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0"/>
  </p:notes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69" d="100"/>
          <a:sy n="69" d="100"/>
        </p:scale>
        <p:origin x="-1416" y="-9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F38C007-911D-48D8-9FF1-3446FEC2D409}" type="datetimeFigureOut">
              <a:rPr lang="en-US" smtClean="0"/>
              <a:t>2/24/2022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4CC6DF6-1CDA-4273-A6B3-B74C24E5B4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9274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3" name="Google Shape;25553;gd09d8ca8be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54" name="Google Shape;25554;gd09d8ca8be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2" name="Google Shape;25582;gcc4eba5a64_0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83" name="Google Shape;25583;gcc4eba5a64_0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9" name="Google Shape;25559;gcc4eba5a64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60" name="Google Shape;25560;gcc4eba5a64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9" name="Google Shape;25559;gcc4eba5a64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60" name="Google Shape;25560;gcc4eba5a64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9" name="Google Shape;25559;gcc4eba5a64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60" name="Google Shape;25560;gcc4eba5a64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9" name="Google Shape;25559;gcc4eba5a64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60" name="Google Shape;25560;gcc4eba5a64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9" name="Google Shape;25559;gcc4eba5a64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60" name="Google Shape;25560;gcc4eba5a64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9" name="Google Shape;25559;gcc4eba5a64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60" name="Google Shape;25560;gcc4eba5a64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9" name="Google Shape;25559;gcc4eba5a64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60" name="Google Shape;25560;gcc4eba5a64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70" name="Google Shape;26570;gd36fab8ff0_0_6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571" name="Google Shape;26571;gd36fab8ff0_0_6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5" name="Google Shape;25565;gcc4eba5a64_0_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66" name="Google Shape;25566;gcc4eba5a64_0_1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2" name="Google Shape;25582;gcc4eba5a64_0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83" name="Google Shape;25583;gcc4eba5a64_0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8" name="Google Shape;25588;gcc4eba5a64_0_1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89" name="Google Shape;25589;gcc4eba5a64_0_1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8" name="Google Shape;25588;gcc4eba5a64_0_1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89" name="Google Shape;25589;gcc4eba5a64_0_1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2" name="Google Shape;25582;gcc4eba5a64_0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83" name="Google Shape;25583;gcc4eba5a64_0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9" name="Google Shape;25559;gcc4eba5a64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60" name="Google Shape;25560;gcc4eba5a64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9" name="Google Shape;25559;gcc4eba5a64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60" name="Google Shape;25560;gcc4eba5a64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9" name="Google Shape;25559;gcc4eba5a64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60" name="Google Shape;25560;gcc4eba5a64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s://www.freepik.com/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585926">
            <a:off x="3052487" y="5857476"/>
            <a:ext cx="4581467" cy="1488883"/>
            <a:chOff x="390950" y="2003400"/>
            <a:chExt cx="6889050" cy="1679100"/>
          </a:xfrm>
        </p:grpSpPr>
        <p:sp>
          <p:nvSpPr>
            <p:cNvPr id="10" name="Google Shape;10;p2"/>
            <p:cNvSpPr/>
            <p:nvPr/>
          </p:nvSpPr>
          <p:spPr>
            <a:xfrm>
              <a:off x="6385200" y="3094975"/>
              <a:ext cx="79650" cy="49100"/>
            </a:xfrm>
            <a:custGeom>
              <a:avLst/>
              <a:gdLst/>
              <a:ahLst/>
              <a:cxnLst/>
              <a:rect l="l" t="t" r="r" b="b"/>
              <a:pathLst>
                <a:path w="3186" h="1964" extrusionOk="0">
                  <a:moveTo>
                    <a:pt x="674" y="0"/>
                  </a:moveTo>
                  <a:cubicBezTo>
                    <a:pt x="448" y="0"/>
                    <a:pt x="224" y="310"/>
                    <a:pt x="319" y="690"/>
                  </a:cubicBezTo>
                  <a:cubicBezTo>
                    <a:pt x="447" y="1008"/>
                    <a:pt x="510" y="1263"/>
                    <a:pt x="128" y="1518"/>
                  </a:cubicBezTo>
                  <a:cubicBezTo>
                    <a:pt x="128" y="1518"/>
                    <a:pt x="128" y="1518"/>
                    <a:pt x="65" y="1645"/>
                  </a:cubicBezTo>
                  <a:cubicBezTo>
                    <a:pt x="1" y="1773"/>
                    <a:pt x="65" y="1900"/>
                    <a:pt x="192" y="1964"/>
                  </a:cubicBezTo>
                  <a:cubicBezTo>
                    <a:pt x="1275" y="1645"/>
                    <a:pt x="2293" y="1072"/>
                    <a:pt x="3185" y="372"/>
                  </a:cubicBezTo>
                  <a:cubicBezTo>
                    <a:pt x="3147" y="368"/>
                    <a:pt x="3110" y="367"/>
                    <a:pt x="3072" y="367"/>
                  </a:cubicBezTo>
                  <a:cubicBezTo>
                    <a:pt x="2653" y="367"/>
                    <a:pt x="2234" y="546"/>
                    <a:pt x="1814" y="546"/>
                  </a:cubicBezTo>
                  <a:cubicBezTo>
                    <a:pt x="1507" y="546"/>
                    <a:pt x="1200" y="450"/>
                    <a:pt x="892" y="117"/>
                  </a:cubicBezTo>
                  <a:cubicBezTo>
                    <a:pt x="828" y="36"/>
                    <a:pt x="751" y="0"/>
                    <a:pt x="674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464825" y="3055975"/>
              <a:ext cx="41550" cy="46700"/>
            </a:xfrm>
            <a:custGeom>
              <a:avLst/>
              <a:gdLst/>
              <a:ahLst/>
              <a:cxnLst/>
              <a:rect l="l" t="t" r="r" b="b"/>
              <a:pathLst>
                <a:path w="1662" h="1868" extrusionOk="0">
                  <a:moveTo>
                    <a:pt x="1009" y="1"/>
                  </a:moveTo>
                  <a:cubicBezTo>
                    <a:pt x="958" y="1"/>
                    <a:pt x="898" y="7"/>
                    <a:pt x="828" y="21"/>
                  </a:cubicBezTo>
                  <a:cubicBezTo>
                    <a:pt x="127" y="148"/>
                    <a:pt x="0" y="722"/>
                    <a:pt x="0" y="1295"/>
                  </a:cubicBezTo>
                  <a:lnTo>
                    <a:pt x="0" y="1868"/>
                  </a:lnTo>
                  <a:cubicBezTo>
                    <a:pt x="637" y="1804"/>
                    <a:pt x="1146" y="1549"/>
                    <a:pt x="1592" y="1104"/>
                  </a:cubicBezTo>
                  <a:cubicBezTo>
                    <a:pt x="943" y="1045"/>
                    <a:pt x="1661" y="1"/>
                    <a:pt x="1009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311975" y="3132900"/>
              <a:ext cx="76450" cy="46200"/>
            </a:xfrm>
            <a:custGeom>
              <a:avLst/>
              <a:gdLst/>
              <a:ahLst/>
              <a:cxnLst/>
              <a:rect l="l" t="t" r="r" b="b"/>
              <a:pathLst>
                <a:path w="3058" h="1848" extrusionOk="0">
                  <a:moveTo>
                    <a:pt x="3057" y="1"/>
                  </a:moveTo>
                  <a:cubicBezTo>
                    <a:pt x="1975" y="1"/>
                    <a:pt x="1083" y="829"/>
                    <a:pt x="0" y="1083"/>
                  </a:cubicBezTo>
                  <a:lnTo>
                    <a:pt x="0" y="1848"/>
                  </a:lnTo>
                  <a:cubicBezTo>
                    <a:pt x="1083" y="1466"/>
                    <a:pt x="2102" y="1020"/>
                    <a:pt x="3057" y="383"/>
                  </a:cubicBezTo>
                  <a:lnTo>
                    <a:pt x="3057" y="1"/>
                  </a:ln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504625" y="3073700"/>
              <a:ext cx="17525" cy="11475"/>
            </a:xfrm>
            <a:custGeom>
              <a:avLst/>
              <a:gdLst/>
              <a:ahLst/>
              <a:cxnLst/>
              <a:rect l="l" t="t" r="r" b="b"/>
              <a:pathLst>
                <a:path w="701" h="459" extrusionOk="0">
                  <a:moveTo>
                    <a:pt x="581" y="0"/>
                  </a:moveTo>
                  <a:cubicBezTo>
                    <a:pt x="319" y="0"/>
                    <a:pt x="111" y="181"/>
                    <a:pt x="0" y="458"/>
                  </a:cubicBezTo>
                  <a:cubicBezTo>
                    <a:pt x="255" y="458"/>
                    <a:pt x="573" y="267"/>
                    <a:pt x="701" y="13"/>
                  </a:cubicBezTo>
                  <a:cubicBezTo>
                    <a:pt x="660" y="4"/>
                    <a:pt x="619" y="0"/>
                    <a:pt x="581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288100" y="3146975"/>
              <a:ext cx="33450" cy="16200"/>
            </a:xfrm>
            <a:custGeom>
              <a:avLst/>
              <a:gdLst/>
              <a:ahLst/>
              <a:cxnLst/>
              <a:rect l="l" t="t" r="r" b="b"/>
              <a:pathLst>
                <a:path w="1338" h="648" extrusionOk="0">
                  <a:moveTo>
                    <a:pt x="598" y="1"/>
                  </a:moveTo>
                  <a:cubicBezTo>
                    <a:pt x="362" y="1"/>
                    <a:pt x="94" y="191"/>
                    <a:pt x="0" y="520"/>
                  </a:cubicBezTo>
                  <a:cubicBezTo>
                    <a:pt x="64" y="616"/>
                    <a:pt x="143" y="648"/>
                    <a:pt x="223" y="648"/>
                  </a:cubicBezTo>
                  <a:cubicBezTo>
                    <a:pt x="303" y="648"/>
                    <a:pt x="382" y="616"/>
                    <a:pt x="446" y="584"/>
                  </a:cubicBezTo>
                  <a:cubicBezTo>
                    <a:pt x="764" y="520"/>
                    <a:pt x="1337" y="520"/>
                    <a:pt x="828" y="75"/>
                  </a:cubicBezTo>
                  <a:cubicBezTo>
                    <a:pt x="761" y="25"/>
                    <a:pt x="682" y="1"/>
                    <a:pt x="598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756500" y="3458350"/>
              <a:ext cx="211775" cy="123550"/>
            </a:xfrm>
            <a:custGeom>
              <a:avLst/>
              <a:gdLst/>
              <a:ahLst/>
              <a:cxnLst/>
              <a:rect l="l" t="t" r="r" b="b"/>
              <a:pathLst>
                <a:path w="8471" h="4942" extrusionOk="0">
                  <a:moveTo>
                    <a:pt x="6860" y="1"/>
                  </a:moveTo>
                  <a:cubicBezTo>
                    <a:pt x="6787" y="1"/>
                    <a:pt x="6708" y="13"/>
                    <a:pt x="6623" y="38"/>
                  </a:cubicBezTo>
                  <a:cubicBezTo>
                    <a:pt x="5923" y="229"/>
                    <a:pt x="5095" y="420"/>
                    <a:pt x="4776" y="1312"/>
                  </a:cubicBezTo>
                  <a:cubicBezTo>
                    <a:pt x="4478" y="1968"/>
                    <a:pt x="3789" y="2400"/>
                    <a:pt x="3075" y="2400"/>
                  </a:cubicBezTo>
                  <a:cubicBezTo>
                    <a:pt x="3027" y="2400"/>
                    <a:pt x="2978" y="2398"/>
                    <a:pt x="2930" y="2394"/>
                  </a:cubicBezTo>
                  <a:cubicBezTo>
                    <a:pt x="2356" y="2458"/>
                    <a:pt x="1720" y="2522"/>
                    <a:pt x="1083" y="2585"/>
                  </a:cubicBezTo>
                  <a:lnTo>
                    <a:pt x="0" y="4942"/>
                  </a:lnTo>
                  <a:cubicBezTo>
                    <a:pt x="2102" y="4050"/>
                    <a:pt x="3821" y="2522"/>
                    <a:pt x="6114" y="2140"/>
                  </a:cubicBezTo>
                  <a:cubicBezTo>
                    <a:pt x="6878" y="1949"/>
                    <a:pt x="7770" y="2076"/>
                    <a:pt x="8470" y="1503"/>
                  </a:cubicBezTo>
                  <a:lnTo>
                    <a:pt x="7260" y="1057"/>
                  </a:lnTo>
                  <a:cubicBezTo>
                    <a:pt x="7536" y="505"/>
                    <a:pt x="7334" y="1"/>
                    <a:pt x="6860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071725" y="3195175"/>
              <a:ext cx="28675" cy="30275"/>
            </a:xfrm>
            <a:custGeom>
              <a:avLst/>
              <a:gdLst/>
              <a:ahLst/>
              <a:cxnLst/>
              <a:rect l="l" t="t" r="r" b="b"/>
              <a:pathLst>
                <a:path w="1147" h="1211" extrusionOk="0">
                  <a:moveTo>
                    <a:pt x="826" y="1"/>
                  </a:moveTo>
                  <a:cubicBezTo>
                    <a:pt x="686" y="1"/>
                    <a:pt x="517" y="87"/>
                    <a:pt x="383" y="121"/>
                  </a:cubicBezTo>
                  <a:cubicBezTo>
                    <a:pt x="255" y="248"/>
                    <a:pt x="128" y="376"/>
                    <a:pt x="1" y="503"/>
                  </a:cubicBezTo>
                  <a:cubicBezTo>
                    <a:pt x="60" y="857"/>
                    <a:pt x="118" y="1210"/>
                    <a:pt x="531" y="1210"/>
                  </a:cubicBezTo>
                  <a:cubicBezTo>
                    <a:pt x="564" y="1210"/>
                    <a:pt x="600" y="1208"/>
                    <a:pt x="637" y="1203"/>
                  </a:cubicBezTo>
                  <a:cubicBezTo>
                    <a:pt x="1147" y="1076"/>
                    <a:pt x="1147" y="630"/>
                    <a:pt x="1083" y="312"/>
                  </a:cubicBezTo>
                  <a:cubicBezTo>
                    <a:pt x="1053" y="71"/>
                    <a:pt x="952" y="1"/>
                    <a:pt x="826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813800" y="3494325"/>
              <a:ext cx="3225" cy="3200"/>
            </a:xfrm>
            <a:custGeom>
              <a:avLst/>
              <a:gdLst/>
              <a:ahLst/>
              <a:cxnLst/>
              <a:rect l="l" t="t" r="r" b="b"/>
              <a:pathLst>
                <a:path w="129" h="128" extrusionOk="0">
                  <a:moveTo>
                    <a:pt x="1" y="0"/>
                  </a:moveTo>
                  <a:cubicBezTo>
                    <a:pt x="33" y="96"/>
                    <a:pt x="64" y="127"/>
                    <a:pt x="88" y="127"/>
                  </a:cubicBezTo>
                  <a:cubicBezTo>
                    <a:pt x="112" y="127"/>
                    <a:pt x="128" y="96"/>
                    <a:pt x="128" y="64"/>
                  </a:cubicBezTo>
                  <a:cubicBezTo>
                    <a:pt x="128" y="6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071725" y="31981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831325" y="3064450"/>
              <a:ext cx="20725" cy="9875"/>
            </a:xfrm>
            <a:custGeom>
              <a:avLst/>
              <a:gdLst/>
              <a:ahLst/>
              <a:cxnLst/>
              <a:rect l="l" t="t" r="r" b="b"/>
              <a:pathLst>
                <a:path w="829" h="395" extrusionOk="0">
                  <a:moveTo>
                    <a:pt x="64" y="0"/>
                  </a:moveTo>
                  <a:cubicBezTo>
                    <a:pt x="64" y="128"/>
                    <a:pt x="64" y="255"/>
                    <a:pt x="0" y="383"/>
                  </a:cubicBezTo>
                  <a:cubicBezTo>
                    <a:pt x="42" y="391"/>
                    <a:pt x="84" y="395"/>
                    <a:pt x="126" y="395"/>
                  </a:cubicBezTo>
                  <a:cubicBezTo>
                    <a:pt x="400" y="395"/>
                    <a:pt x="662" y="222"/>
                    <a:pt x="8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823350" y="3074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926050" y="3484375"/>
              <a:ext cx="11975" cy="7650"/>
            </a:xfrm>
            <a:custGeom>
              <a:avLst/>
              <a:gdLst/>
              <a:ahLst/>
              <a:cxnLst/>
              <a:rect l="l" t="t" r="r" b="b"/>
              <a:pathLst>
                <a:path w="479" h="306" extrusionOk="0">
                  <a:moveTo>
                    <a:pt x="168" y="0"/>
                  </a:moveTo>
                  <a:cubicBezTo>
                    <a:pt x="64" y="0"/>
                    <a:pt x="0" y="48"/>
                    <a:pt x="96" y="271"/>
                  </a:cubicBezTo>
                  <a:cubicBezTo>
                    <a:pt x="96" y="295"/>
                    <a:pt x="105" y="305"/>
                    <a:pt x="121" y="305"/>
                  </a:cubicBezTo>
                  <a:cubicBezTo>
                    <a:pt x="189" y="305"/>
                    <a:pt x="375" y="119"/>
                    <a:pt x="478" y="16"/>
                  </a:cubicBezTo>
                  <a:lnTo>
                    <a:pt x="478" y="16"/>
                  </a:lnTo>
                  <a:cubicBezTo>
                    <a:pt x="462" y="24"/>
                    <a:pt x="441" y="27"/>
                    <a:pt x="417" y="27"/>
                  </a:cubicBezTo>
                  <a:cubicBezTo>
                    <a:pt x="345" y="27"/>
                    <a:pt x="245" y="0"/>
                    <a:pt x="16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861575" y="3143425"/>
              <a:ext cx="11175" cy="7025"/>
            </a:xfrm>
            <a:custGeom>
              <a:avLst/>
              <a:gdLst/>
              <a:ahLst/>
              <a:cxnLst/>
              <a:rect l="l" t="t" r="r" b="b"/>
              <a:pathLst>
                <a:path w="447" h="281" extrusionOk="0">
                  <a:moveTo>
                    <a:pt x="319" y="1"/>
                  </a:moveTo>
                  <a:cubicBezTo>
                    <a:pt x="285" y="1"/>
                    <a:pt x="243" y="9"/>
                    <a:pt x="191" y="26"/>
                  </a:cubicBezTo>
                  <a:lnTo>
                    <a:pt x="0" y="280"/>
                  </a:lnTo>
                  <a:cubicBezTo>
                    <a:pt x="64" y="248"/>
                    <a:pt x="144" y="248"/>
                    <a:pt x="207" y="248"/>
                  </a:cubicBezTo>
                  <a:cubicBezTo>
                    <a:pt x="271" y="248"/>
                    <a:pt x="319" y="248"/>
                    <a:pt x="319" y="217"/>
                  </a:cubicBezTo>
                  <a:cubicBezTo>
                    <a:pt x="382" y="217"/>
                    <a:pt x="446" y="153"/>
                    <a:pt x="446" y="153"/>
                  </a:cubicBezTo>
                  <a:cubicBezTo>
                    <a:pt x="446" y="60"/>
                    <a:pt x="412" y="1"/>
                    <a:pt x="3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83290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185250" y="3458450"/>
              <a:ext cx="246800" cy="57525"/>
            </a:xfrm>
            <a:custGeom>
              <a:avLst/>
              <a:gdLst/>
              <a:ahLst/>
              <a:cxnLst/>
              <a:rect l="l" t="t" r="r" b="b"/>
              <a:pathLst>
                <a:path w="9872" h="2301" extrusionOk="0">
                  <a:moveTo>
                    <a:pt x="5424" y="1"/>
                  </a:moveTo>
                  <a:cubicBezTo>
                    <a:pt x="5040" y="1"/>
                    <a:pt x="4775" y="424"/>
                    <a:pt x="4649" y="1180"/>
                  </a:cubicBezTo>
                  <a:cubicBezTo>
                    <a:pt x="4539" y="1621"/>
                    <a:pt x="4323" y="1786"/>
                    <a:pt x="4075" y="1786"/>
                  </a:cubicBezTo>
                  <a:cubicBezTo>
                    <a:pt x="3892" y="1786"/>
                    <a:pt x="3692" y="1697"/>
                    <a:pt x="3503" y="1562"/>
                  </a:cubicBezTo>
                  <a:cubicBezTo>
                    <a:pt x="2763" y="1127"/>
                    <a:pt x="1964" y="930"/>
                    <a:pt x="1146" y="930"/>
                  </a:cubicBezTo>
                  <a:cubicBezTo>
                    <a:pt x="767" y="930"/>
                    <a:pt x="384" y="972"/>
                    <a:pt x="1" y="1053"/>
                  </a:cubicBezTo>
                  <a:cubicBezTo>
                    <a:pt x="2022" y="2041"/>
                    <a:pt x="4107" y="2301"/>
                    <a:pt x="6211" y="2301"/>
                  </a:cubicBezTo>
                  <a:cubicBezTo>
                    <a:pt x="7089" y="2301"/>
                    <a:pt x="7971" y="2256"/>
                    <a:pt x="8853" y="2199"/>
                  </a:cubicBezTo>
                  <a:cubicBezTo>
                    <a:pt x="9235" y="1881"/>
                    <a:pt x="9872" y="1817"/>
                    <a:pt x="9617" y="1117"/>
                  </a:cubicBezTo>
                  <a:cubicBezTo>
                    <a:pt x="9496" y="965"/>
                    <a:pt x="9379" y="911"/>
                    <a:pt x="9262" y="911"/>
                  </a:cubicBezTo>
                  <a:cubicBezTo>
                    <a:pt x="8966" y="911"/>
                    <a:pt x="8676" y="1264"/>
                    <a:pt x="8350" y="1264"/>
                  </a:cubicBezTo>
                  <a:cubicBezTo>
                    <a:pt x="8266" y="1264"/>
                    <a:pt x="8179" y="1240"/>
                    <a:pt x="8088" y="1180"/>
                  </a:cubicBezTo>
                  <a:cubicBezTo>
                    <a:pt x="7579" y="735"/>
                    <a:pt x="6751" y="989"/>
                    <a:pt x="6114" y="352"/>
                  </a:cubicBezTo>
                  <a:cubicBezTo>
                    <a:pt x="5854" y="114"/>
                    <a:pt x="5623" y="1"/>
                    <a:pt x="542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25650" y="3460700"/>
              <a:ext cx="19125" cy="19475"/>
            </a:xfrm>
            <a:custGeom>
              <a:avLst/>
              <a:gdLst/>
              <a:ahLst/>
              <a:cxnLst/>
              <a:rect l="l" t="t" r="r" b="b"/>
              <a:pathLst>
                <a:path w="765" h="779" extrusionOk="0">
                  <a:moveTo>
                    <a:pt x="354" y="1"/>
                  </a:moveTo>
                  <a:cubicBezTo>
                    <a:pt x="1" y="1"/>
                    <a:pt x="1" y="345"/>
                    <a:pt x="1" y="581"/>
                  </a:cubicBezTo>
                  <a:cubicBezTo>
                    <a:pt x="171" y="581"/>
                    <a:pt x="340" y="779"/>
                    <a:pt x="510" y="779"/>
                  </a:cubicBezTo>
                  <a:cubicBezTo>
                    <a:pt x="595" y="779"/>
                    <a:pt x="680" y="729"/>
                    <a:pt x="765" y="581"/>
                  </a:cubicBezTo>
                  <a:cubicBezTo>
                    <a:pt x="765" y="326"/>
                    <a:pt x="701" y="8"/>
                    <a:pt x="447" y="8"/>
                  </a:cubicBezTo>
                  <a:cubicBezTo>
                    <a:pt x="413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19225" y="3019625"/>
              <a:ext cx="312075" cy="167450"/>
            </a:xfrm>
            <a:custGeom>
              <a:avLst/>
              <a:gdLst/>
              <a:ahLst/>
              <a:cxnLst/>
              <a:rect l="l" t="t" r="r" b="b"/>
              <a:pathLst>
                <a:path w="12483" h="6698" extrusionOk="0">
                  <a:moveTo>
                    <a:pt x="1784" y="0"/>
                  </a:moveTo>
                  <a:cubicBezTo>
                    <a:pt x="1644" y="0"/>
                    <a:pt x="1491" y="10"/>
                    <a:pt x="1338" y="10"/>
                  </a:cubicBezTo>
                  <a:cubicBezTo>
                    <a:pt x="1147" y="10"/>
                    <a:pt x="892" y="201"/>
                    <a:pt x="765" y="392"/>
                  </a:cubicBezTo>
                  <a:cubicBezTo>
                    <a:pt x="892" y="1029"/>
                    <a:pt x="192" y="1093"/>
                    <a:pt x="1" y="1475"/>
                  </a:cubicBezTo>
                  <a:lnTo>
                    <a:pt x="1529" y="2621"/>
                  </a:lnTo>
                  <a:cubicBezTo>
                    <a:pt x="2102" y="2749"/>
                    <a:pt x="2421" y="3258"/>
                    <a:pt x="2803" y="3640"/>
                  </a:cubicBezTo>
                  <a:lnTo>
                    <a:pt x="9999" y="6697"/>
                  </a:lnTo>
                  <a:cubicBezTo>
                    <a:pt x="10063" y="6251"/>
                    <a:pt x="9999" y="5805"/>
                    <a:pt x="10445" y="5614"/>
                  </a:cubicBezTo>
                  <a:lnTo>
                    <a:pt x="10827" y="5232"/>
                  </a:lnTo>
                  <a:lnTo>
                    <a:pt x="11209" y="5232"/>
                  </a:lnTo>
                  <a:lnTo>
                    <a:pt x="11527" y="4850"/>
                  </a:lnTo>
                  <a:cubicBezTo>
                    <a:pt x="11782" y="4596"/>
                    <a:pt x="12101" y="4659"/>
                    <a:pt x="12355" y="4468"/>
                  </a:cubicBezTo>
                  <a:cubicBezTo>
                    <a:pt x="12483" y="4022"/>
                    <a:pt x="12164" y="3831"/>
                    <a:pt x="11846" y="3831"/>
                  </a:cubicBezTo>
                  <a:cubicBezTo>
                    <a:pt x="11230" y="3831"/>
                    <a:pt x="10629" y="3881"/>
                    <a:pt x="10037" y="3881"/>
                  </a:cubicBezTo>
                  <a:cubicBezTo>
                    <a:pt x="8853" y="3881"/>
                    <a:pt x="7706" y="3683"/>
                    <a:pt x="6560" y="2494"/>
                  </a:cubicBezTo>
                  <a:cubicBezTo>
                    <a:pt x="5669" y="1539"/>
                    <a:pt x="3440" y="1539"/>
                    <a:pt x="2293" y="138"/>
                  </a:cubicBezTo>
                  <a:cubicBezTo>
                    <a:pt x="2179" y="23"/>
                    <a:pt x="1995" y="0"/>
                    <a:pt x="1784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85800" y="3035800"/>
              <a:ext cx="66900" cy="20700"/>
            </a:xfrm>
            <a:custGeom>
              <a:avLst/>
              <a:gdLst/>
              <a:ahLst/>
              <a:cxnLst/>
              <a:rect l="l" t="t" r="r" b="b"/>
              <a:pathLst>
                <a:path w="2676" h="828" extrusionOk="0">
                  <a:moveTo>
                    <a:pt x="0" y="0"/>
                  </a:moveTo>
                  <a:cubicBezTo>
                    <a:pt x="319" y="446"/>
                    <a:pt x="764" y="701"/>
                    <a:pt x="1338" y="828"/>
                  </a:cubicBezTo>
                  <a:cubicBezTo>
                    <a:pt x="1465" y="796"/>
                    <a:pt x="1592" y="796"/>
                    <a:pt x="1720" y="796"/>
                  </a:cubicBezTo>
                  <a:cubicBezTo>
                    <a:pt x="1847" y="796"/>
                    <a:pt x="1974" y="796"/>
                    <a:pt x="2102" y="764"/>
                  </a:cubicBezTo>
                  <a:cubicBezTo>
                    <a:pt x="2293" y="764"/>
                    <a:pt x="2675" y="764"/>
                    <a:pt x="2675" y="510"/>
                  </a:cubicBezTo>
                  <a:cubicBezTo>
                    <a:pt x="2675" y="255"/>
                    <a:pt x="2420" y="127"/>
                    <a:pt x="2166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57450" y="3084600"/>
              <a:ext cx="31850" cy="26050"/>
            </a:xfrm>
            <a:custGeom>
              <a:avLst/>
              <a:gdLst/>
              <a:ahLst/>
              <a:cxnLst/>
              <a:rect l="l" t="t" r="r" b="b"/>
              <a:pathLst>
                <a:path w="1274" h="1042" extrusionOk="0">
                  <a:moveTo>
                    <a:pt x="248" y="1"/>
                  </a:moveTo>
                  <a:cubicBezTo>
                    <a:pt x="170" y="1"/>
                    <a:pt x="88" y="8"/>
                    <a:pt x="0" y="22"/>
                  </a:cubicBezTo>
                  <a:cubicBezTo>
                    <a:pt x="318" y="468"/>
                    <a:pt x="764" y="850"/>
                    <a:pt x="1274" y="1041"/>
                  </a:cubicBezTo>
                  <a:cubicBezTo>
                    <a:pt x="1161" y="421"/>
                    <a:pt x="849" y="1"/>
                    <a:pt x="248" y="1"/>
                  </a:cubicBezTo>
                  <a:close/>
                </a:path>
              </a:pathLst>
            </a:custGeom>
            <a:solidFill>
              <a:srgbClr val="E09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109000" y="31310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1"/>
                  </a:moveTo>
                  <a:cubicBezTo>
                    <a:pt x="365" y="1"/>
                    <a:pt x="111" y="174"/>
                    <a:pt x="0" y="395"/>
                  </a:cubicBezTo>
                  <a:cubicBezTo>
                    <a:pt x="34" y="404"/>
                    <a:pt x="68" y="408"/>
                    <a:pt x="103" y="408"/>
                  </a:cubicBezTo>
                  <a:cubicBezTo>
                    <a:pt x="336" y="408"/>
                    <a:pt x="598" y="234"/>
                    <a:pt x="764" y="13"/>
                  </a:cubicBezTo>
                  <a:cubicBezTo>
                    <a:pt x="722" y="5"/>
                    <a:pt x="681" y="1"/>
                    <a:pt x="639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99450" y="3140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80325" y="3150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2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67000" y="3066050"/>
              <a:ext cx="14350" cy="6375"/>
            </a:xfrm>
            <a:custGeom>
              <a:avLst/>
              <a:gdLst/>
              <a:ahLst/>
              <a:cxnLst/>
              <a:rect l="l" t="t" r="r" b="b"/>
              <a:pathLst>
                <a:path w="574" h="255" extrusionOk="0">
                  <a:moveTo>
                    <a:pt x="319" y="0"/>
                  </a:moveTo>
                  <a:cubicBezTo>
                    <a:pt x="191" y="0"/>
                    <a:pt x="128" y="64"/>
                    <a:pt x="0" y="127"/>
                  </a:cubicBezTo>
                  <a:cubicBezTo>
                    <a:pt x="128" y="191"/>
                    <a:pt x="191" y="255"/>
                    <a:pt x="319" y="255"/>
                  </a:cubicBezTo>
                  <a:cubicBezTo>
                    <a:pt x="382" y="255"/>
                    <a:pt x="510" y="191"/>
                    <a:pt x="573" y="127"/>
                  </a:cubicBezTo>
                  <a:cubicBezTo>
                    <a:pt x="510" y="64"/>
                    <a:pt x="382" y="0"/>
                    <a:pt x="319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837375" y="3000450"/>
              <a:ext cx="329575" cy="33575"/>
            </a:xfrm>
            <a:custGeom>
              <a:avLst/>
              <a:gdLst/>
              <a:ahLst/>
              <a:cxnLst/>
              <a:rect l="l" t="t" r="r" b="b"/>
              <a:pathLst>
                <a:path w="13183" h="1343" extrusionOk="0">
                  <a:moveTo>
                    <a:pt x="1597" y="0"/>
                  </a:moveTo>
                  <a:cubicBezTo>
                    <a:pt x="1069" y="0"/>
                    <a:pt x="537" y="69"/>
                    <a:pt x="0" y="268"/>
                  </a:cubicBezTo>
                  <a:cubicBezTo>
                    <a:pt x="255" y="523"/>
                    <a:pt x="510" y="777"/>
                    <a:pt x="764" y="1032"/>
                  </a:cubicBezTo>
                  <a:cubicBezTo>
                    <a:pt x="2724" y="1246"/>
                    <a:pt x="4684" y="1343"/>
                    <a:pt x="6644" y="1343"/>
                  </a:cubicBezTo>
                  <a:cubicBezTo>
                    <a:pt x="8760" y="1343"/>
                    <a:pt x="10876" y="1230"/>
                    <a:pt x="12992" y="1032"/>
                  </a:cubicBezTo>
                  <a:cubicBezTo>
                    <a:pt x="13055" y="1032"/>
                    <a:pt x="13119" y="968"/>
                    <a:pt x="13119" y="905"/>
                  </a:cubicBezTo>
                  <a:cubicBezTo>
                    <a:pt x="13183" y="841"/>
                    <a:pt x="13119" y="714"/>
                    <a:pt x="12992" y="650"/>
                  </a:cubicBezTo>
                  <a:cubicBezTo>
                    <a:pt x="12892" y="668"/>
                    <a:pt x="12793" y="676"/>
                    <a:pt x="12695" y="676"/>
                  </a:cubicBezTo>
                  <a:cubicBezTo>
                    <a:pt x="12108" y="676"/>
                    <a:pt x="11554" y="395"/>
                    <a:pt x="10954" y="395"/>
                  </a:cubicBezTo>
                  <a:cubicBezTo>
                    <a:pt x="10460" y="427"/>
                    <a:pt x="9971" y="439"/>
                    <a:pt x="9483" y="439"/>
                  </a:cubicBezTo>
                  <a:cubicBezTo>
                    <a:pt x="8020" y="439"/>
                    <a:pt x="6575" y="331"/>
                    <a:pt x="5095" y="331"/>
                  </a:cubicBezTo>
                  <a:cubicBezTo>
                    <a:pt x="3913" y="331"/>
                    <a:pt x="2761" y="0"/>
                    <a:pt x="1597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522125" y="3010500"/>
              <a:ext cx="192675" cy="63525"/>
            </a:xfrm>
            <a:custGeom>
              <a:avLst/>
              <a:gdLst/>
              <a:ahLst/>
              <a:cxnLst/>
              <a:rect l="l" t="t" r="r" b="b"/>
              <a:pathLst>
                <a:path w="7707" h="2541" extrusionOk="0">
                  <a:moveTo>
                    <a:pt x="4290" y="1"/>
                  </a:moveTo>
                  <a:cubicBezTo>
                    <a:pt x="3738" y="1"/>
                    <a:pt x="3242" y="200"/>
                    <a:pt x="2930" y="1012"/>
                  </a:cubicBezTo>
                  <a:cubicBezTo>
                    <a:pt x="2772" y="1223"/>
                    <a:pt x="2526" y="1347"/>
                    <a:pt x="2265" y="1347"/>
                  </a:cubicBezTo>
                  <a:cubicBezTo>
                    <a:pt x="2212" y="1347"/>
                    <a:pt x="2157" y="1341"/>
                    <a:pt x="2102" y="1331"/>
                  </a:cubicBezTo>
                  <a:cubicBezTo>
                    <a:pt x="1765" y="1162"/>
                    <a:pt x="1491" y="1089"/>
                    <a:pt x="1263" y="1089"/>
                  </a:cubicBezTo>
                  <a:cubicBezTo>
                    <a:pt x="544" y="1089"/>
                    <a:pt x="291" y="1815"/>
                    <a:pt x="1" y="2541"/>
                  </a:cubicBezTo>
                  <a:lnTo>
                    <a:pt x="7706" y="312"/>
                  </a:lnTo>
                  <a:cubicBezTo>
                    <a:pt x="7133" y="184"/>
                    <a:pt x="6624" y="184"/>
                    <a:pt x="6051" y="184"/>
                  </a:cubicBezTo>
                  <a:cubicBezTo>
                    <a:pt x="6012" y="186"/>
                    <a:pt x="5973" y="188"/>
                    <a:pt x="5934" y="188"/>
                  </a:cubicBezTo>
                  <a:cubicBezTo>
                    <a:pt x="5410" y="188"/>
                    <a:pt x="4824" y="1"/>
                    <a:pt x="4290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162150" y="2986375"/>
              <a:ext cx="105100" cy="40275"/>
            </a:xfrm>
            <a:custGeom>
              <a:avLst/>
              <a:gdLst/>
              <a:ahLst/>
              <a:cxnLst/>
              <a:rect l="l" t="t" r="r" b="b"/>
              <a:pathLst>
                <a:path w="4204" h="1611" extrusionOk="0">
                  <a:moveTo>
                    <a:pt x="3712" y="0"/>
                  </a:moveTo>
                  <a:cubicBezTo>
                    <a:pt x="3405" y="0"/>
                    <a:pt x="3091" y="71"/>
                    <a:pt x="2803" y="194"/>
                  </a:cubicBezTo>
                  <a:cubicBezTo>
                    <a:pt x="1975" y="767"/>
                    <a:pt x="1020" y="1086"/>
                    <a:pt x="1" y="1213"/>
                  </a:cubicBezTo>
                  <a:lnTo>
                    <a:pt x="1" y="1595"/>
                  </a:lnTo>
                  <a:cubicBezTo>
                    <a:pt x="181" y="1606"/>
                    <a:pt x="362" y="1611"/>
                    <a:pt x="542" y="1611"/>
                  </a:cubicBezTo>
                  <a:cubicBezTo>
                    <a:pt x="1442" y="1611"/>
                    <a:pt x="2336" y="1478"/>
                    <a:pt x="3185" y="1213"/>
                  </a:cubicBezTo>
                  <a:cubicBezTo>
                    <a:pt x="3822" y="1022"/>
                    <a:pt x="4204" y="767"/>
                    <a:pt x="4204" y="67"/>
                  </a:cubicBezTo>
                  <a:cubicBezTo>
                    <a:pt x="4046" y="21"/>
                    <a:pt x="3880" y="0"/>
                    <a:pt x="3712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248125" y="2959375"/>
              <a:ext cx="31875" cy="28675"/>
            </a:xfrm>
            <a:custGeom>
              <a:avLst/>
              <a:gdLst/>
              <a:ahLst/>
              <a:cxnLst/>
              <a:rect l="l" t="t" r="r" b="b"/>
              <a:pathLst>
                <a:path w="1275" h="1147" extrusionOk="0">
                  <a:moveTo>
                    <a:pt x="1" y="0"/>
                  </a:moveTo>
                  <a:lnTo>
                    <a:pt x="765" y="1147"/>
                  </a:lnTo>
                  <a:cubicBezTo>
                    <a:pt x="1274" y="255"/>
                    <a:pt x="765" y="64"/>
                    <a:pt x="1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406550" y="3446550"/>
              <a:ext cx="116250" cy="67700"/>
            </a:xfrm>
            <a:custGeom>
              <a:avLst/>
              <a:gdLst/>
              <a:ahLst/>
              <a:cxnLst/>
              <a:rect l="l" t="t" r="r" b="b"/>
              <a:pathLst>
                <a:path w="4650" h="2708" extrusionOk="0">
                  <a:moveTo>
                    <a:pt x="3121" y="1"/>
                  </a:moveTo>
                  <a:cubicBezTo>
                    <a:pt x="2293" y="1"/>
                    <a:pt x="2230" y="1019"/>
                    <a:pt x="1593" y="1147"/>
                  </a:cubicBezTo>
                  <a:cubicBezTo>
                    <a:pt x="1380" y="1147"/>
                    <a:pt x="1196" y="1034"/>
                    <a:pt x="1022" y="1034"/>
                  </a:cubicBezTo>
                  <a:cubicBezTo>
                    <a:pt x="935" y="1034"/>
                    <a:pt x="850" y="1062"/>
                    <a:pt x="765" y="1147"/>
                  </a:cubicBezTo>
                  <a:lnTo>
                    <a:pt x="765" y="1529"/>
                  </a:lnTo>
                  <a:lnTo>
                    <a:pt x="1" y="2612"/>
                  </a:lnTo>
                  <a:cubicBezTo>
                    <a:pt x="319" y="2675"/>
                    <a:pt x="637" y="2707"/>
                    <a:pt x="956" y="2707"/>
                  </a:cubicBezTo>
                  <a:cubicBezTo>
                    <a:pt x="1274" y="2707"/>
                    <a:pt x="1593" y="2675"/>
                    <a:pt x="1911" y="2612"/>
                  </a:cubicBezTo>
                  <a:cubicBezTo>
                    <a:pt x="2675" y="1720"/>
                    <a:pt x="4013" y="1529"/>
                    <a:pt x="4650" y="383"/>
                  </a:cubicBezTo>
                  <a:cubicBezTo>
                    <a:pt x="4140" y="128"/>
                    <a:pt x="3503" y="383"/>
                    <a:pt x="3121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938475" y="3360575"/>
              <a:ext cx="144900" cy="86000"/>
            </a:xfrm>
            <a:custGeom>
              <a:avLst/>
              <a:gdLst/>
              <a:ahLst/>
              <a:cxnLst/>
              <a:rect l="l" t="t" r="r" b="b"/>
              <a:pathLst>
                <a:path w="5796" h="3440" extrusionOk="0">
                  <a:moveTo>
                    <a:pt x="0" y="1"/>
                  </a:moveTo>
                  <a:cubicBezTo>
                    <a:pt x="1784" y="1338"/>
                    <a:pt x="3694" y="2484"/>
                    <a:pt x="5732" y="3440"/>
                  </a:cubicBezTo>
                  <a:cubicBezTo>
                    <a:pt x="5732" y="3312"/>
                    <a:pt x="5796" y="3185"/>
                    <a:pt x="5796" y="3057"/>
                  </a:cubicBezTo>
                  <a:cubicBezTo>
                    <a:pt x="5286" y="1975"/>
                    <a:pt x="4331" y="1211"/>
                    <a:pt x="3185" y="892"/>
                  </a:cubicBezTo>
                  <a:cubicBezTo>
                    <a:pt x="2166" y="574"/>
                    <a:pt x="1083" y="255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928925" y="3351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cubicBezTo>
                    <a:pt x="0" y="192"/>
                    <a:pt x="191" y="319"/>
                    <a:pt x="382" y="383"/>
                  </a:cubicBezTo>
                  <a:cubicBezTo>
                    <a:pt x="319" y="192"/>
                    <a:pt x="191" y="64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521175" y="3408025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0" y="408"/>
                    <a:pt x="654" y="234"/>
                    <a:pt x="765" y="13"/>
                  </a:cubicBezTo>
                  <a:cubicBezTo>
                    <a:pt x="723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502075" y="34179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492525" y="34274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482975" y="3437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0" y="383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737875" y="3031750"/>
              <a:ext cx="353475" cy="260400"/>
            </a:xfrm>
            <a:custGeom>
              <a:avLst/>
              <a:gdLst/>
              <a:ahLst/>
              <a:cxnLst/>
              <a:rect l="l" t="t" r="r" b="b"/>
              <a:pathLst>
                <a:path w="14139" h="10416" extrusionOk="0">
                  <a:moveTo>
                    <a:pt x="13674" y="0"/>
                  </a:moveTo>
                  <a:cubicBezTo>
                    <a:pt x="13622" y="0"/>
                    <a:pt x="13565" y="11"/>
                    <a:pt x="13501" y="35"/>
                  </a:cubicBezTo>
                  <a:cubicBezTo>
                    <a:pt x="12737" y="417"/>
                    <a:pt x="11973" y="863"/>
                    <a:pt x="11336" y="1436"/>
                  </a:cubicBezTo>
                  <a:cubicBezTo>
                    <a:pt x="11846" y="2391"/>
                    <a:pt x="10444" y="2709"/>
                    <a:pt x="10572" y="3601"/>
                  </a:cubicBezTo>
                  <a:cubicBezTo>
                    <a:pt x="10621" y="3948"/>
                    <a:pt x="10324" y="4256"/>
                    <a:pt x="9980" y="4256"/>
                  </a:cubicBezTo>
                  <a:cubicBezTo>
                    <a:pt x="9882" y="4256"/>
                    <a:pt x="9779" y="4231"/>
                    <a:pt x="9680" y="4174"/>
                  </a:cubicBezTo>
                  <a:cubicBezTo>
                    <a:pt x="9171" y="3919"/>
                    <a:pt x="9171" y="3474"/>
                    <a:pt x="9553" y="3092"/>
                  </a:cubicBezTo>
                  <a:cubicBezTo>
                    <a:pt x="9808" y="2773"/>
                    <a:pt x="10062" y="2518"/>
                    <a:pt x="9808" y="2073"/>
                  </a:cubicBezTo>
                  <a:lnTo>
                    <a:pt x="9808" y="2073"/>
                  </a:lnTo>
                  <a:cubicBezTo>
                    <a:pt x="7642" y="2582"/>
                    <a:pt x="5413" y="2518"/>
                    <a:pt x="3376" y="3474"/>
                  </a:cubicBezTo>
                  <a:cubicBezTo>
                    <a:pt x="3503" y="4238"/>
                    <a:pt x="4649" y="3728"/>
                    <a:pt x="4649" y="4620"/>
                  </a:cubicBezTo>
                  <a:cubicBezTo>
                    <a:pt x="3121" y="5129"/>
                    <a:pt x="2675" y="6976"/>
                    <a:pt x="1147" y="7231"/>
                  </a:cubicBezTo>
                  <a:cubicBezTo>
                    <a:pt x="1019" y="7995"/>
                    <a:pt x="1975" y="7549"/>
                    <a:pt x="1975" y="7932"/>
                  </a:cubicBezTo>
                  <a:cubicBezTo>
                    <a:pt x="1743" y="8265"/>
                    <a:pt x="1461" y="8330"/>
                    <a:pt x="1172" y="8330"/>
                  </a:cubicBezTo>
                  <a:cubicBezTo>
                    <a:pt x="989" y="8330"/>
                    <a:pt x="805" y="8304"/>
                    <a:pt x="629" y="8304"/>
                  </a:cubicBezTo>
                  <a:cubicBezTo>
                    <a:pt x="393" y="8304"/>
                    <a:pt x="175" y="8351"/>
                    <a:pt x="0" y="8568"/>
                  </a:cubicBezTo>
                  <a:lnTo>
                    <a:pt x="3821" y="10415"/>
                  </a:lnTo>
                  <a:cubicBezTo>
                    <a:pt x="3758" y="9778"/>
                    <a:pt x="4140" y="9396"/>
                    <a:pt x="4649" y="9078"/>
                  </a:cubicBezTo>
                  <a:cubicBezTo>
                    <a:pt x="7260" y="7358"/>
                    <a:pt x="9617" y="5257"/>
                    <a:pt x="12355" y="3665"/>
                  </a:cubicBezTo>
                  <a:cubicBezTo>
                    <a:pt x="13119" y="3346"/>
                    <a:pt x="13756" y="2773"/>
                    <a:pt x="14138" y="2073"/>
                  </a:cubicBezTo>
                  <a:cubicBezTo>
                    <a:pt x="13183" y="1945"/>
                    <a:pt x="13820" y="1372"/>
                    <a:pt x="13947" y="990"/>
                  </a:cubicBezTo>
                  <a:cubicBezTo>
                    <a:pt x="14114" y="544"/>
                    <a:pt x="14038" y="0"/>
                    <a:pt x="13674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078575" y="3241975"/>
              <a:ext cx="270675" cy="215750"/>
            </a:xfrm>
            <a:custGeom>
              <a:avLst/>
              <a:gdLst/>
              <a:ahLst/>
              <a:cxnLst/>
              <a:rect l="l" t="t" r="r" b="b"/>
              <a:pathLst>
                <a:path w="10827" h="8630" extrusionOk="0">
                  <a:moveTo>
                    <a:pt x="10111" y="0"/>
                  </a:moveTo>
                  <a:cubicBezTo>
                    <a:pt x="9967" y="0"/>
                    <a:pt x="9808" y="64"/>
                    <a:pt x="9681" y="159"/>
                  </a:cubicBezTo>
                  <a:cubicBezTo>
                    <a:pt x="9235" y="223"/>
                    <a:pt x="8789" y="414"/>
                    <a:pt x="8471" y="733"/>
                  </a:cubicBezTo>
                  <a:cubicBezTo>
                    <a:pt x="6815" y="2006"/>
                    <a:pt x="5478" y="3662"/>
                    <a:pt x="3885" y="4936"/>
                  </a:cubicBezTo>
                  <a:cubicBezTo>
                    <a:pt x="2675" y="5955"/>
                    <a:pt x="1656" y="7228"/>
                    <a:pt x="128" y="7801"/>
                  </a:cubicBezTo>
                  <a:cubicBezTo>
                    <a:pt x="1" y="7865"/>
                    <a:pt x="1" y="8056"/>
                    <a:pt x="64" y="8184"/>
                  </a:cubicBezTo>
                  <a:cubicBezTo>
                    <a:pt x="383" y="8502"/>
                    <a:pt x="829" y="8629"/>
                    <a:pt x="1211" y="8629"/>
                  </a:cubicBezTo>
                  <a:cubicBezTo>
                    <a:pt x="2039" y="8629"/>
                    <a:pt x="2866" y="8247"/>
                    <a:pt x="3376" y="7674"/>
                  </a:cubicBezTo>
                  <a:cubicBezTo>
                    <a:pt x="5605" y="5509"/>
                    <a:pt x="8025" y="3598"/>
                    <a:pt x="10063" y="1306"/>
                  </a:cubicBezTo>
                  <a:cubicBezTo>
                    <a:pt x="10445" y="1051"/>
                    <a:pt x="10827" y="733"/>
                    <a:pt x="10445" y="223"/>
                  </a:cubicBezTo>
                  <a:cubicBezTo>
                    <a:pt x="10381" y="64"/>
                    <a:pt x="10254" y="0"/>
                    <a:pt x="10111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870025" y="33144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0" y="1"/>
                  </a:moveTo>
                  <a:cubicBezTo>
                    <a:pt x="701" y="638"/>
                    <a:pt x="1465" y="1147"/>
                    <a:pt x="2356" y="1529"/>
                  </a:cubicBezTo>
                  <a:cubicBezTo>
                    <a:pt x="2165" y="64"/>
                    <a:pt x="1083" y="1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131125" y="3016675"/>
              <a:ext cx="57325" cy="42300"/>
            </a:xfrm>
            <a:custGeom>
              <a:avLst/>
              <a:gdLst/>
              <a:ahLst/>
              <a:cxnLst/>
              <a:rect l="l" t="t" r="r" b="b"/>
              <a:pathLst>
                <a:path w="2293" h="1692" extrusionOk="0">
                  <a:moveTo>
                    <a:pt x="2293" y="1"/>
                  </a:moveTo>
                  <a:lnTo>
                    <a:pt x="2293" y="1"/>
                  </a:lnTo>
                  <a:cubicBezTo>
                    <a:pt x="319" y="128"/>
                    <a:pt x="319" y="128"/>
                    <a:pt x="0" y="1529"/>
                  </a:cubicBezTo>
                  <a:cubicBezTo>
                    <a:pt x="178" y="1600"/>
                    <a:pt x="356" y="1691"/>
                    <a:pt x="534" y="1691"/>
                  </a:cubicBezTo>
                  <a:cubicBezTo>
                    <a:pt x="674" y="1691"/>
                    <a:pt x="815" y="1634"/>
                    <a:pt x="956" y="1466"/>
                  </a:cubicBezTo>
                  <a:cubicBezTo>
                    <a:pt x="1465" y="1084"/>
                    <a:pt x="1911" y="574"/>
                    <a:pt x="2293" y="1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100875" y="3054900"/>
              <a:ext cx="30175" cy="28800"/>
            </a:xfrm>
            <a:custGeom>
              <a:avLst/>
              <a:gdLst/>
              <a:ahLst/>
              <a:cxnLst/>
              <a:rect l="l" t="t" r="r" b="b"/>
              <a:pathLst>
                <a:path w="1207" h="1152" extrusionOk="0">
                  <a:moveTo>
                    <a:pt x="1147" y="0"/>
                  </a:moveTo>
                  <a:lnTo>
                    <a:pt x="1147" y="0"/>
                  </a:lnTo>
                  <a:cubicBezTo>
                    <a:pt x="637" y="255"/>
                    <a:pt x="255" y="637"/>
                    <a:pt x="0" y="1147"/>
                  </a:cubicBezTo>
                  <a:cubicBezTo>
                    <a:pt x="36" y="1150"/>
                    <a:pt x="71" y="1151"/>
                    <a:pt x="106" y="1151"/>
                  </a:cubicBezTo>
                  <a:cubicBezTo>
                    <a:pt x="751" y="1151"/>
                    <a:pt x="1207" y="605"/>
                    <a:pt x="1147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76525" y="3039625"/>
              <a:ext cx="867725" cy="607550"/>
            </a:xfrm>
            <a:custGeom>
              <a:avLst/>
              <a:gdLst/>
              <a:ahLst/>
              <a:cxnLst/>
              <a:rect l="l" t="t" r="r" b="b"/>
              <a:pathLst>
                <a:path w="34709" h="24302" extrusionOk="0">
                  <a:moveTo>
                    <a:pt x="32842" y="0"/>
                  </a:moveTo>
                  <a:cubicBezTo>
                    <a:pt x="32738" y="0"/>
                    <a:pt x="32636" y="15"/>
                    <a:pt x="32543" y="38"/>
                  </a:cubicBezTo>
                  <a:cubicBezTo>
                    <a:pt x="31569" y="866"/>
                    <a:pt x="30595" y="1508"/>
                    <a:pt x="29337" y="1508"/>
                  </a:cubicBezTo>
                  <a:cubicBezTo>
                    <a:pt x="28949" y="1508"/>
                    <a:pt x="28535" y="1447"/>
                    <a:pt x="28085" y="1312"/>
                  </a:cubicBezTo>
                  <a:cubicBezTo>
                    <a:pt x="27815" y="1209"/>
                    <a:pt x="27539" y="1161"/>
                    <a:pt x="27269" y="1161"/>
                  </a:cubicBezTo>
                  <a:cubicBezTo>
                    <a:pt x="26205" y="1161"/>
                    <a:pt x="25231" y="1913"/>
                    <a:pt x="25028" y="3031"/>
                  </a:cubicBezTo>
                  <a:cubicBezTo>
                    <a:pt x="24631" y="4323"/>
                    <a:pt x="23690" y="4879"/>
                    <a:pt x="22479" y="4879"/>
                  </a:cubicBezTo>
                  <a:cubicBezTo>
                    <a:pt x="22138" y="4879"/>
                    <a:pt x="21776" y="4835"/>
                    <a:pt x="21398" y="4751"/>
                  </a:cubicBezTo>
                  <a:cubicBezTo>
                    <a:pt x="21398" y="3350"/>
                    <a:pt x="23054" y="2458"/>
                    <a:pt x="22736" y="930"/>
                  </a:cubicBezTo>
                  <a:cubicBezTo>
                    <a:pt x="22555" y="848"/>
                    <a:pt x="22383" y="812"/>
                    <a:pt x="22220" y="812"/>
                  </a:cubicBezTo>
                  <a:cubicBezTo>
                    <a:pt x="21748" y="812"/>
                    <a:pt x="21347" y="1108"/>
                    <a:pt x="21016" y="1439"/>
                  </a:cubicBezTo>
                  <a:cubicBezTo>
                    <a:pt x="19233" y="2968"/>
                    <a:pt x="17131" y="4050"/>
                    <a:pt x="15412" y="5579"/>
                  </a:cubicBezTo>
                  <a:cubicBezTo>
                    <a:pt x="13374" y="7362"/>
                    <a:pt x="10890" y="8572"/>
                    <a:pt x="9044" y="10355"/>
                  </a:cubicBezTo>
                  <a:cubicBezTo>
                    <a:pt x="6815" y="12584"/>
                    <a:pt x="4522" y="14622"/>
                    <a:pt x="2038" y="16469"/>
                  </a:cubicBezTo>
                  <a:cubicBezTo>
                    <a:pt x="1147" y="17105"/>
                    <a:pt x="191" y="17615"/>
                    <a:pt x="0" y="18825"/>
                  </a:cubicBezTo>
                  <a:cubicBezTo>
                    <a:pt x="828" y="19844"/>
                    <a:pt x="2611" y="19462"/>
                    <a:pt x="3185" y="20863"/>
                  </a:cubicBezTo>
                  <a:cubicBezTo>
                    <a:pt x="3312" y="20990"/>
                    <a:pt x="3439" y="21118"/>
                    <a:pt x="3567" y="21181"/>
                  </a:cubicBezTo>
                  <a:lnTo>
                    <a:pt x="3949" y="21309"/>
                  </a:lnTo>
                  <a:cubicBezTo>
                    <a:pt x="4042" y="21294"/>
                    <a:pt x="4132" y="21287"/>
                    <a:pt x="4221" y="21287"/>
                  </a:cubicBezTo>
                  <a:cubicBezTo>
                    <a:pt x="5288" y="21287"/>
                    <a:pt x="6075" y="22269"/>
                    <a:pt x="7133" y="22328"/>
                  </a:cubicBezTo>
                  <a:cubicBezTo>
                    <a:pt x="8088" y="22391"/>
                    <a:pt x="8980" y="22964"/>
                    <a:pt x="9298" y="23856"/>
                  </a:cubicBezTo>
                  <a:lnTo>
                    <a:pt x="10445" y="24302"/>
                  </a:lnTo>
                  <a:lnTo>
                    <a:pt x="10508" y="24174"/>
                  </a:lnTo>
                  <a:cubicBezTo>
                    <a:pt x="13310" y="21627"/>
                    <a:pt x="15985" y="18825"/>
                    <a:pt x="18978" y="16532"/>
                  </a:cubicBezTo>
                  <a:cubicBezTo>
                    <a:pt x="23755" y="12902"/>
                    <a:pt x="28340" y="8954"/>
                    <a:pt x="33243" y="5451"/>
                  </a:cubicBezTo>
                  <a:cubicBezTo>
                    <a:pt x="33880" y="5005"/>
                    <a:pt x="34708" y="4623"/>
                    <a:pt x="34645" y="3604"/>
                  </a:cubicBezTo>
                  <a:cubicBezTo>
                    <a:pt x="34365" y="2942"/>
                    <a:pt x="33953" y="2699"/>
                    <a:pt x="33490" y="2699"/>
                  </a:cubicBezTo>
                  <a:cubicBezTo>
                    <a:pt x="33108" y="2699"/>
                    <a:pt x="32691" y="2865"/>
                    <a:pt x="32288" y="3095"/>
                  </a:cubicBezTo>
                  <a:cubicBezTo>
                    <a:pt x="32479" y="1949"/>
                    <a:pt x="33944" y="1439"/>
                    <a:pt x="33371" y="166"/>
                  </a:cubicBezTo>
                  <a:cubicBezTo>
                    <a:pt x="33209" y="44"/>
                    <a:pt x="33022" y="0"/>
                    <a:pt x="32842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931950" y="2997175"/>
              <a:ext cx="663925" cy="519450"/>
            </a:xfrm>
            <a:custGeom>
              <a:avLst/>
              <a:gdLst/>
              <a:ahLst/>
              <a:cxnLst/>
              <a:rect l="l" t="t" r="r" b="b"/>
              <a:pathLst>
                <a:path w="26557" h="20778" extrusionOk="0">
                  <a:moveTo>
                    <a:pt x="25321" y="0"/>
                  </a:moveTo>
                  <a:cubicBezTo>
                    <a:pt x="25245" y="0"/>
                    <a:pt x="25168" y="6"/>
                    <a:pt x="25092" y="17"/>
                  </a:cubicBezTo>
                  <a:cubicBezTo>
                    <a:pt x="24009" y="335"/>
                    <a:pt x="23054" y="781"/>
                    <a:pt x="22608" y="1927"/>
                  </a:cubicBezTo>
                  <a:cubicBezTo>
                    <a:pt x="21589" y="3328"/>
                    <a:pt x="19870" y="3774"/>
                    <a:pt x="18596" y="4793"/>
                  </a:cubicBezTo>
                  <a:cubicBezTo>
                    <a:pt x="17641" y="5557"/>
                    <a:pt x="16877" y="6640"/>
                    <a:pt x="15730" y="7213"/>
                  </a:cubicBezTo>
                  <a:cubicBezTo>
                    <a:pt x="12737" y="8996"/>
                    <a:pt x="9999" y="11161"/>
                    <a:pt x="7579" y="13645"/>
                  </a:cubicBezTo>
                  <a:cubicBezTo>
                    <a:pt x="7069" y="14155"/>
                    <a:pt x="6560" y="14600"/>
                    <a:pt x="5987" y="14982"/>
                  </a:cubicBezTo>
                  <a:cubicBezTo>
                    <a:pt x="3949" y="16575"/>
                    <a:pt x="1720" y="17912"/>
                    <a:pt x="0" y="19886"/>
                  </a:cubicBezTo>
                  <a:lnTo>
                    <a:pt x="128" y="19822"/>
                  </a:lnTo>
                  <a:cubicBezTo>
                    <a:pt x="191" y="19950"/>
                    <a:pt x="319" y="20077"/>
                    <a:pt x="446" y="20141"/>
                  </a:cubicBezTo>
                  <a:lnTo>
                    <a:pt x="1274" y="20587"/>
                  </a:lnTo>
                  <a:cubicBezTo>
                    <a:pt x="1338" y="20714"/>
                    <a:pt x="1465" y="20778"/>
                    <a:pt x="1600" y="20778"/>
                  </a:cubicBezTo>
                  <a:cubicBezTo>
                    <a:pt x="1736" y="20778"/>
                    <a:pt x="1879" y="20714"/>
                    <a:pt x="1974" y="20587"/>
                  </a:cubicBezTo>
                  <a:cubicBezTo>
                    <a:pt x="2548" y="19759"/>
                    <a:pt x="3312" y="19058"/>
                    <a:pt x="4140" y="18549"/>
                  </a:cubicBezTo>
                  <a:cubicBezTo>
                    <a:pt x="5796" y="17339"/>
                    <a:pt x="7388" y="16065"/>
                    <a:pt x="8916" y="14728"/>
                  </a:cubicBezTo>
                  <a:cubicBezTo>
                    <a:pt x="10381" y="13390"/>
                    <a:pt x="11718" y="11862"/>
                    <a:pt x="13501" y="10716"/>
                  </a:cubicBezTo>
                  <a:cubicBezTo>
                    <a:pt x="16431" y="8869"/>
                    <a:pt x="18978" y="6449"/>
                    <a:pt x="21908" y="4538"/>
                  </a:cubicBezTo>
                  <a:cubicBezTo>
                    <a:pt x="22799" y="3965"/>
                    <a:pt x="23436" y="3010"/>
                    <a:pt x="24519" y="2691"/>
                  </a:cubicBezTo>
                  <a:cubicBezTo>
                    <a:pt x="24586" y="2702"/>
                    <a:pt x="24650" y="2707"/>
                    <a:pt x="24710" y="2707"/>
                  </a:cubicBezTo>
                  <a:cubicBezTo>
                    <a:pt x="25390" y="2707"/>
                    <a:pt x="25643" y="2087"/>
                    <a:pt x="26111" y="1736"/>
                  </a:cubicBezTo>
                  <a:cubicBezTo>
                    <a:pt x="26302" y="1481"/>
                    <a:pt x="26493" y="1163"/>
                    <a:pt x="26557" y="781"/>
                  </a:cubicBezTo>
                  <a:cubicBezTo>
                    <a:pt x="26557" y="654"/>
                    <a:pt x="26493" y="462"/>
                    <a:pt x="26365" y="335"/>
                  </a:cubicBezTo>
                  <a:cubicBezTo>
                    <a:pt x="26049" y="124"/>
                    <a:pt x="25689" y="0"/>
                    <a:pt x="25321" y="0"/>
                  </a:cubicBezTo>
                  <a:close/>
                </a:path>
              </a:pathLst>
            </a:custGeom>
            <a:solidFill>
              <a:srgbClr val="D2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616700" y="3403950"/>
              <a:ext cx="210200" cy="55850"/>
            </a:xfrm>
            <a:custGeom>
              <a:avLst/>
              <a:gdLst/>
              <a:ahLst/>
              <a:cxnLst/>
              <a:rect l="l" t="t" r="r" b="b"/>
              <a:pathLst>
                <a:path w="8408" h="2234" extrusionOk="0">
                  <a:moveTo>
                    <a:pt x="6979" y="0"/>
                  </a:moveTo>
                  <a:cubicBezTo>
                    <a:pt x="6651" y="0"/>
                    <a:pt x="6323" y="100"/>
                    <a:pt x="6051" y="304"/>
                  </a:cubicBezTo>
                  <a:cubicBezTo>
                    <a:pt x="5215" y="694"/>
                    <a:pt x="4330" y="889"/>
                    <a:pt x="3397" y="889"/>
                  </a:cubicBezTo>
                  <a:cubicBezTo>
                    <a:pt x="3264" y="889"/>
                    <a:pt x="3129" y="885"/>
                    <a:pt x="2994" y="877"/>
                  </a:cubicBezTo>
                  <a:cubicBezTo>
                    <a:pt x="1911" y="877"/>
                    <a:pt x="829" y="1322"/>
                    <a:pt x="1" y="2023"/>
                  </a:cubicBezTo>
                  <a:cubicBezTo>
                    <a:pt x="113" y="2172"/>
                    <a:pt x="290" y="2234"/>
                    <a:pt x="469" y="2234"/>
                  </a:cubicBezTo>
                  <a:cubicBezTo>
                    <a:pt x="596" y="2234"/>
                    <a:pt x="723" y="2203"/>
                    <a:pt x="829" y="2150"/>
                  </a:cubicBezTo>
                  <a:cubicBezTo>
                    <a:pt x="2376" y="1830"/>
                    <a:pt x="3968" y="1689"/>
                    <a:pt x="5567" y="1689"/>
                  </a:cubicBezTo>
                  <a:cubicBezTo>
                    <a:pt x="5877" y="1689"/>
                    <a:pt x="6187" y="1694"/>
                    <a:pt x="6497" y="1705"/>
                  </a:cubicBezTo>
                  <a:cubicBezTo>
                    <a:pt x="7006" y="1195"/>
                    <a:pt x="8025" y="1705"/>
                    <a:pt x="8407" y="940"/>
                  </a:cubicBezTo>
                  <a:cubicBezTo>
                    <a:pt x="8161" y="325"/>
                    <a:pt x="7571" y="0"/>
                    <a:pt x="6979" y="0"/>
                  </a:cubicBezTo>
                  <a:close/>
                </a:path>
              </a:pathLst>
            </a:custGeom>
            <a:solidFill>
              <a:srgbClr val="F0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075225" y="3558325"/>
              <a:ext cx="133775" cy="78925"/>
            </a:xfrm>
            <a:custGeom>
              <a:avLst/>
              <a:gdLst/>
              <a:ahLst/>
              <a:cxnLst/>
              <a:rect l="l" t="t" r="r" b="b"/>
              <a:pathLst>
                <a:path w="5351" h="3157" extrusionOk="0">
                  <a:moveTo>
                    <a:pt x="479" y="1"/>
                  </a:moveTo>
                  <a:cubicBezTo>
                    <a:pt x="349" y="1"/>
                    <a:pt x="263" y="149"/>
                    <a:pt x="1" y="561"/>
                  </a:cubicBezTo>
                  <a:cubicBezTo>
                    <a:pt x="1338" y="1707"/>
                    <a:pt x="3058" y="2089"/>
                    <a:pt x="4586" y="2790"/>
                  </a:cubicBezTo>
                  <a:cubicBezTo>
                    <a:pt x="4681" y="3026"/>
                    <a:pt x="4880" y="3157"/>
                    <a:pt x="5107" y="3157"/>
                  </a:cubicBezTo>
                  <a:cubicBezTo>
                    <a:pt x="5186" y="3157"/>
                    <a:pt x="5268" y="3141"/>
                    <a:pt x="5350" y="3108"/>
                  </a:cubicBezTo>
                  <a:cubicBezTo>
                    <a:pt x="5287" y="1452"/>
                    <a:pt x="5287" y="1452"/>
                    <a:pt x="3631" y="1261"/>
                  </a:cubicBezTo>
                  <a:cubicBezTo>
                    <a:pt x="2676" y="1006"/>
                    <a:pt x="1784" y="624"/>
                    <a:pt x="892" y="178"/>
                  </a:cubicBezTo>
                  <a:cubicBezTo>
                    <a:pt x="683" y="74"/>
                    <a:pt x="570" y="1"/>
                    <a:pt x="479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454325" y="3450725"/>
              <a:ext cx="183100" cy="61125"/>
            </a:xfrm>
            <a:custGeom>
              <a:avLst/>
              <a:gdLst/>
              <a:ahLst/>
              <a:cxnLst/>
              <a:rect l="l" t="t" r="r" b="b"/>
              <a:pathLst>
                <a:path w="7324" h="2445" extrusionOk="0">
                  <a:moveTo>
                    <a:pt x="2929" y="1"/>
                  </a:moveTo>
                  <a:cubicBezTo>
                    <a:pt x="2866" y="1"/>
                    <a:pt x="2802" y="9"/>
                    <a:pt x="2739" y="25"/>
                  </a:cubicBezTo>
                  <a:cubicBezTo>
                    <a:pt x="2611" y="88"/>
                    <a:pt x="2420" y="152"/>
                    <a:pt x="2293" y="279"/>
                  </a:cubicBezTo>
                  <a:cubicBezTo>
                    <a:pt x="1465" y="980"/>
                    <a:pt x="255" y="1171"/>
                    <a:pt x="0" y="2445"/>
                  </a:cubicBezTo>
                  <a:cubicBezTo>
                    <a:pt x="2484" y="1871"/>
                    <a:pt x="4967" y="1171"/>
                    <a:pt x="7324" y="216"/>
                  </a:cubicBezTo>
                  <a:lnTo>
                    <a:pt x="6496" y="152"/>
                  </a:lnTo>
                  <a:cubicBezTo>
                    <a:pt x="6175" y="272"/>
                    <a:pt x="5861" y="310"/>
                    <a:pt x="5548" y="310"/>
                  </a:cubicBezTo>
                  <a:cubicBezTo>
                    <a:pt x="4996" y="310"/>
                    <a:pt x="4445" y="192"/>
                    <a:pt x="3863" y="192"/>
                  </a:cubicBezTo>
                  <a:cubicBezTo>
                    <a:pt x="3724" y="192"/>
                    <a:pt x="3583" y="199"/>
                    <a:pt x="3439" y="216"/>
                  </a:cubicBezTo>
                  <a:cubicBezTo>
                    <a:pt x="3296" y="72"/>
                    <a:pt x="3117" y="1"/>
                    <a:pt x="2929" y="1"/>
                  </a:cubicBezTo>
                  <a:close/>
                </a:path>
              </a:pathLst>
            </a:custGeom>
            <a:solidFill>
              <a:srgbClr val="F0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962200" y="3511825"/>
              <a:ext cx="95550" cy="50975"/>
            </a:xfrm>
            <a:custGeom>
              <a:avLst/>
              <a:gdLst/>
              <a:ahLst/>
              <a:cxnLst/>
              <a:rect l="l" t="t" r="r" b="b"/>
              <a:pathLst>
                <a:path w="3822" h="2039" extrusionOk="0">
                  <a:moveTo>
                    <a:pt x="701" y="1"/>
                  </a:moveTo>
                  <a:lnTo>
                    <a:pt x="0" y="64"/>
                  </a:lnTo>
                  <a:cubicBezTo>
                    <a:pt x="1083" y="1020"/>
                    <a:pt x="2611" y="1147"/>
                    <a:pt x="3758" y="2038"/>
                  </a:cubicBezTo>
                  <a:cubicBezTo>
                    <a:pt x="3758" y="1529"/>
                    <a:pt x="3821" y="1020"/>
                    <a:pt x="3121" y="828"/>
                  </a:cubicBezTo>
                  <a:cubicBezTo>
                    <a:pt x="2293" y="574"/>
                    <a:pt x="1465" y="319"/>
                    <a:pt x="701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779100" y="3424250"/>
              <a:ext cx="58925" cy="33475"/>
            </a:xfrm>
            <a:custGeom>
              <a:avLst/>
              <a:gdLst/>
              <a:ahLst/>
              <a:cxnLst/>
              <a:rect l="l" t="t" r="r" b="b"/>
              <a:pathLst>
                <a:path w="2357" h="1339" extrusionOk="0">
                  <a:moveTo>
                    <a:pt x="1911" y="128"/>
                  </a:moveTo>
                  <a:lnTo>
                    <a:pt x="1911" y="128"/>
                  </a:lnTo>
                  <a:cubicBezTo>
                    <a:pt x="1211" y="192"/>
                    <a:pt x="383" y="1"/>
                    <a:pt x="1" y="893"/>
                  </a:cubicBezTo>
                  <a:cubicBezTo>
                    <a:pt x="574" y="1211"/>
                    <a:pt x="1211" y="1338"/>
                    <a:pt x="1847" y="1338"/>
                  </a:cubicBezTo>
                  <a:cubicBezTo>
                    <a:pt x="1784" y="893"/>
                    <a:pt x="2357" y="574"/>
                    <a:pt x="1911" y="128"/>
                  </a:cubicBezTo>
                  <a:close/>
                </a:path>
              </a:pathLst>
            </a:custGeom>
            <a:solidFill>
              <a:srgbClr val="F38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931950" y="3494325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cubicBezTo>
                    <a:pt x="0" y="191"/>
                    <a:pt x="191" y="318"/>
                    <a:pt x="382" y="3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056125" y="3561175"/>
              <a:ext cx="9575" cy="8300"/>
            </a:xfrm>
            <a:custGeom>
              <a:avLst/>
              <a:gdLst/>
              <a:ahLst/>
              <a:cxnLst/>
              <a:rect l="l" t="t" r="r" b="b"/>
              <a:pathLst>
                <a:path w="383" h="332" extrusionOk="0">
                  <a:moveTo>
                    <a:pt x="1" y="1"/>
                  </a:moveTo>
                  <a:cubicBezTo>
                    <a:pt x="1" y="166"/>
                    <a:pt x="144" y="332"/>
                    <a:pt x="306" y="332"/>
                  </a:cubicBezTo>
                  <a:cubicBezTo>
                    <a:pt x="332" y="332"/>
                    <a:pt x="357" y="328"/>
                    <a:pt x="383" y="3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482975" y="3088925"/>
              <a:ext cx="511075" cy="373300"/>
            </a:xfrm>
            <a:custGeom>
              <a:avLst/>
              <a:gdLst/>
              <a:ahLst/>
              <a:cxnLst/>
              <a:rect l="l" t="t" r="r" b="b"/>
              <a:pathLst>
                <a:path w="20443" h="14932" extrusionOk="0">
                  <a:moveTo>
                    <a:pt x="19720" y="0"/>
                  </a:moveTo>
                  <a:cubicBezTo>
                    <a:pt x="19522" y="0"/>
                    <a:pt x="19305" y="98"/>
                    <a:pt x="19106" y="231"/>
                  </a:cubicBezTo>
                  <a:cubicBezTo>
                    <a:pt x="17195" y="1250"/>
                    <a:pt x="15603" y="2779"/>
                    <a:pt x="13820" y="3925"/>
                  </a:cubicBezTo>
                  <a:cubicBezTo>
                    <a:pt x="12610" y="4689"/>
                    <a:pt x="11209" y="5262"/>
                    <a:pt x="10190" y="6281"/>
                  </a:cubicBezTo>
                  <a:cubicBezTo>
                    <a:pt x="7834" y="8829"/>
                    <a:pt x="4904" y="10612"/>
                    <a:pt x="2293" y="12777"/>
                  </a:cubicBezTo>
                  <a:cubicBezTo>
                    <a:pt x="2038" y="13032"/>
                    <a:pt x="1720" y="12968"/>
                    <a:pt x="1465" y="13159"/>
                  </a:cubicBezTo>
                  <a:lnTo>
                    <a:pt x="1147" y="13159"/>
                  </a:lnTo>
                  <a:cubicBezTo>
                    <a:pt x="956" y="13287"/>
                    <a:pt x="892" y="13414"/>
                    <a:pt x="765" y="13541"/>
                  </a:cubicBezTo>
                  <a:lnTo>
                    <a:pt x="383" y="13923"/>
                  </a:lnTo>
                  <a:cubicBezTo>
                    <a:pt x="255" y="14051"/>
                    <a:pt x="128" y="14178"/>
                    <a:pt x="0" y="14306"/>
                  </a:cubicBezTo>
                  <a:cubicBezTo>
                    <a:pt x="115" y="14792"/>
                    <a:pt x="332" y="14931"/>
                    <a:pt x="589" y="14931"/>
                  </a:cubicBezTo>
                  <a:cubicBezTo>
                    <a:pt x="902" y="14931"/>
                    <a:pt x="1274" y="14724"/>
                    <a:pt x="1588" y="14688"/>
                  </a:cubicBezTo>
                  <a:lnTo>
                    <a:pt x="1588" y="14688"/>
                  </a:lnTo>
                  <a:cubicBezTo>
                    <a:pt x="1567" y="14706"/>
                    <a:pt x="1547" y="14727"/>
                    <a:pt x="1529" y="14751"/>
                  </a:cubicBezTo>
                  <a:lnTo>
                    <a:pt x="1593" y="14688"/>
                  </a:lnTo>
                  <a:lnTo>
                    <a:pt x="1593" y="14688"/>
                  </a:lnTo>
                  <a:cubicBezTo>
                    <a:pt x="1591" y="14688"/>
                    <a:pt x="1590" y="14688"/>
                    <a:pt x="1588" y="14688"/>
                  </a:cubicBezTo>
                  <a:lnTo>
                    <a:pt x="1588" y="14688"/>
                  </a:lnTo>
                  <a:cubicBezTo>
                    <a:pt x="1791" y="14517"/>
                    <a:pt x="2120" y="14600"/>
                    <a:pt x="2293" y="14369"/>
                  </a:cubicBezTo>
                  <a:cubicBezTo>
                    <a:pt x="5159" y="12586"/>
                    <a:pt x="7897" y="10548"/>
                    <a:pt x="10381" y="8192"/>
                  </a:cubicBezTo>
                  <a:cubicBezTo>
                    <a:pt x="11272" y="7237"/>
                    <a:pt x="12291" y="6409"/>
                    <a:pt x="13438" y="5708"/>
                  </a:cubicBezTo>
                  <a:cubicBezTo>
                    <a:pt x="15794" y="4689"/>
                    <a:pt x="17577" y="2970"/>
                    <a:pt x="19488" y="1378"/>
                  </a:cubicBezTo>
                  <a:cubicBezTo>
                    <a:pt x="19806" y="1059"/>
                    <a:pt x="20443" y="868"/>
                    <a:pt x="20188" y="295"/>
                  </a:cubicBezTo>
                  <a:cubicBezTo>
                    <a:pt x="20067" y="82"/>
                    <a:pt x="19901" y="0"/>
                    <a:pt x="19720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790075" y="3032600"/>
              <a:ext cx="20725" cy="12775"/>
            </a:xfrm>
            <a:custGeom>
              <a:avLst/>
              <a:gdLst/>
              <a:ahLst/>
              <a:cxnLst/>
              <a:rect l="l" t="t" r="r" b="b"/>
              <a:pathLst>
                <a:path w="829" h="511" extrusionOk="0">
                  <a:moveTo>
                    <a:pt x="383" y="1"/>
                  </a:moveTo>
                  <a:cubicBezTo>
                    <a:pt x="65" y="1"/>
                    <a:pt x="1" y="255"/>
                    <a:pt x="1" y="510"/>
                  </a:cubicBezTo>
                  <a:lnTo>
                    <a:pt x="765" y="510"/>
                  </a:lnTo>
                  <a:cubicBezTo>
                    <a:pt x="829" y="255"/>
                    <a:pt x="701" y="1"/>
                    <a:pt x="383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973350" y="3102825"/>
              <a:ext cx="232900" cy="174150"/>
            </a:xfrm>
            <a:custGeom>
              <a:avLst/>
              <a:gdLst/>
              <a:ahLst/>
              <a:cxnLst/>
              <a:rect l="l" t="t" r="r" b="b"/>
              <a:pathLst>
                <a:path w="9316" h="6966" extrusionOk="0">
                  <a:moveTo>
                    <a:pt x="7574" y="1"/>
                  </a:moveTo>
                  <a:cubicBezTo>
                    <a:pt x="7353" y="1"/>
                    <a:pt x="7119" y="59"/>
                    <a:pt x="6878" y="185"/>
                  </a:cubicBezTo>
                  <a:cubicBezTo>
                    <a:pt x="4967" y="949"/>
                    <a:pt x="3184" y="1841"/>
                    <a:pt x="1465" y="2796"/>
                  </a:cubicBezTo>
                  <a:cubicBezTo>
                    <a:pt x="510" y="3305"/>
                    <a:pt x="0" y="4324"/>
                    <a:pt x="318" y="5343"/>
                  </a:cubicBezTo>
                  <a:cubicBezTo>
                    <a:pt x="613" y="6570"/>
                    <a:pt x="1286" y="6965"/>
                    <a:pt x="2249" y="6965"/>
                  </a:cubicBezTo>
                  <a:cubicBezTo>
                    <a:pt x="2536" y="6965"/>
                    <a:pt x="2848" y="6930"/>
                    <a:pt x="3184" y="6872"/>
                  </a:cubicBezTo>
                  <a:cubicBezTo>
                    <a:pt x="5795" y="6362"/>
                    <a:pt x="7451" y="4579"/>
                    <a:pt x="9107" y="2669"/>
                  </a:cubicBezTo>
                  <a:cubicBezTo>
                    <a:pt x="9316" y="1206"/>
                    <a:pt x="8582" y="1"/>
                    <a:pt x="7574" y="1"/>
                  </a:cubicBezTo>
                  <a:close/>
                </a:path>
              </a:pathLst>
            </a:custGeom>
            <a:solidFill>
              <a:srgbClr val="FD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981300" y="3165050"/>
              <a:ext cx="219725" cy="124150"/>
            </a:xfrm>
            <a:custGeom>
              <a:avLst/>
              <a:gdLst/>
              <a:ahLst/>
              <a:cxnLst/>
              <a:rect l="l" t="t" r="r" b="b"/>
              <a:pathLst>
                <a:path w="8789" h="4966" extrusionOk="0">
                  <a:moveTo>
                    <a:pt x="8163" y="0"/>
                  </a:moveTo>
                  <a:cubicBezTo>
                    <a:pt x="8029" y="0"/>
                    <a:pt x="7911" y="76"/>
                    <a:pt x="7834" y="307"/>
                  </a:cubicBezTo>
                  <a:cubicBezTo>
                    <a:pt x="7197" y="1835"/>
                    <a:pt x="5796" y="2600"/>
                    <a:pt x="4522" y="3491"/>
                  </a:cubicBezTo>
                  <a:cubicBezTo>
                    <a:pt x="3503" y="4128"/>
                    <a:pt x="2357" y="4001"/>
                    <a:pt x="1274" y="4128"/>
                  </a:cubicBezTo>
                  <a:cubicBezTo>
                    <a:pt x="1252" y="4130"/>
                    <a:pt x="1230" y="4131"/>
                    <a:pt x="1209" y="4131"/>
                  </a:cubicBezTo>
                  <a:cubicBezTo>
                    <a:pt x="565" y="4131"/>
                    <a:pt x="432" y="3224"/>
                    <a:pt x="0" y="2854"/>
                  </a:cubicBezTo>
                  <a:lnTo>
                    <a:pt x="0" y="2854"/>
                  </a:lnTo>
                  <a:cubicBezTo>
                    <a:pt x="203" y="4272"/>
                    <a:pt x="849" y="4966"/>
                    <a:pt x="1906" y="4966"/>
                  </a:cubicBezTo>
                  <a:cubicBezTo>
                    <a:pt x="2178" y="4966"/>
                    <a:pt x="2477" y="4920"/>
                    <a:pt x="2803" y="4828"/>
                  </a:cubicBezTo>
                  <a:cubicBezTo>
                    <a:pt x="3248" y="4765"/>
                    <a:pt x="3758" y="4574"/>
                    <a:pt x="4204" y="4383"/>
                  </a:cubicBezTo>
                  <a:cubicBezTo>
                    <a:pt x="6114" y="3427"/>
                    <a:pt x="8152" y="2536"/>
                    <a:pt x="8789" y="243"/>
                  </a:cubicBezTo>
                  <a:cubicBezTo>
                    <a:pt x="8599" y="167"/>
                    <a:pt x="8363" y="0"/>
                    <a:pt x="8163" y="0"/>
                  </a:cubicBezTo>
                  <a:close/>
                </a:path>
              </a:pathLst>
            </a:custGeom>
            <a:solidFill>
              <a:srgbClr val="FBE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581525" y="3016675"/>
              <a:ext cx="9575" cy="19150"/>
            </a:xfrm>
            <a:custGeom>
              <a:avLst/>
              <a:gdLst/>
              <a:ahLst/>
              <a:cxnLst/>
              <a:rect l="l" t="t" r="r" b="b"/>
              <a:pathLst>
                <a:path w="383" h="766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28" y="192"/>
                    <a:pt x="0" y="447"/>
                    <a:pt x="0" y="765"/>
                  </a:cubicBezTo>
                  <a:cubicBezTo>
                    <a:pt x="255" y="574"/>
                    <a:pt x="382" y="319"/>
                    <a:pt x="382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173775" y="3080375"/>
              <a:ext cx="905925" cy="588350"/>
            </a:xfrm>
            <a:custGeom>
              <a:avLst/>
              <a:gdLst/>
              <a:ahLst/>
              <a:cxnLst/>
              <a:rect l="l" t="t" r="r" b="b"/>
              <a:pathLst>
                <a:path w="36237" h="23534" extrusionOk="0">
                  <a:moveTo>
                    <a:pt x="25729" y="0"/>
                  </a:moveTo>
                  <a:cubicBezTo>
                    <a:pt x="25156" y="128"/>
                    <a:pt x="24646" y="382"/>
                    <a:pt x="24201" y="701"/>
                  </a:cubicBezTo>
                  <a:cubicBezTo>
                    <a:pt x="20316" y="3375"/>
                    <a:pt x="16368" y="5923"/>
                    <a:pt x="12929" y="9171"/>
                  </a:cubicBezTo>
                  <a:cubicBezTo>
                    <a:pt x="12355" y="9680"/>
                    <a:pt x="11782" y="10190"/>
                    <a:pt x="11082" y="10572"/>
                  </a:cubicBezTo>
                  <a:cubicBezTo>
                    <a:pt x="7388" y="12992"/>
                    <a:pt x="4395" y="16367"/>
                    <a:pt x="1020" y="19233"/>
                  </a:cubicBezTo>
                  <a:cubicBezTo>
                    <a:pt x="574" y="19615"/>
                    <a:pt x="1" y="20061"/>
                    <a:pt x="319" y="20825"/>
                  </a:cubicBezTo>
                  <a:cubicBezTo>
                    <a:pt x="399" y="20985"/>
                    <a:pt x="543" y="21026"/>
                    <a:pt x="702" y="21026"/>
                  </a:cubicBezTo>
                  <a:cubicBezTo>
                    <a:pt x="863" y="21026"/>
                    <a:pt x="1040" y="20984"/>
                    <a:pt x="1184" y="20984"/>
                  </a:cubicBezTo>
                  <a:cubicBezTo>
                    <a:pt x="1347" y="20984"/>
                    <a:pt x="1466" y="21038"/>
                    <a:pt x="1466" y="21271"/>
                  </a:cubicBezTo>
                  <a:cubicBezTo>
                    <a:pt x="1466" y="22103"/>
                    <a:pt x="1827" y="22664"/>
                    <a:pt x="2405" y="22664"/>
                  </a:cubicBezTo>
                  <a:cubicBezTo>
                    <a:pt x="2667" y="22664"/>
                    <a:pt x="2974" y="22548"/>
                    <a:pt x="3312" y="22290"/>
                  </a:cubicBezTo>
                  <a:cubicBezTo>
                    <a:pt x="3663" y="22009"/>
                    <a:pt x="4090" y="21864"/>
                    <a:pt x="4530" y="21864"/>
                  </a:cubicBezTo>
                  <a:cubicBezTo>
                    <a:pt x="4891" y="21864"/>
                    <a:pt x="5261" y="21962"/>
                    <a:pt x="5605" y="22162"/>
                  </a:cubicBezTo>
                  <a:cubicBezTo>
                    <a:pt x="6189" y="22428"/>
                    <a:pt x="6861" y="22560"/>
                    <a:pt x="7548" y="22560"/>
                  </a:cubicBezTo>
                  <a:cubicBezTo>
                    <a:pt x="7685" y="22560"/>
                    <a:pt x="7823" y="22555"/>
                    <a:pt x="7961" y="22544"/>
                  </a:cubicBezTo>
                  <a:cubicBezTo>
                    <a:pt x="8726" y="22544"/>
                    <a:pt x="9603" y="22431"/>
                    <a:pt x="10419" y="22431"/>
                  </a:cubicBezTo>
                  <a:cubicBezTo>
                    <a:pt x="11099" y="22431"/>
                    <a:pt x="11736" y="22510"/>
                    <a:pt x="12228" y="22799"/>
                  </a:cubicBezTo>
                  <a:cubicBezTo>
                    <a:pt x="13173" y="23271"/>
                    <a:pt x="14222" y="23534"/>
                    <a:pt x="15273" y="23534"/>
                  </a:cubicBezTo>
                  <a:cubicBezTo>
                    <a:pt x="15639" y="23534"/>
                    <a:pt x="16006" y="23502"/>
                    <a:pt x="16368" y="23436"/>
                  </a:cubicBezTo>
                  <a:cubicBezTo>
                    <a:pt x="16622" y="23181"/>
                    <a:pt x="16941" y="23245"/>
                    <a:pt x="17195" y="23054"/>
                  </a:cubicBezTo>
                  <a:cubicBezTo>
                    <a:pt x="17450" y="22672"/>
                    <a:pt x="18023" y="22990"/>
                    <a:pt x="18342" y="22672"/>
                  </a:cubicBezTo>
                  <a:cubicBezTo>
                    <a:pt x="18915" y="22608"/>
                    <a:pt x="19488" y="22353"/>
                    <a:pt x="19934" y="21971"/>
                  </a:cubicBezTo>
                  <a:cubicBezTo>
                    <a:pt x="22927" y="18214"/>
                    <a:pt x="25220" y="13820"/>
                    <a:pt x="28786" y="10444"/>
                  </a:cubicBezTo>
                  <a:cubicBezTo>
                    <a:pt x="30951" y="8343"/>
                    <a:pt x="32925" y="6050"/>
                    <a:pt x="35091" y="3949"/>
                  </a:cubicBezTo>
                  <a:cubicBezTo>
                    <a:pt x="35664" y="3375"/>
                    <a:pt x="36237" y="2866"/>
                    <a:pt x="35919" y="1974"/>
                  </a:cubicBezTo>
                  <a:cubicBezTo>
                    <a:pt x="35670" y="1816"/>
                    <a:pt x="35422" y="1754"/>
                    <a:pt x="35179" y="1754"/>
                  </a:cubicBezTo>
                  <a:cubicBezTo>
                    <a:pt x="34737" y="1754"/>
                    <a:pt x="34314" y="1960"/>
                    <a:pt x="33944" y="2166"/>
                  </a:cubicBezTo>
                  <a:cubicBezTo>
                    <a:pt x="33545" y="2343"/>
                    <a:pt x="33085" y="2582"/>
                    <a:pt x="32670" y="2582"/>
                  </a:cubicBezTo>
                  <a:cubicBezTo>
                    <a:pt x="32488" y="2582"/>
                    <a:pt x="32316" y="2536"/>
                    <a:pt x="32161" y="2420"/>
                  </a:cubicBezTo>
                  <a:cubicBezTo>
                    <a:pt x="31562" y="1989"/>
                    <a:pt x="30999" y="1819"/>
                    <a:pt x="30459" y="1819"/>
                  </a:cubicBezTo>
                  <a:cubicBezTo>
                    <a:pt x="29563" y="1819"/>
                    <a:pt x="28729" y="2286"/>
                    <a:pt x="27894" y="2802"/>
                  </a:cubicBezTo>
                  <a:cubicBezTo>
                    <a:pt x="27767" y="2675"/>
                    <a:pt x="27640" y="2611"/>
                    <a:pt x="27576" y="2484"/>
                  </a:cubicBezTo>
                  <a:cubicBezTo>
                    <a:pt x="27894" y="956"/>
                    <a:pt x="27321" y="128"/>
                    <a:pt x="25729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116475" y="3040675"/>
              <a:ext cx="722825" cy="578150"/>
            </a:xfrm>
            <a:custGeom>
              <a:avLst/>
              <a:gdLst/>
              <a:ahLst/>
              <a:cxnLst/>
              <a:rect l="l" t="t" r="r" b="b"/>
              <a:pathLst>
                <a:path w="28913" h="23126" extrusionOk="0">
                  <a:moveTo>
                    <a:pt x="28287" y="1"/>
                  </a:moveTo>
                  <a:cubicBezTo>
                    <a:pt x="28155" y="1"/>
                    <a:pt x="28004" y="57"/>
                    <a:pt x="27830" y="187"/>
                  </a:cubicBezTo>
                  <a:lnTo>
                    <a:pt x="18660" y="6173"/>
                  </a:lnTo>
                  <a:cubicBezTo>
                    <a:pt x="18532" y="6301"/>
                    <a:pt x="18405" y="6428"/>
                    <a:pt x="18214" y="6556"/>
                  </a:cubicBezTo>
                  <a:cubicBezTo>
                    <a:pt x="16749" y="7702"/>
                    <a:pt x="15284" y="8976"/>
                    <a:pt x="13756" y="10058"/>
                  </a:cubicBezTo>
                  <a:cubicBezTo>
                    <a:pt x="11209" y="11969"/>
                    <a:pt x="8789" y="13943"/>
                    <a:pt x="6496" y="16108"/>
                  </a:cubicBezTo>
                  <a:cubicBezTo>
                    <a:pt x="4968" y="17764"/>
                    <a:pt x="3375" y="19229"/>
                    <a:pt x="1592" y="20566"/>
                  </a:cubicBezTo>
                  <a:cubicBezTo>
                    <a:pt x="828" y="21012"/>
                    <a:pt x="191" y="21712"/>
                    <a:pt x="0" y="22604"/>
                  </a:cubicBezTo>
                  <a:cubicBezTo>
                    <a:pt x="334" y="22938"/>
                    <a:pt x="813" y="23125"/>
                    <a:pt x="1268" y="23125"/>
                  </a:cubicBezTo>
                  <a:cubicBezTo>
                    <a:pt x="1334" y="23125"/>
                    <a:pt x="1400" y="23122"/>
                    <a:pt x="1465" y="23113"/>
                  </a:cubicBezTo>
                  <a:lnTo>
                    <a:pt x="1720" y="23113"/>
                  </a:lnTo>
                  <a:cubicBezTo>
                    <a:pt x="1911" y="23050"/>
                    <a:pt x="2102" y="22986"/>
                    <a:pt x="2293" y="22859"/>
                  </a:cubicBezTo>
                  <a:cubicBezTo>
                    <a:pt x="2484" y="22731"/>
                    <a:pt x="2611" y="22540"/>
                    <a:pt x="2611" y="22349"/>
                  </a:cubicBezTo>
                  <a:cubicBezTo>
                    <a:pt x="4968" y="19611"/>
                    <a:pt x="7961" y="17573"/>
                    <a:pt x="10444" y="15026"/>
                  </a:cubicBezTo>
                  <a:cubicBezTo>
                    <a:pt x="12036" y="13306"/>
                    <a:pt x="14202" y="12351"/>
                    <a:pt x="15921" y="10759"/>
                  </a:cubicBezTo>
                  <a:cubicBezTo>
                    <a:pt x="17195" y="9421"/>
                    <a:pt x="18532" y="8211"/>
                    <a:pt x="20061" y="7192"/>
                  </a:cubicBezTo>
                  <a:cubicBezTo>
                    <a:pt x="22863" y="5473"/>
                    <a:pt x="25346" y="3308"/>
                    <a:pt x="28212" y="1716"/>
                  </a:cubicBezTo>
                  <a:lnTo>
                    <a:pt x="28467" y="1652"/>
                  </a:lnTo>
                  <a:cubicBezTo>
                    <a:pt x="28594" y="1525"/>
                    <a:pt x="28722" y="1397"/>
                    <a:pt x="28785" y="1270"/>
                  </a:cubicBezTo>
                  <a:cubicBezTo>
                    <a:pt x="28849" y="1206"/>
                    <a:pt x="28913" y="1079"/>
                    <a:pt x="28913" y="1015"/>
                  </a:cubicBezTo>
                  <a:cubicBezTo>
                    <a:pt x="28913" y="824"/>
                    <a:pt x="28913" y="697"/>
                    <a:pt x="28849" y="506"/>
                  </a:cubicBezTo>
                  <a:cubicBezTo>
                    <a:pt x="28723" y="212"/>
                    <a:pt x="28542" y="1"/>
                    <a:pt x="28287" y="1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154675" y="3589850"/>
              <a:ext cx="429900" cy="92650"/>
            </a:xfrm>
            <a:custGeom>
              <a:avLst/>
              <a:gdLst/>
              <a:ahLst/>
              <a:cxnLst/>
              <a:rect l="l" t="t" r="r" b="b"/>
              <a:pathLst>
                <a:path w="17196" h="3706" extrusionOk="0">
                  <a:moveTo>
                    <a:pt x="2994" y="0"/>
                  </a:moveTo>
                  <a:lnTo>
                    <a:pt x="2994" y="0"/>
                  </a:lnTo>
                  <a:cubicBezTo>
                    <a:pt x="2436" y="56"/>
                    <a:pt x="1927" y="405"/>
                    <a:pt x="1381" y="405"/>
                  </a:cubicBezTo>
                  <a:cubicBezTo>
                    <a:pt x="1304" y="405"/>
                    <a:pt x="1226" y="398"/>
                    <a:pt x="1147" y="382"/>
                  </a:cubicBezTo>
                  <a:lnTo>
                    <a:pt x="765" y="764"/>
                  </a:lnTo>
                  <a:cubicBezTo>
                    <a:pt x="574" y="955"/>
                    <a:pt x="255" y="955"/>
                    <a:pt x="1" y="1146"/>
                  </a:cubicBezTo>
                  <a:lnTo>
                    <a:pt x="1" y="1210"/>
                  </a:lnTo>
                  <a:cubicBezTo>
                    <a:pt x="1211" y="1911"/>
                    <a:pt x="2548" y="2420"/>
                    <a:pt x="3885" y="2675"/>
                  </a:cubicBezTo>
                  <a:cubicBezTo>
                    <a:pt x="7324" y="3375"/>
                    <a:pt x="10827" y="3694"/>
                    <a:pt x="14266" y="3694"/>
                  </a:cubicBezTo>
                  <a:cubicBezTo>
                    <a:pt x="14391" y="3702"/>
                    <a:pt x="14517" y="3706"/>
                    <a:pt x="14642" y="3706"/>
                  </a:cubicBezTo>
                  <a:cubicBezTo>
                    <a:pt x="15534" y="3706"/>
                    <a:pt x="16413" y="3504"/>
                    <a:pt x="17195" y="3057"/>
                  </a:cubicBezTo>
                  <a:cubicBezTo>
                    <a:pt x="16752" y="3057"/>
                    <a:pt x="16371" y="2564"/>
                    <a:pt x="15901" y="2564"/>
                  </a:cubicBezTo>
                  <a:cubicBezTo>
                    <a:pt x="15695" y="2564"/>
                    <a:pt x="15473" y="2658"/>
                    <a:pt x="15221" y="2930"/>
                  </a:cubicBezTo>
                  <a:cubicBezTo>
                    <a:pt x="15153" y="3014"/>
                    <a:pt x="15045" y="3049"/>
                    <a:pt x="14922" y="3049"/>
                  </a:cubicBezTo>
                  <a:cubicBezTo>
                    <a:pt x="14580" y="3049"/>
                    <a:pt x="14122" y="2781"/>
                    <a:pt x="14075" y="2547"/>
                  </a:cubicBezTo>
                  <a:cubicBezTo>
                    <a:pt x="13993" y="1851"/>
                    <a:pt x="13647" y="1655"/>
                    <a:pt x="13258" y="1655"/>
                  </a:cubicBezTo>
                  <a:cubicBezTo>
                    <a:pt x="13043" y="1655"/>
                    <a:pt x="12814" y="1715"/>
                    <a:pt x="12610" y="1783"/>
                  </a:cubicBezTo>
                  <a:cubicBezTo>
                    <a:pt x="12304" y="1877"/>
                    <a:pt x="11998" y="1913"/>
                    <a:pt x="11692" y="1913"/>
                  </a:cubicBezTo>
                  <a:cubicBezTo>
                    <a:pt x="10764" y="1913"/>
                    <a:pt x="9839" y="1586"/>
                    <a:pt x="8930" y="1586"/>
                  </a:cubicBezTo>
                  <a:cubicBezTo>
                    <a:pt x="8519" y="1586"/>
                    <a:pt x="8110" y="1653"/>
                    <a:pt x="7706" y="1847"/>
                  </a:cubicBezTo>
                  <a:cubicBezTo>
                    <a:pt x="7655" y="1864"/>
                    <a:pt x="7604" y="1872"/>
                    <a:pt x="7554" y="1872"/>
                  </a:cubicBezTo>
                  <a:cubicBezTo>
                    <a:pt x="7417" y="1872"/>
                    <a:pt x="7290" y="1813"/>
                    <a:pt x="7197" y="1720"/>
                  </a:cubicBezTo>
                  <a:cubicBezTo>
                    <a:pt x="6937" y="1170"/>
                    <a:pt x="6519" y="1080"/>
                    <a:pt x="6069" y="1080"/>
                  </a:cubicBezTo>
                  <a:cubicBezTo>
                    <a:pt x="5850" y="1080"/>
                    <a:pt x="5623" y="1102"/>
                    <a:pt x="5403" y="1102"/>
                  </a:cubicBezTo>
                  <a:cubicBezTo>
                    <a:pt x="5079" y="1102"/>
                    <a:pt x="4770" y="1056"/>
                    <a:pt x="4522" y="828"/>
                  </a:cubicBezTo>
                  <a:cubicBezTo>
                    <a:pt x="4493" y="799"/>
                    <a:pt x="4455" y="787"/>
                    <a:pt x="4413" y="787"/>
                  </a:cubicBezTo>
                  <a:cubicBezTo>
                    <a:pt x="4267" y="787"/>
                    <a:pt x="4076" y="935"/>
                    <a:pt x="4076" y="1083"/>
                  </a:cubicBezTo>
                  <a:cubicBezTo>
                    <a:pt x="4045" y="1783"/>
                    <a:pt x="3822" y="1958"/>
                    <a:pt x="3487" y="1958"/>
                  </a:cubicBezTo>
                  <a:cubicBezTo>
                    <a:pt x="3153" y="1958"/>
                    <a:pt x="2707" y="1783"/>
                    <a:pt x="2230" y="1783"/>
                  </a:cubicBezTo>
                  <a:cubicBezTo>
                    <a:pt x="2675" y="1337"/>
                    <a:pt x="2994" y="701"/>
                    <a:pt x="2994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01225" y="3494500"/>
              <a:ext cx="257950" cy="61650"/>
            </a:xfrm>
            <a:custGeom>
              <a:avLst/>
              <a:gdLst/>
              <a:ahLst/>
              <a:cxnLst/>
              <a:rect l="l" t="t" r="r" b="b"/>
              <a:pathLst>
                <a:path w="10318" h="2466" extrusionOk="0">
                  <a:moveTo>
                    <a:pt x="7203" y="0"/>
                  </a:moveTo>
                  <a:cubicBezTo>
                    <a:pt x="6688" y="0"/>
                    <a:pt x="6397" y="404"/>
                    <a:pt x="6305" y="1139"/>
                  </a:cubicBezTo>
                  <a:lnTo>
                    <a:pt x="6114" y="1139"/>
                  </a:lnTo>
                  <a:cubicBezTo>
                    <a:pt x="5605" y="1139"/>
                    <a:pt x="5095" y="1465"/>
                    <a:pt x="4553" y="1465"/>
                  </a:cubicBezTo>
                  <a:cubicBezTo>
                    <a:pt x="4418" y="1465"/>
                    <a:pt x="4280" y="1445"/>
                    <a:pt x="4140" y="1394"/>
                  </a:cubicBezTo>
                  <a:lnTo>
                    <a:pt x="1593" y="1458"/>
                  </a:lnTo>
                  <a:cubicBezTo>
                    <a:pt x="1020" y="1585"/>
                    <a:pt x="383" y="1330"/>
                    <a:pt x="1" y="1904"/>
                  </a:cubicBezTo>
                  <a:cubicBezTo>
                    <a:pt x="1108" y="1878"/>
                    <a:pt x="2227" y="1831"/>
                    <a:pt x="3351" y="1831"/>
                  </a:cubicBezTo>
                  <a:cubicBezTo>
                    <a:pt x="5006" y="1831"/>
                    <a:pt x="6675" y="1932"/>
                    <a:pt x="8343" y="2349"/>
                  </a:cubicBezTo>
                  <a:cubicBezTo>
                    <a:pt x="8518" y="2430"/>
                    <a:pt x="8673" y="2465"/>
                    <a:pt x="8812" y="2465"/>
                  </a:cubicBezTo>
                  <a:cubicBezTo>
                    <a:pt x="9333" y="2465"/>
                    <a:pt x="9634" y="1974"/>
                    <a:pt x="9935" y="1521"/>
                  </a:cubicBezTo>
                  <a:cubicBezTo>
                    <a:pt x="10063" y="1394"/>
                    <a:pt x="10190" y="1267"/>
                    <a:pt x="10318" y="1139"/>
                  </a:cubicBezTo>
                  <a:cubicBezTo>
                    <a:pt x="9681" y="311"/>
                    <a:pt x="8725" y="503"/>
                    <a:pt x="7898" y="184"/>
                  </a:cubicBezTo>
                  <a:cubicBezTo>
                    <a:pt x="7632" y="60"/>
                    <a:pt x="7401" y="0"/>
                    <a:pt x="7203" y="0"/>
                  </a:cubicBezTo>
                  <a:close/>
                </a:path>
              </a:pathLst>
            </a:custGeom>
            <a:solidFill>
              <a:srgbClr val="F1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044825" y="3551625"/>
              <a:ext cx="57350" cy="39825"/>
            </a:xfrm>
            <a:custGeom>
              <a:avLst/>
              <a:gdLst/>
              <a:ahLst/>
              <a:cxnLst/>
              <a:rect l="l" t="t" r="r" b="b"/>
              <a:pathLst>
                <a:path w="2294" h="1593" extrusionOk="0">
                  <a:moveTo>
                    <a:pt x="574" y="1"/>
                  </a:moveTo>
                  <a:cubicBezTo>
                    <a:pt x="191" y="128"/>
                    <a:pt x="0" y="383"/>
                    <a:pt x="191" y="765"/>
                  </a:cubicBezTo>
                  <a:cubicBezTo>
                    <a:pt x="637" y="1274"/>
                    <a:pt x="1338" y="1593"/>
                    <a:pt x="2038" y="1593"/>
                  </a:cubicBezTo>
                  <a:cubicBezTo>
                    <a:pt x="2293" y="64"/>
                    <a:pt x="2293" y="64"/>
                    <a:pt x="574" y="1"/>
                  </a:cubicBez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009800" y="3522975"/>
              <a:ext cx="49375" cy="47775"/>
            </a:xfrm>
            <a:custGeom>
              <a:avLst/>
              <a:gdLst/>
              <a:ahLst/>
              <a:cxnLst/>
              <a:rect l="l" t="t" r="r" b="b"/>
              <a:pathLst>
                <a:path w="1975" h="1911" extrusionOk="0">
                  <a:moveTo>
                    <a:pt x="1592" y="0"/>
                  </a:moveTo>
                  <a:cubicBezTo>
                    <a:pt x="892" y="191"/>
                    <a:pt x="828" y="1210"/>
                    <a:pt x="0" y="1210"/>
                  </a:cubicBezTo>
                  <a:lnTo>
                    <a:pt x="1592" y="1911"/>
                  </a:lnTo>
                  <a:lnTo>
                    <a:pt x="1975" y="1147"/>
                  </a:lnTo>
                  <a:cubicBezTo>
                    <a:pt x="1592" y="892"/>
                    <a:pt x="1975" y="319"/>
                    <a:pt x="1592" y="0"/>
                  </a:cubicBezTo>
                  <a:close/>
                </a:path>
              </a:pathLst>
            </a:custGeom>
            <a:solidFill>
              <a:srgbClr val="F286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603650" y="3647100"/>
              <a:ext cx="28675" cy="11625"/>
            </a:xfrm>
            <a:custGeom>
              <a:avLst/>
              <a:gdLst/>
              <a:ahLst/>
              <a:cxnLst/>
              <a:rect l="l" t="t" r="r" b="b"/>
              <a:pathLst>
                <a:path w="1147" h="465" extrusionOk="0">
                  <a:moveTo>
                    <a:pt x="881" y="0"/>
                  </a:moveTo>
                  <a:cubicBezTo>
                    <a:pt x="530" y="0"/>
                    <a:pt x="204" y="41"/>
                    <a:pt x="0" y="449"/>
                  </a:cubicBezTo>
                  <a:cubicBezTo>
                    <a:pt x="73" y="459"/>
                    <a:pt x="145" y="464"/>
                    <a:pt x="217" y="464"/>
                  </a:cubicBezTo>
                  <a:cubicBezTo>
                    <a:pt x="586" y="464"/>
                    <a:pt x="933" y="323"/>
                    <a:pt x="1147" y="3"/>
                  </a:cubicBezTo>
                  <a:cubicBezTo>
                    <a:pt x="1058" y="3"/>
                    <a:pt x="968" y="0"/>
                    <a:pt x="881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84550" y="3656300"/>
              <a:ext cx="19125" cy="10300"/>
            </a:xfrm>
            <a:custGeom>
              <a:avLst/>
              <a:gdLst/>
              <a:ahLst/>
              <a:cxnLst/>
              <a:rect l="l" t="t" r="r" b="b"/>
              <a:pathLst>
                <a:path w="765" h="412" extrusionOk="0">
                  <a:moveTo>
                    <a:pt x="606" y="1"/>
                  </a:moveTo>
                  <a:cubicBezTo>
                    <a:pt x="345" y="1"/>
                    <a:pt x="106" y="134"/>
                    <a:pt x="0" y="399"/>
                  </a:cubicBezTo>
                  <a:cubicBezTo>
                    <a:pt x="42" y="407"/>
                    <a:pt x="84" y="411"/>
                    <a:pt x="125" y="411"/>
                  </a:cubicBezTo>
                  <a:cubicBezTo>
                    <a:pt x="399" y="411"/>
                    <a:pt x="654" y="238"/>
                    <a:pt x="764" y="17"/>
                  </a:cubicBezTo>
                  <a:cubicBezTo>
                    <a:pt x="711" y="6"/>
                    <a:pt x="658" y="1"/>
                    <a:pt x="606" y="1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127600" y="3101950"/>
              <a:ext cx="36650" cy="20525"/>
            </a:xfrm>
            <a:custGeom>
              <a:avLst/>
              <a:gdLst/>
              <a:ahLst/>
              <a:cxnLst/>
              <a:rect l="l" t="t" r="r" b="b"/>
              <a:pathLst>
                <a:path w="1466" h="821" extrusionOk="0">
                  <a:moveTo>
                    <a:pt x="257" y="1"/>
                  </a:moveTo>
                  <a:cubicBezTo>
                    <a:pt x="171" y="1"/>
                    <a:pt x="86" y="10"/>
                    <a:pt x="1" y="29"/>
                  </a:cubicBezTo>
                  <a:cubicBezTo>
                    <a:pt x="164" y="517"/>
                    <a:pt x="651" y="821"/>
                    <a:pt x="1185" y="821"/>
                  </a:cubicBezTo>
                  <a:cubicBezTo>
                    <a:pt x="1278" y="821"/>
                    <a:pt x="1372" y="812"/>
                    <a:pt x="1466" y="793"/>
                  </a:cubicBezTo>
                  <a:cubicBezTo>
                    <a:pt x="1249" y="304"/>
                    <a:pt x="754" y="1"/>
                    <a:pt x="257" y="1"/>
                  </a:cubicBezTo>
                  <a:close/>
                </a:path>
              </a:pathLst>
            </a:custGeom>
            <a:solidFill>
              <a:srgbClr val="F7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36775" y="3592725"/>
              <a:ext cx="93975" cy="38425"/>
            </a:xfrm>
            <a:custGeom>
              <a:avLst/>
              <a:gdLst/>
              <a:ahLst/>
              <a:cxnLst/>
              <a:rect l="l" t="t" r="r" b="b"/>
              <a:pathLst>
                <a:path w="3759" h="1537" extrusionOk="0">
                  <a:moveTo>
                    <a:pt x="2499" y="0"/>
                  </a:moveTo>
                  <a:cubicBezTo>
                    <a:pt x="2166" y="0"/>
                    <a:pt x="1826" y="220"/>
                    <a:pt x="1529" y="331"/>
                  </a:cubicBezTo>
                  <a:cubicBezTo>
                    <a:pt x="1020" y="522"/>
                    <a:pt x="1" y="458"/>
                    <a:pt x="128" y="1222"/>
                  </a:cubicBezTo>
                  <a:cubicBezTo>
                    <a:pt x="192" y="1456"/>
                    <a:pt x="326" y="1527"/>
                    <a:pt x="494" y="1527"/>
                  </a:cubicBezTo>
                  <a:cubicBezTo>
                    <a:pt x="751" y="1527"/>
                    <a:pt x="1087" y="1359"/>
                    <a:pt x="1364" y="1359"/>
                  </a:cubicBezTo>
                  <a:cubicBezTo>
                    <a:pt x="1447" y="1359"/>
                    <a:pt x="1524" y="1374"/>
                    <a:pt x="1593" y="1414"/>
                  </a:cubicBezTo>
                  <a:cubicBezTo>
                    <a:pt x="1832" y="1414"/>
                    <a:pt x="2095" y="1289"/>
                    <a:pt x="2368" y="1289"/>
                  </a:cubicBezTo>
                  <a:cubicBezTo>
                    <a:pt x="2532" y="1289"/>
                    <a:pt x="2699" y="1334"/>
                    <a:pt x="2867" y="1477"/>
                  </a:cubicBezTo>
                  <a:cubicBezTo>
                    <a:pt x="2894" y="1519"/>
                    <a:pt x="2931" y="1536"/>
                    <a:pt x="2972" y="1536"/>
                  </a:cubicBezTo>
                  <a:cubicBezTo>
                    <a:pt x="3123" y="1536"/>
                    <a:pt x="3340" y="1308"/>
                    <a:pt x="3440" y="1159"/>
                  </a:cubicBezTo>
                  <a:cubicBezTo>
                    <a:pt x="3758" y="777"/>
                    <a:pt x="3376" y="649"/>
                    <a:pt x="3185" y="458"/>
                  </a:cubicBezTo>
                  <a:cubicBezTo>
                    <a:pt x="2972" y="113"/>
                    <a:pt x="2738" y="0"/>
                    <a:pt x="2499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581350" y="3640000"/>
              <a:ext cx="6400" cy="4000"/>
            </a:xfrm>
            <a:custGeom>
              <a:avLst/>
              <a:gdLst/>
              <a:ahLst/>
              <a:cxnLst/>
              <a:rect l="l" t="t" r="r" b="b"/>
              <a:pathLst>
                <a:path w="256" h="160" extrusionOk="0">
                  <a:moveTo>
                    <a:pt x="128" y="0"/>
                  </a:moveTo>
                  <a:cubicBezTo>
                    <a:pt x="80" y="0"/>
                    <a:pt x="33" y="32"/>
                    <a:pt x="1" y="96"/>
                  </a:cubicBezTo>
                  <a:cubicBezTo>
                    <a:pt x="1" y="96"/>
                    <a:pt x="65" y="159"/>
                    <a:pt x="128" y="159"/>
                  </a:cubicBezTo>
                  <a:cubicBezTo>
                    <a:pt x="128" y="159"/>
                    <a:pt x="192" y="96"/>
                    <a:pt x="256" y="96"/>
                  </a:cubicBezTo>
                  <a:cubicBezTo>
                    <a:pt x="224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401450" y="3122675"/>
              <a:ext cx="136950" cy="131250"/>
            </a:xfrm>
            <a:custGeom>
              <a:avLst/>
              <a:gdLst/>
              <a:ahLst/>
              <a:cxnLst/>
              <a:rect l="l" t="t" r="r" b="b"/>
              <a:pathLst>
                <a:path w="5478" h="5250" extrusionOk="0">
                  <a:moveTo>
                    <a:pt x="4612" y="0"/>
                  </a:moveTo>
                  <a:cubicBezTo>
                    <a:pt x="4525" y="0"/>
                    <a:pt x="4431" y="10"/>
                    <a:pt x="4331" y="28"/>
                  </a:cubicBezTo>
                  <a:cubicBezTo>
                    <a:pt x="2866" y="346"/>
                    <a:pt x="1529" y="1110"/>
                    <a:pt x="446" y="2257"/>
                  </a:cubicBezTo>
                  <a:cubicBezTo>
                    <a:pt x="255" y="2511"/>
                    <a:pt x="192" y="2957"/>
                    <a:pt x="128" y="3148"/>
                  </a:cubicBezTo>
                  <a:cubicBezTo>
                    <a:pt x="1" y="4295"/>
                    <a:pt x="637" y="5250"/>
                    <a:pt x="1465" y="5250"/>
                  </a:cubicBezTo>
                  <a:cubicBezTo>
                    <a:pt x="3057" y="5186"/>
                    <a:pt x="5477" y="2575"/>
                    <a:pt x="5414" y="983"/>
                  </a:cubicBezTo>
                  <a:cubicBezTo>
                    <a:pt x="5414" y="328"/>
                    <a:pt x="5133" y="0"/>
                    <a:pt x="461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624350" y="3074000"/>
              <a:ext cx="27075" cy="11450"/>
            </a:xfrm>
            <a:custGeom>
              <a:avLst/>
              <a:gdLst/>
              <a:ahLst/>
              <a:cxnLst/>
              <a:rect l="l" t="t" r="r" b="b"/>
              <a:pathLst>
                <a:path w="1083" h="458" extrusionOk="0">
                  <a:moveTo>
                    <a:pt x="0" y="1"/>
                  </a:moveTo>
                  <a:cubicBezTo>
                    <a:pt x="140" y="280"/>
                    <a:pt x="417" y="458"/>
                    <a:pt x="730" y="458"/>
                  </a:cubicBezTo>
                  <a:cubicBezTo>
                    <a:pt x="844" y="458"/>
                    <a:pt x="964" y="434"/>
                    <a:pt x="1083" y="383"/>
                  </a:cubicBezTo>
                  <a:cubicBezTo>
                    <a:pt x="828" y="1"/>
                    <a:pt x="446" y="1"/>
                    <a:pt x="0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048000" y="3522975"/>
              <a:ext cx="11175" cy="28675"/>
            </a:xfrm>
            <a:custGeom>
              <a:avLst/>
              <a:gdLst/>
              <a:ahLst/>
              <a:cxnLst/>
              <a:rect l="l" t="t" r="r" b="b"/>
              <a:pathLst>
                <a:path w="447" h="1147" extrusionOk="0">
                  <a:moveTo>
                    <a:pt x="64" y="0"/>
                  </a:moveTo>
                  <a:cubicBezTo>
                    <a:pt x="64" y="446"/>
                    <a:pt x="1" y="892"/>
                    <a:pt x="447" y="1147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46035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154675" y="3608625"/>
              <a:ext cx="19125" cy="8700"/>
            </a:xfrm>
            <a:custGeom>
              <a:avLst/>
              <a:gdLst/>
              <a:ahLst/>
              <a:cxnLst/>
              <a:rect l="l" t="t" r="r" b="b"/>
              <a:pathLst>
                <a:path w="765" h="348" extrusionOk="0">
                  <a:moveTo>
                    <a:pt x="640" y="1"/>
                  </a:moveTo>
                  <a:cubicBezTo>
                    <a:pt x="379" y="1"/>
                    <a:pt x="166" y="166"/>
                    <a:pt x="1" y="332"/>
                  </a:cubicBezTo>
                  <a:cubicBezTo>
                    <a:pt x="55" y="343"/>
                    <a:pt x="110" y="348"/>
                    <a:pt x="164" y="348"/>
                  </a:cubicBezTo>
                  <a:cubicBezTo>
                    <a:pt x="423" y="348"/>
                    <a:pt x="659" y="224"/>
                    <a:pt x="765" y="13"/>
                  </a:cubicBezTo>
                  <a:cubicBezTo>
                    <a:pt x="722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067100" y="3006825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4" y="0"/>
                  </a:moveTo>
                  <a:cubicBezTo>
                    <a:pt x="429" y="0"/>
                    <a:pt x="167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1" y="407"/>
                    <a:pt x="663" y="234"/>
                    <a:pt x="829" y="13"/>
                  </a:cubicBezTo>
                  <a:cubicBezTo>
                    <a:pt x="787" y="4"/>
                    <a:pt x="745" y="0"/>
                    <a:pt x="70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087800" y="2988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106925" y="3007125"/>
              <a:ext cx="3200" cy="4800"/>
            </a:xfrm>
            <a:custGeom>
              <a:avLst/>
              <a:gdLst/>
              <a:ahLst/>
              <a:cxnLst/>
              <a:rect l="l" t="t" r="r" b="b"/>
              <a:pathLst>
                <a:path w="128" h="192" extrusionOk="0">
                  <a:moveTo>
                    <a:pt x="0" y="1"/>
                  </a:moveTo>
                  <a:lnTo>
                    <a:pt x="64" y="192"/>
                  </a:lnTo>
                  <a:lnTo>
                    <a:pt x="127" y="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643450" y="3038975"/>
              <a:ext cx="22325" cy="22375"/>
            </a:xfrm>
            <a:custGeom>
              <a:avLst/>
              <a:gdLst/>
              <a:ahLst/>
              <a:cxnLst/>
              <a:rect l="l" t="t" r="r" b="b"/>
              <a:pathLst>
                <a:path w="893" h="895" extrusionOk="0">
                  <a:moveTo>
                    <a:pt x="510" y="0"/>
                  </a:moveTo>
                  <a:cubicBezTo>
                    <a:pt x="255" y="128"/>
                    <a:pt x="1" y="383"/>
                    <a:pt x="64" y="701"/>
                  </a:cubicBezTo>
                  <a:cubicBezTo>
                    <a:pt x="105" y="824"/>
                    <a:pt x="200" y="895"/>
                    <a:pt x="313" y="895"/>
                  </a:cubicBezTo>
                  <a:cubicBezTo>
                    <a:pt x="375" y="895"/>
                    <a:pt x="442" y="873"/>
                    <a:pt x="510" y="828"/>
                  </a:cubicBezTo>
                  <a:cubicBezTo>
                    <a:pt x="765" y="765"/>
                    <a:pt x="892" y="510"/>
                    <a:pt x="892" y="255"/>
                  </a:cubicBezTo>
                  <a:cubicBezTo>
                    <a:pt x="892" y="64"/>
                    <a:pt x="701" y="0"/>
                    <a:pt x="510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775600" y="3155075"/>
              <a:ext cx="598650" cy="375600"/>
            </a:xfrm>
            <a:custGeom>
              <a:avLst/>
              <a:gdLst/>
              <a:ahLst/>
              <a:cxnLst/>
              <a:rect l="l" t="t" r="r" b="b"/>
              <a:pathLst>
                <a:path w="23946" h="15024" extrusionOk="0">
                  <a:moveTo>
                    <a:pt x="13605" y="1"/>
                  </a:moveTo>
                  <a:cubicBezTo>
                    <a:pt x="12692" y="1"/>
                    <a:pt x="12278" y="557"/>
                    <a:pt x="12037" y="1343"/>
                  </a:cubicBezTo>
                  <a:cubicBezTo>
                    <a:pt x="12100" y="1597"/>
                    <a:pt x="12419" y="1789"/>
                    <a:pt x="12291" y="2043"/>
                  </a:cubicBezTo>
                  <a:cubicBezTo>
                    <a:pt x="12249" y="2128"/>
                    <a:pt x="12185" y="2156"/>
                    <a:pt x="12112" y="2156"/>
                  </a:cubicBezTo>
                  <a:cubicBezTo>
                    <a:pt x="11966" y="2156"/>
                    <a:pt x="11782" y="2043"/>
                    <a:pt x="11655" y="2043"/>
                  </a:cubicBezTo>
                  <a:cubicBezTo>
                    <a:pt x="11272" y="2043"/>
                    <a:pt x="10890" y="2298"/>
                    <a:pt x="10699" y="2553"/>
                  </a:cubicBezTo>
                  <a:cubicBezTo>
                    <a:pt x="8470" y="5164"/>
                    <a:pt x="5987" y="7393"/>
                    <a:pt x="3758" y="9940"/>
                  </a:cubicBezTo>
                  <a:cubicBezTo>
                    <a:pt x="2930" y="10959"/>
                    <a:pt x="1592" y="11596"/>
                    <a:pt x="1401" y="13061"/>
                  </a:cubicBezTo>
                  <a:cubicBezTo>
                    <a:pt x="1401" y="13219"/>
                    <a:pt x="1621" y="13553"/>
                    <a:pt x="1368" y="13553"/>
                  </a:cubicBezTo>
                  <a:cubicBezTo>
                    <a:pt x="1316" y="13553"/>
                    <a:pt x="1244" y="13539"/>
                    <a:pt x="1147" y="13506"/>
                  </a:cubicBezTo>
                  <a:cubicBezTo>
                    <a:pt x="573" y="13825"/>
                    <a:pt x="0" y="14080"/>
                    <a:pt x="446" y="14844"/>
                  </a:cubicBezTo>
                  <a:cubicBezTo>
                    <a:pt x="816" y="14967"/>
                    <a:pt x="1166" y="15023"/>
                    <a:pt x="1501" y="15023"/>
                  </a:cubicBezTo>
                  <a:cubicBezTo>
                    <a:pt x="2552" y="15023"/>
                    <a:pt x="3446" y="14470"/>
                    <a:pt x="4267" y="13697"/>
                  </a:cubicBezTo>
                  <a:cubicBezTo>
                    <a:pt x="4633" y="13332"/>
                    <a:pt x="4966" y="12736"/>
                    <a:pt x="5502" y="12736"/>
                  </a:cubicBezTo>
                  <a:cubicBezTo>
                    <a:pt x="5713" y="12736"/>
                    <a:pt x="5954" y="12827"/>
                    <a:pt x="6241" y="13061"/>
                  </a:cubicBezTo>
                  <a:cubicBezTo>
                    <a:pt x="6305" y="13188"/>
                    <a:pt x="6369" y="13315"/>
                    <a:pt x="6496" y="13443"/>
                  </a:cubicBezTo>
                  <a:cubicBezTo>
                    <a:pt x="6682" y="13628"/>
                    <a:pt x="6932" y="13727"/>
                    <a:pt x="7184" y="13727"/>
                  </a:cubicBezTo>
                  <a:cubicBezTo>
                    <a:pt x="7365" y="13727"/>
                    <a:pt x="7547" y="13676"/>
                    <a:pt x="7706" y="13570"/>
                  </a:cubicBezTo>
                  <a:cubicBezTo>
                    <a:pt x="9905" y="13570"/>
                    <a:pt x="12160" y="13182"/>
                    <a:pt x="14367" y="13182"/>
                  </a:cubicBezTo>
                  <a:cubicBezTo>
                    <a:pt x="14524" y="13182"/>
                    <a:pt x="14682" y="13184"/>
                    <a:pt x="14839" y="13188"/>
                  </a:cubicBezTo>
                  <a:cubicBezTo>
                    <a:pt x="15221" y="12870"/>
                    <a:pt x="15667" y="12806"/>
                    <a:pt x="15985" y="12487"/>
                  </a:cubicBezTo>
                  <a:cubicBezTo>
                    <a:pt x="18596" y="10067"/>
                    <a:pt x="20952" y="7329"/>
                    <a:pt x="23500" y="4782"/>
                  </a:cubicBezTo>
                  <a:cubicBezTo>
                    <a:pt x="23882" y="4527"/>
                    <a:pt x="23946" y="4017"/>
                    <a:pt x="23754" y="3635"/>
                  </a:cubicBezTo>
                  <a:cubicBezTo>
                    <a:pt x="22492" y="3113"/>
                    <a:pt x="21259" y="2323"/>
                    <a:pt x="19934" y="2323"/>
                  </a:cubicBezTo>
                  <a:cubicBezTo>
                    <a:pt x="19321" y="2323"/>
                    <a:pt x="18688" y="2492"/>
                    <a:pt x="18023" y="2935"/>
                  </a:cubicBezTo>
                  <a:cubicBezTo>
                    <a:pt x="17832" y="3020"/>
                    <a:pt x="17634" y="3062"/>
                    <a:pt x="17440" y="3062"/>
                  </a:cubicBezTo>
                  <a:cubicBezTo>
                    <a:pt x="17053" y="3062"/>
                    <a:pt x="16686" y="2892"/>
                    <a:pt x="16431" y="2553"/>
                  </a:cubicBezTo>
                  <a:cubicBezTo>
                    <a:pt x="15858" y="1343"/>
                    <a:pt x="14520" y="961"/>
                    <a:pt x="13756" y="5"/>
                  </a:cubicBezTo>
                  <a:cubicBezTo>
                    <a:pt x="13704" y="2"/>
                    <a:pt x="13654" y="1"/>
                    <a:pt x="13605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146550" y="3099475"/>
              <a:ext cx="396450" cy="388900"/>
            </a:xfrm>
            <a:custGeom>
              <a:avLst/>
              <a:gdLst/>
              <a:ahLst/>
              <a:cxnLst/>
              <a:rect l="l" t="t" r="r" b="b"/>
              <a:pathLst>
                <a:path w="15858" h="15556" extrusionOk="0">
                  <a:moveTo>
                    <a:pt x="15030" y="0"/>
                  </a:moveTo>
                  <a:cubicBezTo>
                    <a:pt x="14775" y="0"/>
                    <a:pt x="14521" y="64"/>
                    <a:pt x="14330" y="192"/>
                  </a:cubicBezTo>
                  <a:cubicBezTo>
                    <a:pt x="14202" y="255"/>
                    <a:pt x="14075" y="319"/>
                    <a:pt x="13947" y="446"/>
                  </a:cubicBezTo>
                  <a:cubicBezTo>
                    <a:pt x="13820" y="510"/>
                    <a:pt x="13693" y="637"/>
                    <a:pt x="13629" y="765"/>
                  </a:cubicBezTo>
                  <a:cubicBezTo>
                    <a:pt x="13502" y="892"/>
                    <a:pt x="13502" y="956"/>
                    <a:pt x="13311" y="1083"/>
                  </a:cubicBezTo>
                  <a:cubicBezTo>
                    <a:pt x="13183" y="1274"/>
                    <a:pt x="12992" y="1402"/>
                    <a:pt x="12801" y="1593"/>
                  </a:cubicBezTo>
                  <a:cubicBezTo>
                    <a:pt x="11528" y="2994"/>
                    <a:pt x="9744" y="4013"/>
                    <a:pt x="8853" y="5859"/>
                  </a:cubicBezTo>
                  <a:cubicBezTo>
                    <a:pt x="8280" y="7197"/>
                    <a:pt x="7070" y="7897"/>
                    <a:pt x="6114" y="8916"/>
                  </a:cubicBezTo>
                  <a:cubicBezTo>
                    <a:pt x="4140" y="11145"/>
                    <a:pt x="2039" y="13247"/>
                    <a:pt x="1" y="15412"/>
                  </a:cubicBezTo>
                  <a:cubicBezTo>
                    <a:pt x="319" y="15507"/>
                    <a:pt x="653" y="15555"/>
                    <a:pt x="980" y="15555"/>
                  </a:cubicBezTo>
                  <a:cubicBezTo>
                    <a:pt x="1306" y="15555"/>
                    <a:pt x="1625" y="15507"/>
                    <a:pt x="1911" y="15412"/>
                  </a:cubicBezTo>
                  <a:cubicBezTo>
                    <a:pt x="2484" y="14902"/>
                    <a:pt x="3249" y="14775"/>
                    <a:pt x="3758" y="14138"/>
                  </a:cubicBezTo>
                  <a:cubicBezTo>
                    <a:pt x="6242" y="11081"/>
                    <a:pt x="9235" y="8470"/>
                    <a:pt x="11846" y="5477"/>
                  </a:cubicBezTo>
                  <a:cubicBezTo>
                    <a:pt x="12674" y="4267"/>
                    <a:pt x="13693" y="3248"/>
                    <a:pt x="14903" y="2420"/>
                  </a:cubicBezTo>
                  <a:cubicBezTo>
                    <a:pt x="15030" y="1656"/>
                    <a:pt x="15858" y="1147"/>
                    <a:pt x="15412" y="255"/>
                  </a:cubicBezTo>
                  <a:cubicBezTo>
                    <a:pt x="15349" y="128"/>
                    <a:pt x="15157" y="64"/>
                    <a:pt x="15030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452250" y="3158475"/>
              <a:ext cx="393250" cy="385225"/>
            </a:xfrm>
            <a:custGeom>
              <a:avLst/>
              <a:gdLst/>
              <a:ahLst/>
              <a:cxnLst/>
              <a:rect l="l" t="t" r="r" b="b"/>
              <a:pathLst>
                <a:path w="15730" h="15409" extrusionOk="0">
                  <a:moveTo>
                    <a:pt x="15019" y="0"/>
                  </a:moveTo>
                  <a:cubicBezTo>
                    <a:pt x="14865" y="0"/>
                    <a:pt x="14695" y="26"/>
                    <a:pt x="14520" y="60"/>
                  </a:cubicBezTo>
                  <a:cubicBezTo>
                    <a:pt x="13947" y="124"/>
                    <a:pt x="13437" y="443"/>
                    <a:pt x="13119" y="888"/>
                  </a:cubicBezTo>
                  <a:cubicBezTo>
                    <a:pt x="12355" y="1716"/>
                    <a:pt x="11591" y="2608"/>
                    <a:pt x="10890" y="3436"/>
                  </a:cubicBezTo>
                  <a:cubicBezTo>
                    <a:pt x="7897" y="6747"/>
                    <a:pt x="4394" y="9549"/>
                    <a:pt x="1465" y="12925"/>
                  </a:cubicBezTo>
                  <a:cubicBezTo>
                    <a:pt x="764" y="13561"/>
                    <a:pt x="255" y="14389"/>
                    <a:pt x="0" y="15345"/>
                  </a:cubicBezTo>
                  <a:cubicBezTo>
                    <a:pt x="127" y="15408"/>
                    <a:pt x="255" y="15408"/>
                    <a:pt x="382" y="15408"/>
                  </a:cubicBezTo>
                  <a:cubicBezTo>
                    <a:pt x="1083" y="15408"/>
                    <a:pt x="1783" y="15090"/>
                    <a:pt x="2293" y="14517"/>
                  </a:cubicBezTo>
                  <a:cubicBezTo>
                    <a:pt x="4139" y="12415"/>
                    <a:pt x="6050" y="10377"/>
                    <a:pt x="8152" y="8530"/>
                  </a:cubicBezTo>
                  <a:cubicBezTo>
                    <a:pt x="9425" y="7448"/>
                    <a:pt x="10635" y="6174"/>
                    <a:pt x="11718" y="4837"/>
                  </a:cubicBezTo>
                  <a:cubicBezTo>
                    <a:pt x="12801" y="3499"/>
                    <a:pt x="14011" y="2289"/>
                    <a:pt x="15348" y="1207"/>
                  </a:cubicBezTo>
                  <a:cubicBezTo>
                    <a:pt x="15412" y="1079"/>
                    <a:pt x="15539" y="952"/>
                    <a:pt x="15730" y="825"/>
                  </a:cubicBezTo>
                  <a:cubicBezTo>
                    <a:pt x="15730" y="178"/>
                    <a:pt x="15428" y="0"/>
                    <a:pt x="15019" y="0"/>
                  </a:cubicBezTo>
                  <a:close/>
                </a:path>
              </a:pathLst>
            </a:custGeom>
            <a:solidFill>
              <a:srgbClr val="D1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052450" y="3158775"/>
              <a:ext cx="253175" cy="203425"/>
            </a:xfrm>
            <a:custGeom>
              <a:avLst/>
              <a:gdLst/>
              <a:ahLst/>
              <a:cxnLst/>
              <a:rect l="l" t="t" r="r" b="b"/>
              <a:pathLst>
                <a:path w="10127" h="8137" extrusionOk="0">
                  <a:moveTo>
                    <a:pt x="7794" y="1"/>
                  </a:moveTo>
                  <a:cubicBezTo>
                    <a:pt x="7496" y="1"/>
                    <a:pt x="7197" y="144"/>
                    <a:pt x="7006" y="431"/>
                  </a:cubicBezTo>
                  <a:cubicBezTo>
                    <a:pt x="5096" y="2659"/>
                    <a:pt x="2994" y="4697"/>
                    <a:pt x="638" y="6417"/>
                  </a:cubicBezTo>
                  <a:cubicBezTo>
                    <a:pt x="128" y="6799"/>
                    <a:pt x="1" y="7436"/>
                    <a:pt x="383" y="7945"/>
                  </a:cubicBezTo>
                  <a:lnTo>
                    <a:pt x="574" y="8136"/>
                  </a:lnTo>
                  <a:cubicBezTo>
                    <a:pt x="3695" y="5589"/>
                    <a:pt x="6879" y="3169"/>
                    <a:pt x="10127" y="813"/>
                  </a:cubicBezTo>
                  <a:cubicBezTo>
                    <a:pt x="9362" y="813"/>
                    <a:pt x="8662" y="558"/>
                    <a:pt x="8089" y="48"/>
                  </a:cubicBezTo>
                  <a:cubicBezTo>
                    <a:pt x="7993" y="17"/>
                    <a:pt x="7894" y="1"/>
                    <a:pt x="7794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839125" y="3403875"/>
              <a:ext cx="168775" cy="124350"/>
            </a:xfrm>
            <a:custGeom>
              <a:avLst/>
              <a:gdLst/>
              <a:ahLst/>
              <a:cxnLst/>
              <a:rect l="l" t="t" r="r" b="b"/>
              <a:pathLst>
                <a:path w="6751" h="4974" extrusionOk="0">
                  <a:moveTo>
                    <a:pt x="5950" y="0"/>
                  </a:moveTo>
                  <a:cubicBezTo>
                    <a:pt x="5491" y="0"/>
                    <a:pt x="5141" y="642"/>
                    <a:pt x="4714" y="642"/>
                  </a:cubicBezTo>
                  <a:cubicBezTo>
                    <a:pt x="4632" y="642"/>
                    <a:pt x="4547" y="618"/>
                    <a:pt x="4458" y="561"/>
                  </a:cubicBezTo>
                  <a:cubicBezTo>
                    <a:pt x="3567" y="752"/>
                    <a:pt x="3503" y="2026"/>
                    <a:pt x="2548" y="2090"/>
                  </a:cubicBezTo>
                  <a:cubicBezTo>
                    <a:pt x="1847" y="2535"/>
                    <a:pt x="1210" y="3045"/>
                    <a:pt x="637" y="3554"/>
                  </a:cubicBezTo>
                  <a:cubicBezTo>
                    <a:pt x="382" y="3873"/>
                    <a:pt x="0" y="4255"/>
                    <a:pt x="255" y="4701"/>
                  </a:cubicBezTo>
                  <a:cubicBezTo>
                    <a:pt x="370" y="4902"/>
                    <a:pt x="524" y="4974"/>
                    <a:pt x="700" y="4974"/>
                  </a:cubicBezTo>
                  <a:cubicBezTo>
                    <a:pt x="913" y="4974"/>
                    <a:pt x="1157" y="4869"/>
                    <a:pt x="1401" y="4764"/>
                  </a:cubicBezTo>
                  <a:cubicBezTo>
                    <a:pt x="2866" y="4255"/>
                    <a:pt x="4203" y="3363"/>
                    <a:pt x="5222" y="2153"/>
                  </a:cubicBezTo>
                  <a:cubicBezTo>
                    <a:pt x="5604" y="1516"/>
                    <a:pt x="6751" y="1325"/>
                    <a:pt x="6432" y="243"/>
                  </a:cubicBezTo>
                  <a:cubicBezTo>
                    <a:pt x="6256" y="67"/>
                    <a:pt x="6097" y="0"/>
                    <a:pt x="5950" y="0"/>
                  </a:cubicBez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784975" y="3484750"/>
              <a:ext cx="89200" cy="66900"/>
            </a:xfrm>
            <a:custGeom>
              <a:avLst/>
              <a:gdLst/>
              <a:ahLst/>
              <a:cxnLst/>
              <a:rect l="l" t="t" r="r" b="b"/>
              <a:pathLst>
                <a:path w="3568" h="2676" extrusionOk="0">
                  <a:moveTo>
                    <a:pt x="2357" y="1"/>
                  </a:moveTo>
                  <a:cubicBezTo>
                    <a:pt x="128" y="383"/>
                    <a:pt x="1" y="574"/>
                    <a:pt x="510" y="2676"/>
                  </a:cubicBezTo>
                  <a:cubicBezTo>
                    <a:pt x="1593" y="2548"/>
                    <a:pt x="2612" y="2166"/>
                    <a:pt x="3567" y="1529"/>
                  </a:cubicBezTo>
                  <a:cubicBezTo>
                    <a:pt x="2485" y="1402"/>
                    <a:pt x="2485" y="1402"/>
                    <a:pt x="3185" y="383"/>
                  </a:cubicBezTo>
                  <a:lnTo>
                    <a:pt x="3058" y="192"/>
                  </a:lnTo>
                  <a:cubicBezTo>
                    <a:pt x="2930" y="65"/>
                    <a:pt x="2739" y="1"/>
                    <a:pt x="2548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593925" y="3526925"/>
              <a:ext cx="98750" cy="48075"/>
            </a:xfrm>
            <a:custGeom>
              <a:avLst/>
              <a:gdLst/>
              <a:ahLst/>
              <a:cxnLst/>
              <a:rect l="l" t="t" r="r" b="b"/>
              <a:pathLst>
                <a:path w="3950" h="1923" extrusionOk="0">
                  <a:moveTo>
                    <a:pt x="1063" y="0"/>
                  </a:moveTo>
                  <a:cubicBezTo>
                    <a:pt x="704" y="0"/>
                    <a:pt x="335" y="178"/>
                    <a:pt x="1" y="479"/>
                  </a:cubicBezTo>
                  <a:cubicBezTo>
                    <a:pt x="383" y="479"/>
                    <a:pt x="765" y="543"/>
                    <a:pt x="1147" y="607"/>
                  </a:cubicBezTo>
                  <a:cubicBezTo>
                    <a:pt x="2230" y="861"/>
                    <a:pt x="1529" y="1307"/>
                    <a:pt x="1275" y="1753"/>
                  </a:cubicBezTo>
                  <a:cubicBezTo>
                    <a:pt x="1869" y="1753"/>
                    <a:pt x="2463" y="1923"/>
                    <a:pt x="3058" y="1923"/>
                  </a:cubicBezTo>
                  <a:cubicBezTo>
                    <a:pt x="3355" y="1923"/>
                    <a:pt x="3652" y="1880"/>
                    <a:pt x="3949" y="1753"/>
                  </a:cubicBezTo>
                  <a:cubicBezTo>
                    <a:pt x="3376" y="1180"/>
                    <a:pt x="2485" y="1180"/>
                    <a:pt x="1975" y="479"/>
                  </a:cubicBezTo>
                  <a:cubicBezTo>
                    <a:pt x="1703" y="146"/>
                    <a:pt x="1387" y="0"/>
                    <a:pt x="106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969675" y="3386050"/>
              <a:ext cx="68475" cy="71675"/>
            </a:xfrm>
            <a:custGeom>
              <a:avLst/>
              <a:gdLst/>
              <a:ahLst/>
              <a:cxnLst/>
              <a:rect l="l" t="t" r="r" b="b"/>
              <a:pathLst>
                <a:path w="2739" h="2867" extrusionOk="0">
                  <a:moveTo>
                    <a:pt x="2420" y="1"/>
                  </a:moveTo>
                  <a:cubicBezTo>
                    <a:pt x="2102" y="1"/>
                    <a:pt x="1783" y="128"/>
                    <a:pt x="1465" y="319"/>
                  </a:cubicBezTo>
                  <a:cubicBezTo>
                    <a:pt x="1338" y="383"/>
                    <a:pt x="1274" y="510"/>
                    <a:pt x="1147" y="637"/>
                  </a:cubicBezTo>
                  <a:cubicBezTo>
                    <a:pt x="1147" y="701"/>
                    <a:pt x="1083" y="828"/>
                    <a:pt x="1083" y="892"/>
                  </a:cubicBezTo>
                  <a:cubicBezTo>
                    <a:pt x="1210" y="1784"/>
                    <a:pt x="128" y="2102"/>
                    <a:pt x="0" y="2866"/>
                  </a:cubicBezTo>
                  <a:cubicBezTo>
                    <a:pt x="1338" y="2421"/>
                    <a:pt x="1783" y="1083"/>
                    <a:pt x="2739" y="255"/>
                  </a:cubicBezTo>
                  <a:cubicBezTo>
                    <a:pt x="2675" y="64"/>
                    <a:pt x="2548" y="1"/>
                    <a:pt x="2420" y="1"/>
                  </a:cubicBez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702200" y="3547875"/>
              <a:ext cx="57350" cy="23275"/>
            </a:xfrm>
            <a:custGeom>
              <a:avLst/>
              <a:gdLst/>
              <a:ahLst/>
              <a:cxnLst/>
              <a:rect l="l" t="t" r="r" b="b"/>
              <a:pathLst>
                <a:path w="2294" h="931" extrusionOk="0">
                  <a:moveTo>
                    <a:pt x="903" y="0"/>
                  </a:moveTo>
                  <a:cubicBezTo>
                    <a:pt x="559" y="0"/>
                    <a:pt x="386" y="284"/>
                    <a:pt x="0" y="915"/>
                  </a:cubicBezTo>
                  <a:cubicBezTo>
                    <a:pt x="128" y="926"/>
                    <a:pt x="255" y="931"/>
                    <a:pt x="383" y="931"/>
                  </a:cubicBezTo>
                  <a:cubicBezTo>
                    <a:pt x="1019" y="931"/>
                    <a:pt x="1656" y="798"/>
                    <a:pt x="2293" y="533"/>
                  </a:cubicBezTo>
                  <a:cubicBezTo>
                    <a:pt x="1577" y="189"/>
                    <a:pt x="1183" y="0"/>
                    <a:pt x="90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6033350" y="3358975"/>
              <a:ext cx="31875" cy="33475"/>
            </a:xfrm>
            <a:custGeom>
              <a:avLst/>
              <a:gdLst/>
              <a:ahLst/>
              <a:cxnLst/>
              <a:rect l="l" t="t" r="r" b="b"/>
              <a:pathLst>
                <a:path w="1275" h="1339" extrusionOk="0">
                  <a:moveTo>
                    <a:pt x="1147" y="1"/>
                  </a:moveTo>
                  <a:cubicBezTo>
                    <a:pt x="446" y="1"/>
                    <a:pt x="1" y="383"/>
                    <a:pt x="64" y="1147"/>
                  </a:cubicBezTo>
                  <a:lnTo>
                    <a:pt x="192" y="1338"/>
                  </a:lnTo>
                  <a:cubicBezTo>
                    <a:pt x="765" y="1147"/>
                    <a:pt x="1147" y="701"/>
                    <a:pt x="1274" y="128"/>
                  </a:cubicBezTo>
                  <a:lnTo>
                    <a:pt x="1147" y="1"/>
                  </a:ln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759525" y="3546650"/>
              <a:ext cx="36625" cy="14625"/>
            </a:xfrm>
            <a:custGeom>
              <a:avLst/>
              <a:gdLst/>
              <a:ahLst/>
              <a:cxnLst/>
              <a:rect l="l" t="t" r="r" b="b"/>
              <a:pathLst>
                <a:path w="1465" h="585" extrusionOk="0">
                  <a:moveTo>
                    <a:pt x="880" y="1"/>
                  </a:moveTo>
                  <a:cubicBezTo>
                    <a:pt x="515" y="1"/>
                    <a:pt x="165" y="212"/>
                    <a:pt x="0" y="582"/>
                  </a:cubicBezTo>
                  <a:cubicBezTo>
                    <a:pt x="113" y="582"/>
                    <a:pt x="230" y="585"/>
                    <a:pt x="346" y="585"/>
                  </a:cubicBezTo>
                  <a:cubicBezTo>
                    <a:pt x="755" y="585"/>
                    <a:pt x="1168" y="546"/>
                    <a:pt x="1465" y="200"/>
                  </a:cubicBezTo>
                  <a:cubicBezTo>
                    <a:pt x="1284" y="64"/>
                    <a:pt x="1080" y="1"/>
                    <a:pt x="880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5843900" y="34561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2357" y="1"/>
                  </a:moveTo>
                  <a:cubicBezTo>
                    <a:pt x="1465" y="128"/>
                    <a:pt x="637" y="574"/>
                    <a:pt x="0" y="1211"/>
                  </a:cubicBezTo>
                  <a:cubicBezTo>
                    <a:pt x="255" y="1402"/>
                    <a:pt x="573" y="1338"/>
                    <a:pt x="764" y="1529"/>
                  </a:cubicBezTo>
                  <a:lnTo>
                    <a:pt x="828" y="1529"/>
                  </a:lnTo>
                  <a:cubicBezTo>
                    <a:pt x="1465" y="1147"/>
                    <a:pt x="1974" y="637"/>
                    <a:pt x="2357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754725" y="3534525"/>
              <a:ext cx="8000" cy="4400"/>
            </a:xfrm>
            <a:custGeom>
              <a:avLst/>
              <a:gdLst/>
              <a:ahLst/>
              <a:cxnLst/>
              <a:rect l="l" t="t" r="r" b="b"/>
              <a:pathLst>
                <a:path w="320" h="176" extrusionOk="0">
                  <a:moveTo>
                    <a:pt x="152" y="0"/>
                  </a:moveTo>
                  <a:cubicBezTo>
                    <a:pt x="128" y="0"/>
                    <a:pt x="97" y="16"/>
                    <a:pt x="65" y="48"/>
                  </a:cubicBezTo>
                  <a:cubicBezTo>
                    <a:pt x="1" y="112"/>
                    <a:pt x="128" y="175"/>
                    <a:pt x="192" y="175"/>
                  </a:cubicBezTo>
                  <a:cubicBezTo>
                    <a:pt x="192" y="175"/>
                    <a:pt x="256" y="112"/>
                    <a:pt x="319" y="112"/>
                  </a:cubicBezTo>
                  <a:cubicBezTo>
                    <a:pt x="256" y="48"/>
                    <a:pt x="192" y="48"/>
                    <a:pt x="192" y="48"/>
                  </a:cubicBezTo>
                  <a:cubicBezTo>
                    <a:pt x="192" y="16"/>
                    <a:pt x="176" y="0"/>
                    <a:pt x="152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835925" y="31790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5480900" y="3121775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6" y="0"/>
                  </a:moveTo>
                  <a:lnTo>
                    <a:pt x="446" y="0"/>
                  </a:lnTo>
                  <a:cubicBezTo>
                    <a:pt x="128" y="191"/>
                    <a:pt x="0" y="446"/>
                    <a:pt x="0" y="764"/>
                  </a:cubicBezTo>
                  <a:cubicBezTo>
                    <a:pt x="319" y="637"/>
                    <a:pt x="446" y="318"/>
                    <a:pt x="446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501600" y="3102350"/>
              <a:ext cx="17525" cy="9875"/>
            </a:xfrm>
            <a:custGeom>
              <a:avLst/>
              <a:gdLst/>
              <a:ahLst/>
              <a:cxnLst/>
              <a:rect l="l" t="t" r="r" b="b"/>
              <a:pathLst>
                <a:path w="701" h="395" extrusionOk="0">
                  <a:moveTo>
                    <a:pt x="598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255" y="395"/>
                    <a:pt x="573" y="268"/>
                    <a:pt x="701" y="13"/>
                  </a:cubicBezTo>
                  <a:cubicBezTo>
                    <a:pt x="667" y="4"/>
                    <a:pt x="633" y="0"/>
                    <a:pt x="598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492050" y="31122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845475" y="3484375"/>
              <a:ext cx="17550" cy="10275"/>
            </a:xfrm>
            <a:custGeom>
              <a:avLst/>
              <a:gdLst/>
              <a:ahLst/>
              <a:cxnLst/>
              <a:rect l="l" t="t" r="r" b="b"/>
              <a:pathLst>
                <a:path w="702" h="411" extrusionOk="0">
                  <a:moveTo>
                    <a:pt x="132" y="0"/>
                  </a:moveTo>
                  <a:cubicBezTo>
                    <a:pt x="88" y="0"/>
                    <a:pt x="43" y="5"/>
                    <a:pt x="1" y="16"/>
                  </a:cubicBezTo>
                  <a:cubicBezTo>
                    <a:pt x="112" y="237"/>
                    <a:pt x="318" y="410"/>
                    <a:pt x="579" y="410"/>
                  </a:cubicBezTo>
                  <a:cubicBezTo>
                    <a:pt x="619" y="410"/>
                    <a:pt x="660" y="406"/>
                    <a:pt x="701" y="398"/>
                  </a:cubicBezTo>
                  <a:cubicBezTo>
                    <a:pt x="595" y="133"/>
                    <a:pt x="357" y="0"/>
                    <a:pt x="132" y="0"/>
                  </a:cubicBezTo>
                  <a:close/>
                </a:path>
              </a:pathLst>
            </a:custGeom>
            <a:solidFill>
              <a:srgbClr val="F79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996725" y="3398800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367850" y="2166775"/>
              <a:ext cx="245225" cy="104825"/>
            </a:xfrm>
            <a:custGeom>
              <a:avLst/>
              <a:gdLst/>
              <a:ahLst/>
              <a:cxnLst/>
              <a:rect l="l" t="t" r="r" b="b"/>
              <a:pathLst>
                <a:path w="9809" h="4193" extrusionOk="0">
                  <a:moveTo>
                    <a:pt x="7422" y="0"/>
                  </a:moveTo>
                  <a:cubicBezTo>
                    <a:pt x="4913" y="0"/>
                    <a:pt x="2393" y="356"/>
                    <a:pt x="1" y="1136"/>
                  </a:cubicBezTo>
                  <a:cubicBezTo>
                    <a:pt x="956" y="1709"/>
                    <a:pt x="1274" y="2919"/>
                    <a:pt x="2230" y="3429"/>
                  </a:cubicBezTo>
                  <a:cubicBezTo>
                    <a:pt x="2421" y="3811"/>
                    <a:pt x="2803" y="4129"/>
                    <a:pt x="3249" y="4193"/>
                  </a:cubicBezTo>
                  <a:cubicBezTo>
                    <a:pt x="5414" y="4193"/>
                    <a:pt x="7452" y="3365"/>
                    <a:pt x="9617" y="3365"/>
                  </a:cubicBezTo>
                  <a:cubicBezTo>
                    <a:pt x="9808" y="2919"/>
                    <a:pt x="9617" y="2473"/>
                    <a:pt x="9235" y="2219"/>
                  </a:cubicBezTo>
                  <a:cubicBezTo>
                    <a:pt x="8343" y="1518"/>
                    <a:pt x="8725" y="818"/>
                    <a:pt x="9108" y="53"/>
                  </a:cubicBezTo>
                  <a:cubicBezTo>
                    <a:pt x="8547" y="18"/>
                    <a:pt x="7985" y="0"/>
                    <a:pt x="7422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27575" y="2726225"/>
              <a:ext cx="204900" cy="207700"/>
            </a:xfrm>
            <a:custGeom>
              <a:avLst/>
              <a:gdLst/>
              <a:ahLst/>
              <a:cxnLst/>
              <a:rect l="l" t="t" r="r" b="b"/>
              <a:pathLst>
                <a:path w="8196" h="8308" extrusionOk="0">
                  <a:moveTo>
                    <a:pt x="2074" y="1"/>
                  </a:moveTo>
                  <a:cubicBezTo>
                    <a:pt x="1799" y="1"/>
                    <a:pt x="1561" y="108"/>
                    <a:pt x="1465" y="538"/>
                  </a:cubicBezTo>
                  <a:cubicBezTo>
                    <a:pt x="1465" y="665"/>
                    <a:pt x="1592" y="729"/>
                    <a:pt x="1592" y="856"/>
                  </a:cubicBezTo>
                  <a:cubicBezTo>
                    <a:pt x="1465" y="793"/>
                    <a:pt x="1401" y="729"/>
                    <a:pt x="1274" y="729"/>
                  </a:cubicBezTo>
                  <a:cubicBezTo>
                    <a:pt x="0" y="1621"/>
                    <a:pt x="0" y="3977"/>
                    <a:pt x="1529" y="4232"/>
                  </a:cubicBezTo>
                  <a:cubicBezTo>
                    <a:pt x="2994" y="4486"/>
                    <a:pt x="3567" y="5696"/>
                    <a:pt x="4713" y="6269"/>
                  </a:cubicBezTo>
                  <a:lnTo>
                    <a:pt x="7706" y="8307"/>
                  </a:lnTo>
                  <a:cubicBezTo>
                    <a:pt x="6942" y="7225"/>
                    <a:pt x="6624" y="6142"/>
                    <a:pt x="7770" y="5123"/>
                  </a:cubicBezTo>
                  <a:cubicBezTo>
                    <a:pt x="8195" y="4029"/>
                    <a:pt x="7635" y="3399"/>
                    <a:pt x="6697" y="3399"/>
                  </a:cubicBezTo>
                  <a:cubicBezTo>
                    <a:pt x="6652" y="3399"/>
                    <a:pt x="6606" y="3401"/>
                    <a:pt x="6560" y="3404"/>
                  </a:cubicBezTo>
                  <a:cubicBezTo>
                    <a:pt x="6514" y="3406"/>
                    <a:pt x="6472" y="3407"/>
                    <a:pt x="6432" y="3407"/>
                  </a:cubicBezTo>
                  <a:cubicBezTo>
                    <a:pt x="5468" y="3407"/>
                    <a:pt x="6106" y="2691"/>
                    <a:pt x="5923" y="2385"/>
                  </a:cubicBezTo>
                  <a:cubicBezTo>
                    <a:pt x="5031" y="1175"/>
                    <a:pt x="3567" y="856"/>
                    <a:pt x="2357" y="28"/>
                  </a:cubicBezTo>
                  <a:cubicBezTo>
                    <a:pt x="2261" y="13"/>
                    <a:pt x="2166" y="1"/>
                    <a:pt x="2074" y="1"/>
                  </a:cubicBezTo>
                  <a:close/>
                </a:path>
              </a:pathLst>
            </a:custGeom>
            <a:solidFill>
              <a:srgbClr val="FE7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66900" y="2005700"/>
              <a:ext cx="243600" cy="132875"/>
            </a:xfrm>
            <a:custGeom>
              <a:avLst/>
              <a:gdLst/>
              <a:ahLst/>
              <a:cxnLst/>
              <a:rect l="l" t="t" r="r" b="b"/>
              <a:pathLst>
                <a:path w="9744" h="5315" extrusionOk="0">
                  <a:moveTo>
                    <a:pt x="0" y="1"/>
                  </a:moveTo>
                  <a:lnTo>
                    <a:pt x="0" y="1"/>
                  </a:lnTo>
                  <a:cubicBezTo>
                    <a:pt x="1210" y="2039"/>
                    <a:pt x="3248" y="3312"/>
                    <a:pt x="4840" y="5032"/>
                  </a:cubicBezTo>
                  <a:cubicBezTo>
                    <a:pt x="4891" y="5049"/>
                    <a:pt x="4942" y="5057"/>
                    <a:pt x="4992" y="5057"/>
                  </a:cubicBezTo>
                  <a:cubicBezTo>
                    <a:pt x="5129" y="5057"/>
                    <a:pt x="5256" y="4998"/>
                    <a:pt x="5350" y="4904"/>
                  </a:cubicBezTo>
                  <a:cubicBezTo>
                    <a:pt x="5541" y="4968"/>
                    <a:pt x="5668" y="5095"/>
                    <a:pt x="5859" y="5159"/>
                  </a:cubicBezTo>
                  <a:cubicBezTo>
                    <a:pt x="6075" y="5255"/>
                    <a:pt x="6209" y="5315"/>
                    <a:pt x="6334" y="5315"/>
                  </a:cubicBezTo>
                  <a:cubicBezTo>
                    <a:pt x="6540" y="5315"/>
                    <a:pt x="6720" y="5150"/>
                    <a:pt x="7196" y="4713"/>
                  </a:cubicBezTo>
                  <a:cubicBezTo>
                    <a:pt x="7324" y="4586"/>
                    <a:pt x="7515" y="4522"/>
                    <a:pt x="7706" y="4522"/>
                  </a:cubicBezTo>
                  <a:lnTo>
                    <a:pt x="9171" y="4522"/>
                  </a:lnTo>
                  <a:cubicBezTo>
                    <a:pt x="9489" y="4204"/>
                    <a:pt x="9744" y="3949"/>
                    <a:pt x="9553" y="3440"/>
                  </a:cubicBezTo>
                  <a:cubicBezTo>
                    <a:pt x="9425" y="3376"/>
                    <a:pt x="9362" y="3312"/>
                    <a:pt x="9234" y="3312"/>
                  </a:cubicBezTo>
                  <a:cubicBezTo>
                    <a:pt x="8930" y="3444"/>
                    <a:pt x="8662" y="3502"/>
                    <a:pt x="8422" y="3502"/>
                  </a:cubicBezTo>
                  <a:cubicBezTo>
                    <a:pt x="7505" y="3502"/>
                    <a:pt x="7001" y="2655"/>
                    <a:pt x="6496" y="1847"/>
                  </a:cubicBezTo>
                  <a:cubicBezTo>
                    <a:pt x="4458" y="892"/>
                    <a:pt x="2229" y="255"/>
                    <a:pt x="0" y="1"/>
                  </a:cubicBezTo>
                  <a:close/>
                </a:path>
              </a:pathLst>
            </a:custGeom>
            <a:solidFill>
              <a:srgbClr val="FD6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412750" y="2004100"/>
              <a:ext cx="178350" cy="146850"/>
            </a:xfrm>
            <a:custGeom>
              <a:avLst/>
              <a:gdLst/>
              <a:ahLst/>
              <a:cxnLst/>
              <a:rect l="l" t="t" r="r" b="b"/>
              <a:pathLst>
                <a:path w="7134" h="5874" extrusionOk="0">
                  <a:moveTo>
                    <a:pt x="256" y="1"/>
                  </a:moveTo>
                  <a:cubicBezTo>
                    <a:pt x="1" y="192"/>
                    <a:pt x="1" y="574"/>
                    <a:pt x="256" y="765"/>
                  </a:cubicBezTo>
                  <a:lnTo>
                    <a:pt x="5223" y="5414"/>
                  </a:lnTo>
                  <a:cubicBezTo>
                    <a:pt x="5795" y="5714"/>
                    <a:pt x="6146" y="5874"/>
                    <a:pt x="6395" y="5874"/>
                  </a:cubicBezTo>
                  <a:cubicBezTo>
                    <a:pt x="6728" y="5874"/>
                    <a:pt x="6878" y="5588"/>
                    <a:pt x="7133" y="4968"/>
                  </a:cubicBezTo>
                  <a:cubicBezTo>
                    <a:pt x="5732" y="3121"/>
                    <a:pt x="4013" y="1466"/>
                    <a:pt x="2166" y="65"/>
                  </a:cubicBezTo>
                  <a:lnTo>
                    <a:pt x="256" y="1"/>
                  </a:ln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90950" y="2720600"/>
              <a:ext cx="154475" cy="162375"/>
            </a:xfrm>
            <a:custGeom>
              <a:avLst/>
              <a:gdLst/>
              <a:ahLst/>
              <a:cxnLst/>
              <a:rect l="l" t="t" r="r" b="b"/>
              <a:pathLst>
                <a:path w="6179" h="6495" extrusionOk="0">
                  <a:moveTo>
                    <a:pt x="3884" y="1"/>
                  </a:moveTo>
                  <a:cubicBezTo>
                    <a:pt x="3062" y="1"/>
                    <a:pt x="2249" y="100"/>
                    <a:pt x="1465" y="317"/>
                  </a:cubicBezTo>
                  <a:cubicBezTo>
                    <a:pt x="383" y="572"/>
                    <a:pt x="1" y="1846"/>
                    <a:pt x="701" y="2737"/>
                  </a:cubicBezTo>
                  <a:cubicBezTo>
                    <a:pt x="2039" y="4520"/>
                    <a:pt x="3949" y="5858"/>
                    <a:pt x="6178" y="6494"/>
                  </a:cubicBezTo>
                  <a:cubicBezTo>
                    <a:pt x="5732" y="5985"/>
                    <a:pt x="5286" y="5412"/>
                    <a:pt x="4904" y="4902"/>
                  </a:cubicBezTo>
                  <a:cubicBezTo>
                    <a:pt x="4726" y="4545"/>
                    <a:pt x="4390" y="4344"/>
                    <a:pt x="4030" y="4344"/>
                  </a:cubicBezTo>
                  <a:cubicBezTo>
                    <a:pt x="3877" y="4344"/>
                    <a:pt x="3719" y="4381"/>
                    <a:pt x="3567" y="4457"/>
                  </a:cubicBezTo>
                  <a:lnTo>
                    <a:pt x="3249" y="4457"/>
                  </a:lnTo>
                  <a:cubicBezTo>
                    <a:pt x="2230" y="4011"/>
                    <a:pt x="2357" y="2928"/>
                    <a:pt x="2102" y="2164"/>
                  </a:cubicBezTo>
                  <a:cubicBezTo>
                    <a:pt x="1911" y="1400"/>
                    <a:pt x="2484" y="1209"/>
                    <a:pt x="3121" y="1145"/>
                  </a:cubicBezTo>
                  <a:cubicBezTo>
                    <a:pt x="3121" y="758"/>
                    <a:pt x="3409" y="420"/>
                    <a:pt x="3776" y="420"/>
                  </a:cubicBezTo>
                  <a:cubicBezTo>
                    <a:pt x="3832" y="420"/>
                    <a:pt x="3890" y="428"/>
                    <a:pt x="3949" y="444"/>
                  </a:cubicBezTo>
                  <a:cubicBezTo>
                    <a:pt x="4151" y="545"/>
                    <a:pt x="4352" y="628"/>
                    <a:pt x="4544" y="628"/>
                  </a:cubicBezTo>
                  <a:cubicBezTo>
                    <a:pt x="4716" y="628"/>
                    <a:pt x="4881" y="561"/>
                    <a:pt x="5032" y="381"/>
                  </a:cubicBezTo>
                  <a:lnTo>
                    <a:pt x="5032" y="62"/>
                  </a:lnTo>
                  <a:cubicBezTo>
                    <a:pt x="4649" y="22"/>
                    <a:pt x="4265" y="1"/>
                    <a:pt x="3884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036850" y="2069375"/>
              <a:ext cx="200650" cy="113525"/>
            </a:xfrm>
            <a:custGeom>
              <a:avLst/>
              <a:gdLst/>
              <a:ahLst/>
              <a:cxnLst/>
              <a:rect l="l" t="t" r="r" b="b"/>
              <a:pathLst>
                <a:path w="8026" h="4541" extrusionOk="0">
                  <a:moveTo>
                    <a:pt x="7261" y="1"/>
                  </a:moveTo>
                  <a:lnTo>
                    <a:pt x="128" y="2803"/>
                  </a:lnTo>
                  <a:cubicBezTo>
                    <a:pt x="128" y="2803"/>
                    <a:pt x="65" y="2930"/>
                    <a:pt x="65" y="2994"/>
                  </a:cubicBezTo>
                  <a:cubicBezTo>
                    <a:pt x="1" y="3058"/>
                    <a:pt x="65" y="3121"/>
                    <a:pt x="192" y="3185"/>
                  </a:cubicBezTo>
                  <a:cubicBezTo>
                    <a:pt x="256" y="3313"/>
                    <a:pt x="383" y="3440"/>
                    <a:pt x="510" y="3504"/>
                  </a:cubicBezTo>
                  <a:cubicBezTo>
                    <a:pt x="638" y="3631"/>
                    <a:pt x="765" y="3758"/>
                    <a:pt x="893" y="3886"/>
                  </a:cubicBezTo>
                  <a:lnTo>
                    <a:pt x="1211" y="4268"/>
                  </a:lnTo>
                  <a:cubicBezTo>
                    <a:pt x="1386" y="4443"/>
                    <a:pt x="1638" y="4541"/>
                    <a:pt x="1893" y="4541"/>
                  </a:cubicBezTo>
                  <a:cubicBezTo>
                    <a:pt x="2102" y="4541"/>
                    <a:pt x="2313" y="4475"/>
                    <a:pt x="2485" y="4331"/>
                  </a:cubicBezTo>
                  <a:cubicBezTo>
                    <a:pt x="3886" y="3058"/>
                    <a:pt x="5733" y="2548"/>
                    <a:pt x="7325" y="1720"/>
                  </a:cubicBezTo>
                  <a:cubicBezTo>
                    <a:pt x="8025" y="1338"/>
                    <a:pt x="7961" y="701"/>
                    <a:pt x="7516" y="128"/>
                  </a:cubicBezTo>
                  <a:lnTo>
                    <a:pt x="7261" y="1"/>
                  </a:ln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59625" y="2003400"/>
              <a:ext cx="259525" cy="39200"/>
            </a:xfrm>
            <a:custGeom>
              <a:avLst/>
              <a:gdLst/>
              <a:ahLst/>
              <a:cxnLst/>
              <a:rect l="l" t="t" r="r" b="b"/>
              <a:pathLst>
                <a:path w="10381" h="1568" extrusionOk="0">
                  <a:moveTo>
                    <a:pt x="8116" y="1"/>
                  </a:moveTo>
                  <a:cubicBezTo>
                    <a:pt x="7734" y="1"/>
                    <a:pt x="7345" y="8"/>
                    <a:pt x="6942" y="29"/>
                  </a:cubicBezTo>
                  <a:cubicBezTo>
                    <a:pt x="4585" y="156"/>
                    <a:pt x="2165" y="156"/>
                    <a:pt x="0" y="1175"/>
                  </a:cubicBezTo>
                  <a:cubicBezTo>
                    <a:pt x="651" y="1320"/>
                    <a:pt x="1323" y="1567"/>
                    <a:pt x="2004" y="1567"/>
                  </a:cubicBezTo>
                  <a:cubicBezTo>
                    <a:pt x="2521" y="1567"/>
                    <a:pt x="3044" y="1424"/>
                    <a:pt x="3566" y="984"/>
                  </a:cubicBezTo>
                  <a:cubicBezTo>
                    <a:pt x="3707" y="879"/>
                    <a:pt x="3866" y="832"/>
                    <a:pt x="4034" y="832"/>
                  </a:cubicBezTo>
                  <a:cubicBezTo>
                    <a:pt x="4172" y="832"/>
                    <a:pt x="4315" y="863"/>
                    <a:pt x="4458" y="921"/>
                  </a:cubicBezTo>
                  <a:cubicBezTo>
                    <a:pt x="4725" y="1001"/>
                    <a:pt x="5003" y="1036"/>
                    <a:pt x="5282" y="1036"/>
                  </a:cubicBezTo>
                  <a:cubicBezTo>
                    <a:pt x="5670" y="1036"/>
                    <a:pt x="6062" y="968"/>
                    <a:pt x="6432" y="857"/>
                  </a:cubicBezTo>
                  <a:cubicBezTo>
                    <a:pt x="6631" y="817"/>
                    <a:pt x="6804" y="728"/>
                    <a:pt x="6984" y="728"/>
                  </a:cubicBezTo>
                  <a:cubicBezTo>
                    <a:pt x="7093" y="728"/>
                    <a:pt x="7204" y="761"/>
                    <a:pt x="7324" y="857"/>
                  </a:cubicBezTo>
                  <a:cubicBezTo>
                    <a:pt x="7801" y="1112"/>
                    <a:pt x="8327" y="1239"/>
                    <a:pt x="8852" y="1239"/>
                  </a:cubicBezTo>
                  <a:cubicBezTo>
                    <a:pt x="9378" y="1239"/>
                    <a:pt x="9903" y="1112"/>
                    <a:pt x="10381" y="857"/>
                  </a:cubicBezTo>
                  <a:lnTo>
                    <a:pt x="10381" y="29"/>
                  </a:lnTo>
                  <a:cubicBezTo>
                    <a:pt x="9616" y="29"/>
                    <a:pt x="8880" y="1"/>
                    <a:pt x="8116" y="1"/>
                  </a:cubicBezTo>
                  <a:close/>
                </a:path>
              </a:pathLst>
            </a:custGeom>
            <a:solidFill>
              <a:srgbClr val="F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562100" y="2168100"/>
              <a:ext cx="111475" cy="116250"/>
            </a:xfrm>
            <a:custGeom>
              <a:avLst/>
              <a:gdLst/>
              <a:ahLst/>
              <a:cxnLst/>
              <a:rect l="l" t="t" r="r" b="b"/>
              <a:pathLst>
                <a:path w="4459" h="4650" extrusionOk="0">
                  <a:moveTo>
                    <a:pt x="1338" y="0"/>
                  </a:moveTo>
                  <a:cubicBezTo>
                    <a:pt x="1019" y="446"/>
                    <a:pt x="255" y="191"/>
                    <a:pt x="0" y="1019"/>
                  </a:cubicBezTo>
                  <a:lnTo>
                    <a:pt x="1783" y="2994"/>
                  </a:lnTo>
                  <a:cubicBezTo>
                    <a:pt x="2165" y="3821"/>
                    <a:pt x="2611" y="4586"/>
                    <a:pt x="3567" y="4649"/>
                  </a:cubicBezTo>
                  <a:cubicBezTo>
                    <a:pt x="4203" y="4395"/>
                    <a:pt x="4076" y="3758"/>
                    <a:pt x="4394" y="3376"/>
                  </a:cubicBezTo>
                  <a:cubicBezTo>
                    <a:pt x="4458" y="2675"/>
                    <a:pt x="3567" y="2484"/>
                    <a:pt x="3630" y="1847"/>
                  </a:cubicBezTo>
                  <a:cubicBezTo>
                    <a:pt x="3630" y="1784"/>
                    <a:pt x="3630" y="1720"/>
                    <a:pt x="3630" y="1656"/>
                  </a:cubicBezTo>
                  <a:cubicBezTo>
                    <a:pt x="3567" y="1529"/>
                    <a:pt x="3503" y="1401"/>
                    <a:pt x="3439" y="1274"/>
                  </a:cubicBezTo>
                  <a:lnTo>
                    <a:pt x="3312" y="1147"/>
                  </a:lnTo>
                  <a:lnTo>
                    <a:pt x="2993" y="892"/>
                  </a:lnTo>
                  <a:cubicBezTo>
                    <a:pt x="2930" y="765"/>
                    <a:pt x="2866" y="701"/>
                    <a:pt x="2739" y="574"/>
                  </a:cubicBezTo>
                  <a:cubicBezTo>
                    <a:pt x="2611" y="446"/>
                    <a:pt x="2420" y="319"/>
                    <a:pt x="2293" y="255"/>
                  </a:cubicBezTo>
                  <a:cubicBezTo>
                    <a:pt x="2102" y="128"/>
                    <a:pt x="1911" y="64"/>
                    <a:pt x="1783" y="0"/>
                  </a:cubicBezTo>
                  <a:close/>
                </a:path>
              </a:pathLst>
            </a:custGeom>
            <a:solidFill>
              <a:srgbClr val="D4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219950" y="2034350"/>
              <a:ext cx="132175" cy="76475"/>
            </a:xfrm>
            <a:custGeom>
              <a:avLst/>
              <a:gdLst/>
              <a:ahLst/>
              <a:cxnLst/>
              <a:rect l="l" t="t" r="r" b="b"/>
              <a:pathLst>
                <a:path w="5287" h="3059" extrusionOk="0">
                  <a:moveTo>
                    <a:pt x="5032" y="1"/>
                  </a:moveTo>
                  <a:cubicBezTo>
                    <a:pt x="3249" y="256"/>
                    <a:pt x="1593" y="701"/>
                    <a:pt x="1" y="1402"/>
                  </a:cubicBezTo>
                  <a:lnTo>
                    <a:pt x="64" y="1466"/>
                  </a:lnTo>
                  <a:cubicBezTo>
                    <a:pt x="855" y="2531"/>
                    <a:pt x="1589" y="3058"/>
                    <a:pt x="2458" y="3058"/>
                  </a:cubicBezTo>
                  <a:cubicBezTo>
                    <a:pt x="3200" y="3058"/>
                    <a:pt x="4040" y="2674"/>
                    <a:pt x="5095" y="1911"/>
                  </a:cubicBezTo>
                  <a:cubicBezTo>
                    <a:pt x="5159" y="1784"/>
                    <a:pt x="5223" y="1657"/>
                    <a:pt x="5286" y="1466"/>
                  </a:cubicBezTo>
                  <a:cubicBezTo>
                    <a:pt x="5223" y="1211"/>
                    <a:pt x="5223" y="1020"/>
                    <a:pt x="5159" y="765"/>
                  </a:cubicBezTo>
                  <a:cubicBezTo>
                    <a:pt x="5095" y="510"/>
                    <a:pt x="5223" y="192"/>
                    <a:pt x="5032" y="1"/>
                  </a:cubicBez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965550" y="2117150"/>
              <a:ext cx="202200" cy="103500"/>
            </a:xfrm>
            <a:custGeom>
              <a:avLst/>
              <a:gdLst/>
              <a:ahLst/>
              <a:cxnLst/>
              <a:rect l="l" t="t" r="r" b="b"/>
              <a:pathLst>
                <a:path w="8088" h="4140" extrusionOk="0">
                  <a:moveTo>
                    <a:pt x="8088" y="0"/>
                  </a:moveTo>
                  <a:lnTo>
                    <a:pt x="8088" y="0"/>
                  </a:lnTo>
                  <a:cubicBezTo>
                    <a:pt x="7196" y="64"/>
                    <a:pt x="6369" y="255"/>
                    <a:pt x="5477" y="510"/>
                  </a:cubicBezTo>
                  <a:cubicBezTo>
                    <a:pt x="3503" y="1274"/>
                    <a:pt x="1401" y="1975"/>
                    <a:pt x="0" y="3822"/>
                  </a:cubicBezTo>
                  <a:cubicBezTo>
                    <a:pt x="127" y="4076"/>
                    <a:pt x="382" y="4140"/>
                    <a:pt x="637" y="4140"/>
                  </a:cubicBezTo>
                  <a:cubicBezTo>
                    <a:pt x="764" y="4076"/>
                    <a:pt x="955" y="4013"/>
                    <a:pt x="1083" y="3885"/>
                  </a:cubicBezTo>
                  <a:cubicBezTo>
                    <a:pt x="1529" y="3503"/>
                    <a:pt x="2102" y="3185"/>
                    <a:pt x="2675" y="2930"/>
                  </a:cubicBezTo>
                  <a:cubicBezTo>
                    <a:pt x="2866" y="2803"/>
                    <a:pt x="2930" y="2548"/>
                    <a:pt x="3121" y="2357"/>
                  </a:cubicBezTo>
                  <a:cubicBezTo>
                    <a:pt x="3644" y="2035"/>
                    <a:pt x="4167" y="1408"/>
                    <a:pt x="4739" y="1408"/>
                  </a:cubicBezTo>
                  <a:cubicBezTo>
                    <a:pt x="5071" y="1408"/>
                    <a:pt x="5420" y="1620"/>
                    <a:pt x="5795" y="2229"/>
                  </a:cubicBezTo>
                  <a:cubicBezTo>
                    <a:pt x="5819" y="2300"/>
                    <a:pt x="5885" y="2327"/>
                    <a:pt x="5972" y="2327"/>
                  </a:cubicBezTo>
                  <a:cubicBezTo>
                    <a:pt x="6123" y="2327"/>
                    <a:pt x="6335" y="2246"/>
                    <a:pt x="6496" y="2166"/>
                  </a:cubicBezTo>
                  <a:cubicBezTo>
                    <a:pt x="7196" y="1593"/>
                    <a:pt x="7706" y="828"/>
                    <a:pt x="8088" y="0"/>
                  </a:cubicBezTo>
                  <a:close/>
                </a:path>
              </a:pathLst>
            </a:custGeom>
            <a:solidFill>
              <a:srgbClr val="F8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137000" y="2204725"/>
              <a:ext cx="181525" cy="66975"/>
            </a:xfrm>
            <a:custGeom>
              <a:avLst/>
              <a:gdLst/>
              <a:ahLst/>
              <a:cxnLst/>
              <a:rect l="l" t="t" r="r" b="b"/>
              <a:pathLst>
                <a:path w="7261" h="2679" extrusionOk="0">
                  <a:moveTo>
                    <a:pt x="7261" y="0"/>
                  </a:moveTo>
                  <a:cubicBezTo>
                    <a:pt x="4713" y="191"/>
                    <a:pt x="2421" y="1465"/>
                    <a:pt x="1" y="2229"/>
                  </a:cubicBezTo>
                  <a:cubicBezTo>
                    <a:pt x="409" y="2521"/>
                    <a:pt x="630" y="2679"/>
                    <a:pt x="854" y="2679"/>
                  </a:cubicBezTo>
                  <a:cubicBezTo>
                    <a:pt x="1119" y="2679"/>
                    <a:pt x="1388" y="2458"/>
                    <a:pt x="1975" y="1974"/>
                  </a:cubicBezTo>
                  <a:cubicBezTo>
                    <a:pt x="2038" y="1942"/>
                    <a:pt x="2134" y="1942"/>
                    <a:pt x="2230" y="1942"/>
                  </a:cubicBezTo>
                  <a:cubicBezTo>
                    <a:pt x="2325" y="1942"/>
                    <a:pt x="2421" y="1942"/>
                    <a:pt x="2484" y="1911"/>
                  </a:cubicBezTo>
                  <a:cubicBezTo>
                    <a:pt x="2892" y="1707"/>
                    <a:pt x="3299" y="1636"/>
                    <a:pt x="3699" y="1636"/>
                  </a:cubicBezTo>
                  <a:cubicBezTo>
                    <a:pt x="4298" y="1636"/>
                    <a:pt x="4879" y="1796"/>
                    <a:pt x="5414" y="1911"/>
                  </a:cubicBezTo>
                  <a:cubicBezTo>
                    <a:pt x="5552" y="1930"/>
                    <a:pt x="5671" y="1941"/>
                    <a:pt x="5774" y="1941"/>
                  </a:cubicBezTo>
                  <a:cubicBezTo>
                    <a:pt x="6327" y="1941"/>
                    <a:pt x="6391" y="1635"/>
                    <a:pt x="6187" y="802"/>
                  </a:cubicBezTo>
                  <a:lnTo>
                    <a:pt x="6187" y="802"/>
                  </a:lnTo>
                  <a:cubicBezTo>
                    <a:pt x="6391" y="263"/>
                    <a:pt x="7072" y="502"/>
                    <a:pt x="7261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606675" y="2168100"/>
              <a:ext cx="136950" cy="46200"/>
            </a:xfrm>
            <a:custGeom>
              <a:avLst/>
              <a:gdLst/>
              <a:ahLst/>
              <a:cxnLst/>
              <a:rect l="l" t="t" r="r" b="b"/>
              <a:pathLst>
                <a:path w="5478" h="1848" extrusionOk="0">
                  <a:moveTo>
                    <a:pt x="796" y="0"/>
                  </a:moveTo>
                  <a:cubicBezTo>
                    <a:pt x="526" y="0"/>
                    <a:pt x="255" y="64"/>
                    <a:pt x="0" y="64"/>
                  </a:cubicBezTo>
                  <a:lnTo>
                    <a:pt x="319" y="382"/>
                  </a:lnTo>
                  <a:cubicBezTo>
                    <a:pt x="510" y="446"/>
                    <a:pt x="637" y="574"/>
                    <a:pt x="765" y="701"/>
                  </a:cubicBezTo>
                  <a:lnTo>
                    <a:pt x="1147" y="1083"/>
                  </a:lnTo>
                  <a:cubicBezTo>
                    <a:pt x="1274" y="1210"/>
                    <a:pt x="1401" y="1338"/>
                    <a:pt x="1529" y="1465"/>
                  </a:cubicBezTo>
                  <a:cubicBezTo>
                    <a:pt x="1656" y="1592"/>
                    <a:pt x="1784" y="1720"/>
                    <a:pt x="1911" y="1847"/>
                  </a:cubicBezTo>
                  <a:cubicBezTo>
                    <a:pt x="2178" y="1740"/>
                    <a:pt x="2534" y="1499"/>
                    <a:pt x="2793" y="1499"/>
                  </a:cubicBezTo>
                  <a:cubicBezTo>
                    <a:pt x="2843" y="1499"/>
                    <a:pt x="2889" y="1508"/>
                    <a:pt x="2930" y="1529"/>
                  </a:cubicBezTo>
                  <a:cubicBezTo>
                    <a:pt x="3166" y="1632"/>
                    <a:pt x="3388" y="1674"/>
                    <a:pt x="3600" y="1674"/>
                  </a:cubicBezTo>
                  <a:cubicBezTo>
                    <a:pt x="4303" y="1674"/>
                    <a:pt x="4890" y="1215"/>
                    <a:pt x="5477" y="1019"/>
                  </a:cubicBezTo>
                  <a:cubicBezTo>
                    <a:pt x="4267" y="382"/>
                    <a:pt x="2930" y="446"/>
                    <a:pt x="1592" y="319"/>
                  </a:cubicBezTo>
                  <a:cubicBezTo>
                    <a:pt x="1338" y="64"/>
                    <a:pt x="1067" y="0"/>
                    <a:pt x="796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966650" y="2225000"/>
              <a:ext cx="171975" cy="58050"/>
            </a:xfrm>
            <a:custGeom>
              <a:avLst/>
              <a:gdLst/>
              <a:ahLst/>
              <a:cxnLst/>
              <a:rect l="l" t="t" r="r" b="b"/>
              <a:pathLst>
                <a:path w="6879" h="2322" extrusionOk="0">
                  <a:moveTo>
                    <a:pt x="169" y="0"/>
                  </a:moveTo>
                  <a:cubicBezTo>
                    <a:pt x="113" y="0"/>
                    <a:pt x="57" y="6"/>
                    <a:pt x="0" y="17"/>
                  </a:cubicBezTo>
                  <a:cubicBezTo>
                    <a:pt x="446" y="781"/>
                    <a:pt x="1338" y="909"/>
                    <a:pt x="1911" y="1482"/>
                  </a:cubicBezTo>
                  <a:cubicBezTo>
                    <a:pt x="2102" y="1800"/>
                    <a:pt x="2357" y="2055"/>
                    <a:pt x="2675" y="2246"/>
                  </a:cubicBezTo>
                  <a:cubicBezTo>
                    <a:pt x="2866" y="2097"/>
                    <a:pt x="3064" y="2048"/>
                    <a:pt x="3265" y="2048"/>
                  </a:cubicBezTo>
                  <a:cubicBezTo>
                    <a:pt x="3666" y="2048"/>
                    <a:pt x="4076" y="2246"/>
                    <a:pt x="4458" y="2246"/>
                  </a:cubicBezTo>
                  <a:cubicBezTo>
                    <a:pt x="4799" y="2246"/>
                    <a:pt x="5183" y="2322"/>
                    <a:pt x="5553" y="2322"/>
                  </a:cubicBezTo>
                  <a:cubicBezTo>
                    <a:pt x="6081" y="2322"/>
                    <a:pt x="6579" y="2167"/>
                    <a:pt x="6878" y="1418"/>
                  </a:cubicBezTo>
                  <a:lnTo>
                    <a:pt x="6878" y="1418"/>
                  </a:lnTo>
                  <a:cubicBezTo>
                    <a:pt x="6428" y="1486"/>
                    <a:pt x="5979" y="1519"/>
                    <a:pt x="5532" y="1519"/>
                  </a:cubicBezTo>
                  <a:cubicBezTo>
                    <a:pt x="3892" y="1519"/>
                    <a:pt x="2293" y="1073"/>
                    <a:pt x="892" y="272"/>
                  </a:cubicBezTo>
                  <a:cubicBezTo>
                    <a:pt x="682" y="115"/>
                    <a:pt x="430" y="0"/>
                    <a:pt x="169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2368350" y="2099625"/>
              <a:ext cx="125800" cy="41150"/>
            </a:xfrm>
            <a:custGeom>
              <a:avLst/>
              <a:gdLst/>
              <a:ahLst/>
              <a:cxnLst/>
              <a:rect l="l" t="t" r="r" b="b"/>
              <a:pathLst>
                <a:path w="5032" h="1646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851"/>
                    <a:pt x="759" y="1470"/>
                    <a:pt x="1597" y="1470"/>
                  </a:cubicBezTo>
                  <a:cubicBezTo>
                    <a:pt x="1638" y="1470"/>
                    <a:pt x="1679" y="1469"/>
                    <a:pt x="1720" y="1466"/>
                  </a:cubicBezTo>
                  <a:cubicBezTo>
                    <a:pt x="1794" y="1461"/>
                    <a:pt x="1868" y="1459"/>
                    <a:pt x="1942" y="1459"/>
                  </a:cubicBezTo>
                  <a:cubicBezTo>
                    <a:pt x="2660" y="1459"/>
                    <a:pt x="3380" y="1645"/>
                    <a:pt x="4121" y="1645"/>
                  </a:cubicBezTo>
                  <a:cubicBezTo>
                    <a:pt x="4421" y="1645"/>
                    <a:pt x="4724" y="1615"/>
                    <a:pt x="5031" y="1529"/>
                  </a:cubicBezTo>
                  <a:cubicBezTo>
                    <a:pt x="3503" y="638"/>
                    <a:pt x="1783" y="128"/>
                    <a:pt x="0" y="1"/>
                  </a:cubicBezTo>
                  <a:close/>
                </a:path>
              </a:pathLst>
            </a:custGeom>
            <a:solidFill>
              <a:srgbClr val="F78B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629275" y="2051875"/>
              <a:ext cx="68500" cy="58775"/>
            </a:xfrm>
            <a:custGeom>
              <a:avLst/>
              <a:gdLst/>
              <a:ahLst/>
              <a:cxnLst/>
              <a:rect l="l" t="t" r="r" b="b"/>
              <a:pathLst>
                <a:path w="2740" h="2351" extrusionOk="0">
                  <a:moveTo>
                    <a:pt x="1" y="0"/>
                  </a:moveTo>
                  <a:cubicBezTo>
                    <a:pt x="128" y="319"/>
                    <a:pt x="192" y="574"/>
                    <a:pt x="256" y="892"/>
                  </a:cubicBezTo>
                  <a:cubicBezTo>
                    <a:pt x="256" y="1884"/>
                    <a:pt x="460" y="2350"/>
                    <a:pt x="987" y="2350"/>
                  </a:cubicBezTo>
                  <a:cubicBezTo>
                    <a:pt x="1239" y="2350"/>
                    <a:pt x="1564" y="2244"/>
                    <a:pt x="1975" y="2038"/>
                  </a:cubicBezTo>
                  <a:cubicBezTo>
                    <a:pt x="2230" y="1847"/>
                    <a:pt x="2485" y="1656"/>
                    <a:pt x="2739" y="1465"/>
                  </a:cubicBezTo>
                  <a:cubicBezTo>
                    <a:pt x="1848" y="892"/>
                    <a:pt x="956" y="446"/>
                    <a:pt x="1" y="0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336175" y="2032775"/>
              <a:ext cx="54150" cy="50350"/>
            </a:xfrm>
            <a:custGeom>
              <a:avLst/>
              <a:gdLst/>
              <a:ahLst/>
              <a:cxnLst/>
              <a:rect l="l" t="t" r="r" b="b"/>
              <a:pathLst>
                <a:path w="2166" h="2014" extrusionOk="0">
                  <a:moveTo>
                    <a:pt x="1083" y="0"/>
                  </a:moveTo>
                  <a:lnTo>
                    <a:pt x="383" y="64"/>
                  </a:lnTo>
                  <a:lnTo>
                    <a:pt x="1" y="764"/>
                  </a:lnTo>
                  <a:lnTo>
                    <a:pt x="383" y="1147"/>
                  </a:lnTo>
                  <a:lnTo>
                    <a:pt x="383" y="1529"/>
                  </a:lnTo>
                  <a:cubicBezTo>
                    <a:pt x="534" y="1831"/>
                    <a:pt x="685" y="2014"/>
                    <a:pt x="962" y="2014"/>
                  </a:cubicBezTo>
                  <a:cubicBezTo>
                    <a:pt x="1036" y="2014"/>
                    <a:pt x="1118" y="2001"/>
                    <a:pt x="1211" y="1974"/>
                  </a:cubicBezTo>
                  <a:cubicBezTo>
                    <a:pt x="1720" y="1592"/>
                    <a:pt x="2166" y="1147"/>
                    <a:pt x="1911" y="382"/>
                  </a:cubicBezTo>
                  <a:cubicBezTo>
                    <a:pt x="1720" y="64"/>
                    <a:pt x="1402" y="64"/>
                    <a:pt x="1083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881150" y="2212675"/>
              <a:ext cx="105125" cy="55025"/>
            </a:xfrm>
            <a:custGeom>
              <a:avLst/>
              <a:gdLst/>
              <a:ahLst/>
              <a:cxnLst/>
              <a:rect l="l" t="t" r="r" b="b"/>
              <a:pathLst>
                <a:path w="4205" h="2201" extrusionOk="0">
                  <a:moveTo>
                    <a:pt x="3376" y="1"/>
                  </a:moveTo>
                  <a:cubicBezTo>
                    <a:pt x="2039" y="319"/>
                    <a:pt x="892" y="956"/>
                    <a:pt x="1" y="1975"/>
                  </a:cubicBezTo>
                  <a:lnTo>
                    <a:pt x="128" y="2038"/>
                  </a:lnTo>
                  <a:cubicBezTo>
                    <a:pt x="345" y="2154"/>
                    <a:pt x="543" y="2201"/>
                    <a:pt x="727" y="2201"/>
                  </a:cubicBezTo>
                  <a:cubicBezTo>
                    <a:pt x="1354" y="2201"/>
                    <a:pt x="1830" y="1662"/>
                    <a:pt x="2421" y="1465"/>
                  </a:cubicBezTo>
                  <a:cubicBezTo>
                    <a:pt x="2930" y="956"/>
                    <a:pt x="4077" y="1211"/>
                    <a:pt x="4204" y="64"/>
                  </a:cubicBezTo>
                  <a:lnTo>
                    <a:pt x="3376" y="1"/>
                  </a:ln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696150" y="2091675"/>
              <a:ext cx="68475" cy="27675"/>
            </a:xfrm>
            <a:custGeom>
              <a:avLst/>
              <a:gdLst/>
              <a:ahLst/>
              <a:cxnLst/>
              <a:rect l="l" t="t" r="r" b="b"/>
              <a:pathLst>
                <a:path w="2739" h="1107" extrusionOk="0">
                  <a:moveTo>
                    <a:pt x="383" y="1"/>
                  </a:moveTo>
                  <a:cubicBezTo>
                    <a:pt x="128" y="319"/>
                    <a:pt x="1" y="701"/>
                    <a:pt x="1" y="1083"/>
                  </a:cubicBezTo>
                  <a:cubicBezTo>
                    <a:pt x="245" y="996"/>
                    <a:pt x="494" y="966"/>
                    <a:pt x="745" y="966"/>
                  </a:cubicBezTo>
                  <a:cubicBezTo>
                    <a:pt x="1291" y="966"/>
                    <a:pt x="1846" y="1107"/>
                    <a:pt x="2385" y="1107"/>
                  </a:cubicBezTo>
                  <a:cubicBezTo>
                    <a:pt x="2504" y="1107"/>
                    <a:pt x="2622" y="1100"/>
                    <a:pt x="2739" y="1083"/>
                  </a:cubicBezTo>
                  <a:cubicBezTo>
                    <a:pt x="2038" y="510"/>
                    <a:pt x="1211" y="192"/>
                    <a:pt x="383" y="1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056125" y="2051875"/>
              <a:ext cx="38250" cy="28675"/>
            </a:xfrm>
            <a:custGeom>
              <a:avLst/>
              <a:gdLst/>
              <a:ahLst/>
              <a:cxnLst/>
              <a:rect l="l" t="t" r="r" b="b"/>
              <a:pathLst>
                <a:path w="1530" h="1147" extrusionOk="0">
                  <a:moveTo>
                    <a:pt x="1465" y="0"/>
                  </a:moveTo>
                  <a:lnTo>
                    <a:pt x="1" y="446"/>
                  </a:lnTo>
                  <a:cubicBezTo>
                    <a:pt x="446" y="892"/>
                    <a:pt x="1083" y="828"/>
                    <a:pt x="1529" y="1147"/>
                  </a:cubicBezTo>
                  <a:cubicBezTo>
                    <a:pt x="1529" y="765"/>
                    <a:pt x="1529" y="383"/>
                    <a:pt x="1465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094350" y="2041975"/>
              <a:ext cx="30275" cy="10275"/>
            </a:xfrm>
            <a:custGeom>
              <a:avLst/>
              <a:gdLst/>
              <a:ahLst/>
              <a:cxnLst/>
              <a:rect l="l" t="t" r="r" b="b"/>
              <a:pathLst>
                <a:path w="1211" h="411" extrusionOk="0">
                  <a:moveTo>
                    <a:pt x="727" y="0"/>
                  </a:moveTo>
                  <a:cubicBezTo>
                    <a:pt x="425" y="0"/>
                    <a:pt x="170" y="57"/>
                    <a:pt x="0" y="396"/>
                  </a:cubicBezTo>
                  <a:cubicBezTo>
                    <a:pt x="149" y="396"/>
                    <a:pt x="297" y="411"/>
                    <a:pt x="441" y="411"/>
                  </a:cubicBezTo>
                  <a:cubicBezTo>
                    <a:pt x="729" y="411"/>
                    <a:pt x="998" y="354"/>
                    <a:pt x="1210" y="14"/>
                  </a:cubicBezTo>
                  <a:cubicBezTo>
                    <a:pt x="1040" y="14"/>
                    <a:pt x="877" y="0"/>
                    <a:pt x="727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019350" y="2138200"/>
              <a:ext cx="20725" cy="9225"/>
            </a:xfrm>
            <a:custGeom>
              <a:avLst/>
              <a:gdLst/>
              <a:ahLst/>
              <a:cxnLst/>
              <a:rect l="l" t="t" r="r" b="b"/>
              <a:pathLst>
                <a:path w="829" h="369" extrusionOk="0">
                  <a:moveTo>
                    <a:pt x="575" y="0"/>
                  </a:moveTo>
                  <a:cubicBezTo>
                    <a:pt x="348" y="0"/>
                    <a:pt x="140" y="118"/>
                    <a:pt x="0" y="305"/>
                  </a:cubicBezTo>
                  <a:lnTo>
                    <a:pt x="828" y="368"/>
                  </a:lnTo>
                  <a:lnTo>
                    <a:pt x="828" y="50"/>
                  </a:lnTo>
                  <a:cubicBezTo>
                    <a:pt x="743" y="16"/>
                    <a:pt x="658" y="0"/>
                    <a:pt x="575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348750" y="2189200"/>
              <a:ext cx="19125" cy="5975"/>
            </a:xfrm>
            <a:custGeom>
              <a:avLst/>
              <a:gdLst/>
              <a:ahLst/>
              <a:cxnLst/>
              <a:rect l="l" t="t" r="r" b="b"/>
              <a:pathLst>
                <a:path w="765" h="239" extrusionOk="0">
                  <a:moveTo>
                    <a:pt x="383" y="0"/>
                  </a:moveTo>
                  <a:cubicBezTo>
                    <a:pt x="255" y="0"/>
                    <a:pt x="128" y="80"/>
                    <a:pt x="1" y="239"/>
                  </a:cubicBezTo>
                  <a:lnTo>
                    <a:pt x="765" y="239"/>
                  </a:lnTo>
                  <a:cubicBezTo>
                    <a:pt x="637" y="80"/>
                    <a:pt x="510" y="0"/>
                    <a:pt x="383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391900" y="2043925"/>
              <a:ext cx="20725" cy="27075"/>
            </a:xfrm>
            <a:custGeom>
              <a:avLst/>
              <a:gdLst/>
              <a:ahLst/>
              <a:cxnLst/>
              <a:rect l="l" t="t" r="r" b="b"/>
              <a:pathLst>
                <a:path w="829" h="1083" extrusionOk="0">
                  <a:moveTo>
                    <a:pt x="1" y="0"/>
                  </a:moveTo>
                  <a:cubicBezTo>
                    <a:pt x="1" y="510"/>
                    <a:pt x="1" y="1083"/>
                    <a:pt x="828" y="1083"/>
                  </a:cubicBezTo>
                  <a:cubicBezTo>
                    <a:pt x="828" y="573"/>
                    <a:pt x="510" y="127"/>
                    <a:pt x="1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059150" y="21665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49600" y="21569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040050" y="2149000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lnTo>
                    <a:pt x="382" y="319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012925" y="22620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1"/>
                  </a:moveTo>
                  <a:cubicBezTo>
                    <a:pt x="0" y="418"/>
                    <a:pt x="331" y="835"/>
                    <a:pt x="791" y="835"/>
                  </a:cubicBezTo>
                  <a:cubicBezTo>
                    <a:pt x="823" y="835"/>
                    <a:pt x="855" y="833"/>
                    <a:pt x="888" y="829"/>
                  </a:cubicBezTo>
                  <a:cubicBezTo>
                    <a:pt x="760" y="447"/>
                    <a:pt x="442" y="128"/>
                    <a:pt x="60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68975" y="2749200"/>
              <a:ext cx="11150" cy="15950"/>
            </a:xfrm>
            <a:custGeom>
              <a:avLst/>
              <a:gdLst/>
              <a:ahLst/>
              <a:cxnLst/>
              <a:rect l="l" t="t" r="r" b="b"/>
              <a:pathLst>
                <a:path w="446" h="638" extrusionOk="0">
                  <a:moveTo>
                    <a:pt x="0" y="1"/>
                  </a:moveTo>
                  <a:cubicBezTo>
                    <a:pt x="0" y="256"/>
                    <a:pt x="0" y="510"/>
                    <a:pt x="255" y="638"/>
                  </a:cubicBezTo>
                  <a:cubicBezTo>
                    <a:pt x="319" y="638"/>
                    <a:pt x="446" y="447"/>
                    <a:pt x="446" y="447"/>
                  </a:cubicBezTo>
                  <a:cubicBezTo>
                    <a:pt x="446" y="192"/>
                    <a:pt x="191" y="128"/>
                    <a:pt x="0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644875" y="22047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2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633750" y="2196750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0" y="1"/>
                  </a:moveTo>
                  <a:lnTo>
                    <a:pt x="446" y="383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614625" y="2177650"/>
              <a:ext cx="11175" cy="7975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1" y="0"/>
                  </a:moveTo>
                  <a:lnTo>
                    <a:pt x="447" y="319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36175" y="2051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986250" y="2185600"/>
              <a:ext cx="47775" cy="32350"/>
            </a:xfrm>
            <a:custGeom>
              <a:avLst/>
              <a:gdLst/>
              <a:ahLst/>
              <a:cxnLst/>
              <a:rect l="l" t="t" r="r" b="b"/>
              <a:pathLst>
                <a:path w="1911" h="1294" extrusionOk="0">
                  <a:moveTo>
                    <a:pt x="1911" y="1"/>
                  </a:moveTo>
                  <a:cubicBezTo>
                    <a:pt x="1083" y="65"/>
                    <a:pt x="255" y="65"/>
                    <a:pt x="0" y="1147"/>
                  </a:cubicBezTo>
                  <a:cubicBezTo>
                    <a:pt x="310" y="1238"/>
                    <a:pt x="553" y="1293"/>
                    <a:pt x="754" y="1293"/>
                  </a:cubicBezTo>
                  <a:cubicBezTo>
                    <a:pt x="1255" y="1293"/>
                    <a:pt x="1502" y="955"/>
                    <a:pt x="191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278700" y="2223825"/>
              <a:ext cx="12750" cy="12750"/>
            </a:xfrm>
            <a:custGeom>
              <a:avLst/>
              <a:gdLst/>
              <a:ahLst/>
              <a:cxnLst/>
              <a:rect l="l" t="t" r="r" b="b"/>
              <a:pathLst>
                <a:path w="510" h="510" extrusionOk="0">
                  <a:moveTo>
                    <a:pt x="510" y="0"/>
                  </a:moveTo>
                  <a:lnTo>
                    <a:pt x="510" y="0"/>
                  </a:lnTo>
                  <a:cubicBezTo>
                    <a:pt x="319" y="128"/>
                    <a:pt x="0" y="255"/>
                    <a:pt x="319" y="510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640100" y="2177650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92" y="0"/>
                  </a:moveTo>
                  <a:cubicBezTo>
                    <a:pt x="128" y="0"/>
                    <a:pt x="64" y="0"/>
                    <a:pt x="1" y="64"/>
                  </a:cubicBezTo>
                  <a:lnTo>
                    <a:pt x="1" y="12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236025" y="2975300"/>
              <a:ext cx="1240275" cy="691650"/>
            </a:xfrm>
            <a:custGeom>
              <a:avLst/>
              <a:gdLst/>
              <a:ahLst/>
              <a:cxnLst/>
              <a:rect l="l" t="t" r="r" b="b"/>
              <a:pathLst>
                <a:path w="49611" h="27666" extrusionOk="0">
                  <a:moveTo>
                    <a:pt x="48910" y="0"/>
                  </a:moveTo>
                  <a:cubicBezTo>
                    <a:pt x="46427" y="2102"/>
                    <a:pt x="44007" y="4140"/>
                    <a:pt x="40886" y="5222"/>
                  </a:cubicBezTo>
                  <a:cubicBezTo>
                    <a:pt x="40172" y="5500"/>
                    <a:pt x="39434" y="5654"/>
                    <a:pt x="38687" y="5654"/>
                  </a:cubicBezTo>
                  <a:cubicBezTo>
                    <a:pt x="38233" y="5654"/>
                    <a:pt x="37777" y="5597"/>
                    <a:pt x="37320" y="5477"/>
                  </a:cubicBezTo>
                  <a:cubicBezTo>
                    <a:pt x="36810" y="5413"/>
                    <a:pt x="36173" y="5350"/>
                    <a:pt x="35982" y="4713"/>
                  </a:cubicBezTo>
                  <a:cubicBezTo>
                    <a:pt x="35473" y="3821"/>
                    <a:pt x="35919" y="2866"/>
                    <a:pt x="35600" y="1974"/>
                  </a:cubicBezTo>
                  <a:cubicBezTo>
                    <a:pt x="35422" y="1867"/>
                    <a:pt x="35204" y="1780"/>
                    <a:pt x="35002" y="1780"/>
                  </a:cubicBezTo>
                  <a:cubicBezTo>
                    <a:pt x="34843" y="1780"/>
                    <a:pt x="34693" y="1834"/>
                    <a:pt x="34581" y="1974"/>
                  </a:cubicBezTo>
                  <a:cubicBezTo>
                    <a:pt x="34319" y="2302"/>
                    <a:pt x="34109" y="2427"/>
                    <a:pt x="33934" y="2427"/>
                  </a:cubicBezTo>
                  <a:cubicBezTo>
                    <a:pt x="33599" y="2427"/>
                    <a:pt x="33389" y="1969"/>
                    <a:pt x="33180" y="1592"/>
                  </a:cubicBezTo>
                  <a:cubicBezTo>
                    <a:pt x="33024" y="1536"/>
                    <a:pt x="32879" y="1512"/>
                    <a:pt x="32744" y="1512"/>
                  </a:cubicBezTo>
                  <a:cubicBezTo>
                    <a:pt x="32108" y="1512"/>
                    <a:pt x="31679" y="2053"/>
                    <a:pt x="31206" y="2420"/>
                  </a:cubicBezTo>
                  <a:cubicBezTo>
                    <a:pt x="28595" y="4203"/>
                    <a:pt x="26239" y="6177"/>
                    <a:pt x="23819" y="8152"/>
                  </a:cubicBezTo>
                  <a:cubicBezTo>
                    <a:pt x="17641" y="13246"/>
                    <a:pt x="11082" y="17768"/>
                    <a:pt x="5096" y="23181"/>
                  </a:cubicBezTo>
                  <a:cubicBezTo>
                    <a:pt x="3631" y="24582"/>
                    <a:pt x="2294" y="26111"/>
                    <a:pt x="192" y="26684"/>
                  </a:cubicBezTo>
                  <a:lnTo>
                    <a:pt x="1" y="26875"/>
                  </a:lnTo>
                  <a:cubicBezTo>
                    <a:pt x="1526" y="27396"/>
                    <a:pt x="3101" y="27665"/>
                    <a:pt x="4680" y="27665"/>
                  </a:cubicBezTo>
                  <a:cubicBezTo>
                    <a:pt x="5606" y="27665"/>
                    <a:pt x="6533" y="27573"/>
                    <a:pt x="7452" y="27384"/>
                  </a:cubicBezTo>
                  <a:cubicBezTo>
                    <a:pt x="12674" y="26429"/>
                    <a:pt x="17450" y="24073"/>
                    <a:pt x="22609" y="22672"/>
                  </a:cubicBezTo>
                  <a:cubicBezTo>
                    <a:pt x="22832" y="22481"/>
                    <a:pt x="23086" y="22465"/>
                    <a:pt x="23349" y="22465"/>
                  </a:cubicBezTo>
                  <a:cubicBezTo>
                    <a:pt x="23402" y="22465"/>
                    <a:pt x="23454" y="22465"/>
                    <a:pt x="23507" y="22465"/>
                  </a:cubicBezTo>
                  <a:cubicBezTo>
                    <a:pt x="23719" y="22465"/>
                    <a:pt x="23933" y="22455"/>
                    <a:pt x="24137" y="22353"/>
                  </a:cubicBezTo>
                  <a:cubicBezTo>
                    <a:pt x="24456" y="22289"/>
                    <a:pt x="24710" y="22162"/>
                    <a:pt x="25029" y="21971"/>
                  </a:cubicBezTo>
                  <a:cubicBezTo>
                    <a:pt x="27194" y="19615"/>
                    <a:pt x="29932" y="17832"/>
                    <a:pt x="32352" y="15730"/>
                  </a:cubicBezTo>
                  <a:cubicBezTo>
                    <a:pt x="36237" y="12418"/>
                    <a:pt x="40058" y="9171"/>
                    <a:pt x="44261" y="6241"/>
                  </a:cubicBezTo>
                  <a:cubicBezTo>
                    <a:pt x="45981" y="5031"/>
                    <a:pt x="47955" y="4012"/>
                    <a:pt x="49101" y="2102"/>
                  </a:cubicBezTo>
                  <a:cubicBezTo>
                    <a:pt x="49101" y="1401"/>
                    <a:pt x="49611" y="637"/>
                    <a:pt x="4891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63250" y="2022600"/>
              <a:ext cx="1170200" cy="783325"/>
            </a:xfrm>
            <a:custGeom>
              <a:avLst/>
              <a:gdLst/>
              <a:ahLst/>
              <a:cxnLst/>
              <a:rect l="l" t="t" r="r" b="b"/>
              <a:pathLst>
                <a:path w="46808" h="31333" extrusionOk="0">
                  <a:moveTo>
                    <a:pt x="1439" y="1"/>
                  </a:moveTo>
                  <a:cubicBezTo>
                    <a:pt x="931" y="1"/>
                    <a:pt x="439" y="70"/>
                    <a:pt x="0" y="407"/>
                  </a:cubicBezTo>
                  <a:cubicBezTo>
                    <a:pt x="128" y="662"/>
                    <a:pt x="382" y="853"/>
                    <a:pt x="701" y="980"/>
                  </a:cubicBezTo>
                  <a:lnTo>
                    <a:pt x="1083" y="1235"/>
                  </a:lnTo>
                  <a:cubicBezTo>
                    <a:pt x="1401" y="1490"/>
                    <a:pt x="1720" y="1872"/>
                    <a:pt x="1974" y="2254"/>
                  </a:cubicBezTo>
                  <a:cubicBezTo>
                    <a:pt x="5413" y="6075"/>
                    <a:pt x="8852" y="9832"/>
                    <a:pt x="12228" y="13717"/>
                  </a:cubicBezTo>
                  <a:cubicBezTo>
                    <a:pt x="12355" y="13845"/>
                    <a:pt x="12546" y="14036"/>
                    <a:pt x="12737" y="14163"/>
                  </a:cubicBezTo>
                  <a:cubicBezTo>
                    <a:pt x="12864" y="14290"/>
                    <a:pt x="12992" y="14354"/>
                    <a:pt x="13119" y="14481"/>
                  </a:cubicBezTo>
                  <a:cubicBezTo>
                    <a:pt x="13246" y="14609"/>
                    <a:pt x="13438" y="14800"/>
                    <a:pt x="13565" y="14927"/>
                  </a:cubicBezTo>
                  <a:cubicBezTo>
                    <a:pt x="13692" y="15055"/>
                    <a:pt x="13756" y="15182"/>
                    <a:pt x="13883" y="15309"/>
                  </a:cubicBezTo>
                  <a:cubicBezTo>
                    <a:pt x="14074" y="15500"/>
                    <a:pt x="14265" y="15755"/>
                    <a:pt x="14520" y="15946"/>
                  </a:cubicBezTo>
                  <a:cubicBezTo>
                    <a:pt x="14648" y="16010"/>
                    <a:pt x="14775" y="16137"/>
                    <a:pt x="14902" y="16201"/>
                  </a:cubicBezTo>
                  <a:cubicBezTo>
                    <a:pt x="17768" y="18876"/>
                    <a:pt x="20506" y="21614"/>
                    <a:pt x="23563" y="24034"/>
                  </a:cubicBezTo>
                  <a:cubicBezTo>
                    <a:pt x="24684" y="24657"/>
                    <a:pt x="25318" y="26010"/>
                    <a:pt x="26834" y="26010"/>
                  </a:cubicBezTo>
                  <a:cubicBezTo>
                    <a:pt x="26869" y="26010"/>
                    <a:pt x="26903" y="26010"/>
                    <a:pt x="26939" y="26008"/>
                  </a:cubicBezTo>
                  <a:cubicBezTo>
                    <a:pt x="27321" y="25117"/>
                    <a:pt x="26684" y="24416"/>
                    <a:pt x="26365" y="23716"/>
                  </a:cubicBezTo>
                  <a:cubicBezTo>
                    <a:pt x="25665" y="21805"/>
                    <a:pt x="25983" y="21041"/>
                    <a:pt x="27957" y="20213"/>
                  </a:cubicBezTo>
                  <a:cubicBezTo>
                    <a:pt x="28308" y="20086"/>
                    <a:pt x="28642" y="20030"/>
                    <a:pt x="28964" y="20030"/>
                  </a:cubicBezTo>
                  <a:cubicBezTo>
                    <a:pt x="29932" y="20030"/>
                    <a:pt x="30791" y="20531"/>
                    <a:pt x="31651" y="21105"/>
                  </a:cubicBezTo>
                  <a:cubicBezTo>
                    <a:pt x="32606" y="21869"/>
                    <a:pt x="33498" y="22760"/>
                    <a:pt x="34326" y="23716"/>
                  </a:cubicBezTo>
                  <a:lnTo>
                    <a:pt x="34644" y="24098"/>
                  </a:lnTo>
                  <a:cubicBezTo>
                    <a:pt x="34963" y="24352"/>
                    <a:pt x="35217" y="24734"/>
                    <a:pt x="35345" y="25117"/>
                  </a:cubicBezTo>
                  <a:cubicBezTo>
                    <a:pt x="35982" y="26390"/>
                    <a:pt x="35536" y="27218"/>
                    <a:pt x="34453" y="28046"/>
                  </a:cubicBezTo>
                  <a:cubicBezTo>
                    <a:pt x="34124" y="28334"/>
                    <a:pt x="33748" y="28410"/>
                    <a:pt x="33356" y="28410"/>
                  </a:cubicBezTo>
                  <a:cubicBezTo>
                    <a:pt x="32926" y="28410"/>
                    <a:pt x="32477" y="28319"/>
                    <a:pt x="32048" y="28319"/>
                  </a:cubicBezTo>
                  <a:cubicBezTo>
                    <a:pt x="31656" y="28319"/>
                    <a:pt x="31280" y="28395"/>
                    <a:pt x="30951" y="28683"/>
                  </a:cubicBezTo>
                  <a:cubicBezTo>
                    <a:pt x="31809" y="30342"/>
                    <a:pt x="33540" y="31333"/>
                    <a:pt x="35360" y="31333"/>
                  </a:cubicBezTo>
                  <a:cubicBezTo>
                    <a:pt x="35567" y="31333"/>
                    <a:pt x="35774" y="31320"/>
                    <a:pt x="35982" y="31294"/>
                  </a:cubicBezTo>
                  <a:cubicBezTo>
                    <a:pt x="39038" y="30912"/>
                    <a:pt x="42159" y="30593"/>
                    <a:pt x="45279" y="30339"/>
                  </a:cubicBezTo>
                  <a:cubicBezTo>
                    <a:pt x="45789" y="30275"/>
                    <a:pt x="46362" y="30466"/>
                    <a:pt x="46617" y="29766"/>
                  </a:cubicBezTo>
                  <a:cubicBezTo>
                    <a:pt x="46808" y="29129"/>
                    <a:pt x="46171" y="28810"/>
                    <a:pt x="45789" y="28428"/>
                  </a:cubicBezTo>
                  <a:cubicBezTo>
                    <a:pt x="45598" y="28237"/>
                    <a:pt x="45407" y="28110"/>
                    <a:pt x="45216" y="27982"/>
                  </a:cubicBezTo>
                  <a:cubicBezTo>
                    <a:pt x="36491" y="22760"/>
                    <a:pt x="28976" y="15819"/>
                    <a:pt x="23054" y="7667"/>
                  </a:cubicBezTo>
                  <a:cubicBezTo>
                    <a:pt x="22608" y="7158"/>
                    <a:pt x="22035" y="7094"/>
                    <a:pt x="21525" y="6839"/>
                  </a:cubicBezTo>
                  <a:cubicBezTo>
                    <a:pt x="19933" y="6011"/>
                    <a:pt x="18341" y="5120"/>
                    <a:pt x="16876" y="4037"/>
                  </a:cubicBezTo>
                  <a:cubicBezTo>
                    <a:pt x="15221" y="2827"/>
                    <a:pt x="13438" y="1872"/>
                    <a:pt x="11527" y="1235"/>
                  </a:cubicBezTo>
                  <a:cubicBezTo>
                    <a:pt x="9237" y="194"/>
                    <a:pt x="6819" y="4"/>
                    <a:pt x="4413" y="4"/>
                  </a:cubicBezTo>
                  <a:cubicBezTo>
                    <a:pt x="3875" y="4"/>
                    <a:pt x="3338" y="14"/>
                    <a:pt x="2802" y="25"/>
                  </a:cubicBezTo>
                  <a:cubicBezTo>
                    <a:pt x="2706" y="32"/>
                    <a:pt x="2608" y="34"/>
                    <a:pt x="2510" y="34"/>
                  </a:cubicBezTo>
                  <a:cubicBezTo>
                    <a:pt x="2154" y="34"/>
                    <a:pt x="1793" y="1"/>
                    <a:pt x="143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852500" y="2802150"/>
              <a:ext cx="1090625" cy="640650"/>
            </a:xfrm>
            <a:custGeom>
              <a:avLst/>
              <a:gdLst/>
              <a:ahLst/>
              <a:cxnLst/>
              <a:rect l="l" t="t" r="r" b="b"/>
              <a:pathLst>
                <a:path w="43625" h="25626" extrusionOk="0">
                  <a:moveTo>
                    <a:pt x="30927" y="0"/>
                  </a:moveTo>
                  <a:cubicBezTo>
                    <a:pt x="30840" y="0"/>
                    <a:pt x="30760" y="16"/>
                    <a:pt x="30696" y="48"/>
                  </a:cubicBezTo>
                  <a:cubicBezTo>
                    <a:pt x="30441" y="48"/>
                    <a:pt x="30187" y="176"/>
                    <a:pt x="29996" y="239"/>
                  </a:cubicBezTo>
                  <a:cubicBezTo>
                    <a:pt x="29805" y="303"/>
                    <a:pt x="29677" y="367"/>
                    <a:pt x="29550" y="494"/>
                  </a:cubicBezTo>
                  <a:cubicBezTo>
                    <a:pt x="28913" y="749"/>
                    <a:pt x="28340" y="1067"/>
                    <a:pt x="27767" y="1449"/>
                  </a:cubicBezTo>
                  <a:lnTo>
                    <a:pt x="27576" y="1577"/>
                  </a:lnTo>
                  <a:cubicBezTo>
                    <a:pt x="27385" y="1704"/>
                    <a:pt x="27257" y="1768"/>
                    <a:pt x="27130" y="1895"/>
                  </a:cubicBezTo>
                  <a:cubicBezTo>
                    <a:pt x="24137" y="3551"/>
                    <a:pt x="21144" y="5207"/>
                    <a:pt x="18214" y="6862"/>
                  </a:cubicBezTo>
                  <a:cubicBezTo>
                    <a:pt x="14075" y="9410"/>
                    <a:pt x="10063" y="12212"/>
                    <a:pt x="6178" y="15205"/>
                  </a:cubicBezTo>
                  <a:cubicBezTo>
                    <a:pt x="4013" y="16670"/>
                    <a:pt x="1975" y="18326"/>
                    <a:pt x="1" y="20109"/>
                  </a:cubicBezTo>
                  <a:cubicBezTo>
                    <a:pt x="128" y="20300"/>
                    <a:pt x="446" y="20491"/>
                    <a:pt x="701" y="20491"/>
                  </a:cubicBezTo>
                  <a:cubicBezTo>
                    <a:pt x="1656" y="20682"/>
                    <a:pt x="2484" y="21191"/>
                    <a:pt x="3057" y="21956"/>
                  </a:cubicBezTo>
                  <a:cubicBezTo>
                    <a:pt x="3248" y="22083"/>
                    <a:pt x="3376" y="22210"/>
                    <a:pt x="3439" y="22338"/>
                  </a:cubicBezTo>
                  <a:cubicBezTo>
                    <a:pt x="5350" y="23484"/>
                    <a:pt x="7579" y="23930"/>
                    <a:pt x="9171" y="25522"/>
                  </a:cubicBezTo>
                  <a:cubicBezTo>
                    <a:pt x="9341" y="25595"/>
                    <a:pt x="9495" y="25626"/>
                    <a:pt x="9638" y="25626"/>
                  </a:cubicBezTo>
                  <a:cubicBezTo>
                    <a:pt x="10240" y="25626"/>
                    <a:pt x="10630" y="25067"/>
                    <a:pt x="11145" y="24758"/>
                  </a:cubicBezTo>
                  <a:cubicBezTo>
                    <a:pt x="13947" y="22720"/>
                    <a:pt x="15985" y="19854"/>
                    <a:pt x="18915" y="18007"/>
                  </a:cubicBezTo>
                  <a:cubicBezTo>
                    <a:pt x="19424" y="17561"/>
                    <a:pt x="19806" y="17116"/>
                    <a:pt x="20379" y="16797"/>
                  </a:cubicBezTo>
                  <a:cubicBezTo>
                    <a:pt x="26557" y="12721"/>
                    <a:pt x="32543" y="8327"/>
                    <a:pt x="39294" y="5207"/>
                  </a:cubicBezTo>
                  <a:cubicBezTo>
                    <a:pt x="39612" y="5016"/>
                    <a:pt x="39930" y="4888"/>
                    <a:pt x="40313" y="4761"/>
                  </a:cubicBezTo>
                  <a:cubicBezTo>
                    <a:pt x="40504" y="4697"/>
                    <a:pt x="40631" y="4633"/>
                    <a:pt x="40822" y="4570"/>
                  </a:cubicBezTo>
                  <a:cubicBezTo>
                    <a:pt x="41459" y="4315"/>
                    <a:pt x="42032" y="3997"/>
                    <a:pt x="42605" y="3615"/>
                  </a:cubicBezTo>
                  <a:cubicBezTo>
                    <a:pt x="43051" y="3232"/>
                    <a:pt x="43624" y="2914"/>
                    <a:pt x="42924" y="2277"/>
                  </a:cubicBezTo>
                  <a:cubicBezTo>
                    <a:pt x="40567" y="1449"/>
                    <a:pt x="38147" y="1258"/>
                    <a:pt x="35791" y="685"/>
                  </a:cubicBezTo>
                  <a:cubicBezTo>
                    <a:pt x="35154" y="558"/>
                    <a:pt x="34517" y="558"/>
                    <a:pt x="33944" y="367"/>
                  </a:cubicBezTo>
                  <a:cubicBezTo>
                    <a:pt x="33753" y="303"/>
                    <a:pt x="33562" y="239"/>
                    <a:pt x="33435" y="239"/>
                  </a:cubicBezTo>
                  <a:cubicBezTo>
                    <a:pt x="32670" y="112"/>
                    <a:pt x="31906" y="176"/>
                    <a:pt x="31206" y="48"/>
                  </a:cubicBezTo>
                  <a:cubicBezTo>
                    <a:pt x="31110" y="16"/>
                    <a:pt x="31015" y="0"/>
                    <a:pt x="30927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084775" y="2015300"/>
              <a:ext cx="800850" cy="725400"/>
            </a:xfrm>
            <a:custGeom>
              <a:avLst/>
              <a:gdLst/>
              <a:ahLst/>
              <a:cxnLst/>
              <a:rect l="l" t="t" r="r" b="b"/>
              <a:pathLst>
                <a:path w="32034" h="29016" extrusionOk="0">
                  <a:moveTo>
                    <a:pt x="10859" y="0"/>
                  </a:moveTo>
                  <a:cubicBezTo>
                    <a:pt x="8239" y="0"/>
                    <a:pt x="5649" y="406"/>
                    <a:pt x="3058" y="699"/>
                  </a:cubicBezTo>
                  <a:lnTo>
                    <a:pt x="1593" y="1081"/>
                  </a:lnTo>
                  <a:cubicBezTo>
                    <a:pt x="1211" y="1463"/>
                    <a:pt x="701" y="1209"/>
                    <a:pt x="383" y="1400"/>
                  </a:cubicBezTo>
                  <a:cubicBezTo>
                    <a:pt x="128" y="1718"/>
                    <a:pt x="1" y="2100"/>
                    <a:pt x="65" y="2482"/>
                  </a:cubicBezTo>
                  <a:cubicBezTo>
                    <a:pt x="128" y="3056"/>
                    <a:pt x="447" y="3629"/>
                    <a:pt x="829" y="4011"/>
                  </a:cubicBezTo>
                  <a:cubicBezTo>
                    <a:pt x="4459" y="7959"/>
                    <a:pt x="8598" y="11589"/>
                    <a:pt x="12101" y="15538"/>
                  </a:cubicBezTo>
                  <a:cubicBezTo>
                    <a:pt x="15667" y="19422"/>
                    <a:pt x="19870" y="22543"/>
                    <a:pt x="24010" y="25791"/>
                  </a:cubicBezTo>
                  <a:cubicBezTo>
                    <a:pt x="25984" y="26873"/>
                    <a:pt x="27640" y="28465"/>
                    <a:pt x="29869" y="28975"/>
                  </a:cubicBezTo>
                  <a:cubicBezTo>
                    <a:pt x="30030" y="28995"/>
                    <a:pt x="30210" y="29015"/>
                    <a:pt x="30389" y="29015"/>
                  </a:cubicBezTo>
                  <a:cubicBezTo>
                    <a:pt x="30777" y="29015"/>
                    <a:pt x="31159" y="28921"/>
                    <a:pt x="31333" y="28529"/>
                  </a:cubicBezTo>
                  <a:cubicBezTo>
                    <a:pt x="31588" y="27956"/>
                    <a:pt x="31015" y="27510"/>
                    <a:pt x="30633" y="27064"/>
                  </a:cubicBezTo>
                  <a:cubicBezTo>
                    <a:pt x="29996" y="26428"/>
                    <a:pt x="29232" y="25854"/>
                    <a:pt x="28404" y="25409"/>
                  </a:cubicBezTo>
                  <a:cubicBezTo>
                    <a:pt x="27576" y="24772"/>
                    <a:pt x="26939" y="24071"/>
                    <a:pt x="27194" y="22861"/>
                  </a:cubicBezTo>
                  <a:cubicBezTo>
                    <a:pt x="27067" y="22097"/>
                    <a:pt x="26812" y="21397"/>
                    <a:pt x="26430" y="20760"/>
                  </a:cubicBezTo>
                  <a:cubicBezTo>
                    <a:pt x="26048" y="19868"/>
                    <a:pt x="25729" y="19104"/>
                    <a:pt x="26493" y="18276"/>
                  </a:cubicBezTo>
                  <a:cubicBezTo>
                    <a:pt x="26818" y="17951"/>
                    <a:pt x="27143" y="17845"/>
                    <a:pt x="27483" y="17845"/>
                  </a:cubicBezTo>
                  <a:cubicBezTo>
                    <a:pt x="27942" y="17845"/>
                    <a:pt x="28428" y="18039"/>
                    <a:pt x="28977" y="18149"/>
                  </a:cubicBezTo>
                  <a:cubicBezTo>
                    <a:pt x="29669" y="18346"/>
                    <a:pt x="30284" y="18966"/>
                    <a:pt x="31060" y="18966"/>
                  </a:cubicBezTo>
                  <a:cubicBezTo>
                    <a:pt x="31285" y="18966"/>
                    <a:pt x="31522" y="18914"/>
                    <a:pt x="31779" y="18785"/>
                  </a:cubicBezTo>
                  <a:cubicBezTo>
                    <a:pt x="32034" y="17958"/>
                    <a:pt x="31397" y="17639"/>
                    <a:pt x="30951" y="17193"/>
                  </a:cubicBezTo>
                  <a:cubicBezTo>
                    <a:pt x="27003" y="12863"/>
                    <a:pt x="22418" y="9169"/>
                    <a:pt x="18660" y="4711"/>
                  </a:cubicBezTo>
                  <a:cubicBezTo>
                    <a:pt x="16814" y="3247"/>
                    <a:pt x="15667" y="1018"/>
                    <a:pt x="13247" y="126"/>
                  </a:cubicBezTo>
                  <a:cubicBezTo>
                    <a:pt x="12448" y="37"/>
                    <a:pt x="11652" y="0"/>
                    <a:pt x="10859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195900" y="2846325"/>
              <a:ext cx="991925" cy="695775"/>
            </a:xfrm>
            <a:custGeom>
              <a:avLst/>
              <a:gdLst/>
              <a:ahLst/>
              <a:cxnLst/>
              <a:rect l="l" t="t" r="r" b="b"/>
              <a:pathLst>
                <a:path w="39677" h="27831" extrusionOk="0">
                  <a:moveTo>
                    <a:pt x="27258" y="1"/>
                  </a:moveTo>
                  <a:cubicBezTo>
                    <a:pt x="27067" y="64"/>
                    <a:pt x="26876" y="64"/>
                    <a:pt x="26684" y="128"/>
                  </a:cubicBezTo>
                  <a:cubicBezTo>
                    <a:pt x="26366" y="255"/>
                    <a:pt x="25984" y="383"/>
                    <a:pt x="25666" y="510"/>
                  </a:cubicBezTo>
                  <a:cubicBezTo>
                    <a:pt x="20826" y="3885"/>
                    <a:pt x="16177" y="7452"/>
                    <a:pt x="12674" y="12228"/>
                  </a:cubicBezTo>
                  <a:cubicBezTo>
                    <a:pt x="8917" y="15794"/>
                    <a:pt x="5478" y="19679"/>
                    <a:pt x="1911" y="23436"/>
                  </a:cubicBezTo>
                  <a:cubicBezTo>
                    <a:pt x="1275" y="24137"/>
                    <a:pt x="128" y="24392"/>
                    <a:pt x="1" y="25538"/>
                  </a:cubicBezTo>
                  <a:cubicBezTo>
                    <a:pt x="3440" y="26111"/>
                    <a:pt x="6879" y="26875"/>
                    <a:pt x="10254" y="27831"/>
                  </a:cubicBezTo>
                  <a:cubicBezTo>
                    <a:pt x="13629" y="23564"/>
                    <a:pt x="17832" y="20189"/>
                    <a:pt x="21462" y="16240"/>
                  </a:cubicBezTo>
                  <a:cubicBezTo>
                    <a:pt x="22609" y="15030"/>
                    <a:pt x="23564" y="13629"/>
                    <a:pt x="25029" y="12801"/>
                  </a:cubicBezTo>
                  <a:cubicBezTo>
                    <a:pt x="29168" y="9935"/>
                    <a:pt x="33117" y="6815"/>
                    <a:pt x="37766" y="4713"/>
                  </a:cubicBezTo>
                  <a:cubicBezTo>
                    <a:pt x="38466" y="4395"/>
                    <a:pt x="39676" y="4140"/>
                    <a:pt x="39294" y="2803"/>
                  </a:cubicBezTo>
                  <a:cubicBezTo>
                    <a:pt x="36492" y="1338"/>
                    <a:pt x="33499" y="447"/>
                    <a:pt x="30378" y="255"/>
                  </a:cubicBezTo>
                  <a:cubicBezTo>
                    <a:pt x="29296" y="255"/>
                    <a:pt x="28277" y="192"/>
                    <a:pt x="27258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08825" y="2873700"/>
              <a:ext cx="1082650" cy="636875"/>
            </a:xfrm>
            <a:custGeom>
              <a:avLst/>
              <a:gdLst/>
              <a:ahLst/>
              <a:cxnLst/>
              <a:rect l="l" t="t" r="r" b="b"/>
              <a:pathLst>
                <a:path w="43306" h="25475" extrusionOk="0">
                  <a:moveTo>
                    <a:pt x="35078" y="0"/>
                  </a:moveTo>
                  <a:cubicBezTo>
                    <a:pt x="34891" y="0"/>
                    <a:pt x="34704" y="36"/>
                    <a:pt x="34517" y="116"/>
                  </a:cubicBezTo>
                  <a:cubicBezTo>
                    <a:pt x="33116" y="625"/>
                    <a:pt x="31906" y="1389"/>
                    <a:pt x="30505" y="2026"/>
                  </a:cubicBezTo>
                  <a:cubicBezTo>
                    <a:pt x="22608" y="5593"/>
                    <a:pt x="15731" y="10751"/>
                    <a:pt x="8789" y="15782"/>
                  </a:cubicBezTo>
                  <a:cubicBezTo>
                    <a:pt x="5732" y="18202"/>
                    <a:pt x="3185" y="21131"/>
                    <a:pt x="1" y="23360"/>
                  </a:cubicBezTo>
                  <a:cubicBezTo>
                    <a:pt x="956" y="23870"/>
                    <a:pt x="1975" y="24252"/>
                    <a:pt x="3058" y="24443"/>
                  </a:cubicBezTo>
                  <a:cubicBezTo>
                    <a:pt x="4204" y="24570"/>
                    <a:pt x="5286" y="24761"/>
                    <a:pt x="6305" y="25207"/>
                  </a:cubicBezTo>
                  <a:cubicBezTo>
                    <a:pt x="6557" y="25351"/>
                    <a:pt x="6910" y="25475"/>
                    <a:pt x="7193" y="25475"/>
                  </a:cubicBezTo>
                  <a:cubicBezTo>
                    <a:pt x="7411" y="25475"/>
                    <a:pt x="7587" y="25401"/>
                    <a:pt x="7643" y="25207"/>
                  </a:cubicBezTo>
                  <a:cubicBezTo>
                    <a:pt x="7881" y="24413"/>
                    <a:pt x="8197" y="24169"/>
                    <a:pt x="8543" y="24169"/>
                  </a:cubicBezTo>
                  <a:cubicBezTo>
                    <a:pt x="9030" y="24169"/>
                    <a:pt x="9579" y="24650"/>
                    <a:pt x="10063" y="24761"/>
                  </a:cubicBezTo>
                  <a:cubicBezTo>
                    <a:pt x="10493" y="24869"/>
                    <a:pt x="10944" y="24997"/>
                    <a:pt x="11392" y="24997"/>
                  </a:cubicBezTo>
                  <a:cubicBezTo>
                    <a:pt x="11740" y="24997"/>
                    <a:pt x="12085" y="24920"/>
                    <a:pt x="12419" y="24698"/>
                  </a:cubicBezTo>
                  <a:cubicBezTo>
                    <a:pt x="12610" y="24634"/>
                    <a:pt x="12737" y="24507"/>
                    <a:pt x="12801" y="24443"/>
                  </a:cubicBezTo>
                  <a:cubicBezTo>
                    <a:pt x="12947" y="24248"/>
                    <a:pt x="13167" y="24165"/>
                    <a:pt x="13377" y="24165"/>
                  </a:cubicBezTo>
                  <a:cubicBezTo>
                    <a:pt x="13442" y="24165"/>
                    <a:pt x="13505" y="24173"/>
                    <a:pt x="13565" y="24188"/>
                  </a:cubicBezTo>
                  <a:cubicBezTo>
                    <a:pt x="14011" y="24061"/>
                    <a:pt x="14393" y="23806"/>
                    <a:pt x="14712" y="23424"/>
                  </a:cubicBezTo>
                  <a:cubicBezTo>
                    <a:pt x="14775" y="23297"/>
                    <a:pt x="14903" y="23233"/>
                    <a:pt x="15030" y="23106"/>
                  </a:cubicBezTo>
                  <a:cubicBezTo>
                    <a:pt x="15157" y="22978"/>
                    <a:pt x="15221" y="22915"/>
                    <a:pt x="15349" y="22787"/>
                  </a:cubicBezTo>
                  <a:lnTo>
                    <a:pt x="15476" y="22660"/>
                  </a:lnTo>
                  <a:lnTo>
                    <a:pt x="15794" y="22341"/>
                  </a:lnTo>
                  <a:lnTo>
                    <a:pt x="15985" y="22278"/>
                  </a:lnTo>
                  <a:lnTo>
                    <a:pt x="16367" y="22087"/>
                  </a:lnTo>
                  <a:lnTo>
                    <a:pt x="16750" y="21896"/>
                  </a:lnTo>
                  <a:cubicBezTo>
                    <a:pt x="17004" y="21768"/>
                    <a:pt x="17323" y="21641"/>
                    <a:pt x="17577" y="21450"/>
                  </a:cubicBezTo>
                  <a:cubicBezTo>
                    <a:pt x="23245" y="17374"/>
                    <a:pt x="28531" y="12916"/>
                    <a:pt x="34326" y="9031"/>
                  </a:cubicBezTo>
                  <a:cubicBezTo>
                    <a:pt x="36492" y="7694"/>
                    <a:pt x="38593" y="6166"/>
                    <a:pt x="41077" y="5274"/>
                  </a:cubicBezTo>
                  <a:cubicBezTo>
                    <a:pt x="41968" y="4956"/>
                    <a:pt x="42987" y="4574"/>
                    <a:pt x="43306" y="3427"/>
                  </a:cubicBezTo>
                  <a:cubicBezTo>
                    <a:pt x="42864" y="2710"/>
                    <a:pt x="42231" y="2040"/>
                    <a:pt x="41407" y="2040"/>
                  </a:cubicBezTo>
                  <a:cubicBezTo>
                    <a:pt x="41280" y="2040"/>
                    <a:pt x="41149" y="2056"/>
                    <a:pt x="41013" y="2090"/>
                  </a:cubicBezTo>
                  <a:cubicBezTo>
                    <a:pt x="40634" y="2187"/>
                    <a:pt x="40279" y="2231"/>
                    <a:pt x="39943" y="2231"/>
                  </a:cubicBezTo>
                  <a:cubicBezTo>
                    <a:pt x="38304" y="2231"/>
                    <a:pt x="37123" y="1184"/>
                    <a:pt x="35855" y="179"/>
                  </a:cubicBezTo>
                  <a:cubicBezTo>
                    <a:pt x="35596" y="68"/>
                    <a:pt x="35337" y="0"/>
                    <a:pt x="3507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461800" y="2921700"/>
              <a:ext cx="988700" cy="650975"/>
            </a:xfrm>
            <a:custGeom>
              <a:avLst/>
              <a:gdLst/>
              <a:ahLst/>
              <a:cxnLst/>
              <a:rect l="l" t="t" r="r" b="b"/>
              <a:pathLst>
                <a:path w="39548" h="26039" extrusionOk="0">
                  <a:moveTo>
                    <a:pt x="30922" y="1"/>
                  </a:moveTo>
                  <a:cubicBezTo>
                    <a:pt x="30698" y="1"/>
                    <a:pt x="30474" y="32"/>
                    <a:pt x="30250" y="106"/>
                  </a:cubicBezTo>
                  <a:cubicBezTo>
                    <a:pt x="27193" y="1889"/>
                    <a:pt x="23754" y="3163"/>
                    <a:pt x="21016" y="5583"/>
                  </a:cubicBezTo>
                  <a:cubicBezTo>
                    <a:pt x="19169" y="7111"/>
                    <a:pt x="17258" y="8513"/>
                    <a:pt x="15284" y="9850"/>
                  </a:cubicBezTo>
                  <a:lnTo>
                    <a:pt x="15030" y="10041"/>
                  </a:lnTo>
                  <a:lnTo>
                    <a:pt x="14584" y="10359"/>
                  </a:lnTo>
                  <a:cubicBezTo>
                    <a:pt x="13374" y="11378"/>
                    <a:pt x="12164" y="12525"/>
                    <a:pt x="11145" y="13798"/>
                  </a:cubicBezTo>
                  <a:cubicBezTo>
                    <a:pt x="7515" y="17619"/>
                    <a:pt x="3885" y="21377"/>
                    <a:pt x="0" y="24879"/>
                  </a:cubicBezTo>
                  <a:cubicBezTo>
                    <a:pt x="1626" y="25642"/>
                    <a:pt x="3374" y="26039"/>
                    <a:pt x="5179" y="26039"/>
                  </a:cubicBezTo>
                  <a:cubicBezTo>
                    <a:pt x="5636" y="26039"/>
                    <a:pt x="6096" y="26013"/>
                    <a:pt x="6560" y="25962"/>
                  </a:cubicBezTo>
                  <a:cubicBezTo>
                    <a:pt x="7309" y="25670"/>
                    <a:pt x="7487" y="25379"/>
                    <a:pt x="7289" y="25088"/>
                  </a:cubicBezTo>
                  <a:lnTo>
                    <a:pt x="7289" y="25088"/>
                  </a:lnTo>
                  <a:cubicBezTo>
                    <a:pt x="7796" y="25509"/>
                    <a:pt x="8354" y="25962"/>
                    <a:pt x="9171" y="25962"/>
                  </a:cubicBezTo>
                  <a:lnTo>
                    <a:pt x="9616" y="25898"/>
                  </a:lnTo>
                  <a:cubicBezTo>
                    <a:pt x="9911" y="25577"/>
                    <a:pt x="10228" y="25492"/>
                    <a:pt x="10553" y="25492"/>
                  </a:cubicBezTo>
                  <a:cubicBezTo>
                    <a:pt x="10918" y="25492"/>
                    <a:pt x="11294" y="25599"/>
                    <a:pt x="11660" y="25599"/>
                  </a:cubicBezTo>
                  <a:cubicBezTo>
                    <a:pt x="11744" y="25599"/>
                    <a:pt x="11827" y="25594"/>
                    <a:pt x="11909" y="25580"/>
                  </a:cubicBezTo>
                  <a:cubicBezTo>
                    <a:pt x="12355" y="25134"/>
                    <a:pt x="12928" y="25389"/>
                    <a:pt x="13437" y="25134"/>
                  </a:cubicBezTo>
                  <a:cubicBezTo>
                    <a:pt x="13565" y="23988"/>
                    <a:pt x="13883" y="22905"/>
                    <a:pt x="15348" y="22778"/>
                  </a:cubicBezTo>
                  <a:cubicBezTo>
                    <a:pt x="16112" y="22332"/>
                    <a:pt x="16940" y="22013"/>
                    <a:pt x="17768" y="21759"/>
                  </a:cubicBezTo>
                  <a:cubicBezTo>
                    <a:pt x="18723" y="21504"/>
                    <a:pt x="19105" y="20612"/>
                    <a:pt x="19870" y="20103"/>
                  </a:cubicBezTo>
                  <a:cubicBezTo>
                    <a:pt x="22035" y="17747"/>
                    <a:pt x="24136" y="15390"/>
                    <a:pt x="26493" y="13225"/>
                  </a:cubicBezTo>
                  <a:cubicBezTo>
                    <a:pt x="29104" y="10869"/>
                    <a:pt x="31333" y="8003"/>
                    <a:pt x="34389" y="6093"/>
                  </a:cubicBezTo>
                  <a:cubicBezTo>
                    <a:pt x="35854" y="5137"/>
                    <a:pt x="37319" y="4055"/>
                    <a:pt x="38593" y="2845"/>
                  </a:cubicBezTo>
                  <a:cubicBezTo>
                    <a:pt x="39548" y="1889"/>
                    <a:pt x="39357" y="1316"/>
                    <a:pt x="38083" y="1061"/>
                  </a:cubicBezTo>
                  <a:cubicBezTo>
                    <a:pt x="37446" y="998"/>
                    <a:pt x="36809" y="870"/>
                    <a:pt x="36173" y="743"/>
                  </a:cubicBezTo>
                  <a:cubicBezTo>
                    <a:pt x="35281" y="425"/>
                    <a:pt x="34326" y="297"/>
                    <a:pt x="33371" y="234"/>
                  </a:cubicBezTo>
                  <a:cubicBezTo>
                    <a:pt x="32670" y="234"/>
                    <a:pt x="32033" y="170"/>
                    <a:pt x="31396" y="43"/>
                  </a:cubicBezTo>
                  <a:cubicBezTo>
                    <a:pt x="31238" y="16"/>
                    <a:pt x="31080" y="1"/>
                    <a:pt x="3092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038775" y="2105450"/>
              <a:ext cx="926625" cy="709075"/>
            </a:xfrm>
            <a:custGeom>
              <a:avLst/>
              <a:gdLst/>
              <a:ahLst/>
              <a:cxnLst/>
              <a:rect l="l" t="t" r="r" b="b"/>
              <a:pathLst>
                <a:path w="37065" h="28363" extrusionOk="0">
                  <a:moveTo>
                    <a:pt x="6712" y="0"/>
                  </a:moveTo>
                  <a:cubicBezTo>
                    <a:pt x="6144" y="0"/>
                    <a:pt x="5605" y="156"/>
                    <a:pt x="5159" y="468"/>
                  </a:cubicBezTo>
                  <a:cubicBezTo>
                    <a:pt x="4404" y="630"/>
                    <a:pt x="4380" y="2023"/>
                    <a:pt x="3541" y="2023"/>
                  </a:cubicBezTo>
                  <a:cubicBezTo>
                    <a:pt x="3388" y="2023"/>
                    <a:pt x="3209" y="1977"/>
                    <a:pt x="2994" y="1870"/>
                  </a:cubicBezTo>
                  <a:cubicBezTo>
                    <a:pt x="2601" y="1673"/>
                    <a:pt x="2253" y="1587"/>
                    <a:pt x="1939" y="1587"/>
                  </a:cubicBezTo>
                  <a:cubicBezTo>
                    <a:pt x="1133" y="1587"/>
                    <a:pt x="551" y="2155"/>
                    <a:pt x="1" y="2888"/>
                  </a:cubicBezTo>
                  <a:cubicBezTo>
                    <a:pt x="36" y="3623"/>
                    <a:pt x="340" y="3801"/>
                    <a:pt x="733" y="3801"/>
                  </a:cubicBezTo>
                  <a:cubicBezTo>
                    <a:pt x="1056" y="3801"/>
                    <a:pt x="1439" y="3681"/>
                    <a:pt x="1784" y="3653"/>
                  </a:cubicBezTo>
                  <a:lnTo>
                    <a:pt x="1784" y="3653"/>
                  </a:lnTo>
                  <a:cubicBezTo>
                    <a:pt x="1211" y="5627"/>
                    <a:pt x="1083" y="5818"/>
                    <a:pt x="1911" y="6518"/>
                  </a:cubicBezTo>
                  <a:cubicBezTo>
                    <a:pt x="3057" y="7537"/>
                    <a:pt x="1529" y="8493"/>
                    <a:pt x="1911" y="9448"/>
                  </a:cubicBezTo>
                  <a:cubicBezTo>
                    <a:pt x="1975" y="9512"/>
                    <a:pt x="2038" y="9639"/>
                    <a:pt x="2166" y="9703"/>
                  </a:cubicBezTo>
                  <a:cubicBezTo>
                    <a:pt x="2803" y="10403"/>
                    <a:pt x="3248" y="11231"/>
                    <a:pt x="3503" y="12186"/>
                  </a:cubicBezTo>
                  <a:cubicBezTo>
                    <a:pt x="3822" y="13078"/>
                    <a:pt x="4522" y="13842"/>
                    <a:pt x="5414" y="14288"/>
                  </a:cubicBezTo>
                  <a:cubicBezTo>
                    <a:pt x="9681" y="18173"/>
                    <a:pt x="14329" y="21612"/>
                    <a:pt x="19297" y="24605"/>
                  </a:cubicBezTo>
                  <a:cubicBezTo>
                    <a:pt x="20316" y="25178"/>
                    <a:pt x="21398" y="25624"/>
                    <a:pt x="22545" y="25878"/>
                  </a:cubicBezTo>
                  <a:cubicBezTo>
                    <a:pt x="24392" y="26324"/>
                    <a:pt x="26302" y="26388"/>
                    <a:pt x="28149" y="26897"/>
                  </a:cubicBezTo>
                  <a:cubicBezTo>
                    <a:pt x="31015" y="27343"/>
                    <a:pt x="33689" y="28298"/>
                    <a:pt x="36555" y="28362"/>
                  </a:cubicBezTo>
                  <a:cubicBezTo>
                    <a:pt x="36746" y="28298"/>
                    <a:pt x="36937" y="28171"/>
                    <a:pt x="37065" y="28044"/>
                  </a:cubicBezTo>
                  <a:lnTo>
                    <a:pt x="37065" y="27725"/>
                  </a:lnTo>
                  <a:cubicBezTo>
                    <a:pt x="36874" y="27216"/>
                    <a:pt x="36491" y="26834"/>
                    <a:pt x="36046" y="26643"/>
                  </a:cubicBezTo>
                  <a:cubicBezTo>
                    <a:pt x="31333" y="23395"/>
                    <a:pt x="26812" y="19892"/>
                    <a:pt x="22545" y="16071"/>
                  </a:cubicBezTo>
                  <a:cubicBezTo>
                    <a:pt x="21972" y="15689"/>
                    <a:pt x="21398" y="15307"/>
                    <a:pt x="20953" y="14797"/>
                  </a:cubicBezTo>
                  <a:cubicBezTo>
                    <a:pt x="17386" y="12123"/>
                    <a:pt x="14775" y="8429"/>
                    <a:pt x="11209" y="5754"/>
                  </a:cubicBezTo>
                  <a:cubicBezTo>
                    <a:pt x="9935" y="4735"/>
                    <a:pt x="8725" y="3653"/>
                    <a:pt x="7579" y="2506"/>
                  </a:cubicBezTo>
                  <a:cubicBezTo>
                    <a:pt x="6624" y="1615"/>
                    <a:pt x="6560" y="1042"/>
                    <a:pt x="7579" y="341"/>
                  </a:cubicBezTo>
                  <a:lnTo>
                    <a:pt x="7452" y="86"/>
                  </a:lnTo>
                  <a:cubicBezTo>
                    <a:pt x="7203" y="29"/>
                    <a:pt x="6955" y="0"/>
                    <a:pt x="6712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774325" y="2074175"/>
              <a:ext cx="800500" cy="645100"/>
            </a:xfrm>
            <a:custGeom>
              <a:avLst/>
              <a:gdLst/>
              <a:ahLst/>
              <a:cxnLst/>
              <a:rect l="l" t="t" r="r" b="b"/>
              <a:pathLst>
                <a:path w="32020" h="25804" extrusionOk="0">
                  <a:moveTo>
                    <a:pt x="9426" y="0"/>
                  </a:moveTo>
                  <a:cubicBezTo>
                    <a:pt x="8853" y="64"/>
                    <a:pt x="8343" y="318"/>
                    <a:pt x="7897" y="701"/>
                  </a:cubicBezTo>
                  <a:cubicBezTo>
                    <a:pt x="6751" y="1465"/>
                    <a:pt x="5477" y="2038"/>
                    <a:pt x="4140" y="2420"/>
                  </a:cubicBezTo>
                  <a:cubicBezTo>
                    <a:pt x="2803" y="2738"/>
                    <a:pt x="1338" y="2738"/>
                    <a:pt x="192" y="3630"/>
                  </a:cubicBezTo>
                  <a:cubicBezTo>
                    <a:pt x="1" y="4012"/>
                    <a:pt x="128" y="4458"/>
                    <a:pt x="446" y="4649"/>
                  </a:cubicBezTo>
                  <a:cubicBezTo>
                    <a:pt x="3376" y="7260"/>
                    <a:pt x="5732" y="10317"/>
                    <a:pt x="8471" y="12992"/>
                  </a:cubicBezTo>
                  <a:cubicBezTo>
                    <a:pt x="11400" y="15794"/>
                    <a:pt x="14584" y="18341"/>
                    <a:pt x="17577" y="21079"/>
                  </a:cubicBezTo>
                  <a:cubicBezTo>
                    <a:pt x="19297" y="22735"/>
                    <a:pt x="21335" y="24073"/>
                    <a:pt x="23564" y="25028"/>
                  </a:cubicBezTo>
                  <a:cubicBezTo>
                    <a:pt x="24965" y="24964"/>
                    <a:pt x="25156" y="23181"/>
                    <a:pt x="26366" y="22863"/>
                  </a:cubicBezTo>
                  <a:cubicBezTo>
                    <a:pt x="26620" y="23054"/>
                    <a:pt x="26748" y="23308"/>
                    <a:pt x="26875" y="23563"/>
                  </a:cubicBezTo>
                  <a:cubicBezTo>
                    <a:pt x="27385" y="24391"/>
                    <a:pt x="27321" y="25665"/>
                    <a:pt x="28595" y="25792"/>
                  </a:cubicBezTo>
                  <a:cubicBezTo>
                    <a:pt x="28651" y="25800"/>
                    <a:pt x="28706" y="25803"/>
                    <a:pt x="28760" y="25803"/>
                  </a:cubicBezTo>
                  <a:cubicBezTo>
                    <a:pt x="29541" y="25803"/>
                    <a:pt x="30081" y="25068"/>
                    <a:pt x="30937" y="25068"/>
                  </a:cubicBezTo>
                  <a:cubicBezTo>
                    <a:pt x="31023" y="25068"/>
                    <a:pt x="31112" y="25075"/>
                    <a:pt x="31206" y="25091"/>
                  </a:cubicBezTo>
                  <a:cubicBezTo>
                    <a:pt x="31216" y="25094"/>
                    <a:pt x="31225" y="25095"/>
                    <a:pt x="31235" y="25095"/>
                  </a:cubicBezTo>
                  <a:cubicBezTo>
                    <a:pt x="31787" y="25095"/>
                    <a:pt x="32019" y="21580"/>
                    <a:pt x="31206" y="21079"/>
                  </a:cubicBezTo>
                  <a:cubicBezTo>
                    <a:pt x="30569" y="20506"/>
                    <a:pt x="30059" y="19869"/>
                    <a:pt x="29677" y="19169"/>
                  </a:cubicBezTo>
                  <a:cubicBezTo>
                    <a:pt x="27003" y="16430"/>
                    <a:pt x="24200" y="13947"/>
                    <a:pt x="21526" y="11208"/>
                  </a:cubicBezTo>
                  <a:cubicBezTo>
                    <a:pt x="18278" y="7961"/>
                    <a:pt x="14775" y="4904"/>
                    <a:pt x="11527" y="1592"/>
                  </a:cubicBezTo>
                  <a:cubicBezTo>
                    <a:pt x="10954" y="892"/>
                    <a:pt x="10254" y="318"/>
                    <a:pt x="942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535500" y="2932700"/>
              <a:ext cx="961675" cy="561650"/>
            </a:xfrm>
            <a:custGeom>
              <a:avLst/>
              <a:gdLst/>
              <a:ahLst/>
              <a:cxnLst/>
              <a:rect l="l" t="t" r="r" b="b"/>
              <a:pathLst>
                <a:path w="38467" h="22466" extrusionOk="0">
                  <a:moveTo>
                    <a:pt x="32619" y="1"/>
                  </a:moveTo>
                  <a:cubicBezTo>
                    <a:pt x="32292" y="1"/>
                    <a:pt x="31960" y="85"/>
                    <a:pt x="31652" y="239"/>
                  </a:cubicBezTo>
                  <a:cubicBezTo>
                    <a:pt x="30633" y="621"/>
                    <a:pt x="29550" y="813"/>
                    <a:pt x="28595" y="1195"/>
                  </a:cubicBezTo>
                  <a:cubicBezTo>
                    <a:pt x="24583" y="2787"/>
                    <a:pt x="20826" y="4825"/>
                    <a:pt x="17259" y="7245"/>
                  </a:cubicBezTo>
                  <a:cubicBezTo>
                    <a:pt x="14967" y="8964"/>
                    <a:pt x="12547" y="10620"/>
                    <a:pt x="10190" y="12276"/>
                  </a:cubicBezTo>
                  <a:cubicBezTo>
                    <a:pt x="7197" y="14377"/>
                    <a:pt x="4714" y="17179"/>
                    <a:pt x="1529" y="19026"/>
                  </a:cubicBezTo>
                  <a:cubicBezTo>
                    <a:pt x="956" y="19345"/>
                    <a:pt x="447" y="19854"/>
                    <a:pt x="65" y="20427"/>
                  </a:cubicBezTo>
                  <a:cubicBezTo>
                    <a:pt x="1" y="20618"/>
                    <a:pt x="1" y="20809"/>
                    <a:pt x="65" y="21000"/>
                  </a:cubicBezTo>
                  <a:cubicBezTo>
                    <a:pt x="554" y="21288"/>
                    <a:pt x="1043" y="21394"/>
                    <a:pt x="1527" y="21394"/>
                  </a:cubicBezTo>
                  <a:cubicBezTo>
                    <a:pt x="2113" y="21394"/>
                    <a:pt x="2690" y="21239"/>
                    <a:pt x="3249" y="21064"/>
                  </a:cubicBezTo>
                  <a:cubicBezTo>
                    <a:pt x="4650" y="19981"/>
                    <a:pt x="6306" y="20109"/>
                    <a:pt x="7834" y="20045"/>
                  </a:cubicBezTo>
                  <a:cubicBezTo>
                    <a:pt x="8601" y="20000"/>
                    <a:pt x="9336" y="19412"/>
                    <a:pt x="10106" y="19412"/>
                  </a:cubicBezTo>
                  <a:cubicBezTo>
                    <a:pt x="10424" y="19412"/>
                    <a:pt x="10748" y="19512"/>
                    <a:pt x="11082" y="19790"/>
                  </a:cubicBezTo>
                  <a:cubicBezTo>
                    <a:pt x="11464" y="20109"/>
                    <a:pt x="11273" y="20682"/>
                    <a:pt x="11591" y="21000"/>
                  </a:cubicBezTo>
                  <a:lnTo>
                    <a:pt x="15858" y="22465"/>
                  </a:lnTo>
                  <a:cubicBezTo>
                    <a:pt x="16495" y="22465"/>
                    <a:pt x="16877" y="21956"/>
                    <a:pt x="17196" y="21637"/>
                  </a:cubicBezTo>
                  <a:cubicBezTo>
                    <a:pt x="20189" y="19217"/>
                    <a:pt x="23182" y="16925"/>
                    <a:pt x="26048" y="14377"/>
                  </a:cubicBezTo>
                  <a:cubicBezTo>
                    <a:pt x="29614" y="11384"/>
                    <a:pt x="33308" y="8582"/>
                    <a:pt x="37192" y="6035"/>
                  </a:cubicBezTo>
                  <a:cubicBezTo>
                    <a:pt x="37766" y="5653"/>
                    <a:pt x="38466" y="5398"/>
                    <a:pt x="38466" y="4506"/>
                  </a:cubicBezTo>
                  <a:cubicBezTo>
                    <a:pt x="38148" y="4124"/>
                    <a:pt x="37893" y="3678"/>
                    <a:pt x="37766" y="3169"/>
                  </a:cubicBezTo>
                  <a:cubicBezTo>
                    <a:pt x="37317" y="1373"/>
                    <a:pt x="36719" y="714"/>
                    <a:pt x="35232" y="714"/>
                  </a:cubicBezTo>
                  <a:cubicBezTo>
                    <a:pt x="35032" y="714"/>
                    <a:pt x="34815" y="726"/>
                    <a:pt x="34581" y="749"/>
                  </a:cubicBezTo>
                  <a:cubicBezTo>
                    <a:pt x="33945" y="749"/>
                    <a:pt x="33690" y="367"/>
                    <a:pt x="33244" y="112"/>
                  </a:cubicBezTo>
                  <a:cubicBezTo>
                    <a:pt x="33043" y="37"/>
                    <a:pt x="32832" y="1"/>
                    <a:pt x="326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025550" y="2196350"/>
              <a:ext cx="856575" cy="588550"/>
            </a:xfrm>
            <a:custGeom>
              <a:avLst/>
              <a:gdLst/>
              <a:ahLst/>
              <a:cxnLst/>
              <a:rect l="l" t="t" r="r" b="b"/>
              <a:pathLst>
                <a:path w="34263" h="23542" extrusionOk="0">
                  <a:moveTo>
                    <a:pt x="12384" y="0"/>
                  </a:moveTo>
                  <a:cubicBezTo>
                    <a:pt x="12124" y="0"/>
                    <a:pt x="11888" y="124"/>
                    <a:pt x="11782" y="335"/>
                  </a:cubicBezTo>
                  <a:cubicBezTo>
                    <a:pt x="11400" y="717"/>
                    <a:pt x="10763" y="335"/>
                    <a:pt x="10445" y="845"/>
                  </a:cubicBezTo>
                  <a:cubicBezTo>
                    <a:pt x="10381" y="972"/>
                    <a:pt x="10381" y="1163"/>
                    <a:pt x="10318" y="1290"/>
                  </a:cubicBezTo>
                  <a:cubicBezTo>
                    <a:pt x="9044" y="1927"/>
                    <a:pt x="7388" y="1290"/>
                    <a:pt x="6369" y="2182"/>
                  </a:cubicBezTo>
                  <a:cubicBezTo>
                    <a:pt x="5945" y="2536"/>
                    <a:pt x="5599" y="2614"/>
                    <a:pt x="5255" y="2614"/>
                  </a:cubicBezTo>
                  <a:cubicBezTo>
                    <a:pt x="4980" y="2614"/>
                    <a:pt x="4706" y="2564"/>
                    <a:pt x="4395" y="2564"/>
                  </a:cubicBezTo>
                  <a:cubicBezTo>
                    <a:pt x="4027" y="2963"/>
                    <a:pt x="3600" y="3066"/>
                    <a:pt x="3157" y="3066"/>
                  </a:cubicBezTo>
                  <a:cubicBezTo>
                    <a:pt x="2679" y="3066"/>
                    <a:pt x="2182" y="2946"/>
                    <a:pt x="1720" y="2946"/>
                  </a:cubicBezTo>
                  <a:cubicBezTo>
                    <a:pt x="1450" y="2946"/>
                    <a:pt x="1195" y="2890"/>
                    <a:pt x="953" y="2890"/>
                  </a:cubicBezTo>
                  <a:cubicBezTo>
                    <a:pt x="682" y="2890"/>
                    <a:pt x="428" y="2961"/>
                    <a:pt x="192" y="3265"/>
                  </a:cubicBezTo>
                  <a:cubicBezTo>
                    <a:pt x="1" y="4857"/>
                    <a:pt x="1274" y="5748"/>
                    <a:pt x="2039" y="6767"/>
                  </a:cubicBezTo>
                  <a:cubicBezTo>
                    <a:pt x="4268" y="9697"/>
                    <a:pt x="7324" y="11671"/>
                    <a:pt x="9935" y="14218"/>
                  </a:cubicBezTo>
                  <a:cubicBezTo>
                    <a:pt x="13374" y="17530"/>
                    <a:pt x="17386" y="20077"/>
                    <a:pt x="21462" y="22624"/>
                  </a:cubicBezTo>
                  <a:cubicBezTo>
                    <a:pt x="22163" y="23070"/>
                    <a:pt x="22991" y="23198"/>
                    <a:pt x="23882" y="23198"/>
                  </a:cubicBezTo>
                  <a:cubicBezTo>
                    <a:pt x="25241" y="23198"/>
                    <a:pt x="26628" y="23141"/>
                    <a:pt x="28024" y="23141"/>
                  </a:cubicBezTo>
                  <a:cubicBezTo>
                    <a:pt x="28722" y="23141"/>
                    <a:pt x="29423" y="23155"/>
                    <a:pt x="30123" y="23198"/>
                  </a:cubicBezTo>
                  <a:cubicBezTo>
                    <a:pt x="30378" y="23261"/>
                    <a:pt x="30633" y="23325"/>
                    <a:pt x="30887" y="23325"/>
                  </a:cubicBezTo>
                  <a:cubicBezTo>
                    <a:pt x="31588" y="23325"/>
                    <a:pt x="32352" y="23389"/>
                    <a:pt x="33053" y="23516"/>
                  </a:cubicBezTo>
                  <a:cubicBezTo>
                    <a:pt x="33121" y="23533"/>
                    <a:pt x="33189" y="23541"/>
                    <a:pt x="33257" y="23541"/>
                  </a:cubicBezTo>
                  <a:cubicBezTo>
                    <a:pt x="33444" y="23541"/>
                    <a:pt x="33630" y="23482"/>
                    <a:pt x="33817" y="23389"/>
                  </a:cubicBezTo>
                  <a:cubicBezTo>
                    <a:pt x="34263" y="22497"/>
                    <a:pt x="33498" y="22179"/>
                    <a:pt x="32989" y="21797"/>
                  </a:cubicBezTo>
                  <a:cubicBezTo>
                    <a:pt x="32097" y="21223"/>
                    <a:pt x="31333" y="20587"/>
                    <a:pt x="30505" y="19886"/>
                  </a:cubicBezTo>
                  <a:cubicBezTo>
                    <a:pt x="30378" y="19759"/>
                    <a:pt x="30251" y="19631"/>
                    <a:pt x="30123" y="19568"/>
                  </a:cubicBezTo>
                  <a:cubicBezTo>
                    <a:pt x="29805" y="19377"/>
                    <a:pt x="29550" y="19186"/>
                    <a:pt x="29295" y="18931"/>
                  </a:cubicBezTo>
                  <a:cubicBezTo>
                    <a:pt x="25411" y="14982"/>
                    <a:pt x="20825" y="11798"/>
                    <a:pt x="17769" y="7022"/>
                  </a:cubicBezTo>
                  <a:cubicBezTo>
                    <a:pt x="16176" y="4538"/>
                    <a:pt x="13948" y="2628"/>
                    <a:pt x="12546" y="17"/>
                  </a:cubicBezTo>
                  <a:cubicBezTo>
                    <a:pt x="12492" y="6"/>
                    <a:pt x="12437" y="0"/>
                    <a:pt x="12384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081925" y="2424425"/>
              <a:ext cx="1003050" cy="372950"/>
            </a:xfrm>
            <a:custGeom>
              <a:avLst/>
              <a:gdLst/>
              <a:ahLst/>
              <a:cxnLst/>
              <a:rect l="l" t="t" r="r" b="b"/>
              <a:pathLst>
                <a:path w="40122" h="14918" extrusionOk="0">
                  <a:moveTo>
                    <a:pt x="7911" y="0"/>
                  </a:moveTo>
                  <a:cubicBezTo>
                    <a:pt x="5191" y="0"/>
                    <a:pt x="2508" y="398"/>
                    <a:pt x="1" y="1911"/>
                  </a:cubicBezTo>
                  <a:cubicBezTo>
                    <a:pt x="1911" y="3439"/>
                    <a:pt x="4204" y="4013"/>
                    <a:pt x="6305" y="5095"/>
                  </a:cubicBezTo>
                  <a:cubicBezTo>
                    <a:pt x="12610" y="8343"/>
                    <a:pt x="18851" y="11591"/>
                    <a:pt x="25347" y="14393"/>
                  </a:cubicBezTo>
                  <a:cubicBezTo>
                    <a:pt x="25936" y="14768"/>
                    <a:pt x="26616" y="14918"/>
                    <a:pt x="27310" y="14918"/>
                  </a:cubicBezTo>
                  <a:cubicBezTo>
                    <a:pt x="27441" y="14918"/>
                    <a:pt x="27572" y="14913"/>
                    <a:pt x="27703" y="14903"/>
                  </a:cubicBezTo>
                  <a:cubicBezTo>
                    <a:pt x="31269" y="14584"/>
                    <a:pt x="34772" y="13693"/>
                    <a:pt x="38402" y="13374"/>
                  </a:cubicBezTo>
                  <a:cubicBezTo>
                    <a:pt x="39039" y="13310"/>
                    <a:pt x="39803" y="13374"/>
                    <a:pt x="40121" y="12483"/>
                  </a:cubicBezTo>
                  <a:cubicBezTo>
                    <a:pt x="39485" y="11273"/>
                    <a:pt x="38147" y="11209"/>
                    <a:pt x="37065" y="10636"/>
                  </a:cubicBezTo>
                  <a:lnTo>
                    <a:pt x="36874" y="10508"/>
                  </a:lnTo>
                  <a:lnTo>
                    <a:pt x="36491" y="10190"/>
                  </a:lnTo>
                  <a:cubicBezTo>
                    <a:pt x="36364" y="10126"/>
                    <a:pt x="36173" y="9999"/>
                    <a:pt x="36046" y="9935"/>
                  </a:cubicBezTo>
                  <a:cubicBezTo>
                    <a:pt x="35727" y="9744"/>
                    <a:pt x="35345" y="9553"/>
                    <a:pt x="34963" y="9426"/>
                  </a:cubicBezTo>
                  <a:lnTo>
                    <a:pt x="34581" y="9235"/>
                  </a:lnTo>
                  <a:cubicBezTo>
                    <a:pt x="34262" y="9044"/>
                    <a:pt x="34008" y="8853"/>
                    <a:pt x="33753" y="8661"/>
                  </a:cubicBezTo>
                  <a:cubicBezTo>
                    <a:pt x="33307" y="8279"/>
                    <a:pt x="32861" y="7961"/>
                    <a:pt x="32352" y="7706"/>
                  </a:cubicBezTo>
                  <a:cubicBezTo>
                    <a:pt x="27639" y="5223"/>
                    <a:pt x="22990" y="2484"/>
                    <a:pt x="18214" y="64"/>
                  </a:cubicBezTo>
                  <a:cubicBezTo>
                    <a:pt x="17323" y="64"/>
                    <a:pt x="16431" y="64"/>
                    <a:pt x="15603" y="192"/>
                  </a:cubicBezTo>
                  <a:cubicBezTo>
                    <a:pt x="14966" y="287"/>
                    <a:pt x="14329" y="335"/>
                    <a:pt x="13693" y="335"/>
                  </a:cubicBezTo>
                  <a:cubicBezTo>
                    <a:pt x="13056" y="335"/>
                    <a:pt x="12419" y="287"/>
                    <a:pt x="11782" y="192"/>
                  </a:cubicBezTo>
                  <a:cubicBezTo>
                    <a:pt x="10493" y="89"/>
                    <a:pt x="9198" y="0"/>
                    <a:pt x="7911" y="0"/>
                  </a:cubicBezTo>
                  <a:close/>
                </a:path>
              </a:pathLst>
            </a:custGeom>
            <a:solidFill>
              <a:srgbClr val="FE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078750" y="2781050"/>
              <a:ext cx="1106525" cy="482825"/>
            </a:xfrm>
            <a:custGeom>
              <a:avLst/>
              <a:gdLst/>
              <a:ahLst/>
              <a:cxnLst/>
              <a:rect l="l" t="t" r="r" b="b"/>
              <a:pathLst>
                <a:path w="44261" h="19313" extrusionOk="0">
                  <a:moveTo>
                    <a:pt x="42987" y="1"/>
                  </a:moveTo>
                  <a:cubicBezTo>
                    <a:pt x="38529" y="1"/>
                    <a:pt x="34071" y="638"/>
                    <a:pt x="29804" y="1911"/>
                  </a:cubicBezTo>
                  <a:cubicBezTo>
                    <a:pt x="29105" y="1882"/>
                    <a:pt x="28392" y="1773"/>
                    <a:pt x="27690" y="1773"/>
                  </a:cubicBezTo>
                  <a:cubicBezTo>
                    <a:pt x="26859" y="1773"/>
                    <a:pt x="26043" y="1926"/>
                    <a:pt x="25283" y="2548"/>
                  </a:cubicBezTo>
                  <a:cubicBezTo>
                    <a:pt x="24455" y="2930"/>
                    <a:pt x="23563" y="3312"/>
                    <a:pt x="22799" y="3758"/>
                  </a:cubicBezTo>
                  <a:cubicBezTo>
                    <a:pt x="16431" y="6496"/>
                    <a:pt x="10317" y="9808"/>
                    <a:pt x="4522" y="13693"/>
                  </a:cubicBezTo>
                  <a:cubicBezTo>
                    <a:pt x="3057" y="14648"/>
                    <a:pt x="1210" y="14966"/>
                    <a:pt x="0" y="16304"/>
                  </a:cubicBezTo>
                  <a:cubicBezTo>
                    <a:pt x="128" y="16431"/>
                    <a:pt x="255" y="16622"/>
                    <a:pt x="382" y="16686"/>
                  </a:cubicBezTo>
                  <a:cubicBezTo>
                    <a:pt x="3694" y="17705"/>
                    <a:pt x="7069" y="18469"/>
                    <a:pt x="10508" y="18915"/>
                  </a:cubicBezTo>
                  <a:cubicBezTo>
                    <a:pt x="11622" y="19180"/>
                    <a:pt x="12737" y="19313"/>
                    <a:pt x="13851" y="19313"/>
                  </a:cubicBezTo>
                  <a:cubicBezTo>
                    <a:pt x="14074" y="19313"/>
                    <a:pt x="14297" y="19308"/>
                    <a:pt x="14520" y="19297"/>
                  </a:cubicBezTo>
                  <a:cubicBezTo>
                    <a:pt x="17768" y="16686"/>
                    <a:pt x="21143" y="14202"/>
                    <a:pt x="24518" y="11719"/>
                  </a:cubicBezTo>
                  <a:cubicBezTo>
                    <a:pt x="26875" y="9872"/>
                    <a:pt x="29040" y="7706"/>
                    <a:pt x="31842" y="6496"/>
                  </a:cubicBezTo>
                  <a:cubicBezTo>
                    <a:pt x="32161" y="6305"/>
                    <a:pt x="32415" y="6114"/>
                    <a:pt x="32670" y="5987"/>
                  </a:cubicBezTo>
                  <a:lnTo>
                    <a:pt x="33052" y="5732"/>
                  </a:lnTo>
                  <a:lnTo>
                    <a:pt x="33562" y="5477"/>
                  </a:lnTo>
                  <a:cubicBezTo>
                    <a:pt x="33689" y="5414"/>
                    <a:pt x="33816" y="5350"/>
                    <a:pt x="33944" y="5286"/>
                  </a:cubicBezTo>
                  <a:lnTo>
                    <a:pt x="34517" y="5032"/>
                  </a:lnTo>
                  <a:lnTo>
                    <a:pt x="34899" y="4841"/>
                  </a:lnTo>
                  <a:cubicBezTo>
                    <a:pt x="35281" y="4650"/>
                    <a:pt x="35727" y="4522"/>
                    <a:pt x="36173" y="4395"/>
                  </a:cubicBezTo>
                  <a:lnTo>
                    <a:pt x="36618" y="4204"/>
                  </a:lnTo>
                  <a:cubicBezTo>
                    <a:pt x="36746" y="4140"/>
                    <a:pt x="36937" y="4076"/>
                    <a:pt x="37064" y="4013"/>
                  </a:cubicBezTo>
                  <a:lnTo>
                    <a:pt x="37574" y="3822"/>
                  </a:lnTo>
                  <a:cubicBezTo>
                    <a:pt x="39675" y="2930"/>
                    <a:pt x="42032" y="2484"/>
                    <a:pt x="43878" y="956"/>
                  </a:cubicBezTo>
                  <a:cubicBezTo>
                    <a:pt x="44261" y="1"/>
                    <a:pt x="43624" y="1"/>
                    <a:pt x="42987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589475" y="2106725"/>
              <a:ext cx="646425" cy="513325"/>
            </a:xfrm>
            <a:custGeom>
              <a:avLst/>
              <a:gdLst/>
              <a:ahLst/>
              <a:cxnLst/>
              <a:rect l="l" t="t" r="r" b="b"/>
              <a:pathLst>
                <a:path w="25857" h="20533" extrusionOk="0">
                  <a:moveTo>
                    <a:pt x="3921" y="0"/>
                  </a:moveTo>
                  <a:cubicBezTo>
                    <a:pt x="2646" y="0"/>
                    <a:pt x="1587" y="991"/>
                    <a:pt x="319" y="991"/>
                  </a:cubicBezTo>
                  <a:cubicBezTo>
                    <a:pt x="1" y="1819"/>
                    <a:pt x="701" y="2264"/>
                    <a:pt x="1211" y="2710"/>
                  </a:cubicBezTo>
                  <a:cubicBezTo>
                    <a:pt x="5478" y="7104"/>
                    <a:pt x="9681" y="11626"/>
                    <a:pt x="14393" y="15638"/>
                  </a:cubicBezTo>
                  <a:cubicBezTo>
                    <a:pt x="16304" y="17230"/>
                    <a:pt x="18087" y="19141"/>
                    <a:pt x="20316" y="20287"/>
                  </a:cubicBezTo>
                  <a:cubicBezTo>
                    <a:pt x="20778" y="20434"/>
                    <a:pt x="21205" y="20532"/>
                    <a:pt x="21567" y="20532"/>
                  </a:cubicBezTo>
                  <a:cubicBezTo>
                    <a:pt x="22306" y="20532"/>
                    <a:pt x="22779" y="20124"/>
                    <a:pt x="22736" y="18886"/>
                  </a:cubicBezTo>
                  <a:cubicBezTo>
                    <a:pt x="22736" y="18058"/>
                    <a:pt x="23309" y="17612"/>
                    <a:pt x="23755" y="17103"/>
                  </a:cubicBezTo>
                  <a:cubicBezTo>
                    <a:pt x="24901" y="15893"/>
                    <a:pt x="25856" y="14555"/>
                    <a:pt x="25347" y="12708"/>
                  </a:cubicBezTo>
                  <a:cubicBezTo>
                    <a:pt x="24328" y="10862"/>
                    <a:pt x="22609" y="9588"/>
                    <a:pt x="21335" y="7932"/>
                  </a:cubicBezTo>
                  <a:cubicBezTo>
                    <a:pt x="19743" y="5894"/>
                    <a:pt x="17769" y="4175"/>
                    <a:pt x="16877" y="1691"/>
                  </a:cubicBezTo>
                  <a:cubicBezTo>
                    <a:pt x="15794" y="1946"/>
                    <a:pt x="14648" y="2137"/>
                    <a:pt x="13565" y="2201"/>
                  </a:cubicBezTo>
                  <a:cubicBezTo>
                    <a:pt x="11145" y="2201"/>
                    <a:pt x="9171" y="1182"/>
                    <a:pt x="7006" y="481"/>
                  </a:cubicBezTo>
                  <a:cubicBezTo>
                    <a:pt x="6114" y="163"/>
                    <a:pt x="5223" y="35"/>
                    <a:pt x="4331" y="35"/>
                  </a:cubicBezTo>
                  <a:cubicBezTo>
                    <a:pt x="4192" y="11"/>
                    <a:pt x="4055" y="0"/>
                    <a:pt x="392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750775" y="2492875"/>
              <a:ext cx="913875" cy="364625"/>
            </a:xfrm>
            <a:custGeom>
              <a:avLst/>
              <a:gdLst/>
              <a:ahLst/>
              <a:cxnLst/>
              <a:rect l="l" t="t" r="r" b="b"/>
              <a:pathLst>
                <a:path w="36555" h="14585" extrusionOk="0">
                  <a:moveTo>
                    <a:pt x="11591" y="1"/>
                  </a:moveTo>
                  <a:cubicBezTo>
                    <a:pt x="11463" y="65"/>
                    <a:pt x="11272" y="128"/>
                    <a:pt x="11081" y="192"/>
                  </a:cubicBezTo>
                  <a:cubicBezTo>
                    <a:pt x="9043" y="1275"/>
                    <a:pt x="7324" y="2867"/>
                    <a:pt x="5095" y="3695"/>
                  </a:cubicBezTo>
                  <a:cubicBezTo>
                    <a:pt x="3868" y="4063"/>
                    <a:pt x="3291" y="5612"/>
                    <a:pt x="1885" y="5612"/>
                  </a:cubicBezTo>
                  <a:cubicBezTo>
                    <a:pt x="1831" y="5612"/>
                    <a:pt x="1776" y="5610"/>
                    <a:pt x="1720" y="5605"/>
                  </a:cubicBezTo>
                  <a:cubicBezTo>
                    <a:pt x="1338" y="6242"/>
                    <a:pt x="446" y="6306"/>
                    <a:pt x="64" y="7006"/>
                  </a:cubicBezTo>
                  <a:cubicBezTo>
                    <a:pt x="0" y="7325"/>
                    <a:pt x="191" y="7643"/>
                    <a:pt x="573" y="7707"/>
                  </a:cubicBezTo>
                  <a:cubicBezTo>
                    <a:pt x="4840" y="8598"/>
                    <a:pt x="8980" y="9999"/>
                    <a:pt x="13183" y="11082"/>
                  </a:cubicBezTo>
                  <a:cubicBezTo>
                    <a:pt x="13565" y="11146"/>
                    <a:pt x="13947" y="11209"/>
                    <a:pt x="14329" y="11337"/>
                  </a:cubicBezTo>
                  <a:cubicBezTo>
                    <a:pt x="14457" y="11400"/>
                    <a:pt x="14648" y="11464"/>
                    <a:pt x="14839" y="11528"/>
                  </a:cubicBezTo>
                  <a:cubicBezTo>
                    <a:pt x="18469" y="12547"/>
                    <a:pt x="21908" y="14202"/>
                    <a:pt x="25665" y="14585"/>
                  </a:cubicBezTo>
                  <a:cubicBezTo>
                    <a:pt x="28849" y="14202"/>
                    <a:pt x="32033" y="13375"/>
                    <a:pt x="35217" y="12992"/>
                  </a:cubicBezTo>
                  <a:cubicBezTo>
                    <a:pt x="35791" y="12929"/>
                    <a:pt x="36300" y="12547"/>
                    <a:pt x="36555" y="12037"/>
                  </a:cubicBezTo>
                  <a:cubicBezTo>
                    <a:pt x="36491" y="11464"/>
                    <a:pt x="35982" y="11337"/>
                    <a:pt x="35600" y="11209"/>
                  </a:cubicBezTo>
                  <a:cubicBezTo>
                    <a:pt x="33052" y="10190"/>
                    <a:pt x="30632" y="8917"/>
                    <a:pt x="28149" y="7834"/>
                  </a:cubicBezTo>
                  <a:cubicBezTo>
                    <a:pt x="22544" y="5350"/>
                    <a:pt x="17068" y="2739"/>
                    <a:pt x="11591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57975" y="2262025"/>
              <a:ext cx="740350" cy="487200"/>
            </a:xfrm>
            <a:custGeom>
              <a:avLst/>
              <a:gdLst/>
              <a:ahLst/>
              <a:cxnLst/>
              <a:rect l="l" t="t" r="r" b="b"/>
              <a:pathLst>
                <a:path w="29614" h="19488" extrusionOk="0">
                  <a:moveTo>
                    <a:pt x="12928" y="1"/>
                  </a:moveTo>
                  <a:lnTo>
                    <a:pt x="6814" y="4268"/>
                  </a:lnTo>
                  <a:cubicBezTo>
                    <a:pt x="5158" y="4904"/>
                    <a:pt x="3503" y="5478"/>
                    <a:pt x="1783" y="6114"/>
                  </a:cubicBezTo>
                  <a:cubicBezTo>
                    <a:pt x="1210" y="6178"/>
                    <a:pt x="509" y="6051"/>
                    <a:pt x="0" y="6496"/>
                  </a:cubicBezTo>
                  <a:cubicBezTo>
                    <a:pt x="5668" y="7770"/>
                    <a:pt x="9935" y="11591"/>
                    <a:pt x="14902" y="14202"/>
                  </a:cubicBezTo>
                  <a:cubicBezTo>
                    <a:pt x="15539" y="14521"/>
                    <a:pt x="16176" y="14966"/>
                    <a:pt x="16749" y="15412"/>
                  </a:cubicBezTo>
                  <a:lnTo>
                    <a:pt x="16940" y="15540"/>
                  </a:lnTo>
                  <a:cubicBezTo>
                    <a:pt x="17067" y="15667"/>
                    <a:pt x="17195" y="15731"/>
                    <a:pt x="17322" y="15858"/>
                  </a:cubicBezTo>
                  <a:cubicBezTo>
                    <a:pt x="17577" y="15922"/>
                    <a:pt x="17768" y="16049"/>
                    <a:pt x="18023" y="16113"/>
                  </a:cubicBezTo>
                  <a:cubicBezTo>
                    <a:pt x="18214" y="16176"/>
                    <a:pt x="18405" y="16304"/>
                    <a:pt x="18596" y="16431"/>
                  </a:cubicBezTo>
                  <a:cubicBezTo>
                    <a:pt x="18723" y="16495"/>
                    <a:pt x="18850" y="16622"/>
                    <a:pt x="18978" y="16686"/>
                  </a:cubicBezTo>
                  <a:cubicBezTo>
                    <a:pt x="20634" y="17896"/>
                    <a:pt x="22608" y="18342"/>
                    <a:pt x="24455" y="19170"/>
                  </a:cubicBezTo>
                  <a:cubicBezTo>
                    <a:pt x="24709" y="19233"/>
                    <a:pt x="24964" y="19361"/>
                    <a:pt x="25219" y="19424"/>
                  </a:cubicBezTo>
                  <a:lnTo>
                    <a:pt x="25792" y="19424"/>
                  </a:lnTo>
                  <a:cubicBezTo>
                    <a:pt x="26938" y="19042"/>
                    <a:pt x="28212" y="19488"/>
                    <a:pt x="29295" y="18851"/>
                  </a:cubicBezTo>
                  <a:cubicBezTo>
                    <a:pt x="29613" y="17514"/>
                    <a:pt x="28594" y="16750"/>
                    <a:pt x="27957" y="15794"/>
                  </a:cubicBezTo>
                  <a:cubicBezTo>
                    <a:pt x="27703" y="15285"/>
                    <a:pt x="27002" y="14903"/>
                    <a:pt x="27066" y="14393"/>
                  </a:cubicBezTo>
                  <a:cubicBezTo>
                    <a:pt x="27384" y="12164"/>
                    <a:pt x="25728" y="10954"/>
                    <a:pt x="24582" y="9553"/>
                  </a:cubicBezTo>
                  <a:cubicBezTo>
                    <a:pt x="24455" y="9362"/>
                    <a:pt x="24391" y="9235"/>
                    <a:pt x="24264" y="9108"/>
                  </a:cubicBezTo>
                  <a:lnTo>
                    <a:pt x="24073" y="8853"/>
                  </a:lnTo>
                  <a:cubicBezTo>
                    <a:pt x="23882" y="8598"/>
                    <a:pt x="23627" y="8343"/>
                    <a:pt x="23308" y="8152"/>
                  </a:cubicBezTo>
                  <a:cubicBezTo>
                    <a:pt x="22417" y="7579"/>
                    <a:pt x="21589" y="6879"/>
                    <a:pt x="20697" y="6242"/>
                  </a:cubicBezTo>
                  <a:cubicBezTo>
                    <a:pt x="18086" y="4331"/>
                    <a:pt x="15921" y="1848"/>
                    <a:pt x="13183" y="64"/>
                  </a:cubicBezTo>
                  <a:lnTo>
                    <a:pt x="12928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896750" y="2959125"/>
              <a:ext cx="929825" cy="646650"/>
            </a:xfrm>
            <a:custGeom>
              <a:avLst/>
              <a:gdLst/>
              <a:ahLst/>
              <a:cxnLst/>
              <a:rect l="l" t="t" r="r" b="b"/>
              <a:pathLst>
                <a:path w="37193" h="25866" extrusionOk="0">
                  <a:moveTo>
                    <a:pt x="34870" y="0"/>
                  </a:moveTo>
                  <a:cubicBezTo>
                    <a:pt x="34787" y="0"/>
                    <a:pt x="34699" y="20"/>
                    <a:pt x="34645" y="74"/>
                  </a:cubicBezTo>
                  <a:cubicBezTo>
                    <a:pt x="34326" y="2303"/>
                    <a:pt x="33308" y="3895"/>
                    <a:pt x="30951" y="4468"/>
                  </a:cubicBezTo>
                  <a:cubicBezTo>
                    <a:pt x="30696" y="4468"/>
                    <a:pt x="30505" y="4532"/>
                    <a:pt x="30251" y="4532"/>
                  </a:cubicBezTo>
                  <a:cubicBezTo>
                    <a:pt x="30169" y="4559"/>
                    <a:pt x="30090" y="4572"/>
                    <a:pt x="30015" y="4572"/>
                  </a:cubicBezTo>
                  <a:cubicBezTo>
                    <a:pt x="29738" y="4572"/>
                    <a:pt x="29509" y="4400"/>
                    <a:pt x="29359" y="4150"/>
                  </a:cubicBezTo>
                  <a:cubicBezTo>
                    <a:pt x="28850" y="2558"/>
                    <a:pt x="30378" y="2112"/>
                    <a:pt x="31015" y="1157"/>
                  </a:cubicBezTo>
                  <a:cubicBezTo>
                    <a:pt x="31015" y="966"/>
                    <a:pt x="30951" y="838"/>
                    <a:pt x="30888" y="711"/>
                  </a:cubicBezTo>
                  <a:cubicBezTo>
                    <a:pt x="30627" y="638"/>
                    <a:pt x="30388" y="604"/>
                    <a:pt x="30169" y="604"/>
                  </a:cubicBezTo>
                  <a:cubicBezTo>
                    <a:pt x="29050" y="604"/>
                    <a:pt x="28437" y="1482"/>
                    <a:pt x="27958" y="2494"/>
                  </a:cubicBezTo>
                  <a:cubicBezTo>
                    <a:pt x="27767" y="3067"/>
                    <a:pt x="27576" y="3704"/>
                    <a:pt x="26939" y="4086"/>
                  </a:cubicBezTo>
                  <a:cubicBezTo>
                    <a:pt x="27894" y="3194"/>
                    <a:pt x="27640" y="2494"/>
                    <a:pt x="26621" y="1857"/>
                  </a:cubicBezTo>
                  <a:cubicBezTo>
                    <a:pt x="25856" y="1857"/>
                    <a:pt x="25156" y="2176"/>
                    <a:pt x="24583" y="2685"/>
                  </a:cubicBezTo>
                  <a:cubicBezTo>
                    <a:pt x="20443" y="5551"/>
                    <a:pt x="16495" y="8799"/>
                    <a:pt x="12610" y="11855"/>
                  </a:cubicBezTo>
                  <a:cubicBezTo>
                    <a:pt x="8789" y="14849"/>
                    <a:pt x="5350" y="18351"/>
                    <a:pt x="1274" y="21153"/>
                  </a:cubicBezTo>
                  <a:cubicBezTo>
                    <a:pt x="701" y="21599"/>
                    <a:pt x="1" y="22045"/>
                    <a:pt x="319" y="23000"/>
                  </a:cubicBezTo>
                  <a:cubicBezTo>
                    <a:pt x="623" y="23117"/>
                    <a:pt x="935" y="23174"/>
                    <a:pt x="1243" y="23174"/>
                  </a:cubicBezTo>
                  <a:cubicBezTo>
                    <a:pt x="1775" y="23174"/>
                    <a:pt x="2296" y="23004"/>
                    <a:pt x="2739" y="22682"/>
                  </a:cubicBezTo>
                  <a:cubicBezTo>
                    <a:pt x="3202" y="22195"/>
                    <a:pt x="3618" y="22024"/>
                    <a:pt x="4015" y="22024"/>
                  </a:cubicBezTo>
                  <a:cubicBezTo>
                    <a:pt x="4659" y="22024"/>
                    <a:pt x="5255" y="22470"/>
                    <a:pt x="5923" y="22745"/>
                  </a:cubicBezTo>
                  <a:cubicBezTo>
                    <a:pt x="6051" y="23064"/>
                    <a:pt x="6178" y="23382"/>
                    <a:pt x="6369" y="23637"/>
                  </a:cubicBezTo>
                  <a:cubicBezTo>
                    <a:pt x="6433" y="23764"/>
                    <a:pt x="6560" y="23892"/>
                    <a:pt x="6751" y="23955"/>
                  </a:cubicBezTo>
                  <a:cubicBezTo>
                    <a:pt x="7452" y="24146"/>
                    <a:pt x="7707" y="24783"/>
                    <a:pt x="8025" y="25356"/>
                  </a:cubicBezTo>
                  <a:cubicBezTo>
                    <a:pt x="8152" y="25611"/>
                    <a:pt x="8471" y="25802"/>
                    <a:pt x="8789" y="25866"/>
                  </a:cubicBezTo>
                  <a:cubicBezTo>
                    <a:pt x="10318" y="24529"/>
                    <a:pt x="11973" y="23382"/>
                    <a:pt x="13374" y="21981"/>
                  </a:cubicBezTo>
                  <a:cubicBezTo>
                    <a:pt x="18597" y="16632"/>
                    <a:pt x="24646" y="12238"/>
                    <a:pt x="30760" y="7907"/>
                  </a:cubicBezTo>
                  <a:cubicBezTo>
                    <a:pt x="32734" y="6506"/>
                    <a:pt x="35027" y="5423"/>
                    <a:pt x="36810" y="3704"/>
                  </a:cubicBezTo>
                  <a:cubicBezTo>
                    <a:pt x="37065" y="3449"/>
                    <a:pt x="37192" y="3067"/>
                    <a:pt x="37065" y="2685"/>
                  </a:cubicBezTo>
                  <a:cubicBezTo>
                    <a:pt x="36683" y="1602"/>
                    <a:pt x="35091" y="1475"/>
                    <a:pt x="35091" y="74"/>
                  </a:cubicBezTo>
                  <a:cubicBezTo>
                    <a:pt x="35091" y="37"/>
                    <a:pt x="34985" y="0"/>
                    <a:pt x="3487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875" y="2780250"/>
              <a:ext cx="840675" cy="483475"/>
            </a:xfrm>
            <a:custGeom>
              <a:avLst/>
              <a:gdLst/>
              <a:ahLst/>
              <a:cxnLst/>
              <a:rect l="l" t="t" r="r" b="b"/>
              <a:pathLst>
                <a:path w="33627" h="19339" extrusionOk="0">
                  <a:moveTo>
                    <a:pt x="31843" y="1"/>
                  </a:moveTo>
                  <a:cubicBezTo>
                    <a:pt x="31445" y="1"/>
                    <a:pt x="31047" y="128"/>
                    <a:pt x="30633" y="287"/>
                  </a:cubicBezTo>
                  <a:cubicBezTo>
                    <a:pt x="30378" y="415"/>
                    <a:pt x="30187" y="542"/>
                    <a:pt x="29932" y="670"/>
                  </a:cubicBezTo>
                  <a:cubicBezTo>
                    <a:pt x="29423" y="988"/>
                    <a:pt x="28913" y="1243"/>
                    <a:pt x="28340" y="1497"/>
                  </a:cubicBezTo>
                  <a:cubicBezTo>
                    <a:pt x="26366" y="2580"/>
                    <a:pt x="24137" y="3217"/>
                    <a:pt x="22163" y="4363"/>
                  </a:cubicBezTo>
                  <a:cubicBezTo>
                    <a:pt x="21972" y="4427"/>
                    <a:pt x="21844" y="4491"/>
                    <a:pt x="21717" y="4618"/>
                  </a:cubicBezTo>
                  <a:lnTo>
                    <a:pt x="21335" y="4809"/>
                  </a:lnTo>
                  <a:cubicBezTo>
                    <a:pt x="21208" y="4873"/>
                    <a:pt x="21080" y="4936"/>
                    <a:pt x="20953" y="5000"/>
                  </a:cubicBezTo>
                  <a:lnTo>
                    <a:pt x="20380" y="5318"/>
                  </a:lnTo>
                  <a:lnTo>
                    <a:pt x="19998" y="5509"/>
                  </a:lnTo>
                  <a:lnTo>
                    <a:pt x="19679" y="5701"/>
                  </a:lnTo>
                  <a:cubicBezTo>
                    <a:pt x="19552" y="5701"/>
                    <a:pt x="19424" y="5764"/>
                    <a:pt x="19297" y="5892"/>
                  </a:cubicBezTo>
                  <a:lnTo>
                    <a:pt x="18788" y="6146"/>
                  </a:lnTo>
                  <a:cubicBezTo>
                    <a:pt x="18533" y="6274"/>
                    <a:pt x="18342" y="6465"/>
                    <a:pt x="18023" y="6592"/>
                  </a:cubicBezTo>
                  <a:cubicBezTo>
                    <a:pt x="17769" y="6719"/>
                    <a:pt x="17450" y="6783"/>
                    <a:pt x="17196" y="6911"/>
                  </a:cubicBezTo>
                  <a:cubicBezTo>
                    <a:pt x="17004" y="6974"/>
                    <a:pt x="16877" y="7102"/>
                    <a:pt x="16686" y="7165"/>
                  </a:cubicBezTo>
                  <a:cubicBezTo>
                    <a:pt x="16559" y="7293"/>
                    <a:pt x="16431" y="7356"/>
                    <a:pt x="16304" y="7484"/>
                  </a:cubicBezTo>
                  <a:cubicBezTo>
                    <a:pt x="14967" y="8439"/>
                    <a:pt x="13375" y="9076"/>
                    <a:pt x="12165" y="10222"/>
                  </a:cubicBezTo>
                  <a:cubicBezTo>
                    <a:pt x="9171" y="13088"/>
                    <a:pt x="5669" y="15253"/>
                    <a:pt x="2421" y="17800"/>
                  </a:cubicBezTo>
                  <a:cubicBezTo>
                    <a:pt x="1657" y="18374"/>
                    <a:pt x="383" y="18183"/>
                    <a:pt x="1" y="19329"/>
                  </a:cubicBezTo>
                  <a:cubicBezTo>
                    <a:pt x="387" y="19335"/>
                    <a:pt x="773" y="19339"/>
                    <a:pt x="1159" y="19339"/>
                  </a:cubicBezTo>
                  <a:cubicBezTo>
                    <a:pt x="4593" y="19339"/>
                    <a:pt x="8023" y="19086"/>
                    <a:pt x="11400" y="18628"/>
                  </a:cubicBezTo>
                  <a:cubicBezTo>
                    <a:pt x="11475" y="18616"/>
                    <a:pt x="11556" y="18611"/>
                    <a:pt x="11640" y="18611"/>
                  </a:cubicBezTo>
                  <a:cubicBezTo>
                    <a:pt x="12029" y="18611"/>
                    <a:pt x="12497" y="18720"/>
                    <a:pt x="12875" y="18720"/>
                  </a:cubicBezTo>
                  <a:cubicBezTo>
                    <a:pt x="13251" y="18720"/>
                    <a:pt x="13537" y="18612"/>
                    <a:pt x="13566" y="18183"/>
                  </a:cubicBezTo>
                  <a:cubicBezTo>
                    <a:pt x="13693" y="16590"/>
                    <a:pt x="15030" y="16208"/>
                    <a:pt x="15858" y="15253"/>
                  </a:cubicBezTo>
                  <a:cubicBezTo>
                    <a:pt x="16049" y="14998"/>
                    <a:pt x="16622" y="14744"/>
                    <a:pt x="16368" y="14362"/>
                  </a:cubicBezTo>
                  <a:cubicBezTo>
                    <a:pt x="15603" y="13406"/>
                    <a:pt x="16495" y="13470"/>
                    <a:pt x="17004" y="13279"/>
                  </a:cubicBezTo>
                  <a:cubicBezTo>
                    <a:pt x="17896" y="12961"/>
                    <a:pt x="18851" y="12833"/>
                    <a:pt x="19807" y="12833"/>
                  </a:cubicBezTo>
                  <a:cubicBezTo>
                    <a:pt x="19919" y="12833"/>
                    <a:pt x="20047" y="12809"/>
                    <a:pt x="20161" y="12809"/>
                  </a:cubicBezTo>
                  <a:cubicBezTo>
                    <a:pt x="20368" y="12809"/>
                    <a:pt x="20526" y="12889"/>
                    <a:pt x="20443" y="13343"/>
                  </a:cubicBezTo>
                  <a:cubicBezTo>
                    <a:pt x="20252" y="13916"/>
                    <a:pt x="20698" y="14553"/>
                    <a:pt x="21335" y="14553"/>
                  </a:cubicBezTo>
                  <a:cubicBezTo>
                    <a:pt x="22036" y="14553"/>
                    <a:pt x="22163" y="13916"/>
                    <a:pt x="22481" y="13470"/>
                  </a:cubicBezTo>
                  <a:cubicBezTo>
                    <a:pt x="23054" y="12515"/>
                    <a:pt x="23246" y="11241"/>
                    <a:pt x="24583" y="10923"/>
                  </a:cubicBezTo>
                  <a:lnTo>
                    <a:pt x="24583" y="10923"/>
                  </a:lnTo>
                  <a:cubicBezTo>
                    <a:pt x="24838" y="11432"/>
                    <a:pt x="24456" y="12324"/>
                    <a:pt x="25411" y="12387"/>
                  </a:cubicBezTo>
                  <a:cubicBezTo>
                    <a:pt x="25602" y="12387"/>
                    <a:pt x="25793" y="12324"/>
                    <a:pt x="25920" y="12260"/>
                  </a:cubicBezTo>
                  <a:cubicBezTo>
                    <a:pt x="26430" y="12005"/>
                    <a:pt x="26812" y="11623"/>
                    <a:pt x="27130" y="11241"/>
                  </a:cubicBezTo>
                  <a:cubicBezTo>
                    <a:pt x="27258" y="11050"/>
                    <a:pt x="27321" y="10923"/>
                    <a:pt x="27449" y="10795"/>
                  </a:cubicBezTo>
                  <a:cubicBezTo>
                    <a:pt x="27894" y="9840"/>
                    <a:pt x="28786" y="9904"/>
                    <a:pt x="29614" y="9776"/>
                  </a:cubicBezTo>
                  <a:cubicBezTo>
                    <a:pt x="30951" y="9458"/>
                    <a:pt x="32034" y="8630"/>
                    <a:pt x="32734" y="7547"/>
                  </a:cubicBezTo>
                  <a:cubicBezTo>
                    <a:pt x="32352" y="5701"/>
                    <a:pt x="32543" y="3854"/>
                    <a:pt x="33308" y="2198"/>
                  </a:cubicBezTo>
                  <a:cubicBezTo>
                    <a:pt x="33626" y="1625"/>
                    <a:pt x="33499" y="924"/>
                    <a:pt x="33053" y="478"/>
                  </a:cubicBezTo>
                  <a:cubicBezTo>
                    <a:pt x="32639" y="128"/>
                    <a:pt x="32241" y="1"/>
                    <a:pt x="3184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841025" y="2142625"/>
              <a:ext cx="985550" cy="1395500"/>
            </a:xfrm>
            <a:custGeom>
              <a:avLst/>
              <a:gdLst/>
              <a:ahLst/>
              <a:cxnLst/>
              <a:rect l="l" t="t" r="r" b="b"/>
              <a:pathLst>
                <a:path w="39422" h="55820" extrusionOk="0">
                  <a:moveTo>
                    <a:pt x="7770" y="0"/>
                  </a:moveTo>
                  <a:cubicBezTo>
                    <a:pt x="7579" y="0"/>
                    <a:pt x="7325" y="64"/>
                    <a:pt x="7133" y="128"/>
                  </a:cubicBezTo>
                  <a:cubicBezTo>
                    <a:pt x="7006" y="128"/>
                    <a:pt x="6942" y="191"/>
                    <a:pt x="6815" y="255"/>
                  </a:cubicBezTo>
                  <a:cubicBezTo>
                    <a:pt x="6433" y="765"/>
                    <a:pt x="6497" y="1529"/>
                    <a:pt x="7006" y="1975"/>
                  </a:cubicBezTo>
                  <a:cubicBezTo>
                    <a:pt x="8789" y="4076"/>
                    <a:pt x="10381" y="6305"/>
                    <a:pt x="12292" y="8343"/>
                  </a:cubicBezTo>
                  <a:cubicBezTo>
                    <a:pt x="13183" y="9235"/>
                    <a:pt x="14266" y="10062"/>
                    <a:pt x="14839" y="11272"/>
                  </a:cubicBezTo>
                  <a:cubicBezTo>
                    <a:pt x="15667" y="11718"/>
                    <a:pt x="15858" y="12674"/>
                    <a:pt x="16431" y="13247"/>
                  </a:cubicBezTo>
                  <a:cubicBezTo>
                    <a:pt x="16559" y="13374"/>
                    <a:pt x="16686" y="13501"/>
                    <a:pt x="16813" y="13629"/>
                  </a:cubicBezTo>
                  <a:cubicBezTo>
                    <a:pt x="21781" y="18341"/>
                    <a:pt x="26684" y="22990"/>
                    <a:pt x="32607" y="26557"/>
                  </a:cubicBezTo>
                  <a:cubicBezTo>
                    <a:pt x="32989" y="26684"/>
                    <a:pt x="33308" y="26875"/>
                    <a:pt x="33626" y="27066"/>
                  </a:cubicBezTo>
                  <a:cubicBezTo>
                    <a:pt x="34135" y="27512"/>
                    <a:pt x="35218" y="27639"/>
                    <a:pt x="34963" y="28658"/>
                  </a:cubicBezTo>
                  <a:cubicBezTo>
                    <a:pt x="34790" y="29409"/>
                    <a:pt x="34094" y="29950"/>
                    <a:pt x="33349" y="29950"/>
                  </a:cubicBezTo>
                  <a:cubicBezTo>
                    <a:pt x="33272" y="29950"/>
                    <a:pt x="33194" y="29944"/>
                    <a:pt x="33117" y="29932"/>
                  </a:cubicBezTo>
                  <a:cubicBezTo>
                    <a:pt x="29996" y="30760"/>
                    <a:pt x="27831" y="33180"/>
                    <a:pt x="25156" y="34644"/>
                  </a:cubicBezTo>
                  <a:cubicBezTo>
                    <a:pt x="25029" y="34772"/>
                    <a:pt x="24901" y="34899"/>
                    <a:pt x="24838" y="35090"/>
                  </a:cubicBezTo>
                  <a:cubicBezTo>
                    <a:pt x="24774" y="35154"/>
                    <a:pt x="24774" y="35281"/>
                    <a:pt x="24774" y="35345"/>
                  </a:cubicBezTo>
                  <a:cubicBezTo>
                    <a:pt x="23946" y="36237"/>
                    <a:pt x="23054" y="37001"/>
                    <a:pt x="22036" y="37638"/>
                  </a:cubicBezTo>
                  <a:cubicBezTo>
                    <a:pt x="17960" y="40312"/>
                    <a:pt x="14075" y="43305"/>
                    <a:pt x="10445" y="46553"/>
                  </a:cubicBezTo>
                  <a:cubicBezTo>
                    <a:pt x="7006" y="49610"/>
                    <a:pt x="3058" y="52094"/>
                    <a:pt x="1" y="55533"/>
                  </a:cubicBezTo>
                  <a:cubicBezTo>
                    <a:pt x="415" y="55724"/>
                    <a:pt x="845" y="55819"/>
                    <a:pt x="1275" y="55819"/>
                  </a:cubicBezTo>
                  <a:cubicBezTo>
                    <a:pt x="1704" y="55819"/>
                    <a:pt x="2134" y="55724"/>
                    <a:pt x="2548" y="55533"/>
                  </a:cubicBezTo>
                  <a:cubicBezTo>
                    <a:pt x="2994" y="54769"/>
                    <a:pt x="3695" y="54195"/>
                    <a:pt x="4459" y="53750"/>
                  </a:cubicBezTo>
                  <a:cubicBezTo>
                    <a:pt x="5478" y="53113"/>
                    <a:pt x="6433" y="52349"/>
                    <a:pt x="7325" y="51521"/>
                  </a:cubicBezTo>
                  <a:cubicBezTo>
                    <a:pt x="9426" y="49610"/>
                    <a:pt x="11782" y="47827"/>
                    <a:pt x="13820" y="45980"/>
                  </a:cubicBezTo>
                  <a:cubicBezTo>
                    <a:pt x="15794" y="44133"/>
                    <a:pt x="18151" y="42732"/>
                    <a:pt x="20189" y="40949"/>
                  </a:cubicBezTo>
                  <a:cubicBezTo>
                    <a:pt x="22927" y="38593"/>
                    <a:pt x="25857" y="36428"/>
                    <a:pt x="28977" y="34581"/>
                  </a:cubicBezTo>
                  <a:lnTo>
                    <a:pt x="29232" y="34517"/>
                  </a:lnTo>
                  <a:cubicBezTo>
                    <a:pt x="30060" y="34135"/>
                    <a:pt x="30760" y="33626"/>
                    <a:pt x="31461" y="33052"/>
                  </a:cubicBezTo>
                  <a:lnTo>
                    <a:pt x="31907" y="32798"/>
                  </a:lnTo>
                  <a:cubicBezTo>
                    <a:pt x="32225" y="32670"/>
                    <a:pt x="32480" y="32543"/>
                    <a:pt x="32798" y="32416"/>
                  </a:cubicBezTo>
                  <a:cubicBezTo>
                    <a:pt x="34327" y="31779"/>
                    <a:pt x="35855" y="31014"/>
                    <a:pt x="37256" y="30187"/>
                  </a:cubicBezTo>
                  <a:cubicBezTo>
                    <a:pt x="37447" y="30059"/>
                    <a:pt x="37702" y="29932"/>
                    <a:pt x="37956" y="29868"/>
                  </a:cubicBezTo>
                  <a:cubicBezTo>
                    <a:pt x="38593" y="29741"/>
                    <a:pt x="39166" y="29677"/>
                    <a:pt x="39294" y="28849"/>
                  </a:cubicBezTo>
                  <a:cubicBezTo>
                    <a:pt x="39421" y="27639"/>
                    <a:pt x="38530" y="27385"/>
                    <a:pt x="37765" y="26939"/>
                  </a:cubicBezTo>
                  <a:cubicBezTo>
                    <a:pt x="36683" y="25920"/>
                    <a:pt x="35154" y="25665"/>
                    <a:pt x="34008" y="24773"/>
                  </a:cubicBezTo>
                  <a:cubicBezTo>
                    <a:pt x="29423" y="21335"/>
                    <a:pt x="25156" y="17577"/>
                    <a:pt x="20889" y="13756"/>
                  </a:cubicBezTo>
                  <a:cubicBezTo>
                    <a:pt x="17004" y="9808"/>
                    <a:pt x="12865" y="6114"/>
                    <a:pt x="9681" y="1529"/>
                  </a:cubicBezTo>
                  <a:lnTo>
                    <a:pt x="9490" y="1338"/>
                  </a:lnTo>
                  <a:cubicBezTo>
                    <a:pt x="9426" y="1210"/>
                    <a:pt x="9299" y="1083"/>
                    <a:pt x="9171" y="1019"/>
                  </a:cubicBezTo>
                  <a:lnTo>
                    <a:pt x="8980" y="828"/>
                  </a:lnTo>
                  <a:lnTo>
                    <a:pt x="8662" y="574"/>
                  </a:lnTo>
                  <a:lnTo>
                    <a:pt x="8471" y="383"/>
                  </a:lnTo>
                  <a:cubicBezTo>
                    <a:pt x="8407" y="319"/>
                    <a:pt x="8280" y="191"/>
                    <a:pt x="8152" y="128"/>
                  </a:cubicBezTo>
                  <a:cubicBezTo>
                    <a:pt x="8025" y="64"/>
                    <a:pt x="7898" y="64"/>
                    <a:pt x="7770" y="0"/>
                  </a:cubicBezTo>
                  <a:close/>
                </a:path>
              </a:pathLst>
            </a:custGeom>
            <a:solidFill>
              <a:srgbClr val="D1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923650" y="2212675"/>
              <a:ext cx="855000" cy="708500"/>
            </a:xfrm>
            <a:custGeom>
              <a:avLst/>
              <a:gdLst/>
              <a:ahLst/>
              <a:cxnLst/>
              <a:rect l="l" t="t" r="r" b="b"/>
              <a:pathLst>
                <a:path w="34200" h="28340" extrusionOk="0">
                  <a:moveTo>
                    <a:pt x="638" y="1"/>
                  </a:moveTo>
                  <a:lnTo>
                    <a:pt x="638" y="1"/>
                  </a:lnTo>
                  <a:cubicBezTo>
                    <a:pt x="192" y="319"/>
                    <a:pt x="447" y="637"/>
                    <a:pt x="701" y="956"/>
                  </a:cubicBezTo>
                  <a:cubicBezTo>
                    <a:pt x="956" y="1274"/>
                    <a:pt x="1338" y="1529"/>
                    <a:pt x="1657" y="1847"/>
                  </a:cubicBezTo>
                  <a:cubicBezTo>
                    <a:pt x="4013" y="4904"/>
                    <a:pt x="6115" y="8216"/>
                    <a:pt x="9235" y="10636"/>
                  </a:cubicBezTo>
                  <a:cubicBezTo>
                    <a:pt x="10127" y="11273"/>
                    <a:pt x="11018" y="12037"/>
                    <a:pt x="11782" y="12801"/>
                  </a:cubicBezTo>
                  <a:cubicBezTo>
                    <a:pt x="14839" y="16049"/>
                    <a:pt x="18660" y="18214"/>
                    <a:pt x="22290" y="20634"/>
                  </a:cubicBezTo>
                  <a:cubicBezTo>
                    <a:pt x="22991" y="21080"/>
                    <a:pt x="23628" y="21589"/>
                    <a:pt x="24201" y="22163"/>
                  </a:cubicBezTo>
                  <a:cubicBezTo>
                    <a:pt x="23500" y="22226"/>
                    <a:pt x="23182" y="22226"/>
                    <a:pt x="22800" y="22226"/>
                  </a:cubicBezTo>
                  <a:cubicBezTo>
                    <a:pt x="20380" y="22226"/>
                    <a:pt x="18024" y="22481"/>
                    <a:pt x="15667" y="22927"/>
                  </a:cubicBezTo>
                  <a:cubicBezTo>
                    <a:pt x="14888" y="23105"/>
                    <a:pt x="14140" y="23213"/>
                    <a:pt x="13418" y="23213"/>
                  </a:cubicBezTo>
                  <a:cubicBezTo>
                    <a:pt x="12074" y="23213"/>
                    <a:pt x="10819" y="22838"/>
                    <a:pt x="9617" y="21844"/>
                  </a:cubicBezTo>
                  <a:cubicBezTo>
                    <a:pt x="9299" y="21589"/>
                    <a:pt x="8789" y="21526"/>
                    <a:pt x="8535" y="21144"/>
                  </a:cubicBezTo>
                  <a:cubicBezTo>
                    <a:pt x="7325" y="19997"/>
                    <a:pt x="5924" y="19042"/>
                    <a:pt x="4331" y="18405"/>
                  </a:cubicBezTo>
                  <a:cubicBezTo>
                    <a:pt x="3376" y="17577"/>
                    <a:pt x="2357" y="16813"/>
                    <a:pt x="1275" y="16113"/>
                  </a:cubicBezTo>
                  <a:cubicBezTo>
                    <a:pt x="1078" y="15987"/>
                    <a:pt x="911" y="15932"/>
                    <a:pt x="767" y="15932"/>
                  </a:cubicBezTo>
                  <a:cubicBezTo>
                    <a:pt x="400" y="15932"/>
                    <a:pt x="184" y="16292"/>
                    <a:pt x="1" y="16749"/>
                  </a:cubicBezTo>
                  <a:lnTo>
                    <a:pt x="1" y="17004"/>
                  </a:lnTo>
                  <a:cubicBezTo>
                    <a:pt x="65" y="17195"/>
                    <a:pt x="128" y="17386"/>
                    <a:pt x="192" y="17514"/>
                  </a:cubicBezTo>
                  <a:cubicBezTo>
                    <a:pt x="510" y="17959"/>
                    <a:pt x="893" y="18341"/>
                    <a:pt x="1275" y="18596"/>
                  </a:cubicBezTo>
                  <a:cubicBezTo>
                    <a:pt x="3949" y="20953"/>
                    <a:pt x="7006" y="22545"/>
                    <a:pt x="10063" y="24264"/>
                  </a:cubicBezTo>
                  <a:cubicBezTo>
                    <a:pt x="10318" y="24391"/>
                    <a:pt x="10572" y="24391"/>
                    <a:pt x="10827" y="24391"/>
                  </a:cubicBezTo>
                  <a:cubicBezTo>
                    <a:pt x="11123" y="24340"/>
                    <a:pt x="11408" y="24312"/>
                    <a:pt x="11681" y="24312"/>
                  </a:cubicBezTo>
                  <a:cubicBezTo>
                    <a:pt x="12760" y="24312"/>
                    <a:pt x="13643" y="24751"/>
                    <a:pt x="14202" y="25920"/>
                  </a:cubicBezTo>
                  <a:cubicBezTo>
                    <a:pt x="16686" y="25856"/>
                    <a:pt x="19234" y="26047"/>
                    <a:pt x="21654" y="25156"/>
                  </a:cubicBezTo>
                  <a:cubicBezTo>
                    <a:pt x="21717" y="25092"/>
                    <a:pt x="21781" y="25028"/>
                    <a:pt x="21717" y="24965"/>
                  </a:cubicBezTo>
                  <a:cubicBezTo>
                    <a:pt x="21689" y="24922"/>
                    <a:pt x="21686" y="24905"/>
                    <a:pt x="21694" y="24905"/>
                  </a:cubicBezTo>
                  <a:cubicBezTo>
                    <a:pt x="21721" y="24905"/>
                    <a:pt x="21887" y="25120"/>
                    <a:pt x="21590" y="25219"/>
                  </a:cubicBezTo>
                  <a:cubicBezTo>
                    <a:pt x="20762" y="26111"/>
                    <a:pt x="18979" y="25920"/>
                    <a:pt x="18469" y="27512"/>
                  </a:cubicBezTo>
                  <a:cubicBezTo>
                    <a:pt x="18851" y="27958"/>
                    <a:pt x="19425" y="28276"/>
                    <a:pt x="20061" y="28340"/>
                  </a:cubicBezTo>
                  <a:cubicBezTo>
                    <a:pt x="20762" y="28212"/>
                    <a:pt x="21526" y="27958"/>
                    <a:pt x="22099" y="27512"/>
                  </a:cubicBezTo>
                  <a:cubicBezTo>
                    <a:pt x="23373" y="26875"/>
                    <a:pt x="24137" y="25665"/>
                    <a:pt x="25475" y="25219"/>
                  </a:cubicBezTo>
                  <a:cubicBezTo>
                    <a:pt x="26131" y="25084"/>
                    <a:pt x="26794" y="25049"/>
                    <a:pt x="27458" y="25049"/>
                  </a:cubicBezTo>
                  <a:cubicBezTo>
                    <a:pt x="28199" y="25049"/>
                    <a:pt x="28943" y="25093"/>
                    <a:pt x="29685" y="25093"/>
                  </a:cubicBezTo>
                  <a:cubicBezTo>
                    <a:pt x="30472" y="25093"/>
                    <a:pt x="31257" y="25043"/>
                    <a:pt x="32034" y="24837"/>
                  </a:cubicBezTo>
                  <a:cubicBezTo>
                    <a:pt x="32735" y="23946"/>
                    <a:pt x="33690" y="23245"/>
                    <a:pt x="34199" y="22226"/>
                  </a:cubicBezTo>
                  <a:cubicBezTo>
                    <a:pt x="34008" y="22099"/>
                    <a:pt x="33881" y="21908"/>
                    <a:pt x="33753" y="21908"/>
                  </a:cubicBezTo>
                  <a:cubicBezTo>
                    <a:pt x="33095" y="22035"/>
                    <a:pt x="32437" y="22071"/>
                    <a:pt x="31779" y="22071"/>
                  </a:cubicBezTo>
                  <a:cubicBezTo>
                    <a:pt x="30957" y="22071"/>
                    <a:pt x="30134" y="22015"/>
                    <a:pt x="29311" y="22015"/>
                  </a:cubicBezTo>
                  <a:cubicBezTo>
                    <a:pt x="28818" y="22015"/>
                    <a:pt x="28324" y="22035"/>
                    <a:pt x="27831" y="22099"/>
                  </a:cubicBezTo>
                  <a:cubicBezTo>
                    <a:pt x="27675" y="22125"/>
                    <a:pt x="27519" y="22138"/>
                    <a:pt x="27364" y="22138"/>
                  </a:cubicBezTo>
                  <a:cubicBezTo>
                    <a:pt x="26760" y="22138"/>
                    <a:pt x="26172" y="21944"/>
                    <a:pt x="25666" y="21589"/>
                  </a:cubicBezTo>
                  <a:cubicBezTo>
                    <a:pt x="24647" y="20761"/>
                    <a:pt x="23819" y="19806"/>
                    <a:pt x="22545" y="19424"/>
                  </a:cubicBezTo>
                  <a:cubicBezTo>
                    <a:pt x="21335" y="18978"/>
                    <a:pt x="20635" y="18087"/>
                    <a:pt x="19679" y="17386"/>
                  </a:cubicBezTo>
                  <a:cubicBezTo>
                    <a:pt x="16686" y="15348"/>
                    <a:pt x="13948" y="13056"/>
                    <a:pt x="11464" y="10445"/>
                  </a:cubicBezTo>
                  <a:cubicBezTo>
                    <a:pt x="11209" y="10126"/>
                    <a:pt x="10891" y="9872"/>
                    <a:pt x="10572" y="9680"/>
                  </a:cubicBezTo>
                  <a:cubicBezTo>
                    <a:pt x="8025" y="7897"/>
                    <a:pt x="5924" y="5477"/>
                    <a:pt x="4395" y="2739"/>
                  </a:cubicBezTo>
                  <a:cubicBezTo>
                    <a:pt x="4331" y="2675"/>
                    <a:pt x="4331" y="2612"/>
                    <a:pt x="4268" y="2548"/>
                  </a:cubicBezTo>
                  <a:cubicBezTo>
                    <a:pt x="4077" y="2229"/>
                    <a:pt x="3886" y="1975"/>
                    <a:pt x="3631" y="1784"/>
                  </a:cubicBezTo>
                  <a:cubicBezTo>
                    <a:pt x="2994" y="1274"/>
                    <a:pt x="2357" y="892"/>
                    <a:pt x="1720" y="446"/>
                  </a:cubicBezTo>
                  <a:lnTo>
                    <a:pt x="638" y="1"/>
                  </a:ln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225050" y="2097050"/>
              <a:ext cx="531800" cy="381525"/>
            </a:xfrm>
            <a:custGeom>
              <a:avLst/>
              <a:gdLst/>
              <a:ahLst/>
              <a:cxnLst/>
              <a:rect l="l" t="t" r="r" b="b"/>
              <a:pathLst>
                <a:path w="21272" h="15261" extrusionOk="0">
                  <a:moveTo>
                    <a:pt x="2034" y="0"/>
                  </a:moveTo>
                  <a:cubicBezTo>
                    <a:pt x="1321" y="0"/>
                    <a:pt x="602" y="172"/>
                    <a:pt x="1" y="422"/>
                  </a:cubicBezTo>
                  <a:lnTo>
                    <a:pt x="64" y="550"/>
                  </a:lnTo>
                  <a:cubicBezTo>
                    <a:pt x="383" y="1250"/>
                    <a:pt x="828" y="1887"/>
                    <a:pt x="1402" y="2333"/>
                  </a:cubicBezTo>
                  <a:cubicBezTo>
                    <a:pt x="3057" y="4052"/>
                    <a:pt x="5032" y="5517"/>
                    <a:pt x="6687" y="7237"/>
                  </a:cubicBezTo>
                  <a:cubicBezTo>
                    <a:pt x="8916" y="9657"/>
                    <a:pt x="11273" y="11949"/>
                    <a:pt x="13756" y="14051"/>
                  </a:cubicBezTo>
                  <a:cubicBezTo>
                    <a:pt x="13884" y="14178"/>
                    <a:pt x="14011" y="14305"/>
                    <a:pt x="14202" y="14433"/>
                  </a:cubicBezTo>
                  <a:cubicBezTo>
                    <a:pt x="14330" y="14497"/>
                    <a:pt x="14457" y="14624"/>
                    <a:pt x="14584" y="14688"/>
                  </a:cubicBezTo>
                  <a:cubicBezTo>
                    <a:pt x="14966" y="15006"/>
                    <a:pt x="15412" y="15133"/>
                    <a:pt x="15858" y="15261"/>
                  </a:cubicBezTo>
                  <a:cubicBezTo>
                    <a:pt x="15985" y="15261"/>
                    <a:pt x="16176" y="15197"/>
                    <a:pt x="16367" y="15133"/>
                  </a:cubicBezTo>
                  <a:cubicBezTo>
                    <a:pt x="16686" y="12968"/>
                    <a:pt x="17259" y="10803"/>
                    <a:pt x="18023" y="8765"/>
                  </a:cubicBezTo>
                  <a:cubicBezTo>
                    <a:pt x="18342" y="7873"/>
                    <a:pt x="17896" y="7428"/>
                    <a:pt x="17004" y="7364"/>
                  </a:cubicBezTo>
                  <a:cubicBezTo>
                    <a:pt x="16622" y="7428"/>
                    <a:pt x="16304" y="7491"/>
                    <a:pt x="15985" y="7682"/>
                  </a:cubicBezTo>
                  <a:cubicBezTo>
                    <a:pt x="16304" y="7428"/>
                    <a:pt x="16304" y="7300"/>
                    <a:pt x="16240" y="6727"/>
                  </a:cubicBezTo>
                  <a:cubicBezTo>
                    <a:pt x="15951" y="5628"/>
                    <a:pt x="15504" y="5054"/>
                    <a:pt x="14469" y="5054"/>
                  </a:cubicBezTo>
                  <a:cubicBezTo>
                    <a:pt x="14365" y="5054"/>
                    <a:pt x="14255" y="5060"/>
                    <a:pt x="14138" y="5071"/>
                  </a:cubicBezTo>
                  <a:cubicBezTo>
                    <a:pt x="14030" y="5095"/>
                    <a:pt x="13928" y="5108"/>
                    <a:pt x="13835" y="5108"/>
                  </a:cubicBezTo>
                  <a:cubicBezTo>
                    <a:pt x="13437" y="5108"/>
                    <a:pt x="13195" y="4875"/>
                    <a:pt x="13247" y="4307"/>
                  </a:cubicBezTo>
                  <a:cubicBezTo>
                    <a:pt x="13332" y="3798"/>
                    <a:pt x="13530" y="3656"/>
                    <a:pt x="13822" y="3656"/>
                  </a:cubicBezTo>
                  <a:cubicBezTo>
                    <a:pt x="13969" y="3656"/>
                    <a:pt x="14138" y="3691"/>
                    <a:pt x="14330" y="3734"/>
                  </a:cubicBezTo>
                  <a:cubicBezTo>
                    <a:pt x="16304" y="4052"/>
                    <a:pt x="18278" y="3925"/>
                    <a:pt x="20188" y="4116"/>
                  </a:cubicBezTo>
                  <a:cubicBezTo>
                    <a:pt x="20762" y="3861"/>
                    <a:pt x="21271" y="3543"/>
                    <a:pt x="21016" y="2842"/>
                  </a:cubicBezTo>
                  <a:lnTo>
                    <a:pt x="21016" y="2842"/>
                  </a:lnTo>
                  <a:cubicBezTo>
                    <a:pt x="20084" y="2936"/>
                    <a:pt x="19152" y="2995"/>
                    <a:pt x="18244" y="2995"/>
                  </a:cubicBezTo>
                  <a:cubicBezTo>
                    <a:pt x="17912" y="2995"/>
                    <a:pt x="17583" y="2987"/>
                    <a:pt x="17259" y="2970"/>
                  </a:cubicBezTo>
                  <a:cubicBezTo>
                    <a:pt x="17181" y="2972"/>
                    <a:pt x="17103" y="2973"/>
                    <a:pt x="17025" y="2973"/>
                  </a:cubicBezTo>
                  <a:cubicBezTo>
                    <a:pt x="14827" y="2973"/>
                    <a:pt x="12855" y="2124"/>
                    <a:pt x="10763" y="1632"/>
                  </a:cubicBezTo>
                  <a:cubicBezTo>
                    <a:pt x="9107" y="1123"/>
                    <a:pt x="7133" y="1569"/>
                    <a:pt x="5732" y="168"/>
                  </a:cubicBezTo>
                  <a:cubicBezTo>
                    <a:pt x="4713" y="104"/>
                    <a:pt x="3631" y="40"/>
                    <a:pt x="2612" y="40"/>
                  </a:cubicBezTo>
                  <a:cubicBezTo>
                    <a:pt x="2421" y="13"/>
                    <a:pt x="2228" y="0"/>
                    <a:pt x="2034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15150" y="2673925"/>
              <a:ext cx="719650" cy="196300"/>
            </a:xfrm>
            <a:custGeom>
              <a:avLst/>
              <a:gdLst/>
              <a:ahLst/>
              <a:cxnLst/>
              <a:rect l="l" t="t" r="r" b="b"/>
              <a:pathLst>
                <a:path w="28786" h="7852" extrusionOk="0">
                  <a:moveTo>
                    <a:pt x="6703" y="1"/>
                  </a:moveTo>
                  <a:cubicBezTo>
                    <a:pt x="5988" y="1"/>
                    <a:pt x="5408" y="483"/>
                    <a:pt x="4776" y="656"/>
                  </a:cubicBezTo>
                  <a:cubicBezTo>
                    <a:pt x="3248" y="1293"/>
                    <a:pt x="1656" y="1675"/>
                    <a:pt x="64" y="1929"/>
                  </a:cubicBezTo>
                  <a:cubicBezTo>
                    <a:pt x="0" y="2120"/>
                    <a:pt x="0" y="2311"/>
                    <a:pt x="127" y="2375"/>
                  </a:cubicBezTo>
                  <a:cubicBezTo>
                    <a:pt x="3057" y="4031"/>
                    <a:pt x="5859" y="6005"/>
                    <a:pt x="9171" y="6833"/>
                  </a:cubicBezTo>
                  <a:cubicBezTo>
                    <a:pt x="14336" y="7181"/>
                    <a:pt x="19502" y="7741"/>
                    <a:pt x="24668" y="7741"/>
                  </a:cubicBezTo>
                  <a:cubicBezTo>
                    <a:pt x="25170" y="7741"/>
                    <a:pt x="25672" y="7736"/>
                    <a:pt x="26174" y="7725"/>
                  </a:cubicBezTo>
                  <a:cubicBezTo>
                    <a:pt x="27002" y="7661"/>
                    <a:pt x="27957" y="7852"/>
                    <a:pt x="28721" y="7215"/>
                  </a:cubicBezTo>
                  <a:cubicBezTo>
                    <a:pt x="28785" y="7024"/>
                    <a:pt x="28785" y="6769"/>
                    <a:pt x="28594" y="6642"/>
                  </a:cubicBezTo>
                  <a:cubicBezTo>
                    <a:pt x="28276" y="6387"/>
                    <a:pt x="27957" y="6196"/>
                    <a:pt x="27575" y="6069"/>
                  </a:cubicBezTo>
                  <a:cubicBezTo>
                    <a:pt x="26301" y="5623"/>
                    <a:pt x="25092" y="5177"/>
                    <a:pt x="23754" y="4859"/>
                  </a:cubicBezTo>
                  <a:cubicBezTo>
                    <a:pt x="19487" y="3776"/>
                    <a:pt x="15157" y="2821"/>
                    <a:pt x="10890" y="1611"/>
                  </a:cubicBezTo>
                  <a:cubicBezTo>
                    <a:pt x="9553" y="1229"/>
                    <a:pt x="8024" y="1038"/>
                    <a:pt x="6942" y="19"/>
                  </a:cubicBezTo>
                  <a:cubicBezTo>
                    <a:pt x="6860" y="6"/>
                    <a:pt x="6781" y="1"/>
                    <a:pt x="670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689525" y="2884650"/>
              <a:ext cx="585700" cy="137850"/>
            </a:xfrm>
            <a:custGeom>
              <a:avLst/>
              <a:gdLst/>
              <a:ahLst/>
              <a:cxnLst/>
              <a:rect l="l" t="t" r="r" b="b"/>
              <a:pathLst>
                <a:path w="23428" h="5514" extrusionOk="0">
                  <a:moveTo>
                    <a:pt x="6163" y="1"/>
                  </a:moveTo>
                  <a:cubicBezTo>
                    <a:pt x="5484" y="1"/>
                    <a:pt x="4808" y="66"/>
                    <a:pt x="4131" y="251"/>
                  </a:cubicBezTo>
                  <a:cubicBezTo>
                    <a:pt x="3770" y="921"/>
                    <a:pt x="3075" y="1341"/>
                    <a:pt x="2316" y="1341"/>
                  </a:cubicBezTo>
                  <a:cubicBezTo>
                    <a:pt x="2138" y="1341"/>
                    <a:pt x="1956" y="1318"/>
                    <a:pt x="1775" y="1270"/>
                  </a:cubicBezTo>
                  <a:cubicBezTo>
                    <a:pt x="1606" y="1232"/>
                    <a:pt x="1449" y="1214"/>
                    <a:pt x="1304" y="1214"/>
                  </a:cubicBezTo>
                  <a:cubicBezTo>
                    <a:pt x="457" y="1214"/>
                    <a:pt x="1" y="1829"/>
                    <a:pt x="55" y="2862"/>
                  </a:cubicBezTo>
                  <a:cubicBezTo>
                    <a:pt x="119" y="2989"/>
                    <a:pt x="246" y="3180"/>
                    <a:pt x="437" y="3244"/>
                  </a:cubicBezTo>
                  <a:cubicBezTo>
                    <a:pt x="722" y="3218"/>
                    <a:pt x="1016" y="3182"/>
                    <a:pt x="1309" y="3182"/>
                  </a:cubicBezTo>
                  <a:cubicBezTo>
                    <a:pt x="1737" y="3182"/>
                    <a:pt x="2160" y="3260"/>
                    <a:pt x="2539" y="3562"/>
                  </a:cubicBezTo>
                  <a:cubicBezTo>
                    <a:pt x="2666" y="3626"/>
                    <a:pt x="2794" y="3690"/>
                    <a:pt x="2921" y="3817"/>
                  </a:cubicBezTo>
                  <a:cubicBezTo>
                    <a:pt x="3558" y="4581"/>
                    <a:pt x="4513" y="5091"/>
                    <a:pt x="5532" y="5155"/>
                  </a:cubicBezTo>
                  <a:lnTo>
                    <a:pt x="6105" y="5155"/>
                  </a:lnTo>
                  <a:cubicBezTo>
                    <a:pt x="9437" y="5353"/>
                    <a:pt x="12768" y="5513"/>
                    <a:pt x="16099" y="5513"/>
                  </a:cubicBezTo>
                  <a:cubicBezTo>
                    <a:pt x="17035" y="5513"/>
                    <a:pt x="17970" y="5501"/>
                    <a:pt x="18906" y="5473"/>
                  </a:cubicBezTo>
                  <a:cubicBezTo>
                    <a:pt x="19076" y="5499"/>
                    <a:pt x="19242" y="5511"/>
                    <a:pt x="19404" y="5511"/>
                  </a:cubicBezTo>
                  <a:cubicBezTo>
                    <a:pt x="20813" y="5511"/>
                    <a:pt x="21916" y="4599"/>
                    <a:pt x="23172" y="4199"/>
                  </a:cubicBezTo>
                  <a:cubicBezTo>
                    <a:pt x="23427" y="3435"/>
                    <a:pt x="22663" y="3371"/>
                    <a:pt x="22408" y="2989"/>
                  </a:cubicBezTo>
                  <a:cubicBezTo>
                    <a:pt x="21835" y="1907"/>
                    <a:pt x="20752" y="1779"/>
                    <a:pt x="19670" y="1588"/>
                  </a:cubicBezTo>
                  <a:cubicBezTo>
                    <a:pt x="17696" y="1333"/>
                    <a:pt x="15658" y="1079"/>
                    <a:pt x="13684" y="824"/>
                  </a:cubicBezTo>
                  <a:cubicBezTo>
                    <a:pt x="12769" y="716"/>
                    <a:pt x="11899" y="336"/>
                    <a:pt x="10998" y="336"/>
                  </a:cubicBezTo>
                  <a:cubicBezTo>
                    <a:pt x="10833" y="336"/>
                    <a:pt x="10667" y="349"/>
                    <a:pt x="10499" y="378"/>
                  </a:cubicBezTo>
                  <a:cubicBezTo>
                    <a:pt x="9031" y="292"/>
                    <a:pt x="7593" y="1"/>
                    <a:pt x="6163" y="1"/>
                  </a:cubicBezTo>
                  <a:close/>
                </a:path>
              </a:pathLst>
            </a:custGeom>
            <a:solidFill>
              <a:srgbClr val="C64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78825" y="2846975"/>
              <a:ext cx="541325" cy="179275"/>
            </a:xfrm>
            <a:custGeom>
              <a:avLst/>
              <a:gdLst/>
              <a:ahLst/>
              <a:cxnLst/>
              <a:rect l="l" t="t" r="r" b="b"/>
              <a:pathLst>
                <a:path w="21653" h="7171" extrusionOk="0">
                  <a:moveTo>
                    <a:pt x="2691" y="0"/>
                  </a:moveTo>
                  <a:cubicBezTo>
                    <a:pt x="2279" y="0"/>
                    <a:pt x="1869" y="45"/>
                    <a:pt x="1465" y="166"/>
                  </a:cubicBezTo>
                  <a:cubicBezTo>
                    <a:pt x="0" y="1376"/>
                    <a:pt x="510" y="2458"/>
                    <a:pt x="1656" y="3477"/>
                  </a:cubicBezTo>
                  <a:cubicBezTo>
                    <a:pt x="1784" y="3987"/>
                    <a:pt x="2166" y="4369"/>
                    <a:pt x="2611" y="4560"/>
                  </a:cubicBezTo>
                  <a:lnTo>
                    <a:pt x="7770" y="7171"/>
                  </a:lnTo>
                  <a:cubicBezTo>
                    <a:pt x="11782" y="6025"/>
                    <a:pt x="15858" y="4878"/>
                    <a:pt x="19806" y="3350"/>
                  </a:cubicBezTo>
                  <a:cubicBezTo>
                    <a:pt x="20061" y="3223"/>
                    <a:pt x="20379" y="3095"/>
                    <a:pt x="20634" y="2968"/>
                  </a:cubicBezTo>
                  <a:cubicBezTo>
                    <a:pt x="21143" y="2777"/>
                    <a:pt x="21653" y="2458"/>
                    <a:pt x="21526" y="1949"/>
                  </a:cubicBezTo>
                  <a:cubicBezTo>
                    <a:pt x="21416" y="1658"/>
                    <a:pt x="21182" y="1595"/>
                    <a:pt x="20919" y="1595"/>
                  </a:cubicBezTo>
                  <a:cubicBezTo>
                    <a:pt x="20721" y="1595"/>
                    <a:pt x="20507" y="1630"/>
                    <a:pt x="20316" y="1630"/>
                  </a:cubicBezTo>
                  <a:cubicBezTo>
                    <a:pt x="20036" y="1649"/>
                    <a:pt x="19756" y="1657"/>
                    <a:pt x="19476" y="1657"/>
                  </a:cubicBezTo>
                  <a:cubicBezTo>
                    <a:pt x="18801" y="1657"/>
                    <a:pt x="18125" y="1612"/>
                    <a:pt x="17450" y="1567"/>
                  </a:cubicBezTo>
                  <a:cubicBezTo>
                    <a:pt x="14957" y="1417"/>
                    <a:pt x="12465" y="838"/>
                    <a:pt x="9911" y="838"/>
                  </a:cubicBezTo>
                  <a:cubicBezTo>
                    <a:pt x="9202" y="838"/>
                    <a:pt x="8489" y="883"/>
                    <a:pt x="7770" y="994"/>
                  </a:cubicBezTo>
                  <a:lnTo>
                    <a:pt x="7260" y="994"/>
                  </a:lnTo>
                  <a:cubicBezTo>
                    <a:pt x="7006" y="930"/>
                    <a:pt x="6815" y="866"/>
                    <a:pt x="6560" y="739"/>
                  </a:cubicBezTo>
                  <a:cubicBezTo>
                    <a:pt x="6178" y="548"/>
                    <a:pt x="5796" y="357"/>
                    <a:pt x="5350" y="293"/>
                  </a:cubicBezTo>
                  <a:cubicBezTo>
                    <a:pt x="4480" y="206"/>
                    <a:pt x="3580" y="0"/>
                    <a:pt x="269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665750" y="2902050"/>
              <a:ext cx="762625" cy="727625"/>
            </a:xfrm>
            <a:custGeom>
              <a:avLst/>
              <a:gdLst/>
              <a:ahLst/>
              <a:cxnLst/>
              <a:rect l="l" t="t" r="r" b="b"/>
              <a:pathLst>
                <a:path w="30505" h="29105" extrusionOk="0">
                  <a:moveTo>
                    <a:pt x="28594" y="1"/>
                  </a:moveTo>
                  <a:cubicBezTo>
                    <a:pt x="28085" y="192"/>
                    <a:pt x="27512" y="383"/>
                    <a:pt x="26938" y="446"/>
                  </a:cubicBezTo>
                  <a:cubicBezTo>
                    <a:pt x="22735" y="2357"/>
                    <a:pt x="19678" y="5796"/>
                    <a:pt x="16367" y="8853"/>
                  </a:cubicBezTo>
                  <a:cubicBezTo>
                    <a:pt x="16303" y="8916"/>
                    <a:pt x="16240" y="9044"/>
                    <a:pt x="16240" y="9171"/>
                  </a:cubicBezTo>
                  <a:cubicBezTo>
                    <a:pt x="15475" y="11018"/>
                    <a:pt x="13820" y="11973"/>
                    <a:pt x="12546" y="13374"/>
                  </a:cubicBezTo>
                  <a:cubicBezTo>
                    <a:pt x="9999" y="16304"/>
                    <a:pt x="7005" y="18851"/>
                    <a:pt x="4713" y="22035"/>
                  </a:cubicBezTo>
                  <a:cubicBezTo>
                    <a:pt x="4076" y="22863"/>
                    <a:pt x="3757" y="23946"/>
                    <a:pt x="3057" y="24710"/>
                  </a:cubicBezTo>
                  <a:cubicBezTo>
                    <a:pt x="2038" y="25920"/>
                    <a:pt x="1146" y="27130"/>
                    <a:pt x="255" y="28276"/>
                  </a:cubicBezTo>
                  <a:cubicBezTo>
                    <a:pt x="0" y="28531"/>
                    <a:pt x="0" y="28913"/>
                    <a:pt x="255" y="29104"/>
                  </a:cubicBezTo>
                  <a:cubicBezTo>
                    <a:pt x="1338" y="28340"/>
                    <a:pt x="2739" y="28149"/>
                    <a:pt x="3694" y="27130"/>
                  </a:cubicBezTo>
                  <a:cubicBezTo>
                    <a:pt x="4331" y="26493"/>
                    <a:pt x="5095" y="25920"/>
                    <a:pt x="4776" y="24774"/>
                  </a:cubicBezTo>
                  <a:cubicBezTo>
                    <a:pt x="5031" y="24264"/>
                    <a:pt x="5413" y="23882"/>
                    <a:pt x="5923" y="23627"/>
                  </a:cubicBezTo>
                  <a:cubicBezTo>
                    <a:pt x="6177" y="22863"/>
                    <a:pt x="6623" y="22163"/>
                    <a:pt x="7196" y="21589"/>
                  </a:cubicBezTo>
                  <a:cubicBezTo>
                    <a:pt x="8470" y="20698"/>
                    <a:pt x="9298" y="19424"/>
                    <a:pt x="10317" y="18342"/>
                  </a:cubicBezTo>
                  <a:cubicBezTo>
                    <a:pt x="12355" y="16304"/>
                    <a:pt x="14265" y="14266"/>
                    <a:pt x="16240" y="12164"/>
                  </a:cubicBezTo>
                  <a:lnTo>
                    <a:pt x="16367" y="12164"/>
                  </a:lnTo>
                  <a:cubicBezTo>
                    <a:pt x="16494" y="12164"/>
                    <a:pt x="16558" y="12037"/>
                    <a:pt x="16622" y="11973"/>
                  </a:cubicBezTo>
                  <a:lnTo>
                    <a:pt x="16622" y="11846"/>
                  </a:lnTo>
                  <a:cubicBezTo>
                    <a:pt x="16749" y="11082"/>
                    <a:pt x="17386" y="10508"/>
                    <a:pt x="18150" y="10317"/>
                  </a:cubicBezTo>
                  <a:cubicBezTo>
                    <a:pt x="19296" y="9872"/>
                    <a:pt x="20061" y="8916"/>
                    <a:pt x="20888" y="8089"/>
                  </a:cubicBezTo>
                  <a:cubicBezTo>
                    <a:pt x="23500" y="5669"/>
                    <a:pt x="25983" y="3057"/>
                    <a:pt x="29358" y="1529"/>
                  </a:cubicBezTo>
                  <a:cubicBezTo>
                    <a:pt x="29804" y="1338"/>
                    <a:pt x="30505" y="1211"/>
                    <a:pt x="30377" y="383"/>
                  </a:cubicBezTo>
                  <a:cubicBezTo>
                    <a:pt x="29868" y="128"/>
                    <a:pt x="29358" y="1"/>
                    <a:pt x="28849" y="1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040525" y="2472200"/>
              <a:ext cx="800850" cy="384550"/>
            </a:xfrm>
            <a:custGeom>
              <a:avLst/>
              <a:gdLst/>
              <a:ahLst/>
              <a:cxnLst/>
              <a:rect l="l" t="t" r="r" b="b"/>
              <a:pathLst>
                <a:path w="32034" h="15382" extrusionOk="0">
                  <a:moveTo>
                    <a:pt x="1657" y="0"/>
                  </a:moveTo>
                  <a:cubicBezTo>
                    <a:pt x="1211" y="446"/>
                    <a:pt x="383" y="191"/>
                    <a:pt x="1" y="828"/>
                  </a:cubicBezTo>
                  <a:cubicBezTo>
                    <a:pt x="1" y="1592"/>
                    <a:pt x="574" y="1847"/>
                    <a:pt x="1211" y="2102"/>
                  </a:cubicBezTo>
                  <a:cubicBezTo>
                    <a:pt x="1848" y="2420"/>
                    <a:pt x="2484" y="2611"/>
                    <a:pt x="3121" y="2929"/>
                  </a:cubicBezTo>
                  <a:cubicBezTo>
                    <a:pt x="6178" y="4394"/>
                    <a:pt x="9299" y="5859"/>
                    <a:pt x="12355" y="7324"/>
                  </a:cubicBezTo>
                  <a:cubicBezTo>
                    <a:pt x="14584" y="8406"/>
                    <a:pt x="16877" y="9298"/>
                    <a:pt x="19042" y="10380"/>
                  </a:cubicBezTo>
                  <a:cubicBezTo>
                    <a:pt x="20889" y="11336"/>
                    <a:pt x="22736" y="12355"/>
                    <a:pt x="24837" y="12609"/>
                  </a:cubicBezTo>
                  <a:cubicBezTo>
                    <a:pt x="25220" y="13501"/>
                    <a:pt x="27066" y="13692"/>
                    <a:pt x="26047" y="15220"/>
                  </a:cubicBezTo>
                  <a:cubicBezTo>
                    <a:pt x="26007" y="15301"/>
                    <a:pt x="26196" y="15382"/>
                    <a:pt x="26405" y="15382"/>
                  </a:cubicBezTo>
                  <a:cubicBezTo>
                    <a:pt x="26526" y="15382"/>
                    <a:pt x="26654" y="15354"/>
                    <a:pt x="26748" y="15284"/>
                  </a:cubicBezTo>
                  <a:cubicBezTo>
                    <a:pt x="27538" y="14795"/>
                    <a:pt x="28440" y="14550"/>
                    <a:pt x="29334" y="14550"/>
                  </a:cubicBezTo>
                  <a:cubicBezTo>
                    <a:pt x="29953" y="14550"/>
                    <a:pt x="30569" y="14668"/>
                    <a:pt x="31142" y="14902"/>
                  </a:cubicBezTo>
                  <a:lnTo>
                    <a:pt x="31333" y="14902"/>
                  </a:lnTo>
                  <a:cubicBezTo>
                    <a:pt x="32034" y="12992"/>
                    <a:pt x="30442" y="13055"/>
                    <a:pt x="29423" y="12609"/>
                  </a:cubicBezTo>
                  <a:cubicBezTo>
                    <a:pt x="28850" y="12609"/>
                    <a:pt x="28276" y="12546"/>
                    <a:pt x="27767" y="12355"/>
                  </a:cubicBezTo>
                  <a:cubicBezTo>
                    <a:pt x="23627" y="10635"/>
                    <a:pt x="19615" y="8534"/>
                    <a:pt x="15667" y="6559"/>
                  </a:cubicBezTo>
                  <a:cubicBezTo>
                    <a:pt x="11464" y="4458"/>
                    <a:pt x="7261" y="2293"/>
                    <a:pt x="2994" y="318"/>
                  </a:cubicBezTo>
                  <a:cubicBezTo>
                    <a:pt x="2548" y="127"/>
                    <a:pt x="2102" y="0"/>
                    <a:pt x="1657" y="0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6283325" y="2502425"/>
              <a:ext cx="668700" cy="415175"/>
            </a:xfrm>
            <a:custGeom>
              <a:avLst/>
              <a:gdLst/>
              <a:ahLst/>
              <a:cxnLst/>
              <a:rect l="l" t="t" r="r" b="b"/>
              <a:pathLst>
                <a:path w="26748" h="16607" extrusionOk="0">
                  <a:moveTo>
                    <a:pt x="382" y="1"/>
                  </a:moveTo>
                  <a:cubicBezTo>
                    <a:pt x="0" y="638"/>
                    <a:pt x="573" y="1084"/>
                    <a:pt x="892" y="1466"/>
                  </a:cubicBezTo>
                  <a:cubicBezTo>
                    <a:pt x="2356" y="3122"/>
                    <a:pt x="2930" y="5414"/>
                    <a:pt x="4458" y="7006"/>
                  </a:cubicBezTo>
                  <a:cubicBezTo>
                    <a:pt x="4567" y="6989"/>
                    <a:pt x="4668" y="6981"/>
                    <a:pt x="4761" y="6981"/>
                  </a:cubicBezTo>
                  <a:cubicBezTo>
                    <a:pt x="6076" y="6981"/>
                    <a:pt x="5842" y="8572"/>
                    <a:pt x="6496" y="9108"/>
                  </a:cubicBezTo>
                  <a:cubicBezTo>
                    <a:pt x="7260" y="9681"/>
                    <a:pt x="5986" y="9363"/>
                    <a:pt x="6305" y="9681"/>
                  </a:cubicBezTo>
                  <a:cubicBezTo>
                    <a:pt x="7196" y="12292"/>
                    <a:pt x="8788" y="14585"/>
                    <a:pt x="10890" y="16368"/>
                  </a:cubicBezTo>
                  <a:cubicBezTo>
                    <a:pt x="11854" y="16522"/>
                    <a:pt x="12818" y="16606"/>
                    <a:pt x="13768" y="16606"/>
                  </a:cubicBezTo>
                  <a:cubicBezTo>
                    <a:pt x="14387" y="16606"/>
                    <a:pt x="15000" y="16570"/>
                    <a:pt x="15603" y="16495"/>
                  </a:cubicBezTo>
                  <a:cubicBezTo>
                    <a:pt x="15904" y="16456"/>
                    <a:pt x="16212" y="16446"/>
                    <a:pt x="16524" y="16446"/>
                  </a:cubicBezTo>
                  <a:cubicBezTo>
                    <a:pt x="16829" y="16446"/>
                    <a:pt x="17136" y="16455"/>
                    <a:pt x="17441" y="16455"/>
                  </a:cubicBezTo>
                  <a:cubicBezTo>
                    <a:pt x="18348" y="16455"/>
                    <a:pt x="19240" y="16374"/>
                    <a:pt x="19997" y="15731"/>
                  </a:cubicBezTo>
                  <a:lnTo>
                    <a:pt x="20252" y="15604"/>
                  </a:lnTo>
                  <a:cubicBezTo>
                    <a:pt x="20771" y="15690"/>
                    <a:pt x="21295" y="15716"/>
                    <a:pt x="21822" y="15716"/>
                  </a:cubicBezTo>
                  <a:cubicBezTo>
                    <a:pt x="22566" y="15716"/>
                    <a:pt x="23315" y="15665"/>
                    <a:pt x="24061" y="15665"/>
                  </a:cubicBezTo>
                  <a:cubicBezTo>
                    <a:pt x="24727" y="15665"/>
                    <a:pt x="25391" y="15705"/>
                    <a:pt x="26047" y="15858"/>
                  </a:cubicBezTo>
                  <a:cubicBezTo>
                    <a:pt x="26073" y="15867"/>
                    <a:pt x="26101" y="15871"/>
                    <a:pt x="26130" y="15871"/>
                  </a:cubicBezTo>
                  <a:cubicBezTo>
                    <a:pt x="26309" y="15871"/>
                    <a:pt x="26528" y="15722"/>
                    <a:pt x="26747" y="15667"/>
                  </a:cubicBezTo>
                  <a:cubicBezTo>
                    <a:pt x="26493" y="15221"/>
                    <a:pt x="25983" y="15285"/>
                    <a:pt x="25537" y="15221"/>
                  </a:cubicBezTo>
                  <a:cubicBezTo>
                    <a:pt x="23388" y="14935"/>
                    <a:pt x="21203" y="14792"/>
                    <a:pt x="19009" y="14792"/>
                  </a:cubicBezTo>
                  <a:cubicBezTo>
                    <a:pt x="18277" y="14792"/>
                    <a:pt x="17545" y="14808"/>
                    <a:pt x="16813" y="14839"/>
                  </a:cubicBezTo>
                  <a:cubicBezTo>
                    <a:pt x="16176" y="14712"/>
                    <a:pt x="15603" y="14266"/>
                    <a:pt x="15284" y="13693"/>
                  </a:cubicBezTo>
                  <a:cubicBezTo>
                    <a:pt x="14329" y="13247"/>
                    <a:pt x="13437" y="12610"/>
                    <a:pt x="12801" y="11719"/>
                  </a:cubicBezTo>
                  <a:cubicBezTo>
                    <a:pt x="11973" y="10509"/>
                    <a:pt x="10954" y="9426"/>
                    <a:pt x="9871" y="8535"/>
                  </a:cubicBezTo>
                  <a:cubicBezTo>
                    <a:pt x="8215" y="7197"/>
                    <a:pt x="6751" y="5605"/>
                    <a:pt x="5541" y="3886"/>
                  </a:cubicBezTo>
                  <a:cubicBezTo>
                    <a:pt x="4267" y="2039"/>
                    <a:pt x="2484" y="702"/>
                    <a:pt x="382" y="1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009950" y="2062450"/>
              <a:ext cx="681450" cy="618325"/>
            </a:xfrm>
            <a:custGeom>
              <a:avLst/>
              <a:gdLst/>
              <a:ahLst/>
              <a:cxnLst/>
              <a:rect l="l" t="t" r="r" b="b"/>
              <a:pathLst>
                <a:path w="27258" h="24733" extrusionOk="0">
                  <a:moveTo>
                    <a:pt x="1595" y="1"/>
                  </a:moveTo>
                  <a:cubicBezTo>
                    <a:pt x="1006" y="1"/>
                    <a:pt x="504" y="357"/>
                    <a:pt x="1" y="469"/>
                  </a:cubicBezTo>
                  <a:cubicBezTo>
                    <a:pt x="3312" y="4163"/>
                    <a:pt x="6879" y="7602"/>
                    <a:pt x="10700" y="10913"/>
                  </a:cubicBezTo>
                  <a:cubicBezTo>
                    <a:pt x="12228" y="12123"/>
                    <a:pt x="13183" y="13843"/>
                    <a:pt x="14712" y="15116"/>
                  </a:cubicBezTo>
                  <a:cubicBezTo>
                    <a:pt x="16495" y="16517"/>
                    <a:pt x="18151" y="18237"/>
                    <a:pt x="19807" y="19829"/>
                  </a:cubicBezTo>
                  <a:cubicBezTo>
                    <a:pt x="20825" y="20784"/>
                    <a:pt x="21972" y="21676"/>
                    <a:pt x="23054" y="22695"/>
                  </a:cubicBezTo>
                  <a:cubicBezTo>
                    <a:pt x="23946" y="23459"/>
                    <a:pt x="24710" y="24605"/>
                    <a:pt x="26048" y="24733"/>
                  </a:cubicBezTo>
                  <a:cubicBezTo>
                    <a:pt x="26684" y="24669"/>
                    <a:pt x="27258" y="24478"/>
                    <a:pt x="27130" y="23650"/>
                  </a:cubicBezTo>
                  <a:cubicBezTo>
                    <a:pt x="26748" y="22886"/>
                    <a:pt x="25920" y="22758"/>
                    <a:pt x="25347" y="22313"/>
                  </a:cubicBezTo>
                  <a:cubicBezTo>
                    <a:pt x="23628" y="20593"/>
                    <a:pt x="21844" y="19001"/>
                    <a:pt x="19998" y="17536"/>
                  </a:cubicBezTo>
                  <a:cubicBezTo>
                    <a:pt x="18469" y="16326"/>
                    <a:pt x="17132" y="14989"/>
                    <a:pt x="15731" y="13715"/>
                  </a:cubicBezTo>
                  <a:cubicBezTo>
                    <a:pt x="14775" y="12824"/>
                    <a:pt x="14202" y="11614"/>
                    <a:pt x="13183" y="10722"/>
                  </a:cubicBezTo>
                  <a:cubicBezTo>
                    <a:pt x="11018" y="8684"/>
                    <a:pt x="8789" y="6646"/>
                    <a:pt x="6815" y="4481"/>
                  </a:cubicBezTo>
                  <a:cubicBezTo>
                    <a:pt x="5669" y="3207"/>
                    <a:pt x="4204" y="2252"/>
                    <a:pt x="3376" y="724"/>
                  </a:cubicBezTo>
                  <a:cubicBezTo>
                    <a:pt x="3121" y="23"/>
                    <a:pt x="2357" y="278"/>
                    <a:pt x="1848" y="23"/>
                  </a:cubicBezTo>
                  <a:cubicBezTo>
                    <a:pt x="1762" y="8"/>
                    <a:pt x="1677" y="1"/>
                    <a:pt x="1595" y="1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726575" y="2163875"/>
              <a:ext cx="643225" cy="569850"/>
            </a:xfrm>
            <a:custGeom>
              <a:avLst/>
              <a:gdLst/>
              <a:ahLst/>
              <a:cxnLst/>
              <a:rect l="l" t="t" r="r" b="b"/>
              <a:pathLst>
                <a:path w="25729" h="22794" extrusionOk="0">
                  <a:moveTo>
                    <a:pt x="1627" y="0"/>
                  </a:moveTo>
                  <a:cubicBezTo>
                    <a:pt x="1403" y="0"/>
                    <a:pt x="1179" y="31"/>
                    <a:pt x="955" y="106"/>
                  </a:cubicBezTo>
                  <a:lnTo>
                    <a:pt x="191" y="1252"/>
                  </a:lnTo>
                  <a:cubicBezTo>
                    <a:pt x="0" y="1761"/>
                    <a:pt x="255" y="2335"/>
                    <a:pt x="764" y="2589"/>
                  </a:cubicBezTo>
                  <a:cubicBezTo>
                    <a:pt x="3821" y="4946"/>
                    <a:pt x="6241" y="8002"/>
                    <a:pt x="8979" y="10677"/>
                  </a:cubicBezTo>
                  <a:cubicBezTo>
                    <a:pt x="11463" y="13097"/>
                    <a:pt x="14520" y="14944"/>
                    <a:pt x="16876" y="17555"/>
                  </a:cubicBezTo>
                  <a:cubicBezTo>
                    <a:pt x="19360" y="19466"/>
                    <a:pt x="21780" y="21567"/>
                    <a:pt x="24709" y="22777"/>
                  </a:cubicBezTo>
                  <a:cubicBezTo>
                    <a:pt x="24755" y="22788"/>
                    <a:pt x="24800" y="22794"/>
                    <a:pt x="24844" y="22794"/>
                  </a:cubicBezTo>
                  <a:cubicBezTo>
                    <a:pt x="25052" y="22794"/>
                    <a:pt x="25253" y="22680"/>
                    <a:pt x="25410" y="22522"/>
                  </a:cubicBezTo>
                  <a:cubicBezTo>
                    <a:pt x="25537" y="22395"/>
                    <a:pt x="25665" y="22268"/>
                    <a:pt x="25665" y="22077"/>
                  </a:cubicBezTo>
                  <a:cubicBezTo>
                    <a:pt x="25728" y="21886"/>
                    <a:pt x="25728" y="21758"/>
                    <a:pt x="25665" y="21567"/>
                  </a:cubicBezTo>
                  <a:cubicBezTo>
                    <a:pt x="25601" y="21376"/>
                    <a:pt x="25537" y="21249"/>
                    <a:pt x="25410" y="21121"/>
                  </a:cubicBezTo>
                  <a:cubicBezTo>
                    <a:pt x="22735" y="19529"/>
                    <a:pt x="20252" y="17682"/>
                    <a:pt x="18023" y="15581"/>
                  </a:cubicBezTo>
                  <a:cubicBezTo>
                    <a:pt x="16622" y="14180"/>
                    <a:pt x="15157" y="12842"/>
                    <a:pt x="13628" y="11696"/>
                  </a:cubicBezTo>
                  <a:cubicBezTo>
                    <a:pt x="12227" y="10614"/>
                    <a:pt x="10954" y="9404"/>
                    <a:pt x="9744" y="8194"/>
                  </a:cubicBezTo>
                  <a:cubicBezTo>
                    <a:pt x="7961" y="6347"/>
                    <a:pt x="6560" y="4245"/>
                    <a:pt x="4649" y="2589"/>
                  </a:cubicBezTo>
                  <a:cubicBezTo>
                    <a:pt x="3694" y="1889"/>
                    <a:pt x="2866" y="997"/>
                    <a:pt x="2102" y="42"/>
                  </a:cubicBezTo>
                  <a:cubicBezTo>
                    <a:pt x="1943" y="16"/>
                    <a:pt x="1785" y="0"/>
                    <a:pt x="1627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248300" y="2954350"/>
              <a:ext cx="612975" cy="229800"/>
            </a:xfrm>
            <a:custGeom>
              <a:avLst/>
              <a:gdLst/>
              <a:ahLst/>
              <a:cxnLst/>
              <a:rect l="l" t="t" r="r" b="b"/>
              <a:pathLst>
                <a:path w="24519" h="9192" extrusionOk="0">
                  <a:moveTo>
                    <a:pt x="2284" y="7964"/>
                  </a:moveTo>
                  <a:cubicBezTo>
                    <a:pt x="2369" y="7964"/>
                    <a:pt x="2431" y="8017"/>
                    <a:pt x="2490" y="8084"/>
                  </a:cubicBezTo>
                  <a:lnTo>
                    <a:pt x="2490" y="8084"/>
                  </a:lnTo>
                  <a:cubicBezTo>
                    <a:pt x="2408" y="8018"/>
                    <a:pt x="2307" y="7971"/>
                    <a:pt x="2229" y="7971"/>
                  </a:cubicBezTo>
                  <a:cubicBezTo>
                    <a:pt x="2248" y="7966"/>
                    <a:pt x="2267" y="7964"/>
                    <a:pt x="2284" y="7964"/>
                  </a:cubicBezTo>
                  <a:close/>
                  <a:moveTo>
                    <a:pt x="11091" y="1"/>
                  </a:moveTo>
                  <a:cubicBezTo>
                    <a:pt x="10177" y="1"/>
                    <a:pt x="9278" y="253"/>
                    <a:pt x="8534" y="711"/>
                  </a:cubicBezTo>
                  <a:cubicBezTo>
                    <a:pt x="5986" y="2749"/>
                    <a:pt x="3312" y="4723"/>
                    <a:pt x="892" y="6888"/>
                  </a:cubicBezTo>
                  <a:cubicBezTo>
                    <a:pt x="446" y="7207"/>
                    <a:pt x="0" y="7652"/>
                    <a:pt x="191" y="8289"/>
                  </a:cubicBezTo>
                  <a:cubicBezTo>
                    <a:pt x="412" y="8863"/>
                    <a:pt x="968" y="9192"/>
                    <a:pt x="1543" y="9192"/>
                  </a:cubicBezTo>
                  <a:cubicBezTo>
                    <a:pt x="1799" y="9192"/>
                    <a:pt x="2058" y="9127"/>
                    <a:pt x="2293" y="8990"/>
                  </a:cubicBezTo>
                  <a:cubicBezTo>
                    <a:pt x="2356" y="8990"/>
                    <a:pt x="2484" y="8990"/>
                    <a:pt x="2547" y="8862"/>
                  </a:cubicBezTo>
                  <a:cubicBezTo>
                    <a:pt x="2738" y="8735"/>
                    <a:pt x="2738" y="8482"/>
                    <a:pt x="2613" y="8229"/>
                  </a:cubicBezTo>
                  <a:lnTo>
                    <a:pt x="2613" y="8229"/>
                  </a:lnTo>
                  <a:cubicBezTo>
                    <a:pt x="2665" y="8285"/>
                    <a:pt x="2725" y="8334"/>
                    <a:pt x="2802" y="8353"/>
                  </a:cubicBezTo>
                  <a:cubicBezTo>
                    <a:pt x="3821" y="8225"/>
                    <a:pt x="4649" y="7398"/>
                    <a:pt x="5668" y="7207"/>
                  </a:cubicBezTo>
                  <a:cubicBezTo>
                    <a:pt x="6432" y="6251"/>
                    <a:pt x="7706" y="6442"/>
                    <a:pt x="8661" y="5869"/>
                  </a:cubicBezTo>
                  <a:cubicBezTo>
                    <a:pt x="8992" y="5539"/>
                    <a:pt x="9182" y="4893"/>
                    <a:pt x="9648" y="4893"/>
                  </a:cubicBezTo>
                  <a:cubicBezTo>
                    <a:pt x="9810" y="4893"/>
                    <a:pt x="10006" y="4971"/>
                    <a:pt x="10253" y="5169"/>
                  </a:cubicBezTo>
                  <a:cubicBezTo>
                    <a:pt x="10381" y="4850"/>
                    <a:pt x="10763" y="4978"/>
                    <a:pt x="10954" y="4723"/>
                  </a:cubicBezTo>
                  <a:cubicBezTo>
                    <a:pt x="11399" y="4532"/>
                    <a:pt x="11591" y="3959"/>
                    <a:pt x="11973" y="3959"/>
                  </a:cubicBezTo>
                  <a:cubicBezTo>
                    <a:pt x="14083" y="3724"/>
                    <a:pt x="15978" y="2464"/>
                    <a:pt x="18104" y="2464"/>
                  </a:cubicBezTo>
                  <a:cubicBezTo>
                    <a:pt x="18287" y="2464"/>
                    <a:pt x="18472" y="2474"/>
                    <a:pt x="18659" y="2494"/>
                  </a:cubicBezTo>
                  <a:cubicBezTo>
                    <a:pt x="20570" y="2685"/>
                    <a:pt x="22417" y="2812"/>
                    <a:pt x="24327" y="2876"/>
                  </a:cubicBezTo>
                  <a:cubicBezTo>
                    <a:pt x="24518" y="2112"/>
                    <a:pt x="23882" y="2303"/>
                    <a:pt x="23563" y="2112"/>
                  </a:cubicBezTo>
                  <a:lnTo>
                    <a:pt x="23181" y="2112"/>
                  </a:lnTo>
                  <a:cubicBezTo>
                    <a:pt x="22289" y="1666"/>
                    <a:pt x="20634" y="2430"/>
                    <a:pt x="20506" y="520"/>
                  </a:cubicBezTo>
                  <a:cubicBezTo>
                    <a:pt x="20039" y="350"/>
                    <a:pt x="19544" y="265"/>
                    <a:pt x="19058" y="265"/>
                  </a:cubicBezTo>
                  <a:cubicBezTo>
                    <a:pt x="18815" y="265"/>
                    <a:pt x="18575" y="286"/>
                    <a:pt x="18341" y="329"/>
                  </a:cubicBezTo>
                  <a:cubicBezTo>
                    <a:pt x="18297" y="334"/>
                    <a:pt x="18253" y="336"/>
                    <a:pt x="18210" y="336"/>
                  </a:cubicBezTo>
                  <a:cubicBezTo>
                    <a:pt x="17689" y="336"/>
                    <a:pt x="17219" y="10"/>
                    <a:pt x="16749" y="10"/>
                  </a:cubicBezTo>
                  <a:lnTo>
                    <a:pt x="11399" y="10"/>
                  </a:lnTo>
                  <a:cubicBezTo>
                    <a:pt x="11297" y="4"/>
                    <a:pt x="11194" y="1"/>
                    <a:pt x="1109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820650" y="2826950"/>
              <a:ext cx="732400" cy="477925"/>
            </a:xfrm>
            <a:custGeom>
              <a:avLst/>
              <a:gdLst/>
              <a:ahLst/>
              <a:cxnLst/>
              <a:rect l="l" t="t" r="r" b="b"/>
              <a:pathLst>
                <a:path w="29296" h="19117" extrusionOk="0">
                  <a:moveTo>
                    <a:pt x="28225" y="0"/>
                  </a:moveTo>
                  <a:cubicBezTo>
                    <a:pt x="27719" y="0"/>
                    <a:pt x="27231" y="178"/>
                    <a:pt x="26812" y="457"/>
                  </a:cubicBezTo>
                  <a:cubicBezTo>
                    <a:pt x="24647" y="1731"/>
                    <a:pt x="22354" y="2750"/>
                    <a:pt x="20189" y="4024"/>
                  </a:cubicBezTo>
                  <a:cubicBezTo>
                    <a:pt x="19297" y="4533"/>
                    <a:pt x="18278" y="4788"/>
                    <a:pt x="17705" y="5679"/>
                  </a:cubicBezTo>
                  <a:cubicBezTo>
                    <a:pt x="16750" y="6444"/>
                    <a:pt x="15986" y="7463"/>
                    <a:pt x="14712" y="7590"/>
                  </a:cubicBezTo>
                  <a:cubicBezTo>
                    <a:pt x="13884" y="8036"/>
                    <a:pt x="13183" y="8673"/>
                    <a:pt x="12356" y="9182"/>
                  </a:cubicBezTo>
                  <a:cubicBezTo>
                    <a:pt x="12101" y="9628"/>
                    <a:pt x="11719" y="10010"/>
                    <a:pt x="11209" y="10265"/>
                  </a:cubicBezTo>
                  <a:lnTo>
                    <a:pt x="10827" y="10265"/>
                  </a:lnTo>
                  <a:cubicBezTo>
                    <a:pt x="7325" y="12239"/>
                    <a:pt x="4204" y="14659"/>
                    <a:pt x="892" y="17015"/>
                  </a:cubicBezTo>
                  <a:cubicBezTo>
                    <a:pt x="319" y="17397"/>
                    <a:pt x="1" y="17907"/>
                    <a:pt x="510" y="18607"/>
                  </a:cubicBezTo>
                  <a:lnTo>
                    <a:pt x="1275" y="19117"/>
                  </a:lnTo>
                  <a:cubicBezTo>
                    <a:pt x="1848" y="18671"/>
                    <a:pt x="2548" y="18607"/>
                    <a:pt x="3121" y="18225"/>
                  </a:cubicBezTo>
                  <a:cubicBezTo>
                    <a:pt x="5732" y="16442"/>
                    <a:pt x="8025" y="14213"/>
                    <a:pt x="10700" y="12494"/>
                  </a:cubicBezTo>
                  <a:cubicBezTo>
                    <a:pt x="14776" y="9883"/>
                    <a:pt x="18406" y="6507"/>
                    <a:pt x="23054" y="4660"/>
                  </a:cubicBezTo>
                  <a:cubicBezTo>
                    <a:pt x="25092" y="3833"/>
                    <a:pt x="26876" y="2304"/>
                    <a:pt x="28786" y="1094"/>
                  </a:cubicBezTo>
                  <a:cubicBezTo>
                    <a:pt x="28913" y="967"/>
                    <a:pt x="29041" y="839"/>
                    <a:pt x="29168" y="712"/>
                  </a:cubicBezTo>
                  <a:cubicBezTo>
                    <a:pt x="29296" y="394"/>
                    <a:pt x="29041" y="203"/>
                    <a:pt x="28786" y="75"/>
                  </a:cubicBezTo>
                  <a:cubicBezTo>
                    <a:pt x="28598" y="24"/>
                    <a:pt x="28411" y="0"/>
                    <a:pt x="28225" y="0"/>
                  </a:cubicBezTo>
                  <a:close/>
                </a:path>
              </a:pathLst>
            </a:custGeom>
            <a:solidFill>
              <a:srgbClr val="D5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855050" y="2231775"/>
              <a:ext cx="498350" cy="387575"/>
            </a:xfrm>
            <a:custGeom>
              <a:avLst/>
              <a:gdLst/>
              <a:ahLst/>
              <a:cxnLst/>
              <a:rect l="l" t="t" r="r" b="b"/>
              <a:pathLst>
                <a:path w="19934" h="15503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2077"/>
                    <a:pt x="649" y="2807"/>
                    <a:pt x="2439" y="2807"/>
                  </a:cubicBezTo>
                  <a:cubicBezTo>
                    <a:pt x="2516" y="2807"/>
                    <a:pt x="2594" y="2805"/>
                    <a:pt x="2675" y="2803"/>
                  </a:cubicBezTo>
                  <a:cubicBezTo>
                    <a:pt x="2729" y="2797"/>
                    <a:pt x="2783" y="2795"/>
                    <a:pt x="2836" y="2795"/>
                  </a:cubicBezTo>
                  <a:cubicBezTo>
                    <a:pt x="3408" y="2795"/>
                    <a:pt x="3917" y="3101"/>
                    <a:pt x="4267" y="3567"/>
                  </a:cubicBezTo>
                  <a:cubicBezTo>
                    <a:pt x="4713" y="4268"/>
                    <a:pt x="5350" y="4841"/>
                    <a:pt x="6050" y="5223"/>
                  </a:cubicBezTo>
                  <a:cubicBezTo>
                    <a:pt x="6238" y="5157"/>
                    <a:pt x="6412" y="5129"/>
                    <a:pt x="6573" y="5129"/>
                  </a:cubicBezTo>
                  <a:cubicBezTo>
                    <a:pt x="7608" y="5129"/>
                    <a:pt x="8174" y="6298"/>
                    <a:pt x="9117" y="6529"/>
                  </a:cubicBezTo>
                  <a:lnTo>
                    <a:pt x="9117" y="6529"/>
                  </a:lnTo>
                  <a:cubicBezTo>
                    <a:pt x="8422" y="6402"/>
                    <a:pt x="7777" y="6221"/>
                    <a:pt x="7133" y="5987"/>
                  </a:cubicBezTo>
                  <a:cubicBezTo>
                    <a:pt x="6814" y="6051"/>
                    <a:pt x="6496" y="6242"/>
                    <a:pt x="6368" y="6624"/>
                  </a:cubicBezTo>
                  <a:cubicBezTo>
                    <a:pt x="6368" y="7388"/>
                    <a:pt x="7005" y="8089"/>
                    <a:pt x="7770" y="8216"/>
                  </a:cubicBezTo>
                  <a:cubicBezTo>
                    <a:pt x="9871" y="8534"/>
                    <a:pt x="10890" y="10445"/>
                    <a:pt x="12482" y="11273"/>
                  </a:cubicBezTo>
                  <a:cubicBezTo>
                    <a:pt x="14647" y="12355"/>
                    <a:pt x="16431" y="14011"/>
                    <a:pt x="18405" y="15285"/>
                  </a:cubicBezTo>
                  <a:cubicBezTo>
                    <a:pt x="18532" y="15412"/>
                    <a:pt x="18723" y="15476"/>
                    <a:pt x="18914" y="15476"/>
                  </a:cubicBezTo>
                  <a:cubicBezTo>
                    <a:pt x="18952" y="15495"/>
                    <a:pt x="18994" y="15502"/>
                    <a:pt x="19041" y="15502"/>
                  </a:cubicBezTo>
                  <a:cubicBezTo>
                    <a:pt x="19153" y="15502"/>
                    <a:pt x="19289" y="15457"/>
                    <a:pt x="19424" y="15412"/>
                  </a:cubicBezTo>
                  <a:cubicBezTo>
                    <a:pt x="19933" y="14584"/>
                    <a:pt x="19296" y="14266"/>
                    <a:pt x="18914" y="13820"/>
                  </a:cubicBezTo>
                  <a:cubicBezTo>
                    <a:pt x="17832" y="12738"/>
                    <a:pt x="16940" y="11400"/>
                    <a:pt x="16494" y="9935"/>
                  </a:cubicBezTo>
                  <a:cubicBezTo>
                    <a:pt x="15348" y="9108"/>
                    <a:pt x="14265" y="8216"/>
                    <a:pt x="13119" y="7452"/>
                  </a:cubicBezTo>
                  <a:cubicBezTo>
                    <a:pt x="11017" y="5987"/>
                    <a:pt x="8852" y="4650"/>
                    <a:pt x="6751" y="3185"/>
                  </a:cubicBezTo>
                  <a:cubicBezTo>
                    <a:pt x="4649" y="1784"/>
                    <a:pt x="2547" y="447"/>
                    <a:pt x="0" y="1"/>
                  </a:cubicBezTo>
                  <a:close/>
                </a:path>
              </a:pathLst>
            </a:custGeom>
            <a:solidFill>
              <a:srgbClr val="F0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326450" y="2193175"/>
              <a:ext cx="472900" cy="504950"/>
            </a:xfrm>
            <a:custGeom>
              <a:avLst/>
              <a:gdLst/>
              <a:ahLst/>
              <a:cxnLst/>
              <a:rect l="l" t="t" r="r" b="b"/>
              <a:pathLst>
                <a:path w="18916" h="20198" extrusionOk="0">
                  <a:moveTo>
                    <a:pt x="1243" y="0"/>
                  </a:moveTo>
                  <a:cubicBezTo>
                    <a:pt x="1100" y="0"/>
                    <a:pt x="956" y="48"/>
                    <a:pt x="829" y="144"/>
                  </a:cubicBezTo>
                  <a:cubicBezTo>
                    <a:pt x="702" y="144"/>
                    <a:pt x="574" y="144"/>
                    <a:pt x="510" y="207"/>
                  </a:cubicBezTo>
                  <a:cubicBezTo>
                    <a:pt x="1" y="1290"/>
                    <a:pt x="893" y="1991"/>
                    <a:pt x="1529" y="2627"/>
                  </a:cubicBezTo>
                  <a:cubicBezTo>
                    <a:pt x="2548" y="3774"/>
                    <a:pt x="3567" y="4984"/>
                    <a:pt x="4523" y="6257"/>
                  </a:cubicBezTo>
                  <a:cubicBezTo>
                    <a:pt x="6242" y="8423"/>
                    <a:pt x="7643" y="10779"/>
                    <a:pt x="9745" y="12689"/>
                  </a:cubicBezTo>
                  <a:cubicBezTo>
                    <a:pt x="12292" y="14982"/>
                    <a:pt x="14712" y="17338"/>
                    <a:pt x="17259" y="19567"/>
                  </a:cubicBezTo>
                  <a:cubicBezTo>
                    <a:pt x="17514" y="19822"/>
                    <a:pt x="17833" y="19695"/>
                    <a:pt x="18024" y="20013"/>
                  </a:cubicBezTo>
                  <a:cubicBezTo>
                    <a:pt x="18178" y="20142"/>
                    <a:pt x="18311" y="20198"/>
                    <a:pt x="18432" y="20198"/>
                  </a:cubicBezTo>
                  <a:cubicBezTo>
                    <a:pt x="18611" y="20198"/>
                    <a:pt x="18763" y="20076"/>
                    <a:pt x="18915" y="19886"/>
                  </a:cubicBezTo>
                  <a:cubicBezTo>
                    <a:pt x="18915" y="19695"/>
                    <a:pt x="18915" y="19504"/>
                    <a:pt x="18851" y="19376"/>
                  </a:cubicBezTo>
                  <a:cubicBezTo>
                    <a:pt x="18533" y="18867"/>
                    <a:pt x="18215" y="18548"/>
                    <a:pt x="17896" y="18103"/>
                  </a:cubicBezTo>
                  <a:cubicBezTo>
                    <a:pt x="17068" y="16829"/>
                    <a:pt x="16049" y="15683"/>
                    <a:pt x="14903" y="14664"/>
                  </a:cubicBezTo>
                  <a:cubicBezTo>
                    <a:pt x="10573" y="11225"/>
                    <a:pt x="7388" y="6830"/>
                    <a:pt x="4204" y="2373"/>
                  </a:cubicBezTo>
                  <a:cubicBezTo>
                    <a:pt x="3440" y="1481"/>
                    <a:pt x="2930" y="398"/>
                    <a:pt x="1657" y="144"/>
                  </a:cubicBezTo>
                  <a:cubicBezTo>
                    <a:pt x="1529" y="48"/>
                    <a:pt x="1386" y="0"/>
                    <a:pt x="1243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537275" y="2422900"/>
              <a:ext cx="488475" cy="271700"/>
            </a:xfrm>
            <a:custGeom>
              <a:avLst/>
              <a:gdLst/>
              <a:ahLst/>
              <a:cxnLst/>
              <a:rect l="l" t="t" r="r" b="b"/>
              <a:pathLst>
                <a:path w="19539" h="10868" extrusionOk="0">
                  <a:moveTo>
                    <a:pt x="1921" y="1"/>
                  </a:moveTo>
                  <a:cubicBezTo>
                    <a:pt x="1548" y="1"/>
                    <a:pt x="1163" y="40"/>
                    <a:pt x="764" y="125"/>
                  </a:cubicBezTo>
                  <a:lnTo>
                    <a:pt x="0" y="125"/>
                  </a:lnTo>
                  <a:cubicBezTo>
                    <a:pt x="0" y="635"/>
                    <a:pt x="382" y="889"/>
                    <a:pt x="764" y="1080"/>
                  </a:cubicBezTo>
                  <a:cubicBezTo>
                    <a:pt x="2038" y="1717"/>
                    <a:pt x="3312" y="2290"/>
                    <a:pt x="4522" y="2927"/>
                  </a:cubicBezTo>
                  <a:cubicBezTo>
                    <a:pt x="7324" y="4519"/>
                    <a:pt x="10190" y="6111"/>
                    <a:pt x="13055" y="7704"/>
                  </a:cubicBezTo>
                  <a:lnTo>
                    <a:pt x="15666" y="9232"/>
                  </a:lnTo>
                  <a:cubicBezTo>
                    <a:pt x="15921" y="9487"/>
                    <a:pt x="16240" y="9359"/>
                    <a:pt x="16431" y="9614"/>
                  </a:cubicBezTo>
                  <a:cubicBezTo>
                    <a:pt x="16940" y="9996"/>
                    <a:pt x="17704" y="9614"/>
                    <a:pt x="17959" y="10378"/>
                  </a:cubicBezTo>
                  <a:cubicBezTo>
                    <a:pt x="18086" y="10506"/>
                    <a:pt x="18214" y="10633"/>
                    <a:pt x="18341" y="10760"/>
                  </a:cubicBezTo>
                  <a:cubicBezTo>
                    <a:pt x="18562" y="10834"/>
                    <a:pt x="18743" y="10868"/>
                    <a:pt x="18890" y="10868"/>
                  </a:cubicBezTo>
                  <a:cubicBezTo>
                    <a:pt x="19507" y="10868"/>
                    <a:pt x="19539" y="10282"/>
                    <a:pt x="19487" y="9614"/>
                  </a:cubicBezTo>
                  <a:lnTo>
                    <a:pt x="19105" y="9296"/>
                  </a:lnTo>
                  <a:lnTo>
                    <a:pt x="18405" y="9296"/>
                  </a:lnTo>
                  <a:cubicBezTo>
                    <a:pt x="18214" y="9168"/>
                    <a:pt x="18086" y="9041"/>
                    <a:pt x="17959" y="8914"/>
                  </a:cubicBezTo>
                  <a:cubicBezTo>
                    <a:pt x="17322" y="8531"/>
                    <a:pt x="16685" y="8149"/>
                    <a:pt x="16048" y="7704"/>
                  </a:cubicBezTo>
                  <a:cubicBezTo>
                    <a:pt x="15921" y="7512"/>
                    <a:pt x="15730" y="7321"/>
                    <a:pt x="15603" y="7194"/>
                  </a:cubicBezTo>
                  <a:cubicBezTo>
                    <a:pt x="12864" y="5475"/>
                    <a:pt x="10190" y="3883"/>
                    <a:pt x="7451" y="2290"/>
                  </a:cubicBezTo>
                  <a:cubicBezTo>
                    <a:pt x="5771" y="1261"/>
                    <a:pt x="4046" y="1"/>
                    <a:pt x="1921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436975" y="2870200"/>
              <a:ext cx="585900" cy="391700"/>
            </a:xfrm>
            <a:custGeom>
              <a:avLst/>
              <a:gdLst/>
              <a:ahLst/>
              <a:cxnLst/>
              <a:rect l="l" t="t" r="r" b="b"/>
              <a:pathLst>
                <a:path w="23436" h="15668" extrusionOk="0">
                  <a:moveTo>
                    <a:pt x="22417" y="1"/>
                  </a:moveTo>
                  <a:cubicBezTo>
                    <a:pt x="22289" y="192"/>
                    <a:pt x="22162" y="319"/>
                    <a:pt x="22035" y="383"/>
                  </a:cubicBezTo>
                  <a:cubicBezTo>
                    <a:pt x="21462" y="765"/>
                    <a:pt x="20761" y="893"/>
                    <a:pt x="20124" y="1211"/>
                  </a:cubicBezTo>
                  <a:cubicBezTo>
                    <a:pt x="19869" y="1466"/>
                    <a:pt x="19551" y="1338"/>
                    <a:pt x="19296" y="1593"/>
                  </a:cubicBezTo>
                  <a:cubicBezTo>
                    <a:pt x="19105" y="1848"/>
                    <a:pt x="18723" y="1720"/>
                    <a:pt x="18532" y="1975"/>
                  </a:cubicBezTo>
                  <a:cubicBezTo>
                    <a:pt x="18341" y="2230"/>
                    <a:pt x="17959" y="2103"/>
                    <a:pt x="17704" y="2357"/>
                  </a:cubicBezTo>
                  <a:cubicBezTo>
                    <a:pt x="15666" y="3249"/>
                    <a:pt x="13692" y="4459"/>
                    <a:pt x="12036" y="5924"/>
                  </a:cubicBezTo>
                  <a:cubicBezTo>
                    <a:pt x="10699" y="7261"/>
                    <a:pt x="9171" y="8471"/>
                    <a:pt x="7578" y="9490"/>
                  </a:cubicBezTo>
                  <a:cubicBezTo>
                    <a:pt x="4967" y="11018"/>
                    <a:pt x="2866" y="13247"/>
                    <a:pt x="318" y="14839"/>
                  </a:cubicBezTo>
                  <a:cubicBezTo>
                    <a:pt x="0" y="15094"/>
                    <a:pt x="0" y="15349"/>
                    <a:pt x="127" y="15667"/>
                  </a:cubicBezTo>
                  <a:lnTo>
                    <a:pt x="637" y="15667"/>
                  </a:lnTo>
                  <a:cubicBezTo>
                    <a:pt x="1146" y="15094"/>
                    <a:pt x="1974" y="15540"/>
                    <a:pt x="2547" y="15094"/>
                  </a:cubicBezTo>
                  <a:cubicBezTo>
                    <a:pt x="5031" y="13184"/>
                    <a:pt x="7515" y="11400"/>
                    <a:pt x="10062" y="9554"/>
                  </a:cubicBezTo>
                  <a:cubicBezTo>
                    <a:pt x="11909" y="8153"/>
                    <a:pt x="13437" y="6306"/>
                    <a:pt x="15539" y="5223"/>
                  </a:cubicBezTo>
                  <a:cubicBezTo>
                    <a:pt x="16176" y="4841"/>
                    <a:pt x="17004" y="4714"/>
                    <a:pt x="17386" y="3949"/>
                  </a:cubicBezTo>
                  <a:cubicBezTo>
                    <a:pt x="17513" y="3758"/>
                    <a:pt x="17640" y="3631"/>
                    <a:pt x="17768" y="3567"/>
                  </a:cubicBezTo>
                  <a:cubicBezTo>
                    <a:pt x="18023" y="3121"/>
                    <a:pt x="18596" y="3504"/>
                    <a:pt x="18914" y="3121"/>
                  </a:cubicBezTo>
                  <a:lnTo>
                    <a:pt x="19678" y="2739"/>
                  </a:lnTo>
                  <a:cubicBezTo>
                    <a:pt x="19806" y="2612"/>
                    <a:pt x="19933" y="2485"/>
                    <a:pt x="20124" y="2421"/>
                  </a:cubicBezTo>
                  <a:lnTo>
                    <a:pt x="20443" y="2421"/>
                  </a:lnTo>
                  <a:cubicBezTo>
                    <a:pt x="20570" y="2294"/>
                    <a:pt x="20697" y="2166"/>
                    <a:pt x="20825" y="2039"/>
                  </a:cubicBezTo>
                  <a:cubicBezTo>
                    <a:pt x="21016" y="1784"/>
                    <a:pt x="21398" y="1848"/>
                    <a:pt x="21589" y="1657"/>
                  </a:cubicBezTo>
                  <a:lnTo>
                    <a:pt x="21971" y="1657"/>
                  </a:lnTo>
                  <a:cubicBezTo>
                    <a:pt x="22098" y="1529"/>
                    <a:pt x="22226" y="1402"/>
                    <a:pt x="22417" y="1211"/>
                  </a:cubicBezTo>
                  <a:cubicBezTo>
                    <a:pt x="23436" y="383"/>
                    <a:pt x="23436" y="319"/>
                    <a:pt x="22799" y="1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641700" y="2193575"/>
              <a:ext cx="406800" cy="202625"/>
            </a:xfrm>
            <a:custGeom>
              <a:avLst/>
              <a:gdLst/>
              <a:ahLst/>
              <a:cxnLst/>
              <a:rect l="l" t="t" r="r" b="b"/>
              <a:pathLst>
                <a:path w="16272" h="8105" extrusionOk="0">
                  <a:moveTo>
                    <a:pt x="4013" y="0"/>
                  </a:moveTo>
                  <a:cubicBezTo>
                    <a:pt x="3762" y="53"/>
                    <a:pt x="3503" y="68"/>
                    <a:pt x="3240" y="68"/>
                  </a:cubicBezTo>
                  <a:cubicBezTo>
                    <a:pt x="2920" y="68"/>
                    <a:pt x="2596" y="46"/>
                    <a:pt x="2274" y="46"/>
                  </a:cubicBezTo>
                  <a:cubicBezTo>
                    <a:pt x="1583" y="46"/>
                    <a:pt x="904" y="145"/>
                    <a:pt x="319" y="765"/>
                  </a:cubicBezTo>
                  <a:cubicBezTo>
                    <a:pt x="0" y="1529"/>
                    <a:pt x="637" y="2038"/>
                    <a:pt x="956" y="2611"/>
                  </a:cubicBezTo>
                  <a:cubicBezTo>
                    <a:pt x="1274" y="2993"/>
                    <a:pt x="1784" y="3312"/>
                    <a:pt x="2357" y="3439"/>
                  </a:cubicBezTo>
                  <a:cubicBezTo>
                    <a:pt x="3006" y="3580"/>
                    <a:pt x="3668" y="3784"/>
                    <a:pt x="4281" y="3784"/>
                  </a:cubicBezTo>
                  <a:cubicBezTo>
                    <a:pt x="5051" y="3784"/>
                    <a:pt x="5745" y="3463"/>
                    <a:pt x="6241" y="2293"/>
                  </a:cubicBezTo>
                  <a:lnTo>
                    <a:pt x="6241" y="2293"/>
                  </a:lnTo>
                  <a:cubicBezTo>
                    <a:pt x="6050" y="3121"/>
                    <a:pt x="5031" y="3949"/>
                    <a:pt x="6241" y="4395"/>
                  </a:cubicBezTo>
                  <a:cubicBezTo>
                    <a:pt x="8152" y="5095"/>
                    <a:pt x="9999" y="6178"/>
                    <a:pt x="12037" y="6623"/>
                  </a:cubicBezTo>
                  <a:cubicBezTo>
                    <a:pt x="12801" y="6687"/>
                    <a:pt x="13565" y="7133"/>
                    <a:pt x="14075" y="7770"/>
                  </a:cubicBezTo>
                  <a:cubicBezTo>
                    <a:pt x="14233" y="7981"/>
                    <a:pt x="14522" y="8104"/>
                    <a:pt x="14798" y="8104"/>
                  </a:cubicBezTo>
                  <a:cubicBezTo>
                    <a:pt x="14855" y="8104"/>
                    <a:pt x="14912" y="8099"/>
                    <a:pt x="14966" y="8088"/>
                  </a:cubicBezTo>
                  <a:lnTo>
                    <a:pt x="15794" y="7706"/>
                  </a:lnTo>
                  <a:cubicBezTo>
                    <a:pt x="16272" y="6711"/>
                    <a:pt x="15928" y="6587"/>
                    <a:pt x="15464" y="6587"/>
                  </a:cubicBezTo>
                  <a:cubicBezTo>
                    <a:pt x="15309" y="6587"/>
                    <a:pt x="15141" y="6600"/>
                    <a:pt x="14985" y="6600"/>
                  </a:cubicBezTo>
                  <a:cubicBezTo>
                    <a:pt x="14860" y="6600"/>
                    <a:pt x="14743" y="6592"/>
                    <a:pt x="14648" y="6560"/>
                  </a:cubicBezTo>
                  <a:cubicBezTo>
                    <a:pt x="13947" y="5859"/>
                    <a:pt x="13310" y="5031"/>
                    <a:pt x="12674" y="4267"/>
                  </a:cubicBezTo>
                  <a:cubicBezTo>
                    <a:pt x="12350" y="3903"/>
                    <a:pt x="12026" y="3590"/>
                    <a:pt x="11637" y="3590"/>
                  </a:cubicBezTo>
                  <a:cubicBezTo>
                    <a:pt x="11414" y="3590"/>
                    <a:pt x="11169" y="3693"/>
                    <a:pt x="10890" y="3949"/>
                  </a:cubicBezTo>
                  <a:cubicBezTo>
                    <a:pt x="10781" y="4058"/>
                    <a:pt x="10679" y="4100"/>
                    <a:pt x="10577" y="4100"/>
                  </a:cubicBezTo>
                  <a:cubicBezTo>
                    <a:pt x="10382" y="4100"/>
                    <a:pt x="10186" y="3947"/>
                    <a:pt x="9935" y="3821"/>
                  </a:cubicBezTo>
                  <a:cubicBezTo>
                    <a:pt x="8980" y="3312"/>
                    <a:pt x="9044" y="2229"/>
                    <a:pt x="8534" y="1529"/>
                  </a:cubicBezTo>
                  <a:cubicBezTo>
                    <a:pt x="7197" y="637"/>
                    <a:pt x="5541" y="510"/>
                    <a:pt x="4013" y="0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80725" y="2658475"/>
              <a:ext cx="439425" cy="148075"/>
            </a:xfrm>
            <a:custGeom>
              <a:avLst/>
              <a:gdLst/>
              <a:ahLst/>
              <a:cxnLst/>
              <a:rect l="l" t="t" r="r" b="b"/>
              <a:pathLst>
                <a:path w="17577" h="5923" extrusionOk="0">
                  <a:moveTo>
                    <a:pt x="2420" y="0"/>
                  </a:moveTo>
                  <a:cubicBezTo>
                    <a:pt x="2213" y="0"/>
                    <a:pt x="2006" y="64"/>
                    <a:pt x="1847" y="191"/>
                  </a:cubicBezTo>
                  <a:lnTo>
                    <a:pt x="319" y="637"/>
                  </a:lnTo>
                  <a:cubicBezTo>
                    <a:pt x="191" y="1019"/>
                    <a:pt x="0" y="1465"/>
                    <a:pt x="510" y="1528"/>
                  </a:cubicBezTo>
                  <a:cubicBezTo>
                    <a:pt x="1911" y="1911"/>
                    <a:pt x="3312" y="2356"/>
                    <a:pt x="4649" y="2929"/>
                  </a:cubicBezTo>
                  <a:cubicBezTo>
                    <a:pt x="8279" y="3948"/>
                    <a:pt x="12164" y="4522"/>
                    <a:pt x="15794" y="5795"/>
                  </a:cubicBezTo>
                  <a:cubicBezTo>
                    <a:pt x="16240" y="5923"/>
                    <a:pt x="16685" y="5923"/>
                    <a:pt x="17131" y="5923"/>
                  </a:cubicBezTo>
                  <a:cubicBezTo>
                    <a:pt x="17513" y="5541"/>
                    <a:pt x="17577" y="4840"/>
                    <a:pt x="17195" y="4394"/>
                  </a:cubicBezTo>
                  <a:cubicBezTo>
                    <a:pt x="16940" y="4139"/>
                    <a:pt x="16558" y="4267"/>
                    <a:pt x="16367" y="4012"/>
                  </a:cubicBezTo>
                  <a:cubicBezTo>
                    <a:pt x="14074" y="3694"/>
                    <a:pt x="12100" y="2547"/>
                    <a:pt x="9807" y="2229"/>
                  </a:cubicBezTo>
                  <a:cubicBezTo>
                    <a:pt x="7515" y="1911"/>
                    <a:pt x="5477" y="509"/>
                    <a:pt x="3121" y="509"/>
                  </a:cubicBezTo>
                  <a:cubicBezTo>
                    <a:pt x="3057" y="509"/>
                    <a:pt x="2993" y="318"/>
                    <a:pt x="2993" y="191"/>
                  </a:cubicBezTo>
                  <a:cubicBezTo>
                    <a:pt x="2834" y="64"/>
                    <a:pt x="2627" y="0"/>
                    <a:pt x="2420" y="0"/>
                  </a:cubicBezTo>
                  <a:close/>
                </a:path>
              </a:pathLst>
            </a:custGeom>
            <a:solidFill>
              <a:srgbClr val="D6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062825" y="2863850"/>
              <a:ext cx="590700" cy="324800"/>
            </a:xfrm>
            <a:custGeom>
              <a:avLst/>
              <a:gdLst/>
              <a:ahLst/>
              <a:cxnLst/>
              <a:rect l="l" t="t" r="r" b="b"/>
              <a:pathLst>
                <a:path w="23628" h="12992" extrusionOk="0">
                  <a:moveTo>
                    <a:pt x="22608" y="0"/>
                  </a:moveTo>
                  <a:cubicBezTo>
                    <a:pt x="17322" y="1783"/>
                    <a:pt x="12355" y="4203"/>
                    <a:pt x="7770" y="7260"/>
                  </a:cubicBezTo>
                  <a:cubicBezTo>
                    <a:pt x="6178" y="8215"/>
                    <a:pt x="4586" y="9171"/>
                    <a:pt x="2993" y="10062"/>
                  </a:cubicBezTo>
                  <a:cubicBezTo>
                    <a:pt x="2802" y="10126"/>
                    <a:pt x="2675" y="10253"/>
                    <a:pt x="2548" y="10317"/>
                  </a:cubicBezTo>
                  <a:cubicBezTo>
                    <a:pt x="2357" y="10508"/>
                    <a:pt x="2166" y="10635"/>
                    <a:pt x="1975" y="10763"/>
                  </a:cubicBezTo>
                  <a:lnTo>
                    <a:pt x="1592" y="10954"/>
                  </a:lnTo>
                  <a:lnTo>
                    <a:pt x="1210" y="11145"/>
                  </a:lnTo>
                  <a:cubicBezTo>
                    <a:pt x="1083" y="11209"/>
                    <a:pt x="956" y="11272"/>
                    <a:pt x="828" y="11400"/>
                  </a:cubicBezTo>
                  <a:cubicBezTo>
                    <a:pt x="637" y="11463"/>
                    <a:pt x="446" y="11654"/>
                    <a:pt x="255" y="11782"/>
                  </a:cubicBezTo>
                  <a:cubicBezTo>
                    <a:pt x="0" y="12100"/>
                    <a:pt x="0" y="12610"/>
                    <a:pt x="255" y="12928"/>
                  </a:cubicBezTo>
                  <a:lnTo>
                    <a:pt x="637" y="12992"/>
                  </a:lnTo>
                  <a:cubicBezTo>
                    <a:pt x="2420" y="12419"/>
                    <a:pt x="4140" y="11591"/>
                    <a:pt x="5732" y="10572"/>
                  </a:cubicBezTo>
                  <a:cubicBezTo>
                    <a:pt x="7451" y="9234"/>
                    <a:pt x="9298" y="8088"/>
                    <a:pt x="11145" y="7069"/>
                  </a:cubicBezTo>
                  <a:cubicBezTo>
                    <a:pt x="15348" y="5095"/>
                    <a:pt x="19297" y="2548"/>
                    <a:pt x="23563" y="764"/>
                  </a:cubicBezTo>
                  <a:cubicBezTo>
                    <a:pt x="23627" y="0"/>
                    <a:pt x="23054" y="64"/>
                    <a:pt x="22608" y="0"/>
                  </a:cubicBezTo>
                  <a:close/>
                </a:path>
              </a:pathLst>
            </a:custGeom>
            <a:solidFill>
              <a:srgbClr val="DB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254650" y="2478550"/>
              <a:ext cx="296150" cy="427300"/>
            </a:xfrm>
            <a:custGeom>
              <a:avLst/>
              <a:gdLst/>
              <a:ahLst/>
              <a:cxnLst/>
              <a:rect l="l" t="t" r="r" b="b"/>
              <a:pathLst>
                <a:path w="11846" h="17092" extrusionOk="0">
                  <a:moveTo>
                    <a:pt x="510" y="1"/>
                  </a:moveTo>
                  <a:cubicBezTo>
                    <a:pt x="192" y="255"/>
                    <a:pt x="1" y="510"/>
                    <a:pt x="192" y="829"/>
                  </a:cubicBezTo>
                  <a:cubicBezTo>
                    <a:pt x="1020" y="2039"/>
                    <a:pt x="1593" y="3503"/>
                    <a:pt x="2867" y="4395"/>
                  </a:cubicBezTo>
                  <a:cubicBezTo>
                    <a:pt x="3249" y="4650"/>
                    <a:pt x="3631" y="4968"/>
                    <a:pt x="3058" y="5478"/>
                  </a:cubicBezTo>
                  <a:cubicBezTo>
                    <a:pt x="2548" y="6815"/>
                    <a:pt x="3758" y="7579"/>
                    <a:pt x="4268" y="8407"/>
                  </a:cubicBezTo>
                  <a:cubicBezTo>
                    <a:pt x="6178" y="11464"/>
                    <a:pt x="8152" y="14648"/>
                    <a:pt x="11082" y="17068"/>
                  </a:cubicBezTo>
                  <a:cubicBezTo>
                    <a:pt x="11145" y="17084"/>
                    <a:pt x="11213" y="17092"/>
                    <a:pt x="11282" y="17092"/>
                  </a:cubicBezTo>
                  <a:cubicBezTo>
                    <a:pt x="11488" y="17092"/>
                    <a:pt x="11703" y="17020"/>
                    <a:pt x="11846" y="16877"/>
                  </a:cubicBezTo>
                  <a:cubicBezTo>
                    <a:pt x="11782" y="16686"/>
                    <a:pt x="11655" y="16559"/>
                    <a:pt x="11591" y="16367"/>
                  </a:cubicBezTo>
                  <a:cubicBezTo>
                    <a:pt x="10254" y="14393"/>
                    <a:pt x="8598" y="12610"/>
                    <a:pt x="7643" y="10381"/>
                  </a:cubicBezTo>
                  <a:cubicBezTo>
                    <a:pt x="7388" y="9299"/>
                    <a:pt x="6688" y="8343"/>
                    <a:pt x="5732" y="7706"/>
                  </a:cubicBezTo>
                  <a:cubicBezTo>
                    <a:pt x="4841" y="7006"/>
                    <a:pt x="4904" y="5796"/>
                    <a:pt x="4268" y="4904"/>
                  </a:cubicBezTo>
                  <a:cubicBezTo>
                    <a:pt x="3440" y="3503"/>
                    <a:pt x="2484" y="2230"/>
                    <a:pt x="1529" y="892"/>
                  </a:cubicBezTo>
                  <a:cubicBezTo>
                    <a:pt x="1338" y="447"/>
                    <a:pt x="956" y="128"/>
                    <a:pt x="510" y="1"/>
                  </a:cubicBez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773050" y="2916850"/>
              <a:ext cx="329600" cy="128150"/>
            </a:xfrm>
            <a:custGeom>
              <a:avLst/>
              <a:gdLst/>
              <a:ahLst/>
              <a:cxnLst/>
              <a:rect l="l" t="t" r="r" b="b"/>
              <a:pathLst>
                <a:path w="13184" h="5126" extrusionOk="0">
                  <a:moveTo>
                    <a:pt x="12347" y="0"/>
                  </a:moveTo>
                  <a:cubicBezTo>
                    <a:pt x="12215" y="0"/>
                    <a:pt x="12072" y="51"/>
                    <a:pt x="11910" y="173"/>
                  </a:cubicBezTo>
                  <a:cubicBezTo>
                    <a:pt x="9744" y="810"/>
                    <a:pt x="7707" y="1574"/>
                    <a:pt x="5541" y="2147"/>
                  </a:cubicBezTo>
                  <a:cubicBezTo>
                    <a:pt x="3694" y="2720"/>
                    <a:pt x="1593" y="2975"/>
                    <a:pt x="1" y="4376"/>
                  </a:cubicBezTo>
                  <a:cubicBezTo>
                    <a:pt x="65" y="4567"/>
                    <a:pt x="256" y="4694"/>
                    <a:pt x="510" y="4758"/>
                  </a:cubicBezTo>
                  <a:cubicBezTo>
                    <a:pt x="915" y="4942"/>
                    <a:pt x="1340" y="5126"/>
                    <a:pt x="1763" y="5126"/>
                  </a:cubicBezTo>
                  <a:cubicBezTo>
                    <a:pt x="2072" y="5126"/>
                    <a:pt x="2379" y="5027"/>
                    <a:pt x="2676" y="4758"/>
                  </a:cubicBezTo>
                  <a:lnTo>
                    <a:pt x="3058" y="4376"/>
                  </a:lnTo>
                  <a:cubicBezTo>
                    <a:pt x="3202" y="4231"/>
                    <a:pt x="3361" y="4187"/>
                    <a:pt x="3521" y="4187"/>
                  </a:cubicBezTo>
                  <a:cubicBezTo>
                    <a:pt x="3771" y="4187"/>
                    <a:pt x="4027" y="4293"/>
                    <a:pt x="4248" y="4293"/>
                  </a:cubicBezTo>
                  <a:cubicBezTo>
                    <a:pt x="4323" y="4293"/>
                    <a:pt x="4393" y="4281"/>
                    <a:pt x="4459" y="4249"/>
                  </a:cubicBezTo>
                  <a:cubicBezTo>
                    <a:pt x="7133" y="3421"/>
                    <a:pt x="9681" y="2402"/>
                    <a:pt x="12292" y="1638"/>
                  </a:cubicBezTo>
                  <a:cubicBezTo>
                    <a:pt x="12865" y="1510"/>
                    <a:pt x="13183" y="1001"/>
                    <a:pt x="13120" y="491"/>
                  </a:cubicBezTo>
                  <a:cubicBezTo>
                    <a:pt x="12859" y="231"/>
                    <a:pt x="12629" y="0"/>
                    <a:pt x="12347" y="0"/>
                  </a:cubicBezTo>
                  <a:close/>
                </a:path>
              </a:pathLst>
            </a:custGeom>
            <a:solidFill>
              <a:srgbClr val="D9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602550" y="2368700"/>
              <a:ext cx="125800" cy="46200"/>
            </a:xfrm>
            <a:custGeom>
              <a:avLst/>
              <a:gdLst/>
              <a:ahLst/>
              <a:cxnLst/>
              <a:rect l="l" t="t" r="r" b="b"/>
              <a:pathLst>
                <a:path w="5032" h="1848" extrusionOk="0">
                  <a:moveTo>
                    <a:pt x="5031" y="1"/>
                  </a:moveTo>
                  <a:lnTo>
                    <a:pt x="5031" y="1"/>
                  </a:lnTo>
                  <a:cubicBezTo>
                    <a:pt x="3248" y="192"/>
                    <a:pt x="1529" y="828"/>
                    <a:pt x="0" y="1847"/>
                  </a:cubicBezTo>
                  <a:cubicBezTo>
                    <a:pt x="1847" y="1720"/>
                    <a:pt x="3566" y="1083"/>
                    <a:pt x="5031" y="1"/>
                  </a:cubicBezTo>
                  <a:close/>
                </a:path>
              </a:pathLst>
            </a:custGeom>
            <a:solidFill>
              <a:srgbClr val="FA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792175" y="2584925"/>
              <a:ext cx="85975" cy="54275"/>
            </a:xfrm>
            <a:custGeom>
              <a:avLst/>
              <a:gdLst/>
              <a:ahLst/>
              <a:cxnLst/>
              <a:rect l="l" t="t" r="r" b="b"/>
              <a:pathLst>
                <a:path w="3439" h="2171" extrusionOk="0">
                  <a:moveTo>
                    <a:pt x="3245" y="0"/>
                  </a:moveTo>
                  <a:cubicBezTo>
                    <a:pt x="2803" y="0"/>
                    <a:pt x="2380" y="188"/>
                    <a:pt x="2102" y="522"/>
                  </a:cubicBezTo>
                  <a:cubicBezTo>
                    <a:pt x="1528" y="1159"/>
                    <a:pt x="764" y="1605"/>
                    <a:pt x="0" y="1987"/>
                  </a:cubicBezTo>
                  <a:cubicBezTo>
                    <a:pt x="331" y="2089"/>
                    <a:pt x="632" y="2170"/>
                    <a:pt x="910" y="2170"/>
                  </a:cubicBezTo>
                  <a:cubicBezTo>
                    <a:pt x="1327" y="2170"/>
                    <a:pt x="1694" y="1987"/>
                    <a:pt x="2038" y="1414"/>
                  </a:cubicBezTo>
                  <a:cubicBezTo>
                    <a:pt x="2420" y="904"/>
                    <a:pt x="2929" y="395"/>
                    <a:pt x="3439" y="13"/>
                  </a:cubicBezTo>
                  <a:cubicBezTo>
                    <a:pt x="3374" y="4"/>
                    <a:pt x="3310" y="0"/>
                    <a:pt x="3245" y="0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726875" y="2634575"/>
              <a:ext cx="65325" cy="29125"/>
            </a:xfrm>
            <a:custGeom>
              <a:avLst/>
              <a:gdLst/>
              <a:ahLst/>
              <a:cxnLst/>
              <a:rect l="l" t="t" r="r" b="b"/>
              <a:pathLst>
                <a:path w="2613" h="1165" extrusionOk="0">
                  <a:moveTo>
                    <a:pt x="2612" y="1"/>
                  </a:moveTo>
                  <a:lnTo>
                    <a:pt x="2612" y="1"/>
                  </a:lnTo>
                  <a:cubicBezTo>
                    <a:pt x="1657" y="128"/>
                    <a:pt x="765" y="574"/>
                    <a:pt x="1" y="1147"/>
                  </a:cubicBezTo>
                  <a:lnTo>
                    <a:pt x="1147" y="1147"/>
                  </a:lnTo>
                  <a:cubicBezTo>
                    <a:pt x="1232" y="1159"/>
                    <a:pt x="1311" y="1165"/>
                    <a:pt x="1387" y="1165"/>
                  </a:cubicBezTo>
                  <a:cubicBezTo>
                    <a:pt x="2109" y="1165"/>
                    <a:pt x="2439" y="635"/>
                    <a:pt x="2612" y="1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664125" y="2844750"/>
              <a:ext cx="39525" cy="29200"/>
            </a:xfrm>
            <a:custGeom>
              <a:avLst/>
              <a:gdLst/>
              <a:ahLst/>
              <a:cxnLst/>
              <a:rect l="l" t="t" r="r" b="b"/>
              <a:pathLst>
                <a:path w="1581" h="1168" extrusionOk="0">
                  <a:moveTo>
                    <a:pt x="52" y="0"/>
                  </a:moveTo>
                  <a:lnTo>
                    <a:pt x="52" y="0"/>
                  </a:lnTo>
                  <a:cubicBezTo>
                    <a:pt x="0" y="984"/>
                    <a:pt x="539" y="1168"/>
                    <a:pt x="1152" y="1168"/>
                  </a:cubicBezTo>
                  <a:cubicBezTo>
                    <a:pt x="1293" y="1168"/>
                    <a:pt x="1438" y="1158"/>
                    <a:pt x="1581" y="1146"/>
                  </a:cubicBezTo>
                  <a:cubicBezTo>
                    <a:pt x="1135" y="701"/>
                    <a:pt x="816" y="64"/>
                    <a:pt x="52" y="0"/>
                  </a:cubicBezTo>
                  <a:close/>
                </a:path>
              </a:pathLst>
            </a:custGeom>
            <a:solidFill>
              <a:srgbClr val="F6B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108500" y="2880150"/>
              <a:ext cx="383725" cy="252425"/>
            </a:xfrm>
            <a:custGeom>
              <a:avLst/>
              <a:gdLst/>
              <a:ahLst/>
              <a:cxnLst/>
              <a:rect l="l" t="t" r="r" b="b"/>
              <a:pathLst>
                <a:path w="15349" h="10097" extrusionOk="0">
                  <a:moveTo>
                    <a:pt x="13279" y="1"/>
                  </a:moveTo>
                  <a:cubicBezTo>
                    <a:pt x="12769" y="1"/>
                    <a:pt x="12228" y="176"/>
                    <a:pt x="11719" y="303"/>
                  </a:cubicBezTo>
                  <a:cubicBezTo>
                    <a:pt x="8216" y="1259"/>
                    <a:pt x="5159" y="3233"/>
                    <a:pt x="1848" y="4634"/>
                  </a:cubicBezTo>
                  <a:cubicBezTo>
                    <a:pt x="1274" y="4825"/>
                    <a:pt x="892" y="5271"/>
                    <a:pt x="701" y="5844"/>
                  </a:cubicBezTo>
                  <a:cubicBezTo>
                    <a:pt x="319" y="6863"/>
                    <a:pt x="1" y="7882"/>
                    <a:pt x="765" y="8837"/>
                  </a:cubicBezTo>
                  <a:cubicBezTo>
                    <a:pt x="1147" y="9347"/>
                    <a:pt x="1784" y="9283"/>
                    <a:pt x="2230" y="9665"/>
                  </a:cubicBezTo>
                  <a:cubicBezTo>
                    <a:pt x="2705" y="9943"/>
                    <a:pt x="3255" y="10097"/>
                    <a:pt x="3802" y="10097"/>
                  </a:cubicBezTo>
                  <a:cubicBezTo>
                    <a:pt x="4134" y="10097"/>
                    <a:pt x="4465" y="10040"/>
                    <a:pt x="4777" y="9920"/>
                  </a:cubicBezTo>
                  <a:cubicBezTo>
                    <a:pt x="8407" y="8773"/>
                    <a:pt x="11782" y="7181"/>
                    <a:pt x="14075" y="3933"/>
                  </a:cubicBezTo>
                  <a:cubicBezTo>
                    <a:pt x="15094" y="3233"/>
                    <a:pt x="15349" y="1768"/>
                    <a:pt x="14648" y="749"/>
                  </a:cubicBezTo>
                  <a:cubicBezTo>
                    <a:pt x="14266" y="176"/>
                    <a:pt x="13788" y="1"/>
                    <a:pt x="13279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231250" y="2927850"/>
              <a:ext cx="937775" cy="719550"/>
            </a:xfrm>
            <a:custGeom>
              <a:avLst/>
              <a:gdLst/>
              <a:ahLst/>
              <a:cxnLst/>
              <a:rect l="l" t="t" r="r" b="b"/>
              <a:pathLst>
                <a:path w="37511" h="28782" extrusionOk="0">
                  <a:moveTo>
                    <a:pt x="36646" y="0"/>
                  </a:moveTo>
                  <a:cubicBezTo>
                    <a:pt x="36276" y="0"/>
                    <a:pt x="35886" y="132"/>
                    <a:pt x="35506" y="132"/>
                  </a:cubicBezTo>
                  <a:cubicBezTo>
                    <a:pt x="35431" y="132"/>
                    <a:pt x="35356" y="127"/>
                    <a:pt x="35282" y="115"/>
                  </a:cubicBezTo>
                  <a:cubicBezTo>
                    <a:pt x="33562" y="688"/>
                    <a:pt x="32289" y="2025"/>
                    <a:pt x="30697" y="2917"/>
                  </a:cubicBezTo>
                  <a:cubicBezTo>
                    <a:pt x="28531" y="4573"/>
                    <a:pt x="26111" y="5974"/>
                    <a:pt x="24392" y="8203"/>
                  </a:cubicBezTo>
                  <a:cubicBezTo>
                    <a:pt x="24073" y="8649"/>
                    <a:pt x="23628" y="9031"/>
                    <a:pt x="23182" y="9349"/>
                  </a:cubicBezTo>
                  <a:cubicBezTo>
                    <a:pt x="21526" y="10750"/>
                    <a:pt x="19552" y="11642"/>
                    <a:pt x="18023" y="13170"/>
                  </a:cubicBezTo>
                  <a:cubicBezTo>
                    <a:pt x="16877" y="14316"/>
                    <a:pt x="15603" y="15272"/>
                    <a:pt x="14330" y="16163"/>
                  </a:cubicBezTo>
                  <a:cubicBezTo>
                    <a:pt x="9171" y="19602"/>
                    <a:pt x="4841" y="23996"/>
                    <a:pt x="256" y="28072"/>
                  </a:cubicBezTo>
                  <a:cubicBezTo>
                    <a:pt x="1" y="28263"/>
                    <a:pt x="192" y="28518"/>
                    <a:pt x="319" y="28709"/>
                  </a:cubicBezTo>
                  <a:cubicBezTo>
                    <a:pt x="515" y="28758"/>
                    <a:pt x="714" y="28782"/>
                    <a:pt x="912" y="28782"/>
                  </a:cubicBezTo>
                  <a:cubicBezTo>
                    <a:pt x="1490" y="28782"/>
                    <a:pt x="2058" y="28579"/>
                    <a:pt x="2485" y="28200"/>
                  </a:cubicBezTo>
                  <a:cubicBezTo>
                    <a:pt x="3121" y="27563"/>
                    <a:pt x="3886" y="26926"/>
                    <a:pt x="4586" y="26353"/>
                  </a:cubicBezTo>
                  <a:cubicBezTo>
                    <a:pt x="7197" y="24379"/>
                    <a:pt x="9426" y="21831"/>
                    <a:pt x="12292" y="19984"/>
                  </a:cubicBezTo>
                  <a:cubicBezTo>
                    <a:pt x="14393" y="18583"/>
                    <a:pt x="16368" y="16991"/>
                    <a:pt x="18214" y="15272"/>
                  </a:cubicBezTo>
                  <a:cubicBezTo>
                    <a:pt x="19616" y="13998"/>
                    <a:pt x="21335" y="13106"/>
                    <a:pt x="22736" y="11833"/>
                  </a:cubicBezTo>
                  <a:cubicBezTo>
                    <a:pt x="25920" y="9094"/>
                    <a:pt x="29168" y="6547"/>
                    <a:pt x="32543" y="4063"/>
                  </a:cubicBezTo>
                  <a:cubicBezTo>
                    <a:pt x="32798" y="3809"/>
                    <a:pt x="33180" y="3618"/>
                    <a:pt x="33562" y="3554"/>
                  </a:cubicBezTo>
                  <a:lnTo>
                    <a:pt x="33753" y="3554"/>
                  </a:lnTo>
                  <a:cubicBezTo>
                    <a:pt x="33944" y="3554"/>
                    <a:pt x="34135" y="3490"/>
                    <a:pt x="34263" y="3363"/>
                  </a:cubicBezTo>
                  <a:cubicBezTo>
                    <a:pt x="34390" y="3299"/>
                    <a:pt x="34454" y="3235"/>
                    <a:pt x="34581" y="3108"/>
                  </a:cubicBezTo>
                  <a:lnTo>
                    <a:pt x="34645" y="2981"/>
                  </a:lnTo>
                  <a:lnTo>
                    <a:pt x="34836" y="2599"/>
                  </a:lnTo>
                  <a:lnTo>
                    <a:pt x="34963" y="2471"/>
                  </a:lnTo>
                  <a:lnTo>
                    <a:pt x="35282" y="2217"/>
                  </a:lnTo>
                  <a:lnTo>
                    <a:pt x="35600" y="1962"/>
                  </a:lnTo>
                  <a:cubicBezTo>
                    <a:pt x="35855" y="1834"/>
                    <a:pt x="36173" y="1707"/>
                    <a:pt x="36428" y="1580"/>
                  </a:cubicBezTo>
                  <a:cubicBezTo>
                    <a:pt x="36555" y="1516"/>
                    <a:pt x="36747" y="1452"/>
                    <a:pt x="36874" y="1389"/>
                  </a:cubicBezTo>
                  <a:cubicBezTo>
                    <a:pt x="37065" y="1261"/>
                    <a:pt x="37320" y="1134"/>
                    <a:pt x="37447" y="943"/>
                  </a:cubicBezTo>
                  <a:cubicBezTo>
                    <a:pt x="37511" y="752"/>
                    <a:pt x="37511" y="561"/>
                    <a:pt x="37511" y="433"/>
                  </a:cubicBezTo>
                  <a:cubicBezTo>
                    <a:pt x="37249" y="93"/>
                    <a:pt x="36954" y="0"/>
                    <a:pt x="36646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049600" y="2839175"/>
              <a:ext cx="652775" cy="217575"/>
            </a:xfrm>
            <a:custGeom>
              <a:avLst/>
              <a:gdLst/>
              <a:ahLst/>
              <a:cxnLst/>
              <a:rect l="l" t="t" r="r" b="b"/>
              <a:pathLst>
                <a:path w="26111" h="8703" extrusionOk="0">
                  <a:moveTo>
                    <a:pt x="15635" y="0"/>
                  </a:moveTo>
                  <a:cubicBezTo>
                    <a:pt x="15094" y="0"/>
                    <a:pt x="14552" y="11"/>
                    <a:pt x="14011" y="32"/>
                  </a:cubicBezTo>
                  <a:cubicBezTo>
                    <a:pt x="13438" y="32"/>
                    <a:pt x="12801" y="96"/>
                    <a:pt x="12164" y="223"/>
                  </a:cubicBezTo>
                  <a:cubicBezTo>
                    <a:pt x="11846" y="414"/>
                    <a:pt x="11527" y="605"/>
                    <a:pt x="11273" y="860"/>
                  </a:cubicBezTo>
                  <a:cubicBezTo>
                    <a:pt x="11081" y="924"/>
                    <a:pt x="10890" y="1051"/>
                    <a:pt x="10763" y="1115"/>
                  </a:cubicBezTo>
                  <a:cubicBezTo>
                    <a:pt x="9617" y="1815"/>
                    <a:pt x="8407" y="2261"/>
                    <a:pt x="7197" y="2834"/>
                  </a:cubicBezTo>
                  <a:cubicBezTo>
                    <a:pt x="6241" y="3280"/>
                    <a:pt x="5159" y="3407"/>
                    <a:pt x="4649" y="4426"/>
                  </a:cubicBezTo>
                  <a:cubicBezTo>
                    <a:pt x="4395" y="4617"/>
                    <a:pt x="4013" y="4554"/>
                    <a:pt x="3821" y="4808"/>
                  </a:cubicBezTo>
                  <a:cubicBezTo>
                    <a:pt x="3567" y="5063"/>
                    <a:pt x="3057" y="4936"/>
                    <a:pt x="2866" y="5318"/>
                  </a:cubicBezTo>
                  <a:cubicBezTo>
                    <a:pt x="2675" y="5700"/>
                    <a:pt x="2229" y="6018"/>
                    <a:pt x="2229" y="6464"/>
                  </a:cubicBezTo>
                  <a:cubicBezTo>
                    <a:pt x="2293" y="6591"/>
                    <a:pt x="2293" y="6719"/>
                    <a:pt x="2293" y="6846"/>
                  </a:cubicBezTo>
                  <a:cubicBezTo>
                    <a:pt x="2293" y="6719"/>
                    <a:pt x="2229" y="6591"/>
                    <a:pt x="2102" y="6528"/>
                  </a:cubicBezTo>
                  <a:cubicBezTo>
                    <a:pt x="2054" y="6512"/>
                    <a:pt x="2003" y="6504"/>
                    <a:pt x="1950" y="6504"/>
                  </a:cubicBezTo>
                  <a:cubicBezTo>
                    <a:pt x="1792" y="6504"/>
                    <a:pt x="1624" y="6576"/>
                    <a:pt x="1529" y="6719"/>
                  </a:cubicBezTo>
                  <a:cubicBezTo>
                    <a:pt x="1274" y="6974"/>
                    <a:pt x="956" y="6910"/>
                    <a:pt x="765" y="7101"/>
                  </a:cubicBezTo>
                  <a:cubicBezTo>
                    <a:pt x="574" y="7547"/>
                    <a:pt x="0" y="8184"/>
                    <a:pt x="828" y="8502"/>
                  </a:cubicBezTo>
                  <a:cubicBezTo>
                    <a:pt x="1040" y="8620"/>
                    <a:pt x="1278" y="8702"/>
                    <a:pt x="1493" y="8702"/>
                  </a:cubicBezTo>
                  <a:cubicBezTo>
                    <a:pt x="1862" y="8702"/>
                    <a:pt x="2166" y="8461"/>
                    <a:pt x="2166" y="7738"/>
                  </a:cubicBezTo>
                  <a:cubicBezTo>
                    <a:pt x="2211" y="7510"/>
                    <a:pt x="2484" y="7478"/>
                    <a:pt x="2752" y="7478"/>
                  </a:cubicBezTo>
                  <a:cubicBezTo>
                    <a:pt x="2860" y="7478"/>
                    <a:pt x="2966" y="7483"/>
                    <a:pt x="3057" y="7483"/>
                  </a:cubicBezTo>
                  <a:cubicBezTo>
                    <a:pt x="4904" y="6273"/>
                    <a:pt x="7069" y="5636"/>
                    <a:pt x="8980" y="4554"/>
                  </a:cubicBezTo>
                  <a:cubicBezTo>
                    <a:pt x="10954" y="3407"/>
                    <a:pt x="13119" y="2643"/>
                    <a:pt x="15348" y="2197"/>
                  </a:cubicBezTo>
                  <a:cubicBezTo>
                    <a:pt x="15557" y="2158"/>
                    <a:pt x="15745" y="2138"/>
                    <a:pt x="15913" y="2138"/>
                  </a:cubicBezTo>
                  <a:cubicBezTo>
                    <a:pt x="16826" y="2138"/>
                    <a:pt x="17155" y="2714"/>
                    <a:pt x="16940" y="3789"/>
                  </a:cubicBezTo>
                  <a:cubicBezTo>
                    <a:pt x="16813" y="4362"/>
                    <a:pt x="16622" y="4999"/>
                    <a:pt x="16431" y="5572"/>
                  </a:cubicBezTo>
                  <a:cubicBezTo>
                    <a:pt x="16686" y="6209"/>
                    <a:pt x="15730" y="6846"/>
                    <a:pt x="16495" y="7419"/>
                  </a:cubicBezTo>
                  <a:cubicBezTo>
                    <a:pt x="16558" y="7292"/>
                    <a:pt x="16749" y="7228"/>
                    <a:pt x="16877" y="7037"/>
                  </a:cubicBezTo>
                  <a:cubicBezTo>
                    <a:pt x="18469" y="6273"/>
                    <a:pt x="19934" y="5381"/>
                    <a:pt x="21335" y="4235"/>
                  </a:cubicBezTo>
                  <a:cubicBezTo>
                    <a:pt x="22417" y="3471"/>
                    <a:pt x="23564" y="2834"/>
                    <a:pt x="24837" y="2452"/>
                  </a:cubicBezTo>
                  <a:cubicBezTo>
                    <a:pt x="25538" y="2197"/>
                    <a:pt x="26111" y="1879"/>
                    <a:pt x="25156" y="1242"/>
                  </a:cubicBezTo>
                  <a:cubicBezTo>
                    <a:pt x="24710" y="987"/>
                    <a:pt x="24200" y="860"/>
                    <a:pt x="23691" y="796"/>
                  </a:cubicBezTo>
                  <a:cubicBezTo>
                    <a:pt x="21037" y="265"/>
                    <a:pt x="18340" y="0"/>
                    <a:pt x="15635" y="0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992125" y="2514950"/>
              <a:ext cx="275450" cy="233550"/>
            </a:xfrm>
            <a:custGeom>
              <a:avLst/>
              <a:gdLst/>
              <a:ahLst/>
              <a:cxnLst/>
              <a:rect l="l" t="t" r="r" b="b"/>
              <a:pathLst>
                <a:path w="11018" h="9342" extrusionOk="0">
                  <a:moveTo>
                    <a:pt x="8437" y="7163"/>
                  </a:moveTo>
                  <a:cubicBezTo>
                    <a:pt x="8368" y="7234"/>
                    <a:pt x="8288" y="7282"/>
                    <a:pt x="8184" y="7282"/>
                  </a:cubicBezTo>
                  <a:cubicBezTo>
                    <a:pt x="8154" y="7282"/>
                    <a:pt x="8122" y="7278"/>
                    <a:pt x="8088" y="7269"/>
                  </a:cubicBezTo>
                  <a:cubicBezTo>
                    <a:pt x="8088" y="7269"/>
                    <a:pt x="8088" y="7206"/>
                    <a:pt x="8088" y="7206"/>
                  </a:cubicBezTo>
                  <a:cubicBezTo>
                    <a:pt x="8126" y="7243"/>
                    <a:pt x="8168" y="7259"/>
                    <a:pt x="8213" y="7259"/>
                  </a:cubicBezTo>
                  <a:cubicBezTo>
                    <a:pt x="8287" y="7259"/>
                    <a:pt x="8366" y="7218"/>
                    <a:pt x="8437" y="7163"/>
                  </a:cubicBezTo>
                  <a:close/>
                  <a:moveTo>
                    <a:pt x="3460" y="1"/>
                  </a:moveTo>
                  <a:cubicBezTo>
                    <a:pt x="3239" y="1"/>
                    <a:pt x="2972" y="101"/>
                    <a:pt x="2739" y="201"/>
                  </a:cubicBezTo>
                  <a:cubicBezTo>
                    <a:pt x="255" y="264"/>
                    <a:pt x="0" y="2175"/>
                    <a:pt x="637" y="3958"/>
                  </a:cubicBezTo>
                  <a:cubicBezTo>
                    <a:pt x="892" y="4722"/>
                    <a:pt x="1274" y="5550"/>
                    <a:pt x="1656" y="6314"/>
                  </a:cubicBezTo>
                  <a:cubicBezTo>
                    <a:pt x="2739" y="7588"/>
                    <a:pt x="4204" y="8543"/>
                    <a:pt x="5859" y="9053"/>
                  </a:cubicBezTo>
                  <a:cubicBezTo>
                    <a:pt x="6432" y="9053"/>
                    <a:pt x="7069" y="9116"/>
                    <a:pt x="7706" y="9244"/>
                  </a:cubicBezTo>
                  <a:cubicBezTo>
                    <a:pt x="7887" y="9309"/>
                    <a:pt x="8077" y="9341"/>
                    <a:pt x="8266" y="9341"/>
                  </a:cubicBezTo>
                  <a:cubicBezTo>
                    <a:pt x="8809" y="9341"/>
                    <a:pt x="9350" y="9079"/>
                    <a:pt x="9680" y="8607"/>
                  </a:cubicBezTo>
                  <a:cubicBezTo>
                    <a:pt x="10062" y="7970"/>
                    <a:pt x="11018" y="7397"/>
                    <a:pt x="10253" y="6569"/>
                  </a:cubicBezTo>
                  <a:cubicBezTo>
                    <a:pt x="10033" y="6326"/>
                    <a:pt x="9820" y="6229"/>
                    <a:pt x="9617" y="6229"/>
                  </a:cubicBezTo>
                  <a:cubicBezTo>
                    <a:pt x="9235" y="6229"/>
                    <a:pt x="8889" y="6576"/>
                    <a:pt x="8598" y="6951"/>
                  </a:cubicBezTo>
                  <a:cubicBezTo>
                    <a:pt x="8582" y="6975"/>
                    <a:pt x="8565" y="7000"/>
                    <a:pt x="8549" y="7023"/>
                  </a:cubicBezTo>
                  <a:lnTo>
                    <a:pt x="8549" y="7023"/>
                  </a:lnTo>
                  <a:cubicBezTo>
                    <a:pt x="8837" y="6034"/>
                    <a:pt x="10113" y="5335"/>
                    <a:pt x="9426" y="4022"/>
                  </a:cubicBezTo>
                  <a:cubicBezTo>
                    <a:pt x="8150" y="2510"/>
                    <a:pt x="6734" y="1558"/>
                    <a:pt x="4891" y="1558"/>
                  </a:cubicBezTo>
                  <a:cubicBezTo>
                    <a:pt x="4251" y="1558"/>
                    <a:pt x="3558" y="1673"/>
                    <a:pt x="2802" y="1920"/>
                  </a:cubicBezTo>
                  <a:cubicBezTo>
                    <a:pt x="3630" y="1474"/>
                    <a:pt x="4076" y="965"/>
                    <a:pt x="3885" y="328"/>
                  </a:cubicBezTo>
                  <a:cubicBezTo>
                    <a:pt x="3824" y="84"/>
                    <a:pt x="3662" y="1"/>
                    <a:pt x="3460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358475" y="2042325"/>
              <a:ext cx="388500" cy="415550"/>
            </a:xfrm>
            <a:custGeom>
              <a:avLst/>
              <a:gdLst/>
              <a:ahLst/>
              <a:cxnLst/>
              <a:rect l="l" t="t" r="r" b="b"/>
              <a:pathLst>
                <a:path w="15540" h="16622" extrusionOk="0">
                  <a:moveTo>
                    <a:pt x="1019" y="0"/>
                  </a:moveTo>
                  <a:cubicBezTo>
                    <a:pt x="892" y="574"/>
                    <a:pt x="255" y="956"/>
                    <a:pt x="255" y="1529"/>
                  </a:cubicBezTo>
                  <a:cubicBezTo>
                    <a:pt x="0" y="2229"/>
                    <a:pt x="510" y="2611"/>
                    <a:pt x="955" y="3057"/>
                  </a:cubicBezTo>
                  <a:cubicBezTo>
                    <a:pt x="2356" y="4586"/>
                    <a:pt x="3630" y="6114"/>
                    <a:pt x="5095" y="7515"/>
                  </a:cubicBezTo>
                  <a:cubicBezTo>
                    <a:pt x="5668" y="8152"/>
                    <a:pt x="6305" y="8789"/>
                    <a:pt x="6878" y="9426"/>
                  </a:cubicBezTo>
                  <a:cubicBezTo>
                    <a:pt x="8661" y="11336"/>
                    <a:pt x="10126" y="13438"/>
                    <a:pt x="12355" y="14839"/>
                  </a:cubicBezTo>
                  <a:cubicBezTo>
                    <a:pt x="12673" y="14966"/>
                    <a:pt x="13119" y="15093"/>
                    <a:pt x="13310" y="15476"/>
                  </a:cubicBezTo>
                  <a:cubicBezTo>
                    <a:pt x="13374" y="15603"/>
                    <a:pt x="13501" y="15730"/>
                    <a:pt x="13565" y="15858"/>
                  </a:cubicBezTo>
                  <a:cubicBezTo>
                    <a:pt x="13692" y="15985"/>
                    <a:pt x="13820" y="16112"/>
                    <a:pt x="13883" y="16240"/>
                  </a:cubicBezTo>
                  <a:lnTo>
                    <a:pt x="14074" y="16367"/>
                  </a:lnTo>
                  <a:cubicBezTo>
                    <a:pt x="14202" y="16494"/>
                    <a:pt x="14393" y="16558"/>
                    <a:pt x="14520" y="16622"/>
                  </a:cubicBezTo>
                  <a:cubicBezTo>
                    <a:pt x="14711" y="16622"/>
                    <a:pt x="14839" y="16558"/>
                    <a:pt x="14966" y="16431"/>
                  </a:cubicBezTo>
                  <a:cubicBezTo>
                    <a:pt x="15412" y="15921"/>
                    <a:pt x="15539" y="15412"/>
                    <a:pt x="14839" y="14966"/>
                  </a:cubicBezTo>
                  <a:cubicBezTo>
                    <a:pt x="14520" y="14775"/>
                    <a:pt x="14265" y="14520"/>
                    <a:pt x="14074" y="14138"/>
                  </a:cubicBezTo>
                  <a:cubicBezTo>
                    <a:pt x="13883" y="13820"/>
                    <a:pt x="13565" y="13565"/>
                    <a:pt x="13246" y="13374"/>
                  </a:cubicBezTo>
                  <a:cubicBezTo>
                    <a:pt x="13119" y="13247"/>
                    <a:pt x="12992" y="13119"/>
                    <a:pt x="12864" y="12992"/>
                  </a:cubicBezTo>
                  <a:cubicBezTo>
                    <a:pt x="10572" y="9744"/>
                    <a:pt x="7706" y="7069"/>
                    <a:pt x="5159" y="4012"/>
                  </a:cubicBezTo>
                  <a:cubicBezTo>
                    <a:pt x="4331" y="2930"/>
                    <a:pt x="3312" y="1911"/>
                    <a:pt x="2229" y="1147"/>
                  </a:cubicBezTo>
                  <a:cubicBezTo>
                    <a:pt x="1783" y="828"/>
                    <a:pt x="1720" y="382"/>
                    <a:pt x="1401" y="0"/>
                  </a:cubicBezTo>
                  <a:close/>
                </a:path>
              </a:pathLst>
            </a:custGeom>
            <a:solidFill>
              <a:srgbClr val="D4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4713500" y="2414875"/>
              <a:ext cx="243625" cy="225250"/>
            </a:xfrm>
            <a:custGeom>
              <a:avLst/>
              <a:gdLst/>
              <a:ahLst/>
              <a:cxnLst/>
              <a:rect l="l" t="t" r="r" b="b"/>
              <a:pathLst>
                <a:path w="9745" h="9010" extrusionOk="0">
                  <a:moveTo>
                    <a:pt x="574" y="0"/>
                  </a:moveTo>
                  <a:lnTo>
                    <a:pt x="574" y="0"/>
                  </a:lnTo>
                  <a:cubicBezTo>
                    <a:pt x="892" y="510"/>
                    <a:pt x="701" y="1210"/>
                    <a:pt x="192" y="1529"/>
                  </a:cubicBezTo>
                  <a:cubicBezTo>
                    <a:pt x="1" y="1847"/>
                    <a:pt x="128" y="2229"/>
                    <a:pt x="383" y="2420"/>
                  </a:cubicBezTo>
                  <a:cubicBezTo>
                    <a:pt x="2675" y="4586"/>
                    <a:pt x="4904" y="6751"/>
                    <a:pt x="7388" y="8725"/>
                  </a:cubicBezTo>
                  <a:cubicBezTo>
                    <a:pt x="7574" y="8911"/>
                    <a:pt x="7824" y="9010"/>
                    <a:pt x="8076" y="9010"/>
                  </a:cubicBezTo>
                  <a:cubicBezTo>
                    <a:pt x="8257" y="9010"/>
                    <a:pt x="8439" y="8959"/>
                    <a:pt x="8598" y="8852"/>
                  </a:cubicBezTo>
                  <a:cubicBezTo>
                    <a:pt x="8725" y="8343"/>
                    <a:pt x="9235" y="8025"/>
                    <a:pt x="9744" y="8025"/>
                  </a:cubicBezTo>
                  <a:cubicBezTo>
                    <a:pt x="9681" y="7897"/>
                    <a:pt x="9617" y="7770"/>
                    <a:pt x="9553" y="7706"/>
                  </a:cubicBezTo>
                  <a:cubicBezTo>
                    <a:pt x="6815" y="5541"/>
                    <a:pt x="4204" y="3248"/>
                    <a:pt x="1847" y="765"/>
                  </a:cubicBezTo>
                  <a:cubicBezTo>
                    <a:pt x="1529" y="319"/>
                    <a:pt x="1083" y="64"/>
                    <a:pt x="57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031925" y="2511375"/>
              <a:ext cx="202225" cy="107150"/>
            </a:xfrm>
            <a:custGeom>
              <a:avLst/>
              <a:gdLst/>
              <a:ahLst/>
              <a:cxnLst/>
              <a:rect l="l" t="t" r="r" b="b"/>
              <a:pathLst>
                <a:path w="8089" h="4286" extrusionOk="0">
                  <a:moveTo>
                    <a:pt x="2246" y="1"/>
                  </a:moveTo>
                  <a:cubicBezTo>
                    <a:pt x="1891" y="1"/>
                    <a:pt x="1527" y="98"/>
                    <a:pt x="1147" y="344"/>
                  </a:cubicBezTo>
                  <a:cubicBezTo>
                    <a:pt x="1198" y="382"/>
                    <a:pt x="1272" y="392"/>
                    <a:pt x="1354" y="392"/>
                  </a:cubicBezTo>
                  <a:cubicBezTo>
                    <a:pt x="1447" y="392"/>
                    <a:pt x="1552" y="379"/>
                    <a:pt x="1645" y="379"/>
                  </a:cubicBezTo>
                  <a:cubicBezTo>
                    <a:pt x="1877" y="379"/>
                    <a:pt x="2038" y="462"/>
                    <a:pt x="1784" y="1044"/>
                  </a:cubicBezTo>
                  <a:cubicBezTo>
                    <a:pt x="1529" y="1617"/>
                    <a:pt x="1083" y="1681"/>
                    <a:pt x="637" y="1872"/>
                  </a:cubicBezTo>
                  <a:cubicBezTo>
                    <a:pt x="319" y="1999"/>
                    <a:pt x="0" y="2127"/>
                    <a:pt x="192" y="2509"/>
                  </a:cubicBezTo>
                  <a:cubicBezTo>
                    <a:pt x="264" y="2726"/>
                    <a:pt x="459" y="2840"/>
                    <a:pt x="650" y="2840"/>
                  </a:cubicBezTo>
                  <a:cubicBezTo>
                    <a:pt x="795" y="2840"/>
                    <a:pt x="937" y="2774"/>
                    <a:pt x="1019" y="2636"/>
                  </a:cubicBezTo>
                  <a:cubicBezTo>
                    <a:pt x="1342" y="2276"/>
                    <a:pt x="1704" y="2170"/>
                    <a:pt x="2082" y="2170"/>
                  </a:cubicBezTo>
                  <a:cubicBezTo>
                    <a:pt x="2624" y="2170"/>
                    <a:pt x="3199" y="2388"/>
                    <a:pt x="3737" y="2388"/>
                  </a:cubicBezTo>
                  <a:cubicBezTo>
                    <a:pt x="4084" y="2388"/>
                    <a:pt x="4415" y="2297"/>
                    <a:pt x="4713" y="1999"/>
                  </a:cubicBezTo>
                  <a:cubicBezTo>
                    <a:pt x="4777" y="1999"/>
                    <a:pt x="5095" y="2127"/>
                    <a:pt x="5159" y="2254"/>
                  </a:cubicBezTo>
                  <a:cubicBezTo>
                    <a:pt x="5732" y="3273"/>
                    <a:pt x="6815" y="3591"/>
                    <a:pt x="7643" y="4165"/>
                  </a:cubicBezTo>
                  <a:cubicBezTo>
                    <a:pt x="7712" y="4234"/>
                    <a:pt x="7782" y="4285"/>
                    <a:pt x="7863" y="4285"/>
                  </a:cubicBezTo>
                  <a:cubicBezTo>
                    <a:pt x="7929" y="4285"/>
                    <a:pt x="8002" y="4251"/>
                    <a:pt x="8088" y="4165"/>
                  </a:cubicBezTo>
                  <a:cubicBezTo>
                    <a:pt x="7069" y="2700"/>
                    <a:pt x="5732" y="1490"/>
                    <a:pt x="4140" y="662"/>
                  </a:cubicBezTo>
                  <a:cubicBezTo>
                    <a:pt x="3520" y="331"/>
                    <a:pt x="2900" y="1"/>
                    <a:pt x="2246" y="1"/>
                  </a:cubicBezTo>
                  <a:close/>
                </a:path>
              </a:pathLst>
            </a:custGeom>
            <a:solidFill>
              <a:srgbClr val="FC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199100" y="2615475"/>
              <a:ext cx="76450" cy="114650"/>
            </a:xfrm>
            <a:custGeom>
              <a:avLst/>
              <a:gdLst/>
              <a:ahLst/>
              <a:cxnLst/>
              <a:rect l="l" t="t" r="r" b="b"/>
              <a:pathLst>
                <a:path w="3058" h="4586" extrusionOk="0">
                  <a:moveTo>
                    <a:pt x="956" y="1"/>
                  </a:moveTo>
                  <a:cubicBezTo>
                    <a:pt x="1147" y="637"/>
                    <a:pt x="956" y="1274"/>
                    <a:pt x="510" y="1720"/>
                  </a:cubicBezTo>
                  <a:cubicBezTo>
                    <a:pt x="64" y="2038"/>
                    <a:pt x="0" y="2675"/>
                    <a:pt x="255" y="3121"/>
                  </a:cubicBezTo>
                  <a:cubicBezTo>
                    <a:pt x="640" y="3025"/>
                    <a:pt x="952" y="2566"/>
                    <a:pt x="1356" y="2566"/>
                  </a:cubicBezTo>
                  <a:cubicBezTo>
                    <a:pt x="1487" y="2566"/>
                    <a:pt x="1627" y="2614"/>
                    <a:pt x="1783" y="2739"/>
                  </a:cubicBezTo>
                  <a:cubicBezTo>
                    <a:pt x="2357" y="3312"/>
                    <a:pt x="1592" y="3758"/>
                    <a:pt x="1465" y="4267"/>
                  </a:cubicBezTo>
                  <a:cubicBezTo>
                    <a:pt x="1465" y="4331"/>
                    <a:pt x="1401" y="4458"/>
                    <a:pt x="1401" y="4586"/>
                  </a:cubicBezTo>
                  <a:cubicBezTo>
                    <a:pt x="2930" y="3312"/>
                    <a:pt x="3057" y="2803"/>
                    <a:pt x="2229" y="1147"/>
                  </a:cubicBezTo>
                  <a:cubicBezTo>
                    <a:pt x="1783" y="892"/>
                    <a:pt x="1656" y="383"/>
                    <a:pt x="1401" y="1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232525" y="2615475"/>
              <a:ext cx="20725" cy="28675"/>
            </a:xfrm>
            <a:custGeom>
              <a:avLst/>
              <a:gdLst/>
              <a:ahLst/>
              <a:cxnLst/>
              <a:rect l="l" t="t" r="r" b="b"/>
              <a:pathLst>
                <a:path w="829" h="1147" extrusionOk="0">
                  <a:moveTo>
                    <a:pt x="64" y="1"/>
                  </a:moveTo>
                  <a:cubicBezTo>
                    <a:pt x="64" y="574"/>
                    <a:pt x="1" y="1147"/>
                    <a:pt x="829" y="1147"/>
                  </a:cubicBezTo>
                  <a:cubicBezTo>
                    <a:pt x="829" y="637"/>
                    <a:pt x="510" y="192"/>
                    <a:pt x="64" y="1"/>
                  </a:cubicBezTo>
                  <a:close/>
                </a:path>
              </a:pathLst>
            </a:custGeom>
            <a:solidFill>
              <a:srgbClr val="F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705650" y="239577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31" y="834"/>
                    <a:pt x="791" y="834"/>
                  </a:cubicBezTo>
                  <a:cubicBezTo>
                    <a:pt x="823" y="834"/>
                    <a:pt x="855" y="832"/>
                    <a:pt x="888" y="828"/>
                  </a:cubicBezTo>
                  <a:cubicBezTo>
                    <a:pt x="760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688025" y="2376100"/>
              <a:ext cx="22125" cy="19700"/>
            </a:xfrm>
            <a:custGeom>
              <a:avLst/>
              <a:gdLst/>
              <a:ahLst/>
              <a:cxnLst/>
              <a:rect l="l" t="t" r="r" b="b"/>
              <a:pathLst>
                <a:path w="885" h="788" extrusionOk="0">
                  <a:moveTo>
                    <a:pt x="175" y="1"/>
                  </a:moveTo>
                  <a:cubicBezTo>
                    <a:pt x="119" y="1"/>
                    <a:pt x="61" y="8"/>
                    <a:pt x="1" y="23"/>
                  </a:cubicBezTo>
                  <a:cubicBezTo>
                    <a:pt x="128" y="341"/>
                    <a:pt x="447" y="660"/>
                    <a:pt x="829" y="787"/>
                  </a:cubicBezTo>
                  <a:cubicBezTo>
                    <a:pt x="885" y="394"/>
                    <a:pt x="594" y="1"/>
                    <a:pt x="175" y="1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680075" y="2367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823350" y="2837175"/>
              <a:ext cx="662350" cy="337675"/>
            </a:xfrm>
            <a:custGeom>
              <a:avLst/>
              <a:gdLst/>
              <a:ahLst/>
              <a:cxnLst/>
              <a:rect l="l" t="t" r="r" b="b"/>
              <a:pathLst>
                <a:path w="26494" h="13507" extrusionOk="0">
                  <a:moveTo>
                    <a:pt x="25482" y="1"/>
                  </a:moveTo>
                  <a:cubicBezTo>
                    <a:pt x="25156" y="1"/>
                    <a:pt x="24838" y="16"/>
                    <a:pt x="24519" y="48"/>
                  </a:cubicBezTo>
                  <a:cubicBezTo>
                    <a:pt x="22354" y="494"/>
                    <a:pt x="20125" y="303"/>
                    <a:pt x="17960" y="749"/>
                  </a:cubicBezTo>
                  <a:lnTo>
                    <a:pt x="17705" y="685"/>
                  </a:lnTo>
                  <a:cubicBezTo>
                    <a:pt x="16495" y="685"/>
                    <a:pt x="15285" y="876"/>
                    <a:pt x="14139" y="1195"/>
                  </a:cubicBezTo>
                  <a:cubicBezTo>
                    <a:pt x="12801" y="1768"/>
                    <a:pt x="11528" y="2468"/>
                    <a:pt x="10190" y="3169"/>
                  </a:cubicBezTo>
                  <a:cubicBezTo>
                    <a:pt x="8917" y="3933"/>
                    <a:pt x="7579" y="4634"/>
                    <a:pt x="6306" y="5398"/>
                  </a:cubicBezTo>
                  <a:cubicBezTo>
                    <a:pt x="4459" y="6417"/>
                    <a:pt x="2485" y="7117"/>
                    <a:pt x="956" y="8646"/>
                  </a:cubicBezTo>
                  <a:cubicBezTo>
                    <a:pt x="829" y="8964"/>
                    <a:pt x="574" y="9219"/>
                    <a:pt x="383" y="9474"/>
                  </a:cubicBezTo>
                  <a:cubicBezTo>
                    <a:pt x="256" y="9665"/>
                    <a:pt x="128" y="9792"/>
                    <a:pt x="1" y="9856"/>
                  </a:cubicBezTo>
                  <a:cubicBezTo>
                    <a:pt x="65" y="9983"/>
                    <a:pt x="128" y="10174"/>
                    <a:pt x="256" y="10174"/>
                  </a:cubicBezTo>
                  <a:cubicBezTo>
                    <a:pt x="1147" y="10556"/>
                    <a:pt x="1720" y="11002"/>
                    <a:pt x="892" y="12085"/>
                  </a:cubicBezTo>
                  <a:cubicBezTo>
                    <a:pt x="701" y="12339"/>
                    <a:pt x="1211" y="12530"/>
                    <a:pt x="1529" y="12530"/>
                  </a:cubicBezTo>
                  <a:cubicBezTo>
                    <a:pt x="1529" y="12849"/>
                    <a:pt x="1338" y="13167"/>
                    <a:pt x="1720" y="13422"/>
                  </a:cubicBezTo>
                  <a:cubicBezTo>
                    <a:pt x="1811" y="13482"/>
                    <a:pt x="1887" y="13507"/>
                    <a:pt x="1953" y="13507"/>
                  </a:cubicBezTo>
                  <a:cubicBezTo>
                    <a:pt x="2166" y="13507"/>
                    <a:pt x="2275" y="13249"/>
                    <a:pt x="2421" y="13103"/>
                  </a:cubicBezTo>
                  <a:cubicBezTo>
                    <a:pt x="3196" y="12293"/>
                    <a:pt x="3581" y="11931"/>
                    <a:pt x="4073" y="11931"/>
                  </a:cubicBezTo>
                  <a:cubicBezTo>
                    <a:pt x="4470" y="11931"/>
                    <a:pt x="4936" y="12167"/>
                    <a:pt x="5732" y="12594"/>
                  </a:cubicBezTo>
                  <a:cubicBezTo>
                    <a:pt x="6019" y="12753"/>
                    <a:pt x="6353" y="12833"/>
                    <a:pt x="6688" y="12833"/>
                  </a:cubicBezTo>
                  <a:cubicBezTo>
                    <a:pt x="7022" y="12833"/>
                    <a:pt x="7356" y="12753"/>
                    <a:pt x="7643" y="12594"/>
                  </a:cubicBezTo>
                  <a:cubicBezTo>
                    <a:pt x="8280" y="12085"/>
                    <a:pt x="9108" y="11766"/>
                    <a:pt x="9936" y="11766"/>
                  </a:cubicBezTo>
                  <a:cubicBezTo>
                    <a:pt x="10955" y="11511"/>
                    <a:pt x="11273" y="10492"/>
                    <a:pt x="12037" y="9919"/>
                  </a:cubicBezTo>
                  <a:cubicBezTo>
                    <a:pt x="13629" y="8837"/>
                    <a:pt x="15030" y="7627"/>
                    <a:pt x="16431" y="6289"/>
                  </a:cubicBezTo>
                  <a:cubicBezTo>
                    <a:pt x="17705" y="5016"/>
                    <a:pt x="19297" y="3997"/>
                    <a:pt x="21017" y="3360"/>
                  </a:cubicBezTo>
                  <a:cubicBezTo>
                    <a:pt x="21462" y="3041"/>
                    <a:pt x="22099" y="3041"/>
                    <a:pt x="22545" y="2659"/>
                  </a:cubicBezTo>
                  <a:cubicBezTo>
                    <a:pt x="23628" y="1577"/>
                    <a:pt x="25411" y="1449"/>
                    <a:pt x="26493" y="48"/>
                  </a:cubicBezTo>
                  <a:cubicBezTo>
                    <a:pt x="26143" y="16"/>
                    <a:pt x="25809" y="1"/>
                    <a:pt x="25482" y="1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690675" y="2765900"/>
              <a:ext cx="672575" cy="149150"/>
            </a:xfrm>
            <a:custGeom>
              <a:avLst/>
              <a:gdLst/>
              <a:ahLst/>
              <a:cxnLst/>
              <a:rect l="l" t="t" r="r" b="b"/>
              <a:pathLst>
                <a:path w="26903" h="5966" extrusionOk="0">
                  <a:moveTo>
                    <a:pt x="960" y="1"/>
                  </a:moveTo>
                  <a:cubicBezTo>
                    <a:pt x="54" y="1"/>
                    <a:pt x="0" y="436"/>
                    <a:pt x="99" y="2008"/>
                  </a:cubicBezTo>
                  <a:cubicBezTo>
                    <a:pt x="258" y="2132"/>
                    <a:pt x="433" y="2167"/>
                    <a:pt x="614" y="2167"/>
                  </a:cubicBezTo>
                  <a:cubicBezTo>
                    <a:pt x="852" y="2167"/>
                    <a:pt x="1101" y="2106"/>
                    <a:pt x="1343" y="2106"/>
                  </a:cubicBezTo>
                  <a:cubicBezTo>
                    <a:pt x="1578" y="2106"/>
                    <a:pt x="1806" y="2164"/>
                    <a:pt x="2009" y="2390"/>
                  </a:cubicBezTo>
                  <a:cubicBezTo>
                    <a:pt x="4493" y="3154"/>
                    <a:pt x="7040" y="3664"/>
                    <a:pt x="9651" y="3918"/>
                  </a:cubicBezTo>
                  <a:lnTo>
                    <a:pt x="9842" y="3791"/>
                  </a:lnTo>
                  <a:cubicBezTo>
                    <a:pt x="10309" y="3698"/>
                    <a:pt x="10809" y="3639"/>
                    <a:pt x="11318" y="3639"/>
                  </a:cubicBezTo>
                  <a:cubicBezTo>
                    <a:pt x="11505" y="3639"/>
                    <a:pt x="11693" y="3646"/>
                    <a:pt x="11880" y="3664"/>
                  </a:cubicBezTo>
                  <a:cubicBezTo>
                    <a:pt x="11753" y="4109"/>
                    <a:pt x="11180" y="3982"/>
                    <a:pt x="11116" y="4428"/>
                  </a:cubicBezTo>
                  <a:lnTo>
                    <a:pt x="11180" y="4682"/>
                  </a:lnTo>
                  <a:lnTo>
                    <a:pt x="12708" y="4682"/>
                  </a:lnTo>
                  <a:cubicBezTo>
                    <a:pt x="15001" y="5765"/>
                    <a:pt x="17484" y="5510"/>
                    <a:pt x="19841" y="5956"/>
                  </a:cubicBezTo>
                  <a:cubicBezTo>
                    <a:pt x="19939" y="5962"/>
                    <a:pt x="20036" y="5965"/>
                    <a:pt x="20133" y="5965"/>
                  </a:cubicBezTo>
                  <a:cubicBezTo>
                    <a:pt x="21712" y="5965"/>
                    <a:pt x="23152" y="5198"/>
                    <a:pt x="24728" y="5198"/>
                  </a:cubicBezTo>
                  <a:cubicBezTo>
                    <a:pt x="25066" y="5198"/>
                    <a:pt x="25410" y="5234"/>
                    <a:pt x="25763" y="5319"/>
                  </a:cubicBezTo>
                  <a:cubicBezTo>
                    <a:pt x="25823" y="5333"/>
                    <a:pt x="25884" y="5339"/>
                    <a:pt x="25943" y="5339"/>
                  </a:cubicBezTo>
                  <a:cubicBezTo>
                    <a:pt x="26450" y="5339"/>
                    <a:pt x="26903" y="4877"/>
                    <a:pt x="26846" y="4364"/>
                  </a:cubicBezTo>
                  <a:cubicBezTo>
                    <a:pt x="26786" y="3768"/>
                    <a:pt x="26336" y="3339"/>
                    <a:pt x="25756" y="3339"/>
                  </a:cubicBezTo>
                  <a:cubicBezTo>
                    <a:pt x="25717" y="3339"/>
                    <a:pt x="25677" y="3341"/>
                    <a:pt x="25636" y="3345"/>
                  </a:cubicBezTo>
                  <a:cubicBezTo>
                    <a:pt x="25532" y="3353"/>
                    <a:pt x="25428" y="3357"/>
                    <a:pt x="25323" y="3357"/>
                  </a:cubicBezTo>
                  <a:cubicBezTo>
                    <a:pt x="24587" y="3357"/>
                    <a:pt x="23821" y="3162"/>
                    <a:pt x="23152" y="2772"/>
                  </a:cubicBezTo>
                  <a:cubicBezTo>
                    <a:pt x="20732" y="2390"/>
                    <a:pt x="18376" y="2199"/>
                    <a:pt x="15956" y="2199"/>
                  </a:cubicBezTo>
                  <a:cubicBezTo>
                    <a:pt x="15192" y="2581"/>
                    <a:pt x="16274" y="3090"/>
                    <a:pt x="16020" y="3536"/>
                  </a:cubicBezTo>
                  <a:cubicBezTo>
                    <a:pt x="14619" y="2963"/>
                    <a:pt x="13345" y="2262"/>
                    <a:pt x="12135" y="1371"/>
                  </a:cubicBezTo>
                  <a:cubicBezTo>
                    <a:pt x="11861" y="1175"/>
                    <a:pt x="11611" y="1004"/>
                    <a:pt x="11341" y="1004"/>
                  </a:cubicBezTo>
                  <a:cubicBezTo>
                    <a:pt x="11172" y="1004"/>
                    <a:pt x="10994" y="1072"/>
                    <a:pt x="10798" y="1244"/>
                  </a:cubicBezTo>
                  <a:lnTo>
                    <a:pt x="10798" y="1626"/>
                  </a:lnTo>
                  <a:cubicBezTo>
                    <a:pt x="10224" y="1626"/>
                    <a:pt x="9715" y="1562"/>
                    <a:pt x="9142" y="1435"/>
                  </a:cubicBezTo>
                  <a:cubicBezTo>
                    <a:pt x="6786" y="798"/>
                    <a:pt x="4429" y="352"/>
                    <a:pt x="2009" y="97"/>
                  </a:cubicBezTo>
                  <a:cubicBezTo>
                    <a:pt x="1572" y="39"/>
                    <a:pt x="1229" y="1"/>
                    <a:pt x="960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320575" y="2913025"/>
              <a:ext cx="563150" cy="361600"/>
            </a:xfrm>
            <a:custGeom>
              <a:avLst/>
              <a:gdLst/>
              <a:ahLst/>
              <a:cxnLst/>
              <a:rect l="l" t="t" r="r" b="b"/>
              <a:pathLst>
                <a:path w="22526" h="14464" extrusionOk="0">
                  <a:moveTo>
                    <a:pt x="21985" y="0"/>
                  </a:moveTo>
                  <a:cubicBezTo>
                    <a:pt x="21943" y="0"/>
                    <a:pt x="21896" y="3"/>
                    <a:pt x="21844" y="7"/>
                  </a:cubicBezTo>
                  <a:lnTo>
                    <a:pt x="21462" y="7"/>
                  </a:lnTo>
                  <a:cubicBezTo>
                    <a:pt x="21207" y="262"/>
                    <a:pt x="20825" y="135"/>
                    <a:pt x="20634" y="390"/>
                  </a:cubicBezTo>
                  <a:cubicBezTo>
                    <a:pt x="18660" y="1154"/>
                    <a:pt x="16750" y="2109"/>
                    <a:pt x="14903" y="3192"/>
                  </a:cubicBezTo>
                  <a:cubicBezTo>
                    <a:pt x="11973" y="4975"/>
                    <a:pt x="9044" y="6885"/>
                    <a:pt x="6178" y="8796"/>
                  </a:cubicBezTo>
                  <a:cubicBezTo>
                    <a:pt x="4522" y="9815"/>
                    <a:pt x="3121" y="11152"/>
                    <a:pt x="1274" y="11980"/>
                  </a:cubicBezTo>
                  <a:cubicBezTo>
                    <a:pt x="701" y="12235"/>
                    <a:pt x="255" y="12744"/>
                    <a:pt x="1" y="13317"/>
                  </a:cubicBezTo>
                  <a:cubicBezTo>
                    <a:pt x="1020" y="13381"/>
                    <a:pt x="637" y="13954"/>
                    <a:pt x="383" y="14464"/>
                  </a:cubicBezTo>
                  <a:cubicBezTo>
                    <a:pt x="1784" y="13891"/>
                    <a:pt x="2866" y="12808"/>
                    <a:pt x="4204" y="12107"/>
                  </a:cubicBezTo>
                  <a:cubicBezTo>
                    <a:pt x="6433" y="10706"/>
                    <a:pt x="8343" y="8796"/>
                    <a:pt x="10763" y="7650"/>
                  </a:cubicBezTo>
                  <a:cubicBezTo>
                    <a:pt x="11400" y="7331"/>
                    <a:pt x="11973" y="6949"/>
                    <a:pt x="12483" y="6503"/>
                  </a:cubicBezTo>
                  <a:cubicBezTo>
                    <a:pt x="14839" y="4656"/>
                    <a:pt x="17514" y="3128"/>
                    <a:pt x="20316" y="1982"/>
                  </a:cubicBezTo>
                  <a:cubicBezTo>
                    <a:pt x="21016" y="1727"/>
                    <a:pt x="21653" y="1345"/>
                    <a:pt x="22226" y="835"/>
                  </a:cubicBezTo>
                  <a:cubicBezTo>
                    <a:pt x="22403" y="363"/>
                    <a:pt x="22526" y="0"/>
                    <a:pt x="21985" y="0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497300" y="2711000"/>
              <a:ext cx="178350" cy="105100"/>
            </a:xfrm>
            <a:custGeom>
              <a:avLst/>
              <a:gdLst/>
              <a:ahLst/>
              <a:cxnLst/>
              <a:rect l="l" t="t" r="r" b="b"/>
              <a:pathLst>
                <a:path w="7134" h="4204" extrusionOk="0">
                  <a:moveTo>
                    <a:pt x="956" y="1"/>
                  </a:moveTo>
                  <a:cubicBezTo>
                    <a:pt x="1" y="128"/>
                    <a:pt x="1" y="765"/>
                    <a:pt x="192" y="1465"/>
                  </a:cubicBezTo>
                  <a:cubicBezTo>
                    <a:pt x="319" y="2293"/>
                    <a:pt x="892" y="2930"/>
                    <a:pt x="1656" y="3312"/>
                  </a:cubicBezTo>
                  <a:cubicBezTo>
                    <a:pt x="2548" y="3312"/>
                    <a:pt x="3185" y="4140"/>
                    <a:pt x="4013" y="4204"/>
                  </a:cubicBezTo>
                  <a:lnTo>
                    <a:pt x="4395" y="4204"/>
                  </a:lnTo>
                  <a:cubicBezTo>
                    <a:pt x="4522" y="4076"/>
                    <a:pt x="4649" y="4013"/>
                    <a:pt x="4777" y="3885"/>
                  </a:cubicBezTo>
                  <a:lnTo>
                    <a:pt x="5159" y="3885"/>
                  </a:lnTo>
                  <a:cubicBezTo>
                    <a:pt x="5370" y="3934"/>
                    <a:pt x="5572" y="3962"/>
                    <a:pt x="5760" y="3962"/>
                  </a:cubicBezTo>
                  <a:cubicBezTo>
                    <a:pt x="6311" y="3962"/>
                    <a:pt x="6736" y="3722"/>
                    <a:pt x="6878" y="3057"/>
                  </a:cubicBezTo>
                  <a:cubicBezTo>
                    <a:pt x="7133" y="2038"/>
                    <a:pt x="6369" y="1911"/>
                    <a:pt x="5541" y="1784"/>
                  </a:cubicBezTo>
                  <a:cubicBezTo>
                    <a:pt x="5032" y="1656"/>
                    <a:pt x="4522" y="1465"/>
                    <a:pt x="4013" y="1147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D7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597600" y="2739650"/>
              <a:ext cx="143325" cy="77650"/>
            </a:xfrm>
            <a:custGeom>
              <a:avLst/>
              <a:gdLst/>
              <a:ahLst/>
              <a:cxnLst/>
              <a:rect l="l" t="t" r="r" b="b"/>
              <a:pathLst>
                <a:path w="5733" h="3106" extrusionOk="0">
                  <a:moveTo>
                    <a:pt x="1" y="1"/>
                  </a:moveTo>
                  <a:lnTo>
                    <a:pt x="1" y="1"/>
                  </a:lnTo>
                  <a:cubicBezTo>
                    <a:pt x="510" y="510"/>
                    <a:pt x="1211" y="892"/>
                    <a:pt x="1975" y="956"/>
                  </a:cubicBezTo>
                  <a:cubicBezTo>
                    <a:pt x="2293" y="956"/>
                    <a:pt x="2612" y="1211"/>
                    <a:pt x="2612" y="1529"/>
                  </a:cubicBezTo>
                  <a:cubicBezTo>
                    <a:pt x="2739" y="1848"/>
                    <a:pt x="2548" y="2230"/>
                    <a:pt x="2230" y="2294"/>
                  </a:cubicBezTo>
                  <a:cubicBezTo>
                    <a:pt x="1847" y="2485"/>
                    <a:pt x="1529" y="2548"/>
                    <a:pt x="1147" y="2676"/>
                  </a:cubicBezTo>
                  <a:cubicBezTo>
                    <a:pt x="1561" y="3026"/>
                    <a:pt x="2007" y="3105"/>
                    <a:pt x="2460" y="3105"/>
                  </a:cubicBezTo>
                  <a:cubicBezTo>
                    <a:pt x="2839" y="3105"/>
                    <a:pt x="3222" y="3050"/>
                    <a:pt x="3598" y="3050"/>
                  </a:cubicBezTo>
                  <a:cubicBezTo>
                    <a:pt x="3673" y="3050"/>
                    <a:pt x="3747" y="3052"/>
                    <a:pt x="3822" y="3058"/>
                  </a:cubicBezTo>
                  <a:cubicBezTo>
                    <a:pt x="4218" y="2322"/>
                    <a:pt x="4161" y="1085"/>
                    <a:pt x="5259" y="1085"/>
                  </a:cubicBezTo>
                  <a:cubicBezTo>
                    <a:pt x="5398" y="1085"/>
                    <a:pt x="5554" y="1104"/>
                    <a:pt x="5732" y="1147"/>
                  </a:cubicBezTo>
                  <a:cubicBezTo>
                    <a:pt x="3949" y="192"/>
                    <a:pt x="1911" y="447"/>
                    <a:pt x="1" y="1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865075" y="2860600"/>
              <a:ext cx="105100" cy="70125"/>
            </a:xfrm>
            <a:custGeom>
              <a:avLst/>
              <a:gdLst/>
              <a:ahLst/>
              <a:cxnLst/>
              <a:rect l="l" t="t" r="r" b="b"/>
              <a:pathLst>
                <a:path w="4204" h="2805" extrusionOk="0">
                  <a:moveTo>
                    <a:pt x="3084" y="0"/>
                  </a:moveTo>
                  <a:cubicBezTo>
                    <a:pt x="2969" y="0"/>
                    <a:pt x="2836" y="39"/>
                    <a:pt x="2675" y="130"/>
                  </a:cubicBezTo>
                  <a:cubicBezTo>
                    <a:pt x="2102" y="1213"/>
                    <a:pt x="701" y="1149"/>
                    <a:pt x="1" y="2041"/>
                  </a:cubicBezTo>
                  <a:cubicBezTo>
                    <a:pt x="255" y="2168"/>
                    <a:pt x="446" y="2487"/>
                    <a:pt x="383" y="2805"/>
                  </a:cubicBezTo>
                  <a:cubicBezTo>
                    <a:pt x="1784" y="2423"/>
                    <a:pt x="3057" y="1786"/>
                    <a:pt x="4204" y="894"/>
                  </a:cubicBezTo>
                  <a:cubicBezTo>
                    <a:pt x="3734" y="790"/>
                    <a:pt x="3606" y="0"/>
                    <a:pt x="3084" y="0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535500" y="2785050"/>
              <a:ext cx="62125" cy="59725"/>
            </a:xfrm>
            <a:custGeom>
              <a:avLst/>
              <a:gdLst/>
              <a:ahLst/>
              <a:cxnLst/>
              <a:rect l="l" t="t" r="r" b="b"/>
              <a:pathLst>
                <a:path w="2485" h="2389" extrusionOk="0">
                  <a:moveTo>
                    <a:pt x="772" y="1"/>
                  </a:moveTo>
                  <a:cubicBezTo>
                    <a:pt x="580" y="1"/>
                    <a:pt x="385" y="31"/>
                    <a:pt x="192" y="95"/>
                  </a:cubicBezTo>
                  <a:lnTo>
                    <a:pt x="128" y="350"/>
                  </a:lnTo>
                  <a:cubicBezTo>
                    <a:pt x="956" y="860"/>
                    <a:pt x="1" y="1433"/>
                    <a:pt x="192" y="2006"/>
                  </a:cubicBezTo>
                  <a:lnTo>
                    <a:pt x="574" y="2388"/>
                  </a:lnTo>
                  <a:cubicBezTo>
                    <a:pt x="1275" y="2133"/>
                    <a:pt x="1912" y="1751"/>
                    <a:pt x="2485" y="1242"/>
                  </a:cubicBezTo>
                  <a:cubicBezTo>
                    <a:pt x="2230" y="479"/>
                    <a:pt x="1530" y="1"/>
                    <a:pt x="772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693125" y="2812400"/>
              <a:ext cx="47800" cy="13875"/>
            </a:xfrm>
            <a:custGeom>
              <a:avLst/>
              <a:gdLst/>
              <a:ahLst/>
              <a:cxnLst/>
              <a:rect l="l" t="t" r="r" b="b"/>
              <a:pathLst>
                <a:path w="1912" h="555" extrusionOk="0">
                  <a:moveTo>
                    <a:pt x="1265" y="0"/>
                  </a:moveTo>
                  <a:cubicBezTo>
                    <a:pt x="944" y="0"/>
                    <a:pt x="583" y="193"/>
                    <a:pt x="251" y="193"/>
                  </a:cubicBezTo>
                  <a:cubicBezTo>
                    <a:pt x="165" y="193"/>
                    <a:pt x="81" y="180"/>
                    <a:pt x="1" y="148"/>
                  </a:cubicBezTo>
                  <a:lnTo>
                    <a:pt x="1" y="148"/>
                  </a:lnTo>
                  <a:cubicBezTo>
                    <a:pt x="271" y="485"/>
                    <a:pt x="630" y="554"/>
                    <a:pt x="993" y="554"/>
                  </a:cubicBezTo>
                  <a:cubicBezTo>
                    <a:pt x="1246" y="554"/>
                    <a:pt x="1502" y="521"/>
                    <a:pt x="1730" y="521"/>
                  </a:cubicBezTo>
                  <a:cubicBezTo>
                    <a:pt x="1792" y="521"/>
                    <a:pt x="1853" y="523"/>
                    <a:pt x="1911" y="530"/>
                  </a:cubicBezTo>
                  <a:cubicBezTo>
                    <a:pt x="1741" y="117"/>
                    <a:pt x="1515" y="0"/>
                    <a:pt x="1265" y="0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836425" y="2911600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764" y="1"/>
                  </a:moveTo>
                  <a:cubicBezTo>
                    <a:pt x="446" y="1"/>
                    <a:pt x="128" y="128"/>
                    <a:pt x="0" y="383"/>
                  </a:cubicBezTo>
                  <a:cubicBezTo>
                    <a:pt x="43" y="393"/>
                    <a:pt x="87" y="399"/>
                    <a:pt x="132" y="399"/>
                  </a:cubicBezTo>
                  <a:cubicBezTo>
                    <a:pt x="358" y="399"/>
                    <a:pt x="605" y="266"/>
                    <a:pt x="764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540300" y="28447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607150" y="2806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559225" y="2652100"/>
              <a:ext cx="783350" cy="369350"/>
            </a:xfrm>
            <a:custGeom>
              <a:avLst/>
              <a:gdLst/>
              <a:ahLst/>
              <a:cxnLst/>
              <a:rect l="l" t="t" r="r" b="b"/>
              <a:pathLst>
                <a:path w="31334" h="14774" extrusionOk="0">
                  <a:moveTo>
                    <a:pt x="5159" y="0"/>
                  </a:moveTo>
                  <a:cubicBezTo>
                    <a:pt x="5032" y="510"/>
                    <a:pt x="4522" y="828"/>
                    <a:pt x="4013" y="828"/>
                  </a:cubicBezTo>
                  <a:cubicBezTo>
                    <a:pt x="3949" y="1656"/>
                    <a:pt x="4713" y="1720"/>
                    <a:pt x="5223" y="2102"/>
                  </a:cubicBezTo>
                  <a:cubicBezTo>
                    <a:pt x="7006" y="3439"/>
                    <a:pt x="9235" y="4140"/>
                    <a:pt x="11082" y="5541"/>
                  </a:cubicBezTo>
                  <a:cubicBezTo>
                    <a:pt x="10063" y="5923"/>
                    <a:pt x="8980" y="5604"/>
                    <a:pt x="8089" y="6178"/>
                  </a:cubicBezTo>
                  <a:cubicBezTo>
                    <a:pt x="7579" y="6560"/>
                    <a:pt x="7579" y="7388"/>
                    <a:pt x="6815" y="7388"/>
                  </a:cubicBezTo>
                  <a:lnTo>
                    <a:pt x="6369" y="7197"/>
                  </a:lnTo>
                  <a:cubicBezTo>
                    <a:pt x="6242" y="7133"/>
                    <a:pt x="6114" y="7133"/>
                    <a:pt x="6051" y="7133"/>
                  </a:cubicBezTo>
                  <a:cubicBezTo>
                    <a:pt x="5831" y="7092"/>
                    <a:pt x="5621" y="7068"/>
                    <a:pt x="5424" y="7068"/>
                  </a:cubicBezTo>
                  <a:cubicBezTo>
                    <a:pt x="4708" y="7068"/>
                    <a:pt x="4177" y="7380"/>
                    <a:pt x="4077" y="8279"/>
                  </a:cubicBezTo>
                  <a:cubicBezTo>
                    <a:pt x="4043" y="9013"/>
                    <a:pt x="4289" y="9188"/>
                    <a:pt x="4623" y="9188"/>
                  </a:cubicBezTo>
                  <a:cubicBezTo>
                    <a:pt x="4926" y="9188"/>
                    <a:pt x="5302" y="9043"/>
                    <a:pt x="5605" y="9043"/>
                  </a:cubicBezTo>
                  <a:cubicBezTo>
                    <a:pt x="5860" y="9043"/>
                    <a:pt x="6051" y="9362"/>
                    <a:pt x="6369" y="9489"/>
                  </a:cubicBezTo>
                  <a:cubicBezTo>
                    <a:pt x="6560" y="9553"/>
                    <a:pt x="6751" y="9553"/>
                    <a:pt x="6942" y="9553"/>
                  </a:cubicBezTo>
                  <a:cubicBezTo>
                    <a:pt x="6942" y="9667"/>
                    <a:pt x="6874" y="9690"/>
                    <a:pt x="6805" y="9690"/>
                  </a:cubicBezTo>
                  <a:cubicBezTo>
                    <a:pt x="6759" y="9690"/>
                    <a:pt x="6713" y="9680"/>
                    <a:pt x="6688" y="9680"/>
                  </a:cubicBezTo>
                  <a:cubicBezTo>
                    <a:pt x="4713" y="10572"/>
                    <a:pt x="2803" y="11654"/>
                    <a:pt x="1020" y="12864"/>
                  </a:cubicBezTo>
                  <a:cubicBezTo>
                    <a:pt x="574" y="13183"/>
                    <a:pt x="1" y="13438"/>
                    <a:pt x="192" y="14138"/>
                  </a:cubicBezTo>
                  <a:cubicBezTo>
                    <a:pt x="574" y="14202"/>
                    <a:pt x="1083" y="14074"/>
                    <a:pt x="1338" y="14584"/>
                  </a:cubicBezTo>
                  <a:cubicBezTo>
                    <a:pt x="1558" y="14719"/>
                    <a:pt x="1764" y="14773"/>
                    <a:pt x="1959" y="14773"/>
                  </a:cubicBezTo>
                  <a:cubicBezTo>
                    <a:pt x="2499" y="14773"/>
                    <a:pt x="2955" y="14355"/>
                    <a:pt x="3376" y="14074"/>
                  </a:cubicBezTo>
                  <a:cubicBezTo>
                    <a:pt x="4268" y="13438"/>
                    <a:pt x="5223" y="12928"/>
                    <a:pt x="6242" y="12546"/>
                  </a:cubicBezTo>
                  <a:cubicBezTo>
                    <a:pt x="7261" y="12100"/>
                    <a:pt x="8280" y="11527"/>
                    <a:pt x="9235" y="10954"/>
                  </a:cubicBezTo>
                  <a:cubicBezTo>
                    <a:pt x="11888" y="9166"/>
                    <a:pt x="14751" y="8579"/>
                    <a:pt x="17822" y="8579"/>
                  </a:cubicBezTo>
                  <a:cubicBezTo>
                    <a:pt x="18142" y="8579"/>
                    <a:pt x="18464" y="8586"/>
                    <a:pt x="18788" y="8598"/>
                  </a:cubicBezTo>
                  <a:cubicBezTo>
                    <a:pt x="19743" y="8619"/>
                    <a:pt x="20705" y="8626"/>
                    <a:pt x="21675" y="8626"/>
                  </a:cubicBezTo>
                  <a:cubicBezTo>
                    <a:pt x="23613" y="8626"/>
                    <a:pt x="25581" y="8598"/>
                    <a:pt x="27576" y="8598"/>
                  </a:cubicBezTo>
                  <a:cubicBezTo>
                    <a:pt x="26430" y="8980"/>
                    <a:pt x="25283" y="9425"/>
                    <a:pt x="24137" y="9935"/>
                  </a:cubicBezTo>
                  <a:cubicBezTo>
                    <a:pt x="23436" y="10317"/>
                    <a:pt x="22354" y="10381"/>
                    <a:pt x="22290" y="11527"/>
                  </a:cubicBezTo>
                  <a:cubicBezTo>
                    <a:pt x="22736" y="11527"/>
                    <a:pt x="23182" y="11463"/>
                    <a:pt x="23628" y="11400"/>
                  </a:cubicBezTo>
                  <a:cubicBezTo>
                    <a:pt x="23684" y="11392"/>
                    <a:pt x="23735" y="11388"/>
                    <a:pt x="23780" y="11388"/>
                  </a:cubicBezTo>
                  <a:cubicBezTo>
                    <a:pt x="24090" y="11388"/>
                    <a:pt x="24145" y="11576"/>
                    <a:pt x="24201" y="11909"/>
                  </a:cubicBezTo>
                  <a:cubicBezTo>
                    <a:pt x="26366" y="10890"/>
                    <a:pt x="28722" y="10317"/>
                    <a:pt x="30696" y="8852"/>
                  </a:cubicBezTo>
                  <a:cubicBezTo>
                    <a:pt x="31142" y="8216"/>
                    <a:pt x="30187" y="7706"/>
                    <a:pt x="30696" y="6878"/>
                  </a:cubicBezTo>
                  <a:cubicBezTo>
                    <a:pt x="31333" y="5732"/>
                    <a:pt x="30633" y="4968"/>
                    <a:pt x="29359" y="4840"/>
                  </a:cubicBezTo>
                  <a:cubicBezTo>
                    <a:pt x="28421" y="4890"/>
                    <a:pt x="27478" y="4905"/>
                    <a:pt x="26532" y="4905"/>
                  </a:cubicBezTo>
                  <a:cubicBezTo>
                    <a:pt x="24980" y="4905"/>
                    <a:pt x="23420" y="4864"/>
                    <a:pt x="21856" y="4864"/>
                  </a:cubicBezTo>
                  <a:cubicBezTo>
                    <a:pt x="20686" y="4864"/>
                    <a:pt x="19514" y="4887"/>
                    <a:pt x="18342" y="4968"/>
                  </a:cubicBezTo>
                  <a:cubicBezTo>
                    <a:pt x="17977" y="5015"/>
                    <a:pt x="17612" y="5038"/>
                    <a:pt x="17248" y="5038"/>
                  </a:cubicBezTo>
                  <a:cubicBezTo>
                    <a:pt x="15646" y="5038"/>
                    <a:pt x="14075" y="4588"/>
                    <a:pt x="12674" y="3758"/>
                  </a:cubicBezTo>
                  <a:lnTo>
                    <a:pt x="12164" y="3439"/>
                  </a:lnTo>
                  <a:cubicBezTo>
                    <a:pt x="12012" y="3337"/>
                    <a:pt x="11838" y="3327"/>
                    <a:pt x="11661" y="3327"/>
                  </a:cubicBezTo>
                  <a:cubicBezTo>
                    <a:pt x="11617" y="3327"/>
                    <a:pt x="11572" y="3328"/>
                    <a:pt x="11528" y="3328"/>
                  </a:cubicBezTo>
                  <a:cubicBezTo>
                    <a:pt x="11305" y="3328"/>
                    <a:pt x="11082" y="3312"/>
                    <a:pt x="10891" y="3121"/>
                  </a:cubicBezTo>
                  <a:cubicBezTo>
                    <a:pt x="9872" y="2675"/>
                    <a:pt x="8853" y="2166"/>
                    <a:pt x="7961" y="1529"/>
                  </a:cubicBezTo>
                  <a:cubicBezTo>
                    <a:pt x="7133" y="892"/>
                    <a:pt x="6178" y="382"/>
                    <a:pt x="5159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716850" y="2446900"/>
              <a:ext cx="335950" cy="293550"/>
            </a:xfrm>
            <a:custGeom>
              <a:avLst/>
              <a:gdLst/>
              <a:ahLst/>
              <a:cxnLst/>
              <a:rect l="l" t="t" r="r" b="b"/>
              <a:pathLst>
                <a:path w="13438" h="11742" extrusionOk="0">
                  <a:moveTo>
                    <a:pt x="1905" y="1"/>
                  </a:moveTo>
                  <a:cubicBezTo>
                    <a:pt x="1518" y="1"/>
                    <a:pt x="1156" y="142"/>
                    <a:pt x="828" y="503"/>
                  </a:cubicBezTo>
                  <a:cubicBezTo>
                    <a:pt x="192" y="1203"/>
                    <a:pt x="0" y="2222"/>
                    <a:pt x="446" y="3114"/>
                  </a:cubicBezTo>
                  <a:lnTo>
                    <a:pt x="1529" y="5534"/>
                  </a:lnTo>
                  <a:cubicBezTo>
                    <a:pt x="1911" y="7571"/>
                    <a:pt x="3758" y="8463"/>
                    <a:pt x="5095" y="9800"/>
                  </a:cubicBezTo>
                  <a:cubicBezTo>
                    <a:pt x="6288" y="11050"/>
                    <a:pt x="7936" y="11742"/>
                    <a:pt x="9633" y="11742"/>
                  </a:cubicBezTo>
                  <a:cubicBezTo>
                    <a:pt x="9839" y="11742"/>
                    <a:pt x="10047" y="11732"/>
                    <a:pt x="10254" y="11711"/>
                  </a:cubicBezTo>
                  <a:cubicBezTo>
                    <a:pt x="12483" y="11584"/>
                    <a:pt x="13438" y="9991"/>
                    <a:pt x="12610" y="7890"/>
                  </a:cubicBezTo>
                  <a:cubicBezTo>
                    <a:pt x="12164" y="6807"/>
                    <a:pt x="11655" y="5788"/>
                    <a:pt x="10954" y="4897"/>
                  </a:cubicBezTo>
                  <a:cubicBezTo>
                    <a:pt x="9617" y="3496"/>
                    <a:pt x="8534" y="1776"/>
                    <a:pt x="6433" y="1521"/>
                  </a:cubicBezTo>
                  <a:cubicBezTo>
                    <a:pt x="5286" y="1076"/>
                    <a:pt x="4140" y="757"/>
                    <a:pt x="3057" y="311"/>
                  </a:cubicBezTo>
                  <a:cubicBezTo>
                    <a:pt x="2656" y="126"/>
                    <a:pt x="2269" y="1"/>
                    <a:pt x="1905" y="1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543300" y="2128300"/>
              <a:ext cx="883650" cy="745125"/>
            </a:xfrm>
            <a:custGeom>
              <a:avLst/>
              <a:gdLst/>
              <a:ahLst/>
              <a:cxnLst/>
              <a:rect l="l" t="t" r="r" b="b"/>
              <a:pathLst>
                <a:path w="35346" h="29805" extrusionOk="0">
                  <a:moveTo>
                    <a:pt x="1911" y="0"/>
                  </a:moveTo>
                  <a:cubicBezTo>
                    <a:pt x="1637" y="446"/>
                    <a:pt x="1290" y="559"/>
                    <a:pt x="928" y="559"/>
                  </a:cubicBezTo>
                  <a:cubicBezTo>
                    <a:pt x="617" y="559"/>
                    <a:pt x="295" y="475"/>
                    <a:pt x="1" y="446"/>
                  </a:cubicBezTo>
                  <a:lnTo>
                    <a:pt x="1" y="446"/>
                  </a:lnTo>
                  <a:cubicBezTo>
                    <a:pt x="2548" y="3503"/>
                    <a:pt x="5350" y="6369"/>
                    <a:pt x="8407" y="9043"/>
                  </a:cubicBezTo>
                  <a:cubicBezTo>
                    <a:pt x="10190" y="10635"/>
                    <a:pt x="11846" y="12355"/>
                    <a:pt x="13311" y="14202"/>
                  </a:cubicBezTo>
                  <a:cubicBezTo>
                    <a:pt x="14839" y="15221"/>
                    <a:pt x="16240" y="16367"/>
                    <a:pt x="17450" y="17641"/>
                  </a:cubicBezTo>
                  <a:cubicBezTo>
                    <a:pt x="19870" y="19997"/>
                    <a:pt x="22418" y="22099"/>
                    <a:pt x="25220" y="24009"/>
                  </a:cubicBezTo>
                  <a:cubicBezTo>
                    <a:pt x="26580" y="24896"/>
                    <a:pt x="27996" y="26003"/>
                    <a:pt x="29772" y="26003"/>
                  </a:cubicBezTo>
                  <a:cubicBezTo>
                    <a:pt x="29908" y="26003"/>
                    <a:pt x="30047" y="25997"/>
                    <a:pt x="30187" y="25983"/>
                  </a:cubicBezTo>
                  <a:cubicBezTo>
                    <a:pt x="30697" y="26302"/>
                    <a:pt x="31525" y="26620"/>
                    <a:pt x="31079" y="27257"/>
                  </a:cubicBezTo>
                  <a:cubicBezTo>
                    <a:pt x="30506" y="28276"/>
                    <a:pt x="31142" y="28976"/>
                    <a:pt x="31333" y="29804"/>
                  </a:cubicBezTo>
                  <a:lnTo>
                    <a:pt x="31716" y="29804"/>
                  </a:lnTo>
                  <a:cubicBezTo>
                    <a:pt x="31970" y="29613"/>
                    <a:pt x="31907" y="29231"/>
                    <a:pt x="32161" y="29040"/>
                  </a:cubicBezTo>
                  <a:lnTo>
                    <a:pt x="34008" y="29040"/>
                  </a:lnTo>
                  <a:cubicBezTo>
                    <a:pt x="35091" y="28658"/>
                    <a:pt x="35346" y="28212"/>
                    <a:pt x="34454" y="27257"/>
                  </a:cubicBezTo>
                  <a:cubicBezTo>
                    <a:pt x="34072" y="26748"/>
                    <a:pt x="33626" y="26365"/>
                    <a:pt x="33180" y="25983"/>
                  </a:cubicBezTo>
                  <a:cubicBezTo>
                    <a:pt x="31970" y="25028"/>
                    <a:pt x="30697" y="24200"/>
                    <a:pt x="29296" y="23627"/>
                  </a:cubicBezTo>
                  <a:cubicBezTo>
                    <a:pt x="26748" y="22290"/>
                    <a:pt x="24583" y="20443"/>
                    <a:pt x="22163" y="19105"/>
                  </a:cubicBezTo>
                  <a:cubicBezTo>
                    <a:pt x="20889" y="18214"/>
                    <a:pt x="19743" y="17259"/>
                    <a:pt x="18597" y="16240"/>
                  </a:cubicBezTo>
                  <a:cubicBezTo>
                    <a:pt x="16559" y="14074"/>
                    <a:pt x="14139" y="12355"/>
                    <a:pt x="12037" y="10190"/>
                  </a:cubicBezTo>
                  <a:cubicBezTo>
                    <a:pt x="9490" y="7579"/>
                    <a:pt x="6942" y="4968"/>
                    <a:pt x="4268" y="2484"/>
                  </a:cubicBezTo>
                  <a:cubicBezTo>
                    <a:pt x="3504" y="1783"/>
                    <a:pt x="2485" y="1147"/>
                    <a:pt x="2294" y="0"/>
                  </a:cubicBezTo>
                  <a:close/>
                </a:path>
              </a:pathLst>
            </a:custGeom>
            <a:solidFill>
              <a:srgbClr val="D8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743925" y="2569300"/>
              <a:ext cx="552475" cy="223225"/>
            </a:xfrm>
            <a:custGeom>
              <a:avLst/>
              <a:gdLst/>
              <a:ahLst/>
              <a:cxnLst/>
              <a:rect l="l" t="t" r="r" b="b"/>
              <a:pathLst>
                <a:path w="22099" h="8929" extrusionOk="0">
                  <a:moveTo>
                    <a:pt x="9425" y="1"/>
                  </a:moveTo>
                  <a:cubicBezTo>
                    <a:pt x="10062" y="1083"/>
                    <a:pt x="10699" y="2166"/>
                    <a:pt x="11209" y="3312"/>
                  </a:cubicBezTo>
                  <a:cubicBezTo>
                    <a:pt x="11845" y="4777"/>
                    <a:pt x="11145" y="6369"/>
                    <a:pt x="9935" y="6369"/>
                  </a:cubicBezTo>
                  <a:cubicBezTo>
                    <a:pt x="9716" y="6376"/>
                    <a:pt x="9499" y="6379"/>
                    <a:pt x="9282" y="6379"/>
                  </a:cubicBezTo>
                  <a:cubicBezTo>
                    <a:pt x="7350" y="6379"/>
                    <a:pt x="5495" y="6075"/>
                    <a:pt x="3949" y="4586"/>
                  </a:cubicBezTo>
                  <a:cubicBezTo>
                    <a:pt x="2675" y="3312"/>
                    <a:pt x="1592" y="1975"/>
                    <a:pt x="446" y="638"/>
                  </a:cubicBezTo>
                  <a:lnTo>
                    <a:pt x="446" y="638"/>
                  </a:lnTo>
                  <a:cubicBezTo>
                    <a:pt x="0" y="1593"/>
                    <a:pt x="319" y="2675"/>
                    <a:pt x="1274" y="3249"/>
                  </a:cubicBezTo>
                  <a:cubicBezTo>
                    <a:pt x="1720" y="3503"/>
                    <a:pt x="2038" y="4013"/>
                    <a:pt x="2611" y="4204"/>
                  </a:cubicBezTo>
                  <a:cubicBezTo>
                    <a:pt x="3503" y="4650"/>
                    <a:pt x="4267" y="5350"/>
                    <a:pt x="4776" y="6178"/>
                  </a:cubicBezTo>
                  <a:cubicBezTo>
                    <a:pt x="4485" y="6373"/>
                    <a:pt x="4118" y="6456"/>
                    <a:pt x="3763" y="6456"/>
                  </a:cubicBezTo>
                  <a:cubicBezTo>
                    <a:pt x="3653" y="6456"/>
                    <a:pt x="3544" y="6448"/>
                    <a:pt x="3439" y="6433"/>
                  </a:cubicBezTo>
                  <a:lnTo>
                    <a:pt x="3439" y="6433"/>
                  </a:lnTo>
                  <a:cubicBezTo>
                    <a:pt x="3637" y="6780"/>
                    <a:pt x="3951" y="6818"/>
                    <a:pt x="4260" y="6818"/>
                  </a:cubicBezTo>
                  <a:cubicBezTo>
                    <a:pt x="4349" y="6818"/>
                    <a:pt x="4437" y="6815"/>
                    <a:pt x="4522" y="6815"/>
                  </a:cubicBezTo>
                  <a:cubicBezTo>
                    <a:pt x="4776" y="6942"/>
                    <a:pt x="4904" y="7006"/>
                    <a:pt x="4585" y="7197"/>
                  </a:cubicBezTo>
                  <a:cubicBezTo>
                    <a:pt x="5956" y="8091"/>
                    <a:pt x="7215" y="8929"/>
                    <a:pt x="8883" y="8929"/>
                  </a:cubicBezTo>
                  <a:cubicBezTo>
                    <a:pt x="8998" y="8929"/>
                    <a:pt x="9115" y="8925"/>
                    <a:pt x="9234" y="8916"/>
                  </a:cubicBezTo>
                  <a:cubicBezTo>
                    <a:pt x="10126" y="8853"/>
                    <a:pt x="11081" y="8725"/>
                    <a:pt x="12036" y="8725"/>
                  </a:cubicBezTo>
                  <a:lnTo>
                    <a:pt x="20379" y="8725"/>
                  </a:lnTo>
                  <a:cubicBezTo>
                    <a:pt x="20634" y="8725"/>
                    <a:pt x="20914" y="8776"/>
                    <a:pt x="21185" y="8776"/>
                  </a:cubicBezTo>
                  <a:cubicBezTo>
                    <a:pt x="21525" y="8776"/>
                    <a:pt x="21851" y="8697"/>
                    <a:pt x="22098" y="8343"/>
                  </a:cubicBezTo>
                  <a:cubicBezTo>
                    <a:pt x="21971" y="8343"/>
                    <a:pt x="21780" y="8343"/>
                    <a:pt x="21589" y="8280"/>
                  </a:cubicBezTo>
                  <a:cubicBezTo>
                    <a:pt x="18851" y="7070"/>
                    <a:pt x="16367" y="5414"/>
                    <a:pt x="14138" y="3503"/>
                  </a:cubicBezTo>
                  <a:cubicBezTo>
                    <a:pt x="12737" y="2102"/>
                    <a:pt x="11145" y="892"/>
                    <a:pt x="942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730850" y="2755925"/>
              <a:ext cx="786525" cy="209550"/>
            </a:xfrm>
            <a:custGeom>
              <a:avLst/>
              <a:gdLst/>
              <a:ahLst/>
              <a:cxnLst/>
              <a:rect l="l" t="t" r="r" b="b"/>
              <a:pathLst>
                <a:path w="31461" h="8382" extrusionOk="0">
                  <a:moveTo>
                    <a:pt x="6523" y="1"/>
                  </a:moveTo>
                  <a:cubicBezTo>
                    <a:pt x="6094" y="1"/>
                    <a:pt x="5877" y="348"/>
                    <a:pt x="5732" y="878"/>
                  </a:cubicBezTo>
                  <a:lnTo>
                    <a:pt x="4968" y="878"/>
                  </a:lnTo>
                  <a:cubicBezTo>
                    <a:pt x="4708" y="713"/>
                    <a:pt x="4422" y="679"/>
                    <a:pt x="4129" y="679"/>
                  </a:cubicBezTo>
                  <a:cubicBezTo>
                    <a:pt x="3925" y="679"/>
                    <a:pt x="3718" y="695"/>
                    <a:pt x="3514" y="695"/>
                  </a:cubicBezTo>
                  <a:cubicBezTo>
                    <a:pt x="3221" y="695"/>
                    <a:pt x="2935" y="662"/>
                    <a:pt x="2675" y="496"/>
                  </a:cubicBezTo>
                  <a:lnTo>
                    <a:pt x="1911" y="496"/>
                  </a:lnTo>
                  <a:cubicBezTo>
                    <a:pt x="1593" y="687"/>
                    <a:pt x="1338" y="1069"/>
                    <a:pt x="1020" y="1133"/>
                  </a:cubicBezTo>
                  <a:cubicBezTo>
                    <a:pt x="1" y="1324"/>
                    <a:pt x="1" y="2025"/>
                    <a:pt x="1" y="2789"/>
                  </a:cubicBezTo>
                  <a:cubicBezTo>
                    <a:pt x="956" y="3617"/>
                    <a:pt x="2230" y="3107"/>
                    <a:pt x="3376" y="3489"/>
                  </a:cubicBezTo>
                  <a:cubicBezTo>
                    <a:pt x="3694" y="3553"/>
                    <a:pt x="4076" y="3617"/>
                    <a:pt x="4395" y="3808"/>
                  </a:cubicBezTo>
                  <a:cubicBezTo>
                    <a:pt x="4611" y="3851"/>
                    <a:pt x="4828" y="3982"/>
                    <a:pt x="5044" y="3982"/>
                  </a:cubicBezTo>
                  <a:cubicBezTo>
                    <a:pt x="5146" y="3982"/>
                    <a:pt x="5248" y="3953"/>
                    <a:pt x="5350" y="3871"/>
                  </a:cubicBezTo>
                  <a:cubicBezTo>
                    <a:pt x="5590" y="3808"/>
                    <a:pt x="5827" y="3783"/>
                    <a:pt x="6062" y="3783"/>
                  </a:cubicBezTo>
                  <a:cubicBezTo>
                    <a:pt x="7014" y="3783"/>
                    <a:pt x="7934" y="4202"/>
                    <a:pt x="8853" y="4254"/>
                  </a:cubicBezTo>
                  <a:cubicBezTo>
                    <a:pt x="10126" y="4317"/>
                    <a:pt x="11464" y="4572"/>
                    <a:pt x="12738" y="4890"/>
                  </a:cubicBezTo>
                  <a:cubicBezTo>
                    <a:pt x="14521" y="5400"/>
                    <a:pt x="16240" y="6037"/>
                    <a:pt x="17960" y="6546"/>
                  </a:cubicBezTo>
                  <a:cubicBezTo>
                    <a:pt x="18192" y="6972"/>
                    <a:pt x="18495" y="7092"/>
                    <a:pt x="18839" y="7092"/>
                  </a:cubicBezTo>
                  <a:cubicBezTo>
                    <a:pt x="19062" y="7092"/>
                    <a:pt x="19302" y="7042"/>
                    <a:pt x="19552" y="6992"/>
                  </a:cubicBezTo>
                  <a:lnTo>
                    <a:pt x="20634" y="6992"/>
                  </a:lnTo>
                  <a:cubicBezTo>
                    <a:pt x="20818" y="7115"/>
                    <a:pt x="21022" y="7145"/>
                    <a:pt x="21233" y="7145"/>
                  </a:cubicBezTo>
                  <a:cubicBezTo>
                    <a:pt x="21445" y="7145"/>
                    <a:pt x="21665" y="7114"/>
                    <a:pt x="21878" y="7114"/>
                  </a:cubicBezTo>
                  <a:cubicBezTo>
                    <a:pt x="22113" y="7114"/>
                    <a:pt x="22341" y="7152"/>
                    <a:pt x="22545" y="7310"/>
                  </a:cubicBezTo>
                  <a:cubicBezTo>
                    <a:pt x="22636" y="7300"/>
                    <a:pt x="22726" y="7295"/>
                    <a:pt x="22815" y="7295"/>
                  </a:cubicBezTo>
                  <a:cubicBezTo>
                    <a:pt x="23699" y="7295"/>
                    <a:pt x="24506" y="7772"/>
                    <a:pt x="25346" y="7772"/>
                  </a:cubicBezTo>
                  <a:cubicBezTo>
                    <a:pt x="25431" y="7772"/>
                    <a:pt x="25516" y="7767"/>
                    <a:pt x="25602" y="7756"/>
                  </a:cubicBezTo>
                  <a:cubicBezTo>
                    <a:pt x="25724" y="7743"/>
                    <a:pt x="25845" y="7736"/>
                    <a:pt x="25966" y="7736"/>
                  </a:cubicBezTo>
                  <a:cubicBezTo>
                    <a:pt x="27202" y="7736"/>
                    <a:pt x="28380" y="8382"/>
                    <a:pt x="29599" y="8382"/>
                  </a:cubicBezTo>
                  <a:cubicBezTo>
                    <a:pt x="29940" y="8382"/>
                    <a:pt x="30283" y="8331"/>
                    <a:pt x="30633" y="8202"/>
                  </a:cubicBezTo>
                  <a:cubicBezTo>
                    <a:pt x="31270" y="7820"/>
                    <a:pt x="30887" y="6928"/>
                    <a:pt x="31461" y="6482"/>
                  </a:cubicBezTo>
                  <a:cubicBezTo>
                    <a:pt x="31333" y="5973"/>
                    <a:pt x="31015" y="5782"/>
                    <a:pt x="30569" y="5655"/>
                  </a:cubicBezTo>
                  <a:cubicBezTo>
                    <a:pt x="30378" y="5655"/>
                    <a:pt x="30187" y="5655"/>
                    <a:pt x="30060" y="5718"/>
                  </a:cubicBezTo>
                  <a:cubicBezTo>
                    <a:pt x="29741" y="5909"/>
                    <a:pt x="29614" y="6228"/>
                    <a:pt x="29677" y="6546"/>
                  </a:cubicBezTo>
                  <a:cubicBezTo>
                    <a:pt x="29614" y="6291"/>
                    <a:pt x="29486" y="6100"/>
                    <a:pt x="29359" y="5846"/>
                  </a:cubicBezTo>
                  <a:cubicBezTo>
                    <a:pt x="29232" y="5718"/>
                    <a:pt x="29104" y="5655"/>
                    <a:pt x="28913" y="5591"/>
                  </a:cubicBezTo>
                  <a:cubicBezTo>
                    <a:pt x="28340" y="5336"/>
                    <a:pt x="27703" y="5527"/>
                    <a:pt x="27066" y="5272"/>
                  </a:cubicBezTo>
                  <a:cubicBezTo>
                    <a:pt x="26939" y="5272"/>
                    <a:pt x="26748" y="5145"/>
                    <a:pt x="26621" y="5145"/>
                  </a:cubicBezTo>
                  <a:cubicBezTo>
                    <a:pt x="26366" y="5145"/>
                    <a:pt x="26175" y="5081"/>
                    <a:pt x="25920" y="5081"/>
                  </a:cubicBezTo>
                  <a:lnTo>
                    <a:pt x="25474" y="5018"/>
                  </a:lnTo>
                  <a:cubicBezTo>
                    <a:pt x="25156" y="4954"/>
                    <a:pt x="24837" y="4827"/>
                    <a:pt x="24583" y="4699"/>
                  </a:cubicBezTo>
                  <a:cubicBezTo>
                    <a:pt x="24010" y="4572"/>
                    <a:pt x="23373" y="4445"/>
                    <a:pt x="22800" y="4381"/>
                  </a:cubicBezTo>
                  <a:cubicBezTo>
                    <a:pt x="21399" y="4063"/>
                    <a:pt x="19870" y="4508"/>
                    <a:pt x="18533" y="3808"/>
                  </a:cubicBezTo>
                  <a:cubicBezTo>
                    <a:pt x="15476" y="1961"/>
                    <a:pt x="11910" y="1897"/>
                    <a:pt x="8598" y="878"/>
                  </a:cubicBezTo>
                  <a:cubicBezTo>
                    <a:pt x="8216" y="815"/>
                    <a:pt x="7770" y="624"/>
                    <a:pt x="7452" y="369"/>
                  </a:cubicBezTo>
                  <a:cubicBezTo>
                    <a:pt x="7324" y="305"/>
                    <a:pt x="7197" y="178"/>
                    <a:pt x="7006" y="114"/>
                  </a:cubicBezTo>
                  <a:cubicBezTo>
                    <a:pt x="6820" y="37"/>
                    <a:pt x="6660" y="1"/>
                    <a:pt x="6523" y="1"/>
                  </a:cubicBezTo>
                  <a:close/>
                </a:path>
              </a:pathLst>
            </a:custGeom>
            <a:solidFill>
              <a:srgbClr val="CB4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815225" y="2921150"/>
              <a:ext cx="402850" cy="257950"/>
            </a:xfrm>
            <a:custGeom>
              <a:avLst/>
              <a:gdLst/>
              <a:ahLst/>
              <a:cxnLst/>
              <a:rect l="l" t="t" r="r" b="b"/>
              <a:pathLst>
                <a:path w="16114" h="10318" extrusionOk="0">
                  <a:moveTo>
                    <a:pt x="14521" y="1"/>
                  </a:moveTo>
                  <a:cubicBezTo>
                    <a:pt x="14330" y="383"/>
                    <a:pt x="14011" y="701"/>
                    <a:pt x="13566" y="829"/>
                  </a:cubicBezTo>
                  <a:cubicBezTo>
                    <a:pt x="9426" y="2612"/>
                    <a:pt x="5860" y="5223"/>
                    <a:pt x="2166" y="7707"/>
                  </a:cubicBezTo>
                  <a:cubicBezTo>
                    <a:pt x="1402" y="8280"/>
                    <a:pt x="447" y="8598"/>
                    <a:pt x="1" y="9553"/>
                  </a:cubicBezTo>
                  <a:cubicBezTo>
                    <a:pt x="383" y="9808"/>
                    <a:pt x="893" y="9872"/>
                    <a:pt x="1211" y="10318"/>
                  </a:cubicBezTo>
                  <a:cubicBezTo>
                    <a:pt x="3058" y="9235"/>
                    <a:pt x="4777" y="8025"/>
                    <a:pt x="6433" y="6624"/>
                  </a:cubicBezTo>
                  <a:cubicBezTo>
                    <a:pt x="7579" y="5669"/>
                    <a:pt x="8598" y="4522"/>
                    <a:pt x="9872" y="4013"/>
                  </a:cubicBezTo>
                  <a:cubicBezTo>
                    <a:pt x="11655" y="3249"/>
                    <a:pt x="13184" y="2039"/>
                    <a:pt x="14967" y="1338"/>
                  </a:cubicBezTo>
                  <a:cubicBezTo>
                    <a:pt x="15412" y="1211"/>
                    <a:pt x="15858" y="829"/>
                    <a:pt x="16113" y="383"/>
                  </a:cubicBezTo>
                  <a:lnTo>
                    <a:pt x="14521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512750" y="2834875"/>
              <a:ext cx="339125" cy="325125"/>
            </a:xfrm>
            <a:custGeom>
              <a:avLst/>
              <a:gdLst/>
              <a:ahLst/>
              <a:cxnLst/>
              <a:rect l="l" t="t" r="r" b="b"/>
              <a:pathLst>
                <a:path w="13565" h="13005" extrusionOk="0">
                  <a:moveTo>
                    <a:pt x="12649" y="1"/>
                  </a:moveTo>
                  <a:cubicBezTo>
                    <a:pt x="12614" y="1"/>
                    <a:pt x="12579" y="5"/>
                    <a:pt x="12546" y="13"/>
                  </a:cubicBezTo>
                  <a:cubicBezTo>
                    <a:pt x="9807" y="1350"/>
                    <a:pt x="7578" y="3452"/>
                    <a:pt x="5158" y="5108"/>
                  </a:cubicBezTo>
                  <a:cubicBezTo>
                    <a:pt x="3630" y="6127"/>
                    <a:pt x="2293" y="7337"/>
                    <a:pt x="1146" y="8738"/>
                  </a:cubicBezTo>
                  <a:cubicBezTo>
                    <a:pt x="637" y="9311"/>
                    <a:pt x="0" y="9884"/>
                    <a:pt x="318" y="10776"/>
                  </a:cubicBezTo>
                  <a:cubicBezTo>
                    <a:pt x="637" y="10967"/>
                    <a:pt x="764" y="11412"/>
                    <a:pt x="573" y="11731"/>
                  </a:cubicBezTo>
                  <a:cubicBezTo>
                    <a:pt x="382" y="12113"/>
                    <a:pt x="318" y="12559"/>
                    <a:pt x="318" y="13004"/>
                  </a:cubicBezTo>
                  <a:cubicBezTo>
                    <a:pt x="1465" y="11731"/>
                    <a:pt x="2484" y="10266"/>
                    <a:pt x="3630" y="8929"/>
                  </a:cubicBezTo>
                  <a:cubicBezTo>
                    <a:pt x="4394" y="8037"/>
                    <a:pt x="5477" y="7719"/>
                    <a:pt x="6305" y="6891"/>
                  </a:cubicBezTo>
                  <a:cubicBezTo>
                    <a:pt x="8406" y="4726"/>
                    <a:pt x="10763" y="2815"/>
                    <a:pt x="13310" y="1223"/>
                  </a:cubicBezTo>
                  <a:cubicBezTo>
                    <a:pt x="13565" y="905"/>
                    <a:pt x="13310" y="650"/>
                    <a:pt x="13310" y="395"/>
                  </a:cubicBezTo>
                  <a:cubicBezTo>
                    <a:pt x="13144" y="174"/>
                    <a:pt x="12882" y="1"/>
                    <a:pt x="12649" y="1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863000" y="2846125"/>
              <a:ext cx="87600" cy="18800"/>
            </a:xfrm>
            <a:custGeom>
              <a:avLst/>
              <a:gdLst/>
              <a:ahLst/>
              <a:cxnLst/>
              <a:rect l="l" t="t" r="r" b="b"/>
              <a:pathLst>
                <a:path w="3504" h="752" extrusionOk="0">
                  <a:moveTo>
                    <a:pt x="1138" y="0"/>
                  </a:moveTo>
                  <a:cubicBezTo>
                    <a:pt x="772" y="0"/>
                    <a:pt x="395" y="90"/>
                    <a:pt x="0" y="327"/>
                  </a:cubicBezTo>
                  <a:cubicBezTo>
                    <a:pt x="1021" y="381"/>
                    <a:pt x="1951" y="752"/>
                    <a:pt x="2944" y="752"/>
                  </a:cubicBezTo>
                  <a:cubicBezTo>
                    <a:pt x="3128" y="752"/>
                    <a:pt x="3314" y="739"/>
                    <a:pt x="3503" y="709"/>
                  </a:cubicBezTo>
                  <a:cubicBezTo>
                    <a:pt x="2712" y="446"/>
                    <a:pt x="1952" y="0"/>
                    <a:pt x="1138" y="0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834350" y="2844750"/>
              <a:ext cx="30275" cy="19425"/>
            </a:xfrm>
            <a:custGeom>
              <a:avLst/>
              <a:gdLst/>
              <a:ahLst/>
              <a:cxnLst/>
              <a:rect l="l" t="t" r="r" b="b"/>
              <a:pathLst>
                <a:path w="1211" h="777" extrusionOk="0">
                  <a:moveTo>
                    <a:pt x="382" y="0"/>
                  </a:moveTo>
                  <a:cubicBezTo>
                    <a:pt x="0" y="255"/>
                    <a:pt x="382" y="510"/>
                    <a:pt x="382" y="764"/>
                  </a:cubicBezTo>
                  <a:cubicBezTo>
                    <a:pt x="432" y="772"/>
                    <a:pt x="479" y="776"/>
                    <a:pt x="524" y="776"/>
                  </a:cubicBezTo>
                  <a:cubicBezTo>
                    <a:pt x="829" y="776"/>
                    <a:pt x="1044" y="596"/>
                    <a:pt x="1210" y="318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960600" y="2919575"/>
              <a:ext cx="383725" cy="202225"/>
            </a:xfrm>
            <a:custGeom>
              <a:avLst/>
              <a:gdLst/>
              <a:ahLst/>
              <a:cxnLst/>
              <a:rect l="l" t="t" r="r" b="b"/>
              <a:pathLst>
                <a:path w="15349" h="8089" extrusionOk="0">
                  <a:moveTo>
                    <a:pt x="13884" y="0"/>
                  </a:moveTo>
                  <a:cubicBezTo>
                    <a:pt x="12228" y="128"/>
                    <a:pt x="10572" y="701"/>
                    <a:pt x="9171" y="1592"/>
                  </a:cubicBezTo>
                  <a:cubicBezTo>
                    <a:pt x="8407" y="2293"/>
                    <a:pt x="7579" y="2802"/>
                    <a:pt x="6624" y="3121"/>
                  </a:cubicBezTo>
                  <a:cubicBezTo>
                    <a:pt x="4140" y="3949"/>
                    <a:pt x="2102" y="5477"/>
                    <a:pt x="1" y="6942"/>
                  </a:cubicBezTo>
                  <a:cubicBezTo>
                    <a:pt x="1020" y="7005"/>
                    <a:pt x="1020" y="7005"/>
                    <a:pt x="446" y="7961"/>
                  </a:cubicBezTo>
                  <a:cubicBezTo>
                    <a:pt x="446" y="7961"/>
                    <a:pt x="446" y="8024"/>
                    <a:pt x="383" y="8088"/>
                  </a:cubicBezTo>
                  <a:cubicBezTo>
                    <a:pt x="701" y="8024"/>
                    <a:pt x="956" y="7897"/>
                    <a:pt x="1274" y="7770"/>
                  </a:cubicBezTo>
                  <a:cubicBezTo>
                    <a:pt x="3185" y="6432"/>
                    <a:pt x="5223" y="5222"/>
                    <a:pt x="7388" y="4140"/>
                  </a:cubicBezTo>
                  <a:cubicBezTo>
                    <a:pt x="9744" y="2866"/>
                    <a:pt x="12292" y="1911"/>
                    <a:pt x="14903" y="1210"/>
                  </a:cubicBezTo>
                  <a:cubicBezTo>
                    <a:pt x="15348" y="191"/>
                    <a:pt x="14521" y="191"/>
                    <a:pt x="13884" y="0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008375" y="2882850"/>
              <a:ext cx="335950" cy="76550"/>
            </a:xfrm>
            <a:custGeom>
              <a:avLst/>
              <a:gdLst/>
              <a:ahLst/>
              <a:cxnLst/>
              <a:rect l="l" t="t" r="r" b="b"/>
              <a:pathLst>
                <a:path w="13438" h="3062" extrusionOk="0">
                  <a:moveTo>
                    <a:pt x="338" y="0"/>
                  </a:moveTo>
                  <a:cubicBezTo>
                    <a:pt x="226" y="0"/>
                    <a:pt x="113" y="2"/>
                    <a:pt x="0" y="4"/>
                  </a:cubicBezTo>
                  <a:cubicBezTo>
                    <a:pt x="734" y="1303"/>
                    <a:pt x="1668" y="2351"/>
                    <a:pt x="3112" y="2351"/>
                  </a:cubicBezTo>
                  <a:cubicBezTo>
                    <a:pt x="3297" y="2351"/>
                    <a:pt x="3491" y="2333"/>
                    <a:pt x="3694" y="2297"/>
                  </a:cubicBezTo>
                  <a:cubicBezTo>
                    <a:pt x="4025" y="2214"/>
                    <a:pt x="4356" y="2174"/>
                    <a:pt x="4683" y="2174"/>
                  </a:cubicBezTo>
                  <a:cubicBezTo>
                    <a:pt x="5613" y="2174"/>
                    <a:pt x="6506" y="2496"/>
                    <a:pt x="7260" y="3061"/>
                  </a:cubicBezTo>
                  <a:cubicBezTo>
                    <a:pt x="8852" y="3061"/>
                    <a:pt x="10253" y="2042"/>
                    <a:pt x="11845" y="1915"/>
                  </a:cubicBezTo>
                  <a:cubicBezTo>
                    <a:pt x="11979" y="1736"/>
                    <a:pt x="12184" y="1714"/>
                    <a:pt x="12403" y="1714"/>
                  </a:cubicBezTo>
                  <a:cubicBezTo>
                    <a:pt x="12476" y="1714"/>
                    <a:pt x="12550" y="1717"/>
                    <a:pt x="12624" y="1717"/>
                  </a:cubicBezTo>
                  <a:cubicBezTo>
                    <a:pt x="12965" y="1717"/>
                    <a:pt x="13301" y="1665"/>
                    <a:pt x="13437" y="1087"/>
                  </a:cubicBezTo>
                  <a:cubicBezTo>
                    <a:pt x="12772" y="813"/>
                    <a:pt x="12058" y="683"/>
                    <a:pt x="11340" y="683"/>
                  </a:cubicBezTo>
                  <a:cubicBezTo>
                    <a:pt x="10891" y="683"/>
                    <a:pt x="10440" y="734"/>
                    <a:pt x="9999" y="832"/>
                  </a:cubicBezTo>
                  <a:cubicBezTo>
                    <a:pt x="9616" y="960"/>
                    <a:pt x="9218" y="1023"/>
                    <a:pt x="8820" y="1023"/>
                  </a:cubicBezTo>
                  <a:cubicBezTo>
                    <a:pt x="8422" y="1023"/>
                    <a:pt x="8024" y="960"/>
                    <a:pt x="7642" y="832"/>
                  </a:cubicBezTo>
                  <a:cubicBezTo>
                    <a:pt x="5205" y="650"/>
                    <a:pt x="2826" y="0"/>
                    <a:pt x="338" y="0"/>
                  </a:cubicBezTo>
                  <a:close/>
                </a:path>
              </a:pathLst>
            </a:custGeom>
            <a:solidFill>
              <a:srgbClr val="F6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950575" y="2948550"/>
              <a:ext cx="581125" cy="477725"/>
            </a:xfrm>
            <a:custGeom>
              <a:avLst/>
              <a:gdLst/>
              <a:ahLst/>
              <a:cxnLst/>
              <a:rect l="l" t="t" r="r" b="b"/>
              <a:pathLst>
                <a:path w="23245" h="19109" extrusionOk="0">
                  <a:moveTo>
                    <a:pt x="22563" y="0"/>
                  </a:moveTo>
                  <a:cubicBezTo>
                    <a:pt x="22425" y="0"/>
                    <a:pt x="22269" y="20"/>
                    <a:pt x="22098" y="51"/>
                  </a:cubicBezTo>
                  <a:cubicBezTo>
                    <a:pt x="21747" y="315"/>
                    <a:pt x="21334" y="457"/>
                    <a:pt x="20903" y="457"/>
                  </a:cubicBezTo>
                  <a:cubicBezTo>
                    <a:pt x="20710" y="457"/>
                    <a:pt x="20512" y="429"/>
                    <a:pt x="20315" y="370"/>
                  </a:cubicBezTo>
                  <a:cubicBezTo>
                    <a:pt x="19427" y="123"/>
                    <a:pt x="18500" y="29"/>
                    <a:pt x="17564" y="29"/>
                  </a:cubicBezTo>
                  <a:cubicBezTo>
                    <a:pt x="17293" y="29"/>
                    <a:pt x="17021" y="37"/>
                    <a:pt x="16749" y="51"/>
                  </a:cubicBezTo>
                  <a:cubicBezTo>
                    <a:pt x="17018" y="401"/>
                    <a:pt x="17401" y="444"/>
                    <a:pt x="17802" y="444"/>
                  </a:cubicBezTo>
                  <a:cubicBezTo>
                    <a:pt x="17931" y="444"/>
                    <a:pt x="18062" y="439"/>
                    <a:pt x="18191" y="439"/>
                  </a:cubicBezTo>
                  <a:cubicBezTo>
                    <a:pt x="18611" y="439"/>
                    <a:pt x="19015" y="486"/>
                    <a:pt x="19296" y="879"/>
                  </a:cubicBezTo>
                  <a:cubicBezTo>
                    <a:pt x="18214" y="2089"/>
                    <a:pt x="16940" y="3172"/>
                    <a:pt x="15539" y="4063"/>
                  </a:cubicBezTo>
                  <a:cubicBezTo>
                    <a:pt x="13565" y="5210"/>
                    <a:pt x="11845" y="6611"/>
                    <a:pt x="10253" y="8266"/>
                  </a:cubicBezTo>
                  <a:cubicBezTo>
                    <a:pt x="9871" y="8840"/>
                    <a:pt x="9425" y="9413"/>
                    <a:pt x="8916" y="9858"/>
                  </a:cubicBezTo>
                  <a:cubicBezTo>
                    <a:pt x="5477" y="12406"/>
                    <a:pt x="2930" y="15845"/>
                    <a:pt x="0" y="18774"/>
                  </a:cubicBezTo>
                  <a:cubicBezTo>
                    <a:pt x="96" y="18997"/>
                    <a:pt x="303" y="19109"/>
                    <a:pt x="518" y="19109"/>
                  </a:cubicBezTo>
                  <a:cubicBezTo>
                    <a:pt x="732" y="19109"/>
                    <a:pt x="955" y="18997"/>
                    <a:pt x="1083" y="18774"/>
                  </a:cubicBezTo>
                  <a:cubicBezTo>
                    <a:pt x="1274" y="18583"/>
                    <a:pt x="1529" y="18392"/>
                    <a:pt x="1847" y="18392"/>
                  </a:cubicBezTo>
                  <a:cubicBezTo>
                    <a:pt x="1974" y="18201"/>
                    <a:pt x="2165" y="18137"/>
                    <a:pt x="2229" y="18010"/>
                  </a:cubicBezTo>
                  <a:cubicBezTo>
                    <a:pt x="2675" y="17946"/>
                    <a:pt x="3057" y="17819"/>
                    <a:pt x="3375" y="17564"/>
                  </a:cubicBezTo>
                  <a:lnTo>
                    <a:pt x="4458" y="16354"/>
                  </a:lnTo>
                  <a:cubicBezTo>
                    <a:pt x="4649" y="15972"/>
                    <a:pt x="4331" y="15463"/>
                    <a:pt x="4776" y="15208"/>
                  </a:cubicBezTo>
                  <a:cubicBezTo>
                    <a:pt x="6878" y="13998"/>
                    <a:pt x="8470" y="12215"/>
                    <a:pt x="10126" y="10623"/>
                  </a:cubicBezTo>
                  <a:cubicBezTo>
                    <a:pt x="10890" y="9922"/>
                    <a:pt x="11208" y="8903"/>
                    <a:pt x="12164" y="8457"/>
                  </a:cubicBezTo>
                  <a:cubicBezTo>
                    <a:pt x="12546" y="7630"/>
                    <a:pt x="13374" y="7311"/>
                    <a:pt x="14011" y="6865"/>
                  </a:cubicBezTo>
                  <a:cubicBezTo>
                    <a:pt x="15093" y="6165"/>
                    <a:pt x="15730" y="4955"/>
                    <a:pt x="16813" y="4318"/>
                  </a:cubicBezTo>
                  <a:cubicBezTo>
                    <a:pt x="17895" y="3745"/>
                    <a:pt x="18851" y="3044"/>
                    <a:pt x="19678" y="2216"/>
                  </a:cubicBezTo>
                  <a:cubicBezTo>
                    <a:pt x="20480" y="1300"/>
                    <a:pt x="21642" y="796"/>
                    <a:pt x="22840" y="796"/>
                  </a:cubicBezTo>
                  <a:cubicBezTo>
                    <a:pt x="22975" y="796"/>
                    <a:pt x="23110" y="803"/>
                    <a:pt x="23245" y="815"/>
                  </a:cubicBezTo>
                  <a:cubicBezTo>
                    <a:pt x="23245" y="190"/>
                    <a:pt x="22990" y="0"/>
                    <a:pt x="22563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6245100" y="2930100"/>
              <a:ext cx="47800" cy="10800"/>
            </a:xfrm>
            <a:custGeom>
              <a:avLst/>
              <a:gdLst/>
              <a:ahLst/>
              <a:cxnLst/>
              <a:rect l="l" t="t" r="r" b="b"/>
              <a:pathLst>
                <a:path w="1912" h="432" extrusionOk="0">
                  <a:moveTo>
                    <a:pt x="969" y="0"/>
                  </a:moveTo>
                  <a:cubicBezTo>
                    <a:pt x="726" y="0"/>
                    <a:pt x="471" y="34"/>
                    <a:pt x="213" y="34"/>
                  </a:cubicBezTo>
                  <a:cubicBezTo>
                    <a:pt x="143" y="34"/>
                    <a:pt x="72" y="31"/>
                    <a:pt x="1" y="25"/>
                  </a:cubicBezTo>
                  <a:lnTo>
                    <a:pt x="1" y="25"/>
                  </a:lnTo>
                  <a:cubicBezTo>
                    <a:pt x="304" y="362"/>
                    <a:pt x="644" y="432"/>
                    <a:pt x="991" y="432"/>
                  </a:cubicBezTo>
                  <a:cubicBezTo>
                    <a:pt x="1232" y="432"/>
                    <a:pt x="1477" y="398"/>
                    <a:pt x="1716" y="398"/>
                  </a:cubicBezTo>
                  <a:cubicBezTo>
                    <a:pt x="1782" y="398"/>
                    <a:pt x="1847" y="401"/>
                    <a:pt x="1911" y="407"/>
                  </a:cubicBezTo>
                  <a:cubicBezTo>
                    <a:pt x="1641" y="70"/>
                    <a:pt x="1318" y="0"/>
                    <a:pt x="969" y="0"/>
                  </a:cubicBez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177300" y="2110775"/>
              <a:ext cx="410775" cy="371150"/>
            </a:xfrm>
            <a:custGeom>
              <a:avLst/>
              <a:gdLst/>
              <a:ahLst/>
              <a:cxnLst/>
              <a:rect l="l" t="t" r="r" b="b"/>
              <a:pathLst>
                <a:path w="16431" h="14846" extrusionOk="0">
                  <a:moveTo>
                    <a:pt x="1974" y="1"/>
                  </a:moveTo>
                  <a:cubicBezTo>
                    <a:pt x="1529" y="574"/>
                    <a:pt x="573" y="1"/>
                    <a:pt x="0" y="892"/>
                  </a:cubicBezTo>
                  <a:cubicBezTo>
                    <a:pt x="1465" y="2357"/>
                    <a:pt x="2738" y="4013"/>
                    <a:pt x="4458" y="5223"/>
                  </a:cubicBezTo>
                  <a:cubicBezTo>
                    <a:pt x="6368" y="6560"/>
                    <a:pt x="8152" y="8152"/>
                    <a:pt x="9680" y="9872"/>
                  </a:cubicBezTo>
                  <a:cubicBezTo>
                    <a:pt x="11336" y="11782"/>
                    <a:pt x="13246" y="13438"/>
                    <a:pt x="15284" y="14839"/>
                  </a:cubicBezTo>
                  <a:cubicBezTo>
                    <a:pt x="15343" y="14844"/>
                    <a:pt x="15400" y="14846"/>
                    <a:pt x="15454" y="14846"/>
                  </a:cubicBezTo>
                  <a:cubicBezTo>
                    <a:pt x="16156" y="14846"/>
                    <a:pt x="16431" y="14462"/>
                    <a:pt x="16431" y="13693"/>
                  </a:cubicBezTo>
                  <a:cubicBezTo>
                    <a:pt x="16303" y="13565"/>
                    <a:pt x="16176" y="13438"/>
                    <a:pt x="16048" y="13311"/>
                  </a:cubicBezTo>
                  <a:cubicBezTo>
                    <a:pt x="13183" y="10763"/>
                    <a:pt x="10572" y="7898"/>
                    <a:pt x="7770" y="5223"/>
                  </a:cubicBezTo>
                  <a:cubicBezTo>
                    <a:pt x="5859" y="3440"/>
                    <a:pt x="3885" y="1784"/>
                    <a:pt x="1974" y="1"/>
                  </a:cubicBez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2570550" y="2470100"/>
              <a:ext cx="550875" cy="403900"/>
            </a:xfrm>
            <a:custGeom>
              <a:avLst/>
              <a:gdLst/>
              <a:ahLst/>
              <a:cxnLst/>
              <a:rect l="l" t="t" r="r" b="b"/>
              <a:pathLst>
                <a:path w="22035" h="16156" extrusionOk="0">
                  <a:moveTo>
                    <a:pt x="1179" y="1"/>
                  </a:moveTo>
                  <a:cubicBezTo>
                    <a:pt x="832" y="1"/>
                    <a:pt x="523" y="121"/>
                    <a:pt x="318" y="530"/>
                  </a:cubicBezTo>
                  <a:cubicBezTo>
                    <a:pt x="0" y="1103"/>
                    <a:pt x="701" y="1294"/>
                    <a:pt x="1019" y="1676"/>
                  </a:cubicBezTo>
                  <a:cubicBezTo>
                    <a:pt x="2420" y="3268"/>
                    <a:pt x="4012" y="4733"/>
                    <a:pt x="5795" y="6007"/>
                  </a:cubicBezTo>
                  <a:cubicBezTo>
                    <a:pt x="8916" y="8554"/>
                    <a:pt x="12164" y="10910"/>
                    <a:pt x="15539" y="13076"/>
                  </a:cubicBezTo>
                  <a:cubicBezTo>
                    <a:pt x="15597" y="13090"/>
                    <a:pt x="15664" y="13095"/>
                    <a:pt x="15735" y="13095"/>
                  </a:cubicBezTo>
                  <a:cubicBezTo>
                    <a:pt x="15861" y="13095"/>
                    <a:pt x="15997" y="13080"/>
                    <a:pt x="16105" y="13080"/>
                  </a:cubicBezTo>
                  <a:cubicBezTo>
                    <a:pt x="16204" y="13080"/>
                    <a:pt x="16280" y="13092"/>
                    <a:pt x="16303" y="13139"/>
                  </a:cubicBezTo>
                  <a:cubicBezTo>
                    <a:pt x="16876" y="14031"/>
                    <a:pt x="17895" y="14349"/>
                    <a:pt x="18659" y="14859"/>
                  </a:cubicBezTo>
                  <a:cubicBezTo>
                    <a:pt x="19487" y="15304"/>
                    <a:pt x="20315" y="15750"/>
                    <a:pt x="21207" y="16132"/>
                  </a:cubicBezTo>
                  <a:cubicBezTo>
                    <a:pt x="21252" y="16147"/>
                    <a:pt x="21304" y="16155"/>
                    <a:pt x="21359" y="16155"/>
                  </a:cubicBezTo>
                  <a:cubicBezTo>
                    <a:pt x="21538" y="16155"/>
                    <a:pt x="21746" y="16072"/>
                    <a:pt x="21844" y="15878"/>
                  </a:cubicBezTo>
                  <a:cubicBezTo>
                    <a:pt x="22035" y="15623"/>
                    <a:pt x="21844" y="15368"/>
                    <a:pt x="21716" y="15241"/>
                  </a:cubicBezTo>
                  <a:cubicBezTo>
                    <a:pt x="21334" y="14859"/>
                    <a:pt x="20888" y="14540"/>
                    <a:pt x="20570" y="14222"/>
                  </a:cubicBezTo>
                  <a:cubicBezTo>
                    <a:pt x="17513" y="11993"/>
                    <a:pt x="14393" y="9955"/>
                    <a:pt x="11336" y="7726"/>
                  </a:cubicBezTo>
                  <a:lnTo>
                    <a:pt x="10954" y="7408"/>
                  </a:lnTo>
                  <a:cubicBezTo>
                    <a:pt x="10826" y="7280"/>
                    <a:pt x="10699" y="7217"/>
                    <a:pt x="10572" y="7153"/>
                  </a:cubicBezTo>
                  <a:cubicBezTo>
                    <a:pt x="10381" y="7026"/>
                    <a:pt x="10189" y="6898"/>
                    <a:pt x="10062" y="6771"/>
                  </a:cubicBezTo>
                  <a:cubicBezTo>
                    <a:pt x="9871" y="6643"/>
                    <a:pt x="9744" y="6516"/>
                    <a:pt x="9553" y="6325"/>
                  </a:cubicBezTo>
                  <a:cubicBezTo>
                    <a:pt x="9425" y="6198"/>
                    <a:pt x="9234" y="6070"/>
                    <a:pt x="9043" y="5943"/>
                  </a:cubicBezTo>
                  <a:lnTo>
                    <a:pt x="8470" y="5561"/>
                  </a:lnTo>
                  <a:lnTo>
                    <a:pt x="8088" y="5306"/>
                  </a:lnTo>
                  <a:cubicBezTo>
                    <a:pt x="7769" y="4988"/>
                    <a:pt x="7451" y="4542"/>
                    <a:pt x="7133" y="4160"/>
                  </a:cubicBezTo>
                  <a:cubicBezTo>
                    <a:pt x="7005" y="4032"/>
                    <a:pt x="6878" y="3905"/>
                    <a:pt x="6751" y="3841"/>
                  </a:cubicBezTo>
                  <a:cubicBezTo>
                    <a:pt x="5413" y="3013"/>
                    <a:pt x="4458" y="1740"/>
                    <a:pt x="3248" y="785"/>
                  </a:cubicBezTo>
                  <a:cubicBezTo>
                    <a:pt x="2993" y="466"/>
                    <a:pt x="2547" y="339"/>
                    <a:pt x="2229" y="84"/>
                  </a:cubicBezTo>
                  <a:lnTo>
                    <a:pt x="1783" y="84"/>
                  </a:lnTo>
                  <a:cubicBezTo>
                    <a:pt x="1578" y="38"/>
                    <a:pt x="1373" y="1"/>
                    <a:pt x="1179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169325" y="2453075"/>
              <a:ext cx="371000" cy="357325"/>
            </a:xfrm>
            <a:custGeom>
              <a:avLst/>
              <a:gdLst/>
              <a:ahLst/>
              <a:cxnLst/>
              <a:rect l="l" t="t" r="r" b="b"/>
              <a:pathLst>
                <a:path w="14840" h="14293" extrusionOk="0">
                  <a:moveTo>
                    <a:pt x="319" y="1"/>
                  </a:moveTo>
                  <a:cubicBezTo>
                    <a:pt x="128" y="638"/>
                    <a:pt x="1" y="1274"/>
                    <a:pt x="64" y="1975"/>
                  </a:cubicBezTo>
                  <a:cubicBezTo>
                    <a:pt x="3121" y="5860"/>
                    <a:pt x="7197" y="8407"/>
                    <a:pt x="11527" y="10763"/>
                  </a:cubicBezTo>
                  <a:cubicBezTo>
                    <a:pt x="11719" y="10827"/>
                    <a:pt x="11910" y="10827"/>
                    <a:pt x="12101" y="10827"/>
                  </a:cubicBezTo>
                  <a:cubicBezTo>
                    <a:pt x="12037" y="10891"/>
                    <a:pt x="11910" y="10954"/>
                    <a:pt x="11782" y="11018"/>
                  </a:cubicBezTo>
                  <a:lnTo>
                    <a:pt x="11400" y="10891"/>
                  </a:lnTo>
                  <a:lnTo>
                    <a:pt x="11018" y="10891"/>
                  </a:lnTo>
                  <a:cubicBezTo>
                    <a:pt x="10941" y="10921"/>
                    <a:pt x="10869" y="10934"/>
                    <a:pt x="10798" y="10934"/>
                  </a:cubicBezTo>
                  <a:cubicBezTo>
                    <a:pt x="10577" y="10934"/>
                    <a:pt x="10384" y="10812"/>
                    <a:pt x="10190" y="10763"/>
                  </a:cubicBezTo>
                  <a:cubicBezTo>
                    <a:pt x="9808" y="10763"/>
                    <a:pt x="9426" y="10891"/>
                    <a:pt x="9235" y="11145"/>
                  </a:cubicBezTo>
                  <a:cubicBezTo>
                    <a:pt x="8534" y="12801"/>
                    <a:pt x="9681" y="13502"/>
                    <a:pt x="10891" y="14139"/>
                  </a:cubicBezTo>
                  <a:cubicBezTo>
                    <a:pt x="11485" y="14193"/>
                    <a:pt x="12079" y="14292"/>
                    <a:pt x="12653" y="14292"/>
                  </a:cubicBezTo>
                  <a:cubicBezTo>
                    <a:pt x="13434" y="14292"/>
                    <a:pt x="14179" y="14108"/>
                    <a:pt x="14839" y="13374"/>
                  </a:cubicBezTo>
                  <a:cubicBezTo>
                    <a:pt x="14266" y="12992"/>
                    <a:pt x="14202" y="12355"/>
                    <a:pt x="13756" y="11719"/>
                  </a:cubicBezTo>
                  <a:cubicBezTo>
                    <a:pt x="13311" y="11145"/>
                    <a:pt x="13629" y="10700"/>
                    <a:pt x="14075" y="10318"/>
                  </a:cubicBezTo>
                  <a:cubicBezTo>
                    <a:pt x="12164" y="8598"/>
                    <a:pt x="9553" y="7898"/>
                    <a:pt x="7770" y="5987"/>
                  </a:cubicBezTo>
                  <a:cubicBezTo>
                    <a:pt x="6687" y="4904"/>
                    <a:pt x="5159" y="4395"/>
                    <a:pt x="4140" y="3312"/>
                  </a:cubicBezTo>
                  <a:cubicBezTo>
                    <a:pt x="2994" y="2102"/>
                    <a:pt x="1593" y="1147"/>
                    <a:pt x="319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935300" y="2176050"/>
              <a:ext cx="197425" cy="231175"/>
            </a:xfrm>
            <a:custGeom>
              <a:avLst/>
              <a:gdLst/>
              <a:ahLst/>
              <a:cxnLst/>
              <a:rect l="l" t="t" r="r" b="b"/>
              <a:pathLst>
                <a:path w="7897" h="9247" extrusionOk="0">
                  <a:moveTo>
                    <a:pt x="4331" y="1"/>
                  </a:moveTo>
                  <a:lnTo>
                    <a:pt x="3949" y="383"/>
                  </a:lnTo>
                  <a:cubicBezTo>
                    <a:pt x="3375" y="892"/>
                    <a:pt x="2739" y="1274"/>
                    <a:pt x="2038" y="1529"/>
                  </a:cubicBezTo>
                  <a:cubicBezTo>
                    <a:pt x="1592" y="2230"/>
                    <a:pt x="382" y="1720"/>
                    <a:pt x="127" y="2739"/>
                  </a:cubicBezTo>
                  <a:cubicBezTo>
                    <a:pt x="0" y="3121"/>
                    <a:pt x="191" y="3631"/>
                    <a:pt x="573" y="3822"/>
                  </a:cubicBezTo>
                  <a:cubicBezTo>
                    <a:pt x="2356" y="5159"/>
                    <a:pt x="3694" y="6942"/>
                    <a:pt x="5477" y="8216"/>
                  </a:cubicBezTo>
                  <a:cubicBezTo>
                    <a:pt x="6010" y="8642"/>
                    <a:pt x="6542" y="9246"/>
                    <a:pt x="7299" y="9246"/>
                  </a:cubicBezTo>
                  <a:cubicBezTo>
                    <a:pt x="7446" y="9246"/>
                    <a:pt x="7603" y="9223"/>
                    <a:pt x="7770" y="9171"/>
                  </a:cubicBezTo>
                  <a:cubicBezTo>
                    <a:pt x="7833" y="9108"/>
                    <a:pt x="7897" y="8980"/>
                    <a:pt x="7897" y="8853"/>
                  </a:cubicBezTo>
                  <a:cubicBezTo>
                    <a:pt x="7196" y="8280"/>
                    <a:pt x="7706" y="7133"/>
                    <a:pt x="6751" y="6624"/>
                  </a:cubicBezTo>
                  <a:cubicBezTo>
                    <a:pt x="5604" y="5860"/>
                    <a:pt x="7642" y="5478"/>
                    <a:pt x="7069" y="4586"/>
                  </a:cubicBezTo>
                  <a:cubicBezTo>
                    <a:pt x="6814" y="4140"/>
                    <a:pt x="6814" y="3567"/>
                    <a:pt x="6177" y="3312"/>
                  </a:cubicBezTo>
                  <a:cubicBezTo>
                    <a:pt x="5668" y="3121"/>
                    <a:pt x="5222" y="2739"/>
                    <a:pt x="6050" y="2293"/>
                  </a:cubicBezTo>
                  <a:cubicBezTo>
                    <a:pt x="6369" y="2166"/>
                    <a:pt x="6496" y="2039"/>
                    <a:pt x="6241" y="1784"/>
                  </a:cubicBezTo>
                  <a:cubicBezTo>
                    <a:pt x="5732" y="1083"/>
                    <a:pt x="6560" y="956"/>
                    <a:pt x="6751" y="574"/>
                  </a:cubicBezTo>
                  <a:cubicBezTo>
                    <a:pt x="6517" y="399"/>
                    <a:pt x="6257" y="317"/>
                    <a:pt x="6006" y="317"/>
                  </a:cubicBezTo>
                  <a:cubicBezTo>
                    <a:pt x="5711" y="317"/>
                    <a:pt x="5429" y="431"/>
                    <a:pt x="5222" y="638"/>
                  </a:cubicBezTo>
                  <a:cubicBezTo>
                    <a:pt x="5098" y="731"/>
                    <a:pt x="4985" y="771"/>
                    <a:pt x="4884" y="771"/>
                  </a:cubicBezTo>
                  <a:cubicBezTo>
                    <a:pt x="4572" y="771"/>
                    <a:pt x="4379" y="386"/>
                    <a:pt x="4331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884350" y="2243600"/>
              <a:ext cx="297750" cy="261075"/>
            </a:xfrm>
            <a:custGeom>
              <a:avLst/>
              <a:gdLst/>
              <a:ahLst/>
              <a:cxnLst/>
              <a:rect l="l" t="t" r="r" b="b"/>
              <a:pathLst>
                <a:path w="11910" h="10443" extrusionOk="0">
                  <a:moveTo>
                    <a:pt x="1909" y="0"/>
                  </a:moveTo>
                  <a:cubicBezTo>
                    <a:pt x="1223" y="0"/>
                    <a:pt x="797" y="811"/>
                    <a:pt x="129" y="811"/>
                  </a:cubicBezTo>
                  <a:cubicBezTo>
                    <a:pt x="87" y="811"/>
                    <a:pt x="44" y="808"/>
                    <a:pt x="0" y="801"/>
                  </a:cubicBezTo>
                  <a:lnTo>
                    <a:pt x="0" y="801"/>
                  </a:lnTo>
                  <a:cubicBezTo>
                    <a:pt x="2102" y="2967"/>
                    <a:pt x="4394" y="5005"/>
                    <a:pt x="6751" y="6851"/>
                  </a:cubicBezTo>
                  <a:cubicBezTo>
                    <a:pt x="7770" y="7743"/>
                    <a:pt x="8789" y="8826"/>
                    <a:pt x="10190" y="9144"/>
                  </a:cubicBezTo>
                  <a:cubicBezTo>
                    <a:pt x="10508" y="9335"/>
                    <a:pt x="10827" y="9590"/>
                    <a:pt x="10954" y="9908"/>
                  </a:cubicBezTo>
                  <a:cubicBezTo>
                    <a:pt x="11145" y="10099"/>
                    <a:pt x="11209" y="10290"/>
                    <a:pt x="11400" y="10418"/>
                  </a:cubicBezTo>
                  <a:cubicBezTo>
                    <a:pt x="11434" y="10435"/>
                    <a:pt x="11468" y="10443"/>
                    <a:pt x="11501" y="10443"/>
                  </a:cubicBezTo>
                  <a:cubicBezTo>
                    <a:pt x="11591" y="10443"/>
                    <a:pt x="11671" y="10384"/>
                    <a:pt x="11718" y="10290"/>
                  </a:cubicBezTo>
                  <a:cubicBezTo>
                    <a:pt x="11909" y="9653"/>
                    <a:pt x="11909" y="9017"/>
                    <a:pt x="11718" y="8380"/>
                  </a:cubicBezTo>
                  <a:cubicBezTo>
                    <a:pt x="10890" y="7934"/>
                    <a:pt x="10253" y="7297"/>
                    <a:pt x="9808" y="6469"/>
                  </a:cubicBezTo>
                  <a:cubicBezTo>
                    <a:pt x="6751" y="4941"/>
                    <a:pt x="4713" y="2139"/>
                    <a:pt x="2165" y="37"/>
                  </a:cubicBezTo>
                  <a:cubicBezTo>
                    <a:pt x="2076" y="12"/>
                    <a:pt x="1991" y="0"/>
                    <a:pt x="1909" y="0"/>
                  </a:cubicBezTo>
                  <a:close/>
                </a:path>
              </a:pathLst>
            </a:custGeom>
            <a:solidFill>
              <a:srgbClr val="D6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559400" y="2453075"/>
              <a:ext cx="57325" cy="58950"/>
            </a:xfrm>
            <a:custGeom>
              <a:avLst/>
              <a:gdLst/>
              <a:ahLst/>
              <a:cxnLst/>
              <a:rect l="l" t="t" r="r" b="b"/>
              <a:pathLst>
                <a:path w="2293" h="2358" extrusionOk="0">
                  <a:moveTo>
                    <a:pt x="1147" y="1"/>
                  </a:moveTo>
                  <a:lnTo>
                    <a:pt x="0" y="1147"/>
                  </a:lnTo>
                  <a:cubicBezTo>
                    <a:pt x="255" y="1784"/>
                    <a:pt x="828" y="2230"/>
                    <a:pt x="1529" y="2357"/>
                  </a:cubicBezTo>
                  <a:cubicBezTo>
                    <a:pt x="956" y="1657"/>
                    <a:pt x="892" y="1083"/>
                    <a:pt x="1974" y="956"/>
                  </a:cubicBezTo>
                  <a:cubicBezTo>
                    <a:pt x="2102" y="892"/>
                    <a:pt x="2165" y="829"/>
                    <a:pt x="2293" y="765"/>
                  </a:cubicBezTo>
                  <a:cubicBezTo>
                    <a:pt x="2038" y="383"/>
                    <a:pt x="1592" y="256"/>
                    <a:pt x="1147" y="1"/>
                  </a:cubicBez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484400" y="2959375"/>
              <a:ext cx="307300" cy="221475"/>
            </a:xfrm>
            <a:custGeom>
              <a:avLst/>
              <a:gdLst/>
              <a:ahLst/>
              <a:cxnLst/>
              <a:rect l="l" t="t" r="r" b="b"/>
              <a:pathLst>
                <a:path w="12292" h="8859" extrusionOk="0">
                  <a:moveTo>
                    <a:pt x="8853" y="0"/>
                  </a:moveTo>
                  <a:cubicBezTo>
                    <a:pt x="8152" y="128"/>
                    <a:pt x="7452" y="510"/>
                    <a:pt x="6879" y="956"/>
                  </a:cubicBezTo>
                  <a:cubicBezTo>
                    <a:pt x="6051" y="1465"/>
                    <a:pt x="5350" y="2229"/>
                    <a:pt x="4267" y="2293"/>
                  </a:cubicBezTo>
                  <a:cubicBezTo>
                    <a:pt x="4076" y="2484"/>
                    <a:pt x="4140" y="2866"/>
                    <a:pt x="3885" y="3057"/>
                  </a:cubicBezTo>
                  <a:cubicBezTo>
                    <a:pt x="3312" y="3312"/>
                    <a:pt x="2803" y="3694"/>
                    <a:pt x="2421" y="4203"/>
                  </a:cubicBezTo>
                  <a:cubicBezTo>
                    <a:pt x="1784" y="5477"/>
                    <a:pt x="1147" y="6623"/>
                    <a:pt x="383" y="7770"/>
                  </a:cubicBezTo>
                  <a:cubicBezTo>
                    <a:pt x="1" y="8215"/>
                    <a:pt x="128" y="8598"/>
                    <a:pt x="701" y="8725"/>
                  </a:cubicBezTo>
                  <a:cubicBezTo>
                    <a:pt x="1032" y="8815"/>
                    <a:pt x="1363" y="8858"/>
                    <a:pt x="1688" y="8858"/>
                  </a:cubicBezTo>
                  <a:cubicBezTo>
                    <a:pt x="3425" y="8858"/>
                    <a:pt x="4985" y="7630"/>
                    <a:pt x="5414" y="5859"/>
                  </a:cubicBezTo>
                  <a:cubicBezTo>
                    <a:pt x="5473" y="5621"/>
                    <a:pt x="5477" y="5216"/>
                    <a:pt x="5633" y="5216"/>
                  </a:cubicBezTo>
                  <a:cubicBezTo>
                    <a:pt x="5644" y="5216"/>
                    <a:pt x="5656" y="5218"/>
                    <a:pt x="5669" y="5222"/>
                  </a:cubicBezTo>
                  <a:cubicBezTo>
                    <a:pt x="5762" y="5244"/>
                    <a:pt x="5854" y="5253"/>
                    <a:pt x="5943" y="5253"/>
                  </a:cubicBezTo>
                  <a:cubicBezTo>
                    <a:pt x="6529" y="5253"/>
                    <a:pt x="7038" y="4851"/>
                    <a:pt x="7650" y="4851"/>
                  </a:cubicBezTo>
                  <a:cubicBezTo>
                    <a:pt x="7771" y="4851"/>
                    <a:pt x="7895" y="4867"/>
                    <a:pt x="8025" y="4904"/>
                  </a:cubicBezTo>
                  <a:cubicBezTo>
                    <a:pt x="8899" y="5180"/>
                    <a:pt x="9474" y="5348"/>
                    <a:pt x="9933" y="5348"/>
                  </a:cubicBezTo>
                  <a:cubicBezTo>
                    <a:pt x="10745" y="5348"/>
                    <a:pt x="11193" y="4822"/>
                    <a:pt x="12292" y="3439"/>
                  </a:cubicBezTo>
                  <a:cubicBezTo>
                    <a:pt x="12228" y="3376"/>
                    <a:pt x="12164" y="3312"/>
                    <a:pt x="12164" y="3248"/>
                  </a:cubicBezTo>
                  <a:cubicBezTo>
                    <a:pt x="10508" y="2675"/>
                    <a:pt x="9617" y="1401"/>
                    <a:pt x="8853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758250" y="2977575"/>
              <a:ext cx="243600" cy="168100"/>
            </a:xfrm>
            <a:custGeom>
              <a:avLst/>
              <a:gdLst/>
              <a:ahLst/>
              <a:cxnLst/>
              <a:rect l="l" t="t" r="r" b="b"/>
              <a:pathLst>
                <a:path w="9744" h="6724" extrusionOk="0">
                  <a:moveTo>
                    <a:pt x="6266" y="1"/>
                  </a:moveTo>
                  <a:cubicBezTo>
                    <a:pt x="5624" y="1"/>
                    <a:pt x="4997" y="261"/>
                    <a:pt x="4840" y="992"/>
                  </a:cubicBezTo>
                  <a:cubicBezTo>
                    <a:pt x="4612" y="2305"/>
                    <a:pt x="3821" y="2594"/>
                    <a:pt x="2787" y="2594"/>
                  </a:cubicBezTo>
                  <a:cubicBezTo>
                    <a:pt x="2668" y="2594"/>
                    <a:pt x="2546" y="2590"/>
                    <a:pt x="2420" y="2584"/>
                  </a:cubicBezTo>
                  <a:lnTo>
                    <a:pt x="2102" y="2711"/>
                  </a:lnTo>
                  <a:cubicBezTo>
                    <a:pt x="1847" y="3475"/>
                    <a:pt x="1401" y="4176"/>
                    <a:pt x="828" y="4749"/>
                  </a:cubicBezTo>
                  <a:cubicBezTo>
                    <a:pt x="0" y="5641"/>
                    <a:pt x="0" y="5704"/>
                    <a:pt x="1083" y="6723"/>
                  </a:cubicBezTo>
                  <a:cubicBezTo>
                    <a:pt x="1543" y="5944"/>
                    <a:pt x="1748" y="5598"/>
                    <a:pt x="2080" y="5598"/>
                  </a:cubicBezTo>
                  <a:cubicBezTo>
                    <a:pt x="2344" y="5598"/>
                    <a:pt x="2690" y="5818"/>
                    <a:pt x="3312" y="6214"/>
                  </a:cubicBezTo>
                  <a:cubicBezTo>
                    <a:pt x="5541" y="4622"/>
                    <a:pt x="7706" y="2966"/>
                    <a:pt x="9744" y="1183"/>
                  </a:cubicBezTo>
                  <a:cubicBezTo>
                    <a:pt x="9451" y="194"/>
                    <a:pt x="8821" y="26"/>
                    <a:pt x="8144" y="26"/>
                  </a:cubicBezTo>
                  <a:cubicBezTo>
                    <a:pt x="7798" y="26"/>
                    <a:pt x="7441" y="70"/>
                    <a:pt x="7110" y="70"/>
                  </a:cubicBezTo>
                  <a:cubicBezTo>
                    <a:pt x="6962" y="70"/>
                    <a:pt x="6820" y="61"/>
                    <a:pt x="6687" y="36"/>
                  </a:cubicBezTo>
                  <a:cubicBezTo>
                    <a:pt x="6549" y="13"/>
                    <a:pt x="6407" y="1"/>
                    <a:pt x="6266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361800" y="2556575"/>
              <a:ext cx="499950" cy="288550"/>
            </a:xfrm>
            <a:custGeom>
              <a:avLst/>
              <a:gdLst/>
              <a:ahLst/>
              <a:cxnLst/>
              <a:rect l="l" t="t" r="r" b="b"/>
              <a:pathLst>
                <a:path w="19998" h="11542" extrusionOk="0">
                  <a:moveTo>
                    <a:pt x="5733" y="0"/>
                  </a:moveTo>
                  <a:lnTo>
                    <a:pt x="5733" y="0"/>
                  </a:lnTo>
                  <a:cubicBezTo>
                    <a:pt x="6051" y="637"/>
                    <a:pt x="6306" y="1592"/>
                    <a:pt x="6751" y="1720"/>
                  </a:cubicBezTo>
                  <a:cubicBezTo>
                    <a:pt x="8280" y="2165"/>
                    <a:pt x="7961" y="2930"/>
                    <a:pt x="7452" y="3821"/>
                  </a:cubicBezTo>
                  <a:cubicBezTo>
                    <a:pt x="7261" y="4140"/>
                    <a:pt x="7388" y="4585"/>
                    <a:pt x="7643" y="4840"/>
                  </a:cubicBezTo>
                  <a:cubicBezTo>
                    <a:pt x="7834" y="5031"/>
                    <a:pt x="7834" y="5350"/>
                    <a:pt x="7579" y="5541"/>
                  </a:cubicBezTo>
                  <a:cubicBezTo>
                    <a:pt x="7500" y="5594"/>
                    <a:pt x="7399" y="5624"/>
                    <a:pt x="7299" y="5624"/>
                  </a:cubicBezTo>
                  <a:cubicBezTo>
                    <a:pt x="7157" y="5624"/>
                    <a:pt x="7017" y="5563"/>
                    <a:pt x="6943" y="5413"/>
                  </a:cubicBezTo>
                  <a:cubicBezTo>
                    <a:pt x="6815" y="5350"/>
                    <a:pt x="6751" y="5159"/>
                    <a:pt x="6624" y="5159"/>
                  </a:cubicBezTo>
                  <a:cubicBezTo>
                    <a:pt x="6433" y="5127"/>
                    <a:pt x="6131" y="4968"/>
                    <a:pt x="5939" y="4968"/>
                  </a:cubicBezTo>
                  <a:cubicBezTo>
                    <a:pt x="5748" y="4968"/>
                    <a:pt x="5669" y="5127"/>
                    <a:pt x="5924" y="5732"/>
                  </a:cubicBezTo>
                  <a:cubicBezTo>
                    <a:pt x="5987" y="5987"/>
                    <a:pt x="5669" y="6114"/>
                    <a:pt x="5414" y="6114"/>
                  </a:cubicBezTo>
                  <a:cubicBezTo>
                    <a:pt x="4841" y="6114"/>
                    <a:pt x="4268" y="5923"/>
                    <a:pt x="4268" y="5350"/>
                  </a:cubicBezTo>
                  <a:cubicBezTo>
                    <a:pt x="4268" y="4458"/>
                    <a:pt x="3631" y="3821"/>
                    <a:pt x="3313" y="3057"/>
                  </a:cubicBezTo>
                  <a:cubicBezTo>
                    <a:pt x="3188" y="2683"/>
                    <a:pt x="3033" y="2508"/>
                    <a:pt x="2862" y="2508"/>
                  </a:cubicBezTo>
                  <a:cubicBezTo>
                    <a:pt x="2684" y="2508"/>
                    <a:pt x="2489" y="2699"/>
                    <a:pt x="2294" y="3057"/>
                  </a:cubicBezTo>
                  <a:cubicBezTo>
                    <a:pt x="1657" y="4012"/>
                    <a:pt x="893" y="4777"/>
                    <a:pt x="1" y="5477"/>
                  </a:cubicBezTo>
                  <a:lnTo>
                    <a:pt x="1" y="5795"/>
                  </a:lnTo>
                  <a:cubicBezTo>
                    <a:pt x="2103" y="7897"/>
                    <a:pt x="4714" y="9171"/>
                    <a:pt x="7261" y="10572"/>
                  </a:cubicBezTo>
                  <a:cubicBezTo>
                    <a:pt x="8288" y="11293"/>
                    <a:pt x="9301" y="11542"/>
                    <a:pt x="10306" y="11542"/>
                  </a:cubicBezTo>
                  <a:cubicBezTo>
                    <a:pt x="12229" y="11542"/>
                    <a:pt x="14125" y="10632"/>
                    <a:pt x="16049" y="10381"/>
                  </a:cubicBezTo>
                  <a:cubicBezTo>
                    <a:pt x="16159" y="10189"/>
                    <a:pt x="16304" y="10138"/>
                    <a:pt x="16460" y="10138"/>
                  </a:cubicBezTo>
                  <a:cubicBezTo>
                    <a:pt x="16629" y="10138"/>
                    <a:pt x="16811" y="10198"/>
                    <a:pt x="16972" y="10198"/>
                  </a:cubicBezTo>
                  <a:cubicBezTo>
                    <a:pt x="17005" y="10198"/>
                    <a:pt x="17037" y="10196"/>
                    <a:pt x="17068" y="10190"/>
                  </a:cubicBezTo>
                  <a:cubicBezTo>
                    <a:pt x="17960" y="9808"/>
                    <a:pt x="19170" y="10444"/>
                    <a:pt x="19998" y="9298"/>
                  </a:cubicBezTo>
                  <a:cubicBezTo>
                    <a:pt x="18788" y="8852"/>
                    <a:pt x="17960" y="7833"/>
                    <a:pt x="16877" y="7451"/>
                  </a:cubicBezTo>
                  <a:cubicBezTo>
                    <a:pt x="15030" y="6814"/>
                    <a:pt x="13502" y="5604"/>
                    <a:pt x="11846" y="4649"/>
                  </a:cubicBezTo>
                  <a:cubicBezTo>
                    <a:pt x="10636" y="4140"/>
                    <a:pt x="9999" y="2930"/>
                    <a:pt x="8917" y="2293"/>
                  </a:cubicBezTo>
                  <a:cubicBezTo>
                    <a:pt x="7834" y="1592"/>
                    <a:pt x="7070" y="382"/>
                    <a:pt x="5733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481225" y="2624975"/>
              <a:ext cx="46200" cy="28150"/>
            </a:xfrm>
            <a:custGeom>
              <a:avLst/>
              <a:gdLst/>
              <a:ahLst/>
              <a:cxnLst/>
              <a:rect l="l" t="t" r="r" b="b"/>
              <a:pathLst>
                <a:path w="1848" h="1126" extrusionOk="0">
                  <a:moveTo>
                    <a:pt x="1358" y="0"/>
                  </a:moveTo>
                  <a:cubicBezTo>
                    <a:pt x="1056" y="0"/>
                    <a:pt x="756" y="70"/>
                    <a:pt x="510" y="194"/>
                  </a:cubicBezTo>
                  <a:cubicBezTo>
                    <a:pt x="319" y="321"/>
                    <a:pt x="0" y="385"/>
                    <a:pt x="64" y="703"/>
                  </a:cubicBezTo>
                  <a:cubicBezTo>
                    <a:pt x="164" y="954"/>
                    <a:pt x="382" y="1125"/>
                    <a:pt x="626" y="1125"/>
                  </a:cubicBezTo>
                  <a:cubicBezTo>
                    <a:pt x="692" y="1125"/>
                    <a:pt x="760" y="1112"/>
                    <a:pt x="828" y="1085"/>
                  </a:cubicBezTo>
                  <a:cubicBezTo>
                    <a:pt x="1338" y="1085"/>
                    <a:pt x="1783" y="639"/>
                    <a:pt x="1847" y="66"/>
                  </a:cubicBezTo>
                  <a:cubicBezTo>
                    <a:pt x="1689" y="21"/>
                    <a:pt x="1523" y="0"/>
                    <a:pt x="1358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99425" y="2806525"/>
              <a:ext cx="565200" cy="144900"/>
            </a:xfrm>
            <a:custGeom>
              <a:avLst/>
              <a:gdLst/>
              <a:ahLst/>
              <a:cxnLst/>
              <a:rect l="l" t="t" r="r" b="b"/>
              <a:pathLst>
                <a:path w="22608" h="5796" extrusionOk="0">
                  <a:moveTo>
                    <a:pt x="13756" y="1"/>
                  </a:moveTo>
                  <a:cubicBezTo>
                    <a:pt x="13374" y="319"/>
                    <a:pt x="12801" y="383"/>
                    <a:pt x="12419" y="829"/>
                  </a:cubicBezTo>
                  <a:cubicBezTo>
                    <a:pt x="11559" y="1025"/>
                    <a:pt x="10680" y="1079"/>
                    <a:pt x="9794" y="1079"/>
                  </a:cubicBezTo>
                  <a:cubicBezTo>
                    <a:pt x="8694" y="1079"/>
                    <a:pt x="7581" y="996"/>
                    <a:pt x="6477" y="996"/>
                  </a:cubicBezTo>
                  <a:cubicBezTo>
                    <a:pt x="6164" y="996"/>
                    <a:pt x="5852" y="1002"/>
                    <a:pt x="5541" y="1020"/>
                  </a:cubicBezTo>
                  <a:cubicBezTo>
                    <a:pt x="4713" y="1083"/>
                    <a:pt x="3821" y="892"/>
                    <a:pt x="3057" y="1593"/>
                  </a:cubicBezTo>
                  <a:cubicBezTo>
                    <a:pt x="3515" y="1913"/>
                    <a:pt x="3874" y="2465"/>
                    <a:pt x="4443" y="2465"/>
                  </a:cubicBezTo>
                  <a:cubicBezTo>
                    <a:pt x="4664" y="2465"/>
                    <a:pt x="4918" y="2380"/>
                    <a:pt x="5222" y="2166"/>
                  </a:cubicBezTo>
                  <a:cubicBezTo>
                    <a:pt x="5335" y="2085"/>
                    <a:pt x="5444" y="2049"/>
                    <a:pt x="5546" y="2049"/>
                  </a:cubicBezTo>
                  <a:cubicBezTo>
                    <a:pt x="5845" y="2049"/>
                    <a:pt x="6082" y="2359"/>
                    <a:pt x="6178" y="2739"/>
                  </a:cubicBezTo>
                  <a:cubicBezTo>
                    <a:pt x="6305" y="3248"/>
                    <a:pt x="5732" y="3376"/>
                    <a:pt x="5477" y="3376"/>
                  </a:cubicBezTo>
                  <a:cubicBezTo>
                    <a:pt x="5269" y="3402"/>
                    <a:pt x="5040" y="3428"/>
                    <a:pt x="4820" y="3428"/>
                  </a:cubicBezTo>
                  <a:cubicBezTo>
                    <a:pt x="4501" y="3428"/>
                    <a:pt x="4201" y="3373"/>
                    <a:pt x="4012" y="3185"/>
                  </a:cubicBezTo>
                  <a:cubicBezTo>
                    <a:pt x="3821" y="2962"/>
                    <a:pt x="3551" y="2850"/>
                    <a:pt x="3272" y="2850"/>
                  </a:cubicBezTo>
                  <a:cubicBezTo>
                    <a:pt x="2993" y="2850"/>
                    <a:pt x="2707" y="2962"/>
                    <a:pt x="2484" y="3185"/>
                  </a:cubicBezTo>
                  <a:cubicBezTo>
                    <a:pt x="1921" y="3646"/>
                    <a:pt x="1234" y="3859"/>
                    <a:pt x="523" y="3859"/>
                  </a:cubicBezTo>
                  <a:cubicBezTo>
                    <a:pt x="350" y="3859"/>
                    <a:pt x="175" y="3847"/>
                    <a:pt x="0" y="3822"/>
                  </a:cubicBezTo>
                  <a:lnTo>
                    <a:pt x="0" y="3822"/>
                  </a:lnTo>
                  <a:cubicBezTo>
                    <a:pt x="470" y="4174"/>
                    <a:pt x="981" y="4269"/>
                    <a:pt x="1502" y="4269"/>
                  </a:cubicBezTo>
                  <a:cubicBezTo>
                    <a:pt x="2109" y="4269"/>
                    <a:pt x="2729" y="4140"/>
                    <a:pt x="3312" y="4140"/>
                  </a:cubicBezTo>
                  <a:cubicBezTo>
                    <a:pt x="3477" y="4125"/>
                    <a:pt x="3646" y="4117"/>
                    <a:pt x="3817" y="4117"/>
                  </a:cubicBezTo>
                  <a:cubicBezTo>
                    <a:pt x="4370" y="4117"/>
                    <a:pt x="4942" y="4200"/>
                    <a:pt x="5477" y="4395"/>
                  </a:cubicBezTo>
                  <a:cubicBezTo>
                    <a:pt x="5031" y="4713"/>
                    <a:pt x="4458" y="4522"/>
                    <a:pt x="4203" y="4968"/>
                  </a:cubicBezTo>
                  <a:cubicBezTo>
                    <a:pt x="4777" y="5032"/>
                    <a:pt x="5350" y="4968"/>
                    <a:pt x="5350" y="5796"/>
                  </a:cubicBezTo>
                  <a:cubicBezTo>
                    <a:pt x="5774" y="5531"/>
                    <a:pt x="6199" y="5398"/>
                    <a:pt x="6623" y="5398"/>
                  </a:cubicBezTo>
                  <a:cubicBezTo>
                    <a:pt x="6708" y="5398"/>
                    <a:pt x="6793" y="5403"/>
                    <a:pt x="6878" y="5414"/>
                  </a:cubicBezTo>
                  <a:cubicBezTo>
                    <a:pt x="7515" y="5414"/>
                    <a:pt x="8024" y="5414"/>
                    <a:pt x="8152" y="4586"/>
                  </a:cubicBezTo>
                  <a:cubicBezTo>
                    <a:pt x="7961" y="4204"/>
                    <a:pt x="7196" y="3758"/>
                    <a:pt x="8279" y="3631"/>
                  </a:cubicBezTo>
                  <a:cubicBezTo>
                    <a:pt x="9107" y="3631"/>
                    <a:pt x="9935" y="3440"/>
                    <a:pt x="10699" y="3057"/>
                  </a:cubicBezTo>
                  <a:lnTo>
                    <a:pt x="10699" y="3057"/>
                  </a:lnTo>
                  <a:cubicBezTo>
                    <a:pt x="10699" y="3694"/>
                    <a:pt x="8725" y="3312"/>
                    <a:pt x="9935" y="4522"/>
                  </a:cubicBezTo>
                  <a:cubicBezTo>
                    <a:pt x="10727" y="4522"/>
                    <a:pt x="11571" y="4762"/>
                    <a:pt x="12378" y="4762"/>
                  </a:cubicBezTo>
                  <a:cubicBezTo>
                    <a:pt x="13127" y="4762"/>
                    <a:pt x="13843" y="4555"/>
                    <a:pt x="14456" y="3758"/>
                  </a:cubicBezTo>
                  <a:cubicBezTo>
                    <a:pt x="14483" y="3704"/>
                    <a:pt x="14510" y="3684"/>
                    <a:pt x="14537" y="3684"/>
                  </a:cubicBezTo>
                  <a:cubicBezTo>
                    <a:pt x="14574" y="3684"/>
                    <a:pt x="14611" y="3721"/>
                    <a:pt x="14648" y="3758"/>
                  </a:cubicBezTo>
                  <a:cubicBezTo>
                    <a:pt x="15076" y="4093"/>
                    <a:pt x="15516" y="4205"/>
                    <a:pt x="15963" y="4205"/>
                  </a:cubicBezTo>
                  <a:cubicBezTo>
                    <a:pt x="16859" y="4205"/>
                    <a:pt x="17786" y="3756"/>
                    <a:pt x="18718" y="3756"/>
                  </a:cubicBezTo>
                  <a:cubicBezTo>
                    <a:pt x="18911" y="3756"/>
                    <a:pt x="19104" y="3775"/>
                    <a:pt x="19296" y="3822"/>
                  </a:cubicBezTo>
                  <a:cubicBezTo>
                    <a:pt x="19390" y="3840"/>
                    <a:pt x="19483" y="3850"/>
                    <a:pt x="19573" y="3850"/>
                  </a:cubicBezTo>
                  <a:cubicBezTo>
                    <a:pt x="20094" y="3850"/>
                    <a:pt x="20535" y="3546"/>
                    <a:pt x="20697" y="3057"/>
                  </a:cubicBezTo>
                  <a:cubicBezTo>
                    <a:pt x="20368" y="2655"/>
                    <a:pt x="20228" y="2483"/>
                    <a:pt x="19986" y="2483"/>
                  </a:cubicBezTo>
                  <a:cubicBezTo>
                    <a:pt x="19808" y="2483"/>
                    <a:pt x="19575" y="2577"/>
                    <a:pt x="19169" y="2739"/>
                  </a:cubicBezTo>
                  <a:cubicBezTo>
                    <a:pt x="19105" y="2760"/>
                    <a:pt x="19042" y="2774"/>
                    <a:pt x="18985" y="2774"/>
                  </a:cubicBezTo>
                  <a:cubicBezTo>
                    <a:pt x="18872" y="2774"/>
                    <a:pt x="18787" y="2718"/>
                    <a:pt x="18787" y="2548"/>
                  </a:cubicBezTo>
                  <a:cubicBezTo>
                    <a:pt x="18604" y="1938"/>
                    <a:pt x="19063" y="1270"/>
                    <a:pt x="19661" y="1270"/>
                  </a:cubicBezTo>
                  <a:cubicBezTo>
                    <a:pt x="19688" y="1270"/>
                    <a:pt x="19715" y="1272"/>
                    <a:pt x="19742" y="1274"/>
                  </a:cubicBezTo>
                  <a:cubicBezTo>
                    <a:pt x="20188" y="1274"/>
                    <a:pt x="20634" y="1338"/>
                    <a:pt x="21080" y="1529"/>
                  </a:cubicBezTo>
                  <a:cubicBezTo>
                    <a:pt x="21080" y="1763"/>
                    <a:pt x="21114" y="2031"/>
                    <a:pt x="21309" y="2031"/>
                  </a:cubicBezTo>
                  <a:cubicBezTo>
                    <a:pt x="21379" y="2031"/>
                    <a:pt x="21471" y="1996"/>
                    <a:pt x="21589" y="1911"/>
                  </a:cubicBezTo>
                  <a:cubicBezTo>
                    <a:pt x="22035" y="1529"/>
                    <a:pt x="22353" y="956"/>
                    <a:pt x="22608" y="383"/>
                  </a:cubicBezTo>
                  <a:cubicBezTo>
                    <a:pt x="21525" y="383"/>
                    <a:pt x="20443" y="510"/>
                    <a:pt x="19424" y="701"/>
                  </a:cubicBezTo>
                  <a:cubicBezTo>
                    <a:pt x="18486" y="883"/>
                    <a:pt x="17548" y="1093"/>
                    <a:pt x="16637" y="1093"/>
                  </a:cubicBezTo>
                  <a:cubicBezTo>
                    <a:pt x="15631" y="1093"/>
                    <a:pt x="14658" y="836"/>
                    <a:pt x="13756" y="1"/>
                  </a:cubicBezTo>
                  <a:close/>
                </a:path>
              </a:pathLst>
            </a:custGeom>
            <a:solidFill>
              <a:srgbClr val="E6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371375" y="2882950"/>
              <a:ext cx="390075" cy="162425"/>
            </a:xfrm>
            <a:custGeom>
              <a:avLst/>
              <a:gdLst/>
              <a:ahLst/>
              <a:cxnLst/>
              <a:rect l="l" t="t" r="r" b="b"/>
              <a:pathLst>
                <a:path w="15603" h="6497" extrusionOk="0">
                  <a:moveTo>
                    <a:pt x="13756" y="0"/>
                  </a:moveTo>
                  <a:cubicBezTo>
                    <a:pt x="13228" y="264"/>
                    <a:pt x="12670" y="407"/>
                    <a:pt x="12103" y="407"/>
                  </a:cubicBezTo>
                  <a:cubicBezTo>
                    <a:pt x="11848" y="407"/>
                    <a:pt x="11592" y="378"/>
                    <a:pt x="11336" y="319"/>
                  </a:cubicBezTo>
                  <a:cubicBezTo>
                    <a:pt x="11118" y="275"/>
                    <a:pt x="10871" y="172"/>
                    <a:pt x="10615" y="172"/>
                  </a:cubicBezTo>
                  <a:cubicBezTo>
                    <a:pt x="10495" y="172"/>
                    <a:pt x="10374" y="195"/>
                    <a:pt x="10253" y="255"/>
                  </a:cubicBezTo>
                  <a:cubicBezTo>
                    <a:pt x="9725" y="499"/>
                    <a:pt x="9171" y="795"/>
                    <a:pt x="8607" y="795"/>
                  </a:cubicBezTo>
                  <a:cubicBezTo>
                    <a:pt x="8287" y="795"/>
                    <a:pt x="7965" y="700"/>
                    <a:pt x="7642" y="446"/>
                  </a:cubicBezTo>
                  <a:cubicBezTo>
                    <a:pt x="7560" y="397"/>
                    <a:pt x="7495" y="378"/>
                    <a:pt x="7443" y="378"/>
                  </a:cubicBezTo>
                  <a:cubicBezTo>
                    <a:pt x="7291" y="378"/>
                    <a:pt x="7244" y="543"/>
                    <a:pt x="7196" y="637"/>
                  </a:cubicBezTo>
                  <a:cubicBezTo>
                    <a:pt x="7014" y="1092"/>
                    <a:pt x="6670" y="1157"/>
                    <a:pt x="6326" y="1157"/>
                  </a:cubicBezTo>
                  <a:cubicBezTo>
                    <a:pt x="6188" y="1157"/>
                    <a:pt x="6050" y="1147"/>
                    <a:pt x="5923" y="1147"/>
                  </a:cubicBezTo>
                  <a:lnTo>
                    <a:pt x="2675" y="1147"/>
                  </a:lnTo>
                  <a:cubicBezTo>
                    <a:pt x="2463" y="998"/>
                    <a:pt x="2264" y="934"/>
                    <a:pt x="2080" y="934"/>
                  </a:cubicBezTo>
                  <a:cubicBezTo>
                    <a:pt x="1712" y="934"/>
                    <a:pt x="1401" y="1189"/>
                    <a:pt x="1146" y="1529"/>
                  </a:cubicBezTo>
                  <a:cubicBezTo>
                    <a:pt x="892" y="2038"/>
                    <a:pt x="255" y="1784"/>
                    <a:pt x="0" y="2293"/>
                  </a:cubicBezTo>
                  <a:cubicBezTo>
                    <a:pt x="0" y="3039"/>
                    <a:pt x="239" y="3512"/>
                    <a:pt x="642" y="3512"/>
                  </a:cubicBezTo>
                  <a:cubicBezTo>
                    <a:pt x="789" y="3512"/>
                    <a:pt x="959" y="3449"/>
                    <a:pt x="1146" y="3312"/>
                  </a:cubicBezTo>
                  <a:cubicBezTo>
                    <a:pt x="1481" y="3089"/>
                    <a:pt x="1768" y="2988"/>
                    <a:pt x="2021" y="2988"/>
                  </a:cubicBezTo>
                  <a:cubicBezTo>
                    <a:pt x="2345" y="2988"/>
                    <a:pt x="2616" y="3153"/>
                    <a:pt x="2866" y="3439"/>
                  </a:cubicBezTo>
                  <a:cubicBezTo>
                    <a:pt x="3312" y="3949"/>
                    <a:pt x="4267" y="4013"/>
                    <a:pt x="3885" y="5095"/>
                  </a:cubicBezTo>
                  <a:cubicBezTo>
                    <a:pt x="3630" y="5859"/>
                    <a:pt x="4076" y="6433"/>
                    <a:pt x="4967" y="6496"/>
                  </a:cubicBezTo>
                  <a:cubicBezTo>
                    <a:pt x="5859" y="6050"/>
                    <a:pt x="6560" y="5159"/>
                    <a:pt x="7642" y="4968"/>
                  </a:cubicBezTo>
                  <a:cubicBezTo>
                    <a:pt x="7833" y="4458"/>
                    <a:pt x="8343" y="4267"/>
                    <a:pt x="8788" y="4013"/>
                  </a:cubicBezTo>
                  <a:cubicBezTo>
                    <a:pt x="10954" y="2548"/>
                    <a:pt x="13246" y="1274"/>
                    <a:pt x="15603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5777025" y="2682350"/>
              <a:ext cx="133750" cy="95550"/>
            </a:xfrm>
            <a:custGeom>
              <a:avLst/>
              <a:gdLst/>
              <a:ahLst/>
              <a:cxnLst/>
              <a:rect l="l" t="t" r="r" b="b"/>
              <a:pathLst>
                <a:path w="5350" h="3822" extrusionOk="0">
                  <a:moveTo>
                    <a:pt x="828" y="0"/>
                  </a:moveTo>
                  <a:cubicBezTo>
                    <a:pt x="663" y="222"/>
                    <a:pt x="401" y="395"/>
                    <a:pt x="126" y="395"/>
                  </a:cubicBezTo>
                  <a:cubicBezTo>
                    <a:pt x="84" y="395"/>
                    <a:pt x="42" y="391"/>
                    <a:pt x="1" y="382"/>
                  </a:cubicBezTo>
                  <a:lnTo>
                    <a:pt x="1" y="382"/>
                  </a:lnTo>
                  <a:cubicBezTo>
                    <a:pt x="510" y="1147"/>
                    <a:pt x="1147" y="1720"/>
                    <a:pt x="1911" y="2166"/>
                  </a:cubicBezTo>
                  <a:cubicBezTo>
                    <a:pt x="2612" y="2675"/>
                    <a:pt x="3503" y="2930"/>
                    <a:pt x="3822" y="3821"/>
                  </a:cubicBezTo>
                  <a:cubicBezTo>
                    <a:pt x="4087" y="3512"/>
                    <a:pt x="4475" y="3325"/>
                    <a:pt x="4858" y="3325"/>
                  </a:cubicBezTo>
                  <a:cubicBezTo>
                    <a:pt x="5027" y="3325"/>
                    <a:pt x="5194" y="3361"/>
                    <a:pt x="5350" y="3439"/>
                  </a:cubicBezTo>
                  <a:cubicBezTo>
                    <a:pt x="4841" y="1720"/>
                    <a:pt x="2548" y="0"/>
                    <a:pt x="828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797725" y="2768325"/>
              <a:ext cx="57350" cy="10175"/>
            </a:xfrm>
            <a:custGeom>
              <a:avLst/>
              <a:gdLst/>
              <a:ahLst/>
              <a:cxnLst/>
              <a:rect l="l" t="t" r="r" b="b"/>
              <a:pathLst>
                <a:path w="2294" h="407" extrusionOk="0">
                  <a:moveTo>
                    <a:pt x="1171" y="0"/>
                  </a:moveTo>
                  <a:cubicBezTo>
                    <a:pt x="911" y="0"/>
                    <a:pt x="647" y="29"/>
                    <a:pt x="387" y="29"/>
                  </a:cubicBezTo>
                  <a:cubicBezTo>
                    <a:pt x="257" y="29"/>
                    <a:pt x="128" y="21"/>
                    <a:pt x="0" y="0"/>
                  </a:cubicBezTo>
                  <a:lnTo>
                    <a:pt x="0" y="0"/>
                  </a:lnTo>
                  <a:cubicBezTo>
                    <a:pt x="333" y="332"/>
                    <a:pt x="679" y="407"/>
                    <a:pt x="1040" y="407"/>
                  </a:cubicBezTo>
                  <a:cubicBezTo>
                    <a:pt x="1333" y="407"/>
                    <a:pt x="1635" y="358"/>
                    <a:pt x="1947" y="358"/>
                  </a:cubicBezTo>
                  <a:cubicBezTo>
                    <a:pt x="2061" y="358"/>
                    <a:pt x="2176" y="364"/>
                    <a:pt x="2293" y="382"/>
                  </a:cubicBezTo>
                  <a:cubicBezTo>
                    <a:pt x="1943" y="64"/>
                    <a:pt x="1561" y="0"/>
                    <a:pt x="1171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757925" y="2682350"/>
              <a:ext cx="20725" cy="9975"/>
            </a:xfrm>
            <a:custGeom>
              <a:avLst/>
              <a:gdLst/>
              <a:ahLst/>
              <a:cxnLst/>
              <a:rect l="l" t="t" r="r" b="b"/>
              <a:pathLst>
                <a:path w="829" h="399" extrusionOk="0">
                  <a:moveTo>
                    <a:pt x="0" y="0"/>
                  </a:moveTo>
                  <a:cubicBezTo>
                    <a:pt x="160" y="266"/>
                    <a:pt x="407" y="398"/>
                    <a:pt x="670" y="398"/>
                  </a:cubicBezTo>
                  <a:cubicBezTo>
                    <a:pt x="722" y="398"/>
                    <a:pt x="775" y="393"/>
                    <a:pt x="828" y="382"/>
                  </a:cubicBezTo>
                  <a:cubicBezTo>
                    <a:pt x="637" y="128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776075" y="2728800"/>
              <a:ext cx="439450" cy="115975"/>
            </a:xfrm>
            <a:custGeom>
              <a:avLst/>
              <a:gdLst/>
              <a:ahLst/>
              <a:cxnLst/>
              <a:rect l="l" t="t" r="r" b="b"/>
              <a:pathLst>
                <a:path w="17578" h="4639" extrusionOk="0">
                  <a:moveTo>
                    <a:pt x="12914" y="1"/>
                  </a:moveTo>
                  <a:cubicBezTo>
                    <a:pt x="12712" y="1"/>
                    <a:pt x="12505" y="17"/>
                    <a:pt x="12292" y="53"/>
                  </a:cubicBezTo>
                  <a:cubicBezTo>
                    <a:pt x="11528" y="881"/>
                    <a:pt x="10509" y="690"/>
                    <a:pt x="9553" y="753"/>
                  </a:cubicBezTo>
                  <a:cubicBezTo>
                    <a:pt x="6369" y="1199"/>
                    <a:pt x="3185" y="1772"/>
                    <a:pt x="1" y="2345"/>
                  </a:cubicBezTo>
                  <a:cubicBezTo>
                    <a:pt x="447" y="2728"/>
                    <a:pt x="892" y="3110"/>
                    <a:pt x="1402" y="3428"/>
                  </a:cubicBezTo>
                  <a:cubicBezTo>
                    <a:pt x="1784" y="3683"/>
                    <a:pt x="2039" y="4129"/>
                    <a:pt x="1911" y="4638"/>
                  </a:cubicBezTo>
                  <a:cubicBezTo>
                    <a:pt x="4777" y="3301"/>
                    <a:pt x="8025" y="3555"/>
                    <a:pt x="11018" y="2536"/>
                  </a:cubicBezTo>
                  <a:cubicBezTo>
                    <a:pt x="11044" y="2524"/>
                    <a:pt x="11069" y="2519"/>
                    <a:pt x="11094" y="2519"/>
                  </a:cubicBezTo>
                  <a:cubicBezTo>
                    <a:pt x="11196" y="2519"/>
                    <a:pt x="11298" y="2600"/>
                    <a:pt x="11400" y="2600"/>
                  </a:cubicBezTo>
                  <a:cubicBezTo>
                    <a:pt x="11953" y="2676"/>
                    <a:pt x="12496" y="2711"/>
                    <a:pt x="13036" y="2711"/>
                  </a:cubicBezTo>
                  <a:cubicBezTo>
                    <a:pt x="13866" y="2711"/>
                    <a:pt x="14691" y="2627"/>
                    <a:pt x="15540" y="2473"/>
                  </a:cubicBezTo>
                  <a:cubicBezTo>
                    <a:pt x="15610" y="2446"/>
                    <a:pt x="15665" y="2434"/>
                    <a:pt x="15707" y="2434"/>
                  </a:cubicBezTo>
                  <a:cubicBezTo>
                    <a:pt x="15967" y="2434"/>
                    <a:pt x="15731" y="2890"/>
                    <a:pt x="15731" y="3110"/>
                  </a:cubicBezTo>
                  <a:cubicBezTo>
                    <a:pt x="15476" y="3301"/>
                    <a:pt x="15476" y="3683"/>
                    <a:pt x="15731" y="3874"/>
                  </a:cubicBezTo>
                  <a:cubicBezTo>
                    <a:pt x="16176" y="3492"/>
                    <a:pt x="16877" y="3619"/>
                    <a:pt x="17259" y="3110"/>
                  </a:cubicBezTo>
                  <a:cubicBezTo>
                    <a:pt x="17132" y="2664"/>
                    <a:pt x="17578" y="2091"/>
                    <a:pt x="17132" y="1836"/>
                  </a:cubicBezTo>
                  <a:cubicBezTo>
                    <a:pt x="15774" y="1044"/>
                    <a:pt x="14517" y="1"/>
                    <a:pt x="12914" y="1"/>
                  </a:cubicBezTo>
                  <a:close/>
                </a:path>
              </a:pathLst>
            </a:custGeom>
            <a:solidFill>
              <a:srgbClr val="F95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995800" y="2663250"/>
              <a:ext cx="249975" cy="143300"/>
            </a:xfrm>
            <a:custGeom>
              <a:avLst/>
              <a:gdLst/>
              <a:ahLst/>
              <a:cxnLst/>
              <a:rect l="l" t="t" r="r" b="b"/>
              <a:pathLst>
                <a:path w="9999" h="5732" extrusionOk="0">
                  <a:moveTo>
                    <a:pt x="1146" y="0"/>
                  </a:moveTo>
                  <a:cubicBezTo>
                    <a:pt x="892" y="510"/>
                    <a:pt x="828" y="1146"/>
                    <a:pt x="0" y="1146"/>
                  </a:cubicBezTo>
                  <a:cubicBezTo>
                    <a:pt x="1083" y="1783"/>
                    <a:pt x="2229" y="2293"/>
                    <a:pt x="3439" y="2675"/>
                  </a:cubicBezTo>
                  <a:cubicBezTo>
                    <a:pt x="4394" y="2802"/>
                    <a:pt x="5095" y="3503"/>
                    <a:pt x="6050" y="3694"/>
                  </a:cubicBezTo>
                  <a:cubicBezTo>
                    <a:pt x="6623" y="3821"/>
                    <a:pt x="7069" y="4458"/>
                    <a:pt x="7579" y="4458"/>
                  </a:cubicBezTo>
                  <a:cubicBezTo>
                    <a:pt x="8789" y="4458"/>
                    <a:pt x="7451" y="5668"/>
                    <a:pt x="8215" y="5732"/>
                  </a:cubicBezTo>
                  <a:lnTo>
                    <a:pt x="8406" y="5732"/>
                  </a:lnTo>
                  <a:lnTo>
                    <a:pt x="8789" y="5350"/>
                  </a:lnTo>
                  <a:cubicBezTo>
                    <a:pt x="9234" y="5095"/>
                    <a:pt x="9998" y="5031"/>
                    <a:pt x="9807" y="4203"/>
                  </a:cubicBezTo>
                  <a:cubicBezTo>
                    <a:pt x="9680" y="3630"/>
                    <a:pt x="9171" y="3248"/>
                    <a:pt x="8534" y="3248"/>
                  </a:cubicBezTo>
                  <a:cubicBezTo>
                    <a:pt x="8428" y="3227"/>
                    <a:pt x="8321" y="3227"/>
                    <a:pt x="8218" y="3227"/>
                  </a:cubicBezTo>
                  <a:cubicBezTo>
                    <a:pt x="8010" y="3227"/>
                    <a:pt x="7812" y="3227"/>
                    <a:pt x="7642" y="3057"/>
                  </a:cubicBezTo>
                  <a:cubicBezTo>
                    <a:pt x="7515" y="2930"/>
                    <a:pt x="7387" y="2802"/>
                    <a:pt x="7260" y="2675"/>
                  </a:cubicBezTo>
                  <a:cubicBezTo>
                    <a:pt x="5159" y="2038"/>
                    <a:pt x="3121" y="1083"/>
                    <a:pt x="114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948025" y="2663250"/>
              <a:ext cx="38250" cy="20700"/>
            </a:xfrm>
            <a:custGeom>
              <a:avLst/>
              <a:gdLst/>
              <a:ahLst/>
              <a:cxnLst/>
              <a:rect l="l" t="t" r="r" b="b"/>
              <a:pathLst>
                <a:path w="1530" h="828" extrusionOk="0">
                  <a:moveTo>
                    <a:pt x="1" y="0"/>
                  </a:moveTo>
                  <a:cubicBezTo>
                    <a:pt x="383" y="510"/>
                    <a:pt x="1083" y="446"/>
                    <a:pt x="1529" y="828"/>
                  </a:cubicBezTo>
                  <a:cubicBezTo>
                    <a:pt x="1442" y="87"/>
                    <a:pt x="1056" y="2"/>
                    <a:pt x="617" y="2"/>
                  </a:cubicBezTo>
                  <a:cubicBezTo>
                    <a:pt x="487" y="2"/>
                    <a:pt x="353" y="10"/>
                    <a:pt x="221" y="10"/>
                  </a:cubicBezTo>
                  <a:cubicBezTo>
                    <a:pt x="146" y="10"/>
                    <a:pt x="73" y="7"/>
                    <a:pt x="1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930525" y="2654875"/>
              <a:ext cx="19125" cy="8800"/>
            </a:xfrm>
            <a:custGeom>
              <a:avLst/>
              <a:gdLst/>
              <a:ahLst/>
              <a:cxnLst/>
              <a:rect l="l" t="t" r="r" b="b"/>
              <a:pathLst>
                <a:path w="765" h="352" extrusionOk="0">
                  <a:moveTo>
                    <a:pt x="136" y="0"/>
                  </a:moveTo>
                  <a:cubicBezTo>
                    <a:pt x="89" y="0"/>
                    <a:pt x="44" y="6"/>
                    <a:pt x="0" y="17"/>
                  </a:cubicBezTo>
                  <a:cubicBezTo>
                    <a:pt x="106" y="228"/>
                    <a:pt x="342" y="351"/>
                    <a:pt x="601" y="351"/>
                  </a:cubicBezTo>
                  <a:cubicBezTo>
                    <a:pt x="655" y="351"/>
                    <a:pt x="710" y="346"/>
                    <a:pt x="764" y="335"/>
                  </a:cubicBezTo>
                  <a:cubicBezTo>
                    <a:pt x="606" y="124"/>
                    <a:pt x="360" y="0"/>
                    <a:pt x="13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986250" y="26823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382825" y="2788825"/>
              <a:ext cx="337550" cy="100850"/>
            </a:xfrm>
            <a:custGeom>
              <a:avLst/>
              <a:gdLst/>
              <a:ahLst/>
              <a:cxnLst/>
              <a:rect l="l" t="t" r="r" b="b"/>
              <a:pathLst>
                <a:path w="13502" h="4034" extrusionOk="0">
                  <a:moveTo>
                    <a:pt x="11270" y="0"/>
                  </a:moveTo>
                  <a:cubicBezTo>
                    <a:pt x="11229" y="0"/>
                    <a:pt x="11188" y="3"/>
                    <a:pt x="11145" y="8"/>
                  </a:cubicBezTo>
                  <a:cubicBezTo>
                    <a:pt x="10700" y="454"/>
                    <a:pt x="10127" y="709"/>
                    <a:pt x="9490" y="772"/>
                  </a:cubicBezTo>
                  <a:cubicBezTo>
                    <a:pt x="7898" y="963"/>
                    <a:pt x="6433" y="1345"/>
                    <a:pt x="4841" y="1473"/>
                  </a:cubicBezTo>
                  <a:cubicBezTo>
                    <a:pt x="3412" y="1587"/>
                    <a:pt x="2035" y="2266"/>
                    <a:pt x="570" y="2266"/>
                  </a:cubicBezTo>
                  <a:cubicBezTo>
                    <a:pt x="403" y="2266"/>
                    <a:pt x="234" y="2257"/>
                    <a:pt x="64" y="2237"/>
                  </a:cubicBezTo>
                  <a:lnTo>
                    <a:pt x="64" y="2237"/>
                  </a:lnTo>
                  <a:cubicBezTo>
                    <a:pt x="1" y="3129"/>
                    <a:pt x="829" y="3129"/>
                    <a:pt x="1338" y="3256"/>
                  </a:cubicBezTo>
                  <a:cubicBezTo>
                    <a:pt x="1975" y="3320"/>
                    <a:pt x="2612" y="3574"/>
                    <a:pt x="3185" y="3956"/>
                  </a:cubicBezTo>
                  <a:cubicBezTo>
                    <a:pt x="3465" y="4010"/>
                    <a:pt x="3741" y="4033"/>
                    <a:pt x="4014" y="4033"/>
                  </a:cubicBezTo>
                  <a:cubicBezTo>
                    <a:pt x="5359" y="4033"/>
                    <a:pt x="6638" y="3478"/>
                    <a:pt x="7961" y="3320"/>
                  </a:cubicBezTo>
                  <a:cubicBezTo>
                    <a:pt x="8283" y="3279"/>
                    <a:pt x="8656" y="3010"/>
                    <a:pt x="9015" y="3010"/>
                  </a:cubicBezTo>
                  <a:cubicBezTo>
                    <a:pt x="9225" y="3010"/>
                    <a:pt x="9429" y="3102"/>
                    <a:pt x="9617" y="3383"/>
                  </a:cubicBezTo>
                  <a:cubicBezTo>
                    <a:pt x="9716" y="3383"/>
                    <a:pt x="9815" y="3380"/>
                    <a:pt x="9912" y="3380"/>
                  </a:cubicBezTo>
                  <a:cubicBezTo>
                    <a:pt x="10252" y="3380"/>
                    <a:pt x="10565" y="3419"/>
                    <a:pt x="10763" y="3765"/>
                  </a:cubicBezTo>
                  <a:cubicBezTo>
                    <a:pt x="11591" y="3511"/>
                    <a:pt x="12355" y="3129"/>
                    <a:pt x="13056" y="2683"/>
                  </a:cubicBezTo>
                  <a:cubicBezTo>
                    <a:pt x="12801" y="2619"/>
                    <a:pt x="12483" y="2619"/>
                    <a:pt x="12547" y="2301"/>
                  </a:cubicBezTo>
                  <a:cubicBezTo>
                    <a:pt x="12738" y="1791"/>
                    <a:pt x="13502" y="1919"/>
                    <a:pt x="13502" y="1154"/>
                  </a:cubicBezTo>
                  <a:lnTo>
                    <a:pt x="13502" y="1154"/>
                  </a:lnTo>
                  <a:cubicBezTo>
                    <a:pt x="13439" y="1166"/>
                    <a:pt x="13379" y="1172"/>
                    <a:pt x="13322" y="1172"/>
                  </a:cubicBezTo>
                  <a:cubicBezTo>
                    <a:pt x="12480" y="1172"/>
                    <a:pt x="12133" y="0"/>
                    <a:pt x="11270" y="0"/>
                  </a:cubicBezTo>
                  <a:close/>
                </a:path>
              </a:pathLst>
            </a:custGeom>
            <a:solidFill>
              <a:srgbClr val="ED5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997375" y="2806525"/>
              <a:ext cx="171975" cy="97150"/>
            </a:xfrm>
            <a:custGeom>
              <a:avLst/>
              <a:gdLst/>
              <a:ahLst/>
              <a:cxnLst/>
              <a:rect l="l" t="t" r="r" b="b"/>
              <a:pathLst>
                <a:path w="6879" h="3886" extrusionOk="0">
                  <a:moveTo>
                    <a:pt x="6879" y="1"/>
                  </a:moveTo>
                  <a:cubicBezTo>
                    <a:pt x="4586" y="765"/>
                    <a:pt x="2421" y="1656"/>
                    <a:pt x="319" y="2675"/>
                  </a:cubicBezTo>
                  <a:cubicBezTo>
                    <a:pt x="829" y="3248"/>
                    <a:pt x="1" y="3440"/>
                    <a:pt x="1" y="3885"/>
                  </a:cubicBezTo>
                  <a:cubicBezTo>
                    <a:pt x="2293" y="2994"/>
                    <a:pt x="4586" y="1975"/>
                    <a:pt x="6879" y="829"/>
                  </a:cubicBezTo>
                  <a:lnTo>
                    <a:pt x="6879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938475" y="2882750"/>
              <a:ext cx="47800" cy="20025"/>
            </a:xfrm>
            <a:custGeom>
              <a:avLst/>
              <a:gdLst/>
              <a:ahLst/>
              <a:cxnLst/>
              <a:rect l="l" t="t" r="r" b="b"/>
              <a:pathLst>
                <a:path w="1912" h="801" extrusionOk="0">
                  <a:moveTo>
                    <a:pt x="1732" y="0"/>
                  </a:moveTo>
                  <a:cubicBezTo>
                    <a:pt x="1093" y="0"/>
                    <a:pt x="467" y="307"/>
                    <a:pt x="0" y="773"/>
                  </a:cubicBezTo>
                  <a:cubicBezTo>
                    <a:pt x="113" y="791"/>
                    <a:pt x="225" y="801"/>
                    <a:pt x="334" y="801"/>
                  </a:cubicBezTo>
                  <a:cubicBezTo>
                    <a:pt x="966" y="801"/>
                    <a:pt x="1531" y="497"/>
                    <a:pt x="1911" y="8"/>
                  </a:cubicBezTo>
                  <a:cubicBezTo>
                    <a:pt x="1851" y="3"/>
                    <a:pt x="1792" y="0"/>
                    <a:pt x="1732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919375" y="290175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3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900275" y="29113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5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2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881150" y="2920850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0" y="407"/>
                    <a:pt x="654" y="234"/>
                    <a:pt x="765" y="13"/>
                  </a:cubicBezTo>
                  <a:cubicBezTo>
                    <a:pt x="723" y="4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98625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0"/>
                  </a:moveTo>
                  <a:lnTo>
                    <a:pt x="0" y="382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097350" y="2424425"/>
              <a:ext cx="562050" cy="394075"/>
            </a:xfrm>
            <a:custGeom>
              <a:avLst/>
              <a:gdLst/>
              <a:ahLst/>
              <a:cxnLst/>
              <a:rect l="l" t="t" r="r" b="b"/>
              <a:pathLst>
                <a:path w="22482" h="15763" extrusionOk="0">
                  <a:moveTo>
                    <a:pt x="6497" y="1911"/>
                  </a:moveTo>
                  <a:lnTo>
                    <a:pt x="6497" y="1911"/>
                  </a:lnTo>
                  <a:cubicBezTo>
                    <a:pt x="6369" y="1975"/>
                    <a:pt x="6306" y="2038"/>
                    <a:pt x="6178" y="2038"/>
                  </a:cubicBezTo>
                  <a:lnTo>
                    <a:pt x="6497" y="1911"/>
                  </a:lnTo>
                  <a:close/>
                  <a:moveTo>
                    <a:pt x="4586" y="0"/>
                  </a:moveTo>
                  <a:lnTo>
                    <a:pt x="4586" y="0"/>
                  </a:lnTo>
                  <a:cubicBezTo>
                    <a:pt x="5159" y="1847"/>
                    <a:pt x="4140" y="3185"/>
                    <a:pt x="2867" y="4267"/>
                  </a:cubicBezTo>
                  <a:cubicBezTo>
                    <a:pt x="2230" y="4649"/>
                    <a:pt x="1848" y="5350"/>
                    <a:pt x="1911" y="6114"/>
                  </a:cubicBezTo>
                  <a:cubicBezTo>
                    <a:pt x="2039" y="6560"/>
                    <a:pt x="1911" y="7069"/>
                    <a:pt x="1657" y="7451"/>
                  </a:cubicBezTo>
                  <a:cubicBezTo>
                    <a:pt x="1293" y="7406"/>
                    <a:pt x="897" y="7037"/>
                    <a:pt x="492" y="7037"/>
                  </a:cubicBezTo>
                  <a:cubicBezTo>
                    <a:pt x="330" y="7037"/>
                    <a:pt x="165" y="7096"/>
                    <a:pt x="1" y="7260"/>
                  </a:cubicBezTo>
                  <a:cubicBezTo>
                    <a:pt x="1975" y="9107"/>
                    <a:pt x="4140" y="10699"/>
                    <a:pt x="6560" y="11973"/>
                  </a:cubicBezTo>
                  <a:cubicBezTo>
                    <a:pt x="7961" y="12737"/>
                    <a:pt x="9554" y="13310"/>
                    <a:pt x="10700" y="14520"/>
                  </a:cubicBezTo>
                  <a:cubicBezTo>
                    <a:pt x="14075" y="15476"/>
                    <a:pt x="17641" y="15030"/>
                    <a:pt x="21080" y="15730"/>
                  </a:cubicBezTo>
                  <a:cubicBezTo>
                    <a:pt x="21224" y="15746"/>
                    <a:pt x="21379" y="15762"/>
                    <a:pt x="21532" y="15762"/>
                  </a:cubicBezTo>
                  <a:cubicBezTo>
                    <a:pt x="21992" y="15762"/>
                    <a:pt x="22434" y="15619"/>
                    <a:pt x="22481" y="14903"/>
                  </a:cubicBezTo>
                  <a:cubicBezTo>
                    <a:pt x="21717" y="14457"/>
                    <a:pt x="20889" y="14011"/>
                    <a:pt x="20125" y="13438"/>
                  </a:cubicBezTo>
                  <a:cubicBezTo>
                    <a:pt x="15858" y="10254"/>
                    <a:pt x="11783" y="6815"/>
                    <a:pt x="8025" y="3057"/>
                  </a:cubicBezTo>
                  <a:cubicBezTo>
                    <a:pt x="7579" y="2548"/>
                    <a:pt x="7070" y="2166"/>
                    <a:pt x="6497" y="1911"/>
                  </a:cubicBezTo>
                  <a:cubicBezTo>
                    <a:pt x="6051" y="1083"/>
                    <a:pt x="5669" y="192"/>
                    <a:pt x="4586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107400" y="2766725"/>
              <a:ext cx="355050" cy="140675"/>
            </a:xfrm>
            <a:custGeom>
              <a:avLst/>
              <a:gdLst/>
              <a:ahLst/>
              <a:cxnLst/>
              <a:rect l="l" t="t" r="r" b="b"/>
              <a:pathLst>
                <a:path w="14202" h="5627" extrusionOk="0">
                  <a:moveTo>
                    <a:pt x="0" y="1"/>
                  </a:moveTo>
                  <a:lnTo>
                    <a:pt x="0" y="1529"/>
                  </a:lnTo>
                  <a:lnTo>
                    <a:pt x="3821" y="2739"/>
                  </a:lnTo>
                  <a:cubicBezTo>
                    <a:pt x="4076" y="2930"/>
                    <a:pt x="4395" y="2866"/>
                    <a:pt x="4649" y="3057"/>
                  </a:cubicBezTo>
                  <a:lnTo>
                    <a:pt x="4968" y="3057"/>
                  </a:lnTo>
                  <a:cubicBezTo>
                    <a:pt x="5095" y="3248"/>
                    <a:pt x="5223" y="3376"/>
                    <a:pt x="5350" y="3503"/>
                  </a:cubicBezTo>
                  <a:cubicBezTo>
                    <a:pt x="6624" y="4840"/>
                    <a:pt x="8279" y="4968"/>
                    <a:pt x="9935" y="5095"/>
                  </a:cubicBezTo>
                  <a:cubicBezTo>
                    <a:pt x="10445" y="5095"/>
                    <a:pt x="10890" y="5159"/>
                    <a:pt x="11400" y="5350"/>
                  </a:cubicBezTo>
                  <a:cubicBezTo>
                    <a:pt x="12232" y="5521"/>
                    <a:pt x="12744" y="5627"/>
                    <a:pt x="13095" y="5627"/>
                  </a:cubicBezTo>
                  <a:cubicBezTo>
                    <a:pt x="13659" y="5627"/>
                    <a:pt x="13810" y="5355"/>
                    <a:pt x="14202" y="4649"/>
                  </a:cubicBezTo>
                  <a:cubicBezTo>
                    <a:pt x="14145" y="4194"/>
                    <a:pt x="14088" y="3738"/>
                    <a:pt x="13530" y="3738"/>
                  </a:cubicBezTo>
                  <a:cubicBezTo>
                    <a:pt x="13464" y="3738"/>
                    <a:pt x="13391" y="3744"/>
                    <a:pt x="13310" y="3758"/>
                  </a:cubicBezTo>
                  <a:cubicBezTo>
                    <a:pt x="13179" y="3780"/>
                    <a:pt x="13046" y="3790"/>
                    <a:pt x="12913" y="3790"/>
                  </a:cubicBezTo>
                  <a:cubicBezTo>
                    <a:pt x="12268" y="3790"/>
                    <a:pt x="11609" y="3543"/>
                    <a:pt x="11081" y="3121"/>
                  </a:cubicBezTo>
                  <a:cubicBezTo>
                    <a:pt x="9871" y="3057"/>
                    <a:pt x="8725" y="2803"/>
                    <a:pt x="7579" y="2293"/>
                  </a:cubicBezTo>
                  <a:cubicBezTo>
                    <a:pt x="5095" y="1402"/>
                    <a:pt x="2548" y="637"/>
                    <a:pt x="0" y="1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088300" y="2758775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0" y="0"/>
                  </a:moveTo>
                  <a:cubicBezTo>
                    <a:pt x="106" y="265"/>
                    <a:pt x="345" y="398"/>
                    <a:pt x="606" y="398"/>
                  </a:cubicBezTo>
                  <a:cubicBezTo>
                    <a:pt x="658" y="398"/>
                    <a:pt x="711" y="393"/>
                    <a:pt x="764" y="382"/>
                  </a:cubicBezTo>
                  <a:cubicBezTo>
                    <a:pt x="637" y="127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2158175" y="2497525"/>
              <a:ext cx="318450" cy="246550"/>
            </a:xfrm>
            <a:custGeom>
              <a:avLst/>
              <a:gdLst/>
              <a:ahLst/>
              <a:cxnLst/>
              <a:rect l="l" t="t" r="r" b="b"/>
              <a:pathLst>
                <a:path w="12738" h="9862" extrusionOk="0">
                  <a:moveTo>
                    <a:pt x="168" y="0"/>
                  </a:moveTo>
                  <a:cubicBezTo>
                    <a:pt x="107" y="0"/>
                    <a:pt x="50" y="21"/>
                    <a:pt x="1" y="70"/>
                  </a:cubicBezTo>
                  <a:cubicBezTo>
                    <a:pt x="192" y="579"/>
                    <a:pt x="638" y="898"/>
                    <a:pt x="956" y="1280"/>
                  </a:cubicBezTo>
                  <a:cubicBezTo>
                    <a:pt x="1848" y="2299"/>
                    <a:pt x="3058" y="3190"/>
                    <a:pt x="2548" y="4846"/>
                  </a:cubicBezTo>
                  <a:cubicBezTo>
                    <a:pt x="2548" y="5228"/>
                    <a:pt x="2676" y="5610"/>
                    <a:pt x="2994" y="5865"/>
                  </a:cubicBezTo>
                  <a:cubicBezTo>
                    <a:pt x="4077" y="6820"/>
                    <a:pt x="4522" y="8157"/>
                    <a:pt x="5414" y="9240"/>
                  </a:cubicBezTo>
                  <a:cubicBezTo>
                    <a:pt x="6115" y="9654"/>
                    <a:pt x="6895" y="9861"/>
                    <a:pt x="7683" y="9861"/>
                  </a:cubicBezTo>
                  <a:cubicBezTo>
                    <a:pt x="8471" y="9861"/>
                    <a:pt x="9267" y="9654"/>
                    <a:pt x="9999" y="9240"/>
                  </a:cubicBezTo>
                  <a:lnTo>
                    <a:pt x="11082" y="9240"/>
                  </a:lnTo>
                  <a:cubicBezTo>
                    <a:pt x="11114" y="9336"/>
                    <a:pt x="11177" y="9383"/>
                    <a:pt x="11249" y="9383"/>
                  </a:cubicBezTo>
                  <a:cubicBezTo>
                    <a:pt x="11321" y="9383"/>
                    <a:pt x="11400" y="9336"/>
                    <a:pt x="11464" y="9240"/>
                  </a:cubicBezTo>
                  <a:lnTo>
                    <a:pt x="11846" y="9240"/>
                  </a:lnTo>
                  <a:cubicBezTo>
                    <a:pt x="11942" y="9367"/>
                    <a:pt x="12085" y="9431"/>
                    <a:pt x="12228" y="9431"/>
                  </a:cubicBezTo>
                  <a:cubicBezTo>
                    <a:pt x="12371" y="9431"/>
                    <a:pt x="12515" y="9367"/>
                    <a:pt x="12610" y="9240"/>
                  </a:cubicBezTo>
                  <a:cubicBezTo>
                    <a:pt x="12674" y="9240"/>
                    <a:pt x="12738" y="9240"/>
                    <a:pt x="12738" y="9176"/>
                  </a:cubicBezTo>
                  <a:cubicBezTo>
                    <a:pt x="12738" y="9049"/>
                    <a:pt x="12674" y="8985"/>
                    <a:pt x="12610" y="8922"/>
                  </a:cubicBezTo>
                  <a:cubicBezTo>
                    <a:pt x="9553" y="7202"/>
                    <a:pt x="6560" y="5228"/>
                    <a:pt x="3822" y="2935"/>
                  </a:cubicBezTo>
                  <a:cubicBezTo>
                    <a:pt x="2676" y="2235"/>
                    <a:pt x="1657" y="1216"/>
                    <a:pt x="765" y="133"/>
                  </a:cubicBezTo>
                  <a:lnTo>
                    <a:pt x="447" y="133"/>
                  </a:lnTo>
                  <a:cubicBezTo>
                    <a:pt x="368" y="55"/>
                    <a:pt x="265" y="0"/>
                    <a:pt x="168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2186850" y="2730100"/>
              <a:ext cx="248375" cy="78425"/>
            </a:xfrm>
            <a:custGeom>
              <a:avLst/>
              <a:gdLst/>
              <a:ahLst/>
              <a:cxnLst/>
              <a:rect l="l" t="t" r="r" b="b"/>
              <a:pathLst>
                <a:path w="9935" h="3137" extrusionOk="0">
                  <a:moveTo>
                    <a:pt x="4203" y="1"/>
                  </a:moveTo>
                  <a:cubicBezTo>
                    <a:pt x="3923" y="14"/>
                    <a:pt x="3643" y="16"/>
                    <a:pt x="3363" y="16"/>
                  </a:cubicBezTo>
                  <a:cubicBezTo>
                    <a:pt x="3176" y="16"/>
                    <a:pt x="2989" y="15"/>
                    <a:pt x="2802" y="15"/>
                  </a:cubicBezTo>
                  <a:cubicBezTo>
                    <a:pt x="1868" y="15"/>
                    <a:pt x="934" y="43"/>
                    <a:pt x="0" y="383"/>
                  </a:cubicBezTo>
                  <a:cubicBezTo>
                    <a:pt x="191" y="765"/>
                    <a:pt x="637" y="701"/>
                    <a:pt x="955" y="892"/>
                  </a:cubicBezTo>
                  <a:cubicBezTo>
                    <a:pt x="2102" y="1402"/>
                    <a:pt x="2102" y="1529"/>
                    <a:pt x="1147" y="2676"/>
                  </a:cubicBezTo>
                  <a:cubicBezTo>
                    <a:pt x="1213" y="2687"/>
                    <a:pt x="1279" y="2691"/>
                    <a:pt x="1345" y="2691"/>
                  </a:cubicBezTo>
                  <a:cubicBezTo>
                    <a:pt x="1815" y="2691"/>
                    <a:pt x="2285" y="2447"/>
                    <a:pt x="2755" y="2447"/>
                  </a:cubicBezTo>
                  <a:cubicBezTo>
                    <a:pt x="2983" y="2447"/>
                    <a:pt x="3211" y="2504"/>
                    <a:pt x="3439" y="2676"/>
                  </a:cubicBezTo>
                  <a:cubicBezTo>
                    <a:pt x="3588" y="2800"/>
                    <a:pt x="3737" y="2856"/>
                    <a:pt x="3871" y="2856"/>
                  </a:cubicBezTo>
                  <a:cubicBezTo>
                    <a:pt x="4080" y="2856"/>
                    <a:pt x="4253" y="2718"/>
                    <a:pt x="4331" y="2484"/>
                  </a:cubicBezTo>
                  <a:cubicBezTo>
                    <a:pt x="4446" y="2081"/>
                    <a:pt x="3935" y="1312"/>
                    <a:pt x="4594" y="1312"/>
                  </a:cubicBezTo>
                  <a:cubicBezTo>
                    <a:pt x="4662" y="1312"/>
                    <a:pt x="4744" y="1320"/>
                    <a:pt x="4840" y="1338"/>
                  </a:cubicBezTo>
                  <a:cubicBezTo>
                    <a:pt x="5350" y="1466"/>
                    <a:pt x="6687" y="1338"/>
                    <a:pt x="6114" y="2676"/>
                  </a:cubicBezTo>
                  <a:cubicBezTo>
                    <a:pt x="6671" y="3010"/>
                    <a:pt x="7228" y="3137"/>
                    <a:pt x="7785" y="3137"/>
                  </a:cubicBezTo>
                  <a:cubicBezTo>
                    <a:pt x="8502" y="3137"/>
                    <a:pt x="9218" y="2926"/>
                    <a:pt x="9935" y="2676"/>
                  </a:cubicBezTo>
                  <a:cubicBezTo>
                    <a:pt x="9425" y="1848"/>
                    <a:pt x="8215" y="1338"/>
                    <a:pt x="8789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938475" y="2615475"/>
              <a:ext cx="47800" cy="28675"/>
            </a:xfrm>
            <a:custGeom>
              <a:avLst/>
              <a:gdLst/>
              <a:ahLst/>
              <a:cxnLst/>
              <a:rect l="l" t="t" r="r" b="b"/>
              <a:pathLst>
                <a:path w="1912" h="1147" extrusionOk="0">
                  <a:moveTo>
                    <a:pt x="0" y="1"/>
                  </a:moveTo>
                  <a:lnTo>
                    <a:pt x="0" y="1"/>
                  </a:lnTo>
                  <a:cubicBezTo>
                    <a:pt x="383" y="701"/>
                    <a:pt x="1147" y="1147"/>
                    <a:pt x="1911" y="1147"/>
                  </a:cubicBezTo>
                  <a:cubicBezTo>
                    <a:pt x="1529" y="510"/>
                    <a:pt x="828" y="64"/>
                    <a:pt x="0" y="1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2139075" y="2472025"/>
              <a:ext cx="20600" cy="19300"/>
            </a:xfrm>
            <a:custGeom>
              <a:avLst/>
              <a:gdLst/>
              <a:ahLst/>
              <a:cxnLst/>
              <a:rect l="l" t="t" r="r" b="b"/>
              <a:pathLst>
                <a:path w="824" h="772" extrusionOk="0">
                  <a:moveTo>
                    <a:pt x="98" y="0"/>
                  </a:moveTo>
                  <a:cubicBezTo>
                    <a:pt x="66" y="0"/>
                    <a:pt x="34" y="2"/>
                    <a:pt x="1" y="7"/>
                  </a:cubicBezTo>
                  <a:cubicBezTo>
                    <a:pt x="128" y="389"/>
                    <a:pt x="446" y="644"/>
                    <a:pt x="765" y="771"/>
                  </a:cubicBezTo>
                  <a:cubicBezTo>
                    <a:pt x="824" y="358"/>
                    <a:pt x="500" y="0"/>
                    <a:pt x="98" y="0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177300" y="2730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014900" y="2655275"/>
              <a:ext cx="9575" cy="8000"/>
            </a:xfrm>
            <a:custGeom>
              <a:avLst/>
              <a:gdLst/>
              <a:ahLst/>
              <a:cxnLst/>
              <a:rect l="l" t="t" r="r" b="b"/>
              <a:pathLst>
                <a:path w="383" h="320" extrusionOk="0">
                  <a:moveTo>
                    <a:pt x="382" y="31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986250" y="2645725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446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2159775" y="24913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1" y="382"/>
                  </a:lnTo>
                  <a:lnTo>
                    <a:pt x="383" y="3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544750" y="2881350"/>
              <a:ext cx="511075" cy="198175"/>
            </a:xfrm>
            <a:custGeom>
              <a:avLst/>
              <a:gdLst/>
              <a:ahLst/>
              <a:cxnLst/>
              <a:rect l="l" t="t" r="r" b="b"/>
              <a:pathLst>
                <a:path w="20443" h="7927" extrusionOk="0">
                  <a:moveTo>
                    <a:pt x="10381" y="1"/>
                  </a:moveTo>
                  <a:cubicBezTo>
                    <a:pt x="9855" y="1"/>
                    <a:pt x="9330" y="96"/>
                    <a:pt x="8852" y="447"/>
                  </a:cubicBezTo>
                  <a:cubicBezTo>
                    <a:pt x="7260" y="1083"/>
                    <a:pt x="5732" y="1848"/>
                    <a:pt x="4267" y="2739"/>
                  </a:cubicBezTo>
                  <a:cubicBezTo>
                    <a:pt x="4076" y="3058"/>
                    <a:pt x="3758" y="2994"/>
                    <a:pt x="3439" y="3185"/>
                  </a:cubicBezTo>
                  <a:cubicBezTo>
                    <a:pt x="2548" y="3822"/>
                    <a:pt x="1847" y="4713"/>
                    <a:pt x="764" y="5095"/>
                  </a:cubicBezTo>
                  <a:cubicBezTo>
                    <a:pt x="701" y="5669"/>
                    <a:pt x="2293" y="6751"/>
                    <a:pt x="319" y="6879"/>
                  </a:cubicBezTo>
                  <a:cubicBezTo>
                    <a:pt x="0" y="6879"/>
                    <a:pt x="0" y="7197"/>
                    <a:pt x="128" y="7452"/>
                  </a:cubicBezTo>
                  <a:cubicBezTo>
                    <a:pt x="222" y="7689"/>
                    <a:pt x="388" y="7926"/>
                    <a:pt x="598" y="7926"/>
                  </a:cubicBezTo>
                  <a:cubicBezTo>
                    <a:pt x="670" y="7926"/>
                    <a:pt x="747" y="7899"/>
                    <a:pt x="828" y="7834"/>
                  </a:cubicBezTo>
                  <a:cubicBezTo>
                    <a:pt x="1401" y="7261"/>
                    <a:pt x="2229" y="7070"/>
                    <a:pt x="2420" y="6051"/>
                  </a:cubicBezTo>
                  <a:cubicBezTo>
                    <a:pt x="2540" y="4794"/>
                    <a:pt x="3616" y="3874"/>
                    <a:pt x="4856" y="3874"/>
                  </a:cubicBezTo>
                  <a:cubicBezTo>
                    <a:pt x="4935" y="3874"/>
                    <a:pt x="5015" y="3878"/>
                    <a:pt x="5095" y="3885"/>
                  </a:cubicBezTo>
                  <a:cubicBezTo>
                    <a:pt x="5332" y="4099"/>
                    <a:pt x="5578" y="4171"/>
                    <a:pt x="5826" y="4171"/>
                  </a:cubicBezTo>
                  <a:cubicBezTo>
                    <a:pt x="6244" y="4171"/>
                    <a:pt x="6669" y="3965"/>
                    <a:pt x="7069" y="3885"/>
                  </a:cubicBezTo>
                  <a:cubicBezTo>
                    <a:pt x="7196" y="3822"/>
                    <a:pt x="7388" y="3758"/>
                    <a:pt x="7515" y="3694"/>
                  </a:cubicBezTo>
                  <a:cubicBezTo>
                    <a:pt x="8024" y="3567"/>
                    <a:pt x="8534" y="3503"/>
                    <a:pt x="8852" y="3121"/>
                  </a:cubicBezTo>
                  <a:cubicBezTo>
                    <a:pt x="9043" y="3249"/>
                    <a:pt x="9171" y="3503"/>
                    <a:pt x="9234" y="3758"/>
                  </a:cubicBezTo>
                  <a:cubicBezTo>
                    <a:pt x="9289" y="4138"/>
                    <a:pt x="9111" y="4704"/>
                    <a:pt x="9611" y="4704"/>
                  </a:cubicBezTo>
                  <a:cubicBezTo>
                    <a:pt x="9697" y="4704"/>
                    <a:pt x="9804" y="4687"/>
                    <a:pt x="9935" y="4650"/>
                  </a:cubicBezTo>
                  <a:cubicBezTo>
                    <a:pt x="10062" y="5350"/>
                    <a:pt x="10381" y="5796"/>
                    <a:pt x="11145" y="5796"/>
                  </a:cubicBezTo>
                  <a:cubicBezTo>
                    <a:pt x="11285" y="5889"/>
                    <a:pt x="11425" y="5948"/>
                    <a:pt x="11564" y="5948"/>
                  </a:cubicBezTo>
                  <a:cubicBezTo>
                    <a:pt x="11616" y="5948"/>
                    <a:pt x="11667" y="5940"/>
                    <a:pt x="11718" y="5923"/>
                  </a:cubicBezTo>
                  <a:cubicBezTo>
                    <a:pt x="11973" y="5860"/>
                    <a:pt x="12227" y="5732"/>
                    <a:pt x="12482" y="5605"/>
                  </a:cubicBezTo>
                  <a:cubicBezTo>
                    <a:pt x="14584" y="4331"/>
                    <a:pt x="17131" y="3822"/>
                    <a:pt x="19105" y="2357"/>
                  </a:cubicBezTo>
                  <a:cubicBezTo>
                    <a:pt x="19615" y="1975"/>
                    <a:pt x="20443" y="1657"/>
                    <a:pt x="20252" y="956"/>
                  </a:cubicBezTo>
                  <a:cubicBezTo>
                    <a:pt x="20090" y="363"/>
                    <a:pt x="19472" y="318"/>
                    <a:pt x="18900" y="318"/>
                  </a:cubicBezTo>
                  <a:cubicBezTo>
                    <a:pt x="18796" y="318"/>
                    <a:pt x="18694" y="319"/>
                    <a:pt x="18596" y="319"/>
                  </a:cubicBezTo>
                  <a:cubicBezTo>
                    <a:pt x="16367" y="319"/>
                    <a:pt x="14138" y="255"/>
                    <a:pt x="11909" y="128"/>
                  </a:cubicBezTo>
                  <a:cubicBezTo>
                    <a:pt x="11431" y="96"/>
                    <a:pt x="10906" y="1"/>
                    <a:pt x="10381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766050" y="2811675"/>
              <a:ext cx="355050" cy="256375"/>
            </a:xfrm>
            <a:custGeom>
              <a:avLst/>
              <a:gdLst/>
              <a:ahLst/>
              <a:cxnLst/>
              <a:rect l="l" t="t" r="r" b="b"/>
              <a:pathLst>
                <a:path w="14202" h="10255" extrusionOk="0">
                  <a:moveTo>
                    <a:pt x="2101" y="1"/>
                  </a:moveTo>
                  <a:cubicBezTo>
                    <a:pt x="1491" y="1"/>
                    <a:pt x="874" y="201"/>
                    <a:pt x="382" y="559"/>
                  </a:cubicBezTo>
                  <a:cubicBezTo>
                    <a:pt x="573" y="814"/>
                    <a:pt x="828" y="1005"/>
                    <a:pt x="1147" y="1005"/>
                  </a:cubicBezTo>
                  <a:cubicBezTo>
                    <a:pt x="1911" y="1005"/>
                    <a:pt x="1911" y="1514"/>
                    <a:pt x="1911" y="2024"/>
                  </a:cubicBezTo>
                  <a:cubicBezTo>
                    <a:pt x="1911" y="2491"/>
                    <a:pt x="1748" y="2593"/>
                    <a:pt x="1537" y="2593"/>
                  </a:cubicBezTo>
                  <a:cubicBezTo>
                    <a:pt x="1376" y="2593"/>
                    <a:pt x="1185" y="2533"/>
                    <a:pt x="1019" y="2533"/>
                  </a:cubicBezTo>
                  <a:cubicBezTo>
                    <a:pt x="510" y="2533"/>
                    <a:pt x="128" y="2788"/>
                    <a:pt x="0" y="3234"/>
                  </a:cubicBezTo>
                  <a:cubicBezTo>
                    <a:pt x="510" y="3170"/>
                    <a:pt x="955" y="3170"/>
                    <a:pt x="1465" y="3170"/>
                  </a:cubicBezTo>
                  <a:cubicBezTo>
                    <a:pt x="3856" y="3503"/>
                    <a:pt x="6295" y="3691"/>
                    <a:pt x="8740" y="3691"/>
                  </a:cubicBezTo>
                  <a:cubicBezTo>
                    <a:pt x="9096" y="3691"/>
                    <a:pt x="9452" y="3687"/>
                    <a:pt x="9808" y="3679"/>
                  </a:cubicBezTo>
                  <a:cubicBezTo>
                    <a:pt x="9956" y="3637"/>
                    <a:pt x="10112" y="3616"/>
                    <a:pt x="10268" y="3616"/>
                  </a:cubicBezTo>
                  <a:cubicBezTo>
                    <a:pt x="10579" y="3616"/>
                    <a:pt x="10890" y="3701"/>
                    <a:pt x="11145" y="3870"/>
                  </a:cubicBezTo>
                  <a:cubicBezTo>
                    <a:pt x="10763" y="4189"/>
                    <a:pt x="10317" y="4444"/>
                    <a:pt x="9935" y="4762"/>
                  </a:cubicBezTo>
                  <a:cubicBezTo>
                    <a:pt x="7833" y="6290"/>
                    <a:pt x="5159" y="6736"/>
                    <a:pt x="3057" y="8201"/>
                  </a:cubicBezTo>
                  <a:cubicBezTo>
                    <a:pt x="2930" y="8328"/>
                    <a:pt x="2802" y="8456"/>
                    <a:pt x="2675" y="8583"/>
                  </a:cubicBezTo>
                  <a:lnTo>
                    <a:pt x="2293" y="8583"/>
                  </a:lnTo>
                  <a:lnTo>
                    <a:pt x="1847" y="9284"/>
                  </a:lnTo>
                  <a:cubicBezTo>
                    <a:pt x="2293" y="9284"/>
                    <a:pt x="2675" y="9666"/>
                    <a:pt x="2675" y="10111"/>
                  </a:cubicBezTo>
                  <a:cubicBezTo>
                    <a:pt x="2770" y="10207"/>
                    <a:pt x="2898" y="10255"/>
                    <a:pt x="3025" y="10255"/>
                  </a:cubicBezTo>
                  <a:cubicBezTo>
                    <a:pt x="3153" y="10255"/>
                    <a:pt x="3280" y="10207"/>
                    <a:pt x="3375" y="10111"/>
                  </a:cubicBezTo>
                  <a:cubicBezTo>
                    <a:pt x="5031" y="8456"/>
                    <a:pt x="7197" y="7755"/>
                    <a:pt x="9171" y="6609"/>
                  </a:cubicBezTo>
                  <a:cubicBezTo>
                    <a:pt x="10381" y="6099"/>
                    <a:pt x="11591" y="5335"/>
                    <a:pt x="12610" y="4380"/>
                  </a:cubicBezTo>
                  <a:cubicBezTo>
                    <a:pt x="12801" y="2979"/>
                    <a:pt x="13820" y="1896"/>
                    <a:pt x="14202" y="559"/>
                  </a:cubicBezTo>
                  <a:cubicBezTo>
                    <a:pt x="14011" y="431"/>
                    <a:pt x="13820" y="304"/>
                    <a:pt x="13629" y="304"/>
                  </a:cubicBezTo>
                  <a:cubicBezTo>
                    <a:pt x="12202" y="406"/>
                    <a:pt x="10765" y="457"/>
                    <a:pt x="9327" y="457"/>
                  </a:cubicBezTo>
                  <a:cubicBezTo>
                    <a:pt x="7169" y="457"/>
                    <a:pt x="5006" y="342"/>
                    <a:pt x="2866" y="113"/>
                  </a:cubicBezTo>
                  <a:cubicBezTo>
                    <a:pt x="2619" y="37"/>
                    <a:pt x="2361" y="1"/>
                    <a:pt x="2101" y="1"/>
                  </a:cubicBezTo>
                  <a:close/>
                </a:path>
              </a:pathLst>
            </a:custGeom>
            <a:solidFill>
              <a:srgbClr val="D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605250" y="2965250"/>
              <a:ext cx="146825" cy="118325"/>
            </a:xfrm>
            <a:custGeom>
              <a:avLst/>
              <a:gdLst/>
              <a:ahLst/>
              <a:cxnLst/>
              <a:rect l="l" t="t" r="r" b="b"/>
              <a:pathLst>
                <a:path w="5873" h="4733" extrusionOk="0">
                  <a:moveTo>
                    <a:pt x="5404" y="1"/>
                  </a:moveTo>
                  <a:cubicBezTo>
                    <a:pt x="5248" y="1"/>
                    <a:pt x="5064" y="38"/>
                    <a:pt x="4904" y="84"/>
                  </a:cubicBezTo>
                  <a:cubicBezTo>
                    <a:pt x="4203" y="657"/>
                    <a:pt x="3312" y="657"/>
                    <a:pt x="2484" y="848"/>
                  </a:cubicBezTo>
                  <a:cubicBezTo>
                    <a:pt x="319" y="1931"/>
                    <a:pt x="0" y="2631"/>
                    <a:pt x="764" y="4351"/>
                  </a:cubicBezTo>
                  <a:cubicBezTo>
                    <a:pt x="892" y="4542"/>
                    <a:pt x="1099" y="4542"/>
                    <a:pt x="1306" y="4542"/>
                  </a:cubicBezTo>
                  <a:cubicBezTo>
                    <a:pt x="1513" y="4542"/>
                    <a:pt x="1720" y="4542"/>
                    <a:pt x="1847" y="4733"/>
                  </a:cubicBezTo>
                  <a:lnTo>
                    <a:pt x="2611" y="4669"/>
                  </a:lnTo>
                  <a:cubicBezTo>
                    <a:pt x="2739" y="4478"/>
                    <a:pt x="2866" y="4223"/>
                    <a:pt x="3184" y="4159"/>
                  </a:cubicBezTo>
                  <a:cubicBezTo>
                    <a:pt x="5222" y="3841"/>
                    <a:pt x="5095" y="1867"/>
                    <a:pt x="5668" y="529"/>
                  </a:cubicBezTo>
                  <a:cubicBezTo>
                    <a:pt x="5872" y="121"/>
                    <a:pt x="5683" y="1"/>
                    <a:pt x="5404" y="1"/>
                  </a:cubicBezTo>
                  <a:close/>
                </a:path>
              </a:pathLst>
            </a:custGeom>
            <a:solidFill>
              <a:srgbClr val="FD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4670525" y="2957825"/>
              <a:ext cx="100325" cy="124150"/>
            </a:xfrm>
            <a:custGeom>
              <a:avLst/>
              <a:gdLst/>
              <a:ahLst/>
              <a:cxnLst/>
              <a:rect l="l" t="t" r="r" b="b"/>
              <a:pathLst>
                <a:path w="4013" h="4966" extrusionOk="0">
                  <a:moveTo>
                    <a:pt x="3132" y="0"/>
                  </a:moveTo>
                  <a:cubicBezTo>
                    <a:pt x="2804" y="0"/>
                    <a:pt x="2494" y="78"/>
                    <a:pt x="2229" y="381"/>
                  </a:cubicBezTo>
                  <a:cubicBezTo>
                    <a:pt x="2484" y="508"/>
                    <a:pt x="2993" y="508"/>
                    <a:pt x="2675" y="954"/>
                  </a:cubicBezTo>
                  <a:cubicBezTo>
                    <a:pt x="2293" y="1591"/>
                    <a:pt x="1147" y="2036"/>
                    <a:pt x="2038" y="3119"/>
                  </a:cubicBezTo>
                  <a:cubicBezTo>
                    <a:pt x="2229" y="3374"/>
                    <a:pt x="1720" y="3629"/>
                    <a:pt x="1401" y="3692"/>
                  </a:cubicBezTo>
                  <a:cubicBezTo>
                    <a:pt x="701" y="3756"/>
                    <a:pt x="128" y="4265"/>
                    <a:pt x="0" y="4966"/>
                  </a:cubicBezTo>
                  <a:cubicBezTo>
                    <a:pt x="3312" y="3883"/>
                    <a:pt x="4012" y="2992"/>
                    <a:pt x="3821" y="62"/>
                  </a:cubicBezTo>
                  <a:cubicBezTo>
                    <a:pt x="3589" y="36"/>
                    <a:pt x="3356" y="0"/>
                    <a:pt x="3132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667325" y="2966900"/>
              <a:ext cx="58950" cy="21075"/>
            </a:xfrm>
            <a:custGeom>
              <a:avLst/>
              <a:gdLst/>
              <a:ahLst/>
              <a:cxnLst/>
              <a:rect l="l" t="t" r="r" b="b"/>
              <a:pathLst>
                <a:path w="2358" h="843" extrusionOk="0">
                  <a:moveTo>
                    <a:pt x="2151" y="1"/>
                  </a:moveTo>
                  <a:cubicBezTo>
                    <a:pt x="1511" y="1"/>
                    <a:pt x="949" y="468"/>
                    <a:pt x="301" y="468"/>
                  </a:cubicBezTo>
                  <a:cubicBezTo>
                    <a:pt x="265" y="468"/>
                    <a:pt x="228" y="467"/>
                    <a:pt x="192" y="463"/>
                  </a:cubicBezTo>
                  <a:cubicBezTo>
                    <a:pt x="128" y="591"/>
                    <a:pt x="65" y="718"/>
                    <a:pt x="1" y="782"/>
                  </a:cubicBezTo>
                  <a:cubicBezTo>
                    <a:pt x="245" y="817"/>
                    <a:pt x="490" y="842"/>
                    <a:pt x="728" y="842"/>
                  </a:cubicBezTo>
                  <a:cubicBezTo>
                    <a:pt x="1358" y="842"/>
                    <a:pt x="1941" y="665"/>
                    <a:pt x="2357" y="18"/>
                  </a:cubicBezTo>
                  <a:cubicBezTo>
                    <a:pt x="2287" y="6"/>
                    <a:pt x="2219" y="1"/>
                    <a:pt x="2151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234600" y="2781050"/>
              <a:ext cx="340750" cy="187900"/>
            </a:xfrm>
            <a:custGeom>
              <a:avLst/>
              <a:gdLst/>
              <a:ahLst/>
              <a:cxnLst/>
              <a:rect l="l" t="t" r="r" b="b"/>
              <a:pathLst>
                <a:path w="13630" h="7516" extrusionOk="0">
                  <a:moveTo>
                    <a:pt x="3694" y="1"/>
                  </a:moveTo>
                  <a:lnTo>
                    <a:pt x="2994" y="128"/>
                  </a:lnTo>
                  <a:cubicBezTo>
                    <a:pt x="2943" y="111"/>
                    <a:pt x="2887" y="103"/>
                    <a:pt x="2829" y="103"/>
                  </a:cubicBezTo>
                  <a:cubicBezTo>
                    <a:pt x="2671" y="103"/>
                    <a:pt x="2497" y="162"/>
                    <a:pt x="2357" y="255"/>
                  </a:cubicBezTo>
                  <a:cubicBezTo>
                    <a:pt x="2230" y="510"/>
                    <a:pt x="1911" y="638"/>
                    <a:pt x="1593" y="638"/>
                  </a:cubicBezTo>
                  <a:cubicBezTo>
                    <a:pt x="2548" y="1656"/>
                    <a:pt x="892" y="2548"/>
                    <a:pt x="1402" y="3503"/>
                  </a:cubicBezTo>
                  <a:cubicBezTo>
                    <a:pt x="1" y="4459"/>
                    <a:pt x="574" y="5477"/>
                    <a:pt x="1147" y="6560"/>
                  </a:cubicBezTo>
                  <a:cubicBezTo>
                    <a:pt x="1274" y="6815"/>
                    <a:pt x="1211" y="7197"/>
                    <a:pt x="1211" y="7515"/>
                  </a:cubicBezTo>
                  <a:cubicBezTo>
                    <a:pt x="1720" y="7388"/>
                    <a:pt x="2293" y="7261"/>
                    <a:pt x="2803" y="6942"/>
                  </a:cubicBezTo>
                  <a:cubicBezTo>
                    <a:pt x="4904" y="5223"/>
                    <a:pt x="7706" y="4522"/>
                    <a:pt x="9935" y="2930"/>
                  </a:cubicBezTo>
                  <a:cubicBezTo>
                    <a:pt x="10572" y="2421"/>
                    <a:pt x="11400" y="2166"/>
                    <a:pt x="12228" y="2166"/>
                  </a:cubicBezTo>
                  <a:cubicBezTo>
                    <a:pt x="12355" y="1402"/>
                    <a:pt x="13438" y="1593"/>
                    <a:pt x="13629" y="829"/>
                  </a:cubicBezTo>
                  <a:cubicBezTo>
                    <a:pt x="13183" y="510"/>
                    <a:pt x="12546" y="765"/>
                    <a:pt x="12228" y="255"/>
                  </a:cubicBezTo>
                  <a:cubicBezTo>
                    <a:pt x="11225" y="542"/>
                    <a:pt x="10150" y="685"/>
                    <a:pt x="9085" y="685"/>
                  </a:cubicBezTo>
                  <a:cubicBezTo>
                    <a:pt x="8729" y="685"/>
                    <a:pt x="8375" y="669"/>
                    <a:pt x="8025" y="638"/>
                  </a:cubicBezTo>
                  <a:cubicBezTo>
                    <a:pt x="7431" y="638"/>
                    <a:pt x="6864" y="439"/>
                    <a:pt x="6270" y="439"/>
                  </a:cubicBezTo>
                  <a:cubicBezTo>
                    <a:pt x="5973" y="439"/>
                    <a:pt x="5669" y="489"/>
                    <a:pt x="5350" y="638"/>
                  </a:cubicBezTo>
                  <a:cubicBezTo>
                    <a:pt x="5255" y="669"/>
                    <a:pt x="5151" y="685"/>
                    <a:pt x="5046" y="685"/>
                  </a:cubicBezTo>
                  <a:cubicBezTo>
                    <a:pt x="4729" y="685"/>
                    <a:pt x="4395" y="542"/>
                    <a:pt x="4204" y="255"/>
                  </a:cubicBezTo>
                  <a:cubicBezTo>
                    <a:pt x="4076" y="128"/>
                    <a:pt x="3885" y="1"/>
                    <a:pt x="3694" y="1"/>
                  </a:cubicBezTo>
                  <a:close/>
                </a:path>
              </a:pathLst>
            </a:custGeom>
            <a:solidFill>
              <a:srgbClr val="F4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881150" y="2949750"/>
              <a:ext cx="28700" cy="9725"/>
            </a:xfrm>
            <a:custGeom>
              <a:avLst/>
              <a:gdLst/>
              <a:ahLst/>
              <a:cxnLst/>
              <a:rect l="l" t="t" r="r" b="b"/>
              <a:pathLst>
                <a:path w="1148" h="389" extrusionOk="0">
                  <a:moveTo>
                    <a:pt x="885" y="0"/>
                  </a:moveTo>
                  <a:cubicBezTo>
                    <a:pt x="573" y="0"/>
                    <a:pt x="249" y="39"/>
                    <a:pt x="1" y="385"/>
                  </a:cubicBezTo>
                  <a:cubicBezTo>
                    <a:pt x="100" y="385"/>
                    <a:pt x="199" y="388"/>
                    <a:pt x="296" y="388"/>
                  </a:cubicBezTo>
                  <a:cubicBezTo>
                    <a:pt x="635" y="388"/>
                    <a:pt x="949" y="350"/>
                    <a:pt x="1147" y="3"/>
                  </a:cubicBezTo>
                  <a:cubicBezTo>
                    <a:pt x="1062" y="3"/>
                    <a:pt x="974" y="0"/>
                    <a:pt x="885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1957575" y="2911600"/>
              <a:ext cx="19125" cy="9900"/>
            </a:xfrm>
            <a:custGeom>
              <a:avLst/>
              <a:gdLst/>
              <a:ahLst/>
              <a:cxnLst/>
              <a:rect l="l" t="t" r="r" b="b"/>
              <a:pathLst>
                <a:path w="765" h="396" extrusionOk="0">
                  <a:moveTo>
                    <a:pt x="765" y="1"/>
                  </a:moveTo>
                  <a:cubicBezTo>
                    <a:pt x="446" y="1"/>
                    <a:pt x="192" y="128"/>
                    <a:pt x="1" y="383"/>
                  </a:cubicBezTo>
                  <a:cubicBezTo>
                    <a:pt x="43" y="391"/>
                    <a:pt x="84" y="395"/>
                    <a:pt x="126" y="395"/>
                  </a:cubicBezTo>
                  <a:cubicBezTo>
                    <a:pt x="400" y="395"/>
                    <a:pt x="654" y="222"/>
                    <a:pt x="765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871600" y="295937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1930525" y="29307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948025" y="29211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1986250" y="29020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3"/>
                  </a:moveTo>
                  <a:cubicBezTo>
                    <a:pt x="127" y="255"/>
                    <a:pt x="255" y="128"/>
                    <a:pt x="382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353700" y="2223825"/>
              <a:ext cx="821550" cy="612450"/>
            </a:xfrm>
            <a:custGeom>
              <a:avLst/>
              <a:gdLst/>
              <a:ahLst/>
              <a:cxnLst/>
              <a:rect l="l" t="t" r="r" b="b"/>
              <a:pathLst>
                <a:path w="32862" h="24498" extrusionOk="0">
                  <a:moveTo>
                    <a:pt x="5350" y="0"/>
                  </a:moveTo>
                  <a:cubicBezTo>
                    <a:pt x="5350" y="1529"/>
                    <a:pt x="5477" y="3057"/>
                    <a:pt x="5668" y="4586"/>
                  </a:cubicBezTo>
                  <a:cubicBezTo>
                    <a:pt x="5818" y="7038"/>
                    <a:pt x="6244" y="7878"/>
                    <a:pt x="7902" y="7878"/>
                  </a:cubicBezTo>
                  <a:cubicBezTo>
                    <a:pt x="8354" y="7878"/>
                    <a:pt x="8898" y="7815"/>
                    <a:pt x="9553" y="7706"/>
                  </a:cubicBezTo>
                  <a:cubicBezTo>
                    <a:pt x="9680" y="7706"/>
                    <a:pt x="9807" y="7770"/>
                    <a:pt x="9807" y="7897"/>
                  </a:cubicBezTo>
                  <a:cubicBezTo>
                    <a:pt x="8888" y="9167"/>
                    <a:pt x="8601" y="9563"/>
                    <a:pt x="7787" y="9563"/>
                  </a:cubicBezTo>
                  <a:cubicBezTo>
                    <a:pt x="7417" y="9563"/>
                    <a:pt x="6938" y="9481"/>
                    <a:pt x="6241" y="9362"/>
                  </a:cubicBezTo>
                  <a:cubicBezTo>
                    <a:pt x="6132" y="9344"/>
                    <a:pt x="6032" y="9335"/>
                    <a:pt x="5941" y="9335"/>
                  </a:cubicBezTo>
                  <a:cubicBezTo>
                    <a:pt x="5392" y="9335"/>
                    <a:pt x="5158" y="9662"/>
                    <a:pt x="5158" y="10317"/>
                  </a:cubicBezTo>
                  <a:cubicBezTo>
                    <a:pt x="5222" y="10827"/>
                    <a:pt x="5222" y="11336"/>
                    <a:pt x="5031" y="11846"/>
                  </a:cubicBezTo>
                  <a:cubicBezTo>
                    <a:pt x="4967" y="11018"/>
                    <a:pt x="4713" y="10253"/>
                    <a:pt x="4140" y="9680"/>
                  </a:cubicBezTo>
                  <a:cubicBezTo>
                    <a:pt x="3837" y="9339"/>
                    <a:pt x="3444" y="9089"/>
                    <a:pt x="3108" y="9089"/>
                  </a:cubicBezTo>
                  <a:cubicBezTo>
                    <a:pt x="2879" y="9089"/>
                    <a:pt x="2677" y="9205"/>
                    <a:pt x="2547" y="9489"/>
                  </a:cubicBezTo>
                  <a:cubicBezTo>
                    <a:pt x="1974" y="10636"/>
                    <a:pt x="955" y="10508"/>
                    <a:pt x="0" y="10699"/>
                  </a:cubicBezTo>
                  <a:cubicBezTo>
                    <a:pt x="510" y="11782"/>
                    <a:pt x="1592" y="12164"/>
                    <a:pt x="2420" y="12864"/>
                  </a:cubicBezTo>
                  <a:cubicBezTo>
                    <a:pt x="5031" y="15157"/>
                    <a:pt x="7451" y="17704"/>
                    <a:pt x="10317" y="19679"/>
                  </a:cubicBezTo>
                  <a:cubicBezTo>
                    <a:pt x="11272" y="20315"/>
                    <a:pt x="12100" y="21080"/>
                    <a:pt x="12992" y="21780"/>
                  </a:cubicBezTo>
                  <a:cubicBezTo>
                    <a:pt x="13310" y="22035"/>
                    <a:pt x="13565" y="22481"/>
                    <a:pt x="14074" y="22544"/>
                  </a:cubicBezTo>
                  <a:cubicBezTo>
                    <a:pt x="15157" y="22735"/>
                    <a:pt x="16112" y="23309"/>
                    <a:pt x="16876" y="24073"/>
                  </a:cubicBezTo>
                  <a:cubicBezTo>
                    <a:pt x="19831" y="24127"/>
                    <a:pt x="22786" y="24498"/>
                    <a:pt x="25779" y="24498"/>
                  </a:cubicBezTo>
                  <a:cubicBezTo>
                    <a:pt x="26334" y="24498"/>
                    <a:pt x="26890" y="24485"/>
                    <a:pt x="27448" y="24455"/>
                  </a:cubicBezTo>
                  <a:cubicBezTo>
                    <a:pt x="27628" y="24466"/>
                    <a:pt x="27807" y="24471"/>
                    <a:pt x="27984" y="24471"/>
                  </a:cubicBezTo>
                  <a:cubicBezTo>
                    <a:pt x="28872" y="24471"/>
                    <a:pt x="29730" y="24338"/>
                    <a:pt x="30632" y="24073"/>
                  </a:cubicBezTo>
                  <a:cubicBezTo>
                    <a:pt x="30884" y="24256"/>
                    <a:pt x="31136" y="24324"/>
                    <a:pt x="31385" y="24324"/>
                  </a:cubicBezTo>
                  <a:cubicBezTo>
                    <a:pt x="31828" y="24324"/>
                    <a:pt x="32262" y="24109"/>
                    <a:pt x="32670" y="23945"/>
                  </a:cubicBezTo>
                  <a:cubicBezTo>
                    <a:pt x="32734" y="23882"/>
                    <a:pt x="32797" y="23818"/>
                    <a:pt x="32861" y="23754"/>
                  </a:cubicBezTo>
                  <a:cubicBezTo>
                    <a:pt x="32797" y="22927"/>
                    <a:pt x="32097" y="22863"/>
                    <a:pt x="31524" y="22608"/>
                  </a:cubicBezTo>
                  <a:cubicBezTo>
                    <a:pt x="28531" y="21080"/>
                    <a:pt x="25728" y="19169"/>
                    <a:pt x="23308" y="16877"/>
                  </a:cubicBezTo>
                  <a:lnTo>
                    <a:pt x="22926" y="16494"/>
                  </a:lnTo>
                  <a:cubicBezTo>
                    <a:pt x="22735" y="16431"/>
                    <a:pt x="22481" y="16431"/>
                    <a:pt x="22353" y="16367"/>
                  </a:cubicBezTo>
                  <a:cubicBezTo>
                    <a:pt x="19678" y="14074"/>
                    <a:pt x="17004" y="11654"/>
                    <a:pt x="14520" y="9171"/>
                  </a:cubicBezTo>
                  <a:cubicBezTo>
                    <a:pt x="14393" y="9043"/>
                    <a:pt x="14265" y="8916"/>
                    <a:pt x="14138" y="8789"/>
                  </a:cubicBezTo>
                  <a:cubicBezTo>
                    <a:pt x="14011" y="8661"/>
                    <a:pt x="13883" y="8534"/>
                    <a:pt x="13756" y="8407"/>
                  </a:cubicBezTo>
                  <a:cubicBezTo>
                    <a:pt x="13501" y="7897"/>
                    <a:pt x="13119" y="7515"/>
                    <a:pt x="12610" y="7260"/>
                  </a:cubicBezTo>
                  <a:cubicBezTo>
                    <a:pt x="11081" y="5987"/>
                    <a:pt x="9680" y="4586"/>
                    <a:pt x="8343" y="3057"/>
                  </a:cubicBezTo>
                  <a:cubicBezTo>
                    <a:pt x="7515" y="1911"/>
                    <a:pt x="6496" y="892"/>
                    <a:pt x="535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4068700" y="2072575"/>
              <a:ext cx="563625" cy="471975"/>
            </a:xfrm>
            <a:custGeom>
              <a:avLst/>
              <a:gdLst/>
              <a:ahLst/>
              <a:cxnLst/>
              <a:rect l="l" t="t" r="r" b="b"/>
              <a:pathLst>
                <a:path w="22545" h="18879" extrusionOk="0">
                  <a:moveTo>
                    <a:pt x="11082" y="0"/>
                  </a:moveTo>
                  <a:cubicBezTo>
                    <a:pt x="10954" y="319"/>
                    <a:pt x="10636" y="573"/>
                    <a:pt x="10254" y="701"/>
                  </a:cubicBezTo>
                  <a:cubicBezTo>
                    <a:pt x="9572" y="908"/>
                    <a:pt x="8890" y="1102"/>
                    <a:pt x="8240" y="1102"/>
                  </a:cubicBezTo>
                  <a:cubicBezTo>
                    <a:pt x="7494" y="1102"/>
                    <a:pt x="6791" y="847"/>
                    <a:pt x="6178" y="64"/>
                  </a:cubicBezTo>
                  <a:lnTo>
                    <a:pt x="6178" y="64"/>
                  </a:lnTo>
                  <a:cubicBezTo>
                    <a:pt x="6114" y="573"/>
                    <a:pt x="6687" y="1274"/>
                    <a:pt x="5350" y="1465"/>
                  </a:cubicBezTo>
                  <a:cubicBezTo>
                    <a:pt x="4267" y="1592"/>
                    <a:pt x="3249" y="2611"/>
                    <a:pt x="1975" y="2739"/>
                  </a:cubicBezTo>
                  <a:cubicBezTo>
                    <a:pt x="1911" y="2739"/>
                    <a:pt x="1784" y="2866"/>
                    <a:pt x="1784" y="2993"/>
                  </a:cubicBezTo>
                  <a:cubicBezTo>
                    <a:pt x="1720" y="4203"/>
                    <a:pt x="637" y="3885"/>
                    <a:pt x="1" y="4203"/>
                  </a:cubicBezTo>
                  <a:cubicBezTo>
                    <a:pt x="1020" y="5796"/>
                    <a:pt x="2166" y="7324"/>
                    <a:pt x="3440" y="8725"/>
                  </a:cubicBezTo>
                  <a:cubicBezTo>
                    <a:pt x="5987" y="11527"/>
                    <a:pt x="8662" y="14266"/>
                    <a:pt x="11464" y="16813"/>
                  </a:cubicBezTo>
                  <a:cubicBezTo>
                    <a:pt x="11571" y="16780"/>
                    <a:pt x="11670" y="16765"/>
                    <a:pt x="11761" y="16765"/>
                  </a:cubicBezTo>
                  <a:cubicBezTo>
                    <a:pt x="12378" y="16765"/>
                    <a:pt x="12684" y="17436"/>
                    <a:pt x="13183" y="17768"/>
                  </a:cubicBezTo>
                  <a:cubicBezTo>
                    <a:pt x="13311" y="17386"/>
                    <a:pt x="13438" y="17068"/>
                    <a:pt x="13565" y="16813"/>
                  </a:cubicBezTo>
                  <a:cubicBezTo>
                    <a:pt x="13801" y="16283"/>
                    <a:pt x="14091" y="15589"/>
                    <a:pt x="14638" y="15589"/>
                  </a:cubicBezTo>
                  <a:cubicBezTo>
                    <a:pt x="14682" y="15589"/>
                    <a:pt x="14728" y="15593"/>
                    <a:pt x="14775" y="15603"/>
                  </a:cubicBezTo>
                  <a:cubicBezTo>
                    <a:pt x="15412" y="15730"/>
                    <a:pt x="15667" y="16558"/>
                    <a:pt x="15985" y="17195"/>
                  </a:cubicBezTo>
                  <a:cubicBezTo>
                    <a:pt x="16049" y="17322"/>
                    <a:pt x="15922" y="17641"/>
                    <a:pt x="15858" y="17896"/>
                  </a:cubicBezTo>
                  <a:cubicBezTo>
                    <a:pt x="15731" y="18278"/>
                    <a:pt x="15540" y="18723"/>
                    <a:pt x="15985" y="18851"/>
                  </a:cubicBezTo>
                  <a:cubicBezTo>
                    <a:pt x="16061" y="18870"/>
                    <a:pt x="16139" y="18879"/>
                    <a:pt x="16216" y="18879"/>
                  </a:cubicBezTo>
                  <a:cubicBezTo>
                    <a:pt x="16655" y="18879"/>
                    <a:pt x="17077" y="18584"/>
                    <a:pt x="17132" y="18150"/>
                  </a:cubicBezTo>
                  <a:cubicBezTo>
                    <a:pt x="17259" y="17577"/>
                    <a:pt x="17195" y="16940"/>
                    <a:pt x="17004" y="16431"/>
                  </a:cubicBezTo>
                  <a:cubicBezTo>
                    <a:pt x="16941" y="16176"/>
                    <a:pt x="16877" y="15921"/>
                    <a:pt x="17132" y="15794"/>
                  </a:cubicBezTo>
                  <a:cubicBezTo>
                    <a:pt x="17234" y="15712"/>
                    <a:pt x="17344" y="15676"/>
                    <a:pt x="17447" y="15676"/>
                  </a:cubicBezTo>
                  <a:cubicBezTo>
                    <a:pt x="17664" y="15676"/>
                    <a:pt x="17853" y="15833"/>
                    <a:pt x="17896" y="16049"/>
                  </a:cubicBezTo>
                  <a:cubicBezTo>
                    <a:pt x="18063" y="16551"/>
                    <a:pt x="18319" y="16719"/>
                    <a:pt x="18606" y="16719"/>
                  </a:cubicBezTo>
                  <a:cubicBezTo>
                    <a:pt x="18866" y="16719"/>
                    <a:pt x="19152" y="16582"/>
                    <a:pt x="19424" y="16431"/>
                  </a:cubicBezTo>
                  <a:cubicBezTo>
                    <a:pt x="20061" y="16112"/>
                    <a:pt x="20571" y="15667"/>
                    <a:pt x="21016" y="15157"/>
                  </a:cubicBezTo>
                  <a:cubicBezTo>
                    <a:pt x="21398" y="14520"/>
                    <a:pt x="22545" y="14074"/>
                    <a:pt x="22163" y="13374"/>
                  </a:cubicBezTo>
                  <a:cubicBezTo>
                    <a:pt x="21997" y="13105"/>
                    <a:pt x="21784" y="13011"/>
                    <a:pt x="21548" y="13011"/>
                  </a:cubicBezTo>
                  <a:cubicBezTo>
                    <a:pt x="21059" y="13011"/>
                    <a:pt x="20470" y="13415"/>
                    <a:pt x="19997" y="13501"/>
                  </a:cubicBezTo>
                  <a:cubicBezTo>
                    <a:pt x="19695" y="13547"/>
                    <a:pt x="19428" y="13574"/>
                    <a:pt x="19193" y="13574"/>
                  </a:cubicBezTo>
                  <a:cubicBezTo>
                    <a:pt x="18439" y="13574"/>
                    <a:pt x="18011" y="13292"/>
                    <a:pt x="17768" y="12419"/>
                  </a:cubicBezTo>
                  <a:cubicBezTo>
                    <a:pt x="17386" y="11272"/>
                    <a:pt x="17323" y="10062"/>
                    <a:pt x="17514" y="8916"/>
                  </a:cubicBezTo>
                  <a:cubicBezTo>
                    <a:pt x="17705" y="8407"/>
                    <a:pt x="17641" y="7897"/>
                    <a:pt x="17323" y="7451"/>
                  </a:cubicBezTo>
                  <a:cubicBezTo>
                    <a:pt x="17004" y="7069"/>
                    <a:pt x="16813" y="6560"/>
                    <a:pt x="16813" y="6050"/>
                  </a:cubicBezTo>
                  <a:lnTo>
                    <a:pt x="11846" y="382"/>
                  </a:lnTo>
                  <a:lnTo>
                    <a:pt x="110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4364825" y="2785875"/>
              <a:ext cx="372575" cy="117725"/>
            </a:xfrm>
            <a:custGeom>
              <a:avLst/>
              <a:gdLst/>
              <a:ahLst/>
              <a:cxnLst/>
              <a:rect l="l" t="t" r="r" b="b"/>
              <a:pathLst>
                <a:path w="14903" h="4709" extrusionOk="0">
                  <a:moveTo>
                    <a:pt x="2287" y="0"/>
                  </a:moveTo>
                  <a:cubicBezTo>
                    <a:pt x="1526" y="0"/>
                    <a:pt x="763" y="21"/>
                    <a:pt x="1" y="62"/>
                  </a:cubicBezTo>
                  <a:cubicBezTo>
                    <a:pt x="256" y="572"/>
                    <a:pt x="829" y="827"/>
                    <a:pt x="1211" y="1081"/>
                  </a:cubicBezTo>
                  <a:cubicBezTo>
                    <a:pt x="2293" y="1846"/>
                    <a:pt x="1720" y="2228"/>
                    <a:pt x="1147" y="2737"/>
                  </a:cubicBezTo>
                  <a:cubicBezTo>
                    <a:pt x="1644" y="2750"/>
                    <a:pt x="2138" y="2752"/>
                    <a:pt x="2631" y="2752"/>
                  </a:cubicBezTo>
                  <a:cubicBezTo>
                    <a:pt x="2959" y="2752"/>
                    <a:pt x="3287" y="2751"/>
                    <a:pt x="3614" y="2751"/>
                  </a:cubicBezTo>
                  <a:cubicBezTo>
                    <a:pt x="5251" y="2751"/>
                    <a:pt x="6879" y="2780"/>
                    <a:pt x="8535" y="3119"/>
                  </a:cubicBezTo>
                  <a:cubicBezTo>
                    <a:pt x="9745" y="3374"/>
                    <a:pt x="11018" y="3438"/>
                    <a:pt x="12228" y="3756"/>
                  </a:cubicBezTo>
                  <a:cubicBezTo>
                    <a:pt x="13183" y="4011"/>
                    <a:pt x="12292" y="4329"/>
                    <a:pt x="12228" y="4648"/>
                  </a:cubicBezTo>
                  <a:cubicBezTo>
                    <a:pt x="12394" y="4689"/>
                    <a:pt x="12545" y="4709"/>
                    <a:pt x="12684" y="4709"/>
                  </a:cubicBezTo>
                  <a:cubicBezTo>
                    <a:pt x="13398" y="4709"/>
                    <a:pt x="13797" y="4194"/>
                    <a:pt x="14330" y="3501"/>
                  </a:cubicBezTo>
                  <a:cubicBezTo>
                    <a:pt x="14903" y="2673"/>
                    <a:pt x="14903" y="2228"/>
                    <a:pt x="14075" y="1655"/>
                  </a:cubicBezTo>
                  <a:cubicBezTo>
                    <a:pt x="13375" y="1145"/>
                    <a:pt x="12610" y="763"/>
                    <a:pt x="11782" y="445"/>
                  </a:cubicBezTo>
                  <a:cubicBezTo>
                    <a:pt x="11564" y="707"/>
                    <a:pt x="11226" y="879"/>
                    <a:pt x="10891" y="879"/>
                  </a:cubicBezTo>
                  <a:cubicBezTo>
                    <a:pt x="10737" y="879"/>
                    <a:pt x="10585" y="843"/>
                    <a:pt x="10445" y="763"/>
                  </a:cubicBezTo>
                  <a:cubicBezTo>
                    <a:pt x="7755" y="265"/>
                    <a:pt x="5025" y="0"/>
                    <a:pt x="2287" y="0"/>
                  </a:cubicBezTo>
                  <a:close/>
                </a:path>
              </a:pathLst>
            </a:custGeom>
            <a:solidFill>
              <a:srgbClr val="E0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565450" y="2959375"/>
              <a:ext cx="66875" cy="47850"/>
            </a:xfrm>
            <a:custGeom>
              <a:avLst/>
              <a:gdLst/>
              <a:ahLst/>
              <a:cxnLst/>
              <a:rect l="l" t="t" r="r" b="b"/>
              <a:pathLst>
                <a:path w="2675" h="1914" extrusionOk="0">
                  <a:moveTo>
                    <a:pt x="2675" y="0"/>
                  </a:moveTo>
                  <a:lnTo>
                    <a:pt x="2675" y="0"/>
                  </a:lnTo>
                  <a:cubicBezTo>
                    <a:pt x="1592" y="382"/>
                    <a:pt x="701" y="1019"/>
                    <a:pt x="0" y="1911"/>
                  </a:cubicBezTo>
                  <a:cubicBezTo>
                    <a:pt x="40" y="1913"/>
                    <a:pt x="79" y="1913"/>
                    <a:pt x="117" y="1913"/>
                  </a:cubicBezTo>
                  <a:cubicBezTo>
                    <a:pt x="1434" y="1913"/>
                    <a:pt x="1994" y="867"/>
                    <a:pt x="2675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630725" y="2949500"/>
              <a:ext cx="20700" cy="13650"/>
            </a:xfrm>
            <a:custGeom>
              <a:avLst/>
              <a:gdLst/>
              <a:ahLst/>
              <a:cxnLst/>
              <a:rect l="l" t="t" r="r" b="b"/>
              <a:pathLst>
                <a:path w="828" h="546" extrusionOk="0">
                  <a:moveTo>
                    <a:pt x="703" y="1"/>
                  </a:moveTo>
                  <a:cubicBezTo>
                    <a:pt x="428" y="1"/>
                    <a:pt x="166" y="174"/>
                    <a:pt x="0" y="395"/>
                  </a:cubicBezTo>
                  <a:cubicBezTo>
                    <a:pt x="189" y="476"/>
                    <a:pt x="366" y="546"/>
                    <a:pt x="508" y="546"/>
                  </a:cubicBezTo>
                  <a:cubicBezTo>
                    <a:pt x="701" y="546"/>
                    <a:pt x="828" y="417"/>
                    <a:pt x="828" y="13"/>
                  </a:cubicBezTo>
                  <a:cubicBezTo>
                    <a:pt x="786" y="5"/>
                    <a:pt x="744" y="1"/>
                    <a:pt x="703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117900" y="2830450"/>
              <a:ext cx="538175" cy="422150"/>
            </a:xfrm>
            <a:custGeom>
              <a:avLst/>
              <a:gdLst/>
              <a:ahLst/>
              <a:cxnLst/>
              <a:rect l="l" t="t" r="r" b="b"/>
              <a:pathLst>
                <a:path w="21527" h="16886" extrusionOk="0">
                  <a:moveTo>
                    <a:pt x="19589" y="1"/>
                  </a:moveTo>
                  <a:cubicBezTo>
                    <a:pt x="18824" y="1"/>
                    <a:pt x="18169" y="135"/>
                    <a:pt x="17527" y="135"/>
                  </a:cubicBezTo>
                  <a:cubicBezTo>
                    <a:pt x="17437" y="135"/>
                    <a:pt x="17348" y="132"/>
                    <a:pt x="17259" y="126"/>
                  </a:cubicBezTo>
                  <a:cubicBezTo>
                    <a:pt x="16622" y="381"/>
                    <a:pt x="16049" y="763"/>
                    <a:pt x="15539" y="1273"/>
                  </a:cubicBezTo>
                  <a:cubicBezTo>
                    <a:pt x="14648" y="2228"/>
                    <a:pt x="13501" y="2865"/>
                    <a:pt x="12291" y="3247"/>
                  </a:cubicBezTo>
                  <a:cubicBezTo>
                    <a:pt x="10763" y="4393"/>
                    <a:pt x="8916" y="4903"/>
                    <a:pt x="7451" y="6113"/>
                  </a:cubicBezTo>
                  <a:cubicBezTo>
                    <a:pt x="6624" y="6813"/>
                    <a:pt x="5923" y="7641"/>
                    <a:pt x="5031" y="8278"/>
                  </a:cubicBezTo>
                  <a:cubicBezTo>
                    <a:pt x="3185" y="9679"/>
                    <a:pt x="1529" y="11335"/>
                    <a:pt x="64" y="13118"/>
                  </a:cubicBezTo>
                  <a:cubicBezTo>
                    <a:pt x="0" y="13818"/>
                    <a:pt x="446" y="14391"/>
                    <a:pt x="1083" y="14582"/>
                  </a:cubicBezTo>
                  <a:cubicBezTo>
                    <a:pt x="2357" y="14774"/>
                    <a:pt x="2166" y="15665"/>
                    <a:pt x="2102" y="16684"/>
                  </a:cubicBezTo>
                  <a:cubicBezTo>
                    <a:pt x="2697" y="16565"/>
                    <a:pt x="3243" y="16298"/>
                    <a:pt x="3739" y="16298"/>
                  </a:cubicBezTo>
                  <a:cubicBezTo>
                    <a:pt x="4039" y="16298"/>
                    <a:pt x="4321" y="16396"/>
                    <a:pt x="4586" y="16684"/>
                  </a:cubicBezTo>
                  <a:cubicBezTo>
                    <a:pt x="4614" y="16713"/>
                    <a:pt x="4650" y="16725"/>
                    <a:pt x="4687" y="16725"/>
                  </a:cubicBezTo>
                  <a:cubicBezTo>
                    <a:pt x="4815" y="16725"/>
                    <a:pt x="4968" y="16577"/>
                    <a:pt x="4968" y="16429"/>
                  </a:cubicBezTo>
                  <a:cubicBezTo>
                    <a:pt x="5005" y="15829"/>
                    <a:pt x="5220" y="15627"/>
                    <a:pt x="5519" y="15627"/>
                  </a:cubicBezTo>
                  <a:cubicBezTo>
                    <a:pt x="5729" y="15627"/>
                    <a:pt x="5980" y="15725"/>
                    <a:pt x="6241" y="15856"/>
                  </a:cubicBezTo>
                  <a:cubicBezTo>
                    <a:pt x="7197" y="16302"/>
                    <a:pt x="8343" y="15920"/>
                    <a:pt x="9107" y="16875"/>
                  </a:cubicBezTo>
                  <a:cubicBezTo>
                    <a:pt x="9114" y="16882"/>
                    <a:pt x="9127" y="16885"/>
                    <a:pt x="9143" y="16885"/>
                  </a:cubicBezTo>
                  <a:cubicBezTo>
                    <a:pt x="9280" y="16885"/>
                    <a:pt x="9715" y="16677"/>
                    <a:pt x="9999" y="16620"/>
                  </a:cubicBezTo>
                  <a:lnTo>
                    <a:pt x="14520" y="12417"/>
                  </a:lnTo>
                  <a:cubicBezTo>
                    <a:pt x="14775" y="12226"/>
                    <a:pt x="14711" y="11844"/>
                    <a:pt x="14966" y="11653"/>
                  </a:cubicBezTo>
                  <a:cubicBezTo>
                    <a:pt x="15030" y="11526"/>
                    <a:pt x="15221" y="11398"/>
                    <a:pt x="15348" y="11271"/>
                  </a:cubicBezTo>
                  <a:cubicBezTo>
                    <a:pt x="15539" y="11016"/>
                    <a:pt x="15858" y="11144"/>
                    <a:pt x="16049" y="10889"/>
                  </a:cubicBezTo>
                  <a:cubicBezTo>
                    <a:pt x="17195" y="8596"/>
                    <a:pt x="19297" y="7195"/>
                    <a:pt x="21080" y="5539"/>
                  </a:cubicBezTo>
                  <a:cubicBezTo>
                    <a:pt x="21527" y="4646"/>
                    <a:pt x="21337" y="4242"/>
                    <a:pt x="20553" y="4242"/>
                  </a:cubicBezTo>
                  <a:cubicBezTo>
                    <a:pt x="20443" y="4242"/>
                    <a:pt x="20321" y="4250"/>
                    <a:pt x="20188" y="4266"/>
                  </a:cubicBezTo>
                  <a:cubicBezTo>
                    <a:pt x="19585" y="4430"/>
                    <a:pt x="19124" y="4877"/>
                    <a:pt x="18480" y="4877"/>
                  </a:cubicBezTo>
                  <a:cubicBezTo>
                    <a:pt x="18375" y="4877"/>
                    <a:pt x="18266" y="4866"/>
                    <a:pt x="18150" y="4839"/>
                  </a:cubicBezTo>
                  <a:cubicBezTo>
                    <a:pt x="18851" y="3247"/>
                    <a:pt x="19679" y="1718"/>
                    <a:pt x="20443" y="63"/>
                  </a:cubicBezTo>
                  <a:cubicBezTo>
                    <a:pt x="20142" y="17"/>
                    <a:pt x="19859" y="1"/>
                    <a:pt x="19589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547775" y="2825275"/>
              <a:ext cx="278625" cy="152250"/>
            </a:xfrm>
            <a:custGeom>
              <a:avLst/>
              <a:gdLst/>
              <a:ahLst/>
              <a:cxnLst/>
              <a:rect l="l" t="t" r="r" b="b"/>
              <a:pathLst>
                <a:path w="11145" h="6090" extrusionOk="0">
                  <a:moveTo>
                    <a:pt x="1073" y="1"/>
                  </a:moveTo>
                  <a:cubicBezTo>
                    <a:pt x="686" y="1"/>
                    <a:pt x="318" y="57"/>
                    <a:pt x="64" y="397"/>
                  </a:cubicBezTo>
                  <a:cubicBezTo>
                    <a:pt x="310" y="624"/>
                    <a:pt x="568" y="700"/>
                    <a:pt x="834" y="700"/>
                  </a:cubicBezTo>
                  <a:cubicBezTo>
                    <a:pt x="1350" y="700"/>
                    <a:pt x="1896" y="416"/>
                    <a:pt x="2448" y="416"/>
                  </a:cubicBezTo>
                  <a:cubicBezTo>
                    <a:pt x="2566" y="416"/>
                    <a:pt x="2684" y="429"/>
                    <a:pt x="2802" y="461"/>
                  </a:cubicBezTo>
                  <a:cubicBezTo>
                    <a:pt x="1401" y="1862"/>
                    <a:pt x="1337" y="3836"/>
                    <a:pt x="127" y="5237"/>
                  </a:cubicBezTo>
                  <a:cubicBezTo>
                    <a:pt x="0" y="5492"/>
                    <a:pt x="64" y="5746"/>
                    <a:pt x="255" y="5937"/>
                  </a:cubicBezTo>
                  <a:cubicBezTo>
                    <a:pt x="360" y="6043"/>
                    <a:pt x="504" y="6090"/>
                    <a:pt x="644" y="6090"/>
                  </a:cubicBezTo>
                  <a:cubicBezTo>
                    <a:pt x="758" y="6090"/>
                    <a:pt x="869" y="6058"/>
                    <a:pt x="955" y="6001"/>
                  </a:cubicBezTo>
                  <a:cubicBezTo>
                    <a:pt x="1528" y="5428"/>
                    <a:pt x="2420" y="5492"/>
                    <a:pt x="2993" y="5046"/>
                  </a:cubicBezTo>
                  <a:cubicBezTo>
                    <a:pt x="3273" y="4848"/>
                    <a:pt x="3455" y="4770"/>
                    <a:pt x="3574" y="4770"/>
                  </a:cubicBezTo>
                  <a:cubicBezTo>
                    <a:pt x="3917" y="4770"/>
                    <a:pt x="3743" y="5416"/>
                    <a:pt x="3885" y="5746"/>
                  </a:cubicBezTo>
                  <a:cubicBezTo>
                    <a:pt x="4012" y="5746"/>
                    <a:pt x="4140" y="5746"/>
                    <a:pt x="4267" y="5683"/>
                  </a:cubicBezTo>
                  <a:cubicBezTo>
                    <a:pt x="6368" y="4218"/>
                    <a:pt x="8279" y="2371"/>
                    <a:pt x="10635" y="1225"/>
                  </a:cubicBezTo>
                  <a:cubicBezTo>
                    <a:pt x="10890" y="1097"/>
                    <a:pt x="10954" y="652"/>
                    <a:pt x="11145" y="397"/>
                  </a:cubicBezTo>
                  <a:cubicBezTo>
                    <a:pt x="10540" y="79"/>
                    <a:pt x="9903" y="15"/>
                    <a:pt x="9258" y="15"/>
                  </a:cubicBezTo>
                  <a:cubicBezTo>
                    <a:pt x="8828" y="15"/>
                    <a:pt x="8395" y="43"/>
                    <a:pt x="7965" y="43"/>
                  </a:cubicBezTo>
                  <a:cubicBezTo>
                    <a:pt x="7750" y="43"/>
                    <a:pt x="7536" y="36"/>
                    <a:pt x="7324" y="15"/>
                  </a:cubicBezTo>
                  <a:lnTo>
                    <a:pt x="1656" y="15"/>
                  </a:lnTo>
                  <a:cubicBezTo>
                    <a:pt x="1465" y="15"/>
                    <a:pt x="1267" y="1"/>
                    <a:pt x="1073" y="1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5195900" y="2806400"/>
              <a:ext cx="84425" cy="51100"/>
            </a:xfrm>
            <a:custGeom>
              <a:avLst/>
              <a:gdLst/>
              <a:ahLst/>
              <a:cxnLst/>
              <a:rect l="l" t="t" r="r" b="b"/>
              <a:pathLst>
                <a:path w="3377" h="2044" extrusionOk="0">
                  <a:moveTo>
                    <a:pt x="872" y="1"/>
                  </a:moveTo>
                  <a:cubicBezTo>
                    <a:pt x="567" y="1"/>
                    <a:pt x="273" y="94"/>
                    <a:pt x="1" y="388"/>
                  </a:cubicBezTo>
                  <a:cubicBezTo>
                    <a:pt x="1" y="515"/>
                    <a:pt x="1" y="579"/>
                    <a:pt x="1" y="642"/>
                  </a:cubicBezTo>
                  <a:cubicBezTo>
                    <a:pt x="638" y="2044"/>
                    <a:pt x="1911" y="1852"/>
                    <a:pt x="3058" y="1916"/>
                  </a:cubicBezTo>
                  <a:cubicBezTo>
                    <a:pt x="3376" y="1279"/>
                    <a:pt x="3058" y="260"/>
                    <a:pt x="2803" y="260"/>
                  </a:cubicBezTo>
                  <a:cubicBezTo>
                    <a:pt x="2712" y="279"/>
                    <a:pt x="2621" y="286"/>
                    <a:pt x="2529" y="286"/>
                  </a:cubicBezTo>
                  <a:cubicBezTo>
                    <a:pt x="1973" y="286"/>
                    <a:pt x="1405" y="1"/>
                    <a:pt x="872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175225" y="2816075"/>
              <a:ext cx="20700" cy="12775"/>
            </a:xfrm>
            <a:custGeom>
              <a:avLst/>
              <a:gdLst/>
              <a:ahLst/>
              <a:cxnLst/>
              <a:rect l="l" t="t" r="r" b="b"/>
              <a:pathLst>
                <a:path w="828" h="511" extrusionOk="0">
                  <a:moveTo>
                    <a:pt x="64" y="1"/>
                  </a:moveTo>
                  <a:cubicBezTo>
                    <a:pt x="0" y="319"/>
                    <a:pt x="255" y="510"/>
                    <a:pt x="509" y="510"/>
                  </a:cubicBezTo>
                  <a:cubicBezTo>
                    <a:pt x="764" y="447"/>
                    <a:pt x="828" y="255"/>
                    <a:pt x="828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928450" y="26345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2536075" y="2165950"/>
              <a:ext cx="615600" cy="533725"/>
            </a:xfrm>
            <a:custGeom>
              <a:avLst/>
              <a:gdLst/>
              <a:ahLst/>
              <a:cxnLst/>
              <a:rect l="l" t="t" r="r" b="b"/>
              <a:pathLst>
                <a:path w="24624" h="21349" extrusionOk="0">
                  <a:moveTo>
                    <a:pt x="821" y="1"/>
                  </a:moveTo>
                  <a:cubicBezTo>
                    <a:pt x="393" y="1"/>
                    <a:pt x="0" y="336"/>
                    <a:pt x="296" y="978"/>
                  </a:cubicBezTo>
                  <a:cubicBezTo>
                    <a:pt x="551" y="1615"/>
                    <a:pt x="42" y="1997"/>
                    <a:pt x="42" y="2506"/>
                  </a:cubicBezTo>
                  <a:cubicBezTo>
                    <a:pt x="363" y="2748"/>
                    <a:pt x="711" y="2811"/>
                    <a:pt x="1065" y="2811"/>
                  </a:cubicBezTo>
                  <a:cubicBezTo>
                    <a:pt x="1459" y="2811"/>
                    <a:pt x="1862" y="2733"/>
                    <a:pt x="2249" y="2733"/>
                  </a:cubicBezTo>
                  <a:cubicBezTo>
                    <a:pt x="2617" y="2733"/>
                    <a:pt x="2971" y="2804"/>
                    <a:pt x="3290" y="3080"/>
                  </a:cubicBezTo>
                  <a:cubicBezTo>
                    <a:pt x="3162" y="3716"/>
                    <a:pt x="2207" y="3207"/>
                    <a:pt x="2271" y="3971"/>
                  </a:cubicBezTo>
                  <a:cubicBezTo>
                    <a:pt x="2430" y="4194"/>
                    <a:pt x="2669" y="4194"/>
                    <a:pt x="2915" y="4194"/>
                  </a:cubicBezTo>
                  <a:cubicBezTo>
                    <a:pt x="3162" y="4194"/>
                    <a:pt x="3417" y="4194"/>
                    <a:pt x="3608" y="4417"/>
                  </a:cubicBezTo>
                  <a:cubicBezTo>
                    <a:pt x="3413" y="4612"/>
                    <a:pt x="3145" y="4624"/>
                    <a:pt x="2867" y="4624"/>
                  </a:cubicBezTo>
                  <a:cubicBezTo>
                    <a:pt x="2828" y="4624"/>
                    <a:pt x="2788" y="4624"/>
                    <a:pt x="2748" y="4624"/>
                  </a:cubicBezTo>
                  <a:cubicBezTo>
                    <a:pt x="2430" y="4624"/>
                    <a:pt x="2111" y="4640"/>
                    <a:pt x="1889" y="4926"/>
                  </a:cubicBezTo>
                  <a:cubicBezTo>
                    <a:pt x="2174" y="5229"/>
                    <a:pt x="2477" y="5327"/>
                    <a:pt x="2786" y="5327"/>
                  </a:cubicBezTo>
                  <a:cubicBezTo>
                    <a:pt x="3367" y="5327"/>
                    <a:pt x="3968" y="4980"/>
                    <a:pt x="4514" y="4980"/>
                  </a:cubicBezTo>
                  <a:cubicBezTo>
                    <a:pt x="4780" y="4980"/>
                    <a:pt x="5033" y="5062"/>
                    <a:pt x="5264" y="5308"/>
                  </a:cubicBezTo>
                  <a:cubicBezTo>
                    <a:pt x="4945" y="7028"/>
                    <a:pt x="3926" y="8556"/>
                    <a:pt x="3672" y="10339"/>
                  </a:cubicBezTo>
                  <a:cubicBezTo>
                    <a:pt x="3608" y="10976"/>
                    <a:pt x="4372" y="11677"/>
                    <a:pt x="3544" y="12250"/>
                  </a:cubicBezTo>
                  <a:cubicBezTo>
                    <a:pt x="3544" y="12696"/>
                    <a:pt x="3926" y="13078"/>
                    <a:pt x="4372" y="13078"/>
                  </a:cubicBezTo>
                  <a:cubicBezTo>
                    <a:pt x="4575" y="13186"/>
                    <a:pt x="4747" y="13231"/>
                    <a:pt x="4898" y="13231"/>
                  </a:cubicBezTo>
                  <a:cubicBezTo>
                    <a:pt x="5456" y="13231"/>
                    <a:pt x="5731" y="12615"/>
                    <a:pt x="6283" y="12314"/>
                  </a:cubicBezTo>
                  <a:cubicBezTo>
                    <a:pt x="6920" y="11932"/>
                    <a:pt x="6792" y="11167"/>
                    <a:pt x="6856" y="10785"/>
                  </a:cubicBezTo>
                  <a:lnTo>
                    <a:pt x="6856" y="10785"/>
                  </a:lnTo>
                  <a:cubicBezTo>
                    <a:pt x="7938" y="12441"/>
                    <a:pt x="8002" y="14479"/>
                    <a:pt x="8193" y="16517"/>
                  </a:cubicBezTo>
                  <a:cubicBezTo>
                    <a:pt x="8260" y="16509"/>
                    <a:pt x="8321" y="16506"/>
                    <a:pt x="8379" y="16506"/>
                  </a:cubicBezTo>
                  <a:cubicBezTo>
                    <a:pt x="9312" y="16506"/>
                    <a:pt x="9100" y="17442"/>
                    <a:pt x="9340" y="17982"/>
                  </a:cubicBezTo>
                  <a:lnTo>
                    <a:pt x="9722" y="17982"/>
                  </a:lnTo>
                  <a:cubicBezTo>
                    <a:pt x="9884" y="17996"/>
                    <a:pt x="10051" y="18001"/>
                    <a:pt x="10220" y="18001"/>
                  </a:cubicBezTo>
                  <a:cubicBezTo>
                    <a:pt x="10488" y="18001"/>
                    <a:pt x="10760" y="17990"/>
                    <a:pt x="11028" y="17990"/>
                  </a:cubicBezTo>
                  <a:cubicBezTo>
                    <a:pt x="12056" y="17990"/>
                    <a:pt x="13001" y="18156"/>
                    <a:pt x="13224" y="19765"/>
                  </a:cubicBezTo>
                  <a:cubicBezTo>
                    <a:pt x="13288" y="20529"/>
                    <a:pt x="14243" y="20656"/>
                    <a:pt x="14816" y="20975"/>
                  </a:cubicBezTo>
                  <a:cubicBezTo>
                    <a:pt x="15261" y="21226"/>
                    <a:pt x="15671" y="21348"/>
                    <a:pt x="16028" y="21348"/>
                  </a:cubicBezTo>
                  <a:cubicBezTo>
                    <a:pt x="16845" y="21348"/>
                    <a:pt x="17383" y="20707"/>
                    <a:pt x="17427" y="19510"/>
                  </a:cubicBezTo>
                  <a:cubicBezTo>
                    <a:pt x="17427" y="18645"/>
                    <a:pt x="17793" y="18354"/>
                    <a:pt x="18476" y="18354"/>
                  </a:cubicBezTo>
                  <a:cubicBezTo>
                    <a:pt x="18548" y="18354"/>
                    <a:pt x="18623" y="18358"/>
                    <a:pt x="18701" y="18364"/>
                  </a:cubicBezTo>
                  <a:cubicBezTo>
                    <a:pt x="19709" y="18041"/>
                    <a:pt x="20743" y="17872"/>
                    <a:pt x="21770" y="17872"/>
                  </a:cubicBezTo>
                  <a:cubicBezTo>
                    <a:pt x="22365" y="17872"/>
                    <a:pt x="22957" y="17928"/>
                    <a:pt x="23541" y="18045"/>
                  </a:cubicBezTo>
                  <a:cubicBezTo>
                    <a:pt x="24051" y="17918"/>
                    <a:pt x="24624" y="17982"/>
                    <a:pt x="24560" y="17154"/>
                  </a:cubicBezTo>
                  <a:cubicBezTo>
                    <a:pt x="23350" y="15562"/>
                    <a:pt x="21885" y="14097"/>
                    <a:pt x="20229" y="12951"/>
                  </a:cubicBezTo>
                  <a:cubicBezTo>
                    <a:pt x="18765" y="11995"/>
                    <a:pt x="17427" y="10849"/>
                    <a:pt x="16154" y="9575"/>
                  </a:cubicBezTo>
                  <a:cubicBezTo>
                    <a:pt x="14371" y="7728"/>
                    <a:pt x="12715" y="5754"/>
                    <a:pt x="10804" y="3971"/>
                  </a:cubicBezTo>
                  <a:cubicBezTo>
                    <a:pt x="9785" y="3016"/>
                    <a:pt x="8448" y="2443"/>
                    <a:pt x="7747" y="1169"/>
                  </a:cubicBezTo>
                  <a:cubicBezTo>
                    <a:pt x="7238" y="914"/>
                    <a:pt x="6665" y="787"/>
                    <a:pt x="6092" y="787"/>
                  </a:cubicBezTo>
                  <a:cubicBezTo>
                    <a:pt x="4500" y="468"/>
                    <a:pt x="2780" y="978"/>
                    <a:pt x="1188" y="86"/>
                  </a:cubicBezTo>
                  <a:cubicBezTo>
                    <a:pt x="1073" y="29"/>
                    <a:pt x="946" y="1"/>
                    <a:pt x="821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2578500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730075" y="2831925"/>
              <a:ext cx="519050" cy="103650"/>
            </a:xfrm>
            <a:custGeom>
              <a:avLst/>
              <a:gdLst/>
              <a:ahLst/>
              <a:cxnLst/>
              <a:rect l="l" t="t" r="r" b="b"/>
              <a:pathLst>
                <a:path w="20762" h="4146" extrusionOk="0">
                  <a:moveTo>
                    <a:pt x="1871" y="1"/>
                  </a:moveTo>
                  <a:cubicBezTo>
                    <a:pt x="1324" y="1"/>
                    <a:pt x="783" y="48"/>
                    <a:pt x="255" y="131"/>
                  </a:cubicBezTo>
                  <a:cubicBezTo>
                    <a:pt x="0" y="1150"/>
                    <a:pt x="1019" y="1405"/>
                    <a:pt x="1401" y="2041"/>
                  </a:cubicBezTo>
                  <a:cubicBezTo>
                    <a:pt x="1592" y="2054"/>
                    <a:pt x="1781" y="2059"/>
                    <a:pt x="1968" y="2059"/>
                  </a:cubicBezTo>
                  <a:cubicBezTo>
                    <a:pt x="2716" y="2059"/>
                    <a:pt x="3439" y="1978"/>
                    <a:pt x="4203" y="1978"/>
                  </a:cubicBezTo>
                  <a:cubicBezTo>
                    <a:pt x="7190" y="1978"/>
                    <a:pt x="10135" y="2769"/>
                    <a:pt x="13139" y="2769"/>
                  </a:cubicBezTo>
                  <a:cubicBezTo>
                    <a:pt x="13850" y="2769"/>
                    <a:pt x="14565" y="2724"/>
                    <a:pt x="15285" y="2615"/>
                  </a:cubicBezTo>
                  <a:lnTo>
                    <a:pt x="15285" y="2615"/>
                  </a:lnTo>
                  <a:cubicBezTo>
                    <a:pt x="14902" y="3442"/>
                    <a:pt x="13947" y="2933"/>
                    <a:pt x="13629" y="3570"/>
                  </a:cubicBezTo>
                  <a:cubicBezTo>
                    <a:pt x="14011" y="3634"/>
                    <a:pt x="14457" y="3761"/>
                    <a:pt x="14775" y="3952"/>
                  </a:cubicBezTo>
                  <a:cubicBezTo>
                    <a:pt x="14898" y="4075"/>
                    <a:pt x="15075" y="4146"/>
                    <a:pt x="15270" y="4146"/>
                  </a:cubicBezTo>
                  <a:cubicBezTo>
                    <a:pt x="15377" y="4146"/>
                    <a:pt x="15490" y="4124"/>
                    <a:pt x="15603" y="4079"/>
                  </a:cubicBezTo>
                  <a:cubicBezTo>
                    <a:pt x="16367" y="3379"/>
                    <a:pt x="17386" y="2997"/>
                    <a:pt x="18469" y="2997"/>
                  </a:cubicBezTo>
                  <a:cubicBezTo>
                    <a:pt x="19870" y="2806"/>
                    <a:pt x="20761" y="2105"/>
                    <a:pt x="20507" y="513"/>
                  </a:cubicBezTo>
                  <a:lnTo>
                    <a:pt x="20124" y="513"/>
                  </a:lnTo>
                  <a:cubicBezTo>
                    <a:pt x="19954" y="627"/>
                    <a:pt x="19834" y="842"/>
                    <a:pt x="19675" y="842"/>
                  </a:cubicBezTo>
                  <a:cubicBezTo>
                    <a:pt x="19656" y="842"/>
                    <a:pt x="19636" y="838"/>
                    <a:pt x="19615" y="831"/>
                  </a:cubicBezTo>
                  <a:cubicBezTo>
                    <a:pt x="18071" y="868"/>
                    <a:pt x="16548" y="905"/>
                    <a:pt x="15021" y="905"/>
                  </a:cubicBezTo>
                  <a:cubicBezTo>
                    <a:pt x="13904" y="905"/>
                    <a:pt x="12785" y="885"/>
                    <a:pt x="11655" y="831"/>
                  </a:cubicBezTo>
                  <a:cubicBezTo>
                    <a:pt x="10190" y="640"/>
                    <a:pt x="8661" y="513"/>
                    <a:pt x="7197" y="513"/>
                  </a:cubicBezTo>
                  <a:cubicBezTo>
                    <a:pt x="7005" y="524"/>
                    <a:pt x="6813" y="530"/>
                    <a:pt x="6622" y="530"/>
                  </a:cubicBezTo>
                  <a:cubicBezTo>
                    <a:pt x="5732" y="530"/>
                    <a:pt x="4851" y="416"/>
                    <a:pt x="4012" y="258"/>
                  </a:cubicBezTo>
                  <a:cubicBezTo>
                    <a:pt x="3295" y="79"/>
                    <a:pt x="2577" y="1"/>
                    <a:pt x="1871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88075" y="2729800"/>
              <a:ext cx="277050" cy="153175"/>
            </a:xfrm>
            <a:custGeom>
              <a:avLst/>
              <a:gdLst/>
              <a:ahLst/>
              <a:cxnLst/>
              <a:rect l="l" t="t" r="r" b="b"/>
              <a:pathLst>
                <a:path w="11082" h="6127" extrusionOk="0">
                  <a:moveTo>
                    <a:pt x="1305" y="1"/>
                  </a:moveTo>
                  <a:cubicBezTo>
                    <a:pt x="1231" y="1"/>
                    <a:pt x="1157" y="5"/>
                    <a:pt x="1083" y="13"/>
                  </a:cubicBezTo>
                  <a:lnTo>
                    <a:pt x="0" y="76"/>
                  </a:lnTo>
                  <a:cubicBezTo>
                    <a:pt x="701" y="1414"/>
                    <a:pt x="2293" y="1541"/>
                    <a:pt x="3376" y="2305"/>
                  </a:cubicBezTo>
                  <a:cubicBezTo>
                    <a:pt x="4968" y="3898"/>
                    <a:pt x="7069" y="4598"/>
                    <a:pt x="9107" y="5362"/>
                  </a:cubicBezTo>
                  <a:lnTo>
                    <a:pt x="10317" y="5744"/>
                  </a:lnTo>
                  <a:lnTo>
                    <a:pt x="10699" y="6126"/>
                  </a:lnTo>
                  <a:lnTo>
                    <a:pt x="11081" y="6126"/>
                  </a:lnTo>
                  <a:cubicBezTo>
                    <a:pt x="11081" y="5235"/>
                    <a:pt x="10190" y="4916"/>
                    <a:pt x="9935" y="4216"/>
                  </a:cubicBezTo>
                  <a:cubicBezTo>
                    <a:pt x="7451" y="3070"/>
                    <a:pt x="4968" y="2051"/>
                    <a:pt x="2675" y="459"/>
                  </a:cubicBezTo>
                  <a:cubicBezTo>
                    <a:pt x="2287" y="181"/>
                    <a:pt x="1802" y="1"/>
                    <a:pt x="1305" y="1"/>
                  </a:cubicBezTo>
                  <a:close/>
                </a:path>
              </a:pathLst>
            </a:custGeom>
            <a:solidFill>
              <a:srgbClr val="DC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1204525" y="2834875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104" y="1"/>
                  </a:moveTo>
                  <a:cubicBezTo>
                    <a:pt x="68" y="1"/>
                    <a:pt x="34" y="5"/>
                    <a:pt x="0" y="13"/>
                  </a:cubicBezTo>
                  <a:cubicBezTo>
                    <a:pt x="111" y="234"/>
                    <a:pt x="366" y="407"/>
                    <a:pt x="639" y="407"/>
                  </a:cubicBezTo>
                  <a:cubicBezTo>
                    <a:pt x="681" y="407"/>
                    <a:pt x="723" y="403"/>
                    <a:pt x="764" y="395"/>
                  </a:cubicBezTo>
                  <a:cubicBezTo>
                    <a:pt x="598" y="174"/>
                    <a:pt x="336" y="1"/>
                    <a:pt x="104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485500" y="2892175"/>
              <a:ext cx="304125" cy="76775"/>
            </a:xfrm>
            <a:custGeom>
              <a:avLst/>
              <a:gdLst/>
              <a:ahLst/>
              <a:cxnLst/>
              <a:rect l="l" t="t" r="r" b="b"/>
              <a:pathLst>
                <a:path w="12165" h="3071" extrusionOk="0">
                  <a:moveTo>
                    <a:pt x="12006" y="0"/>
                  </a:moveTo>
                  <a:cubicBezTo>
                    <a:pt x="11395" y="0"/>
                    <a:pt x="11024" y="600"/>
                    <a:pt x="10413" y="600"/>
                  </a:cubicBezTo>
                  <a:cubicBezTo>
                    <a:pt x="10362" y="600"/>
                    <a:pt x="10309" y="596"/>
                    <a:pt x="10254" y="587"/>
                  </a:cubicBezTo>
                  <a:cubicBezTo>
                    <a:pt x="9871" y="547"/>
                    <a:pt x="9489" y="532"/>
                    <a:pt x="9105" y="532"/>
                  </a:cubicBezTo>
                  <a:cubicBezTo>
                    <a:pt x="7914" y="532"/>
                    <a:pt x="6716" y="677"/>
                    <a:pt x="5496" y="677"/>
                  </a:cubicBezTo>
                  <a:cubicBezTo>
                    <a:pt x="5216" y="677"/>
                    <a:pt x="4933" y="669"/>
                    <a:pt x="4650" y="650"/>
                  </a:cubicBezTo>
                  <a:cubicBezTo>
                    <a:pt x="4077" y="619"/>
                    <a:pt x="3456" y="475"/>
                    <a:pt x="2843" y="475"/>
                  </a:cubicBezTo>
                  <a:cubicBezTo>
                    <a:pt x="2230" y="475"/>
                    <a:pt x="1625" y="619"/>
                    <a:pt x="1084" y="1160"/>
                  </a:cubicBezTo>
                  <a:cubicBezTo>
                    <a:pt x="1" y="1478"/>
                    <a:pt x="1" y="1478"/>
                    <a:pt x="701" y="2306"/>
                  </a:cubicBezTo>
                  <a:cubicBezTo>
                    <a:pt x="1147" y="2561"/>
                    <a:pt x="1593" y="2625"/>
                    <a:pt x="1848" y="3070"/>
                  </a:cubicBezTo>
                  <a:lnTo>
                    <a:pt x="2230" y="3070"/>
                  </a:lnTo>
                  <a:cubicBezTo>
                    <a:pt x="2994" y="2911"/>
                    <a:pt x="3758" y="2832"/>
                    <a:pt x="4522" y="2832"/>
                  </a:cubicBezTo>
                  <a:cubicBezTo>
                    <a:pt x="5287" y="2832"/>
                    <a:pt x="6051" y="2911"/>
                    <a:pt x="6815" y="3070"/>
                  </a:cubicBezTo>
                  <a:lnTo>
                    <a:pt x="7197" y="3070"/>
                  </a:lnTo>
                  <a:cubicBezTo>
                    <a:pt x="7516" y="2688"/>
                    <a:pt x="8025" y="3007"/>
                    <a:pt x="8344" y="2688"/>
                  </a:cubicBezTo>
                  <a:cubicBezTo>
                    <a:pt x="8703" y="1655"/>
                    <a:pt x="8777" y="1350"/>
                    <a:pt x="9282" y="1350"/>
                  </a:cubicBezTo>
                  <a:cubicBezTo>
                    <a:pt x="9493" y="1350"/>
                    <a:pt x="9778" y="1403"/>
                    <a:pt x="10190" y="1478"/>
                  </a:cubicBezTo>
                  <a:cubicBezTo>
                    <a:pt x="10461" y="1517"/>
                    <a:pt x="10690" y="1540"/>
                    <a:pt x="10885" y="1540"/>
                  </a:cubicBezTo>
                  <a:cubicBezTo>
                    <a:pt x="11657" y="1540"/>
                    <a:pt x="11911" y="1182"/>
                    <a:pt x="12165" y="14"/>
                  </a:cubicBezTo>
                  <a:cubicBezTo>
                    <a:pt x="12110" y="4"/>
                    <a:pt x="12057" y="0"/>
                    <a:pt x="12006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741850" y="2968925"/>
              <a:ext cx="85975" cy="41950"/>
            </a:xfrm>
            <a:custGeom>
              <a:avLst/>
              <a:gdLst/>
              <a:ahLst/>
              <a:cxnLst/>
              <a:rect l="l" t="t" r="r" b="b"/>
              <a:pathLst>
                <a:path w="3439" h="1678" extrusionOk="0">
                  <a:moveTo>
                    <a:pt x="764" y="0"/>
                  </a:moveTo>
                  <a:cubicBezTo>
                    <a:pt x="318" y="446"/>
                    <a:pt x="0" y="892"/>
                    <a:pt x="764" y="1274"/>
                  </a:cubicBezTo>
                  <a:cubicBezTo>
                    <a:pt x="1273" y="1548"/>
                    <a:pt x="1830" y="1678"/>
                    <a:pt x="2391" y="1678"/>
                  </a:cubicBezTo>
                  <a:cubicBezTo>
                    <a:pt x="2743" y="1678"/>
                    <a:pt x="3096" y="1627"/>
                    <a:pt x="3439" y="1529"/>
                  </a:cubicBezTo>
                  <a:cubicBezTo>
                    <a:pt x="2484" y="1210"/>
                    <a:pt x="1528" y="701"/>
                    <a:pt x="764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6700450" y="2949075"/>
              <a:ext cx="60525" cy="19875"/>
            </a:xfrm>
            <a:custGeom>
              <a:avLst/>
              <a:gdLst/>
              <a:ahLst/>
              <a:cxnLst/>
              <a:rect l="l" t="t" r="r" b="b"/>
              <a:pathLst>
                <a:path w="2421" h="795" extrusionOk="0">
                  <a:moveTo>
                    <a:pt x="945" y="1"/>
                  </a:moveTo>
                  <a:cubicBezTo>
                    <a:pt x="696" y="1"/>
                    <a:pt x="428" y="112"/>
                    <a:pt x="128" y="412"/>
                  </a:cubicBezTo>
                  <a:cubicBezTo>
                    <a:pt x="128" y="412"/>
                    <a:pt x="64" y="476"/>
                    <a:pt x="0" y="540"/>
                  </a:cubicBezTo>
                  <a:cubicBezTo>
                    <a:pt x="0" y="667"/>
                    <a:pt x="0" y="731"/>
                    <a:pt x="128" y="794"/>
                  </a:cubicBezTo>
                  <a:lnTo>
                    <a:pt x="2420" y="794"/>
                  </a:lnTo>
                  <a:cubicBezTo>
                    <a:pt x="1940" y="532"/>
                    <a:pt x="1489" y="1"/>
                    <a:pt x="945" y="1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667000" y="2959300"/>
              <a:ext cx="36650" cy="9650"/>
            </a:xfrm>
            <a:custGeom>
              <a:avLst/>
              <a:gdLst/>
              <a:ahLst/>
              <a:cxnLst/>
              <a:rect l="l" t="t" r="r" b="b"/>
              <a:pathLst>
                <a:path w="1466" h="386" extrusionOk="0">
                  <a:moveTo>
                    <a:pt x="852" y="0"/>
                  </a:moveTo>
                  <a:cubicBezTo>
                    <a:pt x="513" y="0"/>
                    <a:pt x="199" y="39"/>
                    <a:pt x="1" y="385"/>
                  </a:cubicBezTo>
                  <a:lnTo>
                    <a:pt x="1466" y="385"/>
                  </a:lnTo>
                  <a:lnTo>
                    <a:pt x="1466" y="3"/>
                  </a:lnTo>
                  <a:lnTo>
                    <a:pt x="1147" y="3"/>
                  </a:lnTo>
                  <a:cubicBezTo>
                    <a:pt x="1048" y="3"/>
                    <a:pt x="949" y="0"/>
                    <a:pt x="852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51750" y="2787425"/>
              <a:ext cx="164025" cy="76450"/>
            </a:xfrm>
            <a:custGeom>
              <a:avLst/>
              <a:gdLst/>
              <a:ahLst/>
              <a:cxnLst/>
              <a:rect l="l" t="t" r="r" b="b"/>
              <a:pathLst>
                <a:path w="6561" h="3058" extrusionOk="0">
                  <a:moveTo>
                    <a:pt x="892" y="0"/>
                  </a:moveTo>
                  <a:lnTo>
                    <a:pt x="1" y="1019"/>
                  </a:lnTo>
                  <a:cubicBezTo>
                    <a:pt x="161" y="1339"/>
                    <a:pt x="455" y="1481"/>
                    <a:pt x="771" y="1481"/>
                  </a:cubicBezTo>
                  <a:cubicBezTo>
                    <a:pt x="832" y="1481"/>
                    <a:pt x="894" y="1475"/>
                    <a:pt x="956" y="1465"/>
                  </a:cubicBezTo>
                  <a:cubicBezTo>
                    <a:pt x="1317" y="1414"/>
                    <a:pt x="1580" y="1376"/>
                    <a:pt x="1782" y="1376"/>
                  </a:cubicBezTo>
                  <a:cubicBezTo>
                    <a:pt x="2330" y="1376"/>
                    <a:pt x="2431" y="1652"/>
                    <a:pt x="2803" y="2675"/>
                  </a:cubicBezTo>
                  <a:lnTo>
                    <a:pt x="6560" y="3057"/>
                  </a:lnTo>
                  <a:cubicBezTo>
                    <a:pt x="4713" y="1975"/>
                    <a:pt x="2803" y="956"/>
                    <a:pt x="892" y="0"/>
                  </a:cubicBezTo>
                  <a:close/>
                </a:path>
              </a:pathLst>
            </a:custGeom>
            <a:solidFill>
              <a:srgbClr val="F25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74600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348750" y="2902050"/>
              <a:ext cx="38225" cy="19500"/>
            </a:xfrm>
            <a:custGeom>
              <a:avLst/>
              <a:gdLst/>
              <a:ahLst/>
              <a:cxnLst/>
              <a:rect l="l" t="t" r="r" b="b"/>
              <a:pathLst>
                <a:path w="1529" h="780" extrusionOk="0">
                  <a:moveTo>
                    <a:pt x="1529" y="1"/>
                  </a:moveTo>
                  <a:cubicBezTo>
                    <a:pt x="892" y="1"/>
                    <a:pt x="319" y="319"/>
                    <a:pt x="1" y="765"/>
                  </a:cubicBezTo>
                  <a:cubicBezTo>
                    <a:pt x="93" y="774"/>
                    <a:pt x="185" y="779"/>
                    <a:pt x="274" y="779"/>
                  </a:cubicBezTo>
                  <a:cubicBezTo>
                    <a:pt x="799" y="779"/>
                    <a:pt x="1257" y="599"/>
                    <a:pt x="1529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493475" y="2885825"/>
              <a:ext cx="296150" cy="35350"/>
            </a:xfrm>
            <a:custGeom>
              <a:avLst/>
              <a:gdLst/>
              <a:ahLst/>
              <a:cxnLst/>
              <a:rect l="l" t="t" r="r" b="b"/>
              <a:pathLst>
                <a:path w="11846" h="1414" extrusionOk="0">
                  <a:moveTo>
                    <a:pt x="11477" y="0"/>
                  </a:moveTo>
                  <a:cubicBezTo>
                    <a:pt x="11468" y="0"/>
                    <a:pt x="11463" y="4"/>
                    <a:pt x="11463" y="13"/>
                  </a:cubicBezTo>
                  <a:cubicBezTo>
                    <a:pt x="10766" y="579"/>
                    <a:pt x="10010" y="669"/>
                    <a:pt x="9254" y="669"/>
                  </a:cubicBezTo>
                  <a:cubicBezTo>
                    <a:pt x="8906" y="669"/>
                    <a:pt x="8557" y="650"/>
                    <a:pt x="8216" y="650"/>
                  </a:cubicBezTo>
                  <a:lnTo>
                    <a:pt x="1529" y="650"/>
                  </a:lnTo>
                  <a:cubicBezTo>
                    <a:pt x="1306" y="459"/>
                    <a:pt x="1035" y="363"/>
                    <a:pt x="765" y="363"/>
                  </a:cubicBezTo>
                  <a:cubicBezTo>
                    <a:pt x="494" y="363"/>
                    <a:pt x="223" y="459"/>
                    <a:pt x="0" y="650"/>
                  </a:cubicBezTo>
                  <a:lnTo>
                    <a:pt x="828" y="1414"/>
                  </a:lnTo>
                  <a:cubicBezTo>
                    <a:pt x="1147" y="1223"/>
                    <a:pt x="1529" y="1095"/>
                    <a:pt x="1847" y="1032"/>
                  </a:cubicBezTo>
                  <a:cubicBezTo>
                    <a:pt x="2597" y="1107"/>
                    <a:pt x="3348" y="1132"/>
                    <a:pt x="4098" y="1132"/>
                  </a:cubicBezTo>
                  <a:cubicBezTo>
                    <a:pt x="5654" y="1132"/>
                    <a:pt x="7211" y="1023"/>
                    <a:pt x="8767" y="1023"/>
                  </a:cubicBezTo>
                  <a:cubicBezTo>
                    <a:pt x="9008" y="1023"/>
                    <a:pt x="9249" y="1026"/>
                    <a:pt x="9489" y="1032"/>
                  </a:cubicBezTo>
                  <a:cubicBezTo>
                    <a:pt x="9572" y="1038"/>
                    <a:pt x="9655" y="1041"/>
                    <a:pt x="9739" y="1041"/>
                  </a:cubicBezTo>
                  <a:cubicBezTo>
                    <a:pt x="10493" y="1041"/>
                    <a:pt x="11272" y="783"/>
                    <a:pt x="11846" y="268"/>
                  </a:cubicBezTo>
                  <a:cubicBezTo>
                    <a:pt x="11736" y="158"/>
                    <a:pt x="11531" y="0"/>
                    <a:pt x="11477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397950" y="2666200"/>
              <a:ext cx="61500" cy="73700"/>
            </a:xfrm>
            <a:custGeom>
              <a:avLst/>
              <a:gdLst/>
              <a:ahLst/>
              <a:cxnLst/>
              <a:rect l="l" t="t" r="r" b="b"/>
              <a:pathLst>
                <a:path w="2460" h="2948" extrusionOk="0">
                  <a:moveTo>
                    <a:pt x="1135" y="1"/>
                  </a:moveTo>
                  <a:cubicBezTo>
                    <a:pt x="904" y="1"/>
                    <a:pt x="552" y="103"/>
                    <a:pt x="0" y="264"/>
                  </a:cubicBezTo>
                  <a:cubicBezTo>
                    <a:pt x="446" y="1347"/>
                    <a:pt x="1338" y="2047"/>
                    <a:pt x="1911" y="2939"/>
                  </a:cubicBezTo>
                  <a:cubicBezTo>
                    <a:pt x="1935" y="2931"/>
                    <a:pt x="1964" y="2928"/>
                    <a:pt x="1995" y="2928"/>
                  </a:cubicBezTo>
                  <a:cubicBezTo>
                    <a:pt x="2075" y="2928"/>
                    <a:pt x="2171" y="2948"/>
                    <a:pt x="2250" y="2948"/>
                  </a:cubicBezTo>
                  <a:cubicBezTo>
                    <a:pt x="2377" y="2948"/>
                    <a:pt x="2460" y="2895"/>
                    <a:pt x="2357" y="2620"/>
                  </a:cubicBezTo>
                  <a:cubicBezTo>
                    <a:pt x="2229" y="2111"/>
                    <a:pt x="1720" y="1729"/>
                    <a:pt x="1656" y="1219"/>
                  </a:cubicBezTo>
                  <a:cubicBezTo>
                    <a:pt x="1575" y="324"/>
                    <a:pt x="1545" y="1"/>
                    <a:pt x="1135" y="1"/>
                  </a:cubicBezTo>
                  <a:close/>
                </a:path>
              </a:pathLst>
            </a:custGeom>
            <a:solidFill>
              <a:srgbClr val="F1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779100" y="2590450"/>
              <a:ext cx="749900" cy="254325"/>
            </a:xfrm>
            <a:custGeom>
              <a:avLst/>
              <a:gdLst/>
              <a:ahLst/>
              <a:cxnLst/>
              <a:rect l="l" t="t" r="r" b="b"/>
              <a:pathLst>
                <a:path w="29996" h="10173" extrusionOk="0">
                  <a:moveTo>
                    <a:pt x="2682" y="1"/>
                  </a:moveTo>
                  <a:cubicBezTo>
                    <a:pt x="2618" y="1"/>
                    <a:pt x="2568" y="31"/>
                    <a:pt x="2548" y="110"/>
                  </a:cubicBezTo>
                  <a:cubicBezTo>
                    <a:pt x="2356" y="632"/>
                    <a:pt x="2128" y="798"/>
                    <a:pt x="1880" y="798"/>
                  </a:cubicBezTo>
                  <a:cubicBezTo>
                    <a:pt x="1553" y="798"/>
                    <a:pt x="1191" y="510"/>
                    <a:pt x="829" y="365"/>
                  </a:cubicBezTo>
                  <a:cubicBezTo>
                    <a:pt x="783" y="349"/>
                    <a:pt x="739" y="342"/>
                    <a:pt x="696" y="342"/>
                  </a:cubicBezTo>
                  <a:cubicBezTo>
                    <a:pt x="386" y="342"/>
                    <a:pt x="169" y="721"/>
                    <a:pt x="1" y="1002"/>
                  </a:cubicBezTo>
                  <a:cubicBezTo>
                    <a:pt x="160" y="1267"/>
                    <a:pt x="407" y="1400"/>
                    <a:pt x="670" y="1400"/>
                  </a:cubicBezTo>
                  <a:cubicBezTo>
                    <a:pt x="722" y="1400"/>
                    <a:pt x="775" y="1394"/>
                    <a:pt x="829" y="1384"/>
                  </a:cubicBezTo>
                  <a:lnTo>
                    <a:pt x="1211" y="1766"/>
                  </a:lnTo>
                  <a:lnTo>
                    <a:pt x="1593" y="2148"/>
                  </a:lnTo>
                  <a:cubicBezTo>
                    <a:pt x="1720" y="2275"/>
                    <a:pt x="1784" y="2403"/>
                    <a:pt x="1911" y="2530"/>
                  </a:cubicBezTo>
                  <a:lnTo>
                    <a:pt x="2293" y="2530"/>
                  </a:lnTo>
                  <a:cubicBezTo>
                    <a:pt x="2357" y="2530"/>
                    <a:pt x="2357" y="2530"/>
                    <a:pt x="2421" y="2657"/>
                  </a:cubicBezTo>
                  <a:cubicBezTo>
                    <a:pt x="2484" y="2721"/>
                    <a:pt x="2421" y="2785"/>
                    <a:pt x="2357" y="2912"/>
                  </a:cubicBezTo>
                  <a:cubicBezTo>
                    <a:pt x="4013" y="4122"/>
                    <a:pt x="5669" y="5459"/>
                    <a:pt x="7452" y="6542"/>
                  </a:cubicBezTo>
                  <a:cubicBezTo>
                    <a:pt x="9044" y="7561"/>
                    <a:pt x="10254" y="9089"/>
                    <a:pt x="12228" y="9344"/>
                  </a:cubicBezTo>
                  <a:cubicBezTo>
                    <a:pt x="14775" y="9790"/>
                    <a:pt x="17323" y="10045"/>
                    <a:pt x="19870" y="10172"/>
                  </a:cubicBezTo>
                  <a:lnTo>
                    <a:pt x="29996" y="10172"/>
                  </a:lnTo>
                  <a:lnTo>
                    <a:pt x="29423" y="9408"/>
                  </a:lnTo>
                  <a:cubicBezTo>
                    <a:pt x="27385" y="7879"/>
                    <a:pt x="25219" y="6606"/>
                    <a:pt x="22927" y="5587"/>
                  </a:cubicBezTo>
                  <a:cubicBezTo>
                    <a:pt x="20316" y="4186"/>
                    <a:pt x="17832" y="2466"/>
                    <a:pt x="15603" y="492"/>
                  </a:cubicBezTo>
                  <a:cubicBezTo>
                    <a:pt x="15476" y="301"/>
                    <a:pt x="15157" y="301"/>
                    <a:pt x="14903" y="237"/>
                  </a:cubicBezTo>
                  <a:cubicBezTo>
                    <a:pt x="14648" y="683"/>
                    <a:pt x="14138" y="619"/>
                    <a:pt x="13693" y="683"/>
                  </a:cubicBezTo>
                  <a:cubicBezTo>
                    <a:pt x="14266" y="2020"/>
                    <a:pt x="15476" y="2912"/>
                    <a:pt x="16304" y="4122"/>
                  </a:cubicBezTo>
                  <a:cubicBezTo>
                    <a:pt x="16877" y="4759"/>
                    <a:pt x="16941" y="5650"/>
                    <a:pt x="16558" y="6415"/>
                  </a:cubicBezTo>
                  <a:cubicBezTo>
                    <a:pt x="16220" y="7092"/>
                    <a:pt x="15531" y="7519"/>
                    <a:pt x="14803" y="7519"/>
                  </a:cubicBezTo>
                  <a:cubicBezTo>
                    <a:pt x="14709" y="7519"/>
                    <a:pt x="14615" y="7512"/>
                    <a:pt x="14521" y="7497"/>
                  </a:cubicBezTo>
                  <a:cubicBezTo>
                    <a:pt x="13693" y="7497"/>
                    <a:pt x="12865" y="7306"/>
                    <a:pt x="12101" y="6924"/>
                  </a:cubicBezTo>
                  <a:cubicBezTo>
                    <a:pt x="9808" y="5650"/>
                    <a:pt x="8471" y="3867"/>
                    <a:pt x="8853" y="1129"/>
                  </a:cubicBezTo>
                  <a:lnTo>
                    <a:pt x="8853" y="1129"/>
                  </a:lnTo>
                  <a:cubicBezTo>
                    <a:pt x="8836" y="1132"/>
                    <a:pt x="8817" y="1134"/>
                    <a:pt x="8799" y="1134"/>
                  </a:cubicBezTo>
                  <a:cubicBezTo>
                    <a:pt x="8577" y="1134"/>
                    <a:pt x="8244" y="916"/>
                    <a:pt x="7994" y="916"/>
                  </a:cubicBezTo>
                  <a:cubicBezTo>
                    <a:pt x="7870" y="916"/>
                    <a:pt x="7766" y="969"/>
                    <a:pt x="7706" y="1129"/>
                  </a:cubicBezTo>
                  <a:cubicBezTo>
                    <a:pt x="7515" y="1638"/>
                    <a:pt x="6687" y="1829"/>
                    <a:pt x="7133" y="2594"/>
                  </a:cubicBezTo>
                  <a:cubicBezTo>
                    <a:pt x="7324" y="2912"/>
                    <a:pt x="7770" y="3294"/>
                    <a:pt x="7197" y="3676"/>
                  </a:cubicBezTo>
                  <a:cubicBezTo>
                    <a:pt x="6919" y="3954"/>
                    <a:pt x="6543" y="4108"/>
                    <a:pt x="6160" y="4108"/>
                  </a:cubicBezTo>
                  <a:cubicBezTo>
                    <a:pt x="5928" y="4108"/>
                    <a:pt x="5694" y="4051"/>
                    <a:pt x="5477" y="3931"/>
                  </a:cubicBezTo>
                  <a:cubicBezTo>
                    <a:pt x="4586" y="3230"/>
                    <a:pt x="3503" y="2848"/>
                    <a:pt x="3503" y="1511"/>
                  </a:cubicBezTo>
                  <a:cubicBezTo>
                    <a:pt x="3567" y="1065"/>
                    <a:pt x="3440" y="619"/>
                    <a:pt x="3121" y="237"/>
                  </a:cubicBezTo>
                  <a:cubicBezTo>
                    <a:pt x="3033" y="149"/>
                    <a:pt x="2824" y="1"/>
                    <a:pt x="2682" y="1"/>
                  </a:cubicBezTo>
                  <a:close/>
                </a:path>
              </a:pathLst>
            </a:custGeom>
            <a:solidFill>
              <a:srgbClr val="FB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352250" y="2701450"/>
              <a:ext cx="191075" cy="124225"/>
            </a:xfrm>
            <a:custGeom>
              <a:avLst/>
              <a:gdLst/>
              <a:ahLst/>
              <a:cxnLst/>
              <a:rect l="l" t="t" r="r" b="b"/>
              <a:pathLst>
                <a:path w="7643" h="4969" extrusionOk="0">
                  <a:moveTo>
                    <a:pt x="383" y="0"/>
                  </a:moveTo>
                  <a:lnTo>
                    <a:pt x="383" y="765"/>
                  </a:lnTo>
                  <a:cubicBezTo>
                    <a:pt x="574" y="765"/>
                    <a:pt x="574" y="892"/>
                    <a:pt x="447" y="892"/>
                  </a:cubicBezTo>
                  <a:cubicBezTo>
                    <a:pt x="433" y="892"/>
                    <a:pt x="421" y="892"/>
                    <a:pt x="410" y="893"/>
                  </a:cubicBezTo>
                  <a:lnTo>
                    <a:pt x="410" y="893"/>
                  </a:lnTo>
                  <a:cubicBezTo>
                    <a:pt x="419" y="869"/>
                    <a:pt x="415" y="829"/>
                    <a:pt x="383" y="765"/>
                  </a:cubicBezTo>
                  <a:lnTo>
                    <a:pt x="383" y="765"/>
                  </a:lnTo>
                  <a:lnTo>
                    <a:pt x="1" y="1147"/>
                  </a:lnTo>
                  <a:cubicBezTo>
                    <a:pt x="1911" y="2803"/>
                    <a:pt x="4077" y="4140"/>
                    <a:pt x="6497" y="4968"/>
                  </a:cubicBezTo>
                  <a:cubicBezTo>
                    <a:pt x="6565" y="4968"/>
                    <a:pt x="6634" y="4969"/>
                    <a:pt x="6702" y="4969"/>
                  </a:cubicBezTo>
                  <a:cubicBezTo>
                    <a:pt x="7150" y="4969"/>
                    <a:pt x="7588" y="4921"/>
                    <a:pt x="7643" y="4204"/>
                  </a:cubicBezTo>
                  <a:cubicBezTo>
                    <a:pt x="6497" y="3567"/>
                    <a:pt x="5350" y="2930"/>
                    <a:pt x="4140" y="2357"/>
                  </a:cubicBezTo>
                  <a:cubicBezTo>
                    <a:pt x="2867" y="1593"/>
                    <a:pt x="1911" y="319"/>
                    <a:pt x="383" y="0"/>
                  </a:cubicBezTo>
                  <a:close/>
                </a:path>
              </a:pathLst>
            </a:custGeom>
            <a:solidFill>
              <a:srgbClr val="DA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541225" y="2958175"/>
              <a:ext cx="114675" cy="10775"/>
            </a:xfrm>
            <a:custGeom>
              <a:avLst/>
              <a:gdLst/>
              <a:ahLst/>
              <a:cxnLst/>
              <a:rect l="l" t="t" r="r" b="b"/>
              <a:pathLst>
                <a:path w="4587" h="431" extrusionOk="0">
                  <a:moveTo>
                    <a:pt x="2293" y="1"/>
                  </a:moveTo>
                  <a:cubicBezTo>
                    <a:pt x="1513" y="1"/>
                    <a:pt x="733" y="144"/>
                    <a:pt x="1" y="430"/>
                  </a:cubicBezTo>
                  <a:lnTo>
                    <a:pt x="4586" y="430"/>
                  </a:lnTo>
                  <a:cubicBezTo>
                    <a:pt x="3854" y="144"/>
                    <a:pt x="3074" y="1"/>
                    <a:pt x="2293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700600" y="2234975"/>
              <a:ext cx="831100" cy="671875"/>
            </a:xfrm>
            <a:custGeom>
              <a:avLst/>
              <a:gdLst/>
              <a:ahLst/>
              <a:cxnLst/>
              <a:rect l="l" t="t" r="r" b="b"/>
              <a:pathLst>
                <a:path w="33244" h="26875" extrusionOk="0">
                  <a:moveTo>
                    <a:pt x="2548" y="0"/>
                  </a:moveTo>
                  <a:lnTo>
                    <a:pt x="2548" y="0"/>
                  </a:lnTo>
                  <a:cubicBezTo>
                    <a:pt x="2675" y="701"/>
                    <a:pt x="3249" y="1146"/>
                    <a:pt x="2930" y="1592"/>
                  </a:cubicBezTo>
                  <a:cubicBezTo>
                    <a:pt x="2793" y="1752"/>
                    <a:pt x="2649" y="1805"/>
                    <a:pt x="2501" y="1805"/>
                  </a:cubicBezTo>
                  <a:cubicBezTo>
                    <a:pt x="2237" y="1805"/>
                    <a:pt x="1966" y="1633"/>
                    <a:pt x="1720" y="1592"/>
                  </a:cubicBezTo>
                  <a:cubicBezTo>
                    <a:pt x="1147" y="1529"/>
                    <a:pt x="574" y="1465"/>
                    <a:pt x="1" y="1465"/>
                  </a:cubicBezTo>
                  <a:cubicBezTo>
                    <a:pt x="1" y="3184"/>
                    <a:pt x="1657" y="3821"/>
                    <a:pt x="2421" y="5031"/>
                  </a:cubicBezTo>
                  <a:cubicBezTo>
                    <a:pt x="2867" y="5413"/>
                    <a:pt x="3249" y="5859"/>
                    <a:pt x="3631" y="6368"/>
                  </a:cubicBezTo>
                  <a:cubicBezTo>
                    <a:pt x="4586" y="8024"/>
                    <a:pt x="6242" y="9043"/>
                    <a:pt x="7579" y="10317"/>
                  </a:cubicBezTo>
                  <a:cubicBezTo>
                    <a:pt x="10891" y="13374"/>
                    <a:pt x="13820" y="16813"/>
                    <a:pt x="17323" y="19615"/>
                  </a:cubicBezTo>
                  <a:cubicBezTo>
                    <a:pt x="18915" y="20888"/>
                    <a:pt x="20316" y="22289"/>
                    <a:pt x="21590" y="23882"/>
                  </a:cubicBezTo>
                  <a:cubicBezTo>
                    <a:pt x="22226" y="24646"/>
                    <a:pt x="23054" y="25219"/>
                    <a:pt x="24073" y="25537"/>
                  </a:cubicBezTo>
                  <a:cubicBezTo>
                    <a:pt x="24551" y="25803"/>
                    <a:pt x="25073" y="25935"/>
                    <a:pt x="25639" y="25935"/>
                  </a:cubicBezTo>
                  <a:cubicBezTo>
                    <a:pt x="25752" y="25935"/>
                    <a:pt x="25867" y="25930"/>
                    <a:pt x="25984" y="25919"/>
                  </a:cubicBezTo>
                  <a:cubicBezTo>
                    <a:pt x="26175" y="26174"/>
                    <a:pt x="26557" y="26047"/>
                    <a:pt x="26748" y="26302"/>
                  </a:cubicBezTo>
                  <a:lnTo>
                    <a:pt x="27130" y="26302"/>
                  </a:lnTo>
                  <a:cubicBezTo>
                    <a:pt x="27226" y="26174"/>
                    <a:pt x="27369" y="26110"/>
                    <a:pt x="27512" y="26110"/>
                  </a:cubicBezTo>
                  <a:cubicBezTo>
                    <a:pt x="27655" y="26110"/>
                    <a:pt x="27799" y="26174"/>
                    <a:pt x="27894" y="26302"/>
                  </a:cubicBezTo>
                  <a:cubicBezTo>
                    <a:pt x="28128" y="26450"/>
                    <a:pt x="28383" y="26486"/>
                    <a:pt x="28644" y="26486"/>
                  </a:cubicBezTo>
                  <a:cubicBezTo>
                    <a:pt x="28882" y="26486"/>
                    <a:pt x="29126" y="26456"/>
                    <a:pt x="29365" y="26456"/>
                  </a:cubicBezTo>
                  <a:cubicBezTo>
                    <a:pt x="29652" y="26456"/>
                    <a:pt x="29932" y="26498"/>
                    <a:pt x="30187" y="26684"/>
                  </a:cubicBezTo>
                  <a:cubicBezTo>
                    <a:pt x="30378" y="26811"/>
                    <a:pt x="30585" y="26875"/>
                    <a:pt x="30784" y="26875"/>
                  </a:cubicBezTo>
                  <a:cubicBezTo>
                    <a:pt x="30983" y="26875"/>
                    <a:pt x="31174" y="26811"/>
                    <a:pt x="31333" y="26684"/>
                  </a:cubicBezTo>
                  <a:lnTo>
                    <a:pt x="33244" y="26684"/>
                  </a:lnTo>
                  <a:cubicBezTo>
                    <a:pt x="31588" y="24582"/>
                    <a:pt x="29869" y="22544"/>
                    <a:pt x="28340" y="20379"/>
                  </a:cubicBezTo>
                  <a:cubicBezTo>
                    <a:pt x="27130" y="18787"/>
                    <a:pt x="26111" y="17067"/>
                    <a:pt x="25283" y="15221"/>
                  </a:cubicBezTo>
                  <a:cubicBezTo>
                    <a:pt x="25156" y="15093"/>
                    <a:pt x="25029" y="14966"/>
                    <a:pt x="24901" y="14838"/>
                  </a:cubicBezTo>
                  <a:cubicBezTo>
                    <a:pt x="23627" y="14074"/>
                    <a:pt x="22672" y="12673"/>
                    <a:pt x="21399" y="12036"/>
                  </a:cubicBezTo>
                  <a:cubicBezTo>
                    <a:pt x="19679" y="11336"/>
                    <a:pt x="18087" y="10253"/>
                    <a:pt x="16750" y="8916"/>
                  </a:cubicBezTo>
                  <a:cubicBezTo>
                    <a:pt x="16877" y="8534"/>
                    <a:pt x="17769" y="8470"/>
                    <a:pt x="17323" y="7770"/>
                  </a:cubicBezTo>
                  <a:cubicBezTo>
                    <a:pt x="17260" y="7755"/>
                    <a:pt x="17198" y="7749"/>
                    <a:pt x="17138" y="7749"/>
                  </a:cubicBezTo>
                  <a:cubicBezTo>
                    <a:pt x="16652" y="7749"/>
                    <a:pt x="16262" y="8159"/>
                    <a:pt x="15922" y="8215"/>
                  </a:cubicBezTo>
                  <a:cubicBezTo>
                    <a:pt x="15701" y="8289"/>
                    <a:pt x="15459" y="8362"/>
                    <a:pt x="15245" y="8362"/>
                  </a:cubicBezTo>
                  <a:cubicBezTo>
                    <a:pt x="15089" y="8362"/>
                    <a:pt x="14947" y="8323"/>
                    <a:pt x="14839" y="8215"/>
                  </a:cubicBezTo>
                  <a:cubicBezTo>
                    <a:pt x="14266" y="7451"/>
                    <a:pt x="13120" y="7387"/>
                    <a:pt x="12674" y="6432"/>
                  </a:cubicBezTo>
                  <a:cubicBezTo>
                    <a:pt x="12508" y="6211"/>
                    <a:pt x="12246" y="6038"/>
                    <a:pt x="11971" y="6038"/>
                  </a:cubicBezTo>
                  <a:cubicBezTo>
                    <a:pt x="11930" y="6038"/>
                    <a:pt x="11888" y="6042"/>
                    <a:pt x="11846" y="6050"/>
                  </a:cubicBezTo>
                  <a:cubicBezTo>
                    <a:pt x="11273" y="5477"/>
                    <a:pt x="10636" y="4967"/>
                    <a:pt x="9999" y="4522"/>
                  </a:cubicBezTo>
                  <a:cubicBezTo>
                    <a:pt x="8789" y="4331"/>
                    <a:pt x="7706" y="3949"/>
                    <a:pt x="6688" y="3312"/>
                  </a:cubicBezTo>
                  <a:cubicBezTo>
                    <a:pt x="6178" y="3057"/>
                    <a:pt x="5286" y="3248"/>
                    <a:pt x="5032" y="2547"/>
                  </a:cubicBezTo>
                  <a:cubicBezTo>
                    <a:pt x="4920" y="2168"/>
                    <a:pt x="4785" y="2047"/>
                    <a:pt x="4640" y="2047"/>
                  </a:cubicBezTo>
                  <a:cubicBezTo>
                    <a:pt x="4384" y="2047"/>
                    <a:pt x="4098" y="2423"/>
                    <a:pt x="3857" y="2423"/>
                  </a:cubicBezTo>
                  <a:cubicBezTo>
                    <a:pt x="3845" y="2423"/>
                    <a:pt x="3834" y="2422"/>
                    <a:pt x="3822" y="2420"/>
                  </a:cubicBezTo>
                  <a:cubicBezTo>
                    <a:pt x="3631" y="1592"/>
                    <a:pt x="4077" y="1146"/>
                    <a:pt x="4777" y="892"/>
                  </a:cubicBezTo>
                  <a:cubicBezTo>
                    <a:pt x="4077" y="446"/>
                    <a:pt x="3312" y="127"/>
                    <a:pt x="254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007875" y="2341500"/>
              <a:ext cx="84400" cy="73400"/>
            </a:xfrm>
            <a:custGeom>
              <a:avLst/>
              <a:gdLst/>
              <a:ahLst/>
              <a:cxnLst/>
              <a:rect l="l" t="t" r="r" b="b"/>
              <a:pathLst>
                <a:path w="3376" h="2936" extrusionOk="0">
                  <a:moveTo>
                    <a:pt x="762" y="1"/>
                  </a:moveTo>
                  <a:cubicBezTo>
                    <a:pt x="375" y="1"/>
                    <a:pt x="302" y="522"/>
                    <a:pt x="1" y="643"/>
                  </a:cubicBezTo>
                  <a:cubicBezTo>
                    <a:pt x="255" y="1152"/>
                    <a:pt x="1529" y="643"/>
                    <a:pt x="1147" y="1789"/>
                  </a:cubicBezTo>
                  <a:cubicBezTo>
                    <a:pt x="1529" y="2808"/>
                    <a:pt x="2739" y="2235"/>
                    <a:pt x="3376" y="2935"/>
                  </a:cubicBezTo>
                  <a:cubicBezTo>
                    <a:pt x="3312" y="2299"/>
                    <a:pt x="3185" y="2107"/>
                    <a:pt x="1784" y="579"/>
                  </a:cubicBezTo>
                  <a:cubicBezTo>
                    <a:pt x="1529" y="324"/>
                    <a:pt x="1211" y="133"/>
                    <a:pt x="829" y="6"/>
                  </a:cubicBezTo>
                  <a:cubicBezTo>
                    <a:pt x="805" y="3"/>
                    <a:pt x="783" y="1"/>
                    <a:pt x="76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321525" y="260592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446" y="38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423575" y="2230575"/>
              <a:ext cx="829525" cy="641500"/>
            </a:xfrm>
            <a:custGeom>
              <a:avLst/>
              <a:gdLst/>
              <a:ahLst/>
              <a:cxnLst/>
              <a:rect l="l" t="t" r="r" b="b"/>
              <a:pathLst>
                <a:path w="33181" h="25660" extrusionOk="0">
                  <a:moveTo>
                    <a:pt x="5056" y="1"/>
                  </a:moveTo>
                  <a:cubicBezTo>
                    <a:pt x="4936" y="1"/>
                    <a:pt x="4809" y="81"/>
                    <a:pt x="4650" y="240"/>
                  </a:cubicBezTo>
                  <a:cubicBezTo>
                    <a:pt x="3764" y="872"/>
                    <a:pt x="2712" y="1197"/>
                    <a:pt x="1640" y="1197"/>
                  </a:cubicBezTo>
                  <a:cubicBezTo>
                    <a:pt x="1092" y="1197"/>
                    <a:pt x="539" y="1113"/>
                    <a:pt x="1" y="940"/>
                  </a:cubicBezTo>
                  <a:lnTo>
                    <a:pt x="1" y="940"/>
                  </a:lnTo>
                  <a:cubicBezTo>
                    <a:pt x="447" y="2341"/>
                    <a:pt x="1593" y="3169"/>
                    <a:pt x="2357" y="4316"/>
                  </a:cubicBezTo>
                  <a:cubicBezTo>
                    <a:pt x="4076" y="6990"/>
                    <a:pt x="6178" y="9474"/>
                    <a:pt x="8598" y="11576"/>
                  </a:cubicBezTo>
                  <a:cubicBezTo>
                    <a:pt x="10509" y="13168"/>
                    <a:pt x="12228" y="15014"/>
                    <a:pt x="13820" y="16989"/>
                  </a:cubicBezTo>
                  <a:cubicBezTo>
                    <a:pt x="14266" y="17243"/>
                    <a:pt x="14648" y="17625"/>
                    <a:pt x="14966" y="18071"/>
                  </a:cubicBezTo>
                  <a:cubicBezTo>
                    <a:pt x="16686" y="18835"/>
                    <a:pt x="18278" y="20045"/>
                    <a:pt x="19488" y="21510"/>
                  </a:cubicBezTo>
                  <a:lnTo>
                    <a:pt x="19488" y="21574"/>
                  </a:lnTo>
                  <a:cubicBezTo>
                    <a:pt x="19679" y="21892"/>
                    <a:pt x="19934" y="22147"/>
                    <a:pt x="20252" y="22402"/>
                  </a:cubicBezTo>
                  <a:cubicBezTo>
                    <a:pt x="21335" y="22529"/>
                    <a:pt x="22354" y="23039"/>
                    <a:pt x="23500" y="23166"/>
                  </a:cubicBezTo>
                  <a:cubicBezTo>
                    <a:pt x="25984" y="23421"/>
                    <a:pt x="28404" y="24185"/>
                    <a:pt x="30569" y="25395"/>
                  </a:cubicBezTo>
                  <a:cubicBezTo>
                    <a:pt x="30696" y="25522"/>
                    <a:pt x="30887" y="25586"/>
                    <a:pt x="31078" y="25586"/>
                  </a:cubicBezTo>
                  <a:cubicBezTo>
                    <a:pt x="31147" y="25571"/>
                    <a:pt x="31220" y="25565"/>
                    <a:pt x="31295" y="25565"/>
                  </a:cubicBezTo>
                  <a:cubicBezTo>
                    <a:pt x="31590" y="25565"/>
                    <a:pt x="31922" y="25659"/>
                    <a:pt x="32209" y="25659"/>
                  </a:cubicBezTo>
                  <a:cubicBezTo>
                    <a:pt x="32455" y="25659"/>
                    <a:pt x="32669" y="25590"/>
                    <a:pt x="32798" y="25331"/>
                  </a:cubicBezTo>
                  <a:cubicBezTo>
                    <a:pt x="33180" y="24694"/>
                    <a:pt x="32480" y="24185"/>
                    <a:pt x="32097" y="23739"/>
                  </a:cubicBezTo>
                  <a:cubicBezTo>
                    <a:pt x="31015" y="22529"/>
                    <a:pt x="29869" y="21510"/>
                    <a:pt x="28595" y="20555"/>
                  </a:cubicBezTo>
                  <a:cubicBezTo>
                    <a:pt x="26366" y="18899"/>
                    <a:pt x="24328" y="17052"/>
                    <a:pt x="22417" y="15014"/>
                  </a:cubicBezTo>
                  <a:cubicBezTo>
                    <a:pt x="18469" y="11130"/>
                    <a:pt x="14011" y="7882"/>
                    <a:pt x="10827" y="3297"/>
                  </a:cubicBezTo>
                  <a:cubicBezTo>
                    <a:pt x="10445" y="2723"/>
                    <a:pt x="9872" y="2278"/>
                    <a:pt x="9235" y="2087"/>
                  </a:cubicBezTo>
                  <a:lnTo>
                    <a:pt x="7324" y="558"/>
                  </a:lnTo>
                  <a:cubicBezTo>
                    <a:pt x="7011" y="820"/>
                    <a:pt x="6718" y="942"/>
                    <a:pt x="6448" y="942"/>
                  </a:cubicBezTo>
                  <a:cubicBezTo>
                    <a:pt x="6059" y="942"/>
                    <a:pt x="5714" y="690"/>
                    <a:pt x="5414" y="240"/>
                  </a:cubicBezTo>
                  <a:cubicBezTo>
                    <a:pt x="5286" y="81"/>
                    <a:pt x="5175" y="1"/>
                    <a:pt x="5056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69075" y="2655150"/>
              <a:ext cx="28675" cy="28800"/>
            </a:xfrm>
            <a:custGeom>
              <a:avLst/>
              <a:gdLst/>
              <a:ahLst/>
              <a:cxnLst/>
              <a:rect l="l" t="t" r="r" b="b"/>
              <a:pathLst>
                <a:path w="1147" h="1152" extrusionOk="0">
                  <a:moveTo>
                    <a:pt x="107" y="0"/>
                  </a:moveTo>
                  <a:cubicBezTo>
                    <a:pt x="72" y="0"/>
                    <a:pt x="36" y="2"/>
                    <a:pt x="0" y="6"/>
                  </a:cubicBezTo>
                  <a:cubicBezTo>
                    <a:pt x="191" y="515"/>
                    <a:pt x="637" y="897"/>
                    <a:pt x="1146" y="1152"/>
                  </a:cubicBezTo>
                  <a:cubicBezTo>
                    <a:pt x="1146" y="491"/>
                    <a:pt x="693" y="0"/>
                    <a:pt x="107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651250" y="2252475"/>
              <a:ext cx="503125" cy="496750"/>
            </a:xfrm>
            <a:custGeom>
              <a:avLst/>
              <a:gdLst/>
              <a:ahLst/>
              <a:cxnLst/>
              <a:rect l="l" t="t" r="r" b="b"/>
              <a:pathLst>
                <a:path w="20125" h="19870" extrusionOk="0">
                  <a:moveTo>
                    <a:pt x="828" y="1"/>
                  </a:moveTo>
                  <a:cubicBezTo>
                    <a:pt x="1" y="1"/>
                    <a:pt x="446" y="829"/>
                    <a:pt x="128" y="1147"/>
                  </a:cubicBezTo>
                  <a:cubicBezTo>
                    <a:pt x="701" y="2039"/>
                    <a:pt x="1402" y="2866"/>
                    <a:pt x="2166" y="3631"/>
                  </a:cubicBezTo>
                  <a:cubicBezTo>
                    <a:pt x="3949" y="6051"/>
                    <a:pt x="6051" y="8280"/>
                    <a:pt x="8407" y="10190"/>
                  </a:cubicBezTo>
                  <a:cubicBezTo>
                    <a:pt x="10317" y="11655"/>
                    <a:pt x="12100" y="13247"/>
                    <a:pt x="13693" y="15030"/>
                  </a:cubicBezTo>
                  <a:cubicBezTo>
                    <a:pt x="15285" y="16877"/>
                    <a:pt x="17195" y="18533"/>
                    <a:pt x="19233" y="19870"/>
                  </a:cubicBezTo>
                  <a:cubicBezTo>
                    <a:pt x="20125" y="19743"/>
                    <a:pt x="19806" y="19233"/>
                    <a:pt x="19615" y="18724"/>
                  </a:cubicBezTo>
                  <a:cubicBezTo>
                    <a:pt x="18851" y="17514"/>
                    <a:pt x="17514" y="16941"/>
                    <a:pt x="16558" y="15922"/>
                  </a:cubicBezTo>
                  <a:cubicBezTo>
                    <a:pt x="14329" y="13629"/>
                    <a:pt x="12100" y="11336"/>
                    <a:pt x="9744" y="9171"/>
                  </a:cubicBezTo>
                  <a:cubicBezTo>
                    <a:pt x="8407" y="7961"/>
                    <a:pt x="6878" y="6878"/>
                    <a:pt x="5859" y="5414"/>
                  </a:cubicBezTo>
                  <a:cubicBezTo>
                    <a:pt x="5159" y="5286"/>
                    <a:pt x="4968" y="4713"/>
                    <a:pt x="4713" y="4267"/>
                  </a:cubicBezTo>
                  <a:cubicBezTo>
                    <a:pt x="3949" y="2994"/>
                    <a:pt x="2675" y="2166"/>
                    <a:pt x="2038" y="829"/>
                  </a:cubicBezTo>
                  <a:cubicBezTo>
                    <a:pt x="1784" y="319"/>
                    <a:pt x="1083" y="510"/>
                    <a:pt x="828" y="1"/>
                  </a:cubicBezTo>
                  <a:close/>
                </a:path>
              </a:pathLst>
            </a:custGeom>
            <a:solidFill>
              <a:srgbClr val="D1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950575" y="2348000"/>
              <a:ext cx="46175" cy="38250"/>
            </a:xfrm>
            <a:custGeom>
              <a:avLst/>
              <a:gdLst/>
              <a:ahLst/>
              <a:cxnLst/>
              <a:rect l="l" t="t" r="r" b="b"/>
              <a:pathLst>
                <a:path w="1847" h="1530" extrusionOk="0">
                  <a:moveTo>
                    <a:pt x="0" y="1"/>
                  </a:moveTo>
                  <a:lnTo>
                    <a:pt x="0" y="1"/>
                  </a:lnTo>
                  <a:cubicBezTo>
                    <a:pt x="446" y="765"/>
                    <a:pt x="892" y="1465"/>
                    <a:pt x="1847" y="1529"/>
                  </a:cubicBezTo>
                  <a:cubicBezTo>
                    <a:pt x="1783" y="383"/>
                    <a:pt x="828" y="255"/>
                    <a:pt x="0" y="1"/>
                  </a:cubicBezTo>
                  <a:close/>
                </a:path>
              </a:pathLst>
            </a:custGeom>
            <a:solidFill>
              <a:srgbClr val="F282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849475" y="2857850"/>
              <a:ext cx="786525" cy="275875"/>
            </a:xfrm>
            <a:custGeom>
              <a:avLst/>
              <a:gdLst/>
              <a:ahLst/>
              <a:cxnLst/>
              <a:rect l="l" t="t" r="r" b="b"/>
              <a:pathLst>
                <a:path w="31461" h="11035" extrusionOk="0">
                  <a:moveTo>
                    <a:pt x="30513" y="0"/>
                  </a:moveTo>
                  <a:cubicBezTo>
                    <a:pt x="29601" y="0"/>
                    <a:pt x="28681" y="131"/>
                    <a:pt x="27831" y="368"/>
                  </a:cubicBezTo>
                  <a:lnTo>
                    <a:pt x="24519" y="1068"/>
                  </a:lnTo>
                  <a:cubicBezTo>
                    <a:pt x="24421" y="1412"/>
                    <a:pt x="24096" y="1642"/>
                    <a:pt x="23748" y="1642"/>
                  </a:cubicBezTo>
                  <a:cubicBezTo>
                    <a:pt x="23644" y="1642"/>
                    <a:pt x="23539" y="1621"/>
                    <a:pt x="23436" y="1578"/>
                  </a:cubicBezTo>
                  <a:cubicBezTo>
                    <a:pt x="22927" y="1514"/>
                    <a:pt x="22354" y="1450"/>
                    <a:pt x="21781" y="1450"/>
                  </a:cubicBezTo>
                  <a:cubicBezTo>
                    <a:pt x="20703" y="1246"/>
                    <a:pt x="19609" y="1144"/>
                    <a:pt x="18515" y="1144"/>
                  </a:cubicBezTo>
                  <a:cubicBezTo>
                    <a:pt x="15858" y="1144"/>
                    <a:pt x="13199" y="1742"/>
                    <a:pt x="10763" y="2915"/>
                  </a:cubicBezTo>
                  <a:lnTo>
                    <a:pt x="9999" y="2915"/>
                  </a:lnTo>
                  <a:cubicBezTo>
                    <a:pt x="9744" y="3552"/>
                    <a:pt x="9171" y="3615"/>
                    <a:pt x="8598" y="3807"/>
                  </a:cubicBezTo>
                  <a:cubicBezTo>
                    <a:pt x="5669" y="4634"/>
                    <a:pt x="2866" y="5653"/>
                    <a:pt x="1" y="6800"/>
                  </a:cubicBezTo>
                  <a:cubicBezTo>
                    <a:pt x="47" y="6795"/>
                    <a:pt x="94" y="6793"/>
                    <a:pt x="141" y="6793"/>
                  </a:cubicBezTo>
                  <a:cubicBezTo>
                    <a:pt x="729" y="6793"/>
                    <a:pt x="1298" y="7155"/>
                    <a:pt x="1593" y="7628"/>
                  </a:cubicBezTo>
                  <a:cubicBezTo>
                    <a:pt x="1984" y="8361"/>
                    <a:pt x="2413" y="8945"/>
                    <a:pt x="3140" y="8945"/>
                  </a:cubicBezTo>
                  <a:cubicBezTo>
                    <a:pt x="3359" y="8945"/>
                    <a:pt x="3605" y="8892"/>
                    <a:pt x="3885" y="8774"/>
                  </a:cubicBezTo>
                  <a:cubicBezTo>
                    <a:pt x="4092" y="9084"/>
                    <a:pt x="4354" y="9133"/>
                    <a:pt x="4643" y="9133"/>
                  </a:cubicBezTo>
                  <a:cubicBezTo>
                    <a:pt x="4777" y="9133"/>
                    <a:pt x="4917" y="9122"/>
                    <a:pt x="5059" y="9122"/>
                  </a:cubicBezTo>
                  <a:cubicBezTo>
                    <a:pt x="5176" y="9122"/>
                    <a:pt x="5295" y="9130"/>
                    <a:pt x="5414" y="9156"/>
                  </a:cubicBezTo>
                  <a:cubicBezTo>
                    <a:pt x="5605" y="9156"/>
                    <a:pt x="5923" y="9220"/>
                    <a:pt x="5860" y="9602"/>
                  </a:cubicBezTo>
                  <a:cubicBezTo>
                    <a:pt x="5796" y="9984"/>
                    <a:pt x="4904" y="10048"/>
                    <a:pt x="5286" y="10621"/>
                  </a:cubicBezTo>
                  <a:cubicBezTo>
                    <a:pt x="5424" y="10834"/>
                    <a:pt x="5532" y="10913"/>
                    <a:pt x="5623" y="10913"/>
                  </a:cubicBezTo>
                  <a:cubicBezTo>
                    <a:pt x="5874" y="10913"/>
                    <a:pt x="5996" y="10320"/>
                    <a:pt x="6245" y="10320"/>
                  </a:cubicBezTo>
                  <a:cubicBezTo>
                    <a:pt x="6283" y="10320"/>
                    <a:pt x="6324" y="10334"/>
                    <a:pt x="6369" y="10366"/>
                  </a:cubicBezTo>
                  <a:cubicBezTo>
                    <a:pt x="6433" y="10366"/>
                    <a:pt x="6496" y="10430"/>
                    <a:pt x="6496" y="10430"/>
                  </a:cubicBezTo>
                  <a:cubicBezTo>
                    <a:pt x="7070" y="10875"/>
                    <a:pt x="7659" y="11035"/>
                    <a:pt x="8264" y="11035"/>
                  </a:cubicBezTo>
                  <a:cubicBezTo>
                    <a:pt x="8869" y="11035"/>
                    <a:pt x="9490" y="10875"/>
                    <a:pt x="10126" y="10684"/>
                  </a:cubicBezTo>
                  <a:cubicBezTo>
                    <a:pt x="10223" y="10646"/>
                    <a:pt x="10331" y="10625"/>
                    <a:pt x="10440" y="10625"/>
                  </a:cubicBezTo>
                  <a:cubicBezTo>
                    <a:pt x="10691" y="10625"/>
                    <a:pt x="10948" y="10736"/>
                    <a:pt x="11082" y="11003"/>
                  </a:cubicBezTo>
                  <a:cubicBezTo>
                    <a:pt x="11782" y="10621"/>
                    <a:pt x="12483" y="10366"/>
                    <a:pt x="13120" y="10048"/>
                  </a:cubicBezTo>
                  <a:cubicBezTo>
                    <a:pt x="14775" y="9092"/>
                    <a:pt x="16431" y="8073"/>
                    <a:pt x="17896" y="6991"/>
                  </a:cubicBezTo>
                  <a:cubicBezTo>
                    <a:pt x="20252" y="5462"/>
                    <a:pt x="22863" y="4443"/>
                    <a:pt x="25283" y="3170"/>
                  </a:cubicBezTo>
                  <a:cubicBezTo>
                    <a:pt x="27066" y="2151"/>
                    <a:pt x="28977" y="1323"/>
                    <a:pt x="30951" y="686"/>
                  </a:cubicBezTo>
                  <a:lnTo>
                    <a:pt x="31461" y="49"/>
                  </a:lnTo>
                  <a:cubicBezTo>
                    <a:pt x="31148" y="16"/>
                    <a:pt x="30831" y="0"/>
                    <a:pt x="3051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704125" y="2854300"/>
              <a:ext cx="574750" cy="200825"/>
            </a:xfrm>
            <a:custGeom>
              <a:avLst/>
              <a:gdLst/>
              <a:ahLst/>
              <a:cxnLst/>
              <a:rect l="l" t="t" r="r" b="b"/>
              <a:pathLst>
                <a:path w="22990" h="8033" extrusionOk="0">
                  <a:moveTo>
                    <a:pt x="9616" y="0"/>
                  </a:moveTo>
                  <a:cubicBezTo>
                    <a:pt x="8406" y="64"/>
                    <a:pt x="7260" y="319"/>
                    <a:pt x="6114" y="828"/>
                  </a:cubicBezTo>
                  <a:cubicBezTo>
                    <a:pt x="4076" y="1911"/>
                    <a:pt x="2038" y="3057"/>
                    <a:pt x="0" y="4203"/>
                  </a:cubicBezTo>
                  <a:cubicBezTo>
                    <a:pt x="191" y="4840"/>
                    <a:pt x="318" y="5413"/>
                    <a:pt x="446" y="6050"/>
                  </a:cubicBezTo>
                  <a:cubicBezTo>
                    <a:pt x="446" y="6369"/>
                    <a:pt x="509" y="6751"/>
                    <a:pt x="828" y="6751"/>
                  </a:cubicBezTo>
                  <a:cubicBezTo>
                    <a:pt x="1697" y="6866"/>
                    <a:pt x="2302" y="7667"/>
                    <a:pt x="3172" y="7667"/>
                  </a:cubicBezTo>
                  <a:cubicBezTo>
                    <a:pt x="3258" y="7667"/>
                    <a:pt x="3347" y="7659"/>
                    <a:pt x="3439" y="7642"/>
                  </a:cubicBezTo>
                  <a:cubicBezTo>
                    <a:pt x="3598" y="7451"/>
                    <a:pt x="3741" y="7356"/>
                    <a:pt x="3877" y="7356"/>
                  </a:cubicBezTo>
                  <a:cubicBezTo>
                    <a:pt x="4012" y="7356"/>
                    <a:pt x="4139" y="7451"/>
                    <a:pt x="4267" y="7642"/>
                  </a:cubicBezTo>
                  <a:cubicBezTo>
                    <a:pt x="4713" y="7902"/>
                    <a:pt x="5202" y="8032"/>
                    <a:pt x="5696" y="8032"/>
                  </a:cubicBezTo>
                  <a:cubicBezTo>
                    <a:pt x="6050" y="8032"/>
                    <a:pt x="6406" y="7966"/>
                    <a:pt x="6751" y="7833"/>
                  </a:cubicBezTo>
                  <a:cubicBezTo>
                    <a:pt x="7451" y="7451"/>
                    <a:pt x="7260" y="6751"/>
                    <a:pt x="7324" y="6114"/>
                  </a:cubicBezTo>
                  <a:cubicBezTo>
                    <a:pt x="7324" y="5795"/>
                    <a:pt x="7451" y="5413"/>
                    <a:pt x="7833" y="5413"/>
                  </a:cubicBezTo>
                  <a:cubicBezTo>
                    <a:pt x="8387" y="5413"/>
                    <a:pt x="8973" y="5348"/>
                    <a:pt x="9555" y="5348"/>
                  </a:cubicBezTo>
                  <a:cubicBezTo>
                    <a:pt x="10381" y="5348"/>
                    <a:pt x="11200" y="5479"/>
                    <a:pt x="11909" y="6114"/>
                  </a:cubicBezTo>
                  <a:cubicBezTo>
                    <a:pt x="13501" y="5413"/>
                    <a:pt x="14711" y="4012"/>
                    <a:pt x="16430" y="3439"/>
                  </a:cubicBezTo>
                  <a:cubicBezTo>
                    <a:pt x="17832" y="2484"/>
                    <a:pt x="19424" y="1783"/>
                    <a:pt x="21016" y="1337"/>
                  </a:cubicBezTo>
                  <a:cubicBezTo>
                    <a:pt x="21780" y="1083"/>
                    <a:pt x="22608" y="955"/>
                    <a:pt x="2299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086225" y="2973700"/>
              <a:ext cx="39825" cy="33450"/>
            </a:xfrm>
            <a:custGeom>
              <a:avLst/>
              <a:gdLst/>
              <a:ahLst/>
              <a:cxnLst/>
              <a:rect l="l" t="t" r="r" b="b"/>
              <a:pathLst>
                <a:path w="1593" h="1338" extrusionOk="0">
                  <a:moveTo>
                    <a:pt x="1154" y="0"/>
                  </a:moveTo>
                  <a:cubicBezTo>
                    <a:pt x="1003" y="0"/>
                    <a:pt x="860" y="64"/>
                    <a:pt x="764" y="191"/>
                  </a:cubicBezTo>
                  <a:lnTo>
                    <a:pt x="382" y="574"/>
                  </a:lnTo>
                  <a:cubicBezTo>
                    <a:pt x="255" y="701"/>
                    <a:pt x="128" y="828"/>
                    <a:pt x="0" y="956"/>
                  </a:cubicBezTo>
                  <a:lnTo>
                    <a:pt x="0" y="1338"/>
                  </a:lnTo>
                  <a:lnTo>
                    <a:pt x="764" y="1338"/>
                  </a:lnTo>
                  <a:lnTo>
                    <a:pt x="1592" y="191"/>
                  </a:lnTo>
                  <a:cubicBezTo>
                    <a:pt x="1465" y="64"/>
                    <a:pt x="1306" y="0"/>
                    <a:pt x="115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105325" y="2957775"/>
              <a:ext cx="38225" cy="20725"/>
            </a:xfrm>
            <a:custGeom>
              <a:avLst/>
              <a:gdLst/>
              <a:ahLst/>
              <a:cxnLst/>
              <a:rect l="l" t="t" r="r" b="b"/>
              <a:pathLst>
                <a:path w="1529" h="829" extrusionOk="0">
                  <a:moveTo>
                    <a:pt x="1529" y="1"/>
                  </a:moveTo>
                  <a:cubicBezTo>
                    <a:pt x="892" y="1"/>
                    <a:pt x="319" y="128"/>
                    <a:pt x="0" y="828"/>
                  </a:cubicBezTo>
                  <a:lnTo>
                    <a:pt x="828" y="828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143525" y="2949500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3" y="1"/>
                  </a:moveTo>
                  <a:cubicBezTo>
                    <a:pt x="429" y="1"/>
                    <a:pt x="167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1" y="408"/>
                    <a:pt x="663" y="234"/>
                    <a:pt x="829" y="13"/>
                  </a:cubicBezTo>
                  <a:cubicBezTo>
                    <a:pt x="787" y="5"/>
                    <a:pt x="745" y="1"/>
                    <a:pt x="703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097350" y="29784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0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334575" y="2854300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7" y="0"/>
                  </a:moveTo>
                  <a:lnTo>
                    <a:pt x="447" y="0"/>
                  </a:lnTo>
                  <a:cubicBezTo>
                    <a:pt x="192" y="191"/>
                    <a:pt x="1" y="446"/>
                    <a:pt x="65" y="764"/>
                  </a:cubicBezTo>
                  <a:cubicBezTo>
                    <a:pt x="319" y="637"/>
                    <a:pt x="447" y="319"/>
                    <a:pt x="447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173625" y="2691300"/>
              <a:ext cx="31850" cy="10375"/>
            </a:xfrm>
            <a:custGeom>
              <a:avLst/>
              <a:gdLst/>
              <a:ahLst/>
              <a:cxnLst/>
              <a:rect l="l" t="t" r="r" b="b"/>
              <a:pathLst>
                <a:path w="1274" h="415" extrusionOk="0">
                  <a:moveTo>
                    <a:pt x="941" y="0"/>
                  </a:moveTo>
                  <a:cubicBezTo>
                    <a:pt x="609" y="0"/>
                    <a:pt x="287" y="72"/>
                    <a:pt x="0" y="215"/>
                  </a:cubicBezTo>
                  <a:cubicBezTo>
                    <a:pt x="160" y="348"/>
                    <a:pt x="352" y="414"/>
                    <a:pt x="545" y="414"/>
                  </a:cubicBezTo>
                  <a:cubicBezTo>
                    <a:pt x="816" y="414"/>
                    <a:pt x="1088" y="284"/>
                    <a:pt x="1274" y="24"/>
                  </a:cubicBezTo>
                  <a:cubicBezTo>
                    <a:pt x="1163" y="8"/>
                    <a:pt x="1051" y="0"/>
                    <a:pt x="941" y="0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668925" y="2405150"/>
              <a:ext cx="31750" cy="28850"/>
            </a:xfrm>
            <a:custGeom>
              <a:avLst/>
              <a:gdLst/>
              <a:ahLst/>
              <a:cxnLst/>
              <a:rect l="l" t="t" r="r" b="b"/>
              <a:pathLst>
                <a:path w="1270" h="1154" extrusionOk="0">
                  <a:moveTo>
                    <a:pt x="184" y="0"/>
                  </a:moveTo>
                  <a:cubicBezTo>
                    <a:pt x="125" y="0"/>
                    <a:pt x="64" y="3"/>
                    <a:pt x="1" y="7"/>
                  </a:cubicBezTo>
                  <a:cubicBezTo>
                    <a:pt x="255" y="517"/>
                    <a:pt x="701" y="899"/>
                    <a:pt x="1211" y="1154"/>
                  </a:cubicBezTo>
                  <a:cubicBezTo>
                    <a:pt x="1270" y="385"/>
                    <a:pt x="944" y="0"/>
                    <a:pt x="18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708725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699175" y="24339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5071725" y="2829125"/>
              <a:ext cx="146500" cy="92050"/>
            </a:xfrm>
            <a:custGeom>
              <a:avLst/>
              <a:gdLst/>
              <a:ahLst/>
              <a:cxnLst/>
              <a:rect l="l" t="t" r="r" b="b"/>
              <a:pathLst>
                <a:path w="5860" h="3682" extrusionOk="0">
                  <a:moveTo>
                    <a:pt x="4788" y="0"/>
                  </a:moveTo>
                  <a:cubicBezTo>
                    <a:pt x="4386" y="0"/>
                    <a:pt x="3948" y="289"/>
                    <a:pt x="3694" y="434"/>
                  </a:cubicBezTo>
                  <a:cubicBezTo>
                    <a:pt x="3439" y="561"/>
                    <a:pt x="3220" y="611"/>
                    <a:pt x="3020" y="611"/>
                  </a:cubicBezTo>
                  <a:cubicBezTo>
                    <a:pt x="2619" y="611"/>
                    <a:pt x="2293" y="413"/>
                    <a:pt x="1911" y="243"/>
                  </a:cubicBezTo>
                  <a:cubicBezTo>
                    <a:pt x="637" y="880"/>
                    <a:pt x="1" y="2344"/>
                    <a:pt x="383" y="3682"/>
                  </a:cubicBezTo>
                  <a:cubicBezTo>
                    <a:pt x="1720" y="3300"/>
                    <a:pt x="3057" y="2663"/>
                    <a:pt x="4204" y="1771"/>
                  </a:cubicBezTo>
                  <a:cubicBezTo>
                    <a:pt x="4586" y="1389"/>
                    <a:pt x="5859" y="1899"/>
                    <a:pt x="5541" y="689"/>
                  </a:cubicBezTo>
                  <a:cubicBezTo>
                    <a:pt x="5376" y="167"/>
                    <a:pt x="5093" y="0"/>
                    <a:pt x="4788" y="0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101975" y="2816075"/>
              <a:ext cx="170375" cy="57350"/>
            </a:xfrm>
            <a:custGeom>
              <a:avLst/>
              <a:gdLst/>
              <a:ahLst/>
              <a:cxnLst/>
              <a:rect l="l" t="t" r="r" b="b"/>
              <a:pathLst>
                <a:path w="6815" h="2294" extrusionOk="0">
                  <a:moveTo>
                    <a:pt x="2930" y="1"/>
                  </a:moveTo>
                  <a:cubicBezTo>
                    <a:pt x="2166" y="1"/>
                    <a:pt x="1402" y="128"/>
                    <a:pt x="701" y="383"/>
                  </a:cubicBezTo>
                  <a:lnTo>
                    <a:pt x="701" y="765"/>
                  </a:lnTo>
                  <a:lnTo>
                    <a:pt x="828" y="892"/>
                  </a:lnTo>
                  <a:cubicBezTo>
                    <a:pt x="1338" y="1402"/>
                    <a:pt x="1" y="1657"/>
                    <a:pt x="637" y="2102"/>
                  </a:cubicBezTo>
                  <a:cubicBezTo>
                    <a:pt x="757" y="2195"/>
                    <a:pt x="860" y="2233"/>
                    <a:pt x="952" y="2233"/>
                  </a:cubicBezTo>
                  <a:cubicBezTo>
                    <a:pt x="1301" y="2233"/>
                    <a:pt x="1495" y="1694"/>
                    <a:pt x="1847" y="1593"/>
                  </a:cubicBezTo>
                  <a:cubicBezTo>
                    <a:pt x="2102" y="1465"/>
                    <a:pt x="2357" y="1402"/>
                    <a:pt x="2548" y="1338"/>
                  </a:cubicBezTo>
                  <a:cubicBezTo>
                    <a:pt x="2898" y="1294"/>
                    <a:pt x="3279" y="889"/>
                    <a:pt x="3607" y="889"/>
                  </a:cubicBezTo>
                  <a:cubicBezTo>
                    <a:pt x="3756" y="889"/>
                    <a:pt x="3893" y="972"/>
                    <a:pt x="4013" y="1211"/>
                  </a:cubicBezTo>
                  <a:cubicBezTo>
                    <a:pt x="4331" y="1975"/>
                    <a:pt x="3185" y="1784"/>
                    <a:pt x="2994" y="2293"/>
                  </a:cubicBezTo>
                  <a:cubicBezTo>
                    <a:pt x="4267" y="2293"/>
                    <a:pt x="5605" y="2039"/>
                    <a:pt x="6815" y="1529"/>
                  </a:cubicBezTo>
                  <a:cubicBezTo>
                    <a:pt x="5923" y="765"/>
                    <a:pt x="4522" y="956"/>
                    <a:pt x="3758" y="1"/>
                  </a:cubicBezTo>
                  <a:cubicBezTo>
                    <a:pt x="3599" y="192"/>
                    <a:pt x="3455" y="287"/>
                    <a:pt x="3320" y="287"/>
                  </a:cubicBezTo>
                  <a:cubicBezTo>
                    <a:pt x="3185" y="287"/>
                    <a:pt x="3057" y="192"/>
                    <a:pt x="2930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928750" y="2841125"/>
              <a:ext cx="86000" cy="43325"/>
            </a:xfrm>
            <a:custGeom>
              <a:avLst/>
              <a:gdLst/>
              <a:ahLst/>
              <a:cxnLst/>
              <a:rect l="l" t="t" r="r" b="b"/>
              <a:pathLst>
                <a:path w="3440" h="1733" extrusionOk="0">
                  <a:moveTo>
                    <a:pt x="2115" y="1"/>
                  </a:moveTo>
                  <a:cubicBezTo>
                    <a:pt x="1638" y="1"/>
                    <a:pt x="1176" y="350"/>
                    <a:pt x="704" y="350"/>
                  </a:cubicBezTo>
                  <a:cubicBezTo>
                    <a:pt x="493" y="350"/>
                    <a:pt x="281" y="281"/>
                    <a:pt x="65" y="81"/>
                  </a:cubicBezTo>
                  <a:cubicBezTo>
                    <a:pt x="1" y="81"/>
                    <a:pt x="65" y="591"/>
                    <a:pt x="128" y="909"/>
                  </a:cubicBezTo>
                  <a:cubicBezTo>
                    <a:pt x="683" y="909"/>
                    <a:pt x="851" y="1732"/>
                    <a:pt x="1392" y="1732"/>
                  </a:cubicBezTo>
                  <a:cubicBezTo>
                    <a:pt x="1471" y="1732"/>
                    <a:pt x="1559" y="1714"/>
                    <a:pt x="1657" y="1673"/>
                  </a:cubicBezTo>
                  <a:cubicBezTo>
                    <a:pt x="1848" y="1419"/>
                    <a:pt x="2166" y="1291"/>
                    <a:pt x="2485" y="1291"/>
                  </a:cubicBezTo>
                  <a:cubicBezTo>
                    <a:pt x="2526" y="1283"/>
                    <a:pt x="2571" y="1280"/>
                    <a:pt x="2618" y="1280"/>
                  </a:cubicBezTo>
                  <a:cubicBezTo>
                    <a:pt x="2723" y="1280"/>
                    <a:pt x="2837" y="1295"/>
                    <a:pt x="2945" y="1295"/>
                  </a:cubicBezTo>
                  <a:cubicBezTo>
                    <a:pt x="3155" y="1295"/>
                    <a:pt x="3340" y="1239"/>
                    <a:pt x="3376" y="909"/>
                  </a:cubicBezTo>
                  <a:cubicBezTo>
                    <a:pt x="3440" y="272"/>
                    <a:pt x="2867" y="272"/>
                    <a:pt x="2485" y="81"/>
                  </a:cubicBezTo>
                  <a:cubicBezTo>
                    <a:pt x="2360" y="24"/>
                    <a:pt x="2237" y="1"/>
                    <a:pt x="2115" y="1"/>
                  </a:cubicBezTo>
                  <a:close/>
                </a:path>
              </a:pathLst>
            </a:custGeom>
            <a:solidFill>
              <a:srgbClr val="CE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2960600" y="2806525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" y="1"/>
                  </a:moveTo>
                  <a:cubicBezTo>
                    <a:pt x="32" y="96"/>
                    <a:pt x="64" y="128"/>
                    <a:pt x="88" y="128"/>
                  </a:cubicBezTo>
                  <a:cubicBezTo>
                    <a:pt x="112" y="128"/>
                    <a:pt x="128" y="96"/>
                    <a:pt x="128" y="64"/>
                  </a:cubicBezTo>
                  <a:cubicBezTo>
                    <a:pt x="192" y="64"/>
                    <a:pt x="64" y="1"/>
                    <a:pt x="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58550" y="2739650"/>
              <a:ext cx="12750" cy="9575"/>
            </a:xfrm>
            <a:custGeom>
              <a:avLst/>
              <a:gdLst/>
              <a:ahLst/>
              <a:cxnLst/>
              <a:rect l="l" t="t" r="r" b="b"/>
              <a:pathLst>
                <a:path w="510" h="383" extrusionOk="0">
                  <a:moveTo>
                    <a:pt x="0" y="1"/>
                  </a:moveTo>
                  <a:cubicBezTo>
                    <a:pt x="0" y="128"/>
                    <a:pt x="0" y="256"/>
                    <a:pt x="0" y="383"/>
                  </a:cubicBezTo>
                  <a:cubicBezTo>
                    <a:pt x="191" y="383"/>
                    <a:pt x="382" y="383"/>
                    <a:pt x="510" y="1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132075" y="2720550"/>
              <a:ext cx="170375" cy="154075"/>
            </a:xfrm>
            <a:custGeom>
              <a:avLst/>
              <a:gdLst/>
              <a:ahLst/>
              <a:cxnLst/>
              <a:rect l="l" t="t" r="r" b="b"/>
              <a:pathLst>
                <a:path w="6815" h="6163" extrusionOk="0">
                  <a:moveTo>
                    <a:pt x="382" y="1"/>
                  </a:moveTo>
                  <a:lnTo>
                    <a:pt x="382" y="1"/>
                  </a:lnTo>
                  <a:cubicBezTo>
                    <a:pt x="319" y="446"/>
                    <a:pt x="446" y="892"/>
                    <a:pt x="0" y="1147"/>
                  </a:cubicBezTo>
                  <a:cubicBezTo>
                    <a:pt x="1465" y="2548"/>
                    <a:pt x="3184" y="3758"/>
                    <a:pt x="4331" y="5732"/>
                  </a:cubicBezTo>
                  <a:lnTo>
                    <a:pt x="2229" y="5732"/>
                  </a:lnTo>
                  <a:cubicBezTo>
                    <a:pt x="2961" y="6083"/>
                    <a:pt x="3726" y="6162"/>
                    <a:pt x="4498" y="6162"/>
                  </a:cubicBezTo>
                  <a:cubicBezTo>
                    <a:pt x="5141" y="6162"/>
                    <a:pt x="5790" y="6107"/>
                    <a:pt x="6431" y="6107"/>
                  </a:cubicBezTo>
                  <a:cubicBezTo>
                    <a:pt x="6559" y="6107"/>
                    <a:pt x="6687" y="6109"/>
                    <a:pt x="6814" y="6114"/>
                  </a:cubicBezTo>
                  <a:cubicBezTo>
                    <a:pt x="5923" y="5414"/>
                    <a:pt x="5158" y="4650"/>
                    <a:pt x="4394" y="3822"/>
                  </a:cubicBezTo>
                  <a:cubicBezTo>
                    <a:pt x="3312" y="2357"/>
                    <a:pt x="1911" y="1020"/>
                    <a:pt x="382" y="1"/>
                  </a:cubicBezTo>
                  <a:close/>
                </a:path>
              </a:pathLst>
            </a:custGeom>
            <a:solidFill>
              <a:srgbClr val="D8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6455250" y="2902050"/>
              <a:ext cx="28700" cy="38250"/>
            </a:xfrm>
            <a:custGeom>
              <a:avLst/>
              <a:gdLst/>
              <a:ahLst/>
              <a:cxnLst/>
              <a:rect l="l" t="t" r="r" b="b"/>
              <a:pathLst>
                <a:path w="1148" h="1530" extrusionOk="0">
                  <a:moveTo>
                    <a:pt x="1" y="1"/>
                  </a:moveTo>
                  <a:lnTo>
                    <a:pt x="574" y="1529"/>
                  </a:lnTo>
                  <a:cubicBezTo>
                    <a:pt x="701" y="1020"/>
                    <a:pt x="893" y="510"/>
                    <a:pt x="1147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397950" y="2892900"/>
              <a:ext cx="57325" cy="10775"/>
            </a:xfrm>
            <a:custGeom>
              <a:avLst/>
              <a:gdLst/>
              <a:ahLst/>
              <a:cxnLst/>
              <a:rect l="l" t="t" r="r" b="b"/>
              <a:pathLst>
                <a:path w="2293" h="431" extrusionOk="0">
                  <a:moveTo>
                    <a:pt x="1194" y="0"/>
                  </a:moveTo>
                  <a:cubicBezTo>
                    <a:pt x="876" y="0"/>
                    <a:pt x="546" y="56"/>
                    <a:pt x="206" y="56"/>
                  </a:cubicBezTo>
                  <a:cubicBezTo>
                    <a:pt x="138" y="56"/>
                    <a:pt x="69" y="54"/>
                    <a:pt x="0" y="48"/>
                  </a:cubicBezTo>
                  <a:lnTo>
                    <a:pt x="0" y="48"/>
                  </a:lnTo>
                  <a:cubicBezTo>
                    <a:pt x="328" y="346"/>
                    <a:pt x="684" y="407"/>
                    <a:pt x="1048" y="407"/>
                  </a:cubicBezTo>
                  <a:cubicBezTo>
                    <a:pt x="1300" y="407"/>
                    <a:pt x="1555" y="378"/>
                    <a:pt x="1807" y="378"/>
                  </a:cubicBezTo>
                  <a:cubicBezTo>
                    <a:pt x="1971" y="378"/>
                    <a:pt x="2133" y="390"/>
                    <a:pt x="2293" y="430"/>
                  </a:cubicBezTo>
                  <a:cubicBezTo>
                    <a:pt x="1943" y="80"/>
                    <a:pt x="1576" y="0"/>
                    <a:pt x="1194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909275" y="27683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87" y="834"/>
                    <a:pt x="802" y="834"/>
                  </a:cubicBezTo>
                  <a:cubicBezTo>
                    <a:pt x="830" y="834"/>
                    <a:pt x="859" y="832"/>
                    <a:pt x="888" y="828"/>
                  </a:cubicBezTo>
                  <a:cubicBezTo>
                    <a:pt x="761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350175" y="2882650"/>
              <a:ext cx="20725" cy="10175"/>
            </a:xfrm>
            <a:custGeom>
              <a:avLst/>
              <a:gdLst/>
              <a:ahLst/>
              <a:cxnLst/>
              <a:rect l="l" t="t" r="r" b="b"/>
              <a:pathLst>
                <a:path w="829" h="407" extrusionOk="0">
                  <a:moveTo>
                    <a:pt x="126" y="0"/>
                  </a:moveTo>
                  <a:cubicBezTo>
                    <a:pt x="85" y="0"/>
                    <a:pt x="43" y="4"/>
                    <a:pt x="1" y="12"/>
                  </a:cubicBezTo>
                  <a:cubicBezTo>
                    <a:pt x="167" y="234"/>
                    <a:pt x="429" y="407"/>
                    <a:pt x="703" y="407"/>
                  </a:cubicBezTo>
                  <a:cubicBezTo>
                    <a:pt x="745" y="407"/>
                    <a:pt x="787" y="403"/>
                    <a:pt x="829" y="395"/>
                  </a:cubicBezTo>
                  <a:cubicBezTo>
                    <a:pt x="663" y="173"/>
                    <a:pt x="401" y="0"/>
                    <a:pt x="126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378850" y="2886925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390" y="1"/>
                  </a:moveTo>
                  <a:cubicBezTo>
                    <a:pt x="255" y="1"/>
                    <a:pt x="127" y="96"/>
                    <a:pt x="0" y="287"/>
                  </a:cubicBezTo>
                  <a:lnTo>
                    <a:pt x="828" y="287"/>
                  </a:lnTo>
                  <a:cubicBezTo>
                    <a:pt x="669" y="96"/>
                    <a:pt x="525" y="1"/>
                    <a:pt x="390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646950" y="2392275"/>
              <a:ext cx="111475" cy="185025"/>
            </a:xfrm>
            <a:custGeom>
              <a:avLst/>
              <a:gdLst/>
              <a:ahLst/>
              <a:cxnLst/>
              <a:rect l="l" t="t" r="r" b="b"/>
              <a:pathLst>
                <a:path w="4459" h="7401" extrusionOk="0">
                  <a:moveTo>
                    <a:pt x="2648" y="0"/>
                  </a:moveTo>
                  <a:cubicBezTo>
                    <a:pt x="2615" y="0"/>
                    <a:pt x="2582" y="4"/>
                    <a:pt x="2548" y="13"/>
                  </a:cubicBezTo>
                  <a:cubicBezTo>
                    <a:pt x="1593" y="2879"/>
                    <a:pt x="1466" y="3006"/>
                    <a:pt x="1" y="3961"/>
                  </a:cubicBezTo>
                  <a:cubicBezTo>
                    <a:pt x="1083" y="5299"/>
                    <a:pt x="2102" y="6700"/>
                    <a:pt x="3822" y="7400"/>
                  </a:cubicBezTo>
                  <a:cubicBezTo>
                    <a:pt x="3822" y="6891"/>
                    <a:pt x="3949" y="6381"/>
                    <a:pt x="4077" y="5935"/>
                  </a:cubicBezTo>
                  <a:cubicBezTo>
                    <a:pt x="4268" y="5171"/>
                    <a:pt x="4459" y="4216"/>
                    <a:pt x="3949" y="3706"/>
                  </a:cubicBezTo>
                  <a:cubicBezTo>
                    <a:pt x="2994" y="2751"/>
                    <a:pt x="2994" y="1605"/>
                    <a:pt x="2994" y="395"/>
                  </a:cubicBezTo>
                  <a:cubicBezTo>
                    <a:pt x="3049" y="174"/>
                    <a:pt x="2864" y="0"/>
                    <a:pt x="264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2740900" y="2559800"/>
              <a:ext cx="55750" cy="55700"/>
            </a:xfrm>
            <a:custGeom>
              <a:avLst/>
              <a:gdLst/>
              <a:ahLst/>
              <a:cxnLst/>
              <a:rect l="l" t="t" r="r" b="b"/>
              <a:pathLst>
                <a:path w="2230" h="2228" extrusionOk="0">
                  <a:moveTo>
                    <a:pt x="1288" y="0"/>
                  </a:moveTo>
                  <a:cubicBezTo>
                    <a:pt x="879" y="0"/>
                    <a:pt x="612" y="709"/>
                    <a:pt x="103" y="709"/>
                  </a:cubicBezTo>
                  <a:cubicBezTo>
                    <a:pt x="70" y="709"/>
                    <a:pt x="36" y="706"/>
                    <a:pt x="0" y="699"/>
                  </a:cubicBezTo>
                  <a:lnTo>
                    <a:pt x="0" y="699"/>
                  </a:lnTo>
                  <a:cubicBezTo>
                    <a:pt x="382" y="1209"/>
                    <a:pt x="764" y="1718"/>
                    <a:pt x="1210" y="2228"/>
                  </a:cubicBezTo>
                  <a:cubicBezTo>
                    <a:pt x="1210" y="2036"/>
                    <a:pt x="1210" y="1909"/>
                    <a:pt x="1210" y="1718"/>
                  </a:cubicBezTo>
                  <a:cubicBezTo>
                    <a:pt x="1083" y="1081"/>
                    <a:pt x="2229" y="572"/>
                    <a:pt x="1592" y="126"/>
                  </a:cubicBezTo>
                  <a:cubicBezTo>
                    <a:pt x="1481" y="37"/>
                    <a:pt x="1381" y="0"/>
                    <a:pt x="128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2836425" y="2655275"/>
              <a:ext cx="4800" cy="8000"/>
            </a:xfrm>
            <a:custGeom>
              <a:avLst/>
              <a:gdLst/>
              <a:ahLst/>
              <a:cxnLst/>
              <a:rect l="l" t="t" r="r" b="b"/>
              <a:pathLst>
                <a:path w="192" h="320" extrusionOk="0">
                  <a:moveTo>
                    <a:pt x="0" y="1"/>
                  </a:moveTo>
                  <a:cubicBezTo>
                    <a:pt x="0" y="64"/>
                    <a:pt x="0" y="192"/>
                    <a:pt x="64" y="319"/>
                  </a:cubicBezTo>
                  <a:cubicBezTo>
                    <a:pt x="64" y="319"/>
                    <a:pt x="128" y="319"/>
                    <a:pt x="191" y="192"/>
                  </a:cubicBezTo>
                  <a:cubicBezTo>
                    <a:pt x="191" y="64"/>
                    <a:pt x="128" y="1"/>
                    <a:pt x="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817325" y="26441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2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2798200" y="2625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2454325" y="2730100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0" y="1"/>
                  </a:moveTo>
                  <a:cubicBezTo>
                    <a:pt x="127" y="192"/>
                    <a:pt x="255" y="287"/>
                    <a:pt x="390" y="287"/>
                  </a:cubicBezTo>
                  <a:cubicBezTo>
                    <a:pt x="525" y="287"/>
                    <a:pt x="669" y="192"/>
                    <a:pt x="828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2435200" y="2730100"/>
              <a:ext cx="9575" cy="4800"/>
            </a:xfrm>
            <a:custGeom>
              <a:avLst/>
              <a:gdLst/>
              <a:ahLst/>
              <a:cxnLst/>
              <a:rect l="l" t="t" r="r" b="b"/>
              <a:pathLst>
                <a:path w="383" h="192" extrusionOk="0">
                  <a:moveTo>
                    <a:pt x="1" y="1"/>
                  </a:moveTo>
                  <a:cubicBezTo>
                    <a:pt x="65" y="128"/>
                    <a:pt x="128" y="192"/>
                    <a:pt x="192" y="192"/>
                  </a:cubicBezTo>
                  <a:cubicBezTo>
                    <a:pt x="256" y="192"/>
                    <a:pt x="319" y="128"/>
                    <a:pt x="383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2473425" y="27205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0" y="1"/>
                  </a:moveTo>
                  <a:lnTo>
                    <a:pt x="0" y="383"/>
                  </a:lnTo>
                  <a:cubicBezTo>
                    <a:pt x="64" y="383"/>
                    <a:pt x="128" y="383"/>
                    <a:pt x="191" y="255"/>
                  </a:cubicBezTo>
                  <a:cubicBezTo>
                    <a:pt x="255" y="128"/>
                    <a:pt x="191" y="1"/>
                    <a:pt x="0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361800" y="2863725"/>
              <a:ext cx="140150" cy="57450"/>
            </a:xfrm>
            <a:custGeom>
              <a:avLst/>
              <a:gdLst/>
              <a:ahLst/>
              <a:cxnLst/>
              <a:rect l="l" t="t" r="r" b="b"/>
              <a:pathLst>
                <a:path w="5606" h="2298" extrusionOk="0">
                  <a:moveTo>
                    <a:pt x="4915" y="0"/>
                  </a:moveTo>
                  <a:cubicBezTo>
                    <a:pt x="4791" y="0"/>
                    <a:pt x="4676" y="42"/>
                    <a:pt x="4586" y="133"/>
                  </a:cubicBezTo>
                  <a:cubicBezTo>
                    <a:pt x="3504" y="960"/>
                    <a:pt x="2294" y="769"/>
                    <a:pt x="1147" y="897"/>
                  </a:cubicBezTo>
                  <a:cubicBezTo>
                    <a:pt x="701" y="960"/>
                    <a:pt x="319" y="897"/>
                    <a:pt x="192" y="1343"/>
                  </a:cubicBezTo>
                  <a:cubicBezTo>
                    <a:pt x="1" y="1979"/>
                    <a:pt x="638" y="1979"/>
                    <a:pt x="956" y="2170"/>
                  </a:cubicBezTo>
                  <a:cubicBezTo>
                    <a:pt x="1147" y="2234"/>
                    <a:pt x="1338" y="2298"/>
                    <a:pt x="1529" y="2298"/>
                  </a:cubicBezTo>
                  <a:lnTo>
                    <a:pt x="3058" y="1916"/>
                  </a:lnTo>
                  <a:cubicBezTo>
                    <a:pt x="3822" y="1279"/>
                    <a:pt x="4968" y="1279"/>
                    <a:pt x="5605" y="387"/>
                  </a:cubicBezTo>
                  <a:cubicBezTo>
                    <a:pt x="5400" y="141"/>
                    <a:pt x="5141" y="0"/>
                    <a:pt x="4915" y="0"/>
                  </a:cubicBezTo>
                  <a:close/>
                </a:path>
              </a:pathLst>
            </a:custGeom>
            <a:solidFill>
              <a:srgbClr val="D8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724800" y="2832000"/>
              <a:ext cx="12775" cy="12775"/>
            </a:xfrm>
            <a:custGeom>
              <a:avLst/>
              <a:gdLst/>
              <a:ahLst/>
              <a:cxnLst/>
              <a:rect l="l" t="t" r="r" b="b"/>
              <a:pathLst>
                <a:path w="511" h="511" extrusionOk="0">
                  <a:moveTo>
                    <a:pt x="128" y="1"/>
                  </a:moveTo>
                  <a:lnTo>
                    <a:pt x="1" y="510"/>
                  </a:lnTo>
                  <a:cubicBezTo>
                    <a:pt x="128" y="383"/>
                    <a:pt x="510" y="319"/>
                    <a:pt x="128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272650" y="2894725"/>
              <a:ext cx="6400" cy="5750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62" y="1"/>
                  </a:moveTo>
                  <a:cubicBezTo>
                    <a:pt x="123" y="1"/>
                    <a:pt x="71" y="16"/>
                    <a:pt x="1" y="39"/>
                  </a:cubicBezTo>
                  <a:cubicBezTo>
                    <a:pt x="1" y="103"/>
                    <a:pt x="64" y="166"/>
                    <a:pt x="64" y="230"/>
                  </a:cubicBezTo>
                  <a:lnTo>
                    <a:pt x="255" y="166"/>
                  </a:lnTo>
                  <a:cubicBezTo>
                    <a:pt x="255" y="45"/>
                    <a:pt x="230" y="1"/>
                    <a:pt x="162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229500" y="2472200"/>
              <a:ext cx="30275" cy="25475"/>
            </a:xfrm>
            <a:custGeom>
              <a:avLst/>
              <a:gdLst/>
              <a:ahLst/>
              <a:cxnLst/>
              <a:rect l="l" t="t" r="r" b="b"/>
              <a:pathLst>
                <a:path w="1211" h="1019" extrusionOk="0">
                  <a:moveTo>
                    <a:pt x="1211" y="0"/>
                  </a:moveTo>
                  <a:cubicBezTo>
                    <a:pt x="192" y="0"/>
                    <a:pt x="192" y="0"/>
                    <a:pt x="1" y="1019"/>
                  </a:cubicBezTo>
                  <a:cubicBezTo>
                    <a:pt x="638" y="955"/>
                    <a:pt x="956" y="509"/>
                    <a:pt x="121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1118550" y="2846325"/>
              <a:ext cx="275450" cy="86000"/>
            </a:xfrm>
            <a:custGeom>
              <a:avLst/>
              <a:gdLst/>
              <a:ahLst/>
              <a:cxnLst/>
              <a:rect l="l" t="t" r="r" b="b"/>
              <a:pathLst>
                <a:path w="11018" h="3440" extrusionOk="0">
                  <a:moveTo>
                    <a:pt x="4968" y="1"/>
                  </a:moveTo>
                  <a:cubicBezTo>
                    <a:pt x="4502" y="1165"/>
                    <a:pt x="3983" y="2063"/>
                    <a:pt x="2584" y="2063"/>
                  </a:cubicBezTo>
                  <a:cubicBezTo>
                    <a:pt x="2453" y="2063"/>
                    <a:pt x="2313" y="2055"/>
                    <a:pt x="2165" y="2039"/>
                  </a:cubicBezTo>
                  <a:cubicBezTo>
                    <a:pt x="2109" y="2039"/>
                    <a:pt x="2049" y="2038"/>
                    <a:pt x="1985" y="2038"/>
                  </a:cubicBezTo>
                  <a:cubicBezTo>
                    <a:pt x="1249" y="2038"/>
                    <a:pt x="59" y="2092"/>
                    <a:pt x="0" y="3440"/>
                  </a:cubicBezTo>
                  <a:cubicBezTo>
                    <a:pt x="510" y="3440"/>
                    <a:pt x="1019" y="3376"/>
                    <a:pt x="1465" y="3249"/>
                  </a:cubicBezTo>
                  <a:cubicBezTo>
                    <a:pt x="4522" y="1975"/>
                    <a:pt x="7770" y="1911"/>
                    <a:pt x="11018" y="1911"/>
                  </a:cubicBezTo>
                  <a:cubicBezTo>
                    <a:pt x="10827" y="1625"/>
                    <a:pt x="10528" y="1481"/>
                    <a:pt x="10203" y="1481"/>
                  </a:cubicBezTo>
                  <a:cubicBezTo>
                    <a:pt x="10094" y="1481"/>
                    <a:pt x="9983" y="1497"/>
                    <a:pt x="9871" y="1529"/>
                  </a:cubicBezTo>
                  <a:cubicBezTo>
                    <a:pt x="9797" y="1538"/>
                    <a:pt x="9723" y="1543"/>
                    <a:pt x="9649" y="1543"/>
                  </a:cubicBezTo>
                  <a:cubicBezTo>
                    <a:pt x="8984" y="1543"/>
                    <a:pt x="8366" y="1197"/>
                    <a:pt x="7722" y="1197"/>
                  </a:cubicBezTo>
                  <a:cubicBezTo>
                    <a:pt x="7468" y="1197"/>
                    <a:pt x="7209" y="1251"/>
                    <a:pt x="6942" y="1402"/>
                  </a:cubicBezTo>
                  <a:cubicBezTo>
                    <a:pt x="6687" y="383"/>
                    <a:pt x="5732" y="319"/>
                    <a:pt x="4968" y="1"/>
                  </a:cubicBezTo>
                  <a:close/>
                </a:path>
              </a:pathLst>
            </a:custGeom>
            <a:solidFill>
              <a:srgbClr val="E5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2264850" y="2743600"/>
              <a:ext cx="98750" cy="53400"/>
            </a:xfrm>
            <a:custGeom>
              <a:avLst/>
              <a:gdLst/>
              <a:ahLst/>
              <a:cxnLst/>
              <a:rect l="l" t="t" r="r" b="b"/>
              <a:pathLst>
                <a:path w="3950" h="2136" extrusionOk="0">
                  <a:moveTo>
                    <a:pt x="1196" y="1"/>
                  </a:moveTo>
                  <a:cubicBezTo>
                    <a:pt x="957" y="1"/>
                    <a:pt x="719" y="117"/>
                    <a:pt x="510" y="416"/>
                  </a:cubicBezTo>
                  <a:cubicBezTo>
                    <a:pt x="1" y="1053"/>
                    <a:pt x="510" y="1435"/>
                    <a:pt x="1020" y="1753"/>
                  </a:cubicBezTo>
                  <a:lnTo>
                    <a:pt x="1848" y="2136"/>
                  </a:lnTo>
                  <a:lnTo>
                    <a:pt x="2230" y="1753"/>
                  </a:lnTo>
                  <a:lnTo>
                    <a:pt x="2994" y="1753"/>
                  </a:lnTo>
                  <a:cubicBezTo>
                    <a:pt x="3758" y="1690"/>
                    <a:pt x="3949" y="1180"/>
                    <a:pt x="3885" y="352"/>
                  </a:cubicBezTo>
                  <a:lnTo>
                    <a:pt x="3885" y="352"/>
                  </a:lnTo>
                  <a:cubicBezTo>
                    <a:pt x="3602" y="739"/>
                    <a:pt x="3319" y="875"/>
                    <a:pt x="3048" y="875"/>
                  </a:cubicBezTo>
                  <a:cubicBezTo>
                    <a:pt x="2649" y="875"/>
                    <a:pt x="2278" y="580"/>
                    <a:pt x="1975" y="352"/>
                  </a:cubicBezTo>
                  <a:cubicBezTo>
                    <a:pt x="1738" y="150"/>
                    <a:pt x="1466" y="1"/>
                    <a:pt x="1196" y="1"/>
                  </a:cubicBezTo>
                  <a:close/>
                </a:path>
              </a:pathLst>
            </a:custGeom>
            <a:solidFill>
              <a:srgbClr val="E1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2311025" y="2787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2978125" y="2601025"/>
              <a:ext cx="242025" cy="188075"/>
            </a:xfrm>
            <a:custGeom>
              <a:avLst/>
              <a:gdLst/>
              <a:ahLst/>
              <a:cxnLst/>
              <a:rect l="l" t="t" r="r" b="b"/>
              <a:pathLst>
                <a:path w="9681" h="7523" extrusionOk="0">
                  <a:moveTo>
                    <a:pt x="3839" y="0"/>
                  </a:moveTo>
                  <a:cubicBezTo>
                    <a:pt x="2841" y="0"/>
                    <a:pt x="1850" y="214"/>
                    <a:pt x="955" y="642"/>
                  </a:cubicBezTo>
                  <a:cubicBezTo>
                    <a:pt x="510" y="1661"/>
                    <a:pt x="0" y="2744"/>
                    <a:pt x="764" y="3826"/>
                  </a:cubicBezTo>
                  <a:cubicBezTo>
                    <a:pt x="2010" y="6131"/>
                    <a:pt x="4414" y="7522"/>
                    <a:pt x="7022" y="7522"/>
                  </a:cubicBezTo>
                  <a:cubicBezTo>
                    <a:pt x="7080" y="7522"/>
                    <a:pt x="7138" y="7521"/>
                    <a:pt x="7196" y="7520"/>
                  </a:cubicBezTo>
                  <a:cubicBezTo>
                    <a:pt x="8279" y="7520"/>
                    <a:pt x="8725" y="6756"/>
                    <a:pt x="9171" y="6055"/>
                  </a:cubicBezTo>
                  <a:cubicBezTo>
                    <a:pt x="9680" y="5355"/>
                    <a:pt x="9616" y="4400"/>
                    <a:pt x="9043" y="3763"/>
                  </a:cubicBezTo>
                  <a:cubicBezTo>
                    <a:pt x="8024" y="2489"/>
                    <a:pt x="7133" y="1152"/>
                    <a:pt x="5732" y="260"/>
                  </a:cubicBezTo>
                  <a:cubicBezTo>
                    <a:pt x="5113" y="87"/>
                    <a:pt x="4474" y="0"/>
                    <a:pt x="3839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363400" y="2720525"/>
              <a:ext cx="31875" cy="18000"/>
            </a:xfrm>
            <a:custGeom>
              <a:avLst/>
              <a:gdLst/>
              <a:ahLst/>
              <a:cxnLst/>
              <a:rect l="l" t="t" r="r" b="b"/>
              <a:pathLst>
                <a:path w="1275" h="720" extrusionOk="0">
                  <a:moveTo>
                    <a:pt x="214" y="0"/>
                  </a:moveTo>
                  <a:cubicBezTo>
                    <a:pt x="141" y="0"/>
                    <a:pt x="69" y="2"/>
                    <a:pt x="1" y="2"/>
                  </a:cubicBezTo>
                  <a:cubicBezTo>
                    <a:pt x="200" y="399"/>
                    <a:pt x="476" y="720"/>
                    <a:pt x="891" y="720"/>
                  </a:cubicBezTo>
                  <a:cubicBezTo>
                    <a:pt x="1007" y="720"/>
                    <a:pt x="1135" y="694"/>
                    <a:pt x="1274" y="639"/>
                  </a:cubicBezTo>
                  <a:cubicBezTo>
                    <a:pt x="1059" y="46"/>
                    <a:pt x="615" y="0"/>
                    <a:pt x="214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769075" y="2357550"/>
              <a:ext cx="28675" cy="34000"/>
            </a:xfrm>
            <a:custGeom>
              <a:avLst/>
              <a:gdLst/>
              <a:ahLst/>
              <a:cxnLst/>
              <a:rect l="l" t="t" r="r" b="b"/>
              <a:pathLst>
                <a:path w="1147" h="1360" extrusionOk="0">
                  <a:moveTo>
                    <a:pt x="0" y="1"/>
                  </a:moveTo>
                  <a:cubicBezTo>
                    <a:pt x="0" y="1020"/>
                    <a:pt x="0" y="1359"/>
                    <a:pt x="340" y="1359"/>
                  </a:cubicBezTo>
                  <a:cubicBezTo>
                    <a:pt x="510" y="1359"/>
                    <a:pt x="764" y="1274"/>
                    <a:pt x="1146" y="1147"/>
                  </a:cubicBezTo>
                  <a:cubicBezTo>
                    <a:pt x="892" y="638"/>
                    <a:pt x="510" y="255"/>
                    <a:pt x="0" y="1"/>
                  </a:cubicBezTo>
                  <a:close/>
                </a:path>
              </a:pathLst>
            </a:custGeom>
            <a:solidFill>
              <a:srgbClr val="E05B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1" name="Google Shape;341;p2"/>
          <p:cNvGrpSpPr/>
          <p:nvPr/>
        </p:nvGrpSpPr>
        <p:grpSpPr>
          <a:xfrm rot="1249644">
            <a:off x="7175406" y="3290253"/>
            <a:ext cx="1923354" cy="4621921"/>
            <a:chOff x="2350875" y="436525"/>
            <a:chExt cx="2721275" cy="4904525"/>
          </a:xfrm>
        </p:grpSpPr>
        <p:sp>
          <p:nvSpPr>
            <p:cNvPr id="342" name="Google Shape;342;p2"/>
            <p:cNvSpPr/>
            <p:nvPr/>
          </p:nvSpPr>
          <p:spPr>
            <a:xfrm>
              <a:off x="4891900" y="3620125"/>
              <a:ext cx="180250" cy="480850"/>
            </a:xfrm>
            <a:custGeom>
              <a:avLst/>
              <a:gdLst/>
              <a:ahLst/>
              <a:cxnLst/>
              <a:rect l="l" t="t" r="r" b="b"/>
              <a:pathLst>
                <a:path w="7210" h="19234" extrusionOk="0">
                  <a:moveTo>
                    <a:pt x="4144" y="0"/>
                  </a:moveTo>
                  <a:cubicBezTo>
                    <a:pt x="3721" y="0"/>
                    <a:pt x="3134" y="408"/>
                    <a:pt x="2229" y="1190"/>
                  </a:cubicBezTo>
                  <a:cubicBezTo>
                    <a:pt x="2287" y="1364"/>
                    <a:pt x="2382" y="1501"/>
                    <a:pt x="2443" y="1649"/>
                  </a:cubicBezTo>
                  <a:lnTo>
                    <a:pt x="2443" y="1649"/>
                  </a:lnTo>
                  <a:cubicBezTo>
                    <a:pt x="2369" y="1481"/>
                    <a:pt x="2228" y="1341"/>
                    <a:pt x="2047" y="1281"/>
                  </a:cubicBezTo>
                  <a:cubicBezTo>
                    <a:pt x="1776" y="1371"/>
                    <a:pt x="1595" y="1462"/>
                    <a:pt x="1504" y="1733"/>
                  </a:cubicBezTo>
                  <a:cubicBezTo>
                    <a:pt x="1142" y="2458"/>
                    <a:pt x="1142" y="3364"/>
                    <a:pt x="1685" y="4088"/>
                  </a:cubicBezTo>
                  <a:cubicBezTo>
                    <a:pt x="2093" y="4292"/>
                    <a:pt x="2602" y="4394"/>
                    <a:pt x="3099" y="4394"/>
                  </a:cubicBezTo>
                  <a:cubicBezTo>
                    <a:pt x="3264" y="4394"/>
                    <a:pt x="3428" y="4382"/>
                    <a:pt x="3587" y="4360"/>
                  </a:cubicBezTo>
                  <a:cubicBezTo>
                    <a:pt x="3677" y="4269"/>
                    <a:pt x="3859" y="4179"/>
                    <a:pt x="4040" y="4179"/>
                  </a:cubicBezTo>
                  <a:cubicBezTo>
                    <a:pt x="3859" y="4269"/>
                    <a:pt x="3677" y="4360"/>
                    <a:pt x="3587" y="4450"/>
                  </a:cubicBezTo>
                  <a:cubicBezTo>
                    <a:pt x="3134" y="4994"/>
                    <a:pt x="2319" y="4812"/>
                    <a:pt x="1776" y="5356"/>
                  </a:cubicBezTo>
                  <a:cubicBezTo>
                    <a:pt x="508" y="8616"/>
                    <a:pt x="870" y="15227"/>
                    <a:pt x="2500" y="16404"/>
                  </a:cubicBezTo>
                  <a:cubicBezTo>
                    <a:pt x="2332" y="16356"/>
                    <a:pt x="2164" y="16333"/>
                    <a:pt x="1999" y="16333"/>
                  </a:cubicBezTo>
                  <a:cubicBezTo>
                    <a:pt x="923" y="16333"/>
                    <a:pt x="1" y="17296"/>
                    <a:pt x="236" y="18396"/>
                  </a:cubicBezTo>
                  <a:cubicBezTo>
                    <a:pt x="327" y="19075"/>
                    <a:pt x="712" y="19234"/>
                    <a:pt x="1187" y="19234"/>
                  </a:cubicBezTo>
                  <a:cubicBezTo>
                    <a:pt x="1603" y="19234"/>
                    <a:pt x="2088" y="19112"/>
                    <a:pt x="2507" y="19112"/>
                  </a:cubicBezTo>
                  <a:cubicBezTo>
                    <a:pt x="2566" y="19112"/>
                    <a:pt x="2625" y="19115"/>
                    <a:pt x="2681" y="19121"/>
                  </a:cubicBezTo>
                  <a:cubicBezTo>
                    <a:pt x="4040" y="19121"/>
                    <a:pt x="5036" y="18124"/>
                    <a:pt x="6304" y="17672"/>
                  </a:cubicBezTo>
                  <a:cubicBezTo>
                    <a:pt x="6847" y="14593"/>
                    <a:pt x="7119" y="11423"/>
                    <a:pt x="7209" y="8344"/>
                  </a:cubicBezTo>
                  <a:cubicBezTo>
                    <a:pt x="7209" y="7982"/>
                    <a:pt x="7028" y="7620"/>
                    <a:pt x="6847" y="7348"/>
                  </a:cubicBezTo>
                  <a:cubicBezTo>
                    <a:pt x="6304" y="5537"/>
                    <a:pt x="5760" y="3635"/>
                    <a:pt x="5217" y="1824"/>
                  </a:cubicBezTo>
                  <a:cubicBezTo>
                    <a:pt x="4920" y="589"/>
                    <a:pt x="4651" y="0"/>
                    <a:pt x="4144" y="0"/>
                  </a:cubicBezTo>
                  <a:close/>
                </a:path>
              </a:pathLst>
            </a:custGeom>
            <a:solidFill>
              <a:srgbClr val="F7F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2382575" y="3013975"/>
              <a:ext cx="237725" cy="469150"/>
            </a:xfrm>
            <a:custGeom>
              <a:avLst/>
              <a:gdLst/>
              <a:ahLst/>
              <a:cxnLst/>
              <a:rect l="l" t="t" r="r" b="b"/>
              <a:pathLst>
                <a:path w="9509" h="18766" extrusionOk="0">
                  <a:moveTo>
                    <a:pt x="3672" y="0"/>
                  </a:moveTo>
                  <a:cubicBezTo>
                    <a:pt x="3107" y="0"/>
                    <a:pt x="2755" y="631"/>
                    <a:pt x="2536" y="1891"/>
                  </a:cubicBezTo>
                  <a:cubicBezTo>
                    <a:pt x="2536" y="2253"/>
                    <a:pt x="2445" y="2616"/>
                    <a:pt x="2264" y="2887"/>
                  </a:cubicBezTo>
                  <a:cubicBezTo>
                    <a:pt x="2264" y="3702"/>
                    <a:pt x="2173" y="4517"/>
                    <a:pt x="1902" y="5332"/>
                  </a:cubicBezTo>
                  <a:cubicBezTo>
                    <a:pt x="815" y="9498"/>
                    <a:pt x="181" y="13754"/>
                    <a:pt x="0" y="18101"/>
                  </a:cubicBezTo>
                  <a:cubicBezTo>
                    <a:pt x="1630" y="17558"/>
                    <a:pt x="1902" y="15837"/>
                    <a:pt x="2898" y="14750"/>
                  </a:cubicBezTo>
                  <a:cubicBezTo>
                    <a:pt x="2988" y="14569"/>
                    <a:pt x="2898" y="14479"/>
                    <a:pt x="2898" y="14479"/>
                  </a:cubicBezTo>
                  <a:cubicBezTo>
                    <a:pt x="2717" y="14479"/>
                    <a:pt x="2785" y="14433"/>
                    <a:pt x="2887" y="14433"/>
                  </a:cubicBezTo>
                  <a:cubicBezTo>
                    <a:pt x="2988" y="14433"/>
                    <a:pt x="3124" y="14479"/>
                    <a:pt x="3079" y="14660"/>
                  </a:cubicBezTo>
                  <a:cubicBezTo>
                    <a:pt x="3351" y="15475"/>
                    <a:pt x="2536" y="15928"/>
                    <a:pt x="2445" y="16561"/>
                  </a:cubicBezTo>
                  <a:cubicBezTo>
                    <a:pt x="2173" y="17648"/>
                    <a:pt x="2898" y="18644"/>
                    <a:pt x="3894" y="18735"/>
                  </a:cubicBezTo>
                  <a:cubicBezTo>
                    <a:pt x="4031" y="18754"/>
                    <a:pt x="4167" y="18765"/>
                    <a:pt x="4298" y="18765"/>
                  </a:cubicBezTo>
                  <a:cubicBezTo>
                    <a:pt x="4776" y="18765"/>
                    <a:pt x="5181" y="18618"/>
                    <a:pt x="5252" y="18192"/>
                  </a:cubicBezTo>
                  <a:cubicBezTo>
                    <a:pt x="5886" y="15565"/>
                    <a:pt x="6611" y="13030"/>
                    <a:pt x="5615" y="10404"/>
                  </a:cubicBezTo>
                  <a:cubicBezTo>
                    <a:pt x="5434" y="10222"/>
                    <a:pt x="5252" y="10041"/>
                    <a:pt x="4981" y="9951"/>
                  </a:cubicBezTo>
                  <a:cubicBezTo>
                    <a:pt x="4619" y="9498"/>
                    <a:pt x="3985" y="8502"/>
                    <a:pt x="4619" y="8502"/>
                  </a:cubicBezTo>
                  <a:cubicBezTo>
                    <a:pt x="4689" y="8508"/>
                    <a:pt x="4758" y="8510"/>
                    <a:pt x="4826" y="8510"/>
                  </a:cubicBezTo>
                  <a:cubicBezTo>
                    <a:pt x="6884" y="8510"/>
                    <a:pt x="7472" y="5964"/>
                    <a:pt x="9411" y="5964"/>
                  </a:cubicBezTo>
                  <a:cubicBezTo>
                    <a:pt x="9443" y="5964"/>
                    <a:pt x="9476" y="5965"/>
                    <a:pt x="9509" y="5966"/>
                  </a:cubicBezTo>
                  <a:cubicBezTo>
                    <a:pt x="8603" y="3793"/>
                    <a:pt x="6701" y="2344"/>
                    <a:pt x="5071" y="804"/>
                  </a:cubicBezTo>
                  <a:cubicBezTo>
                    <a:pt x="4499" y="268"/>
                    <a:pt x="4040" y="0"/>
                    <a:pt x="3672" y="0"/>
                  </a:cubicBez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350875" y="3714675"/>
              <a:ext cx="187925" cy="445825"/>
            </a:xfrm>
            <a:custGeom>
              <a:avLst/>
              <a:gdLst/>
              <a:ahLst/>
              <a:cxnLst/>
              <a:rect l="l" t="t" r="r" b="b"/>
              <a:pathLst>
                <a:path w="7517" h="17833" extrusionOk="0">
                  <a:moveTo>
                    <a:pt x="1127" y="0"/>
                  </a:moveTo>
                  <a:cubicBezTo>
                    <a:pt x="821" y="0"/>
                    <a:pt x="566" y="102"/>
                    <a:pt x="363" y="306"/>
                  </a:cubicBezTo>
                  <a:cubicBezTo>
                    <a:pt x="0" y="3928"/>
                    <a:pt x="0" y="7551"/>
                    <a:pt x="453" y="11082"/>
                  </a:cubicBezTo>
                  <a:cubicBezTo>
                    <a:pt x="634" y="13346"/>
                    <a:pt x="91" y="15791"/>
                    <a:pt x="1811" y="17784"/>
                  </a:cubicBezTo>
                  <a:cubicBezTo>
                    <a:pt x="1913" y="17817"/>
                    <a:pt x="2018" y="17832"/>
                    <a:pt x="2121" y="17832"/>
                  </a:cubicBezTo>
                  <a:cubicBezTo>
                    <a:pt x="2567" y="17832"/>
                    <a:pt x="2972" y="17552"/>
                    <a:pt x="2898" y="17331"/>
                  </a:cubicBezTo>
                  <a:cubicBezTo>
                    <a:pt x="2257" y="15165"/>
                    <a:pt x="3107" y="14492"/>
                    <a:pt x="4756" y="14492"/>
                  </a:cubicBezTo>
                  <a:cubicBezTo>
                    <a:pt x="4969" y="14492"/>
                    <a:pt x="5196" y="14503"/>
                    <a:pt x="5434" y="14523"/>
                  </a:cubicBezTo>
                  <a:cubicBezTo>
                    <a:pt x="5615" y="14523"/>
                    <a:pt x="5796" y="14161"/>
                    <a:pt x="5977" y="13980"/>
                  </a:cubicBezTo>
                  <a:cubicBezTo>
                    <a:pt x="6158" y="13527"/>
                    <a:pt x="6249" y="12984"/>
                    <a:pt x="6158" y="12531"/>
                  </a:cubicBezTo>
                  <a:cubicBezTo>
                    <a:pt x="6068" y="12078"/>
                    <a:pt x="5977" y="11716"/>
                    <a:pt x="5887" y="11354"/>
                  </a:cubicBezTo>
                  <a:cubicBezTo>
                    <a:pt x="5646" y="10793"/>
                    <a:pt x="5477" y="9950"/>
                    <a:pt x="4877" y="9950"/>
                  </a:cubicBezTo>
                  <a:cubicBezTo>
                    <a:pt x="4799" y="9950"/>
                    <a:pt x="4713" y="9964"/>
                    <a:pt x="4619" y="9996"/>
                  </a:cubicBezTo>
                  <a:cubicBezTo>
                    <a:pt x="4380" y="10075"/>
                    <a:pt x="4175" y="10110"/>
                    <a:pt x="3996" y="10110"/>
                  </a:cubicBezTo>
                  <a:cubicBezTo>
                    <a:pt x="3154" y="10110"/>
                    <a:pt x="2877" y="9341"/>
                    <a:pt x="2355" y="8818"/>
                  </a:cubicBezTo>
                  <a:lnTo>
                    <a:pt x="2355" y="8818"/>
                  </a:lnTo>
                  <a:cubicBezTo>
                    <a:pt x="2536" y="8909"/>
                    <a:pt x="2717" y="8909"/>
                    <a:pt x="2898" y="8999"/>
                  </a:cubicBezTo>
                  <a:cubicBezTo>
                    <a:pt x="3441" y="9362"/>
                    <a:pt x="3985" y="9905"/>
                    <a:pt x="4800" y="9905"/>
                  </a:cubicBezTo>
                  <a:cubicBezTo>
                    <a:pt x="5977" y="9814"/>
                    <a:pt x="7517" y="7641"/>
                    <a:pt x="6792" y="7188"/>
                  </a:cubicBezTo>
                  <a:cubicBezTo>
                    <a:pt x="4800" y="6011"/>
                    <a:pt x="5887" y="4472"/>
                    <a:pt x="5887" y="3113"/>
                  </a:cubicBezTo>
                  <a:cubicBezTo>
                    <a:pt x="5887" y="2842"/>
                    <a:pt x="5796" y="2570"/>
                    <a:pt x="5705" y="2389"/>
                  </a:cubicBezTo>
                  <a:cubicBezTo>
                    <a:pt x="4256" y="1483"/>
                    <a:pt x="2898" y="759"/>
                    <a:pt x="1449" y="34"/>
                  </a:cubicBezTo>
                  <a:cubicBezTo>
                    <a:pt x="1336" y="12"/>
                    <a:pt x="1228" y="0"/>
                    <a:pt x="1127" y="0"/>
                  </a:cubicBez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2378025" y="4059375"/>
              <a:ext cx="224175" cy="285550"/>
            </a:xfrm>
            <a:custGeom>
              <a:avLst/>
              <a:gdLst/>
              <a:ahLst/>
              <a:cxnLst/>
              <a:rect l="l" t="t" r="r" b="b"/>
              <a:pathLst>
                <a:path w="8967" h="11422" extrusionOk="0">
                  <a:moveTo>
                    <a:pt x="2276" y="0"/>
                  </a:moveTo>
                  <a:cubicBezTo>
                    <a:pt x="1644" y="0"/>
                    <a:pt x="1185" y="573"/>
                    <a:pt x="725" y="1098"/>
                  </a:cubicBezTo>
                  <a:cubicBezTo>
                    <a:pt x="1" y="1913"/>
                    <a:pt x="544" y="2184"/>
                    <a:pt x="1269" y="2818"/>
                  </a:cubicBezTo>
                  <a:cubicBezTo>
                    <a:pt x="1903" y="3452"/>
                    <a:pt x="1178" y="3724"/>
                    <a:pt x="725" y="3996"/>
                  </a:cubicBezTo>
                  <a:cubicBezTo>
                    <a:pt x="544" y="6622"/>
                    <a:pt x="1359" y="9248"/>
                    <a:pt x="2899" y="11421"/>
                  </a:cubicBezTo>
                  <a:cubicBezTo>
                    <a:pt x="2969" y="10930"/>
                    <a:pt x="2822" y="10222"/>
                    <a:pt x="3341" y="10222"/>
                  </a:cubicBezTo>
                  <a:cubicBezTo>
                    <a:pt x="3492" y="10222"/>
                    <a:pt x="3700" y="10282"/>
                    <a:pt x="3986" y="10425"/>
                  </a:cubicBezTo>
                  <a:cubicBezTo>
                    <a:pt x="4801" y="10878"/>
                    <a:pt x="5706" y="11059"/>
                    <a:pt x="6702" y="11059"/>
                  </a:cubicBezTo>
                  <a:cubicBezTo>
                    <a:pt x="7034" y="11150"/>
                    <a:pt x="7427" y="11220"/>
                    <a:pt x="7772" y="11220"/>
                  </a:cubicBezTo>
                  <a:cubicBezTo>
                    <a:pt x="8463" y="11220"/>
                    <a:pt x="8966" y="10938"/>
                    <a:pt x="8423" y="9972"/>
                  </a:cubicBezTo>
                  <a:cubicBezTo>
                    <a:pt x="7278" y="7929"/>
                    <a:pt x="7167" y="4410"/>
                    <a:pt x="3826" y="4410"/>
                  </a:cubicBezTo>
                  <a:cubicBezTo>
                    <a:pt x="3466" y="4410"/>
                    <a:pt x="3068" y="4451"/>
                    <a:pt x="2627" y="4539"/>
                  </a:cubicBezTo>
                  <a:cubicBezTo>
                    <a:pt x="5706" y="3905"/>
                    <a:pt x="6431" y="2366"/>
                    <a:pt x="4619" y="102"/>
                  </a:cubicBezTo>
                  <a:lnTo>
                    <a:pt x="4619" y="102"/>
                  </a:lnTo>
                  <a:cubicBezTo>
                    <a:pt x="4247" y="226"/>
                    <a:pt x="3959" y="478"/>
                    <a:pt x="3611" y="478"/>
                  </a:cubicBezTo>
                  <a:cubicBezTo>
                    <a:pt x="3451" y="478"/>
                    <a:pt x="3279" y="425"/>
                    <a:pt x="3080" y="283"/>
                  </a:cubicBezTo>
                  <a:cubicBezTo>
                    <a:pt x="2781" y="83"/>
                    <a:pt x="2516" y="0"/>
                    <a:pt x="2276" y="0"/>
                  </a:cubicBezTo>
                  <a:close/>
                </a:path>
              </a:pathLst>
            </a:custGeom>
            <a:solidFill>
              <a:srgbClr val="F7F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2359925" y="3339500"/>
              <a:ext cx="165300" cy="324150"/>
            </a:xfrm>
            <a:custGeom>
              <a:avLst/>
              <a:gdLst/>
              <a:ahLst/>
              <a:cxnLst/>
              <a:rect l="l" t="t" r="r" b="b"/>
              <a:pathLst>
                <a:path w="6612" h="12966" extrusionOk="0">
                  <a:moveTo>
                    <a:pt x="3521" y="1"/>
                  </a:moveTo>
                  <a:cubicBezTo>
                    <a:pt x="3424" y="1"/>
                    <a:pt x="3308" y="30"/>
                    <a:pt x="3170" y="99"/>
                  </a:cubicBezTo>
                  <a:cubicBezTo>
                    <a:pt x="2627" y="280"/>
                    <a:pt x="2446" y="914"/>
                    <a:pt x="2808" y="1458"/>
                  </a:cubicBezTo>
                  <a:cubicBezTo>
                    <a:pt x="3079" y="1910"/>
                    <a:pt x="3713" y="2363"/>
                    <a:pt x="2536" y="2363"/>
                  </a:cubicBezTo>
                  <a:cubicBezTo>
                    <a:pt x="1993" y="2363"/>
                    <a:pt x="1902" y="2544"/>
                    <a:pt x="1812" y="3178"/>
                  </a:cubicBezTo>
                  <a:cubicBezTo>
                    <a:pt x="1631" y="3812"/>
                    <a:pt x="1631" y="4627"/>
                    <a:pt x="906" y="5080"/>
                  </a:cubicBezTo>
                  <a:cubicBezTo>
                    <a:pt x="272" y="7525"/>
                    <a:pt x="1" y="10151"/>
                    <a:pt x="1" y="12687"/>
                  </a:cubicBezTo>
                  <a:cubicBezTo>
                    <a:pt x="373" y="12910"/>
                    <a:pt x="760" y="12965"/>
                    <a:pt x="1150" y="12965"/>
                  </a:cubicBezTo>
                  <a:cubicBezTo>
                    <a:pt x="1530" y="12965"/>
                    <a:pt x="1913" y="12913"/>
                    <a:pt x="2287" y="12913"/>
                  </a:cubicBezTo>
                  <a:cubicBezTo>
                    <a:pt x="2463" y="12913"/>
                    <a:pt x="2637" y="12924"/>
                    <a:pt x="2808" y="12958"/>
                  </a:cubicBezTo>
                  <a:lnTo>
                    <a:pt x="3532" y="12958"/>
                  </a:lnTo>
                  <a:cubicBezTo>
                    <a:pt x="5977" y="12958"/>
                    <a:pt x="5977" y="11147"/>
                    <a:pt x="5977" y="9608"/>
                  </a:cubicBezTo>
                  <a:cubicBezTo>
                    <a:pt x="5977" y="8159"/>
                    <a:pt x="6611" y="6167"/>
                    <a:pt x="4438" y="5804"/>
                  </a:cubicBezTo>
                  <a:cubicBezTo>
                    <a:pt x="2264" y="5442"/>
                    <a:pt x="3079" y="4446"/>
                    <a:pt x="3713" y="3450"/>
                  </a:cubicBezTo>
                  <a:cubicBezTo>
                    <a:pt x="4528" y="2725"/>
                    <a:pt x="4981" y="1910"/>
                    <a:pt x="4257" y="824"/>
                  </a:cubicBezTo>
                  <a:cubicBezTo>
                    <a:pt x="4037" y="531"/>
                    <a:pt x="3936" y="1"/>
                    <a:pt x="3521" y="1"/>
                  </a:cubicBezTo>
                  <a:close/>
                </a:path>
              </a:pathLst>
            </a:custGeom>
            <a:solidFill>
              <a:srgbClr val="F8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909125" y="3475700"/>
              <a:ext cx="160750" cy="328150"/>
            </a:xfrm>
            <a:custGeom>
              <a:avLst/>
              <a:gdLst/>
              <a:ahLst/>
              <a:cxnLst/>
              <a:rect l="l" t="t" r="r" b="b"/>
              <a:pathLst>
                <a:path w="6430" h="13126" extrusionOk="0">
                  <a:moveTo>
                    <a:pt x="4994" y="1"/>
                  </a:moveTo>
                  <a:cubicBezTo>
                    <a:pt x="4679" y="1"/>
                    <a:pt x="4403" y="179"/>
                    <a:pt x="4166" y="356"/>
                  </a:cubicBezTo>
                  <a:cubicBezTo>
                    <a:pt x="3260" y="809"/>
                    <a:pt x="2445" y="1353"/>
                    <a:pt x="1721" y="1986"/>
                  </a:cubicBezTo>
                  <a:cubicBezTo>
                    <a:pt x="0" y="3526"/>
                    <a:pt x="1177" y="5428"/>
                    <a:pt x="1087" y="7239"/>
                  </a:cubicBezTo>
                  <a:lnTo>
                    <a:pt x="1630" y="7239"/>
                  </a:lnTo>
                  <a:lnTo>
                    <a:pt x="1630" y="7148"/>
                  </a:lnTo>
                  <a:cubicBezTo>
                    <a:pt x="2210" y="6569"/>
                    <a:pt x="2865" y="6141"/>
                    <a:pt x="3388" y="6141"/>
                  </a:cubicBezTo>
                  <a:cubicBezTo>
                    <a:pt x="3437" y="6141"/>
                    <a:pt x="3485" y="6144"/>
                    <a:pt x="3532" y="6152"/>
                  </a:cubicBezTo>
                  <a:cubicBezTo>
                    <a:pt x="4347" y="8688"/>
                    <a:pt x="4437" y="11133"/>
                    <a:pt x="6158" y="13125"/>
                  </a:cubicBezTo>
                  <a:cubicBezTo>
                    <a:pt x="6249" y="12582"/>
                    <a:pt x="6430" y="12129"/>
                    <a:pt x="6430" y="11586"/>
                  </a:cubicBezTo>
                  <a:cubicBezTo>
                    <a:pt x="6339" y="8054"/>
                    <a:pt x="6158" y="4613"/>
                    <a:pt x="5886" y="1081"/>
                  </a:cubicBezTo>
                  <a:cubicBezTo>
                    <a:pt x="5796" y="719"/>
                    <a:pt x="5705" y="447"/>
                    <a:pt x="5524" y="175"/>
                  </a:cubicBezTo>
                  <a:cubicBezTo>
                    <a:pt x="5336" y="50"/>
                    <a:pt x="5160" y="1"/>
                    <a:pt x="4994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4902325" y="3357475"/>
              <a:ext cx="147175" cy="110850"/>
            </a:xfrm>
            <a:custGeom>
              <a:avLst/>
              <a:gdLst/>
              <a:ahLst/>
              <a:cxnLst/>
              <a:rect l="l" t="t" r="r" b="b"/>
              <a:pathLst>
                <a:path w="5887" h="4434" extrusionOk="0">
                  <a:moveTo>
                    <a:pt x="4302" y="1"/>
                  </a:moveTo>
                  <a:cubicBezTo>
                    <a:pt x="3081" y="1"/>
                    <a:pt x="1875" y="367"/>
                    <a:pt x="815" y="1101"/>
                  </a:cubicBezTo>
                  <a:cubicBezTo>
                    <a:pt x="997" y="2188"/>
                    <a:pt x="0" y="3455"/>
                    <a:pt x="1268" y="4361"/>
                  </a:cubicBezTo>
                  <a:cubicBezTo>
                    <a:pt x="1445" y="4412"/>
                    <a:pt x="1612" y="4434"/>
                    <a:pt x="1770" y="4434"/>
                  </a:cubicBezTo>
                  <a:cubicBezTo>
                    <a:pt x="2744" y="4434"/>
                    <a:pt x="3400" y="3586"/>
                    <a:pt x="4257" y="3274"/>
                  </a:cubicBezTo>
                  <a:cubicBezTo>
                    <a:pt x="4393" y="2864"/>
                    <a:pt x="4530" y="2727"/>
                    <a:pt x="4667" y="2727"/>
                  </a:cubicBezTo>
                  <a:cubicBezTo>
                    <a:pt x="4947" y="2727"/>
                    <a:pt x="5227" y="3305"/>
                    <a:pt x="5507" y="3305"/>
                  </a:cubicBezTo>
                  <a:cubicBezTo>
                    <a:pt x="5543" y="3305"/>
                    <a:pt x="5579" y="3296"/>
                    <a:pt x="5615" y="3274"/>
                  </a:cubicBezTo>
                  <a:cubicBezTo>
                    <a:pt x="5887" y="2097"/>
                    <a:pt x="5615" y="829"/>
                    <a:pt x="4709" y="14"/>
                  </a:cubicBezTo>
                  <a:cubicBezTo>
                    <a:pt x="4574" y="5"/>
                    <a:pt x="4438" y="1"/>
                    <a:pt x="4302" y="1"/>
                  </a:cubicBezTo>
                  <a:close/>
                </a:path>
              </a:pathLst>
            </a:custGeom>
            <a:solidFill>
              <a:srgbClr val="F8E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2359925" y="3674775"/>
              <a:ext cx="151700" cy="104150"/>
            </a:xfrm>
            <a:custGeom>
              <a:avLst/>
              <a:gdLst/>
              <a:ahLst/>
              <a:cxnLst/>
              <a:rect l="l" t="t" r="r" b="b"/>
              <a:pathLst>
                <a:path w="6068" h="4166" extrusionOk="0">
                  <a:moveTo>
                    <a:pt x="906" y="0"/>
                  </a:moveTo>
                  <a:cubicBezTo>
                    <a:pt x="453" y="91"/>
                    <a:pt x="182" y="453"/>
                    <a:pt x="1" y="906"/>
                  </a:cubicBezTo>
                  <a:lnTo>
                    <a:pt x="1" y="1359"/>
                  </a:lnTo>
                  <a:cubicBezTo>
                    <a:pt x="182" y="1811"/>
                    <a:pt x="725" y="1630"/>
                    <a:pt x="906" y="1993"/>
                  </a:cubicBezTo>
                  <a:cubicBezTo>
                    <a:pt x="2174" y="3170"/>
                    <a:pt x="3623" y="3894"/>
                    <a:pt x="5253" y="4166"/>
                  </a:cubicBezTo>
                  <a:cubicBezTo>
                    <a:pt x="5615" y="3894"/>
                    <a:pt x="5706" y="3441"/>
                    <a:pt x="5434" y="3170"/>
                  </a:cubicBezTo>
                  <a:lnTo>
                    <a:pt x="5253" y="2989"/>
                  </a:lnTo>
                  <a:cubicBezTo>
                    <a:pt x="5343" y="2989"/>
                    <a:pt x="5434" y="2898"/>
                    <a:pt x="5525" y="2898"/>
                  </a:cubicBezTo>
                  <a:cubicBezTo>
                    <a:pt x="5796" y="2808"/>
                    <a:pt x="5977" y="2536"/>
                    <a:pt x="6068" y="2264"/>
                  </a:cubicBezTo>
                  <a:cubicBezTo>
                    <a:pt x="5706" y="1540"/>
                    <a:pt x="4981" y="1268"/>
                    <a:pt x="4438" y="1087"/>
                  </a:cubicBezTo>
                  <a:cubicBezTo>
                    <a:pt x="3894" y="906"/>
                    <a:pt x="3442" y="634"/>
                    <a:pt x="2898" y="453"/>
                  </a:cubicBezTo>
                  <a:lnTo>
                    <a:pt x="1631" y="91"/>
                  </a:lnTo>
                  <a:cubicBezTo>
                    <a:pt x="1359" y="0"/>
                    <a:pt x="1178" y="0"/>
                    <a:pt x="906" y="0"/>
                  </a:cubicBezTo>
                  <a:close/>
                </a:path>
              </a:pathLst>
            </a:custGeom>
            <a:solidFill>
              <a:srgbClr val="ED7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2357650" y="3643075"/>
              <a:ext cx="81550" cy="43925"/>
            </a:xfrm>
            <a:custGeom>
              <a:avLst/>
              <a:gdLst/>
              <a:ahLst/>
              <a:cxnLst/>
              <a:rect l="l" t="t" r="r" b="b"/>
              <a:pathLst>
                <a:path w="3262" h="1757" extrusionOk="0">
                  <a:moveTo>
                    <a:pt x="2718" y="0"/>
                  </a:moveTo>
                  <a:lnTo>
                    <a:pt x="1" y="544"/>
                  </a:lnTo>
                  <a:cubicBezTo>
                    <a:pt x="1" y="634"/>
                    <a:pt x="1" y="815"/>
                    <a:pt x="1" y="997"/>
                  </a:cubicBezTo>
                  <a:cubicBezTo>
                    <a:pt x="182" y="1314"/>
                    <a:pt x="476" y="1336"/>
                    <a:pt x="782" y="1336"/>
                  </a:cubicBezTo>
                  <a:cubicBezTo>
                    <a:pt x="833" y="1336"/>
                    <a:pt x="884" y="1336"/>
                    <a:pt x="935" y="1336"/>
                  </a:cubicBezTo>
                  <a:cubicBezTo>
                    <a:pt x="1191" y="1336"/>
                    <a:pt x="1442" y="1351"/>
                    <a:pt x="1631" y="1540"/>
                  </a:cubicBezTo>
                  <a:cubicBezTo>
                    <a:pt x="1731" y="1689"/>
                    <a:pt x="1858" y="1757"/>
                    <a:pt x="1997" y="1757"/>
                  </a:cubicBezTo>
                  <a:cubicBezTo>
                    <a:pt x="2111" y="1757"/>
                    <a:pt x="2233" y="1712"/>
                    <a:pt x="2355" y="1630"/>
                  </a:cubicBezTo>
                  <a:cubicBezTo>
                    <a:pt x="2899" y="1178"/>
                    <a:pt x="3261" y="725"/>
                    <a:pt x="2718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2357650" y="3667975"/>
              <a:ext cx="40775" cy="27200"/>
            </a:xfrm>
            <a:custGeom>
              <a:avLst/>
              <a:gdLst/>
              <a:ahLst/>
              <a:cxnLst/>
              <a:rect l="l" t="t" r="r" b="b"/>
              <a:pathLst>
                <a:path w="1631" h="1088" extrusionOk="0">
                  <a:moveTo>
                    <a:pt x="1" y="1"/>
                  </a:moveTo>
                  <a:lnTo>
                    <a:pt x="1" y="1087"/>
                  </a:lnTo>
                  <a:lnTo>
                    <a:pt x="1631" y="544"/>
                  </a:lnTo>
                  <a:cubicBezTo>
                    <a:pt x="1178" y="1"/>
                    <a:pt x="544" y="91"/>
                    <a:pt x="1" y="1"/>
                  </a:cubicBez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359925" y="3708725"/>
              <a:ext cx="24925" cy="15875"/>
            </a:xfrm>
            <a:custGeom>
              <a:avLst/>
              <a:gdLst/>
              <a:ahLst/>
              <a:cxnLst/>
              <a:rect l="l" t="t" r="r" b="b"/>
              <a:pathLst>
                <a:path w="997" h="635" extrusionOk="0">
                  <a:moveTo>
                    <a:pt x="1" y="1"/>
                  </a:moveTo>
                  <a:cubicBezTo>
                    <a:pt x="1" y="182"/>
                    <a:pt x="1" y="453"/>
                    <a:pt x="1" y="635"/>
                  </a:cubicBezTo>
                  <a:lnTo>
                    <a:pt x="997" y="635"/>
                  </a:lnTo>
                  <a:cubicBezTo>
                    <a:pt x="816" y="272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2466325" y="43630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cubicBezTo>
                    <a:pt x="1" y="272"/>
                    <a:pt x="272" y="454"/>
                    <a:pt x="544" y="5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949875" y="3718425"/>
              <a:ext cx="40775" cy="41475"/>
            </a:xfrm>
            <a:custGeom>
              <a:avLst/>
              <a:gdLst/>
              <a:ahLst/>
              <a:cxnLst/>
              <a:rect l="l" t="t" r="r" b="b"/>
              <a:pathLst>
                <a:path w="1631" h="1659" extrusionOk="0">
                  <a:moveTo>
                    <a:pt x="488" y="1"/>
                  </a:moveTo>
                  <a:cubicBezTo>
                    <a:pt x="322" y="1"/>
                    <a:pt x="157" y="63"/>
                    <a:pt x="0" y="247"/>
                  </a:cubicBezTo>
                  <a:lnTo>
                    <a:pt x="0" y="1333"/>
                  </a:lnTo>
                  <a:cubicBezTo>
                    <a:pt x="530" y="1532"/>
                    <a:pt x="879" y="1658"/>
                    <a:pt x="1112" y="1658"/>
                  </a:cubicBezTo>
                  <a:cubicBezTo>
                    <a:pt x="1515" y="1658"/>
                    <a:pt x="1573" y="1280"/>
                    <a:pt x="1630" y="247"/>
                  </a:cubicBezTo>
                  <a:lnTo>
                    <a:pt x="1630" y="247"/>
                  </a:lnTo>
                  <a:cubicBezTo>
                    <a:pt x="1583" y="265"/>
                    <a:pt x="1534" y="273"/>
                    <a:pt x="1483" y="273"/>
                  </a:cubicBezTo>
                  <a:cubicBezTo>
                    <a:pt x="1187" y="273"/>
                    <a:pt x="836" y="1"/>
                    <a:pt x="488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949875" y="3656650"/>
              <a:ext cx="36250" cy="32175"/>
            </a:xfrm>
            <a:custGeom>
              <a:avLst/>
              <a:gdLst/>
              <a:ahLst/>
              <a:cxnLst/>
              <a:rect l="l" t="t" r="r" b="b"/>
              <a:pathLst>
                <a:path w="1450" h="1287" extrusionOk="0">
                  <a:moveTo>
                    <a:pt x="0" y="1"/>
                  </a:moveTo>
                  <a:cubicBezTo>
                    <a:pt x="0" y="272"/>
                    <a:pt x="91" y="454"/>
                    <a:pt x="181" y="725"/>
                  </a:cubicBezTo>
                  <a:cubicBezTo>
                    <a:pt x="339" y="1040"/>
                    <a:pt x="496" y="1286"/>
                    <a:pt x="831" y="1286"/>
                  </a:cubicBezTo>
                  <a:cubicBezTo>
                    <a:pt x="882" y="1286"/>
                    <a:pt x="937" y="1281"/>
                    <a:pt x="996" y="1269"/>
                  </a:cubicBezTo>
                  <a:cubicBezTo>
                    <a:pt x="1087" y="1269"/>
                    <a:pt x="1177" y="1178"/>
                    <a:pt x="1177" y="1087"/>
                  </a:cubicBezTo>
                  <a:cubicBezTo>
                    <a:pt x="1449" y="635"/>
                    <a:pt x="996" y="454"/>
                    <a:pt x="725" y="363"/>
                  </a:cubicBezTo>
                  <a:cubicBezTo>
                    <a:pt x="543" y="182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2479925" y="4009825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3" y="544"/>
                  </a:lnTo>
                  <a:close/>
                </a:path>
              </a:pathLst>
            </a:custGeom>
            <a:solidFill>
              <a:srgbClr val="F7F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2412000" y="3643075"/>
              <a:ext cx="86050" cy="67950"/>
            </a:xfrm>
            <a:custGeom>
              <a:avLst/>
              <a:gdLst/>
              <a:ahLst/>
              <a:cxnLst/>
              <a:rect l="l" t="t" r="r" b="b"/>
              <a:pathLst>
                <a:path w="3442" h="2718" extrusionOk="0">
                  <a:moveTo>
                    <a:pt x="544" y="0"/>
                  </a:moveTo>
                  <a:cubicBezTo>
                    <a:pt x="453" y="544"/>
                    <a:pt x="272" y="1087"/>
                    <a:pt x="0" y="1540"/>
                  </a:cubicBezTo>
                  <a:cubicBezTo>
                    <a:pt x="0" y="1902"/>
                    <a:pt x="363" y="1993"/>
                    <a:pt x="544" y="2174"/>
                  </a:cubicBezTo>
                  <a:lnTo>
                    <a:pt x="2174" y="2717"/>
                  </a:lnTo>
                  <a:cubicBezTo>
                    <a:pt x="2717" y="2083"/>
                    <a:pt x="3442" y="1449"/>
                    <a:pt x="1993" y="1087"/>
                  </a:cubicBezTo>
                  <a:cubicBezTo>
                    <a:pt x="1449" y="997"/>
                    <a:pt x="1087" y="544"/>
                    <a:pt x="1087" y="0"/>
                  </a:cubicBez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924950" y="3425725"/>
              <a:ext cx="92850" cy="108700"/>
            </a:xfrm>
            <a:custGeom>
              <a:avLst/>
              <a:gdLst/>
              <a:ahLst/>
              <a:cxnLst/>
              <a:rect l="l" t="t" r="r" b="b"/>
              <a:pathLst>
                <a:path w="3714" h="4348" extrusionOk="0">
                  <a:moveTo>
                    <a:pt x="3261" y="1"/>
                  </a:moveTo>
                  <a:cubicBezTo>
                    <a:pt x="2174" y="273"/>
                    <a:pt x="1450" y="1178"/>
                    <a:pt x="454" y="1540"/>
                  </a:cubicBezTo>
                  <a:lnTo>
                    <a:pt x="1" y="2174"/>
                  </a:lnTo>
                  <a:cubicBezTo>
                    <a:pt x="92" y="2989"/>
                    <a:pt x="454" y="3714"/>
                    <a:pt x="997" y="4348"/>
                  </a:cubicBezTo>
                  <a:lnTo>
                    <a:pt x="1540" y="4348"/>
                  </a:lnTo>
                  <a:cubicBezTo>
                    <a:pt x="2084" y="3442"/>
                    <a:pt x="3261" y="3533"/>
                    <a:pt x="3714" y="2718"/>
                  </a:cubicBezTo>
                  <a:cubicBezTo>
                    <a:pt x="2808" y="2627"/>
                    <a:pt x="1722" y="2718"/>
                    <a:pt x="2899" y="1269"/>
                  </a:cubicBezTo>
                  <a:cubicBezTo>
                    <a:pt x="3171" y="997"/>
                    <a:pt x="3171" y="454"/>
                    <a:pt x="3261" y="1"/>
                  </a:cubicBezTo>
                  <a:close/>
                </a:path>
              </a:pathLst>
            </a:custGeom>
            <a:solidFill>
              <a:srgbClr val="F1B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2398425" y="3681550"/>
              <a:ext cx="27175" cy="15875"/>
            </a:xfrm>
            <a:custGeom>
              <a:avLst/>
              <a:gdLst/>
              <a:ahLst/>
              <a:cxnLst/>
              <a:rect l="l" t="t" r="r" b="b"/>
              <a:pathLst>
                <a:path w="1087" h="635" extrusionOk="0">
                  <a:moveTo>
                    <a:pt x="0" y="1"/>
                  </a:moveTo>
                  <a:cubicBezTo>
                    <a:pt x="181" y="454"/>
                    <a:pt x="634" y="635"/>
                    <a:pt x="1087" y="635"/>
                  </a:cubicBezTo>
                  <a:lnTo>
                    <a:pt x="543" y="1"/>
                  </a:ln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2473125" y="375175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91"/>
                    <a:pt x="91" y="181"/>
                    <a:pt x="91" y="181"/>
                  </a:cubicBezTo>
                  <a:cubicBezTo>
                    <a:pt x="182" y="181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ED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2507075" y="3269525"/>
              <a:ext cx="4550" cy="6825"/>
            </a:xfrm>
            <a:custGeom>
              <a:avLst/>
              <a:gdLst/>
              <a:ahLst/>
              <a:cxnLst/>
              <a:rect l="l" t="t" r="r" b="b"/>
              <a:pathLst>
                <a:path w="182" h="273" extrusionOk="0">
                  <a:moveTo>
                    <a:pt x="91" y="0"/>
                  </a:moveTo>
                  <a:lnTo>
                    <a:pt x="1" y="272"/>
                  </a:lnTo>
                  <a:lnTo>
                    <a:pt x="182" y="9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2405200" y="3928325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272" y="1"/>
                  </a:moveTo>
                  <a:lnTo>
                    <a:pt x="1" y="91"/>
                  </a:lnTo>
                  <a:lnTo>
                    <a:pt x="91" y="182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294925" y="1211600"/>
              <a:ext cx="99650" cy="178875"/>
            </a:xfrm>
            <a:custGeom>
              <a:avLst/>
              <a:gdLst/>
              <a:ahLst/>
              <a:cxnLst/>
              <a:rect l="l" t="t" r="r" b="b"/>
              <a:pathLst>
                <a:path w="3986" h="7155" extrusionOk="0">
                  <a:moveTo>
                    <a:pt x="997" y="1"/>
                  </a:moveTo>
                  <a:cubicBezTo>
                    <a:pt x="182" y="816"/>
                    <a:pt x="1" y="2174"/>
                    <a:pt x="635" y="3170"/>
                  </a:cubicBezTo>
                  <a:cubicBezTo>
                    <a:pt x="1087" y="4619"/>
                    <a:pt x="1721" y="5978"/>
                    <a:pt x="2627" y="7155"/>
                  </a:cubicBezTo>
                  <a:cubicBezTo>
                    <a:pt x="2536" y="6159"/>
                    <a:pt x="3985" y="5162"/>
                    <a:pt x="3261" y="4347"/>
                  </a:cubicBezTo>
                  <a:cubicBezTo>
                    <a:pt x="1902" y="3080"/>
                    <a:pt x="3170" y="3080"/>
                    <a:pt x="3804" y="2717"/>
                  </a:cubicBezTo>
                  <a:lnTo>
                    <a:pt x="3895" y="2355"/>
                  </a:lnTo>
                  <a:cubicBezTo>
                    <a:pt x="3804" y="2174"/>
                    <a:pt x="3714" y="1993"/>
                    <a:pt x="3532" y="1812"/>
                  </a:cubicBezTo>
                  <a:cubicBezTo>
                    <a:pt x="2899" y="1178"/>
                    <a:pt x="2174" y="544"/>
                    <a:pt x="1359" y="91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FCF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328900" y="1111175"/>
              <a:ext cx="129050" cy="143725"/>
            </a:xfrm>
            <a:custGeom>
              <a:avLst/>
              <a:gdLst/>
              <a:ahLst/>
              <a:cxnLst/>
              <a:rect l="l" t="t" r="r" b="b"/>
              <a:pathLst>
                <a:path w="5162" h="5749" extrusionOk="0">
                  <a:moveTo>
                    <a:pt x="2576" y="1"/>
                  </a:moveTo>
                  <a:cubicBezTo>
                    <a:pt x="2327" y="1"/>
                    <a:pt x="2114" y="332"/>
                    <a:pt x="1902" y="758"/>
                  </a:cubicBezTo>
                  <a:lnTo>
                    <a:pt x="1902" y="1120"/>
                  </a:lnTo>
                  <a:cubicBezTo>
                    <a:pt x="1992" y="2659"/>
                    <a:pt x="0" y="4380"/>
                    <a:pt x="2173" y="5738"/>
                  </a:cubicBezTo>
                  <a:cubicBezTo>
                    <a:pt x="2224" y="5745"/>
                    <a:pt x="2274" y="5749"/>
                    <a:pt x="2324" y="5749"/>
                  </a:cubicBezTo>
                  <a:cubicBezTo>
                    <a:pt x="2746" y="5749"/>
                    <a:pt x="3167" y="5522"/>
                    <a:pt x="3589" y="5522"/>
                  </a:cubicBezTo>
                  <a:cubicBezTo>
                    <a:pt x="3751" y="5522"/>
                    <a:pt x="3913" y="5555"/>
                    <a:pt x="4075" y="5648"/>
                  </a:cubicBezTo>
                  <a:lnTo>
                    <a:pt x="5162" y="5104"/>
                  </a:lnTo>
                  <a:cubicBezTo>
                    <a:pt x="4528" y="3565"/>
                    <a:pt x="3894" y="2025"/>
                    <a:pt x="3170" y="577"/>
                  </a:cubicBezTo>
                  <a:cubicBezTo>
                    <a:pt x="2945" y="165"/>
                    <a:pt x="2752" y="1"/>
                    <a:pt x="2576" y="1"/>
                  </a:cubicBez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347000" y="1132375"/>
              <a:ext cx="43050" cy="43025"/>
            </a:xfrm>
            <a:custGeom>
              <a:avLst/>
              <a:gdLst/>
              <a:ahLst/>
              <a:cxnLst/>
              <a:rect l="l" t="t" r="r" b="b"/>
              <a:pathLst>
                <a:path w="1722" h="1721" extrusionOk="0">
                  <a:moveTo>
                    <a:pt x="1178" y="0"/>
                  </a:moveTo>
                  <a:cubicBezTo>
                    <a:pt x="544" y="272"/>
                    <a:pt x="91" y="906"/>
                    <a:pt x="1" y="1630"/>
                  </a:cubicBezTo>
                  <a:lnTo>
                    <a:pt x="363" y="1721"/>
                  </a:lnTo>
                  <a:cubicBezTo>
                    <a:pt x="1268" y="1540"/>
                    <a:pt x="1721" y="996"/>
                    <a:pt x="1268" y="91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387750" y="1232450"/>
              <a:ext cx="43050" cy="67925"/>
            </a:xfrm>
            <a:custGeom>
              <a:avLst/>
              <a:gdLst/>
              <a:ahLst/>
              <a:cxnLst/>
              <a:rect l="l" t="t" r="r" b="b"/>
              <a:pathLst>
                <a:path w="1722" h="2717" extrusionOk="0">
                  <a:moveTo>
                    <a:pt x="1088" y="0"/>
                  </a:moveTo>
                  <a:cubicBezTo>
                    <a:pt x="746" y="0"/>
                    <a:pt x="390" y="518"/>
                    <a:pt x="1" y="797"/>
                  </a:cubicBezTo>
                  <a:lnTo>
                    <a:pt x="91" y="978"/>
                  </a:lnTo>
                  <a:cubicBezTo>
                    <a:pt x="182" y="1159"/>
                    <a:pt x="272" y="1340"/>
                    <a:pt x="272" y="1431"/>
                  </a:cubicBezTo>
                  <a:cubicBezTo>
                    <a:pt x="272" y="1612"/>
                    <a:pt x="182" y="1793"/>
                    <a:pt x="91" y="1883"/>
                  </a:cubicBezTo>
                  <a:cubicBezTo>
                    <a:pt x="91" y="2246"/>
                    <a:pt x="182" y="2608"/>
                    <a:pt x="544" y="2698"/>
                  </a:cubicBezTo>
                  <a:cubicBezTo>
                    <a:pt x="592" y="2711"/>
                    <a:pt x="636" y="2716"/>
                    <a:pt x="676" y="2716"/>
                  </a:cubicBezTo>
                  <a:cubicBezTo>
                    <a:pt x="930" y="2716"/>
                    <a:pt x="1009" y="2481"/>
                    <a:pt x="1087" y="2246"/>
                  </a:cubicBezTo>
                  <a:lnTo>
                    <a:pt x="1721" y="797"/>
                  </a:lnTo>
                  <a:cubicBezTo>
                    <a:pt x="1512" y="204"/>
                    <a:pt x="1303" y="0"/>
                    <a:pt x="1088" y="0"/>
                  </a:cubicBezTo>
                  <a:close/>
                </a:path>
              </a:pathLst>
            </a:custGeom>
            <a:solidFill>
              <a:srgbClr val="FDF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324350" y="1132375"/>
              <a:ext cx="81550" cy="133600"/>
            </a:xfrm>
            <a:custGeom>
              <a:avLst/>
              <a:gdLst/>
              <a:ahLst/>
              <a:cxnLst/>
              <a:rect l="l" t="t" r="r" b="b"/>
              <a:pathLst>
                <a:path w="3262" h="5344" extrusionOk="0">
                  <a:moveTo>
                    <a:pt x="2174" y="0"/>
                  </a:moveTo>
                  <a:cubicBezTo>
                    <a:pt x="1993" y="725"/>
                    <a:pt x="1631" y="1268"/>
                    <a:pt x="997" y="1630"/>
                  </a:cubicBezTo>
                  <a:cubicBezTo>
                    <a:pt x="997" y="2355"/>
                    <a:pt x="907" y="3079"/>
                    <a:pt x="1" y="3260"/>
                  </a:cubicBezTo>
                  <a:cubicBezTo>
                    <a:pt x="544" y="4256"/>
                    <a:pt x="1178" y="5343"/>
                    <a:pt x="2627" y="5343"/>
                  </a:cubicBezTo>
                  <a:lnTo>
                    <a:pt x="2808" y="5071"/>
                  </a:lnTo>
                  <a:lnTo>
                    <a:pt x="2627" y="4800"/>
                  </a:lnTo>
                  <a:cubicBezTo>
                    <a:pt x="1903" y="3713"/>
                    <a:pt x="1359" y="2807"/>
                    <a:pt x="2808" y="1721"/>
                  </a:cubicBezTo>
                  <a:cubicBezTo>
                    <a:pt x="3261" y="1087"/>
                    <a:pt x="2899" y="181"/>
                    <a:pt x="2174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387750" y="1262550"/>
              <a:ext cx="13600" cy="17000"/>
            </a:xfrm>
            <a:custGeom>
              <a:avLst/>
              <a:gdLst/>
              <a:ahLst/>
              <a:cxnLst/>
              <a:rect l="l" t="t" r="r" b="b"/>
              <a:pathLst>
                <a:path w="544" h="680" extrusionOk="0">
                  <a:moveTo>
                    <a:pt x="306" y="0"/>
                  </a:moveTo>
                  <a:cubicBezTo>
                    <a:pt x="204" y="0"/>
                    <a:pt x="91" y="46"/>
                    <a:pt x="1" y="136"/>
                  </a:cubicBezTo>
                  <a:lnTo>
                    <a:pt x="1" y="679"/>
                  </a:lnTo>
                  <a:lnTo>
                    <a:pt x="544" y="136"/>
                  </a:lnTo>
                  <a:cubicBezTo>
                    <a:pt x="499" y="46"/>
                    <a:pt x="408" y="0"/>
                    <a:pt x="306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387750" y="1252350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1" y="1"/>
                  </a:moveTo>
                  <a:lnTo>
                    <a:pt x="1" y="544"/>
                  </a:lnTo>
                  <a:lnTo>
                    <a:pt x="544" y="5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021650" y="992000"/>
              <a:ext cx="287550" cy="515000"/>
            </a:xfrm>
            <a:custGeom>
              <a:avLst/>
              <a:gdLst/>
              <a:ahLst/>
              <a:cxnLst/>
              <a:rect l="l" t="t" r="r" b="b"/>
              <a:pathLst>
                <a:path w="11502" h="20600" extrusionOk="0">
                  <a:moveTo>
                    <a:pt x="5706" y="1"/>
                  </a:moveTo>
                  <a:cubicBezTo>
                    <a:pt x="4981" y="363"/>
                    <a:pt x="4438" y="997"/>
                    <a:pt x="4166" y="1721"/>
                  </a:cubicBezTo>
                  <a:lnTo>
                    <a:pt x="4076" y="2174"/>
                  </a:lnTo>
                  <a:lnTo>
                    <a:pt x="4076" y="2536"/>
                  </a:lnTo>
                  <a:cubicBezTo>
                    <a:pt x="4076" y="3713"/>
                    <a:pt x="3804" y="4800"/>
                    <a:pt x="3442" y="5977"/>
                  </a:cubicBezTo>
                  <a:cubicBezTo>
                    <a:pt x="2083" y="9509"/>
                    <a:pt x="997" y="13131"/>
                    <a:pt x="91" y="16844"/>
                  </a:cubicBezTo>
                  <a:cubicBezTo>
                    <a:pt x="91" y="17207"/>
                    <a:pt x="1" y="17569"/>
                    <a:pt x="1" y="17931"/>
                  </a:cubicBezTo>
                  <a:cubicBezTo>
                    <a:pt x="1" y="18203"/>
                    <a:pt x="1" y="18384"/>
                    <a:pt x="91" y="18655"/>
                  </a:cubicBezTo>
                  <a:cubicBezTo>
                    <a:pt x="962" y="19890"/>
                    <a:pt x="2299" y="20600"/>
                    <a:pt x="3728" y="20600"/>
                  </a:cubicBezTo>
                  <a:cubicBezTo>
                    <a:pt x="4082" y="20600"/>
                    <a:pt x="4441" y="20556"/>
                    <a:pt x="4800" y="20467"/>
                  </a:cubicBezTo>
                  <a:cubicBezTo>
                    <a:pt x="5162" y="20376"/>
                    <a:pt x="5434" y="20104"/>
                    <a:pt x="5525" y="19742"/>
                  </a:cubicBezTo>
                  <a:cubicBezTo>
                    <a:pt x="5615" y="19470"/>
                    <a:pt x="5706" y="19199"/>
                    <a:pt x="5887" y="18927"/>
                  </a:cubicBezTo>
                  <a:lnTo>
                    <a:pt x="6249" y="18474"/>
                  </a:lnTo>
                  <a:cubicBezTo>
                    <a:pt x="6521" y="18293"/>
                    <a:pt x="6702" y="18112"/>
                    <a:pt x="6883" y="17840"/>
                  </a:cubicBezTo>
                  <a:cubicBezTo>
                    <a:pt x="6974" y="17750"/>
                    <a:pt x="7155" y="17569"/>
                    <a:pt x="7245" y="17388"/>
                  </a:cubicBezTo>
                  <a:cubicBezTo>
                    <a:pt x="7970" y="15486"/>
                    <a:pt x="8694" y="13494"/>
                    <a:pt x="9509" y="11592"/>
                  </a:cubicBezTo>
                  <a:cubicBezTo>
                    <a:pt x="9690" y="10777"/>
                    <a:pt x="10052" y="10053"/>
                    <a:pt x="10505" y="9419"/>
                  </a:cubicBezTo>
                  <a:cubicBezTo>
                    <a:pt x="11501" y="6792"/>
                    <a:pt x="9419" y="4800"/>
                    <a:pt x="9056" y="2355"/>
                  </a:cubicBezTo>
                  <a:cubicBezTo>
                    <a:pt x="7879" y="1631"/>
                    <a:pt x="7245" y="182"/>
                    <a:pt x="5706" y="1"/>
                  </a:cubicBezTo>
                  <a:close/>
                </a:path>
              </a:pathLst>
            </a:custGeom>
            <a:solidFill>
              <a:srgbClr val="FEF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10000" y="618450"/>
              <a:ext cx="233225" cy="348675"/>
            </a:xfrm>
            <a:custGeom>
              <a:avLst/>
              <a:gdLst/>
              <a:ahLst/>
              <a:cxnLst/>
              <a:rect l="l" t="t" r="r" b="b"/>
              <a:pathLst>
                <a:path w="9329" h="13947" extrusionOk="0">
                  <a:moveTo>
                    <a:pt x="6521" y="1"/>
                  </a:moveTo>
                  <a:cubicBezTo>
                    <a:pt x="4529" y="2989"/>
                    <a:pt x="2536" y="5977"/>
                    <a:pt x="453" y="8966"/>
                  </a:cubicBezTo>
                  <a:cubicBezTo>
                    <a:pt x="1" y="9419"/>
                    <a:pt x="1" y="10143"/>
                    <a:pt x="363" y="10686"/>
                  </a:cubicBezTo>
                  <a:cubicBezTo>
                    <a:pt x="1087" y="11773"/>
                    <a:pt x="1631" y="12860"/>
                    <a:pt x="2174" y="13947"/>
                  </a:cubicBezTo>
                  <a:cubicBezTo>
                    <a:pt x="2355" y="11954"/>
                    <a:pt x="4347" y="12498"/>
                    <a:pt x="5434" y="11683"/>
                  </a:cubicBezTo>
                  <a:cubicBezTo>
                    <a:pt x="4257" y="10596"/>
                    <a:pt x="5977" y="9147"/>
                    <a:pt x="4891" y="7970"/>
                  </a:cubicBezTo>
                  <a:cubicBezTo>
                    <a:pt x="5615" y="7487"/>
                    <a:pt x="6460" y="7205"/>
                    <a:pt x="7319" y="7205"/>
                  </a:cubicBezTo>
                  <a:cubicBezTo>
                    <a:pt x="7748" y="7205"/>
                    <a:pt x="8181" y="7275"/>
                    <a:pt x="8604" y="7426"/>
                  </a:cubicBezTo>
                  <a:cubicBezTo>
                    <a:pt x="9328" y="4800"/>
                    <a:pt x="8513" y="1902"/>
                    <a:pt x="6521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926575" y="653925"/>
              <a:ext cx="208300" cy="392450"/>
            </a:xfrm>
            <a:custGeom>
              <a:avLst/>
              <a:gdLst/>
              <a:ahLst/>
              <a:cxnLst/>
              <a:rect l="l" t="t" r="r" b="b"/>
              <a:pathLst>
                <a:path w="8332" h="15698" extrusionOk="0">
                  <a:moveTo>
                    <a:pt x="3250" y="1"/>
                  </a:moveTo>
                  <a:cubicBezTo>
                    <a:pt x="2893" y="1"/>
                    <a:pt x="2533" y="124"/>
                    <a:pt x="2174" y="483"/>
                  </a:cubicBezTo>
                  <a:cubicBezTo>
                    <a:pt x="1540" y="1570"/>
                    <a:pt x="996" y="2838"/>
                    <a:pt x="634" y="4015"/>
                  </a:cubicBezTo>
                  <a:cubicBezTo>
                    <a:pt x="453" y="4468"/>
                    <a:pt x="272" y="4921"/>
                    <a:pt x="272" y="5373"/>
                  </a:cubicBezTo>
                  <a:cubicBezTo>
                    <a:pt x="91" y="5826"/>
                    <a:pt x="91" y="6279"/>
                    <a:pt x="0" y="6822"/>
                  </a:cubicBezTo>
                  <a:lnTo>
                    <a:pt x="181" y="7185"/>
                  </a:lnTo>
                  <a:cubicBezTo>
                    <a:pt x="272" y="7275"/>
                    <a:pt x="544" y="7456"/>
                    <a:pt x="725" y="7456"/>
                  </a:cubicBezTo>
                  <a:cubicBezTo>
                    <a:pt x="811" y="7463"/>
                    <a:pt x="899" y="7466"/>
                    <a:pt x="987" y="7466"/>
                  </a:cubicBezTo>
                  <a:cubicBezTo>
                    <a:pt x="1416" y="7466"/>
                    <a:pt x="1869" y="7402"/>
                    <a:pt x="2303" y="7402"/>
                  </a:cubicBezTo>
                  <a:cubicBezTo>
                    <a:pt x="3007" y="7402"/>
                    <a:pt x="3660" y="7570"/>
                    <a:pt x="4075" y="8452"/>
                  </a:cubicBezTo>
                  <a:cubicBezTo>
                    <a:pt x="4709" y="10082"/>
                    <a:pt x="5705" y="11531"/>
                    <a:pt x="4528" y="13433"/>
                  </a:cubicBezTo>
                  <a:cubicBezTo>
                    <a:pt x="3713" y="14610"/>
                    <a:pt x="4075" y="15697"/>
                    <a:pt x="5796" y="15697"/>
                  </a:cubicBezTo>
                  <a:cubicBezTo>
                    <a:pt x="6068" y="15606"/>
                    <a:pt x="6339" y="15516"/>
                    <a:pt x="6520" y="15335"/>
                  </a:cubicBezTo>
                  <a:cubicBezTo>
                    <a:pt x="7879" y="14067"/>
                    <a:pt x="7154" y="12165"/>
                    <a:pt x="7879" y="10716"/>
                  </a:cubicBezTo>
                  <a:cubicBezTo>
                    <a:pt x="8150" y="9811"/>
                    <a:pt x="8331" y="8905"/>
                    <a:pt x="8241" y="7909"/>
                  </a:cubicBezTo>
                  <a:cubicBezTo>
                    <a:pt x="8150" y="7547"/>
                    <a:pt x="8060" y="7185"/>
                    <a:pt x="7879" y="6822"/>
                  </a:cubicBezTo>
                  <a:cubicBezTo>
                    <a:pt x="7154" y="5192"/>
                    <a:pt x="5886" y="3743"/>
                    <a:pt x="6249" y="1751"/>
                  </a:cubicBezTo>
                  <a:cubicBezTo>
                    <a:pt x="6339" y="1208"/>
                    <a:pt x="6339" y="664"/>
                    <a:pt x="5615" y="574"/>
                  </a:cubicBezTo>
                  <a:cubicBezTo>
                    <a:pt x="5579" y="577"/>
                    <a:pt x="5544" y="578"/>
                    <a:pt x="5508" y="578"/>
                  </a:cubicBezTo>
                  <a:cubicBezTo>
                    <a:pt x="4785" y="578"/>
                    <a:pt x="4023" y="1"/>
                    <a:pt x="3250" y="1"/>
                  </a:cubicBezTo>
                  <a:close/>
                </a:path>
              </a:pathLst>
            </a:custGeom>
            <a:solidFill>
              <a:srgbClr val="FDF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234475" y="980175"/>
              <a:ext cx="122275" cy="245050"/>
            </a:xfrm>
            <a:custGeom>
              <a:avLst/>
              <a:gdLst/>
              <a:ahLst/>
              <a:cxnLst/>
              <a:rect l="l" t="t" r="r" b="b"/>
              <a:pathLst>
                <a:path w="4891" h="9802" extrusionOk="0">
                  <a:moveTo>
                    <a:pt x="1260" y="1"/>
                  </a:moveTo>
                  <a:cubicBezTo>
                    <a:pt x="219" y="1"/>
                    <a:pt x="432" y="981"/>
                    <a:pt x="181" y="1651"/>
                  </a:cubicBezTo>
                  <a:cubicBezTo>
                    <a:pt x="181" y="1923"/>
                    <a:pt x="453" y="2194"/>
                    <a:pt x="362" y="2556"/>
                  </a:cubicBezTo>
                  <a:cubicBezTo>
                    <a:pt x="362" y="2647"/>
                    <a:pt x="362" y="2738"/>
                    <a:pt x="272" y="2828"/>
                  </a:cubicBezTo>
                  <a:cubicBezTo>
                    <a:pt x="543" y="3824"/>
                    <a:pt x="0" y="5092"/>
                    <a:pt x="724" y="5907"/>
                  </a:cubicBezTo>
                  <a:cubicBezTo>
                    <a:pt x="1539" y="7084"/>
                    <a:pt x="1992" y="8443"/>
                    <a:pt x="1992" y="9801"/>
                  </a:cubicBezTo>
                  <a:lnTo>
                    <a:pt x="4166" y="6903"/>
                  </a:lnTo>
                  <a:cubicBezTo>
                    <a:pt x="4800" y="6269"/>
                    <a:pt x="4890" y="5273"/>
                    <a:pt x="4256" y="4639"/>
                  </a:cubicBezTo>
                  <a:cubicBezTo>
                    <a:pt x="3079" y="3190"/>
                    <a:pt x="2807" y="1379"/>
                    <a:pt x="1539" y="21"/>
                  </a:cubicBezTo>
                  <a:cubicBezTo>
                    <a:pt x="1438" y="7"/>
                    <a:pt x="1345" y="1"/>
                    <a:pt x="1260" y="1"/>
                  </a:cubicBez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73000" y="586750"/>
              <a:ext cx="120025" cy="274325"/>
            </a:xfrm>
            <a:custGeom>
              <a:avLst/>
              <a:gdLst/>
              <a:ahLst/>
              <a:cxnLst/>
              <a:rect l="l" t="t" r="r" b="b"/>
              <a:pathLst>
                <a:path w="4801" h="10973" extrusionOk="0">
                  <a:moveTo>
                    <a:pt x="1178" y="1"/>
                  </a:moveTo>
                  <a:lnTo>
                    <a:pt x="1" y="1269"/>
                  </a:lnTo>
                  <a:cubicBezTo>
                    <a:pt x="997" y="3714"/>
                    <a:pt x="1631" y="6159"/>
                    <a:pt x="2084" y="8694"/>
                  </a:cubicBezTo>
                  <a:cubicBezTo>
                    <a:pt x="2265" y="9509"/>
                    <a:pt x="2627" y="10324"/>
                    <a:pt x="3170" y="10958"/>
                  </a:cubicBezTo>
                  <a:cubicBezTo>
                    <a:pt x="3236" y="10968"/>
                    <a:pt x="3300" y="10972"/>
                    <a:pt x="3363" y="10972"/>
                  </a:cubicBezTo>
                  <a:cubicBezTo>
                    <a:pt x="3913" y="10972"/>
                    <a:pt x="4376" y="10631"/>
                    <a:pt x="4619" y="10143"/>
                  </a:cubicBezTo>
                  <a:cubicBezTo>
                    <a:pt x="4800" y="7427"/>
                    <a:pt x="3533" y="4982"/>
                    <a:pt x="3170" y="2355"/>
                  </a:cubicBezTo>
                  <a:cubicBezTo>
                    <a:pt x="2718" y="1269"/>
                    <a:pt x="2718" y="1"/>
                    <a:pt x="1178" y="1"/>
                  </a:cubicBezTo>
                  <a:close/>
                </a:path>
              </a:pathLst>
            </a:custGeom>
            <a:solidFill>
              <a:srgbClr val="F19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505475" y="1297625"/>
              <a:ext cx="144925" cy="208100"/>
            </a:xfrm>
            <a:custGeom>
              <a:avLst/>
              <a:gdLst/>
              <a:ahLst/>
              <a:cxnLst/>
              <a:rect l="l" t="t" r="r" b="b"/>
              <a:pathLst>
                <a:path w="5797" h="8324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2899"/>
                    <a:pt x="2083" y="5434"/>
                    <a:pt x="3442" y="8061"/>
                  </a:cubicBezTo>
                  <a:cubicBezTo>
                    <a:pt x="3904" y="8118"/>
                    <a:pt x="4403" y="8323"/>
                    <a:pt x="4915" y="8323"/>
                  </a:cubicBezTo>
                  <a:cubicBezTo>
                    <a:pt x="5206" y="8323"/>
                    <a:pt x="5501" y="8257"/>
                    <a:pt x="5796" y="8061"/>
                  </a:cubicBezTo>
                  <a:lnTo>
                    <a:pt x="5796" y="7789"/>
                  </a:lnTo>
                  <a:cubicBezTo>
                    <a:pt x="5796" y="7698"/>
                    <a:pt x="5706" y="7517"/>
                    <a:pt x="5615" y="7427"/>
                  </a:cubicBezTo>
                  <a:cubicBezTo>
                    <a:pt x="5072" y="7064"/>
                    <a:pt x="4891" y="6430"/>
                    <a:pt x="4619" y="5887"/>
                  </a:cubicBezTo>
                  <a:cubicBezTo>
                    <a:pt x="3623" y="4076"/>
                    <a:pt x="3261" y="1812"/>
                    <a:pt x="1902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702450" y="466775"/>
              <a:ext cx="140375" cy="196550"/>
            </a:xfrm>
            <a:custGeom>
              <a:avLst/>
              <a:gdLst/>
              <a:ahLst/>
              <a:cxnLst/>
              <a:rect l="l" t="t" r="r" b="b"/>
              <a:pathLst>
                <a:path w="5615" h="7862" extrusionOk="0">
                  <a:moveTo>
                    <a:pt x="3713" y="0"/>
                  </a:moveTo>
                  <a:cubicBezTo>
                    <a:pt x="1992" y="1178"/>
                    <a:pt x="1268" y="3170"/>
                    <a:pt x="0" y="4800"/>
                  </a:cubicBezTo>
                  <a:cubicBezTo>
                    <a:pt x="1087" y="5162"/>
                    <a:pt x="815" y="6430"/>
                    <a:pt x="1449" y="7064"/>
                  </a:cubicBezTo>
                  <a:cubicBezTo>
                    <a:pt x="1965" y="7432"/>
                    <a:pt x="2481" y="7861"/>
                    <a:pt x="3095" y="7861"/>
                  </a:cubicBezTo>
                  <a:cubicBezTo>
                    <a:pt x="3235" y="7861"/>
                    <a:pt x="3380" y="7839"/>
                    <a:pt x="3532" y="7788"/>
                  </a:cubicBezTo>
                  <a:cubicBezTo>
                    <a:pt x="3803" y="7698"/>
                    <a:pt x="3985" y="7517"/>
                    <a:pt x="4166" y="7335"/>
                  </a:cubicBezTo>
                  <a:cubicBezTo>
                    <a:pt x="4256" y="7064"/>
                    <a:pt x="4256" y="6792"/>
                    <a:pt x="4347" y="6520"/>
                  </a:cubicBezTo>
                  <a:cubicBezTo>
                    <a:pt x="4256" y="4347"/>
                    <a:pt x="5615" y="1993"/>
                    <a:pt x="3713" y="0"/>
                  </a:cubicBezTo>
                  <a:close/>
                </a:path>
              </a:pathLst>
            </a:custGeom>
            <a:solidFill>
              <a:srgbClr val="FDF3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463125" y="1379125"/>
              <a:ext cx="124525" cy="167500"/>
            </a:xfrm>
            <a:custGeom>
              <a:avLst/>
              <a:gdLst/>
              <a:ahLst/>
              <a:cxnLst/>
              <a:rect l="l" t="t" r="r" b="b"/>
              <a:pathLst>
                <a:path w="4981" h="6700" extrusionOk="0">
                  <a:moveTo>
                    <a:pt x="1540" y="1"/>
                  </a:moveTo>
                  <a:cubicBezTo>
                    <a:pt x="634" y="816"/>
                    <a:pt x="91" y="1903"/>
                    <a:pt x="0" y="3080"/>
                  </a:cubicBezTo>
                  <a:cubicBezTo>
                    <a:pt x="140" y="3022"/>
                    <a:pt x="257" y="2997"/>
                    <a:pt x="356" y="2997"/>
                  </a:cubicBezTo>
                  <a:cubicBezTo>
                    <a:pt x="1035" y="2997"/>
                    <a:pt x="920" y="4167"/>
                    <a:pt x="1630" y="4167"/>
                  </a:cubicBezTo>
                  <a:lnTo>
                    <a:pt x="1630" y="4710"/>
                  </a:lnTo>
                  <a:cubicBezTo>
                    <a:pt x="1902" y="4982"/>
                    <a:pt x="1811" y="5525"/>
                    <a:pt x="2083" y="5797"/>
                  </a:cubicBezTo>
                  <a:lnTo>
                    <a:pt x="2626" y="5797"/>
                  </a:lnTo>
                  <a:cubicBezTo>
                    <a:pt x="2771" y="5797"/>
                    <a:pt x="2858" y="5565"/>
                    <a:pt x="2934" y="5565"/>
                  </a:cubicBezTo>
                  <a:cubicBezTo>
                    <a:pt x="2952" y="5565"/>
                    <a:pt x="2971" y="5579"/>
                    <a:pt x="2989" y="5616"/>
                  </a:cubicBezTo>
                  <a:cubicBezTo>
                    <a:pt x="3216" y="6353"/>
                    <a:pt x="3549" y="6700"/>
                    <a:pt x="3990" y="6700"/>
                  </a:cubicBezTo>
                  <a:cubicBezTo>
                    <a:pt x="4252" y="6700"/>
                    <a:pt x="4552" y="6577"/>
                    <a:pt x="4890" y="6340"/>
                  </a:cubicBezTo>
                  <a:cubicBezTo>
                    <a:pt x="4800" y="5706"/>
                    <a:pt x="4981" y="5072"/>
                    <a:pt x="4347" y="4710"/>
                  </a:cubicBezTo>
                  <a:cubicBezTo>
                    <a:pt x="3351" y="3170"/>
                    <a:pt x="3260" y="1088"/>
                    <a:pt x="1540" y="1"/>
                  </a:cubicBezTo>
                  <a:close/>
                </a:path>
              </a:pathLst>
            </a:custGeom>
            <a:solidFill>
              <a:srgbClr val="FBF6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155225" y="917525"/>
              <a:ext cx="117750" cy="133675"/>
            </a:xfrm>
            <a:custGeom>
              <a:avLst/>
              <a:gdLst/>
              <a:ahLst/>
              <a:cxnLst/>
              <a:rect l="l" t="t" r="r" b="b"/>
              <a:pathLst>
                <a:path w="4710" h="5347" extrusionOk="0">
                  <a:moveTo>
                    <a:pt x="1507" y="0"/>
                  </a:moveTo>
                  <a:cubicBezTo>
                    <a:pt x="1319" y="0"/>
                    <a:pt x="1120" y="26"/>
                    <a:pt x="906" y="82"/>
                  </a:cubicBezTo>
                  <a:cubicBezTo>
                    <a:pt x="453" y="263"/>
                    <a:pt x="182" y="716"/>
                    <a:pt x="91" y="1168"/>
                  </a:cubicBezTo>
                  <a:cubicBezTo>
                    <a:pt x="1" y="1893"/>
                    <a:pt x="91" y="2527"/>
                    <a:pt x="453" y="3070"/>
                  </a:cubicBezTo>
                  <a:cubicBezTo>
                    <a:pt x="1577" y="3589"/>
                    <a:pt x="1793" y="5346"/>
                    <a:pt x="3229" y="5346"/>
                  </a:cubicBezTo>
                  <a:cubicBezTo>
                    <a:pt x="3297" y="5346"/>
                    <a:pt x="3368" y="5342"/>
                    <a:pt x="3442" y="5334"/>
                  </a:cubicBezTo>
                  <a:lnTo>
                    <a:pt x="3623" y="5334"/>
                  </a:lnTo>
                  <a:cubicBezTo>
                    <a:pt x="3623" y="5334"/>
                    <a:pt x="3713" y="5244"/>
                    <a:pt x="3713" y="5153"/>
                  </a:cubicBezTo>
                  <a:cubicBezTo>
                    <a:pt x="3713" y="4972"/>
                    <a:pt x="3713" y="4881"/>
                    <a:pt x="3623" y="4791"/>
                  </a:cubicBezTo>
                  <a:cubicBezTo>
                    <a:pt x="4076" y="4066"/>
                    <a:pt x="3894" y="3070"/>
                    <a:pt x="4709" y="2527"/>
                  </a:cubicBezTo>
                  <a:cubicBezTo>
                    <a:pt x="4709" y="2346"/>
                    <a:pt x="4709" y="2165"/>
                    <a:pt x="4619" y="1984"/>
                  </a:cubicBezTo>
                  <a:cubicBezTo>
                    <a:pt x="3588" y="1270"/>
                    <a:pt x="2835" y="0"/>
                    <a:pt x="1507" y="0"/>
                  </a:cubicBezTo>
                  <a:close/>
                </a:path>
              </a:pathLst>
            </a:custGeom>
            <a:solidFill>
              <a:srgbClr val="FCF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112200" y="778850"/>
              <a:ext cx="95125" cy="185975"/>
            </a:xfrm>
            <a:custGeom>
              <a:avLst/>
              <a:gdLst/>
              <a:ahLst/>
              <a:cxnLst/>
              <a:rect l="l" t="t" r="r" b="b"/>
              <a:pathLst>
                <a:path w="3805" h="7439" extrusionOk="0">
                  <a:moveTo>
                    <a:pt x="1151" y="0"/>
                  </a:moveTo>
                  <a:cubicBezTo>
                    <a:pt x="582" y="0"/>
                    <a:pt x="363" y="351"/>
                    <a:pt x="363" y="920"/>
                  </a:cubicBezTo>
                  <a:lnTo>
                    <a:pt x="363" y="2731"/>
                  </a:lnTo>
                  <a:cubicBezTo>
                    <a:pt x="273" y="3637"/>
                    <a:pt x="91" y="4542"/>
                    <a:pt x="1" y="5448"/>
                  </a:cubicBezTo>
                  <a:cubicBezTo>
                    <a:pt x="579" y="5809"/>
                    <a:pt x="177" y="7439"/>
                    <a:pt x="1049" y="7439"/>
                  </a:cubicBezTo>
                  <a:cubicBezTo>
                    <a:pt x="1270" y="7439"/>
                    <a:pt x="1572" y="7334"/>
                    <a:pt x="1993" y="7078"/>
                  </a:cubicBezTo>
                  <a:lnTo>
                    <a:pt x="2627" y="5900"/>
                  </a:lnTo>
                  <a:cubicBezTo>
                    <a:pt x="3804" y="4995"/>
                    <a:pt x="2899" y="4180"/>
                    <a:pt x="2355" y="3365"/>
                  </a:cubicBezTo>
                  <a:cubicBezTo>
                    <a:pt x="3352" y="1825"/>
                    <a:pt x="2174" y="1010"/>
                    <a:pt x="1359" y="14"/>
                  </a:cubicBezTo>
                  <a:cubicBezTo>
                    <a:pt x="1285" y="5"/>
                    <a:pt x="1216" y="0"/>
                    <a:pt x="1151" y="0"/>
                  </a:cubicBezTo>
                  <a:close/>
                </a:path>
              </a:pathLst>
            </a:custGeom>
            <a:solidFill>
              <a:srgbClr val="F3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793000" y="439600"/>
              <a:ext cx="79250" cy="201525"/>
            </a:xfrm>
            <a:custGeom>
              <a:avLst/>
              <a:gdLst/>
              <a:ahLst/>
              <a:cxnLst/>
              <a:rect l="l" t="t" r="r" b="b"/>
              <a:pathLst>
                <a:path w="3170" h="8061" extrusionOk="0">
                  <a:moveTo>
                    <a:pt x="1268" y="1"/>
                  </a:moveTo>
                  <a:cubicBezTo>
                    <a:pt x="725" y="1"/>
                    <a:pt x="181" y="453"/>
                    <a:pt x="181" y="1087"/>
                  </a:cubicBezTo>
                  <a:cubicBezTo>
                    <a:pt x="725" y="3442"/>
                    <a:pt x="0" y="5706"/>
                    <a:pt x="181" y="8060"/>
                  </a:cubicBezTo>
                  <a:cubicBezTo>
                    <a:pt x="1449" y="8060"/>
                    <a:pt x="1540" y="6974"/>
                    <a:pt x="1721" y="6249"/>
                  </a:cubicBezTo>
                  <a:cubicBezTo>
                    <a:pt x="1811" y="5525"/>
                    <a:pt x="2174" y="4891"/>
                    <a:pt x="2717" y="4528"/>
                  </a:cubicBezTo>
                  <a:cubicBezTo>
                    <a:pt x="3170" y="3351"/>
                    <a:pt x="3170" y="1993"/>
                    <a:pt x="2717" y="816"/>
                  </a:cubicBezTo>
                  <a:cubicBezTo>
                    <a:pt x="2445" y="182"/>
                    <a:pt x="1811" y="272"/>
                    <a:pt x="1268" y="1"/>
                  </a:cubicBezTo>
                  <a:close/>
                </a:path>
              </a:pathLst>
            </a:custGeom>
            <a:solidFill>
              <a:srgbClr val="F29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046550" y="695425"/>
              <a:ext cx="101900" cy="138300"/>
            </a:xfrm>
            <a:custGeom>
              <a:avLst/>
              <a:gdLst/>
              <a:ahLst/>
              <a:cxnLst/>
              <a:rect l="l" t="t" r="r" b="b"/>
              <a:pathLst>
                <a:path w="4076" h="5532" extrusionOk="0">
                  <a:moveTo>
                    <a:pt x="1450" y="1"/>
                  </a:moveTo>
                  <a:cubicBezTo>
                    <a:pt x="272" y="182"/>
                    <a:pt x="1" y="1087"/>
                    <a:pt x="544" y="1721"/>
                  </a:cubicBezTo>
                  <a:cubicBezTo>
                    <a:pt x="1540" y="2808"/>
                    <a:pt x="1540" y="4438"/>
                    <a:pt x="2446" y="5434"/>
                  </a:cubicBezTo>
                  <a:cubicBezTo>
                    <a:pt x="2609" y="5502"/>
                    <a:pt x="2737" y="5531"/>
                    <a:pt x="2839" y="5531"/>
                  </a:cubicBezTo>
                  <a:cubicBezTo>
                    <a:pt x="3417" y="5531"/>
                    <a:pt x="3148" y="4592"/>
                    <a:pt x="3532" y="4438"/>
                  </a:cubicBezTo>
                  <a:cubicBezTo>
                    <a:pt x="3532" y="3985"/>
                    <a:pt x="3714" y="3532"/>
                    <a:pt x="4076" y="3261"/>
                  </a:cubicBezTo>
                  <a:cubicBezTo>
                    <a:pt x="3351" y="2083"/>
                    <a:pt x="2446" y="997"/>
                    <a:pt x="1450" y="1"/>
                  </a:cubicBezTo>
                  <a:close/>
                </a:path>
              </a:pathLst>
            </a:custGeom>
            <a:solidFill>
              <a:srgbClr val="FDF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965050" y="552700"/>
              <a:ext cx="101900" cy="130350"/>
            </a:xfrm>
            <a:custGeom>
              <a:avLst/>
              <a:gdLst/>
              <a:ahLst/>
              <a:cxnLst/>
              <a:rect l="l" t="t" r="r" b="b"/>
              <a:pathLst>
                <a:path w="4076" h="5214" extrusionOk="0">
                  <a:moveTo>
                    <a:pt x="794" y="1"/>
                  </a:moveTo>
                  <a:cubicBezTo>
                    <a:pt x="669" y="1"/>
                    <a:pt x="550" y="31"/>
                    <a:pt x="453" y="95"/>
                  </a:cubicBezTo>
                  <a:cubicBezTo>
                    <a:pt x="725" y="1635"/>
                    <a:pt x="1" y="3265"/>
                    <a:pt x="997" y="4623"/>
                  </a:cubicBezTo>
                  <a:cubicBezTo>
                    <a:pt x="1178" y="4532"/>
                    <a:pt x="1336" y="4464"/>
                    <a:pt x="1506" y="4464"/>
                  </a:cubicBezTo>
                  <a:cubicBezTo>
                    <a:pt x="1676" y="4464"/>
                    <a:pt x="1857" y="4532"/>
                    <a:pt x="2084" y="4713"/>
                  </a:cubicBezTo>
                  <a:cubicBezTo>
                    <a:pt x="2338" y="5053"/>
                    <a:pt x="2693" y="5214"/>
                    <a:pt x="3044" y="5214"/>
                  </a:cubicBezTo>
                  <a:cubicBezTo>
                    <a:pt x="3442" y="5214"/>
                    <a:pt x="3835" y="5008"/>
                    <a:pt x="4076" y="4623"/>
                  </a:cubicBezTo>
                  <a:cubicBezTo>
                    <a:pt x="3261" y="3174"/>
                    <a:pt x="1993" y="1997"/>
                    <a:pt x="1450" y="276"/>
                  </a:cubicBezTo>
                  <a:cubicBezTo>
                    <a:pt x="1274" y="101"/>
                    <a:pt x="1023" y="1"/>
                    <a:pt x="794" y="1"/>
                  </a:cubicBezTo>
                  <a:close/>
                </a:path>
              </a:pathLst>
            </a:custGeom>
            <a:solidFill>
              <a:srgbClr val="FAE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164275" y="860700"/>
              <a:ext cx="106425" cy="106425"/>
            </a:xfrm>
            <a:custGeom>
              <a:avLst/>
              <a:gdLst/>
              <a:ahLst/>
              <a:cxnLst/>
              <a:rect l="l" t="t" r="r" b="b"/>
              <a:pathLst>
                <a:path w="4257" h="4257" extrusionOk="0">
                  <a:moveTo>
                    <a:pt x="363" y="0"/>
                  </a:moveTo>
                  <a:lnTo>
                    <a:pt x="363" y="0"/>
                  </a:lnTo>
                  <a:cubicBezTo>
                    <a:pt x="1" y="906"/>
                    <a:pt x="997" y="1721"/>
                    <a:pt x="544" y="2626"/>
                  </a:cubicBezTo>
                  <a:cubicBezTo>
                    <a:pt x="591" y="2624"/>
                    <a:pt x="636" y="2622"/>
                    <a:pt x="682" y="2622"/>
                  </a:cubicBezTo>
                  <a:cubicBezTo>
                    <a:pt x="2133" y="2622"/>
                    <a:pt x="2940" y="3993"/>
                    <a:pt x="4257" y="4257"/>
                  </a:cubicBezTo>
                  <a:cubicBezTo>
                    <a:pt x="3985" y="3623"/>
                    <a:pt x="3714" y="3079"/>
                    <a:pt x="3261" y="2626"/>
                  </a:cubicBezTo>
                  <a:cubicBezTo>
                    <a:pt x="2989" y="2445"/>
                    <a:pt x="2808" y="2264"/>
                    <a:pt x="2717" y="1993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894875" y="464500"/>
              <a:ext cx="104175" cy="105525"/>
            </a:xfrm>
            <a:custGeom>
              <a:avLst/>
              <a:gdLst/>
              <a:ahLst/>
              <a:cxnLst/>
              <a:rect l="l" t="t" r="r" b="b"/>
              <a:pathLst>
                <a:path w="4167" h="4221" extrusionOk="0">
                  <a:moveTo>
                    <a:pt x="363" y="1"/>
                  </a:moveTo>
                  <a:cubicBezTo>
                    <a:pt x="91" y="272"/>
                    <a:pt x="0" y="635"/>
                    <a:pt x="91" y="997"/>
                  </a:cubicBezTo>
                  <a:cubicBezTo>
                    <a:pt x="182" y="1269"/>
                    <a:pt x="272" y="1450"/>
                    <a:pt x="453" y="1631"/>
                  </a:cubicBezTo>
                  <a:cubicBezTo>
                    <a:pt x="815" y="2355"/>
                    <a:pt x="1268" y="2989"/>
                    <a:pt x="1630" y="3714"/>
                  </a:cubicBezTo>
                  <a:cubicBezTo>
                    <a:pt x="1812" y="3895"/>
                    <a:pt x="1993" y="4076"/>
                    <a:pt x="2174" y="4166"/>
                  </a:cubicBezTo>
                  <a:cubicBezTo>
                    <a:pt x="2306" y="4200"/>
                    <a:pt x="2439" y="4221"/>
                    <a:pt x="2572" y="4221"/>
                  </a:cubicBezTo>
                  <a:cubicBezTo>
                    <a:pt x="2801" y="4221"/>
                    <a:pt x="3031" y="4158"/>
                    <a:pt x="3260" y="3985"/>
                  </a:cubicBezTo>
                  <a:lnTo>
                    <a:pt x="4166" y="3804"/>
                  </a:lnTo>
                  <a:cubicBezTo>
                    <a:pt x="3170" y="2446"/>
                    <a:pt x="1993" y="1178"/>
                    <a:pt x="634" y="1"/>
                  </a:cubicBezTo>
                  <a:close/>
                </a:path>
              </a:pathLst>
            </a:custGeom>
            <a:solidFill>
              <a:srgbClr val="FCF2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431425" y="1451575"/>
              <a:ext cx="70200" cy="54350"/>
            </a:xfrm>
            <a:custGeom>
              <a:avLst/>
              <a:gdLst/>
              <a:ahLst/>
              <a:cxnLst/>
              <a:rect l="l" t="t" r="r" b="b"/>
              <a:pathLst>
                <a:path w="2808" h="2174" extrusionOk="0">
                  <a:moveTo>
                    <a:pt x="1803" y="0"/>
                  </a:moveTo>
                  <a:cubicBezTo>
                    <a:pt x="1637" y="0"/>
                    <a:pt x="1433" y="54"/>
                    <a:pt x="1178" y="182"/>
                  </a:cubicBezTo>
                  <a:cubicBezTo>
                    <a:pt x="816" y="725"/>
                    <a:pt x="0" y="906"/>
                    <a:pt x="91" y="1812"/>
                  </a:cubicBezTo>
                  <a:cubicBezTo>
                    <a:pt x="283" y="1748"/>
                    <a:pt x="611" y="1684"/>
                    <a:pt x="819" y="1684"/>
                  </a:cubicBezTo>
                  <a:cubicBezTo>
                    <a:pt x="905" y="1684"/>
                    <a:pt x="970" y="1695"/>
                    <a:pt x="997" y="1721"/>
                  </a:cubicBezTo>
                  <a:cubicBezTo>
                    <a:pt x="1273" y="2053"/>
                    <a:pt x="1499" y="2174"/>
                    <a:pt x="1695" y="2174"/>
                  </a:cubicBezTo>
                  <a:cubicBezTo>
                    <a:pt x="2140" y="2174"/>
                    <a:pt x="2430" y="1548"/>
                    <a:pt x="2808" y="1359"/>
                  </a:cubicBezTo>
                  <a:cubicBezTo>
                    <a:pt x="2518" y="853"/>
                    <a:pt x="2460" y="0"/>
                    <a:pt x="1803" y="0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824700" y="436525"/>
              <a:ext cx="79250" cy="59700"/>
            </a:xfrm>
            <a:custGeom>
              <a:avLst/>
              <a:gdLst/>
              <a:ahLst/>
              <a:cxnLst/>
              <a:rect l="l" t="t" r="r" b="b"/>
              <a:pathLst>
                <a:path w="3170" h="2388" extrusionOk="0">
                  <a:moveTo>
                    <a:pt x="685" y="1"/>
                  </a:moveTo>
                  <a:cubicBezTo>
                    <a:pt x="467" y="1"/>
                    <a:pt x="240" y="38"/>
                    <a:pt x="0" y="124"/>
                  </a:cubicBezTo>
                  <a:cubicBezTo>
                    <a:pt x="181" y="486"/>
                    <a:pt x="634" y="667"/>
                    <a:pt x="996" y="667"/>
                  </a:cubicBezTo>
                  <a:cubicBezTo>
                    <a:pt x="1465" y="1292"/>
                    <a:pt x="1664" y="2387"/>
                    <a:pt x="2639" y="2387"/>
                  </a:cubicBezTo>
                  <a:cubicBezTo>
                    <a:pt x="2794" y="2387"/>
                    <a:pt x="2970" y="2359"/>
                    <a:pt x="3170" y="2297"/>
                  </a:cubicBezTo>
                  <a:lnTo>
                    <a:pt x="3170" y="1120"/>
                  </a:lnTo>
                  <a:cubicBezTo>
                    <a:pt x="2362" y="679"/>
                    <a:pt x="1614" y="1"/>
                    <a:pt x="685" y="1"/>
                  </a:cubicBezTo>
                  <a:close/>
                </a:path>
              </a:pathLst>
            </a:custGeom>
            <a:solidFill>
              <a:srgbClr val="FCF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392950" y="1496850"/>
              <a:ext cx="40775" cy="67950"/>
            </a:xfrm>
            <a:custGeom>
              <a:avLst/>
              <a:gdLst/>
              <a:ahLst/>
              <a:cxnLst/>
              <a:rect l="l" t="t" r="r" b="b"/>
              <a:pathLst>
                <a:path w="1631" h="2718" extrusionOk="0">
                  <a:moveTo>
                    <a:pt x="1630" y="1"/>
                  </a:moveTo>
                  <a:cubicBezTo>
                    <a:pt x="724" y="635"/>
                    <a:pt x="181" y="1631"/>
                    <a:pt x="0" y="2718"/>
                  </a:cubicBezTo>
                  <a:cubicBezTo>
                    <a:pt x="996" y="2174"/>
                    <a:pt x="1630" y="1088"/>
                    <a:pt x="1630" y="1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252575" y="1225200"/>
              <a:ext cx="31725" cy="56600"/>
            </a:xfrm>
            <a:custGeom>
              <a:avLst/>
              <a:gdLst/>
              <a:ahLst/>
              <a:cxnLst/>
              <a:rect l="l" t="t" r="r" b="b"/>
              <a:pathLst>
                <a:path w="1269" h="2264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453" y="362"/>
                    <a:pt x="0" y="1268"/>
                    <a:pt x="272" y="2264"/>
                  </a:cubicBezTo>
                  <a:cubicBezTo>
                    <a:pt x="906" y="1630"/>
                    <a:pt x="1268" y="815"/>
                    <a:pt x="1268" y="0"/>
                  </a:cubicBez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232200" y="910500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0" y="1"/>
                  </a:moveTo>
                  <a:cubicBezTo>
                    <a:pt x="0" y="272"/>
                    <a:pt x="272" y="544"/>
                    <a:pt x="544" y="634"/>
                  </a:cubicBezTo>
                  <a:cubicBezTo>
                    <a:pt x="453" y="363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FCF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749975" y="844850"/>
              <a:ext cx="58900" cy="165300"/>
            </a:xfrm>
            <a:custGeom>
              <a:avLst/>
              <a:gdLst/>
              <a:ahLst/>
              <a:cxnLst/>
              <a:rect l="l" t="t" r="r" b="b"/>
              <a:pathLst>
                <a:path w="2356" h="6612" extrusionOk="0">
                  <a:moveTo>
                    <a:pt x="1269" y="0"/>
                  </a:moveTo>
                  <a:cubicBezTo>
                    <a:pt x="816" y="0"/>
                    <a:pt x="363" y="182"/>
                    <a:pt x="91" y="634"/>
                  </a:cubicBezTo>
                  <a:cubicBezTo>
                    <a:pt x="272" y="1359"/>
                    <a:pt x="1" y="2174"/>
                    <a:pt x="725" y="2717"/>
                  </a:cubicBezTo>
                  <a:cubicBezTo>
                    <a:pt x="1993" y="3713"/>
                    <a:pt x="1540" y="5434"/>
                    <a:pt x="2355" y="6611"/>
                  </a:cubicBezTo>
                  <a:lnTo>
                    <a:pt x="2355" y="453"/>
                  </a:lnTo>
                  <a:cubicBezTo>
                    <a:pt x="2084" y="182"/>
                    <a:pt x="1631" y="0"/>
                    <a:pt x="1269" y="0"/>
                  </a:cubicBezTo>
                  <a:close/>
                </a:path>
              </a:pathLst>
            </a:custGeom>
            <a:solidFill>
              <a:srgbClr val="F08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786200" y="1306700"/>
              <a:ext cx="67950" cy="135850"/>
            </a:xfrm>
            <a:custGeom>
              <a:avLst/>
              <a:gdLst/>
              <a:ahLst/>
              <a:cxnLst/>
              <a:rect l="l" t="t" r="r" b="b"/>
              <a:pathLst>
                <a:path w="2718" h="5434" extrusionOk="0">
                  <a:moveTo>
                    <a:pt x="906" y="0"/>
                  </a:moveTo>
                  <a:cubicBezTo>
                    <a:pt x="1" y="1540"/>
                    <a:pt x="635" y="3260"/>
                    <a:pt x="363" y="4890"/>
                  </a:cubicBezTo>
                  <a:cubicBezTo>
                    <a:pt x="363" y="5071"/>
                    <a:pt x="453" y="5252"/>
                    <a:pt x="453" y="5434"/>
                  </a:cubicBezTo>
                  <a:cubicBezTo>
                    <a:pt x="2536" y="3713"/>
                    <a:pt x="2717" y="2174"/>
                    <a:pt x="997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639175" y="1483275"/>
              <a:ext cx="24800" cy="39400"/>
            </a:xfrm>
            <a:custGeom>
              <a:avLst/>
              <a:gdLst/>
              <a:ahLst/>
              <a:cxnLst/>
              <a:rect l="l" t="t" r="r" b="b"/>
              <a:pathLst>
                <a:path w="992" h="1576" extrusionOk="0">
                  <a:moveTo>
                    <a:pt x="358" y="1"/>
                  </a:moveTo>
                  <a:lnTo>
                    <a:pt x="267" y="544"/>
                  </a:lnTo>
                  <a:cubicBezTo>
                    <a:pt x="31" y="1094"/>
                    <a:pt x="0" y="1575"/>
                    <a:pt x="587" y="1575"/>
                  </a:cubicBezTo>
                  <a:cubicBezTo>
                    <a:pt x="677" y="1575"/>
                    <a:pt x="781" y="1564"/>
                    <a:pt x="901" y="1540"/>
                  </a:cubicBezTo>
                  <a:lnTo>
                    <a:pt x="992" y="1540"/>
                  </a:lnTo>
                  <a:cubicBezTo>
                    <a:pt x="901" y="997"/>
                    <a:pt x="992" y="363"/>
                    <a:pt x="358" y="1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618675" y="1550625"/>
              <a:ext cx="15500" cy="16450"/>
            </a:xfrm>
            <a:custGeom>
              <a:avLst/>
              <a:gdLst/>
              <a:ahLst/>
              <a:cxnLst/>
              <a:rect l="l" t="t" r="r" b="b"/>
              <a:pathLst>
                <a:path w="620" h="658" extrusionOk="0">
                  <a:moveTo>
                    <a:pt x="204" y="1"/>
                  </a:moveTo>
                  <a:cubicBezTo>
                    <a:pt x="144" y="1"/>
                    <a:pt x="76" y="8"/>
                    <a:pt x="0" y="23"/>
                  </a:cubicBezTo>
                  <a:lnTo>
                    <a:pt x="0" y="567"/>
                  </a:lnTo>
                  <a:lnTo>
                    <a:pt x="453" y="657"/>
                  </a:lnTo>
                  <a:lnTo>
                    <a:pt x="544" y="567"/>
                  </a:lnTo>
                  <a:cubicBezTo>
                    <a:pt x="619" y="189"/>
                    <a:pt x="506" y="1"/>
                    <a:pt x="204" y="1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958275" y="1004650"/>
              <a:ext cx="192450" cy="522550"/>
            </a:xfrm>
            <a:custGeom>
              <a:avLst/>
              <a:gdLst/>
              <a:ahLst/>
              <a:cxnLst/>
              <a:rect l="l" t="t" r="r" b="b"/>
              <a:pathLst>
                <a:path w="7698" h="20902" extrusionOk="0">
                  <a:moveTo>
                    <a:pt x="6529" y="0"/>
                  </a:moveTo>
                  <a:cubicBezTo>
                    <a:pt x="5773" y="0"/>
                    <a:pt x="5636" y="1060"/>
                    <a:pt x="4981" y="1306"/>
                  </a:cubicBezTo>
                  <a:lnTo>
                    <a:pt x="4528" y="1306"/>
                  </a:lnTo>
                  <a:cubicBezTo>
                    <a:pt x="2355" y="6558"/>
                    <a:pt x="815" y="12082"/>
                    <a:pt x="0" y="17787"/>
                  </a:cubicBezTo>
                  <a:cubicBezTo>
                    <a:pt x="0" y="18964"/>
                    <a:pt x="453" y="20051"/>
                    <a:pt x="1268" y="20866"/>
                  </a:cubicBezTo>
                  <a:cubicBezTo>
                    <a:pt x="1316" y="20890"/>
                    <a:pt x="1378" y="20902"/>
                    <a:pt x="1445" y="20902"/>
                  </a:cubicBezTo>
                  <a:cubicBezTo>
                    <a:pt x="1630" y="20902"/>
                    <a:pt x="1860" y="20818"/>
                    <a:pt x="1992" y="20685"/>
                  </a:cubicBezTo>
                  <a:cubicBezTo>
                    <a:pt x="2264" y="20413"/>
                    <a:pt x="2445" y="20051"/>
                    <a:pt x="2536" y="19689"/>
                  </a:cubicBezTo>
                  <a:cubicBezTo>
                    <a:pt x="2807" y="19055"/>
                    <a:pt x="2445" y="18240"/>
                    <a:pt x="2807" y="17606"/>
                  </a:cubicBezTo>
                  <a:cubicBezTo>
                    <a:pt x="2988" y="17334"/>
                    <a:pt x="3170" y="17153"/>
                    <a:pt x="3351" y="16972"/>
                  </a:cubicBezTo>
                  <a:cubicBezTo>
                    <a:pt x="3803" y="13531"/>
                    <a:pt x="5162" y="10271"/>
                    <a:pt x="6158" y="6920"/>
                  </a:cubicBezTo>
                  <a:cubicBezTo>
                    <a:pt x="6701" y="5290"/>
                    <a:pt x="7697" y="3660"/>
                    <a:pt x="7154" y="1849"/>
                  </a:cubicBezTo>
                  <a:cubicBezTo>
                    <a:pt x="7154" y="1849"/>
                    <a:pt x="7063" y="1759"/>
                    <a:pt x="7063" y="1668"/>
                  </a:cubicBezTo>
                  <a:cubicBezTo>
                    <a:pt x="6973" y="1487"/>
                    <a:pt x="7063" y="1396"/>
                    <a:pt x="7154" y="1306"/>
                  </a:cubicBezTo>
                  <a:cubicBezTo>
                    <a:pt x="7426" y="762"/>
                    <a:pt x="7516" y="219"/>
                    <a:pt x="6792" y="38"/>
                  </a:cubicBezTo>
                  <a:cubicBezTo>
                    <a:pt x="6696" y="12"/>
                    <a:pt x="6609" y="0"/>
                    <a:pt x="6529" y="0"/>
                  </a:cubicBezTo>
                  <a:close/>
                </a:path>
              </a:pathLst>
            </a:custGeom>
            <a:solidFill>
              <a:srgbClr val="F08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4080525" y="912775"/>
              <a:ext cx="88300" cy="124525"/>
            </a:xfrm>
            <a:custGeom>
              <a:avLst/>
              <a:gdLst/>
              <a:ahLst/>
              <a:cxnLst/>
              <a:rect l="l" t="t" r="r" b="b"/>
              <a:pathLst>
                <a:path w="3532" h="4981" extrusionOk="0">
                  <a:moveTo>
                    <a:pt x="1087" y="0"/>
                  </a:moveTo>
                  <a:cubicBezTo>
                    <a:pt x="0" y="1540"/>
                    <a:pt x="996" y="3441"/>
                    <a:pt x="0" y="4890"/>
                  </a:cubicBezTo>
                  <a:cubicBezTo>
                    <a:pt x="453" y="4890"/>
                    <a:pt x="815" y="4709"/>
                    <a:pt x="1087" y="4347"/>
                  </a:cubicBezTo>
                  <a:cubicBezTo>
                    <a:pt x="1356" y="4132"/>
                    <a:pt x="1553" y="4044"/>
                    <a:pt x="1701" y="4044"/>
                  </a:cubicBezTo>
                  <a:cubicBezTo>
                    <a:pt x="2054" y="4044"/>
                    <a:pt x="2137" y="4535"/>
                    <a:pt x="2264" y="4981"/>
                  </a:cubicBezTo>
                  <a:cubicBezTo>
                    <a:pt x="2898" y="4528"/>
                    <a:pt x="2989" y="3804"/>
                    <a:pt x="3260" y="3260"/>
                  </a:cubicBezTo>
                  <a:cubicBezTo>
                    <a:pt x="3532" y="2717"/>
                    <a:pt x="3441" y="2083"/>
                    <a:pt x="3170" y="1630"/>
                  </a:cubicBezTo>
                  <a:cubicBezTo>
                    <a:pt x="2949" y="1630"/>
                    <a:pt x="2628" y="1865"/>
                    <a:pt x="2431" y="1865"/>
                  </a:cubicBezTo>
                  <a:cubicBezTo>
                    <a:pt x="2304" y="1865"/>
                    <a:pt x="2229" y="1768"/>
                    <a:pt x="2264" y="1449"/>
                  </a:cubicBezTo>
                  <a:cubicBezTo>
                    <a:pt x="2445" y="453"/>
                    <a:pt x="1630" y="453"/>
                    <a:pt x="1087" y="0"/>
                  </a:cubicBezTo>
                  <a:close/>
                </a:path>
              </a:pathLst>
            </a:custGeom>
            <a:solidFill>
              <a:srgbClr val="F1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4162025" y="1428950"/>
              <a:ext cx="29450" cy="29450"/>
            </a:xfrm>
            <a:custGeom>
              <a:avLst/>
              <a:gdLst/>
              <a:ahLst/>
              <a:cxnLst/>
              <a:rect l="l" t="t" r="r" b="b"/>
              <a:pathLst>
                <a:path w="1178" h="1178" extrusionOk="0">
                  <a:moveTo>
                    <a:pt x="1177" y="0"/>
                  </a:moveTo>
                  <a:cubicBezTo>
                    <a:pt x="634" y="181"/>
                    <a:pt x="181" y="634"/>
                    <a:pt x="0" y="1177"/>
                  </a:cubicBezTo>
                  <a:lnTo>
                    <a:pt x="725" y="1177"/>
                  </a:lnTo>
                  <a:cubicBezTo>
                    <a:pt x="996" y="815"/>
                    <a:pt x="1177" y="453"/>
                    <a:pt x="1177" y="0"/>
                  </a:cubicBez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125800" y="1037275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54" h="454" extrusionOk="0">
                  <a:moveTo>
                    <a:pt x="453" y="1"/>
                  </a:moveTo>
                  <a:cubicBezTo>
                    <a:pt x="0" y="91"/>
                    <a:pt x="91" y="272"/>
                    <a:pt x="453" y="454"/>
                  </a:cubicBezTo>
                  <a:cubicBezTo>
                    <a:pt x="453" y="272"/>
                    <a:pt x="453" y="91"/>
                    <a:pt x="453" y="1"/>
                  </a:cubicBezTo>
                  <a:close/>
                </a:path>
              </a:pathLst>
            </a:custGeom>
            <a:solidFill>
              <a:srgbClr val="F1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028450" y="14289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544"/>
                  </a:moveTo>
                  <a:lnTo>
                    <a:pt x="453" y="0"/>
                  </a:ln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4148425" y="14561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4" y="1"/>
                  </a:moveTo>
                  <a:lnTo>
                    <a:pt x="1" y="544"/>
                  </a:ln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4501600" y="1496850"/>
              <a:ext cx="15875" cy="27200"/>
            </a:xfrm>
            <a:custGeom>
              <a:avLst/>
              <a:gdLst/>
              <a:ahLst/>
              <a:cxnLst/>
              <a:rect l="l" t="t" r="r" b="b"/>
              <a:pathLst>
                <a:path w="635" h="1088" extrusionOk="0">
                  <a:moveTo>
                    <a:pt x="1" y="1"/>
                  </a:moveTo>
                  <a:cubicBezTo>
                    <a:pt x="1" y="454"/>
                    <a:pt x="182" y="907"/>
                    <a:pt x="544" y="1088"/>
                  </a:cubicBezTo>
                  <a:cubicBezTo>
                    <a:pt x="635" y="635"/>
                    <a:pt x="454" y="273"/>
                    <a:pt x="1" y="1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591500" y="1485950"/>
              <a:ext cx="70200" cy="78850"/>
            </a:xfrm>
            <a:custGeom>
              <a:avLst/>
              <a:gdLst/>
              <a:ahLst/>
              <a:cxnLst/>
              <a:rect l="l" t="t" r="r" b="b"/>
              <a:pathLst>
                <a:path w="2808" h="3154" extrusionOk="0">
                  <a:moveTo>
                    <a:pt x="735" y="1"/>
                  </a:moveTo>
                  <a:cubicBezTo>
                    <a:pt x="490" y="1"/>
                    <a:pt x="245" y="130"/>
                    <a:pt x="1" y="528"/>
                  </a:cubicBezTo>
                  <a:cubicBezTo>
                    <a:pt x="1" y="1433"/>
                    <a:pt x="816" y="1886"/>
                    <a:pt x="1178" y="2610"/>
                  </a:cubicBezTo>
                  <a:lnTo>
                    <a:pt x="1721" y="3154"/>
                  </a:lnTo>
                  <a:cubicBezTo>
                    <a:pt x="2446" y="3154"/>
                    <a:pt x="2717" y="2701"/>
                    <a:pt x="2808" y="2067"/>
                  </a:cubicBezTo>
                  <a:lnTo>
                    <a:pt x="2808" y="1524"/>
                  </a:lnTo>
                  <a:cubicBezTo>
                    <a:pt x="2355" y="1252"/>
                    <a:pt x="2355" y="890"/>
                    <a:pt x="2174" y="437"/>
                  </a:cubicBezTo>
                  <a:cubicBezTo>
                    <a:pt x="2147" y="440"/>
                    <a:pt x="2119" y="442"/>
                    <a:pt x="2092" y="442"/>
                  </a:cubicBezTo>
                  <a:cubicBezTo>
                    <a:pt x="1640" y="442"/>
                    <a:pt x="1187" y="1"/>
                    <a:pt x="735" y="1"/>
                  </a:cubicBezTo>
                  <a:close/>
                </a:path>
              </a:pathLst>
            </a:custGeom>
            <a:solidFill>
              <a:srgbClr val="ED7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627725" y="813950"/>
              <a:ext cx="4550" cy="3750"/>
            </a:xfrm>
            <a:custGeom>
              <a:avLst/>
              <a:gdLst/>
              <a:ahLst/>
              <a:cxnLst/>
              <a:rect l="l" t="t" r="r" b="b"/>
              <a:pathLst>
                <a:path w="182" h="150" extrusionOk="0">
                  <a:moveTo>
                    <a:pt x="110" y="0"/>
                  </a:moveTo>
                  <a:cubicBezTo>
                    <a:pt x="60" y="0"/>
                    <a:pt x="1" y="59"/>
                    <a:pt x="1" y="59"/>
                  </a:cubicBezTo>
                  <a:cubicBezTo>
                    <a:pt x="1" y="59"/>
                    <a:pt x="182" y="150"/>
                    <a:pt x="182" y="150"/>
                  </a:cubicBezTo>
                  <a:cubicBezTo>
                    <a:pt x="182" y="33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FEF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894875" y="561850"/>
              <a:ext cx="106425" cy="203775"/>
            </a:xfrm>
            <a:custGeom>
              <a:avLst/>
              <a:gdLst/>
              <a:ahLst/>
              <a:cxnLst/>
              <a:rect l="l" t="t" r="r" b="b"/>
              <a:pathLst>
                <a:path w="4257" h="8151" extrusionOk="0">
                  <a:moveTo>
                    <a:pt x="2083" y="1"/>
                  </a:moveTo>
                  <a:cubicBezTo>
                    <a:pt x="1178" y="454"/>
                    <a:pt x="997" y="1359"/>
                    <a:pt x="815" y="2355"/>
                  </a:cubicBezTo>
                  <a:cubicBezTo>
                    <a:pt x="815" y="2536"/>
                    <a:pt x="725" y="2808"/>
                    <a:pt x="725" y="3080"/>
                  </a:cubicBezTo>
                  <a:cubicBezTo>
                    <a:pt x="272" y="4347"/>
                    <a:pt x="0" y="5706"/>
                    <a:pt x="0" y="7064"/>
                  </a:cubicBezTo>
                  <a:cubicBezTo>
                    <a:pt x="91" y="7336"/>
                    <a:pt x="182" y="7517"/>
                    <a:pt x="363" y="7698"/>
                  </a:cubicBezTo>
                  <a:cubicBezTo>
                    <a:pt x="815" y="7879"/>
                    <a:pt x="1268" y="8060"/>
                    <a:pt x="1721" y="8151"/>
                  </a:cubicBezTo>
                  <a:lnTo>
                    <a:pt x="2083" y="8151"/>
                  </a:lnTo>
                  <a:cubicBezTo>
                    <a:pt x="3079" y="7064"/>
                    <a:pt x="3170" y="5615"/>
                    <a:pt x="3713" y="4257"/>
                  </a:cubicBezTo>
                  <a:cubicBezTo>
                    <a:pt x="3804" y="3714"/>
                    <a:pt x="3804" y="3170"/>
                    <a:pt x="3894" y="2717"/>
                  </a:cubicBezTo>
                  <a:cubicBezTo>
                    <a:pt x="4257" y="1812"/>
                    <a:pt x="3985" y="725"/>
                    <a:pt x="3170" y="91"/>
                  </a:cubicBezTo>
                  <a:lnTo>
                    <a:pt x="2083" y="1"/>
                  </a:lnTo>
                  <a:close/>
                </a:path>
              </a:pathLst>
            </a:custGeom>
            <a:solidFill>
              <a:srgbClr val="F19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856375" y="764175"/>
              <a:ext cx="88325" cy="53525"/>
            </a:xfrm>
            <a:custGeom>
              <a:avLst/>
              <a:gdLst/>
              <a:ahLst/>
              <a:cxnLst/>
              <a:rect l="l" t="t" r="r" b="b"/>
              <a:pathLst>
                <a:path w="3533" h="2141" extrusionOk="0">
                  <a:moveTo>
                    <a:pt x="2272" y="0"/>
                  </a:moveTo>
                  <a:cubicBezTo>
                    <a:pt x="2019" y="0"/>
                    <a:pt x="1768" y="51"/>
                    <a:pt x="1540" y="148"/>
                  </a:cubicBezTo>
                  <a:cubicBezTo>
                    <a:pt x="1178" y="601"/>
                    <a:pt x="1" y="1054"/>
                    <a:pt x="1359" y="1597"/>
                  </a:cubicBezTo>
                  <a:cubicBezTo>
                    <a:pt x="1812" y="1869"/>
                    <a:pt x="2355" y="2050"/>
                    <a:pt x="2989" y="2141"/>
                  </a:cubicBezTo>
                  <a:lnTo>
                    <a:pt x="3080" y="2141"/>
                  </a:lnTo>
                  <a:cubicBezTo>
                    <a:pt x="3352" y="1869"/>
                    <a:pt x="3261" y="1326"/>
                    <a:pt x="3533" y="1054"/>
                  </a:cubicBezTo>
                  <a:cubicBezTo>
                    <a:pt x="3533" y="873"/>
                    <a:pt x="3533" y="692"/>
                    <a:pt x="3533" y="511"/>
                  </a:cubicBezTo>
                  <a:cubicBezTo>
                    <a:pt x="3184" y="162"/>
                    <a:pt x="2724" y="0"/>
                    <a:pt x="2272" y="0"/>
                  </a:cubicBezTo>
                  <a:close/>
                </a:path>
              </a:pathLst>
            </a:custGeom>
            <a:solidFill>
              <a:srgbClr val="EF8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881300" y="749750"/>
              <a:ext cx="65675" cy="27200"/>
            </a:xfrm>
            <a:custGeom>
              <a:avLst/>
              <a:gdLst/>
              <a:ahLst/>
              <a:cxnLst/>
              <a:rect l="l" t="t" r="r" b="b"/>
              <a:pathLst>
                <a:path w="2627" h="1088" extrusionOk="0">
                  <a:moveTo>
                    <a:pt x="906" y="1"/>
                  </a:moveTo>
                  <a:cubicBezTo>
                    <a:pt x="0" y="92"/>
                    <a:pt x="91" y="544"/>
                    <a:pt x="453" y="1088"/>
                  </a:cubicBezTo>
                  <a:lnTo>
                    <a:pt x="2536" y="1088"/>
                  </a:lnTo>
                  <a:cubicBezTo>
                    <a:pt x="2536" y="997"/>
                    <a:pt x="2626" y="816"/>
                    <a:pt x="2626" y="635"/>
                  </a:cubicBezTo>
                  <a:lnTo>
                    <a:pt x="2536" y="454"/>
                  </a:lnTo>
                  <a:cubicBezTo>
                    <a:pt x="2173" y="92"/>
                    <a:pt x="1449" y="273"/>
                    <a:pt x="996" y="1"/>
                  </a:cubicBezTo>
                  <a:close/>
                </a:path>
              </a:pathLst>
            </a:custGeom>
            <a:solidFill>
              <a:srgbClr val="F4A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107675" y="806350"/>
              <a:ext cx="31725" cy="40775"/>
            </a:xfrm>
            <a:custGeom>
              <a:avLst/>
              <a:gdLst/>
              <a:ahLst/>
              <a:cxnLst/>
              <a:rect l="l" t="t" r="r" b="b"/>
              <a:pathLst>
                <a:path w="1269" h="1631" extrusionOk="0">
                  <a:moveTo>
                    <a:pt x="1087" y="1"/>
                  </a:moveTo>
                  <a:lnTo>
                    <a:pt x="1" y="1088"/>
                  </a:lnTo>
                  <a:lnTo>
                    <a:pt x="544" y="1631"/>
                  </a:lnTo>
                  <a:cubicBezTo>
                    <a:pt x="1269" y="1269"/>
                    <a:pt x="1087" y="635"/>
                    <a:pt x="1087" y="1"/>
                  </a:cubicBezTo>
                  <a:close/>
                </a:path>
              </a:pathLst>
            </a:custGeom>
            <a:solidFill>
              <a:srgbClr val="FDE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931100" y="790525"/>
              <a:ext cx="15875" cy="27175"/>
            </a:xfrm>
            <a:custGeom>
              <a:avLst/>
              <a:gdLst/>
              <a:ahLst/>
              <a:cxnLst/>
              <a:rect l="l" t="t" r="r" b="b"/>
              <a:pathLst>
                <a:path w="635" h="1087" extrusionOk="0">
                  <a:moveTo>
                    <a:pt x="544" y="0"/>
                  </a:moveTo>
                  <a:cubicBezTo>
                    <a:pt x="181" y="272"/>
                    <a:pt x="0" y="634"/>
                    <a:pt x="91" y="1087"/>
                  </a:cubicBezTo>
                  <a:cubicBezTo>
                    <a:pt x="453" y="906"/>
                    <a:pt x="634" y="453"/>
                    <a:pt x="544" y="0"/>
                  </a:cubicBezTo>
                  <a:close/>
                </a:path>
              </a:pathLst>
            </a:custGeom>
            <a:solidFill>
              <a:srgbClr val="F4A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243525" y="1035025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0"/>
                  </a:moveTo>
                  <a:cubicBezTo>
                    <a:pt x="0" y="181"/>
                    <a:pt x="0" y="362"/>
                    <a:pt x="0" y="544"/>
                  </a:cubicBezTo>
                  <a:cubicBezTo>
                    <a:pt x="453" y="362"/>
                    <a:pt x="453" y="181"/>
                    <a:pt x="0" y="0"/>
                  </a:cubicBezTo>
                  <a:close/>
                </a:path>
              </a:pathLst>
            </a:custGeom>
            <a:solidFill>
              <a:srgbClr val="FEF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740925" y="643350"/>
              <a:ext cx="67950" cy="213425"/>
            </a:xfrm>
            <a:custGeom>
              <a:avLst/>
              <a:gdLst/>
              <a:ahLst/>
              <a:cxnLst/>
              <a:rect l="l" t="t" r="r" b="b"/>
              <a:pathLst>
                <a:path w="2718" h="8537" extrusionOk="0">
                  <a:moveTo>
                    <a:pt x="1" y="1"/>
                  </a:moveTo>
                  <a:cubicBezTo>
                    <a:pt x="1" y="2808"/>
                    <a:pt x="1178" y="5344"/>
                    <a:pt x="1631" y="8060"/>
                  </a:cubicBezTo>
                  <a:cubicBezTo>
                    <a:pt x="1781" y="8360"/>
                    <a:pt x="2117" y="8536"/>
                    <a:pt x="2486" y="8536"/>
                  </a:cubicBezTo>
                  <a:cubicBezTo>
                    <a:pt x="2562" y="8536"/>
                    <a:pt x="2640" y="8529"/>
                    <a:pt x="2717" y="8513"/>
                  </a:cubicBezTo>
                  <a:cubicBezTo>
                    <a:pt x="2446" y="5796"/>
                    <a:pt x="2264" y="3080"/>
                    <a:pt x="2083" y="4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CE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797525" y="556275"/>
              <a:ext cx="63425" cy="198050"/>
            </a:xfrm>
            <a:custGeom>
              <a:avLst/>
              <a:gdLst/>
              <a:ahLst/>
              <a:cxnLst/>
              <a:rect l="l" t="t" r="r" b="b"/>
              <a:pathLst>
                <a:path w="2537" h="7922" extrusionOk="0">
                  <a:moveTo>
                    <a:pt x="1492" y="1"/>
                  </a:moveTo>
                  <a:cubicBezTo>
                    <a:pt x="1337" y="1"/>
                    <a:pt x="1216" y="96"/>
                    <a:pt x="1178" y="405"/>
                  </a:cubicBezTo>
                  <a:cubicBezTo>
                    <a:pt x="997" y="1492"/>
                    <a:pt x="634" y="2488"/>
                    <a:pt x="0" y="3484"/>
                  </a:cubicBezTo>
                  <a:lnTo>
                    <a:pt x="0" y="4027"/>
                  </a:lnTo>
                  <a:cubicBezTo>
                    <a:pt x="815" y="4752"/>
                    <a:pt x="363" y="5567"/>
                    <a:pt x="453" y="6563"/>
                  </a:cubicBezTo>
                  <a:cubicBezTo>
                    <a:pt x="544" y="7559"/>
                    <a:pt x="997" y="7921"/>
                    <a:pt x="1902" y="7921"/>
                  </a:cubicBezTo>
                  <a:cubicBezTo>
                    <a:pt x="2264" y="6925"/>
                    <a:pt x="1812" y="6291"/>
                    <a:pt x="1721" y="5657"/>
                  </a:cubicBezTo>
                  <a:cubicBezTo>
                    <a:pt x="1540" y="5023"/>
                    <a:pt x="1449" y="4389"/>
                    <a:pt x="2174" y="4027"/>
                  </a:cubicBezTo>
                  <a:lnTo>
                    <a:pt x="2445" y="3755"/>
                  </a:lnTo>
                  <a:cubicBezTo>
                    <a:pt x="2536" y="3574"/>
                    <a:pt x="2536" y="3303"/>
                    <a:pt x="2536" y="3122"/>
                  </a:cubicBezTo>
                  <a:cubicBezTo>
                    <a:pt x="2536" y="2850"/>
                    <a:pt x="2445" y="2669"/>
                    <a:pt x="2355" y="2488"/>
                  </a:cubicBezTo>
                  <a:cubicBezTo>
                    <a:pt x="2264" y="1944"/>
                    <a:pt x="2264" y="1310"/>
                    <a:pt x="2355" y="767"/>
                  </a:cubicBezTo>
                  <a:cubicBezTo>
                    <a:pt x="2355" y="586"/>
                    <a:pt x="2264" y="405"/>
                    <a:pt x="2174" y="224"/>
                  </a:cubicBezTo>
                  <a:cubicBezTo>
                    <a:pt x="1966" y="172"/>
                    <a:pt x="1699" y="1"/>
                    <a:pt x="1492" y="1"/>
                  </a:cubicBezTo>
                  <a:close/>
                </a:path>
              </a:pathLst>
            </a:custGeom>
            <a:solidFill>
              <a:srgbClr val="EE7B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562725" y="1496850"/>
              <a:ext cx="9100" cy="4575"/>
            </a:xfrm>
            <a:custGeom>
              <a:avLst/>
              <a:gdLst/>
              <a:ahLst/>
              <a:cxnLst/>
              <a:rect l="l" t="t" r="r" b="b"/>
              <a:pathLst>
                <a:path w="364" h="183" extrusionOk="0">
                  <a:moveTo>
                    <a:pt x="363" y="1"/>
                  </a:moveTo>
                  <a:lnTo>
                    <a:pt x="363" y="1"/>
                  </a:lnTo>
                  <a:cubicBezTo>
                    <a:pt x="1" y="92"/>
                    <a:pt x="182" y="182"/>
                    <a:pt x="182" y="182"/>
                  </a:cubicBezTo>
                  <a:cubicBezTo>
                    <a:pt x="182" y="182"/>
                    <a:pt x="363" y="92"/>
                    <a:pt x="363" y="1"/>
                  </a:cubicBezTo>
                  <a:close/>
                </a:path>
              </a:pathLst>
            </a:custGeom>
            <a:solidFill>
              <a:srgbClr val="FAF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840550" y="453175"/>
              <a:ext cx="104150" cy="178100"/>
            </a:xfrm>
            <a:custGeom>
              <a:avLst/>
              <a:gdLst/>
              <a:ahLst/>
              <a:cxnLst/>
              <a:rect l="l" t="t" r="r" b="b"/>
              <a:pathLst>
                <a:path w="4166" h="7124" extrusionOk="0">
                  <a:moveTo>
                    <a:pt x="362" y="1"/>
                  </a:moveTo>
                  <a:lnTo>
                    <a:pt x="362" y="4257"/>
                  </a:lnTo>
                  <a:cubicBezTo>
                    <a:pt x="453" y="4438"/>
                    <a:pt x="453" y="4619"/>
                    <a:pt x="362" y="4801"/>
                  </a:cubicBezTo>
                  <a:cubicBezTo>
                    <a:pt x="0" y="5434"/>
                    <a:pt x="0" y="6340"/>
                    <a:pt x="362" y="6974"/>
                  </a:cubicBezTo>
                  <a:cubicBezTo>
                    <a:pt x="468" y="7080"/>
                    <a:pt x="606" y="7124"/>
                    <a:pt x="737" y="7124"/>
                  </a:cubicBezTo>
                  <a:cubicBezTo>
                    <a:pt x="831" y="7124"/>
                    <a:pt x="921" y="7102"/>
                    <a:pt x="996" y="7064"/>
                  </a:cubicBezTo>
                  <a:cubicBezTo>
                    <a:pt x="1264" y="6410"/>
                    <a:pt x="1541" y="6196"/>
                    <a:pt x="1822" y="6196"/>
                  </a:cubicBezTo>
                  <a:cubicBezTo>
                    <a:pt x="2360" y="6196"/>
                    <a:pt x="2910" y="6985"/>
                    <a:pt x="3427" y="6985"/>
                  </a:cubicBezTo>
                  <a:cubicBezTo>
                    <a:pt x="3462" y="6985"/>
                    <a:pt x="3497" y="6982"/>
                    <a:pt x="3532" y="6974"/>
                  </a:cubicBezTo>
                  <a:cubicBezTo>
                    <a:pt x="3803" y="6068"/>
                    <a:pt x="3985" y="5163"/>
                    <a:pt x="4166" y="4348"/>
                  </a:cubicBezTo>
                  <a:lnTo>
                    <a:pt x="4166" y="4257"/>
                  </a:lnTo>
                  <a:cubicBezTo>
                    <a:pt x="2898" y="3804"/>
                    <a:pt x="3170" y="2446"/>
                    <a:pt x="2536" y="1540"/>
                  </a:cubicBezTo>
                  <a:cubicBezTo>
                    <a:pt x="1630" y="1269"/>
                    <a:pt x="1087" y="454"/>
                    <a:pt x="362" y="1"/>
                  </a:cubicBezTo>
                  <a:close/>
                </a:path>
              </a:pathLst>
            </a:custGeom>
            <a:solidFill>
              <a:srgbClr val="FDE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901675" y="493925"/>
              <a:ext cx="43025" cy="65700"/>
            </a:xfrm>
            <a:custGeom>
              <a:avLst/>
              <a:gdLst/>
              <a:ahLst/>
              <a:cxnLst/>
              <a:rect l="l" t="t" r="r" b="b"/>
              <a:pathLst>
                <a:path w="1721" h="2628" extrusionOk="0">
                  <a:moveTo>
                    <a:pt x="91" y="1"/>
                  </a:moveTo>
                  <a:cubicBezTo>
                    <a:pt x="0" y="2627"/>
                    <a:pt x="0" y="2627"/>
                    <a:pt x="1721" y="2627"/>
                  </a:cubicBezTo>
                  <a:cubicBezTo>
                    <a:pt x="1358" y="1631"/>
                    <a:pt x="1540" y="273"/>
                    <a:pt x="91" y="1"/>
                  </a:cubicBezTo>
                  <a:close/>
                </a:path>
              </a:pathLst>
            </a:custGeom>
            <a:solidFill>
              <a:srgbClr val="FCF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854125" y="634200"/>
              <a:ext cx="77000" cy="191425"/>
            </a:xfrm>
            <a:custGeom>
              <a:avLst/>
              <a:gdLst/>
              <a:ahLst/>
              <a:cxnLst/>
              <a:rect l="l" t="t" r="r" b="b"/>
              <a:pathLst>
                <a:path w="3080" h="7657" extrusionOk="0">
                  <a:moveTo>
                    <a:pt x="2033" y="1"/>
                  </a:moveTo>
                  <a:cubicBezTo>
                    <a:pt x="1570" y="1"/>
                    <a:pt x="1088" y="135"/>
                    <a:pt x="634" y="186"/>
                  </a:cubicBezTo>
                  <a:cubicBezTo>
                    <a:pt x="272" y="276"/>
                    <a:pt x="181" y="638"/>
                    <a:pt x="0" y="910"/>
                  </a:cubicBezTo>
                  <a:cubicBezTo>
                    <a:pt x="453" y="2631"/>
                    <a:pt x="544" y="4351"/>
                    <a:pt x="363" y="5981"/>
                  </a:cubicBezTo>
                  <a:cubicBezTo>
                    <a:pt x="272" y="6344"/>
                    <a:pt x="272" y="6706"/>
                    <a:pt x="363" y="7068"/>
                  </a:cubicBezTo>
                  <a:cubicBezTo>
                    <a:pt x="541" y="7495"/>
                    <a:pt x="705" y="7656"/>
                    <a:pt x="860" y="7656"/>
                  </a:cubicBezTo>
                  <a:cubicBezTo>
                    <a:pt x="1100" y="7656"/>
                    <a:pt x="1320" y="7272"/>
                    <a:pt x="1540" y="6887"/>
                  </a:cubicBezTo>
                  <a:cubicBezTo>
                    <a:pt x="906" y="6434"/>
                    <a:pt x="1449" y="6072"/>
                    <a:pt x="1540" y="5710"/>
                  </a:cubicBezTo>
                  <a:cubicBezTo>
                    <a:pt x="1449" y="5347"/>
                    <a:pt x="1630" y="4895"/>
                    <a:pt x="1993" y="4623"/>
                  </a:cubicBezTo>
                  <a:cubicBezTo>
                    <a:pt x="2355" y="3174"/>
                    <a:pt x="2627" y="1725"/>
                    <a:pt x="3079" y="367"/>
                  </a:cubicBezTo>
                  <a:cubicBezTo>
                    <a:pt x="2758" y="86"/>
                    <a:pt x="2402" y="1"/>
                    <a:pt x="2033" y="1"/>
                  </a:cubicBezTo>
                  <a:close/>
                </a:path>
              </a:pathLst>
            </a:custGeom>
            <a:solidFill>
              <a:srgbClr val="FDE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768100" y="908250"/>
              <a:ext cx="6800" cy="4550"/>
            </a:xfrm>
            <a:custGeom>
              <a:avLst/>
              <a:gdLst/>
              <a:ahLst/>
              <a:cxnLst/>
              <a:rect l="l" t="t" r="r" b="b"/>
              <a:pathLst>
                <a:path w="272" h="182" extrusionOk="0">
                  <a:moveTo>
                    <a:pt x="181" y="0"/>
                  </a:moveTo>
                  <a:cubicBezTo>
                    <a:pt x="181" y="0"/>
                    <a:pt x="0" y="91"/>
                    <a:pt x="0" y="181"/>
                  </a:cubicBezTo>
                  <a:cubicBezTo>
                    <a:pt x="272" y="91"/>
                    <a:pt x="181" y="0"/>
                    <a:pt x="181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001275" y="1496850"/>
              <a:ext cx="11350" cy="15875"/>
            </a:xfrm>
            <a:custGeom>
              <a:avLst/>
              <a:gdLst/>
              <a:ahLst/>
              <a:cxnLst/>
              <a:rect l="l" t="t" r="r" b="b"/>
              <a:pathLst>
                <a:path w="454" h="635" extrusionOk="0">
                  <a:moveTo>
                    <a:pt x="453" y="1"/>
                  </a:moveTo>
                  <a:lnTo>
                    <a:pt x="1" y="635"/>
                  </a:ln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890350" y="1089350"/>
              <a:ext cx="135850" cy="96125"/>
            </a:xfrm>
            <a:custGeom>
              <a:avLst/>
              <a:gdLst/>
              <a:ahLst/>
              <a:cxnLst/>
              <a:rect l="l" t="t" r="r" b="b"/>
              <a:pathLst>
                <a:path w="5434" h="3845" extrusionOk="0">
                  <a:moveTo>
                    <a:pt x="4347" y="1"/>
                  </a:moveTo>
                  <a:lnTo>
                    <a:pt x="4347" y="1"/>
                  </a:lnTo>
                  <a:cubicBezTo>
                    <a:pt x="2989" y="363"/>
                    <a:pt x="2174" y="1812"/>
                    <a:pt x="544" y="1812"/>
                  </a:cubicBezTo>
                  <a:cubicBezTo>
                    <a:pt x="0" y="1902"/>
                    <a:pt x="0" y="2898"/>
                    <a:pt x="544" y="3080"/>
                  </a:cubicBezTo>
                  <a:cubicBezTo>
                    <a:pt x="1510" y="3321"/>
                    <a:pt x="2556" y="3844"/>
                    <a:pt x="3683" y="3844"/>
                  </a:cubicBezTo>
                  <a:cubicBezTo>
                    <a:pt x="4246" y="3844"/>
                    <a:pt x="4830" y="3713"/>
                    <a:pt x="5434" y="3351"/>
                  </a:cubicBezTo>
                  <a:cubicBezTo>
                    <a:pt x="4619" y="2355"/>
                    <a:pt x="4256" y="1178"/>
                    <a:pt x="4347" y="1"/>
                  </a:cubicBezTo>
                  <a:close/>
                </a:path>
              </a:pathLst>
            </a:custGeom>
            <a:solidFill>
              <a:srgbClr val="FEF6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951475" y="1023750"/>
              <a:ext cx="104150" cy="79475"/>
            </a:xfrm>
            <a:custGeom>
              <a:avLst/>
              <a:gdLst/>
              <a:ahLst/>
              <a:cxnLst/>
              <a:rect l="l" t="t" r="r" b="b"/>
              <a:pathLst>
                <a:path w="4166" h="3179" extrusionOk="0">
                  <a:moveTo>
                    <a:pt x="969" y="1"/>
                  </a:moveTo>
                  <a:cubicBezTo>
                    <a:pt x="676" y="1"/>
                    <a:pt x="356" y="55"/>
                    <a:pt x="0" y="180"/>
                  </a:cubicBezTo>
                  <a:cubicBezTo>
                    <a:pt x="544" y="1176"/>
                    <a:pt x="2083" y="1266"/>
                    <a:pt x="1902" y="2625"/>
                  </a:cubicBezTo>
                  <a:cubicBezTo>
                    <a:pt x="2083" y="2715"/>
                    <a:pt x="2264" y="2715"/>
                    <a:pt x="2445" y="2715"/>
                  </a:cubicBezTo>
                  <a:cubicBezTo>
                    <a:pt x="2808" y="2715"/>
                    <a:pt x="3054" y="3179"/>
                    <a:pt x="3323" y="3179"/>
                  </a:cubicBezTo>
                  <a:cubicBezTo>
                    <a:pt x="3391" y="3179"/>
                    <a:pt x="3460" y="3150"/>
                    <a:pt x="3532" y="3077"/>
                  </a:cubicBezTo>
                  <a:cubicBezTo>
                    <a:pt x="3894" y="2806"/>
                    <a:pt x="4166" y="2172"/>
                    <a:pt x="3713" y="1719"/>
                  </a:cubicBezTo>
                  <a:cubicBezTo>
                    <a:pt x="2912" y="918"/>
                    <a:pt x="2170" y="1"/>
                    <a:pt x="969" y="1"/>
                  </a:cubicBezTo>
                  <a:close/>
                </a:path>
              </a:pathLst>
            </a:custGeom>
            <a:solidFill>
              <a:srgbClr val="FEF6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854125" y="577550"/>
              <a:ext cx="77000" cy="72725"/>
            </a:xfrm>
            <a:custGeom>
              <a:avLst/>
              <a:gdLst/>
              <a:ahLst/>
              <a:cxnLst/>
              <a:rect l="l" t="t" r="r" b="b"/>
              <a:pathLst>
                <a:path w="3080" h="2909" extrusionOk="0">
                  <a:moveTo>
                    <a:pt x="1492" y="0"/>
                  </a:moveTo>
                  <a:cubicBezTo>
                    <a:pt x="1450" y="0"/>
                    <a:pt x="1405" y="2"/>
                    <a:pt x="1359" y="7"/>
                  </a:cubicBezTo>
                  <a:cubicBezTo>
                    <a:pt x="0" y="188"/>
                    <a:pt x="634" y="1365"/>
                    <a:pt x="453" y="2089"/>
                  </a:cubicBezTo>
                  <a:cubicBezTo>
                    <a:pt x="363" y="2089"/>
                    <a:pt x="272" y="2180"/>
                    <a:pt x="272" y="2271"/>
                  </a:cubicBezTo>
                  <a:cubicBezTo>
                    <a:pt x="272" y="2361"/>
                    <a:pt x="272" y="2452"/>
                    <a:pt x="453" y="2542"/>
                  </a:cubicBezTo>
                  <a:cubicBezTo>
                    <a:pt x="795" y="2815"/>
                    <a:pt x="1123" y="2908"/>
                    <a:pt x="1449" y="2908"/>
                  </a:cubicBezTo>
                  <a:cubicBezTo>
                    <a:pt x="1986" y="2908"/>
                    <a:pt x="2515" y="2655"/>
                    <a:pt x="3079" y="2542"/>
                  </a:cubicBezTo>
                  <a:lnTo>
                    <a:pt x="3079" y="1999"/>
                  </a:lnTo>
                  <a:cubicBezTo>
                    <a:pt x="2989" y="1908"/>
                    <a:pt x="2898" y="1727"/>
                    <a:pt x="2808" y="1637"/>
                  </a:cubicBezTo>
                  <a:cubicBezTo>
                    <a:pt x="2462" y="860"/>
                    <a:pt x="2364" y="0"/>
                    <a:pt x="1492" y="0"/>
                  </a:cubicBezTo>
                  <a:close/>
                </a:path>
              </a:pathLst>
            </a:custGeom>
            <a:solidFill>
              <a:srgbClr val="FCE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906200" y="743700"/>
              <a:ext cx="38500" cy="20175"/>
            </a:xfrm>
            <a:custGeom>
              <a:avLst/>
              <a:gdLst/>
              <a:ahLst/>
              <a:cxnLst/>
              <a:rect l="l" t="t" r="r" b="b"/>
              <a:pathLst>
                <a:path w="1540" h="807" extrusionOk="0">
                  <a:moveTo>
                    <a:pt x="703" y="0"/>
                  </a:moveTo>
                  <a:cubicBezTo>
                    <a:pt x="495" y="0"/>
                    <a:pt x="259" y="81"/>
                    <a:pt x="0" y="243"/>
                  </a:cubicBezTo>
                  <a:cubicBezTo>
                    <a:pt x="242" y="726"/>
                    <a:pt x="604" y="806"/>
                    <a:pt x="980" y="806"/>
                  </a:cubicBezTo>
                  <a:cubicBezTo>
                    <a:pt x="1167" y="806"/>
                    <a:pt x="1359" y="786"/>
                    <a:pt x="1540" y="786"/>
                  </a:cubicBezTo>
                  <a:cubicBezTo>
                    <a:pt x="1365" y="262"/>
                    <a:pt x="1078" y="0"/>
                    <a:pt x="703" y="0"/>
                  </a:cubicBezTo>
                  <a:close/>
                </a:path>
              </a:pathLst>
            </a:custGeom>
            <a:solidFill>
              <a:srgbClr val="ED7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831475" y="573175"/>
              <a:ext cx="18150" cy="54350"/>
            </a:xfrm>
            <a:custGeom>
              <a:avLst/>
              <a:gdLst/>
              <a:ahLst/>
              <a:cxnLst/>
              <a:rect l="l" t="t" r="r" b="b"/>
              <a:pathLst>
                <a:path w="726" h="2174" extrusionOk="0">
                  <a:moveTo>
                    <a:pt x="725" y="1"/>
                  </a:moveTo>
                  <a:cubicBezTo>
                    <a:pt x="1" y="544"/>
                    <a:pt x="1" y="1721"/>
                    <a:pt x="725" y="2174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F29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849600" y="627500"/>
              <a:ext cx="13600" cy="29475"/>
            </a:xfrm>
            <a:custGeom>
              <a:avLst/>
              <a:gdLst/>
              <a:ahLst/>
              <a:cxnLst/>
              <a:rect l="l" t="t" r="r" b="b"/>
              <a:pathLst>
                <a:path w="544" h="1179" extrusionOk="0">
                  <a:moveTo>
                    <a:pt x="0" y="1"/>
                  </a:moveTo>
                  <a:lnTo>
                    <a:pt x="0" y="1178"/>
                  </a:lnTo>
                  <a:lnTo>
                    <a:pt x="544" y="544"/>
                  </a:lnTo>
                  <a:cubicBezTo>
                    <a:pt x="544" y="454"/>
                    <a:pt x="544" y="273"/>
                    <a:pt x="544" y="91"/>
                  </a:cubicBezTo>
                  <a:cubicBezTo>
                    <a:pt x="362" y="91"/>
                    <a:pt x="181" y="1"/>
                    <a:pt x="0" y="1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658775" y="2481675"/>
              <a:ext cx="1156875" cy="1193675"/>
            </a:xfrm>
            <a:custGeom>
              <a:avLst/>
              <a:gdLst/>
              <a:ahLst/>
              <a:cxnLst/>
              <a:rect l="l" t="t" r="r" b="b"/>
              <a:pathLst>
                <a:path w="46275" h="47747" extrusionOk="0">
                  <a:moveTo>
                    <a:pt x="5434" y="0"/>
                  </a:moveTo>
                  <a:cubicBezTo>
                    <a:pt x="5252" y="91"/>
                    <a:pt x="4981" y="182"/>
                    <a:pt x="4800" y="363"/>
                  </a:cubicBezTo>
                  <a:cubicBezTo>
                    <a:pt x="2717" y="3985"/>
                    <a:pt x="1630" y="7879"/>
                    <a:pt x="272" y="11773"/>
                  </a:cubicBezTo>
                  <a:cubicBezTo>
                    <a:pt x="0" y="12588"/>
                    <a:pt x="272" y="13403"/>
                    <a:pt x="906" y="13946"/>
                  </a:cubicBezTo>
                  <a:cubicBezTo>
                    <a:pt x="1630" y="15486"/>
                    <a:pt x="2717" y="16844"/>
                    <a:pt x="4075" y="17931"/>
                  </a:cubicBezTo>
                  <a:cubicBezTo>
                    <a:pt x="7969" y="21372"/>
                    <a:pt x="11591" y="25085"/>
                    <a:pt x="15123" y="29069"/>
                  </a:cubicBezTo>
                  <a:cubicBezTo>
                    <a:pt x="16572" y="30518"/>
                    <a:pt x="15938" y="32420"/>
                    <a:pt x="16210" y="34231"/>
                  </a:cubicBezTo>
                  <a:cubicBezTo>
                    <a:pt x="17930" y="35771"/>
                    <a:pt x="19923" y="37038"/>
                    <a:pt x="21915" y="38216"/>
                  </a:cubicBezTo>
                  <a:cubicBezTo>
                    <a:pt x="27801" y="41747"/>
                    <a:pt x="33959" y="44736"/>
                    <a:pt x="40298" y="47090"/>
                  </a:cubicBezTo>
                  <a:cubicBezTo>
                    <a:pt x="41158" y="47453"/>
                    <a:pt x="42087" y="47747"/>
                    <a:pt x="43004" y="47747"/>
                  </a:cubicBezTo>
                  <a:cubicBezTo>
                    <a:pt x="43920" y="47747"/>
                    <a:pt x="44826" y="47453"/>
                    <a:pt x="45641" y="46638"/>
                  </a:cubicBezTo>
                  <a:cubicBezTo>
                    <a:pt x="46275" y="41657"/>
                    <a:pt x="46275" y="36676"/>
                    <a:pt x="45822" y="31696"/>
                  </a:cubicBezTo>
                  <a:cubicBezTo>
                    <a:pt x="43468" y="29703"/>
                    <a:pt x="40298" y="29341"/>
                    <a:pt x="37853" y="27620"/>
                  </a:cubicBezTo>
                  <a:cubicBezTo>
                    <a:pt x="36766" y="26805"/>
                    <a:pt x="35589" y="25900"/>
                    <a:pt x="34502" y="24994"/>
                  </a:cubicBezTo>
                  <a:cubicBezTo>
                    <a:pt x="33959" y="24451"/>
                    <a:pt x="33506" y="23908"/>
                    <a:pt x="33144" y="23274"/>
                  </a:cubicBezTo>
                  <a:cubicBezTo>
                    <a:pt x="30699" y="20919"/>
                    <a:pt x="27982" y="19018"/>
                    <a:pt x="25084" y="17387"/>
                  </a:cubicBezTo>
                  <a:cubicBezTo>
                    <a:pt x="22639" y="16029"/>
                    <a:pt x="20375" y="14399"/>
                    <a:pt x="18293" y="12588"/>
                  </a:cubicBezTo>
                  <a:cubicBezTo>
                    <a:pt x="17659" y="12045"/>
                    <a:pt x="17025" y="11592"/>
                    <a:pt x="16391" y="11048"/>
                  </a:cubicBezTo>
                  <a:lnTo>
                    <a:pt x="15938" y="10505"/>
                  </a:lnTo>
                  <a:cubicBezTo>
                    <a:pt x="15848" y="10324"/>
                    <a:pt x="15667" y="10233"/>
                    <a:pt x="15485" y="10052"/>
                  </a:cubicBezTo>
                  <a:cubicBezTo>
                    <a:pt x="15395" y="9871"/>
                    <a:pt x="15214" y="9781"/>
                    <a:pt x="15033" y="9690"/>
                  </a:cubicBezTo>
                  <a:cubicBezTo>
                    <a:pt x="14851" y="9418"/>
                    <a:pt x="14580" y="9237"/>
                    <a:pt x="14399" y="9056"/>
                  </a:cubicBezTo>
                  <a:cubicBezTo>
                    <a:pt x="14308" y="8875"/>
                    <a:pt x="14127" y="8694"/>
                    <a:pt x="14036" y="8603"/>
                  </a:cubicBezTo>
                  <a:cubicBezTo>
                    <a:pt x="13855" y="8422"/>
                    <a:pt x="13765" y="8332"/>
                    <a:pt x="13584" y="8151"/>
                  </a:cubicBezTo>
                  <a:lnTo>
                    <a:pt x="13131" y="7788"/>
                  </a:lnTo>
                  <a:cubicBezTo>
                    <a:pt x="12769" y="7607"/>
                    <a:pt x="12497" y="7245"/>
                    <a:pt x="12316" y="6973"/>
                  </a:cubicBezTo>
                  <a:cubicBezTo>
                    <a:pt x="12135" y="6792"/>
                    <a:pt x="12044" y="6611"/>
                    <a:pt x="11863" y="6521"/>
                  </a:cubicBezTo>
                  <a:lnTo>
                    <a:pt x="11591" y="6339"/>
                  </a:lnTo>
                  <a:cubicBezTo>
                    <a:pt x="11410" y="6068"/>
                    <a:pt x="11139" y="5887"/>
                    <a:pt x="10958" y="5615"/>
                  </a:cubicBezTo>
                  <a:cubicBezTo>
                    <a:pt x="10776" y="5343"/>
                    <a:pt x="10505" y="4981"/>
                    <a:pt x="10233" y="4709"/>
                  </a:cubicBezTo>
                  <a:lnTo>
                    <a:pt x="9871" y="4257"/>
                  </a:lnTo>
                  <a:cubicBezTo>
                    <a:pt x="9690" y="4076"/>
                    <a:pt x="9509" y="3804"/>
                    <a:pt x="9418" y="3532"/>
                  </a:cubicBezTo>
                  <a:cubicBezTo>
                    <a:pt x="9328" y="3351"/>
                    <a:pt x="9146" y="3170"/>
                    <a:pt x="9056" y="3079"/>
                  </a:cubicBezTo>
                  <a:cubicBezTo>
                    <a:pt x="8875" y="2898"/>
                    <a:pt x="8784" y="2808"/>
                    <a:pt x="8603" y="2717"/>
                  </a:cubicBezTo>
                  <a:lnTo>
                    <a:pt x="8060" y="2355"/>
                  </a:lnTo>
                  <a:cubicBezTo>
                    <a:pt x="7788" y="2174"/>
                    <a:pt x="7607" y="1993"/>
                    <a:pt x="7335" y="1812"/>
                  </a:cubicBezTo>
                  <a:lnTo>
                    <a:pt x="7154" y="1540"/>
                  </a:lnTo>
                  <a:lnTo>
                    <a:pt x="6701" y="1087"/>
                  </a:lnTo>
                  <a:lnTo>
                    <a:pt x="6520" y="815"/>
                  </a:lnTo>
                  <a:cubicBezTo>
                    <a:pt x="6339" y="634"/>
                    <a:pt x="6249" y="453"/>
                    <a:pt x="6067" y="272"/>
                  </a:cubicBezTo>
                  <a:cubicBezTo>
                    <a:pt x="5886" y="182"/>
                    <a:pt x="5705" y="91"/>
                    <a:pt x="543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475375" y="4130500"/>
              <a:ext cx="1344825" cy="643200"/>
            </a:xfrm>
            <a:custGeom>
              <a:avLst/>
              <a:gdLst/>
              <a:ahLst/>
              <a:cxnLst/>
              <a:rect l="l" t="t" r="r" b="b"/>
              <a:pathLst>
                <a:path w="53793" h="25728" extrusionOk="0">
                  <a:moveTo>
                    <a:pt x="50692" y="0"/>
                  </a:moveTo>
                  <a:cubicBezTo>
                    <a:pt x="48864" y="0"/>
                    <a:pt x="47072" y="704"/>
                    <a:pt x="45280" y="969"/>
                  </a:cubicBezTo>
                  <a:cubicBezTo>
                    <a:pt x="39575" y="2871"/>
                    <a:pt x="33326" y="3324"/>
                    <a:pt x="27711" y="5588"/>
                  </a:cubicBezTo>
                  <a:cubicBezTo>
                    <a:pt x="21846" y="8554"/>
                    <a:pt x="15788" y="10368"/>
                    <a:pt x="9433" y="10368"/>
                  </a:cubicBezTo>
                  <a:cubicBezTo>
                    <a:pt x="7057" y="10368"/>
                    <a:pt x="4639" y="10115"/>
                    <a:pt x="2174" y="9572"/>
                  </a:cubicBezTo>
                  <a:cubicBezTo>
                    <a:pt x="1924" y="9465"/>
                    <a:pt x="1646" y="9414"/>
                    <a:pt x="1367" y="9414"/>
                  </a:cubicBezTo>
                  <a:cubicBezTo>
                    <a:pt x="940" y="9414"/>
                    <a:pt x="511" y="9534"/>
                    <a:pt x="182" y="9754"/>
                  </a:cubicBezTo>
                  <a:cubicBezTo>
                    <a:pt x="1" y="11202"/>
                    <a:pt x="1450" y="11927"/>
                    <a:pt x="1903" y="13014"/>
                  </a:cubicBezTo>
                  <a:cubicBezTo>
                    <a:pt x="3714" y="17541"/>
                    <a:pt x="6612" y="21526"/>
                    <a:pt x="10506" y="24424"/>
                  </a:cubicBezTo>
                  <a:cubicBezTo>
                    <a:pt x="11140" y="25058"/>
                    <a:pt x="11864" y="25420"/>
                    <a:pt x="12770" y="25601"/>
                  </a:cubicBezTo>
                  <a:cubicBezTo>
                    <a:pt x="13136" y="25682"/>
                    <a:pt x="13521" y="25727"/>
                    <a:pt x="13907" y="25727"/>
                  </a:cubicBezTo>
                  <a:cubicBezTo>
                    <a:pt x="14380" y="25727"/>
                    <a:pt x="14856" y="25660"/>
                    <a:pt x="15305" y="25511"/>
                  </a:cubicBezTo>
                  <a:cubicBezTo>
                    <a:pt x="18112" y="25058"/>
                    <a:pt x="20739" y="23971"/>
                    <a:pt x="23455" y="23609"/>
                  </a:cubicBezTo>
                  <a:cubicBezTo>
                    <a:pt x="26896" y="22794"/>
                    <a:pt x="30157" y="21707"/>
                    <a:pt x="33326" y="20168"/>
                  </a:cubicBezTo>
                  <a:cubicBezTo>
                    <a:pt x="37854" y="17904"/>
                    <a:pt x="42382" y="15821"/>
                    <a:pt x="46185" y="12470"/>
                  </a:cubicBezTo>
                  <a:cubicBezTo>
                    <a:pt x="46638" y="12108"/>
                    <a:pt x="47091" y="11746"/>
                    <a:pt x="47544" y="11293"/>
                  </a:cubicBezTo>
                  <a:lnTo>
                    <a:pt x="47815" y="11112"/>
                  </a:lnTo>
                  <a:cubicBezTo>
                    <a:pt x="48087" y="11021"/>
                    <a:pt x="48268" y="10840"/>
                    <a:pt x="48449" y="10750"/>
                  </a:cubicBezTo>
                  <a:cubicBezTo>
                    <a:pt x="49717" y="9935"/>
                    <a:pt x="50985" y="9029"/>
                    <a:pt x="52162" y="8033"/>
                  </a:cubicBezTo>
                  <a:cubicBezTo>
                    <a:pt x="53792" y="6856"/>
                    <a:pt x="53792" y="5135"/>
                    <a:pt x="53701" y="3505"/>
                  </a:cubicBezTo>
                  <a:cubicBezTo>
                    <a:pt x="53430" y="2418"/>
                    <a:pt x="53701" y="1151"/>
                    <a:pt x="52705" y="336"/>
                  </a:cubicBezTo>
                  <a:cubicBezTo>
                    <a:pt x="52028" y="94"/>
                    <a:pt x="51358" y="0"/>
                    <a:pt x="5069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856375" y="2581200"/>
              <a:ext cx="1098050" cy="1054025"/>
            </a:xfrm>
            <a:custGeom>
              <a:avLst/>
              <a:gdLst/>
              <a:ahLst/>
              <a:cxnLst/>
              <a:rect l="l" t="t" r="r" b="b"/>
              <a:pathLst>
                <a:path w="43922" h="42161" extrusionOk="0">
                  <a:moveTo>
                    <a:pt x="37084" y="0"/>
                  </a:moveTo>
                  <a:cubicBezTo>
                    <a:pt x="36945" y="0"/>
                    <a:pt x="36805" y="30"/>
                    <a:pt x="36677" y="95"/>
                  </a:cubicBezTo>
                  <a:lnTo>
                    <a:pt x="36133" y="638"/>
                  </a:lnTo>
                  <a:cubicBezTo>
                    <a:pt x="34503" y="2811"/>
                    <a:pt x="32149" y="4260"/>
                    <a:pt x="30519" y="6343"/>
                  </a:cubicBezTo>
                  <a:cubicBezTo>
                    <a:pt x="29348" y="7953"/>
                    <a:pt x="27587" y="8853"/>
                    <a:pt x="25711" y="8853"/>
                  </a:cubicBezTo>
                  <a:cubicBezTo>
                    <a:pt x="25266" y="8853"/>
                    <a:pt x="24813" y="8802"/>
                    <a:pt x="24361" y="8698"/>
                  </a:cubicBezTo>
                  <a:cubicBezTo>
                    <a:pt x="22369" y="9965"/>
                    <a:pt x="20557" y="11324"/>
                    <a:pt x="18837" y="12863"/>
                  </a:cubicBezTo>
                  <a:cubicBezTo>
                    <a:pt x="18656" y="12954"/>
                    <a:pt x="18475" y="13135"/>
                    <a:pt x="18294" y="13316"/>
                  </a:cubicBezTo>
                  <a:cubicBezTo>
                    <a:pt x="17931" y="13497"/>
                    <a:pt x="17569" y="13678"/>
                    <a:pt x="17116" y="13950"/>
                  </a:cubicBezTo>
                  <a:cubicBezTo>
                    <a:pt x="16935" y="14040"/>
                    <a:pt x="16754" y="14131"/>
                    <a:pt x="16573" y="14312"/>
                  </a:cubicBezTo>
                  <a:cubicBezTo>
                    <a:pt x="16120" y="14765"/>
                    <a:pt x="15577" y="15218"/>
                    <a:pt x="14943" y="15580"/>
                  </a:cubicBezTo>
                  <a:cubicBezTo>
                    <a:pt x="13403" y="16667"/>
                    <a:pt x="12045" y="18115"/>
                    <a:pt x="10958" y="19746"/>
                  </a:cubicBezTo>
                  <a:cubicBezTo>
                    <a:pt x="10777" y="20651"/>
                    <a:pt x="9872" y="20651"/>
                    <a:pt x="9238" y="21013"/>
                  </a:cubicBezTo>
                  <a:cubicBezTo>
                    <a:pt x="7698" y="22009"/>
                    <a:pt x="6431" y="23368"/>
                    <a:pt x="4710" y="24092"/>
                  </a:cubicBezTo>
                  <a:cubicBezTo>
                    <a:pt x="4529" y="24183"/>
                    <a:pt x="4257" y="24364"/>
                    <a:pt x="4076" y="24545"/>
                  </a:cubicBezTo>
                  <a:cubicBezTo>
                    <a:pt x="2989" y="25813"/>
                    <a:pt x="907" y="25994"/>
                    <a:pt x="363" y="27896"/>
                  </a:cubicBezTo>
                  <a:cubicBezTo>
                    <a:pt x="544" y="30431"/>
                    <a:pt x="1" y="32876"/>
                    <a:pt x="91" y="35412"/>
                  </a:cubicBezTo>
                  <a:cubicBezTo>
                    <a:pt x="182" y="36861"/>
                    <a:pt x="91" y="38400"/>
                    <a:pt x="182" y="39940"/>
                  </a:cubicBezTo>
                  <a:cubicBezTo>
                    <a:pt x="303" y="41456"/>
                    <a:pt x="628" y="42160"/>
                    <a:pt x="1455" y="42160"/>
                  </a:cubicBezTo>
                  <a:cubicBezTo>
                    <a:pt x="1863" y="42160"/>
                    <a:pt x="2392" y="41989"/>
                    <a:pt x="3080" y="41660"/>
                  </a:cubicBezTo>
                  <a:cubicBezTo>
                    <a:pt x="6702" y="39849"/>
                    <a:pt x="10324" y="38038"/>
                    <a:pt x="13766" y="35955"/>
                  </a:cubicBezTo>
                  <a:cubicBezTo>
                    <a:pt x="19742" y="32242"/>
                    <a:pt x="24904" y="27533"/>
                    <a:pt x="31062" y="24002"/>
                  </a:cubicBezTo>
                  <a:cubicBezTo>
                    <a:pt x="34503" y="22372"/>
                    <a:pt x="36767" y="19474"/>
                    <a:pt x="39122" y="16576"/>
                  </a:cubicBezTo>
                  <a:cubicBezTo>
                    <a:pt x="40390" y="14493"/>
                    <a:pt x="42472" y="13225"/>
                    <a:pt x="43921" y="11414"/>
                  </a:cubicBezTo>
                  <a:cubicBezTo>
                    <a:pt x="43468" y="9784"/>
                    <a:pt x="43287" y="7882"/>
                    <a:pt x="41023" y="7882"/>
                  </a:cubicBezTo>
                  <a:cubicBezTo>
                    <a:pt x="42835" y="6977"/>
                    <a:pt x="43197" y="6434"/>
                    <a:pt x="42744" y="5437"/>
                  </a:cubicBezTo>
                  <a:cubicBezTo>
                    <a:pt x="42189" y="4513"/>
                    <a:pt x="41215" y="4008"/>
                    <a:pt x="40221" y="4008"/>
                  </a:cubicBezTo>
                  <a:cubicBezTo>
                    <a:pt x="39755" y="4008"/>
                    <a:pt x="39284" y="4119"/>
                    <a:pt x="38850" y="4351"/>
                  </a:cubicBezTo>
                  <a:cubicBezTo>
                    <a:pt x="38307" y="3264"/>
                    <a:pt x="38578" y="2087"/>
                    <a:pt x="38216" y="910"/>
                  </a:cubicBezTo>
                  <a:cubicBezTo>
                    <a:pt x="38126" y="728"/>
                    <a:pt x="37944" y="457"/>
                    <a:pt x="37763" y="276"/>
                  </a:cubicBezTo>
                  <a:cubicBezTo>
                    <a:pt x="37588" y="100"/>
                    <a:pt x="37337" y="0"/>
                    <a:pt x="3708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109950" y="1874950"/>
              <a:ext cx="627125" cy="923775"/>
            </a:xfrm>
            <a:custGeom>
              <a:avLst/>
              <a:gdLst/>
              <a:ahLst/>
              <a:cxnLst/>
              <a:rect l="l" t="t" r="r" b="b"/>
              <a:pathLst>
                <a:path w="25085" h="36951" extrusionOk="0">
                  <a:moveTo>
                    <a:pt x="7064" y="32510"/>
                  </a:moveTo>
                  <a:cubicBezTo>
                    <a:pt x="7974" y="33007"/>
                    <a:pt x="7750" y="33957"/>
                    <a:pt x="7843" y="34739"/>
                  </a:cubicBezTo>
                  <a:lnTo>
                    <a:pt x="7843" y="34739"/>
                  </a:lnTo>
                  <a:cubicBezTo>
                    <a:pt x="7689" y="34184"/>
                    <a:pt x="7343" y="33652"/>
                    <a:pt x="6973" y="33144"/>
                  </a:cubicBezTo>
                  <a:cubicBezTo>
                    <a:pt x="6883" y="32963"/>
                    <a:pt x="6611" y="32782"/>
                    <a:pt x="7064" y="32510"/>
                  </a:cubicBezTo>
                  <a:close/>
                  <a:moveTo>
                    <a:pt x="21644" y="0"/>
                  </a:moveTo>
                  <a:cubicBezTo>
                    <a:pt x="20014" y="91"/>
                    <a:pt x="19470" y="1358"/>
                    <a:pt x="18746" y="2445"/>
                  </a:cubicBezTo>
                  <a:cubicBezTo>
                    <a:pt x="18655" y="2717"/>
                    <a:pt x="18565" y="2807"/>
                    <a:pt x="18474" y="3170"/>
                  </a:cubicBezTo>
                  <a:cubicBezTo>
                    <a:pt x="18293" y="3441"/>
                    <a:pt x="18112" y="3713"/>
                    <a:pt x="17931" y="4075"/>
                  </a:cubicBezTo>
                  <a:cubicBezTo>
                    <a:pt x="17478" y="4890"/>
                    <a:pt x="16753" y="5615"/>
                    <a:pt x="17206" y="6701"/>
                  </a:cubicBezTo>
                  <a:cubicBezTo>
                    <a:pt x="17116" y="6882"/>
                    <a:pt x="18202" y="6973"/>
                    <a:pt x="17297" y="7154"/>
                  </a:cubicBezTo>
                  <a:cubicBezTo>
                    <a:pt x="16844" y="7245"/>
                    <a:pt x="16391" y="7426"/>
                    <a:pt x="16029" y="7607"/>
                  </a:cubicBezTo>
                  <a:cubicBezTo>
                    <a:pt x="14399" y="10414"/>
                    <a:pt x="12497" y="13131"/>
                    <a:pt x="10505" y="15667"/>
                  </a:cubicBezTo>
                  <a:cubicBezTo>
                    <a:pt x="8332" y="18655"/>
                    <a:pt x="5887" y="21372"/>
                    <a:pt x="3804" y="24451"/>
                  </a:cubicBezTo>
                  <a:cubicBezTo>
                    <a:pt x="3713" y="24632"/>
                    <a:pt x="3532" y="24813"/>
                    <a:pt x="3442" y="25084"/>
                  </a:cubicBezTo>
                  <a:cubicBezTo>
                    <a:pt x="3170" y="25447"/>
                    <a:pt x="2898" y="25718"/>
                    <a:pt x="2536" y="25990"/>
                  </a:cubicBezTo>
                  <a:cubicBezTo>
                    <a:pt x="2445" y="26171"/>
                    <a:pt x="2264" y="26352"/>
                    <a:pt x="2174" y="26533"/>
                  </a:cubicBezTo>
                  <a:cubicBezTo>
                    <a:pt x="1812" y="26986"/>
                    <a:pt x="1359" y="27439"/>
                    <a:pt x="996" y="27801"/>
                  </a:cubicBezTo>
                  <a:cubicBezTo>
                    <a:pt x="272" y="28435"/>
                    <a:pt x="0" y="29341"/>
                    <a:pt x="181" y="30246"/>
                  </a:cubicBezTo>
                  <a:cubicBezTo>
                    <a:pt x="1630" y="31152"/>
                    <a:pt x="2536" y="32691"/>
                    <a:pt x="2536" y="34412"/>
                  </a:cubicBezTo>
                  <a:cubicBezTo>
                    <a:pt x="2717" y="35951"/>
                    <a:pt x="3713" y="36495"/>
                    <a:pt x="5072" y="36676"/>
                  </a:cubicBezTo>
                  <a:cubicBezTo>
                    <a:pt x="5560" y="36774"/>
                    <a:pt x="6101" y="36950"/>
                    <a:pt x="6581" y="36950"/>
                  </a:cubicBezTo>
                  <a:cubicBezTo>
                    <a:pt x="6991" y="36950"/>
                    <a:pt x="7357" y="36821"/>
                    <a:pt x="7607" y="36404"/>
                  </a:cubicBezTo>
                  <a:cubicBezTo>
                    <a:pt x="7893" y="35940"/>
                    <a:pt x="7967" y="35489"/>
                    <a:pt x="7908" y="35053"/>
                  </a:cubicBezTo>
                  <a:lnTo>
                    <a:pt x="7908" y="35053"/>
                  </a:lnTo>
                  <a:cubicBezTo>
                    <a:pt x="8127" y="35717"/>
                    <a:pt x="8611" y="35936"/>
                    <a:pt x="9200" y="35936"/>
                  </a:cubicBezTo>
                  <a:cubicBezTo>
                    <a:pt x="9412" y="35936"/>
                    <a:pt x="9639" y="35907"/>
                    <a:pt x="9871" y="35861"/>
                  </a:cubicBezTo>
                  <a:cubicBezTo>
                    <a:pt x="10777" y="35680"/>
                    <a:pt x="10958" y="35317"/>
                    <a:pt x="10505" y="34321"/>
                  </a:cubicBezTo>
                  <a:cubicBezTo>
                    <a:pt x="10052" y="33054"/>
                    <a:pt x="10143" y="31605"/>
                    <a:pt x="10958" y="30518"/>
                  </a:cubicBezTo>
                  <a:cubicBezTo>
                    <a:pt x="11411" y="29884"/>
                    <a:pt x="11773" y="29160"/>
                    <a:pt x="11954" y="28345"/>
                  </a:cubicBezTo>
                  <a:cubicBezTo>
                    <a:pt x="12769" y="26262"/>
                    <a:pt x="14037" y="24451"/>
                    <a:pt x="15667" y="22911"/>
                  </a:cubicBezTo>
                  <a:cubicBezTo>
                    <a:pt x="19017" y="20013"/>
                    <a:pt x="21825" y="16572"/>
                    <a:pt x="23907" y="12678"/>
                  </a:cubicBezTo>
                  <a:cubicBezTo>
                    <a:pt x="24089" y="12406"/>
                    <a:pt x="24179" y="12225"/>
                    <a:pt x="24179" y="11954"/>
                  </a:cubicBezTo>
                  <a:cubicBezTo>
                    <a:pt x="23455" y="9690"/>
                    <a:pt x="21825" y="7245"/>
                    <a:pt x="24994" y="5434"/>
                  </a:cubicBezTo>
                  <a:cubicBezTo>
                    <a:pt x="25085" y="5434"/>
                    <a:pt x="24994" y="5162"/>
                    <a:pt x="24904" y="4981"/>
                  </a:cubicBezTo>
                  <a:cubicBezTo>
                    <a:pt x="24723" y="4800"/>
                    <a:pt x="24541" y="4618"/>
                    <a:pt x="24270" y="4528"/>
                  </a:cubicBezTo>
                  <a:cubicBezTo>
                    <a:pt x="23998" y="4437"/>
                    <a:pt x="23636" y="4347"/>
                    <a:pt x="23274" y="4256"/>
                  </a:cubicBezTo>
                  <a:cubicBezTo>
                    <a:pt x="23092" y="4256"/>
                    <a:pt x="22911" y="4297"/>
                    <a:pt x="22730" y="4297"/>
                  </a:cubicBezTo>
                  <a:cubicBezTo>
                    <a:pt x="22640" y="4297"/>
                    <a:pt x="22549" y="4286"/>
                    <a:pt x="22459" y="4256"/>
                  </a:cubicBezTo>
                  <a:cubicBezTo>
                    <a:pt x="22187" y="4166"/>
                    <a:pt x="22187" y="3894"/>
                    <a:pt x="22187" y="3713"/>
                  </a:cubicBezTo>
                  <a:cubicBezTo>
                    <a:pt x="22187" y="3441"/>
                    <a:pt x="22187" y="3260"/>
                    <a:pt x="22277" y="3079"/>
                  </a:cubicBezTo>
                  <a:cubicBezTo>
                    <a:pt x="22277" y="2445"/>
                    <a:pt x="22459" y="1811"/>
                    <a:pt x="22459" y="1087"/>
                  </a:cubicBezTo>
                  <a:cubicBezTo>
                    <a:pt x="22459" y="543"/>
                    <a:pt x="22096" y="181"/>
                    <a:pt x="21644" y="0"/>
                  </a:cubicBezTo>
                  <a:close/>
                </a:path>
              </a:pathLst>
            </a:custGeom>
            <a:solidFill>
              <a:srgbClr val="F7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860250" y="4415075"/>
              <a:ext cx="914650" cy="543375"/>
            </a:xfrm>
            <a:custGeom>
              <a:avLst/>
              <a:gdLst/>
              <a:ahLst/>
              <a:cxnLst/>
              <a:rect l="l" t="t" r="r" b="b"/>
              <a:pathLst>
                <a:path w="36586" h="21735" extrusionOk="0">
                  <a:moveTo>
                    <a:pt x="35228" y="1"/>
                  </a:moveTo>
                  <a:lnTo>
                    <a:pt x="35228" y="1"/>
                  </a:lnTo>
                  <a:cubicBezTo>
                    <a:pt x="31605" y="725"/>
                    <a:pt x="29251" y="3261"/>
                    <a:pt x="26806" y="5796"/>
                  </a:cubicBezTo>
                  <a:cubicBezTo>
                    <a:pt x="26534" y="7517"/>
                    <a:pt x="24180" y="7607"/>
                    <a:pt x="23908" y="9328"/>
                  </a:cubicBezTo>
                  <a:cubicBezTo>
                    <a:pt x="23908" y="8513"/>
                    <a:pt x="23455" y="8332"/>
                    <a:pt x="22821" y="8241"/>
                  </a:cubicBezTo>
                  <a:cubicBezTo>
                    <a:pt x="22368" y="8241"/>
                    <a:pt x="22006" y="8241"/>
                    <a:pt x="21644" y="8422"/>
                  </a:cubicBezTo>
                  <a:cubicBezTo>
                    <a:pt x="20557" y="9056"/>
                    <a:pt x="19380" y="9600"/>
                    <a:pt x="18203" y="10052"/>
                  </a:cubicBezTo>
                  <a:cubicBezTo>
                    <a:pt x="15486" y="11501"/>
                    <a:pt x="12588" y="12135"/>
                    <a:pt x="9509" y="13131"/>
                  </a:cubicBezTo>
                  <a:cubicBezTo>
                    <a:pt x="6521" y="14128"/>
                    <a:pt x="3261" y="14399"/>
                    <a:pt x="272" y="15576"/>
                  </a:cubicBezTo>
                  <a:lnTo>
                    <a:pt x="1" y="15848"/>
                  </a:lnTo>
                  <a:cubicBezTo>
                    <a:pt x="3351" y="17659"/>
                    <a:pt x="6521" y="19742"/>
                    <a:pt x="10234" y="20738"/>
                  </a:cubicBezTo>
                  <a:cubicBezTo>
                    <a:pt x="12498" y="21372"/>
                    <a:pt x="14852" y="21734"/>
                    <a:pt x="17207" y="21734"/>
                  </a:cubicBezTo>
                  <a:cubicBezTo>
                    <a:pt x="17478" y="21734"/>
                    <a:pt x="17750" y="21644"/>
                    <a:pt x="18022" y="21553"/>
                  </a:cubicBezTo>
                  <a:cubicBezTo>
                    <a:pt x="18522" y="21178"/>
                    <a:pt x="19108" y="20976"/>
                    <a:pt x="19722" y="20976"/>
                  </a:cubicBezTo>
                  <a:cubicBezTo>
                    <a:pt x="19997" y="20976"/>
                    <a:pt x="20277" y="21016"/>
                    <a:pt x="20557" y="21100"/>
                  </a:cubicBezTo>
                  <a:cubicBezTo>
                    <a:pt x="21011" y="21252"/>
                    <a:pt x="21464" y="21324"/>
                    <a:pt x="21911" y="21324"/>
                  </a:cubicBezTo>
                  <a:cubicBezTo>
                    <a:pt x="22535" y="21324"/>
                    <a:pt x="23146" y="21183"/>
                    <a:pt x="23727" y="20919"/>
                  </a:cubicBezTo>
                  <a:cubicBezTo>
                    <a:pt x="24813" y="20467"/>
                    <a:pt x="25447" y="19380"/>
                    <a:pt x="25357" y="18293"/>
                  </a:cubicBezTo>
                  <a:cubicBezTo>
                    <a:pt x="25258" y="17600"/>
                    <a:pt x="24807" y="17394"/>
                    <a:pt x="24271" y="17394"/>
                  </a:cubicBezTo>
                  <a:cubicBezTo>
                    <a:pt x="23826" y="17394"/>
                    <a:pt x="23322" y="17536"/>
                    <a:pt x="22912" y="17659"/>
                  </a:cubicBezTo>
                  <a:cubicBezTo>
                    <a:pt x="22705" y="17728"/>
                    <a:pt x="22499" y="17901"/>
                    <a:pt x="22293" y="17901"/>
                  </a:cubicBezTo>
                  <a:cubicBezTo>
                    <a:pt x="22227" y="17901"/>
                    <a:pt x="22162" y="17884"/>
                    <a:pt x="22097" y="17840"/>
                  </a:cubicBezTo>
                  <a:cubicBezTo>
                    <a:pt x="23295" y="17481"/>
                    <a:pt x="24374" y="16606"/>
                    <a:pt x="25597" y="16606"/>
                  </a:cubicBezTo>
                  <a:cubicBezTo>
                    <a:pt x="26223" y="16606"/>
                    <a:pt x="26885" y="16835"/>
                    <a:pt x="27621" y="17478"/>
                  </a:cubicBezTo>
                  <a:cubicBezTo>
                    <a:pt x="27758" y="17598"/>
                    <a:pt x="27927" y="17653"/>
                    <a:pt x="28108" y="17653"/>
                  </a:cubicBezTo>
                  <a:cubicBezTo>
                    <a:pt x="28881" y="17653"/>
                    <a:pt x="29855" y="16643"/>
                    <a:pt x="29341" y="15395"/>
                  </a:cubicBezTo>
                  <a:cubicBezTo>
                    <a:pt x="28617" y="13856"/>
                    <a:pt x="29432" y="13403"/>
                    <a:pt x="30609" y="12679"/>
                  </a:cubicBezTo>
                  <a:cubicBezTo>
                    <a:pt x="31877" y="11954"/>
                    <a:pt x="33235" y="12135"/>
                    <a:pt x="34503" y="11682"/>
                  </a:cubicBezTo>
                  <a:cubicBezTo>
                    <a:pt x="35228" y="11501"/>
                    <a:pt x="36586" y="10958"/>
                    <a:pt x="35409" y="10143"/>
                  </a:cubicBezTo>
                  <a:cubicBezTo>
                    <a:pt x="33416" y="8785"/>
                    <a:pt x="34231" y="7336"/>
                    <a:pt x="34684" y="5615"/>
                  </a:cubicBezTo>
                  <a:cubicBezTo>
                    <a:pt x="35137" y="3804"/>
                    <a:pt x="36405" y="1993"/>
                    <a:pt x="35228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860925" y="2617925"/>
              <a:ext cx="556950" cy="597700"/>
            </a:xfrm>
            <a:custGeom>
              <a:avLst/>
              <a:gdLst/>
              <a:ahLst/>
              <a:cxnLst/>
              <a:rect l="l" t="t" r="r" b="b"/>
              <a:pathLst>
                <a:path w="22278" h="23908" extrusionOk="0">
                  <a:moveTo>
                    <a:pt x="9625" y="0"/>
                  </a:moveTo>
                  <a:cubicBezTo>
                    <a:pt x="8728" y="0"/>
                    <a:pt x="8145" y="699"/>
                    <a:pt x="7788" y="1342"/>
                  </a:cubicBezTo>
                  <a:cubicBezTo>
                    <a:pt x="6339" y="3878"/>
                    <a:pt x="4166" y="5780"/>
                    <a:pt x="2355" y="8044"/>
                  </a:cubicBezTo>
                  <a:cubicBezTo>
                    <a:pt x="1358" y="9221"/>
                    <a:pt x="543" y="10670"/>
                    <a:pt x="181" y="12209"/>
                  </a:cubicBezTo>
                  <a:cubicBezTo>
                    <a:pt x="0" y="15288"/>
                    <a:pt x="543" y="18277"/>
                    <a:pt x="272" y="21355"/>
                  </a:cubicBezTo>
                  <a:cubicBezTo>
                    <a:pt x="362" y="22170"/>
                    <a:pt x="91" y="23348"/>
                    <a:pt x="996" y="23801"/>
                  </a:cubicBezTo>
                  <a:cubicBezTo>
                    <a:pt x="1182" y="23875"/>
                    <a:pt x="1363" y="23907"/>
                    <a:pt x="1541" y="23907"/>
                  </a:cubicBezTo>
                  <a:cubicBezTo>
                    <a:pt x="2232" y="23907"/>
                    <a:pt x="2865" y="23418"/>
                    <a:pt x="3441" y="22986"/>
                  </a:cubicBezTo>
                  <a:cubicBezTo>
                    <a:pt x="4981" y="21808"/>
                    <a:pt x="6520" y="20540"/>
                    <a:pt x="7969" y="19182"/>
                  </a:cubicBezTo>
                  <a:cubicBezTo>
                    <a:pt x="9599" y="17462"/>
                    <a:pt x="11139" y="15831"/>
                    <a:pt x="12859" y="14201"/>
                  </a:cubicBezTo>
                  <a:cubicBezTo>
                    <a:pt x="13855" y="13477"/>
                    <a:pt x="14851" y="12571"/>
                    <a:pt x="15848" y="11756"/>
                  </a:cubicBezTo>
                  <a:lnTo>
                    <a:pt x="16481" y="11394"/>
                  </a:lnTo>
                  <a:cubicBezTo>
                    <a:pt x="16753" y="11213"/>
                    <a:pt x="17025" y="11032"/>
                    <a:pt x="17387" y="10851"/>
                  </a:cubicBezTo>
                  <a:cubicBezTo>
                    <a:pt x="17568" y="10760"/>
                    <a:pt x="17749" y="10670"/>
                    <a:pt x="18021" y="10489"/>
                  </a:cubicBezTo>
                  <a:cubicBezTo>
                    <a:pt x="19379" y="8949"/>
                    <a:pt x="21643" y="8315"/>
                    <a:pt x="22277" y="6051"/>
                  </a:cubicBezTo>
                  <a:cubicBezTo>
                    <a:pt x="21462" y="4421"/>
                    <a:pt x="20285" y="2791"/>
                    <a:pt x="20828" y="708"/>
                  </a:cubicBezTo>
                  <a:lnTo>
                    <a:pt x="20828" y="708"/>
                  </a:lnTo>
                  <a:cubicBezTo>
                    <a:pt x="20285" y="1523"/>
                    <a:pt x="19470" y="2248"/>
                    <a:pt x="19470" y="3335"/>
                  </a:cubicBezTo>
                  <a:cubicBezTo>
                    <a:pt x="19470" y="4331"/>
                    <a:pt x="19923" y="4874"/>
                    <a:pt x="20557" y="5598"/>
                  </a:cubicBezTo>
                  <a:cubicBezTo>
                    <a:pt x="18293" y="5508"/>
                    <a:pt x="18293" y="5508"/>
                    <a:pt x="18293" y="3878"/>
                  </a:cubicBezTo>
                  <a:cubicBezTo>
                    <a:pt x="18293" y="3606"/>
                    <a:pt x="18474" y="3063"/>
                    <a:pt x="18474" y="3063"/>
                  </a:cubicBezTo>
                  <a:cubicBezTo>
                    <a:pt x="17749" y="2791"/>
                    <a:pt x="17659" y="1795"/>
                    <a:pt x="16844" y="1705"/>
                  </a:cubicBezTo>
                  <a:cubicBezTo>
                    <a:pt x="16766" y="1689"/>
                    <a:pt x="16691" y="1681"/>
                    <a:pt x="16618" y="1681"/>
                  </a:cubicBezTo>
                  <a:cubicBezTo>
                    <a:pt x="16267" y="1681"/>
                    <a:pt x="15967" y="1857"/>
                    <a:pt x="15666" y="2157"/>
                  </a:cubicBezTo>
                  <a:cubicBezTo>
                    <a:pt x="15214" y="2882"/>
                    <a:pt x="15848" y="3425"/>
                    <a:pt x="16210" y="3787"/>
                  </a:cubicBezTo>
                  <a:cubicBezTo>
                    <a:pt x="16572" y="4240"/>
                    <a:pt x="17206" y="4421"/>
                    <a:pt x="17387" y="4965"/>
                  </a:cubicBezTo>
                  <a:cubicBezTo>
                    <a:pt x="17478" y="5508"/>
                    <a:pt x="17659" y="6142"/>
                    <a:pt x="17115" y="6413"/>
                  </a:cubicBezTo>
                  <a:cubicBezTo>
                    <a:pt x="16834" y="6578"/>
                    <a:pt x="16564" y="6639"/>
                    <a:pt x="16300" y="6639"/>
                  </a:cubicBezTo>
                  <a:cubicBezTo>
                    <a:pt x="15547" y="6639"/>
                    <a:pt x="14841" y="6142"/>
                    <a:pt x="14036" y="6142"/>
                  </a:cubicBezTo>
                  <a:cubicBezTo>
                    <a:pt x="13131" y="6142"/>
                    <a:pt x="13131" y="5327"/>
                    <a:pt x="13131" y="4693"/>
                  </a:cubicBezTo>
                  <a:cubicBezTo>
                    <a:pt x="13312" y="2701"/>
                    <a:pt x="12225" y="889"/>
                    <a:pt x="10414" y="165"/>
                  </a:cubicBezTo>
                  <a:cubicBezTo>
                    <a:pt x="10127" y="50"/>
                    <a:pt x="9865" y="0"/>
                    <a:pt x="9625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888075" y="4301500"/>
              <a:ext cx="672425" cy="517575"/>
            </a:xfrm>
            <a:custGeom>
              <a:avLst/>
              <a:gdLst/>
              <a:ahLst/>
              <a:cxnLst/>
              <a:rect l="l" t="t" r="r" b="b"/>
              <a:pathLst>
                <a:path w="26897" h="20703" extrusionOk="0">
                  <a:moveTo>
                    <a:pt x="1137" y="0"/>
                  </a:moveTo>
                  <a:cubicBezTo>
                    <a:pt x="359" y="0"/>
                    <a:pt x="112" y="811"/>
                    <a:pt x="1" y="2642"/>
                  </a:cubicBezTo>
                  <a:cubicBezTo>
                    <a:pt x="1" y="3004"/>
                    <a:pt x="1" y="3366"/>
                    <a:pt x="1" y="3729"/>
                  </a:cubicBezTo>
                  <a:cubicBezTo>
                    <a:pt x="1" y="4725"/>
                    <a:pt x="182" y="5721"/>
                    <a:pt x="454" y="6717"/>
                  </a:cubicBezTo>
                  <a:cubicBezTo>
                    <a:pt x="635" y="6898"/>
                    <a:pt x="816" y="7079"/>
                    <a:pt x="997" y="7260"/>
                  </a:cubicBezTo>
                  <a:cubicBezTo>
                    <a:pt x="2446" y="7894"/>
                    <a:pt x="3532" y="9071"/>
                    <a:pt x="3985" y="10520"/>
                  </a:cubicBezTo>
                  <a:cubicBezTo>
                    <a:pt x="4619" y="10973"/>
                    <a:pt x="5253" y="11607"/>
                    <a:pt x="5615" y="12331"/>
                  </a:cubicBezTo>
                  <a:cubicBezTo>
                    <a:pt x="6430" y="14052"/>
                    <a:pt x="7789" y="15410"/>
                    <a:pt x="9509" y="16316"/>
                  </a:cubicBezTo>
                  <a:cubicBezTo>
                    <a:pt x="10505" y="16950"/>
                    <a:pt x="11592" y="17674"/>
                    <a:pt x="12588" y="18308"/>
                  </a:cubicBezTo>
                  <a:cubicBezTo>
                    <a:pt x="15009" y="19855"/>
                    <a:pt x="17780" y="20703"/>
                    <a:pt x="20603" y="20703"/>
                  </a:cubicBezTo>
                  <a:cubicBezTo>
                    <a:pt x="21582" y="20703"/>
                    <a:pt x="22567" y="20601"/>
                    <a:pt x="23546" y="20391"/>
                  </a:cubicBezTo>
                  <a:cubicBezTo>
                    <a:pt x="23908" y="19757"/>
                    <a:pt x="24813" y="20119"/>
                    <a:pt x="25357" y="19486"/>
                  </a:cubicBezTo>
                  <a:cubicBezTo>
                    <a:pt x="26534" y="18399"/>
                    <a:pt x="26353" y="17040"/>
                    <a:pt x="24995" y="16588"/>
                  </a:cubicBezTo>
                  <a:cubicBezTo>
                    <a:pt x="25719" y="16407"/>
                    <a:pt x="26353" y="16044"/>
                    <a:pt x="26806" y="15501"/>
                  </a:cubicBezTo>
                  <a:cubicBezTo>
                    <a:pt x="26896" y="15229"/>
                    <a:pt x="26896" y="15048"/>
                    <a:pt x="26896" y="14777"/>
                  </a:cubicBezTo>
                  <a:cubicBezTo>
                    <a:pt x="26806" y="14595"/>
                    <a:pt x="26625" y="14324"/>
                    <a:pt x="26443" y="14233"/>
                  </a:cubicBezTo>
                  <a:cubicBezTo>
                    <a:pt x="26172" y="14052"/>
                    <a:pt x="25810" y="13871"/>
                    <a:pt x="25538" y="13780"/>
                  </a:cubicBezTo>
                  <a:cubicBezTo>
                    <a:pt x="25176" y="13690"/>
                    <a:pt x="24904" y="13599"/>
                    <a:pt x="24632" y="13509"/>
                  </a:cubicBezTo>
                  <a:lnTo>
                    <a:pt x="23727" y="13237"/>
                  </a:lnTo>
                  <a:cubicBezTo>
                    <a:pt x="23455" y="13147"/>
                    <a:pt x="23183" y="12965"/>
                    <a:pt x="22912" y="12875"/>
                  </a:cubicBezTo>
                  <a:lnTo>
                    <a:pt x="21734" y="12241"/>
                  </a:lnTo>
                  <a:cubicBezTo>
                    <a:pt x="21372" y="12060"/>
                    <a:pt x="20919" y="11879"/>
                    <a:pt x="20557" y="11698"/>
                  </a:cubicBezTo>
                  <a:cubicBezTo>
                    <a:pt x="16844" y="9977"/>
                    <a:pt x="13041" y="8528"/>
                    <a:pt x="9962" y="5811"/>
                  </a:cubicBezTo>
                  <a:cubicBezTo>
                    <a:pt x="9690" y="5540"/>
                    <a:pt x="9419" y="5268"/>
                    <a:pt x="9147" y="4996"/>
                  </a:cubicBezTo>
                  <a:cubicBezTo>
                    <a:pt x="8966" y="4815"/>
                    <a:pt x="8785" y="4634"/>
                    <a:pt x="8604" y="4544"/>
                  </a:cubicBezTo>
                  <a:cubicBezTo>
                    <a:pt x="6883" y="3185"/>
                    <a:pt x="5163" y="2008"/>
                    <a:pt x="3351" y="921"/>
                  </a:cubicBezTo>
                  <a:cubicBezTo>
                    <a:pt x="2334" y="325"/>
                    <a:pt x="1629" y="0"/>
                    <a:pt x="1137" y="0"/>
                  </a:cubicBezTo>
                  <a:close/>
                </a:path>
              </a:pathLst>
            </a:custGeom>
            <a:solidFill>
              <a:srgbClr val="F7F0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553025" y="783350"/>
              <a:ext cx="267175" cy="833525"/>
            </a:xfrm>
            <a:custGeom>
              <a:avLst/>
              <a:gdLst/>
              <a:ahLst/>
              <a:cxnLst/>
              <a:rect l="l" t="t" r="r" b="b"/>
              <a:pathLst>
                <a:path w="10687" h="33341" extrusionOk="0">
                  <a:moveTo>
                    <a:pt x="5189" y="1"/>
                  </a:moveTo>
                  <a:cubicBezTo>
                    <a:pt x="4496" y="1"/>
                    <a:pt x="3840" y="287"/>
                    <a:pt x="3260" y="1011"/>
                  </a:cubicBezTo>
                  <a:cubicBezTo>
                    <a:pt x="3079" y="1193"/>
                    <a:pt x="2989" y="1464"/>
                    <a:pt x="2898" y="1736"/>
                  </a:cubicBezTo>
                  <a:cubicBezTo>
                    <a:pt x="2717" y="3275"/>
                    <a:pt x="3079" y="5177"/>
                    <a:pt x="815" y="5720"/>
                  </a:cubicBezTo>
                  <a:cubicBezTo>
                    <a:pt x="181" y="6083"/>
                    <a:pt x="0" y="6898"/>
                    <a:pt x="453" y="7351"/>
                  </a:cubicBezTo>
                  <a:cubicBezTo>
                    <a:pt x="1268" y="10611"/>
                    <a:pt x="2083" y="13780"/>
                    <a:pt x="2717" y="17040"/>
                  </a:cubicBezTo>
                  <a:cubicBezTo>
                    <a:pt x="3170" y="19847"/>
                    <a:pt x="2898" y="19938"/>
                    <a:pt x="91" y="20572"/>
                  </a:cubicBezTo>
                  <a:cubicBezTo>
                    <a:pt x="272" y="23470"/>
                    <a:pt x="1811" y="25824"/>
                    <a:pt x="3170" y="28360"/>
                  </a:cubicBezTo>
                  <a:cubicBezTo>
                    <a:pt x="3532" y="28903"/>
                    <a:pt x="3804" y="29447"/>
                    <a:pt x="4256" y="29899"/>
                  </a:cubicBezTo>
                  <a:cubicBezTo>
                    <a:pt x="5162" y="30262"/>
                    <a:pt x="5796" y="31167"/>
                    <a:pt x="5615" y="32163"/>
                  </a:cubicBezTo>
                  <a:cubicBezTo>
                    <a:pt x="5705" y="32344"/>
                    <a:pt x="5796" y="32616"/>
                    <a:pt x="5977" y="32797"/>
                  </a:cubicBezTo>
                  <a:cubicBezTo>
                    <a:pt x="6430" y="33159"/>
                    <a:pt x="6973" y="33341"/>
                    <a:pt x="7505" y="33341"/>
                  </a:cubicBezTo>
                  <a:cubicBezTo>
                    <a:pt x="8037" y="33341"/>
                    <a:pt x="8558" y="33159"/>
                    <a:pt x="8965" y="32797"/>
                  </a:cubicBezTo>
                  <a:cubicBezTo>
                    <a:pt x="10143" y="31801"/>
                    <a:pt x="8965" y="31258"/>
                    <a:pt x="8513" y="30533"/>
                  </a:cubicBezTo>
                  <a:cubicBezTo>
                    <a:pt x="8241" y="30171"/>
                    <a:pt x="8513" y="29628"/>
                    <a:pt x="8694" y="29265"/>
                  </a:cubicBezTo>
                  <a:cubicBezTo>
                    <a:pt x="9509" y="28179"/>
                    <a:pt x="9509" y="26639"/>
                    <a:pt x="10233" y="25553"/>
                  </a:cubicBezTo>
                  <a:cubicBezTo>
                    <a:pt x="10686" y="24104"/>
                    <a:pt x="10233" y="22655"/>
                    <a:pt x="10686" y="21206"/>
                  </a:cubicBezTo>
                  <a:cubicBezTo>
                    <a:pt x="10505" y="17221"/>
                    <a:pt x="10686" y="13146"/>
                    <a:pt x="10595" y="9162"/>
                  </a:cubicBezTo>
                  <a:cubicBezTo>
                    <a:pt x="10414" y="7803"/>
                    <a:pt x="10414" y="6535"/>
                    <a:pt x="9418" y="5358"/>
                  </a:cubicBezTo>
                  <a:lnTo>
                    <a:pt x="8965" y="4724"/>
                  </a:lnTo>
                  <a:cubicBezTo>
                    <a:pt x="8784" y="4090"/>
                    <a:pt x="8513" y="3457"/>
                    <a:pt x="8332" y="2732"/>
                  </a:cubicBezTo>
                  <a:cubicBezTo>
                    <a:pt x="8060" y="2008"/>
                    <a:pt x="7607" y="1193"/>
                    <a:pt x="7064" y="559"/>
                  </a:cubicBezTo>
                  <a:cubicBezTo>
                    <a:pt x="6430" y="220"/>
                    <a:pt x="5795" y="1"/>
                    <a:pt x="5189" y="1"/>
                  </a:cubicBezTo>
                  <a:close/>
                </a:path>
              </a:pathLst>
            </a:custGeom>
            <a:solidFill>
              <a:srgbClr val="FEF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362850" y="1415350"/>
              <a:ext cx="455075" cy="633500"/>
            </a:xfrm>
            <a:custGeom>
              <a:avLst/>
              <a:gdLst/>
              <a:ahLst/>
              <a:cxnLst/>
              <a:rect l="l" t="t" r="r" b="b"/>
              <a:pathLst>
                <a:path w="18203" h="25340" extrusionOk="0">
                  <a:moveTo>
                    <a:pt x="0" y="1"/>
                  </a:moveTo>
                  <a:cubicBezTo>
                    <a:pt x="544" y="1993"/>
                    <a:pt x="1087" y="3804"/>
                    <a:pt x="1630" y="5978"/>
                  </a:cubicBezTo>
                  <a:cubicBezTo>
                    <a:pt x="2174" y="8061"/>
                    <a:pt x="3170" y="10143"/>
                    <a:pt x="2355" y="12407"/>
                  </a:cubicBezTo>
                  <a:cubicBezTo>
                    <a:pt x="3351" y="16301"/>
                    <a:pt x="6339" y="19199"/>
                    <a:pt x="7698" y="23002"/>
                  </a:cubicBezTo>
                  <a:cubicBezTo>
                    <a:pt x="8060" y="23546"/>
                    <a:pt x="8422" y="24089"/>
                    <a:pt x="8966" y="24451"/>
                  </a:cubicBezTo>
                  <a:cubicBezTo>
                    <a:pt x="9470" y="24830"/>
                    <a:pt x="9974" y="25340"/>
                    <a:pt x="10540" y="25340"/>
                  </a:cubicBezTo>
                  <a:cubicBezTo>
                    <a:pt x="10786" y="25340"/>
                    <a:pt x="11045" y="25242"/>
                    <a:pt x="11320" y="24995"/>
                  </a:cubicBezTo>
                  <a:cubicBezTo>
                    <a:pt x="12045" y="24451"/>
                    <a:pt x="11501" y="23818"/>
                    <a:pt x="10867" y="23365"/>
                  </a:cubicBezTo>
                  <a:lnTo>
                    <a:pt x="10867" y="23365"/>
                  </a:lnTo>
                  <a:cubicBezTo>
                    <a:pt x="11501" y="23455"/>
                    <a:pt x="11682" y="23999"/>
                    <a:pt x="12135" y="24361"/>
                  </a:cubicBezTo>
                  <a:cubicBezTo>
                    <a:pt x="12538" y="24764"/>
                    <a:pt x="13074" y="24959"/>
                    <a:pt x="13570" y="24959"/>
                  </a:cubicBezTo>
                  <a:cubicBezTo>
                    <a:pt x="14300" y="24959"/>
                    <a:pt x="14942" y="24536"/>
                    <a:pt x="14942" y="23727"/>
                  </a:cubicBezTo>
                  <a:cubicBezTo>
                    <a:pt x="14942" y="22703"/>
                    <a:pt x="15205" y="22467"/>
                    <a:pt x="15560" y="22467"/>
                  </a:cubicBezTo>
                  <a:cubicBezTo>
                    <a:pt x="15865" y="22467"/>
                    <a:pt x="16238" y="22640"/>
                    <a:pt x="16572" y="22640"/>
                  </a:cubicBezTo>
                  <a:cubicBezTo>
                    <a:pt x="17116" y="22640"/>
                    <a:pt x="17478" y="22459"/>
                    <a:pt x="17750" y="22006"/>
                  </a:cubicBezTo>
                  <a:cubicBezTo>
                    <a:pt x="18202" y="20829"/>
                    <a:pt x="18112" y="19471"/>
                    <a:pt x="17387" y="18384"/>
                  </a:cubicBezTo>
                  <a:cubicBezTo>
                    <a:pt x="16482" y="17116"/>
                    <a:pt x="15667" y="15667"/>
                    <a:pt x="15033" y="14218"/>
                  </a:cubicBezTo>
                  <a:cubicBezTo>
                    <a:pt x="13765" y="11502"/>
                    <a:pt x="13222" y="8423"/>
                    <a:pt x="11230" y="5978"/>
                  </a:cubicBezTo>
                  <a:cubicBezTo>
                    <a:pt x="10958" y="5887"/>
                    <a:pt x="10686" y="5706"/>
                    <a:pt x="10505" y="5706"/>
                  </a:cubicBezTo>
                  <a:cubicBezTo>
                    <a:pt x="10454" y="5708"/>
                    <a:pt x="10403" y="5709"/>
                    <a:pt x="10352" y="5709"/>
                  </a:cubicBezTo>
                  <a:cubicBezTo>
                    <a:pt x="7716" y="5709"/>
                    <a:pt x="5839" y="3439"/>
                    <a:pt x="3351" y="3261"/>
                  </a:cubicBezTo>
                  <a:cubicBezTo>
                    <a:pt x="3079" y="3261"/>
                    <a:pt x="2808" y="2899"/>
                    <a:pt x="2808" y="2808"/>
                  </a:cubicBezTo>
                  <a:cubicBezTo>
                    <a:pt x="3532" y="91"/>
                    <a:pt x="1178" y="635"/>
                    <a:pt x="0" y="1"/>
                  </a:cubicBezTo>
                  <a:close/>
                </a:path>
              </a:pathLst>
            </a:custGeom>
            <a:solidFill>
              <a:srgbClr val="FBF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69200" y="1684775"/>
              <a:ext cx="572800" cy="452175"/>
            </a:xfrm>
            <a:custGeom>
              <a:avLst/>
              <a:gdLst/>
              <a:ahLst/>
              <a:cxnLst/>
              <a:rect l="l" t="t" r="r" b="b"/>
              <a:pathLst>
                <a:path w="22912" h="18087" extrusionOk="0">
                  <a:moveTo>
                    <a:pt x="9690" y="0"/>
                  </a:moveTo>
                  <a:lnTo>
                    <a:pt x="9690" y="0"/>
                  </a:lnTo>
                  <a:cubicBezTo>
                    <a:pt x="8694" y="996"/>
                    <a:pt x="7426" y="1630"/>
                    <a:pt x="6068" y="1902"/>
                  </a:cubicBezTo>
                  <a:cubicBezTo>
                    <a:pt x="4981" y="3351"/>
                    <a:pt x="4890" y="5253"/>
                    <a:pt x="3985" y="6792"/>
                  </a:cubicBezTo>
                  <a:cubicBezTo>
                    <a:pt x="3713" y="7064"/>
                    <a:pt x="3532" y="7426"/>
                    <a:pt x="3351" y="7698"/>
                  </a:cubicBezTo>
                  <a:cubicBezTo>
                    <a:pt x="2717" y="8875"/>
                    <a:pt x="2445" y="10233"/>
                    <a:pt x="1630" y="11410"/>
                  </a:cubicBezTo>
                  <a:cubicBezTo>
                    <a:pt x="725" y="12497"/>
                    <a:pt x="181" y="13856"/>
                    <a:pt x="0" y="15304"/>
                  </a:cubicBezTo>
                  <a:cubicBezTo>
                    <a:pt x="76" y="16066"/>
                    <a:pt x="473" y="16636"/>
                    <a:pt x="1136" y="16636"/>
                  </a:cubicBezTo>
                  <a:cubicBezTo>
                    <a:pt x="1261" y="16636"/>
                    <a:pt x="1396" y="16615"/>
                    <a:pt x="1540" y="16572"/>
                  </a:cubicBezTo>
                  <a:cubicBezTo>
                    <a:pt x="3170" y="16119"/>
                    <a:pt x="4890" y="16663"/>
                    <a:pt x="6520" y="15938"/>
                  </a:cubicBezTo>
                  <a:cubicBezTo>
                    <a:pt x="6884" y="15767"/>
                    <a:pt x="7258" y="15687"/>
                    <a:pt x="7620" y="15687"/>
                  </a:cubicBezTo>
                  <a:cubicBezTo>
                    <a:pt x="8792" y="15687"/>
                    <a:pt x="9845" y="16526"/>
                    <a:pt x="10052" y="17840"/>
                  </a:cubicBezTo>
                  <a:cubicBezTo>
                    <a:pt x="10517" y="18006"/>
                    <a:pt x="11006" y="18087"/>
                    <a:pt x="11498" y="18087"/>
                  </a:cubicBezTo>
                  <a:cubicBezTo>
                    <a:pt x="12346" y="18087"/>
                    <a:pt x="13201" y="17846"/>
                    <a:pt x="13946" y="17387"/>
                  </a:cubicBezTo>
                  <a:cubicBezTo>
                    <a:pt x="16120" y="15757"/>
                    <a:pt x="16753" y="13131"/>
                    <a:pt x="18021" y="10958"/>
                  </a:cubicBezTo>
                  <a:cubicBezTo>
                    <a:pt x="18293" y="10505"/>
                    <a:pt x="18474" y="10052"/>
                    <a:pt x="18746" y="9690"/>
                  </a:cubicBezTo>
                  <a:cubicBezTo>
                    <a:pt x="18836" y="9509"/>
                    <a:pt x="19017" y="9328"/>
                    <a:pt x="19198" y="9147"/>
                  </a:cubicBezTo>
                  <a:cubicBezTo>
                    <a:pt x="20013" y="8150"/>
                    <a:pt x="20738" y="7064"/>
                    <a:pt x="21644" y="6068"/>
                  </a:cubicBezTo>
                  <a:cubicBezTo>
                    <a:pt x="22096" y="5434"/>
                    <a:pt x="22911" y="4800"/>
                    <a:pt x="22277" y="3804"/>
                  </a:cubicBezTo>
                  <a:cubicBezTo>
                    <a:pt x="20919" y="3532"/>
                    <a:pt x="20104" y="2355"/>
                    <a:pt x="18927" y="1811"/>
                  </a:cubicBezTo>
                  <a:cubicBezTo>
                    <a:pt x="18021" y="1630"/>
                    <a:pt x="17116" y="1540"/>
                    <a:pt x="16210" y="1449"/>
                  </a:cubicBezTo>
                  <a:cubicBezTo>
                    <a:pt x="16134" y="1442"/>
                    <a:pt x="16058" y="1438"/>
                    <a:pt x="15982" y="1438"/>
                  </a:cubicBezTo>
                  <a:cubicBezTo>
                    <a:pt x="15156" y="1438"/>
                    <a:pt x="14369" y="1887"/>
                    <a:pt x="14037" y="2717"/>
                  </a:cubicBezTo>
                  <a:cubicBezTo>
                    <a:pt x="13403" y="3713"/>
                    <a:pt x="14399" y="4075"/>
                    <a:pt x="14942" y="4619"/>
                  </a:cubicBezTo>
                  <a:cubicBezTo>
                    <a:pt x="15214" y="4890"/>
                    <a:pt x="15395" y="5253"/>
                    <a:pt x="15486" y="5615"/>
                  </a:cubicBezTo>
                  <a:cubicBezTo>
                    <a:pt x="14969" y="5888"/>
                    <a:pt x="14511" y="6001"/>
                    <a:pt x="14096" y="6001"/>
                  </a:cubicBezTo>
                  <a:cubicBezTo>
                    <a:pt x="12036" y="6001"/>
                    <a:pt x="11003" y="3216"/>
                    <a:pt x="8892" y="3216"/>
                  </a:cubicBezTo>
                  <a:cubicBezTo>
                    <a:pt x="8741" y="3216"/>
                    <a:pt x="8585" y="3230"/>
                    <a:pt x="8422" y="3260"/>
                  </a:cubicBezTo>
                  <a:cubicBezTo>
                    <a:pt x="9147" y="2174"/>
                    <a:pt x="10958" y="1540"/>
                    <a:pt x="9690" y="0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111550" y="1617775"/>
              <a:ext cx="470925" cy="666900"/>
            </a:xfrm>
            <a:custGeom>
              <a:avLst/>
              <a:gdLst/>
              <a:ahLst/>
              <a:cxnLst/>
              <a:rect l="l" t="t" r="r" b="b"/>
              <a:pathLst>
                <a:path w="18837" h="26676" extrusionOk="0">
                  <a:moveTo>
                    <a:pt x="2666" y="0"/>
                  </a:moveTo>
                  <a:cubicBezTo>
                    <a:pt x="2504" y="0"/>
                    <a:pt x="2313" y="44"/>
                    <a:pt x="2083" y="145"/>
                  </a:cubicBezTo>
                  <a:cubicBezTo>
                    <a:pt x="1087" y="507"/>
                    <a:pt x="182" y="1141"/>
                    <a:pt x="1178" y="2499"/>
                  </a:cubicBezTo>
                  <a:cubicBezTo>
                    <a:pt x="1268" y="2771"/>
                    <a:pt x="453" y="2680"/>
                    <a:pt x="272" y="3133"/>
                  </a:cubicBezTo>
                  <a:cubicBezTo>
                    <a:pt x="91" y="3314"/>
                    <a:pt x="1" y="3586"/>
                    <a:pt x="91" y="3857"/>
                  </a:cubicBezTo>
                  <a:cubicBezTo>
                    <a:pt x="182" y="4220"/>
                    <a:pt x="453" y="4582"/>
                    <a:pt x="816" y="4763"/>
                  </a:cubicBezTo>
                  <a:cubicBezTo>
                    <a:pt x="1178" y="4944"/>
                    <a:pt x="1540" y="5035"/>
                    <a:pt x="1902" y="5035"/>
                  </a:cubicBezTo>
                  <a:cubicBezTo>
                    <a:pt x="3080" y="5035"/>
                    <a:pt x="4891" y="5850"/>
                    <a:pt x="4800" y="6121"/>
                  </a:cubicBezTo>
                  <a:cubicBezTo>
                    <a:pt x="3623" y="8114"/>
                    <a:pt x="5977" y="8838"/>
                    <a:pt x="6068" y="10287"/>
                  </a:cubicBezTo>
                  <a:cubicBezTo>
                    <a:pt x="6158" y="12823"/>
                    <a:pt x="8151" y="12913"/>
                    <a:pt x="9781" y="13457"/>
                  </a:cubicBezTo>
                  <a:cubicBezTo>
                    <a:pt x="8966" y="13547"/>
                    <a:pt x="8332" y="14272"/>
                    <a:pt x="8332" y="15087"/>
                  </a:cubicBezTo>
                  <a:cubicBezTo>
                    <a:pt x="8422" y="16264"/>
                    <a:pt x="9600" y="15630"/>
                    <a:pt x="10143" y="15992"/>
                  </a:cubicBezTo>
                  <a:cubicBezTo>
                    <a:pt x="7245" y="16445"/>
                    <a:pt x="4347" y="16536"/>
                    <a:pt x="1631" y="17622"/>
                  </a:cubicBezTo>
                  <a:cubicBezTo>
                    <a:pt x="1631" y="20973"/>
                    <a:pt x="3895" y="23146"/>
                    <a:pt x="5796" y="25501"/>
                  </a:cubicBezTo>
                  <a:cubicBezTo>
                    <a:pt x="7592" y="26134"/>
                    <a:pt x="9356" y="26676"/>
                    <a:pt x="11126" y="26676"/>
                  </a:cubicBezTo>
                  <a:cubicBezTo>
                    <a:pt x="12391" y="26676"/>
                    <a:pt x="13659" y="26399"/>
                    <a:pt x="14943" y="25682"/>
                  </a:cubicBezTo>
                  <a:cubicBezTo>
                    <a:pt x="14852" y="23599"/>
                    <a:pt x="12769" y="23871"/>
                    <a:pt x="11682" y="22965"/>
                  </a:cubicBezTo>
                  <a:cubicBezTo>
                    <a:pt x="9439" y="22565"/>
                    <a:pt x="8259" y="19826"/>
                    <a:pt x="5948" y="19826"/>
                  </a:cubicBezTo>
                  <a:cubicBezTo>
                    <a:pt x="5647" y="19826"/>
                    <a:pt x="5326" y="19872"/>
                    <a:pt x="4981" y="19977"/>
                  </a:cubicBezTo>
                  <a:cubicBezTo>
                    <a:pt x="5685" y="19532"/>
                    <a:pt x="6344" y="19269"/>
                    <a:pt x="6951" y="19269"/>
                  </a:cubicBezTo>
                  <a:cubicBezTo>
                    <a:pt x="7827" y="19269"/>
                    <a:pt x="8595" y="19817"/>
                    <a:pt x="9237" y="21154"/>
                  </a:cubicBezTo>
                  <a:cubicBezTo>
                    <a:pt x="9871" y="22060"/>
                    <a:pt x="10777" y="22693"/>
                    <a:pt x="11773" y="22965"/>
                  </a:cubicBezTo>
                  <a:cubicBezTo>
                    <a:pt x="12018" y="22864"/>
                    <a:pt x="12240" y="22821"/>
                    <a:pt x="12445" y="22821"/>
                  </a:cubicBezTo>
                  <a:cubicBezTo>
                    <a:pt x="13524" y="22821"/>
                    <a:pt x="14105" y="24033"/>
                    <a:pt x="14943" y="24414"/>
                  </a:cubicBezTo>
                  <a:cubicBezTo>
                    <a:pt x="15078" y="24437"/>
                    <a:pt x="15214" y="24448"/>
                    <a:pt x="15349" y="24448"/>
                  </a:cubicBezTo>
                  <a:cubicBezTo>
                    <a:pt x="15752" y="24448"/>
                    <a:pt x="16142" y="24346"/>
                    <a:pt x="16482" y="24142"/>
                  </a:cubicBezTo>
                  <a:cubicBezTo>
                    <a:pt x="17116" y="23056"/>
                    <a:pt x="15848" y="22422"/>
                    <a:pt x="15758" y="21426"/>
                  </a:cubicBezTo>
                  <a:cubicBezTo>
                    <a:pt x="16754" y="20882"/>
                    <a:pt x="18112" y="21154"/>
                    <a:pt x="18836" y="19977"/>
                  </a:cubicBezTo>
                  <a:cubicBezTo>
                    <a:pt x="18836" y="19796"/>
                    <a:pt x="18746" y="19524"/>
                    <a:pt x="18565" y="19343"/>
                  </a:cubicBezTo>
                  <a:cubicBezTo>
                    <a:pt x="18266" y="19193"/>
                    <a:pt x="17967" y="19126"/>
                    <a:pt x="17667" y="19126"/>
                  </a:cubicBezTo>
                  <a:cubicBezTo>
                    <a:pt x="17423" y="19126"/>
                    <a:pt x="17179" y="19171"/>
                    <a:pt x="16935" y="19252"/>
                  </a:cubicBezTo>
                  <a:cubicBezTo>
                    <a:pt x="16754" y="19343"/>
                    <a:pt x="16754" y="19524"/>
                    <a:pt x="16663" y="19614"/>
                  </a:cubicBezTo>
                  <a:cubicBezTo>
                    <a:pt x="16573" y="19433"/>
                    <a:pt x="16663" y="19343"/>
                    <a:pt x="16844" y="19252"/>
                  </a:cubicBezTo>
                  <a:cubicBezTo>
                    <a:pt x="17206" y="18709"/>
                    <a:pt x="18112" y="18618"/>
                    <a:pt x="18384" y="17894"/>
                  </a:cubicBezTo>
                  <a:cubicBezTo>
                    <a:pt x="18293" y="16988"/>
                    <a:pt x="18021" y="16083"/>
                    <a:pt x="17569" y="15358"/>
                  </a:cubicBezTo>
                  <a:cubicBezTo>
                    <a:pt x="15033" y="12098"/>
                    <a:pt x="13765" y="8023"/>
                    <a:pt x="10958" y="4944"/>
                  </a:cubicBezTo>
                  <a:cubicBezTo>
                    <a:pt x="9237" y="4401"/>
                    <a:pt x="7517" y="4039"/>
                    <a:pt x="5706" y="3857"/>
                  </a:cubicBezTo>
                  <a:cubicBezTo>
                    <a:pt x="5343" y="3586"/>
                    <a:pt x="4981" y="3224"/>
                    <a:pt x="4619" y="2861"/>
                  </a:cubicBezTo>
                  <a:cubicBezTo>
                    <a:pt x="4166" y="2590"/>
                    <a:pt x="4257" y="2137"/>
                    <a:pt x="4076" y="1684"/>
                  </a:cubicBezTo>
                  <a:cubicBezTo>
                    <a:pt x="3542" y="1227"/>
                    <a:pt x="3522" y="0"/>
                    <a:pt x="2666" y="0"/>
                  </a:cubicBez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116075" y="4344900"/>
              <a:ext cx="738075" cy="632075"/>
            </a:xfrm>
            <a:custGeom>
              <a:avLst/>
              <a:gdLst/>
              <a:ahLst/>
              <a:cxnLst/>
              <a:rect l="l" t="t" r="r" b="b"/>
              <a:pathLst>
                <a:path w="29523" h="25283" extrusionOk="0">
                  <a:moveTo>
                    <a:pt x="27530" y="0"/>
                  </a:moveTo>
                  <a:cubicBezTo>
                    <a:pt x="26262" y="91"/>
                    <a:pt x="25357" y="996"/>
                    <a:pt x="25447" y="2264"/>
                  </a:cubicBezTo>
                  <a:cubicBezTo>
                    <a:pt x="25538" y="2445"/>
                    <a:pt x="25810" y="2626"/>
                    <a:pt x="26081" y="2626"/>
                  </a:cubicBezTo>
                  <a:lnTo>
                    <a:pt x="25176" y="2626"/>
                  </a:lnTo>
                  <a:lnTo>
                    <a:pt x="24995" y="2808"/>
                  </a:lnTo>
                  <a:cubicBezTo>
                    <a:pt x="24904" y="4981"/>
                    <a:pt x="24361" y="7064"/>
                    <a:pt x="23455" y="9056"/>
                  </a:cubicBezTo>
                  <a:cubicBezTo>
                    <a:pt x="23183" y="9962"/>
                    <a:pt x="23002" y="10958"/>
                    <a:pt x="23002" y="11863"/>
                  </a:cubicBezTo>
                  <a:cubicBezTo>
                    <a:pt x="22912" y="13222"/>
                    <a:pt x="24451" y="12950"/>
                    <a:pt x="25266" y="13493"/>
                  </a:cubicBezTo>
                  <a:cubicBezTo>
                    <a:pt x="23908" y="14489"/>
                    <a:pt x="22549" y="13856"/>
                    <a:pt x="21372" y="14308"/>
                  </a:cubicBezTo>
                  <a:cubicBezTo>
                    <a:pt x="20104" y="14580"/>
                    <a:pt x="18927" y="15304"/>
                    <a:pt x="18022" y="16301"/>
                  </a:cubicBezTo>
                  <a:cubicBezTo>
                    <a:pt x="17297" y="17206"/>
                    <a:pt x="18293" y="17840"/>
                    <a:pt x="18746" y="18655"/>
                  </a:cubicBezTo>
                  <a:cubicBezTo>
                    <a:pt x="19018" y="19108"/>
                    <a:pt x="18837" y="19561"/>
                    <a:pt x="18384" y="19651"/>
                  </a:cubicBezTo>
                  <a:cubicBezTo>
                    <a:pt x="18091" y="19700"/>
                    <a:pt x="17772" y="19880"/>
                    <a:pt x="17483" y="19880"/>
                  </a:cubicBezTo>
                  <a:cubicBezTo>
                    <a:pt x="17236" y="19880"/>
                    <a:pt x="17011" y="19748"/>
                    <a:pt x="16844" y="19289"/>
                  </a:cubicBezTo>
                  <a:cubicBezTo>
                    <a:pt x="16534" y="18461"/>
                    <a:pt x="16135" y="18106"/>
                    <a:pt x="15630" y="18106"/>
                  </a:cubicBezTo>
                  <a:cubicBezTo>
                    <a:pt x="15251" y="18106"/>
                    <a:pt x="14813" y="18306"/>
                    <a:pt x="14309" y="18655"/>
                  </a:cubicBezTo>
                  <a:cubicBezTo>
                    <a:pt x="13222" y="19561"/>
                    <a:pt x="12045" y="20195"/>
                    <a:pt x="10777" y="20647"/>
                  </a:cubicBezTo>
                  <a:cubicBezTo>
                    <a:pt x="10505" y="20738"/>
                    <a:pt x="10143" y="21010"/>
                    <a:pt x="10324" y="21372"/>
                  </a:cubicBezTo>
                  <a:cubicBezTo>
                    <a:pt x="10385" y="21613"/>
                    <a:pt x="10566" y="21694"/>
                    <a:pt x="10814" y="21694"/>
                  </a:cubicBezTo>
                  <a:cubicBezTo>
                    <a:pt x="10938" y="21694"/>
                    <a:pt x="11079" y="21674"/>
                    <a:pt x="11230" y="21644"/>
                  </a:cubicBezTo>
                  <a:cubicBezTo>
                    <a:pt x="12578" y="21194"/>
                    <a:pt x="13090" y="21024"/>
                    <a:pt x="13587" y="21024"/>
                  </a:cubicBezTo>
                  <a:cubicBezTo>
                    <a:pt x="13891" y="21024"/>
                    <a:pt x="14189" y="21088"/>
                    <a:pt x="14671" y="21191"/>
                  </a:cubicBezTo>
                  <a:cubicBezTo>
                    <a:pt x="14399" y="21462"/>
                    <a:pt x="13494" y="21462"/>
                    <a:pt x="13584" y="21553"/>
                  </a:cubicBezTo>
                  <a:cubicBezTo>
                    <a:pt x="15124" y="22730"/>
                    <a:pt x="13222" y="22821"/>
                    <a:pt x="13041" y="23364"/>
                  </a:cubicBezTo>
                  <a:cubicBezTo>
                    <a:pt x="12929" y="23327"/>
                    <a:pt x="12816" y="23312"/>
                    <a:pt x="12701" y="23312"/>
                  </a:cubicBezTo>
                  <a:cubicBezTo>
                    <a:pt x="12203" y="23312"/>
                    <a:pt x="11674" y="23594"/>
                    <a:pt x="11112" y="23594"/>
                  </a:cubicBezTo>
                  <a:cubicBezTo>
                    <a:pt x="10856" y="23594"/>
                    <a:pt x="10594" y="23536"/>
                    <a:pt x="10324" y="23364"/>
                  </a:cubicBezTo>
                  <a:cubicBezTo>
                    <a:pt x="9992" y="23065"/>
                    <a:pt x="9599" y="22925"/>
                    <a:pt x="9216" y="22925"/>
                  </a:cubicBezTo>
                  <a:cubicBezTo>
                    <a:pt x="8556" y="22925"/>
                    <a:pt x="7927" y="23343"/>
                    <a:pt x="7698" y="24089"/>
                  </a:cubicBezTo>
                  <a:cubicBezTo>
                    <a:pt x="7247" y="24104"/>
                    <a:pt x="6800" y="24112"/>
                    <a:pt x="6354" y="24112"/>
                  </a:cubicBezTo>
                  <a:cubicBezTo>
                    <a:pt x="4202" y="24112"/>
                    <a:pt x="2101" y="23936"/>
                    <a:pt x="1" y="23636"/>
                  </a:cubicBezTo>
                  <a:lnTo>
                    <a:pt x="1" y="23636"/>
                  </a:lnTo>
                  <a:cubicBezTo>
                    <a:pt x="2411" y="24793"/>
                    <a:pt x="4899" y="25283"/>
                    <a:pt x="7382" y="25283"/>
                  </a:cubicBezTo>
                  <a:cubicBezTo>
                    <a:pt x="9562" y="25283"/>
                    <a:pt x="11739" y="24905"/>
                    <a:pt x="13856" y="24270"/>
                  </a:cubicBezTo>
                  <a:cubicBezTo>
                    <a:pt x="17207" y="23183"/>
                    <a:pt x="20014" y="20828"/>
                    <a:pt x="22731" y="18565"/>
                  </a:cubicBezTo>
                  <a:cubicBezTo>
                    <a:pt x="25266" y="16301"/>
                    <a:pt x="27349" y="13493"/>
                    <a:pt x="28888" y="10414"/>
                  </a:cubicBezTo>
                  <a:cubicBezTo>
                    <a:pt x="29160" y="10143"/>
                    <a:pt x="29432" y="9780"/>
                    <a:pt x="29522" y="9328"/>
                  </a:cubicBezTo>
                  <a:cubicBezTo>
                    <a:pt x="29432" y="6611"/>
                    <a:pt x="28979" y="3985"/>
                    <a:pt x="28888" y="1359"/>
                  </a:cubicBezTo>
                  <a:cubicBezTo>
                    <a:pt x="28707" y="996"/>
                    <a:pt x="28526" y="544"/>
                    <a:pt x="28255" y="272"/>
                  </a:cubicBezTo>
                  <a:cubicBezTo>
                    <a:pt x="27983" y="91"/>
                    <a:pt x="27711" y="0"/>
                    <a:pt x="27530" y="0"/>
                  </a:cubicBezTo>
                  <a:close/>
                </a:path>
              </a:pathLst>
            </a:custGeom>
            <a:solidFill>
              <a:srgbClr val="F8F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619325" y="4147925"/>
              <a:ext cx="400750" cy="566025"/>
            </a:xfrm>
            <a:custGeom>
              <a:avLst/>
              <a:gdLst/>
              <a:ahLst/>
              <a:cxnLst/>
              <a:rect l="l" t="t" r="r" b="b"/>
              <a:pathLst>
                <a:path w="16030" h="22641" extrusionOk="0">
                  <a:moveTo>
                    <a:pt x="8733" y="10513"/>
                  </a:moveTo>
                  <a:lnTo>
                    <a:pt x="8733" y="10513"/>
                  </a:lnTo>
                  <a:cubicBezTo>
                    <a:pt x="8832" y="10704"/>
                    <a:pt x="8949" y="10894"/>
                    <a:pt x="9084" y="11081"/>
                  </a:cubicBezTo>
                  <a:lnTo>
                    <a:pt x="9084" y="11081"/>
                  </a:lnTo>
                  <a:cubicBezTo>
                    <a:pt x="8934" y="10921"/>
                    <a:pt x="8800" y="10735"/>
                    <a:pt x="8733" y="10513"/>
                  </a:cubicBezTo>
                  <a:close/>
                  <a:moveTo>
                    <a:pt x="15033" y="1"/>
                  </a:moveTo>
                  <a:cubicBezTo>
                    <a:pt x="13675" y="363"/>
                    <a:pt x="12407" y="816"/>
                    <a:pt x="11230" y="1359"/>
                  </a:cubicBezTo>
                  <a:cubicBezTo>
                    <a:pt x="11049" y="1540"/>
                    <a:pt x="10868" y="1631"/>
                    <a:pt x="10687" y="1812"/>
                  </a:cubicBezTo>
                  <a:cubicBezTo>
                    <a:pt x="10234" y="2084"/>
                    <a:pt x="9872" y="2446"/>
                    <a:pt x="9690" y="2899"/>
                  </a:cubicBezTo>
                  <a:cubicBezTo>
                    <a:pt x="9040" y="4969"/>
                    <a:pt x="8080" y="7040"/>
                    <a:pt x="8275" y="8959"/>
                  </a:cubicBezTo>
                  <a:lnTo>
                    <a:pt x="8275" y="8959"/>
                  </a:lnTo>
                  <a:cubicBezTo>
                    <a:pt x="8170" y="8832"/>
                    <a:pt x="8051" y="8772"/>
                    <a:pt x="7917" y="8772"/>
                  </a:cubicBezTo>
                  <a:cubicBezTo>
                    <a:pt x="7572" y="8772"/>
                    <a:pt x="7134" y="9175"/>
                    <a:pt x="6611" y="9872"/>
                  </a:cubicBezTo>
                  <a:cubicBezTo>
                    <a:pt x="5525" y="11230"/>
                    <a:pt x="4710" y="12860"/>
                    <a:pt x="3804" y="14399"/>
                  </a:cubicBezTo>
                  <a:cubicBezTo>
                    <a:pt x="3172" y="15302"/>
                    <a:pt x="3080" y="16475"/>
                    <a:pt x="4785" y="16751"/>
                  </a:cubicBezTo>
                  <a:lnTo>
                    <a:pt x="4785" y="16751"/>
                  </a:lnTo>
                  <a:cubicBezTo>
                    <a:pt x="4232" y="16663"/>
                    <a:pt x="3815" y="16597"/>
                    <a:pt x="3463" y="16597"/>
                  </a:cubicBezTo>
                  <a:cubicBezTo>
                    <a:pt x="2381" y="16597"/>
                    <a:pt x="1909" y="17221"/>
                    <a:pt x="1" y="19742"/>
                  </a:cubicBezTo>
                  <a:cubicBezTo>
                    <a:pt x="91" y="20105"/>
                    <a:pt x="182" y="20467"/>
                    <a:pt x="544" y="20738"/>
                  </a:cubicBezTo>
                  <a:cubicBezTo>
                    <a:pt x="725" y="20829"/>
                    <a:pt x="906" y="21010"/>
                    <a:pt x="1178" y="21101"/>
                  </a:cubicBezTo>
                  <a:cubicBezTo>
                    <a:pt x="2084" y="21735"/>
                    <a:pt x="2989" y="22187"/>
                    <a:pt x="3985" y="22640"/>
                  </a:cubicBezTo>
                  <a:cubicBezTo>
                    <a:pt x="5163" y="21644"/>
                    <a:pt x="6159" y="20648"/>
                    <a:pt x="7064" y="19561"/>
                  </a:cubicBezTo>
                  <a:cubicBezTo>
                    <a:pt x="9509" y="16120"/>
                    <a:pt x="11683" y="12498"/>
                    <a:pt x="13584" y="8604"/>
                  </a:cubicBezTo>
                  <a:cubicBezTo>
                    <a:pt x="15124" y="6159"/>
                    <a:pt x="15939" y="3351"/>
                    <a:pt x="16029" y="454"/>
                  </a:cubicBezTo>
                  <a:cubicBezTo>
                    <a:pt x="15758" y="91"/>
                    <a:pt x="15396" y="1"/>
                    <a:pt x="15033" y="1"/>
                  </a:cubicBezTo>
                  <a:close/>
                </a:path>
              </a:pathLst>
            </a:custGeom>
            <a:solidFill>
              <a:srgbClr val="F8F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4250300" y="1478750"/>
              <a:ext cx="364525" cy="388050"/>
            </a:xfrm>
            <a:custGeom>
              <a:avLst/>
              <a:gdLst/>
              <a:ahLst/>
              <a:cxnLst/>
              <a:rect l="l" t="t" r="r" b="b"/>
              <a:pathLst>
                <a:path w="14581" h="15522" extrusionOk="0">
                  <a:moveTo>
                    <a:pt x="9962" y="0"/>
                  </a:moveTo>
                  <a:cubicBezTo>
                    <a:pt x="9709" y="76"/>
                    <a:pt x="9449" y="89"/>
                    <a:pt x="9191" y="89"/>
                  </a:cubicBezTo>
                  <a:cubicBezTo>
                    <a:pt x="9069" y="89"/>
                    <a:pt x="8947" y="86"/>
                    <a:pt x="8826" y="86"/>
                  </a:cubicBezTo>
                  <a:cubicBezTo>
                    <a:pt x="8296" y="86"/>
                    <a:pt x="7799" y="140"/>
                    <a:pt x="7427" y="725"/>
                  </a:cubicBezTo>
                  <a:cubicBezTo>
                    <a:pt x="6974" y="1721"/>
                    <a:pt x="6430" y="2627"/>
                    <a:pt x="5706" y="3442"/>
                  </a:cubicBezTo>
                  <a:lnTo>
                    <a:pt x="2537" y="8332"/>
                  </a:lnTo>
                  <a:cubicBezTo>
                    <a:pt x="2808" y="10233"/>
                    <a:pt x="997" y="10415"/>
                    <a:pt x="1" y="11230"/>
                  </a:cubicBezTo>
                  <a:cubicBezTo>
                    <a:pt x="258" y="12001"/>
                    <a:pt x="835" y="12225"/>
                    <a:pt x="1472" y="12225"/>
                  </a:cubicBezTo>
                  <a:cubicBezTo>
                    <a:pt x="1732" y="12225"/>
                    <a:pt x="2002" y="12188"/>
                    <a:pt x="2265" y="12135"/>
                  </a:cubicBezTo>
                  <a:cubicBezTo>
                    <a:pt x="2354" y="12119"/>
                    <a:pt x="2435" y="12111"/>
                    <a:pt x="2509" y="12111"/>
                  </a:cubicBezTo>
                  <a:cubicBezTo>
                    <a:pt x="3592" y="12111"/>
                    <a:pt x="3187" y="13776"/>
                    <a:pt x="4039" y="13776"/>
                  </a:cubicBezTo>
                  <a:cubicBezTo>
                    <a:pt x="4079" y="13776"/>
                    <a:pt x="4121" y="13773"/>
                    <a:pt x="4167" y="13765"/>
                  </a:cubicBezTo>
                  <a:cubicBezTo>
                    <a:pt x="4290" y="13746"/>
                    <a:pt x="4402" y="13737"/>
                    <a:pt x="4503" y="13737"/>
                  </a:cubicBezTo>
                  <a:cubicBezTo>
                    <a:pt x="5364" y="13737"/>
                    <a:pt x="5453" y="14394"/>
                    <a:pt x="5615" y="15124"/>
                  </a:cubicBezTo>
                  <a:cubicBezTo>
                    <a:pt x="5723" y="15338"/>
                    <a:pt x="5862" y="15521"/>
                    <a:pt x="6014" y="15521"/>
                  </a:cubicBezTo>
                  <a:cubicBezTo>
                    <a:pt x="6119" y="15521"/>
                    <a:pt x="6229" y="15435"/>
                    <a:pt x="6340" y="15214"/>
                  </a:cubicBezTo>
                  <a:cubicBezTo>
                    <a:pt x="6612" y="14761"/>
                    <a:pt x="6951" y="14648"/>
                    <a:pt x="7291" y="14648"/>
                  </a:cubicBezTo>
                  <a:cubicBezTo>
                    <a:pt x="7630" y="14648"/>
                    <a:pt x="7970" y="14761"/>
                    <a:pt x="8242" y="14761"/>
                  </a:cubicBezTo>
                  <a:cubicBezTo>
                    <a:pt x="8484" y="14802"/>
                    <a:pt x="8762" y="14878"/>
                    <a:pt x="9028" y="14878"/>
                  </a:cubicBezTo>
                  <a:cubicBezTo>
                    <a:pt x="9359" y="14878"/>
                    <a:pt x="9671" y="14760"/>
                    <a:pt x="9872" y="14309"/>
                  </a:cubicBezTo>
                  <a:cubicBezTo>
                    <a:pt x="9691" y="13675"/>
                    <a:pt x="8604" y="13765"/>
                    <a:pt x="8694" y="13312"/>
                  </a:cubicBezTo>
                  <a:cubicBezTo>
                    <a:pt x="9147" y="12019"/>
                    <a:pt x="8630" y="11834"/>
                    <a:pt x="7901" y="11834"/>
                  </a:cubicBezTo>
                  <a:cubicBezTo>
                    <a:pt x="7610" y="11834"/>
                    <a:pt x="7284" y="11864"/>
                    <a:pt x="6974" y="11864"/>
                  </a:cubicBezTo>
                  <a:cubicBezTo>
                    <a:pt x="7951" y="10607"/>
                    <a:pt x="8175" y="10373"/>
                    <a:pt x="8806" y="10373"/>
                  </a:cubicBezTo>
                  <a:cubicBezTo>
                    <a:pt x="8994" y="10373"/>
                    <a:pt x="9219" y="10394"/>
                    <a:pt x="9509" y="10415"/>
                  </a:cubicBezTo>
                  <a:cubicBezTo>
                    <a:pt x="10234" y="10505"/>
                    <a:pt x="10958" y="10505"/>
                    <a:pt x="11683" y="10505"/>
                  </a:cubicBezTo>
                  <a:cubicBezTo>
                    <a:pt x="12498" y="9781"/>
                    <a:pt x="12769" y="8694"/>
                    <a:pt x="12317" y="7698"/>
                  </a:cubicBezTo>
                  <a:cubicBezTo>
                    <a:pt x="11683" y="5434"/>
                    <a:pt x="14218" y="6702"/>
                    <a:pt x="14581" y="5706"/>
                  </a:cubicBezTo>
                  <a:cubicBezTo>
                    <a:pt x="14400" y="3894"/>
                    <a:pt x="11592" y="4166"/>
                    <a:pt x="11592" y="2174"/>
                  </a:cubicBezTo>
                  <a:cubicBezTo>
                    <a:pt x="11502" y="1993"/>
                    <a:pt x="11411" y="1721"/>
                    <a:pt x="11321" y="1540"/>
                  </a:cubicBezTo>
                  <a:cubicBezTo>
                    <a:pt x="10958" y="1178"/>
                    <a:pt x="10687" y="816"/>
                    <a:pt x="10506" y="453"/>
                  </a:cubicBezTo>
                  <a:cubicBezTo>
                    <a:pt x="10415" y="272"/>
                    <a:pt x="10143" y="91"/>
                    <a:pt x="9962" y="0"/>
                  </a:cubicBezTo>
                  <a:close/>
                </a:path>
              </a:pathLst>
            </a:custGeom>
            <a:solidFill>
              <a:srgbClr val="FAF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838275" y="4463800"/>
              <a:ext cx="194725" cy="712925"/>
            </a:xfrm>
            <a:custGeom>
              <a:avLst/>
              <a:gdLst/>
              <a:ahLst/>
              <a:cxnLst/>
              <a:rect l="l" t="t" r="r" b="b"/>
              <a:pathLst>
                <a:path w="7789" h="28517" extrusionOk="0">
                  <a:moveTo>
                    <a:pt x="1846" y="0"/>
                  </a:moveTo>
                  <a:cubicBezTo>
                    <a:pt x="480" y="0"/>
                    <a:pt x="167" y="1043"/>
                    <a:pt x="544" y="2398"/>
                  </a:cubicBezTo>
                  <a:cubicBezTo>
                    <a:pt x="815" y="3394"/>
                    <a:pt x="815" y="4028"/>
                    <a:pt x="0" y="4662"/>
                  </a:cubicBezTo>
                  <a:cubicBezTo>
                    <a:pt x="0" y="4934"/>
                    <a:pt x="0" y="5296"/>
                    <a:pt x="0" y="5568"/>
                  </a:cubicBezTo>
                  <a:cubicBezTo>
                    <a:pt x="182" y="6111"/>
                    <a:pt x="363" y="6655"/>
                    <a:pt x="453" y="7198"/>
                  </a:cubicBezTo>
                  <a:cubicBezTo>
                    <a:pt x="544" y="10548"/>
                    <a:pt x="1359" y="13899"/>
                    <a:pt x="1902" y="17250"/>
                  </a:cubicBezTo>
                  <a:cubicBezTo>
                    <a:pt x="2083" y="19514"/>
                    <a:pt x="2717" y="21687"/>
                    <a:pt x="3713" y="23679"/>
                  </a:cubicBezTo>
                  <a:cubicBezTo>
                    <a:pt x="4709" y="25128"/>
                    <a:pt x="4166" y="27211"/>
                    <a:pt x="5706" y="28388"/>
                  </a:cubicBezTo>
                  <a:cubicBezTo>
                    <a:pt x="5962" y="28452"/>
                    <a:pt x="6263" y="28516"/>
                    <a:pt x="6546" y="28516"/>
                  </a:cubicBezTo>
                  <a:cubicBezTo>
                    <a:pt x="6663" y="28516"/>
                    <a:pt x="6777" y="28505"/>
                    <a:pt x="6883" y="28479"/>
                  </a:cubicBezTo>
                  <a:cubicBezTo>
                    <a:pt x="7155" y="28388"/>
                    <a:pt x="7336" y="28298"/>
                    <a:pt x="7607" y="28207"/>
                  </a:cubicBezTo>
                  <a:cubicBezTo>
                    <a:pt x="7607" y="28117"/>
                    <a:pt x="7788" y="28026"/>
                    <a:pt x="7788" y="27845"/>
                  </a:cubicBezTo>
                  <a:lnTo>
                    <a:pt x="7788" y="27483"/>
                  </a:lnTo>
                  <a:lnTo>
                    <a:pt x="7698" y="27121"/>
                  </a:lnTo>
                  <a:cubicBezTo>
                    <a:pt x="7607" y="26939"/>
                    <a:pt x="7517" y="26849"/>
                    <a:pt x="7426" y="26396"/>
                  </a:cubicBezTo>
                  <a:cubicBezTo>
                    <a:pt x="7336" y="26034"/>
                    <a:pt x="7155" y="25672"/>
                    <a:pt x="7064" y="25309"/>
                  </a:cubicBezTo>
                  <a:cubicBezTo>
                    <a:pt x="6068" y="23498"/>
                    <a:pt x="6339" y="21506"/>
                    <a:pt x="6068" y="19604"/>
                  </a:cubicBezTo>
                  <a:cubicBezTo>
                    <a:pt x="5887" y="18789"/>
                    <a:pt x="5796" y="17884"/>
                    <a:pt x="5615" y="16978"/>
                  </a:cubicBezTo>
                  <a:cubicBezTo>
                    <a:pt x="4709" y="12903"/>
                    <a:pt x="4076" y="8828"/>
                    <a:pt x="3713" y="4662"/>
                  </a:cubicBezTo>
                  <a:cubicBezTo>
                    <a:pt x="2989" y="3213"/>
                    <a:pt x="4257" y="1674"/>
                    <a:pt x="3261" y="225"/>
                  </a:cubicBezTo>
                  <a:lnTo>
                    <a:pt x="2808" y="134"/>
                  </a:lnTo>
                  <a:cubicBezTo>
                    <a:pt x="2442" y="43"/>
                    <a:pt x="2122" y="0"/>
                    <a:pt x="1846" y="0"/>
                  </a:cubicBezTo>
                  <a:close/>
                </a:path>
              </a:pathLst>
            </a:custGeom>
            <a:solidFill>
              <a:srgbClr val="EE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568200" y="2339050"/>
              <a:ext cx="233225" cy="491300"/>
            </a:xfrm>
            <a:custGeom>
              <a:avLst/>
              <a:gdLst/>
              <a:ahLst/>
              <a:cxnLst/>
              <a:rect l="l" t="t" r="r" b="b"/>
              <a:pathLst>
                <a:path w="9329" h="19652" extrusionOk="0">
                  <a:moveTo>
                    <a:pt x="6068" y="0"/>
                  </a:moveTo>
                  <a:cubicBezTo>
                    <a:pt x="5434" y="1359"/>
                    <a:pt x="4710" y="2717"/>
                    <a:pt x="4166" y="4166"/>
                  </a:cubicBezTo>
                  <a:cubicBezTo>
                    <a:pt x="2899" y="7426"/>
                    <a:pt x="1540" y="10596"/>
                    <a:pt x="544" y="13946"/>
                  </a:cubicBezTo>
                  <a:cubicBezTo>
                    <a:pt x="272" y="14580"/>
                    <a:pt x="1" y="15305"/>
                    <a:pt x="544" y="15757"/>
                  </a:cubicBezTo>
                  <a:cubicBezTo>
                    <a:pt x="1993" y="16935"/>
                    <a:pt x="2899" y="18746"/>
                    <a:pt x="4529" y="19651"/>
                  </a:cubicBezTo>
                  <a:cubicBezTo>
                    <a:pt x="4257" y="19017"/>
                    <a:pt x="4166" y="18293"/>
                    <a:pt x="4438" y="17568"/>
                  </a:cubicBezTo>
                  <a:cubicBezTo>
                    <a:pt x="5887" y="13675"/>
                    <a:pt x="7427" y="9781"/>
                    <a:pt x="8966" y="5977"/>
                  </a:cubicBezTo>
                  <a:cubicBezTo>
                    <a:pt x="9328" y="5434"/>
                    <a:pt x="8966" y="4890"/>
                    <a:pt x="8785" y="4347"/>
                  </a:cubicBezTo>
                  <a:cubicBezTo>
                    <a:pt x="8694" y="4166"/>
                    <a:pt x="8604" y="3894"/>
                    <a:pt x="8423" y="3713"/>
                  </a:cubicBezTo>
                  <a:cubicBezTo>
                    <a:pt x="8332" y="3532"/>
                    <a:pt x="8242" y="3351"/>
                    <a:pt x="8151" y="3170"/>
                  </a:cubicBezTo>
                  <a:cubicBezTo>
                    <a:pt x="7245" y="2264"/>
                    <a:pt x="7155" y="815"/>
                    <a:pt x="6068" y="0"/>
                  </a:cubicBezTo>
                  <a:close/>
                </a:path>
              </a:pathLst>
            </a:custGeom>
            <a:solidFill>
              <a:srgbClr val="F8F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749325" y="1836450"/>
              <a:ext cx="276225" cy="563750"/>
            </a:xfrm>
            <a:custGeom>
              <a:avLst/>
              <a:gdLst/>
              <a:ahLst/>
              <a:cxnLst/>
              <a:rect l="l" t="t" r="r" b="b"/>
              <a:pathLst>
                <a:path w="11049" h="22550" extrusionOk="0">
                  <a:moveTo>
                    <a:pt x="9147" y="1"/>
                  </a:moveTo>
                  <a:cubicBezTo>
                    <a:pt x="7426" y="1902"/>
                    <a:pt x="6611" y="4257"/>
                    <a:pt x="5434" y="6521"/>
                  </a:cubicBezTo>
                  <a:cubicBezTo>
                    <a:pt x="5615" y="7155"/>
                    <a:pt x="6158" y="7698"/>
                    <a:pt x="6883" y="7789"/>
                  </a:cubicBezTo>
                  <a:cubicBezTo>
                    <a:pt x="7788" y="7970"/>
                    <a:pt x="7426" y="8513"/>
                    <a:pt x="7426" y="8875"/>
                  </a:cubicBezTo>
                  <a:cubicBezTo>
                    <a:pt x="7362" y="9229"/>
                    <a:pt x="7252" y="9343"/>
                    <a:pt x="7121" y="9343"/>
                  </a:cubicBezTo>
                  <a:cubicBezTo>
                    <a:pt x="6882" y="9343"/>
                    <a:pt x="6573" y="8966"/>
                    <a:pt x="6339" y="8966"/>
                  </a:cubicBezTo>
                  <a:cubicBezTo>
                    <a:pt x="5706" y="8875"/>
                    <a:pt x="4981" y="8694"/>
                    <a:pt x="4347" y="8694"/>
                  </a:cubicBezTo>
                  <a:cubicBezTo>
                    <a:pt x="3532" y="9237"/>
                    <a:pt x="2989" y="10052"/>
                    <a:pt x="2717" y="11049"/>
                  </a:cubicBezTo>
                  <a:cubicBezTo>
                    <a:pt x="1812" y="13222"/>
                    <a:pt x="906" y="15305"/>
                    <a:pt x="0" y="17388"/>
                  </a:cubicBezTo>
                  <a:cubicBezTo>
                    <a:pt x="182" y="18474"/>
                    <a:pt x="544" y="19561"/>
                    <a:pt x="1178" y="20557"/>
                  </a:cubicBezTo>
                  <a:cubicBezTo>
                    <a:pt x="1359" y="21010"/>
                    <a:pt x="1630" y="21372"/>
                    <a:pt x="1902" y="21825"/>
                  </a:cubicBezTo>
                  <a:cubicBezTo>
                    <a:pt x="2083" y="22006"/>
                    <a:pt x="2264" y="22187"/>
                    <a:pt x="2445" y="22368"/>
                  </a:cubicBezTo>
                  <a:cubicBezTo>
                    <a:pt x="2627" y="22459"/>
                    <a:pt x="2898" y="22549"/>
                    <a:pt x="3170" y="22549"/>
                  </a:cubicBezTo>
                  <a:cubicBezTo>
                    <a:pt x="5253" y="21553"/>
                    <a:pt x="5887" y="19018"/>
                    <a:pt x="4528" y="17116"/>
                  </a:cubicBezTo>
                  <a:lnTo>
                    <a:pt x="4528" y="17116"/>
                  </a:lnTo>
                  <a:cubicBezTo>
                    <a:pt x="4840" y="17316"/>
                    <a:pt x="5108" y="17402"/>
                    <a:pt x="5343" y="17402"/>
                  </a:cubicBezTo>
                  <a:cubicBezTo>
                    <a:pt x="6063" y="17402"/>
                    <a:pt x="6473" y="16599"/>
                    <a:pt x="6883" y="15848"/>
                  </a:cubicBezTo>
                  <a:cubicBezTo>
                    <a:pt x="7879" y="13403"/>
                    <a:pt x="8966" y="11139"/>
                    <a:pt x="10233" y="8875"/>
                  </a:cubicBezTo>
                  <a:cubicBezTo>
                    <a:pt x="10596" y="7879"/>
                    <a:pt x="11048" y="6702"/>
                    <a:pt x="10414" y="5796"/>
                  </a:cubicBezTo>
                  <a:cubicBezTo>
                    <a:pt x="10161" y="5511"/>
                    <a:pt x="9918" y="5403"/>
                    <a:pt x="9675" y="5403"/>
                  </a:cubicBezTo>
                  <a:cubicBezTo>
                    <a:pt x="9224" y="5403"/>
                    <a:pt x="8771" y="5774"/>
                    <a:pt x="8241" y="6068"/>
                  </a:cubicBezTo>
                  <a:cubicBezTo>
                    <a:pt x="8784" y="4619"/>
                    <a:pt x="10324" y="3804"/>
                    <a:pt x="10324" y="2265"/>
                  </a:cubicBezTo>
                  <a:cubicBezTo>
                    <a:pt x="10414" y="1450"/>
                    <a:pt x="10052" y="634"/>
                    <a:pt x="9509" y="91"/>
                  </a:cubicBezTo>
                  <a:lnTo>
                    <a:pt x="9147" y="1"/>
                  </a:lnTo>
                  <a:close/>
                </a:path>
              </a:pathLst>
            </a:custGeom>
            <a:solidFill>
              <a:srgbClr val="F8F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40200" y="1234500"/>
              <a:ext cx="287550" cy="337200"/>
            </a:xfrm>
            <a:custGeom>
              <a:avLst/>
              <a:gdLst/>
              <a:ahLst/>
              <a:cxnLst/>
              <a:rect l="l" t="t" r="r" b="b"/>
              <a:pathLst>
                <a:path w="11502" h="13488" extrusionOk="0">
                  <a:moveTo>
                    <a:pt x="4220" y="0"/>
                  </a:moveTo>
                  <a:cubicBezTo>
                    <a:pt x="3925" y="0"/>
                    <a:pt x="3684" y="202"/>
                    <a:pt x="3442" y="443"/>
                  </a:cubicBezTo>
                  <a:cubicBezTo>
                    <a:pt x="2947" y="856"/>
                    <a:pt x="2677" y="1644"/>
                    <a:pt x="1880" y="1644"/>
                  </a:cubicBezTo>
                  <a:cubicBezTo>
                    <a:pt x="1802" y="1644"/>
                    <a:pt x="1719" y="1636"/>
                    <a:pt x="1631" y="1620"/>
                  </a:cubicBezTo>
                  <a:cubicBezTo>
                    <a:pt x="906" y="1801"/>
                    <a:pt x="1" y="2073"/>
                    <a:pt x="363" y="2888"/>
                  </a:cubicBezTo>
                  <a:cubicBezTo>
                    <a:pt x="997" y="4065"/>
                    <a:pt x="273" y="5152"/>
                    <a:pt x="816" y="6239"/>
                  </a:cubicBezTo>
                  <a:lnTo>
                    <a:pt x="816" y="7235"/>
                  </a:lnTo>
                  <a:cubicBezTo>
                    <a:pt x="1780" y="7761"/>
                    <a:pt x="2150" y="9050"/>
                    <a:pt x="3569" y="9050"/>
                  </a:cubicBezTo>
                  <a:cubicBezTo>
                    <a:pt x="3616" y="9050"/>
                    <a:pt x="3664" y="9049"/>
                    <a:pt x="3714" y="9046"/>
                  </a:cubicBezTo>
                  <a:lnTo>
                    <a:pt x="3714" y="9046"/>
                  </a:lnTo>
                  <a:cubicBezTo>
                    <a:pt x="3170" y="9589"/>
                    <a:pt x="2536" y="9227"/>
                    <a:pt x="2355" y="9770"/>
                  </a:cubicBezTo>
                  <a:cubicBezTo>
                    <a:pt x="3985" y="11219"/>
                    <a:pt x="3985" y="11219"/>
                    <a:pt x="6340" y="11672"/>
                  </a:cubicBezTo>
                  <a:cubicBezTo>
                    <a:pt x="6974" y="11763"/>
                    <a:pt x="7517" y="12034"/>
                    <a:pt x="7970" y="12397"/>
                  </a:cubicBezTo>
                  <a:cubicBezTo>
                    <a:pt x="8763" y="13190"/>
                    <a:pt x="9060" y="13487"/>
                    <a:pt x="9638" y="13487"/>
                  </a:cubicBezTo>
                  <a:cubicBezTo>
                    <a:pt x="9983" y="13487"/>
                    <a:pt x="10428" y="13381"/>
                    <a:pt x="11139" y="13212"/>
                  </a:cubicBezTo>
                  <a:cubicBezTo>
                    <a:pt x="11321" y="13031"/>
                    <a:pt x="11502" y="12849"/>
                    <a:pt x="11502" y="12578"/>
                  </a:cubicBezTo>
                  <a:cubicBezTo>
                    <a:pt x="11230" y="11672"/>
                    <a:pt x="10868" y="10857"/>
                    <a:pt x="10415" y="10133"/>
                  </a:cubicBezTo>
                  <a:cubicBezTo>
                    <a:pt x="9147" y="7597"/>
                    <a:pt x="8332" y="4790"/>
                    <a:pt x="6702" y="2435"/>
                  </a:cubicBezTo>
                  <a:lnTo>
                    <a:pt x="4710" y="171"/>
                  </a:lnTo>
                  <a:cubicBezTo>
                    <a:pt x="4529" y="51"/>
                    <a:pt x="4368" y="0"/>
                    <a:pt x="4220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866100" y="2947975"/>
              <a:ext cx="165300" cy="439475"/>
            </a:xfrm>
            <a:custGeom>
              <a:avLst/>
              <a:gdLst/>
              <a:ahLst/>
              <a:cxnLst/>
              <a:rect l="l" t="t" r="r" b="b"/>
              <a:pathLst>
                <a:path w="6612" h="17579" extrusionOk="0">
                  <a:moveTo>
                    <a:pt x="3730" y="0"/>
                  </a:moveTo>
                  <a:cubicBezTo>
                    <a:pt x="1335" y="0"/>
                    <a:pt x="798" y="1941"/>
                    <a:pt x="1" y="3535"/>
                  </a:cubicBezTo>
                  <a:cubicBezTo>
                    <a:pt x="1" y="8063"/>
                    <a:pt x="1087" y="12319"/>
                    <a:pt x="1631" y="16756"/>
                  </a:cubicBezTo>
                  <a:cubicBezTo>
                    <a:pt x="1631" y="17028"/>
                    <a:pt x="1902" y="17209"/>
                    <a:pt x="2083" y="17390"/>
                  </a:cubicBezTo>
                  <a:cubicBezTo>
                    <a:pt x="2455" y="17521"/>
                    <a:pt x="2811" y="17579"/>
                    <a:pt x="3154" y="17579"/>
                  </a:cubicBezTo>
                  <a:cubicBezTo>
                    <a:pt x="4235" y="17579"/>
                    <a:pt x="5197" y="17013"/>
                    <a:pt x="6158" y="16394"/>
                  </a:cubicBezTo>
                  <a:cubicBezTo>
                    <a:pt x="6430" y="16123"/>
                    <a:pt x="6611" y="15670"/>
                    <a:pt x="6521" y="15217"/>
                  </a:cubicBezTo>
                  <a:cubicBezTo>
                    <a:pt x="6430" y="12229"/>
                    <a:pt x="5525" y="9421"/>
                    <a:pt x="5343" y="6614"/>
                  </a:cubicBezTo>
                  <a:cubicBezTo>
                    <a:pt x="5162" y="4350"/>
                    <a:pt x="4709" y="2086"/>
                    <a:pt x="3894" y="3"/>
                  </a:cubicBezTo>
                  <a:cubicBezTo>
                    <a:pt x="3839" y="1"/>
                    <a:pt x="3784" y="0"/>
                    <a:pt x="3730" y="0"/>
                  </a:cubicBez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441575" y="4236225"/>
              <a:ext cx="767350" cy="169825"/>
            </a:xfrm>
            <a:custGeom>
              <a:avLst/>
              <a:gdLst/>
              <a:ahLst/>
              <a:cxnLst/>
              <a:rect l="l" t="t" r="r" b="b"/>
              <a:pathLst>
                <a:path w="30694" h="6793" extrusionOk="0">
                  <a:moveTo>
                    <a:pt x="28067" y="1"/>
                  </a:moveTo>
                  <a:cubicBezTo>
                    <a:pt x="27343" y="1"/>
                    <a:pt x="26618" y="1"/>
                    <a:pt x="25894" y="182"/>
                  </a:cubicBezTo>
                  <a:cubicBezTo>
                    <a:pt x="23721" y="1178"/>
                    <a:pt x="21457" y="1993"/>
                    <a:pt x="19102" y="2717"/>
                  </a:cubicBezTo>
                  <a:cubicBezTo>
                    <a:pt x="16177" y="3545"/>
                    <a:pt x="13117" y="3969"/>
                    <a:pt x="10045" y="3969"/>
                  </a:cubicBezTo>
                  <a:cubicBezTo>
                    <a:pt x="8078" y="3969"/>
                    <a:pt x="6105" y="3795"/>
                    <a:pt x="4160" y="3442"/>
                  </a:cubicBezTo>
                  <a:cubicBezTo>
                    <a:pt x="3255" y="3170"/>
                    <a:pt x="2349" y="2989"/>
                    <a:pt x="1353" y="2808"/>
                  </a:cubicBezTo>
                  <a:cubicBezTo>
                    <a:pt x="1173" y="2772"/>
                    <a:pt x="1017" y="2755"/>
                    <a:pt x="883" y="2755"/>
                  </a:cubicBezTo>
                  <a:cubicBezTo>
                    <a:pt x="1" y="2755"/>
                    <a:pt x="43" y="3483"/>
                    <a:pt x="357" y="4347"/>
                  </a:cubicBezTo>
                  <a:lnTo>
                    <a:pt x="991" y="5072"/>
                  </a:lnTo>
                  <a:cubicBezTo>
                    <a:pt x="1172" y="5253"/>
                    <a:pt x="1353" y="5434"/>
                    <a:pt x="1534" y="5525"/>
                  </a:cubicBezTo>
                  <a:cubicBezTo>
                    <a:pt x="4704" y="6430"/>
                    <a:pt x="7964" y="6792"/>
                    <a:pt x="11314" y="6792"/>
                  </a:cubicBezTo>
                  <a:cubicBezTo>
                    <a:pt x="17653" y="6702"/>
                    <a:pt x="23811" y="4981"/>
                    <a:pt x="29245" y="1812"/>
                  </a:cubicBezTo>
                  <a:cubicBezTo>
                    <a:pt x="30694" y="91"/>
                    <a:pt x="28973" y="363"/>
                    <a:pt x="28067" y="1"/>
                  </a:cubicBezTo>
                  <a:close/>
                </a:path>
              </a:pathLst>
            </a:custGeom>
            <a:solidFill>
              <a:srgbClr val="EE8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924300" y="1452950"/>
              <a:ext cx="255850" cy="365425"/>
            </a:xfrm>
            <a:custGeom>
              <a:avLst/>
              <a:gdLst/>
              <a:ahLst/>
              <a:cxnLst/>
              <a:rect l="l" t="t" r="r" b="b"/>
              <a:pathLst>
                <a:path w="10234" h="14617" extrusionOk="0">
                  <a:moveTo>
                    <a:pt x="9898" y="1"/>
                  </a:moveTo>
                  <a:cubicBezTo>
                    <a:pt x="9772" y="1"/>
                    <a:pt x="9631" y="46"/>
                    <a:pt x="9509" y="127"/>
                  </a:cubicBezTo>
                  <a:cubicBezTo>
                    <a:pt x="9328" y="308"/>
                    <a:pt x="9147" y="489"/>
                    <a:pt x="8966" y="670"/>
                  </a:cubicBezTo>
                  <a:lnTo>
                    <a:pt x="8966" y="1757"/>
                  </a:lnTo>
                  <a:cubicBezTo>
                    <a:pt x="8332" y="2029"/>
                    <a:pt x="7698" y="2300"/>
                    <a:pt x="7698" y="3115"/>
                  </a:cubicBezTo>
                  <a:cubicBezTo>
                    <a:pt x="7517" y="4202"/>
                    <a:pt x="6792" y="5108"/>
                    <a:pt x="5887" y="5651"/>
                  </a:cubicBezTo>
                  <a:cubicBezTo>
                    <a:pt x="5706" y="5741"/>
                    <a:pt x="5434" y="5923"/>
                    <a:pt x="5253" y="6013"/>
                  </a:cubicBezTo>
                  <a:cubicBezTo>
                    <a:pt x="4741" y="6525"/>
                    <a:pt x="4229" y="7198"/>
                    <a:pt x="3338" y="7198"/>
                  </a:cubicBezTo>
                  <a:cubicBezTo>
                    <a:pt x="3283" y="7198"/>
                    <a:pt x="3228" y="7196"/>
                    <a:pt x="3170" y="7190"/>
                  </a:cubicBezTo>
                  <a:cubicBezTo>
                    <a:pt x="2717" y="6557"/>
                    <a:pt x="3532" y="5289"/>
                    <a:pt x="2265" y="4926"/>
                  </a:cubicBezTo>
                  <a:cubicBezTo>
                    <a:pt x="453" y="5832"/>
                    <a:pt x="816" y="7915"/>
                    <a:pt x="1" y="9364"/>
                  </a:cubicBezTo>
                  <a:cubicBezTo>
                    <a:pt x="1" y="9726"/>
                    <a:pt x="1" y="10088"/>
                    <a:pt x="182" y="10450"/>
                  </a:cubicBezTo>
                  <a:cubicBezTo>
                    <a:pt x="1631" y="11899"/>
                    <a:pt x="3532" y="12081"/>
                    <a:pt x="5434" y="12443"/>
                  </a:cubicBezTo>
                  <a:cubicBezTo>
                    <a:pt x="5977" y="12533"/>
                    <a:pt x="6521" y="12352"/>
                    <a:pt x="6159" y="13167"/>
                  </a:cubicBezTo>
                  <a:cubicBezTo>
                    <a:pt x="6068" y="13439"/>
                    <a:pt x="6159" y="13711"/>
                    <a:pt x="6249" y="13892"/>
                  </a:cubicBezTo>
                  <a:cubicBezTo>
                    <a:pt x="6521" y="14254"/>
                    <a:pt x="6883" y="14526"/>
                    <a:pt x="7426" y="14616"/>
                  </a:cubicBezTo>
                  <a:cubicBezTo>
                    <a:pt x="7607" y="14526"/>
                    <a:pt x="7879" y="14435"/>
                    <a:pt x="8060" y="14344"/>
                  </a:cubicBezTo>
                  <a:cubicBezTo>
                    <a:pt x="8241" y="14073"/>
                    <a:pt x="8422" y="13801"/>
                    <a:pt x="8604" y="13529"/>
                  </a:cubicBezTo>
                  <a:lnTo>
                    <a:pt x="8875" y="13077"/>
                  </a:lnTo>
                  <a:cubicBezTo>
                    <a:pt x="9147" y="12714"/>
                    <a:pt x="9419" y="12443"/>
                    <a:pt x="9690" y="12081"/>
                  </a:cubicBezTo>
                  <a:cubicBezTo>
                    <a:pt x="10053" y="11537"/>
                    <a:pt x="10143" y="10903"/>
                    <a:pt x="10053" y="10360"/>
                  </a:cubicBezTo>
                  <a:cubicBezTo>
                    <a:pt x="8875" y="9817"/>
                    <a:pt x="8151" y="8458"/>
                    <a:pt x="8422" y="7190"/>
                  </a:cubicBezTo>
                  <a:cubicBezTo>
                    <a:pt x="8785" y="4745"/>
                    <a:pt x="10143" y="2663"/>
                    <a:pt x="10234" y="217"/>
                  </a:cubicBezTo>
                  <a:cubicBezTo>
                    <a:pt x="10184" y="68"/>
                    <a:pt x="10052" y="1"/>
                    <a:pt x="9898" y="1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4771025" y="2444100"/>
              <a:ext cx="192450" cy="426575"/>
            </a:xfrm>
            <a:custGeom>
              <a:avLst/>
              <a:gdLst/>
              <a:ahLst/>
              <a:cxnLst/>
              <a:rect l="l" t="t" r="r" b="b"/>
              <a:pathLst>
                <a:path w="7698" h="17063" extrusionOk="0">
                  <a:moveTo>
                    <a:pt x="2342" y="6095"/>
                  </a:moveTo>
                  <a:cubicBezTo>
                    <a:pt x="3678" y="6110"/>
                    <a:pt x="3527" y="6454"/>
                    <a:pt x="2717" y="8295"/>
                  </a:cubicBezTo>
                  <a:cubicBezTo>
                    <a:pt x="2237" y="7815"/>
                    <a:pt x="3002" y="6454"/>
                    <a:pt x="2342" y="6095"/>
                  </a:cubicBezTo>
                  <a:close/>
                  <a:moveTo>
                    <a:pt x="4004" y="0"/>
                  </a:moveTo>
                  <a:cubicBezTo>
                    <a:pt x="3477" y="0"/>
                    <a:pt x="3103" y="667"/>
                    <a:pt x="2807" y="1141"/>
                  </a:cubicBezTo>
                  <a:cubicBezTo>
                    <a:pt x="1902" y="2409"/>
                    <a:pt x="1087" y="3767"/>
                    <a:pt x="91" y="5035"/>
                  </a:cubicBezTo>
                  <a:cubicBezTo>
                    <a:pt x="0" y="5216"/>
                    <a:pt x="0" y="5397"/>
                    <a:pt x="91" y="5579"/>
                  </a:cubicBezTo>
                  <a:lnTo>
                    <a:pt x="1177" y="6122"/>
                  </a:lnTo>
                  <a:cubicBezTo>
                    <a:pt x="1268" y="7842"/>
                    <a:pt x="634" y="9835"/>
                    <a:pt x="2536" y="11012"/>
                  </a:cubicBezTo>
                  <a:cubicBezTo>
                    <a:pt x="2988" y="10559"/>
                    <a:pt x="2717" y="9744"/>
                    <a:pt x="3351" y="9654"/>
                  </a:cubicBezTo>
                  <a:cubicBezTo>
                    <a:pt x="3894" y="9654"/>
                    <a:pt x="5977" y="11465"/>
                    <a:pt x="5796" y="11736"/>
                  </a:cubicBezTo>
                  <a:cubicBezTo>
                    <a:pt x="5431" y="12466"/>
                    <a:pt x="4655" y="12901"/>
                    <a:pt x="3894" y="12901"/>
                  </a:cubicBezTo>
                  <a:cubicBezTo>
                    <a:pt x="3710" y="12901"/>
                    <a:pt x="3527" y="12876"/>
                    <a:pt x="3351" y="12823"/>
                  </a:cubicBezTo>
                  <a:cubicBezTo>
                    <a:pt x="3260" y="12823"/>
                    <a:pt x="3260" y="12914"/>
                    <a:pt x="3079" y="13185"/>
                  </a:cubicBezTo>
                  <a:cubicBezTo>
                    <a:pt x="4890" y="13819"/>
                    <a:pt x="6701" y="14634"/>
                    <a:pt x="7154" y="16808"/>
                  </a:cubicBezTo>
                  <a:cubicBezTo>
                    <a:pt x="7207" y="16966"/>
                    <a:pt x="7290" y="17062"/>
                    <a:pt x="7404" y="17062"/>
                  </a:cubicBezTo>
                  <a:cubicBezTo>
                    <a:pt x="7486" y="17062"/>
                    <a:pt x="7584" y="17012"/>
                    <a:pt x="7697" y="16898"/>
                  </a:cubicBezTo>
                  <a:cubicBezTo>
                    <a:pt x="6882" y="11465"/>
                    <a:pt x="5162" y="6212"/>
                    <a:pt x="4981" y="688"/>
                  </a:cubicBezTo>
                  <a:cubicBezTo>
                    <a:pt x="4605" y="187"/>
                    <a:pt x="4283" y="0"/>
                    <a:pt x="4004" y="0"/>
                  </a:cubicBez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439175" y="2997425"/>
              <a:ext cx="416575" cy="351350"/>
            </a:xfrm>
            <a:custGeom>
              <a:avLst/>
              <a:gdLst/>
              <a:ahLst/>
              <a:cxnLst/>
              <a:rect l="l" t="t" r="r" b="b"/>
              <a:pathLst>
                <a:path w="16663" h="14054" extrusionOk="0">
                  <a:moveTo>
                    <a:pt x="1259" y="1"/>
                  </a:moveTo>
                  <a:cubicBezTo>
                    <a:pt x="256" y="1"/>
                    <a:pt x="0" y="1007"/>
                    <a:pt x="0" y="3368"/>
                  </a:cubicBezTo>
                  <a:lnTo>
                    <a:pt x="0" y="3549"/>
                  </a:lnTo>
                  <a:cubicBezTo>
                    <a:pt x="906" y="3006"/>
                    <a:pt x="91" y="1557"/>
                    <a:pt x="1449" y="923"/>
                  </a:cubicBezTo>
                  <a:cubicBezTo>
                    <a:pt x="3260" y="2825"/>
                    <a:pt x="5162" y="4817"/>
                    <a:pt x="6973" y="6809"/>
                  </a:cubicBezTo>
                  <a:cubicBezTo>
                    <a:pt x="9146" y="10160"/>
                    <a:pt x="12316" y="12696"/>
                    <a:pt x="16029" y="14054"/>
                  </a:cubicBezTo>
                  <a:lnTo>
                    <a:pt x="16300" y="13782"/>
                  </a:lnTo>
                  <a:cubicBezTo>
                    <a:pt x="16572" y="12786"/>
                    <a:pt x="16663" y="11790"/>
                    <a:pt x="15485" y="11247"/>
                  </a:cubicBezTo>
                  <a:cubicBezTo>
                    <a:pt x="15033" y="10975"/>
                    <a:pt x="14580" y="10613"/>
                    <a:pt x="14761" y="9979"/>
                  </a:cubicBezTo>
                  <a:cubicBezTo>
                    <a:pt x="15033" y="9073"/>
                    <a:pt x="14489" y="9073"/>
                    <a:pt x="13855" y="8892"/>
                  </a:cubicBezTo>
                  <a:cubicBezTo>
                    <a:pt x="12225" y="8349"/>
                    <a:pt x="10686" y="7624"/>
                    <a:pt x="9327" y="6628"/>
                  </a:cubicBezTo>
                  <a:cubicBezTo>
                    <a:pt x="8512" y="5632"/>
                    <a:pt x="7516" y="4908"/>
                    <a:pt x="6430" y="4364"/>
                  </a:cubicBezTo>
                  <a:cubicBezTo>
                    <a:pt x="5615" y="3912"/>
                    <a:pt x="4981" y="3549"/>
                    <a:pt x="5796" y="2463"/>
                  </a:cubicBezTo>
                  <a:cubicBezTo>
                    <a:pt x="6279" y="1738"/>
                    <a:pt x="6118" y="1537"/>
                    <a:pt x="5769" y="1537"/>
                  </a:cubicBezTo>
                  <a:cubicBezTo>
                    <a:pt x="5594" y="1537"/>
                    <a:pt x="5373" y="1587"/>
                    <a:pt x="5162" y="1648"/>
                  </a:cubicBezTo>
                  <a:cubicBezTo>
                    <a:pt x="5051" y="1689"/>
                    <a:pt x="4952" y="1708"/>
                    <a:pt x="4864" y="1708"/>
                  </a:cubicBezTo>
                  <a:cubicBezTo>
                    <a:pt x="4375" y="1708"/>
                    <a:pt x="4187" y="1153"/>
                    <a:pt x="3803" y="923"/>
                  </a:cubicBezTo>
                  <a:cubicBezTo>
                    <a:pt x="2650" y="330"/>
                    <a:pt x="1832" y="1"/>
                    <a:pt x="1259" y="1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696300" y="1850025"/>
              <a:ext cx="156250" cy="372725"/>
            </a:xfrm>
            <a:custGeom>
              <a:avLst/>
              <a:gdLst/>
              <a:ahLst/>
              <a:cxnLst/>
              <a:rect l="l" t="t" r="r" b="b"/>
              <a:pathLst>
                <a:path w="6250" h="14909" extrusionOk="0">
                  <a:moveTo>
                    <a:pt x="1993" y="1"/>
                  </a:moveTo>
                  <a:cubicBezTo>
                    <a:pt x="1" y="2174"/>
                    <a:pt x="1993" y="3804"/>
                    <a:pt x="2627" y="5615"/>
                  </a:cubicBezTo>
                  <a:cubicBezTo>
                    <a:pt x="3261" y="7789"/>
                    <a:pt x="3261" y="9872"/>
                    <a:pt x="1178" y="11411"/>
                  </a:cubicBezTo>
                  <a:cubicBezTo>
                    <a:pt x="635" y="11773"/>
                    <a:pt x="635" y="12498"/>
                    <a:pt x="453" y="13041"/>
                  </a:cubicBezTo>
                  <a:lnTo>
                    <a:pt x="453" y="13675"/>
                  </a:lnTo>
                  <a:cubicBezTo>
                    <a:pt x="544" y="13630"/>
                    <a:pt x="657" y="13607"/>
                    <a:pt x="782" y="13607"/>
                  </a:cubicBezTo>
                  <a:cubicBezTo>
                    <a:pt x="906" y="13607"/>
                    <a:pt x="1042" y="13630"/>
                    <a:pt x="1178" y="13675"/>
                  </a:cubicBezTo>
                  <a:cubicBezTo>
                    <a:pt x="1269" y="13675"/>
                    <a:pt x="4257" y="14581"/>
                    <a:pt x="4347" y="14581"/>
                  </a:cubicBezTo>
                  <a:cubicBezTo>
                    <a:pt x="4454" y="14505"/>
                    <a:pt x="4555" y="14475"/>
                    <a:pt x="4653" y="14475"/>
                  </a:cubicBezTo>
                  <a:cubicBezTo>
                    <a:pt x="5025" y="14475"/>
                    <a:pt x="5348" y="14908"/>
                    <a:pt x="5715" y="14908"/>
                  </a:cubicBezTo>
                  <a:cubicBezTo>
                    <a:pt x="5828" y="14908"/>
                    <a:pt x="5945" y="14868"/>
                    <a:pt x="6068" y="14762"/>
                  </a:cubicBezTo>
                  <a:cubicBezTo>
                    <a:pt x="6159" y="14671"/>
                    <a:pt x="6249" y="14400"/>
                    <a:pt x="6249" y="14309"/>
                  </a:cubicBezTo>
                  <a:cubicBezTo>
                    <a:pt x="5072" y="10506"/>
                    <a:pt x="5344" y="6249"/>
                    <a:pt x="2989" y="2808"/>
                  </a:cubicBezTo>
                  <a:cubicBezTo>
                    <a:pt x="2808" y="2537"/>
                    <a:pt x="2989" y="2174"/>
                    <a:pt x="2989" y="1812"/>
                  </a:cubicBezTo>
                  <a:cubicBezTo>
                    <a:pt x="2989" y="1088"/>
                    <a:pt x="2627" y="363"/>
                    <a:pt x="1993" y="1"/>
                  </a:cubicBezTo>
                  <a:close/>
                </a:path>
              </a:pathLst>
            </a:custGeom>
            <a:solidFill>
              <a:srgbClr val="FDF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467650" y="4668625"/>
              <a:ext cx="235475" cy="143450"/>
            </a:xfrm>
            <a:custGeom>
              <a:avLst/>
              <a:gdLst/>
              <a:ahLst/>
              <a:cxnLst/>
              <a:rect l="l" t="t" r="r" b="b"/>
              <a:pathLst>
                <a:path w="9419" h="5738" extrusionOk="0">
                  <a:moveTo>
                    <a:pt x="4166" y="1"/>
                  </a:moveTo>
                  <a:cubicBezTo>
                    <a:pt x="3894" y="1"/>
                    <a:pt x="3713" y="92"/>
                    <a:pt x="3532" y="273"/>
                  </a:cubicBezTo>
                  <a:cubicBezTo>
                    <a:pt x="2536" y="1178"/>
                    <a:pt x="1359" y="1812"/>
                    <a:pt x="0" y="2174"/>
                  </a:cubicBezTo>
                  <a:cubicBezTo>
                    <a:pt x="91" y="2446"/>
                    <a:pt x="91" y="2537"/>
                    <a:pt x="182" y="2627"/>
                  </a:cubicBezTo>
                  <a:cubicBezTo>
                    <a:pt x="363" y="2788"/>
                    <a:pt x="544" y="2846"/>
                    <a:pt x="725" y="2846"/>
                  </a:cubicBezTo>
                  <a:cubicBezTo>
                    <a:pt x="1196" y="2846"/>
                    <a:pt x="1667" y="2453"/>
                    <a:pt x="2138" y="2453"/>
                  </a:cubicBezTo>
                  <a:cubicBezTo>
                    <a:pt x="2301" y="2453"/>
                    <a:pt x="2464" y="2500"/>
                    <a:pt x="2627" y="2627"/>
                  </a:cubicBezTo>
                  <a:cubicBezTo>
                    <a:pt x="2627" y="4257"/>
                    <a:pt x="997" y="4619"/>
                    <a:pt x="363" y="5706"/>
                  </a:cubicBezTo>
                  <a:cubicBezTo>
                    <a:pt x="635" y="5727"/>
                    <a:pt x="903" y="5737"/>
                    <a:pt x="1167" y="5737"/>
                  </a:cubicBezTo>
                  <a:cubicBezTo>
                    <a:pt x="4327" y="5737"/>
                    <a:pt x="6911" y="4278"/>
                    <a:pt x="9418" y="2355"/>
                  </a:cubicBezTo>
                  <a:cubicBezTo>
                    <a:pt x="8513" y="1269"/>
                    <a:pt x="6973" y="1269"/>
                    <a:pt x="5796" y="635"/>
                  </a:cubicBezTo>
                  <a:cubicBezTo>
                    <a:pt x="5615" y="454"/>
                    <a:pt x="5343" y="363"/>
                    <a:pt x="5162" y="273"/>
                  </a:cubicBezTo>
                  <a:cubicBezTo>
                    <a:pt x="4800" y="92"/>
                    <a:pt x="4528" y="1"/>
                    <a:pt x="4166" y="1"/>
                  </a:cubicBezTo>
                  <a:close/>
                </a:path>
              </a:pathLst>
            </a:custGeom>
            <a:solidFill>
              <a:srgbClr val="F8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050425" y="1505925"/>
              <a:ext cx="163025" cy="200600"/>
            </a:xfrm>
            <a:custGeom>
              <a:avLst/>
              <a:gdLst/>
              <a:ahLst/>
              <a:cxnLst/>
              <a:rect l="l" t="t" r="r" b="b"/>
              <a:pathLst>
                <a:path w="6521" h="8024" extrusionOk="0">
                  <a:moveTo>
                    <a:pt x="3804" y="0"/>
                  </a:moveTo>
                  <a:cubicBezTo>
                    <a:pt x="2536" y="2445"/>
                    <a:pt x="1268" y="4890"/>
                    <a:pt x="1" y="7245"/>
                  </a:cubicBezTo>
                  <a:cubicBezTo>
                    <a:pt x="514" y="7758"/>
                    <a:pt x="1209" y="7999"/>
                    <a:pt x="1893" y="7999"/>
                  </a:cubicBezTo>
                  <a:cubicBezTo>
                    <a:pt x="2174" y="7999"/>
                    <a:pt x="2453" y="7958"/>
                    <a:pt x="2717" y="7879"/>
                  </a:cubicBezTo>
                  <a:cubicBezTo>
                    <a:pt x="2937" y="7769"/>
                    <a:pt x="3124" y="7592"/>
                    <a:pt x="3358" y="7592"/>
                  </a:cubicBezTo>
                  <a:cubicBezTo>
                    <a:pt x="3510" y="7592"/>
                    <a:pt x="3681" y="7665"/>
                    <a:pt x="3894" y="7879"/>
                  </a:cubicBezTo>
                  <a:cubicBezTo>
                    <a:pt x="4017" y="7981"/>
                    <a:pt x="4130" y="8023"/>
                    <a:pt x="4235" y="8023"/>
                  </a:cubicBezTo>
                  <a:cubicBezTo>
                    <a:pt x="4592" y="8023"/>
                    <a:pt x="4841" y="7525"/>
                    <a:pt x="4981" y="7245"/>
                  </a:cubicBezTo>
                  <a:cubicBezTo>
                    <a:pt x="5253" y="6792"/>
                    <a:pt x="4981" y="6520"/>
                    <a:pt x="4619" y="6430"/>
                  </a:cubicBezTo>
                  <a:cubicBezTo>
                    <a:pt x="4581" y="6422"/>
                    <a:pt x="4541" y="6419"/>
                    <a:pt x="4499" y="6419"/>
                  </a:cubicBezTo>
                  <a:cubicBezTo>
                    <a:pt x="4290" y="6419"/>
                    <a:pt x="4040" y="6498"/>
                    <a:pt x="3861" y="6498"/>
                  </a:cubicBezTo>
                  <a:cubicBezTo>
                    <a:pt x="3645" y="6498"/>
                    <a:pt x="3532" y="6384"/>
                    <a:pt x="3713" y="5886"/>
                  </a:cubicBezTo>
                  <a:cubicBezTo>
                    <a:pt x="3908" y="5367"/>
                    <a:pt x="4242" y="4941"/>
                    <a:pt x="4716" y="4941"/>
                  </a:cubicBezTo>
                  <a:cubicBezTo>
                    <a:pt x="4903" y="4941"/>
                    <a:pt x="5112" y="5008"/>
                    <a:pt x="5343" y="5162"/>
                  </a:cubicBezTo>
                  <a:cubicBezTo>
                    <a:pt x="5706" y="5434"/>
                    <a:pt x="5977" y="5977"/>
                    <a:pt x="6521" y="6158"/>
                  </a:cubicBezTo>
                  <a:cubicBezTo>
                    <a:pt x="6340" y="3804"/>
                    <a:pt x="4619" y="2174"/>
                    <a:pt x="4347" y="0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385500" y="1725525"/>
              <a:ext cx="187975" cy="291575"/>
            </a:xfrm>
            <a:custGeom>
              <a:avLst/>
              <a:gdLst/>
              <a:ahLst/>
              <a:cxnLst/>
              <a:rect l="l" t="t" r="r" b="b"/>
              <a:pathLst>
                <a:path w="7519" h="11663" extrusionOk="0">
                  <a:moveTo>
                    <a:pt x="1449" y="0"/>
                  </a:moveTo>
                  <a:cubicBezTo>
                    <a:pt x="996" y="362"/>
                    <a:pt x="543" y="634"/>
                    <a:pt x="0" y="634"/>
                  </a:cubicBezTo>
                  <a:cubicBezTo>
                    <a:pt x="1721" y="4438"/>
                    <a:pt x="3803" y="8060"/>
                    <a:pt x="6158" y="11501"/>
                  </a:cubicBezTo>
                  <a:cubicBezTo>
                    <a:pt x="6467" y="11611"/>
                    <a:pt x="6711" y="11662"/>
                    <a:pt x="6898" y="11662"/>
                  </a:cubicBezTo>
                  <a:cubicBezTo>
                    <a:pt x="7482" y="11662"/>
                    <a:pt x="7519" y="11168"/>
                    <a:pt x="7245" y="10414"/>
                  </a:cubicBezTo>
                  <a:cubicBezTo>
                    <a:pt x="6248" y="6792"/>
                    <a:pt x="3622" y="4075"/>
                    <a:pt x="2173" y="725"/>
                  </a:cubicBezTo>
                  <a:cubicBezTo>
                    <a:pt x="2083" y="453"/>
                    <a:pt x="1721" y="272"/>
                    <a:pt x="1449" y="0"/>
                  </a:cubicBezTo>
                  <a:close/>
                </a:path>
              </a:pathLst>
            </a:custGeom>
            <a:solidFill>
              <a:srgbClr val="EF8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811775" y="4058875"/>
              <a:ext cx="237725" cy="166500"/>
            </a:xfrm>
            <a:custGeom>
              <a:avLst/>
              <a:gdLst/>
              <a:ahLst/>
              <a:cxnLst/>
              <a:rect l="l" t="t" r="r" b="b"/>
              <a:pathLst>
                <a:path w="9509" h="6660" extrusionOk="0">
                  <a:moveTo>
                    <a:pt x="8874" y="1"/>
                  </a:moveTo>
                  <a:cubicBezTo>
                    <a:pt x="7797" y="1"/>
                    <a:pt x="7062" y="1069"/>
                    <a:pt x="6067" y="1299"/>
                  </a:cubicBezTo>
                  <a:cubicBezTo>
                    <a:pt x="4075" y="1933"/>
                    <a:pt x="1811" y="2023"/>
                    <a:pt x="272" y="3925"/>
                  </a:cubicBezTo>
                  <a:cubicBezTo>
                    <a:pt x="815" y="4740"/>
                    <a:pt x="0" y="5555"/>
                    <a:pt x="272" y="6370"/>
                  </a:cubicBezTo>
                  <a:cubicBezTo>
                    <a:pt x="546" y="6566"/>
                    <a:pt x="854" y="6660"/>
                    <a:pt x="1159" y="6660"/>
                  </a:cubicBezTo>
                  <a:cubicBezTo>
                    <a:pt x="1560" y="6660"/>
                    <a:pt x="1956" y="6497"/>
                    <a:pt x="2264" y="6189"/>
                  </a:cubicBezTo>
                  <a:cubicBezTo>
                    <a:pt x="2717" y="6098"/>
                    <a:pt x="3170" y="6098"/>
                    <a:pt x="3351" y="5646"/>
                  </a:cubicBezTo>
                  <a:cubicBezTo>
                    <a:pt x="4619" y="5012"/>
                    <a:pt x="6067" y="4831"/>
                    <a:pt x="7245" y="4016"/>
                  </a:cubicBezTo>
                  <a:cubicBezTo>
                    <a:pt x="7788" y="3563"/>
                    <a:pt x="8331" y="2929"/>
                    <a:pt x="8875" y="2386"/>
                  </a:cubicBezTo>
                  <a:cubicBezTo>
                    <a:pt x="9237" y="1661"/>
                    <a:pt x="9418" y="937"/>
                    <a:pt x="9509" y="122"/>
                  </a:cubicBezTo>
                  <a:cubicBezTo>
                    <a:pt x="9283" y="37"/>
                    <a:pt x="9073" y="1"/>
                    <a:pt x="8874" y="1"/>
                  </a:cubicBezTo>
                  <a:close/>
                </a:path>
              </a:pathLst>
            </a:custGeom>
            <a:solidFill>
              <a:srgbClr val="EE8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980900" y="5157075"/>
              <a:ext cx="108700" cy="183975"/>
            </a:xfrm>
            <a:custGeom>
              <a:avLst/>
              <a:gdLst/>
              <a:ahLst/>
              <a:cxnLst/>
              <a:rect l="l" t="t" r="r" b="b"/>
              <a:pathLst>
                <a:path w="4348" h="7359" extrusionOk="0">
                  <a:moveTo>
                    <a:pt x="2174" y="1"/>
                  </a:moveTo>
                  <a:cubicBezTo>
                    <a:pt x="2083" y="1"/>
                    <a:pt x="1993" y="69"/>
                    <a:pt x="1902" y="205"/>
                  </a:cubicBezTo>
                  <a:cubicBezTo>
                    <a:pt x="1812" y="295"/>
                    <a:pt x="1699" y="340"/>
                    <a:pt x="1597" y="340"/>
                  </a:cubicBezTo>
                  <a:cubicBezTo>
                    <a:pt x="1495" y="340"/>
                    <a:pt x="1404" y="295"/>
                    <a:pt x="1359" y="205"/>
                  </a:cubicBezTo>
                  <a:lnTo>
                    <a:pt x="272" y="205"/>
                  </a:lnTo>
                  <a:cubicBezTo>
                    <a:pt x="1" y="1291"/>
                    <a:pt x="1" y="2468"/>
                    <a:pt x="182" y="3646"/>
                  </a:cubicBezTo>
                  <a:cubicBezTo>
                    <a:pt x="725" y="7087"/>
                    <a:pt x="725" y="7087"/>
                    <a:pt x="3804" y="7359"/>
                  </a:cubicBezTo>
                  <a:cubicBezTo>
                    <a:pt x="4347" y="4732"/>
                    <a:pt x="4166" y="4008"/>
                    <a:pt x="2446" y="205"/>
                  </a:cubicBezTo>
                  <a:cubicBezTo>
                    <a:pt x="2355" y="69"/>
                    <a:pt x="2265" y="1"/>
                    <a:pt x="2174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537825" y="1644750"/>
              <a:ext cx="151725" cy="143975"/>
            </a:xfrm>
            <a:custGeom>
              <a:avLst/>
              <a:gdLst/>
              <a:ahLst/>
              <a:cxnLst/>
              <a:rect l="l" t="t" r="r" b="b"/>
              <a:pathLst>
                <a:path w="6069" h="5759" extrusionOk="0">
                  <a:moveTo>
                    <a:pt x="2326" y="0"/>
                  </a:moveTo>
                  <a:cubicBezTo>
                    <a:pt x="1488" y="0"/>
                    <a:pt x="662" y="402"/>
                    <a:pt x="182" y="1148"/>
                  </a:cubicBezTo>
                  <a:cubicBezTo>
                    <a:pt x="816" y="2054"/>
                    <a:pt x="1" y="2960"/>
                    <a:pt x="182" y="3865"/>
                  </a:cubicBezTo>
                  <a:cubicBezTo>
                    <a:pt x="453" y="4046"/>
                    <a:pt x="906" y="4227"/>
                    <a:pt x="997" y="4499"/>
                  </a:cubicBezTo>
                  <a:cubicBezTo>
                    <a:pt x="1153" y="5488"/>
                    <a:pt x="1578" y="5759"/>
                    <a:pt x="2118" y="5759"/>
                  </a:cubicBezTo>
                  <a:cubicBezTo>
                    <a:pt x="2518" y="5759"/>
                    <a:pt x="2980" y="5611"/>
                    <a:pt x="3442" y="5495"/>
                  </a:cubicBezTo>
                  <a:cubicBezTo>
                    <a:pt x="5344" y="5495"/>
                    <a:pt x="5253" y="3684"/>
                    <a:pt x="6068" y="2778"/>
                  </a:cubicBezTo>
                  <a:lnTo>
                    <a:pt x="3985" y="605"/>
                  </a:lnTo>
                  <a:cubicBezTo>
                    <a:pt x="3501" y="196"/>
                    <a:pt x="2911" y="0"/>
                    <a:pt x="2326" y="0"/>
                  </a:cubicBezTo>
                  <a:close/>
                </a:path>
              </a:pathLst>
            </a:custGeom>
            <a:solidFill>
              <a:srgbClr val="F9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501600" y="2189625"/>
              <a:ext cx="221900" cy="258600"/>
            </a:xfrm>
            <a:custGeom>
              <a:avLst/>
              <a:gdLst/>
              <a:ahLst/>
              <a:cxnLst/>
              <a:rect l="l" t="t" r="r" b="b"/>
              <a:pathLst>
                <a:path w="8876" h="10344" extrusionOk="0">
                  <a:moveTo>
                    <a:pt x="8151" y="1"/>
                  </a:moveTo>
                  <a:lnTo>
                    <a:pt x="8151" y="1"/>
                  </a:lnTo>
                  <a:cubicBezTo>
                    <a:pt x="5253" y="3261"/>
                    <a:pt x="2627" y="6792"/>
                    <a:pt x="1" y="10324"/>
                  </a:cubicBezTo>
                  <a:cubicBezTo>
                    <a:pt x="126" y="10337"/>
                    <a:pt x="252" y="10344"/>
                    <a:pt x="377" y="10344"/>
                  </a:cubicBezTo>
                  <a:cubicBezTo>
                    <a:pt x="1966" y="10344"/>
                    <a:pt x="3482" y="9300"/>
                    <a:pt x="3985" y="7788"/>
                  </a:cubicBezTo>
                  <a:cubicBezTo>
                    <a:pt x="4257" y="6973"/>
                    <a:pt x="4800" y="6158"/>
                    <a:pt x="5434" y="5615"/>
                  </a:cubicBezTo>
                  <a:cubicBezTo>
                    <a:pt x="6340" y="4710"/>
                    <a:pt x="7970" y="4528"/>
                    <a:pt x="8423" y="3532"/>
                  </a:cubicBezTo>
                  <a:cubicBezTo>
                    <a:pt x="8875" y="2446"/>
                    <a:pt x="7608" y="1268"/>
                    <a:pt x="8151" y="1"/>
                  </a:cubicBezTo>
                  <a:close/>
                </a:path>
              </a:pathLst>
            </a:custGeom>
            <a:solidFill>
              <a:srgbClr val="FDF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644225" y="1795700"/>
              <a:ext cx="129075" cy="203775"/>
            </a:xfrm>
            <a:custGeom>
              <a:avLst/>
              <a:gdLst/>
              <a:ahLst/>
              <a:cxnLst/>
              <a:rect l="l" t="t" r="r" b="b"/>
              <a:pathLst>
                <a:path w="5163" h="8151" extrusionOk="0">
                  <a:moveTo>
                    <a:pt x="2536" y="1"/>
                  </a:moveTo>
                  <a:cubicBezTo>
                    <a:pt x="1450" y="453"/>
                    <a:pt x="544" y="1359"/>
                    <a:pt x="91" y="2536"/>
                  </a:cubicBezTo>
                  <a:cubicBezTo>
                    <a:pt x="91" y="2717"/>
                    <a:pt x="91" y="2989"/>
                    <a:pt x="273" y="3170"/>
                  </a:cubicBezTo>
                  <a:lnTo>
                    <a:pt x="816" y="4347"/>
                  </a:lnTo>
                  <a:cubicBezTo>
                    <a:pt x="544" y="5343"/>
                    <a:pt x="1721" y="5434"/>
                    <a:pt x="2084" y="6158"/>
                  </a:cubicBezTo>
                  <a:cubicBezTo>
                    <a:pt x="1934" y="6137"/>
                    <a:pt x="1784" y="6126"/>
                    <a:pt x="1636" y="6126"/>
                  </a:cubicBezTo>
                  <a:cubicBezTo>
                    <a:pt x="1156" y="6126"/>
                    <a:pt x="688" y="6244"/>
                    <a:pt x="273" y="6521"/>
                  </a:cubicBezTo>
                  <a:lnTo>
                    <a:pt x="273" y="7064"/>
                  </a:lnTo>
                  <a:cubicBezTo>
                    <a:pt x="1" y="7336"/>
                    <a:pt x="1" y="7879"/>
                    <a:pt x="273" y="8151"/>
                  </a:cubicBezTo>
                  <a:cubicBezTo>
                    <a:pt x="906" y="8151"/>
                    <a:pt x="1450" y="7970"/>
                    <a:pt x="1903" y="7607"/>
                  </a:cubicBezTo>
                  <a:cubicBezTo>
                    <a:pt x="2265" y="7607"/>
                    <a:pt x="2265" y="7970"/>
                    <a:pt x="2446" y="8151"/>
                  </a:cubicBezTo>
                  <a:lnTo>
                    <a:pt x="2989" y="8151"/>
                  </a:lnTo>
                  <a:cubicBezTo>
                    <a:pt x="3714" y="7788"/>
                    <a:pt x="4529" y="8151"/>
                    <a:pt x="5163" y="7607"/>
                  </a:cubicBezTo>
                  <a:cubicBezTo>
                    <a:pt x="5072" y="6973"/>
                    <a:pt x="4891" y="6430"/>
                    <a:pt x="4438" y="5977"/>
                  </a:cubicBezTo>
                  <a:cubicBezTo>
                    <a:pt x="3623" y="4891"/>
                    <a:pt x="3442" y="3442"/>
                    <a:pt x="4076" y="2264"/>
                  </a:cubicBezTo>
                  <a:cubicBezTo>
                    <a:pt x="3261" y="1631"/>
                    <a:pt x="3352" y="453"/>
                    <a:pt x="2536" y="1"/>
                  </a:cubicBezTo>
                  <a:close/>
                </a:path>
              </a:pathLst>
            </a:custGeom>
            <a:solidFill>
              <a:srgbClr val="F8F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844400" y="3208400"/>
              <a:ext cx="240000" cy="218400"/>
            </a:xfrm>
            <a:custGeom>
              <a:avLst/>
              <a:gdLst/>
              <a:ahLst/>
              <a:cxnLst/>
              <a:rect l="l" t="t" r="r" b="b"/>
              <a:pathLst>
                <a:path w="9600" h="8736" extrusionOk="0">
                  <a:moveTo>
                    <a:pt x="7698" y="0"/>
                  </a:moveTo>
                  <a:lnTo>
                    <a:pt x="7698" y="0"/>
                  </a:lnTo>
                  <a:cubicBezTo>
                    <a:pt x="8785" y="2445"/>
                    <a:pt x="7789" y="4619"/>
                    <a:pt x="6521" y="6611"/>
                  </a:cubicBezTo>
                  <a:cubicBezTo>
                    <a:pt x="6179" y="7149"/>
                    <a:pt x="5863" y="7396"/>
                    <a:pt x="5531" y="7396"/>
                  </a:cubicBezTo>
                  <a:cubicBezTo>
                    <a:pt x="5248" y="7396"/>
                    <a:pt x="4953" y="7216"/>
                    <a:pt x="4619" y="6883"/>
                  </a:cubicBezTo>
                  <a:cubicBezTo>
                    <a:pt x="3442" y="5874"/>
                    <a:pt x="1954" y="5334"/>
                    <a:pt x="442" y="5334"/>
                  </a:cubicBezTo>
                  <a:cubicBezTo>
                    <a:pt x="325" y="5334"/>
                    <a:pt x="208" y="5337"/>
                    <a:pt x="91" y="5343"/>
                  </a:cubicBezTo>
                  <a:lnTo>
                    <a:pt x="1" y="5524"/>
                  </a:lnTo>
                  <a:cubicBezTo>
                    <a:pt x="725" y="8603"/>
                    <a:pt x="3442" y="8332"/>
                    <a:pt x="5706" y="8694"/>
                  </a:cubicBezTo>
                  <a:cubicBezTo>
                    <a:pt x="5901" y="8722"/>
                    <a:pt x="6087" y="8735"/>
                    <a:pt x="6265" y="8735"/>
                  </a:cubicBezTo>
                  <a:cubicBezTo>
                    <a:pt x="7823" y="8735"/>
                    <a:pt x="8731" y="7693"/>
                    <a:pt x="9057" y="6068"/>
                  </a:cubicBezTo>
                  <a:cubicBezTo>
                    <a:pt x="9147" y="5615"/>
                    <a:pt x="9057" y="5253"/>
                    <a:pt x="8875" y="4891"/>
                  </a:cubicBezTo>
                  <a:cubicBezTo>
                    <a:pt x="9600" y="2898"/>
                    <a:pt x="9419" y="1268"/>
                    <a:pt x="7698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27625" y="2864275"/>
              <a:ext cx="147175" cy="173225"/>
            </a:xfrm>
            <a:custGeom>
              <a:avLst/>
              <a:gdLst/>
              <a:ahLst/>
              <a:cxnLst/>
              <a:rect l="l" t="t" r="r" b="b"/>
              <a:pathLst>
                <a:path w="5887" h="6929" extrusionOk="0">
                  <a:moveTo>
                    <a:pt x="4890" y="1"/>
                  </a:moveTo>
                  <a:cubicBezTo>
                    <a:pt x="2717" y="1087"/>
                    <a:pt x="996" y="2899"/>
                    <a:pt x="0" y="5072"/>
                  </a:cubicBezTo>
                  <a:cubicBezTo>
                    <a:pt x="634" y="5525"/>
                    <a:pt x="1177" y="6159"/>
                    <a:pt x="1540" y="6792"/>
                  </a:cubicBezTo>
                  <a:cubicBezTo>
                    <a:pt x="1630" y="6883"/>
                    <a:pt x="1743" y="6928"/>
                    <a:pt x="1856" y="6928"/>
                  </a:cubicBezTo>
                  <a:cubicBezTo>
                    <a:pt x="1970" y="6928"/>
                    <a:pt x="2083" y="6883"/>
                    <a:pt x="2173" y="6792"/>
                  </a:cubicBezTo>
                  <a:cubicBezTo>
                    <a:pt x="2898" y="5344"/>
                    <a:pt x="3985" y="4166"/>
                    <a:pt x="5433" y="3442"/>
                  </a:cubicBezTo>
                  <a:cubicBezTo>
                    <a:pt x="5433" y="3261"/>
                    <a:pt x="5524" y="3080"/>
                    <a:pt x="5524" y="2989"/>
                  </a:cubicBezTo>
                  <a:cubicBezTo>
                    <a:pt x="5615" y="2808"/>
                    <a:pt x="5796" y="2627"/>
                    <a:pt x="5886" y="2355"/>
                  </a:cubicBezTo>
                  <a:lnTo>
                    <a:pt x="5433" y="91"/>
                  </a:lnTo>
                  <a:cubicBezTo>
                    <a:pt x="5252" y="91"/>
                    <a:pt x="5071" y="91"/>
                    <a:pt x="4890" y="1"/>
                  </a:cubicBezTo>
                  <a:close/>
                </a:path>
              </a:pathLst>
            </a:custGeom>
            <a:solidFill>
              <a:srgbClr val="EF8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288800" y="2771450"/>
              <a:ext cx="176600" cy="149450"/>
            </a:xfrm>
            <a:custGeom>
              <a:avLst/>
              <a:gdLst/>
              <a:ahLst/>
              <a:cxnLst/>
              <a:rect l="l" t="t" r="r" b="b"/>
              <a:pathLst>
                <a:path w="7064" h="5978" extrusionOk="0">
                  <a:moveTo>
                    <a:pt x="5253" y="1"/>
                  </a:moveTo>
                  <a:cubicBezTo>
                    <a:pt x="3804" y="1540"/>
                    <a:pt x="1630" y="2446"/>
                    <a:pt x="363" y="4348"/>
                  </a:cubicBezTo>
                  <a:cubicBezTo>
                    <a:pt x="0" y="5434"/>
                    <a:pt x="815" y="5615"/>
                    <a:pt x="1449" y="5978"/>
                  </a:cubicBezTo>
                  <a:cubicBezTo>
                    <a:pt x="2808" y="4981"/>
                    <a:pt x="4166" y="3985"/>
                    <a:pt x="5524" y="2899"/>
                  </a:cubicBezTo>
                  <a:cubicBezTo>
                    <a:pt x="6068" y="2446"/>
                    <a:pt x="6883" y="2084"/>
                    <a:pt x="7064" y="1178"/>
                  </a:cubicBezTo>
                  <a:cubicBezTo>
                    <a:pt x="6611" y="544"/>
                    <a:pt x="5977" y="182"/>
                    <a:pt x="5253" y="1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717625" y="2271125"/>
              <a:ext cx="106425" cy="180425"/>
            </a:xfrm>
            <a:custGeom>
              <a:avLst/>
              <a:gdLst/>
              <a:ahLst/>
              <a:cxnLst/>
              <a:rect l="l" t="t" r="r" b="b"/>
              <a:pathLst>
                <a:path w="4257" h="7217" extrusionOk="0">
                  <a:moveTo>
                    <a:pt x="1359" y="1"/>
                  </a:moveTo>
                  <a:cubicBezTo>
                    <a:pt x="544" y="725"/>
                    <a:pt x="725" y="1902"/>
                    <a:pt x="91" y="2717"/>
                  </a:cubicBezTo>
                  <a:cubicBezTo>
                    <a:pt x="1" y="4257"/>
                    <a:pt x="1087" y="5344"/>
                    <a:pt x="1902" y="6521"/>
                  </a:cubicBezTo>
                  <a:cubicBezTo>
                    <a:pt x="2083" y="6702"/>
                    <a:pt x="2265" y="6883"/>
                    <a:pt x="2446" y="7064"/>
                  </a:cubicBezTo>
                  <a:cubicBezTo>
                    <a:pt x="2609" y="7173"/>
                    <a:pt x="2773" y="7217"/>
                    <a:pt x="2934" y="7217"/>
                  </a:cubicBezTo>
                  <a:cubicBezTo>
                    <a:pt x="3308" y="7217"/>
                    <a:pt x="3669" y="6982"/>
                    <a:pt x="3985" y="6792"/>
                  </a:cubicBezTo>
                  <a:cubicBezTo>
                    <a:pt x="4166" y="6611"/>
                    <a:pt x="4257" y="6430"/>
                    <a:pt x="4257" y="6159"/>
                  </a:cubicBezTo>
                  <a:cubicBezTo>
                    <a:pt x="4076" y="5525"/>
                    <a:pt x="3895" y="4891"/>
                    <a:pt x="3532" y="4347"/>
                  </a:cubicBezTo>
                  <a:cubicBezTo>
                    <a:pt x="3170" y="4076"/>
                    <a:pt x="3261" y="3532"/>
                    <a:pt x="2989" y="3170"/>
                  </a:cubicBezTo>
                  <a:cubicBezTo>
                    <a:pt x="2717" y="1993"/>
                    <a:pt x="2174" y="906"/>
                    <a:pt x="1359" y="1"/>
                  </a:cubicBezTo>
                  <a:close/>
                </a:path>
              </a:pathLst>
            </a:custGeom>
            <a:solidFill>
              <a:srgbClr val="EE8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596700" y="1714200"/>
              <a:ext cx="115475" cy="151700"/>
            </a:xfrm>
            <a:custGeom>
              <a:avLst/>
              <a:gdLst/>
              <a:ahLst/>
              <a:cxnLst/>
              <a:rect l="l" t="t" r="r" b="b"/>
              <a:pathLst>
                <a:path w="4619" h="6068" extrusionOk="0">
                  <a:moveTo>
                    <a:pt x="3804" y="0"/>
                  </a:moveTo>
                  <a:cubicBezTo>
                    <a:pt x="3079" y="91"/>
                    <a:pt x="2445" y="634"/>
                    <a:pt x="2264" y="1359"/>
                  </a:cubicBezTo>
                  <a:cubicBezTo>
                    <a:pt x="2174" y="1993"/>
                    <a:pt x="1721" y="2536"/>
                    <a:pt x="1177" y="2808"/>
                  </a:cubicBezTo>
                  <a:cubicBezTo>
                    <a:pt x="1177" y="3713"/>
                    <a:pt x="0" y="3985"/>
                    <a:pt x="0" y="4891"/>
                  </a:cubicBezTo>
                  <a:cubicBezTo>
                    <a:pt x="362" y="5977"/>
                    <a:pt x="1359" y="6068"/>
                    <a:pt x="2264" y="6068"/>
                  </a:cubicBezTo>
                  <a:cubicBezTo>
                    <a:pt x="3170" y="5253"/>
                    <a:pt x="3894" y="4257"/>
                    <a:pt x="4437" y="3261"/>
                  </a:cubicBezTo>
                  <a:cubicBezTo>
                    <a:pt x="3622" y="2536"/>
                    <a:pt x="4619" y="1721"/>
                    <a:pt x="4347" y="1087"/>
                  </a:cubicBezTo>
                  <a:cubicBezTo>
                    <a:pt x="4166" y="815"/>
                    <a:pt x="4166" y="363"/>
                    <a:pt x="3894" y="182"/>
                  </a:cubicBezTo>
                  <a:lnTo>
                    <a:pt x="3804" y="0"/>
                  </a:lnTo>
                  <a:close/>
                </a:path>
              </a:pathLst>
            </a:custGeom>
            <a:solidFill>
              <a:srgbClr val="F2A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02875" y="1721000"/>
              <a:ext cx="163025" cy="120000"/>
            </a:xfrm>
            <a:custGeom>
              <a:avLst/>
              <a:gdLst/>
              <a:ahLst/>
              <a:cxnLst/>
              <a:rect l="l" t="t" r="r" b="b"/>
              <a:pathLst>
                <a:path w="6521" h="4800" extrusionOk="0">
                  <a:moveTo>
                    <a:pt x="4529" y="0"/>
                  </a:moveTo>
                  <a:cubicBezTo>
                    <a:pt x="4166" y="91"/>
                    <a:pt x="3804" y="181"/>
                    <a:pt x="3533" y="362"/>
                  </a:cubicBezTo>
                  <a:cubicBezTo>
                    <a:pt x="2793" y="362"/>
                    <a:pt x="2153" y="1012"/>
                    <a:pt x="1464" y="1012"/>
                  </a:cubicBezTo>
                  <a:cubicBezTo>
                    <a:pt x="1226" y="1012"/>
                    <a:pt x="981" y="934"/>
                    <a:pt x="725" y="725"/>
                  </a:cubicBezTo>
                  <a:cubicBezTo>
                    <a:pt x="363" y="996"/>
                    <a:pt x="182" y="1449"/>
                    <a:pt x="272" y="1902"/>
                  </a:cubicBezTo>
                  <a:cubicBezTo>
                    <a:pt x="1" y="2445"/>
                    <a:pt x="363" y="2807"/>
                    <a:pt x="816" y="3170"/>
                  </a:cubicBezTo>
                  <a:cubicBezTo>
                    <a:pt x="2084" y="3170"/>
                    <a:pt x="3351" y="3804"/>
                    <a:pt x="4166" y="4800"/>
                  </a:cubicBezTo>
                  <a:cubicBezTo>
                    <a:pt x="5706" y="4437"/>
                    <a:pt x="5525" y="2898"/>
                    <a:pt x="5978" y="1902"/>
                  </a:cubicBezTo>
                  <a:cubicBezTo>
                    <a:pt x="6159" y="1540"/>
                    <a:pt x="6340" y="1268"/>
                    <a:pt x="6430" y="906"/>
                  </a:cubicBezTo>
                  <a:cubicBezTo>
                    <a:pt x="6521" y="634"/>
                    <a:pt x="6430" y="453"/>
                    <a:pt x="6249" y="272"/>
                  </a:cubicBezTo>
                  <a:lnTo>
                    <a:pt x="5163" y="272"/>
                  </a:lnTo>
                  <a:cubicBezTo>
                    <a:pt x="4981" y="91"/>
                    <a:pt x="4710" y="0"/>
                    <a:pt x="4529" y="0"/>
                  </a:cubicBezTo>
                  <a:close/>
                </a:path>
              </a:pathLst>
            </a:custGeom>
            <a:solidFill>
              <a:srgbClr val="FAF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515200" y="1485550"/>
              <a:ext cx="114225" cy="134650"/>
            </a:xfrm>
            <a:custGeom>
              <a:avLst/>
              <a:gdLst/>
              <a:ahLst/>
              <a:cxnLst/>
              <a:rect l="l" t="t" r="r" b="b"/>
              <a:pathLst>
                <a:path w="4569" h="5386" extrusionOk="0">
                  <a:moveTo>
                    <a:pt x="543" y="0"/>
                  </a:moveTo>
                  <a:lnTo>
                    <a:pt x="543" y="1540"/>
                  </a:lnTo>
                  <a:cubicBezTo>
                    <a:pt x="272" y="2717"/>
                    <a:pt x="0" y="3713"/>
                    <a:pt x="1540" y="4075"/>
                  </a:cubicBezTo>
                  <a:cubicBezTo>
                    <a:pt x="2355" y="4347"/>
                    <a:pt x="3079" y="4800"/>
                    <a:pt x="3804" y="5343"/>
                  </a:cubicBezTo>
                  <a:cubicBezTo>
                    <a:pt x="3928" y="5368"/>
                    <a:pt x="4045" y="5386"/>
                    <a:pt x="4146" y="5386"/>
                  </a:cubicBezTo>
                  <a:cubicBezTo>
                    <a:pt x="4414" y="5386"/>
                    <a:pt x="4569" y="5260"/>
                    <a:pt x="4437" y="4800"/>
                  </a:cubicBezTo>
                  <a:cubicBezTo>
                    <a:pt x="3804" y="3894"/>
                    <a:pt x="3985" y="2536"/>
                    <a:pt x="2807" y="2083"/>
                  </a:cubicBezTo>
                  <a:cubicBezTo>
                    <a:pt x="2632" y="2120"/>
                    <a:pt x="2475" y="2137"/>
                    <a:pt x="2334" y="2137"/>
                  </a:cubicBezTo>
                  <a:cubicBezTo>
                    <a:pt x="1098" y="2137"/>
                    <a:pt x="1113" y="813"/>
                    <a:pt x="543" y="0"/>
                  </a:cubicBezTo>
                  <a:close/>
                </a:path>
              </a:pathLst>
            </a:custGeom>
            <a:solidFill>
              <a:srgbClr val="FAF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858000" y="1999450"/>
              <a:ext cx="104150" cy="82450"/>
            </a:xfrm>
            <a:custGeom>
              <a:avLst/>
              <a:gdLst/>
              <a:ahLst/>
              <a:cxnLst/>
              <a:rect l="l" t="t" r="r" b="b"/>
              <a:pathLst>
                <a:path w="4166" h="3298" extrusionOk="0">
                  <a:moveTo>
                    <a:pt x="1087" y="1"/>
                  </a:moveTo>
                  <a:lnTo>
                    <a:pt x="634" y="544"/>
                  </a:lnTo>
                  <a:cubicBezTo>
                    <a:pt x="91" y="997"/>
                    <a:pt x="634" y="1812"/>
                    <a:pt x="0" y="2174"/>
                  </a:cubicBezTo>
                  <a:cubicBezTo>
                    <a:pt x="771" y="3009"/>
                    <a:pt x="1679" y="3298"/>
                    <a:pt x="2691" y="3298"/>
                  </a:cubicBezTo>
                  <a:cubicBezTo>
                    <a:pt x="3105" y="3298"/>
                    <a:pt x="3537" y="3249"/>
                    <a:pt x="3985" y="3170"/>
                  </a:cubicBezTo>
                  <a:cubicBezTo>
                    <a:pt x="3260" y="2446"/>
                    <a:pt x="4166" y="1721"/>
                    <a:pt x="3713" y="1269"/>
                  </a:cubicBezTo>
                  <a:cubicBezTo>
                    <a:pt x="3351" y="725"/>
                    <a:pt x="2445" y="635"/>
                    <a:pt x="1811" y="363"/>
                  </a:cubicBezTo>
                  <a:lnTo>
                    <a:pt x="1087" y="1"/>
                  </a:lnTo>
                  <a:close/>
                </a:path>
              </a:pathLst>
            </a:custGeom>
            <a:solidFill>
              <a:srgbClr val="FAF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517450" y="1605525"/>
              <a:ext cx="126800" cy="67950"/>
            </a:xfrm>
            <a:custGeom>
              <a:avLst/>
              <a:gdLst/>
              <a:ahLst/>
              <a:cxnLst/>
              <a:rect l="l" t="t" r="r" b="b"/>
              <a:pathLst>
                <a:path w="5072" h="2718" extrusionOk="0">
                  <a:moveTo>
                    <a:pt x="4347" y="1"/>
                  </a:moveTo>
                  <a:lnTo>
                    <a:pt x="3714" y="544"/>
                  </a:lnTo>
                  <a:lnTo>
                    <a:pt x="1812" y="544"/>
                  </a:lnTo>
                  <a:cubicBezTo>
                    <a:pt x="91" y="725"/>
                    <a:pt x="1" y="906"/>
                    <a:pt x="997" y="2717"/>
                  </a:cubicBezTo>
                  <a:cubicBezTo>
                    <a:pt x="2053" y="2340"/>
                    <a:pt x="3110" y="2151"/>
                    <a:pt x="4166" y="2151"/>
                  </a:cubicBezTo>
                  <a:cubicBezTo>
                    <a:pt x="4378" y="2151"/>
                    <a:pt x="4589" y="2159"/>
                    <a:pt x="4800" y="2174"/>
                  </a:cubicBezTo>
                  <a:cubicBezTo>
                    <a:pt x="4800" y="1450"/>
                    <a:pt x="5072" y="635"/>
                    <a:pt x="4347" y="1"/>
                  </a:cubicBezTo>
                  <a:close/>
                </a:path>
              </a:pathLst>
            </a:custGeom>
            <a:solidFill>
              <a:srgbClr val="FAF6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778750" y="4750800"/>
              <a:ext cx="142650" cy="65025"/>
            </a:xfrm>
            <a:custGeom>
              <a:avLst/>
              <a:gdLst/>
              <a:ahLst/>
              <a:cxnLst/>
              <a:rect l="l" t="t" r="r" b="b"/>
              <a:pathLst>
                <a:path w="5706" h="2601" extrusionOk="0">
                  <a:moveTo>
                    <a:pt x="4263" y="1"/>
                  </a:moveTo>
                  <a:cubicBezTo>
                    <a:pt x="3919" y="1"/>
                    <a:pt x="3539" y="92"/>
                    <a:pt x="3170" y="246"/>
                  </a:cubicBezTo>
                  <a:lnTo>
                    <a:pt x="544" y="246"/>
                  </a:lnTo>
                  <a:cubicBezTo>
                    <a:pt x="1" y="517"/>
                    <a:pt x="91" y="1151"/>
                    <a:pt x="544" y="1332"/>
                  </a:cubicBezTo>
                  <a:cubicBezTo>
                    <a:pt x="1359" y="1966"/>
                    <a:pt x="2355" y="2329"/>
                    <a:pt x="3261" y="2510"/>
                  </a:cubicBezTo>
                  <a:lnTo>
                    <a:pt x="3261" y="2329"/>
                  </a:lnTo>
                  <a:cubicBezTo>
                    <a:pt x="3985" y="1785"/>
                    <a:pt x="5706" y="2600"/>
                    <a:pt x="5525" y="1242"/>
                  </a:cubicBezTo>
                  <a:cubicBezTo>
                    <a:pt x="5465" y="345"/>
                    <a:pt x="4931" y="1"/>
                    <a:pt x="4263" y="1"/>
                  </a:cubicBezTo>
                  <a:close/>
                </a:path>
              </a:pathLst>
            </a:custGeom>
            <a:solidFill>
              <a:srgbClr val="EE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116750" y="1727775"/>
              <a:ext cx="104150" cy="135875"/>
            </a:xfrm>
            <a:custGeom>
              <a:avLst/>
              <a:gdLst/>
              <a:ahLst/>
              <a:cxnLst/>
              <a:rect l="l" t="t" r="r" b="b"/>
              <a:pathLst>
                <a:path w="4166" h="5435" extrusionOk="0">
                  <a:moveTo>
                    <a:pt x="3441" y="1"/>
                  </a:moveTo>
                  <a:cubicBezTo>
                    <a:pt x="2898" y="363"/>
                    <a:pt x="2536" y="906"/>
                    <a:pt x="2355" y="1540"/>
                  </a:cubicBezTo>
                  <a:cubicBezTo>
                    <a:pt x="2173" y="1631"/>
                    <a:pt x="2626" y="1993"/>
                    <a:pt x="2083" y="1993"/>
                  </a:cubicBezTo>
                  <a:cubicBezTo>
                    <a:pt x="1947" y="2038"/>
                    <a:pt x="1811" y="2061"/>
                    <a:pt x="1675" y="2061"/>
                  </a:cubicBezTo>
                  <a:cubicBezTo>
                    <a:pt x="1540" y="2061"/>
                    <a:pt x="1404" y="2038"/>
                    <a:pt x="1268" y="1993"/>
                  </a:cubicBezTo>
                  <a:cubicBezTo>
                    <a:pt x="1219" y="1969"/>
                    <a:pt x="1171" y="1958"/>
                    <a:pt x="1124" y="1958"/>
                  </a:cubicBezTo>
                  <a:cubicBezTo>
                    <a:pt x="996" y="1958"/>
                    <a:pt x="881" y="2042"/>
                    <a:pt x="815" y="2174"/>
                  </a:cubicBezTo>
                  <a:cubicBezTo>
                    <a:pt x="453" y="2446"/>
                    <a:pt x="543" y="2989"/>
                    <a:pt x="272" y="3261"/>
                  </a:cubicBezTo>
                  <a:cubicBezTo>
                    <a:pt x="91" y="3442"/>
                    <a:pt x="0" y="3714"/>
                    <a:pt x="181" y="3895"/>
                  </a:cubicBezTo>
                  <a:cubicBezTo>
                    <a:pt x="724" y="4438"/>
                    <a:pt x="1630" y="4619"/>
                    <a:pt x="2083" y="5253"/>
                  </a:cubicBezTo>
                  <a:lnTo>
                    <a:pt x="2355" y="5434"/>
                  </a:lnTo>
                  <a:cubicBezTo>
                    <a:pt x="3532" y="3895"/>
                    <a:pt x="4166" y="2084"/>
                    <a:pt x="4166" y="182"/>
                  </a:cubicBezTo>
                  <a:lnTo>
                    <a:pt x="3441" y="1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596700" y="4661850"/>
              <a:ext cx="124525" cy="65675"/>
            </a:xfrm>
            <a:custGeom>
              <a:avLst/>
              <a:gdLst/>
              <a:ahLst/>
              <a:cxnLst/>
              <a:rect l="l" t="t" r="r" b="b"/>
              <a:pathLst>
                <a:path w="4981" h="2627" extrusionOk="0">
                  <a:moveTo>
                    <a:pt x="2264" y="0"/>
                  </a:moveTo>
                  <a:cubicBezTo>
                    <a:pt x="1630" y="815"/>
                    <a:pt x="544" y="363"/>
                    <a:pt x="0" y="1087"/>
                  </a:cubicBezTo>
                  <a:cubicBezTo>
                    <a:pt x="1177" y="1993"/>
                    <a:pt x="2717" y="2536"/>
                    <a:pt x="4256" y="2626"/>
                  </a:cubicBezTo>
                  <a:lnTo>
                    <a:pt x="4981" y="1993"/>
                  </a:lnTo>
                  <a:cubicBezTo>
                    <a:pt x="4528" y="815"/>
                    <a:pt x="3260" y="453"/>
                    <a:pt x="2264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128050" y="1426675"/>
              <a:ext cx="74750" cy="206050"/>
            </a:xfrm>
            <a:custGeom>
              <a:avLst/>
              <a:gdLst/>
              <a:ahLst/>
              <a:cxnLst/>
              <a:rect l="l" t="t" r="r" b="b"/>
              <a:pathLst>
                <a:path w="2990" h="8242" extrusionOk="0">
                  <a:moveTo>
                    <a:pt x="2989" y="1"/>
                  </a:moveTo>
                  <a:cubicBezTo>
                    <a:pt x="2808" y="1"/>
                    <a:pt x="2627" y="91"/>
                    <a:pt x="2536" y="91"/>
                  </a:cubicBezTo>
                  <a:cubicBezTo>
                    <a:pt x="2174" y="363"/>
                    <a:pt x="2084" y="816"/>
                    <a:pt x="2084" y="1268"/>
                  </a:cubicBezTo>
                  <a:cubicBezTo>
                    <a:pt x="1359" y="3532"/>
                    <a:pt x="1" y="5706"/>
                    <a:pt x="272" y="8241"/>
                  </a:cubicBezTo>
                  <a:cubicBezTo>
                    <a:pt x="1631" y="5706"/>
                    <a:pt x="2536" y="2899"/>
                    <a:pt x="2989" y="1"/>
                  </a:cubicBezTo>
                  <a:close/>
                </a:path>
              </a:pathLst>
            </a:custGeom>
            <a:solidFill>
              <a:srgbClr val="FDF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931100" y="5055775"/>
              <a:ext cx="77000" cy="192450"/>
            </a:xfrm>
            <a:custGeom>
              <a:avLst/>
              <a:gdLst/>
              <a:ahLst/>
              <a:cxnLst/>
              <a:rect l="l" t="t" r="r" b="b"/>
              <a:pathLst>
                <a:path w="3080" h="7698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2626"/>
                    <a:pt x="1178" y="5162"/>
                    <a:pt x="2264" y="7698"/>
                  </a:cubicBezTo>
                  <a:cubicBezTo>
                    <a:pt x="2083" y="6520"/>
                    <a:pt x="3079" y="5434"/>
                    <a:pt x="2264" y="4257"/>
                  </a:cubicBezTo>
                  <a:cubicBezTo>
                    <a:pt x="1993" y="4075"/>
                    <a:pt x="1449" y="3804"/>
                    <a:pt x="1449" y="3623"/>
                  </a:cubicBezTo>
                  <a:cubicBezTo>
                    <a:pt x="1449" y="2264"/>
                    <a:pt x="906" y="996"/>
                    <a:pt x="0" y="0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3906200" y="4471675"/>
              <a:ext cx="81525" cy="108700"/>
            </a:xfrm>
            <a:custGeom>
              <a:avLst/>
              <a:gdLst/>
              <a:ahLst/>
              <a:cxnLst/>
              <a:rect l="l" t="t" r="r" b="b"/>
              <a:pathLst>
                <a:path w="3261" h="4348" extrusionOk="0">
                  <a:moveTo>
                    <a:pt x="453" y="0"/>
                  </a:moveTo>
                  <a:lnTo>
                    <a:pt x="453" y="0"/>
                  </a:lnTo>
                  <a:cubicBezTo>
                    <a:pt x="544" y="1449"/>
                    <a:pt x="0" y="2989"/>
                    <a:pt x="996" y="4347"/>
                  </a:cubicBezTo>
                  <a:cubicBezTo>
                    <a:pt x="1177" y="3623"/>
                    <a:pt x="815" y="2808"/>
                    <a:pt x="1177" y="2083"/>
                  </a:cubicBezTo>
                  <a:cubicBezTo>
                    <a:pt x="2083" y="2355"/>
                    <a:pt x="2445" y="3351"/>
                    <a:pt x="3260" y="3713"/>
                  </a:cubicBezTo>
                  <a:cubicBezTo>
                    <a:pt x="3260" y="1993"/>
                    <a:pt x="2174" y="453"/>
                    <a:pt x="453" y="0"/>
                  </a:cubicBezTo>
                  <a:close/>
                </a:path>
              </a:pathLst>
            </a:custGeom>
            <a:solidFill>
              <a:srgbClr val="FAE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773275" y="2427100"/>
              <a:ext cx="122275" cy="140625"/>
            </a:xfrm>
            <a:custGeom>
              <a:avLst/>
              <a:gdLst/>
              <a:ahLst/>
              <a:cxnLst/>
              <a:rect l="l" t="t" r="r" b="b"/>
              <a:pathLst>
                <a:path w="4891" h="5625" extrusionOk="0">
                  <a:moveTo>
                    <a:pt x="4173" y="0"/>
                  </a:moveTo>
                  <a:cubicBezTo>
                    <a:pt x="3955" y="0"/>
                    <a:pt x="3683" y="161"/>
                    <a:pt x="3351" y="553"/>
                  </a:cubicBezTo>
                  <a:cubicBezTo>
                    <a:pt x="1902" y="2002"/>
                    <a:pt x="725" y="3723"/>
                    <a:pt x="1" y="5625"/>
                  </a:cubicBezTo>
                  <a:cubicBezTo>
                    <a:pt x="1450" y="4991"/>
                    <a:pt x="1902" y="3361"/>
                    <a:pt x="2808" y="2274"/>
                  </a:cubicBezTo>
                  <a:cubicBezTo>
                    <a:pt x="3210" y="1738"/>
                    <a:pt x="3563" y="1102"/>
                    <a:pt x="4160" y="1102"/>
                  </a:cubicBezTo>
                  <a:cubicBezTo>
                    <a:pt x="4369" y="1102"/>
                    <a:pt x="4609" y="1180"/>
                    <a:pt x="4891" y="1368"/>
                  </a:cubicBezTo>
                  <a:cubicBezTo>
                    <a:pt x="4830" y="644"/>
                    <a:pt x="4609" y="0"/>
                    <a:pt x="4173" y="0"/>
                  </a:cubicBezTo>
                  <a:close/>
                </a:path>
              </a:pathLst>
            </a:custGeom>
            <a:solidFill>
              <a:srgbClr val="FDF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21000" y="1692925"/>
              <a:ext cx="88300" cy="65800"/>
            </a:xfrm>
            <a:custGeom>
              <a:avLst/>
              <a:gdLst/>
              <a:ahLst/>
              <a:cxnLst/>
              <a:rect l="l" t="t" r="r" b="b"/>
              <a:pathLst>
                <a:path w="3532" h="2632" extrusionOk="0">
                  <a:moveTo>
                    <a:pt x="1953" y="1"/>
                  </a:moveTo>
                  <a:cubicBezTo>
                    <a:pt x="1075" y="1"/>
                    <a:pt x="774" y="1016"/>
                    <a:pt x="91" y="1395"/>
                  </a:cubicBezTo>
                  <a:cubicBezTo>
                    <a:pt x="0" y="1485"/>
                    <a:pt x="0" y="1666"/>
                    <a:pt x="0" y="1848"/>
                  </a:cubicBezTo>
                  <a:cubicBezTo>
                    <a:pt x="77" y="2078"/>
                    <a:pt x="24" y="2632"/>
                    <a:pt x="390" y="2632"/>
                  </a:cubicBezTo>
                  <a:cubicBezTo>
                    <a:pt x="457" y="2632"/>
                    <a:pt x="537" y="2614"/>
                    <a:pt x="634" y="2572"/>
                  </a:cubicBezTo>
                  <a:cubicBezTo>
                    <a:pt x="1540" y="2210"/>
                    <a:pt x="2536" y="2572"/>
                    <a:pt x="3351" y="1938"/>
                  </a:cubicBezTo>
                  <a:cubicBezTo>
                    <a:pt x="3441" y="1757"/>
                    <a:pt x="3532" y="1576"/>
                    <a:pt x="3441" y="1395"/>
                  </a:cubicBezTo>
                  <a:cubicBezTo>
                    <a:pt x="3351" y="1214"/>
                    <a:pt x="3170" y="1123"/>
                    <a:pt x="3079" y="1033"/>
                  </a:cubicBezTo>
                  <a:cubicBezTo>
                    <a:pt x="2626" y="851"/>
                    <a:pt x="3079" y="218"/>
                    <a:pt x="2536" y="127"/>
                  </a:cubicBezTo>
                  <a:cubicBezTo>
                    <a:pt x="2315" y="39"/>
                    <a:pt x="2124" y="1"/>
                    <a:pt x="1953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139375" y="1711925"/>
              <a:ext cx="65575" cy="88375"/>
            </a:xfrm>
            <a:custGeom>
              <a:avLst/>
              <a:gdLst/>
              <a:ahLst/>
              <a:cxnLst/>
              <a:rect l="l" t="t" r="r" b="b"/>
              <a:pathLst>
                <a:path w="2623" h="3535" extrusionOk="0">
                  <a:moveTo>
                    <a:pt x="1408" y="2796"/>
                  </a:moveTo>
                  <a:cubicBezTo>
                    <a:pt x="1391" y="2830"/>
                    <a:pt x="1374" y="2864"/>
                    <a:pt x="1359" y="2899"/>
                  </a:cubicBezTo>
                  <a:lnTo>
                    <a:pt x="1450" y="2808"/>
                  </a:lnTo>
                  <a:cubicBezTo>
                    <a:pt x="1436" y="2801"/>
                    <a:pt x="1422" y="2798"/>
                    <a:pt x="1408" y="2796"/>
                  </a:cubicBezTo>
                  <a:close/>
                  <a:moveTo>
                    <a:pt x="1359" y="1"/>
                  </a:moveTo>
                  <a:cubicBezTo>
                    <a:pt x="725" y="454"/>
                    <a:pt x="997" y="1359"/>
                    <a:pt x="363" y="1812"/>
                  </a:cubicBezTo>
                  <a:cubicBezTo>
                    <a:pt x="1" y="2084"/>
                    <a:pt x="1" y="2537"/>
                    <a:pt x="363" y="2808"/>
                  </a:cubicBezTo>
                  <a:cubicBezTo>
                    <a:pt x="449" y="3352"/>
                    <a:pt x="553" y="3534"/>
                    <a:pt x="666" y="3534"/>
                  </a:cubicBezTo>
                  <a:cubicBezTo>
                    <a:pt x="895" y="3534"/>
                    <a:pt x="1163" y="2796"/>
                    <a:pt x="1399" y="2796"/>
                  </a:cubicBezTo>
                  <a:cubicBezTo>
                    <a:pt x="1402" y="2796"/>
                    <a:pt x="1405" y="2796"/>
                    <a:pt x="1408" y="2796"/>
                  </a:cubicBezTo>
                  <a:lnTo>
                    <a:pt x="1408" y="2796"/>
                  </a:lnTo>
                  <a:cubicBezTo>
                    <a:pt x="1797" y="2044"/>
                    <a:pt x="2623" y="1592"/>
                    <a:pt x="2536" y="725"/>
                  </a:cubicBezTo>
                  <a:lnTo>
                    <a:pt x="1359" y="1"/>
                  </a:ln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977975" y="1768525"/>
              <a:ext cx="70200" cy="126825"/>
            </a:xfrm>
            <a:custGeom>
              <a:avLst/>
              <a:gdLst/>
              <a:ahLst/>
              <a:cxnLst/>
              <a:rect l="l" t="t" r="r" b="b"/>
              <a:pathLst>
                <a:path w="2808" h="5073" extrusionOk="0">
                  <a:moveTo>
                    <a:pt x="1178" y="1"/>
                  </a:moveTo>
                  <a:lnTo>
                    <a:pt x="725" y="635"/>
                  </a:lnTo>
                  <a:cubicBezTo>
                    <a:pt x="1" y="1450"/>
                    <a:pt x="725" y="2355"/>
                    <a:pt x="725" y="3170"/>
                  </a:cubicBezTo>
                  <a:cubicBezTo>
                    <a:pt x="816" y="3714"/>
                    <a:pt x="906" y="4167"/>
                    <a:pt x="997" y="4619"/>
                  </a:cubicBezTo>
                  <a:cubicBezTo>
                    <a:pt x="1087" y="4891"/>
                    <a:pt x="1268" y="5072"/>
                    <a:pt x="1540" y="5072"/>
                  </a:cubicBezTo>
                  <a:cubicBezTo>
                    <a:pt x="2083" y="4891"/>
                    <a:pt x="2446" y="4529"/>
                    <a:pt x="2627" y="4076"/>
                  </a:cubicBezTo>
                  <a:cubicBezTo>
                    <a:pt x="2808" y="3714"/>
                    <a:pt x="2808" y="3351"/>
                    <a:pt x="2717" y="3080"/>
                  </a:cubicBezTo>
                  <a:cubicBezTo>
                    <a:pt x="2627" y="2718"/>
                    <a:pt x="2536" y="2446"/>
                    <a:pt x="2446" y="2084"/>
                  </a:cubicBezTo>
                  <a:cubicBezTo>
                    <a:pt x="2355" y="1903"/>
                    <a:pt x="2265" y="1721"/>
                    <a:pt x="2174" y="1540"/>
                  </a:cubicBezTo>
                  <a:cubicBezTo>
                    <a:pt x="2083" y="1359"/>
                    <a:pt x="1993" y="1178"/>
                    <a:pt x="1902" y="1088"/>
                  </a:cubicBezTo>
                  <a:lnTo>
                    <a:pt x="1178" y="1"/>
                  </a:ln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969575" y="4956150"/>
              <a:ext cx="52100" cy="153975"/>
            </a:xfrm>
            <a:custGeom>
              <a:avLst/>
              <a:gdLst/>
              <a:ahLst/>
              <a:cxnLst/>
              <a:rect l="l" t="t" r="r" b="b"/>
              <a:pathLst>
                <a:path w="2084" h="6159" extrusionOk="0">
                  <a:moveTo>
                    <a:pt x="725" y="1"/>
                  </a:moveTo>
                  <a:lnTo>
                    <a:pt x="725" y="1"/>
                  </a:lnTo>
                  <a:cubicBezTo>
                    <a:pt x="816" y="2084"/>
                    <a:pt x="1" y="4257"/>
                    <a:pt x="1721" y="6159"/>
                  </a:cubicBezTo>
                  <a:cubicBezTo>
                    <a:pt x="2084" y="5615"/>
                    <a:pt x="2084" y="4981"/>
                    <a:pt x="1812" y="4438"/>
                  </a:cubicBezTo>
                  <a:cubicBezTo>
                    <a:pt x="1087" y="2989"/>
                    <a:pt x="1721" y="1269"/>
                    <a:pt x="725" y="1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3023250" y="1687025"/>
              <a:ext cx="95125" cy="43050"/>
            </a:xfrm>
            <a:custGeom>
              <a:avLst/>
              <a:gdLst/>
              <a:ahLst/>
              <a:cxnLst/>
              <a:rect l="l" t="t" r="r" b="b"/>
              <a:pathLst>
                <a:path w="3805" h="1722" extrusionOk="0">
                  <a:moveTo>
                    <a:pt x="997" y="1"/>
                  </a:moveTo>
                  <a:cubicBezTo>
                    <a:pt x="544" y="454"/>
                    <a:pt x="182" y="1087"/>
                    <a:pt x="1" y="1721"/>
                  </a:cubicBezTo>
                  <a:cubicBezTo>
                    <a:pt x="454" y="1631"/>
                    <a:pt x="816" y="1450"/>
                    <a:pt x="1088" y="1087"/>
                  </a:cubicBezTo>
                  <a:cubicBezTo>
                    <a:pt x="1269" y="771"/>
                    <a:pt x="1586" y="612"/>
                    <a:pt x="1903" y="612"/>
                  </a:cubicBezTo>
                  <a:cubicBezTo>
                    <a:pt x="2219" y="612"/>
                    <a:pt x="2536" y="771"/>
                    <a:pt x="2718" y="1087"/>
                  </a:cubicBezTo>
                  <a:cubicBezTo>
                    <a:pt x="2808" y="1269"/>
                    <a:pt x="2989" y="1359"/>
                    <a:pt x="3261" y="1359"/>
                  </a:cubicBezTo>
                  <a:cubicBezTo>
                    <a:pt x="3533" y="1178"/>
                    <a:pt x="3623" y="816"/>
                    <a:pt x="3804" y="635"/>
                  </a:cubicBezTo>
                  <a:cubicBezTo>
                    <a:pt x="3372" y="106"/>
                    <a:pt x="2863" y="11"/>
                    <a:pt x="2346" y="11"/>
                  </a:cubicBezTo>
                  <a:cubicBezTo>
                    <a:pt x="2054" y="11"/>
                    <a:pt x="1759" y="41"/>
                    <a:pt x="1473" y="41"/>
                  </a:cubicBezTo>
                  <a:cubicBezTo>
                    <a:pt x="1311" y="41"/>
                    <a:pt x="1151" y="32"/>
                    <a:pt x="997" y="1"/>
                  </a:cubicBezTo>
                  <a:close/>
                </a:path>
              </a:pathLst>
            </a:custGeom>
            <a:solidFill>
              <a:srgbClr val="FAF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844400" y="3225700"/>
              <a:ext cx="36250" cy="45200"/>
            </a:xfrm>
            <a:custGeom>
              <a:avLst/>
              <a:gdLst/>
              <a:ahLst/>
              <a:cxnLst/>
              <a:rect l="l" t="t" r="r" b="b"/>
              <a:pathLst>
                <a:path w="1450" h="1808" extrusionOk="0">
                  <a:moveTo>
                    <a:pt x="950" y="0"/>
                  </a:moveTo>
                  <a:cubicBezTo>
                    <a:pt x="690" y="0"/>
                    <a:pt x="365" y="327"/>
                    <a:pt x="91" y="395"/>
                  </a:cubicBezTo>
                  <a:lnTo>
                    <a:pt x="1" y="395"/>
                  </a:lnTo>
                  <a:cubicBezTo>
                    <a:pt x="1" y="938"/>
                    <a:pt x="272" y="1482"/>
                    <a:pt x="725" y="1753"/>
                  </a:cubicBezTo>
                  <a:cubicBezTo>
                    <a:pt x="825" y="1787"/>
                    <a:pt x="936" y="1808"/>
                    <a:pt x="1038" y="1808"/>
                  </a:cubicBezTo>
                  <a:cubicBezTo>
                    <a:pt x="1214" y="1808"/>
                    <a:pt x="1359" y="1745"/>
                    <a:pt x="1359" y="1572"/>
                  </a:cubicBezTo>
                  <a:cubicBezTo>
                    <a:pt x="1450" y="1120"/>
                    <a:pt x="1450" y="576"/>
                    <a:pt x="1178" y="123"/>
                  </a:cubicBezTo>
                  <a:cubicBezTo>
                    <a:pt x="1111" y="35"/>
                    <a:pt x="1034" y="0"/>
                    <a:pt x="950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735750" y="4741075"/>
              <a:ext cx="56600" cy="40775"/>
            </a:xfrm>
            <a:custGeom>
              <a:avLst/>
              <a:gdLst/>
              <a:ahLst/>
              <a:cxnLst/>
              <a:rect l="l" t="t" r="r" b="b"/>
              <a:pathLst>
                <a:path w="2264" h="1631" extrusionOk="0">
                  <a:moveTo>
                    <a:pt x="0" y="1"/>
                  </a:moveTo>
                  <a:lnTo>
                    <a:pt x="0" y="1"/>
                  </a:lnTo>
                  <a:cubicBezTo>
                    <a:pt x="362" y="997"/>
                    <a:pt x="1268" y="1631"/>
                    <a:pt x="2264" y="1631"/>
                  </a:cubicBezTo>
                  <a:lnTo>
                    <a:pt x="2264" y="6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E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010325" y="5067100"/>
              <a:ext cx="29475" cy="86600"/>
            </a:xfrm>
            <a:custGeom>
              <a:avLst/>
              <a:gdLst/>
              <a:ahLst/>
              <a:cxnLst/>
              <a:rect l="l" t="t" r="r" b="b"/>
              <a:pathLst>
                <a:path w="1179" h="3464" extrusionOk="0">
                  <a:moveTo>
                    <a:pt x="182" y="0"/>
                  </a:moveTo>
                  <a:cubicBezTo>
                    <a:pt x="91" y="543"/>
                    <a:pt x="91" y="1087"/>
                    <a:pt x="91" y="1721"/>
                  </a:cubicBezTo>
                  <a:cubicBezTo>
                    <a:pt x="91" y="1992"/>
                    <a:pt x="1" y="2536"/>
                    <a:pt x="182" y="2717"/>
                  </a:cubicBezTo>
                  <a:cubicBezTo>
                    <a:pt x="273" y="2898"/>
                    <a:pt x="544" y="3079"/>
                    <a:pt x="635" y="3260"/>
                  </a:cubicBezTo>
                  <a:cubicBezTo>
                    <a:pt x="725" y="3396"/>
                    <a:pt x="838" y="3464"/>
                    <a:pt x="940" y="3464"/>
                  </a:cubicBezTo>
                  <a:cubicBezTo>
                    <a:pt x="1042" y="3464"/>
                    <a:pt x="1133" y="3396"/>
                    <a:pt x="1178" y="3260"/>
                  </a:cubicBezTo>
                  <a:cubicBezTo>
                    <a:pt x="997" y="2173"/>
                    <a:pt x="725" y="996"/>
                    <a:pt x="182" y="0"/>
                  </a:cubicBezTo>
                  <a:close/>
                </a:path>
              </a:pathLst>
            </a:custGeom>
            <a:solidFill>
              <a:srgbClr val="F3A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975725" y="1784375"/>
              <a:ext cx="33975" cy="68700"/>
            </a:xfrm>
            <a:custGeom>
              <a:avLst/>
              <a:gdLst/>
              <a:ahLst/>
              <a:cxnLst/>
              <a:rect l="l" t="t" r="r" b="b"/>
              <a:pathLst>
                <a:path w="1359" h="2748" extrusionOk="0">
                  <a:moveTo>
                    <a:pt x="815" y="1"/>
                  </a:moveTo>
                  <a:lnTo>
                    <a:pt x="815" y="1"/>
                  </a:lnTo>
                  <a:cubicBezTo>
                    <a:pt x="0" y="454"/>
                    <a:pt x="362" y="1359"/>
                    <a:pt x="91" y="2084"/>
                  </a:cubicBezTo>
                  <a:lnTo>
                    <a:pt x="272" y="2174"/>
                  </a:lnTo>
                  <a:cubicBezTo>
                    <a:pt x="479" y="2382"/>
                    <a:pt x="634" y="2748"/>
                    <a:pt x="978" y="2748"/>
                  </a:cubicBezTo>
                  <a:cubicBezTo>
                    <a:pt x="1084" y="2748"/>
                    <a:pt x="1209" y="2713"/>
                    <a:pt x="1358" y="2627"/>
                  </a:cubicBezTo>
                  <a:cubicBezTo>
                    <a:pt x="1268" y="1721"/>
                    <a:pt x="634" y="906"/>
                    <a:pt x="815" y="1"/>
                  </a:cubicBez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3224925" y="1687025"/>
              <a:ext cx="29275" cy="27450"/>
            </a:xfrm>
            <a:custGeom>
              <a:avLst/>
              <a:gdLst/>
              <a:ahLst/>
              <a:cxnLst/>
              <a:rect l="l" t="t" r="r" b="b"/>
              <a:pathLst>
                <a:path w="1171" h="1098" extrusionOk="0">
                  <a:moveTo>
                    <a:pt x="84" y="1"/>
                  </a:moveTo>
                  <a:cubicBezTo>
                    <a:pt x="0" y="588"/>
                    <a:pt x="460" y="1097"/>
                    <a:pt x="1032" y="1097"/>
                  </a:cubicBezTo>
                  <a:cubicBezTo>
                    <a:pt x="1078" y="1097"/>
                    <a:pt x="1124" y="1094"/>
                    <a:pt x="1171" y="1087"/>
                  </a:cubicBezTo>
                  <a:cubicBezTo>
                    <a:pt x="1171" y="454"/>
                    <a:pt x="718" y="1"/>
                    <a:pt x="84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199850" y="1659875"/>
              <a:ext cx="27175" cy="27175"/>
            </a:xfrm>
            <a:custGeom>
              <a:avLst/>
              <a:gdLst/>
              <a:ahLst/>
              <a:cxnLst/>
              <a:rect l="l" t="t" r="r" b="b"/>
              <a:pathLst>
                <a:path w="1087" h="1087" extrusionOk="0">
                  <a:moveTo>
                    <a:pt x="544" y="0"/>
                  </a:moveTo>
                  <a:lnTo>
                    <a:pt x="544" y="0"/>
                  </a:lnTo>
                  <a:cubicBezTo>
                    <a:pt x="272" y="543"/>
                    <a:pt x="0" y="1087"/>
                    <a:pt x="1087" y="1087"/>
                  </a:cubicBezTo>
                  <a:cubicBezTo>
                    <a:pt x="996" y="634"/>
                    <a:pt x="996" y="181"/>
                    <a:pt x="544" y="0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858000" y="2013050"/>
              <a:ext cx="18125" cy="40775"/>
            </a:xfrm>
            <a:custGeom>
              <a:avLst/>
              <a:gdLst/>
              <a:ahLst/>
              <a:cxnLst/>
              <a:rect l="l" t="t" r="r" b="b"/>
              <a:pathLst>
                <a:path w="725" h="1631" extrusionOk="0">
                  <a:moveTo>
                    <a:pt x="634" y="0"/>
                  </a:moveTo>
                  <a:lnTo>
                    <a:pt x="634" y="0"/>
                  </a:lnTo>
                  <a:cubicBezTo>
                    <a:pt x="0" y="453"/>
                    <a:pt x="0" y="996"/>
                    <a:pt x="0" y="1630"/>
                  </a:cubicBezTo>
                  <a:cubicBezTo>
                    <a:pt x="725" y="1268"/>
                    <a:pt x="634" y="634"/>
                    <a:pt x="634" y="0"/>
                  </a:cubicBezTo>
                  <a:close/>
                </a:path>
              </a:pathLst>
            </a:custGeom>
            <a:solidFill>
              <a:srgbClr val="F8F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694050" y="1716475"/>
              <a:ext cx="11325" cy="22650"/>
            </a:xfrm>
            <a:custGeom>
              <a:avLst/>
              <a:gdLst/>
              <a:ahLst/>
              <a:cxnLst/>
              <a:rect l="l" t="t" r="r" b="b"/>
              <a:pathLst>
                <a:path w="453" h="906" extrusionOk="0">
                  <a:moveTo>
                    <a:pt x="0" y="0"/>
                  </a:moveTo>
                  <a:cubicBezTo>
                    <a:pt x="0" y="362"/>
                    <a:pt x="0" y="724"/>
                    <a:pt x="362" y="906"/>
                  </a:cubicBezTo>
                  <a:cubicBezTo>
                    <a:pt x="453" y="543"/>
                    <a:pt x="362" y="181"/>
                    <a:pt x="0" y="0"/>
                  </a:cubicBezTo>
                  <a:close/>
                </a:path>
              </a:pathLst>
            </a:custGeom>
            <a:solidFill>
              <a:srgbClr val="F9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026175" y="5148600"/>
              <a:ext cx="18150" cy="13600"/>
            </a:xfrm>
            <a:custGeom>
              <a:avLst/>
              <a:gdLst/>
              <a:ahLst/>
              <a:cxnLst/>
              <a:rect l="l" t="t" r="r" b="b"/>
              <a:pathLst>
                <a:path w="726" h="544" extrusionOk="0">
                  <a:moveTo>
                    <a:pt x="1" y="0"/>
                  </a:moveTo>
                  <a:lnTo>
                    <a:pt x="91" y="544"/>
                  </a:lnTo>
                  <a:lnTo>
                    <a:pt x="725" y="544"/>
                  </a:lnTo>
                  <a:cubicBezTo>
                    <a:pt x="635" y="362"/>
                    <a:pt x="635" y="181"/>
                    <a:pt x="544" y="0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839875" y="3230675"/>
              <a:ext cx="6825" cy="4925"/>
            </a:xfrm>
            <a:custGeom>
              <a:avLst/>
              <a:gdLst/>
              <a:ahLst/>
              <a:cxnLst/>
              <a:rect l="l" t="t" r="r" b="b"/>
              <a:pathLst>
                <a:path w="273" h="197" extrusionOk="0">
                  <a:moveTo>
                    <a:pt x="70" y="0"/>
                  </a:moveTo>
                  <a:cubicBezTo>
                    <a:pt x="30" y="0"/>
                    <a:pt x="1" y="15"/>
                    <a:pt x="1" y="15"/>
                  </a:cubicBezTo>
                  <a:cubicBezTo>
                    <a:pt x="1" y="106"/>
                    <a:pt x="182" y="196"/>
                    <a:pt x="272" y="196"/>
                  </a:cubicBezTo>
                  <a:cubicBezTo>
                    <a:pt x="218" y="33"/>
                    <a:pt x="131" y="0"/>
                    <a:pt x="70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761950" y="25835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4" y="1"/>
                  </a:moveTo>
                  <a:cubicBezTo>
                    <a:pt x="182" y="1"/>
                    <a:pt x="1" y="272"/>
                    <a:pt x="1" y="544"/>
                  </a:cubicBezTo>
                  <a:lnTo>
                    <a:pt x="454" y="1"/>
                  </a:ln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761300" y="1749325"/>
              <a:ext cx="151700" cy="2328625"/>
            </a:xfrm>
            <a:custGeom>
              <a:avLst/>
              <a:gdLst/>
              <a:ahLst/>
              <a:cxnLst/>
              <a:rect l="l" t="t" r="r" b="b"/>
              <a:pathLst>
                <a:path w="6068" h="93145" extrusionOk="0">
                  <a:moveTo>
                    <a:pt x="4624" y="0"/>
                  </a:moveTo>
                  <a:cubicBezTo>
                    <a:pt x="4199" y="0"/>
                    <a:pt x="3750" y="298"/>
                    <a:pt x="3351" y="497"/>
                  </a:cubicBezTo>
                  <a:cubicBezTo>
                    <a:pt x="1631" y="1403"/>
                    <a:pt x="634" y="3214"/>
                    <a:pt x="816" y="5206"/>
                  </a:cubicBezTo>
                  <a:cubicBezTo>
                    <a:pt x="1449" y="6383"/>
                    <a:pt x="1631" y="7651"/>
                    <a:pt x="1268" y="8919"/>
                  </a:cubicBezTo>
                  <a:cubicBezTo>
                    <a:pt x="816" y="9825"/>
                    <a:pt x="634" y="10821"/>
                    <a:pt x="816" y="11817"/>
                  </a:cubicBezTo>
                  <a:cubicBezTo>
                    <a:pt x="816" y="14715"/>
                    <a:pt x="906" y="17613"/>
                    <a:pt x="816" y="20510"/>
                  </a:cubicBezTo>
                  <a:lnTo>
                    <a:pt x="725" y="21325"/>
                  </a:lnTo>
                  <a:cubicBezTo>
                    <a:pt x="725" y="21688"/>
                    <a:pt x="816" y="22140"/>
                    <a:pt x="997" y="22503"/>
                  </a:cubicBezTo>
                  <a:cubicBezTo>
                    <a:pt x="1087" y="22684"/>
                    <a:pt x="1178" y="22955"/>
                    <a:pt x="1268" y="23137"/>
                  </a:cubicBezTo>
                  <a:cubicBezTo>
                    <a:pt x="1449" y="23680"/>
                    <a:pt x="1087" y="24042"/>
                    <a:pt x="997" y="24585"/>
                  </a:cubicBezTo>
                  <a:cubicBezTo>
                    <a:pt x="182" y="30653"/>
                    <a:pt x="1178" y="36720"/>
                    <a:pt x="997" y="42788"/>
                  </a:cubicBezTo>
                  <a:cubicBezTo>
                    <a:pt x="2174" y="45142"/>
                    <a:pt x="2808" y="47497"/>
                    <a:pt x="997" y="49851"/>
                  </a:cubicBezTo>
                  <a:cubicBezTo>
                    <a:pt x="725" y="53021"/>
                    <a:pt x="725" y="56190"/>
                    <a:pt x="906" y="59269"/>
                  </a:cubicBezTo>
                  <a:cubicBezTo>
                    <a:pt x="1087" y="59903"/>
                    <a:pt x="1268" y="60537"/>
                    <a:pt x="1631" y="61080"/>
                  </a:cubicBezTo>
                  <a:cubicBezTo>
                    <a:pt x="1540" y="63525"/>
                    <a:pt x="1449" y="65880"/>
                    <a:pt x="1540" y="68325"/>
                  </a:cubicBezTo>
                  <a:cubicBezTo>
                    <a:pt x="1631" y="70770"/>
                    <a:pt x="1087" y="73215"/>
                    <a:pt x="1631" y="75569"/>
                  </a:cubicBezTo>
                  <a:cubicBezTo>
                    <a:pt x="1449" y="76022"/>
                    <a:pt x="1178" y="76475"/>
                    <a:pt x="997" y="76928"/>
                  </a:cubicBezTo>
                  <a:cubicBezTo>
                    <a:pt x="1" y="80641"/>
                    <a:pt x="1" y="84625"/>
                    <a:pt x="997" y="88428"/>
                  </a:cubicBezTo>
                  <a:cubicBezTo>
                    <a:pt x="1262" y="88845"/>
                    <a:pt x="1591" y="88961"/>
                    <a:pt x="1943" y="88961"/>
                  </a:cubicBezTo>
                  <a:cubicBezTo>
                    <a:pt x="2381" y="88961"/>
                    <a:pt x="2855" y="88783"/>
                    <a:pt x="3290" y="88783"/>
                  </a:cubicBezTo>
                  <a:cubicBezTo>
                    <a:pt x="3341" y="88783"/>
                    <a:pt x="3392" y="88785"/>
                    <a:pt x="3442" y="88791"/>
                  </a:cubicBezTo>
                  <a:cubicBezTo>
                    <a:pt x="3351" y="89787"/>
                    <a:pt x="3351" y="90783"/>
                    <a:pt x="3442" y="91870"/>
                  </a:cubicBezTo>
                  <a:cubicBezTo>
                    <a:pt x="3574" y="92531"/>
                    <a:pt x="3803" y="93144"/>
                    <a:pt x="4376" y="93144"/>
                  </a:cubicBezTo>
                  <a:cubicBezTo>
                    <a:pt x="4587" y="93144"/>
                    <a:pt x="4845" y="93061"/>
                    <a:pt x="5162" y="92866"/>
                  </a:cubicBezTo>
                  <a:cubicBezTo>
                    <a:pt x="5343" y="92594"/>
                    <a:pt x="5434" y="92322"/>
                    <a:pt x="5434" y="92141"/>
                  </a:cubicBezTo>
                  <a:cubicBezTo>
                    <a:pt x="5615" y="90330"/>
                    <a:pt x="5615" y="88610"/>
                    <a:pt x="5434" y="86889"/>
                  </a:cubicBezTo>
                  <a:cubicBezTo>
                    <a:pt x="5253" y="85893"/>
                    <a:pt x="5253" y="84897"/>
                    <a:pt x="5434" y="83901"/>
                  </a:cubicBezTo>
                  <a:cubicBezTo>
                    <a:pt x="5615" y="81637"/>
                    <a:pt x="5615" y="79463"/>
                    <a:pt x="5434" y="77199"/>
                  </a:cubicBezTo>
                  <a:cubicBezTo>
                    <a:pt x="4257" y="74483"/>
                    <a:pt x="4076" y="71494"/>
                    <a:pt x="4800" y="68687"/>
                  </a:cubicBezTo>
                  <a:cubicBezTo>
                    <a:pt x="4528" y="65970"/>
                    <a:pt x="5525" y="63344"/>
                    <a:pt x="4800" y="60627"/>
                  </a:cubicBezTo>
                  <a:cubicBezTo>
                    <a:pt x="5706" y="59178"/>
                    <a:pt x="3985" y="57639"/>
                    <a:pt x="4800" y="56190"/>
                  </a:cubicBezTo>
                  <a:cubicBezTo>
                    <a:pt x="5162" y="55737"/>
                    <a:pt x="5343" y="55194"/>
                    <a:pt x="5253" y="54651"/>
                  </a:cubicBezTo>
                  <a:cubicBezTo>
                    <a:pt x="5072" y="52115"/>
                    <a:pt x="4891" y="49579"/>
                    <a:pt x="4800" y="46953"/>
                  </a:cubicBezTo>
                  <a:cubicBezTo>
                    <a:pt x="5434" y="45051"/>
                    <a:pt x="5072" y="42969"/>
                    <a:pt x="5162" y="40976"/>
                  </a:cubicBezTo>
                  <a:cubicBezTo>
                    <a:pt x="5706" y="40252"/>
                    <a:pt x="5615" y="39437"/>
                    <a:pt x="5615" y="38622"/>
                  </a:cubicBezTo>
                  <a:cubicBezTo>
                    <a:pt x="6068" y="33822"/>
                    <a:pt x="5253" y="28932"/>
                    <a:pt x="5796" y="24133"/>
                  </a:cubicBezTo>
                  <a:cubicBezTo>
                    <a:pt x="5162" y="22322"/>
                    <a:pt x="4257" y="20692"/>
                    <a:pt x="4891" y="18699"/>
                  </a:cubicBezTo>
                  <a:cubicBezTo>
                    <a:pt x="4891" y="18065"/>
                    <a:pt x="4800" y="17522"/>
                    <a:pt x="4710" y="16888"/>
                  </a:cubicBezTo>
                  <a:cubicBezTo>
                    <a:pt x="4438" y="16526"/>
                    <a:pt x="4347" y="16073"/>
                    <a:pt x="4347" y="15620"/>
                  </a:cubicBezTo>
                  <a:cubicBezTo>
                    <a:pt x="4438" y="15439"/>
                    <a:pt x="4438" y="15258"/>
                    <a:pt x="4347" y="14986"/>
                  </a:cubicBezTo>
                  <a:cubicBezTo>
                    <a:pt x="3985" y="14715"/>
                    <a:pt x="4076" y="14443"/>
                    <a:pt x="4347" y="14262"/>
                  </a:cubicBezTo>
                  <a:cubicBezTo>
                    <a:pt x="4438" y="14081"/>
                    <a:pt x="4438" y="13809"/>
                    <a:pt x="4438" y="13628"/>
                  </a:cubicBezTo>
                  <a:cubicBezTo>
                    <a:pt x="4438" y="13266"/>
                    <a:pt x="4528" y="12904"/>
                    <a:pt x="4619" y="12541"/>
                  </a:cubicBezTo>
                  <a:cubicBezTo>
                    <a:pt x="4891" y="9010"/>
                    <a:pt x="4347" y="5387"/>
                    <a:pt x="5525" y="1856"/>
                  </a:cubicBezTo>
                  <a:cubicBezTo>
                    <a:pt x="5796" y="1222"/>
                    <a:pt x="5615" y="588"/>
                    <a:pt x="5072" y="135"/>
                  </a:cubicBezTo>
                  <a:cubicBezTo>
                    <a:pt x="4928" y="39"/>
                    <a:pt x="4777" y="0"/>
                    <a:pt x="4624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3331150" y="3184275"/>
              <a:ext cx="303400" cy="300350"/>
            </a:xfrm>
            <a:custGeom>
              <a:avLst/>
              <a:gdLst/>
              <a:ahLst/>
              <a:cxnLst/>
              <a:rect l="l" t="t" r="r" b="b"/>
              <a:pathLst>
                <a:path w="12136" h="12014" extrusionOk="0">
                  <a:moveTo>
                    <a:pt x="2980" y="1"/>
                  </a:moveTo>
                  <a:cubicBezTo>
                    <a:pt x="1797" y="1"/>
                    <a:pt x="708" y="892"/>
                    <a:pt x="635" y="2143"/>
                  </a:cubicBezTo>
                  <a:cubicBezTo>
                    <a:pt x="363" y="3773"/>
                    <a:pt x="1" y="5493"/>
                    <a:pt x="1087" y="6761"/>
                  </a:cubicBezTo>
                  <a:cubicBezTo>
                    <a:pt x="2717" y="8844"/>
                    <a:pt x="4438" y="11017"/>
                    <a:pt x="7155" y="12013"/>
                  </a:cubicBezTo>
                  <a:lnTo>
                    <a:pt x="7970" y="12013"/>
                  </a:lnTo>
                  <a:cubicBezTo>
                    <a:pt x="8217" y="11952"/>
                    <a:pt x="8479" y="11937"/>
                    <a:pt x="8741" y="11937"/>
                  </a:cubicBezTo>
                  <a:cubicBezTo>
                    <a:pt x="8983" y="11937"/>
                    <a:pt x="9226" y="11949"/>
                    <a:pt x="9457" y="11949"/>
                  </a:cubicBezTo>
                  <a:cubicBezTo>
                    <a:pt x="10074" y="11949"/>
                    <a:pt x="10613" y="11859"/>
                    <a:pt x="10868" y="11198"/>
                  </a:cubicBezTo>
                  <a:cubicBezTo>
                    <a:pt x="11501" y="9478"/>
                    <a:pt x="12135" y="7576"/>
                    <a:pt x="11139" y="5765"/>
                  </a:cubicBezTo>
                  <a:cubicBezTo>
                    <a:pt x="9419" y="3048"/>
                    <a:pt x="6792" y="1056"/>
                    <a:pt x="3804" y="150"/>
                  </a:cubicBezTo>
                  <a:cubicBezTo>
                    <a:pt x="3532" y="48"/>
                    <a:pt x="3253" y="1"/>
                    <a:pt x="2980" y="1"/>
                  </a:cubicBezTo>
                  <a:close/>
                </a:path>
              </a:pathLst>
            </a:custGeom>
            <a:solidFill>
              <a:srgbClr val="FEFE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57225" y="3330650"/>
              <a:ext cx="738050" cy="366775"/>
            </a:xfrm>
            <a:custGeom>
              <a:avLst/>
              <a:gdLst/>
              <a:ahLst/>
              <a:cxnLst/>
              <a:rect l="l" t="t" r="r" b="b"/>
              <a:pathLst>
                <a:path w="29522" h="14671" extrusionOk="0">
                  <a:moveTo>
                    <a:pt x="362" y="1"/>
                  </a:moveTo>
                  <a:cubicBezTo>
                    <a:pt x="272" y="363"/>
                    <a:pt x="91" y="816"/>
                    <a:pt x="0" y="1178"/>
                  </a:cubicBezTo>
                  <a:cubicBezTo>
                    <a:pt x="272" y="2717"/>
                    <a:pt x="1449" y="3442"/>
                    <a:pt x="2536" y="4166"/>
                  </a:cubicBezTo>
                  <a:cubicBezTo>
                    <a:pt x="8875" y="8422"/>
                    <a:pt x="15848" y="11230"/>
                    <a:pt x="22821" y="14037"/>
                  </a:cubicBezTo>
                  <a:cubicBezTo>
                    <a:pt x="23545" y="14309"/>
                    <a:pt x="24360" y="14580"/>
                    <a:pt x="25175" y="14671"/>
                  </a:cubicBezTo>
                  <a:cubicBezTo>
                    <a:pt x="25447" y="14671"/>
                    <a:pt x="25718" y="14671"/>
                    <a:pt x="25990" y="14580"/>
                  </a:cubicBezTo>
                  <a:cubicBezTo>
                    <a:pt x="27167" y="14218"/>
                    <a:pt x="28526" y="14399"/>
                    <a:pt x="29522" y="13584"/>
                  </a:cubicBezTo>
                  <a:lnTo>
                    <a:pt x="29522" y="12316"/>
                  </a:lnTo>
                  <a:cubicBezTo>
                    <a:pt x="28840" y="12900"/>
                    <a:pt x="28107" y="13066"/>
                    <a:pt x="27349" y="13066"/>
                  </a:cubicBezTo>
                  <a:cubicBezTo>
                    <a:pt x="26696" y="13066"/>
                    <a:pt x="26026" y="12943"/>
                    <a:pt x="25356" y="12860"/>
                  </a:cubicBezTo>
                  <a:cubicBezTo>
                    <a:pt x="23545" y="12407"/>
                    <a:pt x="21825" y="11682"/>
                    <a:pt x="20194" y="10777"/>
                  </a:cubicBezTo>
                  <a:cubicBezTo>
                    <a:pt x="14670" y="7970"/>
                    <a:pt x="8875" y="5796"/>
                    <a:pt x="3894" y="1993"/>
                  </a:cubicBezTo>
                  <a:cubicBezTo>
                    <a:pt x="2717" y="1178"/>
                    <a:pt x="1540" y="544"/>
                    <a:pt x="362" y="1"/>
                  </a:cubicBezTo>
                  <a:close/>
                </a:path>
              </a:pathLst>
            </a:custGeom>
            <a:solidFill>
              <a:srgbClr val="ED7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932700" y="2598450"/>
              <a:ext cx="597700" cy="481375"/>
            </a:xfrm>
            <a:custGeom>
              <a:avLst/>
              <a:gdLst/>
              <a:ahLst/>
              <a:cxnLst/>
              <a:rect l="l" t="t" r="r" b="b"/>
              <a:pathLst>
                <a:path w="23908" h="19255" extrusionOk="0">
                  <a:moveTo>
                    <a:pt x="1301" y="1"/>
                  </a:moveTo>
                  <a:cubicBezTo>
                    <a:pt x="1109" y="1"/>
                    <a:pt x="917" y="65"/>
                    <a:pt x="725" y="129"/>
                  </a:cubicBezTo>
                  <a:cubicBezTo>
                    <a:pt x="453" y="310"/>
                    <a:pt x="182" y="582"/>
                    <a:pt x="91" y="853"/>
                  </a:cubicBezTo>
                  <a:cubicBezTo>
                    <a:pt x="1" y="1035"/>
                    <a:pt x="1" y="1216"/>
                    <a:pt x="91" y="1487"/>
                  </a:cubicBezTo>
                  <a:cubicBezTo>
                    <a:pt x="272" y="1668"/>
                    <a:pt x="544" y="1759"/>
                    <a:pt x="725" y="2031"/>
                  </a:cubicBezTo>
                  <a:cubicBezTo>
                    <a:pt x="1178" y="2665"/>
                    <a:pt x="1721" y="3208"/>
                    <a:pt x="2355" y="3661"/>
                  </a:cubicBezTo>
                  <a:cubicBezTo>
                    <a:pt x="2627" y="3842"/>
                    <a:pt x="2808" y="4023"/>
                    <a:pt x="2898" y="4204"/>
                  </a:cubicBezTo>
                  <a:cubicBezTo>
                    <a:pt x="3261" y="4657"/>
                    <a:pt x="3623" y="5019"/>
                    <a:pt x="4076" y="5381"/>
                  </a:cubicBezTo>
                  <a:cubicBezTo>
                    <a:pt x="4257" y="5562"/>
                    <a:pt x="4528" y="5744"/>
                    <a:pt x="4619" y="6015"/>
                  </a:cubicBezTo>
                  <a:cubicBezTo>
                    <a:pt x="4619" y="6196"/>
                    <a:pt x="4619" y="6287"/>
                    <a:pt x="4619" y="6468"/>
                  </a:cubicBezTo>
                  <a:cubicBezTo>
                    <a:pt x="5525" y="6649"/>
                    <a:pt x="6340" y="7283"/>
                    <a:pt x="6792" y="8008"/>
                  </a:cubicBezTo>
                  <a:cubicBezTo>
                    <a:pt x="7698" y="9638"/>
                    <a:pt x="9237" y="10453"/>
                    <a:pt x="10686" y="11268"/>
                  </a:cubicBezTo>
                  <a:cubicBezTo>
                    <a:pt x="14671" y="13622"/>
                    <a:pt x="18384" y="16158"/>
                    <a:pt x="22006" y="19056"/>
                  </a:cubicBezTo>
                  <a:cubicBezTo>
                    <a:pt x="22361" y="19056"/>
                    <a:pt x="22744" y="19254"/>
                    <a:pt x="23108" y="19254"/>
                  </a:cubicBezTo>
                  <a:cubicBezTo>
                    <a:pt x="23394" y="19254"/>
                    <a:pt x="23669" y="19132"/>
                    <a:pt x="23908" y="18693"/>
                  </a:cubicBezTo>
                  <a:cubicBezTo>
                    <a:pt x="22730" y="16339"/>
                    <a:pt x="20829" y="14347"/>
                    <a:pt x="18565" y="13169"/>
                  </a:cubicBezTo>
                  <a:cubicBezTo>
                    <a:pt x="15395" y="11358"/>
                    <a:pt x="12407" y="9366"/>
                    <a:pt x="9509" y="7192"/>
                  </a:cubicBezTo>
                  <a:cubicBezTo>
                    <a:pt x="8966" y="7102"/>
                    <a:pt x="8422" y="6830"/>
                    <a:pt x="7970" y="6559"/>
                  </a:cubicBezTo>
                  <a:cubicBezTo>
                    <a:pt x="7879" y="6468"/>
                    <a:pt x="7698" y="6287"/>
                    <a:pt x="7517" y="6196"/>
                  </a:cubicBezTo>
                  <a:cubicBezTo>
                    <a:pt x="7426" y="6015"/>
                    <a:pt x="7245" y="5925"/>
                    <a:pt x="7155" y="5744"/>
                  </a:cubicBezTo>
                  <a:cubicBezTo>
                    <a:pt x="6973" y="5653"/>
                    <a:pt x="6792" y="5472"/>
                    <a:pt x="6702" y="5381"/>
                  </a:cubicBezTo>
                  <a:cubicBezTo>
                    <a:pt x="6430" y="5019"/>
                    <a:pt x="6249" y="4747"/>
                    <a:pt x="6068" y="4385"/>
                  </a:cubicBezTo>
                  <a:cubicBezTo>
                    <a:pt x="5977" y="4295"/>
                    <a:pt x="5796" y="4114"/>
                    <a:pt x="5615" y="4023"/>
                  </a:cubicBezTo>
                  <a:cubicBezTo>
                    <a:pt x="5343" y="3932"/>
                    <a:pt x="5162" y="3751"/>
                    <a:pt x="5072" y="3480"/>
                  </a:cubicBezTo>
                  <a:cubicBezTo>
                    <a:pt x="4981" y="3299"/>
                    <a:pt x="4891" y="3117"/>
                    <a:pt x="4800" y="2936"/>
                  </a:cubicBezTo>
                  <a:cubicBezTo>
                    <a:pt x="4710" y="2755"/>
                    <a:pt x="4528" y="2574"/>
                    <a:pt x="4347" y="2393"/>
                  </a:cubicBezTo>
                  <a:cubicBezTo>
                    <a:pt x="4166" y="2212"/>
                    <a:pt x="3894" y="1940"/>
                    <a:pt x="3713" y="1759"/>
                  </a:cubicBezTo>
                  <a:lnTo>
                    <a:pt x="2989" y="1397"/>
                  </a:lnTo>
                  <a:cubicBezTo>
                    <a:pt x="2808" y="1306"/>
                    <a:pt x="2717" y="1125"/>
                    <a:pt x="2536" y="1035"/>
                  </a:cubicBezTo>
                  <a:cubicBezTo>
                    <a:pt x="2355" y="763"/>
                    <a:pt x="2264" y="582"/>
                    <a:pt x="2083" y="310"/>
                  </a:cubicBezTo>
                  <a:cubicBezTo>
                    <a:pt x="1902" y="220"/>
                    <a:pt x="1721" y="129"/>
                    <a:pt x="1540" y="38"/>
                  </a:cubicBezTo>
                  <a:cubicBezTo>
                    <a:pt x="1460" y="12"/>
                    <a:pt x="1381" y="1"/>
                    <a:pt x="1301" y="1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794600" y="2427350"/>
              <a:ext cx="140400" cy="175225"/>
            </a:xfrm>
            <a:custGeom>
              <a:avLst/>
              <a:gdLst/>
              <a:ahLst/>
              <a:cxnLst/>
              <a:rect l="l" t="t" r="r" b="b"/>
              <a:pathLst>
                <a:path w="5616" h="7009" extrusionOk="0">
                  <a:moveTo>
                    <a:pt x="1631" y="0"/>
                  </a:moveTo>
                  <a:cubicBezTo>
                    <a:pt x="1359" y="0"/>
                    <a:pt x="1178" y="91"/>
                    <a:pt x="997" y="272"/>
                  </a:cubicBezTo>
                  <a:cubicBezTo>
                    <a:pt x="1" y="815"/>
                    <a:pt x="1" y="1630"/>
                    <a:pt x="453" y="2445"/>
                  </a:cubicBezTo>
                  <a:cubicBezTo>
                    <a:pt x="453" y="2626"/>
                    <a:pt x="453" y="2807"/>
                    <a:pt x="453" y="2988"/>
                  </a:cubicBezTo>
                  <a:cubicBezTo>
                    <a:pt x="634" y="3170"/>
                    <a:pt x="816" y="3351"/>
                    <a:pt x="997" y="3441"/>
                  </a:cubicBezTo>
                  <a:cubicBezTo>
                    <a:pt x="1178" y="3622"/>
                    <a:pt x="1359" y="3803"/>
                    <a:pt x="1449" y="3985"/>
                  </a:cubicBezTo>
                  <a:cubicBezTo>
                    <a:pt x="1902" y="4256"/>
                    <a:pt x="2355" y="4619"/>
                    <a:pt x="2627" y="5071"/>
                  </a:cubicBezTo>
                  <a:lnTo>
                    <a:pt x="3079" y="5071"/>
                  </a:lnTo>
                  <a:cubicBezTo>
                    <a:pt x="3261" y="5252"/>
                    <a:pt x="3532" y="5434"/>
                    <a:pt x="3623" y="5615"/>
                  </a:cubicBezTo>
                  <a:cubicBezTo>
                    <a:pt x="3985" y="5977"/>
                    <a:pt x="3895" y="6520"/>
                    <a:pt x="4257" y="6792"/>
                  </a:cubicBezTo>
                  <a:cubicBezTo>
                    <a:pt x="4356" y="6941"/>
                    <a:pt x="4538" y="7009"/>
                    <a:pt x="4742" y="7009"/>
                  </a:cubicBezTo>
                  <a:cubicBezTo>
                    <a:pt x="4909" y="7009"/>
                    <a:pt x="5090" y="6964"/>
                    <a:pt x="5253" y="6882"/>
                  </a:cubicBezTo>
                  <a:cubicBezTo>
                    <a:pt x="5525" y="6701"/>
                    <a:pt x="5615" y="6339"/>
                    <a:pt x="5615" y="5977"/>
                  </a:cubicBezTo>
                  <a:cubicBezTo>
                    <a:pt x="5615" y="5705"/>
                    <a:pt x="5525" y="5434"/>
                    <a:pt x="5434" y="5252"/>
                  </a:cubicBezTo>
                  <a:cubicBezTo>
                    <a:pt x="5072" y="4800"/>
                    <a:pt x="4800" y="4256"/>
                    <a:pt x="4619" y="3713"/>
                  </a:cubicBezTo>
                  <a:cubicBezTo>
                    <a:pt x="3895" y="2264"/>
                    <a:pt x="3351" y="634"/>
                    <a:pt x="1631" y="0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580175" y="3147275"/>
              <a:ext cx="215100" cy="129075"/>
            </a:xfrm>
            <a:custGeom>
              <a:avLst/>
              <a:gdLst/>
              <a:ahLst/>
              <a:cxnLst/>
              <a:rect l="l" t="t" r="r" b="b"/>
              <a:pathLst>
                <a:path w="8604" h="5163" extrusionOk="0">
                  <a:moveTo>
                    <a:pt x="907" y="0"/>
                  </a:moveTo>
                  <a:cubicBezTo>
                    <a:pt x="273" y="272"/>
                    <a:pt x="1" y="725"/>
                    <a:pt x="544" y="1359"/>
                  </a:cubicBezTo>
                  <a:cubicBezTo>
                    <a:pt x="2989" y="3170"/>
                    <a:pt x="5978" y="3894"/>
                    <a:pt x="8604" y="5162"/>
                  </a:cubicBezTo>
                  <a:lnTo>
                    <a:pt x="8604" y="3442"/>
                  </a:lnTo>
                  <a:cubicBezTo>
                    <a:pt x="6068" y="2174"/>
                    <a:pt x="3804" y="544"/>
                    <a:pt x="907" y="0"/>
                  </a:cubicBezTo>
                  <a:close/>
                </a:path>
              </a:pathLst>
            </a:custGeom>
            <a:solidFill>
              <a:srgbClr val="EE9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3512275" y="3104875"/>
              <a:ext cx="99625" cy="76375"/>
            </a:xfrm>
            <a:custGeom>
              <a:avLst/>
              <a:gdLst/>
              <a:ahLst/>
              <a:cxnLst/>
              <a:rect l="l" t="t" r="r" b="b"/>
              <a:pathLst>
                <a:path w="3985" h="3055" extrusionOk="0">
                  <a:moveTo>
                    <a:pt x="935" y="0"/>
                  </a:moveTo>
                  <a:cubicBezTo>
                    <a:pt x="612" y="0"/>
                    <a:pt x="299" y="77"/>
                    <a:pt x="0" y="338"/>
                  </a:cubicBezTo>
                  <a:cubicBezTo>
                    <a:pt x="725" y="1606"/>
                    <a:pt x="2083" y="2149"/>
                    <a:pt x="3260" y="3055"/>
                  </a:cubicBezTo>
                  <a:cubicBezTo>
                    <a:pt x="3170" y="2602"/>
                    <a:pt x="3351" y="2149"/>
                    <a:pt x="3804" y="1968"/>
                  </a:cubicBezTo>
                  <a:cubicBezTo>
                    <a:pt x="3985" y="791"/>
                    <a:pt x="3260" y="429"/>
                    <a:pt x="2355" y="157"/>
                  </a:cubicBezTo>
                  <a:cubicBezTo>
                    <a:pt x="1875" y="157"/>
                    <a:pt x="1396" y="0"/>
                    <a:pt x="935" y="0"/>
                  </a:cubicBez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3482825" y="3066175"/>
              <a:ext cx="83800" cy="57300"/>
            </a:xfrm>
            <a:custGeom>
              <a:avLst/>
              <a:gdLst/>
              <a:ahLst/>
              <a:cxnLst/>
              <a:rect l="l" t="t" r="r" b="b"/>
              <a:pathLst>
                <a:path w="3352" h="2292" extrusionOk="0">
                  <a:moveTo>
                    <a:pt x="546" y="1"/>
                  </a:moveTo>
                  <a:cubicBezTo>
                    <a:pt x="359" y="1"/>
                    <a:pt x="175" y="85"/>
                    <a:pt x="1" y="347"/>
                  </a:cubicBezTo>
                  <a:cubicBezTo>
                    <a:pt x="92" y="980"/>
                    <a:pt x="544" y="1614"/>
                    <a:pt x="1178" y="1886"/>
                  </a:cubicBezTo>
                  <a:cubicBezTo>
                    <a:pt x="1232" y="1873"/>
                    <a:pt x="1285" y="1867"/>
                    <a:pt x="1338" y="1867"/>
                  </a:cubicBezTo>
                  <a:cubicBezTo>
                    <a:pt x="1789" y="1867"/>
                    <a:pt x="2239" y="2291"/>
                    <a:pt x="2690" y="2291"/>
                  </a:cubicBezTo>
                  <a:cubicBezTo>
                    <a:pt x="2910" y="2291"/>
                    <a:pt x="3131" y="2189"/>
                    <a:pt x="3352" y="1886"/>
                  </a:cubicBezTo>
                  <a:cubicBezTo>
                    <a:pt x="3352" y="1795"/>
                    <a:pt x="3261" y="1705"/>
                    <a:pt x="3261" y="1524"/>
                  </a:cubicBezTo>
                  <a:cubicBezTo>
                    <a:pt x="3170" y="1343"/>
                    <a:pt x="3080" y="1162"/>
                    <a:pt x="2989" y="1071"/>
                  </a:cubicBezTo>
                  <a:lnTo>
                    <a:pt x="2808" y="799"/>
                  </a:lnTo>
                  <a:cubicBezTo>
                    <a:pt x="2718" y="618"/>
                    <a:pt x="2627" y="528"/>
                    <a:pt x="2446" y="347"/>
                  </a:cubicBezTo>
                  <a:cubicBezTo>
                    <a:pt x="2322" y="285"/>
                    <a:pt x="2156" y="138"/>
                    <a:pt x="1977" y="138"/>
                  </a:cubicBezTo>
                  <a:cubicBezTo>
                    <a:pt x="1894" y="138"/>
                    <a:pt x="1808" y="170"/>
                    <a:pt x="1722" y="256"/>
                  </a:cubicBezTo>
                  <a:cubicBezTo>
                    <a:pt x="1670" y="273"/>
                    <a:pt x="1618" y="281"/>
                    <a:pt x="1564" y="281"/>
                  </a:cubicBezTo>
                  <a:cubicBezTo>
                    <a:pt x="1238" y="281"/>
                    <a:pt x="886" y="1"/>
                    <a:pt x="546" y="1"/>
                  </a:cubicBezTo>
                  <a:close/>
                </a:path>
              </a:pathLst>
            </a:custGeom>
            <a:solidFill>
              <a:srgbClr val="EC7D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778750" y="2434125"/>
              <a:ext cx="40775" cy="54375"/>
            </a:xfrm>
            <a:custGeom>
              <a:avLst/>
              <a:gdLst/>
              <a:ahLst/>
              <a:cxnLst/>
              <a:rect l="l" t="t" r="r" b="b"/>
              <a:pathLst>
                <a:path w="1631" h="2175" extrusionOk="0">
                  <a:moveTo>
                    <a:pt x="1631" y="1"/>
                  </a:moveTo>
                  <a:lnTo>
                    <a:pt x="1" y="544"/>
                  </a:lnTo>
                  <a:cubicBezTo>
                    <a:pt x="182" y="1087"/>
                    <a:pt x="363" y="1631"/>
                    <a:pt x="544" y="2174"/>
                  </a:cubicBezTo>
                  <a:lnTo>
                    <a:pt x="1087" y="2174"/>
                  </a:lnTo>
                  <a:cubicBezTo>
                    <a:pt x="1540" y="1540"/>
                    <a:pt x="906" y="635"/>
                    <a:pt x="1631" y="1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3050425" y="2760150"/>
              <a:ext cx="54350" cy="40775"/>
            </a:xfrm>
            <a:custGeom>
              <a:avLst/>
              <a:gdLst/>
              <a:ahLst/>
              <a:cxnLst/>
              <a:rect l="l" t="t" r="r" b="b"/>
              <a:pathLst>
                <a:path w="2174" h="1631" extrusionOk="0">
                  <a:moveTo>
                    <a:pt x="1" y="0"/>
                  </a:moveTo>
                  <a:lnTo>
                    <a:pt x="2174" y="1630"/>
                  </a:lnTo>
                  <a:cubicBezTo>
                    <a:pt x="2083" y="181"/>
                    <a:pt x="1087" y="0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953075" y="2651475"/>
              <a:ext cx="40775" cy="40775"/>
            </a:xfrm>
            <a:custGeom>
              <a:avLst/>
              <a:gdLst/>
              <a:ahLst/>
              <a:cxnLst/>
              <a:rect l="l" t="t" r="r" b="b"/>
              <a:pathLst>
                <a:path w="1631" h="1631" extrusionOk="0">
                  <a:moveTo>
                    <a:pt x="1" y="0"/>
                  </a:moveTo>
                  <a:cubicBezTo>
                    <a:pt x="1" y="906"/>
                    <a:pt x="725" y="1630"/>
                    <a:pt x="1631" y="1630"/>
                  </a:cubicBezTo>
                  <a:cubicBezTo>
                    <a:pt x="1359" y="906"/>
                    <a:pt x="725" y="272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901000" y="2597125"/>
              <a:ext cx="34000" cy="27200"/>
            </a:xfrm>
            <a:custGeom>
              <a:avLst/>
              <a:gdLst/>
              <a:ahLst/>
              <a:cxnLst/>
              <a:rect l="l" t="t" r="r" b="b"/>
              <a:pathLst>
                <a:path w="1360" h="1088" extrusionOk="0">
                  <a:moveTo>
                    <a:pt x="1" y="1"/>
                  </a:moveTo>
                  <a:cubicBezTo>
                    <a:pt x="182" y="544"/>
                    <a:pt x="544" y="906"/>
                    <a:pt x="1087" y="1088"/>
                  </a:cubicBezTo>
                  <a:lnTo>
                    <a:pt x="1359" y="906"/>
                  </a:lnTo>
                  <a:cubicBezTo>
                    <a:pt x="1359" y="635"/>
                    <a:pt x="1359" y="454"/>
                    <a:pt x="1359" y="273"/>
                  </a:cubicBezTo>
                  <a:lnTo>
                    <a:pt x="1087" y="1"/>
                  </a:ln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830825" y="2530600"/>
              <a:ext cx="29450" cy="25800"/>
            </a:xfrm>
            <a:custGeom>
              <a:avLst/>
              <a:gdLst/>
              <a:ahLst/>
              <a:cxnLst/>
              <a:rect l="l" t="t" r="r" b="b"/>
              <a:pathLst>
                <a:path w="1178" h="1032" extrusionOk="0">
                  <a:moveTo>
                    <a:pt x="247" y="0"/>
                  </a:moveTo>
                  <a:cubicBezTo>
                    <a:pt x="167" y="0"/>
                    <a:pt x="85" y="12"/>
                    <a:pt x="0" y="36"/>
                  </a:cubicBezTo>
                  <a:cubicBezTo>
                    <a:pt x="272" y="489"/>
                    <a:pt x="634" y="851"/>
                    <a:pt x="1178" y="1032"/>
                  </a:cubicBezTo>
                  <a:cubicBezTo>
                    <a:pt x="1178" y="482"/>
                    <a:pt x="769" y="0"/>
                    <a:pt x="247" y="0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07400" y="2705800"/>
              <a:ext cx="29475" cy="29450"/>
            </a:xfrm>
            <a:custGeom>
              <a:avLst/>
              <a:gdLst/>
              <a:ahLst/>
              <a:cxnLst/>
              <a:rect l="l" t="t" r="r" b="b"/>
              <a:pathLst>
                <a:path w="1179" h="1178" extrusionOk="0">
                  <a:moveTo>
                    <a:pt x="1" y="1"/>
                  </a:moveTo>
                  <a:cubicBezTo>
                    <a:pt x="1" y="635"/>
                    <a:pt x="544" y="1178"/>
                    <a:pt x="1178" y="1178"/>
                  </a:cubicBezTo>
                  <a:cubicBezTo>
                    <a:pt x="997" y="544"/>
                    <a:pt x="544" y="18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882900" y="2569975"/>
              <a:ext cx="20400" cy="29450"/>
            </a:xfrm>
            <a:custGeom>
              <a:avLst/>
              <a:gdLst/>
              <a:ahLst/>
              <a:cxnLst/>
              <a:rect l="l" t="t" r="r" b="b"/>
              <a:pathLst>
                <a:path w="816" h="1178" extrusionOk="0">
                  <a:moveTo>
                    <a:pt x="91" y="0"/>
                  </a:moveTo>
                  <a:cubicBezTo>
                    <a:pt x="0" y="453"/>
                    <a:pt x="272" y="906"/>
                    <a:pt x="725" y="1177"/>
                  </a:cubicBezTo>
                  <a:cubicBezTo>
                    <a:pt x="815" y="634"/>
                    <a:pt x="544" y="181"/>
                    <a:pt x="91" y="0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25900" y="2620900"/>
              <a:ext cx="18150" cy="28325"/>
            </a:xfrm>
            <a:custGeom>
              <a:avLst/>
              <a:gdLst/>
              <a:ahLst/>
              <a:cxnLst/>
              <a:rect l="l" t="t" r="r" b="b"/>
              <a:pathLst>
                <a:path w="726" h="1133" extrusionOk="0">
                  <a:moveTo>
                    <a:pt x="306" y="1"/>
                  </a:moveTo>
                  <a:cubicBezTo>
                    <a:pt x="205" y="1"/>
                    <a:pt x="91" y="46"/>
                    <a:pt x="1" y="137"/>
                  </a:cubicBezTo>
                  <a:cubicBezTo>
                    <a:pt x="1" y="589"/>
                    <a:pt x="91" y="952"/>
                    <a:pt x="544" y="1133"/>
                  </a:cubicBezTo>
                  <a:cubicBezTo>
                    <a:pt x="635" y="1133"/>
                    <a:pt x="725" y="1133"/>
                    <a:pt x="725" y="1042"/>
                  </a:cubicBezTo>
                  <a:cubicBezTo>
                    <a:pt x="725" y="861"/>
                    <a:pt x="635" y="770"/>
                    <a:pt x="544" y="680"/>
                  </a:cubicBezTo>
                  <a:lnTo>
                    <a:pt x="544" y="137"/>
                  </a:lnTo>
                  <a:cubicBezTo>
                    <a:pt x="499" y="46"/>
                    <a:pt x="408" y="1"/>
                    <a:pt x="306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4575" y="2732975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1" y="0"/>
                  </a:moveTo>
                  <a:lnTo>
                    <a:pt x="544" y="634"/>
                  </a:lnTo>
                  <a:cubicBezTo>
                    <a:pt x="544" y="363"/>
                    <a:pt x="272" y="91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93825" y="26922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1" y="0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941750" y="2637875"/>
              <a:ext cx="11350" cy="15875"/>
            </a:xfrm>
            <a:custGeom>
              <a:avLst/>
              <a:gdLst/>
              <a:ahLst/>
              <a:cxnLst/>
              <a:rect l="l" t="t" r="r" b="b"/>
              <a:pathLst>
                <a:path w="454" h="635" extrusionOk="0">
                  <a:moveTo>
                    <a:pt x="1" y="1"/>
                  </a:moveTo>
                  <a:lnTo>
                    <a:pt x="1" y="454"/>
                  </a:lnTo>
                  <a:cubicBezTo>
                    <a:pt x="91" y="544"/>
                    <a:pt x="272" y="544"/>
                    <a:pt x="454" y="635"/>
                  </a:cubicBezTo>
                  <a:cubicBezTo>
                    <a:pt x="272" y="363"/>
                    <a:pt x="182" y="18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871575" y="2556375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4" y="544"/>
                  </a:lnTo>
                  <a:cubicBezTo>
                    <a:pt x="453" y="273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819500" y="251562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1" y="1"/>
                  </a:moveTo>
                  <a:cubicBezTo>
                    <a:pt x="1" y="272"/>
                    <a:pt x="182" y="454"/>
                    <a:pt x="453" y="5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805925" y="2502050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0" y="0"/>
                  </a:moveTo>
                  <a:cubicBezTo>
                    <a:pt x="91" y="272"/>
                    <a:pt x="272" y="453"/>
                    <a:pt x="544" y="54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3786200" y="4061475"/>
              <a:ext cx="846750" cy="203350"/>
            </a:xfrm>
            <a:custGeom>
              <a:avLst/>
              <a:gdLst/>
              <a:ahLst/>
              <a:cxnLst/>
              <a:rect l="l" t="t" r="r" b="b"/>
              <a:pathLst>
                <a:path w="33870" h="8134" extrusionOk="0">
                  <a:moveTo>
                    <a:pt x="4541" y="1"/>
                  </a:moveTo>
                  <a:cubicBezTo>
                    <a:pt x="4242" y="1"/>
                    <a:pt x="3936" y="34"/>
                    <a:pt x="3623" y="108"/>
                  </a:cubicBezTo>
                  <a:lnTo>
                    <a:pt x="3623" y="561"/>
                  </a:lnTo>
                  <a:cubicBezTo>
                    <a:pt x="2898" y="1195"/>
                    <a:pt x="2446" y="2100"/>
                    <a:pt x="2536" y="3006"/>
                  </a:cubicBezTo>
                  <a:cubicBezTo>
                    <a:pt x="2536" y="3097"/>
                    <a:pt x="2536" y="3187"/>
                    <a:pt x="2446" y="3187"/>
                  </a:cubicBezTo>
                  <a:lnTo>
                    <a:pt x="2265" y="3097"/>
                  </a:lnTo>
                  <a:cubicBezTo>
                    <a:pt x="2174" y="2915"/>
                    <a:pt x="2083" y="2825"/>
                    <a:pt x="1902" y="2644"/>
                  </a:cubicBezTo>
                  <a:cubicBezTo>
                    <a:pt x="1809" y="2628"/>
                    <a:pt x="1716" y="2621"/>
                    <a:pt x="1624" y="2621"/>
                  </a:cubicBezTo>
                  <a:cubicBezTo>
                    <a:pt x="1178" y="2621"/>
                    <a:pt x="754" y="2796"/>
                    <a:pt x="453" y="3097"/>
                  </a:cubicBezTo>
                  <a:lnTo>
                    <a:pt x="272" y="3368"/>
                  </a:lnTo>
                  <a:cubicBezTo>
                    <a:pt x="453" y="4455"/>
                    <a:pt x="1" y="5632"/>
                    <a:pt x="816" y="6628"/>
                  </a:cubicBezTo>
                  <a:cubicBezTo>
                    <a:pt x="1268" y="6538"/>
                    <a:pt x="1631" y="6266"/>
                    <a:pt x="1902" y="5904"/>
                  </a:cubicBezTo>
                  <a:lnTo>
                    <a:pt x="2174" y="5904"/>
                  </a:lnTo>
                  <a:cubicBezTo>
                    <a:pt x="2265" y="5904"/>
                    <a:pt x="2355" y="5994"/>
                    <a:pt x="2355" y="6085"/>
                  </a:cubicBezTo>
                  <a:cubicBezTo>
                    <a:pt x="2878" y="7539"/>
                    <a:pt x="3178" y="8133"/>
                    <a:pt x="3637" y="8133"/>
                  </a:cubicBezTo>
                  <a:cubicBezTo>
                    <a:pt x="3892" y="8133"/>
                    <a:pt x="4198" y="7949"/>
                    <a:pt x="4619" y="7624"/>
                  </a:cubicBezTo>
                  <a:cubicBezTo>
                    <a:pt x="4891" y="6719"/>
                    <a:pt x="4981" y="5813"/>
                    <a:pt x="4891" y="4998"/>
                  </a:cubicBezTo>
                  <a:cubicBezTo>
                    <a:pt x="4824" y="4000"/>
                    <a:pt x="4904" y="3393"/>
                    <a:pt x="5563" y="3393"/>
                  </a:cubicBezTo>
                  <a:cubicBezTo>
                    <a:pt x="5800" y="3393"/>
                    <a:pt x="6113" y="3472"/>
                    <a:pt x="6521" y="3640"/>
                  </a:cubicBezTo>
                  <a:cubicBezTo>
                    <a:pt x="13675" y="6809"/>
                    <a:pt x="21463" y="6719"/>
                    <a:pt x="29160" y="7262"/>
                  </a:cubicBezTo>
                  <a:cubicBezTo>
                    <a:pt x="29688" y="7386"/>
                    <a:pt x="30238" y="7447"/>
                    <a:pt x="30791" y="7447"/>
                  </a:cubicBezTo>
                  <a:cubicBezTo>
                    <a:pt x="31848" y="7447"/>
                    <a:pt x="32917" y="7226"/>
                    <a:pt x="33869" y="6809"/>
                  </a:cubicBezTo>
                  <a:cubicBezTo>
                    <a:pt x="33869" y="5616"/>
                    <a:pt x="33366" y="5404"/>
                    <a:pt x="32744" y="5404"/>
                  </a:cubicBezTo>
                  <a:cubicBezTo>
                    <a:pt x="32401" y="5404"/>
                    <a:pt x="32022" y="5468"/>
                    <a:pt x="31672" y="5468"/>
                  </a:cubicBezTo>
                  <a:cubicBezTo>
                    <a:pt x="31452" y="5468"/>
                    <a:pt x="31243" y="5443"/>
                    <a:pt x="31062" y="5360"/>
                  </a:cubicBezTo>
                  <a:cubicBezTo>
                    <a:pt x="30951" y="5305"/>
                    <a:pt x="30822" y="5286"/>
                    <a:pt x="30682" y="5286"/>
                  </a:cubicBezTo>
                  <a:cubicBezTo>
                    <a:pt x="30350" y="5286"/>
                    <a:pt x="29958" y="5395"/>
                    <a:pt x="29618" y="5395"/>
                  </a:cubicBezTo>
                  <a:cubicBezTo>
                    <a:pt x="29161" y="5395"/>
                    <a:pt x="28798" y="5198"/>
                    <a:pt x="28798" y="4274"/>
                  </a:cubicBezTo>
                  <a:cubicBezTo>
                    <a:pt x="28270" y="3534"/>
                    <a:pt x="27587" y="3380"/>
                    <a:pt x="26877" y="3380"/>
                  </a:cubicBezTo>
                  <a:cubicBezTo>
                    <a:pt x="26369" y="3380"/>
                    <a:pt x="25847" y="3459"/>
                    <a:pt x="25357" y="3459"/>
                  </a:cubicBezTo>
                  <a:cubicBezTo>
                    <a:pt x="19742" y="3278"/>
                    <a:pt x="14128" y="3278"/>
                    <a:pt x="8785" y="1376"/>
                  </a:cubicBezTo>
                  <a:cubicBezTo>
                    <a:pt x="7423" y="846"/>
                    <a:pt x="6061" y="1"/>
                    <a:pt x="4541" y="1"/>
                  </a:cubicBezTo>
                  <a:close/>
                </a:path>
              </a:pathLst>
            </a:custGeom>
            <a:solidFill>
              <a:srgbClr val="EE84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3301725" y="4320100"/>
              <a:ext cx="513425" cy="344025"/>
            </a:xfrm>
            <a:custGeom>
              <a:avLst/>
              <a:gdLst/>
              <a:ahLst/>
              <a:cxnLst/>
              <a:rect l="l" t="t" r="r" b="b"/>
              <a:pathLst>
                <a:path w="20537" h="13761" extrusionOk="0">
                  <a:moveTo>
                    <a:pt x="19824" y="1"/>
                  </a:moveTo>
                  <a:cubicBezTo>
                    <a:pt x="19555" y="1"/>
                    <a:pt x="19177" y="37"/>
                    <a:pt x="18655" y="87"/>
                  </a:cubicBezTo>
                  <a:lnTo>
                    <a:pt x="14852" y="2803"/>
                  </a:lnTo>
                  <a:cubicBezTo>
                    <a:pt x="14671" y="2985"/>
                    <a:pt x="14490" y="3166"/>
                    <a:pt x="14308" y="3347"/>
                  </a:cubicBezTo>
                  <a:cubicBezTo>
                    <a:pt x="14037" y="3800"/>
                    <a:pt x="13675" y="4071"/>
                    <a:pt x="13222" y="4343"/>
                  </a:cubicBezTo>
                  <a:cubicBezTo>
                    <a:pt x="10686" y="5430"/>
                    <a:pt x="8875" y="7422"/>
                    <a:pt x="6521" y="8690"/>
                  </a:cubicBezTo>
                  <a:cubicBezTo>
                    <a:pt x="4438" y="9776"/>
                    <a:pt x="2083" y="10410"/>
                    <a:pt x="181" y="11950"/>
                  </a:cubicBezTo>
                  <a:cubicBezTo>
                    <a:pt x="0" y="12674"/>
                    <a:pt x="272" y="13308"/>
                    <a:pt x="815" y="13761"/>
                  </a:cubicBezTo>
                  <a:cubicBezTo>
                    <a:pt x="1902" y="13489"/>
                    <a:pt x="2898" y="12765"/>
                    <a:pt x="3985" y="12493"/>
                  </a:cubicBezTo>
                  <a:lnTo>
                    <a:pt x="4981" y="12493"/>
                  </a:lnTo>
                  <a:cubicBezTo>
                    <a:pt x="6702" y="12131"/>
                    <a:pt x="8241" y="11135"/>
                    <a:pt x="9418" y="9867"/>
                  </a:cubicBezTo>
                  <a:cubicBezTo>
                    <a:pt x="11954" y="7603"/>
                    <a:pt x="14671" y="5611"/>
                    <a:pt x="17478" y="3800"/>
                  </a:cubicBezTo>
                  <a:cubicBezTo>
                    <a:pt x="17750" y="3709"/>
                    <a:pt x="17931" y="3528"/>
                    <a:pt x="18021" y="3256"/>
                  </a:cubicBezTo>
                  <a:cubicBezTo>
                    <a:pt x="18474" y="2260"/>
                    <a:pt x="19289" y="1536"/>
                    <a:pt x="20285" y="1173"/>
                  </a:cubicBezTo>
                  <a:cubicBezTo>
                    <a:pt x="20482" y="253"/>
                    <a:pt x="20536" y="1"/>
                    <a:pt x="19824" y="1"/>
                  </a:cubicBezTo>
                  <a:close/>
                </a:path>
              </a:pathLst>
            </a:custGeom>
            <a:solidFill>
              <a:srgbClr val="EE8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770350" y="4186425"/>
              <a:ext cx="149450" cy="393950"/>
            </a:xfrm>
            <a:custGeom>
              <a:avLst/>
              <a:gdLst/>
              <a:ahLst/>
              <a:cxnLst/>
              <a:rect l="l" t="t" r="r" b="b"/>
              <a:pathLst>
                <a:path w="5978" h="15758" extrusionOk="0">
                  <a:moveTo>
                    <a:pt x="3170" y="0"/>
                  </a:moveTo>
                  <a:cubicBezTo>
                    <a:pt x="2084" y="0"/>
                    <a:pt x="1993" y="906"/>
                    <a:pt x="1540" y="1630"/>
                  </a:cubicBezTo>
                  <a:cubicBezTo>
                    <a:pt x="1087" y="2989"/>
                    <a:pt x="1450" y="4528"/>
                    <a:pt x="1" y="5434"/>
                  </a:cubicBezTo>
                  <a:cubicBezTo>
                    <a:pt x="75" y="5657"/>
                    <a:pt x="334" y="5819"/>
                    <a:pt x="625" y="5819"/>
                  </a:cubicBezTo>
                  <a:cubicBezTo>
                    <a:pt x="687" y="5819"/>
                    <a:pt x="752" y="5812"/>
                    <a:pt x="816" y="5796"/>
                  </a:cubicBezTo>
                  <a:cubicBezTo>
                    <a:pt x="928" y="5764"/>
                    <a:pt x="1023" y="5749"/>
                    <a:pt x="1104" y="5749"/>
                  </a:cubicBezTo>
                  <a:cubicBezTo>
                    <a:pt x="1479" y="5749"/>
                    <a:pt x="1540" y="6073"/>
                    <a:pt x="1540" y="6520"/>
                  </a:cubicBezTo>
                  <a:cubicBezTo>
                    <a:pt x="1812" y="6701"/>
                    <a:pt x="1993" y="6883"/>
                    <a:pt x="2084" y="7154"/>
                  </a:cubicBezTo>
                  <a:cubicBezTo>
                    <a:pt x="2084" y="9962"/>
                    <a:pt x="2265" y="12859"/>
                    <a:pt x="2717" y="15757"/>
                  </a:cubicBezTo>
                  <a:lnTo>
                    <a:pt x="4710" y="15304"/>
                  </a:lnTo>
                  <a:cubicBezTo>
                    <a:pt x="3170" y="12226"/>
                    <a:pt x="3170" y="11954"/>
                    <a:pt x="5434" y="11320"/>
                  </a:cubicBezTo>
                  <a:cubicBezTo>
                    <a:pt x="5887" y="10414"/>
                    <a:pt x="5344" y="9509"/>
                    <a:pt x="5344" y="8694"/>
                  </a:cubicBezTo>
                  <a:cubicBezTo>
                    <a:pt x="5163" y="7154"/>
                    <a:pt x="4438" y="5524"/>
                    <a:pt x="5978" y="4256"/>
                  </a:cubicBezTo>
                  <a:lnTo>
                    <a:pt x="5978" y="3894"/>
                  </a:lnTo>
                  <a:cubicBezTo>
                    <a:pt x="5978" y="3623"/>
                    <a:pt x="5796" y="3351"/>
                    <a:pt x="5615" y="3260"/>
                  </a:cubicBezTo>
                  <a:cubicBezTo>
                    <a:pt x="5456" y="3154"/>
                    <a:pt x="5297" y="3110"/>
                    <a:pt x="5156" y="3110"/>
                  </a:cubicBezTo>
                  <a:cubicBezTo>
                    <a:pt x="5056" y="3110"/>
                    <a:pt x="4966" y="3132"/>
                    <a:pt x="4891" y="3170"/>
                  </a:cubicBezTo>
                  <a:cubicBezTo>
                    <a:pt x="3623" y="2445"/>
                    <a:pt x="4076" y="1087"/>
                    <a:pt x="3714" y="0"/>
                  </a:cubicBezTo>
                  <a:lnTo>
                    <a:pt x="3714" y="0"/>
                  </a:lnTo>
                  <a:cubicBezTo>
                    <a:pt x="3668" y="91"/>
                    <a:pt x="3578" y="136"/>
                    <a:pt x="3476" y="136"/>
                  </a:cubicBezTo>
                  <a:cubicBezTo>
                    <a:pt x="3374" y="136"/>
                    <a:pt x="3261" y="91"/>
                    <a:pt x="3170" y="0"/>
                  </a:cubicBez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3138725" y="4140125"/>
              <a:ext cx="479975" cy="141400"/>
            </a:xfrm>
            <a:custGeom>
              <a:avLst/>
              <a:gdLst/>
              <a:ahLst/>
              <a:cxnLst/>
              <a:rect l="l" t="t" r="r" b="b"/>
              <a:pathLst>
                <a:path w="19199" h="5656" extrusionOk="0">
                  <a:moveTo>
                    <a:pt x="16958" y="1"/>
                  </a:moveTo>
                  <a:cubicBezTo>
                    <a:pt x="16321" y="1"/>
                    <a:pt x="15697" y="41"/>
                    <a:pt x="15033" y="41"/>
                  </a:cubicBezTo>
                  <a:cubicBezTo>
                    <a:pt x="11954" y="584"/>
                    <a:pt x="8875" y="1128"/>
                    <a:pt x="5796" y="1852"/>
                  </a:cubicBezTo>
                  <a:cubicBezTo>
                    <a:pt x="4709" y="2305"/>
                    <a:pt x="3532" y="2577"/>
                    <a:pt x="2264" y="2848"/>
                  </a:cubicBezTo>
                  <a:cubicBezTo>
                    <a:pt x="2083" y="2939"/>
                    <a:pt x="1811" y="2939"/>
                    <a:pt x="1630" y="3029"/>
                  </a:cubicBezTo>
                  <a:cubicBezTo>
                    <a:pt x="1177" y="3211"/>
                    <a:pt x="725" y="3392"/>
                    <a:pt x="362" y="3663"/>
                  </a:cubicBezTo>
                  <a:cubicBezTo>
                    <a:pt x="181" y="3845"/>
                    <a:pt x="91" y="4026"/>
                    <a:pt x="0" y="4207"/>
                  </a:cubicBezTo>
                  <a:lnTo>
                    <a:pt x="181" y="4569"/>
                  </a:lnTo>
                  <a:cubicBezTo>
                    <a:pt x="362" y="4569"/>
                    <a:pt x="581" y="4547"/>
                    <a:pt x="787" y="4547"/>
                  </a:cubicBezTo>
                  <a:cubicBezTo>
                    <a:pt x="1303" y="4547"/>
                    <a:pt x="1747" y="4685"/>
                    <a:pt x="1359" y="5656"/>
                  </a:cubicBezTo>
                  <a:cubicBezTo>
                    <a:pt x="7064" y="3845"/>
                    <a:pt x="13041" y="3211"/>
                    <a:pt x="18655" y="1309"/>
                  </a:cubicBezTo>
                  <a:cubicBezTo>
                    <a:pt x="19198" y="403"/>
                    <a:pt x="18655" y="41"/>
                    <a:pt x="17931" y="41"/>
                  </a:cubicBezTo>
                  <a:cubicBezTo>
                    <a:pt x="17599" y="11"/>
                    <a:pt x="17277" y="1"/>
                    <a:pt x="16958" y="1"/>
                  </a:cubicBezTo>
                  <a:close/>
                </a:path>
              </a:pathLst>
            </a:custGeom>
            <a:solidFill>
              <a:srgbClr val="EF8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48025" y="4621100"/>
              <a:ext cx="278625" cy="139575"/>
            </a:xfrm>
            <a:custGeom>
              <a:avLst/>
              <a:gdLst/>
              <a:ahLst/>
              <a:cxnLst/>
              <a:rect l="l" t="t" r="r" b="b"/>
              <a:pathLst>
                <a:path w="11145" h="5583" extrusionOk="0">
                  <a:moveTo>
                    <a:pt x="10420" y="0"/>
                  </a:moveTo>
                  <a:cubicBezTo>
                    <a:pt x="7160" y="1268"/>
                    <a:pt x="3900" y="2445"/>
                    <a:pt x="640" y="3260"/>
                  </a:cubicBezTo>
                  <a:cubicBezTo>
                    <a:pt x="50" y="4662"/>
                    <a:pt x="0" y="5582"/>
                    <a:pt x="1225" y="5582"/>
                  </a:cubicBezTo>
                  <a:cubicBezTo>
                    <a:pt x="1504" y="5582"/>
                    <a:pt x="1850" y="5535"/>
                    <a:pt x="2270" y="5434"/>
                  </a:cubicBezTo>
                  <a:cubicBezTo>
                    <a:pt x="5258" y="4619"/>
                    <a:pt x="8337" y="3985"/>
                    <a:pt x="10963" y="2174"/>
                  </a:cubicBezTo>
                  <a:cubicBezTo>
                    <a:pt x="11054" y="2174"/>
                    <a:pt x="11054" y="2083"/>
                    <a:pt x="11145" y="1993"/>
                  </a:cubicBezTo>
                  <a:cubicBezTo>
                    <a:pt x="11145" y="1811"/>
                    <a:pt x="11145" y="1721"/>
                    <a:pt x="10873" y="1630"/>
                  </a:cubicBezTo>
                  <a:cubicBezTo>
                    <a:pt x="10873" y="996"/>
                    <a:pt x="11054" y="363"/>
                    <a:pt x="10420" y="0"/>
                  </a:cubicBezTo>
                  <a:close/>
                </a:path>
              </a:pathLst>
            </a:custGeom>
            <a:solidFill>
              <a:srgbClr val="EE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858000" y="4702600"/>
              <a:ext cx="246775" cy="104150"/>
            </a:xfrm>
            <a:custGeom>
              <a:avLst/>
              <a:gdLst/>
              <a:ahLst/>
              <a:cxnLst/>
              <a:rect l="l" t="t" r="r" b="b"/>
              <a:pathLst>
                <a:path w="9871" h="4166" extrusionOk="0">
                  <a:moveTo>
                    <a:pt x="8241" y="0"/>
                  </a:moveTo>
                  <a:cubicBezTo>
                    <a:pt x="5434" y="453"/>
                    <a:pt x="2626" y="1087"/>
                    <a:pt x="0" y="2083"/>
                  </a:cubicBezTo>
                  <a:cubicBezTo>
                    <a:pt x="815" y="2174"/>
                    <a:pt x="1811" y="1993"/>
                    <a:pt x="1992" y="3079"/>
                  </a:cubicBezTo>
                  <a:cubicBezTo>
                    <a:pt x="2083" y="4166"/>
                    <a:pt x="725" y="3532"/>
                    <a:pt x="362" y="3985"/>
                  </a:cubicBezTo>
                  <a:lnTo>
                    <a:pt x="91" y="4166"/>
                  </a:lnTo>
                  <a:cubicBezTo>
                    <a:pt x="3441" y="3985"/>
                    <a:pt x="6792" y="3351"/>
                    <a:pt x="9871" y="2174"/>
                  </a:cubicBezTo>
                  <a:lnTo>
                    <a:pt x="9871" y="2174"/>
                  </a:lnTo>
                  <a:cubicBezTo>
                    <a:pt x="9771" y="2185"/>
                    <a:pt x="9678" y="2190"/>
                    <a:pt x="9592" y="2190"/>
                  </a:cubicBezTo>
                  <a:cubicBezTo>
                    <a:pt x="8262" y="2190"/>
                    <a:pt x="8411" y="936"/>
                    <a:pt x="8241" y="0"/>
                  </a:cubicBezTo>
                  <a:close/>
                </a:path>
              </a:pathLst>
            </a:custGeom>
            <a:solidFill>
              <a:srgbClr val="EF9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3510000" y="4102650"/>
              <a:ext cx="292075" cy="67950"/>
            </a:xfrm>
            <a:custGeom>
              <a:avLst/>
              <a:gdLst/>
              <a:ahLst/>
              <a:cxnLst/>
              <a:rect l="l" t="t" r="r" b="b"/>
              <a:pathLst>
                <a:path w="11683" h="2718" extrusionOk="0">
                  <a:moveTo>
                    <a:pt x="9781" y="1"/>
                  </a:moveTo>
                  <a:cubicBezTo>
                    <a:pt x="7245" y="1"/>
                    <a:pt x="4710" y="182"/>
                    <a:pt x="2174" y="725"/>
                  </a:cubicBezTo>
                  <a:cubicBezTo>
                    <a:pt x="1359" y="816"/>
                    <a:pt x="182" y="906"/>
                    <a:pt x="1" y="2265"/>
                  </a:cubicBezTo>
                  <a:cubicBezTo>
                    <a:pt x="1087" y="2265"/>
                    <a:pt x="2174" y="2265"/>
                    <a:pt x="3170" y="2083"/>
                  </a:cubicBezTo>
                  <a:cubicBezTo>
                    <a:pt x="3241" y="2055"/>
                    <a:pt x="3306" y="2042"/>
                    <a:pt x="3364" y="2042"/>
                  </a:cubicBezTo>
                  <a:cubicBezTo>
                    <a:pt x="3675" y="2042"/>
                    <a:pt x="3804" y="2412"/>
                    <a:pt x="3804" y="2717"/>
                  </a:cubicBezTo>
                  <a:cubicBezTo>
                    <a:pt x="6208" y="2374"/>
                    <a:pt x="8611" y="1624"/>
                    <a:pt x="11015" y="1624"/>
                  </a:cubicBezTo>
                  <a:cubicBezTo>
                    <a:pt x="11147" y="1624"/>
                    <a:pt x="11279" y="1626"/>
                    <a:pt x="11411" y="1631"/>
                  </a:cubicBezTo>
                  <a:lnTo>
                    <a:pt x="11501" y="1631"/>
                  </a:lnTo>
                  <a:cubicBezTo>
                    <a:pt x="11683" y="1359"/>
                    <a:pt x="11592" y="1087"/>
                    <a:pt x="11411" y="816"/>
                  </a:cubicBezTo>
                  <a:cubicBezTo>
                    <a:pt x="10958" y="453"/>
                    <a:pt x="10415" y="182"/>
                    <a:pt x="9781" y="1"/>
                  </a:cubicBezTo>
                  <a:close/>
                </a:path>
              </a:pathLst>
            </a:custGeom>
            <a:solidFill>
              <a:srgbClr val="EF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3632250" y="4403750"/>
              <a:ext cx="29450" cy="25225"/>
            </a:xfrm>
            <a:custGeom>
              <a:avLst/>
              <a:gdLst/>
              <a:ahLst/>
              <a:cxnLst/>
              <a:rect l="l" t="t" r="r" b="b"/>
              <a:pathLst>
                <a:path w="1178" h="100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635" y="182"/>
                    <a:pt x="272" y="544"/>
                    <a:pt x="1" y="997"/>
                  </a:cubicBezTo>
                  <a:cubicBezTo>
                    <a:pt x="55" y="1005"/>
                    <a:pt x="109" y="1008"/>
                    <a:pt x="162" y="1008"/>
                  </a:cubicBezTo>
                  <a:cubicBezTo>
                    <a:pt x="724" y="1008"/>
                    <a:pt x="1178" y="580"/>
                    <a:pt x="1178" y="1"/>
                  </a:cubicBezTo>
                  <a:close/>
                </a:path>
              </a:pathLst>
            </a:custGeom>
            <a:solidFill>
              <a:srgbClr val="F3A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3661700" y="439017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543" y="0"/>
                  </a:moveTo>
                  <a:lnTo>
                    <a:pt x="543" y="0"/>
                  </a:lnTo>
                  <a:cubicBezTo>
                    <a:pt x="272" y="91"/>
                    <a:pt x="91" y="272"/>
                    <a:pt x="0" y="544"/>
                  </a:cubicBezTo>
                  <a:lnTo>
                    <a:pt x="543" y="0"/>
                  </a:lnTo>
                  <a:close/>
                </a:path>
              </a:pathLst>
            </a:custGeom>
            <a:solidFill>
              <a:srgbClr val="F3A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4220875" y="2937775"/>
              <a:ext cx="298375" cy="287625"/>
            </a:xfrm>
            <a:custGeom>
              <a:avLst/>
              <a:gdLst/>
              <a:ahLst/>
              <a:cxnLst/>
              <a:rect l="l" t="t" r="r" b="b"/>
              <a:pathLst>
                <a:path w="11935" h="11505" extrusionOk="0">
                  <a:moveTo>
                    <a:pt x="7963" y="0"/>
                  </a:moveTo>
                  <a:cubicBezTo>
                    <a:pt x="7839" y="0"/>
                    <a:pt x="7720" y="16"/>
                    <a:pt x="7607" y="49"/>
                  </a:cubicBezTo>
                  <a:cubicBezTo>
                    <a:pt x="6068" y="502"/>
                    <a:pt x="4347" y="864"/>
                    <a:pt x="3351" y="2494"/>
                  </a:cubicBezTo>
                  <a:cubicBezTo>
                    <a:pt x="2536" y="3671"/>
                    <a:pt x="1812" y="4939"/>
                    <a:pt x="1178" y="6207"/>
                  </a:cubicBezTo>
                  <a:cubicBezTo>
                    <a:pt x="1" y="9195"/>
                    <a:pt x="1" y="9195"/>
                    <a:pt x="2808" y="10644"/>
                  </a:cubicBezTo>
                  <a:cubicBezTo>
                    <a:pt x="3626" y="11112"/>
                    <a:pt x="4483" y="11504"/>
                    <a:pt x="5279" y="11504"/>
                  </a:cubicBezTo>
                  <a:cubicBezTo>
                    <a:pt x="5716" y="11504"/>
                    <a:pt x="6136" y="11386"/>
                    <a:pt x="6521" y="11097"/>
                  </a:cubicBezTo>
                  <a:cubicBezTo>
                    <a:pt x="8966" y="9286"/>
                    <a:pt x="11230" y="7294"/>
                    <a:pt x="11683" y="4124"/>
                  </a:cubicBezTo>
                  <a:cubicBezTo>
                    <a:pt x="11934" y="2529"/>
                    <a:pt x="9540" y="0"/>
                    <a:pt x="7963" y="0"/>
                  </a:cubicBezTo>
                  <a:close/>
                </a:path>
              </a:pathLst>
            </a:custGeom>
            <a:solidFill>
              <a:srgbClr val="FEF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4173325" y="3169900"/>
              <a:ext cx="523000" cy="346425"/>
            </a:xfrm>
            <a:custGeom>
              <a:avLst/>
              <a:gdLst/>
              <a:ahLst/>
              <a:cxnLst/>
              <a:rect l="l" t="t" r="r" b="b"/>
              <a:pathLst>
                <a:path w="20920" h="13857" extrusionOk="0">
                  <a:moveTo>
                    <a:pt x="18112" y="1"/>
                  </a:moveTo>
                  <a:cubicBezTo>
                    <a:pt x="12045" y="3352"/>
                    <a:pt x="6793" y="7879"/>
                    <a:pt x="1178" y="11773"/>
                  </a:cubicBezTo>
                  <a:cubicBezTo>
                    <a:pt x="816" y="12407"/>
                    <a:pt x="1" y="13132"/>
                    <a:pt x="1178" y="13856"/>
                  </a:cubicBezTo>
                  <a:cubicBezTo>
                    <a:pt x="4257" y="13675"/>
                    <a:pt x="6431" y="11683"/>
                    <a:pt x="8604" y="9781"/>
                  </a:cubicBezTo>
                  <a:cubicBezTo>
                    <a:pt x="8876" y="9057"/>
                    <a:pt x="9600" y="8694"/>
                    <a:pt x="10324" y="8604"/>
                  </a:cubicBezTo>
                  <a:cubicBezTo>
                    <a:pt x="13856" y="6883"/>
                    <a:pt x="16664" y="3985"/>
                    <a:pt x="20286" y="2355"/>
                  </a:cubicBezTo>
                  <a:cubicBezTo>
                    <a:pt x="20648" y="2084"/>
                    <a:pt x="20920" y="1722"/>
                    <a:pt x="20920" y="1269"/>
                  </a:cubicBezTo>
                  <a:cubicBezTo>
                    <a:pt x="20286" y="91"/>
                    <a:pt x="18927" y="725"/>
                    <a:pt x="18112" y="1"/>
                  </a:cubicBezTo>
                  <a:close/>
                </a:path>
              </a:pathLst>
            </a:custGeom>
            <a:solidFill>
              <a:srgbClr val="EE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3849600" y="3464225"/>
              <a:ext cx="359975" cy="209650"/>
            </a:xfrm>
            <a:custGeom>
              <a:avLst/>
              <a:gdLst/>
              <a:ahLst/>
              <a:cxnLst/>
              <a:rect l="l" t="t" r="r" b="b"/>
              <a:pathLst>
                <a:path w="14399" h="8386" extrusionOk="0">
                  <a:moveTo>
                    <a:pt x="14127" y="0"/>
                  </a:moveTo>
                  <a:lnTo>
                    <a:pt x="1087" y="6702"/>
                  </a:lnTo>
                  <a:lnTo>
                    <a:pt x="1087" y="91"/>
                  </a:lnTo>
                  <a:cubicBezTo>
                    <a:pt x="0" y="2627"/>
                    <a:pt x="0" y="5615"/>
                    <a:pt x="1087" y="8151"/>
                  </a:cubicBezTo>
                  <a:cubicBezTo>
                    <a:pt x="1259" y="8323"/>
                    <a:pt x="1468" y="8386"/>
                    <a:pt x="1690" y="8386"/>
                  </a:cubicBezTo>
                  <a:cubicBezTo>
                    <a:pt x="1818" y="8386"/>
                    <a:pt x="1950" y="8365"/>
                    <a:pt x="2083" y="8332"/>
                  </a:cubicBezTo>
                  <a:cubicBezTo>
                    <a:pt x="5977" y="7064"/>
                    <a:pt x="9780" y="5343"/>
                    <a:pt x="13312" y="3260"/>
                  </a:cubicBezTo>
                  <a:cubicBezTo>
                    <a:pt x="13946" y="2989"/>
                    <a:pt x="14308" y="2445"/>
                    <a:pt x="14308" y="1812"/>
                  </a:cubicBezTo>
                  <a:cubicBezTo>
                    <a:pt x="13493" y="1268"/>
                    <a:pt x="14399" y="544"/>
                    <a:pt x="14127" y="0"/>
                  </a:cubicBezTo>
                  <a:close/>
                </a:path>
              </a:pathLst>
            </a:custGeom>
            <a:solidFill>
              <a:srgbClr val="EE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4626125" y="2986950"/>
              <a:ext cx="246800" cy="213000"/>
            </a:xfrm>
            <a:custGeom>
              <a:avLst/>
              <a:gdLst/>
              <a:ahLst/>
              <a:cxnLst/>
              <a:rect l="l" t="t" r="r" b="b"/>
              <a:pathLst>
                <a:path w="9872" h="8520" extrusionOk="0">
                  <a:moveTo>
                    <a:pt x="8855" y="0"/>
                  </a:moveTo>
                  <a:cubicBezTo>
                    <a:pt x="8654" y="0"/>
                    <a:pt x="8396" y="32"/>
                    <a:pt x="8060" y="74"/>
                  </a:cubicBezTo>
                  <a:cubicBezTo>
                    <a:pt x="5343" y="2519"/>
                    <a:pt x="3351" y="5779"/>
                    <a:pt x="0" y="7319"/>
                  </a:cubicBezTo>
                  <a:cubicBezTo>
                    <a:pt x="72" y="8031"/>
                    <a:pt x="255" y="8519"/>
                    <a:pt x="858" y="8519"/>
                  </a:cubicBezTo>
                  <a:cubicBezTo>
                    <a:pt x="1022" y="8519"/>
                    <a:pt x="1217" y="8483"/>
                    <a:pt x="1449" y="8406"/>
                  </a:cubicBezTo>
                  <a:cubicBezTo>
                    <a:pt x="1902" y="8315"/>
                    <a:pt x="2264" y="8315"/>
                    <a:pt x="2717" y="8315"/>
                  </a:cubicBezTo>
                  <a:cubicBezTo>
                    <a:pt x="2864" y="8331"/>
                    <a:pt x="3005" y="8338"/>
                    <a:pt x="3141" y="8338"/>
                  </a:cubicBezTo>
                  <a:cubicBezTo>
                    <a:pt x="5360" y="8338"/>
                    <a:pt x="6253" y="6340"/>
                    <a:pt x="7788" y="5146"/>
                  </a:cubicBezTo>
                  <a:cubicBezTo>
                    <a:pt x="7969" y="4874"/>
                    <a:pt x="8241" y="4421"/>
                    <a:pt x="8332" y="4240"/>
                  </a:cubicBezTo>
                  <a:cubicBezTo>
                    <a:pt x="8422" y="4059"/>
                    <a:pt x="8513" y="3878"/>
                    <a:pt x="8694" y="3606"/>
                  </a:cubicBezTo>
                  <a:cubicBezTo>
                    <a:pt x="8875" y="3153"/>
                    <a:pt x="9418" y="2882"/>
                    <a:pt x="9781" y="2519"/>
                  </a:cubicBezTo>
                  <a:cubicBezTo>
                    <a:pt x="9871" y="2338"/>
                    <a:pt x="9871" y="2067"/>
                    <a:pt x="9781" y="1885"/>
                  </a:cubicBezTo>
                  <a:cubicBezTo>
                    <a:pt x="9572" y="355"/>
                    <a:pt x="9524" y="0"/>
                    <a:pt x="8855" y="0"/>
                  </a:cubicBezTo>
                  <a:close/>
                </a:path>
              </a:pathLst>
            </a:custGeom>
            <a:solidFill>
              <a:srgbClr val="EE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3856375" y="3077600"/>
              <a:ext cx="246800" cy="189675"/>
            </a:xfrm>
            <a:custGeom>
              <a:avLst/>
              <a:gdLst/>
              <a:ahLst/>
              <a:cxnLst/>
              <a:rect l="l" t="t" r="r" b="b"/>
              <a:pathLst>
                <a:path w="9872" h="7587" extrusionOk="0">
                  <a:moveTo>
                    <a:pt x="8829" y="0"/>
                  </a:moveTo>
                  <a:cubicBezTo>
                    <a:pt x="8532" y="0"/>
                    <a:pt x="8215" y="132"/>
                    <a:pt x="7879" y="342"/>
                  </a:cubicBezTo>
                  <a:cubicBezTo>
                    <a:pt x="5706" y="1882"/>
                    <a:pt x="3985" y="4146"/>
                    <a:pt x="1359" y="5232"/>
                  </a:cubicBezTo>
                  <a:cubicBezTo>
                    <a:pt x="1178" y="4417"/>
                    <a:pt x="1359" y="3693"/>
                    <a:pt x="907" y="3059"/>
                  </a:cubicBezTo>
                  <a:cubicBezTo>
                    <a:pt x="1" y="3783"/>
                    <a:pt x="273" y="4689"/>
                    <a:pt x="454" y="5504"/>
                  </a:cubicBezTo>
                  <a:cubicBezTo>
                    <a:pt x="725" y="6138"/>
                    <a:pt x="816" y="6862"/>
                    <a:pt x="907" y="7587"/>
                  </a:cubicBezTo>
                  <a:cubicBezTo>
                    <a:pt x="2174" y="6500"/>
                    <a:pt x="3895" y="6229"/>
                    <a:pt x="4710" y="4780"/>
                  </a:cubicBezTo>
                  <a:cubicBezTo>
                    <a:pt x="6793" y="4327"/>
                    <a:pt x="8061" y="2606"/>
                    <a:pt x="9600" y="1520"/>
                  </a:cubicBezTo>
                  <a:cubicBezTo>
                    <a:pt x="9781" y="1248"/>
                    <a:pt x="9872" y="886"/>
                    <a:pt x="9781" y="614"/>
                  </a:cubicBezTo>
                  <a:cubicBezTo>
                    <a:pt x="9490" y="177"/>
                    <a:pt x="9172" y="0"/>
                    <a:pt x="8829" y="0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4053350" y="2937300"/>
              <a:ext cx="204400" cy="168275"/>
            </a:xfrm>
            <a:custGeom>
              <a:avLst/>
              <a:gdLst/>
              <a:ahLst/>
              <a:cxnLst/>
              <a:rect l="l" t="t" r="r" b="b"/>
              <a:pathLst>
                <a:path w="8176" h="6731" extrusionOk="0">
                  <a:moveTo>
                    <a:pt x="7553" y="1"/>
                  </a:moveTo>
                  <a:cubicBezTo>
                    <a:pt x="7331" y="1"/>
                    <a:pt x="6998" y="101"/>
                    <a:pt x="6521" y="340"/>
                  </a:cubicBezTo>
                  <a:cubicBezTo>
                    <a:pt x="5977" y="521"/>
                    <a:pt x="5434" y="793"/>
                    <a:pt x="4891" y="1064"/>
                  </a:cubicBezTo>
                  <a:cubicBezTo>
                    <a:pt x="3079" y="2513"/>
                    <a:pt x="1449" y="4143"/>
                    <a:pt x="0" y="5954"/>
                  </a:cubicBezTo>
                  <a:cubicBezTo>
                    <a:pt x="127" y="5954"/>
                    <a:pt x="258" y="5951"/>
                    <a:pt x="388" y="5951"/>
                  </a:cubicBezTo>
                  <a:cubicBezTo>
                    <a:pt x="910" y="5951"/>
                    <a:pt x="1431" y="6009"/>
                    <a:pt x="1721" y="6588"/>
                  </a:cubicBezTo>
                  <a:cubicBezTo>
                    <a:pt x="1891" y="6685"/>
                    <a:pt x="2067" y="6730"/>
                    <a:pt x="2238" y="6730"/>
                  </a:cubicBezTo>
                  <a:cubicBezTo>
                    <a:pt x="2704" y="6730"/>
                    <a:pt x="3128" y="6394"/>
                    <a:pt x="3260" y="5864"/>
                  </a:cubicBezTo>
                  <a:cubicBezTo>
                    <a:pt x="4528" y="4324"/>
                    <a:pt x="6068" y="2875"/>
                    <a:pt x="7607" y="1517"/>
                  </a:cubicBezTo>
                  <a:cubicBezTo>
                    <a:pt x="7941" y="783"/>
                    <a:pt x="8176" y="1"/>
                    <a:pt x="7553" y="1"/>
                  </a:cubicBezTo>
                  <a:close/>
                </a:path>
              </a:pathLst>
            </a:custGeom>
            <a:solidFill>
              <a:srgbClr val="EE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175600" y="2898250"/>
              <a:ext cx="110950" cy="76975"/>
            </a:xfrm>
            <a:custGeom>
              <a:avLst/>
              <a:gdLst/>
              <a:ahLst/>
              <a:cxnLst/>
              <a:rect l="l" t="t" r="r" b="b"/>
              <a:pathLst>
                <a:path w="4438" h="3079" extrusionOk="0">
                  <a:moveTo>
                    <a:pt x="3261" y="0"/>
                  </a:moveTo>
                  <a:lnTo>
                    <a:pt x="1" y="2626"/>
                  </a:lnTo>
                  <a:cubicBezTo>
                    <a:pt x="634" y="2626"/>
                    <a:pt x="1268" y="2536"/>
                    <a:pt x="1721" y="2264"/>
                  </a:cubicBezTo>
                  <a:cubicBezTo>
                    <a:pt x="2094" y="2008"/>
                    <a:pt x="2329" y="1907"/>
                    <a:pt x="2475" y="1907"/>
                  </a:cubicBezTo>
                  <a:cubicBezTo>
                    <a:pt x="2898" y="1907"/>
                    <a:pt x="2583" y="2743"/>
                    <a:pt x="2717" y="3079"/>
                  </a:cubicBezTo>
                  <a:cubicBezTo>
                    <a:pt x="3442" y="2807"/>
                    <a:pt x="4076" y="2264"/>
                    <a:pt x="4438" y="1540"/>
                  </a:cubicBezTo>
                  <a:cubicBezTo>
                    <a:pt x="4166" y="906"/>
                    <a:pt x="3804" y="453"/>
                    <a:pt x="3261" y="0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257100" y="2880125"/>
              <a:ext cx="67950" cy="56625"/>
            </a:xfrm>
            <a:custGeom>
              <a:avLst/>
              <a:gdLst/>
              <a:ahLst/>
              <a:cxnLst/>
              <a:rect l="l" t="t" r="r" b="b"/>
              <a:pathLst>
                <a:path w="2718" h="2265" extrusionOk="0">
                  <a:moveTo>
                    <a:pt x="1631" y="1"/>
                  </a:moveTo>
                  <a:cubicBezTo>
                    <a:pt x="1450" y="1"/>
                    <a:pt x="1268" y="91"/>
                    <a:pt x="1087" y="91"/>
                  </a:cubicBezTo>
                  <a:cubicBezTo>
                    <a:pt x="906" y="272"/>
                    <a:pt x="725" y="453"/>
                    <a:pt x="453" y="634"/>
                  </a:cubicBezTo>
                  <a:cubicBezTo>
                    <a:pt x="272" y="634"/>
                    <a:pt x="182" y="634"/>
                    <a:pt x="1" y="725"/>
                  </a:cubicBezTo>
                  <a:cubicBezTo>
                    <a:pt x="1" y="1429"/>
                    <a:pt x="86" y="2219"/>
                    <a:pt x="1089" y="2263"/>
                  </a:cubicBezTo>
                  <a:lnTo>
                    <a:pt x="1089" y="2263"/>
                  </a:lnTo>
                  <a:cubicBezTo>
                    <a:pt x="1179" y="2171"/>
                    <a:pt x="1269" y="1992"/>
                    <a:pt x="1359" y="1902"/>
                  </a:cubicBezTo>
                  <a:cubicBezTo>
                    <a:pt x="1450" y="1902"/>
                    <a:pt x="1631" y="1993"/>
                    <a:pt x="1812" y="1993"/>
                  </a:cubicBezTo>
                  <a:cubicBezTo>
                    <a:pt x="1993" y="1902"/>
                    <a:pt x="2083" y="1812"/>
                    <a:pt x="2265" y="1721"/>
                  </a:cubicBezTo>
                  <a:cubicBezTo>
                    <a:pt x="2355" y="1721"/>
                    <a:pt x="2536" y="1721"/>
                    <a:pt x="2717" y="1631"/>
                  </a:cubicBezTo>
                  <a:cubicBezTo>
                    <a:pt x="2355" y="1087"/>
                    <a:pt x="1993" y="544"/>
                    <a:pt x="1631" y="1"/>
                  </a:cubicBezTo>
                  <a:close/>
                  <a:moveTo>
                    <a:pt x="1089" y="2263"/>
                  </a:moveTo>
                  <a:lnTo>
                    <a:pt x="1089" y="2263"/>
                  </a:lnTo>
                  <a:cubicBezTo>
                    <a:pt x="1089" y="2263"/>
                    <a:pt x="1088" y="2264"/>
                    <a:pt x="1087" y="2265"/>
                  </a:cubicBezTo>
                  <a:lnTo>
                    <a:pt x="1178" y="2265"/>
                  </a:lnTo>
                  <a:cubicBezTo>
                    <a:pt x="1147" y="2265"/>
                    <a:pt x="1118" y="2264"/>
                    <a:pt x="1089" y="2263"/>
                  </a:cubicBezTo>
                  <a:close/>
                </a:path>
              </a:pathLst>
            </a:custGeom>
            <a:solidFill>
              <a:srgbClr val="EE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4845725" y="2798625"/>
              <a:ext cx="29450" cy="65675"/>
            </a:xfrm>
            <a:custGeom>
              <a:avLst/>
              <a:gdLst/>
              <a:ahLst/>
              <a:cxnLst/>
              <a:rect l="l" t="t" r="r" b="b"/>
              <a:pathLst>
                <a:path w="1178" h="2627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1178"/>
                    <a:pt x="0" y="1178"/>
                    <a:pt x="725" y="2627"/>
                  </a:cubicBezTo>
                  <a:lnTo>
                    <a:pt x="1178" y="1"/>
                  </a:ln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096375" y="3086150"/>
              <a:ext cx="43025" cy="27175"/>
            </a:xfrm>
            <a:custGeom>
              <a:avLst/>
              <a:gdLst/>
              <a:ahLst/>
              <a:cxnLst/>
              <a:rect l="l" t="t" r="r" b="b"/>
              <a:pathLst>
                <a:path w="1721" h="1087" extrusionOk="0">
                  <a:moveTo>
                    <a:pt x="1539" y="0"/>
                  </a:moveTo>
                  <a:lnTo>
                    <a:pt x="0" y="634"/>
                  </a:lnTo>
                  <a:cubicBezTo>
                    <a:pt x="0" y="815"/>
                    <a:pt x="0" y="906"/>
                    <a:pt x="0" y="1087"/>
                  </a:cubicBezTo>
                  <a:cubicBezTo>
                    <a:pt x="127" y="1051"/>
                    <a:pt x="275" y="1044"/>
                    <a:pt x="430" y="1044"/>
                  </a:cubicBezTo>
                  <a:cubicBezTo>
                    <a:pt x="532" y="1044"/>
                    <a:pt x="638" y="1047"/>
                    <a:pt x="741" y="1047"/>
                  </a:cubicBezTo>
                  <a:cubicBezTo>
                    <a:pt x="1258" y="1047"/>
                    <a:pt x="1721" y="966"/>
                    <a:pt x="1539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284275" y="2923150"/>
              <a:ext cx="29450" cy="13600"/>
            </a:xfrm>
            <a:custGeom>
              <a:avLst/>
              <a:gdLst/>
              <a:ahLst/>
              <a:cxnLst/>
              <a:rect l="l" t="t" r="r" b="b"/>
              <a:pathLst>
                <a:path w="1178" h="544" extrusionOk="0">
                  <a:moveTo>
                    <a:pt x="0" y="0"/>
                  </a:moveTo>
                  <a:lnTo>
                    <a:pt x="0" y="544"/>
                  </a:lnTo>
                  <a:cubicBezTo>
                    <a:pt x="453" y="544"/>
                    <a:pt x="906" y="362"/>
                    <a:pt x="1178" y="0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4311425" y="1908075"/>
              <a:ext cx="275475" cy="383625"/>
            </a:xfrm>
            <a:custGeom>
              <a:avLst/>
              <a:gdLst/>
              <a:ahLst/>
              <a:cxnLst/>
              <a:rect l="l" t="t" r="r" b="b"/>
              <a:pathLst>
                <a:path w="11019" h="15345" extrusionOk="0">
                  <a:moveTo>
                    <a:pt x="10182" y="0"/>
                  </a:moveTo>
                  <a:cubicBezTo>
                    <a:pt x="9766" y="0"/>
                    <a:pt x="9221" y="243"/>
                    <a:pt x="8694" y="486"/>
                  </a:cubicBezTo>
                  <a:cubicBezTo>
                    <a:pt x="8332" y="667"/>
                    <a:pt x="8423" y="1211"/>
                    <a:pt x="8151" y="1482"/>
                  </a:cubicBezTo>
                  <a:cubicBezTo>
                    <a:pt x="7698" y="1935"/>
                    <a:pt x="7246" y="2569"/>
                    <a:pt x="7064" y="3203"/>
                  </a:cubicBezTo>
                  <a:cubicBezTo>
                    <a:pt x="6249" y="4924"/>
                    <a:pt x="5344" y="6463"/>
                    <a:pt x="4257" y="8002"/>
                  </a:cubicBezTo>
                  <a:cubicBezTo>
                    <a:pt x="2808" y="9089"/>
                    <a:pt x="1631" y="10538"/>
                    <a:pt x="1088" y="12259"/>
                  </a:cubicBezTo>
                  <a:cubicBezTo>
                    <a:pt x="816" y="13164"/>
                    <a:pt x="1" y="14160"/>
                    <a:pt x="816" y="14975"/>
                  </a:cubicBezTo>
                  <a:cubicBezTo>
                    <a:pt x="1083" y="15243"/>
                    <a:pt x="1331" y="15344"/>
                    <a:pt x="1566" y="15344"/>
                  </a:cubicBezTo>
                  <a:cubicBezTo>
                    <a:pt x="2047" y="15344"/>
                    <a:pt x="2473" y="14917"/>
                    <a:pt x="2899" y="14613"/>
                  </a:cubicBezTo>
                  <a:cubicBezTo>
                    <a:pt x="5163" y="12168"/>
                    <a:pt x="6974" y="9451"/>
                    <a:pt x="8242" y="6372"/>
                  </a:cubicBezTo>
                  <a:cubicBezTo>
                    <a:pt x="8604" y="6010"/>
                    <a:pt x="9057" y="5829"/>
                    <a:pt x="9238" y="5286"/>
                  </a:cubicBezTo>
                  <a:cubicBezTo>
                    <a:pt x="9238" y="4290"/>
                    <a:pt x="10324" y="3746"/>
                    <a:pt x="10324" y="2660"/>
                  </a:cubicBezTo>
                  <a:cubicBezTo>
                    <a:pt x="10415" y="2388"/>
                    <a:pt x="10596" y="2207"/>
                    <a:pt x="10868" y="2026"/>
                  </a:cubicBezTo>
                  <a:cubicBezTo>
                    <a:pt x="10868" y="1845"/>
                    <a:pt x="10868" y="1754"/>
                    <a:pt x="10868" y="1573"/>
                  </a:cubicBezTo>
                  <a:cubicBezTo>
                    <a:pt x="11018" y="371"/>
                    <a:pt x="10698" y="0"/>
                    <a:pt x="10182" y="0"/>
                  </a:cubicBezTo>
                  <a:close/>
                </a:path>
              </a:pathLst>
            </a:custGeom>
            <a:solidFill>
              <a:srgbClr val="EE8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3860925" y="2484100"/>
              <a:ext cx="326025" cy="439075"/>
            </a:xfrm>
            <a:custGeom>
              <a:avLst/>
              <a:gdLst/>
              <a:ahLst/>
              <a:cxnLst/>
              <a:rect l="l" t="t" r="r" b="b"/>
              <a:pathLst>
                <a:path w="13041" h="17563" extrusionOk="0">
                  <a:moveTo>
                    <a:pt x="12206" y="1"/>
                  </a:moveTo>
                  <a:cubicBezTo>
                    <a:pt x="11850" y="1"/>
                    <a:pt x="11494" y="178"/>
                    <a:pt x="11139" y="356"/>
                  </a:cubicBezTo>
                  <a:cubicBezTo>
                    <a:pt x="10957" y="447"/>
                    <a:pt x="10867" y="628"/>
                    <a:pt x="10776" y="900"/>
                  </a:cubicBezTo>
                  <a:cubicBezTo>
                    <a:pt x="10505" y="1533"/>
                    <a:pt x="9780" y="1715"/>
                    <a:pt x="9237" y="2077"/>
                  </a:cubicBezTo>
                  <a:cubicBezTo>
                    <a:pt x="6249" y="5337"/>
                    <a:pt x="3532" y="8869"/>
                    <a:pt x="1268" y="12672"/>
                  </a:cubicBezTo>
                  <a:cubicBezTo>
                    <a:pt x="1540" y="12129"/>
                    <a:pt x="1721" y="11585"/>
                    <a:pt x="725" y="11585"/>
                  </a:cubicBezTo>
                  <a:lnTo>
                    <a:pt x="0" y="11857"/>
                  </a:lnTo>
                  <a:cubicBezTo>
                    <a:pt x="906" y="13668"/>
                    <a:pt x="543" y="15660"/>
                    <a:pt x="725" y="17562"/>
                  </a:cubicBezTo>
                  <a:cubicBezTo>
                    <a:pt x="1358" y="16113"/>
                    <a:pt x="2173" y="14845"/>
                    <a:pt x="3170" y="13578"/>
                  </a:cubicBezTo>
                  <a:cubicBezTo>
                    <a:pt x="4709" y="11404"/>
                    <a:pt x="7154" y="9955"/>
                    <a:pt x="8150" y="7329"/>
                  </a:cubicBezTo>
                  <a:cubicBezTo>
                    <a:pt x="8512" y="6333"/>
                    <a:pt x="9418" y="5699"/>
                    <a:pt x="10414" y="5518"/>
                  </a:cubicBezTo>
                  <a:cubicBezTo>
                    <a:pt x="10414" y="4612"/>
                    <a:pt x="11229" y="4160"/>
                    <a:pt x="11501" y="3435"/>
                  </a:cubicBezTo>
                  <a:cubicBezTo>
                    <a:pt x="11863" y="2892"/>
                    <a:pt x="12225" y="2349"/>
                    <a:pt x="12678" y="1896"/>
                  </a:cubicBezTo>
                  <a:cubicBezTo>
                    <a:pt x="12769" y="1624"/>
                    <a:pt x="12950" y="1443"/>
                    <a:pt x="13040" y="1262"/>
                  </a:cubicBezTo>
                  <a:cubicBezTo>
                    <a:pt x="13040" y="900"/>
                    <a:pt x="12950" y="537"/>
                    <a:pt x="12769" y="175"/>
                  </a:cubicBezTo>
                  <a:cubicBezTo>
                    <a:pt x="12581" y="50"/>
                    <a:pt x="12393" y="1"/>
                    <a:pt x="12206" y="1"/>
                  </a:cubicBezTo>
                  <a:close/>
                </a:path>
              </a:pathLst>
            </a:custGeom>
            <a:solidFill>
              <a:srgbClr val="EE8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646500" y="1975300"/>
              <a:ext cx="153975" cy="200775"/>
            </a:xfrm>
            <a:custGeom>
              <a:avLst/>
              <a:gdLst/>
              <a:ahLst/>
              <a:cxnLst/>
              <a:rect l="l" t="t" r="r" b="b"/>
              <a:pathLst>
                <a:path w="6159" h="8031" extrusionOk="0">
                  <a:moveTo>
                    <a:pt x="4019" y="0"/>
                  </a:moveTo>
                  <a:cubicBezTo>
                    <a:pt x="3585" y="0"/>
                    <a:pt x="3212" y="288"/>
                    <a:pt x="2898" y="967"/>
                  </a:cubicBezTo>
                  <a:cubicBezTo>
                    <a:pt x="3351" y="1510"/>
                    <a:pt x="2808" y="1510"/>
                    <a:pt x="2536" y="1601"/>
                  </a:cubicBezTo>
                  <a:cubicBezTo>
                    <a:pt x="1902" y="2053"/>
                    <a:pt x="1087" y="1963"/>
                    <a:pt x="544" y="2868"/>
                  </a:cubicBezTo>
                  <a:cubicBezTo>
                    <a:pt x="0" y="3955"/>
                    <a:pt x="1087" y="4227"/>
                    <a:pt x="1268" y="4861"/>
                  </a:cubicBezTo>
                  <a:cubicBezTo>
                    <a:pt x="1359" y="5132"/>
                    <a:pt x="1449" y="5495"/>
                    <a:pt x="1359" y="5676"/>
                  </a:cubicBezTo>
                  <a:cubicBezTo>
                    <a:pt x="544" y="6944"/>
                    <a:pt x="1993" y="7215"/>
                    <a:pt x="2445" y="8030"/>
                  </a:cubicBezTo>
                  <a:cubicBezTo>
                    <a:pt x="3442" y="7125"/>
                    <a:pt x="4076" y="5857"/>
                    <a:pt x="5253" y="5132"/>
                  </a:cubicBezTo>
                  <a:cubicBezTo>
                    <a:pt x="5706" y="4861"/>
                    <a:pt x="6158" y="4136"/>
                    <a:pt x="5977" y="3774"/>
                  </a:cubicBezTo>
                  <a:cubicBezTo>
                    <a:pt x="5253" y="2778"/>
                    <a:pt x="5977" y="1420"/>
                    <a:pt x="5072" y="423"/>
                  </a:cubicBezTo>
                  <a:cubicBezTo>
                    <a:pt x="4688" y="155"/>
                    <a:pt x="4338" y="0"/>
                    <a:pt x="4019" y="0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171075" y="2213650"/>
              <a:ext cx="212825" cy="290700"/>
            </a:xfrm>
            <a:custGeom>
              <a:avLst/>
              <a:gdLst/>
              <a:ahLst/>
              <a:cxnLst/>
              <a:rect l="l" t="t" r="r" b="b"/>
              <a:pathLst>
                <a:path w="8513" h="11628" extrusionOk="0">
                  <a:moveTo>
                    <a:pt x="6956" y="0"/>
                  </a:moveTo>
                  <a:cubicBezTo>
                    <a:pt x="6695" y="0"/>
                    <a:pt x="6448" y="84"/>
                    <a:pt x="6249" y="217"/>
                  </a:cubicBezTo>
                  <a:cubicBezTo>
                    <a:pt x="3985" y="3386"/>
                    <a:pt x="1268" y="6103"/>
                    <a:pt x="0" y="9816"/>
                  </a:cubicBezTo>
                  <a:cubicBezTo>
                    <a:pt x="182" y="10631"/>
                    <a:pt x="634" y="11265"/>
                    <a:pt x="1359" y="11627"/>
                  </a:cubicBezTo>
                  <a:cubicBezTo>
                    <a:pt x="2536" y="10540"/>
                    <a:pt x="3532" y="9273"/>
                    <a:pt x="4347" y="7914"/>
                  </a:cubicBezTo>
                  <a:cubicBezTo>
                    <a:pt x="5706" y="6012"/>
                    <a:pt x="7517" y="4473"/>
                    <a:pt x="8513" y="2390"/>
                  </a:cubicBezTo>
                  <a:lnTo>
                    <a:pt x="8513" y="2390"/>
                  </a:lnTo>
                  <a:cubicBezTo>
                    <a:pt x="8085" y="2451"/>
                    <a:pt x="7782" y="2759"/>
                    <a:pt x="7379" y="2759"/>
                  </a:cubicBezTo>
                  <a:cubicBezTo>
                    <a:pt x="7185" y="2759"/>
                    <a:pt x="6967" y="2687"/>
                    <a:pt x="6702" y="2481"/>
                  </a:cubicBezTo>
                  <a:cubicBezTo>
                    <a:pt x="5977" y="1756"/>
                    <a:pt x="7064" y="1394"/>
                    <a:pt x="7154" y="851"/>
                  </a:cubicBezTo>
                  <a:cubicBezTo>
                    <a:pt x="7245" y="579"/>
                    <a:pt x="7245" y="307"/>
                    <a:pt x="7245" y="36"/>
                  </a:cubicBezTo>
                  <a:cubicBezTo>
                    <a:pt x="7148" y="11"/>
                    <a:pt x="7051" y="0"/>
                    <a:pt x="6956" y="0"/>
                  </a:cubicBezTo>
                  <a:close/>
                </a:path>
              </a:pathLst>
            </a:custGeom>
            <a:solidFill>
              <a:srgbClr val="EF9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531050" y="1836450"/>
              <a:ext cx="122275" cy="110950"/>
            </a:xfrm>
            <a:custGeom>
              <a:avLst/>
              <a:gdLst/>
              <a:ahLst/>
              <a:cxnLst/>
              <a:rect l="l" t="t" r="r" b="b"/>
              <a:pathLst>
                <a:path w="4891" h="4438" extrusionOk="0">
                  <a:moveTo>
                    <a:pt x="2626" y="1"/>
                  </a:moveTo>
                  <a:cubicBezTo>
                    <a:pt x="1268" y="725"/>
                    <a:pt x="724" y="2174"/>
                    <a:pt x="0" y="3261"/>
                  </a:cubicBezTo>
                  <a:cubicBezTo>
                    <a:pt x="247" y="3261"/>
                    <a:pt x="507" y="3240"/>
                    <a:pt x="759" y="3240"/>
                  </a:cubicBezTo>
                  <a:cubicBezTo>
                    <a:pt x="1431" y="3240"/>
                    <a:pt x="2042" y="3384"/>
                    <a:pt x="2173" y="4438"/>
                  </a:cubicBezTo>
                  <a:cubicBezTo>
                    <a:pt x="3079" y="3442"/>
                    <a:pt x="3622" y="2265"/>
                    <a:pt x="4800" y="1540"/>
                  </a:cubicBezTo>
                  <a:cubicBezTo>
                    <a:pt x="4800" y="1450"/>
                    <a:pt x="4800" y="1268"/>
                    <a:pt x="4890" y="1087"/>
                  </a:cubicBezTo>
                  <a:cubicBezTo>
                    <a:pt x="4347" y="363"/>
                    <a:pt x="3260" y="544"/>
                    <a:pt x="2626" y="1"/>
                  </a:cubicBez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4646500" y="1904375"/>
              <a:ext cx="81525" cy="59850"/>
            </a:xfrm>
            <a:custGeom>
              <a:avLst/>
              <a:gdLst/>
              <a:ahLst/>
              <a:cxnLst/>
              <a:rect l="l" t="t" r="r" b="b"/>
              <a:pathLst>
                <a:path w="3261" h="2394" extrusionOk="0">
                  <a:moveTo>
                    <a:pt x="815" y="0"/>
                  </a:moveTo>
                  <a:cubicBezTo>
                    <a:pt x="0" y="544"/>
                    <a:pt x="272" y="1449"/>
                    <a:pt x="272" y="2174"/>
                  </a:cubicBezTo>
                  <a:cubicBezTo>
                    <a:pt x="571" y="2337"/>
                    <a:pt x="853" y="2394"/>
                    <a:pt x="1134" y="2394"/>
                  </a:cubicBezTo>
                  <a:cubicBezTo>
                    <a:pt x="1790" y="2394"/>
                    <a:pt x="2436" y="2083"/>
                    <a:pt x="3261" y="2083"/>
                  </a:cubicBezTo>
                  <a:cubicBezTo>
                    <a:pt x="2264" y="1359"/>
                    <a:pt x="1721" y="363"/>
                    <a:pt x="815" y="0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519725" y="2034225"/>
              <a:ext cx="70200" cy="34050"/>
            </a:xfrm>
            <a:custGeom>
              <a:avLst/>
              <a:gdLst/>
              <a:ahLst/>
              <a:cxnLst/>
              <a:rect l="l" t="t" r="r" b="b"/>
              <a:pathLst>
                <a:path w="2808" h="1362" extrusionOk="0">
                  <a:moveTo>
                    <a:pt x="2228" y="1"/>
                  </a:moveTo>
                  <a:cubicBezTo>
                    <a:pt x="2151" y="1"/>
                    <a:pt x="2072" y="19"/>
                    <a:pt x="1992" y="59"/>
                  </a:cubicBezTo>
                  <a:cubicBezTo>
                    <a:pt x="1630" y="149"/>
                    <a:pt x="1268" y="149"/>
                    <a:pt x="906" y="240"/>
                  </a:cubicBezTo>
                  <a:cubicBezTo>
                    <a:pt x="453" y="421"/>
                    <a:pt x="91" y="783"/>
                    <a:pt x="0" y="1326"/>
                  </a:cubicBezTo>
                  <a:cubicBezTo>
                    <a:pt x="194" y="1351"/>
                    <a:pt x="395" y="1362"/>
                    <a:pt x="600" y="1362"/>
                  </a:cubicBezTo>
                  <a:cubicBezTo>
                    <a:pt x="1161" y="1362"/>
                    <a:pt x="1758" y="1278"/>
                    <a:pt x="2355" y="1145"/>
                  </a:cubicBezTo>
                  <a:cubicBezTo>
                    <a:pt x="2626" y="964"/>
                    <a:pt x="2808" y="783"/>
                    <a:pt x="2808" y="511"/>
                  </a:cubicBezTo>
                  <a:cubicBezTo>
                    <a:pt x="2737" y="229"/>
                    <a:pt x="2500" y="1"/>
                    <a:pt x="2228" y="1"/>
                  </a:cubicBezTo>
                  <a:close/>
                </a:path>
              </a:pathLst>
            </a:custGeom>
            <a:solidFill>
              <a:srgbClr val="FAEF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158025" y="2460475"/>
              <a:ext cx="47025" cy="60275"/>
            </a:xfrm>
            <a:custGeom>
              <a:avLst/>
              <a:gdLst/>
              <a:ahLst/>
              <a:cxnLst/>
              <a:rect l="l" t="t" r="r" b="b"/>
              <a:pathLst>
                <a:path w="1881" h="2411" extrusionOk="0">
                  <a:moveTo>
                    <a:pt x="416" y="1"/>
                  </a:moveTo>
                  <a:cubicBezTo>
                    <a:pt x="143" y="1"/>
                    <a:pt x="0" y="119"/>
                    <a:pt x="70" y="396"/>
                  </a:cubicBezTo>
                  <a:cubicBezTo>
                    <a:pt x="160" y="758"/>
                    <a:pt x="522" y="848"/>
                    <a:pt x="704" y="1030"/>
                  </a:cubicBezTo>
                  <a:lnTo>
                    <a:pt x="704" y="2207"/>
                  </a:lnTo>
                  <a:cubicBezTo>
                    <a:pt x="839" y="2343"/>
                    <a:pt x="1043" y="2411"/>
                    <a:pt x="1247" y="2411"/>
                  </a:cubicBezTo>
                  <a:cubicBezTo>
                    <a:pt x="1451" y="2411"/>
                    <a:pt x="1654" y="2343"/>
                    <a:pt x="1790" y="2207"/>
                  </a:cubicBezTo>
                  <a:cubicBezTo>
                    <a:pt x="1790" y="2026"/>
                    <a:pt x="1881" y="1845"/>
                    <a:pt x="1881" y="1754"/>
                  </a:cubicBezTo>
                  <a:cubicBezTo>
                    <a:pt x="1519" y="1120"/>
                    <a:pt x="1337" y="396"/>
                    <a:pt x="704" y="33"/>
                  </a:cubicBezTo>
                  <a:cubicBezTo>
                    <a:pt x="597" y="12"/>
                    <a:pt x="500" y="1"/>
                    <a:pt x="416" y="1"/>
                  </a:cubicBezTo>
                  <a:close/>
                </a:path>
              </a:pathLst>
            </a:custGeom>
            <a:solidFill>
              <a:srgbClr val="EC7B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148425" y="2529225"/>
              <a:ext cx="29475" cy="40775"/>
            </a:xfrm>
            <a:custGeom>
              <a:avLst/>
              <a:gdLst/>
              <a:ahLst/>
              <a:cxnLst/>
              <a:rect l="l" t="t" r="r" b="b"/>
              <a:pathLst>
                <a:path w="1179" h="1631" extrusionOk="0">
                  <a:moveTo>
                    <a:pt x="1178" y="0"/>
                  </a:moveTo>
                  <a:cubicBezTo>
                    <a:pt x="454" y="181"/>
                    <a:pt x="1" y="906"/>
                    <a:pt x="1" y="1630"/>
                  </a:cubicBezTo>
                  <a:cubicBezTo>
                    <a:pt x="725" y="1359"/>
                    <a:pt x="1178" y="725"/>
                    <a:pt x="1178" y="0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4691775" y="1981800"/>
              <a:ext cx="13600" cy="17675"/>
            </a:xfrm>
            <a:custGeom>
              <a:avLst/>
              <a:gdLst/>
              <a:ahLst/>
              <a:cxnLst/>
              <a:rect l="l" t="t" r="r" b="b"/>
              <a:pathLst>
                <a:path w="544" h="707" extrusionOk="0">
                  <a:moveTo>
                    <a:pt x="405" y="1"/>
                  </a:moveTo>
                  <a:cubicBezTo>
                    <a:pt x="326" y="1"/>
                    <a:pt x="199" y="64"/>
                    <a:pt x="1" y="163"/>
                  </a:cubicBezTo>
                  <a:lnTo>
                    <a:pt x="544" y="707"/>
                  </a:lnTo>
                  <a:cubicBezTo>
                    <a:pt x="544" y="190"/>
                    <a:pt x="544" y="1"/>
                    <a:pt x="405" y="1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4637450" y="1972300"/>
              <a:ext cx="13600" cy="27175"/>
            </a:xfrm>
            <a:custGeom>
              <a:avLst/>
              <a:gdLst/>
              <a:ahLst/>
              <a:cxnLst/>
              <a:rect l="l" t="t" r="r" b="b"/>
              <a:pathLst>
                <a:path w="544" h="1087" extrusionOk="0">
                  <a:moveTo>
                    <a:pt x="544" y="0"/>
                  </a:moveTo>
                  <a:cubicBezTo>
                    <a:pt x="0" y="362"/>
                    <a:pt x="0" y="724"/>
                    <a:pt x="544" y="1087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175600" y="2515625"/>
              <a:ext cx="27200" cy="15875"/>
            </a:xfrm>
            <a:custGeom>
              <a:avLst/>
              <a:gdLst/>
              <a:ahLst/>
              <a:cxnLst/>
              <a:rect l="l" t="t" r="r" b="b"/>
              <a:pathLst>
                <a:path w="1088" h="635" extrusionOk="0">
                  <a:moveTo>
                    <a:pt x="1" y="1"/>
                  </a:moveTo>
                  <a:lnTo>
                    <a:pt x="91" y="635"/>
                  </a:lnTo>
                  <a:cubicBezTo>
                    <a:pt x="453" y="635"/>
                    <a:pt x="906" y="363"/>
                    <a:pt x="1087" y="1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571800" y="1958700"/>
              <a:ext cx="11325" cy="15875"/>
            </a:xfrm>
            <a:custGeom>
              <a:avLst/>
              <a:gdLst/>
              <a:ahLst/>
              <a:cxnLst/>
              <a:rect l="l" t="t" r="r" b="b"/>
              <a:pathLst>
                <a:path w="453" h="635" extrusionOk="0">
                  <a:moveTo>
                    <a:pt x="0" y="635"/>
                  </a:moveTo>
                  <a:lnTo>
                    <a:pt x="453" y="1"/>
                  </a:ln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3414925" y="4566750"/>
              <a:ext cx="144900" cy="116650"/>
            </a:xfrm>
            <a:custGeom>
              <a:avLst/>
              <a:gdLst/>
              <a:ahLst/>
              <a:cxnLst/>
              <a:rect l="l" t="t" r="r" b="b"/>
              <a:pathLst>
                <a:path w="5796" h="4666" extrusionOk="0">
                  <a:moveTo>
                    <a:pt x="4981" y="1"/>
                  </a:moveTo>
                  <a:lnTo>
                    <a:pt x="4981" y="1"/>
                  </a:lnTo>
                  <a:cubicBezTo>
                    <a:pt x="3351" y="635"/>
                    <a:pt x="1811" y="1540"/>
                    <a:pt x="544" y="2627"/>
                  </a:cubicBezTo>
                  <a:cubicBezTo>
                    <a:pt x="725" y="2718"/>
                    <a:pt x="1359" y="2627"/>
                    <a:pt x="1177" y="3170"/>
                  </a:cubicBezTo>
                  <a:cubicBezTo>
                    <a:pt x="906" y="3623"/>
                    <a:pt x="0" y="3714"/>
                    <a:pt x="362" y="4619"/>
                  </a:cubicBezTo>
                  <a:cubicBezTo>
                    <a:pt x="487" y="4650"/>
                    <a:pt x="611" y="4665"/>
                    <a:pt x="733" y="4665"/>
                  </a:cubicBezTo>
                  <a:cubicBezTo>
                    <a:pt x="1322" y="4665"/>
                    <a:pt x="1858" y="4314"/>
                    <a:pt x="2083" y="3714"/>
                  </a:cubicBezTo>
                  <a:cubicBezTo>
                    <a:pt x="2445" y="2537"/>
                    <a:pt x="3532" y="1631"/>
                    <a:pt x="4800" y="1450"/>
                  </a:cubicBezTo>
                  <a:cubicBezTo>
                    <a:pt x="5796" y="1269"/>
                    <a:pt x="5071" y="544"/>
                    <a:pt x="4981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3322100" y="4632375"/>
              <a:ext cx="81525" cy="43075"/>
            </a:xfrm>
            <a:custGeom>
              <a:avLst/>
              <a:gdLst/>
              <a:ahLst/>
              <a:cxnLst/>
              <a:rect l="l" t="t" r="r" b="b"/>
              <a:pathLst>
                <a:path w="3261" h="1723" extrusionOk="0">
                  <a:moveTo>
                    <a:pt x="2786" y="1"/>
                  </a:moveTo>
                  <a:cubicBezTo>
                    <a:pt x="1684" y="1"/>
                    <a:pt x="634" y="70"/>
                    <a:pt x="0" y="1179"/>
                  </a:cubicBezTo>
                  <a:lnTo>
                    <a:pt x="0" y="1723"/>
                  </a:lnTo>
                  <a:cubicBezTo>
                    <a:pt x="1268" y="1632"/>
                    <a:pt x="2445" y="998"/>
                    <a:pt x="3260" y="2"/>
                  </a:cubicBezTo>
                  <a:cubicBezTo>
                    <a:pt x="3102" y="2"/>
                    <a:pt x="2944" y="1"/>
                    <a:pt x="2786" y="1"/>
                  </a:cubicBezTo>
                  <a:close/>
                </a:path>
              </a:pathLst>
            </a:custGeom>
            <a:solidFill>
              <a:srgbClr val="F0A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270675" y="2882400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3"/>
                  </a:ln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4100900" y="4408850"/>
              <a:ext cx="330550" cy="200300"/>
            </a:xfrm>
            <a:custGeom>
              <a:avLst/>
              <a:gdLst/>
              <a:ahLst/>
              <a:cxnLst/>
              <a:rect l="l" t="t" r="r" b="b"/>
              <a:pathLst>
                <a:path w="13222" h="8012" extrusionOk="0">
                  <a:moveTo>
                    <a:pt x="1042" y="1"/>
                  </a:moveTo>
                  <a:cubicBezTo>
                    <a:pt x="906" y="1"/>
                    <a:pt x="770" y="23"/>
                    <a:pt x="634" y="68"/>
                  </a:cubicBezTo>
                  <a:cubicBezTo>
                    <a:pt x="272" y="250"/>
                    <a:pt x="0" y="431"/>
                    <a:pt x="272" y="974"/>
                  </a:cubicBezTo>
                  <a:cubicBezTo>
                    <a:pt x="272" y="1065"/>
                    <a:pt x="272" y="1246"/>
                    <a:pt x="362" y="1427"/>
                  </a:cubicBezTo>
                  <a:cubicBezTo>
                    <a:pt x="543" y="1608"/>
                    <a:pt x="725" y="1789"/>
                    <a:pt x="906" y="1970"/>
                  </a:cubicBezTo>
                  <a:cubicBezTo>
                    <a:pt x="4256" y="4596"/>
                    <a:pt x="8060" y="6679"/>
                    <a:pt x="12225" y="7947"/>
                  </a:cubicBezTo>
                  <a:cubicBezTo>
                    <a:pt x="12360" y="7992"/>
                    <a:pt x="12475" y="8012"/>
                    <a:pt x="12573" y="8012"/>
                  </a:cubicBezTo>
                  <a:cubicBezTo>
                    <a:pt x="13070" y="8012"/>
                    <a:pt x="13146" y="7495"/>
                    <a:pt x="13221" y="7041"/>
                  </a:cubicBezTo>
                  <a:cubicBezTo>
                    <a:pt x="12950" y="5592"/>
                    <a:pt x="11773" y="5230"/>
                    <a:pt x="10686" y="4868"/>
                  </a:cubicBezTo>
                  <a:cubicBezTo>
                    <a:pt x="7879" y="3691"/>
                    <a:pt x="5071" y="2242"/>
                    <a:pt x="2536" y="521"/>
                  </a:cubicBezTo>
                  <a:cubicBezTo>
                    <a:pt x="2174" y="340"/>
                    <a:pt x="1811" y="159"/>
                    <a:pt x="1449" y="68"/>
                  </a:cubicBezTo>
                  <a:cubicBezTo>
                    <a:pt x="1313" y="23"/>
                    <a:pt x="1177" y="1"/>
                    <a:pt x="1042" y="1"/>
                  </a:cubicBezTo>
                  <a:close/>
                </a:path>
              </a:pathLst>
            </a:custGeom>
            <a:solidFill>
              <a:srgbClr val="ED7F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3879025" y="4281500"/>
              <a:ext cx="244525" cy="151700"/>
            </a:xfrm>
            <a:custGeom>
              <a:avLst/>
              <a:gdLst/>
              <a:ahLst/>
              <a:cxnLst/>
              <a:rect l="l" t="t" r="r" b="b"/>
              <a:pathLst>
                <a:path w="9781" h="6068" extrusionOk="0">
                  <a:moveTo>
                    <a:pt x="1540" y="1"/>
                  </a:moveTo>
                  <a:cubicBezTo>
                    <a:pt x="1" y="1450"/>
                    <a:pt x="272" y="3080"/>
                    <a:pt x="997" y="4891"/>
                  </a:cubicBezTo>
                  <a:cubicBezTo>
                    <a:pt x="1178" y="3714"/>
                    <a:pt x="725" y="2446"/>
                    <a:pt x="1359" y="1087"/>
                  </a:cubicBezTo>
                  <a:lnTo>
                    <a:pt x="9147" y="6068"/>
                  </a:lnTo>
                  <a:lnTo>
                    <a:pt x="9781" y="5344"/>
                  </a:lnTo>
                  <a:cubicBezTo>
                    <a:pt x="8060" y="2083"/>
                    <a:pt x="5072" y="635"/>
                    <a:pt x="1540" y="1"/>
                  </a:cubicBez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420100" y="4587125"/>
              <a:ext cx="230950" cy="106400"/>
            </a:xfrm>
            <a:custGeom>
              <a:avLst/>
              <a:gdLst/>
              <a:ahLst/>
              <a:cxnLst/>
              <a:rect l="l" t="t" r="r" b="b"/>
              <a:pathLst>
                <a:path w="9238" h="4256" extrusionOk="0">
                  <a:moveTo>
                    <a:pt x="816" y="1"/>
                  </a:moveTo>
                  <a:cubicBezTo>
                    <a:pt x="182" y="182"/>
                    <a:pt x="1" y="997"/>
                    <a:pt x="453" y="1450"/>
                  </a:cubicBezTo>
                  <a:cubicBezTo>
                    <a:pt x="725" y="1812"/>
                    <a:pt x="1087" y="1993"/>
                    <a:pt x="1450" y="1993"/>
                  </a:cubicBezTo>
                  <a:cubicBezTo>
                    <a:pt x="1721" y="2084"/>
                    <a:pt x="1902" y="2174"/>
                    <a:pt x="2084" y="2355"/>
                  </a:cubicBezTo>
                  <a:lnTo>
                    <a:pt x="3080" y="2446"/>
                  </a:lnTo>
                  <a:cubicBezTo>
                    <a:pt x="3351" y="2627"/>
                    <a:pt x="3532" y="2718"/>
                    <a:pt x="3804" y="2989"/>
                  </a:cubicBezTo>
                  <a:lnTo>
                    <a:pt x="4710" y="3080"/>
                  </a:lnTo>
                  <a:cubicBezTo>
                    <a:pt x="4981" y="3170"/>
                    <a:pt x="5162" y="3261"/>
                    <a:pt x="5434" y="3442"/>
                  </a:cubicBezTo>
                  <a:lnTo>
                    <a:pt x="5434" y="3623"/>
                  </a:lnTo>
                  <a:cubicBezTo>
                    <a:pt x="5615" y="3623"/>
                    <a:pt x="5706" y="3533"/>
                    <a:pt x="5887" y="3533"/>
                  </a:cubicBezTo>
                  <a:cubicBezTo>
                    <a:pt x="6249" y="3804"/>
                    <a:pt x="6793" y="3714"/>
                    <a:pt x="7064" y="4167"/>
                  </a:cubicBezTo>
                  <a:cubicBezTo>
                    <a:pt x="7245" y="4121"/>
                    <a:pt x="7426" y="4099"/>
                    <a:pt x="7608" y="4099"/>
                  </a:cubicBezTo>
                  <a:cubicBezTo>
                    <a:pt x="7789" y="4099"/>
                    <a:pt x="7970" y="4121"/>
                    <a:pt x="8151" y="4167"/>
                  </a:cubicBezTo>
                  <a:cubicBezTo>
                    <a:pt x="8335" y="4228"/>
                    <a:pt x="8488" y="4255"/>
                    <a:pt x="8615" y="4255"/>
                  </a:cubicBezTo>
                  <a:cubicBezTo>
                    <a:pt x="9238" y="4255"/>
                    <a:pt x="9238" y="3591"/>
                    <a:pt x="9238" y="2989"/>
                  </a:cubicBezTo>
                  <a:cubicBezTo>
                    <a:pt x="9147" y="2944"/>
                    <a:pt x="9056" y="2921"/>
                    <a:pt x="8966" y="2921"/>
                  </a:cubicBezTo>
                  <a:cubicBezTo>
                    <a:pt x="8875" y="2921"/>
                    <a:pt x="8785" y="2944"/>
                    <a:pt x="8694" y="2989"/>
                  </a:cubicBezTo>
                  <a:cubicBezTo>
                    <a:pt x="8241" y="2808"/>
                    <a:pt x="7879" y="2627"/>
                    <a:pt x="7608" y="2355"/>
                  </a:cubicBezTo>
                  <a:lnTo>
                    <a:pt x="7336" y="2174"/>
                  </a:lnTo>
                  <a:lnTo>
                    <a:pt x="6793" y="1812"/>
                  </a:lnTo>
                  <a:cubicBezTo>
                    <a:pt x="6611" y="1631"/>
                    <a:pt x="6430" y="1540"/>
                    <a:pt x="6249" y="1450"/>
                  </a:cubicBezTo>
                  <a:cubicBezTo>
                    <a:pt x="5977" y="1359"/>
                    <a:pt x="5706" y="1178"/>
                    <a:pt x="5434" y="1088"/>
                  </a:cubicBezTo>
                  <a:cubicBezTo>
                    <a:pt x="5072" y="997"/>
                    <a:pt x="4800" y="906"/>
                    <a:pt x="4529" y="816"/>
                  </a:cubicBezTo>
                  <a:cubicBezTo>
                    <a:pt x="4257" y="725"/>
                    <a:pt x="3985" y="635"/>
                    <a:pt x="3714" y="544"/>
                  </a:cubicBezTo>
                  <a:cubicBezTo>
                    <a:pt x="3532" y="454"/>
                    <a:pt x="3261" y="363"/>
                    <a:pt x="3080" y="363"/>
                  </a:cubicBezTo>
                  <a:cubicBezTo>
                    <a:pt x="2536" y="273"/>
                    <a:pt x="1993" y="182"/>
                    <a:pt x="1540" y="1"/>
                  </a:cubicBezTo>
                  <a:close/>
                </a:path>
              </a:pathLst>
            </a:custGeom>
            <a:solidFill>
              <a:srgbClr val="ED7F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4406525" y="4571075"/>
              <a:ext cx="56625" cy="52300"/>
            </a:xfrm>
            <a:custGeom>
              <a:avLst/>
              <a:gdLst/>
              <a:ahLst/>
              <a:cxnLst/>
              <a:rect l="l" t="t" r="r" b="b"/>
              <a:pathLst>
                <a:path w="2265" h="2092" extrusionOk="0">
                  <a:moveTo>
                    <a:pt x="1505" y="0"/>
                  </a:moveTo>
                  <a:cubicBezTo>
                    <a:pt x="1246" y="0"/>
                    <a:pt x="949" y="123"/>
                    <a:pt x="634" y="281"/>
                  </a:cubicBezTo>
                  <a:cubicBezTo>
                    <a:pt x="634" y="733"/>
                    <a:pt x="363" y="1277"/>
                    <a:pt x="0" y="1458"/>
                  </a:cubicBezTo>
                  <a:cubicBezTo>
                    <a:pt x="272" y="1820"/>
                    <a:pt x="634" y="2001"/>
                    <a:pt x="1087" y="2092"/>
                  </a:cubicBezTo>
                  <a:cubicBezTo>
                    <a:pt x="1087" y="1367"/>
                    <a:pt x="1540" y="824"/>
                    <a:pt x="2264" y="824"/>
                  </a:cubicBezTo>
                  <a:cubicBezTo>
                    <a:pt x="2111" y="209"/>
                    <a:pt x="1841" y="0"/>
                    <a:pt x="1505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4540100" y="466185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0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4499350" y="464825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1"/>
                  </a:moveTo>
                  <a:lnTo>
                    <a:pt x="634" y="454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458600" y="4634675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1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4109950" y="4444500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54" h="454" extrusionOk="0">
                  <a:moveTo>
                    <a:pt x="0" y="1"/>
                  </a:moveTo>
                  <a:cubicBezTo>
                    <a:pt x="0" y="182"/>
                    <a:pt x="181" y="454"/>
                    <a:pt x="453" y="45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3774875" y="652425"/>
              <a:ext cx="163025" cy="969275"/>
            </a:xfrm>
            <a:custGeom>
              <a:avLst/>
              <a:gdLst/>
              <a:ahLst/>
              <a:cxnLst/>
              <a:rect l="l" t="t" r="r" b="b"/>
              <a:pathLst>
                <a:path w="6521" h="38771" extrusionOk="0">
                  <a:moveTo>
                    <a:pt x="2718" y="0"/>
                  </a:moveTo>
                  <a:cubicBezTo>
                    <a:pt x="1450" y="906"/>
                    <a:pt x="2084" y="1992"/>
                    <a:pt x="2265" y="2988"/>
                  </a:cubicBezTo>
                  <a:cubicBezTo>
                    <a:pt x="1359" y="2355"/>
                    <a:pt x="2718" y="453"/>
                    <a:pt x="906" y="91"/>
                  </a:cubicBezTo>
                  <a:lnTo>
                    <a:pt x="725" y="91"/>
                  </a:lnTo>
                  <a:cubicBezTo>
                    <a:pt x="182" y="906"/>
                    <a:pt x="1" y="1902"/>
                    <a:pt x="91" y="2898"/>
                  </a:cubicBezTo>
                  <a:cubicBezTo>
                    <a:pt x="363" y="4709"/>
                    <a:pt x="544" y="6430"/>
                    <a:pt x="635" y="8241"/>
                  </a:cubicBezTo>
                  <a:cubicBezTo>
                    <a:pt x="273" y="10324"/>
                    <a:pt x="1178" y="12225"/>
                    <a:pt x="1359" y="14218"/>
                  </a:cubicBezTo>
                  <a:cubicBezTo>
                    <a:pt x="1178" y="14580"/>
                    <a:pt x="997" y="14942"/>
                    <a:pt x="997" y="15214"/>
                  </a:cubicBezTo>
                  <a:cubicBezTo>
                    <a:pt x="1359" y="18836"/>
                    <a:pt x="454" y="22549"/>
                    <a:pt x="1269" y="26081"/>
                  </a:cubicBezTo>
                  <a:lnTo>
                    <a:pt x="1540" y="26352"/>
                  </a:lnTo>
                  <a:cubicBezTo>
                    <a:pt x="2808" y="26624"/>
                    <a:pt x="2627" y="27529"/>
                    <a:pt x="2627" y="28435"/>
                  </a:cubicBezTo>
                  <a:cubicBezTo>
                    <a:pt x="2536" y="31423"/>
                    <a:pt x="2174" y="34321"/>
                    <a:pt x="2808" y="37310"/>
                  </a:cubicBezTo>
                  <a:cubicBezTo>
                    <a:pt x="2923" y="38058"/>
                    <a:pt x="3112" y="38770"/>
                    <a:pt x="3560" y="38770"/>
                  </a:cubicBezTo>
                  <a:cubicBezTo>
                    <a:pt x="3816" y="38770"/>
                    <a:pt x="4158" y="38537"/>
                    <a:pt x="4619" y="37944"/>
                  </a:cubicBezTo>
                  <a:cubicBezTo>
                    <a:pt x="5163" y="30790"/>
                    <a:pt x="4800" y="23636"/>
                    <a:pt x="4710" y="16391"/>
                  </a:cubicBezTo>
                  <a:cubicBezTo>
                    <a:pt x="4710" y="13765"/>
                    <a:pt x="4529" y="11229"/>
                    <a:pt x="6068" y="8965"/>
                  </a:cubicBezTo>
                  <a:cubicBezTo>
                    <a:pt x="6430" y="8422"/>
                    <a:pt x="6521" y="7788"/>
                    <a:pt x="6249" y="7154"/>
                  </a:cubicBezTo>
                  <a:lnTo>
                    <a:pt x="6249" y="6611"/>
                  </a:lnTo>
                  <a:cubicBezTo>
                    <a:pt x="5887" y="6067"/>
                    <a:pt x="5344" y="5796"/>
                    <a:pt x="4710" y="5796"/>
                  </a:cubicBezTo>
                  <a:cubicBezTo>
                    <a:pt x="3442" y="5343"/>
                    <a:pt x="4257" y="4256"/>
                    <a:pt x="4167" y="3532"/>
                  </a:cubicBezTo>
                  <a:cubicBezTo>
                    <a:pt x="3985" y="2173"/>
                    <a:pt x="4257" y="724"/>
                    <a:pt x="2718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3632250" y="1533075"/>
              <a:ext cx="301125" cy="686000"/>
            </a:xfrm>
            <a:custGeom>
              <a:avLst/>
              <a:gdLst/>
              <a:ahLst/>
              <a:cxnLst/>
              <a:rect l="l" t="t" r="r" b="b"/>
              <a:pathLst>
                <a:path w="12045" h="27440" extrusionOk="0">
                  <a:moveTo>
                    <a:pt x="1359" y="1"/>
                  </a:moveTo>
                  <a:cubicBezTo>
                    <a:pt x="725" y="91"/>
                    <a:pt x="454" y="544"/>
                    <a:pt x="91" y="997"/>
                  </a:cubicBezTo>
                  <a:lnTo>
                    <a:pt x="1" y="1269"/>
                  </a:lnTo>
                  <a:cubicBezTo>
                    <a:pt x="1269" y="4257"/>
                    <a:pt x="2627" y="7155"/>
                    <a:pt x="3714" y="10234"/>
                  </a:cubicBezTo>
                  <a:cubicBezTo>
                    <a:pt x="4166" y="11592"/>
                    <a:pt x="4891" y="12860"/>
                    <a:pt x="5978" y="13766"/>
                  </a:cubicBezTo>
                  <a:cubicBezTo>
                    <a:pt x="6249" y="13313"/>
                    <a:pt x="6883" y="12860"/>
                    <a:pt x="6883" y="12407"/>
                  </a:cubicBezTo>
                  <a:cubicBezTo>
                    <a:pt x="6974" y="10324"/>
                    <a:pt x="8604" y="9872"/>
                    <a:pt x="10053" y="9057"/>
                  </a:cubicBezTo>
                  <a:cubicBezTo>
                    <a:pt x="10143" y="9419"/>
                    <a:pt x="10234" y="9600"/>
                    <a:pt x="10234" y="9781"/>
                  </a:cubicBezTo>
                  <a:cubicBezTo>
                    <a:pt x="9147" y="12951"/>
                    <a:pt x="8875" y="16392"/>
                    <a:pt x="9328" y="19833"/>
                  </a:cubicBezTo>
                  <a:cubicBezTo>
                    <a:pt x="9328" y="20557"/>
                    <a:pt x="9147" y="21282"/>
                    <a:pt x="8785" y="21916"/>
                  </a:cubicBezTo>
                  <a:cubicBezTo>
                    <a:pt x="8966" y="22006"/>
                    <a:pt x="9147" y="22187"/>
                    <a:pt x="9238" y="22459"/>
                  </a:cubicBezTo>
                  <a:cubicBezTo>
                    <a:pt x="9238" y="22640"/>
                    <a:pt x="9328" y="23002"/>
                    <a:pt x="9238" y="23002"/>
                  </a:cubicBezTo>
                  <a:cubicBezTo>
                    <a:pt x="9238" y="23002"/>
                    <a:pt x="9147" y="23002"/>
                    <a:pt x="9147" y="23184"/>
                  </a:cubicBezTo>
                  <a:cubicBezTo>
                    <a:pt x="9056" y="23274"/>
                    <a:pt x="9147" y="23365"/>
                    <a:pt x="9238" y="23546"/>
                  </a:cubicBezTo>
                  <a:lnTo>
                    <a:pt x="9238" y="24089"/>
                  </a:lnTo>
                  <a:cubicBezTo>
                    <a:pt x="8966" y="24361"/>
                    <a:pt x="8875" y="24904"/>
                    <a:pt x="9238" y="25176"/>
                  </a:cubicBezTo>
                  <a:lnTo>
                    <a:pt x="9238" y="27349"/>
                  </a:lnTo>
                  <a:cubicBezTo>
                    <a:pt x="9328" y="27410"/>
                    <a:pt x="9439" y="27440"/>
                    <a:pt x="9550" y="27440"/>
                  </a:cubicBezTo>
                  <a:cubicBezTo>
                    <a:pt x="9771" y="27440"/>
                    <a:pt x="9992" y="27319"/>
                    <a:pt x="10053" y="27078"/>
                  </a:cubicBezTo>
                  <a:cubicBezTo>
                    <a:pt x="11139" y="23365"/>
                    <a:pt x="10324" y="19652"/>
                    <a:pt x="10505" y="15939"/>
                  </a:cubicBezTo>
                  <a:cubicBezTo>
                    <a:pt x="10053" y="13222"/>
                    <a:pt x="12045" y="10958"/>
                    <a:pt x="11773" y="8332"/>
                  </a:cubicBezTo>
                  <a:cubicBezTo>
                    <a:pt x="11158" y="7749"/>
                    <a:pt x="10508" y="7572"/>
                    <a:pt x="9844" y="7572"/>
                  </a:cubicBezTo>
                  <a:cubicBezTo>
                    <a:pt x="8808" y="7572"/>
                    <a:pt x="7739" y="8003"/>
                    <a:pt x="6714" y="8003"/>
                  </a:cubicBezTo>
                  <a:cubicBezTo>
                    <a:pt x="6558" y="8003"/>
                    <a:pt x="6403" y="7993"/>
                    <a:pt x="6249" y="7970"/>
                  </a:cubicBezTo>
                  <a:cubicBezTo>
                    <a:pt x="5978" y="8604"/>
                    <a:pt x="5887" y="9328"/>
                    <a:pt x="6159" y="9962"/>
                  </a:cubicBezTo>
                  <a:cubicBezTo>
                    <a:pt x="5072" y="7698"/>
                    <a:pt x="4710" y="4710"/>
                    <a:pt x="2717" y="2355"/>
                  </a:cubicBezTo>
                  <a:lnTo>
                    <a:pt x="2717" y="1812"/>
                  </a:lnTo>
                  <a:cubicBezTo>
                    <a:pt x="2355" y="1088"/>
                    <a:pt x="2265" y="273"/>
                    <a:pt x="1359" y="1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3700175" y="1428950"/>
              <a:ext cx="135850" cy="380350"/>
            </a:xfrm>
            <a:custGeom>
              <a:avLst/>
              <a:gdLst/>
              <a:ahLst/>
              <a:cxnLst/>
              <a:rect l="l" t="t" r="r" b="b"/>
              <a:pathLst>
                <a:path w="5434" h="15214" extrusionOk="0">
                  <a:moveTo>
                    <a:pt x="3804" y="0"/>
                  </a:moveTo>
                  <a:cubicBezTo>
                    <a:pt x="3623" y="91"/>
                    <a:pt x="3261" y="91"/>
                    <a:pt x="3261" y="181"/>
                  </a:cubicBezTo>
                  <a:cubicBezTo>
                    <a:pt x="2989" y="1540"/>
                    <a:pt x="2446" y="2898"/>
                    <a:pt x="1721" y="4075"/>
                  </a:cubicBezTo>
                  <a:cubicBezTo>
                    <a:pt x="1268" y="4890"/>
                    <a:pt x="1449" y="5434"/>
                    <a:pt x="2355" y="5615"/>
                  </a:cubicBezTo>
                  <a:cubicBezTo>
                    <a:pt x="2717" y="5705"/>
                    <a:pt x="3170" y="5705"/>
                    <a:pt x="3079" y="6158"/>
                  </a:cubicBezTo>
                  <a:cubicBezTo>
                    <a:pt x="3079" y="6454"/>
                    <a:pt x="2838" y="6750"/>
                    <a:pt x="2552" y="6750"/>
                  </a:cubicBezTo>
                  <a:cubicBezTo>
                    <a:pt x="2488" y="6750"/>
                    <a:pt x="2421" y="6735"/>
                    <a:pt x="2355" y="6701"/>
                  </a:cubicBezTo>
                  <a:cubicBezTo>
                    <a:pt x="2243" y="6673"/>
                    <a:pt x="2126" y="6663"/>
                    <a:pt x="2006" y="6663"/>
                  </a:cubicBezTo>
                  <a:cubicBezTo>
                    <a:pt x="1628" y="6663"/>
                    <a:pt x="1220" y="6769"/>
                    <a:pt x="824" y="6769"/>
                  </a:cubicBezTo>
                  <a:cubicBezTo>
                    <a:pt x="538" y="6769"/>
                    <a:pt x="258" y="6713"/>
                    <a:pt x="0" y="6520"/>
                  </a:cubicBezTo>
                  <a:lnTo>
                    <a:pt x="0" y="6520"/>
                  </a:lnTo>
                  <a:cubicBezTo>
                    <a:pt x="1087" y="9509"/>
                    <a:pt x="1812" y="12588"/>
                    <a:pt x="3894" y="15214"/>
                  </a:cubicBezTo>
                  <a:lnTo>
                    <a:pt x="3894" y="11954"/>
                  </a:lnTo>
                  <a:cubicBezTo>
                    <a:pt x="5434" y="8332"/>
                    <a:pt x="4709" y="4528"/>
                    <a:pt x="4347" y="815"/>
                  </a:cubicBezTo>
                  <a:cubicBezTo>
                    <a:pt x="4257" y="453"/>
                    <a:pt x="4076" y="181"/>
                    <a:pt x="3804" y="0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3657150" y="1524025"/>
              <a:ext cx="52100" cy="56625"/>
            </a:xfrm>
            <a:custGeom>
              <a:avLst/>
              <a:gdLst/>
              <a:ahLst/>
              <a:cxnLst/>
              <a:rect l="l" t="t" r="r" b="b"/>
              <a:pathLst>
                <a:path w="2084" h="2265" extrusionOk="0">
                  <a:moveTo>
                    <a:pt x="182" y="1"/>
                  </a:moveTo>
                  <a:lnTo>
                    <a:pt x="1" y="272"/>
                  </a:lnTo>
                  <a:lnTo>
                    <a:pt x="182" y="544"/>
                  </a:lnTo>
                  <a:cubicBezTo>
                    <a:pt x="816" y="997"/>
                    <a:pt x="816" y="1993"/>
                    <a:pt x="1721" y="2265"/>
                  </a:cubicBezTo>
                  <a:cubicBezTo>
                    <a:pt x="2084" y="91"/>
                    <a:pt x="2084" y="91"/>
                    <a:pt x="182" y="1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3573400" y="1958525"/>
              <a:ext cx="226400" cy="328475"/>
            </a:xfrm>
            <a:custGeom>
              <a:avLst/>
              <a:gdLst/>
              <a:ahLst/>
              <a:cxnLst/>
              <a:rect l="l" t="t" r="r" b="b"/>
              <a:pathLst>
                <a:path w="9056" h="13139" extrusionOk="0">
                  <a:moveTo>
                    <a:pt x="5660" y="1"/>
                  </a:moveTo>
                  <a:cubicBezTo>
                    <a:pt x="5151" y="1"/>
                    <a:pt x="4709" y="157"/>
                    <a:pt x="4709" y="823"/>
                  </a:cubicBezTo>
                  <a:cubicBezTo>
                    <a:pt x="4680" y="1179"/>
                    <a:pt x="4805" y="1272"/>
                    <a:pt x="5001" y="1272"/>
                  </a:cubicBezTo>
                  <a:cubicBezTo>
                    <a:pt x="5218" y="1272"/>
                    <a:pt x="5520" y="1157"/>
                    <a:pt x="5791" y="1157"/>
                  </a:cubicBezTo>
                  <a:cubicBezTo>
                    <a:pt x="6021" y="1157"/>
                    <a:pt x="6227" y="1240"/>
                    <a:pt x="6339" y="1547"/>
                  </a:cubicBezTo>
                  <a:cubicBezTo>
                    <a:pt x="5886" y="2091"/>
                    <a:pt x="5253" y="2634"/>
                    <a:pt x="4619" y="2996"/>
                  </a:cubicBezTo>
                  <a:cubicBezTo>
                    <a:pt x="3949" y="2177"/>
                    <a:pt x="3585" y="1113"/>
                    <a:pt x="2570" y="1113"/>
                  </a:cubicBezTo>
                  <a:cubicBezTo>
                    <a:pt x="2351" y="1113"/>
                    <a:pt x="2101" y="1163"/>
                    <a:pt x="1811" y="1275"/>
                  </a:cubicBezTo>
                  <a:cubicBezTo>
                    <a:pt x="1811" y="2000"/>
                    <a:pt x="3170" y="2000"/>
                    <a:pt x="2536" y="2996"/>
                  </a:cubicBezTo>
                  <a:cubicBezTo>
                    <a:pt x="2443" y="3031"/>
                    <a:pt x="2355" y="3047"/>
                    <a:pt x="2272" y="3047"/>
                  </a:cubicBezTo>
                  <a:cubicBezTo>
                    <a:pt x="1712" y="3047"/>
                    <a:pt x="1356" y="2339"/>
                    <a:pt x="725" y="2181"/>
                  </a:cubicBezTo>
                  <a:lnTo>
                    <a:pt x="725" y="2181"/>
                  </a:lnTo>
                  <a:cubicBezTo>
                    <a:pt x="0" y="4445"/>
                    <a:pt x="1993" y="5622"/>
                    <a:pt x="2898" y="7162"/>
                  </a:cubicBezTo>
                  <a:cubicBezTo>
                    <a:pt x="3894" y="8430"/>
                    <a:pt x="4800" y="9607"/>
                    <a:pt x="5705" y="10875"/>
                  </a:cubicBezTo>
                  <a:cubicBezTo>
                    <a:pt x="6158" y="11327"/>
                    <a:pt x="6611" y="11871"/>
                    <a:pt x="6973" y="12414"/>
                  </a:cubicBezTo>
                  <a:cubicBezTo>
                    <a:pt x="7154" y="12686"/>
                    <a:pt x="7426" y="12957"/>
                    <a:pt x="7698" y="13139"/>
                  </a:cubicBezTo>
                  <a:cubicBezTo>
                    <a:pt x="7879" y="13139"/>
                    <a:pt x="8150" y="13139"/>
                    <a:pt x="8332" y="13048"/>
                  </a:cubicBezTo>
                  <a:cubicBezTo>
                    <a:pt x="8603" y="12867"/>
                    <a:pt x="8875" y="12505"/>
                    <a:pt x="8875" y="12142"/>
                  </a:cubicBezTo>
                  <a:cubicBezTo>
                    <a:pt x="8875" y="8339"/>
                    <a:pt x="9056" y="4445"/>
                    <a:pt x="8784" y="551"/>
                  </a:cubicBezTo>
                  <a:cubicBezTo>
                    <a:pt x="8060" y="279"/>
                    <a:pt x="7335" y="98"/>
                    <a:pt x="6611" y="98"/>
                  </a:cubicBezTo>
                  <a:cubicBezTo>
                    <a:pt x="6330" y="63"/>
                    <a:pt x="5982" y="1"/>
                    <a:pt x="5660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3539425" y="1983600"/>
              <a:ext cx="131350" cy="185825"/>
            </a:xfrm>
            <a:custGeom>
              <a:avLst/>
              <a:gdLst/>
              <a:ahLst/>
              <a:cxnLst/>
              <a:rect l="l" t="t" r="r" b="b"/>
              <a:pathLst>
                <a:path w="5254" h="7433" extrusionOk="0">
                  <a:moveTo>
                    <a:pt x="997" y="1"/>
                  </a:moveTo>
                  <a:cubicBezTo>
                    <a:pt x="997" y="725"/>
                    <a:pt x="725" y="1178"/>
                    <a:pt x="1" y="1178"/>
                  </a:cubicBezTo>
                  <a:cubicBezTo>
                    <a:pt x="273" y="1903"/>
                    <a:pt x="635" y="2627"/>
                    <a:pt x="906" y="3351"/>
                  </a:cubicBezTo>
                  <a:cubicBezTo>
                    <a:pt x="816" y="3985"/>
                    <a:pt x="1088" y="4619"/>
                    <a:pt x="1631" y="4981"/>
                  </a:cubicBezTo>
                  <a:cubicBezTo>
                    <a:pt x="1891" y="6456"/>
                    <a:pt x="2650" y="7432"/>
                    <a:pt x="4226" y="7432"/>
                  </a:cubicBezTo>
                  <a:cubicBezTo>
                    <a:pt x="4295" y="7432"/>
                    <a:pt x="4366" y="7430"/>
                    <a:pt x="4438" y="7427"/>
                  </a:cubicBezTo>
                  <a:cubicBezTo>
                    <a:pt x="5072" y="7064"/>
                    <a:pt x="5253" y="6702"/>
                    <a:pt x="4891" y="6068"/>
                  </a:cubicBezTo>
                  <a:cubicBezTo>
                    <a:pt x="3985" y="4438"/>
                    <a:pt x="2446" y="3170"/>
                    <a:pt x="2084" y="1178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EE8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3876750" y="2110400"/>
              <a:ext cx="543375" cy="692775"/>
            </a:xfrm>
            <a:custGeom>
              <a:avLst/>
              <a:gdLst/>
              <a:ahLst/>
              <a:cxnLst/>
              <a:rect l="l" t="t" r="r" b="b"/>
              <a:pathLst>
                <a:path w="21735" h="27711" extrusionOk="0">
                  <a:moveTo>
                    <a:pt x="21735" y="0"/>
                  </a:moveTo>
                  <a:cubicBezTo>
                    <a:pt x="20603" y="377"/>
                    <a:pt x="19408" y="566"/>
                    <a:pt x="18203" y="566"/>
                  </a:cubicBezTo>
                  <a:cubicBezTo>
                    <a:pt x="17961" y="566"/>
                    <a:pt x="17720" y="558"/>
                    <a:pt x="17479" y="543"/>
                  </a:cubicBezTo>
                  <a:cubicBezTo>
                    <a:pt x="17045" y="354"/>
                    <a:pt x="16587" y="261"/>
                    <a:pt x="16134" y="261"/>
                  </a:cubicBezTo>
                  <a:cubicBezTo>
                    <a:pt x="15073" y="261"/>
                    <a:pt x="14038" y="769"/>
                    <a:pt x="13403" y="1721"/>
                  </a:cubicBezTo>
                  <a:cubicBezTo>
                    <a:pt x="12809" y="2527"/>
                    <a:pt x="12235" y="2777"/>
                    <a:pt x="11652" y="2777"/>
                  </a:cubicBezTo>
                  <a:cubicBezTo>
                    <a:pt x="10992" y="2777"/>
                    <a:pt x="10322" y="2456"/>
                    <a:pt x="9600" y="2264"/>
                  </a:cubicBezTo>
                  <a:cubicBezTo>
                    <a:pt x="9518" y="2243"/>
                    <a:pt x="9478" y="2237"/>
                    <a:pt x="9460" y="2237"/>
                  </a:cubicBezTo>
                  <a:cubicBezTo>
                    <a:pt x="9456" y="2237"/>
                    <a:pt x="9453" y="2237"/>
                    <a:pt x="9451" y="2238"/>
                  </a:cubicBezTo>
                  <a:lnTo>
                    <a:pt x="9451" y="2238"/>
                  </a:lnTo>
                  <a:cubicBezTo>
                    <a:pt x="9429" y="2225"/>
                    <a:pt x="9391" y="2205"/>
                    <a:pt x="9328" y="2173"/>
                  </a:cubicBezTo>
                  <a:cubicBezTo>
                    <a:pt x="9023" y="2072"/>
                    <a:pt x="8660" y="1884"/>
                    <a:pt x="8337" y="1884"/>
                  </a:cubicBezTo>
                  <a:cubicBezTo>
                    <a:pt x="8085" y="1884"/>
                    <a:pt x="7857" y="1998"/>
                    <a:pt x="7698" y="2355"/>
                  </a:cubicBezTo>
                  <a:cubicBezTo>
                    <a:pt x="7336" y="2898"/>
                    <a:pt x="7698" y="3532"/>
                    <a:pt x="8242" y="3985"/>
                  </a:cubicBezTo>
                  <a:cubicBezTo>
                    <a:pt x="9147" y="4347"/>
                    <a:pt x="10053" y="4709"/>
                    <a:pt x="11049" y="4890"/>
                  </a:cubicBezTo>
                  <a:cubicBezTo>
                    <a:pt x="12136" y="5343"/>
                    <a:pt x="13222" y="5796"/>
                    <a:pt x="12679" y="7154"/>
                  </a:cubicBezTo>
                  <a:cubicBezTo>
                    <a:pt x="12045" y="9146"/>
                    <a:pt x="10958" y="10957"/>
                    <a:pt x="9419" y="12406"/>
                  </a:cubicBezTo>
                  <a:cubicBezTo>
                    <a:pt x="8792" y="12985"/>
                    <a:pt x="7985" y="13281"/>
                    <a:pt x="7176" y="13281"/>
                  </a:cubicBezTo>
                  <a:cubicBezTo>
                    <a:pt x="6467" y="13281"/>
                    <a:pt x="5755" y="13053"/>
                    <a:pt x="5163" y="12588"/>
                  </a:cubicBezTo>
                  <a:cubicBezTo>
                    <a:pt x="3714" y="11682"/>
                    <a:pt x="4257" y="10414"/>
                    <a:pt x="4710" y="9237"/>
                  </a:cubicBezTo>
                  <a:cubicBezTo>
                    <a:pt x="4982" y="8331"/>
                    <a:pt x="5525" y="7516"/>
                    <a:pt x="5163" y="6611"/>
                  </a:cubicBezTo>
                  <a:cubicBezTo>
                    <a:pt x="4891" y="6366"/>
                    <a:pt x="4660" y="6268"/>
                    <a:pt x="4455" y="6268"/>
                  </a:cubicBezTo>
                  <a:cubicBezTo>
                    <a:pt x="3977" y="6268"/>
                    <a:pt x="3641" y="6801"/>
                    <a:pt x="3261" y="7245"/>
                  </a:cubicBezTo>
                  <a:cubicBezTo>
                    <a:pt x="2627" y="7969"/>
                    <a:pt x="2355" y="8875"/>
                    <a:pt x="1269" y="8965"/>
                  </a:cubicBezTo>
                  <a:cubicBezTo>
                    <a:pt x="907" y="9146"/>
                    <a:pt x="816" y="9418"/>
                    <a:pt x="725" y="9780"/>
                  </a:cubicBezTo>
                  <a:cubicBezTo>
                    <a:pt x="92" y="11501"/>
                    <a:pt x="1" y="13403"/>
                    <a:pt x="273" y="15304"/>
                  </a:cubicBezTo>
                  <a:cubicBezTo>
                    <a:pt x="454" y="17478"/>
                    <a:pt x="454" y="19651"/>
                    <a:pt x="273" y="21824"/>
                  </a:cubicBezTo>
                  <a:cubicBezTo>
                    <a:pt x="273" y="23364"/>
                    <a:pt x="725" y="24994"/>
                    <a:pt x="92" y="26533"/>
                  </a:cubicBezTo>
                  <a:cubicBezTo>
                    <a:pt x="635" y="26714"/>
                    <a:pt x="363" y="27530"/>
                    <a:pt x="997" y="27711"/>
                  </a:cubicBezTo>
                  <a:cubicBezTo>
                    <a:pt x="1903" y="26352"/>
                    <a:pt x="2899" y="24994"/>
                    <a:pt x="3985" y="23636"/>
                  </a:cubicBezTo>
                  <a:cubicBezTo>
                    <a:pt x="5797" y="21643"/>
                    <a:pt x="7064" y="19108"/>
                    <a:pt x="9147" y="17297"/>
                  </a:cubicBezTo>
                  <a:cubicBezTo>
                    <a:pt x="9600" y="16753"/>
                    <a:pt x="10053" y="16300"/>
                    <a:pt x="10415" y="15666"/>
                  </a:cubicBezTo>
                  <a:cubicBezTo>
                    <a:pt x="10777" y="15304"/>
                    <a:pt x="11321" y="15123"/>
                    <a:pt x="11411" y="14580"/>
                  </a:cubicBezTo>
                  <a:lnTo>
                    <a:pt x="11955" y="14036"/>
                  </a:lnTo>
                  <a:cubicBezTo>
                    <a:pt x="13132" y="11954"/>
                    <a:pt x="14490" y="10052"/>
                    <a:pt x="16030" y="8331"/>
                  </a:cubicBezTo>
                  <a:cubicBezTo>
                    <a:pt x="17026" y="6973"/>
                    <a:pt x="17479" y="5162"/>
                    <a:pt x="19018" y="4256"/>
                  </a:cubicBezTo>
                  <a:lnTo>
                    <a:pt x="21735" y="0"/>
                  </a:lnTo>
                  <a:close/>
                </a:path>
              </a:pathLst>
            </a:custGeom>
            <a:solidFill>
              <a:srgbClr val="F6E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3892600" y="2052050"/>
              <a:ext cx="464150" cy="302350"/>
            </a:xfrm>
            <a:custGeom>
              <a:avLst/>
              <a:gdLst/>
              <a:ahLst/>
              <a:cxnLst/>
              <a:rect l="l" t="t" r="r" b="b"/>
              <a:pathLst>
                <a:path w="18566" h="12094" extrusionOk="0">
                  <a:moveTo>
                    <a:pt x="14385" y="1"/>
                  </a:moveTo>
                  <a:cubicBezTo>
                    <a:pt x="13982" y="1"/>
                    <a:pt x="13567" y="275"/>
                    <a:pt x="13132" y="885"/>
                  </a:cubicBezTo>
                  <a:cubicBezTo>
                    <a:pt x="12938" y="1209"/>
                    <a:pt x="12605" y="1255"/>
                    <a:pt x="12299" y="1255"/>
                  </a:cubicBezTo>
                  <a:cubicBezTo>
                    <a:pt x="12176" y="1255"/>
                    <a:pt x="12058" y="1247"/>
                    <a:pt x="11954" y="1247"/>
                  </a:cubicBezTo>
                  <a:cubicBezTo>
                    <a:pt x="11479" y="1145"/>
                    <a:pt x="11004" y="1095"/>
                    <a:pt x="10533" y="1095"/>
                  </a:cubicBezTo>
                  <a:cubicBezTo>
                    <a:pt x="9748" y="1095"/>
                    <a:pt x="8977" y="1236"/>
                    <a:pt x="8242" y="1519"/>
                  </a:cubicBezTo>
                  <a:cubicBezTo>
                    <a:pt x="8173" y="1560"/>
                    <a:pt x="8113" y="1578"/>
                    <a:pt x="8060" y="1578"/>
                  </a:cubicBezTo>
                  <a:cubicBezTo>
                    <a:pt x="7761" y="1578"/>
                    <a:pt x="7685" y="998"/>
                    <a:pt x="7608" y="613"/>
                  </a:cubicBezTo>
                  <a:cubicBezTo>
                    <a:pt x="7558" y="610"/>
                    <a:pt x="7509" y="608"/>
                    <a:pt x="7463" y="608"/>
                  </a:cubicBezTo>
                  <a:cubicBezTo>
                    <a:pt x="6332" y="608"/>
                    <a:pt x="6231" y="1638"/>
                    <a:pt x="5797" y="2334"/>
                  </a:cubicBezTo>
                  <a:cubicBezTo>
                    <a:pt x="4891" y="3964"/>
                    <a:pt x="3895" y="5413"/>
                    <a:pt x="2627" y="6681"/>
                  </a:cubicBezTo>
                  <a:cubicBezTo>
                    <a:pt x="2446" y="6862"/>
                    <a:pt x="2265" y="7043"/>
                    <a:pt x="2174" y="7315"/>
                  </a:cubicBezTo>
                  <a:cubicBezTo>
                    <a:pt x="1540" y="8673"/>
                    <a:pt x="1" y="9760"/>
                    <a:pt x="544" y="11571"/>
                  </a:cubicBezTo>
                  <a:cubicBezTo>
                    <a:pt x="559" y="11567"/>
                    <a:pt x="573" y="11565"/>
                    <a:pt x="586" y="11565"/>
                  </a:cubicBezTo>
                  <a:cubicBezTo>
                    <a:pt x="812" y="11565"/>
                    <a:pt x="799" y="12093"/>
                    <a:pt x="1088" y="12093"/>
                  </a:cubicBezTo>
                  <a:cubicBezTo>
                    <a:pt x="1192" y="12093"/>
                    <a:pt x="1334" y="12026"/>
                    <a:pt x="1540" y="11843"/>
                  </a:cubicBezTo>
                  <a:cubicBezTo>
                    <a:pt x="2627" y="10937"/>
                    <a:pt x="2808" y="9216"/>
                    <a:pt x="4348" y="8854"/>
                  </a:cubicBezTo>
                  <a:cubicBezTo>
                    <a:pt x="5887" y="8764"/>
                    <a:pt x="7245" y="7677"/>
                    <a:pt x="7517" y="6137"/>
                  </a:cubicBezTo>
                  <a:cubicBezTo>
                    <a:pt x="7517" y="5685"/>
                    <a:pt x="7336" y="5322"/>
                    <a:pt x="7336" y="4779"/>
                  </a:cubicBezTo>
                  <a:lnTo>
                    <a:pt x="7336" y="4779"/>
                  </a:lnTo>
                  <a:cubicBezTo>
                    <a:pt x="8980" y="5327"/>
                    <a:pt x="10555" y="6010"/>
                    <a:pt x="12239" y="6010"/>
                  </a:cubicBezTo>
                  <a:cubicBezTo>
                    <a:pt x="12504" y="6010"/>
                    <a:pt x="12771" y="5993"/>
                    <a:pt x="13041" y="5956"/>
                  </a:cubicBezTo>
                  <a:cubicBezTo>
                    <a:pt x="13222" y="5141"/>
                    <a:pt x="12498" y="5141"/>
                    <a:pt x="12317" y="4507"/>
                  </a:cubicBezTo>
                  <a:lnTo>
                    <a:pt x="12317" y="4507"/>
                  </a:lnTo>
                  <a:cubicBezTo>
                    <a:pt x="12361" y="4510"/>
                    <a:pt x="12404" y="4511"/>
                    <a:pt x="12448" y="4511"/>
                  </a:cubicBezTo>
                  <a:cubicBezTo>
                    <a:pt x="14172" y="4511"/>
                    <a:pt x="15075" y="2787"/>
                    <a:pt x="16754" y="2787"/>
                  </a:cubicBezTo>
                  <a:cubicBezTo>
                    <a:pt x="16935" y="2606"/>
                    <a:pt x="17116" y="2425"/>
                    <a:pt x="17297" y="2243"/>
                  </a:cubicBezTo>
                  <a:cubicBezTo>
                    <a:pt x="17660" y="1791"/>
                    <a:pt x="18565" y="1610"/>
                    <a:pt x="17750" y="795"/>
                  </a:cubicBezTo>
                  <a:cubicBezTo>
                    <a:pt x="17446" y="541"/>
                    <a:pt x="17143" y="288"/>
                    <a:pt x="16871" y="288"/>
                  </a:cubicBezTo>
                  <a:cubicBezTo>
                    <a:pt x="16656" y="288"/>
                    <a:pt x="16461" y="446"/>
                    <a:pt x="16301" y="885"/>
                  </a:cubicBezTo>
                  <a:cubicBezTo>
                    <a:pt x="16179" y="1130"/>
                    <a:pt x="16093" y="1228"/>
                    <a:pt x="16011" y="1228"/>
                  </a:cubicBezTo>
                  <a:cubicBezTo>
                    <a:pt x="15911" y="1228"/>
                    <a:pt x="15816" y="1084"/>
                    <a:pt x="15667" y="885"/>
                  </a:cubicBezTo>
                  <a:cubicBezTo>
                    <a:pt x="15244" y="321"/>
                    <a:pt x="14821" y="1"/>
                    <a:pt x="14385" y="1"/>
                  </a:cubicBezTo>
                  <a:close/>
                </a:path>
              </a:pathLst>
            </a:custGeom>
            <a:solidFill>
              <a:srgbClr val="F8F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3840550" y="1922475"/>
              <a:ext cx="296600" cy="430175"/>
            </a:xfrm>
            <a:custGeom>
              <a:avLst/>
              <a:gdLst/>
              <a:ahLst/>
              <a:cxnLst/>
              <a:rect l="l" t="t" r="r" b="b"/>
              <a:pathLst>
                <a:path w="11864" h="17207" extrusionOk="0">
                  <a:moveTo>
                    <a:pt x="10324" y="1"/>
                  </a:moveTo>
                  <a:cubicBezTo>
                    <a:pt x="10052" y="91"/>
                    <a:pt x="9780" y="91"/>
                    <a:pt x="9599" y="272"/>
                  </a:cubicBezTo>
                  <a:cubicBezTo>
                    <a:pt x="9327" y="544"/>
                    <a:pt x="9327" y="906"/>
                    <a:pt x="9418" y="1178"/>
                  </a:cubicBezTo>
                  <a:cubicBezTo>
                    <a:pt x="9690" y="1269"/>
                    <a:pt x="9690" y="1450"/>
                    <a:pt x="9599" y="1540"/>
                  </a:cubicBezTo>
                  <a:cubicBezTo>
                    <a:pt x="9509" y="1359"/>
                    <a:pt x="9509" y="1178"/>
                    <a:pt x="9327" y="1178"/>
                  </a:cubicBezTo>
                  <a:cubicBezTo>
                    <a:pt x="9237" y="1133"/>
                    <a:pt x="9124" y="1110"/>
                    <a:pt x="9010" y="1110"/>
                  </a:cubicBezTo>
                  <a:cubicBezTo>
                    <a:pt x="8897" y="1110"/>
                    <a:pt x="8784" y="1133"/>
                    <a:pt x="8694" y="1178"/>
                  </a:cubicBezTo>
                  <a:cubicBezTo>
                    <a:pt x="8331" y="1359"/>
                    <a:pt x="8060" y="1631"/>
                    <a:pt x="7879" y="1902"/>
                  </a:cubicBezTo>
                  <a:cubicBezTo>
                    <a:pt x="6701" y="3623"/>
                    <a:pt x="5886" y="5615"/>
                    <a:pt x="5524" y="7698"/>
                  </a:cubicBezTo>
                  <a:cubicBezTo>
                    <a:pt x="5693" y="8879"/>
                    <a:pt x="5861" y="9981"/>
                    <a:pt x="4275" y="9981"/>
                  </a:cubicBezTo>
                  <a:cubicBezTo>
                    <a:pt x="4158" y="9981"/>
                    <a:pt x="4031" y="9975"/>
                    <a:pt x="3894" y="9962"/>
                  </a:cubicBezTo>
                  <a:cubicBezTo>
                    <a:pt x="3079" y="10324"/>
                    <a:pt x="3079" y="11139"/>
                    <a:pt x="2807" y="11864"/>
                  </a:cubicBezTo>
                  <a:cubicBezTo>
                    <a:pt x="2612" y="12351"/>
                    <a:pt x="2441" y="12524"/>
                    <a:pt x="2284" y="12524"/>
                  </a:cubicBezTo>
                  <a:cubicBezTo>
                    <a:pt x="2004" y="12524"/>
                    <a:pt x="1772" y="11973"/>
                    <a:pt x="1540" y="11683"/>
                  </a:cubicBezTo>
                  <a:lnTo>
                    <a:pt x="996" y="11683"/>
                  </a:lnTo>
                  <a:cubicBezTo>
                    <a:pt x="0" y="13856"/>
                    <a:pt x="1177" y="15486"/>
                    <a:pt x="2083" y="17207"/>
                  </a:cubicBezTo>
                  <a:lnTo>
                    <a:pt x="2717" y="16573"/>
                  </a:lnTo>
                  <a:cubicBezTo>
                    <a:pt x="2988" y="14943"/>
                    <a:pt x="4347" y="13856"/>
                    <a:pt x="4800" y="12317"/>
                  </a:cubicBezTo>
                  <a:cubicBezTo>
                    <a:pt x="5705" y="11683"/>
                    <a:pt x="6430" y="10958"/>
                    <a:pt x="6973" y="10053"/>
                  </a:cubicBezTo>
                  <a:cubicBezTo>
                    <a:pt x="7879" y="8604"/>
                    <a:pt x="8694" y="7155"/>
                    <a:pt x="9599" y="5706"/>
                  </a:cubicBezTo>
                  <a:cubicBezTo>
                    <a:pt x="9871" y="4348"/>
                    <a:pt x="10686" y="3080"/>
                    <a:pt x="11320" y="1993"/>
                  </a:cubicBezTo>
                  <a:cubicBezTo>
                    <a:pt x="11863" y="816"/>
                    <a:pt x="11229" y="363"/>
                    <a:pt x="10324" y="1"/>
                  </a:cubicBez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4071450" y="1863225"/>
              <a:ext cx="92850" cy="109100"/>
            </a:xfrm>
            <a:custGeom>
              <a:avLst/>
              <a:gdLst/>
              <a:ahLst/>
              <a:cxnLst/>
              <a:rect l="l" t="t" r="r" b="b"/>
              <a:pathLst>
                <a:path w="3714" h="4364" extrusionOk="0">
                  <a:moveTo>
                    <a:pt x="2857" y="0"/>
                  </a:moveTo>
                  <a:cubicBezTo>
                    <a:pt x="2226" y="0"/>
                    <a:pt x="1766" y="756"/>
                    <a:pt x="1147" y="756"/>
                  </a:cubicBezTo>
                  <a:cubicBezTo>
                    <a:pt x="1098" y="756"/>
                    <a:pt x="1048" y="751"/>
                    <a:pt x="997" y="741"/>
                  </a:cubicBezTo>
                  <a:cubicBezTo>
                    <a:pt x="725" y="741"/>
                    <a:pt x="544" y="831"/>
                    <a:pt x="273" y="1012"/>
                  </a:cubicBezTo>
                  <a:cubicBezTo>
                    <a:pt x="182" y="1194"/>
                    <a:pt x="91" y="1465"/>
                    <a:pt x="1" y="1646"/>
                  </a:cubicBezTo>
                  <a:cubicBezTo>
                    <a:pt x="1" y="2009"/>
                    <a:pt x="91" y="2461"/>
                    <a:pt x="363" y="2733"/>
                  </a:cubicBezTo>
                  <a:cubicBezTo>
                    <a:pt x="409" y="2728"/>
                    <a:pt x="456" y="2726"/>
                    <a:pt x="501" y="2726"/>
                  </a:cubicBezTo>
                  <a:cubicBezTo>
                    <a:pt x="1350" y="2726"/>
                    <a:pt x="2079" y="3504"/>
                    <a:pt x="1993" y="4363"/>
                  </a:cubicBezTo>
                  <a:cubicBezTo>
                    <a:pt x="2899" y="3276"/>
                    <a:pt x="3442" y="1918"/>
                    <a:pt x="3714" y="560"/>
                  </a:cubicBezTo>
                  <a:cubicBezTo>
                    <a:pt x="3623" y="469"/>
                    <a:pt x="3533" y="379"/>
                    <a:pt x="3533" y="288"/>
                  </a:cubicBezTo>
                  <a:cubicBezTo>
                    <a:pt x="3282" y="79"/>
                    <a:pt x="3061" y="0"/>
                    <a:pt x="2857" y="0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4515200" y="1920225"/>
              <a:ext cx="15875" cy="24925"/>
            </a:xfrm>
            <a:custGeom>
              <a:avLst/>
              <a:gdLst/>
              <a:ahLst/>
              <a:cxnLst/>
              <a:rect l="l" t="t" r="r" b="b"/>
              <a:pathLst>
                <a:path w="635" h="997" extrusionOk="0">
                  <a:moveTo>
                    <a:pt x="634" y="0"/>
                  </a:moveTo>
                  <a:lnTo>
                    <a:pt x="634" y="0"/>
                  </a:lnTo>
                  <a:cubicBezTo>
                    <a:pt x="181" y="181"/>
                    <a:pt x="0" y="544"/>
                    <a:pt x="91" y="996"/>
                  </a:cubicBezTo>
                  <a:cubicBezTo>
                    <a:pt x="362" y="815"/>
                    <a:pt x="634" y="362"/>
                    <a:pt x="634" y="0"/>
                  </a:cubicBez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4162400" y="1863050"/>
              <a:ext cx="15500" cy="14175"/>
            </a:xfrm>
            <a:custGeom>
              <a:avLst/>
              <a:gdLst/>
              <a:ahLst/>
              <a:cxnLst/>
              <a:rect l="l" t="t" r="r" b="b"/>
              <a:pathLst>
                <a:path w="620" h="567" extrusionOk="0">
                  <a:moveTo>
                    <a:pt x="415" y="1"/>
                  </a:moveTo>
                  <a:cubicBezTo>
                    <a:pt x="113" y="1"/>
                    <a:pt x="0" y="189"/>
                    <a:pt x="76" y="567"/>
                  </a:cubicBezTo>
                  <a:cubicBezTo>
                    <a:pt x="166" y="386"/>
                    <a:pt x="347" y="204"/>
                    <a:pt x="529" y="23"/>
                  </a:cubicBezTo>
                  <a:lnTo>
                    <a:pt x="619" y="23"/>
                  </a:lnTo>
                  <a:cubicBezTo>
                    <a:pt x="544" y="8"/>
                    <a:pt x="476" y="1"/>
                    <a:pt x="415" y="1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3064000" y="1724600"/>
              <a:ext cx="357725" cy="342275"/>
            </a:xfrm>
            <a:custGeom>
              <a:avLst/>
              <a:gdLst/>
              <a:ahLst/>
              <a:cxnLst/>
              <a:rect l="l" t="t" r="r" b="b"/>
              <a:pathLst>
                <a:path w="14309" h="13691" extrusionOk="0">
                  <a:moveTo>
                    <a:pt x="4048" y="1437"/>
                  </a:moveTo>
                  <a:cubicBezTo>
                    <a:pt x="4204" y="1506"/>
                    <a:pt x="4346" y="1545"/>
                    <a:pt x="4529" y="1667"/>
                  </a:cubicBezTo>
                  <a:cubicBezTo>
                    <a:pt x="4333" y="1602"/>
                    <a:pt x="4184" y="1537"/>
                    <a:pt x="4048" y="1437"/>
                  </a:cubicBezTo>
                  <a:close/>
                  <a:moveTo>
                    <a:pt x="4610" y="0"/>
                  </a:moveTo>
                  <a:cubicBezTo>
                    <a:pt x="4361" y="0"/>
                    <a:pt x="4094" y="40"/>
                    <a:pt x="3804" y="128"/>
                  </a:cubicBezTo>
                  <a:lnTo>
                    <a:pt x="3804" y="671"/>
                  </a:lnTo>
                  <a:cubicBezTo>
                    <a:pt x="3714" y="671"/>
                    <a:pt x="3714" y="762"/>
                    <a:pt x="3714" y="852"/>
                  </a:cubicBezTo>
                  <a:cubicBezTo>
                    <a:pt x="3657" y="966"/>
                    <a:pt x="3671" y="1080"/>
                    <a:pt x="3713" y="1172"/>
                  </a:cubicBezTo>
                  <a:lnTo>
                    <a:pt x="3713" y="1172"/>
                  </a:lnTo>
                  <a:cubicBezTo>
                    <a:pt x="3643" y="1136"/>
                    <a:pt x="3569" y="1116"/>
                    <a:pt x="3498" y="1116"/>
                  </a:cubicBezTo>
                  <a:cubicBezTo>
                    <a:pt x="3412" y="1116"/>
                    <a:pt x="3330" y="1145"/>
                    <a:pt x="3261" y="1215"/>
                  </a:cubicBezTo>
                  <a:cubicBezTo>
                    <a:pt x="2355" y="2120"/>
                    <a:pt x="2808" y="3750"/>
                    <a:pt x="1631" y="4475"/>
                  </a:cubicBezTo>
                  <a:cubicBezTo>
                    <a:pt x="273" y="4475"/>
                    <a:pt x="454" y="5652"/>
                    <a:pt x="91" y="6376"/>
                  </a:cubicBezTo>
                  <a:cubicBezTo>
                    <a:pt x="1" y="6648"/>
                    <a:pt x="1" y="6920"/>
                    <a:pt x="1" y="7191"/>
                  </a:cubicBezTo>
                  <a:cubicBezTo>
                    <a:pt x="1" y="7463"/>
                    <a:pt x="1" y="7735"/>
                    <a:pt x="91" y="7916"/>
                  </a:cubicBezTo>
                  <a:cubicBezTo>
                    <a:pt x="725" y="9546"/>
                    <a:pt x="1178" y="11357"/>
                    <a:pt x="2265" y="12715"/>
                  </a:cubicBezTo>
                  <a:cubicBezTo>
                    <a:pt x="2565" y="13015"/>
                    <a:pt x="2989" y="13191"/>
                    <a:pt x="3383" y="13191"/>
                  </a:cubicBezTo>
                  <a:cubicBezTo>
                    <a:pt x="3465" y="13191"/>
                    <a:pt x="3545" y="13184"/>
                    <a:pt x="3623" y="13168"/>
                  </a:cubicBezTo>
                  <a:cubicBezTo>
                    <a:pt x="3660" y="13164"/>
                    <a:pt x="3697" y="13163"/>
                    <a:pt x="3734" y="13163"/>
                  </a:cubicBezTo>
                  <a:cubicBezTo>
                    <a:pt x="4379" y="13163"/>
                    <a:pt x="5061" y="13690"/>
                    <a:pt x="5654" y="13690"/>
                  </a:cubicBezTo>
                  <a:cubicBezTo>
                    <a:pt x="5866" y="13690"/>
                    <a:pt x="6066" y="13623"/>
                    <a:pt x="6249" y="13440"/>
                  </a:cubicBezTo>
                  <a:cubicBezTo>
                    <a:pt x="6720" y="13005"/>
                    <a:pt x="7278" y="12904"/>
                    <a:pt x="7830" y="12904"/>
                  </a:cubicBezTo>
                  <a:cubicBezTo>
                    <a:pt x="8313" y="12904"/>
                    <a:pt x="8792" y="12981"/>
                    <a:pt x="9204" y="12981"/>
                  </a:cubicBezTo>
                  <a:cubicBezTo>
                    <a:pt x="9498" y="12981"/>
                    <a:pt x="9758" y="12942"/>
                    <a:pt x="9962" y="12806"/>
                  </a:cubicBezTo>
                  <a:cubicBezTo>
                    <a:pt x="10515" y="12426"/>
                    <a:pt x="11028" y="12296"/>
                    <a:pt x="11546" y="12296"/>
                  </a:cubicBezTo>
                  <a:cubicBezTo>
                    <a:pt x="12388" y="12296"/>
                    <a:pt x="13244" y="12638"/>
                    <a:pt x="14309" y="12806"/>
                  </a:cubicBezTo>
                  <a:cubicBezTo>
                    <a:pt x="13365" y="11571"/>
                    <a:pt x="12479" y="10977"/>
                    <a:pt x="11371" y="10977"/>
                  </a:cubicBezTo>
                  <a:cubicBezTo>
                    <a:pt x="11098" y="10977"/>
                    <a:pt x="10810" y="11014"/>
                    <a:pt x="10506" y="11085"/>
                  </a:cubicBezTo>
                  <a:cubicBezTo>
                    <a:pt x="10777" y="9002"/>
                    <a:pt x="13403" y="9817"/>
                    <a:pt x="13675" y="8006"/>
                  </a:cubicBezTo>
                  <a:cubicBezTo>
                    <a:pt x="13453" y="7868"/>
                    <a:pt x="13274" y="7814"/>
                    <a:pt x="13116" y="7814"/>
                  </a:cubicBezTo>
                  <a:cubicBezTo>
                    <a:pt x="12759" y="7814"/>
                    <a:pt x="12512" y="8090"/>
                    <a:pt x="12136" y="8278"/>
                  </a:cubicBezTo>
                  <a:cubicBezTo>
                    <a:pt x="12058" y="8322"/>
                    <a:pt x="11944" y="8342"/>
                    <a:pt x="11804" y="8342"/>
                  </a:cubicBezTo>
                  <a:cubicBezTo>
                    <a:pt x="10797" y="8342"/>
                    <a:pt x="8445" y="7317"/>
                    <a:pt x="8604" y="6920"/>
                  </a:cubicBezTo>
                  <a:cubicBezTo>
                    <a:pt x="9419" y="4927"/>
                    <a:pt x="7698" y="4293"/>
                    <a:pt x="6883" y="3207"/>
                  </a:cubicBezTo>
                  <a:lnTo>
                    <a:pt x="6883" y="2754"/>
                  </a:lnTo>
                  <a:cubicBezTo>
                    <a:pt x="7336" y="2573"/>
                    <a:pt x="7970" y="2935"/>
                    <a:pt x="8332" y="2120"/>
                  </a:cubicBezTo>
                  <a:cubicBezTo>
                    <a:pt x="7007" y="1496"/>
                    <a:pt x="6151" y="0"/>
                    <a:pt x="4610" y="0"/>
                  </a:cubicBezTo>
                  <a:close/>
                </a:path>
              </a:pathLst>
            </a:custGeom>
            <a:solidFill>
              <a:srgbClr val="F9F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3263225" y="2162225"/>
              <a:ext cx="529800" cy="219575"/>
            </a:xfrm>
            <a:custGeom>
              <a:avLst/>
              <a:gdLst/>
              <a:ahLst/>
              <a:cxnLst/>
              <a:rect l="l" t="t" r="r" b="b"/>
              <a:pathLst>
                <a:path w="21192" h="8783" extrusionOk="0">
                  <a:moveTo>
                    <a:pt x="12938" y="0"/>
                  </a:moveTo>
                  <a:cubicBezTo>
                    <a:pt x="12155" y="0"/>
                    <a:pt x="11337" y="728"/>
                    <a:pt x="10415" y="2183"/>
                  </a:cubicBezTo>
                  <a:lnTo>
                    <a:pt x="8785" y="2183"/>
                  </a:lnTo>
                  <a:cubicBezTo>
                    <a:pt x="8061" y="2727"/>
                    <a:pt x="10053" y="3270"/>
                    <a:pt x="8785" y="3813"/>
                  </a:cubicBezTo>
                  <a:cubicBezTo>
                    <a:pt x="8697" y="3822"/>
                    <a:pt x="8605" y="3826"/>
                    <a:pt x="8510" y="3826"/>
                  </a:cubicBezTo>
                  <a:cubicBezTo>
                    <a:pt x="8055" y="3826"/>
                    <a:pt x="7540" y="3740"/>
                    <a:pt x="7071" y="3740"/>
                  </a:cubicBezTo>
                  <a:cubicBezTo>
                    <a:pt x="6642" y="3740"/>
                    <a:pt x="6251" y="3812"/>
                    <a:pt x="5978" y="4085"/>
                  </a:cubicBezTo>
                  <a:cubicBezTo>
                    <a:pt x="5612" y="4450"/>
                    <a:pt x="5347" y="4588"/>
                    <a:pt x="5144" y="4588"/>
                  </a:cubicBezTo>
                  <a:cubicBezTo>
                    <a:pt x="4521" y="4588"/>
                    <a:pt x="4486" y="3292"/>
                    <a:pt x="3947" y="3292"/>
                  </a:cubicBezTo>
                  <a:cubicBezTo>
                    <a:pt x="3878" y="3292"/>
                    <a:pt x="3801" y="3313"/>
                    <a:pt x="3714" y="3360"/>
                  </a:cubicBezTo>
                  <a:cubicBezTo>
                    <a:pt x="3623" y="3406"/>
                    <a:pt x="3510" y="3406"/>
                    <a:pt x="3408" y="3406"/>
                  </a:cubicBezTo>
                  <a:cubicBezTo>
                    <a:pt x="3306" y="3406"/>
                    <a:pt x="3216" y="3406"/>
                    <a:pt x="3170" y="3451"/>
                  </a:cubicBezTo>
                  <a:cubicBezTo>
                    <a:pt x="2828" y="3850"/>
                    <a:pt x="2504" y="3989"/>
                    <a:pt x="2186" y="3989"/>
                  </a:cubicBezTo>
                  <a:cubicBezTo>
                    <a:pt x="1495" y="3989"/>
                    <a:pt x="836" y="3332"/>
                    <a:pt x="91" y="3270"/>
                  </a:cubicBezTo>
                  <a:lnTo>
                    <a:pt x="91" y="3270"/>
                  </a:lnTo>
                  <a:cubicBezTo>
                    <a:pt x="1" y="5624"/>
                    <a:pt x="1721" y="6439"/>
                    <a:pt x="3261" y="7436"/>
                  </a:cubicBezTo>
                  <a:cubicBezTo>
                    <a:pt x="3511" y="7535"/>
                    <a:pt x="3736" y="7579"/>
                    <a:pt x="3944" y="7579"/>
                  </a:cubicBezTo>
                  <a:cubicBezTo>
                    <a:pt x="5241" y="7579"/>
                    <a:pt x="5828" y="5896"/>
                    <a:pt x="7155" y="5896"/>
                  </a:cubicBezTo>
                  <a:cubicBezTo>
                    <a:pt x="7879" y="5806"/>
                    <a:pt x="8423" y="5262"/>
                    <a:pt x="9057" y="5172"/>
                  </a:cubicBezTo>
                  <a:cubicBezTo>
                    <a:pt x="9147" y="5172"/>
                    <a:pt x="9215" y="5149"/>
                    <a:pt x="9272" y="5149"/>
                  </a:cubicBezTo>
                  <a:cubicBezTo>
                    <a:pt x="9328" y="5149"/>
                    <a:pt x="9374" y="5172"/>
                    <a:pt x="9419" y="5262"/>
                  </a:cubicBezTo>
                  <a:cubicBezTo>
                    <a:pt x="9366" y="5236"/>
                    <a:pt x="9305" y="5225"/>
                    <a:pt x="9239" y="5225"/>
                  </a:cubicBezTo>
                  <a:cubicBezTo>
                    <a:pt x="9079" y="5225"/>
                    <a:pt x="8887" y="5289"/>
                    <a:pt x="8694" y="5353"/>
                  </a:cubicBezTo>
                  <a:cubicBezTo>
                    <a:pt x="8694" y="7262"/>
                    <a:pt x="9409" y="8338"/>
                    <a:pt x="10742" y="8338"/>
                  </a:cubicBezTo>
                  <a:cubicBezTo>
                    <a:pt x="11053" y="8338"/>
                    <a:pt x="11397" y="8280"/>
                    <a:pt x="11773" y="8160"/>
                  </a:cubicBezTo>
                  <a:cubicBezTo>
                    <a:pt x="12180" y="8079"/>
                    <a:pt x="12606" y="8034"/>
                    <a:pt x="13033" y="8034"/>
                  </a:cubicBezTo>
                  <a:cubicBezTo>
                    <a:pt x="13556" y="8034"/>
                    <a:pt x="14082" y="8101"/>
                    <a:pt x="14581" y="8251"/>
                  </a:cubicBezTo>
                  <a:cubicBezTo>
                    <a:pt x="15643" y="8481"/>
                    <a:pt x="16752" y="8783"/>
                    <a:pt x="17836" y="8783"/>
                  </a:cubicBezTo>
                  <a:cubicBezTo>
                    <a:pt x="18878" y="8783"/>
                    <a:pt x="19897" y="8504"/>
                    <a:pt x="20829" y="7617"/>
                  </a:cubicBezTo>
                  <a:cubicBezTo>
                    <a:pt x="21010" y="7254"/>
                    <a:pt x="21101" y="6892"/>
                    <a:pt x="21191" y="6530"/>
                  </a:cubicBezTo>
                  <a:lnTo>
                    <a:pt x="21101" y="5987"/>
                  </a:lnTo>
                  <a:cubicBezTo>
                    <a:pt x="21010" y="5806"/>
                    <a:pt x="20920" y="5624"/>
                    <a:pt x="20739" y="5534"/>
                  </a:cubicBezTo>
                  <a:lnTo>
                    <a:pt x="20739" y="4900"/>
                  </a:lnTo>
                  <a:lnTo>
                    <a:pt x="20286" y="4900"/>
                  </a:lnTo>
                  <a:lnTo>
                    <a:pt x="19924" y="4991"/>
                  </a:lnTo>
                  <a:cubicBezTo>
                    <a:pt x="19742" y="4991"/>
                    <a:pt x="19561" y="5081"/>
                    <a:pt x="19380" y="5172"/>
                  </a:cubicBezTo>
                  <a:cubicBezTo>
                    <a:pt x="18927" y="5353"/>
                    <a:pt x="18384" y="5534"/>
                    <a:pt x="17931" y="5624"/>
                  </a:cubicBezTo>
                  <a:cubicBezTo>
                    <a:pt x="17660" y="5806"/>
                    <a:pt x="17388" y="5987"/>
                    <a:pt x="17388" y="6349"/>
                  </a:cubicBezTo>
                  <a:cubicBezTo>
                    <a:pt x="17569" y="6439"/>
                    <a:pt x="17569" y="6621"/>
                    <a:pt x="17388" y="6711"/>
                  </a:cubicBezTo>
                  <a:cubicBezTo>
                    <a:pt x="17388" y="6530"/>
                    <a:pt x="17388" y="6349"/>
                    <a:pt x="17207" y="6349"/>
                  </a:cubicBezTo>
                  <a:cubicBezTo>
                    <a:pt x="16482" y="6258"/>
                    <a:pt x="15848" y="5987"/>
                    <a:pt x="15305" y="5624"/>
                  </a:cubicBezTo>
                  <a:cubicBezTo>
                    <a:pt x="14671" y="4809"/>
                    <a:pt x="13403" y="4085"/>
                    <a:pt x="14943" y="2998"/>
                  </a:cubicBezTo>
                  <a:cubicBezTo>
                    <a:pt x="15577" y="2545"/>
                    <a:pt x="15215" y="2093"/>
                    <a:pt x="14943" y="1640"/>
                  </a:cubicBezTo>
                  <a:cubicBezTo>
                    <a:pt x="14270" y="547"/>
                    <a:pt x="13617" y="0"/>
                    <a:pt x="12938" y="0"/>
                  </a:cubicBezTo>
                  <a:close/>
                </a:path>
              </a:pathLst>
            </a:custGeom>
            <a:solidFill>
              <a:srgbClr val="F8F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3079850" y="2042475"/>
              <a:ext cx="276225" cy="331850"/>
            </a:xfrm>
            <a:custGeom>
              <a:avLst/>
              <a:gdLst/>
              <a:ahLst/>
              <a:cxnLst/>
              <a:rect l="l" t="t" r="r" b="b"/>
              <a:pathLst>
                <a:path w="11049" h="13274" extrusionOk="0">
                  <a:moveTo>
                    <a:pt x="1993" y="0"/>
                  </a:moveTo>
                  <a:cubicBezTo>
                    <a:pt x="1812" y="91"/>
                    <a:pt x="1721" y="272"/>
                    <a:pt x="1540" y="453"/>
                  </a:cubicBezTo>
                  <a:cubicBezTo>
                    <a:pt x="1359" y="1178"/>
                    <a:pt x="363" y="1087"/>
                    <a:pt x="91" y="1811"/>
                  </a:cubicBezTo>
                  <a:cubicBezTo>
                    <a:pt x="1" y="2808"/>
                    <a:pt x="363" y="3804"/>
                    <a:pt x="997" y="4619"/>
                  </a:cubicBezTo>
                  <a:cubicBezTo>
                    <a:pt x="2899" y="7335"/>
                    <a:pt x="4981" y="9962"/>
                    <a:pt x="7245" y="12407"/>
                  </a:cubicBezTo>
                  <a:cubicBezTo>
                    <a:pt x="8115" y="12741"/>
                    <a:pt x="8935" y="13273"/>
                    <a:pt x="9851" y="13273"/>
                  </a:cubicBezTo>
                  <a:cubicBezTo>
                    <a:pt x="10176" y="13273"/>
                    <a:pt x="10512" y="13206"/>
                    <a:pt x="10868" y="13041"/>
                  </a:cubicBezTo>
                  <a:cubicBezTo>
                    <a:pt x="11049" y="12678"/>
                    <a:pt x="11049" y="12135"/>
                    <a:pt x="10687" y="11863"/>
                  </a:cubicBezTo>
                  <a:cubicBezTo>
                    <a:pt x="9419" y="10777"/>
                    <a:pt x="8332" y="9509"/>
                    <a:pt x="7517" y="8060"/>
                  </a:cubicBezTo>
                  <a:cubicBezTo>
                    <a:pt x="5525" y="5887"/>
                    <a:pt x="3985" y="3260"/>
                    <a:pt x="2989" y="453"/>
                  </a:cubicBezTo>
                  <a:lnTo>
                    <a:pt x="1993" y="0"/>
                  </a:lnTo>
                  <a:close/>
                </a:path>
              </a:pathLst>
            </a:custGeom>
            <a:solidFill>
              <a:srgbClr val="EE8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3480575" y="2105850"/>
              <a:ext cx="273950" cy="210575"/>
            </a:xfrm>
            <a:custGeom>
              <a:avLst/>
              <a:gdLst/>
              <a:ahLst/>
              <a:cxnLst/>
              <a:rect l="l" t="t" r="r" b="b"/>
              <a:pathLst>
                <a:path w="10958" h="8423" extrusionOk="0">
                  <a:moveTo>
                    <a:pt x="3985" y="1"/>
                  </a:moveTo>
                  <a:cubicBezTo>
                    <a:pt x="2898" y="997"/>
                    <a:pt x="1449" y="997"/>
                    <a:pt x="0" y="1269"/>
                  </a:cubicBezTo>
                  <a:cubicBezTo>
                    <a:pt x="453" y="2355"/>
                    <a:pt x="1087" y="3442"/>
                    <a:pt x="1812" y="4348"/>
                  </a:cubicBezTo>
                  <a:lnTo>
                    <a:pt x="4075" y="2537"/>
                  </a:lnTo>
                  <a:cubicBezTo>
                    <a:pt x="4981" y="3080"/>
                    <a:pt x="5706" y="3895"/>
                    <a:pt x="6158" y="4800"/>
                  </a:cubicBezTo>
                  <a:cubicBezTo>
                    <a:pt x="6022" y="4846"/>
                    <a:pt x="5887" y="4868"/>
                    <a:pt x="5751" y="4868"/>
                  </a:cubicBezTo>
                  <a:cubicBezTo>
                    <a:pt x="5615" y="4868"/>
                    <a:pt x="5479" y="4846"/>
                    <a:pt x="5343" y="4800"/>
                  </a:cubicBezTo>
                  <a:cubicBezTo>
                    <a:pt x="5162" y="4770"/>
                    <a:pt x="5001" y="4755"/>
                    <a:pt x="4862" y="4755"/>
                  </a:cubicBezTo>
                  <a:cubicBezTo>
                    <a:pt x="4166" y="4755"/>
                    <a:pt x="4015" y="5133"/>
                    <a:pt x="4619" y="5887"/>
                  </a:cubicBezTo>
                  <a:cubicBezTo>
                    <a:pt x="5072" y="6340"/>
                    <a:pt x="5253" y="6883"/>
                    <a:pt x="5253" y="7517"/>
                  </a:cubicBezTo>
                  <a:cubicBezTo>
                    <a:pt x="5162" y="8423"/>
                    <a:pt x="6068" y="8151"/>
                    <a:pt x="6702" y="8242"/>
                  </a:cubicBezTo>
                  <a:cubicBezTo>
                    <a:pt x="6867" y="8324"/>
                    <a:pt x="7032" y="8356"/>
                    <a:pt x="7197" y="8356"/>
                  </a:cubicBezTo>
                  <a:cubicBezTo>
                    <a:pt x="7722" y="8356"/>
                    <a:pt x="8247" y="8037"/>
                    <a:pt x="8772" y="8037"/>
                  </a:cubicBezTo>
                  <a:cubicBezTo>
                    <a:pt x="8988" y="8037"/>
                    <a:pt x="9203" y="8091"/>
                    <a:pt x="9418" y="8242"/>
                  </a:cubicBezTo>
                  <a:cubicBezTo>
                    <a:pt x="9539" y="8242"/>
                    <a:pt x="9664" y="8246"/>
                    <a:pt x="9790" y="8246"/>
                  </a:cubicBezTo>
                  <a:cubicBezTo>
                    <a:pt x="10230" y="8246"/>
                    <a:pt x="10676" y="8191"/>
                    <a:pt x="10958" y="7698"/>
                  </a:cubicBezTo>
                  <a:cubicBezTo>
                    <a:pt x="10777" y="7246"/>
                    <a:pt x="10505" y="6793"/>
                    <a:pt x="10324" y="6249"/>
                  </a:cubicBezTo>
                  <a:cubicBezTo>
                    <a:pt x="10052" y="5706"/>
                    <a:pt x="9690" y="5253"/>
                    <a:pt x="9237" y="4891"/>
                  </a:cubicBezTo>
                  <a:cubicBezTo>
                    <a:pt x="8422" y="3895"/>
                    <a:pt x="7607" y="2989"/>
                    <a:pt x="6611" y="2265"/>
                  </a:cubicBezTo>
                  <a:cubicBezTo>
                    <a:pt x="5524" y="1722"/>
                    <a:pt x="4619" y="997"/>
                    <a:pt x="3985" y="1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3211175" y="2072475"/>
              <a:ext cx="192450" cy="127425"/>
            </a:xfrm>
            <a:custGeom>
              <a:avLst/>
              <a:gdLst/>
              <a:ahLst/>
              <a:cxnLst/>
              <a:rect l="l" t="t" r="r" b="b"/>
              <a:pathLst>
                <a:path w="7698" h="5097" extrusionOk="0">
                  <a:moveTo>
                    <a:pt x="3454" y="0"/>
                  </a:moveTo>
                  <a:cubicBezTo>
                    <a:pt x="3012" y="0"/>
                    <a:pt x="2567" y="195"/>
                    <a:pt x="2264" y="611"/>
                  </a:cubicBezTo>
                  <a:cubicBezTo>
                    <a:pt x="1540" y="1064"/>
                    <a:pt x="815" y="1517"/>
                    <a:pt x="0" y="1698"/>
                  </a:cubicBezTo>
                  <a:cubicBezTo>
                    <a:pt x="464" y="2096"/>
                    <a:pt x="831" y="2348"/>
                    <a:pt x="1279" y="2348"/>
                  </a:cubicBezTo>
                  <a:cubicBezTo>
                    <a:pt x="1443" y="2348"/>
                    <a:pt x="1617" y="2314"/>
                    <a:pt x="1811" y="2241"/>
                  </a:cubicBezTo>
                  <a:cubicBezTo>
                    <a:pt x="2014" y="2089"/>
                    <a:pt x="2274" y="1966"/>
                    <a:pt x="2495" y="1966"/>
                  </a:cubicBezTo>
                  <a:cubicBezTo>
                    <a:pt x="2668" y="1966"/>
                    <a:pt x="2818" y="2042"/>
                    <a:pt x="2898" y="2241"/>
                  </a:cubicBezTo>
                  <a:cubicBezTo>
                    <a:pt x="3441" y="3509"/>
                    <a:pt x="4890" y="3419"/>
                    <a:pt x="5524" y="4415"/>
                  </a:cubicBezTo>
                  <a:cubicBezTo>
                    <a:pt x="5813" y="4896"/>
                    <a:pt x="6179" y="5096"/>
                    <a:pt x="6580" y="5096"/>
                  </a:cubicBezTo>
                  <a:cubicBezTo>
                    <a:pt x="6934" y="5096"/>
                    <a:pt x="7316" y="4941"/>
                    <a:pt x="7697" y="4687"/>
                  </a:cubicBezTo>
                  <a:cubicBezTo>
                    <a:pt x="6973" y="3238"/>
                    <a:pt x="5434" y="2604"/>
                    <a:pt x="4890" y="1064"/>
                  </a:cubicBezTo>
                  <a:cubicBezTo>
                    <a:pt x="4679" y="379"/>
                    <a:pt x="4069" y="0"/>
                    <a:pt x="3454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3403600" y="2155675"/>
              <a:ext cx="115475" cy="101900"/>
            </a:xfrm>
            <a:custGeom>
              <a:avLst/>
              <a:gdLst/>
              <a:ahLst/>
              <a:cxnLst/>
              <a:rect l="l" t="t" r="r" b="b"/>
              <a:pathLst>
                <a:path w="4619" h="4076" extrusionOk="0">
                  <a:moveTo>
                    <a:pt x="1540" y="0"/>
                  </a:moveTo>
                  <a:cubicBezTo>
                    <a:pt x="840" y="263"/>
                    <a:pt x="1070" y="1454"/>
                    <a:pt x="108" y="1454"/>
                  </a:cubicBezTo>
                  <a:cubicBezTo>
                    <a:pt x="74" y="1454"/>
                    <a:pt x="38" y="1452"/>
                    <a:pt x="0" y="1449"/>
                  </a:cubicBezTo>
                  <a:lnTo>
                    <a:pt x="0" y="1449"/>
                  </a:lnTo>
                  <a:cubicBezTo>
                    <a:pt x="363" y="2174"/>
                    <a:pt x="997" y="2717"/>
                    <a:pt x="1902" y="2898"/>
                  </a:cubicBezTo>
                  <a:cubicBezTo>
                    <a:pt x="2446" y="3079"/>
                    <a:pt x="2989" y="3441"/>
                    <a:pt x="3170" y="4075"/>
                  </a:cubicBezTo>
                  <a:cubicBezTo>
                    <a:pt x="3252" y="4055"/>
                    <a:pt x="3343" y="4048"/>
                    <a:pt x="3438" y="4048"/>
                  </a:cubicBezTo>
                  <a:cubicBezTo>
                    <a:pt x="3606" y="4048"/>
                    <a:pt x="3784" y="4069"/>
                    <a:pt x="3935" y="4069"/>
                  </a:cubicBezTo>
                  <a:cubicBezTo>
                    <a:pt x="4073" y="4069"/>
                    <a:pt x="4190" y="4052"/>
                    <a:pt x="4257" y="3985"/>
                  </a:cubicBezTo>
                  <a:cubicBezTo>
                    <a:pt x="4619" y="3351"/>
                    <a:pt x="3804" y="3441"/>
                    <a:pt x="3623" y="3079"/>
                  </a:cubicBezTo>
                  <a:cubicBezTo>
                    <a:pt x="3532" y="2898"/>
                    <a:pt x="3351" y="2626"/>
                    <a:pt x="3261" y="2445"/>
                  </a:cubicBezTo>
                  <a:cubicBezTo>
                    <a:pt x="2355" y="1811"/>
                    <a:pt x="2717" y="362"/>
                    <a:pt x="1540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3516800" y="2067375"/>
              <a:ext cx="61150" cy="40775"/>
            </a:xfrm>
            <a:custGeom>
              <a:avLst/>
              <a:gdLst/>
              <a:ahLst/>
              <a:cxnLst/>
              <a:rect l="l" t="t" r="r" b="b"/>
              <a:pathLst>
                <a:path w="2446" h="1631" extrusionOk="0">
                  <a:moveTo>
                    <a:pt x="1811" y="0"/>
                  </a:moveTo>
                  <a:cubicBezTo>
                    <a:pt x="1178" y="453"/>
                    <a:pt x="0" y="272"/>
                    <a:pt x="363" y="1630"/>
                  </a:cubicBezTo>
                  <a:lnTo>
                    <a:pt x="2445" y="1630"/>
                  </a:lnTo>
                  <a:cubicBezTo>
                    <a:pt x="2445" y="997"/>
                    <a:pt x="2174" y="453"/>
                    <a:pt x="1811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3097975" y="1700625"/>
              <a:ext cx="33975" cy="32850"/>
            </a:xfrm>
            <a:custGeom>
              <a:avLst/>
              <a:gdLst/>
              <a:ahLst/>
              <a:cxnLst/>
              <a:rect l="l" t="t" r="r" b="b"/>
              <a:pathLst>
                <a:path w="1359" h="1314" extrusionOk="0">
                  <a:moveTo>
                    <a:pt x="815" y="0"/>
                  </a:moveTo>
                  <a:lnTo>
                    <a:pt x="272" y="543"/>
                  </a:lnTo>
                  <a:cubicBezTo>
                    <a:pt x="181" y="543"/>
                    <a:pt x="91" y="634"/>
                    <a:pt x="0" y="815"/>
                  </a:cubicBezTo>
                  <a:cubicBezTo>
                    <a:pt x="0" y="906"/>
                    <a:pt x="0" y="996"/>
                    <a:pt x="272" y="1177"/>
                  </a:cubicBezTo>
                  <a:cubicBezTo>
                    <a:pt x="317" y="1268"/>
                    <a:pt x="408" y="1313"/>
                    <a:pt x="510" y="1313"/>
                  </a:cubicBezTo>
                  <a:cubicBezTo>
                    <a:pt x="611" y="1313"/>
                    <a:pt x="725" y="1268"/>
                    <a:pt x="815" y="1177"/>
                  </a:cubicBezTo>
                  <a:lnTo>
                    <a:pt x="1359" y="1177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3505475" y="2108700"/>
              <a:ext cx="18125" cy="8975"/>
            </a:xfrm>
            <a:custGeom>
              <a:avLst/>
              <a:gdLst/>
              <a:ahLst/>
              <a:cxnLst/>
              <a:rect l="l" t="t" r="r" b="b"/>
              <a:pathLst>
                <a:path w="725" h="359" extrusionOk="0">
                  <a:moveTo>
                    <a:pt x="453" y="0"/>
                  </a:moveTo>
                  <a:cubicBezTo>
                    <a:pt x="363" y="0"/>
                    <a:pt x="272" y="23"/>
                    <a:pt x="182" y="68"/>
                  </a:cubicBezTo>
                  <a:cubicBezTo>
                    <a:pt x="1" y="68"/>
                    <a:pt x="91" y="340"/>
                    <a:pt x="182" y="340"/>
                  </a:cubicBezTo>
                  <a:cubicBezTo>
                    <a:pt x="195" y="353"/>
                    <a:pt x="209" y="358"/>
                    <a:pt x="226" y="358"/>
                  </a:cubicBezTo>
                  <a:cubicBezTo>
                    <a:pt x="324" y="358"/>
                    <a:pt x="479" y="159"/>
                    <a:pt x="634" y="159"/>
                  </a:cubicBezTo>
                  <a:lnTo>
                    <a:pt x="725" y="68"/>
                  </a:lnTo>
                  <a:cubicBezTo>
                    <a:pt x="634" y="23"/>
                    <a:pt x="544" y="0"/>
                    <a:pt x="453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3399075" y="223490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91" y="1"/>
                  </a:moveTo>
                  <a:cubicBezTo>
                    <a:pt x="0" y="1"/>
                    <a:pt x="0" y="91"/>
                    <a:pt x="0" y="182"/>
                  </a:cubicBezTo>
                  <a:lnTo>
                    <a:pt x="181" y="182"/>
                  </a:lnTo>
                  <a:cubicBezTo>
                    <a:pt x="272" y="182"/>
                    <a:pt x="272" y="91"/>
                    <a:pt x="272" y="1"/>
                  </a:cubicBezTo>
                  <a:close/>
                </a:path>
              </a:pathLst>
            </a:custGeom>
            <a:solidFill>
              <a:srgbClr val="F8F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3740925" y="4401500"/>
              <a:ext cx="40775" cy="14100"/>
            </a:xfrm>
            <a:custGeom>
              <a:avLst/>
              <a:gdLst/>
              <a:ahLst/>
              <a:cxnLst/>
              <a:rect l="l" t="t" r="r" b="b"/>
              <a:pathLst>
                <a:path w="1631" h="564" extrusionOk="0">
                  <a:moveTo>
                    <a:pt x="544" y="0"/>
                  </a:moveTo>
                  <a:lnTo>
                    <a:pt x="1" y="544"/>
                  </a:lnTo>
                  <a:cubicBezTo>
                    <a:pt x="212" y="544"/>
                    <a:pt x="423" y="564"/>
                    <a:pt x="624" y="564"/>
                  </a:cubicBezTo>
                  <a:cubicBezTo>
                    <a:pt x="1027" y="564"/>
                    <a:pt x="1389" y="483"/>
                    <a:pt x="163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3308525" y="4947100"/>
              <a:ext cx="4550" cy="4550"/>
            </a:xfrm>
            <a:custGeom>
              <a:avLst/>
              <a:gdLst/>
              <a:ahLst/>
              <a:cxnLst/>
              <a:rect l="l" t="t" r="r" b="b"/>
              <a:pathLst>
                <a:path w="182" h="182" extrusionOk="0">
                  <a:moveTo>
                    <a:pt x="0" y="1"/>
                  </a:moveTo>
                  <a:lnTo>
                    <a:pt x="91" y="182"/>
                  </a:lnTo>
                  <a:lnTo>
                    <a:pt x="181" y="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3781675" y="4396975"/>
              <a:ext cx="6825" cy="6800"/>
            </a:xfrm>
            <a:custGeom>
              <a:avLst/>
              <a:gdLst/>
              <a:ahLst/>
              <a:cxnLst/>
              <a:rect l="l" t="t" r="r" b="b"/>
              <a:pathLst>
                <a:path w="273" h="272" extrusionOk="0">
                  <a:moveTo>
                    <a:pt x="182" y="0"/>
                  </a:moveTo>
                  <a:cubicBezTo>
                    <a:pt x="182" y="0"/>
                    <a:pt x="1" y="181"/>
                    <a:pt x="1" y="272"/>
                  </a:cubicBezTo>
                  <a:cubicBezTo>
                    <a:pt x="272" y="181"/>
                    <a:pt x="182" y="0"/>
                    <a:pt x="182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3808850" y="4349425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0" y="0"/>
                  </a:moveTo>
                  <a:cubicBezTo>
                    <a:pt x="181" y="181"/>
                    <a:pt x="362" y="363"/>
                    <a:pt x="544" y="634"/>
                  </a:cubicBezTo>
                  <a:cubicBezTo>
                    <a:pt x="362" y="363"/>
                    <a:pt x="181" y="181"/>
                    <a:pt x="0" y="0"/>
                  </a:cubicBezTo>
                  <a:close/>
                </a:path>
              </a:pathLst>
            </a:custGeom>
            <a:solidFill>
              <a:srgbClr val="EE8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3971850" y="1442525"/>
              <a:ext cx="176600" cy="209525"/>
            </a:xfrm>
            <a:custGeom>
              <a:avLst/>
              <a:gdLst/>
              <a:ahLst/>
              <a:cxnLst/>
              <a:rect l="l" t="t" r="r" b="b"/>
              <a:pathLst>
                <a:path w="7064" h="8381" extrusionOk="0">
                  <a:moveTo>
                    <a:pt x="2264" y="1"/>
                  </a:moveTo>
                  <a:cubicBezTo>
                    <a:pt x="815" y="453"/>
                    <a:pt x="1812" y="1449"/>
                    <a:pt x="1630" y="2174"/>
                  </a:cubicBezTo>
                  <a:lnTo>
                    <a:pt x="1178" y="2808"/>
                  </a:lnTo>
                  <a:cubicBezTo>
                    <a:pt x="1178" y="2898"/>
                    <a:pt x="1178" y="3080"/>
                    <a:pt x="1087" y="3261"/>
                  </a:cubicBezTo>
                  <a:cubicBezTo>
                    <a:pt x="453" y="3804"/>
                    <a:pt x="0" y="4528"/>
                    <a:pt x="634" y="5343"/>
                  </a:cubicBezTo>
                  <a:cubicBezTo>
                    <a:pt x="725" y="6340"/>
                    <a:pt x="544" y="7245"/>
                    <a:pt x="91" y="8151"/>
                  </a:cubicBezTo>
                  <a:cubicBezTo>
                    <a:pt x="469" y="8306"/>
                    <a:pt x="852" y="8380"/>
                    <a:pt x="1223" y="8380"/>
                  </a:cubicBezTo>
                  <a:cubicBezTo>
                    <a:pt x="2365" y="8380"/>
                    <a:pt x="3394" y="7682"/>
                    <a:pt x="3804" y="6521"/>
                  </a:cubicBezTo>
                  <a:cubicBezTo>
                    <a:pt x="5253" y="6340"/>
                    <a:pt x="6339" y="5162"/>
                    <a:pt x="6339" y="3713"/>
                  </a:cubicBezTo>
                  <a:cubicBezTo>
                    <a:pt x="6339" y="2898"/>
                    <a:pt x="6883" y="2717"/>
                    <a:pt x="7064" y="2174"/>
                  </a:cubicBezTo>
                  <a:cubicBezTo>
                    <a:pt x="6829" y="2018"/>
                    <a:pt x="6527" y="1794"/>
                    <a:pt x="6274" y="1794"/>
                  </a:cubicBezTo>
                  <a:cubicBezTo>
                    <a:pt x="6234" y="1794"/>
                    <a:pt x="6195" y="1799"/>
                    <a:pt x="6158" y="1812"/>
                  </a:cubicBezTo>
                  <a:cubicBezTo>
                    <a:pt x="5898" y="1877"/>
                    <a:pt x="5655" y="1906"/>
                    <a:pt x="5426" y="1906"/>
                  </a:cubicBezTo>
                  <a:cubicBezTo>
                    <a:pt x="4059" y="1906"/>
                    <a:pt x="3195" y="854"/>
                    <a:pt x="2264" y="1"/>
                  </a:cubicBez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3894875" y="4111700"/>
              <a:ext cx="1000675" cy="543375"/>
            </a:xfrm>
            <a:custGeom>
              <a:avLst/>
              <a:gdLst/>
              <a:ahLst/>
              <a:cxnLst/>
              <a:rect l="l" t="t" r="r" b="b"/>
              <a:pathLst>
                <a:path w="40027" h="21735" extrusionOk="0">
                  <a:moveTo>
                    <a:pt x="0" y="1"/>
                  </a:moveTo>
                  <a:lnTo>
                    <a:pt x="0" y="6249"/>
                  </a:lnTo>
                  <a:cubicBezTo>
                    <a:pt x="182" y="6249"/>
                    <a:pt x="272" y="6249"/>
                    <a:pt x="453" y="6340"/>
                  </a:cubicBezTo>
                  <a:cubicBezTo>
                    <a:pt x="634" y="6430"/>
                    <a:pt x="815" y="6612"/>
                    <a:pt x="906" y="6793"/>
                  </a:cubicBezTo>
                  <a:cubicBezTo>
                    <a:pt x="3804" y="8423"/>
                    <a:pt x="6883" y="9690"/>
                    <a:pt x="9147" y="12226"/>
                  </a:cubicBezTo>
                  <a:cubicBezTo>
                    <a:pt x="9328" y="12226"/>
                    <a:pt x="9509" y="12226"/>
                    <a:pt x="9599" y="12317"/>
                  </a:cubicBezTo>
                  <a:cubicBezTo>
                    <a:pt x="9871" y="12407"/>
                    <a:pt x="10052" y="12588"/>
                    <a:pt x="10233" y="12769"/>
                  </a:cubicBezTo>
                  <a:cubicBezTo>
                    <a:pt x="12678" y="14581"/>
                    <a:pt x="15395" y="16030"/>
                    <a:pt x="18293" y="17116"/>
                  </a:cubicBezTo>
                  <a:cubicBezTo>
                    <a:pt x="19289" y="17388"/>
                    <a:pt x="20285" y="17931"/>
                    <a:pt x="21100" y="18656"/>
                  </a:cubicBezTo>
                  <a:cubicBezTo>
                    <a:pt x="21644" y="18746"/>
                    <a:pt x="22278" y="18656"/>
                    <a:pt x="22730" y="19199"/>
                  </a:cubicBezTo>
                  <a:lnTo>
                    <a:pt x="22640" y="19290"/>
                  </a:lnTo>
                  <a:cubicBezTo>
                    <a:pt x="23093" y="19833"/>
                    <a:pt x="23908" y="19380"/>
                    <a:pt x="24360" y="19833"/>
                  </a:cubicBezTo>
                  <a:cubicBezTo>
                    <a:pt x="24541" y="19833"/>
                    <a:pt x="24723" y="19833"/>
                    <a:pt x="24813" y="19923"/>
                  </a:cubicBezTo>
                  <a:cubicBezTo>
                    <a:pt x="24994" y="20105"/>
                    <a:pt x="25266" y="20286"/>
                    <a:pt x="25447" y="20376"/>
                  </a:cubicBezTo>
                  <a:lnTo>
                    <a:pt x="26443" y="20467"/>
                  </a:lnTo>
                  <a:cubicBezTo>
                    <a:pt x="26715" y="20648"/>
                    <a:pt x="26896" y="20739"/>
                    <a:pt x="27077" y="20920"/>
                  </a:cubicBezTo>
                  <a:lnTo>
                    <a:pt x="27530" y="20920"/>
                  </a:lnTo>
                  <a:cubicBezTo>
                    <a:pt x="27711" y="21101"/>
                    <a:pt x="27892" y="21282"/>
                    <a:pt x="28164" y="21463"/>
                  </a:cubicBezTo>
                  <a:cubicBezTo>
                    <a:pt x="28300" y="21644"/>
                    <a:pt x="28481" y="21735"/>
                    <a:pt x="28662" y="21735"/>
                  </a:cubicBezTo>
                  <a:cubicBezTo>
                    <a:pt x="28843" y="21735"/>
                    <a:pt x="29024" y="21644"/>
                    <a:pt x="29160" y="21463"/>
                  </a:cubicBezTo>
                  <a:cubicBezTo>
                    <a:pt x="29703" y="21010"/>
                    <a:pt x="30247" y="20557"/>
                    <a:pt x="30790" y="20105"/>
                  </a:cubicBezTo>
                  <a:cubicBezTo>
                    <a:pt x="31424" y="19561"/>
                    <a:pt x="31514" y="18475"/>
                    <a:pt x="32420" y="18293"/>
                  </a:cubicBezTo>
                  <a:cubicBezTo>
                    <a:pt x="32500" y="18274"/>
                    <a:pt x="32572" y="18264"/>
                    <a:pt x="32639" y="18264"/>
                  </a:cubicBezTo>
                  <a:cubicBezTo>
                    <a:pt x="33463" y="18264"/>
                    <a:pt x="33409" y="19655"/>
                    <a:pt x="34331" y="19655"/>
                  </a:cubicBezTo>
                  <a:cubicBezTo>
                    <a:pt x="34357" y="19655"/>
                    <a:pt x="34384" y="19654"/>
                    <a:pt x="34412" y="19652"/>
                  </a:cubicBezTo>
                  <a:cubicBezTo>
                    <a:pt x="34503" y="19561"/>
                    <a:pt x="34684" y="19561"/>
                    <a:pt x="34774" y="19471"/>
                  </a:cubicBezTo>
                  <a:cubicBezTo>
                    <a:pt x="34684" y="18746"/>
                    <a:pt x="34503" y="18022"/>
                    <a:pt x="33869" y="17931"/>
                  </a:cubicBezTo>
                  <a:cubicBezTo>
                    <a:pt x="32239" y="17478"/>
                    <a:pt x="33144" y="15939"/>
                    <a:pt x="33416" y="15758"/>
                  </a:cubicBezTo>
                  <a:cubicBezTo>
                    <a:pt x="35046" y="14399"/>
                    <a:pt x="35499" y="12317"/>
                    <a:pt x="37129" y="10415"/>
                  </a:cubicBezTo>
                  <a:cubicBezTo>
                    <a:pt x="37310" y="12407"/>
                    <a:pt x="38397" y="13494"/>
                    <a:pt x="38397" y="15305"/>
                  </a:cubicBezTo>
                  <a:cubicBezTo>
                    <a:pt x="39212" y="14581"/>
                    <a:pt x="38850" y="13675"/>
                    <a:pt x="39574" y="13222"/>
                  </a:cubicBezTo>
                  <a:cubicBezTo>
                    <a:pt x="39936" y="13041"/>
                    <a:pt x="39846" y="12407"/>
                    <a:pt x="39574" y="12407"/>
                  </a:cubicBezTo>
                  <a:cubicBezTo>
                    <a:pt x="39528" y="12410"/>
                    <a:pt x="39483" y="12411"/>
                    <a:pt x="39441" y="12411"/>
                  </a:cubicBezTo>
                  <a:cubicBezTo>
                    <a:pt x="37994" y="12411"/>
                    <a:pt x="38834" y="10948"/>
                    <a:pt x="38306" y="10596"/>
                  </a:cubicBezTo>
                  <a:cubicBezTo>
                    <a:pt x="37219" y="9781"/>
                    <a:pt x="37763" y="9238"/>
                    <a:pt x="38125" y="8332"/>
                  </a:cubicBezTo>
                  <a:cubicBezTo>
                    <a:pt x="38578" y="6974"/>
                    <a:pt x="40027" y="5797"/>
                    <a:pt x="39031" y="4076"/>
                  </a:cubicBezTo>
                  <a:lnTo>
                    <a:pt x="36857" y="4076"/>
                  </a:lnTo>
                  <a:cubicBezTo>
                    <a:pt x="35747" y="3911"/>
                    <a:pt x="34637" y="3766"/>
                    <a:pt x="33544" y="3766"/>
                  </a:cubicBezTo>
                  <a:cubicBezTo>
                    <a:pt x="32229" y="3766"/>
                    <a:pt x="30939" y="3977"/>
                    <a:pt x="29703" y="4619"/>
                  </a:cubicBezTo>
                  <a:cubicBezTo>
                    <a:pt x="28876" y="4697"/>
                    <a:pt x="28046" y="4730"/>
                    <a:pt x="27214" y="4730"/>
                  </a:cubicBezTo>
                  <a:cubicBezTo>
                    <a:pt x="23220" y="4730"/>
                    <a:pt x="19186" y="3985"/>
                    <a:pt x="15214" y="3985"/>
                  </a:cubicBezTo>
                  <a:cubicBezTo>
                    <a:pt x="12769" y="3895"/>
                    <a:pt x="10415" y="3442"/>
                    <a:pt x="8060" y="2808"/>
                  </a:cubicBezTo>
                  <a:cubicBezTo>
                    <a:pt x="5253" y="2084"/>
                    <a:pt x="2627" y="1088"/>
                    <a:pt x="0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4773275" y="4544125"/>
              <a:ext cx="34000" cy="38500"/>
            </a:xfrm>
            <a:custGeom>
              <a:avLst/>
              <a:gdLst/>
              <a:ahLst/>
              <a:cxnLst/>
              <a:rect l="l" t="t" r="r" b="b"/>
              <a:pathLst>
                <a:path w="1360" h="1540" extrusionOk="0">
                  <a:moveTo>
                    <a:pt x="363" y="0"/>
                  </a:moveTo>
                  <a:cubicBezTo>
                    <a:pt x="91" y="181"/>
                    <a:pt x="1" y="634"/>
                    <a:pt x="182" y="906"/>
                  </a:cubicBezTo>
                  <a:cubicBezTo>
                    <a:pt x="272" y="1178"/>
                    <a:pt x="544" y="1540"/>
                    <a:pt x="635" y="1540"/>
                  </a:cubicBezTo>
                  <a:cubicBezTo>
                    <a:pt x="1359" y="1359"/>
                    <a:pt x="725" y="725"/>
                    <a:pt x="816" y="453"/>
                  </a:cubicBezTo>
                  <a:cubicBezTo>
                    <a:pt x="816" y="181"/>
                    <a:pt x="816" y="0"/>
                    <a:pt x="363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4598950" y="4646000"/>
              <a:ext cx="40775" cy="14100"/>
            </a:xfrm>
            <a:custGeom>
              <a:avLst/>
              <a:gdLst/>
              <a:ahLst/>
              <a:cxnLst/>
              <a:rect l="l" t="t" r="r" b="b"/>
              <a:pathLst>
                <a:path w="1631" h="564" extrusionOk="0">
                  <a:moveTo>
                    <a:pt x="1" y="0"/>
                  </a:moveTo>
                  <a:cubicBezTo>
                    <a:pt x="242" y="483"/>
                    <a:pt x="604" y="564"/>
                    <a:pt x="1007" y="564"/>
                  </a:cubicBezTo>
                  <a:cubicBezTo>
                    <a:pt x="1208" y="564"/>
                    <a:pt x="1419" y="544"/>
                    <a:pt x="1631" y="544"/>
                  </a:cubicBezTo>
                  <a:lnTo>
                    <a:pt x="997" y="0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4014850" y="5162175"/>
              <a:ext cx="11350" cy="6000"/>
            </a:xfrm>
            <a:custGeom>
              <a:avLst/>
              <a:gdLst/>
              <a:ahLst/>
              <a:cxnLst/>
              <a:rect l="l" t="t" r="r" b="b"/>
              <a:pathLst>
                <a:path w="454" h="240" extrusionOk="0">
                  <a:moveTo>
                    <a:pt x="1" y="1"/>
                  </a:moveTo>
                  <a:cubicBezTo>
                    <a:pt x="85" y="169"/>
                    <a:pt x="169" y="239"/>
                    <a:pt x="244" y="239"/>
                  </a:cubicBezTo>
                  <a:cubicBezTo>
                    <a:pt x="331" y="239"/>
                    <a:pt x="405" y="146"/>
                    <a:pt x="454" y="1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4014850" y="51350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765175" y="243412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0" y="1"/>
                  </a:moveTo>
                  <a:cubicBezTo>
                    <a:pt x="0" y="272"/>
                    <a:pt x="272" y="454"/>
                    <a:pt x="453" y="54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808175" y="2053800"/>
              <a:ext cx="1009750" cy="1179900"/>
            </a:xfrm>
            <a:custGeom>
              <a:avLst/>
              <a:gdLst/>
              <a:ahLst/>
              <a:cxnLst/>
              <a:rect l="l" t="t" r="r" b="b"/>
              <a:pathLst>
                <a:path w="40390" h="47196" extrusionOk="0">
                  <a:moveTo>
                    <a:pt x="7517" y="0"/>
                  </a:moveTo>
                  <a:cubicBezTo>
                    <a:pt x="5253" y="2355"/>
                    <a:pt x="4982" y="5886"/>
                    <a:pt x="2989" y="8331"/>
                  </a:cubicBezTo>
                  <a:cubicBezTo>
                    <a:pt x="2280" y="7858"/>
                    <a:pt x="1845" y="6905"/>
                    <a:pt x="848" y="6905"/>
                  </a:cubicBezTo>
                  <a:cubicBezTo>
                    <a:pt x="700" y="6905"/>
                    <a:pt x="539" y="6926"/>
                    <a:pt x="363" y="6973"/>
                  </a:cubicBezTo>
                  <a:cubicBezTo>
                    <a:pt x="816" y="7607"/>
                    <a:pt x="1178" y="8241"/>
                    <a:pt x="1631" y="8784"/>
                  </a:cubicBezTo>
                  <a:cubicBezTo>
                    <a:pt x="2174" y="9418"/>
                    <a:pt x="2808" y="9780"/>
                    <a:pt x="2265" y="10686"/>
                  </a:cubicBezTo>
                  <a:cubicBezTo>
                    <a:pt x="1903" y="11139"/>
                    <a:pt x="725" y="11591"/>
                    <a:pt x="2084" y="12225"/>
                  </a:cubicBezTo>
                  <a:cubicBezTo>
                    <a:pt x="1540" y="12678"/>
                    <a:pt x="1269" y="13493"/>
                    <a:pt x="454" y="13493"/>
                  </a:cubicBezTo>
                  <a:cubicBezTo>
                    <a:pt x="1" y="14218"/>
                    <a:pt x="635" y="14580"/>
                    <a:pt x="906" y="15123"/>
                  </a:cubicBezTo>
                  <a:cubicBezTo>
                    <a:pt x="1993" y="16210"/>
                    <a:pt x="2899" y="17478"/>
                    <a:pt x="3623" y="18836"/>
                  </a:cubicBezTo>
                  <a:cubicBezTo>
                    <a:pt x="3985" y="19470"/>
                    <a:pt x="4348" y="20013"/>
                    <a:pt x="4800" y="20557"/>
                  </a:cubicBezTo>
                  <a:cubicBezTo>
                    <a:pt x="5072" y="21553"/>
                    <a:pt x="6249" y="21643"/>
                    <a:pt x="6883" y="22187"/>
                  </a:cubicBezTo>
                  <a:cubicBezTo>
                    <a:pt x="7245" y="22458"/>
                    <a:pt x="7155" y="23002"/>
                    <a:pt x="7517" y="23273"/>
                  </a:cubicBezTo>
                  <a:cubicBezTo>
                    <a:pt x="7789" y="23636"/>
                    <a:pt x="8332" y="23454"/>
                    <a:pt x="8513" y="23817"/>
                  </a:cubicBezTo>
                  <a:lnTo>
                    <a:pt x="9147" y="24451"/>
                  </a:lnTo>
                  <a:cubicBezTo>
                    <a:pt x="9328" y="24541"/>
                    <a:pt x="9509" y="24722"/>
                    <a:pt x="9600" y="24903"/>
                  </a:cubicBezTo>
                  <a:cubicBezTo>
                    <a:pt x="9962" y="25356"/>
                    <a:pt x="10234" y="25809"/>
                    <a:pt x="10687" y="26081"/>
                  </a:cubicBezTo>
                  <a:cubicBezTo>
                    <a:pt x="11230" y="26443"/>
                    <a:pt x="11230" y="27258"/>
                    <a:pt x="11864" y="27620"/>
                  </a:cubicBezTo>
                  <a:cubicBezTo>
                    <a:pt x="11954" y="27801"/>
                    <a:pt x="12136" y="27982"/>
                    <a:pt x="12407" y="28163"/>
                  </a:cubicBezTo>
                  <a:cubicBezTo>
                    <a:pt x="12588" y="28978"/>
                    <a:pt x="13494" y="28888"/>
                    <a:pt x="13947" y="29341"/>
                  </a:cubicBezTo>
                  <a:cubicBezTo>
                    <a:pt x="16030" y="31061"/>
                    <a:pt x="18293" y="32691"/>
                    <a:pt x="20739" y="33959"/>
                  </a:cubicBezTo>
                  <a:cubicBezTo>
                    <a:pt x="23817" y="35589"/>
                    <a:pt x="26534" y="37853"/>
                    <a:pt x="28617" y="40660"/>
                  </a:cubicBezTo>
                  <a:lnTo>
                    <a:pt x="29251" y="41204"/>
                  </a:lnTo>
                  <a:cubicBezTo>
                    <a:pt x="29341" y="41385"/>
                    <a:pt x="29523" y="41566"/>
                    <a:pt x="29704" y="41747"/>
                  </a:cubicBezTo>
                  <a:cubicBezTo>
                    <a:pt x="29885" y="41928"/>
                    <a:pt x="30156" y="42109"/>
                    <a:pt x="30338" y="42290"/>
                  </a:cubicBezTo>
                  <a:cubicBezTo>
                    <a:pt x="30971" y="42653"/>
                    <a:pt x="31605" y="43196"/>
                    <a:pt x="31968" y="43920"/>
                  </a:cubicBezTo>
                  <a:cubicBezTo>
                    <a:pt x="32511" y="44373"/>
                    <a:pt x="33145" y="44735"/>
                    <a:pt x="33779" y="45098"/>
                  </a:cubicBezTo>
                  <a:cubicBezTo>
                    <a:pt x="35576" y="45782"/>
                    <a:pt x="37050" y="47195"/>
                    <a:pt x="39118" y="47195"/>
                  </a:cubicBezTo>
                  <a:cubicBezTo>
                    <a:pt x="39238" y="47195"/>
                    <a:pt x="39360" y="47190"/>
                    <a:pt x="39484" y="47181"/>
                  </a:cubicBezTo>
                  <a:lnTo>
                    <a:pt x="39484" y="36948"/>
                  </a:lnTo>
                  <a:cubicBezTo>
                    <a:pt x="40389" y="34412"/>
                    <a:pt x="40118" y="32239"/>
                    <a:pt x="38307" y="31152"/>
                  </a:cubicBezTo>
                  <a:cubicBezTo>
                    <a:pt x="34503" y="28526"/>
                    <a:pt x="31696" y="24813"/>
                    <a:pt x="28255" y="21824"/>
                  </a:cubicBezTo>
                  <a:cubicBezTo>
                    <a:pt x="24542" y="18745"/>
                    <a:pt x="22278" y="14218"/>
                    <a:pt x="18293" y="11410"/>
                  </a:cubicBezTo>
                  <a:cubicBezTo>
                    <a:pt x="16663" y="9418"/>
                    <a:pt x="15124" y="7335"/>
                    <a:pt x="13494" y="5343"/>
                  </a:cubicBezTo>
                  <a:cubicBezTo>
                    <a:pt x="12407" y="4075"/>
                    <a:pt x="11683" y="2626"/>
                    <a:pt x="11230" y="1087"/>
                  </a:cubicBezTo>
                  <a:cubicBezTo>
                    <a:pt x="11230" y="725"/>
                    <a:pt x="10958" y="453"/>
                    <a:pt x="10596" y="362"/>
                  </a:cubicBezTo>
                  <a:cubicBezTo>
                    <a:pt x="10029" y="410"/>
                    <a:pt x="9462" y="556"/>
                    <a:pt x="8920" y="556"/>
                  </a:cubicBezTo>
                  <a:cubicBezTo>
                    <a:pt x="8424" y="556"/>
                    <a:pt x="7950" y="433"/>
                    <a:pt x="7517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930425" y="1885700"/>
              <a:ext cx="156250" cy="207000"/>
            </a:xfrm>
            <a:custGeom>
              <a:avLst/>
              <a:gdLst/>
              <a:ahLst/>
              <a:cxnLst/>
              <a:rect l="l" t="t" r="r" b="b"/>
              <a:pathLst>
                <a:path w="6250" h="8280" extrusionOk="0">
                  <a:moveTo>
                    <a:pt x="2887" y="0"/>
                  </a:moveTo>
                  <a:cubicBezTo>
                    <a:pt x="2808" y="0"/>
                    <a:pt x="2718" y="68"/>
                    <a:pt x="2627" y="204"/>
                  </a:cubicBezTo>
                  <a:cubicBezTo>
                    <a:pt x="2627" y="1019"/>
                    <a:pt x="2174" y="1834"/>
                    <a:pt x="1450" y="2287"/>
                  </a:cubicBezTo>
                  <a:cubicBezTo>
                    <a:pt x="1" y="3011"/>
                    <a:pt x="544" y="3917"/>
                    <a:pt x="997" y="4913"/>
                  </a:cubicBezTo>
                  <a:cubicBezTo>
                    <a:pt x="1586" y="4766"/>
                    <a:pt x="1696" y="3840"/>
                    <a:pt x="2252" y="3840"/>
                  </a:cubicBezTo>
                  <a:cubicBezTo>
                    <a:pt x="2380" y="3840"/>
                    <a:pt x="2532" y="3889"/>
                    <a:pt x="2718" y="4007"/>
                  </a:cubicBezTo>
                  <a:cubicBezTo>
                    <a:pt x="3261" y="4370"/>
                    <a:pt x="3080" y="5094"/>
                    <a:pt x="2808" y="5728"/>
                  </a:cubicBezTo>
                  <a:cubicBezTo>
                    <a:pt x="2718" y="6000"/>
                    <a:pt x="2627" y="6362"/>
                    <a:pt x="2627" y="6724"/>
                  </a:cubicBezTo>
                  <a:cubicBezTo>
                    <a:pt x="2561" y="7645"/>
                    <a:pt x="2735" y="8280"/>
                    <a:pt x="3390" y="8280"/>
                  </a:cubicBezTo>
                  <a:cubicBezTo>
                    <a:pt x="3637" y="8280"/>
                    <a:pt x="3952" y="8190"/>
                    <a:pt x="4348" y="7992"/>
                  </a:cubicBezTo>
                  <a:lnTo>
                    <a:pt x="5797" y="7267"/>
                  </a:lnTo>
                  <a:cubicBezTo>
                    <a:pt x="6068" y="6996"/>
                    <a:pt x="6249" y="6634"/>
                    <a:pt x="6159" y="6181"/>
                  </a:cubicBezTo>
                  <a:cubicBezTo>
                    <a:pt x="5525" y="4822"/>
                    <a:pt x="4891" y="3464"/>
                    <a:pt x="4167" y="2106"/>
                  </a:cubicBezTo>
                  <a:cubicBezTo>
                    <a:pt x="3804" y="1472"/>
                    <a:pt x="3804" y="657"/>
                    <a:pt x="3080" y="204"/>
                  </a:cubicBezTo>
                  <a:cubicBezTo>
                    <a:pt x="3035" y="68"/>
                    <a:pt x="2967" y="0"/>
                    <a:pt x="2887" y="0"/>
                  </a:cubicBezTo>
                  <a:close/>
                </a:path>
              </a:pathLst>
            </a:custGeom>
            <a:solidFill>
              <a:srgbClr val="F9E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803650" y="2377525"/>
              <a:ext cx="29475" cy="56625"/>
            </a:xfrm>
            <a:custGeom>
              <a:avLst/>
              <a:gdLst/>
              <a:ahLst/>
              <a:cxnLst/>
              <a:rect l="l" t="t" r="r" b="b"/>
              <a:pathLst>
                <a:path w="1179" h="2265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816"/>
                    <a:pt x="182" y="1540"/>
                    <a:pt x="635" y="2265"/>
                  </a:cubicBezTo>
                  <a:lnTo>
                    <a:pt x="1178" y="2265"/>
                  </a:lnTo>
                  <a:cubicBezTo>
                    <a:pt x="997" y="1721"/>
                    <a:pt x="816" y="1178"/>
                    <a:pt x="635" y="635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977975" y="1838725"/>
              <a:ext cx="31725" cy="52075"/>
            </a:xfrm>
            <a:custGeom>
              <a:avLst/>
              <a:gdLst/>
              <a:ahLst/>
              <a:cxnLst/>
              <a:rect l="l" t="t" r="r" b="b"/>
              <a:pathLst>
                <a:path w="1269" h="2083" extrusionOk="0">
                  <a:moveTo>
                    <a:pt x="182" y="0"/>
                  </a:moveTo>
                  <a:cubicBezTo>
                    <a:pt x="1" y="815"/>
                    <a:pt x="725" y="1359"/>
                    <a:pt x="725" y="2083"/>
                  </a:cubicBezTo>
                  <a:lnTo>
                    <a:pt x="1178" y="2083"/>
                  </a:lnTo>
                  <a:cubicBezTo>
                    <a:pt x="1178" y="1540"/>
                    <a:pt x="1178" y="996"/>
                    <a:pt x="1268" y="453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790075" y="2350375"/>
              <a:ext cx="15875" cy="29450"/>
            </a:xfrm>
            <a:custGeom>
              <a:avLst/>
              <a:gdLst/>
              <a:ahLst/>
              <a:cxnLst/>
              <a:rect l="l" t="t" r="r" b="b"/>
              <a:pathLst>
                <a:path w="635" h="1178" extrusionOk="0">
                  <a:moveTo>
                    <a:pt x="91" y="0"/>
                  </a:moveTo>
                  <a:cubicBezTo>
                    <a:pt x="0" y="453"/>
                    <a:pt x="182" y="906"/>
                    <a:pt x="634" y="1177"/>
                  </a:cubicBezTo>
                  <a:cubicBezTo>
                    <a:pt x="634" y="725"/>
                    <a:pt x="453" y="272"/>
                    <a:pt x="91" y="0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3876750" y="3523075"/>
              <a:ext cx="1134275" cy="669075"/>
            </a:xfrm>
            <a:custGeom>
              <a:avLst/>
              <a:gdLst/>
              <a:ahLst/>
              <a:cxnLst/>
              <a:rect l="l" t="t" r="r" b="b"/>
              <a:pathLst>
                <a:path w="45371" h="26763" extrusionOk="0">
                  <a:moveTo>
                    <a:pt x="42744" y="1"/>
                  </a:moveTo>
                  <a:cubicBezTo>
                    <a:pt x="41838" y="91"/>
                    <a:pt x="41023" y="363"/>
                    <a:pt x="40299" y="906"/>
                  </a:cubicBezTo>
                  <a:cubicBezTo>
                    <a:pt x="36224" y="2989"/>
                    <a:pt x="32420" y="5525"/>
                    <a:pt x="28164" y="7155"/>
                  </a:cubicBezTo>
                  <a:cubicBezTo>
                    <a:pt x="24995" y="9328"/>
                    <a:pt x="21282" y="10324"/>
                    <a:pt x="17750" y="11683"/>
                  </a:cubicBezTo>
                  <a:cubicBezTo>
                    <a:pt x="16845" y="11954"/>
                    <a:pt x="15939" y="12226"/>
                    <a:pt x="15124" y="12498"/>
                  </a:cubicBezTo>
                  <a:cubicBezTo>
                    <a:pt x="13856" y="12951"/>
                    <a:pt x="12498" y="13313"/>
                    <a:pt x="11230" y="13675"/>
                  </a:cubicBezTo>
                  <a:cubicBezTo>
                    <a:pt x="9328" y="14218"/>
                    <a:pt x="7427" y="14581"/>
                    <a:pt x="5434" y="14671"/>
                  </a:cubicBezTo>
                  <a:cubicBezTo>
                    <a:pt x="3623" y="14852"/>
                    <a:pt x="1722" y="14490"/>
                    <a:pt x="1" y="15667"/>
                  </a:cubicBezTo>
                  <a:lnTo>
                    <a:pt x="1" y="21644"/>
                  </a:lnTo>
                  <a:cubicBezTo>
                    <a:pt x="5163" y="23818"/>
                    <a:pt x="10415" y="25538"/>
                    <a:pt x="16120" y="25538"/>
                  </a:cubicBezTo>
                  <a:cubicBezTo>
                    <a:pt x="16792" y="25518"/>
                    <a:pt x="17463" y="25507"/>
                    <a:pt x="18135" y="25507"/>
                  </a:cubicBezTo>
                  <a:cubicBezTo>
                    <a:pt x="20452" y="25507"/>
                    <a:pt x="22769" y="25640"/>
                    <a:pt x="25085" y="25991"/>
                  </a:cubicBezTo>
                  <a:cubicBezTo>
                    <a:pt x="26661" y="26587"/>
                    <a:pt x="28276" y="26763"/>
                    <a:pt x="29904" y="26763"/>
                  </a:cubicBezTo>
                  <a:cubicBezTo>
                    <a:pt x="31737" y="26763"/>
                    <a:pt x="33586" y="26540"/>
                    <a:pt x="35409" y="26444"/>
                  </a:cubicBezTo>
                  <a:cubicBezTo>
                    <a:pt x="36405" y="26444"/>
                    <a:pt x="37401" y="26081"/>
                    <a:pt x="38035" y="25266"/>
                  </a:cubicBezTo>
                  <a:cubicBezTo>
                    <a:pt x="39937" y="24451"/>
                    <a:pt x="41929" y="24089"/>
                    <a:pt x="43559" y="22640"/>
                  </a:cubicBezTo>
                  <a:cubicBezTo>
                    <a:pt x="43394" y="22358"/>
                    <a:pt x="43199" y="22265"/>
                    <a:pt x="42987" y="22265"/>
                  </a:cubicBezTo>
                  <a:cubicBezTo>
                    <a:pt x="42583" y="22265"/>
                    <a:pt x="42119" y="22602"/>
                    <a:pt x="41696" y="22602"/>
                  </a:cubicBezTo>
                  <a:cubicBezTo>
                    <a:pt x="41489" y="22602"/>
                    <a:pt x="41291" y="22521"/>
                    <a:pt x="41114" y="22278"/>
                  </a:cubicBezTo>
                  <a:cubicBezTo>
                    <a:pt x="41619" y="21689"/>
                    <a:pt x="41733" y="20629"/>
                    <a:pt x="42766" y="20629"/>
                  </a:cubicBezTo>
                  <a:cubicBezTo>
                    <a:pt x="42844" y="20629"/>
                    <a:pt x="42927" y="20635"/>
                    <a:pt x="43016" y="20648"/>
                  </a:cubicBezTo>
                  <a:cubicBezTo>
                    <a:pt x="43483" y="20648"/>
                    <a:pt x="43988" y="21025"/>
                    <a:pt x="44507" y="21025"/>
                  </a:cubicBezTo>
                  <a:cubicBezTo>
                    <a:pt x="44792" y="21025"/>
                    <a:pt x="45081" y="20911"/>
                    <a:pt x="45370" y="20557"/>
                  </a:cubicBezTo>
                  <a:cubicBezTo>
                    <a:pt x="45280" y="20014"/>
                    <a:pt x="44917" y="20014"/>
                    <a:pt x="44555" y="20014"/>
                  </a:cubicBezTo>
                  <a:cubicBezTo>
                    <a:pt x="42382" y="19652"/>
                    <a:pt x="42563" y="19652"/>
                    <a:pt x="42382" y="17478"/>
                  </a:cubicBezTo>
                  <a:cubicBezTo>
                    <a:pt x="42291" y="15396"/>
                    <a:pt x="43287" y="13313"/>
                    <a:pt x="42382" y="11139"/>
                  </a:cubicBezTo>
                  <a:cubicBezTo>
                    <a:pt x="42110" y="10506"/>
                    <a:pt x="42653" y="9691"/>
                    <a:pt x="42925" y="9057"/>
                  </a:cubicBezTo>
                  <a:cubicBezTo>
                    <a:pt x="43287" y="8785"/>
                    <a:pt x="43287" y="8242"/>
                    <a:pt x="42925" y="7970"/>
                  </a:cubicBezTo>
                  <a:cubicBezTo>
                    <a:pt x="42020" y="7246"/>
                    <a:pt x="42563" y="6159"/>
                    <a:pt x="42382" y="5253"/>
                  </a:cubicBezTo>
                  <a:cubicBezTo>
                    <a:pt x="42472" y="4257"/>
                    <a:pt x="43740" y="3352"/>
                    <a:pt x="42563" y="2084"/>
                  </a:cubicBezTo>
                  <a:cubicBezTo>
                    <a:pt x="41929" y="1450"/>
                    <a:pt x="43197" y="997"/>
                    <a:pt x="43468" y="363"/>
                  </a:cubicBezTo>
                  <a:cubicBezTo>
                    <a:pt x="43287" y="182"/>
                    <a:pt x="43016" y="91"/>
                    <a:pt x="4274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3876750" y="3031800"/>
              <a:ext cx="1070875" cy="865475"/>
            </a:xfrm>
            <a:custGeom>
              <a:avLst/>
              <a:gdLst/>
              <a:ahLst/>
              <a:cxnLst/>
              <a:rect l="l" t="t" r="r" b="b"/>
              <a:pathLst>
                <a:path w="42835" h="34619" extrusionOk="0">
                  <a:moveTo>
                    <a:pt x="40299" y="1"/>
                  </a:moveTo>
                  <a:cubicBezTo>
                    <a:pt x="40118" y="1"/>
                    <a:pt x="39937" y="91"/>
                    <a:pt x="39756" y="91"/>
                  </a:cubicBezTo>
                  <a:cubicBezTo>
                    <a:pt x="39756" y="273"/>
                    <a:pt x="39756" y="363"/>
                    <a:pt x="39665" y="544"/>
                  </a:cubicBezTo>
                  <a:cubicBezTo>
                    <a:pt x="39031" y="907"/>
                    <a:pt x="38488" y="1450"/>
                    <a:pt x="38035" y="2174"/>
                  </a:cubicBezTo>
                  <a:cubicBezTo>
                    <a:pt x="37944" y="2355"/>
                    <a:pt x="37763" y="2537"/>
                    <a:pt x="37582" y="2718"/>
                  </a:cubicBezTo>
                  <a:cubicBezTo>
                    <a:pt x="36224" y="4348"/>
                    <a:pt x="34594" y="5615"/>
                    <a:pt x="32692" y="6521"/>
                  </a:cubicBezTo>
                  <a:cubicBezTo>
                    <a:pt x="32330" y="7155"/>
                    <a:pt x="31787" y="7608"/>
                    <a:pt x="31062" y="7879"/>
                  </a:cubicBezTo>
                  <a:cubicBezTo>
                    <a:pt x="28617" y="9057"/>
                    <a:pt x="26353" y="10415"/>
                    <a:pt x="24270" y="12045"/>
                  </a:cubicBezTo>
                  <a:cubicBezTo>
                    <a:pt x="23455" y="12588"/>
                    <a:pt x="23003" y="13585"/>
                    <a:pt x="21825" y="13675"/>
                  </a:cubicBezTo>
                  <a:cubicBezTo>
                    <a:pt x="21191" y="13856"/>
                    <a:pt x="20648" y="14218"/>
                    <a:pt x="20195" y="14671"/>
                  </a:cubicBezTo>
                  <a:cubicBezTo>
                    <a:pt x="18203" y="16573"/>
                    <a:pt x="15848" y="18112"/>
                    <a:pt x="13222" y="19109"/>
                  </a:cubicBezTo>
                  <a:cubicBezTo>
                    <a:pt x="11592" y="20286"/>
                    <a:pt x="9781" y="21282"/>
                    <a:pt x="7970" y="22097"/>
                  </a:cubicBezTo>
                  <a:cubicBezTo>
                    <a:pt x="5253" y="23274"/>
                    <a:pt x="2627" y="24361"/>
                    <a:pt x="1" y="25538"/>
                  </a:cubicBezTo>
                  <a:lnTo>
                    <a:pt x="1" y="33145"/>
                  </a:lnTo>
                  <a:cubicBezTo>
                    <a:pt x="152" y="34357"/>
                    <a:pt x="875" y="34619"/>
                    <a:pt x="1743" y="34619"/>
                  </a:cubicBezTo>
                  <a:cubicBezTo>
                    <a:pt x="1912" y="34619"/>
                    <a:pt x="2087" y="34609"/>
                    <a:pt x="2265" y="34594"/>
                  </a:cubicBezTo>
                  <a:cubicBezTo>
                    <a:pt x="4619" y="34413"/>
                    <a:pt x="7064" y="34051"/>
                    <a:pt x="9328" y="33326"/>
                  </a:cubicBezTo>
                  <a:lnTo>
                    <a:pt x="10053" y="32964"/>
                  </a:lnTo>
                  <a:cubicBezTo>
                    <a:pt x="10596" y="32783"/>
                    <a:pt x="11230" y="32602"/>
                    <a:pt x="11773" y="32511"/>
                  </a:cubicBezTo>
                  <a:cubicBezTo>
                    <a:pt x="13313" y="31787"/>
                    <a:pt x="14852" y="31334"/>
                    <a:pt x="16392" y="31062"/>
                  </a:cubicBezTo>
                  <a:cubicBezTo>
                    <a:pt x="16845" y="31062"/>
                    <a:pt x="17207" y="30972"/>
                    <a:pt x="17569" y="30790"/>
                  </a:cubicBezTo>
                  <a:cubicBezTo>
                    <a:pt x="21101" y="29523"/>
                    <a:pt x="24270" y="27621"/>
                    <a:pt x="27711" y="26444"/>
                  </a:cubicBezTo>
                  <a:cubicBezTo>
                    <a:pt x="32420" y="23636"/>
                    <a:pt x="37401" y="21463"/>
                    <a:pt x="41929" y="18384"/>
                  </a:cubicBezTo>
                  <a:cubicBezTo>
                    <a:pt x="42201" y="18112"/>
                    <a:pt x="42382" y="17750"/>
                    <a:pt x="42472" y="17388"/>
                  </a:cubicBezTo>
                  <a:cubicBezTo>
                    <a:pt x="42563" y="16573"/>
                    <a:pt x="41567" y="15939"/>
                    <a:pt x="42472" y="15124"/>
                  </a:cubicBezTo>
                  <a:cubicBezTo>
                    <a:pt x="42835" y="14762"/>
                    <a:pt x="41929" y="14581"/>
                    <a:pt x="41929" y="14128"/>
                  </a:cubicBezTo>
                  <a:cubicBezTo>
                    <a:pt x="41748" y="12407"/>
                    <a:pt x="41114" y="10868"/>
                    <a:pt x="41295" y="9147"/>
                  </a:cubicBezTo>
                  <a:cubicBezTo>
                    <a:pt x="41567" y="7608"/>
                    <a:pt x="41295" y="6068"/>
                    <a:pt x="40752" y="4710"/>
                  </a:cubicBezTo>
                  <a:cubicBezTo>
                    <a:pt x="40208" y="3170"/>
                    <a:pt x="40027" y="1540"/>
                    <a:pt x="40299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405200" y="3147375"/>
              <a:ext cx="1376500" cy="821725"/>
            </a:xfrm>
            <a:custGeom>
              <a:avLst/>
              <a:gdLst/>
              <a:ahLst/>
              <a:cxnLst/>
              <a:rect l="l" t="t" r="r" b="b"/>
              <a:pathLst>
                <a:path w="55060" h="32869" extrusionOk="0">
                  <a:moveTo>
                    <a:pt x="48192" y="21817"/>
                  </a:moveTo>
                  <a:cubicBezTo>
                    <a:pt x="47799" y="22020"/>
                    <a:pt x="47503" y="22409"/>
                    <a:pt x="47453" y="22907"/>
                  </a:cubicBezTo>
                  <a:cubicBezTo>
                    <a:pt x="47414" y="23217"/>
                    <a:pt x="47243" y="23311"/>
                    <a:pt x="47032" y="23311"/>
                  </a:cubicBezTo>
                  <a:cubicBezTo>
                    <a:pt x="46749" y="23311"/>
                    <a:pt x="46393" y="23140"/>
                    <a:pt x="46185" y="23089"/>
                  </a:cubicBezTo>
                  <a:cubicBezTo>
                    <a:pt x="45823" y="22998"/>
                    <a:pt x="46547" y="22817"/>
                    <a:pt x="46457" y="22455"/>
                  </a:cubicBezTo>
                  <a:cubicBezTo>
                    <a:pt x="46257" y="21975"/>
                    <a:pt x="46304" y="21848"/>
                    <a:pt x="46442" y="21848"/>
                  </a:cubicBezTo>
                  <a:cubicBezTo>
                    <a:pt x="46598" y="21848"/>
                    <a:pt x="46869" y="22010"/>
                    <a:pt x="47034" y="22010"/>
                  </a:cubicBezTo>
                  <a:cubicBezTo>
                    <a:pt x="47055" y="22010"/>
                    <a:pt x="47074" y="22007"/>
                    <a:pt x="47090" y="22002"/>
                  </a:cubicBezTo>
                  <a:cubicBezTo>
                    <a:pt x="47413" y="21840"/>
                    <a:pt x="47826" y="21859"/>
                    <a:pt x="48192" y="21817"/>
                  </a:cubicBezTo>
                  <a:close/>
                  <a:moveTo>
                    <a:pt x="6452" y="0"/>
                  </a:moveTo>
                  <a:cubicBezTo>
                    <a:pt x="6044" y="0"/>
                    <a:pt x="5749" y="374"/>
                    <a:pt x="5525" y="992"/>
                  </a:cubicBezTo>
                  <a:cubicBezTo>
                    <a:pt x="5434" y="1355"/>
                    <a:pt x="5434" y="1808"/>
                    <a:pt x="5253" y="2260"/>
                  </a:cubicBezTo>
                  <a:cubicBezTo>
                    <a:pt x="5132" y="2502"/>
                    <a:pt x="4891" y="2784"/>
                    <a:pt x="4663" y="2784"/>
                  </a:cubicBezTo>
                  <a:cubicBezTo>
                    <a:pt x="4549" y="2784"/>
                    <a:pt x="4438" y="2713"/>
                    <a:pt x="4347" y="2532"/>
                  </a:cubicBezTo>
                  <a:cubicBezTo>
                    <a:pt x="4073" y="2044"/>
                    <a:pt x="3819" y="1875"/>
                    <a:pt x="3589" y="1875"/>
                  </a:cubicBezTo>
                  <a:cubicBezTo>
                    <a:pt x="3136" y="1875"/>
                    <a:pt x="2777" y="2533"/>
                    <a:pt x="2536" y="2713"/>
                  </a:cubicBezTo>
                  <a:cubicBezTo>
                    <a:pt x="1631" y="3166"/>
                    <a:pt x="2446" y="3709"/>
                    <a:pt x="2717" y="4253"/>
                  </a:cubicBezTo>
                  <a:cubicBezTo>
                    <a:pt x="2989" y="4705"/>
                    <a:pt x="3442" y="5068"/>
                    <a:pt x="3985" y="5068"/>
                  </a:cubicBezTo>
                  <a:cubicBezTo>
                    <a:pt x="4257" y="5339"/>
                    <a:pt x="4710" y="5701"/>
                    <a:pt x="4619" y="5883"/>
                  </a:cubicBezTo>
                  <a:cubicBezTo>
                    <a:pt x="3985" y="8147"/>
                    <a:pt x="4438" y="10592"/>
                    <a:pt x="3714" y="12856"/>
                  </a:cubicBezTo>
                  <a:cubicBezTo>
                    <a:pt x="2446" y="12856"/>
                    <a:pt x="1631" y="12403"/>
                    <a:pt x="1812" y="11044"/>
                  </a:cubicBezTo>
                  <a:lnTo>
                    <a:pt x="1812" y="11044"/>
                  </a:lnTo>
                  <a:cubicBezTo>
                    <a:pt x="1450" y="11316"/>
                    <a:pt x="1087" y="11588"/>
                    <a:pt x="816" y="11859"/>
                  </a:cubicBezTo>
                  <a:cubicBezTo>
                    <a:pt x="182" y="12312"/>
                    <a:pt x="1" y="13127"/>
                    <a:pt x="363" y="13852"/>
                  </a:cubicBezTo>
                  <a:cubicBezTo>
                    <a:pt x="561" y="14168"/>
                    <a:pt x="776" y="14277"/>
                    <a:pt x="1008" y="14277"/>
                  </a:cubicBezTo>
                  <a:cubicBezTo>
                    <a:pt x="1307" y="14277"/>
                    <a:pt x="1636" y="14095"/>
                    <a:pt x="1993" y="13942"/>
                  </a:cubicBezTo>
                  <a:cubicBezTo>
                    <a:pt x="2184" y="13894"/>
                    <a:pt x="2369" y="13866"/>
                    <a:pt x="2537" y="13866"/>
                  </a:cubicBezTo>
                  <a:cubicBezTo>
                    <a:pt x="3008" y="13866"/>
                    <a:pt x="3351" y="14091"/>
                    <a:pt x="3351" y="14757"/>
                  </a:cubicBezTo>
                  <a:cubicBezTo>
                    <a:pt x="3623" y="16116"/>
                    <a:pt x="3532" y="17565"/>
                    <a:pt x="3261" y="18923"/>
                  </a:cubicBezTo>
                  <a:cubicBezTo>
                    <a:pt x="3080" y="19647"/>
                    <a:pt x="2697" y="20050"/>
                    <a:pt x="2167" y="20050"/>
                  </a:cubicBezTo>
                  <a:cubicBezTo>
                    <a:pt x="1902" y="20050"/>
                    <a:pt x="1601" y="19949"/>
                    <a:pt x="1268" y="19738"/>
                  </a:cubicBezTo>
                  <a:lnTo>
                    <a:pt x="1268" y="19738"/>
                  </a:lnTo>
                  <a:cubicBezTo>
                    <a:pt x="453" y="21096"/>
                    <a:pt x="2536" y="21368"/>
                    <a:pt x="2446" y="22455"/>
                  </a:cubicBezTo>
                  <a:cubicBezTo>
                    <a:pt x="2717" y="23179"/>
                    <a:pt x="3714" y="22907"/>
                    <a:pt x="4076" y="23632"/>
                  </a:cubicBezTo>
                  <a:cubicBezTo>
                    <a:pt x="4800" y="24809"/>
                    <a:pt x="6159" y="24990"/>
                    <a:pt x="7336" y="25352"/>
                  </a:cubicBezTo>
                  <a:cubicBezTo>
                    <a:pt x="16573" y="28431"/>
                    <a:pt x="26262" y="30152"/>
                    <a:pt x="35861" y="32416"/>
                  </a:cubicBezTo>
                  <a:cubicBezTo>
                    <a:pt x="36858" y="32416"/>
                    <a:pt x="37763" y="32506"/>
                    <a:pt x="38759" y="32778"/>
                  </a:cubicBezTo>
                  <a:cubicBezTo>
                    <a:pt x="39031" y="32869"/>
                    <a:pt x="39303" y="32869"/>
                    <a:pt x="39574" y="32869"/>
                  </a:cubicBezTo>
                  <a:cubicBezTo>
                    <a:pt x="44012" y="32416"/>
                    <a:pt x="48539" y="32869"/>
                    <a:pt x="52796" y="30967"/>
                  </a:cubicBezTo>
                  <a:cubicBezTo>
                    <a:pt x="53067" y="30876"/>
                    <a:pt x="53248" y="30786"/>
                    <a:pt x="53520" y="30605"/>
                  </a:cubicBezTo>
                  <a:lnTo>
                    <a:pt x="53882" y="30424"/>
                  </a:lnTo>
                  <a:cubicBezTo>
                    <a:pt x="54335" y="30061"/>
                    <a:pt x="55060" y="29428"/>
                    <a:pt x="54335" y="28884"/>
                  </a:cubicBezTo>
                  <a:cubicBezTo>
                    <a:pt x="52705" y="27798"/>
                    <a:pt x="52977" y="26892"/>
                    <a:pt x="53611" y="25262"/>
                  </a:cubicBezTo>
                  <a:cubicBezTo>
                    <a:pt x="53973" y="24628"/>
                    <a:pt x="55060" y="23089"/>
                    <a:pt x="54245" y="22455"/>
                  </a:cubicBezTo>
                  <a:cubicBezTo>
                    <a:pt x="53565" y="21957"/>
                    <a:pt x="52728" y="21889"/>
                    <a:pt x="51856" y="21889"/>
                  </a:cubicBezTo>
                  <a:cubicBezTo>
                    <a:pt x="51529" y="21889"/>
                    <a:pt x="51198" y="21898"/>
                    <a:pt x="50868" y="21898"/>
                  </a:cubicBezTo>
                  <a:cubicBezTo>
                    <a:pt x="50318" y="21898"/>
                    <a:pt x="49773" y="21872"/>
                    <a:pt x="49264" y="21730"/>
                  </a:cubicBezTo>
                  <a:cubicBezTo>
                    <a:pt x="49121" y="21683"/>
                    <a:pt x="48976" y="21660"/>
                    <a:pt x="48832" y="21660"/>
                  </a:cubicBezTo>
                  <a:cubicBezTo>
                    <a:pt x="48792" y="21660"/>
                    <a:pt x="48752" y="21662"/>
                    <a:pt x="48712" y="21665"/>
                  </a:cubicBezTo>
                  <a:lnTo>
                    <a:pt x="48712" y="21665"/>
                  </a:lnTo>
                  <a:cubicBezTo>
                    <a:pt x="48913" y="21542"/>
                    <a:pt x="49054" y="21321"/>
                    <a:pt x="49083" y="20915"/>
                  </a:cubicBezTo>
                  <a:cubicBezTo>
                    <a:pt x="44102" y="18561"/>
                    <a:pt x="38940" y="16568"/>
                    <a:pt x="34050" y="14033"/>
                  </a:cubicBezTo>
                  <a:cubicBezTo>
                    <a:pt x="31152" y="12584"/>
                    <a:pt x="28526" y="10682"/>
                    <a:pt x="26081" y="8509"/>
                  </a:cubicBezTo>
                  <a:cubicBezTo>
                    <a:pt x="25337" y="10064"/>
                    <a:pt x="24997" y="10559"/>
                    <a:pt x="23930" y="10559"/>
                  </a:cubicBezTo>
                  <a:cubicBezTo>
                    <a:pt x="23568" y="10559"/>
                    <a:pt x="23123" y="10502"/>
                    <a:pt x="22549" y="10410"/>
                  </a:cubicBezTo>
                  <a:cubicBezTo>
                    <a:pt x="20557" y="10320"/>
                    <a:pt x="18746" y="9414"/>
                    <a:pt x="17478" y="7875"/>
                  </a:cubicBezTo>
                  <a:cubicBezTo>
                    <a:pt x="17116" y="7694"/>
                    <a:pt x="16663" y="7513"/>
                    <a:pt x="16301" y="7241"/>
                  </a:cubicBezTo>
                  <a:cubicBezTo>
                    <a:pt x="13494" y="5339"/>
                    <a:pt x="10868" y="3075"/>
                    <a:pt x="8332" y="721"/>
                  </a:cubicBezTo>
                  <a:cubicBezTo>
                    <a:pt x="7970" y="630"/>
                    <a:pt x="7517" y="630"/>
                    <a:pt x="7336" y="449"/>
                  </a:cubicBezTo>
                  <a:cubicBezTo>
                    <a:pt x="6992" y="140"/>
                    <a:pt x="6701" y="0"/>
                    <a:pt x="645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368975" y="3780125"/>
              <a:ext cx="1417250" cy="574500"/>
            </a:xfrm>
            <a:custGeom>
              <a:avLst/>
              <a:gdLst/>
              <a:ahLst/>
              <a:cxnLst/>
              <a:rect l="l" t="t" r="r" b="b"/>
              <a:pathLst>
                <a:path w="56690" h="22980" extrusionOk="0">
                  <a:moveTo>
                    <a:pt x="6276" y="0"/>
                  </a:moveTo>
                  <a:cubicBezTo>
                    <a:pt x="5812" y="0"/>
                    <a:pt x="5351" y="141"/>
                    <a:pt x="4981" y="405"/>
                  </a:cubicBezTo>
                  <a:cubicBezTo>
                    <a:pt x="4438" y="586"/>
                    <a:pt x="3895" y="857"/>
                    <a:pt x="4166" y="1491"/>
                  </a:cubicBezTo>
                  <a:cubicBezTo>
                    <a:pt x="4619" y="2669"/>
                    <a:pt x="3804" y="3484"/>
                    <a:pt x="3532" y="4299"/>
                  </a:cubicBezTo>
                  <a:cubicBezTo>
                    <a:pt x="3777" y="4543"/>
                    <a:pt x="4013" y="4617"/>
                    <a:pt x="4244" y="4617"/>
                  </a:cubicBezTo>
                  <a:cubicBezTo>
                    <a:pt x="4590" y="4617"/>
                    <a:pt x="4923" y="4451"/>
                    <a:pt x="5252" y="4451"/>
                  </a:cubicBezTo>
                  <a:cubicBezTo>
                    <a:pt x="5434" y="4451"/>
                    <a:pt x="5615" y="4502"/>
                    <a:pt x="5796" y="4661"/>
                  </a:cubicBezTo>
                  <a:cubicBezTo>
                    <a:pt x="5344" y="5295"/>
                    <a:pt x="4981" y="6019"/>
                    <a:pt x="4529" y="6653"/>
                  </a:cubicBezTo>
                  <a:cubicBezTo>
                    <a:pt x="4438" y="6744"/>
                    <a:pt x="4257" y="6834"/>
                    <a:pt x="4076" y="6834"/>
                  </a:cubicBezTo>
                  <a:cubicBezTo>
                    <a:pt x="4037" y="6838"/>
                    <a:pt x="3999" y="6840"/>
                    <a:pt x="3963" y="6840"/>
                  </a:cubicBezTo>
                  <a:cubicBezTo>
                    <a:pt x="3161" y="6840"/>
                    <a:pt x="3052" y="5917"/>
                    <a:pt x="2446" y="5657"/>
                  </a:cubicBezTo>
                  <a:cubicBezTo>
                    <a:pt x="2411" y="5640"/>
                    <a:pt x="2370" y="5632"/>
                    <a:pt x="2324" y="5632"/>
                  </a:cubicBezTo>
                  <a:cubicBezTo>
                    <a:pt x="2130" y="5632"/>
                    <a:pt x="1851" y="5765"/>
                    <a:pt x="1631" y="5838"/>
                  </a:cubicBezTo>
                  <a:cubicBezTo>
                    <a:pt x="1559" y="5479"/>
                    <a:pt x="1487" y="5006"/>
                    <a:pt x="1190" y="5006"/>
                  </a:cubicBezTo>
                  <a:cubicBezTo>
                    <a:pt x="1112" y="5006"/>
                    <a:pt x="1019" y="5039"/>
                    <a:pt x="906" y="5114"/>
                  </a:cubicBezTo>
                  <a:cubicBezTo>
                    <a:pt x="363" y="5385"/>
                    <a:pt x="1" y="6019"/>
                    <a:pt x="635" y="6653"/>
                  </a:cubicBezTo>
                  <a:cubicBezTo>
                    <a:pt x="1359" y="7287"/>
                    <a:pt x="2536" y="7378"/>
                    <a:pt x="2899" y="8464"/>
                  </a:cubicBezTo>
                  <a:cubicBezTo>
                    <a:pt x="2921" y="8553"/>
                    <a:pt x="2948" y="8587"/>
                    <a:pt x="2980" y="8587"/>
                  </a:cubicBezTo>
                  <a:cubicBezTo>
                    <a:pt x="3078" y="8587"/>
                    <a:pt x="3215" y="8261"/>
                    <a:pt x="3351" y="8193"/>
                  </a:cubicBezTo>
                  <a:cubicBezTo>
                    <a:pt x="3617" y="8027"/>
                    <a:pt x="3785" y="7922"/>
                    <a:pt x="3905" y="7922"/>
                  </a:cubicBezTo>
                  <a:cubicBezTo>
                    <a:pt x="4112" y="7922"/>
                    <a:pt x="4175" y="8237"/>
                    <a:pt x="4348" y="9098"/>
                  </a:cubicBezTo>
                  <a:cubicBezTo>
                    <a:pt x="4619" y="9279"/>
                    <a:pt x="4710" y="9460"/>
                    <a:pt x="4891" y="9642"/>
                  </a:cubicBezTo>
                  <a:lnTo>
                    <a:pt x="4891" y="11272"/>
                  </a:lnTo>
                  <a:cubicBezTo>
                    <a:pt x="5796" y="13898"/>
                    <a:pt x="5796" y="13898"/>
                    <a:pt x="3170" y="14803"/>
                  </a:cubicBezTo>
                  <a:cubicBezTo>
                    <a:pt x="2717" y="14894"/>
                    <a:pt x="2355" y="15437"/>
                    <a:pt x="1993" y="16162"/>
                  </a:cubicBezTo>
                  <a:cubicBezTo>
                    <a:pt x="2171" y="16098"/>
                    <a:pt x="2343" y="16072"/>
                    <a:pt x="2511" y="16072"/>
                  </a:cubicBezTo>
                  <a:cubicBezTo>
                    <a:pt x="3297" y="16072"/>
                    <a:pt x="3999" y="16640"/>
                    <a:pt x="4768" y="16640"/>
                  </a:cubicBezTo>
                  <a:cubicBezTo>
                    <a:pt x="5012" y="16640"/>
                    <a:pt x="5263" y="16583"/>
                    <a:pt x="5525" y="16433"/>
                  </a:cubicBezTo>
                  <a:cubicBezTo>
                    <a:pt x="5586" y="16388"/>
                    <a:pt x="5652" y="16368"/>
                    <a:pt x="5720" y="16368"/>
                  </a:cubicBezTo>
                  <a:cubicBezTo>
                    <a:pt x="6055" y="16368"/>
                    <a:pt x="6430" y="16857"/>
                    <a:pt x="6430" y="17158"/>
                  </a:cubicBezTo>
                  <a:cubicBezTo>
                    <a:pt x="6611" y="18969"/>
                    <a:pt x="7426" y="20690"/>
                    <a:pt x="8694" y="21957"/>
                  </a:cubicBezTo>
                  <a:lnTo>
                    <a:pt x="6974" y="22138"/>
                  </a:lnTo>
                  <a:cubicBezTo>
                    <a:pt x="7449" y="22693"/>
                    <a:pt x="8202" y="22970"/>
                    <a:pt x="8929" y="22970"/>
                  </a:cubicBezTo>
                  <a:cubicBezTo>
                    <a:pt x="9032" y="22970"/>
                    <a:pt x="9136" y="22965"/>
                    <a:pt x="9238" y="22953"/>
                  </a:cubicBezTo>
                  <a:cubicBezTo>
                    <a:pt x="9601" y="22934"/>
                    <a:pt x="9969" y="22927"/>
                    <a:pt x="10339" y="22927"/>
                  </a:cubicBezTo>
                  <a:cubicBezTo>
                    <a:pt x="11350" y="22927"/>
                    <a:pt x="12378" y="22980"/>
                    <a:pt x="13389" y="22980"/>
                  </a:cubicBezTo>
                  <a:cubicBezTo>
                    <a:pt x="13759" y="22980"/>
                    <a:pt x="14126" y="22973"/>
                    <a:pt x="14490" y="22953"/>
                  </a:cubicBezTo>
                  <a:cubicBezTo>
                    <a:pt x="19471" y="22772"/>
                    <a:pt x="24451" y="21414"/>
                    <a:pt x="28798" y="18969"/>
                  </a:cubicBezTo>
                  <a:cubicBezTo>
                    <a:pt x="29029" y="18661"/>
                    <a:pt x="29341" y="18615"/>
                    <a:pt x="29673" y="18615"/>
                  </a:cubicBezTo>
                  <a:cubicBezTo>
                    <a:pt x="29816" y="18615"/>
                    <a:pt x="29962" y="18623"/>
                    <a:pt x="30107" y="18623"/>
                  </a:cubicBezTo>
                  <a:cubicBezTo>
                    <a:pt x="30418" y="18623"/>
                    <a:pt x="30722" y="18584"/>
                    <a:pt x="30971" y="18335"/>
                  </a:cubicBezTo>
                  <a:cubicBezTo>
                    <a:pt x="31243" y="18063"/>
                    <a:pt x="31786" y="18154"/>
                    <a:pt x="32149" y="17882"/>
                  </a:cubicBezTo>
                  <a:lnTo>
                    <a:pt x="32601" y="17882"/>
                  </a:lnTo>
                  <a:cubicBezTo>
                    <a:pt x="33598" y="16705"/>
                    <a:pt x="35228" y="17339"/>
                    <a:pt x="36405" y="16796"/>
                  </a:cubicBezTo>
                  <a:lnTo>
                    <a:pt x="45642" y="15166"/>
                  </a:lnTo>
                  <a:cubicBezTo>
                    <a:pt x="48992" y="13626"/>
                    <a:pt x="52524" y="13898"/>
                    <a:pt x="55965" y="13536"/>
                  </a:cubicBezTo>
                  <a:lnTo>
                    <a:pt x="55875" y="13445"/>
                  </a:lnTo>
                  <a:lnTo>
                    <a:pt x="55875" y="13445"/>
                  </a:lnTo>
                  <a:cubicBezTo>
                    <a:pt x="55920" y="13490"/>
                    <a:pt x="55988" y="13513"/>
                    <a:pt x="56067" y="13513"/>
                  </a:cubicBezTo>
                  <a:cubicBezTo>
                    <a:pt x="56146" y="13513"/>
                    <a:pt x="56237" y="13490"/>
                    <a:pt x="56327" y="13445"/>
                  </a:cubicBezTo>
                  <a:cubicBezTo>
                    <a:pt x="55603" y="12087"/>
                    <a:pt x="56237" y="10728"/>
                    <a:pt x="56509" y="9460"/>
                  </a:cubicBezTo>
                  <a:cubicBezTo>
                    <a:pt x="56690" y="8645"/>
                    <a:pt x="56599" y="7830"/>
                    <a:pt x="56237" y="7106"/>
                  </a:cubicBezTo>
                  <a:cubicBezTo>
                    <a:pt x="55872" y="6417"/>
                    <a:pt x="55562" y="6109"/>
                    <a:pt x="55297" y="6109"/>
                  </a:cubicBezTo>
                  <a:cubicBezTo>
                    <a:pt x="54972" y="6109"/>
                    <a:pt x="54716" y="6577"/>
                    <a:pt x="54516" y="7378"/>
                  </a:cubicBezTo>
                  <a:cubicBezTo>
                    <a:pt x="54387" y="7765"/>
                    <a:pt x="54074" y="8106"/>
                    <a:pt x="53741" y="8106"/>
                  </a:cubicBezTo>
                  <a:cubicBezTo>
                    <a:pt x="53606" y="8106"/>
                    <a:pt x="53469" y="8051"/>
                    <a:pt x="53339" y="7921"/>
                  </a:cubicBezTo>
                  <a:cubicBezTo>
                    <a:pt x="52560" y="7288"/>
                    <a:pt x="51728" y="7126"/>
                    <a:pt x="50872" y="7126"/>
                  </a:cubicBezTo>
                  <a:cubicBezTo>
                    <a:pt x="50136" y="7126"/>
                    <a:pt x="49383" y="7245"/>
                    <a:pt x="48630" y="7287"/>
                  </a:cubicBezTo>
                  <a:cubicBezTo>
                    <a:pt x="46253" y="7287"/>
                    <a:pt x="43876" y="7772"/>
                    <a:pt x="41499" y="7772"/>
                  </a:cubicBezTo>
                  <a:cubicBezTo>
                    <a:pt x="41159" y="7772"/>
                    <a:pt x="40819" y="7762"/>
                    <a:pt x="40480" y="7740"/>
                  </a:cubicBezTo>
                  <a:lnTo>
                    <a:pt x="39755" y="7740"/>
                  </a:lnTo>
                  <a:cubicBezTo>
                    <a:pt x="39623" y="7766"/>
                    <a:pt x="39490" y="7777"/>
                    <a:pt x="39358" y="7777"/>
                  </a:cubicBezTo>
                  <a:cubicBezTo>
                    <a:pt x="39037" y="7777"/>
                    <a:pt x="38717" y="7713"/>
                    <a:pt x="38397" y="7649"/>
                  </a:cubicBezTo>
                  <a:lnTo>
                    <a:pt x="38035" y="7559"/>
                  </a:lnTo>
                  <a:lnTo>
                    <a:pt x="37673" y="7468"/>
                  </a:lnTo>
                  <a:cubicBezTo>
                    <a:pt x="37491" y="7378"/>
                    <a:pt x="37220" y="7378"/>
                    <a:pt x="36948" y="7378"/>
                  </a:cubicBezTo>
                  <a:cubicBezTo>
                    <a:pt x="36224" y="7287"/>
                    <a:pt x="35499" y="7106"/>
                    <a:pt x="34684" y="6925"/>
                  </a:cubicBezTo>
                  <a:cubicBezTo>
                    <a:pt x="25538" y="4751"/>
                    <a:pt x="16301" y="3121"/>
                    <a:pt x="7245" y="224"/>
                  </a:cubicBezTo>
                  <a:cubicBezTo>
                    <a:pt x="6943" y="72"/>
                    <a:pt x="6609" y="0"/>
                    <a:pt x="6276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3091175" y="4240750"/>
              <a:ext cx="54350" cy="15875"/>
            </a:xfrm>
            <a:custGeom>
              <a:avLst/>
              <a:gdLst/>
              <a:ahLst/>
              <a:cxnLst/>
              <a:rect l="l" t="t" r="r" b="b"/>
              <a:pathLst>
                <a:path w="2174" h="635" extrusionOk="0">
                  <a:moveTo>
                    <a:pt x="2174" y="1"/>
                  </a:moveTo>
                  <a:lnTo>
                    <a:pt x="2174" y="1"/>
                  </a:lnTo>
                  <a:cubicBezTo>
                    <a:pt x="2065" y="13"/>
                    <a:pt x="1953" y="17"/>
                    <a:pt x="1842" y="17"/>
                  </a:cubicBezTo>
                  <a:cubicBezTo>
                    <a:pt x="1628" y="17"/>
                    <a:pt x="1413" y="2"/>
                    <a:pt x="1206" y="2"/>
                  </a:cubicBezTo>
                  <a:cubicBezTo>
                    <a:pt x="718" y="2"/>
                    <a:pt x="276" y="84"/>
                    <a:pt x="1" y="635"/>
                  </a:cubicBezTo>
                  <a:lnTo>
                    <a:pt x="2083" y="544"/>
                  </a:lnTo>
                  <a:cubicBezTo>
                    <a:pt x="2083" y="363"/>
                    <a:pt x="2083" y="182"/>
                    <a:pt x="217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479925" y="3737600"/>
              <a:ext cx="916900" cy="250175"/>
            </a:xfrm>
            <a:custGeom>
              <a:avLst/>
              <a:gdLst/>
              <a:ahLst/>
              <a:cxnLst/>
              <a:rect l="l" t="t" r="r" b="b"/>
              <a:pathLst>
                <a:path w="36676" h="10007" extrusionOk="0">
                  <a:moveTo>
                    <a:pt x="862" y="0"/>
                  </a:moveTo>
                  <a:cubicBezTo>
                    <a:pt x="491" y="0"/>
                    <a:pt x="151" y="189"/>
                    <a:pt x="0" y="566"/>
                  </a:cubicBezTo>
                  <a:cubicBezTo>
                    <a:pt x="362" y="747"/>
                    <a:pt x="543" y="1200"/>
                    <a:pt x="543" y="1653"/>
                  </a:cubicBezTo>
                  <a:cubicBezTo>
                    <a:pt x="543" y="1834"/>
                    <a:pt x="543" y="2015"/>
                    <a:pt x="634" y="2106"/>
                  </a:cubicBezTo>
                  <a:cubicBezTo>
                    <a:pt x="1087" y="2196"/>
                    <a:pt x="1540" y="2196"/>
                    <a:pt x="1902" y="2377"/>
                  </a:cubicBezTo>
                  <a:cubicBezTo>
                    <a:pt x="7335" y="4189"/>
                    <a:pt x="12950" y="5728"/>
                    <a:pt x="18564" y="6815"/>
                  </a:cubicBezTo>
                  <a:cubicBezTo>
                    <a:pt x="22639" y="7630"/>
                    <a:pt x="26714" y="8807"/>
                    <a:pt x="30880" y="9260"/>
                  </a:cubicBezTo>
                  <a:cubicBezTo>
                    <a:pt x="31109" y="9456"/>
                    <a:pt x="31374" y="9499"/>
                    <a:pt x="31652" y="9499"/>
                  </a:cubicBezTo>
                  <a:cubicBezTo>
                    <a:pt x="31866" y="9499"/>
                    <a:pt x="32088" y="9474"/>
                    <a:pt x="32309" y="9474"/>
                  </a:cubicBezTo>
                  <a:cubicBezTo>
                    <a:pt x="32597" y="9474"/>
                    <a:pt x="32882" y="9516"/>
                    <a:pt x="33144" y="9713"/>
                  </a:cubicBezTo>
                  <a:lnTo>
                    <a:pt x="33597" y="9713"/>
                  </a:lnTo>
                  <a:cubicBezTo>
                    <a:pt x="33672" y="9675"/>
                    <a:pt x="33747" y="9653"/>
                    <a:pt x="33822" y="9653"/>
                  </a:cubicBezTo>
                  <a:cubicBezTo>
                    <a:pt x="33928" y="9653"/>
                    <a:pt x="34034" y="9697"/>
                    <a:pt x="34140" y="9803"/>
                  </a:cubicBezTo>
                  <a:cubicBezTo>
                    <a:pt x="34276" y="9939"/>
                    <a:pt x="34480" y="10007"/>
                    <a:pt x="34684" y="10007"/>
                  </a:cubicBezTo>
                  <a:cubicBezTo>
                    <a:pt x="34887" y="10007"/>
                    <a:pt x="35091" y="9939"/>
                    <a:pt x="35227" y="9803"/>
                  </a:cubicBezTo>
                  <a:cubicBezTo>
                    <a:pt x="35589" y="9350"/>
                    <a:pt x="36676" y="9622"/>
                    <a:pt x="36404" y="8626"/>
                  </a:cubicBezTo>
                  <a:lnTo>
                    <a:pt x="35861" y="8626"/>
                  </a:lnTo>
                  <a:cubicBezTo>
                    <a:pt x="35599" y="8451"/>
                    <a:pt x="35310" y="8408"/>
                    <a:pt x="35010" y="8408"/>
                  </a:cubicBezTo>
                  <a:cubicBezTo>
                    <a:pt x="34708" y="8408"/>
                    <a:pt x="34396" y="8452"/>
                    <a:pt x="34092" y="8452"/>
                  </a:cubicBezTo>
                  <a:cubicBezTo>
                    <a:pt x="33758" y="8452"/>
                    <a:pt x="33434" y="8398"/>
                    <a:pt x="33144" y="8173"/>
                  </a:cubicBezTo>
                  <a:cubicBezTo>
                    <a:pt x="30971" y="7811"/>
                    <a:pt x="28888" y="7267"/>
                    <a:pt x="26805" y="6815"/>
                  </a:cubicBezTo>
                  <a:cubicBezTo>
                    <a:pt x="18202" y="4641"/>
                    <a:pt x="9509" y="3011"/>
                    <a:pt x="1087" y="23"/>
                  </a:cubicBezTo>
                  <a:cubicBezTo>
                    <a:pt x="1011" y="8"/>
                    <a:pt x="936" y="0"/>
                    <a:pt x="862" y="0"/>
                  </a:cubicBezTo>
                  <a:close/>
                </a:path>
              </a:pathLst>
            </a:custGeom>
            <a:solidFill>
              <a:srgbClr val="ED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3867700" y="1714200"/>
              <a:ext cx="258125" cy="314400"/>
            </a:xfrm>
            <a:custGeom>
              <a:avLst/>
              <a:gdLst/>
              <a:ahLst/>
              <a:cxnLst/>
              <a:rect l="l" t="t" r="r" b="b"/>
              <a:pathLst>
                <a:path w="10325" h="12576" extrusionOk="0">
                  <a:moveTo>
                    <a:pt x="8513" y="3261"/>
                  </a:moveTo>
                  <a:lnTo>
                    <a:pt x="8513" y="3261"/>
                  </a:lnTo>
                  <a:cubicBezTo>
                    <a:pt x="8332" y="3442"/>
                    <a:pt x="8151" y="3532"/>
                    <a:pt x="7879" y="3623"/>
                  </a:cubicBezTo>
                  <a:cubicBezTo>
                    <a:pt x="8151" y="3532"/>
                    <a:pt x="8332" y="3351"/>
                    <a:pt x="8513" y="3261"/>
                  </a:cubicBezTo>
                  <a:close/>
                  <a:moveTo>
                    <a:pt x="2446" y="0"/>
                  </a:moveTo>
                  <a:cubicBezTo>
                    <a:pt x="2265" y="0"/>
                    <a:pt x="2084" y="182"/>
                    <a:pt x="2084" y="272"/>
                  </a:cubicBezTo>
                  <a:lnTo>
                    <a:pt x="2084" y="544"/>
                  </a:lnTo>
                  <a:cubicBezTo>
                    <a:pt x="2084" y="1631"/>
                    <a:pt x="1812" y="2627"/>
                    <a:pt x="1359" y="3623"/>
                  </a:cubicBezTo>
                  <a:cubicBezTo>
                    <a:pt x="635" y="4981"/>
                    <a:pt x="272" y="6611"/>
                    <a:pt x="454" y="8151"/>
                  </a:cubicBezTo>
                  <a:cubicBezTo>
                    <a:pt x="635" y="8422"/>
                    <a:pt x="725" y="8694"/>
                    <a:pt x="635" y="8966"/>
                  </a:cubicBezTo>
                  <a:cubicBezTo>
                    <a:pt x="1" y="11411"/>
                    <a:pt x="2355" y="11592"/>
                    <a:pt x="3532" y="12316"/>
                  </a:cubicBezTo>
                  <a:cubicBezTo>
                    <a:pt x="3824" y="12496"/>
                    <a:pt x="4110" y="12575"/>
                    <a:pt x="4387" y="12575"/>
                  </a:cubicBezTo>
                  <a:cubicBezTo>
                    <a:pt x="5226" y="12575"/>
                    <a:pt x="5976" y="11843"/>
                    <a:pt x="6521" y="10958"/>
                  </a:cubicBezTo>
                  <a:cubicBezTo>
                    <a:pt x="6611" y="10596"/>
                    <a:pt x="7064" y="10596"/>
                    <a:pt x="7336" y="10324"/>
                  </a:cubicBezTo>
                  <a:lnTo>
                    <a:pt x="7970" y="9781"/>
                  </a:lnTo>
                  <a:cubicBezTo>
                    <a:pt x="8423" y="9509"/>
                    <a:pt x="8151" y="8875"/>
                    <a:pt x="8513" y="8603"/>
                  </a:cubicBezTo>
                  <a:lnTo>
                    <a:pt x="8513" y="7607"/>
                  </a:lnTo>
                  <a:cubicBezTo>
                    <a:pt x="8241" y="7245"/>
                    <a:pt x="7698" y="7155"/>
                    <a:pt x="7970" y="6611"/>
                  </a:cubicBezTo>
                  <a:lnTo>
                    <a:pt x="7970" y="6611"/>
                  </a:lnTo>
                  <a:cubicBezTo>
                    <a:pt x="7970" y="6879"/>
                    <a:pt x="8019" y="7197"/>
                    <a:pt x="8266" y="7197"/>
                  </a:cubicBezTo>
                  <a:cubicBezTo>
                    <a:pt x="8352" y="7197"/>
                    <a:pt x="8463" y="7158"/>
                    <a:pt x="8604" y="7064"/>
                  </a:cubicBezTo>
                  <a:lnTo>
                    <a:pt x="9056" y="7064"/>
                  </a:lnTo>
                  <a:cubicBezTo>
                    <a:pt x="9238" y="6883"/>
                    <a:pt x="9328" y="6702"/>
                    <a:pt x="9509" y="6521"/>
                  </a:cubicBezTo>
                  <a:cubicBezTo>
                    <a:pt x="9871" y="6068"/>
                    <a:pt x="10143" y="5524"/>
                    <a:pt x="10324" y="4981"/>
                  </a:cubicBezTo>
                  <a:cubicBezTo>
                    <a:pt x="10324" y="4709"/>
                    <a:pt x="10324" y="4528"/>
                    <a:pt x="10143" y="4347"/>
                  </a:cubicBezTo>
                  <a:lnTo>
                    <a:pt x="10143" y="3804"/>
                  </a:lnTo>
                  <a:lnTo>
                    <a:pt x="8513" y="3261"/>
                  </a:lnTo>
                  <a:cubicBezTo>
                    <a:pt x="8875" y="2627"/>
                    <a:pt x="9238" y="1902"/>
                    <a:pt x="9781" y="997"/>
                  </a:cubicBezTo>
                  <a:lnTo>
                    <a:pt x="9781" y="997"/>
                  </a:lnTo>
                  <a:cubicBezTo>
                    <a:pt x="9117" y="1204"/>
                    <a:pt x="8416" y="1316"/>
                    <a:pt x="7711" y="1316"/>
                  </a:cubicBezTo>
                  <a:cubicBezTo>
                    <a:pt x="6877" y="1316"/>
                    <a:pt x="6038" y="1159"/>
                    <a:pt x="5253" y="815"/>
                  </a:cubicBezTo>
                  <a:lnTo>
                    <a:pt x="2627" y="0"/>
                  </a:lnTo>
                  <a:close/>
                </a:path>
              </a:pathLst>
            </a:custGeom>
            <a:solidFill>
              <a:srgbClr val="FAF2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3797525" y="1297975"/>
              <a:ext cx="138125" cy="454300"/>
            </a:xfrm>
            <a:custGeom>
              <a:avLst/>
              <a:gdLst/>
              <a:ahLst/>
              <a:cxnLst/>
              <a:rect l="l" t="t" r="r" b="b"/>
              <a:pathLst>
                <a:path w="5525" h="18172" extrusionOk="0">
                  <a:moveTo>
                    <a:pt x="2009" y="0"/>
                  </a:moveTo>
                  <a:cubicBezTo>
                    <a:pt x="1715" y="0"/>
                    <a:pt x="1257" y="132"/>
                    <a:pt x="544" y="349"/>
                  </a:cubicBezTo>
                  <a:cubicBezTo>
                    <a:pt x="1268" y="2160"/>
                    <a:pt x="1087" y="4153"/>
                    <a:pt x="0" y="5783"/>
                  </a:cubicBezTo>
                  <a:cubicBezTo>
                    <a:pt x="0" y="9586"/>
                    <a:pt x="0" y="13389"/>
                    <a:pt x="0" y="17283"/>
                  </a:cubicBezTo>
                  <a:cubicBezTo>
                    <a:pt x="568" y="17662"/>
                    <a:pt x="1135" y="18172"/>
                    <a:pt x="1825" y="18172"/>
                  </a:cubicBezTo>
                  <a:cubicBezTo>
                    <a:pt x="2126" y="18172"/>
                    <a:pt x="2450" y="18074"/>
                    <a:pt x="2808" y="17827"/>
                  </a:cubicBezTo>
                  <a:cubicBezTo>
                    <a:pt x="3442" y="17464"/>
                    <a:pt x="4166" y="17283"/>
                    <a:pt x="4891" y="17283"/>
                  </a:cubicBezTo>
                  <a:lnTo>
                    <a:pt x="5343" y="16740"/>
                  </a:lnTo>
                  <a:lnTo>
                    <a:pt x="5524" y="16740"/>
                  </a:lnTo>
                  <a:lnTo>
                    <a:pt x="5434" y="15563"/>
                  </a:lnTo>
                  <a:cubicBezTo>
                    <a:pt x="5207" y="15076"/>
                    <a:pt x="4933" y="14927"/>
                    <a:pt x="4643" y="14927"/>
                  </a:cubicBezTo>
                  <a:cubicBezTo>
                    <a:pt x="4178" y="14927"/>
                    <a:pt x="3668" y="15309"/>
                    <a:pt x="3234" y="15309"/>
                  </a:cubicBezTo>
                  <a:cubicBezTo>
                    <a:pt x="3181" y="15309"/>
                    <a:pt x="3130" y="15304"/>
                    <a:pt x="3079" y="15291"/>
                  </a:cubicBezTo>
                  <a:cubicBezTo>
                    <a:pt x="2808" y="14657"/>
                    <a:pt x="3351" y="14114"/>
                    <a:pt x="3351" y="13571"/>
                  </a:cubicBezTo>
                  <a:cubicBezTo>
                    <a:pt x="3442" y="13299"/>
                    <a:pt x="3351" y="13027"/>
                    <a:pt x="3170" y="12846"/>
                  </a:cubicBezTo>
                  <a:cubicBezTo>
                    <a:pt x="1630" y="12212"/>
                    <a:pt x="2898" y="10944"/>
                    <a:pt x="2627" y="9948"/>
                  </a:cubicBezTo>
                  <a:cubicBezTo>
                    <a:pt x="1812" y="7322"/>
                    <a:pt x="2445" y="4515"/>
                    <a:pt x="2536" y="1798"/>
                  </a:cubicBezTo>
                  <a:cubicBezTo>
                    <a:pt x="2536" y="488"/>
                    <a:pt x="2575" y="0"/>
                    <a:pt x="2009" y="0"/>
                  </a:cubicBezTo>
                  <a:close/>
                </a:path>
              </a:pathLst>
            </a:custGeom>
            <a:solidFill>
              <a:srgbClr val="EE7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3833750" y="1453850"/>
              <a:ext cx="167550" cy="255925"/>
            </a:xfrm>
            <a:custGeom>
              <a:avLst/>
              <a:gdLst/>
              <a:ahLst/>
              <a:cxnLst/>
              <a:rect l="l" t="t" r="r" b="b"/>
              <a:pathLst>
                <a:path w="6702" h="10237" extrusionOk="0">
                  <a:moveTo>
                    <a:pt x="5524" y="0"/>
                  </a:moveTo>
                  <a:cubicBezTo>
                    <a:pt x="4075" y="181"/>
                    <a:pt x="3985" y="1359"/>
                    <a:pt x="3532" y="2264"/>
                  </a:cubicBezTo>
                  <a:cubicBezTo>
                    <a:pt x="2717" y="3804"/>
                    <a:pt x="2536" y="5615"/>
                    <a:pt x="1721" y="7154"/>
                  </a:cubicBezTo>
                  <a:cubicBezTo>
                    <a:pt x="906" y="7426"/>
                    <a:pt x="906" y="7969"/>
                    <a:pt x="906" y="8694"/>
                  </a:cubicBezTo>
                  <a:cubicBezTo>
                    <a:pt x="906" y="9056"/>
                    <a:pt x="0" y="9509"/>
                    <a:pt x="906" y="9962"/>
                  </a:cubicBezTo>
                  <a:cubicBezTo>
                    <a:pt x="1154" y="10127"/>
                    <a:pt x="1403" y="10236"/>
                    <a:pt x="1643" y="10236"/>
                  </a:cubicBezTo>
                  <a:cubicBezTo>
                    <a:pt x="1927" y="10236"/>
                    <a:pt x="2200" y="10083"/>
                    <a:pt x="2445" y="9690"/>
                  </a:cubicBezTo>
                  <a:cubicBezTo>
                    <a:pt x="2635" y="9263"/>
                    <a:pt x="2899" y="9135"/>
                    <a:pt x="3185" y="9135"/>
                  </a:cubicBezTo>
                  <a:cubicBezTo>
                    <a:pt x="3446" y="9135"/>
                    <a:pt x="3726" y="9241"/>
                    <a:pt x="3985" y="9328"/>
                  </a:cubicBezTo>
                  <a:cubicBezTo>
                    <a:pt x="5343" y="8151"/>
                    <a:pt x="4709" y="6068"/>
                    <a:pt x="6068" y="4890"/>
                  </a:cubicBezTo>
                  <a:cubicBezTo>
                    <a:pt x="6068" y="4166"/>
                    <a:pt x="6702" y="3532"/>
                    <a:pt x="6520" y="2717"/>
                  </a:cubicBezTo>
                  <a:cubicBezTo>
                    <a:pt x="5977" y="1902"/>
                    <a:pt x="5615" y="996"/>
                    <a:pt x="5524" y="0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4121275" y="1782125"/>
              <a:ext cx="15875" cy="29450"/>
            </a:xfrm>
            <a:custGeom>
              <a:avLst/>
              <a:gdLst/>
              <a:ahLst/>
              <a:cxnLst/>
              <a:rect l="l" t="t" r="r" b="b"/>
              <a:pathLst>
                <a:path w="635" h="1178" extrusionOk="0">
                  <a:moveTo>
                    <a:pt x="634" y="0"/>
                  </a:moveTo>
                  <a:cubicBezTo>
                    <a:pt x="181" y="272"/>
                    <a:pt x="0" y="725"/>
                    <a:pt x="91" y="1177"/>
                  </a:cubicBezTo>
                  <a:cubicBezTo>
                    <a:pt x="453" y="906"/>
                    <a:pt x="634" y="453"/>
                    <a:pt x="634" y="0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4134850" y="1754950"/>
              <a:ext cx="15875" cy="27200"/>
            </a:xfrm>
            <a:custGeom>
              <a:avLst/>
              <a:gdLst/>
              <a:ahLst/>
              <a:cxnLst/>
              <a:rect l="l" t="t" r="r" b="b"/>
              <a:pathLst>
                <a:path w="635" h="1088" extrusionOk="0">
                  <a:moveTo>
                    <a:pt x="634" y="1"/>
                  </a:moveTo>
                  <a:cubicBezTo>
                    <a:pt x="272" y="272"/>
                    <a:pt x="0" y="634"/>
                    <a:pt x="91" y="1087"/>
                  </a:cubicBezTo>
                  <a:lnTo>
                    <a:pt x="634" y="1087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3858650" y="817925"/>
              <a:ext cx="242275" cy="819275"/>
            </a:xfrm>
            <a:custGeom>
              <a:avLst/>
              <a:gdLst/>
              <a:ahLst/>
              <a:cxnLst/>
              <a:rect l="l" t="t" r="r" b="b"/>
              <a:pathLst>
                <a:path w="9691" h="32771" extrusionOk="0">
                  <a:moveTo>
                    <a:pt x="4230" y="0"/>
                  </a:moveTo>
                  <a:cubicBezTo>
                    <a:pt x="3788" y="0"/>
                    <a:pt x="3367" y="125"/>
                    <a:pt x="2989" y="534"/>
                  </a:cubicBezTo>
                  <a:cubicBezTo>
                    <a:pt x="2355" y="1621"/>
                    <a:pt x="1721" y="2798"/>
                    <a:pt x="1087" y="3794"/>
                  </a:cubicBezTo>
                  <a:cubicBezTo>
                    <a:pt x="272" y="4971"/>
                    <a:pt x="0" y="6330"/>
                    <a:pt x="363" y="7688"/>
                  </a:cubicBezTo>
                  <a:cubicBezTo>
                    <a:pt x="634" y="8865"/>
                    <a:pt x="725" y="10133"/>
                    <a:pt x="725" y="11401"/>
                  </a:cubicBezTo>
                  <a:cubicBezTo>
                    <a:pt x="725" y="13665"/>
                    <a:pt x="363" y="15929"/>
                    <a:pt x="544" y="18102"/>
                  </a:cubicBezTo>
                  <a:cubicBezTo>
                    <a:pt x="816" y="22811"/>
                    <a:pt x="634" y="27430"/>
                    <a:pt x="725" y="32048"/>
                  </a:cubicBezTo>
                  <a:cubicBezTo>
                    <a:pt x="725" y="32229"/>
                    <a:pt x="725" y="32410"/>
                    <a:pt x="725" y="32591"/>
                  </a:cubicBezTo>
                  <a:cubicBezTo>
                    <a:pt x="956" y="32718"/>
                    <a:pt x="1134" y="32771"/>
                    <a:pt x="1272" y="32771"/>
                  </a:cubicBezTo>
                  <a:cubicBezTo>
                    <a:pt x="1726" y="32771"/>
                    <a:pt x="1742" y="32193"/>
                    <a:pt x="1812" y="31776"/>
                  </a:cubicBezTo>
                  <a:cubicBezTo>
                    <a:pt x="2355" y="29512"/>
                    <a:pt x="3261" y="27430"/>
                    <a:pt x="4528" y="25528"/>
                  </a:cubicBezTo>
                  <a:cubicBezTo>
                    <a:pt x="4800" y="23445"/>
                    <a:pt x="5162" y="21362"/>
                    <a:pt x="5706" y="19370"/>
                  </a:cubicBezTo>
                  <a:cubicBezTo>
                    <a:pt x="6611" y="15838"/>
                    <a:pt x="8332" y="12488"/>
                    <a:pt x="8422" y="8775"/>
                  </a:cubicBezTo>
                  <a:cubicBezTo>
                    <a:pt x="7336" y="8594"/>
                    <a:pt x="6973" y="8050"/>
                    <a:pt x="7607" y="7054"/>
                  </a:cubicBezTo>
                  <a:cubicBezTo>
                    <a:pt x="8151" y="6330"/>
                    <a:pt x="8966" y="5786"/>
                    <a:pt x="8422" y="4700"/>
                  </a:cubicBezTo>
                  <a:cubicBezTo>
                    <a:pt x="8060" y="4247"/>
                    <a:pt x="9690" y="3251"/>
                    <a:pt x="7879" y="2979"/>
                  </a:cubicBezTo>
                  <a:cubicBezTo>
                    <a:pt x="6792" y="2889"/>
                    <a:pt x="8241" y="1349"/>
                    <a:pt x="7336" y="715"/>
                  </a:cubicBezTo>
                  <a:cubicBezTo>
                    <a:pt x="7155" y="625"/>
                    <a:pt x="6883" y="262"/>
                    <a:pt x="6792" y="262"/>
                  </a:cubicBezTo>
                  <a:cubicBezTo>
                    <a:pt x="6653" y="292"/>
                    <a:pt x="6513" y="305"/>
                    <a:pt x="6370" y="305"/>
                  </a:cubicBezTo>
                  <a:cubicBezTo>
                    <a:pt x="5664" y="305"/>
                    <a:pt x="4922" y="0"/>
                    <a:pt x="4230" y="0"/>
                  </a:cubicBezTo>
                  <a:close/>
                </a:path>
              </a:pathLst>
            </a:custGeom>
            <a:solidFill>
              <a:srgbClr val="FDF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4800450" y="2576750"/>
              <a:ext cx="95100" cy="89225"/>
            </a:xfrm>
            <a:custGeom>
              <a:avLst/>
              <a:gdLst/>
              <a:ahLst/>
              <a:cxnLst/>
              <a:rect l="l" t="t" r="r" b="b"/>
              <a:pathLst>
                <a:path w="3804" h="3569" extrusionOk="0">
                  <a:moveTo>
                    <a:pt x="2264" y="91"/>
                  </a:moveTo>
                  <a:cubicBezTo>
                    <a:pt x="1540" y="182"/>
                    <a:pt x="634" y="1"/>
                    <a:pt x="0" y="816"/>
                  </a:cubicBezTo>
                  <a:lnTo>
                    <a:pt x="91" y="816"/>
                  </a:lnTo>
                  <a:cubicBezTo>
                    <a:pt x="1993" y="1088"/>
                    <a:pt x="91" y="2718"/>
                    <a:pt x="1449" y="3533"/>
                  </a:cubicBezTo>
                  <a:cubicBezTo>
                    <a:pt x="1571" y="3557"/>
                    <a:pt x="1692" y="3568"/>
                    <a:pt x="1813" y="3568"/>
                  </a:cubicBezTo>
                  <a:cubicBezTo>
                    <a:pt x="2145" y="3568"/>
                    <a:pt x="2476" y="3484"/>
                    <a:pt x="2808" y="3352"/>
                  </a:cubicBezTo>
                  <a:cubicBezTo>
                    <a:pt x="1721" y="2627"/>
                    <a:pt x="2717" y="2536"/>
                    <a:pt x="3079" y="2084"/>
                  </a:cubicBezTo>
                  <a:cubicBezTo>
                    <a:pt x="3804" y="1359"/>
                    <a:pt x="3351" y="91"/>
                    <a:pt x="2264" y="9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4569525" y="4675425"/>
              <a:ext cx="27200" cy="13600"/>
            </a:xfrm>
            <a:custGeom>
              <a:avLst/>
              <a:gdLst/>
              <a:ahLst/>
              <a:cxnLst/>
              <a:rect l="l" t="t" r="r" b="b"/>
              <a:pathLst>
                <a:path w="1088" h="544" extrusionOk="0">
                  <a:moveTo>
                    <a:pt x="0" y="1"/>
                  </a:moveTo>
                  <a:cubicBezTo>
                    <a:pt x="272" y="363"/>
                    <a:pt x="634" y="544"/>
                    <a:pt x="1087" y="544"/>
                  </a:cubicBezTo>
                  <a:cubicBezTo>
                    <a:pt x="906" y="1"/>
                    <a:pt x="453" y="1"/>
                    <a:pt x="0" y="1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4469900" y="4159250"/>
              <a:ext cx="364525" cy="70850"/>
            </a:xfrm>
            <a:custGeom>
              <a:avLst/>
              <a:gdLst/>
              <a:ahLst/>
              <a:cxnLst/>
              <a:rect l="l" t="t" r="r" b="b"/>
              <a:pathLst>
                <a:path w="14581" h="2834" extrusionOk="0">
                  <a:moveTo>
                    <a:pt x="14218" y="1"/>
                  </a:moveTo>
                  <a:cubicBezTo>
                    <a:pt x="11653" y="378"/>
                    <a:pt x="8961" y="567"/>
                    <a:pt x="6301" y="567"/>
                  </a:cubicBezTo>
                  <a:cubicBezTo>
                    <a:pt x="5769" y="567"/>
                    <a:pt x="5238" y="559"/>
                    <a:pt x="4710" y="544"/>
                  </a:cubicBezTo>
                  <a:cubicBezTo>
                    <a:pt x="4167" y="453"/>
                    <a:pt x="3601" y="408"/>
                    <a:pt x="3035" y="408"/>
                  </a:cubicBezTo>
                  <a:cubicBezTo>
                    <a:pt x="2469" y="408"/>
                    <a:pt x="1903" y="453"/>
                    <a:pt x="1359" y="544"/>
                  </a:cubicBezTo>
                  <a:cubicBezTo>
                    <a:pt x="1178" y="1087"/>
                    <a:pt x="92" y="816"/>
                    <a:pt x="1" y="1812"/>
                  </a:cubicBezTo>
                  <a:cubicBezTo>
                    <a:pt x="544" y="2174"/>
                    <a:pt x="1110" y="2242"/>
                    <a:pt x="1676" y="2242"/>
                  </a:cubicBezTo>
                  <a:cubicBezTo>
                    <a:pt x="2016" y="2242"/>
                    <a:pt x="2355" y="2217"/>
                    <a:pt x="2690" y="2217"/>
                  </a:cubicBezTo>
                  <a:cubicBezTo>
                    <a:pt x="2913" y="2217"/>
                    <a:pt x="3134" y="2228"/>
                    <a:pt x="3352" y="2264"/>
                  </a:cubicBezTo>
                  <a:cubicBezTo>
                    <a:pt x="3441" y="2272"/>
                    <a:pt x="3532" y="2275"/>
                    <a:pt x="3623" y="2275"/>
                  </a:cubicBezTo>
                  <a:cubicBezTo>
                    <a:pt x="4110" y="2275"/>
                    <a:pt x="4611" y="2184"/>
                    <a:pt x="5102" y="2184"/>
                  </a:cubicBezTo>
                  <a:cubicBezTo>
                    <a:pt x="5627" y="2184"/>
                    <a:pt x="6140" y="2288"/>
                    <a:pt x="6612" y="2717"/>
                  </a:cubicBezTo>
                  <a:cubicBezTo>
                    <a:pt x="6784" y="2711"/>
                    <a:pt x="6957" y="2708"/>
                    <a:pt x="7129" y="2708"/>
                  </a:cubicBezTo>
                  <a:cubicBezTo>
                    <a:pt x="8288" y="2708"/>
                    <a:pt x="9445" y="2834"/>
                    <a:pt x="10578" y="2834"/>
                  </a:cubicBezTo>
                  <a:cubicBezTo>
                    <a:pt x="11667" y="2834"/>
                    <a:pt x="12735" y="2718"/>
                    <a:pt x="13766" y="2264"/>
                  </a:cubicBezTo>
                  <a:cubicBezTo>
                    <a:pt x="14581" y="1631"/>
                    <a:pt x="14490" y="816"/>
                    <a:pt x="14218" y="1"/>
                  </a:cubicBezTo>
                  <a:close/>
                </a:path>
              </a:pathLst>
            </a:custGeom>
            <a:solidFill>
              <a:srgbClr val="ED7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4875150" y="4181900"/>
              <a:ext cx="20400" cy="18125"/>
            </a:xfrm>
            <a:custGeom>
              <a:avLst/>
              <a:gdLst/>
              <a:ahLst/>
              <a:cxnLst/>
              <a:rect l="l" t="t" r="r" b="b"/>
              <a:pathLst>
                <a:path w="816" h="725" extrusionOk="0">
                  <a:moveTo>
                    <a:pt x="182" y="0"/>
                  </a:moveTo>
                  <a:cubicBezTo>
                    <a:pt x="91" y="0"/>
                    <a:pt x="1" y="272"/>
                    <a:pt x="1" y="362"/>
                  </a:cubicBezTo>
                  <a:cubicBezTo>
                    <a:pt x="182" y="725"/>
                    <a:pt x="454" y="725"/>
                    <a:pt x="816" y="725"/>
                  </a:cubicBezTo>
                  <a:cubicBezTo>
                    <a:pt x="725" y="453"/>
                    <a:pt x="544" y="91"/>
                    <a:pt x="182" y="0"/>
                  </a:cubicBezTo>
                  <a:close/>
                </a:path>
              </a:pathLst>
            </a:custGeom>
            <a:solidFill>
              <a:srgbClr val="ED7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3023250" y="1785625"/>
              <a:ext cx="81525" cy="109725"/>
            </a:xfrm>
            <a:custGeom>
              <a:avLst/>
              <a:gdLst/>
              <a:ahLst/>
              <a:cxnLst/>
              <a:rect l="l" t="t" r="r" b="b"/>
              <a:pathLst>
                <a:path w="3261" h="4389" extrusionOk="0">
                  <a:moveTo>
                    <a:pt x="1636" y="1"/>
                  </a:moveTo>
                  <a:cubicBezTo>
                    <a:pt x="1262" y="1"/>
                    <a:pt x="779" y="153"/>
                    <a:pt x="91" y="404"/>
                  </a:cubicBezTo>
                  <a:cubicBezTo>
                    <a:pt x="1" y="494"/>
                    <a:pt x="1" y="675"/>
                    <a:pt x="1" y="947"/>
                  </a:cubicBezTo>
                  <a:cubicBezTo>
                    <a:pt x="182" y="1219"/>
                    <a:pt x="272" y="1490"/>
                    <a:pt x="544" y="1762"/>
                  </a:cubicBezTo>
                  <a:cubicBezTo>
                    <a:pt x="997" y="2396"/>
                    <a:pt x="906" y="3301"/>
                    <a:pt x="1269" y="4026"/>
                  </a:cubicBezTo>
                  <a:cubicBezTo>
                    <a:pt x="1359" y="4207"/>
                    <a:pt x="1540" y="4388"/>
                    <a:pt x="1812" y="4388"/>
                  </a:cubicBezTo>
                  <a:lnTo>
                    <a:pt x="2084" y="4207"/>
                  </a:lnTo>
                  <a:cubicBezTo>
                    <a:pt x="2627" y="3573"/>
                    <a:pt x="2446" y="2577"/>
                    <a:pt x="3261" y="2034"/>
                  </a:cubicBezTo>
                  <a:cubicBezTo>
                    <a:pt x="2668" y="551"/>
                    <a:pt x="2347" y="1"/>
                    <a:pt x="1636" y="1"/>
                  </a:cubicBezTo>
                  <a:close/>
                </a:path>
              </a:pathLst>
            </a:custGeom>
            <a:solidFill>
              <a:srgbClr val="FAF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3104750" y="1727775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1" y="544"/>
                  </a:lnTo>
                  <a:lnTo>
                    <a:pt x="544" y="1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3145500" y="1741375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4"/>
                  </a:lnTo>
                  <a:lnTo>
                    <a:pt x="544" y="544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4094100" y="1822850"/>
              <a:ext cx="85625" cy="76500"/>
            </a:xfrm>
            <a:custGeom>
              <a:avLst/>
              <a:gdLst/>
              <a:ahLst/>
              <a:cxnLst/>
              <a:rect l="l" t="t" r="r" b="b"/>
              <a:pathLst>
                <a:path w="3425" h="3060" extrusionOk="0">
                  <a:moveTo>
                    <a:pt x="1511" y="0"/>
                  </a:moveTo>
                  <a:cubicBezTo>
                    <a:pt x="1401" y="0"/>
                    <a:pt x="1290" y="1"/>
                    <a:pt x="1178" y="1"/>
                  </a:cubicBezTo>
                  <a:cubicBezTo>
                    <a:pt x="1087" y="182"/>
                    <a:pt x="1087" y="363"/>
                    <a:pt x="1087" y="545"/>
                  </a:cubicBezTo>
                  <a:cubicBezTo>
                    <a:pt x="815" y="1088"/>
                    <a:pt x="815" y="1812"/>
                    <a:pt x="91" y="2175"/>
                  </a:cubicBezTo>
                  <a:cubicBezTo>
                    <a:pt x="91" y="2356"/>
                    <a:pt x="0" y="2537"/>
                    <a:pt x="0" y="2718"/>
                  </a:cubicBezTo>
                  <a:cubicBezTo>
                    <a:pt x="385" y="2889"/>
                    <a:pt x="729" y="3059"/>
                    <a:pt x="1023" y="3059"/>
                  </a:cubicBezTo>
                  <a:cubicBezTo>
                    <a:pt x="1353" y="3059"/>
                    <a:pt x="1620" y="2845"/>
                    <a:pt x="1812" y="2175"/>
                  </a:cubicBezTo>
                  <a:cubicBezTo>
                    <a:pt x="1842" y="2024"/>
                    <a:pt x="1922" y="1973"/>
                    <a:pt x="2026" y="1973"/>
                  </a:cubicBezTo>
                  <a:cubicBezTo>
                    <a:pt x="2234" y="1973"/>
                    <a:pt x="2536" y="2175"/>
                    <a:pt x="2717" y="2175"/>
                  </a:cubicBezTo>
                  <a:lnTo>
                    <a:pt x="3261" y="1631"/>
                  </a:lnTo>
                  <a:cubicBezTo>
                    <a:pt x="3424" y="75"/>
                    <a:pt x="2550" y="0"/>
                    <a:pt x="1511" y="0"/>
                  </a:cubicBez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4175600" y="1782125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1" y="0"/>
                  </a:moveTo>
                  <a:cubicBezTo>
                    <a:pt x="46" y="136"/>
                    <a:pt x="114" y="181"/>
                    <a:pt x="170" y="181"/>
                  </a:cubicBezTo>
                  <a:cubicBezTo>
                    <a:pt x="227" y="181"/>
                    <a:pt x="272" y="136"/>
                    <a:pt x="272" y="91"/>
                  </a:cubicBezTo>
                  <a:cubicBezTo>
                    <a:pt x="272" y="91"/>
                    <a:pt x="91" y="0"/>
                    <a:pt x="1" y="0"/>
                  </a:cubicBez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3083350" y="1714200"/>
              <a:ext cx="21425" cy="13725"/>
            </a:xfrm>
            <a:custGeom>
              <a:avLst/>
              <a:gdLst/>
              <a:ahLst/>
              <a:cxnLst/>
              <a:rect l="l" t="t" r="r" b="b"/>
              <a:pathLst>
                <a:path w="857" h="549" extrusionOk="0">
                  <a:moveTo>
                    <a:pt x="314" y="0"/>
                  </a:moveTo>
                  <a:cubicBezTo>
                    <a:pt x="1" y="469"/>
                    <a:pt x="138" y="549"/>
                    <a:pt x="362" y="549"/>
                  </a:cubicBezTo>
                  <a:cubicBezTo>
                    <a:pt x="477" y="549"/>
                    <a:pt x="615" y="528"/>
                    <a:pt x="727" y="528"/>
                  </a:cubicBezTo>
                  <a:cubicBezTo>
                    <a:pt x="777" y="528"/>
                    <a:pt x="821" y="532"/>
                    <a:pt x="857" y="544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3002875" y="1861900"/>
              <a:ext cx="74750" cy="83250"/>
            </a:xfrm>
            <a:custGeom>
              <a:avLst/>
              <a:gdLst/>
              <a:ahLst/>
              <a:cxnLst/>
              <a:rect l="l" t="t" r="r" b="b"/>
              <a:pathLst>
                <a:path w="2990" h="3330" extrusionOk="0">
                  <a:moveTo>
                    <a:pt x="1682" y="1"/>
                  </a:moveTo>
                  <a:cubicBezTo>
                    <a:pt x="1596" y="1"/>
                    <a:pt x="1490" y="22"/>
                    <a:pt x="1359" y="69"/>
                  </a:cubicBezTo>
                  <a:cubicBezTo>
                    <a:pt x="1178" y="613"/>
                    <a:pt x="725" y="975"/>
                    <a:pt x="182" y="1156"/>
                  </a:cubicBezTo>
                  <a:cubicBezTo>
                    <a:pt x="272" y="1971"/>
                    <a:pt x="1" y="2786"/>
                    <a:pt x="725" y="3329"/>
                  </a:cubicBezTo>
                  <a:cubicBezTo>
                    <a:pt x="1178" y="2424"/>
                    <a:pt x="2174" y="2605"/>
                    <a:pt x="2989" y="2333"/>
                  </a:cubicBezTo>
                  <a:lnTo>
                    <a:pt x="2989" y="1790"/>
                  </a:lnTo>
                  <a:cubicBezTo>
                    <a:pt x="2808" y="1518"/>
                    <a:pt x="2627" y="1337"/>
                    <a:pt x="2446" y="1156"/>
                  </a:cubicBezTo>
                  <a:cubicBezTo>
                    <a:pt x="1974" y="920"/>
                    <a:pt x="2254" y="1"/>
                    <a:pt x="1682" y="1"/>
                  </a:cubicBez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3030050" y="1820600"/>
              <a:ext cx="36250" cy="70200"/>
            </a:xfrm>
            <a:custGeom>
              <a:avLst/>
              <a:gdLst/>
              <a:ahLst/>
              <a:cxnLst/>
              <a:rect l="l" t="t" r="r" b="b"/>
              <a:pathLst>
                <a:path w="1450" h="2808" extrusionOk="0">
                  <a:moveTo>
                    <a:pt x="272" y="1"/>
                  </a:moveTo>
                  <a:lnTo>
                    <a:pt x="0" y="272"/>
                  </a:lnTo>
                  <a:lnTo>
                    <a:pt x="182" y="544"/>
                  </a:lnTo>
                  <a:lnTo>
                    <a:pt x="182" y="1721"/>
                  </a:lnTo>
                  <a:lnTo>
                    <a:pt x="1359" y="2808"/>
                  </a:lnTo>
                  <a:cubicBezTo>
                    <a:pt x="1449" y="1721"/>
                    <a:pt x="997" y="725"/>
                    <a:pt x="272" y="1"/>
                  </a:cubicBez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3023250" y="1809275"/>
              <a:ext cx="13625" cy="17575"/>
            </a:xfrm>
            <a:custGeom>
              <a:avLst/>
              <a:gdLst/>
              <a:ahLst/>
              <a:cxnLst/>
              <a:rect l="l" t="t" r="r" b="b"/>
              <a:pathLst>
                <a:path w="545" h="703" extrusionOk="0">
                  <a:moveTo>
                    <a:pt x="91" y="1"/>
                  </a:moveTo>
                  <a:lnTo>
                    <a:pt x="1" y="635"/>
                  </a:lnTo>
                  <a:cubicBezTo>
                    <a:pt x="46" y="680"/>
                    <a:pt x="137" y="703"/>
                    <a:pt x="239" y="703"/>
                  </a:cubicBezTo>
                  <a:cubicBezTo>
                    <a:pt x="340" y="703"/>
                    <a:pt x="454" y="680"/>
                    <a:pt x="544" y="635"/>
                  </a:cubicBezTo>
                  <a:lnTo>
                    <a:pt x="544" y="54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3023250" y="1822875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1" y="0"/>
                  </a:moveTo>
                  <a:lnTo>
                    <a:pt x="454" y="544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3347000" y="2291500"/>
              <a:ext cx="452800" cy="544725"/>
            </a:xfrm>
            <a:custGeom>
              <a:avLst/>
              <a:gdLst/>
              <a:ahLst/>
              <a:cxnLst/>
              <a:rect l="l" t="t" r="r" b="b"/>
              <a:pathLst>
                <a:path w="18112" h="21789" extrusionOk="0">
                  <a:moveTo>
                    <a:pt x="4664" y="1"/>
                  </a:moveTo>
                  <a:cubicBezTo>
                    <a:pt x="4393" y="1"/>
                    <a:pt x="4121" y="91"/>
                    <a:pt x="3894" y="272"/>
                  </a:cubicBezTo>
                  <a:cubicBezTo>
                    <a:pt x="3351" y="272"/>
                    <a:pt x="2808" y="272"/>
                    <a:pt x="2355" y="363"/>
                  </a:cubicBezTo>
                  <a:cubicBezTo>
                    <a:pt x="2174" y="1812"/>
                    <a:pt x="906" y="1540"/>
                    <a:pt x="1" y="1902"/>
                  </a:cubicBezTo>
                  <a:cubicBezTo>
                    <a:pt x="91" y="2265"/>
                    <a:pt x="91" y="2627"/>
                    <a:pt x="91" y="2989"/>
                  </a:cubicBezTo>
                  <a:cubicBezTo>
                    <a:pt x="182" y="3261"/>
                    <a:pt x="272" y="3532"/>
                    <a:pt x="453" y="3804"/>
                  </a:cubicBezTo>
                  <a:cubicBezTo>
                    <a:pt x="4800" y="10053"/>
                    <a:pt x="10234" y="15486"/>
                    <a:pt x="15758" y="20829"/>
                  </a:cubicBezTo>
                  <a:cubicBezTo>
                    <a:pt x="16145" y="21217"/>
                    <a:pt x="16579" y="21789"/>
                    <a:pt x="17190" y="21789"/>
                  </a:cubicBezTo>
                  <a:cubicBezTo>
                    <a:pt x="17436" y="21789"/>
                    <a:pt x="17710" y="21696"/>
                    <a:pt x="18021" y="21463"/>
                  </a:cubicBezTo>
                  <a:cubicBezTo>
                    <a:pt x="17840" y="18203"/>
                    <a:pt x="18112" y="15033"/>
                    <a:pt x="17840" y="11773"/>
                  </a:cubicBezTo>
                  <a:cubicBezTo>
                    <a:pt x="17569" y="10415"/>
                    <a:pt x="17478" y="9147"/>
                    <a:pt x="17569" y="7789"/>
                  </a:cubicBezTo>
                  <a:cubicBezTo>
                    <a:pt x="17840" y="5796"/>
                    <a:pt x="18021" y="3895"/>
                    <a:pt x="18021" y="1902"/>
                  </a:cubicBezTo>
                  <a:cubicBezTo>
                    <a:pt x="17931" y="1812"/>
                    <a:pt x="17840" y="1767"/>
                    <a:pt x="17750" y="1767"/>
                  </a:cubicBezTo>
                  <a:cubicBezTo>
                    <a:pt x="17659" y="1767"/>
                    <a:pt x="17569" y="1812"/>
                    <a:pt x="17478" y="1902"/>
                  </a:cubicBezTo>
                  <a:cubicBezTo>
                    <a:pt x="16464" y="2675"/>
                    <a:pt x="15269" y="3061"/>
                    <a:pt x="14073" y="3061"/>
                  </a:cubicBezTo>
                  <a:cubicBezTo>
                    <a:pt x="13026" y="3061"/>
                    <a:pt x="11978" y="2766"/>
                    <a:pt x="11049" y="2174"/>
                  </a:cubicBezTo>
                  <a:cubicBezTo>
                    <a:pt x="10571" y="1792"/>
                    <a:pt x="10194" y="1561"/>
                    <a:pt x="9825" y="1561"/>
                  </a:cubicBezTo>
                  <a:cubicBezTo>
                    <a:pt x="9494" y="1561"/>
                    <a:pt x="9170" y="1746"/>
                    <a:pt x="8785" y="2174"/>
                  </a:cubicBezTo>
                  <a:cubicBezTo>
                    <a:pt x="8376" y="2623"/>
                    <a:pt x="8023" y="2815"/>
                    <a:pt x="7692" y="2815"/>
                  </a:cubicBezTo>
                  <a:cubicBezTo>
                    <a:pt x="7289" y="2815"/>
                    <a:pt x="6918" y="2531"/>
                    <a:pt x="6521" y="2083"/>
                  </a:cubicBezTo>
                  <a:cubicBezTo>
                    <a:pt x="5887" y="1631"/>
                    <a:pt x="5525" y="997"/>
                    <a:pt x="5434" y="272"/>
                  </a:cubicBezTo>
                  <a:cubicBezTo>
                    <a:pt x="5208" y="91"/>
                    <a:pt x="4936" y="1"/>
                    <a:pt x="4664" y="1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3265500" y="2339050"/>
              <a:ext cx="590900" cy="638450"/>
            </a:xfrm>
            <a:custGeom>
              <a:avLst/>
              <a:gdLst/>
              <a:ahLst/>
              <a:cxnLst/>
              <a:rect l="l" t="t" r="r" b="b"/>
              <a:pathLst>
                <a:path w="23636" h="25538" extrusionOk="0">
                  <a:moveTo>
                    <a:pt x="0" y="0"/>
                  </a:moveTo>
                  <a:cubicBezTo>
                    <a:pt x="1812" y="2174"/>
                    <a:pt x="3261" y="4438"/>
                    <a:pt x="5162" y="6520"/>
                  </a:cubicBezTo>
                  <a:cubicBezTo>
                    <a:pt x="8875" y="10414"/>
                    <a:pt x="12769" y="14218"/>
                    <a:pt x="16572" y="18021"/>
                  </a:cubicBezTo>
                  <a:cubicBezTo>
                    <a:pt x="17206" y="18655"/>
                    <a:pt x="17840" y="19199"/>
                    <a:pt x="18655" y="19651"/>
                  </a:cubicBezTo>
                  <a:cubicBezTo>
                    <a:pt x="20829" y="20466"/>
                    <a:pt x="21463" y="22096"/>
                    <a:pt x="21191" y="24179"/>
                  </a:cubicBezTo>
                  <a:cubicBezTo>
                    <a:pt x="21191" y="24632"/>
                    <a:pt x="21191" y="25085"/>
                    <a:pt x="21191" y="25538"/>
                  </a:cubicBezTo>
                  <a:cubicBezTo>
                    <a:pt x="21463" y="25356"/>
                    <a:pt x="21825" y="25175"/>
                    <a:pt x="22096" y="24904"/>
                  </a:cubicBezTo>
                  <a:cubicBezTo>
                    <a:pt x="22730" y="24270"/>
                    <a:pt x="23636" y="23726"/>
                    <a:pt x="22187" y="22911"/>
                  </a:cubicBezTo>
                  <a:cubicBezTo>
                    <a:pt x="22006" y="22821"/>
                    <a:pt x="21734" y="22368"/>
                    <a:pt x="21825" y="22277"/>
                  </a:cubicBezTo>
                  <a:cubicBezTo>
                    <a:pt x="22911" y="21010"/>
                    <a:pt x="21281" y="20466"/>
                    <a:pt x="21191" y="19470"/>
                  </a:cubicBezTo>
                  <a:cubicBezTo>
                    <a:pt x="21111" y="19486"/>
                    <a:pt x="21030" y="19494"/>
                    <a:pt x="20951" y="19494"/>
                  </a:cubicBezTo>
                  <a:cubicBezTo>
                    <a:pt x="20581" y="19494"/>
                    <a:pt x="20221" y="19332"/>
                    <a:pt x="19923" y="19108"/>
                  </a:cubicBezTo>
                  <a:cubicBezTo>
                    <a:pt x="16301" y="15305"/>
                    <a:pt x="12678" y="11592"/>
                    <a:pt x="9056" y="7879"/>
                  </a:cubicBezTo>
                  <a:cubicBezTo>
                    <a:pt x="6973" y="5705"/>
                    <a:pt x="5887" y="2898"/>
                    <a:pt x="3351" y="1087"/>
                  </a:cubicBezTo>
                  <a:cubicBezTo>
                    <a:pt x="2174" y="906"/>
                    <a:pt x="1087" y="544"/>
                    <a:pt x="0" y="0"/>
                  </a:cubicBezTo>
                  <a:close/>
                </a:path>
              </a:pathLst>
            </a:custGeom>
            <a:solidFill>
              <a:srgbClr val="EE8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3519050" y="3669375"/>
              <a:ext cx="294350" cy="461050"/>
            </a:xfrm>
            <a:custGeom>
              <a:avLst/>
              <a:gdLst/>
              <a:ahLst/>
              <a:cxnLst/>
              <a:rect l="l" t="t" r="r" b="b"/>
              <a:pathLst>
                <a:path w="11774" h="18442" extrusionOk="0">
                  <a:moveTo>
                    <a:pt x="9853" y="1"/>
                  </a:moveTo>
                  <a:cubicBezTo>
                    <a:pt x="8957" y="1"/>
                    <a:pt x="8058" y="203"/>
                    <a:pt x="7245" y="578"/>
                  </a:cubicBezTo>
                  <a:cubicBezTo>
                    <a:pt x="7200" y="669"/>
                    <a:pt x="7110" y="714"/>
                    <a:pt x="7008" y="714"/>
                  </a:cubicBezTo>
                  <a:cubicBezTo>
                    <a:pt x="6906" y="714"/>
                    <a:pt x="6793" y="669"/>
                    <a:pt x="6702" y="578"/>
                  </a:cubicBezTo>
                  <a:lnTo>
                    <a:pt x="4529" y="35"/>
                  </a:lnTo>
                  <a:cubicBezTo>
                    <a:pt x="4064" y="468"/>
                    <a:pt x="3579" y="606"/>
                    <a:pt x="3076" y="606"/>
                  </a:cubicBezTo>
                  <a:cubicBezTo>
                    <a:pt x="2209" y="606"/>
                    <a:pt x="1290" y="198"/>
                    <a:pt x="337" y="198"/>
                  </a:cubicBezTo>
                  <a:cubicBezTo>
                    <a:pt x="226" y="198"/>
                    <a:pt x="113" y="204"/>
                    <a:pt x="1" y="216"/>
                  </a:cubicBezTo>
                  <a:cubicBezTo>
                    <a:pt x="273" y="1031"/>
                    <a:pt x="906" y="941"/>
                    <a:pt x="1269" y="1303"/>
                  </a:cubicBezTo>
                  <a:cubicBezTo>
                    <a:pt x="2084" y="1937"/>
                    <a:pt x="454" y="2027"/>
                    <a:pt x="906" y="2752"/>
                  </a:cubicBezTo>
                  <a:cubicBezTo>
                    <a:pt x="1073" y="2735"/>
                    <a:pt x="1242" y="2728"/>
                    <a:pt x="1414" y="2728"/>
                  </a:cubicBezTo>
                  <a:cubicBezTo>
                    <a:pt x="2178" y="2728"/>
                    <a:pt x="2991" y="2876"/>
                    <a:pt x="3804" y="3024"/>
                  </a:cubicBezTo>
                  <a:cubicBezTo>
                    <a:pt x="3491" y="2162"/>
                    <a:pt x="3177" y="1232"/>
                    <a:pt x="4038" y="1232"/>
                  </a:cubicBezTo>
                  <a:cubicBezTo>
                    <a:pt x="4171" y="1232"/>
                    <a:pt x="4334" y="1254"/>
                    <a:pt x="4529" y="1303"/>
                  </a:cubicBezTo>
                  <a:cubicBezTo>
                    <a:pt x="6249" y="1665"/>
                    <a:pt x="7879" y="1846"/>
                    <a:pt x="9600" y="1846"/>
                  </a:cubicBezTo>
                  <a:cubicBezTo>
                    <a:pt x="9600" y="2842"/>
                    <a:pt x="8151" y="2842"/>
                    <a:pt x="8423" y="3024"/>
                  </a:cubicBezTo>
                  <a:cubicBezTo>
                    <a:pt x="9419" y="3657"/>
                    <a:pt x="8966" y="4020"/>
                    <a:pt x="8423" y="4563"/>
                  </a:cubicBezTo>
                  <a:cubicBezTo>
                    <a:pt x="6793" y="6465"/>
                    <a:pt x="6793" y="6555"/>
                    <a:pt x="9147" y="8095"/>
                  </a:cubicBezTo>
                  <a:cubicBezTo>
                    <a:pt x="10053" y="8729"/>
                    <a:pt x="8785" y="8819"/>
                    <a:pt x="8966" y="9272"/>
                  </a:cubicBezTo>
                  <a:cubicBezTo>
                    <a:pt x="8423" y="10449"/>
                    <a:pt x="6068" y="9544"/>
                    <a:pt x="6249" y="11626"/>
                  </a:cubicBezTo>
                  <a:cubicBezTo>
                    <a:pt x="7062" y="12196"/>
                    <a:pt x="8095" y="12546"/>
                    <a:pt x="9149" y="12546"/>
                  </a:cubicBezTo>
                  <a:cubicBezTo>
                    <a:pt x="9269" y="12546"/>
                    <a:pt x="9389" y="12541"/>
                    <a:pt x="9509" y="12532"/>
                  </a:cubicBezTo>
                  <a:cubicBezTo>
                    <a:pt x="9691" y="12079"/>
                    <a:pt x="8966" y="11536"/>
                    <a:pt x="9781" y="10993"/>
                  </a:cubicBezTo>
                  <a:cubicBezTo>
                    <a:pt x="10053" y="12079"/>
                    <a:pt x="10143" y="13166"/>
                    <a:pt x="9962" y="14253"/>
                  </a:cubicBezTo>
                  <a:cubicBezTo>
                    <a:pt x="9962" y="14887"/>
                    <a:pt x="9872" y="17694"/>
                    <a:pt x="9962" y="17966"/>
                  </a:cubicBezTo>
                  <a:cubicBezTo>
                    <a:pt x="10112" y="18266"/>
                    <a:pt x="10449" y="18441"/>
                    <a:pt x="10817" y="18441"/>
                  </a:cubicBezTo>
                  <a:cubicBezTo>
                    <a:pt x="10894" y="18441"/>
                    <a:pt x="10971" y="18434"/>
                    <a:pt x="11049" y="18418"/>
                  </a:cubicBezTo>
                  <a:cubicBezTo>
                    <a:pt x="11502" y="18147"/>
                    <a:pt x="11773" y="17603"/>
                    <a:pt x="11773" y="16969"/>
                  </a:cubicBezTo>
                  <a:cubicBezTo>
                    <a:pt x="11773" y="16064"/>
                    <a:pt x="11773" y="15158"/>
                    <a:pt x="11683" y="14253"/>
                  </a:cubicBezTo>
                  <a:cubicBezTo>
                    <a:pt x="11502" y="13619"/>
                    <a:pt x="11230" y="12985"/>
                    <a:pt x="11139" y="12260"/>
                  </a:cubicBezTo>
                  <a:cubicBezTo>
                    <a:pt x="11049" y="12170"/>
                    <a:pt x="11049" y="12079"/>
                    <a:pt x="11049" y="11989"/>
                  </a:cubicBezTo>
                  <a:cubicBezTo>
                    <a:pt x="10324" y="8095"/>
                    <a:pt x="10324" y="4020"/>
                    <a:pt x="11049" y="126"/>
                  </a:cubicBezTo>
                  <a:cubicBezTo>
                    <a:pt x="10656" y="42"/>
                    <a:pt x="10255" y="1"/>
                    <a:pt x="9853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3788475" y="3932675"/>
              <a:ext cx="90575" cy="237925"/>
            </a:xfrm>
            <a:custGeom>
              <a:avLst/>
              <a:gdLst/>
              <a:ahLst/>
              <a:cxnLst/>
              <a:rect l="l" t="t" r="r" b="b"/>
              <a:pathLst>
                <a:path w="3623" h="9517" extrusionOk="0">
                  <a:moveTo>
                    <a:pt x="2131" y="0"/>
                  </a:moveTo>
                  <a:cubicBezTo>
                    <a:pt x="1458" y="0"/>
                    <a:pt x="1524" y="663"/>
                    <a:pt x="1268" y="1004"/>
                  </a:cubicBezTo>
                  <a:cubicBezTo>
                    <a:pt x="1044" y="1227"/>
                    <a:pt x="760" y="1390"/>
                    <a:pt x="464" y="1390"/>
                  </a:cubicBezTo>
                  <a:cubicBezTo>
                    <a:pt x="400" y="1390"/>
                    <a:pt x="336" y="1382"/>
                    <a:pt x="272" y="1366"/>
                  </a:cubicBezTo>
                  <a:cubicBezTo>
                    <a:pt x="0" y="1910"/>
                    <a:pt x="0" y="2543"/>
                    <a:pt x="272" y="3087"/>
                  </a:cubicBezTo>
                  <a:cubicBezTo>
                    <a:pt x="362" y="4173"/>
                    <a:pt x="362" y="5260"/>
                    <a:pt x="362" y="6347"/>
                  </a:cubicBezTo>
                  <a:cubicBezTo>
                    <a:pt x="1132" y="6518"/>
                    <a:pt x="771" y="7901"/>
                    <a:pt x="1797" y="7901"/>
                  </a:cubicBezTo>
                  <a:cubicBezTo>
                    <a:pt x="1857" y="7901"/>
                    <a:pt x="1922" y="7896"/>
                    <a:pt x="1992" y="7886"/>
                  </a:cubicBezTo>
                  <a:lnTo>
                    <a:pt x="1992" y="8973"/>
                  </a:lnTo>
                  <a:lnTo>
                    <a:pt x="2536" y="9516"/>
                  </a:lnTo>
                  <a:cubicBezTo>
                    <a:pt x="2898" y="9335"/>
                    <a:pt x="3441" y="9064"/>
                    <a:pt x="3260" y="8611"/>
                  </a:cubicBezTo>
                  <a:cubicBezTo>
                    <a:pt x="2807" y="7524"/>
                    <a:pt x="3623" y="6709"/>
                    <a:pt x="3623" y="5713"/>
                  </a:cubicBezTo>
                  <a:cubicBezTo>
                    <a:pt x="3079" y="5532"/>
                    <a:pt x="2445" y="5079"/>
                    <a:pt x="2717" y="4626"/>
                  </a:cubicBezTo>
                  <a:cubicBezTo>
                    <a:pt x="3170" y="3540"/>
                    <a:pt x="2355" y="2543"/>
                    <a:pt x="2898" y="1547"/>
                  </a:cubicBezTo>
                  <a:cubicBezTo>
                    <a:pt x="3260" y="913"/>
                    <a:pt x="2898" y="189"/>
                    <a:pt x="2264" y="8"/>
                  </a:cubicBezTo>
                  <a:cubicBezTo>
                    <a:pt x="2217" y="3"/>
                    <a:pt x="2173" y="0"/>
                    <a:pt x="2131" y="0"/>
                  </a:cubicBezTo>
                  <a:close/>
                </a:path>
              </a:pathLst>
            </a:custGeom>
            <a:solidFill>
              <a:srgbClr val="ED7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3854125" y="3846825"/>
              <a:ext cx="310175" cy="68825"/>
            </a:xfrm>
            <a:custGeom>
              <a:avLst/>
              <a:gdLst/>
              <a:ahLst/>
              <a:cxnLst/>
              <a:rect l="l" t="t" r="r" b="b"/>
              <a:pathLst>
                <a:path w="12407" h="2753" extrusionOk="0">
                  <a:moveTo>
                    <a:pt x="10777" y="1"/>
                  </a:moveTo>
                  <a:cubicBezTo>
                    <a:pt x="8241" y="816"/>
                    <a:pt x="5524" y="906"/>
                    <a:pt x="2989" y="1450"/>
                  </a:cubicBezTo>
                  <a:cubicBezTo>
                    <a:pt x="2888" y="1461"/>
                    <a:pt x="2788" y="1466"/>
                    <a:pt x="2688" y="1466"/>
                  </a:cubicBezTo>
                  <a:cubicBezTo>
                    <a:pt x="1979" y="1466"/>
                    <a:pt x="1303" y="1179"/>
                    <a:pt x="906" y="544"/>
                  </a:cubicBezTo>
                  <a:lnTo>
                    <a:pt x="906" y="544"/>
                  </a:lnTo>
                  <a:cubicBezTo>
                    <a:pt x="0" y="1268"/>
                    <a:pt x="1087" y="1902"/>
                    <a:pt x="906" y="2717"/>
                  </a:cubicBezTo>
                  <a:cubicBezTo>
                    <a:pt x="1464" y="2742"/>
                    <a:pt x="2016" y="2753"/>
                    <a:pt x="2564" y="2753"/>
                  </a:cubicBezTo>
                  <a:cubicBezTo>
                    <a:pt x="4063" y="2753"/>
                    <a:pt x="5539" y="2669"/>
                    <a:pt x="7064" y="2536"/>
                  </a:cubicBezTo>
                  <a:cubicBezTo>
                    <a:pt x="8875" y="2174"/>
                    <a:pt x="10867" y="2446"/>
                    <a:pt x="12407" y="1178"/>
                  </a:cubicBezTo>
                  <a:cubicBezTo>
                    <a:pt x="12135" y="544"/>
                    <a:pt x="11411" y="91"/>
                    <a:pt x="10777" y="1"/>
                  </a:cubicBezTo>
                  <a:close/>
                </a:path>
              </a:pathLst>
            </a:custGeom>
            <a:solidFill>
              <a:srgbClr val="F1A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3842800" y="2135300"/>
              <a:ext cx="20400" cy="27175"/>
            </a:xfrm>
            <a:custGeom>
              <a:avLst/>
              <a:gdLst/>
              <a:ahLst/>
              <a:cxnLst/>
              <a:rect l="l" t="t" r="r" b="b"/>
              <a:pathLst>
                <a:path w="816" h="1087" extrusionOk="0">
                  <a:moveTo>
                    <a:pt x="816" y="0"/>
                  </a:moveTo>
                  <a:cubicBezTo>
                    <a:pt x="634" y="91"/>
                    <a:pt x="272" y="91"/>
                    <a:pt x="182" y="181"/>
                  </a:cubicBezTo>
                  <a:cubicBezTo>
                    <a:pt x="1" y="725"/>
                    <a:pt x="544" y="906"/>
                    <a:pt x="816" y="1087"/>
                  </a:cubicBezTo>
                  <a:lnTo>
                    <a:pt x="816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3783950" y="2325450"/>
              <a:ext cx="20400" cy="13625"/>
            </a:xfrm>
            <a:custGeom>
              <a:avLst/>
              <a:gdLst/>
              <a:ahLst/>
              <a:cxnLst/>
              <a:rect l="l" t="t" r="r" b="b"/>
              <a:pathLst>
                <a:path w="816" h="545" extrusionOk="0">
                  <a:moveTo>
                    <a:pt x="453" y="1"/>
                  </a:moveTo>
                  <a:cubicBezTo>
                    <a:pt x="272" y="182"/>
                    <a:pt x="91" y="363"/>
                    <a:pt x="0" y="544"/>
                  </a:cubicBezTo>
                  <a:lnTo>
                    <a:pt x="453" y="544"/>
                  </a:lnTo>
                  <a:cubicBezTo>
                    <a:pt x="815" y="363"/>
                    <a:pt x="815" y="182"/>
                    <a:pt x="453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3781675" y="2300550"/>
              <a:ext cx="11350" cy="9100"/>
            </a:xfrm>
            <a:custGeom>
              <a:avLst/>
              <a:gdLst/>
              <a:ahLst/>
              <a:cxnLst/>
              <a:rect l="l" t="t" r="r" b="b"/>
              <a:pathLst>
                <a:path w="454" h="364" extrusionOk="0">
                  <a:moveTo>
                    <a:pt x="1" y="1"/>
                  </a:moveTo>
                  <a:lnTo>
                    <a:pt x="453" y="363"/>
                  </a:lnTo>
                  <a:cubicBezTo>
                    <a:pt x="453" y="182"/>
                    <a:pt x="272" y="1"/>
                    <a:pt x="1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3854125" y="2108125"/>
              <a:ext cx="9075" cy="13600"/>
            </a:xfrm>
            <a:custGeom>
              <a:avLst/>
              <a:gdLst/>
              <a:ahLst/>
              <a:cxnLst/>
              <a:rect l="l" t="t" r="r" b="b"/>
              <a:pathLst>
                <a:path w="363" h="544" extrusionOk="0">
                  <a:moveTo>
                    <a:pt x="363" y="0"/>
                  </a:moveTo>
                  <a:cubicBezTo>
                    <a:pt x="0" y="182"/>
                    <a:pt x="0" y="363"/>
                    <a:pt x="363" y="544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3849600" y="2080950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3688850" y="3682125"/>
              <a:ext cx="11350" cy="6825"/>
            </a:xfrm>
            <a:custGeom>
              <a:avLst/>
              <a:gdLst/>
              <a:ahLst/>
              <a:cxnLst/>
              <a:rect l="l" t="t" r="r" b="b"/>
              <a:pathLst>
                <a:path w="454" h="273" extrusionOk="0">
                  <a:moveTo>
                    <a:pt x="193" y="1"/>
                  </a:moveTo>
                  <a:cubicBezTo>
                    <a:pt x="114" y="1"/>
                    <a:pt x="46" y="23"/>
                    <a:pt x="1" y="68"/>
                  </a:cubicBezTo>
                  <a:cubicBezTo>
                    <a:pt x="46" y="204"/>
                    <a:pt x="114" y="272"/>
                    <a:pt x="193" y="272"/>
                  </a:cubicBezTo>
                  <a:cubicBezTo>
                    <a:pt x="272" y="272"/>
                    <a:pt x="363" y="204"/>
                    <a:pt x="453" y="68"/>
                  </a:cubicBezTo>
                  <a:cubicBezTo>
                    <a:pt x="363" y="23"/>
                    <a:pt x="272" y="1"/>
                    <a:pt x="193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925900" y="2567700"/>
              <a:ext cx="54375" cy="45775"/>
            </a:xfrm>
            <a:custGeom>
              <a:avLst/>
              <a:gdLst/>
              <a:ahLst/>
              <a:cxnLst/>
              <a:rect l="l" t="t" r="r" b="b"/>
              <a:pathLst>
                <a:path w="2175" h="1831" extrusionOk="0">
                  <a:moveTo>
                    <a:pt x="91" y="1"/>
                  </a:moveTo>
                  <a:cubicBezTo>
                    <a:pt x="91" y="453"/>
                    <a:pt x="91" y="816"/>
                    <a:pt x="1" y="1178"/>
                  </a:cubicBezTo>
                  <a:cubicBezTo>
                    <a:pt x="286" y="1392"/>
                    <a:pt x="403" y="1830"/>
                    <a:pt x="793" y="1830"/>
                  </a:cubicBezTo>
                  <a:cubicBezTo>
                    <a:pt x="899" y="1830"/>
                    <a:pt x="1024" y="1798"/>
                    <a:pt x="1178" y="1721"/>
                  </a:cubicBezTo>
                  <a:lnTo>
                    <a:pt x="2174" y="1721"/>
                  </a:lnTo>
                  <a:cubicBezTo>
                    <a:pt x="1812" y="725"/>
                    <a:pt x="906" y="544"/>
                    <a:pt x="91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3075325" y="2705800"/>
              <a:ext cx="29450" cy="40775"/>
            </a:xfrm>
            <a:custGeom>
              <a:avLst/>
              <a:gdLst/>
              <a:ahLst/>
              <a:cxnLst/>
              <a:rect l="l" t="t" r="r" b="b"/>
              <a:pathLst>
                <a:path w="1178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816"/>
                    <a:pt x="91" y="1631"/>
                    <a:pt x="1178" y="1631"/>
                  </a:cubicBezTo>
                  <a:cubicBezTo>
                    <a:pt x="1178" y="906"/>
                    <a:pt x="725" y="27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3118350" y="2760150"/>
              <a:ext cx="38500" cy="27175"/>
            </a:xfrm>
            <a:custGeom>
              <a:avLst/>
              <a:gdLst/>
              <a:ahLst/>
              <a:cxnLst/>
              <a:rect l="l" t="t" r="r" b="b"/>
              <a:pathLst>
                <a:path w="1540" h="1087" extrusionOk="0">
                  <a:moveTo>
                    <a:pt x="0" y="0"/>
                  </a:moveTo>
                  <a:cubicBezTo>
                    <a:pt x="0" y="1087"/>
                    <a:pt x="815" y="1087"/>
                    <a:pt x="1540" y="1087"/>
                  </a:cubicBezTo>
                  <a:cubicBezTo>
                    <a:pt x="1177" y="453"/>
                    <a:pt x="544" y="272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3045750" y="2678625"/>
              <a:ext cx="29600" cy="32325"/>
            </a:xfrm>
            <a:custGeom>
              <a:avLst/>
              <a:gdLst/>
              <a:ahLst/>
              <a:cxnLst/>
              <a:rect l="l" t="t" r="r" b="b"/>
              <a:pathLst>
                <a:path w="1184" h="1293" extrusionOk="0">
                  <a:moveTo>
                    <a:pt x="97" y="1"/>
                  </a:moveTo>
                  <a:lnTo>
                    <a:pt x="97" y="1"/>
                  </a:lnTo>
                  <a:cubicBezTo>
                    <a:pt x="172" y="524"/>
                    <a:pt x="0" y="1293"/>
                    <a:pt x="648" y="1293"/>
                  </a:cubicBezTo>
                  <a:cubicBezTo>
                    <a:pt x="786" y="1293"/>
                    <a:pt x="961" y="1258"/>
                    <a:pt x="1184" y="1178"/>
                  </a:cubicBezTo>
                  <a:cubicBezTo>
                    <a:pt x="1003" y="635"/>
                    <a:pt x="640" y="182"/>
                    <a:pt x="97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28175" y="2597125"/>
              <a:ext cx="27200" cy="27200"/>
            </a:xfrm>
            <a:custGeom>
              <a:avLst/>
              <a:gdLst/>
              <a:ahLst/>
              <a:cxnLst/>
              <a:rect l="l" t="t" r="r" b="b"/>
              <a:pathLst>
                <a:path w="1088" h="1088" extrusionOk="0">
                  <a:moveTo>
                    <a:pt x="0" y="1"/>
                  </a:moveTo>
                  <a:lnTo>
                    <a:pt x="0" y="1088"/>
                  </a:lnTo>
                  <a:lnTo>
                    <a:pt x="544" y="1088"/>
                  </a:lnTo>
                  <a:lnTo>
                    <a:pt x="1087" y="5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80250" y="2610725"/>
              <a:ext cx="15875" cy="27175"/>
            </a:xfrm>
            <a:custGeom>
              <a:avLst/>
              <a:gdLst/>
              <a:ahLst/>
              <a:cxnLst/>
              <a:rect l="l" t="t" r="r" b="b"/>
              <a:pathLst>
                <a:path w="635" h="1087" extrusionOk="0">
                  <a:moveTo>
                    <a:pt x="0" y="0"/>
                  </a:moveTo>
                  <a:cubicBezTo>
                    <a:pt x="0" y="453"/>
                    <a:pt x="272" y="906"/>
                    <a:pt x="634" y="1087"/>
                  </a:cubicBezTo>
                  <a:cubicBezTo>
                    <a:pt x="634" y="634"/>
                    <a:pt x="362" y="272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996100" y="2635625"/>
              <a:ext cx="27175" cy="15875"/>
            </a:xfrm>
            <a:custGeom>
              <a:avLst/>
              <a:gdLst/>
              <a:ahLst/>
              <a:cxnLst/>
              <a:rect l="l" t="t" r="r" b="b"/>
              <a:pathLst>
                <a:path w="1087" h="635" extrusionOk="0">
                  <a:moveTo>
                    <a:pt x="0" y="0"/>
                  </a:moveTo>
                  <a:cubicBezTo>
                    <a:pt x="181" y="453"/>
                    <a:pt x="634" y="634"/>
                    <a:pt x="1087" y="634"/>
                  </a:cubicBezTo>
                  <a:cubicBezTo>
                    <a:pt x="815" y="181"/>
                    <a:pt x="453" y="0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3104750" y="274655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3036850" y="2665050"/>
              <a:ext cx="11325" cy="13600"/>
            </a:xfrm>
            <a:custGeom>
              <a:avLst/>
              <a:gdLst/>
              <a:ahLst/>
              <a:cxnLst/>
              <a:rect l="l" t="t" r="r" b="b"/>
              <a:pathLst>
                <a:path w="453" h="544" extrusionOk="0">
                  <a:moveTo>
                    <a:pt x="0" y="1"/>
                  </a:moveTo>
                  <a:lnTo>
                    <a:pt x="453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898750" y="2526950"/>
              <a:ext cx="31700" cy="43050"/>
            </a:xfrm>
            <a:custGeom>
              <a:avLst/>
              <a:gdLst/>
              <a:ahLst/>
              <a:cxnLst/>
              <a:rect l="l" t="t" r="r" b="b"/>
              <a:pathLst>
                <a:path w="1268" h="1722" extrusionOk="0">
                  <a:moveTo>
                    <a:pt x="91" y="1"/>
                  </a:moveTo>
                  <a:cubicBezTo>
                    <a:pt x="0" y="816"/>
                    <a:pt x="453" y="1540"/>
                    <a:pt x="1268" y="1721"/>
                  </a:cubicBezTo>
                  <a:cubicBezTo>
                    <a:pt x="1177" y="997"/>
                    <a:pt x="725" y="363"/>
                    <a:pt x="91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3553025" y="30997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0" y="1"/>
                  </a:moveTo>
                  <a:lnTo>
                    <a:pt x="544" y="544"/>
                  </a:lnTo>
                  <a:cubicBezTo>
                    <a:pt x="453" y="272"/>
                    <a:pt x="272" y="1"/>
                    <a:pt x="0" y="1"/>
                  </a:cubicBez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3539425" y="3083875"/>
              <a:ext cx="13625" cy="15875"/>
            </a:xfrm>
            <a:custGeom>
              <a:avLst/>
              <a:gdLst/>
              <a:ahLst/>
              <a:cxnLst/>
              <a:rect l="l" t="t" r="r" b="b"/>
              <a:pathLst>
                <a:path w="545" h="635" extrusionOk="0">
                  <a:moveTo>
                    <a:pt x="1" y="1"/>
                  </a:moveTo>
                  <a:cubicBezTo>
                    <a:pt x="1" y="272"/>
                    <a:pt x="273" y="544"/>
                    <a:pt x="544" y="6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3795250" y="4090125"/>
              <a:ext cx="40775" cy="53300"/>
            </a:xfrm>
            <a:custGeom>
              <a:avLst/>
              <a:gdLst/>
              <a:ahLst/>
              <a:cxnLst/>
              <a:rect l="l" t="t" r="r" b="b"/>
              <a:pathLst>
                <a:path w="1631" h="2132" extrusionOk="0">
                  <a:moveTo>
                    <a:pt x="741" y="1"/>
                  </a:moveTo>
                  <a:cubicBezTo>
                    <a:pt x="534" y="1"/>
                    <a:pt x="289" y="49"/>
                    <a:pt x="91" y="49"/>
                  </a:cubicBezTo>
                  <a:lnTo>
                    <a:pt x="1" y="1588"/>
                  </a:lnTo>
                  <a:cubicBezTo>
                    <a:pt x="1" y="1769"/>
                    <a:pt x="91" y="1951"/>
                    <a:pt x="91" y="2132"/>
                  </a:cubicBezTo>
                  <a:lnTo>
                    <a:pt x="1631" y="1679"/>
                  </a:lnTo>
                  <a:cubicBezTo>
                    <a:pt x="1450" y="1407"/>
                    <a:pt x="997" y="1045"/>
                    <a:pt x="997" y="954"/>
                  </a:cubicBezTo>
                  <a:cubicBezTo>
                    <a:pt x="1343" y="148"/>
                    <a:pt x="1102" y="1"/>
                    <a:pt x="741" y="1"/>
                  </a:cubicBez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3849600" y="4186425"/>
              <a:ext cx="13600" cy="5100"/>
            </a:xfrm>
            <a:custGeom>
              <a:avLst/>
              <a:gdLst/>
              <a:ahLst/>
              <a:cxnLst/>
              <a:rect l="l" t="t" r="r" b="b"/>
              <a:pathLst>
                <a:path w="544" h="204" extrusionOk="0">
                  <a:moveTo>
                    <a:pt x="0" y="0"/>
                  </a:moveTo>
                  <a:cubicBezTo>
                    <a:pt x="91" y="136"/>
                    <a:pt x="181" y="204"/>
                    <a:pt x="272" y="204"/>
                  </a:cubicBezTo>
                  <a:cubicBezTo>
                    <a:pt x="362" y="204"/>
                    <a:pt x="453" y="136"/>
                    <a:pt x="544" y="0"/>
                  </a:cubicBezTo>
                  <a:close/>
                </a:path>
              </a:pathLst>
            </a:custGeom>
            <a:solidFill>
              <a:srgbClr val="ED7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838275" y="41592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1"/>
                  </a:moveTo>
                  <a:lnTo>
                    <a:pt x="453" y="544"/>
                  </a:ln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903925" y="42679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1" y="0"/>
                  </a:moveTo>
                  <a:lnTo>
                    <a:pt x="544" y="544"/>
                  </a:lnTo>
                  <a:cubicBezTo>
                    <a:pt x="544" y="272"/>
                    <a:pt x="272" y="0"/>
                    <a:pt x="1" y="0"/>
                  </a:cubicBez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174950" y="4195725"/>
              <a:ext cx="104150" cy="29200"/>
            </a:xfrm>
            <a:custGeom>
              <a:avLst/>
              <a:gdLst/>
              <a:ahLst/>
              <a:cxnLst/>
              <a:rect l="l" t="t" r="r" b="b"/>
              <a:pathLst>
                <a:path w="4166" h="1168" extrusionOk="0">
                  <a:moveTo>
                    <a:pt x="2228" y="0"/>
                  </a:moveTo>
                  <a:cubicBezTo>
                    <a:pt x="1697" y="0"/>
                    <a:pt x="1165" y="49"/>
                    <a:pt x="634" y="172"/>
                  </a:cubicBezTo>
                  <a:cubicBezTo>
                    <a:pt x="0" y="353"/>
                    <a:pt x="362" y="805"/>
                    <a:pt x="362" y="1168"/>
                  </a:cubicBezTo>
                  <a:cubicBezTo>
                    <a:pt x="1721" y="1168"/>
                    <a:pt x="2989" y="805"/>
                    <a:pt x="4166" y="172"/>
                  </a:cubicBezTo>
                  <a:cubicBezTo>
                    <a:pt x="3520" y="72"/>
                    <a:pt x="2874" y="0"/>
                    <a:pt x="2228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145500" y="4226600"/>
              <a:ext cx="27200" cy="14175"/>
            </a:xfrm>
            <a:custGeom>
              <a:avLst/>
              <a:gdLst/>
              <a:ahLst/>
              <a:cxnLst/>
              <a:rect l="l" t="t" r="r" b="b"/>
              <a:pathLst>
                <a:path w="1088" h="567" extrusionOk="0">
                  <a:moveTo>
                    <a:pt x="862" y="1"/>
                  </a:moveTo>
                  <a:cubicBezTo>
                    <a:pt x="491" y="1"/>
                    <a:pt x="152" y="189"/>
                    <a:pt x="1" y="567"/>
                  </a:cubicBezTo>
                  <a:cubicBezTo>
                    <a:pt x="363" y="567"/>
                    <a:pt x="816" y="386"/>
                    <a:pt x="1088" y="23"/>
                  </a:cubicBezTo>
                  <a:cubicBezTo>
                    <a:pt x="1012" y="8"/>
                    <a:pt x="937" y="1"/>
                    <a:pt x="862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381625" y="3371350"/>
              <a:ext cx="40775" cy="27250"/>
            </a:xfrm>
            <a:custGeom>
              <a:avLst/>
              <a:gdLst/>
              <a:ahLst/>
              <a:cxnLst/>
              <a:rect l="l" t="t" r="r" b="b"/>
              <a:pathLst>
                <a:path w="1631" h="1090" extrusionOk="0">
                  <a:moveTo>
                    <a:pt x="1310" y="1"/>
                  </a:moveTo>
                  <a:cubicBezTo>
                    <a:pt x="633" y="1"/>
                    <a:pt x="79" y="69"/>
                    <a:pt x="0" y="1089"/>
                  </a:cubicBezTo>
                  <a:cubicBezTo>
                    <a:pt x="634" y="1089"/>
                    <a:pt x="1268" y="636"/>
                    <a:pt x="1630" y="3"/>
                  </a:cubicBezTo>
                  <a:cubicBezTo>
                    <a:pt x="1522" y="3"/>
                    <a:pt x="1415" y="1"/>
                    <a:pt x="1310" y="1"/>
                  </a:cubicBezTo>
                  <a:close/>
                </a:path>
              </a:pathLst>
            </a:custGeom>
            <a:solidFill>
              <a:srgbClr val="F3B4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825500" y="3045150"/>
              <a:ext cx="42900" cy="41025"/>
            </a:xfrm>
            <a:custGeom>
              <a:avLst/>
              <a:gdLst/>
              <a:ahLst/>
              <a:cxnLst/>
              <a:rect l="l" t="t" r="r" b="b"/>
              <a:pathLst>
                <a:path w="1716" h="1641" extrusionOk="0">
                  <a:moveTo>
                    <a:pt x="1473" y="1"/>
                  </a:moveTo>
                  <a:cubicBezTo>
                    <a:pt x="463" y="1"/>
                    <a:pt x="1" y="547"/>
                    <a:pt x="85" y="1640"/>
                  </a:cubicBezTo>
                  <a:cubicBezTo>
                    <a:pt x="809" y="1278"/>
                    <a:pt x="1353" y="735"/>
                    <a:pt x="1715" y="10"/>
                  </a:cubicBezTo>
                  <a:cubicBezTo>
                    <a:pt x="1631" y="4"/>
                    <a:pt x="1550" y="1"/>
                    <a:pt x="1473" y="1"/>
                  </a:cubicBezTo>
                  <a:close/>
                </a:path>
              </a:pathLst>
            </a:custGeom>
            <a:solidFill>
              <a:srgbClr val="EE9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814025" y="3086150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4"/>
                  </a:lnTo>
                  <a:cubicBezTo>
                    <a:pt x="272" y="453"/>
                    <a:pt x="544" y="272"/>
                    <a:pt x="544" y="0"/>
                  </a:cubicBezTo>
                  <a:close/>
                </a:path>
              </a:pathLst>
            </a:custGeom>
            <a:solidFill>
              <a:srgbClr val="EE9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967325" y="3190275"/>
              <a:ext cx="6800" cy="4575"/>
            </a:xfrm>
            <a:custGeom>
              <a:avLst/>
              <a:gdLst/>
              <a:ahLst/>
              <a:cxnLst/>
              <a:rect l="l" t="t" r="r" b="b"/>
              <a:pathLst>
                <a:path w="272" h="183" extrusionOk="0">
                  <a:moveTo>
                    <a:pt x="0" y="1"/>
                  </a:moveTo>
                  <a:lnTo>
                    <a:pt x="272" y="182"/>
                  </a:lnTo>
                  <a:cubicBezTo>
                    <a:pt x="272" y="92"/>
                    <a:pt x="181" y="1"/>
                    <a:pt x="181" y="1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279750" y="2916350"/>
              <a:ext cx="4550" cy="6825"/>
            </a:xfrm>
            <a:custGeom>
              <a:avLst/>
              <a:gdLst/>
              <a:ahLst/>
              <a:cxnLst/>
              <a:rect l="l" t="t" r="r" b="b"/>
              <a:pathLst>
                <a:path w="182" h="273" extrusionOk="0">
                  <a:moveTo>
                    <a:pt x="91" y="0"/>
                  </a:moveTo>
                  <a:lnTo>
                    <a:pt x="0" y="91"/>
                  </a:lnTo>
                  <a:lnTo>
                    <a:pt x="181" y="27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105425" y="2502050"/>
              <a:ext cx="45300" cy="38500"/>
            </a:xfrm>
            <a:custGeom>
              <a:avLst/>
              <a:gdLst/>
              <a:ahLst/>
              <a:cxnLst/>
              <a:rect l="l" t="t" r="r" b="b"/>
              <a:pathLst>
                <a:path w="1812" h="1540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544" y="272"/>
                    <a:pt x="91" y="815"/>
                    <a:pt x="0" y="1540"/>
                  </a:cubicBezTo>
                  <a:cubicBezTo>
                    <a:pt x="634" y="1268"/>
                    <a:pt x="1811" y="1359"/>
                    <a:pt x="1268" y="0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137125" y="2474875"/>
              <a:ext cx="38500" cy="27200"/>
            </a:xfrm>
            <a:custGeom>
              <a:avLst/>
              <a:gdLst/>
              <a:ahLst/>
              <a:cxnLst/>
              <a:rect l="l" t="t" r="r" b="b"/>
              <a:pathLst>
                <a:path w="1540" h="1088" extrusionOk="0">
                  <a:moveTo>
                    <a:pt x="996" y="1"/>
                  </a:moveTo>
                  <a:cubicBezTo>
                    <a:pt x="543" y="182"/>
                    <a:pt x="181" y="544"/>
                    <a:pt x="0" y="1087"/>
                  </a:cubicBezTo>
                  <a:cubicBezTo>
                    <a:pt x="543" y="997"/>
                    <a:pt x="1087" y="816"/>
                    <a:pt x="1540" y="454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134850" y="4417350"/>
              <a:ext cx="15875" cy="11325"/>
            </a:xfrm>
            <a:custGeom>
              <a:avLst/>
              <a:gdLst/>
              <a:ahLst/>
              <a:cxnLst/>
              <a:rect l="l" t="t" r="r" b="b"/>
              <a:pathLst>
                <a:path w="635" h="453" extrusionOk="0">
                  <a:moveTo>
                    <a:pt x="0" y="0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60850" y="4591225"/>
              <a:ext cx="43050" cy="14550"/>
            </a:xfrm>
            <a:custGeom>
              <a:avLst/>
              <a:gdLst/>
              <a:ahLst/>
              <a:cxnLst/>
              <a:rect l="l" t="t" r="r" b="b"/>
              <a:pathLst>
                <a:path w="1722" h="582" extrusionOk="0">
                  <a:moveTo>
                    <a:pt x="250" y="0"/>
                  </a:moveTo>
                  <a:cubicBezTo>
                    <a:pt x="167" y="0"/>
                    <a:pt x="84" y="6"/>
                    <a:pt x="1" y="18"/>
                  </a:cubicBezTo>
                  <a:cubicBezTo>
                    <a:pt x="303" y="501"/>
                    <a:pt x="685" y="582"/>
                    <a:pt x="1094" y="582"/>
                  </a:cubicBezTo>
                  <a:cubicBezTo>
                    <a:pt x="1299" y="582"/>
                    <a:pt x="1510" y="561"/>
                    <a:pt x="1721" y="561"/>
                  </a:cubicBezTo>
                  <a:cubicBezTo>
                    <a:pt x="1328" y="247"/>
                    <a:pt x="798" y="0"/>
                    <a:pt x="250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83100" y="4634675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1"/>
                  </a:moveTo>
                  <a:lnTo>
                    <a:pt x="635" y="453"/>
                  </a:lnTo>
                  <a:cubicBezTo>
                    <a:pt x="544" y="182"/>
                    <a:pt x="273" y="1"/>
                    <a:pt x="1" y="1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558200" y="462110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0"/>
                  </a:moveTo>
                  <a:lnTo>
                    <a:pt x="635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17450" y="460750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1"/>
                  </a:moveTo>
                  <a:lnTo>
                    <a:pt x="635" y="454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3873275" y="1917950"/>
              <a:ext cx="180100" cy="328550"/>
            </a:xfrm>
            <a:custGeom>
              <a:avLst/>
              <a:gdLst/>
              <a:ahLst/>
              <a:cxnLst/>
              <a:rect l="l" t="t" r="r" b="b"/>
              <a:pathLst>
                <a:path w="7204" h="13142" extrusionOk="0">
                  <a:moveTo>
                    <a:pt x="231" y="1"/>
                  </a:moveTo>
                  <a:cubicBezTo>
                    <a:pt x="231" y="3985"/>
                    <a:pt x="231" y="7970"/>
                    <a:pt x="231" y="12045"/>
                  </a:cubicBezTo>
                  <a:cubicBezTo>
                    <a:pt x="403" y="12304"/>
                    <a:pt x="0" y="13138"/>
                    <a:pt x="745" y="13138"/>
                  </a:cubicBezTo>
                  <a:cubicBezTo>
                    <a:pt x="782" y="13138"/>
                    <a:pt x="822" y="13136"/>
                    <a:pt x="864" y="13131"/>
                  </a:cubicBezTo>
                  <a:cubicBezTo>
                    <a:pt x="971" y="13131"/>
                    <a:pt x="1103" y="13142"/>
                    <a:pt x="1239" y="13142"/>
                  </a:cubicBezTo>
                  <a:cubicBezTo>
                    <a:pt x="1683" y="13142"/>
                    <a:pt x="2180" y="13036"/>
                    <a:pt x="2042" y="12135"/>
                  </a:cubicBezTo>
                  <a:cubicBezTo>
                    <a:pt x="1951" y="11411"/>
                    <a:pt x="2313" y="10686"/>
                    <a:pt x="2947" y="10324"/>
                  </a:cubicBezTo>
                  <a:lnTo>
                    <a:pt x="3128" y="10143"/>
                  </a:lnTo>
                  <a:cubicBezTo>
                    <a:pt x="3309" y="10053"/>
                    <a:pt x="3400" y="9871"/>
                    <a:pt x="3491" y="9690"/>
                  </a:cubicBezTo>
                  <a:lnTo>
                    <a:pt x="3672" y="9509"/>
                  </a:lnTo>
                  <a:cubicBezTo>
                    <a:pt x="3853" y="9328"/>
                    <a:pt x="3943" y="9238"/>
                    <a:pt x="4034" y="9056"/>
                  </a:cubicBezTo>
                  <a:lnTo>
                    <a:pt x="4215" y="8875"/>
                  </a:lnTo>
                  <a:cubicBezTo>
                    <a:pt x="4396" y="8694"/>
                    <a:pt x="4487" y="8513"/>
                    <a:pt x="4577" y="8332"/>
                  </a:cubicBezTo>
                  <a:cubicBezTo>
                    <a:pt x="4487" y="8241"/>
                    <a:pt x="4487" y="8151"/>
                    <a:pt x="4577" y="8060"/>
                  </a:cubicBezTo>
                  <a:cubicBezTo>
                    <a:pt x="5392" y="6159"/>
                    <a:pt x="6298" y="4166"/>
                    <a:pt x="7203" y="2174"/>
                  </a:cubicBezTo>
                  <a:lnTo>
                    <a:pt x="7203" y="2174"/>
                  </a:lnTo>
                  <a:cubicBezTo>
                    <a:pt x="7096" y="2220"/>
                    <a:pt x="6979" y="2235"/>
                    <a:pt x="6857" y="2235"/>
                  </a:cubicBezTo>
                  <a:cubicBezTo>
                    <a:pt x="6632" y="2235"/>
                    <a:pt x="6392" y="2185"/>
                    <a:pt x="6171" y="2185"/>
                  </a:cubicBezTo>
                  <a:cubicBezTo>
                    <a:pt x="5802" y="2185"/>
                    <a:pt x="5487" y="2326"/>
                    <a:pt x="5392" y="3080"/>
                  </a:cubicBezTo>
                  <a:cubicBezTo>
                    <a:pt x="5341" y="3486"/>
                    <a:pt x="4748" y="3722"/>
                    <a:pt x="4173" y="3722"/>
                  </a:cubicBezTo>
                  <a:cubicBezTo>
                    <a:pt x="3725" y="3722"/>
                    <a:pt x="3287" y="3578"/>
                    <a:pt x="3128" y="3261"/>
                  </a:cubicBezTo>
                  <a:cubicBezTo>
                    <a:pt x="3050" y="2946"/>
                    <a:pt x="2698" y="2700"/>
                    <a:pt x="2310" y="2700"/>
                  </a:cubicBezTo>
                  <a:cubicBezTo>
                    <a:pt x="2251" y="2700"/>
                    <a:pt x="2192" y="2705"/>
                    <a:pt x="2132" y="2717"/>
                  </a:cubicBezTo>
                  <a:cubicBezTo>
                    <a:pt x="1046" y="2717"/>
                    <a:pt x="683" y="2265"/>
                    <a:pt x="683" y="1268"/>
                  </a:cubicBezTo>
                  <a:cubicBezTo>
                    <a:pt x="774" y="816"/>
                    <a:pt x="593" y="363"/>
                    <a:pt x="231" y="1"/>
                  </a:cubicBezTo>
                  <a:close/>
                </a:path>
              </a:pathLst>
            </a:custGeom>
            <a:solidFill>
              <a:srgbClr val="F9E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3648100" y="2135300"/>
              <a:ext cx="83800" cy="108675"/>
            </a:xfrm>
            <a:custGeom>
              <a:avLst/>
              <a:gdLst/>
              <a:ahLst/>
              <a:cxnLst/>
              <a:rect l="l" t="t" r="r" b="b"/>
              <a:pathLst>
                <a:path w="3352" h="4347" extrusionOk="0">
                  <a:moveTo>
                    <a:pt x="544" y="0"/>
                  </a:moveTo>
                  <a:cubicBezTo>
                    <a:pt x="544" y="453"/>
                    <a:pt x="363" y="906"/>
                    <a:pt x="1" y="1177"/>
                  </a:cubicBezTo>
                  <a:cubicBezTo>
                    <a:pt x="272" y="2536"/>
                    <a:pt x="1359" y="3351"/>
                    <a:pt x="2265" y="4347"/>
                  </a:cubicBezTo>
                  <a:cubicBezTo>
                    <a:pt x="2446" y="4075"/>
                    <a:pt x="3080" y="4256"/>
                    <a:pt x="3351" y="3804"/>
                  </a:cubicBezTo>
                  <a:cubicBezTo>
                    <a:pt x="2536" y="2445"/>
                    <a:pt x="1631" y="1177"/>
                    <a:pt x="544" y="0"/>
                  </a:cubicBezTo>
                  <a:close/>
                </a:path>
              </a:pathLst>
            </a:custGeom>
            <a:solidFill>
              <a:srgbClr val="F2B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704700" y="2229800"/>
              <a:ext cx="54350" cy="48225"/>
            </a:xfrm>
            <a:custGeom>
              <a:avLst/>
              <a:gdLst/>
              <a:ahLst/>
              <a:cxnLst/>
              <a:rect l="l" t="t" r="r" b="b"/>
              <a:pathLst>
                <a:path w="2174" h="1929" extrusionOk="0">
                  <a:moveTo>
                    <a:pt x="862" y="1"/>
                  </a:moveTo>
                  <a:cubicBezTo>
                    <a:pt x="491" y="1"/>
                    <a:pt x="152" y="190"/>
                    <a:pt x="1" y="567"/>
                  </a:cubicBezTo>
                  <a:cubicBezTo>
                    <a:pt x="453" y="748"/>
                    <a:pt x="816" y="1201"/>
                    <a:pt x="997" y="1654"/>
                  </a:cubicBezTo>
                  <a:cubicBezTo>
                    <a:pt x="1172" y="1829"/>
                    <a:pt x="1348" y="1929"/>
                    <a:pt x="1547" y="1929"/>
                  </a:cubicBezTo>
                  <a:cubicBezTo>
                    <a:pt x="1657" y="1929"/>
                    <a:pt x="1774" y="1899"/>
                    <a:pt x="1902" y="1835"/>
                  </a:cubicBezTo>
                  <a:lnTo>
                    <a:pt x="2083" y="1654"/>
                  </a:lnTo>
                  <a:cubicBezTo>
                    <a:pt x="2174" y="929"/>
                    <a:pt x="1721" y="295"/>
                    <a:pt x="1087" y="24"/>
                  </a:cubicBezTo>
                  <a:cubicBezTo>
                    <a:pt x="1012" y="8"/>
                    <a:pt x="936" y="1"/>
                    <a:pt x="862" y="1"/>
                  </a:cubicBezTo>
                  <a:close/>
                </a:path>
              </a:pathLst>
            </a:custGeom>
            <a:solidFill>
              <a:srgbClr val="EE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765825" y="2003975"/>
              <a:ext cx="6825" cy="6825"/>
            </a:xfrm>
            <a:custGeom>
              <a:avLst/>
              <a:gdLst/>
              <a:ahLst/>
              <a:cxnLst/>
              <a:rect l="l" t="t" r="r" b="b"/>
              <a:pathLst>
                <a:path w="273" h="273" extrusionOk="0">
                  <a:moveTo>
                    <a:pt x="91" y="1"/>
                  </a:moveTo>
                  <a:cubicBezTo>
                    <a:pt x="1" y="1"/>
                    <a:pt x="1" y="91"/>
                    <a:pt x="1" y="182"/>
                  </a:cubicBezTo>
                  <a:cubicBezTo>
                    <a:pt x="91" y="182"/>
                    <a:pt x="91" y="182"/>
                    <a:pt x="182" y="273"/>
                  </a:cubicBezTo>
                  <a:cubicBezTo>
                    <a:pt x="272" y="182"/>
                    <a:pt x="272" y="91"/>
                    <a:pt x="272" y="1"/>
                  </a:cubicBezTo>
                  <a:close/>
                </a:path>
              </a:pathLst>
            </a:custGeom>
            <a:solidFill>
              <a:srgbClr val="FBF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3753150" y="2271125"/>
              <a:ext cx="17225" cy="16300"/>
            </a:xfrm>
            <a:custGeom>
              <a:avLst/>
              <a:gdLst/>
              <a:ahLst/>
              <a:cxnLst/>
              <a:rect l="l" t="t" r="r" b="b"/>
              <a:pathLst>
                <a:path w="689" h="652" extrusionOk="0">
                  <a:moveTo>
                    <a:pt x="55" y="1"/>
                  </a:moveTo>
                  <a:lnTo>
                    <a:pt x="124" y="59"/>
                  </a:lnTo>
                  <a:lnTo>
                    <a:pt x="124" y="59"/>
                  </a:lnTo>
                  <a:cubicBezTo>
                    <a:pt x="130" y="40"/>
                    <a:pt x="137" y="21"/>
                    <a:pt x="145" y="1"/>
                  </a:cubicBezTo>
                  <a:close/>
                  <a:moveTo>
                    <a:pt x="124" y="59"/>
                  </a:moveTo>
                  <a:cubicBezTo>
                    <a:pt x="0" y="420"/>
                    <a:pt x="125" y="652"/>
                    <a:pt x="496" y="652"/>
                  </a:cubicBezTo>
                  <a:cubicBezTo>
                    <a:pt x="554" y="652"/>
                    <a:pt x="619" y="646"/>
                    <a:pt x="689" y="635"/>
                  </a:cubicBezTo>
                  <a:lnTo>
                    <a:pt x="689" y="544"/>
                  </a:lnTo>
                  <a:lnTo>
                    <a:pt x="124" y="59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953725" y="2202775"/>
              <a:ext cx="271700" cy="256050"/>
            </a:xfrm>
            <a:custGeom>
              <a:avLst/>
              <a:gdLst/>
              <a:ahLst/>
              <a:cxnLst/>
              <a:rect l="l" t="t" r="r" b="b"/>
              <a:pathLst>
                <a:path w="10868" h="10242" extrusionOk="0">
                  <a:moveTo>
                    <a:pt x="5581" y="1"/>
                  </a:moveTo>
                  <a:cubicBezTo>
                    <a:pt x="5412" y="1"/>
                    <a:pt x="5242" y="7"/>
                    <a:pt x="5072" y="18"/>
                  </a:cubicBezTo>
                  <a:lnTo>
                    <a:pt x="1993" y="2735"/>
                  </a:lnTo>
                  <a:cubicBezTo>
                    <a:pt x="1450" y="4093"/>
                    <a:pt x="816" y="5451"/>
                    <a:pt x="363" y="6719"/>
                  </a:cubicBezTo>
                  <a:cubicBezTo>
                    <a:pt x="1" y="7625"/>
                    <a:pt x="273" y="8621"/>
                    <a:pt x="997" y="9164"/>
                  </a:cubicBezTo>
                  <a:cubicBezTo>
                    <a:pt x="1866" y="9859"/>
                    <a:pt x="3026" y="10242"/>
                    <a:pt x="4158" y="10242"/>
                  </a:cubicBezTo>
                  <a:cubicBezTo>
                    <a:pt x="5387" y="10242"/>
                    <a:pt x="6582" y="9792"/>
                    <a:pt x="7336" y="8802"/>
                  </a:cubicBezTo>
                  <a:cubicBezTo>
                    <a:pt x="8513" y="7262"/>
                    <a:pt x="9509" y="5542"/>
                    <a:pt x="10234" y="3731"/>
                  </a:cubicBezTo>
                  <a:cubicBezTo>
                    <a:pt x="10868" y="2010"/>
                    <a:pt x="10687" y="1467"/>
                    <a:pt x="9057" y="833"/>
                  </a:cubicBezTo>
                  <a:cubicBezTo>
                    <a:pt x="7947" y="278"/>
                    <a:pt x="6769" y="1"/>
                    <a:pt x="5581" y="1"/>
                  </a:cubicBezTo>
                  <a:close/>
                </a:path>
              </a:pathLst>
            </a:custGeom>
            <a:solidFill>
              <a:srgbClr val="FFF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944675" y="2119450"/>
              <a:ext cx="65675" cy="76550"/>
            </a:xfrm>
            <a:custGeom>
              <a:avLst/>
              <a:gdLst/>
              <a:ahLst/>
              <a:cxnLst/>
              <a:rect l="l" t="t" r="r" b="b"/>
              <a:pathLst>
                <a:path w="2627" h="3062" extrusionOk="0">
                  <a:moveTo>
                    <a:pt x="1721" y="0"/>
                  </a:moveTo>
                  <a:lnTo>
                    <a:pt x="1721" y="91"/>
                  </a:lnTo>
                  <a:cubicBezTo>
                    <a:pt x="1540" y="272"/>
                    <a:pt x="1359" y="453"/>
                    <a:pt x="1178" y="634"/>
                  </a:cubicBezTo>
                  <a:cubicBezTo>
                    <a:pt x="997" y="815"/>
                    <a:pt x="816" y="996"/>
                    <a:pt x="635" y="1178"/>
                  </a:cubicBezTo>
                  <a:cubicBezTo>
                    <a:pt x="272" y="1449"/>
                    <a:pt x="453" y="1993"/>
                    <a:pt x="1" y="2264"/>
                  </a:cubicBezTo>
                  <a:cubicBezTo>
                    <a:pt x="283" y="2715"/>
                    <a:pt x="565" y="3061"/>
                    <a:pt x="912" y="3061"/>
                  </a:cubicBezTo>
                  <a:cubicBezTo>
                    <a:pt x="1123" y="3061"/>
                    <a:pt x="1357" y="2934"/>
                    <a:pt x="1631" y="2626"/>
                  </a:cubicBezTo>
                  <a:cubicBezTo>
                    <a:pt x="2355" y="1811"/>
                    <a:pt x="2627" y="906"/>
                    <a:pt x="1721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899400" y="2274525"/>
              <a:ext cx="11350" cy="5675"/>
            </a:xfrm>
            <a:custGeom>
              <a:avLst/>
              <a:gdLst/>
              <a:ahLst/>
              <a:cxnLst/>
              <a:rect l="l" t="t" r="r" b="b"/>
              <a:pathLst>
                <a:path w="454" h="227" extrusionOk="0">
                  <a:moveTo>
                    <a:pt x="227" y="0"/>
                  </a:moveTo>
                  <a:cubicBezTo>
                    <a:pt x="159" y="0"/>
                    <a:pt x="91" y="46"/>
                    <a:pt x="1" y="136"/>
                  </a:cubicBezTo>
                  <a:cubicBezTo>
                    <a:pt x="91" y="136"/>
                    <a:pt x="91" y="227"/>
                    <a:pt x="182" y="227"/>
                  </a:cubicBezTo>
                  <a:cubicBezTo>
                    <a:pt x="272" y="227"/>
                    <a:pt x="363" y="136"/>
                    <a:pt x="453" y="136"/>
                  </a:cubicBezTo>
                  <a:cubicBezTo>
                    <a:pt x="363" y="46"/>
                    <a:pt x="295" y="0"/>
                    <a:pt x="227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066925" y="1929275"/>
              <a:ext cx="13625" cy="29450"/>
            </a:xfrm>
            <a:custGeom>
              <a:avLst/>
              <a:gdLst/>
              <a:ahLst/>
              <a:cxnLst/>
              <a:rect l="l" t="t" r="r" b="b"/>
              <a:pathLst>
                <a:path w="545" h="1178" extrusionOk="0">
                  <a:moveTo>
                    <a:pt x="544" y="0"/>
                  </a:moveTo>
                  <a:cubicBezTo>
                    <a:pt x="182" y="272"/>
                    <a:pt x="1" y="725"/>
                    <a:pt x="1" y="1178"/>
                  </a:cubicBezTo>
                  <a:lnTo>
                    <a:pt x="544" y="1178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080525" y="1958700"/>
              <a:ext cx="6800" cy="6825"/>
            </a:xfrm>
            <a:custGeom>
              <a:avLst/>
              <a:gdLst/>
              <a:ahLst/>
              <a:cxnLst/>
              <a:rect l="l" t="t" r="r" b="b"/>
              <a:pathLst>
                <a:path w="272" h="273" extrusionOk="0">
                  <a:moveTo>
                    <a:pt x="0" y="1"/>
                  </a:moveTo>
                  <a:lnTo>
                    <a:pt x="181" y="272"/>
                  </a:lnTo>
                  <a:lnTo>
                    <a:pt x="272" y="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3953725" y="222585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1" y="0"/>
                  </a:moveTo>
                  <a:lnTo>
                    <a:pt x="273" y="182"/>
                  </a:lnTo>
                  <a:cubicBezTo>
                    <a:pt x="182" y="91"/>
                    <a:pt x="182" y="0"/>
                    <a:pt x="182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035225" y="1847775"/>
              <a:ext cx="61150" cy="56625"/>
            </a:xfrm>
            <a:custGeom>
              <a:avLst/>
              <a:gdLst/>
              <a:ahLst/>
              <a:cxnLst/>
              <a:rect l="l" t="t" r="r" b="b"/>
              <a:pathLst>
                <a:path w="2446" h="2265" extrusionOk="0">
                  <a:moveTo>
                    <a:pt x="1359" y="0"/>
                  </a:moveTo>
                  <a:lnTo>
                    <a:pt x="1359" y="0"/>
                  </a:lnTo>
                  <a:cubicBezTo>
                    <a:pt x="1088" y="906"/>
                    <a:pt x="1" y="1812"/>
                    <a:pt x="1812" y="2264"/>
                  </a:cubicBezTo>
                  <a:cubicBezTo>
                    <a:pt x="1812" y="2083"/>
                    <a:pt x="1903" y="1902"/>
                    <a:pt x="1903" y="1812"/>
                  </a:cubicBezTo>
                  <a:cubicBezTo>
                    <a:pt x="1088" y="1359"/>
                    <a:pt x="2446" y="363"/>
                    <a:pt x="1359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21000" y="1911925"/>
              <a:ext cx="108700" cy="143600"/>
            </a:xfrm>
            <a:custGeom>
              <a:avLst/>
              <a:gdLst/>
              <a:ahLst/>
              <a:cxnLst/>
              <a:rect l="l" t="t" r="r" b="b"/>
              <a:pathLst>
                <a:path w="4348" h="5744" extrusionOk="0">
                  <a:moveTo>
                    <a:pt x="1167" y="0"/>
                  </a:moveTo>
                  <a:cubicBezTo>
                    <a:pt x="564" y="0"/>
                    <a:pt x="121" y="362"/>
                    <a:pt x="0" y="1328"/>
                  </a:cubicBezTo>
                  <a:cubicBezTo>
                    <a:pt x="906" y="2506"/>
                    <a:pt x="815" y="4317"/>
                    <a:pt x="2174" y="5222"/>
                  </a:cubicBezTo>
                  <a:cubicBezTo>
                    <a:pt x="2431" y="4888"/>
                    <a:pt x="2622" y="4766"/>
                    <a:pt x="2775" y="4766"/>
                  </a:cubicBezTo>
                  <a:cubicBezTo>
                    <a:pt x="3160" y="4766"/>
                    <a:pt x="3298" y="5545"/>
                    <a:pt x="3623" y="5675"/>
                  </a:cubicBezTo>
                  <a:cubicBezTo>
                    <a:pt x="3758" y="5720"/>
                    <a:pt x="3894" y="5743"/>
                    <a:pt x="4019" y="5743"/>
                  </a:cubicBezTo>
                  <a:cubicBezTo>
                    <a:pt x="4143" y="5743"/>
                    <a:pt x="4256" y="5720"/>
                    <a:pt x="4347" y="5675"/>
                  </a:cubicBezTo>
                  <a:lnTo>
                    <a:pt x="4347" y="5222"/>
                  </a:lnTo>
                  <a:cubicBezTo>
                    <a:pt x="3532" y="3592"/>
                    <a:pt x="3260" y="1781"/>
                    <a:pt x="2174" y="242"/>
                  </a:cubicBezTo>
                  <a:cubicBezTo>
                    <a:pt x="1811" y="91"/>
                    <a:pt x="1469" y="0"/>
                    <a:pt x="1167" y="0"/>
                  </a:cubicBezTo>
                  <a:close/>
                </a:path>
              </a:pathLst>
            </a:custGeom>
            <a:solidFill>
              <a:srgbClr val="EE7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56825" y="1746650"/>
              <a:ext cx="58900" cy="42575"/>
            </a:xfrm>
            <a:custGeom>
              <a:avLst/>
              <a:gdLst/>
              <a:ahLst/>
              <a:cxnLst/>
              <a:rect l="l" t="t" r="r" b="b"/>
              <a:pathLst>
                <a:path w="2356" h="1703" extrusionOk="0">
                  <a:moveTo>
                    <a:pt x="1463" y="0"/>
                  </a:moveTo>
                  <a:cubicBezTo>
                    <a:pt x="1098" y="0"/>
                    <a:pt x="690" y="310"/>
                    <a:pt x="294" y="310"/>
                  </a:cubicBezTo>
                  <a:cubicBezTo>
                    <a:pt x="196" y="310"/>
                    <a:pt x="97" y="290"/>
                    <a:pt x="1" y="242"/>
                  </a:cubicBezTo>
                  <a:lnTo>
                    <a:pt x="1" y="242"/>
                  </a:lnTo>
                  <a:cubicBezTo>
                    <a:pt x="220" y="1120"/>
                    <a:pt x="676" y="1703"/>
                    <a:pt x="1369" y="1703"/>
                  </a:cubicBezTo>
                  <a:cubicBezTo>
                    <a:pt x="1534" y="1703"/>
                    <a:pt x="1711" y="1670"/>
                    <a:pt x="1902" y="1600"/>
                  </a:cubicBezTo>
                  <a:cubicBezTo>
                    <a:pt x="2265" y="1510"/>
                    <a:pt x="2355" y="876"/>
                    <a:pt x="2084" y="514"/>
                  </a:cubicBezTo>
                  <a:cubicBezTo>
                    <a:pt x="1902" y="121"/>
                    <a:pt x="1691" y="0"/>
                    <a:pt x="1463" y="0"/>
                  </a:cubicBez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064000" y="189077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1" y="1"/>
                  </a:moveTo>
                  <a:lnTo>
                    <a:pt x="454" y="544"/>
                  </a:lnTo>
                  <a:lnTo>
                    <a:pt x="454" y="1"/>
                  </a:ln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444350" y="2283725"/>
              <a:ext cx="117750" cy="22375"/>
            </a:xfrm>
            <a:custGeom>
              <a:avLst/>
              <a:gdLst/>
              <a:ahLst/>
              <a:cxnLst/>
              <a:rect l="l" t="t" r="r" b="b"/>
              <a:pathLst>
                <a:path w="4710" h="895" extrusionOk="0">
                  <a:moveTo>
                    <a:pt x="2005" y="0"/>
                  </a:moveTo>
                  <a:cubicBezTo>
                    <a:pt x="1314" y="0"/>
                    <a:pt x="648" y="138"/>
                    <a:pt x="0" y="583"/>
                  </a:cubicBezTo>
                  <a:lnTo>
                    <a:pt x="1540" y="583"/>
                  </a:lnTo>
                  <a:cubicBezTo>
                    <a:pt x="2420" y="783"/>
                    <a:pt x="2911" y="895"/>
                    <a:pt x="3287" y="895"/>
                  </a:cubicBezTo>
                  <a:cubicBezTo>
                    <a:pt x="3762" y="895"/>
                    <a:pt x="4052" y="716"/>
                    <a:pt x="4709" y="312"/>
                  </a:cubicBezTo>
                  <a:cubicBezTo>
                    <a:pt x="3758" y="211"/>
                    <a:pt x="2861" y="0"/>
                    <a:pt x="2005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648100" y="2288000"/>
              <a:ext cx="67950" cy="47100"/>
            </a:xfrm>
            <a:custGeom>
              <a:avLst/>
              <a:gdLst/>
              <a:ahLst/>
              <a:cxnLst/>
              <a:rect l="l" t="t" r="r" b="b"/>
              <a:pathLst>
                <a:path w="2718" h="1884" extrusionOk="0">
                  <a:moveTo>
                    <a:pt x="1659" y="1"/>
                  </a:moveTo>
                  <a:cubicBezTo>
                    <a:pt x="1097" y="1"/>
                    <a:pt x="567" y="673"/>
                    <a:pt x="1" y="956"/>
                  </a:cubicBezTo>
                  <a:cubicBezTo>
                    <a:pt x="258" y="1624"/>
                    <a:pt x="603" y="1884"/>
                    <a:pt x="1019" y="1884"/>
                  </a:cubicBezTo>
                  <a:cubicBezTo>
                    <a:pt x="1335" y="1884"/>
                    <a:pt x="1692" y="1734"/>
                    <a:pt x="2083" y="1499"/>
                  </a:cubicBezTo>
                  <a:lnTo>
                    <a:pt x="2717" y="956"/>
                  </a:lnTo>
                  <a:cubicBezTo>
                    <a:pt x="2344" y="243"/>
                    <a:pt x="1996" y="1"/>
                    <a:pt x="1659" y="1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725250" y="2271125"/>
              <a:ext cx="45125" cy="27450"/>
            </a:xfrm>
            <a:custGeom>
              <a:avLst/>
              <a:gdLst/>
              <a:ahLst/>
              <a:cxnLst/>
              <a:rect l="l" t="t" r="r" b="b"/>
              <a:pathLst>
                <a:path w="1805" h="1098" extrusionOk="0">
                  <a:moveTo>
                    <a:pt x="84" y="1"/>
                  </a:moveTo>
                  <a:cubicBezTo>
                    <a:pt x="0" y="588"/>
                    <a:pt x="460" y="1097"/>
                    <a:pt x="1032" y="1097"/>
                  </a:cubicBezTo>
                  <a:cubicBezTo>
                    <a:pt x="1078" y="1097"/>
                    <a:pt x="1124" y="1094"/>
                    <a:pt x="1171" y="1087"/>
                  </a:cubicBezTo>
                  <a:lnTo>
                    <a:pt x="1805" y="635"/>
                  </a:lnTo>
                  <a:cubicBezTo>
                    <a:pt x="1624" y="453"/>
                    <a:pt x="1443" y="182"/>
                    <a:pt x="1261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699600" y="2324575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119" y="0"/>
                  </a:moveTo>
                  <a:cubicBezTo>
                    <a:pt x="1" y="0"/>
                    <a:pt x="6" y="85"/>
                    <a:pt x="205" y="217"/>
                  </a:cubicBezTo>
                  <a:cubicBezTo>
                    <a:pt x="295" y="308"/>
                    <a:pt x="476" y="398"/>
                    <a:pt x="657" y="398"/>
                  </a:cubicBezTo>
                  <a:cubicBezTo>
                    <a:pt x="657" y="398"/>
                    <a:pt x="748" y="308"/>
                    <a:pt x="748" y="217"/>
                  </a:cubicBezTo>
                  <a:cubicBezTo>
                    <a:pt x="657" y="217"/>
                    <a:pt x="657" y="127"/>
                    <a:pt x="295" y="36"/>
                  </a:cubicBezTo>
                  <a:cubicBezTo>
                    <a:pt x="222" y="12"/>
                    <a:pt x="163" y="0"/>
                    <a:pt x="119" y="0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75325" y="2026650"/>
              <a:ext cx="59925" cy="58625"/>
            </a:xfrm>
            <a:custGeom>
              <a:avLst/>
              <a:gdLst/>
              <a:ahLst/>
              <a:cxnLst/>
              <a:rect l="l" t="t" r="r" b="b"/>
              <a:pathLst>
                <a:path w="2397" h="2345" extrusionOk="0">
                  <a:moveTo>
                    <a:pt x="753" y="0"/>
                  </a:moveTo>
                  <a:cubicBezTo>
                    <a:pt x="542" y="0"/>
                    <a:pt x="298" y="146"/>
                    <a:pt x="1" y="543"/>
                  </a:cubicBezTo>
                  <a:cubicBezTo>
                    <a:pt x="1" y="905"/>
                    <a:pt x="1" y="1267"/>
                    <a:pt x="1" y="1629"/>
                  </a:cubicBezTo>
                  <a:lnTo>
                    <a:pt x="544" y="2263"/>
                  </a:lnTo>
                  <a:cubicBezTo>
                    <a:pt x="859" y="2263"/>
                    <a:pt x="1229" y="2345"/>
                    <a:pt x="1543" y="2345"/>
                  </a:cubicBezTo>
                  <a:cubicBezTo>
                    <a:pt x="2040" y="2345"/>
                    <a:pt x="2396" y="2141"/>
                    <a:pt x="2174" y="1086"/>
                  </a:cubicBezTo>
                  <a:cubicBezTo>
                    <a:pt x="1648" y="1020"/>
                    <a:pt x="1313" y="0"/>
                    <a:pt x="753" y="0"/>
                  </a:cubicBezTo>
                  <a:close/>
                </a:path>
              </a:pathLst>
            </a:custGeom>
            <a:solidFill>
              <a:srgbClr val="ED7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4030700" y="1583500"/>
              <a:ext cx="36250" cy="22050"/>
            </a:xfrm>
            <a:custGeom>
              <a:avLst/>
              <a:gdLst/>
              <a:ahLst/>
              <a:cxnLst/>
              <a:rect l="l" t="t" r="r" b="b"/>
              <a:pathLst>
                <a:path w="1450" h="882" extrusionOk="0">
                  <a:moveTo>
                    <a:pt x="473" y="0"/>
                  </a:moveTo>
                  <a:cubicBezTo>
                    <a:pt x="358" y="0"/>
                    <a:pt x="255" y="65"/>
                    <a:pt x="182" y="248"/>
                  </a:cubicBezTo>
                  <a:cubicBezTo>
                    <a:pt x="1" y="610"/>
                    <a:pt x="454" y="882"/>
                    <a:pt x="725" y="882"/>
                  </a:cubicBezTo>
                  <a:lnTo>
                    <a:pt x="1450" y="882"/>
                  </a:lnTo>
                  <a:cubicBezTo>
                    <a:pt x="1359" y="610"/>
                    <a:pt x="1178" y="429"/>
                    <a:pt x="997" y="248"/>
                  </a:cubicBezTo>
                  <a:cubicBezTo>
                    <a:pt x="835" y="140"/>
                    <a:pt x="641" y="0"/>
                    <a:pt x="473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086650" y="2440050"/>
              <a:ext cx="287550" cy="343525"/>
            </a:xfrm>
            <a:custGeom>
              <a:avLst/>
              <a:gdLst/>
              <a:ahLst/>
              <a:cxnLst/>
              <a:rect l="l" t="t" r="r" b="b"/>
              <a:pathLst>
                <a:path w="11502" h="13741" extrusionOk="0">
                  <a:moveTo>
                    <a:pt x="3194" y="1"/>
                  </a:moveTo>
                  <a:cubicBezTo>
                    <a:pt x="2526" y="1"/>
                    <a:pt x="1916" y="200"/>
                    <a:pt x="1449" y="760"/>
                  </a:cubicBezTo>
                  <a:cubicBezTo>
                    <a:pt x="363" y="1937"/>
                    <a:pt x="0" y="3567"/>
                    <a:pt x="453" y="5107"/>
                  </a:cubicBezTo>
                  <a:cubicBezTo>
                    <a:pt x="1630" y="8367"/>
                    <a:pt x="3804" y="11174"/>
                    <a:pt x="6702" y="13166"/>
                  </a:cubicBezTo>
                  <a:cubicBezTo>
                    <a:pt x="7147" y="13556"/>
                    <a:pt x="7695" y="13740"/>
                    <a:pt x="8241" y="13740"/>
                  </a:cubicBezTo>
                  <a:cubicBezTo>
                    <a:pt x="8583" y="13740"/>
                    <a:pt x="8923" y="13668"/>
                    <a:pt x="9237" y="13528"/>
                  </a:cubicBezTo>
                  <a:cubicBezTo>
                    <a:pt x="10777" y="12895"/>
                    <a:pt x="11501" y="11898"/>
                    <a:pt x="11501" y="9725"/>
                  </a:cubicBezTo>
                  <a:cubicBezTo>
                    <a:pt x="11501" y="6918"/>
                    <a:pt x="9871" y="4835"/>
                    <a:pt x="8332" y="2843"/>
                  </a:cubicBezTo>
                  <a:cubicBezTo>
                    <a:pt x="7607" y="1756"/>
                    <a:pt x="6430" y="850"/>
                    <a:pt x="5162" y="398"/>
                  </a:cubicBezTo>
                  <a:cubicBezTo>
                    <a:pt x="4503" y="178"/>
                    <a:pt x="3823" y="1"/>
                    <a:pt x="3194" y="1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4560475" y="3480075"/>
              <a:ext cx="400725" cy="230950"/>
            </a:xfrm>
            <a:custGeom>
              <a:avLst/>
              <a:gdLst/>
              <a:ahLst/>
              <a:cxnLst/>
              <a:rect l="l" t="t" r="r" b="b"/>
              <a:pathLst>
                <a:path w="16029" h="9238" extrusionOk="0">
                  <a:moveTo>
                    <a:pt x="14580" y="0"/>
                  </a:moveTo>
                  <a:cubicBezTo>
                    <a:pt x="11048" y="1902"/>
                    <a:pt x="7607" y="3713"/>
                    <a:pt x="4166" y="5705"/>
                  </a:cubicBezTo>
                  <a:cubicBezTo>
                    <a:pt x="2898" y="6430"/>
                    <a:pt x="1268" y="6702"/>
                    <a:pt x="362" y="8060"/>
                  </a:cubicBezTo>
                  <a:cubicBezTo>
                    <a:pt x="91" y="8694"/>
                    <a:pt x="0" y="9237"/>
                    <a:pt x="996" y="9237"/>
                  </a:cubicBezTo>
                  <a:cubicBezTo>
                    <a:pt x="2083" y="9147"/>
                    <a:pt x="3079" y="8875"/>
                    <a:pt x="3985" y="8241"/>
                  </a:cubicBezTo>
                  <a:lnTo>
                    <a:pt x="15576" y="2083"/>
                  </a:lnTo>
                  <a:cubicBezTo>
                    <a:pt x="15486" y="1268"/>
                    <a:pt x="16029" y="181"/>
                    <a:pt x="14580" y="0"/>
                  </a:cubicBezTo>
                  <a:close/>
                </a:path>
              </a:pathLst>
            </a:custGeom>
            <a:solidFill>
              <a:srgbClr val="EF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309175" y="3681550"/>
              <a:ext cx="276225" cy="149450"/>
            </a:xfrm>
            <a:custGeom>
              <a:avLst/>
              <a:gdLst/>
              <a:ahLst/>
              <a:cxnLst/>
              <a:rect l="l" t="t" r="r" b="b"/>
              <a:pathLst>
                <a:path w="11049" h="5978" extrusionOk="0">
                  <a:moveTo>
                    <a:pt x="10414" y="1"/>
                  </a:moveTo>
                  <a:cubicBezTo>
                    <a:pt x="6702" y="816"/>
                    <a:pt x="3442" y="2808"/>
                    <a:pt x="91" y="4348"/>
                  </a:cubicBezTo>
                  <a:cubicBezTo>
                    <a:pt x="1178" y="4529"/>
                    <a:pt x="0" y="5615"/>
                    <a:pt x="634" y="5978"/>
                  </a:cubicBezTo>
                  <a:cubicBezTo>
                    <a:pt x="1630" y="5615"/>
                    <a:pt x="2627" y="5163"/>
                    <a:pt x="3623" y="4891"/>
                  </a:cubicBezTo>
                  <a:cubicBezTo>
                    <a:pt x="6249" y="3895"/>
                    <a:pt x="8966" y="3261"/>
                    <a:pt x="11048" y="1178"/>
                  </a:cubicBezTo>
                  <a:cubicBezTo>
                    <a:pt x="10596" y="907"/>
                    <a:pt x="10414" y="454"/>
                    <a:pt x="10414" y="1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3525" y="3792500"/>
              <a:ext cx="183400" cy="81525"/>
            </a:xfrm>
            <a:custGeom>
              <a:avLst/>
              <a:gdLst/>
              <a:ahLst/>
              <a:cxnLst/>
              <a:rect l="l" t="t" r="r" b="b"/>
              <a:pathLst>
                <a:path w="7336" h="3261" extrusionOk="0">
                  <a:moveTo>
                    <a:pt x="6521" y="0"/>
                  </a:moveTo>
                  <a:lnTo>
                    <a:pt x="6521" y="0"/>
                  </a:lnTo>
                  <a:cubicBezTo>
                    <a:pt x="4800" y="181"/>
                    <a:pt x="3080" y="725"/>
                    <a:pt x="1631" y="1630"/>
                  </a:cubicBezTo>
                  <a:cubicBezTo>
                    <a:pt x="1404" y="1902"/>
                    <a:pt x="1087" y="1902"/>
                    <a:pt x="782" y="1902"/>
                  </a:cubicBezTo>
                  <a:cubicBezTo>
                    <a:pt x="476" y="1902"/>
                    <a:pt x="182" y="1902"/>
                    <a:pt x="1" y="2174"/>
                  </a:cubicBezTo>
                  <a:cubicBezTo>
                    <a:pt x="272" y="2808"/>
                    <a:pt x="906" y="3260"/>
                    <a:pt x="1631" y="3260"/>
                  </a:cubicBezTo>
                  <a:cubicBezTo>
                    <a:pt x="2989" y="3260"/>
                    <a:pt x="4257" y="2898"/>
                    <a:pt x="5434" y="2174"/>
                  </a:cubicBezTo>
                  <a:cubicBezTo>
                    <a:pt x="5615" y="1359"/>
                    <a:pt x="7336" y="1359"/>
                    <a:pt x="6521" y="0"/>
                  </a:cubicBezTo>
                  <a:close/>
                </a:path>
              </a:pathLst>
            </a:custGeom>
            <a:solidFill>
              <a:srgbClr val="EC84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4243525" y="3790225"/>
              <a:ext cx="101900" cy="56625"/>
            </a:xfrm>
            <a:custGeom>
              <a:avLst/>
              <a:gdLst/>
              <a:ahLst/>
              <a:cxnLst/>
              <a:rect l="l" t="t" r="r" b="b"/>
              <a:pathLst>
                <a:path w="4076" h="2265" extrusionOk="0">
                  <a:moveTo>
                    <a:pt x="2717" y="1"/>
                  </a:moveTo>
                  <a:lnTo>
                    <a:pt x="1630" y="91"/>
                  </a:lnTo>
                  <a:cubicBezTo>
                    <a:pt x="1630" y="635"/>
                    <a:pt x="1268" y="1087"/>
                    <a:pt x="725" y="1178"/>
                  </a:cubicBezTo>
                  <a:cubicBezTo>
                    <a:pt x="0" y="1450"/>
                    <a:pt x="91" y="1902"/>
                    <a:pt x="634" y="2265"/>
                  </a:cubicBezTo>
                  <a:cubicBezTo>
                    <a:pt x="1540" y="2174"/>
                    <a:pt x="2445" y="1902"/>
                    <a:pt x="3260" y="1540"/>
                  </a:cubicBezTo>
                  <a:cubicBezTo>
                    <a:pt x="3260" y="997"/>
                    <a:pt x="4075" y="91"/>
                    <a:pt x="2717" y="1"/>
                  </a:cubicBezTo>
                  <a:close/>
                </a:path>
              </a:pathLst>
            </a:custGeom>
            <a:solidFill>
              <a:srgbClr val="EE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4121275" y="3833250"/>
              <a:ext cx="40775" cy="13725"/>
            </a:xfrm>
            <a:custGeom>
              <a:avLst/>
              <a:gdLst/>
              <a:ahLst/>
              <a:cxnLst/>
              <a:rect l="l" t="t" r="r" b="b"/>
              <a:pathLst>
                <a:path w="1631" h="549" extrusionOk="0">
                  <a:moveTo>
                    <a:pt x="1630" y="0"/>
                  </a:moveTo>
                  <a:cubicBezTo>
                    <a:pt x="1087" y="0"/>
                    <a:pt x="453" y="0"/>
                    <a:pt x="0" y="544"/>
                  </a:cubicBezTo>
                  <a:cubicBezTo>
                    <a:pt x="141" y="544"/>
                    <a:pt x="282" y="548"/>
                    <a:pt x="420" y="548"/>
                  </a:cubicBezTo>
                  <a:cubicBezTo>
                    <a:pt x="902" y="548"/>
                    <a:pt x="1348" y="493"/>
                    <a:pt x="1630" y="0"/>
                  </a:cubicBezTo>
                  <a:close/>
                </a:path>
              </a:pathLst>
            </a:custGeom>
            <a:solidFill>
              <a:srgbClr val="F1A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362850" y="3901175"/>
              <a:ext cx="391675" cy="93750"/>
            </a:xfrm>
            <a:custGeom>
              <a:avLst/>
              <a:gdLst/>
              <a:ahLst/>
              <a:cxnLst/>
              <a:rect l="l" t="t" r="r" b="b"/>
              <a:pathLst>
                <a:path w="15667" h="3750" extrusionOk="0">
                  <a:moveTo>
                    <a:pt x="14580" y="0"/>
                  </a:moveTo>
                  <a:cubicBezTo>
                    <a:pt x="12226" y="1087"/>
                    <a:pt x="9781" y="1539"/>
                    <a:pt x="7245" y="1630"/>
                  </a:cubicBezTo>
                  <a:cubicBezTo>
                    <a:pt x="6888" y="1615"/>
                    <a:pt x="6530" y="1607"/>
                    <a:pt x="6173" y="1607"/>
                  </a:cubicBezTo>
                  <a:cubicBezTo>
                    <a:pt x="4450" y="1607"/>
                    <a:pt x="2738" y="1783"/>
                    <a:pt x="1087" y="2083"/>
                  </a:cubicBezTo>
                  <a:lnTo>
                    <a:pt x="0" y="3260"/>
                  </a:lnTo>
                  <a:cubicBezTo>
                    <a:pt x="677" y="3568"/>
                    <a:pt x="1438" y="3750"/>
                    <a:pt x="2225" y="3750"/>
                  </a:cubicBezTo>
                  <a:cubicBezTo>
                    <a:pt x="2596" y="3750"/>
                    <a:pt x="2974" y="3709"/>
                    <a:pt x="3351" y="3622"/>
                  </a:cubicBezTo>
                  <a:cubicBezTo>
                    <a:pt x="5253" y="3441"/>
                    <a:pt x="7245" y="3351"/>
                    <a:pt x="9147" y="3170"/>
                  </a:cubicBezTo>
                  <a:cubicBezTo>
                    <a:pt x="10233" y="2717"/>
                    <a:pt x="11320" y="2354"/>
                    <a:pt x="12407" y="2083"/>
                  </a:cubicBezTo>
                  <a:cubicBezTo>
                    <a:pt x="13131" y="1449"/>
                    <a:pt x="14037" y="996"/>
                    <a:pt x="15033" y="906"/>
                  </a:cubicBezTo>
                  <a:cubicBezTo>
                    <a:pt x="15667" y="815"/>
                    <a:pt x="15667" y="362"/>
                    <a:pt x="15214" y="0"/>
                  </a:cubicBezTo>
                  <a:lnTo>
                    <a:pt x="15214" y="0"/>
                  </a:lnTo>
                  <a:cubicBezTo>
                    <a:pt x="15143" y="107"/>
                    <a:pt x="15058" y="143"/>
                    <a:pt x="14970" y="143"/>
                  </a:cubicBezTo>
                  <a:cubicBezTo>
                    <a:pt x="14834" y="143"/>
                    <a:pt x="14690" y="55"/>
                    <a:pt x="14580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308525" y="3941600"/>
              <a:ext cx="67925" cy="14500"/>
            </a:xfrm>
            <a:custGeom>
              <a:avLst/>
              <a:gdLst/>
              <a:ahLst/>
              <a:cxnLst/>
              <a:rect l="l" t="t" r="r" b="b"/>
              <a:pathLst>
                <a:path w="2717" h="580" extrusionOk="0">
                  <a:moveTo>
                    <a:pt x="1282" y="0"/>
                  </a:moveTo>
                  <a:cubicBezTo>
                    <a:pt x="972" y="0"/>
                    <a:pt x="659" y="29"/>
                    <a:pt x="351" y="29"/>
                  </a:cubicBezTo>
                  <a:cubicBezTo>
                    <a:pt x="233" y="29"/>
                    <a:pt x="116" y="25"/>
                    <a:pt x="0" y="13"/>
                  </a:cubicBezTo>
                  <a:lnTo>
                    <a:pt x="0" y="13"/>
                  </a:lnTo>
                  <a:cubicBezTo>
                    <a:pt x="362" y="466"/>
                    <a:pt x="815" y="579"/>
                    <a:pt x="1290" y="579"/>
                  </a:cubicBezTo>
                  <a:cubicBezTo>
                    <a:pt x="1766" y="579"/>
                    <a:pt x="2264" y="466"/>
                    <a:pt x="2717" y="466"/>
                  </a:cubicBezTo>
                  <a:cubicBezTo>
                    <a:pt x="2277" y="75"/>
                    <a:pt x="1785" y="0"/>
                    <a:pt x="1282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25075" y="3901175"/>
              <a:ext cx="18150" cy="6800"/>
            </a:xfrm>
            <a:custGeom>
              <a:avLst/>
              <a:gdLst/>
              <a:ahLst/>
              <a:cxnLst/>
              <a:rect l="l" t="t" r="r" b="b"/>
              <a:pathLst>
                <a:path w="726" h="272" extrusionOk="0">
                  <a:moveTo>
                    <a:pt x="1" y="0"/>
                  </a:moveTo>
                  <a:cubicBezTo>
                    <a:pt x="136" y="181"/>
                    <a:pt x="250" y="272"/>
                    <a:pt x="363" y="272"/>
                  </a:cubicBezTo>
                  <a:cubicBezTo>
                    <a:pt x="476" y="272"/>
                    <a:pt x="589" y="181"/>
                    <a:pt x="725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591500" y="3952250"/>
              <a:ext cx="163025" cy="57850"/>
            </a:xfrm>
            <a:custGeom>
              <a:avLst/>
              <a:gdLst/>
              <a:ahLst/>
              <a:cxnLst/>
              <a:rect l="l" t="t" r="r" b="b"/>
              <a:pathLst>
                <a:path w="6521" h="2314" extrusionOk="0">
                  <a:moveTo>
                    <a:pt x="2713" y="0"/>
                  </a:moveTo>
                  <a:cubicBezTo>
                    <a:pt x="1657" y="0"/>
                    <a:pt x="697" y="444"/>
                    <a:pt x="1" y="1217"/>
                  </a:cubicBezTo>
                  <a:cubicBezTo>
                    <a:pt x="272" y="1217"/>
                    <a:pt x="635" y="1127"/>
                    <a:pt x="997" y="1127"/>
                  </a:cubicBezTo>
                  <a:cubicBezTo>
                    <a:pt x="1359" y="896"/>
                    <a:pt x="1768" y="786"/>
                    <a:pt x="2173" y="786"/>
                  </a:cubicBezTo>
                  <a:cubicBezTo>
                    <a:pt x="2884" y="786"/>
                    <a:pt x="3582" y="1126"/>
                    <a:pt x="3985" y="1760"/>
                  </a:cubicBezTo>
                  <a:cubicBezTo>
                    <a:pt x="4299" y="2144"/>
                    <a:pt x="4654" y="2313"/>
                    <a:pt x="5008" y="2313"/>
                  </a:cubicBezTo>
                  <a:cubicBezTo>
                    <a:pt x="5571" y="2313"/>
                    <a:pt x="6131" y="1885"/>
                    <a:pt x="6521" y="1217"/>
                  </a:cubicBezTo>
                  <a:cubicBezTo>
                    <a:pt x="5705" y="401"/>
                    <a:pt x="4669" y="26"/>
                    <a:pt x="3610" y="26"/>
                  </a:cubicBezTo>
                  <a:cubicBezTo>
                    <a:pt x="3494" y="26"/>
                    <a:pt x="3377" y="31"/>
                    <a:pt x="3261" y="40"/>
                  </a:cubicBezTo>
                  <a:cubicBezTo>
                    <a:pt x="3076" y="13"/>
                    <a:pt x="2893" y="0"/>
                    <a:pt x="2713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251925" y="3967825"/>
              <a:ext cx="56625" cy="14800"/>
            </a:xfrm>
            <a:custGeom>
              <a:avLst/>
              <a:gdLst/>
              <a:ahLst/>
              <a:cxnLst/>
              <a:rect l="l" t="t" r="r" b="b"/>
              <a:pathLst>
                <a:path w="2265" h="592" extrusionOk="0">
                  <a:moveTo>
                    <a:pt x="1034" y="1"/>
                  </a:moveTo>
                  <a:cubicBezTo>
                    <a:pt x="699" y="1"/>
                    <a:pt x="349" y="51"/>
                    <a:pt x="0" y="51"/>
                  </a:cubicBezTo>
                  <a:cubicBezTo>
                    <a:pt x="377" y="481"/>
                    <a:pt x="817" y="592"/>
                    <a:pt x="1284" y="592"/>
                  </a:cubicBezTo>
                  <a:cubicBezTo>
                    <a:pt x="1603" y="592"/>
                    <a:pt x="1933" y="540"/>
                    <a:pt x="2264" y="504"/>
                  </a:cubicBezTo>
                  <a:cubicBezTo>
                    <a:pt x="1902" y="90"/>
                    <a:pt x="1480" y="1"/>
                    <a:pt x="1034" y="1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335675" y="3982675"/>
              <a:ext cx="29450" cy="8500"/>
            </a:xfrm>
            <a:custGeom>
              <a:avLst/>
              <a:gdLst/>
              <a:ahLst/>
              <a:cxnLst/>
              <a:rect l="l" t="t" r="r" b="b"/>
              <a:pathLst>
                <a:path w="1178" h="340" extrusionOk="0">
                  <a:moveTo>
                    <a:pt x="1" y="0"/>
                  </a:moveTo>
                  <a:cubicBezTo>
                    <a:pt x="137" y="226"/>
                    <a:pt x="318" y="340"/>
                    <a:pt x="521" y="340"/>
                  </a:cubicBezTo>
                  <a:cubicBezTo>
                    <a:pt x="725" y="340"/>
                    <a:pt x="952" y="226"/>
                    <a:pt x="1178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319825" y="3974425"/>
              <a:ext cx="13625" cy="6000"/>
            </a:xfrm>
            <a:custGeom>
              <a:avLst/>
              <a:gdLst/>
              <a:ahLst/>
              <a:cxnLst/>
              <a:rect l="l" t="t" r="r" b="b"/>
              <a:pathLst>
                <a:path w="545" h="240" extrusionOk="0">
                  <a:moveTo>
                    <a:pt x="321" y="1"/>
                  </a:moveTo>
                  <a:cubicBezTo>
                    <a:pt x="234" y="1"/>
                    <a:pt x="127" y="71"/>
                    <a:pt x="1" y="240"/>
                  </a:cubicBezTo>
                  <a:lnTo>
                    <a:pt x="544" y="240"/>
                  </a:lnTo>
                  <a:cubicBezTo>
                    <a:pt x="496" y="94"/>
                    <a:pt x="421" y="1"/>
                    <a:pt x="321" y="1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4051075" y="1794575"/>
              <a:ext cx="29475" cy="23150"/>
            </a:xfrm>
            <a:custGeom>
              <a:avLst/>
              <a:gdLst/>
              <a:ahLst/>
              <a:cxnLst/>
              <a:rect l="l" t="t" r="r" b="b"/>
              <a:pathLst>
                <a:path w="1179" h="926" extrusionOk="0">
                  <a:moveTo>
                    <a:pt x="522" y="0"/>
                  </a:moveTo>
                  <a:cubicBezTo>
                    <a:pt x="295" y="0"/>
                    <a:pt x="91" y="91"/>
                    <a:pt x="1" y="498"/>
                  </a:cubicBezTo>
                  <a:cubicBezTo>
                    <a:pt x="1" y="589"/>
                    <a:pt x="182" y="770"/>
                    <a:pt x="273" y="861"/>
                  </a:cubicBezTo>
                  <a:cubicBezTo>
                    <a:pt x="408" y="906"/>
                    <a:pt x="522" y="926"/>
                    <a:pt x="616" y="926"/>
                  </a:cubicBezTo>
                  <a:cubicBezTo>
                    <a:pt x="1090" y="926"/>
                    <a:pt x="1103" y="423"/>
                    <a:pt x="1178" y="46"/>
                  </a:cubicBezTo>
                  <a:lnTo>
                    <a:pt x="1178" y="46"/>
                  </a:lnTo>
                  <a:cubicBezTo>
                    <a:pt x="1142" y="55"/>
                    <a:pt x="1103" y="58"/>
                    <a:pt x="1062" y="58"/>
                  </a:cubicBezTo>
                  <a:cubicBezTo>
                    <a:pt x="898" y="58"/>
                    <a:pt x="703" y="0"/>
                    <a:pt x="522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4096375" y="1836450"/>
              <a:ext cx="27175" cy="40775"/>
            </a:xfrm>
            <a:custGeom>
              <a:avLst/>
              <a:gdLst/>
              <a:ahLst/>
              <a:cxnLst/>
              <a:rect l="l" t="t" r="r" b="b"/>
              <a:pathLst>
                <a:path w="1087" h="1631" extrusionOk="0">
                  <a:moveTo>
                    <a:pt x="996" y="1"/>
                  </a:moveTo>
                  <a:cubicBezTo>
                    <a:pt x="543" y="453"/>
                    <a:pt x="181" y="997"/>
                    <a:pt x="0" y="1631"/>
                  </a:cubicBezTo>
                  <a:cubicBezTo>
                    <a:pt x="1087" y="1540"/>
                    <a:pt x="996" y="725"/>
                    <a:pt x="996" y="1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4019400" y="1843250"/>
              <a:ext cx="15850" cy="14225"/>
            </a:xfrm>
            <a:custGeom>
              <a:avLst/>
              <a:gdLst/>
              <a:ahLst/>
              <a:cxnLst/>
              <a:rect l="l" t="t" r="r" b="b"/>
              <a:pathLst>
                <a:path w="634" h="569" extrusionOk="0">
                  <a:moveTo>
                    <a:pt x="181" y="0"/>
                  </a:moveTo>
                  <a:lnTo>
                    <a:pt x="0" y="453"/>
                  </a:lnTo>
                  <a:cubicBezTo>
                    <a:pt x="73" y="453"/>
                    <a:pt x="203" y="569"/>
                    <a:pt x="345" y="569"/>
                  </a:cubicBezTo>
                  <a:cubicBezTo>
                    <a:pt x="380" y="569"/>
                    <a:pt x="417" y="562"/>
                    <a:pt x="453" y="544"/>
                  </a:cubicBezTo>
                  <a:cubicBezTo>
                    <a:pt x="543" y="544"/>
                    <a:pt x="543" y="272"/>
                    <a:pt x="634" y="181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919775" y="171420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3" y="0"/>
                  </a:moveTo>
                  <a:lnTo>
                    <a:pt x="1" y="544"/>
                  </a:lnTo>
                  <a:cubicBezTo>
                    <a:pt x="182" y="453"/>
                    <a:pt x="453" y="272"/>
                    <a:pt x="453" y="0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756775" y="3828725"/>
              <a:ext cx="11350" cy="20400"/>
            </a:xfrm>
            <a:custGeom>
              <a:avLst/>
              <a:gdLst/>
              <a:ahLst/>
              <a:cxnLst/>
              <a:rect l="l" t="t" r="r" b="b"/>
              <a:pathLst>
                <a:path w="454" h="816" extrusionOk="0">
                  <a:moveTo>
                    <a:pt x="272" y="0"/>
                  </a:moveTo>
                  <a:cubicBezTo>
                    <a:pt x="182" y="181"/>
                    <a:pt x="0" y="272"/>
                    <a:pt x="0" y="453"/>
                  </a:cubicBezTo>
                  <a:cubicBezTo>
                    <a:pt x="0" y="544"/>
                    <a:pt x="91" y="725"/>
                    <a:pt x="182" y="815"/>
                  </a:cubicBezTo>
                  <a:cubicBezTo>
                    <a:pt x="272" y="725"/>
                    <a:pt x="453" y="544"/>
                    <a:pt x="453" y="453"/>
                  </a:cubicBezTo>
                  <a:cubicBezTo>
                    <a:pt x="453" y="272"/>
                    <a:pt x="272" y="181"/>
                    <a:pt x="27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779400" y="3966825"/>
              <a:ext cx="15875" cy="43025"/>
            </a:xfrm>
            <a:custGeom>
              <a:avLst/>
              <a:gdLst/>
              <a:ahLst/>
              <a:cxnLst/>
              <a:rect l="l" t="t" r="r" b="b"/>
              <a:pathLst>
                <a:path w="635" h="1721" extrusionOk="0">
                  <a:moveTo>
                    <a:pt x="635" y="0"/>
                  </a:moveTo>
                  <a:cubicBezTo>
                    <a:pt x="1" y="453"/>
                    <a:pt x="1" y="1359"/>
                    <a:pt x="635" y="1721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942425" y="2148875"/>
              <a:ext cx="15850" cy="27200"/>
            </a:xfrm>
            <a:custGeom>
              <a:avLst/>
              <a:gdLst/>
              <a:ahLst/>
              <a:cxnLst/>
              <a:rect l="l" t="t" r="r" b="b"/>
              <a:pathLst>
                <a:path w="634" h="1088" extrusionOk="0">
                  <a:moveTo>
                    <a:pt x="634" y="1"/>
                  </a:moveTo>
                  <a:lnTo>
                    <a:pt x="634" y="1"/>
                  </a:lnTo>
                  <a:cubicBezTo>
                    <a:pt x="272" y="272"/>
                    <a:pt x="0" y="634"/>
                    <a:pt x="91" y="1087"/>
                  </a:cubicBezTo>
                  <a:cubicBezTo>
                    <a:pt x="453" y="906"/>
                    <a:pt x="634" y="453"/>
                    <a:pt x="634" y="1"/>
                  </a:cubicBez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960525" y="213530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3" y="0"/>
                  </a:moveTo>
                  <a:cubicBezTo>
                    <a:pt x="182" y="0"/>
                    <a:pt x="1" y="272"/>
                    <a:pt x="1" y="544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974100" y="21217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4" y="1"/>
                  </a:moveTo>
                  <a:lnTo>
                    <a:pt x="1" y="544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1" name="Google Shape;701;p2"/>
          <p:cNvGrpSpPr/>
          <p:nvPr/>
        </p:nvGrpSpPr>
        <p:grpSpPr>
          <a:xfrm>
            <a:off x="-342965" y="-368310"/>
            <a:ext cx="2886053" cy="3255684"/>
            <a:chOff x="1148600" y="564175"/>
            <a:chExt cx="5450525" cy="4611450"/>
          </a:xfrm>
        </p:grpSpPr>
        <p:sp>
          <p:nvSpPr>
            <p:cNvPr id="702" name="Google Shape;702;p2"/>
            <p:cNvSpPr/>
            <p:nvPr/>
          </p:nvSpPr>
          <p:spPr>
            <a:xfrm>
              <a:off x="1794000" y="2190675"/>
              <a:ext cx="223550" cy="639525"/>
            </a:xfrm>
            <a:custGeom>
              <a:avLst/>
              <a:gdLst/>
              <a:ahLst/>
              <a:cxnLst/>
              <a:rect l="l" t="t" r="r" b="b"/>
              <a:pathLst>
                <a:path w="8942" h="25581" extrusionOk="0">
                  <a:moveTo>
                    <a:pt x="1882" y="0"/>
                  </a:moveTo>
                  <a:cubicBezTo>
                    <a:pt x="1815" y="0"/>
                    <a:pt x="1748" y="51"/>
                    <a:pt x="1681" y="152"/>
                  </a:cubicBezTo>
                  <a:cubicBezTo>
                    <a:pt x="1614" y="891"/>
                    <a:pt x="1143" y="1496"/>
                    <a:pt x="1210" y="2168"/>
                  </a:cubicBezTo>
                  <a:cubicBezTo>
                    <a:pt x="827" y="2168"/>
                    <a:pt x="845" y="1677"/>
                    <a:pt x="610" y="1677"/>
                  </a:cubicBezTo>
                  <a:cubicBezTo>
                    <a:pt x="557" y="1677"/>
                    <a:pt x="491" y="1703"/>
                    <a:pt x="403" y="1765"/>
                  </a:cubicBezTo>
                  <a:cubicBezTo>
                    <a:pt x="0" y="1967"/>
                    <a:pt x="0" y="2437"/>
                    <a:pt x="336" y="2706"/>
                  </a:cubicBezTo>
                  <a:cubicBezTo>
                    <a:pt x="672" y="2908"/>
                    <a:pt x="1076" y="3042"/>
                    <a:pt x="1479" y="3110"/>
                  </a:cubicBezTo>
                  <a:cubicBezTo>
                    <a:pt x="2151" y="3311"/>
                    <a:pt x="2958" y="3984"/>
                    <a:pt x="2689" y="4387"/>
                  </a:cubicBezTo>
                  <a:cubicBezTo>
                    <a:pt x="2084" y="5395"/>
                    <a:pt x="2622" y="6068"/>
                    <a:pt x="2824" y="6942"/>
                  </a:cubicBezTo>
                  <a:cubicBezTo>
                    <a:pt x="2958" y="7412"/>
                    <a:pt x="2555" y="7748"/>
                    <a:pt x="2420" y="8219"/>
                  </a:cubicBezTo>
                  <a:cubicBezTo>
                    <a:pt x="2353" y="8286"/>
                    <a:pt x="2488" y="8421"/>
                    <a:pt x="2488" y="8421"/>
                  </a:cubicBezTo>
                  <a:cubicBezTo>
                    <a:pt x="2630" y="8497"/>
                    <a:pt x="2742" y="8529"/>
                    <a:pt x="2832" y="8529"/>
                  </a:cubicBezTo>
                  <a:cubicBezTo>
                    <a:pt x="3299" y="8529"/>
                    <a:pt x="3202" y="7681"/>
                    <a:pt x="3765" y="7681"/>
                  </a:cubicBezTo>
                  <a:cubicBezTo>
                    <a:pt x="4101" y="8152"/>
                    <a:pt x="4303" y="8689"/>
                    <a:pt x="4303" y="9295"/>
                  </a:cubicBezTo>
                  <a:cubicBezTo>
                    <a:pt x="4370" y="9967"/>
                    <a:pt x="3294" y="9765"/>
                    <a:pt x="3227" y="10437"/>
                  </a:cubicBezTo>
                  <a:cubicBezTo>
                    <a:pt x="3698" y="10908"/>
                    <a:pt x="3765" y="11648"/>
                    <a:pt x="4504" y="11916"/>
                  </a:cubicBezTo>
                  <a:cubicBezTo>
                    <a:pt x="4841" y="12051"/>
                    <a:pt x="4370" y="12387"/>
                    <a:pt x="4101" y="12589"/>
                  </a:cubicBezTo>
                  <a:cubicBezTo>
                    <a:pt x="3429" y="13866"/>
                    <a:pt x="4504" y="14606"/>
                    <a:pt x="5042" y="15547"/>
                  </a:cubicBezTo>
                  <a:cubicBezTo>
                    <a:pt x="5103" y="15607"/>
                    <a:pt x="5190" y="15640"/>
                    <a:pt x="5281" y="15640"/>
                  </a:cubicBezTo>
                  <a:cubicBezTo>
                    <a:pt x="5391" y="15640"/>
                    <a:pt x="5506" y="15591"/>
                    <a:pt x="5580" y="15480"/>
                  </a:cubicBezTo>
                  <a:cubicBezTo>
                    <a:pt x="5706" y="15071"/>
                    <a:pt x="5846" y="14897"/>
                    <a:pt x="5967" y="14897"/>
                  </a:cubicBezTo>
                  <a:cubicBezTo>
                    <a:pt x="6105" y="14897"/>
                    <a:pt x="6217" y="15122"/>
                    <a:pt x="6252" y="15480"/>
                  </a:cubicBezTo>
                  <a:cubicBezTo>
                    <a:pt x="6454" y="16152"/>
                    <a:pt x="6454" y="16891"/>
                    <a:pt x="6185" y="17631"/>
                  </a:cubicBezTo>
                  <a:cubicBezTo>
                    <a:pt x="5802" y="18279"/>
                    <a:pt x="5948" y="18411"/>
                    <a:pt x="6222" y="18411"/>
                  </a:cubicBezTo>
                  <a:cubicBezTo>
                    <a:pt x="6410" y="18411"/>
                    <a:pt x="6657" y="18349"/>
                    <a:pt x="6836" y="18349"/>
                  </a:cubicBezTo>
                  <a:cubicBezTo>
                    <a:pt x="6991" y="18349"/>
                    <a:pt x="7094" y="18396"/>
                    <a:pt x="7059" y="18572"/>
                  </a:cubicBezTo>
                  <a:cubicBezTo>
                    <a:pt x="6521" y="19312"/>
                    <a:pt x="6118" y="20185"/>
                    <a:pt x="5916" y="21059"/>
                  </a:cubicBezTo>
                  <a:cubicBezTo>
                    <a:pt x="5807" y="21497"/>
                    <a:pt x="5698" y="21642"/>
                    <a:pt x="5588" y="21642"/>
                  </a:cubicBezTo>
                  <a:cubicBezTo>
                    <a:pt x="5369" y="21642"/>
                    <a:pt x="5150" y="21057"/>
                    <a:pt x="4931" y="21057"/>
                  </a:cubicBezTo>
                  <a:cubicBezTo>
                    <a:pt x="4924" y="21057"/>
                    <a:pt x="4916" y="21058"/>
                    <a:pt x="4908" y="21059"/>
                  </a:cubicBezTo>
                  <a:cubicBezTo>
                    <a:pt x="4706" y="21194"/>
                    <a:pt x="4706" y="21530"/>
                    <a:pt x="4504" y="21597"/>
                  </a:cubicBezTo>
                  <a:cubicBezTo>
                    <a:pt x="4437" y="21463"/>
                    <a:pt x="4706" y="21261"/>
                    <a:pt x="4504" y="21059"/>
                  </a:cubicBezTo>
                  <a:cubicBezTo>
                    <a:pt x="4383" y="21044"/>
                    <a:pt x="4260" y="21037"/>
                    <a:pt x="4137" y="21037"/>
                  </a:cubicBezTo>
                  <a:cubicBezTo>
                    <a:pt x="3177" y="21037"/>
                    <a:pt x="2217" y="21495"/>
                    <a:pt x="1681" y="22270"/>
                  </a:cubicBezTo>
                  <a:cubicBezTo>
                    <a:pt x="1143" y="23009"/>
                    <a:pt x="1748" y="23345"/>
                    <a:pt x="2219" y="23681"/>
                  </a:cubicBezTo>
                  <a:cubicBezTo>
                    <a:pt x="3160" y="24286"/>
                    <a:pt x="4168" y="24824"/>
                    <a:pt x="5311" y="25160"/>
                  </a:cubicBezTo>
                  <a:cubicBezTo>
                    <a:pt x="5535" y="25440"/>
                    <a:pt x="5899" y="25581"/>
                    <a:pt x="6287" y="25581"/>
                  </a:cubicBezTo>
                  <a:cubicBezTo>
                    <a:pt x="6364" y="25581"/>
                    <a:pt x="6443" y="25575"/>
                    <a:pt x="6521" y="25564"/>
                  </a:cubicBezTo>
                  <a:cubicBezTo>
                    <a:pt x="7328" y="24757"/>
                    <a:pt x="8000" y="23749"/>
                    <a:pt x="8538" y="22740"/>
                  </a:cubicBezTo>
                  <a:cubicBezTo>
                    <a:pt x="8941" y="21665"/>
                    <a:pt x="8538" y="20589"/>
                    <a:pt x="8336" y="19580"/>
                  </a:cubicBezTo>
                  <a:cubicBezTo>
                    <a:pt x="7664" y="16757"/>
                    <a:pt x="6588" y="14135"/>
                    <a:pt x="5714" y="11379"/>
                  </a:cubicBezTo>
                  <a:cubicBezTo>
                    <a:pt x="4572" y="7614"/>
                    <a:pt x="3294" y="3916"/>
                    <a:pt x="2084" y="152"/>
                  </a:cubicBezTo>
                  <a:cubicBezTo>
                    <a:pt x="2017" y="51"/>
                    <a:pt x="1950" y="0"/>
                    <a:pt x="1882" y="0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1488100" y="1922175"/>
              <a:ext cx="161375" cy="576500"/>
            </a:xfrm>
            <a:custGeom>
              <a:avLst/>
              <a:gdLst/>
              <a:ahLst/>
              <a:cxnLst/>
              <a:rect l="l" t="t" r="r" b="b"/>
              <a:pathLst>
                <a:path w="6455" h="23060" extrusionOk="0">
                  <a:moveTo>
                    <a:pt x="202" y="1"/>
                  </a:moveTo>
                  <a:cubicBezTo>
                    <a:pt x="1" y="1412"/>
                    <a:pt x="538" y="2757"/>
                    <a:pt x="673" y="4169"/>
                  </a:cubicBezTo>
                  <a:cubicBezTo>
                    <a:pt x="807" y="6118"/>
                    <a:pt x="1143" y="8068"/>
                    <a:pt x="1681" y="10018"/>
                  </a:cubicBezTo>
                  <a:cubicBezTo>
                    <a:pt x="2555" y="12774"/>
                    <a:pt x="3362" y="15597"/>
                    <a:pt x="4236" y="18354"/>
                  </a:cubicBezTo>
                  <a:cubicBezTo>
                    <a:pt x="4774" y="19967"/>
                    <a:pt x="5110" y="21715"/>
                    <a:pt x="6186" y="23060"/>
                  </a:cubicBezTo>
                  <a:cubicBezTo>
                    <a:pt x="6253" y="22791"/>
                    <a:pt x="6454" y="22589"/>
                    <a:pt x="6387" y="22388"/>
                  </a:cubicBezTo>
                  <a:cubicBezTo>
                    <a:pt x="6253" y="21379"/>
                    <a:pt x="5917" y="20505"/>
                    <a:pt x="5379" y="19698"/>
                  </a:cubicBezTo>
                  <a:cubicBezTo>
                    <a:pt x="4505" y="18623"/>
                    <a:pt x="5110" y="16740"/>
                    <a:pt x="3900" y="15665"/>
                  </a:cubicBezTo>
                  <a:cubicBezTo>
                    <a:pt x="3833" y="15530"/>
                    <a:pt x="3833" y="15396"/>
                    <a:pt x="3900" y="15329"/>
                  </a:cubicBezTo>
                  <a:cubicBezTo>
                    <a:pt x="4841" y="14051"/>
                    <a:pt x="3631" y="13177"/>
                    <a:pt x="3295" y="12169"/>
                  </a:cubicBezTo>
                  <a:cubicBezTo>
                    <a:pt x="2891" y="11160"/>
                    <a:pt x="2555" y="10085"/>
                    <a:pt x="2152" y="9076"/>
                  </a:cubicBezTo>
                  <a:cubicBezTo>
                    <a:pt x="1950" y="8606"/>
                    <a:pt x="2286" y="8471"/>
                    <a:pt x="2622" y="8471"/>
                  </a:cubicBezTo>
                  <a:cubicBezTo>
                    <a:pt x="1614" y="6925"/>
                    <a:pt x="2017" y="4975"/>
                    <a:pt x="1076" y="3429"/>
                  </a:cubicBezTo>
                  <a:cubicBezTo>
                    <a:pt x="1009" y="3295"/>
                    <a:pt x="1211" y="2891"/>
                    <a:pt x="1345" y="2690"/>
                  </a:cubicBezTo>
                  <a:cubicBezTo>
                    <a:pt x="1816" y="2152"/>
                    <a:pt x="1412" y="1412"/>
                    <a:pt x="1681" y="807"/>
                  </a:cubicBezTo>
                  <a:cubicBezTo>
                    <a:pt x="1728" y="571"/>
                    <a:pt x="1610" y="302"/>
                    <a:pt x="1349" y="302"/>
                  </a:cubicBezTo>
                  <a:cubicBezTo>
                    <a:pt x="1239" y="302"/>
                    <a:pt x="1102" y="351"/>
                    <a:pt x="942" y="471"/>
                  </a:cubicBezTo>
                  <a:cubicBezTo>
                    <a:pt x="889" y="497"/>
                    <a:pt x="843" y="509"/>
                    <a:pt x="803" y="509"/>
                  </a:cubicBezTo>
                  <a:cubicBezTo>
                    <a:pt x="533" y="509"/>
                    <a:pt x="495" y="1"/>
                    <a:pt x="202" y="1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1644400" y="2491225"/>
              <a:ext cx="127775" cy="197375"/>
            </a:xfrm>
            <a:custGeom>
              <a:avLst/>
              <a:gdLst/>
              <a:ahLst/>
              <a:cxnLst/>
              <a:rect l="l" t="t" r="r" b="b"/>
              <a:pathLst>
                <a:path w="5111" h="7895" extrusionOk="0">
                  <a:moveTo>
                    <a:pt x="2987" y="0"/>
                  </a:moveTo>
                  <a:cubicBezTo>
                    <a:pt x="2763" y="0"/>
                    <a:pt x="2545" y="102"/>
                    <a:pt x="2354" y="365"/>
                  </a:cubicBezTo>
                  <a:cubicBezTo>
                    <a:pt x="2071" y="753"/>
                    <a:pt x="1882" y="938"/>
                    <a:pt x="1687" y="938"/>
                  </a:cubicBezTo>
                  <a:cubicBezTo>
                    <a:pt x="1511" y="938"/>
                    <a:pt x="1332" y="787"/>
                    <a:pt x="1076" y="499"/>
                  </a:cubicBezTo>
                  <a:cubicBezTo>
                    <a:pt x="967" y="369"/>
                    <a:pt x="851" y="323"/>
                    <a:pt x="732" y="323"/>
                  </a:cubicBezTo>
                  <a:cubicBezTo>
                    <a:pt x="485" y="323"/>
                    <a:pt x="228" y="521"/>
                    <a:pt x="1" y="567"/>
                  </a:cubicBezTo>
                  <a:cubicBezTo>
                    <a:pt x="135" y="1306"/>
                    <a:pt x="404" y="1979"/>
                    <a:pt x="875" y="2584"/>
                  </a:cubicBezTo>
                  <a:cubicBezTo>
                    <a:pt x="2018" y="4399"/>
                    <a:pt x="3362" y="6214"/>
                    <a:pt x="4841" y="7895"/>
                  </a:cubicBezTo>
                  <a:cubicBezTo>
                    <a:pt x="4841" y="7357"/>
                    <a:pt x="5110" y="7021"/>
                    <a:pt x="4572" y="6416"/>
                  </a:cubicBezTo>
                  <a:cubicBezTo>
                    <a:pt x="3766" y="5474"/>
                    <a:pt x="3766" y="4735"/>
                    <a:pt x="4572" y="3928"/>
                  </a:cubicBezTo>
                  <a:cubicBezTo>
                    <a:pt x="4976" y="3458"/>
                    <a:pt x="4774" y="3458"/>
                    <a:pt x="4505" y="3256"/>
                  </a:cubicBezTo>
                  <a:cubicBezTo>
                    <a:pt x="4344" y="3014"/>
                    <a:pt x="4086" y="2893"/>
                    <a:pt x="3818" y="2893"/>
                  </a:cubicBezTo>
                  <a:cubicBezTo>
                    <a:pt x="3639" y="2893"/>
                    <a:pt x="3456" y="2947"/>
                    <a:pt x="3295" y="3054"/>
                  </a:cubicBezTo>
                  <a:cubicBezTo>
                    <a:pt x="3158" y="3136"/>
                    <a:pt x="3036" y="3171"/>
                    <a:pt x="2924" y="3171"/>
                  </a:cubicBezTo>
                  <a:cubicBezTo>
                    <a:pt x="2486" y="3171"/>
                    <a:pt x="2218" y="2636"/>
                    <a:pt x="1950" y="2315"/>
                  </a:cubicBezTo>
                  <a:cubicBezTo>
                    <a:pt x="2421" y="1979"/>
                    <a:pt x="2757" y="1508"/>
                    <a:pt x="2959" y="903"/>
                  </a:cubicBezTo>
                  <a:cubicBezTo>
                    <a:pt x="3015" y="754"/>
                    <a:pt x="3101" y="708"/>
                    <a:pt x="3206" y="708"/>
                  </a:cubicBezTo>
                  <a:cubicBezTo>
                    <a:pt x="3375" y="708"/>
                    <a:pt x="3591" y="829"/>
                    <a:pt x="3801" y="829"/>
                  </a:cubicBezTo>
                  <a:cubicBezTo>
                    <a:pt x="3931" y="829"/>
                    <a:pt x="4057" y="783"/>
                    <a:pt x="4169" y="634"/>
                  </a:cubicBezTo>
                  <a:cubicBezTo>
                    <a:pt x="3823" y="331"/>
                    <a:pt x="3393" y="0"/>
                    <a:pt x="2987" y="0"/>
                  </a:cubicBezTo>
                  <a:close/>
                </a:path>
              </a:pathLst>
            </a:custGeom>
            <a:solidFill>
              <a:srgbClr val="FB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350275" y="1701750"/>
              <a:ext cx="141225" cy="237700"/>
            </a:xfrm>
            <a:custGeom>
              <a:avLst/>
              <a:gdLst/>
              <a:ahLst/>
              <a:cxnLst/>
              <a:rect l="l" t="t" r="r" b="b"/>
              <a:pathLst>
                <a:path w="5649" h="9508" extrusionOk="0">
                  <a:moveTo>
                    <a:pt x="4825" y="0"/>
                  </a:moveTo>
                  <a:cubicBezTo>
                    <a:pt x="4597" y="0"/>
                    <a:pt x="4424" y="234"/>
                    <a:pt x="4304" y="414"/>
                  </a:cubicBezTo>
                  <a:cubicBezTo>
                    <a:pt x="3631" y="2162"/>
                    <a:pt x="2219" y="3507"/>
                    <a:pt x="1547" y="5254"/>
                  </a:cubicBezTo>
                  <a:cubicBezTo>
                    <a:pt x="1077" y="6599"/>
                    <a:pt x="606" y="7876"/>
                    <a:pt x="1" y="9221"/>
                  </a:cubicBezTo>
                  <a:cubicBezTo>
                    <a:pt x="167" y="9387"/>
                    <a:pt x="424" y="9507"/>
                    <a:pt x="697" y="9507"/>
                  </a:cubicBezTo>
                  <a:cubicBezTo>
                    <a:pt x="756" y="9507"/>
                    <a:pt x="815" y="9502"/>
                    <a:pt x="875" y="9490"/>
                  </a:cubicBezTo>
                  <a:cubicBezTo>
                    <a:pt x="1144" y="9355"/>
                    <a:pt x="1413" y="9154"/>
                    <a:pt x="1278" y="8818"/>
                  </a:cubicBezTo>
                  <a:cubicBezTo>
                    <a:pt x="875" y="8280"/>
                    <a:pt x="1345" y="7944"/>
                    <a:pt x="1547" y="7607"/>
                  </a:cubicBezTo>
                  <a:cubicBezTo>
                    <a:pt x="1951" y="6532"/>
                    <a:pt x="2892" y="5658"/>
                    <a:pt x="3093" y="4515"/>
                  </a:cubicBezTo>
                  <a:cubicBezTo>
                    <a:pt x="3161" y="3305"/>
                    <a:pt x="4102" y="2364"/>
                    <a:pt x="5312" y="2364"/>
                  </a:cubicBezTo>
                  <a:cubicBezTo>
                    <a:pt x="5245" y="1759"/>
                    <a:pt x="5648" y="1154"/>
                    <a:pt x="5379" y="616"/>
                  </a:cubicBezTo>
                  <a:cubicBezTo>
                    <a:pt x="5312" y="347"/>
                    <a:pt x="5245" y="78"/>
                    <a:pt x="4909" y="11"/>
                  </a:cubicBezTo>
                  <a:cubicBezTo>
                    <a:pt x="4880" y="3"/>
                    <a:pt x="4852" y="0"/>
                    <a:pt x="4825" y="0"/>
                  </a:cubicBezTo>
                  <a:close/>
                </a:path>
              </a:pathLst>
            </a:custGeom>
            <a:solidFill>
              <a:srgbClr val="F1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069650" y="604800"/>
              <a:ext cx="151900" cy="66950"/>
            </a:xfrm>
            <a:custGeom>
              <a:avLst/>
              <a:gdLst/>
              <a:ahLst/>
              <a:cxnLst/>
              <a:rect l="l" t="t" r="r" b="b"/>
              <a:pathLst>
                <a:path w="6076" h="2678" extrusionOk="0">
                  <a:moveTo>
                    <a:pt x="5257" y="0"/>
                  </a:moveTo>
                  <a:cubicBezTo>
                    <a:pt x="5001" y="0"/>
                    <a:pt x="4681" y="89"/>
                    <a:pt x="4303" y="258"/>
                  </a:cubicBezTo>
                  <a:lnTo>
                    <a:pt x="269" y="1064"/>
                  </a:lnTo>
                  <a:cubicBezTo>
                    <a:pt x="0" y="1602"/>
                    <a:pt x="0" y="2140"/>
                    <a:pt x="269" y="2678"/>
                  </a:cubicBezTo>
                  <a:cubicBezTo>
                    <a:pt x="1694" y="2459"/>
                    <a:pt x="3075" y="1748"/>
                    <a:pt x="4556" y="1748"/>
                  </a:cubicBezTo>
                  <a:cubicBezTo>
                    <a:pt x="4892" y="1748"/>
                    <a:pt x="5232" y="1784"/>
                    <a:pt x="5580" y="1871"/>
                  </a:cubicBezTo>
                  <a:cubicBezTo>
                    <a:pt x="5616" y="1878"/>
                    <a:pt x="5649" y="1882"/>
                    <a:pt x="5680" y="1882"/>
                  </a:cubicBezTo>
                  <a:cubicBezTo>
                    <a:pt x="5942" y="1882"/>
                    <a:pt x="6044" y="1641"/>
                    <a:pt x="5983" y="1401"/>
                  </a:cubicBezTo>
                  <a:cubicBezTo>
                    <a:pt x="6076" y="431"/>
                    <a:pt x="5819" y="0"/>
                    <a:pt x="5257" y="0"/>
                  </a:cubicBezTo>
                  <a:close/>
                </a:path>
              </a:pathLst>
            </a:custGeom>
            <a:solidFill>
              <a:srgbClr val="F29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1289775" y="1930575"/>
              <a:ext cx="89100" cy="111275"/>
            </a:xfrm>
            <a:custGeom>
              <a:avLst/>
              <a:gdLst/>
              <a:ahLst/>
              <a:cxnLst/>
              <a:rect l="l" t="t" r="r" b="b"/>
              <a:pathLst>
                <a:path w="3564" h="4451" extrusionOk="0">
                  <a:moveTo>
                    <a:pt x="2421" y="1"/>
                  </a:moveTo>
                  <a:lnTo>
                    <a:pt x="1412" y="875"/>
                  </a:lnTo>
                  <a:cubicBezTo>
                    <a:pt x="1345" y="1144"/>
                    <a:pt x="1278" y="1345"/>
                    <a:pt x="1278" y="1547"/>
                  </a:cubicBezTo>
                  <a:cubicBezTo>
                    <a:pt x="875" y="2555"/>
                    <a:pt x="471" y="3497"/>
                    <a:pt x="1" y="4438"/>
                  </a:cubicBezTo>
                  <a:cubicBezTo>
                    <a:pt x="60" y="4446"/>
                    <a:pt x="118" y="4450"/>
                    <a:pt x="177" y="4450"/>
                  </a:cubicBezTo>
                  <a:cubicBezTo>
                    <a:pt x="586" y="4450"/>
                    <a:pt x="976" y="4244"/>
                    <a:pt x="1211" y="3833"/>
                  </a:cubicBezTo>
                  <a:cubicBezTo>
                    <a:pt x="1345" y="3497"/>
                    <a:pt x="1749" y="3295"/>
                    <a:pt x="2152" y="3295"/>
                  </a:cubicBezTo>
                  <a:cubicBezTo>
                    <a:pt x="3429" y="2488"/>
                    <a:pt x="3564" y="1345"/>
                    <a:pt x="3228" y="1"/>
                  </a:cubicBezTo>
                  <a:close/>
                </a:path>
              </a:pathLst>
            </a:custGeom>
            <a:solidFill>
              <a:srgbClr val="F18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931825" y="639800"/>
              <a:ext cx="126075" cy="60525"/>
            </a:xfrm>
            <a:custGeom>
              <a:avLst/>
              <a:gdLst/>
              <a:ahLst/>
              <a:cxnLst/>
              <a:rect l="l" t="t" r="r" b="b"/>
              <a:pathLst>
                <a:path w="5043" h="2421" extrusionOk="0">
                  <a:moveTo>
                    <a:pt x="3698" y="1"/>
                  </a:moveTo>
                  <a:cubicBezTo>
                    <a:pt x="2757" y="1"/>
                    <a:pt x="1883" y="1"/>
                    <a:pt x="1345" y="874"/>
                  </a:cubicBezTo>
                  <a:cubicBezTo>
                    <a:pt x="874" y="1345"/>
                    <a:pt x="0" y="1480"/>
                    <a:pt x="135" y="2421"/>
                  </a:cubicBezTo>
                  <a:cubicBezTo>
                    <a:pt x="1816" y="2286"/>
                    <a:pt x="3295" y="1412"/>
                    <a:pt x="4975" y="1278"/>
                  </a:cubicBezTo>
                  <a:cubicBezTo>
                    <a:pt x="5043" y="337"/>
                    <a:pt x="4572" y="1"/>
                    <a:pt x="3698" y="1"/>
                  </a:cubicBezTo>
                  <a:close/>
                </a:path>
              </a:pathLst>
            </a:custGeom>
            <a:solidFill>
              <a:srgbClr val="F8C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1785575" y="2704975"/>
              <a:ext cx="141225" cy="114725"/>
            </a:xfrm>
            <a:custGeom>
              <a:avLst/>
              <a:gdLst/>
              <a:ahLst/>
              <a:cxnLst/>
              <a:rect l="l" t="t" r="r" b="b"/>
              <a:pathLst>
                <a:path w="5649" h="4589" extrusionOk="0">
                  <a:moveTo>
                    <a:pt x="211" y="0"/>
                  </a:moveTo>
                  <a:cubicBezTo>
                    <a:pt x="119" y="0"/>
                    <a:pt x="35" y="50"/>
                    <a:pt x="1" y="151"/>
                  </a:cubicBezTo>
                  <a:cubicBezTo>
                    <a:pt x="1009" y="2706"/>
                    <a:pt x="2757" y="4319"/>
                    <a:pt x="5648" y="4588"/>
                  </a:cubicBezTo>
                  <a:cubicBezTo>
                    <a:pt x="4774" y="4051"/>
                    <a:pt x="3900" y="3513"/>
                    <a:pt x="3026" y="3042"/>
                  </a:cubicBezTo>
                  <a:cubicBezTo>
                    <a:pt x="2488" y="2706"/>
                    <a:pt x="2018" y="2437"/>
                    <a:pt x="2018" y="1698"/>
                  </a:cubicBezTo>
                  <a:lnTo>
                    <a:pt x="1278" y="1294"/>
                  </a:lnTo>
                  <a:cubicBezTo>
                    <a:pt x="875" y="958"/>
                    <a:pt x="1211" y="420"/>
                    <a:pt x="808" y="151"/>
                  </a:cubicBezTo>
                  <a:lnTo>
                    <a:pt x="472" y="151"/>
                  </a:lnTo>
                  <a:cubicBezTo>
                    <a:pt x="404" y="50"/>
                    <a:pt x="303" y="0"/>
                    <a:pt x="211" y="0"/>
                  </a:cubicBezTo>
                  <a:close/>
                </a:path>
              </a:pathLst>
            </a:custGeom>
            <a:solidFill>
              <a:srgbClr val="F8D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1795675" y="2041500"/>
              <a:ext cx="50450" cy="151300"/>
            </a:xfrm>
            <a:custGeom>
              <a:avLst/>
              <a:gdLst/>
              <a:ahLst/>
              <a:cxnLst/>
              <a:rect l="l" t="t" r="r" b="b"/>
              <a:pathLst>
                <a:path w="2018" h="6052" extrusionOk="0">
                  <a:moveTo>
                    <a:pt x="807" y="1"/>
                  </a:moveTo>
                  <a:cubicBezTo>
                    <a:pt x="740" y="135"/>
                    <a:pt x="740" y="337"/>
                    <a:pt x="740" y="471"/>
                  </a:cubicBezTo>
                  <a:cubicBezTo>
                    <a:pt x="740" y="539"/>
                    <a:pt x="807" y="673"/>
                    <a:pt x="807" y="807"/>
                  </a:cubicBezTo>
                  <a:cubicBezTo>
                    <a:pt x="538" y="1076"/>
                    <a:pt x="673" y="1413"/>
                    <a:pt x="404" y="1614"/>
                  </a:cubicBezTo>
                  <a:cubicBezTo>
                    <a:pt x="673" y="2421"/>
                    <a:pt x="0" y="3497"/>
                    <a:pt x="807" y="4034"/>
                  </a:cubicBezTo>
                  <a:cubicBezTo>
                    <a:pt x="1614" y="4572"/>
                    <a:pt x="1614" y="5312"/>
                    <a:pt x="1614" y="6051"/>
                  </a:cubicBezTo>
                  <a:lnTo>
                    <a:pt x="2017" y="6051"/>
                  </a:lnTo>
                  <a:cubicBezTo>
                    <a:pt x="1815" y="4034"/>
                    <a:pt x="1412" y="2018"/>
                    <a:pt x="807" y="1"/>
                  </a:cubicBezTo>
                  <a:close/>
                </a:path>
              </a:pathLst>
            </a:custGeom>
            <a:solidFill>
              <a:srgbClr val="FAE4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022575" y="630475"/>
              <a:ext cx="62225" cy="41275"/>
            </a:xfrm>
            <a:custGeom>
              <a:avLst/>
              <a:gdLst/>
              <a:ahLst/>
              <a:cxnLst/>
              <a:rect l="l" t="t" r="r" b="b"/>
              <a:pathLst>
                <a:path w="2489" h="1651" extrusionOk="0">
                  <a:moveTo>
                    <a:pt x="1207" y="0"/>
                  </a:moveTo>
                  <a:cubicBezTo>
                    <a:pt x="791" y="0"/>
                    <a:pt x="385" y="66"/>
                    <a:pt x="1" y="374"/>
                  </a:cubicBezTo>
                  <a:cubicBezTo>
                    <a:pt x="606" y="642"/>
                    <a:pt x="1076" y="1113"/>
                    <a:pt x="1345" y="1651"/>
                  </a:cubicBezTo>
                  <a:lnTo>
                    <a:pt x="2152" y="1651"/>
                  </a:lnTo>
                  <a:cubicBezTo>
                    <a:pt x="2488" y="1180"/>
                    <a:pt x="2488" y="508"/>
                    <a:pt x="2152" y="37"/>
                  </a:cubicBezTo>
                  <a:cubicBezTo>
                    <a:pt x="1835" y="37"/>
                    <a:pt x="1518" y="0"/>
                    <a:pt x="1207" y="0"/>
                  </a:cubicBezTo>
                  <a:close/>
                </a:path>
              </a:pathLst>
            </a:custGeom>
            <a:solidFill>
              <a:srgbClr val="F8C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16700" y="661650"/>
              <a:ext cx="48750" cy="42050"/>
            </a:xfrm>
            <a:custGeom>
              <a:avLst/>
              <a:gdLst/>
              <a:ahLst/>
              <a:cxnLst/>
              <a:rect l="l" t="t" r="r" b="b"/>
              <a:pathLst>
                <a:path w="1950" h="1682" extrusionOk="0">
                  <a:moveTo>
                    <a:pt x="1950" y="0"/>
                  </a:moveTo>
                  <a:cubicBezTo>
                    <a:pt x="1009" y="269"/>
                    <a:pt x="135" y="538"/>
                    <a:pt x="0" y="1681"/>
                  </a:cubicBezTo>
                  <a:lnTo>
                    <a:pt x="740" y="1547"/>
                  </a:lnTo>
                  <a:lnTo>
                    <a:pt x="1950" y="0"/>
                  </a:ln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1891475" y="2717150"/>
              <a:ext cx="28600" cy="23550"/>
            </a:xfrm>
            <a:custGeom>
              <a:avLst/>
              <a:gdLst/>
              <a:ahLst/>
              <a:cxnLst/>
              <a:rect l="l" t="t" r="r" b="b"/>
              <a:pathLst>
                <a:path w="1144" h="942" extrusionOk="0">
                  <a:moveTo>
                    <a:pt x="605" y="0"/>
                  </a:moveTo>
                  <a:cubicBezTo>
                    <a:pt x="538" y="269"/>
                    <a:pt x="0" y="337"/>
                    <a:pt x="135" y="740"/>
                  </a:cubicBezTo>
                  <a:cubicBezTo>
                    <a:pt x="269" y="874"/>
                    <a:pt x="471" y="942"/>
                    <a:pt x="673" y="942"/>
                  </a:cubicBezTo>
                  <a:cubicBezTo>
                    <a:pt x="1143" y="874"/>
                    <a:pt x="942" y="471"/>
                    <a:pt x="1009" y="202"/>
                  </a:cubicBezTo>
                  <a:cubicBezTo>
                    <a:pt x="1009" y="135"/>
                    <a:pt x="1009" y="68"/>
                    <a:pt x="1009" y="0"/>
                  </a:cubicBezTo>
                  <a:close/>
                </a:path>
              </a:pathLst>
            </a:custGeom>
            <a:solidFill>
              <a:srgbClr val="FA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1804075" y="2708750"/>
              <a:ext cx="18500" cy="30275"/>
            </a:xfrm>
            <a:custGeom>
              <a:avLst/>
              <a:gdLst/>
              <a:ahLst/>
              <a:cxnLst/>
              <a:rect l="l" t="t" r="r" b="b"/>
              <a:pathLst>
                <a:path w="740" h="1211" extrusionOk="0">
                  <a:moveTo>
                    <a:pt x="68" y="0"/>
                  </a:moveTo>
                  <a:cubicBezTo>
                    <a:pt x="68" y="471"/>
                    <a:pt x="0" y="942"/>
                    <a:pt x="538" y="1210"/>
                  </a:cubicBezTo>
                  <a:cubicBezTo>
                    <a:pt x="740" y="605"/>
                    <a:pt x="740" y="202"/>
                    <a:pt x="68" y="0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894850" y="703425"/>
              <a:ext cx="21875" cy="18750"/>
            </a:xfrm>
            <a:custGeom>
              <a:avLst/>
              <a:gdLst/>
              <a:ahLst/>
              <a:cxnLst/>
              <a:rect l="l" t="t" r="r" b="b"/>
              <a:pathLst>
                <a:path w="875" h="750" extrusionOk="0">
                  <a:moveTo>
                    <a:pt x="701" y="0"/>
                  </a:moveTo>
                  <a:cubicBezTo>
                    <a:pt x="218" y="0"/>
                    <a:pt x="0" y="266"/>
                    <a:pt x="0" y="750"/>
                  </a:cubicBezTo>
                  <a:cubicBezTo>
                    <a:pt x="404" y="615"/>
                    <a:pt x="673" y="346"/>
                    <a:pt x="874" y="10"/>
                  </a:cubicBezTo>
                  <a:cubicBezTo>
                    <a:pt x="813" y="3"/>
                    <a:pt x="756" y="0"/>
                    <a:pt x="701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1691475" y="16213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68"/>
                    <a:pt x="0" y="135"/>
                  </a:cubicBezTo>
                  <a:lnTo>
                    <a:pt x="336" y="270"/>
                  </a:ln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1711625" y="1732050"/>
              <a:ext cx="13475" cy="8625"/>
            </a:xfrm>
            <a:custGeom>
              <a:avLst/>
              <a:gdLst/>
              <a:ahLst/>
              <a:cxnLst/>
              <a:rect l="l" t="t" r="r" b="b"/>
              <a:pathLst>
                <a:path w="539" h="345" extrusionOk="0">
                  <a:moveTo>
                    <a:pt x="244" y="0"/>
                  </a:moveTo>
                  <a:cubicBezTo>
                    <a:pt x="182" y="0"/>
                    <a:pt x="104" y="40"/>
                    <a:pt x="1" y="143"/>
                  </a:cubicBezTo>
                  <a:lnTo>
                    <a:pt x="539" y="345"/>
                  </a:lnTo>
                  <a:cubicBezTo>
                    <a:pt x="445" y="205"/>
                    <a:pt x="385" y="0"/>
                    <a:pt x="244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1804075" y="2063350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135"/>
                    <a:pt x="0" y="471"/>
                    <a:pt x="68" y="807"/>
                  </a:cubicBezTo>
                  <a:cubicBezTo>
                    <a:pt x="337" y="606"/>
                    <a:pt x="471" y="270"/>
                    <a:pt x="47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1550725" y="2133950"/>
              <a:ext cx="13025" cy="10775"/>
            </a:xfrm>
            <a:custGeom>
              <a:avLst/>
              <a:gdLst/>
              <a:ahLst/>
              <a:cxnLst/>
              <a:rect l="l" t="t" r="r" b="b"/>
              <a:pathLst>
                <a:path w="521" h="431" extrusionOk="0">
                  <a:moveTo>
                    <a:pt x="117" y="0"/>
                  </a:moveTo>
                  <a:lnTo>
                    <a:pt x="117" y="0"/>
                  </a:lnTo>
                  <a:cubicBezTo>
                    <a:pt x="233" y="116"/>
                    <a:pt x="1" y="431"/>
                    <a:pt x="233" y="431"/>
                  </a:cubicBezTo>
                  <a:cubicBezTo>
                    <a:pt x="271" y="431"/>
                    <a:pt x="321" y="422"/>
                    <a:pt x="386" y="404"/>
                  </a:cubicBezTo>
                  <a:cubicBezTo>
                    <a:pt x="521" y="336"/>
                    <a:pt x="319" y="68"/>
                    <a:pt x="117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1883075" y="24986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135"/>
                    <a:pt x="0" y="135"/>
                  </a:cubicBezTo>
                  <a:cubicBezTo>
                    <a:pt x="135" y="202"/>
                    <a:pt x="135" y="202"/>
                    <a:pt x="336" y="270"/>
                  </a:cubicBez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1775500" y="26966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133" y="1"/>
                  </a:moveTo>
                  <a:cubicBezTo>
                    <a:pt x="89" y="1"/>
                    <a:pt x="45" y="5"/>
                    <a:pt x="1" y="14"/>
                  </a:cubicBezTo>
                  <a:cubicBezTo>
                    <a:pt x="1" y="215"/>
                    <a:pt x="202" y="350"/>
                    <a:pt x="404" y="417"/>
                  </a:cubicBezTo>
                  <a:lnTo>
                    <a:pt x="875" y="417"/>
                  </a:lnTo>
                  <a:cubicBezTo>
                    <a:pt x="699" y="184"/>
                    <a:pt x="423" y="1"/>
                    <a:pt x="133" y="1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1725075" y="1740650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1" y="1"/>
                  </a:moveTo>
                  <a:cubicBezTo>
                    <a:pt x="30" y="87"/>
                    <a:pt x="58" y="112"/>
                    <a:pt x="82" y="112"/>
                  </a:cubicBezTo>
                  <a:cubicBezTo>
                    <a:pt x="113" y="112"/>
                    <a:pt x="135" y="68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967100" y="7221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1"/>
                  </a:moveTo>
                  <a:cubicBezTo>
                    <a:pt x="202" y="1"/>
                    <a:pt x="1" y="135"/>
                    <a:pt x="1" y="337"/>
                  </a:cubicBezTo>
                  <a:cubicBezTo>
                    <a:pt x="202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34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1336850" y="1922175"/>
              <a:ext cx="218500" cy="694150"/>
            </a:xfrm>
            <a:custGeom>
              <a:avLst/>
              <a:gdLst/>
              <a:ahLst/>
              <a:cxnLst/>
              <a:rect l="l" t="t" r="r" b="b"/>
              <a:pathLst>
                <a:path w="8740" h="27766" extrusionOk="0">
                  <a:moveTo>
                    <a:pt x="1815" y="1"/>
                  </a:moveTo>
                  <a:lnTo>
                    <a:pt x="1345" y="337"/>
                  </a:lnTo>
                  <a:cubicBezTo>
                    <a:pt x="1009" y="1480"/>
                    <a:pt x="672" y="2555"/>
                    <a:pt x="269" y="3631"/>
                  </a:cubicBezTo>
                  <a:cubicBezTo>
                    <a:pt x="0" y="6522"/>
                    <a:pt x="874" y="9345"/>
                    <a:pt x="1277" y="12169"/>
                  </a:cubicBezTo>
                  <a:cubicBezTo>
                    <a:pt x="1950" y="17413"/>
                    <a:pt x="3967" y="22455"/>
                    <a:pt x="5849" y="27430"/>
                  </a:cubicBezTo>
                  <a:cubicBezTo>
                    <a:pt x="5916" y="26690"/>
                    <a:pt x="5916" y="25951"/>
                    <a:pt x="5983" y="25278"/>
                  </a:cubicBezTo>
                  <a:cubicBezTo>
                    <a:pt x="6051" y="25009"/>
                    <a:pt x="6252" y="24741"/>
                    <a:pt x="6521" y="24741"/>
                  </a:cubicBezTo>
                  <a:cubicBezTo>
                    <a:pt x="6562" y="24735"/>
                    <a:pt x="6600" y="24732"/>
                    <a:pt x="6635" y="24732"/>
                  </a:cubicBezTo>
                  <a:cubicBezTo>
                    <a:pt x="7003" y="24732"/>
                    <a:pt x="7059" y="25039"/>
                    <a:pt x="7059" y="25346"/>
                  </a:cubicBezTo>
                  <a:cubicBezTo>
                    <a:pt x="7059" y="26556"/>
                    <a:pt x="7059" y="27766"/>
                    <a:pt x="8740" y="27766"/>
                  </a:cubicBezTo>
                  <a:cubicBezTo>
                    <a:pt x="8067" y="25682"/>
                    <a:pt x="7462" y="23598"/>
                    <a:pt x="6723" y="21514"/>
                  </a:cubicBezTo>
                  <a:cubicBezTo>
                    <a:pt x="4504" y="15530"/>
                    <a:pt x="3160" y="9480"/>
                    <a:pt x="3429" y="3093"/>
                  </a:cubicBezTo>
                  <a:cubicBezTo>
                    <a:pt x="3361" y="2286"/>
                    <a:pt x="3227" y="1480"/>
                    <a:pt x="3025" y="740"/>
                  </a:cubicBezTo>
                  <a:cubicBezTo>
                    <a:pt x="2958" y="1"/>
                    <a:pt x="2353" y="1"/>
                    <a:pt x="1815" y="1"/>
                  </a:cubicBezTo>
                  <a:close/>
                </a:path>
              </a:pathLst>
            </a:custGeom>
            <a:solidFill>
              <a:srgbClr val="739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1957025" y="2757475"/>
              <a:ext cx="55475" cy="72300"/>
            </a:xfrm>
            <a:custGeom>
              <a:avLst/>
              <a:gdLst/>
              <a:ahLst/>
              <a:cxnLst/>
              <a:rect l="l" t="t" r="r" b="b"/>
              <a:pathLst>
                <a:path w="2219" h="2892" extrusionOk="0">
                  <a:moveTo>
                    <a:pt x="2017" y="1"/>
                  </a:moveTo>
                  <a:cubicBezTo>
                    <a:pt x="1076" y="740"/>
                    <a:pt x="336" y="1749"/>
                    <a:pt x="0" y="2892"/>
                  </a:cubicBezTo>
                  <a:cubicBezTo>
                    <a:pt x="1681" y="2825"/>
                    <a:pt x="2219" y="2018"/>
                    <a:pt x="2017" y="1"/>
                  </a:cubicBezTo>
                  <a:close/>
                </a:path>
              </a:pathLst>
            </a:custGeom>
            <a:solidFill>
              <a:srgbClr val="F7D0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1624250" y="2928925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672"/>
                    <a:pt x="336" y="1210"/>
                    <a:pt x="807" y="1614"/>
                  </a:cubicBezTo>
                  <a:cubicBezTo>
                    <a:pt x="1345" y="740"/>
                    <a:pt x="605" y="404"/>
                    <a:pt x="0" y="0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2167100" y="2145700"/>
              <a:ext cx="39300" cy="62325"/>
            </a:xfrm>
            <a:custGeom>
              <a:avLst/>
              <a:gdLst/>
              <a:ahLst/>
              <a:cxnLst/>
              <a:rect l="l" t="t" r="r" b="b"/>
              <a:pathLst>
                <a:path w="1572" h="2493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270" y="539"/>
                    <a:pt x="337" y="1547"/>
                    <a:pt x="1" y="2354"/>
                  </a:cubicBezTo>
                  <a:cubicBezTo>
                    <a:pt x="306" y="2354"/>
                    <a:pt x="709" y="2493"/>
                    <a:pt x="1007" y="2493"/>
                  </a:cubicBezTo>
                  <a:cubicBezTo>
                    <a:pt x="1365" y="2493"/>
                    <a:pt x="1571" y="2293"/>
                    <a:pt x="1278" y="1413"/>
                  </a:cubicBezTo>
                  <a:cubicBezTo>
                    <a:pt x="1144" y="942"/>
                    <a:pt x="1547" y="471"/>
                    <a:pt x="121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190625" y="2251600"/>
              <a:ext cx="6750" cy="13475"/>
            </a:xfrm>
            <a:custGeom>
              <a:avLst/>
              <a:gdLst/>
              <a:ahLst/>
              <a:cxnLst/>
              <a:rect l="l" t="t" r="r" b="b"/>
              <a:pathLst>
                <a:path w="270" h="539" extrusionOk="0">
                  <a:moveTo>
                    <a:pt x="203" y="0"/>
                  </a:moveTo>
                  <a:cubicBezTo>
                    <a:pt x="68" y="0"/>
                    <a:pt x="1" y="135"/>
                    <a:pt x="68" y="269"/>
                  </a:cubicBezTo>
                  <a:lnTo>
                    <a:pt x="270" y="538"/>
                  </a:lnTo>
                  <a:cubicBezTo>
                    <a:pt x="270" y="404"/>
                    <a:pt x="270" y="269"/>
                    <a:pt x="270" y="135"/>
                  </a:cubicBezTo>
                  <a:cubicBezTo>
                    <a:pt x="270" y="68"/>
                    <a:pt x="203" y="0"/>
                    <a:pt x="20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1785575" y="20028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" y="1"/>
                  </a:moveTo>
                  <a:cubicBezTo>
                    <a:pt x="35" y="101"/>
                    <a:pt x="68" y="135"/>
                    <a:pt x="93" y="135"/>
                  </a:cubicBezTo>
                  <a:cubicBezTo>
                    <a:pt x="119" y="135"/>
                    <a:pt x="135" y="101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1464575" y="1737300"/>
              <a:ext cx="5075" cy="6750"/>
            </a:xfrm>
            <a:custGeom>
              <a:avLst/>
              <a:gdLst/>
              <a:ahLst/>
              <a:cxnLst/>
              <a:rect l="l" t="t" r="r" b="b"/>
              <a:pathLst>
                <a:path w="203" h="270" extrusionOk="0">
                  <a:moveTo>
                    <a:pt x="135" y="0"/>
                  </a:moveTo>
                  <a:cubicBezTo>
                    <a:pt x="135" y="0"/>
                    <a:pt x="68" y="68"/>
                    <a:pt x="0" y="68"/>
                  </a:cubicBezTo>
                  <a:lnTo>
                    <a:pt x="202" y="269"/>
                  </a:lnTo>
                  <a:lnTo>
                    <a:pt x="202" y="135"/>
                  </a:lnTo>
                  <a:cubicBezTo>
                    <a:pt x="202" y="68"/>
                    <a:pt x="202" y="0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3000725" y="653250"/>
              <a:ext cx="10125" cy="6550"/>
            </a:xfrm>
            <a:custGeom>
              <a:avLst/>
              <a:gdLst/>
              <a:ahLst/>
              <a:cxnLst/>
              <a:rect l="l" t="t" r="r" b="b"/>
              <a:pathLst>
                <a:path w="405" h="262" extrusionOk="0">
                  <a:moveTo>
                    <a:pt x="202" y="0"/>
                  </a:moveTo>
                  <a:cubicBezTo>
                    <a:pt x="135" y="0"/>
                    <a:pt x="68" y="68"/>
                    <a:pt x="68" y="68"/>
                  </a:cubicBezTo>
                  <a:cubicBezTo>
                    <a:pt x="68" y="135"/>
                    <a:pt x="1" y="202"/>
                    <a:pt x="68" y="202"/>
                  </a:cubicBezTo>
                  <a:cubicBezTo>
                    <a:pt x="113" y="202"/>
                    <a:pt x="98" y="262"/>
                    <a:pt x="123" y="262"/>
                  </a:cubicBezTo>
                  <a:cubicBezTo>
                    <a:pt x="135" y="262"/>
                    <a:pt x="158" y="247"/>
                    <a:pt x="202" y="202"/>
                  </a:cubicBezTo>
                  <a:cubicBezTo>
                    <a:pt x="404" y="135"/>
                    <a:pt x="337" y="68"/>
                    <a:pt x="202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1704925" y="1288550"/>
              <a:ext cx="114300" cy="763075"/>
            </a:xfrm>
            <a:custGeom>
              <a:avLst/>
              <a:gdLst/>
              <a:ahLst/>
              <a:cxnLst/>
              <a:rect l="l" t="t" r="r" b="b"/>
              <a:pathLst>
                <a:path w="4572" h="30523" extrusionOk="0">
                  <a:moveTo>
                    <a:pt x="2891" y="1"/>
                  </a:moveTo>
                  <a:cubicBezTo>
                    <a:pt x="1143" y="1143"/>
                    <a:pt x="2756" y="3362"/>
                    <a:pt x="1479" y="4707"/>
                  </a:cubicBezTo>
                  <a:cubicBezTo>
                    <a:pt x="1277" y="4975"/>
                    <a:pt x="1412" y="5244"/>
                    <a:pt x="1546" y="5513"/>
                  </a:cubicBezTo>
                  <a:cubicBezTo>
                    <a:pt x="2420" y="7060"/>
                    <a:pt x="1479" y="8606"/>
                    <a:pt x="1748" y="10219"/>
                  </a:cubicBezTo>
                  <a:lnTo>
                    <a:pt x="605" y="12639"/>
                  </a:lnTo>
                  <a:cubicBezTo>
                    <a:pt x="336" y="12908"/>
                    <a:pt x="403" y="13379"/>
                    <a:pt x="0" y="13648"/>
                  </a:cubicBezTo>
                  <a:cubicBezTo>
                    <a:pt x="941" y="14051"/>
                    <a:pt x="1681" y="14589"/>
                    <a:pt x="1479" y="16001"/>
                  </a:cubicBezTo>
                  <a:cubicBezTo>
                    <a:pt x="1277" y="16740"/>
                    <a:pt x="1546" y="17614"/>
                    <a:pt x="2084" y="18152"/>
                  </a:cubicBezTo>
                  <a:cubicBezTo>
                    <a:pt x="2756" y="18757"/>
                    <a:pt x="2891" y="19429"/>
                    <a:pt x="1613" y="19564"/>
                  </a:cubicBezTo>
                  <a:cubicBezTo>
                    <a:pt x="1277" y="19564"/>
                    <a:pt x="807" y="19900"/>
                    <a:pt x="1277" y="20572"/>
                  </a:cubicBezTo>
                  <a:cubicBezTo>
                    <a:pt x="2084" y="21581"/>
                    <a:pt x="2084" y="21715"/>
                    <a:pt x="874" y="22522"/>
                  </a:cubicBezTo>
                  <a:cubicBezTo>
                    <a:pt x="471" y="22724"/>
                    <a:pt x="336" y="23127"/>
                    <a:pt x="403" y="23530"/>
                  </a:cubicBezTo>
                  <a:cubicBezTo>
                    <a:pt x="498" y="23750"/>
                    <a:pt x="636" y="23809"/>
                    <a:pt x="783" y="23809"/>
                  </a:cubicBezTo>
                  <a:cubicBezTo>
                    <a:pt x="952" y="23809"/>
                    <a:pt x="1134" y="23732"/>
                    <a:pt x="1277" y="23732"/>
                  </a:cubicBezTo>
                  <a:cubicBezTo>
                    <a:pt x="1748" y="23732"/>
                    <a:pt x="2151" y="24135"/>
                    <a:pt x="2151" y="24606"/>
                  </a:cubicBezTo>
                  <a:cubicBezTo>
                    <a:pt x="2151" y="25016"/>
                    <a:pt x="1936" y="25179"/>
                    <a:pt x="1629" y="25179"/>
                  </a:cubicBezTo>
                  <a:cubicBezTo>
                    <a:pt x="1483" y="25179"/>
                    <a:pt x="1317" y="25142"/>
                    <a:pt x="1143" y="25077"/>
                  </a:cubicBezTo>
                  <a:cubicBezTo>
                    <a:pt x="1053" y="25047"/>
                    <a:pt x="962" y="25017"/>
                    <a:pt x="884" y="25017"/>
                  </a:cubicBezTo>
                  <a:cubicBezTo>
                    <a:pt x="788" y="25017"/>
                    <a:pt x="709" y="25062"/>
                    <a:pt x="672" y="25211"/>
                  </a:cubicBezTo>
                  <a:cubicBezTo>
                    <a:pt x="1008" y="25816"/>
                    <a:pt x="2151" y="25749"/>
                    <a:pt x="2151" y="26421"/>
                  </a:cubicBezTo>
                  <a:cubicBezTo>
                    <a:pt x="2151" y="27362"/>
                    <a:pt x="2958" y="27766"/>
                    <a:pt x="3227" y="28505"/>
                  </a:cubicBezTo>
                  <a:cubicBezTo>
                    <a:pt x="2353" y="29312"/>
                    <a:pt x="2286" y="29783"/>
                    <a:pt x="3093" y="30119"/>
                  </a:cubicBezTo>
                  <a:cubicBezTo>
                    <a:pt x="3496" y="30320"/>
                    <a:pt x="3966" y="30455"/>
                    <a:pt x="4370" y="30522"/>
                  </a:cubicBezTo>
                  <a:cubicBezTo>
                    <a:pt x="4437" y="30522"/>
                    <a:pt x="4504" y="30522"/>
                    <a:pt x="4504" y="30388"/>
                  </a:cubicBezTo>
                  <a:cubicBezTo>
                    <a:pt x="4572" y="30320"/>
                    <a:pt x="4572" y="30253"/>
                    <a:pt x="4437" y="30119"/>
                  </a:cubicBezTo>
                  <a:cubicBezTo>
                    <a:pt x="4437" y="28976"/>
                    <a:pt x="4370" y="27833"/>
                    <a:pt x="4101" y="26757"/>
                  </a:cubicBezTo>
                  <a:cubicBezTo>
                    <a:pt x="3765" y="25480"/>
                    <a:pt x="3563" y="24135"/>
                    <a:pt x="3429" y="22858"/>
                  </a:cubicBezTo>
                  <a:cubicBezTo>
                    <a:pt x="3294" y="20505"/>
                    <a:pt x="3093" y="18152"/>
                    <a:pt x="3025" y="15934"/>
                  </a:cubicBezTo>
                  <a:cubicBezTo>
                    <a:pt x="2891" y="13648"/>
                    <a:pt x="2353" y="11429"/>
                    <a:pt x="2756" y="9211"/>
                  </a:cubicBezTo>
                  <a:cubicBezTo>
                    <a:pt x="3227" y="6656"/>
                    <a:pt x="2891" y="4034"/>
                    <a:pt x="3361" y="1480"/>
                  </a:cubicBezTo>
                  <a:cubicBezTo>
                    <a:pt x="3496" y="942"/>
                    <a:pt x="3294" y="404"/>
                    <a:pt x="289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1772150" y="1107025"/>
              <a:ext cx="243725" cy="411800"/>
            </a:xfrm>
            <a:custGeom>
              <a:avLst/>
              <a:gdLst/>
              <a:ahLst/>
              <a:cxnLst/>
              <a:rect l="l" t="t" r="r" b="b"/>
              <a:pathLst>
                <a:path w="9749" h="16472" extrusionOk="0">
                  <a:moveTo>
                    <a:pt x="9748" y="1"/>
                  </a:moveTo>
                  <a:cubicBezTo>
                    <a:pt x="9278" y="68"/>
                    <a:pt x="8874" y="337"/>
                    <a:pt x="8605" y="740"/>
                  </a:cubicBezTo>
                  <a:cubicBezTo>
                    <a:pt x="7059" y="2825"/>
                    <a:pt x="5042" y="4438"/>
                    <a:pt x="2622" y="5379"/>
                  </a:cubicBezTo>
                  <a:cubicBezTo>
                    <a:pt x="2488" y="5514"/>
                    <a:pt x="2353" y="5648"/>
                    <a:pt x="2353" y="5850"/>
                  </a:cubicBezTo>
                  <a:cubicBezTo>
                    <a:pt x="2420" y="6186"/>
                    <a:pt x="2756" y="6320"/>
                    <a:pt x="3025" y="6657"/>
                  </a:cubicBezTo>
                  <a:cubicBezTo>
                    <a:pt x="2689" y="6522"/>
                    <a:pt x="2353" y="6320"/>
                    <a:pt x="2017" y="6186"/>
                  </a:cubicBezTo>
                  <a:cubicBezTo>
                    <a:pt x="1883" y="6186"/>
                    <a:pt x="1681" y="6253"/>
                    <a:pt x="1614" y="6388"/>
                  </a:cubicBezTo>
                  <a:cubicBezTo>
                    <a:pt x="1345" y="6791"/>
                    <a:pt x="874" y="6858"/>
                    <a:pt x="538" y="7127"/>
                  </a:cubicBezTo>
                  <a:cubicBezTo>
                    <a:pt x="404" y="7194"/>
                    <a:pt x="336" y="7194"/>
                    <a:pt x="202" y="7194"/>
                  </a:cubicBezTo>
                  <a:cubicBezTo>
                    <a:pt x="0" y="10287"/>
                    <a:pt x="67" y="13379"/>
                    <a:pt x="67" y="16472"/>
                  </a:cubicBezTo>
                  <a:cubicBezTo>
                    <a:pt x="538" y="16136"/>
                    <a:pt x="538" y="15665"/>
                    <a:pt x="471" y="15194"/>
                  </a:cubicBezTo>
                  <a:lnTo>
                    <a:pt x="471" y="12371"/>
                  </a:lnTo>
                  <a:cubicBezTo>
                    <a:pt x="471" y="11631"/>
                    <a:pt x="807" y="10959"/>
                    <a:pt x="1345" y="10489"/>
                  </a:cubicBezTo>
                  <a:cubicBezTo>
                    <a:pt x="3227" y="8606"/>
                    <a:pt x="5647" y="7463"/>
                    <a:pt x="7799" y="5917"/>
                  </a:cubicBezTo>
                  <a:cubicBezTo>
                    <a:pt x="7821" y="5895"/>
                    <a:pt x="7843" y="5887"/>
                    <a:pt x="7873" y="5887"/>
                  </a:cubicBezTo>
                  <a:cubicBezTo>
                    <a:pt x="7933" y="5887"/>
                    <a:pt x="8023" y="5917"/>
                    <a:pt x="8202" y="5917"/>
                  </a:cubicBezTo>
                  <a:lnTo>
                    <a:pt x="8202" y="8808"/>
                  </a:lnTo>
                  <a:cubicBezTo>
                    <a:pt x="8605" y="6657"/>
                    <a:pt x="8941" y="4505"/>
                    <a:pt x="9009" y="2354"/>
                  </a:cubicBezTo>
                  <a:cubicBezTo>
                    <a:pt x="9345" y="1951"/>
                    <a:pt x="9009" y="1480"/>
                    <a:pt x="9345" y="1144"/>
                  </a:cubicBezTo>
                  <a:cubicBezTo>
                    <a:pt x="9614" y="808"/>
                    <a:pt x="9748" y="404"/>
                    <a:pt x="9748" y="1"/>
                  </a:cubicBezTo>
                  <a:close/>
                </a:path>
              </a:pathLst>
            </a:custGeom>
            <a:solidFill>
              <a:srgbClr val="F0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1832650" y="1125525"/>
              <a:ext cx="158000" cy="121750"/>
            </a:xfrm>
            <a:custGeom>
              <a:avLst/>
              <a:gdLst/>
              <a:ahLst/>
              <a:cxnLst/>
              <a:rect l="l" t="t" r="r" b="b"/>
              <a:pathLst>
                <a:path w="6320" h="4870" extrusionOk="0">
                  <a:moveTo>
                    <a:pt x="6185" y="0"/>
                  </a:moveTo>
                  <a:cubicBezTo>
                    <a:pt x="3900" y="1143"/>
                    <a:pt x="2084" y="2891"/>
                    <a:pt x="135" y="4505"/>
                  </a:cubicBezTo>
                  <a:cubicBezTo>
                    <a:pt x="135" y="4505"/>
                    <a:pt x="68" y="4505"/>
                    <a:pt x="0" y="4572"/>
                  </a:cubicBezTo>
                  <a:cubicBezTo>
                    <a:pt x="0" y="4706"/>
                    <a:pt x="68" y="4774"/>
                    <a:pt x="202" y="4841"/>
                  </a:cubicBezTo>
                  <a:cubicBezTo>
                    <a:pt x="338" y="4860"/>
                    <a:pt x="475" y="4870"/>
                    <a:pt x="612" y="4870"/>
                  </a:cubicBezTo>
                  <a:cubicBezTo>
                    <a:pt x="1426" y="4870"/>
                    <a:pt x="2239" y="4532"/>
                    <a:pt x="2757" y="3900"/>
                  </a:cubicBezTo>
                  <a:cubicBezTo>
                    <a:pt x="3295" y="3362"/>
                    <a:pt x="3832" y="2891"/>
                    <a:pt x="4505" y="2555"/>
                  </a:cubicBezTo>
                  <a:cubicBezTo>
                    <a:pt x="5379" y="2017"/>
                    <a:pt x="6320" y="1278"/>
                    <a:pt x="6185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1785575" y="1263100"/>
              <a:ext cx="30300" cy="24475"/>
            </a:xfrm>
            <a:custGeom>
              <a:avLst/>
              <a:gdLst/>
              <a:ahLst/>
              <a:cxnLst/>
              <a:rect l="l" t="t" r="r" b="b"/>
              <a:pathLst>
                <a:path w="1212" h="979" extrusionOk="0">
                  <a:moveTo>
                    <a:pt x="995" y="1"/>
                  </a:moveTo>
                  <a:cubicBezTo>
                    <a:pt x="932" y="1"/>
                    <a:pt x="870" y="51"/>
                    <a:pt x="808" y="145"/>
                  </a:cubicBezTo>
                  <a:cubicBezTo>
                    <a:pt x="472" y="414"/>
                    <a:pt x="135" y="548"/>
                    <a:pt x="1" y="951"/>
                  </a:cubicBezTo>
                  <a:cubicBezTo>
                    <a:pt x="136" y="966"/>
                    <a:pt x="269" y="978"/>
                    <a:pt x="393" y="978"/>
                  </a:cubicBezTo>
                  <a:cubicBezTo>
                    <a:pt x="823" y="978"/>
                    <a:pt x="1159" y="838"/>
                    <a:pt x="1211" y="212"/>
                  </a:cubicBezTo>
                  <a:cubicBezTo>
                    <a:pt x="1139" y="68"/>
                    <a:pt x="1067" y="1"/>
                    <a:pt x="995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1814150" y="1238125"/>
              <a:ext cx="21875" cy="23625"/>
            </a:xfrm>
            <a:custGeom>
              <a:avLst/>
              <a:gdLst/>
              <a:ahLst/>
              <a:cxnLst/>
              <a:rect l="l" t="t" r="r" b="b"/>
              <a:pathLst>
                <a:path w="875" h="945" extrusionOk="0">
                  <a:moveTo>
                    <a:pt x="875" y="1"/>
                  </a:moveTo>
                  <a:cubicBezTo>
                    <a:pt x="539" y="68"/>
                    <a:pt x="203" y="337"/>
                    <a:pt x="1" y="740"/>
                  </a:cubicBezTo>
                  <a:lnTo>
                    <a:pt x="203" y="875"/>
                  </a:lnTo>
                  <a:cubicBezTo>
                    <a:pt x="274" y="922"/>
                    <a:pt x="354" y="945"/>
                    <a:pt x="436" y="945"/>
                  </a:cubicBezTo>
                  <a:cubicBezTo>
                    <a:pt x="586" y="945"/>
                    <a:pt x="745" y="870"/>
                    <a:pt x="875" y="740"/>
                  </a:cubicBezTo>
                  <a:cubicBezTo>
                    <a:pt x="875" y="606"/>
                    <a:pt x="875" y="471"/>
                    <a:pt x="875" y="337"/>
                  </a:cubicBezTo>
                  <a:cubicBezTo>
                    <a:pt x="875" y="202"/>
                    <a:pt x="875" y="68"/>
                    <a:pt x="875" y="1"/>
                  </a:cubicBez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1805750" y="1256625"/>
              <a:ext cx="15150" cy="11775"/>
            </a:xfrm>
            <a:custGeom>
              <a:avLst/>
              <a:gdLst/>
              <a:ahLst/>
              <a:cxnLst/>
              <a:rect l="l" t="t" r="r" b="b"/>
              <a:pathLst>
                <a:path w="606" h="471" extrusionOk="0">
                  <a:moveTo>
                    <a:pt x="404" y="0"/>
                  </a:moveTo>
                  <a:cubicBezTo>
                    <a:pt x="270" y="202"/>
                    <a:pt x="135" y="336"/>
                    <a:pt x="1" y="471"/>
                  </a:cubicBezTo>
                  <a:lnTo>
                    <a:pt x="404" y="471"/>
                  </a:lnTo>
                  <a:cubicBezTo>
                    <a:pt x="539" y="404"/>
                    <a:pt x="606" y="269"/>
                    <a:pt x="471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084750" y="1095275"/>
              <a:ext cx="38675" cy="85875"/>
            </a:xfrm>
            <a:custGeom>
              <a:avLst/>
              <a:gdLst/>
              <a:ahLst/>
              <a:cxnLst/>
              <a:rect l="l" t="t" r="r" b="b"/>
              <a:pathLst>
                <a:path w="1547" h="3435" extrusionOk="0">
                  <a:moveTo>
                    <a:pt x="942" y="0"/>
                  </a:moveTo>
                  <a:cubicBezTo>
                    <a:pt x="269" y="942"/>
                    <a:pt x="1" y="2084"/>
                    <a:pt x="68" y="3160"/>
                  </a:cubicBezTo>
                  <a:cubicBezTo>
                    <a:pt x="97" y="3156"/>
                    <a:pt x="125" y="3155"/>
                    <a:pt x="153" y="3155"/>
                  </a:cubicBezTo>
                  <a:cubicBezTo>
                    <a:pt x="516" y="3155"/>
                    <a:pt x="822" y="3434"/>
                    <a:pt x="1159" y="3434"/>
                  </a:cubicBezTo>
                  <a:cubicBezTo>
                    <a:pt x="1283" y="3434"/>
                    <a:pt x="1410" y="3397"/>
                    <a:pt x="1547" y="3295"/>
                  </a:cubicBezTo>
                  <a:cubicBezTo>
                    <a:pt x="807" y="2017"/>
                    <a:pt x="807" y="2017"/>
                    <a:pt x="942" y="336"/>
                  </a:cubicBezTo>
                  <a:cubicBezTo>
                    <a:pt x="942" y="202"/>
                    <a:pt x="942" y="135"/>
                    <a:pt x="94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1995675" y="1135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04" y="1"/>
                  </a:moveTo>
                  <a:cubicBezTo>
                    <a:pt x="0" y="337"/>
                    <a:pt x="68" y="808"/>
                    <a:pt x="68" y="1211"/>
                  </a:cubicBezTo>
                  <a:cubicBezTo>
                    <a:pt x="404" y="875"/>
                    <a:pt x="538" y="471"/>
                    <a:pt x="404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185600" y="1026350"/>
              <a:ext cx="8425" cy="6350"/>
            </a:xfrm>
            <a:custGeom>
              <a:avLst/>
              <a:gdLst/>
              <a:ahLst/>
              <a:cxnLst/>
              <a:rect l="l" t="t" r="r" b="b"/>
              <a:pathLst>
                <a:path w="337" h="254" extrusionOk="0">
                  <a:moveTo>
                    <a:pt x="135" y="1"/>
                  </a:moveTo>
                  <a:cubicBezTo>
                    <a:pt x="67" y="1"/>
                    <a:pt x="67" y="68"/>
                    <a:pt x="0" y="68"/>
                  </a:cubicBezTo>
                  <a:cubicBezTo>
                    <a:pt x="0" y="135"/>
                    <a:pt x="0" y="203"/>
                    <a:pt x="0" y="203"/>
                  </a:cubicBezTo>
                  <a:cubicBezTo>
                    <a:pt x="34" y="236"/>
                    <a:pt x="67" y="253"/>
                    <a:pt x="101" y="253"/>
                  </a:cubicBezTo>
                  <a:cubicBezTo>
                    <a:pt x="135" y="253"/>
                    <a:pt x="168" y="236"/>
                    <a:pt x="202" y="203"/>
                  </a:cubicBezTo>
                  <a:cubicBezTo>
                    <a:pt x="336" y="135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3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1815850" y="1256625"/>
              <a:ext cx="45400" cy="33150"/>
            </a:xfrm>
            <a:custGeom>
              <a:avLst/>
              <a:gdLst/>
              <a:ahLst/>
              <a:cxnLst/>
              <a:rect l="l" t="t" r="r" b="b"/>
              <a:pathLst>
                <a:path w="1816" h="1326" extrusionOk="0">
                  <a:moveTo>
                    <a:pt x="807" y="0"/>
                  </a:moveTo>
                  <a:lnTo>
                    <a:pt x="67" y="135"/>
                  </a:lnTo>
                  <a:cubicBezTo>
                    <a:pt x="67" y="202"/>
                    <a:pt x="0" y="336"/>
                    <a:pt x="0" y="471"/>
                  </a:cubicBezTo>
                  <a:cubicBezTo>
                    <a:pt x="202" y="538"/>
                    <a:pt x="471" y="673"/>
                    <a:pt x="605" y="941"/>
                  </a:cubicBezTo>
                  <a:cubicBezTo>
                    <a:pt x="747" y="1225"/>
                    <a:pt x="897" y="1326"/>
                    <a:pt x="1035" y="1326"/>
                  </a:cubicBezTo>
                  <a:cubicBezTo>
                    <a:pt x="1289" y="1326"/>
                    <a:pt x="1503" y="981"/>
                    <a:pt x="1546" y="807"/>
                  </a:cubicBezTo>
                  <a:cubicBezTo>
                    <a:pt x="1815" y="202"/>
                    <a:pt x="1076" y="269"/>
                    <a:pt x="807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308300" y="569200"/>
              <a:ext cx="184900" cy="59150"/>
            </a:xfrm>
            <a:custGeom>
              <a:avLst/>
              <a:gdLst/>
              <a:ahLst/>
              <a:cxnLst/>
              <a:rect l="l" t="t" r="r" b="b"/>
              <a:pathLst>
                <a:path w="7396" h="2366" extrusionOk="0">
                  <a:moveTo>
                    <a:pt x="5043" y="1"/>
                  </a:moveTo>
                  <a:cubicBezTo>
                    <a:pt x="4421" y="1"/>
                    <a:pt x="3799" y="135"/>
                    <a:pt x="3227" y="404"/>
                  </a:cubicBezTo>
                  <a:cubicBezTo>
                    <a:pt x="2718" y="600"/>
                    <a:pt x="2163" y="705"/>
                    <a:pt x="1603" y="705"/>
                  </a:cubicBezTo>
                  <a:cubicBezTo>
                    <a:pt x="1201" y="705"/>
                    <a:pt x="797" y="651"/>
                    <a:pt x="404" y="539"/>
                  </a:cubicBezTo>
                  <a:cubicBezTo>
                    <a:pt x="68" y="875"/>
                    <a:pt x="0" y="1345"/>
                    <a:pt x="135" y="1816"/>
                  </a:cubicBezTo>
                  <a:cubicBezTo>
                    <a:pt x="306" y="2159"/>
                    <a:pt x="642" y="2365"/>
                    <a:pt x="1002" y="2365"/>
                  </a:cubicBezTo>
                  <a:cubicBezTo>
                    <a:pt x="1206" y="2365"/>
                    <a:pt x="1419" y="2298"/>
                    <a:pt x="1614" y="2152"/>
                  </a:cubicBezTo>
                  <a:cubicBezTo>
                    <a:pt x="2677" y="1950"/>
                    <a:pt x="3778" y="1519"/>
                    <a:pt x="4916" y="1519"/>
                  </a:cubicBezTo>
                  <a:cubicBezTo>
                    <a:pt x="5291" y="1519"/>
                    <a:pt x="5669" y="1565"/>
                    <a:pt x="6051" y="1682"/>
                  </a:cubicBezTo>
                  <a:cubicBezTo>
                    <a:pt x="7396" y="1278"/>
                    <a:pt x="7396" y="1278"/>
                    <a:pt x="6858" y="404"/>
                  </a:cubicBezTo>
                  <a:cubicBezTo>
                    <a:pt x="6286" y="135"/>
                    <a:pt x="5664" y="1"/>
                    <a:pt x="5043" y="1"/>
                  </a:cubicBezTo>
                  <a:close/>
                </a:path>
              </a:pathLst>
            </a:custGeom>
            <a:solidFill>
              <a:srgbClr val="F2BD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8875" y="582650"/>
              <a:ext cx="139525" cy="69950"/>
            </a:xfrm>
            <a:custGeom>
              <a:avLst/>
              <a:gdLst/>
              <a:ahLst/>
              <a:cxnLst/>
              <a:rect l="l" t="t" r="r" b="b"/>
              <a:pathLst>
                <a:path w="5581" h="2798" extrusionOk="0">
                  <a:moveTo>
                    <a:pt x="5581" y="1"/>
                  </a:moveTo>
                  <a:cubicBezTo>
                    <a:pt x="4909" y="202"/>
                    <a:pt x="4304" y="270"/>
                    <a:pt x="3631" y="337"/>
                  </a:cubicBezTo>
                  <a:cubicBezTo>
                    <a:pt x="2354" y="404"/>
                    <a:pt x="1144" y="673"/>
                    <a:pt x="1" y="1144"/>
                  </a:cubicBezTo>
                  <a:cubicBezTo>
                    <a:pt x="175" y="1072"/>
                    <a:pt x="320" y="1041"/>
                    <a:pt x="444" y="1041"/>
                  </a:cubicBezTo>
                  <a:cubicBezTo>
                    <a:pt x="1137" y="1041"/>
                    <a:pt x="1158" y="2012"/>
                    <a:pt x="1614" y="2354"/>
                  </a:cubicBezTo>
                  <a:cubicBezTo>
                    <a:pt x="1923" y="2662"/>
                    <a:pt x="2317" y="2797"/>
                    <a:pt x="2723" y="2797"/>
                  </a:cubicBezTo>
                  <a:cubicBezTo>
                    <a:pt x="2937" y="2797"/>
                    <a:pt x="3153" y="2760"/>
                    <a:pt x="3362" y="2690"/>
                  </a:cubicBezTo>
                  <a:cubicBezTo>
                    <a:pt x="4236" y="2287"/>
                    <a:pt x="4976" y="1749"/>
                    <a:pt x="5581" y="1076"/>
                  </a:cubicBezTo>
                  <a:lnTo>
                    <a:pt x="5581" y="1"/>
                  </a:lnTo>
                  <a:close/>
                </a:path>
              </a:pathLst>
            </a:custGeom>
            <a:solidFill>
              <a:srgbClr val="C6D6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459550" y="570200"/>
              <a:ext cx="131125" cy="41050"/>
            </a:xfrm>
            <a:custGeom>
              <a:avLst/>
              <a:gdLst/>
              <a:ahLst/>
              <a:cxnLst/>
              <a:rect l="l" t="t" r="r" b="b"/>
              <a:pathLst>
                <a:path w="5245" h="1642" extrusionOk="0">
                  <a:moveTo>
                    <a:pt x="2134" y="1"/>
                  </a:moveTo>
                  <a:cubicBezTo>
                    <a:pt x="1661" y="1"/>
                    <a:pt x="1219" y="136"/>
                    <a:pt x="808" y="364"/>
                  </a:cubicBezTo>
                  <a:cubicBezTo>
                    <a:pt x="1346" y="1373"/>
                    <a:pt x="135" y="1171"/>
                    <a:pt x="1" y="1642"/>
                  </a:cubicBezTo>
                  <a:lnTo>
                    <a:pt x="5245" y="1238"/>
                  </a:lnTo>
                  <a:cubicBezTo>
                    <a:pt x="5110" y="499"/>
                    <a:pt x="4657" y="415"/>
                    <a:pt x="4161" y="415"/>
                  </a:cubicBezTo>
                  <a:cubicBezTo>
                    <a:pt x="4015" y="415"/>
                    <a:pt x="3865" y="422"/>
                    <a:pt x="3719" y="422"/>
                  </a:cubicBezTo>
                  <a:cubicBezTo>
                    <a:pt x="3369" y="422"/>
                    <a:pt x="3038" y="380"/>
                    <a:pt x="2825" y="95"/>
                  </a:cubicBezTo>
                  <a:cubicBezTo>
                    <a:pt x="2588" y="31"/>
                    <a:pt x="2357" y="1"/>
                    <a:pt x="2134" y="1"/>
                  </a:cubicBezTo>
                  <a:close/>
                </a:path>
              </a:pathLst>
            </a:custGeom>
            <a:solidFill>
              <a:srgbClr val="F4A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528475" y="564175"/>
              <a:ext cx="104225" cy="37000"/>
            </a:xfrm>
            <a:custGeom>
              <a:avLst/>
              <a:gdLst/>
              <a:ahLst/>
              <a:cxnLst/>
              <a:rect l="l" t="t" r="r" b="b"/>
              <a:pathLst>
                <a:path w="4169" h="1480" extrusionOk="0">
                  <a:moveTo>
                    <a:pt x="3227" y="0"/>
                  </a:moveTo>
                  <a:cubicBezTo>
                    <a:pt x="2219" y="404"/>
                    <a:pt x="1076" y="202"/>
                    <a:pt x="0" y="336"/>
                  </a:cubicBezTo>
                  <a:cubicBezTo>
                    <a:pt x="68" y="874"/>
                    <a:pt x="471" y="1076"/>
                    <a:pt x="1009" y="1076"/>
                  </a:cubicBezTo>
                  <a:cubicBezTo>
                    <a:pt x="1166" y="1076"/>
                    <a:pt x="1337" y="1061"/>
                    <a:pt x="1512" y="1061"/>
                  </a:cubicBezTo>
                  <a:cubicBezTo>
                    <a:pt x="1860" y="1061"/>
                    <a:pt x="2219" y="1121"/>
                    <a:pt x="2488" y="1479"/>
                  </a:cubicBezTo>
                  <a:cubicBezTo>
                    <a:pt x="4168" y="1479"/>
                    <a:pt x="4168" y="1479"/>
                    <a:pt x="3698" y="336"/>
                  </a:cubicBezTo>
                  <a:cubicBezTo>
                    <a:pt x="3563" y="202"/>
                    <a:pt x="3362" y="0"/>
                    <a:pt x="3227" y="0"/>
                  </a:cubicBezTo>
                  <a:close/>
                </a:path>
              </a:pathLst>
            </a:custGeom>
            <a:solidFill>
              <a:srgbClr val="FACF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244425" y="741575"/>
              <a:ext cx="43725" cy="51200"/>
            </a:xfrm>
            <a:custGeom>
              <a:avLst/>
              <a:gdLst/>
              <a:ahLst/>
              <a:cxnLst/>
              <a:rect l="l" t="t" r="r" b="b"/>
              <a:pathLst>
                <a:path w="1749" h="2048" extrusionOk="0">
                  <a:moveTo>
                    <a:pt x="1479" y="1"/>
                  </a:moveTo>
                  <a:cubicBezTo>
                    <a:pt x="972" y="1"/>
                    <a:pt x="509" y="312"/>
                    <a:pt x="337" y="770"/>
                  </a:cubicBezTo>
                  <a:cubicBezTo>
                    <a:pt x="1" y="1509"/>
                    <a:pt x="740" y="1644"/>
                    <a:pt x="942" y="2047"/>
                  </a:cubicBezTo>
                  <a:cubicBezTo>
                    <a:pt x="1345" y="1442"/>
                    <a:pt x="1614" y="770"/>
                    <a:pt x="1749" y="30"/>
                  </a:cubicBezTo>
                  <a:cubicBezTo>
                    <a:pt x="1658" y="10"/>
                    <a:pt x="1568" y="1"/>
                    <a:pt x="1479" y="1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05775" y="641475"/>
              <a:ext cx="60525" cy="40625"/>
            </a:xfrm>
            <a:custGeom>
              <a:avLst/>
              <a:gdLst/>
              <a:ahLst/>
              <a:cxnLst/>
              <a:rect l="l" t="t" r="r" b="b"/>
              <a:pathLst>
                <a:path w="2421" h="1625" extrusionOk="0">
                  <a:moveTo>
                    <a:pt x="538" y="1"/>
                  </a:moveTo>
                  <a:lnTo>
                    <a:pt x="68" y="404"/>
                  </a:lnTo>
                  <a:cubicBezTo>
                    <a:pt x="68" y="807"/>
                    <a:pt x="1" y="1211"/>
                    <a:pt x="1" y="1614"/>
                  </a:cubicBezTo>
                  <a:cubicBezTo>
                    <a:pt x="64" y="1621"/>
                    <a:pt x="125" y="1624"/>
                    <a:pt x="184" y="1624"/>
                  </a:cubicBezTo>
                  <a:cubicBezTo>
                    <a:pt x="1312" y="1624"/>
                    <a:pt x="1654" y="448"/>
                    <a:pt x="2421" y="1"/>
                  </a:cubicBezTo>
                  <a:close/>
                </a:path>
              </a:pathLst>
            </a:custGeom>
            <a:solidFill>
              <a:srgbClr val="9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444425" y="982175"/>
              <a:ext cx="764750" cy="1676450"/>
            </a:xfrm>
            <a:custGeom>
              <a:avLst/>
              <a:gdLst/>
              <a:ahLst/>
              <a:cxnLst/>
              <a:rect l="l" t="t" r="r" b="b"/>
              <a:pathLst>
                <a:path w="30590" h="67058" extrusionOk="0">
                  <a:moveTo>
                    <a:pt x="28784" y="1"/>
                  </a:moveTo>
                  <a:cubicBezTo>
                    <a:pt x="28560" y="1"/>
                    <a:pt x="28347" y="104"/>
                    <a:pt x="28237" y="289"/>
                  </a:cubicBezTo>
                  <a:cubicBezTo>
                    <a:pt x="27905" y="802"/>
                    <a:pt x="27573" y="976"/>
                    <a:pt x="27223" y="976"/>
                  </a:cubicBezTo>
                  <a:cubicBezTo>
                    <a:pt x="26793" y="976"/>
                    <a:pt x="26335" y="713"/>
                    <a:pt x="25816" y="491"/>
                  </a:cubicBezTo>
                  <a:cubicBezTo>
                    <a:pt x="25404" y="311"/>
                    <a:pt x="25039" y="223"/>
                    <a:pt x="24727" y="223"/>
                  </a:cubicBezTo>
                  <a:cubicBezTo>
                    <a:pt x="23871" y="223"/>
                    <a:pt x="23414" y="890"/>
                    <a:pt x="23463" y="2171"/>
                  </a:cubicBezTo>
                  <a:cubicBezTo>
                    <a:pt x="23598" y="3180"/>
                    <a:pt x="23800" y="4255"/>
                    <a:pt x="24069" y="5264"/>
                  </a:cubicBezTo>
                  <a:cubicBezTo>
                    <a:pt x="23732" y="4054"/>
                    <a:pt x="22522" y="3785"/>
                    <a:pt x="21984" y="2776"/>
                  </a:cubicBezTo>
                  <a:cubicBezTo>
                    <a:pt x="21588" y="2032"/>
                    <a:pt x="21081" y="1471"/>
                    <a:pt x="20384" y="1471"/>
                  </a:cubicBezTo>
                  <a:cubicBezTo>
                    <a:pt x="20136" y="1471"/>
                    <a:pt x="19864" y="1542"/>
                    <a:pt x="19564" y="1701"/>
                  </a:cubicBezTo>
                  <a:cubicBezTo>
                    <a:pt x="18489" y="2306"/>
                    <a:pt x="19161" y="3381"/>
                    <a:pt x="19430" y="4255"/>
                  </a:cubicBezTo>
                  <a:cubicBezTo>
                    <a:pt x="19631" y="4860"/>
                    <a:pt x="20102" y="5398"/>
                    <a:pt x="20707" y="5734"/>
                  </a:cubicBezTo>
                  <a:cubicBezTo>
                    <a:pt x="21245" y="6071"/>
                    <a:pt x="21917" y="6339"/>
                    <a:pt x="22186" y="7079"/>
                  </a:cubicBezTo>
                  <a:cubicBezTo>
                    <a:pt x="21783" y="6743"/>
                    <a:pt x="21447" y="6272"/>
                    <a:pt x="20909" y="6205"/>
                  </a:cubicBezTo>
                  <a:cubicBezTo>
                    <a:pt x="20371" y="6138"/>
                    <a:pt x="19900" y="5936"/>
                    <a:pt x="19497" y="5533"/>
                  </a:cubicBezTo>
                  <a:cubicBezTo>
                    <a:pt x="19036" y="5251"/>
                    <a:pt x="18526" y="5115"/>
                    <a:pt x="18022" y="5115"/>
                  </a:cubicBezTo>
                  <a:cubicBezTo>
                    <a:pt x="17206" y="5115"/>
                    <a:pt x="16408" y="5472"/>
                    <a:pt x="15867" y="6138"/>
                  </a:cubicBezTo>
                  <a:cubicBezTo>
                    <a:pt x="15396" y="7281"/>
                    <a:pt x="14993" y="8356"/>
                    <a:pt x="14657" y="9499"/>
                  </a:cubicBezTo>
                  <a:cubicBezTo>
                    <a:pt x="13245" y="12928"/>
                    <a:pt x="12169" y="16424"/>
                    <a:pt x="11295" y="19987"/>
                  </a:cubicBezTo>
                  <a:cubicBezTo>
                    <a:pt x="10623" y="22945"/>
                    <a:pt x="9615" y="25768"/>
                    <a:pt x="8673" y="28592"/>
                  </a:cubicBezTo>
                  <a:cubicBezTo>
                    <a:pt x="8404" y="29735"/>
                    <a:pt x="7867" y="30743"/>
                    <a:pt x="7127" y="31617"/>
                  </a:cubicBezTo>
                  <a:cubicBezTo>
                    <a:pt x="6656" y="32626"/>
                    <a:pt x="5648" y="33298"/>
                    <a:pt x="5043" y="34374"/>
                  </a:cubicBezTo>
                  <a:cubicBezTo>
                    <a:pt x="4774" y="34911"/>
                    <a:pt x="4774" y="35516"/>
                    <a:pt x="4438" y="36054"/>
                  </a:cubicBezTo>
                  <a:cubicBezTo>
                    <a:pt x="4154" y="36432"/>
                    <a:pt x="4070" y="37276"/>
                    <a:pt x="3554" y="37276"/>
                  </a:cubicBezTo>
                  <a:cubicBezTo>
                    <a:pt x="3337" y="37276"/>
                    <a:pt x="3042" y="37126"/>
                    <a:pt x="2623" y="36727"/>
                  </a:cubicBezTo>
                  <a:cubicBezTo>
                    <a:pt x="2401" y="36521"/>
                    <a:pt x="2149" y="36430"/>
                    <a:pt x="1897" y="36430"/>
                  </a:cubicBezTo>
                  <a:cubicBezTo>
                    <a:pt x="1078" y="36430"/>
                    <a:pt x="250" y="37380"/>
                    <a:pt x="404" y="38407"/>
                  </a:cubicBezTo>
                  <a:cubicBezTo>
                    <a:pt x="808" y="39752"/>
                    <a:pt x="740" y="41096"/>
                    <a:pt x="337" y="42374"/>
                  </a:cubicBezTo>
                  <a:cubicBezTo>
                    <a:pt x="1" y="43046"/>
                    <a:pt x="404" y="43920"/>
                    <a:pt x="1211" y="44054"/>
                  </a:cubicBezTo>
                  <a:cubicBezTo>
                    <a:pt x="2757" y="44458"/>
                    <a:pt x="2959" y="45668"/>
                    <a:pt x="2892" y="47012"/>
                  </a:cubicBezTo>
                  <a:cubicBezTo>
                    <a:pt x="2892" y="47416"/>
                    <a:pt x="2690" y="47819"/>
                    <a:pt x="2959" y="48155"/>
                  </a:cubicBezTo>
                  <a:cubicBezTo>
                    <a:pt x="3070" y="48266"/>
                    <a:pt x="3222" y="48316"/>
                    <a:pt x="3381" y="48316"/>
                  </a:cubicBezTo>
                  <a:cubicBezTo>
                    <a:pt x="3510" y="48316"/>
                    <a:pt x="3645" y="48283"/>
                    <a:pt x="3766" y="48223"/>
                  </a:cubicBezTo>
                  <a:cubicBezTo>
                    <a:pt x="4841" y="47416"/>
                    <a:pt x="5043" y="46206"/>
                    <a:pt x="5446" y="45063"/>
                  </a:cubicBezTo>
                  <a:cubicBezTo>
                    <a:pt x="5850" y="43382"/>
                    <a:pt x="6925" y="41970"/>
                    <a:pt x="8404" y="41164"/>
                  </a:cubicBezTo>
                  <a:cubicBezTo>
                    <a:pt x="9346" y="40626"/>
                    <a:pt x="10556" y="41164"/>
                    <a:pt x="11497" y="40424"/>
                  </a:cubicBezTo>
                  <a:cubicBezTo>
                    <a:pt x="11430" y="39348"/>
                    <a:pt x="12035" y="38340"/>
                    <a:pt x="12976" y="37802"/>
                  </a:cubicBezTo>
                  <a:cubicBezTo>
                    <a:pt x="13447" y="37466"/>
                    <a:pt x="14186" y="37197"/>
                    <a:pt x="14388" y="36659"/>
                  </a:cubicBezTo>
                  <a:cubicBezTo>
                    <a:pt x="14610" y="35814"/>
                    <a:pt x="15097" y="35499"/>
                    <a:pt x="15654" y="35499"/>
                  </a:cubicBezTo>
                  <a:cubicBezTo>
                    <a:pt x="15940" y="35499"/>
                    <a:pt x="16243" y="35582"/>
                    <a:pt x="16539" y="35718"/>
                  </a:cubicBezTo>
                  <a:cubicBezTo>
                    <a:pt x="17413" y="36054"/>
                    <a:pt x="17010" y="36996"/>
                    <a:pt x="16875" y="37533"/>
                  </a:cubicBezTo>
                  <a:cubicBezTo>
                    <a:pt x="16599" y="36871"/>
                    <a:pt x="16278" y="35983"/>
                    <a:pt x="15577" y="35983"/>
                  </a:cubicBezTo>
                  <a:cubicBezTo>
                    <a:pt x="15424" y="35983"/>
                    <a:pt x="15253" y="36025"/>
                    <a:pt x="15060" y="36122"/>
                  </a:cubicBezTo>
                  <a:cubicBezTo>
                    <a:pt x="13984" y="36592"/>
                    <a:pt x="14455" y="37668"/>
                    <a:pt x="15060" y="38542"/>
                  </a:cubicBezTo>
                  <a:cubicBezTo>
                    <a:pt x="15531" y="38945"/>
                    <a:pt x="15799" y="39550"/>
                    <a:pt x="15732" y="40222"/>
                  </a:cubicBezTo>
                  <a:cubicBezTo>
                    <a:pt x="15194" y="42575"/>
                    <a:pt x="15329" y="44996"/>
                    <a:pt x="14589" y="47349"/>
                  </a:cubicBezTo>
                  <a:cubicBezTo>
                    <a:pt x="14119" y="48895"/>
                    <a:pt x="13850" y="50576"/>
                    <a:pt x="13783" y="52256"/>
                  </a:cubicBezTo>
                  <a:cubicBezTo>
                    <a:pt x="13648" y="54542"/>
                    <a:pt x="13984" y="56895"/>
                    <a:pt x="13648" y="59248"/>
                  </a:cubicBezTo>
                  <a:cubicBezTo>
                    <a:pt x="13379" y="61399"/>
                    <a:pt x="13178" y="63820"/>
                    <a:pt x="14388" y="65904"/>
                  </a:cubicBezTo>
                  <a:cubicBezTo>
                    <a:pt x="14590" y="66309"/>
                    <a:pt x="14678" y="67057"/>
                    <a:pt x="15169" y="67057"/>
                  </a:cubicBezTo>
                  <a:cubicBezTo>
                    <a:pt x="15330" y="67057"/>
                    <a:pt x="15534" y="66977"/>
                    <a:pt x="15799" y="66778"/>
                  </a:cubicBezTo>
                  <a:cubicBezTo>
                    <a:pt x="15732" y="63954"/>
                    <a:pt x="15732" y="61130"/>
                    <a:pt x="15665" y="58374"/>
                  </a:cubicBezTo>
                  <a:cubicBezTo>
                    <a:pt x="15463" y="51987"/>
                    <a:pt x="16808" y="45870"/>
                    <a:pt x="18489" y="39819"/>
                  </a:cubicBezTo>
                  <a:cubicBezTo>
                    <a:pt x="19833" y="35113"/>
                    <a:pt x="20237" y="30138"/>
                    <a:pt x="22657" y="25836"/>
                  </a:cubicBezTo>
                  <a:cubicBezTo>
                    <a:pt x="23665" y="23348"/>
                    <a:pt x="24337" y="20794"/>
                    <a:pt x="25346" y="18239"/>
                  </a:cubicBezTo>
                  <a:cubicBezTo>
                    <a:pt x="25480" y="17768"/>
                    <a:pt x="25615" y="17365"/>
                    <a:pt x="25749" y="16962"/>
                  </a:cubicBezTo>
                  <a:cubicBezTo>
                    <a:pt x="25816" y="16760"/>
                    <a:pt x="25884" y="16625"/>
                    <a:pt x="25884" y="16491"/>
                  </a:cubicBezTo>
                  <a:cubicBezTo>
                    <a:pt x="26018" y="16088"/>
                    <a:pt x="26220" y="15684"/>
                    <a:pt x="26489" y="15415"/>
                  </a:cubicBezTo>
                  <a:cubicBezTo>
                    <a:pt x="27430" y="14205"/>
                    <a:pt x="27363" y="12659"/>
                    <a:pt x="27968" y="11314"/>
                  </a:cubicBezTo>
                  <a:cubicBezTo>
                    <a:pt x="28237" y="10575"/>
                    <a:pt x="28438" y="9835"/>
                    <a:pt x="28506" y="9096"/>
                  </a:cubicBezTo>
                  <a:cubicBezTo>
                    <a:pt x="28640" y="7482"/>
                    <a:pt x="29581" y="6205"/>
                    <a:pt x="30186" y="4860"/>
                  </a:cubicBezTo>
                  <a:cubicBezTo>
                    <a:pt x="30590" y="3987"/>
                    <a:pt x="29985" y="760"/>
                    <a:pt x="29312" y="222"/>
                  </a:cubicBezTo>
                  <a:cubicBezTo>
                    <a:pt x="29161" y="70"/>
                    <a:pt x="28969" y="1"/>
                    <a:pt x="28784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188950" y="1616300"/>
              <a:ext cx="751300" cy="1287425"/>
            </a:xfrm>
            <a:custGeom>
              <a:avLst/>
              <a:gdLst/>
              <a:ahLst/>
              <a:cxnLst/>
              <a:rect l="l" t="t" r="r" b="b"/>
              <a:pathLst>
                <a:path w="30052" h="51497" extrusionOk="0">
                  <a:moveTo>
                    <a:pt x="6066" y="26580"/>
                  </a:moveTo>
                  <a:cubicBezTo>
                    <a:pt x="6093" y="26972"/>
                    <a:pt x="6178" y="27401"/>
                    <a:pt x="6118" y="27698"/>
                  </a:cubicBezTo>
                  <a:cubicBezTo>
                    <a:pt x="5966" y="27393"/>
                    <a:pt x="6025" y="26991"/>
                    <a:pt x="6066" y="26580"/>
                  </a:cubicBezTo>
                  <a:close/>
                  <a:moveTo>
                    <a:pt x="25682" y="0"/>
                  </a:moveTo>
                  <a:cubicBezTo>
                    <a:pt x="24875" y="67"/>
                    <a:pt x="24875" y="1008"/>
                    <a:pt x="24875" y="1614"/>
                  </a:cubicBezTo>
                  <a:cubicBezTo>
                    <a:pt x="24942" y="3160"/>
                    <a:pt x="23934" y="4504"/>
                    <a:pt x="22455" y="4840"/>
                  </a:cubicBezTo>
                  <a:cubicBezTo>
                    <a:pt x="20438" y="5378"/>
                    <a:pt x="19497" y="6723"/>
                    <a:pt x="19900" y="8874"/>
                  </a:cubicBezTo>
                  <a:cubicBezTo>
                    <a:pt x="20035" y="9278"/>
                    <a:pt x="20035" y="9748"/>
                    <a:pt x="20102" y="10219"/>
                  </a:cubicBezTo>
                  <a:cubicBezTo>
                    <a:pt x="19833" y="12370"/>
                    <a:pt x="19766" y="14589"/>
                    <a:pt x="19967" y="16740"/>
                  </a:cubicBezTo>
                  <a:cubicBezTo>
                    <a:pt x="20035" y="21647"/>
                    <a:pt x="19631" y="26555"/>
                    <a:pt x="18892" y="31463"/>
                  </a:cubicBezTo>
                  <a:cubicBezTo>
                    <a:pt x="18341" y="32063"/>
                    <a:pt x="18126" y="33335"/>
                    <a:pt x="17247" y="33335"/>
                  </a:cubicBezTo>
                  <a:cubicBezTo>
                    <a:pt x="16946" y="33335"/>
                    <a:pt x="16566" y="33185"/>
                    <a:pt x="16068" y="32807"/>
                  </a:cubicBezTo>
                  <a:cubicBezTo>
                    <a:pt x="16024" y="32764"/>
                    <a:pt x="15971" y="32745"/>
                    <a:pt x="15912" y="32745"/>
                  </a:cubicBezTo>
                  <a:cubicBezTo>
                    <a:pt x="15698" y="32745"/>
                    <a:pt x="15405" y="32986"/>
                    <a:pt x="15194" y="33144"/>
                  </a:cubicBezTo>
                  <a:cubicBezTo>
                    <a:pt x="14746" y="33388"/>
                    <a:pt x="14266" y="33503"/>
                    <a:pt x="13795" y="33503"/>
                  </a:cubicBezTo>
                  <a:cubicBezTo>
                    <a:pt x="12713" y="33503"/>
                    <a:pt x="11676" y="32897"/>
                    <a:pt x="11160" y="31866"/>
                  </a:cubicBezTo>
                  <a:cubicBezTo>
                    <a:pt x="10757" y="31194"/>
                    <a:pt x="10354" y="30185"/>
                    <a:pt x="9681" y="30051"/>
                  </a:cubicBezTo>
                  <a:cubicBezTo>
                    <a:pt x="8337" y="29715"/>
                    <a:pt x="8202" y="28639"/>
                    <a:pt x="8001" y="27765"/>
                  </a:cubicBezTo>
                  <a:cubicBezTo>
                    <a:pt x="7809" y="26868"/>
                    <a:pt x="7677" y="25605"/>
                    <a:pt x="6792" y="25605"/>
                  </a:cubicBezTo>
                  <a:cubicBezTo>
                    <a:pt x="6749" y="25605"/>
                    <a:pt x="6703" y="25608"/>
                    <a:pt x="6656" y="25614"/>
                  </a:cubicBezTo>
                  <a:cubicBezTo>
                    <a:pt x="6308" y="25637"/>
                    <a:pt x="6152" y="25812"/>
                    <a:pt x="6092" y="26060"/>
                  </a:cubicBezTo>
                  <a:lnTo>
                    <a:pt x="6092" y="26060"/>
                  </a:lnTo>
                  <a:cubicBezTo>
                    <a:pt x="6074" y="25570"/>
                    <a:pt x="5885" y="25122"/>
                    <a:pt x="5110" y="24874"/>
                  </a:cubicBezTo>
                  <a:cubicBezTo>
                    <a:pt x="4976" y="24942"/>
                    <a:pt x="4774" y="25009"/>
                    <a:pt x="4639" y="25143"/>
                  </a:cubicBezTo>
                  <a:cubicBezTo>
                    <a:pt x="4326" y="25834"/>
                    <a:pt x="4012" y="26114"/>
                    <a:pt x="3691" y="26114"/>
                  </a:cubicBezTo>
                  <a:cubicBezTo>
                    <a:pt x="3325" y="26114"/>
                    <a:pt x="2950" y="25748"/>
                    <a:pt x="2555" y="25211"/>
                  </a:cubicBezTo>
                  <a:cubicBezTo>
                    <a:pt x="2154" y="24751"/>
                    <a:pt x="1703" y="24145"/>
                    <a:pt x="1077" y="24145"/>
                  </a:cubicBezTo>
                  <a:cubicBezTo>
                    <a:pt x="970" y="24145"/>
                    <a:pt x="858" y="24163"/>
                    <a:pt x="740" y="24202"/>
                  </a:cubicBezTo>
                  <a:cubicBezTo>
                    <a:pt x="68" y="24404"/>
                    <a:pt x="404" y="25076"/>
                    <a:pt x="202" y="25614"/>
                  </a:cubicBezTo>
                  <a:cubicBezTo>
                    <a:pt x="202" y="25748"/>
                    <a:pt x="135" y="25950"/>
                    <a:pt x="135" y="26152"/>
                  </a:cubicBezTo>
                  <a:cubicBezTo>
                    <a:pt x="135" y="26757"/>
                    <a:pt x="68" y="27362"/>
                    <a:pt x="1" y="28034"/>
                  </a:cubicBezTo>
                  <a:cubicBezTo>
                    <a:pt x="1" y="28975"/>
                    <a:pt x="202" y="29849"/>
                    <a:pt x="673" y="30723"/>
                  </a:cubicBezTo>
                  <a:cubicBezTo>
                    <a:pt x="3362" y="37043"/>
                    <a:pt x="5849" y="43497"/>
                    <a:pt x="10085" y="48942"/>
                  </a:cubicBezTo>
                  <a:cubicBezTo>
                    <a:pt x="10757" y="49816"/>
                    <a:pt x="10757" y="51362"/>
                    <a:pt x="12371" y="51497"/>
                  </a:cubicBezTo>
                  <a:cubicBezTo>
                    <a:pt x="12841" y="50824"/>
                    <a:pt x="13177" y="50085"/>
                    <a:pt x="13312" y="49278"/>
                  </a:cubicBezTo>
                  <a:cubicBezTo>
                    <a:pt x="13431" y="48743"/>
                    <a:pt x="13234" y="48101"/>
                    <a:pt x="12767" y="48101"/>
                  </a:cubicBezTo>
                  <a:cubicBezTo>
                    <a:pt x="12707" y="48101"/>
                    <a:pt x="12642" y="48112"/>
                    <a:pt x="12572" y="48135"/>
                  </a:cubicBezTo>
                  <a:cubicBezTo>
                    <a:pt x="12253" y="48250"/>
                    <a:pt x="11985" y="48300"/>
                    <a:pt x="11761" y="48300"/>
                  </a:cubicBezTo>
                  <a:cubicBezTo>
                    <a:pt x="10667" y="48300"/>
                    <a:pt x="10611" y="47102"/>
                    <a:pt x="10555" y="46320"/>
                  </a:cubicBezTo>
                  <a:cubicBezTo>
                    <a:pt x="10354" y="44908"/>
                    <a:pt x="9413" y="43833"/>
                    <a:pt x="9211" y="42488"/>
                  </a:cubicBezTo>
                  <a:cubicBezTo>
                    <a:pt x="9076" y="42354"/>
                    <a:pt x="8942" y="42354"/>
                    <a:pt x="8740" y="42354"/>
                  </a:cubicBezTo>
                  <a:cubicBezTo>
                    <a:pt x="8539" y="42287"/>
                    <a:pt x="8337" y="42287"/>
                    <a:pt x="8539" y="42018"/>
                  </a:cubicBezTo>
                  <a:cubicBezTo>
                    <a:pt x="8572" y="41950"/>
                    <a:pt x="8639" y="41917"/>
                    <a:pt x="8707" y="41917"/>
                  </a:cubicBezTo>
                  <a:cubicBezTo>
                    <a:pt x="8774" y="41917"/>
                    <a:pt x="8841" y="41950"/>
                    <a:pt x="8875" y="42018"/>
                  </a:cubicBezTo>
                  <a:cubicBezTo>
                    <a:pt x="9353" y="42580"/>
                    <a:pt x="9725" y="42837"/>
                    <a:pt x="10036" y="42837"/>
                  </a:cubicBezTo>
                  <a:cubicBezTo>
                    <a:pt x="10468" y="42837"/>
                    <a:pt x="10780" y="42340"/>
                    <a:pt x="11093" y="41480"/>
                  </a:cubicBezTo>
                  <a:cubicBezTo>
                    <a:pt x="11508" y="40472"/>
                    <a:pt x="12445" y="39831"/>
                    <a:pt x="13444" y="39831"/>
                  </a:cubicBezTo>
                  <a:cubicBezTo>
                    <a:pt x="13578" y="39831"/>
                    <a:pt x="13714" y="39842"/>
                    <a:pt x="13850" y="39866"/>
                  </a:cubicBezTo>
                  <a:cubicBezTo>
                    <a:pt x="14013" y="39911"/>
                    <a:pt x="14180" y="39933"/>
                    <a:pt x="14346" y="39933"/>
                  </a:cubicBezTo>
                  <a:cubicBezTo>
                    <a:pt x="14930" y="39933"/>
                    <a:pt x="15500" y="39665"/>
                    <a:pt x="15866" y="39194"/>
                  </a:cubicBezTo>
                  <a:cubicBezTo>
                    <a:pt x="16423" y="38296"/>
                    <a:pt x="17033" y="37751"/>
                    <a:pt x="17802" y="37751"/>
                  </a:cubicBezTo>
                  <a:cubicBezTo>
                    <a:pt x="18242" y="37751"/>
                    <a:pt x="18733" y="37929"/>
                    <a:pt x="19295" y="38320"/>
                  </a:cubicBezTo>
                  <a:cubicBezTo>
                    <a:pt x="19558" y="38502"/>
                    <a:pt x="19809" y="38587"/>
                    <a:pt x="20031" y="38587"/>
                  </a:cubicBezTo>
                  <a:cubicBezTo>
                    <a:pt x="20547" y="38587"/>
                    <a:pt x="20909" y="38131"/>
                    <a:pt x="20909" y="37379"/>
                  </a:cubicBezTo>
                  <a:cubicBezTo>
                    <a:pt x="20909" y="36102"/>
                    <a:pt x="21581" y="35631"/>
                    <a:pt x="22589" y="35228"/>
                  </a:cubicBezTo>
                  <a:cubicBezTo>
                    <a:pt x="23329" y="34824"/>
                    <a:pt x="24068" y="34555"/>
                    <a:pt x="24808" y="34354"/>
                  </a:cubicBezTo>
                  <a:cubicBezTo>
                    <a:pt x="25413" y="34219"/>
                    <a:pt x="26220" y="33614"/>
                    <a:pt x="25883" y="33211"/>
                  </a:cubicBezTo>
                  <a:cubicBezTo>
                    <a:pt x="25077" y="32270"/>
                    <a:pt x="25211" y="31194"/>
                    <a:pt x="25009" y="30387"/>
                  </a:cubicBezTo>
                  <a:cubicBezTo>
                    <a:pt x="24808" y="29513"/>
                    <a:pt x="23463" y="30051"/>
                    <a:pt x="23127" y="29043"/>
                  </a:cubicBezTo>
                  <a:cubicBezTo>
                    <a:pt x="24203" y="29043"/>
                    <a:pt x="25211" y="29379"/>
                    <a:pt x="26018" y="30118"/>
                  </a:cubicBezTo>
                  <a:cubicBezTo>
                    <a:pt x="26263" y="30333"/>
                    <a:pt x="26536" y="30449"/>
                    <a:pt x="26786" y="30449"/>
                  </a:cubicBezTo>
                  <a:cubicBezTo>
                    <a:pt x="27084" y="30449"/>
                    <a:pt x="27350" y="30283"/>
                    <a:pt x="27497" y="29917"/>
                  </a:cubicBezTo>
                  <a:cubicBezTo>
                    <a:pt x="27900" y="28774"/>
                    <a:pt x="29043" y="28505"/>
                    <a:pt x="29715" y="27698"/>
                  </a:cubicBezTo>
                  <a:cubicBezTo>
                    <a:pt x="29984" y="26824"/>
                    <a:pt x="29984" y="25883"/>
                    <a:pt x="29783" y="25009"/>
                  </a:cubicBezTo>
                  <a:cubicBezTo>
                    <a:pt x="29581" y="24337"/>
                    <a:pt x="29514" y="23597"/>
                    <a:pt x="29715" y="22925"/>
                  </a:cubicBezTo>
                  <a:cubicBezTo>
                    <a:pt x="29715" y="22051"/>
                    <a:pt x="29446" y="21177"/>
                    <a:pt x="29514" y="20303"/>
                  </a:cubicBezTo>
                  <a:cubicBezTo>
                    <a:pt x="29581" y="19765"/>
                    <a:pt x="29648" y="19295"/>
                    <a:pt x="29783" y="18824"/>
                  </a:cubicBezTo>
                  <a:cubicBezTo>
                    <a:pt x="29984" y="17748"/>
                    <a:pt x="29984" y="16740"/>
                    <a:pt x="29783" y="15664"/>
                  </a:cubicBezTo>
                  <a:cubicBezTo>
                    <a:pt x="29581" y="15059"/>
                    <a:pt x="29581" y="14454"/>
                    <a:pt x="29783" y="13849"/>
                  </a:cubicBezTo>
                  <a:cubicBezTo>
                    <a:pt x="30052" y="12639"/>
                    <a:pt x="29984" y="11429"/>
                    <a:pt x="29581" y="10286"/>
                  </a:cubicBezTo>
                  <a:cubicBezTo>
                    <a:pt x="29328" y="10010"/>
                    <a:pt x="29091" y="9907"/>
                    <a:pt x="28862" y="9907"/>
                  </a:cubicBezTo>
                  <a:cubicBezTo>
                    <a:pt x="28420" y="9907"/>
                    <a:pt x="28007" y="10289"/>
                    <a:pt x="27564" y="10555"/>
                  </a:cubicBezTo>
                  <a:cubicBezTo>
                    <a:pt x="27766" y="9883"/>
                    <a:pt x="27833" y="9076"/>
                    <a:pt x="27833" y="8336"/>
                  </a:cubicBezTo>
                  <a:cubicBezTo>
                    <a:pt x="27900" y="5983"/>
                    <a:pt x="27094" y="3765"/>
                    <a:pt x="26623" y="1546"/>
                  </a:cubicBezTo>
                  <a:cubicBezTo>
                    <a:pt x="26556" y="874"/>
                    <a:pt x="26556" y="0"/>
                    <a:pt x="25682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666275" y="884775"/>
              <a:ext cx="448775" cy="1031750"/>
            </a:xfrm>
            <a:custGeom>
              <a:avLst/>
              <a:gdLst/>
              <a:ahLst/>
              <a:cxnLst/>
              <a:rect l="l" t="t" r="r" b="b"/>
              <a:pathLst>
                <a:path w="17951" h="41270" extrusionOk="0">
                  <a:moveTo>
                    <a:pt x="12932" y="0"/>
                  </a:moveTo>
                  <a:cubicBezTo>
                    <a:pt x="12294" y="0"/>
                    <a:pt x="11694" y="375"/>
                    <a:pt x="11429" y="958"/>
                  </a:cubicBezTo>
                  <a:cubicBezTo>
                    <a:pt x="11026" y="1630"/>
                    <a:pt x="10690" y="2370"/>
                    <a:pt x="10353" y="3109"/>
                  </a:cubicBezTo>
                  <a:cubicBezTo>
                    <a:pt x="10162" y="3444"/>
                    <a:pt x="9971" y="3745"/>
                    <a:pt x="9682" y="3745"/>
                  </a:cubicBezTo>
                  <a:cubicBezTo>
                    <a:pt x="9565" y="3745"/>
                    <a:pt x="9433" y="3696"/>
                    <a:pt x="9278" y="3580"/>
                  </a:cubicBezTo>
                  <a:cubicBezTo>
                    <a:pt x="8746" y="3186"/>
                    <a:pt x="8307" y="3023"/>
                    <a:pt x="7931" y="3023"/>
                  </a:cubicBezTo>
                  <a:cubicBezTo>
                    <a:pt x="7024" y="3023"/>
                    <a:pt x="6487" y="3974"/>
                    <a:pt x="5916" y="4924"/>
                  </a:cubicBezTo>
                  <a:cubicBezTo>
                    <a:pt x="6118" y="4319"/>
                    <a:pt x="6387" y="3782"/>
                    <a:pt x="6723" y="3311"/>
                  </a:cubicBezTo>
                  <a:cubicBezTo>
                    <a:pt x="7127" y="2908"/>
                    <a:pt x="7530" y="2437"/>
                    <a:pt x="6992" y="1966"/>
                  </a:cubicBezTo>
                  <a:cubicBezTo>
                    <a:pt x="6781" y="1756"/>
                    <a:pt x="6515" y="1655"/>
                    <a:pt x="6242" y="1655"/>
                  </a:cubicBezTo>
                  <a:cubicBezTo>
                    <a:pt x="5993" y="1655"/>
                    <a:pt x="5738" y="1739"/>
                    <a:pt x="5513" y="1899"/>
                  </a:cubicBezTo>
                  <a:cubicBezTo>
                    <a:pt x="4572" y="2437"/>
                    <a:pt x="3900" y="3244"/>
                    <a:pt x="3496" y="4252"/>
                  </a:cubicBezTo>
                  <a:cubicBezTo>
                    <a:pt x="2757" y="5261"/>
                    <a:pt x="2421" y="6471"/>
                    <a:pt x="2353" y="7748"/>
                  </a:cubicBezTo>
                  <a:cubicBezTo>
                    <a:pt x="2622" y="8488"/>
                    <a:pt x="2488" y="9227"/>
                    <a:pt x="2084" y="9899"/>
                  </a:cubicBezTo>
                  <a:cubicBezTo>
                    <a:pt x="1816" y="12320"/>
                    <a:pt x="471" y="14471"/>
                    <a:pt x="740" y="17160"/>
                  </a:cubicBezTo>
                  <a:cubicBezTo>
                    <a:pt x="942" y="18841"/>
                    <a:pt x="740" y="20589"/>
                    <a:pt x="68" y="22135"/>
                  </a:cubicBezTo>
                  <a:cubicBezTo>
                    <a:pt x="0" y="24421"/>
                    <a:pt x="538" y="26706"/>
                    <a:pt x="337" y="28992"/>
                  </a:cubicBezTo>
                  <a:cubicBezTo>
                    <a:pt x="471" y="32286"/>
                    <a:pt x="942" y="35580"/>
                    <a:pt x="740" y="38942"/>
                  </a:cubicBezTo>
                  <a:cubicBezTo>
                    <a:pt x="740" y="39076"/>
                    <a:pt x="942" y="39278"/>
                    <a:pt x="1009" y="39480"/>
                  </a:cubicBezTo>
                  <a:cubicBezTo>
                    <a:pt x="1547" y="38942"/>
                    <a:pt x="1143" y="38270"/>
                    <a:pt x="1009" y="37799"/>
                  </a:cubicBezTo>
                  <a:cubicBezTo>
                    <a:pt x="605" y="36118"/>
                    <a:pt x="1681" y="35379"/>
                    <a:pt x="2891" y="34774"/>
                  </a:cubicBezTo>
                  <a:cubicBezTo>
                    <a:pt x="3429" y="34438"/>
                    <a:pt x="4101" y="34101"/>
                    <a:pt x="4841" y="33967"/>
                  </a:cubicBezTo>
                  <a:cubicBezTo>
                    <a:pt x="5648" y="33900"/>
                    <a:pt x="5715" y="33496"/>
                    <a:pt x="5916" y="32891"/>
                  </a:cubicBezTo>
                  <a:cubicBezTo>
                    <a:pt x="6320" y="31816"/>
                    <a:pt x="6051" y="30606"/>
                    <a:pt x="6656" y="29396"/>
                  </a:cubicBezTo>
                  <a:cubicBezTo>
                    <a:pt x="7328" y="30068"/>
                    <a:pt x="7059" y="30740"/>
                    <a:pt x="7127" y="31278"/>
                  </a:cubicBezTo>
                  <a:cubicBezTo>
                    <a:pt x="7127" y="31748"/>
                    <a:pt x="6992" y="32354"/>
                    <a:pt x="7395" y="32824"/>
                  </a:cubicBezTo>
                  <a:cubicBezTo>
                    <a:pt x="8874" y="34572"/>
                    <a:pt x="7463" y="36858"/>
                    <a:pt x="8404" y="38673"/>
                  </a:cubicBezTo>
                  <a:cubicBezTo>
                    <a:pt x="8538" y="38807"/>
                    <a:pt x="8269" y="39144"/>
                    <a:pt x="8135" y="39412"/>
                  </a:cubicBezTo>
                  <a:cubicBezTo>
                    <a:pt x="7933" y="39749"/>
                    <a:pt x="7866" y="40152"/>
                    <a:pt x="7933" y="40555"/>
                  </a:cubicBezTo>
                  <a:cubicBezTo>
                    <a:pt x="7933" y="40824"/>
                    <a:pt x="7933" y="41160"/>
                    <a:pt x="8269" y="41228"/>
                  </a:cubicBezTo>
                  <a:cubicBezTo>
                    <a:pt x="8340" y="41256"/>
                    <a:pt x="8410" y="41269"/>
                    <a:pt x="8477" y="41269"/>
                  </a:cubicBezTo>
                  <a:cubicBezTo>
                    <a:pt x="8734" y="41269"/>
                    <a:pt x="8956" y="41076"/>
                    <a:pt x="9009" y="40757"/>
                  </a:cubicBezTo>
                  <a:cubicBezTo>
                    <a:pt x="9128" y="40102"/>
                    <a:pt x="9247" y="39446"/>
                    <a:pt x="10022" y="39446"/>
                  </a:cubicBezTo>
                  <a:cubicBezTo>
                    <a:pt x="10121" y="39446"/>
                    <a:pt x="10231" y="39457"/>
                    <a:pt x="10353" y="39480"/>
                  </a:cubicBezTo>
                  <a:cubicBezTo>
                    <a:pt x="11093" y="38673"/>
                    <a:pt x="10891" y="37665"/>
                    <a:pt x="10690" y="36858"/>
                  </a:cubicBezTo>
                  <a:cubicBezTo>
                    <a:pt x="10488" y="36186"/>
                    <a:pt x="9950" y="35580"/>
                    <a:pt x="10622" y="34975"/>
                  </a:cubicBezTo>
                  <a:cubicBezTo>
                    <a:pt x="11026" y="34101"/>
                    <a:pt x="11227" y="33228"/>
                    <a:pt x="10488" y="32555"/>
                  </a:cubicBezTo>
                  <a:cubicBezTo>
                    <a:pt x="9211" y="31345"/>
                    <a:pt x="9345" y="29530"/>
                    <a:pt x="8538" y="28185"/>
                  </a:cubicBezTo>
                  <a:lnTo>
                    <a:pt x="8538" y="28185"/>
                  </a:lnTo>
                  <a:cubicBezTo>
                    <a:pt x="9412" y="28858"/>
                    <a:pt x="9345" y="29866"/>
                    <a:pt x="9547" y="30807"/>
                  </a:cubicBezTo>
                  <a:cubicBezTo>
                    <a:pt x="9670" y="31361"/>
                    <a:pt x="9962" y="31690"/>
                    <a:pt x="10475" y="31690"/>
                  </a:cubicBezTo>
                  <a:cubicBezTo>
                    <a:pt x="10522" y="31690"/>
                    <a:pt x="10571" y="31687"/>
                    <a:pt x="10622" y="31681"/>
                  </a:cubicBezTo>
                  <a:cubicBezTo>
                    <a:pt x="11160" y="31681"/>
                    <a:pt x="11564" y="31211"/>
                    <a:pt x="11496" y="30740"/>
                  </a:cubicBezTo>
                  <a:cubicBezTo>
                    <a:pt x="11362" y="28589"/>
                    <a:pt x="12101" y="26505"/>
                    <a:pt x="12303" y="24353"/>
                  </a:cubicBezTo>
                  <a:cubicBezTo>
                    <a:pt x="12774" y="19647"/>
                    <a:pt x="13648" y="15009"/>
                    <a:pt x="14858" y="10504"/>
                  </a:cubicBezTo>
                  <a:cubicBezTo>
                    <a:pt x="15530" y="7815"/>
                    <a:pt x="17950" y="4790"/>
                    <a:pt x="14723" y="2101"/>
                  </a:cubicBezTo>
                  <a:cubicBezTo>
                    <a:pt x="14723" y="2034"/>
                    <a:pt x="14791" y="1832"/>
                    <a:pt x="14791" y="1698"/>
                  </a:cubicBezTo>
                  <a:cubicBezTo>
                    <a:pt x="15059" y="555"/>
                    <a:pt x="14253" y="286"/>
                    <a:pt x="13446" y="84"/>
                  </a:cubicBezTo>
                  <a:cubicBezTo>
                    <a:pt x="13276" y="27"/>
                    <a:pt x="13102" y="0"/>
                    <a:pt x="12932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153675" y="570875"/>
              <a:ext cx="510950" cy="551500"/>
            </a:xfrm>
            <a:custGeom>
              <a:avLst/>
              <a:gdLst/>
              <a:ahLst/>
              <a:cxnLst/>
              <a:rect l="l" t="t" r="r" b="b"/>
              <a:pathLst>
                <a:path w="20438" h="22060" extrusionOk="0">
                  <a:moveTo>
                    <a:pt x="19781" y="1"/>
                  </a:moveTo>
                  <a:cubicBezTo>
                    <a:pt x="19483" y="1"/>
                    <a:pt x="19175" y="78"/>
                    <a:pt x="18865" y="78"/>
                  </a:cubicBezTo>
                  <a:cubicBezTo>
                    <a:pt x="18807" y="78"/>
                    <a:pt x="18748" y="75"/>
                    <a:pt x="18690" y="68"/>
                  </a:cubicBezTo>
                  <a:lnTo>
                    <a:pt x="18690" y="68"/>
                  </a:lnTo>
                  <a:cubicBezTo>
                    <a:pt x="18939" y="755"/>
                    <a:pt x="18827" y="920"/>
                    <a:pt x="18601" y="920"/>
                  </a:cubicBezTo>
                  <a:cubicBezTo>
                    <a:pt x="18392" y="920"/>
                    <a:pt x="18085" y="778"/>
                    <a:pt x="17879" y="778"/>
                  </a:cubicBezTo>
                  <a:cubicBezTo>
                    <a:pt x="17829" y="778"/>
                    <a:pt x="17784" y="787"/>
                    <a:pt x="17749" y="808"/>
                  </a:cubicBezTo>
                  <a:cubicBezTo>
                    <a:pt x="17480" y="875"/>
                    <a:pt x="17816" y="875"/>
                    <a:pt x="17547" y="875"/>
                  </a:cubicBezTo>
                  <a:cubicBezTo>
                    <a:pt x="15799" y="875"/>
                    <a:pt x="14051" y="1144"/>
                    <a:pt x="12303" y="1144"/>
                  </a:cubicBezTo>
                  <a:cubicBezTo>
                    <a:pt x="11900" y="1077"/>
                    <a:pt x="11496" y="1043"/>
                    <a:pt x="11097" y="1043"/>
                  </a:cubicBezTo>
                  <a:cubicBezTo>
                    <a:pt x="9900" y="1043"/>
                    <a:pt x="8740" y="1346"/>
                    <a:pt x="7732" y="1951"/>
                  </a:cubicBezTo>
                  <a:cubicBezTo>
                    <a:pt x="6589" y="3430"/>
                    <a:pt x="5715" y="5043"/>
                    <a:pt x="5110" y="6724"/>
                  </a:cubicBezTo>
                  <a:cubicBezTo>
                    <a:pt x="4841" y="7396"/>
                    <a:pt x="4572" y="8136"/>
                    <a:pt x="4303" y="8808"/>
                  </a:cubicBezTo>
                  <a:cubicBezTo>
                    <a:pt x="4236" y="9010"/>
                    <a:pt x="4169" y="9211"/>
                    <a:pt x="4101" y="9413"/>
                  </a:cubicBezTo>
                  <a:cubicBezTo>
                    <a:pt x="3496" y="10758"/>
                    <a:pt x="2891" y="12169"/>
                    <a:pt x="2353" y="13581"/>
                  </a:cubicBezTo>
                  <a:cubicBezTo>
                    <a:pt x="1076" y="16270"/>
                    <a:pt x="269" y="19161"/>
                    <a:pt x="0" y="22052"/>
                  </a:cubicBezTo>
                  <a:cubicBezTo>
                    <a:pt x="70" y="22057"/>
                    <a:pt x="136" y="22060"/>
                    <a:pt x="199" y="22060"/>
                  </a:cubicBezTo>
                  <a:cubicBezTo>
                    <a:pt x="1728" y="22060"/>
                    <a:pt x="1498" y="20538"/>
                    <a:pt x="1950" y="19699"/>
                  </a:cubicBezTo>
                  <a:cubicBezTo>
                    <a:pt x="2017" y="19296"/>
                    <a:pt x="2353" y="19027"/>
                    <a:pt x="2690" y="18892"/>
                  </a:cubicBezTo>
                  <a:cubicBezTo>
                    <a:pt x="3444" y="18547"/>
                    <a:pt x="4257" y="18377"/>
                    <a:pt x="5074" y="18377"/>
                  </a:cubicBezTo>
                  <a:cubicBezTo>
                    <a:pt x="6004" y="18377"/>
                    <a:pt x="6940" y="18597"/>
                    <a:pt x="7799" y="19027"/>
                  </a:cubicBezTo>
                  <a:cubicBezTo>
                    <a:pt x="8125" y="19190"/>
                    <a:pt x="8500" y="19278"/>
                    <a:pt x="8864" y="19278"/>
                  </a:cubicBezTo>
                  <a:cubicBezTo>
                    <a:pt x="9102" y="19278"/>
                    <a:pt x="9335" y="19241"/>
                    <a:pt x="9547" y="19161"/>
                  </a:cubicBezTo>
                  <a:cubicBezTo>
                    <a:pt x="9886" y="19001"/>
                    <a:pt x="10202" y="18935"/>
                    <a:pt x="10501" y="18935"/>
                  </a:cubicBezTo>
                  <a:cubicBezTo>
                    <a:pt x="11329" y="18935"/>
                    <a:pt x="12033" y="19438"/>
                    <a:pt x="12774" y="19833"/>
                  </a:cubicBezTo>
                  <a:cubicBezTo>
                    <a:pt x="13379" y="19766"/>
                    <a:pt x="13581" y="19363"/>
                    <a:pt x="13715" y="18758"/>
                  </a:cubicBezTo>
                  <a:cubicBezTo>
                    <a:pt x="13849" y="17682"/>
                    <a:pt x="14320" y="16674"/>
                    <a:pt x="14589" y="15598"/>
                  </a:cubicBezTo>
                  <a:cubicBezTo>
                    <a:pt x="14589" y="15195"/>
                    <a:pt x="14656" y="14791"/>
                    <a:pt x="14723" y="14455"/>
                  </a:cubicBezTo>
                  <a:cubicBezTo>
                    <a:pt x="16202" y="10287"/>
                    <a:pt x="17480" y="6052"/>
                    <a:pt x="19564" y="2220"/>
                  </a:cubicBezTo>
                  <a:cubicBezTo>
                    <a:pt x="20034" y="1615"/>
                    <a:pt x="20303" y="875"/>
                    <a:pt x="20438" y="203"/>
                  </a:cubicBezTo>
                  <a:cubicBezTo>
                    <a:pt x="20228" y="45"/>
                    <a:pt x="20007" y="1"/>
                    <a:pt x="19781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054500" y="1647050"/>
              <a:ext cx="608425" cy="833525"/>
            </a:xfrm>
            <a:custGeom>
              <a:avLst/>
              <a:gdLst/>
              <a:ahLst/>
              <a:cxnLst/>
              <a:rect l="l" t="t" r="r" b="b"/>
              <a:pathLst>
                <a:path w="24337" h="33341" extrusionOk="0">
                  <a:moveTo>
                    <a:pt x="6325" y="0"/>
                  </a:moveTo>
                  <a:cubicBezTo>
                    <a:pt x="6155" y="0"/>
                    <a:pt x="6004" y="74"/>
                    <a:pt x="5916" y="249"/>
                  </a:cubicBezTo>
                  <a:cubicBezTo>
                    <a:pt x="5605" y="900"/>
                    <a:pt x="5199" y="1110"/>
                    <a:pt x="4797" y="1110"/>
                  </a:cubicBezTo>
                  <a:cubicBezTo>
                    <a:pt x="4244" y="1110"/>
                    <a:pt x="3702" y="713"/>
                    <a:pt x="3429" y="518"/>
                  </a:cubicBezTo>
                  <a:cubicBezTo>
                    <a:pt x="3054" y="213"/>
                    <a:pt x="2744" y="96"/>
                    <a:pt x="2474" y="96"/>
                  </a:cubicBezTo>
                  <a:cubicBezTo>
                    <a:pt x="1970" y="96"/>
                    <a:pt x="1605" y="504"/>
                    <a:pt x="1211" y="854"/>
                  </a:cubicBezTo>
                  <a:cubicBezTo>
                    <a:pt x="471" y="1459"/>
                    <a:pt x="68" y="2333"/>
                    <a:pt x="0" y="3342"/>
                  </a:cubicBezTo>
                  <a:cubicBezTo>
                    <a:pt x="202" y="9325"/>
                    <a:pt x="1950" y="15106"/>
                    <a:pt x="3227" y="20955"/>
                  </a:cubicBezTo>
                  <a:cubicBezTo>
                    <a:pt x="3362" y="21493"/>
                    <a:pt x="3631" y="21964"/>
                    <a:pt x="4101" y="22300"/>
                  </a:cubicBezTo>
                  <a:cubicBezTo>
                    <a:pt x="4163" y="22309"/>
                    <a:pt x="4220" y="22314"/>
                    <a:pt x="4274" y="22314"/>
                  </a:cubicBezTo>
                  <a:cubicBezTo>
                    <a:pt x="4986" y="22314"/>
                    <a:pt x="5066" y="21532"/>
                    <a:pt x="5379" y="21157"/>
                  </a:cubicBezTo>
                  <a:lnTo>
                    <a:pt x="5379" y="21157"/>
                  </a:lnTo>
                  <a:cubicBezTo>
                    <a:pt x="5580" y="21964"/>
                    <a:pt x="4572" y="22031"/>
                    <a:pt x="4370" y="22636"/>
                  </a:cubicBezTo>
                  <a:cubicBezTo>
                    <a:pt x="4639" y="23913"/>
                    <a:pt x="3900" y="25661"/>
                    <a:pt x="5782" y="26401"/>
                  </a:cubicBezTo>
                  <a:cubicBezTo>
                    <a:pt x="6185" y="25796"/>
                    <a:pt x="5782" y="25258"/>
                    <a:pt x="5782" y="24720"/>
                  </a:cubicBezTo>
                  <a:cubicBezTo>
                    <a:pt x="6522" y="24384"/>
                    <a:pt x="5782" y="23577"/>
                    <a:pt x="6320" y="23107"/>
                  </a:cubicBezTo>
                  <a:lnTo>
                    <a:pt x="6320" y="23107"/>
                  </a:lnTo>
                  <a:cubicBezTo>
                    <a:pt x="7059" y="23644"/>
                    <a:pt x="7664" y="24250"/>
                    <a:pt x="8135" y="24989"/>
                  </a:cubicBezTo>
                  <a:cubicBezTo>
                    <a:pt x="8404" y="25392"/>
                    <a:pt x="8606" y="25863"/>
                    <a:pt x="9143" y="25863"/>
                  </a:cubicBezTo>
                  <a:cubicBezTo>
                    <a:pt x="9950" y="25796"/>
                    <a:pt x="9748" y="25056"/>
                    <a:pt x="10017" y="24653"/>
                  </a:cubicBezTo>
                  <a:cubicBezTo>
                    <a:pt x="10085" y="24384"/>
                    <a:pt x="10152" y="24115"/>
                    <a:pt x="10219" y="23913"/>
                  </a:cubicBezTo>
                  <a:cubicBezTo>
                    <a:pt x="11093" y="23981"/>
                    <a:pt x="11026" y="24653"/>
                    <a:pt x="11026" y="25191"/>
                  </a:cubicBezTo>
                  <a:cubicBezTo>
                    <a:pt x="11093" y="26132"/>
                    <a:pt x="10824" y="27140"/>
                    <a:pt x="11362" y="28216"/>
                  </a:cubicBezTo>
                  <a:cubicBezTo>
                    <a:pt x="11967" y="27544"/>
                    <a:pt x="11765" y="26939"/>
                    <a:pt x="11833" y="26401"/>
                  </a:cubicBezTo>
                  <a:cubicBezTo>
                    <a:pt x="11765" y="25661"/>
                    <a:pt x="11900" y="24855"/>
                    <a:pt x="12169" y="24182"/>
                  </a:cubicBezTo>
                  <a:cubicBezTo>
                    <a:pt x="12639" y="25123"/>
                    <a:pt x="13244" y="25594"/>
                    <a:pt x="12908" y="26468"/>
                  </a:cubicBezTo>
                  <a:cubicBezTo>
                    <a:pt x="12707" y="26939"/>
                    <a:pt x="12707" y="27409"/>
                    <a:pt x="13177" y="27745"/>
                  </a:cubicBezTo>
                  <a:cubicBezTo>
                    <a:pt x="13849" y="28216"/>
                    <a:pt x="13782" y="28955"/>
                    <a:pt x="13580" y="29695"/>
                  </a:cubicBezTo>
                  <a:cubicBezTo>
                    <a:pt x="13610" y="29698"/>
                    <a:pt x="13638" y="29699"/>
                    <a:pt x="13666" y="29699"/>
                  </a:cubicBezTo>
                  <a:cubicBezTo>
                    <a:pt x="14321" y="29699"/>
                    <a:pt x="14344" y="28955"/>
                    <a:pt x="14925" y="28955"/>
                  </a:cubicBezTo>
                  <a:cubicBezTo>
                    <a:pt x="15396" y="29493"/>
                    <a:pt x="15799" y="30031"/>
                    <a:pt x="16202" y="30636"/>
                  </a:cubicBezTo>
                  <a:cubicBezTo>
                    <a:pt x="16938" y="31878"/>
                    <a:pt x="17957" y="32585"/>
                    <a:pt x="19065" y="32585"/>
                  </a:cubicBezTo>
                  <a:cubicBezTo>
                    <a:pt x="19577" y="32585"/>
                    <a:pt x="20108" y="32434"/>
                    <a:pt x="20639" y="32115"/>
                  </a:cubicBezTo>
                  <a:cubicBezTo>
                    <a:pt x="20836" y="31918"/>
                    <a:pt x="21092" y="31827"/>
                    <a:pt x="21352" y="31827"/>
                  </a:cubicBezTo>
                  <a:cubicBezTo>
                    <a:pt x="21714" y="31827"/>
                    <a:pt x="22085" y="32004"/>
                    <a:pt x="22320" y="32317"/>
                  </a:cubicBezTo>
                  <a:cubicBezTo>
                    <a:pt x="22693" y="32628"/>
                    <a:pt x="22836" y="33340"/>
                    <a:pt x="23227" y="33340"/>
                  </a:cubicBezTo>
                  <a:cubicBezTo>
                    <a:pt x="23259" y="33340"/>
                    <a:pt x="23293" y="33335"/>
                    <a:pt x="23329" y="33325"/>
                  </a:cubicBezTo>
                  <a:cubicBezTo>
                    <a:pt x="24202" y="33124"/>
                    <a:pt x="23329" y="32519"/>
                    <a:pt x="23396" y="32115"/>
                  </a:cubicBezTo>
                  <a:cubicBezTo>
                    <a:pt x="23463" y="31846"/>
                    <a:pt x="23597" y="31577"/>
                    <a:pt x="23799" y="31443"/>
                  </a:cubicBezTo>
                  <a:cubicBezTo>
                    <a:pt x="24135" y="31107"/>
                    <a:pt x="24337" y="30636"/>
                    <a:pt x="24337" y="30166"/>
                  </a:cubicBezTo>
                  <a:lnTo>
                    <a:pt x="24337" y="30166"/>
                  </a:lnTo>
                  <a:cubicBezTo>
                    <a:pt x="23626" y="30657"/>
                    <a:pt x="22960" y="31283"/>
                    <a:pt x="22086" y="31283"/>
                  </a:cubicBezTo>
                  <a:cubicBezTo>
                    <a:pt x="21885" y="31283"/>
                    <a:pt x="21673" y="31249"/>
                    <a:pt x="21446" y="31174"/>
                  </a:cubicBezTo>
                  <a:cubicBezTo>
                    <a:pt x="21370" y="31144"/>
                    <a:pt x="21298" y="31130"/>
                    <a:pt x="21228" y="31130"/>
                  </a:cubicBezTo>
                  <a:cubicBezTo>
                    <a:pt x="20985" y="31130"/>
                    <a:pt x="20765" y="31287"/>
                    <a:pt x="20505" y="31443"/>
                  </a:cubicBezTo>
                  <a:cubicBezTo>
                    <a:pt x="19970" y="31698"/>
                    <a:pt x="19464" y="31827"/>
                    <a:pt x="18994" y="31827"/>
                  </a:cubicBezTo>
                  <a:cubicBezTo>
                    <a:pt x="18224" y="31827"/>
                    <a:pt x="17552" y="31480"/>
                    <a:pt x="17009" y="30771"/>
                  </a:cubicBezTo>
                  <a:cubicBezTo>
                    <a:pt x="15933" y="29493"/>
                    <a:pt x="14992" y="28149"/>
                    <a:pt x="14118" y="26737"/>
                  </a:cubicBezTo>
                  <a:cubicBezTo>
                    <a:pt x="12774" y="24518"/>
                    <a:pt x="12101" y="21897"/>
                    <a:pt x="11295" y="19409"/>
                  </a:cubicBezTo>
                  <a:cubicBezTo>
                    <a:pt x="10622" y="17527"/>
                    <a:pt x="10690" y="15510"/>
                    <a:pt x="10488" y="13493"/>
                  </a:cubicBezTo>
                  <a:cubicBezTo>
                    <a:pt x="10354" y="12283"/>
                    <a:pt x="9950" y="11073"/>
                    <a:pt x="10152" y="9795"/>
                  </a:cubicBezTo>
                  <a:cubicBezTo>
                    <a:pt x="10354" y="8249"/>
                    <a:pt x="10085" y="6703"/>
                    <a:pt x="9480" y="5291"/>
                  </a:cubicBezTo>
                  <a:cubicBezTo>
                    <a:pt x="9278" y="5224"/>
                    <a:pt x="9211" y="5022"/>
                    <a:pt x="9211" y="4821"/>
                  </a:cubicBezTo>
                  <a:cubicBezTo>
                    <a:pt x="9883" y="2602"/>
                    <a:pt x="8135" y="1594"/>
                    <a:pt x="6992" y="316"/>
                  </a:cubicBezTo>
                  <a:cubicBezTo>
                    <a:pt x="6802" y="126"/>
                    <a:pt x="6547" y="0"/>
                    <a:pt x="6325" y="0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1968775" y="1054925"/>
              <a:ext cx="497525" cy="1852175"/>
            </a:xfrm>
            <a:custGeom>
              <a:avLst/>
              <a:gdLst/>
              <a:ahLst/>
              <a:cxnLst/>
              <a:rect l="l" t="t" r="r" b="b"/>
              <a:pathLst>
                <a:path w="19901" h="74087" extrusionOk="0">
                  <a:moveTo>
                    <a:pt x="5648" y="1"/>
                  </a:moveTo>
                  <a:cubicBezTo>
                    <a:pt x="4102" y="68"/>
                    <a:pt x="2757" y="875"/>
                    <a:pt x="1883" y="2152"/>
                  </a:cubicBezTo>
                  <a:cubicBezTo>
                    <a:pt x="1681" y="2488"/>
                    <a:pt x="1278" y="2824"/>
                    <a:pt x="1144" y="3362"/>
                  </a:cubicBezTo>
                  <a:cubicBezTo>
                    <a:pt x="1009" y="3833"/>
                    <a:pt x="875" y="4303"/>
                    <a:pt x="740" y="4841"/>
                  </a:cubicBezTo>
                  <a:cubicBezTo>
                    <a:pt x="68" y="6791"/>
                    <a:pt x="875" y="8875"/>
                    <a:pt x="337" y="10892"/>
                  </a:cubicBezTo>
                  <a:cubicBezTo>
                    <a:pt x="471" y="13514"/>
                    <a:pt x="135" y="16001"/>
                    <a:pt x="1" y="18556"/>
                  </a:cubicBezTo>
                  <a:cubicBezTo>
                    <a:pt x="1" y="21581"/>
                    <a:pt x="202" y="24674"/>
                    <a:pt x="673" y="27699"/>
                  </a:cubicBezTo>
                  <a:cubicBezTo>
                    <a:pt x="1144" y="31665"/>
                    <a:pt x="1816" y="35497"/>
                    <a:pt x="2623" y="39397"/>
                  </a:cubicBezTo>
                  <a:cubicBezTo>
                    <a:pt x="3429" y="42758"/>
                    <a:pt x="4438" y="46119"/>
                    <a:pt x="5312" y="49481"/>
                  </a:cubicBezTo>
                  <a:cubicBezTo>
                    <a:pt x="5850" y="51968"/>
                    <a:pt x="6993" y="54187"/>
                    <a:pt x="7799" y="56607"/>
                  </a:cubicBezTo>
                  <a:cubicBezTo>
                    <a:pt x="8270" y="57750"/>
                    <a:pt x="8740" y="59027"/>
                    <a:pt x="9278" y="60237"/>
                  </a:cubicBezTo>
                  <a:cubicBezTo>
                    <a:pt x="10018" y="61985"/>
                    <a:pt x="11093" y="63531"/>
                    <a:pt x="11698" y="65279"/>
                  </a:cubicBezTo>
                  <a:cubicBezTo>
                    <a:pt x="11564" y="65683"/>
                    <a:pt x="11631" y="66153"/>
                    <a:pt x="11900" y="66489"/>
                  </a:cubicBezTo>
                  <a:cubicBezTo>
                    <a:pt x="13581" y="68842"/>
                    <a:pt x="14993" y="71330"/>
                    <a:pt x="16741" y="73616"/>
                  </a:cubicBezTo>
                  <a:cubicBezTo>
                    <a:pt x="17077" y="73817"/>
                    <a:pt x="17413" y="74019"/>
                    <a:pt x="17816" y="74086"/>
                  </a:cubicBezTo>
                  <a:cubicBezTo>
                    <a:pt x="19900" y="73817"/>
                    <a:pt x="19900" y="73683"/>
                    <a:pt x="19026" y="72069"/>
                  </a:cubicBezTo>
                  <a:cubicBezTo>
                    <a:pt x="17951" y="69784"/>
                    <a:pt x="16270" y="67901"/>
                    <a:pt x="15060" y="65750"/>
                  </a:cubicBezTo>
                  <a:cubicBezTo>
                    <a:pt x="12774" y="61649"/>
                    <a:pt x="11631" y="57010"/>
                    <a:pt x="9211" y="52909"/>
                  </a:cubicBezTo>
                  <a:cubicBezTo>
                    <a:pt x="9077" y="52640"/>
                    <a:pt x="9009" y="52372"/>
                    <a:pt x="8942" y="52103"/>
                  </a:cubicBezTo>
                  <a:cubicBezTo>
                    <a:pt x="8068" y="46657"/>
                    <a:pt x="5715" y="41548"/>
                    <a:pt x="4774" y="36035"/>
                  </a:cubicBezTo>
                  <a:cubicBezTo>
                    <a:pt x="4102" y="32472"/>
                    <a:pt x="3631" y="28842"/>
                    <a:pt x="3295" y="25211"/>
                  </a:cubicBezTo>
                  <a:cubicBezTo>
                    <a:pt x="3026" y="20505"/>
                    <a:pt x="3228" y="15799"/>
                    <a:pt x="3766" y="11161"/>
                  </a:cubicBezTo>
                  <a:cubicBezTo>
                    <a:pt x="3967" y="9278"/>
                    <a:pt x="3900" y="7261"/>
                    <a:pt x="4505" y="5446"/>
                  </a:cubicBezTo>
                  <a:cubicBezTo>
                    <a:pt x="4640" y="5312"/>
                    <a:pt x="4774" y="5110"/>
                    <a:pt x="4908" y="4976"/>
                  </a:cubicBezTo>
                  <a:cubicBezTo>
                    <a:pt x="4976" y="4841"/>
                    <a:pt x="5110" y="4640"/>
                    <a:pt x="5110" y="4505"/>
                  </a:cubicBezTo>
                  <a:cubicBezTo>
                    <a:pt x="5312" y="3429"/>
                    <a:pt x="5581" y="2421"/>
                    <a:pt x="5917" y="1413"/>
                  </a:cubicBezTo>
                  <a:cubicBezTo>
                    <a:pt x="6119" y="875"/>
                    <a:pt x="5984" y="404"/>
                    <a:pt x="5648" y="1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752000" y="636050"/>
              <a:ext cx="463875" cy="1810525"/>
            </a:xfrm>
            <a:custGeom>
              <a:avLst/>
              <a:gdLst/>
              <a:ahLst/>
              <a:cxnLst/>
              <a:rect l="l" t="t" r="r" b="b"/>
              <a:pathLst>
                <a:path w="18555" h="72421" extrusionOk="0">
                  <a:moveTo>
                    <a:pt x="16661" y="0"/>
                  </a:moveTo>
                  <a:cubicBezTo>
                    <a:pt x="15403" y="0"/>
                    <a:pt x="14206" y="728"/>
                    <a:pt x="12975" y="823"/>
                  </a:cubicBezTo>
                  <a:lnTo>
                    <a:pt x="12168" y="1024"/>
                  </a:lnTo>
                  <a:cubicBezTo>
                    <a:pt x="10420" y="1024"/>
                    <a:pt x="8874" y="1697"/>
                    <a:pt x="7193" y="2167"/>
                  </a:cubicBezTo>
                  <a:cubicBezTo>
                    <a:pt x="6924" y="2235"/>
                    <a:pt x="6723" y="2436"/>
                    <a:pt x="6521" y="2638"/>
                  </a:cubicBezTo>
                  <a:cubicBezTo>
                    <a:pt x="6118" y="2772"/>
                    <a:pt x="5916" y="3109"/>
                    <a:pt x="5714" y="3445"/>
                  </a:cubicBezTo>
                  <a:cubicBezTo>
                    <a:pt x="4572" y="4453"/>
                    <a:pt x="3698" y="5730"/>
                    <a:pt x="3093" y="7142"/>
                  </a:cubicBezTo>
                  <a:cubicBezTo>
                    <a:pt x="2487" y="8352"/>
                    <a:pt x="1882" y="9495"/>
                    <a:pt x="1345" y="10705"/>
                  </a:cubicBezTo>
                  <a:cubicBezTo>
                    <a:pt x="336" y="11647"/>
                    <a:pt x="0" y="13058"/>
                    <a:pt x="471" y="14336"/>
                  </a:cubicBezTo>
                  <a:cubicBezTo>
                    <a:pt x="1201" y="13423"/>
                    <a:pt x="1600" y="12070"/>
                    <a:pt x="3363" y="12070"/>
                  </a:cubicBezTo>
                  <a:cubicBezTo>
                    <a:pt x="3549" y="12070"/>
                    <a:pt x="3749" y="12085"/>
                    <a:pt x="3966" y="12117"/>
                  </a:cubicBezTo>
                  <a:cubicBezTo>
                    <a:pt x="2756" y="12857"/>
                    <a:pt x="1950" y="14067"/>
                    <a:pt x="1748" y="15479"/>
                  </a:cubicBezTo>
                  <a:cubicBezTo>
                    <a:pt x="1681" y="15815"/>
                    <a:pt x="1882" y="16218"/>
                    <a:pt x="2286" y="16218"/>
                  </a:cubicBezTo>
                  <a:cubicBezTo>
                    <a:pt x="2321" y="16227"/>
                    <a:pt x="2356" y="16231"/>
                    <a:pt x="2391" y="16231"/>
                  </a:cubicBezTo>
                  <a:cubicBezTo>
                    <a:pt x="2621" y="16231"/>
                    <a:pt x="2824" y="16048"/>
                    <a:pt x="2824" y="15815"/>
                  </a:cubicBezTo>
                  <a:cubicBezTo>
                    <a:pt x="2891" y="15613"/>
                    <a:pt x="2891" y="15411"/>
                    <a:pt x="2958" y="15210"/>
                  </a:cubicBezTo>
                  <a:cubicBezTo>
                    <a:pt x="3093" y="14403"/>
                    <a:pt x="3563" y="13663"/>
                    <a:pt x="4303" y="13260"/>
                  </a:cubicBezTo>
                  <a:cubicBezTo>
                    <a:pt x="4408" y="13225"/>
                    <a:pt x="4503" y="13209"/>
                    <a:pt x="4592" y="13209"/>
                  </a:cubicBezTo>
                  <a:cubicBezTo>
                    <a:pt x="5184" y="13209"/>
                    <a:pt x="5448" y="13909"/>
                    <a:pt x="5916" y="14201"/>
                  </a:cubicBezTo>
                  <a:cubicBezTo>
                    <a:pt x="6206" y="14412"/>
                    <a:pt x="6455" y="14520"/>
                    <a:pt x="6658" y="14520"/>
                  </a:cubicBezTo>
                  <a:cubicBezTo>
                    <a:pt x="6973" y="14520"/>
                    <a:pt x="7179" y="14262"/>
                    <a:pt x="7261" y="13731"/>
                  </a:cubicBezTo>
                  <a:cubicBezTo>
                    <a:pt x="7462" y="12789"/>
                    <a:pt x="8067" y="12184"/>
                    <a:pt x="8404" y="11176"/>
                  </a:cubicBezTo>
                  <a:cubicBezTo>
                    <a:pt x="8602" y="10581"/>
                    <a:pt x="8964" y="10290"/>
                    <a:pt x="9463" y="10290"/>
                  </a:cubicBezTo>
                  <a:cubicBezTo>
                    <a:pt x="9809" y="10290"/>
                    <a:pt x="10221" y="10430"/>
                    <a:pt x="10689" y="10705"/>
                  </a:cubicBezTo>
                  <a:cubicBezTo>
                    <a:pt x="11496" y="11176"/>
                    <a:pt x="10958" y="11781"/>
                    <a:pt x="10622" y="12319"/>
                  </a:cubicBezTo>
                  <a:cubicBezTo>
                    <a:pt x="10420" y="12453"/>
                    <a:pt x="10353" y="12722"/>
                    <a:pt x="10420" y="12991"/>
                  </a:cubicBezTo>
                  <a:cubicBezTo>
                    <a:pt x="10781" y="12919"/>
                    <a:pt x="11201" y="12711"/>
                    <a:pt x="11553" y="12711"/>
                  </a:cubicBezTo>
                  <a:cubicBezTo>
                    <a:pt x="11857" y="12711"/>
                    <a:pt x="12111" y="12865"/>
                    <a:pt x="12236" y="13394"/>
                  </a:cubicBezTo>
                  <a:cubicBezTo>
                    <a:pt x="12437" y="14067"/>
                    <a:pt x="12773" y="14806"/>
                    <a:pt x="12236" y="15277"/>
                  </a:cubicBezTo>
                  <a:cubicBezTo>
                    <a:pt x="11563" y="16016"/>
                    <a:pt x="11765" y="16756"/>
                    <a:pt x="11765" y="17495"/>
                  </a:cubicBezTo>
                  <a:cubicBezTo>
                    <a:pt x="11765" y="17899"/>
                    <a:pt x="11698" y="18302"/>
                    <a:pt x="11630" y="18705"/>
                  </a:cubicBezTo>
                  <a:cubicBezTo>
                    <a:pt x="10824" y="20655"/>
                    <a:pt x="10286" y="22605"/>
                    <a:pt x="10017" y="24689"/>
                  </a:cubicBezTo>
                  <a:cubicBezTo>
                    <a:pt x="9883" y="25428"/>
                    <a:pt x="9479" y="26033"/>
                    <a:pt x="8941" y="26571"/>
                  </a:cubicBezTo>
                  <a:cubicBezTo>
                    <a:pt x="8672" y="26840"/>
                    <a:pt x="9277" y="27781"/>
                    <a:pt x="9143" y="28521"/>
                  </a:cubicBezTo>
                  <a:cubicBezTo>
                    <a:pt x="8672" y="31412"/>
                    <a:pt x="8404" y="34302"/>
                    <a:pt x="8000" y="37193"/>
                  </a:cubicBezTo>
                  <a:cubicBezTo>
                    <a:pt x="7933" y="38202"/>
                    <a:pt x="7126" y="39143"/>
                    <a:pt x="7664" y="40286"/>
                  </a:cubicBezTo>
                  <a:cubicBezTo>
                    <a:pt x="7866" y="40622"/>
                    <a:pt x="7664" y="41160"/>
                    <a:pt x="7193" y="41227"/>
                  </a:cubicBezTo>
                  <a:cubicBezTo>
                    <a:pt x="7159" y="41230"/>
                    <a:pt x="7126" y="41232"/>
                    <a:pt x="7095" y="41232"/>
                  </a:cubicBezTo>
                  <a:cubicBezTo>
                    <a:pt x="6521" y="41232"/>
                    <a:pt x="6521" y="40665"/>
                    <a:pt x="6521" y="40218"/>
                  </a:cubicBezTo>
                  <a:cubicBezTo>
                    <a:pt x="6588" y="39412"/>
                    <a:pt x="6454" y="38605"/>
                    <a:pt x="6118" y="37933"/>
                  </a:cubicBezTo>
                  <a:cubicBezTo>
                    <a:pt x="5849" y="37395"/>
                    <a:pt x="5520" y="37126"/>
                    <a:pt x="5132" y="37126"/>
                  </a:cubicBezTo>
                  <a:cubicBezTo>
                    <a:pt x="4938" y="37126"/>
                    <a:pt x="4728" y="37193"/>
                    <a:pt x="4504" y="37328"/>
                  </a:cubicBezTo>
                  <a:cubicBezTo>
                    <a:pt x="3899" y="37798"/>
                    <a:pt x="4101" y="38269"/>
                    <a:pt x="4504" y="38739"/>
                  </a:cubicBezTo>
                  <a:cubicBezTo>
                    <a:pt x="5244" y="39412"/>
                    <a:pt x="5714" y="40353"/>
                    <a:pt x="5714" y="41361"/>
                  </a:cubicBezTo>
                  <a:cubicBezTo>
                    <a:pt x="5714" y="41630"/>
                    <a:pt x="5849" y="41899"/>
                    <a:pt x="6051" y="42034"/>
                  </a:cubicBezTo>
                  <a:cubicBezTo>
                    <a:pt x="7530" y="42706"/>
                    <a:pt x="7059" y="43849"/>
                    <a:pt x="6924" y="44992"/>
                  </a:cubicBezTo>
                  <a:cubicBezTo>
                    <a:pt x="6588" y="45328"/>
                    <a:pt x="6588" y="45866"/>
                    <a:pt x="6924" y="46202"/>
                  </a:cubicBezTo>
                  <a:lnTo>
                    <a:pt x="6924" y="49429"/>
                  </a:lnTo>
                  <a:lnTo>
                    <a:pt x="6857" y="53462"/>
                  </a:lnTo>
                  <a:cubicBezTo>
                    <a:pt x="6588" y="53799"/>
                    <a:pt x="6588" y="54336"/>
                    <a:pt x="6857" y="54673"/>
                  </a:cubicBezTo>
                  <a:lnTo>
                    <a:pt x="6857" y="58303"/>
                  </a:lnTo>
                  <a:cubicBezTo>
                    <a:pt x="6521" y="58639"/>
                    <a:pt x="6857" y="59177"/>
                    <a:pt x="6454" y="59513"/>
                  </a:cubicBezTo>
                  <a:cubicBezTo>
                    <a:pt x="6454" y="60454"/>
                    <a:pt x="6588" y="61395"/>
                    <a:pt x="6857" y="62337"/>
                  </a:cubicBezTo>
                  <a:cubicBezTo>
                    <a:pt x="6588" y="62807"/>
                    <a:pt x="6588" y="63412"/>
                    <a:pt x="6857" y="63950"/>
                  </a:cubicBezTo>
                  <a:lnTo>
                    <a:pt x="6857" y="67042"/>
                  </a:lnTo>
                  <a:cubicBezTo>
                    <a:pt x="6656" y="67244"/>
                    <a:pt x="6588" y="67513"/>
                    <a:pt x="6656" y="67782"/>
                  </a:cubicBezTo>
                  <a:cubicBezTo>
                    <a:pt x="6656" y="68051"/>
                    <a:pt x="6723" y="68320"/>
                    <a:pt x="6790" y="68589"/>
                  </a:cubicBezTo>
                  <a:cubicBezTo>
                    <a:pt x="6790" y="69127"/>
                    <a:pt x="6857" y="69664"/>
                    <a:pt x="7059" y="70202"/>
                  </a:cubicBezTo>
                  <a:cubicBezTo>
                    <a:pt x="7395" y="70471"/>
                    <a:pt x="7328" y="70740"/>
                    <a:pt x="7059" y="71009"/>
                  </a:cubicBezTo>
                  <a:cubicBezTo>
                    <a:pt x="7059" y="71681"/>
                    <a:pt x="7126" y="72286"/>
                    <a:pt x="8000" y="72421"/>
                  </a:cubicBezTo>
                  <a:cubicBezTo>
                    <a:pt x="8202" y="72354"/>
                    <a:pt x="8336" y="72152"/>
                    <a:pt x="8471" y="71950"/>
                  </a:cubicBezTo>
                  <a:cubicBezTo>
                    <a:pt x="8605" y="71143"/>
                    <a:pt x="8605" y="70337"/>
                    <a:pt x="8471" y="69597"/>
                  </a:cubicBezTo>
                  <a:cubicBezTo>
                    <a:pt x="8269" y="66236"/>
                    <a:pt x="7664" y="62874"/>
                    <a:pt x="7933" y="59513"/>
                  </a:cubicBezTo>
                  <a:cubicBezTo>
                    <a:pt x="8202" y="55345"/>
                    <a:pt x="7933" y="51109"/>
                    <a:pt x="8202" y="46941"/>
                  </a:cubicBezTo>
                  <a:cubicBezTo>
                    <a:pt x="8605" y="39882"/>
                    <a:pt x="9748" y="32958"/>
                    <a:pt x="10689" y="25966"/>
                  </a:cubicBezTo>
                  <a:cubicBezTo>
                    <a:pt x="11160" y="22470"/>
                    <a:pt x="12908" y="19243"/>
                    <a:pt x="13378" y="15680"/>
                  </a:cubicBezTo>
                  <a:cubicBezTo>
                    <a:pt x="13983" y="13058"/>
                    <a:pt x="14723" y="10504"/>
                    <a:pt x="15664" y="8016"/>
                  </a:cubicBezTo>
                  <a:cubicBezTo>
                    <a:pt x="16605" y="5865"/>
                    <a:pt x="17547" y="3781"/>
                    <a:pt x="18488" y="1697"/>
                  </a:cubicBezTo>
                  <a:cubicBezTo>
                    <a:pt x="18555" y="1226"/>
                    <a:pt x="18488" y="823"/>
                    <a:pt x="18286" y="487"/>
                  </a:cubicBezTo>
                  <a:cubicBezTo>
                    <a:pt x="17729" y="129"/>
                    <a:pt x="17190" y="0"/>
                    <a:pt x="16661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041050" y="1174275"/>
              <a:ext cx="258850" cy="605075"/>
            </a:xfrm>
            <a:custGeom>
              <a:avLst/>
              <a:gdLst/>
              <a:ahLst/>
              <a:cxnLst/>
              <a:rect l="l" t="t" r="r" b="b"/>
              <a:pathLst>
                <a:path w="10354" h="24203" extrusionOk="0">
                  <a:moveTo>
                    <a:pt x="1816" y="0"/>
                  </a:moveTo>
                  <a:lnTo>
                    <a:pt x="1480" y="67"/>
                  </a:lnTo>
                  <a:cubicBezTo>
                    <a:pt x="1345" y="202"/>
                    <a:pt x="1211" y="336"/>
                    <a:pt x="1143" y="538"/>
                  </a:cubicBezTo>
                  <a:cubicBezTo>
                    <a:pt x="337" y="7126"/>
                    <a:pt x="1" y="13782"/>
                    <a:pt x="202" y="20437"/>
                  </a:cubicBezTo>
                  <a:cubicBezTo>
                    <a:pt x="202" y="21042"/>
                    <a:pt x="202" y="21648"/>
                    <a:pt x="1009" y="21849"/>
                  </a:cubicBezTo>
                  <a:cubicBezTo>
                    <a:pt x="1278" y="20639"/>
                    <a:pt x="2085" y="19698"/>
                    <a:pt x="3160" y="19227"/>
                  </a:cubicBezTo>
                  <a:lnTo>
                    <a:pt x="3160" y="19227"/>
                  </a:lnTo>
                  <a:cubicBezTo>
                    <a:pt x="3564" y="19631"/>
                    <a:pt x="2891" y="20034"/>
                    <a:pt x="3429" y="20437"/>
                  </a:cubicBezTo>
                  <a:cubicBezTo>
                    <a:pt x="3783" y="20187"/>
                    <a:pt x="4118" y="20079"/>
                    <a:pt x="4435" y="20079"/>
                  </a:cubicBezTo>
                  <a:cubicBezTo>
                    <a:pt x="5142" y="20079"/>
                    <a:pt x="5763" y="20615"/>
                    <a:pt x="6320" y="21311"/>
                  </a:cubicBezTo>
                  <a:cubicBezTo>
                    <a:pt x="6656" y="21042"/>
                    <a:pt x="6656" y="20572"/>
                    <a:pt x="6522" y="20236"/>
                  </a:cubicBezTo>
                  <a:cubicBezTo>
                    <a:pt x="6320" y="19832"/>
                    <a:pt x="6320" y="19295"/>
                    <a:pt x="6791" y="19295"/>
                  </a:cubicBezTo>
                  <a:cubicBezTo>
                    <a:pt x="6831" y="19290"/>
                    <a:pt x="6868" y="19287"/>
                    <a:pt x="6904" y="19287"/>
                  </a:cubicBezTo>
                  <a:cubicBezTo>
                    <a:pt x="7348" y="19287"/>
                    <a:pt x="7463" y="19661"/>
                    <a:pt x="7463" y="20034"/>
                  </a:cubicBezTo>
                  <a:cubicBezTo>
                    <a:pt x="7463" y="20236"/>
                    <a:pt x="7328" y="20437"/>
                    <a:pt x="7328" y="20639"/>
                  </a:cubicBezTo>
                  <a:cubicBezTo>
                    <a:pt x="7328" y="20942"/>
                    <a:pt x="7442" y="21206"/>
                    <a:pt x="7669" y="21206"/>
                  </a:cubicBezTo>
                  <a:cubicBezTo>
                    <a:pt x="7744" y="21206"/>
                    <a:pt x="7833" y="21177"/>
                    <a:pt x="7933" y="21110"/>
                  </a:cubicBezTo>
                  <a:cubicBezTo>
                    <a:pt x="8267" y="20869"/>
                    <a:pt x="8514" y="20771"/>
                    <a:pt x="8702" y="20771"/>
                  </a:cubicBezTo>
                  <a:cubicBezTo>
                    <a:pt x="9196" y="20771"/>
                    <a:pt x="9285" y="21448"/>
                    <a:pt x="9480" y="21984"/>
                  </a:cubicBezTo>
                  <a:cubicBezTo>
                    <a:pt x="9681" y="22723"/>
                    <a:pt x="9144" y="23597"/>
                    <a:pt x="9950" y="24202"/>
                  </a:cubicBezTo>
                  <a:lnTo>
                    <a:pt x="9950" y="20639"/>
                  </a:lnTo>
                  <a:cubicBezTo>
                    <a:pt x="9614" y="15395"/>
                    <a:pt x="9614" y="10151"/>
                    <a:pt x="9883" y="4908"/>
                  </a:cubicBezTo>
                  <a:lnTo>
                    <a:pt x="9883" y="4034"/>
                  </a:lnTo>
                  <a:cubicBezTo>
                    <a:pt x="9816" y="4034"/>
                    <a:pt x="9816" y="4034"/>
                    <a:pt x="9816" y="3967"/>
                  </a:cubicBezTo>
                  <a:cubicBezTo>
                    <a:pt x="9749" y="3832"/>
                    <a:pt x="9816" y="3765"/>
                    <a:pt x="9883" y="3698"/>
                  </a:cubicBezTo>
                  <a:cubicBezTo>
                    <a:pt x="10018" y="3294"/>
                    <a:pt x="10354" y="2891"/>
                    <a:pt x="10018" y="2487"/>
                  </a:cubicBezTo>
                  <a:cubicBezTo>
                    <a:pt x="9730" y="1214"/>
                    <a:pt x="9618" y="769"/>
                    <a:pt x="9129" y="769"/>
                  </a:cubicBezTo>
                  <a:cubicBezTo>
                    <a:pt x="8819" y="769"/>
                    <a:pt x="8355" y="949"/>
                    <a:pt x="7597" y="1210"/>
                  </a:cubicBezTo>
                  <a:cubicBezTo>
                    <a:pt x="6970" y="1451"/>
                    <a:pt x="6100" y="1970"/>
                    <a:pt x="5461" y="1970"/>
                  </a:cubicBezTo>
                  <a:cubicBezTo>
                    <a:pt x="5209" y="1970"/>
                    <a:pt x="4993" y="1890"/>
                    <a:pt x="4841" y="1681"/>
                  </a:cubicBezTo>
                  <a:cubicBezTo>
                    <a:pt x="4034" y="538"/>
                    <a:pt x="2824" y="605"/>
                    <a:pt x="1816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086425" y="966575"/>
              <a:ext cx="211800" cy="285050"/>
            </a:xfrm>
            <a:custGeom>
              <a:avLst/>
              <a:gdLst/>
              <a:ahLst/>
              <a:cxnLst/>
              <a:rect l="l" t="t" r="r" b="b"/>
              <a:pathLst>
                <a:path w="8472" h="11402" extrusionOk="0">
                  <a:moveTo>
                    <a:pt x="6915" y="1"/>
                  </a:moveTo>
                  <a:cubicBezTo>
                    <a:pt x="6653" y="1"/>
                    <a:pt x="6554" y="396"/>
                    <a:pt x="6455" y="644"/>
                  </a:cubicBezTo>
                  <a:cubicBezTo>
                    <a:pt x="5917" y="1652"/>
                    <a:pt x="4841" y="1047"/>
                    <a:pt x="4102" y="1518"/>
                  </a:cubicBezTo>
                  <a:cubicBezTo>
                    <a:pt x="3026" y="2190"/>
                    <a:pt x="1614" y="2325"/>
                    <a:pt x="875" y="3468"/>
                  </a:cubicBezTo>
                  <a:cubicBezTo>
                    <a:pt x="875" y="4005"/>
                    <a:pt x="875" y="4543"/>
                    <a:pt x="875" y="5148"/>
                  </a:cubicBezTo>
                  <a:cubicBezTo>
                    <a:pt x="270" y="6090"/>
                    <a:pt x="740" y="7367"/>
                    <a:pt x="1" y="8308"/>
                  </a:cubicBezTo>
                  <a:cubicBezTo>
                    <a:pt x="62" y="8737"/>
                    <a:pt x="179" y="9334"/>
                    <a:pt x="607" y="9334"/>
                  </a:cubicBezTo>
                  <a:cubicBezTo>
                    <a:pt x="649" y="9334"/>
                    <a:pt x="693" y="9328"/>
                    <a:pt x="740" y="9316"/>
                  </a:cubicBezTo>
                  <a:cubicBezTo>
                    <a:pt x="965" y="9257"/>
                    <a:pt x="1159" y="9229"/>
                    <a:pt x="1326" y="9229"/>
                  </a:cubicBezTo>
                  <a:cubicBezTo>
                    <a:pt x="2112" y="9229"/>
                    <a:pt x="2334" y="9842"/>
                    <a:pt x="2555" y="10728"/>
                  </a:cubicBezTo>
                  <a:cubicBezTo>
                    <a:pt x="2660" y="11183"/>
                    <a:pt x="2820" y="11402"/>
                    <a:pt x="3044" y="11402"/>
                  </a:cubicBezTo>
                  <a:cubicBezTo>
                    <a:pt x="3250" y="11402"/>
                    <a:pt x="3511" y="11217"/>
                    <a:pt x="3833" y="10863"/>
                  </a:cubicBezTo>
                  <a:cubicBezTo>
                    <a:pt x="4050" y="10646"/>
                    <a:pt x="4179" y="10166"/>
                    <a:pt x="4469" y="10166"/>
                  </a:cubicBezTo>
                  <a:cubicBezTo>
                    <a:pt x="4538" y="10166"/>
                    <a:pt x="4616" y="10193"/>
                    <a:pt x="4707" y="10258"/>
                  </a:cubicBezTo>
                  <a:cubicBezTo>
                    <a:pt x="4984" y="10492"/>
                    <a:pt x="5207" y="10585"/>
                    <a:pt x="5397" y="10585"/>
                  </a:cubicBezTo>
                  <a:cubicBezTo>
                    <a:pt x="5807" y="10585"/>
                    <a:pt x="6066" y="10154"/>
                    <a:pt x="6387" y="9787"/>
                  </a:cubicBezTo>
                  <a:cubicBezTo>
                    <a:pt x="6750" y="9424"/>
                    <a:pt x="6963" y="9225"/>
                    <a:pt x="7131" y="9225"/>
                  </a:cubicBezTo>
                  <a:cubicBezTo>
                    <a:pt x="7336" y="9225"/>
                    <a:pt x="7473" y="9524"/>
                    <a:pt x="7732" y="10190"/>
                  </a:cubicBezTo>
                  <a:cubicBezTo>
                    <a:pt x="7799" y="10392"/>
                    <a:pt x="7934" y="10594"/>
                    <a:pt x="8203" y="10795"/>
                  </a:cubicBezTo>
                  <a:cubicBezTo>
                    <a:pt x="8471" y="8174"/>
                    <a:pt x="7934" y="5484"/>
                    <a:pt x="8337" y="2863"/>
                  </a:cubicBezTo>
                  <a:cubicBezTo>
                    <a:pt x="8404" y="1854"/>
                    <a:pt x="8001" y="846"/>
                    <a:pt x="7261" y="173"/>
                  </a:cubicBezTo>
                  <a:cubicBezTo>
                    <a:pt x="7121" y="50"/>
                    <a:pt x="7008" y="1"/>
                    <a:pt x="691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3380575" y="1648075"/>
              <a:ext cx="242050" cy="250050"/>
            </a:xfrm>
            <a:custGeom>
              <a:avLst/>
              <a:gdLst/>
              <a:ahLst/>
              <a:cxnLst/>
              <a:rect l="l" t="t" r="r" b="b"/>
              <a:pathLst>
                <a:path w="9682" h="10002" extrusionOk="0">
                  <a:moveTo>
                    <a:pt x="894" y="0"/>
                  </a:moveTo>
                  <a:cubicBezTo>
                    <a:pt x="756" y="0"/>
                    <a:pt x="621" y="58"/>
                    <a:pt x="538" y="141"/>
                  </a:cubicBezTo>
                  <a:cubicBezTo>
                    <a:pt x="0" y="2897"/>
                    <a:pt x="605" y="5654"/>
                    <a:pt x="2084" y="7939"/>
                  </a:cubicBezTo>
                  <a:cubicBezTo>
                    <a:pt x="2955" y="9327"/>
                    <a:pt x="3966" y="10002"/>
                    <a:pt x="4967" y="10002"/>
                  </a:cubicBezTo>
                  <a:cubicBezTo>
                    <a:pt x="6052" y="10002"/>
                    <a:pt x="7126" y="9209"/>
                    <a:pt x="8000" y="7670"/>
                  </a:cubicBezTo>
                  <a:cubicBezTo>
                    <a:pt x="8471" y="6729"/>
                    <a:pt x="9681" y="6191"/>
                    <a:pt x="9681" y="4981"/>
                  </a:cubicBezTo>
                  <a:lnTo>
                    <a:pt x="9681" y="4981"/>
                  </a:lnTo>
                  <a:cubicBezTo>
                    <a:pt x="8471" y="5586"/>
                    <a:pt x="7933" y="6931"/>
                    <a:pt x="6858" y="7738"/>
                  </a:cubicBezTo>
                  <a:cubicBezTo>
                    <a:pt x="6554" y="7919"/>
                    <a:pt x="6361" y="8429"/>
                    <a:pt x="5931" y="8429"/>
                  </a:cubicBezTo>
                  <a:cubicBezTo>
                    <a:pt x="5884" y="8429"/>
                    <a:pt x="5835" y="8423"/>
                    <a:pt x="5782" y="8410"/>
                  </a:cubicBezTo>
                  <a:cubicBezTo>
                    <a:pt x="4908" y="8208"/>
                    <a:pt x="4101" y="8007"/>
                    <a:pt x="3294" y="7805"/>
                  </a:cubicBezTo>
                  <a:cubicBezTo>
                    <a:pt x="3160" y="7267"/>
                    <a:pt x="3832" y="6864"/>
                    <a:pt x="3631" y="6326"/>
                  </a:cubicBezTo>
                  <a:lnTo>
                    <a:pt x="3631" y="6326"/>
                  </a:lnTo>
                  <a:cubicBezTo>
                    <a:pt x="3156" y="6474"/>
                    <a:pt x="2877" y="6557"/>
                    <a:pt x="2709" y="6557"/>
                  </a:cubicBezTo>
                  <a:cubicBezTo>
                    <a:pt x="2496" y="6557"/>
                    <a:pt x="2458" y="6425"/>
                    <a:pt x="2420" y="6124"/>
                  </a:cubicBezTo>
                  <a:cubicBezTo>
                    <a:pt x="2353" y="5183"/>
                    <a:pt x="1748" y="4443"/>
                    <a:pt x="1883" y="3502"/>
                  </a:cubicBezTo>
                  <a:cubicBezTo>
                    <a:pt x="1910" y="3496"/>
                    <a:pt x="1936" y="3493"/>
                    <a:pt x="1960" y="3493"/>
                  </a:cubicBezTo>
                  <a:cubicBezTo>
                    <a:pt x="2350" y="3493"/>
                    <a:pt x="2272" y="4256"/>
                    <a:pt x="2616" y="4256"/>
                  </a:cubicBezTo>
                  <a:cubicBezTo>
                    <a:pt x="2712" y="4256"/>
                    <a:pt x="2842" y="4195"/>
                    <a:pt x="3026" y="4040"/>
                  </a:cubicBezTo>
                  <a:cubicBezTo>
                    <a:pt x="3496" y="3569"/>
                    <a:pt x="3160" y="3368"/>
                    <a:pt x="2891" y="2897"/>
                  </a:cubicBezTo>
                  <a:cubicBezTo>
                    <a:pt x="2152" y="2090"/>
                    <a:pt x="1547" y="1149"/>
                    <a:pt x="1143" y="74"/>
                  </a:cubicBezTo>
                  <a:cubicBezTo>
                    <a:pt x="1066" y="22"/>
                    <a:pt x="979" y="0"/>
                    <a:pt x="894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3357050" y="1195225"/>
              <a:ext cx="114300" cy="454700"/>
            </a:xfrm>
            <a:custGeom>
              <a:avLst/>
              <a:gdLst/>
              <a:ahLst/>
              <a:cxnLst/>
              <a:rect l="l" t="t" r="r" b="b"/>
              <a:pathLst>
                <a:path w="4572" h="18188" extrusionOk="0">
                  <a:moveTo>
                    <a:pt x="3558" y="0"/>
                  </a:moveTo>
                  <a:cubicBezTo>
                    <a:pt x="3500" y="0"/>
                    <a:pt x="3435" y="11"/>
                    <a:pt x="3361" y="36"/>
                  </a:cubicBezTo>
                  <a:cubicBezTo>
                    <a:pt x="2488" y="843"/>
                    <a:pt x="2622" y="1918"/>
                    <a:pt x="2353" y="2927"/>
                  </a:cubicBezTo>
                  <a:cubicBezTo>
                    <a:pt x="1815" y="5280"/>
                    <a:pt x="1882" y="7700"/>
                    <a:pt x="1143" y="9986"/>
                  </a:cubicBezTo>
                  <a:cubicBezTo>
                    <a:pt x="672" y="12742"/>
                    <a:pt x="0" y="15566"/>
                    <a:pt x="1681" y="18188"/>
                  </a:cubicBezTo>
                  <a:lnTo>
                    <a:pt x="2084" y="18188"/>
                  </a:lnTo>
                  <a:cubicBezTo>
                    <a:pt x="1748" y="16709"/>
                    <a:pt x="2420" y="15230"/>
                    <a:pt x="1950" y="13683"/>
                  </a:cubicBezTo>
                  <a:cubicBezTo>
                    <a:pt x="1614" y="12675"/>
                    <a:pt x="1815" y="11532"/>
                    <a:pt x="2488" y="10725"/>
                  </a:cubicBezTo>
                  <a:cubicBezTo>
                    <a:pt x="3361" y="9851"/>
                    <a:pt x="3630" y="8641"/>
                    <a:pt x="3294" y="7498"/>
                  </a:cubicBezTo>
                  <a:cubicBezTo>
                    <a:pt x="2824" y="6355"/>
                    <a:pt x="3160" y="5481"/>
                    <a:pt x="3294" y="4473"/>
                  </a:cubicBezTo>
                  <a:cubicBezTo>
                    <a:pt x="3630" y="3397"/>
                    <a:pt x="4572" y="2523"/>
                    <a:pt x="4101" y="1246"/>
                  </a:cubicBezTo>
                  <a:lnTo>
                    <a:pt x="4101" y="439"/>
                  </a:lnTo>
                  <a:cubicBezTo>
                    <a:pt x="3936" y="220"/>
                    <a:pt x="3816" y="0"/>
                    <a:pt x="3558" y="0"/>
                  </a:cubicBezTo>
                  <a:close/>
                </a:path>
              </a:pathLst>
            </a:custGeom>
            <a:solidFill>
              <a:srgbClr val="FAD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649475" y="1120475"/>
              <a:ext cx="75650" cy="317675"/>
            </a:xfrm>
            <a:custGeom>
              <a:avLst/>
              <a:gdLst/>
              <a:ahLst/>
              <a:cxnLst/>
              <a:rect l="l" t="t" r="r" b="b"/>
              <a:pathLst>
                <a:path w="3026" h="12707" extrusionOk="0">
                  <a:moveTo>
                    <a:pt x="2891" y="1"/>
                  </a:moveTo>
                  <a:lnTo>
                    <a:pt x="2622" y="202"/>
                  </a:lnTo>
                  <a:lnTo>
                    <a:pt x="1076" y="1345"/>
                  </a:lnTo>
                  <a:cubicBezTo>
                    <a:pt x="2084" y="1816"/>
                    <a:pt x="2151" y="2287"/>
                    <a:pt x="1681" y="3228"/>
                  </a:cubicBezTo>
                  <a:cubicBezTo>
                    <a:pt x="1076" y="4438"/>
                    <a:pt x="0" y="5715"/>
                    <a:pt x="1210" y="7194"/>
                  </a:cubicBezTo>
                  <a:cubicBezTo>
                    <a:pt x="1210" y="7329"/>
                    <a:pt x="1210" y="7463"/>
                    <a:pt x="1210" y="7598"/>
                  </a:cubicBezTo>
                  <a:cubicBezTo>
                    <a:pt x="336" y="8942"/>
                    <a:pt x="941" y="10421"/>
                    <a:pt x="941" y="11900"/>
                  </a:cubicBezTo>
                  <a:cubicBezTo>
                    <a:pt x="740" y="12102"/>
                    <a:pt x="740" y="12438"/>
                    <a:pt x="941" y="12707"/>
                  </a:cubicBezTo>
                  <a:cubicBezTo>
                    <a:pt x="1076" y="12505"/>
                    <a:pt x="1277" y="12371"/>
                    <a:pt x="1277" y="12236"/>
                  </a:cubicBezTo>
                  <a:cubicBezTo>
                    <a:pt x="1748" y="8337"/>
                    <a:pt x="1882" y="4438"/>
                    <a:pt x="3025" y="673"/>
                  </a:cubicBezTo>
                  <a:cubicBezTo>
                    <a:pt x="3025" y="539"/>
                    <a:pt x="3025" y="404"/>
                    <a:pt x="3025" y="270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683075" y="903675"/>
              <a:ext cx="100875" cy="181525"/>
            </a:xfrm>
            <a:custGeom>
              <a:avLst/>
              <a:gdLst/>
              <a:ahLst/>
              <a:cxnLst/>
              <a:rect l="l" t="t" r="r" b="b"/>
              <a:pathLst>
                <a:path w="4035" h="7261" extrusionOk="0">
                  <a:moveTo>
                    <a:pt x="4034" y="0"/>
                  </a:moveTo>
                  <a:lnTo>
                    <a:pt x="4034" y="0"/>
                  </a:lnTo>
                  <a:cubicBezTo>
                    <a:pt x="3160" y="135"/>
                    <a:pt x="2488" y="874"/>
                    <a:pt x="2555" y="1815"/>
                  </a:cubicBezTo>
                  <a:cubicBezTo>
                    <a:pt x="2555" y="2017"/>
                    <a:pt x="2891" y="2421"/>
                    <a:pt x="2555" y="2555"/>
                  </a:cubicBezTo>
                  <a:cubicBezTo>
                    <a:pt x="337" y="3429"/>
                    <a:pt x="1076" y="5782"/>
                    <a:pt x="1" y="7261"/>
                  </a:cubicBezTo>
                  <a:lnTo>
                    <a:pt x="1614" y="7261"/>
                  </a:lnTo>
                  <a:cubicBezTo>
                    <a:pt x="1816" y="7261"/>
                    <a:pt x="1883" y="6992"/>
                    <a:pt x="2018" y="6858"/>
                  </a:cubicBezTo>
                  <a:cubicBezTo>
                    <a:pt x="2623" y="5849"/>
                    <a:pt x="2421" y="4572"/>
                    <a:pt x="3228" y="3631"/>
                  </a:cubicBezTo>
                  <a:cubicBezTo>
                    <a:pt x="3026" y="2286"/>
                    <a:pt x="3698" y="1210"/>
                    <a:pt x="4034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3424275" y="962500"/>
              <a:ext cx="94125" cy="243725"/>
            </a:xfrm>
            <a:custGeom>
              <a:avLst/>
              <a:gdLst/>
              <a:ahLst/>
              <a:cxnLst/>
              <a:rect l="l" t="t" r="r" b="b"/>
              <a:pathLst>
                <a:path w="3765" h="9749" extrusionOk="0">
                  <a:moveTo>
                    <a:pt x="3765" y="0"/>
                  </a:moveTo>
                  <a:lnTo>
                    <a:pt x="3765" y="0"/>
                  </a:lnTo>
                  <a:cubicBezTo>
                    <a:pt x="3025" y="605"/>
                    <a:pt x="3025" y="1614"/>
                    <a:pt x="2757" y="2286"/>
                  </a:cubicBezTo>
                  <a:cubicBezTo>
                    <a:pt x="2488" y="2958"/>
                    <a:pt x="2488" y="3765"/>
                    <a:pt x="1883" y="4236"/>
                  </a:cubicBezTo>
                  <a:cubicBezTo>
                    <a:pt x="807" y="5782"/>
                    <a:pt x="0" y="7395"/>
                    <a:pt x="941" y="9278"/>
                  </a:cubicBezTo>
                  <a:lnTo>
                    <a:pt x="1412" y="9748"/>
                  </a:lnTo>
                  <a:lnTo>
                    <a:pt x="1546" y="9211"/>
                  </a:lnTo>
                  <a:cubicBezTo>
                    <a:pt x="1801" y="9346"/>
                    <a:pt x="2000" y="9405"/>
                    <a:pt x="2152" y="9405"/>
                  </a:cubicBezTo>
                  <a:cubicBezTo>
                    <a:pt x="2606" y="9405"/>
                    <a:pt x="2655" y="8890"/>
                    <a:pt x="2555" y="8337"/>
                  </a:cubicBezTo>
                  <a:cubicBezTo>
                    <a:pt x="2219" y="7059"/>
                    <a:pt x="2622" y="5849"/>
                    <a:pt x="2891" y="4572"/>
                  </a:cubicBezTo>
                  <a:cubicBezTo>
                    <a:pt x="3362" y="3093"/>
                    <a:pt x="3698" y="1547"/>
                    <a:pt x="3765" y="0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27625" y="1416275"/>
              <a:ext cx="58850" cy="193325"/>
            </a:xfrm>
            <a:custGeom>
              <a:avLst/>
              <a:gdLst/>
              <a:ahLst/>
              <a:cxnLst/>
              <a:rect l="l" t="t" r="r" b="b"/>
              <a:pathLst>
                <a:path w="2354" h="7733" extrusionOk="0">
                  <a:moveTo>
                    <a:pt x="1748" y="1"/>
                  </a:moveTo>
                  <a:cubicBezTo>
                    <a:pt x="1479" y="673"/>
                    <a:pt x="0" y="942"/>
                    <a:pt x="807" y="1883"/>
                  </a:cubicBezTo>
                  <a:cubicBezTo>
                    <a:pt x="1614" y="2824"/>
                    <a:pt x="1345" y="3900"/>
                    <a:pt x="1277" y="4774"/>
                  </a:cubicBezTo>
                  <a:cubicBezTo>
                    <a:pt x="1210" y="5783"/>
                    <a:pt x="1412" y="6791"/>
                    <a:pt x="1815" y="7732"/>
                  </a:cubicBezTo>
                  <a:cubicBezTo>
                    <a:pt x="2219" y="7396"/>
                    <a:pt x="2017" y="6858"/>
                    <a:pt x="2084" y="6455"/>
                  </a:cubicBezTo>
                  <a:cubicBezTo>
                    <a:pt x="2353" y="4572"/>
                    <a:pt x="1815" y="2690"/>
                    <a:pt x="1748" y="875"/>
                  </a:cubicBezTo>
                  <a:lnTo>
                    <a:pt x="1748" y="1"/>
                  </a:ln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276350" y="1296950"/>
              <a:ext cx="13475" cy="393325"/>
            </a:xfrm>
            <a:custGeom>
              <a:avLst/>
              <a:gdLst/>
              <a:ahLst/>
              <a:cxnLst/>
              <a:rect l="l" t="t" r="r" b="b"/>
              <a:pathLst>
                <a:path w="539" h="15733" extrusionOk="0">
                  <a:moveTo>
                    <a:pt x="471" y="1"/>
                  </a:moveTo>
                  <a:cubicBezTo>
                    <a:pt x="202" y="337"/>
                    <a:pt x="68" y="740"/>
                    <a:pt x="135" y="1144"/>
                  </a:cubicBezTo>
                  <a:lnTo>
                    <a:pt x="135" y="14455"/>
                  </a:lnTo>
                  <a:cubicBezTo>
                    <a:pt x="1" y="14925"/>
                    <a:pt x="202" y="15396"/>
                    <a:pt x="538" y="15732"/>
                  </a:cubicBezTo>
                  <a:cubicBezTo>
                    <a:pt x="538" y="13379"/>
                    <a:pt x="471" y="11026"/>
                    <a:pt x="471" y="8673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3432675" y="1223000"/>
              <a:ext cx="53800" cy="84075"/>
            </a:xfrm>
            <a:custGeom>
              <a:avLst/>
              <a:gdLst/>
              <a:ahLst/>
              <a:cxnLst/>
              <a:rect l="l" t="t" r="r" b="b"/>
              <a:pathLst>
                <a:path w="2152" h="3363" extrusionOk="0">
                  <a:moveTo>
                    <a:pt x="1076" y="135"/>
                  </a:moveTo>
                  <a:cubicBezTo>
                    <a:pt x="807" y="1211"/>
                    <a:pt x="0" y="2152"/>
                    <a:pt x="269" y="3362"/>
                  </a:cubicBezTo>
                  <a:cubicBezTo>
                    <a:pt x="2017" y="2623"/>
                    <a:pt x="1950" y="2623"/>
                    <a:pt x="2084" y="875"/>
                  </a:cubicBezTo>
                  <a:cubicBezTo>
                    <a:pt x="2152" y="1"/>
                    <a:pt x="1547" y="202"/>
                    <a:pt x="1076" y="135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3871325" y="870225"/>
              <a:ext cx="63900" cy="136000"/>
            </a:xfrm>
            <a:custGeom>
              <a:avLst/>
              <a:gdLst/>
              <a:ahLst/>
              <a:cxnLst/>
              <a:rect l="l" t="t" r="r" b="b"/>
              <a:pathLst>
                <a:path w="2556" h="5440" extrusionOk="0">
                  <a:moveTo>
                    <a:pt x="1910" y="0"/>
                  </a:moveTo>
                  <a:cubicBezTo>
                    <a:pt x="1816" y="0"/>
                    <a:pt x="1767" y="49"/>
                    <a:pt x="1816" y="195"/>
                  </a:cubicBezTo>
                  <a:cubicBezTo>
                    <a:pt x="2152" y="1473"/>
                    <a:pt x="1278" y="2280"/>
                    <a:pt x="875" y="3086"/>
                  </a:cubicBezTo>
                  <a:cubicBezTo>
                    <a:pt x="471" y="3826"/>
                    <a:pt x="1" y="4633"/>
                    <a:pt x="539" y="5439"/>
                  </a:cubicBezTo>
                  <a:cubicBezTo>
                    <a:pt x="1278" y="3691"/>
                    <a:pt x="2287" y="2078"/>
                    <a:pt x="2555" y="195"/>
                  </a:cubicBezTo>
                  <a:cubicBezTo>
                    <a:pt x="2384" y="153"/>
                    <a:pt x="2076" y="0"/>
                    <a:pt x="1910" y="0"/>
                  </a:cubicBezTo>
                  <a:close/>
                </a:path>
              </a:pathLst>
            </a:custGeom>
            <a:solidFill>
              <a:srgbClr val="FCE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3481400" y="1757475"/>
              <a:ext cx="35325" cy="47200"/>
            </a:xfrm>
            <a:custGeom>
              <a:avLst/>
              <a:gdLst/>
              <a:ahLst/>
              <a:cxnLst/>
              <a:rect l="l" t="t" r="r" b="b"/>
              <a:pathLst>
                <a:path w="1413" h="1888" extrusionOk="0">
                  <a:moveTo>
                    <a:pt x="606" y="0"/>
                  </a:moveTo>
                  <a:cubicBezTo>
                    <a:pt x="203" y="0"/>
                    <a:pt x="1" y="538"/>
                    <a:pt x="68" y="941"/>
                  </a:cubicBezTo>
                  <a:cubicBezTo>
                    <a:pt x="68" y="1324"/>
                    <a:pt x="189" y="1888"/>
                    <a:pt x="717" y="1888"/>
                  </a:cubicBezTo>
                  <a:cubicBezTo>
                    <a:pt x="746" y="1888"/>
                    <a:pt x="776" y="1886"/>
                    <a:pt x="808" y="1883"/>
                  </a:cubicBezTo>
                  <a:cubicBezTo>
                    <a:pt x="1211" y="1883"/>
                    <a:pt x="1278" y="1345"/>
                    <a:pt x="1413" y="1009"/>
                  </a:cubicBezTo>
                  <a:cubicBezTo>
                    <a:pt x="1346" y="471"/>
                    <a:pt x="1009" y="0"/>
                    <a:pt x="606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535175" y="2209575"/>
              <a:ext cx="35325" cy="70625"/>
            </a:xfrm>
            <a:custGeom>
              <a:avLst/>
              <a:gdLst/>
              <a:ahLst/>
              <a:cxnLst/>
              <a:rect l="l" t="t" r="r" b="b"/>
              <a:pathLst>
                <a:path w="1413" h="2825" extrusionOk="0">
                  <a:moveTo>
                    <a:pt x="471" y="1"/>
                  </a:moveTo>
                  <a:cubicBezTo>
                    <a:pt x="270" y="1211"/>
                    <a:pt x="1" y="2017"/>
                    <a:pt x="807" y="2824"/>
                  </a:cubicBezTo>
                  <a:cubicBezTo>
                    <a:pt x="1412" y="1950"/>
                    <a:pt x="1278" y="740"/>
                    <a:pt x="471" y="1"/>
                  </a:cubicBezTo>
                  <a:close/>
                </a:path>
              </a:pathLst>
            </a:custGeom>
            <a:solidFill>
              <a:srgbClr val="FC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188950" y="981825"/>
              <a:ext cx="60525" cy="29825"/>
            </a:xfrm>
            <a:custGeom>
              <a:avLst/>
              <a:gdLst/>
              <a:ahLst/>
              <a:cxnLst/>
              <a:rect l="l" t="t" r="r" b="b"/>
              <a:pathLst>
                <a:path w="2421" h="1193" extrusionOk="0">
                  <a:moveTo>
                    <a:pt x="1963" y="1"/>
                  </a:moveTo>
                  <a:cubicBezTo>
                    <a:pt x="1200" y="1"/>
                    <a:pt x="506" y="290"/>
                    <a:pt x="1" y="908"/>
                  </a:cubicBezTo>
                  <a:cubicBezTo>
                    <a:pt x="700" y="1083"/>
                    <a:pt x="1140" y="1193"/>
                    <a:pt x="1444" y="1193"/>
                  </a:cubicBezTo>
                  <a:cubicBezTo>
                    <a:pt x="1957" y="1193"/>
                    <a:pt x="2083" y="879"/>
                    <a:pt x="2421" y="34"/>
                  </a:cubicBezTo>
                  <a:cubicBezTo>
                    <a:pt x="2266" y="12"/>
                    <a:pt x="2113" y="1"/>
                    <a:pt x="1963" y="1"/>
                  </a:cubicBezTo>
                  <a:close/>
                </a:path>
              </a:pathLst>
            </a:custGeom>
            <a:solidFill>
              <a:srgbClr val="F4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720050" y="1075100"/>
              <a:ext cx="18525" cy="52125"/>
            </a:xfrm>
            <a:custGeom>
              <a:avLst/>
              <a:gdLst/>
              <a:ahLst/>
              <a:cxnLst/>
              <a:rect l="l" t="t" r="r" b="b"/>
              <a:pathLst>
                <a:path w="741" h="2085" extrusionOk="0">
                  <a:moveTo>
                    <a:pt x="539" y="1"/>
                  </a:moveTo>
                  <a:lnTo>
                    <a:pt x="68" y="404"/>
                  </a:lnTo>
                  <a:lnTo>
                    <a:pt x="68" y="1547"/>
                  </a:lnTo>
                  <a:cubicBezTo>
                    <a:pt x="68" y="1547"/>
                    <a:pt x="1" y="1614"/>
                    <a:pt x="1" y="1681"/>
                  </a:cubicBezTo>
                  <a:cubicBezTo>
                    <a:pt x="1" y="1816"/>
                    <a:pt x="1" y="1883"/>
                    <a:pt x="68" y="1950"/>
                  </a:cubicBezTo>
                  <a:lnTo>
                    <a:pt x="202" y="2085"/>
                  </a:lnTo>
                  <a:cubicBezTo>
                    <a:pt x="740" y="1412"/>
                    <a:pt x="404" y="673"/>
                    <a:pt x="539" y="1"/>
                  </a:cubicBez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84750" y="1268375"/>
              <a:ext cx="3400" cy="8425"/>
            </a:xfrm>
            <a:custGeom>
              <a:avLst/>
              <a:gdLst/>
              <a:ahLst/>
              <a:cxnLst/>
              <a:rect l="l" t="t" r="r" b="b"/>
              <a:pathLst>
                <a:path w="136" h="337" extrusionOk="0">
                  <a:moveTo>
                    <a:pt x="135" y="1"/>
                  </a:moveTo>
                  <a:lnTo>
                    <a:pt x="1" y="68"/>
                  </a:lnTo>
                  <a:cubicBezTo>
                    <a:pt x="1" y="135"/>
                    <a:pt x="68" y="203"/>
                    <a:pt x="135" y="337"/>
                  </a:cubicBezTo>
                  <a:cubicBezTo>
                    <a:pt x="135" y="203"/>
                    <a:pt x="135" y="68"/>
                    <a:pt x="13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713325" y="11137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337" y="1"/>
                  </a:moveTo>
                  <a:lnTo>
                    <a:pt x="1" y="404"/>
                  </a:lnTo>
                  <a:lnTo>
                    <a:pt x="337" y="404"/>
                  </a:lnTo>
                  <a:cubicBezTo>
                    <a:pt x="404" y="270"/>
                    <a:pt x="404" y="135"/>
                    <a:pt x="337" y="1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99050" y="1438125"/>
              <a:ext cx="579875" cy="833175"/>
            </a:xfrm>
            <a:custGeom>
              <a:avLst/>
              <a:gdLst/>
              <a:ahLst/>
              <a:cxnLst/>
              <a:rect l="l" t="t" r="r" b="b"/>
              <a:pathLst>
                <a:path w="23195" h="33327" extrusionOk="0">
                  <a:moveTo>
                    <a:pt x="16001" y="1"/>
                  </a:moveTo>
                  <a:lnTo>
                    <a:pt x="16001" y="1"/>
                  </a:lnTo>
                  <a:cubicBezTo>
                    <a:pt x="13932" y="1218"/>
                    <a:pt x="13350" y="2214"/>
                    <a:pt x="14106" y="3689"/>
                  </a:cubicBezTo>
                  <a:lnTo>
                    <a:pt x="14106" y="3689"/>
                  </a:lnTo>
                  <a:cubicBezTo>
                    <a:pt x="13712" y="3175"/>
                    <a:pt x="13141" y="2826"/>
                    <a:pt x="12774" y="2354"/>
                  </a:cubicBezTo>
                  <a:cubicBezTo>
                    <a:pt x="11809" y="996"/>
                    <a:pt x="11224" y="321"/>
                    <a:pt x="10544" y="321"/>
                  </a:cubicBezTo>
                  <a:cubicBezTo>
                    <a:pt x="9945" y="321"/>
                    <a:pt x="9273" y="844"/>
                    <a:pt x="8202" y="1883"/>
                  </a:cubicBezTo>
                  <a:cubicBezTo>
                    <a:pt x="7863" y="2223"/>
                    <a:pt x="7523" y="2632"/>
                    <a:pt x="7134" y="2632"/>
                  </a:cubicBezTo>
                  <a:cubicBezTo>
                    <a:pt x="6983" y="2632"/>
                    <a:pt x="6825" y="2571"/>
                    <a:pt x="6656" y="2421"/>
                  </a:cubicBezTo>
                  <a:cubicBezTo>
                    <a:pt x="6100" y="1890"/>
                    <a:pt x="5562" y="1701"/>
                    <a:pt x="5033" y="1701"/>
                  </a:cubicBezTo>
                  <a:cubicBezTo>
                    <a:pt x="4156" y="1701"/>
                    <a:pt x="3301" y="2220"/>
                    <a:pt x="2421" y="2556"/>
                  </a:cubicBezTo>
                  <a:cubicBezTo>
                    <a:pt x="1950" y="3161"/>
                    <a:pt x="1681" y="3833"/>
                    <a:pt x="1547" y="4572"/>
                  </a:cubicBezTo>
                  <a:cubicBezTo>
                    <a:pt x="1345" y="6589"/>
                    <a:pt x="1345" y="8606"/>
                    <a:pt x="1076" y="10623"/>
                  </a:cubicBezTo>
                  <a:cubicBezTo>
                    <a:pt x="202" y="16472"/>
                    <a:pt x="538" y="22388"/>
                    <a:pt x="202" y="28237"/>
                  </a:cubicBezTo>
                  <a:cubicBezTo>
                    <a:pt x="1" y="29245"/>
                    <a:pt x="202" y="30254"/>
                    <a:pt x="673" y="31195"/>
                  </a:cubicBezTo>
                  <a:cubicBezTo>
                    <a:pt x="718" y="31217"/>
                    <a:pt x="769" y="31226"/>
                    <a:pt x="824" y="31226"/>
                  </a:cubicBezTo>
                  <a:cubicBezTo>
                    <a:pt x="1056" y="31226"/>
                    <a:pt x="1360" y="31063"/>
                    <a:pt x="1593" y="31063"/>
                  </a:cubicBezTo>
                  <a:cubicBezTo>
                    <a:pt x="1799" y="31063"/>
                    <a:pt x="1950" y="31190"/>
                    <a:pt x="1950" y="31665"/>
                  </a:cubicBezTo>
                  <a:cubicBezTo>
                    <a:pt x="2049" y="31764"/>
                    <a:pt x="2147" y="31826"/>
                    <a:pt x="2219" y="31826"/>
                  </a:cubicBezTo>
                  <a:cubicBezTo>
                    <a:pt x="2245" y="31826"/>
                    <a:pt x="2268" y="31818"/>
                    <a:pt x="2286" y="31800"/>
                  </a:cubicBezTo>
                  <a:cubicBezTo>
                    <a:pt x="3425" y="31289"/>
                    <a:pt x="4563" y="30894"/>
                    <a:pt x="5715" y="30894"/>
                  </a:cubicBezTo>
                  <a:cubicBezTo>
                    <a:pt x="6536" y="30894"/>
                    <a:pt x="7363" y="31095"/>
                    <a:pt x="8202" y="31598"/>
                  </a:cubicBezTo>
                  <a:cubicBezTo>
                    <a:pt x="8337" y="30119"/>
                    <a:pt x="7597" y="28640"/>
                    <a:pt x="8001" y="27161"/>
                  </a:cubicBezTo>
                  <a:cubicBezTo>
                    <a:pt x="7597" y="25749"/>
                    <a:pt x="8270" y="25010"/>
                    <a:pt x="9412" y="24472"/>
                  </a:cubicBezTo>
                  <a:lnTo>
                    <a:pt x="9883" y="24270"/>
                  </a:lnTo>
                  <a:cubicBezTo>
                    <a:pt x="10118" y="24182"/>
                    <a:pt x="10365" y="24133"/>
                    <a:pt x="10609" y="24133"/>
                  </a:cubicBezTo>
                  <a:cubicBezTo>
                    <a:pt x="10923" y="24133"/>
                    <a:pt x="11231" y="24215"/>
                    <a:pt x="11497" y="24405"/>
                  </a:cubicBezTo>
                  <a:cubicBezTo>
                    <a:pt x="12303" y="24875"/>
                    <a:pt x="12908" y="25615"/>
                    <a:pt x="13177" y="26489"/>
                  </a:cubicBezTo>
                  <a:cubicBezTo>
                    <a:pt x="13312" y="26623"/>
                    <a:pt x="13379" y="26825"/>
                    <a:pt x="13446" y="26959"/>
                  </a:cubicBezTo>
                  <a:cubicBezTo>
                    <a:pt x="14051" y="27968"/>
                    <a:pt x="14118" y="29245"/>
                    <a:pt x="13648" y="30321"/>
                  </a:cubicBezTo>
                  <a:cubicBezTo>
                    <a:pt x="13446" y="31060"/>
                    <a:pt x="13043" y="31800"/>
                    <a:pt x="13513" y="32539"/>
                  </a:cubicBezTo>
                  <a:cubicBezTo>
                    <a:pt x="13854" y="32698"/>
                    <a:pt x="14134" y="32767"/>
                    <a:pt x="14367" y="32767"/>
                  </a:cubicBezTo>
                  <a:cubicBezTo>
                    <a:pt x="15517" y="32767"/>
                    <a:pt x="15566" y="31103"/>
                    <a:pt x="16404" y="30321"/>
                  </a:cubicBezTo>
                  <a:lnTo>
                    <a:pt x="16404" y="30321"/>
                  </a:lnTo>
                  <a:cubicBezTo>
                    <a:pt x="16135" y="31329"/>
                    <a:pt x="15396" y="32001"/>
                    <a:pt x="16202" y="32808"/>
                  </a:cubicBezTo>
                  <a:cubicBezTo>
                    <a:pt x="16523" y="33083"/>
                    <a:pt x="16968" y="33326"/>
                    <a:pt x="17347" y="33326"/>
                  </a:cubicBezTo>
                  <a:cubicBezTo>
                    <a:pt x="17524" y="33326"/>
                    <a:pt x="17687" y="33273"/>
                    <a:pt x="17816" y="33144"/>
                  </a:cubicBezTo>
                  <a:cubicBezTo>
                    <a:pt x="18959" y="32136"/>
                    <a:pt x="20572" y="31531"/>
                    <a:pt x="20908" y="29783"/>
                  </a:cubicBezTo>
                  <a:cubicBezTo>
                    <a:pt x="21043" y="29380"/>
                    <a:pt x="21177" y="28976"/>
                    <a:pt x="21312" y="28640"/>
                  </a:cubicBezTo>
                  <a:cubicBezTo>
                    <a:pt x="21984" y="27497"/>
                    <a:pt x="20774" y="26758"/>
                    <a:pt x="20707" y="25682"/>
                  </a:cubicBezTo>
                  <a:cubicBezTo>
                    <a:pt x="20707" y="25323"/>
                    <a:pt x="20318" y="25323"/>
                    <a:pt x="19900" y="25323"/>
                  </a:cubicBezTo>
                  <a:cubicBezTo>
                    <a:pt x="19691" y="25323"/>
                    <a:pt x="19474" y="25323"/>
                    <a:pt x="19295" y="25279"/>
                  </a:cubicBezTo>
                  <a:cubicBezTo>
                    <a:pt x="18488" y="25144"/>
                    <a:pt x="18152" y="24472"/>
                    <a:pt x="18690" y="23800"/>
                  </a:cubicBezTo>
                  <a:cubicBezTo>
                    <a:pt x="19833" y="22590"/>
                    <a:pt x="19093" y="21379"/>
                    <a:pt x="18757" y="20169"/>
                  </a:cubicBezTo>
                  <a:cubicBezTo>
                    <a:pt x="18488" y="19228"/>
                    <a:pt x="18555" y="18959"/>
                    <a:pt x="19631" y="18825"/>
                  </a:cubicBezTo>
                  <a:cubicBezTo>
                    <a:pt x="19855" y="18825"/>
                    <a:pt x="20109" y="18616"/>
                    <a:pt x="20353" y="18616"/>
                  </a:cubicBezTo>
                  <a:cubicBezTo>
                    <a:pt x="20475" y="18616"/>
                    <a:pt x="20595" y="18668"/>
                    <a:pt x="20707" y="18825"/>
                  </a:cubicBezTo>
                  <a:cubicBezTo>
                    <a:pt x="20841" y="19295"/>
                    <a:pt x="20169" y="19766"/>
                    <a:pt x="20707" y="20237"/>
                  </a:cubicBezTo>
                  <a:cubicBezTo>
                    <a:pt x="22186" y="19363"/>
                    <a:pt x="23127" y="17749"/>
                    <a:pt x="23194" y="16001"/>
                  </a:cubicBezTo>
                  <a:lnTo>
                    <a:pt x="23194" y="16001"/>
                  </a:lnTo>
                  <a:cubicBezTo>
                    <a:pt x="22724" y="16270"/>
                    <a:pt x="22522" y="16808"/>
                    <a:pt x="22119" y="17211"/>
                  </a:cubicBezTo>
                  <a:cubicBezTo>
                    <a:pt x="21557" y="17707"/>
                    <a:pt x="21093" y="17943"/>
                    <a:pt x="20606" y="17943"/>
                  </a:cubicBezTo>
                  <a:cubicBezTo>
                    <a:pt x="20103" y="17943"/>
                    <a:pt x="19575" y="17690"/>
                    <a:pt x="18892" y="17211"/>
                  </a:cubicBezTo>
                  <a:cubicBezTo>
                    <a:pt x="17883" y="16472"/>
                    <a:pt x="17144" y="15396"/>
                    <a:pt x="16808" y="14119"/>
                  </a:cubicBezTo>
                  <a:cubicBezTo>
                    <a:pt x="16270" y="12304"/>
                    <a:pt x="16001" y="10354"/>
                    <a:pt x="16001" y="8472"/>
                  </a:cubicBezTo>
                  <a:cubicBezTo>
                    <a:pt x="15396" y="5648"/>
                    <a:pt x="15396" y="2757"/>
                    <a:pt x="16001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3488125" y="1855625"/>
              <a:ext cx="405075" cy="947050"/>
            </a:xfrm>
            <a:custGeom>
              <a:avLst/>
              <a:gdLst/>
              <a:ahLst/>
              <a:cxnLst/>
              <a:rect l="l" t="t" r="r" b="b"/>
              <a:pathLst>
                <a:path w="16203" h="37882" extrusionOk="0">
                  <a:moveTo>
                    <a:pt x="13781" y="0"/>
                  </a:moveTo>
                  <a:cubicBezTo>
                    <a:pt x="13454" y="0"/>
                    <a:pt x="13119" y="16"/>
                    <a:pt x="12774" y="41"/>
                  </a:cubicBezTo>
                  <a:cubicBezTo>
                    <a:pt x="12774" y="41"/>
                    <a:pt x="12640" y="242"/>
                    <a:pt x="12640" y="377"/>
                  </a:cubicBezTo>
                  <a:cubicBezTo>
                    <a:pt x="12774" y="1318"/>
                    <a:pt x="12236" y="1721"/>
                    <a:pt x="11362" y="2125"/>
                  </a:cubicBezTo>
                  <a:cubicBezTo>
                    <a:pt x="10690" y="2461"/>
                    <a:pt x="10152" y="2931"/>
                    <a:pt x="9682" y="3537"/>
                  </a:cubicBezTo>
                  <a:cubicBezTo>
                    <a:pt x="9211" y="4142"/>
                    <a:pt x="8808" y="4881"/>
                    <a:pt x="9682" y="5486"/>
                  </a:cubicBezTo>
                  <a:cubicBezTo>
                    <a:pt x="9144" y="6293"/>
                    <a:pt x="9749" y="6898"/>
                    <a:pt x="10085" y="7503"/>
                  </a:cubicBezTo>
                  <a:cubicBezTo>
                    <a:pt x="10690" y="8713"/>
                    <a:pt x="10623" y="10125"/>
                    <a:pt x="10018" y="11335"/>
                  </a:cubicBezTo>
                  <a:cubicBezTo>
                    <a:pt x="9547" y="12411"/>
                    <a:pt x="9009" y="13486"/>
                    <a:pt x="8337" y="14495"/>
                  </a:cubicBezTo>
                  <a:cubicBezTo>
                    <a:pt x="8079" y="14855"/>
                    <a:pt x="8098" y="15611"/>
                    <a:pt x="7576" y="15611"/>
                  </a:cubicBezTo>
                  <a:cubicBezTo>
                    <a:pt x="7417" y="15611"/>
                    <a:pt x="7208" y="15541"/>
                    <a:pt x="6925" y="15369"/>
                  </a:cubicBezTo>
                  <a:cubicBezTo>
                    <a:pt x="6889" y="15354"/>
                    <a:pt x="6854" y="15348"/>
                    <a:pt x="6818" y="15348"/>
                  </a:cubicBezTo>
                  <a:cubicBezTo>
                    <a:pt x="6520" y="15348"/>
                    <a:pt x="6246" y="15815"/>
                    <a:pt x="6186" y="16175"/>
                  </a:cubicBezTo>
                  <a:cubicBezTo>
                    <a:pt x="5984" y="17184"/>
                    <a:pt x="5177" y="17991"/>
                    <a:pt x="4169" y="18259"/>
                  </a:cubicBezTo>
                  <a:cubicBezTo>
                    <a:pt x="2421" y="18865"/>
                    <a:pt x="1950" y="19940"/>
                    <a:pt x="2556" y="21621"/>
                  </a:cubicBezTo>
                  <a:cubicBezTo>
                    <a:pt x="2757" y="22293"/>
                    <a:pt x="3026" y="22898"/>
                    <a:pt x="3429" y="23436"/>
                  </a:cubicBezTo>
                  <a:cubicBezTo>
                    <a:pt x="5379" y="27537"/>
                    <a:pt x="4774" y="31369"/>
                    <a:pt x="1547" y="34193"/>
                  </a:cubicBezTo>
                  <a:cubicBezTo>
                    <a:pt x="1077" y="34798"/>
                    <a:pt x="1" y="35067"/>
                    <a:pt x="68" y="36142"/>
                  </a:cubicBezTo>
                  <a:cubicBezTo>
                    <a:pt x="336" y="36331"/>
                    <a:pt x="567" y="36406"/>
                    <a:pt x="774" y="36406"/>
                  </a:cubicBezTo>
                  <a:cubicBezTo>
                    <a:pt x="1450" y="36406"/>
                    <a:pt x="1871" y="35609"/>
                    <a:pt x="2488" y="35403"/>
                  </a:cubicBezTo>
                  <a:lnTo>
                    <a:pt x="2488" y="35403"/>
                  </a:lnTo>
                  <a:cubicBezTo>
                    <a:pt x="1480" y="36209"/>
                    <a:pt x="2085" y="36680"/>
                    <a:pt x="2892" y="36949"/>
                  </a:cubicBezTo>
                  <a:cubicBezTo>
                    <a:pt x="3766" y="37218"/>
                    <a:pt x="4774" y="36949"/>
                    <a:pt x="5446" y="37823"/>
                  </a:cubicBezTo>
                  <a:cubicBezTo>
                    <a:pt x="5588" y="37863"/>
                    <a:pt x="5722" y="37881"/>
                    <a:pt x="5851" y="37881"/>
                  </a:cubicBezTo>
                  <a:cubicBezTo>
                    <a:pt x="6575" y="37881"/>
                    <a:pt x="7114" y="37322"/>
                    <a:pt x="7799" y="37151"/>
                  </a:cubicBezTo>
                  <a:cubicBezTo>
                    <a:pt x="10018" y="35739"/>
                    <a:pt x="12505" y="34798"/>
                    <a:pt x="14320" y="32915"/>
                  </a:cubicBezTo>
                  <a:cubicBezTo>
                    <a:pt x="14388" y="32512"/>
                    <a:pt x="14388" y="32108"/>
                    <a:pt x="13850" y="32041"/>
                  </a:cubicBezTo>
                  <a:cubicBezTo>
                    <a:pt x="12707" y="30495"/>
                    <a:pt x="12236" y="28613"/>
                    <a:pt x="12505" y="26730"/>
                  </a:cubicBezTo>
                  <a:cubicBezTo>
                    <a:pt x="12640" y="26125"/>
                    <a:pt x="12640" y="25520"/>
                    <a:pt x="12438" y="24982"/>
                  </a:cubicBezTo>
                  <a:cubicBezTo>
                    <a:pt x="12236" y="24579"/>
                    <a:pt x="12035" y="24108"/>
                    <a:pt x="12371" y="23839"/>
                  </a:cubicBezTo>
                  <a:cubicBezTo>
                    <a:pt x="13110" y="22965"/>
                    <a:pt x="12640" y="22091"/>
                    <a:pt x="12640" y="21218"/>
                  </a:cubicBezTo>
                  <a:cubicBezTo>
                    <a:pt x="12572" y="18663"/>
                    <a:pt x="12304" y="16175"/>
                    <a:pt x="12976" y="13621"/>
                  </a:cubicBezTo>
                  <a:cubicBezTo>
                    <a:pt x="13245" y="12612"/>
                    <a:pt x="13917" y="11604"/>
                    <a:pt x="13850" y="10663"/>
                  </a:cubicBezTo>
                  <a:cubicBezTo>
                    <a:pt x="13850" y="9184"/>
                    <a:pt x="14051" y="7772"/>
                    <a:pt x="14455" y="6360"/>
                  </a:cubicBezTo>
                  <a:cubicBezTo>
                    <a:pt x="14791" y="5150"/>
                    <a:pt x="14791" y="3940"/>
                    <a:pt x="13648" y="3066"/>
                  </a:cubicBezTo>
                  <a:cubicBezTo>
                    <a:pt x="13312" y="2931"/>
                    <a:pt x="13110" y="2595"/>
                    <a:pt x="13110" y="2259"/>
                  </a:cubicBezTo>
                  <a:cubicBezTo>
                    <a:pt x="13110" y="1990"/>
                    <a:pt x="13245" y="1721"/>
                    <a:pt x="13379" y="1520"/>
                  </a:cubicBezTo>
                  <a:cubicBezTo>
                    <a:pt x="13500" y="1439"/>
                    <a:pt x="13586" y="1407"/>
                    <a:pt x="13649" y="1407"/>
                  </a:cubicBezTo>
                  <a:cubicBezTo>
                    <a:pt x="13898" y="1407"/>
                    <a:pt x="13769" y="1923"/>
                    <a:pt x="13984" y="1923"/>
                  </a:cubicBezTo>
                  <a:cubicBezTo>
                    <a:pt x="14018" y="1921"/>
                    <a:pt x="14051" y="1920"/>
                    <a:pt x="14083" y="1920"/>
                  </a:cubicBezTo>
                  <a:cubicBezTo>
                    <a:pt x="15169" y="1920"/>
                    <a:pt x="14735" y="3027"/>
                    <a:pt x="15127" y="4007"/>
                  </a:cubicBezTo>
                  <a:cubicBezTo>
                    <a:pt x="15463" y="2999"/>
                    <a:pt x="15598" y="2394"/>
                    <a:pt x="15867" y="1856"/>
                  </a:cubicBezTo>
                  <a:cubicBezTo>
                    <a:pt x="16203" y="1116"/>
                    <a:pt x="16136" y="377"/>
                    <a:pt x="15396" y="175"/>
                  </a:cubicBezTo>
                  <a:cubicBezTo>
                    <a:pt x="14885" y="47"/>
                    <a:pt x="14346" y="0"/>
                    <a:pt x="13781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22575" y="2173850"/>
              <a:ext cx="679025" cy="630725"/>
            </a:xfrm>
            <a:custGeom>
              <a:avLst/>
              <a:gdLst/>
              <a:ahLst/>
              <a:cxnLst/>
              <a:rect l="l" t="t" r="r" b="b"/>
              <a:pathLst>
                <a:path w="27161" h="25229" extrusionOk="0">
                  <a:moveTo>
                    <a:pt x="21985" y="1"/>
                  </a:moveTo>
                  <a:cubicBezTo>
                    <a:pt x="21540" y="1"/>
                    <a:pt x="21110" y="141"/>
                    <a:pt x="20774" y="421"/>
                  </a:cubicBezTo>
                  <a:lnTo>
                    <a:pt x="19900" y="421"/>
                  </a:lnTo>
                  <a:cubicBezTo>
                    <a:pt x="18959" y="1430"/>
                    <a:pt x="17951" y="2304"/>
                    <a:pt x="17009" y="3312"/>
                  </a:cubicBezTo>
                  <a:cubicBezTo>
                    <a:pt x="16758" y="3563"/>
                    <a:pt x="16535" y="3664"/>
                    <a:pt x="16326" y="3664"/>
                  </a:cubicBezTo>
                  <a:cubicBezTo>
                    <a:pt x="15976" y="3664"/>
                    <a:pt x="15666" y="3380"/>
                    <a:pt x="15329" y="3043"/>
                  </a:cubicBezTo>
                  <a:cubicBezTo>
                    <a:pt x="14858" y="2505"/>
                    <a:pt x="15463" y="2371"/>
                    <a:pt x="15867" y="2169"/>
                  </a:cubicBezTo>
                  <a:cubicBezTo>
                    <a:pt x="16337" y="2035"/>
                    <a:pt x="16270" y="1497"/>
                    <a:pt x="16001" y="1228"/>
                  </a:cubicBezTo>
                  <a:cubicBezTo>
                    <a:pt x="15732" y="892"/>
                    <a:pt x="15732" y="421"/>
                    <a:pt x="15194" y="354"/>
                  </a:cubicBezTo>
                  <a:cubicBezTo>
                    <a:pt x="14925" y="825"/>
                    <a:pt x="14455" y="1228"/>
                    <a:pt x="14387" y="1698"/>
                  </a:cubicBezTo>
                  <a:cubicBezTo>
                    <a:pt x="14253" y="2841"/>
                    <a:pt x="13581" y="3178"/>
                    <a:pt x="12640" y="3245"/>
                  </a:cubicBezTo>
                  <a:cubicBezTo>
                    <a:pt x="10757" y="3178"/>
                    <a:pt x="8875" y="2909"/>
                    <a:pt x="7127" y="2371"/>
                  </a:cubicBezTo>
                  <a:cubicBezTo>
                    <a:pt x="6858" y="2236"/>
                    <a:pt x="6522" y="2169"/>
                    <a:pt x="6455" y="1967"/>
                  </a:cubicBezTo>
                  <a:cubicBezTo>
                    <a:pt x="6051" y="825"/>
                    <a:pt x="4976" y="959"/>
                    <a:pt x="4102" y="690"/>
                  </a:cubicBezTo>
                  <a:cubicBezTo>
                    <a:pt x="3946" y="628"/>
                    <a:pt x="3776" y="580"/>
                    <a:pt x="3631" y="580"/>
                  </a:cubicBezTo>
                  <a:cubicBezTo>
                    <a:pt x="3464" y="580"/>
                    <a:pt x="3331" y="644"/>
                    <a:pt x="3295" y="825"/>
                  </a:cubicBezTo>
                  <a:cubicBezTo>
                    <a:pt x="3026" y="2169"/>
                    <a:pt x="1816" y="1967"/>
                    <a:pt x="1009" y="2438"/>
                  </a:cubicBezTo>
                  <a:lnTo>
                    <a:pt x="875" y="2640"/>
                  </a:lnTo>
                  <a:cubicBezTo>
                    <a:pt x="270" y="4320"/>
                    <a:pt x="1" y="6136"/>
                    <a:pt x="1" y="7883"/>
                  </a:cubicBezTo>
                  <a:cubicBezTo>
                    <a:pt x="270" y="13732"/>
                    <a:pt x="1614" y="19514"/>
                    <a:pt x="3900" y="24892"/>
                  </a:cubicBezTo>
                  <a:cubicBezTo>
                    <a:pt x="3967" y="25094"/>
                    <a:pt x="4169" y="25161"/>
                    <a:pt x="4438" y="25228"/>
                  </a:cubicBezTo>
                  <a:cubicBezTo>
                    <a:pt x="5446" y="24758"/>
                    <a:pt x="5379" y="23951"/>
                    <a:pt x="4976" y="23211"/>
                  </a:cubicBezTo>
                  <a:cubicBezTo>
                    <a:pt x="4236" y="21396"/>
                    <a:pt x="3564" y="19581"/>
                    <a:pt x="3093" y="17699"/>
                  </a:cubicBezTo>
                  <a:cubicBezTo>
                    <a:pt x="2219" y="15480"/>
                    <a:pt x="1883" y="13060"/>
                    <a:pt x="2152" y="10707"/>
                  </a:cubicBezTo>
                  <a:lnTo>
                    <a:pt x="2152" y="10707"/>
                  </a:lnTo>
                  <a:cubicBezTo>
                    <a:pt x="2555" y="12455"/>
                    <a:pt x="3698" y="13262"/>
                    <a:pt x="4707" y="14203"/>
                  </a:cubicBezTo>
                  <a:cubicBezTo>
                    <a:pt x="4875" y="14371"/>
                    <a:pt x="5110" y="14455"/>
                    <a:pt x="5345" y="14455"/>
                  </a:cubicBezTo>
                  <a:cubicBezTo>
                    <a:pt x="5581" y="14455"/>
                    <a:pt x="5816" y="14371"/>
                    <a:pt x="5984" y="14203"/>
                  </a:cubicBezTo>
                  <a:cubicBezTo>
                    <a:pt x="6387" y="13934"/>
                    <a:pt x="6320" y="13531"/>
                    <a:pt x="6253" y="13127"/>
                  </a:cubicBezTo>
                  <a:cubicBezTo>
                    <a:pt x="5984" y="12186"/>
                    <a:pt x="5715" y="11312"/>
                    <a:pt x="5379" y="10438"/>
                  </a:cubicBezTo>
                  <a:cubicBezTo>
                    <a:pt x="5139" y="9718"/>
                    <a:pt x="5328" y="8783"/>
                    <a:pt x="5993" y="8783"/>
                  </a:cubicBezTo>
                  <a:cubicBezTo>
                    <a:pt x="6073" y="8783"/>
                    <a:pt x="6160" y="8796"/>
                    <a:pt x="6253" y="8825"/>
                  </a:cubicBezTo>
                  <a:cubicBezTo>
                    <a:pt x="6648" y="8944"/>
                    <a:pt x="7016" y="8998"/>
                    <a:pt x="7362" y="8998"/>
                  </a:cubicBezTo>
                  <a:cubicBezTo>
                    <a:pt x="8957" y="8998"/>
                    <a:pt x="10092" y="7858"/>
                    <a:pt x="11362" y="6808"/>
                  </a:cubicBezTo>
                  <a:cubicBezTo>
                    <a:pt x="11631" y="7883"/>
                    <a:pt x="12303" y="8892"/>
                    <a:pt x="13177" y="9497"/>
                  </a:cubicBezTo>
                  <a:cubicBezTo>
                    <a:pt x="13917" y="10035"/>
                    <a:pt x="13850" y="10573"/>
                    <a:pt x="13514" y="11379"/>
                  </a:cubicBezTo>
                  <a:cubicBezTo>
                    <a:pt x="12505" y="14001"/>
                    <a:pt x="12035" y="16758"/>
                    <a:pt x="11967" y="19581"/>
                  </a:cubicBezTo>
                  <a:cubicBezTo>
                    <a:pt x="11766" y="21464"/>
                    <a:pt x="13110" y="23211"/>
                    <a:pt x="15060" y="23480"/>
                  </a:cubicBezTo>
                  <a:cubicBezTo>
                    <a:pt x="15261" y="22875"/>
                    <a:pt x="14858" y="22405"/>
                    <a:pt x="14522" y="22001"/>
                  </a:cubicBezTo>
                  <a:cubicBezTo>
                    <a:pt x="13514" y="20791"/>
                    <a:pt x="13177" y="19178"/>
                    <a:pt x="13648" y="17699"/>
                  </a:cubicBezTo>
                  <a:cubicBezTo>
                    <a:pt x="13715" y="17497"/>
                    <a:pt x="13715" y="17295"/>
                    <a:pt x="13782" y="17161"/>
                  </a:cubicBezTo>
                  <a:cubicBezTo>
                    <a:pt x="13715" y="16220"/>
                    <a:pt x="13984" y="15346"/>
                    <a:pt x="14522" y="14539"/>
                  </a:cubicBezTo>
                  <a:cubicBezTo>
                    <a:pt x="14656" y="14203"/>
                    <a:pt x="14858" y="13867"/>
                    <a:pt x="14925" y="13531"/>
                  </a:cubicBezTo>
                  <a:cubicBezTo>
                    <a:pt x="15438" y="10569"/>
                    <a:pt x="16963" y="9007"/>
                    <a:pt x="19216" y="9007"/>
                  </a:cubicBezTo>
                  <a:cubicBezTo>
                    <a:pt x="19622" y="9007"/>
                    <a:pt x="20053" y="9058"/>
                    <a:pt x="20505" y="9161"/>
                  </a:cubicBezTo>
                  <a:cubicBezTo>
                    <a:pt x="20589" y="9178"/>
                    <a:pt x="20673" y="9186"/>
                    <a:pt x="20756" y="9186"/>
                  </a:cubicBezTo>
                  <a:cubicBezTo>
                    <a:pt x="21005" y="9186"/>
                    <a:pt x="21245" y="9110"/>
                    <a:pt x="21446" y="8959"/>
                  </a:cubicBezTo>
                  <a:cubicBezTo>
                    <a:pt x="21446" y="8690"/>
                    <a:pt x="21446" y="8421"/>
                    <a:pt x="21446" y="8152"/>
                  </a:cubicBezTo>
                  <a:cubicBezTo>
                    <a:pt x="21110" y="7144"/>
                    <a:pt x="21245" y="6741"/>
                    <a:pt x="22320" y="6337"/>
                  </a:cubicBezTo>
                  <a:cubicBezTo>
                    <a:pt x="23732" y="5732"/>
                    <a:pt x="25547" y="5194"/>
                    <a:pt x="25278" y="3110"/>
                  </a:cubicBezTo>
                  <a:cubicBezTo>
                    <a:pt x="25335" y="3100"/>
                    <a:pt x="25388" y="3095"/>
                    <a:pt x="25436" y="3095"/>
                  </a:cubicBezTo>
                  <a:cubicBezTo>
                    <a:pt x="25987" y="3095"/>
                    <a:pt x="26002" y="3719"/>
                    <a:pt x="26546" y="3719"/>
                  </a:cubicBezTo>
                  <a:cubicBezTo>
                    <a:pt x="26570" y="3719"/>
                    <a:pt x="26596" y="3718"/>
                    <a:pt x="26623" y="3715"/>
                  </a:cubicBezTo>
                  <a:cubicBezTo>
                    <a:pt x="26757" y="3178"/>
                    <a:pt x="26959" y="2640"/>
                    <a:pt x="27161" y="2035"/>
                  </a:cubicBezTo>
                  <a:lnTo>
                    <a:pt x="27161" y="2035"/>
                  </a:lnTo>
                  <a:cubicBezTo>
                    <a:pt x="27066" y="2041"/>
                    <a:pt x="26973" y="2044"/>
                    <a:pt x="26881" y="2044"/>
                  </a:cubicBezTo>
                  <a:cubicBezTo>
                    <a:pt x="25011" y="2044"/>
                    <a:pt x="23663" y="787"/>
                    <a:pt x="22253" y="18"/>
                  </a:cubicBezTo>
                  <a:cubicBezTo>
                    <a:pt x="22164" y="7"/>
                    <a:pt x="22074" y="1"/>
                    <a:pt x="2198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812500" y="1616300"/>
              <a:ext cx="332800" cy="1079300"/>
            </a:xfrm>
            <a:custGeom>
              <a:avLst/>
              <a:gdLst/>
              <a:ahLst/>
              <a:cxnLst/>
              <a:rect l="l" t="t" r="r" b="b"/>
              <a:pathLst>
                <a:path w="13312" h="43172" extrusionOk="0">
                  <a:moveTo>
                    <a:pt x="4639" y="41547"/>
                  </a:moveTo>
                  <a:cubicBezTo>
                    <a:pt x="4639" y="41547"/>
                    <a:pt x="4639" y="41547"/>
                    <a:pt x="4640" y="41547"/>
                  </a:cubicBezTo>
                  <a:cubicBezTo>
                    <a:pt x="4841" y="41547"/>
                    <a:pt x="4841" y="41614"/>
                    <a:pt x="4774" y="41614"/>
                  </a:cubicBezTo>
                  <a:cubicBezTo>
                    <a:pt x="4764" y="41624"/>
                    <a:pt x="4755" y="41628"/>
                    <a:pt x="4745" y="41628"/>
                  </a:cubicBezTo>
                  <a:cubicBezTo>
                    <a:pt x="4714" y="41628"/>
                    <a:pt x="4680" y="41586"/>
                    <a:pt x="4639" y="41547"/>
                  </a:cubicBezTo>
                  <a:close/>
                  <a:moveTo>
                    <a:pt x="7598" y="0"/>
                  </a:moveTo>
                  <a:cubicBezTo>
                    <a:pt x="6119" y="2420"/>
                    <a:pt x="5581" y="5244"/>
                    <a:pt x="4640" y="7866"/>
                  </a:cubicBezTo>
                  <a:cubicBezTo>
                    <a:pt x="4572" y="8000"/>
                    <a:pt x="4572" y="8202"/>
                    <a:pt x="4640" y="8404"/>
                  </a:cubicBezTo>
                  <a:cubicBezTo>
                    <a:pt x="4774" y="9076"/>
                    <a:pt x="4707" y="9748"/>
                    <a:pt x="4438" y="10353"/>
                  </a:cubicBezTo>
                  <a:cubicBezTo>
                    <a:pt x="3429" y="13849"/>
                    <a:pt x="1614" y="17210"/>
                    <a:pt x="1883" y="20975"/>
                  </a:cubicBezTo>
                  <a:cubicBezTo>
                    <a:pt x="1883" y="21244"/>
                    <a:pt x="1816" y="21513"/>
                    <a:pt x="1682" y="21715"/>
                  </a:cubicBezTo>
                  <a:cubicBezTo>
                    <a:pt x="808" y="25480"/>
                    <a:pt x="1" y="29177"/>
                    <a:pt x="337" y="33076"/>
                  </a:cubicBezTo>
                  <a:cubicBezTo>
                    <a:pt x="606" y="35900"/>
                    <a:pt x="203" y="38791"/>
                    <a:pt x="875" y="41614"/>
                  </a:cubicBezTo>
                  <a:cubicBezTo>
                    <a:pt x="1144" y="41816"/>
                    <a:pt x="1076" y="42152"/>
                    <a:pt x="1076" y="42421"/>
                  </a:cubicBezTo>
                  <a:cubicBezTo>
                    <a:pt x="1167" y="42501"/>
                    <a:pt x="1256" y="42534"/>
                    <a:pt x="1344" y="42534"/>
                  </a:cubicBezTo>
                  <a:cubicBezTo>
                    <a:pt x="1708" y="42534"/>
                    <a:pt x="2061" y="41985"/>
                    <a:pt x="2467" y="41985"/>
                  </a:cubicBezTo>
                  <a:cubicBezTo>
                    <a:pt x="2622" y="41985"/>
                    <a:pt x="2785" y="42065"/>
                    <a:pt x="2959" y="42287"/>
                  </a:cubicBezTo>
                  <a:cubicBezTo>
                    <a:pt x="3564" y="42488"/>
                    <a:pt x="4102" y="42757"/>
                    <a:pt x="4640" y="43093"/>
                  </a:cubicBezTo>
                  <a:cubicBezTo>
                    <a:pt x="4798" y="43146"/>
                    <a:pt x="4956" y="43171"/>
                    <a:pt x="5110" y="43171"/>
                  </a:cubicBezTo>
                  <a:cubicBezTo>
                    <a:pt x="5547" y="43171"/>
                    <a:pt x="5955" y="42970"/>
                    <a:pt x="6253" y="42623"/>
                  </a:cubicBezTo>
                  <a:cubicBezTo>
                    <a:pt x="7530" y="40875"/>
                    <a:pt x="8606" y="38791"/>
                    <a:pt x="11161" y="38522"/>
                  </a:cubicBezTo>
                  <a:cubicBezTo>
                    <a:pt x="11699" y="38320"/>
                    <a:pt x="12236" y="37984"/>
                    <a:pt x="12572" y="37513"/>
                  </a:cubicBezTo>
                  <a:cubicBezTo>
                    <a:pt x="13110" y="36908"/>
                    <a:pt x="13312" y="36370"/>
                    <a:pt x="12505" y="35833"/>
                  </a:cubicBezTo>
                  <a:cubicBezTo>
                    <a:pt x="9951" y="36370"/>
                    <a:pt x="7665" y="37715"/>
                    <a:pt x="5917" y="39732"/>
                  </a:cubicBezTo>
                  <a:cubicBezTo>
                    <a:pt x="5917" y="39866"/>
                    <a:pt x="5917" y="40068"/>
                    <a:pt x="5917" y="40270"/>
                  </a:cubicBezTo>
                  <a:cubicBezTo>
                    <a:pt x="5782" y="40202"/>
                    <a:pt x="5782" y="40001"/>
                    <a:pt x="5648" y="39934"/>
                  </a:cubicBezTo>
                  <a:cubicBezTo>
                    <a:pt x="4976" y="39934"/>
                    <a:pt x="4303" y="40337"/>
                    <a:pt x="3967" y="40942"/>
                  </a:cubicBezTo>
                  <a:cubicBezTo>
                    <a:pt x="3982" y="41030"/>
                    <a:pt x="4013" y="41106"/>
                    <a:pt x="4054" y="41170"/>
                  </a:cubicBezTo>
                  <a:lnTo>
                    <a:pt x="4054" y="41170"/>
                  </a:lnTo>
                  <a:cubicBezTo>
                    <a:pt x="3944" y="41048"/>
                    <a:pt x="3865" y="40902"/>
                    <a:pt x="3833" y="40740"/>
                  </a:cubicBezTo>
                  <a:cubicBezTo>
                    <a:pt x="3967" y="36169"/>
                    <a:pt x="3093" y="31463"/>
                    <a:pt x="4908" y="27026"/>
                  </a:cubicBezTo>
                  <a:cubicBezTo>
                    <a:pt x="5110" y="26555"/>
                    <a:pt x="5245" y="26017"/>
                    <a:pt x="5245" y="25480"/>
                  </a:cubicBezTo>
                  <a:cubicBezTo>
                    <a:pt x="5715" y="20370"/>
                    <a:pt x="6925" y="15395"/>
                    <a:pt x="8875" y="10689"/>
                  </a:cubicBezTo>
                  <a:cubicBezTo>
                    <a:pt x="8740" y="9009"/>
                    <a:pt x="9009" y="7328"/>
                    <a:pt x="9749" y="5714"/>
                  </a:cubicBezTo>
                  <a:cubicBezTo>
                    <a:pt x="10152" y="5042"/>
                    <a:pt x="10219" y="4235"/>
                    <a:pt x="9883" y="3496"/>
                  </a:cubicBezTo>
                  <a:cubicBezTo>
                    <a:pt x="9691" y="3406"/>
                    <a:pt x="9535" y="3368"/>
                    <a:pt x="9407" y="3368"/>
                  </a:cubicBezTo>
                  <a:cubicBezTo>
                    <a:pt x="8865" y="3368"/>
                    <a:pt x="8824" y="4056"/>
                    <a:pt x="8606" y="4437"/>
                  </a:cubicBezTo>
                  <a:cubicBezTo>
                    <a:pt x="8337" y="4908"/>
                    <a:pt x="8337" y="5513"/>
                    <a:pt x="7799" y="5782"/>
                  </a:cubicBezTo>
                  <a:cubicBezTo>
                    <a:pt x="6320" y="6521"/>
                    <a:pt x="6320" y="6521"/>
                    <a:pt x="7060" y="8067"/>
                  </a:cubicBezTo>
                  <a:cubicBezTo>
                    <a:pt x="7161" y="8135"/>
                    <a:pt x="7261" y="8168"/>
                    <a:pt x="7354" y="8168"/>
                  </a:cubicBezTo>
                  <a:cubicBezTo>
                    <a:pt x="7446" y="8168"/>
                    <a:pt x="7530" y="8135"/>
                    <a:pt x="7598" y="8067"/>
                  </a:cubicBezTo>
                  <a:lnTo>
                    <a:pt x="7598" y="8067"/>
                  </a:lnTo>
                  <a:cubicBezTo>
                    <a:pt x="7598" y="8202"/>
                    <a:pt x="7463" y="8269"/>
                    <a:pt x="7329" y="8336"/>
                  </a:cubicBezTo>
                  <a:cubicBezTo>
                    <a:pt x="6791" y="8941"/>
                    <a:pt x="6993" y="9479"/>
                    <a:pt x="7463" y="10017"/>
                  </a:cubicBezTo>
                  <a:cubicBezTo>
                    <a:pt x="7463" y="10084"/>
                    <a:pt x="7598" y="10084"/>
                    <a:pt x="7598" y="10219"/>
                  </a:cubicBezTo>
                  <a:cubicBezTo>
                    <a:pt x="7530" y="10151"/>
                    <a:pt x="7463" y="10118"/>
                    <a:pt x="7396" y="10118"/>
                  </a:cubicBezTo>
                  <a:cubicBezTo>
                    <a:pt x="7329" y="10118"/>
                    <a:pt x="7261" y="10151"/>
                    <a:pt x="7194" y="10219"/>
                  </a:cubicBezTo>
                  <a:cubicBezTo>
                    <a:pt x="6820" y="10905"/>
                    <a:pt x="6156" y="11302"/>
                    <a:pt x="5418" y="11302"/>
                  </a:cubicBezTo>
                  <a:cubicBezTo>
                    <a:pt x="5361" y="11302"/>
                    <a:pt x="5303" y="11299"/>
                    <a:pt x="5245" y="11294"/>
                  </a:cubicBezTo>
                  <a:cubicBezTo>
                    <a:pt x="5446" y="10555"/>
                    <a:pt x="5648" y="9748"/>
                    <a:pt x="5917" y="9009"/>
                  </a:cubicBezTo>
                  <a:cubicBezTo>
                    <a:pt x="6522" y="6723"/>
                    <a:pt x="6522" y="4303"/>
                    <a:pt x="8068" y="2286"/>
                  </a:cubicBezTo>
                  <a:cubicBezTo>
                    <a:pt x="8673" y="1546"/>
                    <a:pt x="8472" y="471"/>
                    <a:pt x="7598" y="0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923425" y="1207700"/>
              <a:ext cx="309275" cy="717875"/>
            </a:xfrm>
            <a:custGeom>
              <a:avLst/>
              <a:gdLst/>
              <a:ahLst/>
              <a:cxnLst/>
              <a:rect l="l" t="t" r="r" b="b"/>
              <a:pathLst>
                <a:path w="12371" h="28715" extrusionOk="0">
                  <a:moveTo>
                    <a:pt x="10430" y="1"/>
                  </a:moveTo>
                  <a:cubicBezTo>
                    <a:pt x="10288" y="1"/>
                    <a:pt x="10130" y="24"/>
                    <a:pt x="9951" y="75"/>
                  </a:cubicBezTo>
                  <a:cubicBezTo>
                    <a:pt x="9077" y="545"/>
                    <a:pt x="9144" y="1688"/>
                    <a:pt x="8404" y="2361"/>
                  </a:cubicBezTo>
                  <a:cubicBezTo>
                    <a:pt x="7665" y="3571"/>
                    <a:pt x="7732" y="5184"/>
                    <a:pt x="6858" y="6394"/>
                  </a:cubicBezTo>
                  <a:cubicBezTo>
                    <a:pt x="6455" y="6730"/>
                    <a:pt x="6858" y="7268"/>
                    <a:pt x="6455" y="7604"/>
                  </a:cubicBezTo>
                  <a:cubicBezTo>
                    <a:pt x="6119" y="7941"/>
                    <a:pt x="6455" y="8478"/>
                    <a:pt x="5984" y="8747"/>
                  </a:cubicBezTo>
                  <a:cubicBezTo>
                    <a:pt x="4841" y="11235"/>
                    <a:pt x="3900" y="13789"/>
                    <a:pt x="3161" y="16411"/>
                  </a:cubicBezTo>
                  <a:cubicBezTo>
                    <a:pt x="3497" y="17420"/>
                    <a:pt x="3766" y="18361"/>
                    <a:pt x="2690" y="19235"/>
                  </a:cubicBezTo>
                  <a:cubicBezTo>
                    <a:pt x="2085" y="19773"/>
                    <a:pt x="1682" y="20512"/>
                    <a:pt x="1682" y="21386"/>
                  </a:cubicBezTo>
                  <a:cubicBezTo>
                    <a:pt x="1883" y="22462"/>
                    <a:pt x="1278" y="23336"/>
                    <a:pt x="1211" y="24344"/>
                  </a:cubicBezTo>
                  <a:cubicBezTo>
                    <a:pt x="1009" y="25823"/>
                    <a:pt x="203" y="27168"/>
                    <a:pt x="1" y="28714"/>
                  </a:cubicBezTo>
                  <a:cubicBezTo>
                    <a:pt x="471" y="28445"/>
                    <a:pt x="1009" y="28243"/>
                    <a:pt x="1614" y="28176"/>
                  </a:cubicBezTo>
                  <a:cubicBezTo>
                    <a:pt x="2757" y="28176"/>
                    <a:pt x="2959" y="27369"/>
                    <a:pt x="3228" y="26563"/>
                  </a:cubicBezTo>
                  <a:cubicBezTo>
                    <a:pt x="3161" y="25890"/>
                    <a:pt x="2623" y="25218"/>
                    <a:pt x="3161" y="24546"/>
                  </a:cubicBezTo>
                  <a:cubicBezTo>
                    <a:pt x="2623" y="23874"/>
                    <a:pt x="2152" y="23201"/>
                    <a:pt x="2623" y="22260"/>
                  </a:cubicBezTo>
                  <a:lnTo>
                    <a:pt x="2623" y="22260"/>
                  </a:lnTo>
                  <a:cubicBezTo>
                    <a:pt x="3161" y="22395"/>
                    <a:pt x="2690" y="23000"/>
                    <a:pt x="3295" y="23134"/>
                  </a:cubicBezTo>
                  <a:cubicBezTo>
                    <a:pt x="3833" y="22596"/>
                    <a:pt x="4236" y="21991"/>
                    <a:pt x="4438" y="21252"/>
                  </a:cubicBezTo>
                  <a:cubicBezTo>
                    <a:pt x="4640" y="20714"/>
                    <a:pt x="4640" y="20042"/>
                    <a:pt x="5245" y="19705"/>
                  </a:cubicBezTo>
                  <a:cubicBezTo>
                    <a:pt x="6320" y="19504"/>
                    <a:pt x="6186" y="18428"/>
                    <a:pt x="6656" y="17823"/>
                  </a:cubicBezTo>
                  <a:cubicBezTo>
                    <a:pt x="7262" y="16613"/>
                    <a:pt x="7799" y="15336"/>
                    <a:pt x="8203" y="14058"/>
                  </a:cubicBezTo>
                  <a:lnTo>
                    <a:pt x="8404" y="13588"/>
                  </a:lnTo>
                  <a:cubicBezTo>
                    <a:pt x="8539" y="13252"/>
                    <a:pt x="8673" y="12915"/>
                    <a:pt x="8808" y="12579"/>
                  </a:cubicBezTo>
                  <a:cubicBezTo>
                    <a:pt x="8875" y="12041"/>
                    <a:pt x="9077" y="11504"/>
                    <a:pt x="9211" y="11033"/>
                  </a:cubicBezTo>
                  <a:cubicBezTo>
                    <a:pt x="10018" y="8747"/>
                    <a:pt x="11228" y="6730"/>
                    <a:pt x="11766" y="4445"/>
                  </a:cubicBezTo>
                  <a:cubicBezTo>
                    <a:pt x="11766" y="3503"/>
                    <a:pt x="12371" y="2630"/>
                    <a:pt x="12236" y="1621"/>
                  </a:cubicBezTo>
                  <a:cubicBezTo>
                    <a:pt x="11591" y="1093"/>
                    <a:pt x="11406" y="1"/>
                    <a:pt x="1043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57050" y="1991675"/>
              <a:ext cx="208425" cy="242575"/>
            </a:xfrm>
            <a:custGeom>
              <a:avLst/>
              <a:gdLst/>
              <a:ahLst/>
              <a:cxnLst/>
              <a:rect l="l" t="t" r="r" b="b"/>
              <a:pathLst>
                <a:path w="8337" h="9703" extrusionOk="0">
                  <a:moveTo>
                    <a:pt x="6071" y="0"/>
                  </a:moveTo>
                  <a:cubicBezTo>
                    <a:pt x="3167" y="0"/>
                    <a:pt x="1152" y="1596"/>
                    <a:pt x="538" y="4481"/>
                  </a:cubicBezTo>
                  <a:cubicBezTo>
                    <a:pt x="202" y="5557"/>
                    <a:pt x="0" y="6700"/>
                    <a:pt x="941" y="7641"/>
                  </a:cubicBezTo>
                  <a:cubicBezTo>
                    <a:pt x="1278" y="7775"/>
                    <a:pt x="1546" y="7977"/>
                    <a:pt x="1748" y="8246"/>
                  </a:cubicBezTo>
                  <a:cubicBezTo>
                    <a:pt x="2391" y="9275"/>
                    <a:pt x="3199" y="9703"/>
                    <a:pt x="4118" y="9703"/>
                  </a:cubicBezTo>
                  <a:cubicBezTo>
                    <a:pt x="4640" y="9703"/>
                    <a:pt x="5198" y="9565"/>
                    <a:pt x="5782" y="9322"/>
                  </a:cubicBezTo>
                  <a:cubicBezTo>
                    <a:pt x="6790" y="8649"/>
                    <a:pt x="6857" y="7305"/>
                    <a:pt x="7597" y="6364"/>
                  </a:cubicBezTo>
                  <a:cubicBezTo>
                    <a:pt x="8068" y="5624"/>
                    <a:pt x="8336" y="4683"/>
                    <a:pt x="8202" y="3742"/>
                  </a:cubicBezTo>
                  <a:cubicBezTo>
                    <a:pt x="8336" y="2263"/>
                    <a:pt x="7261" y="1321"/>
                    <a:pt x="6925" y="44"/>
                  </a:cubicBezTo>
                  <a:cubicBezTo>
                    <a:pt x="6632" y="15"/>
                    <a:pt x="6347" y="0"/>
                    <a:pt x="6071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785625" y="1624700"/>
              <a:ext cx="163050" cy="204050"/>
            </a:xfrm>
            <a:custGeom>
              <a:avLst/>
              <a:gdLst/>
              <a:ahLst/>
              <a:cxnLst/>
              <a:rect l="l" t="t" r="r" b="b"/>
              <a:pathLst>
                <a:path w="6522" h="8162" extrusionOk="0">
                  <a:moveTo>
                    <a:pt x="5110" y="0"/>
                  </a:moveTo>
                  <a:cubicBezTo>
                    <a:pt x="5244" y="874"/>
                    <a:pt x="3698" y="1748"/>
                    <a:pt x="5110" y="2689"/>
                  </a:cubicBezTo>
                  <a:cubicBezTo>
                    <a:pt x="5446" y="2958"/>
                    <a:pt x="5311" y="3496"/>
                    <a:pt x="4841" y="3631"/>
                  </a:cubicBezTo>
                  <a:cubicBezTo>
                    <a:pt x="4541" y="3685"/>
                    <a:pt x="4229" y="3762"/>
                    <a:pt x="3948" y="3762"/>
                  </a:cubicBezTo>
                  <a:cubicBezTo>
                    <a:pt x="3535" y="3762"/>
                    <a:pt x="3185" y="3597"/>
                    <a:pt x="3025" y="2958"/>
                  </a:cubicBezTo>
                  <a:cubicBezTo>
                    <a:pt x="2891" y="2555"/>
                    <a:pt x="2757" y="2151"/>
                    <a:pt x="2622" y="1815"/>
                  </a:cubicBezTo>
                  <a:cubicBezTo>
                    <a:pt x="2508" y="1586"/>
                    <a:pt x="2328" y="1466"/>
                    <a:pt x="2157" y="1466"/>
                  </a:cubicBezTo>
                  <a:cubicBezTo>
                    <a:pt x="2027" y="1466"/>
                    <a:pt x="1903" y="1536"/>
                    <a:pt x="1815" y="1681"/>
                  </a:cubicBezTo>
                  <a:cubicBezTo>
                    <a:pt x="874" y="3093"/>
                    <a:pt x="0" y="4639"/>
                    <a:pt x="135" y="6454"/>
                  </a:cubicBezTo>
                  <a:cubicBezTo>
                    <a:pt x="202" y="7194"/>
                    <a:pt x="740" y="7866"/>
                    <a:pt x="1479" y="8135"/>
                  </a:cubicBezTo>
                  <a:cubicBezTo>
                    <a:pt x="1557" y="8153"/>
                    <a:pt x="1627" y="8161"/>
                    <a:pt x="1689" y="8161"/>
                  </a:cubicBezTo>
                  <a:cubicBezTo>
                    <a:pt x="2322" y="8161"/>
                    <a:pt x="2188" y="7292"/>
                    <a:pt x="2555" y="6925"/>
                  </a:cubicBezTo>
                  <a:cubicBezTo>
                    <a:pt x="2891" y="6656"/>
                    <a:pt x="3093" y="6387"/>
                    <a:pt x="3227" y="5983"/>
                  </a:cubicBezTo>
                  <a:cubicBezTo>
                    <a:pt x="3299" y="5554"/>
                    <a:pt x="3465" y="5410"/>
                    <a:pt x="3667" y="5410"/>
                  </a:cubicBezTo>
                  <a:cubicBezTo>
                    <a:pt x="3843" y="5410"/>
                    <a:pt x="4047" y="5522"/>
                    <a:pt x="4236" y="5647"/>
                  </a:cubicBezTo>
                  <a:cubicBezTo>
                    <a:pt x="4572" y="5849"/>
                    <a:pt x="4572" y="6387"/>
                    <a:pt x="5110" y="6454"/>
                  </a:cubicBezTo>
                  <a:cubicBezTo>
                    <a:pt x="4773" y="5042"/>
                    <a:pt x="6387" y="4504"/>
                    <a:pt x="6454" y="3093"/>
                  </a:cubicBezTo>
                  <a:cubicBezTo>
                    <a:pt x="6521" y="1748"/>
                    <a:pt x="5378" y="1143"/>
                    <a:pt x="5110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4130150" y="1133925"/>
              <a:ext cx="82400" cy="132800"/>
            </a:xfrm>
            <a:custGeom>
              <a:avLst/>
              <a:gdLst/>
              <a:ahLst/>
              <a:cxnLst/>
              <a:rect l="l" t="t" r="r" b="b"/>
              <a:pathLst>
                <a:path w="3296" h="5312" extrusionOk="0">
                  <a:moveTo>
                    <a:pt x="2488" y="1"/>
                  </a:moveTo>
                  <a:cubicBezTo>
                    <a:pt x="1883" y="1009"/>
                    <a:pt x="1211" y="1950"/>
                    <a:pt x="606" y="2959"/>
                  </a:cubicBezTo>
                  <a:cubicBezTo>
                    <a:pt x="673" y="3765"/>
                    <a:pt x="1" y="4438"/>
                    <a:pt x="68" y="5312"/>
                  </a:cubicBezTo>
                  <a:cubicBezTo>
                    <a:pt x="1144" y="5043"/>
                    <a:pt x="1211" y="3900"/>
                    <a:pt x="1749" y="3295"/>
                  </a:cubicBezTo>
                  <a:cubicBezTo>
                    <a:pt x="2152" y="2690"/>
                    <a:pt x="2488" y="1950"/>
                    <a:pt x="2825" y="1412"/>
                  </a:cubicBezTo>
                  <a:cubicBezTo>
                    <a:pt x="3093" y="875"/>
                    <a:pt x="3295" y="337"/>
                    <a:pt x="2488" y="1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3538550" y="2103700"/>
              <a:ext cx="42050" cy="79000"/>
            </a:xfrm>
            <a:custGeom>
              <a:avLst/>
              <a:gdLst/>
              <a:ahLst/>
              <a:cxnLst/>
              <a:rect l="l" t="t" r="r" b="b"/>
              <a:pathLst>
                <a:path w="1682" h="3160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875" y="1076"/>
                    <a:pt x="471" y="2151"/>
                    <a:pt x="1" y="3160"/>
                  </a:cubicBezTo>
                  <a:lnTo>
                    <a:pt x="1681" y="3160"/>
                  </a:lnTo>
                  <a:cubicBezTo>
                    <a:pt x="1278" y="2151"/>
                    <a:pt x="1144" y="1076"/>
                    <a:pt x="1278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3741925" y="1783925"/>
              <a:ext cx="23550" cy="24000"/>
            </a:xfrm>
            <a:custGeom>
              <a:avLst/>
              <a:gdLst/>
              <a:ahLst/>
              <a:cxnLst/>
              <a:rect l="l" t="t" r="r" b="b"/>
              <a:pathLst>
                <a:path w="942" h="960" extrusionOk="0">
                  <a:moveTo>
                    <a:pt x="306" y="1"/>
                  </a:moveTo>
                  <a:cubicBezTo>
                    <a:pt x="160" y="1"/>
                    <a:pt x="68" y="131"/>
                    <a:pt x="68" y="354"/>
                  </a:cubicBezTo>
                  <a:cubicBezTo>
                    <a:pt x="0" y="623"/>
                    <a:pt x="68" y="892"/>
                    <a:pt x="404" y="959"/>
                  </a:cubicBezTo>
                  <a:cubicBezTo>
                    <a:pt x="673" y="892"/>
                    <a:pt x="941" y="757"/>
                    <a:pt x="941" y="488"/>
                  </a:cubicBezTo>
                  <a:cubicBezTo>
                    <a:pt x="941" y="220"/>
                    <a:pt x="673" y="18"/>
                    <a:pt x="404" y="18"/>
                  </a:cubicBezTo>
                  <a:cubicBezTo>
                    <a:pt x="369" y="6"/>
                    <a:pt x="336" y="1"/>
                    <a:pt x="306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3941925" y="1637075"/>
              <a:ext cx="26925" cy="22925"/>
            </a:xfrm>
            <a:custGeom>
              <a:avLst/>
              <a:gdLst/>
              <a:ahLst/>
              <a:cxnLst/>
              <a:rect l="l" t="t" r="r" b="b"/>
              <a:pathLst>
                <a:path w="1077" h="917" extrusionOk="0">
                  <a:moveTo>
                    <a:pt x="829" y="0"/>
                  </a:moveTo>
                  <a:cubicBezTo>
                    <a:pt x="558" y="0"/>
                    <a:pt x="360" y="169"/>
                    <a:pt x="202" y="379"/>
                  </a:cubicBezTo>
                  <a:cubicBezTo>
                    <a:pt x="135" y="514"/>
                    <a:pt x="0" y="715"/>
                    <a:pt x="0" y="917"/>
                  </a:cubicBezTo>
                  <a:lnTo>
                    <a:pt x="202" y="917"/>
                  </a:lnTo>
                  <a:cubicBezTo>
                    <a:pt x="538" y="850"/>
                    <a:pt x="874" y="715"/>
                    <a:pt x="1076" y="379"/>
                  </a:cubicBezTo>
                  <a:cubicBezTo>
                    <a:pt x="1076" y="312"/>
                    <a:pt x="1076" y="43"/>
                    <a:pt x="1076" y="43"/>
                  </a:cubicBezTo>
                  <a:cubicBezTo>
                    <a:pt x="988" y="14"/>
                    <a:pt x="906" y="0"/>
                    <a:pt x="829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4083100" y="13675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1" y="740"/>
                    <a:pt x="1" y="1210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4073025" y="1397800"/>
              <a:ext cx="13450" cy="28600"/>
            </a:xfrm>
            <a:custGeom>
              <a:avLst/>
              <a:gdLst/>
              <a:ahLst/>
              <a:cxnLst/>
              <a:rect l="l" t="t" r="r" b="b"/>
              <a:pathLst>
                <a:path w="538" h="114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0" y="269"/>
                    <a:pt x="0" y="673"/>
                    <a:pt x="0" y="1143"/>
                  </a:cubicBezTo>
                  <a:cubicBezTo>
                    <a:pt x="538" y="874"/>
                    <a:pt x="404" y="404"/>
                    <a:pt x="404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909975" y="2194450"/>
              <a:ext cx="15150" cy="40350"/>
            </a:xfrm>
            <a:custGeom>
              <a:avLst/>
              <a:gdLst/>
              <a:ahLst/>
              <a:cxnLst/>
              <a:rect l="l" t="t" r="r" b="b"/>
              <a:pathLst>
                <a:path w="606" h="1614" extrusionOk="0">
                  <a:moveTo>
                    <a:pt x="605" y="1"/>
                  </a:moveTo>
                  <a:cubicBezTo>
                    <a:pt x="0" y="337"/>
                    <a:pt x="0" y="1211"/>
                    <a:pt x="605" y="1614"/>
                  </a:cubicBezTo>
                  <a:lnTo>
                    <a:pt x="605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913325" y="2093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1"/>
                  </a:moveTo>
                  <a:cubicBezTo>
                    <a:pt x="1" y="270"/>
                    <a:pt x="68" y="740"/>
                    <a:pt x="68" y="1211"/>
                  </a:cubicBezTo>
                  <a:cubicBezTo>
                    <a:pt x="539" y="875"/>
                    <a:pt x="471" y="404"/>
                    <a:pt x="47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911650" y="1972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404"/>
                    <a:pt x="1" y="807"/>
                    <a:pt x="538" y="1211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955650" y="966475"/>
              <a:ext cx="26625" cy="25500"/>
            </a:xfrm>
            <a:custGeom>
              <a:avLst/>
              <a:gdLst/>
              <a:ahLst/>
              <a:cxnLst/>
              <a:rect l="l" t="t" r="r" b="b"/>
              <a:pathLst>
                <a:path w="1065" h="1020" extrusionOk="0">
                  <a:moveTo>
                    <a:pt x="554" y="1"/>
                  </a:moveTo>
                  <a:cubicBezTo>
                    <a:pt x="304" y="1"/>
                    <a:pt x="56" y="169"/>
                    <a:pt x="56" y="514"/>
                  </a:cubicBezTo>
                  <a:cubicBezTo>
                    <a:pt x="1" y="789"/>
                    <a:pt x="217" y="1020"/>
                    <a:pt x="519" y="1020"/>
                  </a:cubicBezTo>
                  <a:cubicBezTo>
                    <a:pt x="585" y="1020"/>
                    <a:pt x="655" y="1008"/>
                    <a:pt x="728" y="984"/>
                  </a:cubicBezTo>
                  <a:cubicBezTo>
                    <a:pt x="997" y="917"/>
                    <a:pt x="1064" y="715"/>
                    <a:pt x="1064" y="446"/>
                  </a:cubicBezTo>
                  <a:cubicBezTo>
                    <a:pt x="1032" y="152"/>
                    <a:pt x="792" y="1"/>
                    <a:pt x="554" y="1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903250" y="1760825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74" y="1"/>
                  </a:moveTo>
                  <a:cubicBezTo>
                    <a:pt x="606" y="1"/>
                    <a:pt x="202" y="68"/>
                    <a:pt x="135" y="471"/>
                  </a:cubicBezTo>
                  <a:cubicBezTo>
                    <a:pt x="1" y="1009"/>
                    <a:pt x="471" y="1144"/>
                    <a:pt x="874" y="1211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4104950" y="917000"/>
              <a:ext cx="38675" cy="52375"/>
            </a:xfrm>
            <a:custGeom>
              <a:avLst/>
              <a:gdLst/>
              <a:ahLst/>
              <a:cxnLst/>
              <a:rect l="l" t="t" r="r" b="b"/>
              <a:pathLst>
                <a:path w="1547" h="2095" extrusionOk="0">
                  <a:moveTo>
                    <a:pt x="708" y="0"/>
                  </a:moveTo>
                  <a:cubicBezTo>
                    <a:pt x="121" y="0"/>
                    <a:pt x="1" y="571"/>
                    <a:pt x="1" y="1081"/>
                  </a:cubicBezTo>
                  <a:cubicBezTo>
                    <a:pt x="1" y="1619"/>
                    <a:pt x="471" y="2089"/>
                    <a:pt x="1076" y="2089"/>
                  </a:cubicBezTo>
                  <a:cubicBezTo>
                    <a:pt x="1103" y="2093"/>
                    <a:pt x="1129" y="2095"/>
                    <a:pt x="1153" y="2095"/>
                  </a:cubicBezTo>
                  <a:cubicBezTo>
                    <a:pt x="1547" y="2095"/>
                    <a:pt x="1547" y="1595"/>
                    <a:pt x="1547" y="1215"/>
                  </a:cubicBezTo>
                  <a:cubicBezTo>
                    <a:pt x="1547" y="677"/>
                    <a:pt x="1547" y="72"/>
                    <a:pt x="807" y="5"/>
                  </a:cubicBezTo>
                  <a:cubicBezTo>
                    <a:pt x="773" y="2"/>
                    <a:pt x="739" y="0"/>
                    <a:pt x="708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4194025" y="1043175"/>
              <a:ext cx="50450" cy="90775"/>
            </a:xfrm>
            <a:custGeom>
              <a:avLst/>
              <a:gdLst/>
              <a:ahLst/>
              <a:cxnLst/>
              <a:rect l="l" t="t" r="r" b="b"/>
              <a:pathLst>
                <a:path w="2018" h="3631" extrusionOk="0">
                  <a:moveTo>
                    <a:pt x="2017" y="0"/>
                  </a:moveTo>
                  <a:lnTo>
                    <a:pt x="2017" y="0"/>
                  </a:lnTo>
                  <a:cubicBezTo>
                    <a:pt x="1480" y="336"/>
                    <a:pt x="1480" y="1076"/>
                    <a:pt x="875" y="1345"/>
                  </a:cubicBezTo>
                  <a:cubicBezTo>
                    <a:pt x="740" y="2152"/>
                    <a:pt x="1" y="2757"/>
                    <a:pt x="1" y="3631"/>
                  </a:cubicBezTo>
                  <a:cubicBezTo>
                    <a:pt x="1143" y="2757"/>
                    <a:pt x="1883" y="1479"/>
                    <a:pt x="2017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4185625" y="964175"/>
              <a:ext cx="42050" cy="25700"/>
            </a:xfrm>
            <a:custGeom>
              <a:avLst/>
              <a:gdLst/>
              <a:ahLst/>
              <a:cxnLst/>
              <a:rect l="l" t="t" r="r" b="b"/>
              <a:pathLst>
                <a:path w="1682" h="1028" extrusionOk="0">
                  <a:moveTo>
                    <a:pt x="1412" y="1"/>
                  </a:moveTo>
                  <a:cubicBezTo>
                    <a:pt x="1338" y="10"/>
                    <a:pt x="1262" y="13"/>
                    <a:pt x="1187" y="13"/>
                  </a:cubicBezTo>
                  <a:cubicBezTo>
                    <a:pt x="1064" y="13"/>
                    <a:pt x="942" y="5"/>
                    <a:pt x="824" y="5"/>
                  </a:cubicBezTo>
                  <a:cubicBezTo>
                    <a:pt x="489" y="5"/>
                    <a:pt x="196" y="66"/>
                    <a:pt x="68" y="538"/>
                  </a:cubicBezTo>
                  <a:cubicBezTo>
                    <a:pt x="0" y="740"/>
                    <a:pt x="68" y="942"/>
                    <a:pt x="269" y="1009"/>
                  </a:cubicBezTo>
                  <a:cubicBezTo>
                    <a:pt x="334" y="1022"/>
                    <a:pt x="394" y="1028"/>
                    <a:pt x="451" y="1028"/>
                  </a:cubicBezTo>
                  <a:cubicBezTo>
                    <a:pt x="983" y="1028"/>
                    <a:pt x="1195" y="487"/>
                    <a:pt x="1681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4214200" y="1014600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68"/>
                    <a:pt x="0" y="605"/>
                    <a:pt x="0" y="1210"/>
                  </a:cubicBezTo>
                  <a:cubicBezTo>
                    <a:pt x="538" y="1009"/>
                    <a:pt x="874" y="538"/>
                    <a:pt x="80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4237725" y="984350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269" y="0"/>
                  </a:moveTo>
                  <a:cubicBezTo>
                    <a:pt x="1" y="135"/>
                    <a:pt x="1" y="269"/>
                    <a:pt x="269" y="404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4224275" y="95912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lnTo>
                    <a:pt x="1" y="203"/>
                  </a:lnTo>
                  <a:lnTo>
                    <a:pt x="1" y="203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933500" y="609550"/>
              <a:ext cx="413475" cy="2324525"/>
            </a:xfrm>
            <a:custGeom>
              <a:avLst/>
              <a:gdLst/>
              <a:ahLst/>
              <a:cxnLst/>
              <a:rect l="l" t="t" r="r" b="b"/>
              <a:pathLst>
                <a:path w="16539" h="92981" extrusionOk="0">
                  <a:moveTo>
                    <a:pt x="15329" y="0"/>
                  </a:moveTo>
                  <a:cubicBezTo>
                    <a:pt x="14455" y="0"/>
                    <a:pt x="13715" y="471"/>
                    <a:pt x="13312" y="1278"/>
                  </a:cubicBezTo>
                  <a:cubicBezTo>
                    <a:pt x="12438" y="1614"/>
                    <a:pt x="11564" y="2152"/>
                    <a:pt x="10892" y="2891"/>
                  </a:cubicBezTo>
                  <a:cubicBezTo>
                    <a:pt x="9749" y="4774"/>
                    <a:pt x="8807" y="6790"/>
                    <a:pt x="8135" y="8942"/>
                  </a:cubicBezTo>
                  <a:cubicBezTo>
                    <a:pt x="8068" y="11160"/>
                    <a:pt x="6656" y="13177"/>
                    <a:pt x="6858" y="15463"/>
                  </a:cubicBezTo>
                  <a:cubicBezTo>
                    <a:pt x="6858" y="16270"/>
                    <a:pt x="6118" y="16337"/>
                    <a:pt x="5648" y="16606"/>
                  </a:cubicBezTo>
                  <a:cubicBezTo>
                    <a:pt x="5581" y="17345"/>
                    <a:pt x="5379" y="18152"/>
                    <a:pt x="5110" y="18892"/>
                  </a:cubicBezTo>
                  <a:cubicBezTo>
                    <a:pt x="4370" y="21648"/>
                    <a:pt x="3295" y="24270"/>
                    <a:pt x="2824" y="27161"/>
                  </a:cubicBezTo>
                  <a:cubicBezTo>
                    <a:pt x="2286" y="31060"/>
                    <a:pt x="1749" y="34959"/>
                    <a:pt x="1211" y="38858"/>
                  </a:cubicBezTo>
                  <a:cubicBezTo>
                    <a:pt x="471" y="44438"/>
                    <a:pt x="68" y="50018"/>
                    <a:pt x="135" y="55665"/>
                  </a:cubicBezTo>
                  <a:cubicBezTo>
                    <a:pt x="270" y="56674"/>
                    <a:pt x="337" y="57615"/>
                    <a:pt x="270" y="58623"/>
                  </a:cubicBezTo>
                  <a:cubicBezTo>
                    <a:pt x="1" y="60573"/>
                    <a:pt x="1" y="62523"/>
                    <a:pt x="202" y="64472"/>
                  </a:cubicBezTo>
                  <a:cubicBezTo>
                    <a:pt x="404" y="67430"/>
                    <a:pt x="538" y="70455"/>
                    <a:pt x="942" y="73414"/>
                  </a:cubicBezTo>
                  <a:cubicBezTo>
                    <a:pt x="807" y="73750"/>
                    <a:pt x="807" y="74086"/>
                    <a:pt x="807" y="74422"/>
                  </a:cubicBezTo>
                  <a:cubicBezTo>
                    <a:pt x="1681" y="79531"/>
                    <a:pt x="3496" y="84372"/>
                    <a:pt x="5379" y="89145"/>
                  </a:cubicBezTo>
                  <a:cubicBezTo>
                    <a:pt x="5984" y="89481"/>
                    <a:pt x="6186" y="90153"/>
                    <a:pt x="6455" y="90691"/>
                  </a:cubicBezTo>
                  <a:cubicBezTo>
                    <a:pt x="6723" y="91363"/>
                    <a:pt x="7127" y="91968"/>
                    <a:pt x="7665" y="92439"/>
                  </a:cubicBezTo>
                  <a:cubicBezTo>
                    <a:pt x="8008" y="92782"/>
                    <a:pt x="8322" y="92981"/>
                    <a:pt x="8580" y="92981"/>
                  </a:cubicBezTo>
                  <a:cubicBezTo>
                    <a:pt x="8879" y="92981"/>
                    <a:pt x="9103" y="92716"/>
                    <a:pt x="9211" y="92103"/>
                  </a:cubicBezTo>
                  <a:cubicBezTo>
                    <a:pt x="9278" y="90355"/>
                    <a:pt x="8270" y="89010"/>
                    <a:pt x="7597" y="87531"/>
                  </a:cubicBezTo>
                  <a:cubicBezTo>
                    <a:pt x="7328" y="85716"/>
                    <a:pt x="6858" y="83901"/>
                    <a:pt x="6118" y="82153"/>
                  </a:cubicBezTo>
                  <a:cubicBezTo>
                    <a:pt x="4572" y="78321"/>
                    <a:pt x="4303" y="74355"/>
                    <a:pt x="3900" y="70321"/>
                  </a:cubicBezTo>
                  <a:cubicBezTo>
                    <a:pt x="3228" y="68573"/>
                    <a:pt x="4438" y="66691"/>
                    <a:pt x="3765" y="64876"/>
                  </a:cubicBezTo>
                  <a:lnTo>
                    <a:pt x="3496" y="64674"/>
                  </a:lnTo>
                  <a:cubicBezTo>
                    <a:pt x="3093" y="64203"/>
                    <a:pt x="3228" y="63665"/>
                    <a:pt x="3160" y="63128"/>
                  </a:cubicBezTo>
                  <a:cubicBezTo>
                    <a:pt x="2824" y="60573"/>
                    <a:pt x="3631" y="58018"/>
                    <a:pt x="3362" y="55396"/>
                  </a:cubicBezTo>
                  <a:cubicBezTo>
                    <a:pt x="3026" y="52237"/>
                    <a:pt x="3631" y="49144"/>
                    <a:pt x="3765" y="45984"/>
                  </a:cubicBezTo>
                  <a:cubicBezTo>
                    <a:pt x="3900" y="43161"/>
                    <a:pt x="4572" y="40405"/>
                    <a:pt x="4370" y="37581"/>
                  </a:cubicBezTo>
                  <a:cubicBezTo>
                    <a:pt x="5312" y="34018"/>
                    <a:pt x="5446" y="30320"/>
                    <a:pt x="6589" y="26757"/>
                  </a:cubicBezTo>
                  <a:cubicBezTo>
                    <a:pt x="7328" y="24942"/>
                    <a:pt x="7866" y="23060"/>
                    <a:pt x="8270" y="21177"/>
                  </a:cubicBezTo>
                  <a:cubicBezTo>
                    <a:pt x="9009" y="16202"/>
                    <a:pt x="11093" y="11765"/>
                    <a:pt x="13312" y="7328"/>
                  </a:cubicBezTo>
                  <a:cubicBezTo>
                    <a:pt x="13043" y="6522"/>
                    <a:pt x="13446" y="5715"/>
                    <a:pt x="14186" y="5311"/>
                  </a:cubicBezTo>
                  <a:cubicBezTo>
                    <a:pt x="14724" y="3631"/>
                    <a:pt x="16068" y="2286"/>
                    <a:pt x="16539" y="538"/>
                  </a:cubicBezTo>
                  <a:cubicBezTo>
                    <a:pt x="16135" y="404"/>
                    <a:pt x="15598" y="471"/>
                    <a:pt x="15329" y="0"/>
                  </a:cubicBezTo>
                  <a:close/>
                </a:path>
              </a:pathLst>
            </a:custGeom>
            <a:solidFill>
              <a:srgbClr val="72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3049475" y="1014375"/>
              <a:ext cx="423550" cy="560050"/>
            </a:xfrm>
            <a:custGeom>
              <a:avLst/>
              <a:gdLst/>
              <a:ahLst/>
              <a:cxnLst/>
              <a:rect l="l" t="t" r="r" b="b"/>
              <a:pathLst>
                <a:path w="16942" h="22402" extrusionOk="0">
                  <a:moveTo>
                    <a:pt x="7613" y="1"/>
                  </a:moveTo>
                  <a:cubicBezTo>
                    <a:pt x="7451" y="1"/>
                    <a:pt x="7389" y="290"/>
                    <a:pt x="7328" y="413"/>
                  </a:cubicBezTo>
                  <a:cubicBezTo>
                    <a:pt x="7125" y="775"/>
                    <a:pt x="6967" y="908"/>
                    <a:pt x="6829" y="908"/>
                  </a:cubicBezTo>
                  <a:cubicBezTo>
                    <a:pt x="6557" y="908"/>
                    <a:pt x="6363" y="389"/>
                    <a:pt x="6051" y="77"/>
                  </a:cubicBezTo>
                  <a:cubicBezTo>
                    <a:pt x="5715" y="1690"/>
                    <a:pt x="5580" y="3304"/>
                    <a:pt x="4236" y="4379"/>
                  </a:cubicBezTo>
                  <a:cubicBezTo>
                    <a:pt x="4101" y="4379"/>
                    <a:pt x="3900" y="4379"/>
                    <a:pt x="3900" y="4446"/>
                  </a:cubicBezTo>
                  <a:cubicBezTo>
                    <a:pt x="2017" y="8346"/>
                    <a:pt x="1278" y="12447"/>
                    <a:pt x="538" y="16615"/>
                  </a:cubicBezTo>
                  <a:cubicBezTo>
                    <a:pt x="337" y="17623"/>
                    <a:pt x="0" y="18699"/>
                    <a:pt x="605" y="19707"/>
                  </a:cubicBezTo>
                  <a:cubicBezTo>
                    <a:pt x="698" y="19719"/>
                    <a:pt x="790" y="19724"/>
                    <a:pt x="882" y="19724"/>
                  </a:cubicBezTo>
                  <a:cubicBezTo>
                    <a:pt x="1326" y="19724"/>
                    <a:pt x="1762" y="19594"/>
                    <a:pt x="2152" y="19371"/>
                  </a:cubicBezTo>
                  <a:cubicBezTo>
                    <a:pt x="2392" y="19184"/>
                    <a:pt x="2675" y="19092"/>
                    <a:pt x="2955" y="19092"/>
                  </a:cubicBezTo>
                  <a:cubicBezTo>
                    <a:pt x="3377" y="19092"/>
                    <a:pt x="3791" y="19302"/>
                    <a:pt x="4034" y="19707"/>
                  </a:cubicBezTo>
                  <a:cubicBezTo>
                    <a:pt x="4463" y="20203"/>
                    <a:pt x="4747" y="20439"/>
                    <a:pt x="5028" y="20439"/>
                  </a:cubicBezTo>
                  <a:cubicBezTo>
                    <a:pt x="5318" y="20439"/>
                    <a:pt x="5606" y="20186"/>
                    <a:pt x="6051" y="19707"/>
                  </a:cubicBezTo>
                  <a:cubicBezTo>
                    <a:pt x="6387" y="19371"/>
                    <a:pt x="6589" y="18968"/>
                    <a:pt x="6925" y="18632"/>
                  </a:cubicBezTo>
                  <a:cubicBezTo>
                    <a:pt x="7271" y="18112"/>
                    <a:pt x="7840" y="17844"/>
                    <a:pt x="8417" y="17844"/>
                  </a:cubicBezTo>
                  <a:cubicBezTo>
                    <a:pt x="8736" y="17844"/>
                    <a:pt x="9058" y="17926"/>
                    <a:pt x="9345" y="18094"/>
                  </a:cubicBezTo>
                  <a:cubicBezTo>
                    <a:pt x="10488" y="18699"/>
                    <a:pt x="10286" y="19438"/>
                    <a:pt x="9547" y="20380"/>
                  </a:cubicBezTo>
                  <a:cubicBezTo>
                    <a:pt x="10137" y="20232"/>
                    <a:pt x="10512" y="20138"/>
                    <a:pt x="10779" y="20138"/>
                  </a:cubicBezTo>
                  <a:cubicBezTo>
                    <a:pt x="11241" y="20138"/>
                    <a:pt x="11382" y="20419"/>
                    <a:pt x="11765" y="21186"/>
                  </a:cubicBezTo>
                  <a:cubicBezTo>
                    <a:pt x="11832" y="21388"/>
                    <a:pt x="12034" y="21522"/>
                    <a:pt x="12034" y="21657"/>
                  </a:cubicBezTo>
                  <a:cubicBezTo>
                    <a:pt x="12143" y="21985"/>
                    <a:pt x="12031" y="22401"/>
                    <a:pt x="12346" y="22401"/>
                  </a:cubicBezTo>
                  <a:cubicBezTo>
                    <a:pt x="12418" y="22401"/>
                    <a:pt x="12513" y="22379"/>
                    <a:pt x="12639" y="22329"/>
                  </a:cubicBezTo>
                  <a:cubicBezTo>
                    <a:pt x="13110" y="22195"/>
                    <a:pt x="13177" y="21657"/>
                    <a:pt x="12841" y="21321"/>
                  </a:cubicBezTo>
                  <a:cubicBezTo>
                    <a:pt x="12034" y="20716"/>
                    <a:pt x="12236" y="19842"/>
                    <a:pt x="11900" y="19035"/>
                  </a:cubicBezTo>
                  <a:cubicBezTo>
                    <a:pt x="11975" y="19018"/>
                    <a:pt x="12044" y="19011"/>
                    <a:pt x="12106" y="19011"/>
                  </a:cubicBezTo>
                  <a:cubicBezTo>
                    <a:pt x="12544" y="19011"/>
                    <a:pt x="12698" y="19371"/>
                    <a:pt x="13110" y="19371"/>
                  </a:cubicBezTo>
                  <a:cubicBezTo>
                    <a:pt x="13177" y="18497"/>
                    <a:pt x="13177" y="17556"/>
                    <a:pt x="13984" y="16951"/>
                  </a:cubicBezTo>
                  <a:cubicBezTo>
                    <a:pt x="14387" y="16211"/>
                    <a:pt x="14522" y="15472"/>
                    <a:pt x="14522" y="14665"/>
                  </a:cubicBezTo>
                  <a:cubicBezTo>
                    <a:pt x="14723" y="12178"/>
                    <a:pt x="15261" y="9623"/>
                    <a:pt x="15933" y="7203"/>
                  </a:cubicBezTo>
                  <a:cubicBezTo>
                    <a:pt x="16001" y="6463"/>
                    <a:pt x="16068" y="5724"/>
                    <a:pt x="16135" y="5051"/>
                  </a:cubicBezTo>
                  <a:cubicBezTo>
                    <a:pt x="16337" y="4043"/>
                    <a:pt x="16942" y="3169"/>
                    <a:pt x="16807" y="2161"/>
                  </a:cubicBezTo>
                  <a:cubicBezTo>
                    <a:pt x="16807" y="2093"/>
                    <a:pt x="16807" y="2026"/>
                    <a:pt x="16807" y="1959"/>
                  </a:cubicBezTo>
                  <a:cubicBezTo>
                    <a:pt x="16854" y="1262"/>
                    <a:pt x="16868" y="1047"/>
                    <a:pt x="16562" y="1047"/>
                  </a:cubicBezTo>
                  <a:cubicBezTo>
                    <a:pt x="16425" y="1047"/>
                    <a:pt x="16224" y="1090"/>
                    <a:pt x="15933" y="1152"/>
                  </a:cubicBezTo>
                  <a:cubicBezTo>
                    <a:pt x="15878" y="1161"/>
                    <a:pt x="15832" y="1166"/>
                    <a:pt x="15793" y="1166"/>
                  </a:cubicBezTo>
                  <a:cubicBezTo>
                    <a:pt x="15547" y="1166"/>
                    <a:pt x="15597" y="999"/>
                    <a:pt x="15597" y="883"/>
                  </a:cubicBezTo>
                  <a:cubicBezTo>
                    <a:pt x="15533" y="372"/>
                    <a:pt x="15363" y="210"/>
                    <a:pt x="15165" y="210"/>
                  </a:cubicBezTo>
                  <a:cubicBezTo>
                    <a:pt x="14948" y="210"/>
                    <a:pt x="14698" y="406"/>
                    <a:pt x="14522" y="547"/>
                  </a:cubicBezTo>
                  <a:cubicBezTo>
                    <a:pt x="14018" y="956"/>
                    <a:pt x="13574" y="1129"/>
                    <a:pt x="13140" y="1129"/>
                  </a:cubicBezTo>
                  <a:cubicBezTo>
                    <a:pt x="12647" y="1129"/>
                    <a:pt x="12167" y="905"/>
                    <a:pt x="11631" y="547"/>
                  </a:cubicBezTo>
                  <a:cubicBezTo>
                    <a:pt x="11063" y="169"/>
                    <a:pt x="10436" y="101"/>
                    <a:pt x="9799" y="101"/>
                  </a:cubicBezTo>
                  <a:cubicBezTo>
                    <a:pt x="9443" y="101"/>
                    <a:pt x="9084" y="122"/>
                    <a:pt x="8730" y="122"/>
                  </a:cubicBezTo>
                  <a:cubicBezTo>
                    <a:pt x="8366" y="122"/>
                    <a:pt x="8008" y="100"/>
                    <a:pt x="7664" y="9"/>
                  </a:cubicBezTo>
                  <a:cubicBezTo>
                    <a:pt x="7646" y="3"/>
                    <a:pt x="7629" y="1"/>
                    <a:pt x="761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3042750" y="792750"/>
              <a:ext cx="225225" cy="758025"/>
            </a:xfrm>
            <a:custGeom>
              <a:avLst/>
              <a:gdLst/>
              <a:ahLst/>
              <a:cxnLst/>
              <a:rect l="l" t="t" r="r" b="b"/>
              <a:pathLst>
                <a:path w="9009" h="30321" extrusionOk="0">
                  <a:moveTo>
                    <a:pt x="9009" y="0"/>
                  </a:moveTo>
                  <a:lnTo>
                    <a:pt x="9009" y="0"/>
                  </a:lnTo>
                  <a:cubicBezTo>
                    <a:pt x="8471" y="336"/>
                    <a:pt x="8269" y="1076"/>
                    <a:pt x="7597" y="1345"/>
                  </a:cubicBezTo>
                  <a:cubicBezTo>
                    <a:pt x="7261" y="1479"/>
                    <a:pt x="7059" y="1815"/>
                    <a:pt x="7127" y="2152"/>
                  </a:cubicBezTo>
                  <a:cubicBezTo>
                    <a:pt x="6992" y="3967"/>
                    <a:pt x="6051" y="5379"/>
                    <a:pt x="5311" y="6925"/>
                  </a:cubicBezTo>
                  <a:cubicBezTo>
                    <a:pt x="4975" y="7530"/>
                    <a:pt x="4639" y="8202"/>
                    <a:pt x="4505" y="8942"/>
                  </a:cubicBezTo>
                  <a:cubicBezTo>
                    <a:pt x="4303" y="10555"/>
                    <a:pt x="3967" y="12169"/>
                    <a:pt x="3564" y="13782"/>
                  </a:cubicBezTo>
                  <a:cubicBezTo>
                    <a:pt x="2824" y="15732"/>
                    <a:pt x="2219" y="17816"/>
                    <a:pt x="1748" y="19833"/>
                  </a:cubicBezTo>
                  <a:cubicBezTo>
                    <a:pt x="1345" y="22051"/>
                    <a:pt x="68" y="24135"/>
                    <a:pt x="471" y="26555"/>
                  </a:cubicBezTo>
                  <a:cubicBezTo>
                    <a:pt x="538" y="26757"/>
                    <a:pt x="471" y="26959"/>
                    <a:pt x="404" y="27160"/>
                  </a:cubicBezTo>
                  <a:cubicBezTo>
                    <a:pt x="68" y="28169"/>
                    <a:pt x="0" y="29245"/>
                    <a:pt x="135" y="30320"/>
                  </a:cubicBezTo>
                  <a:cubicBezTo>
                    <a:pt x="740" y="29917"/>
                    <a:pt x="337" y="29043"/>
                    <a:pt x="874" y="28639"/>
                  </a:cubicBezTo>
                  <a:cubicBezTo>
                    <a:pt x="807" y="26488"/>
                    <a:pt x="1076" y="24337"/>
                    <a:pt x="1681" y="22320"/>
                  </a:cubicBezTo>
                  <a:cubicBezTo>
                    <a:pt x="2555" y="19295"/>
                    <a:pt x="2824" y="16068"/>
                    <a:pt x="4505" y="13311"/>
                  </a:cubicBezTo>
                  <a:cubicBezTo>
                    <a:pt x="5715" y="9883"/>
                    <a:pt x="6320" y="6252"/>
                    <a:pt x="8001" y="3026"/>
                  </a:cubicBezTo>
                  <a:cubicBezTo>
                    <a:pt x="8606" y="2152"/>
                    <a:pt x="9009" y="1076"/>
                    <a:pt x="9009" y="0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257875" y="2138300"/>
              <a:ext cx="65550" cy="79700"/>
            </a:xfrm>
            <a:custGeom>
              <a:avLst/>
              <a:gdLst/>
              <a:ahLst/>
              <a:cxnLst/>
              <a:rect l="l" t="t" r="r" b="b"/>
              <a:pathLst>
                <a:path w="2622" h="3188" extrusionOk="0">
                  <a:moveTo>
                    <a:pt x="1686" y="0"/>
                  </a:moveTo>
                  <a:cubicBezTo>
                    <a:pt x="1642" y="0"/>
                    <a:pt x="1613" y="8"/>
                    <a:pt x="1613" y="28"/>
                  </a:cubicBezTo>
                  <a:cubicBezTo>
                    <a:pt x="1681" y="1104"/>
                    <a:pt x="269" y="1036"/>
                    <a:pt x="134" y="1843"/>
                  </a:cubicBezTo>
                  <a:cubicBezTo>
                    <a:pt x="0" y="2381"/>
                    <a:pt x="0" y="2919"/>
                    <a:pt x="672" y="3188"/>
                  </a:cubicBezTo>
                  <a:cubicBezTo>
                    <a:pt x="874" y="3120"/>
                    <a:pt x="1076" y="3053"/>
                    <a:pt x="1210" y="2986"/>
                  </a:cubicBezTo>
                  <a:cubicBezTo>
                    <a:pt x="1815" y="2515"/>
                    <a:pt x="1613" y="1574"/>
                    <a:pt x="2420" y="1171"/>
                  </a:cubicBezTo>
                  <a:cubicBezTo>
                    <a:pt x="2622" y="1104"/>
                    <a:pt x="2420" y="364"/>
                    <a:pt x="2084" y="95"/>
                  </a:cubicBezTo>
                  <a:cubicBezTo>
                    <a:pt x="1989" y="48"/>
                    <a:pt x="1793" y="0"/>
                    <a:pt x="1686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309975" y="2204125"/>
              <a:ext cx="38675" cy="12625"/>
            </a:xfrm>
            <a:custGeom>
              <a:avLst/>
              <a:gdLst/>
              <a:ahLst/>
              <a:cxnLst/>
              <a:rect l="l" t="t" r="r" b="b"/>
              <a:pathLst>
                <a:path w="1547" h="505" extrusionOk="0">
                  <a:moveTo>
                    <a:pt x="773" y="0"/>
                  </a:moveTo>
                  <a:cubicBezTo>
                    <a:pt x="487" y="0"/>
                    <a:pt x="202" y="118"/>
                    <a:pt x="0" y="353"/>
                  </a:cubicBezTo>
                  <a:cubicBezTo>
                    <a:pt x="235" y="454"/>
                    <a:pt x="504" y="504"/>
                    <a:pt x="773" y="504"/>
                  </a:cubicBezTo>
                  <a:cubicBezTo>
                    <a:pt x="1042" y="504"/>
                    <a:pt x="1311" y="454"/>
                    <a:pt x="1546" y="353"/>
                  </a:cubicBezTo>
                  <a:cubicBezTo>
                    <a:pt x="1345" y="118"/>
                    <a:pt x="1059" y="0"/>
                    <a:pt x="77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296525" y="223647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67" y="0"/>
                  </a:moveTo>
                  <a:cubicBezTo>
                    <a:pt x="67" y="0"/>
                    <a:pt x="0" y="135"/>
                    <a:pt x="0" y="135"/>
                  </a:cubicBezTo>
                  <a:lnTo>
                    <a:pt x="336" y="269"/>
                  </a:lnTo>
                  <a:cubicBezTo>
                    <a:pt x="390" y="287"/>
                    <a:pt x="435" y="296"/>
                    <a:pt x="467" y="296"/>
                  </a:cubicBezTo>
                  <a:cubicBezTo>
                    <a:pt x="555" y="296"/>
                    <a:pt x="551" y="233"/>
                    <a:pt x="404" y="135"/>
                  </a:cubicBezTo>
                  <a:cubicBezTo>
                    <a:pt x="336" y="67"/>
                    <a:pt x="202" y="0"/>
                    <a:pt x="6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320050" y="21742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0650" y="2888575"/>
              <a:ext cx="20175" cy="30275"/>
            </a:xfrm>
            <a:custGeom>
              <a:avLst/>
              <a:gdLst/>
              <a:ahLst/>
              <a:cxnLst/>
              <a:rect l="l" t="t" r="r" b="b"/>
              <a:pathLst>
                <a:path w="807" h="1211" extrusionOk="0">
                  <a:moveTo>
                    <a:pt x="0" y="1"/>
                  </a:moveTo>
                  <a:lnTo>
                    <a:pt x="403" y="1211"/>
                  </a:lnTo>
                  <a:lnTo>
                    <a:pt x="807" y="1211"/>
                  </a:lnTo>
                  <a:lnTo>
                    <a:pt x="807" y="404"/>
                  </a:lnTo>
                  <a:cubicBezTo>
                    <a:pt x="605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BB85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28450" y="2444875"/>
              <a:ext cx="139525" cy="393300"/>
            </a:xfrm>
            <a:custGeom>
              <a:avLst/>
              <a:gdLst/>
              <a:ahLst/>
              <a:cxnLst/>
              <a:rect l="l" t="t" r="r" b="b"/>
              <a:pathLst>
                <a:path w="5581" h="15732" extrusionOk="0">
                  <a:moveTo>
                    <a:pt x="606" y="1"/>
                  </a:moveTo>
                  <a:cubicBezTo>
                    <a:pt x="1" y="673"/>
                    <a:pt x="203" y="1748"/>
                    <a:pt x="1009" y="2017"/>
                  </a:cubicBezTo>
                  <a:lnTo>
                    <a:pt x="1009" y="2421"/>
                  </a:lnTo>
                  <a:cubicBezTo>
                    <a:pt x="1413" y="2757"/>
                    <a:pt x="1077" y="3295"/>
                    <a:pt x="1413" y="3698"/>
                  </a:cubicBezTo>
                  <a:cubicBezTo>
                    <a:pt x="1413" y="4370"/>
                    <a:pt x="1480" y="5110"/>
                    <a:pt x="1682" y="5849"/>
                  </a:cubicBezTo>
                  <a:cubicBezTo>
                    <a:pt x="2287" y="8001"/>
                    <a:pt x="3026" y="10085"/>
                    <a:pt x="3900" y="12236"/>
                  </a:cubicBezTo>
                  <a:cubicBezTo>
                    <a:pt x="4371" y="13446"/>
                    <a:pt x="4371" y="14925"/>
                    <a:pt x="5581" y="15732"/>
                  </a:cubicBezTo>
                  <a:cubicBezTo>
                    <a:pt x="4976" y="13110"/>
                    <a:pt x="4169" y="10488"/>
                    <a:pt x="3026" y="8068"/>
                  </a:cubicBezTo>
                  <a:cubicBezTo>
                    <a:pt x="2690" y="7127"/>
                    <a:pt x="2421" y="6185"/>
                    <a:pt x="2219" y="5177"/>
                  </a:cubicBezTo>
                  <a:cubicBezTo>
                    <a:pt x="1816" y="3496"/>
                    <a:pt x="1951" y="1614"/>
                    <a:pt x="1144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3074675" y="833075"/>
              <a:ext cx="62225" cy="191750"/>
            </a:xfrm>
            <a:custGeom>
              <a:avLst/>
              <a:gdLst/>
              <a:ahLst/>
              <a:cxnLst/>
              <a:rect l="l" t="t" r="r" b="b"/>
              <a:pathLst>
                <a:path w="2489" h="7670" extrusionOk="0">
                  <a:moveTo>
                    <a:pt x="2488" y="1"/>
                  </a:moveTo>
                  <a:cubicBezTo>
                    <a:pt x="1413" y="2421"/>
                    <a:pt x="539" y="4976"/>
                    <a:pt x="1" y="7665"/>
                  </a:cubicBezTo>
                  <a:cubicBezTo>
                    <a:pt x="55" y="7668"/>
                    <a:pt x="109" y="7669"/>
                    <a:pt x="162" y="7669"/>
                  </a:cubicBezTo>
                  <a:cubicBezTo>
                    <a:pt x="1361" y="7669"/>
                    <a:pt x="2267" y="6958"/>
                    <a:pt x="1816" y="6186"/>
                  </a:cubicBezTo>
                  <a:cubicBezTo>
                    <a:pt x="1211" y="5245"/>
                    <a:pt x="1816" y="4707"/>
                    <a:pt x="2018" y="3967"/>
                  </a:cubicBezTo>
                  <a:cubicBezTo>
                    <a:pt x="2287" y="3093"/>
                    <a:pt x="2421" y="2287"/>
                    <a:pt x="2488" y="1413"/>
                  </a:cubicBezTo>
                  <a:lnTo>
                    <a:pt x="2488" y="1"/>
                  </a:lnTo>
                  <a:close/>
                </a:path>
              </a:pathLst>
            </a:custGeom>
            <a:solidFill>
              <a:srgbClr val="8A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889800" y="2341925"/>
              <a:ext cx="65575" cy="155075"/>
            </a:xfrm>
            <a:custGeom>
              <a:avLst/>
              <a:gdLst/>
              <a:ahLst/>
              <a:cxnLst/>
              <a:rect l="l" t="t" r="r" b="b"/>
              <a:pathLst>
                <a:path w="2623" h="6203" extrusionOk="0">
                  <a:moveTo>
                    <a:pt x="1581" y="1"/>
                  </a:moveTo>
                  <a:cubicBezTo>
                    <a:pt x="1513" y="1"/>
                    <a:pt x="1446" y="51"/>
                    <a:pt x="1412" y="152"/>
                  </a:cubicBezTo>
                  <a:cubicBezTo>
                    <a:pt x="1" y="1295"/>
                    <a:pt x="1" y="1295"/>
                    <a:pt x="942" y="2774"/>
                  </a:cubicBezTo>
                  <a:cubicBezTo>
                    <a:pt x="1278" y="3446"/>
                    <a:pt x="2018" y="4051"/>
                    <a:pt x="1009" y="4791"/>
                  </a:cubicBezTo>
                  <a:cubicBezTo>
                    <a:pt x="471" y="5194"/>
                    <a:pt x="740" y="5598"/>
                    <a:pt x="1278" y="5866"/>
                  </a:cubicBezTo>
                  <a:cubicBezTo>
                    <a:pt x="1681" y="6068"/>
                    <a:pt x="2152" y="6203"/>
                    <a:pt x="2623" y="6203"/>
                  </a:cubicBezTo>
                  <a:cubicBezTo>
                    <a:pt x="2286" y="5530"/>
                    <a:pt x="2085" y="4858"/>
                    <a:pt x="2219" y="4186"/>
                  </a:cubicBezTo>
                  <a:lnTo>
                    <a:pt x="1749" y="2572"/>
                  </a:lnTo>
                  <a:cubicBezTo>
                    <a:pt x="1816" y="2572"/>
                    <a:pt x="1883" y="2505"/>
                    <a:pt x="1883" y="2438"/>
                  </a:cubicBezTo>
                  <a:cubicBezTo>
                    <a:pt x="1883" y="2303"/>
                    <a:pt x="1883" y="2169"/>
                    <a:pt x="1749" y="2169"/>
                  </a:cubicBezTo>
                  <a:lnTo>
                    <a:pt x="1749" y="152"/>
                  </a:lnTo>
                  <a:cubicBezTo>
                    <a:pt x="1715" y="51"/>
                    <a:pt x="1648" y="1"/>
                    <a:pt x="158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935175" y="2396125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270" y="270"/>
                    <a:pt x="270" y="68"/>
                    <a:pt x="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925100" y="2335625"/>
              <a:ext cx="8425" cy="10125"/>
            </a:xfrm>
            <a:custGeom>
              <a:avLst/>
              <a:gdLst/>
              <a:ahLst/>
              <a:cxnLst/>
              <a:rect l="l" t="t" r="r" b="b"/>
              <a:pathLst>
                <a:path w="337" h="405" extrusionOk="0">
                  <a:moveTo>
                    <a:pt x="0" y="1"/>
                  </a:moveTo>
                  <a:lnTo>
                    <a:pt x="0" y="404"/>
                  </a:lnTo>
                  <a:lnTo>
                    <a:pt x="337" y="4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60375" y="2944050"/>
              <a:ext cx="16850" cy="16750"/>
            </a:xfrm>
            <a:custGeom>
              <a:avLst/>
              <a:gdLst/>
              <a:ahLst/>
              <a:cxnLst/>
              <a:rect l="l" t="t" r="r" b="b"/>
              <a:pathLst>
                <a:path w="674" h="670" extrusionOk="0">
                  <a:moveTo>
                    <a:pt x="270" y="0"/>
                  </a:moveTo>
                  <a:cubicBezTo>
                    <a:pt x="135" y="135"/>
                    <a:pt x="68" y="269"/>
                    <a:pt x="1" y="471"/>
                  </a:cubicBezTo>
                  <a:cubicBezTo>
                    <a:pt x="1" y="622"/>
                    <a:pt x="39" y="669"/>
                    <a:pt x="90" y="669"/>
                  </a:cubicBezTo>
                  <a:cubicBezTo>
                    <a:pt x="174" y="669"/>
                    <a:pt x="295" y="538"/>
                    <a:pt x="337" y="538"/>
                  </a:cubicBezTo>
                  <a:cubicBezTo>
                    <a:pt x="539" y="538"/>
                    <a:pt x="673" y="336"/>
                    <a:pt x="606" y="135"/>
                  </a:cubicBezTo>
                  <a:cubicBezTo>
                    <a:pt x="539" y="67"/>
                    <a:pt x="404" y="67"/>
                    <a:pt x="270" y="0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3693175" y="2731650"/>
              <a:ext cx="255500" cy="143200"/>
            </a:xfrm>
            <a:custGeom>
              <a:avLst/>
              <a:gdLst/>
              <a:ahLst/>
              <a:cxnLst/>
              <a:rect l="l" t="t" r="r" b="b"/>
              <a:pathLst>
                <a:path w="10220" h="5728" extrusionOk="0">
                  <a:moveTo>
                    <a:pt x="8951" y="0"/>
                  </a:moveTo>
                  <a:cubicBezTo>
                    <a:pt x="8879" y="0"/>
                    <a:pt x="8808" y="9"/>
                    <a:pt x="8740" y="26"/>
                  </a:cubicBezTo>
                  <a:cubicBezTo>
                    <a:pt x="6118" y="1034"/>
                    <a:pt x="3833" y="2647"/>
                    <a:pt x="1412" y="3925"/>
                  </a:cubicBezTo>
                  <a:cubicBezTo>
                    <a:pt x="807" y="4261"/>
                    <a:pt x="1" y="4664"/>
                    <a:pt x="337" y="5605"/>
                  </a:cubicBezTo>
                  <a:cubicBezTo>
                    <a:pt x="506" y="5690"/>
                    <a:pt x="675" y="5727"/>
                    <a:pt x="844" y="5727"/>
                  </a:cubicBezTo>
                  <a:cubicBezTo>
                    <a:pt x="1078" y="5727"/>
                    <a:pt x="1312" y="5655"/>
                    <a:pt x="1547" y="5538"/>
                  </a:cubicBezTo>
                  <a:cubicBezTo>
                    <a:pt x="2959" y="4530"/>
                    <a:pt x="4639" y="4261"/>
                    <a:pt x="6186" y="3454"/>
                  </a:cubicBezTo>
                  <a:cubicBezTo>
                    <a:pt x="6792" y="3151"/>
                    <a:pt x="7509" y="2628"/>
                    <a:pt x="8088" y="2628"/>
                  </a:cubicBezTo>
                  <a:cubicBezTo>
                    <a:pt x="8150" y="2628"/>
                    <a:pt x="8211" y="2634"/>
                    <a:pt x="8270" y="2647"/>
                  </a:cubicBezTo>
                  <a:cubicBezTo>
                    <a:pt x="9076" y="2849"/>
                    <a:pt x="8606" y="4059"/>
                    <a:pt x="9211" y="4664"/>
                  </a:cubicBezTo>
                  <a:cubicBezTo>
                    <a:pt x="9278" y="4765"/>
                    <a:pt x="9345" y="4816"/>
                    <a:pt x="9413" y="4816"/>
                  </a:cubicBezTo>
                  <a:cubicBezTo>
                    <a:pt x="9480" y="4816"/>
                    <a:pt x="9547" y="4765"/>
                    <a:pt x="9614" y="4664"/>
                  </a:cubicBezTo>
                  <a:cubicBezTo>
                    <a:pt x="9614" y="4261"/>
                    <a:pt x="9480" y="3723"/>
                    <a:pt x="10018" y="3454"/>
                  </a:cubicBezTo>
                  <a:cubicBezTo>
                    <a:pt x="10219" y="3252"/>
                    <a:pt x="10219" y="2849"/>
                    <a:pt x="10018" y="2647"/>
                  </a:cubicBezTo>
                  <a:cubicBezTo>
                    <a:pt x="10018" y="2513"/>
                    <a:pt x="9950" y="2378"/>
                    <a:pt x="9950" y="2244"/>
                  </a:cubicBezTo>
                  <a:cubicBezTo>
                    <a:pt x="9009" y="1706"/>
                    <a:pt x="9345" y="967"/>
                    <a:pt x="9547" y="227"/>
                  </a:cubicBezTo>
                  <a:cubicBezTo>
                    <a:pt x="9396" y="76"/>
                    <a:pt x="9169" y="0"/>
                    <a:pt x="8951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3978900" y="2848250"/>
              <a:ext cx="63900" cy="62200"/>
            </a:xfrm>
            <a:custGeom>
              <a:avLst/>
              <a:gdLst/>
              <a:ahLst/>
              <a:cxnLst/>
              <a:rect l="l" t="t" r="r" b="b"/>
              <a:pathLst>
                <a:path w="2556" h="2488" extrusionOk="0">
                  <a:moveTo>
                    <a:pt x="202" y="0"/>
                  </a:moveTo>
                  <a:lnTo>
                    <a:pt x="0" y="202"/>
                  </a:lnTo>
                  <a:lnTo>
                    <a:pt x="202" y="404"/>
                  </a:lnTo>
                  <a:cubicBezTo>
                    <a:pt x="673" y="1412"/>
                    <a:pt x="1547" y="2152"/>
                    <a:pt x="2555" y="2488"/>
                  </a:cubicBezTo>
                  <a:cubicBezTo>
                    <a:pt x="2017" y="1479"/>
                    <a:pt x="1143" y="605"/>
                    <a:pt x="202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3958725" y="2828075"/>
              <a:ext cx="25250" cy="25050"/>
            </a:xfrm>
            <a:custGeom>
              <a:avLst/>
              <a:gdLst/>
              <a:ahLst/>
              <a:cxnLst/>
              <a:rect l="l" t="t" r="r" b="b"/>
              <a:pathLst>
                <a:path w="1010" h="1002" extrusionOk="0">
                  <a:moveTo>
                    <a:pt x="202" y="1"/>
                  </a:moveTo>
                  <a:lnTo>
                    <a:pt x="1" y="202"/>
                  </a:lnTo>
                  <a:cubicBezTo>
                    <a:pt x="68" y="269"/>
                    <a:pt x="68" y="404"/>
                    <a:pt x="135" y="471"/>
                  </a:cubicBezTo>
                  <a:lnTo>
                    <a:pt x="539" y="874"/>
                  </a:lnTo>
                  <a:cubicBezTo>
                    <a:pt x="599" y="966"/>
                    <a:pt x="687" y="1002"/>
                    <a:pt x="772" y="1002"/>
                  </a:cubicBezTo>
                  <a:cubicBezTo>
                    <a:pt x="875" y="1002"/>
                    <a:pt x="972" y="948"/>
                    <a:pt x="1009" y="874"/>
                  </a:cubicBezTo>
                  <a:cubicBezTo>
                    <a:pt x="875" y="471"/>
                    <a:pt x="539" y="202"/>
                    <a:pt x="202" y="1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3941925" y="2797825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68" y="0"/>
                  </a:moveTo>
                  <a:lnTo>
                    <a:pt x="68" y="807"/>
                  </a:lnTo>
                  <a:lnTo>
                    <a:pt x="0" y="874"/>
                  </a:lnTo>
                  <a:lnTo>
                    <a:pt x="269" y="1009"/>
                  </a:lnTo>
                  <a:lnTo>
                    <a:pt x="471" y="807"/>
                  </a:lnTo>
                  <a:cubicBezTo>
                    <a:pt x="471" y="471"/>
                    <a:pt x="337" y="202"/>
                    <a:pt x="68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3950325" y="2818000"/>
              <a:ext cx="13475" cy="12625"/>
            </a:xfrm>
            <a:custGeom>
              <a:avLst/>
              <a:gdLst/>
              <a:ahLst/>
              <a:cxnLst/>
              <a:rect l="l" t="t" r="r" b="b"/>
              <a:pathLst>
                <a:path w="539" h="505" extrusionOk="0">
                  <a:moveTo>
                    <a:pt x="135" y="0"/>
                  </a:moveTo>
                  <a:cubicBezTo>
                    <a:pt x="1" y="135"/>
                    <a:pt x="1" y="269"/>
                    <a:pt x="135" y="404"/>
                  </a:cubicBezTo>
                  <a:cubicBezTo>
                    <a:pt x="169" y="471"/>
                    <a:pt x="236" y="504"/>
                    <a:pt x="311" y="504"/>
                  </a:cubicBezTo>
                  <a:cubicBezTo>
                    <a:pt x="387" y="504"/>
                    <a:pt x="471" y="471"/>
                    <a:pt x="538" y="40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4205800" y="2565875"/>
              <a:ext cx="20175" cy="11800"/>
            </a:xfrm>
            <a:custGeom>
              <a:avLst/>
              <a:gdLst/>
              <a:ahLst/>
              <a:cxnLst/>
              <a:rect l="l" t="t" r="r" b="b"/>
              <a:pathLst>
                <a:path w="807" h="472" extrusionOk="0">
                  <a:moveTo>
                    <a:pt x="807" y="1"/>
                  </a:moveTo>
                  <a:cubicBezTo>
                    <a:pt x="471" y="1"/>
                    <a:pt x="135" y="135"/>
                    <a:pt x="0" y="472"/>
                  </a:cubicBezTo>
                  <a:cubicBezTo>
                    <a:pt x="269" y="472"/>
                    <a:pt x="605" y="337"/>
                    <a:pt x="807" y="1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4194025" y="2577650"/>
              <a:ext cx="11800" cy="8425"/>
            </a:xfrm>
            <a:custGeom>
              <a:avLst/>
              <a:gdLst/>
              <a:ahLst/>
              <a:cxnLst/>
              <a:rect l="l" t="t" r="r" b="b"/>
              <a:pathLst>
                <a:path w="472" h="337" extrusionOk="0">
                  <a:moveTo>
                    <a:pt x="1" y="337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3173850" y="2035425"/>
              <a:ext cx="176500" cy="229950"/>
            </a:xfrm>
            <a:custGeom>
              <a:avLst/>
              <a:gdLst/>
              <a:ahLst/>
              <a:cxnLst/>
              <a:rect l="l" t="t" r="r" b="b"/>
              <a:pathLst>
                <a:path w="7060" h="9198" extrusionOk="0">
                  <a:moveTo>
                    <a:pt x="3052" y="0"/>
                  </a:moveTo>
                  <a:cubicBezTo>
                    <a:pt x="2875" y="0"/>
                    <a:pt x="2689" y="49"/>
                    <a:pt x="2488" y="177"/>
                  </a:cubicBezTo>
                  <a:cubicBezTo>
                    <a:pt x="1748" y="1118"/>
                    <a:pt x="0" y="1319"/>
                    <a:pt x="471" y="3067"/>
                  </a:cubicBezTo>
                  <a:cubicBezTo>
                    <a:pt x="0" y="4681"/>
                    <a:pt x="202" y="6429"/>
                    <a:pt x="941" y="7908"/>
                  </a:cubicBezTo>
                  <a:cubicBezTo>
                    <a:pt x="1869" y="8751"/>
                    <a:pt x="3088" y="9198"/>
                    <a:pt x="4332" y="9198"/>
                  </a:cubicBezTo>
                  <a:cubicBezTo>
                    <a:pt x="5072" y="9198"/>
                    <a:pt x="5820" y="9040"/>
                    <a:pt x="6521" y="8715"/>
                  </a:cubicBezTo>
                  <a:lnTo>
                    <a:pt x="6992" y="6362"/>
                  </a:lnTo>
                  <a:cubicBezTo>
                    <a:pt x="7059" y="5084"/>
                    <a:pt x="6857" y="3874"/>
                    <a:pt x="6521" y="2664"/>
                  </a:cubicBezTo>
                  <a:cubicBezTo>
                    <a:pt x="6320" y="2462"/>
                    <a:pt x="6051" y="2328"/>
                    <a:pt x="5849" y="2126"/>
                  </a:cubicBezTo>
                  <a:cubicBezTo>
                    <a:pt x="5647" y="1857"/>
                    <a:pt x="5378" y="1588"/>
                    <a:pt x="5244" y="1454"/>
                  </a:cubicBezTo>
                  <a:cubicBezTo>
                    <a:pt x="5177" y="1319"/>
                    <a:pt x="5110" y="1185"/>
                    <a:pt x="5042" y="1118"/>
                  </a:cubicBezTo>
                  <a:lnTo>
                    <a:pt x="4773" y="714"/>
                  </a:lnTo>
                  <a:cubicBezTo>
                    <a:pt x="4639" y="580"/>
                    <a:pt x="4505" y="513"/>
                    <a:pt x="4370" y="445"/>
                  </a:cubicBezTo>
                  <a:cubicBezTo>
                    <a:pt x="3929" y="348"/>
                    <a:pt x="3525" y="0"/>
                    <a:pt x="3052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3325100" y="2103700"/>
              <a:ext cx="43725" cy="90775"/>
            </a:xfrm>
            <a:custGeom>
              <a:avLst/>
              <a:gdLst/>
              <a:ahLst/>
              <a:cxnLst/>
              <a:rect l="l" t="t" r="r" b="b"/>
              <a:pathLst>
                <a:path w="1749" h="3631" extrusionOk="0">
                  <a:moveTo>
                    <a:pt x="539" y="0"/>
                  </a:moveTo>
                  <a:lnTo>
                    <a:pt x="539" y="0"/>
                  </a:lnTo>
                  <a:cubicBezTo>
                    <a:pt x="606" y="1210"/>
                    <a:pt x="1" y="2555"/>
                    <a:pt x="942" y="3631"/>
                  </a:cubicBezTo>
                  <a:cubicBezTo>
                    <a:pt x="1749" y="2286"/>
                    <a:pt x="1278" y="1143"/>
                    <a:pt x="539" y="0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3177200" y="2041500"/>
              <a:ext cx="58850" cy="72300"/>
            </a:xfrm>
            <a:custGeom>
              <a:avLst/>
              <a:gdLst/>
              <a:ahLst/>
              <a:cxnLst/>
              <a:rect l="l" t="t" r="r" b="b"/>
              <a:pathLst>
                <a:path w="2354" h="2892" extrusionOk="0">
                  <a:moveTo>
                    <a:pt x="2354" y="1"/>
                  </a:moveTo>
                  <a:lnTo>
                    <a:pt x="2354" y="1"/>
                  </a:lnTo>
                  <a:cubicBezTo>
                    <a:pt x="202" y="875"/>
                    <a:pt x="1" y="1144"/>
                    <a:pt x="337" y="2892"/>
                  </a:cubicBezTo>
                  <a:cubicBezTo>
                    <a:pt x="404" y="2085"/>
                    <a:pt x="875" y="1413"/>
                    <a:pt x="1614" y="1009"/>
                  </a:cubicBezTo>
                  <a:cubicBezTo>
                    <a:pt x="2085" y="875"/>
                    <a:pt x="2354" y="539"/>
                    <a:pt x="2354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3284775" y="2041500"/>
              <a:ext cx="52125" cy="62550"/>
            </a:xfrm>
            <a:custGeom>
              <a:avLst/>
              <a:gdLst/>
              <a:ahLst/>
              <a:cxnLst/>
              <a:rect l="l" t="t" r="r" b="b"/>
              <a:pathLst>
                <a:path w="2085" h="2502" extrusionOk="0">
                  <a:moveTo>
                    <a:pt x="135" y="1"/>
                  </a:moveTo>
                  <a:cubicBezTo>
                    <a:pt x="0" y="135"/>
                    <a:pt x="0" y="337"/>
                    <a:pt x="135" y="471"/>
                  </a:cubicBezTo>
                  <a:cubicBezTo>
                    <a:pt x="135" y="606"/>
                    <a:pt x="135" y="740"/>
                    <a:pt x="135" y="875"/>
                  </a:cubicBezTo>
                  <a:cubicBezTo>
                    <a:pt x="202" y="942"/>
                    <a:pt x="336" y="1144"/>
                    <a:pt x="404" y="1278"/>
                  </a:cubicBezTo>
                  <a:cubicBezTo>
                    <a:pt x="740" y="1547"/>
                    <a:pt x="1009" y="1816"/>
                    <a:pt x="1278" y="2085"/>
                  </a:cubicBezTo>
                  <a:cubicBezTo>
                    <a:pt x="1394" y="2318"/>
                    <a:pt x="1663" y="2501"/>
                    <a:pt x="1952" y="2501"/>
                  </a:cubicBezTo>
                  <a:cubicBezTo>
                    <a:pt x="1996" y="2501"/>
                    <a:pt x="2040" y="2497"/>
                    <a:pt x="2084" y="2488"/>
                  </a:cubicBezTo>
                  <a:cubicBezTo>
                    <a:pt x="1815" y="1413"/>
                    <a:pt x="1076" y="471"/>
                    <a:pt x="135" y="1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3237700" y="203330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1050" y="1"/>
                  </a:moveTo>
                  <a:cubicBezTo>
                    <a:pt x="683" y="1"/>
                    <a:pt x="315" y="119"/>
                    <a:pt x="1" y="329"/>
                  </a:cubicBezTo>
                  <a:cubicBezTo>
                    <a:pt x="73" y="365"/>
                    <a:pt x="170" y="372"/>
                    <a:pt x="275" y="372"/>
                  </a:cubicBezTo>
                  <a:cubicBezTo>
                    <a:pt x="339" y="372"/>
                    <a:pt x="406" y="369"/>
                    <a:pt x="472" y="369"/>
                  </a:cubicBezTo>
                  <a:cubicBezTo>
                    <a:pt x="695" y="369"/>
                    <a:pt x="904" y="400"/>
                    <a:pt x="942" y="665"/>
                  </a:cubicBezTo>
                  <a:cubicBezTo>
                    <a:pt x="1016" y="1180"/>
                    <a:pt x="1125" y="1346"/>
                    <a:pt x="1254" y="1346"/>
                  </a:cubicBezTo>
                  <a:cubicBezTo>
                    <a:pt x="1478" y="1346"/>
                    <a:pt x="1761" y="842"/>
                    <a:pt x="2018" y="799"/>
                  </a:cubicBezTo>
                  <a:lnTo>
                    <a:pt x="2018" y="329"/>
                  </a:lnTo>
                  <a:cubicBezTo>
                    <a:pt x="1727" y="102"/>
                    <a:pt x="1389" y="1"/>
                    <a:pt x="1050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3022575" y="2191100"/>
              <a:ext cx="26925" cy="44950"/>
            </a:xfrm>
            <a:custGeom>
              <a:avLst/>
              <a:gdLst/>
              <a:ahLst/>
              <a:cxnLst/>
              <a:rect l="l" t="t" r="r" b="b"/>
              <a:pathLst>
                <a:path w="1077" h="1798" extrusionOk="0">
                  <a:moveTo>
                    <a:pt x="673" y="0"/>
                  </a:moveTo>
                  <a:cubicBezTo>
                    <a:pt x="1" y="269"/>
                    <a:pt x="202" y="874"/>
                    <a:pt x="68" y="1345"/>
                  </a:cubicBezTo>
                  <a:cubicBezTo>
                    <a:pt x="291" y="1456"/>
                    <a:pt x="421" y="1798"/>
                    <a:pt x="726" y="1798"/>
                  </a:cubicBezTo>
                  <a:cubicBezTo>
                    <a:pt x="790" y="1798"/>
                    <a:pt x="861" y="1783"/>
                    <a:pt x="942" y="1748"/>
                  </a:cubicBezTo>
                  <a:cubicBezTo>
                    <a:pt x="875" y="1143"/>
                    <a:pt x="1076" y="538"/>
                    <a:pt x="673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3350325" y="2401350"/>
              <a:ext cx="289100" cy="342425"/>
            </a:xfrm>
            <a:custGeom>
              <a:avLst/>
              <a:gdLst/>
              <a:ahLst/>
              <a:cxnLst/>
              <a:rect l="l" t="t" r="r" b="b"/>
              <a:pathLst>
                <a:path w="11564" h="13697" extrusionOk="0">
                  <a:moveTo>
                    <a:pt x="5484" y="0"/>
                  </a:moveTo>
                  <a:cubicBezTo>
                    <a:pt x="4663" y="0"/>
                    <a:pt x="3951" y="166"/>
                    <a:pt x="3698" y="531"/>
                  </a:cubicBezTo>
                  <a:cubicBezTo>
                    <a:pt x="2757" y="1742"/>
                    <a:pt x="1614" y="2884"/>
                    <a:pt x="1479" y="4565"/>
                  </a:cubicBezTo>
                  <a:cubicBezTo>
                    <a:pt x="1277" y="4767"/>
                    <a:pt x="1143" y="5103"/>
                    <a:pt x="1143" y="5439"/>
                  </a:cubicBezTo>
                  <a:cubicBezTo>
                    <a:pt x="269" y="6179"/>
                    <a:pt x="740" y="7321"/>
                    <a:pt x="269" y="8195"/>
                  </a:cubicBezTo>
                  <a:cubicBezTo>
                    <a:pt x="67" y="8733"/>
                    <a:pt x="0" y="9406"/>
                    <a:pt x="135" y="10078"/>
                  </a:cubicBezTo>
                  <a:cubicBezTo>
                    <a:pt x="471" y="11490"/>
                    <a:pt x="538" y="13103"/>
                    <a:pt x="2488" y="13439"/>
                  </a:cubicBezTo>
                  <a:cubicBezTo>
                    <a:pt x="2555" y="13305"/>
                    <a:pt x="2622" y="13170"/>
                    <a:pt x="2622" y="13036"/>
                  </a:cubicBezTo>
                  <a:lnTo>
                    <a:pt x="2622" y="13036"/>
                  </a:lnTo>
                  <a:cubicBezTo>
                    <a:pt x="2891" y="13103"/>
                    <a:pt x="2555" y="13439"/>
                    <a:pt x="2824" y="13574"/>
                  </a:cubicBezTo>
                  <a:cubicBezTo>
                    <a:pt x="3164" y="13659"/>
                    <a:pt x="3496" y="13696"/>
                    <a:pt x="3821" y="13696"/>
                  </a:cubicBezTo>
                  <a:cubicBezTo>
                    <a:pt x="5034" y="13696"/>
                    <a:pt x="6147" y="13177"/>
                    <a:pt x="7261" y="12700"/>
                  </a:cubicBezTo>
                  <a:cubicBezTo>
                    <a:pt x="10689" y="9943"/>
                    <a:pt x="11563" y="5036"/>
                    <a:pt x="9210" y="1338"/>
                  </a:cubicBezTo>
                  <a:cubicBezTo>
                    <a:pt x="9009" y="1204"/>
                    <a:pt x="8807" y="1002"/>
                    <a:pt x="8605" y="868"/>
                  </a:cubicBezTo>
                  <a:cubicBezTo>
                    <a:pt x="7980" y="320"/>
                    <a:pt x="6626" y="0"/>
                    <a:pt x="5484" y="0"/>
                  </a:cubicBez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3582250" y="2653650"/>
              <a:ext cx="388275" cy="241850"/>
            </a:xfrm>
            <a:custGeom>
              <a:avLst/>
              <a:gdLst/>
              <a:ahLst/>
              <a:cxnLst/>
              <a:rect l="l" t="t" r="r" b="b"/>
              <a:pathLst>
                <a:path w="15531" h="9674" extrusionOk="0">
                  <a:moveTo>
                    <a:pt x="11534" y="0"/>
                  </a:moveTo>
                  <a:cubicBezTo>
                    <a:pt x="11414" y="0"/>
                    <a:pt x="11273" y="106"/>
                    <a:pt x="11093" y="389"/>
                  </a:cubicBezTo>
                  <a:cubicBezTo>
                    <a:pt x="10892" y="658"/>
                    <a:pt x="10623" y="860"/>
                    <a:pt x="10286" y="927"/>
                  </a:cubicBezTo>
                  <a:lnTo>
                    <a:pt x="3967" y="4961"/>
                  </a:lnTo>
                  <a:cubicBezTo>
                    <a:pt x="3564" y="6104"/>
                    <a:pt x="3564" y="6104"/>
                    <a:pt x="3228" y="6104"/>
                  </a:cubicBezTo>
                  <a:cubicBezTo>
                    <a:pt x="3040" y="6104"/>
                    <a:pt x="2851" y="6099"/>
                    <a:pt x="2664" y="6099"/>
                  </a:cubicBezTo>
                  <a:cubicBezTo>
                    <a:pt x="1773" y="6099"/>
                    <a:pt x="916" y="6191"/>
                    <a:pt x="471" y="7246"/>
                  </a:cubicBezTo>
                  <a:cubicBezTo>
                    <a:pt x="1" y="8524"/>
                    <a:pt x="1278" y="8725"/>
                    <a:pt x="1816" y="9398"/>
                  </a:cubicBezTo>
                  <a:cubicBezTo>
                    <a:pt x="1950" y="9532"/>
                    <a:pt x="2152" y="9599"/>
                    <a:pt x="2354" y="9667"/>
                  </a:cubicBezTo>
                  <a:cubicBezTo>
                    <a:pt x="2422" y="9671"/>
                    <a:pt x="2489" y="9674"/>
                    <a:pt x="2556" y="9674"/>
                  </a:cubicBezTo>
                  <a:cubicBezTo>
                    <a:pt x="3419" y="9674"/>
                    <a:pt x="4208" y="9277"/>
                    <a:pt x="4707" y="8591"/>
                  </a:cubicBezTo>
                  <a:cubicBezTo>
                    <a:pt x="6522" y="6978"/>
                    <a:pt x="8807" y="6036"/>
                    <a:pt x="10892" y="4826"/>
                  </a:cubicBezTo>
                  <a:cubicBezTo>
                    <a:pt x="11698" y="4423"/>
                    <a:pt x="12505" y="3952"/>
                    <a:pt x="13245" y="3414"/>
                  </a:cubicBezTo>
                  <a:cubicBezTo>
                    <a:pt x="13648" y="2809"/>
                    <a:pt x="14253" y="2339"/>
                    <a:pt x="14925" y="2070"/>
                  </a:cubicBezTo>
                  <a:cubicBezTo>
                    <a:pt x="15530" y="1935"/>
                    <a:pt x="15463" y="1398"/>
                    <a:pt x="15261" y="927"/>
                  </a:cubicBezTo>
                  <a:lnTo>
                    <a:pt x="15261" y="927"/>
                  </a:lnTo>
                  <a:cubicBezTo>
                    <a:pt x="14724" y="1263"/>
                    <a:pt x="14186" y="1398"/>
                    <a:pt x="13648" y="1398"/>
                  </a:cubicBezTo>
                  <a:cubicBezTo>
                    <a:pt x="13245" y="860"/>
                    <a:pt x="12438" y="994"/>
                    <a:pt x="12034" y="524"/>
                  </a:cubicBezTo>
                  <a:cubicBezTo>
                    <a:pt x="11868" y="275"/>
                    <a:pt x="11728" y="0"/>
                    <a:pt x="11534" y="0"/>
                  </a:cubicBezTo>
                  <a:close/>
                </a:path>
              </a:pathLst>
            </a:custGeom>
            <a:solidFill>
              <a:srgbClr val="73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3476375" y="2777325"/>
              <a:ext cx="203375" cy="156650"/>
            </a:xfrm>
            <a:custGeom>
              <a:avLst/>
              <a:gdLst/>
              <a:ahLst/>
              <a:cxnLst/>
              <a:rect l="l" t="t" r="r" b="b"/>
              <a:pathLst>
                <a:path w="8135" h="6266" extrusionOk="0">
                  <a:moveTo>
                    <a:pt x="7952" y="1"/>
                  </a:moveTo>
                  <a:cubicBezTo>
                    <a:pt x="7121" y="1"/>
                    <a:pt x="6598" y="825"/>
                    <a:pt x="5782" y="888"/>
                  </a:cubicBezTo>
                  <a:cubicBezTo>
                    <a:pt x="3765" y="1896"/>
                    <a:pt x="1412" y="2299"/>
                    <a:pt x="0" y="4249"/>
                  </a:cubicBezTo>
                  <a:cubicBezTo>
                    <a:pt x="0" y="4451"/>
                    <a:pt x="67" y="4585"/>
                    <a:pt x="269" y="4720"/>
                  </a:cubicBezTo>
                  <a:cubicBezTo>
                    <a:pt x="1412" y="4854"/>
                    <a:pt x="2757" y="4451"/>
                    <a:pt x="3160" y="6131"/>
                  </a:cubicBezTo>
                  <a:cubicBezTo>
                    <a:pt x="3294" y="6199"/>
                    <a:pt x="3496" y="6266"/>
                    <a:pt x="3631" y="6266"/>
                  </a:cubicBezTo>
                  <a:cubicBezTo>
                    <a:pt x="4841" y="5997"/>
                    <a:pt x="6118" y="5930"/>
                    <a:pt x="6521" y="4451"/>
                  </a:cubicBezTo>
                  <a:cubicBezTo>
                    <a:pt x="6012" y="4260"/>
                    <a:pt x="6226" y="3163"/>
                    <a:pt x="5678" y="3163"/>
                  </a:cubicBezTo>
                  <a:cubicBezTo>
                    <a:pt x="5648" y="3163"/>
                    <a:pt x="5615" y="3166"/>
                    <a:pt x="5580" y="3173"/>
                  </a:cubicBezTo>
                  <a:cubicBezTo>
                    <a:pt x="5402" y="3224"/>
                    <a:pt x="5270" y="3246"/>
                    <a:pt x="5173" y="3246"/>
                  </a:cubicBezTo>
                  <a:cubicBezTo>
                    <a:pt x="4754" y="3246"/>
                    <a:pt x="4975" y="2841"/>
                    <a:pt x="4975" y="2568"/>
                  </a:cubicBezTo>
                  <a:cubicBezTo>
                    <a:pt x="5110" y="2098"/>
                    <a:pt x="5446" y="1762"/>
                    <a:pt x="5916" y="1694"/>
                  </a:cubicBezTo>
                  <a:cubicBezTo>
                    <a:pt x="6223" y="1639"/>
                    <a:pt x="6540" y="1606"/>
                    <a:pt x="6856" y="1606"/>
                  </a:cubicBezTo>
                  <a:cubicBezTo>
                    <a:pt x="7301" y="1606"/>
                    <a:pt x="7741" y="1671"/>
                    <a:pt x="8135" y="1829"/>
                  </a:cubicBezTo>
                  <a:lnTo>
                    <a:pt x="8135" y="14"/>
                  </a:lnTo>
                  <a:cubicBezTo>
                    <a:pt x="8072" y="5"/>
                    <a:pt x="8011" y="1"/>
                    <a:pt x="7952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3330150" y="2606225"/>
              <a:ext cx="201700" cy="158850"/>
            </a:xfrm>
            <a:custGeom>
              <a:avLst/>
              <a:gdLst/>
              <a:ahLst/>
              <a:cxnLst/>
              <a:rect l="l" t="t" r="r" b="b"/>
              <a:pathLst>
                <a:path w="8068" h="6354" extrusionOk="0">
                  <a:moveTo>
                    <a:pt x="1143" y="0"/>
                  </a:moveTo>
                  <a:lnTo>
                    <a:pt x="1143" y="0"/>
                  </a:lnTo>
                  <a:cubicBezTo>
                    <a:pt x="0" y="2488"/>
                    <a:pt x="1076" y="4370"/>
                    <a:pt x="2891" y="6051"/>
                  </a:cubicBezTo>
                  <a:cubicBezTo>
                    <a:pt x="3429" y="6253"/>
                    <a:pt x="4000" y="6353"/>
                    <a:pt x="4572" y="6353"/>
                  </a:cubicBezTo>
                  <a:cubicBezTo>
                    <a:pt x="5143" y="6353"/>
                    <a:pt x="5715" y="6253"/>
                    <a:pt x="6253" y="6051"/>
                  </a:cubicBezTo>
                  <a:cubicBezTo>
                    <a:pt x="6858" y="5513"/>
                    <a:pt x="7664" y="5311"/>
                    <a:pt x="8068" y="4505"/>
                  </a:cubicBezTo>
                  <a:lnTo>
                    <a:pt x="8068" y="4505"/>
                  </a:lnTo>
                  <a:cubicBezTo>
                    <a:pt x="6858" y="4572"/>
                    <a:pt x="5715" y="4774"/>
                    <a:pt x="4572" y="5177"/>
                  </a:cubicBezTo>
                  <a:cubicBezTo>
                    <a:pt x="4485" y="5212"/>
                    <a:pt x="4389" y="5228"/>
                    <a:pt x="4291" y="5228"/>
                  </a:cubicBezTo>
                  <a:cubicBezTo>
                    <a:pt x="4011" y="5228"/>
                    <a:pt x="3713" y="5090"/>
                    <a:pt x="3564" y="4841"/>
                  </a:cubicBezTo>
                  <a:cubicBezTo>
                    <a:pt x="3347" y="4961"/>
                    <a:pt x="3166" y="5021"/>
                    <a:pt x="3006" y="5021"/>
                  </a:cubicBezTo>
                  <a:cubicBezTo>
                    <a:pt x="2718" y="5021"/>
                    <a:pt x="2502" y="4826"/>
                    <a:pt x="2286" y="4437"/>
                  </a:cubicBezTo>
                  <a:cubicBezTo>
                    <a:pt x="1479" y="3093"/>
                    <a:pt x="1076" y="1547"/>
                    <a:pt x="1143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3387300" y="2384800"/>
              <a:ext cx="193300" cy="130700"/>
            </a:xfrm>
            <a:custGeom>
              <a:avLst/>
              <a:gdLst/>
              <a:ahLst/>
              <a:cxnLst/>
              <a:rect l="l" t="t" r="r" b="b"/>
              <a:pathLst>
                <a:path w="7732" h="5228" extrusionOk="0">
                  <a:moveTo>
                    <a:pt x="4541" y="0"/>
                  </a:moveTo>
                  <a:cubicBezTo>
                    <a:pt x="4278" y="0"/>
                    <a:pt x="4017" y="17"/>
                    <a:pt x="3765" y="51"/>
                  </a:cubicBezTo>
                  <a:cubicBezTo>
                    <a:pt x="1479" y="656"/>
                    <a:pt x="135" y="2538"/>
                    <a:pt x="0" y="5227"/>
                  </a:cubicBezTo>
                  <a:cubicBezTo>
                    <a:pt x="672" y="4353"/>
                    <a:pt x="807" y="3210"/>
                    <a:pt x="1748" y="2471"/>
                  </a:cubicBezTo>
                  <a:cubicBezTo>
                    <a:pt x="2388" y="1889"/>
                    <a:pt x="2625" y="1208"/>
                    <a:pt x="3634" y="1208"/>
                  </a:cubicBezTo>
                  <a:cubicBezTo>
                    <a:pt x="3791" y="1208"/>
                    <a:pt x="3968" y="1224"/>
                    <a:pt x="4168" y="1261"/>
                  </a:cubicBezTo>
                  <a:cubicBezTo>
                    <a:pt x="5378" y="1395"/>
                    <a:pt x="6589" y="1664"/>
                    <a:pt x="7731" y="2000"/>
                  </a:cubicBezTo>
                  <a:lnTo>
                    <a:pt x="6857" y="454"/>
                  </a:lnTo>
                  <a:cubicBezTo>
                    <a:pt x="6152" y="151"/>
                    <a:pt x="5332" y="0"/>
                    <a:pt x="4541" y="0"/>
                  </a:cubicBezTo>
                  <a:close/>
                </a:path>
              </a:pathLst>
            </a:custGeom>
            <a:solidFill>
              <a:srgbClr val="FA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3017550" y="2224700"/>
              <a:ext cx="38675" cy="142900"/>
            </a:xfrm>
            <a:custGeom>
              <a:avLst/>
              <a:gdLst/>
              <a:ahLst/>
              <a:cxnLst/>
              <a:rect l="l" t="t" r="r" b="b"/>
              <a:pathLst>
                <a:path w="1547" h="5716" extrusionOk="0">
                  <a:moveTo>
                    <a:pt x="269" y="1"/>
                  </a:moveTo>
                  <a:cubicBezTo>
                    <a:pt x="269" y="740"/>
                    <a:pt x="202" y="1480"/>
                    <a:pt x="269" y="2219"/>
                  </a:cubicBezTo>
                  <a:cubicBezTo>
                    <a:pt x="403" y="3362"/>
                    <a:pt x="0" y="4572"/>
                    <a:pt x="672" y="5715"/>
                  </a:cubicBezTo>
                  <a:cubicBezTo>
                    <a:pt x="538" y="4303"/>
                    <a:pt x="740" y="2959"/>
                    <a:pt x="1277" y="1681"/>
                  </a:cubicBezTo>
                  <a:cubicBezTo>
                    <a:pt x="1546" y="1211"/>
                    <a:pt x="1277" y="807"/>
                    <a:pt x="1143" y="404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3113350" y="2307050"/>
              <a:ext cx="40350" cy="53825"/>
            </a:xfrm>
            <a:custGeom>
              <a:avLst/>
              <a:gdLst/>
              <a:ahLst/>
              <a:cxnLst/>
              <a:rect l="l" t="t" r="r" b="b"/>
              <a:pathLst>
                <a:path w="1614" h="2153" extrusionOk="0">
                  <a:moveTo>
                    <a:pt x="807" y="1"/>
                  </a:moveTo>
                  <a:cubicBezTo>
                    <a:pt x="0" y="1"/>
                    <a:pt x="202" y="673"/>
                    <a:pt x="134" y="1144"/>
                  </a:cubicBezTo>
                  <a:cubicBezTo>
                    <a:pt x="134" y="1547"/>
                    <a:pt x="67" y="2152"/>
                    <a:pt x="605" y="2152"/>
                  </a:cubicBezTo>
                  <a:cubicBezTo>
                    <a:pt x="1412" y="2152"/>
                    <a:pt x="1345" y="1211"/>
                    <a:pt x="1479" y="740"/>
                  </a:cubicBezTo>
                  <a:cubicBezTo>
                    <a:pt x="1613" y="270"/>
                    <a:pt x="1210" y="1"/>
                    <a:pt x="80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3123425" y="2796150"/>
              <a:ext cx="45400" cy="115150"/>
            </a:xfrm>
            <a:custGeom>
              <a:avLst/>
              <a:gdLst/>
              <a:ahLst/>
              <a:cxnLst/>
              <a:rect l="l" t="t" r="r" b="b"/>
              <a:pathLst>
                <a:path w="1816" h="4606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874"/>
                    <a:pt x="202" y="1748"/>
                    <a:pt x="673" y="2488"/>
                  </a:cubicBezTo>
                  <a:cubicBezTo>
                    <a:pt x="1143" y="3025"/>
                    <a:pt x="1345" y="3765"/>
                    <a:pt x="1345" y="4504"/>
                  </a:cubicBezTo>
                  <a:cubicBezTo>
                    <a:pt x="1379" y="4572"/>
                    <a:pt x="1463" y="4605"/>
                    <a:pt x="1547" y="4605"/>
                  </a:cubicBezTo>
                  <a:cubicBezTo>
                    <a:pt x="1631" y="4605"/>
                    <a:pt x="1715" y="4572"/>
                    <a:pt x="1748" y="4504"/>
                  </a:cubicBezTo>
                  <a:cubicBezTo>
                    <a:pt x="1816" y="3698"/>
                    <a:pt x="1614" y="2958"/>
                    <a:pt x="1210" y="2286"/>
                  </a:cubicBezTo>
                  <a:cubicBezTo>
                    <a:pt x="740" y="1614"/>
                    <a:pt x="538" y="874"/>
                    <a:pt x="538" y="135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3348625" y="2537325"/>
              <a:ext cx="30300" cy="68925"/>
            </a:xfrm>
            <a:custGeom>
              <a:avLst/>
              <a:gdLst/>
              <a:ahLst/>
              <a:cxnLst/>
              <a:rect l="l" t="t" r="r" b="b"/>
              <a:pathLst>
                <a:path w="1212" h="2757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1" y="672"/>
                    <a:pt x="606" y="1815"/>
                    <a:pt x="337" y="2756"/>
                  </a:cubicBezTo>
                  <a:cubicBezTo>
                    <a:pt x="1077" y="1950"/>
                    <a:pt x="740" y="807"/>
                    <a:pt x="1211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3883100" y="2666725"/>
              <a:ext cx="40350" cy="21500"/>
            </a:xfrm>
            <a:custGeom>
              <a:avLst/>
              <a:gdLst/>
              <a:ahLst/>
              <a:cxnLst/>
              <a:rect l="l" t="t" r="r" b="b"/>
              <a:pathLst>
                <a:path w="1614" h="860" extrusionOk="0">
                  <a:moveTo>
                    <a:pt x="0" y="1"/>
                  </a:moveTo>
                  <a:lnTo>
                    <a:pt x="0" y="1"/>
                  </a:lnTo>
                  <a:cubicBezTo>
                    <a:pt x="166" y="498"/>
                    <a:pt x="697" y="860"/>
                    <a:pt x="1254" y="860"/>
                  </a:cubicBezTo>
                  <a:cubicBezTo>
                    <a:pt x="1374" y="860"/>
                    <a:pt x="1495" y="843"/>
                    <a:pt x="1614" y="807"/>
                  </a:cubicBezTo>
                  <a:cubicBezTo>
                    <a:pt x="1524" y="90"/>
                    <a:pt x="1106" y="30"/>
                    <a:pt x="658" y="30"/>
                  </a:cubicBezTo>
                  <a:cubicBezTo>
                    <a:pt x="568" y="30"/>
                    <a:pt x="477" y="33"/>
                    <a:pt x="388" y="33"/>
                  </a:cubicBezTo>
                  <a:cubicBezTo>
                    <a:pt x="253" y="33"/>
                    <a:pt x="121" y="28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3953675" y="2616300"/>
              <a:ext cx="8450" cy="13475"/>
            </a:xfrm>
            <a:custGeom>
              <a:avLst/>
              <a:gdLst/>
              <a:ahLst/>
              <a:cxnLst/>
              <a:rect l="l" t="t" r="r" b="b"/>
              <a:pathLst>
                <a:path w="338" h="539" extrusionOk="0">
                  <a:moveTo>
                    <a:pt x="337" y="1"/>
                  </a:moveTo>
                  <a:lnTo>
                    <a:pt x="1" y="135"/>
                  </a:lnTo>
                  <a:cubicBezTo>
                    <a:pt x="1" y="270"/>
                    <a:pt x="1" y="539"/>
                    <a:pt x="203" y="539"/>
                  </a:cubicBezTo>
                  <a:cubicBezTo>
                    <a:pt x="270" y="539"/>
                    <a:pt x="337" y="202"/>
                    <a:pt x="337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3911675" y="26465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0" y="1"/>
                  </a:moveTo>
                  <a:cubicBezTo>
                    <a:pt x="175" y="234"/>
                    <a:pt x="401" y="417"/>
                    <a:pt x="722" y="417"/>
                  </a:cubicBezTo>
                  <a:cubicBezTo>
                    <a:pt x="771" y="417"/>
                    <a:pt x="821" y="413"/>
                    <a:pt x="874" y="404"/>
                  </a:cubicBezTo>
                  <a:cubicBezTo>
                    <a:pt x="673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3933525" y="26566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0" y="0"/>
                  </a:moveTo>
                  <a:cubicBezTo>
                    <a:pt x="0" y="121"/>
                    <a:pt x="49" y="145"/>
                    <a:pt x="87" y="145"/>
                  </a:cubicBezTo>
                  <a:cubicBezTo>
                    <a:pt x="113" y="145"/>
                    <a:pt x="135" y="135"/>
                    <a:pt x="135" y="135"/>
                  </a:cubicBezTo>
                  <a:cubicBezTo>
                    <a:pt x="135" y="1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4004100" y="1871750"/>
              <a:ext cx="3400" cy="3400"/>
            </a:xfrm>
            <a:custGeom>
              <a:avLst/>
              <a:gdLst/>
              <a:ahLst/>
              <a:cxnLst/>
              <a:rect l="l" t="t" r="r" b="b"/>
              <a:pathLst>
                <a:path w="136" h="136" extrusionOk="0">
                  <a:moveTo>
                    <a:pt x="1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4004100" y="181630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202"/>
                  </a:lnTo>
                  <a:lnTo>
                    <a:pt x="1" y="202"/>
                  </a:lnTo>
                  <a:lnTo>
                    <a:pt x="135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4205800" y="1206200"/>
              <a:ext cx="38675" cy="110950"/>
            </a:xfrm>
            <a:custGeom>
              <a:avLst/>
              <a:gdLst/>
              <a:ahLst/>
              <a:cxnLst/>
              <a:rect l="l" t="t" r="r" b="b"/>
              <a:pathLst>
                <a:path w="1547" h="4438" extrusionOk="0">
                  <a:moveTo>
                    <a:pt x="740" y="0"/>
                  </a:moveTo>
                  <a:lnTo>
                    <a:pt x="740" y="1614"/>
                  </a:lnTo>
                  <a:cubicBezTo>
                    <a:pt x="269" y="2488"/>
                    <a:pt x="0" y="3429"/>
                    <a:pt x="0" y="4437"/>
                  </a:cubicBezTo>
                  <a:cubicBezTo>
                    <a:pt x="538" y="3765"/>
                    <a:pt x="1009" y="2958"/>
                    <a:pt x="1210" y="2084"/>
                  </a:cubicBezTo>
                  <a:cubicBezTo>
                    <a:pt x="1076" y="1345"/>
                    <a:pt x="1210" y="605"/>
                    <a:pt x="1546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4130150" y="1486875"/>
              <a:ext cx="40375" cy="46550"/>
            </a:xfrm>
            <a:custGeom>
              <a:avLst/>
              <a:gdLst/>
              <a:ahLst/>
              <a:cxnLst/>
              <a:rect l="l" t="t" r="r" b="b"/>
              <a:pathLst>
                <a:path w="1615" h="1862" extrusionOk="0">
                  <a:moveTo>
                    <a:pt x="472" y="0"/>
                  </a:moveTo>
                  <a:cubicBezTo>
                    <a:pt x="1" y="471"/>
                    <a:pt x="135" y="1076"/>
                    <a:pt x="68" y="1614"/>
                  </a:cubicBezTo>
                  <a:cubicBezTo>
                    <a:pt x="310" y="1765"/>
                    <a:pt x="564" y="1862"/>
                    <a:pt x="790" y="1862"/>
                  </a:cubicBezTo>
                  <a:cubicBezTo>
                    <a:pt x="1068" y="1862"/>
                    <a:pt x="1302" y="1716"/>
                    <a:pt x="1413" y="1345"/>
                  </a:cubicBezTo>
                  <a:cubicBezTo>
                    <a:pt x="1614" y="740"/>
                    <a:pt x="1144" y="68"/>
                    <a:pt x="472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20500" y="2503475"/>
              <a:ext cx="66800" cy="75875"/>
            </a:xfrm>
            <a:custGeom>
              <a:avLst/>
              <a:gdLst/>
              <a:ahLst/>
              <a:cxnLst/>
              <a:rect l="l" t="t" r="r" b="b"/>
              <a:pathLst>
                <a:path w="2672" h="3035" extrusionOk="0">
                  <a:moveTo>
                    <a:pt x="2023" y="1"/>
                  </a:moveTo>
                  <a:cubicBezTo>
                    <a:pt x="2013" y="1"/>
                    <a:pt x="2005" y="4"/>
                    <a:pt x="2000" y="9"/>
                  </a:cubicBezTo>
                  <a:cubicBezTo>
                    <a:pt x="1529" y="615"/>
                    <a:pt x="722" y="547"/>
                    <a:pt x="252" y="951"/>
                  </a:cubicBezTo>
                  <a:cubicBezTo>
                    <a:pt x="0" y="1139"/>
                    <a:pt x="42" y="1972"/>
                    <a:pt x="542" y="1972"/>
                  </a:cubicBezTo>
                  <a:cubicBezTo>
                    <a:pt x="577" y="1972"/>
                    <a:pt x="615" y="1968"/>
                    <a:pt x="655" y="1959"/>
                  </a:cubicBezTo>
                  <a:cubicBezTo>
                    <a:pt x="793" y="1910"/>
                    <a:pt x="910" y="1888"/>
                    <a:pt x="1014" y="1888"/>
                  </a:cubicBezTo>
                  <a:cubicBezTo>
                    <a:pt x="1618" y="1888"/>
                    <a:pt x="1744" y="2633"/>
                    <a:pt x="2605" y="3035"/>
                  </a:cubicBezTo>
                  <a:cubicBezTo>
                    <a:pt x="2134" y="1959"/>
                    <a:pt x="2672" y="1287"/>
                    <a:pt x="2470" y="547"/>
                  </a:cubicBezTo>
                  <a:cubicBezTo>
                    <a:pt x="2409" y="302"/>
                    <a:pt x="2124" y="1"/>
                    <a:pt x="202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953675" y="2507050"/>
              <a:ext cx="13475" cy="30300"/>
            </a:xfrm>
            <a:custGeom>
              <a:avLst/>
              <a:gdLst/>
              <a:ahLst/>
              <a:cxnLst/>
              <a:rect l="l" t="t" r="r" b="b"/>
              <a:pathLst>
                <a:path w="539" h="1212" extrusionOk="0">
                  <a:moveTo>
                    <a:pt x="68" y="1"/>
                  </a:moveTo>
                  <a:cubicBezTo>
                    <a:pt x="68" y="404"/>
                    <a:pt x="0" y="875"/>
                    <a:pt x="471" y="1211"/>
                  </a:cubicBezTo>
                  <a:cubicBezTo>
                    <a:pt x="471" y="808"/>
                    <a:pt x="538" y="270"/>
                    <a:pt x="68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405775" y="267345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67" y="1"/>
                  </a:moveTo>
                  <a:lnTo>
                    <a:pt x="0" y="68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3941925" y="2878500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0" y="0"/>
                  </a:moveTo>
                  <a:cubicBezTo>
                    <a:pt x="0" y="673"/>
                    <a:pt x="337" y="1278"/>
                    <a:pt x="874" y="1614"/>
                  </a:cubicBezTo>
                  <a:cubicBezTo>
                    <a:pt x="942" y="942"/>
                    <a:pt x="605" y="336"/>
                    <a:pt x="0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3931850" y="2854975"/>
              <a:ext cx="10100" cy="23550"/>
            </a:xfrm>
            <a:custGeom>
              <a:avLst/>
              <a:gdLst/>
              <a:ahLst/>
              <a:cxnLst/>
              <a:rect l="l" t="t" r="r" b="b"/>
              <a:pathLst>
                <a:path w="404" h="942" extrusionOk="0">
                  <a:moveTo>
                    <a:pt x="202" y="0"/>
                  </a:moveTo>
                  <a:lnTo>
                    <a:pt x="0" y="202"/>
                  </a:lnTo>
                  <a:cubicBezTo>
                    <a:pt x="0" y="471"/>
                    <a:pt x="134" y="807"/>
                    <a:pt x="403" y="941"/>
                  </a:cubicBezTo>
                  <a:lnTo>
                    <a:pt x="403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3923425" y="28482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471" y="269"/>
                    <a:pt x="471" y="135"/>
                    <a:pt x="404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4194025" y="1180825"/>
              <a:ext cx="31950" cy="25400"/>
            </a:xfrm>
            <a:custGeom>
              <a:avLst/>
              <a:gdLst/>
              <a:ahLst/>
              <a:cxnLst/>
              <a:rect l="l" t="t" r="r" b="b"/>
              <a:pathLst>
                <a:path w="1278" h="1016" extrusionOk="0">
                  <a:moveTo>
                    <a:pt x="518" y="1"/>
                  </a:moveTo>
                  <a:cubicBezTo>
                    <a:pt x="389" y="1"/>
                    <a:pt x="223" y="61"/>
                    <a:pt x="1" y="209"/>
                  </a:cubicBezTo>
                  <a:cubicBezTo>
                    <a:pt x="135" y="343"/>
                    <a:pt x="270" y="478"/>
                    <a:pt x="404" y="612"/>
                  </a:cubicBezTo>
                  <a:cubicBezTo>
                    <a:pt x="592" y="862"/>
                    <a:pt x="896" y="996"/>
                    <a:pt x="1209" y="1013"/>
                  </a:cubicBezTo>
                  <a:lnTo>
                    <a:pt x="1209" y="1013"/>
                  </a:lnTo>
                  <a:cubicBezTo>
                    <a:pt x="949" y="750"/>
                    <a:pt x="972" y="1"/>
                    <a:pt x="518" y="1"/>
                  </a:cubicBezTo>
                  <a:close/>
                  <a:moveTo>
                    <a:pt x="1209" y="1013"/>
                  </a:moveTo>
                  <a:cubicBezTo>
                    <a:pt x="1209" y="1014"/>
                    <a:pt x="1210" y="1015"/>
                    <a:pt x="1211" y="1015"/>
                  </a:cubicBezTo>
                  <a:lnTo>
                    <a:pt x="1278" y="1015"/>
                  </a:lnTo>
                  <a:cubicBezTo>
                    <a:pt x="1255" y="1015"/>
                    <a:pt x="1232" y="1015"/>
                    <a:pt x="1209" y="1013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4234375" y="1101000"/>
              <a:ext cx="18500" cy="17825"/>
            </a:xfrm>
            <a:custGeom>
              <a:avLst/>
              <a:gdLst/>
              <a:ahLst/>
              <a:cxnLst/>
              <a:rect l="l" t="t" r="r" b="b"/>
              <a:pathLst>
                <a:path w="740" h="713" extrusionOk="0">
                  <a:moveTo>
                    <a:pt x="259" y="0"/>
                  </a:moveTo>
                  <a:cubicBezTo>
                    <a:pt x="180" y="0"/>
                    <a:pt x="110" y="47"/>
                    <a:pt x="67" y="175"/>
                  </a:cubicBezTo>
                  <a:cubicBezTo>
                    <a:pt x="0" y="376"/>
                    <a:pt x="67" y="578"/>
                    <a:pt x="202" y="713"/>
                  </a:cubicBezTo>
                  <a:cubicBezTo>
                    <a:pt x="235" y="696"/>
                    <a:pt x="265" y="692"/>
                    <a:pt x="292" y="692"/>
                  </a:cubicBezTo>
                  <a:cubicBezTo>
                    <a:pt x="319" y="692"/>
                    <a:pt x="345" y="696"/>
                    <a:pt x="370" y="696"/>
                  </a:cubicBezTo>
                  <a:cubicBezTo>
                    <a:pt x="420" y="696"/>
                    <a:pt x="471" y="679"/>
                    <a:pt x="538" y="578"/>
                  </a:cubicBezTo>
                  <a:cubicBezTo>
                    <a:pt x="740" y="376"/>
                    <a:pt x="605" y="175"/>
                    <a:pt x="403" y="40"/>
                  </a:cubicBezTo>
                  <a:cubicBezTo>
                    <a:pt x="354" y="16"/>
                    <a:pt x="305" y="0"/>
                    <a:pt x="259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4246125" y="11961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7" y="0"/>
                  </a:moveTo>
                  <a:lnTo>
                    <a:pt x="1" y="403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4194025" y="11860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4254525" y="1175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4130150" y="157932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7"/>
                  </a:lnTo>
                  <a:lnTo>
                    <a:pt x="68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4133525" y="1574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4123450" y="15473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0" y="68"/>
                  </a:lnTo>
                  <a:cubicBezTo>
                    <a:pt x="0" y="68"/>
                    <a:pt x="67" y="202"/>
                    <a:pt x="67" y="202"/>
                  </a:cubicBezTo>
                  <a:lnTo>
                    <a:pt x="202" y="2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3943600" y="281800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1" y="0"/>
                  </a:moveTo>
                  <a:lnTo>
                    <a:pt x="337" y="471"/>
                  </a:lnTo>
                  <a:cubicBezTo>
                    <a:pt x="337" y="336"/>
                    <a:pt x="337" y="202"/>
                    <a:pt x="337" y="6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3952000" y="2828500"/>
              <a:ext cx="10125" cy="11375"/>
            </a:xfrm>
            <a:custGeom>
              <a:avLst/>
              <a:gdLst/>
              <a:ahLst/>
              <a:cxnLst/>
              <a:rect l="l" t="t" r="r" b="b"/>
              <a:pathLst>
                <a:path w="405" h="455" extrusionOk="0">
                  <a:moveTo>
                    <a:pt x="202" y="0"/>
                  </a:moveTo>
                  <a:cubicBezTo>
                    <a:pt x="135" y="0"/>
                    <a:pt x="68" y="17"/>
                    <a:pt x="1" y="51"/>
                  </a:cubicBezTo>
                  <a:lnTo>
                    <a:pt x="404" y="454"/>
                  </a:lnTo>
                  <a:lnTo>
                    <a:pt x="404" y="51"/>
                  </a:lnTo>
                  <a:cubicBezTo>
                    <a:pt x="337" y="17"/>
                    <a:pt x="270" y="0"/>
                    <a:pt x="202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3933525" y="284825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0" y="0"/>
                  </a:moveTo>
                  <a:lnTo>
                    <a:pt x="0" y="404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3972175" y="28499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1" y="0"/>
                  </a:moveTo>
                  <a:lnTo>
                    <a:pt x="404" y="337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4205800" y="2454950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672" y="135"/>
                    <a:pt x="269" y="471"/>
                    <a:pt x="0" y="875"/>
                  </a:cubicBezTo>
                  <a:cubicBezTo>
                    <a:pt x="605" y="875"/>
                    <a:pt x="1143" y="875"/>
                    <a:pt x="1210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3296650" y="2072850"/>
              <a:ext cx="23250" cy="20975"/>
            </a:xfrm>
            <a:custGeom>
              <a:avLst/>
              <a:gdLst/>
              <a:ahLst/>
              <a:cxnLst/>
              <a:rect l="l" t="t" r="r" b="b"/>
              <a:pathLst>
                <a:path w="930" h="839" extrusionOk="0">
                  <a:moveTo>
                    <a:pt x="226" y="1"/>
                  </a:moveTo>
                  <a:cubicBezTo>
                    <a:pt x="173" y="1"/>
                    <a:pt x="119" y="8"/>
                    <a:pt x="63" y="24"/>
                  </a:cubicBezTo>
                  <a:cubicBezTo>
                    <a:pt x="1" y="460"/>
                    <a:pt x="342" y="838"/>
                    <a:pt x="767" y="838"/>
                  </a:cubicBezTo>
                  <a:cubicBezTo>
                    <a:pt x="801" y="838"/>
                    <a:pt x="835" y="836"/>
                    <a:pt x="870" y="831"/>
                  </a:cubicBezTo>
                  <a:cubicBezTo>
                    <a:pt x="929" y="416"/>
                    <a:pt x="622" y="1"/>
                    <a:pt x="226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3288125" y="2063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3434350" y="2793825"/>
              <a:ext cx="186575" cy="108250"/>
            </a:xfrm>
            <a:custGeom>
              <a:avLst/>
              <a:gdLst/>
              <a:ahLst/>
              <a:cxnLst/>
              <a:rect l="l" t="t" r="r" b="b"/>
              <a:pathLst>
                <a:path w="7463" h="4330" extrusionOk="0">
                  <a:moveTo>
                    <a:pt x="6518" y="0"/>
                  </a:moveTo>
                  <a:cubicBezTo>
                    <a:pt x="6091" y="0"/>
                    <a:pt x="5798" y="275"/>
                    <a:pt x="4975" y="967"/>
                  </a:cubicBezTo>
                  <a:cubicBezTo>
                    <a:pt x="4774" y="1102"/>
                    <a:pt x="4505" y="1236"/>
                    <a:pt x="4236" y="1303"/>
                  </a:cubicBezTo>
                  <a:cubicBezTo>
                    <a:pt x="3833" y="1438"/>
                    <a:pt x="3295" y="1303"/>
                    <a:pt x="3026" y="1774"/>
                  </a:cubicBezTo>
                  <a:cubicBezTo>
                    <a:pt x="2717" y="1597"/>
                    <a:pt x="2415" y="1515"/>
                    <a:pt x="2149" y="1515"/>
                  </a:cubicBezTo>
                  <a:cubicBezTo>
                    <a:pt x="1605" y="1515"/>
                    <a:pt x="1211" y="1859"/>
                    <a:pt x="1211" y="2446"/>
                  </a:cubicBezTo>
                  <a:cubicBezTo>
                    <a:pt x="1211" y="3125"/>
                    <a:pt x="949" y="3211"/>
                    <a:pt x="639" y="3211"/>
                  </a:cubicBezTo>
                  <a:cubicBezTo>
                    <a:pt x="534" y="3211"/>
                    <a:pt x="424" y="3201"/>
                    <a:pt x="316" y="3201"/>
                  </a:cubicBezTo>
                  <a:cubicBezTo>
                    <a:pt x="205" y="3201"/>
                    <a:pt x="97" y="3211"/>
                    <a:pt x="1" y="3253"/>
                  </a:cubicBezTo>
                  <a:lnTo>
                    <a:pt x="606" y="4261"/>
                  </a:lnTo>
                  <a:cubicBezTo>
                    <a:pt x="698" y="4308"/>
                    <a:pt x="798" y="4329"/>
                    <a:pt x="899" y="4329"/>
                  </a:cubicBezTo>
                  <a:cubicBezTo>
                    <a:pt x="1238" y="4329"/>
                    <a:pt x="1593" y="4086"/>
                    <a:pt x="1748" y="3723"/>
                  </a:cubicBezTo>
                  <a:cubicBezTo>
                    <a:pt x="3429" y="2244"/>
                    <a:pt x="5580" y="1505"/>
                    <a:pt x="7463" y="228"/>
                  </a:cubicBezTo>
                  <a:cubicBezTo>
                    <a:pt x="7032" y="84"/>
                    <a:pt x="6754" y="0"/>
                    <a:pt x="6518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3409150" y="2886900"/>
              <a:ext cx="75650" cy="55225"/>
            </a:xfrm>
            <a:custGeom>
              <a:avLst/>
              <a:gdLst/>
              <a:ahLst/>
              <a:cxnLst/>
              <a:rect l="l" t="t" r="r" b="b"/>
              <a:pathLst>
                <a:path w="3026" h="2209" extrusionOk="0">
                  <a:moveTo>
                    <a:pt x="2756" y="0"/>
                  </a:moveTo>
                  <a:lnTo>
                    <a:pt x="1614" y="538"/>
                  </a:lnTo>
                  <a:cubicBezTo>
                    <a:pt x="1210" y="1143"/>
                    <a:pt x="336" y="1076"/>
                    <a:pt x="0" y="1681"/>
                  </a:cubicBezTo>
                  <a:lnTo>
                    <a:pt x="0" y="2085"/>
                  </a:lnTo>
                  <a:cubicBezTo>
                    <a:pt x="206" y="1974"/>
                    <a:pt x="411" y="1934"/>
                    <a:pt x="617" y="1934"/>
                  </a:cubicBezTo>
                  <a:cubicBezTo>
                    <a:pt x="1155" y="1934"/>
                    <a:pt x="1692" y="2208"/>
                    <a:pt x="2230" y="2208"/>
                  </a:cubicBezTo>
                  <a:cubicBezTo>
                    <a:pt x="2361" y="2208"/>
                    <a:pt x="2491" y="2192"/>
                    <a:pt x="2622" y="2152"/>
                  </a:cubicBezTo>
                  <a:cubicBezTo>
                    <a:pt x="1815" y="1345"/>
                    <a:pt x="1815" y="1345"/>
                    <a:pt x="2824" y="874"/>
                  </a:cubicBezTo>
                  <a:cubicBezTo>
                    <a:pt x="3025" y="673"/>
                    <a:pt x="3025" y="337"/>
                    <a:pt x="2824" y="13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3417550" y="2723875"/>
              <a:ext cx="6000" cy="3375"/>
            </a:xfrm>
            <a:custGeom>
              <a:avLst/>
              <a:gdLst/>
              <a:ahLst/>
              <a:cxnLst/>
              <a:rect l="l" t="t" r="r" b="b"/>
              <a:pathLst>
                <a:path w="240" h="135" extrusionOk="0">
                  <a:moveTo>
                    <a:pt x="135" y="0"/>
                  </a:moveTo>
                  <a:cubicBezTo>
                    <a:pt x="135" y="0"/>
                    <a:pt x="99" y="73"/>
                    <a:pt x="79" y="111"/>
                  </a:cubicBezTo>
                  <a:lnTo>
                    <a:pt x="79" y="111"/>
                  </a:lnTo>
                  <a:cubicBezTo>
                    <a:pt x="239" y="53"/>
                    <a:pt x="135" y="0"/>
                    <a:pt x="135" y="0"/>
                  </a:cubicBezTo>
                  <a:close/>
                  <a:moveTo>
                    <a:pt x="79" y="111"/>
                  </a:moveTo>
                  <a:cubicBezTo>
                    <a:pt x="58" y="119"/>
                    <a:pt x="32" y="127"/>
                    <a:pt x="0" y="135"/>
                  </a:cubicBezTo>
                  <a:lnTo>
                    <a:pt x="68" y="135"/>
                  </a:lnTo>
                  <a:cubicBezTo>
                    <a:pt x="68" y="135"/>
                    <a:pt x="72" y="125"/>
                    <a:pt x="79" y="111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3479725" y="2871775"/>
              <a:ext cx="77350" cy="67250"/>
            </a:xfrm>
            <a:custGeom>
              <a:avLst/>
              <a:gdLst/>
              <a:ahLst/>
              <a:cxnLst/>
              <a:rect l="l" t="t" r="r" b="b"/>
              <a:pathLst>
                <a:path w="3094" h="2690" extrusionOk="0">
                  <a:moveTo>
                    <a:pt x="2892" y="0"/>
                  </a:moveTo>
                  <a:lnTo>
                    <a:pt x="2892" y="0"/>
                  </a:lnTo>
                  <a:cubicBezTo>
                    <a:pt x="1950" y="740"/>
                    <a:pt x="942" y="538"/>
                    <a:pt x="1" y="740"/>
                  </a:cubicBezTo>
                  <a:lnTo>
                    <a:pt x="1" y="1479"/>
                  </a:lnTo>
                  <a:cubicBezTo>
                    <a:pt x="1076" y="1614"/>
                    <a:pt x="606" y="2219"/>
                    <a:pt x="337" y="2690"/>
                  </a:cubicBezTo>
                  <a:cubicBezTo>
                    <a:pt x="1211" y="2421"/>
                    <a:pt x="2152" y="2286"/>
                    <a:pt x="3093" y="2286"/>
                  </a:cubicBezTo>
                  <a:cubicBezTo>
                    <a:pt x="2488" y="1614"/>
                    <a:pt x="3093" y="807"/>
                    <a:pt x="2892" y="0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3570500" y="2868400"/>
              <a:ext cx="20175" cy="18525"/>
            </a:xfrm>
            <a:custGeom>
              <a:avLst/>
              <a:gdLst/>
              <a:ahLst/>
              <a:cxnLst/>
              <a:rect l="l" t="t" r="r" b="b"/>
              <a:pathLst>
                <a:path w="807" h="741" extrusionOk="0">
                  <a:moveTo>
                    <a:pt x="336" y="1"/>
                  </a:moveTo>
                  <a:cubicBezTo>
                    <a:pt x="336" y="270"/>
                    <a:pt x="0" y="472"/>
                    <a:pt x="336" y="740"/>
                  </a:cubicBezTo>
                  <a:cubicBezTo>
                    <a:pt x="403" y="740"/>
                    <a:pt x="471" y="673"/>
                    <a:pt x="538" y="673"/>
                  </a:cubicBezTo>
                  <a:cubicBezTo>
                    <a:pt x="807" y="404"/>
                    <a:pt x="605" y="203"/>
                    <a:pt x="403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3575525" y="2866300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76" y="1"/>
                  </a:moveTo>
                  <a:cubicBezTo>
                    <a:pt x="34" y="1"/>
                    <a:pt x="1" y="18"/>
                    <a:pt x="1" y="18"/>
                  </a:cubicBezTo>
                  <a:cubicBezTo>
                    <a:pt x="1" y="18"/>
                    <a:pt x="135" y="85"/>
                    <a:pt x="202" y="85"/>
                  </a:cubicBezTo>
                  <a:cubicBezTo>
                    <a:pt x="169" y="18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4199075" y="2234775"/>
              <a:ext cx="26900" cy="31975"/>
            </a:xfrm>
            <a:custGeom>
              <a:avLst/>
              <a:gdLst/>
              <a:ahLst/>
              <a:cxnLst/>
              <a:rect l="l" t="t" r="r" b="b"/>
              <a:pathLst>
                <a:path w="1076" h="1279" extrusionOk="0">
                  <a:moveTo>
                    <a:pt x="336" y="1"/>
                  </a:moveTo>
                  <a:cubicBezTo>
                    <a:pt x="68" y="68"/>
                    <a:pt x="0" y="203"/>
                    <a:pt x="202" y="404"/>
                  </a:cubicBezTo>
                  <a:cubicBezTo>
                    <a:pt x="404" y="539"/>
                    <a:pt x="538" y="673"/>
                    <a:pt x="605" y="875"/>
                  </a:cubicBezTo>
                  <a:cubicBezTo>
                    <a:pt x="673" y="1077"/>
                    <a:pt x="807" y="1278"/>
                    <a:pt x="1009" y="1278"/>
                  </a:cubicBezTo>
                  <a:cubicBezTo>
                    <a:pt x="1076" y="673"/>
                    <a:pt x="1076" y="135"/>
                    <a:pt x="336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4187300" y="2202850"/>
              <a:ext cx="18525" cy="23975"/>
            </a:xfrm>
            <a:custGeom>
              <a:avLst/>
              <a:gdLst/>
              <a:ahLst/>
              <a:cxnLst/>
              <a:rect l="l" t="t" r="r" b="b"/>
              <a:pathLst>
                <a:path w="741" h="959" extrusionOk="0">
                  <a:moveTo>
                    <a:pt x="270" y="1"/>
                  </a:moveTo>
                  <a:cubicBezTo>
                    <a:pt x="1" y="202"/>
                    <a:pt x="1" y="538"/>
                    <a:pt x="1" y="807"/>
                  </a:cubicBezTo>
                  <a:lnTo>
                    <a:pt x="270" y="807"/>
                  </a:lnTo>
                  <a:cubicBezTo>
                    <a:pt x="337" y="908"/>
                    <a:pt x="421" y="959"/>
                    <a:pt x="505" y="959"/>
                  </a:cubicBezTo>
                  <a:cubicBezTo>
                    <a:pt x="589" y="959"/>
                    <a:pt x="673" y="908"/>
                    <a:pt x="740" y="807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192350" y="2224700"/>
              <a:ext cx="15150" cy="20200"/>
            </a:xfrm>
            <a:custGeom>
              <a:avLst/>
              <a:gdLst/>
              <a:ahLst/>
              <a:cxnLst/>
              <a:rect l="l" t="t" r="r" b="b"/>
              <a:pathLst>
                <a:path w="606" h="808" extrusionOk="0">
                  <a:moveTo>
                    <a:pt x="68" y="1"/>
                  </a:moveTo>
                  <a:cubicBezTo>
                    <a:pt x="0" y="337"/>
                    <a:pt x="202" y="606"/>
                    <a:pt x="471" y="807"/>
                  </a:cubicBezTo>
                  <a:lnTo>
                    <a:pt x="605" y="337"/>
                  </a:lnTo>
                  <a:cubicBezTo>
                    <a:pt x="538" y="202"/>
                    <a:pt x="538" y="68"/>
                    <a:pt x="538" y="1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4204100" y="2244875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404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3399050" y="293900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3388975" y="29490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404"/>
                  </a:moveTo>
                  <a:lnTo>
                    <a:pt x="404" y="1"/>
                  </a:lnTo>
                  <a:cubicBezTo>
                    <a:pt x="269" y="135"/>
                    <a:pt x="135" y="270"/>
                    <a:pt x="0" y="404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3528475" y="2939000"/>
              <a:ext cx="31950" cy="20850"/>
            </a:xfrm>
            <a:custGeom>
              <a:avLst/>
              <a:gdLst/>
              <a:ahLst/>
              <a:cxnLst/>
              <a:rect l="l" t="t" r="r" b="b"/>
              <a:pathLst>
                <a:path w="1278" h="834" extrusionOk="0">
                  <a:moveTo>
                    <a:pt x="1278" y="1"/>
                  </a:moveTo>
                  <a:cubicBezTo>
                    <a:pt x="740" y="1"/>
                    <a:pt x="202" y="337"/>
                    <a:pt x="0" y="807"/>
                  </a:cubicBezTo>
                  <a:cubicBezTo>
                    <a:pt x="132" y="822"/>
                    <a:pt x="263" y="833"/>
                    <a:pt x="389" y="833"/>
                  </a:cubicBezTo>
                  <a:cubicBezTo>
                    <a:pt x="843" y="833"/>
                    <a:pt x="1225" y="685"/>
                    <a:pt x="1278" y="1"/>
                  </a:cubicBezTo>
                  <a:close/>
                </a:path>
              </a:pathLst>
            </a:custGeom>
            <a:solidFill>
              <a:srgbClr val="B9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5383950" y="1606775"/>
              <a:ext cx="1077375" cy="624675"/>
            </a:xfrm>
            <a:custGeom>
              <a:avLst/>
              <a:gdLst/>
              <a:ahLst/>
              <a:cxnLst/>
              <a:rect l="l" t="t" r="r" b="b"/>
              <a:pathLst>
                <a:path w="43095" h="24987" extrusionOk="0">
                  <a:moveTo>
                    <a:pt x="41224" y="1"/>
                  </a:moveTo>
                  <a:cubicBezTo>
                    <a:pt x="40973" y="1"/>
                    <a:pt x="40723" y="17"/>
                    <a:pt x="40472" y="45"/>
                  </a:cubicBezTo>
                  <a:cubicBezTo>
                    <a:pt x="32338" y="784"/>
                    <a:pt x="24337" y="2868"/>
                    <a:pt x="16136" y="3742"/>
                  </a:cubicBezTo>
                  <a:cubicBezTo>
                    <a:pt x="14791" y="4213"/>
                    <a:pt x="13783" y="5154"/>
                    <a:pt x="12573" y="5827"/>
                  </a:cubicBezTo>
                  <a:cubicBezTo>
                    <a:pt x="11228" y="6700"/>
                    <a:pt x="9883" y="7440"/>
                    <a:pt x="8472" y="8112"/>
                  </a:cubicBezTo>
                  <a:lnTo>
                    <a:pt x="8001" y="8381"/>
                  </a:lnTo>
                  <a:lnTo>
                    <a:pt x="7530" y="8650"/>
                  </a:lnTo>
                  <a:cubicBezTo>
                    <a:pt x="7396" y="8717"/>
                    <a:pt x="7194" y="8785"/>
                    <a:pt x="7060" y="8919"/>
                  </a:cubicBezTo>
                  <a:cubicBezTo>
                    <a:pt x="6455" y="9322"/>
                    <a:pt x="5783" y="9726"/>
                    <a:pt x="5043" y="9995"/>
                  </a:cubicBezTo>
                  <a:cubicBezTo>
                    <a:pt x="3900" y="10600"/>
                    <a:pt x="2959" y="11339"/>
                    <a:pt x="1883" y="12012"/>
                  </a:cubicBezTo>
                  <a:cubicBezTo>
                    <a:pt x="1077" y="12415"/>
                    <a:pt x="68" y="12617"/>
                    <a:pt x="1" y="13759"/>
                  </a:cubicBezTo>
                  <a:cubicBezTo>
                    <a:pt x="213" y="14184"/>
                    <a:pt x="552" y="14861"/>
                    <a:pt x="917" y="14861"/>
                  </a:cubicBezTo>
                  <a:cubicBezTo>
                    <a:pt x="1014" y="14861"/>
                    <a:pt x="1112" y="14813"/>
                    <a:pt x="1211" y="14701"/>
                  </a:cubicBezTo>
                  <a:cubicBezTo>
                    <a:pt x="2152" y="13356"/>
                    <a:pt x="4035" y="13625"/>
                    <a:pt x="4909" y="12348"/>
                  </a:cubicBezTo>
                  <a:cubicBezTo>
                    <a:pt x="5251" y="11907"/>
                    <a:pt x="6235" y="11609"/>
                    <a:pt x="6719" y="11609"/>
                  </a:cubicBezTo>
                  <a:cubicBezTo>
                    <a:pt x="6900" y="11609"/>
                    <a:pt x="7011" y="11651"/>
                    <a:pt x="6993" y="11743"/>
                  </a:cubicBezTo>
                  <a:cubicBezTo>
                    <a:pt x="6657" y="13289"/>
                    <a:pt x="8136" y="13154"/>
                    <a:pt x="8673" y="14163"/>
                  </a:cubicBezTo>
                  <a:cubicBezTo>
                    <a:pt x="9144" y="15104"/>
                    <a:pt x="9749" y="16112"/>
                    <a:pt x="8741" y="16785"/>
                  </a:cubicBezTo>
                  <a:cubicBezTo>
                    <a:pt x="7396" y="17659"/>
                    <a:pt x="7799" y="17726"/>
                    <a:pt x="8539" y="18936"/>
                  </a:cubicBezTo>
                  <a:cubicBezTo>
                    <a:pt x="10489" y="22163"/>
                    <a:pt x="13312" y="22634"/>
                    <a:pt x="16472" y="22634"/>
                  </a:cubicBezTo>
                  <a:cubicBezTo>
                    <a:pt x="16561" y="22634"/>
                    <a:pt x="16621" y="22604"/>
                    <a:pt x="16651" y="22604"/>
                  </a:cubicBezTo>
                  <a:cubicBezTo>
                    <a:pt x="16666" y="22604"/>
                    <a:pt x="16673" y="22611"/>
                    <a:pt x="16673" y="22634"/>
                  </a:cubicBezTo>
                  <a:cubicBezTo>
                    <a:pt x="16673" y="22634"/>
                    <a:pt x="16673" y="22701"/>
                    <a:pt x="16539" y="22701"/>
                  </a:cubicBezTo>
                  <a:cubicBezTo>
                    <a:pt x="16287" y="23457"/>
                    <a:pt x="16212" y="24804"/>
                    <a:pt x="16868" y="24804"/>
                  </a:cubicBezTo>
                  <a:cubicBezTo>
                    <a:pt x="16912" y="24804"/>
                    <a:pt x="16959" y="24798"/>
                    <a:pt x="17010" y="24785"/>
                  </a:cubicBezTo>
                  <a:cubicBezTo>
                    <a:pt x="17177" y="24743"/>
                    <a:pt x="17365" y="24731"/>
                    <a:pt x="17565" y="24731"/>
                  </a:cubicBezTo>
                  <a:cubicBezTo>
                    <a:pt x="17866" y="24731"/>
                    <a:pt x="18194" y="24759"/>
                    <a:pt x="18516" y="24759"/>
                  </a:cubicBezTo>
                  <a:cubicBezTo>
                    <a:pt x="19351" y="24759"/>
                    <a:pt x="20140" y="24565"/>
                    <a:pt x="20304" y="23171"/>
                  </a:cubicBezTo>
                  <a:cubicBezTo>
                    <a:pt x="20340" y="22731"/>
                    <a:pt x="20597" y="22571"/>
                    <a:pt x="20867" y="22571"/>
                  </a:cubicBezTo>
                  <a:cubicBezTo>
                    <a:pt x="21091" y="22571"/>
                    <a:pt x="21324" y="22682"/>
                    <a:pt x="21447" y="22835"/>
                  </a:cubicBezTo>
                  <a:cubicBezTo>
                    <a:pt x="21716" y="23239"/>
                    <a:pt x="23262" y="23037"/>
                    <a:pt x="22186" y="24180"/>
                  </a:cubicBezTo>
                  <a:cubicBezTo>
                    <a:pt x="22052" y="24381"/>
                    <a:pt x="22052" y="24583"/>
                    <a:pt x="22186" y="24718"/>
                  </a:cubicBezTo>
                  <a:cubicBezTo>
                    <a:pt x="22321" y="24919"/>
                    <a:pt x="22522" y="24987"/>
                    <a:pt x="22724" y="24987"/>
                  </a:cubicBezTo>
                  <a:cubicBezTo>
                    <a:pt x="24539" y="24919"/>
                    <a:pt x="26153" y="24180"/>
                    <a:pt x="27968" y="24045"/>
                  </a:cubicBezTo>
                  <a:cubicBezTo>
                    <a:pt x="30186" y="23911"/>
                    <a:pt x="32338" y="23440"/>
                    <a:pt x="34354" y="22634"/>
                  </a:cubicBezTo>
                  <a:cubicBezTo>
                    <a:pt x="34691" y="22432"/>
                    <a:pt x="34892" y="22096"/>
                    <a:pt x="35094" y="21760"/>
                  </a:cubicBezTo>
                  <a:cubicBezTo>
                    <a:pt x="35901" y="20415"/>
                    <a:pt x="35901" y="18802"/>
                    <a:pt x="36775" y="17457"/>
                  </a:cubicBezTo>
                  <a:cubicBezTo>
                    <a:pt x="37312" y="15642"/>
                    <a:pt x="38321" y="14096"/>
                    <a:pt x="38791" y="12280"/>
                  </a:cubicBezTo>
                  <a:cubicBezTo>
                    <a:pt x="38859" y="12079"/>
                    <a:pt x="38993" y="11944"/>
                    <a:pt x="39195" y="11877"/>
                  </a:cubicBezTo>
                  <a:cubicBezTo>
                    <a:pt x="39397" y="11608"/>
                    <a:pt x="39329" y="11205"/>
                    <a:pt x="39598" y="11003"/>
                  </a:cubicBezTo>
                  <a:cubicBezTo>
                    <a:pt x="39531" y="10331"/>
                    <a:pt x="39665" y="9591"/>
                    <a:pt x="40002" y="8986"/>
                  </a:cubicBezTo>
                  <a:cubicBezTo>
                    <a:pt x="41279" y="6566"/>
                    <a:pt x="41750" y="3742"/>
                    <a:pt x="42892" y="1188"/>
                  </a:cubicBezTo>
                  <a:cubicBezTo>
                    <a:pt x="43094" y="650"/>
                    <a:pt x="42758" y="314"/>
                    <a:pt x="42287" y="112"/>
                  </a:cubicBezTo>
                  <a:cubicBezTo>
                    <a:pt x="41933" y="33"/>
                    <a:pt x="41578" y="1"/>
                    <a:pt x="4122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3839400" y="574250"/>
              <a:ext cx="694150" cy="633650"/>
            </a:xfrm>
            <a:custGeom>
              <a:avLst/>
              <a:gdLst/>
              <a:ahLst/>
              <a:cxnLst/>
              <a:rect l="l" t="t" r="r" b="b"/>
              <a:pathLst>
                <a:path w="27766" h="25346" extrusionOk="0">
                  <a:moveTo>
                    <a:pt x="13715" y="1"/>
                  </a:moveTo>
                  <a:cubicBezTo>
                    <a:pt x="13395" y="46"/>
                    <a:pt x="13075" y="61"/>
                    <a:pt x="12755" y="61"/>
                  </a:cubicBezTo>
                  <a:cubicBezTo>
                    <a:pt x="12183" y="61"/>
                    <a:pt x="11609" y="14"/>
                    <a:pt x="11027" y="14"/>
                  </a:cubicBezTo>
                  <a:cubicBezTo>
                    <a:pt x="10496" y="14"/>
                    <a:pt x="9959" y="53"/>
                    <a:pt x="9412" y="202"/>
                  </a:cubicBezTo>
                  <a:cubicBezTo>
                    <a:pt x="9547" y="942"/>
                    <a:pt x="9412" y="1681"/>
                    <a:pt x="9076" y="2354"/>
                  </a:cubicBezTo>
                  <a:cubicBezTo>
                    <a:pt x="7059" y="5446"/>
                    <a:pt x="5513" y="8808"/>
                    <a:pt x="3765" y="12034"/>
                  </a:cubicBezTo>
                  <a:cubicBezTo>
                    <a:pt x="3295" y="13850"/>
                    <a:pt x="1950" y="15329"/>
                    <a:pt x="1748" y="17278"/>
                  </a:cubicBezTo>
                  <a:cubicBezTo>
                    <a:pt x="1614" y="18018"/>
                    <a:pt x="1412" y="18690"/>
                    <a:pt x="1076" y="19295"/>
                  </a:cubicBezTo>
                  <a:cubicBezTo>
                    <a:pt x="538" y="20236"/>
                    <a:pt x="135" y="21312"/>
                    <a:pt x="0" y="22388"/>
                  </a:cubicBezTo>
                  <a:cubicBezTo>
                    <a:pt x="355" y="22388"/>
                    <a:pt x="710" y="21815"/>
                    <a:pt x="836" y="21815"/>
                  </a:cubicBezTo>
                  <a:cubicBezTo>
                    <a:pt x="853" y="21815"/>
                    <a:pt x="866" y="21826"/>
                    <a:pt x="874" y="21850"/>
                  </a:cubicBezTo>
                  <a:cubicBezTo>
                    <a:pt x="992" y="22366"/>
                    <a:pt x="1125" y="22538"/>
                    <a:pt x="1264" y="22538"/>
                  </a:cubicBezTo>
                  <a:cubicBezTo>
                    <a:pt x="1523" y="22538"/>
                    <a:pt x="1798" y="21937"/>
                    <a:pt x="2017" y="21850"/>
                  </a:cubicBezTo>
                  <a:cubicBezTo>
                    <a:pt x="2307" y="21734"/>
                    <a:pt x="2446" y="21419"/>
                    <a:pt x="2737" y="21419"/>
                  </a:cubicBezTo>
                  <a:cubicBezTo>
                    <a:pt x="2784" y="21419"/>
                    <a:pt x="2835" y="21428"/>
                    <a:pt x="2891" y="21446"/>
                  </a:cubicBezTo>
                  <a:cubicBezTo>
                    <a:pt x="3466" y="21766"/>
                    <a:pt x="3191" y="22935"/>
                    <a:pt x="3913" y="22935"/>
                  </a:cubicBezTo>
                  <a:cubicBezTo>
                    <a:pt x="3950" y="22935"/>
                    <a:pt x="3991" y="22932"/>
                    <a:pt x="4034" y="22925"/>
                  </a:cubicBezTo>
                  <a:cubicBezTo>
                    <a:pt x="4282" y="22876"/>
                    <a:pt x="4505" y="22847"/>
                    <a:pt x="4706" y="22847"/>
                  </a:cubicBezTo>
                  <a:cubicBezTo>
                    <a:pt x="5324" y="22847"/>
                    <a:pt x="5730" y="23122"/>
                    <a:pt x="5984" y="23934"/>
                  </a:cubicBezTo>
                  <a:cubicBezTo>
                    <a:pt x="6114" y="24194"/>
                    <a:pt x="6356" y="24343"/>
                    <a:pt x="6620" y="24343"/>
                  </a:cubicBezTo>
                  <a:cubicBezTo>
                    <a:pt x="6765" y="24343"/>
                    <a:pt x="6917" y="24298"/>
                    <a:pt x="7059" y="24203"/>
                  </a:cubicBezTo>
                  <a:cubicBezTo>
                    <a:pt x="7463" y="23934"/>
                    <a:pt x="7463" y="23329"/>
                    <a:pt x="7127" y="22993"/>
                  </a:cubicBezTo>
                  <a:cubicBezTo>
                    <a:pt x="6589" y="22455"/>
                    <a:pt x="6051" y="21984"/>
                    <a:pt x="5379" y="21648"/>
                  </a:cubicBezTo>
                  <a:cubicBezTo>
                    <a:pt x="4101" y="21110"/>
                    <a:pt x="3900" y="20035"/>
                    <a:pt x="3631" y="18959"/>
                  </a:cubicBezTo>
                  <a:cubicBezTo>
                    <a:pt x="3462" y="18341"/>
                    <a:pt x="3763" y="18052"/>
                    <a:pt x="4220" y="18052"/>
                  </a:cubicBezTo>
                  <a:cubicBezTo>
                    <a:pt x="4309" y="18052"/>
                    <a:pt x="4405" y="18063"/>
                    <a:pt x="4505" y="18085"/>
                  </a:cubicBezTo>
                  <a:cubicBezTo>
                    <a:pt x="5110" y="18219"/>
                    <a:pt x="5715" y="18421"/>
                    <a:pt x="5715" y="19228"/>
                  </a:cubicBezTo>
                  <a:cubicBezTo>
                    <a:pt x="5782" y="19497"/>
                    <a:pt x="5648" y="20035"/>
                    <a:pt x="5984" y="20035"/>
                  </a:cubicBezTo>
                  <a:cubicBezTo>
                    <a:pt x="7396" y="20035"/>
                    <a:pt x="7530" y="21110"/>
                    <a:pt x="7799" y="22051"/>
                  </a:cubicBezTo>
                  <a:cubicBezTo>
                    <a:pt x="7866" y="22455"/>
                    <a:pt x="8001" y="22724"/>
                    <a:pt x="8404" y="22724"/>
                  </a:cubicBezTo>
                  <a:cubicBezTo>
                    <a:pt x="8942" y="22656"/>
                    <a:pt x="8942" y="22253"/>
                    <a:pt x="8942" y="21783"/>
                  </a:cubicBezTo>
                  <a:cubicBezTo>
                    <a:pt x="8942" y="21379"/>
                    <a:pt x="8875" y="20976"/>
                    <a:pt x="8673" y="20640"/>
                  </a:cubicBezTo>
                  <a:cubicBezTo>
                    <a:pt x="8270" y="19967"/>
                    <a:pt x="8068" y="19161"/>
                    <a:pt x="8135" y="18354"/>
                  </a:cubicBezTo>
                  <a:cubicBezTo>
                    <a:pt x="8202" y="17883"/>
                    <a:pt x="7664" y="17278"/>
                    <a:pt x="8404" y="16942"/>
                  </a:cubicBezTo>
                  <a:cubicBezTo>
                    <a:pt x="8595" y="16847"/>
                    <a:pt x="8802" y="16802"/>
                    <a:pt x="9011" y="16802"/>
                  </a:cubicBezTo>
                  <a:cubicBezTo>
                    <a:pt x="9393" y="16802"/>
                    <a:pt x="9781" y="16951"/>
                    <a:pt x="10085" y="17211"/>
                  </a:cubicBezTo>
                  <a:cubicBezTo>
                    <a:pt x="10555" y="17682"/>
                    <a:pt x="11228" y="18018"/>
                    <a:pt x="11900" y="18219"/>
                  </a:cubicBezTo>
                  <a:cubicBezTo>
                    <a:pt x="12370" y="17749"/>
                    <a:pt x="12236" y="16875"/>
                    <a:pt x="13177" y="16539"/>
                  </a:cubicBezTo>
                  <a:cubicBezTo>
                    <a:pt x="13581" y="17614"/>
                    <a:pt x="13648" y="18757"/>
                    <a:pt x="14387" y="19631"/>
                  </a:cubicBezTo>
                  <a:cubicBezTo>
                    <a:pt x="14656" y="20035"/>
                    <a:pt x="14320" y="20304"/>
                    <a:pt x="14118" y="20707"/>
                  </a:cubicBezTo>
                  <a:cubicBezTo>
                    <a:pt x="13312" y="22186"/>
                    <a:pt x="12236" y="23530"/>
                    <a:pt x="12236" y="25346"/>
                  </a:cubicBezTo>
                  <a:cubicBezTo>
                    <a:pt x="13581" y="24942"/>
                    <a:pt x="13648" y="23530"/>
                    <a:pt x="14387" y="22724"/>
                  </a:cubicBezTo>
                  <a:cubicBezTo>
                    <a:pt x="14455" y="22589"/>
                    <a:pt x="14522" y="22388"/>
                    <a:pt x="14656" y="22253"/>
                  </a:cubicBezTo>
                  <a:cubicBezTo>
                    <a:pt x="15060" y="21581"/>
                    <a:pt x="15328" y="20774"/>
                    <a:pt x="15463" y="19967"/>
                  </a:cubicBezTo>
                  <a:cubicBezTo>
                    <a:pt x="15530" y="19631"/>
                    <a:pt x="15530" y="19295"/>
                    <a:pt x="15530" y="18892"/>
                  </a:cubicBezTo>
                  <a:cubicBezTo>
                    <a:pt x="15530" y="18488"/>
                    <a:pt x="15732" y="18085"/>
                    <a:pt x="16068" y="17883"/>
                  </a:cubicBezTo>
                  <a:cubicBezTo>
                    <a:pt x="16337" y="17682"/>
                    <a:pt x="16471" y="17278"/>
                    <a:pt x="16404" y="16942"/>
                  </a:cubicBezTo>
                  <a:cubicBezTo>
                    <a:pt x="16337" y="16740"/>
                    <a:pt x="16202" y="16673"/>
                    <a:pt x="16001" y="16606"/>
                  </a:cubicBezTo>
                  <a:cubicBezTo>
                    <a:pt x="16202" y="16606"/>
                    <a:pt x="16404" y="16606"/>
                    <a:pt x="16539" y="16539"/>
                  </a:cubicBezTo>
                  <a:cubicBezTo>
                    <a:pt x="17009" y="15194"/>
                    <a:pt x="18152" y="14387"/>
                    <a:pt x="19093" y="13379"/>
                  </a:cubicBezTo>
                  <a:cubicBezTo>
                    <a:pt x="19295" y="13177"/>
                    <a:pt x="19497" y="12908"/>
                    <a:pt x="19631" y="12572"/>
                  </a:cubicBezTo>
                  <a:cubicBezTo>
                    <a:pt x="19748" y="11931"/>
                    <a:pt x="19156" y="11390"/>
                    <a:pt x="18777" y="11390"/>
                  </a:cubicBezTo>
                  <a:cubicBezTo>
                    <a:pt x="18720" y="11390"/>
                    <a:pt x="18667" y="11403"/>
                    <a:pt x="18623" y="11429"/>
                  </a:cubicBezTo>
                  <a:cubicBezTo>
                    <a:pt x="17480" y="12303"/>
                    <a:pt x="15396" y="11429"/>
                    <a:pt x="14992" y="13581"/>
                  </a:cubicBezTo>
                  <a:cubicBezTo>
                    <a:pt x="14723" y="13177"/>
                    <a:pt x="14589" y="12707"/>
                    <a:pt x="14455" y="12169"/>
                  </a:cubicBezTo>
                  <a:cubicBezTo>
                    <a:pt x="14126" y="11021"/>
                    <a:pt x="13948" y="10523"/>
                    <a:pt x="13478" y="10523"/>
                  </a:cubicBezTo>
                  <a:cubicBezTo>
                    <a:pt x="13177" y="10523"/>
                    <a:pt x="12757" y="10726"/>
                    <a:pt x="12102" y="11093"/>
                  </a:cubicBezTo>
                  <a:cubicBezTo>
                    <a:pt x="11818" y="11235"/>
                    <a:pt x="11580" y="11298"/>
                    <a:pt x="11373" y="11298"/>
                  </a:cubicBezTo>
                  <a:cubicBezTo>
                    <a:pt x="10794" y="11298"/>
                    <a:pt x="10445" y="10813"/>
                    <a:pt x="9950" y="10219"/>
                  </a:cubicBezTo>
                  <a:cubicBezTo>
                    <a:pt x="11228" y="10219"/>
                    <a:pt x="11698" y="9480"/>
                    <a:pt x="11900" y="8539"/>
                  </a:cubicBezTo>
                  <a:cubicBezTo>
                    <a:pt x="12102" y="7396"/>
                    <a:pt x="12908" y="6387"/>
                    <a:pt x="13984" y="5984"/>
                  </a:cubicBezTo>
                  <a:cubicBezTo>
                    <a:pt x="14656" y="5715"/>
                    <a:pt x="14992" y="5110"/>
                    <a:pt x="15597" y="4707"/>
                  </a:cubicBezTo>
                  <a:lnTo>
                    <a:pt x="15597" y="4707"/>
                  </a:lnTo>
                  <a:cubicBezTo>
                    <a:pt x="15328" y="5043"/>
                    <a:pt x="14858" y="5312"/>
                    <a:pt x="15060" y="5782"/>
                  </a:cubicBezTo>
                  <a:cubicBezTo>
                    <a:pt x="15207" y="6078"/>
                    <a:pt x="15535" y="6265"/>
                    <a:pt x="15885" y="6265"/>
                  </a:cubicBezTo>
                  <a:cubicBezTo>
                    <a:pt x="16013" y="6265"/>
                    <a:pt x="16144" y="6240"/>
                    <a:pt x="16270" y="6186"/>
                  </a:cubicBezTo>
                  <a:cubicBezTo>
                    <a:pt x="16661" y="6055"/>
                    <a:pt x="17036" y="5925"/>
                    <a:pt x="17404" y="5925"/>
                  </a:cubicBezTo>
                  <a:cubicBezTo>
                    <a:pt x="17794" y="5925"/>
                    <a:pt x="18175" y="6072"/>
                    <a:pt x="18555" y="6522"/>
                  </a:cubicBezTo>
                  <a:cubicBezTo>
                    <a:pt x="18654" y="6620"/>
                    <a:pt x="18807" y="6665"/>
                    <a:pt x="18978" y="6665"/>
                  </a:cubicBezTo>
                  <a:cubicBezTo>
                    <a:pt x="19273" y="6665"/>
                    <a:pt x="19620" y="6533"/>
                    <a:pt x="19833" y="6320"/>
                  </a:cubicBezTo>
                  <a:cubicBezTo>
                    <a:pt x="20034" y="6186"/>
                    <a:pt x="19564" y="5984"/>
                    <a:pt x="19833" y="5917"/>
                  </a:cubicBezTo>
                  <a:cubicBezTo>
                    <a:pt x="19967" y="5917"/>
                    <a:pt x="19967" y="6186"/>
                    <a:pt x="20236" y="6186"/>
                  </a:cubicBezTo>
                  <a:cubicBezTo>
                    <a:pt x="20371" y="6219"/>
                    <a:pt x="20354" y="6219"/>
                    <a:pt x="20337" y="6219"/>
                  </a:cubicBezTo>
                  <a:cubicBezTo>
                    <a:pt x="20320" y="6219"/>
                    <a:pt x="20303" y="6219"/>
                    <a:pt x="20438" y="6253"/>
                  </a:cubicBezTo>
                  <a:cubicBezTo>
                    <a:pt x="20590" y="6314"/>
                    <a:pt x="20743" y="6338"/>
                    <a:pt x="20897" y="6338"/>
                  </a:cubicBezTo>
                  <a:cubicBezTo>
                    <a:pt x="21500" y="6338"/>
                    <a:pt x="22119" y="5969"/>
                    <a:pt x="22728" y="5969"/>
                  </a:cubicBezTo>
                  <a:cubicBezTo>
                    <a:pt x="22998" y="5969"/>
                    <a:pt x="23266" y="6042"/>
                    <a:pt x="23530" y="6253"/>
                  </a:cubicBezTo>
                  <a:cubicBezTo>
                    <a:pt x="23648" y="6253"/>
                    <a:pt x="23508" y="5893"/>
                    <a:pt x="23697" y="5893"/>
                  </a:cubicBezTo>
                  <a:cubicBezTo>
                    <a:pt x="23724" y="5893"/>
                    <a:pt x="23757" y="5900"/>
                    <a:pt x="23799" y="5917"/>
                  </a:cubicBezTo>
                  <a:cubicBezTo>
                    <a:pt x="23947" y="6015"/>
                    <a:pt x="24130" y="6078"/>
                    <a:pt x="24297" y="6078"/>
                  </a:cubicBezTo>
                  <a:cubicBezTo>
                    <a:pt x="24359" y="6078"/>
                    <a:pt x="24417" y="6069"/>
                    <a:pt x="24471" y="6051"/>
                  </a:cubicBezTo>
                  <a:cubicBezTo>
                    <a:pt x="24942" y="5849"/>
                    <a:pt x="25413" y="5513"/>
                    <a:pt x="25816" y="5177"/>
                  </a:cubicBezTo>
                  <a:cubicBezTo>
                    <a:pt x="26421" y="4370"/>
                    <a:pt x="27766" y="3833"/>
                    <a:pt x="26892" y="2421"/>
                  </a:cubicBezTo>
                  <a:cubicBezTo>
                    <a:pt x="25077" y="2085"/>
                    <a:pt x="23261" y="1681"/>
                    <a:pt x="21379" y="1480"/>
                  </a:cubicBezTo>
                  <a:cubicBezTo>
                    <a:pt x="21177" y="1547"/>
                    <a:pt x="20976" y="1614"/>
                    <a:pt x="20774" y="1614"/>
                  </a:cubicBezTo>
                  <a:cubicBezTo>
                    <a:pt x="20717" y="1617"/>
                    <a:pt x="20660" y="1619"/>
                    <a:pt x="20602" y="1619"/>
                  </a:cubicBezTo>
                  <a:cubicBezTo>
                    <a:pt x="19444" y="1619"/>
                    <a:pt x="18236" y="996"/>
                    <a:pt x="17211" y="740"/>
                  </a:cubicBezTo>
                  <a:cubicBezTo>
                    <a:pt x="17080" y="717"/>
                    <a:pt x="16946" y="708"/>
                    <a:pt x="16808" y="708"/>
                  </a:cubicBezTo>
                  <a:cubicBezTo>
                    <a:pt x="16311" y="708"/>
                    <a:pt x="15775" y="826"/>
                    <a:pt x="15266" y="826"/>
                  </a:cubicBezTo>
                  <a:cubicBezTo>
                    <a:pt x="14680" y="826"/>
                    <a:pt x="14129" y="670"/>
                    <a:pt x="13715" y="1"/>
                  </a:cubicBezTo>
                  <a:close/>
                </a:path>
              </a:pathLst>
            </a:custGeom>
            <a:solidFill>
              <a:srgbClr val="F26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4375550" y="662050"/>
              <a:ext cx="926075" cy="357575"/>
            </a:xfrm>
            <a:custGeom>
              <a:avLst/>
              <a:gdLst/>
              <a:ahLst/>
              <a:cxnLst/>
              <a:rect l="l" t="t" r="r" b="b"/>
              <a:pathLst>
                <a:path w="37043" h="14303" extrusionOk="0">
                  <a:moveTo>
                    <a:pt x="7825" y="8309"/>
                  </a:moveTo>
                  <a:cubicBezTo>
                    <a:pt x="7795" y="8346"/>
                    <a:pt x="7763" y="8377"/>
                    <a:pt x="7730" y="8406"/>
                  </a:cubicBezTo>
                  <a:lnTo>
                    <a:pt x="7730" y="8406"/>
                  </a:lnTo>
                  <a:cubicBezTo>
                    <a:pt x="7731" y="8400"/>
                    <a:pt x="7731" y="8394"/>
                    <a:pt x="7731" y="8388"/>
                  </a:cubicBezTo>
                  <a:cubicBezTo>
                    <a:pt x="7763" y="8359"/>
                    <a:pt x="7794" y="8333"/>
                    <a:pt x="7825" y="8309"/>
                  </a:cubicBezTo>
                  <a:close/>
                  <a:moveTo>
                    <a:pt x="7625" y="8491"/>
                  </a:moveTo>
                  <a:lnTo>
                    <a:pt x="7625" y="8491"/>
                  </a:lnTo>
                  <a:cubicBezTo>
                    <a:pt x="7555" y="8546"/>
                    <a:pt x="7494" y="8594"/>
                    <a:pt x="7463" y="8657"/>
                  </a:cubicBezTo>
                  <a:cubicBezTo>
                    <a:pt x="7421" y="8491"/>
                    <a:pt x="7533" y="8504"/>
                    <a:pt x="7625" y="8491"/>
                  </a:cubicBezTo>
                  <a:close/>
                  <a:moveTo>
                    <a:pt x="12709" y="0"/>
                  </a:moveTo>
                  <a:cubicBezTo>
                    <a:pt x="12486" y="0"/>
                    <a:pt x="12260" y="17"/>
                    <a:pt x="12034" y="52"/>
                  </a:cubicBezTo>
                  <a:cubicBezTo>
                    <a:pt x="11295" y="253"/>
                    <a:pt x="10891" y="993"/>
                    <a:pt x="10353" y="1531"/>
                  </a:cubicBezTo>
                  <a:cubicBezTo>
                    <a:pt x="10219" y="1665"/>
                    <a:pt x="10084" y="1800"/>
                    <a:pt x="10017" y="2001"/>
                  </a:cubicBezTo>
                  <a:lnTo>
                    <a:pt x="9681" y="2405"/>
                  </a:lnTo>
                  <a:cubicBezTo>
                    <a:pt x="9345" y="2741"/>
                    <a:pt x="8942" y="3144"/>
                    <a:pt x="8605" y="3480"/>
                  </a:cubicBezTo>
                  <a:cubicBezTo>
                    <a:pt x="7866" y="4153"/>
                    <a:pt x="7194" y="4892"/>
                    <a:pt x="6521" y="5632"/>
                  </a:cubicBezTo>
                  <a:cubicBezTo>
                    <a:pt x="4841" y="8052"/>
                    <a:pt x="2958" y="10270"/>
                    <a:pt x="1143" y="12556"/>
                  </a:cubicBezTo>
                  <a:cubicBezTo>
                    <a:pt x="740" y="13027"/>
                    <a:pt x="0" y="13363"/>
                    <a:pt x="471" y="14237"/>
                  </a:cubicBezTo>
                  <a:cubicBezTo>
                    <a:pt x="632" y="14281"/>
                    <a:pt x="796" y="14302"/>
                    <a:pt x="958" y="14302"/>
                  </a:cubicBezTo>
                  <a:cubicBezTo>
                    <a:pt x="1542" y="14302"/>
                    <a:pt x="2105" y="14023"/>
                    <a:pt x="2420" y="13497"/>
                  </a:cubicBezTo>
                  <a:cubicBezTo>
                    <a:pt x="3185" y="12569"/>
                    <a:pt x="3949" y="11907"/>
                    <a:pt x="5038" y="11907"/>
                  </a:cubicBezTo>
                  <a:cubicBezTo>
                    <a:pt x="5289" y="11907"/>
                    <a:pt x="5559" y="11943"/>
                    <a:pt x="5849" y="12018"/>
                  </a:cubicBezTo>
                  <a:cubicBezTo>
                    <a:pt x="5902" y="12027"/>
                    <a:pt x="5960" y="12031"/>
                    <a:pt x="6020" y="12031"/>
                  </a:cubicBezTo>
                  <a:cubicBezTo>
                    <a:pt x="6416" y="12031"/>
                    <a:pt x="6916" y="11849"/>
                    <a:pt x="6857" y="11615"/>
                  </a:cubicBezTo>
                  <a:cubicBezTo>
                    <a:pt x="6454" y="10136"/>
                    <a:pt x="7866" y="10338"/>
                    <a:pt x="8471" y="9464"/>
                  </a:cubicBezTo>
                  <a:cubicBezTo>
                    <a:pt x="9014" y="8740"/>
                    <a:pt x="9178" y="8233"/>
                    <a:pt x="8236" y="8233"/>
                  </a:cubicBezTo>
                  <a:cubicBezTo>
                    <a:pt x="8138" y="8233"/>
                    <a:pt x="8029" y="8238"/>
                    <a:pt x="7906" y="8250"/>
                  </a:cubicBezTo>
                  <a:lnTo>
                    <a:pt x="7906" y="8250"/>
                  </a:lnTo>
                  <a:cubicBezTo>
                    <a:pt x="8072" y="8138"/>
                    <a:pt x="8227" y="8091"/>
                    <a:pt x="8371" y="8091"/>
                  </a:cubicBezTo>
                  <a:cubicBezTo>
                    <a:pt x="8790" y="8091"/>
                    <a:pt x="9115" y="8490"/>
                    <a:pt x="9345" y="8859"/>
                  </a:cubicBezTo>
                  <a:cubicBezTo>
                    <a:pt x="9614" y="9396"/>
                    <a:pt x="10017" y="9934"/>
                    <a:pt x="10622" y="10001"/>
                  </a:cubicBezTo>
                  <a:cubicBezTo>
                    <a:pt x="12572" y="10203"/>
                    <a:pt x="13647" y="11480"/>
                    <a:pt x="14589" y="13027"/>
                  </a:cubicBezTo>
                  <a:cubicBezTo>
                    <a:pt x="14794" y="13386"/>
                    <a:pt x="15078" y="13746"/>
                    <a:pt x="15470" y="13746"/>
                  </a:cubicBezTo>
                  <a:cubicBezTo>
                    <a:pt x="15591" y="13746"/>
                    <a:pt x="15723" y="13711"/>
                    <a:pt x="15866" y="13632"/>
                  </a:cubicBezTo>
                  <a:cubicBezTo>
                    <a:pt x="16337" y="13363"/>
                    <a:pt x="16606" y="12758"/>
                    <a:pt x="16471" y="12220"/>
                  </a:cubicBezTo>
                  <a:cubicBezTo>
                    <a:pt x="16404" y="11817"/>
                    <a:pt x="16068" y="11548"/>
                    <a:pt x="16068" y="11144"/>
                  </a:cubicBezTo>
                  <a:cubicBezTo>
                    <a:pt x="16606" y="11010"/>
                    <a:pt x="17211" y="11010"/>
                    <a:pt x="17816" y="11010"/>
                  </a:cubicBezTo>
                  <a:cubicBezTo>
                    <a:pt x="17849" y="11012"/>
                    <a:pt x="17883" y="11013"/>
                    <a:pt x="17917" y="11013"/>
                  </a:cubicBezTo>
                  <a:cubicBezTo>
                    <a:pt x="18494" y="11013"/>
                    <a:pt x="19162" y="10747"/>
                    <a:pt x="19772" y="10747"/>
                  </a:cubicBezTo>
                  <a:cubicBezTo>
                    <a:pt x="20359" y="10747"/>
                    <a:pt x="20893" y="10992"/>
                    <a:pt x="21244" y="11951"/>
                  </a:cubicBezTo>
                  <a:cubicBezTo>
                    <a:pt x="21301" y="12122"/>
                    <a:pt x="21454" y="12184"/>
                    <a:pt x="21647" y="12184"/>
                  </a:cubicBezTo>
                  <a:cubicBezTo>
                    <a:pt x="21911" y="12184"/>
                    <a:pt x="22250" y="12068"/>
                    <a:pt x="22522" y="11951"/>
                  </a:cubicBezTo>
                  <a:cubicBezTo>
                    <a:pt x="23328" y="11480"/>
                    <a:pt x="23866" y="10607"/>
                    <a:pt x="23933" y="9665"/>
                  </a:cubicBezTo>
                  <a:cubicBezTo>
                    <a:pt x="24001" y="8657"/>
                    <a:pt x="24404" y="7648"/>
                    <a:pt x="25076" y="6909"/>
                  </a:cubicBezTo>
                  <a:cubicBezTo>
                    <a:pt x="26231" y="5633"/>
                    <a:pt x="27111" y="4796"/>
                    <a:pt x="28908" y="4796"/>
                  </a:cubicBezTo>
                  <a:cubicBezTo>
                    <a:pt x="29099" y="4796"/>
                    <a:pt x="29300" y="4806"/>
                    <a:pt x="29513" y="4825"/>
                  </a:cubicBezTo>
                  <a:cubicBezTo>
                    <a:pt x="31799" y="4959"/>
                    <a:pt x="33749" y="5296"/>
                    <a:pt x="35497" y="6573"/>
                  </a:cubicBezTo>
                  <a:cubicBezTo>
                    <a:pt x="36438" y="6438"/>
                    <a:pt x="37043" y="6035"/>
                    <a:pt x="36774" y="4959"/>
                  </a:cubicBezTo>
                  <a:cubicBezTo>
                    <a:pt x="34690" y="4489"/>
                    <a:pt x="32673" y="3884"/>
                    <a:pt x="30589" y="3548"/>
                  </a:cubicBezTo>
                  <a:cubicBezTo>
                    <a:pt x="28303" y="3144"/>
                    <a:pt x="25950" y="2472"/>
                    <a:pt x="23664" y="1934"/>
                  </a:cubicBezTo>
                  <a:cubicBezTo>
                    <a:pt x="21446" y="1464"/>
                    <a:pt x="19362" y="724"/>
                    <a:pt x="17076" y="724"/>
                  </a:cubicBezTo>
                  <a:cubicBezTo>
                    <a:pt x="16926" y="736"/>
                    <a:pt x="16776" y="741"/>
                    <a:pt x="16627" y="741"/>
                  </a:cubicBezTo>
                  <a:cubicBezTo>
                    <a:pt x="15904" y="741"/>
                    <a:pt x="15190" y="611"/>
                    <a:pt x="14521" y="388"/>
                  </a:cubicBezTo>
                  <a:cubicBezTo>
                    <a:pt x="13973" y="139"/>
                    <a:pt x="13351" y="0"/>
                    <a:pt x="12709" y="0"/>
                  </a:cubicBezTo>
                  <a:close/>
                </a:path>
              </a:pathLst>
            </a:custGeom>
            <a:solidFill>
              <a:srgbClr val="F0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4952025" y="812925"/>
              <a:ext cx="615150" cy="748825"/>
            </a:xfrm>
            <a:custGeom>
              <a:avLst/>
              <a:gdLst/>
              <a:ahLst/>
              <a:cxnLst/>
              <a:rect l="l" t="t" r="r" b="b"/>
              <a:pathLst>
                <a:path w="24606" h="29953" extrusionOk="0">
                  <a:moveTo>
                    <a:pt x="19765" y="0"/>
                  </a:moveTo>
                  <a:cubicBezTo>
                    <a:pt x="18623" y="1546"/>
                    <a:pt x="17278" y="2958"/>
                    <a:pt x="16135" y="4504"/>
                  </a:cubicBezTo>
                  <a:cubicBezTo>
                    <a:pt x="14454" y="6454"/>
                    <a:pt x="12975" y="8538"/>
                    <a:pt x="11698" y="10689"/>
                  </a:cubicBezTo>
                  <a:cubicBezTo>
                    <a:pt x="10757" y="12168"/>
                    <a:pt x="9681" y="13580"/>
                    <a:pt x="8606" y="14925"/>
                  </a:cubicBezTo>
                  <a:cubicBezTo>
                    <a:pt x="6521" y="17614"/>
                    <a:pt x="5177" y="20841"/>
                    <a:pt x="2958" y="23530"/>
                  </a:cubicBezTo>
                  <a:cubicBezTo>
                    <a:pt x="2622" y="23866"/>
                    <a:pt x="2286" y="24202"/>
                    <a:pt x="2017" y="24605"/>
                  </a:cubicBezTo>
                  <a:cubicBezTo>
                    <a:pt x="1547" y="26421"/>
                    <a:pt x="0" y="27832"/>
                    <a:pt x="269" y="29849"/>
                  </a:cubicBezTo>
                  <a:cubicBezTo>
                    <a:pt x="441" y="29921"/>
                    <a:pt x="592" y="29953"/>
                    <a:pt x="727" y="29953"/>
                  </a:cubicBezTo>
                  <a:cubicBezTo>
                    <a:pt x="1222" y="29953"/>
                    <a:pt x="1498" y="29519"/>
                    <a:pt x="1816" y="29043"/>
                  </a:cubicBezTo>
                  <a:cubicBezTo>
                    <a:pt x="2690" y="27765"/>
                    <a:pt x="3900" y="26690"/>
                    <a:pt x="3832" y="24807"/>
                  </a:cubicBezTo>
                  <a:lnTo>
                    <a:pt x="3832" y="24807"/>
                  </a:lnTo>
                  <a:cubicBezTo>
                    <a:pt x="4327" y="25931"/>
                    <a:pt x="4821" y="26754"/>
                    <a:pt x="5597" y="26754"/>
                  </a:cubicBezTo>
                  <a:cubicBezTo>
                    <a:pt x="5982" y="26754"/>
                    <a:pt x="6435" y="26552"/>
                    <a:pt x="6992" y="26085"/>
                  </a:cubicBezTo>
                  <a:cubicBezTo>
                    <a:pt x="7160" y="25950"/>
                    <a:pt x="7345" y="25916"/>
                    <a:pt x="7538" y="25916"/>
                  </a:cubicBezTo>
                  <a:cubicBezTo>
                    <a:pt x="7732" y="25916"/>
                    <a:pt x="7933" y="25950"/>
                    <a:pt x="8135" y="25950"/>
                  </a:cubicBezTo>
                  <a:cubicBezTo>
                    <a:pt x="8661" y="25998"/>
                    <a:pt x="9063" y="26034"/>
                    <a:pt x="9361" y="26034"/>
                  </a:cubicBezTo>
                  <a:cubicBezTo>
                    <a:pt x="10319" y="26034"/>
                    <a:pt x="10210" y="25657"/>
                    <a:pt x="9748" y="24068"/>
                  </a:cubicBezTo>
                  <a:cubicBezTo>
                    <a:pt x="9614" y="23597"/>
                    <a:pt x="9211" y="23126"/>
                    <a:pt x="9950" y="22925"/>
                  </a:cubicBezTo>
                  <a:cubicBezTo>
                    <a:pt x="10032" y="22904"/>
                    <a:pt x="10110" y="22895"/>
                    <a:pt x="10183" y="22895"/>
                  </a:cubicBezTo>
                  <a:cubicBezTo>
                    <a:pt x="10589" y="22895"/>
                    <a:pt x="10865" y="23188"/>
                    <a:pt x="11093" y="23530"/>
                  </a:cubicBezTo>
                  <a:cubicBezTo>
                    <a:pt x="11362" y="23933"/>
                    <a:pt x="11295" y="24337"/>
                    <a:pt x="11564" y="24874"/>
                  </a:cubicBezTo>
                  <a:cubicBezTo>
                    <a:pt x="11787" y="25321"/>
                    <a:pt x="12057" y="25814"/>
                    <a:pt x="12566" y="25814"/>
                  </a:cubicBezTo>
                  <a:cubicBezTo>
                    <a:pt x="12669" y="25814"/>
                    <a:pt x="12783" y="25794"/>
                    <a:pt x="12908" y="25748"/>
                  </a:cubicBezTo>
                  <a:cubicBezTo>
                    <a:pt x="13580" y="25547"/>
                    <a:pt x="13580" y="24874"/>
                    <a:pt x="13446" y="24269"/>
                  </a:cubicBezTo>
                  <a:cubicBezTo>
                    <a:pt x="13312" y="23463"/>
                    <a:pt x="13110" y="22656"/>
                    <a:pt x="12908" y="21916"/>
                  </a:cubicBezTo>
                  <a:cubicBezTo>
                    <a:pt x="12774" y="21379"/>
                    <a:pt x="12639" y="20841"/>
                    <a:pt x="13177" y="20437"/>
                  </a:cubicBezTo>
                  <a:cubicBezTo>
                    <a:pt x="14387" y="19563"/>
                    <a:pt x="14858" y="18084"/>
                    <a:pt x="14387" y="16673"/>
                  </a:cubicBezTo>
                  <a:cubicBezTo>
                    <a:pt x="13984" y="15395"/>
                    <a:pt x="14185" y="13983"/>
                    <a:pt x="15059" y="12841"/>
                  </a:cubicBezTo>
                  <a:cubicBezTo>
                    <a:pt x="15059" y="12639"/>
                    <a:pt x="14992" y="12504"/>
                    <a:pt x="14992" y="12303"/>
                  </a:cubicBezTo>
                  <a:cubicBezTo>
                    <a:pt x="14723" y="11630"/>
                    <a:pt x="14992" y="11294"/>
                    <a:pt x="15530" y="11025"/>
                  </a:cubicBezTo>
                  <a:cubicBezTo>
                    <a:pt x="15580" y="11009"/>
                    <a:pt x="15635" y="11000"/>
                    <a:pt x="15689" y="11000"/>
                  </a:cubicBezTo>
                  <a:cubicBezTo>
                    <a:pt x="15849" y="11000"/>
                    <a:pt x="16001" y="11076"/>
                    <a:pt x="16001" y="11227"/>
                  </a:cubicBezTo>
                  <a:cubicBezTo>
                    <a:pt x="16068" y="12168"/>
                    <a:pt x="16740" y="13042"/>
                    <a:pt x="16606" y="13983"/>
                  </a:cubicBezTo>
                  <a:cubicBezTo>
                    <a:pt x="16337" y="16000"/>
                    <a:pt x="16135" y="18084"/>
                    <a:pt x="15732" y="20101"/>
                  </a:cubicBezTo>
                  <a:cubicBezTo>
                    <a:pt x="15597" y="20773"/>
                    <a:pt x="15261" y="21379"/>
                    <a:pt x="14656" y="21715"/>
                  </a:cubicBezTo>
                  <a:cubicBezTo>
                    <a:pt x="14185" y="21984"/>
                    <a:pt x="13580" y="22387"/>
                    <a:pt x="14051" y="22925"/>
                  </a:cubicBezTo>
                  <a:cubicBezTo>
                    <a:pt x="14723" y="23732"/>
                    <a:pt x="14522" y="25076"/>
                    <a:pt x="15664" y="25614"/>
                  </a:cubicBezTo>
                  <a:cubicBezTo>
                    <a:pt x="15732" y="25631"/>
                    <a:pt x="15812" y="25639"/>
                    <a:pt x="15893" y="25639"/>
                  </a:cubicBezTo>
                  <a:cubicBezTo>
                    <a:pt x="16139" y="25639"/>
                    <a:pt x="16404" y="25564"/>
                    <a:pt x="16404" y="25412"/>
                  </a:cubicBezTo>
                  <a:cubicBezTo>
                    <a:pt x="16404" y="24269"/>
                    <a:pt x="17412" y="24673"/>
                    <a:pt x="17950" y="24404"/>
                  </a:cubicBezTo>
                  <a:cubicBezTo>
                    <a:pt x="18488" y="22992"/>
                    <a:pt x="17278" y="21715"/>
                    <a:pt x="17480" y="20370"/>
                  </a:cubicBezTo>
                  <a:cubicBezTo>
                    <a:pt x="18017" y="17681"/>
                    <a:pt x="18354" y="14992"/>
                    <a:pt x="19564" y="12437"/>
                  </a:cubicBezTo>
                  <a:cubicBezTo>
                    <a:pt x="19698" y="12034"/>
                    <a:pt x="19765" y="11563"/>
                    <a:pt x="19900" y="11160"/>
                  </a:cubicBezTo>
                  <a:cubicBezTo>
                    <a:pt x="19967" y="10958"/>
                    <a:pt x="20034" y="10689"/>
                    <a:pt x="19967" y="10420"/>
                  </a:cubicBezTo>
                  <a:cubicBezTo>
                    <a:pt x="20034" y="10286"/>
                    <a:pt x="20034" y="10151"/>
                    <a:pt x="20169" y="10084"/>
                  </a:cubicBezTo>
                  <a:cubicBezTo>
                    <a:pt x="21379" y="9009"/>
                    <a:pt x="21379" y="7193"/>
                    <a:pt x="22522" y="6051"/>
                  </a:cubicBezTo>
                  <a:cubicBezTo>
                    <a:pt x="22858" y="5513"/>
                    <a:pt x="23127" y="4908"/>
                    <a:pt x="23261" y="4235"/>
                  </a:cubicBezTo>
                  <a:cubicBezTo>
                    <a:pt x="24606" y="740"/>
                    <a:pt x="24606" y="740"/>
                    <a:pt x="20908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5531875" y="1115450"/>
              <a:ext cx="1067250" cy="684025"/>
            </a:xfrm>
            <a:custGeom>
              <a:avLst/>
              <a:gdLst/>
              <a:ahLst/>
              <a:cxnLst/>
              <a:rect l="l" t="t" r="r" b="b"/>
              <a:pathLst>
                <a:path w="42690" h="27361" extrusionOk="0">
                  <a:moveTo>
                    <a:pt x="41581" y="0"/>
                  </a:moveTo>
                  <a:cubicBezTo>
                    <a:pt x="41157" y="0"/>
                    <a:pt x="40747" y="256"/>
                    <a:pt x="40538" y="672"/>
                  </a:cubicBezTo>
                  <a:cubicBezTo>
                    <a:pt x="40337" y="1882"/>
                    <a:pt x="38992" y="1614"/>
                    <a:pt x="38320" y="2286"/>
                  </a:cubicBezTo>
                  <a:cubicBezTo>
                    <a:pt x="37043" y="3496"/>
                    <a:pt x="35496" y="4370"/>
                    <a:pt x="33883" y="4840"/>
                  </a:cubicBezTo>
                  <a:cubicBezTo>
                    <a:pt x="32135" y="5916"/>
                    <a:pt x="30320" y="6857"/>
                    <a:pt x="28437" y="7664"/>
                  </a:cubicBezTo>
                  <a:cubicBezTo>
                    <a:pt x="28303" y="7799"/>
                    <a:pt x="28169" y="7933"/>
                    <a:pt x="28034" y="8067"/>
                  </a:cubicBezTo>
                  <a:cubicBezTo>
                    <a:pt x="27765" y="8471"/>
                    <a:pt x="27295" y="8807"/>
                    <a:pt x="26757" y="8874"/>
                  </a:cubicBezTo>
                  <a:cubicBezTo>
                    <a:pt x="24942" y="9950"/>
                    <a:pt x="23261" y="11294"/>
                    <a:pt x="21379" y="12236"/>
                  </a:cubicBezTo>
                  <a:cubicBezTo>
                    <a:pt x="18420" y="13715"/>
                    <a:pt x="15530" y="15463"/>
                    <a:pt x="12841" y="17345"/>
                  </a:cubicBezTo>
                  <a:cubicBezTo>
                    <a:pt x="10958" y="18421"/>
                    <a:pt x="9143" y="19496"/>
                    <a:pt x="7328" y="20639"/>
                  </a:cubicBezTo>
                  <a:cubicBezTo>
                    <a:pt x="5378" y="21782"/>
                    <a:pt x="3361" y="22925"/>
                    <a:pt x="1479" y="24202"/>
                  </a:cubicBezTo>
                  <a:cubicBezTo>
                    <a:pt x="1008" y="24942"/>
                    <a:pt x="269" y="25412"/>
                    <a:pt x="0" y="26286"/>
                  </a:cubicBezTo>
                  <a:cubicBezTo>
                    <a:pt x="134" y="26757"/>
                    <a:pt x="471" y="26891"/>
                    <a:pt x="874" y="26959"/>
                  </a:cubicBezTo>
                  <a:cubicBezTo>
                    <a:pt x="1076" y="26959"/>
                    <a:pt x="1210" y="26959"/>
                    <a:pt x="1412" y="26891"/>
                  </a:cubicBezTo>
                  <a:cubicBezTo>
                    <a:pt x="1591" y="26726"/>
                    <a:pt x="1751" y="26662"/>
                    <a:pt x="1898" y="26662"/>
                  </a:cubicBezTo>
                  <a:cubicBezTo>
                    <a:pt x="2386" y="26662"/>
                    <a:pt x="2740" y="27361"/>
                    <a:pt x="3234" y="27361"/>
                  </a:cubicBezTo>
                  <a:cubicBezTo>
                    <a:pt x="3317" y="27361"/>
                    <a:pt x="3404" y="27341"/>
                    <a:pt x="3496" y="27295"/>
                  </a:cubicBezTo>
                  <a:cubicBezTo>
                    <a:pt x="4639" y="26959"/>
                    <a:pt x="5378" y="25816"/>
                    <a:pt x="6656" y="25816"/>
                  </a:cubicBezTo>
                  <a:cubicBezTo>
                    <a:pt x="7866" y="25412"/>
                    <a:pt x="8740" y="24471"/>
                    <a:pt x="9883" y="23866"/>
                  </a:cubicBezTo>
                  <a:cubicBezTo>
                    <a:pt x="11496" y="22925"/>
                    <a:pt x="14252" y="23395"/>
                    <a:pt x="14252" y="20370"/>
                  </a:cubicBezTo>
                  <a:cubicBezTo>
                    <a:pt x="14252" y="20236"/>
                    <a:pt x="14588" y="20236"/>
                    <a:pt x="14790" y="20236"/>
                  </a:cubicBezTo>
                  <a:cubicBezTo>
                    <a:pt x="14947" y="20262"/>
                    <a:pt x="15098" y="20274"/>
                    <a:pt x="15243" y="20274"/>
                  </a:cubicBezTo>
                  <a:cubicBezTo>
                    <a:pt x="16589" y="20274"/>
                    <a:pt x="17463" y="19229"/>
                    <a:pt x="18555" y="18622"/>
                  </a:cubicBezTo>
                  <a:cubicBezTo>
                    <a:pt x="20236" y="17748"/>
                    <a:pt x="21647" y="16337"/>
                    <a:pt x="23664" y="16068"/>
                  </a:cubicBezTo>
                  <a:cubicBezTo>
                    <a:pt x="25816" y="15530"/>
                    <a:pt x="27496" y="13984"/>
                    <a:pt x="29311" y="12841"/>
                  </a:cubicBezTo>
                  <a:cubicBezTo>
                    <a:pt x="29849" y="12437"/>
                    <a:pt x="30320" y="11967"/>
                    <a:pt x="30723" y="11429"/>
                  </a:cubicBezTo>
                  <a:cubicBezTo>
                    <a:pt x="31432" y="10270"/>
                    <a:pt x="32695" y="9542"/>
                    <a:pt x="34101" y="9542"/>
                  </a:cubicBezTo>
                  <a:cubicBezTo>
                    <a:pt x="34162" y="9542"/>
                    <a:pt x="34224" y="9544"/>
                    <a:pt x="34286" y="9546"/>
                  </a:cubicBezTo>
                  <a:cubicBezTo>
                    <a:pt x="34421" y="9479"/>
                    <a:pt x="34555" y="9345"/>
                    <a:pt x="34690" y="9210"/>
                  </a:cubicBezTo>
                  <a:cubicBezTo>
                    <a:pt x="35093" y="7530"/>
                    <a:pt x="36774" y="7933"/>
                    <a:pt x="37849" y="7261"/>
                  </a:cubicBezTo>
                  <a:cubicBezTo>
                    <a:pt x="39194" y="6723"/>
                    <a:pt x="40471" y="6118"/>
                    <a:pt x="41278" y="4840"/>
                  </a:cubicBezTo>
                  <a:cubicBezTo>
                    <a:pt x="41345" y="4572"/>
                    <a:pt x="41480" y="4370"/>
                    <a:pt x="41681" y="4101"/>
                  </a:cubicBezTo>
                  <a:cubicBezTo>
                    <a:pt x="42488" y="3361"/>
                    <a:pt x="42690" y="2084"/>
                    <a:pt x="42085" y="1076"/>
                  </a:cubicBezTo>
                  <a:cubicBezTo>
                    <a:pt x="42017" y="740"/>
                    <a:pt x="41950" y="403"/>
                    <a:pt x="41950" y="67"/>
                  </a:cubicBezTo>
                  <a:cubicBezTo>
                    <a:pt x="41829" y="22"/>
                    <a:pt x="41705" y="0"/>
                    <a:pt x="4158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6094900" y="1012925"/>
              <a:ext cx="487425" cy="305900"/>
            </a:xfrm>
            <a:custGeom>
              <a:avLst/>
              <a:gdLst/>
              <a:ahLst/>
              <a:cxnLst/>
              <a:rect l="l" t="t" r="r" b="b"/>
              <a:pathLst>
                <a:path w="19497" h="12236" extrusionOk="0">
                  <a:moveTo>
                    <a:pt x="5177" y="0"/>
                  </a:moveTo>
                  <a:cubicBezTo>
                    <a:pt x="3631" y="874"/>
                    <a:pt x="2757" y="2286"/>
                    <a:pt x="1681" y="3698"/>
                  </a:cubicBezTo>
                  <a:cubicBezTo>
                    <a:pt x="1143" y="4101"/>
                    <a:pt x="740" y="4706"/>
                    <a:pt x="471" y="5378"/>
                  </a:cubicBezTo>
                  <a:cubicBezTo>
                    <a:pt x="337" y="5580"/>
                    <a:pt x="202" y="5782"/>
                    <a:pt x="68" y="6051"/>
                  </a:cubicBezTo>
                  <a:cubicBezTo>
                    <a:pt x="0" y="6185"/>
                    <a:pt x="0" y="6387"/>
                    <a:pt x="0" y="6521"/>
                  </a:cubicBezTo>
                  <a:cubicBezTo>
                    <a:pt x="0" y="6857"/>
                    <a:pt x="68" y="7126"/>
                    <a:pt x="269" y="7328"/>
                  </a:cubicBezTo>
                  <a:cubicBezTo>
                    <a:pt x="818" y="7918"/>
                    <a:pt x="1525" y="8006"/>
                    <a:pt x="2224" y="8006"/>
                  </a:cubicBezTo>
                  <a:cubicBezTo>
                    <a:pt x="2520" y="8006"/>
                    <a:pt x="2815" y="7991"/>
                    <a:pt x="3096" y="7991"/>
                  </a:cubicBezTo>
                  <a:cubicBezTo>
                    <a:pt x="3209" y="7991"/>
                    <a:pt x="3321" y="7993"/>
                    <a:pt x="3429" y="8000"/>
                  </a:cubicBezTo>
                  <a:cubicBezTo>
                    <a:pt x="4505" y="8000"/>
                    <a:pt x="5446" y="8605"/>
                    <a:pt x="5042" y="9479"/>
                  </a:cubicBezTo>
                  <a:cubicBezTo>
                    <a:pt x="4370" y="10824"/>
                    <a:pt x="5244" y="11429"/>
                    <a:pt x="5916" y="12236"/>
                  </a:cubicBezTo>
                  <a:cubicBezTo>
                    <a:pt x="7933" y="11631"/>
                    <a:pt x="9816" y="10622"/>
                    <a:pt x="11496" y="9345"/>
                  </a:cubicBezTo>
                  <a:cubicBezTo>
                    <a:pt x="13984" y="8202"/>
                    <a:pt x="15933" y="6118"/>
                    <a:pt x="18354" y="4841"/>
                  </a:cubicBezTo>
                  <a:lnTo>
                    <a:pt x="19496" y="4168"/>
                  </a:lnTo>
                  <a:cubicBezTo>
                    <a:pt x="19350" y="3802"/>
                    <a:pt x="19124" y="3711"/>
                    <a:pt x="18869" y="3711"/>
                  </a:cubicBezTo>
                  <a:cubicBezTo>
                    <a:pt x="18616" y="3711"/>
                    <a:pt x="18335" y="3801"/>
                    <a:pt x="18076" y="3801"/>
                  </a:cubicBezTo>
                  <a:cubicBezTo>
                    <a:pt x="17879" y="3801"/>
                    <a:pt x="17695" y="3748"/>
                    <a:pt x="17547" y="3563"/>
                  </a:cubicBezTo>
                  <a:cubicBezTo>
                    <a:pt x="16875" y="2757"/>
                    <a:pt x="15799" y="2689"/>
                    <a:pt x="14858" y="2353"/>
                  </a:cubicBezTo>
                  <a:cubicBezTo>
                    <a:pt x="11698" y="1412"/>
                    <a:pt x="8471" y="605"/>
                    <a:pt x="5177" y="0"/>
                  </a:cubicBezTo>
                  <a:close/>
                </a:path>
              </a:pathLst>
            </a:custGeom>
            <a:solidFill>
              <a:srgbClr val="EF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5683125" y="963750"/>
              <a:ext cx="384900" cy="413900"/>
            </a:xfrm>
            <a:custGeom>
              <a:avLst/>
              <a:gdLst/>
              <a:ahLst/>
              <a:cxnLst/>
              <a:rect l="l" t="t" r="r" b="b"/>
              <a:pathLst>
                <a:path w="15396" h="16556" extrusionOk="0">
                  <a:moveTo>
                    <a:pt x="8674" y="0"/>
                  </a:moveTo>
                  <a:cubicBezTo>
                    <a:pt x="8010" y="0"/>
                    <a:pt x="7708" y="614"/>
                    <a:pt x="7463" y="1228"/>
                  </a:cubicBezTo>
                  <a:cubicBezTo>
                    <a:pt x="7328" y="1900"/>
                    <a:pt x="6858" y="2438"/>
                    <a:pt x="6253" y="2639"/>
                  </a:cubicBezTo>
                  <a:cubicBezTo>
                    <a:pt x="5580" y="2639"/>
                    <a:pt x="5715" y="3312"/>
                    <a:pt x="5379" y="3648"/>
                  </a:cubicBezTo>
                  <a:cubicBezTo>
                    <a:pt x="4101" y="4387"/>
                    <a:pt x="3967" y="5732"/>
                    <a:pt x="3362" y="6875"/>
                  </a:cubicBezTo>
                  <a:cubicBezTo>
                    <a:pt x="3093" y="8152"/>
                    <a:pt x="2017" y="9026"/>
                    <a:pt x="1412" y="10102"/>
                  </a:cubicBezTo>
                  <a:cubicBezTo>
                    <a:pt x="606" y="10908"/>
                    <a:pt x="68" y="11984"/>
                    <a:pt x="1" y="13127"/>
                  </a:cubicBezTo>
                  <a:cubicBezTo>
                    <a:pt x="153" y="13167"/>
                    <a:pt x="292" y="13185"/>
                    <a:pt x="418" y="13185"/>
                  </a:cubicBezTo>
                  <a:cubicBezTo>
                    <a:pt x="1569" y="13185"/>
                    <a:pt x="1714" y="11675"/>
                    <a:pt x="2622" y="11312"/>
                  </a:cubicBezTo>
                  <a:cubicBezTo>
                    <a:pt x="2757" y="11110"/>
                    <a:pt x="2421" y="10908"/>
                    <a:pt x="2622" y="10841"/>
                  </a:cubicBezTo>
                  <a:cubicBezTo>
                    <a:pt x="2637" y="10834"/>
                    <a:pt x="2651" y="10831"/>
                    <a:pt x="2664" y="10831"/>
                  </a:cubicBezTo>
                  <a:cubicBezTo>
                    <a:pt x="2772" y="10831"/>
                    <a:pt x="2839" y="11050"/>
                    <a:pt x="2959" y="11110"/>
                  </a:cubicBezTo>
                  <a:cubicBezTo>
                    <a:pt x="3454" y="11386"/>
                    <a:pt x="3995" y="11526"/>
                    <a:pt x="4530" y="11526"/>
                  </a:cubicBezTo>
                  <a:cubicBezTo>
                    <a:pt x="5302" y="11526"/>
                    <a:pt x="6061" y="11235"/>
                    <a:pt x="6656" y="10640"/>
                  </a:cubicBezTo>
                  <a:cubicBezTo>
                    <a:pt x="6824" y="10472"/>
                    <a:pt x="7059" y="10387"/>
                    <a:pt x="7295" y="10387"/>
                  </a:cubicBezTo>
                  <a:cubicBezTo>
                    <a:pt x="7530" y="10387"/>
                    <a:pt x="7765" y="10472"/>
                    <a:pt x="7933" y="10640"/>
                  </a:cubicBezTo>
                  <a:cubicBezTo>
                    <a:pt x="8270" y="10908"/>
                    <a:pt x="8538" y="11379"/>
                    <a:pt x="8270" y="11715"/>
                  </a:cubicBezTo>
                  <a:cubicBezTo>
                    <a:pt x="6925" y="13329"/>
                    <a:pt x="8337" y="14942"/>
                    <a:pt x="8202" y="16556"/>
                  </a:cubicBezTo>
                  <a:cubicBezTo>
                    <a:pt x="9816" y="16354"/>
                    <a:pt x="9950" y="14673"/>
                    <a:pt x="10891" y="13799"/>
                  </a:cubicBezTo>
                  <a:cubicBezTo>
                    <a:pt x="11564" y="12119"/>
                    <a:pt x="13110" y="11110"/>
                    <a:pt x="13849" y="9497"/>
                  </a:cubicBezTo>
                  <a:cubicBezTo>
                    <a:pt x="14051" y="8488"/>
                    <a:pt x="14522" y="7614"/>
                    <a:pt x="15194" y="6942"/>
                  </a:cubicBezTo>
                  <a:cubicBezTo>
                    <a:pt x="15261" y="6808"/>
                    <a:pt x="15329" y="6606"/>
                    <a:pt x="15396" y="6404"/>
                  </a:cubicBezTo>
                  <a:cubicBezTo>
                    <a:pt x="14856" y="4964"/>
                    <a:pt x="13941" y="4220"/>
                    <a:pt x="12795" y="4220"/>
                  </a:cubicBezTo>
                  <a:cubicBezTo>
                    <a:pt x="12657" y="4220"/>
                    <a:pt x="12515" y="4231"/>
                    <a:pt x="12370" y="4253"/>
                  </a:cubicBezTo>
                  <a:cubicBezTo>
                    <a:pt x="11680" y="4375"/>
                    <a:pt x="11198" y="4460"/>
                    <a:pt x="10850" y="4460"/>
                  </a:cubicBezTo>
                  <a:cubicBezTo>
                    <a:pt x="10048" y="4460"/>
                    <a:pt x="9963" y="4006"/>
                    <a:pt x="9681" y="2505"/>
                  </a:cubicBezTo>
                  <a:cubicBezTo>
                    <a:pt x="9614" y="2169"/>
                    <a:pt x="9614" y="1833"/>
                    <a:pt x="9547" y="1497"/>
                  </a:cubicBezTo>
                  <a:cubicBezTo>
                    <a:pt x="9547" y="892"/>
                    <a:pt x="9681" y="152"/>
                    <a:pt x="8875" y="18"/>
                  </a:cubicBezTo>
                  <a:cubicBezTo>
                    <a:pt x="8804" y="6"/>
                    <a:pt x="8738" y="0"/>
                    <a:pt x="867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5778925" y="1501325"/>
              <a:ext cx="707600" cy="210800"/>
            </a:xfrm>
            <a:custGeom>
              <a:avLst/>
              <a:gdLst/>
              <a:ahLst/>
              <a:cxnLst/>
              <a:rect l="l" t="t" r="r" b="b"/>
              <a:pathLst>
                <a:path w="28304" h="8432" extrusionOk="0">
                  <a:moveTo>
                    <a:pt x="13146" y="0"/>
                  </a:moveTo>
                  <a:cubicBezTo>
                    <a:pt x="13050" y="0"/>
                    <a:pt x="12949" y="30"/>
                    <a:pt x="12841" y="95"/>
                  </a:cubicBezTo>
                  <a:cubicBezTo>
                    <a:pt x="11362" y="1103"/>
                    <a:pt x="9681" y="1775"/>
                    <a:pt x="8270" y="2918"/>
                  </a:cubicBezTo>
                  <a:cubicBezTo>
                    <a:pt x="7430" y="3564"/>
                    <a:pt x="6404" y="4334"/>
                    <a:pt x="5490" y="4334"/>
                  </a:cubicBezTo>
                  <a:cubicBezTo>
                    <a:pt x="5453" y="4334"/>
                    <a:pt x="5416" y="4333"/>
                    <a:pt x="5379" y="4330"/>
                  </a:cubicBezTo>
                  <a:cubicBezTo>
                    <a:pt x="4639" y="4330"/>
                    <a:pt x="3967" y="4532"/>
                    <a:pt x="3362" y="4868"/>
                  </a:cubicBezTo>
                  <a:cubicBezTo>
                    <a:pt x="3967" y="5271"/>
                    <a:pt x="4774" y="5540"/>
                    <a:pt x="3833" y="6145"/>
                  </a:cubicBezTo>
                  <a:cubicBezTo>
                    <a:pt x="2555" y="6952"/>
                    <a:pt x="1278" y="7692"/>
                    <a:pt x="1" y="8431"/>
                  </a:cubicBezTo>
                  <a:cubicBezTo>
                    <a:pt x="2959" y="7826"/>
                    <a:pt x="5984" y="8028"/>
                    <a:pt x="8875" y="7288"/>
                  </a:cubicBezTo>
                  <a:cubicBezTo>
                    <a:pt x="14723" y="5809"/>
                    <a:pt x="20640" y="5473"/>
                    <a:pt x="26556" y="4666"/>
                  </a:cubicBezTo>
                  <a:cubicBezTo>
                    <a:pt x="26824" y="4599"/>
                    <a:pt x="27093" y="4532"/>
                    <a:pt x="27295" y="4397"/>
                  </a:cubicBezTo>
                  <a:cubicBezTo>
                    <a:pt x="27766" y="3322"/>
                    <a:pt x="28303" y="2313"/>
                    <a:pt x="28169" y="1170"/>
                  </a:cubicBezTo>
                  <a:cubicBezTo>
                    <a:pt x="27850" y="925"/>
                    <a:pt x="27523" y="850"/>
                    <a:pt x="27196" y="850"/>
                  </a:cubicBezTo>
                  <a:cubicBezTo>
                    <a:pt x="26675" y="850"/>
                    <a:pt x="26157" y="1041"/>
                    <a:pt x="25680" y="1041"/>
                  </a:cubicBezTo>
                  <a:cubicBezTo>
                    <a:pt x="25635" y="1041"/>
                    <a:pt x="25591" y="1040"/>
                    <a:pt x="25547" y="1036"/>
                  </a:cubicBezTo>
                  <a:cubicBezTo>
                    <a:pt x="25345" y="1103"/>
                    <a:pt x="25144" y="1103"/>
                    <a:pt x="24942" y="1170"/>
                  </a:cubicBezTo>
                  <a:cubicBezTo>
                    <a:pt x="24472" y="1305"/>
                    <a:pt x="24068" y="1439"/>
                    <a:pt x="23598" y="1507"/>
                  </a:cubicBezTo>
                  <a:cubicBezTo>
                    <a:pt x="18421" y="2448"/>
                    <a:pt x="13244" y="3120"/>
                    <a:pt x="8135" y="4532"/>
                  </a:cubicBezTo>
                  <a:cubicBezTo>
                    <a:pt x="9816" y="2784"/>
                    <a:pt x="12303" y="2313"/>
                    <a:pt x="13715" y="364"/>
                  </a:cubicBezTo>
                  <a:cubicBezTo>
                    <a:pt x="13532" y="135"/>
                    <a:pt x="13350" y="0"/>
                    <a:pt x="13146" y="0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6261275" y="1236450"/>
              <a:ext cx="312650" cy="302550"/>
            </a:xfrm>
            <a:custGeom>
              <a:avLst/>
              <a:gdLst/>
              <a:ahLst/>
              <a:cxnLst/>
              <a:rect l="l" t="t" r="r" b="b"/>
              <a:pathLst>
                <a:path w="12506" h="12102" extrusionOk="0">
                  <a:moveTo>
                    <a:pt x="12102" y="0"/>
                  </a:moveTo>
                  <a:cubicBezTo>
                    <a:pt x="10825" y="471"/>
                    <a:pt x="9883" y="1614"/>
                    <a:pt x="8539" y="2017"/>
                  </a:cubicBezTo>
                  <a:cubicBezTo>
                    <a:pt x="7396" y="2690"/>
                    <a:pt x="6253" y="3496"/>
                    <a:pt x="5245" y="4438"/>
                  </a:cubicBezTo>
                  <a:cubicBezTo>
                    <a:pt x="3833" y="4975"/>
                    <a:pt x="2287" y="5244"/>
                    <a:pt x="1211" y="6454"/>
                  </a:cubicBezTo>
                  <a:cubicBezTo>
                    <a:pt x="875" y="6925"/>
                    <a:pt x="203" y="7059"/>
                    <a:pt x="1" y="7664"/>
                  </a:cubicBezTo>
                  <a:cubicBezTo>
                    <a:pt x="324" y="7789"/>
                    <a:pt x="622" y="7842"/>
                    <a:pt x="902" y="7842"/>
                  </a:cubicBezTo>
                  <a:cubicBezTo>
                    <a:pt x="2134" y="7842"/>
                    <a:pt x="3006" y="6813"/>
                    <a:pt x="4102" y="6320"/>
                  </a:cubicBezTo>
                  <a:lnTo>
                    <a:pt x="4102" y="6320"/>
                  </a:lnTo>
                  <a:cubicBezTo>
                    <a:pt x="3766" y="6589"/>
                    <a:pt x="3430" y="6858"/>
                    <a:pt x="3766" y="7396"/>
                  </a:cubicBezTo>
                  <a:cubicBezTo>
                    <a:pt x="4640" y="8942"/>
                    <a:pt x="5043" y="10623"/>
                    <a:pt x="6051" y="12102"/>
                  </a:cubicBezTo>
                  <a:cubicBezTo>
                    <a:pt x="6993" y="12102"/>
                    <a:pt x="7934" y="11967"/>
                    <a:pt x="8808" y="11698"/>
                  </a:cubicBezTo>
                  <a:cubicBezTo>
                    <a:pt x="9816" y="10219"/>
                    <a:pt x="10018" y="8404"/>
                    <a:pt x="10623" y="6723"/>
                  </a:cubicBezTo>
                  <a:cubicBezTo>
                    <a:pt x="11026" y="5648"/>
                    <a:pt x="11295" y="4370"/>
                    <a:pt x="11564" y="3160"/>
                  </a:cubicBezTo>
                  <a:cubicBezTo>
                    <a:pt x="11900" y="2152"/>
                    <a:pt x="12505" y="1143"/>
                    <a:pt x="12102" y="0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5834400" y="923375"/>
              <a:ext cx="344550" cy="214625"/>
            </a:xfrm>
            <a:custGeom>
              <a:avLst/>
              <a:gdLst/>
              <a:ahLst/>
              <a:cxnLst/>
              <a:rect l="l" t="t" r="r" b="b"/>
              <a:pathLst>
                <a:path w="13782" h="8585" extrusionOk="0">
                  <a:moveTo>
                    <a:pt x="2773" y="0"/>
                  </a:moveTo>
                  <a:cubicBezTo>
                    <a:pt x="2090" y="0"/>
                    <a:pt x="1698" y="471"/>
                    <a:pt x="1076" y="1633"/>
                  </a:cubicBezTo>
                  <a:cubicBezTo>
                    <a:pt x="672" y="2238"/>
                    <a:pt x="403" y="2910"/>
                    <a:pt x="269" y="3649"/>
                  </a:cubicBezTo>
                  <a:cubicBezTo>
                    <a:pt x="269" y="3784"/>
                    <a:pt x="202" y="3918"/>
                    <a:pt x="135" y="4053"/>
                  </a:cubicBezTo>
                  <a:cubicBezTo>
                    <a:pt x="67" y="4053"/>
                    <a:pt x="67" y="4053"/>
                    <a:pt x="0" y="4187"/>
                  </a:cubicBezTo>
                  <a:cubicBezTo>
                    <a:pt x="0" y="4254"/>
                    <a:pt x="0" y="4389"/>
                    <a:pt x="135" y="4456"/>
                  </a:cubicBezTo>
                  <a:cubicBezTo>
                    <a:pt x="392" y="4530"/>
                    <a:pt x="629" y="4703"/>
                    <a:pt x="857" y="4703"/>
                  </a:cubicBezTo>
                  <a:cubicBezTo>
                    <a:pt x="1046" y="4703"/>
                    <a:pt x="1229" y="4584"/>
                    <a:pt x="1412" y="4187"/>
                  </a:cubicBezTo>
                  <a:cubicBezTo>
                    <a:pt x="1815" y="3582"/>
                    <a:pt x="1681" y="2843"/>
                    <a:pt x="2151" y="2238"/>
                  </a:cubicBezTo>
                  <a:cubicBezTo>
                    <a:pt x="2331" y="2118"/>
                    <a:pt x="2458" y="1891"/>
                    <a:pt x="2721" y="1891"/>
                  </a:cubicBezTo>
                  <a:cubicBezTo>
                    <a:pt x="2753" y="1891"/>
                    <a:pt x="2787" y="1894"/>
                    <a:pt x="2824" y="1901"/>
                  </a:cubicBezTo>
                  <a:cubicBezTo>
                    <a:pt x="2958" y="1969"/>
                    <a:pt x="3093" y="2305"/>
                    <a:pt x="3093" y="2372"/>
                  </a:cubicBezTo>
                  <a:cubicBezTo>
                    <a:pt x="2487" y="3649"/>
                    <a:pt x="3563" y="4725"/>
                    <a:pt x="3429" y="5935"/>
                  </a:cubicBezTo>
                  <a:cubicBezTo>
                    <a:pt x="3343" y="6839"/>
                    <a:pt x="3532" y="7247"/>
                    <a:pt x="4015" y="7247"/>
                  </a:cubicBezTo>
                  <a:cubicBezTo>
                    <a:pt x="4286" y="7247"/>
                    <a:pt x="4650" y="7118"/>
                    <a:pt x="5109" y="6876"/>
                  </a:cubicBezTo>
                  <a:cubicBezTo>
                    <a:pt x="5311" y="6742"/>
                    <a:pt x="5580" y="6607"/>
                    <a:pt x="5849" y="6540"/>
                  </a:cubicBezTo>
                  <a:cubicBezTo>
                    <a:pt x="6165" y="6461"/>
                    <a:pt x="6481" y="6312"/>
                    <a:pt x="6838" y="6312"/>
                  </a:cubicBezTo>
                  <a:cubicBezTo>
                    <a:pt x="7089" y="6312"/>
                    <a:pt x="7359" y="6386"/>
                    <a:pt x="7664" y="6607"/>
                  </a:cubicBezTo>
                  <a:cubicBezTo>
                    <a:pt x="8336" y="7145"/>
                    <a:pt x="9143" y="7414"/>
                    <a:pt x="9009" y="8490"/>
                  </a:cubicBezTo>
                  <a:cubicBezTo>
                    <a:pt x="9104" y="8537"/>
                    <a:pt x="9232" y="8585"/>
                    <a:pt x="9371" y="8585"/>
                  </a:cubicBezTo>
                  <a:cubicBezTo>
                    <a:pt x="9428" y="8585"/>
                    <a:pt x="9487" y="8577"/>
                    <a:pt x="9546" y="8557"/>
                  </a:cubicBezTo>
                  <a:lnTo>
                    <a:pt x="9748" y="8423"/>
                  </a:lnTo>
                  <a:cubicBezTo>
                    <a:pt x="9883" y="8288"/>
                    <a:pt x="10017" y="8154"/>
                    <a:pt x="10151" y="8019"/>
                  </a:cubicBezTo>
                  <a:cubicBezTo>
                    <a:pt x="10622" y="7280"/>
                    <a:pt x="11227" y="6607"/>
                    <a:pt x="11698" y="5868"/>
                  </a:cubicBezTo>
                  <a:cubicBezTo>
                    <a:pt x="12236" y="4859"/>
                    <a:pt x="13782" y="4523"/>
                    <a:pt x="13446" y="3044"/>
                  </a:cubicBezTo>
                  <a:cubicBezTo>
                    <a:pt x="12034" y="2775"/>
                    <a:pt x="10689" y="2305"/>
                    <a:pt x="9412" y="1700"/>
                  </a:cubicBezTo>
                  <a:cubicBezTo>
                    <a:pt x="7731" y="1364"/>
                    <a:pt x="6118" y="960"/>
                    <a:pt x="4504" y="490"/>
                  </a:cubicBezTo>
                  <a:cubicBezTo>
                    <a:pt x="3733" y="181"/>
                    <a:pt x="3197" y="0"/>
                    <a:pt x="2773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5158750" y="786025"/>
              <a:ext cx="228600" cy="264925"/>
            </a:xfrm>
            <a:custGeom>
              <a:avLst/>
              <a:gdLst/>
              <a:ahLst/>
              <a:cxnLst/>
              <a:rect l="l" t="t" r="r" b="b"/>
              <a:pathLst>
                <a:path w="9144" h="10597" extrusionOk="0">
                  <a:moveTo>
                    <a:pt x="5446" y="0"/>
                  </a:moveTo>
                  <a:cubicBezTo>
                    <a:pt x="5244" y="605"/>
                    <a:pt x="4774" y="1143"/>
                    <a:pt x="4169" y="1479"/>
                  </a:cubicBezTo>
                  <a:cubicBezTo>
                    <a:pt x="2555" y="3026"/>
                    <a:pt x="1345" y="4908"/>
                    <a:pt x="605" y="7059"/>
                  </a:cubicBezTo>
                  <a:cubicBezTo>
                    <a:pt x="1143" y="8068"/>
                    <a:pt x="0" y="9211"/>
                    <a:pt x="807" y="10286"/>
                  </a:cubicBezTo>
                  <a:cubicBezTo>
                    <a:pt x="942" y="10421"/>
                    <a:pt x="1076" y="10488"/>
                    <a:pt x="1278" y="10555"/>
                  </a:cubicBezTo>
                  <a:cubicBezTo>
                    <a:pt x="1429" y="10583"/>
                    <a:pt x="1580" y="10596"/>
                    <a:pt x="1729" y="10596"/>
                  </a:cubicBezTo>
                  <a:cubicBezTo>
                    <a:pt x="2311" y="10596"/>
                    <a:pt x="2867" y="10392"/>
                    <a:pt x="3295" y="10017"/>
                  </a:cubicBezTo>
                  <a:cubicBezTo>
                    <a:pt x="3429" y="9883"/>
                    <a:pt x="3564" y="9748"/>
                    <a:pt x="3698" y="9614"/>
                  </a:cubicBezTo>
                  <a:cubicBezTo>
                    <a:pt x="3832" y="9345"/>
                    <a:pt x="4101" y="9143"/>
                    <a:pt x="4437" y="9009"/>
                  </a:cubicBezTo>
                  <a:cubicBezTo>
                    <a:pt x="4975" y="8740"/>
                    <a:pt x="5984" y="8740"/>
                    <a:pt x="5782" y="8135"/>
                  </a:cubicBezTo>
                  <a:cubicBezTo>
                    <a:pt x="5043" y="5446"/>
                    <a:pt x="7261" y="4169"/>
                    <a:pt x="8269" y="2353"/>
                  </a:cubicBezTo>
                  <a:cubicBezTo>
                    <a:pt x="8538" y="1883"/>
                    <a:pt x="9143" y="1479"/>
                    <a:pt x="8673" y="807"/>
                  </a:cubicBezTo>
                  <a:cubicBezTo>
                    <a:pt x="7664" y="337"/>
                    <a:pt x="6589" y="68"/>
                    <a:pt x="5446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5943625" y="2183525"/>
              <a:ext cx="314325" cy="142800"/>
            </a:xfrm>
            <a:custGeom>
              <a:avLst/>
              <a:gdLst/>
              <a:ahLst/>
              <a:cxnLst/>
              <a:rect l="l" t="t" r="r" b="b"/>
              <a:pathLst>
                <a:path w="12573" h="5712" extrusionOk="0">
                  <a:moveTo>
                    <a:pt x="11301" y="1"/>
                  </a:moveTo>
                  <a:cubicBezTo>
                    <a:pt x="10087" y="1"/>
                    <a:pt x="8920" y="281"/>
                    <a:pt x="7799" y="841"/>
                  </a:cubicBezTo>
                  <a:cubicBezTo>
                    <a:pt x="5850" y="1648"/>
                    <a:pt x="3766" y="2320"/>
                    <a:pt x="1682" y="2858"/>
                  </a:cubicBezTo>
                  <a:cubicBezTo>
                    <a:pt x="942" y="2992"/>
                    <a:pt x="270" y="3530"/>
                    <a:pt x="68" y="4270"/>
                  </a:cubicBezTo>
                  <a:cubicBezTo>
                    <a:pt x="1" y="4471"/>
                    <a:pt x="1" y="4673"/>
                    <a:pt x="1" y="4875"/>
                  </a:cubicBezTo>
                  <a:cubicBezTo>
                    <a:pt x="315" y="5592"/>
                    <a:pt x="837" y="5711"/>
                    <a:pt x="1390" y="5711"/>
                  </a:cubicBezTo>
                  <a:cubicBezTo>
                    <a:pt x="1667" y="5711"/>
                    <a:pt x="1950" y="5681"/>
                    <a:pt x="2219" y="5681"/>
                  </a:cubicBezTo>
                  <a:lnTo>
                    <a:pt x="9547" y="4202"/>
                  </a:lnTo>
                  <a:cubicBezTo>
                    <a:pt x="9834" y="4202"/>
                    <a:pt x="10102" y="4279"/>
                    <a:pt x="10350" y="4279"/>
                  </a:cubicBezTo>
                  <a:cubicBezTo>
                    <a:pt x="10568" y="4279"/>
                    <a:pt x="10771" y="4220"/>
                    <a:pt x="10959" y="4001"/>
                  </a:cubicBezTo>
                  <a:cubicBezTo>
                    <a:pt x="11093" y="2589"/>
                    <a:pt x="12304" y="1648"/>
                    <a:pt x="12572" y="370"/>
                  </a:cubicBezTo>
                  <a:cubicBezTo>
                    <a:pt x="12438" y="169"/>
                    <a:pt x="12236" y="101"/>
                    <a:pt x="12035" y="34"/>
                  </a:cubicBezTo>
                  <a:cubicBezTo>
                    <a:pt x="11788" y="12"/>
                    <a:pt x="11544" y="1"/>
                    <a:pt x="11301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5178925" y="2631425"/>
              <a:ext cx="870625" cy="156350"/>
            </a:xfrm>
            <a:custGeom>
              <a:avLst/>
              <a:gdLst/>
              <a:ahLst/>
              <a:cxnLst/>
              <a:rect l="l" t="t" r="r" b="b"/>
              <a:pathLst>
                <a:path w="34825" h="6254" extrusionOk="0">
                  <a:moveTo>
                    <a:pt x="33480" y="1"/>
                  </a:moveTo>
                  <a:cubicBezTo>
                    <a:pt x="31743" y="131"/>
                    <a:pt x="30035" y="205"/>
                    <a:pt x="28336" y="205"/>
                  </a:cubicBezTo>
                  <a:cubicBezTo>
                    <a:pt x="27404" y="205"/>
                    <a:pt x="26476" y="183"/>
                    <a:pt x="25547" y="135"/>
                  </a:cubicBezTo>
                  <a:cubicBezTo>
                    <a:pt x="25311" y="102"/>
                    <a:pt x="25076" y="85"/>
                    <a:pt x="24841" y="85"/>
                  </a:cubicBezTo>
                  <a:cubicBezTo>
                    <a:pt x="24606" y="85"/>
                    <a:pt x="24370" y="102"/>
                    <a:pt x="24135" y="135"/>
                  </a:cubicBezTo>
                  <a:cubicBezTo>
                    <a:pt x="22915" y="359"/>
                    <a:pt x="21694" y="408"/>
                    <a:pt x="20470" y="408"/>
                  </a:cubicBezTo>
                  <a:cubicBezTo>
                    <a:pt x="19525" y="408"/>
                    <a:pt x="18578" y="379"/>
                    <a:pt x="17628" y="379"/>
                  </a:cubicBezTo>
                  <a:cubicBezTo>
                    <a:pt x="16486" y="379"/>
                    <a:pt x="15340" y="421"/>
                    <a:pt x="14185" y="606"/>
                  </a:cubicBezTo>
                  <a:cubicBezTo>
                    <a:pt x="12034" y="942"/>
                    <a:pt x="9748" y="1009"/>
                    <a:pt x="7462" y="1278"/>
                  </a:cubicBezTo>
                  <a:cubicBezTo>
                    <a:pt x="5446" y="1614"/>
                    <a:pt x="1143" y="4505"/>
                    <a:pt x="0" y="6253"/>
                  </a:cubicBezTo>
                  <a:cubicBezTo>
                    <a:pt x="1412" y="5245"/>
                    <a:pt x="2958" y="4438"/>
                    <a:pt x="4370" y="3295"/>
                  </a:cubicBezTo>
                  <a:cubicBezTo>
                    <a:pt x="5333" y="2513"/>
                    <a:pt x="6403" y="1785"/>
                    <a:pt x="7821" y="1785"/>
                  </a:cubicBezTo>
                  <a:cubicBezTo>
                    <a:pt x="7988" y="1785"/>
                    <a:pt x="8160" y="1795"/>
                    <a:pt x="8336" y="1816"/>
                  </a:cubicBezTo>
                  <a:cubicBezTo>
                    <a:pt x="8430" y="1825"/>
                    <a:pt x="8524" y="1829"/>
                    <a:pt x="8618" y="1829"/>
                  </a:cubicBezTo>
                  <a:cubicBezTo>
                    <a:pt x="9377" y="1829"/>
                    <a:pt x="10171" y="1563"/>
                    <a:pt x="10955" y="1563"/>
                  </a:cubicBezTo>
                  <a:cubicBezTo>
                    <a:pt x="11481" y="1563"/>
                    <a:pt x="12002" y="1683"/>
                    <a:pt x="12505" y="2085"/>
                  </a:cubicBezTo>
                  <a:cubicBezTo>
                    <a:pt x="12572" y="2085"/>
                    <a:pt x="12841" y="2018"/>
                    <a:pt x="12841" y="1950"/>
                  </a:cubicBezTo>
                  <a:cubicBezTo>
                    <a:pt x="12942" y="1547"/>
                    <a:pt x="13110" y="1429"/>
                    <a:pt x="13303" y="1429"/>
                  </a:cubicBezTo>
                  <a:cubicBezTo>
                    <a:pt x="13496" y="1429"/>
                    <a:pt x="13715" y="1547"/>
                    <a:pt x="13916" y="1614"/>
                  </a:cubicBezTo>
                  <a:cubicBezTo>
                    <a:pt x="14387" y="1749"/>
                    <a:pt x="14858" y="1816"/>
                    <a:pt x="15320" y="1816"/>
                  </a:cubicBezTo>
                  <a:cubicBezTo>
                    <a:pt x="15782" y="1816"/>
                    <a:pt x="16236" y="1749"/>
                    <a:pt x="16673" y="1614"/>
                  </a:cubicBezTo>
                  <a:cubicBezTo>
                    <a:pt x="17144" y="1510"/>
                    <a:pt x="17901" y="1282"/>
                    <a:pt x="18276" y="1282"/>
                  </a:cubicBezTo>
                  <a:cubicBezTo>
                    <a:pt x="18382" y="1282"/>
                    <a:pt x="18458" y="1301"/>
                    <a:pt x="18488" y="1345"/>
                  </a:cubicBezTo>
                  <a:cubicBezTo>
                    <a:pt x="18859" y="1870"/>
                    <a:pt x="19258" y="2012"/>
                    <a:pt x="19672" y="2012"/>
                  </a:cubicBezTo>
                  <a:cubicBezTo>
                    <a:pt x="20159" y="2012"/>
                    <a:pt x="20668" y="1816"/>
                    <a:pt x="21177" y="1816"/>
                  </a:cubicBezTo>
                  <a:cubicBezTo>
                    <a:pt x="21110" y="1547"/>
                    <a:pt x="20774" y="1076"/>
                    <a:pt x="21379" y="1009"/>
                  </a:cubicBezTo>
                  <a:cubicBezTo>
                    <a:pt x="21849" y="1009"/>
                    <a:pt x="22387" y="1009"/>
                    <a:pt x="22925" y="1144"/>
                  </a:cubicBezTo>
                  <a:cubicBezTo>
                    <a:pt x="23465" y="1185"/>
                    <a:pt x="24083" y="1818"/>
                    <a:pt x="24619" y="1818"/>
                  </a:cubicBezTo>
                  <a:cubicBezTo>
                    <a:pt x="24949" y="1818"/>
                    <a:pt x="25249" y="1577"/>
                    <a:pt x="25480" y="808"/>
                  </a:cubicBezTo>
                  <a:lnTo>
                    <a:pt x="25816" y="808"/>
                  </a:lnTo>
                  <a:cubicBezTo>
                    <a:pt x="26364" y="998"/>
                    <a:pt x="26921" y="1062"/>
                    <a:pt x="27484" y="1062"/>
                  </a:cubicBezTo>
                  <a:cubicBezTo>
                    <a:pt x="28507" y="1062"/>
                    <a:pt x="29548" y="851"/>
                    <a:pt x="30589" y="808"/>
                  </a:cubicBezTo>
                  <a:cubicBezTo>
                    <a:pt x="30729" y="801"/>
                    <a:pt x="30871" y="798"/>
                    <a:pt x="31015" y="798"/>
                  </a:cubicBezTo>
                  <a:cubicBezTo>
                    <a:pt x="31448" y="798"/>
                    <a:pt x="31897" y="822"/>
                    <a:pt x="32350" y="822"/>
                  </a:cubicBezTo>
                  <a:cubicBezTo>
                    <a:pt x="33190" y="822"/>
                    <a:pt x="34041" y="740"/>
                    <a:pt x="34824" y="270"/>
                  </a:cubicBezTo>
                  <a:cubicBezTo>
                    <a:pt x="34354" y="68"/>
                    <a:pt x="33950" y="1"/>
                    <a:pt x="33480" y="1"/>
                  </a:cubicBez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5232700" y="794175"/>
              <a:ext cx="213475" cy="292725"/>
            </a:xfrm>
            <a:custGeom>
              <a:avLst/>
              <a:gdLst/>
              <a:ahLst/>
              <a:cxnLst/>
              <a:rect l="l" t="t" r="r" b="b"/>
              <a:pathLst>
                <a:path w="8539" h="11709" extrusionOk="0">
                  <a:moveTo>
                    <a:pt x="7540" y="0"/>
                  </a:moveTo>
                  <a:cubicBezTo>
                    <a:pt x="7357" y="0"/>
                    <a:pt x="7169" y="47"/>
                    <a:pt x="6992" y="145"/>
                  </a:cubicBezTo>
                  <a:cubicBezTo>
                    <a:pt x="6589" y="279"/>
                    <a:pt x="6118" y="414"/>
                    <a:pt x="5715" y="481"/>
                  </a:cubicBezTo>
                  <a:cubicBezTo>
                    <a:pt x="4908" y="1826"/>
                    <a:pt x="3967" y="3103"/>
                    <a:pt x="2958" y="4313"/>
                  </a:cubicBezTo>
                  <a:cubicBezTo>
                    <a:pt x="2353" y="5053"/>
                    <a:pt x="2219" y="5994"/>
                    <a:pt x="1816" y="6733"/>
                  </a:cubicBezTo>
                  <a:cubicBezTo>
                    <a:pt x="1547" y="7204"/>
                    <a:pt x="2353" y="7406"/>
                    <a:pt x="2488" y="7876"/>
                  </a:cubicBezTo>
                  <a:cubicBezTo>
                    <a:pt x="1950" y="8078"/>
                    <a:pt x="1345" y="8011"/>
                    <a:pt x="807" y="8414"/>
                  </a:cubicBezTo>
                  <a:cubicBezTo>
                    <a:pt x="606" y="8616"/>
                    <a:pt x="673" y="9019"/>
                    <a:pt x="471" y="9221"/>
                  </a:cubicBezTo>
                  <a:cubicBezTo>
                    <a:pt x="0" y="9960"/>
                    <a:pt x="68" y="10901"/>
                    <a:pt x="673" y="11507"/>
                  </a:cubicBezTo>
                  <a:lnTo>
                    <a:pt x="874" y="11708"/>
                  </a:lnTo>
                  <a:cubicBezTo>
                    <a:pt x="2555" y="9019"/>
                    <a:pt x="4505" y="6464"/>
                    <a:pt x="6589" y="4111"/>
                  </a:cubicBezTo>
                  <a:cubicBezTo>
                    <a:pt x="7530" y="3103"/>
                    <a:pt x="8471" y="2229"/>
                    <a:pt x="8538" y="750"/>
                  </a:cubicBezTo>
                  <a:cubicBezTo>
                    <a:pt x="8396" y="274"/>
                    <a:pt x="7983" y="0"/>
                    <a:pt x="7540" y="0"/>
                  </a:cubicBezTo>
                  <a:close/>
                </a:path>
              </a:pathLst>
            </a:custGeom>
            <a:solidFill>
              <a:srgbClr val="A68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5380600" y="1267050"/>
              <a:ext cx="161375" cy="258500"/>
            </a:xfrm>
            <a:custGeom>
              <a:avLst/>
              <a:gdLst/>
              <a:ahLst/>
              <a:cxnLst/>
              <a:rect l="l" t="t" r="r" b="b"/>
              <a:pathLst>
                <a:path w="6455" h="10340" extrusionOk="0">
                  <a:moveTo>
                    <a:pt x="1157" y="0"/>
                  </a:moveTo>
                  <a:cubicBezTo>
                    <a:pt x="590" y="0"/>
                    <a:pt x="436" y="521"/>
                    <a:pt x="1" y="2003"/>
                  </a:cubicBezTo>
                  <a:cubicBezTo>
                    <a:pt x="471" y="3482"/>
                    <a:pt x="740" y="4961"/>
                    <a:pt x="740" y="6508"/>
                  </a:cubicBezTo>
                  <a:cubicBezTo>
                    <a:pt x="606" y="7987"/>
                    <a:pt x="1412" y="9331"/>
                    <a:pt x="2824" y="9869"/>
                  </a:cubicBezTo>
                  <a:cubicBezTo>
                    <a:pt x="3631" y="10138"/>
                    <a:pt x="4505" y="10273"/>
                    <a:pt x="5379" y="10340"/>
                  </a:cubicBezTo>
                  <a:cubicBezTo>
                    <a:pt x="5580" y="10273"/>
                    <a:pt x="5782" y="10273"/>
                    <a:pt x="5917" y="10138"/>
                  </a:cubicBezTo>
                  <a:cubicBezTo>
                    <a:pt x="6118" y="10071"/>
                    <a:pt x="6253" y="9869"/>
                    <a:pt x="6320" y="9735"/>
                  </a:cubicBezTo>
                  <a:cubicBezTo>
                    <a:pt x="6387" y="9600"/>
                    <a:pt x="6454" y="9399"/>
                    <a:pt x="6454" y="9197"/>
                  </a:cubicBezTo>
                  <a:cubicBezTo>
                    <a:pt x="6320" y="8659"/>
                    <a:pt x="5782" y="8256"/>
                    <a:pt x="5782" y="7651"/>
                  </a:cubicBezTo>
                  <a:cubicBezTo>
                    <a:pt x="4841" y="7516"/>
                    <a:pt x="3631" y="7651"/>
                    <a:pt x="4101" y="5970"/>
                  </a:cubicBezTo>
                  <a:cubicBezTo>
                    <a:pt x="4169" y="5835"/>
                    <a:pt x="4101" y="5701"/>
                    <a:pt x="4034" y="5634"/>
                  </a:cubicBezTo>
                  <a:cubicBezTo>
                    <a:pt x="2690" y="4088"/>
                    <a:pt x="2959" y="2138"/>
                    <a:pt x="2555" y="390"/>
                  </a:cubicBezTo>
                  <a:cubicBezTo>
                    <a:pt x="1893" y="154"/>
                    <a:pt x="1464" y="0"/>
                    <a:pt x="1157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5489850" y="1216275"/>
              <a:ext cx="228600" cy="292475"/>
            </a:xfrm>
            <a:custGeom>
              <a:avLst/>
              <a:gdLst/>
              <a:ahLst/>
              <a:cxnLst/>
              <a:rect l="l" t="t" r="r" b="b"/>
              <a:pathLst>
                <a:path w="9144" h="11699" extrusionOk="0">
                  <a:moveTo>
                    <a:pt x="9143" y="1"/>
                  </a:moveTo>
                  <a:lnTo>
                    <a:pt x="9143" y="1"/>
                  </a:lnTo>
                  <a:cubicBezTo>
                    <a:pt x="8606" y="270"/>
                    <a:pt x="8000" y="471"/>
                    <a:pt x="7866" y="1144"/>
                  </a:cubicBezTo>
                  <a:cubicBezTo>
                    <a:pt x="7395" y="2421"/>
                    <a:pt x="6858" y="3631"/>
                    <a:pt x="6118" y="4707"/>
                  </a:cubicBezTo>
                  <a:cubicBezTo>
                    <a:pt x="5379" y="5984"/>
                    <a:pt x="4034" y="6791"/>
                    <a:pt x="3631" y="8270"/>
                  </a:cubicBezTo>
                  <a:cubicBezTo>
                    <a:pt x="3496" y="8471"/>
                    <a:pt x="3227" y="8673"/>
                    <a:pt x="2958" y="8673"/>
                  </a:cubicBezTo>
                  <a:cubicBezTo>
                    <a:pt x="2870" y="8653"/>
                    <a:pt x="2789" y="8643"/>
                    <a:pt x="2714" y="8643"/>
                  </a:cubicBezTo>
                  <a:cubicBezTo>
                    <a:pt x="2053" y="8643"/>
                    <a:pt x="1895" y="9380"/>
                    <a:pt x="1412" y="9682"/>
                  </a:cubicBezTo>
                  <a:cubicBezTo>
                    <a:pt x="1278" y="10085"/>
                    <a:pt x="0" y="10488"/>
                    <a:pt x="1479" y="10824"/>
                  </a:cubicBezTo>
                  <a:cubicBezTo>
                    <a:pt x="1815" y="10824"/>
                    <a:pt x="1815" y="11362"/>
                    <a:pt x="1815" y="11698"/>
                  </a:cubicBezTo>
                  <a:cubicBezTo>
                    <a:pt x="4774" y="9547"/>
                    <a:pt x="6521" y="6522"/>
                    <a:pt x="7866" y="3228"/>
                  </a:cubicBezTo>
                  <a:cubicBezTo>
                    <a:pt x="8269" y="2152"/>
                    <a:pt x="8673" y="1076"/>
                    <a:pt x="9143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5373875" y="1073425"/>
              <a:ext cx="110950" cy="246250"/>
            </a:xfrm>
            <a:custGeom>
              <a:avLst/>
              <a:gdLst/>
              <a:ahLst/>
              <a:cxnLst/>
              <a:rect l="l" t="t" r="r" b="b"/>
              <a:pathLst>
                <a:path w="4438" h="9850" extrusionOk="0">
                  <a:moveTo>
                    <a:pt x="3093" y="0"/>
                  </a:moveTo>
                  <a:lnTo>
                    <a:pt x="2757" y="404"/>
                  </a:lnTo>
                  <a:cubicBezTo>
                    <a:pt x="2622" y="874"/>
                    <a:pt x="2891" y="1345"/>
                    <a:pt x="2488" y="1681"/>
                  </a:cubicBezTo>
                  <a:cubicBezTo>
                    <a:pt x="2085" y="2353"/>
                    <a:pt x="1681" y="3093"/>
                    <a:pt x="1412" y="3832"/>
                  </a:cubicBezTo>
                  <a:cubicBezTo>
                    <a:pt x="875" y="5782"/>
                    <a:pt x="471" y="7732"/>
                    <a:pt x="1" y="9748"/>
                  </a:cubicBezTo>
                  <a:cubicBezTo>
                    <a:pt x="68" y="9816"/>
                    <a:pt x="152" y="9849"/>
                    <a:pt x="227" y="9849"/>
                  </a:cubicBezTo>
                  <a:cubicBezTo>
                    <a:pt x="303" y="9849"/>
                    <a:pt x="370" y="9816"/>
                    <a:pt x="404" y="9748"/>
                  </a:cubicBezTo>
                  <a:cubicBezTo>
                    <a:pt x="875" y="8471"/>
                    <a:pt x="875" y="8471"/>
                    <a:pt x="2421" y="8202"/>
                  </a:cubicBezTo>
                  <a:lnTo>
                    <a:pt x="2824" y="8135"/>
                  </a:lnTo>
                  <a:cubicBezTo>
                    <a:pt x="3160" y="7664"/>
                    <a:pt x="3026" y="7328"/>
                    <a:pt x="2555" y="7059"/>
                  </a:cubicBezTo>
                  <a:cubicBezTo>
                    <a:pt x="2152" y="6858"/>
                    <a:pt x="2152" y="6387"/>
                    <a:pt x="2421" y="6118"/>
                  </a:cubicBezTo>
                  <a:cubicBezTo>
                    <a:pt x="2152" y="5513"/>
                    <a:pt x="1681" y="4774"/>
                    <a:pt x="2286" y="4303"/>
                  </a:cubicBezTo>
                  <a:cubicBezTo>
                    <a:pt x="3228" y="3698"/>
                    <a:pt x="3026" y="2689"/>
                    <a:pt x="3765" y="1883"/>
                  </a:cubicBezTo>
                  <a:cubicBezTo>
                    <a:pt x="4438" y="1076"/>
                    <a:pt x="4102" y="404"/>
                    <a:pt x="309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5474725" y="812400"/>
              <a:ext cx="115975" cy="165250"/>
            </a:xfrm>
            <a:custGeom>
              <a:avLst/>
              <a:gdLst/>
              <a:ahLst/>
              <a:cxnLst/>
              <a:rect l="l" t="t" r="r" b="b"/>
              <a:pathLst>
                <a:path w="4639" h="6610" extrusionOk="0">
                  <a:moveTo>
                    <a:pt x="509" y="1"/>
                  </a:moveTo>
                  <a:cubicBezTo>
                    <a:pt x="340" y="1"/>
                    <a:pt x="170" y="7"/>
                    <a:pt x="0" y="21"/>
                  </a:cubicBezTo>
                  <a:lnTo>
                    <a:pt x="3227" y="1164"/>
                  </a:lnTo>
                  <a:cubicBezTo>
                    <a:pt x="2420" y="2710"/>
                    <a:pt x="1748" y="4324"/>
                    <a:pt x="1143" y="6004"/>
                  </a:cubicBezTo>
                  <a:cubicBezTo>
                    <a:pt x="1102" y="6461"/>
                    <a:pt x="1265" y="6610"/>
                    <a:pt x="1507" y="6610"/>
                  </a:cubicBezTo>
                  <a:cubicBezTo>
                    <a:pt x="1657" y="6610"/>
                    <a:pt x="1837" y="6552"/>
                    <a:pt x="2017" y="6475"/>
                  </a:cubicBezTo>
                  <a:cubicBezTo>
                    <a:pt x="2261" y="6231"/>
                    <a:pt x="2257" y="5632"/>
                    <a:pt x="2623" y="5632"/>
                  </a:cubicBezTo>
                  <a:cubicBezTo>
                    <a:pt x="2761" y="5632"/>
                    <a:pt x="2951" y="5716"/>
                    <a:pt x="3227" y="5937"/>
                  </a:cubicBezTo>
                  <a:cubicBezTo>
                    <a:pt x="3328" y="6021"/>
                    <a:pt x="3437" y="6059"/>
                    <a:pt x="3538" y="6059"/>
                  </a:cubicBezTo>
                  <a:cubicBezTo>
                    <a:pt x="3841" y="6059"/>
                    <a:pt x="4068" y="5719"/>
                    <a:pt x="3765" y="5265"/>
                  </a:cubicBezTo>
                  <a:cubicBezTo>
                    <a:pt x="3093" y="4256"/>
                    <a:pt x="4101" y="4391"/>
                    <a:pt x="4437" y="4055"/>
                  </a:cubicBezTo>
                  <a:cubicBezTo>
                    <a:pt x="4236" y="3181"/>
                    <a:pt x="3765" y="2240"/>
                    <a:pt x="4639" y="1500"/>
                  </a:cubicBezTo>
                  <a:cubicBezTo>
                    <a:pt x="3491" y="533"/>
                    <a:pt x="2016" y="1"/>
                    <a:pt x="509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6093225" y="996550"/>
              <a:ext cx="131100" cy="126300"/>
            </a:xfrm>
            <a:custGeom>
              <a:avLst/>
              <a:gdLst/>
              <a:ahLst/>
              <a:cxnLst/>
              <a:rect l="l" t="t" r="r" b="b"/>
              <a:pathLst>
                <a:path w="5244" h="5052" extrusionOk="0">
                  <a:moveTo>
                    <a:pt x="3816" y="0"/>
                  </a:moveTo>
                  <a:cubicBezTo>
                    <a:pt x="3597" y="0"/>
                    <a:pt x="3376" y="39"/>
                    <a:pt x="3160" y="117"/>
                  </a:cubicBezTo>
                  <a:cubicBezTo>
                    <a:pt x="2757" y="1193"/>
                    <a:pt x="1614" y="1731"/>
                    <a:pt x="1076" y="2739"/>
                  </a:cubicBezTo>
                  <a:cubicBezTo>
                    <a:pt x="874" y="3008"/>
                    <a:pt x="941" y="3210"/>
                    <a:pt x="740" y="3613"/>
                  </a:cubicBezTo>
                  <a:cubicBezTo>
                    <a:pt x="538" y="4017"/>
                    <a:pt x="0" y="4420"/>
                    <a:pt x="404" y="4823"/>
                  </a:cubicBezTo>
                  <a:cubicBezTo>
                    <a:pt x="595" y="4987"/>
                    <a:pt x="798" y="5051"/>
                    <a:pt x="1002" y="5051"/>
                  </a:cubicBezTo>
                  <a:cubicBezTo>
                    <a:pt x="1301" y="5051"/>
                    <a:pt x="1603" y="4916"/>
                    <a:pt x="1883" y="4756"/>
                  </a:cubicBezTo>
                  <a:cubicBezTo>
                    <a:pt x="2958" y="3479"/>
                    <a:pt x="4034" y="2269"/>
                    <a:pt x="5109" y="1059"/>
                  </a:cubicBezTo>
                  <a:cubicBezTo>
                    <a:pt x="5177" y="924"/>
                    <a:pt x="5177" y="790"/>
                    <a:pt x="5244" y="655"/>
                  </a:cubicBezTo>
                  <a:cubicBezTo>
                    <a:pt x="4863" y="227"/>
                    <a:pt x="4347" y="0"/>
                    <a:pt x="3816" y="0"/>
                  </a:cubicBezTo>
                  <a:close/>
                </a:path>
              </a:pathLst>
            </a:custGeom>
            <a:solidFill>
              <a:srgbClr val="95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4375550" y="612900"/>
              <a:ext cx="363050" cy="63525"/>
            </a:xfrm>
            <a:custGeom>
              <a:avLst/>
              <a:gdLst/>
              <a:ahLst/>
              <a:cxnLst/>
              <a:rect l="l" t="t" r="r" b="b"/>
              <a:pathLst>
                <a:path w="14522" h="2541" extrusionOk="0">
                  <a:moveTo>
                    <a:pt x="0" y="1"/>
                  </a:moveTo>
                  <a:lnTo>
                    <a:pt x="0" y="1"/>
                  </a:lnTo>
                  <a:cubicBezTo>
                    <a:pt x="1815" y="673"/>
                    <a:pt x="3832" y="740"/>
                    <a:pt x="5782" y="1278"/>
                  </a:cubicBezTo>
                  <a:cubicBezTo>
                    <a:pt x="6051" y="1682"/>
                    <a:pt x="6521" y="1950"/>
                    <a:pt x="7059" y="2085"/>
                  </a:cubicBezTo>
                  <a:cubicBezTo>
                    <a:pt x="7980" y="2378"/>
                    <a:pt x="8953" y="2541"/>
                    <a:pt x="9929" y="2541"/>
                  </a:cubicBezTo>
                  <a:cubicBezTo>
                    <a:pt x="10521" y="2541"/>
                    <a:pt x="11114" y="2481"/>
                    <a:pt x="11698" y="2354"/>
                  </a:cubicBezTo>
                  <a:lnTo>
                    <a:pt x="14521" y="2354"/>
                  </a:lnTo>
                  <a:cubicBezTo>
                    <a:pt x="13851" y="1588"/>
                    <a:pt x="13011" y="1436"/>
                    <a:pt x="12121" y="1436"/>
                  </a:cubicBezTo>
                  <a:cubicBezTo>
                    <a:pt x="11761" y="1436"/>
                    <a:pt x="11393" y="1461"/>
                    <a:pt x="11026" y="1480"/>
                  </a:cubicBezTo>
                  <a:cubicBezTo>
                    <a:pt x="10524" y="1518"/>
                    <a:pt x="10000" y="1601"/>
                    <a:pt x="9505" y="1601"/>
                  </a:cubicBezTo>
                  <a:cubicBezTo>
                    <a:pt x="9137" y="1601"/>
                    <a:pt x="8786" y="1556"/>
                    <a:pt x="8471" y="1413"/>
                  </a:cubicBezTo>
                  <a:cubicBezTo>
                    <a:pt x="5715" y="68"/>
                    <a:pt x="2824" y="135"/>
                    <a:pt x="0" y="1"/>
                  </a:cubicBezTo>
                  <a:close/>
                </a:path>
              </a:pathLst>
            </a:custGeom>
            <a:solidFill>
              <a:srgbClr val="EDD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5819275" y="917225"/>
              <a:ext cx="250425" cy="99075"/>
            </a:xfrm>
            <a:custGeom>
              <a:avLst/>
              <a:gdLst/>
              <a:ahLst/>
              <a:cxnLst/>
              <a:rect l="l" t="t" r="r" b="b"/>
              <a:pathLst>
                <a:path w="10017" h="3963" extrusionOk="0">
                  <a:moveTo>
                    <a:pt x="3378" y="0"/>
                  </a:moveTo>
                  <a:cubicBezTo>
                    <a:pt x="2383" y="0"/>
                    <a:pt x="1743" y="548"/>
                    <a:pt x="1008" y="1879"/>
                  </a:cubicBezTo>
                  <a:cubicBezTo>
                    <a:pt x="672" y="2484"/>
                    <a:pt x="0" y="3156"/>
                    <a:pt x="874" y="3963"/>
                  </a:cubicBezTo>
                  <a:cubicBezTo>
                    <a:pt x="1748" y="3290"/>
                    <a:pt x="1950" y="2282"/>
                    <a:pt x="2420" y="1408"/>
                  </a:cubicBezTo>
                  <a:cubicBezTo>
                    <a:pt x="2606" y="803"/>
                    <a:pt x="3147" y="455"/>
                    <a:pt x="3730" y="455"/>
                  </a:cubicBezTo>
                  <a:cubicBezTo>
                    <a:pt x="3989" y="455"/>
                    <a:pt x="4256" y="524"/>
                    <a:pt x="4504" y="668"/>
                  </a:cubicBezTo>
                  <a:cubicBezTo>
                    <a:pt x="6066" y="1543"/>
                    <a:pt x="7801" y="1953"/>
                    <a:pt x="9602" y="1953"/>
                  </a:cubicBezTo>
                  <a:cubicBezTo>
                    <a:pt x="9740" y="1953"/>
                    <a:pt x="9878" y="1951"/>
                    <a:pt x="10017" y="1946"/>
                  </a:cubicBezTo>
                  <a:cubicBezTo>
                    <a:pt x="9815" y="1677"/>
                    <a:pt x="9546" y="1475"/>
                    <a:pt x="9210" y="1475"/>
                  </a:cubicBezTo>
                  <a:cubicBezTo>
                    <a:pt x="7798" y="1273"/>
                    <a:pt x="6387" y="870"/>
                    <a:pt x="5042" y="332"/>
                  </a:cubicBezTo>
                  <a:cubicBezTo>
                    <a:pt x="4380" y="119"/>
                    <a:pt x="3841" y="0"/>
                    <a:pt x="3378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6358775" y="1609150"/>
              <a:ext cx="105900" cy="272725"/>
            </a:xfrm>
            <a:custGeom>
              <a:avLst/>
              <a:gdLst/>
              <a:ahLst/>
              <a:cxnLst/>
              <a:rect l="l" t="t" r="r" b="b"/>
              <a:pathLst>
                <a:path w="4236" h="10909" extrusionOk="0">
                  <a:moveTo>
                    <a:pt x="3958" y="0"/>
                  </a:moveTo>
                  <a:cubicBezTo>
                    <a:pt x="3723" y="0"/>
                    <a:pt x="3473" y="131"/>
                    <a:pt x="3362" y="353"/>
                  </a:cubicBezTo>
                  <a:cubicBezTo>
                    <a:pt x="3698" y="622"/>
                    <a:pt x="3630" y="1026"/>
                    <a:pt x="3429" y="1429"/>
                  </a:cubicBezTo>
                  <a:cubicBezTo>
                    <a:pt x="2219" y="4051"/>
                    <a:pt x="1815" y="6942"/>
                    <a:pt x="269" y="9429"/>
                  </a:cubicBezTo>
                  <a:cubicBezTo>
                    <a:pt x="0" y="9967"/>
                    <a:pt x="336" y="10437"/>
                    <a:pt x="538" y="10908"/>
                  </a:cubicBezTo>
                  <a:cubicBezTo>
                    <a:pt x="807" y="9698"/>
                    <a:pt x="1546" y="8690"/>
                    <a:pt x="1950" y="7479"/>
                  </a:cubicBezTo>
                  <a:cubicBezTo>
                    <a:pt x="2689" y="5530"/>
                    <a:pt x="3025" y="3513"/>
                    <a:pt x="3899" y="1631"/>
                  </a:cubicBezTo>
                  <a:cubicBezTo>
                    <a:pt x="4168" y="1093"/>
                    <a:pt x="4236" y="555"/>
                    <a:pt x="4101" y="17"/>
                  </a:cubicBezTo>
                  <a:cubicBezTo>
                    <a:pt x="4055" y="6"/>
                    <a:pt x="4007" y="0"/>
                    <a:pt x="3958" y="0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130200" y="2285200"/>
              <a:ext cx="87425" cy="211800"/>
            </a:xfrm>
            <a:custGeom>
              <a:avLst/>
              <a:gdLst/>
              <a:ahLst/>
              <a:cxnLst/>
              <a:rect l="l" t="t" r="r" b="b"/>
              <a:pathLst>
                <a:path w="3497" h="8472" extrusionOk="0">
                  <a:moveTo>
                    <a:pt x="3496" y="1"/>
                  </a:moveTo>
                  <a:lnTo>
                    <a:pt x="2084" y="135"/>
                  </a:lnTo>
                  <a:cubicBezTo>
                    <a:pt x="2353" y="404"/>
                    <a:pt x="2757" y="606"/>
                    <a:pt x="2488" y="1076"/>
                  </a:cubicBezTo>
                  <a:cubicBezTo>
                    <a:pt x="1748" y="2556"/>
                    <a:pt x="1143" y="4035"/>
                    <a:pt x="605" y="5581"/>
                  </a:cubicBezTo>
                  <a:cubicBezTo>
                    <a:pt x="202" y="6455"/>
                    <a:pt x="0" y="7463"/>
                    <a:pt x="0" y="8472"/>
                  </a:cubicBezTo>
                  <a:cubicBezTo>
                    <a:pt x="807" y="7598"/>
                    <a:pt x="1009" y="6455"/>
                    <a:pt x="1345" y="5446"/>
                  </a:cubicBezTo>
                  <a:cubicBezTo>
                    <a:pt x="2017" y="3564"/>
                    <a:pt x="3294" y="2018"/>
                    <a:pt x="3496" y="1"/>
                  </a:cubicBezTo>
                  <a:close/>
                </a:path>
              </a:pathLst>
            </a:custGeom>
            <a:solidFill>
              <a:srgbClr val="FB8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5150350" y="2855525"/>
              <a:ext cx="92450" cy="95275"/>
            </a:xfrm>
            <a:custGeom>
              <a:avLst/>
              <a:gdLst/>
              <a:ahLst/>
              <a:cxnLst/>
              <a:rect l="l" t="t" r="r" b="b"/>
              <a:pathLst>
                <a:path w="3698" h="3811" extrusionOk="0">
                  <a:moveTo>
                    <a:pt x="1922" y="1"/>
                  </a:moveTo>
                  <a:cubicBezTo>
                    <a:pt x="1471" y="1"/>
                    <a:pt x="1188" y="408"/>
                    <a:pt x="941" y="852"/>
                  </a:cubicBezTo>
                  <a:cubicBezTo>
                    <a:pt x="740" y="1323"/>
                    <a:pt x="605" y="1793"/>
                    <a:pt x="0" y="1861"/>
                  </a:cubicBezTo>
                  <a:cubicBezTo>
                    <a:pt x="605" y="2936"/>
                    <a:pt x="2017" y="2936"/>
                    <a:pt x="2891" y="3810"/>
                  </a:cubicBezTo>
                  <a:lnTo>
                    <a:pt x="3698" y="3810"/>
                  </a:lnTo>
                  <a:cubicBezTo>
                    <a:pt x="3698" y="3138"/>
                    <a:pt x="3698" y="2533"/>
                    <a:pt x="3698" y="1928"/>
                  </a:cubicBezTo>
                  <a:cubicBezTo>
                    <a:pt x="3500" y="1910"/>
                    <a:pt x="3306" y="1901"/>
                    <a:pt x="3117" y="1901"/>
                  </a:cubicBezTo>
                  <a:cubicBezTo>
                    <a:pt x="2598" y="1901"/>
                    <a:pt x="2106" y="1964"/>
                    <a:pt x="1614" y="2062"/>
                  </a:cubicBezTo>
                  <a:cubicBezTo>
                    <a:pt x="1479" y="1592"/>
                    <a:pt x="1614" y="1121"/>
                    <a:pt x="1950" y="718"/>
                  </a:cubicBezTo>
                  <a:cubicBezTo>
                    <a:pt x="2017" y="650"/>
                    <a:pt x="2286" y="650"/>
                    <a:pt x="2488" y="583"/>
                  </a:cubicBezTo>
                  <a:lnTo>
                    <a:pt x="2488" y="180"/>
                  </a:lnTo>
                  <a:cubicBezTo>
                    <a:pt x="2273" y="54"/>
                    <a:pt x="2086" y="1"/>
                    <a:pt x="1922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5456225" y="962500"/>
              <a:ext cx="73975" cy="102550"/>
            </a:xfrm>
            <a:custGeom>
              <a:avLst/>
              <a:gdLst/>
              <a:ahLst/>
              <a:cxnLst/>
              <a:rect l="l" t="t" r="r" b="b"/>
              <a:pathLst>
                <a:path w="2959" h="4102" extrusionOk="0">
                  <a:moveTo>
                    <a:pt x="1883" y="0"/>
                  </a:moveTo>
                  <a:cubicBezTo>
                    <a:pt x="740" y="1076"/>
                    <a:pt x="606" y="2689"/>
                    <a:pt x="1" y="4101"/>
                  </a:cubicBezTo>
                  <a:cubicBezTo>
                    <a:pt x="404" y="4101"/>
                    <a:pt x="942" y="4101"/>
                    <a:pt x="1144" y="3563"/>
                  </a:cubicBezTo>
                  <a:cubicBezTo>
                    <a:pt x="1261" y="3033"/>
                    <a:pt x="1328" y="2451"/>
                    <a:pt x="1976" y="2451"/>
                  </a:cubicBezTo>
                  <a:cubicBezTo>
                    <a:pt x="2067" y="2451"/>
                    <a:pt x="2170" y="2463"/>
                    <a:pt x="2287" y="2488"/>
                  </a:cubicBezTo>
                  <a:lnTo>
                    <a:pt x="2354" y="1681"/>
                  </a:lnTo>
                  <a:cubicBezTo>
                    <a:pt x="2555" y="1278"/>
                    <a:pt x="2959" y="1009"/>
                    <a:pt x="2757" y="471"/>
                  </a:cubicBezTo>
                  <a:cubicBezTo>
                    <a:pt x="2421" y="471"/>
                    <a:pt x="2085" y="269"/>
                    <a:pt x="188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6234400" y="2043175"/>
              <a:ext cx="68925" cy="149625"/>
            </a:xfrm>
            <a:custGeom>
              <a:avLst/>
              <a:gdLst/>
              <a:ahLst/>
              <a:cxnLst/>
              <a:rect l="l" t="t" r="r" b="b"/>
              <a:pathLst>
                <a:path w="2757" h="5985" extrusionOk="0">
                  <a:moveTo>
                    <a:pt x="2757" y="1"/>
                  </a:moveTo>
                  <a:lnTo>
                    <a:pt x="2757" y="1"/>
                  </a:lnTo>
                  <a:cubicBezTo>
                    <a:pt x="2421" y="68"/>
                    <a:pt x="2017" y="270"/>
                    <a:pt x="2017" y="606"/>
                  </a:cubicBezTo>
                  <a:cubicBezTo>
                    <a:pt x="1950" y="2220"/>
                    <a:pt x="740" y="3362"/>
                    <a:pt x="269" y="4774"/>
                  </a:cubicBezTo>
                  <a:cubicBezTo>
                    <a:pt x="0" y="5312"/>
                    <a:pt x="336" y="5581"/>
                    <a:pt x="605" y="5917"/>
                  </a:cubicBezTo>
                  <a:cubicBezTo>
                    <a:pt x="673" y="5917"/>
                    <a:pt x="807" y="5984"/>
                    <a:pt x="941" y="5984"/>
                  </a:cubicBezTo>
                  <a:cubicBezTo>
                    <a:pt x="1815" y="4035"/>
                    <a:pt x="2421" y="2085"/>
                    <a:pt x="2757" y="1"/>
                  </a:cubicBezTo>
                  <a:close/>
                </a:path>
              </a:pathLst>
            </a:custGeom>
            <a:solidFill>
              <a:srgbClr val="F7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5763800" y="1051150"/>
              <a:ext cx="53800" cy="84475"/>
            </a:xfrm>
            <a:custGeom>
              <a:avLst/>
              <a:gdLst/>
              <a:ahLst/>
              <a:cxnLst/>
              <a:rect l="l" t="t" r="r" b="b"/>
              <a:pathLst>
                <a:path w="2152" h="3379" extrusionOk="0">
                  <a:moveTo>
                    <a:pt x="1286" y="0"/>
                  </a:moveTo>
                  <a:cubicBezTo>
                    <a:pt x="1141" y="0"/>
                    <a:pt x="1034" y="81"/>
                    <a:pt x="1009" y="354"/>
                  </a:cubicBezTo>
                  <a:cubicBezTo>
                    <a:pt x="874" y="1429"/>
                    <a:pt x="0" y="2236"/>
                    <a:pt x="135" y="3379"/>
                  </a:cubicBezTo>
                  <a:cubicBezTo>
                    <a:pt x="1009" y="2438"/>
                    <a:pt x="1345" y="1160"/>
                    <a:pt x="2152" y="152"/>
                  </a:cubicBezTo>
                  <a:lnTo>
                    <a:pt x="2152" y="152"/>
                  </a:lnTo>
                  <a:cubicBezTo>
                    <a:pt x="2113" y="165"/>
                    <a:pt x="2072" y="170"/>
                    <a:pt x="2029" y="170"/>
                  </a:cubicBezTo>
                  <a:cubicBezTo>
                    <a:pt x="1790" y="170"/>
                    <a:pt x="1497" y="0"/>
                    <a:pt x="1286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5120100" y="2816300"/>
              <a:ext cx="35300" cy="84075"/>
            </a:xfrm>
            <a:custGeom>
              <a:avLst/>
              <a:gdLst/>
              <a:ahLst/>
              <a:cxnLst/>
              <a:rect l="l" t="t" r="r" b="b"/>
              <a:pathLst>
                <a:path w="1412" h="3363" extrusionOk="0">
                  <a:moveTo>
                    <a:pt x="1278" y="1"/>
                  </a:moveTo>
                  <a:lnTo>
                    <a:pt x="1278" y="1"/>
                  </a:lnTo>
                  <a:cubicBezTo>
                    <a:pt x="0" y="1682"/>
                    <a:pt x="0" y="2018"/>
                    <a:pt x="1278" y="3362"/>
                  </a:cubicBezTo>
                  <a:cubicBezTo>
                    <a:pt x="807" y="2287"/>
                    <a:pt x="1412" y="1144"/>
                    <a:pt x="1278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5422625" y="1226375"/>
              <a:ext cx="40350" cy="50425"/>
            </a:xfrm>
            <a:custGeom>
              <a:avLst/>
              <a:gdLst/>
              <a:ahLst/>
              <a:cxnLst/>
              <a:rect l="l" t="t" r="r" b="b"/>
              <a:pathLst>
                <a:path w="1614" h="2017" extrusionOk="0">
                  <a:moveTo>
                    <a:pt x="471" y="0"/>
                  </a:moveTo>
                  <a:cubicBezTo>
                    <a:pt x="0" y="269"/>
                    <a:pt x="0" y="874"/>
                    <a:pt x="471" y="1143"/>
                  </a:cubicBezTo>
                  <a:cubicBezTo>
                    <a:pt x="672" y="1345"/>
                    <a:pt x="874" y="1681"/>
                    <a:pt x="874" y="2017"/>
                  </a:cubicBezTo>
                  <a:cubicBezTo>
                    <a:pt x="1614" y="941"/>
                    <a:pt x="1614" y="941"/>
                    <a:pt x="538" y="336"/>
                  </a:cubicBezTo>
                  <a:cubicBezTo>
                    <a:pt x="471" y="336"/>
                    <a:pt x="471" y="135"/>
                    <a:pt x="471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5212525" y="2816300"/>
              <a:ext cx="40375" cy="42050"/>
            </a:xfrm>
            <a:custGeom>
              <a:avLst/>
              <a:gdLst/>
              <a:ahLst/>
              <a:cxnLst/>
              <a:rect l="l" t="t" r="r" b="b"/>
              <a:pathLst>
                <a:path w="1615" h="168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539" y="472"/>
                    <a:pt x="68" y="875"/>
                    <a:pt x="1" y="1682"/>
                  </a:cubicBezTo>
                  <a:cubicBezTo>
                    <a:pt x="875" y="1682"/>
                    <a:pt x="1009" y="875"/>
                    <a:pt x="1614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5252875" y="2940975"/>
              <a:ext cx="28600" cy="19900"/>
            </a:xfrm>
            <a:custGeom>
              <a:avLst/>
              <a:gdLst/>
              <a:ahLst/>
              <a:cxnLst/>
              <a:rect l="l" t="t" r="r" b="b"/>
              <a:pathLst>
                <a:path w="1144" h="796" extrusionOk="0">
                  <a:moveTo>
                    <a:pt x="719" y="0"/>
                  </a:moveTo>
                  <a:cubicBezTo>
                    <a:pt x="563" y="0"/>
                    <a:pt x="342" y="136"/>
                    <a:pt x="0" y="392"/>
                  </a:cubicBezTo>
                  <a:cubicBezTo>
                    <a:pt x="0" y="527"/>
                    <a:pt x="0" y="594"/>
                    <a:pt x="67" y="728"/>
                  </a:cubicBezTo>
                  <a:lnTo>
                    <a:pt x="1143" y="796"/>
                  </a:lnTo>
                  <a:cubicBezTo>
                    <a:pt x="1027" y="253"/>
                    <a:pt x="933" y="0"/>
                    <a:pt x="719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5515050" y="974250"/>
              <a:ext cx="28600" cy="30300"/>
            </a:xfrm>
            <a:custGeom>
              <a:avLst/>
              <a:gdLst/>
              <a:ahLst/>
              <a:cxnLst/>
              <a:rect l="l" t="t" r="r" b="b"/>
              <a:pathLst>
                <a:path w="1144" h="1212" extrusionOk="0">
                  <a:moveTo>
                    <a:pt x="404" y="1"/>
                  </a:moveTo>
                  <a:lnTo>
                    <a:pt x="404" y="1"/>
                  </a:lnTo>
                  <a:cubicBezTo>
                    <a:pt x="202" y="337"/>
                    <a:pt x="68" y="740"/>
                    <a:pt x="1" y="1211"/>
                  </a:cubicBezTo>
                  <a:cubicBezTo>
                    <a:pt x="471" y="875"/>
                    <a:pt x="1144" y="673"/>
                    <a:pt x="404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5817575" y="10246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808" y="1"/>
                  </a:moveTo>
                  <a:cubicBezTo>
                    <a:pt x="1" y="68"/>
                    <a:pt x="1" y="606"/>
                    <a:pt x="1" y="1211"/>
                  </a:cubicBezTo>
                  <a:lnTo>
                    <a:pt x="808" y="40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6360450" y="1880150"/>
              <a:ext cx="15150" cy="21875"/>
            </a:xfrm>
            <a:custGeom>
              <a:avLst/>
              <a:gdLst/>
              <a:ahLst/>
              <a:cxnLst/>
              <a:rect l="l" t="t" r="r" b="b"/>
              <a:pathLst>
                <a:path w="606" h="875" extrusionOk="0">
                  <a:moveTo>
                    <a:pt x="538" y="1"/>
                  </a:moveTo>
                  <a:lnTo>
                    <a:pt x="538" y="1"/>
                  </a:lnTo>
                  <a:cubicBezTo>
                    <a:pt x="202" y="135"/>
                    <a:pt x="0" y="539"/>
                    <a:pt x="135" y="875"/>
                  </a:cubicBezTo>
                  <a:cubicBezTo>
                    <a:pt x="404" y="740"/>
                    <a:pt x="605" y="337"/>
                    <a:pt x="538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5706650" y="2676800"/>
              <a:ext cx="13475" cy="8650"/>
            </a:xfrm>
            <a:custGeom>
              <a:avLst/>
              <a:gdLst/>
              <a:ahLst/>
              <a:cxnLst/>
              <a:rect l="l" t="t" r="r" b="b"/>
              <a:pathLst>
                <a:path w="539" h="346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141"/>
                    <a:pt x="187" y="346"/>
                    <a:pt x="325" y="346"/>
                  </a:cubicBezTo>
                  <a:cubicBezTo>
                    <a:pt x="386" y="346"/>
                    <a:pt x="456" y="306"/>
                    <a:pt x="539" y="2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5212525" y="2868400"/>
              <a:ext cx="5075" cy="3675"/>
            </a:xfrm>
            <a:custGeom>
              <a:avLst/>
              <a:gdLst/>
              <a:ahLst/>
              <a:cxnLst/>
              <a:rect l="l" t="t" r="r" b="b"/>
              <a:pathLst>
                <a:path w="203" h="147" extrusionOk="0">
                  <a:moveTo>
                    <a:pt x="1" y="1"/>
                  </a:moveTo>
                  <a:cubicBezTo>
                    <a:pt x="41" y="122"/>
                    <a:pt x="106" y="146"/>
                    <a:pt x="151" y="146"/>
                  </a:cubicBezTo>
                  <a:cubicBezTo>
                    <a:pt x="181" y="146"/>
                    <a:pt x="202" y="135"/>
                    <a:pt x="202" y="135"/>
                  </a:cubicBezTo>
                  <a:cubicBezTo>
                    <a:pt x="202" y="135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6353725" y="1902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337" y="1"/>
                  </a:moveTo>
                  <a:lnTo>
                    <a:pt x="337" y="1"/>
                  </a:lnTo>
                  <a:cubicBezTo>
                    <a:pt x="135" y="68"/>
                    <a:pt x="0" y="203"/>
                    <a:pt x="0" y="471"/>
                  </a:cubicBezTo>
                  <a:cubicBezTo>
                    <a:pt x="202" y="404"/>
                    <a:pt x="337" y="203"/>
                    <a:pt x="337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5585650" y="91375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0" y="1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4175550" y="2708750"/>
              <a:ext cx="297500" cy="247550"/>
            </a:xfrm>
            <a:custGeom>
              <a:avLst/>
              <a:gdLst/>
              <a:ahLst/>
              <a:cxnLst/>
              <a:rect l="l" t="t" r="r" b="b"/>
              <a:pathLst>
                <a:path w="11900" h="9902" extrusionOk="0">
                  <a:moveTo>
                    <a:pt x="4908" y="0"/>
                  </a:moveTo>
                  <a:cubicBezTo>
                    <a:pt x="4706" y="135"/>
                    <a:pt x="4437" y="269"/>
                    <a:pt x="4168" y="336"/>
                  </a:cubicBezTo>
                  <a:cubicBezTo>
                    <a:pt x="2219" y="336"/>
                    <a:pt x="1143" y="1479"/>
                    <a:pt x="672" y="3227"/>
                  </a:cubicBezTo>
                  <a:cubicBezTo>
                    <a:pt x="0" y="4908"/>
                    <a:pt x="403" y="6790"/>
                    <a:pt x="1748" y="8068"/>
                  </a:cubicBezTo>
                  <a:cubicBezTo>
                    <a:pt x="2863" y="9233"/>
                    <a:pt x="4435" y="9902"/>
                    <a:pt x="6034" y="9902"/>
                  </a:cubicBezTo>
                  <a:cubicBezTo>
                    <a:pt x="6557" y="9902"/>
                    <a:pt x="7083" y="9830"/>
                    <a:pt x="7597" y="9681"/>
                  </a:cubicBezTo>
                  <a:cubicBezTo>
                    <a:pt x="10152" y="9143"/>
                    <a:pt x="11899" y="6992"/>
                    <a:pt x="10488" y="3698"/>
                  </a:cubicBezTo>
                  <a:cubicBezTo>
                    <a:pt x="10152" y="2958"/>
                    <a:pt x="9412" y="2555"/>
                    <a:pt x="9210" y="1681"/>
                  </a:cubicBezTo>
                  <a:lnTo>
                    <a:pt x="6387" y="336"/>
                  </a:lnTo>
                  <a:cubicBezTo>
                    <a:pt x="6051" y="135"/>
                    <a:pt x="5580" y="68"/>
                    <a:pt x="5177" y="0"/>
                  </a:cubicBezTo>
                  <a:cubicBezTo>
                    <a:pt x="5143" y="34"/>
                    <a:pt x="5093" y="51"/>
                    <a:pt x="5042" y="51"/>
                  </a:cubicBezTo>
                  <a:cubicBezTo>
                    <a:pt x="4992" y="51"/>
                    <a:pt x="4941" y="34"/>
                    <a:pt x="49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3915025" y="2531875"/>
              <a:ext cx="386600" cy="255900"/>
            </a:xfrm>
            <a:custGeom>
              <a:avLst/>
              <a:gdLst/>
              <a:ahLst/>
              <a:cxnLst/>
              <a:rect l="l" t="t" r="r" b="b"/>
              <a:pathLst>
                <a:path w="15464" h="10236" extrusionOk="0">
                  <a:moveTo>
                    <a:pt x="14316" y="0"/>
                  </a:moveTo>
                  <a:cubicBezTo>
                    <a:pt x="13580" y="0"/>
                    <a:pt x="13195" y="643"/>
                    <a:pt x="12640" y="890"/>
                  </a:cubicBezTo>
                  <a:lnTo>
                    <a:pt x="12236" y="1159"/>
                  </a:lnTo>
                  <a:cubicBezTo>
                    <a:pt x="12035" y="1294"/>
                    <a:pt x="11766" y="1361"/>
                    <a:pt x="11564" y="1495"/>
                  </a:cubicBezTo>
                  <a:lnTo>
                    <a:pt x="11093" y="1630"/>
                  </a:lnTo>
                  <a:cubicBezTo>
                    <a:pt x="10892" y="1697"/>
                    <a:pt x="10757" y="1764"/>
                    <a:pt x="10556" y="1832"/>
                  </a:cubicBezTo>
                  <a:cubicBezTo>
                    <a:pt x="6992" y="3445"/>
                    <a:pt x="3631" y="5462"/>
                    <a:pt x="606" y="7949"/>
                  </a:cubicBezTo>
                  <a:cubicBezTo>
                    <a:pt x="1" y="9361"/>
                    <a:pt x="68" y="9697"/>
                    <a:pt x="1076" y="10235"/>
                  </a:cubicBezTo>
                  <a:cubicBezTo>
                    <a:pt x="1076" y="9496"/>
                    <a:pt x="1614" y="9227"/>
                    <a:pt x="2152" y="8890"/>
                  </a:cubicBezTo>
                  <a:cubicBezTo>
                    <a:pt x="3295" y="7949"/>
                    <a:pt x="5043" y="7748"/>
                    <a:pt x="5917" y="6672"/>
                  </a:cubicBezTo>
                  <a:cubicBezTo>
                    <a:pt x="7261" y="5058"/>
                    <a:pt x="9816" y="5260"/>
                    <a:pt x="10892" y="3311"/>
                  </a:cubicBezTo>
                  <a:cubicBezTo>
                    <a:pt x="12505" y="3311"/>
                    <a:pt x="13648" y="2033"/>
                    <a:pt x="15194" y="1764"/>
                  </a:cubicBezTo>
                  <a:cubicBezTo>
                    <a:pt x="15194" y="1630"/>
                    <a:pt x="15194" y="1563"/>
                    <a:pt x="15194" y="1361"/>
                  </a:cubicBezTo>
                  <a:cubicBezTo>
                    <a:pt x="15463" y="621"/>
                    <a:pt x="14858" y="420"/>
                    <a:pt x="14522" y="16"/>
                  </a:cubicBezTo>
                  <a:cubicBezTo>
                    <a:pt x="14450" y="5"/>
                    <a:pt x="14382" y="0"/>
                    <a:pt x="14316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4538575" y="2256725"/>
              <a:ext cx="363050" cy="124500"/>
            </a:xfrm>
            <a:custGeom>
              <a:avLst/>
              <a:gdLst/>
              <a:ahLst/>
              <a:cxnLst/>
              <a:rect l="l" t="t" r="r" b="b"/>
              <a:pathLst>
                <a:path w="14522" h="4980" extrusionOk="0">
                  <a:moveTo>
                    <a:pt x="7991" y="1"/>
                  </a:moveTo>
                  <a:cubicBezTo>
                    <a:pt x="7675" y="1"/>
                    <a:pt x="7382" y="129"/>
                    <a:pt x="7194" y="468"/>
                  </a:cubicBezTo>
                  <a:cubicBezTo>
                    <a:pt x="6735" y="1282"/>
                    <a:pt x="6084" y="1441"/>
                    <a:pt x="5386" y="1441"/>
                  </a:cubicBezTo>
                  <a:cubicBezTo>
                    <a:pt x="5163" y="1441"/>
                    <a:pt x="4935" y="1425"/>
                    <a:pt x="4706" y="1409"/>
                  </a:cubicBezTo>
                  <a:cubicBezTo>
                    <a:pt x="4431" y="1330"/>
                    <a:pt x="4155" y="1297"/>
                    <a:pt x="3879" y="1297"/>
                  </a:cubicBezTo>
                  <a:cubicBezTo>
                    <a:pt x="3684" y="1297"/>
                    <a:pt x="3489" y="1314"/>
                    <a:pt x="3294" y="1342"/>
                  </a:cubicBezTo>
                  <a:cubicBezTo>
                    <a:pt x="807" y="1745"/>
                    <a:pt x="0" y="2821"/>
                    <a:pt x="471" y="4972"/>
                  </a:cubicBezTo>
                  <a:cubicBezTo>
                    <a:pt x="534" y="4977"/>
                    <a:pt x="598" y="4979"/>
                    <a:pt x="661" y="4979"/>
                  </a:cubicBezTo>
                  <a:cubicBezTo>
                    <a:pt x="1470" y="4979"/>
                    <a:pt x="2258" y="4587"/>
                    <a:pt x="2757" y="3963"/>
                  </a:cubicBezTo>
                  <a:cubicBezTo>
                    <a:pt x="3883" y="3013"/>
                    <a:pt x="5064" y="2726"/>
                    <a:pt x="6281" y="2726"/>
                  </a:cubicBezTo>
                  <a:cubicBezTo>
                    <a:pt x="7389" y="2726"/>
                    <a:pt x="8528" y="2964"/>
                    <a:pt x="9681" y="3157"/>
                  </a:cubicBezTo>
                  <a:lnTo>
                    <a:pt x="10824" y="3157"/>
                  </a:lnTo>
                  <a:cubicBezTo>
                    <a:pt x="11183" y="3336"/>
                    <a:pt x="11631" y="3426"/>
                    <a:pt x="12069" y="3426"/>
                  </a:cubicBezTo>
                  <a:cubicBezTo>
                    <a:pt x="12288" y="3426"/>
                    <a:pt x="12505" y="3403"/>
                    <a:pt x="12706" y="3358"/>
                  </a:cubicBezTo>
                  <a:cubicBezTo>
                    <a:pt x="12818" y="3330"/>
                    <a:pt x="12935" y="3323"/>
                    <a:pt x="13053" y="3323"/>
                  </a:cubicBezTo>
                  <a:cubicBezTo>
                    <a:pt x="13197" y="3323"/>
                    <a:pt x="13342" y="3334"/>
                    <a:pt x="13480" y="3334"/>
                  </a:cubicBezTo>
                  <a:cubicBezTo>
                    <a:pt x="13777" y="3334"/>
                    <a:pt x="14040" y="3282"/>
                    <a:pt x="14185" y="2955"/>
                  </a:cubicBezTo>
                  <a:cubicBezTo>
                    <a:pt x="14522" y="2215"/>
                    <a:pt x="13917" y="1745"/>
                    <a:pt x="13379" y="1274"/>
                  </a:cubicBezTo>
                  <a:cubicBezTo>
                    <a:pt x="12776" y="913"/>
                    <a:pt x="12011" y="659"/>
                    <a:pt x="11277" y="659"/>
                  </a:cubicBezTo>
                  <a:cubicBezTo>
                    <a:pt x="11193" y="659"/>
                    <a:pt x="11109" y="662"/>
                    <a:pt x="11026" y="669"/>
                  </a:cubicBezTo>
                  <a:cubicBezTo>
                    <a:pt x="10934" y="653"/>
                    <a:pt x="10840" y="646"/>
                    <a:pt x="10743" y="646"/>
                  </a:cubicBezTo>
                  <a:cubicBezTo>
                    <a:pt x="10432" y="646"/>
                    <a:pt x="10100" y="712"/>
                    <a:pt x="9781" y="712"/>
                  </a:cubicBezTo>
                  <a:cubicBezTo>
                    <a:pt x="9396" y="712"/>
                    <a:pt x="9030" y="617"/>
                    <a:pt x="8740" y="199"/>
                  </a:cubicBezTo>
                  <a:cubicBezTo>
                    <a:pt x="8503" y="80"/>
                    <a:pt x="8240" y="1"/>
                    <a:pt x="799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4809175" y="2286275"/>
              <a:ext cx="416825" cy="98125"/>
            </a:xfrm>
            <a:custGeom>
              <a:avLst/>
              <a:gdLst/>
              <a:ahLst/>
              <a:cxnLst/>
              <a:rect l="l" t="t" r="r" b="b"/>
              <a:pathLst>
                <a:path w="16673" h="3925" extrusionOk="0">
                  <a:moveTo>
                    <a:pt x="4602" y="0"/>
                  </a:moveTo>
                  <a:cubicBezTo>
                    <a:pt x="3875" y="0"/>
                    <a:pt x="3148" y="88"/>
                    <a:pt x="2420" y="361"/>
                  </a:cubicBezTo>
                  <a:cubicBezTo>
                    <a:pt x="2555" y="832"/>
                    <a:pt x="3160" y="1033"/>
                    <a:pt x="3093" y="1639"/>
                  </a:cubicBezTo>
                  <a:lnTo>
                    <a:pt x="0" y="1975"/>
                  </a:lnTo>
                  <a:cubicBezTo>
                    <a:pt x="1412" y="2580"/>
                    <a:pt x="2958" y="2513"/>
                    <a:pt x="4504" y="2781"/>
                  </a:cubicBezTo>
                  <a:cubicBezTo>
                    <a:pt x="5081" y="1916"/>
                    <a:pt x="5861" y="1808"/>
                    <a:pt x="6672" y="1808"/>
                  </a:cubicBezTo>
                  <a:cubicBezTo>
                    <a:pt x="6939" y="1808"/>
                    <a:pt x="7210" y="1820"/>
                    <a:pt x="7478" y="1820"/>
                  </a:cubicBezTo>
                  <a:cubicBezTo>
                    <a:pt x="7723" y="1820"/>
                    <a:pt x="7966" y="1810"/>
                    <a:pt x="8202" y="1773"/>
                  </a:cubicBezTo>
                  <a:lnTo>
                    <a:pt x="8740" y="1773"/>
                  </a:lnTo>
                  <a:cubicBezTo>
                    <a:pt x="8815" y="1836"/>
                    <a:pt x="8944" y="1854"/>
                    <a:pt x="9096" y="1854"/>
                  </a:cubicBezTo>
                  <a:cubicBezTo>
                    <a:pt x="9308" y="1854"/>
                    <a:pt x="9564" y="1818"/>
                    <a:pt x="9781" y="1818"/>
                  </a:cubicBezTo>
                  <a:cubicBezTo>
                    <a:pt x="10241" y="1818"/>
                    <a:pt x="10522" y="1979"/>
                    <a:pt x="9815" y="2983"/>
                  </a:cubicBezTo>
                  <a:cubicBezTo>
                    <a:pt x="9748" y="3050"/>
                    <a:pt x="9748" y="3118"/>
                    <a:pt x="9681" y="3185"/>
                  </a:cubicBezTo>
                  <a:cubicBezTo>
                    <a:pt x="11967" y="3857"/>
                    <a:pt x="14320" y="3386"/>
                    <a:pt x="16605" y="3924"/>
                  </a:cubicBezTo>
                  <a:cubicBezTo>
                    <a:pt x="16673" y="3790"/>
                    <a:pt x="16673" y="3588"/>
                    <a:pt x="16605" y="3454"/>
                  </a:cubicBezTo>
                  <a:cubicBezTo>
                    <a:pt x="16404" y="3252"/>
                    <a:pt x="16202" y="3118"/>
                    <a:pt x="15933" y="2983"/>
                  </a:cubicBezTo>
                  <a:cubicBezTo>
                    <a:pt x="15395" y="2445"/>
                    <a:pt x="14790" y="1975"/>
                    <a:pt x="14118" y="1639"/>
                  </a:cubicBezTo>
                  <a:cubicBezTo>
                    <a:pt x="13715" y="1437"/>
                    <a:pt x="13446" y="1235"/>
                    <a:pt x="13042" y="1033"/>
                  </a:cubicBezTo>
                  <a:cubicBezTo>
                    <a:pt x="12947" y="986"/>
                    <a:pt x="12818" y="938"/>
                    <a:pt x="12704" y="938"/>
                  </a:cubicBezTo>
                  <a:cubicBezTo>
                    <a:pt x="12656" y="938"/>
                    <a:pt x="12611" y="947"/>
                    <a:pt x="12572" y="966"/>
                  </a:cubicBezTo>
                  <a:cubicBezTo>
                    <a:pt x="12168" y="966"/>
                    <a:pt x="12034" y="496"/>
                    <a:pt x="11698" y="496"/>
                  </a:cubicBezTo>
                  <a:cubicBezTo>
                    <a:pt x="10756" y="361"/>
                    <a:pt x="9815" y="294"/>
                    <a:pt x="8874" y="294"/>
                  </a:cubicBezTo>
                  <a:cubicBezTo>
                    <a:pt x="8786" y="297"/>
                    <a:pt x="8698" y="298"/>
                    <a:pt x="8611" y="298"/>
                  </a:cubicBezTo>
                  <a:cubicBezTo>
                    <a:pt x="7275" y="298"/>
                    <a:pt x="5939" y="0"/>
                    <a:pt x="4602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5239425" y="2301325"/>
              <a:ext cx="347925" cy="93150"/>
            </a:xfrm>
            <a:custGeom>
              <a:avLst/>
              <a:gdLst/>
              <a:ahLst/>
              <a:cxnLst/>
              <a:rect l="l" t="t" r="r" b="b"/>
              <a:pathLst>
                <a:path w="13917" h="3726" extrusionOk="0">
                  <a:moveTo>
                    <a:pt x="11782" y="0"/>
                  </a:moveTo>
                  <a:cubicBezTo>
                    <a:pt x="11192" y="0"/>
                    <a:pt x="10588" y="48"/>
                    <a:pt x="10017" y="95"/>
                  </a:cubicBezTo>
                  <a:cubicBezTo>
                    <a:pt x="9816" y="163"/>
                    <a:pt x="9547" y="230"/>
                    <a:pt x="9412" y="297"/>
                  </a:cubicBezTo>
                  <a:cubicBezTo>
                    <a:pt x="8507" y="376"/>
                    <a:pt x="7624" y="408"/>
                    <a:pt x="6737" y="408"/>
                  </a:cubicBezTo>
                  <a:cubicBezTo>
                    <a:pt x="6110" y="408"/>
                    <a:pt x="5481" y="392"/>
                    <a:pt x="4841" y="364"/>
                  </a:cubicBezTo>
                  <a:cubicBezTo>
                    <a:pt x="4488" y="347"/>
                    <a:pt x="4131" y="339"/>
                    <a:pt x="3771" y="339"/>
                  </a:cubicBezTo>
                  <a:cubicBezTo>
                    <a:pt x="2694" y="339"/>
                    <a:pt x="1597" y="415"/>
                    <a:pt x="538" y="566"/>
                  </a:cubicBezTo>
                  <a:cubicBezTo>
                    <a:pt x="337" y="700"/>
                    <a:pt x="202" y="835"/>
                    <a:pt x="68" y="969"/>
                  </a:cubicBezTo>
                  <a:cubicBezTo>
                    <a:pt x="0" y="1373"/>
                    <a:pt x="269" y="1507"/>
                    <a:pt x="538" y="1642"/>
                  </a:cubicBezTo>
                  <a:cubicBezTo>
                    <a:pt x="740" y="1709"/>
                    <a:pt x="874" y="1776"/>
                    <a:pt x="1076" y="1776"/>
                  </a:cubicBezTo>
                  <a:lnTo>
                    <a:pt x="2152" y="1776"/>
                  </a:lnTo>
                  <a:cubicBezTo>
                    <a:pt x="2353" y="1776"/>
                    <a:pt x="2622" y="1843"/>
                    <a:pt x="2824" y="1911"/>
                  </a:cubicBezTo>
                  <a:cubicBezTo>
                    <a:pt x="2958" y="1978"/>
                    <a:pt x="3160" y="1978"/>
                    <a:pt x="3295" y="1978"/>
                  </a:cubicBezTo>
                  <a:cubicBezTo>
                    <a:pt x="3698" y="1978"/>
                    <a:pt x="4034" y="1843"/>
                    <a:pt x="4437" y="1843"/>
                  </a:cubicBezTo>
                  <a:lnTo>
                    <a:pt x="4908" y="1843"/>
                  </a:lnTo>
                  <a:cubicBezTo>
                    <a:pt x="6521" y="2112"/>
                    <a:pt x="4774" y="3188"/>
                    <a:pt x="5379" y="3726"/>
                  </a:cubicBezTo>
                  <a:lnTo>
                    <a:pt x="6992" y="3726"/>
                  </a:lnTo>
                  <a:cubicBezTo>
                    <a:pt x="7473" y="3004"/>
                    <a:pt x="8008" y="2283"/>
                    <a:pt x="8933" y="2283"/>
                  </a:cubicBezTo>
                  <a:cubicBezTo>
                    <a:pt x="9043" y="2283"/>
                    <a:pt x="9157" y="2293"/>
                    <a:pt x="9278" y="2314"/>
                  </a:cubicBezTo>
                  <a:cubicBezTo>
                    <a:pt x="9619" y="2442"/>
                    <a:pt x="9960" y="2489"/>
                    <a:pt x="10284" y="2489"/>
                  </a:cubicBezTo>
                  <a:cubicBezTo>
                    <a:pt x="10471" y="2489"/>
                    <a:pt x="10652" y="2473"/>
                    <a:pt x="10824" y="2448"/>
                  </a:cubicBezTo>
                  <a:cubicBezTo>
                    <a:pt x="10959" y="2381"/>
                    <a:pt x="11093" y="2247"/>
                    <a:pt x="11227" y="2112"/>
                  </a:cubicBezTo>
                  <a:cubicBezTo>
                    <a:pt x="11272" y="1933"/>
                    <a:pt x="11407" y="1903"/>
                    <a:pt x="11551" y="1903"/>
                  </a:cubicBezTo>
                  <a:cubicBezTo>
                    <a:pt x="11623" y="1903"/>
                    <a:pt x="11698" y="1911"/>
                    <a:pt x="11765" y="1911"/>
                  </a:cubicBezTo>
                  <a:lnTo>
                    <a:pt x="12034" y="1911"/>
                  </a:lnTo>
                  <a:cubicBezTo>
                    <a:pt x="12169" y="1911"/>
                    <a:pt x="12370" y="1843"/>
                    <a:pt x="12505" y="1776"/>
                  </a:cubicBezTo>
                  <a:cubicBezTo>
                    <a:pt x="12841" y="1305"/>
                    <a:pt x="13917" y="1305"/>
                    <a:pt x="13379" y="297"/>
                  </a:cubicBezTo>
                  <a:cubicBezTo>
                    <a:pt x="13110" y="163"/>
                    <a:pt x="12841" y="95"/>
                    <a:pt x="12505" y="28"/>
                  </a:cubicBezTo>
                  <a:cubicBezTo>
                    <a:pt x="12268" y="8"/>
                    <a:pt x="12026" y="0"/>
                    <a:pt x="11782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5686875" y="2296975"/>
              <a:ext cx="208050" cy="69925"/>
            </a:xfrm>
            <a:custGeom>
              <a:avLst/>
              <a:gdLst/>
              <a:ahLst/>
              <a:cxnLst/>
              <a:rect l="l" t="t" r="r" b="b"/>
              <a:pathLst>
                <a:path w="8322" h="2797" extrusionOk="0">
                  <a:moveTo>
                    <a:pt x="7447" y="0"/>
                  </a:moveTo>
                  <a:cubicBezTo>
                    <a:pt x="7178" y="68"/>
                    <a:pt x="6909" y="135"/>
                    <a:pt x="6641" y="135"/>
                  </a:cubicBezTo>
                  <a:lnTo>
                    <a:pt x="6103" y="202"/>
                  </a:lnTo>
                  <a:cubicBezTo>
                    <a:pt x="5027" y="404"/>
                    <a:pt x="3951" y="538"/>
                    <a:pt x="2876" y="605"/>
                  </a:cubicBezTo>
                  <a:cubicBezTo>
                    <a:pt x="2692" y="600"/>
                    <a:pt x="2519" y="598"/>
                    <a:pt x="2357" y="598"/>
                  </a:cubicBezTo>
                  <a:cubicBezTo>
                    <a:pt x="388" y="598"/>
                    <a:pt x="0" y="1007"/>
                    <a:pt x="187" y="2622"/>
                  </a:cubicBezTo>
                  <a:lnTo>
                    <a:pt x="456" y="2757"/>
                  </a:lnTo>
                  <a:cubicBezTo>
                    <a:pt x="757" y="2784"/>
                    <a:pt x="1055" y="2797"/>
                    <a:pt x="1352" y="2797"/>
                  </a:cubicBezTo>
                  <a:cubicBezTo>
                    <a:pt x="3241" y="2797"/>
                    <a:pt x="5050" y="2290"/>
                    <a:pt x="6909" y="1883"/>
                  </a:cubicBezTo>
                  <a:cubicBezTo>
                    <a:pt x="7178" y="1479"/>
                    <a:pt x="7851" y="1547"/>
                    <a:pt x="8187" y="1143"/>
                  </a:cubicBezTo>
                  <a:cubicBezTo>
                    <a:pt x="8321" y="942"/>
                    <a:pt x="8321" y="740"/>
                    <a:pt x="8321" y="605"/>
                  </a:cubicBezTo>
                  <a:cubicBezTo>
                    <a:pt x="8187" y="202"/>
                    <a:pt x="7851" y="0"/>
                    <a:pt x="7447" y="0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4481425" y="2354025"/>
              <a:ext cx="144575" cy="100950"/>
            </a:xfrm>
            <a:custGeom>
              <a:avLst/>
              <a:gdLst/>
              <a:ahLst/>
              <a:cxnLst/>
              <a:rect l="l" t="t" r="r" b="b"/>
              <a:pathLst>
                <a:path w="5783" h="4038" extrusionOk="0">
                  <a:moveTo>
                    <a:pt x="4932" y="0"/>
                  </a:moveTo>
                  <a:cubicBezTo>
                    <a:pt x="4053" y="0"/>
                    <a:pt x="3464" y="752"/>
                    <a:pt x="2690" y="945"/>
                  </a:cubicBezTo>
                  <a:cubicBezTo>
                    <a:pt x="1547" y="1214"/>
                    <a:pt x="471" y="1550"/>
                    <a:pt x="1" y="2828"/>
                  </a:cubicBezTo>
                  <a:cubicBezTo>
                    <a:pt x="68" y="3500"/>
                    <a:pt x="606" y="3769"/>
                    <a:pt x="1009" y="4038"/>
                  </a:cubicBezTo>
                  <a:cubicBezTo>
                    <a:pt x="2354" y="3231"/>
                    <a:pt x="3228" y="1887"/>
                    <a:pt x="4841" y="1416"/>
                  </a:cubicBezTo>
                  <a:cubicBezTo>
                    <a:pt x="5446" y="1282"/>
                    <a:pt x="5782" y="542"/>
                    <a:pt x="5043" y="4"/>
                  </a:cubicBezTo>
                  <a:cubicBezTo>
                    <a:pt x="5005" y="2"/>
                    <a:pt x="4968" y="0"/>
                    <a:pt x="4932" y="0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4345300" y="2424625"/>
              <a:ext cx="163050" cy="78100"/>
            </a:xfrm>
            <a:custGeom>
              <a:avLst/>
              <a:gdLst/>
              <a:ahLst/>
              <a:cxnLst/>
              <a:rect l="l" t="t" r="r" b="b"/>
              <a:pathLst>
                <a:path w="6522" h="3124" extrusionOk="0">
                  <a:moveTo>
                    <a:pt x="5438" y="1"/>
                  </a:moveTo>
                  <a:cubicBezTo>
                    <a:pt x="3298" y="1"/>
                    <a:pt x="1302" y="998"/>
                    <a:pt x="0" y="2626"/>
                  </a:cubicBezTo>
                  <a:lnTo>
                    <a:pt x="135" y="2895"/>
                  </a:lnTo>
                  <a:cubicBezTo>
                    <a:pt x="279" y="2877"/>
                    <a:pt x="428" y="2868"/>
                    <a:pt x="580" y="2868"/>
                  </a:cubicBezTo>
                  <a:cubicBezTo>
                    <a:pt x="997" y="2868"/>
                    <a:pt x="1440" y="2931"/>
                    <a:pt x="1882" y="3029"/>
                  </a:cubicBezTo>
                  <a:cubicBezTo>
                    <a:pt x="2045" y="3094"/>
                    <a:pt x="2184" y="3124"/>
                    <a:pt x="2305" y="3124"/>
                  </a:cubicBezTo>
                  <a:cubicBezTo>
                    <a:pt x="2685" y="3124"/>
                    <a:pt x="2889" y="2832"/>
                    <a:pt x="3093" y="2424"/>
                  </a:cubicBezTo>
                  <a:cubicBezTo>
                    <a:pt x="3532" y="1740"/>
                    <a:pt x="4007" y="1269"/>
                    <a:pt x="4699" y="1269"/>
                  </a:cubicBezTo>
                  <a:cubicBezTo>
                    <a:pt x="4959" y="1269"/>
                    <a:pt x="5249" y="1336"/>
                    <a:pt x="5580" y="1483"/>
                  </a:cubicBezTo>
                  <a:cubicBezTo>
                    <a:pt x="5619" y="1508"/>
                    <a:pt x="5664" y="1519"/>
                    <a:pt x="5716" y="1519"/>
                  </a:cubicBezTo>
                  <a:cubicBezTo>
                    <a:pt x="5933" y="1519"/>
                    <a:pt x="6249" y="1323"/>
                    <a:pt x="6521" y="1214"/>
                  </a:cubicBezTo>
                  <a:cubicBezTo>
                    <a:pt x="6521" y="609"/>
                    <a:pt x="5849" y="474"/>
                    <a:pt x="5647" y="4"/>
                  </a:cubicBezTo>
                  <a:cubicBezTo>
                    <a:pt x="5578" y="2"/>
                    <a:pt x="5508" y="1"/>
                    <a:pt x="5438" y="1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834100" y="2263925"/>
              <a:ext cx="119650" cy="80125"/>
            </a:xfrm>
            <a:custGeom>
              <a:avLst/>
              <a:gdLst/>
              <a:ahLst/>
              <a:cxnLst/>
              <a:rect l="l" t="t" r="r" b="b"/>
              <a:pathLst>
                <a:path w="4786" h="3205" extrusionOk="0">
                  <a:moveTo>
                    <a:pt x="3642" y="1"/>
                  </a:moveTo>
                  <a:cubicBezTo>
                    <a:pt x="3059" y="1"/>
                    <a:pt x="2462" y="311"/>
                    <a:pt x="1862" y="311"/>
                  </a:cubicBezTo>
                  <a:cubicBezTo>
                    <a:pt x="1716" y="311"/>
                    <a:pt x="1570" y="292"/>
                    <a:pt x="1424" y="247"/>
                  </a:cubicBezTo>
                  <a:cubicBezTo>
                    <a:pt x="1337" y="228"/>
                    <a:pt x="1254" y="219"/>
                    <a:pt x="1175" y="219"/>
                  </a:cubicBezTo>
                  <a:cubicBezTo>
                    <a:pt x="393" y="219"/>
                    <a:pt x="0" y="1085"/>
                    <a:pt x="550" y="2062"/>
                  </a:cubicBezTo>
                  <a:lnTo>
                    <a:pt x="953" y="2062"/>
                  </a:lnTo>
                  <a:cubicBezTo>
                    <a:pt x="1088" y="1860"/>
                    <a:pt x="1222" y="1726"/>
                    <a:pt x="1357" y="1659"/>
                  </a:cubicBezTo>
                  <a:cubicBezTo>
                    <a:pt x="1413" y="1647"/>
                    <a:pt x="1469" y="1642"/>
                    <a:pt x="1524" y="1642"/>
                  </a:cubicBezTo>
                  <a:cubicBezTo>
                    <a:pt x="1801" y="1642"/>
                    <a:pt x="2063" y="1782"/>
                    <a:pt x="2231" y="2062"/>
                  </a:cubicBezTo>
                  <a:cubicBezTo>
                    <a:pt x="2231" y="2062"/>
                    <a:pt x="2298" y="2062"/>
                    <a:pt x="2298" y="2196"/>
                  </a:cubicBezTo>
                  <a:cubicBezTo>
                    <a:pt x="2365" y="2264"/>
                    <a:pt x="2298" y="2331"/>
                    <a:pt x="2231" y="2465"/>
                  </a:cubicBezTo>
                  <a:cubicBezTo>
                    <a:pt x="2144" y="2465"/>
                    <a:pt x="2058" y="2464"/>
                    <a:pt x="1973" y="2464"/>
                  </a:cubicBezTo>
                  <a:cubicBezTo>
                    <a:pt x="1465" y="2464"/>
                    <a:pt x="1020" y="2513"/>
                    <a:pt x="1020" y="3205"/>
                  </a:cubicBezTo>
                  <a:lnTo>
                    <a:pt x="1693" y="3138"/>
                  </a:lnTo>
                  <a:cubicBezTo>
                    <a:pt x="1894" y="2970"/>
                    <a:pt x="2130" y="2970"/>
                    <a:pt x="2357" y="2970"/>
                  </a:cubicBezTo>
                  <a:cubicBezTo>
                    <a:pt x="2584" y="2970"/>
                    <a:pt x="2802" y="2970"/>
                    <a:pt x="2970" y="2801"/>
                  </a:cubicBezTo>
                  <a:lnTo>
                    <a:pt x="3710" y="2801"/>
                  </a:lnTo>
                  <a:cubicBezTo>
                    <a:pt x="4584" y="2533"/>
                    <a:pt x="4113" y="1659"/>
                    <a:pt x="4584" y="1188"/>
                  </a:cubicBezTo>
                  <a:cubicBezTo>
                    <a:pt x="4785" y="986"/>
                    <a:pt x="4785" y="583"/>
                    <a:pt x="4584" y="381"/>
                  </a:cubicBezTo>
                  <a:cubicBezTo>
                    <a:pt x="4275" y="94"/>
                    <a:pt x="3961" y="1"/>
                    <a:pt x="3642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283125" y="2334375"/>
              <a:ext cx="121025" cy="60100"/>
            </a:xfrm>
            <a:custGeom>
              <a:avLst/>
              <a:gdLst/>
              <a:ahLst/>
              <a:cxnLst/>
              <a:rect l="l" t="t" r="r" b="b"/>
              <a:pathLst>
                <a:path w="4841" h="2404" extrusionOk="0">
                  <a:moveTo>
                    <a:pt x="3328" y="0"/>
                  </a:moveTo>
                  <a:cubicBezTo>
                    <a:pt x="3160" y="0"/>
                    <a:pt x="2992" y="17"/>
                    <a:pt x="2824" y="51"/>
                  </a:cubicBezTo>
                  <a:cubicBezTo>
                    <a:pt x="2790" y="118"/>
                    <a:pt x="2723" y="152"/>
                    <a:pt x="2647" y="152"/>
                  </a:cubicBezTo>
                  <a:cubicBezTo>
                    <a:pt x="2572" y="152"/>
                    <a:pt x="2488" y="118"/>
                    <a:pt x="2420" y="51"/>
                  </a:cubicBezTo>
                  <a:cubicBezTo>
                    <a:pt x="2084" y="252"/>
                    <a:pt x="1681" y="387"/>
                    <a:pt x="1210" y="454"/>
                  </a:cubicBezTo>
                  <a:cubicBezTo>
                    <a:pt x="0" y="656"/>
                    <a:pt x="135" y="1328"/>
                    <a:pt x="740" y="2068"/>
                  </a:cubicBezTo>
                  <a:cubicBezTo>
                    <a:pt x="908" y="2166"/>
                    <a:pt x="1082" y="2199"/>
                    <a:pt x="1259" y="2199"/>
                  </a:cubicBezTo>
                  <a:cubicBezTo>
                    <a:pt x="1652" y="2199"/>
                    <a:pt x="2058" y="2033"/>
                    <a:pt x="2445" y="2033"/>
                  </a:cubicBezTo>
                  <a:cubicBezTo>
                    <a:pt x="2720" y="2033"/>
                    <a:pt x="2984" y="2117"/>
                    <a:pt x="3227" y="2404"/>
                  </a:cubicBezTo>
                  <a:lnTo>
                    <a:pt x="3631" y="2404"/>
                  </a:lnTo>
                  <a:cubicBezTo>
                    <a:pt x="3832" y="2068"/>
                    <a:pt x="4034" y="1664"/>
                    <a:pt x="4236" y="1395"/>
                  </a:cubicBezTo>
                  <a:cubicBezTo>
                    <a:pt x="4841" y="521"/>
                    <a:pt x="4773" y="252"/>
                    <a:pt x="3832" y="51"/>
                  </a:cubicBezTo>
                  <a:cubicBezTo>
                    <a:pt x="3664" y="17"/>
                    <a:pt x="3496" y="0"/>
                    <a:pt x="3328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4274700" y="2490675"/>
              <a:ext cx="89100" cy="75225"/>
            </a:xfrm>
            <a:custGeom>
              <a:avLst/>
              <a:gdLst/>
              <a:ahLst/>
              <a:cxnLst/>
              <a:rect l="l" t="t" r="r" b="b"/>
              <a:pathLst>
                <a:path w="3564" h="3009" extrusionOk="0">
                  <a:moveTo>
                    <a:pt x="2322" y="0"/>
                  </a:moveTo>
                  <a:cubicBezTo>
                    <a:pt x="1725" y="0"/>
                    <a:pt x="1287" y="510"/>
                    <a:pt x="807" y="723"/>
                  </a:cubicBezTo>
                  <a:cubicBezTo>
                    <a:pt x="404" y="992"/>
                    <a:pt x="135" y="1395"/>
                    <a:pt x="68" y="1866"/>
                  </a:cubicBezTo>
                  <a:cubicBezTo>
                    <a:pt x="1" y="2471"/>
                    <a:pt x="606" y="2606"/>
                    <a:pt x="807" y="3009"/>
                  </a:cubicBezTo>
                  <a:cubicBezTo>
                    <a:pt x="1412" y="2942"/>
                    <a:pt x="1950" y="2673"/>
                    <a:pt x="2421" y="2337"/>
                  </a:cubicBezTo>
                  <a:cubicBezTo>
                    <a:pt x="3362" y="1799"/>
                    <a:pt x="3564" y="1127"/>
                    <a:pt x="2891" y="253"/>
                  </a:cubicBezTo>
                  <a:lnTo>
                    <a:pt x="2824" y="118"/>
                  </a:lnTo>
                  <a:cubicBezTo>
                    <a:pt x="2644" y="35"/>
                    <a:pt x="2477" y="0"/>
                    <a:pt x="2322" y="0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5511700" y="2329350"/>
              <a:ext cx="186575" cy="58400"/>
            </a:xfrm>
            <a:custGeom>
              <a:avLst/>
              <a:gdLst/>
              <a:ahLst/>
              <a:cxnLst/>
              <a:rect l="l" t="t" r="r" b="b"/>
              <a:pathLst>
                <a:path w="7463" h="2336" extrusionOk="0">
                  <a:moveTo>
                    <a:pt x="4370" y="1"/>
                  </a:moveTo>
                  <a:cubicBezTo>
                    <a:pt x="4169" y="1"/>
                    <a:pt x="3987" y="56"/>
                    <a:pt x="3832" y="184"/>
                  </a:cubicBezTo>
                  <a:cubicBezTo>
                    <a:pt x="2689" y="1126"/>
                    <a:pt x="1412" y="1058"/>
                    <a:pt x="269" y="1596"/>
                  </a:cubicBezTo>
                  <a:cubicBezTo>
                    <a:pt x="135" y="1731"/>
                    <a:pt x="68" y="1865"/>
                    <a:pt x="0" y="2067"/>
                  </a:cubicBezTo>
                  <a:lnTo>
                    <a:pt x="202" y="2336"/>
                  </a:lnTo>
                  <a:cubicBezTo>
                    <a:pt x="2622" y="2336"/>
                    <a:pt x="5110" y="2067"/>
                    <a:pt x="7463" y="1462"/>
                  </a:cubicBezTo>
                  <a:lnTo>
                    <a:pt x="7328" y="1462"/>
                  </a:lnTo>
                  <a:cubicBezTo>
                    <a:pt x="6404" y="973"/>
                    <a:pt x="5217" y="1"/>
                    <a:pt x="4370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5202450" y="2327850"/>
              <a:ext cx="95825" cy="62250"/>
            </a:xfrm>
            <a:custGeom>
              <a:avLst/>
              <a:gdLst/>
              <a:ahLst/>
              <a:cxnLst/>
              <a:rect l="l" t="t" r="r" b="b"/>
              <a:pathLst>
                <a:path w="3833" h="2490" extrusionOk="0">
                  <a:moveTo>
                    <a:pt x="971" y="0"/>
                  </a:moveTo>
                  <a:cubicBezTo>
                    <a:pt x="753" y="0"/>
                    <a:pt x="545" y="133"/>
                    <a:pt x="336" y="446"/>
                  </a:cubicBezTo>
                  <a:cubicBezTo>
                    <a:pt x="0" y="1051"/>
                    <a:pt x="269" y="1522"/>
                    <a:pt x="874" y="1925"/>
                  </a:cubicBezTo>
                  <a:lnTo>
                    <a:pt x="874" y="2261"/>
                  </a:lnTo>
                  <a:lnTo>
                    <a:pt x="2421" y="2329"/>
                  </a:lnTo>
                  <a:cubicBezTo>
                    <a:pt x="2617" y="2427"/>
                    <a:pt x="2814" y="2489"/>
                    <a:pt x="3011" y="2489"/>
                  </a:cubicBezTo>
                  <a:cubicBezTo>
                    <a:pt x="3083" y="2489"/>
                    <a:pt x="3155" y="2481"/>
                    <a:pt x="3227" y="2463"/>
                  </a:cubicBezTo>
                  <a:cubicBezTo>
                    <a:pt x="3832" y="1992"/>
                    <a:pt x="3362" y="1455"/>
                    <a:pt x="3295" y="984"/>
                  </a:cubicBezTo>
                  <a:cubicBezTo>
                    <a:pt x="3160" y="782"/>
                    <a:pt x="3026" y="648"/>
                    <a:pt x="2891" y="581"/>
                  </a:cubicBezTo>
                  <a:cubicBezTo>
                    <a:pt x="2757" y="513"/>
                    <a:pt x="2622" y="379"/>
                    <a:pt x="2488" y="312"/>
                  </a:cubicBezTo>
                  <a:lnTo>
                    <a:pt x="1614" y="312"/>
                  </a:lnTo>
                  <a:cubicBezTo>
                    <a:pt x="1386" y="117"/>
                    <a:pt x="1175" y="0"/>
                    <a:pt x="971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4928500" y="2324400"/>
              <a:ext cx="137825" cy="41500"/>
            </a:xfrm>
            <a:custGeom>
              <a:avLst/>
              <a:gdLst/>
              <a:ahLst/>
              <a:cxnLst/>
              <a:rect l="l" t="t" r="r" b="b"/>
              <a:pathLst>
                <a:path w="5513" h="1660" extrusionOk="0">
                  <a:moveTo>
                    <a:pt x="3080" y="0"/>
                  </a:moveTo>
                  <a:cubicBezTo>
                    <a:pt x="1948" y="0"/>
                    <a:pt x="854" y="460"/>
                    <a:pt x="0" y="1256"/>
                  </a:cubicBezTo>
                  <a:cubicBezTo>
                    <a:pt x="1614" y="1525"/>
                    <a:pt x="3227" y="1660"/>
                    <a:pt x="4908" y="1660"/>
                  </a:cubicBezTo>
                  <a:lnTo>
                    <a:pt x="4975" y="1593"/>
                  </a:lnTo>
                  <a:cubicBezTo>
                    <a:pt x="5513" y="315"/>
                    <a:pt x="4370" y="315"/>
                    <a:pt x="3698" y="46"/>
                  </a:cubicBezTo>
                  <a:cubicBezTo>
                    <a:pt x="3491" y="15"/>
                    <a:pt x="3285" y="0"/>
                    <a:pt x="3080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5402450" y="2344600"/>
              <a:ext cx="82375" cy="51550"/>
            </a:xfrm>
            <a:custGeom>
              <a:avLst/>
              <a:gdLst/>
              <a:ahLst/>
              <a:cxnLst/>
              <a:rect l="l" t="t" r="r" b="b"/>
              <a:pathLst>
                <a:path w="3295" h="2062" extrusionOk="0">
                  <a:moveTo>
                    <a:pt x="2415" y="1"/>
                  </a:moveTo>
                  <a:cubicBezTo>
                    <a:pt x="2198" y="1"/>
                    <a:pt x="1985" y="34"/>
                    <a:pt x="1748" y="112"/>
                  </a:cubicBezTo>
                  <a:cubicBezTo>
                    <a:pt x="1009" y="448"/>
                    <a:pt x="0" y="785"/>
                    <a:pt x="471" y="1995"/>
                  </a:cubicBezTo>
                  <a:lnTo>
                    <a:pt x="1278" y="2062"/>
                  </a:lnTo>
                  <a:cubicBezTo>
                    <a:pt x="1391" y="1911"/>
                    <a:pt x="1568" y="1823"/>
                    <a:pt x="1737" y="1823"/>
                  </a:cubicBezTo>
                  <a:cubicBezTo>
                    <a:pt x="1869" y="1823"/>
                    <a:pt x="1996" y="1877"/>
                    <a:pt x="2085" y="1995"/>
                  </a:cubicBezTo>
                  <a:lnTo>
                    <a:pt x="2891" y="1995"/>
                  </a:lnTo>
                  <a:cubicBezTo>
                    <a:pt x="3160" y="1793"/>
                    <a:pt x="3295" y="1457"/>
                    <a:pt x="3295" y="1121"/>
                  </a:cubicBezTo>
                  <a:cubicBezTo>
                    <a:pt x="3295" y="717"/>
                    <a:pt x="3160" y="314"/>
                    <a:pt x="2891" y="45"/>
                  </a:cubicBezTo>
                  <a:cubicBezTo>
                    <a:pt x="2724" y="17"/>
                    <a:pt x="2569" y="1"/>
                    <a:pt x="2415" y="1"/>
                  </a:cubicBezTo>
                  <a:close/>
                </a:path>
              </a:pathLst>
            </a:custGeom>
            <a:solidFill>
              <a:srgbClr val="76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4910725" y="2315250"/>
              <a:ext cx="110225" cy="40575"/>
            </a:xfrm>
            <a:custGeom>
              <a:avLst/>
              <a:gdLst/>
              <a:ahLst/>
              <a:cxnLst/>
              <a:rect l="l" t="t" r="r" b="b"/>
              <a:pathLst>
                <a:path w="4409" h="1623" extrusionOk="0">
                  <a:moveTo>
                    <a:pt x="557" y="0"/>
                  </a:moveTo>
                  <a:cubicBezTo>
                    <a:pt x="255" y="0"/>
                    <a:pt x="1" y="313"/>
                    <a:pt x="308" y="681"/>
                  </a:cubicBezTo>
                  <a:cubicBezTo>
                    <a:pt x="577" y="883"/>
                    <a:pt x="577" y="1286"/>
                    <a:pt x="375" y="1555"/>
                  </a:cubicBezTo>
                  <a:cubicBezTo>
                    <a:pt x="510" y="1622"/>
                    <a:pt x="577" y="1622"/>
                    <a:pt x="711" y="1622"/>
                  </a:cubicBezTo>
                  <a:cubicBezTo>
                    <a:pt x="2056" y="1622"/>
                    <a:pt x="3064" y="412"/>
                    <a:pt x="4409" y="412"/>
                  </a:cubicBezTo>
                  <a:cubicBezTo>
                    <a:pt x="4342" y="278"/>
                    <a:pt x="4073" y="9"/>
                    <a:pt x="4005" y="9"/>
                  </a:cubicBezTo>
                  <a:cubicBezTo>
                    <a:pt x="3434" y="143"/>
                    <a:pt x="2862" y="211"/>
                    <a:pt x="2299" y="211"/>
                  </a:cubicBezTo>
                  <a:cubicBezTo>
                    <a:pt x="1736" y="211"/>
                    <a:pt x="1182" y="143"/>
                    <a:pt x="644" y="9"/>
                  </a:cubicBezTo>
                  <a:cubicBezTo>
                    <a:pt x="615" y="3"/>
                    <a:pt x="586" y="0"/>
                    <a:pt x="557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4607475" y="2314625"/>
              <a:ext cx="173150" cy="39525"/>
            </a:xfrm>
            <a:custGeom>
              <a:avLst/>
              <a:gdLst/>
              <a:ahLst/>
              <a:cxnLst/>
              <a:rect l="l" t="t" r="r" b="b"/>
              <a:pathLst>
                <a:path w="6926" h="1581" extrusionOk="0">
                  <a:moveTo>
                    <a:pt x="3050" y="1"/>
                  </a:moveTo>
                  <a:cubicBezTo>
                    <a:pt x="1889" y="1"/>
                    <a:pt x="945" y="735"/>
                    <a:pt x="1" y="1580"/>
                  </a:cubicBezTo>
                  <a:cubicBezTo>
                    <a:pt x="807" y="1513"/>
                    <a:pt x="1547" y="1244"/>
                    <a:pt x="2286" y="841"/>
                  </a:cubicBezTo>
                  <a:cubicBezTo>
                    <a:pt x="2515" y="612"/>
                    <a:pt x="2805" y="477"/>
                    <a:pt x="3116" y="477"/>
                  </a:cubicBezTo>
                  <a:cubicBezTo>
                    <a:pt x="3262" y="477"/>
                    <a:pt x="3413" y="507"/>
                    <a:pt x="3564" y="572"/>
                  </a:cubicBezTo>
                  <a:cubicBezTo>
                    <a:pt x="4102" y="773"/>
                    <a:pt x="4656" y="824"/>
                    <a:pt x="5219" y="824"/>
                  </a:cubicBezTo>
                  <a:cubicBezTo>
                    <a:pt x="5782" y="824"/>
                    <a:pt x="6354" y="773"/>
                    <a:pt x="6925" y="773"/>
                  </a:cubicBezTo>
                  <a:cubicBezTo>
                    <a:pt x="6595" y="503"/>
                    <a:pt x="6211" y="461"/>
                    <a:pt x="5816" y="461"/>
                  </a:cubicBezTo>
                  <a:cubicBezTo>
                    <a:pt x="5635" y="461"/>
                    <a:pt x="5452" y="470"/>
                    <a:pt x="5270" y="470"/>
                  </a:cubicBezTo>
                  <a:cubicBezTo>
                    <a:pt x="4959" y="470"/>
                    <a:pt x="4653" y="444"/>
                    <a:pt x="4370" y="303"/>
                  </a:cubicBezTo>
                  <a:cubicBezTo>
                    <a:pt x="3897" y="92"/>
                    <a:pt x="3460" y="1"/>
                    <a:pt x="3050" y="1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5928500" y="2295300"/>
              <a:ext cx="70625" cy="40350"/>
            </a:xfrm>
            <a:custGeom>
              <a:avLst/>
              <a:gdLst/>
              <a:ahLst/>
              <a:cxnLst/>
              <a:rect l="l" t="t" r="r" b="b"/>
              <a:pathLst>
                <a:path w="2825" h="1614" extrusionOk="0">
                  <a:moveTo>
                    <a:pt x="808" y="0"/>
                  </a:moveTo>
                  <a:cubicBezTo>
                    <a:pt x="471" y="0"/>
                    <a:pt x="135" y="67"/>
                    <a:pt x="270" y="538"/>
                  </a:cubicBezTo>
                  <a:cubicBezTo>
                    <a:pt x="404" y="941"/>
                    <a:pt x="135" y="1210"/>
                    <a:pt x="1" y="1614"/>
                  </a:cubicBezTo>
                  <a:cubicBezTo>
                    <a:pt x="158" y="1591"/>
                    <a:pt x="316" y="1584"/>
                    <a:pt x="476" y="1584"/>
                  </a:cubicBezTo>
                  <a:cubicBezTo>
                    <a:pt x="795" y="1584"/>
                    <a:pt x="1118" y="1614"/>
                    <a:pt x="1438" y="1614"/>
                  </a:cubicBezTo>
                  <a:cubicBezTo>
                    <a:pt x="1917" y="1614"/>
                    <a:pt x="2387" y="1546"/>
                    <a:pt x="2824" y="1210"/>
                  </a:cubicBezTo>
                  <a:cubicBezTo>
                    <a:pt x="2421" y="941"/>
                    <a:pt x="2018" y="807"/>
                    <a:pt x="1547" y="740"/>
                  </a:cubicBezTo>
                  <a:cubicBezTo>
                    <a:pt x="1009" y="740"/>
                    <a:pt x="875" y="404"/>
                    <a:pt x="808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5262950" y="2378200"/>
              <a:ext cx="100875" cy="17950"/>
            </a:xfrm>
            <a:custGeom>
              <a:avLst/>
              <a:gdLst/>
              <a:ahLst/>
              <a:cxnLst/>
              <a:rect l="l" t="t" r="r" b="b"/>
              <a:pathLst>
                <a:path w="4035" h="718" extrusionOk="0">
                  <a:moveTo>
                    <a:pt x="3137" y="0"/>
                  </a:moveTo>
                  <a:cubicBezTo>
                    <a:pt x="2916" y="0"/>
                    <a:pt x="2646" y="115"/>
                    <a:pt x="2219" y="315"/>
                  </a:cubicBezTo>
                  <a:cubicBezTo>
                    <a:pt x="2174" y="337"/>
                    <a:pt x="2122" y="344"/>
                    <a:pt x="2065" y="344"/>
                  </a:cubicBezTo>
                  <a:cubicBezTo>
                    <a:pt x="1950" y="344"/>
                    <a:pt x="1816" y="315"/>
                    <a:pt x="1681" y="315"/>
                  </a:cubicBezTo>
                  <a:cubicBezTo>
                    <a:pt x="1547" y="180"/>
                    <a:pt x="1379" y="113"/>
                    <a:pt x="1219" y="113"/>
                  </a:cubicBezTo>
                  <a:cubicBezTo>
                    <a:pt x="1059" y="113"/>
                    <a:pt x="908" y="180"/>
                    <a:pt x="807" y="315"/>
                  </a:cubicBezTo>
                  <a:lnTo>
                    <a:pt x="1" y="315"/>
                  </a:lnTo>
                  <a:cubicBezTo>
                    <a:pt x="639" y="651"/>
                    <a:pt x="1312" y="718"/>
                    <a:pt x="1992" y="718"/>
                  </a:cubicBezTo>
                  <a:cubicBezTo>
                    <a:pt x="2446" y="718"/>
                    <a:pt x="2903" y="688"/>
                    <a:pt x="3357" y="688"/>
                  </a:cubicBezTo>
                  <a:cubicBezTo>
                    <a:pt x="3584" y="688"/>
                    <a:pt x="3810" y="695"/>
                    <a:pt x="4034" y="718"/>
                  </a:cubicBezTo>
                  <a:cubicBezTo>
                    <a:pt x="3646" y="214"/>
                    <a:pt x="3438" y="0"/>
                    <a:pt x="3137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4599075" y="2767500"/>
              <a:ext cx="48775" cy="82450"/>
            </a:xfrm>
            <a:custGeom>
              <a:avLst/>
              <a:gdLst/>
              <a:ahLst/>
              <a:cxnLst/>
              <a:rect l="l" t="t" r="r" b="b"/>
              <a:pathLst>
                <a:path w="1951" h="3298" extrusionOk="0">
                  <a:moveTo>
                    <a:pt x="1869" y="1"/>
                  </a:moveTo>
                  <a:cubicBezTo>
                    <a:pt x="807" y="1"/>
                    <a:pt x="789" y="1290"/>
                    <a:pt x="68" y="1684"/>
                  </a:cubicBezTo>
                  <a:cubicBezTo>
                    <a:pt x="1" y="2222"/>
                    <a:pt x="1" y="2760"/>
                    <a:pt x="1" y="3297"/>
                  </a:cubicBezTo>
                  <a:lnTo>
                    <a:pt x="1950" y="3"/>
                  </a:lnTo>
                  <a:cubicBezTo>
                    <a:pt x="1922" y="2"/>
                    <a:pt x="1895" y="1"/>
                    <a:pt x="1869" y="1"/>
                  </a:cubicBezTo>
                  <a:close/>
                </a:path>
              </a:pathLst>
            </a:custGeom>
            <a:solidFill>
              <a:srgbClr val="FBC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4918400" y="2759175"/>
              <a:ext cx="33650" cy="38675"/>
            </a:xfrm>
            <a:custGeom>
              <a:avLst/>
              <a:gdLst/>
              <a:ahLst/>
              <a:cxnLst/>
              <a:rect l="l" t="t" r="r" b="b"/>
              <a:pathLst>
                <a:path w="1346" h="1547" extrusionOk="0">
                  <a:moveTo>
                    <a:pt x="68" y="0"/>
                  </a:moveTo>
                  <a:cubicBezTo>
                    <a:pt x="1" y="1009"/>
                    <a:pt x="606" y="1345"/>
                    <a:pt x="1345" y="1546"/>
                  </a:cubicBezTo>
                  <a:cubicBezTo>
                    <a:pt x="1278" y="740"/>
                    <a:pt x="673" y="336"/>
                    <a:pt x="68" y="0"/>
                  </a:cubicBezTo>
                  <a:close/>
                </a:path>
              </a:pathLst>
            </a:custGeom>
            <a:solidFill>
              <a:srgbClr val="FCD8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5474725" y="2363550"/>
              <a:ext cx="40350" cy="31375"/>
            </a:xfrm>
            <a:custGeom>
              <a:avLst/>
              <a:gdLst/>
              <a:ahLst/>
              <a:cxnLst/>
              <a:rect l="l" t="t" r="r" b="b"/>
              <a:pathLst>
                <a:path w="1614" h="1255" extrusionOk="0">
                  <a:moveTo>
                    <a:pt x="678" y="1"/>
                  </a:moveTo>
                  <a:cubicBezTo>
                    <a:pt x="496" y="1"/>
                    <a:pt x="279" y="133"/>
                    <a:pt x="0" y="497"/>
                  </a:cubicBezTo>
                  <a:lnTo>
                    <a:pt x="0" y="1237"/>
                  </a:lnTo>
                  <a:cubicBezTo>
                    <a:pt x="220" y="1237"/>
                    <a:pt x="440" y="1254"/>
                    <a:pt x="651" y="1254"/>
                  </a:cubicBezTo>
                  <a:cubicBezTo>
                    <a:pt x="1019" y="1254"/>
                    <a:pt x="1357" y="1200"/>
                    <a:pt x="1614" y="901"/>
                  </a:cubicBezTo>
                  <a:lnTo>
                    <a:pt x="1614" y="833"/>
                  </a:lnTo>
                  <a:cubicBezTo>
                    <a:pt x="1293" y="604"/>
                    <a:pt x="1066" y="1"/>
                    <a:pt x="67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4304950" y="2703775"/>
              <a:ext cx="30275" cy="13825"/>
            </a:xfrm>
            <a:custGeom>
              <a:avLst/>
              <a:gdLst/>
              <a:ahLst/>
              <a:cxnLst/>
              <a:rect l="l" t="t" r="r" b="b"/>
              <a:pathLst>
                <a:path w="1211" h="553" extrusionOk="0">
                  <a:moveTo>
                    <a:pt x="468" y="1"/>
                  </a:moveTo>
                  <a:cubicBezTo>
                    <a:pt x="336" y="1"/>
                    <a:pt x="183" y="57"/>
                    <a:pt x="1" y="199"/>
                  </a:cubicBezTo>
                  <a:cubicBezTo>
                    <a:pt x="279" y="422"/>
                    <a:pt x="650" y="553"/>
                    <a:pt x="998" y="553"/>
                  </a:cubicBezTo>
                  <a:cubicBezTo>
                    <a:pt x="1070" y="553"/>
                    <a:pt x="1142" y="547"/>
                    <a:pt x="1211" y="535"/>
                  </a:cubicBezTo>
                  <a:cubicBezTo>
                    <a:pt x="976" y="301"/>
                    <a:pt x="774" y="1"/>
                    <a:pt x="468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5878075" y="2335175"/>
              <a:ext cx="31975" cy="9300"/>
            </a:xfrm>
            <a:custGeom>
              <a:avLst/>
              <a:gdLst/>
              <a:ahLst/>
              <a:cxnLst/>
              <a:rect l="l" t="t" r="r" b="b"/>
              <a:pathLst>
                <a:path w="1279" h="372" extrusionOk="0">
                  <a:moveTo>
                    <a:pt x="771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82" y="366"/>
                    <a:pt x="162" y="372"/>
                    <a:pt x="243" y="372"/>
                  </a:cubicBezTo>
                  <a:cubicBezTo>
                    <a:pt x="629" y="372"/>
                    <a:pt x="1000" y="241"/>
                    <a:pt x="1278" y="19"/>
                  </a:cubicBezTo>
                  <a:cubicBezTo>
                    <a:pt x="1107" y="19"/>
                    <a:pt x="936" y="1"/>
                    <a:pt x="771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5434375" y="2387675"/>
              <a:ext cx="21875" cy="8475"/>
            </a:xfrm>
            <a:custGeom>
              <a:avLst/>
              <a:gdLst/>
              <a:ahLst/>
              <a:cxnLst/>
              <a:rect l="l" t="t" r="r" b="b"/>
              <a:pathLst>
                <a:path w="875" h="339" extrusionOk="0">
                  <a:moveTo>
                    <a:pt x="448" y="1"/>
                  </a:moveTo>
                  <a:cubicBezTo>
                    <a:pt x="292" y="1"/>
                    <a:pt x="146" y="121"/>
                    <a:pt x="1" y="339"/>
                  </a:cubicBezTo>
                  <a:lnTo>
                    <a:pt x="875" y="272"/>
                  </a:lnTo>
                  <a:cubicBezTo>
                    <a:pt x="721" y="87"/>
                    <a:pt x="581" y="1"/>
                    <a:pt x="44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4777225" y="1875125"/>
              <a:ext cx="1203400" cy="454025"/>
            </a:xfrm>
            <a:custGeom>
              <a:avLst/>
              <a:gdLst/>
              <a:ahLst/>
              <a:cxnLst/>
              <a:rect l="l" t="t" r="r" b="b"/>
              <a:pathLst>
                <a:path w="48136" h="18161" extrusionOk="0">
                  <a:moveTo>
                    <a:pt x="46052" y="13311"/>
                  </a:moveTo>
                  <a:lnTo>
                    <a:pt x="46119" y="13379"/>
                  </a:lnTo>
                  <a:cubicBezTo>
                    <a:pt x="46253" y="13379"/>
                    <a:pt x="46386" y="13445"/>
                    <a:pt x="46454" y="13512"/>
                  </a:cubicBezTo>
                  <a:lnTo>
                    <a:pt x="46454" y="13512"/>
                  </a:lnTo>
                  <a:cubicBezTo>
                    <a:pt x="46406" y="13465"/>
                    <a:pt x="46326" y="13418"/>
                    <a:pt x="46236" y="13418"/>
                  </a:cubicBezTo>
                  <a:cubicBezTo>
                    <a:pt x="46198" y="13418"/>
                    <a:pt x="46158" y="13426"/>
                    <a:pt x="46119" y="13446"/>
                  </a:cubicBezTo>
                  <a:lnTo>
                    <a:pt x="46052" y="13311"/>
                  </a:lnTo>
                  <a:close/>
                  <a:moveTo>
                    <a:pt x="30253" y="0"/>
                  </a:moveTo>
                  <a:cubicBezTo>
                    <a:pt x="29715" y="538"/>
                    <a:pt x="29245" y="1210"/>
                    <a:pt x="28304" y="1210"/>
                  </a:cubicBezTo>
                  <a:cubicBezTo>
                    <a:pt x="28169" y="1210"/>
                    <a:pt x="29110" y="1412"/>
                    <a:pt x="28640" y="1815"/>
                  </a:cubicBezTo>
                  <a:cubicBezTo>
                    <a:pt x="28371" y="2084"/>
                    <a:pt x="27968" y="2151"/>
                    <a:pt x="27564" y="2151"/>
                  </a:cubicBezTo>
                  <a:cubicBezTo>
                    <a:pt x="27394" y="2118"/>
                    <a:pt x="27240" y="2101"/>
                    <a:pt x="27099" y="2101"/>
                  </a:cubicBezTo>
                  <a:cubicBezTo>
                    <a:pt x="26401" y="2101"/>
                    <a:pt x="26029" y="2512"/>
                    <a:pt x="25749" y="3294"/>
                  </a:cubicBezTo>
                  <a:cubicBezTo>
                    <a:pt x="25621" y="3615"/>
                    <a:pt x="25462" y="3783"/>
                    <a:pt x="25294" y="3783"/>
                  </a:cubicBezTo>
                  <a:cubicBezTo>
                    <a:pt x="25110" y="3783"/>
                    <a:pt x="24916" y="3582"/>
                    <a:pt x="24741" y="3160"/>
                  </a:cubicBezTo>
                  <a:cubicBezTo>
                    <a:pt x="24741" y="3093"/>
                    <a:pt x="24404" y="3093"/>
                    <a:pt x="24203" y="3025"/>
                  </a:cubicBezTo>
                  <a:cubicBezTo>
                    <a:pt x="23985" y="2916"/>
                    <a:pt x="23781" y="2872"/>
                    <a:pt x="23588" y="2872"/>
                  </a:cubicBezTo>
                  <a:cubicBezTo>
                    <a:pt x="22946" y="2872"/>
                    <a:pt x="22418" y="3357"/>
                    <a:pt x="21850" y="3563"/>
                  </a:cubicBezTo>
                  <a:cubicBezTo>
                    <a:pt x="20505" y="4437"/>
                    <a:pt x="19161" y="5177"/>
                    <a:pt x="17749" y="5849"/>
                  </a:cubicBezTo>
                  <a:cubicBezTo>
                    <a:pt x="17547" y="5916"/>
                    <a:pt x="17413" y="5983"/>
                    <a:pt x="17211" y="6118"/>
                  </a:cubicBezTo>
                  <a:cubicBezTo>
                    <a:pt x="16673" y="6454"/>
                    <a:pt x="16135" y="6656"/>
                    <a:pt x="15530" y="6925"/>
                  </a:cubicBezTo>
                  <a:cubicBezTo>
                    <a:pt x="14253" y="7530"/>
                    <a:pt x="12976" y="8135"/>
                    <a:pt x="11766" y="8807"/>
                  </a:cubicBezTo>
                  <a:cubicBezTo>
                    <a:pt x="11026" y="9345"/>
                    <a:pt x="10219" y="9681"/>
                    <a:pt x="9413" y="10017"/>
                  </a:cubicBezTo>
                  <a:cubicBezTo>
                    <a:pt x="9278" y="10084"/>
                    <a:pt x="9076" y="10152"/>
                    <a:pt x="8942" y="10219"/>
                  </a:cubicBezTo>
                  <a:cubicBezTo>
                    <a:pt x="6791" y="11496"/>
                    <a:pt x="4303" y="12236"/>
                    <a:pt x="2219" y="13647"/>
                  </a:cubicBezTo>
                  <a:cubicBezTo>
                    <a:pt x="1883" y="14521"/>
                    <a:pt x="1144" y="15127"/>
                    <a:pt x="270" y="15328"/>
                  </a:cubicBezTo>
                  <a:cubicBezTo>
                    <a:pt x="68" y="15395"/>
                    <a:pt x="1" y="15597"/>
                    <a:pt x="1" y="15799"/>
                  </a:cubicBezTo>
                  <a:cubicBezTo>
                    <a:pt x="202" y="16471"/>
                    <a:pt x="942" y="16000"/>
                    <a:pt x="1278" y="16404"/>
                  </a:cubicBezTo>
                  <a:lnTo>
                    <a:pt x="3698" y="16874"/>
                  </a:lnTo>
                  <a:cubicBezTo>
                    <a:pt x="5782" y="17211"/>
                    <a:pt x="7866" y="17076"/>
                    <a:pt x="9950" y="17278"/>
                  </a:cubicBezTo>
                  <a:cubicBezTo>
                    <a:pt x="11093" y="17278"/>
                    <a:pt x="12236" y="17412"/>
                    <a:pt x="13379" y="17614"/>
                  </a:cubicBezTo>
                  <a:cubicBezTo>
                    <a:pt x="13446" y="17681"/>
                    <a:pt x="13530" y="17715"/>
                    <a:pt x="13606" y="17715"/>
                  </a:cubicBezTo>
                  <a:cubicBezTo>
                    <a:pt x="13682" y="17715"/>
                    <a:pt x="13749" y="17681"/>
                    <a:pt x="13782" y="17614"/>
                  </a:cubicBezTo>
                  <a:lnTo>
                    <a:pt x="14186" y="17614"/>
                  </a:lnTo>
                  <a:cubicBezTo>
                    <a:pt x="14869" y="18037"/>
                    <a:pt x="15583" y="18161"/>
                    <a:pt x="16306" y="18161"/>
                  </a:cubicBezTo>
                  <a:cubicBezTo>
                    <a:pt x="17078" y="18161"/>
                    <a:pt x="17859" y="18019"/>
                    <a:pt x="18623" y="17950"/>
                  </a:cubicBezTo>
                  <a:lnTo>
                    <a:pt x="23463" y="17950"/>
                  </a:lnTo>
                  <a:cubicBezTo>
                    <a:pt x="25077" y="17547"/>
                    <a:pt x="26690" y="17748"/>
                    <a:pt x="28304" y="17614"/>
                  </a:cubicBezTo>
                  <a:cubicBezTo>
                    <a:pt x="28774" y="16942"/>
                    <a:pt x="29447" y="17009"/>
                    <a:pt x="30119" y="16874"/>
                  </a:cubicBezTo>
                  <a:cubicBezTo>
                    <a:pt x="33346" y="16269"/>
                    <a:pt x="36774" y="16673"/>
                    <a:pt x="40001" y="15664"/>
                  </a:cubicBezTo>
                  <a:cubicBezTo>
                    <a:pt x="40405" y="15463"/>
                    <a:pt x="40875" y="15328"/>
                    <a:pt x="41346" y="15127"/>
                  </a:cubicBezTo>
                  <a:cubicBezTo>
                    <a:pt x="41548" y="15059"/>
                    <a:pt x="41749" y="14992"/>
                    <a:pt x="41884" y="14925"/>
                  </a:cubicBezTo>
                  <a:cubicBezTo>
                    <a:pt x="42301" y="14646"/>
                    <a:pt x="42783" y="14496"/>
                    <a:pt x="43263" y="14496"/>
                  </a:cubicBezTo>
                  <a:cubicBezTo>
                    <a:pt x="43478" y="14496"/>
                    <a:pt x="43692" y="14526"/>
                    <a:pt x="43901" y="14589"/>
                  </a:cubicBezTo>
                  <a:lnTo>
                    <a:pt x="44438" y="14589"/>
                  </a:lnTo>
                  <a:cubicBezTo>
                    <a:pt x="44976" y="14454"/>
                    <a:pt x="45514" y="14387"/>
                    <a:pt x="45985" y="14253"/>
                  </a:cubicBezTo>
                  <a:cubicBezTo>
                    <a:pt x="46186" y="14185"/>
                    <a:pt x="46321" y="14051"/>
                    <a:pt x="46455" y="13916"/>
                  </a:cubicBezTo>
                  <a:lnTo>
                    <a:pt x="46455" y="13513"/>
                  </a:lnTo>
                  <a:cubicBezTo>
                    <a:pt x="46657" y="13446"/>
                    <a:pt x="46791" y="13311"/>
                    <a:pt x="47195" y="13177"/>
                  </a:cubicBezTo>
                  <a:cubicBezTo>
                    <a:pt x="47531" y="13042"/>
                    <a:pt x="48136" y="13042"/>
                    <a:pt x="48001" y="12505"/>
                  </a:cubicBezTo>
                  <a:cubicBezTo>
                    <a:pt x="47948" y="12239"/>
                    <a:pt x="47833" y="12163"/>
                    <a:pt x="47695" y="12163"/>
                  </a:cubicBezTo>
                  <a:cubicBezTo>
                    <a:pt x="47506" y="12163"/>
                    <a:pt x="47275" y="12309"/>
                    <a:pt x="47112" y="12309"/>
                  </a:cubicBezTo>
                  <a:cubicBezTo>
                    <a:pt x="47094" y="12309"/>
                    <a:pt x="47077" y="12307"/>
                    <a:pt x="47060" y="12303"/>
                  </a:cubicBezTo>
                  <a:cubicBezTo>
                    <a:pt x="46971" y="12303"/>
                    <a:pt x="46873" y="12310"/>
                    <a:pt x="46779" y="12310"/>
                  </a:cubicBezTo>
                  <a:cubicBezTo>
                    <a:pt x="46590" y="12310"/>
                    <a:pt x="46410" y="12281"/>
                    <a:pt x="46321" y="12101"/>
                  </a:cubicBezTo>
                  <a:cubicBezTo>
                    <a:pt x="46097" y="11525"/>
                    <a:pt x="45827" y="11360"/>
                    <a:pt x="45512" y="11360"/>
                  </a:cubicBezTo>
                  <a:cubicBezTo>
                    <a:pt x="45164" y="11360"/>
                    <a:pt x="44762" y="11560"/>
                    <a:pt x="44304" y="11631"/>
                  </a:cubicBezTo>
                  <a:cubicBezTo>
                    <a:pt x="43027" y="11832"/>
                    <a:pt x="43564" y="11900"/>
                    <a:pt x="44102" y="12437"/>
                  </a:cubicBezTo>
                  <a:cubicBezTo>
                    <a:pt x="44340" y="12794"/>
                    <a:pt x="44053" y="13413"/>
                    <a:pt x="43704" y="13413"/>
                  </a:cubicBezTo>
                  <a:cubicBezTo>
                    <a:pt x="43658" y="13413"/>
                    <a:pt x="43611" y="13402"/>
                    <a:pt x="43564" y="13379"/>
                  </a:cubicBezTo>
                  <a:cubicBezTo>
                    <a:pt x="43263" y="13209"/>
                    <a:pt x="43004" y="13140"/>
                    <a:pt x="42770" y="13140"/>
                  </a:cubicBezTo>
                  <a:cubicBezTo>
                    <a:pt x="42171" y="13140"/>
                    <a:pt x="41744" y="13597"/>
                    <a:pt x="41211" y="13984"/>
                  </a:cubicBezTo>
                  <a:cubicBezTo>
                    <a:pt x="41480" y="13244"/>
                    <a:pt x="40539" y="12639"/>
                    <a:pt x="41211" y="11967"/>
                  </a:cubicBezTo>
                  <a:cubicBezTo>
                    <a:pt x="41077" y="11832"/>
                    <a:pt x="40875" y="11631"/>
                    <a:pt x="40741" y="11631"/>
                  </a:cubicBezTo>
                  <a:cubicBezTo>
                    <a:pt x="40540" y="11656"/>
                    <a:pt x="40343" y="11667"/>
                    <a:pt x="40148" y="11667"/>
                  </a:cubicBezTo>
                  <a:cubicBezTo>
                    <a:pt x="38251" y="11667"/>
                    <a:pt x="36599" y="10566"/>
                    <a:pt x="34892" y="10017"/>
                  </a:cubicBezTo>
                  <a:cubicBezTo>
                    <a:pt x="33951" y="9681"/>
                    <a:pt x="33211" y="9076"/>
                    <a:pt x="33547" y="8000"/>
                  </a:cubicBezTo>
                  <a:cubicBezTo>
                    <a:pt x="33629" y="7592"/>
                    <a:pt x="33537" y="7531"/>
                    <a:pt x="33377" y="7531"/>
                  </a:cubicBezTo>
                  <a:cubicBezTo>
                    <a:pt x="33309" y="7531"/>
                    <a:pt x="33228" y="7542"/>
                    <a:pt x="33144" y="7542"/>
                  </a:cubicBezTo>
                  <a:cubicBezTo>
                    <a:pt x="33100" y="7542"/>
                    <a:pt x="33055" y="7539"/>
                    <a:pt x="33010" y="7530"/>
                  </a:cubicBezTo>
                  <a:cubicBezTo>
                    <a:pt x="32673" y="7395"/>
                    <a:pt x="32203" y="7664"/>
                    <a:pt x="32203" y="6925"/>
                  </a:cubicBezTo>
                  <a:lnTo>
                    <a:pt x="32203" y="6925"/>
                  </a:lnTo>
                  <a:cubicBezTo>
                    <a:pt x="32396" y="6980"/>
                    <a:pt x="32565" y="7005"/>
                    <a:pt x="32714" y="7005"/>
                  </a:cubicBezTo>
                  <a:cubicBezTo>
                    <a:pt x="33654" y="7005"/>
                    <a:pt x="33786" y="6008"/>
                    <a:pt x="34018" y="5311"/>
                  </a:cubicBezTo>
                  <a:cubicBezTo>
                    <a:pt x="34421" y="4168"/>
                    <a:pt x="33279" y="2622"/>
                    <a:pt x="31531" y="1681"/>
                  </a:cubicBezTo>
                  <a:cubicBezTo>
                    <a:pt x="31732" y="1210"/>
                    <a:pt x="32539" y="1076"/>
                    <a:pt x="32472" y="336"/>
                  </a:cubicBezTo>
                  <a:cubicBezTo>
                    <a:pt x="32347" y="284"/>
                    <a:pt x="32220" y="264"/>
                    <a:pt x="32093" y="264"/>
                  </a:cubicBezTo>
                  <a:cubicBezTo>
                    <a:pt x="31692" y="264"/>
                    <a:pt x="31291" y="462"/>
                    <a:pt x="30935" y="462"/>
                  </a:cubicBezTo>
                  <a:cubicBezTo>
                    <a:pt x="30678" y="462"/>
                    <a:pt x="30444" y="358"/>
                    <a:pt x="3025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5636075" y="1892625"/>
              <a:ext cx="394975" cy="252650"/>
            </a:xfrm>
            <a:custGeom>
              <a:avLst/>
              <a:gdLst/>
              <a:ahLst/>
              <a:cxnLst/>
              <a:rect l="l" t="t" r="r" b="b"/>
              <a:pathLst>
                <a:path w="15799" h="10106" extrusionOk="0">
                  <a:moveTo>
                    <a:pt x="9515" y="0"/>
                  </a:moveTo>
                  <a:cubicBezTo>
                    <a:pt x="9258" y="0"/>
                    <a:pt x="8999" y="14"/>
                    <a:pt x="8740" y="40"/>
                  </a:cubicBezTo>
                  <a:cubicBezTo>
                    <a:pt x="6723" y="309"/>
                    <a:pt x="4841" y="1048"/>
                    <a:pt x="3160" y="2124"/>
                  </a:cubicBezTo>
                  <a:cubicBezTo>
                    <a:pt x="1412" y="3132"/>
                    <a:pt x="269" y="4880"/>
                    <a:pt x="135" y="6897"/>
                  </a:cubicBezTo>
                  <a:cubicBezTo>
                    <a:pt x="0" y="7368"/>
                    <a:pt x="202" y="7905"/>
                    <a:pt x="605" y="8242"/>
                  </a:cubicBezTo>
                  <a:cubicBezTo>
                    <a:pt x="1843" y="9303"/>
                    <a:pt x="3185" y="10106"/>
                    <a:pt x="4675" y="10106"/>
                  </a:cubicBezTo>
                  <a:cubicBezTo>
                    <a:pt x="4884" y="10106"/>
                    <a:pt x="5096" y="10090"/>
                    <a:pt x="5311" y="10057"/>
                  </a:cubicBezTo>
                  <a:lnTo>
                    <a:pt x="6320" y="10057"/>
                  </a:lnTo>
                  <a:cubicBezTo>
                    <a:pt x="8673" y="9721"/>
                    <a:pt x="11026" y="9519"/>
                    <a:pt x="12908" y="7973"/>
                  </a:cubicBezTo>
                  <a:cubicBezTo>
                    <a:pt x="15126" y="6157"/>
                    <a:pt x="15799" y="2460"/>
                    <a:pt x="12572" y="779"/>
                  </a:cubicBezTo>
                  <a:cubicBezTo>
                    <a:pt x="11649" y="236"/>
                    <a:pt x="10595" y="0"/>
                    <a:pt x="9515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5056225" y="1755775"/>
              <a:ext cx="564750" cy="349150"/>
            </a:xfrm>
            <a:custGeom>
              <a:avLst/>
              <a:gdLst/>
              <a:ahLst/>
              <a:cxnLst/>
              <a:rect l="l" t="t" r="r" b="b"/>
              <a:pathLst>
                <a:path w="22590" h="13966" extrusionOk="0">
                  <a:moveTo>
                    <a:pt x="21446" y="1"/>
                  </a:moveTo>
                  <a:lnTo>
                    <a:pt x="21446" y="1"/>
                  </a:lnTo>
                  <a:cubicBezTo>
                    <a:pt x="21110" y="270"/>
                    <a:pt x="20908" y="808"/>
                    <a:pt x="20438" y="1009"/>
                  </a:cubicBezTo>
                  <a:cubicBezTo>
                    <a:pt x="20371" y="1077"/>
                    <a:pt x="20287" y="1110"/>
                    <a:pt x="20211" y="1110"/>
                  </a:cubicBezTo>
                  <a:cubicBezTo>
                    <a:pt x="20135" y="1110"/>
                    <a:pt x="20068" y="1077"/>
                    <a:pt x="20034" y="1009"/>
                  </a:cubicBezTo>
                  <a:cubicBezTo>
                    <a:pt x="19698" y="1009"/>
                    <a:pt x="19362" y="875"/>
                    <a:pt x="19160" y="606"/>
                  </a:cubicBezTo>
                  <a:cubicBezTo>
                    <a:pt x="18904" y="389"/>
                    <a:pt x="18677" y="305"/>
                    <a:pt x="18468" y="305"/>
                  </a:cubicBezTo>
                  <a:cubicBezTo>
                    <a:pt x="17965" y="305"/>
                    <a:pt x="17571" y="792"/>
                    <a:pt x="17144" y="1077"/>
                  </a:cubicBezTo>
                  <a:cubicBezTo>
                    <a:pt x="16134" y="1708"/>
                    <a:pt x="15302" y="2635"/>
                    <a:pt x="14036" y="2635"/>
                  </a:cubicBezTo>
                  <a:cubicBezTo>
                    <a:pt x="13953" y="2635"/>
                    <a:pt x="13869" y="2631"/>
                    <a:pt x="13782" y="2623"/>
                  </a:cubicBezTo>
                  <a:cubicBezTo>
                    <a:pt x="13581" y="2690"/>
                    <a:pt x="13446" y="2757"/>
                    <a:pt x="13244" y="2825"/>
                  </a:cubicBezTo>
                  <a:cubicBezTo>
                    <a:pt x="13110" y="2825"/>
                    <a:pt x="12908" y="2892"/>
                    <a:pt x="12707" y="2959"/>
                  </a:cubicBezTo>
                  <a:cubicBezTo>
                    <a:pt x="11564" y="3362"/>
                    <a:pt x="10488" y="3967"/>
                    <a:pt x="9547" y="4774"/>
                  </a:cubicBezTo>
                  <a:cubicBezTo>
                    <a:pt x="7328" y="6320"/>
                    <a:pt x="4908" y="7598"/>
                    <a:pt x="2421" y="8606"/>
                  </a:cubicBezTo>
                  <a:cubicBezTo>
                    <a:pt x="1480" y="8875"/>
                    <a:pt x="404" y="8942"/>
                    <a:pt x="1" y="10085"/>
                  </a:cubicBezTo>
                  <a:cubicBezTo>
                    <a:pt x="269" y="11161"/>
                    <a:pt x="337" y="12236"/>
                    <a:pt x="135" y="13245"/>
                  </a:cubicBezTo>
                  <a:cubicBezTo>
                    <a:pt x="23" y="13582"/>
                    <a:pt x="4" y="13965"/>
                    <a:pt x="393" y="13965"/>
                  </a:cubicBezTo>
                  <a:cubicBezTo>
                    <a:pt x="469" y="13965"/>
                    <a:pt x="562" y="13950"/>
                    <a:pt x="673" y="13917"/>
                  </a:cubicBezTo>
                  <a:cubicBezTo>
                    <a:pt x="2085" y="13379"/>
                    <a:pt x="3362" y="12707"/>
                    <a:pt x="4706" y="11900"/>
                  </a:cubicBezTo>
                  <a:cubicBezTo>
                    <a:pt x="5110" y="11497"/>
                    <a:pt x="5715" y="11161"/>
                    <a:pt x="6320" y="11161"/>
                  </a:cubicBezTo>
                  <a:cubicBezTo>
                    <a:pt x="7732" y="10152"/>
                    <a:pt x="9211" y="9346"/>
                    <a:pt x="10757" y="8673"/>
                  </a:cubicBezTo>
                  <a:lnTo>
                    <a:pt x="13043" y="7867"/>
                  </a:lnTo>
                  <a:cubicBezTo>
                    <a:pt x="14723" y="6455"/>
                    <a:pt x="16740" y="5783"/>
                    <a:pt x="18421" y="4371"/>
                  </a:cubicBezTo>
                  <a:cubicBezTo>
                    <a:pt x="18757" y="4035"/>
                    <a:pt x="19093" y="3766"/>
                    <a:pt x="19564" y="3631"/>
                  </a:cubicBezTo>
                  <a:cubicBezTo>
                    <a:pt x="19564" y="3497"/>
                    <a:pt x="19631" y="3362"/>
                    <a:pt x="19766" y="3295"/>
                  </a:cubicBezTo>
                  <a:cubicBezTo>
                    <a:pt x="19900" y="3295"/>
                    <a:pt x="19967" y="3228"/>
                    <a:pt x="20102" y="3161"/>
                  </a:cubicBezTo>
                  <a:lnTo>
                    <a:pt x="20169" y="3026"/>
                  </a:lnTo>
                  <a:lnTo>
                    <a:pt x="20303" y="3093"/>
                  </a:lnTo>
                  <a:lnTo>
                    <a:pt x="20438" y="3093"/>
                  </a:lnTo>
                  <a:cubicBezTo>
                    <a:pt x="20572" y="3093"/>
                    <a:pt x="20707" y="3026"/>
                    <a:pt x="20841" y="2959"/>
                  </a:cubicBezTo>
                  <a:cubicBezTo>
                    <a:pt x="20976" y="2825"/>
                    <a:pt x="21110" y="2757"/>
                    <a:pt x="21245" y="2623"/>
                  </a:cubicBezTo>
                  <a:cubicBezTo>
                    <a:pt x="21312" y="2354"/>
                    <a:pt x="21312" y="2085"/>
                    <a:pt x="21782" y="2085"/>
                  </a:cubicBezTo>
                  <a:cubicBezTo>
                    <a:pt x="22119" y="2085"/>
                    <a:pt x="22589" y="2018"/>
                    <a:pt x="22455" y="1413"/>
                  </a:cubicBezTo>
                  <a:lnTo>
                    <a:pt x="22455" y="1413"/>
                  </a:lnTo>
                  <a:cubicBezTo>
                    <a:pt x="22422" y="1415"/>
                    <a:pt x="22391" y="1416"/>
                    <a:pt x="22362" y="1416"/>
                  </a:cubicBezTo>
                  <a:cubicBezTo>
                    <a:pt x="21356" y="1416"/>
                    <a:pt x="22099" y="328"/>
                    <a:pt x="21446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5484800" y="2164200"/>
              <a:ext cx="768100" cy="149600"/>
            </a:xfrm>
            <a:custGeom>
              <a:avLst/>
              <a:gdLst/>
              <a:ahLst/>
              <a:cxnLst/>
              <a:rect l="l" t="t" r="r" b="b"/>
              <a:pathLst>
                <a:path w="30724" h="5984" extrusionOk="0">
                  <a:moveTo>
                    <a:pt x="30253" y="0"/>
                  </a:moveTo>
                  <a:cubicBezTo>
                    <a:pt x="27430" y="740"/>
                    <a:pt x="24539" y="1211"/>
                    <a:pt x="21648" y="1547"/>
                  </a:cubicBezTo>
                  <a:cubicBezTo>
                    <a:pt x="20490" y="1740"/>
                    <a:pt x="19517" y="2425"/>
                    <a:pt x="18316" y="2425"/>
                  </a:cubicBezTo>
                  <a:cubicBezTo>
                    <a:pt x="18262" y="2425"/>
                    <a:pt x="18207" y="2424"/>
                    <a:pt x="18152" y="2421"/>
                  </a:cubicBezTo>
                  <a:lnTo>
                    <a:pt x="17749" y="2421"/>
                  </a:lnTo>
                  <a:cubicBezTo>
                    <a:pt x="17568" y="2575"/>
                    <a:pt x="17358" y="2601"/>
                    <a:pt x="17141" y="2601"/>
                  </a:cubicBezTo>
                  <a:cubicBezTo>
                    <a:pt x="17030" y="2601"/>
                    <a:pt x="16918" y="2595"/>
                    <a:pt x="16806" y="2595"/>
                  </a:cubicBezTo>
                  <a:cubicBezTo>
                    <a:pt x="16567" y="2595"/>
                    <a:pt x="16333" y="2626"/>
                    <a:pt x="16135" y="2824"/>
                  </a:cubicBezTo>
                  <a:lnTo>
                    <a:pt x="15732" y="2824"/>
                  </a:lnTo>
                  <a:cubicBezTo>
                    <a:pt x="15524" y="2789"/>
                    <a:pt x="15315" y="2772"/>
                    <a:pt x="15108" y="2772"/>
                  </a:cubicBezTo>
                  <a:cubicBezTo>
                    <a:pt x="14513" y="2772"/>
                    <a:pt x="13927" y="2911"/>
                    <a:pt x="13379" y="3160"/>
                  </a:cubicBezTo>
                  <a:cubicBezTo>
                    <a:pt x="13043" y="3564"/>
                    <a:pt x="12505" y="3227"/>
                    <a:pt x="12169" y="3564"/>
                  </a:cubicBezTo>
                  <a:cubicBezTo>
                    <a:pt x="10219" y="3967"/>
                    <a:pt x="8202" y="4169"/>
                    <a:pt x="6253" y="4303"/>
                  </a:cubicBezTo>
                  <a:cubicBezTo>
                    <a:pt x="4438" y="4370"/>
                    <a:pt x="2757" y="4774"/>
                    <a:pt x="942" y="4774"/>
                  </a:cubicBezTo>
                  <a:cubicBezTo>
                    <a:pt x="135" y="4841"/>
                    <a:pt x="1" y="5379"/>
                    <a:pt x="1" y="5984"/>
                  </a:cubicBezTo>
                  <a:lnTo>
                    <a:pt x="2824" y="5984"/>
                  </a:lnTo>
                  <a:cubicBezTo>
                    <a:pt x="4303" y="5984"/>
                    <a:pt x="5849" y="5849"/>
                    <a:pt x="7328" y="5648"/>
                  </a:cubicBezTo>
                  <a:cubicBezTo>
                    <a:pt x="7530" y="5648"/>
                    <a:pt x="7665" y="5580"/>
                    <a:pt x="7866" y="5513"/>
                  </a:cubicBezTo>
                  <a:cubicBezTo>
                    <a:pt x="7984" y="5434"/>
                    <a:pt x="8126" y="5402"/>
                    <a:pt x="8263" y="5402"/>
                  </a:cubicBezTo>
                  <a:cubicBezTo>
                    <a:pt x="8360" y="5402"/>
                    <a:pt x="8455" y="5418"/>
                    <a:pt x="8539" y="5446"/>
                  </a:cubicBezTo>
                  <a:cubicBezTo>
                    <a:pt x="8740" y="5513"/>
                    <a:pt x="8875" y="5580"/>
                    <a:pt x="9076" y="5580"/>
                  </a:cubicBezTo>
                  <a:cubicBezTo>
                    <a:pt x="9480" y="5580"/>
                    <a:pt x="9816" y="5513"/>
                    <a:pt x="10219" y="5446"/>
                  </a:cubicBezTo>
                  <a:cubicBezTo>
                    <a:pt x="13177" y="5311"/>
                    <a:pt x="15866" y="3967"/>
                    <a:pt x="18757" y="3765"/>
                  </a:cubicBezTo>
                  <a:cubicBezTo>
                    <a:pt x="21312" y="3429"/>
                    <a:pt x="23799" y="2824"/>
                    <a:pt x="26220" y="1950"/>
                  </a:cubicBezTo>
                  <a:cubicBezTo>
                    <a:pt x="27631" y="1412"/>
                    <a:pt x="29110" y="1143"/>
                    <a:pt x="30589" y="1076"/>
                  </a:cubicBezTo>
                  <a:cubicBezTo>
                    <a:pt x="30724" y="673"/>
                    <a:pt x="30388" y="337"/>
                    <a:pt x="30253" y="0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5552025" y="1754550"/>
              <a:ext cx="146250" cy="66800"/>
            </a:xfrm>
            <a:custGeom>
              <a:avLst/>
              <a:gdLst/>
              <a:ahLst/>
              <a:cxnLst/>
              <a:rect l="l" t="t" r="r" b="b"/>
              <a:pathLst>
                <a:path w="5850" h="2672" extrusionOk="0">
                  <a:moveTo>
                    <a:pt x="4698" y="1"/>
                  </a:moveTo>
                  <a:cubicBezTo>
                    <a:pt x="4236" y="1"/>
                    <a:pt x="3826" y="211"/>
                    <a:pt x="3564" y="924"/>
                  </a:cubicBezTo>
                  <a:cubicBezTo>
                    <a:pt x="3429" y="1327"/>
                    <a:pt x="2959" y="1462"/>
                    <a:pt x="2555" y="1462"/>
                  </a:cubicBezTo>
                  <a:cubicBezTo>
                    <a:pt x="2287" y="1865"/>
                    <a:pt x="1950" y="1865"/>
                    <a:pt x="1547" y="1865"/>
                  </a:cubicBezTo>
                  <a:cubicBezTo>
                    <a:pt x="1" y="1932"/>
                    <a:pt x="1480" y="2403"/>
                    <a:pt x="1413" y="2672"/>
                  </a:cubicBezTo>
                  <a:cubicBezTo>
                    <a:pt x="3026" y="2201"/>
                    <a:pt x="4572" y="1395"/>
                    <a:pt x="5850" y="252"/>
                  </a:cubicBezTo>
                  <a:cubicBezTo>
                    <a:pt x="5463" y="133"/>
                    <a:pt x="5064" y="1"/>
                    <a:pt x="4698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5516725" y="1828900"/>
              <a:ext cx="50450" cy="36150"/>
            </a:xfrm>
            <a:custGeom>
              <a:avLst/>
              <a:gdLst/>
              <a:ahLst/>
              <a:cxnLst/>
              <a:rect l="l" t="t" r="r" b="b"/>
              <a:pathLst>
                <a:path w="2018" h="1446" extrusionOk="0">
                  <a:moveTo>
                    <a:pt x="1749" y="0"/>
                  </a:moveTo>
                  <a:cubicBezTo>
                    <a:pt x="1682" y="0"/>
                    <a:pt x="1614" y="34"/>
                    <a:pt x="1547" y="101"/>
                  </a:cubicBezTo>
                  <a:lnTo>
                    <a:pt x="1144" y="101"/>
                  </a:lnTo>
                  <a:cubicBezTo>
                    <a:pt x="875" y="572"/>
                    <a:pt x="68" y="639"/>
                    <a:pt x="1" y="1446"/>
                  </a:cubicBezTo>
                  <a:cubicBezTo>
                    <a:pt x="740" y="1177"/>
                    <a:pt x="1480" y="774"/>
                    <a:pt x="2018" y="168"/>
                  </a:cubicBezTo>
                  <a:lnTo>
                    <a:pt x="1951" y="101"/>
                  </a:lnTo>
                  <a:cubicBezTo>
                    <a:pt x="1883" y="34"/>
                    <a:pt x="1816" y="0"/>
                    <a:pt x="1749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5807500" y="2165875"/>
              <a:ext cx="23550" cy="15575"/>
            </a:xfrm>
            <a:custGeom>
              <a:avLst/>
              <a:gdLst/>
              <a:ahLst/>
              <a:cxnLst/>
              <a:rect l="l" t="t" r="r" b="b"/>
              <a:pathLst>
                <a:path w="942" h="623" extrusionOk="0">
                  <a:moveTo>
                    <a:pt x="740" y="1"/>
                  </a:moveTo>
                  <a:cubicBezTo>
                    <a:pt x="471" y="68"/>
                    <a:pt x="269" y="202"/>
                    <a:pt x="0" y="337"/>
                  </a:cubicBezTo>
                  <a:cubicBezTo>
                    <a:pt x="68" y="404"/>
                    <a:pt x="202" y="606"/>
                    <a:pt x="269" y="606"/>
                  </a:cubicBezTo>
                  <a:cubicBezTo>
                    <a:pt x="315" y="617"/>
                    <a:pt x="362" y="623"/>
                    <a:pt x="407" y="623"/>
                  </a:cubicBezTo>
                  <a:cubicBezTo>
                    <a:pt x="627" y="623"/>
                    <a:pt x="830" y="492"/>
                    <a:pt x="942" y="270"/>
                  </a:cubicBezTo>
                  <a:cubicBezTo>
                    <a:pt x="942" y="135"/>
                    <a:pt x="874" y="1"/>
                    <a:pt x="74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5575550" y="1821325"/>
              <a:ext cx="11800" cy="8450"/>
            </a:xfrm>
            <a:custGeom>
              <a:avLst/>
              <a:gdLst/>
              <a:ahLst/>
              <a:cxnLst/>
              <a:rect l="l" t="t" r="r" b="b"/>
              <a:pathLst>
                <a:path w="472" h="338" extrusionOk="0">
                  <a:moveTo>
                    <a:pt x="472" y="1"/>
                  </a:moveTo>
                  <a:lnTo>
                    <a:pt x="1" y="337"/>
                  </a:lnTo>
                  <a:cubicBezTo>
                    <a:pt x="203" y="337"/>
                    <a:pt x="404" y="203"/>
                    <a:pt x="472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4067975" y="681725"/>
              <a:ext cx="389950" cy="260625"/>
            </a:xfrm>
            <a:custGeom>
              <a:avLst/>
              <a:gdLst/>
              <a:ahLst/>
              <a:cxnLst/>
              <a:rect l="l" t="t" r="r" b="b"/>
              <a:pathLst>
                <a:path w="15598" h="10425" extrusionOk="0">
                  <a:moveTo>
                    <a:pt x="7023" y="0"/>
                  </a:moveTo>
                  <a:cubicBezTo>
                    <a:pt x="6244" y="0"/>
                    <a:pt x="5817" y="726"/>
                    <a:pt x="5244" y="1013"/>
                  </a:cubicBezTo>
                  <a:cubicBezTo>
                    <a:pt x="3429" y="1752"/>
                    <a:pt x="2353" y="2761"/>
                    <a:pt x="2152" y="4777"/>
                  </a:cubicBezTo>
                  <a:cubicBezTo>
                    <a:pt x="2108" y="5218"/>
                    <a:pt x="1861" y="5515"/>
                    <a:pt x="1507" y="5515"/>
                  </a:cubicBezTo>
                  <a:cubicBezTo>
                    <a:pt x="1321" y="5515"/>
                    <a:pt x="1106" y="5433"/>
                    <a:pt x="874" y="5248"/>
                  </a:cubicBezTo>
                  <a:cubicBezTo>
                    <a:pt x="707" y="5123"/>
                    <a:pt x="540" y="4972"/>
                    <a:pt x="357" y="4972"/>
                  </a:cubicBezTo>
                  <a:cubicBezTo>
                    <a:pt x="246" y="4972"/>
                    <a:pt x="128" y="5028"/>
                    <a:pt x="0" y="5181"/>
                  </a:cubicBezTo>
                  <a:cubicBezTo>
                    <a:pt x="68" y="6055"/>
                    <a:pt x="606" y="6794"/>
                    <a:pt x="1278" y="7265"/>
                  </a:cubicBezTo>
                  <a:cubicBezTo>
                    <a:pt x="1648" y="7601"/>
                    <a:pt x="1984" y="7786"/>
                    <a:pt x="2311" y="7786"/>
                  </a:cubicBezTo>
                  <a:cubicBezTo>
                    <a:pt x="2639" y="7786"/>
                    <a:pt x="2959" y="7601"/>
                    <a:pt x="3295" y="7198"/>
                  </a:cubicBezTo>
                  <a:cubicBezTo>
                    <a:pt x="3693" y="6738"/>
                    <a:pt x="3952" y="6502"/>
                    <a:pt x="4147" y="6502"/>
                  </a:cubicBezTo>
                  <a:cubicBezTo>
                    <a:pt x="4380" y="6502"/>
                    <a:pt x="4524" y="6839"/>
                    <a:pt x="4706" y="7534"/>
                  </a:cubicBezTo>
                  <a:cubicBezTo>
                    <a:pt x="4908" y="8341"/>
                    <a:pt x="5177" y="9080"/>
                    <a:pt x="5379" y="9887"/>
                  </a:cubicBezTo>
                  <a:cubicBezTo>
                    <a:pt x="5446" y="10223"/>
                    <a:pt x="5782" y="10425"/>
                    <a:pt x="6118" y="10425"/>
                  </a:cubicBezTo>
                  <a:cubicBezTo>
                    <a:pt x="6589" y="10290"/>
                    <a:pt x="6454" y="10021"/>
                    <a:pt x="6454" y="9618"/>
                  </a:cubicBezTo>
                  <a:cubicBezTo>
                    <a:pt x="6412" y="8605"/>
                    <a:pt x="6555" y="8149"/>
                    <a:pt x="7034" y="8149"/>
                  </a:cubicBezTo>
                  <a:cubicBezTo>
                    <a:pt x="7317" y="8149"/>
                    <a:pt x="7719" y="8309"/>
                    <a:pt x="8270" y="8609"/>
                  </a:cubicBezTo>
                  <a:cubicBezTo>
                    <a:pt x="8392" y="8650"/>
                    <a:pt x="8490" y="8716"/>
                    <a:pt x="8593" y="8716"/>
                  </a:cubicBezTo>
                  <a:cubicBezTo>
                    <a:pt x="8659" y="8716"/>
                    <a:pt x="8728" y="8689"/>
                    <a:pt x="8807" y="8609"/>
                  </a:cubicBezTo>
                  <a:cubicBezTo>
                    <a:pt x="8942" y="8273"/>
                    <a:pt x="8404" y="7870"/>
                    <a:pt x="8942" y="7534"/>
                  </a:cubicBezTo>
                  <a:cubicBezTo>
                    <a:pt x="9069" y="7443"/>
                    <a:pt x="9191" y="7406"/>
                    <a:pt x="9309" y="7406"/>
                  </a:cubicBezTo>
                  <a:cubicBezTo>
                    <a:pt x="9626" y="7406"/>
                    <a:pt x="9907" y="7674"/>
                    <a:pt x="10152" y="7870"/>
                  </a:cubicBezTo>
                  <a:cubicBezTo>
                    <a:pt x="10286" y="8004"/>
                    <a:pt x="10286" y="8273"/>
                    <a:pt x="10286" y="8475"/>
                  </a:cubicBezTo>
                  <a:lnTo>
                    <a:pt x="10555" y="8542"/>
                  </a:lnTo>
                  <a:cubicBezTo>
                    <a:pt x="12102" y="7534"/>
                    <a:pt x="13110" y="6055"/>
                    <a:pt x="14118" y="4576"/>
                  </a:cubicBezTo>
                  <a:lnTo>
                    <a:pt x="14455" y="3903"/>
                  </a:lnTo>
                  <a:cubicBezTo>
                    <a:pt x="14522" y="3769"/>
                    <a:pt x="14656" y="3635"/>
                    <a:pt x="14723" y="3433"/>
                  </a:cubicBezTo>
                  <a:lnTo>
                    <a:pt x="14925" y="3029"/>
                  </a:lnTo>
                  <a:cubicBezTo>
                    <a:pt x="14992" y="2895"/>
                    <a:pt x="15127" y="2828"/>
                    <a:pt x="15194" y="2693"/>
                  </a:cubicBezTo>
                  <a:cubicBezTo>
                    <a:pt x="15328" y="2290"/>
                    <a:pt x="15597" y="1954"/>
                    <a:pt x="15127" y="1618"/>
                  </a:cubicBezTo>
                  <a:lnTo>
                    <a:pt x="14320" y="1214"/>
                  </a:lnTo>
                  <a:cubicBezTo>
                    <a:pt x="14279" y="1542"/>
                    <a:pt x="14213" y="1820"/>
                    <a:pt x="14046" y="1820"/>
                  </a:cubicBezTo>
                  <a:cubicBezTo>
                    <a:pt x="13939" y="1820"/>
                    <a:pt x="13791" y="1705"/>
                    <a:pt x="13581" y="1416"/>
                  </a:cubicBezTo>
                  <a:cubicBezTo>
                    <a:pt x="13513" y="1349"/>
                    <a:pt x="13581" y="1214"/>
                    <a:pt x="13513" y="1080"/>
                  </a:cubicBezTo>
                  <a:cubicBezTo>
                    <a:pt x="13467" y="988"/>
                    <a:pt x="13389" y="801"/>
                    <a:pt x="13302" y="801"/>
                  </a:cubicBezTo>
                  <a:cubicBezTo>
                    <a:pt x="13262" y="801"/>
                    <a:pt x="13219" y="840"/>
                    <a:pt x="13177" y="945"/>
                  </a:cubicBezTo>
                  <a:cubicBezTo>
                    <a:pt x="12875" y="1517"/>
                    <a:pt x="12471" y="1635"/>
                    <a:pt x="12034" y="1635"/>
                  </a:cubicBezTo>
                  <a:cubicBezTo>
                    <a:pt x="11728" y="1635"/>
                    <a:pt x="11406" y="1577"/>
                    <a:pt x="11090" y="1577"/>
                  </a:cubicBezTo>
                  <a:cubicBezTo>
                    <a:pt x="10955" y="1577"/>
                    <a:pt x="10821" y="1587"/>
                    <a:pt x="10690" y="1618"/>
                  </a:cubicBezTo>
                  <a:cubicBezTo>
                    <a:pt x="10442" y="1866"/>
                    <a:pt x="10100" y="2039"/>
                    <a:pt x="9813" y="2039"/>
                  </a:cubicBezTo>
                  <a:cubicBezTo>
                    <a:pt x="9555" y="2039"/>
                    <a:pt x="9341" y="1900"/>
                    <a:pt x="9278" y="1550"/>
                  </a:cubicBezTo>
                  <a:cubicBezTo>
                    <a:pt x="9143" y="945"/>
                    <a:pt x="8925" y="761"/>
                    <a:pt x="8673" y="761"/>
                  </a:cubicBezTo>
                  <a:cubicBezTo>
                    <a:pt x="8421" y="761"/>
                    <a:pt x="8135" y="945"/>
                    <a:pt x="7866" y="1080"/>
                  </a:cubicBezTo>
                  <a:cubicBezTo>
                    <a:pt x="7491" y="1314"/>
                    <a:pt x="7148" y="1614"/>
                    <a:pt x="6747" y="1614"/>
                  </a:cubicBezTo>
                  <a:cubicBezTo>
                    <a:pt x="6573" y="1614"/>
                    <a:pt x="6389" y="1558"/>
                    <a:pt x="6185" y="1416"/>
                  </a:cubicBezTo>
                  <a:cubicBezTo>
                    <a:pt x="6320" y="609"/>
                    <a:pt x="7396" y="811"/>
                    <a:pt x="7463" y="71"/>
                  </a:cubicBezTo>
                  <a:cubicBezTo>
                    <a:pt x="7304" y="22"/>
                    <a:pt x="7158" y="0"/>
                    <a:pt x="7023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4162100" y="643150"/>
              <a:ext cx="435325" cy="603400"/>
            </a:xfrm>
            <a:custGeom>
              <a:avLst/>
              <a:gdLst/>
              <a:ahLst/>
              <a:cxnLst/>
              <a:rect l="l" t="t" r="r" b="b"/>
              <a:pathLst>
                <a:path w="17413" h="24136" extrusionOk="0">
                  <a:moveTo>
                    <a:pt x="2084" y="22052"/>
                  </a:moveTo>
                  <a:cubicBezTo>
                    <a:pt x="2084" y="22321"/>
                    <a:pt x="2286" y="22388"/>
                    <a:pt x="2420" y="22455"/>
                  </a:cubicBezTo>
                  <a:cubicBezTo>
                    <a:pt x="2435" y="22478"/>
                    <a:pt x="2452" y="22498"/>
                    <a:pt x="2470" y="22518"/>
                  </a:cubicBezTo>
                  <a:lnTo>
                    <a:pt x="2470" y="22518"/>
                  </a:lnTo>
                  <a:cubicBezTo>
                    <a:pt x="2370" y="22441"/>
                    <a:pt x="2261" y="22375"/>
                    <a:pt x="2152" y="22321"/>
                  </a:cubicBezTo>
                  <a:lnTo>
                    <a:pt x="2017" y="22186"/>
                  </a:lnTo>
                  <a:cubicBezTo>
                    <a:pt x="2084" y="22186"/>
                    <a:pt x="2084" y="22119"/>
                    <a:pt x="2084" y="22052"/>
                  </a:cubicBezTo>
                  <a:close/>
                  <a:moveTo>
                    <a:pt x="14320" y="1"/>
                  </a:moveTo>
                  <a:cubicBezTo>
                    <a:pt x="13849" y="808"/>
                    <a:pt x="13244" y="1614"/>
                    <a:pt x="12572" y="2287"/>
                  </a:cubicBezTo>
                  <a:cubicBezTo>
                    <a:pt x="12303" y="2556"/>
                    <a:pt x="12236" y="3026"/>
                    <a:pt x="12370" y="3362"/>
                  </a:cubicBezTo>
                  <a:cubicBezTo>
                    <a:pt x="12370" y="3699"/>
                    <a:pt x="13916" y="3900"/>
                    <a:pt x="12370" y="4505"/>
                  </a:cubicBezTo>
                  <a:cubicBezTo>
                    <a:pt x="11765" y="4774"/>
                    <a:pt x="11967" y="6388"/>
                    <a:pt x="11093" y="6791"/>
                  </a:cubicBezTo>
                  <a:cubicBezTo>
                    <a:pt x="9681" y="7665"/>
                    <a:pt x="7664" y="7732"/>
                    <a:pt x="8000" y="10152"/>
                  </a:cubicBezTo>
                  <a:cubicBezTo>
                    <a:pt x="5984" y="10556"/>
                    <a:pt x="5715" y="12774"/>
                    <a:pt x="4236" y="13716"/>
                  </a:cubicBezTo>
                  <a:cubicBezTo>
                    <a:pt x="3631" y="14388"/>
                    <a:pt x="3160" y="15127"/>
                    <a:pt x="2891" y="15934"/>
                  </a:cubicBezTo>
                  <a:cubicBezTo>
                    <a:pt x="2689" y="17279"/>
                    <a:pt x="2152" y="18623"/>
                    <a:pt x="1278" y="19699"/>
                  </a:cubicBezTo>
                  <a:cubicBezTo>
                    <a:pt x="1815" y="20304"/>
                    <a:pt x="1210" y="20707"/>
                    <a:pt x="941" y="21245"/>
                  </a:cubicBezTo>
                  <a:cubicBezTo>
                    <a:pt x="740" y="21716"/>
                    <a:pt x="0" y="22186"/>
                    <a:pt x="471" y="22926"/>
                  </a:cubicBezTo>
                  <a:cubicBezTo>
                    <a:pt x="513" y="22933"/>
                    <a:pt x="557" y="22935"/>
                    <a:pt x="602" y="22935"/>
                  </a:cubicBezTo>
                  <a:cubicBezTo>
                    <a:pt x="739" y="22935"/>
                    <a:pt x="887" y="22912"/>
                    <a:pt x="1018" y="22912"/>
                  </a:cubicBezTo>
                  <a:cubicBezTo>
                    <a:pt x="1262" y="22912"/>
                    <a:pt x="1451" y="22994"/>
                    <a:pt x="1412" y="23464"/>
                  </a:cubicBezTo>
                  <a:cubicBezTo>
                    <a:pt x="1412" y="24070"/>
                    <a:pt x="1736" y="24126"/>
                    <a:pt x="2069" y="24126"/>
                  </a:cubicBezTo>
                  <a:cubicBezTo>
                    <a:pt x="2144" y="24126"/>
                    <a:pt x="2220" y="24123"/>
                    <a:pt x="2293" y="24123"/>
                  </a:cubicBezTo>
                  <a:cubicBezTo>
                    <a:pt x="2362" y="24123"/>
                    <a:pt x="2428" y="24126"/>
                    <a:pt x="2488" y="24136"/>
                  </a:cubicBezTo>
                  <a:cubicBezTo>
                    <a:pt x="2824" y="23800"/>
                    <a:pt x="2958" y="23329"/>
                    <a:pt x="2824" y="22926"/>
                  </a:cubicBezTo>
                  <a:cubicBezTo>
                    <a:pt x="2764" y="22806"/>
                    <a:pt x="2677" y="22700"/>
                    <a:pt x="2576" y="22607"/>
                  </a:cubicBezTo>
                  <a:lnTo>
                    <a:pt x="2576" y="22607"/>
                  </a:lnTo>
                  <a:cubicBezTo>
                    <a:pt x="2713" y="22698"/>
                    <a:pt x="2886" y="22745"/>
                    <a:pt x="3026" y="22791"/>
                  </a:cubicBezTo>
                  <a:cubicBezTo>
                    <a:pt x="3227" y="22724"/>
                    <a:pt x="3362" y="22724"/>
                    <a:pt x="3496" y="22590"/>
                  </a:cubicBezTo>
                  <a:cubicBezTo>
                    <a:pt x="3631" y="22522"/>
                    <a:pt x="3765" y="22388"/>
                    <a:pt x="3832" y="22253"/>
                  </a:cubicBezTo>
                  <a:cubicBezTo>
                    <a:pt x="3899" y="22119"/>
                    <a:pt x="4034" y="21985"/>
                    <a:pt x="4101" y="21850"/>
                  </a:cubicBezTo>
                  <a:cubicBezTo>
                    <a:pt x="4168" y="21648"/>
                    <a:pt x="4303" y="21514"/>
                    <a:pt x="4437" y="21312"/>
                  </a:cubicBezTo>
                  <a:cubicBezTo>
                    <a:pt x="4639" y="21043"/>
                    <a:pt x="4773" y="20774"/>
                    <a:pt x="4908" y="20438"/>
                  </a:cubicBezTo>
                  <a:cubicBezTo>
                    <a:pt x="5110" y="20035"/>
                    <a:pt x="5446" y="19632"/>
                    <a:pt x="5782" y="19228"/>
                  </a:cubicBezTo>
                  <a:cubicBezTo>
                    <a:pt x="6858" y="17211"/>
                    <a:pt x="8068" y="15262"/>
                    <a:pt x="9479" y="13447"/>
                  </a:cubicBezTo>
                  <a:cubicBezTo>
                    <a:pt x="10690" y="11900"/>
                    <a:pt x="12236" y="10556"/>
                    <a:pt x="12908" y="8673"/>
                  </a:cubicBezTo>
                  <a:cubicBezTo>
                    <a:pt x="13580" y="8068"/>
                    <a:pt x="13580" y="6791"/>
                    <a:pt x="14723" y="6657"/>
                  </a:cubicBezTo>
                  <a:cubicBezTo>
                    <a:pt x="14858" y="6589"/>
                    <a:pt x="15059" y="6455"/>
                    <a:pt x="15127" y="6320"/>
                  </a:cubicBezTo>
                  <a:cubicBezTo>
                    <a:pt x="15261" y="5715"/>
                    <a:pt x="15530" y="5043"/>
                    <a:pt x="15933" y="4505"/>
                  </a:cubicBezTo>
                  <a:cubicBezTo>
                    <a:pt x="17412" y="2757"/>
                    <a:pt x="17278" y="2085"/>
                    <a:pt x="15463" y="404"/>
                  </a:cubicBezTo>
                  <a:cubicBezTo>
                    <a:pt x="15127" y="135"/>
                    <a:pt x="14723" y="1"/>
                    <a:pt x="1432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4215875" y="891900"/>
              <a:ext cx="121025" cy="185000"/>
            </a:xfrm>
            <a:custGeom>
              <a:avLst/>
              <a:gdLst/>
              <a:ahLst/>
              <a:cxnLst/>
              <a:rect l="l" t="t" r="r" b="b"/>
              <a:pathLst>
                <a:path w="4841" h="7400" extrusionOk="0">
                  <a:moveTo>
                    <a:pt x="4438" y="1"/>
                  </a:moveTo>
                  <a:cubicBezTo>
                    <a:pt x="3496" y="202"/>
                    <a:pt x="3160" y="1076"/>
                    <a:pt x="2555" y="1681"/>
                  </a:cubicBezTo>
                  <a:cubicBezTo>
                    <a:pt x="2085" y="2152"/>
                    <a:pt x="2085" y="2152"/>
                    <a:pt x="1547" y="3429"/>
                  </a:cubicBezTo>
                  <a:cubicBezTo>
                    <a:pt x="1547" y="3564"/>
                    <a:pt x="1278" y="3631"/>
                    <a:pt x="1211" y="3631"/>
                  </a:cubicBezTo>
                  <a:cubicBezTo>
                    <a:pt x="1211" y="3631"/>
                    <a:pt x="1143" y="3698"/>
                    <a:pt x="1143" y="3766"/>
                  </a:cubicBezTo>
                  <a:cubicBezTo>
                    <a:pt x="1143" y="3900"/>
                    <a:pt x="1143" y="3967"/>
                    <a:pt x="1211" y="4034"/>
                  </a:cubicBezTo>
                  <a:cubicBezTo>
                    <a:pt x="1278" y="4371"/>
                    <a:pt x="1143" y="4707"/>
                    <a:pt x="807" y="4908"/>
                  </a:cubicBezTo>
                  <a:cubicBezTo>
                    <a:pt x="404" y="5177"/>
                    <a:pt x="337" y="5715"/>
                    <a:pt x="1" y="6118"/>
                  </a:cubicBezTo>
                  <a:lnTo>
                    <a:pt x="1" y="7396"/>
                  </a:lnTo>
                  <a:cubicBezTo>
                    <a:pt x="33" y="7398"/>
                    <a:pt x="64" y="7399"/>
                    <a:pt x="93" y="7399"/>
                  </a:cubicBezTo>
                  <a:cubicBezTo>
                    <a:pt x="933" y="7399"/>
                    <a:pt x="819" y="6506"/>
                    <a:pt x="1143" y="6051"/>
                  </a:cubicBezTo>
                  <a:cubicBezTo>
                    <a:pt x="1278" y="5245"/>
                    <a:pt x="1681" y="4572"/>
                    <a:pt x="2286" y="4034"/>
                  </a:cubicBezTo>
                  <a:cubicBezTo>
                    <a:pt x="2959" y="3497"/>
                    <a:pt x="3160" y="2354"/>
                    <a:pt x="3765" y="1883"/>
                  </a:cubicBezTo>
                  <a:cubicBezTo>
                    <a:pt x="4370" y="1413"/>
                    <a:pt x="4841" y="875"/>
                    <a:pt x="4572" y="68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4436050" y="700300"/>
              <a:ext cx="42050" cy="59375"/>
            </a:xfrm>
            <a:custGeom>
              <a:avLst/>
              <a:gdLst/>
              <a:ahLst/>
              <a:cxnLst/>
              <a:rect l="l" t="t" r="r" b="b"/>
              <a:pathLst>
                <a:path w="1682" h="2375" extrusionOk="0">
                  <a:moveTo>
                    <a:pt x="1614" y="1"/>
                  </a:moveTo>
                  <a:cubicBezTo>
                    <a:pt x="1009" y="1"/>
                    <a:pt x="874" y="673"/>
                    <a:pt x="404" y="942"/>
                  </a:cubicBezTo>
                  <a:cubicBezTo>
                    <a:pt x="471" y="1413"/>
                    <a:pt x="135" y="1749"/>
                    <a:pt x="0" y="2152"/>
                  </a:cubicBezTo>
                  <a:cubicBezTo>
                    <a:pt x="296" y="2300"/>
                    <a:pt x="558" y="2375"/>
                    <a:pt x="783" y="2375"/>
                  </a:cubicBezTo>
                  <a:cubicBezTo>
                    <a:pt x="1275" y="2375"/>
                    <a:pt x="1589" y="2016"/>
                    <a:pt x="1681" y="1278"/>
                  </a:cubicBezTo>
                  <a:cubicBezTo>
                    <a:pt x="1614" y="875"/>
                    <a:pt x="1614" y="404"/>
                    <a:pt x="1614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4331850" y="718525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28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135" y="146"/>
                    <a:pt x="135" y="146"/>
                  </a:cubicBezTo>
                  <a:cubicBezTo>
                    <a:pt x="94" y="25"/>
                    <a:pt x="54" y="0"/>
                    <a:pt x="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4422600" y="707025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4083100" y="750725"/>
              <a:ext cx="1181550" cy="895850"/>
            </a:xfrm>
            <a:custGeom>
              <a:avLst/>
              <a:gdLst/>
              <a:ahLst/>
              <a:cxnLst/>
              <a:rect l="l" t="t" r="r" b="b"/>
              <a:pathLst>
                <a:path w="47262" h="35834" extrusionOk="0">
                  <a:moveTo>
                    <a:pt x="38186" y="1"/>
                  </a:moveTo>
                  <a:cubicBezTo>
                    <a:pt x="38186" y="1816"/>
                    <a:pt x="36438" y="2421"/>
                    <a:pt x="36169" y="3765"/>
                  </a:cubicBezTo>
                  <a:cubicBezTo>
                    <a:pt x="35642" y="3648"/>
                    <a:pt x="35472" y="3123"/>
                    <a:pt x="35037" y="3123"/>
                  </a:cubicBezTo>
                  <a:cubicBezTo>
                    <a:pt x="34973" y="3123"/>
                    <a:pt x="34903" y="3134"/>
                    <a:pt x="34825" y="3160"/>
                  </a:cubicBezTo>
                  <a:cubicBezTo>
                    <a:pt x="34757" y="3362"/>
                    <a:pt x="34757" y="3564"/>
                    <a:pt x="34757" y="3564"/>
                  </a:cubicBezTo>
                  <a:cubicBezTo>
                    <a:pt x="35699" y="4572"/>
                    <a:pt x="35228" y="5715"/>
                    <a:pt x="35026" y="6791"/>
                  </a:cubicBezTo>
                  <a:cubicBezTo>
                    <a:pt x="34959" y="7530"/>
                    <a:pt x="34287" y="8135"/>
                    <a:pt x="33480" y="8135"/>
                  </a:cubicBezTo>
                  <a:cubicBezTo>
                    <a:pt x="32808" y="8068"/>
                    <a:pt x="32741" y="7328"/>
                    <a:pt x="32673" y="6723"/>
                  </a:cubicBezTo>
                  <a:cubicBezTo>
                    <a:pt x="32673" y="6454"/>
                    <a:pt x="32875" y="6051"/>
                    <a:pt x="32337" y="5917"/>
                  </a:cubicBezTo>
                  <a:cubicBezTo>
                    <a:pt x="31791" y="6462"/>
                    <a:pt x="31467" y="6609"/>
                    <a:pt x="30681" y="6609"/>
                  </a:cubicBezTo>
                  <a:cubicBezTo>
                    <a:pt x="30499" y="6609"/>
                    <a:pt x="30292" y="6602"/>
                    <a:pt x="30051" y="6589"/>
                  </a:cubicBezTo>
                  <a:cubicBezTo>
                    <a:pt x="29997" y="6571"/>
                    <a:pt x="29943" y="6563"/>
                    <a:pt x="29891" y="6563"/>
                  </a:cubicBezTo>
                  <a:cubicBezTo>
                    <a:pt x="29746" y="6563"/>
                    <a:pt x="29612" y="6625"/>
                    <a:pt x="29514" y="6723"/>
                  </a:cubicBezTo>
                  <a:cubicBezTo>
                    <a:pt x="29242" y="6995"/>
                    <a:pt x="28970" y="7091"/>
                    <a:pt x="28698" y="7091"/>
                  </a:cubicBezTo>
                  <a:cubicBezTo>
                    <a:pt x="28297" y="7091"/>
                    <a:pt x="27897" y="6884"/>
                    <a:pt x="27497" y="6723"/>
                  </a:cubicBezTo>
                  <a:cubicBezTo>
                    <a:pt x="27389" y="6652"/>
                    <a:pt x="27243" y="6580"/>
                    <a:pt x="27109" y="6580"/>
                  </a:cubicBezTo>
                  <a:cubicBezTo>
                    <a:pt x="26993" y="6580"/>
                    <a:pt x="26887" y="6634"/>
                    <a:pt x="26824" y="6791"/>
                  </a:cubicBezTo>
                  <a:cubicBezTo>
                    <a:pt x="26690" y="6992"/>
                    <a:pt x="26690" y="7328"/>
                    <a:pt x="26824" y="7530"/>
                  </a:cubicBezTo>
                  <a:cubicBezTo>
                    <a:pt x="27026" y="8001"/>
                    <a:pt x="27766" y="8068"/>
                    <a:pt x="27766" y="8740"/>
                  </a:cubicBezTo>
                  <a:cubicBezTo>
                    <a:pt x="27833" y="9144"/>
                    <a:pt x="27766" y="9614"/>
                    <a:pt x="27362" y="9749"/>
                  </a:cubicBezTo>
                  <a:cubicBezTo>
                    <a:pt x="27286" y="9787"/>
                    <a:pt x="27220" y="9803"/>
                    <a:pt x="27161" y="9803"/>
                  </a:cubicBezTo>
                  <a:cubicBezTo>
                    <a:pt x="26908" y="9803"/>
                    <a:pt x="26799" y="9496"/>
                    <a:pt x="26690" y="9278"/>
                  </a:cubicBezTo>
                  <a:cubicBezTo>
                    <a:pt x="26219" y="8539"/>
                    <a:pt x="25749" y="7799"/>
                    <a:pt x="25345" y="7060"/>
                  </a:cubicBezTo>
                  <a:cubicBezTo>
                    <a:pt x="25157" y="6745"/>
                    <a:pt x="24910" y="6314"/>
                    <a:pt x="24549" y="6314"/>
                  </a:cubicBezTo>
                  <a:cubicBezTo>
                    <a:pt x="24524" y="6314"/>
                    <a:pt x="24498" y="6316"/>
                    <a:pt x="24472" y="6320"/>
                  </a:cubicBezTo>
                  <a:cubicBezTo>
                    <a:pt x="24323" y="6337"/>
                    <a:pt x="24180" y="6344"/>
                    <a:pt x="24042" y="6344"/>
                  </a:cubicBezTo>
                  <a:cubicBezTo>
                    <a:pt x="22502" y="6344"/>
                    <a:pt x="21638" y="5347"/>
                    <a:pt x="20774" y="4236"/>
                  </a:cubicBezTo>
                  <a:cubicBezTo>
                    <a:pt x="20495" y="3929"/>
                    <a:pt x="20308" y="3761"/>
                    <a:pt x="20143" y="3761"/>
                  </a:cubicBezTo>
                  <a:cubicBezTo>
                    <a:pt x="19909" y="3761"/>
                    <a:pt x="19716" y="4094"/>
                    <a:pt x="19362" y="4841"/>
                  </a:cubicBezTo>
                  <a:cubicBezTo>
                    <a:pt x="19409" y="4853"/>
                    <a:pt x="19460" y="4856"/>
                    <a:pt x="19513" y="4856"/>
                  </a:cubicBezTo>
                  <a:cubicBezTo>
                    <a:pt x="19595" y="4856"/>
                    <a:pt x="19682" y="4848"/>
                    <a:pt x="19768" y="4848"/>
                  </a:cubicBezTo>
                  <a:cubicBezTo>
                    <a:pt x="19948" y="4848"/>
                    <a:pt x="20123" y="4884"/>
                    <a:pt x="20236" y="5110"/>
                  </a:cubicBezTo>
                  <a:cubicBezTo>
                    <a:pt x="19766" y="5513"/>
                    <a:pt x="19429" y="6051"/>
                    <a:pt x="18959" y="6253"/>
                  </a:cubicBezTo>
                  <a:cubicBezTo>
                    <a:pt x="18890" y="6278"/>
                    <a:pt x="18818" y="6289"/>
                    <a:pt x="18744" y="6289"/>
                  </a:cubicBezTo>
                  <a:cubicBezTo>
                    <a:pt x="18427" y="6289"/>
                    <a:pt x="18064" y="6098"/>
                    <a:pt x="17723" y="6098"/>
                  </a:cubicBezTo>
                  <a:cubicBezTo>
                    <a:pt x="17518" y="6098"/>
                    <a:pt x="17320" y="6167"/>
                    <a:pt x="17144" y="6387"/>
                  </a:cubicBezTo>
                  <a:cubicBezTo>
                    <a:pt x="17144" y="6791"/>
                    <a:pt x="17413" y="6791"/>
                    <a:pt x="17681" y="6858"/>
                  </a:cubicBezTo>
                  <a:cubicBezTo>
                    <a:pt x="18085" y="7060"/>
                    <a:pt x="18555" y="7261"/>
                    <a:pt x="18354" y="7732"/>
                  </a:cubicBezTo>
                  <a:cubicBezTo>
                    <a:pt x="18197" y="8006"/>
                    <a:pt x="17926" y="8144"/>
                    <a:pt x="17660" y="8144"/>
                  </a:cubicBezTo>
                  <a:cubicBezTo>
                    <a:pt x="17470" y="8144"/>
                    <a:pt x="17284" y="8074"/>
                    <a:pt x="17144" y="7933"/>
                  </a:cubicBezTo>
                  <a:cubicBezTo>
                    <a:pt x="16862" y="7708"/>
                    <a:pt x="16627" y="7612"/>
                    <a:pt x="16405" y="7612"/>
                  </a:cubicBezTo>
                  <a:cubicBezTo>
                    <a:pt x="16097" y="7612"/>
                    <a:pt x="15814" y="7795"/>
                    <a:pt x="15463" y="8068"/>
                  </a:cubicBezTo>
                  <a:cubicBezTo>
                    <a:pt x="14992" y="8404"/>
                    <a:pt x="14522" y="8539"/>
                    <a:pt x="14186" y="9144"/>
                  </a:cubicBezTo>
                  <a:cubicBezTo>
                    <a:pt x="13715" y="9883"/>
                    <a:pt x="12976" y="10421"/>
                    <a:pt x="12102" y="10488"/>
                  </a:cubicBezTo>
                  <a:cubicBezTo>
                    <a:pt x="12034" y="10471"/>
                    <a:pt x="11967" y="10463"/>
                    <a:pt x="11901" y="10463"/>
                  </a:cubicBezTo>
                  <a:cubicBezTo>
                    <a:pt x="11702" y="10463"/>
                    <a:pt x="11513" y="10539"/>
                    <a:pt x="11362" y="10690"/>
                  </a:cubicBezTo>
                  <a:cubicBezTo>
                    <a:pt x="9480" y="13782"/>
                    <a:pt x="7665" y="16875"/>
                    <a:pt x="5917" y="20035"/>
                  </a:cubicBezTo>
                  <a:cubicBezTo>
                    <a:pt x="5580" y="20909"/>
                    <a:pt x="5244" y="21782"/>
                    <a:pt x="4841" y="22589"/>
                  </a:cubicBezTo>
                  <a:cubicBezTo>
                    <a:pt x="4774" y="22925"/>
                    <a:pt x="4707" y="23261"/>
                    <a:pt x="4572" y="23530"/>
                  </a:cubicBezTo>
                  <a:cubicBezTo>
                    <a:pt x="3967" y="25547"/>
                    <a:pt x="2824" y="27362"/>
                    <a:pt x="2354" y="29446"/>
                  </a:cubicBezTo>
                  <a:cubicBezTo>
                    <a:pt x="2891" y="30186"/>
                    <a:pt x="2891" y="30724"/>
                    <a:pt x="1950" y="31060"/>
                  </a:cubicBezTo>
                  <a:cubicBezTo>
                    <a:pt x="1681" y="31194"/>
                    <a:pt x="1547" y="31531"/>
                    <a:pt x="1614" y="31867"/>
                  </a:cubicBezTo>
                  <a:lnTo>
                    <a:pt x="1681" y="31799"/>
                  </a:lnTo>
                  <a:lnTo>
                    <a:pt x="1681" y="31799"/>
                  </a:lnTo>
                  <a:cubicBezTo>
                    <a:pt x="1009" y="33144"/>
                    <a:pt x="471" y="34489"/>
                    <a:pt x="1" y="35833"/>
                  </a:cubicBezTo>
                  <a:cubicBezTo>
                    <a:pt x="1480" y="35094"/>
                    <a:pt x="3765" y="35564"/>
                    <a:pt x="4169" y="33077"/>
                  </a:cubicBezTo>
                  <a:cubicBezTo>
                    <a:pt x="4169" y="33011"/>
                    <a:pt x="4177" y="32985"/>
                    <a:pt x="4190" y="32985"/>
                  </a:cubicBezTo>
                  <a:cubicBezTo>
                    <a:pt x="4231" y="32985"/>
                    <a:pt x="4320" y="33228"/>
                    <a:pt x="4370" y="33278"/>
                  </a:cubicBezTo>
                  <a:cubicBezTo>
                    <a:pt x="4487" y="33424"/>
                    <a:pt x="4666" y="33494"/>
                    <a:pt x="4842" y="33494"/>
                  </a:cubicBezTo>
                  <a:cubicBezTo>
                    <a:pt x="5074" y="33494"/>
                    <a:pt x="5302" y="33373"/>
                    <a:pt x="5379" y="33144"/>
                  </a:cubicBezTo>
                  <a:cubicBezTo>
                    <a:pt x="5648" y="31934"/>
                    <a:pt x="6589" y="31060"/>
                    <a:pt x="7059" y="29917"/>
                  </a:cubicBezTo>
                  <a:cubicBezTo>
                    <a:pt x="7328" y="30522"/>
                    <a:pt x="7530" y="31194"/>
                    <a:pt x="7799" y="31799"/>
                  </a:cubicBezTo>
                  <a:cubicBezTo>
                    <a:pt x="7969" y="32084"/>
                    <a:pt x="8188" y="32368"/>
                    <a:pt x="8536" y="32368"/>
                  </a:cubicBezTo>
                  <a:cubicBezTo>
                    <a:pt x="8599" y="32368"/>
                    <a:pt x="8667" y="32358"/>
                    <a:pt x="8740" y="32337"/>
                  </a:cubicBezTo>
                  <a:cubicBezTo>
                    <a:pt x="9211" y="32203"/>
                    <a:pt x="9278" y="31799"/>
                    <a:pt x="9278" y="31396"/>
                  </a:cubicBezTo>
                  <a:cubicBezTo>
                    <a:pt x="9278" y="30522"/>
                    <a:pt x="8740" y="29850"/>
                    <a:pt x="8538" y="29110"/>
                  </a:cubicBezTo>
                  <a:lnTo>
                    <a:pt x="8538" y="29110"/>
                  </a:lnTo>
                  <a:cubicBezTo>
                    <a:pt x="8730" y="29569"/>
                    <a:pt x="9008" y="29898"/>
                    <a:pt x="9274" y="29898"/>
                  </a:cubicBezTo>
                  <a:cubicBezTo>
                    <a:pt x="9476" y="29898"/>
                    <a:pt x="9671" y="29709"/>
                    <a:pt x="9816" y="29245"/>
                  </a:cubicBezTo>
                  <a:cubicBezTo>
                    <a:pt x="10018" y="28505"/>
                    <a:pt x="10555" y="27833"/>
                    <a:pt x="11295" y="27497"/>
                  </a:cubicBezTo>
                  <a:cubicBezTo>
                    <a:pt x="11433" y="27382"/>
                    <a:pt x="11594" y="27330"/>
                    <a:pt x="11752" y="27330"/>
                  </a:cubicBezTo>
                  <a:cubicBezTo>
                    <a:pt x="12057" y="27330"/>
                    <a:pt x="12349" y="27523"/>
                    <a:pt x="12438" y="27833"/>
                  </a:cubicBezTo>
                  <a:cubicBezTo>
                    <a:pt x="12707" y="28304"/>
                    <a:pt x="12841" y="29648"/>
                    <a:pt x="12707" y="29783"/>
                  </a:cubicBezTo>
                  <a:cubicBezTo>
                    <a:pt x="11967" y="30186"/>
                    <a:pt x="11698" y="30791"/>
                    <a:pt x="12102" y="31463"/>
                  </a:cubicBezTo>
                  <a:cubicBezTo>
                    <a:pt x="12309" y="31879"/>
                    <a:pt x="12620" y="32166"/>
                    <a:pt x="12985" y="32166"/>
                  </a:cubicBezTo>
                  <a:cubicBezTo>
                    <a:pt x="13211" y="32166"/>
                    <a:pt x="13458" y="32056"/>
                    <a:pt x="13715" y="31799"/>
                  </a:cubicBezTo>
                  <a:cubicBezTo>
                    <a:pt x="13810" y="31704"/>
                    <a:pt x="13905" y="31609"/>
                    <a:pt x="13977" y="31609"/>
                  </a:cubicBezTo>
                  <a:cubicBezTo>
                    <a:pt x="14006" y="31609"/>
                    <a:pt x="14031" y="31626"/>
                    <a:pt x="14051" y="31665"/>
                  </a:cubicBezTo>
                  <a:cubicBezTo>
                    <a:pt x="14539" y="32640"/>
                    <a:pt x="15013" y="33021"/>
                    <a:pt x="15491" y="33021"/>
                  </a:cubicBezTo>
                  <a:cubicBezTo>
                    <a:pt x="16069" y="33021"/>
                    <a:pt x="16653" y="32467"/>
                    <a:pt x="17278" y="31732"/>
                  </a:cubicBezTo>
                  <a:cubicBezTo>
                    <a:pt x="17480" y="31531"/>
                    <a:pt x="17883" y="31531"/>
                    <a:pt x="18219" y="31531"/>
                  </a:cubicBezTo>
                  <a:cubicBezTo>
                    <a:pt x="19161" y="31463"/>
                    <a:pt x="20034" y="31060"/>
                    <a:pt x="20774" y="30455"/>
                  </a:cubicBezTo>
                  <a:cubicBezTo>
                    <a:pt x="21782" y="29783"/>
                    <a:pt x="21177" y="28304"/>
                    <a:pt x="22186" y="27228"/>
                  </a:cubicBezTo>
                  <a:lnTo>
                    <a:pt x="22186" y="27228"/>
                  </a:lnTo>
                  <a:cubicBezTo>
                    <a:pt x="22320" y="28707"/>
                    <a:pt x="21648" y="29984"/>
                    <a:pt x="22858" y="30858"/>
                  </a:cubicBezTo>
                  <a:cubicBezTo>
                    <a:pt x="23310" y="31242"/>
                    <a:pt x="23785" y="31391"/>
                    <a:pt x="24242" y="31391"/>
                  </a:cubicBezTo>
                  <a:cubicBezTo>
                    <a:pt x="25143" y="31391"/>
                    <a:pt x="25975" y="30811"/>
                    <a:pt x="26421" y="30320"/>
                  </a:cubicBezTo>
                  <a:cubicBezTo>
                    <a:pt x="27833" y="28841"/>
                    <a:pt x="26623" y="27026"/>
                    <a:pt x="25951" y="25413"/>
                  </a:cubicBezTo>
                  <a:lnTo>
                    <a:pt x="25951" y="25413"/>
                  </a:lnTo>
                  <a:cubicBezTo>
                    <a:pt x="26085" y="25614"/>
                    <a:pt x="26219" y="25883"/>
                    <a:pt x="26354" y="26085"/>
                  </a:cubicBezTo>
                  <a:cubicBezTo>
                    <a:pt x="26717" y="26604"/>
                    <a:pt x="27120" y="27202"/>
                    <a:pt x="27717" y="27202"/>
                  </a:cubicBezTo>
                  <a:cubicBezTo>
                    <a:pt x="27894" y="27202"/>
                    <a:pt x="28088" y="27149"/>
                    <a:pt x="28304" y="27026"/>
                  </a:cubicBezTo>
                  <a:cubicBezTo>
                    <a:pt x="29312" y="26421"/>
                    <a:pt x="28505" y="25682"/>
                    <a:pt x="28102" y="25009"/>
                  </a:cubicBezTo>
                  <a:cubicBezTo>
                    <a:pt x="28035" y="24875"/>
                    <a:pt x="27900" y="24673"/>
                    <a:pt x="28035" y="24472"/>
                  </a:cubicBezTo>
                  <a:lnTo>
                    <a:pt x="28035" y="24472"/>
                  </a:lnTo>
                  <a:cubicBezTo>
                    <a:pt x="28188" y="25007"/>
                    <a:pt x="28449" y="25194"/>
                    <a:pt x="28771" y="25194"/>
                  </a:cubicBezTo>
                  <a:cubicBezTo>
                    <a:pt x="29014" y="25194"/>
                    <a:pt x="29291" y="25087"/>
                    <a:pt x="29581" y="24942"/>
                  </a:cubicBezTo>
                  <a:cubicBezTo>
                    <a:pt x="29883" y="24813"/>
                    <a:pt x="30212" y="24518"/>
                    <a:pt x="30552" y="24518"/>
                  </a:cubicBezTo>
                  <a:cubicBezTo>
                    <a:pt x="30741" y="24518"/>
                    <a:pt x="30934" y="24610"/>
                    <a:pt x="31127" y="24875"/>
                  </a:cubicBezTo>
                  <a:cubicBezTo>
                    <a:pt x="31463" y="25278"/>
                    <a:pt x="31127" y="25547"/>
                    <a:pt x="30858" y="25816"/>
                  </a:cubicBezTo>
                  <a:cubicBezTo>
                    <a:pt x="30455" y="26421"/>
                    <a:pt x="30724" y="26825"/>
                    <a:pt x="31329" y="27026"/>
                  </a:cubicBezTo>
                  <a:cubicBezTo>
                    <a:pt x="31551" y="27108"/>
                    <a:pt x="31739" y="27145"/>
                    <a:pt x="31900" y="27145"/>
                  </a:cubicBezTo>
                  <a:cubicBezTo>
                    <a:pt x="32661" y="27145"/>
                    <a:pt x="32811" y="26313"/>
                    <a:pt x="33144" y="25480"/>
                  </a:cubicBezTo>
                  <a:lnTo>
                    <a:pt x="33144" y="25480"/>
                  </a:lnTo>
                  <a:cubicBezTo>
                    <a:pt x="33009" y="26152"/>
                    <a:pt x="32741" y="26556"/>
                    <a:pt x="32741" y="27026"/>
                  </a:cubicBezTo>
                  <a:cubicBezTo>
                    <a:pt x="32741" y="27295"/>
                    <a:pt x="32673" y="27631"/>
                    <a:pt x="32539" y="27900"/>
                  </a:cubicBezTo>
                  <a:cubicBezTo>
                    <a:pt x="32491" y="28043"/>
                    <a:pt x="32410" y="28185"/>
                    <a:pt x="32295" y="28185"/>
                  </a:cubicBezTo>
                  <a:cubicBezTo>
                    <a:pt x="32248" y="28185"/>
                    <a:pt x="32195" y="28161"/>
                    <a:pt x="32136" y="28102"/>
                  </a:cubicBezTo>
                  <a:lnTo>
                    <a:pt x="31867" y="28169"/>
                  </a:lnTo>
                  <a:cubicBezTo>
                    <a:pt x="31799" y="28236"/>
                    <a:pt x="31732" y="28371"/>
                    <a:pt x="31665" y="28573"/>
                  </a:cubicBezTo>
                  <a:cubicBezTo>
                    <a:pt x="31732" y="29312"/>
                    <a:pt x="31262" y="30119"/>
                    <a:pt x="32136" y="30724"/>
                  </a:cubicBezTo>
                  <a:cubicBezTo>
                    <a:pt x="33144" y="30320"/>
                    <a:pt x="33413" y="29379"/>
                    <a:pt x="33883" y="28505"/>
                  </a:cubicBezTo>
                  <a:cubicBezTo>
                    <a:pt x="34959" y="24270"/>
                    <a:pt x="37581" y="20640"/>
                    <a:pt x="39463" y="16673"/>
                  </a:cubicBezTo>
                  <a:cubicBezTo>
                    <a:pt x="39934" y="15665"/>
                    <a:pt x="40539" y="14724"/>
                    <a:pt x="41144" y="13782"/>
                  </a:cubicBezTo>
                  <a:cubicBezTo>
                    <a:pt x="42287" y="12102"/>
                    <a:pt x="43497" y="10488"/>
                    <a:pt x="43968" y="8471"/>
                  </a:cubicBezTo>
                  <a:cubicBezTo>
                    <a:pt x="44102" y="8135"/>
                    <a:pt x="44237" y="7866"/>
                    <a:pt x="44371" y="7530"/>
                  </a:cubicBezTo>
                  <a:cubicBezTo>
                    <a:pt x="45110" y="5849"/>
                    <a:pt x="46657" y="4639"/>
                    <a:pt x="47262" y="2824"/>
                  </a:cubicBezTo>
                  <a:cubicBezTo>
                    <a:pt x="46858" y="2017"/>
                    <a:pt x="46119" y="1412"/>
                    <a:pt x="45245" y="1278"/>
                  </a:cubicBezTo>
                  <a:cubicBezTo>
                    <a:pt x="44298" y="1052"/>
                    <a:pt x="43381" y="645"/>
                    <a:pt x="42454" y="645"/>
                  </a:cubicBezTo>
                  <a:cubicBezTo>
                    <a:pt x="41999" y="645"/>
                    <a:pt x="41542" y="743"/>
                    <a:pt x="41077" y="1009"/>
                  </a:cubicBezTo>
                  <a:cubicBezTo>
                    <a:pt x="41032" y="1009"/>
                    <a:pt x="40898" y="1039"/>
                    <a:pt x="40813" y="1039"/>
                  </a:cubicBezTo>
                  <a:cubicBezTo>
                    <a:pt x="40771" y="1039"/>
                    <a:pt x="40741" y="1031"/>
                    <a:pt x="40741" y="1009"/>
                  </a:cubicBezTo>
                  <a:cubicBezTo>
                    <a:pt x="40528" y="531"/>
                    <a:pt x="40190" y="441"/>
                    <a:pt x="39816" y="441"/>
                  </a:cubicBezTo>
                  <a:cubicBezTo>
                    <a:pt x="39592" y="441"/>
                    <a:pt x="39355" y="473"/>
                    <a:pt x="39126" y="473"/>
                  </a:cubicBezTo>
                  <a:cubicBezTo>
                    <a:pt x="38771" y="473"/>
                    <a:pt x="38433" y="396"/>
                    <a:pt x="38186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4224275" y="800050"/>
              <a:ext cx="324400" cy="458275"/>
            </a:xfrm>
            <a:custGeom>
              <a:avLst/>
              <a:gdLst/>
              <a:ahLst/>
              <a:cxnLst/>
              <a:rect l="l" t="t" r="r" b="b"/>
              <a:pathLst>
                <a:path w="12976" h="18331" extrusionOk="0">
                  <a:moveTo>
                    <a:pt x="12697" y="0"/>
                  </a:moveTo>
                  <a:cubicBezTo>
                    <a:pt x="12628" y="0"/>
                    <a:pt x="12561" y="17"/>
                    <a:pt x="12505" y="44"/>
                  </a:cubicBezTo>
                  <a:lnTo>
                    <a:pt x="12169" y="44"/>
                  </a:lnTo>
                  <a:cubicBezTo>
                    <a:pt x="11161" y="381"/>
                    <a:pt x="11161" y="1792"/>
                    <a:pt x="10085" y="2061"/>
                  </a:cubicBezTo>
                  <a:cubicBezTo>
                    <a:pt x="9480" y="2868"/>
                    <a:pt x="8875" y="3675"/>
                    <a:pt x="8404" y="4616"/>
                  </a:cubicBezTo>
                  <a:cubicBezTo>
                    <a:pt x="8001" y="5490"/>
                    <a:pt x="7060" y="5557"/>
                    <a:pt x="6723" y="6364"/>
                  </a:cubicBezTo>
                  <a:cubicBezTo>
                    <a:pt x="6186" y="7507"/>
                    <a:pt x="5513" y="8515"/>
                    <a:pt x="4774" y="9524"/>
                  </a:cubicBezTo>
                  <a:cubicBezTo>
                    <a:pt x="4034" y="10599"/>
                    <a:pt x="3362" y="11742"/>
                    <a:pt x="2891" y="12952"/>
                  </a:cubicBezTo>
                  <a:cubicBezTo>
                    <a:pt x="2555" y="13356"/>
                    <a:pt x="2354" y="13826"/>
                    <a:pt x="2018" y="14162"/>
                  </a:cubicBezTo>
                  <a:lnTo>
                    <a:pt x="1614" y="15036"/>
                  </a:lnTo>
                  <a:cubicBezTo>
                    <a:pt x="1480" y="15171"/>
                    <a:pt x="1345" y="15305"/>
                    <a:pt x="1211" y="15440"/>
                  </a:cubicBezTo>
                  <a:cubicBezTo>
                    <a:pt x="1211" y="15574"/>
                    <a:pt x="1345" y="15709"/>
                    <a:pt x="1211" y="15843"/>
                  </a:cubicBezTo>
                  <a:cubicBezTo>
                    <a:pt x="1076" y="15977"/>
                    <a:pt x="942" y="16112"/>
                    <a:pt x="807" y="16246"/>
                  </a:cubicBezTo>
                  <a:cubicBezTo>
                    <a:pt x="1" y="16784"/>
                    <a:pt x="135" y="17524"/>
                    <a:pt x="471" y="18330"/>
                  </a:cubicBezTo>
                  <a:cubicBezTo>
                    <a:pt x="1480" y="16851"/>
                    <a:pt x="2421" y="15305"/>
                    <a:pt x="3295" y="13759"/>
                  </a:cubicBezTo>
                  <a:cubicBezTo>
                    <a:pt x="4236" y="11944"/>
                    <a:pt x="5312" y="10196"/>
                    <a:pt x="6455" y="8582"/>
                  </a:cubicBezTo>
                  <a:cubicBezTo>
                    <a:pt x="7463" y="7305"/>
                    <a:pt x="8606" y="6162"/>
                    <a:pt x="9480" y="4885"/>
                  </a:cubicBezTo>
                  <a:cubicBezTo>
                    <a:pt x="10623" y="3271"/>
                    <a:pt x="12236" y="1994"/>
                    <a:pt x="12976" y="112"/>
                  </a:cubicBezTo>
                  <a:cubicBezTo>
                    <a:pt x="12897" y="33"/>
                    <a:pt x="12795" y="0"/>
                    <a:pt x="12697" y="0"/>
                  </a:cubicBezTo>
                  <a:close/>
                </a:path>
              </a:pathLst>
            </a:custGeom>
            <a:solidFill>
              <a:srgbClr val="8E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4523450" y="653250"/>
              <a:ext cx="144550" cy="149600"/>
            </a:xfrm>
            <a:custGeom>
              <a:avLst/>
              <a:gdLst/>
              <a:ahLst/>
              <a:cxnLst/>
              <a:rect l="l" t="t" r="r" b="b"/>
              <a:pathLst>
                <a:path w="5782" h="5984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941" y="471"/>
                    <a:pt x="1412" y="673"/>
                    <a:pt x="1547" y="1009"/>
                  </a:cubicBezTo>
                  <a:cubicBezTo>
                    <a:pt x="2286" y="2488"/>
                    <a:pt x="2286" y="2488"/>
                    <a:pt x="941" y="3832"/>
                  </a:cubicBezTo>
                  <a:cubicBezTo>
                    <a:pt x="404" y="4437"/>
                    <a:pt x="0" y="5110"/>
                    <a:pt x="538" y="5984"/>
                  </a:cubicBezTo>
                  <a:lnTo>
                    <a:pt x="1009" y="5984"/>
                  </a:lnTo>
                  <a:cubicBezTo>
                    <a:pt x="1748" y="5446"/>
                    <a:pt x="2420" y="4774"/>
                    <a:pt x="3026" y="4034"/>
                  </a:cubicBezTo>
                  <a:cubicBezTo>
                    <a:pt x="3026" y="3362"/>
                    <a:pt x="3496" y="2757"/>
                    <a:pt x="4168" y="2757"/>
                  </a:cubicBezTo>
                  <a:cubicBezTo>
                    <a:pt x="4303" y="2622"/>
                    <a:pt x="4437" y="2488"/>
                    <a:pt x="4572" y="2353"/>
                  </a:cubicBezTo>
                  <a:cubicBezTo>
                    <a:pt x="5110" y="1950"/>
                    <a:pt x="5513" y="1345"/>
                    <a:pt x="5782" y="740"/>
                  </a:cubicBezTo>
                  <a:cubicBezTo>
                    <a:pt x="4236" y="68"/>
                    <a:pt x="2555" y="538"/>
                    <a:pt x="1009" y="0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4921775" y="764175"/>
              <a:ext cx="38675" cy="33625"/>
            </a:xfrm>
            <a:custGeom>
              <a:avLst/>
              <a:gdLst/>
              <a:ahLst/>
              <a:cxnLst/>
              <a:rect l="l" t="t" r="r" b="b"/>
              <a:pathLst>
                <a:path w="1547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874" y="404"/>
                    <a:pt x="202" y="68"/>
                    <a:pt x="0" y="874"/>
                  </a:cubicBezTo>
                  <a:cubicBezTo>
                    <a:pt x="0" y="1009"/>
                    <a:pt x="202" y="1345"/>
                    <a:pt x="269" y="1345"/>
                  </a:cubicBezTo>
                  <a:cubicBezTo>
                    <a:pt x="941" y="1345"/>
                    <a:pt x="1278" y="874"/>
                    <a:pt x="154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4583950" y="712925"/>
              <a:ext cx="43725" cy="41200"/>
            </a:xfrm>
            <a:custGeom>
              <a:avLst/>
              <a:gdLst/>
              <a:ahLst/>
              <a:cxnLst/>
              <a:rect l="l" t="t" r="r" b="b"/>
              <a:pathLst>
                <a:path w="1749" h="1648" extrusionOk="0">
                  <a:moveTo>
                    <a:pt x="935" y="1"/>
                  </a:moveTo>
                  <a:cubicBezTo>
                    <a:pt x="795" y="1"/>
                    <a:pt x="644" y="63"/>
                    <a:pt x="471" y="235"/>
                  </a:cubicBezTo>
                  <a:cubicBezTo>
                    <a:pt x="0" y="773"/>
                    <a:pt x="404" y="1176"/>
                    <a:pt x="606" y="1647"/>
                  </a:cubicBezTo>
                  <a:cubicBezTo>
                    <a:pt x="1076" y="1311"/>
                    <a:pt x="1479" y="908"/>
                    <a:pt x="1748" y="370"/>
                  </a:cubicBezTo>
                  <a:cubicBezTo>
                    <a:pt x="1474" y="278"/>
                    <a:pt x="1231" y="1"/>
                    <a:pt x="935" y="1"/>
                  </a:cubicBez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4534025" y="871550"/>
              <a:ext cx="36500" cy="15175"/>
            </a:xfrm>
            <a:custGeom>
              <a:avLst/>
              <a:gdLst/>
              <a:ahLst/>
              <a:cxnLst/>
              <a:rect l="l" t="t" r="r" b="b"/>
              <a:pathLst>
                <a:path w="1460" h="607" extrusionOk="0">
                  <a:moveTo>
                    <a:pt x="683" y="1"/>
                  </a:moveTo>
                  <a:cubicBezTo>
                    <a:pt x="269" y="1"/>
                    <a:pt x="1" y="359"/>
                    <a:pt x="250" y="546"/>
                  </a:cubicBezTo>
                  <a:cubicBezTo>
                    <a:pt x="348" y="588"/>
                    <a:pt x="438" y="607"/>
                    <a:pt x="522" y="607"/>
                  </a:cubicBezTo>
                  <a:cubicBezTo>
                    <a:pt x="842" y="607"/>
                    <a:pt x="1088" y="341"/>
                    <a:pt x="1460" y="75"/>
                  </a:cubicBezTo>
                  <a:lnTo>
                    <a:pt x="1191" y="75"/>
                  </a:lnTo>
                  <a:cubicBezTo>
                    <a:pt x="1056" y="8"/>
                    <a:pt x="922" y="8"/>
                    <a:pt x="787" y="8"/>
                  </a:cubicBezTo>
                  <a:cubicBezTo>
                    <a:pt x="752" y="3"/>
                    <a:pt x="717" y="1"/>
                    <a:pt x="68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4989000" y="774250"/>
              <a:ext cx="15150" cy="6750"/>
            </a:xfrm>
            <a:custGeom>
              <a:avLst/>
              <a:gdLst/>
              <a:ahLst/>
              <a:cxnLst/>
              <a:rect l="l" t="t" r="r" b="b"/>
              <a:pathLst>
                <a:path w="606" h="270" extrusionOk="0">
                  <a:moveTo>
                    <a:pt x="269" y="1"/>
                  </a:moveTo>
                  <a:cubicBezTo>
                    <a:pt x="202" y="1"/>
                    <a:pt x="68" y="68"/>
                    <a:pt x="0" y="135"/>
                  </a:cubicBezTo>
                  <a:lnTo>
                    <a:pt x="269" y="270"/>
                  </a:lnTo>
                  <a:lnTo>
                    <a:pt x="605" y="135"/>
                  </a:lnTo>
                  <a:cubicBezTo>
                    <a:pt x="471" y="68"/>
                    <a:pt x="404" y="1"/>
                    <a:pt x="26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4627650" y="7120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4913375" y="1065025"/>
              <a:ext cx="1016850" cy="852125"/>
            </a:xfrm>
            <a:custGeom>
              <a:avLst/>
              <a:gdLst/>
              <a:ahLst/>
              <a:cxnLst/>
              <a:rect l="l" t="t" r="r" b="b"/>
              <a:pathLst>
                <a:path w="40674" h="34085" extrusionOk="0">
                  <a:moveTo>
                    <a:pt x="18219" y="0"/>
                  </a:moveTo>
                  <a:cubicBezTo>
                    <a:pt x="17278" y="269"/>
                    <a:pt x="16337" y="471"/>
                    <a:pt x="15933" y="1076"/>
                  </a:cubicBezTo>
                  <a:cubicBezTo>
                    <a:pt x="15463" y="1748"/>
                    <a:pt x="15530" y="2219"/>
                    <a:pt x="16404" y="2353"/>
                  </a:cubicBezTo>
                  <a:cubicBezTo>
                    <a:pt x="16202" y="2689"/>
                    <a:pt x="16068" y="3160"/>
                    <a:pt x="15799" y="3362"/>
                  </a:cubicBezTo>
                  <a:cubicBezTo>
                    <a:pt x="14790" y="4101"/>
                    <a:pt x="14589" y="4706"/>
                    <a:pt x="15395" y="5916"/>
                  </a:cubicBezTo>
                  <a:cubicBezTo>
                    <a:pt x="16202" y="7059"/>
                    <a:pt x="15126" y="8337"/>
                    <a:pt x="15126" y="9614"/>
                  </a:cubicBezTo>
                  <a:cubicBezTo>
                    <a:pt x="15126" y="9681"/>
                    <a:pt x="14790" y="9883"/>
                    <a:pt x="14656" y="9883"/>
                  </a:cubicBezTo>
                  <a:cubicBezTo>
                    <a:pt x="14474" y="9852"/>
                    <a:pt x="14320" y="9838"/>
                    <a:pt x="14192" y="9838"/>
                  </a:cubicBezTo>
                  <a:cubicBezTo>
                    <a:pt x="13187" y="9838"/>
                    <a:pt x="13730" y="10706"/>
                    <a:pt x="13849" y="11362"/>
                  </a:cubicBezTo>
                  <a:cubicBezTo>
                    <a:pt x="14051" y="12169"/>
                    <a:pt x="14252" y="13042"/>
                    <a:pt x="14387" y="13849"/>
                  </a:cubicBezTo>
                  <a:cubicBezTo>
                    <a:pt x="14521" y="14387"/>
                    <a:pt x="15194" y="15194"/>
                    <a:pt x="14252" y="15395"/>
                  </a:cubicBezTo>
                  <a:cubicBezTo>
                    <a:pt x="14208" y="15404"/>
                    <a:pt x="14167" y="15408"/>
                    <a:pt x="14128" y="15408"/>
                  </a:cubicBezTo>
                  <a:cubicBezTo>
                    <a:pt x="13571" y="15408"/>
                    <a:pt x="13500" y="14554"/>
                    <a:pt x="13311" y="14051"/>
                  </a:cubicBezTo>
                  <a:cubicBezTo>
                    <a:pt x="13311" y="13984"/>
                    <a:pt x="13311" y="13916"/>
                    <a:pt x="13311" y="13916"/>
                  </a:cubicBezTo>
                  <a:cubicBezTo>
                    <a:pt x="13513" y="13042"/>
                    <a:pt x="12841" y="12706"/>
                    <a:pt x="12303" y="12303"/>
                  </a:cubicBezTo>
                  <a:cubicBezTo>
                    <a:pt x="12068" y="12101"/>
                    <a:pt x="11782" y="12000"/>
                    <a:pt x="11488" y="12000"/>
                  </a:cubicBezTo>
                  <a:cubicBezTo>
                    <a:pt x="11194" y="12000"/>
                    <a:pt x="10891" y="12101"/>
                    <a:pt x="10622" y="12303"/>
                  </a:cubicBezTo>
                  <a:cubicBezTo>
                    <a:pt x="10219" y="12774"/>
                    <a:pt x="10219" y="13513"/>
                    <a:pt x="10622" y="13984"/>
                  </a:cubicBezTo>
                  <a:cubicBezTo>
                    <a:pt x="11093" y="14387"/>
                    <a:pt x="11294" y="14925"/>
                    <a:pt x="11227" y="15530"/>
                  </a:cubicBezTo>
                  <a:cubicBezTo>
                    <a:pt x="11023" y="15652"/>
                    <a:pt x="10831" y="15701"/>
                    <a:pt x="10648" y="15701"/>
                  </a:cubicBezTo>
                  <a:cubicBezTo>
                    <a:pt x="10228" y="15701"/>
                    <a:pt x="9854" y="15448"/>
                    <a:pt x="9479" y="15261"/>
                  </a:cubicBezTo>
                  <a:cubicBezTo>
                    <a:pt x="9318" y="15169"/>
                    <a:pt x="9140" y="15124"/>
                    <a:pt x="8964" y="15124"/>
                  </a:cubicBezTo>
                  <a:cubicBezTo>
                    <a:pt x="8625" y="15124"/>
                    <a:pt x="8288" y="15288"/>
                    <a:pt x="8067" y="15597"/>
                  </a:cubicBezTo>
                  <a:cubicBezTo>
                    <a:pt x="7747" y="15864"/>
                    <a:pt x="7596" y="16387"/>
                    <a:pt x="7210" y="16387"/>
                  </a:cubicBezTo>
                  <a:cubicBezTo>
                    <a:pt x="7110" y="16387"/>
                    <a:pt x="6995" y="16352"/>
                    <a:pt x="6857" y="16269"/>
                  </a:cubicBezTo>
                  <a:cubicBezTo>
                    <a:pt x="6252" y="16001"/>
                    <a:pt x="5983" y="15328"/>
                    <a:pt x="6185" y="14723"/>
                  </a:cubicBezTo>
                  <a:cubicBezTo>
                    <a:pt x="6320" y="14387"/>
                    <a:pt x="6252" y="14051"/>
                    <a:pt x="5983" y="13849"/>
                  </a:cubicBezTo>
                  <a:cubicBezTo>
                    <a:pt x="5311" y="14253"/>
                    <a:pt x="4303" y="14454"/>
                    <a:pt x="4572" y="15597"/>
                  </a:cubicBezTo>
                  <a:cubicBezTo>
                    <a:pt x="4841" y="16404"/>
                    <a:pt x="4370" y="17278"/>
                    <a:pt x="3563" y="17480"/>
                  </a:cubicBezTo>
                  <a:cubicBezTo>
                    <a:pt x="3160" y="17748"/>
                    <a:pt x="2891" y="18219"/>
                    <a:pt x="2891" y="18690"/>
                  </a:cubicBezTo>
                  <a:cubicBezTo>
                    <a:pt x="2891" y="19429"/>
                    <a:pt x="2286" y="19496"/>
                    <a:pt x="1883" y="19765"/>
                  </a:cubicBezTo>
                  <a:cubicBezTo>
                    <a:pt x="336" y="20236"/>
                    <a:pt x="269" y="21580"/>
                    <a:pt x="0" y="22858"/>
                  </a:cubicBezTo>
                  <a:cubicBezTo>
                    <a:pt x="166" y="23686"/>
                    <a:pt x="434" y="24132"/>
                    <a:pt x="898" y="24132"/>
                  </a:cubicBezTo>
                  <a:cubicBezTo>
                    <a:pt x="1187" y="24132"/>
                    <a:pt x="1552" y="23959"/>
                    <a:pt x="2017" y="23597"/>
                  </a:cubicBezTo>
                  <a:cubicBezTo>
                    <a:pt x="2488" y="23126"/>
                    <a:pt x="3163" y="22859"/>
                    <a:pt x="3852" y="22859"/>
                  </a:cubicBezTo>
                  <a:cubicBezTo>
                    <a:pt x="4047" y="22859"/>
                    <a:pt x="4244" y="22880"/>
                    <a:pt x="4437" y="22925"/>
                  </a:cubicBezTo>
                  <a:cubicBezTo>
                    <a:pt x="6051" y="23328"/>
                    <a:pt x="7530" y="24202"/>
                    <a:pt x="8673" y="25412"/>
                  </a:cubicBezTo>
                  <a:cubicBezTo>
                    <a:pt x="9614" y="26488"/>
                    <a:pt x="10689" y="27698"/>
                    <a:pt x="9547" y="29379"/>
                  </a:cubicBezTo>
                  <a:cubicBezTo>
                    <a:pt x="8874" y="30253"/>
                    <a:pt x="9412" y="31127"/>
                    <a:pt x="10286" y="31732"/>
                  </a:cubicBezTo>
                  <a:cubicBezTo>
                    <a:pt x="10689" y="32001"/>
                    <a:pt x="11429" y="31799"/>
                    <a:pt x="11496" y="32606"/>
                  </a:cubicBezTo>
                  <a:cubicBezTo>
                    <a:pt x="11429" y="32740"/>
                    <a:pt x="11429" y="32942"/>
                    <a:pt x="11496" y="33076"/>
                  </a:cubicBezTo>
                  <a:cubicBezTo>
                    <a:pt x="11631" y="33547"/>
                    <a:pt x="12034" y="33883"/>
                    <a:pt x="12505" y="34085"/>
                  </a:cubicBezTo>
                  <a:cubicBezTo>
                    <a:pt x="13647" y="33816"/>
                    <a:pt x="14656" y="33345"/>
                    <a:pt x="15597" y="32606"/>
                  </a:cubicBezTo>
                  <a:cubicBezTo>
                    <a:pt x="16538" y="31934"/>
                    <a:pt x="17614" y="31396"/>
                    <a:pt x="18757" y="30992"/>
                  </a:cubicBezTo>
                  <a:cubicBezTo>
                    <a:pt x="18958" y="30925"/>
                    <a:pt x="19093" y="30791"/>
                    <a:pt x="19227" y="30589"/>
                  </a:cubicBezTo>
                  <a:cubicBezTo>
                    <a:pt x="21984" y="29850"/>
                    <a:pt x="24068" y="27900"/>
                    <a:pt x="26488" y="26488"/>
                  </a:cubicBezTo>
                  <a:cubicBezTo>
                    <a:pt x="28303" y="25278"/>
                    <a:pt x="30454" y="24538"/>
                    <a:pt x="32135" y="22992"/>
                  </a:cubicBezTo>
                  <a:cubicBezTo>
                    <a:pt x="33076" y="22656"/>
                    <a:pt x="33883" y="22051"/>
                    <a:pt x="34488" y="21177"/>
                  </a:cubicBezTo>
                  <a:cubicBezTo>
                    <a:pt x="36169" y="18891"/>
                    <a:pt x="37715" y="16404"/>
                    <a:pt x="39060" y="13849"/>
                  </a:cubicBezTo>
                  <a:cubicBezTo>
                    <a:pt x="39261" y="13379"/>
                    <a:pt x="39530" y="12908"/>
                    <a:pt x="39060" y="12370"/>
                  </a:cubicBezTo>
                  <a:cubicBezTo>
                    <a:pt x="39060" y="11563"/>
                    <a:pt x="39732" y="10891"/>
                    <a:pt x="40068" y="10152"/>
                  </a:cubicBezTo>
                  <a:cubicBezTo>
                    <a:pt x="40017" y="10145"/>
                    <a:pt x="39969" y="10143"/>
                    <a:pt x="39922" y="10143"/>
                  </a:cubicBezTo>
                  <a:cubicBezTo>
                    <a:pt x="39622" y="10143"/>
                    <a:pt x="39406" y="10258"/>
                    <a:pt x="39166" y="10258"/>
                  </a:cubicBezTo>
                  <a:cubicBezTo>
                    <a:pt x="39050" y="10258"/>
                    <a:pt x="38929" y="10231"/>
                    <a:pt x="38791" y="10152"/>
                  </a:cubicBezTo>
                  <a:cubicBezTo>
                    <a:pt x="38925" y="9547"/>
                    <a:pt x="38858" y="8538"/>
                    <a:pt x="39261" y="8404"/>
                  </a:cubicBezTo>
                  <a:cubicBezTo>
                    <a:pt x="40673" y="7597"/>
                    <a:pt x="39866" y="6992"/>
                    <a:pt x="39261" y="6320"/>
                  </a:cubicBezTo>
                  <a:cubicBezTo>
                    <a:pt x="38817" y="5807"/>
                    <a:pt x="38477" y="5538"/>
                    <a:pt x="38145" y="5538"/>
                  </a:cubicBezTo>
                  <a:cubicBezTo>
                    <a:pt x="37822" y="5538"/>
                    <a:pt x="37507" y="5791"/>
                    <a:pt x="37110" y="6320"/>
                  </a:cubicBezTo>
                  <a:cubicBezTo>
                    <a:pt x="36707" y="6790"/>
                    <a:pt x="36169" y="6723"/>
                    <a:pt x="35833" y="6925"/>
                  </a:cubicBezTo>
                  <a:cubicBezTo>
                    <a:pt x="35673" y="7004"/>
                    <a:pt x="35522" y="7036"/>
                    <a:pt x="35376" y="7036"/>
                  </a:cubicBezTo>
                  <a:cubicBezTo>
                    <a:pt x="34823" y="7036"/>
                    <a:pt x="34352" y="6582"/>
                    <a:pt x="33858" y="6582"/>
                  </a:cubicBezTo>
                  <a:cubicBezTo>
                    <a:pt x="33712" y="6582"/>
                    <a:pt x="33565" y="6621"/>
                    <a:pt x="33412" y="6723"/>
                  </a:cubicBezTo>
                  <a:cubicBezTo>
                    <a:pt x="32270" y="7261"/>
                    <a:pt x="31933" y="8538"/>
                    <a:pt x="30925" y="9143"/>
                  </a:cubicBezTo>
                  <a:cubicBezTo>
                    <a:pt x="29110" y="12101"/>
                    <a:pt x="27093" y="14925"/>
                    <a:pt x="24942" y="17681"/>
                  </a:cubicBezTo>
                  <a:cubicBezTo>
                    <a:pt x="24807" y="17748"/>
                    <a:pt x="24673" y="17950"/>
                    <a:pt x="24538" y="18085"/>
                  </a:cubicBezTo>
                  <a:cubicBezTo>
                    <a:pt x="24233" y="18172"/>
                    <a:pt x="23913" y="18217"/>
                    <a:pt x="23593" y="18217"/>
                  </a:cubicBezTo>
                  <a:cubicBezTo>
                    <a:pt x="22927" y="18217"/>
                    <a:pt x="22260" y="18023"/>
                    <a:pt x="21715" y="17614"/>
                  </a:cubicBezTo>
                  <a:cubicBezTo>
                    <a:pt x="20572" y="16942"/>
                    <a:pt x="19832" y="15732"/>
                    <a:pt x="19631" y="14454"/>
                  </a:cubicBezTo>
                  <a:cubicBezTo>
                    <a:pt x="19597" y="14353"/>
                    <a:pt x="19547" y="14303"/>
                    <a:pt x="19488" y="14303"/>
                  </a:cubicBezTo>
                  <a:cubicBezTo>
                    <a:pt x="19429" y="14303"/>
                    <a:pt x="19362" y="14353"/>
                    <a:pt x="19295" y="14454"/>
                  </a:cubicBezTo>
                  <a:cubicBezTo>
                    <a:pt x="18757" y="14320"/>
                    <a:pt x="18622" y="13782"/>
                    <a:pt x="18152" y="13513"/>
                  </a:cubicBezTo>
                  <a:cubicBezTo>
                    <a:pt x="18017" y="13849"/>
                    <a:pt x="17748" y="14118"/>
                    <a:pt x="17748" y="14589"/>
                  </a:cubicBezTo>
                  <a:cubicBezTo>
                    <a:pt x="17816" y="14858"/>
                    <a:pt x="17883" y="15127"/>
                    <a:pt x="17479" y="15194"/>
                  </a:cubicBezTo>
                  <a:cubicBezTo>
                    <a:pt x="17450" y="15200"/>
                    <a:pt x="17421" y="15202"/>
                    <a:pt x="17392" y="15202"/>
                  </a:cubicBezTo>
                  <a:cubicBezTo>
                    <a:pt x="17088" y="15202"/>
                    <a:pt x="16813" y="14896"/>
                    <a:pt x="16874" y="14589"/>
                  </a:cubicBezTo>
                  <a:cubicBezTo>
                    <a:pt x="17076" y="13580"/>
                    <a:pt x="16269" y="13042"/>
                    <a:pt x="15731" y="12303"/>
                  </a:cubicBezTo>
                  <a:cubicBezTo>
                    <a:pt x="17278" y="11900"/>
                    <a:pt x="17883" y="11160"/>
                    <a:pt x="17816" y="9547"/>
                  </a:cubicBezTo>
                  <a:cubicBezTo>
                    <a:pt x="17748" y="8673"/>
                    <a:pt x="17950" y="7731"/>
                    <a:pt x="18555" y="6992"/>
                  </a:cubicBezTo>
                  <a:cubicBezTo>
                    <a:pt x="18891" y="6521"/>
                    <a:pt x="19160" y="5782"/>
                    <a:pt x="18555" y="5378"/>
                  </a:cubicBezTo>
                  <a:cubicBezTo>
                    <a:pt x="17816" y="4908"/>
                    <a:pt x="18017" y="4841"/>
                    <a:pt x="18690" y="4706"/>
                  </a:cubicBezTo>
                  <a:cubicBezTo>
                    <a:pt x="19160" y="4639"/>
                    <a:pt x="19026" y="4370"/>
                    <a:pt x="18891" y="3967"/>
                  </a:cubicBezTo>
                  <a:cubicBezTo>
                    <a:pt x="18622" y="2689"/>
                    <a:pt x="17614" y="1546"/>
                    <a:pt x="18219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4820925" y="1162075"/>
              <a:ext cx="295825" cy="532575"/>
            </a:xfrm>
            <a:custGeom>
              <a:avLst/>
              <a:gdLst/>
              <a:ahLst/>
              <a:cxnLst/>
              <a:rect l="l" t="t" r="r" b="b"/>
              <a:pathLst>
                <a:path w="11833" h="21303" extrusionOk="0">
                  <a:moveTo>
                    <a:pt x="9984" y="1"/>
                  </a:moveTo>
                  <a:cubicBezTo>
                    <a:pt x="9850" y="1"/>
                    <a:pt x="9715" y="51"/>
                    <a:pt x="9614" y="152"/>
                  </a:cubicBezTo>
                  <a:cubicBezTo>
                    <a:pt x="7934" y="2370"/>
                    <a:pt x="6925" y="4992"/>
                    <a:pt x="5513" y="7413"/>
                  </a:cubicBezTo>
                  <a:cubicBezTo>
                    <a:pt x="4639" y="8892"/>
                    <a:pt x="4102" y="10505"/>
                    <a:pt x="3967" y="12119"/>
                  </a:cubicBezTo>
                  <a:cubicBezTo>
                    <a:pt x="2488" y="14472"/>
                    <a:pt x="2555" y="17362"/>
                    <a:pt x="807" y="19514"/>
                  </a:cubicBezTo>
                  <a:cubicBezTo>
                    <a:pt x="404" y="19917"/>
                    <a:pt x="1" y="20589"/>
                    <a:pt x="471" y="21127"/>
                  </a:cubicBezTo>
                  <a:cubicBezTo>
                    <a:pt x="597" y="21253"/>
                    <a:pt x="728" y="21302"/>
                    <a:pt x="862" y="21302"/>
                  </a:cubicBezTo>
                  <a:cubicBezTo>
                    <a:pt x="1225" y="21302"/>
                    <a:pt x="1606" y="20939"/>
                    <a:pt x="1950" y="20791"/>
                  </a:cubicBezTo>
                  <a:cubicBezTo>
                    <a:pt x="2354" y="20724"/>
                    <a:pt x="2824" y="20589"/>
                    <a:pt x="3295" y="20589"/>
                  </a:cubicBezTo>
                  <a:cubicBezTo>
                    <a:pt x="3833" y="20320"/>
                    <a:pt x="4169" y="19715"/>
                    <a:pt x="4034" y="19110"/>
                  </a:cubicBezTo>
                  <a:cubicBezTo>
                    <a:pt x="4303" y="17900"/>
                    <a:pt x="4841" y="16824"/>
                    <a:pt x="5581" y="15883"/>
                  </a:cubicBezTo>
                  <a:cubicBezTo>
                    <a:pt x="6051" y="14068"/>
                    <a:pt x="7328" y="12522"/>
                    <a:pt x="7665" y="10707"/>
                  </a:cubicBezTo>
                  <a:cubicBezTo>
                    <a:pt x="7866" y="10236"/>
                    <a:pt x="8135" y="9833"/>
                    <a:pt x="8404" y="9429"/>
                  </a:cubicBezTo>
                  <a:cubicBezTo>
                    <a:pt x="8471" y="9362"/>
                    <a:pt x="8606" y="9228"/>
                    <a:pt x="8673" y="9093"/>
                  </a:cubicBezTo>
                  <a:cubicBezTo>
                    <a:pt x="8740" y="8892"/>
                    <a:pt x="8807" y="8690"/>
                    <a:pt x="8942" y="8488"/>
                  </a:cubicBezTo>
                  <a:cubicBezTo>
                    <a:pt x="9009" y="8354"/>
                    <a:pt x="9076" y="8219"/>
                    <a:pt x="9144" y="8085"/>
                  </a:cubicBezTo>
                  <a:lnTo>
                    <a:pt x="9413" y="7480"/>
                  </a:lnTo>
                  <a:cubicBezTo>
                    <a:pt x="9480" y="7413"/>
                    <a:pt x="9480" y="7278"/>
                    <a:pt x="9547" y="7144"/>
                  </a:cubicBezTo>
                  <a:cubicBezTo>
                    <a:pt x="9614" y="6875"/>
                    <a:pt x="9749" y="6606"/>
                    <a:pt x="9883" y="6337"/>
                  </a:cubicBezTo>
                  <a:lnTo>
                    <a:pt x="10152" y="6001"/>
                  </a:lnTo>
                  <a:cubicBezTo>
                    <a:pt x="10354" y="5665"/>
                    <a:pt x="10623" y="5396"/>
                    <a:pt x="10824" y="5060"/>
                  </a:cubicBezTo>
                  <a:cubicBezTo>
                    <a:pt x="10959" y="4925"/>
                    <a:pt x="11026" y="4791"/>
                    <a:pt x="11093" y="4656"/>
                  </a:cubicBezTo>
                  <a:cubicBezTo>
                    <a:pt x="11160" y="4455"/>
                    <a:pt x="11295" y="4118"/>
                    <a:pt x="11362" y="3984"/>
                  </a:cubicBezTo>
                  <a:cubicBezTo>
                    <a:pt x="11429" y="3849"/>
                    <a:pt x="11497" y="3715"/>
                    <a:pt x="11564" y="3581"/>
                  </a:cubicBezTo>
                  <a:cubicBezTo>
                    <a:pt x="11698" y="3379"/>
                    <a:pt x="11765" y="3177"/>
                    <a:pt x="11833" y="2908"/>
                  </a:cubicBezTo>
                  <a:cubicBezTo>
                    <a:pt x="11833" y="2774"/>
                    <a:pt x="11765" y="2572"/>
                    <a:pt x="11698" y="2438"/>
                  </a:cubicBezTo>
                  <a:cubicBezTo>
                    <a:pt x="11564" y="2370"/>
                    <a:pt x="11429" y="2236"/>
                    <a:pt x="11295" y="2169"/>
                  </a:cubicBezTo>
                  <a:cubicBezTo>
                    <a:pt x="10018" y="1900"/>
                    <a:pt x="10354" y="959"/>
                    <a:pt x="10354" y="152"/>
                  </a:cubicBezTo>
                  <a:cubicBezTo>
                    <a:pt x="10253" y="51"/>
                    <a:pt x="10118" y="1"/>
                    <a:pt x="9984" y="1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5025975" y="1070650"/>
              <a:ext cx="228600" cy="337250"/>
            </a:xfrm>
            <a:custGeom>
              <a:avLst/>
              <a:gdLst/>
              <a:ahLst/>
              <a:cxnLst/>
              <a:rect l="l" t="t" r="r" b="b"/>
              <a:pathLst>
                <a:path w="9144" h="13490" extrusionOk="0">
                  <a:moveTo>
                    <a:pt x="7912" y="0"/>
                  </a:moveTo>
                  <a:cubicBezTo>
                    <a:pt x="7228" y="0"/>
                    <a:pt x="6843" y="717"/>
                    <a:pt x="6522" y="1590"/>
                  </a:cubicBezTo>
                  <a:cubicBezTo>
                    <a:pt x="6320" y="1658"/>
                    <a:pt x="6185" y="1725"/>
                    <a:pt x="6118" y="1859"/>
                  </a:cubicBezTo>
                  <a:cubicBezTo>
                    <a:pt x="5916" y="1994"/>
                    <a:pt x="5782" y="2195"/>
                    <a:pt x="5648" y="2397"/>
                  </a:cubicBezTo>
                  <a:cubicBezTo>
                    <a:pt x="5580" y="2532"/>
                    <a:pt x="5513" y="2666"/>
                    <a:pt x="5446" y="2868"/>
                  </a:cubicBezTo>
                  <a:cubicBezTo>
                    <a:pt x="5177" y="3137"/>
                    <a:pt x="4908" y="3406"/>
                    <a:pt x="4639" y="3674"/>
                  </a:cubicBezTo>
                  <a:cubicBezTo>
                    <a:pt x="4505" y="3809"/>
                    <a:pt x="4437" y="3943"/>
                    <a:pt x="4370" y="4078"/>
                  </a:cubicBezTo>
                  <a:cubicBezTo>
                    <a:pt x="4303" y="4280"/>
                    <a:pt x="4303" y="4548"/>
                    <a:pt x="4370" y="4750"/>
                  </a:cubicBezTo>
                  <a:cubicBezTo>
                    <a:pt x="4370" y="4817"/>
                    <a:pt x="4437" y="4817"/>
                    <a:pt x="4437" y="4885"/>
                  </a:cubicBezTo>
                  <a:lnTo>
                    <a:pt x="4303" y="5019"/>
                  </a:lnTo>
                  <a:cubicBezTo>
                    <a:pt x="4169" y="5086"/>
                    <a:pt x="4034" y="5153"/>
                    <a:pt x="3967" y="5288"/>
                  </a:cubicBezTo>
                  <a:cubicBezTo>
                    <a:pt x="3900" y="5288"/>
                    <a:pt x="3832" y="5355"/>
                    <a:pt x="3832" y="5422"/>
                  </a:cubicBezTo>
                  <a:cubicBezTo>
                    <a:pt x="3698" y="5557"/>
                    <a:pt x="3631" y="5691"/>
                    <a:pt x="3631" y="5826"/>
                  </a:cubicBezTo>
                  <a:cubicBezTo>
                    <a:pt x="3631" y="6095"/>
                    <a:pt x="3563" y="6296"/>
                    <a:pt x="3429" y="6498"/>
                  </a:cubicBezTo>
                  <a:cubicBezTo>
                    <a:pt x="3160" y="6767"/>
                    <a:pt x="3227" y="7103"/>
                    <a:pt x="3026" y="7305"/>
                  </a:cubicBezTo>
                  <a:cubicBezTo>
                    <a:pt x="2757" y="7574"/>
                    <a:pt x="2824" y="7977"/>
                    <a:pt x="2622" y="8179"/>
                  </a:cubicBezTo>
                  <a:cubicBezTo>
                    <a:pt x="2488" y="8918"/>
                    <a:pt x="1816" y="9254"/>
                    <a:pt x="1412" y="9792"/>
                  </a:cubicBezTo>
                  <a:cubicBezTo>
                    <a:pt x="1009" y="10128"/>
                    <a:pt x="1345" y="10666"/>
                    <a:pt x="1009" y="11002"/>
                  </a:cubicBezTo>
                  <a:cubicBezTo>
                    <a:pt x="740" y="11271"/>
                    <a:pt x="807" y="11607"/>
                    <a:pt x="605" y="11809"/>
                  </a:cubicBezTo>
                  <a:cubicBezTo>
                    <a:pt x="337" y="12078"/>
                    <a:pt x="404" y="12481"/>
                    <a:pt x="202" y="12683"/>
                  </a:cubicBezTo>
                  <a:cubicBezTo>
                    <a:pt x="0" y="12885"/>
                    <a:pt x="0" y="13221"/>
                    <a:pt x="202" y="13490"/>
                  </a:cubicBezTo>
                  <a:cubicBezTo>
                    <a:pt x="1143" y="13154"/>
                    <a:pt x="1479" y="12280"/>
                    <a:pt x="1883" y="11540"/>
                  </a:cubicBezTo>
                  <a:cubicBezTo>
                    <a:pt x="3093" y="9322"/>
                    <a:pt x="4505" y="7238"/>
                    <a:pt x="5916" y="5086"/>
                  </a:cubicBezTo>
                  <a:cubicBezTo>
                    <a:pt x="6925" y="3540"/>
                    <a:pt x="8337" y="2330"/>
                    <a:pt x="9143" y="649"/>
                  </a:cubicBezTo>
                  <a:lnTo>
                    <a:pt x="9076" y="515"/>
                  </a:lnTo>
                  <a:cubicBezTo>
                    <a:pt x="8609" y="153"/>
                    <a:pt x="8228" y="0"/>
                    <a:pt x="7912" y="0"/>
                  </a:cubicBezTo>
                  <a:close/>
                </a:path>
              </a:pathLst>
            </a:custGeom>
            <a:solidFill>
              <a:srgbClr val="B98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5372200" y="1317125"/>
              <a:ext cx="35325" cy="110950"/>
            </a:xfrm>
            <a:custGeom>
              <a:avLst/>
              <a:gdLst/>
              <a:ahLst/>
              <a:cxnLst/>
              <a:rect l="l" t="t" r="r" b="b"/>
              <a:pathLst>
                <a:path w="1413" h="4438" extrusionOk="0">
                  <a:moveTo>
                    <a:pt x="68" y="0"/>
                  </a:moveTo>
                  <a:cubicBezTo>
                    <a:pt x="0" y="673"/>
                    <a:pt x="68" y="1345"/>
                    <a:pt x="404" y="1950"/>
                  </a:cubicBezTo>
                  <a:cubicBezTo>
                    <a:pt x="740" y="2690"/>
                    <a:pt x="874" y="3564"/>
                    <a:pt x="874" y="4437"/>
                  </a:cubicBezTo>
                  <a:lnTo>
                    <a:pt x="1278" y="4437"/>
                  </a:lnTo>
                  <a:cubicBezTo>
                    <a:pt x="1412" y="3631"/>
                    <a:pt x="1076" y="2891"/>
                    <a:pt x="1143" y="2152"/>
                  </a:cubicBezTo>
                  <a:cubicBezTo>
                    <a:pt x="1345" y="1345"/>
                    <a:pt x="1076" y="538"/>
                    <a:pt x="471" y="0"/>
                  </a:cubicBezTo>
                  <a:close/>
                </a:path>
              </a:pathLst>
            </a:custGeom>
            <a:solidFill>
              <a:srgbClr val="F8C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5012525" y="138772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740" y="0"/>
                  </a:moveTo>
                  <a:cubicBezTo>
                    <a:pt x="270" y="403"/>
                    <a:pt x="1" y="1008"/>
                    <a:pt x="1" y="1613"/>
                  </a:cubicBezTo>
                  <a:cubicBezTo>
                    <a:pt x="337" y="1412"/>
                    <a:pt x="606" y="1143"/>
                    <a:pt x="740" y="807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5431025" y="1083500"/>
              <a:ext cx="33625" cy="31975"/>
            </a:xfrm>
            <a:custGeom>
              <a:avLst/>
              <a:gdLst/>
              <a:ahLst/>
              <a:cxnLst/>
              <a:rect l="l" t="t" r="r" b="b"/>
              <a:pathLst>
                <a:path w="1345" h="1279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337"/>
                    <a:pt x="0" y="807"/>
                    <a:pt x="202" y="1278"/>
                  </a:cubicBezTo>
                  <a:cubicBezTo>
                    <a:pt x="1345" y="1076"/>
                    <a:pt x="673" y="471"/>
                    <a:pt x="471" y="1"/>
                  </a:cubicBezTo>
                  <a:close/>
                </a:path>
              </a:pathLst>
            </a:custGeom>
            <a:solidFill>
              <a:srgbClr val="FAB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5941950" y="1386650"/>
              <a:ext cx="494150" cy="244800"/>
            </a:xfrm>
            <a:custGeom>
              <a:avLst/>
              <a:gdLst/>
              <a:ahLst/>
              <a:cxnLst/>
              <a:rect l="l" t="t" r="r" b="b"/>
              <a:pathLst>
                <a:path w="19766" h="9792" extrusionOk="0">
                  <a:moveTo>
                    <a:pt x="17185" y="1"/>
                  </a:moveTo>
                  <a:cubicBezTo>
                    <a:pt x="16661" y="1"/>
                    <a:pt x="16155" y="182"/>
                    <a:pt x="15732" y="446"/>
                  </a:cubicBezTo>
                  <a:cubicBezTo>
                    <a:pt x="14858" y="1119"/>
                    <a:pt x="13850" y="1455"/>
                    <a:pt x="12774" y="1656"/>
                  </a:cubicBezTo>
                  <a:cubicBezTo>
                    <a:pt x="10824" y="2665"/>
                    <a:pt x="9144" y="4077"/>
                    <a:pt x="7127" y="4951"/>
                  </a:cubicBezTo>
                  <a:cubicBezTo>
                    <a:pt x="4572" y="6295"/>
                    <a:pt x="2219" y="7909"/>
                    <a:pt x="1" y="9791"/>
                  </a:cubicBezTo>
                  <a:cubicBezTo>
                    <a:pt x="1144" y="9657"/>
                    <a:pt x="2219" y="9522"/>
                    <a:pt x="3295" y="9253"/>
                  </a:cubicBezTo>
                  <a:cubicBezTo>
                    <a:pt x="5715" y="8581"/>
                    <a:pt x="8202" y="8043"/>
                    <a:pt x="10690" y="7640"/>
                  </a:cubicBezTo>
                  <a:cubicBezTo>
                    <a:pt x="12841" y="7169"/>
                    <a:pt x="15127" y="7304"/>
                    <a:pt x="17211" y="6497"/>
                  </a:cubicBezTo>
                  <a:cubicBezTo>
                    <a:pt x="17547" y="6094"/>
                    <a:pt x="18152" y="6362"/>
                    <a:pt x="18488" y="6094"/>
                  </a:cubicBezTo>
                  <a:lnTo>
                    <a:pt x="18824" y="6094"/>
                  </a:lnTo>
                  <a:cubicBezTo>
                    <a:pt x="19026" y="5690"/>
                    <a:pt x="19766" y="5421"/>
                    <a:pt x="18959" y="4883"/>
                  </a:cubicBezTo>
                  <a:cubicBezTo>
                    <a:pt x="18287" y="4413"/>
                    <a:pt x="17480" y="3673"/>
                    <a:pt x="17749" y="2934"/>
                  </a:cubicBezTo>
                  <a:cubicBezTo>
                    <a:pt x="18219" y="1724"/>
                    <a:pt x="17682" y="1253"/>
                    <a:pt x="16740" y="984"/>
                  </a:cubicBezTo>
                  <a:cubicBezTo>
                    <a:pt x="16875" y="379"/>
                    <a:pt x="17547" y="648"/>
                    <a:pt x="17614" y="43"/>
                  </a:cubicBezTo>
                  <a:cubicBezTo>
                    <a:pt x="17471" y="14"/>
                    <a:pt x="17327" y="1"/>
                    <a:pt x="17185" y="1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6026000" y="1186025"/>
              <a:ext cx="237000" cy="243725"/>
            </a:xfrm>
            <a:custGeom>
              <a:avLst/>
              <a:gdLst/>
              <a:ahLst/>
              <a:cxnLst/>
              <a:rect l="l" t="t" r="r" b="b"/>
              <a:pathLst>
                <a:path w="9480" h="9749" extrusionOk="0">
                  <a:moveTo>
                    <a:pt x="2958" y="1"/>
                  </a:moveTo>
                  <a:cubicBezTo>
                    <a:pt x="1008" y="270"/>
                    <a:pt x="67" y="1345"/>
                    <a:pt x="0" y="3497"/>
                  </a:cubicBezTo>
                  <a:cubicBezTo>
                    <a:pt x="90" y="3489"/>
                    <a:pt x="170" y="3485"/>
                    <a:pt x="243" y="3485"/>
                  </a:cubicBezTo>
                  <a:cubicBezTo>
                    <a:pt x="824" y="3485"/>
                    <a:pt x="904" y="3750"/>
                    <a:pt x="1143" y="4707"/>
                  </a:cubicBezTo>
                  <a:cubicBezTo>
                    <a:pt x="1614" y="6387"/>
                    <a:pt x="941" y="8135"/>
                    <a:pt x="1748" y="9749"/>
                  </a:cubicBezTo>
                  <a:cubicBezTo>
                    <a:pt x="2487" y="9547"/>
                    <a:pt x="3160" y="9211"/>
                    <a:pt x="3765" y="8808"/>
                  </a:cubicBezTo>
                  <a:cubicBezTo>
                    <a:pt x="4908" y="8001"/>
                    <a:pt x="6118" y="7194"/>
                    <a:pt x="7328" y="6387"/>
                  </a:cubicBezTo>
                  <a:cubicBezTo>
                    <a:pt x="7798" y="6186"/>
                    <a:pt x="8202" y="5917"/>
                    <a:pt x="8605" y="5648"/>
                  </a:cubicBezTo>
                  <a:cubicBezTo>
                    <a:pt x="8605" y="5513"/>
                    <a:pt x="8605" y="5446"/>
                    <a:pt x="8605" y="5312"/>
                  </a:cubicBezTo>
                  <a:cubicBezTo>
                    <a:pt x="8538" y="4976"/>
                    <a:pt x="9479" y="4370"/>
                    <a:pt x="8336" y="4236"/>
                  </a:cubicBezTo>
                  <a:cubicBezTo>
                    <a:pt x="7866" y="4169"/>
                    <a:pt x="7395" y="3900"/>
                    <a:pt x="8135" y="3362"/>
                  </a:cubicBezTo>
                  <a:cubicBezTo>
                    <a:pt x="8874" y="2891"/>
                    <a:pt x="8538" y="2286"/>
                    <a:pt x="8202" y="1614"/>
                  </a:cubicBezTo>
                  <a:cubicBezTo>
                    <a:pt x="7837" y="1006"/>
                    <a:pt x="7472" y="452"/>
                    <a:pt x="6758" y="452"/>
                  </a:cubicBezTo>
                  <a:cubicBezTo>
                    <a:pt x="6683" y="452"/>
                    <a:pt x="6604" y="458"/>
                    <a:pt x="6521" y="471"/>
                  </a:cubicBezTo>
                  <a:cubicBezTo>
                    <a:pt x="6128" y="559"/>
                    <a:pt x="5729" y="603"/>
                    <a:pt x="5331" y="603"/>
                  </a:cubicBezTo>
                  <a:cubicBezTo>
                    <a:pt x="4503" y="603"/>
                    <a:pt x="3685" y="409"/>
                    <a:pt x="2958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5822750" y="1238125"/>
              <a:ext cx="252000" cy="321350"/>
            </a:xfrm>
            <a:custGeom>
              <a:avLst/>
              <a:gdLst/>
              <a:ahLst/>
              <a:cxnLst/>
              <a:rect l="l" t="t" r="r" b="b"/>
              <a:pathLst>
                <a:path w="10080" h="12854" extrusionOk="0">
                  <a:moveTo>
                    <a:pt x="9407" y="1"/>
                  </a:moveTo>
                  <a:cubicBezTo>
                    <a:pt x="9004" y="673"/>
                    <a:pt x="8937" y="1345"/>
                    <a:pt x="8264" y="1547"/>
                  </a:cubicBezTo>
                  <a:cubicBezTo>
                    <a:pt x="8157" y="1527"/>
                    <a:pt x="8057" y="1517"/>
                    <a:pt x="7965" y="1517"/>
                  </a:cubicBezTo>
                  <a:cubicBezTo>
                    <a:pt x="7132" y="1517"/>
                    <a:pt x="6866" y="2280"/>
                    <a:pt x="6382" y="2824"/>
                  </a:cubicBezTo>
                  <a:lnTo>
                    <a:pt x="6046" y="3228"/>
                  </a:lnTo>
                  <a:cubicBezTo>
                    <a:pt x="5912" y="3362"/>
                    <a:pt x="5777" y="3497"/>
                    <a:pt x="5643" y="3631"/>
                  </a:cubicBezTo>
                  <a:cubicBezTo>
                    <a:pt x="4701" y="4908"/>
                    <a:pt x="3760" y="6186"/>
                    <a:pt x="2953" y="7597"/>
                  </a:cubicBezTo>
                  <a:cubicBezTo>
                    <a:pt x="2147" y="8740"/>
                    <a:pt x="1407" y="10018"/>
                    <a:pt x="735" y="11362"/>
                  </a:cubicBezTo>
                  <a:cubicBezTo>
                    <a:pt x="546" y="11930"/>
                    <a:pt x="1" y="12853"/>
                    <a:pt x="1214" y="12853"/>
                  </a:cubicBezTo>
                  <a:cubicBezTo>
                    <a:pt x="1293" y="12853"/>
                    <a:pt x="1380" y="12850"/>
                    <a:pt x="1474" y="12841"/>
                  </a:cubicBezTo>
                  <a:lnTo>
                    <a:pt x="4164" y="11161"/>
                  </a:lnTo>
                  <a:lnTo>
                    <a:pt x="9878" y="7597"/>
                  </a:lnTo>
                  <a:cubicBezTo>
                    <a:pt x="10080" y="5043"/>
                    <a:pt x="9945" y="2488"/>
                    <a:pt x="9407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5716750" y="1306825"/>
              <a:ext cx="262200" cy="333025"/>
            </a:xfrm>
            <a:custGeom>
              <a:avLst/>
              <a:gdLst/>
              <a:ahLst/>
              <a:cxnLst/>
              <a:rect l="l" t="t" r="r" b="b"/>
              <a:pathLst>
                <a:path w="10488" h="13321" extrusionOk="0">
                  <a:moveTo>
                    <a:pt x="9415" y="1"/>
                  </a:moveTo>
                  <a:cubicBezTo>
                    <a:pt x="9369" y="1"/>
                    <a:pt x="9323" y="3"/>
                    <a:pt x="9278" y="9"/>
                  </a:cubicBezTo>
                  <a:cubicBezTo>
                    <a:pt x="8135" y="614"/>
                    <a:pt x="8000" y="2160"/>
                    <a:pt x="6857" y="2833"/>
                  </a:cubicBezTo>
                  <a:cubicBezTo>
                    <a:pt x="6588" y="4312"/>
                    <a:pt x="5647" y="5455"/>
                    <a:pt x="4908" y="6665"/>
                  </a:cubicBezTo>
                  <a:cubicBezTo>
                    <a:pt x="3361" y="8950"/>
                    <a:pt x="2420" y="11707"/>
                    <a:pt x="0" y="13320"/>
                  </a:cubicBezTo>
                  <a:cubicBezTo>
                    <a:pt x="740" y="13320"/>
                    <a:pt x="1479" y="12984"/>
                    <a:pt x="1882" y="12379"/>
                  </a:cubicBezTo>
                  <a:cubicBezTo>
                    <a:pt x="2353" y="11976"/>
                    <a:pt x="2756" y="11371"/>
                    <a:pt x="3496" y="11303"/>
                  </a:cubicBezTo>
                  <a:cubicBezTo>
                    <a:pt x="4303" y="11169"/>
                    <a:pt x="5109" y="10766"/>
                    <a:pt x="5714" y="10093"/>
                  </a:cubicBezTo>
                  <a:cubicBezTo>
                    <a:pt x="4437" y="9757"/>
                    <a:pt x="5244" y="8950"/>
                    <a:pt x="5513" y="8614"/>
                  </a:cubicBezTo>
                  <a:cubicBezTo>
                    <a:pt x="6252" y="7337"/>
                    <a:pt x="6992" y="6060"/>
                    <a:pt x="7731" y="4849"/>
                  </a:cubicBezTo>
                  <a:cubicBezTo>
                    <a:pt x="8538" y="3438"/>
                    <a:pt x="9546" y="2160"/>
                    <a:pt x="10488" y="816"/>
                  </a:cubicBezTo>
                  <a:cubicBezTo>
                    <a:pt x="10365" y="324"/>
                    <a:pt x="9904" y="1"/>
                    <a:pt x="9415" y="1"/>
                  </a:cubicBez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5394050" y="1727225"/>
              <a:ext cx="181525" cy="104425"/>
            </a:xfrm>
            <a:custGeom>
              <a:avLst/>
              <a:gdLst/>
              <a:ahLst/>
              <a:cxnLst/>
              <a:rect l="l" t="t" r="r" b="b"/>
              <a:pathLst>
                <a:path w="7261" h="4177" extrusionOk="0">
                  <a:moveTo>
                    <a:pt x="7261" y="0"/>
                  </a:moveTo>
                  <a:cubicBezTo>
                    <a:pt x="4572" y="1009"/>
                    <a:pt x="2421" y="2824"/>
                    <a:pt x="0" y="4101"/>
                  </a:cubicBezTo>
                  <a:cubicBezTo>
                    <a:pt x="236" y="4151"/>
                    <a:pt x="475" y="4177"/>
                    <a:pt x="714" y="4177"/>
                  </a:cubicBezTo>
                  <a:cubicBezTo>
                    <a:pt x="1429" y="4177"/>
                    <a:pt x="2135" y="3950"/>
                    <a:pt x="2689" y="3496"/>
                  </a:cubicBezTo>
                  <a:cubicBezTo>
                    <a:pt x="3605" y="2842"/>
                    <a:pt x="4267" y="1678"/>
                    <a:pt x="5541" y="1678"/>
                  </a:cubicBezTo>
                  <a:cubicBezTo>
                    <a:pt x="5576" y="1678"/>
                    <a:pt x="5611" y="1679"/>
                    <a:pt x="5647" y="1681"/>
                  </a:cubicBezTo>
                  <a:cubicBezTo>
                    <a:pt x="6387" y="1345"/>
                    <a:pt x="6925" y="740"/>
                    <a:pt x="726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6382300" y="1135600"/>
              <a:ext cx="177075" cy="110950"/>
            </a:xfrm>
            <a:custGeom>
              <a:avLst/>
              <a:gdLst/>
              <a:ahLst/>
              <a:cxnLst/>
              <a:rect l="l" t="t" r="r" b="b"/>
              <a:pathLst>
                <a:path w="7083" h="4438" extrusionOk="0">
                  <a:moveTo>
                    <a:pt x="6858" y="1"/>
                  </a:moveTo>
                  <a:cubicBezTo>
                    <a:pt x="4168" y="808"/>
                    <a:pt x="2219" y="2824"/>
                    <a:pt x="0" y="4438"/>
                  </a:cubicBezTo>
                  <a:cubicBezTo>
                    <a:pt x="1950" y="4169"/>
                    <a:pt x="3295" y="2824"/>
                    <a:pt x="4774" y="1749"/>
                  </a:cubicBezTo>
                  <a:cubicBezTo>
                    <a:pt x="5156" y="1414"/>
                    <a:pt x="5437" y="1113"/>
                    <a:pt x="5858" y="1113"/>
                  </a:cubicBezTo>
                  <a:cubicBezTo>
                    <a:pt x="6029" y="1113"/>
                    <a:pt x="6222" y="1162"/>
                    <a:pt x="6454" y="1278"/>
                  </a:cubicBezTo>
                  <a:cubicBezTo>
                    <a:pt x="6585" y="1371"/>
                    <a:pt x="6699" y="1413"/>
                    <a:pt x="6789" y="1413"/>
                  </a:cubicBezTo>
                  <a:cubicBezTo>
                    <a:pt x="7022" y="1413"/>
                    <a:pt x="7082" y="1129"/>
                    <a:pt x="6790" y="740"/>
                  </a:cubicBezTo>
                  <a:cubicBezTo>
                    <a:pt x="6521" y="471"/>
                    <a:pt x="6858" y="270"/>
                    <a:pt x="6858" y="1"/>
                  </a:cubicBezTo>
                  <a:close/>
                </a:path>
              </a:pathLst>
            </a:custGeom>
            <a:solidFill>
              <a:srgbClr val="969A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6291550" y="1342950"/>
              <a:ext cx="100850" cy="54875"/>
            </a:xfrm>
            <a:custGeom>
              <a:avLst/>
              <a:gdLst/>
              <a:ahLst/>
              <a:cxnLst/>
              <a:rect l="l" t="t" r="r" b="b"/>
              <a:pathLst>
                <a:path w="4034" h="2195" extrusionOk="0">
                  <a:moveTo>
                    <a:pt x="2563" y="1"/>
                  </a:moveTo>
                  <a:cubicBezTo>
                    <a:pt x="2271" y="1"/>
                    <a:pt x="1976" y="102"/>
                    <a:pt x="1681" y="446"/>
                  </a:cubicBezTo>
                  <a:cubicBezTo>
                    <a:pt x="1210" y="1052"/>
                    <a:pt x="0" y="1052"/>
                    <a:pt x="0" y="2194"/>
                  </a:cubicBezTo>
                  <a:cubicBezTo>
                    <a:pt x="1479" y="1791"/>
                    <a:pt x="2891" y="1119"/>
                    <a:pt x="4034" y="178"/>
                  </a:cubicBezTo>
                  <a:lnTo>
                    <a:pt x="4034" y="178"/>
                  </a:lnTo>
                  <a:cubicBezTo>
                    <a:pt x="3952" y="200"/>
                    <a:pt x="3870" y="209"/>
                    <a:pt x="3787" y="209"/>
                  </a:cubicBezTo>
                  <a:cubicBezTo>
                    <a:pt x="3392" y="209"/>
                    <a:pt x="2981" y="1"/>
                    <a:pt x="2563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6390700" y="1286750"/>
              <a:ext cx="84050" cy="60650"/>
            </a:xfrm>
            <a:custGeom>
              <a:avLst/>
              <a:gdLst/>
              <a:ahLst/>
              <a:cxnLst/>
              <a:rect l="l" t="t" r="r" b="b"/>
              <a:pathLst>
                <a:path w="3362" h="2426" extrusionOk="0">
                  <a:moveTo>
                    <a:pt x="3248" y="1"/>
                  </a:moveTo>
                  <a:cubicBezTo>
                    <a:pt x="2497" y="1"/>
                    <a:pt x="1912" y="614"/>
                    <a:pt x="1143" y="678"/>
                  </a:cubicBezTo>
                  <a:cubicBezTo>
                    <a:pt x="471" y="678"/>
                    <a:pt x="1" y="1619"/>
                    <a:pt x="68" y="2426"/>
                  </a:cubicBezTo>
                  <a:cubicBezTo>
                    <a:pt x="1412" y="1955"/>
                    <a:pt x="2555" y="1148"/>
                    <a:pt x="3362" y="5"/>
                  </a:cubicBezTo>
                  <a:cubicBezTo>
                    <a:pt x="3324" y="2"/>
                    <a:pt x="3286" y="1"/>
                    <a:pt x="3248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5901625" y="1564175"/>
              <a:ext cx="33625" cy="23650"/>
            </a:xfrm>
            <a:custGeom>
              <a:avLst/>
              <a:gdLst/>
              <a:ahLst/>
              <a:cxnLst/>
              <a:rect l="l" t="t" r="r" b="b"/>
              <a:pathLst>
                <a:path w="1345" h="946" extrusionOk="0">
                  <a:moveTo>
                    <a:pt x="471" y="1"/>
                  </a:moveTo>
                  <a:cubicBezTo>
                    <a:pt x="202" y="1"/>
                    <a:pt x="0" y="270"/>
                    <a:pt x="0" y="539"/>
                  </a:cubicBezTo>
                  <a:cubicBezTo>
                    <a:pt x="105" y="905"/>
                    <a:pt x="372" y="945"/>
                    <a:pt x="612" y="945"/>
                  </a:cubicBezTo>
                  <a:cubicBezTo>
                    <a:pt x="681" y="945"/>
                    <a:pt x="747" y="942"/>
                    <a:pt x="807" y="942"/>
                  </a:cubicBezTo>
                  <a:cubicBezTo>
                    <a:pt x="1076" y="942"/>
                    <a:pt x="1345" y="808"/>
                    <a:pt x="1278" y="539"/>
                  </a:cubicBezTo>
                  <a:cubicBezTo>
                    <a:pt x="1143" y="203"/>
                    <a:pt x="807" y="1"/>
                    <a:pt x="471" y="1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6209175" y="1327200"/>
              <a:ext cx="31975" cy="19250"/>
            </a:xfrm>
            <a:custGeom>
              <a:avLst/>
              <a:gdLst/>
              <a:ahLst/>
              <a:cxnLst/>
              <a:rect l="l" t="t" r="r" b="b"/>
              <a:pathLst>
                <a:path w="1279" h="770" extrusionOk="0">
                  <a:moveTo>
                    <a:pt x="1278" y="1"/>
                  </a:moveTo>
                  <a:cubicBezTo>
                    <a:pt x="740" y="1"/>
                    <a:pt x="270" y="270"/>
                    <a:pt x="1" y="740"/>
                  </a:cubicBezTo>
                  <a:cubicBezTo>
                    <a:pt x="91" y="760"/>
                    <a:pt x="180" y="770"/>
                    <a:pt x="266" y="770"/>
                  </a:cubicBezTo>
                  <a:cubicBezTo>
                    <a:pt x="757" y="770"/>
                    <a:pt x="1164" y="458"/>
                    <a:pt x="1278" y="1"/>
                  </a:cubicBezTo>
                  <a:close/>
                </a:path>
              </a:pathLst>
            </a:custGeom>
            <a:solidFill>
              <a:srgbClr val="A3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5555400" y="1781000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0"/>
                  </a:moveTo>
                  <a:cubicBezTo>
                    <a:pt x="67" y="101"/>
                    <a:pt x="135" y="152"/>
                    <a:pt x="202" y="152"/>
                  </a:cubicBezTo>
                  <a:cubicBezTo>
                    <a:pt x="269" y="152"/>
                    <a:pt x="336" y="101"/>
                    <a:pt x="40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5948675" y="1133925"/>
              <a:ext cx="151300" cy="193300"/>
            </a:xfrm>
            <a:custGeom>
              <a:avLst/>
              <a:gdLst/>
              <a:ahLst/>
              <a:cxnLst/>
              <a:rect l="l" t="t" r="r" b="b"/>
              <a:pathLst>
                <a:path w="6052" h="7732" extrusionOk="0">
                  <a:moveTo>
                    <a:pt x="4438" y="1"/>
                  </a:moveTo>
                  <a:cubicBezTo>
                    <a:pt x="3833" y="807"/>
                    <a:pt x="3295" y="1614"/>
                    <a:pt x="2824" y="2488"/>
                  </a:cubicBezTo>
                  <a:cubicBezTo>
                    <a:pt x="2488" y="3228"/>
                    <a:pt x="2017" y="3967"/>
                    <a:pt x="1345" y="4505"/>
                  </a:cubicBezTo>
                  <a:cubicBezTo>
                    <a:pt x="673" y="5110"/>
                    <a:pt x="202" y="5984"/>
                    <a:pt x="1" y="6858"/>
                  </a:cubicBezTo>
                  <a:cubicBezTo>
                    <a:pt x="269" y="7328"/>
                    <a:pt x="807" y="7463"/>
                    <a:pt x="1211" y="7732"/>
                  </a:cubicBezTo>
                  <a:lnTo>
                    <a:pt x="1211" y="7665"/>
                  </a:lnTo>
                  <a:lnTo>
                    <a:pt x="1614" y="7328"/>
                  </a:lnTo>
                  <a:cubicBezTo>
                    <a:pt x="1950" y="6656"/>
                    <a:pt x="2555" y="6051"/>
                    <a:pt x="3160" y="5648"/>
                  </a:cubicBezTo>
                  <a:cubicBezTo>
                    <a:pt x="3496" y="4101"/>
                    <a:pt x="4572" y="2757"/>
                    <a:pt x="6051" y="2085"/>
                  </a:cubicBezTo>
                  <a:lnTo>
                    <a:pt x="6051" y="1278"/>
                  </a:lnTo>
                  <a:cubicBezTo>
                    <a:pt x="6051" y="538"/>
                    <a:pt x="5513" y="1"/>
                    <a:pt x="4841" y="1"/>
                  </a:cubicBez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6069675" y="1065025"/>
              <a:ext cx="68950" cy="100850"/>
            </a:xfrm>
            <a:custGeom>
              <a:avLst/>
              <a:gdLst/>
              <a:ahLst/>
              <a:cxnLst/>
              <a:rect l="l" t="t" r="r" b="b"/>
              <a:pathLst>
                <a:path w="2758" h="4034" extrusionOk="0">
                  <a:moveTo>
                    <a:pt x="1951" y="0"/>
                  </a:moveTo>
                  <a:cubicBezTo>
                    <a:pt x="1413" y="740"/>
                    <a:pt x="539" y="1345"/>
                    <a:pt x="337" y="2353"/>
                  </a:cubicBezTo>
                  <a:cubicBezTo>
                    <a:pt x="270" y="2555"/>
                    <a:pt x="135" y="2689"/>
                    <a:pt x="1" y="2824"/>
                  </a:cubicBezTo>
                  <a:lnTo>
                    <a:pt x="1211" y="4034"/>
                  </a:lnTo>
                  <a:cubicBezTo>
                    <a:pt x="1278" y="3899"/>
                    <a:pt x="1480" y="3765"/>
                    <a:pt x="1614" y="3631"/>
                  </a:cubicBezTo>
                  <a:lnTo>
                    <a:pt x="2757" y="1950"/>
                  </a:lnTo>
                  <a:cubicBezTo>
                    <a:pt x="2556" y="1950"/>
                    <a:pt x="2337" y="2000"/>
                    <a:pt x="2119" y="2000"/>
                  </a:cubicBezTo>
                  <a:cubicBezTo>
                    <a:pt x="1900" y="2000"/>
                    <a:pt x="1682" y="1950"/>
                    <a:pt x="1480" y="1748"/>
                  </a:cubicBezTo>
                  <a:cubicBezTo>
                    <a:pt x="1682" y="1210"/>
                    <a:pt x="2152" y="673"/>
                    <a:pt x="1951" y="0"/>
                  </a:cubicBezTo>
                  <a:close/>
                </a:path>
              </a:pathLst>
            </a:custGeom>
            <a:solidFill>
              <a:srgbClr val="A7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6099950" y="115577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0" y="404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5943625" y="1126275"/>
              <a:ext cx="38700" cy="28275"/>
            </a:xfrm>
            <a:custGeom>
              <a:avLst/>
              <a:gdLst/>
              <a:ahLst/>
              <a:cxnLst/>
              <a:rect l="l" t="t" r="r" b="b"/>
              <a:pathLst>
                <a:path w="1548" h="1131" extrusionOk="0">
                  <a:moveTo>
                    <a:pt x="427" y="0"/>
                  </a:moveTo>
                  <a:cubicBezTo>
                    <a:pt x="247" y="0"/>
                    <a:pt x="68" y="60"/>
                    <a:pt x="68" y="239"/>
                  </a:cubicBezTo>
                  <a:cubicBezTo>
                    <a:pt x="1" y="643"/>
                    <a:pt x="270" y="1046"/>
                    <a:pt x="673" y="1113"/>
                  </a:cubicBezTo>
                  <a:cubicBezTo>
                    <a:pt x="729" y="1125"/>
                    <a:pt x="787" y="1130"/>
                    <a:pt x="845" y="1130"/>
                  </a:cubicBezTo>
                  <a:cubicBezTo>
                    <a:pt x="1136" y="1130"/>
                    <a:pt x="1435" y="990"/>
                    <a:pt x="1547" y="710"/>
                  </a:cubicBezTo>
                  <a:cubicBezTo>
                    <a:pt x="1480" y="172"/>
                    <a:pt x="875" y="172"/>
                    <a:pt x="673" y="38"/>
                  </a:cubicBezTo>
                  <a:cubicBezTo>
                    <a:pt x="606" y="15"/>
                    <a:pt x="516" y="0"/>
                    <a:pt x="427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6019275" y="1135600"/>
              <a:ext cx="40350" cy="60550"/>
            </a:xfrm>
            <a:custGeom>
              <a:avLst/>
              <a:gdLst/>
              <a:ahLst/>
              <a:cxnLst/>
              <a:rect l="l" t="t" r="r" b="b"/>
              <a:pathLst>
                <a:path w="1614" h="242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403" y="337"/>
                    <a:pt x="336" y="1480"/>
                    <a:pt x="0" y="2421"/>
                  </a:cubicBezTo>
                  <a:cubicBezTo>
                    <a:pt x="807" y="1816"/>
                    <a:pt x="1412" y="942"/>
                    <a:pt x="1614" y="1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5770525" y="117595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0"/>
                  </a:moveTo>
                  <a:cubicBezTo>
                    <a:pt x="471" y="0"/>
                    <a:pt x="135" y="68"/>
                    <a:pt x="68" y="336"/>
                  </a:cubicBezTo>
                  <a:cubicBezTo>
                    <a:pt x="0" y="740"/>
                    <a:pt x="404" y="740"/>
                    <a:pt x="673" y="807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5785650" y="1162500"/>
              <a:ext cx="19900" cy="17275"/>
            </a:xfrm>
            <a:custGeom>
              <a:avLst/>
              <a:gdLst/>
              <a:ahLst/>
              <a:cxnLst/>
              <a:rect l="l" t="t" r="r" b="b"/>
              <a:pathLst>
                <a:path w="796" h="691" extrusionOk="0">
                  <a:moveTo>
                    <a:pt x="471" y="0"/>
                  </a:moveTo>
                  <a:cubicBezTo>
                    <a:pt x="202" y="0"/>
                    <a:pt x="135" y="135"/>
                    <a:pt x="68" y="337"/>
                  </a:cubicBezTo>
                  <a:cubicBezTo>
                    <a:pt x="0" y="673"/>
                    <a:pt x="202" y="538"/>
                    <a:pt x="471" y="673"/>
                  </a:cubicBezTo>
                  <a:cubicBezTo>
                    <a:pt x="507" y="685"/>
                    <a:pt x="540" y="690"/>
                    <a:pt x="571" y="690"/>
                  </a:cubicBezTo>
                  <a:cubicBezTo>
                    <a:pt x="714" y="690"/>
                    <a:pt x="795" y="570"/>
                    <a:pt x="740" y="404"/>
                  </a:cubicBezTo>
                  <a:cubicBezTo>
                    <a:pt x="673" y="269"/>
                    <a:pt x="605" y="135"/>
                    <a:pt x="471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5743625" y="1207800"/>
              <a:ext cx="6750" cy="5150"/>
            </a:xfrm>
            <a:custGeom>
              <a:avLst/>
              <a:gdLst/>
              <a:ahLst/>
              <a:cxnLst/>
              <a:rect l="l" t="t" r="r" b="b"/>
              <a:pathLst>
                <a:path w="270" h="206" extrusionOk="0">
                  <a:moveTo>
                    <a:pt x="186" y="1"/>
                  </a:moveTo>
                  <a:cubicBezTo>
                    <a:pt x="155" y="1"/>
                    <a:pt x="116" y="23"/>
                    <a:pt x="68" y="71"/>
                  </a:cubicBezTo>
                  <a:cubicBezTo>
                    <a:pt x="1" y="71"/>
                    <a:pt x="68" y="205"/>
                    <a:pt x="68" y="205"/>
                  </a:cubicBezTo>
                  <a:lnTo>
                    <a:pt x="270" y="205"/>
                  </a:lnTo>
                  <a:cubicBezTo>
                    <a:pt x="270" y="75"/>
                    <a:pt x="242" y="1"/>
                    <a:pt x="186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5743625" y="12314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5787325" y="11961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1" y="0"/>
                  </a:moveTo>
                  <a:lnTo>
                    <a:pt x="135" y="134"/>
                  </a:lnTo>
                  <a:lnTo>
                    <a:pt x="202" y="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6372200" y="1538600"/>
              <a:ext cx="31975" cy="10900"/>
            </a:xfrm>
            <a:custGeom>
              <a:avLst/>
              <a:gdLst/>
              <a:ahLst/>
              <a:cxnLst/>
              <a:rect l="l" t="t" r="r" b="b"/>
              <a:pathLst>
                <a:path w="1279" h="436" extrusionOk="0">
                  <a:moveTo>
                    <a:pt x="843" y="1"/>
                  </a:moveTo>
                  <a:cubicBezTo>
                    <a:pt x="539" y="1"/>
                    <a:pt x="225" y="60"/>
                    <a:pt x="1" y="419"/>
                  </a:cubicBezTo>
                  <a:cubicBezTo>
                    <a:pt x="79" y="430"/>
                    <a:pt x="158" y="436"/>
                    <a:pt x="236" y="436"/>
                  </a:cubicBezTo>
                  <a:cubicBezTo>
                    <a:pt x="625" y="436"/>
                    <a:pt x="998" y="296"/>
                    <a:pt x="1278" y="16"/>
                  </a:cubicBezTo>
                  <a:cubicBezTo>
                    <a:pt x="1144" y="16"/>
                    <a:pt x="994" y="1"/>
                    <a:pt x="843" y="1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6069675" y="112385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5047825" y="1043350"/>
              <a:ext cx="198350" cy="183050"/>
            </a:xfrm>
            <a:custGeom>
              <a:avLst/>
              <a:gdLst/>
              <a:ahLst/>
              <a:cxnLst/>
              <a:rect l="l" t="t" r="r" b="b"/>
              <a:pathLst>
                <a:path w="7934" h="7322" extrusionOk="0">
                  <a:moveTo>
                    <a:pt x="4859" y="1"/>
                  </a:moveTo>
                  <a:cubicBezTo>
                    <a:pt x="3702" y="1"/>
                    <a:pt x="3229" y="998"/>
                    <a:pt x="2757" y="1943"/>
                  </a:cubicBezTo>
                  <a:cubicBezTo>
                    <a:pt x="2689" y="2145"/>
                    <a:pt x="3026" y="2279"/>
                    <a:pt x="2891" y="2413"/>
                  </a:cubicBezTo>
                  <a:cubicBezTo>
                    <a:pt x="2880" y="2436"/>
                    <a:pt x="2868" y="2446"/>
                    <a:pt x="2856" y="2446"/>
                  </a:cubicBezTo>
                  <a:cubicBezTo>
                    <a:pt x="2804" y="2446"/>
                    <a:pt x="2739" y="2270"/>
                    <a:pt x="2608" y="2270"/>
                  </a:cubicBezTo>
                  <a:cubicBezTo>
                    <a:pt x="2591" y="2270"/>
                    <a:pt x="2574" y="2273"/>
                    <a:pt x="2555" y="2279"/>
                  </a:cubicBezTo>
                  <a:cubicBezTo>
                    <a:pt x="2017" y="2346"/>
                    <a:pt x="1950" y="2817"/>
                    <a:pt x="1816" y="3220"/>
                  </a:cubicBezTo>
                  <a:cubicBezTo>
                    <a:pt x="1816" y="3556"/>
                    <a:pt x="1883" y="3892"/>
                    <a:pt x="2152" y="4161"/>
                  </a:cubicBezTo>
                  <a:cubicBezTo>
                    <a:pt x="2219" y="4296"/>
                    <a:pt x="2421" y="4363"/>
                    <a:pt x="2286" y="4632"/>
                  </a:cubicBezTo>
                  <a:cubicBezTo>
                    <a:pt x="2017" y="4632"/>
                    <a:pt x="1816" y="4632"/>
                    <a:pt x="1547" y="4699"/>
                  </a:cubicBezTo>
                  <a:lnTo>
                    <a:pt x="1345" y="4901"/>
                  </a:lnTo>
                  <a:cubicBezTo>
                    <a:pt x="0" y="6380"/>
                    <a:pt x="0" y="6380"/>
                    <a:pt x="1748" y="7254"/>
                  </a:cubicBezTo>
                  <a:cubicBezTo>
                    <a:pt x="2017" y="7254"/>
                    <a:pt x="2286" y="7321"/>
                    <a:pt x="2555" y="7321"/>
                  </a:cubicBezTo>
                  <a:cubicBezTo>
                    <a:pt x="2689" y="7254"/>
                    <a:pt x="2757" y="7187"/>
                    <a:pt x="2757" y="7052"/>
                  </a:cubicBezTo>
                  <a:cubicBezTo>
                    <a:pt x="2824" y="6918"/>
                    <a:pt x="2958" y="6783"/>
                    <a:pt x="3026" y="6716"/>
                  </a:cubicBezTo>
                  <a:cubicBezTo>
                    <a:pt x="3160" y="6716"/>
                    <a:pt x="3295" y="6649"/>
                    <a:pt x="3362" y="6514"/>
                  </a:cubicBezTo>
                  <a:cubicBezTo>
                    <a:pt x="3832" y="6178"/>
                    <a:pt x="3362" y="5640"/>
                    <a:pt x="3832" y="5372"/>
                  </a:cubicBezTo>
                  <a:cubicBezTo>
                    <a:pt x="4169" y="4766"/>
                    <a:pt x="4572" y="4229"/>
                    <a:pt x="4975" y="3691"/>
                  </a:cubicBezTo>
                  <a:cubicBezTo>
                    <a:pt x="5244" y="3489"/>
                    <a:pt x="5177" y="3086"/>
                    <a:pt x="5379" y="2884"/>
                  </a:cubicBezTo>
                  <a:cubicBezTo>
                    <a:pt x="6118" y="2615"/>
                    <a:pt x="5849" y="1741"/>
                    <a:pt x="6387" y="1271"/>
                  </a:cubicBezTo>
                  <a:cubicBezTo>
                    <a:pt x="7933" y="60"/>
                    <a:pt x="6589" y="195"/>
                    <a:pt x="5782" y="60"/>
                  </a:cubicBezTo>
                  <a:lnTo>
                    <a:pt x="5379" y="60"/>
                  </a:lnTo>
                  <a:cubicBezTo>
                    <a:pt x="5191" y="20"/>
                    <a:pt x="5018" y="1"/>
                    <a:pt x="4859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5059575" y="964175"/>
              <a:ext cx="154650" cy="201700"/>
            </a:xfrm>
            <a:custGeom>
              <a:avLst/>
              <a:gdLst/>
              <a:ahLst/>
              <a:cxnLst/>
              <a:rect l="l" t="t" r="r" b="b"/>
              <a:pathLst>
                <a:path w="6186" h="8068" extrusionOk="0">
                  <a:moveTo>
                    <a:pt x="2422" y="5641"/>
                  </a:moveTo>
                  <a:lnTo>
                    <a:pt x="2422" y="5641"/>
                  </a:lnTo>
                  <a:cubicBezTo>
                    <a:pt x="2422" y="5643"/>
                    <a:pt x="2422" y="5646"/>
                    <a:pt x="2421" y="5648"/>
                  </a:cubicBezTo>
                  <a:lnTo>
                    <a:pt x="2488" y="5648"/>
                  </a:lnTo>
                  <a:cubicBezTo>
                    <a:pt x="2466" y="5645"/>
                    <a:pt x="2444" y="5642"/>
                    <a:pt x="2422" y="5641"/>
                  </a:cubicBezTo>
                  <a:close/>
                  <a:moveTo>
                    <a:pt x="4841" y="1"/>
                  </a:moveTo>
                  <a:cubicBezTo>
                    <a:pt x="3497" y="2017"/>
                    <a:pt x="2219" y="4101"/>
                    <a:pt x="875" y="6118"/>
                  </a:cubicBezTo>
                  <a:cubicBezTo>
                    <a:pt x="472" y="6723"/>
                    <a:pt x="135" y="7396"/>
                    <a:pt x="1" y="8068"/>
                  </a:cubicBezTo>
                  <a:lnTo>
                    <a:pt x="808" y="8068"/>
                  </a:lnTo>
                  <a:cubicBezTo>
                    <a:pt x="1413" y="7732"/>
                    <a:pt x="1211" y="6925"/>
                    <a:pt x="1682" y="6454"/>
                  </a:cubicBezTo>
                  <a:cubicBezTo>
                    <a:pt x="1619" y="6019"/>
                    <a:pt x="1961" y="5640"/>
                    <a:pt x="2386" y="5640"/>
                  </a:cubicBezTo>
                  <a:cubicBezTo>
                    <a:pt x="2398" y="5640"/>
                    <a:pt x="2410" y="5641"/>
                    <a:pt x="2422" y="5641"/>
                  </a:cubicBezTo>
                  <a:lnTo>
                    <a:pt x="2422" y="5641"/>
                  </a:lnTo>
                  <a:cubicBezTo>
                    <a:pt x="2694" y="4302"/>
                    <a:pt x="3767" y="3832"/>
                    <a:pt x="4841" y="3227"/>
                  </a:cubicBezTo>
                  <a:cubicBezTo>
                    <a:pt x="4774" y="2824"/>
                    <a:pt x="4572" y="2017"/>
                    <a:pt x="4707" y="1950"/>
                  </a:cubicBezTo>
                  <a:cubicBezTo>
                    <a:pt x="6186" y="1345"/>
                    <a:pt x="4841" y="606"/>
                    <a:pt x="484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5182275" y="1023000"/>
              <a:ext cx="70625" cy="106850"/>
            </a:xfrm>
            <a:custGeom>
              <a:avLst/>
              <a:gdLst/>
              <a:ahLst/>
              <a:cxnLst/>
              <a:rect l="l" t="t" r="r" b="b"/>
              <a:pathLst>
                <a:path w="2825" h="4274" extrusionOk="0">
                  <a:moveTo>
                    <a:pt x="2421" y="1"/>
                  </a:moveTo>
                  <a:cubicBezTo>
                    <a:pt x="1950" y="807"/>
                    <a:pt x="1009" y="337"/>
                    <a:pt x="404" y="874"/>
                  </a:cubicBezTo>
                  <a:cubicBezTo>
                    <a:pt x="740" y="1076"/>
                    <a:pt x="1211" y="1076"/>
                    <a:pt x="1345" y="1547"/>
                  </a:cubicBezTo>
                  <a:cubicBezTo>
                    <a:pt x="337" y="1950"/>
                    <a:pt x="471" y="2959"/>
                    <a:pt x="1" y="3698"/>
                  </a:cubicBezTo>
                  <a:cubicBezTo>
                    <a:pt x="352" y="3757"/>
                    <a:pt x="397" y="4273"/>
                    <a:pt x="758" y="4273"/>
                  </a:cubicBezTo>
                  <a:cubicBezTo>
                    <a:pt x="811" y="4273"/>
                    <a:pt x="872" y="4262"/>
                    <a:pt x="942" y="4236"/>
                  </a:cubicBezTo>
                  <a:cubicBezTo>
                    <a:pt x="875" y="2354"/>
                    <a:pt x="875" y="2354"/>
                    <a:pt x="2824" y="2354"/>
                  </a:cubicBezTo>
                  <a:cubicBezTo>
                    <a:pt x="2690" y="1547"/>
                    <a:pt x="2555" y="807"/>
                    <a:pt x="242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5242775" y="10045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134"/>
                    <a:pt x="1" y="471"/>
                    <a:pt x="1" y="807"/>
                  </a:cubicBezTo>
                  <a:cubicBezTo>
                    <a:pt x="337" y="672"/>
                    <a:pt x="471" y="336"/>
                    <a:pt x="404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5723475" y="2212950"/>
              <a:ext cx="416825" cy="112625"/>
            </a:xfrm>
            <a:custGeom>
              <a:avLst/>
              <a:gdLst/>
              <a:ahLst/>
              <a:cxnLst/>
              <a:rect l="l" t="t" r="r" b="b"/>
              <a:pathLst>
                <a:path w="16673" h="4505" extrusionOk="0">
                  <a:moveTo>
                    <a:pt x="16673" y="0"/>
                  </a:moveTo>
                  <a:lnTo>
                    <a:pt x="16673" y="0"/>
                  </a:lnTo>
                  <a:cubicBezTo>
                    <a:pt x="15059" y="336"/>
                    <a:pt x="13378" y="605"/>
                    <a:pt x="11765" y="1008"/>
                  </a:cubicBezTo>
                  <a:cubicBezTo>
                    <a:pt x="10353" y="1345"/>
                    <a:pt x="8807" y="1546"/>
                    <a:pt x="7328" y="1748"/>
                  </a:cubicBezTo>
                  <a:cubicBezTo>
                    <a:pt x="4908" y="2084"/>
                    <a:pt x="2555" y="2756"/>
                    <a:pt x="134" y="3227"/>
                  </a:cubicBezTo>
                  <a:cubicBezTo>
                    <a:pt x="0" y="3361"/>
                    <a:pt x="0" y="3563"/>
                    <a:pt x="67" y="3698"/>
                  </a:cubicBezTo>
                  <a:cubicBezTo>
                    <a:pt x="130" y="3839"/>
                    <a:pt x="247" y="3881"/>
                    <a:pt x="388" y="3881"/>
                  </a:cubicBezTo>
                  <a:cubicBezTo>
                    <a:pt x="601" y="3881"/>
                    <a:pt x="866" y="3784"/>
                    <a:pt x="1077" y="3784"/>
                  </a:cubicBezTo>
                  <a:cubicBezTo>
                    <a:pt x="1325" y="3784"/>
                    <a:pt x="1495" y="3919"/>
                    <a:pt x="1412" y="4504"/>
                  </a:cubicBezTo>
                  <a:lnTo>
                    <a:pt x="5042" y="4034"/>
                  </a:lnTo>
                  <a:cubicBezTo>
                    <a:pt x="5042" y="3395"/>
                    <a:pt x="5243" y="2555"/>
                    <a:pt x="5774" y="2555"/>
                  </a:cubicBezTo>
                  <a:cubicBezTo>
                    <a:pt x="5858" y="2555"/>
                    <a:pt x="5950" y="2576"/>
                    <a:pt x="6051" y="2622"/>
                  </a:cubicBezTo>
                  <a:cubicBezTo>
                    <a:pt x="6337" y="2752"/>
                    <a:pt x="6543" y="2802"/>
                    <a:pt x="6719" y="2802"/>
                  </a:cubicBezTo>
                  <a:cubicBezTo>
                    <a:pt x="6997" y="2802"/>
                    <a:pt x="7200" y="2678"/>
                    <a:pt x="7530" y="2555"/>
                  </a:cubicBezTo>
                  <a:cubicBezTo>
                    <a:pt x="7756" y="2479"/>
                    <a:pt x="8012" y="2413"/>
                    <a:pt x="8249" y="2413"/>
                  </a:cubicBezTo>
                  <a:cubicBezTo>
                    <a:pt x="8645" y="2413"/>
                    <a:pt x="8992" y="2597"/>
                    <a:pt x="9076" y="3227"/>
                  </a:cubicBezTo>
                  <a:lnTo>
                    <a:pt x="11025" y="2219"/>
                  </a:lnTo>
                  <a:cubicBezTo>
                    <a:pt x="12572" y="1614"/>
                    <a:pt x="14051" y="740"/>
                    <a:pt x="15866" y="740"/>
                  </a:cubicBezTo>
                  <a:cubicBezTo>
                    <a:pt x="15891" y="745"/>
                    <a:pt x="15915" y="747"/>
                    <a:pt x="15939" y="747"/>
                  </a:cubicBezTo>
                  <a:cubicBezTo>
                    <a:pt x="16241" y="747"/>
                    <a:pt x="16486" y="373"/>
                    <a:pt x="16673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5454550" y="1508400"/>
              <a:ext cx="72300" cy="26025"/>
            </a:xfrm>
            <a:custGeom>
              <a:avLst/>
              <a:gdLst/>
              <a:ahLst/>
              <a:cxnLst/>
              <a:rect l="l" t="t" r="r" b="b"/>
              <a:pathLst>
                <a:path w="2892" h="1041" extrusionOk="0">
                  <a:moveTo>
                    <a:pt x="388" y="1"/>
                  </a:moveTo>
                  <a:cubicBezTo>
                    <a:pt x="260" y="1"/>
                    <a:pt x="131" y="5"/>
                    <a:pt x="1" y="13"/>
                  </a:cubicBezTo>
                  <a:cubicBezTo>
                    <a:pt x="787" y="725"/>
                    <a:pt x="1136" y="1040"/>
                    <a:pt x="1546" y="1040"/>
                  </a:cubicBezTo>
                  <a:cubicBezTo>
                    <a:pt x="1872" y="1040"/>
                    <a:pt x="2236" y="841"/>
                    <a:pt x="2891" y="484"/>
                  </a:cubicBezTo>
                  <a:cubicBezTo>
                    <a:pt x="2072" y="191"/>
                    <a:pt x="1252" y="1"/>
                    <a:pt x="388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5525150" y="150872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403" y="0"/>
                  </a:moveTo>
                  <a:lnTo>
                    <a:pt x="0" y="404"/>
                  </a:lnTo>
                  <a:cubicBezTo>
                    <a:pt x="269" y="404"/>
                    <a:pt x="471" y="202"/>
                    <a:pt x="403" y="0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4425975" y="27574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906625" y="2244125"/>
              <a:ext cx="791625" cy="494900"/>
            </a:xfrm>
            <a:custGeom>
              <a:avLst/>
              <a:gdLst/>
              <a:ahLst/>
              <a:cxnLst/>
              <a:rect l="l" t="t" r="r" b="b"/>
              <a:pathLst>
                <a:path w="31665" h="19796" extrusionOk="0">
                  <a:moveTo>
                    <a:pt x="29190" y="1"/>
                  </a:moveTo>
                  <a:cubicBezTo>
                    <a:pt x="28497" y="1"/>
                    <a:pt x="27786" y="423"/>
                    <a:pt x="27026" y="703"/>
                  </a:cubicBezTo>
                  <a:cubicBezTo>
                    <a:pt x="25846" y="1162"/>
                    <a:pt x="24985" y="2453"/>
                    <a:pt x="23570" y="2453"/>
                  </a:cubicBezTo>
                  <a:cubicBezTo>
                    <a:pt x="23535" y="2453"/>
                    <a:pt x="23499" y="2452"/>
                    <a:pt x="23463" y="2451"/>
                  </a:cubicBezTo>
                  <a:cubicBezTo>
                    <a:pt x="21917" y="2854"/>
                    <a:pt x="20505" y="3526"/>
                    <a:pt x="19295" y="4535"/>
                  </a:cubicBezTo>
                  <a:cubicBezTo>
                    <a:pt x="17614" y="6215"/>
                    <a:pt x="15261" y="6753"/>
                    <a:pt x="13379" y="8031"/>
                  </a:cubicBezTo>
                  <a:cubicBezTo>
                    <a:pt x="13245" y="8165"/>
                    <a:pt x="13110" y="8232"/>
                    <a:pt x="12908" y="8367"/>
                  </a:cubicBezTo>
                  <a:cubicBezTo>
                    <a:pt x="12505" y="8636"/>
                    <a:pt x="12034" y="8904"/>
                    <a:pt x="11497" y="8972"/>
                  </a:cubicBezTo>
                  <a:cubicBezTo>
                    <a:pt x="10555" y="9644"/>
                    <a:pt x="9076" y="9442"/>
                    <a:pt x="8673" y="10921"/>
                  </a:cubicBezTo>
                  <a:cubicBezTo>
                    <a:pt x="8807" y="11190"/>
                    <a:pt x="9009" y="11526"/>
                    <a:pt x="8740" y="11795"/>
                  </a:cubicBezTo>
                  <a:cubicBezTo>
                    <a:pt x="8001" y="12400"/>
                    <a:pt x="7328" y="13207"/>
                    <a:pt x="6387" y="13207"/>
                  </a:cubicBezTo>
                  <a:cubicBezTo>
                    <a:pt x="6334" y="13203"/>
                    <a:pt x="6281" y="13201"/>
                    <a:pt x="6229" y="13201"/>
                  </a:cubicBezTo>
                  <a:cubicBezTo>
                    <a:pt x="5342" y="13201"/>
                    <a:pt x="4486" y="13727"/>
                    <a:pt x="4169" y="14552"/>
                  </a:cubicBezTo>
                  <a:cubicBezTo>
                    <a:pt x="3698" y="15560"/>
                    <a:pt x="2219" y="15627"/>
                    <a:pt x="2219" y="16905"/>
                  </a:cubicBezTo>
                  <a:lnTo>
                    <a:pt x="2219" y="17308"/>
                  </a:lnTo>
                  <a:cubicBezTo>
                    <a:pt x="1950" y="18518"/>
                    <a:pt x="1" y="18249"/>
                    <a:pt x="202" y="19795"/>
                  </a:cubicBezTo>
                  <a:lnTo>
                    <a:pt x="1076" y="19795"/>
                  </a:lnTo>
                  <a:cubicBezTo>
                    <a:pt x="2354" y="19056"/>
                    <a:pt x="3564" y="18249"/>
                    <a:pt x="4774" y="17375"/>
                  </a:cubicBezTo>
                  <a:cubicBezTo>
                    <a:pt x="6791" y="15695"/>
                    <a:pt x="9211" y="14753"/>
                    <a:pt x="11564" y="13610"/>
                  </a:cubicBezTo>
                  <a:cubicBezTo>
                    <a:pt x="11698" y="13543"/>
                    <a:pt x="11833" y="13409"/>
                    <a:pt x="11967" y="13274"/>
                  </a:cubicBezTo>
                  <a:cubicBezTo>
                    <a:pt x="12169" y="13005"/>
                    <a:pt x="12572" y="13073"/>
                    <a:pt x="12774" y="12871"/>
                  </a:cubicBezTo>
                  <a:cubicBezTo>
                    <a:pt x="13245" y="11594"/>
                    <a:pt x="14656" y="11526"/>
                    <a:pt x="15665" y="10854"/>
                  </a:cubicBezTo>
                  <a:cubicBezTo>
                    <a:pt x="16404" y="10787"/>
                    <a:pt x="16808" y="10047"/>
                    <a:pt x="17547" y="9980"/>
                  </a:cubicBezTo>
                  <a:cubicBezTo>
                    <a:pt x="17816" y="9778"/>
                    <a:pt x="18018" y="9510"/>
                    <a:pt x="18287" y="9308"/>
                  </a:cubicBezTo>
                  <a:cubicBezTo>
                    <a:pt x="19900" y="8501"/>
                    <a:pt x="21581" y="7762"/>
                    <a:pt x="23261" y="7157"/>
                  </a:cubicBezTo>
                  <a:cubicBezTo>
                    <a:pt x="23799" y="6148"/>
                    <a:pt x="25144" y="6215"/>
                    <a:pt x="25682" y="5274"/>
                  </a:cubicBezTo>
                  <a:cubicBezTo>
                    <a:pt x="25883" y="4400"/>
                    <a:pt x="26220" y="3526"/>
                    <a:pt x="26623" y="2787"/>
                  </a:cubicBezTo>
                  <a:cubicBezTo>
                    <a:pt x="27093" y="2854"/>
                    <a:pt x="27026" y="3593"/>
                    <a:pt x="27497" y="3728"/>
                  </a:cubicBezTo>
                  <a:cubicBezTo>
                    <a:pt x="27826" y="2647"/>
                    <a:pt x="27990" y="2256"/>
                    <a:pt x="28610" y="2256"/>
                  </a:cubicBezTo>
                  <a:cubicBezTo>
                    <a:pt x="28877" y="2256"/>
                    <a:pt x="29229" y="2329"/>
                    <a:pt x="29715" y="2451"/>
                  </a:cubicBezTo>
                  <a:cubicBezTo>
                    <a:pt x="30253" y="1980"/>
                    <a:pt x="31665" y="2047"/>
                    <a:pt x="30589" y="770"/>
                  </a:cubicBezTo>
                  <a:cubicBezTo>
                    <a:pt x="30126" y="197"/>
                    <a:pt x="29662" y="1"/>
                    <a:pt x="2919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4212975" y="2517150"/>
              <a:ext cx="83600" cy="50450"/>
            </a:xfrm>
            <a:custGeom>
              <a:avLst/>
              <a:gdLst/>
              <a:ahLst/>
              <a:cxnLst/>
              <a:rect l="l" t="t" r="r" b="b"/>
              <a:pathLst>
                <a:path w="3344" h="2018" extrusionOk="0">
                  <a:moveTo>
                    <a:pt x="3343" y="0"/>
                  </a:moveTo>
                  <a:cubicBezTo>
                    <a:pt x="2749" y="0"/>
                    <a:pt x="2228" y="256"/>
                    <a:pt x="1645" y="256"/>
                  </a:cubicBezTo>
                  <a:cubicBezTo>
                    <a:pt x="1437" y="256"/>
                    <a:pt x="1221" y="223"/>
                    <a:pt x="991" y="135"/>
                  </a:cubicBezTo>
                  <a:cubicBezTo>
                    <a:pt x="916" y="103"/>
                    <a:pt x="838" y="88"/>
                    <a:pt x="761" y="88"/>
                  </a:cubicBezTo>
                  <a:cubicBezTo>
                    <a:pt x="357" y="88"/>
                    <a:pt x="0" y="510"/>
                    <a:pt x="453" y="1076"/>
                  </a:cubicBezTo>
                  <a:cubicBezTo>
                    <a:pt x="654" y="1345"/>
                    <a:pt x="654" y="1681"/>
                    <a:pt x="520" y="2017"/>
                  </a:cubicBezTo>
                  <a:cubicBezTo>
                    <a:pt x="1394" y="2017"/>
                    <a:pt x="1730" y="1009"/>
                    <a:pt x="2470" y="807"/>
                  </a:cubicBezTo>
                  <a:cubicBezTo>
                    <a:pt x="2873" y="605"/>
                    <a:pt x="3142" y="336"/>
                    <a:pt x="3343" y="0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4647825" y="2136500"/>
              <a:ext cx="215150" cy="167975"/>
            </a:xfrm>
            <a:custGeom>
              <a:avLst/>
              <a:gdLst/>
              <a:ahLst/>
              <a:cxnLst/>
              <a:rect l="l" t="t" r="r" b="b"/>
              <a:pathLst>
                <a:path w="8606" h="6719" extrusionOk="0">
                  <a:moveTo>
                    <a:pt x="7459" y="0"/>
                  </a:moveTo>
                  <a:cubicBezTo>
                    <a:pt x="7086" y="0"/>
                    <a:pt x="6808" y="620"/>
                    <a:pt x="6454" y="974"/>
                  </a:cubicBezTo>
                  <a:cubicBezTo>
                    <a:pt x="6034" y="1394"/>
                    <a:pt x="5526" y="1771"/>
                    <a:pt x="5006" y="1771"/>
                  </a:cubicBezTo>
                  <a:cubicBezTo>
                    <a:pt x="4611" y="1771"/>
                    <a:pt x="4209" y="1554"/>
                    <a:pt x="3832" y="974"/>
                  </a:cubicBezTo>
                  <a:cubicBezTo>
                    <a:pt x="3599" y="585"/>
                    <a:pt x="3342" y="285"/>
                    <a:pt x="3064" y="285"/>
                  </a:cubicBezTo>
                  <a:cubicBezTo>
                    <a:pt x="2861" y="285"/>
                    <a:pt x="2647" y="443"/>
                    <a:pt x="2420" y="839"/>
                  </a:cubicBezTo>
                  <a:cubicBezTo>
                    <a:pt x="2219" y="1176"/>
                    <a:pt x="2017" y="1512"/>
                    <a:pt x="1815" y="1848"/>
                  </a:cubicBezTo>
                  <a:cubicBezTo>
                    <a:pt x="1614" y="2050"/>
                    <a:pt x="1479" y="2319"/>
                    <a:pt x="1345" y="2520"/>
                  </a:cubicBezTo>
                  <a:cubicBezTo>
                    <a:pt x="672" y="3327"/>
                    <a:pt x="0" y="4066"/>
                    <a:pt x="874" y="5142"/>
                  </a:cubicBezTo>
                  <a:cubicBezTo>
                    <a:pt x="1479" y="6083"/>
                    <a:pt x="336" y="6218"/>
                    <a:pt x="0" y="6688"/>
                  </a:cubicBezTo>
                  <a:cubicBezTo>
                    <a:pt x="404" y="6688"/>
                    <a:pt x="807" y="6718"/>
                    <a:pt x="1210" y="6718"/>
                  </a:cubicBezTo>
                  <a:cubicBezTo>
                    <a:pt x="1412" y="6718"/>
                    <a:pt x="1614" y="6711"/>
                    <a:pt x="1815" y="6688"/>
                  </a:cubicBezTo>
                  <a:cubicBezTo>
                    <a:pt x="2286" y="6688"/>
                    <a:pt x="2958" y="6554"/>
                    <a:pt x="2958" y="6083"/>
                  </a:cubicBezTo>
                  <a:cubicBezTo>
                    <a:pt x="3002" y="5250"/>
                    <a:pt x="3389" y="5132"/>
                    <a:pt x="3821" y="5132"/>
                  </a:cubicBezTo>
                  <a:cubicBezTo>
                    <a:pt x="3992" y="5132"/>
                    <a:pt x="4169" y="5150"/>
                    <a:pt x="4335" y="5150"/>
                  </a:cubicBezTo>
                  <a:cubicBezTo>
                    <a:pt x="4393" y="5150"/>
                    <a:pt x="4450" y="5148"/>
                    <a:pt x="4504" y="5142"/>
                  </a:cubicBezTo>
                  <a:cubicBezTo>
                    <a:pt x="4593" y="5260"/>
                    <a:pt x="4720" y="5313"/>
                    <a:pt x="4846" y="5313"/>
                  </a:cubicBezTo>
                  <a:cubicBezTo>
                    <a:pt x="5008" y="5313"/>
                    <a:pt x="5168" y="5226"/>
                    <a:pt x="5244" y="5075"/>
                  </a:cubicBezTo>
                  <a:cubicBezTo>
                    <a:pt x="5580" y="4940"/>
                    <a:pt x="5916" y="4672"/>
                    <a:pt x="6051" y="4335"/>
                  </a:cubicBezTo>
                  <a:cubicBezTo>
                    <a:pt x="6320" y="3461"/>
                    <a:pt x="7194" y="3260"/>
                    <a:pt x="7799" y="2789"/>
                  </a:cubicBezTo>
                  <a:cubicBezTo>
                    <a:pt x="8605" y="2117"/>
                    <a:pt x="8605" y="974"/>
                    <a:pt x="7866" y="234"/>
                  </a:cubicBezTo>
                  <a:cubicBezTo>
                    <a:pt x="7716" y="68"/>
                    <a:pt x="7582" y="0"/>
                    <a:pt x="7459" y="0"/>
                  </a:cubicBezTo>
                  <a:close/>
                </a:path>
              </a:pathLst>
            </a:custGeom>
            <a:solidFill>
              <a:srgbClr val="73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4750350" y="2263350"/>
              <a:ext cx="58825" cy="21875"/>
            </a:xfrm>
            <a:custGeom>
              <a:avLst/>
              <a:gdLst/>
              <a:ahLst/>
              <a:cxnLst/>
              <a:rect l="l" t="t" r="r" b="b"/>
              <a:pathLst>
                <a:path w="2353" h="875" extrusionOk="0">
                  <a:moveTo>
                    <a:pt x="1143" y="1"/>
                  </a:moveTo>
                  <a:lnTo>
                    <a:pt x="403" y="68"/>
                  </a:lnTo>
                  <a:cubicBezTo>
                    <a:pt x="269" y="404"/>
                    <a:pt x="0" y="808"/>
                    <a:pt x="672" y="875"/>
                  </a:cubicBezTo>
                  <a:lnTo>
                    <a:pt x="2353" y="875"/>
                  </a:lnTo>
                  <a:cubicBezTo>
                    <a:pt x="2084" y="337"/>
                    <a:pt x="1345" y="539"/>
                    <a:pt x="1143" y="1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5131850" y="2314525"/>
              <a:ext cx="110950" cy="61475"/>
            </a:xfrm>
            <a:custGeom>
              <a:avLst/>
              <a:gdLst/>
              <a:ahLst/>
              <a:cxnLst/>
              <a:rect l="l" t="t" r="r" b="b"/>
              <a:pathLst>
                <a:path w="4438" h="2459" extrusionOk="0">
                  <a:moveTo>
                    <a:pt x="1924" y="1"/>
                  </a:moveTo>
                  <a:cubicBezTo>
                    <a:pt x="1281" y="1"/>
                    <a:pt x="635" y="38"/>
                    <a:pt x="1" y="38"/>
                  </a:cubicBezTo>
                  <a:cubicBezTo>
                    <a:pt x="135" y="374"/>
                    <a:pt x="404" y="643"/>
                    <a:pt x="808" y="845"/>
                  </a:cubicBezTo>
                  <a:cubicBezTo>
                    <a:pt x="958" y="813"/>
                    <a:pt x="1096" y="798"/>
                    <a:pt x="1222" y="798"/>
                  </a:cubicBezTo>
                  <a:cubicBezTo>
                    <a:pt x="2164" y="798"/>
                    <a:pt x="2461" y="1628"/>
                    <a:pt x="2757" y="2458"/>
                  </a:cubicBezTo>
                  <a:lnTo>
                    <a:pt x="3631" y="2458"/>
                  </a:lnTo>
                  <a:cubicBezTo>
                    <a:pt x="3093" y="1046"/>
                    <a:pt x="3093" y="979"/>
                    <a:pt x="4438" y="845"/>
                  </a:cubicBezTo>
                  <a:lnTo>
                    <a:pt x="4438" y="374"/>
                  </a:lnTo>
                  <a:cubicBezTo>
                    <a:pt x="3631" y="67"/>
                    <a:pt x="2780" y="1"/>
                    <a:pt x="1924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5020925" y="2320425"/>
              <a:ext cx="68950" cy="43800"/>
            </a:xfrm>
            <a:custGeom>
              <a:avLst/>
              <a:gdLst/>
              <a:ahLst/>
              <a:cxnLst/>
              <a:rect l="l" t="t" r="r" b="b"/>
              <a:pathLst>
                <a:path w="2758" h="1752" extrusionOk="0">
                  <a:moveTo>
                    <a:pt x="718" y="1"/>
                  </a:moveTo>
                  <a:cubicBezTo>
                    <a:pt x="463" y="1"/>
                    <a:pt x="218" y="75"/>
                    <a:pt x="1" y="205"/>
                  </a:cubicBezTo>
                  <a:cubicBezTo>
                    <a:pt x="404" y="743"/>
                    <a:pt x="1278" y="945"/>
                    <a:pt x="1278" y="1752"/>
                  </a:cubicBezTo>
                  <a:cubicBezTo>
                    <a:pt x="1883" y="1617"/>
                    <a:pt x="2757" y="1617"/>
                    <a:pt x="2623" y="743"/>
                  </a:cubicBezTo>
                  <a:cubicBezTo>
                    <a:pt x="2555" y="71"/>
                    <a:pt x="1681" y="273"/>
                    <a:pt x="1144" y="71"/>
                  </a:cubicBezTo>
                  <a:cubicBezTo>
                    <a:pt x="1001" y="23"/>
                    <a:pt x="858" y="1"/>
                    <a:pt x="71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5152025" y="2330500"/>
              <a:ext cx="50450" cy="43800"/>
            </a:xfrm>
            <a:custGeom>
              <a:avLst/>
              <a:gdLst/>
              <a:ahLst/>
              <a:cxnLst/>
              <a:rect l="l" t="t" r="r" b="b"/>
              <a:pathLst>
                <a:path w="2018" h="1752" extrusionOk="0">
                  <a:moveTo>
                    <a:pt x="942" y="1"/>
                  </a:moveTo>
                  <a:cubicBezTo>
                    <a:pt x="700" y="1"/>
                    <a:pt x="395" y="74"/>
                    <a:pt x="1" y="206"/>
                  </a:cubicBezTo>
                  <a:cubicBezTo>
                    <a:pt x="807" y="475"/>
                    <a:pt x="1547" y="1080"/>
                    <a:pt x="2017" y="1752"/>
                  </a:cubicBezTo>
                  <a:cubicBezTo>
                    <a:pt x="1775" y="492"/>
                    <a:pt x="1568" y="1"/>
                    <a:pt x="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5111700" y="2313775"/>
              <a:ext cx="10100" cy="6000"/>
            </a:xfrm>
            <a:custGeom>
              <a:avLst/>
              <a:gdLst/>
              <a:ahLst/>
              <a:cxnLst/>
              <a:rect l="l" t="t" r="r" b="b"/>
              <a:pathLst>
                <a:path w="404" h="240" extrusionOk="0">
                  <a:moveTo>
                    <a:pt x="0" y="1"/>
                  </a:moveTo>
                  <a:cubicBezTo>
                    <a:pt x="76" y="152"/>
                    <a:pt x="151" y="239"/>
                    <a:pt x="227" y="239"/>
                  </a:cubicBezTo>
                  <a:cubicBezTo>
                    <a:pt x="286" y="239"/>
                    <a:pt x="344" y="186"/>
                    <a:pt x="403" y="68"/>
                  </a:cubicBezTo>
                  <a:cubicBezTo>
                    <a:pt x="269" y="1"/>
                    <a:pt x="134" y="1"/>
                    <a:pt x="0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5503300" y="2292350"/>
              <a:ext cx="268925" cy="84650"/>
            </a:xfrm>
            <a:custGeom>
              <a:avLst/>
              <a:gdLst/>
              <a:ahLst/>
              <a:cxnLst/>
              <a:rect l="l" t="t" r="r" b="b"/>
              <a:pathLst>
                <a:path w="10757" h="3386" extrusionOk="0">
                  <a:moveTo>
                    <a:pt x="7572" y="1"/>
                  </a:moveTo>
                  <a:cubicBezTo>
                    <a:pt x="7496" y="1"/>
                    <a:pt x="7429" y="17"/>
                    <a:pt x="7395" y="51"/>
                  </a:cubicBezTo>
                  <a:cubicBezTo>
                    <a:pt x="5916" y="522"/>
                    <a:pt x="4370" y="387"/>
                    <a:pt x="2958" y="925"/>
                  </a:cubicBezTo>
                  <a:cubicBezTo>
                    <a:pt x="2622" y="1396"/>
                    <a:pt x="1681" y="1194"/>
                    <a:pt x="1748" y="2068"/>
                  </a:cubicBezTo>
                  <a:cubicBezTo>
                    <a:pt x="1703" y="2202"/>
                    <a:pt x="1658" y="2247"/>
                    <a:pt x="1614" y="2247"/>
                  </a:cubicBezTo>
                  <a:cubicBezTo>
                    <a:pt x="1524" y="2247"/>
                    <a:pt x="1434" y="2068"/>
                    <a:pt x="1345" y="2068"/>
                  </a:cubicBezTo>
                  <a:cubicBezTo>
                    <a:pt x="1210" y="1967"/>
                    <a:pt x="1042" y="1917"/>
                    <a:pt x="883" y="1917"/>
                  </a:cubicBezTo>
                  <a:cubicBezTo>
                    <a:pt x="723" y="1917"/>
                    <a:pt x="572" y="1967"/>
                    <a:pt x="471" y="2068"/>
                  </a:cubicBezTo>
                  <a:lnTo>
                    <a:pt x="471" y="2538"/>
                  </a:lnTo>
                  <a:cubicBezTo>
                    <a:pt x="269" y="2673"/>
                    <a:pt x="0" y="2875"/>
                    <a:pt x="67" y="3211"/>
                  </a:cubicBezTo>
                  <a:cubicBezTo>
                    <a:pt x="110" y="3339"/>
                    <a:pt x="207" y="3385"/>
                    <a:pt x="306" y="3385"/>
                  </a:cubicBezTo>
                  <a:cubicBezTo>
                    <a:pt x="363" y="3385"/>
                    <a:pt x="422" y="3370"/>
                    <a:pt x="471" y="3345"/>
                  </a:cubicBezTo>
                  <a:cubicBezTo>
                    <a:pt x="884" y="3345"/>
                    <a:pt x="1258" y="3146"/>
                    <a:pt x="1654" y="3146"/>
                  </a:cubicBezTo>
                  <a:cubicBezTo>
                    <a:pt x="1772" y="3146"/>
                    <a:pt x="1893" y="3164"/>
                    <a:pt x="2017" y="3211"/>
                  </a:cubicBezTo>
                  <a:cubicBezTo>
                    <a:pt x="2185" y="3262"/>
                    <a:pt x="2352" y="3287"/>
                    <a:pt x="2516" y="3287"/>
                  </a:cubicBezTo>
                  <a:cubicBezTo>
                    <a:pt x="3204" y="3287"/>
                    <a:pt x="3817" y="2854"/>
                    <a:pt x="4034" y="2202"/>
                  </a:cubicBezTo>
                  <a:cubicBezTo>
                    <a:pt x="4160" y="1865"/>
                    <a:pt x="4314" y="1712"/>
                    <a:pt x="4460" y="1712"/>
                  </a:cubicBezTo>
                  <a:cubicBezTo>
                    <a:pt x="4547" y="1712"/>
                    <a:pt x="4631" y="1766"/>
                    <a:pt x="4706" y="1866"/>
                  </a:cubicBezTo>
                  <a:cubicBezTo>
                    <a:pt x="5513" y="2740"/>
                    <a:pt x="6588" y="2807"/>
                    <a:pt x="7664" y="2875"/>
                  </a:cubicBezTo>
                  <a:cubicBezTo>
                    <a:pt x="7530" y="2606"/>
                    <a:pt x="7530" y="2270"/>
                    <a:pt x="7664" y="1933"/>
                  </a:cubicBezTo>
                  <a:cubicBezTo>
                    <a:pt x="7987" y="1360"/>
                    <a:pt x="8443" y="1226"/>
                    <a:pt x="8922" y="1226"/>
                  </a:cubicBezTo>
                  <a:cubicBezTo>
                    <a:pt x="9340" y="1226"/>
                    <a:pt x="9775" y="1328"/>
                    <a:pt x="10152" y="1328"/>
                  </a:cubicBezTo>
                  <a:cubicBezTo>
                    <a:pt x="10353" y="992"/>
                    <a:pt x="10757" y="522"/>
                    <a:pt x="10622" y="320"/>
                  </a:cubicBezTo>
                  <a:cubicBezTo>
                    <a:pt x="10534" y="144"/>
                    <a:pt x="10425" y="83"/>
                    <a:pt x="10303" y="83"/>
                  </a:cubicBezTo>
                  <a:cubicBezTo>
                    <a:pt x="10053" y="83"/>
                    <a:pt x="9751" y="342"/>
                    <a:pt x="9479" y="387"/>
                  </a:cubicBezTo>
                  <a:cubicBezTo>
                    <a:pt x="9345" y="454"/>
                    <a:pt x="9143" y="522"/>
                    <a:pt x="8941" y="522"/>
                  </a:cubicBezTo>
                  <a:cubicBezTo>
                    <a:pt x="8605" y="118"/>
                    <a:pt x="8068" y="454"/>
                    <a:pt x="7799" y="51"/>
                  </a:cubicBezTo>
                  <a:cubicBezTo>
                    <a:pt x="7731" y="17"/>
                    <a:pt x="7647" y="1"/>
                    <a:pt x="7572" y="1"/>
                  </a:cubicBezTo>
                  <a:close/>
                </a:path>
              </a:pathLst>
            </a:custGeom>
            <a:solidFill>
              <a:srgbClr val="7AA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5363800" y="2307150"/>
              <a:ext cx="121025" cy="19675"/>
            </a:xfrm>
            <a:custGeom>
              <a:avLst/>
              <a:gdLst/>
              <a:ahLst/>
              <a:cxnLst/>
              <a:rect l="l" t="t" r="r" b="b"/>
              <a:pathLst>
                <a:path w="4841" h="787" extrusionOk="0">
                  <a:moveTo>
                    <a:pt x="3104" y="1"/>
                  </a:moveTo>
                  <a:cubicBezTo>
                    <a:pt x="2061" y="1"/>
                    <a:pt x="1045" y="321"/>
                    <a:pt x="0" y="669"/>
                  </a:cubicBezTo>
                  <a:cubicBezTo>
                    <a:pt x="807" y="736"/>
                    <a:pt x="1614" y="736"/>
                    <a:pt x="2420" y="736"/>
                  </a:cubicBezTo>
                  <a:cubicBezTo>
                    <a:pt x="2488" y="731"/>
                    <a:pt x="2556" y="728"/>
                    <a:pt x="2625" y="728"/>
                  </a:cubicBezTo>
                  <a:cubicBezTo>
                    <a:pt x="2969" y="728"/>
                    <a:pt x="3331" y="787"/>
                    <a:pt x="3681" y="787"/>
                  </a:cubicBezTo>
                  <a:cubicBezTo>
                    <a:pt x="4101" y="787"/>
                    <a:pt x="4505" y="703"/>
                    <a:pt x="4841" y="333"/>
                  </a:cubicBezTo>
                  <a:cubicBezTo>
                    <a:pt x="4248" y="96"/>
                    <a:pt x="3672" y="1"/>
                    <a:pt x="3104" y="1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5555400" y="2293350"/>
              <a:ext cx="131100" cy="22375"/>
            </a:xfrm>
            <a:custGeom>
              <a:avLst/>
              <a:gdLst/>
              <a:ahLst/>
              <a:cxnLst/>
              <a:rect l="l" t="t" r="r" b="b"/>
              <a:pathLst>
                <a:path w="5244" h="895" extrusionOk="0">
                  <a:moveTo>
                    <a:pt x="4707" y="1"/>
                  </a:moveTo>
                  <a:cubicBezTo>
                    <a:pt x="3083" y="1"/>
                    <a:pt x="1514" y="279"/>
                    <a:pt x="0" y="885"/>
                  </a:cubicBezTo>
                  <a:lnTo>
                    <a:pt x="807" y="885"/>
                  </a:lnTo>
                  <a:cubicBezTo>
                    <a:pt x="960" y="892"/>
                    <a:pt x="1113" y="895"/>
                    <a:pt x="1266" y="895"/>
                  </a:cubicBezTo>
                  <a:cubicBezTo>
                    <a:pt x="2657" y="895"/>
                    <a:pt x="4033" y="617"/>
                    <a:pt x="5244" y="11"/>
                  </a:cubicBezTo>
                  <a:cubicBezTo>
                    <a:pt x="5064" y="4"/>
                    <a:pt x="4885" y="1"/>
                    <a:pt x="4707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5273025" y="2335625"/>
              <a:ext cx="40375" cy="48775"/>
            </a:xfrm>
            <a:custGeom>
              <a:avLst/>
              <a:gdLst/>
              <a:ahLst/>
              <a:cxnLst/>
              <a:rect l="l" t="t" r="r" b="b"/>
              <a:pathLst>
                <a:path w="1615" h="1951" extrusionOk="0">
                  <a:moveTo>
                    <a:pt x="404" y="1"/>
                  </a:moveTo>
                  <a:cubicBezTo>
                    <a:pt x="270" y="68"/>
                    <a:pt x="135" y="202"/>
                    <a:pt x="1" y="337"/>
                  </a:cubicBezTo>
                  <a:cubicBezTo>
                    <a:pt x="135" y="875"/>
                    <a:pt x="270" y="1412"/>
                    <a:pt x="404" y="1950"/>
                  </a:cubicBezTo>
                  <a:lnTo>
                    <a:pt x="1211" y="1950"/>
                  </a:lnTo>
                  <a:cubicBezTo>
                    <a:pt x="942" y="1412"/>
                    <a:pt x="1144" y="740"/>
                    <a:pt x="1614" y="404"/>
                  </a:cubicBezTo>
                  <a:cubicBezTo>
                    <a:pt x="1413" y="135"/>
                    <a:pt x="1009" y="202"/>
                    <a:pt x="80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5476400" y="2345725"/>
              <a:ext cx="38675" cy="40650"/>
            </a:xfrm>
            <a:custGeom>
              <a:avLst/>
              <a:gdLst/>
              <a:ahLst/>
              <a:cxnLst/>
              <a:rect l="l" t="t" r="r" b="b"/>
              <a:pathLst>
                <a:path w="1547" h="1626" extrusionOk="0">
                  <a:moveTo>
                    <a:pt x="1" y="0"/>
                  </a:moveTo>
                  <a:lnTo>
                    <a:pt x="1" y="1210"/>
                  </a:lnTo>
                  <a:cubicBezTo>
                    <a:pt x="137" y="1101"/>
                    <a:pt x="256" y="1058"/>
                    <a:pt x="366" y="1058"/>
                  </a:cubicBezTo>
                  <a:cubicBezTo>
                    <a:pt x="763" y="1058"/>
                    <a:pt x="1023" y="1625"/>
                    <a:pt x="1442" y="1625"/>
                  </a:cubicBezTo>
                  <a:cubicBezTo>
                    <a:pt x="1476" y="1625"/>
                    <a:pt x="1511" y="1622"/>
                    <a:pt x="1547" y="1614"/>
                  </a:cubicBezTo>
                  <a:lnTo>
                    <a:pt x="1547" y="1210"/>
                  </a:lnTo>
                  <a:cubicBezTo>
                    <a:pt x="1143" y="941"/>
                    <a:pt x="1547" y="672"/>
                    <a:pt x="1547" y="403"/>
                  </a:cubicBezTo>
                  <a:cubicBezTo>
                    <a:pt x="1009" y="403"/>
                    <a:pt x="471" y="269"/>
                    <a:pt x="1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5506650" y="2331575"/>
              <a:ext cx="28600" cy="14175"/>
            </a:xfrm>
            <a:custGeom>
              <a:avLst/>
              <a:gdLst/>
              <a:ahLst/>
              <a:cxnLst/>
              <a:rect l="l" t="t" r="r" b="b"/>
              <a:pathLst>
                <a:path w="1144" h="567" extrusionOk="0">
                  <a:moveTo>
                    <a:pt x="252" y="0"/>
                  </a:moveTo>
                  <a:cubicBezTo>
                    <a:pt x="169" y="0"/>
                    <a:pt x="68" y="48"/>
                    <a:pt x="68" y="95"/>
                  </a:cubicBezTo>
                  <a:cubicBezTo>
                    <a:pt x="1" y="297"/>
                    <a:pt x="135" y="432"/>
                    <a:pt x="337" y="566"/>
                  </a:cubicBezTo>
                  <a:lnTo>
                    <a:pt x="1143" y="566"/>
                  </a:lnTo>
                  <a:cubicBezTo>
                    <a:pt x="1009" y="230"/>
                    <a:pt x="673" y="28"/>
                    <a:pt x="337" y="28"/>
                  </a:cubicBezTo>
                  <a:cubicBezTo>
                    <a:pt x="317" y="9"/>
                    <a:pt x="286" y="0"/>
                    <a:pt x="252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5293200" y="2335200"/>
              <a:ext cx="20200" cy="10550"/>
            </a:xfrm>
            <a:custGeom>
              <a:avLst/>
              <a:gdLst/>
              <a:ahLst/>
              <a:cxnLst/>
              <a:rect l="l" t="t" r="r" b="b"/>
              <a:pathLst>
                <a:path w="808" h="422" extrusionOk="0">
                  <a:moveTo>
                    <a:pt x="168" y="1"/>
                  </a:moveTo>
                  <a:cubicBezTo>
                    <a:pt x="113" y="1"/>
                    <a:pt x="57" y="6"/>
                    <a:pt x="1" y="18"/>
                  </a:cubicBezTo>
                  <a:cubicBezTo>
                    <a:pt x="202" y="287"/>
                    <a:pt x="471" y="421"/>
                    <a:pt x="807" y="421"/>
                  </a:cubicBezTo>
                  <a:cubicBezTo>
                    <a:pt x="695" y="141"/>
                    <a:pt x="443" y="1"/>
                    <a:pt x="16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5535225" y="2345725"/>
              <a:ext cx="13475" cy="7825"/>
            </a:xfrm>
            <a:custGeom>
              <a:avLst/>
              <a:gdLst/>
              <a:ahLst/>
              <a:cxnLst/>
              <a:rect l="l" t="t" r="r" b="b"/>
              <a:pathLst>
                <a:path w="539" h="313" extrusionOk="0">
                  <a:moveTo>
                    <a:pt x="0" y="0"/>
                  </a:moveTo>
                  <a:cubicBezTo>
                    <a:pt x="105" y="156"/>
                    <a:pt x="209" y="312"/>
                    <a:pt x="375" y="312"/>
                  </a:cubicBezTo>
                  <a:cubicBezTo>
                    <a:pt x="424" y="312"/>
                    <a:pt x="478" y="299"/>
                    <a:pt x="538" y="269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5343625" y="2335625"/>
              <a:ext cx="11800" cy="3800"/>
            </a:xfrm>
            <a:custGeom>
              <a:avLst/>
              <a:gdLst/>
              <a:ahLst/>
              <a:cxnLst/>
              <a:rect l="l" t="t" r="r" b="b"/>
              <a:pathLst>
                <a:path w="472" h="152" extrusionOk="0">
                  <a:moveTo>
                    <a:pt x="0" y="1"/>
                  </a:moveTo>
                  <a:cubicBezTo>
                    <a:pt x="68" y="102"/>
                    <a:pt x="152" y="152"/>
                    <a:pt x="236" y="152"/>
                  </a:cubicBezTo>
                  <a:cubicBezTo>
                    <a:pt x="320" y="152"/>
                    <a:pt x="404" y="102"/>
                    <a:pt x="47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5269675" y="2335625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135" y="1"/>
                  </a:moveTo>
                  <a:cubicBezTo>
                    <a:pt x="135" y="1"/>
                    <a:pt x="68" y="68"/>
                    <a:pt x="68" y="135"/>
                  </a:cubicBezTo>
                  <a:cubicBezTo>
                    <a:pt x="0" y="202"/>
                    <a:pt x="68" y="337"/>
                    <a:pt x="135" y="404"/>
                  </a:cubicBezTo>
                  <a:cubicBezTo>
                    <a:pt x="269" y="270"/>
                    <a:pt x="404" y="135"/>
                    <a:pt x="53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5262950" y="23356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5888175" y="2315450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5859600" y="23053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3884775" y="1465025"/>
              <a:ext cx="958025" cy="1183250"/>
            </a:xfrm>
            <a:custGeom>
              <a:avLst/>
              <a:gdLst/>
              <a:ahLst/>
              <a:cxnLst/>
              <a:rect l="l" t="t" r="r" b="b"/>
              <a:pathLst>
                <a:path w="38321" h="47330" extrusionOk="0">
                  <a:moveTo>
                    <a:pt x="35497" y="1"/>
                  </a:moveTo>
                  <a:cubicBezTo>
                    <a:pt x="35161" y="1"/>
                    <a:pt x="34825" y="202"/>
                    <a:pt x="34757" y="538"/>
                  </a:cubicBezTo>
                  <a:cubicBezTo>
                    <a:pt x="34018" y="3093"/>
                    <a:pt x="32203" y="4303"/>
                    <a:pt x="29648" y="4639"/>
                  </a:cubicBezTo>
                  <a:cubicBezTo>
                    <a:pt x="28707" y="4908"/>
                    <a:pt x="27766" y="5379"/>
                    <a:pt x="27094" y="6051"/>
                  </a:cubicBezTo>
                  <a:cubicBezTo>
                    <a:pt x="25682" y="6992"/>
                    <a:pt x="25547" y="7799"/>
                    <a:pt x="26220" y="9412"/>
                  </a:cubicBezTo>
                  <a:cubicBezTo>
                    <a:pt x="27833" y="13312"/>
                    <a:pt x="27833" y="17749"/>
                    <a:pt x="26085" y="21648"/>
                  </a:cubicBezTo>
                  <a:cubicBezTo>
                    <a:pt x="25077" y="23060"/>
                    <a:pt x="24808" y="24875"/>
                    <a:pt x="23799" y="26287"/>
                  </a:cubicBezTo>
                  <a:cubicBezTo>
                    <a:pt x="21984" y="29446"/>
                    <a:pt x="19631" y="31732"/>
                    <a:pt x="15866" y="32337"/>
                  </a:cubicBezTo>
                  <a:lnTo>
                    <a:pt x="15329" y="32337"/>
                  </a:lnTo>
                  <a:cubicBezTo>
                    <a:pt x="14858" y="32337"/>
                    <a:pt x="14387" y="32203"/>
                    <a:pt x="13984" y="31934"/>
                  </a:cubicBezTo>
                  <a:lnTo>
                    <a:pt x="13782" y="31799"/>
                  </a:lnTo>
                  <a:lnTo>
                    <a:pt x="13446" y="31463"/>
                  </a:lnTo>
                  <a:lnTo>
                    <a:pt x="13110" y="31127"/>
                  </a:lnTo>
                  <a:lnTo>
                    <a:pt x="12841" y="30724"/>
                  </a:lnTo>
                  <a:cubicBezTo>
                    <a:pt x="12707" y="30522"/>
                    <a:pt x="12572" y="30320"/>
                    <a:pt x="12438" y="30119"/>
                  </a:cubicBezTo>
                  <a:cubicBezTo>
                    <a:pt x="12303" y="29984"/>
                    <a:pt x="12169" y="29850"/>
                    <a:pt x="12102" y="29715"/>
                  </a:cubicBezTo>
                  <a:cubicBezTo>
                    <a:pt x="11295" y="27698"/>
                    <a:pt x="11160" y="25480"/>
                    <a:pt x="11698" y="23396"/>
                  </a:cubicBezTo>
                  <a:cubicBezTo>
                    <a:pt x="12169" y="21446"/>
                    <a:pt x="12236" y="19429"/>
                    <a:pt x="12640" y="17480"/>
                  </a:cubicBezTo>
                  <a:cubicBezTo>
                    <a:pt x="13110" y="14723"/>
                    <a:pt x="13648" y="11765"/>
                    <a:pt x="15665" y="9547"/>
                  </a:cubicBezTo>
                  <a:cubicBezTo>
                    <a:pt x="16135" y="8942"/>
                    <a:pt x="16673" y="8471"/>
                    <a:pt x="17278" y="7933"/>
                  </a:cubicBezTo>
                  <a:cubicBezTo>
                    <a:pt x="17682" y="7396"/>
                    <a:pt x="18421" y="7127"/>
                    <a:pt x="18959" y="6522"/>
                  </a:cubicBezTo>
                  <a:cubicBezTo>
                    <a:pt x="19093" y="6387"/>
                    <a:pt x="19362" y="6186"/>
                    <a:pt x="19161" y="5849"/>
                  </a:cubicBezTo>
                  <a:cubicBezTo>
                    <a:pt x="19050" y="5683"/>
                    <a:pt x="18848" y="5563"/>
                    <a:pt x="18630" y="5563"/>
                  </a:cubicBezTo>
                  <a:cubicBezTo>
                    <a:pt x="18584" y="5563"/>
                    <a:pt x="18536" y="5569"/>
                    <a:pt x="18488" y="5580"/>
                  </a:cubicBezTo>
                  <a:cubicBezTo>
                    <a:pt x="17077" y="6118"/>
                    <a:pt x="15396" y="6186"/>
                    <a:pt x="14253" y="7261"/>
                  </a:cubicBezTo>
                  <a:cubicBezTo>
                    <a:pt x="12799" y="8661"/>
                    <a:pt x="11690" y="10449"/>
                    <a:pt x="9614" y="10449"/>
                  </a:cubicBezTo>
                  <a:cubicBezTo>
                    <a:pt x="9098" y="10449"/>
                    <a:pt x="8522" y="10339"/>
                    <a:pt x="7866" y="10085"/>
                  </a:cubicBezTo>
                  <a:cubicBezTo>
                    <a:pt x="7727" y="10036"/>
                    <a:pt x="7605" y="10013"/>
                    <a:pt x="7498" y="10013"/>
                  </a:cubicBezTo>
                  <a:cubicBezTo>
                    <a:pt x="6731" y="10013"/>
                    <a:pt x="6789" y="11167"/>
                    <a:pt x="7261" y="11698"/>
                  </a:cubicBezTo>
                  <a:cubicBezTo>
                    <a:pt x="8471" y="13043"/>
                    <a:pt x="7732" y="13715"/>
                    <a:pt x="6589" y="14320"/>
                  </a:cubicBezTo>
                  <a:cubicBezTo>
                    <a:pt x="6051" y="14589"/>
                    <a:pt x="5581" y="14992"/>
                    <a:pt x="6118" y="15530"/>
                  </a:cubicBezTo>
                  <a:cubicBezTo>
                    <a:pt x="7194" y="16606"/>
                    <a:pt x="5581" y="16270"/>
                    <a:pt x="5513" y="16740"/>
                  </a:cubicBezTo>
                  <a:cubicBezTo>
                    <a:pt x="4303" y="19900"/>
                    <a:pt x="2891" y="22993"/>
                    <a:pt x="2421" y="26421"/>
                  </a:cubicBezTo>
                  <a:cubicBezTo>
                    <a:pt x="2017" y="29715"/>
                    <a:pt x="1681" y="33010"/>
                    <a:pt x="471" y="36169"/>
                  </a:cubicBezTo>
                  <a:cubicBezTo>
                    <a:pt x="135" y="36909"/>
                    <a:pt x="1" y="37715"/>
                    <a:pt x="68" y="38522"/>
                  </a:cubicBezTo>
                  <a:cubicBezTo>
                    <a:pt x="337" y="41010"/>
                    <a:pt x="337" y="43564"/>
                    <a:pt x="68" y="46119"/>
                  </a:cubicBezTo>
                  <a:cubicBezTo>
                    <a:pt x="1" y="46791"/>
                    <a:pt x="270" y="47262"/>
                    <a:pt x="1076" y="47329"/>
                  </a:cubicBezTo>
                  <a:lnTo>
                    <a:pt x="2757" y="46253"/>
                  </a:lnTo>
                  <a:cubicBezTo>
                    <a:pt x="2781" y="46301"/>
                    <a:pt x="2830" y="46323"/>
                    <a:pt x="2883" y="46323"/>
                  </a:cubicBezTo>
                  <a:cubicBezTo>
                    <a:pt x="2981" y="46323"/>
                    <a:pt x="3093" y="46249"/>
                    <a:pt x="3093" y="46119"/>
                  </a:cubicBezTo>
                  <a:cubicBezTo>
                    <a:pt x="5043" y="44438"/>
                    <a:pt x="7194" y="43094"/>
                    <a:pt x="9614" y="42153"/>
                  </a:cubicBezTo>
                  <a:lnTo>
                    <a:pt x="12841" y="40472"/>
                  </a:lnTo>
                  <a:cubicBezTo>
                    <a:pt x="13177" y="40136"/>
                    <a:pt x="13782" y="40136"/>
                    <a:pt x="14051" y="39665"/>
                  </a:cubicBezTo>
                  <a:cubicBezTo>
                    <a:pt x="16068" y="38253"/>
                    <a:pt x="18354" y="37312"/>
                    <a:pt x="20438" y="35968"/>
                  </a:cubicBezTo>
                  <a:lnTo>
                    <a:pt x="24404" y="33951"/>
                  </a:lnTo>
                  <a:cubicBezTo>
                    <a:pt x="26018" y="32875"/>
                    <a:pt x="27699" y="32001"/>
                    <a:pt x="29446" y="31262"/>
                  </a:cubicBezTo>
                  <a:cubicBezTo>
                    <a:pt x="30455" y="30858"/>
                    <a:pt x="31396" y="30253"/>
                    <a:pt x="32136" y="29514"/>
                  </a:cubicBezTo>
                  <a:lnTo>
                    <a:pt x="32472" y="29110"/>
                  </a:lnTo>
                  <a:cubicBezTo>
                    <a:pt x="33346" y="26825"/>
                    <a:pt x="33951" y="24472"/>
                    <a:pt x="34152" y="21984"/>
                  </a:cubicBezTo>
                  <a:cubicBezTo>
                    <a:pt x="34354" y="18892"/>
                    <a:pt x="35161" y="15799"/>
                    <a:pt x="36505" y="12976"/>
                  </a:cubicBezTo>
                  <a:cubicBezTo>
                    <a:pt x="37312" y="11429"/>
                    <a:pt x="37783" y="9749"/>
                    <a:pt x="37850" y="8001"/>
                  </a:cubicBezTo>
                  <a:cubicBezTo>
                    <a:pt x="37850" y="7665"/>
                    <a:pt x="37850" y="7396"/>
                    <a:pt x="37850" y="7059"/>
                  </a:cubicBezTo>
                  <a:cubicBezTo>
                    <a:pt x="38321" y="4841"/>
                    <a:pt x="36438" y="3026"/>
                    <a:pt x="36505" y="874"/>
                  </a:cubicBezTo>
                  <a:cubicBezTo>
                    <a:pt x="36505" y="471"/>
                    <a:pt x="36035" y="68"/>
                    <a:pt x="3549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4015875" y="1333925"/>
              <a:ext cx="895825" cy="680725"/>
            </a:xfrm>
            <a:custGeom>
              <a:avLst/>
              <a:gdLst/>
              <a:ahLst/>
              <a:cxnLst/>
              <a:rect l="l" t="t" r="r" b="b"/>
              <a:pathLst>
                <a:path w="35833" h="27229" extrusionOk="0">
                  <a:moveTo>
                    <a:pt x="30993" y="1"/>
                  </a:moveTo>
                  <a:cubicBezTo>
                    <a:pt x="30186" y="606"/>
                    <a:pt x="30051" y="1749"/>
                    <a:pt x="30791" y="2488"/>
                  </a:cubicBezTo>
                  <a:cubicBezTo>
                    <a:pt x="31060" y="2824"/>
                    <a:pt x="31261" y="3228"/>
                    <a:pt x="30858" y="3497"/>
                  </a:cubicBezTo>
                  <a:cubicBezTo>
                    <a:pt x="30743" y="3573"/>
                    <a:pt x="30628" y="3606"/>
                    <a:pt x="30517" y="3606"/>
                  </a:cubicBezTo>
                  <a:cubicBezTo>
                    <a:pt x="30241" y="3606"/>
                    <a:pt x="29994" y="3401"/>
                    <a:pt x="29850" y="3160"/>
                  </a:cubicBezTo>
                  <a:cubicBezTo>
                    <a:pt x="29581" y="2757"/>
                    <a:pt x="29312" y="2421"/>
                    <a:pt x="29110" y="1950"/>
                  </a:cubicBezTo>
                  <a:cubicBezTo>
                    <a:pt x="28841" y="1614"/>
                    <a:pt x="28774" y="1076"/>
                    <a:pt x="28102" y="1076"/>
                  </a:cubicBezTo>
                  <a:cubicBezTo>
                    <a:pt x="28034" y="1950"/>
                    <a:pt x="28236" y="2892"/>
                    <a:pt x="28707" y="3698"/>
                  </a:cubicBezTo>
                  <a:cubicBezTo>
                    <a:pt x="29177" y="4572"/>
                    <a:pt x="29312" y="5581"/>
                    <a:pt x="29043" y="6522"/>
                  </a:cubicBezTo>
                  <a:cubicBezTo>
                    <a:pt x="28954" y="6921"/>
                    <a:pt x="28814" y="7042"/>
                    <a:pt x="28654" y="7042"/>
                  </a:cubicBezTo>
                  <a:cubicBezTo>
                    <a:pt x="28408" y="7042"/>
                    <a:pt x="28114" y="6754"/>
                    <a:pt x="27888" y="6754"/>
                  </a:cubicBezTo>
                  <a:cubicBezTo>
                    <a:pt x="27817" y="6754"/>
                    <a:pt x="27752" y="6782"/>
                    <a:pt x="27698" y="6858"/>
                  </a:cubicBezTo>
                  <a:cubicBezTo>
                    <a:pt x="27564" y="6925"/>
                    <a:pt x="27497" y="7060"/>
                    <a:pt x="27429" y="7194"/>
                  </a:cubicBezTo>
                  <a:cubicBezTo>
                    <a:pt x="27226" y="7572"/>
                    <a:pt x="26997" y="7699"/>
                    <a:pt x="26754" y="7699"/>
                  </a:cubicBezTo>
                  <a:cubicBezTo>
                    <a:pt x="26435" y="7699"/>
                    <a:pt x="26092" y="7481"/>
                    <a:pt x="25749" y="7329"/>
                  </a:cubicBezTo>
                  <a:cubicBezTo>
                    <a:pt x="25343" y="7851"/>
                    <a:pt x="25187" y="8673"/>
                    <a:pt x="24418" y="8673"/>
                  </a:cubicBezTo>
                  <a:cubicBezTo>
                    <a:pt x="24296" y="8673"/>
                    <a:pt x="24158" y="8652"/>
                    <a:pt x="24001" y="8606"/>
                  </a:cubicBezTo>
                  <a:cubicBezTo>
                    <a:pt x="22992" y="8337"/>
                    <a:pt x="23597" y="7463"/>
                    <a:pt x="23329" y="6925"/>
                  </a:cubicBezTo>
                  <a:lnTo>
                    <a:pt x="23329" y="6925"/>
                  </a:lnTo>
                  <a:cubicBezTo>
                    <a:pt x="22412" y="7326"/>
                    <a:pt x="21496" y="7776"/>
                    <a:pt x="20456" y="7776"/>
                  </a:cubicBezTo>
                  <a:cubicBezTo>
                    <a:pt x="20274" y="7776"/>
                    <a:pt x="20089" y="7762"/>
                    <a:pt x="19900" y="7732"/>
                  </a:cubicBezTo>
                  <a:cubicBezTo>
                    <a:pt x="19837" y="7714"/>
                    <a:pt x="19774" y="7706"/>
                    <a:pt x="19710" y="7706"/>
                  </a:cubicBezTo>
                  <a:cubicBezTo>
                    <a:pt x="19296" y="7706"/>
                    <a:pt x="18891" y="8063"/>
                    <a:pt x="18891" y="8471"/>
                  </a:cubicBezTo>
                  <a:cubicBezTo>
                    <a:pt x="18891" y="8875"/>
                    <a:pt x="18757" y="9480"/>
                    <a:pt x="18354" y="9480"/>
                  </a:cubicBezTo>
                  <a:cubicBezTo>
                    <a:pt x="17547" y="9413"/>
                    <a:pt x="17614" y="8471"/>
                    <a:pt x="17144" y="8001"/>
                  </a:cubicBezTo>
                  <a:cubicBezTo>
                    <a:pt x="16936" y="7794"/>
                    <a:pt x="16769" y="7715"/>
                    <a:pt x="16628" y="7715"/>
                  </a:cubicBezTo>
                  <a:cubicBezTo>
                    <a:pt x="16220" y="7715"/>
                    <a:pt x="16031" y="8372"/>
                    <a:pt x="15732" y="8471"/>
                  </a:cubicBezTo>
                  <a:cubicBezTo>
                    <a:pt x="15687" y="8489"/>
                    <a:pt x="15643" y="8498"/>
                    <a:pt x="15598" y="8498"/>
                  </a:cubicBezTo>
                  <a:cubicBezTo>
                    <a:pt x="15310" y="8498"/>
                    <a:pt x="15042" y="8140"/>
                    <a:pt x="14925" y="7732"/>
                  </a:cubicBezTo>
                  <a:cubicBezTo>
                    <a:pt x="14858" y="7396"/>
                    <a:pt x="14992" y="7060"/>
                    <a:pt x="15328" y="6925"/>
                  </a:cubicBezTo>
                  <a:cubicBezTo>
                    <a:pt x="15573" y="6762"/>
                    <a:pt x="15842" y="6673"/>
                    <a:pt x="16120" y="6673"/>
                  </a:cubicBezTo>
                  <a:cubicBezTo>
                    <a:pt x="16302" y="6673"/>
                    <a:pt x="16487" y="6711"/>
                    <a:pt x="16673" y="6791"/>
                  </a:cubicBezTo>
                  <a:cubicBezTo>
                    <a:pt x="16708" y="6799"/>
                    <a:pt x="16742" y="6804"/>
                    <a:pt x="16777" y="6804"/>
                  </a:cubicBezTo>
                  <a:cubicBezTo>
                    <a:pt x="17007" y="6804"/>
                    <a:pt x="17211" y="6613"/>
                    <a:pt x="17211" y="6320"/>
                  </a:cubicBezTo>
                  <a:cubicBezTo>
                    <a:pt x="17211" y="6075"/>
                    <a:pt x="17043" y="5774"/>
                    <a:pt x="16809" y="5774"/>
                  </a:cubicBezTo>
                  <a:cubicBezTo>
                    <a:pt x="16787" y="5774"/>
                    <a:pt x="16764" y="5776"/>
                    <a:pt x="16740" y="5782"/>
                  </a:cubicBezTo>
                  <a:cubicBezTo>
                    <a:pt x="16577" y="5821"/>
                    <a:pt x="16437" y="5839"/>
                    <a:pt x="16317" y="5839"/>
                  </a:cubicBezTo>
                  <a:cubicBezTo>
                    <a:pt x="15597" y="5839"/>
                    <a:pt x="15597" y="5196"/>
                    <a:pt x="15597" y="4505"/>
                  </a:cubicBezTo>
                  <a:cubicBezTo>
                    <a:pt x="15597" y="3636"/>
                    <a:pt x="15348" y="3267"/>
                    <a:pt x="14677" y="3267"/>
                  </a:cubicBezTo>
                  <a:cubicBezTo>
                    <a:pt x="14569" y="3267"/>
                    <a:pt x="14451" y="3276"/>
                    <a:pt x="14320" y="3295"/>
                  </a:cubicBezTo>
                  <a:cubicBezTo>
                    <a:pt x="13359" y="3423"/>
                    <a:pt x="13070" y="4649"/>
                    <a:pt x="12115" y="4649"/>
                  </a:cubicBezTo>
                  <a:cubicBezTo>
                    <a:pt x="12067" y="4649"/>
                    <a:pt x="12018" y="4646"/>
                    <a:pt x="11967" y="4639"/>
                  </a:cubicBezTo>
                  <a:cubicBezTo>
                    <a:pt x="11967" y="4841"/>
                    <a:pt x="11967" y="5043"/>
                    <a:pt x="11967" y="5245"/>
                  </a:cubicBezTo>
                  <a:cubicBezTo>
                    <a:pt x="12034" y="5581"/>
                    <a:pt x="12505" y="5984"/>
                    <a:pt x="11900" y="6253"/>
                  </a:cubicBezTo>
                  <a:cubicBezTo>
                    <a:pt x="11227" y="6051"/>
                    <a:pt x="11429" y="4908"/>
                    <a:pt x="10354" y="4774"/>
                  </a:cubicBezTo>
                  <a:lnTo>
                    <a:pt x="10354" y="4774"/>
                  </a:lnTo>
                  <a:cubicBezTo>
                    <a:pt x="10690" y="6186"/>
                    <a:pt x="11765" y="7261"/>
                    <a:pt x="11295" y="9211"/>
                  </a:cubicBezTo>
                  <a:cubicBezTo>
                    <a:pt x="10824" y="8135"/>
                    <a:pt x="10622" y="7463"/>
                    <a:pt x="10354" y="6858"/>
                  </a:cubicBezTo>
                  <a:cubicBezTo>
                    <a:pt x="9883" y="5850"/>
                    <a:pt x="9883" y="5850"/>
                    <a:pt x="8875" y="5312"/>
                  </a:cubicBezTo>
                  <a:lnTo>
                    <a:pt x="8875" y="5312"/>
                  </a:lnTo>
                  <a:cubicBezTo>
                    <a:pt x="8740" y="5917"/>
                    <a:pt x="9211" y="6320"/>
                    <a:pt x="9143" y="6858"/>
                  </a:cubicBezTo>
                  <a:cubicBezTo>
                    <a:pt x="9143" y="7064"/>
                    <a:pt x="9183" y="7350"/>
                    <a:pt x="9019" y="7350"/>
                  </a:cubicBezTo>
                  <a:cubicBezTo>
                    <a:pt x="8969" y="7350"/>
                    <a:pt x="8901" y="7324"/>
                    <a:pt x="8807" y="7261"/>
                  </a:cubicBezTo>
                  <a:cubicBezTo>
                    <a:pt x="8608" y="7162"/>
                    <a:pt x="8458" y="7120"/>
                    <a:pt x="8344" y="7120"/>
                  </a:cubicBezTo>
                  <a:cubicBezTo>
                    <a:pt x="7996" y="7120"/>
                    <a:pt x="7984" y="7512"/>
                    <a:pt x="7933" y="7866"/>
                  </a:cubicBezTo>
                  <a:cubicBezTo>
                    <a:pt x="7866" y="8539"/>
                    <a:pt x="8202" y="9345"/>
                    <a:pt x="7396" y="9883"/>
                  </a:cubicBezTo>
                  <a:cubicBezTo>
                    <a:pt x="6858" y="9345"/>
                    <a:pt x="7463" y="8404"/>
                    <a:pt x="6656" y="7866"/>
                  </a:cubicBezTo>
                  <a:cubicBezTo>
                    <a:pt x="6253" y="8471"/>
                    <a:pt x="6185" y="9211"/>
                    <a:pt x="6387" y="9883"/>
                  </a:cubicBezTo>
                  <a:cubicBezTo>
                    <a:pt x="6454" y="10892"/>
                    <a:pt x="5446" y="10892"/>
                    <a:pt x="5043" y="11430"/>
                  </a:cubicBezTo>
                  <a:cubicBezTo>
                    <a:pt x="4713" y="11064"/>
                    <a:pt x="4488" y="10927"/>
                    <a:pt x="4326" y="10927"/>
                  </a:cubicBezTo>
                  <a:cubicBezTo>
                    <a:pt x="3892" y="10927"/>
                    <a:pt x="3906" y="11906"/>
                    <a:pt x="3564" y="12102"/>
                  </a:cubicBezTo>
                  <a:cubicBezTo>
                    <a:pt x="3227" y="12303"/>
                    <a:pt x="2958" y="12438"/>
                    <a:pt x="2622" y="12572"/>
                  </a:cubicBezTo>
                  <a:cubicBezTo>
                    <a:pt x="2017" y="13110"/>
                    <a:pt x="2084" y="13984"/>
                    <a:pt x="1547" y="14589"/>
                  </a:cubicBezTo>
                  <a:cubicBezTo>
                    <a:pt x="1479" y="15665"/>
                    <a:pt x="1211" y="16673"/>
                    <a:pt x="740" y="17682"/>
                  </a:cubicBezTo>
                  <a:cubicBezTo>
                    <a:pt x="135" y="18959"/>
                    <a:pt x="0" y="20438"/>
                    <a:pt x="269" y="21850"/>
                  </a:cubicBezTo>
                  <a:cubicBezTo>
                    <a:pt x="471" y="21783"/>
                    <a:pt x="673" y="21715"/>
                    <a:pt x="874" y="21715"/>
                  </a:cubicBezTo>
                  <a:cubicBezTo>
                    <a:pt x="1170" y="21715"/>
                    <a:pt x="1050" y="22288"/>
                    <a:pt x="1291" y="22288"/>
                  </a:cubicBezTo>
                  <a:cubicBezTo>
                    <a:pt x="1324" y="22288"/>
                    <a:pt x="1364" y="22277"/>
                    <a:pt x="1412" y="22253"/>
                  </a:cubicBezTo>
                  <a:cubicBezTo>
                    <a:pt x="1681" y="22119"/>
                    <a:pt x="1748" y="21715"/>
                    <a:pt x="1816" y="21379"/>
                  </a:cubicBezTo>
                  <a:cubicBezTo>
                    <a:pt x="2084" y="20640"/>
                    <a:pt x="942" y="20707"/>
                    <a:pt x="1009" y="19967"/>
                  </a:cubicBezTo>
                  <a:lnTo>
                    <a:pt x="1009" y="19967"/>
                  </a:lnTo>
                  <a:cubicBezTo>
                    <a:pt x="1143" y="19989"/>
                    <a:pt x="1267" y="19999"/>
                    <a:pt x="1382" y="19999"/>
                  </a:cubicBezTo>
                  <a:cubicBezTo>
                    <a:pt x="2359" y="19999"/>
                    <a:pt x="2679" y="19271"/>
                    <a:pt x="3160" y="18488"/>
                  </a:cubicBezTo>
                  <a:cubicBezTo>
                    <a:pt x="3631" y="17614"/>
                    <a:pt x="3227" y="17278"/>
                    <a:pt x="2488" y="16942"/>
                  </a:cubicBezTo>
                  <a:cubicBezTo>
                    <a:pt x="2353" y="16875"/>
                    <a:pt x="2353" y="16606"/>
                    <a:pt x="2219" y="16404"/>
                  </a:cubicBezTo>
                  <a:cubicBezTo>
                    <a:pt x="2084" y="16135"/>
                    <a:pt x="1950" y="15934"/>
                    <a:pt x="2152" y="15665"/>
                  </a:cubicBezTo>
                  <a:cubicBezTo>
                    <a:pt x="2282" y="15535"/>
                    <a:pt x="2440" y="15460"/>
                    <a:pt x="2608" y="15460"/>
                  </a:cubicBezTo>
                  <a:cubicBezTo>
                    <a:pt x="2701" y="15460"/>
                    <a:pt x="2796" y="15483"/>
                    <a:pt x="2891" y="15530"/>
                  </a:cubicBezTo>
                  <a:cubicBezTo>
                    <a:pt x="3093" y="15665"/>
                    <a:pt x="3227" y="15799"/>
                    <a:pt x="3429" y="15867"/>
                  </a:cubicBezTo>
                  <a:cubicBezTo>
                    <a:pt x="4045" y="16121"/>
                    <a:pt x="4587" y="16249"/>
                    <a:pt x="5074" y="16249"/>
                  </a:cubicBezTo>
                  <a:cubicBezTo>
                    <a:pt x="6130" y="16249"/>
                    <a:pt x="6928" y="15651"/>
                    <a:pt x="7664" y="14455"/>
                  </a:cubicBezTo>
                  <a:cubicBezTo>
                    <a:pt x="7897" y="13989"/>
                    <a:pt x="8079" y="13474"/>
                    <a:pt x="8647" y="13474"/>
                  </a:cubicBezTo>
                  <a:cubicBezTo>
                    <a:pt x="8735" y="13474"/>
                    <a:pt x="8833" y="13486"/>
                    <a:pt x="8942" y="13514"/>
                  </a:cubicBezTo>
                  <a:cubicBezTo>
                    <a:pt x="9015" y="13532"/>
                    <a:pt x="9079" y="13540"/>
                    <a:pt x="9133" y="13540"/>
                  </a:cubicBezTo>
                  <a:cubicBezTo>
                    <a:pt x="9477" y="13540"/>
                    <a:pt x="9461" y="13208"/>
                    <a:pt x="9345" y="12976"/>
                  </a:cubicBezTo>
                  <a:cubicBezTo>
                    <a:pt x="9278" y="12707"/>
                    <a:pt x="9278" y="12303"/>
                    <a:pt x="9614" y="12303"/>
                  </a:cubicBezTo>
                  <a:cubicBezTo>
                    <a:pt x="11093" y="12303"/>
                    <a:pt x="12303" y="11430"/>
                    <a:pt x="13984" y="10959"/>
                  </a:cubicBezTo>
                  <a:lnTo>
                    <a:pt x="13984" y="10959"/>
                  </a:lnTo>
                  <a:cubicBezTo>
                    <a:pt x="13446" y="11564"/>
                    <a:pt x="12774" y="12035"/>
                    <a:pt x="12034" y="12303"/>
                  </a:cubicBezTo>
                  <a:cubicBezTo>
                    <a:pt x="11698" y="12371"/>
                    <a:pt x="11900" y="12707"/>
                    <a:pt x="11967" y="12976"/>
                  </a:cubicBezTo>
                  <a:lnTo>
                    <a:pt x="12236" y="13312"/>
                  </a:lnTo>
                  <a:cubicBezTo>
                    <a:pt x="12370" y="13379"/>
                    <a:pt x="12522" y="13413"/>
                    <a:pt x="12673" y="13413"/>
                  </a:cubicBezTo>
                  <a:cubicBezTo>
                    <a:pt x="12824" y="13413"/>
                    <a:pt x="12975" y="13379"/>
                    <a:pt x="13110" y="13312"/>
                  </a:cubicBezTo>
                  <a:cubicBezTo>
                    <a:pt x="13580" y="13110"/>
                    <a:pt x="13984" y="12909"/>
                    <a:pt x="14387" y="12640"/>
                  </a:cubicBezTo>
                  <a:cubicBezTo>
                    <a:pt x="15394" y="12046"/>
                    <a:pt x="16251" y="11740"/>
                    <a:pt x="17014" y="11740"/>
                  </a:cubicBezTo>
                  <a:cubicBezTo>
                    <a:pt x="18238" y="11740"/>
                    <a:pt x="19216" y="12529"/>
                    <a:pt x="20169" y="14186"/>
                  </a:cubicBezTo>
                  <a:cubicBezTo>
                    <a:pt x="21244" y="16270"/>
                    <a:pt x="21715" y="18623"/>
                    <a:pt x="21513" y="20976"/>
                  </a:cubicBezTo>
                  <a:cubicBezTo>
                    <a:pt x="21379" y="23060"/>
                    <a:pt x="20639" y="25144"/>
                    <a:pt x="21244" y="27228"/>
                  </a:cubicBezTo>
                  <a:cubicBezTo>
                    <a:pt x="22320" y="26287"/>
                    <a:pt x="22051" y="24875"/>
                    <a:pt x="22455" y="23732"/>
                  </a:cubicBezTo>
                  <a:cubicBezTo>
                    <a:pt x="22791" y="21984"/>
                    <a:pt x="22925" y="20169"/>
                    <a:pt x="22656" y="18421"/>
                  </a:cubicBezTo>
                  <a:cubicBezTo>
                    <a:pt x="22589" y="16673"/>
                    <a:pt x="22051" y="14925"/>
                    <a:pt x="21043" y="13514"/>
                  </a:cubicBezTo>
                  <a:cubicBezTo>
                    <a:pt x="20774" y="13177"/>
                    <a:pt x="20639" y="12841"/>
                    <a:pt x="21043" y="12640"/>
                  </a:cubicBezTo>
                  <a:cubicBezTo>
                    <a:pt x="22320" y="11967"/>
                    <a:pt x="23127" y="10421"/>
                    <a:pt x="24808" y="10354"/>
                  </a:cubicBezTo>
                  <a:cubicBezTo>
                    <a:pt x="25441" y="10301"/>
                    <a:pt x="25991" y="9917"/>
                    <a:pt x="26622" y="9917"/>
                  </a:cubicBezTo>
                  <a:cubicBezTo>
                    <a:pt x="26794" y="9917"/>
                    <a:pt x="26973" y="9945"/>
                    <a:pt x="27161" y="10018"/>
                  </a:cubicBezTo>
                  <a:cubicBezTo>
                    <a:pt x="27231" y="10046"/>
                    <a:pt x="27301" y="10059"/>
                    <a:pt x="27369" y="10059"/>
                  </a:cubicBezTo>
                  <a:cubicBezTo>
                    <a:pt x="27625" y="10059"/>
                    <a:pt x="27847" y="9866"/>
                    <a:pt x="27900" y="9547"/>
                  </a:cubicBezTo>
                  <a:cubicBezTo>
                    <a:pt x="28034" y="8068"/>
                    <a:pt x="29715" y="7530"/>
                    <a:pt x="29850" y="6051"/>
                  </a:cubicBezTo>
                  <a:cubicBezTo>
                    <a:pt x="29850" y="5771"/>
                    <a:pt x="29990" y="5631"/>
                    <a:pt x="30231" y="5631"/>
                  </a:cubicBezTo>
                  <a:cubicBezTo>
                    <a:pt x="30279" y="5631"/>
                    <a:pt x="30331" y="5637"/>
                    <a:pt x="30387" y="5648"/>
                  </a:cubicBezTo>
                  <a:cubicBezTo>
                    <a:pt x="30993" y="5984"/>
                    <a:pt x="31261" y="6724"/>
                    <a:pt x="30858" y="7329"/>
                  </a:cubicBezTo>
                  <a:cubicBezTo>
                    <a:pt x="30589" y="7598"/>
                    <a:pt x="30051" y="7598"/>
                    <a:pt x="30051" y="8135"/>
                  </a:cubicBezTo>
                  <a:cubicBezTo>
                    <a:pt x="30253" y="8270"/>
                    <a:pt x="30455" y="8539"/>
                    <a:pt x="30724" y="8539"/>
                  </a:cubicBezTo>
                  <a:cubicBezTo>
                    <a:pt x="31732" y="8539"/>
                    <a:pt x="31799" y="9077"/>
                    <a:pt x="31934" y="10018"/>
                  </a:cubicBezTo>
                  <a:cubicBezTo>
                    <a:pt x="32068" y="10757"/>
                    <a:pt x="31530" y="11631"/>
                    <a:pt x="32203" y="12303"/>
                  </a:cubicBezTo>
                  <a:cubicBezTo>
                    <a:pt x="32286" y="12331"/>
                    <a:pt x="32363" y="12344"/>
                    <a:pt x="32434" y="12344"/>
                  </a:cubicBezTo>
                  <a:cubicBezTo>
                    <a:pt x="32877" y="12344"/>
                    <a:pt x="33077" y="11854"/>
                    <a:pt x="33077" y="11564"/>
                  </a:cubicBezTo>
                  <a:cubicBezTo>
                    <a:pt x="33144" y="10085"/>
                    <a:pt x="34152" y="9077"/>
                    <a:pt x="34623" y="7799"/>
                  </a:cubicBezTo>
                  <a:lnTo>
                    <a:pt x="34623" y="7530"/>
                  </a:lnTo>
                  <a:cubicBezTo>
                    <a:pt x="34488" y="6724"/>
                    <a:pt x="34959" y="5917"/>
                    <a:pt x="34556" y="5043"/>
                  </a:cubicBezTo>
                  <a:cubicBezTo>
                    <a:pt x="34623" y="4976"/>
                    <a:pt x="34707" y="4942"/>
                    <a:pt x="34782" y="4942"/>
                  </a:cubicBezTo>
                  <a:cubicBezTo>
                    <a:pt x="34858" y="4942"/>
                    <a:pt x="34925" y="4976"/>
                    <a:pt x="34959" y="5043"/>
                  </a:cubicBezTo>
                  <a:cubicBezTo>
                    <a:pt x="35026" y="5110"/>
                    <a:pt x="35110" y="5144"/>
                    <a:pt x="35186" y="5144"/>
                  </a:cubicBezTo>
                  <a:cubicBezTo>
                    <a:pt x="35261" y="5144"/>
                    <a:pt x="35329" y="5110"/>
                    <a:pt x="35362" y="5043"/>
                  </a:cubicBezTo>
                  <a:cubicBezTo>
                    <a:pt x="35698" y="4908"/>
                    <a:pt x="35833" y="4572"/>
                    <a:pt x="35766" y="4236"/>
                  </a:cubicBezTo>
                  <a:cubicBezTo>
                    <a:pt x="35362" y="3631"/>
                    <a:pt x="34421" y="4236"/>
                    <a:pt x="34152" y="3362"/>
                  </a:cubicBezTo>
                  <a:cubicBezTo>
                    <a:pt x="33480" y="3362"/>
                    <a:pt x="33547" y="2959"/>
                    <a:pt x="33749" y="2555"/>
                  </a:cubicBezTo>
                  <a:cubicBezTo>
                    <a:pt x="33883" y="2219"/>
                    <a:pt x="34018" y="1950"/>
                    <a:pt x="34152" y="1681"/>
                  </a:cubicBezTo>
                  <a:cubicBezTo>
                    <a:pt x="33965" y="838"/>
                    <a:pt x="33712" y="484"/>
                    <a:pt x="33303" y="484"/>
                  </a:cubicBezTo>
                  <a:cubicBezTo>
                    <a:pt x="33125" y="484"/>
                    <a:pt x="32917" y="551"/>
                    <a:pt x="32673" y="673"/>
                  </a:cubicBezTo>
                  <a:cubicBezTo>
                    <a:pt x="32404" y="875"/>
                    <a:pt x="32135" y="1076"/>
                    <a:pt x="31866" y="1345"/>
                  </a:cubicBezTo>
                  <a:cubicBezTo>
                    <a:pt x="31739" y="1430"/>
                    <a:pt x="31611" y="1515"/>
                    <a:pt x="31467" y="1515"/>
                  </a:cubicBezTo>
                  <a:cubicBezTo>
                    <a:pt x="31383" y="1515"/>
                    <a:pt x="31293" y="1487"/>
                    <a:pt x="31194" y="1413"/>
                  </a:cubicBezTo>
                  <a:cubicBezTo>
                    <a:pt x="30925" y="1278"/>
                    <a:pt x="30993" y="942"/>
                    <a:pt x="31060" y="673"/>
                  </a:cubicBezTo>
                  <a:cubicBezTo>
                    <a:pt x="31127" y="471"/>
                    <a:pt x="31463" y="135"/>
                    <a:pt x="30993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4696550" y="1465025"/>
              <a:ext cx="384900" cy="780800"/>
            </a:xfrm>
            <a:custGeom>
              <a:avLst/>
              <a:gdLst/>
              <a:ahLst/>
              <a:cxnLst/>
              <a:rect l="l" t="t" r="r" b="b"/>
              <a:pathLst>
                <a:path w="15396" h="31232" extrusionOk="0">
                  <a:moveTo>
                    <a:pt x="13379" y="23665"/>
                  </a:moveTo>
                  <a:lnTo>
                    <a:pt x="13379" y="23665"/>
                  </a:lnTo>
                  <a:cubicBezTo>
                    <a:pt x="13186" y="24951"/>
                    <a:pt x="11947" y="25561"/>
                    <a:pt x="12488" y="26612"/>
                  </a:cubicBezTo>
                  <a:lnTo>
                    <a:pt x="12488" y="26612"/>
                  </a:lnTo>
                  <a:cubicBezTo>
                    <a:pt x="12240" y="26399"/>
                    <a:pt x="11975" y="26322"/>
                    <a:pt x="11704" y="26322"/>
                  </a:cubicBezTo>
                  <a:cubicBezTo>
                    <a:pt x="11258" y="26322"/>
                    <a:pt x="10794" y="26530"/>
                    <a:pt x="10354" y="26690"/>
                  </a:cubicBezTo>
                  <a:cubicBezTo>
                    <a:pt x="9614" y="27093"/>
                    <a:pt x="8875" y="27497"/>
                    <a:pt x="8270" y="28035"/>
                  </a:cubicBezTo>
                  <a:cubicBezTo>
                    <a:pt x="9077" y="25346"/>
                    <a:pt x="11362" y="25009"/>
                    <a:pt x="13379" y="23665"/>
                  </a:cubicBezTo>
                  <a:close/>
                  <a:moveTo>
                    <a:pt x="8942" y="1"/>
                  </a:moveTo>
                  <a:cubicBezTo>
                    <a:pt x="8404" y="740"/>
                    <a:pt x="7866" y="1412"/>
                    <a:pt x="7396" y="2152"/>
                  </a:cubicBezTo>
                  <a:cubicBezTo>
                    <a:pt x="6387" y="3967"/>
                    <a:pt x="5917" y="5984"/>
                    <a:pt x="4976" y="7866"/>
                  </a:cubicBezTo>
                  <a:cubicBezTo>
                    <a:pt x="4908" y="9144"/>
                    <a:pt x="4572" y="10488"/>
                    <a:pt x="3967" y="11698"/>
                  </a:cubicBezTo>
                  <a:cubicBezTo>
                    <a:pt x="2623" y="14656"/>
                    <a:pt x="1345" y="17682"/>
                    <a:pt x="1211" y="21043"/>
                  </a:cubicBezTo>
                  <a:cubicBezTo>
                    <a:pt x="1076" y="22119"/>
                    <a:pt x="942" y="23127"/>
                    <a:pt x="740" y="24203"/>
                  </a:cubicBezTo>
                  <a:cubicBezTo>
                    <a:pt x="404" y="25816"/>
                    <a:pt x="135" y="27497"/>
                    <a:pt x="1" y="29110"/>
                  </a:cubicBezTo>
                  <a:cubicBezTo>
                    <a:pt x="740" y="28841"/>
                    <a:pt x="673" y="28035"/>
                    <a:pt x="1144" y="27497"/>
                  </a:cubicBezTo>
                  <a:cubicBezTo>
                    <a:pt x="1413" y="28236"/>
                    <a:pt x="1883" y="28909"/>
                    <a:pt x="2488" y="29379"/>
                  </a:cubicBezTo>
                  <a:cubicBezTo>
                    <a:pt x="2824" y="29178"/>
                    <a:pt x="3093" y="28909"/>
                    <a:pt x="3429" y="28841"/>
                  </a:cubicBezTo>
                  <a:cubicBezTo>
                    <a:pt x="4371" y="28707"/>
                    <a:pt x="5245" y="28640"/>
                    <a:pt x="5110" y="27362"/>
                  </a:cubicBezTo>
                  <a:cubicBezTo>
                    <a:pt x="5064" y="27270"/>
                    <a:pt x="5273" y="27113"/>
                    <a:pt x="5474" y="27113"/>
                  </a:cubicBezTo>
                  <a:cubicBezTo>
                    <a:pt x="5564" y="27113"/>
                    <a:pt x="5653" y="27145"/>
                    <a:pt x="5715" y="27228"/>
                  </a:cubicBezTo>
                  <a:cubicBezTo>
                    <a:pt x="6186" y="27698"/>
                    <a:pt x="5850" y="29178"/>
                    <a:pt x="5043" y="29514"/>
                  </a:cubicBezTo>
                  <a:cubicBezTo>
                    <a:pt x="4236" y="29783"/>
                    <a:pt x="3564" y="30119"/>
                    <a:pt x="3698" y="31194"/>
                  </a:cubicBezTo>
                  <a:cubicBezTo>
                    <a:pt x="3816" y="31220"/>
                    <a:pt x="3926" y="31231"/>
                    <a:pt x="4030" y="31231"/>
                  </a:cubicBezTo>
                  <a:cubicBezTo>
                    <a:pt x="4759" y="31231"/>
                    <a:pt x="5186" y="30665"/>
                    <a:pt x="5715" y="30253"/>
                  </a:cubicBezTo>
                  <a:cubicBezTo>
                    <a:pt x="6118" y="29917"/>
                    <a:pt x="6589" y="29648"/>
                    <a:pt x="7060" y="29514"/>
                  </a:cubicBezTo>
                  <a:cubicBezTo>
                    <a:pt x="8998" y="28778"/>
                    <a:pt x="10870" y="27844"/>
                    <a:pt x="12543" y="26710"/>
                  </a:cubicBezTo>
                  <a:lnTo>
                    <a:pt x="12543" y="26710"/>
                  </a:lnTo>
                  <a:cubicBezTo>
                    <a:pt x="12552" y="26726"/>
                    <a:pt x="12562" y="26741"/>
                    <a:pt x="12572" y="26757"/>
                  </a:cubicBezTo>
                  <a:cubicBezTo>
                    <a:pt x="12619" y="26760"/>
                    <a:pt x="12666" y="26762"/>
                    <a:pt x="12711" y="26762"/>
                  </a:cubicBezTo>
                  <a:cubicBezTo>
                    <a:pt x="13644" y="26762"/>
                    <a:pt x="14288" y="26124"/>
                    <a:pt x="14993" y="25547"/>
                  </a:cubicBezTo>
                  <a:cubicBezTo>
                    <a:pt x="14656" y="25346"/>
                    <a:pt x="14791" y="25077"/>
                    <a:pt x="14858" y="24740"/>
                  </a:cubicBezTo>
                  <a:cubicBezTo>
                    <a:pt x="15127" y="23799"/>
                    <a:pt x="15396" y="22724"/>
                    <a:pt x="14589" y="21850"/>
                  </a:cubicBezTo>
                  <a:cubicBezTo>
                    <a:pt x="14380" y="21806"/>
                    <a:pt x="14177" y="21786"/>
                    <a:pt x="13980" y="21786"/>
                  </a:cubicBezTo>
                  <a:cubicBezTo>
                    <a:pt x="12660" y="21786"/>
                    <a:pt x="11600" y="22676"/>
                    <a:pt x="10488" y="23261"/>
                  </a:cubicBezTo>
                  <a:cubicBezTo>
                    <a:pt x="8068" y="24472"/>
                    <a:pt x="5581" y="25346"/>
                    <a:pt x="3026" y="26488"/>
                  </a:cubicBezTo>
                  <a:cubicBezTo>
                    <a:pt x="2959" y="25883"/>
                    <a:pt x="3026" y="25278"/>
                    <a:pt x="3228" y="24740"/>
                  </a:cubicBezTo>
                  <a:cubicBezTo>
                    <a:pt x="3900" y="20102"/>
                    <a:pt x="5850" y="15866"/>
                    <a:pt x="7530" y="11631"/>
                  </a:cubicBezTo>
                  <a:cubicBezTo>
                    <a:pt x="8001" y="10488"/>
                    <a:pt x="8740" y="9480"/>
                    <a:pt x="8135" y="8202"/>
                  </a:cubicBezTo>
                  <a:cubicBezTo>
                    <a:pt x="7868" y="8006"/>
                    <a:pt x="7625" y="7928"/>
                    <a:pt x="7396" y="7928"/>
                  </a:cubicBezTo>
                  <a:cubicBezTo>
                    <a:pt x="6761" y="7928"/>
                    <a:pt x="6241" y="8529"/>
                    <a:pt x="5648" y="8875"/>
                  </a:cubicBezTo>
                  <a:cubicBezTo>
                    <a:pt x="5581" y="8337"/>
                    <a:pt x="5782" y="7732"/>
                    <a:pt x="6320" y="7396"/>
                  </a:cubicBezTo>
                  <a:cubicBezTo>
                    <a:pt x="6992" y="6723"/>
                    <a:pt x="6925" y="5580"/>
                    <a:pt x="8001" y="5244"/>
                  </a:cubicBezTo>
                  <a:cubicBezTo>
                    <a:pt x="7530" y="3496"/>
                    <a:pt x="8203" y="2085"/>
                    <a:pt x="9144" y="740"/>
                  </a:cubicBezTo>
                  <a:cubicBezTo>
                    <a:pt x="9211" y="606"/>
                    <a:pt x="9009" y="269"/>
                    <a:pt x="8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5214200" y="1972600"/>
              <a:ext cx="110950" cy="60525"/>
            </a:xfrm>
            <a:custGeom>
              <a:avLst/>
              <a:gdLst/>
              <a:ahLst/>
              <a:cxnLst/>
              <a:rect l="l" t="t" r="r" b="b"/>
              <a:pathLst>
                <a:path w="4438" h="2421" extrusionOk="0">
                  <a:moveTo>
                    <a:pt x="4438" y="0"/>
                  </a:moveTo>
                  <a:cubicBezTo>
                    <a:pt x="2623" y="0"/>
                    <a:pt x="1480" y="1345"/>
                    <a:pt x="68" y="2017"/>
                  </a:cubicBezTo>
                  <a:cubicBezTo>
                    <a:pt x="1" y="2084"/>
                    <a:pt x="1" y="2286"/>
                    <a:pt x="1" y="2421"/>
                  </a:cubicBezTo>
                  <a:cubicBezTo>
                    <a:pt x="1614" y="1883"/>
                    <a:pt x="3093" y="1076"/>
                    <a:pt x="4438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4778900" y="2223025"/>
              <a:ext cx="60550" cy="42050"/>
            </a:xfrm>
            <a:custGeom>
              <a:avLst/>
              <a:gdLst/>
              <a:ahLst/>
              <a:cxnLst/>
              <a:rect l="l" t="t" r="r" b="b"/>
              <a:pathLst>
                <a:path w="2422" h="1682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749" y="202"/>
                    <a:pt x="1077" y="471"/>
                    <a:pt x="472" y="874"/>
                  </a:cubicBezTo>
                  <a:lnTo>
                    <a:pt x="1" y="1681"/>
                  </a:lnTo>
                  <a:cubicBezTo>
                    <a:pt x="1144" y="1681"/>
                    <a:pt x="2287" y="1547"/>
                    <a:pt x="2421" y="0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5817575" y="2223925"/>
              <a:ext cx="60525" cy="21400"/>
            </a:xfrm>
            <a:custGeom>
              <a:avLst/>
              <a:gdLst/>
              <a:ahLst/>
              <a:cxnLst/>
              <a:rect l="l" t="t" r="r" b="b"/>
              <a:pathLst>
                <a:path w="2421" h="856" extrusionOk="0">
                  <a:moveTo>
                    <a:pt x="1484" y="0"/>
                  </a:moveTo>
                  <a:cubicBezTo>
                    <a:pt x="953" y="0"/>
                    <a:pt x="477" y="405"/>
                    <a:pt x="1" y="838"/>
                  </a:cubicBezTo>
                  <a:cubicBezTo>
                    <a:pt x="135" y="850"/>
                    <a:pt x="272" y="855"/>
                    <a:pt x="409" y="855"/>
                  </a:cubicBezTo>
                  <a:cubicBezTo>
                    <a:pt x="1095" y="855"/>
                    <a:pt x="1805" y="715"/>
                    <a:pt x="2421" y="435"/>
                  </a:cubicBezTo>
                  <a:cubicBezTo>
                    <a:pt x="2086" y="124"/>
                    <a:pt x="1777" y="0"/>
                    <a:pt x="1484" y="0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5173875" y="2029150"/>
              <a:ext cx="40350" cy="24150"/>
            </a:xfrm>
            <a:custGeom>
              <a:avLst/>
              <a:gdLst/>
              <a:ahLst/>
              <a:cxnLst/>
              <a:rect l="l" t="t" r="r" b="b"/>
              <a:pathLst>
                <a:path w="1614" h="966" extrusionOk="0">
                  <a:moveTo>
                    <a:pt x="984" y="0"/>
                  </a:moveTo>
                  <a:cubicBezTo>
                    <a:pt x="476" y="0"/>
                    <a:pt x="148" y="375"/>
                    <a:pt x="0" y="965"/>
                  </a:cubicBezTo>
                  <a:cubicBezTo>
                    <a:pt x="606" y="898"/>
                    <a:pt x="1143" y="562"/>
                    <a:pt x="1614" y="159"/>
                  </a:cubicBezTo>
                  <a:cubicBezTo>
                    <a:pt x="1380" y="51"/>
                    <a:pt x="1170" y="0"/>
                    <a:pt x="984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5888175" y="2223775"/>
              <a:ext cx="40350" cy="10275"/>
            </a:xfrm>
            <a:custGeom>
              <a:avLst/>
              <a:gdLst/>
              <a:ahLst/>
              <a:cxnLst/>
              <a:rect l="l" t="t" r="r" b="b"/>
              <a:pathLst>
                <a:path w="1614" h="411" extrusionOk="0">
                  <a:moveTo>
                    <a:pt x="901" y="1"/>
                  </a:moveTo>
                  <a:cubicBezTo>
                    <a:pt x="582" y="1"/>
                    <a:pt x="269" y="66"/>
                    <a:pt x="0" y="374"/>
                  </a:cubicBezTo>
                  <a:cubicBezTo>
                    <a:pt x="231" y="374"/>
                    <a:pt x="486" y="411"/>
                    <a:pt x="734" y="411"/>
                  </a:cubicBezTo>
                  <a:cubicBezTo>
                    <a:pt x="1065" y="411"/>
                    <a:pt x="1383" y="345"/>
                    <a:pt x="1614" y="38"/>
                  </a:cubicBezTo>
                  <a:cubicBezTo>
                    <a:pt x="1383" y="38"/>
                    <a:pt x="1140" y="1"/>
                    <a:pt x="901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787325" y="2244425"/>
              <a:ext cx="30275" cy="8975"/>
            </a:xfrm>
            <a:custGeom>
              <a:avLst/>
              <a:gdLst/>
              <a:ahLst/>
              <a:cxnLst/>
              <a:rect l="l" t="t" r="r" b="b"/>
              <a:pathLst>
                <a:path w="1211" h="359" extrusionOk="0">
                  <a:moveTo>
                    <a:pt x="754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118" y="355"/>
                    <a:pt x="236" y="359"/>
                    <a:pt x="350" y="359"/>
                  </a:cubicBezTo>
                  <a:cubicBezTo>
                    <a:pt x="694" y="359"/>
                    <a:pt x="1009" y="321"/>
                    <a:pt x="1211" y="18"/>
                  </a:cubicBezTo>
                  <a:cubicBezTo>
                    <a:pt x="1064" y="18"/>
                    <a:pt x="909" y="1"/>
                    <a:pt x="75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5904975" y="2196125"/>
              <a:ext cx="14925" cy="7425"/>
            </a:xfrm>
            <a:custGeom>
              <a:avLst/>
              <a:gdLst/>
              <a:ahLst/>
              <a:cxnLst/>
              <a:rect l="l" t="t" r="r" b="b"/>
              <a:pathLst>
                <a:path w="597" h="297" extrusionOk="0">
                  <a:moveTo>
                    <a:pt x="135" y="1"/>
                  </a:moveTo>
                  <a:cubicBezTo>
                    <a:pt x="135" y="1"/>
                    <a:pt x="1" y="135"/>
                    <a:pt x="1" y="135"/>
                  </a:cubicBezTo>
                  <a:lnTo>
                    <a:pt x="337" y="270"/>
                  </a:lnTo>
                  <a:cubicBezTo>
                    <a:pt x="409" y="288"/>
                    <a:pt x="462" y="296"/>
                    <a:pt x="498" y="296"/>
                  </a:cubicBezTo>
                  <a:cubicBezTo>
                    <a:pt x="596" y="296"/>
                    <a:pt x="570" y="234"/>
                    <a:pt x="471" y="135"/>
                  </a:cubicBezTo>
                  <a:cubicBezTo>
                    <a:pt x="337" y="68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5918425" y="2202525"/>
              <a:ext cx="20200" cy="10775"/>
            </a:xfrm>
            <a:custGeom>
              <a:avLst/>
              <a:gdLst/>
              <a:ahLst/>
              <a:cxnLst/>
              <a:rect l="l" t="t" r="r" b="b"/>
              <a:pathLst>
                <a:path w="808" h="431" extrusionOk="0">
                  <a:moveTo>
                    <a:pt x="133" y="1"/>
                  </a:moveTo>
                  <a:cubicBezTo>
                    <a:pt x="89" y="1"/>
                    <a:pt x="45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3"/>
                    <a:pt x="421" y="1"/>
                    <a:pt x="133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4745575" y="1622850"/>
              <a:ext cx="480425" cy="530800"/>
            </a:xfrm>
            <a:custGeom>
              <a:avLst/>
              <a:gdLst/>
              <a:ahLst/>
              <a:cxnLst/>
              <a:rect l="l" t="t" r="r" b="b"/>
              <a:pathLst>
                <a:path w="19217" h="21232" extrusionOk="0">
                  <a:moveTo>
                    <a:pt x="10744" y="1"/>
                  </a:moveTo>
                  <a:cubicBezTo>
                    <a:pt x="10568" y="1"/>
                    <a:pt x="10388" y="23"/>
                    <a:pt x="10208" y="74"/>
                  </a:cubicBezTo>
                  <a:cubicBezTo>
                    <a:pt x="9200" y="276"/>
                    <a:pt x="8258" y="814"/>
                    <a:pt x="7586" y="1620"/>
                  </a:cubicBezTo>
                  <a:cubicBezTo>
                    <a:pt x="7384" y="1284"/>
                    <a:pt x="7384" y="881"/>
                    <a:pt x="7048" y="679"/>
                  </a:cubicBezTo>
                  <a:cubicBezTo>
                    <a:pt x="6712" y="1083"/>
                    <a:pt x="6712" y="1620"/>
                    <a:pt x="6242" y="1889"/>
                  </a:cubicBezTo>
                  <a:cubicBezTo>
                    <a:pt x="5704" y="4242"/>
                    <a:pt x="4830" y="6528"/>
                    <a:pt x="3754" y="8612"/>
                  </a:cubicBezTo>
                  <a:cubicBezTo>
                    <a:pt x="1872" y="12377"/>
                    <a:pt x="1468" y="16478"/>
                    <a:pt x="191" y="20310"/>
                  </a:cubicBezTo>
                  <a:cubicBezTo>
                    <a:pt x="0" y="20787"/>
                    <a:pt x="386" y="21231"/>
                    <a:pt x="794" y="21231"/>
                  </a:cubicBezTo>
                  <a:cubicBezTo>
                    <a:pt x="960" y="21231"/>
                    <a:pt x="1130" y="21157"/>
                    <a:pt x="1267" y="20982"/>
                  </a:cubicBezTo>
                  <a:cubicBezTo>
                    <a:pt x="2544" y="19906"/>
                    <a:pt x="4157" y="19570"/>
                    <a:pt x="5637" y="18898"/>
                  </a:cubicBezTo>
                  <a:cubicBezTo>
                    <a:pt x="6578" y="18495"/>
                    <a:pt x="7586" y="18091"/>
                    <a:pt x="8527" y="17553"/>
                  </a:cubicBezTo>
                  <a:cubicBezTo>
                    <a:pt x="9805" y="16814"/>
                    <a:pt x="11216" y="16142"/>
                    <a:pt x="12628" y="15604"/>
                  </a:cubicBezTo>
                  <a:cubicBezTo>
                    <a:pt x="13166" y="14663"/>
                    <a:pt x="14174" y="14663"/>
                    <a:pt x="14981" y="14394"/>
                  </a:cubicBezTo>
                  <a:cubicBezTo>
                    <a:pt x="16393" y="13520"/>
                    <a:pt x="18074" y="13049"/>
                    <a:pt x="19149" y="11637"/>
                  </a:cubicBezTo>
                  <a:lnTo>
                    <a:pt x="18275" y="10360"/>
                  </a:lnTo>
                  <a:cubicBezTo>
                    <a:pt x="18679" y="10293"/>
                    <a:pt x="19149" y="10360"/>
                    <a:pt x="19217" y="9755"/>
                  </a:cubicBezTo>
                  <a:cubicBezTo>
                    <a:pt x="18611" y="9486"/>
                    <a:pt x="18006" y="9284"/>
                    <a:pt x="17401" y="9083"/>
                  </a:cubicBezTo>
                  <a:cubicBezTo>
                    <a:pt x="16460" y="9016"/>
                    <a:pt x="16057" y="7873"/>
                    <a:pt x="16729" y="7200"/>
                  </a:cubicBezTo>
                  <a:cubicBezTo>
                    <a:pt x="17334" y="6326"/>
                    <a:pt x="17670" y="5520"/>
                    <a:pt x="17132" y="4646"/>
                  </a:cubicBezTo>
                  <a:cubicBezTo>
                    <a:pt x="16460" y="3973"/>
                    <a:pt x="16057" y="3234"/>
                    <a:pt x="15788" y="2360"/>
                  </a:cubicBezTo>
                  <a:cubicBezTo>
                    <a:pt x="14174" y="1957"/>
                    <a:pt x="13166" y="612"/>
                    <a:pt x="11553" y="141"/>
                  </a:cubicBezTo>
                  <a:cubicBezTo>
                    <a:pt x="11303" y="58"/>
                    <a:pt x="11028" y="1"/>
                    <a:pt x="10744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120100" y="1880150"/>
              <a:ext cx="183225" cy="102550"/>
            </a:xfrm>
            <a:custGeom>
              <a:avLst/>
              <a:gdLst/>
              <a:ahLst/>
              <a:cxnLst/>
              <a:rect l="l" t="t" r="r" b="b"/>
              <a:pathLst>
                <a:path w="7329" h="4102" extrusionOk="0">
                  <a:moveTo>
                    <a:pt x="7328" y="1"/>
                  </a:moveTo>
                  <a:lnTo>
                    <a:pt x="4168" y="1345"/>
                  </a:lnTo>
                  <a:cubicBezTo>
                    <a:pt x="2891" y="2421"/>
                    <a:pt x="1210" y="2892"/>
                    <a:pt x="0" y="4102"/>
                  </a:cubicBezTo>
                  <a:cubicBezTo>
                    <a:pt x="336" y="4035"/>
                    <a:pt x="672" y="3967"/>
                    <a:pt x="1009" y="3833"/>
                  </a:cubicBezTo>
                  <a:cubicBezTo>
                    <a:pt x="2958" y="2690"/>
                    <a:pt x="4975" y="1614"/>
                    <a:pt x="7059" y="740"/>
                  </a:cubicBezTo>
                  <a:cubicBezTo>
                    <a:pt x="7328" y="606"/>
                    <a:pt x="7328" y="270"/>
                    <a:pt x="7328" y="1"/>
                  </a:cubicBezTo>
                  <a:close/>
                </a:path>
              </a:pathLst>
            </a:custGeom>
            <a:solidFill>
              <a:srgbClr val="98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5515050" y="1791075"/>
              <a:ext cx="30275" cy="13900"/>
            </a:xfrm>
            <a:custGeom>
              <a:avLst/>
              <a:gdLst/>
              <a:ahLst/>
              <a:cxnLst/>
              <a:rect l="l" t="t" r="r" b="b"/>
              <a:pathLst>
                <a:path w="1211" h="556" extrusionOk="0">
                  <a:moveTo>
                    <a:pt x="606" y="1"/>
                  </a:moveTo>
                  <a:cubicBezTo>
                    <a:pt x="404" y="1"/>
                    <a:pt x="202" y="135"/>
                    <a:pt x="1" y="404"/>
                  </a:cubicBezTo>
                  <a:cubicBezTo>
                    <a:pt x="202" y="505"/>
                    <a:pt x="421" y="555"/>
                    <a:pt x="631" y="555"/>
                  </a:cubicBezTo>
                  <a:cubicBezTo>
                    <a:pt x="841" y="555"/>
                    <a:pt x="1043" y="505"/>
                    <a:pt x="1211" y="404"/>
                  </a:cubicBezTo>
                  <a:cubicBezTo>
                    <a:pt x="1009" y="135"/>
                    <a:pt x="807" y="1"/>
                    <a:pt x="60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5506650" y="1801175"/>
              <a:ext cx="8425" cy="21875"/>
            </a:xfrm>
            <a:custGeom>
              <a:avLst/>
              <a:gdLst/>
              <a:ahLst/>
              <a:cxnLst/>
              <a:rect l="l" t="t" r="r" b="b"/>
              <a:pathLst>
                <a:path w="337" h="875" extrusionOk="0">
                  <a:moveTo>
                    <a:pt x="337" y="0"/>
                  </a:moveTo>
                  <a:cubicBezTo>
                    <a:pt x="135" y="67"/>
                    <a:pt x="1" y="336"/>
                    <a:pt x="1" y="605"/>
                  </a:cubicBezTo>
                  <a:cubicBezTo>
                    <a:pt x="1" y="672"/>
                    <a:pt x="135" y="740"/>
                    <a:pt x="202" y="874"/>
                  </a:cubicBezTo>
                  <a:lnTo>
                    <a:pt x="337" y="40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5531875" y="1823025"/>
              <a:ext cx="14725" cy="8475"/>
            </a:xfrm>
            <a:custGeom>
              <a:avLst/>
              <a:gdLst/>
              <a:ahLst/>
              <a:cxnLst/>
              <a:rect l="l" t="t" r="r" b="b"/>
              <a:pathLst>
                <a:path w="589" h="339" extrusionOk="0">
                  <a:moveTo>
                    <a:pt x="134" y="0"/>
                  </a:moveTo>
                  <a:cubicBezTo>
                    <a:pt x="134" y="0"/>
                    <a:pt x="0" y="135"/>
                    <a:pt x="0" y="135"/>
                  </a:cubicBezTo>
                  <a:cubicBezTo>
                    <a:pt x="134" y="202"/>
                    <a:pt x="134" y="202"/>
                    <a:pt x="336" y="269"/>
                  </a:cubicBezTo>
                  <a:cubicBezTo>
                    <a:pt x="431" y="317"/>
                    <a:pt x="493" y="339"/>
                    <a:pt x="527" y="339"/>
                  </a:cubicBezTo>
                  <a:cubicBezTo>
                    <a:pt x="588" y="339"/>
                    <a:pt x="557" y="265"/>
                    <a:pt x="471" y="135"/>
                  </a:cubicBezTo>
                  <a:cubicBezTo>
                    <a:pt x="336" y="67"/>
                    <a:pt x="269" y="0"/>
                    <a:pt x="13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5382275" y="18297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70" y="67"/>
                    <a:pt x="68" y="202"/>
                    <a:pt x="1" y="403"/>
                  </a:cubicBezTo>
                  <a:cubicBezTo>
                    <a:pt x="202" y="403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5555400" y="1825950"/>
              <a:ext cx="10100" cy="3825"/>
            </a:xfrm>
            <a:custGeom>
              <a:avLst/>
              <a:gdLst/>
              <a:ahLst/>
              <a:cxnLst/>
              <a:rect l="l" t="t" r="r" b="b"/>
              <a:pathLst>
                <a:path w="404" h="153" extrusionOk="0">
                  <a:moveTo>
                    <a:pt x="202" y="1"/>
                  </a:moveTo>
                  <a:cubicBezTo>
                    <a:pt x="135" y="1"/>
                    <a:pt x="67" y="51"/>
                    <a:pt x="0" y="152"/>
                  </a:cubicBezTo>
                  <a:lnTo>
                    <a:pt x="404" y="152"/>
                  </a:lnTo>
                  <a:cubicBezTo>
                    <a:pt x="336" y="51"/>
                    <a:pt x="269" y="1"/>
                    <a:pt x="202" y="1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5545300" y="1801175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0"/>
                  </a:moveTo>
                  <a:cubicBezTo>
                    <a:pt x="30" y="87"/>
                    <a:pt x="58" y="111"/>
                    <a:pt x="87" y="111"/>
                  </a:cubicBezTo>
                  <a:cubicBezTo>
                    <a:pt x="126" y="111"/>
                    <a:pt x="164" y="67"/>
                    <a:pt x="203" y="67"/>
                  </a:cubicBezTo>
                  <a:cubicBezTo>
                    <a:pt x="203" y="67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5696575" y="2293600"/>
              <a:ext cx="30275" cy="11875"/>
            </a:xfrm>
            <a:custGeom>
              <a:avLst/>
              <a:gdLst/>
              <a:ahLst/>
              <a:cxnLst/>
              <a:rect l="l" t="t" r="r" b="b"/>
              <a:pathLst>
                <a:path w="1211" h="475" extrusionOk="0">
                  <a:moveTo>
                    <a:pt x="0" y="1"/>
                  </a:moveTo>
                  <a:cubicBezTo>
                    <a:pt x="215" y="431"/>
                    <a:pt x="603" y="474"/>
                    <a:pt x="956" y="474"/>
                  </a:cubicBezTo>
                  <a:cubicBezTo>
                    <a:pt x="1044" y="474"/>
                    <a:pt x="1130" y="472"/>
                    <a:pt x="1210" y="472"/>
                  </a:cubicBezTo>
                  <a:cubicBezTo>
                    <a:pt x="1210" y="270"/>
                    <a:pt x="1210" y="135"/>
                    <a:pt x="1210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686475" y="2289825"/>
              <a:ext cx="10125" cy="3800"/>
            </a:xfrm>
            <a:custGeom>
              <a:avLst/>
              <a:gdLst/>
              <a:ahLst/>
              <a:cxnLst/>
              <a:rect l="l" t="t" r="r" b="b"/>
              <a:pathLst>
                <a:path w="405" h="152" extrusionOk="0">
                  <a:moveTo>
                    <a:pt x="228" y="1"/>
                  </a:moveTo>
                  <a:cubicBezTo>
                    <a:pt x="169" y="1"/>
                    <a:pt x="102" y="51"/>
                    <a:pt x="1" y="152"/>
                  </a:cubicBezTo>
                  <a:lnTo>
                    <a:pt x="404" y="152"/>
                  </a:lnTo>
                  <a:cubicBezTo>
                    <a:pt x="337" y="51"/>
                    <a:pt x="287" y="1"/>
                    <a:pt x="228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4273025" y="728550"/>
              <a:ext cx="252125" cy="264225"/>
            </a:xfrm>
            <a:custGeom>
              <a:avLst/>
              <a:gdLst/>
              <a:ahLst/>
              <a:cxnLst/>
              <a:rect l="l" t="t" r="r" b="b"/>
              <a:pathLst>
                <a:path w="10085" h="10569" extrusionOk="0">
                  <a:moveTo>
                    <a:pt x="8572" y="0"/>
                  </a:moveTo>
                  <a:cubicBezTo>
                    <a:pt x="8460" y="0"/>
                    <a:pt x="8337" y="24"/>
                    <a:pt x="8202" y="81"/>
                  </a:cubicBezTo>
                  <a:cubicBezTo>
                    <a:pt x="7972" y="655"/>
                    <a:pt x="7399" y="984"/>
                    <a:pt x="6818" y="984"/>
                  </a:cubicBezTo>
                  <a:cubicBezTo>
                    <a:pt x="6719" y="984"/>
                    <a:pt x="6619" y="974"/>
                    <a:pt x="6521" y="955"/>
                  </a:cubicBezTo>
                  <a:lnTo>
                    <a:pt x="6521" y="888"/>
                  </a:lnTo>
                  <a:cubicBezTo>
                    <a:pt x="6454" y="955"/>
                    <a:pt x="6387" y="1089"/>
                    <a:pt x="6454" y="1224"/>
                  </a:cubicBezTo>
                  <a:cubicBezTo>
                    <a:pt x="6426" y="1196"/>
                    <a:pt x="6375" y="1180"/>
                    <a:pt x="6321" y="1180"/>
                  </a:cubicBezTo>
                  <a:cubicBezTo>
                    <a:pt x="6243" y="1180"/>
                    <a:pt x="6157" y="1212"/>
                    <a:pt x="6118" y="1291"/>
                  </a:cubicBezTo>
                  <a:cubicBezTo>
                    <a:pt x="6118" y="1425"/>
                    <a:pt x="6118" y="1560"/>
                    <a:pt x="6118" y="1627"/>
                  </a:cubicBezTo>
                  <a:cubicBezTo>
                    <a:pt x="5984" y="1829"/>
                    <a:pt x="5849" y="1963"/>
                    <a:pt x="5715" y="2098"/>
                  </a:cubicBezTo>
                  <a:cubicBezTo>
                    <a:pt x="4639" y="3711"/>
                    <a:pt x="3496" y="5190"/>
                    <a:pt x="2152" y="6602"/>
                  </a:cubicBezTo>
                  <a:cubicBezTo>
                    <a:pt x="2017" y="7274"/>
                    <a:pt x="1681" y="7812"/>
                    <a:pt x="1143" y="8283"/>
                  </a:cubicBezTo>
                  <a:cubicBezTo>
                    <a:pt x="471" y="8820"/>
                    <a:pt x="68" y="9627"/>
                    <a:pt x="0" y="10568"/>
                  </a:cubicBezTo>
                  <a:lnTo>
                    <a:pt x="2622" y="8081"/>
                  </a:lnTo>
                  <a:cubicBezTo>
                    <a:pt x="2421" y="6400"/>
                    <a:pt x="3832" y="7073"/>
                    <a:pt x="4639" y="6804"/>
                  </a:cubicBezTo>
                  <a:cubicBezTo>
                    <a:pt x="4236" y="6400"/>
                    <a:pt x="3496" y="6535"/>
                    <a:pt x="3563" y="5930"/>
                  </a:cubicBezTo>
                  <a:cubicBezTo>
                    <a:pt x="3631" y="5392"/>
                    <a:pt x="4034" y="5056"/>
                    <a:pt x="4505" y="5056"/>
                  </a:cubicBezTo>
                  <a:cubicBezTo>
                    <a:pt x="4612" y="5074"/>
                    <a:pt x="4702" y="5082"/>
                    <a:pt x="4779" y="5082"/>
                  </a:cubicBezTo>
                  <a:cubicBezTo>
                    <a:pt x="5278" y="5082"/>
                    <a:pt x="5177" y="4724"/>
                    <a:pt x="5177" y="4316"/>
                  </a:cubicBezTo>
                  <a:cubicBezTo>
                    <a:pt x="5125" y="4160"/>
                    <a:pt x="5315" y="4004"/>
                    <a:pt x="5465" y="4004"/>
                  </a:cubicBezTo>
                  <a:cubicBezTo>
                    <a:pt x="5509" y="4004"/>
                    <a:pt x="5550" y="4017"/>
                    <a:pt x="5580" y="4047"/>
                  </a:cubicBezTo>
                  <a:cubicBezTo>
                    <a:pt x="5824" y="4313"/>
                    <a:pt x="6016" y="4411"/>
                    <a:pt x="6189" y="4411"/>
                  </a:cubicBezTo>
                  <a:cubicBezTo>
                    <a:pt x="6540" y="4411"/>
                    <a:pt x="6810" y="4004"/>
                    <a:pt x="7261" y="3778"/>
                  </a:cubicBezTo>
                  <a:cubicBezTo>
                    <a:pt x="7866" y="3442"/>
                    <a:pt x="7799" y="2703"/>
                    <a:pt x="8135" y="2232"/>
                  </a:cubicBezTo>
                  <a:cubicBezTo>
                    <a:pt x="8740" y="1425"/>
                    <a:pt x="8471" y="1224"/>
                    <a:pt x="9412" y="1224"/>
                  </a:cubicBezTo>
                  <a:cubicBezTo>
                    <a:pt x="9547" y="1224"/>
                    <a:pt x="9748" y="1022"/>
                    <a:pt x="10084" y="820"/>
                  </a:cubicBezTo>
                  <a:cubicBezTo>
                    <a:pt x="9469" y="597"/>
                    <a:pt x="9133" y="0"/>
                    <a:pt x="8572" y="0"/>
                  </a:cubicBezTo>
                  <a:close/>
                </a:path>
              </a:pathLst>
            </a:custGeom>
            <a:solidFill>
              <a:srgbClr val="81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4415875" y="77090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ubicBezTo>
                    <a:pt x="202" y="404"/>
                    <a:pt x="404" y="202"/>
                    <a:pt x="404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4427650" y="7524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336" y="1"/>
                  </a:moveTo>
                  <a:cubicBezTo>
                    <a:pt x="135" y="1"/>
                    <a:pt x="0" y="202"/>
                    <a:pt x="0" y="404"/>
                  </a:cubicBezTo>
                  <a:lnTo>
                    <a:pt x="336" y="404"/>
                  </a:lnTo>
                  <a:cubicBezTo>
                    <a:pt x="404" y="270"/>
                    <a:pt x="404" y="135"/>
                    <a:pt x="336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4476375" y="79595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1272" y="1"/>
                  </a:moveTo>
                  <a:cubicBezTo>
                    <a:pt x="1086" y="1"/>
                    <a:pt x="934" y="127"/>
                    <a:pt x="875" y="545"/>
                  </a:cubicBezTo>
                  <a:cubicBezTo>
                    <a:pt x="808" y="1284"/>
                    <a:pt x="270" y="1687"/>
                    <a:pt x="1" y="2292"/>
                  </a:cubicBezTo>
                  <a:cubicBezTo>
                    <a:pt x="185" y="2338"/>
                    <a:pt x="400" y="2447"/>
                    <a:pt x="560" y="2447"/>
                  </a:cubicBezTo>
                  <a:cubicBezTo>
                    <a:pt x="635" y="2447"/>
                    <a:pt x="698" y="2424"/>
                    <a:pt x="740" y="2360"/>
                  </a:cubicBezTo>
                  <a:cubicBezTo>
                    <a:pt x="1077" y="1553"/>
                    <a:pt x="1883" y="1082"/>
                    <a:pt x="2018" y="276"/>
                  </a:cubicBezTo>
                  <a:cubicBezTo>
                    <a:pt x="1793" y="201"/>
                    <a:pt x="1506" y="1"/>
                    <a:pt x="1272" y="1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4273025" y="11255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874" y="0"/>
                  </a:moveTo>
                  <a:lnTo>
                    <a:pt x="874" y="0"/>
                  </a:lnTo>
                  <a:cubicBezTo>
                    <a:pt x="404" y="135"/>
                    <a:pt x="0" y="673"/>
                    <a:pt x="68" y="1211"/>
                  </a:cubicBezTo>
                  <a:cubicBezTo>
                    <a:pt x="605" y="1009"/>
                    <a:pt x="941" y="538"/>
                    <a:pt x="874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4577225" y="1417325"/>
              <a:ext cx="89100" cy="147200"/>
            </a:xfrm>
            <a:custGeom>
              <a:avLst/>
              <a:gdLst/>
              <a:ahLst/>
              <a:cxnLst/>
              <a:rect l="l" t="t" r="r" b="b"/>
              <a:pathLst>
                <a:path w="3564" h="5888" extrusionOk="0">
                  <a:moveTo>
                    <a:pt x="2378" y="1"/>
                  </a:moveTo>
                  <a:cubicBezTo>
                    <a:pt x="2046" y="1"/>
                    <a:pt x="1732" y="151"/>
                    <a:pt x="1547" y="429"/>
                  </a:cubicBezTo>
                  <a:cubicBezTo>
                    <a:pt x="1278" y="698"/>
                    <a:pt x="1211" y="1102"/>
                    <a:pt x="1278" y="1505"/>
                  </a:cubicBezTo>
                  <a:cubicBezTo>
                    <a:pt x="1345" y="2245"/>
                    <a:pt x="1143" y="2984"/>
                    <a:pt x="807" y="3656"/>
                  </a:cubicBezTo>
                  <a:cubicBezTo>
                    <a:pt x="606" y="3993"/>
                    <a:pt x="404" y="4329"/>
                    <a:pt x="202" y="4665"/>
                  </a:cubicBezTo>
                  <a:cubicBezTo>
                    <a:pt x="1" y="4867"/>
                    <a:pt x="68" y="5203"/>
                    <a:pt x="202" y="5404"/>
                  </a:cubicBezTo>
                  <a:cubicBezTo>
                    <a:pt x="905" y="5697"/>
                    <a:pt x="1607" y="5888"/>
                    <a:pt x="2354" y="5888"/>
                  </a:cubicBezTo>
                  <a:cubicBezTo>
                    <a:pt x="2465" y="5888"/>
                    <a:pt x="2577" y="5884"/>
                    <a:pt x="2690" y="5875"/>
                  </a:cubicBezTo>
                  <a:cubicBezTo>
                    <a:pt x="3564" y="5539"/>
                    <a:pt x="3429" y="4799"/>
                    <a:pt x="3228" y="4060"/>
                  </a:cubicBezTo>
                  <a:cubicBezTo>
                    <a:pt x="2354" y="3119"/>
                    <a:pt x="2824" y="2110"/>
                    <a:pt x="3093" y="1102"/>
                  </a:cubicBezTo>
                  <a:cubicBezTo>
                    <a:pt x="3228" y="698"/>
                    <a:pt x="3295" y="295"/>
                    <a:pt x="2824" y="93"/>
                  </a:cubicBezTo>
                  <a:cubicBezTo>
                    <a:pt x="2678" y="31"/>
                    <a:pt x="2526" y="1"/>
                    <a:pt x="2378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4869675" y="1372575"/>
              <a:ext cx="47075" cy="65575"/>
            </a:xfrm>
            <a:custGeom>
              <a:avLst/>
              <a:gdLst/>
              <a:ahLst/>
              <a:cxnLst/>
              <a:rect l="l" t="t" r="r" b="b"/>
              <a:pathLst>
                <a:path w="1883" h="2623" extrusionOk="0">
                  <a:moveTo>
                    <a:pt x="1412" y="1"/>
                  </a:moveTo>
                  <a:cubicBezTo>
                    <a:pt x="1210" y="539"/>
                    <a:pt x="1009" y="1211"/>
                    <a:pt x="874" y="1682"/>
                  </a:cubicBezTo>
                  <a:cubicBezTo>
                    <a:pt x="785" y="1860"/>
                    <a:pt x="670" y="1920"/>
                    <a:pt x="540" y="1920"/>
                  </a:cubicBezTo>
                  <a:cubicBezTo>
                    <a:pt x="376" y="1920"/>
                    <a:pt x="188" y="1824"/>
                    <a:pt x="0" y="1749"/>
                  </a:cubicBezTo>
                  <a:lnTo>
                    <a:pt x="0" y="1749"/>
                  </a:lnTo>
                  <a:cubicBezTo>
                    <a:pt x="92" y="2531"/>
                    <a:pt x="531" y="2621"/>
                    <a:pt x="993" y="2621"/>
                  </a:cubicBezTo>
                  <a:cubicBezTo>
                    <a:pt x="1129" y="2621"/>
                    <a:pt x="1267" y="2613"/>
                    <a:pt x="1399" y="2613"/>
                  </a:cubicBezTo>
                  <a:cubicBezTo>
                    <a:pt x="1473" y="2613"/>
                    <a:pt x="1545" y="2615"/>
                    <a:pt x="1614" y="2623"/>
                  </a:cubicBezTo>
                  <a:cubicBezTo>
                    <a:pt x="1883" y="875"/>
                    <a:pt x="1883" y="875"/>
                    <a:pt x="141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4852850" y="1375950"/>
              <a:ext cx="35325" cy="23550"/>
            </a:xfrm>
            <a:custGeom>
              <a:avLst/>
              <a:gdLst/>
              <a:ahLst/>
              <a:cxnLst/>
              <a:rect l="l" t="t" r="r" b="b"/>
              <a:pathLst>
                <a:path w="1413" h="942" extrusionOk="0">
                  <a:moveTo>
                    <a:pt x="673" y="0"/>
                  </a:moveTo>
                  <a:cubicBezTo>
                    <a:pt x="1" y="0"/>
                    <a:pt x="68" y="404"/>
                    <a:pt x="270" y="874"/>
                  </a:cubicBezTo>
                  <a:cubicBezTo>
                    <a:pt x="673" y="807"/>
                    <a:pt x="1144" y="942"/>
                    <a:pt x="1278" y="538"/>
                  </a:cubicBezTo>
                  <a:cubicBezTo>
                    <a:pt x="1413" y="68"/>
                    <a:pt x="1009" y="68"/>
                    <a:pt x="673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4889825" y="145830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1" y="1"/>
                  </a:moveTo>
                  <a:cubicBezTo>
                    <a:pt x="68" y="135"/>
                    <a:pt x="135" y="202"/>
                    <a:pt x="203" y="202"/>
                  </a:cubicBezTo>
                  <a:cubicBezTo>
                    <a:pt x="270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4879750" y="1453250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202" y="1"/>
                  </a:moveTo>
                  <a:cubicBezTo>
                    <a:pt x="135" y="1"/>
                    <a:pt x="68" y="68"/>
                    <a:pt x="1" y="203"/>
                  </a:cubicBezTo>
                  <a:lnTo>
                    <a:pt x="404" y="203"/>
                  </a:lnTo>
                  <a:cubicBezTo>
                    <a:pt x="337" y="68"/>
                    <a:pt x="270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5315050" y="1180250"/>
              <a:ext cx="43725" cy="46150"/>
            </a:xfrm>
            <a:custGeom>
              <a:avLst/>
              <a:gdLst/>
              <a:ahLst/>
              <a:cxnLst/>
              <a:rect l="l" t="t" r="r" b="b"/>
              <a:pathLst>
                <a:path w="1749" h="1846" extrusionOk="0">
                  <a:moveTo>
                    <a:pt x="683" y="0"/>
                  </a:moveTo>
                  <a:cubicBezTo>
                    <a:pt x="591" y="0"/>
                    <a:pt x="494" y="30"/>
                    <a:pt x="404" y="97"/>
                  </a:cubicBezTo>
                  <a:cubicBezTo>
                    <a:pt x="202" y="232"/>
                    <a:pt x="1" y="568"/>
                    <a:pt x="135" y="769"/>
                  </a:cubicBezTo>
                  <a:cubicBezTo>
                    <a:pt x="538" y="1173"/>
                    <a:pt x="740" y="1845"/>
                    <a:pt x="1749" y="1845"/>
                  </a:cubicBezTo>
                  <a:cubicBezTo>
                    <a:pt x="1480" y="1173"/>
                    <a:pt x="1278" y="702"/>
                    <a:pt x="1076" y="299"/>
                  </a:cubicBezTo>
                  <a:cubicBezTo>
                    <a:pt x="1031" y="120"/>
                    <a:pt x="867" y="0"/>
                    <a:pt x="683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5320100" y="1096950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874" y="1"/>
                  </a:moveTo>
                  <a:cubicBezTo>
                    <a:pt x="0" y="1"/>
                    <a:pt x="202" y="673"/>
                    <a:pt x="135" y="1211"/>
                  </a:cubicBezTo>
                  <a:cubicBezTo>
                    <a:pt x="673" y="1009"/>
                    <a:pt x="1278" y="1009"/>
                    <a:pt x="1143" y="202"/>
                  </a:cubicBezTo>
                  <a:cubicBezTo>
                    <a:pt x="1076" y="135"/>
                    <a:pt x="1009" y="1"/>
                    <a:pt x="87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5061275" y="1276775"/>
              <a:ext cx="35300" cy="40375"/>
            </a:xfrm>
            <a:custGeom>
              <a:avLst/>
              <a:gdLst/>
              <a:ahLst/>
              <a:cxnLst/>
              <a:rect l="l" t="t" r="r" b="b"/>
              <a:pathLst>
                <a:path w="1412" h="161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807" y="472"/>
                    <a:pt x="67" y="808"/>
                    <a:pt x="0" y="1614"/>
                  </a:cubicBezTo>
                  <a:cubicBezTo>
                    <a:pt x="740" y="1278"/>
                    <a:pt x="1412" y="942"/>
                    <a:pt x="121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5049500" y="13171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68" y="740"/>
                    <a:pt x="68" y="1211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5111700" y="1211250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202" y="0"/>
                  </a:moveTo>
                  <a:lnTo>
                    <a:pt x="0" y="202"/>
                  </a:lnTo>
                  <a:lnTo>
                    <a:pt x="0" y="605"/>
                  </a:lnTo>
                  <a:cubicBezTo>
                    <a:pt x="0" y="740"/>
                    <a:pt x="0" y="874"/>
                    <a:pt x="0" y="1008"/>
                  </a:cubicBezTo>
                  <a:cubicBezTo>
                    <a:pt x="269" y="807"/>
                    <a:pt x="471" y="538"/>
                    <a:pt x="403" y="202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099925" y="1236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02" y="135"/>
                    <a:pt x="0" y="471"/>
                    <a:pt x="68" y="807"/>
                  </a:cubicBezTo>
                  <a:cubicBezTo>
                    <a:pt x="404" y="673"/>
                    <a:pt x="538" y="337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091525" y="1256625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471" y="0"/>
                  </a:moveTo>
                  <a:cubicBezTo>
                    <a:pt x="135" y="135"/>
                    <a:pt x="0" y="471"/>
                    <a:pt x="68" y="807"/>
                  </a:cubicBezTo>
                  <a:cubicBezTo>
                    <a:pt x="336" y="673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5041100" y="13473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04" y="1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7" y="673"/>
                    <a:pt x="471" y="337"/>
                    <a:pt x="404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5031025" y="136755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03" y="0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6" y="673"/>
                    <a:pt x="471" y="336"/>
                    <a:pt x="403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5143625" y="1135600"/>
              <a:ext cx="28600" cy="40375"/>
            </a:xfrm>
            <a:custGeom>
              <a:avLst/>
              <a:gdLst/>
              <a:ahLst/>
              <a:cxnLst/>
              <a:rect l="l" t="t" r="r" b="b"/>
              <a:pathLst>
                <a:path w="1144" h="1615" extrusionOk="0">
                  <a:moveTo>
                    <a:pt x="1143" y="1"/>
                  </a:moveTo>
                  <a:cubicBezTo>
                    <a:pt x="471" y="270"/>
                    <a:pt x="0" y="875"/>
                    <a:pt x="0" y="1614"/>
                  </a:cubicBezTo>
                  <a:cubicBezTo>
                    <a:pt x="605" y="1345"/>
                    <a:pt x="1076" y="673"/>
                    <a:pt x="1143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5130175" y="11759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269"/>
                    <a:pt x="68" y="740"/>
                    <a:pt x="68" y="1210"/>
                  </a:cubicBezTo>
                  <a:lnTo>
                    <a:pt x="538" y="1210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5170525" y="1113750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02" y="203"/>
                    <a:pt x="0" y="539"/>
                    <a:pt x="67" y="875"/>
                  </a:cubicBezTo>
                  <a:cubicBezTo>
                    <a:pt x="403" y="673"/>
                    <a:pt x="538" y="337"/>
                    <a:pt x="47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5141950" y="1206200"/>
              <a:ext cx="5050" cy="4050"/>
            </a:xfrm>
            <a:custGeom>
              <a:avLst/>
              <a:gdLst/>
              <a:ahLst/>
              <a:cxnLst/>
              <a:rect l="l" t="t" r="r" b="b"/>
              <a:pathLst>
                <a:path w="202" h="162" extrusionOk="0">
                  <a:moveTo>
                    <a:pt x="0" y="0"/>
                  </a:moveTo>
                  <a:cubicBezTo>
                    <a:pt x="37" y="111"/>
                    <a:pt x="95" y="161"/>
                    <a:pt x="139" y="161"/>
                  </a:cubicBezTo>
                  <a:cubicBezTo>
                    <a:pt x="175" y="161"/>
                    <a:pt x="202" y="128"/>
                    <a:pt x="202" y="68"/>
                  </a:cubicBezTo>
                  <a:cubicBezTo>
                    <a:pt x="202" y="68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5120100" y="1206200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67" y="0"/>
                  </a:moveTo>
                  <a:cubicBezTo>
                    <a:pt x="67" y="0"/>
                    <a:pt x="0" y="0"/>
                    <a:pt x="0" y="135"/>
                  </a:cubicBezTo>
                  <a:cubicBezTo>
                    <a:pt x="0" y="202"/>
                    <a:pt x="0" y="337"/>
                    <a:pt x="67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6094900" y="1387100"/>
              <a:ext cx="16550" cy="12400"/>
            </a:xfrm>
            <a:custGeom>
              <a:avLst/>
              <a:gdLst/>
              <a:ahLst/>
              <a:cxnLst/>
              <a:rect l="l" t="t" r="r" b="b"/>
              <a:pathLst>
                <a:path w="662" h="496" extrusionOk="0">
                  <a:moveTo>
                    <a:pt x="550" y="1"/>
                  </a:moveTo>
                  <a:cubicBezTo>
                    <a:pt x="516" y="1"/>
                    <a:pt x="467" y="9"/>
                    <a:pt x="404" y="25"/>
                  </a:cubicBezTo>
                  <a:cubicBezTo>
                    <a:pt x="269" y="92"/>
                    <a:pt x="135" y="159"/>
                    <a:pt x="0" y="294"/>
                  </a:cubicBezTo>
                  <a:lnTo>
                    <a:pt x="135" y="496"/>
                  </a:lnTo>
                  <a:lnTo>
                    <a:pt x="471" y="294"/>
                  </a:lnTo>
                  <a:cubicBezTo>
                    <a:pt x="625" y="89"/>
                    <a:pt x="661" y="1"/>
                    <a:pt x="550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6110025" y="1379600"/>
              <a:ext cx="13475" cy="8150"/>
            </a:xfrm>
            <a:custGeom>
              <a:avLst/>
              <a:gdLst/>
              <a:ahLst/>
              <a:cxnLst/>
              <a:rect l="l" t="t" r="r" b="b"/>
              <a:pathLst>
                <a:path w="539" h="326" extrusionOk="0">
                  <a:moveTo>
                    <a:pt x="372" y="0"/>
                  </a:moveTo>
                  <a:cubicBezTo>
                    <a:pt x="342" y="0"/>
                    <a:pt x="309" y="17"/>
                    <a:pt x="269" y="56"/>
                  </a:cubicBezTo>
                  <a:lnTo>
                    <a:pt x="0" y="325"/>
                  </a:lnTo>
                  <a:lnTo>
                    <a:pt x="404" y="258"/>
                  </a:lnTo>
                  <a:cubicBezTo>
                    <a:pt x="404" y="258"/>
                    <a:pt x="538" y="191"/>
                    <a:pt x="538" y="191"/>
                  </a:cubicBezTo>
                  <a:cubicBezTo>
                    <a:pt x="491" y="95"/>
                    <a:pt x="443" y="0"/>
                    <a:pt x="372" y="0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5978925" y="1317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5078075" y="1125525"/>
              <a:ext cx="42050" cy="50450"/>
            </a:xfrm>
            <a:custGeom>
              <a:avLst/>
              <a:gdLst/>
              <a:ahLst/>
              <a:cxnLst/>
              <a:rect l="l" t="t" r="r" b="b"/>
              <a:pathLst>
                <a:path w="1682" h="2018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337" y="269"/>
                    <a:pt x="0" y="942"/>
                    <a:pt x="135" y="1614"/>
                  </a:cubicBezTo>
                  <a:lnTo>
                    <a:pt x="1412" y="2017"/>
                  </a:lnTo>
                  <a:cubicBezTo>
                    <a:pt x="1681" y="1681"/>
                    <a:pt x="1681" y="1211"/>
                    <a:pt x="1412" y="807"/>
                  </a:cubicBezTo>
                  <a:cubicBezTo>
                    <a:pt x="1076" y="673"/>
                    <a:pt x="942" y="337"/>
                    <a:pt x="1009" y="0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5111700" y="11457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0"/>
                  </a:moveTo>
                  <a:lnTo>
                    <a:pt x="0" y="1210"/>
                  </a:lnTo>
                  <a:cubicBezTo>
                    <a:pt x="336" y="807"/>
                    <a:pt x="1210" y="404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5111700" y="1206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3" y="0"/>
                  </a:moveTo>
                  <a:lnTo>
                    <a:pt x="0" y="404"/>
                  </a:lnTo>
                  <a:lnTo>
                    <a:pt x="403" y="404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5121775" y="1105350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0" y="1"/>
                  </a:moveTo>
                  <a:cubicBezTo>
                    <a:pt x="29" y="87"/>
                    <a:pt x="70" y="112"/>
                    <a:pt x="108" y="112"/>
                  </a:cubicBezTo>
                  <a:cubicBezTo>
                    <a:pt x="158" y="112"/>
                    <a:pt x="202" y="68"/>
                    <a:pt x="202" y="68"/>
                  </a:cubicBezTo>
                  <a:cubicBezTo>
                    <a:pt x="202" y="68"/>
                    <a:pt x="68" y="1"/>
                    <a:pt x="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4494875" y="2202850"/>
              <a:ext cx="200025" cy="115325"/>
            </a:xfrm>
            <a:custGeom>
              <a:avLst/>
              <a:gdLst/>
              <a:ahLst/>
              <a:cxnLst/>
              <a:rect l="l" t="t" r="r" b="b"/>
              <a:pathLst>
                <a:path w="8001" h="4613" extrusionOk="0">
                  <a:moveTo>
                    <a:pt x="7732" y="1"/>
                  </a:moveTo>
                  <a:lnTo>
                    <a:pt x="7732" y="1"/>
                  </a:lnTo>
                  <a:cubicBezTo>
                    <a:pt x="6253" y="740"/>
                    <a:pt x="4774" y="1480"/>
                    <a:pt x="3227" y="2152"/>
                  </a:cubicBezTo>
                  <a:cubicBezTo>
                    <a:pt x="1950" y="2623"/>
                    <a:pt x="874" y="3362"/>
                    <a:pt x="0" y="4438"/>
                  </a:cubicBezTo>
                  <a:cubicBezTo>
                    <a:pt x="29" y="4434"/>
                    <a:pt x="57" y="4432"/>
                    <a:pt x="85" y="4432"/>
                  </a:cubicBezTo>
                  <a:cubicBezTo>
                    <a:pt x="362" y="4432"/>
                    <a:pt x="618" y="4612"/>
                    <a:pt x="882" y="4612"/>
                  </a:cubicBezTo>
                  <a:cubicBezTo>
                    <a:pt x="1032" y="4612"/>
                    <a:pt x="1185" y="4554"/>
                    <a:pt x="1345" y="4370"/>
                  </a:cubicBezTo>
                  <a:cubicBezTo>
                    <a:pt x="2555" y="3429"/>
                    <a:pt x="3900" y="2623"/>
                    <a:pt x="5311" y="2018"/>
                  </a:cubicBezTo>
                  <a:cubicBezTo>
                    <a:pt x="5474" y="1945"/>
                    <a:pt x="5597" y="1912"/>
                    <a:pt x="5695" y="1912"/>
                  </a:cubicBezTo>
                  <a:cubicBezTo>
                    <a:pt x="5962" y="1912"/>
                    <a:pt x="6038" y="2162"/>
                    <a:pt x="6185" y="2555"/>
                  </a:cubicBezTo>
                  <a:cubicBezTo>
                    <a:pt x="6263" y="2788"/>
                    <a:pt x="6335" y="2870"/>
                    <a:pt x="6405" y="2870"/>
                  </a:cubicBezTo>
                  <a:cubicBezTo>
                    <a:pt x="6568" y="2870"/>
                    <a:pt x="6719" y="2418"/>
                    <a:pt x="6899" y="2418"/>
                  </a:cubicBezTo>
                  <a:cubicBezTo>
                    <a:pt x="6907" y="2418"/>
                    <a:pt x="6916" y="2419"/>
                    <a:pt x="6925" y="2421"/>
                  </a:cubicBezTo>
                  <a:cubicBezTo>
                    <a:pt x="6925" y="2085"/>
                    <a:pt x="8001" y="1749"/>
                    <a:pt x="7395" y="1614"/>
                  </a:cubicBezTo>
                  <a:cubicBezTo>
                    <a:pt x="6589" y="1345"/>
                    <a:pt x="6589" y="1345"/>
                    <a:pt x="7194" y="942"/>
                  </a:cubicBezTo>
                  <a:cubicBezTo>
                    <a:pt x="7530" y="740"/>
                    <a:pt x="7732" y="337"/>
                    <a:pt x="7732" y="1"/>
                  </a:cubicBezTo>
                  <a:close/>
                </a:path>
              </a:pathLst>
            </a:custGeom>
            <a:solidFill>
              <a:srgbClr val="8EA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4236050" y="2364200"/>
              <a:ext cx="164725" cy="92475"/>
            </a:xfrm>
            <a:custGeom>
              <a:avLst/>
              <a:gdLst/>
              <a:ahLst/>
              <a:cxnLst/>
              <a:rect l="l" t="t" r="r" b="b"/>
              <a:pathLst>
                <a:path w="6589" h="3699" extrusionOk="0">
                  <a:moveTo>
                    <a:pt x="6387" y="1"/>
                  </a:moveTo>
                  <a:lnTo>
                    <a:pt x="6387" y="1"/>
                  </a:lnTo>
                  <a:cubicBezTo>
                    <a:pt x="4034" y="807"/>
                    <a:pt x="1883" y="2017"/>
                    <a:pt x="0" y="3698"/>
                  </a:cubicBezTo>
                  <a:cubicBezTo>
                    <a:pt x="538" y="3631"/>
                    <a:pt x="1143" y="3429"/>
                    <a:pt x="1614" y="3093"/>
                  </a:cubicBezTo>
                  <a:cubicBezTo>
                    <a:pt x="2689" y="2555"/>
                    <a:pt x="3563" y="1614"/>
                    <a:pt x="4908" y="1412"/>
                  </a:cubicBezTo>
                  <a:cubicBezTo>
                    <a:pt x="5379" y="1345"/>
                    <a:pt x="6589" y="1211"/>
                    <a:pt x="6387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4158725" y="1608200"/>
              <a:ext cx="413475" cy="677025"/>
            </a:xfrm>
            <a:custGeom>
              <a:avLst/>
              <a:gdLst/>
              <a:ahLst/>
              <a:cxnLst/>
              <a:rect l="l" t="t" r="r" b="b"/>
              <a:pathLst>
                <a:path w="16539" h="27081" extrusionOk="0">
                  <a:moveTo>
                    <a:pt x="11163" y="0"/>
                  </a:moveTo>
                  <a:cubicBezTo>
                    <a:pt x="10690" y="0"/>
                    <a:pt x="10209" y="105"/>
                    <a:pt x="9749" y="324"/>
                  </a:cubicBezTo>
                  <a:cubicBezTo>
                    <a:pt x="8740" y="727"/>
                    <a:pt x="7866" y="1265"/>
                    <a:pt x="7060" y="2005"/>
                  </a:cubicBezTo>
                  <a:cubicBezTo>
                    <a:pt x="5782" y="3013"/>
                    <a:pt x="4572" y="4089"/>
                    <a:pt x="3362" y="5299"/>
                  </a:cubicBezTo>
                  <a:cubicBezTo>
                    <a:pt x="1749" y="8862"/>
                    <a:pt x="1278" y="12761"/>
                    <a:pt x="740" y="16593"/>
                  </a:cubicBezTo>
                  <a:cubicBezTo>
                    <a:pt x="606" y="18408"/>
                    <a:pt x="1" y="20224"/>
                    <a:pt x="1211" y="21971"/>
                  </a:cubicBezTo>
                  <a:cubicBezTo>
                    <a:pt x="1413" y="22442"/>
                    <a:pt x="1413" y="23047"/>
                    <a:pt x="1278" y="23518"/>
                  </a:cubicBezTo>
                  <a:cubicBezTo>
                    <a:pt x="1278" y="23719"/>
                    <a:pt x="1278" y="23921"/>
                    <a:pt x="1278" y="24056"/>
                  </a:cubicBezTo>
                  <a:cubicBezTo>
                    <a:pt x="1345" y="24324"/>
                    <a:pt x="1547" y="24526"/>
                    <a:pt x="1682" y="24795"/>
                  </a:cubicBezTo>
                  <a:cubicBezTo>
                    <a:pt x="1682" y="24930"/>
                    <a:pt x="1749" y="25064"/>
                    <a:pt x="1883" y="25198"/>
                  </a:cubicBezTo>
                  <a:cubicBezTo>
                    <a:pt x="2219" y="25467"/>
                    <a:pt x="2488" y="25871"/>
                    <a:pt x="2623" y="26274"/>
                  </a:cubicBezTo>
                  <a:cubicBezTo>
                    <a:pt x="2726" y="26326"/>
                    <a:pt x="2825" y="26347"/>
                    <a:pt x="2921" y="26347"/>
                  </a:cubicBezTo>
                  <a:cubicBezTo>
                    <a:pt x="3384" y="26347"/>
                    <a:pt x="3769" y="25842"/>
                    <a:pt x="4245" y="25842"/>
                  </a:cubicBezTo>
                  <a:cubicBezTo>
                    <a:pt x="4307" y="25842"/>
                    <a:pt x="4372" y="25851"/>
                    <a:pt x="4438" y="25871"/>
                  </a:cubicBezTo>
                  <a:cubicBezTo>
                    <a:pt x="3631" y="26207"/>
                    <a:pt x="3631" y="26610"/>
                    <a:pt x="4236" y="27081"/>
                  </a:cubicBezTo>
                  <a:lnTo>
                    <a:pt x="4640" y="27081"/>
                  </a:lnTo>
                  <a:cubicBezTo>
                    <a:pt x="8270" y="26140"/>
                    <a:pt x="11295" y="23787"/>
                    <a:pt x="13177" y="20627"/>
                  </a:cubicBezTo>
                  <a:cubicBezTo>
                    <a:pt x="13648" y="20089"/>
                    <a:pt x="14051" y="19484"/>
                    <a:pt x="14320" y="18812"/>
                  </a:cubicBezTo>
                  <a:cubicBezTo>
                    <a:pt x="14589" y="17871"/>
                    <a:pt x="14925" y="16997"/>
                    <a:pt x="15463" y="16190"/>
                  </a:cubicBezTo>
                  <a:cubicBezTo>
                    <a:pt x="15867" y="14173"/>
                    <a:pt x="16001" y="12223"/>
                    <a:pt x="16203" y="10207"/>
                  </a:cubicBezTo>
                  <a:cubicBezTo>
                    <a:pt x="16539" y="6845"/>
                    <a:pt x="15934" y="3887"/>
                    <a:pt x="13715" y="1265"/>
                  </a:cubicBezTo>
                  <a:cubicBezTo>
                    <a:pt x="13081" y="449"/>
                    <a:pt x="12141" y="0"/>
                    <a:pt x="11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4152000" y="1690250"/>
              <a:ext cx="131125" cy="534475"/>
            </a:xfrm>
            <a:custGeom>
              <a:avLst/>
              <a:gdLst/>
              <a:ahLst/>
              <a:cxnLst/>
              <a:rect l="l" t="t" r="r" b="b"/>
              <a:pathLst>
                <a:path w="5245" h="21379" extrusionOk="0">
                  <a:moveTo>
                    <a:pt x="4909" y="0"/>
                  </a:moveTo>
                  <a:cubicBezTo>
                    <a:pt x="2824" y="1076"/>
                    <a:pt x="2959" y="3361"/>
                    <a:pt x="2219" y="5109"/>
                  </a:cubicBezTo>
                  <a:cubicBezTo>
                    <a:pt x="1816" y="6185"/>
                    <a:pt x="1211" y="7328"/>
                    <a:pt x="1278" y="8538"/>
                  </a:cubicBezTo>
                  <a:cubicBezTo>
                    <a:pt x="1413" y="10219"/>
                    <a:pt x="1144" y="11899"/>
                    <a:pt x="606" y="13446"/>
                  </a:cubicBezTo>
                  <a:cubicBezTo>
                    <a:pt x="1" y="15866"/>
                    <a:pt x="1" y="18353"/>
                    <a:pt x="673" y="20774"/>
                  </a:cubicBezTo>
                  <a:cubicBezTo>
                    <a:pt x="740" y="21042"/>
                    <a:pt x="1009" y="21311"/>
                    <a:pt x="1345" y="21379"/>
                  </a:cubicBezTo>
                  <a:cubicBezTo>
                    <a:pt x="1547" y="21110"/>
                    <a:pt x="1480" y="20774"/>
                    <a:pt x="1682" y="20505"/>
                  </a:cubicBezTo>
                  <a:cubicBezTo>
                    <a:pt x="1413" y="18219"/>
                    <a:pt x="337" y="16000"/>
                    <a:pt x="1278" y="13647"/>
                  </a:cubicBezTo>
                  <a:cubicBezTo>
                    <a:pt x="1749" y="9614"/>
                    <a:pt x="2219" y="5647"/>
                    <a:pt x="4102" y="1950"/>
                  </a:cubicBezTo>
                  <a:cubicBezTo>
                    <a:pt x="4438" y="1345"/>
                    <a:pt x="5245" y="1009"/>
                    <a:pt x="5110" y="202"/>
                  </a:cubicBezTo>
                  <a:lnTo>
                    <a:pt x="4909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4274700" y="2123850"/>
              <a:ext cx="213475" cy="161375"/>
            </a:xfrm>
            <a:custGeom>
              <a:avLst/>
              <a:gdLst/>
              <a:ahLst/>
              <a:cxnLst/>
              <a:rect l="l" t="t" r="r" b="b"/>
              <a:pathLst>
                <a:path w="8539" h="6455" extrusionOk="0">
                  <a:moveTo>
                    <a:pt x="8538" y="1"/>
                  </a:moveTo>
                  <a:lnTo>
                    <a:pt x="8538" y="1"/>
                  </a:lnTo>
                  <a:cubicBezTo>
                    <a:pt x="7665" y="942"/>
                    <a:pt x="6723" y="1883"/>
                    <a:pt x="5849" y="2825"/>
                  </a:cubicBezTo>
                  <a:cubicBezTo>
                    <a:pt x="4639" y="4102"/>
                    <a:pt x="3160" y="5043"/>
                    <a:pt x="1547" y="5581"/>
                  </a:cubicBezTo>
                  <a:cubicBezTo>
                    <a:pt x="942" y="5648"/>
                    <a:pt x="404" y="5984"/>
                    <a:pt x="1" y="6455"/>
                  </a:cubicBezTo>
                  <a:cubicBezTo>
                    <a:pt x="3900" y="6186"/>
                    <a:pt x="6118" y="3564"/>
                    <a:pt x="8337" y="942"/>
                  </a:cubicBezTo>
                  <a:cubicBezTo>
                    <a:pt x="8538" y="740"/>
                    <a:pt x="8471" y="337"/>
                    <a:pt x="8538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4820925" y="1520500"/>
              <a:ext cx="60525" cy="141200"/>
            </a:xfrm>
            <a:custGeom>
              <a:avLst/>
              <a:gdLst/>
              <a:ahLst/>
              <a:cxnLst/>
              <a:rect l="l" t="t" r="r" b="b"/>
              <a:pathLst>
                <a:path w="2421" h="5648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614" y="941"/>
                    <a:pt x="404" y="1748"/>
                    <a:pt x="606" y="3429"/>
                  </a:cubicBezTo>
                  <a:cubicBezTo>
                    <a:pt x="673" y="3967"/>
                    <a:pt x="404" y="4504"/>
                    <a:pt x="1" y="4840"/>
                  </a:cubicBezTo>
                  <a:lnTo>
                    <a:pt x="1" y="5647"/>
                  </a:lnTo>
                  <a:cubicBezTo>
                    <a:pt x="1143" y="3967"/>
                    <a:pt x="2017" y="2017"/>
                    <a:pt x="2421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4224275" y="2244000"/>
              <a:ext cx="70625" cy="41225"/>
            </a:xfrm>
            <a:custGeom>
              <a:avLst/>
              <a:gdLst/>
              <a:ahLst/>
              <a:cxnLst/>
              <a:rect l="l" t="t" r="r" b="b"/>
              <a:pathLst>
                <a:path w="2825" h="1649" extrusionOk="0">
                  <a:moveTo>
                    <a:pt x="1799" y="1"/>
                  </a:moveTo>
                  <a:cubicBezTo>
                    <a:pt x="1106" y="1"/>
                    <a:pt x="553" y="440"/>
                    <a:pt x="1" y="842"/>
                  </a:cubicBezTo>
                  <a:cubicBezTo>
                    <a:pt x="404" y="1313"/>
                    <a:pt x="1009" y="1649"/>
                    <a:pt x="1681" y="1649"/>
                  </a:cubicBezTo>
                  <a:cubicBezTo>
                    <a:pt x="942" y="573"/>
                    <a:pt x="2824" y="977"/>
                    <a:pt x="2555" y="170"/>
                  </a:cubicBezTo>
                  <a:cubicBezTo>
                    <a:pt x="2284" y="51"/>
                    <a:pt x="2033" y="1"/>
                    <a:pt x="1799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4274700" y="1658300"/>
              <a:ext cx="40350" cy="33675"/>
            </a:xfrm>
            <a:custGeom>
              <a:avLst/>
              <a:gdLst/>
              <a:ahLst/>
              <a:cxnLst/>
              <a:rect l="l" t="t" r="r" b="b"/>
              <a:pathLst>
                <a:path w="1614" h="1347" extrusionOk="0">
                  <a:moveTo>
                    <a:pt x="1614" y="1"/>
                  </a:moveTo>
                  <a:cubicBezTo>
                    <a:pt x="874" y="135"/>
                    <a:pt x="337" y="606"/>
                    <a:pt x="1" y="1211"/>
                  </a:cubicBezTo>
                  <a:lnTo>
                    <a:pt x="68" y="1278"/>
                  </a:lnTo>
                  <a:cubicBezTo>
                    <a:pt x="254" y="1325"/>
                    <a:pt x="422" y="1347"/>
                    <a:pt x="572" y="1347"/>
                  </a:cubicBezTo>
                  <a:cubicBezTo>
                    <a:pt x="1292" y="1347"/>
                    <a:pt x="1614" y="835"/>
                    <a:pt x="1614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4254525" y="1659975"/>
              <a:ext cx="80700" cy="80700"/>
            </a:xfrm>
            <a:custGeom>
              <a:avLst/>
              <a:gdLst/>
              <a:ahLst/>
              <a:cxnLst/>
              <a:rect l="l" t="t" r="r" b="b"/>
              <a:pathLst>
                <a:path w="3228" h="3228" extrusionOk="0">
                  <a:moveTo>
                    <a:pt x="2421" y="1"/>
                  </a:moveTo>
                  <a:cubicBezTo>
                    <a:pt x="2152" y="606"/>
                    <a:pt x="1547" y="1077"/>
                    <a:pt x="875" y="1211"/>
                  </a:cubicBezTo>
                  <a:cubicBezTo>
                    <a:pt x="808" y="1951"/>
                    <a:pt x="1" y="2421"/>
                    <a:pt x="1" y="3228"/>
                  </a:cubicBezTo>
                  <a:cubicBezTo>
                    <a:pt x="1211" y="2287"/>
                    <a:pt x="2690" y="1547"/>
                    <a:pt x="3228" y="1"/>
                  </a:cubicBezTo>
                  <a:close/>
                </a:path>
              </a:pathLst>
            </a:custGeom>
            <a:solidFill>
              <a:srgbClr val="FB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4799075" y="1458300"/>
              <a:ext cx="33650" cy="32725"/>
            </a:xfrm>
            <a:custGeom>
              <a:avLst/>
              <a:gdLst/>
              <a:ahLst/>
              <a:cxnLst/>
              <a:rect l="l" t="t" r="r" b="b"/>
              <a:pathLst>
                <a:path w="1346" h="1309" extrusionOk="0">
                  <a:moveTo>
                    <a:pt x="673" y="1"/>
                  </a:moveTo>
                  <a:cubicBezTo>
                    <a:pt x="404" y="1"/>
                    <a:pt x="135" y="202"/>
                    <a:pt x="135" y="471"/>
                  </a:cubicBezTo>
                  <a:cubicBezTo>
                    <a:pt x="1" y="807"/>
                    <a:pt x="202" y="1211"/>
                    <a:pt x="538" y="1278"/>
                  </a:cubicBezTo>
                  <a:cubicBezTo>
                    <a:pt x="611" y="1299"/>
                    <a:pt x="675" y="1308"/>
                    <a:pt x="730" y="1308"/>
                  </a:cubicBezTo>
                  <a:cubicBezTo>
                    <a:pt x="1031" y="1308"/>
                    <a:pt x="1097" y="1024"/>
                    <a:pt x="1211" y="740"/>
                  </a:cubicBezTo>
                  <a:cubicBezTo>
                    <a:pt x="1345" y="337"/>
                    <a:pt x="1009" y="1"/>
                    <a:pt x="67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4866300" y="2045725"/>
              <a:ext cx="191625" cy="127100"/>
            </a:xfrm>
            <a:custGeom>
              <a:avLst/>
              <a:gdLst/>
              <a:ahLst/>
              <a:cxnLst/>
              <a:rect l="l" t="t" r="r" b="b"/>
              <a:pathLst>
                <a:path w="7665" h="5084" extrusionOk="0">
                  <a:moveTo>
                    <a:pt x="5784" y="3523"/>
                  </a:moveTo>
                  <a:lnTo>
                    <a:pt x="5784" y="3523"/>
                  </a:lnTo>
                  <a:cubicBezTo>
                    <a:pt x="5783" y="3525"/>
                    <a:pt x="5783" y="3527"/>
                    <a:pt x="5782" y="3529"/>
                  </a:cubicBezTo>
                  <a:lnTo>
                    <a:pt x="5850" y="3529"/>
                  </a:lnTo>
                  <a:cubicBezTo>
                    <a:pt x="5828" y="3527"/>
                    <a:pt x="5806" y="3525"/>
                    <a:pt x="5784" y="3523"/>
                  </a:cubicBezTo>
                  <a:close/>
                  <a:moveTo>
                    <a:pt x="6944" y="0"/>
                  </a:moveTo>
                  <a:cubicBezTo>
                    <a:pt x="6851" y="0"/>
                    <a:pt x="6754" y="14"/>
                    <a:pt x="6656" y="33"/>
                  </a:cubicBezTo>
                  <a:cubicBezTo>
                    <a:pt x="5043" y="638"/>
                    <a:pt x="3497" y="1512"/>
                    <a:pt x="2152" y="2588"/>
                  </a:cubicBezTo>
                  <a:cubicBezTo>
                    <a:pt x="1816" y="2924"/>
                    <a:pt x="606" y="2857"/>
                    <a:pt x="1413" y="3933"/>
                  </a:cubicBezTo>
                  <a:cubicBezTo>
                    <a:pt x="1614" y="4202"/>
                    <a:pt x="1278" y="4269"/>
                    <a:pt x="942" y="4336"/>
                  </a:cubicBezTo>
                  <a:cubicBezTo>
                    <a:pt x="905" y="4345"/>
                    <a:pt x="862" y="4348"/>
                    <a:pt x="817" y="4348"/>
                  </a:cubicBezTo>
                  <a:cubicBezTo>
                    <a:pt x="743" y="4348"/>
                    <a:pt x="660" y="4341"/>
                    <a:pt x="576" y="4341"/>
                  </a:cubicBezTo>
                  <a:cubicBezTo>
                    <a:pt x="337" y="4341"/>
                    <a:pt x="87" y="4402"/>
                    <a:pt x="1" y="4874"/>
                  </a:cubicBezTo>
                  <a:cubicBezTo>
                    <a:pt x="337" y="5014"/>
                    <a:pt x="696" y="5084"/>
                    <a:pt x="1055" y="5084"/>
                  </a:cubicBezTo>
                  <a:cubicBezTo>
                    <a:pt x="1557" y="5084"/>
                    <a:pt x="2057" y="4947"/>
                    <a:pt x="2488" y="4672"/>
                  </a:cubicBezTo>
                  <a:cubicBezTo>
                    <a:pt x="3311" y="3908"/>
                    <a:pt x="4339" y="3504"/>
                    <a:pt x="5393" y="3504"/>
                  </a:cubicBezTo>
                  <a:cubicBezTo>
                    <a:pt x="5523" y="3504"/>
                    <a:pt x="5653" y="3510"/>
                    <a:pt x="5784" y="3523"/>
                  </a:cubicBezTo>
                  <a:lnTo>
                    <a:pt x="5784" y="3523"/>
                  </a:lnTo>
                  <a:cubicBezTo>
                    <a:pt x="5987" y="2584"/>
                    <a:pt x="6524" y="1713"/>
                    <a:pt x="7261" y="1042"/>
                  </a:cubicBezTo>
                  <a:cubicBezTo>
                    <a:pt x="7396" y="840"/>
                    <a:pt x="7665" y="706"/>
                    <a:pt x="7463" y="370"/>
                  </a:cubicBezTo>
                  <a:cubicBezTo>
                    <a:pt x="7368" y="83"/>
                    <a:pt x="7170" y="0"/>
                    <a:pt x="6944" y="0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5199075" y="18768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0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368775" y="1242600"/>
              <a:ext cx="1208450" cy="2275175"/>
            </a:xfrm>
            <a:custGeom>
              <a:avLst/>
              <a:gdLst/>
              <a:ahLst/>
              <a:cxnLst/>
              <a:rect l="l" t="t" r="r" b="b"/>
              <a:pathLst>
                <a:path w="48338" h="91007" extrusionOk="0">
                  <a:moveTo>
                    <a:pt x="24053" y="0"/>
                  </a:moveTo>
                  <a:cubicBezTo>
                    <a:pt x="23790" y="0"/>
                    <a:pt x="23428" y="167"/>
                    <a:pt x="22925" y="494"/>
                  </a:cubicBezTo>
                  <a:cubicBezTo>
                    <a:pt x="21513" y="1301"/>
                    <a:pt x="20169" y="2175"/>
                    <a:pt x="18891" y="3116"/>
                  </a:cubicBezTo>
                  <a:cubicBezTo>
                    <a:pt x="17009" y="4393"/>
                    <a:pt x="15665" y="5939"/>
                    <a:pt x="16202" y="8427"/>
                  </a:cubicBezTo>
                  <a:cubicBezTo>
                    <a:pt x="16337" y="9234"/>
                    <a:pt x="16202" y="10040"/>
                    <a:pt x="15866" y="10780"/>
                  </a:cubicBezTo>
                  <a:cubicBezTo>
                    <a:pt x="15732" y="11385"/>
                    <a:pt x="15665" y="11990"/>
                    <a:pt x="15665" y="12595"/>
                  </a:cubicBezTo>
                  <a:cubicBezTo>
                    <a:pt x="15732" y="15419"/>
                    <a:pt x="16270" y="18175"/>
                    <a:pt x="16270" y="20999"/>
                  </a:cubicBezTo>
                  <a:cubicBezTo>
                    <a:pt x="16270" y="24763"/>
                    <a:pt x="17009" y="28394"/>
                    <a:pt x="17681" y="32024"/>
                  </a:cubicBezTo>
                  <a:cubicBezTo>
                    <a:pt x="17883" y="34041"/>
                    <a:pt x="18623" y="35923"/>
                    <a:pt x="18891" y="37940"/>
                  </a:cubicBezTo>
                  <a:cubicBezTo>
                    <a:pt x="18959" y="38814"/>
                    <a:pt x="19160" y="39755"/>
                    <a:pt x="19429" y="40629"/>
                  </a:cubicBezTo>
                  <a:cubicBezTo>
                    <a:pt x="20505" y="43386"/>
                    <a:pt x="21446" y="46276"/>
                    <a:pt x="22118" y="49167"/>
                  </a:cubicBezTo>
                  <a:cubicBezTo>
                    <a:pt x="22320" y="50041"/>
                    <a:pt x="22589" y="50982"/>
                    <a:pt x="22992" y="51789"/>
                  </a:cubicBezTo>
                  <a:cubicBezTo>
                    <a:pt x="24202" y="54478"/>
                    <a:pt x="24942" y="57302"/>
                    <a:pt x="25144" y="60193"/>
                  </a:cubicBezTo>
                  <a:cubicBezTo>
                    <a:pt x="25211" y="61537"/>
                    <a:pt x="25278" y="62814"/>
                    <a:pt x="23463" y="63016"/>
                  </a:cubicBezTo>
                  <a:cubicBezTo>
                    <a:pt x="23060" y="62949"/>
                    <a:pt x="22589" y="62882"/>
                    <a:pt x="22186" y="62747"/>
                  </a:cubicBezTo>
                  <a:cubicBezTo>
                    <a:pt x="19900" y="62209"/>
                    <a:pt x="18018" y="60730"/>
                    <a:pt x="16942" y="58714"/>
                  </a:cubicBezTo>
                  <a:cubicBezTo>
                    <a:pt x="16740" y="58512"/>
                    <a:pt x="16471" y="58377"/>
                    <a:pt x="16270" y="58243"/>
                  </a:cubicBezTo>
                  <a:lnTo>
                    <a:pt x="15866" y="57840"/>
                  </a:lnTo>
                  <a:cubicBezTo>
                    <a:pt x="14387" y="55285"/>
                    <a:pt x="12774" y="52865"/>
                    <a:pt x="11026" y="50512"/>
                  </a:cubicBezTo>
                  <a:cubicBezTo>
                    <a:pt x="10959" y="50444"/>
                    <a:pt x="10959" y="50377"/>
                    <a:pt x="10959" y="50243"/>
                  </a:cubicBezTo>
                  <a:cubicBezTo>
                    <a:pt x="9816" y="46680"/>
                    <a:pt x="8606" y="43117"/>
                    <a:pt x="7597" y="39486"/>
                  </a:cubicBezTo>
                  <a:cubicBezTo>
                    <a:pt x="6992" y="37604"/>
                    <a:pt x="6589" y="35654"/>
                    <a:pt x="6185" y="33705"/>
                  </a:cubicBezTo>
                  <a:cubicBezTo>
                    <a:pt x="5648" y="31553"/>
                    <a:pt x="5984" y="29268"/>
                    <a:pt x="4975" y="27184"/>
                  </a:cubicBezTo>
                  <a:cubicBezTo>
                    <a:pt x="4841" y="25032"/>
                    <a:pt x="4706" y="22881"/>
                    <a:pt x="4572" y="20730"/>
                  </a:cubicBezTo>
                  <a:cubicBezTo>
                    <a:pt x="4270" y="20570"/>
                    <a:pt x="3996" y="20499"/>
                    <a:pt x="3750" y="20499"/>
                  </a:cubicBezTo>
                  <a:cubicBezTo>
                    <a:pt x="3066" y="20499"/>
                    <a:pt x="2601" y="21046"/>
                    <a:pt x="2353" y="21738"/>
                  </a:cubicBezTo>
                  <a:cubicBezTo>
                    <a:pt x="1816" y="23284"/>
                    <a:pt x="942" y="24696"/>
                    <a:pt x="337" y="26242"/>
                  </a:cubicBezTo>
                  <a:cubicBezTo>
                    <a:pt x="135" y="26780"/>
                    <a:pt x="0" y="27251"/>
                    <a:pt x="538" y="27654"/>
                  </a:cubicBezTo>
                  <a:cubicBezTo>
                    <a:pt x="2084" y="29066"/>
                    <a:pt x="1278" y="30881"/>
                    <a:pt x="1412" y="32562"/>
                  </a:cubicBezTo>
                  <a:cubicBezTo>
                    <a:pt x="1816" y="40360"/>
                    <a:pt x="4303" y="47688"/>
                    <a:pt x="6925" y="54882"/>
                  </a:cubicBezTo>
                  <a:cubicBezTo>
                    <a:pt x="8538" y="57907"/>
                    <a:pt x="9950" y="60999"/>
                    <a:pt x="11160" y="64159"/>
                  </a:cubicBezTo>
                  <a:cubicBezTo>
                    <a:pt x="12169" y="67319"/>
                    <a:pt x="13715" y="70277"/>
                    <a:pt x="15665" y="73033"/>
                  </a:cubicBezTo>
                  <a:cubicBezTo>
                    <a:pt x="15933" y="73302"/>
                    <a:pt x="16135" y="73571"/>
                    <a:pt x="16337" y="73907"/>
                  </a:cubicBezTo>
                  <a:cubicBezTo>
                    <a:pt x="16404" y="74042"/>
                    <a:pt x="16471" y="74176"/>
                    <a:pt x="16606" y="74378"/>
                  </a:cubicBezTo>
                  <a:cubicBezTo>
                    <a:pt x="17009" y="75050"/>
                    <a:pt x="17547" y="75655"/>
                    <a:pt x="18085" y="76260"/>
                  </a:cubicBezTo>
                  <a:cubicBezTo>
                    <a:pt x="18757" y="77470"/>
                    <a:pt x="19564" y="78546"/>
                    <a:pt x="20572" y="79487"/>
                  </a:cubicBezTo>
                  <a:cubicBezTo>
                    <a:pt x="21782" y="80428"/>
                    <a:pt x="22522" y="81840"/>
                    <a:pt x="23530" y="82983"/>
                  </a:cubicBezTo>
                  <a:cubicBezTo>
                    <a:pt x="25547" y="85067"/>
                    <a:pt x="28572" y="85739"/>
                    <a:pt x="30387" y="88025"/>
                  </a:cubicBezTo>
                  <a:cubicBezTo>
                    <a:pt x="32607" y="89719"/>
                    <a:pt x="34928" y="91007"/>
                    <a:pt x="37704" y="91007"/>
                  </a:cubicBezTo>
                  <a:cubicBezTo>
                    <a:pt x="38123" y="91007"/>
                    <a:pt x="38552" y="90978"/>
                    <a:pt x="38993" y="90916"/>
                  </a:cubicBezTo>
                  <a:cubicBezTo>
                    <a:pt x="41547" y="89302"/>
                    <a:pt x="44573" y="88428"/>
                    <a:pt x="47127" y="86748"/>
                  </a:cubicBezTo>
                  <a:cubicBezTo>
                    <a:pt x="47598" y="86277"/>
                    <a:pt x="48337" y="86008"/>
                    <a:pt x="48270" y="85134"/>
                  </a:cubicBezTo>
                  <a:cubicBezTo>
                    <a:pt x="47627" y="84491"/>
                    <a:pt x="47221" y="84141"/>
                    <a:pt x="46855" y="84141"/>
                  </a:cubicBezTo>
                  <a:cubicBezTo>
                    <a:pt x="46418" y="84141"/>
                    <a:pt x="46038" y="84641"/>
                    <a:pt x="45379" y="85739"/>
                  </a:cubicBezTo>
                  <a:cubicBezTo>
                    <a:pt x="45379" y="82176"/>
                    <a:pt x="43228" y="79823"/>
                    <a:pt x="42085" y="77000"/>
                  </a:cubicBezTo>
                  <a:cubicBezTo>
                    <a:pt x="41766" y="76406"/>
                    <a:pt x="41446" y="75689"/>
                    <a:pt x="40896" y="75689"/>
                  </a:cubicBezTo>
                  <a:cubicBezTo>
                    <a:pt x="40635" y="75689"/>
                    <a:pt x="40323" y="75850"/>
                    <a:pt x="39934" y="76260"/>
                  </a:cubicBezTo>
                  <a:cubicBezTo>
                    <a:pt x="39820" y="76355"/>
                    <a:pt x="39718" y="76391"/>
                    <a:pt x="39624" y="76391"/>
                  </a:cubicBezTo>
                  <a:cubicBezTo>
                    <a:pt x="39385" y="76391"/>
                    <a:pt x="39205" y="76155"/>
                    <a:pt x="39060" y="76058"/>
                  </a:cubicBezTo>
                  <a:cubicBezTo>
                    <a:pt x="38730" y="75681"/>
                    <a:pt x="38267" y="75469"/>
                    <a:pt x="37788" y="75469"/>
                  </a:cubicBezTo>
                  <a:cubicBezTo>
                    <a:pt x="37585" y="75469"/>
                    <a:pt x="37378" y="75508"/>
                    <a:pt x="37177" y="75588"/>
                  </a:cubicBezTo>
                  <a:cubicBezTo>
                    <a:pt x="36806" y="75751"/>
                    <a:pt x="36511" y="75823"/>
                    <a:pt x="36275" y="75823"/>
                  </a:cubicBezTo>
                  <a:cubicBezTo>
                    <a:pt x="35444" y="75823"/>
                    <a:pt x="35362" y="74932"/>
                    <a:pt x="35362" y="74042"/>
                  </a:cubicBezTo>
                  <a:cubicBezTo>
                    <a:pt x="35295" y="73033"/>
                    <a:pt x="35497" y="72025"/>
                    <a:pt x="35967" y="71151"/>
                  </a:cubicBezTo>
                  <a:cubicBezTo>
                    <a:pt x="36640" y="70075"/>
                    <a:pt x="36841" y="68731"/>
                    <a:pt x="36640" y="67453"/>
                  </a:cubicBezTo>
                  <a:cubicBezTo>
                    <a:pt x="36438" y="66243"/>
                    <a:pt x="36438" y="64899"/>
                    <a:pt x="36640" y="63688"/>
                  </a:cubicBezTo>
                  <a:cubicBezTo>
                    <a:pt x="36707" y="63218"/>
                    <a:pt x="37110" y="62747"/>
                    <a:pt x="36505" y="62478"/>
                  </a:cubicBezTo>
                  <a:cubicBezTo>
                    <a:pt x="36324" y="62357"/>
                    <a:pt x="36115" y="62291"/>
                    <a:pt x="35910" y="62291"/>
                  </a:cubicBezTo>
                  <a:cubicBezTo>
                    <a:pt x="35659" y="62291"/>
                    <a:pt x="35413" y="62391"/>
                    <a:pt x="35228" y="62613"/>
                  </a:cubicBezTo>
                  <a:cubicBezTo>
                    <a:pt x="33749" y="64495"/>
                    <a:pt x="31396" y="65369"/>
                    <a:pt x="29715" y="67655"/>
                  </a:cubicBezTo>
                  <a:cubicBezTo>
                    <a:pt x="30119" y="66109"/>
                    <a:pt x="31261" y="64831"/>
                    <a:pt x="32740" y="64293"/>
                  </a:cubicBezTo>
                  <a:cubicBezTo>
                    <a:pt x="33682" y="63823"/>
                    <a:pt x="34488" y="63151"/>
                    <a:pt x="34152" y="62075"/>
                  </a:cubicBezTo>
                  <a:cubicBezTo>
                    <a:pt x="33614" y="60327"/>
                    <a:pt x="33951" y="58243"/>
                    <a:pt x="32539" y="56764"/>
                  </a:cubicBezTo>
                  <a:cubicBezTo>
                    <a:pt x="32203" y="56428"/>
                    <a:pt x="32270" y="55957"/>
                    <a:pt x="32606" y="55688"/>
                  </a:cubicBezTo>
                  <a:cubicBezTo>
                    <a:pt x="32731" y="55599"/>
                    <a:pt x="32842" y="55562"/>
                    <a:pt x="32941" y="55562"/>
                  </a:cubicBezTo>
                  <a:cubicBezTo>
                    <a:pt x="33215" y="55562"/>
                    <a:pt x="33399" y="55845"/>
                    <a:pt x="33547" y="56092"/>
                  </a:cubicBezTo>
                  <a:cubicBezTo>
                    <a:pt x="33816" y="56629"/>
                    <a:pt x="34219" y="57100"/>
                    <a:pt x="34623" y="57503"/>
                  </a:cubicBezTo>
                  <a:cubicBezTo>
                    <a:pt x="34849" y="57692"/>
                    <a:pt x="35118" y="57923"/>
                    <a:pt x="35358" y="57923"/>
                  </a:cubicBezTo>
                  <a:cubicBezTo>
                    <a:pt x="35545" y="57923"/>
                    <a:pt x="35715" y="57782"/>
                    <a:pt x="35833" y="57369"/>
                  </a:cubicBezTo>
                  <a:cubicBezTo>
                    <a:pt x="35833" y="56092"/>
                    <a:pt x="34892" y="55218"/>
                    <a:pt x="34421" y="54142"/>
                  </a:cubicBezTo>
                  <a:cubicBezTo>
                    <a:pt x="30051" y="43722"/>
                    <a:pt x="26824" y="32965"/>
                    <a:pt x="25413" y="21671"/>
                  </a:cubicBezTo>
                  <a:cubicBezTo>
                    <a:pt x="25009" y="18041"/>
                    <a:pt x="24202" y="14343"/>
                    <a:pt x="24539" y="10645"/>
                  </a:cubicBezTo>
                  <a:cubicBezTo>
                    <a:pt x="24808" y="8292"/>
                    <a:pt x="24942" y="5872"/>
                    <a:pt x="24875" y="3452"/>
                  </a:cubicBezTo>
                  <a:cubicBezTo>
                    <a:pt x="24875" y="2780"/>
                    <a:pt x="24740" y="2107"/>
                    <a:pt x="24740" y="1435"/>
                  </a:cubicBezTo>
                  <a:cubicBezTo>
                    <a:pt x="24656" y="467"/>
                    <a:pt x="24493" y="0"/>
                    <a:pt x="2405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4168825" y="2278475"/>
              <a:ext cx="2048800" cy="874300"/>
            </a:xfrm>
            <a:custGeom>
              <a:avLst/>
              <a:gdLst/>
              <a:ahLst/>
              <a:cxnLst/>
              <a:rect l="l" t="t" r="r" b="b"/>
              <a:pathLst>
                <a:path w="81952" h="34972" extrusionOk="0">
                  <a:moveTo>
                    <a:pt x="80405" y="1"/>
                  </a:moveTo>
                  <a:cubicBezTo>
                    <a:pt x="77985" y="270"/>
                    <a:pt x="75632" y="740"/>
                    <a:pt x="73346" y="1480"/>
                  </a:cubicBezTo>
                  <a:cubicBezTo>
                    <a:pt x="72627" y="1646"/>
                    <a:pt x="71908" y="1766"/>
                    <a:pt x="71151" y="1766"/>
                  </a:cubicBezTo>
                  <a:cubicBezTo>
                    <a:pt x="70988" y="1766"/>
                    <a:pt x="70823" y="1761"/>
                    <a:pt x="70657" y="1749"/>
                  </a:cubicBezTo>
                  <a:cubicBezTo>
                    <a:pt x="70388" y="1816"/>
                    <a:pt x="70052" y="1816"/>
                    <a:pt x="69783" y="1951"/>
                  </a:cubicBezTo>
                  <a:cubicBezTo>
                    <a:pt x="69312" y="2085"/>
                    <a:pt x="68774" y="2152"/>
                    <a:pt x="68304" y="2152"/>
                  </a:cubicBezTo>
                  <a:lnTo>
                    <a:pt x="67363" y="2152"/>
                  </a:lnTo>
                  <a:cubicBezTo>
                    <a:pt x="65346" y="2556"/>
                    <a:pt x="63262" y="2892"/>
                    <a:pt x="61178" y="3093"/>
                  </a:cubicBezTo>
                  <a:cubicBezTo>
                    <a:pt x="58892" y="3430"/>
                    <a:pt x="56606" y="3698"/>
                    <a:pt x="54320" y="3833"/>
                  </a:cubicBezTo>
                  <a:cubicBezTo>
                    <a:pt x="53715" y="4035"/>
                    <a:pt x="53110" y="4102"/>
                    <a:pt x="52505" y="4102"/>
                  </a:cubicBezTo>
                  <a:lnTo>
                    <a:pt x="47665" y="4102"/>
                  </a:lnTo>
                  <a:cubicBezTo>
                    <a:pt x="47308" y="4139"/>
                    <a:pt x="46951" y="4156"/>
                    <a:pt x="46595" y="4156"/>
                  </a:cubicBezTo>
                  <a:cubicBezTo>
                    <a:pt x="45674" y="4156"/>
                    <a:pt x="44753" y="4046"/>
                    <a:pt x="43833" y="3900"/>
                  </a:cubicBezTo>
                  <a:cubicBezTo>
                    <a:pt x="43295" y="3766"/>
                    <a:pt x="42757" y="3698"/>
                    <a:pt x="42152" y="3698"/>
                  </a:cubicBezTo>
                  <a:cubicBezTo>
                    <a:pt x="40001" y="3228"/>
                    <a:pt x="37782" y="3430"/>
                    <a:pt x="35564" y="3161"/>
                  </a:cubicBezTo>
                  <a:cubicBezTo>
                    <a:pt x="33950" y="2690"/>
                    <a:pt x="32270" y="3026"/>
                    <a:pt x="30589" y="2690"/>
                  </a:cubicBezTo>
                  <a:cubicBezTo>
                    <a:pt x="30454" y="2623"/>
                    <a:pt x="30186" y="2623"/>
                    <a:pt x="29984" y="2556"/>
                  </a:cubicBezTo>
                  <a:cubicBezTo>
                    <a:pt x="28572" y="2219"/>
                    <a:pt x="27160" y="2219"/>
                    <a:pt x="25748" y="1883"/>
                  </a:cubicBezTo>
                  <a:cubicBezTo>
                    <a:pt x="25345" y="1816"/>
                    <a:pt x="24875" y="1749"/>
                    <a:pt x="24471" y="1749"/>
                  </a:cubicBezTo>
                  <a:cubicBezTo>
                    <a:pt x="23362" y="1749"/>
                    <a:pt x="22236" y="1547"/>
                    <a:pt x="21135" y="1547"/>
                  </a:cubicBezTo>
                  <a:cubicBezTo>
                    <a:pt x="20034" y="1547"/>
                    <a:pt x="18958" y="1749"/>
                    <a:pt x="17950" y="2556"/>
                  </a:cubicBezTo>
                  <a:cubicBezTo>
                    <a:pt x="17816" y="2690"/>
                    <a:pt x="17681" y="2825"/>
                    <a:pt x="17547" y="2959"/>
                  </a:cubicBezTo>
                  <a:cubicBezTo>
                    <a:pt x="17547" y="3362"/>
                    <a:pt x="17816" y="3766"/>
                    <a:pt x="17211" y="3967"/>
                  </a:cubicBezTo>
                  <a:cubicBezTo>
                    <a:pt x="15664" y="4438"/>
                    <a:pt x="14656" y="5715"/>
                    <a:pt x="13379" y="6522"/>
                  </a:cubicBezTo>
                  <a:cubicBezTo>
                    <a:pt x="13144" y="6630"/>
                    <a:pt x="12889" y="6661"/>
                    <a:pt x="12633" y="6661"/>
                  </a:cubicBezTo>
                  <a:cubicBezTo>
                    <a:pt x="12297" y="6661"/>
                    <a:pt x="11957" y="6609"/>
                    <a:pt x="11651" y="6609"/>
                  </a:cubicBezTo>
                  <a:cubicBezTo>
                    <a:pt x="11320" y="6609"/>
                    <a:pt x="11028" y="6670"/>
                    <a:pt x="10824" y="6925"/>
                  </a:cubicBezTo>
                  <a:cubicBezTo>
                    <a:pt x="9883" y="8203"/>
                    <a:pt x="8471" y="8270"/>
                    <a:pt x="7194" y="8606"/>
                  </a:cubicBezTo>
                  <a:cubicBezTo>
                    <a:pt x="7395" y="10354"/>
                    <a:pt x="5849" y="10623"/>
                    <a:pt x="4908" y="11362"/>
                  </a:cubicBezTo>
                  <a:cubicBezTo>
                    <a:pt x="4773" y="11497"/>
                    <a:pt x="4639" y="11631"/>
                    <a:pt x="4572" y="11766"/>
                  </a:cubicBezTo>
                  <a:cubicBezTo>
                    <a:pt x="3698" y="12573"/>
                    <a:pt x="2958" y="13581"/>
                    <a:pt x="1748" y="13984"/>
                  </a:cubicBezTo>
                  <a:cubicBezTo>
                    <a:pt x="1345" y="14052"/>
                    <a:pt x="941" y="14186"/>
                    <a:pt x="941" y="14724"/>
                  </a:cubicBezTo>
                  <a:cubicBezTo>
                    <a:pt x="941" y="15262"/>
                    <a:pt x="1345" y="15531"/>
                    <a:pt x="1748" y="15732"/>
                  </a:cubicBezTo>
                  <a:cubicBezTo>
                    <a:pt x="2051" y="15800"/>
                    <a:pt x="2353" y="15833"/>
                    <a:pt x="2656" y="15833"/>
                  </a:cubicBezTo>
                  <a:cubicBezTo>
                    <a:pt x="2958" y="15833"/>
                    <a:pt x="3261" y="15800"/>
                    <a:pt x="3563" y="15732"/>
                  </a:cubicBezTo>
                  <a:cubicBezTo>
                    <a:pt x="3698" y="15732"/>
                    <a:pt x="3765" y="15665"/>
                    <a:pt x="3698" y="15598"/>
                  </a:cubicBezTo>
                  <a:cubicBezTo>
                    <a:pt x="3662" y="15545"/>
                    <a:pt x="3664" y="15524"/>
                    <a:pt x="3681" y="15524"/>
                  </a:cubicBezTo>
                  <a:cubicBezTo>
                    <a:pt x="3729" y="15524"/>
                    <a:pt x="3896" y="15683"/>
                    <a:pt x="3698" y="15732"/>
                  </a:cubicBezTo>
                  <a:cubicBezTo>
                    <a:pt x="2958" y="15867"/>
                    <a:pt x="2151" y="15867"/>
                    <a:pt x="1412" y="16068"/>
                  </a:cubicBezTo>
                  <a:cubicBezTo>
                    <a:pt x="807" y="16270"/>
                    <a:pt x="0" y="16472"/>
                    <a:pt x="135" y="17279"/>
                  </a:cubicBezTo>
                  <a:cubicBezTo>
                    <a:pt x="271" y="17870"/>
                    <a:pt x="685" y="18031"/>
                    <a:pt x="1147" y="18031"/>
                  </a:cubicBezTo>
                  <a:cubicBezTo>
                    <a:pt x="1367" y="18031"/>
                    <a:pt x="1598" y="17994"/>
                    <a:pt x="1815" y="17951"/>
                  </a:cubicBezTo>
                  <a:cubicBezTo>
                    <a:pt x="2573" y="17843"/>
                    <a:pt x="3243" y="17473"/>
                    <a:pt x="4002" y="17473"/>
                  </a:cubicBezTo>
                  <a:cubicBezTo>
                    <a:pt x="4186" y="17473"/>
                    <a:pt x="4375" y="17495"/>
                    <a:pt x="4572" y="17547"/>
                  </a:cubicBezTo>
                  <a:cubicBezTo>
                    <a:pt x="4773" y="17547"/>
                    <a:pt x="4975" y="17547"/>
                    <a:pt x="5109" y="17480"/>
                  </a:cubicBezTo>
                  <a:cubicBezTo>
                    <a:pt x="5244" y="17447"/>
                    <a:pt x="5383" y="17430"/>
                    <a:pt x="5520" y="17430"/>
                  </a:cubicBezTo>
                  <a:cubicBezTo>
                    <a:pt x="5933" y="17430"/>
                    <a:pt x="6336" y="17581"/>
                    <a:pt x="6589" y="17884"/>
                  </a:cubicBezTo>
                  <a:cubicBezTo>
                    <a:pt x="7328" y="18489"/>
                    <a:pt x="8202" y="18825"/>
                    <a:pt x="9143" y="19026"/>
                  </a:cubicBezTo>
                  <a:cubicBezTo>
                    <a:pt x="9254" y="18934"/>
                    <a:pt x="9350" y="18897"/>
                    <a:pt x="9436" y="18897"/>
                  </a:cubicBezTo>
                  <a:cubicBezTo>
                    <a:pt x="9663" y="18897"/>
                    <a:pt x="9822" y="19149"/>
                    <a:pt x="10017" y="19295"/>
                  </a:cubicBezTo>
                  <a:cubicBezTo>
                    <a:pt x="10219" y="19295"/>
                    <a:pt x="10353" y="19430"/>
                    <a:pt x="10488" y="19430"/>
                  </a:cubicBezTo>
                  <a:cubicBezTo>
                    <a:pt x="11026" y="20102"/>
                    <a:pt x="11900" y="20237"/>
                    <a:pt x="12437" y="21043"/>
                  </a:cubicBezTo>
                  <a:cubicBezTo>
                    <a:pt x="13513" y="22657"/>
                    <a:pt x="12034" y="25010"/>
                    <a:pt x="14051" y="26220"/>
                  </a:cubicBezTo>
                  <a:cubicBezTo>
                    <a:pt x="14051" y="26220"/>
                    <a:pt x="13984" y="26489"/>
                    <a:pt x="13916" y="26623"/>
                  </a:cubicBezTo>
                  <a:cubicBezTo>
                    <a:pt x="13580" y="27363"/>
                    <a:pt x="13513" y="28102"/>
                    <a:pt x="14521" y="28304"/>
                  </a:cubicBezTo>
                  <a:cubicBezTo>
                    <a:pt x="14663" y="28351"/>
                    <a:pt x="14807" y="28374"/>
                    <a:pt x="14948" y="28374"/>
                  </a:cubicBezTo>
                  <a:cubicBezTo>
                    <a:pt x="15612" y="28374"/>
                    <a:pt x="16226" y="27882"/>
                    <a:pt x="16337" y="27161"/>
                  </a:cubicBezTo>
                  <a:cubicBezTo>
                    <a:pt x="16740" y="26085"/>
                    <a:pt x="16807" y="24943"/>
                    <a:pt x="16605" y="23800"/>
                  </a:cubicBezTo>
                  <a:cubicBezTo>
                    <a:pt x="16337" y="22926"/>
                    <a:pt x="16673" y="21985"/>
                    <a:pt x="17479" y="21581"/>
                  </a:cubicBezTo>
                  <a:cubicBezTo>
                    <a:pt x="18219" y="21043"/>
                    <a:pt x="18622" y="20102"/>
                    <a:pt x="19631" y="19900"/>
                  </a:cubicBezTo>
                  <a:cubicBezTo>
                    <a:pt x="21637" y="19190"/>
                    <a:pt x="23668" y="18480"/>
                    <a:pt x="25742" y="18480"/>
                  </a:cubicBezTo>
                  <a:cubicBezTo>
                    <a:pt x="27005" y="18480"/>
                    <a:pt x="28283" y="18743"/>
                    <a:pt x="29580" y="19430"/>
                  </a:cubicBezTo>
                  <a:cubicBezTo>
                    <a:pt x="30253" y="19766"/>
                    <a:pt x="30791" y="20304"/>
                    <a:pt x="31059" y="20976"/>
                  </a:cubicBezTo>
                  <a:cubicBezTo>
                    <a:pt x="32471" y="23127"/>
                    <a:pt x="31665" y="25144"/>
                    <a:pt x="30925" y="27228"/>
                  </a:cubicBezTo>
                  <a:cubicBezTo>
                    <a:pt x="30723" y="27699"/>
                    <a:pt x="30522" y="28169"/>
                    <a:pt x="30387" y="28640"/>
                  </a:cubicBezTo>
                  <a:cubicBezTo>
                    <a:pt x="30422" y="28692"/>
                    <a:pt x="30443" y="28708"/>
                    <a:pt x="30456" y="28708"/>
                  </a:cubicBezTo>
                  <a:cubicBezTo>
                    <a:pt x="30456" y="28708"/>
                    <a:pt x="30456" y="28708"/>
                    <a:pt x="30456" y="28708"/>
                  </a:cubicBezTo>
                  <a:lnTo>
                    <a:pt x="30456" y="28708"/>
                  </a:lnTo>
                  <a:cubicBezTo>
                    <a:pt x="30455" y="28725"/>
                    <a:pt x="30454" y="28746"/>
                    <a:pt x="30454" y="28775"/>
                  </a:cubicBezTo>
                  <a:cubicBezTo>
                    <a:pt x="30454" y="28707"/>
                    <a:pt x="30387" y="28707"/>
                    <a:pt x="30320" y="28640"/>
                  </a:cubicBezTo>
                  <a:cubicBezTo>
                    <a:pt x="30205" y="28629"/>
                    <a:pt x="30087" y="28623"/>
                    <a:pt x="29969" y="28623"/>
                  </a:cubicBezTo>
                  <a:cubicBezTo>
                    <a:pt x="29398" y="28623"/>
                    <a:pt x="28804" y="28753"/>
                    <a:pt x="28303" y="28976"/>
                  </a:cubicBezTo>
                  <a:cubicBezTo>
                    <a:pt x="28101" y="29111"/>
                    <a:pt x="28034" y="29245"/>
                    <a:pt x="27967" y="29447"/>
                  </a:cubicBezTo>
                  <a:cubicBezTo>
                    <a:pt x="27967" y="29649"/>
                    <a:pt x="28034" y="29783"/>
                    <a:pt x="28101" y="29917"/>
                  </a:cubicBezTo>
                  <a:cubicBezTo>
                    <a:pt x="28438" y="30926"/>
                    <a:pt x="30186" y="30993"/>
                    <a:pt x="30118" y="31464"/>
                  </a:cubicBezTo>
                  <a:cubicBezTo>
                    <a:pt x="29917" y="33010"/>
                    <a:pt x="31328" y="33413"/>
                    <a:pt x="31799" y="34489"/>
                  </a:cubicBezTo>
                  <a:cubicBezTo>
                    <a:pt x="31933" y="34623"/>
                    <a:pt x="32068" y="34758"/>
                    <a:pt x="32202" y="34825"/>
                  </a:cubicBezTo>
                  <a:cubicBezTo>
                    <a:pt x="32382" y="34925"/>
                    <a:pt x="32574" y="34972"/>
                    <a:pt x="32760" y="34972"/>
                  </a:cubicBezTo>
                  <a:cubicBezTo>
                    <a:pt x="33200" y="34972"/>
                    <a:pt x="33607" y="34712"/>
                    <a:pt x="33749" y="34287"/>
                  </a:cubicBezTo>
                  <a:cubicBezTo>
                    <a:pt x="34322" y="33304"/>
                    <a:pt x="34920" y="32820"/>
                    <a:pt x="35681" y="32820"/>
                  </a:cubicBezTo>
                  <a:cubicBezTo>
                    <a:pt x="36168" y="32820"/>
                    <a:pt x="36722" y="33019"/>
                    <a:pt x="37379" y="33413"/>
                  </a:cubicBezTo>
                  <a:cubicBezTo>
                    <a:pt x="37694" y="33596"/>
                    <a:pt x="37993" y="33680"/>
                    <a:pt x="38264" y="33680"/>
                  </a:cubicBezTo>
                  <a:cubicBezTo>
                    <a:pt x="39089" y="33680"/>
                    <a:pt x="39648" y="32897"/>
                    <a:pt x="39597" y="31733"/>
                  </a:cubicBezTo>
                  <a:cubicBezTo>
                    <a:pt x="39597" y="31262"/>
                    <a:pt x="39329" y="30859"/>
                    <a:pt x="39463" y="30254"/>
                  </a:cubicBezTo>
                  <a:cubicBezTo>
                    <a:pt x="39591" y="30144"/>
                    <a:pt x="39770" y="30119"/>
                    <a:pt x="39964" y="30119"/>
                  </a:cubicBezTo>
                  <a:cubicBezTo>
                    <a:pt x="40126" y="30119"/>
                    <a:pt x="40299" y="30136"/>
                    <a:pt x="40463" y="30136"/>
                  </a:cubicBezTo>
                  <a:cubicBezTo>
                    <a:pt x="40824" y="30136"/>
                    <a:pt x="41144" y="30052"/>
                    <a:pt x="41211" y="29514"/>
                  </a:cubicBezTo>
                  <a:cubicBezTo>
                    <a:pt x="41345" y="28438"/>
                    <a:pt x="42152" y="27766"/>
                    <a:pt x="42354" y="26758"/>
                  </a:cubicBezTo>
                  <a:cubicBezTo>
                    <a:pt x="41816" y="25413"/>
                    <a:pt x="40337" y="25548"/>
                    <a:pt x="39329" y="24875"/>
                  </a:cubicBezTo>
                  <a:cubicBezTo>
                    <a:pt x="38387" y="23800"/>
                    <a:pt x="38791" y="22657"/>
                    <a:pt x="39329" y="21514"/>
                  </a:cubicBezTo>
                  <a:cubicBezTo>
                    <a:pt x="39530" y="21043"/>
                    <a:pt x="39934" y="20573"/>
                    <a:pt x="40404" y="20371"/>
                  </a:cubicBezTo>
                  <a:cubicBezTo>
                    <a:pt x="42287" y="18825"/>
                    <a:pt x="44236" y="17346"/>
                    <a:pt x="46320" y="16068"/>
                  </a:cubicBezTo>
                  <a:cubicBezTo>
                    <a:pt x="46656" y="15867"/>
                    <a:pt x="47060" y="15732"/>
                    <a:pt x="47463" y="15732"/>
                  </a:cubicBezTo>
                  <a:cubicBezTo>
                    <a:pt x="51295" y="15262"/>
                    <a:pt x="55127" y="14993"/>
                    <a:pt x="59026" y="14858"/>
                  </a:cubicBezTo>
                  <a:cubicBezTo>
                    <a:pt x="64405" y="14589"/>
                    <a:pt x="69917" y="14657"/>
                    <a:pt x="75363" y="14388"/>
                  </a:cubicBezTo>
                  <a:cubicBezTo>
                    <a:pt x="76169" y="14388"/>
                    <a:pt x="76909" y="13850"/>
                    <a:pt x="77178" y="13110"/>
                  </a:cubicBezTo>
                  <a:cubicBezTo>
                    <a:pt x="77581" y="11631"/>
                    <a:pt x="78119" y="10152"/>
                    <a:pt x="78590" y="8741"/>
                  </a:cubicBezTo>
                  <a:cubicBezTo>
                    <a:pt x="79127" y="6522"/>
                    <a:pt x="80001" y="4371"/>
                    <a:pt x="81077" y="2354"/>
                  </a:cubicBezTo>
                  <a:cubicBezTo>
                    <a:pt x="81615" y="1413"/>
                    <a:pt x="81951" y="404"/>
                    <a:pt x="80405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148600" y="2008375"/>
              <a:ext cx="1116000" cy="1695050"/>
            </a:xfrm>
            <a:custGeom>
              <a:avLst/>
              <a:gdLst/>
              <a:ahLst/>
              <a:cxnLst/>
              <a:rect l="l" t="t" r="r" b="b"/>
              <a:pathLst>
                <a:path w="44640" h="67802" extrusionOk="0">
                  <a:moveTo>
                    <a:pt x="7222" y="1"/>
                  </a:moveTo>
                  <a:cubicBezTo>
                    <a:pt x="6464" y="1"/>
                    <a:pt x="6291" y="1111"/>
                    <a:pt x="5648" y="1326"/>
                  </a:cubicBezTo>
                  <a:cubicBezTo>
                    <a:pt x="5177" y="1729"/>
                    <a:pt x="5110" y="2401"/>
                    <a:pt x="4841" y="2939"/>
                  </a:cubicBezTo>
                  <a:cubicBezTo>
                    <a:pt x="3967" y="5091"/>
                    <a:pt x="3900" y="7511"/>
                    <a:pt x="2488" y="9460"/>
                  </a:cubicBezTo>
                  <a:cubicBezTo>
                    <a:pt x="2286" y="9864"/>
                    <a:pt x="2219" y="10200"/>
                    <a:pt x="2152" y="10603"/>
                  </a:cubicBezTo>
                  <a:cubicBezTo>
                    <a:pt x="1681" y="12553"/>
                    <a:pt x="1345" y="14502"/>
                    <a:pt x="1076" y="16452"/>
                  </a:cubicBezTo>
                  <a:cubicBezTo>
                    <a:pt x="404" y="20486"/>
                    <a:pt x="68" y="24587"/>
                    <a:pt x="1" y="28688"/>
                  </a:cubicBezTo>
                  <a:cubicBezTo>
                    <a:pt x="1" y="31780"/>
                    <a:pt x="538" y="34805"/>
                    <a:pt x="1614" y="37696"/>
                  </a:cubicBezTo>
                  <a:cubicBezTo>
                    <a:pt x="2555" y="38772"/>
                    <a:pt x="2152" y="40721"/>
                    <a:pt x="3833" y="41326"/>
                  </a:cubicBezTo>
                  <a:cubicBezTo>
                    <a:pt x="4090" y="41216"/>
                    <a:pt x="4347" y="41046"/>
                    <a:pt x="4583" y="41046"/>
                  </a:cubicBezTo>
                  <a:cubicBezTo>
                    <a:pt x="4764" y="41046"/>
                    <a:pt x="4932" y="41146"/>
                    <a:pt x="5077" y="41453"/>
                  </a:cubicBezTo>
                  <a:lnTo>
                    <a:pt x="5077" y="41453"/>
                  </a:lnTo>
                  <a:cubicBezTo>
                    <a:pt x="4856" y="41300"/>
                    <a:pt x="4613" y="41207"/>
                    <a:pt x="4384" y="41207"/>
                  </a:cubicBezTo>
                  <a:cubicBezTo>
                    <a:pt x="4286" y="41207"/>
                    <a:pt x="4192" y="41223"/>
                    <a:pt x="4101" y="41259"/>
                  </a:cubicBezTo>
                  <a:cubicBezTo>
                    <a:pt x="3698" y="41461"/>
                    <a:pt x="3429" y="41663"/>
                    <a:pt x="3564" y="42133"/>
                  </a:cubicBezTo>
                  <a:cubicBezTo>
                    <a:pt x="5177" y="43545"/>
                    <a:pt x="5177" y="45831"/>
                    <a:pt x="6454" y="47377"/>
                  </a:cubicBezTo>
                  <a:cubicBezTo>
                    <a:pt x="6387" y="47511"/>
                    <a:pt x="6454" y="47646"/>
                    <a:pt x="6522" y="47713"/>
                  </a:cubicBezTo>
                  <a:cubicBezTo>
                    <a:pt x="6925" y="47982"/>
                    <a:pt x="7463" y="48117"/>
                    <a:pt x="7463" y="48722"/>
                  </a:cubicBezTo>
                  <a:cubicBezTo>
                    <a:pt x="7530" y="48923"/>
                    <a:pt x="7597" y="49058"/>
                    <a:pt x="7665" y="49192"/>
                  </a:cubicBezTo>
                  <a:cubicBezTo>
                    <a:pt x="8001" y="49461"/>
                    <a:pt x="8270" y="49797"/>
                    <a:pt x="8471" y="50201"/>
                  </a:cubicBezTo>
                  <a:cubicBezTo>
                    <a:pt x="9547" y="52150"/>
                    <a:pt x="11160" y="53696"/>
                    <a:pt x="12505" y="55444"/>
                  </a:cubicBezTo>
                  <a:cubicBezTo>
                    <a:pt x="12774" y="55982"/>
                    <a:pt x="13312" y="56251"/>
                    <a:pt x="13715" y="56587"/>
                  </a:cubicBezTo>
                  <a:cubicBezTo>
                    <a:pt x="14522" y="57192"/>
                    <a:pt x="15194" y="57865"/>
                    <a:pt x="15799" y="58604"/>
                  </a:cubicBezTo>
                  <a:cubicBezTo>
                    <a:pt x="17278" y="60621"/>
                    <a:pt x="19497" y="61831"/>
                    <a:pt x="21446" y="63243"/>
                  </a:cubicBezTo>
                  <a:cubicBezTo>
                    <a:pt x="24606" y="65529"/>
                    <a:pt x="28438" y="66470"/>
                    <a:pt x="32136" y="67545"/>
                  </a:cubicBezTo>
                  <a:cubicBezTo>
                    <a:pt x="32422" y="67729"/>
                    <a:pt x="32689" y="67801"/>
                    <a:pt x="32941" y="67801"/>
                  </a:cubicBezTo>
                  <a:cubicBezTo>
                    <a:pt x="33520" y="67801"/>
                    <a:pt x="34020" y="67423"/>
                    <a:pt x="34488" y="67142"/>
                  </a:cubicBezTo>
                  <a:cubicBezTo>
                    <a:pt x="37312" y="65596"/>
                    <a:pt x="40001" y="63781"/>
                    <a:pt x="42959" y="62571"/>
                  </a:cubicBezTo>
                  <a:cubicBezTo>
                    <a:pt x="43631" y="62167"/>
                    <a:pt x="44640" y="61966"/>
                    <a:pt x="44505" y="61024"/>
                  </a:cubicBezTo>
                  <a:cubicBezTo>
                    <a:pt x="44438" y="60083"/>
                    <a:pt x="43363" y="60016"/>
                    <a:pt x="42690" y="59814"/>
                  </a:cubicBezTo>
                  <a:cubicBezTo>
                    <a:pt x="41682" y="59411"/>
                    <a:pt x="40741" y="58940"/>
                    <a:pt x="39867" y="58402"/>
                  </a:cubicBezTo>
                  <a:cubicBezTo>
                    <a:pt x="36774" y="56251"/>
                    <a:pt x="33413" y="54570"/>
                    <a:pt x="30589" y="52083"/>
                  </a:cubicBezTo>
                  <a:cubicBezTo>
                    <a:pt x="27295" y="48251"/>
                    <a:pt x="23665" y="44688"/>
                    <a:pt x="21110" y="40318"/>
                  </a:cubicBezTo>
                  <a:cubicBezTo>
                    <a:pt x="20908" y="40049"/>
                    <a:pt x="20707" y="39780"/>
                    <a:pt x="20572" y="39444"/>
                  </a:cubicBezTo>
                  <a:cubicBezTo>
                    <a:pt x="20505" y="39310"/>
                    <a:pt x="20438" y="39242"/>
                    <a:pt x="20303" y="39041"/>
                  </a:cubicBezTo>
                  <a:cubicBezTo>
                    <a:pt x="20236" y="38839"/>
                    <a:pt x="20102" y="38637"/>
                    <a:pt x="20034" y="38436"/>
                  </a:cubicBezTo>
                  <a:cubicBezTo>
                    <a:pt x="19967" y="38301"/>
                    <a:pt x="19900" y="38167"/>
                    <a:pt x="19833" y="37965"/>
                  </a:cubicBezTo>
                  <a:cubicBezTo>
                    <a:pt x="19564" y="37427"/>
                    <a:pt x="19362" y="36889"/>
                    <a:pt x="19228" y="36284"/>
                  </a:cubicBezTo>
                  <a:cubicBezTo>
                    <a:pt x="17614" y="31915"/>
                    <a:pt x="15261" y="27881"/>
                    <a:pt x="13715" y="23511"/>
                  </a:cubicBezTo>
                  <a:cubicBezTo>
                    <a:pt x="13513" y="23175"/>
                    <a:pt x="13446" y="22772"/>
                    <a:pt x="13379" y="22368"/>
                  </a:cubicBezTo>
                  <a:cubicBezTo>
                    <a:pt x="11295" y="16654"/>
                    <a:pt x="9211" y="10939"/>
                    <a:pt x="8740" y="4754"/>
                  </a:cubicBezTo>
                  <a:cubicBezTo>
                    <a:pt x="8673" y="3208"/>
                    <a:pt x="8404" y="1729"/>
                    <a:pt x="7933" y="250"/>
                  </a:cubicBezTo>
                  <a:cubicBezTo>
                    <a:pt x="7647" y="73"/>
                    <a:pt x="7416" y="1"/>
                    <a:pt x="722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264575" y="3365900"/>
              <a:ext cx="1149625" cy="1793300"/>
            </a:xfrm>
            <a:custGeom>
              <a:avLst/>
              <a:gdLst/>
              <a:ahLst/>
              <a:cxnLst/>
              <a:rect l="l" t="t" r="r" b="b"/>
              <a:pathLst>
                <a:path w="45985" h="71732" extrusionOk="0">
                  <a:moveTo>
                    <a:pt x="20304" y="1"/>
                  </a:moveTo>
                  <a:cubicBezTo>
                    <a:pt x="19766" y="1"/>
                    <a:pt x="19295" y="135"/>
                    <a:pt x="18825" y="471"/>
                  </a:cubicBezTo>
                  <a:cubicBezTo>
                    <a:pt x="15598" y="2085"/>
                    <a:pt x="12438" y="3765"/>
                    <a:pt x="9346" y="5513"/>
                  </a:cubicBezTo>
                  <a:cubicBezTo>
                    <a:pt x="7665" y="6454"/>
                    <a:pt x="5917" y="7328"/>
                    <a:pt x="4102" y="8068"/>
                  </a:cubicBezTo>
                  <a:cubicBezTo>
                    <a:pt x="3900" y="8270"/>
                    <a:pt x="3698" y="8538"/>
                    <a:pt x="3497" y="8807"/>
                  </a:cubicBezTo>
                  <a:cubicBezTo>
                    <a:pt x="3430" y="8942"/>
                    <a:pt x="3295" y="9144"/>
                    <a:pt x="3228" y="9345"/>
                  </a:cubicBezTo>
                  <a:cubicBezTo>
                    <a:pt x="1413" y="14925"/>
                    <a:pt x="1" y="20572"/>
                    <a:pt x="404" y="26421"/>
                  </a:cubicBezTo>
                  <a:cubicBezTo>
                    <a:pt x="472" y="27362"/>
                    <a:pt x="404" y="28304"/>
                    <a:pt x="270" y="29245"/>
                  </a:cubicBezTo>
                  <a:cubicBezTo>
                    <a:pt x="203" y="31665"/>
                    <a:pt x="539" y="34018"/>
                    <a:pt x="1413" y="36236"/>
                  </a:cubicBezTo>
                  <a:cubicBezTo>
                    <a:pt x="1816" y="37447"/>
                    <a:pt x="1749" y="38657"/>
                    <a:pt x="2219" y="39800"/>
                  </a:cubicBezTo>
                  <a:cubicBezTo>
                    <a:pt x="2623" y="41077"/>
                    <a:pt x="2959" y="42354"/>
                    <a:pt x="3362" y="43632"/>
                  </a:cubicBezTo>
                  <a:cubicBezTo>
                    <a:pt x="4438" y="48472"/>
                    <a:pt x="6656" y="52909"/>
                    <a:pt x="8808" y="57346"/>
                  </a:cubicBezTo>
                  <a:cubicBezTo>
                    <a:pt x="9615" y="59161"/>
                    <a:pt x="10623" y="60842"/>
                    <a:pt x="11967" y="62388"/>
                  </a:cubicBezTo>
                  <a:cubicBezTo>
                    <a:pt x="15463" y="64271"/>
                    <a:pt x="18825" y="66556"/>
                    <a:pt x="22590" y="67901"/>
                  </a:cubicBezTo>
                  <a:cubicBezTo>
                    <a:pt x="22975" y="68045"/>
                    <a:pt x="23291" y="68328"/>
                    <a:pt x="23687" y="68328"/>
                  </a:cubicBezTo>
                  <a:cubicBezTo>
                    <a:pt x="23844" y="68328"/>
                    <a:pt x="24013" y="68284"/>
                    <a:pt x="24203" y="68170"/>
                  </a:cubicBezTo>
                  <a:cubicBezTo>
                    <a:pt x="23262" y="66892"/>
                    <a:pt x="22186" y="65682"/>
                    <a:pt x="21379" y="64338"/>
                  </a:cubicBezTo>
                  <a:cubicBezTo>
                    <a:pt x="19295" y="61245"/>
                    <a:pt x="17413" y="58153"/>
                    <a:pt x="15732" y="54859"/>
                  </a:cubicBezTo>
                  <a:cubicBezTo>
                    <a:pt x="14791" y="53312"/>
                    <a:pt x="14052" y="51699"/>
                    <a:pt x="13447" y="49951"/>
                  </a:cubicBezTo>
                  <a:cubicBezTo>
                    <a:pt x="13312" y="49682"/>
                    <a:pt x="13379" y="49279"/>
                    <a:pt x="12976" y="49144"/>
                  </a:cubicBezTo>
                  <a:cubicBezTo>
                    <a:pt x="12841" y="48875"/>
                    <a:pt x="12909" y="48472"/>
                    <a:pt x="12573" y="48270"/>
                  </a:cubicBezTo>
                  <a:cubicBezTo>
                    <a:pt x="12304" y="47598"/>
                    <a:pt x="12438" y="46791"/>
                    <a:pt x="11766" y="46253"/>
                  </a:cubicBezTo>
                  <a:cubicBezTo>
                    <a:pt x="10892" y="43699"/>
                    <a:pt x="10152" y="41077"/>
                    <a:pt x="9077" y="38522"/>
                  </a:cubicBezTo>
                  <a:cubicBezTo>
                    <a:pt x="8673" y="35564"/>
                    <a:pt x="8001" y="32606"/>
                    <a:pt x="6993" y="29715"/>
                  </a:cubicBezTo>
                  <a:cubicBezTo>
                    <a:pt x="6993" y="29043"/>
                    <a:pt x="6925" y="28371"/>
                    <a:pt x="6925" y="27698"/>
                  </a:cubicBezTo>
                  <a:cubicBezTo>
                    <a:pt x="6993" y="26152"/>
                    <a:pt x="7396" y="24673"/>
                    <a:pt x="9009" y="24001"/>
                  </a:cubicBezTo>
                  <a:cubicBezTo>
                    <a:pt x="9823" y="23625"/>
                    <a:pt x="10651" y="23366"/>
                    <a:pt x="11460" y="23366"/>
                  </a:cubicBezTo>
                  <a:cubicBezTo>
                    <a:pt x="12389" y="23366"/>
                    <a:pt x="13292" y="23708"/>
                    <a:pt x="14119" y="24606"/>
                  </a:cubicBezTo>
                  <a:cubicBezTo>
                    <a:pt x="15665" y="26085"/>
                    <a:pt x="16942" y="27766"/>
                    <a:pt x="17816" y="29715"/>
                  </a:cubicBezTo>
                  <a:cubicBezTo>
                    <a:pt x="18018" y="30589"/>
                    <a:pt x="18489" y="31463"/>
                    <a:pt x="19094" y="32136"/>
                  </a:cubicBezTo>
                  <a:cubicBezTo>
                    <a:pt x="19564" y="33346"/>
                    <a:pt x="20035" y="34556"/>
                    <a:pt x="20707" y="35766"/>
                  </a:cubicBezTo>
                  <a:lnTo>
                    <a:pt x="21110" y="36573"/>
                  </a:lnTo>
                  <a:cubicBezTo>
                    <a:pt x="21178" y="37312"/>
                    <a:pt x="21245" y="38052"/>
                    <a:pt x="21447" y="38858"/>
                  </a:cubicBezTo>
                  <a:cubicBezTo>
                    <a:pt x="21984" y="40539"/>
                    <a:pt x="22388" y="42354"/>
                    <a:pt x="23531" y="43766"/>
                  </a:cubicBezTo>
                  <a:cubicBezTo>
                    <a:pt x="23800" y="45245"/>
                    <a:pt x="23934" y="46791"/>
                    <a:pt x="25211" y="47867"/>
                  </a:cubicBezTo>
                  <a:cubicBezTo>
                    <a:pt x="25413" y="49548"/>
                    <a:pt x="25816" y="51161"/>
                    <a:pt x="26421" y="52775"/>
                  </a:cubicBezTo>
                  <a:cubicBezTo>
                    <a:pt x="27094" y="54119"/>
                    <a:pt x="27901" y="55396"/>
                    <a:pt x="28640" y="56741"/>
                  </a:cubicBezTo>
                  <a:cubicBezTo>
                    <a:pt x="28774" y="57481"/>
                    <a:pt x="29111" y="58220"/>
                    <a:pt x="29648" y="58758"/>
                  </a:cubicBezTo>
                  <a:cubicBezTo>
                    <a:pt x="31195" y="62657"/>
                    <a:pt x="33682" y="66086"/>
                    <a:pt x="36909" y="68842"/>
                  </a:cubicBezTo>
                  <a:cubicBezTo>
                    <a:pt x="37447" y="69044"/>
                    <a:pt x="37581" y="69582"/>
                    <a:pt x="37985" y="69985"/>
                  </a:cubicBezTo>
                  <a:cubicBezTo>
                    <a:pt x="38858" y="70858"/>
                    <a:pt x="39731" y="71732"/>
                    <a:pt x="41041" y="71732"/>
                  </a:cubicBezTo>
                  <a:cubicBezTo>
                    <a:pt x="41244" y="71732"/>
                    <a:pt x="41457" y="71711"/>
                    <a:pt x="41682" y="71666"/>
                  </a:cubicBezTo>
                  <a:cubicBezTo>
                    <a:pt x="43296" y="71598"/>
                    <a:pt x="44842" y="70926"/>
                    <a:pt x="45918" y="69716"/>
                  </a:cubicBezTo>
                  <a:cubicBezTo>
                    <a:pt x="45985" y="69514"/>
                    <a:pt x="45985" y="69380"/>
                    <a:pt x="45918" y="69178"/>
                  </a:cubicBezTo>
                  <a:cubicBezTo>
                    <a:pt x="45716" y="68909"/>
                    <a:pt x="45447" y="68708"/>
                    <a:pt x="45245" y="68439"/>
                  </a:cubicBezTo>
                  <a:cubicBezTo>
                    <a:pt x="45044" y="68170"/>
                    <a:pt x="44842" y="67968"/>
                    <a:pt x="44640" y="67699"/>
                  </a:cubicBezTo>
                  <a:cubicBezTo>
                    <a:pt x="44304" y="67363"/>
                    <a:pt x="43968" y="67027"/>
                    <a:pt x="43632" y="66624"/>
                  </a:cubicBezTo>
                  <a:cubicBezTo>
                    <a:pt x="43565" y="66556"/>
                    <a:pt x="43430" y="66422"/>
                    <a:pt x="43296" y="66287"/>
                  </a:cubicBezTo>
                  <a:cubicBezTo>
                    <a:pt x="42825" y="65817"/>
                    <a:pt x="42355" y="65346"/>
                    <a:pt x="42018" y="64741"/>
                  </a:cubicBezTo>
                  <a:cubicBezTo>
                    <a:pt x="41884" y="64539"/>
                    <a:pt x="41682" y="64338"/>
                    <a:pt x="41548" y="64136"/>
                  </a:cubicBezTo>
                  <a:cubicBezTo>
                    <a:pt x="41212" y="63733"/>
                    <a:pt x="40943" y="63329"/>
                    <a:pt x="40808" y="62859"/>
                  </a:cubicBezTo>
                  <a:cubicBezTo>
                    <a:pt x="40136" y="61783"/>
                    <a:pt x="39396" y="60842"/>
                    <a:pt x="38590" y="59968"/>
                  </a:cubicBezTo>
                  <a:lnTo>
                    <a:pt x="38254" y="59632"/>
                  </a:lnTo>
                  <a:cubicBezTo>
                    <a:pt x="38119" y="59497"/>
                    <a:pt x="37985" y="59363"/>
                    <a:pt x="37917" y="59296"/>
                  </a:cubicBezTo>
                  <a:cubicBezTo>
                    <a:pt x="37783" y="59094"/>
                    <a:pt x="37649" y="58892"/>
                    <a:pt x="37514" y="58691"/>
                  </a:cubicBezTo>
                  <a:cubicBezTo>
                    <a:pt x="37447" y="58489"/>
                    <a:pt x="37380" y="58355"/>
                    <a:pt x="37312" y="58220"/>
                  </a:cubicBezTo>
                  <a:cubicBezTo>
                    <a:pt x="37178" y="57951"/>
                    <a:pt x="36976" y="57682"/>
                    <a:pt x="36842" y="57413"/>
                  </a:cubicBezTo>
                  <a:cubicBezTo>
                    <a:pt x="36775" y="57279"/>
                    <a:pt x="36707" y="57077"/>
                    <a:pt x="36640" y="56943"/>
                  </a:cubicBezTo>
                  <a:cubicBezTo>
                    <a:pt x="36102" y="55800"/>
                    <a:pt x="35430" y="54791"/>
                    <a:pt x="34892" y="53716"/>
                  </a:cubicBezTo>
                  <a:cubicBezTo>
                    <a:pt x="34758" y="53514"/>
                    <a:pt x="34623" y="53312"/>
                    <a:pt x="34422" y="53111"/>
                  </a:cubicBezTo>
                  <a:cubicBezTo>
                    <a:pt x="34220" y="52842"/>
                    <a:pt x="34085" y="52640"/>
                    <a:pt x="33951" y="52371"/>
                  </a:cubicBezTo>
                  <a:cubicBezTo>
                    <a:pt x="33884" y="52170"/>
                    <a:pt x="33817" y="52035"/>
                    <a:pt x="33749" y="51901"/>
                  </a:cubicBezTo>
                  <a:cubicBezTo>
                    <a:pt x="33682" y="51699"/>
                    <a:pt x="33615" y="51363"/>
                    <a:pt x="33548" y="51094"/>
                  </a:cubicBezTo>
                  <a:cubicBezTo>
                    <a:pt x="33480" y="50959"/>
                    <a:pt x="33413" y="50758"/>
                    <a:pt x="33346" y="50623"/>
                  </a:cubicBezTo>
                  <a:cubicBezTo>
                    <a:pt x="32943" y="49951"/>
                    <a:pt x="32674" y="49279"/>
                    <a:pt x="32405" y="48539"/>
                  </a:cubicBezTo>
                  <a:cubicBezTo>
                    <a:pt x="31195" y="46052"/>
                    <a:pt x="30119" y="43497"/>
                    <a:pt x="29178" y="40875"/>
                  </a:cubicBezTo>
                  <a:cubicBezTo>
                    <a:pt x="28506" y="39329"/>
                    <a:pt x="27901" y="37783"/>
                    <a:pt x="27497" y="36169"/>
                  </a:cubicBezTo>
                  <a:cubicBezTo>
                    <a:pt x="26892" y="34757"/>
                    <a:pt x="26354" y="33278"/>
                    <a:pt x="25951" y="31799"/>
                  </a:cubicBezTo>
                  <a:cubicBezTo>
                    <a:pt x="25615" y="31060"/>
                    <a:pt x="25413" y="30320"/>
                    <a:pt x="25279" y="29514"/>
                  </a:cubicBezTo>
                  <a:cubicBezTo>
                    <a:pt x="25211" y="29245"/>
                    <a:pt x="25144" y="28909"/>
                    <a:pt x="25077" y="28640"/>
                  </a:cubicBezTo>
                  <a:cubicBezTo>
                    <a:pt x="24539" y="26287"/>
                    <a:pt x="24136" y="23934"/>
                    <a:pt x="23934" y="21514"/>
                  </a:cubicBezTo>
                  <a:cubicBezTo>
                    <a:pt x="23531" y="19698"/>
                    <a:pt x="23867" y="17883"/>
                    <a:pt x="23800" y="16068"/>
                  </a:cubicBezTo>
                  <a:cubicBezTo>
                    <a:pt x="23665" y="13513"/>
                    <a:pt x="23262" y="11093"/>
                    <a:pt x="22926" y="8538"/>
                  </a:cubicBezTo>
                  <a:cubicBezTo>
                    <a:pt x="22858" y="8202"/>
                    <a:pt x="22791" y="7933"/>
                    <a:pt x="22590" y="7665"/>
                  </a:cubicBezTo>
                  <a:cubicBezTo>
                    <a:pt x="22550" y="7663"/>
                    <a:pt x="22511" y="7662"/>
                    <a:pt x="22474" y="7662"/>
                  </a:cubicBezTo>
                  <a:cubicBezTo>
                    <a:pt x="21200" y="7662"/>
                    <a:pt x="21581" y="8759"/>
                    <a:pt x="21581" y="9412"/>
                  </a:cubicBezTo>
                  <a:cubicBezTo>
                    <a:pt x="21581" y="11295"/>
                    <a:pt x="22119" y="13110"/>
                    <a:pt x="22119" y="15194"/>
                  </a:cubicBezTo>
                  <a:cubicBezTo>
                    <a:pt x="21783" y="14656"/>
                    <a:pt x="21850" y="14186"/>
                    <a:pt x="21648" y="13849"/>
                  </a:cubicBezTo>
                  <a:cubicBezTo>
                    <a:pt x="20573" y="12236"/>
                    <a:pt x="20102" y="9883"/>
                    <a:pt x="17547" y="9547"/>
                  </a:cubicBezTo>
                  <a:cubicBezTo>
                    <a:pt x="16673" y="9412"/>
                    <a:pt x="15934" y="9547"/>
                    <a:pt x="15329" y="8404"/>
                  </a:cubicBezTo>
                  <a:cubicBezTo>
                    <a:pt x="14892" y="7704"/>
                    <a:pt x="14085" y="7318"/>
                    <a:pt x="13278" y="7318"/>
                  </a:cubicBezTo>
                  <a:cubicBezTo>
                    <a:pt x="12844" y="7318"/>
                    <a:pt x="12411" y="7429"/>
                    <a:pt x="12035" y="7665"/>
                  </a:cubicBezTo>
                  <a:cubicBezTo>
                    <a:pt x="12774" y="7194"/>
                    <a:pt x="13447" y="6992"/>
                    <a:pt x="13581" y="6253"/>
                  </a:cubicBezTo>
                  <a:cubicBezTo>
                    <a:pt x="13917" y="4841"/>
                    <a:pt x="15060" y="4236"/>
                    <a:pt x="16203" y="3631"/>
                  </a:cubicBezTo>
                  <a:cubicBezTo>
                    <a:pt x="17278" y="3026"/>
                    <a:pt x="18421" y="2421"/>
                    <a:pt x="19564" y="1816"/>
                  </a:cubicBezTo>
                  <a:cubicBezTo>
                    <a:pt x="20169" y="1547"/>
                    <a:pt x="20909" y="1211"/>
                    <a:pt x="20842" y="269"/>
                  </a:cubicBezTo>
                  <a:cubicBezTo>
                    <a:pt x="20707" y="135"/>
                    <a:pt x="20505" y="68"/>
                    <a:pt x="203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3523425" y="3861700"/>
              <a:ext cx="895850" cy="729450"/>
            </a:xfrm>
            <a:custGeom>
              <a:avLst/>
              <a:gdLst/>
              <a:ahLst/>
              <a:cxnLst/>
              <a:rect l="l" t="t" r="r" b="b"/>
              <a:pathLst>
                <a:path w="35834" h="29178" extrusionOk="0">
                  <a:moveTo>
                    <a:pt x="10421" y="1"/>
                  </a:moveTo>
                  <a:cubicBezTo>
                    <a:pt x="9950" y="135"/>
                    <a:pt x="9614" y="471"/>
                    <a:pt x="9345" y="875"/>
                  </a:cubicBezTo>
                  <a:cubicBezTo>
                    <a:pt x="9106" y="1138"/>
                    <a:pt x="8909" y="1240"/>
                    <a:pt x="8737" y="1240"/>
                  </a:cubicBezTo>
                  <a:cubicBezTo>
                    <a:pt x="8425" y="1240"/>
                    <a:pt x="8193" y="909"/>
                    <a:pt x="7934" y="606"/>
                  </a:cubicBezTo>
                  <a:cubicBezTo>
                    <a:pt x="7649" y="321"/>
                    <a:pt x="7431" y="204"/>
                    <a:pt x="7260" y="204"/>
                  </a:cubicBezTo>
                  <a:cubicBezTo>
                    <a:pt x="6945" y="204"/>
                    <a:pt x="6787" y="598"/>
                    <a:pt x="6656" y="1076"/>
                  </a:cubicBezTo>
                  <a:cubicBezTo>
                    <a:pt x="6483" y="1884"/>
                    <a:pt x="6360" y="2641"/>
                    <a:pt x="6286" y="3435"/>
                  </a:cubicBezTo>
                  <a:lnTo>
                    <a:pt x="6286" y="3435"/>
                  </a:lnTo>
                  <a:cubicBezTo>
                    <a:pt x="6323" y="2340"/>
                    <a:pt x="5855" y="1822"/>
                    <a:pt x="4881" y="1822"/>
                  </a:cubicBezTo>
                  <a:cubicBezTo>
                    <a:pt x="4686" y="1822"/>
                    <a:pt x="4471" y="1842"/>
                    <a:pt x="4236" y="1883"/>
                  </a:cubicBezTo>
                  <a:cubicBezTo>
                    <a:pt x="3564" y="2152"/>
                    <a:pt x="2824" y="2354"/>
                    <a:pt x="2085" y="2354"/>
                  </a:cubicBezTo>
                  <a:cubicBezTo>
                    <a:pt x="1345" y="2354"/>
                    <a:pt x="673" y="2555"/>
                    <a:pt x="135" y="2959"/>
                  </a:cubicBezTo>
                  <a:cubicBezTo>
                    <a:pt x="1" y="3362"/>
                    <a:pt x="68" y="3766"/>
                    <a:pt x="337" y="4102"/>
                  </a:cubicBezTo>
                  <a:cubicBezTo>
                    <a:pt x="1144" y="5850"/>
                    <a:pt x="2757" y="6858"/>
                    <a:pt x="4034" y="8203"/>
                  </a:cubicBezTo>
                  <a:cubicBezTo>
                    <a:pt x="4102" y="8203"/>
                    <a:pt x="4169" y="8270"/>
                    <a:pt x="4236" y="8337"/>
                  </a:cubicBezTo>
                  <a:cubicBezTo>
                    <a:pt x="4774" y="8808"/>
                    <a:pt x="5043" y="9413"/>
                    <a:pt x="5581" y="9816"/>
                  </a:cubicBezTo>
                  <a:cubicBezTo>
                    <a:pt x="6320" y="10421"/>
                    <a:pt x="6925" y="11093"/>
                    <a:pt x="7530" y="11833"/>
                  </a:cubicBezTo>
                  <a:cubicBezTo>
                    <a:pt x="9681" y="14051"/>
                    <a:pt x="11295" y="16673"/>
                    <a:pt x="13513" y="18825"/>
                  </a:cubicBezTo>
                  <a:cubicBezTo>
                    <a:pt x="16001" y="21312"/>
                    <a:pt x="18757" y="23598"/>
                    <a:pt x="21177" y="26153"/>
                  </a:cubicBezTo>
                  <a:cubicBezTo>
                    <a:pt x="22253" y="27295"/>
                    <a:pt x="23329" y="28573"/>
                    <a:pt x="24875" y="29178"/>
                  </a:cubicBezTo>
                  <a:cubicBezTo>
                    <a:pt x="26421" y="28707"/>
                    <a:pt x="27564" y="27833"/>
                    <a:pt x="27430" y="26018"/>
                  </a:cubicBezTo>
                  <a:cubicBezTo>
                    <a:pt x="27295" y="24808"/>
                    <a:pt x="28035" y="24539"/>
                    <a:pt x="28841" y="24539"/>
                  </a:cubicBezTo>
                  <a:cubicBezTo>
                    <a:pt x="28906" y="24542"/>
                    <a:pt x="28971" y="24544"/>
                    <a:pt x="29035" y="24544"/>
                  </a:cubicBezTo>
                  <a:cubicBezTo>
                    <a:pt x="30084" y="24544"/>
                    <a:pt x="31096" y="24139"/>
                    <a:pt x="32135" y="24139"/>
                  </a:cubicBezTo>
                  <a:cubicBezTo>
                    <a:pt x="32358" y="24139"/>
                    <a:pt x="32582" y="24158"/>
                    <a:pt x="32808" y="24203"/>
                  </a:cubicBezTo>
                  <a:cubicBezTo>
                    <a:pt x="32934" y="24233"/>
                    <a:pt x="33050" y="24247"/>
                    <a:pt x="33156" y="24247"/>
                  </a:cubicBezTo>
                  <a:cubicBezTo>
                    <a:pt x="34430" y="24247"/>
                    <a:pt x="34401" y="22248"/>
                    <a:pt x="35652" y="22248"/>
                  </a:cubicBezTo>
                  <a:cubicBezTo>
                    <a:pt x="35689" y="22248"/>
                    <a:pt x="35727" y="22250"/>
                    <a:pt x="35766" y="22253"/>
                  </a:cubicBezTo>
                  <a:cubicBezTo>
                    <a:pt x="35833" y="22052"/>
                    <a:pt x="35833" y="21850"/>
                    <a:pt x="35766" y="21648"/>
                  </a:cubicBezTo>
                  <a:cubicBezTo>
                    <a:pt x="35228" y="20035"/>
                    <a:pt x="34757" y="18354"/>
                    <a:pt x="32741" y="17816"/>
                  </a:cubicBezTo>
                  <a:cubicBezTo>
                    <a:pt x="31531" y="17480"/>
                    <a:pt x="30186" y="17278"/>
                    <a:pt x="29379" y="16136"/>
                  </a:cubicBezTo>
                  <a:cubicBezTo>
                    <a:pt x="29078" y="15684"/>
                    <a:pt x="28832" y="15489"/>
                    <a:pt x="28608" y="15489"/>
                  </a:cubicBezTo>
                  <a:cubicBezTo>
                    <a:pt x="28333" y="15489"/>
                    <a:pt x="28093" y="15787"/>
                    <a:pt x="27833" y="16270"/>
                  </a:cubicBezTo>
                  <a:cubicBezTo>
                    <a:pt x="27295" y="17480"/>
                    <a:pt x="26220" y="18489"/>
                    <a:pt x="24942" y="19026"/>
                  </a:cubicBezTo>
                  <a:cubicBezTo>
                    <a:pt x="26623" y="18152"/>
                    <a:pt x="27833" y="16539"/>
                    <a:pt x="28304" y="14724"/>
                  </a:cubicBezTo>
                  <a:cubicBezTo>
                    <a:pt x="27362" y="12976"/>
                    <a:pt x="25547" y="11900"/>
                    <a:pt x="24203" y="10421"/>
                  </a:cubicBezTo>
                  <a:cubicBezTo>
                    <a:pt x="21581" y="8606"/>
                    <a:pt x="19295" y="6387"/>
                    <a:pt x="16740" y="4505"/>
                  </a:cubicBezTo>
                  <a:cubicBezTo>
                    <a:pt x="16337" y="4303"/>
                    <a:pt x="16001" y="4034"/>
                    <a:pt x="15732" y="3698"/>
                  </a:cubicBezTo>
                  <a:cubicBezTo>
                    <a:pt x="15598" y="3564"/>
                    <a:pt x="15463" y="3497"/>
                    <a:pt x="15329" y="3362"/>
                  </a:cubicBezTo>
                  <a:cubicBezTo>
                    <a:pt x="14195" y="2984"/>
                    <a:pt x="13474" y="1663"/>
                    <a:pt x="12117" y="1663"/>
                  </a:cubicBezTo>
                  <a:cubicBezTo>
                    <a:pt x="12025" y="1663"/>
                    <a:pt x="11931" y="1669"/>
                    <a:pt x="11833" y="1682"/>
                  </a:cubicBezTo>
                  <a:cubicBezTo>
                    <a:pt x="11582" y="1782"/>
                    <a:pt x="11406" y="2069"/>
                    <a:pt x="11138" y="2069"/>
                  </a:cubicBezTo>
                  <a:cubicBezTo>
                    <a:pt x="11046" y="2069"/>
                    <a:pt x="10944" y="2036"/>
                    <a:pt x="10824" y="1950"/>
                  </a:cubicBezTo>
                  <a:cubicBezTo>
                    <a:pt x="10959" y="1547"/>
                    <a:pt x="11564" y="1682"/>
                    <a:pt x="11698" y="1211"/>
                  </a:cubicBezTo>
                  <a:cubicBezTo>
                    <a:pt x="11766" y="337"/>
                    <a:pt x="11160" y="135"/>
                    <a:pt x="10421" y="1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883075" y="3786475"/>
              <a:ext cx="1094175" cy="1356250"/>
            </a:xfrm>
            <a:custGeom>
              <a:avLst/>
              <a:gdLst/>
              <a:ahLst/>
              <a:cxnLst/>
              <a:rect l="l" t="t" r="r" b="b"/>
              <a:pathLst>
                <a:path w="43767" h="54250" extrusionOk="0">
                  <a:moveTo>
                    <a:pt x="26124" y="35242"/>
                  </a:moveTo>
                  <a:lnTo>
                    <a:pt x="26124" y="35242"/>
                  </a:lnTo>
                  <a:cubicBezTo>
                    <a:pt x="25917" y="35403"/>
                    <a:pt x="25604" y="35395"/>
                    <a:pt x="25144" y="35683"/>
                  </a:cubicBezTo>
                  <a:cubicBezTo>
                    <a:pt x="25579" y="35411"/>
                    <a:pt x="25882" y="35359"/>
                    <a:pt x="26124" y="35242"/>
                  </a:cubicBezTo>
                  <a:close/>
                  <a:moveTo>
                    <a:pt x="32809" y="43080"/>
                  </a:moveTo>
                  <a:lnTo>
                    <a:pt x="32809" y="43080"/>
                  </a:lnTo>
                  <a:cubicBezTo>
                    <a:pt x="32958" y="43348"/>
                    <a:pt x="32986" y="43616"/>
                    <a:pt x="32539" y="43884"/>
                  </a:cubicBezTo>
                  <a:cubicBezTo>
                    <a:pt x="32508" y="43895"/>
                    <a:pt x="32478" y="43907"/>
                    <a:pt x="32450" y="43920"/>
                  </a:cubicBezTo>
                  <a:lnTo>
                    <a:pt x="32450" y="43920"/>
                  </a:lnTo>
                  <a:cubicBezTo>
                    <a:pt x="32760" y="43698"/>
                    <a:pt x="32892" y="43430"/>
                    <a:pt x="32809" y="43080"/>
                  </a:cubicBezTo>
                  <a:close/>
                  <a:moveTo>
                    <a:pt x="32084" y="44266"/>
                  </a:moveTo>
                  <a:lnTo>
                    <a:pt x="32136" y="44422"/>
                  </a:lnTo>
                  <a:lnTo>
                    <a:pt x="32136" y="44422"/>
                  </a:lnTo>
                  <a:lnTo>
                    <a:pt x="32001" y="44355"/>
                  </a:lnTo>
                  <a:cubicBezTo>
                    <a:pt x="32029" y="44328"/>
                    <a:pt x="32056" y="44297"/>
                    <a:pt x="32084" y="44266"/>
                  </a:cubicBezTo>
                  <a:close/>
                  <a:moveTo>
                    <a:pt x="31922" y="52799"/>
                  </a:moveTo>
                  <a:cubicBezTo>
                    <a:pt x="32001" y="52799"/>
                    <a:pt x="32001" y="52862"/>
                    <a:pt x="32001" y="52960"/>
                  </a:cubicBezTo>
                  <a:cubicBezTo>
                    <a:pt x="32002" y="52962"/>
                    <a:pt x="32003" y="52964"/>
                    <a:pt x="32004" y="52965"/>
                  </a:cubicBezTo>
                  <a:lnTo>
                    <a:pt x="32004" y="52965"/>
                  </a:lnTo>
                  <a:cubicBezTo>
                    <a:pt x="31949" y="52900"/>
                    <a:pt x="31880" y="52853"/>
                    <a:pt x="31800" y="52826"/>
                  </a:cubicBezTo>
                  <a:cubicBezTo>
                    <a:pt x="31854" y="52808"/>
                    <a:pt x="31893" y="52799"/>
                    <a:pt x="31922" y="52799"/>
                  </a:cubicBezTo>
                  <a:close/>
                  <a:moveTo>
                    <a:pt x="1274" y="1"/>
                  </a:moveTo>
                  <a:cubicBezTo>
                    <a:pt x="781" y="1"/>
                    <a:pt x="617" y="713"/>
                    <a:pt x="270" y="1060"/>
                  </a:cubicBezTo>
                  <a:cubicBezTo>
                    <a:pt x="135" y="1195"/>
                    <a:pt x="68" y="1396"/>
                    <a:pt x="68" y="1598"/>
                  </a:cubicBezTo>
                  <a:cubicBezTo>
                    <a:pt x="1" y="1800"/>
                    <a:pt x="1" y="2001"/>
                    <a:pt x="68" y="2136"/>
                  </a:cubicBezTo>
                  <a:cubicBezTo>
                    <a:pt x="68" y="2606"/>
                    <a:pt x="337" y="3010"/>
                    <a:pt x="673" y="3279"/>
                  </a:cubicBezTo>
                  <a:cubicBezTo>
                    <a:pt x="1681" y="3749"/>
                    <a:pt x="270" y="3817"/>
                    <a:pt x="606" y="4153"/>
                  </a:cubicBezTo>
                  <a:cubicBezTo>
                    <a:pt x="471" y="4354"/>
                    <a:pt x="404" y="4623"/>
                    <a:pt x="404" y="4959"/>
                  </a:cubicBezTo>
                  <a:cubicBezTo>
                    <a:pt x="337" y="5363"/>
                    <a:pt x="539" y="5833"/>
                    <a:pt x="875" y="6170"/>
                  </a:cubicBezTo>
                  <a:cubicBezTo>
                    <a:pt x="970" y="6217"/>
                    <a:pt x="1099" y="6265"/>
                    <a:pt x="1237" y="6265"/>
                  </a:cubicBezTo>
                  <a:cubicBezTo>
                    <a:pt x="1294" y="6265"/>
                    <a:pt x="1354" y="6256"/>
                    <a:pt x="1413" y="6237"/>
                  </a:cubicBezTo>
                  <a:lnTo>
                    <a:pt x="1413" y="6237"/>
                  </a:lnTo>
                  <a:cubicBezTo>
                    <a:pt x="1278" y="6304"/>
                    <a:pt x="1144" y="6438"/>
                    <a:pt x="1009" y="6640"/>
                  </a:cubicBezTo>
                  <a:cubicBezTo>
                    <a:pt x="942" y="6909"/>
                    <a:pt x="942" y="7178"/>
                    <a:pt x="1144" y="7447"/>
                  </a:cubicBezTo>
                  <a:cubicBezTo>
                    <a:pt x="1278" y="7716"/>
                    <a:pt x="1547" y="7850"/>
                    <a:pt x="1816" y="7985"/>
                  </a:cubicBezTo>
                  <a:cubicBezTo>
                    <a:pt x="1893" y="8000"/>
                    <a:pt x="1970" y="8008"/>
                    <a:pt x="2047" y="8008"/>
                  </a:cubicBezTo>
                  <a:cubicBezTo>
                    <a:pt x="2635" y="8008"/>
                    <a:pt x="3176" y="7564"/>
                    <a:pt x="3295" y="6909"/>
                  </a:cubicBezTo>
                  <a:cubicBezTo>
                    <a:pt x="3429" y="6102"/>
                    <a:pt x="2824" y="5632"/>
                    <a:pt x="2152" y="5228"/>
                  </a:cubicBezTo>
                  <a:cubicBezTo>
                    <a:pt x="2133" y="5222"/>
                    <a:pt x="2114" y="5219"/>
                    <a:pt x="2096" y="5219"/>
                  </a:cubicBezTo>
                  <a:cubicBezTo>
                    <a:pt x="1961" y="5219"/>
                    <a:pt x="1833" y="5361"/>
                    <a:pt x="1750" y="5361"/>
                  </a:cubicBezTo>
                  <a:cubicBezTo>
                    <a:pt x="1721" y="5361"/>
                    <a:pt x="1697" y="5343"/>
                    <a:pt x="1681" y="5296"/>
                  </a:cubicBezTo>
                  <a:cubicBezTo>
                    <a:pt x="1681" y="5094"/>
                    <a:pt x="1950" y="5228"/>
                    <a:pt x="2085" y="5094"/>
                  </a:cubicBezTo>
                  <a:cubicBezTo>
                    <a:pt x="2294" y="4989"/>
                    <a:pt x="2545" y="4762"/>
                    <a:pt x="2772" y="4762"/>
                  </a:cubicBezTo>
                  <a:cubicBezTo>
                    <a:pt x="2837" y="4762"/>
                    <a:pt x="2899" y="4780"/>
                    <a:pt x="2959" y="4825"/>
                  </a:cubicBezTo>
                  <a:cubicBezTo>
                    <a:pt x="3631" y="5497"/>
                    <a:pt x="3967" y="6371"/>
                    <a:pt x="4034" y="7312"/>
                  </a:cubicBezTo>
                  <a:cubicBezTo>
                    <a:pt x="4169" y="8119"/>
                    <a:pt x="3429" y="8388"/>
                    <a:pt x="2824" y="8657"/>
                  </a:cubicBezTo>
                  <a:cubicBezTo>
                    <a:pt x="2354" y="8926"/>
                    <a:pt x="1816" y="8993"/>
                    <a:pt x="1480" y="9464"/>
                  </a:cubicBezTo>
                  <a:cubicBezTo>
                    <a:pt x="1144" y="9934"/>
                    <a:pt x="1144" y="10607"/>
                    <a:pt x="1413" y="11144"/>
                  </a:cubicBezTo>
                  <a:cubicBezTo>
                    <a:pt x="1480" y="11279"/>
                    <a:pt x="1614" y="11413"/>
                    <a:pt x="1816" y="11481"/>
                  </a:cubicBezTo>
                  <a:cubicBezTo>
                    <a:pt x="1950" y="11346"/>
                    <a:pt x="2219" y="11279"/>
                    <a:pt x="2085" y="11010"/>
                  </a:cubicBezTo>
                  <a:lnTo>
                    <a:pt x="2085" y="11010"/>
                  </a:lnTo>
                  <a:cubicBezTo>
                    <a:pt x="2287" y="11346"/>
                    <a:pt x="1816" y="11413"/>
                    <a:pt x="1749" y="11682"/>
                  </a:cubicBezTo>
                  <a:cubicBezTo>
                    <a:pt x="1278" y="13094"/>
                    <a:pt x="2354" y="14237"/>
                    <a:pt x="2488" y="15514"/>
                  </a:cubicBezTo>
                  <a:cubicBezTo>
                    <a:pt x="2757" y="16254"/>
                    <a:pt x="3093" y="16993"/>
                    <a:pt x="3497" y="17666"/>
                  </a:cubicBezTo>
                  <a:cubicBezTo>
                    <a:pt x="3624" y="17751"/>
                    <a:pt x="3752" y="17836"/>
                    <a:pt x="3879" y="17836"/>
                  </a:cubicBezTo>
                  <a:cubicBezTo>
                    <a:pt x="3953" y="17836"/>
                    <a:pt x="4028" y="17807"/>
                    <a:pt x="4102" y="17733"/>
                  </a:cubicBezTo>
                  <a:cubicBezTo>
                    <a:pt x="4102" y="17666"/>
                    <a:pt x="4169" y="17598"/>
                    <a:pt x="4169" y="17531"/>
                  </a:cubicBezTo>
                  <a:lnTo>
                    <a:pt x="4169" y="17733"/>
                  </a:lnTo>
                  <a:cubicBezTo>
                    <a:pt x="4034" y="17800"/>
                    <a:pt x="3967" y="17867"/>
                    <a:pt x="3900" y="18002"/>
                  </a:cubicBezTo>
                  <a:cubicBezTo>
                    <a:pt x="3833" y="18203"/>
                    <a:pt x="3833" y="18405"/>
                    <a:pt x="3900" y="18607"/>
                  </a:cubicBezTo>
                  <a:cubicBezTo>
                    <a:pt x="3967" y="18741"/>
                    <a:pt x="4102" y="18943"/>
                    <a:pt x="4236" y="19077"/>
                  </a:cubicBezTo>
                  <a:cubicBezTo>
                    <a:pt x="4371" y="19413"/>
                    <a:pt x="4236" y="19682"/>
                    <a:pt x="4236" y="19951"/>
                  </a:cubicBezTo>
                  <a:cubicBezTo>
                    <a:pt x="4371" y="21430"/>
                    <a:pt x="5312" y="22573"/>
                    <a:pt x="5715" y="23918"/>
                  </a:cubicBezTo>
                  <a:cubicBezTo>
                    <a:pt x="5782" y="24119"/>
                    <a:pt x="5850" y="24254"/>
                    <a:pt x="5917" y="24456"/>
                  </a:cubicBezTo>
                  <a:cubicBezTo>
                    <a:pt x="6186" y="24993"/>
                    <a:pt x="6455" y="25531"/>
                    <a:pt x="6589" y="26136"/>
                  </a:cubicBezTo>
                  <a:cubicBezTo>
                    <a:pt x="7060" y="27481"/>
                    <a:pt x="7598" y="28758"/>
                    <a:pt x="8203" y="30035"/>
                  </a:cubicBezTo>
                  <a:cubicBezTo>
                    <a:pt x="8606" y="30775"/>
                    <a:pt x="8673" y="31716"/>
                    <a:pt x="9614" y="32120"/>
                  </a:cubicBezTo>
                  <a:cubicBezTo>
                    <a:pt x="9958" y="32169"/>
                    <a:pt x="10310" y="32236"/>
                    <a:pt x="10645" y="32236"/>
                  </a:cubicBezTo>
                  <a:cubicBezTo>
                    <a:pt x="11229" y="32236"/>
                    <a:pt x="11760" y="32033"/>
                    <a:pt x="12102" y="31178"/>
                  </a:cubicBezTo>
                  <a:cubicBezTo>
                    <a:pt x="12292" y="30845"/>
                    <a:pt x="12686" y="30714"/>
                    <a:pt x="13090" y="30714"/>
                  </a:cubicBezTo>
                  <a:cubicBezTo>
                    <a:pt x="13256" y="30714"/>
                    <a:pt x="13424" y="30736"/>
                    <a:pt x="13581" y="30775"/>
                  </a:cubicBezTo>
                  <a:cubicBezTo>
                    <a:pt x="14388" y="30977"/>
                    <a:pt x="13917" y="31582"/>
                    <a:pt x="13917" y="32120"/>
                  </a:cubicBezTo>
                  <a:cubicBezTo>
                    <a:pt x="13917" y="33257"/>
                    <a:pt x="14317" y="33812"/>
                    <a:pt x="15118" y="33812"/>
                  </a:cubicBezTo>
                  <a:cubicBezTo>
                    <a:pt x="15405" y="33812"/>
                    <a:pt x="15745" y="33741"/>
                    <a:pt x="16136" y="33599"/>
                  </a:cubicBezTo>
                  <a:cubicBezTo>
                    <a:pt x="16506" y="33493"/>
                    <a:pt x="16877" y="33095"/>
                    <a:pt x="17182" y="33095"/>
                  </a:cubicBezTo>
                  <a:cubicBezTo>
                    <a:pt x="17264" y="33095"/>
                    <a:pt x="17341" y="33124"/>
                    <a:pt x="17413" y="33195"/>
                  </a:cubicBezTo>
                  <a:cubicBezTo>
                    <a:pt x="17905" y="33571"/>
                    <a:pt x="18414" y="33684"/>
                    <a:pt x="18931" y="33684"/>
                  </a:cubicBezTo>
                  <a:cubicBezTo>
                    <a:pt x="19720" y="33684"/>
                    <a:pt x="20528" y="33419"/>
                    <a:pt x="21323" y="33419"/>
                  </a:cubicBezTo>
                  <a:cubicBezTo>
                    <a:pt x="21499" y="33419"/>
                    <a:pt x="21675" y="33432"/>
                    <a:pt x="21850" y="33464"/>
                  </a:cubicBezTo>
                  <a:cubicBezTo>
                    <a:pt x="21850" y="34069"/>
                    <a:pt x="21984" y="34674"/>
                    <a:pt x="22186" y="35212"/>
                  </a:cubicBezTo>
                  <a:cubicBezTo>
                    <a:pt x="22522" y="36691"/>
                    <a:pt x="22791" y="38036"/>
                    <a:pt x="24673" y="38372"/>
                  </a:cubicBezTo>
                  <a:cubicBezTo>
                    <a:pt x="25615" y="38573"/>
                    <a:pt x="25749" y="39515"/>
                    <a:pt x="25682" y="40523"/>
                  </a:cubicBezTo>
                  <a:cubicBezTo>
                    <a:pt x="25502" y="42081"/>
                    <a:pt x="27138" y="43479"/>
                    <a:pt x="28876" y="43479"/>
                  </a:cubicBezTo>
                  <a:cubicBezTo>
                    <a:pt x="29088" y="43479"/>
                    <a:pt x="29302" y="43458"/>
                    <a:pt x="29514" y="43414"/>
                  </a:cubicBezTo>
                  <a:lnTo>
                    <a:pt x="29514" y="43414"/>
                  </a:lnTo>
                  <a:cubicBezTo>
                    <a:pt x="29245" y="44221"/>
                    <a:pt x="28909" y="45095"/>
                    <a:pt x="29379" y="45901"/>
                  </a:cubicBezTo>
                  <a:cubicBezTo>
                    <a:pt x="29724" y="46475"/>
                    <a:pt x="30199" y="46570"/>
                    <a:pt x="30693" y="46570"/>
                  </a:cubicBezTo>
                  <a:cubicBezTo>
                    <a:pt x="30937" y="46570"/>
                    <a:pt x="31186" y="46547"/>
                    <a:pt x="31426" y="46547"/>
                  </a:cubicBezTo>
                  <a:cubicBezTo>
                    <a:pt x="31554" y="46547"/>
                    <a:pt x="31679" y="46553"/>
                    <a:pt x="31800" y="46574"/>
                  </a:cubicBezTo>
                  <a:cubicBezTo>
                    <a:pt x="31665" y="46574"/>
                    <a:pt x="31508" y="46566"/>
                    <a:pt x="31354" y="46566"/>
                  </a:cubicBezTo>
                  <a:cubicBezTo>
                    <a:pt x="31045" y="46566"/>
                    <a:pt x="30746" y="46596"/>
                    <a:pt x="30657" y="46775"/>
                  </a:cubicBezTo>
                  <a:cubicBezTo>
                    <a:pt x="30189" y="47747"/>
                    <a:pt x="29567" y="48006"/>
                    <a:pt x="28884" y="48006"/>
                  </a:cubicBezTo>
                  <a:cubicBezTo>
                    <a:pt x="28291" y="48006"/>
                    <a:pt x="27651" y="47810"/>
                    <a:pt x="27026" y="47716"/>
                  </a:cubicBezTo>
                  <a:cubicBezTo>
                    <a:pt x="26694" y="47656"/>
                    <a:pt x="26362" y="47623"/>
                    <a:pt x="26029" y="47623"/>
                  </a:cubicBezTo>
                  <a:cubicBezTo>
                    <a:pt x="25622" y="47623"/>
                    <a:pt x="25215" y="47673"/>
                    <a:pt x="24808" y="47784"/>
                  </a:cubicBezTo>
                  <a:cubicBezTo>
                    <a:pt x="24206" y="47910"/>
                    <a:pt x="23634" y="48037"/>
                    <a:pt x="23077" y="48037"/>
                  </a:cubicBezTo>
                  <a:cubicBezTo>
                    <a:pt x="22453" y="48037"/>
                    <a:pt x="21849" y="47878"/>
                    <a:pt x="21245" y="47380"/>
                  </a:cubicBezTo>
                  <a:cubicBezTo>
                    <a:pt x="20977" y="47202"/>
                    <a:pt x="20670" y="47115"/>
                    <a:pt x="20370" y="47115"/>
                  </a:cubicBezTo>
                  <a:cubicBezTo>
                    <a:pt x="19992" y="47115"/>
                    <a:pt x="19625" y="47252"/>
                    <a:pt x="19362" y="47515"/>
                  </a:cubicBezTo>
                  <a:cubicBezTo>
                    <a:pt x="18825" y="48927"/>
                    <a:pt x="20236" y="49330"/>
                    <a:pt x="20774" y="50204"/>
                  </a:cubicBezTo>
                  <a:cubicBezTo>
                    <a:pt x="21648" y="51280"/>
                    <a:pt x="22858" y="52221"/>
                    <a:pt x="24203" y="52759"/>
                  </a:cubicBezTo>
                  <a:cubicBezTo>
                    <a:pt x="24808" y="53028"/>
                    <a:pt x="25615" y="52624"/>
                    <a:pt x="26152" y="53431"/>
                  </a:cubicBezTo>
                  <a:cubicBezTo>
                    <a:pt x="26504" y="54056"/>
                    <a:pt x="27014" y="54250"/>
                    <a:pt x="27565" y="54250"/>
                  </a:cubicBezTo>
                  <a:cubicBezTo>
                    <a:pt x="27962" y="54250"/>
                    <a:pt x="28380" y="54149"/>
                    <a:pt x="28774" y="54036"/>
                  </a:cubicBezTo>
                  <a:cubicBezTo>
                    <a:pt x="29127" y="53885"/>
                    <a:pt x="29518" y="53809"/>
                    <a:pt x="29890" y="53809"/>
                  </a:cubicBezTo>
                  <a:cubicBezTo>
                    <a:pt x="30014" y="53809"/>
                    <a:pt x="30136" y="53817"/>
                    <a:pt x="30253" y="53834"/>
                  </a:cubicBezTo>
                  <a:cubicBezTo>
                    <a:pt x="30455" y="53834"/>
                    <a:pt x="30657" y="53767"/>
                    <a:pt x="30791" y="53700"/>
                  </a:cubicBezTo>
                  <a:cubicBezTo>
                    <a:pt x="30926" y="53633"/>
                    <a:pt x="30791" y="53431"/>
                    <a:pt x="30926" y="53364"/>
                  </a:cubicBezTo>
                  <a:cubicBezTo>
                    <a:pt x="30926" y="53565"/>
                    <a:pt x="31060" y="53700"/>
                    <a:pt x="31195" y="53834"/>
                  </a:cubicBezTo>
                  <a:cubicBezTo>
                    <a:pt x="31279" y="53862"/>
                    <a:pt x="31363" y="53876"/>
                    <a:pt x="31445" y="53876"/>
                  </a:cubicBezTo>
                  <a:cubicBezTo>
                    <a:pt x="31755" y="53876"/>
                    <a:pt x="32029" y="53683"/>
                    <a:pt x="32136" y="53364"/>
                  </a:cubicBezTo>
                  <a:cubicBezTo>
                    <a:pt x="32136" y="53242"/>
                    <a:pt x="32108" y="53134"/>
                    <a:pt x="32059" y="53046"/>
                  </a:cubicBezTo>
                  <a:lnTo>
                    <a:pt x="32059" y="53046"/>
                  </a:lnTo>
                  <a:cubicBezTo>
                    <a:pt x="32132" y="53130"/>
                    <a:pt x="32235" y="53194"/>
                    <a:pt x="32337" y="53296"/>
                  </a:cubicBezTo>
                  <a:cubicBezTo>
                    <a:pt x="32372" y="53301"/>
                    <a:pt x="32406" y="53304"/>
                    <a:pt x="32438" y="53304"/>
                  </a:cubicBezTo>
                  <a:cubicBezTo>
                    <a:pt x="32838" y="53304"/>
                    <a:pt x="33020" y="52930"/>
                    <a:pt x="33144" y="52557"/>
                  </a:cubicBezTo>
                  <a:cubicBezTo>
                    <a:pt x="33144" y="52490"/>
                    <a:pt x="33144" y="52422"/>
                    <a:pt x="33144" y="52355"/>
                  </a:cubicBezTo>
                  <a:lnTo>
                    <a:pt x="33346" y="52288"/>
                  </a:lnTo>
                  <a:lnTo>
                    <a:pt x="33346" y="52288"/>
                  </a:lnTo>
                  <a:cubicBezTo>
                    <a:pt x="33413" y="52624"/>
                    <a:pt x="33211" y="53028"/>
                    <a:pt x="33548" y="53296"/>
                  </a:cubicBezTo>
                  <a:cubicBezTo>
                    <a:pt x="33682" y="53364"/>
                    <a:pt x="33884" y="53431"/>
                    <a:pt x="34018" y="53431"/>
                  </a:cubicBezTo>
                  <a:cubicBezTo>
                    <a:pt x="34220" y="53364"/>
                    <a:pt x="34354" y="53364"/>
                    <a:pt x="34556" y="53364"/>
                  </a:cubicBezTo>
                  <a:lnTo>
                    <a:pt x="35295" y="53364"/>
                  </a:lnTo>
                  <a:cubicBezTo>
                    <a:pt x="36102" y="53565"/>
                    <a:pt x="36909" y="53364"/>
                    <a:pt x="37648" y="53700"/>
                  </a:cubicBezTo>
                  <a:cubicBezTo>
                    <a:pt x="37751" y="53708"/>
                    <a:pt x="37854" y="53711"/>
                    <a:pt x="37956" y="53711"/>
                  </a:cubicBezTo>
                  <a:cubicBezTo>
                    <a:pt x="39587" y="53711"/>
                    <a:pt x="41113" y="52759"/>
                    <a:pt x="42758" y="52759"/>
                  </a:cubicBezTo>
                  <a:cubicBezTo>
                    <a:pt x="42892" y="52422"/>
                    <a:pt x="43766" y="52893"/>
                    <a:pt x="43497" y="52221"/>
                  </a:cubicBezTo>
                  <a:cubicBezTo>
                    <a:pt x="43094" y="51481"/>
                    <a:pt x="42556" y="50943"/>
                    <a:pt x="41884" y="50540"/>
                  </a:cubicBezTo>
                  <a:cubicBezTo>
                    <a:pt x="41749" y="50473"/>
                    <a:pt x="41615" y="50406"/>
                    <a:pt x="41413" y="50338"/>
                  </a:cubicBezTo>
                  <a:cubicBezTo>
                    <a:pt x="41279" y="50338"/>
                    <a:pt x="41212" y="50271"/>
                    <a:pt x="41212" y="50137"/>
                  </a:cubicBezTo>
                  <a:cubicBezTo>
                    <a:pt x="40741" y="49263"/>
                    <a:pt x="40001" y="48523"/>
                    <a:pt x="39127" y="48120"/>
                  </a:cubicBezTo>
                  <a:cubicBezTo>
                    <a:pt x="38926" y="47716"/>
                    <a:pt x="38657" y="47448"/>
                    <a:pt x="38253" y="47246"/>
                  </a:cubicBezTo>
                  <a:cubicBezTo>
                    <a:pt x="37648" y="46237"/>
                    <a:pt x="36842" y="45431"/>
                    <a:pt x="35833" y="44893"/>
                  </a:cubicBezTo>
                  <a:cubicBezTo>
                    <a:pt x="34758" y="43884"/>
                    <a:pt x="34153" y="42405"/>
                    <a:pt x="32674" y="41935"/>
                  </a:cubicBezTo>
                  <a:cubicBezTo>
                    <a:pt x="32420" y="42062"/>
                    <a:pt x="32405" y="42369"/>
                    <a:pt x="32518" y="42629"/>
                  </a:cubicBezTo>
                  <a:lnTo>
                    <a:pt x="32518" y="42629"/>
                  </a:lnTo>
                  <a:cubicBezTo>
                    <a:pt x="32170" y="42338"/>
                    <a:pt x="31666" y="42059"/>
                    <a:pt x="32405" y="41532"/>
                  </a:cubicBezTo>
                  <a:cubicBezTo>
                    <a:pt x="32347" y="41074"/>
                    <a:pt x="32144" y="40762"/>
                    <a:pt x="31712" y="40762"/>
                  </a:cubicBezTo>
                  <a:cubicBezTo>
                    <a:pt x="31637" y="40762"/>
                    <a:pt x="31554" y="40772"/>
                    <a:pt x="31463" y="40792"/>
                  </a:cubicBezTo>
                  <a:cubicBezTo>
                    <a:pt x="31329" y="40926"/>
                    <a:pt x="31195" y="40994"/>
                    <a:pt x="30993" y="40994"/>
                  </a:cubicBezTo>
                  <a:cubicBezTo>
                    <a:pt x="31127" y="40859"/>
                    <a:pt x="31396" y="40926"/>
                    <a:pt x="31463" y="40725"/>
                  </a:cubicBezTo>
                  <a:cubicBezTo>
                    <a:pt x="31463" y="39582"/>
                    <a:pt x="30590" y="39111"/>
                    <a:pt x="29716" y="38708"/>
                  </a:cubicBezTo>
                  <a:cubicBezTo>
                    <a:pt x="29581" y="38708"/>
                    <a:pt x="29514" y="38775"/>
                    <a:pt x="29447" y="38842"/>
                  </a:cubicBezTo>
                  <a:cubicBezTo>
                    <a:pt x="29447" y="38775"/>
                    <a:pt x="29447" y="38708"/>
                    <a:pt x="29514" y="38641"/>
                  </a:cubicBezTo>
                  <a:cubicBezTo>
                    <a:pt x="29581" y="38170"/>
                    <a:pt x="29312" y="37767"/>
                    <a:pt x="28909" y="37632"/>
                  </a:cubicBezTo>
                  <a:lnTo>
                    <a:pt x="28169" y="36826"/>
                  </a:lnTo>
                  <a:cubicBezTo>
                    <a:pt x="27708" y="36100"/>
                    <a:pt x="27376" y="35181"/>
                    <a:pt x="26286" y="35146"/>
                  </a:cubicBezTo>
                  <a:lnTo>
                    <a:pt x="26286" y="35146"/>
                  </a:lnTo>
                  <a:cubicBezTo>
                    <a:pt x="26286" y="35146"/>
                    <a:pt x="26286" y="35145"/>
                    <a:pt x="26287" y="35145"/>
                  </a:cubicBezTo>
                  <a:cubicBezTo>
                    <a:pt x="26690" y="34002"/>
                    <a:pt x="25682" y="33464"/>
                    <a:pt x="25346" y="32590"/>
                  </a:cubicBezTo>
                  <a:cubicBezTo>
                    <a:pt x="24337" y="31515"/>
                    <a:pt x="23934" y="29968"/>
                    <a:pt x="22320" y="29430"/>
                  </a:cubicBezTo>
                  <a:cubicBezTo>
                    <a:pt x="22119" y="29430"/>
                    <a:pt x="21984" y="29632"/>
                    <a:pt x="21984" y="29834"/>
                  </a:cubicBezTo>
                  <a:cubicBezTo>
                    <a:pt x="22052" y="29968"/>
                    <a:pt x="22052" y="30035"/>
                    <a:pt x="21850" y="30035"/>
                  </a:cubicBezTo>
                  <a:lnTo>
                    <a:pt x="21783" y="29901"/>
                  </a:lnTo>
                  <a:cubicBezTo>
                    <a:pt x="21766" y="29859"/>
                    <a:pt x="21731" y="29842"/>
                    <a:pt x="21684" y="29842"/>
                  </a:cubicBezTo>
                  <a:cubicBezTo>
                    <a:pt x="21502" y="29842"/>
                    <a:pt x="21138" y="30095"/>
                    <a:pt x="20944" y="30095"/>
                  </a:cubicBezTo>
                  <a:cubicBezTo>
                    <a:pt x="20790" y="30095"/>
                    <a:pt x="20742" y="29936"/>
                    <a:pt x="20976" y="29363"/>
                  </a:cubicBezTo>
                  <a:cubicBezTo>
                    <a:pt x="21245" y="28624"/>
                    <a:pt x="20841" y="27750"/>
                    <a:pt x="20102" y="27481"/>
                  </a:cubicBezTo>
                  <a:cubicBezTo>
                    <a:pt x="19937" y="27405"/>
                    <a:pt x="19804" y="27372"/>
                    <a:pt x="19694" y="27372"/>
                  </a:cubicBezTo>
                  <a:cubicBezTo>
                    <a:pt x="19223" y="27372"/>
                    <a:pt x="19203" y="27985"/>
                    <a:pt x="19094" y="28422"/>
                  </a:cubicBezTo>
                  <a:cubicBezTo>
                    <a:pt x="18993" y="28657"/>
                    <a:pt x="18841" y="28741"/>
                    <a:pt x="18682" y="28741"/>
                  </a:cubicBezTo>
                  <a:cubicBezTo>
                    <a:pt x="18522" y="28741"/>
                    <a:pt x="18354" y="28657"/>
                    <a:pt x="18220" y="28556"/>
                  </a:cubicBezTo>
                  <a:cubicBezTo>
                    <a:pt x="17346" y="27750"/>
                    <a:pt x="16337" y="27010"/>
                    <a:pt x="16337" y="25666"/>
                  </a:cubicBezTo>
                  <a:cubicBezTo>
                    <a:pt x="16293" y="24382"/>
                    <a:pt x="16045" y="23798"/>
                    <a:pt x="15401" y="23798"/>
                  </a:cubicBezTo>
                  <a:cubicBezTo>
                    <a:pt x="15066" y="23798"/>
                    <a:pt x="14626" y="23955"/>
                    <a:pt x="14051" y="24254"/>
                  </a:cubicBezTo>
                  <a:cubicBezTo>
                    <a:pt x="13715" y="24478"/>
                    <a:pt x="13331" y="24586"/>
                    <a:pt x="12950" y="24586"/>
                  </a:cubicBezTo>
                  <a:cubicBezTo>
                    <a:pt x="12417" y="24586"/>
                    <a:pt x="11888" y="24377"/>
                    <a:pt x="11497" y="23985"/>
                  </a:cubicBezTo>
                  <a:cubicBezTo>
                    <a:pt x="10862" y="23411"/>
                    <a:pt x="10242" y="23081"/>
                    <a:pt x="9671" y="23081"/>
                  </a:cubicBezTo>
                  <a:cubicBezTo>
                    <a:pt x="8972" y="23081"/>
                    <a:pt x="8348" y="23577"/>
                    <a:pt x="7866" y="24724"/>
                  </a:cubicBezTo>
                  <a:lnTo>
                    <a:pt x="7732" y="24724"/>
                  </a:lnTo>
                  <a:cubicBezTo>
                    <a:pt x="8203" y="24052"/>
                    <a:pt x="8001" y="22842"/>
                    <a:pt x="9413" y="22775"/>
                  </a:cubicBezTo>
                  <a:cubicBezTo>
                    <a:pt x="10287" y="22708"/>
                    <a:pt x="11161" y="19413"/>
                    <a:pt x="10556" y="18808"/>
                  </a:cubicBezTo>
                  <a:cubicBezTo>
                    <a:pt x="9682" y="18136"/>
                    <a:pt x="9547" y="16859"/>
                    <a:pt x="10085" y="15918"/>
                  </a:cubicBezTo>
                  <a:cubicBezTo>
                    <a:pt x="10556" y="15245"/>
                    <a:pt x="10287" y="14371"/>
                    <a:pt x="9547" y="14035"/>
                  </a:cubicBezTo>
                  <a:cubicBezTo>
                    <a:pt x="9314" y="13895"/>
                    <a:pt x="9057" y="13828"/>
                    <a:pt x="8803" y="13828"/>
                  </a:cubicBezTo>
                  <a:cubicBezTo>
                    <a:pt x="8325" y="13828"/>
                    <a:pt x="7861" y="14067"/>
                    <a:pt x="7598" y="14506"/>
                  </a:cubicBezTo>
                  <a:cubicBezTo>
                    <a:pt x="6925" y="15313"/>
                    <a:pt x="6051" y="15850"/>
                    <a:pt x="5312" y="16590"/>
                  </a:cubicBezTo>
                  <a:cubicBezTo>
                    <a:pt x="5715" y="15581"/>
                    <a:pt x="6522" y="14640"/>
                    <a:pt x="5110" y="13834"/>
                  </a:cubicBezTo>
                  <a:cubicBezTo>
                    <a:pt x="6119" y="13497"/>
                    <a:pt x="7329" y="13968"/>
                    <a:pt x="8068" y="13161"/>
                  </a:cubicBezTo>
                  <a:cubicBezTo>
                    <a:pt x="8740" y="12287"/>
                    <a:pt x="9749" y="11749"/>
                    <a:pt x="10824" y="11749"/>
                  </a:cubicBezTo>
                  <a:cubicBezTo>
                    <a:pt x="11362" y="11749"/>
                    <a:pt x="12035" y="11144"/>
                    <a:pt x="11497" y="10741"/>
                  </a:cubicBezTo>
                  <a:cubicBezTo>
                    <a:pt x="10219" y="9598"/>
                    <a:pt x="10152" y="8455"/>
                    <a:pt x="10623" y="6976"/>
                  </a:cubicBezTo>
                  <a:cubicBezTo>
                    <a:pt x="10690" y="6707"/>
                    <a:pt x="10421" y="6371"/>
                    <a:pt x="10018" y="6304"/>
                  </a:cubicBezTo>
                  <a:lnTo>
                    <a:pt x="9816" y="6304"/>
                  </a:lnTo>
                  <a:cubicBezTo>
                    <a:pt x="9892" y="6294"/>
                    <a:pt x="9961" y="6289"/>
                    <a:pt x="10024" y="6289"/>
                  </a:cubicBezTo>
                  <a:cubicBezTo>
                    <a:pt x="10796" y="6289"/>
                    <a:pt x="10628" y="7012"/>
                    <a:pt x="10690" y="7447"/>
                  </a:cubicBezTo>
                  <a:cubicBezTo>
                    <a:pt x="10739" y="7789"/>
                    <a:pt x="10752" y="8167"/>
                    <a:pt x="11014" y="8167"/>
                  </a:cubicBezTo>
                  <a:cubicBezTo>
                    <a:pt x="11112" y="8167"/>
                    <a:pt x="11246" y="8113"/>
                    <a:pt x="11430" y="7985"/>
                  </a:cubicBezTo>
                  <a:cubicBezTo>
                    <a:pt x="11564" y="7649"/>
                    <a:pt x="11564" y="7178"/>
                    <a:pt x="11362" y="6909"/>
                  </a:cubicBezTo>
                  <a:cubicBezTo>
                    <a:pt x="11026" y="4892"/>
                    <a:pt x="10690" y="2875"/>
                    <a:pt x="10354" y="859"/>
                  </a:cubicBezTo>
                  <a:cubicBezTo>
                    <a:pt x="10311" y="852"/>
                    <a:pt x="10270" y="850"/>
                    <a:pt x="10230" y="850"/>
                  </a:cubicBezTo>
                  <a:cubicBezTo>
                    <a:pt x="9822" y="850"/>
                    <a:pt x="9511" y="1133"/>
                    <a:pt x="9144" y="1195"/>
                  </a:cubicBezTo>
                  <a:lnTo>
                    <a:pt x="8606" y="1262"/>
                  </a:lnTo>
                  <a:cubicBezTo>
                    <a:pt x="8472" y="1262"/>
                    <a:pt x="8270" y="1329"/>
                    <a:pt x="8068" y="1329"/>
                  </a:cubicBezTo>
                  <a:cubicBezTo>
                    <a:pt x="7854" y="1419"/>
                    <a:pt x="7642" y="1455"/>
                    <a:pt x="7431" y="1455"/>
                  </a:cubicBezTo>
                  <a:cubicBezTo>
                    <a:pt x="6655" y="1455"/>
                    <a:pt x="5891" y="975"/>
                    <a:pt x="5093" y="975"/>
                  </a:cubicBezTo>
                  <a:cubicBezTo>
                    <a:pt x="4812" y="975"/>
                    <a:pt x="4527" y="1034"/>
                    <a:pt x="4236" y="1195"/>
                  </a:cubicBezTo>
                  <a:cubicBezTo>
                    <a:pt x="3963" y="1322"/>
                    <a:pt x="3709" y="1381"/>
                    <a:pt x="3474" y="1381"/>
                  </a:cubicBezTo>
                  <a:cubicBezTo>
                    <a:pt x="2842" y="1381"/>
                    <a:pt x="2342" y="958"/>
                    <a:pt x="1950" y="321"/>
                  </a:cubicBezTo>
                  <a:cubicBezTo>
                    <a:pt x="1668" y="91"/>
                    <a:pt x="1450" y="1"/>
                    <a:pt x="127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2014150" y="3598500"/>
              <a:ext cx="479025" cy="1269975"/>
            </a:xfrm>
            <a:custGeom>
              <a:avLst/>
              <a:gdLst/>
              <a:ahLst/>
              <a:cxnLst/>
              <a:rect l="l" t="t" r="r" b="b"/>
              <a:pathLst>
                <a:path w="19161" h="50799" extrusionOk="0">
                  <a:moveTo>
                    <a:pt x="11866" y="0"/>
                  </a:moveTo>
                  <a:cubicBezTo>
                    <a:pt x="11243" y="0"/>
                    <a:pt x="10580" y="550"/>
                    <a:pt x="9951" y="646"/>
                  </a:cubicBezTo>
                  <a:cubicBezTo>
                    <a:pt x="7194" y="1722"/>
                    <a:pt x="4572" y="3066"/>
                    <a:pt x="2152" y="4747"/>
                  </a:cubicBezTo>
                  <a:cubicBezTo>
                    <a:pt x="1883" y="4949"/>
                    <a:pt x="1816" y="5218"/>
                    <a:pt x="1749" y="5554"/>
                  </a:cubicBezTo>
                  <a:cubicBezTo>
                    <a:pt x="1346" y="6697"/>
                    <a:pt x="1009" y="7907"/>
                    <a:pt x="808" y="9117"/>
                  </a:cubicBezTo>
                  <a:cubicBezTo>
                    <a:pt x="337" y="13823"/>
                    <a:pt x="1" y="18596"/>
                    <a:pt x="875" y="23235"/>
                  </a:cubicBezTo>
                  <a:cubicBezTo>
                    <a:pt x="1278" y="25386"/>
                    <a:pt x="1883" y="27470"/>
                    <a:pt x="2825" y="29487"/>
                  </a:cubicBezTo>
                  <a:cubicBezTo>
                    <a:pt x="4371" y="33117"/>
                    <a:pt x="6253" y="36681"/>
                    <a:pt x="8337" y="40042"/>
                  </a:cubicBezTo>
                  <a:cubicBezTo>
                    <a:pt x="9144" y="41319"/>
                    <a:pt x="10085" y="42597"/>
                    <a:pt x="11094" y="43739"/>
                  </a:cubicBezTo>
                  <a:cubicBezTo>
                    <a:pt x="13178" y="46496"/>
                    <a:pt x="15732" y="48849"/>
                    <a:pt x="18623" y="50798"/>
                  </a:cubicBezTo>
                  <a:cubicBezTo>
                    <a:pt x="19161" y="50193"/>
                    <a:pt x="18825" y="49656"/>
                    <a:pt x="18489" y="49118"/>
                  </a:cubicBezTo>
                  <a:cubicBezTo>
                    <a:pt x="15867" y="44277"/>
                    <a:pt x="13715" y="39101"/>
                    <a:pt x="12236" y="33722"/>
                  </a:cubicBezTo>
                  <a:cubicBezTo>
                    <a:pt x="11968" y="33185"/>
                    <a:pt x="11833" y="32647"/>
                    <a:pt x="11699" y="32042"/>
                  </a:cubicBezTo>
                  <a:cubicBezTo>
                    <a:pt x="11497" y="30697"/>
                    <a:pt x="11094" y="29420"/>
                    <a:pt x="10757" y="28075"/>
                  </a:cubicBezTo>
                  <a:cubicBezTo>
                    <a:pt x="10690" y="27806"/>
                    <a:pt x="10623" y="27470"/>
                    <a:pt x="10556" y="27201"/>
                  </a:cubicBezTo>
                  <a:cubicBezTo>
                    <a:pt x="10421" y="26529"/>
                    <a:pt x="10287" y="25857"/>
                    <a:pt x="10085" y="25185"/>
                  </a:cubicBezTo>
                  <a:cubicBezTo>
                    <a:pt x="9816" y="24311"/>
                    <a:pt x="9951" y="23369"/>
                    <a:pt x="9749" y="22495"/>
                  </a:cubicBezTo>
                  <a:cubicBezTo>
                    <a:pt x="9480" y="21621"/>
                    <a:pt x="9480" y="20747"/>
                    <a:pt x="9749" y="19874"/>
                  </a:cubicBezTo>
                  <a:cubicBezTo>
                    <a:pt x="9816" y="17050"/>
                    <a:pt x="9480" y="14226"/>
                    <a:pt x="9951" y="11470"/>
                  </a:cubicBezTo>
                  <a:cubicBezTo>
                    <a:pt x="10421" y="8579"/>
                    <a:pt x="11161" y="5688"/>
                    <a:pt x="12236" y="2932"/>
                  </a:cubicBezTo>
                  <a:cubicBezTo>
                    <a:pt x="12505" y="2058"/>
                    <a:pt x="13379" y="1117"/>
                    <a:pt x="12573" y="310"/>
                  </a:cubicBezTo>
                  <a:cubicBezTo>
                    <a:pt x="12346" y="84"/>
                    <a:pt x="12109" y="0"/>
                    <a:pt x="1186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4352025" y="3150775"/>
              <a:ext cx="1369775" cy="579400"/>
            </a:xfrm>
            <a:custGeom>
              <a:avLst/>
              <a:gdLst/>
              <a:ahLst/>
              <a:cxnLst/>
              <a:rect l="l" t="t" r="r" b="b"/>
              <a:pathLst>
                <a:path w="54791" h="23176" extrusionOk="0">
                  <a:moveTo>
                    <a:pt x="22222" y="8439"/>
                  </a:moveTo>
                  <a:lnTo>
                    <a:pt x="22222" y="8439"/>
                  </a:lnTo>
                  <a:cubicBezTo>
                    <a:pt x="22433" y="8520"/>
                    <a:pt x="22645" y="8598"/>
                    <a:pt x="22858" y="8673"/>
                  </a:cubicBezTo>
                  <a:cubicBezTo>
                    <a:pt x="22638" y="8673"/>
                    <a:pt x="22419" y="8534"/>
                    <a:pt x="22222" y="8439"/>
                  </a:cubicBezTo>
                  <a:close/>
                  <a:moveTo>
                    <a:pt x="18888" y="7161"/>
                  </a:moveTo>
                  <a:cubicBezTo>
                    <a:pt x="19950" y="7509"/>
                    <a:pt x="20984" y="7960"/>
                    <a:pt x="22031" y="8366"/>
                  </a:cubicBezTo>
                  <a:lnTo>
                    <a:pt x="22031" y="8366"/>
                  </a:lnTo>
                  <a:cubicBezTo>
                    <a:pt x="21999" y="8358"/>
                    <a:pt x="21967" y="8354"/>
                    <a:pt x="21936" y="8354"/>
                  </a:cubicBezTo>
                  <a:cubicBezTo>
                    <a:pt x="21881" y="8354"/>
                    <a:pt x="21829" y="8368"/>
                    <a:pt x="21782" y="8404"/>
                  </a:cubicBezTo>
                  <a:cubicBezTo>
                    <a:pt x="21453" y="8636"/>
                    <a:pt x="21185" y="8729"/>
                    <a:pt x="20954" y="8729"/>
                  </a:cubicBezTo>
                  <a:cubicBezTo>
                    <a:pt x="20384" y="8729"/>
                    <a:pt x="20042" y="8162"/>
                    <a:pt x="19563" y="7732"/>
                  </a:cubicBezTo>
                  <a:cubicBezTo>
                    <a:pt x="19371" y="7504"/>
                    <a:pt x="19141" y="7312"/>
                    <a:pt x="18888" y="7161"/>
                  </a:cubicBezTo>
                  <a:close/>
                  <a:moveTo>
                    <a:pt x="45833" y="20136"/>
                  </a:moveTo>
                  <a:lnTo>
                    <a:pt x="45849" y="20169"/>
                  </a:lnTo>
                  <a:cubicBezTo>
                    <a:pt x="45715" y="20236"/>
                    <a:pt x="45648" y="20303"/>
                    <a:pt x="45581" y="20438"/>
                  </a:cubicBezTo>
                  <a:cubicBezTo>
                    <a:pt x="45604" y="20484"/>
                    <a:pt x="45635" y="20530"/>
                    <a:pt x="45671" y="20573"/>
                  </a:cubicBezTo>
                  <a:lnTo>
                    <a:pt x="45671" y="20573"/>
                  </a:lnTo>
                  <a:cubicBezTo>
                    <a:pt x="45624" y="20581"/>
                    <a:pt x="45569" y="20596"/>
                    <a:pt x="45525" y="20596"/>
                  </a:cubicBezTo>
                  <a:cubicBezTo>
                    <a:pt x="45463" y="20596"/>
                    <a:pt x="45421" y="20565"/>
                    <a:pt x="45446" y="20438"/>
                  </a:cubicBezTo>
                  <a:cubicBezTo>
                    <a:pt x="45617" y="20324"/>
                    <a:pt x="45692" y="20209"/>
                    <a:pt x="45833" y="20136"/>
                  </a:cubicBezTo>
                  <a:close/>
                  <a:moveTo>
                    <a:pt x="1546" y="0"/>
                  </a:moveTo>
                  <a:cubicBezTo>
                    <a:pt x="1143" y="0"/>
                    <a:pt x="740" y="68"/>
                    <a:pt x="403" y="202"/>
                  </a:cubicBezTo>
                  <a:cubicBezTo>
                    <a:pt x="134" y="336"/>
                    <a:pt x="0" y="673"/>
                    <a:pt x="134" y="942"/>
                  </a:cubicBezTo>
                  <a:cubicBezTo>
                    <a:pt x="336" y="1143"/>
                    <a:pt x="538" y="1278"/>
                    <a:pt x="807" y="1412"/>
                  </a:cubicBezTo>
                  <a:cubicBezTo>
                    <a:pt x="941" y="1479"/>
                    <a:pt x="1076" y="1547"/>
                    <a:pt x="1277" y="1614"/>
                  </a:cubicBezTo>
                  <a:cubicBezTo>
                    <a:pt x="1479" y="1681"/>
                    <a:pt x="1748" y="1748"/>
                    <a:pt x="2017" y="1815"/>
                  </a:cubicBezTo>
                  <a:cubicBezTo>
                    <a:pt x="2622" y="2017"/>
                    <a:pt x="3160" y="2286"/>
                    <a:pt x="3765" y="2488"/>
                  </a:cubicBezTo>
                  <a:lnTo>
                    <a:pt x="4504" y="2757"/>
                  </a:lnTo>
                  <a:cubicBezTo>
                    <a:pt x="4840" y="2891"/>
                    <a:pt x="5177" y="3026"/>
                    <a:pt x="5513" y="3227"/>
                  </a:cubicBezTo>
                  <a:lnTo>
                    <a:pt x="6118" y="3496"/>
                  </a:lnTo>
                  <a:cubicBezTo>
                    <a:pt x="6319" y="3563"/>
                    <a:pt x="6521" y="3631"/>
                    <a:pt x="6723" y="3698"/>
                  </a:cubicBezTo>
                  <a:cubicBezTo>
                    <a:pt x="6924" y="3765"/>
                    <a:pt x="7126" y="3765"/>
                    <a:pt x="7261" y="3900"/>
                  </a:cubicBezTo>
                  <a:cubicBezTo>
                    <a:pt x="7395" y="3967"/>
                    <a:pt x="7530" y="3967"/>
                    <a:pt x="7664" y="4034"/>
                  </a:cubicBezTo>
                  <a:lnTo>
                    <a:pt x="8202" y="4303"/>
                  </a:lnTo>
                  <a:cubicBezTo>
                    <a:pt x="8269" y="4370"/>
                    <a:pt x="8404" y="4437"/>
                    <a:pt x="8538" y="4505"/>
                  </a:cubicBezTo>
                  <a:cubicBezTo>
                    <a:pt x="8740" y="4572"/>
                    <a:pt x="8874" y="4639"/>
                    <a:pt x="9076" y="4774"/>
                  </a:cubicBezTo>
                  <a:lnTo>
                    <a:pt x="9412" y="4975"/>
                  </a:lnTo>
                  <a:cubicBezTo>
                    <a:pt x="9748" y="5110"/>
                    <a:pt x="10017" y="5177"/>
                    <a:pt x="10286" y="5244"/>
                  </a:cubicBezTo>
                  <a:lnTo>
                    <a:pt x="10958" y="5446"/>
                  </a:lnTo>
                  <a:cubicBezTo>
                    <a:pt x="11227" y="5513"/>
                    <a:pt x="11429" y="5647"/>
                    <a:pt x="11630" y="5715"/>
                  </a:cubicBezTo>
                  <a:cubicBezTo>
                    <a:pt x="11832" y="5782"/>
                    <a:pt x="11967" y="5849"/>
                    <a:pt x="12168" y="5916"/>
                  </a:cubicBezTo>
                  <a:cubicBezTo>
                    <a:pt x="13109" y="6320"/>
                    <a:pt x="14185" y="6589"/>
                    <a:pt x="15261" y="6589"/>
                  </a:cubicBezTo>
                  <a:cubicBezTo>
                    <a:pt x="15390" y="6582"/>
                    <a:pt x="15518" y="6579"/>
                    <a:pt x="15646" y="6579"/>
                  </a:cubicBezTo>
                  <a:cubicBezTo>
                    <a:pt x="16237" y="6579"/>
                    <a:pt x="16810" y="6645"/>
                    <a:pt x="17371" y="6756"/>
                  </a:cubicBezTo>
                  <a:lnTo>
                    <a:pt x="17371" y="6756"/>
                  </a:lnTo>
                  <a:cubicBezTo>
                    <a:pt x="17066" y="6761"/>
                    <a:pt x="16761" y="6816"/>
                    <a:pt x="16471" y="6925"/>
                  </a:cubicBezTo>
                  <a:cubicBezTo>
                    <a:pt x="15462" y="7328"/>
                    <a:pt x="15866" y="8404"/>
                    <a:pt x="16135" y="9211"/>
                  </a:cubicBezTo>
                  <a:cubicBezTo>
                    <a:pt x="16404" y="9950"/>
                    <a:pt x="16000" y="10757"/>
                    <a:pt x="15328" y="11093"/>
                  </a:cubicBezTo>
                  <a:cubicBezTo>
                    <a:pt x="15182" y="11199"/>
                    <a:pt x="15065" y="11242"/>
                    <a:pt x="14967" y="11242"/>
                  </a:cubicBezTo>
                  <a:cubicBezTo>
                    <a:pt x="14573" y="11242"/>
                    <a:pt x="14509" y="10529"/>
                    <a:pt x="14185" y="10421"/>
                  </a:cubicBezTo>
                  <a:cubicBezTo>
                    <a:pt x="13916" y="10286"/>
                    <a:pt x="13715" y="10152"/>
                    <a:pt x="13446" y="10017"/>
                  </a:cubicBezTo>
                  <a:cubicBezTo>
                    <a:pt x="12957" y="9751"/>
                    <a:pt x="12411" y="9250"/>
                    <a:pt x="11863" y="9250"/>
                  </a:cubicBezTo>
                  <a:cubicBezTo>
                    <a:pt x="11581" y="9250"/>
                    <a:pt x="11300" y="9383"/>
                    <a:pt x="11025" y="9748"/>
                  </a:cubicBezTo>
                  <a:cubicBezTo>
                    <a:pt x="10151" y="10824"/>
                    <a:pt x="11160" y="11429"/>
                    <a:pt x="11832" y="12034"/>
                  </a:cubicBezTo>
                  <a:cubicBezTo>
                    <a:pt x="11967" y="12169"/>
                    <a:pt x="11899" y="12303"/>
                    <a:pt x="11698" y="12572"/>
                  </a:cubicBezTo>
                  <a:cubicBezTo>
                    <a:pt x="11538" y="12659"/>
                    <a:pt x="11374" y="12693"/>
                    <a:pt x="11209" y="12693"/>
                  </a:cubicBezTo>
                  <a:cubicBezTo>
                    <a:pt x="10643" y="12693"/>
                    <a:pt x="10048" y="12299"/>
                    <a:pt x="9451" y="12299"/>
                  </a:cubicBezTo>
                  <a:cubicBezTo>
                    <a:pt x="9416" y="12299"/>
                    <a:pt x="9380" y="12300"/>
                    <a:pt x="9345" y="12303"/>
                  </a:cubicBezTo>
                  <a:cubicBezTo>
                    <a:pt x="8874" y="12370"/>
                    <a:pt x="8269" y="12370"/>
                    <a:pt x="8135" y="12841"/>
                  </a:cubicBezTo>
                  <a:cubicBezTo>
                    <a:pt x="8000" y="13379"/>
                    <a:pt x="8404" y="13580"/>
                    <a:pt x="8740" y="13782"/>
                  </a:cubicBezTo>
                  <a:cubicBezTo>
                    <a:pt x="9210" y="13984"/>
                    <a:pt x="9546" y="14253"/>
                    <a:pt x="9345" y="14790"/>
                  </a:cubicBezTo>
                  <a:cubicBezTo>
                    <a:pt x="9614" y="15664"/>
                    <a:pt x="10353" y="16270"/>
                    <a:pt x="11294" y="16337"/>
                  </a:cubicBezTo>
                  <a:cubicBezTo>
                    <a:pt x="12639" y="16673"/>
                    <a:pt x="14051" y="17143"/>
                    <a:pt x="15462" y="17412"/>
                  </a:cubicBezTo>
                  <a:cubicBezTo>
                    <a:pt x="15541" y="17401"/>
                    <a:pt x="15619" y="17396"/>
                    <a:pt x="15697" y="17396"/>
                  </a:cubicBezTo>
                  <a:cubicBezTo>
                    <a:pt x="16084" y="17396"/>
                    <a:pt x="16448" y="17536"/>
                    <a:pt x="16673" y="17816"/>
                  </a:cubicBezTo>
                  <a:cubicBezTo>
                    <a:pt x="18084" y="18488"/>
                    <a:pt x="19429" y="19093"/>
                    <a:pt x="20908" y="19631"/>
                  </a:cubicBezTo>
                  <a:cubicBezTo>
                    <a:pt x="22156" y="20047"/>
                    <a:pt x="23352" y="20673"/>
                    <a:pt x="24728" y="20673"/>
                  </a:cubicBezTo>
                  <a:cubicBezTo>
                    <a:pt x="24908" y="20673"/>
                    <a:pt x="25091" y="20663"/>
                    <a:pt x="25278" y="20639"/>
                  </a:cubicBezTo>
                  <a:cubicBezTo>
                    <a:pt x="25593" y="20470"/>
                    <a:pt x="25960" y="20457"/>
                    <a:pt x="26321" y="20457"/>
                  </a:cubicBezTo>
                  <a:cubicBezTo>
                    <a:pt x="26382" y="20457"/>
                    <a:pt x="26443" y="20458"/>
                    <a:pt x="26504" y="20458"/>
                  </a:cubicBezTo>
                  <a:cubicBezTo>
                    <a:pt x="27074" y="20458"/>
                    <a:pt x="27599" y="20426"/>
                    <a:pt x="27832" y="19765"/>
                  </a:cubicBezTo>
                  <a:cubicBezTo>
                    <a:pt x="28303" y="18421"/>
                    <a:pt x="29177" y="18085"/>
                    <a:pt x="30454" y="18085"/>
                  </a:cubicBezTo>
                  <a:cubicBezTo>
                    <a:pt x="32001" y="18085"/>
                    <a:pt x="33278" y="17480"/>
                    <a:pt x="33278" y="15664"/>
                  </a:cubicBezTo>
                  <a:cubicBezTo>
                    <a:pt x="33211" y="15059"/>
                    <a:pt x="33547" y="14522"/>
                    <a:pt x="34017" y="14320"/>
                  </a:cubicBezTo>
                  <a:cubicBezTo>
                    <a:pt x="34824" y="13917"/>
                    <a:pt x="35026" y="13311"/>
                    <a:pt x="35362" y="12438"/>
                  </a:cubicBezTo>
                  <a:cubicBezTo>
                    <a:pt x="35982" y="10769"/>
                    <a:pt x="37379" y="9742"/>
                    <a:pt x="38883" y="9742"/>
                  </a:cubicBezTo>
                  <a:cubicBezTo>
                    <a:pt x="39500" y="9742"/>
                    <a:pt x="40134" y="9915"/>
                    <a:pt x="40740" y="10286"/>
                  </a:cubicBezTo>
                  <a:cubicBezTo>
                    <a:pt x="41076" y="10488"/>
                    <a:pt x="41211" y="10824"/>
                    <a:pt x="41749" y="10958"/>
                  </a:cubicBezTo>
                  <a:cubicBezTo>
                    <a:pt x="41801" y="10972"/>
                    <a:pt x="41856" y="10977"/>
                    <a:pt x="41913" y="10977"/>
                  </a:cubicBezTo>
                  <a:cubicBezTo>
                    <a:pt x="42187" y="10977"/>
                    <a:pt x="42502" y="10850"/>
                    <a:pt x="42767" y="10850"/>
                  </a:cubicBezTo>
                  <a:cubicBezTo>
                    <a:pt x="43009" y="10850"/>
                    <a:pt x="43208" y="10956"/>
                    <a:pt x="43295" y="11362"/>
                  </a:cubicBezTo>
                  <a:cubicBezTo>
                    <a:pt x="43496" y="12303"/>
                    <a:pt x="42421" y="12236"/>
                    <a:pt x="42017" y="12639"/>
                  </a:cubicBezTo>
                  <a:cubicBezTo>
                    <a:pt x="41749" y="12841"/>
                    <a:pt x="41480" y="13110"/>
                    <a:pt x="41345" y="13379"/>
                  </a:cubicBezTo>
                  <a:cubicBezTo>
                    <a:pt x="40740" y="14253"/>
                    <a:pt x="40875" y="15463"/>
                    <a:pt x="41749" y="16135"/>
                  </a:cubicBezTo>
                  <a:cubicBezTo>
                    <a:pt x="41948" y="16260"/>
                    <a:pt x="42111" y="16313"/>
                    <a:pt x="42247" y="16313"/>
                  </a:cubicBezTo>
                  <a:cubicBezTo>
                    <a:pt x="42840" y="16313"/>
                    <a:pt x="42912" y="15296"/>
                    <a:pt x="43295" y="14858"/>
                  </a:cubicBezTo>
                  <a:cubicBezTo>
                    <a:pt x="43390" y="14810"/>
                    <a:pt x="43519" y="14763"/>
                    <a:pt x="43633" y="14763"/>
                  </a:cubicBezTo>
                  <a:cubicBezTo>
                    <a:pt x="43681" y="14763"/>
                    <a:pt x="43726" y="14771"/>
                    <a:pt x="43765" y="14790"/>
                  </a:cubicBezTo>
                  <a:cubicBezTo>
                    <a:pt x="44303" y="15396"/>
                    <a:pt x="43496" y="16337"/>
                    <a:pt x="44370" y="17009"/>
                  </a:cubicBezTo>
                  <a:cubicBezTo>
                    <a:pt x="43743" y="16845"/>
                    <a:pt x="43191" y="16765"/>
                    <a:pt x="42714" y="16765"/>
                  </a:cubicBezTo>
                  <a:cubicBezTo>
                    <a:pt x="40837" y="16765"/>
                    <a:pt x="40123" y="18012"/>
                    <a:pt x="40606" y="20370"/>
                  </a:cubicBezTo>
                  <a:cubicBezTo>
                    <a:pt x="40655" y="20667"/>
                    <a:pt x="40632" y="21108"/>
                    <a:pt x="40323" y="21108"/>
                  </a:cubicBezTo>
                  <a:cubicBezTo>
                    <a:pt x="40211" y="21108"/>
                    <a:pt x="40062" y="21051"/>
                    <a:pt x="39866" y="20908"/>
                  </a:cubicBezTo>
                  <a:cubicBezTo>
                    <a:pt x="39484" y="20702"/>
                    <a:pt x="39063" y="20599"/>
                    <a:pt x="38648" y="20599"/>
                  </a:cubicBezTo>
                  <a:cubicBezTo>
                    <a:pt x="38115" y="20599"/>
                    <a:pt x="37593" y="20770"/>
                    <a:pt x="37177" y="21110"/>
                  </a:cubicBezTo>
                  <a:cubicBezTo>
                    <a:pt x="36691" y="21419"/>
                    <a:pt x="36119" y="21583"/>
                    <a:pt x="35554" y="21583"/>
                  </a:cubicBezTo>
                  <a:cubicBezTo>
                    <a:pt x="35259" y="21583"/>
                    <a:pt x="34966" y="21538"/>
                    <a:pt x="34690" y="21446"/>
                  </a:cubicBezTo>
                  <a:cubicBezTo>
                    <a:pt x="33547" y="21110"/>
                    <a:pt x="32337" y="20774"/>
                    <a:pt x="31194" y="20572"/>
                  </a:cubicBezTo>
                  <a:cubicBezTo>
                    <a:pt x="30817" y="20514"/>
                    <a:pt x="30391" y="20394"/>
                    <a:pt x="29995" y="20394"/>
                  </a:cubicBezTo>
                  <a:cubicBezTo>
                    <a:pt x="29473" y="20394"/>
                    <a:pt x="29003" y="20604"/>
                    <a:pt x="28774" y="21446"/>
                  </a:cubicBezTo>
                  <a:cubicBezTo>
                    <a:pt x="31831" y="22790"/>
                    <a:pt x="34985" y="23175"/>
                    <a:pt x="38168" y="23175"/>
                  </a:cubicBezTo>
                  <a:cubicBezTo>
                    <a:pt x="39604" y="23175"/>
                    <a:pt x="41046" y="23097"/>
                    <a:pt x="42488" y="22992"/>
                  </a:cubicBezTo>
                  <a:cubicBezTo>
                    <a:pt x="43833" y="22320"/>
                    <a:pt x="45513" y="22858"/>
                    <a:pt x="46656" y="21648"/>
                  </a:cubicBezTo>
                  <a:cubicBezTo>
                    <a:pt x="46598" y="21185"/>
                    <a:pt x="46191" y="21021"/>
                    <a:pt x="45908" y="20769"/>
                  </a:cubicBezTo>
                  <a:lnTo>
                    <a:pt x="45908" y="20769"/>
                  </a:lnTo>
                  <a:cubicBezTo>
                    <a:pt x="45911" y="20771"/>
                    <a:pt x="45914" y="20772"/>
                    <a:pt x="45917" y="20774"/>
                  </a:cubicBezTo>
                  <a:cubicBezTo>
                    <a:pt x="46320" y="20975"/>
                    <a:pt x="46656" y="21379"/>
                    <a:pt x="47127" y="21648"/>
                  </a:cubicBezTo>
                  <a:cubicBezTo>
                    <a:pt x="47665" y="21581"/>
                    <a:pt x="48202" y="21312"/>
                    <a:pt x="48539" y="20841"/>
                  </a:cubicBezTo>
                  <a:cubicBezTo>
                    <a:pt x="49614" y="18622"/>
                    <a:pt x="50623" y="16337"/>
                    <a:pt x="51698" y="14118"/>
                  </a:cubicBezTo>
                  <a:cubicBezTo>
                    <a:pt x="51296" y="13796"/>
                    <a:pt x="50797" y="13353"/>
                    <a:pt x="50389" y="13353"/>
                  </a:cubicBezTo>
                  <a:cubicBezTo>
                    <a:pt x="50116" y="13353"/>
                    <a:pt x="49884" y="13552"/>
                    <a:pt x="49749" y="14118"/>
                  </a:cubicBezTo>
                  <a:cubicBezTo>
                    <a:pt x="49480" y="15328"/>
                    <a:pt x="48606" y="16404"/>
                    <a:pt x="48807" y="17749"/>
                  </a:cubicBezTo>
                  <a:cubicBezTo>
                    <a:pt x="48630" y="17098"/>
                    <a:pt x="48335" y="16916"/>
                    <a:pt x="47998" y="16916"/>
                  </a:cubicBezTo>
                  <a:cubicBezTo>
                    <a:pt x="47569" y="16916"/>
                    <a:pt x="47070" y="17211"/>
                    <a:pt x="46656" y="17211"/>
                  </a:cubicBezTo>
                  <a:cubicBezTo>
                    <a:pt x="46858" y="15933"/>
                    <a:pt x="47463" y="14656"/>
                    <a:pt x="46589" y="13648"/>
                  </a:cubicBezTo>
                  <a:cubicBezTo>
                    <a:pt x="45648" y="12706"/>
                    <a:pt x="46118" y="11698"/>
                    <a:pt x="45984" y="10690"/>
                  </a:cubicBezTo>
                  <a:cubicBezTo>
                    <a:pt x="45984" y="10286"/>
                    <a:pt x="45917" y="9950"/>
                    <a:pt x="46387" y="9883"/>
                  </a:cubicBezTo>
                  <a:cubicBezTo>
                    <a:pt x="46428" y="9877"/>
                    <a:pt x="46467" y="9874"/>
                    <a:pt x="46503" y="9874"/>
                  </a:cubicBezTo>
                  <a:cubicBezTo>
                    <a:pt x="46892" y="9874"/>
                    <a:pt x="47071" y="10187"/>
                    <a:pt x="47194" y="10555"/>
                  </a:cubicBezTo>
                  <a:cubicBezTo>
                    <a:pt x="47451" y="11472"/>
                    <a:pt x="47628" y="11909"/>
                    <a:pt x="47932" y="11909"/>
                  </a:cubicBezTo>
                  <a:cubicBezTo>
                    <a:pt x="48185" y="11909"/>
                    <a:pt x="48527" y="11606"/>
                    <a:pt x="49076" y="11026"/>
                  </a:cubicBezTo>
                  <a:cubicBezTo>
                    <a:pt x="49547" y="10488"/>
                    <a:pt x="50219" y="10085"/>
                    <a:pt x="50959" y="10017"/>
                  </a:cubicBezTo>
                  <a:cubicBezTo>
                    <a:pt x="51016" y="10006"/>
                    <a:pt x="51074" y="10000"/>
                    <a:pt x="51131" y="10000"/>
                  </a:cubicBezTo>
                  <a:cubicBezTo>
                    <a:pt x="51406" y="10000"/>
                    <a:pt x="51666" y="10131"/>
                    <a:pt x="51833" y="10353"/>
                  </a:cubicBezTo>
                  <a:cubicBezTo>
                    <a:pt x="52102" y="10757"/>
                    <a:pt x="51833" y="11026"/>
                    <a:pt x="51564" y="11160"/>
                  </a:cubicBezTo>
                  <a:cubicBezTo>
                    <a:pt x="49950" y="12303"/>
                    <a:pt x="50824" y="13177"/>
                    <a:pt x="51766" y="14051"/>
                  </a:cubicBezTo>
                  <a:cubicBezTo>
                    <a:pt x="52908" y="12303"/>
                    <a:pt x="53917" y="10488"/>
                    <a:pt x="54791" y="8538"/>
                  </a:cubicBezTo>
                  <a:cubicBezTo>
                    <a:pt x="54468" y="8108"/>
                    <a:pt x="53973" y="7893"/>
                    <a:pt x="53444" y="7893"/>
                  </a:cubicBezTo>
                  <a:cubicBezTo>
                    <a:pt x="53312" y="7893"/>
                    <a:pt x="53177" y="7906"/>
                    <a:pt x="53043" y="7933"/>
                  </a:cubicBezTo>
                  <a:cubicBezTo>
                    <a:pt x="51849" y="8146"/>
                    <a:pt x="50655" y="8218"/>
                    <a:pt x="49464" y="8218"/>
                  </a:cubicBezTo>
                  <a:cubicBezTo>
                    <a:pt x="47064" y="8218"/>
                    <a:pt x="44673" y="7929"/>
                    <a:pt x="42308" y="7929"/>
                  </a:cubicBezTo>
                  <a:cubicBezTo>
                    <a:pt x="42144" y="7929"/>
                    <a:pt x="41980" y="7930"/>
                    <a:pt x="41816" y="7933"/>
                  </a:cubicBezTo>
                  <a:cubicBezTo>
                    <a:pt x="41508" y="7936"/>
                    <a:pt x="41200" y="7937"/>
                    <a:pt x="40891" y="7937"/>
                  </a:cubicBezTo>
                  <a:cubicBezTo>
                    <a:pt x="33805" y="7937"/>
                    <a:pt x="26726" y="7197"/>
                    <a:pt x="19832" y="5715"/>
                  </a:cubicBezTo>
                  <a:cubicBezTo>
                    <a:pt x="16000" y="5177"/>
                    <a:pt x="12303" y="4101"/>
                    <a:pt x="8807" y="2689"/>
                  </a:cubicBezTo>
                  <a:cubicBezTo>
                    <a:pt x="6387" y="1815"/>
                    <a:pt x="4101" y="538"/>
                    <a:pt x="1546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5116725" y="2951750"/>
              <a:ext cx="752975" cy="345400"/>
            </a:xfrm>
            <a:custGeom>
              <a:avLst/>
              <a:gdLst/>
              <a:ahLst/>
              <a:cxnLst/>
              <a:rect l="l" t="t" r="r" b="b"/>
              <a:pathLst>
                <a:path w="30119" h="13816" extrusionOk="0">
                  <a:moveTo>
                    <a:pt x="5999" y="1"/>
                  </a:moveTo>
                  <a:cubicBezTo>
                    <a:pt x="5877" y="1"/>
                    <a:pt x="5756" y="31"/>
                    <a:pt x="5648" y="96"/>
                  </a:cubicBezTo>
                  <a:cubicBezTo>
                    <a:pt x="5446" y="163"/>
                    <a:pt x="5312" y="297"/>
                    <a:pt x="5312" y="499"/>
                  </a:cubicBezTo>
                  <a:cubicBezTo>
                    <a:pt x="5110" y="1306"/>
                    <a:pt x="6253" y="1238"/>
                    <a:pt x="6186" y="1911"/>
                  </a:cubicBezTo>
                  <a:cubicBezTo>
                    <a:pt x="6253" y="2112"/>
                    <a:pt x="6455" y="2314"/>
                    <a:pt x="6656" y="2516"/>
                  </a:cubicBezTo>
                  <a:cubicBezTo>
                    <a:pt x="6791" y="2583"/>
                    <a:pt x="6925" y="2650"/>
                    <a:pt x="7060" y="2785"/>
                  </a:cubicBezTo>
                  <a:cubicBezTo>
                    <a:pt x="7525" y="3251"/>
                    <a:pt x="7354" y="3437"/>
                    <a:pt x="7005" y="3437"/>
                  </a:cubicBezTo>
                  <a:cubicBezTo>
                    <a:pt x="6900" y="3437"/>
                    <a:pt x="6780" y="3421"/>
                    <a:pt x="6656" y="3390"/>
                  </a:cubicBezTo>
                  <a:cubicBezTo>
                    <a:pt x="6313" y="3341"/>
                    <a:pt x="5970" y="3274"/>
                    <a:pt x="5656" y="3274"/>
                  </a:cubicBezTo>
                  <a:cubicBezTo>
                    <a:pt x="5109" y="3274"/>
                    <a:pt x="4651" y="3477"/>
                    <a:pt x="4438" y="4331"/>
                  </a:cubicBezTo>
                  <a:cubicBezTo>
                    <a:pt x="4534" y="6017"/>
                    <a:pt x="4320" y="6737"/>
                    <a:pt x="3522" y="6737"/>
                  </a:cubicBezTo>
                  <a:cubicBezTo>
                    <a:pt x="3207" y="6737"/>
                    <a:pt x="2801" y="6625"/>
                    <a:pt x="2286" y="6415"/>
                  </a:cubicBezTo>
                  <a:cubicBezTo>
                    <a:pt x="2136" y="6373"/>
                    <a:pt x="2001" y="6354"/>
                    <a:pt x="1877" y="6354"/>
                  </a:cubicBezTo>
                  <a:cubicBezTo>
                    <a:pt x="1004" y="6354"/>
                    <a:pt x="732" y="7297"/>
                    <a:pt x="202" y="7827"/>
                  </a:cubicBezTo>
                  <a:cubicBezTo>
                    <a:pt x="135" y="7961"/>
                    <a:pt x="68" y="8163"/>
                    <a:pt x="1" y="8297"/>
                  </a:cubicBezTo>
                  <a:cubicBezTo>
                    <a:pt x="1345" y="9844"/>
                    <a:pt x="3295" y="9239"/>
                    <a:pt x="4908" y="9844"/>
                  </a:cubicBezTo>
                  <a:cubicBezTo>
                    <a:pt x="5222" y="9959"/>
                    <a:pt x="5543" y="10014"/>
                    <a:pt x="5860" y="10014"/>
                  </a:cubicBezTo>
                  <a:cubicBezTo>
                    <a:pt x="6834" y="10014"/>
                    <a:pt x="7762" y="9496"/>
                    <a:pt x="8270" y="8634"/>
                  </a:cubicBezTo>
                  <a:cubicBezTo>
                    <a:pt x="8372" y="8428"/>
                    <a:pt x="8593" y="8340"/>
                    <a:pt x="8871" y="8340"/>
                  </a:cubicBezTo>
                  <a:cubicBezTo>
                    <a:pt x="8957" y="8340"/>
                    <a:pt x="9049" y="8349"/>
                    <a:pt x="9144" y="8365"/>
                  </a:cubicBezTo>
                  <a:cubicBezTo>
                    <a:pt x="9278" y="9037"/>
                    <a:pt x="9480" y="9575"/>
                    <a:pt x="9816" y="10113"/>
                  </a:cubicBezTo>
                  <a:cubicBezTo>
                    <a:pt x="10360" y="10838"/>
                    <a:pt x="10782" y="11746"/>
                    <a:pt x="11514" y="11746"/>
                  </a:cubicBezTo>
                  <a:cubicBezTo>
                    <a:pt x="11867" y="11746"/>
                    <a:pt x="12294" y="11534"/>
                    <a:pt x="12841" y="10987"/>
                  </a:cubicBezTo>
                  <a:cubicBezTo>
                    <a:pt x="13058" y="10770"/>
                    <a:pt x="13343" y="10675"/>
                    <a:pt x="13645" y="10675"/>
                  </a:cubicBezTo>
                  <a:cubicBezTo>
                    <a:pt x="14376" y="10675"/>
                    <a:pt x="15206" y="11234"/>
                    <a:pt x="15396" y="11995"/>
                  </a:cubicBezTo>
                  <a:cubicBezTo>
                    <a:pt x="15530" y="13003"/>
                    <a:pt x="16337" y="13676"/>
                    <a:pt x="17346" y="13676"/>
                  </a:cubicBezTo>
                  <a:cubicBezTo>
                    <a:pt x="18122" y="13784"/>
                    <a:pt x="18899" y="13815"/>
                    <a:pt x="19677" y="13815"/>
                  </a:cubicBezTo>
                  <a:cubicBezTo>
                    <a:pt x="20790" y="13815"/>
                    <a:pt x="21907" y="13751"/>
                    <a:pt x="23034" y="13751"/>
                  </a:cubicBezTo>
                  <a:cubicBezTo>
                    <a:pt x="23578" y="13751"/>
                    <a:pt x="24124" y="13766"/>
                    <a:pt x="24673" y="13810"/>
                  </a:cubicBezTo>
                  <a:cubicBezTo>
                    <a:pt x="25144" y="13743"/>
                    <a:pt x="25547" y="13541"/>
                    <a:pt x="25883" y="13205"/>
                  </a:cubicBezTo>
                  <a:cubicBezTo>
                    <a:pt x="27564" y="10718"/>
                    <a:pt x="28976" y="8096"/>
                    <a:pt x="30119" y="5339"/>
                  </a:cubicBezTo>
                  <a:lnTo>
                    <a:pt x="30119" y="5339"/>
                  </a:lnTo>
                  <a:cubicBezTo>
                    <a:pt x="29828" y="5384"/>
                    <a:pt x="29544" y="5407"/>
                    <a:pt x="29265" y="5407"/>
                  </a:cubicBezTo>
                  <a:cubicBezTo>
                    <a:pt x="28707" y="5407"/>
                    <a:pt x="28169" y="5317"/>
                    <a:pt x="27631" y="5138"/>
                  </a:cubicBezTo>
                  <a:cubicBezTo>
                    <a:pt x="27026" y="4734"/>
                    <a:pt x="26287" y="4533"/>
                    <a:pt x="25615" y="4465"/>
                  </a:cubicBezTo>
                  <a:cubicBezTo>
                    <a:pt x="20371" y="4264"/>
                    <a:pt x="15396" y="2919"/>
                    <a:pt x="10488" y="1440"/>
                  </a:cubicBezTo>
                  <a:cubicBezTo>
                    <a:pt x="9278" y="768"/>
                    <a:pt x="8001" y="432"/>
                    <a:pt x="6656" y="365"/>
                  </a:cubicBezTo>
                  <a:cubicBezTo>
                    <a:pt x="6519" y="136"/>
                    <a:pt x="6258" y="1"/>
                    <a:pt x="5999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4316725" y="4389775"/>
              <a:ext cx="600025" cy="423350"/>
            </a:xfrm>
            <a:custGeom>
              <a:avLst/>
              <a:gdLst/>
              <a:ahLst/>
              <a:cxnLst/>
              <a:rect l="l" t="t" r="r" b="b"/>
              <a:pathLst>
                <a:path w="24001" h="16934" extrusionOk="0">
                  <a:moveTo>
                    <a:pt x="6004" y="0"/>
                  </a:moveTo>
                  <a:cubicBezTo>
                    <a:pt x="5755" y="0"/>
                    <a:pt x="5500" y="79"/>
                    <a:pt x="5244" y="256"/>
                  </a:cubicBezTo>
                  <a:cubicBezTo>
                    <a:pt x="4303" y="861"/>
                    <a:pt x="4706" y="2139"/>
                    <a:pt x="5177" y="2609"/>
                  </a:cubicBezTo>
                  <a:cubicBezTo>
                    <a:pt x="5916" y="3483"/>
                    <a:pt x="5311" y="4156"/>
                    <a:pt x="5378" y="4962"/>
                  </a:cubicBezTo>
                  <a:cubicBezTo>
                    <a:pt x="5647" y="6374"/>
                    <a:pt x="5177" y="7853"/>
                    <a:pt x="4168" y="8929"/>
                  </a:cubicBezTo>
                  <a:cubicBezTo>
                    <a:pt x="3899" y="9265"/>
                    <a:pt x="3899" y="9735"/>
                    <a:pt x="4168" y="10004"/>
                  </a:cubicBezTo>
                  <a:cubicBezTo>
                    <a:pt x="4975" y="11013"/>
                    <a:pt x="4168" y="11551"/>
                    <a:pt x="3563" y="12021"/>
                  </a:cubicBezTo>
                  <a:cubicBezTo>
                    <a:pt x="3232" y="12279"/>
                    <a:pt x="2940" y="12497"/>
                    <a:pt x="2612" y="12497"/>
                  </a:cubicBezTo>
                  <a:cubicBezTo>
                    <a:pt x="2341" y="12497"/>
                    <a:pt x="2045" y="12349"/>
                    <a:pt x="1681" y="11954"/>
                  </a:cubicBezTo>
                  <a:cubicBezTo>
                    <a:pt x="1364" y="11612"/>
                    <a:pt x="1091" y="11465"/>
                    <a:pt x="859" y="11465"/>
                  </a:cubicBezTo>
                  <a:cubicBezTo>
                    <a:pt x="452" y="11465"/>
                    <a:pt x="171" y="11917"/>
                    <a:pt x="0" y="12559"/>
                  </a:cubicBezTo>
                  <a:cubicBezTo>
                    <a:pt x="2555" y="14643"/>
                    <a:pt x="5580" y="15988"/>
                    <a:pt x="8807" y="16593"/>
                  </a:cubicBezTo>
                  <a:cubicBezTo>
                    <a:pt x="9415" y="16830"/>
                    <a:pt x="9970" y="16933"/>
                    <a:pt x="10485" y="16933"/>
                  </a:cubicBezTo>
                  <a:cubicBezTo>
                    <a:pt x="12592" y="16933"/>
                    <a:pt x="14017" y="15213"/>
                    <a:pt x="15530" y="13971"/>
                  </a:cubicBezTo>
                  <a:cubicBezTo>
                    <a:pt x="16942" y="12828"/>
                    <a:pt x="18085" y="11483"/>
                    <a:pt x="19564" y="10341"/>
                  </a:cubicBezTo>
                  <a:cubicBezTo>
                    <a:pt x="19859" y="10341"/>
                    <a:pt x="19530" y="9768"/>
                    <a:pt x="19860" y="9768"/>
                  </a:cubicBezTo>
                  <a:cubicBezTo>
                    <a:pt x="19904" y="9768"/>
                    <a:pt x="19962" y="9779"/>
                    <a:pt x="20034" y="9803"/>
                  </a:cubicBezTo>
                  <a:cubicBezTo>
                    <a:pt x="20236" y="9735"/>
                    <a:pt x="20438" y="9601"/>
                    <a:pt x="20572" y="9399"/>
                  </a:cubicBezTo>
                  <a:cubicBezTo>
                    <a:pt x="20706" y="9198"/>
                    <a:pt x="21043" y="9063"/>
                    <a:pt x="21311" y="9063"/>
                  </a:cubicBezTo>
                  <a:cubicBezTo>
                    <a:pt x="21412" y="9097"/>
                    <a:pt x="21496" y="9114"/>
                    <a:pt x="21572" y="9114"/>
                  </a:cubicBezTo>
                  <a:cubicBezTo>
                    <a:pt x="21648" y="9114"/>
                    <a:pt x="21715" y="9097"/>
                    <a:pt x="21782" y="9063"/>
                  </a:cubicBezTo>
                  <a:cubicBezTo>
                    <a:pt x="22051" y="9063"/>
                    <a:pt x="22253" y="8929"/>
                    <a:pt x="22387" y="8727"/>
                  </a:cubicBezTo>
                  <a:cubicBezTo>
                    <a:pt x="22589" y="8256"/>
                    <a:pt x="22925" y="7920"/>
                    <a:pt x="23396" y="7719"/>
                  </a:cubicBezTo>
                  <a:cubicBezTo>
                    <a:pt x="23463" y="6912"/>
                    <a:pt x="23664" y="6172"/>
                    <a:pt x="23933" y="5433"/>
                  </a:cubicBezTo>
                  <a:cubicBezTo>
                    <a:pt x="24001" y="5231"/>
                    <a:pt x="24001" y="4962"/>
                    <a:pt x="23799" y="4761"/>
                  </a:cubicBezTo>
                  <a:cubicBezTo>
                    <a:pt x="20303" y="3483"/>
                    <a:pt x="16606" y="2677"/>
                    <a:pt x="12908" y="2273"/>
                  </a:cubicBezTo>
                  <a:cubicBezTo>
                    <a:pt x="12303" y="2273"/>
                    <a:pt x="11765" y="2273"/>
                    <a:pt x="11227" y="1803"/>
                  </a:cubicBezTo>
                  <a:cubicBezTo>
                    <a:pt x="10987" y="1562"/>
                    <a:pt x="10747" y="1185"/>
                    <a:pt x="10409" y="1185"/>
                  </a:cubicBezTo>
                  <a:cubicBezTo>
                    <a:pt x="10274" y="1185"/>
                    <a:pt x="10123" y="1246"/>
                    <a:pt x="9950" y="1399"/>
                  </a:cubicBezTo>
                  <a:cubicBezTo>
                    <a:pt x="9412" y="1803"/>
                    <a:pt x="9278" y="2475"/>
                    <a:pt x="9547" y="3080"/>
                  </a:cubicBezTo>
                  <a:cubicBezTo>
                    <a:pt x="9748" y="3483"/>
                    <a:pt x="10219" y="3954"/>
                    <a:pt x="9748" y="4290"/>
                  </a:cubicBezTo>
                  <a:cubicBezTo>
                    <a:pt x="8538" y="5231"/>
                    <a:pt x="9412" y="5836"/>
                    <a:pt x="10084" y="6576"/>
                  </a:cubicBezTo>
                  <a:cubicBezTo>
                    <a:pt x="8874" y="6172"/>
                    <a:pt x="8336" y="5567"/>
                    <a:pt x="9210" y="4492"/>
                  </a:cubicBezTo>
                  <a:cubicBezTo>
                    <a:pt x="9614" y="4021"/>
                    <a:pt x="9547" y="3214"/>
                    <a:pt x="8942" y="2878"/>
                  </a:cubicBezTo>
                  <a:cubicBezTo>
                    <a:pt x="8404" y="2408"/>
                    <a:pt x="7933" y="1803"/>
                    <a:pt x="7597" y="1130"/>
                  </a:cubicBezTo>
                  <a:cubicBezTo>
                    <a:pt x="7169" y="464"/>
                    <a:pt x="6606" y="0"/>
                    <a:pt x="6004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4741925" y="4063400"/>
              <a:ext cx="517700" cy="388200"/>
            </a:xfrm>
            <a:custGeom>
              <a:avLst/>
              <a:gdLst/>
              <a:ahLst/>
              <a:cxnLst/>
              <a:rect l="l" t="t" r="r" b="b"/>
              <a:pathLst>
                <a:path w="20708" h="15528" extrusionOk="0">
                  <a:moveTo>
                    <a:pt x="6253" y="0"/>
                  </a:moveTo>
                  <a:cubicBezTo>
                    <a:pt x="6051" y="67"/>
                    <a:pt x="5850" y="202"/>
                    <a:pt x="5850" y="336"/>
                  </a:cubicBezTo>
                  <a:cubicBezTo>
                    <a:pt x="6186" y="1614"/>
                    <a:pt x="5715" y="2958"/>
                    <a:pt x="6320" y="4236"/>
                  </a:cubicBezTo>
                  <a:cubicBezTo>
                    <a:pt x="6656" y="5042"/>
                    <a:pt x="6253" y="5647"/>
                    <a:pt x="5648" y="6387"/>
                  </a:cubicBezTo>
                  <a:cubicBezTo>
                    <a:pt x="5424" y="6636"/>
                    <a:pt x="5199" y="6728"/>
                    <a:pt x="4978" y="6728"/>
                  </a:cubicBezTo>
                  <a:cubicBezTo>
                    <a:pt x="4603" y="6728"/>
                    <a:pt x="4238" y="6464"/>
                    <a:pt x="3900" y="6252"/>
                  </a:cubicBezTo>
                  <a:cubicBezTo>
                    <a:pt x="3663" y="6104"/>
                    <a:pt x="3399" y="6021"/>
                    <a:pt x="3167" y="6021"/>
                  </a:cubicBezTo>
                  <a:cubicBezTo>
                    <a:pt x="2873" y="6021"/>
                    <a:pt x="2631" y="6154"/>
                    <a:pt x="2556" y="6454"/>
                  </a:cubicBezTo>
                  <a:cubicBezTo>
                    <a:pt x="2219" y="8068"/>
                    <a:pt x="1077" y="9143"/>
                    <a:pt x="337" y="10421"/>
                  </a:cubicBezTo>
                  <a:cubicBezTo>
                    <a:pt x="1" y="11026"/>
                    <a:pt x="404" y="11429"/>
                    <a:pt x="808" y="11765"/>
                  </a:cubicBezTo>
                  <a:cubicBezTo>
                    <a:pt x="1480" y="12168"/>
                    <a:pt x="2152" y="12437"/>
                    <a:pt x="2892" y="12639"/>
                  </a:cubicBezTo>
                  <a:cubicBezTo>
                    <a:pt x="3093" y="12706"/>
                    <a:pt x="3295" y="12706"/>
                    <a:pt x="3430" y="12774"/>
                  </a:cubicBezTo>
                  <a:cubicBezTo>
                    <a:pt x="5715" y="13446"/>
                    <a:pt x="7867" y="14320"/>
                    <a:pt x="9951" y="15463"/>
                  </a:cubicBezTo>
                  <a:cubicBezTo>
                    <a:pt x="10100" y="15505"/>
                    <a:pt x="10255" y="15528"/>
                    <a:pt x="10411" y="15528"/>
                  </a:cubicBezTo>
                  <a:cubicBezTo>
                    <a:pt x="10748" y="15528"/>
                    <a:pt x="11087" y="15423"/>
                    <a:pt x="11362" y="15194"/>
                  </a:cubicBezTo>
                  <a:cubicBezTo>
                    <a:pt x="12371" y="14253"/>
                    <a:pt x="13245" y="13244"/>
                    <a:pt x="14052" y="12101"/>
                  </a:cubicBezTo>
                  <a:cubicBezTo>
                    <a:pt x="14052" y="11832"/>
                    <a:pt x="14253" y="11698"/>
                    <a:pt x="14455" y="11563"/>
                  </a:cubicBezTo>
                  <a:cubicBezTo>
                    <a:pt x="14589" y="11160"/>
                    <a:pt x="14388" y="11026"/>
                    <a:pt x="14052" y="10958"/>
                  </a:cubicBezTo>
                  <a:cubicBezTo>
                    <a:pt x="13977" y="10996"/>
                    <a:pt x="13949" y="11007"/>
                    <a:pt x="13942" y="11007"/>
                  </a:cubicBezTo>
                  <a:cubicBezTo>
                    <a:pt x="13930" y="11007"/>
                    <a:pt x="13972" y="10977"/>
                    <a:pt x="13960" y="10977"/>
                  </a:cubicBezTo>
                  <a:cubicBezTo>
                    <a:pt x="13952" y="10977"/>
                    <a:pt x="13924" y="10988"/>
                    <a:pt x="13850" y="11026"/>
                  </a:cubicBezTo>
                  <a:cubicBezTo>
                    <a:pt x="13850" y="10958"/>
                    <a:pt x="13984" y="10958"/>
                    <a:pt x="13984" y="10958"/>
                  </a:cubicBezTo>
                  <a:cubicBezTo>
                    <a:pt x="14791" y="10689"/>
                    <a:pt x="15463" y="10219"/>
                    <a:pt x="16001" y="9547"/>
                  </a:cubicBezTo>
                  <a:cubicBezTo>
                    <a:pt x="16203" y="9278"/>
                    <a:pt x="16270" y="8942"/>
                    <a:pt x="16203" y="8605"/>
                  </a:cubicBezTo>
                  <a:cubicBezTo>
                    <a:pt x="16203" y="8471"/>
                    <a:pt x="16136" y="8404"/>
                    <a:pt x="16001" y="8336"/>
                  </a:cubicBezTo>
                  <a:cubicBezTo>
                    <a:pt x="16034" y="8288"/>
                    <a:pt x="16066" y="8270"/>
                    <a:pt x="16098" y="8270"/>
                  </a:cubicBezTo>
                  <a:cubicBezTo>
                    <a:pt x="16174" y="8270"/>
                    <a:pt x="16244" y="8369"/>
                    <a:pt x="16296" y="8369"/>
                  </a:cubicBezTo>
                  <a:cubicBezTo>
                    <a:pt x="16312" y="8369"/>
                    <a:pt x="16325" y="8360"/>
                    <a:pt x="16337" y="8336"/>
                  </a:cubicBezTo>
                  <a:cubicBezTo>
                    <a:pt x="17615" y="7194"/>
                    <a:pt x="18018" y="5378"/>
                    <a:pt x="19699" y="4706"/>
                  </a:cubicBezTo>
                  <a:cubicBezTo>
                    <a:pt x="20304" y="4370"/>
                    <a:pt x="20640" y="3832"/>
                    <a:pt x="20707" y="3160"/>
                  </a:cubicBezTo>
                  <a:cubicBezTo>
                    <a:pt x="19766" y="2488"/>
                    <a:pt x="18556" y="2824"/>
                    <a:pt x="17615" y="2219"/>
                  </a:cubicBezTo>
                  <a:cubicBezTo>
                    <a:pt x="13850" y="1412"/>
                    <a:pt x="10220" y="67"/>
                    <a:pt x="6253" y="0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4106625" y="4224550"/>
              <a:ext cx="806775" cy="497500"/>
            </a:xfrm>
            <a:custGeom>
              <a:avLst/>
              <a:gdLst/>
              <a:ahLst/>
              <a:cxnLst/>
              <a:rect l="l" t="t" r="r" b="b"/>
              <a:pathLst>
                <a:path w="32271" h="19900" extrusionOk="0">
                  <a:moveTo>
                    <a:pt x="5221" y="1"/>
                  </a:moveTo>
                  <a:cubicBezTo>
                    <a:pt x="5062" y="1"/>
                    <a:pt x="4891" y="24"/>
                    <a:pt x="4707" y="75"/>
                  </a:cubicBezTo>
                  <a:cubicBezTo>
                    <a:pt x="3967" y="1823"/>
                    <a:pt x="2824" y="3235"/>
                    <a:pt x="1278" y="4311"/>
                  </a:cubicBezTo>
                  <a:cubicBezTo>
                    <a:pt x="740" y="4647"/>
                    <a:pt x="1" y="5185"/>
                    <a:pt x="606" y="6260"/>
                  </a:cubicBezTo>
                  <a:cubicBezTo>
                    <a:pt x="1211" y="5185"/>
                    <a:pt x="2152" y="4445"/>
                    <a:pt x="3362" y="4042"/>
                  </a:cubicBezTo>
                  <a:cubicBezTo>
                    <a:pt x="3766" y="3840"/>
                    <a:pt x="4102" y="3504"/>
                    <a:pt x="4236" y="3033"/>
                  </a:cubicBezTo>
                  <a:cubicBezTo>
                    <a:pt x="4505" y="2428"/>
                    <a:pt x="4841" y="1823"/>
                    <a:pt x="5312" y="1084"/>
                  </a:cubicBezTo>
                  <a:cubicBezTo>
                    <a:pt x="5581" y="2025"/>
                    <a:pt x="5581" y="2764"/>
                    <a:pt x="6387" y="2832"/>
                  </a:cubicBezTo>
                  <a:cubicBezTo>
                    <a:pt x="7530" y="2899"/>
                    <a:pt x="8337" y="3706"/>
                    <a:pt x="9413" y="3907"/>
                  </a:cubicBezTo>
                  <a:cubicBezTo>
                    <a:pt x="10892" y="4243"/>
                    <a:pt x="12035" y="6193"/>
                    <a:pt x="11833" y="8008"/>
                  </a:cubicBezTo>
                  <a:cubicBezTo>
                    <a:pt x="11228" y="7672"/>
                    <a:pt x="11564" y="6664"/>
                    <a:pt x="10757" y="6596"/>
                  </a:cubicBezTo>
                  <a:cubicBezTo>
                    <a:pt x="10219" y="7000"/>
                    <a:pt x="10287" y="7470"/>
                    <a:pt x="10488" y="8008"/>
                  </a:cubicBezTo>
                  <a:cubicBezTo>
                    <a:pt x="10757" y="8869"/>
                    <a:pt x="10639" y="9299"/>
                    <a:pt x="10064" y="9299"/>
                  </a:cubicBezTo>
                  <a:cubicBezTo>
                    <a:pt x="9921" y="9299"/>
                    <a:pt x="9749" y="9272"/>
                    <a:pt x="9547" y="9218"/>
                  </a:cubicBezTo>
                  <a:cubicBezTo>
                    <a:pt x="9233" y="9146"/>
                    <a:pt x="8920" y="9108"/>
                    <a:pt x="8609" y="9108"/>
                  </a:cubicBezTo>
                  <a:cubicBezTo>
                    <a:pt x="8054" y="9108"/>
                    <a:pt x="7510" y="9229"/>
                    <a:pt x="6992" y="9487"/>
                  </a:cubicBezTo>
                  <a:cubicBezTo>
                    <a:pt x="6839" y="9538"/>
                    <a:pt x="6570" y="9667"/>
                    <a:pt x="6390" y="9667"/>
                  </a:cubicBezTo>
                  <a:cubicBezTo>
                    <a:pt x="6333" y="9667"/>
                    <a:pt x="6285" y="9654"/>
                    <a:pt x="6253" y="9622"/>
                  </a:cubicBezTo>
                  <a:cubicBezTo>
                    <a:pt x="5977" y="9346"/>
                    <a:pt x="5732" y="9242"/>
                    <a:pt x="5506" y="9242"/>
                  </a:cubicBezTo>
                  <a:cubicBezTo>
                    <a:pt x="4853" y="9242"/>
                    <a:pt x="4365" y="10110"/>
                    <a:pt x="3766" y="10160"/>
                  </a:cubicBezTo>
                  <a:cubicBezTo>
                    <a:pt x="3228" y="10160"/>
                    <a:pt x="2959" y="10832"/>
                    <a:pt x="3295" y="11235"/>
                  </a:cubicBezTo>
                  <a:cubicBezTo>
                    <a:pt x="4371" y="12311"/>
                    <a:pt x="3564" y="12916"/>
                    <a:pt x="2757" y="13454"/>
                  </a:cubicBezTo>
                  <a:cubicBezTo>
                    <a:pt x="2219" y="13790"/>
                    <a:pt x="2018" y="14395"/>
                    <a:pt x="1547" y="14731"/>
                  </a:cubicBezTo>
                  <a:cubicBezTo>
                    <a:pt x="3362" y="16277"/>
                    <a:pt x="5379" y="17622"/>
                    <a:pt x="7396" y="18899"/>
                  </a:cubicBezTo>
                  <a:cubicBezTo>
                    <a:pt x="7732" y="19034"/>
                    <a:pt x="8001" y="19168"/>
                    <a:pt x="8337" y="19168"/>
                  </a:cubicBezTo>
                  <a:cubicBezTo>
                    <a:pt x="8606" y="19168"/>
                    <a:pt x="8875" y="19168"/>
                    <a:pt x="8942" y="18765"/>
                  </a:cubicBezTo>
                  <a:cubicBezTo>
                    <a:pt x="9040" y="18505"/>
                    <a:pt x="9216" y="18386"/>
                    <a:pt x="9371" y="18386"/>
                  </a:cubicBezTo>
                  <a:cubicBezTo>
                    <a:pt x="9538" y="18386"/>
                    <a:pt x="9682" y="18522"/>
                    <a:pt x="9682" y="18765"/>
                  </a:cubicBezTo>
                  <a:cubicBezTo>
                    <a:pt x="9682" y="19654"/>
                    <a:pt x="9943" y="19899"/>
                    <a:pt x="10296" y="19899"/>
                  </a:cubicBezTo>
                  <a:cubicBezTo>
                    <a:pt x="10638" y="19899"/>
                    <a:pt x="11066" y="19671"/>
                    <a:pt x="11429" y="19571"/>
                  </a:cubicBezTo>
                  <a:cubicBezTo>
                    <a:pt x="12236" y="19235"/>
                    <a:pt x="12909" y="18630"/>
                    <a:pt x="13379" y="17891"/>
                  </a:cubicBezTo>
                  <a:cubicBezTo>
                    <a:pt x="13850" y="17353"/>
                    <a:pt x="13984" y="16882"/>
                    <a:pt x="12976" y="16613"/>
                  </a:cubicBezTo>
                  <a:cubicBezTo>
                    <a:pt x="12505" y="16546"/>
                    <a:pt x="12505" y="16076"/>
                    <a:pt x="12841" y="15672"/>
                  </a:cubicBezTo>
                  <a:cubicBezTo>
                    <a:pt x="13245" y="15336"/>
                    <a:pt x="13581" y="14933"/>
                    <a:pt x="13984" y="14529"/>
                  </a:cubicBezTo>
                  <a:cubicBezTo>
                    <a:pt x="14656" y="13992"/>
                    <a:pt x="14925" y="13454"/>
                    <a:pt x="14253" y="12714"/>
                  </a:cubicBezTo>
                  <a:cubicBezTo>
                    <a:pt x="13850" y="12176"/>
                    <a:pt x="13917" y="11504"/>
                    <a:pt x="14320" y="11033"/>
                  </a:cubicBezTo>
                  <a:cubicBezTo>
                    <a:pt x="14925" y="10025"/>
                    <a:pt x="14925" y="10025"/>
                    <a:pt x="13984" y="9420"/>
                  </a:cubicBezTo>
                  <a:cubicBezTo>
                    <a:pt x="13715" y="9218"/>
                    <a:pt x="13715" y="9017"/>
                    <a:pt x="13782" y="8748"/>
                  </a:cubicBezTo>
                  <a:cubicBezTo>
                    <a:pt x="13850" y="8210"/>
                    <a:pt x="13715" y="7605"/>
                    <a:pt x="13514" y="7134"/>
                  </a:cubicBezTo>
                  <a:lnTo>
                    <a:pt x="15127" y="7134"/>
                  </a:lnTo>
                  <a:cubicBezTo>
                    <a:pt x="14724" y="8008"/>
                    <a:pt x="15934" y="8008"/>
                    <a:pt x="15934" y="8479"/>
                  </a:cubicBezTo>
                  <a:cubicBezTo>
                    <a:pt x="15934" y="9622"/>
                    <a:pt x="16875" y="9823"/>
                    <a:pt x="17547" y="10227"/>
                  </a:cubicBezTo>
                  <a:cubicBezTo>
                    <a:pt x="17480" y="10496"/>
                    <a:pt x="17413" y="10697"/>
                    <a:pt x="17278" y="10899"/>
                  </a:cubicBezTo>
                  <a:cubicBezTo>
                    <a:pt x="16606" y="11302"/>
                    <a:pt x="16404" y="12176"/>
                    <a:pt x="16808" y="12849"/>
                  </a:cubicBezTo>
                  <a:cubicBezTo>
                    <a:pt x="17211" y="13790"/>
                    <a:pt x="18085" y="13655"/>
                    <a:pt x="18757" y="13924"/>
                  </a:cubicBezTo>
                  <a:cubicBezTo>
                    <a:pt x="18801" y="13933"/>
                    <a:pt x="18845" y="13937"/>
                    <a:pt x="18890" y="13937"/>
                  </a:cubicBezTo>
                  <a:cubicBezTo>
                    <a:pt x="19192" y="13937"/>
                    <a:pt x="19506" y="13746"/>
                    <a:pt x="19564" y="13454"/>
                  </a:cubicBezTo>
                  <a:cubicBezTo>
                    <a:pt x="19631" y="13118"/>
                    <a:pt x="19497" y="12781"/>
                    <a:pt x="19228" y="12580"/>
                  </a:cubicBezTo>
                  <a:cubicBezTo>
                    <a:pt x="18825" y="12176"/>
                    <a:pt x="18152" y="12580"/>
                    <a:pt x="17883" y="11907"/>
                  </a:cubicBezTo>
                  <a:cubicBezTo>
                    <a:pt x="19295" y="11101"/>
                    <a:pt x="19430" y="11101"/>
                    <a:pt x="18488" y="9756"/>
                  </a:cubicBezTo>
                  <a:cubicBezTo>
                    <a:pt x="17951" y="9017"/>
                    <a:pt x="18220" y="8613"/>
                    <a:pt x="18892" y="8008"/>
                  </a:cubicBezTo>
                  <a:cubicBezTo>
                    <a:pt x="19251" y="9025"/>
                    <a:pt x="19716" y="9722"/>
                    <a:pt x="20665" y="9722"/>
                  </a:cubicBezTo>
                  <a:cubicBezTo>
                    <a:pt x="20784" y="9722"/>
                    <a:pt x="20909" y="9711"/>
                    <a:pt x="21043" y="9689"/>
                  </a:cubicBezTo>
                  <a:cubicBezTo>
                    <a:pt x="21349" y="9671"/>
                    <a:pt x="21651" y="9663"/>
                    <a:pt x="21949" y="9663"/>
                  </a:cubicBezTo>
                  <a:cubicBezTo>
                    <a:pt x="22762" y="9663"/>
                    <a:pt x="23550" y="9725"/>
                    <a:pt x="24337" y="9823"/>
                  </a:cubicBezTo>
                  <a:cubicBezTo>
                    <a:pt x="26892" y="10563"/>
                    <a:pt x="29514" y="11101"/>
                    <a:pt x="32136" y="11504"/>
                  </a:cubicBezTo>
                  <a:cubicBezTo>
                    <a:pt x="32270" y="11302"/>
                    <a:pt x="32270" y="11101"/>
                    <a:pt x="32136" y="10899"/>
                  </a:cubicBezTo>
                  <a:cubicBezTo>
                    <a:pt x="32001" y="10765"/>
                    <a:pt x="31867" y="10630"/>
                    <a:pt x="31665" y="10563"/>
                  </a:cubicBezTo>
                  <a:cubicBezTo>
                    <a:pt x="31463" y="10361"/>
                    <a:pt x="31127" y="10294"/>
                    <a:pt x="30858" y="10160"/>
                  </a:cubicBezTo>
                  <a:cubicBezTo>
                    <a:pt x="28304" y="9353"/>
                    <a:pt x="25547" y="9017"/>
                    <a:pt x="22993" y="8143"/>
                  </a:cubicBezTo>
                  <a:cubicBezTo>
                    <a:pt x="20774" y="7336"/>
                    <a:pt x="18421" y="6865"/>
                    <a:pt x="16270" y="5924"/>
                  </a:cubicBezTo>
                  <a:cubicBezTo>
                    <a:pt x="15934" y="5790"/>
                    <a:pt x="15598" y="5655"/>
                    <a:pt x="15261" y="5521"/>
                  </a:cubicBezTo>
                  <a:cubicBezTo>
                    <a:pt x="14522" y="5185"/>
                    <a:pt x="13782" y="4848"/>
                    <a:pt x="13110" y="4512"/>
                  </a:cubicBezTo>
                  <a:cubicBezTo>
                    <a:pt x="12976" y="4445"/>
                    <a:pt x="12841" y="4311"/>
                    <a:pt x="12640" y="4311"/>
                  </a:cubicBezTo>
                  <a:lnTo>
                    <a:pt x="12236" y="4042"/>
                  </a:lnTo>
                  <a:cubicBezTo>
                    <a:pt x="12102" y="3975"/>
                    <a:pt x="11967" y="3907"/>
                    <a:pt x="11833" y="3840"/>
                  </a:cubicBezTo>
                  <a:cubicBezTo>
                    <a:pt x="11497" y="3706"/>
                    <a:pt x="11228" y="3571"/>
                    <a:pt x="10959" y="3437"/>
                  </a:cubicBezTo>
                  <a:cubicBezTo>
                    <a:pt x="10690" y="3235"/>
                    <a:pt x="10354" y="3168"/>
                    <a:pt x="10018" y="3033"/>
                  </a:cubicBezTo>
                  <a:cubicBezTo>
                    <a:pt x="9749" y="2966"/>
                    <a:pt x="9547" y="2899"/>
                    <a:pt x="9345" y="2832"/>
                  </a:cubicBezTo>
                  <a:lnTo>
                    <a:pt x="8942" y="2630"/>
                  </a:lnTo>
                  <a:cubicBezTo>
                    <a:pt x="8740" y="2563"/>
                    <a:pt x="8471" y="2428"/>
                    <a:pt x="8404" y="2361"/>
                  </a:cubicBezTo>
                  <a:cubicBezTo>
                    <a:pt x="8270" y="2294"/>
                    <a:pt x="8135" y="2159"/>
                    <a:pt x="8001" y="2092"/>
                  </a:cubicBezTo>
                  <a:cubicBezTo>
                    <a:pt x="7732" y="1890"/>
                    <a:pt x="7463" y="1554"/>
                    <a:pt x="7261" y="1285"/>
                  </a:cubicBezTo>
                  <a:cubicBezTo>
                    <a:pt x="6635" y="716"/>
                    <a:pt x="6104" y="1"/>
                    <a:pt x="5221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987275" y="3929975"/>
              <a:ext cx="458875" cy="630700"/>
            </a:xfrm>
            <a:custGeom>
              <a:avLst/>
              <a:gdLst/>
              <a:ahLst/>
              <a:cxnLst/>
              <a:rect l="l" t="t" r="r" b="b"/>
              <a:pathLst>
                <a:path w="18355" h="25228" extrusionOk="0">
                  <a:moveTo>
                    <a:pt x="6007" y="1"/>
                  </a:moveTo>
                  <a:cubicBezTo>
                    <a:pt x="5827" y="1"/>
                    <a:pt x="5680" y="204"/>
                    <a:pt x="5581" y="698"/>
                  </a:cubicBezTo>
                  <a:cubicBezTo>
                    <a:pt x="5984" y="766"/>
                    <a:pt x="6320" y="967"/>
                    <a:pt x="6320" y="1438"/>
                  </a:cubicBezTo>
                  <a:cubicBezTo>
                    <a:pt x="6388" y="1774"/>
                    <a:pt x="6186" y="2110"/>
                    <a:pt x="5917" y="2245"/>
                  </a:cubicBezTo>
                  <a:cubicBezTo>
                    <a:pt x="5648" y="2446"/>
                    <a:pt x="4572" y="2245"/>
                    <a:pt x="5312" y="2917"/>
                  </a:cubicBezTo>
                  <a:cubicBezTo>
                    <a:pt x="5783" y="3253"/>
                    <a:pt x="5177" y="3925"/>
                    <a:pt x="5917" y="4060"/>
                  </a:cubicBezTo>
                  <a:cubicBezTo>
                    <a:pt x="6589" y="4194"/>
                    <a:pt x="7127" y="4665"/>
                    <a:pt x="7329" y="5337"/>
                  </a:cubicBezTo>
                  <a:cubicBezTo>
                    <a:pt x="7194" y="5404"/>
                    <a:pt x="7060" y="5539"/>
                    <a:pt x="6925" y="5539"/>
                  </a:cubicBezTo>
                  <a:cubicBezTo>
                    <a:pt x="6612" y="5479"/>
                    <a:pt x="6318" y="5446"/>
                    <a:pt x="6043" y="5446"/>
                  </a:cubicBezTo>
                  <a:cubicBezTo>
                    <a:pt x="5082" y="5446"/>
                    <a:pt x="4356" y="5853"/>
                    <a:pt x="3833" y="6951"/>
                  </a:cubicBezTo>
                  <a:cubicBezTo>
                    <a:pt x="3692" y="7280"/>
                    <a:pt x="3452" y="7445"/>
                    <a:pt x="3136" y="7445"/>
                  </a:cubicBezTo>
                  <a:cubicBezTo>
                    <a:pt x="3001" y="7445"/>
                    <a:pt x="2851" y="7415"/>
                    <a:pt x="2690" y="7354"/>
                  </a:cubicBezTo>
                  <a:cubicBezTo>
                    <a:pt x="2485" y="7310"/>
                    <a:pt x="2280" y="7289"/>
                    <a:pt x="2078" y="7289"/>
                  </a:cubicBezTo>
                  <a:cubicBezTo>
                    <a:pt x="1352" y="7289"/>
                    <a:pt x="661" y="7568"/>
                    <a:pt x="135" y="8094"/>
                  </a:cubicBezTo>
                  <a:cubicBezTo>
                    <a:pt x="1" y="8228"/>
                    <a:pt x="1" y="8430"/>
                    <a:pt x="1" y="8631"/>
                  </a:cubicBezTo>
                  <a:cubicBezTo>
                    <a:pt x="65" y="8822"/>
                    <a:pt x="158" y="8893"/>
                    <a:pt x="260" y="8893"/>
                  </a:cubicBezTo>
                  <a:cubicBezTo>
                    <a:pt x="375" y="8893"/>
                    <a:pt x="500" y="8805"/>
                    <a:pt x="606" y="8699"/>
                  </a:cubicBezTo>
                  <a:cubicBezTo>
                    <a:pt x="779" y="8612"/>
                    <a:pt x="952" y="8550"/>
                    <a:pt x="1103" y="8550"/>
                  </a:cubicBezTo>
                  <a:cubicBezTo>
                    <a:pt x="1306" y="8550"/>
                    <a:pt x="1470" y="8660"/>
                    <a:pt x="1547" y="8967"/>
                  </a:cubicBezTo>
                  <a:cubicBezTo>
                    <a:pt x="1614" y="9438"/>
                    <a:pt x="1547" y="9774"/>
                    <a:pt x="942" y="9841"/>
                  </a:cubicBezTo>
                  <a:cubicBezTo>
                    <a:pt x="539" y="9841"/>
                    <a:pt x="203" y="10245"/>
                    <a:pt x="203" y="10648"/>
                  </a:cubicBezTo>
                  <a:cubicBezTo>
                    <a:pt x="539" y="10917"/>
                    <a:pt x="1077" y="11052"/>
                    <a:pt x="1211" y="11320"/>
                  </a:cubicBezTo>
                  <a:cubicBezTo>
                    <a:pt x="1334" y="11566"/>
                    <a:pt x="1512" y="11867"/>
                    <a:pt x="1849" y="11867"/>
                  </a:cubicBezTo>
                  <a:cubicBezTo>
                    <a:pt x="1881" y="11867"/>
                    <a:pt x="1915" y="11864"/>
                    <a:pt x="1951" y="11858"/>
                  </a:cubicBezTo>
                  <a:cubicBezTo>
                    <a:pt x="2556" y="11724"/>
                    <a:pt x="2287" y="11253"/>
                    <a:pt x="2219" y="10850"/>
                  </a:cubicBezTo>
                  <a:cubicBezTo>
                    <a:pt x="2152" y="10514"/>
                    <a:pt x="2354" y="10178"/>
                    <a:pt x="2690" y="10110"/>
                  </a:cubicBezTo>
                  <a:cubicBezTo>
                    <a:pt x="3228" y="9976"/>
                    <a:pt x="3631" y="9640"/>
                    <a:pt x="3833" y="9102"/>
                  </a:cubicBezTo>
                  <a:cubicBezTo>
                    <a:pt x="3975" y="8677"/>
                    <a:pt x="4382" y="8418"/>
                    <a:pt x="4798" y="8418"/>
                  </a:cubicBezTo>
                  <a:cubicBezTo>
                    <a:pt x="4974" y="8418"/>
                    <a:pt x="5152" y="8464"/>
                    <a:pt x="5312" y="8564"/>
                  </a:cubicBezTo>
                  <a:cubicBezTo>
                    <a:pt x="6119" y="8900"/>
                    <a:pt x="5917" y="9573"/>
                    <a:pt x="5581" y="10043"/>
                  </a:cubicBezTo>
                  <a:cubicBezTo>
                    <a:pt x="4774" y="11320"/>
                    <a:pt x="4841" y="12329"/>
                    <a:pt x="6119" y="13270"/>
                  </a:cubicBezTo>
                  <a:cubicBezTo>
                    <a:pt x="6791" y="13673"/>
                    <a:pt x="6993" y="14346"/>
                    <a:pt x="6051" y="14749"/>
                  </a:cubicBezTo>
                  <a:cubicBezTo>
                    <a:pt x="5648" y="14951"/>
                    <a:pt x="5379" y="15152"/>
                    <a:pt x="5514" y="15623"/>
                  </a:cubicBezTo>
                  <a:cubicBezTo>
                    <a:pt x="5648" y="16094"/>
                    <a:pt x="5648" y="16564"/>
                    <a:pt x="5110" y="16833"/>
                  </a:cubicBezTo>
                  <a:cubicBezTo>
                    <a:pt x="5005" y="16886"/>
                    <a:pt x="4905" y="16907"/>
                    <a:pt x="4809" y="16907"/>
                  </a:cubicBezTo>
                  <a:cubicBezTo>
                    <a:pt x="4410" y="16907"/>
                    <a:pt x="4064" y="16538"/>
                    <a:pt x="3631" y="16430"/>
                  </a:cubicBezTo>
                  <a:lnTo>
                    <a:pt x="3631" y="16430"/>
                  </a:lnTo>
                  <a:cubicBezTo>
                    <a:pt x="3698" y="17237"/>
                    <a:pt x="3967" y="17909"/>
                    <a:pt x="3430" y="18581"/>
                  </a:cubicBezTo>
                  <a:cubicBezTo>
                    <a:pt x="2892" y="19253"/>
                    <a:pt x="3093" y="19388"/>
                    <a:pt x="4035" y="20127"/>
                  </a:cubicBezTo>
                  <a:cubicBezTo>
                    <a:pt x="4102" y="20060"/>
                    <a:pt x="4236" y="19926"/>
                    <a:pt x="4236" y="19791"/>
                  </a:cubicBezTo>
                  <a:cubicBezTo>
                    <a:pt x="4102" y="18984"/>
                    <a:pt x="4169" y="18178"/>
                    <a:pt x="5110" y="17842"/>
                  </a:cubicBezTo>
                  <a:cubicBezTo>
                    <a:pt x="5309" y="17771"/>
                    <a:pt x="5496" y="17739"/>
                    <a:pt x="5672" y="17739"/>
                  </a:cubicBezTo>
                  <a:cubicBezTo>
                    <a:pt x="6332" y="17739"/>
                    <a:pt x="6851" y="18185"/>
                    <a:pt x="7329" y="18716"/>
                  </a:cubicBezTo>
                  <a:cubicBezTo>
                    <a:pt x="7867" y="19361"/>
                    <a:pt x="8137" y="19643"/>
                    <a:pt x="8486" y="19643"/>
                  </a:cubicBezTo>
                  <a:cubicBezTo>
                    <a:pt x="8792" y="19643"/>
                    <a:pt x="9158" y="19428"/>
                    <a:pt x="9816" y="19052"/>
                  </a:cubicBezTo>
                  <a:cubicBezTo>
                    <a:pt x="10018" y="18917"/>
                    <a:pt x="10287" y="18783"/>
                    <a:pt x="10488" y="18581"/>
                  </a:cubicBezTo>
                  <a:cubicBezTo>
                    <a:pt x="10657" y="18413"/>
                    <a:pt x="10875" y="18329"/>
                    <a:pt x="11094" y="18329"/>
                  </a:cubicBezTo>
                  <a:cubicBezTo>
                    <a:pt x="11312" y="18329"/>
                    <a:pt x="11531" y="18413"/>
                    <a:pt x="11699" y="18581"/>
                  </a:cubicBezTo>
                  <a:cubicBezTo>
                    <a:pt x="12102" y="18917"/>
                    <a:pt x="11968" y="19388"/>
                    <a:pt x="11766" y="19657"/>
                  </a:cubicBezTo>
                  <a:cubicBezTo>
                    <a:pt x="11564" y="19993"/>
                    <a:pt x="11094" y="20396"/>
                    <a:pt x="11497" y="20732"/>
                  </a:cubicBezTo>
                  <a:cubicBezTo>
                    <a:pt x="12371" y="21405"/>
                    <a:pt x="12774" y="22413"/>
                    <a:pt x="13581" y="23153"/>
                  </a:cubicBezTo>
                  <a:cubicBezTo>
                    <a:pt x="13915" y="23375"/>
                    <a:pt x="14295" y="23506"/>
                    <a:pt x="14645" y="23506"/>
                  </a:cubicBezTo>
                  <a:cubicBezTo>
                    <a:pt x="14718" y="23506"/>
                    <a:pt x="14789" y="23500"/>
                    <a:pt x="14858" y="23489"/>
                  </a:cubicBezTo>
                  <a:cubicBezTo>
                    <a:pt x="15665" y="23489"/>
                    <a:pt x="16068" y="23287"/>
                    <a:pt x="15463" y="22413"/>
                  </a:cubicBezTo>
                  <a:cubicBezTo>
                    <a:pt x="15329" y="22279"/>
                    <a:pt x="15396" y="22077"/>
                    <a:pt x="15732" y="21808"/>
                  </a:cubicBezTo>
                  <a:cubicBezTo>
                    <a:pt x="16203" y="22413"/>
                    <a:pt x="17077" y="22816"/>
                    <a:pt x="16203" y="23892"/>
                  </a:cubicBezTo>
                  <a:cubicBezTo>
                    <a:pt x="15934" y="24295"/>
                    <a:pt x="16068" y="24901"/>
                    <a:pt x="16539" y="25102"/>
                  </a:cubicBezTo>
                  <a:cubicBezTo>
                    <a:pt x="16686" y="25191"/>
                    <a:pt x="16782" y="25227"/>
                    <a:pt x="16845" y="25227"/>
                  </a:cubicBezTo>
                  <a:cubicBezTo>
                    <a:pt x="17070" y="25227"/>
                    <a:pt x="16882" y="24760"/>
                    <a:pt x="17144" y="24497"/>
                  </a:cubicBezTo>
                  <a:cubicBezTo>
                    <a:pt x="17268" y="24373"/>
                    <a:pt x="17382" y="24332"/>
                    <a:pt x="17495" y="24332"/>
                  </a:cubicBezTo>
                  <a:cubicBezTo>
                    <a:pt x="17687" y="24332"/>
                    <a:pt x="17873" y="24455"/>
                    <a:pt x="18085" y="24497"/>
                  </a:cubicBezTo>
                  <a:lnTo>
                    <a:pt x="18152" y="23556"/>
                  </a:lnTo>
                  <a:cubicBezTo>
                    <a:pt x="18287" y="23354"/>
                    <a:pt x="18354" y="23018"/>
                    <a:pt x="18287" y="22749"/>
                  </a:cubicBezTo>
                  <a:cubicBezTo>
                    <a:pt x="17951" y="22010"/>
                    <a:pt x="17480" y="21337"/>
                    <a:pt x="16875" y="20800"/>
                  </a:cubicBezTo>
                  <a:lnTo>
                    <a:pt x="16741" y="20598"/>
                  </a:lnTo>
                  <a:cubicBezTo>
                    <a:pt x="16606" y="20463"/>
                    <a:pt x="16539" y="20329"/>
                    <a:pt x="16405" y="20195"/>
                  </a:cubicBezTo>
                  <a:cubicBezTo>
                    <a:pt x="16203" y="19657"/>
                    <a:pt x="15732" y="19186"/>
                    <a:pt x="15262" y="18850"/>
                  </a:cubicBezTo>
                  <a:cubicBezTo>
                    <a:pt x="14589" y="17102"/>
                    <a:pt x="13648" y="15421"/>
                    <a:pt x="12438" y="14010"/>
                  </a:cubicBezTo>
                  <a:cubicBezTo>
                    <a:pt x="11699" y="11522"/>
                    <a:pt x="10287" y="9438"/>
                    <a:pt x="9211" y="7152"/>
                  </a:cubicBezTo>
                  <a:cubicBezTo>
                    <a:pt x="9077" y="7018"/>
                    <a:pt x="9077" y="6883"/>
                    <a:pt x="9144" y="6749"/>
                  </a:cubicBezTo>
                  <a:cubicBezTo>
                    <a:pt x="9211" y="5606"/>
                    <a:pt x="8472" y="4530"/>
                    <a:pt x="8337" y="3388"/>
                  </a:cubicBezTo>
                  <a:cubicBezTo>
                    <a:pt x="8270" y="3253"/>
                    <a:pt x="8203" y="3051"/>
                    <a:pt x="8136" y="2917"/>
                  </a:cubicBezTo>
                  <a:cubicBezTo>
                    <a:pt x="8001" y="2648"/>
                    <a:pt x="7867" y="2446"/>
                    <a:pt x="7665" y="2245"/>
                  </a:cubicBezTo>
                  <a:cubicBezTo>
                    <a:pt x="7581" y="2217"/>
                    <a:pt x="7498" y="2201"/>
                    <a:pt x="7424" y="2201"/>
                  </a:cubicBezTo>
                  <a:cubicBezTo>
                    <a:pt x="7319" y="2201"/>
                    <a:pt x="7234" y="2233"/>
                    <a:pt x="7194" y="2312"/>
                  </a:cubicBezTo>
                  <a:cubicBezTo>
                    <a:pt x="6522" y="1841"/>
                    <a:pt x="6993" y="1102"/>
                    <a:pt x="6656" y="564"/>
                  </a:cubicBezTo>
                  <a:cubicBezTo>
                    <a:pt x="6417" y="221"/>
                    <a:pt x="6194" y="1"/>
                    <a:pt x="60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4029325" y="4000275"/>
              <a:ext cx="996675" cy="514150"/>
            </a:xfrm>
            <a:custGeom>
              <a:avLst/>
              <a:gdLst/>
              <a:ahLst/>
              <a:cxnLst/>
              <a:rect l="l" t="t" r="r" b="b"/>
              <a:pathLst>
                <a:path w="39867" h="20566" extrusionOk="0">
                  <a:moveTo>
                    <a:pt x="882" y="0"/>
                  </a:moveTo>
                  <a:cubicBezTo>
                    <a:pt x="628" y="0"/>
                    <a:pt x="359" y="105"/>
                    <a:pt x="67" y="374"/>
                  </a:cubicBezTo>
                  <a:cubicBezTo>
                    <a:pt x="0" y="576"/>
                    <a:pt x="0" y="777"/>
                    <a:pt x="0" y="979"/>
                  </a:cubicBezTo>
                  <a:cubicBezTo>
                    <a:pt x="471" y="3063"/>
                    <a:pt x="2622" y="3735"/>
                    <a:pt x="3765" y="5214"/>
                  </a:cubicBezTo>
                  <a:cubicBezTo>
                    <a:pt x="4975" y="6626"/>
                    <a:pt x="6387" y="7971"/>
                    <a:pt x="7866" y="9114"/>
                  </a:cubicBezTo>
                  <a:cubicBezTo>
                    <a:pt x="8807" y="9450"/>
                    <a:pt x="9614" y="9987"/>
                    <a:pt x="10286" y="10794"/>
                  </a:cubicBezTo>
                  <a:cubicBezTo>
                    <a:pt x="10622" y="11063"/>
                    <a:pt x="11026" y="11265"/>
                    <a:pt x="11429" y="11534"/>
                  </a:cubicBezTo>
                  <a:cubicBezTo>
                    <a:pt x="11631" y="11803"/>
                    <a:pt x="12034" y="11735"/>
                    <a:pt x="12236" y="11937"/>
                  </a:cubicBezTo>
                  <a:cubicBezTo>
                    <a:pt x="12370" y="12072"/>
                    <a:pt x="12572" y="12206"/>
                    <a:pt x="12706" y="12340"/>
                  </a:cubicBezTo>
                  <a:lnTo>
                    <a:pt x="14185" y="12811"/>
                  </a:lnTo>
                  <a:cubicBezTo>
                    <a:pt x="14454" y="12946"/>
                    <a:pt x="14858" y="12878"/>
                    <a:pt x="15059" y="13214"/>
                  </a:cubicBezTo>
                  <a:cubicBezTo>
                    <a:pt x="15194" y="13282"/>
                    <a:pt x="15328" y="13416"/>
                    <a:pt x="15463" y="13551"/>
                  </a:cubicBezTo>
                  <a:cubicBezTo>
                    <a:pt x="15597" y="13618"/>
                    <a:pt x="15732" y="13618"/>
                    <a:pt x="15866" y="13618"/>
                  </a:cubicBezTo>
                  <a:cubicBezTo>
                    <a:pt x="16161" y="13562"/>
                    <a:pt x="16451" y="13522"/>
                    <a:pt x="16724" y="13522"/>
                  </a:cubicBezTo>
                  <a:cubicBezTo>
                    <a:pt x="17444" y="13522"/>
                    <a:pt x="18042" y="13803"/>
                    <a:pt x="18286" y="14828"/>
                  </a:cubicBezTo>
                  <a:cubicBezTo>
                    <a:pt x="18421" y="15097"/>
                    <a:pt x="18757" y="15231"/>
                    <a:pt x="19026" y="15231"/>
                  </a:cubicBezTo>
                  <a:cubicBezTo>
                    <a:pt x="19216" y="15301"/>
                    <a:pt x="19418" y="15327"/>
                    <a:pt x="19626" y="15327"/>
                  </a:cubicBezTo>
                  <a:cubicBezTo>
                    <a:pt x="20175" y="15327"/>
                    <a:pt x="20768" y="15150"/>
                    <a:pt x="21305" y="15150"/>
                  </a:cubicBezTo>
                  <a:cubicBezTo>
                    <a:pt x="21932" y="15150"/>
                    <a:pt x="22482" y="15392"/>
                    <a:pt x="22791" y="16441"/>
                  </a:cubicBezTo>
                  <a:cubicBezTo>
                    <a:pt x="22833" y="16569"/>
                    <a:pt x="23011" y="16616"/>
                    <a:pt x="23204" y="16616"/>
                  </a:cubicBezTo>
                  <a:cubicBezTo>
                    <a:pt x="23315" y="16616"/>
                    <a:pt x="23432" y="16600"/>
                    <a:pt x="23530" y="16576"/>
                  </a:cubicBezTo>
                  <a:cubicBezTo>
                    <a:pt x="23674" y="16549"/>
                    <a:pt x="23811" y="16536"/>
                    <a:pt x="23942" y="16536"/>
                  </a:cubicBezTo>
                  <a:cubicBezTo>
                    <a:pt x="24786" y="16536"/>
                    <a:pt x="25368" y="17060"/>
                    <a:pt x="25950" y="17584"/>
                  </a:cubicBezTo>
                  <a:cubicBezTo>
                    <a:pt x="28707" y="18525"/>
                    <a:pt x="31597" y="19063"/>
                    <a:pt x="34421" y="19736"/>
                  </a:cubicBezTo>
                  <a:cubicBezTo>
                    <a:pt x="34623" y="19803"/>
                    <a:pt x="34757" y="19937"/>
                    <a:pt x="34892" y="20004"/>
                  </a:cubicBezTo>
                  <a:lnTo>
                    <a:pt x="35093" y="20004"/>
                  </a:lnTo>
                  <a:lnTo>
                    <a:pt x="35228" y="20072"/>
                  </a:lnTo>
                  <a:cubicBezTo>
                    <a:pt x="35698" y="20401"/>
                    <a:pt x="36235" y="20566"/>
                    <a:pt x="36791" y="20566"/>
                  </a:cubicBezTo>
                  <a:cubicBezTo>
                    <a:pt x="37029" y="20566"/>
                    <a:pt x="37271" y="20536"/>
                    <a:pt x="37513" y="20475"/>
                  </a:cubicBezTo>
                  <a:cubicBezTo>
                    <a:pt x="38118" y="19332"/>
                    <a:pt x="39329" y="18862"/>
                    <a:pt x="39866" y="17651"/>
                  </a:cubicBezTo>
                  <a:lnTo>
                    <a:pt x="38455" y="17584"/>
                  </a:lnTo>
                  <a:cubicBezTo>
                    <a:pt x="37110" y="16778"/>
                    <a:pt x="35497" y="16441"/>
                    <a:pt x="34085" y="15769"/>
                  </a:cubicBezTo>
                  <a:cubicBezTo>
                    <a:pt x="33278" y="15299"/>
                    <a:pt x="32135" y="15836"/>
                    <a:pt x="31597" y="14761"/>
                  </a:cubicBezTo>
                  <a:cubicBezTo>
                    <a:pt x="31210" y="14761"/>
                    <a:pt x="30816" y="14788"/>
                    <a:pt x="30428" y="14788"/>
                  </a:cubicBezTo>
                  <a:cubicBezTo>
                    <a:pt x="29604" y="14788"/>
                    <a:pt x="28809" y="14664"/>
                    <a:pt x="28169" y="13887"/>
                  </a:cubicBezTo>
                  <a:cubicBezTo>
                    <a:pt x="28034" y="13819"/>
                    <a:pt x="27833" y="13752"/>
                    <a:pt x="27631" y="13752"/>
                  </a:cubicBezTo>
                  <a:cubicBezTo>
                    <a:pt x="27351" y="13819"/>
                    <a:pt x="27079" y="13849"/>
                    <a:pt x="26814" y="13849"/>
                  </a:cubicBezTo>
                  <a:cubicBezTo>
                    <a:pt x="25742" y="13849"/>
                    <a:pt x="24783" y="13363"/>
                    <a:pt x="23866" y="12878"/>
                  </a:cubicBezTo>
                  <a:cubicBezTo>
                    <a:pt x="23461" y="12676"/>
                    <a:pt x="23132" y="12358"/>
                    <a:pt x="22706" y="12358"/>
                  </a:cubicBezTo>
                  <a:cubicBezTo>
                    <a:pt x="22567" y="12358"/>
                    <a:pt x="22418" y="12392"/>
                    <a:pt x="22253" y="12475"/>
                  </a:cubicBezTo>
                  <a:cubicBezTo>
                    <a:pt x="22037" y="12589"/>
                    <a:pt x="21886" y="12636"/>
                    <a:pt x="21780" y="12636"/>
                  </a:cubicBezTo>
                  <a:cubicBezTo>
                    <a:pt x="21325" y="12636"/>
                    <a:pt x="21706" y="11765"/>
                    <a:pt x="21379" y="11601"/>
                  </a:cubicBezTo>
                  <a:cubicBezTo>
                    <a:pt x="21244" y="11467"/>
                    <a:pt x="21110" y="11399"/>
                    <a:pt x="20908" y="11332"/>
                  </a:cubicBezTo>
                  <a:cubicBezTo>
                    <a:pt x="20600" y="11429"/>
                    <a:pt x="20280" y="11475"/>
                    <a:pt x="19962" y="11475"/>
                  </a:cubicBezTo>
                  <a:cubicBezTo>
                    <a:pt x="19171" y="11475"/>
                    <a:pt x="18391" y="11187"/>
                    <a:pt x="17816" y="10660"/>
                  </a:cubicBezTo>
                  <a:cubicBezTo>
                    <a:pt x="17681" y="10525"/>
                    <a:pt x="17547" y="10391"/>
                    <a:pt x="17345" y="10324"/>
                  </a:cubicBezTo>
                  <a:cubicBezTo>
                    <a:pt x="14858" y="8643"/>
                    <a:pt x="12169" y="7164"/>
                    <a:pt x="9412" y="5887"/>
                  </a:cubicBezTo>
                  <a:cubicBezTo>
                    <a:pt x="8874" y="5416"/>
                    <a:pt x="8269" y="5080"/>
                    <a:pt x="7731" y="4609"/>
                  </a:cubicBezTo>
                  <a:cubicBezTo>
                    <a:pt x="7597" y="4475"/>
                    <a:pt x="7463" y="4340"/>
                    <a:pt x="7328" y="4273"/>
                  </a:cubicBezTo>
                  <a:cubicBezTo>
                    <a:pt x="6723" y="3803"/>
                    <a:pt x="6118" y="3399"/>
                    <a:pt x="5446" y="3063"/>
                  </a:cubicBezTo>
                  <a:cubicBezTo>
                    <a:pt x="4303" y="2458"/>
                    <a:pt x="3227" y="1651"/>
                    <a:pt x="2286" y="777"/>
                  </a:cubicBezTo>
                  <a:cubicBezTo>
                    <a:pt x="1838" y="419"/>
                    <a:pt x="1390" y="0"/>
                    <a:pt x="882" y="0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4792350" y="3230525"/>
              <a:ext cx="971475" cy="142475"/>
            </a:xfrm>
            <a:custGeom>
              <a:avLst/>
              <a:gdLst/>
              <a:ahLst/>
              <a:cxnLst/>
              <a:rect l="l" t="t" r="r" b="b"/>
              <a:pathLst>
                <a:path w="38859" h="5699" extrusionOk="0">
                  <a:moveTo>
                    <a:pt x="1781" y="0"/>
                  </a:moveTo>
                  <a:cubicBezTo>
                    <a:pt x="1125" y="0"/>
                    <a:pt x="816" y="567"/>
                    <a:pt x="404" y="978"/>
                  </a:cubicBezTo>
                  <a:cubicBezTo>
                    <a:pt x="68" y="1315"/>
                    <a:pt x="1" y="1718"/>
                    <a:pt x="135" y="2121"/>
                  </a:cubicBezTo>
                  <a:cubicBezTo>
                    <a:pt x="539" y="2794"/>
                    <a:pt x="1345" y="2525"/>
                    <a:pt x="1883" y="2928"/>
                  </a:cubicBezTo>
                  <a:cubicBezTo>
                    <a:pt x="6925" y="4205"/>
                    <a:pt x="12102" y="4945"/>
                    <a:pt x="17278" y="5214"/>
                  </a:cubicBezTo>
                  <a:cubicBezTo>
                    <a:pt x="21984" y="5550"/>
                    <a:pt x="26690" y="5416"/>
                    <a:pt x="31463" y="5684"/>
                  </a:cubicBezTo>
                  <a:cubicBezTo>
                    <a:pt x="31601" y="5694"/>
                    <a:pt x="31738" y="5699"/>
                    <a:pt x="31875" y="5699"/>
                  </a:cubicBezTo>
                  <a:cubicBezTo>
                    <a:pt x="33214" y="5699"/>
                    <a:pt x="34556" y="5275"/>
                    <a:pt x="35925" y="5275"/>
                  </a:cubicBezTo>
                  <a:cubicBezTo>
                    <a:pt x="36340" y="5275"/>
                    <a:pt x="36757" y="5314"/>
                    <a:pt x="37178" y="5416"/>
                  </a:cubicBezTo>
                  <a:cubicBezTo>
                    <a:pt x="37917" y="4407"/>
                    <a:pt x="38522" y="3264"/>
                    <a:pt x="38858" y="2121"/>
                  </a:cubicBezTo>
                  <a:lnTo>
                    <a:pt x="38858" y="2121"/>
                  </a:lnTo>
                  <a:cubicBezTo>
                    <a:pt x="38311" y="2223"/>
                    <a:pt x="37757" y="2257"/>
                    <a:pt x="37200" y="2257"/>
                  </a:cubicBezTo>
                  <a:cubicBezTo>
                    <a:pt x="36060" y="2257"/>
                    <a:pt x="34909" y="2114"/>
                    <a:pt x="33780" y="2114"/>
                  </a:cubicBezTo>
                  <a:cubicBezTo>
                    <a:pt x="33635" y="2114"/>
                    <a:pt x="33490" y="2116"/>
                    <a:pt x="33346" y="2121"/>
                  </a:cubicBezTo>
                  <a:cubicBezTo>
                    <a:pt x="32660" y="2164"/>
                    <a:pt x="31974" y="2317"/>
                    <a:pt x="31287" y="2317"/>
                  </a:cubicBezTo>
                  <a:cubicBezTo>
                    <a:pt x="30898" y="2317"/>
                    <a:pt x="30508" y="2267"/>
                    <a:pt x="30119" y="2121"/>
                  </a:cubicBezTo>
                  <a:cubicBezTo>
                    <a:pt x="29899" y="2198"/>
                    <a:pt x="29688" y="2230"/>
                    <a:pt x="29484" y="2230"/>
                  </a:cubicBezTo>
                  <a:cubicBezTo>
                    <a:pt x="28471" y="2230"/>
                    <a:pt x="27614" y="1446"/>
                    <a:pt x="26592" y="1446"/>
                  </a:cubicBezTo>
                  <a:cubicBezTo>
                    <a:pt x="26558" y="1446"/>
                    <a:pt x="26523" y="1447"/>
                    <a:pt x="26489" y="1449"/>
                  </a:cubicBezTo>
                  <a:cubicBezTo>
                    <a:pt x="25519" y="1492"/>
                    <a:pt x="24551" y="1511"/>
                    <a:pt x="23584" y="1511"/>
                  </a:cubicBezTo>
                  <a:cubicBezTo>
                    <a:pt x="18518" y="1511"/>
                    <a:pt x="13485" y="992"/>
                    <a:pt x="8404" y="710"/>
                  </a:cubicBezTo>
                  <a:cubicBezTo>
                    <a:pt x="8213" y="691"/>
                    <a:pt x="8020" y="683"/>
                    <a:pt x="7827" y="683"/>
                  </a:cubicBezTo>
                  <a:cubicBezTo>
                    <a:pt x="6834" y="683"/>
                    <a:pt x="5818" y="888"/>
                    <a:pt x="4814" y="888"/>
                  </a:cubicBezTo>
                  <a:cubicBezTo>
                    <a:pt x="3885" y="888"/>
                    <a:pt x="2965" y="712"/>
                    <a:pt x="2085" y="37"/>
                  </a:cubicBezTo>
                  <a:cubicBezTo>
                    <a:pt x="1976" y="12"/>
                    <a:pt x="1875" y="0"/>
                    <a:pt x="1781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927475" y="3387750"/>
              <a:ext cx="683350" cy="355400"/>
            </a:xfrm>
            <a:custGeom>
              <a:avLst/>
              <a:gdLst/>
              <a:ahLst/>
              <a:cxnLst/>
              <a:rect l="l" t="t" r="r" b="b"/>
              <a:pathLst>
                <a:path w="27334" h="14216" extrusionOk="0">
                  <a:moveTo>
                    <a:pt x="26729" y="0"/>
                  </a:moveTo>
                  <a:cubicBezTo>
                    <a:pt x="25922" y="0"/>
                    <a:pt x="25183" y="202"/>
                    <a:pt x="24510" y="606"/>
                  </a:cubicBezTo>
                  <a:cubicBezTo>
                    <a:pt x="23636" y="1009"/>
                    <a:pt x="22762" y="1479"/>
                    <a:pt x="21821" y="1950"/>
                  </a:cubicBezTo>
                  <a:cubicBezTo>
                    <a:pt x="19939" y="2622"/>
                    <a:pt x="18191" y="3564"/>
                    <a:pt x="16510" y="4639"/>
                  </a:cubicBezTo>
                  <a:cubicBezTo>
                    <a:pt x="14695" y="5043"/>
                    <a:pt x="13283" y="6387"/>
                    <a:pt x="11603" y="6992"/>
                  </a:cubicBezTo>
                  <a:cubicBezTo>
                    <a:pt x="9451" y="7866"/>
                    <a:pt x="7367" y="8875"/>
                    <a:pt x="5485" y="10219"/>
                  </a:cubicBezTo>
                  <a:cubicBezTo>
                    <a:pt x="4073" y="11160"/>
                    <a:pt x="2594" y="11900"/>
                    <a:pt x="981" y="12303"/>
                  </a:cubicBezTo>
                  <a:lnTo>
                    <a:pt x="308" y="13043"/>
                  </a:lnTo>
                  <a:cubicBezTo>
                    <a:pt x="0" y="13864"/>
                    <a:pt x="398" y="14215"/>
                    <a:pt x="933" y="14215"/>
                  </a:cubicBezTo>
                  <a:cubicBezTo>
                    <a:pt x="1098" y="14215"/>
                    <a:pt x="1277" y="14182"/>
                    <a:pt x="1451" y="14118"/>
                  </a:cubicBezTo>
                  <a:cubicBezTo>
                    <a:pt x="2796" y="13648"/>
                    <a:pt x="4275" y="13917"/>
                    <a:pt x="5619" y="13513"/>
                  </a:cubicBezTo>
                  <a:lnTo>
                    <a:pt x="13283" y="9547"/>
                  </a:lnTo>
                  <a:cubicBezTo>
                    <a:pt x="14493" y="8606"/>
                    <a:pt x="16107" y="8740"/>
                    <a:pt x="17317" y="7933"/>
                  </a:cubicBezTo>
                  <a:cubicBezTo>
                    <a:pt x="17451" y="7732"/>
                    <a:pt x="17586" y="7597"/>
                    <a:pt x="17788" y="7530"/>
                  </a:cubicBezTo>
                  <a:cubicBezTo>
                    <a:pt x="19603" y="6858"/>
                    <a:pt x="21351" y="6051"/>
                    <a:pt x="22964" y="4975"/>
                  </a:cubicBezTo>
                  <a:cubicBezTo>
                    <a:pt x="24309" y="3832"/>
                    <a:pt x="25384" y="2421"/>
                    <a:pt x="26931" y="1614"/>
                  </a:cubicBezTo>
                  <a:cubicBezTo>
                    <a:pt x="27065" y="1479"/>
                    <a:pt x="27199" y="1345"/>
                    <a:pt x="27267" y="1143"/>
                  </a:cubicBezTo>
                  <a:cubicBezTo>
                    <a:pt x="27334" y="874"/>
                    <a:pt x="27334" y="538"/>
                    <a:pt x="27199" y="337"/>
                  </a:cubicBezTo>
                  <a:cubicBezTo>
                    <a:pt x="27065" y="135"/>
                    <a:pt x="26931" y="0"/>
                    <a:pt x="26729" y="0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446075" y="3713800"/>
              <a:ext cx="621900" cy="359700"/>
            </a:xfrm>
            <a:custGeom>
              <a:avLst/>
              <a:gdLst/>
              <a:ahLst/>
              <a:cxnLst/>
              <a:rect l="l" t="t" r="r" b="b"/>
              <a:pathLst>
                <a:path w="24876" h="14388" extrusionOk="0">
                  <a:moveTo>
                    <a:pt x="19564" y="1"/>
                  </a:moveTo>
                  <a:cubicBezTo>
                    <a:pt x="18287" y="471"/>
                    <a:pt x="17077" y="1076"/>
                    <a:pt x="16001" y="1816"/>
                  </a:cubicBezTo>
                  <a:cubicBezTo>
                    <a:pt x="15531" y="2286"/>
                    <a:pt x="14926" y="2354"/>
                    <a:pt x="14388" y="2690"/>
                  </a:cubicBezTo>
                  <a:cubicBezTo>
                    <a:pt x="13850" y="4236"/>
                    <a:pt x="12236" y="4034"/>
                    <a:pt x="11094" y="4639"/>
                  </a:cubicBezTo>
                  <a:lnTo>
                    <a:pt x="2623" y="10219"/>
                  </a:lnTo>
                  <a:cubicBezTo>
                    <a:pt x="2152" y="10824"/>
                    <a:pt x="1883" y="11564"/>
                    <a:pt x="1144" y="11967"/>
                  </a:cubicBezTo>
                  <a:cubicBezTo>
                    <a:pt x="1009" y="12035"/>
                    <a:pt x="875" y="12169"/>
                    <a:pt x="740" y="12303"/>
                  </a:cubicBezTo>
                  <a:cubicBezTo>
                    <a:pt x="606" y="12371"/>
                    <a:pt x="472" y="12505"/>
                    <a:pt x="337" y="12707"/>
                  </a:cubicBezTo>
                  <a:cubicBezTo>
                    <a:pt x="1" y="13379"/>
                    <a:pt x="1" y="13917"/>
                    <a:pt x="740" y="14388"/>
                  </a:cubicBezTo>
                  <a:cubicBezTo>
                    <a:pt x="2488" y="13715"/>
                    <a:pt x="4169" y="12774"/>
                    <a:pt x="5514" y="11497"/>
                  </a:cubicBezTo>
                  <a:cubicBezTo>
                    <a:pt x="5466" y="10776"/>
                    <a:pt x="5795" y="10674"/>
                    <a:pt x="6207" y="10674"/>
                  </a:cubicBezTo>
                  <a:cubicBezTo>
                    <a:pt x="6372" y="10674"/>
                    <a:pt x="6551" y="10690"/>
                    <a:pt x="6724" y="10690"/>
                  </a:cubicBezTo>
                  <a:cubicBezTo>
                    <a:pt x="7262" y="9413"/>
                    <a:pt x="8404" y="9144"/>
                    <a:pt x="9547" y="9009"/>
                  </a:cubicBezTo>
                  <a:cubicBezTo>
                    <a:pt x="9816" y="8539"/>
                    <a:pt x="10354" y="8471"/>
                    <a:pt x="10757" y="8135"/>
                  </a:cubicBezTo>
                  <a:cubicBezTo>
                    <a:pt x="10892" y="7934"/>
                    <a:pt x="11094" y="7866"/>
                    <a:pt x="11295" y="7799"/>
                  </a:cubicBezTo>
                  <a:cubicBezTo>
                    <a:pt x="15463" y="5110"/>
                    <a:pt x="19900" y="2824"/>
                    <a:pt x="24472" y="942"/>
                  </a:cubicBezTo>
                  <a:cubicBezTo>
                    <a:pt x="24606" y="807"/>
                    <a:pt x="24741" y="606"/>
                    <a:pt x="24875" y="471"/>
                  </a:cubicBezTo>
                  <a:cubicBezTo>
                    <a:pt x="24185" y="264"/>
                    <a:pt x="23496" y="93"/>
                    <a:pt x="22806" y="93"/>
                  </a:cubicBezTo>
                  <a:cubicBezTo>
                    <a:pt x="22151" y="93"/>
                    <a:pt x="21496" y="247"/>
                    <a:pt x="20842" y="673"/>
                  </a:cubicBezTo>
                  <a:cubicBezTo>
                    <a:pt x="20621" y="805"/>
                    <a:pt x="20423" y="872"/>
                    <a:pt x="20251" y="872"/>
                  </a:cubicBezTo>
                  <a:cubicBezTo>
                    <a:pt x="19897" y="872"/>
                    <a:pt x="19655" y="589"/>
                    <a:pt x="19564" y="1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852825" y="3446575"/>
              <a:ext cx="351300" cy="347925"/>
            </a:xfrm>
            <a:custGeom>
              <a:avLst/>
              <a:gdLst/>
              <a:ahLst/>
              <a:cxnLst/>
              <a:rect l="l" t="t" r="r" b="b"/>
              <a:pathLst>
                <a:path w="14052" h="13917" extrusionOk="0">
                  <a:moveTo>
                    <a:pt x="3497" y="0"/>
                  </a:moveTo>
                  <a:cubicBezTo>
                    <a:pt x="3362" y="0"/>
                    <a:pt x="3160" y="135"/>
                    <a:pt x="3093" y="269"/>
                  </a:cubicBezTo>
                  <a:cubicBezTo>
                    <a:pt x="2932" y="977"/>
                    <a:pt x="2618" y="1161"/>
                    <a:pt x="2245" y="1161"/>
                  </a:cubicBezTo>
                  <a:cubicBezTo>
                    <a:pt x="1839" y="1161"/>
                    <a:pt x="1363" y="942"/>
                    <a:pt x="942" y="942"/>
                  </a:cubicBezTo>
                  <a:cubicBezTo>
                    <a:pt x="606" y="1143"/>
                    <a:pt x="337" y="1412"/>
                    <a:pt x="202" y="1816"/>
                  </a:cubicBezTo>
                  <a:cubicBezTo>
                    <a:pt x="135" y="1950"/>
                    <a:pt x="68" y="2152"/>
                    <a:pt x="68" y="2286"/>
                  </a:cubicBezTo>
                  <a:cubicBezTo>
                    <a:pt x="1" y="2958"/>
                    <a:pt x="337" y="3631"/>
                    <a:pt x="68" y="4303"/>
                  </a:cubicBezTo>
                  <a:cubicBezTo>
                    <a:pt x="1" y="4572"/>
                    <a:pt x="1" y="4841"/>
                    <a:pt x="1" y="5110"/>
                  </a:cubicBezTo>
                  <a:cubicBezTo>
                    <a:pt x="1" y="5379"/>
                    <a:pt x="68" y="5648"/>
                    <a:pt x="202" y="5917"/>
                  </a:cubicBezTo>
                  <a:cubicBezTo>
                    <a:pt x="337" y="6253"/>
                    <a:pt x="471" y="6589"/>
                    <a:pt x="673" y="6925"/>
                  </a:cubicBezTo>
                  <a:cubicBezTo>
                    <a:pt x="1144" y="8202"/>
                    <a:pt x="2354" y="8202"/>
                    <a:pt x="3362" y="8404"/>
                  </a:cubicBezTo>
                  <a:cubicBezTo>
                    <a:pt x="4303" y="8538"/>
                    <a:pt x="5110" y="9076"/>
                    <a:pt x="5581" y="9883"/>
                  </a:cubicBezTo>
                  <a:cubicBezTo>
                    <a:pt x="5813" y="10348"/>
                    <a:pt x="6046" y="10864"/>
                    <a:pt x="6627" y="10864"/>
                  </a:cubicBezTo>
                  <a:cubicBezTo>
                    <a:pt x="6717" y="10864"/>
                    <a:pt x="6816" y="10851"/>
                    <a:pt x="6925" y="10824"/>
                  </a:cubicBezTo>
                  <a:cubicBezTo>
                    <a:pt x="7732" y="10690"/>
                    <a:pt x="7261" y="9816"/>
                    <a:pt x="7597" y="9480"/>
                  </a:cubicBezTo>
                  <a:lnTo>
                    <a:pt x="7597" y="9480"/>
                  </a:lnTo>
                  <a:cubicBezTo>
                    <a:pt x="8942" y="10286"/>
                    <a:pt x="9950" y="11362"/>
                    <a:pt x="9950" y="13110"/>
                  </a:cubicBezTo>
                  <a:cubicBezTo>
                    <a:pt x="9950" y="13513"/>
                    <a:pt x="10287" y="13917"/>
                    <a:pt x="10690" y="13917"/>
                  </a:cubicBezTo>
                  <a:cubicBezTo>
                    <a:pt x="11161" y="13917"/>
                    <a:pt x="11161" y="13379"/>
                    <a:pt x="11362" y="13110"/>
                  </a:cubicBezTo>
                  <a:cubicBezTo>
                    <a:pt x="12102" y="12303"/>
                    <a:pt x="11698" y="11160"/>
                    <a:pt x="12236" y="10354"/>
                  </a:cubicBezTo>
                  <a:lnTo>
                    <a:pt x="12505" y="10354"/>
                  </a:lnTo>
                  <a:cubicBezTo>
                    <a:pt x="12774" y="9614"/>
                    <a:pt x="14051" y="9345"/>
                    <a:pt x="13648" y="8135"/>
                  </a:cubicBezTo>
                  <a:lnTo>
                    <a:pt x="13648" y="8135"/>
                  </a:lnTo>
                  <a:cubicBezTo>
                    <a:pt x="13283" y="8239"/>
                    <a:pt x="12910" y="8290"/>
                    <a:pt x="12537" y="8290"/>
                  </a:cubicBezTo>
                  <a:cubicBezTo>
                    <a:pt x="11469" y="8290"/>
                    <a:pt x="10412" y="7875"/>
                    <a:pt x="9614" y="7127"/>
                  </a:cubicBezTo>
                  <a:cubicBezTo>
                    <a:pt x="8808" y="6387"/>
                    <a:pt x="7732" y="5849"/>
                    <a:pt x="6589" y="5648"/>
                  </a:cubicBezTo>
                  <a:cubicBezTo>
                    <a:pt x="5715" y="5513"/>
                    <a:pt x="5110" y="5379"/>
                    <a:pt x="5648" y="4101"/>
                  </a:cubicBezTo>
                  <a:cubicBezTo>
                    <a:pt x="6186" y="2824"/>
                    <a:pt x="4976" y="740"/>
                    <a:pt x="3497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856200" y="3614650"/>
              <a:ext cx="300850" cy="210250"/>
            </a:xfrm>
            <a:custGeom>
              <a:avLst/>
              <a:gdLst/>
              <a:ahLst/>
              <a:cxnLst/>
              <a:rect l="l" t="t" r="r" b="b"/>
              <a:pathLst>
                <a:path w="12034" h="8410" extrusionOk="0">
                  <a:moveTo>
                    <a:pt x="740" y="0"/>
                  </a:moveTo>
                  <a:lnTo>
                    <a:pt x="740" y="0"/>
                  </a:lnTo>
                  <a:cubicBezTo>
                    <a:pt x="0" y="2824"/>
                    <a:pt x="874" y="5446"/>
                    <a:pt x="1479" y="7933"/>
                  </a:cubicBezTo>
                  <a:cubicBezTo>
                    <a:pt x="1815" y="7799"/>
                    <a:pt x="2084" y="7530"/>
                    <a:pt x="2286" y="7194"/>
                  </a:cubicBezTo>
                  <a:cubicBezTo>
                    <a:pt x="2320" y="7093"/>
                    <a:pt x="2370" y="7042"/>
                    <a:pt x="2437" y="7042"/>
                  </a:cubicBezTo>
                  <a:cubicBezTo>
                    <a:pt x="2504" y="7042"/>
                    <a:pt x="2588" y="7093"/>
                    <a:pt x="2689" y="7194"/>
                  </a:cubicBezTo>
                  <a:cubicBezTo>
                    <a:pt x="3317" y="7487"/>
                    <a:pt x="4023" y="7649"/>
                    <a:pt x="4742" y="7649"/>
                  </a:cubicBezTo>
                  <a:cubicBezTo>
                    <a:pt x="5178" y="7649"/>
                    <a:pt x="5619" y="7589"/>
                    <a:pt x="6051" y="7463"/>
                  </a:cubicBezTo>
                  <a:cubicBezTo>
                    <a:pt x="6451" y="7279"/>
                    <a:pt x="6802" y="7203"/>
                    <a:pt x="7120" y="7203"/>
                  </a:cubicBezTo>
                  <a:cubicBezTo>
                    <a:pt x="8081" y="7203"/>
                    <a:pt x="8738" y="7898"/>
                    <a:pt x="9547" y="8404"/>
                  </a:cubicBezTo>
                  <a:lnTo>
                    <a:pt x="9950" y="8404"/>
                  </a:lnTo>
                  <a:cubicBezTo>
                    <a:pt x="10017" y="8337"/>
                    <a:pt x="10101" y="8303"/>
                    <a:pt x="10177" y="8303"/>
                  </a:cubicBezTo>
                  <a:cubicBezTo>
                    <a:pt x="10252" y="8303"/>
                    <a:pt x="10320" y="8337"/>
                    <a:pt x="10353" y="8404"/>
                  </a:cubicBezTo>
                  <a:cubicBezTo>
                    <a:pt x="10388" y="8408"/>
                    <a:pt x="10422" y="8410"/>
                    <a:pt x="10455" y="8410"/>
                  </a:cubicBezTo>
                  <a:cubicBezTo>
                    <a:pt x="10982" y="8410"/>
                    <a:pt x="11179" y="7918"/>
                    <a:pt x="11496" y="7664"/>
                  </a:cubicBezTo>
                  <a:cubicBezTo>
                    <a:pt x="11698" y="6252"/>
                    <a:pt x="11832" y="4908"/>
                    <a:pt x="12034" y="3563"/>
                  </a:cubicBezTo>
                  <a:lnTo>
                    <a:pt x="12034" y="3563"/>
                  </a:lnTo>
                  <a:cubicBezTo>
                    <a:pt x="11563" y="4639"/>
                    <a:pt x="11093" y="5715"/>
                    <a:pt x="10555" y="6858"/>
                  </a:cubicBezTo>
                  <a:cubicBezTo>
                    <a:pt x="10420" y="6723"/>
                    <a:pt x="10286" y="6656"/>
                    <a:pt x="10286" y="6521"/>
                  </a:cubicBezTo>
                  <a:cubicBezTo>
                    <a:pt x="9614" y="5244"/>
                    <a:pt x="8941" y="4034"/>
                    <a:pt x="8135" y="2891"/>
                  </a:cubicBezTo>
                  <a:cubicBezTo>
                    <a:pt x="8068" y="2689"/>
                    <a:pt x="8000" y="2488"/>
                    <a:pt x="8000" y="2286"/>
                  </a:cubicBezTo>
                  <a:cubicBezTo>
                    <a:pt x="8068" y="1950"/>
                    <a:pt x="8202" y="1614"/>
                    <a:pt x="7664" y="1614"/>
                  </a:cubicBezTo>
                  <a:cubicBezTo>
                    <a:pt x="7328" y="1614"/>
                    <a:pt x="7059" y="1815"/>
                    <a:pt x="6857" y="2152"/>
                  </a:cubicBezTo>
                  <a:cubicBezTo>
                    <a:pt x="6588" y="2689"/>
                    <a:pt x="6992" y="3294"/>
                    <a:pt x="6723" y="3899"/>
                  </a:cubicBezTo>
                  <a:cubicBezTo>
                    <a:pt x="6320" y="3765"/>
                    <a:pt x="6051" y="3429"/>
                    <a:pt x="5916" y="3026"/>
                  </a:cubicBezTo>
                  <a:cubicBezTo>
                    <a:pt x="5412" y="2128"/>
                    <a:pt x="4954" y="1231"/>
                    <a:pt x="3918" y="1231"/>
                  </a:cubicBezTo>
                  <a:cubicBezTo>
                    <a:pt x="3712" y="1231"/>
                    <a:pt x="3484" y="1267"/>
                    <a:pt x="3227" y="1345"/>
                  </a:cubicBezTo>
                  <a:cubicBezTo>
                    <a:pt x="2555" y="605"/>
                    <a:pt x="1143" y="1143"/>
                    <a:pt x="740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301775" y="4419500"/>
              <a:ext cx="263675" cy="506125"/>
            </a:xfrm>
            <a:custGeom>
              <a:avLst/>
              <a:gdLst/>
              <a:ahLst/>
              <a:cxnLst/>
              <a:rect l="l" t="t" r="r" b="b"/>
              <a:pathLst>
                <a:path w="10547" h="20245" extrusionOk="0">
                  <a:moveTo>
                    <a:pt x="568" y="0"/>
                  </a:moveTo>
                  <a:cubicBezTo>
                    <a:pt x="194" y="0"/>
                    <a:pt x="1" y="181"/>
                    <a:pt x="328" y="882"/>
                  </a:cubicBezTo>
                  <a:cubicBezTo>
                    <a:pt x="1538" y="6462"/>
                    <a:pt x="4026" y="11639"/>
                    <a:pt x="6647" y="16681"/>
                  </a:cubicBezTo>
                  <a:cubicBezTo>
                    <a:pt x="6916" y="17017"/>
                    <a:pt x="7118" y="17488"/>
                    <a:pt x="7118" y="17958"/>
                  </a:cubicBezTo>
                  <a:cubicBezTo>
                    <a:pt x="7858" y="19236"/>
                    <a:pt x="9135" y="19774"/>
                    <a:pt x="10547" y="20244"/>
                  </a:cubicBezTo>
                  <a:cubicBezTo>
                    <a:pt x="10479" y="19706"/>
                    <a:pt x="10278" y="19169"/>
                    <a:pt x="10009" y="18765"/>
                  </a:cubicBezTo>
                  <a:cubicBezTo>
                    <a:pt x="7925" y="15269"/>
                    <a:pt x="6177" y="11639"/>
                    <a:pt x="4631" y="7874"/>
                  </a:cubicBezTo>
                  <a:cubicBezTo>
                    <a:pt x="3689" y="5723"/>
                    <a:pt x="3084" y="3504"/>
                    <a:pt x="2345" y="1286"/>
                  </a:cubicBezTo>
                  <a:cubicBezTo>
                    <a:pt x="2009" y="815"/>
                    <a:pt x="1874" y="277"/>
                    <a:pt x="1135" y="76"/>
                  </a:cubicBezTo>
                  <a:cubicBezTo>
                    <a:pt x="930" y="35"/>
                    <a:pt x="732" y="0"/>
                    <a:pt x="568" y="0"/>
                  </a:cubicBezTo>
                  <a:close/>
                </a:path>
              </a:pathLst>
            </a:custGeom>
            <a:solidFill>
              <a:srgbClr val="8B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4936900" y="2944050"/>
              <a:ext cx="389950" cy="265775"/>
            </a:xfrm>
            <a:custGeom>
              <a:avLst/>
              <a:gdLst/>
              <a:ahLst/>
              <a:cxnLst/>
              <a:rect l="l" t="t" r="r" b="b"/>
              <a:pathLst>
                <a:path w="15598" h="10631" extrusionOk="0">
                  <a:moveTo>
                    <a:pt x="11900" y="0"/>
                  </a:moveTo>
                  <a:cubicBezTo>
                    <a:pt x="11748" y="0"/>
                    <a:pt x="11597" y="67"/>
                    <a:pt x="11496" y="202"/>
                  </a:cubicBezTo>
                  <a:cubicBezTo>
                    <a:pt x="10891" y="1143"/>
                    <a:pt x="9614" y="1748"/>
                    <a:pt x="10219" y="3294"/>
                  </a:cubicBezTo>
                  <a:lnTo>
                    <a:pt x="9076" y="3026"/>
                  </a:lnTo>
                  <a:cubicBezTo>
                    <a:pt x="8828" y="2943"/>
                    <a:pt x="8604" y="2783"/>
                    <a:pt x="8375" y="2783"/>
                  </a:cubicBezTo>
                  <a:cubicBezTo>
                    <a:pt x="8233" y="2783"/>
                    <a:pt x="8088" y="2845"/>
                    <a:pt x="7933" y="3026"/>
                  </a:cubicBezTo>
                  <a:cubicBezTo>
                    <a:pt x="7732" y="3765"/>
                    <a:pt x="8538" y="4303"/>
                    <a:pt x="8471" y="5110"/>
                  </a:cubicBezTo>
                  <a:cubicBezTo>
                    <a:pt x="8404" y="5580"/>
                    <a:pt x="8740" y="6185"/>
                    <a:pt x="8068" y="6454"/>
                  </a:cubicBezTo>
                  <a:cubicBezTo>
                    <a:pt x="7871" y="6566"/>
                    <a:pt x="7651" y="6620"/>
                    <a:pt x="7433" y="6620"/>
                  </a:cubicBezTo>
                  <a:cubicBezTo>
                    <a:pt x="7127" y="6620"/>
                    <a:pt x="6824" y="6516"/>
                    <a:pt x="6589" y="6320"/>
                  </a:cubicBezTo>
                  <a:cubicBezTo>
                    <a:pt x="5901" y="5825"/>
                    <a:pt x="5337" y="5577"/>
                    <a:pt x="4842" y="5577"/>
                  </a:cubicBezTo>
                  <a:cubicBezTo>
                    <a:pt x="4127" y="5577"/>
                    <a:pt x="3554" y="6094"/>
                    <a:pt x="2958" y="7126"/>
                  </a:cubicBezTo>
                  <a:cubicBezTo>
                    <a:pt x="2711" y="7622"/>
                    <a:pt x="2427" y="8044"/>
                    <a:pt x="1972" y="8044"/>
                  </a:cubicBezTo>
                  <a:cubicBezTo>
                    <a:pt x="1809" y="8044"/>
                    <a:pt x="1625" y="7990"/>
                    <a:pt x="1412" y="7866"/>
                  </a:cubicBezTo>
                  <a:cubicBezTo>
                    <a:pt x="538" y="8404"/>
                    <a:pt x="0" y="9076"/>
                    <a:pt x="538" y="10017"/>
                  </a:cubicBezTo>
                  <a:cubicBezTo>
                    <a:pt x="712" y="10408"/>
                    <a:pt x="1110" y="10630"/>
                    <a:pt x="1515" y="10630"/>
                  </a:cubicBezTo>
                  <a:cubicBezTo>
                    <a:pt x="1737" y="10630"/>
                    <a:pt x="1961" y="10564"/>
                    <a:pt x="2152" y="10421"/>
                  </a:cubicBezTo>
                  <a:cubicBezTo>
                    <a:pt x="3698" y="9143"/>
                    <a:pt x="5782" y="9345"/>
                    <a:pt x="7395" y="8269"/>
                  </a:cubicBezTo>
                  <a:cubicBezTo>
                    <a:pt x="7430" y="8264"/>
                    <a:pt x="7465" y="8261"/>
                    <a:pt x="7502" y="8261"/>
                  </a:cubicBezTo>
                  <a:cubicBezTo>
                    <a:pt x="7661" y="8261"/>
                    <a:pt x="7837" y="8305"/>
                    <a:pt x="7987" y="8305"/>
                  </a:cubicBezTo>
                  <a:cubicBezTo>
                    <a:pt x="8209" y="8305"/>
                    <a:pt x="8373" y="8209"/>
                    <a:pt x="8337" y="7731"/>
                  </a:cubicBezTo>
                  <a:cubicBezTo>
                    <a:pt x="8337" y="6925"/>
                    <a:pt x="9009" y="7126"/>
                    <a:pt x="9412" y="7059"/>
                  </a:cubicBezTo>
                  <a:cubicBezTo>
                    <a:pt x="10017" y="6051"/>
                    <a:pt x="10421" y="4841"/>
                    <a:pt x="11900" y="4572"/>
                  </a:cubicBezTo>
                  <a:cubicBezTo>
                    <a:pt x="12113" y="4054"/>
                    <a:pt x="12396" y="3895"/>
                    <a:pt x="12710" y="3895"/>
                  </a:cubicBezTo>
                  <a:cubicBezTo>
                    <a:pt x="13088" y="3895"/>
                    <a:pt x="13512" y="4125"/>
                    <a:pt x="13917" y="4236"/>
                  </a:cubicBezTo>
                  <a:cubicBezTo>
                    <a:pt x="14111" y="4306"/>
                    <a:pt x="14287" y="4340"/>
                    <a:pt x="14444" y="4340"/>
                  </a:cubicBezTo>
                  <a:cubicBezTo>
                    <a:pt x="14885" y="4340"/>
                    <a:pt x="15180" y="4077"/>
                    <a:pt x="15328" y="3631"/>
                  </a:cubicBezTo>
                  <a:cubicBezTo>
                    <a:pt x="15597" y="2824"/>
                    <a:pt x="14992" y="2622"/>
                    <a:pt x="14320" y="2555"/>
                  </a:cubicBezTo>
                  <a:cubicBezTo>
                    <a:pt x="14253" y="2689"/>
                    <a:pt x="14185" y="2757"/>
                    <a:pt x="14118" y="2757"/>
                  </a:cubicBezTo>
                  <a:cubicBezTo>
                    <a:pt x="14051" y="2757"/>
                    <a:pt x="13984" y="2689"/>
                    <a:pt x="13917" y="2555"/>
                  </a:cubicBezTo>
                  <a:lnTo>
                    <a:pt x="13513" y="2152"/>
                  </a:lnTo>
                  <a:cubicBezTo>
                    <a:pt x="13244" y="1681"/>
                    <a:pt x="11967" y="1681"/>
                    <a:pt x="12706" y="605"/>
                  </a:cubicBezTo>
                  <a:lnTo>
                    <a:pt x="12774" y="538"/>
                  </a:lnTo>
                  <a:cubicBezTo>
                    <a:pt x="12841" y="538"/>
                    <a:pt x="12841" y="471"/>
                    <a:pt x="12841" y="404"/>
                  </a:cubicBezTo>
                  <a:cubicBezTo>
                    <a:pt x="12841" y="336"/>
                    <a:pt x="12774" y="269"/>
                    <a:pt x="12706" y="202"/>
                  </a:cubicBezTo>
                  <a:cubicBezTo>
                    <a:pt x="12639" y="236"/>
                    <a:pt x="12572" y="252"/>
                    <a:pt x="12505" y="252"/>
                  </a:cubicBezTo>
                  <a:cubicBezTo>
                    <a:pt x="12438" y="252"/>
                    <a:pt x="12370" y="236"/>
                    <a:pt x="12303" y="202"/>
                  </a:cubicBezTo>
                  <a:cubicBezTo>
                    <a:pt x="12202" y="67"/>
                    <a:pt x="12051" y="0"/>
                    <a:pt x="11900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4768825" y="3594475"/>
              <a:ext cx="665550" cy="174125"/>
            </a:xfrm>
            <a:custGeom>
              <a:avLst/>
              <a:gdLst/>
              <a:ahLst/>
              <a:cxnLst/>
              <a:rect l="l" t="t" r="r" b="b"/>
              <a:pathLst>
                <a:path w="26622" h="6965" extrusionOk="0">
                  <a:moveTo>
                    <a:pt x="1" y="1"/>
                  </a:moveTo>
                  <a:cubicBezTo>
                    <a:pt x="1480" y="1412"/>
                    <a:pt x="3295" y="2421"/>
                    <a:pt x="5244" y="2824"/>
                  </a:cubicBezTo>
                  <a:cubicBezTo>
                    <a:pt x="5782" y="2891"/>
                    <a:pt x="6253" y="3160"/>
                    <a:pt x="6454" y="3631"/>
                  </a:cubicBezTo>
                  <a:cubicBezTo>
                    <a:pt x="6929" y="3568"/>
                    <a:pt x="7375" y="3445"/>
                    <a:pt x="7804" y="3445"/>
                  </a:cubicBezTo>
                  <a:cubicBezTo>
                    <a:pt x="8286" y="3445"/>
                    <a:pt x="8748" y="3600"/>
                    <a:pt x="9211" y="4169"/>
                  </a:cubicBezTo>
                  <a:cubicBezTo>
                    <a:pt x="9600" y="4558"/>
                    <a:pt x="10100" y="4752"/>
                    <a:pt x="10604" y="4752"/>
                  </a:cubicBezTo>
                  <a:cubicBezTo>
                    <a:pt x="10884" y="4752"/>
                    <a:pt x="11165" y="4692"/>
                    <a:pt x="11429" y="4572"/>
                  </a:cubicBezTo>
                  <a:cubicBezTo>
                    <a:pt x="11596" y="4489"/>
                    <a:pt x="11763" y="4457"/>
                    <a:pt x="11930" y="4457"/>
                  </a:cubicBezTo>
                  <a:cubicBezTo>
                    <a:pt x="12301" y="4457"/>
                    <a:pt x="12672" y="4614"/>
                    <a:pt x="13043" y="4706"/>
                  </a:cubicBezTo>
                  <a:cubicBezTo>
                    <a:pt x="15127" y="5110"/>
                    <a:pt x="17278" y="5379"/>
                    <a:pt x="19093" y="6656"/>
                  </a:cubicBezTo>
                  <a:cubicBezTo>
                    <a:pt x="19329" y="6862"/>
                    <a:pt x="19628" y="6965"/>
                    <a:pt x="19925" y="6965"/>
                  </a:cubicBezTo>
                  <a:cubicBezTo>
                    <a:pt x="20306" y="6965"/>
                    <a:pt x="20682" y="6795"/>
                    <a:pt x="20908" y="6454"/>
                  </a:cubicBezTo>
                  <a:cubicBezTo>
                    <a:pt x="21271" y="5970"/>
                    <a:pt x="21659" y="5801"/>
                    <a:pt x="22085" y="5801"/>
                  </a:cubicBezTo>
                  <a:cubicBezTo>
                    <a:pt x="22369" y="5801"/>
                    <a:pt x="22670" y="5876"/>
                    <a:pt x="22992" y="5984"/>
                  </a:cubicBezTo>
                  <a:cubicBezTo>
                    <a:pt x="23665" y="6118"/>
                    <a:pt x="24337" y="6118"/>
                    <a:pt x="25009" y="6118"/>
                  </a:cubicBezTo>
                  <a:cubicBezTo>
                    <a:pt x="25315" y="6203"/>
                    <a:pt x="25578" y="6250"/>
                    <a:pt x="25792" y="6250"/>
                  </a:cubicBezTo>
                  <a:cubicBezTo>
                    <a:pt x="26423" y="6250"/>
                    <a:pt x="26621" y="5845"/>
                    <a:pt x="26219" y="4841"/>
                  </a:cubicBezTo>
                  <a:cubicBezTo>
                    <a:pt x="25458" y="4841"/>
                    <a:pt x="24666" y="4811"/>
                    <a:pt x="23864" y="4811"/>
                  </a:cubicBezTo>
                  <a:cubicBezTo>
                    <a:pt x="23463" y="4811"/>
                    <a:pt x="23060" y="4819"/>
                    <a:pt x="22656" y="4841"/>
                  </a:cubicBezTo>
                  <a:cubicBezTo>
                    <a:pt x="22120" y="4871"/>
                    <a:pt x="21583" y="4886"/>
                    <a:pt x="21047" y="4886"/>
                  </a:cubicBezTo>
                  <a:cubicBezTo>
                    <a:pt x="17957" y="4886"/>
                    <a:pt x="14889" y="4383"/>
                    <a:pt x="11967" y="3295"/>
                  </a:cubicBezTo>
                  <a:cubicBezTo>
                    <a:pt x="11631" y="2622"/>
                    <a:pt x="10959" y="2690"/>
                    <a:pt x="10354" y="2555"/>
                  </a:cubicBezTo>
                  <a:cubicBezTo>
                    <a:pt x="9950" y="2488"/>
                    <a:pt x="9547" y="2421"/>
                    <a:pt x="9144" y="2421"/>
                  </a:cubicBezTo>
                  <a:lnTo>
                    <a:pt x="8875" y="2421"/>
                  </a:lnTo>
                  <a:cubicBezTo>
                    <a:pt x="7732" y="2421"/>
                    <a:pt x="6656" y="2219"/>
                    <a:pt x="5580" y="1816"/>
                  </a:cubicBezTo>
                  <a:cubicBezTo>
                    <a:pt x="3833" y="1009"/>
                    <a:pt x="1950" y="404"/>
                    <a:pt x="1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4444450" y="3836500"/>
              <a:ext cx="342900" cy="183225"/>
            </a:xfrm>
            <a:custGeom>
              <a:avLst/>
              <a:gdLst/>
              <a:ahLst/>
              <a:cxnLst/>
              <a:rect l="l" t="t" r="r" b="b"/>
              <a:pathLst>
                <a:path w="13716" h="7329" extrusionOk="0">
                  <a:moveTo>
                    <a:pt x="471" y="0"/>
                  </a:moveTo>
                  <a:lnTo>
                    <a:pt x="269" y="68"/>
                  </a:lnTo>
                  <a:cubicBezTo>
                    <a:pt x="68" y="202"/>
                    <a:pt x="1" y="404"/>
                    <a:pt x="1" y="538"/>
                  </a:cubicBezTo>
                  <a:cubicBezTo>
                    <a:pt x="1" y="740"/>
                    <a:pt x="68" y="942"/>
                    <a:pt x="202" y="1076"/>
                  </a:cubicBezTo>
                  <a:cubicBezTo>
                    <a:pt x="1614" y="2219"/>
                    <a:pt x="3160" y="3227"/>
                    <a:pt x="4639" y="4437"/>
                  </a:cubicBezTo>
                  <a:cubicBezTo>
                    <a:pt x="6992" y="5446"/>
                    <a:pt x="9278" y="6723"/>
                    <a:pt x="11900" y="7328"/>
                  </a:cubicBezTo>
                  <a:cubicBezTo>
                    <a:pt x="13715" y="6925"/>
                    <a:pt x="13581" y="5782"/>
                    <a:pt x="12976" y="4437"/>
                  </a:cubicBezTo>
                  <a:cubicBezTo>
                    <a:pt x="12908" y="4236"/>
                    <a:pt x="12774" y="3765"/>
                    <a:pt x="12639" y="3765"/>
                  </a:cubicBezTo>
                  <a:cubicBezTo>
                    <a:pt x="11332" y="3578"/>
                    <a:pt x="10024" y="2775"/>
                    <a:pt x="8649" y="2775"/>
                  </a:cubicBezTo>
                  <a:cubicBezTo>
                    <a:pt x="8045" y="2775"/>
                    <a:pt x="7427" y="2931"/>
                    <a:pt x="6791" y="3362"/>
                  </a:cubicBezTo>
                  <a:cubicBezTo>
                    <a:pt x="6582" y="3487"/>
                    <a:pt x="6269" y="3638"/>
                    <a:pt x="6030" y="3638"/>
                  </a:cubicBezTo>
                  <a:cubicBezTo>
                    <a:pt x="5884" y="3638"/>
                    <a:pt x="5766" y="3582"/>
                    <a:pt x="5715" y="3429"/>
                  </a:cubicBezTo>
                  <a:cubicBezTo>
                    <a:pt x="5513" y="2958"/>
                    <a:pt x="5043" y="2622"/>
                    <a:pt x="4908" y="2219"/>
                  </a:cubicBezTo>
                  <a:cubicBezTo>
                    <a:pt x="4688" y="1615"/>
                    <a:pt x="4693" y="1459"/>
                    <a:pt x="4592" y="1459"/>
                  </a:cubicBezTo>
                  <a:cubicBezTo>
                    <a:pt x="4570" y="1459"/>
                    <a:pt x="4542" y="1467"/>
                    <a:pt x="4505" y="1479"/>
                  </a:cubicBezTo>
                  <a:cubicBezTo>
                    <a:pt x="4354" y="1555"/>
                    <a:pt x="4183" y="1593"/>
                    <a:pt x="4012" y="1593"/>
                  </a:cubicBezTo>
                  <a:cubicBezTo>
                    <a:pt x="3726" y="1593"/>
                    <a:pt x="3438" y="1488"/>
                    <a:pt x="3227" y="1278"/>
                  </a:cubicBezTo>
                  <a:cubicBezTo>
                    <a:pt x="2421" y="538"/>
                    <a:pt x="1345" y="471"/>
                    <a:pt x="471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4763775" y="3964650"/>
              <a:ext cx="418525" cy="154225"/>
            </a:xfrm>
            <a:custGeom>
              <a:avLst/>
              <a:gdLst/>
              <a:ahLst/>
              <a:cxnLst/>
              <a:rect l="l" t="t" r="r" b="b"/>
              <a:pathLst>
                <a:path w="16741" h="6169" extrusionOk="0">
                  <a:moveTo>
                    <a:pt x="2488" y="0"/>
                  </a:moveTo>
                  <a:cubicBezTo>
                    <a:pt x="2267" y="0"/>
                    <a:pt x="2040" y="38"/>
                    <a:pt x="1816" y="118"/>
                  </a:cubicBezTo>
                  <a:cubicBezTo>
                    <a:pt x="1345" y="925"/>
                    <a:pt x="1" y="1463"/>
                    <a:pt x="942" y="2807"/>
                  </a:cubicBezTo>
                  <a:cubicBezTo>
                    <a:pt x="2075" y="3523"/>
                    <a:pt x="3208" y="4185"/>
                    <a:pt x="4528" y="4185"/>
                  </a:cubicBezTo>
                  <a:cubicBezTo>
                    <a:pt x="4697" y="4185"/>
                    <a:pt x="4868" y="4175"/>
                    <a:pt x="5043" y="4152"/>
                  </a:cubicBezTo>
                  <a:cubicBezTo>
                    <a:pt x="6320" y="4354"/>
                    <a:pt x="7530" y="4622"/>
                    <a:pt x="8808" y="4757"/>
                  </a:cubicBezTo>
                  <a:cubicBezTo>
                    <a:pt x="11430" y="5093"/>
                    <a:pt x="13984" y="6169"/>
                    <a:pt x="16741" y="6169"/>
                  </a:cubicBezTo>
                  <a:cubicBezTo>
                    <a:pt x="16308" y="5798"/>
                    <a:pt x="16103" y="5144"/>
                    <a:pt x="15395" y="5144"/>
                  </a:cubicBezTo>
                  <a:cubicBezTo>
                    <a:pt x="15332" y="5144"/>
                    <a:pt x="15266" y="5149"/>
                    <a:pt x="15194" y="5160"/>
                  </a:cubicBezTo>
                  <a:cubicBezTo>
                    <a:pt x="14939" y="5239"/>
                    <a:pt x="14679" y="5277"/>
                    <a:pt x="14419" y="5277"/>
                  </a:cubicBezTo>
                  <a:cubicBezTo>
                    <a:pt x="13788" y="5277"/>
                    <a:pt x="13163" y="5051"/>
                    <a:pt x="12640" y="4622"/>
                  </a:cubicBezTo>
                  <a:cubicBezTo>
                    <a:pt x="11900" y="4152"/>
                    <a:pt x="11026" y="3816"/>
                    <a:pt x="10152" y="3614"/>
                  </a:cubicBezTo>
                  <a:cubicBezTo>
                    <a:pt x="10085" y="3547"/>
                    <a:pt x="10018" y="3345"/>
                    <a:pt x="9951" y="3278"/>
                  </a:cubicBezTo>
                  <a:cubicBezTo>
                    <a:pt x="9455" y="2815"/>
                    <a:pt x="9203" y="2580"/>
                    <a:pt x="8947" y="2580"/>
                  </a:cubicBezTo>
                  <a:cubicBezTo>
                    <a:pt x="8682" y="2580"/>
                    <a:pt x="8414" y="2832"/>
                    <a:pt x="7867" y="3345"/>
                  </a:cubicBezTo>
                  <a:cubicBezTo>
                    <a:pt x="7732" y="3480"/>
                    <a:pt x="7598" y="3614"/>
                    <a:pt x="7396" y="3748"/>
                  </a:cubicBezTo>
                  <a:cubicBezTo>
                    <a:pt x="7295" y="3850"/>
                    <a:pt x="7174" y="3884"/>
                    <a:pt x="7049" y="3884"/>
                  </a:cubicBezTo>
                  <a:cubicBezTo>
                    <a:pt x="6842" y="3884"/>
                    <a:pt x="6622" y="3790"/>
                    <a:pt x="6455" y="3748"/>
                  </a:cubicBezTo>
                  <a:cubicBezTo>
                    <a:pt x="5850" y="3412"/>
                    <a:pt x="6522" y="3211"/>
                    <a:pt x="6589" y="3009"/>
                  </a:cubicBezTo>
                  <a:cubicBezTo>
                    <a:pt x="6705" y="2140"/>
                    <a:pt x="6571" y="1771"/>
                    <a:pt x="5931" y="1771"/>
                  </a:cubicBezTo>
                  <a:cubicBezTo>
                    <a:pt x="5828" y="1771"/>
                    <a:pt x="5711" y="1780"/>
                    <a:pt x="5581" y="1799"/>
                  </a:cubicBezTo>
                  <a:cubicBezTo>
                    <a:pt x="5353" y="1837"/>
                    <a:pt x="5169" y="1864"/>
                    <a:pt x="5012" y="1864"/>
                  </a:cubicBezTo>
                  <a:cubicBezTo>
                    <a:pt x="4612" y="1864"/>
                    <a:pt x="4391" y="1687"/>
                    <a:pt x="4102" y="1059"/>
                  </a:cubicBezTo>
                  <a:cubicBezTo>
                    <a:pt x="3845" y="393"/>
                    <a:pt x="3198" y="0"/>
                    <a:pt x="2488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267925" y="4014950"/>
              <a:ext cx="198350" cy="171150"/>
            </a:xfrm>
            <a:custGeom>
              <a:avLst/>
              <a:gdLst/>
              <a:ahLst/>
              <a:cxnLst/>
              <a:rect l="l" t="t" r="r" b="b"/>
              <a:pathLst>
                <a:path w="7934" h="6846" extrusionOk="0">
                  <a:moveTo>
                    <a:pt x="7500" y="1"/>
                  </a:moveTo>
                  <a:cubicBezTo>
                    <a:pt x="6780" y="1"/>
                    <a:pt x="6138" y="594"/>
                    <a:pt x="5446" y="594"/>
                  </a:cubicBezTo>
                  <a:cubicBezTo>
                    <a:pt x="4236" y="1468"/>
                    <a:pt x="3026" y="2274"/>
                    <a:pt x="1950" y="3216"/>
                  </a:cubicBezTo>
                  <a:cubicBezTo>
                    <a:pt x="270" y="4627"/>
                    <a:pt x="1" y="4762"/>
                    <a:pt x="1480" y="6846"/>
                  </a:cubicBezTo>
                  <a:cubicBezTo>
                    <a:pt x="3631" y="5703"/>
                    <a:pt x="5446" y="4022"/>
                    <a:pt x="7463" y="2610"/>
                  </a:cubicBezTo>
                  <a:cubicBezTo>
                    <a:pt x="7530" y="2409"/>
                    <a:pt x="7732" y="2274"/>
                    <a:pt x="7866" y="2207"/>
                  </a:cubicBezTo>
                  <a:cubicBezTo>
                    <a:pt x="7799" y="1669"/>
                    <a:pt x="7396" y="1131"/>
                    <a:pt x="7799" y="526"/>
                  </a:cubicBezTo>
                  <a:cubicBezTo>
                    <a:pt x="7934" y="392"/>
                    <a:pt x="7934" y="257"/>
                    <a:pt x="7866" y="56"/>
                  </a:cubicBezTo>
                  <a:cubicBezTo>
                    <a:pt x="7742" y="17"/>
                    <a:pt x="7619" y="1"/>
                    <a:pt x="7500" y="1"/>
                  </a:cubicBezTo>
                  <a:close/>
                </a:path>
              </a:pathLst>
            </a:custGeom>
            <a:solidFill>
              <a:srgbClr val="6FA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985600" y="4833150"/>
              <a:ext cx="201725" cy="254475"/>
            </a:xfrm>
            <a:custGeom>
              <a:avLst/>
              <a:gdLst/>
              <a:ahLst/>
              <a:cxnLst/>
              <a:rect l="l" t="t" r="r" b="b"/>
              <a:pathLst>
                <a:path w="8069" h="10179" extrusionOk="0">
                  <a:moveTo>
                    <a:pt x="807" y="1"/>
                  </a:moveTo>
                  <a:cubicBezTo>
                    <a:pt x="807" y="202"/>
                    <a:pt x="740" y="404"/>
                    <a:pt x="673" y="606"/>
                  </a:cubicBezTo>
                  <a:cubicBezTo>
                    <a:pt x="1" y="2017"/>
                    <a:pt x="1" y="2017"/>
                    <a:pt x="1211" y="3160"/>
                  </a:cubicBezTo>
                  <a:cubicBezTo>
                    <a:pt x="1480" y="3429"/>
                    <a:pt x="1614" y="3698"/>
                    <a:pt x="1345" y="4034"/>
                  </a:cubicBezTo>
                  <a:cubicBezTo>
                    <a:pt x="740" y="4841"/>
                    <a:pt x="1278" y="5312"/>
                    <a:pt x="1816" y="5782"/>
                  </a:cubicBezTo>
                  <a:cubicBezTo>
                    <a:pt x="2152" y="6051"/>
                    <a:pt x="2488" y="6253"/>
                    <a:pt x="2824" y="6522"/>
                  </a:cubicBezTo>
                  <a:cubicBezTo>
                    <a:pt x="2873" y="6230"/>
                    <a:pt x="2886" y="5868"/>
                    <a:pt x="3119" y="5868"/>
                  </a:cubicBezTo>
                  <a:cubicBezTo>
                    <a:pt x="3208" y="5868"/>
                    <a:pt x="3329" y="5921"/>
                    <a:pt x="3497" y="6051"/>
                  </a:cubicBezTo>
                  <a:cubicBezTo>
                    <a:pt x="3833" y="6320"/>
                    <a:pt x="3900" y="6723"/>
                    <a:pt x="3698" y="7127"/>
                  </a:cubicBezTo>
                  <a:cubicBezTo>
                    <a:pt x="3362" y="7934"/>
                    <a:pt x="3967" y="8068"/>
                    <a:pt x="4505" y="8539"/>
                  </a:cubicBezTo>
                  <a:cubicBezTo>
                    <a:pt x="4678" y="8680"/>
                    <a:pt x="4822" y="8734"/>
                    <a:pt x="4946" y="8734"/>
                  </a:cubicBezTo>
                  <a:cubicBezTo>
                    <a:pt x="5316" y="8734"/>
                    <a:pt x="5508" y="8257"/>
                    <a:pt x="5775" y="8257"/>
                  </a:cubicBezTo>
                  <a:cubicBezTo>
                    <a:pt x="5799" y="8257"/>
                    <a:pt x="5824" y="8261"/>
                    <a:pt x="5850" y="8270"/>
                  </a:cubicBezTo>
                  <a:cubicBezTo>
                    <a:pt x="6589" y="8539"/>
                    <a:pt x="6320" y="9614"/>
                    <a:pt x="6723" y="9950"/>
                  </a:cubicBezTo>
                  <a:cubicBezTo>
                    <a:pt x="6948" y="10137"/>
                    <a:pt x="7192" y="10179"/>
                    <a:pt x="7446" y="10179"/>
                  </a:cubicBezTo>
                  <a:cubicBezTo>
                    <a:pt x="7650" y="10179"/>
                    <a:pt x="7859" y="10152"/>
                    <a:pt x="8068" y="10152"/>
                  </a:cubicBezTo>
                  <a:cubicBezTo>
                    <a:pt x="7194" y="8740"/>
                    <a:pt x="6118" y="7463"/>
                    <a:pt x="4908" y="6320"/>
                  </a:cubicBezTo>
                  <a:cubicBezTo>
                    <a:pt x="4505" y="5984"/>
                    <a:pt x="4169" y="5513"/>
                    <a:pt x="3967" y="5043"/>
                  </a:cubicBezTo>
                  <a:cubicBezTo>
                    <a:pt x="3093" y="3295"/>
                    <a:pt x="2085" y="1547"/>
                    <a:pt x="807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4252850" y="3464175"/>
              <a:ext cx="255500" cy="253025"/>
            </a:xfrm>
            <a:custGeom>
              <a:avLst/>
              <a:gdLst/>
              <a:ahLst/>
              <a:cxnLst/>
              <a:rect l="l" t="t" r="r" b="b"/>
              <a:pathLst>
                <a:path w="10220" h="10121" extrusionOk="0">
                  <a:moveTo>
                    <a:pt x="7139" y="1"/>
                  </a:moveTo>
                  <a:cubicBezTo>
                    <a:pt x="5484" y="1"/>
                    <a:pt x="3877" y="664"/>
                    <a:pt x="2690" y="1851"/>
                  </a:cubicBezTo>
                  <a:cubicBezTo>
                    <a:pt x="135" y="4070"/>
                    <a:pt x="1" y="8238"/>
                    <a:pt x="2354" y="10120"/>
                  </a:cubicBezTo>
                  <a:cubicBezTo>
                    <a:pt x="2622" y="9986"/>
                    <a:pt x="2622" y="9851"/>
                    <a:pt x="2488" y="9582"/>
                  </a:cubicBezTo>
                  <a:lnTo>
                    <a:pt x="2488" y="8776"/>
                  </a:lnTo>
                  <a:cubicBezTo>
                    <a:pt x="2555" y="8776"/>
                    <a:pt x="2555" y="8776"/>
                    <a:pt x="2555" y="8641"/>
                  </a:cubicBezTo>
                  <a:cubicBezTo>
                    <a:pt x="2622" y="8574"/>
                    <a:pt x="2555" y="8439"/>
                    <a:pt x="2488" y="8372"/>
                  </a:cubicBezTo>
                  <a:cubicBezTo>
                    <a:pt x="875" y="7700"/>
                    <a:pt x="2690" y="6490"/>
                    <a:pt x="2085" y="5414"/>
                  </a:cubicBezTo>
                  <a:cubicBezTo>
                    <a:pt x="1883" y="4944"/>
                    <a:pt x="3026" y="4473"/>
                    <a:pt x="3765" y="4406"/>
                  </a:cubicBezTo>
                  <a:cubicBezTo>
                    <a:pt x="4438" y="4339"/>
                    <a:pt x="5043" y="4473"/>
                    <a:pt x="4438" y="3397"/>
                  </a:cubicBezTo>
                  <a:cubicBezTo>
                    <a:pt x="4101" y="2725"/>
                    <a:pt x="4908" y="1918"/>
                    <a:pt x="5849" y="1717"/>
                  </a:cubicBezTo>
                  <a:lnTo>
                    <a:pt x="5849" y="1717"/>
                  </a:lnTo>
                  <a:cubicBezTo>
                    <a:pt x="5446" y="2254"/>
                    <a:pt x="5446" y="2994"/>
                    <a:pt x="5715" y="3532"/>
                  </a:cubicBezTo>
                  <a:cubicBezTo>
                    <a:pt x="6186" y="3465"/>
                    <a:pt x="6051" y="2725"/>
                    <a:pt x="6387" y="2725"/>
                  </a:cubicBezTo>
                  <a:cubicBezTo>
                    <a:pt x="6483" y="2735"/>
                    <a:pt x="6579" y="2739"/>
                    <a:pt x="6675" y="2739"/>
                  </a:cubicBezTo>
                  <a:cubicBezTo>
                    <a:pt x="7252" y="2739"/>
                    <a:pt x="7828" y="2591"/>
                    <a:pt x="8404" y="2591"/>
                  </a:cubicBezTo>
                  <a:cubicBezTo>
                    <a:pt x="8822" y="2591"/>
                    <a:pt x="9294" y="1953"/>
                    <a:pt x="9913" y="1953"/>
                  </a:cubicBezTo>
                  <a:cubicBezTo>
                    <a:pt x="9990" y="1953"/>
                    <a:pt x="10070" y="1963"/>
                    <a:pt x="10152" y="1986"/>
                  </a:cubicBezTo>
                  <a:cubicBezTo>
                    <a:pt x="10219" y="1918"/>
                    <a:pt x="10219" y="1851"/>
                    <a:pt x="10219" y="1717"/>
                  </a:cubicBezTo>
                  <a:cubicBezTo>
                    <a:pt x="9816" y="1044"/>
                    <a:pt x="9076" y="910"/>
                    <a:pt x="8606" y="439"/>
                  </a:cubicBezTo>
                  <a:cubicBezTo>
                    <a:pt x="8337" y="238"/>
                    <a:pt x="8068" y="103"/>
                    <a:pt x="7799" y="36"/>
                  </a:cubicBezTo>
                  <a:cubicBezTo>
                    <a:pt x="7579" y="12"/>
                    <a:pt x="7359" y="1"/>
                    <a:pt x="7139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3340225" y="5003950"/>
              <a:ext cx="205075" cy="171675"/>
            </a:xfrm>
            <a:custGeom>
              <a:avLst/>
              <a:gdLst/>
              <a:ahLst/>
              <a:cxnLst/>
              <a:rect l="l" t="t" r="r" b="b"/>
              <a:pathLst>
                <a:path w="8203" h="6867" extrusionOk="0">
                  <a:moveTo>
                    <a:pt x="836" y="1"/>
                  </a:moveTo>
                  <a:cubicBezTo>
                    <a:pt x="648" y="1"/>
                    <a:pt x="439" y="48"/>
                    <a:pt x="202" y="160"/>
                  </a:cubicBezTo>
                  <a:cubicBezTo>
                    <a:pt x="1" y="497"/>
                    <a:pt x="1" y="967"/>
                    <a:pt x="337" y="1303"/>
                  </a:cubicBezTo>
                  <a:cubicBezTo>
                    <a:pt x="808" y="1639"/>
                    <a:pt x="1413" y="1841"/>
                    <a:pt x="1480" y="2581"/>
                  </a:cubicBezTo>
                  <a:lnTo>
                    <a:pt x="1950" y="3320"/>
                  </a:lnTo>
                  <a:cubicBezTo>
                    <a:pt x="2152" y="3589"/>
                    <a:pt x="2555" y="3455"/>
                    <a:pt x="2690" y="3723"/>
                  </a:cubicBezTo>
                  <a:cubicBezTo>
                    <a:pt x="3497" y="5001"/>
                    <a:pt x="4640" y="6076"/>
                    <a:pt x="5917" y="6816"/>
                  </a:cubicBezTo>
                  <a:cubicBezTo>
                    <a:pt x="6085" y="6850"/>
                    <a:pt x="6253" y="6866"/>
                    <a:pt x="6413" y="6866"/>
                  </a:cubicBezTo>
                  <a:cubicBezTo>
                    <a:pt x="6572" y="6866"/>
                    <a:pt x="6724" y="6850"/>
                    <a:pt x="6858" y="6816"/>
                  </a:cubicBezTo>
                  <a:cubicBezTo>
                    <a:pt x="8203" y="6614"/>
                    <a:pt x="8001" y="5808"/>
                    <a:pt x="7530" y="4934"/>
                  </a:cubicBezTo>
                  <a:cubicBezTo>
                    <a:pt x="7194" y="4329"/>
                    <a:pt x="6455" y="4127"/>
                    <a:pt x="5984" y="3723"/>
                  </a:cubicBezTo>
                  <a:cubicBezTo>
                    <a:pt x="4841" y="2984"/>
                    <a:pt x="3766" y="2177"/>
                    <a:pt x="2757" y="1303"/>
                  </a:cubicBezTo>
                  <a:cubicBezTo>
                    <a:pt x="2100" y="920"/>
                    <a:pt x="1666" y="1"/>
                    <a:pt x="836" y="1"/>
                  </a:cubicBezTo>
                  <a:close/>
                </a:path>
              </a:pathLst>
            </a:custGeom>
            <a:solidFill>
              <a:srgbClr val="779D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5372200" y="2987300"/>
              <a:ext cx="435325" cy="92900"/>
            </a:xfrm>
            <a:custGeom>
              <a:avLst/>
              <a:gdLst/>
              <a:ahLst/>
              <a:cxnLst/>
              <a:rect l="l" t="t" r="r" b="b"/>
              <a:pathLst>
                <a:path w="17413" h="3716" extrusionOk="0">
                  <a:moveTo>
                    <a:pt x="3361" y="0"/>
                  </a:moveTo>
                  <a:cubicBezTo>
                    <a:pt x="3331" y="0"/>
                    <a:pt x="3307" y="6"/>
                    <a:pt x="3295" y="18"/>
                  </a:cubicBezTo>
                  <a:cubicBezTo>
                    <a:pt x="3039" y="127"/>
                    <a:pt x="2784" y="163"/>
                    <a:pt x="2529" y="163"/>
                  </a:cubicBezTo>
                  <a:cubicBezTo>
                    <a:pt x="2066" y="163"/>
                    <a:pt x="1602" y="46"/>
                    <a:pt x="1139" y="46"/>
                  </a:cubicBezTo>
                  <a:cubicBezTo>
                    <a:pt x="916" y="46"/>
                    <a:pt x="694" y="73"/>
                    <a:pt x="471" y="153"/>
                  </a:cubicBezTo>
                  <a:cubicBezTo>
                    <a:pt x="404" y="52"/>
                    <a:pt x="320" y="1"/>
                    <a:pt x="236" y="1"/>
                  </a:cubicBezTo>
                  <a:cubicBezTo>
                    <a:pt x="152" y="1"/>
                    <a:pt x="68" y="52"/>
                    <a:pt x="0" y="153"/>
                  </a:cubicBezTo>
                  <a:cubicBezTo>
                    <a:pt x="1950" y="959"/>
                    <a:pt x="3967" y="1632"/>
                    <a:pt x="6051" y="2035"/>
                  </a:cubicBezTo>
                  <a:cubicBezTo>
                    <a:pt x="9816" y="2909"/>
                    <a:pt x="13580" y="3447"/>
                    <a:pt x="17412" y="3716"/>
                  </a:cubicBezTo>
                  <a:cubicBezTo>
                    <a:pt x="17278" y="3581"/>
                    <a:pt x="17211" y="3312"/>
                    <a:pt x="17076" y="3245"/>
                  </a:cubicBezTo>
                  <a:cubicBezTo>
                    <a:pt x="15500" y="2578"/>
                    <a:pt x="13759" y="2294"/>
                    <a:pt x="12052" y="2294"/>
                  </a:cubicBezTo>
                  <a:cubicBezTo>
                    <a:pt x="11866" y="2294"/>
                    <a:pt x="11681" y="2297"/>
                    <a:pt x="11496" y="2304"/>
                  </a:cubicBezTo>
                  <a:cubicBezTo>
                    <a:pt x="11428" y="2312"/>
                    <a:pt x="11362" y="2316"/>
                    <a:pt x="11296" y="2316"/>
                  </a:cubicBezTo>
                  <a:cubicBezTo>
                    <a:pt x="10500" y="2316"/>
                    <a:pt x="9878" y="1737"/>
                    <a:pt x="9124" y="1737"/>
                  </a:cubicBezTo>
                  <a:cubicBezTo>
                    <a:pt x="8959" y="1737"/>
                    <a:pt x="8787" y="1765"/>
                    <a:pt x="8606" y="1833"/>
                  </a:cubicBezTo>
                  <a:cubicBezTo>
                    <a:pt x="8549" y="1871"/>
                    <a:pt x="8493" y="1887"/>
                    <a:pt x="8440" y="1887"/>
                  </a:cubicBezTo>
                  <a:cubicBezTo>
                    <a:pt x="8302" y="1887"/>
                    <a:pt x="8183" y="1777"/>
                    <a:pt x="8135" y="1632"/>
                  </a:cubicBezTo>
                  <a:cubicBezTo>
                    <a:pt x="7856" y="1113"/>
                    <a:pt x="7506" y="973"/>
                    <a:pt x="7113" y="973"/>
                  </a:cubicBezTo>
                  <a:cubicBezTo>
                    <a:pt x="6843" y="973"/>
                    <a:pt x="6553" y="1039"/>
                    <a:pt x="6253" y="1094"/>
                  </a:cubicBezTo>
                  <a:cubicBezTo>
                    <a:pt x="5847" y="1152"/>
                    <a:pt x="5404" y="1272"/>
                    <a:pt x="4999" y="1272"/>
                  </a:cubicBezTo>
                  <a:cubicBezTo>
                    <a:pt x="4464" y="1272"/>
                    <a:pt x="3995" y="1062"/>
                    <a:pt x="3765" y="220"/>
                  </a:cubicBezTo>
                  <a:cubicBezTo>
                    <a:pt x="3765" y="110"/>
                    <a:pt x="3496" y="0"/>
                    <a:pt x="3361" y="0"/>
                  </a:cubicBezTo>
                  <a:close/>
                </a:path>
              </a:pathLst>
            </a:custGeom>
            <a:solidFill>
              <a:srgbClr val="FC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4536900" y="4612975"/>
              <a:ext cx="329425" cy="211750"/>
            </a:xfrm>
            <a:custGeom>
              <a:avLst/>
              <a:gdLst/>
              <a:ahLst/>
              <a:cxnLst/>
              <a:rect l="l" t="t" r="r" b="b"/>
              <a:pathLst>
                <a:path w="13177" h="8470" extrusionOk="0">
                  <a:moveTo>
                    <a:pt x="12504" y="1"/>
                  </a:moveTo>
                  <a:cubicBezTo>
                    <a:pt x="12101" y="1"/>
                    <a:pt x="11698" y="135"/>
                    <a:pt x="11294" y="404"/>
                  </a:cubicBezTo>
                  <a:lnTo>
                    <a:pt x="10891" y="807"/>
                  </a:lnTo>
                  <a:cubicBezTo>
                    <a:pt x="10622" y="1413"/>
                    <a:pt x="9748" y="1009"/>
                    <a:pt x="9546" y="1480"/>
                  </a:cubicBezTo>
                  <a:cubicBezTo>
                    <a:pt x="8740" y="2959"/>
                    <a:pt x="6790" y="3429"/>
                    <a:pt x="6387" y="5177"/>
                  </a:cubicBezTo>
                  <a:cubicBezTo>
                    <a:pt x="6320" y="5379"/>
                    <a:pt x="6185" y="5513"/>
                    <a:pt x="5983" y="5513"/>
                  </a:cubicBezTo>
                  <a:cubicBezTo>
                    <a:pt x="5882" y="5494"/>
                    <a:pt x="5787" y="5486"/>
                    <a:pt x="5696" y="5486"/>
                  </a:cubicBezTo>
                  <a:cubicBezTo>
                    <a:pt x="4831" y="5486"/>
                    <a:pt x="4454" y="6304"/>
                    <a:pt x="3967" y="6791"/>
                  </a:cubicBezTo>
                  <a:cubicBezTo>
                    <a:pt x="3474" y="7345"/>
                    <a:pt x="2756" y="7673"/>
                    <a:pt x="2020" y="7673"/>
                  </a:cubicBezTo>
                  <a:cubicBezTo>
                    <a:pt x="1952" y="7673"/>
                    <a:pt x="1883" y="7670"/>
                    <a:pt x="1815" y="7665"/>
                  </a:cubicBezTo>
                  <a:lnTo>
                    <a:pt x="0" y="7665"/>
                  </a:lnTo>
                  <a:cubicBezTo>
                    <a:pt x="535" y="8255"/>
                    <a:pt x="1092" y="8470"/>
                    <a:pt x="1644" y="8470"/>
                  </a:cubicBezTo>
                  <a:cubicBezTo>
                    <a:pt x="2412" y="8470"/>
                    <a:pt x="3167" y="8056"/>
                    <a:pt x="3832" y="7665"/>
                  </a:cubicBezTo>
                  <a:cubicBezTo>
                    <a:pt x="5916" y="6455"/>
                    <a:pt x="7866" y="5043"/>
                    <a:pt x="9681" y="3497"/>
                  </a:cubicBezTo>
                  <a:cubicBezTo>
                    <a:pt x="9883" y="3429"/>
                    <a:pt x="10017" y="3295"/>
                    <a:pt x="10017" y="3160"/>
                  </a:cubicBezTo>
                  <a:cubicBezTo>
                    <a:pt x="10286" y="2623"/>
                    <a:pt x="10757" y="2219"/>
                    <a:pt x="11294" y="2018"/>
                  </a:cubicBezTo>
                  <a:lnTo>
                    <a:pt x="12975" y="471"/>
                  </a:lnTo>
                  <a:cubicBezTo>
                    <a:pt x="13177" y="337"/>
                    <a:pt x="13177" y="135"/>
                    <a:pt x="12975" y="1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4506625" y="3495050"/>
              <a:ext cx="231975" cy="105700"/>
            </a:xfrm>
            <a:custGeom>
              <a:avLst/>
              <a:gdLst/>
              <a:ahLst/>
              <a:cxnLst/>
              <a:rect l="l" t="t" r="r" b="b"/>
              <a:pathLst>
                <a:path w="9279" h="4228" extrusionOk="0">
                  <a:moveTo>
                    <a:pt x="1451" y="1"/>
                  </a:moveTo>
                  <a:cubicBezTo>
                    <a:pt x="1373" y="1"/>
                    <a:pt x="1293" y="4"/>
                    <a:pt x="1211" y="11"/>
                  </a:cubicBezTo>
                  <a:cubicBezTo>
                    <a:pt x="1165" y="5"/>
                    <a:pt x="1119" y="3"/>
                    <a:pt x="1074" y="3"/>
                  </a:cubicBezTo>
                  <a:cubicBezTo>
                    <a:pt x="595" y="3"/>
                    <a:pt x="185" y="320"/>
                    <a:pt x="1" y="751"/>
                  </a:cubicBezTo>
                  <a:cubicBezTo>
                    <a:pt x="302" y="1836"/>
                    <a:pt x="1307" y="2597"/>
                    <a:pt x="2384" y="2597"/>
                  </a:cubicBezTo>
                  <a:cubicBezTo>
                    <a:pt x="2508" y="2597"/>
                    <a:pt x="2632" y="2587"/>
                    <a:pt x="2757" y="2566"/>
                  </a:cubicBezTo>
                  <a:cubicBezTo>
                    <a:pt x="2826" y="2557"/>
                    <a:pt x="2894" y="2553"/>
                    <a:pt x="2962" y="2553"/>
                  </a:cubicBezTo>
                  <a:cubicBezTo>
                    <a:pt x="3430" y="2553"/>
                    <a:pt x="3884" y="2751"/>
                    <a:pt x="4236" y="3104"/>
                  </a:cubicBezTo>
                  <a:cubicBezTo>
                    <a:pt x="4475" y="3462"/>
                    <a:pt x="4903" y="3655"/>
                    <a:pt x="5324" y="3655"/>
                  </a:cubicBezTo>
                  <a:cubicBezTo>
                    <a:pt x="5614" y="3655"/>
                    <a:pt x="5900" y="3564"/>
                    <a:pt x="6119" y="3372"/>
                  </a:cubicBezTo>
                  <a:cubicBezTo>
                    <a:pt x="6229" y="3299"/>
                    <a:pt x="6380" y="3185"/>
                    <a:pt x="6537" y="3185"/>
                  </a:cubicBezTo>
                  <a:cubicBezTo>
                    <a:pt x="6668" y="3185"/>
                    <a:pt x="6804" y="3263"/>
                    <a:pt x="6925" y="3507"/>
                  </a:cubicBezTo>
                  <a:cubicBezTo>
                    <a:pt x="7135" y="3800"/>
                    <a:pt x="7344" y="3963"/>
                    <a:pt x="7537" y="3963"/>
                  </a:cubicBezTo>
                  <a:cubicBezTo>
                    <a:pt x="7654" y="3963"/>
                    <a:pt x="7765" y="3903"/>
                    <a:pt x="7867" y="3776"/>
                  </a:cubicBezTo>
                  <a:cubicBezTo>
                    <a:pt x="7980" y="3663"/>
                    <a:pt x="8078" y="3618"/>
                    <a:pt x="8165" y="3618"/>
                  </a:cubicBezTo>
                  <a:cubicBezTo>
                    <a:pt x="8488" y="3618"/>
                    <a:pt x="8663" y="4228"/>
                    <a:pt x="8919" y="4228"/>
                  </a:cubicBezTo>
                  <a:cubicBezTo>
                    <a:pt x="9005" y="4228"/>
                    <a:pt x="9099" y="4160"/>
                    <a:pt x="9211" y="3978"/>
                  </a:cubicBezTo>
                  <a:cubicBezTo>
                    <a:pt x="9278" y="3843"/>
                    <a:pt x="9278" y="3709"/>
                    <a:pt x="9278" y="3574"/>
                  </a:cubicBezTo>
                  <a:cubicBezTo>
                    <a:pt x="8203" y="2969"/>
                    <a:pt x="6993" y="2499"/>
                    <a:pt x="5783" y="2162"/>
                  </a:cubicBezTo>
                  <a:cubicBezTo>
                    <a:pt x="4774" y="2028"/>
                    <a:pt x="3900" y="1557"/>
                    <a:pt x="3228" y="751"/>
                  </a:cubicBezTo>
                  <a:cubicBezTo>
                    <a:pt x="2744" y="267"/>
                    <a:pt x="2152" y="1"/>
                    <a:pt x="1451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3489825" y="5092775"/>
              <a:ext cx="203375" cy="82450"/>
            </a:xfrm>
            <a:custGeom>
              <a:avLst/>
              <a:gdLst/>
              <a:ahLst/>
              <a:cxnLst/>
              <a:rect l="l" t="t" r="r" b="b"/>
              <a:pathLst>
                <a:path w="8135" h="3298" extrusionOk="0">
                  <a:moveTo>
                    <a:pt x="1761" y="1"/>
                  </a:moveTo>
                  <a:cubicBezTo>
                    <a:pt x="1692" y="1"/>
                    <a:pt x="1619" y="12"/>
                    <a:pt x="1546" y="36"/>
                  </a:cubicBezTo>
                  <a:cubicBezTo>
                    <a:pt x="1076" y="103"/>
                    <a:pt x="538" y="170"/>
                    <a:pt x="0" y="170"/>
                  </a:cubicBezTo>
                  <a:cubicBezTo>
                    <a:pt x="202" y="843"/>
                    <a:pt x="807" y="1179"/>
                    <a:pt x="1210" y="1649"/>
                  </a:cubicBezTo>
                  <a:cubicBezTo>
                    <a:pt x="1815" y="2389"/>
                    <a:pt x="1479" y="2792"/>
                    <a:pt x="874" y="3263"/>
                  </a:cubicBezTo>
                  <a:cubicBezTo>
                    <a:pt x="1162" y="3286"/>
                    <a:pt x="1448" y="3297"/>
                    <a:pt x="1733" y="3297"/>
                  </a:cubicBezTo>
                  <a:cubicBezTo>
                    <a:pt x="3907" y="3297"/>
                    <a:pt x="5995" y="2671"/>
                    <a:pt x="8135" y="2255"/>
                  </a:cubicBezTo>
                  <a:cubicBezTo>
                    <a:pt x="8067" y="2187"/>
                    <a:pt x="8067" y="2120"/>
                    <a:pt x="8067" y="1986"/>
                  </a:cubicBezTo>
                  <a:cubicBezTo>
                    <a:pt x="7664" y="1448"/>
                    <a:pt x="6857" y="1784"/>
                    <a:pt x="6454" y="1381"/>
                  </a:cubicBezTo>
                  <a:cubicBezTo>
                    <a:pt x="5959" y="1282"/>
                    <a:pt x="5428" y="709"/>
                    <a:pt x="4994" y="709"/>
                  </a:cubicBezTo>
                  <a:cubicBezTo>
                    <a:pt x="4838" y="709"/>
                    <a:pt x="4696" y="782"/>
                    <a:pt x="4572" y="977"/>
                  </a:cubicBezTo>
                  <a:cubicBezTo>
                    <a:pt x="4303" y="1347"/>
                    <a:pt x="4084" y="1431"/>
                    <a:pt x="3874" y="1431"/>
                  </a:cubicBezTo>
                  <a:cubicBezTo>
                    <a:pt x="3699" y="1431"/>
                    <a:pt x="3530" y="1373"/>
                    <a:pt x="3342" y="1373"/>
                  </a:cubicBezTo>
                  <a:cubicBezTo>
                    <a:pt x="3305" y="1373"/>
                    <a:pt x="3266" y="1375"/>
                    <a:pt x="3227" y="1381"/>
                  </a:cubicBezTo>
                  <a:cubicBezTo>
                    <a:pt x="3009" y="1397"/>
                    <a:pt x="2828" y="1414"/>
                    <a:pt x="2682" y="1414"/>
                  </a:cubicBezTo>
                  <a:cubicBezTo>
                    <a:pt x="2244" y="1414"/>
                    <a:pt x="2118" y="1263"/>
                    <a:pt x="2219" y="507"/>
                  </a:cubicBezTo>
                  <a:cubicBezTo>
                    <a:pt x="2329" y="231"/>
                    <a:pt x="2078" y="1"/>
                    <a:pt x="1761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3306625" y="5097025"/>
              <a:ext cx="181525" cy="77550"/>
            </a:xfrm>
            <a:custGeom>
              <a:avLst/>
              <a:gdLst/>
              <a:ahLst/>
              <a:cxnLst/>
              <a:rect l="l" t="t" r="r" b="b"/>
              <a:pathLst>
                <a:path w="7261" h="3102" extrusionOk="0">
                  <a:moveTo>
                    <a:pt x="4101" y="0"/>
                  </a:moveTo>
                  <a:cubicBezTo>
                    <a:pt x="4046" y="330"/>
                    <a:pt x="3947" y="659"/>
                    <a:pt x="3619" y="659"/>
                  </a:cubicBezTo>
                  <a:cubicBezTo>
                    <a:pt x="3545" y="659"/>
                    <a:pt x="3460" y="643"/>
                    <a:pt x="3362" y="606"/>
                  </a:cubicBezTo>
                  <a:cubicBezTo>
                    <a:pt x="3227" y="572"/>
                    <a:pt x="3059" y="521"/>
                    <a:pt x="2925" y="521"/>
                  </a:cubicBezTo>
                  <a:cubicBezTo>
                    <a:pt x="2790" y="521"/>
                    <a:pt x="2689" y="572"/>
                    <a:pt x="2689" y="740"/>
                  </a:cubicBezTo>
                  <a:cubicBezTo>
                    <a:pt x="2638" y="1711"/>
                    <a:pt x="2160" y="1827"/>
                    <a:pt x="1550" y="1827"/>
                  </a:cubicBezTo>
                  <a:cubicBezTo>
                    <a:pt x="1357" y="1827"/>
                    <a:pt x="1151" y="1816"/>
                    <a:pt x="941" y="1816"/>
                  </a:cubicBezTo>
                  <a:cubicBezTo>
                    <a:pt x="538" y="1816"/>
                    <a:pt x="202" y="2085"/>
                    <a:pt x="0" y="2421"/>
                  </a:cubicBezTo>
                  <a:cubicBezTo>
                    <a:pt x="1815" y="2874"/>
                    <a:pt x="3631" y="3101"/>
                    <a:pt x="5446" y="3101"/>
                  </a:cubicBezTo>
                  <a:cubicBezTo>
                    <a:pt x="6051" y="3101"/>
                    <a:pt x="6656" y="3076"/>
                    <a:pt x="7261" y="3026"/>
                  </a:cubicBezTo>
                  <a:cubicBezTo>
                    <a:pt x="6589" y="1681"/>
                    <a:pt x="5177" y="942"/>
                    <a:pt x="4101" y="0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3429300" y="4461725"/>
              <a:ext cx="127775" cy="144550"/>
            </a:xfrm>
            <a:custGeom>
              <a:avLst/>
              <a:gdLst/>
              <a:ahLst/>
              <a:cxnLst/>
              <a:rect l="l" t="t" r="r" b="b"/>
              <a:pathLst>
                <a:path w="5111" h="5782" extrusionOk="0">
                  <a:moveTo>
                    <a:pt x="1211" y="0"/>
                  </a:moveTo>
                  <a:cubicBezTo>
                    <a:pt x="68" y="135"/>
                    <a:pt x="1" y="807"/>
                    <a:pt x="337" y="1681"/>
                  </a:cubicBezTo>
                  <a:cubicBezTo>
                    <a:pt x="404" y="1883"/>
                    <a:pt x="404" y="2084"/>
                    <a:pt x="404" y="2286"/>
                  </a:cubicBezTo>
                  <a:cubicBezTo>
                    <a:pt x="1547" y="3362"/>
                    <a:pt x="2219" y="4639"/>
                    <a:pt x="3161" y="5782"/>
                  </a:cubicBezTo>
                  <a:cubicBezTo>
                    <a:pt x="3766" y="5513"/>
                    <a:pt x="3833" y="4908"/>
                    <a:pt x="4035" y="4437"/>
                  </a:cubicBezTo>
                  <a:cubicBezTo>
                    <a:pt x="4371" y="4168"/>
                    <a:pt x="5110" y="3832"/>
                    <a:pt x="4572" y="3429"/>
                  </a:cubicBezTo>
                  <a:cubicBezTo>
                    <a:pt x="3362" y="2353"/>
                    <a:pt x="2219" y="1210"/>
                    <a:pt x="1211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3172700" y="3958625"/>
              <a:ext cx="90250" cy="140075"/>
            </a:xfrm>
            <a:custGeom>
              <a:avLst/>
              <a:gdLst/>
              <a:ahLst/>
              <a:cxnLst/>
              <a:rect l="l" t="t" r="r" b="b"/>
              <a:pathLst>
                <a:path w="3610" h="5603" extrusionOk="0">
                  <a:moveTo>
                    <a:pt x="591" y="1945"/>
                  </a:moveTo>
                  <a:cubicBezTo>
                    <a:pt x="578" y="1953"/>
                    <a:pt x="572" y="1956"/>
                    <a:pt x="571" y="1956"/>
                  </a:cubicBezTo>
                  <a:cubicBezTo>
                    <a:pt x="570" y="1956"/>
                    <a:pt x="583" y="1947"/>
                    <a:pt x="591" y="1945"/>
                  </a:cubicBezTo>
                  <a:close/>
                  <a:moveTo>
                    <a:pt x="1563" y="0"/>
                  </a:moveTo>
                  <a:cubicBezTo>
                    <a:pt x="1377" y="0"/>
                    <a:pt x="1242" y="110"/>
                    <a:pt x="1189" y="426"/>
                  </a:cubicBezTo>
                  <a:cubicBezTo>
                    <a:pt x="1122" y="763"/>
                    <a:pt x="853" y="763"/>
                    <a:pt x="584" y="763"/>
                  </a:cubicBezTo>
                  <a:cubicBezTo>
                    <a:pt x="519" y="752"/>
                    <a:pt x="458" y="746"/>
                    <a:pt x="404" y="746"/>
                  </a:cubicBezTo>
                  <a:cubicBezTo>
                    <a:pt x="124" y="746"/>
                    <a:pt x="1" y="895"/>
                    <a:pt x="113" y="1233"/>
                  </a:cubicBezTo>
                  <a:cubicBezTo>
                    <a:pt x="113" y="1569"/>
                    <a:pt x="181" y="1905"/>
                    <a:pt x="517" y="2040"/>
                  </a:cubicBezTo>
                  <a:cubicBezTo>
                    <a:pt x="517" y="3317"/>
                    <a:pt x="920" y="4595"/>
                    <a:pt x="1727" y="5603"/>
                  </a:cubicBezTo>
                  <a:cubicBezTo>
                    <a:pt x="1948" y="5409"/>
                    <a:pt x="2193" y="5352"/>
                    <a:pt x="2450" y="5352"/>
                  </a:cubicBezTo>
                  <a:cubicBezTo>
                    <a:pt x="2818" y="5352"/>
                    <a:pt x="3214" y="5469"/>
                    <a:pt x="3609" y="5469"/>
                  </a:cubicBezTo>
                  <a:cubicBezTo>
                    <a:pt x="3071" y="4595"/>
                    <a:pt x="2870" y="3519"/>
                    <a:pt x="3071" y="2578"/>
                  </a:cubicBezTo>
                  <a:cubicBezTo>
                    <a:pt x="2803" y="1637"/>
                    <a:pt x="2332" y="763"/>
                    <a:pt x="1727" y="23"/>
                  </a:cubicBezTo>
                  <a:cubicBezTo>
                    <a:pt x="1669" y="9"/>
                    <a:pt x="1614" y="0"/>
                    <a:pt x="1563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3506625" y="4572650"/>
              <a:ext cx="84050" cy="132800"/>
            </a:xfrm>
            <a:custGeom>
              <a:avLst/>
              <a:gdLst/>
              <a:ahLst/>
              <a:cxnLst/>
              <a:rect l="l" t="t" r="r" b="b"/>
              <a:pathLst>
                <a:path w="3362" h="5312" extrusionOk="0">
                  <a:moveTo>
                    <a:pt x="874" y="0"/>
                  </a:moveTo>
                  <a:cubicBezTo>
                    <a:pt x="337" y="202"/>
                    <a:pt x="0" y="740"/>
                    <a:pt x="68" y="1345"/>
                  </a:cubicBezTo>
                  <a:cubicBezTo>
                    <a:pt x="404" y="2152"/>
                    <a:pt x="1210" y="2689"/>
                    <a:pt x="1345" y="3563"/>
                  </a:cubicBezTo>
                  <a:lnTo>
                    <a:pt x="3227" y="5311"/>
                  </a:lnTo>
                  <a:cubicBezTo>
                    <a:pt x="3227" y="5042"/>
                    <a:pt x="3362" y="4706"/>
                    <a:pt x="3227" y="4505"/>
                  </a:cubicBezTo>
                  <a:cubicBezTo>
                    <a:pt x="2757" y="3631"/>
                    <a:pt x="2421" y="2757"/>
                    <a:pt x="3160" y="1815"/>
                  </a:cubicBezTo>
                  <a:cubicBezTo>
                    <a:pt x="3227" y="1815"/>
                    <a:pt x="3227" y="1748"/>
                    <a:pt x="3227" y="1681"/>
                  </a:cubicBezTo>
                  <a:cubicBezTo>
                    <a:pt x="3362" y="1076"/>
                    <a:pt x="3093" y="404"/>
                    <a:pt x="2555" y="135"/>
                  </a:cubicBezTo>
                  <a:cubicBezTo>
                    <a:pt x="2419" y="67"/>
                    <a:pt x="2314" y="37"/>
                    <a:pt x="2231" y="37"/>
                  </a:cubicBezTo>
                  <a:cubicBezTo>
                    <a:pt x="1902" y="37"/>
                    <a:pt x="1923" y="499"/>
                    <a:pt x="1816" y="874"/>
                  </a:cubicBezTo>
                  <a:cubicBezTo>
                    <a:pt x="1771" y="1009"/>
                    <a:pt x="1711" y="1061"/>
                    <a:pt x="1646" y="1061"/>
                  </a:cubicBezTo>
                  <a:cubicBezTo>
                    <a:pt x="1517" y="1061"/>
                    <a:pt x="1367" y="852"/>
                    <a:pt x="1278" y="673"/>
                  </a:cubicBezTo>
                  <a:cubicBezTo>
                    <a:pt x="1143" y="471"/>
                    <a:pt x="1009" y="202"/>
                    <a:pt x="874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5394050" y="3673475"/>
              <a:ext cx="171450" cy="85150"/>
            </a:xfrm>
            <a:custGeom>
              <a:avLst/>
              <a:gdLst/>
              <a:ahLst/>
              <a:cxnLst/>
              <a:rect l="l" t="t" r="r" b="b"/>
              <a:pathLst>
                <a:path w="6858" h="3406" extrusionOk="0">
                  <a:moveTo>
                    <a:pt x="6858" y="0"/>
                  </a:moveTo>
                  <a:cubicBezTo>
                    <a:pt x="6403" y="114"/>
                    <a:pt x="5997" y="516"/>
                    <a:pt x="5516" y="516"/>
                  </a:cubicBezTo>
                  <a:cubicBezTo>
                    <a:pt x="5428" y="516"/>
                    <a:pt x="5338" y="502"/>
                    <a:pt x="5244" y="471"/>
                  </a:cubicBezTo>
                  <a:cubicBezTo>
                    <a:pt x="5184" y="410"/>
                    <a:pt x="5123" y="377"/>
                    <a:pt x="5069" y="377"/>
                  </a:cubicBezTo>
                  <a:cubicBezTo>
                    <a:pt x="5002" y="377"/>
                    <a:pt x="4945" y="427"/>
                    <a:pt x="4908" y="538"/>
                  </a:cubicBezTo>
                  <a:cubicBezTo>
                    <a:pt x="4236" y="941"/>
                    <a:pt x="3362" y="1143"/>
                    <a:pt x="2555" y="1143"/>
                  </a:cubicBezTo>
                  <a:cubicBezTo>
                    <a:pt x="2487" y="1135"/>
                    <a:pt x="2419" y="1130"/>
                    <a:pt x="2353" y="1130"/>
                  </a:cubicBezTo>
                  <a:cubicBezTo>
                    <a:pt x="1900" y="1130"/>
                    <a:pt x="1504" y="1329"/>
                    <a:pt x="1210" y="1681"/>
                  </a:cubicBezTo>
                  <a:cubicBezTo>
                    <a:pt x="1335" y="2555"/>
                    <a:pt x="996" y="2965"/>
                    <a:pt x="193" y="2965"/>
                  </a:cubicBezTo>
                  <a:cubicBezTo>
                    <a:pt x="131" y="2965"/>
                    <a:pt x="67" y="2963"/>
                    <a:pt x="0" y="2958"/>
                  </a:cubicBezTo>
                  <a:lnTo>
                    <a:pt x="0" y="2958"/>
                  </a:lnTo>
                  <a:cubicBezTo>
                    <a:pt x="68" y="3026"/>
                    <a:pt x="68" y="3227"/>
                    <a:pt x="135" y="3294"/>
                  </a:cubicBezTo>
                  <a:cubicBezTo>
                    <a:pt x="361" y="3374"/>
                    <a:pt x="586" y="3405"/>
                    <a:pt x="809" y="3405"/>
                  </a:cubicBezTo>
                  <a:cubicBezTo>
                    <a:pt x="1690" y="3405"/>
                    <a:pt x="2556" y="2915"/>
                    <a:pt x="3466" y="2915"/>
                  </a:cubicBezTo>
                  <a:cubicBezTo>
                    <a:pt x="3697" y="2915"/>
                    <a:pt x="3931" y="2946"/>
                    <a:pt x="4168" y="3026"/>
                  </a:cubicBezTo>
                  <a:cubicBezTo>
                    <a:pt x="4189" y="3034"/>
                    <a:pt x="4210" y="3038"/>
                    <a:pt x="4230" y="3038"/>
                  </a:cubicBezTo>
                  <a:cubicBezTo>
                    <a:pt x="4537" y="3038"/>
                    <a:pt x="4782" y="2131"/>
                    <a:pt x="4908" y="1815"/>
                  </a:cubicBezTo>
                  <a:cubicBezTo>
                    <a:pt x="5042" y="1412"/>
                    <a:pt x="5379" y="1412"/>
                    <a:pt x="5647" y="1278"/>
                  </a:cubicBezTo>
                  <a:cubicBezTo>
                    <a:pt x="6253" y="1076"/>
                    <a:pt x="6656" y="605"/>
                    <a:pt x="6858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3165450" y="3637450"/>
              <a:ext cx="250450" cy="132475"/>
            </a:xfrm>
            <a:custGeom>
              <a:avLst/>
              <a:gdLst/>
              <a:ahLst/>
              <a:cxnLst/>
              <a:rect l="l" t="t" r="r" b="b"/>
              <a:pathLst>
                <a:path w="10018" h="5299" extrusionOk="0">
                  <a:moveTo>
                    <a:pt x="3288" y="1"/>
                  </a:moveTo>
                  <a:cubicBezTo>
                    <a:pt x="2656" y="1"/>
                    <a:pt x="2028" y="171"/>
                    <a:pt x="1479" y="500"/>
                  </a:cubicBezTo>
                  <a:lnTo>
                    <a:pt x="1345" y="769"/>
                  </a:lnTo>
                  <a:cubicBezTo>
                    <a:pt x="941" y="1441"/>
                    <a:pt x="67" y="1777"/>
                    <a:pt x="0" y="2719"/>
                  </a:cubicBezTo>
                  <a:cubicBezTo>
                    <a:pt x="67" y="2651"/>
                    <a:pt x="135" y="2651"/>
                    <a:pt x="202" y="2584"/>
                  </a:cubicBezTo>
                  <a:cubicBezTo>
                    <a:pt x="1372" y="1694"/>
                    <a:pt x="2533" y="1256"/>
                    <a:pt x="3611" y="1256"/>
                  </a:cubicBezTo>
                  <a:cubicBezTo>
                    <a:pt x="5382" y="1256"/>
                    <a:pt x="6930" y="2437"/>
                    <a:pt x="7933" y="4735"/>
                  </a:cubicBezTo>
                  <a:cubicBezTo>
                    <a:pt x="8022" y="5046"/>
                    <a:pt x="8198" y="5298"/>
                    <a:pt x="8463" y="5298"/>
                  </a:cubicBezTo>
                  <a:cubicBezTo>
                    <a:pt x="8599" y="5298"/>
                    <a:pt x="8759" y="5231"/>
                    <a:pt x="8941" y="5072"/>
                  </a:cubicBezTo>
                  <a:cubicBezTo>
                    <a:pt x="9028" y="4985"/>
                    <a:pt x="9107" y="4954"/>
                    <a:pt x="9182" y="4954"/>
                  </a:cubicBezTo>
                  <a:cubicBezTo>
                    <a:pt x="9340" y="4954"/>
                    <a:pt x="9477" y="5093"/>
                    <a:pt x="9614" y="5139"/>
                  </a:cubicBezTo>
                  <a:lnTo>
                    <a:pt x="9883" y="4937"/>
                  </a:lnTo>
                  <a:cubicBezTo>
                    <a:pt x="10017" y="4467"/>
                    <a:pt x="9815" y="3996"/>
                    <a:pt x="9479" y="3660"/>
                  </a:cubicBezTo>
                  <a:cubicBezTo>
                    <a:pt x="8202" y="2181"/>
                    <a:pt x="6656" y="1038"/>
                    <a:pt x="4841" y="366"/>
                  </a:cubicBezTo>
                  <a:cubicBezTo>
                    <a:pt x="4350" y="120"/>
                    <a:pt x="3818" y="1"/>
                    <a:pt x="3288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3607475" y="4718225"/>
              <a:ext cx="179850" cy="188900"/>
            </a:xfrm>
            <a:custGeom>
              <a:avLst/>
              <a:gdLst/>
              <a:ahLst/>
              <a:cxnLst/>
              <a:rect l="l" t="t" r="r" b="b"/>
              <a:pathLst>
                <a:path w="7194" h="7556" extrusionOk="0">
                  <a:moveTo>
                    <a:pt x="812" y="1"/>
                  </a:moveTo>
                  <a:cubicBezTo>
                    <a:pt x="553" y="1"/>
                    <a:pt x="277" y="157"/>
                    <a:pt x="0" y="295"/>
                  </a:cubicBezTo>
                  <a:cubicBezTo>
                    <a:pt x="0" y="766"/>
                    <a:pt x="403" y="1035"/>
                    <a:pt x="538" y="1371"/>
                  </a:cubicBezTo>
                  <a:cubicBezTo>
                    <a:pt x="1345" y="1976"/>
                    <a:pt x="1950" y="2648"/>
                    <a:pt x="2487" y="3455"/>
                  </a:cubicBezTo>
                  <a:lnTo>
                    <a:pt x="2555" y="3455"/>
                  </a:lnTo>
                  <a:cubicBezTo>
                    <a:pt x="2958" y="3522"/>
                    <a:pt x="3227" y="3858"/>
                    <a:pt x="3361" y="4262"/>
                  </a:cubicBezTo>
                  <a:cubicBezTo>
                    <a:pt x="3429" y="4396"/>
                    <a:pt x="3563" y="4530"/>
                    <a:pt x="3765" y="4598"/>
                  </a:cubicBezTo>
                  <a:cubicBezTo>
                    <a:pt x="4908" y="5472"/>
                    <a:pt x="5647" y="6816"/>
                    <a:pt x="6925" y="7556"/>
                  </a:cubicBezTo>
                  <a:cubicBezTo>
                    <a:pt x="6992" y="7152"/>
                    <a:pt x="6992" y="6883"/>
                    <a:pt x="7059" y="6413"/>
                  </a:cubicBezTo>
                  <a:cubicBezTo>
                    <a:pt x="7193" y="5942"/>
                    <a:pt x="6857" y="5942"/>
                    <a:pt x="6521" y="5875"/>
                  </a:cubicBezTo>
                  <a:cubicBezTo>
                    <a:pt x="6369" y="6052"/>
                    <a:pt x="6246" y="6124"/>
                    <a:pt x="6137" y="6124"/>
                  </a:cubicBezTo>
                  <a:cubicBezTo>
                    <a:pt x="5957" y="6124"/>
                    <a:pt x="5815" y="5925"/>
                    <a:pt x="5647" y="5673"/>
                  </a:cubicBezTo>
                  <a:cubicBezTo>
                    <a:pt x="4975" y="4598"/>
                    <a:pt x="4168" y="3522"/>
                    <a:pt x="3294" y="2581"/>
                  </a:cubicBezTo>
                  <a:cubicBezTo>
                    <a:pt x="2622" y="1909"/>
                    <a:pt x="1815" y="1438"/>
                    <a:pt x="1479" y="564"/>
                  </a:cubicBezTo>
                  <a:cubicBezTo>
                    <a:pt x="1283" y="140"/>
                    <a:pt x="1056" y="1"/>
                    <a:pt x="812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441050" y="4108775"/>
              <a:ext cx="79025" cy="225650"/>
            </a:xfrm>
            <a:custGeom>
              <a:avLst/>
              <a:gdLst/>
              <a:ahLst/>
              <a:cxnLst/>
              <a:rect l="l" t="t" r="r" b="b"/>
              <a:pathLst>
                <a:path w="3161" h="9026" extrusionOk="0">
                  <a:moveTo>
                    <a:pt x="1" y="0"/>
                  </a:moveTo>
                  <a:cubicBezTo>
                    <a:pt x="404" y="3026"/>
                    <a:pt x="1009" y="5984"/>
                    <a:pt x="1950" y="8874"/>
                  </a:cubicBezTo>
                  <a:cubicBezTo>
                    <a:pt x="2018" y="8975"/>
                    <a:pt x="2102" y="9026"/>
                    <a:pt x="2186" y="9026"/>
                  </a:cubicBezTo>
                  <a:cubicBezTo>
                    <a:pt x="2270" y="9026"/>
                    <a:pt x="2354" y="8975"/>
                    <a:pt x="2421" y="8874"/>
                  </a:cubicBezTo>
                  <a:cubicBezTo>
                    <a:pt x="2287" y="8740"/>
                    <a:pt x="2219" y="8538"/>
                    <a:pt x="2152" y="8337"/>
                  </a:cubicBezTo>
                  <a:cubicBezTo>
                    <a:pt x="2018" y="6925"/>
                    <a:pt x="3161" y="5311"/>
                    <a:pt x="1614" y="4101"/>
                  </a:cubicBezTo>
                  <a:cubicBezTo>
                    <a:pt x="2623" y="3093"/>
                    <a:pt x="1009" y="2488"/>
                    <a:pt x="1211" y="1614"/>
                  </a:cubicBezTo>
                  <a:cubicBezTo>
                    <a:pt x="808" y="1479"/>
                    <a:pt x="539" y="1143"/>
                    <a:pt x="606" y="740"/>
                  </a:cubicBezTo>
                  <a:cubicBezTo>
                    <a:pt x="673" y="336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3388975" y="3764225"/>
              <a:ext cx="134475" cy="175650"/>
            </a:xfrm>
            <a:custGeom>
              <a:avLst/>
              <a:gdLst/>
              <a:ahLst/>
              <a:cxnLst/>
              <a:rect l="l" t="t" r="r" b="b"/>
              <a:pathLst>
                <a:path w="5379" h="7026" extrusionOk="0">
                  <a:moveTo>
                    <a:pt x="874" y="1"/>
                  </a:moveTo>
                  <a:lnTo>
                    <a:pt x="740" y="135"/>
                  </a:lnTo>
                  <a:cubicBezTo>
                    <a:pt x="673" y="404"/>
                    <a:pt x="538" y="673"/>
                    <a:pt x="673" y="875"/>
                  </a:cubicBezTo>
                  <a:cubicBezTo>
                    <a:pt x="1177" y="1631"/>
                    <a:pt x="811" y="1669"/>
                    <a:pt x="399" y="1669"/>
                  </a:cubicBezTo>
                  <a:cubicBezTo>
                    <a:pt x="353" y="1669"/>
                    <a:pt x="306" y="1668"/>
                    <a:pt x="260" y="1668"/>
                  </a:cubicBezTo>
                  <a:cubicBezTo>
                    <a:pt x="168" y="1668"/>
                    <a:pt x="79" y="1670"/>
                    <a:pt x="0" y="1681"/>
                  </a:cubicBezTo>
                  <a:cubicBezTo>
                    <a:pt x="202" y="2085"/>
                    <a:pt x="269" y="2555"/>
                    <a:pt x="740" y="2757"/>
                  </a:cubicBezTo>
                  <a:cubicBezTo>
                    <a:pt x="1883" y="3160"/>
                    <a:pt x="2488" y="4101"/>
                    <a:pt x="3227" y="4908"/>
                  </a:cubicBezTo>
                  <a:cubicBezTo>
                    <a:pt x="3563" y="5312"/>
                    <a:pt x="2891" y="5715"/>
                    <a:pt x="3227" y="6118"/>
                  </a:cubicBezTo>
                  <a:cubicBezTo>
                    <a:pt x="3362" y="6253"/>
                    <a:pt x="3496" y="6387"/>
                    <a:pt x="3631" y="6522"/>
                  </a:cubicBezTo>
                  <a:lnTo>
                    <a:pt x="3967" y="6522"/>
                  </a:lnTo>
                  <a:cubicBezTo>
                    <a:pt x="4169" y="6656"/>
                    <a:pt x="4303" y="6791"/>
                    <a:pt x="4437" y="6925"/>
                  </a:cubicBezTo>
                  <a:cubicBezTo>
                    <a:pt x="4505" y="6992"/>
                    <a:pt x="4572" y="7026"/>
                    <a:pt x="4639" y="7026"/>
                  </a:cubicBezTo>
                  <a:cubicBezTo>
                    <a:pt x="4706" y="7026"/>
                    <a:pt x="4774" y="6992"/>
                    <a:pt x="4841" y="6925"/>
                  </a:cubicBezTo>
                  <a:lnTo>
                    <a:pt x="5177" y="6992"/>
                  </a:lnTo>
                  <a:lnTo>
                    <a:pt x="5379" y="6791"/>
                  </a:lnTo>
                  <a:cubicBezTo>
                    <a:pt x="4774" y="4438"/>
                    <a:pt x="3160" y="2690"/>
                    <a:pt x="2017" y="673"/>
                  </a:cubicBezTo>
                  <a:cubicBezTo>
                    <a:pt x="1816" y="269"/>
                    <a:pt x="1345" y="1"/>
                    <a:pt x="874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3217550" y="4108775"/>
              <a:ext cx="99175" cy="171450"/>
            </a:xfrm>
            <a:custGeom>
              <a:avLst/>
              <a:gdLst/>
              <a:ahLst/>
              <a:cxnLst/>
              <a:rect l="l" t="t" r="r" b="b"/>
              <a:pathLst>
                <a:path w="3967" h="6858" extrusionOk="0">
                  <a:moveTo>
                    <a:pt x="0" y="0"/>
                  </a:moveTo>
                  <a:cubicBezTo>
                    <a:pt x="67" y="740"/>
                    <a:pt x="269" y="1412"/>
                    <a:pt x="605" y="2017"/>
                  </a:cubicBezTo>
                  <a:cubicBezTo>
                    <a:pt x="1345" y="3698"/>
                    <a:pt x="2219" y="5311"/>
                    <a:pt x="3227" y="6858"/>
                  </a:cubicBezTo>
                  <a:cubicBezTo>
                    <a:pt x="3967" y="5715"/>
                    <a:pt x="3967" y="5715"/>
                    <a:pt x="2958" y="5042"/>
                  </a:cubicBezTo>
                  <a:cubicBezTo>
                    <a:pt x="2757" y="4774"/>
                    <a:pt x="2420" y="4370"/>
                    <a:pt x="2824" y="4168"/>
                  </a:cubicBezTo>
                  <a:cubicBezTo>
                    <a:pt x="3563" y="3832"/>
                    <a:pt x="3630" y="3631"/>
                    <a:pt x="2958" y="3160"/>
                  </a:cubicBezTo>
                  <a:cubicBezTo>
                    <a:pt x="2488" y="2757"/>
                    <a:pt x="2151" y="2219"/>
                    <a:pt x="2017" y="1681"/>
                  </a:cubicBezTo>
                  <a:cubicBezTo>
                    <a:pt x="1412" y="1681"/>
                    <a:pt x="874" y="1614"/>
                    <a:pt x="740" y="807"/>
                  </a:cubicBezTo>
                  <a:cubicBezTo>
                    <a:pt x="605" y="471"/>
                    <a:pt x="336" y="135"/>
                    <a:pt x="0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869625" y="4560875"/>
              <a:ext cx="83550" cy="193825"/>
            </a:xfrm>
            <a:custGeom>
              <a:avLst/>
              <a:gdLst/>
              <a:ahLst/>
              <a:cxnLst/>
              <a:rect l="l" t="t" r="r" b="b"/>
              <a:pathLst>
                <a:path w="3342" h="7753" extrusionOk="0">
                  <a:moveTo>
                    <a:pt x="1009" y="1"/>
                  </a:moveTo>
                  <a:cubicBezTo>
                    <a:pt x="942" y="270"/>
                    <a:pt x="875" y="539"/>
                    <a:pt x="875" y="875"/>
                  </a:cubicBezTo>
                  <a:cubicBezTo>
                    <a:pt x="942" y="1614"/>
                    <a:pt x="270" y="2152"/>
                    <a:pt x="203" y="2891"/>
                  </a:cubicBezTo>
                  <a:cubicBezTo>
                    <a:pt x="1" y="3967"/>
                    <a:pt x="1144" y="3765"/>
                    <a:pt x="1480" y="4371"/>
                  </a:cubicBezTo>
                  <a:cubicBezTo>
                    <a:pt x="1547" y="4505"/>
                    <a:pt x="1547" y="4707"/>
                    <a:pt x="1614" y="4908"/>
                  </a:cubicBezTo>
                  <a:cubicBezTo>
                    <a:pt x="1816" y="5850"/>
                    <a:pt x="2018" y="6791"/>
                    <a:pt x="2219" y="7732"/>
                  </a:cubicBezTo>
                  <a:cubicBezTo>
                    <a:pt x="2317" y="7746"/>
                    <a:pt x="2407" y="7753"/>
                    <a:pt x="2489" y="7753"/>
                  </a:cubicBezTo>
                  <a:cubicBezTo>
                    <a:pt x="3198" y="7753"/>
                    <a:pt x="3341" y="7252"/>
                    <a:pt x="3161" y="6589"/>
                  </a:cubicBezTo>
                  <a:cubicBezTo>
                    <a:pt x="2959" y="5984"/>
                    <a:pt x="2757" y="5446"/>
                    <a:pt x="2623" y="4908"/>
                  </a:cubicBezTo>
                  <a:cubicBezTo>
                    <a:pt x="1883" y="3362"/>
                    <a:pt x="2085" y="1480"/>
                    <a:pt x="1009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763750" y="4319900"/>
              <a:ext cx="90775" cy="144000"/>
            </a:xfrm>
            <a:custGeom>
              <a:avLst/>
              <a:gdLst/>
              <a:ahLst/>
              <a:cxnLst/>
              <a:rect l="l" t="t" r="r" b="b"/>
              <a:pathLst>
                <a:path w="3631" h="5760" extrusionOk="0">
                  <a:moveTo>
                    <a:pt x="944" y="0"/>
                  </a:moveTo>
                  <a:cubicBezTo>
                    <a:pt x="602" y="0"/>
                    <a:pt x="262" y="136"/>
                    <a:pt x="1" y="429"/>
                  </a:cubicBezTo>
                  <a:cubicBezTo>
                    <a:pt x="1278" y="1707"/>
                    <a:pt x="1480" y="3589"/>
                    <a:pt x="2286" y="5135"/>
                  </a:cubicBezTo>
                  <a:cubicBezTo>
                    <a:pt x="2540" y="5642"/>
                    <a:pt x="2774" y="5759"/>
                    <a:pt x="3009" y="5759"/>
                  </a:cubicBezTo>
                  <a:cubicBezTo>
                    <a:pt x="3211" y="5759"/>
                    <a:pt x="3414" y="5673"/>
                    <a:pt x="3631" y="5673"/>
                  </a:cubicBezTo>
                  <a:cubicBezTo>
                    <a:pt x="3228" y="3858"/>
                    <a:pt x="2690" y="2110"/>
                    <a:pt x="1950" y="429"/>
                  </a:cubicBezTo>
                  <a:cubicBezTo>
                    <a:pt x="1673" y="153"/>
                    <a:pt x="1308" y="0"/>
                    <a:pt x="944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296525" y="4280200"/>
              <a:ext cx="84075" cy="121050"/>
            </a:xfrm>
            <a:custGeom>
              <a:avLst/>
              <a:gdLst/>
              <a:ahLst/>
              <a:cxnLst/>
              <a:rect l="l" t="t" r="r" b="b"/>
              <a:pathLst>
                <a:path w="3363" h="4842" extrusionOk="0">
                  <a:moveTo>
                    <a:pt x="1" y="1"/>
                  </a:moveTo>
                  <a:cubicBezTo>
                    <a:pt x="673" y="1816"/>
                    <a:pt x="1614" y="3429"/>
                    <a:pt x="2892" y="4841"/>
                  </a:cubicBezTo>
                  <a:cubicBezTo>
                    <a:pt x="3362" y="4102"/>
                    <a:pt x="2824" y="3160"/>
                    <a:pt x="3228" y="2421"/>
                  </a:cubicBezTo>
                  <a:cubicBezTo>
                    <a:pt x="2556" y="1211"/>
                    <a:pt x="1682" y="1"/>
                    <a:pt x="1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4856225" y="4502925"/>
              <a:ext cx="110950" cy="79825"/>
            </a:xfrm>
            <a:custGeom>
              <a:avLst/>
              <a:gdLst/>
              <a:ahLst/>
              <a:cxnLst/>
              <a:rect l="l" t="t" r="r" b="b"/>
              <a:pathLst>
                <a:path w="4438" h="3193" extrusionOk="0">
                  <a:moveTo>
                    <a:pt x="3111" y="1"/>
                  </a:moveTo>
                  <a:cubicBezTo>
                    <a:pt x="2797" y="1"/>
                    <a:pt x="2474" y="33"/>
                    <a:pt x="2152" y="33"/>
                  </a:cubicBezTo>
                  <a:cubicBezTo>
                    <a:pt x="2152" y="100"/>
                    <a:pt x="2152" y="235"/>
                    <a:pt x="2152" y="369"/>
                  </a:cubicBezTo>
                  <a:cubicBezTo>
                    <a:pt x="2084" y="1781"/>
                    <a:pt x="269" y="1714"/>
                    <a:pt x="0" y="2924"/>
                  </a:cubicBezTo>
                  <a:cubicBezTo>
                    <a:pt x="125" y="3002"/>
                    <a:pt x="231" y="3033"/>
                    <a:pt x="326" y="3033"/>
                  </a:cubicBezTo>
                  <a:cubicBezTo>
                    <a:pt x="639" y="3033"/>
                    <a:pt x="818" y="2691"/>
                    <a:pt x="1076" y="2588"/>
                  </a:cubicBezTo>
                  <a:cubicBezTo>
                    <a:pt x="1177" y="2554"/>
                    <a:pt x="1261" y="2539"/>
                    <a:pt x="1331" y="2539"/>
                  </a:cubicBezTo>
                  <a:cubicBezTo>
                    <a:pt x="1683" y="2539"/>
                    <a:pt x="1692" y="2913"/>
                    <a:pt x="1748" y="3193"/>
                  </a:cubicBezTo>
                  <a:cubicBezTo>
                    <a:pt x="2690" y="2319"/>
                    <a:pt x="3832" y="1579"/>
                    <a:pt x="4437" y="436"/>
                  </a:cubicBezTo>
                  <a:cubicBezTo>
                    <a:pt x="4034" y="73"/>
                    <a:pt x="3582" y="1"/>
                    <a:pt x="3111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2817525" y="4461725"/>
              <a:ext cx="79025" cy="100850"/>
            </a:xfrm>
            <a:custGeom>
              <a:avLst/>
              <a:gdLst/>
              <a:ahLst/>
              <a:cxnLst/>
              <a:rect l="l" t="t" r="r" b="b"/>
              <a:pathLst>
                <a:path w="3161" h="4034" extrusionOk="0">
                  <a:moveTo>
                    <a:pt x="1480" y="0"/>
                  </a:moveTo>
                  <a:cubicBezTo>
                    <a:pt x="1547" y="471"/>
                    <a:pt x="1345" y="1009"/>
                    <a:pt x="875" y="1345"/>
                  </a:cubicBezTo>
                  <a:cubicBezTo>
                    <a:pt x="1" y="1950"/>
                    <a:pt x="337" y="2488"/>
                    <a:pt x="1009" y="3093"/>
                  </a:cubicBezTo>
                  <a:cubicBezTo>
                    <a:pt x="1614" y="3765"/>
                    <a:pt x="2488" y="3563"/>
                    <a:pt x="3161" y="4034"/>
                  </a:cubicBezTo>
                  <a:lnTo>
                    <a:pt x="1480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239350" y="3061700"/>
              <a:ext cx="80700" cy="132800"/>
            </a:xfrm>
            <a:custGeom>
              <a:avLst/>
              <a:gdLst/>
              <a:ahLst/>
              <a:cxnLst/>
              <a:rect l="l" t="t" r="r" b="b"/>
              <a:pathLst>
                <a:path w="3228" h="5312" extrusionOk="0">
                  <a:moveTo>
                    <a:pt x="1" y="0"/>
                  </a:moveTo>
                  <a:lnTo>
                    <a:pt x="1" y="0"/>
                  </a:lnTo>
                  <a:cubicBezTo>
                    <a:pt x="404" y="2017"/>
                    <a:pt x="1413" y="3832"/>
                    <a:pt x="2824" y="5311"/>
                  </a:cubicBezTo>
                  <a:cubicBezTo>
                    <a:pt x="3228" y="4236"/>
                    <a:pt x="1950" y="3765"/>
                    <a:pt x="2085" y="2757"/>
                  </a:cubicBezTo>
                  <a:cubicBezTo>
                    <a:pt x="2219" y="1278"/>
                    <a:pt x="1211" y="471"/>
                    <a:pt x="1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518375" y="3936225"/>
              <a:ext cx="105925" cy="132225"/>
            </a:xfrm>
            <a:custGeom>
              <a:avLst/>
              <a:gdLst/>
              <a:ahLst/>
              <a:cxnLst/>
              <a:rect l="l" t="t" r="r" b="b"/>
              <a:pathLst>
                <a:path w="4237" h="5289" extrusionOk="0">
                  <a:moveTo>
                    <a:pt x="242" y="1"/>
                  </a:moveTo>
                  <a:cubicBezTo>
                    <a:pt x="170" y="1"/>
                    <a:pt x="108" y="34"/>
                    <a:pt x="68" y="112"/>
                  </a:cubicBezTo>
                  <a:lnTo>
                    <a:pt x="1" y="180"/>
                  </a:lnTo>
                  <a:cubicBezTo>
                    <a:pt x="1" y="1053"/>
                    <a:pt x="673" y="1726"/>
                    <a:pt x="404" y="2734"/>
                  </a:cubicBezTo>
                  <a:cubicBezTo>
                    <a:pt x="404" y="3201"/>
                    <a:pt x="810" y="3567"/>
                    <a:pt x="1269" y="3567"/>
                  </a:cubicBezTo>
                  <a:cubicBezTo>
                    <a:pt x="1339" y="3567"/>
                    <a:pt x="1409" y="3559"/>
                    <a:pt x="1480" y="3541"/>
                  </a:cubicBezTo>
                  <a:cubicBezTo>
                    <a:pt x="1530" y="3534"/>
                    <a:pt x="1577" y="3530"/>
                    <a:pt x="1623" y="3530"/>
                  </a:cubicBezTo>
                  <a:cubicBezTo>
                    <a:pt x="2007" y="3530"/>
                    <a:pt x="2248" y="3771"/>
                    <a:pt x="2488" y="4012"/>
                  </a:cubicBezTo>
                  <a:cubicBezTo>
                    <a:pt x="2892" y="4617"/>
                    <a:pt x="3497" y="5020"/>
                    <a:pt x="4236" y="5289"/>
                  </a:cubicBezTo>
                  <a:cubicBezTo>
                    <a:pt x="3900" y="4549"/>
                    <a:pt x="3362" y="3877"/>
                    <a:pt x="2757" y="3406"/>
                  </a:cubicBezTo>
                  <a:cubicBezTo>
                    <a:pt x="1749" y="2465"/>
                    <a:pt x="942" y="1322"/>
                    <a:pt x="404" y="45"/>
                  </a:cubicBezTo>
                  <a:cubicBezTo>
                    <a:pt x="349" y="17"/>
                    <a:pt x="293" y="1"/>
                    <a:pt x="242" y="1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5141950" y="4179975"/>
              <a:ext cx="94125" cy="120425"/>
            </a:xfrm>
            <a:custGeom>
              <a:avLst/>
              <a:gdLst/>
              <a:ahLst/>
              <a:cxnLst/>
              <a:rect l="l" t="t" r="r" b="b"/>
              <a:pathLst>
                <a:path w="3765" h="4817" extrusionOk="0">
                  <a:moveTo>
                    <a:pt x="3339" y="1"/>
                  </a:moveTo>
                  <a:cubicBezTo>
                    <a:pt x="2552" y="1"/>
                    <a:pt x="2132" y="495"/>
                    <a:pt x="1614" y="1186"/>
                  </a:cubicBezTo>
                  <a:cubicBezTo>
                    <a:pt x="941" y="1926"/>
                    <a:pt x="1076" y="3136"/>
                    <a:pt x="0" y="3606"/>
                  </a:cubicBezTo>
                  <a:lnTo>
                    <a:pt x="0" y="4816"/>
                  </a:lnTo>
                  <a:cubicBezTo>
                    <a:pt x="1412" y="3337"/>
                    <a:pt x="2689" y="1724"/>
                    <a:pt x="3765" y="43"/>
                  </a:cubicBezTo>
                  <a:cubicBezTo>
                    <a:pt x="3611" y="14"/>
                    <a:pt x="3470" y="1"/>
                    <a:pt x="3339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2489800" y="4330625"/>
              <a:ext cx="70625" cy="193300"/>
            </a:xfrm>
            <a:custGeom>
              <a:avLst/>
              <a:gdLst/>
              <a:ahLst/>
              <a:cxnLst/>
              <a:rect l="l" t="t" r="r" b="b"/>
              <a:pathLst>
                <a:path w="2825" h="7732" extrusionOk="0">
                  <a:moveTo>
                    <a:pt x="0" y="0"/>
                  </a:moveTo>
                  <a:cubicBezTo>
                    <a:pt x="68" y="538"/>
                    <a:pt x="202" y="1076"/>
                    <a:pt x="404" y="1547"/>
                  </a:cubicBezTo>
                  <a:cubicBezTo>
                    <a:pt x="1412" y="3496"/>
                    <a:pt x="1412" y="5917"/>
                    <a:pt x="2824" y="7732"/>
                  </a:cubicBezTo>
                  <a:cubicBezTo>
                    <a:pt x="2555" y="5580"/>
                    <a:pt x="2219" y="3429"/>
                    <a:pt x="874" y="1614"/>
                  </a:cubicBezTo>
                  <a:cubicBezTo>
                    <a:pt x="1009" y="1479"/>
                    <a:pt x="1143" y="1345"/>
                    <a:pt x="1278" y="1211"/>
                  </a:cubicBezTo>
                  <a:cubicBezTo>
                    <a:pt x="1278" y="1076"/>
                    <a:pt x="1278" y="1076"/>
                    <a:pt x="1278" y="807"/>
                  </a:cubicBezTo>
                  <a:cubicBezTo>
                    <a:pt x="1211" y="605"/>
                    <a:pt x="1009" y="538"/>
                    <a:pt x="874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2921750" y="4683575"/>
              <a:ext cx="63875" cy="103375"/>
            </a:xfrm>
            <a:custGeom>
              <a:avLst/>
              <a:gdLst/>
              <a:ahLst/>
              <a:cxnLst/>
              <a:rect l="l" t="t" r="r" b="b"/>
              <a:pathLst>
                <a:path w="2555" h="4135" extrusionOk="0">
                  <a:moveTo>
                    <a:pt x="538" y="0"/>
                  </a:moveTo>
                  <a:lnTo>
                    <a:pt x="538" y="0"/>
                  </a:lnTo>
                  <a:cubicBezTo>
                    <a:pt x="269" y="471"/>
                    <a:pt x="269" y="1076"/>
                    <a:pt x="605" y="1479"/>
                  </a:cubicBezTo>
                  <a:cubicBezTo>
                    <a:pt x="1008" y="2152"/>
                    <a:pt x="740" y="2555"/>
                    <a:pt x="134" y="2891"/>
                  </a:cubicBezTo>
                  <a:cubicBezTo>
                    <a:pt x="134" y="2891"/>
                    <a:pt x="67" y="2891"/>
                    <a:pt x="67" y="3026"/>
                  </a:cubicBezTo>
                  <a:cubicBezTo>
                    <a:pt x="0" y="3093"/>
                    <a:pt x="67" y="3227"/>
                    <a:pt x="134" y="3295"/>
                  </a:cubicBezTo>
                  <a:lnTo>
                    <a:pt x="134" y="3631"/>
                  </a:lnTo>
                  <a:cubicBezTo>
                    <a:pt x="168" y="3698"/>
                    <a:pt x="235" y="3732"/>
                    <a:pt x="311" y="3732"/>
                  </a:cubicBezTo>
                  <a:cubicBezTo>
                    <a:pt x="387" y="3732"/>
                    <a:pt x="471" y="3698"/>
                    <a:pt x="538" y="3631"/>
                  </a:cubicBezTo>
                  <a:lnTo>
                    <a:pt x="941" y="3631"/>
                  </a:lnTo>
                  <a:cubicBezTo>
                    <a:pt x="975" y="3698"/>
                    <a:pt x="1042" y="3732"/>
                    <a:pt x="1118" y="3732"/>
                  </a:cubicBezTo>
                  <a:cubicBezTo>
                    <a:pt x="1193" y="3732"/>
                    <a:pt x="1277" y="3698"/>
                    <a:pt x="1345" y="3631"/>
                  </a:cubicBezTo>
                  <a:lnTo>
                    <a:pt x="1748" y="3631"/>
                  </a:lnTo>
                  <a:cubicBezTo>
                    <a:pt x="1815" y="3765"/>
                    <a:pt x="2017" y="3900"/>
                    <a:pt x="2151" y="4034"/>
                  </a:cubicBezTo>
                  <a:cubicBezTo>
                    <a:pt x="2219" y="4101"/>
                    <a:pt x="2303" y="4135"/>
                    <a:pt x="2378" y="4135"/>
                  </a:cubicBezTo>
                  <a:cubicBezTo>
                    <a:pt x="2454" y="4135"/>
                    <a:pt x="2521" y="4101"/>
                    <a:pt x="2555" y="4034"/>
                  </a:cubicBezTo>
                  <a:cubicBezTo>
                    <a:pt x="2353" y="2488"/>
                    <a:pt x="1277" y="1345"/>
                    <a:pt x="538" y="0"/>
                  </a:cubicBezTo>
                  <a:close/>
                </a:path>
              </a:pathLst>
            </a:custGeom>
            <a:solidFill>
              <a:srgbClr val="F8E0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4736900" y="3947425"/>
              <a:ext cx="72275" cy="88625"/>
            </a:xfrm>
            <a:custGeom>
              <a:avLst/>
              <a:gdLst/>
              <a:ahLst/>
              <a:cxnLst/>
              <a:rect l="l" t="t" r="r" b="b"/>
              <a:pathLst>
                <a:path w="2891" h="3545" extrusionOk="0">
                  <a:moveTo>
                    <a:pt x="1278" y="0"/>
                  </a:moveTo>
                  <a:cubicBezTo>
                    <a:pt x="1210" y="538"/>
                    <a:pt x="1143" y="1009"/>
                    <a:pt x="1143" y="1547"/>
                  </a:cubicBezTo>
                  <a:cubicBezTo>
                    <a:pt x="1210" y="2488"/>
                    <a:pt x="605" y="2488"/>
                    <a:pt x="0" y="2488"/>
                  </a:cubicBezTo>
                  <a:cubicBezTo>
                    <a:pt x="262" y="3186"/>
                    <a:pt x="666" y="3544"/>
                    <a:pt x="1174" y="3544"/>
                  </a:cubicBezTo>
                  <a:cubicBezTo>
                    <a:pt x="1449" y="3544"/>
                    <a:pt x="1754" y="3440"/>
                    <a:pt x="2084" y="3227"/>
                  </a:cubicBezTo>
                  <a:cubicBezTo>
                    <a:pt x="1950" y="2891"/>
                    <a:pt x="1748" y="2622"/>
                    <a:pt x="2353" y="2286"/>
                  </a:cubicBezTo>
                  <a:cubicBezTo>
                    <a:pt x="2891" y="2017"/>
                    <a:pt x="2891" y="1412"/>
                    <a:pt x="2891" y="807"/>
                  </a:cubicBezTo>
                  <a:cubicBezTo>
                    <a:pt x="2689" y="605"/>
                    <a:pt x="2353" y="673"/>
                    <a:pt x="2084" y="404"/>
                  </a:cubicBezTo>
                  <a:cubicBezTo>
                    <a:pt x="1950" y="269"/>
                    <a:pt x="1815" y="202"/>
                    <a:pt x="1681" y="0"/>
                  </a:cubicBezTo>
                  <a:close/>
                </a:path>
              </a:pathLst>
            </a:custGeom>
            <a:solidFill>
              <a:srgbClr val="FB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1360375" y="3263375"/>
              <a:ext cx="109275" cy="131125"/>
            </a:xfrm>
            <a:custGeom>
              <a:avLst/>
              <a:gdLst/>
              <a:ahLst/>
              <a:cxnLst/>
              <a:rect l="l" t="t" r="r" b="b"/>
              <a:pathLst>
                <a:path w="4371" h="5245" extrusionOk="0">
                  <a:moveTo>
                    <a:pt x="0" y="1"/>
                  </a:moveTo>
                  <a:cubicBezTo>
                    <a:pt x="673" y="2286"/>
                    <a:pt x="2353" y="3765"/>
                    <a:pt x="4101" y="5244"/>
                  </a:cubicBezTo>
                  <a:cubicBezTo>
                    <a:pt x="4236" y="4908"/>
                    <a:pt x="4370" y="4639"/>
                    <a:pt x="3900" y="4303"/>
                  </a:cubicBezTo>
                  <a:cubicBezTo>
                    <a:pt x="2891" y="3564"/>
                    <a:pt x="2084" y="2622"/>
                    <a:pt x="1479" y="1480"/>
                  </a:cubicBezTo>
                  <a:cubicBezTo>
                    <a:pt x="1210" y="807"/>
                    <a:pt x="673" y="270"/>
                    <a:pt x="0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715025" y="4169275"/>
              <a:ext cx="68925" cy="94150"/>
            </a:xfrm>
            <a:custGeom>
              <a:avLst/>
              <a:gdLst/>
              <a:ahLst/>
              <a:cxnLst/>
              <a:rect l="l" t="t" r="r" b="b"/>
              <a:pathLst>
                <a:path w="2757" h="3766" extrusionOk="0">
                  <a:moveTo>
                    <a:pt x="1143" y="1"/>
                  </a:moveTo>
                  <a:cubicBezTo>
                    <a:pt x="807" y="404"/>
                    <a:pt x="0" y="807"/>
                    <a:pt x="1076" y="1412"/>
                  </a:cubicBezTo>
                  <a:cubicBezTo>
                    <a:pt x="1613" y="1614"/>
                    <a:pt x="1950" y="2286"/>
                    <a:pt x="1681" y="2891"/>
                  </a:cubicBezTo>
                  <a:cubicBezTo>
                    <a:pt x="1445" y="3597"/>
                    <a:pt x="1597" y="3765"/>
                    <a:pt x="1866" y="3765"/>
                  </a:cubicBezTo>
                  <a:cubicBezTo>
                    <a:pt x="2110" y="3765"/>
                    <a:pt x="2452" y="3626"/>
                    <a:pt x="2689" y="3626"/>
                  </a:cubicBezTo>
                  <a:cubicBezTo>
                    <a:pt x="2712" y="3626"/>
                    <a:pt x="2735" y="3628"/>
                    <a:pt x="2756" y="3631"/>
                  </a:cubicBezTo>
                  <a:cubicBezTo>
                    <a:pt x="2555" y="2286"/>
                    <a:pt x="2286" y="942"/>
                    <a:pt x="1143" y="1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45275" y="4784425"/>
              <a:ext cx="62200" cy="57150"/>
            </a:xfrm>
            <a:custGeom>
              <a:avLst/>
              <a:gdLst/>
              <a:ahLst/>
              <a:cxnLst/>
              <a:rect l="l" t="t" r="r" b="b"/>
              <a:pathLst>
                <a:path w="2488" h="2286" extrusionOk="0">
                  <a:moveTo>
                    <a:pt x="1210" y="0"/>
                  </a:moveTo>
                  <a:cubicBezTo>
                    <a:pt x="0" y="538"/>
                    <a:pt x="269" y="1345"/>
                    <a:pt x="740" y="2286"/>
                  </a:cubicBezTo>
                  <a:lnTo>
                    <a:pt x="2488" y="2017"/>
                  </a:lnTo>
                  <a:cubicBezTo>
                    <a:pt x="2353" y="1277"/>
                    <a:pt x="2084" y="605"/>
                    <a:pt x="1681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5283125" y="2945600"/>
              <a:ext cx="100850" cy="45525"/>
            </a:xfrm>
            <a:custGeom>
              <a:avLst/>
              <a:gdLst/>
              <a:ahLst/>
              <a:cxnLst/>
              <a:rect l="l" t="t" r="r" b="b"/>
              <a:pathLst>
                <a:path w="4034" h="1821" extrusionOk="0">
                  <a:moveTo>
                    <a:pt x="1164" y="0"/>
                  </a:moveTo>
                  <a:cubicBezTo>
                    <a:pt x="913" y="0"/>
                    <a:pt x="457" y="678"/>
                    <a:pt x="0" y="678"/>
                  </a:cubicBezTo>
                  <a:cubicBezTo>
                    <a:pt x="1143" y="1148"/>
                    <a:pt x="2353" y="1552"/>
                    <a:pt x="3563" y="1821"/>
                  </a:cubicBezTo>
                  <a:lnTo>
                    <a:pt x="4034" y="1821"/>
                  </a:lnTo>
                  <a:cubicBezTo>
                    <a:pt x="3765" y="274"/>
                    <a:pt x="2017" y="947"/>
                    <a:pt x="1278" y="73"/>
                  </a:cubicBezTo>
                  <a:cubicBezTo>
                    <a:pt x="1247" y="22"/>
                    <a:pt x="1209" y="0"/>
                    <a:pt x="1164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88950" y="2950775"/>
              <a:ext cx="62200" cy="110950"/>
            </a:xfrm>
            <a:custGeom>
              <a:avLst/>
              <a:gdLst/>
              <a:ahLst/>
              <a:cxnLst/>
              <a:rect l="l" t="t" r="r" b="b"/>
              <a:pathLst>
                <a:path w="2488" h="4438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1614"/>
                    <a:pt x="807" y="3227"/>
                    <a:pt x="2017" y="4437"/>
                  </a:cubicBezTo>
                  <a:lnTo>
                    <a:pt x="2487" y="3563"/>
                  </a:lnTo>
                  <a:cubicBezTo>
                    <a:pt x="1882" y="3362"/>
                    <a:pt x="1412" y="2757"/>
                    <a:pt x="1277" y="2084"/>
                  </a:cubicBezTo>
                  <a:cubicBezTo>
                    <a:pt x="1143" y="1277"/>
                    <a:pt x="672" y="471"/>
                    <a:pt x="0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367125" y="4396575"/>
              <a:ext cx="77325" cy="70475"/>
            </a:xfrm>
            <a:custGeom>
              <a:avLst/>
              <a:gdLst/>
              <a:ahLst/>
              <a:cxnLst/>
              <a:rect l="l" t="t" r="r" b="b"/>
              <a:pathLst>
                <a:path w="3093" h="2819" extrusionOk="0">
                  <a:moveTo>
                    <a:pt x="682" y="0"/>
                  </a:moveTo>
                  <a:cubicBezTo>
                    <a:pt x="452" y="0"/>
                    <a:pt x="219" y="58"/>
                    <a:pt x="0" y="186"/>
                  </a:cubicBezTo>
                  <a:cubicBezTo>
                    <a:pt x="337" y="724"/>
                    <a:pt x="673" y="1262"/>
                    <a:pt x="942" y="1799"/>
                  </a:cubicBezTo>
                  <a:cubicBezTo>
                    <a:pt x="1009" y="2001"/>
                    <a:pt x="1143" y="2136"/>
                    <a:pt x="1278" y="2270"/>
                  </a:cubicBezTo>
                  <a:cubicBezTo>
                    <a:pt x="1671" y="2445"/>
                    <a:pt x="2036" y="2819"/>
                    <a:pt x="2428" y="2819"/>
                  </a:cubicBezTo>
                  <a:cubicBezTo>
                    <a:pt x="2639" y="2819"/>
                    <a:pt x="2858" y="2710"/>
                    <a:pt x="3093" y="2405"/>
                  </a:cubicBezTo>
                  <a:cubicBezTo>
                    <a:pt x="3093" y="2203"/>
                    <a:pt x="3026" y="2001"/>
                    <a:pt x="2891" y="1867"/>
                  </a:cubicBezTo>
                  <a:cubicBezTo>
                    <a:pt x="2757" y="1463"/>
                    <a:pt x="2421" y="1194"/>
                    <a:pt x="2085" y="1060"/>
                  </a:cubicBezTo>
                  <a:cubicBezTo>
                    <a:pt x="1888" y="423"/>
                    <a:pt x="1299" y="0"/>
                    <a:pt x="682" y="0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1723400" y="3776000"/>
              <a:ext cx="110950" cy="50650"/>
            </a:xfrm>
            <a:custGeom>
              <a:avLst/>
              <a:gdLst/>
              <a:ahLst/>
              <a:cxnLst/>
              <a:rect l="l" t="t" r="r" b="b"/>
              <a:pathLst>
                <a:path w="4438" h="2026" extrusionOk="0">
                  <a:moveTo>
                    <a:pt x="3295" y="0"/>
                  </a:moveTo>
                  <a:cubicBezTo>
                    <a:pt x="2286" y="807"/>
                    <a:pt x="942" y="1076"/>
                    <a:pt x="1" y="2017"/>
                  </a:cubicBezTo>
                  <a:cubicBezTo>
                    <a:pt x="102" y="2023"/>
                    <a:pt x="203" y="2025"/>
                    <a:pt x="304" y="2025"/>
                  </a:cubicBezTo>
                  <a:cubicBezTo>
                    <a:pt x="1401" y="2025"/>
                    <a:pt x="2438" y="1692"/>
                    <a:pt x="3362" y="1076"/>
                  </a:cubicBezTo>
                  <a:cubicBezTo>
                    <a:pt x="4438" y="471"/>
                    <a:pt x="3295" y="336"/>
                    <a:pt x="3295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4313350" y="3705400"/>
              <a:ext cx="65575" cy="72300"/>
            </a:xfrm>
            <a:custGeom>
              <a:avLst/>
              <a:gdLst/>
              <a:ahLst/>
              <a:cxnLst/>
              <a:rect l="l" t="t" r="r" b="b"/>
              <a:pathLst>
                <a:path w="2623" h="2892" extrusionOk="0">
                  <a:moveTo>
                    <a:pt x="68" y="1"/>
                  </a:moveTo>
                  <a:lnTo>
                    <a:pt x="68" y="471"/>
                  </a:lnTo>
                  <a:cubicBezTo>
                    <a:pt x="1" y="807"/>
                    <a:pt x="68" y="1211"/>
                    <a:pt x="270" y="1480"/>
                  </a:cubicBezTo>
                  <a:cubicBezTo>
                    <a:pt x="740" y="2017"/>
                    <a:pt x="1009" y="2757"/>
                    <a:pt x="1816" y="2891"/>
                  </a:cubicBezTo>
                  <a:lnTo>
                    <a:pt x="2085" y="2824"/>
                  </a:lnTo>
                  <a:cubicBezTo>
                    <a:pt x="1883" y="2085"/>
                    <a:pt x="2421" y="1614"/>
                    <a:pt x="2623" y="875"/>
                  </a:cubicBezTo>
                  <a:cubicBezTo>
                    <a:pt x="1681" y="807"/>
                    <a:pt x="808" y="538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921750" y="5036375"/>
              <a:ext cx="56775" cy="52275"/>
            </a:xfrm>
            <a:custGeom>
              <a:avLst/>
              <a:gdLst/>
              <a:ahLst/>
              <a:cxnLst/>
              <a:rect l="l" t="t" r="r" b="b"/>
              <a:pathLst>
                <a:path w="2271" h="2091" extrusionOk="0">
                  <a:moveTo>
                    <a:pt x="726" y="0"/>
                  </a:moveTo>
                  <a:cubicBezTo>
                    <a:pt x="645" y="0"/>
                    <a:pt x="560" y="2"/>
                    <a:pt x="471" y="6"/>
                  </a:cubicBezTo>
                  <a:cubicBezTo>
                    <a:pt x="270" y="141"/>
                    <a:pt x="1" y="208"/>
                    <a:pt x="1" y="410"/>
                  </a:cubicBezTo>
                  <a:cubicBezTo>
                    <a:pt x="538" y="1082"/>
                    <a:pt x="1211" y="1687"/>
                    <a:pt x="2018" y="2090"/>
                  </a:cubicBezTo>
                  <a:cubicBezTo>
                    <a:pt x="2270" y="511"/>
                    <a:pt x="1989" y="0"/>
                    <a:pt x="726" y="0"/>
                  </a:cubicBezTo>
                  <a:close/>
                </a:path>
              </a:pathLst>
            </a:custGeom>
            <a:solidFill>
              <a:srgbClr val="FA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861250" y="4987450"/>
              <a:ext cx="72300" cy="59175"/>
            </a:xfrm>
            <a:custGeom>
              <a:avLst/>
              <a:gdLst/>
              <a:ahLst/>
              <a:cxnLst/>
              <a:rect l="l" t="t" r="r" b="b"/>
              <a:pathLst>
                <a:path w="2892" h="2367" extrusionOk="0">
                  <a:moveTo>
                    <a:pt x="431" y="0"/>
                  </a:moveTo>
                  <a:cubicBezTo>
                    <a:pt x="290" y="0"/>
                    <a:pt x="146" y="6"/>
                    <a:pt x="0" y="14"/>
                  </a:cubicBezTo>
                  <a:cubicBezTo>
                    <a:pt x="673" y="820"/>
                    <a:pt x="1345" y="1560"/>
                    <a:pt x="2017" y="2367"/>
                  </a:cubicBezTo>
                  <a:lnTo>
                    <a:pt x="2421" y="2367"/>
                  </a:lnTo>
                  <a:lnTo>
                    <a:pt x="2891" y="1963"/>
                  </a:lnTo>
                  <a:cubicBezTo>
                    <a:pt x="2690" y="1829"/>
                    <a:pt x="2421" y="1762"/>
                    <a:pt x="2421" y="1694"/>
                  </a:cubicBezTo>
                  <a:cubicBezTo>
                    <a:pt x="2302" y="275"/>
                    <a:pt x="1456" y="0"/>
                    <a:pt x="431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3780575" y="4907100"/>
              <a:ext cx="87425" cy="58850"/>
            </a:xfrm>
            <a:custGeom>
              <a:avLst/>
              <a:gdLst/>
              <a:ahLst/>
              <a:cxnLst/>
              <a:rect l="l" t="t" r="r" b="b"/>
              <a:pathLst>
                <a:path w="3497" h="2354" extrusionOk="0">
                  <a:moveTo>
                    <a:pt x="1" y="1"/>
                  </a:moveTo>
                  <a:cubicBezTo>
                    <a:pt x="807" y="807"/>
                    <a:pt x="1345" y="1816"/>
                    <a:pt x="2488" y="2354"/>
                  </a:cubicBezTo>
                  <a:cubicBezTo>
                    <a:pt x="2488" y="2018"/>
                    <a:pt x="3496" y="1749"/>
                    <a:pt x="2757" y="1345"/>
                  </a:cubicBezTo>
                  <a:cubicBezTo>
                    <a:pt x="1816" y="875"/>
                    <a:pt x="1143" y="1"/>
                    <a:pt x="1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2765425" y="4280200"/>
              <a:ext cx="47100" cy="50450"/>
            </a:xfrm>
            <a:custGeom>
              <a:avLst/>
              <a:gdLst/>
              <a:ahLst/>
              <a:cxnLst/>
              <a:rect l="l" t="t" r="r" b="b"/>
              <a:pathLst>
                <a:path w="1884" h="2018" extrusionOk="0">
                  <a:moveTo>
                    <a:pt x="1211" y="1"/>
                  </a:moveTo>
                  <a:cubicBezTo>
                    <a:pt x="673" y="606"/>
                    <a:pt x="270" y="1278"/>
                    <a:pt x="1" y="2017"/>
                  </a:cubicBezTo>
                  <a:lnTo>
                    <a:pt x="1883" y="2017"/>
                  </a:lnTo>
                  <a:cubicBezTo>
                    <a:pt x="1816" y="1278"/>
                    <a:pt x="1614" y="606"/>
                    <a:pt x="1211" y="1"/>
                  </a:cubicBezTo>
                  <a:close/>
                </a:path>
              </a:pathLst>
            </a:custGeom>
            <a:solidFill>
              <a:srgbClr val="F7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2693175" y="4108775"/>
              <a:ext cx="50425" cy="60525"/>
            </a:xfrm>
            <a:custGeom>
              <a:avLst/>
              <a:gdLst/>
              <a:ahLst/>
              <a:cxnLst/>
              <a:rect l="l" t="t" r="r" b="b"/>
              <a:pathLst>
                <a:path w="2017" h="242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1076"/>
                    <a:pt x="0" y="1479"/>
                    <a:pt x="941" y="2017"/>
                  </a:cubicBezTo>
                  <a:cubicBezTo>
                    <a:pt x="1277" y="2152"/>
                    <a:pt x="1681" y="2286"/>
                    <a:pt x="2017" y="2421"/>
                  </a:cubicBezTo>
                  <a:cubicBezTo>
                    <a:pt x="1815" y="1479"/>
                    <a:pt x="1681" y="605"/>
                    <a:pt x="807" y="0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1461200" y="3965900"/>
              <a:ext cx="50450" cy="52200"/>
            </a:xfrm>
            <a:custGeom>
              <a:avLst/>
              <a:gdLst/>
              <a:ahLst/>
              <a:cxnLst/>
              <a:rect l="l" t="t" r="r" b="b"/>
              <a:pathLst>
                <a:path w="2018" h="2088" extrusionOk="0">
                  <a:moveTo>
                    <a:pt x="2018" y="1"/>
                  </a:moveTo>
                  <a:lnTo>
                    <a:pt x="2018" y="1"/>
                  </a:lnTo>
                  <a:cubicBezTo>
                    <a:pt x="1278" y="203"/>
                    <a:pt x="606" y="606"/>
                    <a:pt x="1" y="1211"/>
                  </a:cubicBezTo>
                  <a:cubicBezTo>
                    <a:pt x="1" y="1547"/>
                    <a:pt x="135" y="1883"/>
                    <a:pt x="472" y="2085"/>
                  </a:cubicBezTo>
                  <a:cubicBezTo>
                    <a:pt x="511" y="2087"/>
                    <a:pt x="549" y="2088"/>
                    <a:pt x="586" y="2088"/>
                  </a:cubicBezTo>
                  <a:cubicBezTo>
                    <a:pt x="2004" y="2088"/>
                    <a:pt x="1756" y="853"/>
                    <a:pt x="2018" y="1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1615825" y="3933175"/>
              <a:ext cx="68950" cy="46200"/>
            </a:xfrm>
            <a:custGeom>
              <a:avLst/>
              <a:gdLst/>
              <a:ahLst/>
              <a:cxnLst/>
              <a:rect l="l" t="t" r="r" b="b"/>
              <a:pathLst>
                <a:path w="2758" h="1848" extrusionOk="0">
                  <a:moveTo>
                    <a:pt x="1362" y="0"/>
                  </a:moveTo>
                  <a:cubicBezTo>
                    <a:pt x="555" y="0"/>
                    <a:pt x="431" y="416"/>
                    <a:pt x="1" y="1848"/>
                  </a:cubicBezTo>
                  <a:cubicBezTo>
                    <a:pt x="1009" y="1444"/>
                    <a:pt x="1951" y="907"/>
                    <a:pt x="2757" y="167"/>
                  </a:cubicBezTo>
                  <a:cubicBezTo>
                    <a:pt x="2134" y="70"/>
                    <a:pt x="1691" y="0"/>
                    <a:pt x="136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3691500" y="5107100"/>
              <a:ext cx="94150" cy="42050"/>
            </a:xfrm>
            <a:custGeom>
              <a:avLst/>
              <a:gdLst/>
              <a:ahLst/>
              <a:cxnLst/>
              <a:rect l="l" t="t" r="r" b="b"/>
              <a:pathLst>
                <a:path w="3766" h="1682" extrusionOk="0">
                  <a:moveTo>
                    <a:pt x="1950" y="1"/>
                  </a:moveTo>
                  <a:cubicBezTo>
                    <a:pt x="1883" y="135"/>
                    <a:pt x="1748" y="270"/>
                    <a:pt x="1614" y="404"/>
                  </a:cubicBezTo>
                  <a:cubicBezTo>
                    <a:pt x="1143" y="875"/>
                    <a:pt x="68" y="539"/>
                    <a:pt x="0" y="1547"/>
                  </a:cubicBezTo>
                  <a:lnTo>
                    <a:pt x="68" y="1682"/>
                  </a:lnTo>
                  <a:cubicBezTo>
                    <a:pt x="370" y="1631"/>
                    <a:pt x="677" y="1619"/>
                    <a:pt x="986" y="1619"/>
                  </a:cubicBezTo>
                  <a:cubicBezTo>
                    <a:pt x="1295" y="1619"/>
                    <a:pt x="1606" y="1631"/>
                    <a:pt x="1916" y="1631"/>
                  </a:cubicBezTo>
                  <a:cubicBezTo>
                    <a:pt x="2538" y="1631"/>
                    <a:pt x="3160" y="1581"/>
                    <a:pt x="3765" y="1278"/>
                  </a:cubicBezTo>
                  <a:cubicBezTo>
                    <a:pt x="3026" y="1144"/>
                    <a:pt x="2891" y="606"/>
                    <a:pt x="2824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3755650" y="5107100"/>
              <a:ext cx="68650" cy="32100"/>
            </a:xfrm>
            <a:custGeom>
              <a:avLst/>
              <a:gdLst/>
              <a:ahLst/>
              <a:cxnLst/>
              <a:rect l="l" t="t" r="r" b="b"/>
              <a:pathLst>
                <a:path w="2746" h="1284" extrusionOk="0">
                  <a:moveTo>
                    <a:pt x="191" y="1"/>
                  </a:moveTo>
                  <a:cubicBezTo>
                    <a:pt x="0" y="762"/>
                    <a:pt x="50" y="1284"/>
                    <a:pt x="959" y="1284"/>
                  </a:cubicBezTo>
                  <a:cubicBezTo>
                    <a:pt x="1014" y="1284"/>
                    <a:pt x="1071" y="1282"/>
                    <a:pt x="1132" y="1278"/>
                  </a:cubicBezTo>
                  <a:cubicBezTo>
                    <a:pt x="1670" y="1278"/>
                    <a:pt x="2275" y="1144"/>
                    <a:pt x="2745" y="808"/>
                  </a:cubicBezTo>
                  <a:cubicBezTo>
                    <a:pt x="2073" y="68"/>
                    <a:pt x="1065" y="337"/>
                    <a:pt x="191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3399050" y="4446600"/>
              <a:ext cx="60525" cy="57150"/>
            </a:xfrm>
            <a:custGeom>
              <a:avLst/>
              <a:gdLst/>
              <a:ahLst/>
              <a:cxnLst/>
              <a:rect l="l" t="t" r="r" b="b"/>
              <a:pathLst>
                <a:path w="2421" h="2286" extrusionOk="0">
                  <a:moveTo>
                    <a:pt x="2018" y="0"/>
                  </a:moveTo>
                  <a:cubicBezTo>
                    <a:pt x="1866" y="0"/>
                    <a:pt x="1715" y="67"/>
                    <a:pt x="1614" y="202"/>
                  </a:cubicBezTo>
                  <a:cubicBezTo>
                    <a:pt x="1469" y="329"/>
                    <a:pt x="1323" y="373"/>
                    <a:pt x="1178" y="373"/>
                  </a:cubicBezTo>
                  <a:cubicBezTo>
                    <a:pt x="859" y="373"/>
                    <a:pt x="541" y="163"/>
                    <a:pt x="222" y="163"/>
                  </a:cubicBezTo>
                  <a:cubicBezTo>
                    <a:pt x="148" y="163"/>
                    <a:pt x="74" y="174"/>
                    <a:pt x="1" y="202"/>
                  </a:cubicBezTo>
                  <a:lnTo>
                    <a:pt x="1614" y="2286"/>
                  </a:lnTo>
                  <a:cubicBezTo>
                    <a:pt x="1480" y="1479"/>
                    <a:pt x="1950" y="1076"/>
                    <a:pt x="2421" y="605"/>
                  </a:cubicBezTo>
                  <a:lnTo>
                    <a:pt x="2421" y="202"/>
                  </a:lnTo>
                  <a:cubicBezTo>
                    <a:pt x="2320" y="67"/>
                    <a:pt x="2169" y="0"/>
                    <a:pt x="2018" y="0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4362100" y="3774300"/>
              <a:ext cx="65575" cy="65575"/>
            </a:xfrm>
            <a:custGeom>
              <a:avLst/>
              <a:gdLst/>
              <a:ahLst/>
              <a:cxnLst/>
              <a:rect l="l" t="t" r="r" b="b"/>
              <a:pathLst>
                <a:path w="2623" h="2623" extrusionOk="0">
                  <a:moveTo>
                    <a:pt x="202" y="1"/>
                  </a:moveTo>
                  <a:lnTo>
                    <a:pt x="68" y="135"/>
                  </a:lnTo>
                  <a:cubicBezTo>
                    <a:pt x="0" y="1816"/>
                    <a:pt x="1076" y="2354"/>
                    <a:pt x="2421" y="2623"/>
                  </a:cubicBezTo>
                  <a:lnTo>
                    <a:pt x="2622" y="2421"/>
                  </a:lnTo>
                  <a:cubicBezTo>
                    <a:pt x="2286" y="1346"/>
                    <a:pt x="1143" y="942"/>
                    <a:pt x="538" y="68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5081425" y="4300375"/>
              <a:ext cx="60550" cy="52125"/>
            </a:xfrm>
            <a:custGeom>
              <a:avLst/>
              <a:gdLst/>
              <a:ahLst/>
              <a:cxnLst/>
              <a:rect l="l" t="t" r="r" b="b"/>
              <a:pathLst>
                <a:path w="2422" h="2085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547" y="404"/>
                    <a:pt x="673" y="942"/>
                    <a:pt x="1" y="1614"/>
                  </a:cubicBezTo>
                  <a:cubicBezTo>
                    <a:pt x="337" y="1614"/>
                    <a:pt x="673" y="1748"/>
                    <a:pt x="875" y="2084"/>
                  </a:cubicBezTo>
                  <a:cubicBezTo>
                    <a:pt x="1547" y="1479"/>
                    <a:pt x="2085" y="807"/>
                    <a:pt x="2421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241075" y="4114175"/>
              <a:ext cx="52125" cy="34950"/>
            </a:xfrm>
            <a:custGeom>
              <a:avLst/>
              <a:gdLst/>
              <a:ahLst/>
              <a:cxnLst/>
              <a:rect l="l" t="t" r="r" b="b"/>
              <a:pathLst>
                <a:path w="2085" h="1398" extrusionOk="0">
                  <a:moveTo>
                    <a:pt x="971" y="1"/>
                  </a:moveTo>
                  <a:cubicBezTo>
                    <a:pt x="844" y="1"/>
                    <a:pt x="717" y="53"/>
                    <a:pt x="605" y="188"/>
                  </a:cubicBezTo>
                  <a:cubicBezTo>
                    <a:pt x="0" y="726"/>
                    <a:pt x="673" y="927"/>
                    <a:pt x="942" y="1263"/>
                  </a:cubicBezTo>
                  <a:lnTo>
                    <a:pt x="1076" y="1398"/>
                  </a:lnTo>
                  <a:cubicBezTo>
                    <a:pt x="1748" y="1331"/>
                    <a:pt x="2084" y="994"/>
                    <a:pt x="1614" y="389"/>
                  </a:cubicBezTo>
                  <a:cubicBezTo>
                    <a:pt x="1479" y="210"/>
                    <a:pt x="1225" y="1"/>
                    <a:pt x="971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1493150" y="3423050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0" y="0"/>
                  </a:moveTo>
                  <a:lnTo>
                    <a:pt x="0" y="0"/>
                  </a:lnTo>
                  <a:cubicBezTo>
                    <a:pt x="336" y="941"/>
                    <a:pt x="1076" y="1681"/>
                    <a:pt x="2017" y="2017"/>
                  </a:cubicBezTo>
                  <a:cubicBezTo>
                    <a:pt x="1883" y="807"/>
                    <a:pt x="874" y="471"/>
                    <a:pt x="0" y="0"/>
                  </a:cubicBezTo>
                  <a:close/>
                </a:path>
              </a:pathLst>
            </a:custGeom>
            <a:solidFill>
              <a:srgbClr val="F2A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1402375" y="3996175"/>
              <a:ext cx="70625" cy="36300"/>
            </a:xfrm>
            <a:custGeom>
              <a:avLst/>
              <a:gdLst/>
              <a:ahLst/>
              <a:cxnLst/>
              <a:rect l="l" t="t" r="r" b="b"/>
              <a:pathLst>
                <a:path w="2825" h="1452" extrusionOk="0">
                  <a:moveTo>
                    <a:pt x="2354" y="0"/>
                  </a:moveTo>
                  <a:cubicBezTo>
                    <a:pt x="2370" y="10"/>
                    <a:pt x="2386" y="20"/>
                    <a:pt x="2402" y="30"/>
                  </a:cubicBezTo>
                  <a:lnTo>
                    <a:pt x="2402" y="30"/>
                  </a:lnTo>
                  <a:cubicBezTo>
                    <a:pt x="2408" y="21"/>
                    <a:pt x="2415" y="11"/>
                    <a:pt x="2421" y="0"/>
                  </a:cubicBezTo>
                  <a:close/>
                  <a:moveTo>
                    <a:pt x="2402" y="30"/>
                  </a:moveTo>
                  <a:cubicBezTo>
                    <a:pt x="2194" y="332"/>
                    <a:pt x="1808" y="275"/>
                    <a:pt x="1547" y="471"/>
                  </a:cubicBezTo>
                  <a:cubicBezTo>
                    <a:pt x="1077" y="807"/>
                    <a:pt x="404" y="740"/>
                    <a:pt x="1" y="1277"/>
                  </a:cubicBezTo>
                  <a:cubicBezTo>
                    <a:pt x="220" y="1403"/>
                    <a:pt x="422" y="1451"/>
                    <a:pt x="612" y="1451"/>
                  </a:cubicBezTo>
                  <a:cubicBezTo>
                    <a:pt x="1239" y="1451"/>
                    <a:pt x="1751" y="926"/>
                    <a:pt x="2421" y="874"/>
                  </a:cubicBezTo>
                  <a:cubicBezTo>
                    <a:pt x="2455" y="941"/>
                    <a:pt x="2522" y="975"/>
                    <a:pt x="2598" y="975"/>
                  </a:cubicBezTo>
                  <a:cubicBezTo>
                    <a:pt x="2673" y="975"/>
                    <a:pt x="2757" y="941"/>
                    <a:pt x="2825" y="874"/>
                  </a:cubicBezTo>
                  <a:cubicBezTo>
                    <a:pt x="2825" y="554"/>
                    <a:pt x="2703" y="234"/>
                    <a:pt x="2402" y="3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1573825" y="3965325"/>
              <a:ext cx="40350" cy="34225"/>
            </a:xfrm>
            <a:custGeom>
              <a:avLst/>
              <a:gdLst/>
              <a:ahLst/>
              <a:cxnLst/>
              <a:rect l="l" t="t" r="r" b="b"/>
              <a:pathLst>
                <a:path w="1614" h="1369" extrusionOk="0">
                  <a:moveTo>
                    <a:pt x="412" y="0"/>
                  </a:moveTo>
                  <a:cubicBezTo>
                    <a:pt x="345" y="0"/>
                    <a:pt x="276" y="8"/>
                    <a:pt x="202" y="24"/>
                  </a:cubicBezTo>
                  <a:cubicBezTo>
                    <a:pt x="0" y="495"/>
                    <a:pt x="471" y="898"/>
                    <a:pt x="404" y="1369"/>
                  </a:cubicBezTo>
                  <a:cubicBezTo>
                    <a:pt x="941" y="1301"/>
                    <a:pt x="1412" y="1032"/>
                    <a:pt x="1614" y="562"/>
                  </a:cubicBezTo>
                  <a:cubicBezTo>
                    <a:pt x="1200" y="385"/>
                    <a:pt x="891" y="0"/>
                    <a:pt x="41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2560400" y="4522225"/>
              <a:ext cx="37000" cy="52125"/>
            </a:xfrm>
            <a:custGeom>
              <a:avLst/>
              <a:gdLst/>
              <a:ahLst/>
              <a:cxnLst/>
              <a:rect l="l" t="t" r="r" b="b"/>
              <a:pathLst>
                <a:path w="1480" h="2085" extrusionOk="0">
                  <a:moveTo>
                    <a:pt x="471" y="0"/>
                  </a:moveTo>
                  <a:lnTo>
                    <a:pt x="0" y="68"/>
                  </a:lnTo>
                  <a:cubicBezTo>
                    <a:pt x="0" y="807"/>
                    <a:pt x="269" y="1547"/>
                    <a:pt x="874" y="2085"/>
                  </a:cubicBezTo>
                  <a:cubicBezTo>
                    <a:pt x="941" y="1345"/>
                    <a:pt x="1479" y="538"/>
                    <a:pt x="471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4779550" y="4659575"/>
              <a:ext cx="41400" cy="32425"/>
            </a:xfrm>
            <a:custGeom>
              <a:avLst/>
              <a:gdLst/>
              <a:ahLst/>
              <a:cxnLst/>
              <a:rect l="l" t="t" r="r" b="b"/>
              <a:pathLst>
                <a:path w="1656" h="1297" extrusionOk="0">
                  <a:moveTo>
                    <a:pt x="387" y="0"/>
                  </a:moveTo>
                  <a:cubicBezTo>
                    <a:pt x="74" y="0"/>
                    <a:pt x="1" y="205"/>
                    <a:pt x="244" y="691"/>
                  </a:cubicBezTo>
                  <a:cubicBezTo>
                    <a:pt x="311" y="893"/>
                    <a:pt x="378" y="1095"/>
                    <a:pt x="378" y="1296"/>
                  </a:cubicBezTo>
                  <a:cubicBezTo>
                    <a:pt x="916" y="1095"/>
                    <a:pt x="1387" y="691"/>
                    <a:pt x="1656" y="154"/>
                  </a:cubicBezTo>
                  <a:cubicBezTo>
                    <a:pt x="1387" y="154"/>
                    <a:pt x="1118" y="154"/>
                    <a:pt x="849" y="86"/>
                  </a:cubicBezTo>
                  <a:cubicBezTo>
                    <a:pt x="663" y="31"/>
                    <a:pt x="507" y="0"/>
                    <a:pt x="38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1313300" y="3201200"/>
              <a:ext cx="38700" cy="32625"/>
            </a:xfrm>
            <a:custGeom>
              <a:avLst/>
              <a:gdLst/>
              <a:ahLst/>
              <a:cxnLst/>
              <a:rect l="l" t="t" r="r" b="b"/>
              <a:pathLst>
                <a:path w="1548" h="130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69"/>
                    <a:pt x="68" y="672"/>
                    <a:pt x="337" y="874"/>
                  </a:cubicBezTo>
                  <a:cubicBezTo>
                    <a:pt x="511" y="990"/>
                    <a:pt x="634" y="1305"/>
                    <a:pt x="922" y="1305"/>
                  </a:cubicBezTo>
                  <a:cubicBezTo>
                    <a:pt x="969" y="1305"/>
                    <a:pt x="1020" y="1296"/>
                    <a:pt x="1077" y="1277"/>
                  </a:cubicBezTo>
                  <a:cubicBezTo>
                    <a:pt x="1547" y="67"/>
                    <a:pt x="1547" y="67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841075" y="4957525"/>
              <a:ext cx="45400" cy="28600"/>
            </a:xfrm>
            <a:custGeom>
              <a:avLst/>
              <a:gdLst/>
              <a:ahLst/>
              <a:cxnLst/>
              <a:rect l="l" t="t" r="r" b="b"/>
              <a:pathLst>
                <a:path w="1816" h="1144" extrusionOk="0">
                  <a:moveTo>
                    <a:pt x="1816" y="1"/>
                  </a:moveTo>
                  <a:lnTo>
                    <a:pt x="1816" y="1"/>
                  </a:lnTo>
                  <a:cubicBezTo>
                    <a:pt x="1278" y="269"/>
                    <a:pt x="606" y="337"/>
                    <a:pt x="1" y="337"/>
                  </a:cubicBezTo>
                  <a:cubicBezTo>
                    <a:pt x="202" y="673"/>
                    <a:pt x="404" y="1009"/>
                    <a:pt x="807" y="1143"/>
                  </a:cubicBezTo>
                  <a:cubicBezTo>
                    <a:pt x="942" y="673"/>
                    <a:pt x="1816" y="942"/>
                    <a:pt x="1816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629325" y="4070125"/>
              <a:ext cx="33625" cy="37000"/>
            </a:xfrm>
            <a:custGeom>
              <a:avLst/>
              <a:gdLst/>
              <a:ahLst/>
              <a:cxnLst/>
              <a:rect l="l" t="t" r="r" b="b"/>
              <a:pathLst>
                <a:path w="1345" h="1480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740"/>
                    <a:pt x="605" y="1345"/>
                    <a:pt x="1345" y="1479"/>
                  </a:cubicBezTo>
                  <a:cubicBezTo>
                    <a:pt x="1143" y="807"/>
                    <a:pt x="672" y="269"/>
                    <a:pt x="0" y="0"/>
                  </a:cubicBezTo>
                  <a:close/>
                </a:path>
              </a:pathLst>
            </a:custGeom>
            <a:solidFill>
              <a:srgbClr val="F4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1805750" y="3755825"/>
              <a:ext cx="40375" cy="22600"/>
            </a:xfrm>
            <a:custGeom>
              <a:avLst/>
              <a:gdLst/>
              <a:ahLst/>
              <a:cxnLst/>
              <a:rect l="l" t="t" r="r" b="b"/>
              <a:pathLst>
                <a:path w="1615" h="904" extrusionOk="0">
                  <a:moveTo>
                    <a:pt x="1614" y="0"/>
                  </a:moveTo>
                  <a:lnTo>
                    <a:pt x="1614" y="0"/>
                  </a:lnTo>
                  <a:cubicBezTo>
                    <a:pt x="1009" y="68"/>
                    <a:pt x="404" y="337"/>
                    <a:pt x="1" y="874"/>
                  </a:cubicBezTo>
                  <a:cubicBezTo>
                    <a:pt x="99" y="894"/>
                    <a:pt x="197" y="904"/>
                    <a:pt x="294" y="904"/>
                  </a:cubicBezTo>
                  <a:cubicBezTo>
                    <a:pt x="861" y="904"/>
                    <a:pt x="1384" y="575"/>
                    <a:pt x="1614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1684750" y="3917175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0"/>
                  </a:moveTo>
                  <a:cubicBezTo>
                    <a:pt x="605" y="0"/>
                    <a:pt x="0" y="0"/>
                    <a:pt x="0" y="874"/>
                  </a:cubicBez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2849475" y="4574050"/>
              <a:ext cx="21700" cy="15500"/>
            </a:xfrm>
            <a:custGeom>
              <a:avLst/>
              <a:gdLst/>
              <a:ahLst/>
              <a:cxnLst/>
              <a:rect l="l" t="t" r="r" b="b"/>
              <a:pathLst>
                <a:path w="868" h="620" extrusionOk="0">
                  <a:moveTo>
                    <a:pt x="535" y="1"/>
                  </a:moveTo>
                  <a:cubicBezTo>
                    <a:pt x="514" y="1"/>
                    <a:pt x="492" y="4"/>
                    <a:pt x="471" y="12"/>
                  </a:cubicBezTo>
                  <a:cubicBezTo>
                    <a:pt x="336" y="12"/>
                    <a:pt x="135" y="79"/>
                    <a:pt x="135" y="146"/>
                  </a:cubicBezTo>
                  <a:cubicBezTo>
                    <a:pt x="0" y="348"/>
                    <a:pt x="202" y="482"/>
                    <a:pt x="404" y="549"/>
                  </a:cubicBezTo>
                  <a:cubicBezTo>
                    <a:pt x="451" y="597"/>
                    <a:pt x="507" y="619"/>
                    <a:pt x="563" y="619"/>
                  </a:cubicBezTo>
                  <a:cubicBezTo>
                    <a:pt x="664" y="619"/>
                    <a:pt x="764" y="545"/>
                    <a:pt x="807" y="415"/>
                  </a:cubicBezTo>
                  <a:cubicBezTo>
                    <a:pt x="867" y="235"/>
                    <a:pt x="713" y="1"/>
                    <a:pt x="535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4425975" y="3828875"/>
              <a:ext cx="30275" cy="22025"/>
            </a:xfrm>
            <a:custGeom>
              <a:avLst/>
              <a:gdLst/>
              <a:ahLst/>
              <a:cxnLst/>
              <a:rect l="l" t="t" r="r" b="b"/>
              <a:pathLst>
                <a:path w="1211" h="881" extrusionOk="0">
                  <a:moveTo>
                    <a:pt x="830" y="0"/>
                  </a:moveTo>
                  <a:cubicBezTo>
                    <a:pt x="592" y="0"/>
                    <a:pt x="317" y="197"/>
                    <a:pt x="67" y="238"/>
                  </a:cubicBezTo>
                  <a:lnTo>
                    <a:pt x="0" y="373"/>
                  </a:lnTo>
                  <a:cubicBezTo>
                    <a:pt x="0" y="731"/>
                    <a:pt x="149" y="881"/>
                    <a:pt x="388" y="881"/>
                  </a:cubicBezTo>
                  <a:cubicBezTo>
                    <a:pt x="508" y="881"/>
                    <a:pt x="650" y="843"/>
                    <a:pt x="807" y="776"/>
                  </a:cubicBezTo>
                  <a:lnTo>
                    <a:pt x="874" y="642"/>
                  </a:lnTo>
                  <a:cubicBezTo>
                    <a:pt x="1008" y="574"/>
                    <a:pt x="1143" y="440"/>
                    <a:pt x="1210" y="305"/>
                  </a:cubicBezTo>
                  <a:cubicBezTo>
                    <a:pt x="1108" y="75"/>
                    <a:pt x="976" y="0"/>
                    <a:pt x="83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4871350" y="4582525"/>
              <a:ext cx="30275" cy="24175"/>
            </a:xfrm>
            <a:custGeom>
              <a:avLst/>
              <a:gdLst/>
              <a:ahLst/>
              <a:cxnLst/>
              <a:rect l="l" t="t" r="r" b="b"/>
              <a:pathLst>
                <a:path w="1211" h="967" extrusionOk="0">
                  <a:moveTo>
                    <a:pt x="1073" y="0"/>
                  </a:moveTo>
                  <a:cubicBezTo>
                    <a:pt x="584" y="0"/>
                    <a:pt x="123" y="323"/>
                    <a:pt x="0" y="815"/>
                  </a:cubicBezTo>
                  <a:cubicBezTo>
                    <a:pt x="101" y="916"/>
                    <a:pt x="253" y="967"/>
                    <a:pt x="404" y="967"/>
                  </a:cubicBezTo>
                  <a:cubicBezTo>
                    <a:pt x="555" y="967"/>
                    <a:pt x="706" y="916"/>
                    <a:pt x="807" y="815"/>
                  </a:cubicBezTo>
                  <a:lnTo>
                    <a:pt x="1211" y="9"/>
                  </a:lnTo>
                  <a:cubicBezTo>
                    <a:pt x="1165" y="3"/>
                    <a:pt x="1119" y="0"/>
                    <a:pt x="1073" y="0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4861275" y="4602900"/>
              <a:ext cx="30275" cy="23550"/>
            </a:xfrm>
            <a:custGeom>
              <a:avLst/>
              <a:gdLst/>
              <a:ahLst/>
              <a:cxnLst/>
              <a:rect l="l" t="t" r="r" b="b"/>
              <a:pathLst>
                <a:path w="1211" h="942" extrusionOk="0">
                  <a:moveTo>
                    <a:pt x="403" y="0"/>
                  </a:moveTo>
                  <a:lnTo>
                    <a:pt x="0" y="471"/>
                  </a:lnTo>
                  <a:lnTo>
                    <a:pt x="67" y="942"/>
                  </a:ln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F2A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3452850" y="3886925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672" y="0"/>
                  </a:moveTo>
                  <a:cubicBezTo>
                    <a:pt x="538" y="404"/>
                    <a:pt x="0" y="807"/>
                    <a:pt x="672" y="1210"/>
                  </a:cubicBezTo>
                  <a:cubicBezTo>
                    <a:pt x="740" y="874"/>
                    <a:pt x="1277" y="404"/>
                    <a:pt x="67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3167125" y="3957500"/>
              <a:ext cx="20200" cy="31975"/>
            </a:xfrm>
            <a:custGeom>
              <a:avLst/>
              <a:gdLst/>
              <a:ahLst/>
              <a:cxnLst/>
              <a:rect l="l" t="t" r="r" b="b"/>
              <a:pathLst>
                <a:path w="808" h="1279" extrusionOk="0">
                  <a:moveTo>
                    <a:pt x="68" y="1"/>
                  </a:moveTo>
                  <a:cubicBezTo>
                    <a:pt x="0" y="404"/>
                    <a:pt x="0" y="808"/>
                    <a:pt x="0" y="1211"/>
                  </a:cubicBezTo>
                  <a:lnTo>
                    <a:pt x="336" y="1278"/>
                  </a:lnTo>
                  <a:lnTo>
                    <a:pt x="807" y="808"/>
                  </a:lnTo>
                  <a:cubicBezTo>
                    <a:pt x="673" y="471"/>
                    <a:pt x="404" y="135"/>
                    <a:pt x="68" y="1"/>
                  </a:cubicBezTo>
                  <a:close/>
                </a:path>
              </a:pathLst>
            </a:custGeom>
            <a:solidFill>
              <a:srgbClr val="F6D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511650" y="4333375"/>
              <a:ext cx="25225" cy="17450"/>
            </a:xfrm>
            <a:custGeom>
              <a:avLst/>
              <a:gdLst/>
              <a:ahLst/>
              <a:cxnLst/>
              <a:rect l="l" t="t" r="r" b="b"/>
              <a:pathLst>
                <a:path w="1009" h="698" extrusionOk="0">
                  <a:moveTo>
                    <a:pt x="638" y="1"/>
                  </a:moveTo>
                  <a:cubicBezTo>
                    <a:pt x="445" y="1"/>
                    <a:pt x="203" y="243"/>
                    <a:pt x="0" y="294"/>
                  </a:cubicBezTo>
                  <a:lnTo>
                    <a:pt x="404" y="697"/>
                  </a:lnTo>
                  <a:cubicBezTo>
                    <a:pt x="605" y="563"/>
                    <a:pt x="1009" y="361"/>
                    <a:pt x="807" y="92"/>
                  </a:cubicBezTo>
                  <a:cubicBezTo>
                    <a:pt x="758" y="26"/>
                    <a:pt x="700" y="1"/>
                    <a:pt x="638" y="1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1320025" y="3223050"/>
              <a:ext cx="28600" cy="26900"/>
            </a:xfrm>
            <a:custGeom>
              <a:avLst/>
              <a:gdLst/>
              <a:ahLst/>
              <a:cxnLst/>
              <a:rect l="l" t="t" r="r" b="b"/>
              <a:pathLst>
                <a:path w="1144" h="1076" extrusionOk="0">
                  <a:moveTo>
                    <a:pt x="68" y="0"/>
                  </a:moveTo>
                  <a:cubicBezTo>
                    <a:pt x="1" y="538"/>
                    <a:pt x="404" y="1009"/>
                    <a:pt x="942" y="1076"/>
                  </a:cubicBezTo>
                  <a:cubicBezTo>
                    <a:pt x="1144" y="874"/>
                    <a:pt x="1076" y="538"/>
                    <a:pt x="808" y="40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F4C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1340200" y="32331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1" y="0"/>
                  </a:moveTo>
                  <a:cubicBezTo>
                    <a:pt x="68" y="202"/>
                    <a:pt x="135" y="471"/>
                    <a:pt x="135" y="673"/>
                  </a:cubicBezTo>
                  <a:lnTo>
                    <a:pt x="875" y="1211"/>
                  </a:lnTo>
                  <a:cubicBezTo>
                    <a:pt x="942" y="606"/>
                    <a:pt x="606" y="68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4915275" y="3685225"/>
              <a:ext cx="16600" cy="13800"/>
            </a:xfrm>
            <a:custGeom>
              <a:avLst/>
              <a:gdLst/>
              <a:ahLst/>
              <a:cxnLst/>
              <a:rect l="l" t="t" r="r" b="b"/>
              <a:pathLst>
                <a:path w="664" h="552" extrusionOk="0">
                  <a:moveTo>
                    <a:pt x="395" y="1"/>
                  </a:moveTo>
                  <a:cubicBezTo>
                    <a:pt x="328" y="68"/>
                    <a:pt x="59" y="135"/>
                    <a:pt x="59" y="203"/>
                  </a:cubicBezTo>
                  <a:cubicBezTo>
                    <a:pt x="0" y="377"/>
                    <a:pt x="144" y="552"/>
                    <a:pt x="358" y="552"/>
                  </a:cubicBezTo>
                  <a:cubicBezTo>
                    <a:pt x="391" y="552"/>
                    <a:pt x="426" y="548"/>
                    <a:pt x="462" y="539"/>
                  </a:cubicBezTo>
                  <a:cubicBezTo>
                    <a:pt x="529" y="539"/>
                    <a:pt x="529" y="337"/>
                    <a:pt x="596" y="203"/>
                  </a:cubicBezTo>
                  <a:cubicBezTo>
                    <a:pt x="664" y="1"/>
                    <a:pt x="529" y="1"/>
                    <a:pt x="395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4373850" y="36986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68"/>
                    <a:pt x="1" y="135"/>
                  </a:cubicBezTo>
                  <a:cubicBezTo>
                    <a:pt x="68" y="135"/>
                    <a:pt x="68" y="202"/>
                    <a:pt x="135" y="202"/>
                  </a:cubicBezTo>
                  <a:cubicBezTo>
                    <a:pt x="203" y="202"/>
                    <a:pt x="203" y="68"/>
                    <a:pt x="203" y="68"/>
                  </a:cubicBezTo>
                  <a:cubicBezTo>
                    <a:pt x="135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4789000" y="3957175"/>
              <a:ext cx="20175" cy="10775"/>
            </a:xfrm>
            <a:custGeom>
              <a:avLst/>
              <a:gdLst/>
              <a:ahLst/>
              <a:cxnLst/>
              <a:rect l="l" t="t" r="r" b="b"/>
              <a:pathLst>
                <a:path w="807" h="431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4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4383950" y="3554150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69"/>
                    <a:pt x="336" y="538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1441050" y="3996175"/>
              <a:ext cx="21875" cy="11775"/>
            </a:xfrm>
            <a:custGeom>
              <a:avLst/>
              <a:gdLst/>
              <a:ahLst/>
              <a:cxnLst/>
              <a:rect l="l" t="t" r="r" b="b"/>
              <a:pathLst>
                <a:path w="875" h="471" extrusionOk="0">
                  <a:moveTo>
                    <a:pt x="874" y="0"/>
                  </a:moveTo>
                  <a:cubicBezTo>
                    <a:pt x="471" y="0"/>
                    <a:pt x="202" y="202"/>
                    <a:pt x="0" y="471"/>
                  </a:cubicBezTo>
                  <a:cubicBezTo>
                    <a:pt x="404" y="471"/>
                    <a:pt x="740" y="403"/>
                    <a:pt x="874" y="0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3437725" y="4441550"/>
              <a:ext cx="21850" cy="10100"/>
            </a:xfrm>
            <a:custGeom>
              <a:avLst/>
              <a:gdLst/>
              <a:ahLst/>
              <a:cxnLst/>
              <a:rect l="l" t="t" r="r" b="b"/>
              <a:pathLst>
                <a:path w="874" h="404" extrusionOk="0">
                  <a:moveTo>
                    <a:pt x="0" y="0"/>
                  </a:moveTo>
                  <a:lnTo>
                    <a:pt x="0" y="404"/>
                  </a:lnTo>
                  <a:lnTo>
                    <a:pt x="874" y="404"/>
                  </a:lnTo>
                  <a:cubicBezTo>
                    <a:pt x="672" y="135"/>
                    <a:pt x="336" y="0"/>
                    <a:pt x="0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578875" y="45726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202" y="673"/>
                    <a:pt x="471" y="874"/>
                  </a:cubicBezTo>
                  <a:cubicBezTo>
                    <a:pt x="538" y="471"/>
                    <a:pt x="471" y="135"/>
                    <a:pt x="68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590650" y="4594500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0" y="0"/>
                  </a:moveTo>
                  <a:cubicBezTo>
                    <a:pt x="0" y="336"/>
                    <a:pt x="135" y="673"/>
                    <a:pt x="404" y="807"/>
                  </a:cubicBezTo>
                  <a:cubicBezTo>
                    <a:pt x="471" y="471"/>
                    <a:pt x="404" y="135"/>
                    <a:pt x="0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8375" y="4755425"/>
              <a:ext cx="6750" cy="10525"/>
            </a:xfrm>
            <a:custGeom>
              <a:avLst/>
              <a:gdLst/>
              <a:ahLst/>
              <a:cxnLst/>
              <a:rect l="l" t="t" r="r" b="b"/>
              <a:pathLst>
                <a:path w="270" h="421" extrusionOk="0">
                  <a:moveTo>
                    <a:pt x="202" y="0"/>
                  </a:moveTo>
                  <a:cubicBezTo>
                    <a:pt x="185" y="0"/>
                    <a:pt x="169" y="17"/>
                    <a:pt x="135" y="84"/>
                  </a:cubicBezTo>
                  <a:cubicBezTo>
                    <a:pt x="1" y="219"/>
                    <a:pt x="68" y="353"/>
                    <a:pt x="269" y="421"/>
                  </a:cubicBezTo>
                  <a:lnTo>
                    <a:pt x="269" y="17"/>
                  </a:lnTo>
                  <a:cubicBezTo>
                    <a:pt x="236" y="17"/>
                    <a:pt x="219" y="0"/>
                    <a:pt x="202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25100" y="4774325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0" y="1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45275" y="4774325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1"/>
                  </a:moveTo>
                  <a:cubicBezTo>
                    <a:pt x="67" y="102"/>
                    <a:pt x="135" y="152"/>
                    <a:pt x="202" y="152"/>
                  </a:cubicBezTo>
                  <a:cubicBezTo>
                    <a:pt x="269" y="152"/>
                    <a:pt x="336" y="102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65425" y="47743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4778900" y="469197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337" y="0"/>
                  </a:moveTo>
                  <a:lnTo>
                    <a:pt x="1" y="337"/>
                  </a:lnTo>
                  <a:cubicBezTo>
                    <a:pt x="203" y="337"/>
                    <a:pt x="337" y="202"/>
                    <a:pt x="33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3767125" y="4860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3056200" y="49961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8" y="135"/>
                    <a:pt x="93" y="135"/>
                  </a:cubicBezTo>
                  <a:cubicBezTo>
                    <a:pt x="118" y="135"/>
                    <a:pt x="135" y="102"/>
                    <a:pt x="135" y="68"/>
                  </a:cubicBezTo>
                  <a:cubicBezTo>
                    <a:pt x="135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572150" y="451885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68" y="1"/>
                  </a:moveTo>
                  <a:lnTo>
                    <a:pt x="68" y="1"/>
                  </a:lnTo>
                  <a:cubicBezTo>
                    <a:pt x="68" y="1"/>
                    <a:pt x="1" y="68"/>
                    <a:pt x="1" y="135"/>
                  </a:cubicBezTo>
                  <a:cubicBezTo>
                    <a:pt x="202" y="68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511650" y="43608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5093200" y="4350800"/>
              <a:ext cx="10100" cy="13450"/>
            </a:xfrm>
            <a:custGeom>
              <a:avLst/>
              <a:gdLst/>
              <a:ahLst/>
              <a:cxnLst/>
              <a:rect l="l" t="t" r="r" b="b"/>
              <a:pathLst>
                <a:path w="404" h="538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67"/>
                    <a:pt x="1" y="269"/>
                    <a:pt x="1" y="538"/>
                  </a:cubicBezTo>
                  <a:cubicBezTo>
                    <a:pt x="202" y="404"/>
                    <a:pt x="337" y="269"/>
                    <a:pt x="404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3378900" y="434070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7" y="135"/>
                    <a:pt x="92" y="135"/>
                  </a:cubicBezTo>
                  <a:cubicBezTo>
                    <a:pt x="118" y="135"/>
                    <a:pt x="134" y="102"/>
                    <a:pt x="134" y="68"/>
                  </a:cubicBezTo>
                  <a:cubicBezTo>
                    <a:pt x="134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471300" y="4145750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68" y="0"/>
                  </a:moveTo>
                  <a:cubicBezTo>
                    <a:pt x="68" y="0"/>
                    <a:pt x="1" y="68"/>
                    <a:pt x="1" y="135"/>
                  </a:cubicBezTo>
                  <a:cubicBezTo>
                    <a:pt x="203" y="68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1452800" y="407012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cubicBezTo>
                    <a:pt x="270" y="0"/>
                    <a:pt x="68" y="135"/>
                    <a:pt x="1" y="403"/>
                  </a:cubicBezTo>
                  <a:cubicBezTo>
                    <a:pt x="203" y="336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4778900" y="39474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3499900" y="39373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3488125" y="39272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3469650" y="39171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1715000" y="39087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538" y="0"/>
                  </a:moveTo>
                  <a:cubicBezTo>
                    <a:pt x="269" y="0"/>
                    <a:pt x="68" y="135"/>
                    <a:pt x="0" y="336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4315050" y="3675150"/>
              <a:ext cx="6725" cy="10100"/>
            </a:xfrm>
            <a:custGeom>
              <a:avLst/>
              <a:gdLst/>
              <a:ahLst/>
              <a:cxnLst/>
              <a:rect l="l" t="t" r="r" b="b"/>
              <a:pathLst>
                <a:path w="269" h="404" extrusionOk="0">
                  <a:moveTo>
                    <a:pt x="0" y="0"/>
                  </a:moveTo>
                  <a:lnTo>
                    <a:pt x="0" y="404"/>
                  </a:lnTo>
                  <a:cubicBezTo>
                    <a:pt x="269" y="269"/>
                    <a:pt x="269" y="135"/>
                    <a:pt x="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4375550" y="3772625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135" y="1"/>
                  </a:moveTo>
                  <a:cubicBezTo>
                    <a:pt x="135" y="1"/>
                    <a:pt x="0" y="68"/>
                    <a:pt x="0" y="135"/>
                  </a:cubicBezTo>
                  <a:cubicBezTo>
                    <a:pt x="202" y="68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3383925" y="38028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1" y="34"/>
                    <a:pt x="1" y="68"/>
                  </a:cubicBezTo>
                  <a:cubicBezTo>
                    <a:pt x="1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257875" y="2806075"/>
              <a:ext cx="541200" cy="585050"/>
            </a:xfrm>
            <a:custGeom>
              <a:avLst/>
              <a:gdLst/>
              <a:ahLst/>
              <a:cxnLst/>
              <a:rect l="l" t="t" r="r" b="b"/>
              <a:pathLst>
                <a:path w="21648" h="23402" extrusionOk="0">
                  <a:moveTo>
                    <a:pt x="2531" y="1"/>
                  </a:moveTo>
                  <a:cubicBezTo>
                    <a:pt x="2496" y="1"/>
                    <a:pt x="2459" y="3"/>
                    <a:pt x="2420" y="7"/>
                  </a:cubicBezTo>
                  <a:cubicBezTo>
                    <a:pt x="1748" y="74"/>
                    <a:pt x="1277" y="477"/>
                    <a:pt x="1076" y="1082"/>
                  </a:cubicBezTo>
                  <a:cubicBezTo>
                    <a:pt x="0" y="3368"/>
                    <a:pt x="1008" y="5586"/>
                    <a:pt x="3496" y="6460"/>
                  </a:cubicBezTo>
                  <a:cubicBezTo>
                    <a:pt x="3552" y="6433"/>
                    <a:pt x="3607" y="6416"/>
                    <a:pt x="3658" y="6416"/>
                  </a:cubicBezTo>
                  <a:cubicBezTo>
                    <a:pt x="3730" y="6416"/>
                    <a:pt x="3793" y="6449"/>
                    <a:pt x="3832" y="6528"/>
                  </a:cubicBezTo>
                  <a:lnTo>
                    <a:pt x="3698" y="6528"/>
                  </a:lnTo>
                  <a:cubicBezTo>
                    <a:pt x="3286" y="6528"/>
                    <a:pt x="3183" y="7248"/>
                    <a:pt x="2893" y="7248"/>
                  </a:cubicBezTo>
                  <a:cubicBezTo>
                    <a:pt x="2852" y="7248"/>
                    <a:pt x="2807" y="7234"/>
                    <a:pt x="2756" y="7200"/>
                  </a:cubicBezTo>
                  <a:cubicBezTo>
                    <a:pt x="2340" y="6950"/>
                    <a:pt x="2040" y="6849"/>
                    <a:pt x="1822" y="6849"/>
                  </a:cubicBezTo>
                  <a:cubicBezTo>
                    <a:pt x="1159" y="6849"/>
                    <a:pt x="1261" y="7786"/>
                    <a:pt x="1210" y="8343"/>
                  </a:cubicBezTo>
                  <a:cubicBezTo>
                    <a:pt x="941" y="10629"/>
                    <a:pt x="2891" y="11234"/>
                    <a:pt x="4303" y="12108"/>
                  </a:cubicBezTo>
                  <a:cubicBezTo>
                    <a:pt x="5311" y="12780"/>
                    <a:pt x="5983" y="13385"/>
                    <a:pt x="6051" y="14595"/>
                  </a:cubicBezTo>
                  <a:cubicBezTo>
                    <a:pt x="6319" y="15133"/>
                    <a:pt x="6790" y="15671"/>
                    <a:pt x="6723" y="16074"/>
                  </a:cubicBezTo>
                  <a:cubicBezTo>
                    <a:pt x="6319" y="17419"/>
                    <a:pt x="7126" y="17822"/>
                    <a:pt x="8135" y="18293"/>
                  </a:cubicBezTo>
                  <a:cubicBezTo>
                    <a:pt x="8471" y="18427"/>
                    <a:pt x="8941" y="18763"/>
                    <a:pt x="8740" y="19167"/>
                  </a:cubicBezTo>
                  <a:cubicBezTo>
                    <a:pt x="8202" y="20578"/>
                    <a:pt x="8807" y="21721"/>
                    <a:pt x="9614" y="22864"/>
                  </a:cubicBezTo>
                  <a:cubicBezTo>
                    <a:pt x="9681" y="22999"/>
                    <a:pt x="9479" y="23402"/>
                    <a:pt x="9950" y="23402"/>
                  </a:cubicBezTo>
                  <a:cubicBezTo>
                    <a:pt x="10353" y="23402"/>
                    <a:pt x="10488" y="23133"/>
                    <a:pt x="10555" y="22730"/>
                  </a:cubicBezTo>
                  <a:cubicBezTo>
                    <a:pt x="10631" y="22154"/>
                    <a:pt x="10839" y="21929"/>
                    <a:pt x="11129" y="21929"/>
                  </a:cubicBezTo>
                  <a:cubicBezTo>
                    <a:pt x="11347" y="21929"/>
                    <a:pt x="11611" y="22057"/>
                    <a:pt x="11899" y="22259"/>
                  </a:cubicBezTo>
                  <a:cubicBezTo>
                    <a:pt x="12168" y="22394"/>
                    <a:pt x="12370" y="22528"/>
                    <a:pt x="12572" y="22730"/>
                  </a:cubicBezTo>
                  <a:cubicBezTo>
                    <a:pt x="15597" y="22259"/>
                    <a:pt x="18017" y="20646"/>
                    <a:pt x="20572" y="19234"/>
                  </a:cubicBezTo>
                  <a:cubicBezTo>
                    <a:pt x="21647" y="18696"/>
                    <a:pt x="20975" y="17889"/>
                    <a:pt x="20303" y="17284"/>
                  </a:cubicBezTo>
                  <a:cubicBezTo>
                    <a:pt x="17950" y="15402"/>
                    <a:pt x="15933" y="13116"/>
                    <a:pt x="13580" y="11234"/>
                  </a:cubicBezTo>
                  <a:cubicBezTo>
                    <a:pt x="12034" y="10158"/>
                    <a:pt x="10689" y="8948"/>
                    <a:pt x="9479" y="7536"/>
                  </a:cubicBezTo>
                  <a:cubicBezTo>
                    <a:pt x="8067" y="6797"/>
                    <a:pt x="7462" y="5183"/>
                    <a:pt x="6185" y="4309"/>
                  </a:cubicBezTo>
                  <a:lnTo>
                    <a:pt x="5714" y="3973"/>
                  </a:lnTo>
                  <a:cubicBezTo>
                    <a:pt x="4572" y="3233"/>
                    <a:pt x="4437" y="1822"/>
                    <a:pt x="3563" y="881"/>
                  </a:cubicBezTo>
                  <a:cubicBezTo>
                    <a:pt x="3246" y="500"/>
                    <a:pt x="3109" y="1"/>
                    <a:pt x="2531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2034325" y="1175950"/>
              <a:ext cx="1040375" cy="2337875"/>
            </a:xfrm>
            <a:custGeom>
              <a:avLst/>
              <a:gdLst/>
              <a:ahLst/>
              <a:cxnLst/>
              <a:rect l="l" t="t" r="r" b="b"/>
              <a:pathLst>
                <a:path w="41615" h="93515" extrusionOk="0">
                  <a:moveTo>
                    <a:pt x="25166" y="87644"/>
                  </a:moveTo>
                  <a:cubicBezTo>
                    <a:pt x="25323" y="87644"/>
                    <a:pt x="25494" y="87670"/>
                    <a:pt x="25682" y="87733"/>
                  </a:cubicBezTo>
                  <a:cubicBezTo>
                    <a:pt x="24947" y="88581"/>
                    <a:pt x="24023" y="88573"/>
                    <a:pt x="23268" y="88629"/>
                  </a:cubicBezTo>
                  <a:lnTo>
                    <a:pt x="23268" y="88629"/>
                  </a:lnTo>
                  <a:cubicBezTo>
                    <a:pt x="23858" y="88417"/>
                    <a:pt x="24321" y="87644"/>
                    <a:pt x="25166" y="87644"/>
                  </a:cubicBezTo>
                  <a:close/>
                  <a:moveTo>
                    <a:pt x="1816" y="0"/>
                  </a:moveTo>
                  <a:lnTo>
                    <a:pt x="1816" y="0"/>
                  </a:lnTo>
                  <a:cubicBezTo>
                    <a:pt x="1278" y="202"/>
                    <a:pt x="942" y="673"/>
                    <a:pt x="1009" y="1278"/>
                  </a:cubicBezTo>
                  <a:cubicBezTo>
                    <a:pt x="1076" y="2353"/>
                    <a:pt x="1009" y="3496"/>
                    <a:pt x="875" y="4639"/>
                  </a:cubicBezTo>
                  <a:cubicBezTo>
                    <a:pt x="404" y="8471"/>
                    <a:pt x="135" y="12437"/>
                    <a:pt x="202" y="16404"/>
                  </a:cubicBezTo>
                  <a:cubicBezTo>
                    <a:pt x="270" y="17412"/>
                    <a:pt x="270" y="18488"/>
                    <a:pt x="202" y="19564"/>
                  </a:cubicBezTo>
                  <a:cubicBezTo>
                    <a:pt x="1" y="20370"/>
                    <a:pt x="135" y="21244"/>
                    <a:pt x="471" y="21984"/>
                  </a:cubicBezTo>
                  <a:cubicBezTo>
                    <a:pt x="1076" y="23127"/>
                    <a:pt x="1211" y="24471"/>
                    <a:pt x="807" y="25681"/>
                  </a:cubicBezTo>
                  <a:cubicBezTo>
                    <a:pt x="740" y="26085"/>
                    <a:pt x="740" y="26488"/>
                    <a:pt x="942" y="26892"/>
                  </a:cubicBezTo>
                  <a:cubicBezTo>
                    <a:pt x="1345" y="28841"/>
                    <a:pt x="1883" y="30858"/>
                    <a:pt x="2219" y="32875"/>
                  </a:cubicBezTo>
                  <a:cubicBezTo>
                    <a:pt x="2488" y="34287"/>
                    <a:pt x="2152" y="35766"/>
                    <a:pt x="3295" y="36976"/>
                  </a:cubicBezTo>
                  <a:cubicBezTo>
                    <a:pt x="3497" y="37177"/>
                    <a:pt x="3497" y="37581"/>
                    <a:pt x="3631" y="37917"/>
                  </a:cubicBezTo>
                  <a:cubicBezTo>
                    <a:pt x="4102" y="39732"/>
                    <a:pt x="4707" y="41480"/>
                    <a:pt x="5110" y="43295"/>
                  </a:cubicBezTo>
                  <a:cubicBezTo>
                    <a:pt x="5312" y="44371"/>
                    <a:pt x="5984" y="45245"/>
                    <a:pt x="5850" y="46388"/>
                  </a:cubicBezTo>
                  <a:cubicBezTo>
                    <a:pt x="5782" y="47194"/>
                    <a:pt x="6051" y="48068"/>
                    <a:pt x="6455" y="48808"/>
                  </a:cubicBezTo>
                  <a:cubicBezTo>
                    <a:pt x="6992" y="49951"/>
                    <a:pt x="7799" y="50959"/>
                    <a:pt x="8404" y="52035"/>
                  </a:cubicBezTo>
                  <a:cubicBezTo>
                    <a:pt x="9547" y="54186"/>
                    <a:pt x="9749" y="56606"/>
                    <a:pt x="10892" y="58690"/>
                  </a:cubicBezTo>
                  <a:cubicBezTo>
                    <a:pt x="11766" y="60438"/>
                    <a:pt x="12774" y="62119"/>
                    <a:pt x="13917" y="63665"/>
                  </a:cubicBezTo>
                  <a:cubicBezTo>
                    <a:pt x="14589" y="64405"/>
                    <a:pt x="14589" y="65615"/>
                    <a:pt x="15598" y="66086"/>
                  </a:cubicBezTo>
                  <a:cubicBezTo>
                    <a:pt x="14858" y="67363"/>
                    <a:pt x="16404" y="67497"/>
                    <a:pt x="16740" y="68237"/>
                  </a:cubicBezTo>
                  <a:cubicBezTo>
                    <a:pt x="16808" y="68237"/>
                    <a:pt x="16808" y="68304"/>
                    <a:pt x="16740" y="68371"/>
                  </a:cubicBezTo>
                  <a:cubicBezTo>
                    <a:pt x="16401" y="68767"/>
                    <a:pt x="15871" y="68925"/>
                    <a:pt x="15351" y="68925"/>
                  </a:cubicBezTo>
                  <a:cubicBezTo>
                    <a:pt x="15253" y="68925"/>
                    <a:pt x="15156" y="68920"/>
                    <a:pt x="15060" y="68909"/>
                  </a:cubicBezTo>
                  <a:cubicBezTo>
                    <a:pt x="14858" y="69111"/>
                    <a:pt x="14858" y="69514"/>
                    <a:pt x="15060" y="69716"/>
                  </a:cubicBezTo>
                  <a:cubicBezTo>
                    <a:pt x="16135" y="70859"/>
                    <a:pt x="16673" y="72472"/>
                    <a:pt x="18287" y="73077"/>
                  </a:cubicBezTo>
                  <a:cubicBezTo>
                    <a:pt x="18400" y="72474"/>
                    <a:pt x="18492" y="71892"/>
                    <a:pt x="18432" y="71414"/>
                  </a:cubicBezTo>
                  <a:lnTo>
                    <a:pt x="18432" y="71414"/>
                  </a:lnTo>
                  <a:cubicBezTo>
                    <a:pt x="19364" y="72967"/>
                    <a:pt x="20655" y="74265"/>
                    <a:pt x="22186" y="75229"/>
                  </a:cubicBezTo>
                  <a:cubicBezTo>
                    <a:pt x="22791" y="75565"/>
                    <a:pt x="22455" y="76170"/>
                    <a:pt x="22253" y="76640"/>
                  </a:cubicBezTo>
                  <a:cubicBezTo>
                    <a:pt x="24673" y="79061"/>
                    <a:pt x="27228" y="81414"/>
                    <a:pt x="29984" y="83834"/>
                  </a:cubicBezTo>
                  <a:lnTo>
                    <a:pt x="21514" y="87935"/>
                  </a:lnTo>
                  <a:cubicBezTo>
                    <a:pt x="21245" y="88405"/>
                    <a:pt x="20505" y="88472"/>
                    <a:pt x="20236" y="89078"/>
                  </a:cubicBezTo>
                  <a:cubicBezTo>
                    <a:pt x="20387" y="89112"/>
                    <a:pt x="20535" y="89127"/>
                    <a:pt x="20683" y="89127"/>
                  </a:cubicBezTo>
                  <a:cubicBezTo>
                    <a:pt x="21392" y="89127"/>
                    <a:pt x="22079" y="88785"/>
                    <a:pt x="22858" y="88674"/>
                  </a:cubicBezTo>
                  <a:lnTo>
                    <a:pt x="22858" y="88674"/>
                  </a:lnTo>
                  <a:cubicBezTo>
                    <a:pt x="22724" y="89078"/>
                    <a:pt x="22657" y="89481"/>
                    <a:pt x="22724" y="89884"/>
                  </a:cubicBezTo>
                  <a:cubicBezTo>
                    <a:pt x="22603" y="89875"/>
                    <a:pt x="22485" y="89870"/>
                    <a:pt x="22370" y="89870"/>
                  </a:cubicBezTo>
                  <a:cubicBezTo>
                    <a:pt x="21653" y="89870"/>
                    <a:pt x="21064" y="90081"/>
                    <a:pt x="20774" y="90893"/>
                  </a:cubicBezTo>
                  <a:cubicBezTo>
                    <a:pt x="20640" y="91498"/>
                    <a:pt x="20169" y="91968"/>
                    <a:pt x="19564" y="92103"/>
                  </a:cubicBezTo>
                  <a:cubicBezTo>
                    <a:pt x="18825" y="92304"/>
                    <a:pt x="18825" y="92910"/>
                    <a:pt x="18690" y="93515"/>
                  </a:cubicBezTo>
                  <a:lnTo>
                    <a:pt x="29514" y="87935"/>
                  </a:lnTo>
                  <a:cubicBezTo>
                    <a:pt x="31732" y="87128"/>
                    <a:pt x="33480" y="85447"/>
                    <a:pt x="35766" y="84640"/>
                  </a:cubicBezTo>
                  <a:cubicBezTo>
                    <a:pt x="36909" y="84237"/>
                    <a:pt x="38052" y="83699"/>
                    <a:pt x="39127" y="82960"/>
                  </a:cubicBezTo>
                  <a:cubicBezTo>
                    <a:pt x="40001" y="82287"/>
                    <a:pt x="41413" y="82153"/>
                    <a:pt x="41615" y="80741"/>
                  </a:cubicBezTo>
                  <a:cubicBezTo>
                    <a:pt x="41312" y="80439"/>
                    <a:pt x="40926" y="80287"/>
                    <a:pt x="40531" y="80287"/>
                  </a:cubicBezTo>
                  <a:cubicBezTo>
                    <a:pt x="40136" y="80287"/>
                    <a:pt x="39732" y="80439"/>
                    <a:pt x="39396" y="80741"/>
                  </a:cubicBezTo>
                  <a:cubicBezTo>
                    <a:pt x="38590" y="81279"/>
                    <a:pt x="37648" y="81212"/>
                    <a:pt x="36842" y="81548"/>
                  </a:cubicBezTo>
                  <a:cubicBezTo>
                    <a:pt x="36547" y="81676"/>
                    <a:pt x="36350" y="81729"/>
                    <a:pt x="36221" y="81729"/>
                  </a:cubicBezTo>
                  <a:cubicBezTo>
                    <a:pt x="35675" y="81729"/>
                    <a:pt x="36361" y="80783"/>
                    <a:pt x="36035" y="80674"/>
                  </a:cubicBezTo>
                  <a:cubicBezTo>
                    <a:pt x="35756" y="80535"/>
                    <a:pt x="35503" y="80477"/>
                    <a:pt x="35268" y="80477"/>
                  </a:cubicBezTo>
                  <a:cubicBezTo>
                    <a:pt x="34484" y="80477"/>
                    <a:pt x="33915" y="81118"/>
                    <a:pt x="33346" y="81481"/>
                  </a:cubicBezTo>
                  <a:cubicBezTo>
                    <a:pt x="32929" y="81838"/>
                    <a:pt x="32421" y="82010"/>
                    <a:pt x="31919" y="82010"/>
                  </a:cubicBezTo>
                  <a:cubicBezTo>
                    <a:pt x="31287" y="82010"/>
                    <a:pt x="30665" y="81736"/>
                    <a:pt x="30253" y="81212"/>
                  </a:cubicBezTo>
                  <a:cubicBezTo>
                    <a:pt x="28976" y="79733"/>
                    <a:pt x="27564" y="78388"/>
                    <a:pt x="26220" y="76976"/>
                  </a:cubicBezTo>
                  <a:cubicBezTo>
                    <a:pt x="23665" y="74287"/>
                    <a:pt x="21312" y="71531"/>
                    <a:pt x="18623" y="69044"/>
                  </a:cubicBezTo>
                  <a:cubicBezTo>
                    <a:pt x="18287" y="68976"/>
                    <a:pt x="17883" y="68707"/>
                    <a:pt x="17749" y="68304"/>
                  </a:cubicBezTo>
                  <a:cubicBezTo>
                    <a:pt x="15866" y="64539"/>
                    <a:pt x="13043" y="61380"/>
                    <a:pt x="11362" y="57480"/>
                  </a:cubicBezTo>
                  <a:cubicBezTo>
                    <a:pt x="9816" y="53984"/>
                    <a:pt x="8337" y="50489"/>
                    <a:pt x="6858" y="46993"/>
                  </a:cubicBezTo>
                  <a:cubicBezTo>
                    <a:pt x="6656" y="46388"/>
                    <a:pt x="6522" y="45783"/>
                    <a:pt x="6589" y="45178"/>
                  </a:cubicBezTo>
                  <a:cubicBezTo>
                    <a:pt x="5446" y="44035"/>
                    <a:pt x="5850" y="42488"/>
                    <a:pt x="5312" y="41144"/>
                  </a:cubicBezTo>
                  <a:cubicBezTo>
                    <a:pt x="4707" y="40539"/>
                    <a:pt x="4371" y="39665"/>
                    <a:pt x="4303" y="38791"/>
                  </a:cubicBezTo>
                  <a:cubicBezTo>
                    <a:pt x="3698" y="35900"/>
                    <a:pt x="2891" y="33009"/>
                    <a:pt x="2286" y="30118"/>
                  </a:cubicBezTo>
                  <a:cubicBezTo>
                    <a:pt x="1749" y="27362"/>
                    <a:pt x="1412" y="24606"/>
                    <a:pt x="1345" y="21782"/>
                  </a:cubicBezTo>
                  <a:cubicBezTo>
                    <a:pt x="1076" y="21513"/>
                    <a:pt x="942" y="21110"/>
                    <a:pt x="942" y="20707"/>
                  </a:cubicBezTo>
                  <a:cubicBezTo>
                    <a:pt x="942" y="18085"/>
                    <a:pt x="807" y="15530"/>
                    <a:pt x="807" y="12908"/>
                  </a:cubicBezTo>
                  <a:cubicBezTo>
                    <a:pt x="875" y="8605"/>
                    <a:pt x="1211" y="4303"/>
                    <a:pt x="1816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2086425" y="2606550"/>
              <a:ext cx="332800" cy="570600"/>
            </a:xfrm>
            <a:custGeom>
              <a:avLst/>
              <a:gdLst/>
              <a:ahLst/>
              <a:cxnLst/>
              <a:rect l="l" t="t" r="r" b="b"/>
              <a:pathLst>
                <a:path w="13312" h="22824" extrusionOk="0">
                  <a:moveTo>
                    <a:pt x="4238" y="1"/>
                  </a:moveTo>
                  <a:cubicBezTo>
                    <a:pt x="4156" y="1"/>
                    <a:pt x="4066" y="18"/>
                    <a:pt x="3967" y="55"/>
                  </a:cubicBezTo>
                  <a:cubicBezTo>
                    <a:pt x="3026" y="525"/>
                    <a:pt x="2757" y="1735"/>
                    <a:pt x="3362" y="2609"/>
                  </a:cubicBezTo>
                  <a:cubicBezTo>
                    <a:pt x="4303" y="3550"/>
                    <a:pt x="4303" y="3550"/>
                    <a:pt x="3295" y="4693"/>
                  </a:cubicBezTo>
                  <a:cubicBezTo>
                    <a:pt x="3160" y="4761"/>
                    <a:pt x="3160" y="4895"/>
                    <a:pt x="3160" y="5030"/>
                  </a:cubicBezTo>
                  <a:cubicBezTo>
                    <a:pt x="3322" y="5191"/>
                    <a:pt x="3471" y="5251"/>
                    <a:pt x="3615" y="5251"/>
                  </a:cubicBezTo>
                  <a:cubicBezTo>
                    <a:pt x="4052" y="5251"/>
                    <a:pt x="4433" y="4690"/>
                    <a:pt x="4914" y="4690"/>
                  </a:cubicBezTo>
                  <a:cubicBezTo>
                    <a:pt x="4935" y="4690"/>
                    <a:pt x="4955" y="4691"/>
                    <a:pt x="4976" y="4693"/>
                  </a:cubicBezTo>
                  <a:cubicBezTo>
                    <a:pt x="4908" y="5567"/>
                    <a:pt x="4034" y="5635"/>
                    <a:pt x="3900" y="6240"/>
                  </a:cubicBezTo>
                  <a:cubicBezTo>
                    <a:pt x="3967" y="6441"/>
                    <a:pt x="4102" y="6576"/>
                    <a:pt x="4236" y="6710"/>
                  </a:cubicBezTo>
                  <a:cubicBezTo>
                    <a:pt x="5379" y="7651"/>
                    <a:pt x="5379" y="8727"/>
                    <a:pt x="3967" y="9130"/>
                  </a:cubicBezTo>
                  <a:cubicBezTo>
                    <a:pt x="2287" y="9668"/>
                    <a:pt x="1480" y="11080"/>
                    <a:pt x="471" y="12223"/>
                  </a:cubicBezTo>
                  <a:cubicBezTo>
                    <a:pt x="202" y="12559"/>
                    <a:pt x="1" y="12895"/>
                    <a:pt x="337" y="13299"/>
                  </a:cubicBezTo>
                  <a:cubicBezTo>
                    <a:pt x="528" y="13528"/>
                    <a:pt x="784" y="13648"/>
                    <a:pt x="1043" y="13648"/>
                  </a:cubicBezTo>
                  <a:cubicBezTo>
                    <a:pt x="1240" y="13648"/>
                    <a:pt x="1440" y="13578"/>
                    <a:pt x="1614" y="13433"/>
                  </a:cubicBezTo>
                  <a:cubicBezTo>
                    <a:pt x="2354" y="13097"/>
                    <a:pt x="2623" y="12223"/>
                    <a:pt x="2287" y="11483"/>
                  </a:cubicBezTo>
                  <a:cubicBezTo>
                    <a:pt x="2463" y="11395"/>
                    <a:pt x="2622" y="11362"/>
                    <a:pt x="2766" y="11362"/>
                  </a:cubicBezTo>
                  <a:cubicBezTo>
                    <a:pt x="3171" y="11362"/>
                    <a:pt x="3468" y="11618"/>
                    <a:pt x="3766" y="11618"/>
                  </a:cubicBezTo>
                  <a:cubicBezTo>
                    <a:pt x="4169" y="11618"/>
                    <a:pt x="4639" y="11483"/>
                    <a:pt x="4639" y="11147"/>
                  </a:cubicBezTo>
                  <a:cubicBezTo>
                    <a:pt x="4572" y="9601"/>
                    <a:pt x="6253" y="9399"/>
                    <a:pt x="6791" y="8256"/>
                  </a:cubicBezTo>
                  <a:cubicBezTo>
                    <a:pt x="6863" y="8112"/>
                    <a:pt x="7012" y="8045"/>
                    <a:pt x="7197" y="8045"/>
                  </a:cubicBezTo>
                  <a:cubicBezTo>
                    <a:pt x="7358" y="8045"/>
                    <a:pt x="7545" y="8096"/>
                    <a:pt x="7732" y="8189"/>
                  </a:cubicBezTo>
                  <a:cubicBezTo>
                    <a:pt x="7060" y="9668"/>
                    <a:pt x="7329" y="11282"/>
                    <a:pt x="7396" y="12828"/>
                  </a:cubicBezTo>
                  <a:cubicBezTo>
                    <a:pt x="7463" y="14173"/>
                    <a:pt x="7732" y="15584"/>
                    <a:pt x="6455" y="16593"/>
                  </a:cubicBezTo>
                  <a:cubicBezTo>
                    <a:pt x="6253" y="16727"/>
                    <a:pt x="6186" y="16929"/>
                    <a:pt x="6186" y="17131"/>
                  </a:cubicBezTo>
                  <a:cubicBezTo>
                    <a:pt x="6253" y="18878"/>
                    <a:pt x="5984" y="20626"/>
                    <a:pt x="6791" y="22307"/>
                  </a:cubicBezTo>
                  <a:cubicBezTo>
                    <a:pt x="6992" y="22307"/>
                    <a:pt x="7127" y="22240"/>
                    <a:pt x="7261" y="22173"/>
                  </a:cubicBezTo>
                  <a:cubicBezTo>
                    <a:pt x="7922" y="21606"/>
                    <a:pt x="8362" y="21320"/>
                    <a:pt x="8774" y="21320"/>
                  </a:cubicBezTo>
                  <a:cubicBezTo>
                    <a:pt x="9242" y="21320"/>
                    <a:pt x="9674" y="21690"/>
                    <a:pt x="10354" y="22442"/>
                  </a:cubicBezTo>
                  <a:cubicBezTo>
                    <a:pt x="10573" y="22689"/>
                    <a:pt x="10782" y="22824"/>
                    <a:pt x="10970" y="22824"/>
                  </a:cubicBezTo>
                  <a:cubicBezTo>
                    <a:pt x="11242" y="22824"/>
                    <a:pt x="11472" y="22540"/>
                    <a:pt x="11631" y="21904"/>
                  </a:cubicBezTo>
                  <a:cubicBezTo>
                    <a:pt x="11735" y="21490"/>
                    <a:pt x="11856" y="21324"/>
                    <a:pt x="11995" y="21324"/>
                  </a:cubicBezTo>
                  <a:cubicBezTo>
                    <a:pt x="12127" y="21324"/>
                    <a:pt x="12274" y="21473"/>
                    <a:pt x="12438" y="21702"/>
                  </a:cubicBezTo>
                  <a:cubicBezTo>
                    <a:pt x="12640" y="21971"/>
                    <a:pt x="12640" y="22374"/>
                    <a:pt x="12976" y="22576"/>
                  </a:cubicBezTo>
                  <a:cubicBezTo>
                    <a:pt x="12976" y="22173"/>
                    <a:pt x="13043" y="21769"/>
                    <a:pt x="13177" y="21366"/>
                  </a:cubicBezTo>
                  <a:cubicBezTo>
                    <a:pt x="13312" y="20828"/>
                    <a:pt x="13177" y="20358"/>
                    <a:pt x="12707" y="20290"/>
                  </a:cubicBezTo>
                  <a:cubicBezTo>
                    <a:pt x="11362" y="19954"/>
                    <a:pt x="10556" y="19013"/>
                    <a:pt x="9547" y="18273"/>
                  </a:cubicBezTo>
                  <a:cubicBezTo>
                    <a:pt x="8337" y="17399"/>
                    <a:pt x="8203" y="16526"/>
                    <a:pt x="9009" y="15114"/>
                  </a:cubicBezTo>
                  <a:lnTo>
                    <a:pt x="9009" y="15114"/>
                  </a:lnTo>
                  <a:cubicBezTo>
                    <a:pt x="9614" y="15450"/>
                    <a:pt x="8942" y="16526"/>
                    <a:pt x="9950" y="16794"/>
                  </a:cubicBezTo>
                  <a:cubicBezTo>
                    <a:pt x="10219" y="15988"/>
                    <a:pt x="10018" y="14979"/>
                    <a:pt x="11026" y="14643"/>
                  </a:cubicBezTo>
                  <a:cubicBezTo>
                    <a:pt x="11026" y="14441"/>
                    <a:pt x="10959" y="14240"/>
                    <a:pt x="10959" y="14105"/>
                  </a:cubicBezTo>
                  <a:cubicBezTo>
                    <a:pt x="8673" y="13635"/>
                    <a:pt x="7934" y="12694"/>
                    <a:pt x="8203" y="10609"/>
                  </a:cubicBezTo>
                  <a:cubicBezTo>
                    <a:pt x="8270" y="10139"/>
                    <a:pt x="8203" y="9735"/>
                    <a:pt x="8270" y="9198"/>
                  </a:cubicBezTo>
                  <a:cubicBezTo>
                    <a:pt x="8270" y="8727"/>
                    <a:pt x="8740" y="8525"/>
                    <a:pt x="9211" y="8391"/>
                  </a:cubicBezTo>
                  <a:cubicBezTo>
                    <a:pt x="9311" y="8353"/>
                    <a:pt x="9399" y="8337"/>
                    <a:pt x="9478" y="8337"/>
                  </a:cubicBezTo>
                  <a:cubicBezTo>
                    <a:pt x="9824" y="8337"/>
                    <a:pt x="9988" y="8655"/>
                    <a:pt x="10152" y="8929"/>
                  </a:cubicBezTo>
                  <a:cubicBezTo>
                    <a:pt x="10556" y="9601"/>
                    <a:pt x="10959" y="10273"/>
                    <a:pt x="11362" y="11013"/>
                  </a:cubicBezTo>
                  <a:cubicBezTo>
                    <a:pt x="11766" y="11551"/>
                    <a:pt x="11833" y="12290"/>
                    <a:pt x="12572" y="12492"/>
                  </a:cubicBezTo>
                  <a:cubicBezTo>
                    <a:pt x="12976" y="11954"/>
                    <a:pt x="12505" y="11618"/>
                    <a:pt x="12169" y="11282"/>
                  </a:cubicBezTo>
                  <a:cubicBezTo>
                    <a:pt x="10690" y="8391"/>
                    <a:pt x="8740" y="5903"/>
                    <a:pt x="6992" y="3214"/>
                  </a:cubicBezTo>
                  <a:cubicBezTo>
                    <a:pt x="5782" y="2744"/>
                    <a:pt x="5581" y="1601"/>
                    <a:pt x="5043" y="660"/>
                  </a:cubicBezTo>
                  <a:cubicBezTo>
                    <a:pt x="4823" y="330"/>
                    <a:pt x="4604" y="1"/>
                    <a:pt x="4238" y="1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1464575" y="2533425"/>
              <a:ext cx="519350" cy="814925"/>
            </a:xfrm>
            <a:custGeom>
              <a:avLst/>
              <a:gdLst/>
              <a:ahLst/>
              <a:cxnLst/>
              <a:rect l="l" t="t" r="r" b="b"/>
              <a:pathLst>
                <a:path w="20774" h="32597" extrusionOk="0">
                  <a:moveTo>
                    <a:pt x="1542" y="0"/>
                  </a:moveTo>
                  <a:cubicBezTo>
                    <a:pt x="1462" y="0"/>
                    <a:pt x="1374" y="7"/>
                    <a:pt x="1278" y="22"/>
                  </a:cubicBezTo>
                  <a:cubicBezTo>
                    <a:pt x="0" y="223"/>
                    <a:pt x="807" y="1433"/>
                    <a:pt x="538" y="2173"/>
                  </a:cubicBezTo>
                  <a:cubicBezTo>
                    <a:pt x="471" y="2442"/>
                    <a:pt x="538" y="2711"/>
                    <a:pt x="740" y="2912"/>
                  </a:cubicBezTo>
                  <a:cubicBezTo>
                    <a:pt x="1345" y="3921"/>
                    <a:pt x="1412" y="5064"/>
                    <a:pt x="1950" y="6072"/>
                  </a:cubicBezTo>
                  <a:cubicBezTo>
                    <a:pt x="3563" y="9232"/>
                    <a:pt x="4908" y="12593"/>
                    <a:pt x="6320" y="15820"/>
                  </a:cubicBezTo>
                  <a:cubicBezTo>
                    <a:pt x="6790" y="16291"/>
                    <a:pt x="7059" y="16829"/>
                    <a:pt x="7194" y="17434"/>
                  </a:cubicBezTo>
                  <a:cubicBezTo>
                    <a:pt x="7463" y="17703"/>
                    <a:pt x="7395" y="18039"/>
                    <a:pt x="7597" y="18308"/>
                  </a:cubicBezTo>
                  <a:cubicBezTo>
                    <a:pt x="7866" y="18442"/>
                    <a:pt x="7732" y="18845"/>
                    <a:pt x="8001" y="19047"/>
                  </a:cubicBezTo>
                  <a:cubicBezTo>
                    <a:pt x="9883" y="21938"/>
                    <a:pt x="11496" y="25030"/>
                    <a:pt x="14118" y="27383"/>
                  </a:cubicBezTo>
                  <a:cubicBezTo>
                    <a:pt x="15396" y="28526"/>
                    <a:pt x="16606" y="29804"/>
                    <a:pt x="17614" y="31148"/>
                  </a:cubicBezTo>
                  <a:cubicBezTo>
                    <a:pt x="17950" y="31753"/>
                    <a:pt x="18623" y="31820"/>
                    <a:pt x="19093" y="32224"/>
                  </a:cubicBezTo>
                  <a:cubicBezTo>
                    <a:pt x="19331" y="32422"/>
                    <a:pt x="19639" y="32597"/>
                    <a:pt x="19920" y="32597"/>
                  </a:cubicBezTo>
                  <a:cubicBezTo>
                    <a:pt x="20116" y="32597"/>
                    <a:pt x="20300" y="32512"/>
                    <a:pt x="20438" y="32291"/>
                  </a:cubicBezTo>
                  <a:cubicBezTo>
                    <a:pt x="20774" y="31753"/>
                    <a:pt x="20236" y="31417"/>
                    <a:pt x="19900" y="31148"/>
                  </a:cubicBezTo>
                  <a:cubicBezTo>
                    <a:pt x="18421" y="30341"/>
                    <a:pt x="17883" y="28728"/>
                    <a:pt x="16875" y="27518"/>
                  </a:cubicBezTo>
                  <a:lnTo>
                    <a:pt x="14454" y="24291"/>
                  </a:lnTo>
                  <a:cubicBezTo>
                    <a:pt x="13648" y="23888"/>
                    <a:pt x="13043" y="23148"/>
                    <a:pt x="12841" y="22274"/>
                  </a:cubicBezTo>
                  <a:cubicBezTo>
                    <a:pt x="12572" y="22072"/>
                    <a:pt x="12707" y="21669"/>
                    <a:pt x="12370" y="21467"/>
                  </a:cubicBezTo>
                  <a:cubicBezTo>
                    <a:pt x="10354" y="18240"/>
                    <a:pt x="8606" y="14812"/>
                    <a:pt x="7328" y="11181"/>
                  </a:cubicBezTo>
                  <a:cubicBezTo>
                    <a:pt x="6387" y="8425"/>
                    <a:pt x="5177" y="5803"/>
                    <a:pt x="3563" y="3316"/>
                  </a:cubicBezTo>
                  <a:cubicBezTo>
                    <a:pt x="3026" y="2912"/>
                    <a:pt x="2622" y="2375"/>
                    <a:pt x="2421" y="1702"/>
                  </a:cubicBezTo>
                  <a:cubicBezTo>
                    <a:pt x="2233" y="1141"/>
                    <a:pt x="2567" y="0"/>
                    <a:pt x="1542" y="0"/>
                  </a:cubicBezTo>
                  <a:close/>
                </a:path>
              </a:pathLst>
            </a:custGeom>
            <a:solidFill>
              <a:srgbClr val="6F9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884750" y="3221350"/>
              <a:ext cx="267250" cy="253825"/>
            </a:xfrm>
            <a:custGeom>
              <a:avLst/>
              <a:gdLst/>
              <a:ahLst/>
              <a:cxnLst/>
              <a:rect l="l" t="t" r="r" b="b"/>
              <a:pathLst>
                <a:path w="10690" h="10153" extrusionOk="0">
                  <a:moveTo>
                    <a:pt x="0" y="1"/>
                  </a:moveTo>
                  <a:lnTo>
                    <a:pt x="0" y="1"/>
                  </a:lnTo>
                  <a:cubicBezTo>
                    <a:pt x="538" y="1480"/>
                    <a:pt x="1009" y="2824"/>
                    <a:pt x="2488" y="3564"/>
                  </a:cubicBezTo>
                  <a:cubicBezTo>
                    <a:pt x="2891" y="3766"/>
                    <a:pt x="3362" y="4169"/>
                    <a:pt x="3362" y="5245"/>
                  </a:cubicBezTo>
                  <a:cubicBezTo>
                    <a:pt x="2690" y="4505"/>
                    <a:pt x="1816" y="3967"/>
                    <a:pt x="807" y="3631"/>
                  </a:cubicBezTo>
                  <a:lnTo>
                    <a:pt x="807" y="3631"/>
                  </a:lnTo>
                  <a:cubicBezTo>
                    <a:pt x="874" y="4371"/>
                    <a:pt x="1479" y="4572"/>
                    <a:pt x="1883" y="4909"/>
                  </a:cubicBezTo>
                  <a:cubicBezTo>
                    <a:pt x="3900" y="6253"/>
                    <a:pt x="5849" y="7598"/>
                    <a:pt x="7866" y="8808"/>
                  </a:cubicBezTo>
                  <a:cubicBezTo>
                    <a:pt x="8606" y="9278"/>
                    <a:pt x="9076" y="10152"/>
                    <a:pt x="10085" y="10152"/>
                  </a:cubicBezTo>
                  <a:cubicBezTo>
                    <a:pt x="10690" y="9413"/>
                    <a:pt x="10286" y="8942"/>
                    <a:pt x="9681" y="8472"/>
                  </a:cubicBezTo>
                  <a:cubicBezTo>
                    <a:pt x="8942" y="7329"/>
                    <a:pt x="7866" y="6455"/>
                    <a:pt x="6656" y="5917"/>
                  </a:cubicBezTo>
                  <a:cubicBezTo>
                    <a:pt x="5446" y="5312"/>
                    <a:pt x="4303" y="4572"/>
                    <a:pt x="3362" y="3698"/>
                  </a:cubicBezTo>
                  <a:cubicBezTo>
                    <a:pt x="2017" y="2623"/>
                    <a:pt x="1547" y="875"/>
                    <a:pt x="0" y="1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2308275" y="3333100"/>
              <a:ext cx="151300" cy="82775"/>
            </a:xfrm>
            <a:custGeom>
              <a:avLst/>
              <a:gdLst/>
              <a:ahLst/>
              <a:cxnLst/>
              <a:rect l="l" t="t" r="r" b="b"/>
              <a:pathLst>
                <a:path w="6052" h="3311" extrusionOk="0">
                  <a:moveTo>
                    <a:pt x="5578" y="0"/>
                  </a:moveTo>
                  <a:cubicBezTo>
                    <a:pt x="5486" y="0"/>
                    <a:pt x="5376" y="11"/>
                    <a:pt x="5245" y="35"/>
                  </a:cubicBezTo>
                  <a:cubicBezTo>
                    <a:pt x="4169" y="35"/>
                    <a:pt x="3295" y="707"/>
                    <a:pt x="2959" y="1716"/>
                  </a:cubicBezTo>
                  <a:cubicBezTo>
                    <a:pt x="2494" y="786"/>
                    <a:pt x="2297" y="392"/>
                    <a:pt x="2021" y="392"/>
                  </a:cubicBezTo>
                  <a:cubicBezTo>
                    <a:pt x="1818" y="392"/>
                    <a:pt x="1571" y="606"/>
                    <a:pt x="1144" y="976"/>
                  </a:cubicBezTo>
                  <a:cubicBezTo>
                    <a:pt x="875" y="1178"/>
                    <a:pt x="539" y="1245"/>
                    <a:pt x="270" y="1447"/>
                  </a:cubicBezTo>
                  <a:cubicBezTo>
                    <a:pt x="1" y="1850"/>
                    <a:pt x="1" y="2388"/>
                    <a:pt x="203" y="2792"/>
                  </a:cubicBezTo>
                  <a:cubicBezTo>
                    <a:pt x="270" y="2993"/>
                    <a:pt x="404" y="3060"/>
                    <a:pt x="555" y="3060"/>
                  </a:cubicBezTo>
                  <a:cubicBezTo>
                    <a:pt x="707" y="3060"/>
                    <a:pt x="875" y="2993"/>
                    <a:pt x="1009" y="2926"/>
                  </a:cubicBezTo>
                  <a:cubicBezTo>
                    <a:pt x="1096" y="2904"/>
                    <a:pt x="1179" y="2895"/>
                    <a:pt x="1260" y="2895"/>
                  </a:cubicBezTo>
                  <a:cubicBezTo>
                    <a:pt x="1677" y="2895"/>
                    <a:pt x="2016" y="3149"/>
                    <a:pt x="2354" y="3262"/>
                  </a:cubicBezTo>
                  <a:cubicBezTo>
                    <a:pt x="2504" y="3295"/>
                    <a:pt x="2659" y="3310"/>
                    <a:pt x="2817" y="3310"/>
                  </a:cubicBezTo>
                  <a:cubicBezTo>
                    <a:pt x="4286" y="3310"/>
                    <a:pt x="5991" y="1969"/>
                    <a:pt x="6051" y="573"/>
                  </a:cubicBezTo>
                  <a:cubicBezTo>
                    <a:pt x="6051" y="241"/>
                    <a:pt x="6006" y="0"/>
                    <a:pt x="5578" y="0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2128450" y="3433125"/>
              <a:ext cx="211800" cy="131275"/>
            </a:xfrm>
            <a:custGeom>
              <a:avLst/>
              <a:gdLst/>
              <a:ahLst/>
              <a:cxnLst/>
              <a:rect l="l" t="t" r="r" b="b"/>
              <a:pathLst>
                <a:path w="8472" h="5251" extrusionOk="0">
                  <a:moveTo>
                    <a:pt x="0" y="1"/>
                  </a:moveTo>
                  <a:cubicBezTo>
                    <a:pt x="269" y="471"/>
                    <a:pt x="404" y="1076"/>
                    <a:pt x="404" y="1681"/>
                  </a:cubicBezTo>
                  <a:cubicBezTo>
                    <a:pt x="1681" y="2891"/>
                    <a:pt x="3564" y="3160"/>
                    <a:pt x="5110" y="3900"/>
                  </a:cubicBezTo>
                  <a:cubicBezTo>
                    <a:pt x="4841" y="4841"/>
                    <a:pt x="3967" y="4707"/>
                    <a:pt x="3564" y="5244"/>
                  </a:cubicBezTo>
                  <a:lnTo>
                    <a:pt x="3765" y="5244"/>
                  </a:lnTo>
                  <a:cubicBezTo>
                    <a:pt x="3820" y="5249"/>
                    <a:pt x="3874" y="5251"/>
                    <a:pt x="3926" y="5251"/>
                  </a:cubicBezTo>
                  <a:cubicBezTo>
                    <a:pt x="5508" y="5251"/>
                    <a:pt x="6258" y="3423"/>
                    <a:pt x="7839" y="3423"/>
                  </a:cubicBezTo>
                  <a:cubicBezTo>
                    <a:pt x="7892" y="3423"/>
                    <a:pt x="7946" y="3425"/>
                    <a:pt x="8001" y="3429"/>
                  </a:cubicBezTo>
                  <a:cubicBezTo>
                    <a:pt x="8135" y="3429"/>
                    <a:pt x="8269" y="3026"/>
                    <a:pt x="8471" y="2824"/>
                  </a:cubicBezTo>
                  <a:cubicBezTo>
                    <a:pt x="8031" y="2824"/>
                    <a:pt x="7591" y="3229"/>
                    <a:pt x="7188" y="3229"/>
                  </a:cubicBezTo>
                  <a:cubicBezTo>
                    <a:pt x="7098" y="3229"/>
                    <a:pt x="7010" y="3209"/>
                    <a:pt x="6925" y="3160"/>
                  </a:cubicBezTo>
                  <a:cubicBezTo>
                    <a:pt x="5244" y="2219"/>
                    <a:pt x="3227" y="2152"/>
                    <a:pt x="1547" y="1144"/>
                  </a:cubicBezTo>
                  <a:cubicBezTo>
                    <a:pt x="1009" y="807"/>
                    <a:pt x="807" y="1"/>
                    <a:pt x="0" y="1"/>
                  </a:cubicBezTo>
                  <a:close/>
                </a:path>
              </a:pathLst>
            </a:custGeom>
            <a:solidFill>
              <a:srgbClr val="8A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1780550" y="3090275"/>
              <a:ext cx="45400" cy="50425"/>
            </a:xfrm>
            <a:custGeom>
              <a:avLst/>
              <a:gdLst/>
              <a:ahLst/>
              <a:cxnLst/>
              <a:rect l="l" t="t" r="r" b="b"/>
              <a:pathLst>
                <a:path w="1816" h="2017" extrusionOk="0">
                  <a:moveTo>
                    <a:pt x="202" y="0"/>
                  </a:moveTo>
                  <a:lnTo>
                    <a:pt x="202" y="0"/>
                  </a:lnTo>
                  <a:cubicBezTo>
                    <a:pt x="0" y="1009"/>
                    <a:pt x="740" y="2017"/>
                    <a:pt x="1815" y="2017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1773825" y="3071775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7"/>
                    <a:pt x="202" y="606"/>
                    <a:pt x="471" y="740"/>
                  </a:cubicBezTo>
                  <a:cubicBezTo>
                    <a:pt x="538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933525" y="2569975"/>
              <a:ext cx="847100" cy="619475"/>
            </a:xfrm>
            <a:custGeom>
              <a:avLst/>
              <a:gdLst/>
              <a:ahLst/>
              <a:cxnLst/>
              <a:rect l="l" t="t" r="r" b="b"/>
              <a:pathLst>
                <a:path w="33884" h="24779" extrusionOk="0">
                  <a:moveTo>
                    <a:pt x="13392" y="0"/>
                  </a:moveTo>
                  <a:cubicBezTo>
                    <a:pt x="12005" y="0"/>
                    <a:pt x="10954" y="1231"/>
                    <a:pt x="9816" y="1719"/>
                  </a:cubicBezTo>
                  <a:cubicBezTo>
                    <a:pt x="6790" y="3064"/>
                    <a:pt x="4168" y="5215"/>
                    <a:pt x="1278" y="6896"/>
                  </a:cubicBezTo>
                  <a:cubicBezTo>
                    <a:pt x="673" y="7165"/>
                    <a:pt x="202" y="7703"/>
                    <a:pt x="67" y="8375"/>
                  </a:cubicBezTo>
                  <a:cubicBezTo>
                    <a:pt x="0" y="8577"/>
                    <a:pt x="0" y="8778"/>
                    <a:pt x="67" y="8913"/>
                  </a:cubicBezTo>
                  <a:cubicBezTo>
                    <a:pt x="135" y="9316"/>
                    <a:pt x="336" y="9652"/>
                    <a:pt x="538" y="9921"/>
                  </a:cubicBezTo>
                  <a:cubicBezTo>
                    <a:pt x="673" y="10123"/>
                    <a:pt x="807" y="10392"/>
                    <a:pt x="1009" y="10526"/>
                  </a:cubicBezTo>
                  <a:cubicBezTo>
                    <a:pt x="1278" y="10862"/>
                    <a:pt x="1614" y="11131"/>
                    <a:pt x="1950" y="11467"/>
                  </a:cubicBezTo>
                  <a:cubicBezTo>
                    <a:pt x="2689" y="12207"/>
                    <a:pt x="3362" y="12946"/>
                    <a:pt x="4034" y="13820"/>
                  </a:cubicBezTo>
                  <a:cubicBezTo>
                    <a:pt x="4572" y="14425"/>
                    <a:pt x="5378" y="14694"/>
                    <a:pt x="5984" y="15299"/>
                  </a:cubicBezTo>
                  <a:cubicBezTo>
                    <a:pt x="6118" y="15367"/>
                    <a:pt x="6320" y="15501"/>
                    <a:pt x="6454" y="15568"/>
                  </a:cubicBezTo>
                  <a:cubicBezTo>
                    <a:pt x="7194" y="15972"/>
                    <a:pt x="7933" y="16375"/>
                    <a:pt x="8605" y="16846"/>
                  </a:cubicBezTo>
                  <a:cubicBezTo>
                    <a:pt x="11227" y="18392"/>
                    <a:pt x="13984" y="19602"/>
                    <a:pt x="16807" y="20543"/>
                  </a:cubicBezTo>
                  <a:cubicBezTo>
                    <a:pt x="20774" y="21821"/>
                    <a:pt x="24471" y="23636"/>
                    <a:pt x="28572" y="24442"/>
                  </a:cubicBezTo>
                  <a:cubicBezTo>
                    <a:pt x="28740" y="24426"/>
                    <a:pt x="28904" y="24417"/>
                    <a:pt x="29065" y="24417"/>
                  </a:cubicBezTo>
                  <a:cubicBezTo>
                    <a:pt x="29547" y="24417"/>
                    <a:pt x="30001" y="24493"/>
                    <a:pt x="30455" y="24644"/>
                  </a:cubicBezTo>
                  <a:cubicBezTo>
                    <a:pt x="30656" y="24711"/>
                    <a:pt x="30858" y="24779"/>
                    <a:pt x="30992" y="24779"/>
                  </a:cubicBezTo>
                  <a:cubicBezTo>
                    <a:pt x="32135" y="24779"/>
                    <a:pt x="32740" y="24039"/>
                    <a:pt x="33345" y="23232"/>
                  </a:cubicBezTo>
                  <a:cubicBezTo>
                    <a:pt x="33681" y="22627"/>
                    <a:pt x="33883" y="21888"/>
                    <a:pt x="33883" y="21148"/>
                  </a:cubicBezTo>
                  <a:cubicBezTo>
                    <a:pt x="33829" y="19739"/>
                    <a:pt x="32202" y="18330"/>
                    <a:pt x="30833" y="18330"/>
                  </a:cubicBezTo>
                  <a:cubicBezTo>
                    <a:pt x="30504" y="18330"/>
                    <a:pt x="30190" y="18411"/>
                    <a:pt x="29917" y="18594"/>
                  </a:cubicBezTo>
                  <a:cubicBezTo>
                    <a:pt x="29469" y="18874"/>
                    <a:pt x="28974" y="19014"/>
                    <a:pt x="28432" y="19014"/>
                  </a:cubicBezTo>
                  <a:cubicBezTo>
                    <a:pt x="28324" y="19014"/>
                    <a:pt x="28214" y="19008"/>
                    <a:pt x="28102" y="18997"/>
                  </a:cubicBezTo>
                  <a:cubicBezTo>
                    <a:pt x="28033" y="18997"/>
                    <a:pt x="28008" y="19001"/>
                    <a:pt x="28005" y="19007"/>
                  </a:cubicBezTo>
                  <a:lnTo>
                    <a:pt x="28005" y="19007"/>
                  </a:lnTo>
                  <a:cubicBezTo>
                    <a:pt x="27994" y="19004"/>
                    <a:pt x="27981" y="19001"/>
                    <a:pt x="27967" y="18997"/>
                  </a:cubicBezTo>
                  <a:cubicBezTo>
                    <a:pt x="27967" y="18930"/>
                    <a:pt x="28034" y="18862"/>
                    <a:pt x="28102" y="18795"/>
                  </a:cubicBezTo>
                  <a:lnTo>
                    <a:pt x="28236" y="18661"/>
                  </a:lnTo>
                  <a:cubicBezTo>
                    <a:pt x="28303" y="18526"/>
                    <a:pt x="28370" y="18392"/>
                    <a:pt x="28438" y="18190"/>
                  </a:cubicBezTo>
                  <a:cubicBezTo>
                    <a:pt x="28438" y="17720"/>
                    <a:pt x="28370" y="17249"/>
                    <a:pt x="28236" y="16778"/>
                  </a:cubicBezTo>
                  <a:cubicBezTo>
                    <a:pt x="27295" y="14963"/>
                    <a:pt x="26354" y="13148"/>
                    <a:pt x="27093" y="10997"/>
                  </a:cubicBezTo>
                  <a:cubicBezTo>
                    <a:pt x="27093" y="10526"/>
                    <a:pt x="26959" y="9988"/>
                    <a:pt x="26690" y="9585"/>
                  </a:cubicBezTo>
                  <a:cubicBezTo>
                    <a:pt x="25883" y="9719"/>
                    <a:pt x="25749" y="10526"/>
                    <a:pt x="25211" y="10862"/>
                  </a:cubicBezTo>
                  <a:cubicBezTo>
                    <a:pt x="24942" y="11064"/>
                    <a:pt x="24942" y="11400"/>
                    <a:pt x="25076" y="11602"/>
                  </a:cubicBezTo>
                  <a:cubicBezTo>
                    <a:pt x="26555" y="12946"/>
                    <a:pt x="25211" y="14358"/>
                    <a:pt x="25211" y="15703"/>
                  </a:cubicBezTo>
                  <a:cubicBezTo>
                    <a:pt x="25211" y="16173"/>
                    <a:pt x="24606" y="16375"/>
                    <a:pt x="24068" y="16375"/>
                  </a:cubicBezTo>
                  <a:cubicBezTo>
                    <a:pt x="23799" y="16375"/>
                    <a:pt x="23530" y="16241"/>
                    <a:pt x="23463" y="15972"/>
                  </a:cubicBezTo>
                  <a:cubicBezTo>
                    <a:pt x="23328" y="15501"/>
                    <a:pt x="23597" y="15232"/>
                    <a:pt x="23866" y="14963"/>
                  </a:cubicBezTo>
                  <a:cubicBezTo>
                    <a:pt x="24606" y="14089"/>
                    <a:pt x="24538" y="14022"/>
                    <a:pt x="23463" y="13551"/>
                  </a:cubicBezTo>
                  <a:cubicBezTo>
                    <a:pt x="22320" y="13081"/>
                    <a:pt x="22320" y="12879"/>
                    <a:pt x="22791" y="11804"/>
                  </a:cubicBezTo>
                  <a:cubicBezTo>
                    <a:pt x="22992" y="11400"/>
                    <a:pt x="23530" y="10862"/>
                    <a:pt x="23127" y="10526"/>
                  </a:cubicBezTo>
                  <a:cubicBezTo>
                    <a:pt x="22320" y="9787"/>
                    <a:pt x="22454" y="8308"/>
                    <a:pt x="21312" y="8106"/>
                  </a:cubicBezTo>
                  <a:cubicBezTo>
                    <a:pt x="20572" y="7972"/>
                    <a:pt x="20706" y="7501"/>
                    <a:pt x="20370" y="7098"/>
                  </a:cubicBezTo>
                  <a:cubicBezTo>
                    <a:pt x="20236" y="6944"/>
                    <a:pt x="20134" y="6884"/>
                    <a:pt x="20055" y="6884"/>
                  </a:cubicBezTo>
                  <a:cubicBezTo>
                    <a:pt x="19856" y="6884"/>
                    <a:pt x="19794" y="7261"/>
                    <a:pt x="19698" y="7501"/>
                  </a:cubicBezTo>
                  <a:cubicBezTo>
                    <a:pt x="19677" y="7509"/>
                    <a:pt x="19657" y="7513"/>
                    <a:pt x="19638" y="7513"/>
                  </a:cubicBezTo>
                  <a:cubicBezTo>
                    <a:pt x="19436" y="7513"/>
                    <a:pt x="19400" y="7037"/>
                    <a:pt x="19183" y="7037"/>
                  </a:cubicBezTo>
                  <a:cubicBezTo>
                    <a:pt x="19110" y="7037"/>
                    <a:pt x="19017" y="7090"/>
                    <a:pt x="18891" y="7232"/>
                  </a:cubicBezTo>
                  <a:cubicBezTo>
                    <a:pt x="18421" y="8173"/>
                    <a:pt x="19227" y="8711"/>
                    <a:pt x="19631" y="9383"/>
                  </a:cubicBezTo>
                  <a:cubicBezTo>
                    <a:pt x="20101" y="10123"/>
                    <a:pt x="20236" y="11064"/>
                    <a:pt x="20034" y="11871"/>
                  </a:cubicBezTo>
                  <a:cubicBezTo>
                    <a:pt x="19564" y="13955"/>
                    <a:pt x="18152" y="14896"/>
                    <a:pt x="15530" y="14963"/>
                  </a:cubicBezTo>
                  <a:cubicBezTo>
                    <a:pt x="15494" y="14964"/>
                    <a:pt x="15457" y="14965"/>
                    <a:pt x="15421" y="14965"/>
                  </a:cubicBezTo>
                  <a:cubicBezTo>
                    <a:pt x="13360" y="14965"/>
                    <a:pt x="10953" y="13114"/>
                    <a:pt x="10622" y="11198"/>
                  </a:cubicBezTo>
                  <a:cubicBezTo>
                    <a:pt x="10286" y="9047"/>
                    <a:pt x="11563" y="7030"/>
                    <a:pt x="13580" y="6425"/>
                  </a:cubicBezTo>
                  <a:cubicBezTo>
                    <a:pt x="14051" y="6224"/>
                    <a:pt x="14521" y="6156"/>
                    <a:pt x="14589" y="5551"/>
                  </a:cubicBezTo>
                  <a:cubicBezTo>
                    <a:pt x="13965" y="5512"/>
                    <a:pt x="13363" y="5270"/>
                    <a:pt x="12758" y="5270"/>
                  </a:cubicBezTo>
                  <a:cubicBezTo>
                    <a:pt x="12320" y="5270"/>
                    <a:pt x="11881" y="5397"/>
                    <a:pt x="11429" y="5820"/>
                  </a:cubicBezTo>
                  <a:cubicBezTo>
                    <a:pt x="11222" y="5924"/>
                    <a:pt x="10985" y="5978"/>
                    <a:pt x="10749" y="5978"/>
                  </a:cubicBezTo>
                  <a:cubicBezTo>
                    <a:pt x="10371" y="5978"/>
                    <a:pt x="9996" y="5841"/>
                    <a:pt x="9748" y="5551"/>
                  </a:cubicBezTo>
                  <a:cubicBezTo>
                    <a:pt x="10958" y="4543"/>
                    <a:pt x="12505" y="4745"/>
                    <a:pt x="13648" y="4072"/>
                  </a:cubicBezTo>
                  <a:cubicBezTo>
                    <a:pt x="11362" y="3803"/>
                    <a:pt x="11362" y="3803"/>
                    <a:pt x="10690" y="2929"/>
                  </a:cubicBezTo>
                  <a:cubicBezTo>
                    <a:pt x="10812" y="2807"/>
                    <a:pt x="10953" y="2764"/>
                    <a:pt x="11098" y="2764"/>
                  </a:cubicBezTo>
                  <a:cubicBezTo>
                    <a:pt x="11419" y="2764"/>
                    <a:pt x="11766" y="2968"/>
                    <a:pt x="12012" y="2968"/>
                  </a:cubicBezTo>
                  <a:cubicBezTo>
                    <a:pt x="12145" y="2968"/>
                    <a:pt x="12249" y="2909"/>
                    <a:pt x="12303" y="2728"/>
                  </a:cubicBezTo>
                  <a:cubicBezTo>
                    <a:pt x="12639" y="1450"/>
                    <a:pt x="14118" y="1383"/>
                    <a:pt x="14454" y="240"/>
                  </a:cubicBezTo>
                  <a:cubicBezTo>
                    <a:pt x="14077" y="71"/>
                    <a:pt x="13725" y="0"/>
                    <a:pt x="13392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4582275" y="2727100"/>
              <a:ext cx="401700" cy="313975"/>
            </a:xfrm>
            <a:custGeom>
              <a:avLst/>
              <a:gdLst/>
              <a:ahLst/>
              <a:cxnLst/>
              <a:rect l="l" t="t" r="r" b="b"/>
              <a:pathLst>
                <a:path w="16068" h="12559" extrusionOk="0">
                  <a:moveTo>
                    <a:pt x="9440" y="1"/>
                  </a:moveTo>
                  <a:cubicBezTo>
                    <a:pt x="7078" y="1"/>
                    <a:pt x="4729" y="598"/>
                    <a:pt x="2622" y="1619"/>
                  </a:cubicBezTo>
                  <a:cubicBezTo>
                    <a:pt x="1614" y="2426"/>
                    <a:pt x="874" y="3569"/>
                    <a:pt x="673" y="4913"/>
                  </a:cubicBezTo>
                  <a:cubicBezTo>
                    <a:pt x="0" y="6527"/>
                    <a:pt x="336" y="8342"/>
                    <a:pt x="1412" y="9687"/>
                  </a:cubicBezTo>
                  <a:cubicBezTo>
                    <a:pt x="1614" y="10023"/>
                    <a:pt x="1748" y="10359"/>
                    <a:pt x="1883" y="10762"/>
                  </a:cubicBezTo>
                  <a:cubicBezTo>
                    <a:pt x="3065" y="11945"/>
                    <a:pt x="4838" y="12559"/>
                    <a:pt x="6764" y="12559"/>
                  </a:cubicBezTo>
                  <a:cubicBezTo>
                    <a:pt x="8340" y="12559"/>
                    <a:pt x="10020" y="12148"/>
                    <a:pt x="11563" y="11300"/>
                  </a:cubicBezTo>
                  <a:cubicBezTo>
                    <a:pt x="12706" y="11098"/>
                    <a:pt x="13849" y="10493"/>
                    <a:pt x="14723" y="9619"/>
                  </a:cubicBezTo>
                  <a:cubicBezTo>
                    <a:pt x="15127" y="8813"/>
                    <a:pt x="15463" y="7939"/>
                    <a:pt x="15664" y="6998"/>
                  </a:cubicBezTo>
                  <a:cubicBezTo>
                    <a:pt x="15799" y="5586"/>
                    <a:pt x="16068" y="4040"/>
                    <a:pt x="14790" y="2829"/>
                  </a:cubicBezTo>
                  <a:cubicBezTo>
                    <a:pt x="14320" y="2359"/>
                    <a:pt x="13849" y="1821"/>
                    <a:pt x="13513" y="1283"/>
                  </a:cubicBezTo>
                  <a:cubicBezTo>
                    <a:pt x="12505" y="409"/>
                    <a:pt x="11160" y="6"/>
                    <a:pt x="9816" y="6"/>
                  </a:cubicBezTo>
                  <a:cubicBezTo>
                    <a:pt x="9690" y="2"/>
                    <a:pt x="9565" y="1"/>
                    <a:pt x="94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4602425" y="2996150"/>
              <a:ext cx="527775" cy="263825"/>
            </a:xfrm>
            <a:custGeom>
              <a:avLst/>
              <a:gdLst/>
              <a:ahLst/>
              <a:cxnLst/>
              <a:rect l="l" t="t" r="r" b="b"/>
              <a:pathLst>
                <a:path w="21111" h="10553" extrusionOk="0">
                  <a:moveTo>
                    <a:pt x="1077" y="0"/>
                  </a:moveTo>
                  <a:lnTo>
                    <a:pt x="1077" y="0"/>
                  </a:lnTo>
                  <a:cubicBezTo>
                    <a:pt x="1211" y="471"/>
                    <a:pt x="1346" y="942"/>
                    <a:pt x="1413" y="1412"/>
                  </a:cubicBezTo>
                  <a:cubicBezTo>
                    <a:pt x="1077" y="1614"/>
                    <a:pt x="606" y="1815"/>
                    <a:pt x="203" y="2084"/>
                  </a:cubicBezTo>
                  <a:cubicBezTo>
                    <a:pt x="1" y="2219"/>
                    <a:pt x="1" y="2421"/>
                    <a:pt x="135" y="2622"/>
                  </a:cubicBezTo>
                  <a:cubicBezTo>
                    <a:pt x="245" y="2732"/>
                    <a:pt x="489" y="2842"/>
                    <a:pt x="575" y="2842"/>
                  </a:cubicBezTo>
                  <a:cubicBezTo>
                    <a:pt x="595" y="2842"/>
                    <a:pt x="606" y="2836"/>
                    <a:pt x="606" y="2824"/>
                  </a:cubicBezTo>
                  <a:cubicBezTo>
                    <a:pt x="909" y="2521"/>
                    <a:pt x="1245" y="2421"/>
                    <a:pt x="1589" y="2421"/>
                  </a:cubicBezTo>
                  <a:cubicBezTo>
                    <a:pt x="1934" y="2421"/>
                    <a:pt x="2287" y="2521"/>
                    <a:pt x="2623" y="2622"/>
                  </a:cubicBezTo>
                  <a:cubicBezTo>
                    <a:pt x="2757" y="2622"/>
                    <a:pt x="2892" y="2622"/>
                    <a:pt x="3026" y="2555"/>
                  </a:cubicBezTo>
                  <a:cubicBezTo>
                    <a:pt x="3208" y="2312"/>
                    <a:pt x="2843" y="1796"/>
                    <a:pt x="3313" y="1796"/>
                  </a:cubicBezTo>
                  <a:cubicBezTo>
                    <a:pt x="3364" y="1796"/>
                    <a:pt x="3424" y="1802"/>
                    <a:pt x="3497" y="1815"/>
                  </a:cubicBezTo>
                  <a:cubicBezTo>
                    <a:pt x="3558" y="1807"/>
                    <a:pt x="3618" y="1803"/>
                    <a:pt x="3679" y="1803"/>
                  </a:cubicBezTo>
                  <a:cubicBezTo>
                    <a:pt x="4087" y="1803"/>
                    <a:pt x="4481" y="1993"/>
                    <a:pt x="4774" y="2286"/>
                  </a:cubicBezTo>
                  <a:cubicBezTo>
                    <a:pt x="4841" y="2353"/>
                    <a:pt x="4976" y="2421"/>
                    <a:pt x="5110" y="2421"/>
                  </a:cubicBezTo>
                  <a:cubicBezTo>
                    <a:pt x="6522" y="2824"/>
                    <a:pt x="6657" y="3026"/>
                    <a:pt x="6657" y="4303"/>
                  </a:cubicBezTo>
                  <a:cubicBezTo>
                    <a:pt x="6724" y="4975"/>
                    <a:pt x="6253" y="5580"/>
                    <a:pt x="6253" y="6253"/>
                  </a:cubicBezTo>
                  <a:cubicBezTo>
                    <a:pt x="6665" y="7026"/>
                    <a:pt x="7315" y="7246"/>
                    <a:pt x="8019" y="7246"/>
                  </a:cubicBezTo>
                  <a:cubicBezTo>
                    <a:pt x="8234" y="7246"/>
                    <a:pt x="8454" y="7225"/>
                    <a:pt x="8673" y="7194"/>
                  </a:cubicBezTo>
                  <a:cubicBezTo>
                    <a:pt x="9566" y="7082"/>
                    <a:pt x="10212" y="7001"/>
                    <a:pt x="10701" y="7001"/>
                  </a:cubicBezTo>
                  <a:cubicBezTo>
                    <a:pt x="11978" y="7001"/>
                    <a:pt x="12179" y="7553"/>
                    <a:pt x="12909" y="9547"/>
                  </a:cubicBezTo>
                  <a:cubicBezTo>
                    <a:pt x="12924" y="9608"/>
                    <a:pt x="12960" y="9627"/>
                    <a:pt x="13006" y="9627"/>
                  </a:cubicBezTo>
                  <a:cubicBezTo>
                    <a:pt x="13089" y="9627"/>
                    <a:pt x="13206" y="9565"/>
                    <a:pt x="13298" y="9565"/>
                  </a:cubicBezTo>
                  <a:cubicBezTo>
                    <a:pt x="13382" y="9565"/>
                    <a:pt x="13447" y="9617"/>
                    <a:pt x="13447" y="9816"/>
                  </a:cubicBezTo>
                  <a:cubicBezTo>
                    <a:pt x="13514" y="9950"/>
                    <a:pt x="13581" y="10017"/>
                    <a:pt x="13715" y="10085"/>
                  </a:cubicBezTo>
                  <a:lnTo>
                    <a:pt x="14186" y="10085"/>
                  </a:lnTo>
                  <a:cubicBezTo>
                    <a:pt x="15194" y="9748"/>
                    <a:pt x="16136" y="9479"/>
                    <a:pt x="17144" y="9345"/>
                  </a:cubicBezTo>
                  <a:lnTo>
                    <a:pt x="17144" y="9345"/>
                  </a:lnTo>
                  <a:cubicBezTo>
                    <a:pt x="17077" y="9547"/>
                    <a:pt x="16606" y="9412"/>
                    <a:pt x="16606" y="9816"/>
                  </a:cubicBezTo>
                  <a:cubicBezTo>
                    <a:pt x="16650" y="10257"/>
                    <a:pt x="17070" y="10553"/>
                    <a:pt x="17487" y="10553"/>
                  </a:cubicBezTo>
                  <a:cubicBezTo>
                    <a:pt x="17706" y="10553"/>
                    <a:pt x="17923" y="10471"/>
                    <a:pt x="18085" y="10286"/>
                  </a:cubicBezTo>
                  <a:cubicBezTo>
                    <a:pt x="19161" y="9076"/>
                    <a:pt x="21111" y="8404"/>
                    <a:pt x="20842" y="6253"/>
                  </a:cubicBezTo>
                  <a:cubicBezTo>
                    <a:pt x="20656" y="6067"/>
                    <a:pt x="20535" y="5754"/>
                    <a:pt x="20323" y="5754"/>
                  </a:cubicBezTo>
                  <a:cubicBezTo>
                    <a:pt x="20227" y="5754"/>
                    <a:pt x="20114" y="5817"/>
                    <a:pt x="19968" y="5984"/>
                  </a:cubicBezTo>
                  <a:cubicBezTo>
                    <a:pt x="19699" y="6253"/>
                    <a:pt x="19430" y="6589"/>
                    <a:pt x="19026" y="6589"/>
                  </a:cubicBezTo>
                  <a:cubicBezTo>
                    <a:pt x="17615" y="6656"/>
                    <a:pt x="16405" y="6858"/>
                    <a:pt x="15463" y="8068"/>
                  </a:cubicBezTo>
                  <a:cubicBezTo>
                    <a:pt x="15350" y="8209"/>
                    <a:pt x="15202" y="8267"/>
                    <a:pt x="15043" y="8267"/>
                  </a:cubicBezTo>
                  <a:cubicBezTo>
                    <a:pt x="14823" y="8267"/>
                    <a:pt x="14583" y="8156"/>
                    <a:pt x="14388" y="8000"/>
                  </a:cubicBezTo>
                  <a:cubicBezTo>
                    <a:pt x="13984" y="7732"/>
                    <a:pt x="13984" y="7194"/>
                    <a:pt x="14321" y="6925"/>
                  </a:cubicBezTo>
                  <a:cubicBezTo>
                    <a:pt x="14589" y="6656"/>
                    <a:pt x="14724" y="6253"/>
                    <a:pt x="14791" y="5849"/>
                  </a:cubicBezTo>
                  <a:cubicBezTo>
                    <a:pt x="12909" y="4706"/>
                    <a:pt x="10690" y="4639"/>
                    <a:pt x="8539" y="4168"/>
                  </a:cubicBezTo>
                  <a:cubicBezTo>
                    <a:pt x="9749" y="3362"/>
                    <a:pt x="10018" y="2958"/>
                    <a:pt x="9547" y="2555"/>
                  </a:cubicBezTo>
                  <a:cubicBezTo>
                    <a:pt x="8270" y="1547"/>
                    <a:pt x="9480" y="1748"/>
                    <a:pt x="9951" y="1547"/>
                  </a:cubicBezTo>
                  <a:cubicBezTo>
                    <a:pt x="10220" y="1412"/>
                    <a:pt x="10556" y="1278"/>
                    <a:pt x="10757" y="1009"/>
                  </a:cubicBezTo>
                  <a:lnTo>
                    <a:pt x="10757" y="605"/>
                  </a:lnTo>
                  <a:cubicBezTo>
                    <a:pt x="10567" y="590"/>
                    <a:pt x="10377" y="581"/>
                    <a:pt x="10186" y="581"/>
                  </a:cubicBezTo>
                  <a:cubicBezTo>
                    <a:pt x="9570" y="581"/>
                    <a:pt x="8954" y="669"/>
                    <a:pt x="8337" y="874"/>
                  </a:cubicBezTo>
                  <a:cubicBezTo>
                    <a:pt x="7465" y="1165"/>
                    <a:pt x="6557" y="1307"/>
                    <a:pt x="5652" y="1307"/>
                  </a:cubicBezTo>
                  <a:cubicBezTo>
                    <a:pt x="4048" y="1307"/>
                    <a:pt x="2452" y="860"/>
                    <a:pt x="1077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4795725" y="3021350"/>
              <a:ext cx="178175" cy="119500"/>
            </a:xfrm>
            <a:custGeom>
              <a:avLst/>
              <a:gdLst/>
              <a:ahLst/>
              <a:cxnLst/>
              <a:rect l="l" t="t" r="r" b="b"/>
              <a:pathLst>
                <a:path w="7127" h="4780" extrusionOk="0">
                  <a:moveTo>
                    <a:pt x="2958" y="1"/>
                  </a:moveTo>
                  <a:cubicBezTo>
                    <a:pt x="1883" y="1"/>
                    <a:pt x="874" y="337"/>
                    <a:pt x="0" y="942"/>
                  </a:cubicBezTo>
                  <a:cubicBezTo>
                    <a:pt x="135" y="1076"/>
                    <a:pt x="336" y="1144"/>
                    <a:pt x="471" y="1144"/>
                  </a:cubicBezTo>
                  <a:cubicBezTo>
                    <a:pt x="1076" y="1144"/>
                    <a:pt x="1681" y="1345"/>
                    <a:pt x="1614" y="2018"/>
                  </a:cubicBezTo>
                  <a:cubicBezTo>
                    <a:pt x="1581" y="2438"/>
                    <a:pt x="1393" y="2547"/>
                    <a:pt x="1154" y="2547"/>
                  </a:cubicBezTo>
                  <a:cubicBezTo>
                    <a:pt x="897" y="2547"/>
                    <a:pt x="580" y="2421"/>
                    <a:pt x="336" y="2421"/>
                  </a:cubicBezTo>
                  <a:cubicBezTo>
                    <a:pt x="269" y="2421"/>
                    <a:pt x="135" y="2555"/>
                    <a:pt x="0" y="2623"/>
                  </a:cubicBezTo>
                  <a:cubicBezTo>
                    <a:pt x="866" y="3651"/>
                    <a:pt x="1340" y="4200"/>
                    <a:pt x="1772" y="4200"/>
                  </a:cubicBezTo>
                  <a:cubicBezTo>
                    <a:pt x="1877" y="4200"/>
                    <a:pt x="1979" y="4167"/>
                    <a:pt x="2084" y="4102"/>
                  </a:cubicBezTo>
                  <a:cubicBezTo>
                    <a:pt x="2337" y="3877"/>
                    <a:pt x="2636" y="3770"/>
                    <a:pt x="2934" y="3770"/>
                  </a:cubicBezTo>
                  <a:cubicBezTo>
                    <a:pt x="3349" y="3770"/>
                    <a:pt x="3760" y="3979"/>
                    <a:pt x="4034" y="4371"/>
                  </a:cubicBezTo>
                  <a:cubicBezTo>
                    <a:pt x="4208" y="4631"/>
                    <a:pt x="4493" y="4779"/>
                    <a:pt x="4783" y="4779"/>
                  </a:cubicBezTo>
                  <a:cubicBezTo>
                    <a:pt x="4941" y="4779"/>
                    <a:pt x="5101" y="4735"/>
                    <a:pt x="5244" y="4639"/>
                  </a:cubicBezTo>
                  <a:cubicBezTo>
                    <a:pt x="5421" y="4551"/>
                    <a:pt x="5588" y="4518"/>
                    <a:pt x="5749" y="4518"/>
                  </a:cubicBezTo>
                  <a:cubicBezTo>
                    <a:pt x="6199" y="4518"/>
                    <a:pt x="6596" y="4774"/>
                    <a:pt x="6992" y="4774"/>
                  </a:cubicBezTo>
                  <a:cubicBezTo>
                    <a:pt x="7126" y="4102"/>
                    <a:pt x="6723" y="3497"/>
                    <a:pt x="6051" y="3295"/>
                  </a:cubicBezTo>
                  <a:cubicBezTo>
                    <a:pt x="5446" y="3026"/>
                    <a:pt x="5378" y="2555"/>
                    <a:pt x="5580" y="2018"/>
                  </a:cubicBezTo>
                  <a:cubicBezTo>
                    <a:pt x="5715" y="1681"/>
                    <a:pt x="6051" y="1345"/>
                    <a:pt x="5849" y="942"/>
                  </a:cubicBezTo>
                  <a:cubicBezTo>
                    <a:pt x="4908" y="875"/>
                    <a:pt x="4101" y="606"/>
                    <a:pt x="3362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871350" y="2969250"/>
              <a:ext cx="79025" cy="42050"/>
            </a:xfrm>
            <a:custGeom>
              <a:avLst/>
              <a:gdLst/>
              <a:ahLst/>
              <a:cxnLst/>
              <a:rect l="l" t="t" r="r" b="b"/>
              <a:pathLst>
                <a:path w="3161" h="1682" extrusionOk="0">
                  <a:moveTo>
                    <a:pt x="3160" y="1"/>
                  </a:moveTo>
                  <a:lnTo>
                    <a:pt x="0" y="1681"/>
                  </a:lnTo>
                  <a:cubicBezTo>
                    <a:pt x="807" y="1681"/>
                    <a:pt x="1614" y="1547"/>
                    <a:pt x="2421" y="1278"/>
                  </a:cubicBezTo>
                  <a:lnTo>
                    <a:pt x="3160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4925375" y="3001000"/>
              <a:ext cx="21625" cy="17650"/>
            </a:xfrm>
            <a:custGeom>
              <a:avLst/>
              <a:gdLst/>
              <a:ahLst/>
              <a:cxnLst/>
              <a:rect l="l" t="t" r="r" b="b"/>
              <a:pathLst>
                <a:path w="865" h="706" extrusionOk="0">
                  <a:moveTo>
                    <a:pt x="310" y="1"/>
                  </a:moveTo>
                  <a:cubicBezTo>
                    <a:pt x="1" y="1"/>
                    <a:pt x="63" y="354"/>
                    <a:pt x="125" y="479"/>
                  </a:cubicBezTo>
                  <a:cubicBezTo>
                    <a:pt x="125" y="630"/>
                    <a:pt x="239" y="705"/>
                    <a:pt x="380" y="705"/>
                  </a:cubicBezTo>
                  <a:cubicBezTo>
                    <a:pt x="428" y="705"/>
                    <a:pt x="478" y="697"/>
                    <a:pt x="529" y="680"/>
                  </a:cubicBezTo>
                  <a:cubicBezTo>
                    <a:pt x="730" y="680"/>
                    <a:pt x="865" y="546"/>
                    <a:pt x="865" y="411"/>
                  </a:cubicBezTo>
                  <a:cubicBezTo>
                    <a:pt x="797" y="75"/>
                    <a:pt x="596" y="8"/>
                    <a:pt x="394" y="8"/>
                  </a:cubicBezTo>
                  <a:cubicBezTo>
                    <a:pt x="363" y="3"/>
                    <a:pt x="336" y="1"/>
                    <a:pt x="310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1251125" y="3017525"/>
              <a:ext cx="31950" cy="32425"/>
            </a:xfrm>
            <a:custGeom>
              <a:avLst/>
              <a:gdLst/>
              <a:ahLst/>
              <a:cxnLst/>
              <a:rect l="l" t="t" r="r" b="b"/>
              <a:pathLst>
                <a:path w="1278" h="1297" extrusionOk="0">
                  <a:moveTo>
                    <a:pt x="513" y="0"/>
                  </a:moveTo>
                  <a:cubicBezTo>
                    <a:pt x="67" y="0"/>
                    <a:pt x="61" y="529"/>
                    <a:pt x="0" y="893"/>
                  </a:cubicBezTo>
                  <a:cubicBezTo>
                    <a:pt x="337" y="1162"/>
                    <a:pt x="807" y="1297"/>
                    <a:pt x="1211" y="1297"/>
                  </a:cubicBezTo>
                  <a:cubicBezTo>
                    <a:pt x="1211" y="826"/>
                    <a:pt x="1278" y="154"/>
                    <a:pt x="673" y="19"/>
                  </a:cubicBezTo>
                  <a:cubicBezTo>
                    <a:pt x="614" y="6"/>
                    <a:pt x="561" y="0"/>
                    <a:pt x="513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1278025" y="3049925"/>
              <a:ext cx="30275" cy="28600"/>
            </a:xfrm>
            <a:custGeom>
              <a:avLst/>
              <a:gdLst/>
              <a:ahLst/>
              <a:cxnLst/>
              <a:rect l="l" t="t" r="r" b="b"/>
              <a:pathLst>
                <a:path w="1211" h="114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202" y="538"/>
                    <a:pt x="0" y="1143"/>
                    <a:pt x="874" y="1143"/>
                  </a:cubicBezTo>
                  <a:cubicBezTo>
                    <a:pt x="941" y="1143"/>
                    <a:pt x="1143" y="1009"/>
                    <a:pt x="1143" y="942"/>
                  </a:cubicBezTo>
                  <a:cubicBezTo>
                    <a:pt x="1210" y="202"/>
                    <a:pt x="672" y="68"/>
                    <a:pt x="135" y="1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1652800" y="2991100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cubicBezTo>
                    <a:pt x="1" y="270"/>
                    <a:pt x="135" y="606"/>
                    <a:pt x="472" y="740"/>
                  </a:cubicBezTo>
                  <a:cubicBezTo>
                    <a:pt x="539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1642725" y="29692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1"/>
                  </a:moveTo>
                  <a:lnTo>
                    <a:pt x="68" y="1"/>
                  </a:lnTo>
                  <a:cubicBezTo>
                    <a:pt x="1" y="337"/>
                    <a:pt x="135" y="673"/>
                    <a:pt x="471" y="875"/>
                  </a:cubicBezTo>
                  <a:cubicBezTo>
                    <a:pt x="538" y="538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2543575" y="3360725"/>
              <a:ext cx="302550" cy="414200"/>
            </a:xfrm>
            <a:custGeom>
              <a:avLst/>
              <a:gdLst/>
              <a:ahLst/>
              <a:cxnLst/>
              <a:rect l="l" t="t" r="r" b="b"/>
              <a:pathLst>
                <a:path w="12102" h="16568" extrusionOk="0">
                  <a:moveTo>
                    <a:pt x="10933" y="0"/>
                  </a:moveTo>
                  <a:cubicBezTo>
                    <a:pt x="10616" y="0"/>
                    <a:pt x="10187" y="189"/>
                    <a:pt x="9614" y="544"/>
                  </a:cubicBezTo>
                  <a:cubicBezTo>
                    <a:pt x="9278" y="1283"/>
                    <a:pt x="8606" y="1418"/>
                    <a:pt x="8001" y="1754"/>
                  </a:cubicBezTo>
                  <a:cubicBezTo>
                    <a:pt x="6387" y="2493"/>
                    <a:pt x="4841" y="3367"/>
                    <a:pt x="3295" y="4241"/>
                  </a:cubicBezTo>
                  <a:cubicBezTo>
                    <a:pt x="2623" y="4645"/>
                    <a:pt x="2085" y="5048"/>
                    <a:pt x="2085" y="5922"/>
                  </a:cubicBezTo>
                  <a:cubicBezTo>
                    <a:pt x="2152" y="6594"/>
                    <a:pt x="1749" y="7132"/>
                    <a:pt x="1144" y="7334"/>
                  </a:cubicBezTo>
                  <a:cubicBezTo>
                    <a:pt x="1" y="7670"/>
                    <a:pt x="270" y="8409"/>
                    <a:pt x="539" y="9149"/>
                  </a:cubicBezTo>
                  <a:cubicBezTo>
                    <a:pt x="1211" y="9082"/>
                    <a:pt x="1076" y="8544"/>
                    <a:pt x="1211" y="8275"/>
                  </a:cubicBezTo>
                  <a:cubicBezTo>
                    <a:pt x="1317" y="8011"/>
                    <a:pt x="1505" y="7829"/>
                    <a:pt x="1679" y="7829"/>
                  </a:cubicBezTo>
                  <a:cubicBezTo>
                    <a:pt x="1727" y="7829"/>
                    <a:pt x="1773" y="7843"/>
                    <a:pt x="1816" y="7872"/>
                  </a:cubicBezTo>
                  <a:cubicBezTo>
                    <a:pt x="2623" y="8140"/>
                    <a:pt x="3429" y="8544"/>
                    <a:pt x="4102" y="9082"/>
                  </a:cubicBezTo>
                  <a:cubicBezTo>
                    <a:pt x="4572" y="9485"/>
                    <a:pt x="4303" y="10157"/>
                    <a:pt x="4102" y="10762"/>
                  </a:cubicBezTo>
                  <a:cubicBezTo>
                    <a:pt x="4034" y="10964"/>
                    <a:pt x="4169" y="11098"/>
                    <a:pt x="4438" y="11233"/>
                  </a:cubicBezTo>
                  <a:cubicBezTo>
                    <a:pt x="4841" y="11166"/>
                    <a:pt x="5110" y="10830"/>
                    <a:pt x="5177" y="10493"/>
                  </a:cubicBezTo>
                  <a:cubicBezTo>
                    <a:pt x="5235" y="10261"/>
                    <a:pt x="5444" y="9929"/>
                    <a:pt x="5586" y="9929"/>
                  </a:cubicBezTo>
                  <a:cubicBezTo>
                    <a:pt x="5609" y="9929"/>
                    <a:pt x="5630" y="9937"/>
                    <a:pt x="5648" y="9956"/>
                  </a:cubicBezTo>
                  <a:cubicBezTo>
                    <a:pt x="5884" y="10280"/>
                    <a:pt x="6184" y="10346"/>
                    <a:pt x="6498" y="10346"/>
                  </a:cubicBezTo>
                  <a:cubicBezTo>
                    <a:pt x="6713" y="10346"/>
                    <a:pt x="6934" y="10315"/>
                    <a:pt x="7145" y="10315"/>
                  </a:cubicBezTo>
                  <a:cubicBezTo>
                    <a:pt x="7330" y="10315"/>
                    <a:pt x="7506" y="10338"/>
                    <a:pt x="7665" y="10426"/>
                  </a:cubicBezTo>
                  <a:cubicBezTo>
                    <a:pt x="8001" y="10628"/>
                    <a:pt x="8337" y="10695"/>
                    <a:pt x="8001" y="11166"/>
                  </a:cubicBezTo>
                  <a:cubicBezTo>
                    <a:pt x="7665" y="11636"/>
                    <a:pt x="7598" y="11972"/>
                    <a:pt x="8270" y="12174"/>
                  </a:cubicBezTo>
                  <a:cubicBezTo>
                    <a:pt x="9345" y="12510"/>
                    <a:pt x="10085" y="13519"/>
                    <a:pt x="10085" y="14594"/>
                  </a:cubicBezTo>
                  <a:cubicBezTo>
                    <a:pt x="10085" y="15199"/>
                    <a:pt x="10287" y="15804"/>
                    <a:pt x="10623" y="16275"/>
                  </a:cubicBezTo>
                  <a:cubicBezTo>
                    <a:pt x="10709" y="16477"/>
                    <a:pt x="10858" y="16568"/>
                    <a:pt x="11011" y="16568"/>
                  </a:cubicBezTo>
                  <a:cubicBezTo>
                    <a:pt x="11212" y="16568"/>
                    <a:pt x="11420" y="16409"/>
                    <a:pt x="11497" y="16141"/>
                  </a:cubicBezTo>
                  <a:cubicBezTo>
                    <a:pt x="11631" y="15737"/>
                    <a:pt x="11631" y="15334"/>
                    <a:pt x="11497" y="14998"/>
                  </a:cubicBezTo>
                  <a:cubicBezTo>
                    <a:pt x="11026" y="13519"/>
                    <a:pt x="11228" y="11905"/>
                    <a:pt x="10892" y="10426"/>
                  </a:cubicBezTo>
                  <a:cubicBezTo>
                    <a:pt x="10488" y="9552"/>
                    <a:pt x="10623" y="8544"/>
                    <a:pt x="11161" y="7737"/>
                  </a:cubicBezTo>
                  <a:cubicBezTo>
                    <a:pt x="11430" y="7535"/>
                    <a:pt x="11631" y="7266"/>
                    <a:pt x="11698" y="6930"/>
                  </a:cubicBezTo>
                  <a:cubicBezTo>
                    <a:pt x="12102" y="5048"/>
                    <a:pt x="11833" y="3166"/>
                    <a:pt x="11698" y="1283"/>
                  </a:cubicBezTo>
                  <a:cubicBezTo>
                    <a:pt x="11619" y="404"/>
                    <a:pt x="11396" y="0"/>
                    <a:pt x="10933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2232650" y="3586075"/>
              <a:ext cx="127750" cy="535750"/>
            </a:xfrm>
            <a:custGeom>
              <a:avLst/>
              <a:gdLst/>
              <a:ahLst/>
              <a:cxnLst/>
              <a:rect l="l" t="t" r="r" b="b"/>
              <a:pathLst>
                <a:path w="5110" h="21430" extrusionOk="0">
                  <a:moveTo>
                    <a:pt x="5110" y="0"/>
                  </a:moveTo>
                  <a:cubicBezTo>
                    <a:pt x="3631" y="0"/>
                    <a:pt x="2219" y="605"/>
                    <a:pt x="1076" y="1614"/>
                  </a:cubicBezTo>
                  <a:cubicBezTo>
                    <a:pt x="1139" y="1623"/>
                    <a:pt x="1201" y="1627"/>
                    <a:pt x="1263" y="1627"/>
                  </a:cubicBezTo>
                  <a:cubicBezTo>
                    <a:pt x="2057" y="1627"/>
                    <a:pt x="2738" y="928"/>
                    <a:pt x="3785" y="928"/>
                  </a:cubicBezTo>
                  <a:cubicBezTo>
                    <a:pt x="3866" y="928"/>
                    <a:pt x="3949" y="933"/>
                    <a:pt x="4034" y="942"/>
                  </a:cubicBezTo>
                  <a:cubicBezTo>
                    <a:pt x="2421" y="3832"/>
                    <a:pt x="1883" y="6790"/>
                    <a:pt x="1076" y="9748"/>
                  </a:cubicBezTo>
                  <a:cubicBezTo>
                    <a:pt x="606" y="11362"/>
                    <a:pt x="1" y="12975"/>
                    <a:pt x="606" y="14791"/>
                  </a:cubicBezTo>
                  <a:cubicBezTo>
                    <a:pt x="740" y="15194"/>
                    <a:pt x="740" y="15732"/>
                    <a:pt x="606" y="16135"/>
                  </a:cubicBezTo>
                  <a:cubicBezTo>
                    <a:pt x="135" y="17614"/>
                    <a:pt x="471" y="19026"/>
                    <a:pt x="673" y="20438"/>
                  </a:cubicBezTo>
                  <a:cubicBezTo>
                    <a:pt x="404" y="20841"/>
                    <a:pt x="404" y="21244"/>
                    <a:pt x="875" y="21379"/>
                  </a:cubicBezTo>
                  <a:cubicBezTo>
                    <a:pt x="980" y="21414"/>
                    <a:pt x="1069" y="21430"/>
                    <a:pt x="1146" y="21430"/>
                  </a:cubicBezTo>
                  <a:cubicBezTo>
                    <a:pt x="1655" y="21430"/>
                    <a:pt x="1600" y="20739"/>
                    <a:pt x="1950" y="20505"/>
                  </a:cubicBezTo>
                  <a:cubicBezTo>
                    <a:pt x="2622" y="19429"/>
                    <a:pt x="2219" y="18152"/>
                    <a:pt x="2219" y="17009"/>
                  </a:cubicBezTo>
                  <a:cubicBezTo>
                    <a:pt x="2152" y="13580"/>
                    <a:pt x="2488" y="10219"/>
                    <a:pt x="3295" y="6925"/>
                  </a:cubicBezTo>
                  <a:cubicBezTo>
                    <a:pt x="3900" y="4572"/>
                    <a:pt x="4707" y="2353"/>
                    <a:pt x="511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2982250" y="4378875"/>
              <a:ext cx="151275" cy="244000"/>
            </a:xfrm>
            <a:custGeom>
              <a:avLst/>
              <a:gdLst/>
              <a:ahLst/>
              <a:cxnLst/>
              <a:rect l="l" t="t" r="r" b="b"/>
              <a:pathLst>
                <a:path w="6051" h="9760" extrusionOk="0">
                  <a:moveTo>
                    <a:pt x="248" y="0"/>
                  </a:moveTo>
                  <a:cubicBezTo>
                    <a:pt x="189" y="0"/>
                    <a:pt x="129" y="6"/>
                    <a:pt x="67" y="20"/>
                  </a:cubicBezTo>
                  <a:cubicBezTo>
                    <a:pt x="0" y="20"/>
                    <a:pt x="0" y="87"/>
                    <a:pt x="0" y="222"/>
                  </a:cubicBezTo>
                  <a:cubicBezTo>
                    <a:pt x="0" y="356"/>
                    <a:pt x="67" y="423"/>
                    <a:pt x="135" y="491"/>
                  </a:cubicBezTo>
                  <a:cubicBezTo>
                    <a:pt x="807" y="3381"/>
                    <a:pt x="2286" y="5869"/>
                    <a:pt x="3362" y="8558"/>
                  </a:cubicBezTo>
                  <a:cubicBezTo>
                    <a:pt x="3964" y="8668"/>
                    <a:pt x="4165" y="9760"/>
                    <a:pt x="4728" y="9760"/>
                  </a:cubicBezTo>
                  <a:cubicBezTo>
                    <a:pt x="4856" y="9760"/>
                    <a:pt x="5003" y="9703"/>
                    <a:pt x="5177" y="9566"/>
                  </a:cubicBezTo>
                  <a:cubicBezTo>
                    <a:pt x="6051" y="8894"/>
                    <a:pt x="5378" y="7886"/>
                    <a:pt x="4773" y="7348"/>
                  </a:cubicBezTo>
                  <a:cubicBezTo>
                    <a:pt x="4168" y="6810"/>
                    <a:pt x="4773" y="6474"/>
                    <a:pt x="4639" y="6071"/>
                  </a:cubicBezTo>
                  <a:lnTo>
                    <a:pt x="2958" y="2104"/>
                  </a:lnTo>
                  <a:cubicBezTo>
                    <a:pt x="2555" y="1634"/>
                    <a:pt x="2286" y="1028"/>
                    <a:pt x="2152" y="491"/>
                  </a:cubicBezTo>
                  <a:cubicBezTo>
                    <a:pt x="2017" y="356"/>
                    <a:pt x="1883" y="289"/>
                    <a:pt x="1748" y="289"/>
                  </a:cubicBezTo>
                  <a:cubicBezTo>
                    <a:pt x="1660" y="318"/>
                    <a:pt x="1575" y="331"/>
                    <a:pt x="1492" y="331"/>
                  </a:cubicBezTo>
                  <a:cubicBezTo>
                    <a:pt x="1062" y="331"/>
                    <a:pt x="685" y="0"/>
                    <a:pt x="248" y="0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67125" y="4762975"/>
              <a:ext cx="151275" cy="186950"/>
            </a:xfrm>
            <a:custGeom>
              <a:avLst/>
              <a:gdLst/>
              <a:ahLst/>
              <a:cxnLst/>
              <a:rect l="l" t="t" r="r" b="b"/>
              <a:pathLst>
                <a:path w="6051" h="7478" extrusionOk="0">
                  <a:moveTo>
                    <a:pt x="1118" y="1"/>
                  </a:moveTo>
                  <a:cubicBezTo>
                    <a:pt x="1003" y="1"/>
                    <a:pt x="879" y="35"/>
                    <a:pt x="740" y="119"/>
                  </a:cubicBezTo>
                  <a:cubicBezTo>
                    <a:pt x="202" y="387"/>
                    <a:pt x="0" y="1127"/>
                    <a:pt x="404" y="1598"/>
                  </a:cubicBezTo>
                  <a:cubicBezTo>
                    <a:pt x="942" y="1866"/>
                    <a:pt x="942" y="2404"/>
                    <a:pt x="1210" y="2875"/>
                  </a:cubicBezTo>
                  <a:cubicBezTo>
                    <a:pt x="1412" y="3077"/>
                    <a:pt x="1345" y="3480"/>
                    <a:pt x="1614" y="3682"/>
                  </a:cubicBezTo>
                  <a:cubicBezTo>
                    <a:pt x="1748" y="3816"/>
                    <a:pt x="1883" y="3951"/>
                    <a:pt x="1950" y="4152"/>
                  </a:cubicBezTo>
                  <a:lnTo>
                    <a:pt x="4437" y="7312"/>
                  </a:lnTo>
                  <a:cubicBezTo>
                    <a:pt x="4578" y="7424"/>
                    <a:pt x="4706" y="7478"/>
                    <a:pt x="4823" y="7478"/>
                  </a:cubicBezTo>
                  <a:cubicBezTo>
                    <a:pt x="4986" y="7478"/>
                    <a:pt x="5127" y="7373"/>
                    <a:pt x="5244" y="7177"/>
                  </a:cubicBezTo>
                  <a:cubicBezTo>
                    <a:pt x="5136" y="6933"/>
                    <a:pt x="5191" y="6875"/>
                    <a:pt x="5296" y="6875"/>
                  </a:cubicBezTo>
                  <a:cubicBezTo>
                    <a:pt x="5392" y="6875"/>
                    <a:pt x="5527" y="6923"/>
                    <a:pt x="5618" y="6923"/>
                  </a:cubicBezTo>
                  <a:cubicBezTo>
                    <a:pt x="5675" y="6923"/>
                    <a:pt x="5715" y="6904"/>
                    <a:pt x="5715" y="6841"/>
                  </a:cubicBezTo>
                  <a:cubicBezTo>
                    <a:pt x="5984" y="6505"/>
                    <a:pt x="6051" y="6035"/>
                    <a:pt x="5984" y="5631"/>
                  </a:cubicBezTo>
                  <a:cubicBezTo>
                    <a:pt x="5513" y="3951"/>
                    <a:pt x="4101" y="2942"/>
                    <a:pt x="3294" y="1530"/>
                  </a:cubicBezTo>
                  <a:cubicBezTo>
                    <a:pt x="3093" y="1396"/>
                    <a:pt x="2891" y="1194"/>
                    <a:pt x="2622" y="1060"/>
                  </a:cubicBezTo>
                  <a:lnTo>
                    <a:pt x="2219" y="724"/>
                  </a:lnTo>
                  <a:cubicBezTo>
                    <a:pt x="1845" y="510"/>
                    <a:pt x="1557" y="1"/>
                    <a:pt x="1118" y="1"/>
                  </a:cubicBezTo>
                  <a:close/>
                </a:path>
              </a:pathLst>
            </a:custGeom>
            <a:solidFill>
              <a:srgbClr val="799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2824250" y="3549100"/>
              <a:ext cx="75675" cy="277325"/>
            </a:xfrm>
            <a:custGeom>
              <a:avLst/>
              <a:gdLst/>
              <a:ahLst/>
              <a:cxnLst/>
              <a:rect l="l" t="t" r="r" b="b"/>
              <a:pathLst>
                <a:path w="3027" h="11093" extrusionOk="0">
                  <a:moveTo>
                    <a:pt x="1211" y="0"/>
                  </a:moveTo>
                  <a:cubicBezTo>
                    <a:pt x="942" y="68"/>
                    <a:pt x="606" y="202"/>
                    <a:pt x="404" y="404"/>
                  </a:cubicBezTo>
                  <a:cubicBezTo>
                    <a:pt x="203" y="605"/>
                    <a:pt x="135" y="807"/>
                    <a:pt x="1" y="1009"/>
                  </a:cubicBezTo>
                  <a:cubicBezTo>
                    <a:pt x="1" y="1681"/>
                    <a:pt x="68" y="2286"/>
                    <a:pt x="135" y="2958"/>
                  </a:cubicBezTo>
                  <a:cubicBezTo>
                    <a:pt x="471" y="4841"/>
                    <a:pt x="740" y="6723"/>
                    <a:pt x="808" y="8673"/>
                  </a:cubicBezTo>
                  <a:cubicBezTo>
                    <a:pt x="874" y="8684"/>
                    <a:pt x="933" y="8689"/>
                    <a:pt x="987" y="8689"/>
                  </a:cubicBezTo>
                  <a:cubicBezTo>
                    <a:pt x="1595" y="8689"/>
                    <a:pt x="1502" y="8040"/>
                    <a:pt x="1749" y="7732"/>
                  </a:cubicBezTo>
                  <a:lnTo>
                    <a:pt x="1749" y="7732"/>
                  </a:lnTo>
                  <a:cubicBezTo>
                    <a:pt x="2354" y="8740"/>
                    <a:pt x="1211" y="10354"/>
                    <a:pt x="2757" y="11093"/>
                  </a:cubicBezTo>
                  <a:cubicBezTo>
                    <a:pt x="2824" y="10959"/>
                    <a:pt x="2824" y="10824"/>
                    <a:pt x="2824" y="10690"/>
                  </a:cubicBezTo>
                  <a:cubicBezTo>
                    <a:pt x="3026" y="7933"/>
                    <a:pt x="2287" y="5311"/>
                    <a:pt x="2018" y="2622"/>
                  </a:cubicBezTo>
                  <a:cubicBezTo>
                    <a:pt x="2018" y="2353"/>
                    <a:pt x="1883" y="2017"/>
                    <a:pt x="1614" y="1883"/>
                  </a:cubicBezTo>
                  <a:cubicBezTo>
                    <a:pt x="1345" y="1681"/>
                    <a:pt x="1345" y="1210"/>
                    <a:pt x="1614" y="1009"/>
                  </a:cubicBezTo>
                  <a:lnTo>
                    <a:pt x="1614" y="202"/>
                  </a:lnTo>
                  <a:cubicBezTo>
                    <a:pt x="1547" y="68"/>
                    <a:pt x="1345" y="0"/>
                    <a:pt x="1211" y="0"/>
                  </a:cubicBez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2772150" y="3283550"/>
              <a:ext cx="156325" cy="254475"/>
            </a:xfrm>
            <a:custGeom>
              <a:avLst/>
              <a:gdLst/>
              <a:ahLst/>
              <a:cxnLst/>
              <a:rect l="l" t="t" r="r" b="b"/>
              <a:pathLst>
                <a:path w="6253" h="10179" extrusionOk="0">
                  <a:moveTo>
                    <a:pt x="6118" y="0"/>
                  </a:moveTo>
                  <a:lnTo>
                    <a:pt x="6118" y="0"/>
                  </a:lnTo>
                  <a:cubicBezTo>
                    <a:pt x="3833" y="807"/>
                    <a:pt x="1816" y="2017"/>
                    <a:pt x="1" y="3563"/>
                  </a:cubicBezTo>
                  <a:lnTo>
                    <a:pt x="471" y="3563"/>
                  </a:lnTo>
                  <a:cubicBezTo>
                    <a:pt x="815" y="3426"/>
                    <a:pt x="1211" y="3219"/>
                    <a:pt x="1516" y="3219"/>
                  </a:cubicBezTo>
                  <a:cubicBezTo>
                    <a:pt x="1808" y="3219"/>
                    <a:pt x="2018" y="3409"/>
                    <a:pt x="2018" y="4034"/>
                  </a:cubicBezTo>
                  <a:cubicBezTo>
                    <a:pt x="2018" y="6051"/>
                    <a:pt x="2421" y="8068"/>
                    <a:pt x="2085" y="10017"/>
                  </a:cubicBezTo>
                  <a:cubicBezTo>
                    <a:pt x="2134" y="10116"/>
                    <a:pt x="2255" y="10178"/>
                    <a:pt x="2396" y="10178"/>
                  </a:cubicBezTo>
                  <a:cubicBezTo>
                    <a:pt x="2447" y="10178"/>
                    <a:pt x="2501" y="10170"/>
                    <a:pt x="2555" y="10152"/>
                  </a:cubicBezTo>
                  <a:cubicBezTo>
                    <a:pt x="2690" y="10017"/>
                    <a:pt x="2824" y="9950"/>
                    <a:pt x="2892" y="9816"/>
                  </a:cubicBezTo>
                  <a:cubicBezTo>
                    <a:pt x="3160" y="9479"/>
                    <a:pt x="3362" y="9143"/>
                    <a:pt x="3698" y="8807"/>
                  </a:cubicBezTo>
                  <a:lnTo>
                    <a:pt x="3698" y="8404"/>
                  </a:lnTo>
                  <a:cubicBezTo>
                    <a:pt x="3564" y="8068"/>
                    <a:pt x="3228" y="7664"/>
                    <a:pt x="3766" y="7328"/>
                  </a:cubicBezTo>
                  <a:cubicBezTo>
                    <a:pt x="3900" y="7261"/>
                    <a:pt x="4034" y="7127"/>
                    <a:pt x="4169" y="6992"/>
                  </a:cubicBezTo>
                  <a:cubicBezTo>
                    <a:pt x="4236" y="6790"/>
                    <a:pt x="4303" y="6656"/>
                    <a:pt x="4303" y="6454"/>
                  </a:cubicBezTo>
                  <a:cubicBezTo>
                    <a:pt x="4102" y="5311"/>
                    <a:pt x="3967" y="4168"/>
                    <a:pt x="3967" y="3026"/>
                  </a:cubicBezTo>
                  <a:cubicBezTo>
                    <a:pt x="3967" y="2757"/>
                    <a:pt x="4034" y="2555"/>
                    <a:pt x="4169" y="2286"/>
                  </a:cubicBezTo>
                  <a:cubicBezTo>
                    <a:pt x="4303" y="2017"/>
                    <a:pt x="4505" y="1815"/>
                    <a:pt x="4774" y="1681"/>
                  </a:cubicBezTo>
                  <a:cubicBezTo>
                    <a:pt x="5312" y="1143"/>
                    <a:pt x="6253" y="1009"/>
                    <a:pt x="6118" y="0"/>
                  </a:cubicBezTo>
                  <a:close/>
                </a:path>
              </a:pathLst>
            </a:custGeom>
            <a:solidFill>
              <a:srgbClr val="D4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888125" y="4086275"/>
              <a:ext cx="114300" cy="213150"/>
            </a:xfrm>
            <a:custGeom>
              <a:avLst/>
              <a:gdLst/>
              <a:ahLst/>
              <a:cxnLst/>
              <a:rect l="l" t="t" r="r" b="b"/>
              <a:pathLst>
                <a:path w="4572" h="8526" extrusionOk="0">
                  <a:moveTo>
                    <a:pt x="976" y="0"/>
                  </a:moveTo>
                  <a:cubicBezTo>
                    <a:pt x="472" y="0"/>
                    <a:pt x="59" y="366"/>
                    <a:pt x="0" y="833"/>
                  </a:cubicBezTo>
                  <a:cubicBezTo>
                    <a:pt x="269" y="1505"/>
                    <a:pt x="404" y="2245"/>
                    <a:pt x="606" y="2917"/>
                  </a:cubicBezTo>
                  <a:cubicBezTo>
                    <a:pt x="942" y="4463"/>
                    <a:pt x="1143" y="6077"/>
                    <a:pt x="2152" y="7354"/>
                  </a:cubicBezTo>
                  <a:cubicBezTo>
                    <a:pt x="2671" y="7470"/>
                    <a:pt x="2250" y="8526"/>
                    <a:pt x="2714" y="8526"/>
                  </a:cubicBezTo>
                  <a:cubicBezTo>
                    <a:pt x="2791" y="8526"/>
                    <a:pt x="2892" y="8497"/>
                    <a:pt x="3026" y="8430"/>
                  </a:cubicBezTo>
                  <a:cubicBezTo>
                    <a:pt x="3429" y="8228"/>
                    <a:pt x="4572" y="7556"/>
                    <a:pt x="3832" y="6547"/>
                  </a:cubicBezTo>
                  <a:lnTo>
                    <a:pt x="3832" y="5741"/>
                  </a:lnTo>
                  <a:cubicBezTo>
                    <a:pt x="3227" y="5203"/>
                    <a:pt x="3429" y="4195"/>
                    <a:pt x="2690" y="3657"/>
                  </a:cubicBezTo>
                  <a:cubicBezTo>
                    <a:pt x="2219" y="2850"/>
                    <a:pt x="1883" y="1909"/>
                    <a:pt x="1614" y="968"/>
                  </a:cubicBezTo>
                  <a:cubicBezTo>
                    <a:pt x="1547" y="631"/>
                    <a:pt x="1681" y="94"/>
                    <a:pt x="1211" y="26"/>
                  </a:cubicBezTo>
                  <a:cubicBezTo>
                    <a:pt x="1131" y="9"/>
                    <a:pt x="1053" y="0"/>
                    <a:pt x="976" y="0"/>
                  </a:cubicBezTo>
                  <a:close/>
                </a:path>
              </a:pathLst>
            </a:custGeom>
            <a:solidFill>
              <a:srgbClr val="7F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2943600" y="4249950"/>
              <a:ext cx="92450" cy="141550"/>
            </a:xfrm>
            <a:custGeom>
              <a:avLst/>
              <a:gdLst/>
              <a:ahLst/>
              <a:cxnLst/>
              <a:rect l="l" t="t" r="r" b="b"/>
              <a:pathLst>
                <a:path w="3698" h="5662" extrusionOk="0">
                  <a:moveTo>
                    <a:pt x="1681" y="0"/>
                  </a:moveTo>
                  <a:cubicBezTo>
                    <a:pt x="1950" y="942"/>
                    <a:pt x="874" y="1009"/>
                    <a:pt x="672" y="1681"/>
                  </a:cubicBezTo>
                  <a:cubicBezTo>
                    <a:pt x="336" y="1480"/>
                    <a:pt x="471" y="942"/>
                    <a:pt x="0" y="807"/>
                  </a:cubicBezTo>
                  <a:lnTo>
                    <a:pt x="0" y="807"/>
                  </a:lnTo>
                  <a:cubicBezTo>
                    <a:pt x="0" y="2622"/>
                    <a:pt x="874" y="4101"/>
                    <a:pt x="1681" y="5648"/>
                  </a:cubicBezTo>
                  <a:lnTo>
                    <a:pt x="1681" y="5244"/>
                  </a:lnTo>
                  <a:cubicBezTo>
                    <a:pt x="1791" y="5189"/>
                    <a:pt x="1891" y="5167"/>
                    <a:pt x="1986" y="5167"/>
                  </a:cubicBezTo>
                  <a:cubicBezTo>
                    <a:pt x="2428" y="5167"/>
                    <a:pt x="2732" y="5662"/>
                    <a:pt x="3167" y="5662"/>
                  </a:cubicBezTo>
                  <a:cubicBezTo>
                    <a:pt x="3208" y="5662"/>
                    <a:pt x="3250" y="5657"/>
                    <a:pt x="3294" y="5648"/>
                  </a:cubicBezTo>
                  <a:lnTo>
                    <a:pt x="3698" y="5648"/>
                  </a:lnTo>
                  <a:cubicBezTo>
                    <a:pt x="3698" y="4908"/>
                    <a:pt x="3429" y="4169"/>
                    <a:pt x="3025" y="3564"/>
                  </a:cubicBezTo>
                  <a:cubicBezTo>
                    <a:pt x="2622" y="2690"/>
                    <a:pt x="2286" y="1748"/>
                    <a:pt x="2084" y="807"/>
                  </a:cubicBezTo>
                  <a:cubicBezTo>
                    <a:pt x="2084" y="807"/>
                    <a:pt x="2151" y="740"/>
                    <a:pt x="2151" y="673"/>
                  </a:cubicBezTo>
                  <a:cubicBezTo>
                    <a:pt x="2219" y="538"/>
                    <a:pt x="2151" y="471"/>
                    <a:pt x="2084" y="404"/>
                  </a:cubicBezTo>
                  <a:lnTo>
                    <a:pt x="1681" y="0"/>
                  </a:ln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125100" y="4671100"/>
              <a:ext cx="109275" cy="133500"/>
            </a:xfrm>
            <a:custGeom>
              <a:avLst/>
              <a:gdLst/>
              <a:ahLst/>
              <a:cxnLst/>
              <a:rect l="l" t="t" r="r" b="b"/>
              <a:pathLst>
                <a:path w="4371" h="5340" extrusionOk="0">
                  <a:moveTo>
                    <a:pt x="1909" y="1"/>
                  </a:moveTo>
                  <a:cubicBezTo>
                    <a:pt x="1771" y="1"/>
                    <a:pt x="1642" y="48"/>
                    <a:pt x="1547" y="96"/>
                  </a:cubicBezTo>
                  <a:cubicBezTo>
                    <a:pt x="1143" y="634"/>
                    <a:pt x="606" y="1104"/>
                    <a:pt x="1" y="1306"/>
                  </a:cubicBezTo>
                  <a:cubicBezTo>
                    <a:pt x="538" y="2718"/>
                    <a:pt x="1211" y="4062"/>
                    <a:pt x="2085" y="5340"/>
                  </a:cubicBezTo>
                  <a:cubicBezTo>
                    <a:pt x="2085" y="4802"/>
                    <a:pt x="2286" y="4264"/>
                    <a:pt x="2690" y="3995"/>
                  </a:cubicBezTo>
                  <a:cubicBezTo>
                    <a:pt x="3208" y="4125"/>
                    <a:pt x="3352" y="4940"/>
                    <a:pt x="4022" y="4940"/>
                  </a:cubicBezTo>
                  <a:cubicBezTo>
                    <a:pt x="4048" y="4940"/>
                    <a:pt x="4074" y="4939"/>
                    <a:pt x="4102" y="4936"/>
                  </a:cubicBezTo>
                  <a:cubicBezTo>
                    <a:pt x="4370" y="2920"/>
                    <a:pt x="2891" y="1575"/>
                    <a:pt x="2085" y="29"/>
                  </a:cubicBezTo>
                  <a:cubicBezTo>
                    <a:pt x="2026" y="9"/>
                    <a:pt x="1967" y="1"/>
                    <a:pt x="1909" y="1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2834350" y="3717175"/>
              <a:ext cx="58850" cy="189925"/>
            </a:xfrm>
            <a:custGeom>
              <a:avLst/>
              <a:gdLst/>
              <a:ahLst/>
              <a:cxnLst/>
              <a:rect l="l" t="t" r="r" b="b"/>
              <a:pathLst>
                <a:path w="2354" h="7597" extrusionOk="0">
                  <a:moveTo>
                    <a:pt x="1143" y="0"/>
                  </a:moveTo>
                  <a:cubicBezTo>
                    <a:pt x="807" y="740"/>
                    <a:pt x="1009" y="1479"/>
                    <a:pt x="404" y="1950"/>
                  </a:cubicBezTo>
                  <a:cubicBezTo>
                    <a:pt x="471" y="3832"/>
                    <a:pt x="0" y="5782"/>
                    <a:pt x="740" y="7597"/>
                  </a:cubicBezTo>
                  <a:lnTo>
                    <a:pt x="941" y="7463"/>
                  </a:lnTo>
                  <a:cubicBezTo>
                    <a:pt x="1076" y="7194"/>
                    <a:pt x="1210" y="6857"/>
                    <a:pt x="1210" y="6454"/>
                  </a:cubicBezTo>
                  <a:cubicBezTo>
                    <a:pt x="1278" y="6051"/>
                    <a:pt x="1546" y="5647"/>
                    <a:pt x="1950" y="5446"/>
                  </a:cubicBezTo>
                  <a:cubicBezTo>
                    <a:pt x="2084" y="5244"/>
                    <a:pt x="2219" y="4975"/>
                    <a:pt x="2353" y="4773"/>
                  </a:cubicBezTo>
                  <a:cubicBezTo>
                    <a:pt x="2353" y="4639"/>
                    <a:pt x="2353" y="4504"/>
                    <a:pt x="2353" y="4370"/>
                  </a:cubicBezTo>
                  <a:cubicBezTo>
                    <a:pt x="1748" y="3698"/>
                    <a:pt x="2084" y="2824"/>
                    <a:pt x="2017" y="2084"/>
                  </a:cubicBezTo>
                  <a:cubicBezTo>
                    <a:pt x="2084" y="1278"/>
                    <a:pt x="1748" y="538"/>
                    <a:pt x="1143" y="0"/>
                  </a:cubicBezTo>
                  <a:close/>
                </a:path>
              </a:pathLst>
            </a:custGeom>
            <a:solidFill>
              <a:srgbClr val="9C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2234325" y="4098675"/>
              <a:ext cx="75675" cy="183600"/>
            </a:xfrm>
            <a:custGeom>
              <a:avLst/>
              <a:gdLst/>
              <a:ahLst/>
              <a:cxnLst/>
              <a:rect l="l" t="t" r="r" b="b"/>
              <a:pathLst>
                <a:path w="3027" h="7344" extrusionOk="0">
                  <a:moveTo>
                    <a:pt x="606" y="1"/>
                  </a:moveTo>
                  <a:cubicBezTo>
                    <a:pt x="68" y="673"/>
                    <a:pt x="1" y="1682"/>
                    <a:pt x="539" y="2421"/>
                  </a:cubicBezTo>
                  <a:cubicBezTo>
                    <a:pt x="1144" y="2959"/>
                    <a:pt x="808" y="3967"/>
                    <a:pt x="1345" y="4438"/>
                  </a:cubicBezTo>
                  <a:cubicBezTo>
                    <a:pt x="2421" y="5312"/>
                    <a:pt x="942" y="4909"/>
                    <a:pt x="1009" y="5245"/>
                  </a:cubicBezTo>
                  <a:cubicBezTo>
                    <a:pt x="942" y="5917"/>
                    <a:pt x="1076" y="6657"/>
                    <a:pt x="1413" y="7262"/>
                  </a:cubicBezTo>
                  <a:cubicBezTo>
                    <a:pt x="1530" y="7320"/>
                    <a:pt x="1642" y="7344"/>
                    <a:pt x="1748" y="7344"/>
                  </a:cubicBezTo>
                  <a:cubicBezTo>
                    <a:pt x="2130" y="7344"/>
                    <a:pt x="2457" y="7045"/>
                    <a:pt x="2824" y="6993"/>
                  </a:cubicBezTo>
                  <a:lnTo>
                    <a:pt x="3026" y="6858"/>
                  </a:lnTo>
                  <a:cubicBezTo>
                    <a:pt x="2421" y="4640"/>
                    <a:pt x="2018" y="2354"/>
                    <a:pt x="1883" y="1"/>
                  </a:cubicBezTo>
                  <a:cubicBezTo>
                    <a:pt x="1569" y="1"/>
                    <a:pt x="1256" y="718"/>
                    <a:pt x="982" y="718"/>
                  </a:cubicBezTo>
                  <a:cubicBezTo>
                    <a:pt x="845" y="718"/>
                    <a:pt x="718" y="539"/>
                    <a:pt x="606" y="1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2269625" y="4270125"/>
              <a:ext cx="73025" cy="135800"/>
            </a:xfrm>
            <a:custGeom>
              <a:avLst/>
              <a:gdLst/>
              <a:ahLst/>
              <a:cxnLst/>
              <a:rect l="l" t="t" r="r" b="b"/>
              <a:pathLst>
                <a:path w="2921" h="5432" extrusionOk="0">
                  <a:moveTo>
                    <a:pt x="1547" y="0"/>
                  </a:moveTo>
                  <a:cubicBezTo>
                    <a:pt x="942" y="269"/>
                    <a:pt x="875" y="1210"/>
                    <a:pt x="1" y="1210"/>
                  </a:cubicBezTo>
                  <a:cubicBezTo>
                    <a:pt x="404" y="2555"/>
                    <a:pt x="807" y="3899"/>
                    <a:pt x="1143" y="5244"/>
                  </a:cubicBezTo>
                  <a:cubicBezTo>
                    <a:pt x="1521" y="5374"/>
                    <a:pt x="1808" y="5431"/>
                    <a:pt x="2024" y="5431"/>
                  </a:cubicBezTo>
                  <a:cubicBezTo>
                    <a:pt x="2921" y="5431"/>
                    <a:pt x="2583" y="4444"/>
                    <a:pt x="2421" y="3631"/>
                  </a:cubicBezTo>
                  <a:cubicBezTo>
                    <a:pt x="2286" y="2420"/>
                    <a:pt x="2017" y="1210"/>
                    <a:pt x="1547" y="0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3066275" y="4530625"/>
              <a:ext cx="107600" cy="146300"/>
            </a:xfrm>
            <a:custGeom>
              <a:avLst/>
              <a:gdLst/>
              <a:ahLst/>
              <a:cxnLst/>
              <a:rect l="l" t="t" r="r" b="b"/>
              <a:pathLst>
                <a:path w="4304" h="5852" extrusionOk="0">
                  <a:moveTo>
                    <a:pt x="1211" y="1"/>
                  </a:moveTo>
                  <a:cubicBezTo>
                    <a:pt x="1211" y="404"/>
                    <a:pt x="337" y="471"/>
                    <a:pt x="1009" y="1076"/>
                  </a:cubicBezTo>
                  <a:cubicBezTo>
                    <a:pt x="1614" y="1816"/>
                    <a:pt x="1883" y="2757"/>
                    <a:pt x="1681" y="3765"/>
                  </a:cubicBezTo>
                  <a:cubicBezTo>
                    <a:pt x="1104" y="3124"/>
                    <a:pt x="772" y="2483"/>
                    <a:pt x="101" y="2483"/>
                  </a:cubicBezTo>
                  <a:cubicBezTo>
                    <a:pt x="69" y="2483"/>
                    <a:pt x="35" y="2485"/>
                    <a:pt x="1" y="2488"/>
                  </a:cubicBezTo>
                  <a:cubicBezTo>
                    <a:pt x="270" y="3228"/>
                    <a:pt x="673" y="3900"/>
                    <a:pt x="1144" y="4505"/>
                  </a:cubicBezTo>
                  <a:cubicBezTo>
                    <a:pt x="1644" y="5339"/>
                    <a:pt x="2512" y="5851"/>
                    <a:pt x="3406" y="5851"/>
                  </a:cubicBezTo>
                  <a:cubicBezTo>
                    <a:pt x="3593" y="5851"/>
                    <a:pt x="3781" y="5829"/>
                    <a:pt x="3967" y="5782"/>
                  </a:cubicBezTo>
                  <a:lnTo>
                    <a:pt x="4034" y="5715"/>
                  </a:lnTo>
                  <a:cubicBezTo>
                    <a:pt x="4303" y="4101"/>
                    <a:pt x="3228" y="3160"/>
                    <a:pt x="2354" y="2085"/>
                  </a:cubicBezTo>
                  <a:cubicBezTo>
                    <a:pt x="1681" y="1614"/>
                    <a:pt x="1749" y="606"/>
                    <a:pt x="121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852825" y="3907075"/>
              <a:ext cx="72300" cy="185125"/>
            </a:xfrm>
            <a:custGeom>
              <a:avLst/>
              <a:gdLst/>
              <a:ahLst/>
              <a:cxnLst/>
              <a:rect l="l" t="t" r="r" b="b"/>
              <a:pathLst>
                <a:path w="2892" h="7405" extrusionOk="0">
                  <a:moveTo>
                    <a:pt x="1751" y="5955"/>
                  </a:moveTo>
                  <a:lnTo>
                    <a:pt x="1751" y="5955"/>
                  </a:lnTo>
                  <a:cubicBezTo>
                    <a:pt x="1764" y="5966"/>
                    <a:pt x="1785" y="5977"/>
                    <a:pt x="1816" y="5984"/>
                  </a:cubicBezTo>
                  <a:cubicBezTo>
                    <a:pt x="1950" y="6051"/>
                    <a:pt x="1933" y="6102"/>
                    <a:pt x="1883" y="6102"/>
                  </a:cubicBezTo>
                  <a:cubicBezTo>
                    <a:pt x="1838" y="6102"/>
                    <a:pt x="1765" y="6061"/>
                    <a:pt x="1751" y="5955"/>
                  </a:cubicBezTo>
                  <a:close/>
                  <a:moveTo>
                    <a:pt x="1" y="1"/>
                  </a:moveTo>
                  <a:cubicBezTo>
                    <a:pt x="1" y="2488"/>
                    <a:pt x="404" y="4976"/>
                    <a:pt x="1211" y="7262"/>
                  </a:cubicBezTo>
                  <a:cubicBezTo>
                    <a:pt x="1411" y="7362"/>
                    <a:pt x="1581" y="7404"/>
                    <a:pt x="1729" y="7404"/>
                  </a:cubicBezTo>
                  <a:cubicBezTo>
                    <a:pt x="2276" y="7404"/>
                    <a:pt x="2521" y="6825"/>
                    <a:pt x="2891" y="6455"/>
                  </a:cubicBezTo>
                  <a:cubicBezTo>
                    <a:pt x="2824" y="5783"/>
                    <a:pt x="2824" y="5110"/>
                    <a:pt x="2824" y="4438"/>
                  </a:cubicBezTo>
                  <a:lnTo>
                    <a:pt x="2623" y="4371"/>
                  </a:lnTo>
                  <a:cubicBezTo>
                    <a:pt x="2421" y="4438"/>
                    <a:pt x="2286" y="4505"/>
                    <a:pt x="2219" y="4707"/>
                  </a:cubicBezTo>
                  <a:cubicBezTo>
                    <a:pt x="2018" y="4976"/>
                    <a:pt x="2152" y="5514"/>
                    <a:pt x="1883" y="5850"/>
                  </a:cubicBezTo>
                  <a:cubicBezTo>
                    <a:pt x="1919" y="5797"/>
                    <a:pt x="1912" y="5776"/>
                    <a:pt x="1888" y="5776"/>
                  </a:cubicBezTo>
                  <a:cubicBezTo>
                    <a:pt x="1876" y="5776"/>
                    <a:pt x="1859" y="5781"/>
                    <a:pt x="1842" y="5790"/>
                  </a:cubicBezTo>
                  <a:lnTo>
                    <a:pt x="1842" y="5790"/>
                  </a:lnTo>
                  <a:cubicBezTo>
                    <a:pt x="1865" y="5765"/>
                    <a:pt x="1883" y="5740"/>
                    <a:pt x="1883" y="5715"/>
                  </a:cubicBezTo>
                  <a:cubicBezTo>
                    <a:pt x="1412" y="4304"/>
                    <a:pt x="1076" y="2892"/>
                    <a:pt x="942" y="1480"/>
                  </a:cubicBezTo>
                  <a:cubicBezTo>
                    <a:pt x="875" y="942"/>
                    <a:pt x="1076" y="68"/>
                    <a:pt x="68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3094850" y="4636100"/>
              <a:ext cx="70625" cy="73325"/>
            </a:xfrm>
            <a:custGeom>
              <a:avLst/>
              <a:gdLst/>
              <a:ahLst/>
              <a:cxnLst/>
              <a:rect l="l" t="t" r="r" b="b"/>
              <a:pathLst>
                <a:path w="2825" h="2933" extrusionOk="0">
                  <a:moveTo>
                    <a:pt x="487" y="1"/>
                  </a:moveTo>
                  <a:cubicBezTo>
                    <a:pt x="353" y="1"/>
                    <a:pt x="143" y="143"/>
                    <a:pt x="1" y="286"/>
                  </a:cubicBezTo>
                  <a:cubicBezTo>
                    <a:pt x="471" y="555"/>
                    <a:pt x="68" y="1160"/>
                    <a:pt x="471" y="1496"/>
                  </a:cubicBezTo>
                  <a:cubicBezTo>
                    <a:pt x="673" y="1698"/>
                    <a:pt x="606" y="2101"/>
                    <a:pt x="874" y="2235"/>
                  </a:cubicBezTo>
                  <a:cubicBezTo>
                    <a:pt x="1009" y="2437"/>
                    <a:pt x="1076" y="2572"/>
                    <a:pt x="1211" y="2706"/>
                  </a:cubicBezTo>
                  <a:cubicBezTo>
                    <a:pt x="1688" y="2842"/>
                    <a:pt x="2012" y="2933"/>
                    <a:pt x="2236" y="2933"/>
                  </a:cubicBezTo>
                  <a:cubicBezTo>
                    <a:pt x="2676" y="2933"/>
                    <a:pt x="2735" y="2587"/>
                    <a:pt x="2824" y="1563"/>
                  </a:cubicBezTo>
                  <a:cubicBezTo>
                    <a:pt x="2640" y="1379"/>
                    <a:pt x="2401" y="1084"/>
                    <a:pt x="2258" y="1084"/>
                  </a:cubicBezTo>
                  <a:cubicBezTo>
                    <a:pt x="2244" y="1084"/>
                    <a:pt x="2231" y="1087"/>
                    <a:pt x="2219" y="1093"/>
                  </a:cubicBezTo>
                  <a:cubicBezTo>
                    <a:pt x="2010" y="1162"/>
                    <a:pt x="1833" y="1194"/>
                    <a:pt x="1680" y="1194"/>
                  </a:cubicBezTo>
                  <a:cubicBezTo>
                    <a:pt x="1096" y="1194"/>
                    <a:pt x="872" y="724"/>
                    <a:pt x="606" y="84"/>
                  </a:cubicBezTo>
                  <a:cubicBezTo>
                    <a:pt x="586" y="25"/>
                    <a:pt x="543" y="1"/>
                    <a:pt x="487" y="1"/>
                  </a:cubicBezTo>
                  <a:close/>
                </a:path>
              </a:pathLst>
            </a:custGeom>
            <a:solidFill>
              <a:srgbClr val="759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883075" y="4068350"/>
              <a:ext cx="73975" cy="111025"/>
            </a:xfrm>
            <a:custGeom>
              <a:avLst/>
              <a:gdLst/>
              <a:ahLst/>
              <a:cxnLst/>
              <a:rect l="l" t="t" r="r" b="b"/>
              <a:pathLst>
                <a:path w="2959" h="4441" extrusionOk="0">
                  <a:moveTo>
                    <a:pt x="1607" y="0"/>
                  </a:moveTo>
                  <a:cubicBezTo>
                    <a:pt x="952" y="0"/>
                    <a:pt x="731" y="814"/>
                    <a:pt x="76" y="814"/>
                  </a:cubicBezTo>
                  <a:cubicBezTo>
                    <a:pt x="51" y="814"/>
                    <a:pt x="26" y="813"/>
                    <a:pt x="1" y="811"/>
                  </a:cubicBezTo>
                  <a:lnTo>
                    <a:pt x="1" y="811"/>
                  </a:lnTo>
                  <a:lnTo>
                    <a:pt x="68" y="1617"/>
                  </a:lnTo>
                  <a:cubicBezTo>
                    <a:pt x="135" y="1718"/>
                    <a:pt x="186" y="1769"/>
                    <a:pt x="236" y="1769"/>
                  </a:cubicBezTo>
                  <a:cubicBezTo>
                    <a:pt x="287" y="1769"/>
                    <a:pt x="337" y="1718"/>
                    <a:pt x="404" y="1617"/>
                  </a:cubicBezTo>
                  <a:cubicBezTo>
                    <a:pt x="617" y="1298"/>
                    <a:pt x="956" y="1105"/>
                    <a:pt x="1288" y="1105"/>
                  </a:cubicBezTo>
                  <a:cubicBezTo>
                    <a:pt x="1376" y="1105"/>
                    <a:pt x="1463" y="1119"/>
                    <a:pt x="1547" y="1147"/>
                  </a:cubicBezTo>
                  <a:cubicBezTo>
                    <a:pt x="1480" y="2424"/>
                    <a:pt x="2018" y="3567"/>
                    <a:pt x="2892" y="4441"/>
                  </a:cubicBezTo>
                  <a:cubicBezTo>
                    <a:pt x="2959" y="2895"/>
                    <a:pt x="1749" y="1617"/>
                    <a:pt x="2018" y="71"/>
                  </a:cubicBezTo>
                  <a:cubicBezTo>
                    <a:pt x="1883" y="71"/>
                    <a:pt x="1749" y="4"/>
                    <a:pt x="1681" y="4"/>
                  </a:cubicBezTo>
                  <a:cubicBezTo>
                    <a:pt x="1656" y="2"/>
                    <a:pt x="1631" y="0"/>
                    <a:pt x="1607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294850" y="4359200"/>
              <a:ext cx="65550" cy="92450"/>
            </a:xfrm>
            <a:custGeom>
              <a:avLst/>
              <a:gdLst/>
              <a:ahLst/>
              <a:cxnLst/>
              <a:rect l="l" t="t" r="r" b="b"/>
              <a:pathLst>
                <a:path w="2622" h="3698" extrusionOk="0">
                  <a:moveTo>
                    <a:pt x="1412" y="0"/>
                  </a:moveTo>
                  <a:cubicBezTo>
                    <a:pt x="1412" y="877"/>
                    <a:pt x="1412" y="1695"/>
                    <a:pt x="381" y="1695"/>
                  </a:cubicBezTo>
                  <a:cubicBezTo>
                    <a:pt x="304" y="1695"/>
                    <a:pt x="222" y="1690"/>
                    <a:pt x="134" y="1681"/>
                  </a:cubicBezTo>
                  <a:lnTo>
                    <a:pt x="134" y="1681"/>
                  </a:lnTo>
                  <a:cubicBezTo>
                    <a:pt x="202" y="2286"/>
                    <a:pt x="0" y="2891"/>
                    <a:pt x="605" y="3294"/>
                  </a:cubicBezTo>
                  <a:cubicBezTo>
                    <a:pt x="660" y="3021"/>
                    <a:pt x="715" y="2703"/>
                    <a:pt x="951" y="2703"/>
                  </a:cubicBezTo>
                  <a:cubicBezTo>
                    <a:pt x="1005" y="2703"/>
                    <a:pt x="1068" y="2719"/>
                    <a:pt x="1143" y="2757"/>
                  </a:cubicBezTo>
                  <a:cubicBezTo>
                    <a:pt x="1681" y="3026"/>
                    <a:pt x="2151" y="3362"/>
                    <a:pt x="2622" y="3698"/>
                  </a:cubicBezTo>
                  <a:cubicBezTo>
                    <a:pt x="2286" y="2421"/>
                    <a:pt x="1882" y="1210"/>
                    <a:pt x="1412" y="0"/>
                  </a:cubicBezTo>
                  <a:close/>
                </a:path>
              </a:pathLst>
            </a:custGeom>
            <a:solidFill>
              <a:srgbClr val="AA8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3278050" y="4905425"/>
              <a:ext cx="75650" cy="72300"/>
            </a:xfrm>
            <a:custGeom>
              <a:avLst/>
              <a:gdLst/>
              <a:ahLst/>
              <a:cxnLst/>
              <a:rect l="l" t="t" r="r" b="b"/>
              <a:pathLst>
                <a:path w="3026" h="2892" extrusionOk="0">
                  <a:moveTo>
                    <a:pt x="1210" y="0"/>
                  </a:moveTo>
                  <a:cubicBezTo>
                    <a:pt x="1143" y="404"/>
                    <a:pt x="1278" y="942"/>
                    <a:pt x="807" y="1211"/>
                  </a:cubicBezTo>
                  <a:cubicBezTo>
                    <a:pt x="605" y="1479"/>
                    <a:pt x="337" y="1614"/>
                    <a:pt x="0" y="1614"/>
                  </a:cubicBezTo>
                  <a:cubicBezTo>
                    <a:pt x="0" y="2152"/>
                    <a:pt x="269" y="2622"/>
                    <a:pt x="740" y="2891"/>
                  </a:cubicBezTo>
                  <a:lnTo>
                    <a:pt x="1009" y="2824"/>
                  </a:lnTo>
                  <a:cubicBezTo>
                    <a:pt x="1547" y="2286"/>
                    <a:pt x="2421" y="2757"/>
                    <a:pt x="2958" y="2219"/>
                  </a:cubicBezTo>
                  <a:cubicBezTo>
                    <a:pt x="3026" y="1143"/>
                    <a:pt x="2286" y="135"/>
                    <a:pt x="1210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33500" y="3700350"/>
              <a:ext cx="45400" cy="43725"/>
            </a:xfrm>
            <a:custGeom>
              <a:avLst/>
              <a:gdLst/>
              <a:ahLst/>
              <a:cxnLst/>
              <a:rect l="l" t="t" r="r" b="b"/>
              <a:pathLst>
                <a:path w="1816" h="1749" extrusionOk="0">
                  <a:moveTo>
                    <a:pt x="740" y="1"/>
                  </a:moveTo>
                  <a:cubicBezTo>
                    <a:pt x="269" y="1"/>
                    <a:pt x="68" y="404"/>
                    <a:pt x="68" y="808"/>
                  </a:cubicBezTo>
                  <a:cubicBezTo>
                    <a:pt x="1" y="1345"/>
                    <a:pt x="404" y="1749"/>
                    <a:pt x="942" y="1749"/>
                  </a:cubicBezTo>
                  <a:cubicBezTo>
                    <a:pt x="1211" y="1480"/>
                    <a:pt x="1816" y="1547"/>
                    <a:pt x="1748" y="1009"/>
                  </a:cubicBezTo>
                  <a:cubicBezTo>
                    <a:pt x="1681" y="471"/>
                    <a:pt x="1278" y="68"/>
                    <a:pt x="740" y="1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3306625" y="4981525"/>
              <a:ext cx="42025" cy="55025"/>
            </a:xfrm>
            <a:custGeom>
              <a:avLst/>
              <a:gdLst/>
              <a:ahLst/>
              <a:cxnLst/>
              <a:rect l="l" t="t" r="r" b="b"/>
              <a:pathLst>
                <a:path w="1681" h="2201" extrusionOk="0">
                  <a:moveTo>
                    <a:pt x="446" y="1"/>
                  </a:moveTo>
                  <a:cubicBezTo>
                    <a:pt x="349" y="1"/>
                    <a:pt x="246" y="16"/>
                    <a:pt x="135" y="49"/>
                  </a:cubicBezTo>
                  <a:lnTo>
                    <a:pt x="0" y="251"/>
                  </a:lnTo>
                  <a:cubicBezTo>
                    <a:pt x="269" y="1057"/>
                    <a:pt x="874" y="1797"/>
                    <a:pt x="1681" y="2200"/>
                  </a:cubicBezTo>
                  <a:lnTo>
                    <a:pt x="1681" y="990"/>
                  </a:lnTo>
                  <a:lnTo>
                    <a:pt x="1546" y="721"/>
                  </a:lnTo>
                  <a:cubicBezTo>
                    <a:pt x="1266" y="384"/>
                    <a:pt x="938" y="1"/>
                    <a:pt x="446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3348625" y="5036525"/>
              <a:ext cx="35325" cy="30275"/>
            </a:xfrm>
            <a:custGeom>
              <a:avLst/>
              <a:gdLst/>
              <a:ahLst/>
              <a:cxnLst/>
              <a:rect l="l" t="t" r="r" b="b"/>
              <a:pathLst>
                <a:path w="1413" h="1211" extrusionOk="0">
                  <a:moveTo>
                    <a:pt x="1" y="0"/>
                  </a:moveTo>
                  <a:lnTo>
                    <a:pt x="1" y="0"/>
                  </a:lnTo>
                  <a:cubicBezTo>
                    <a:pt x="203" y="538"/>
                    <a:pt x="606" y="941"/>
                    <a:pt x="1144" y="1210"/>
                  </a:cubicBezTo>
                  <a:cubicBezTo>
                    <a:pt x="1413" y="135"/>
                    <a:pt x="1413" y="135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884775" y="4108775"/>
              <a:ext cx="21850" cy="52125"/>
            </a:xfrm>
            <a:custGeom>
              <a:avLst/>
              <a:gdLst/>
              <a:ahLst/>
              <a:cxnLst/>
              <a:rect l="l" t="t" r="r" b="b"/>
              <a:pathLst>
                <a:path w="874" h="2085" extrusionOk="0">
                  <a:moveTo>
                    <a:pt x="0" y="0"/>
                  </a:moveTo>
                  <a:cubicBezTo>
                    <a:pt x="67" y="740"/>
                    <a:pt x="336" y="1479"/>
                    <a:pt x="740" y="2084"/>
                  </a:cubicBezTo>
                  <a:cubicBezTo>
                    <a:pt x="874" y="1345"/>
                    <a:pt x="740" y="605"/>
                    <a:pt x="403" y="0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824250" y="353397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lnTo>
                    <a:pt x="1" y="1614"/>
                  </a:lnTo>
                  <a:lnTo>
                    <a:pt x="404" y="1210"/>
                  </a:lnTo>
                  <a:cubicBezTo>
                    <a:pt x="740" y="874"/>
                    <a:pt x="740" y="336"/>
                    <a:pt x="40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3177200" y="48045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471"/>
                    <a:pt x="404" y="875"/>
                    <a:pt x="807" y="1211"/>
                  </a:cubicBezTo>
                  <a:cubicBezTo>
                    <a:pt x="807" y="606"/>
                    <a:pt x="807" y="68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094850" y="46432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1" y="1"/>
                  </a:moveTo>
                  <a:cubicBezTo>
                    <a:pt x="1" y="471"/>
                    <a:pt x="1" y="942"/>
                    <a:pt x="471" y="1211"/>
                  </a:cubicBezTo>
                  <a:cubicBezTo>
                    <a:pt x="471" y="740"/>
                    <a:pt x="538" y="270"/>
                    <a:pt x="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3388975" y="5085250"/>
              <a:ext cx="18500" cy="12125"/>
            </a:xfrm>
            <a:custGeom>
              <a:avLst/>
              <a:gdLst/>
              <a:ahLst/>
              <a:cxnLst/>
              <a:rect l="l" t="t" r="r" b="b"/>
              <a:pathLst>
                <a:path w="740" h="485" extrusionOk="0">
                  <a:moveTo>
                    <a:pt x="0" y="1"/>
                  </a:moveTo>
                  <a:lnTo>
                    <a:pt x="0" y="1"/>
                  </a:lnTo>
                  <a:cubicBezTo>
                    <a:pt x="117" y="294"/>
                    <a:pt x="337" y="484"/>
                    <a:pt x="613" y="484"/>
                  </a:cubicBezTo>
                  <a:cubicBezTo>
                    <a:pt x="654" y="484"/>
                    <a:pt x="696" y="480"/>
                    <a:pt x="740" y="471"/>
                  </a:cubicBezTo>
                  <a:cubicBezTo>
                    <a:pt x="605" y="135"/>
                    <a:pt x="337" y="68"/>
                    <a:pt x="0" y="1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3104925" y="46734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68" y="1"/>
                  </a:moveTo>
                  <a:cubicBezTo>
                    <a:pt x="1" y="337"/>
                    <a:pt x="203" y="606"/>
                    <a:pt x="471" y="808"/>
                  </a:cubicBezTo>
                  <a:cubicBezTo>
                    <a:pt x="539" y="472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3195700" y="4834825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7" y="1"/>
                  </a:moveTo>
                  <a:cubicBezTo>
                    <a:pt x="0" y="337"/>
                    <a:pt x="135" y="673"/>
                    <a:pt x="471" y="875"/>
                  </a:cubicBezTo>
                  <a:cubicBezTo>
                    <a:pt x="538" y="471"/>
                    <a:pt x="336" y="135"/>
                    <a:pt x="67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3207450" y="4855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cubicBezTo>
                    <a:pt x="68" y="135"/>
                    <a:pt x="202" y="270"/>
                    <a:pt x="337" y="471"/>
                  </a:cubicBezTo>
                  <a:cubicBezTo>
                    <a:pt x="202" y="270"/>
                    <a:pt x="68" y="135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3296525" y="4975575"/>
              <a:ext cx="13200" cy="12225"/>
            </a:xfrm>
            <a:custGeom>
              <a:avLst/>
              <a:gdLst/>
              <a:ahLst/>
              <a:cxnLst/>
              <a:rect l="l" t="t" r="r" b="b"/>
              <a:pathLst>
                <a:path w="528" h="489" extrusionOk="0">
                  <a:moveTo>
                    <a:pt x="223" y="1"/>
                  </a:moveTo>
                  <a:cubicBezTo>
                    <a:pt x="178" y="1"/>
                    <a:pt x="126" y="6"/>
                    <a:pt x="68" y="18"/>
                  </a:cubicBezTo>
                  <a:lnTo>
                    <a:pt x="1" y="85"/>
                  </a:lnTo>
                  <a:lnTo>
                    <a:pt x="404" y="489"/>
                  </a:lnTo>
                  <a:lnTo>
                    <a:pt x="471" y="354"/>
                  </a:lnTo>
                  <a:cubicBezTo>
                    <a:pt x="527" y="131"/>
                    <a:pt x="444" y="1"/>
                    <a:pt x="223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360375" y="357600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2" y="0"/>
                  </a:moveTo>
                  <a:cubicBezTo>
                    <a:pt x="203" y="0"/>
                    <a:pt x="68" y="134"/>
                    <a:pt x="1" y="403"/>
                  </a:cubicBezTo>
                  <a:lnTo>
                    <a:pt x="472" y="0"/>
                  </a:ln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378875" y="2313450"/>
              <a:ext cx="813475" cy="928375"/>
            </a:xfrm>
            <a:custGeom>
              <a:avLst/>
              <a:gdLst/>
              <a:ahLst/>
              <a:cxnLst/>
              <a:rect l="l" t="t" r="r" b="b"/>
              <a:pathLst>
                <a:path w="32539" h="37135" extrusionOk="0">
                  <a:moveTo>
                    <a:pt x="21394" y="0"/>
                  </a:moveTo>
                  <a:cubicBezTo>
                    <a:pt x="20503" y="0"/>
                    <a:pt x="19824" y="264"/>
                    <a:pt x="19765" y="1560"/>
                  </a:cubicBezTo>
                  <a:cubicBezTo>
                    <a:pt x="19725" y="1964"/>
                    <a:pt x="19441" y="2247"/>
                    <a:pt x="19163" y="2247"/>
                  </a:cubicBezTo>
                  <a:cubicBezTo>
                    <a:pt x="18979" y="2247"/>
                    <a:pt x="18797" y="2123"/>
                    <a:pt x="18690" y="1829"/>
                  </a:cubicBezTo>
                  <a:cubicBezTo>
                    <a:pt x="18018" y="350"/>
                    <a:pt x="16471" y="1224"/>
                    <a:pt x="15597" y="350"/>
                  </a:cubicBezTo>
                  <a:cubicBezTo>
                    <a:pt x="15558" y="320"/>
                    <a:pt x="15511" y="307"/>
                    <a:pt x="15460" y="307"/>
                  </a:cubicBezTo>
                  <a:cubicBezTo>
                    <a:pt x="15163" y="307"/>
                    <a:pt x="14723" y="765"/>
                    <a:pt x="14723" y="1224"/>
                  </a:cubicBezTo>
                  <a:cubicBezTo>
                    <a:pt x="14723" y="1694"/>
                    <a:pt x="15866" y="2434"/>
                    <a:pt x="16404" y="2434"/>
                  </a:cubicBezTo>
                  <a:cubicBezTo>
                    <a:pt x="16536" y="2424"/>
                    <a:pt x="16651" y="2419"/>
                    <a:pt x="16750" y="2419"/>
                  </a:cubicBezTo>
                  <a:cubicBezTo>
                    <a:pt x="17359" y="2419"/>
                    <a:pt x="17384" y="2624"/>
                    <a:pt x="17211" y="3375"/>
                  </a:cubicBezTo>
                  <a:cubicBezTo>
                    <a:pt x="17009" y="3778"/>
                    <a:pt x="16404" y="3913"/>
                    <a:pt x="16538" y="4451"/>
                  </a:cubicBezTo>
                  <a:cubicBezTo>
                    <a:pt x="16740" y="4652"/>
                    <a:pt x="16942" y="4854"/>
                    <a:pt x="17278" y="4854"/>
                  </a:cubicBezTo>
                  <a:cubicBezTo>
                    <a:pt x="17547" y="4921"/>
                    <a:pt x="17950" y="4787"/>
                    <a:pt x="18018" y="5258"/>
                  </a:cubicBezTo>
                  <a:cubicBezTo>
                    <a:pt x="18085" y="5795"/>
                    <a:pt x="17681" y="5930"/>
                    <a:pt x="17278" y="6064"/>
                  </a:cubicBezTo>
                  <a:cubicBezTo>
                    <a:pt x="17144" y="6098"/>
                    <a:pt x="17009" y="6098"/>
                    <a:pt x="16875" y="6098"/>
                  </a:cubicBezTo>
                  <a:cubicBezTo>
                    <a:pt x="16740" y="6098"/>
                    <a:pt x="16606" y="6098"/>
                    <a:pt x="16471" y="6131"/>
                  </a:cubicBezTo>
                  <a:cubicBezTo>
                    <a:pt x="15261" y="6333"/>
                    <a:pt x="14320" y="7140"/>
                    <a:pt x="13244" y="7610"/>
                  </a:cubicBezTo>
                  <a:cubicBezTo>
                    <a:pt x="12572" y="7947"/>
                    <a:pt x="13110" y="9157"/>
                    <a:pt x="12975" y="9896"/>
                  </a:cubicBezTo>
                  <a:cubicBezTo>
                    <a:pt x="12908" y="10031"/>
                    <a:pt x="12774" y="10098"/>
                    <a:pt x="12639" y="10232"/>
                  </a:cubicBezTo>
                  <a:cubicBezTo>
                    <a:pt x="12438" y="10165"/>
                    <a:pt x="12169" y="10031"/>
                    <a:pt x="11967" y="9963"/>
                  </a:cubicBezTo>
                  <a:cubicBezTo>
                    <a:pt x="11210" y="9837"/>
                    <a:pt x="10868" y="8943"/>
                    <a:pt x="9996" y="8943"/>
                  </a:cubicBezTo>
                  <a:cubicBezTo>
                    <a:pt x="9939" y="8943"/>
                    <a:pt x="9878" y="8947"/>
                    <a:pt x="9816" y="8955"/>
                  </a:cubicBezTo>
                  <a:cubicBezTo>
                    <a:pt x="8875" y="9157"/>
                    <a:pt x="8807" y="10300"/>
                    <a:pt x="8068" y="10837"/>
                  </a:cubicBezTo>
                  <a:cubicBezTo>
                    <a:pt x="7691" y="11089"/>
                    <a:pt x="7607" y="11516"/>
                    <a:pt x="6995" y="11516"/>
                  </a:cubicBezTo>
                  <a:cubicBezTo>
                    <a:pt x="6952" y="11516"/>
                    <a:pt x="6906" y="11514"/>
                    <a:pt x="6858" y="11510"/>
                  </a:cubicBezTo>
                  <a:cubicBezTo>
                    <a:pt x="6493" y="11474"/>
                    <a:pt x="6167" y="11455"/>
                    <a:pt x="5874" y="11455"/>
                  </a:cubicBezTo>
                  <a:cubicBezTo>
                    <a:pt x="3952" y="11455"/>
                    <a:pt x="3439" y="12278"/>
                    <a:pt x="2622" y="14669"/>
                  </a:cubicBezTo>
                  <a:cubicBezTo>
                    <a:pt x="2084" y="14535"/>
                    <a:pt x="2084" y="13997"/>
                    <a:pt x="1816" y="13661"/>
                  </a:cubicBezTo>
                  <a:cubicBezTo>
                    <a:pt x="1542" y="13388"/>
                    <a:pt x="1292" y="13205"/>
                    <a:pt x="1038" y="13205"/>
                  </a:cubicBezTo>
                  <a:cubicBezTo>
                    <a:pt x="854" y="13205"/>
                    <a:pt x="669" y="13301"/>
                    <a:pt x="471" y="13527"/>
                  </a:cubicBezTo>
                  <a:cubicBezTo>
                    <a:pt x="68" y="14064"/>
                    <a:pt x="0" y="14737"/>
                    <a:pt x="538" y="15073"/>
                  </a:cubicBezTo>
                  <a:cubicBezTo>
                    <a:pt x="683" y="15153"/>
                    <a:pt x="797" y="15188"/>
                    <a:pt x="888" y="15188"/>
                  </a:cubicBezTo>
                  <a:cubicBezTo>
                    <a:pt x="1175" y="15188"/>
                    <a:pt x="1227" y="14842"/>
                    <a:pt x="1278" y="14535"/>
                  </a:cubicBezTo>
                  <a:lnTo>
                    <a:pt x="1278" y="14535"/>
                  </a:lnTo>
                  <a:cubicBezTo>
                    <a:pt x="2421" y="15342"/>
                    <a:pt x="1614" y="15947"/>
                    <a:pt x="1009" y="16552"/>
                  </a:cubicBezTo>
                  <a:cubicBezTo>
                    <a:pt x="2488" y="16686"/>
                    <a:pt x="2421" y="16686"/>
                    <a:pt x="2353" y="18233"/>
                  </a:cubicBezTo>
                  <a:cubicBezTo>
                    <a:pt x="2286" y="18838"/>
                    <a:pt x="2488" y="19443"/>
                    <a:pt x="2891" y="19846"/>
                  </a:cubicBezTo>
                  <a:cubicBezTo>
                    <a:pt x="3362" y="20249"/>
                    <a:pt x="3698" y="20720"/>
                    <a:pt x="3900" y="21258"/>
                  </a:cubicBezTo>
                  <a:cubicBezTo>
                    <a:pt x="3958" y="21491"/>
                    <a:pt x="4169" y="21674"/>
                    <a:pt x="4443" y="21674"/>
                  </a:cubicBezTo>
                  <a:cubicBezTo>
                    <a:pt x="4485" y="21674"/>
                    <a:pt x="4528" y="21670"/>
                    <a:pt x="4572" y="21661"/>
                  </a:cubicBezTo>
                  <a:cubicBezTo>
                    <a:pt x="4908" y="21594"/>
                    <a:pt x="4774" y="21325"/>
                    <a:pt x="4774" y="20989"/>
                  </a:cubicBezTo>
                  <a:cubicBezTo>
                    <a:pt x="4712" y="20744"/>
                    <a:pt x="4707" y="20442"/>
                    <a:pt x="5013" y="20442"/>
                  </a:cubicBezTo>
                  <a:cubicBezTo>
                    <a:pt x="5042" y="20442"/>
                    <a:pt x="5074" y="20445"/>
                    <a:pt x="5110" y="20451"/>
                  </a:cubicBezTo>
                  <a:cubicBezTo>
                    <a:pt x="5580" y="20518"/>
                    <a:pt x="5580" y="20854"/>
                    <a:pt x="5446" y="21191"/>
                  </a:cubicBezTo>
                  <a:cubicBezTo>
                    <a:pt x="5311" y="21594"/>
                    <a:pt x="5311" y="21997"/>
                    <a:pt x="4908" y="22266"/>
                  </a:cubicBezTo>
                  <a:cubicBezTo>
                    <a:pt x="4437" y="22670"/>
                    <a:pt x="4841" y="23073"/>
                    <a:pt x="4908" y="23476"/>
                  </a:cubicBezTo>
                  <a:cubicBezTo>
                    <a:pt x="5043" y="24081"/>
                    <a:pt x="5311" y="24619"/>
                    <a:pt x="5782" y="25023"/>
                  </a:cubicBezTo>
                  <a:cubicBezTo>
                    <a:pt x="6925" y="26367"/>
                    <a:pt x="8202" y="27712"/>
                    <a:pt x="9412" y="28989"/>
                  </a:cubicBezTo>
                  <a:cubicBezTo>
                    <a:pt x="11631" y="31342"/>
                    <a:pt x="13917" y="33628"/>
                    <a:pt x="16135" y="35981"/>
                  </a:cubicBezTo>
                  <a:cubicBezTo>
                    <a:pt x="16883" y="36766"/>
                    <a:pt x="17381" y="37135"/>
                    <a:pt x="17941" y="37135"/>
                  </a:cubicBezTo>
                  <a:cubicBezTo>
                    <a:pt x="18389" y="37135"/>
                    <a:pt x="18877" y="36899"/>
                    <a:pt x="19564" y="36451"/>
                  </a:cubicBezTo>
                  <a:cubicBezTo>
                    <a:pt x="20438" y="35981"/>
                    <a:pt x="21177" y="35241"/>
                    <a:pt x="22253" y="35107"/>
                  </a:cubicBezTo>
                  <a:lnTo>
                    <a:pt x="22522" y="35174"/>
                  </a:lnTo>
                  <a:cubicBezTo>
                    <a:pt x="23194" y="35107"/>
                    <a:pt x="23799" y="34838"/>
                    <a:pt x="24337" y="34435"/>
                  </a:cubicBezTo>
                  <a:cubicBezTo>
                    <a:pt x="26152" y="33090"/>
                    <a:pt x="28102" y="31947"/>
                    <a:pt x="30051" y="30939"/>
                  </a:cubicBezTo>
                  <a:cubicBezTo>
                    <a:pt x="32539" y="29325"/>
                    <a:pt x="32539" y="29325"/>
                    <a:pt x="31194" y="26636"/>
                  </a:cubicBezTo>
                  <a:cubicBezTo>
                    <a:pt x="30992" y="26165"/>
                    <a:pt x="30791" y="25628"/>
                    <a:pt x="30656" y="25157"/>
                  </a:cubicBezTo>
                  <a:cubicBezTo>
                    <a:pt x="30455" y="24821"/>
                    <a:pt x="30320" y="24418"/>
                    <a:pt x="30119" y="24081"/>
                  </a:cubicBezTo>
                  <a:cubicBezTo>
                    <a:pt x="29245" y="22938"/>
                    <a:pt x="28841" y="21527"/>
                    <a:pt x="27766" y="20518"/>
                  </a:cubicBezTo>
                  <a:cubicBezTo>
                    <a:pt x="26018" y="16888"/>
                    <a:pt x="24673" y="13056"/>
                    <a:pt x="23799" y="9090"/>
                  </a:cubicBezTo>
                  <a:cubicBezTo>
                    <a:pt x="23665" y="8619"/>
                    <a:pt x="23530" y="8148"/>
                    <a:pt x="23396" y="7678"/>
                  </a:cubicBezTo>
                  <a:cubicBezTo>
                    <a:pt x="23329" y="7476"/>
                    <a:pt x="23194" y="7342"/>
                    <a:pt x="23060" y="7207"/>
                  </a:cubicBezTo>
                  <a:cubicBezTo>
                    <a:pt x="22051" y="6468"/>
                    <a:pt x="21312" y="2770"/>
                    <a:pt x="21917" y="1358"/>
                  </a:cubicBezTo>
                  <a:cubicBezTo>
                    <a:pt x="21917" y="1358"/>
                    <a:pt x="21917" y="1291"/>
                    <a:pt x="21917" y="1157"/>
                  </a:cubicBezTo>
                  <a:cubicBezTo>
                    <a:pt x="21984" y="1089"/>
                    <a:pt x="21917" y="955"/>
                    <a:pt x="21782" y="888"/>
                  </a:cubicBezTo>
                  <a:lnTo>
                    <a:pt x="21782" y="14"/>
                  </a:lnTo>
                  <a:cubicBezTo>
                    <a:pt x="21649" y="5"/>
                    <a:pt x="21520" y="0"/>
                    <a:pt x="21394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3397375" y="3675350"/>
              <a:ext cx="374825" cy="293950"/>
            </a:xfrm>
            <a:custGeom>
              <a:avLst/>
              <a:gdLst/>
              <a:ahLst/>
              <a:cxnLst/>
              <a:rect l="l" t="t" r="r" b="b"/>
              <a:pathLst>
                <a:path w="14993" h="11758" extrusionOk="0">
                  <a:moveTo>
                    <a:pt x="3420" y="0"/>
                  </a:moveTo>
                  <a:cubicBezTo>
                    <a:pt x="3108" y="0"/>
                    <a:pt x="2804" y="84"/>
                    <a:pt x="2555" y="261"/>
                  </a:cubicBezTo>
                  <a:cubicBezTo>
                    <a:pt x="1681" y="934"/>
                    <a:pt x="471" y="1270"/>
                    <a:pt x="1" y="2413"/>
                  </a:cubicBezTo>
                  <a:lnTo>
                    <a:pt x="538" y="3556"/>
                  </a:lnTo>
                  <a:cubicBezTo>
                    <a:pt x="2354" y="5640"/>
                    <a:pt x="3429" y="8194"/>
                    <a:pt x="4908" y="10480"/>
                  </a:cubicBezTo>
                  <a:lnTo>
                    <a:pt x="5244" y="10480"/>
                  </a:lnTo>
                  <a:cubicBezTo>
                    <a:pt x="5356" y="10491"/>
                    <a:pt x="5468" y="10497"/>
                    <a:pt x="5580" y="10497"/>
                  </a:cubicBezTo>
                  <a:cubicBezTo>
                    <a:pt x="6141" y="10497"/>
                    <a:pt x="6701" y="10357"/>
                    <a:pt x="7261" y="10077"/>
                  </a:cubicBezTo>
                  <a:cubicBezTo>
                    <a:pt x="8202" y="8396"/>
                    <a:pt x="8606" y="6379"/>
                    <a:pt x="10354" y="4900"/>
                  </a:cubicBezTo>
                  <a:lnTo>
                    <a:pt x="10354" y="4900"/>
                  </a:lnTo>
                  <a:cubicBezTo>
                    <a:pt x="10891" y="6984"/>
                    <a:pt x="9749" y="8329"/>
                    <a:pt x="8875" y="9673"/>
                  </a:cubicBezTo>
                  <a:cubicBezTo>
                    <a:pt x="9106" y="9610"/>
                    <a:pt x="9317" y="9580"/>
                    <a:pt x="9508" y="9580"/>
                  </a:cubicBezTo>
                  <a:cubicBezTo>
                    <a:pt x="10537" y="9580"/>
                    <a:pt x="11011" y="10454"/>
                    <a:pt x="11295" y="11757"/>
                  </a:cubicBezTo>
                  <a:cubicBezTo>
                    <a:pt x="11900" y="10547"/>
                    <a:pt x="12102" y="9203"/>
                    <a:pt x="12102" y="7858"/>
                  </a:cubicBezTo>
                  <a:lnTo>
                    <a:pt x="12908" y="8463"/>
                  </a:lnTo>
                  <a:cubicBezTo>
                    <a:pt x="13782" y="7455"/>
                    <a:pt x="12236" y="6917"/>
                    <a:pt x="12438" y="5976"/>
                  </a:cubicBezTo>
                  <a:lnTo>
                    <a:pt x="12438" y="5976"/>
                  </a:lnTo>
                  <a:cubicBezTo>
                    <a:pt x="13061" y="6486"/>
                    <a:pt x="13446" y="7427"/>
                    <a:pt x="14358" y="7427"/>
                  </a:cubicBezTo>
                  <a:cubicBezTo>
                    <a:pt x="14527" y="7427"/>
                    <a:pt x="14714" y="7394"/>
                    <a:pt x="14925" y="7320"/>
                  </a:cubicBezTo>
                  <a:cubicBezTo>
                    <a:pt x="14992" y="5774"/>
                    <a:pt x="13581" y="5102"/>
                    <a:pt x="12841" y="4026"/>
                  </a:cubicBezTo>
                  <a:cubicBezTo>
                    <a:pt x="12176" y="3482"/>
                    <a:pt x="12000" y="2229"/>
                    <a:pt x="10942" y="2229"/>
                  </a:cubicBezTo>
                  <a:cubicBezTo>
                    <a:pt x="10825" y="2229"/>
                    <a:pt x="10697" y="2245"/>
                    <a:pt x="10555" y="2278"/>
                  </a:cubicBezTo>
                  <a:cubicBezTo>
                    <a:pt x="10354" y="2413"/>
                    <a:pt x="10354" y="2816"/>
                    <a:pt x="10286" y="2816"/>
                  </a:cubicBezTo>
                  <a:cubicBezTo>
                    <a:pt x="9631" y="2504"/>
                    <a:pt x="8932" y="2351"/>
                    <a:pt x="8236" y="2351"/>
                  </a:cubicBezTo>
                  <a:cubicBezTo>
                    <a:pt x="7434" y="2351"/>
                    <a:pt x="6637" y="2554"/>
                    <a:pt x="5917" y="2951"/>
                  </a:cubicBezTo>
                  <a:cubicBezTo>
                    <a:pt x="5679" y="3069"/>
                    <a:pt x="5365" y="3163"/>
                    <a:pt x="5086" y="3163"/>
                  </a:cubicBezTo>
                  <a:cubicBezTo>
                    <a:pt x="4576" y="3163"/>
                    <a:pt x="4181" y="2850"/>
                    <a:pt x="4572" y="1808"/>
                  </a:cubicBezTo>
                  <a:cubicBezTo>
                    <a:pt x="4774" y="1203"/>
                    <a:pt x="4841" y="598"/>
                    <a:pt x="4236" y="194"/>
                  </a:cubicBezTo>
                  <a:cubicBezTo>
                    <a:pt x="3982" y="67"/>
                    <a:pt x="3698" y="0"/>
                    <a:pt x="3420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3817550" y="3817425"/>
              <a:ext cx="349600" cy="314900"/>
            </a:xfrm>
            <a:custGeom>
              <a:avLst/>
              <a:gdLst/>
              <a:ahLst/>
              <a:cxnLst/>
              <a:rect l="l" t="t" r="r" b="b"/>
              <a:pathLst>
                <a:path w="13984" h="12596" extrusionOk="0">
                  <a:moveTo>
                    <a:pt x="1709" y="1"/>
                  </a:moveTo>
                  <a:cubicBezTo>
                    <a:pt x="1132" y="1"/>
                    <a:pt x="572" y="255"/>
                    <a:pt x="202" y="763"/>
                  </a:cubicBezTo>
                  <a:cubicBezTo>
                    <a:pt x="135" y="898"/>
                    <a:pt x="1" y="1100"/>
                    <a:pt x="1" y="1301"/>
                  </a:cubicBezTo>
                  <a:cubicBezTo>
                    <a:pt x="1" y="1436"/>
                    <a:pt x="68" y="1637"/>
                    <a:pt x="135" y="1772"/>
                  </a:cubicBezTo>
                  <a:cubicBezTo>
                    <a:pt x="202" y="1906"/>
                    <a:pt x="337" y="2041"/>
                    <a:pt x="471" y="2108"/>
                  </a:cubicBezTo>
                  <a:lnTo>
                    <a:pt x="1076" y="2444"/>
                  </a:lnTo>
                  <a:lnTo>
                    <a:pt x="1278" y="2579"/>
                  </a:lnTo>
                  <a:cubicBezTo>
                    <a:pt x="1345" y="2646"/>
                    <a:pt x="1412" y="2780"/>
                    <a:pt x="1547" y="2915"/>
                  </a:cubicBezTo>
                  <a:lnTo>
                    <a:pt x="1748" y="3251"/>
                  </a:lnTo>
                  <a:cubicBezTo>
                    <a:pt x="1883" y="3520"/>
                    <a:pt x="2017" y="3789"/>
                    <a:pt x="2219" y="4058"/>
                  </a:cubicBezTo>
                  <a:cubicBezTo>
                    <a:pt x="2555" y="4730"/>
                    <a:pt x="3295" y="5066"/>
                    <a:pt x="3765" y="5604"/>
                  </a:cubicBezTo>
                  <a:cubicBezTo>
                    <a:pt x="4034" y="5940"/>
                    <a:pt x="4303" y="6209"/>
                    <a:pt x="4572" y="6478"/>
                  </a:cubicBezTo>
                  <a:cubicBezTo>
                    <a:pt x="5312" y="7083"/>
                    <a:pt x="5984" y="7688"/>
                    <a:pt x="6723" y="8293"/>
                  </a:cubicBezTo>
                  <a:cubicBezTo>
                    <a:pt x="8538" y="9705"/>
                    <a:pt x="10152" y="11385"/>
                    <a:pt x="12236" y="12596"/>
                  </a:cubicBezTo>
                  <a:cubicBezTo>
                    <a:pt x="12303" y="12125"/>
                    <a:pt x="12034" y="11789"/>
                    <a:pt x="11698" y="11587"/>
                  </a:cubicBezTo>
                  <a:cubicBezTo>
                    <a:pt x="10421" y="10646"/>
                    <a:pt x="9345" y="9436"/>
                    <a:pt x="8673" y="8024"/>
                  </a:cubicBezTo>
                  <a:cubicBezTo>
                    <a:pt x="8911" y="7742"/>
                    <a:pt x="9129" y="7635"/>
                    <a:pt x="9330" y="7635"/>
                  </a:cubicBezTo>
                  <a:cubicBezTo>
                    <a:pt x="9752" y="7635"/>
                    <a:pt x="10102" y="8108"/>
                    <a:pt x="10421" y="8427"/>
                  </a:cubicBezTo>
                  <a:cubicBezTo>
                    <a:pt x="11362" y="9503"/>
                    <a:pt x="12572" y="10310"/>
                    <a:pt x="13984" y="10848"/>
                  </a:cubicBezTo>
                  <a:cubicBezTo>
                    <a:pt x="13984" y="10444"/>
                    <a:pt x="13849" y="10041"/>
                    <a:pt x="13581" y="9772"/>
                  </a:cubicBezTo>
                  <a:cubicBezTo>
                    <a:pt x="12639" y="8764"/>
                    <a:pt x="11564" y="7822"/>
                    <a:pt x="10421" y="7016"/>
                  </a:cubicBezTo>
                  <a:cubicBezTo>
                    <a:pt x="8606" y="5738"/>
                    <a:pt x="7396" y="3856"/>
                    <a:pt x="5379" y="2847"/>
                  </a:cubicBezTo>
                  <a:cubicBezTo>
                    <a:pt x="5250" y="2829"/>
                    <a:pt x="5121" y="2816"/>
                    <a:pt x="4996" y="2816"/>
                  </a:cubicBezTo>
                  <a:cubicBezTo>
                    <a:pt x="4665" y="2816"/>
                    <a:pt x="4364" y="2909"/>
                    <a:pt x="4169" y="3251"/>
                  </a:cubicBezTo>
                  <a:cubicBezTo>
                    <a:pt x="4101" y="2579"/>
                    <a:pt x="3900" y="1839"/>
                    <a:pt x="3564" y="1234"/>
                  </a:cubicBezTo>
                  <a:cubicBezTo>
                    <a:pt x="3429" y="1100"/>
                    <a:pt x="3295" y="1032"/>
                    <a:pt x="3093" y="1032"/>
                  </a:cubicBezTo>
                  <a:cubicBezTo>
                    <a:pt x="2989" y="1084"/>
                    <a:pt x="2885" y="1298"/>
                    <a:pt x="2749" y="1298"/>
                  </a:cubicBezTo>
                  <a:cubicBezTo>
                    <a:pt x="2710" y="1298"/>
                    <a:pt x="2668" y="1279"/>
                    <a:pt x="2622" y="1234"/>
                  </a:cubicBezTo>
                  <a:cubicBezTo>
                    <a:pt x="2421" y="1032"/>
                    <a:pt x="2757" y="831"/>
                    <a:pt x="2757" y="629"/>
                  </a:cubicBezTo>
                  <a:cubicBezTo>
                    <a:pt x="2690" y="427"/>
                    <a:pt x="2622" y="293"/>
                    <a:pt x="2488" y="158"/>
                  </a:cubicBezTo>
                  <a:cubicBezTo>
                    <a:pt x="2236" y="53"/>
                    <a:pt x="1971" y="1"/>
                    <a:pt x="1709" y="1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652850" y="3693625"/>
              <a:ext cx="260525" cy="265600"/>
            </a:xfrm>
            <a:custGeom>
              <a:avLst/>
              <a:gdLst/>
              <a:ahLst/>
              <a:cxnLst/>
              <a:rect l="l" t="t" r="r" b="b"/>
              <a:pathLst>
                <a:path w="10421" h="10624" extrusionOk="0">
                  <a:moveTo>
                    <a:pt x="336" y="1"/>
                  </a:moveTo>
                  <a:cubicBezTo>
                    <a:pt x="67" y="337"/>
                    <a:pt x="0" y="740"/>
                    <a:pt x="135" y="1077"/>
                  </a:cubicBezTo>
                  <a:cubicBezTo>
                    <a:pt x="202" y="1278"/>
                    <a:pt x="336" y="1413"/>
                    <a:pt x="538" y="1480"/>
                  </a:cubicBezTo>
                  <a:cubicBezTo>
                    <a:pt x="1950" y="1547"/>
                    <a:pt x="1950" y="2825"/>
                    <a:pt x="2420" y="3699"/>
                  </a:cubicBezTo>
                  <a:lnTo>
                    <a:pt x="4841" y="6522"/>
                  </a:lnTo>
                  <a:cubicBezTo>
                    <a:pt x="4908" y="6724"/>
                    <a:pt x="5042" y="6858"/>
                    <a:pt x="5177" y="6925"/>
                  </a:cubicBezTo>
                  <a:cubicBezTo>
                    <a:pt x="5715" y="7262"/>
                    <a:pt x="6387" y="7396"/>
                    <a:pt x="6387" y="8136"/>
                  </a:cubicBezTo>
                  <a:cubicBezTo>
                    <a:pt x="6454" y="8337"/>
                    <a:pt x="6589" y="8539"/>
                    <a:pt x="6790" y="8539"/>
                  </a:cubicBezTo>
                  <a:cubicBezTo>
                    <a:pt x="8135" y="9010"/>
                    <a:pt x="8942" y="10489"/>
                    <a:pt x="10421" y="10623"/>
                  </a:cubicBezTo>
                  <a:cubicBezTo>
                    <a:pt x="10084" y="9749"/>
                    <a:pt x="9547" y="9077"/>
                    <a:pt x="8807" y="8539"/>
                  </a:cubicBezTo>
                  <a:cubicBezTo>
                    <a:pt x="8605" y="8337"/>
                    <a:pt x="8673" y="7934"/>
                    <a:pt x="8404" y="7799"/>
                  </a:cubicBezTo>
                  <a:cubicBezTo>
                    <a:pt x="8269" y="7598"/>
                    <a:pt x="8135" y="7463"/>
                    <a:pt x="8000" y="7329"/>
                  </a:cubicBezTo>
                  <a:cubicBezTo>
                    <a:pt x="7731" y="7127"/>
                    <a:pt x="7395" y="7194"/>
                    <a:pt x="7194" y="6925"/>
                  </a:cubicBezTo>
                  <a:cubicBezTo>
                    <a:pt x="7059" y="6791"/>
                    <a:pt x="6925" y="6657"/>
                    <a:pt x="6790" y="6522"/>
                  </a:cubicBezTo>
                  <a:cubicBezTo>
                    <a:pt x="6723" y="6388"/>
                    <a:pt x="6723" y="6253"/>
                    <a:pt x="6723" y="6119"/>
                  </a:cubicBezTo>
                  <a:cubicBezTo>
                    <a:pt x="5782" y="4707"/>
                    <a:pt x="4706" y="3430"/>
                    <a:pt x="3496" y="2220"/>
                  </a:cubicBezTo>
                  <a:cubicBezTo>
                    <a:pt x="2622" y="1211"/>
                    <a:pt x="1883" y="1"/>
                    <a:pt x="336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562075" y="3778300"/>
              <a:ext cx="119375" cy="156275"/>
            </a:xfrm>
            <a:custGeom>
              <a:avLst/>
              <a:gdLst/>
              <a:ahLst/>
              <a:cxnLst/>
              <a:rect l="l" t="t" r="r" b="b"/>
              <a:pathLst>
                <a:path w="4775" h="6251" extrusionOk="0">
                  <a:moveTo>
                    <a:pt x="3709" y="1"/>
                  </a:moveTo>
                  <a:cubicBezTo>
                    <a:pt x="3556" y="1"/>
                    <a:pt x="3408" y="75"/>
                    <a:pt x="3295" y="244"/>
                  </a:cubicBezTo>
                  <a:cubicBezTo>
                    <a:pt x="2824" y="1186"/>
                    <a:pt x="1749" y="1723"/>
                    <a:pt x="1614" y="2933"/>
                  </a:cubicBezTo>
                  <a:cubicBezTo>
                    <a:pt x="1614" y="3471"/>
                    <a:pt x="1345" y="4009"/>
                    <a:pt x="875" y="4278"/>
                  </a:cubicBezTo>
                  <a:cubicBezTo>
                    <a:pt x="1" y="4749"/>
                    <a:pt x="404" y="5354"/>
                    <a:pt x="740" y="5959"/>
                  </a:cubicBezTo>
                  <a:cubicBezTo>
                    <a:pt x="1038" y="6137"/>
                    <a:pt x="1310" y="6250"/>
                    <a:pt x="1555" y="6250"/>
                  </a:cubicBezTo>
                  <a:cubicBezTo>
                    <a:pt x="1863" y="6250"/>
                    <a:pt x="2129" y="6072"/>
                    <a:pt x="2354" y="5623"/>
                  </a:cubicBezTo>
                  <a:cubicBezTo>
                    <a:pt x="3833" y="4883"/>
                    <a:pt x="3833" y="4883"/>
                    <a:pt x="4236" y="3202"/>
                  </a:cubicBezTo>
                  <a:cubicBezTo>
                    <a:pt x="4371" y="2799"/>
                    <a:pt x="4438" y="2328"/>
                    <a:pt x="4572" y="1858"/>
                  </a:cubicBezTo>
                  <a:cubicBezTo>
                    <a:pt x="4774" y="1320"/>
                    <a:pt x="4640" y="782"/>
                    <a:pt x="4303" y="379"/>
                  </a:cubicBezTo>
                  <a:cubicBezTo>
                    <a:pt x="4147" y="144"/>
                    <a:pt x="3923" y="1"/>
                    <a:pt x="3709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681425" y="3804575"/>
              <a:ext cx="100850" cy="109975"/>
            </a:xfrm>
            <a:custGeom>
              <a:avLst/>
              <a:gdLst/>
              <a:ahLst/>
              <a:cxnLst/>
              <a:rect l="l" t="t" r="r" b="b"/>
              <a:pathLst>
                <a:path w="4034" h="4399" extrusionOk="0">
                  <a:moveTo>
                    <a:pt x="941" y="0"/>
                  </a:moveTo>
                  <a:lnTo>
                    <a:pt x="941" y="0"/>
                  </a:lnTo>
                  <a:cubicBezTo>
                    <a:pt x="538" y="941"/>
                    <a:pt x="0" y="1815"/>
                    <a:pt x="1412" y="2420"/>
                  </a:cubicBezTo>
                  <a:cubicBezTo>
                    <a:pt x="1614" y="2487"/>
                    <a:pt x="1546" y="2958"/>
                    <a:pt x="1614" y="3294"/>
                  </a:cubicBezTo>
                  <a:cubicBezTo>
                    <a:pt x="1952" y="4046"/>
                    <a:pt x="2164" y="4399"/>
                    <a:pt x="2415" y="4399"/>
                  </a:cubicBezTo>
                  <a:cubicBezTo>
                    <a:pt x="2612" y="4399"/>
                    <a:pt x="2834" y="4180"/>
                    <a:pt x="3160" y="3765"/>
                  </a:cubicBezTo>
                  <a:cubicBezTo>
                    <a:pt x="3429" y="3294"/>
                    <a:pt x="3698" y="2891"/>
                    <a:pt x="4034" y="2487"/>
                  </a:cubicBezTo>
                  <a:cubicBezTo>
                    <a:pt x="3899" y="2353"/>
                    <a:pt x="3765" y="2219"/>
                    <a:pt x="3630" y="2084"/>
                  </a:cubicBezTo>
                  <a:cubicBezTo>
                    <a:pt x="2286" y="2017"/>
                    <a:pt x="1882" y="672"/>
                    <a:pt x="941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770500" y="3890275"/>
              <a:ext cx="52125" cy="41800"/>
            </a:xfrm>
            <a:custGeom>
              <a:avLst/>
              <a:gdLst/>
              <a:ahLst/>
              <a:cxnLst/>
              <a:rect l="l" t="t" r="r" b="b"/>
              <a:pathLst>
                <a:path w="2085" h="1672" extrusionOk="0">
                  <a:moveTo>
                    <a:pt x="841" y="1"/>
                  </a:moveTo>
                  <a:cubicBezTo>
                    <a:pt x="588" y="1"/>
                    <a:pt x="370" y="135"/>
                    <a:pt x="202" y="539"/>
                  </a:cubicBezTo>
                  <a:cubicBezTo>
                    <a:pt x="0" y="807"/>
                    <a:pt x="67" y="1144"/>
                    <a:pt x="336" y="1412"/>
                  </a:cubicBezTo>
                  <a:cubicBezTo>
                    <a:pt x="538" y="1585"/>
                    <a:pt x="789" y="1672"/>
                    <a:pt x="1037" y="1672"/>
                  </a:cubicBezTo>
                  <a:cubicBezTo>
                    <a:pt x="1367" y="1672"/>
                    <a:pt x="1690" y="1518"/>
                    <a:pt x="1883" y="1211"/>
                  </a:cubicBezTo>
                  <a:cubicBezTo>
                    <a:pt x="1950" y="1076"/>
                    <a:pt x="2017" y="875"/>
                    <a:pt x="2084" y="673"/>
                  </a:cubicBezTo>
                  <a:cubicBezTo>
                    <a:pt x="1950" y="539"/>
                    <a:pt x="1815" y="404"/>
                    <a:pt x="1681" y="270"/>
                  </a:cubicBezTo>
                  <a:cubicBezTo>
                    <a:pt x="1378" y="135"/>
                    <a:pt x="1093" y="1"/>
                    <a:pt x="841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911675" y="3957500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0" y="471"/>
                    <a:pt x="336" y="875"/>
                    <a:pt x="807" y="875"/>
                  </a:cubicBezTo>
                  <a:cubicBezTo>
                    <a:pt x="673" y="471"/>
                    <a:pt x="404" y="135"/>
                    <a:pt x="0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3125100" y="4539350"/>
              <a:ext cx="584900" cy="470475"/>
            </a:xfrm>
            <a:custGeom>
              <a:avLst/>
              <a:gdLst/>
              <a:ahLst/>
              <a:cxnLst/>
              <a:rect l="l" t="t" r="r" b="b"/>
              <a:pathLst>
                <a:path w="23396" h="18819" extrusionOk="0">
                  <a:moveTo>
                    <a:pt x="4301" y="0"/>
                  </a:moveTo>
                  <a:cubicBezTo>
                    <a:pt x="4003" y="0"/>
                    <a:pt x="3588" y="52"/>
                    <a:pt x="3026" y="122"/>
                  </a:cubicBezTo>
                  <a:lnTo>
                    <a:pt x="2623" y="122"/>
                  </a:lnTo>
                  <a:cubicBezTo>
                    <a:pt x="1950" y="122"/>
                    <a:pt x="1547" y="458"/>
                    <a:pt x="1681" y="1063"/>
                  </a:cubicBezTo>
                  <a:cubicBezTo>
                    <a:pt x="1830" y="1558"/>
                    <a:pt x="1614" y="1725"/>
                    <a:pt x="1329" y="1725"/>
                  </a:cubicBezTo>
                  <a:cubicBezTo>
                    <a:pt x="1227" y="1725"/>
                    <a:pt x="1115" y="1704"/>
                    <a:pt x="1009" y="1668"/>
                  </a:cubicBezTo>
                  <a:cubicBezTo>
                    <a:pt x="797" y="1598"/>
                    <a:pt x="603" y="1508"/>
                    <a:pt x="427" y="1508"/>
                  </a:cubicBezTo>
                  <a:cubicBezTo>
                    <a:pt x="270" y="1508"/>
                    <a:pt x="128" y="1580"/>
                    <a:pt x="1" y="1803"/>
                  </a:cubicBezTo>
                  <a:cubicBezTo>
                    <a:pt x="135" y="3147"/>
                    <a:pt x="1278" y="4089"/>
                    <a:pt x="1681" y="5366"/>
                  </a:cubicBezTo>
                  <a:cubicBezTo>
                    <a:pt x="2555" y="6912"/>
                    <a:pt x="3362" y="8526"/>
                    <a:pt x="4034" y="10206"/>
                  </a:cubicBezTo>
                  <a:cubicBezTo>
                    <a:pt x="4169" y="10341"/>
                    <a:pt x="4303" y="10475"/>
                    <a:pt x="4438" y="10610"/>
                  </a:cubicBezTo>
                  <a:cubicBezTo>
                    <a:pt x="5244" y="12022"/>
                    <a:pt x="6589" y="13097"/>
                    <a:pt x="7261" y="14643"/>
                  </a:cubicBezTo>
                  <a:cubicBezTo>
                    <a:pt x="7866" y="15450"/>
                    <a:pt x="8673" y="16055"/>
                    <a:pt x="8942" y="17064"/>
                  </a:cubicBezTo>
                  <a:lnTo>
                    <a:pt x="8942" y="17265"/>
                  </a:lnTo>
                  <a:cubicBezTo>
                    <a:pt x="9009" y="17400"/>
                    <a:pt x="9144" y="17534"/>
                    <a:pt x="9278" y="17601"/>
                  </a:cubicBezTo>
                  <a:lnTo>
                    <a:pt x="9547" y="17601"/>
                  </a:lnTo>
                  <a:cubicBezTo>
                    <a:pt x="9614" y="17534"/>
                    <a:pt x="9614" y="17534"/>
                    <a:pt x="9681" y="17467"/>
                  </a:cubicBezTo>
                  <a:cubicBezTo>
                    <a:pt x="9830" y="17447"/>
                    <a:pt x="9979" y="17438"/>
                    <a:pt x="10127" y="17438"/>
                  </a:cubicBezTo>
                  <a:cubicBezTo>
                    <a:pt x="10982" y="17438"/>
                    <a:pt x="11807" y="17758"/>
                    <a:pt x="12438" y="18274"/>
                  </a:cubicBezTo>
                  <a:cubicBezTo>
                    <a:pt x="12709" y="18437"/>
                    <a:pt x="12849" y="18818"/>
                    <a:pt x="13175" y="18818"/>
                  </a:cubicBezTo>
                  <a:cubicBezTo>
                    <a:pt x="13254" y="18818"/>
                    <a:pt x="13342" y="18796"/>
                    <a:pt x="13446" y="18744"/>
                  </a:cubicBezTo>
                  <a:cubicBezTo>
                    <a:pt x="14447" y="18188"/>
                    <a:pt x="15437" y="17989"/>
                    <a:pt x="16420" y="17989"/>
                  </a:cubicBezTo>
                  <a:cubicBezTo>
                    <a:pt x="17813" y="17989"/>
                    <a:pt x="19193" y="18390"/>
                    <a:pt x="20572" y="18744"/>
                  </a:cubicBezTo>
                  <a:cubicBezTo>
                    <a:pt x="20640" y="18610"/>
                    <a:pt x="20774" y="18475"/>
                    <a:pt x="20774" y="18408"/>
                  </a:cubicBezTo>
                  <a:cubicBezTo>
                    <a:pt x="20774" y="17257"/>
                    <a:pt x="20774" y="16864"/>
                    <a:pt x="21215" y="16864"/>
                  </a:cubicBezTo>
                  <a:cubicBezTo>
                    <a:pt x="21444" y="16864"/>
                    <a:pt x="21792" y="16970"/>
                    <a:pt x="22320" y="17131"/>
                  </a:cubicBezTo>
                  <a:cubicBezTo>
                    <a:pt x="22502" y="17176"/>
                    <a:pt x="22715" y="17345"/>
                    <a:pt x="22917" y="17345"/>
                  </a:cubicBezTo>
                  <a:cubicBezTo>
                    <a:pt x="23013" y="17345"/>
                    <a:pt x="23107" y="17307"/>
                    <a:pt x="23194" y="17198"/>
                  </a:cubicBezTo>
                  <a:cubicBezTo>
                    <a:pt x="23329" y="16996"/>
                    <a:pt x="23396" y="16795"/>
                    <a:pt x="23329" y="16660"/>
                  </a:cubicBezTo>
                  <a:cubicBezTo>
                    <a:pt x="23194" y="16190"/>
                    <a:pt x="22858" y="15786"/>
                    <a:pt x="22388" y="15719"/>
                  </a:cubicBezTo>
                  <a:cubicBezTo>
                    <a:pt x="22350" y="15710"/>
                    <a:pt x="22312" y="15706"/>
                    <a:pt x="22275" y="15706"/>
                  </a:cubicBezTo>
                  <a:cubicBezTo>
                    <a:pt x="22045" y="15706"/>
                    <a:pt x="21822" y="15863"/>
                    <a:pt x="21648" y="15921"/>
                  </a:cubicBezTo>
                  <a:cubicBezTo>
                    <a:pt x="21331" y="16007"/>
                    <a:pt x="21054" y="16050"/>
                    <a:pt x="20819" y="16050"/>
                  </a:cubicBezTo>
                  <a:cubicBezTo>
                    <a:pt x="19956" y="16050"/>
                    <a:pt x="19650" y="15469"/>
                    <a:pt x="19967" y="14307"/>
                  </a:cubicBezTo>
                  <a:cubicBezTo>
                    <a:pt x="20169" y="13769"/>
                    <a:pt x="20169" y="13164"/>
                    <a:pt x="20035" y="12627"/>
                  </a:cubicBezTo>
                  <a:lnTo>
                    <a:pt x="20035" y="12627"/>
                  </a:lnTo>
                  <a:cubicBezTo>
                    <a:pt x="19651" y="12736"/>
                    <a:pt x="19357" y="13337"/>
                    <a:pt x="19079" y="13337"/>
                  </a:cubicBezTo>
                  <a:cubicBezTo>
                    <a:pt x="19016" y="13337"/>
                    <a:pt x="18954" y="13306"/>
                    <a:pt x="18892" y="13232"/>
                  </a:cubicBezTo>
                  <a:cubicBezTo>
                    <a:pt x="18219" y="12492"/>
                    <a:pt x="17278" y="12358"/>
                    <a:pt x="16606" y="11685"/>
                  </a:cubicBezTo>
                  <a:cubicBezTo>
                    <a:pt x="16135" y="11349"/>
                    <a:pt x="16001" y="10744"/>
                    <a:pt x="16337" y="10274"/>
                  </a:cubicBezTo>
                  <a:cubicBezTo>
                    <a:pt x="16539" y="9937"/>
                    <a:pt x="16942" y="9669"/>
                    <a:pt x="16740" y="9198"/>
                  </a:cubicBezTo>
                  <a:cubicBezTo>
                    <a:pt x="16404" y="8458"/>
                    <a:pt x="15463" y="8257"/>
                    <a:pt x="15060" y="7517"/>
                  </a:cubicBezTo>
                  <a:cubicBezTo>
                    <a:pt x="14964" y="7326"/>
                    <a:pt x="14852" y="7263"/>
                    <a:pt x="14732" y="7263"/>
                  </a:cubicBezTo>
                  <a:cubicBezTo>
                    <a:pt x="14513" y="7263"/>
                    <a:pt x="14268" y="7474"/>
                    <a:pt x="14051" y="7517"/>
                  </a:cubicBezTo>
                  <a:cubicBezTo>
                    <a:pt x="13992" y="7541"/>
                    <a:pt x="13930" y="7552"/>
                    <a:pt x="13869" y="7552"/>
                  </a:cubicBezTo>
                  <a:cubicBezTo>
                    <a:pt x="13587" y="7552"/>
                    <a:pt x="13324" y="7311"/>
                    <a:pt x="13379" y="6979"/>
                  </a:cubicBezTo>
                  <a:cubicBezTo>
                    <a:pt x="13312" y="5433"/>
                    <a:pt x="12438" y="4089"/>
                    <a:pt x="12438" y="2408"/>
                  </a:cubicBezTo>
                  <a:cubicBezTo>
                    <a:pt x="12060" y="2786"/>
                    <a:pt x="11625" y="2862"/>
                    <a:pt x="11179" y="2862"/>
                  </a:cubicBezTo>
                  <a:cubicBezTo>
                    <a:pt x="10882" y="2862"/>
                    <a:pt x="10580" y="2828"/>
                    <a:pt x="10288" y="2828"/>
                  </a:cubicBezTo>
                  <a:cubicBezTo>
                    <a:pt x="9848" y="2828"/>
                    <a:pt x="9429" y="2904"/>
                    <a:pt x="9076" y="3282"/>
                  </a:cubicBezTo>
                  <a:cubicBezTo>
                    <a:pt x="9052" y="3307"/>
                    <a:pt x="9020" y="3318"/>
                    <a:pt x="8984" y="3318"/>
                  </a:cubicBezTo>
                  <a:cubicBezTo>
                    <a:pt x="8825" y="3318"/>
                    <a:pt x="8581" y="3098"/>
                    <a:pt x="8471" y="2879"/>
                  </a:cubicBezTo>
                  <a:cubicBezTo>
                    <a:pt x="8339" y="2251"/>
                    <a:pt x="8142" y="2013"/>
                    <a:pt x="7896" y="2013"/>
                  </a:cubicBezTo>
                  <a:cubicBezTo>
                    <a:pt x="7641" y="2013"/>
                    <a:pt x="7334" y="2268"/>
                    <a:pt x="6992" y="2610"/>
                  </a:cubicBezTo>
                  <a:cubicBezTo>
                    <a:pt x="6656" y="2811"/>
                    <a:pt x="6320" y="3013"/>
                    <a:pt x="5917" y="3215"/>
                  </a:cubicBezTo>
                  <a:cubicBezTo>
                    <a:pt x="5784" y="3294"/>
                    <a:pt x="5631" y="3332"/>
                    <a:pt x="5477" y="3332"/>
                  </a:cubicBezTo>
                  <a:cubicBezTo>
                    <a:pt x="5241" y="3332"/>
                    <a:pt x="5004" y="3243"/>
                    <a:pt x="4841" y="3080"/>
                  </a:cubicBezTo>
                  <a:cubicBezTo>
                    <a:pt x="4438" y="2744"/>
                    <a:pt x="4572" y="2408"/>
                    <a:pt x="4707" y="2005"/>
                  </a:cubicBezTo>
                  <a:cubicBezTo>
                    <a:pt x="5054" y="415"/>
                    <a:pt x="5145" y="0"/>
                    <a:pt x="430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002400" y="3911975"/>
              <a:ext cx="94150" cy="133375"/>
            </a:xfrm>
            <a:custGeom>
              <a:avLst/>
              <a:gdLst/>
              <a:ahLst/>
              <a:cxnLst/>
              <a:rect l="l" t="t" r="r" b="b"/>
              <a:pathLst>
                <a:path w="3766" h="5335" extrusionOk="0">
                  <a:moveTo>
                    <a:pt x="2763" y="0"/>
                  </a:moveTo>
                  <a:cubicBezTo>
                    <a:pt x="2136" y="0"/>
                    <a:pt x="1539" y="453"/>
                    <a:pt x="1413" y="1082"/>
                  </a:cubicBezTo>
                  <a:cubicBezTo>
                    <a:pt x="1211" y="1553"/>
                    <a:pt x="1144" y="2091"/>
                    <a:pt x="1211" y="2629"/>
                  </a:cubicBezTo>
                  <a:cubicBezTo>
                    <a:pt x="1278" y="3234"/>
                    <a:pt x="1346" y="3637"/>
                    <a:pt x="673" y="3906"/>
                  </a:cubicBezTo>
                  <a:cubicBezTo>
                    <a:pt x="203" y="4040"/>
                    <a:pt x="1" y="4444"/>
                    <a:pt x="337" y="4847"/>
                  </a:cubicBezTo>
                  <a:cubicBezTo>
                    <a:pt x="562" y="5185"/>
                    <a:pt x="929" y="5334"/>
                    <a:pt x="1319" y="5334"/>
                  </a:cubicBezTo>
                  <a:cubicBezTo>
                    <a:pt x="1394" y="5334"/>
                    <a:pt x="1471" y="5329"/>
                    <a:pt x="1547" y="5318"/>
                  </a:cubicBezTo>
                  <a:cubicBezTo>
                    <a:pt x="2825" y="4713"/>
                    <a:pt x="3699" y="3503"/>
                    <a:pt x="3766" y="2091"/>
                  </a:cubicBezTo>
                  <a:lnTo>
                    <a:pt x="3766" y="1351"/>
                  </a:lnTo>
                  <a:cubicBezTo>
                    <a:pt x="3766" y="679"/>
                    <a:pt x="3699" y="7"/>
                    <a:pt x="2892" y="7"/>
                  </a:cubicBezTo>
                  <a:cubicBezTo>
                    <a:pt x="2849" y="2"/>
                    <a:pt x="2806" y="0"/>
                    <a:pt x="276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25100" y="3775925"/>
              <a:ext cx="171450" cy="59325"/>
            </a:xfrm>
            <a:custGeom>
              <a:avLst/>
              <a:gdLst/>
              <a:ahLst/>
              <a:cxnLst/>
              <a:rect l="l" t="t" r="r" b="b"/>
              <a:pathLst>
                <a:path w="6858" h="2373" extrusionOk="0">
                  <a:moveTo>
                    <a:pt x="4565" y="1"/>
                  </a:moveTo>
                  <a:cubicBezTo>
                    <a:pt x="4456" y="1"/>
                    <a:pt x="4346" y="3"/>
                    <a:pt x="4236" y="3"/>
                  </a:cubicBezTo>
                  <a:cubicBezTo>
                    <a:pt x="3876" y="55"/>
                    <a:pt x="3949" y="893"/>
                    <a:pt x="3551" y="893"/>
                  </a:cubicBezTo>
                  <a:cubicBezTo>
                    <a:pt x="3429" y="893"/>
                    <a:pt x="3263" y="814"/>
                    <a:pt x="3026" y="608"/>
                  </a:cubicBezTo>
                  <a:cubicBezTo>
                    <a:pt x="2903" y="521"/>
                    <a:pt x="2759" y="493"/>
                    <a:pt x="2599" y="493"/>
                  </a:cubicBezTo>
                  <a:cubicBezTo>
                    <a:pt x="2304" y="493"/>
                    <a:pt x="1960" y="589"/>
                    <a:pt x="1619" y="589"/>
                  </a:cubicBezTo>
                  <a:cubicBezTo>
                    <a:pt x="1435" y="589"/>
                    <a:pt x="1251" y="561"/>
                    <a:pt x="1076" y="474"/>
                  </a:cubicBezTo>
                  <a:cubicBezTo>
                    <a:pt x="1022" y="452"/>
                    <a:pt x="966" y="443"/>
                    <a:pt x="909" y="443"/>
                  </a:cubicBezTo>
                  <a:cubicBezTo>
                    <a:pt x="611" y="443"/>
                    <a:pt x="282" y="697"/>
                    <a:pt x="0" y="810"/>
                  </a:cubicBezTo>
                  <a:cubicBezTo>
                    <a:pt x="491" y="1836"/>
                    <a:pt x="982" y="2359"/>
                    <a:pt x="1630" y="2359"/>
                  </a:cubicBezTo>
                  <a:cubicBezTo>
                    <a:pt x="1958" y="2359"/>
                    <a:pt x="2327" y="2224"/>
                    <a:pt x="2757" y="1953"/>
                  </a:cubicBezTo>
                  <a:cubicBezTo>
                    <a:pt x="2999" y="1801"/>
                    <a:pt x="3255" y="1732"/>
                    <a:pt x="3512" y="1732"/>
                  </a:cubicBezTo>
                  <a:cubicBezTo>
                    <a:pt x="3826" y="1732"/>
                    <a:pt x="4142" y="1835"/>
                    <a:pt x="4438" y="2020"/>
                  </a:cubicBezTo>
                  <a:cubicBezTo>
                    <a:pt x="4774" y="2255"/>
                    <a:pt x="5194" y="2373"/>
                    <a:pt x="5622" y="2373"/>
                  </a:cubicBezTo>
                  <a:cubicBezTo>
                    <a:pt x="6051" y="2373"/>
                    <a:pt x="6488" y="2255"/>
                    <a:pt x="6858" y="2020"/>
                  </a:cubicBezTo>
                  <a:cubicBezTo>
                    <a:pt x="6522" y="1549"/>
                    <a:pt x="6253" y="1146"/>
                    <a:pt x="5849" y="541"/>
                  </a:cubicBezTo>
                  <a:cubicBezTo>
                    <a:pt x="5519" y="46"/>
                    <a:pt x="5054" y="1"/>
                    <a:pt x="456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13325" y="3881775"/>
              <a:ext cx="102550" cy="136250"/>
            </a:xfrm>
            <a:custGeom>
              <a:avLst/>
              <a:gdLst/>
              <a:ahLst/>
              <a:cxnLst/>
              <a:rect l="l" t="t" r="r" b="b"/>
              <a:pathLst>
                <a:path w="4102" h="5450" extrusionOk="0">
                  <a:moveTo>
                    <a:pt x="1597" y="1"/>
                  </a:moveTo>
                  <a:cubicBezTo>
                    <a:pt x="936" y="1"/>
                    <a:pt x="862" y="763"/>
                    <a:pt x="539" y="1215"/>
                  </a:cubicBezTo>
                  <a:cubicBezTo>
                    <a:pt x="471" y="1282"/>
                    <a:pt x="471" y="1349"/>
                    <a:pt x="471" y="1416"/>
                  </a:cubicBezTo>
                  <a:cubicBezTo>
                    <a:pt x="2354" y="2895"/>
                    <a:pt x="2354" y="3030"/>
                    <a:pt x="471" y="3837"/>
                  </a:cubicBezTo>
                  <a:lnTo>
                    <a:pt x="203" y="4038"/>
                  </a:lnTo>
                  <a:cubicBezTo>
                    <a:pt x="1" y="4509"/>
                    <a:pt x="68" y="5114"/>
                    <a:pt x="404" y="5450"/>
                  </a:cubicBezTo>
                  <a:lnTo>
                    <a:pt x="808" y="5450"/>
                  </a:lnTo>
                  <a:cubicBezTo>
                    <a:pt x="1816" y="5450"/>
                    <a:pt x="2824" y="4979"/>
                    <a:pt x="3430" y="4173"/>
                  </a:cubicBezTo>
                  <a:cubicBezTo>
                    <a:pt x="4102" y="3433"/>
                    <a:pt x="3093" y="2895"/>
                    <a:pt x="2959" y="2223"/>
                  </a:cubicBezTo>
                  <a:cubicBezTo>
                    <a:pt x="2892" y="1954"/>
                    <a:pt x="2892" y="1685"/>
                    <a:pt x="2824" y="1416"/>
                  </a:cubicBezTo>
                  <a:cubicBezTo>
                    <a:pt x="2556" y="811"/>
                    <a:pt x="2354" y="5"/>
                    <a:pt x="1682" y="5"/>
                  </a:cubicBezTo>
                  <a:cubicBezTo>
                    <a:pt x="1652" y="2"/>
                    <a:pt x="1624" y="1"/>
                    <a:pt x="159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3649475" y="5079600"/>
              <a:ext cx="89100" cy="71225"/>
            </a:xfrm>
            <a:custGeom>
              <a:avLst/>
              <a:gdLst/>
              <a:ahLst/>
              <a:cxnLst/>
              <a:rect l="l" t="t" r="r" b="b"/>
              <a:pathLst>
                <a:path w="3564" h="2849" extrusionOk="0">
                  <a:moveTo>
                    <a:pt x="3096" y="1"/>
                  </a:moveTo>
                  <a:cubicBezTo>
                    <a:pt x="2890" y="1"/>
                    <a:pt x="2675" y="243"/>
                    <a:pt x="2421" y="294"/>
                  </a:cubicBezTo>
                  <a:cubicBezTo>
                    <a:pt x="2206" y="670"/>
                    <a:pt x="2163" y="1303"/>
                    <a:pt x="1675" y="1303"/>
                  </a:cubicBezTo>
                  <a:cubicBezTo>
                    <a:pt x="1552" y="1303"/>
                    <a:pt x="1400" y="1263"/>
                    <a:pt x="1211" y="1168"/>
                  </a:cubicBezTo>
                  <a:lnTo>
                    <a:pt x="1211" y="1168"/>
                  </a:lnTo>
                  <a:cubicBezTo>
                    <a:pt x="1273" y="1604"/>
                    <a:pt x="932" y="1982"/>
                    <a:pt x="507" y="1982"/>
                  </a:cubicBezTo>
                  <a:cubicBezTo>
                    <a:pt x="473" y="1982"/>
                    <a:pt x="439" y="1980"/>
                    <a:pt x="404" y="1975"/>
                  </a:cubicBezTo>
                  <a:cubicBezTo>
                    <a:pt x="337" y="1874"/>
                    <a:pt x="270" y="1824"/>
                    <a:pt x="202" y="1824"/>
                  </a:cubicBezTo>
                  <a:cubicBezTo>
                    <a:pt x="135" y="1824"/>
                    <a:pt x="68" y="1874"/>
                    <a:pt x="1" y="1975"/>
                  </a:cubicBezTo>
                  <a:cubicBezTo>
                    <a:pt x="202" y="2849"/>
                    <a:pt x="1076" y="2378"/>
                    <a:pt x="1614" y="2714"/>
                  </a:cubicBezTo>
                  <a:cubicBezTo>
                    <a:pt x="1816" y="2445"/>
                    <a:pt x="2085" y="2311"/>
                    <a:pt x="2421" y="2311"/>
                  </a:cubicBezTo>
                  <a:cubicBezTo>
                    <a:pt x="2456" y="2316"/>
                    <a:pt x="2490" y="2318"/>
                    <a:pt x="2524" y="2318"/>
                  </a:cubicBezTo>
                  <a:cubicBezTo>
                    <a:pt x="2949" y="2318"/>
                    <a:pt x="3295" y="1940"/>
                    <a:pt x="3295" y="1504"/>
                  </a:cubicBezTo>
                  <a:cubicBezTo>
                    <a:pt x="2959" y="1370"/>
                    <a:pt x="2824" y="966"/>
                    <a:pt x="3026" y="697"/>
                  </a:cubicBezTo>
                  <a:cubicBezTo>
                    <a:pt x="3160" y="496"/>
                    <a:pt x="3564" y="294"/>
                    <a:pt x="3295" y="92"/>
                  </a:cubicBezTo>
                  <a:cubicBezTo>
                    <a:pt x="3229" y="27"/>
                    <a:pt x="3163" y="1"/>
                    <a:pt x="309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2859550" y="3875150"/>
              <a:ext cx="60525" cy="134475"/>
            </a:xfrm>
            <a:custGeom>
              <a:avLst/>
              <a:gdLst/>
              <a:ahLst/>
              <a:cxnLst/>
              <a:rect l="l" t="t" r="r" b="b"/>
              <a:pathLst>
                <a:path w="2421" h="5379" extrusionOk="0">
                  <a:moveTo>
                    <a:pt x="1009" y="1"/>
                  </a:moveTo>
                  <a:cubicBezTo>
                    <a:pt x="538" y="135"/>
                    <a:pt x="1" y="404"/>
                    <a:pt x="135" y="673"/>
                  </a:cubicBezTo>
                  <a:cubicBezTo>
                    <a:pt x="1009" y="2219"/>
                    <a:pt x="606" y="4236"/>
                    <a:pt x="2219" y="5379"/>
                  </a:cubicBezTo>
                  <a:cubicBezTo>
                    <a:pt x="2354" y="5043"/>
                    <a:pt x="2421" y="4639"/>
                    <a:pt x="2354" y="4303"/>
                  </a:cubicBezTo>
                  <a:cubicBezTo>
                    <a:pt x="2354" y="4102"/>
                    <a:pt x="2354" y="3900"/>
                    <a:pt x="2219" y="3765"/>
                  </a:cubicBezTo>
                  <a:lnTo>
                    <a:pt x="2219" y="2891"/>
                  </a:lnTo>
                  <a:cubicBezTo>
                    <a:pt x="2219" y="2891"/>
                    <a:pt x="2286" y="2824"/>
                    <a:pt x="2286" y="2757"/>
                  </a:cubicBezTo>
                  <a:cubicBezTo>
                    <a:pt x="2286" y="2690"/>
                    <a:pt x="2286" y="2555"/>
                    <a:pt x="2152" y="2488"/>
                  </a:cubicBezTo>
                  <a:cubicBezTo>
                    <a:pt x="1749" y="2219"/>
                    <a:pt x="1816" y="1749"/>
                    <a:pt x="1749" y="1278"/>
                  </a:cubicBezTo>
                  <a:cubicBezTo>
                    <a:pt x="1345" y="942"/>
                    <a:pt x="1950" y="1"/>
                    <a:pt x="1009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338550" y="4974325"/>
              <a:ext cx="70625" cy="60550"/>
            </a:xfrm>
            <a:custGeom>
              <a:avLst/>
              <a:gdLst/>
              <a:ahLst/>
              <a:cxnLst/>
              <a:rect l="l" t="t" r="r" b="b"/>
              <a:pathLst>
                <a:path w="2825" h="2422" extrusionOk="0">
                  <a:moveTo>
                    <a:pt x="807" y="1"/>
                  </a:moveTo>
                  <a:cubicBezTo>
                    <a:pt x="269" y="270"/>
                    <a:pt x="1" y="673"/>
                    <a:pt x="337" y="1211"/>
                  </a:cubicBezTo>
                  <a:cubicBezTo>
                    <a:pt x="1345" y="1278"/>
                    <a:pt x="1883" y="2219"/>
                    <a:pt x="2824" y="2421"/>
                  </a:cubicBezTo>
                  <a:cubicBezTo>
                    <a:pt x="2757" y="1950"/>
                    <a:pt x="2354" y="1682"/>
                    <a:pt x="2017" y="1413"/>
                  </a:cubicBezTo>
                  <a:cubicBezTo>
                    <a:pt x="1547" y="1144"/>
                    <a:pt x="1211" y="606"/>
                    <a:pt x="1211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076375" y="4236500"/>
              <a:ext cx="33625" cy="32150"/>
            </a:xfrm>
            <a:custGeom>
              <a:avLst/>
              <a:gdLst/>
              <a:ahLst/>
              <a:cxnLst/>
              <a:rect l="l" t="t" r="r" b="b"/>
              <a:pathLst>
                <a:path w="1345" h="1286" extrusionOk="0">
                  <a:moveTo>
                    <a:pt x="0" y="1"/>
                  </a:moveTo>
                  <a:cubicBezTo>
                    <a:pt x="62" y="875"/>
                    <a:pt x="357" y="1285"/>
                    <a:pt x="1153" y="1285"/>
                  </a:cubicBezTo>
                  <a:cubicBezTo>
                    <a:pt x="1214" y="1285"/>
                    <a:pt x="1278" y="1283"/>
                    <a:pt x="1345" y="1278"/>
                  </a:cubicBezTo>
                  <a:cubicBezTo>
                    <a:pt x="1210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2874675" y="3836500"/>
              <a:ext cx="37000" cy="70600"/>
            </a:xfrm>
            <a:custGeom>
              <a:avLst/>
              <a:gdLst/>
              <a:ahLst/>
              <a:cxnLst/>
              <a:rect l="l" t="t" r="r" b="b"/>
              <a:pathLst>
                <a:path w="1480" h="2824" extrusionOk="0">
                  <a:moveTo>
                    <a:pt x="740" y="0"/>
                  </a:moveTo>
                  <a:lnTo>
                    <a:pt x="404" y="404"/>
                  </a:lnTo>
                  <a:cubicBezTo>
                    <a:pt x="68" y="673"/>
                    <a:pt x="1" y="1076"/>
                    <a:pt x="202" y="1412"/>
                  </a:cubicBezTo>
                  <a:lnTo>
                    <a:pt x="404" y="1614"/>
                  </a:lnTo>
                  <a:cubicBezTo>
                    <a:pt x="875" y="1883"/>
                    <a:pt x="673" y="2555"/>
                    <a:pt x="1144" y="2824"/>
                  </a:cubicBezTo>
                  <a:cubicBezTo>
                    <a:pt x="1211" y="2555"/>
                    <a:pt x="1211" y="2286"/>
                    <a:pt x="1211" y="2084"/>
                  </a:cubicBezTo>
                  <a:cubicBezTo>
                    <a:pt x="1480" y="1816"/>
                    <a:pt x="1480" y="1412"/>
                    <a:pt x="1211" y="1210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3636025" y="5046600"/>
              <a:ext cx="33650" cy="26925"/>
            </a:xfrm>
            <a:custGeom>
              <a:avLst/>
              <a:gdLst/>
              <a:ahLst/>
              <a:cxnLst/>
              <a:rect l="l" t="t" r="r" b="b"/>
              <a:pathLst>
                <a:path w="1346" h="1077" extrusionOk="0">
                  <a:moveTo>
                    <a:pt x="203" y="1"/>
                  </a:moveTo>
                  <a:cubicBezTo>
                    <a:pt x="135" y="1"/>
                    <a:pt x="68" y="68"/>
                    <a:pt x="1" y="135"/>
                  </a:cubicBezTo>
                  <a:cubicBezTo>
                    <a:pt x="1" y="202"/>
                    <a:pt x="1" y="270"/>
                    <a:pt x="135" y="404"/>
                  </a:cubicBezTo>
                  <a:cubicBezTo>
                    <a:pt x="337" y="740"/>
                    <a:pt x="539" y="1076"/>
                    <a:pt x="1009" y="1076"/>
                  </a:cubicBezTo>
                  <a:cubicBezTo>
                    <a:pt x="1211" y="1009"/>
                    <a:pt x="1345" y="807"/>
                    <a:pt x="1345" y="673"/>
                  </a:cubicBezTo>
                  <a:cubicBezTo>
                    <a:pt x="1345" y="1"/>
                    <a:pt x="808" y="1"/>
                    <a:pt x="337" y="1"/>
                  </a:cubicBezTo>
                  <a:close/>
                </a:path>
              </a:pathLst>
            </a:custGeom>
            <a:solidFill>
              <a:srgbClr val="D77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972150" y="4038175"/>
              <a:ext cx="26925" cy="42050"/>
            </a:xfrm>
            <a:custGeom>
              <a:avLst/>
              <a:gdLst/>
              <a:ahLst/>
              <a:cxnLst/>
              <a:rect l="l" t="t" r="r" b="b"/>
              <a:pathLst>
                <a:path w="1077" h="1682" extrusionOk="0">
                  <a:moveTo>
                    <a:pt x="606" y="1"/>
                  </a:moveTo>
                  <a:cubicBezTo>
                    <a:pt x="135" y="404"/>
                    <a:pt x="1" y="1076"/>
                    <a:pt x="270" y="1681"/>
                  </a:cubicBezTo>
                  <a:cubicBezTo>
                    <a:pt x="673" y="1480"/>
                    <a:pt x="942" y="1009"/>
                    <a:pt x="875" y="539"/>
                  </a:cubicBezTo>
                  <a:cubicBezTo>
                    <a:pt x="942" y="337"/>
                    <a:pt x="1077" y="1"/>
                    <a:pt x="606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3503250" y="4661725"/>
              <a:ext cx="38700" cy="33625"/>
            </a:xfrm>
            <a:custGeom>
              <a:avLst/>
              <a:gdLst/>
              <a:ahLst/>
              <a:cxnLst/>
              <a:rect l="l" t="t" r="r" b="b"/>
              <a:pathLst>
                <a:path w="1548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740" y="68"/>
                    <a:pt x="1" y="202"/>
                    <a:pt x="337" y="1345"/>
                  </a:cubicBezTo>
                  <a:lnTo>
                    <a:pt x="154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3540225" y="4690300"/>
              <a:ext cx="25250" cy="22200"/>
            </a:xfrm>
            <a:custGeom>
              <a:avLst/>
              <a:gdLst/>
              <a:ahLst/>
              <a:cxnLst/>
              <a:rect l="l" t="t" r="r" b="b"/>
              <a:pathLst>
                <a:path w="1010" h="888" extrusionOk="0">
                  <a:moveTo>
                    <a:pt x="337" y="0"/>
                  </a:moveTo>
                  <a:cubicBezTo>
                    <a:pt x="1" y="67"/>
                    <a:pt x="1" y="269"/>
                    <a:pt x="68" y="471"/>
                  </a:cubicBezTo>
                  <a:cubicBezTo>
                    <a:pt x="127" y="704"/>
                    <a:pt x="337" y="887"/>
                    <a:pt x="568" y="887"/>
                  </a:cubicBezTo>
                  <a:cubicBezTo>
                    <a:pt x="602" y="887"/>
                    <a:pt x="638" y="883"/>
                    <a:pt x="673" y="874"/>
                  </a:cubicBezTo>
                  <a:cubicBezTo>
                    <a:pt x="875" y="874"/>
                    <a:pt x="1009" y="740"/>
                    <a:pt x="875" y="471"/>
                  </a:cubicBezTo>
                  <a:cubicBezTo>
                    <a:pt x="808" y="269"/>
                    <a:pt x="539" y="67"/>
                    <a:pt x="337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3588975" y="4752475"/>
              <a:ext cx="31950" cy="28775"/>
            </a:xfrm>
            <a:custGeom>
              <a:avLst/>
              <a:gdLst/>
              <a:ahLst/>
              <a:cxnLst/>
              <a:rect l="l" t="t" r="r" b="b"/>
              <a:pathLst>
                <a:path w="1278" h="1151" extrusionOk="0">
                  <a:moveTo>
                    <a:pt x="1278" y="1"/>
                  </a:moveTo>
                  <a:lnTo>
                    <a:pt x="606" y="404"/>
                  </a:lnTo>
                  <a:cubicBezTo>
                    <a:pt x="404" y="539"/>
                    <a:pt x="1" y="606"/>
                    <a:pt x="269" y="1009"/>
                  </a:cubicBezTo>
                  <a:cubicBezTo>
                    <a:pt x="370" y="1110"/>
                    <a:pt x="465" y="1150"/>
                    <a:pt x="553" y="1150"/>
                  </a:cubicBezTo>
                  <a:cubicBezTo>
                    <a:pt x="761" y="1150"/>
                    <a:pt x="935" y="929"/>
                    <a:pt x="1076" y="740"/>
                  </a:cubicBezTo>
                  <a:cubicBezTo>
                    <a:pt x="1143" y="539"/>
                    <a:pt x="1211" y="270"/>
                    <a:pt x="127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3627625" y="4793675"/>
              <a:ext cx="42050" cy="20300"/>
            </a:xfrm>
            <a:custGeom>
              <a:avLst/>
              <a:gdLst/>
              <a:ahLst/>
              <a:cxnLst/>
              <a:rect l="l" t="t" r="r" b="b"/>
              <a:pathLst>
                <a:path w="1682" h="812" extrusionOk="0">
                  <a:moveTo>
                    <a:pt x="257" y="1"/>
                  </a:moveTo>
                  <a:cubicBezTo>
                    <a:pt x="177" y="1"/>
                    <a:pt x="92" y="11"/>
                    <a:pt x="1" y="33"/>
                  </a:cubicBezTo>
                  <a:cubicBezTo>
                    <a:pt x="388" y="464"/>
                    <a:pt x="693" y="812"/>
                    <a:pt x="1039" y="812"/>
                  </a:cubicBezTo>
                  <a:cubicBezTo>
                    <a:pt x="1233" y="812"/>
                    <a:pt x="1440" y="703"/>
                    <a:pt x="1681" y="437"/>
                  </a:cubicBezTo>
                  <a:lnTo>
                    <a:pt x="1681" y="437"/>
                  </a:lnTo>
                  <a:cubicBezTo>
                    <a:pt x="1621" y="459"/>
                    <a:pt x="1563" y="469"/>
                    <a:pt x="1506" y="469"/>
                  </a:cubicBezTo>
                  <a:cubicBezTo>
                    <a:pt x="1118" y="469"/>
                    <a:pt x="806" y="1"/>
                    <a:pt x="25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3671325" y="482475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807" y="1"/>
                  </a:moveTo>
                  <a:cubicBezTo>
                    <a:pt x="1" y="606"/>
                    <a:pt x="1" y="606"/>
                    <a:pt x="1211" y="1211"/>
                  </a:cubicBezTo>
                  <a:lnTo>
                    <a:pt x="1211" y="337"/>
                  </a:lnTo>
                  <a:cubicBezTo>
                    <a:pt x="1211" y="135"/>
                    <a:pt x="1009" y="1"/>
                    <a:pt x="8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904925" y="3852325"/>
              <a:ext cx="31975" cy="34625"/>
            </a:xfrm>
            <a:custGeom>
              <a:avLst/>
              <a:gdLst/>
              <a:ahLst/>
              <a:cxnLst/>
              <a:rect l="l" t="t" r="r" b="b"/>
              <a:pathLst>
                <a:path w="1279" h="1385" extrusionOk="0">
                  <a:moveTo>
                    <a:pt x="612" y="1"/>
                  </a:moveTo>
                  <a:cubicBezTo>
                    <a:pt x="369" y="1"/>
                    <a:pt x="274" y="577"/>
                    <a:pt x="1" y="577"/>
                  </a:cubicBezTo>
                  <a:lnTo>
                    <a:pt x="1" y="1384"/>
                  </a:lnTo>
                  <a:cubicBezTo>
                    <a:pt x="135" y="1317"/>
                    <a:pt x="337" y="1183"/>
                    <a:pt x="471" y="1048"/>
                  </a:cubicBezTo>
                  <a:cubicBezTo>
                    <a:pt x="740" y="779"/>
                    <a:pt x="1278" y="510"/>
                    <a:pt x="807" y="107"/>
                  </a:cubicBezTo>
                  <a:cubicBezTo>
                    <a:pt x="732" y="31"/>
                    <a:pt x="668" y="1"/>
                    <a:pt x="61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3691500" y="4855000"/>
              <a:ext cx="23550" cy="30950"/>
            </a:xfrm>
            <a:custGeom>
              <a:avLst/>
              <a:gdLst/>
              <a:ahLst/>
              <a:cxnLst/>
              <a:rect l="l" t="t" r="r" b="b"/>
              <a:pathLst>
                <a:path w="942" h="1238" extrusionOk="0">
                  <a:moveTo>
                    <a:pt x="404" y="1"/>
                  </a:moveTo>
                  <a:cubicBezTo>
                    <a:pt x="337" y="404"/>
                    <a:pt x="202" y="807"/>
                    <a:pt x="0" y="1211"/>
                  </a:cubicBezTo>
                  <a:cubicBezTo>
                    <a:pt x="120" y="1211"/>
                    <a:pt x="279" y="1237"/>
                    <a:pt x="431" y="1237"/>
                  </a:cubicBezTo>
                  <a:cubicBezTo>
                    <a:pt x="621" y="1237"/>
                    <a:pt x="800" y="1196"/>
                    <a:pt x="874" y="1009"/>
                  </a:cubicBezTo>
                  <a:cubicBezTo>
                    <a:pt x="942" y="606"/>
                    <a:pt x="740" y="135"/>
                    <a:pt x="4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030975" y="4391125"/>
              <a:ext cx="25250" cy="40375"/>
            </a:xfrm>
            <a:custGeom>
              <a:avLst/>
              <a:gdLst/>
              <a:ahLst/>
              <a:cxnLst/>
              <a:rect l="l" t="t" r="r" b="b"/>
              <a:pathLst>
                <a:path w="1010" h="1615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673"/>
                    <a:pt x="337" y="1345"/>
                    <a:pt x="1009" y="1614"/>
                  </a:cubicBezTo>
                  <a:cubicBezTo>
                    <a:pt x="942" y="1009"/>
                    <a:pt x="673" y="404"/>
                    <a:pt x="203" y="1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3118375" y="4529525"/>
              <a:ext cx="16825" cy="24650"/>
            </a:xfrm>
            <a:custGeom>
              <a:avLst/>
              <a:gdLst/>
              <a:ahLst/>
              <a:cxnLst/>
              <a:rect l="l" t="t" r="r" b="b"/>
              <a:pathLst>
                <a:path w="673" h="986" extrusionOk="0">
                  <a:moveTo>
                    <a:pt x="179" y="0"/>
                  </a:moveTo>
                  <a:cubicBezTo>
                    <a:pt x="114" y="0"/>
                    <a:pt x="68" y="33"/>
                    <a:pt x="68" y="112"/>
                  </a:cubicBezTo>
                  <a:cubicBezTo>
                    <a:pt x="1" y="448"/>
                    <a:pt x="202" y="784"/>
                    <a:pt x="471" y="986"/>
                  </a:cubicBezTo>
                  <a:cubicBezTo>
                    <a:pt x="471" y="986"/>
                    <a:pt x="606" y="851"/>
                    <a:pt x="673" y="717"/>
                  </a:cubicBezTo>
                  <a:cubicBezTo>
                    <a:pt x="673" y="448"/>
                    <a:pt x="606" y="246"/>
                    <a:pt x="337" y="45"/>
                  </a:cubicBezTo>
                  <a:cubicBezTo>
                    <a:pt x="281" y="17"/>
                    <a:pt x="225" y="0"/>
                    <a:pt x="17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3135175" y="3866750"/>
              <a:ext cx="13475" cy="33650"/>
            </a:xfrm>
            <a:custGeom>
              <a:avLst/>
              <a:gdLst/>
              <a:ahLst/>
              <a:cxnLst/>
              <a:rect l="l" t="t" r="r" b="b"/>
              <a:pathLst>
                <a:path w="539" h="1346" extrusionOk="0">
                  <a:moveTo>
                    <a:pt x="68" y="0"/>
                  </a:moveTo>
                  <a:cubicBezTo>
                    <a:pt x="1" y="471"/>
                    <a:pt x="68" y="942"/>
                    <a:pt x="203" y="1345"/>
                  </a:cubicBezTo>
                  <a:cubicBezTo>
                    <a:pt x="539" y="942"/>
                    <a:pt x="472" y="269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3111650" y="3949650"/>
              <a:ext cx="18650" cy="21550"/>
            </a:xfrm>
            <a:custGeom>
              <a:avLst/>
              <a:gdLst/>
              <a:ahLst/>
              <a:cxnLst/>
              <a:rect l="l" t="t" r="r" b="b"/>
              <a:pathLst>
                <a:path w="746" h="862" extrusionOk="0">
                  <a:moveTo>
                    <a:pt x="618" y="0"/>
                  </a:moveTo>
                  <a:cubicBezTo>
                    <a:pt x="592" y="0"/>
                    <a:pt x="546" y="14"/>
                    <a:pt x="471" y="46"/>
                  </a:cubicBezTo>
                  <a:cubicBezTo>
                    <a:pt x="202" y="113"/>
                    <a:pt x="1" y="315"/>
                    <a:pt x="68" y="584"/>
                  </a:cubicBezTo>
                  <a:cubicBezTo>
                    <a:pt x="68" y="718"/>
                    <a:pt x="202" y="853"/>
                    <a:pt x="270" y="853"/>
                  </a:cubicBezTo>
                  <a:cubicBezTo>
                    <a:pt x="305" y="859"/>
                    <a:pt x="337" y="861"/>
                    <a:pt x="366" y="861"/>
                  </a:cubicBezTo>
                  <a:cubicBezTo>
                    <a:pt x="662" y="861"/>
                    <a:pt x="612" y="560"/>
                    <a:pt x="673" y="315"/>
                  </a:cubicBezTo>
                  <a:lnTo>
                    <a:pt x="673" y="315"/>
                  </a:lnTo>
                  <a:cubicBezTo>
                    <a:pt x="649" y="319"/>
                    <a:pt x="629" y="321"/>
                    <a:pt x="612" y="321"/>
                  </a:cubicBezTo>
                  <a:cubicBezTo>
                    <a:pt x="391" y="321"/>
                    <a:pt x="745" y="0"/>
                    <a:pt x="61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671325" y="4885250"/>
              <a:ext cx="20200" cy="24675"/>
            </a:xfrm>
            <a:custGeom>
              <a:avLst/>
              <a:gdLst/>
              <a:ahLst/>
              <a:cxnLst/>
              <a:rect l="l" t="t" r="r" b="b"/>
              <a:pathLst>
                <a:path w="808" h="987" extrusionOk="0">
                  <a:moveTo>
                    <a:pt x="807" y="1"/>
                  </a:moveTo>
                  <a:cubicBezTo>
                    <a:pt x="404" y="202"/>
                    <a:pt x="1" y="471"/>
                    <a:pt x="135" y="807"/>
                  </a:cubicBezTo>
                  <a:cubicBezTo>
                    <a:pt x="158" y="942"/>
                    <a:pt x="210" y="987"/>
                    <a:pt x="280" y="987"/>
                  </a:cubicBezTo>
                  <a:cubicBezTo>
                    <a:pt x="419" y="987"/>
                    <a:pt x="628" y="807"/>
                    <a:pt x="807" y="807"/>
                  </a:cubicBezTo>
                  <a:lnTo>
                    <a:pt x="80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3437725" y="5036525"/>
              <a:ext cx="26250" cy="12900"/>
            </a:xfrm>
            <a:custGeom>
              <a:avLst/>
              <a:gdLst/>
              <a:ahLst/>
              <a:cxnLst/>
              <a:rect l="l" t="t" r="r" b="b"/>
              <a:pathLst>
                <a:path w="1050" h="516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67"/>
                    <a:pt x="202" y="269"/>
                    <a:pt x="269" y="336"/>
                  </a:cubicBezTo>
                  <a:cubicBezTo>
                    <a:pt x="448" y="336"/>
                    <a:pt x="717" y="516"/>
                    <a:pt x="876" y="516"/>
                  </a:cubicBezTo>
                  <a:cubicBezTo>
                    <a:pt x="956" y="516"/>
                    <a:pt x="1008" y="471"/>
                    <a:pt x="1008" y="336"/>
                  </a:cubicBezTo>
                  <a:cubicBezTo>
                    <a:pt x="1050" y="48"/>
                    <a:pt x="813" y="12"/>
                    <a:pt x="530" y="12"/>
                  </a:cubicBezTo>
                  <a:cubicBezTo>
                    <a:pt x="437" y="12"/>
                    <a:pt x="339" y="16"/>
                    <a:pt x="245" y="16"/>
                  </a:cubicBezTo>
                  <a:cubicBezTo>
                    <a:pt x="158" y="16"/>
                    <a:pt x="75" y="13"/>
                    <a:pt x="0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836050" y="4992350"/>
              <a:ext cx="10100" cy="8900"/>
            </a:xfrm>
            <a:custGeom>
              <a:avLst/>
              <a:gdLst/>
              <a:ahLst/>
              <a:cxnLst/>
              <a:rect l="l" t="t" r="r" b="b"/>
              <a:pathLst>
                <a:path w="404" h="356" extrusionOk="0">
                  <a:moveTo>
                    <a:pt x="132" y="1"/>
                  </a:moveTo>
                  <a:cubicBezTo>
                    <a:pt x="44" y="1"/>
                    <a:pt x="0" y="99"/>
                    <a:pt x="0" y="154"/>
                  </a:cubicBezTo>
                  <a:cubicBezTo>
                    <a:pt x="0" y="221"/>
                    <a:pt x="67" y="355"/>
                    <a:pt x="67" y="355"/>
                  </a:cubicBezTo>
                  <a:lnTo>
                    <a:pt x="403" y="355"/>
                  </a:lnTo>
                  <a:cubicBezTo>
                    <a:pt x="336" y="221"/>
                    <a:pt x="336" y="87"/>
                    <a:pt x="202" y="19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3481400" y="5013000"/>
              <a:ext cx="6750" cy="15150"/>
            </a:xfrm>
            <a:custGeom>
              <a:avLst/>
              <a:gdLst/>
              <a:ahLst/>
              <a:cxnLst/>
              <a:rect l="l" t="t" r="r" b="b"/>
              <a:pathLst>
                <a:path w="270" h="606" extrusionOk="0">
                  <a:moveTo>
                    <a:pt x="135" y="0"/>
                  </a:moveTo>
                  <a:cubicBezTo>
                    <a:pt x="135" y="135"/>
                    <a:pt x="1" y="202"/>
                    <a:pt x="1" y="269"/>
                  </a:cubicBezTo>
                  <a:cubicBezTo>
                    <a:pt x="1" y="403"/>
                    <a:pt x="68" y="471"/>
                    <a:pt x="135" y="605"/>
                  </a:cubicBezTo>
                  <a:lnTo>
                    <a:pt x="270" y="33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3753675" y="4951375"/>
              <a:ext cx="11800" cy="11225"/>
            </a:xfrm>
            <a:custGeom>
              <a:avLst/>
              <a:gdLst/>
              <a:ahLst/>
              <a:cxnLst/>
              <a:rect l="l" t="t" r="r" b="b"/>
              <a:pathLst>
                <a:path w="472" h="449" extrusionOk="0">
                  <a:moveTo>
                    <a:pt x="175" y="1"/>
                  </a:moveTo>
                  <a:cubicBezTo>
                    <a:pt x="103" y="1"/>
                    <a:pt x="40" y="33"/>
                    <a:pt x="1" y="112"/>
                  </a:cubicBezTo>
                  <a:cubicBezTo>
                    <a:pt x="68" y="247"/>
                    <a:pt x="68" y="381"/>
                    <a:pt x="135" y="448"/>
                  </a:cubicBezTo>
                  <a:cubicBezTo>
                    <a:pt x="203" y="448"/>
                    <a:pt x="337" y="381"/>
                    <a:pt x="471" y="381"/>
                  </a:cubicBezTo>
                  <a:cubicBezTo>
                    <a:pt x="404" y="247"/>
                    <a:pt x="404" y="179"/>
                    <a:pt x="337" y="45"/>
                  </a:cubicBezTo>
                  <a:cubicBezTo>
                    <a:pt x="281" y="17"/>
                    <a:pt x="226" y="1"/>
                    <a:pt x="17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3716700" y="4901050"/>
              <a:ext cx="11800" cy="11125"/>
            </a:xfrm>
            <a:custGeom>
              <a:avLst/>
              <a:gdLst/>
              <a:ahLst/>
              <a:cxnLst/>
              <a:rect l="l" t="t" r="r" b="b"/>
              <a:pathLst>
                <a:path w="472" h="445" extrusionOk="0">
                  <a:moveTo>
                    <a:pt x="309" y="1"/>
                  </a:moveTo>
                  <a:cubicBezTo>
                    <a:pt x="265" y="1"/>
                    <a:pt x="209" y="16"/>
                    <a:pt x="135" y="41"/>
                  </a:cubicBezTo>
                  <a:cubicBezTo>
                    <a:pt x="135" y="108"/>
                    <a:pt x="68" y="175"/>
                    <a:pt x="68" y="243"/>
                  </a:cubicBezTo>
                  <a:cubicBezTo>
                    <a:pt x="1" y="377"/>
                    <a:pt x="135" y="444"/>
                    <a:pt x="270" y="444"/>
                  </a:cubicBezTo>
                  <a:cubicBezTo>
                    <a:pt x="337" y="377"/>
                    <a:pt x="404" y="243"/>
                    <a:pt x="471" y="175"/>
                  </a:cubicBezTo>
                  <a:cubicBezTo>
                    <a:pt x="429" y="48"/>
                    <a:pt x="386" y="1"/>
                    <a:pt x="309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3898225" y="5044925"/>
              <a:ext cx="16350" cy="15325"/>
            </a:xfrm>
            <a:custGeom>
              <a:avLst/>
              <a:gdLst/>
              <a:ahLst/>
              <a:cxnLst/>
              <a:rect l="l" t="t" r="r" b="b"/>
              <a:pathLst>
                <a:path w="654" h="613" extrusionOk="0">
                  <a:moveTo>
                    <a:pt x="606" y="68"/>
                  </a:moveTo>
                  <a:cubicBezTo>
                    <a:pt x="337" y="135"/>
                    <a:pt x="0" y="0"/>
                    <a:pt x="68" y="471"/>
                  </a:cubicBezTo>
                  <a:cubicBezTo>
                    <a:pt x="68" y="471"/>
                    <a:pt x="135" y="538"/>
                    <a:pt x="202" y="605"/>
                  </a:cubicBezTo>
                  <a:cubicBezTo>
                    <a:pt x="238" y="611"/>
                    <a:pt x="270" y="613"/>
                    <a:pt x="299" y="613"/>
                  </a:cubicBezTo>
                  <a:cubicBezTo>
                    <a:pt x="654" y="613"/>
                    <a:pt x="543" y="254"/>
                    <a:pt x="606" y="68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3438300" y="4542325"/>
              <a:ext cx="17925" cy="16900"/>
            </a:xfrm>
            <a:custGeom>
              <a:avLst/>
              <a:gdLst/>
              <a:ahLst/>
              <a:cxnLst/>
              <a:rect l="l" t="t" r="r" b="b"/>
              <a:pathLst>
                <a:path w="717" h="676" extrusionOk="0">
                  <a:moveTo>
                    <a:pt x="64" y="0"/>
                  </a:moveTo>
                  <a:cubicBezTo>
                    <a:pt x="13" y="0"/>
                    <a:pt x="1" y="75"/>
                    <a:pt x="44" y="205"/>
                  </a:cubicBezTo>
                  <a:cubicBezTo>
                    <a:pt x="111" y="339"/>
                    <a:pt x="179" y="474"/>
                    <a:pt x="313" y="675"/>
                  </a:cubicBezTo>
                  <a:lnTo>
                    <a:pt x="717" y="407"/>
                  </a:lnTo>
                  <a:lnTo>
                    <a:pt x="179" y="70"/>
                  </a:lnTo>
                  <a:cubicBezTo>
                    <a:pt x="131" y="23"/>
                    <a:pt x="92" y="0"/>
                    <a:pt x="64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126775" y="3853300"/>
              <a:ext cx="8425" cy="13475"/>
            </a:xfrm>
            <a:custGeom>
              <a:avLst/>
              <a:gdLst/>
              <a:ahLst/>
              <a:cxnLst/>
              <a:rect l="l" t="t" r="r" b="b"/>
              <a:pathLst>
                <a:path w="337" h="539" extrusionOk="0">
                  <a:moveTo>
                    <a:pt x="203" y="1"/>
                  </a:moveTo>
                  <a:cubicBezTo>
                    <a:pt x="135" y="68"/>
                    <a:pt x="1" y="135"/>
                    <a:pt x="135" y="337"/>
                  </a:cubicBezTo>
                  <a:lnTo>
                    <a:pt x="337" y="538"/>
                  </a:lnTo>
                  <a:cubicBezTo>
                    <a:pt x="337" y="404"/>
                    <a:pt x="337" y="270"/>
                    <a:pt x="337" y="202"/>
                  </a:cubicBezTo>
                  <a:cubicBezTo>
                    <a:pt x="337" y="135"/>
                    <a:pt x="203" y="1"/>
                    <a:pt x="203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933500" y="4055000"/>
              <a:ext cx="15150" cy="15150"/>
            </a:xfrm>
            <a:custGeom>
              <a:avLst/>
              <a:gdLst/>
              <a:ahLst/>
              <a:cxnLst/>
              <a:rect l="l" t="t" r="r" b="b"/>
              <a:pathLst>
                <a:path w="606" h="606" extrusionOk="0">
                  <a:moveTo>
                    <a:pt x="202" y="0"/>
                  </a:moveTo>
                  <a:lnTo>
                    <a:pt x="1" y="605"/>
                  </a:lnTo>
                  <a:cubicBezTo>
                    <a:pt x="202" y="403"/>
                    <a:pt x="606" y="336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967125" y="4145750"/>
              <a:ext cx="5050" cy="8425"/>
            </a:xfrm>
            <a:custGeom>
              <a:avLst/>
              <a:gdLst/>
              <a:ahLst/>
              <a:cxnLst/>
              <a:rect l="l" t="t" r="r" b="b"/>
              <a:pathLst>
                <a:path w="202" h="337" extrusionOk="0">
                  <a:moveTo>
                    <a:pt x="135" y="0"/>
                  </a:moveTo>
                  <a:cubicBezTo>
                    <a:pt x="0" y="68"/>
                    <a:pt x="0" y="202"/>
                    <a:pt x="135" y="336"/>
                  </a:cubicBezTo>
                  <a:cubicBezTo>
                    <a:pt x="135" y="269"/>
                    <a:pt x="202" y="202"/>
                    <a:pt x="202" y="135"/>
                  </a:cubicBezTo>
                  <a:cubicBezTo>
                    <a:pt x="202" y="135"/>
                    <a:pt x="135" y="68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3087275" y="4468850"/>
              <a:ext cx="5925" cy="5400"/>
            </a:xfrm>
            <a:custGeom>
              <a:avLst/>
              <a:gdLst/>
              <a:ahLst/>
              <a:cxnLst/>
              <a:rect l="l" t="t" r="r" b="b"/>
              <a:pathLst>
                <a:path w="237" h="216" extrusionOk="0">
                  <a:moveTo>
                    <a:pt x="77" y="1"/>
                  </a:moveTo>
                  <a:cubicBezTo>
                    <a:pt x="35" y="1"/>
                    <a:pt x="1" y="18"/>
                    <a:pt x="35" y="51"/>
                  </a:cubicBezTo>
                  <a:cubicBezTo>
                    <a:pt x="102" y="51"/>
                    <a:pt x="102" y="119"/>
                    <a:pt x="102" y="186"/>
                  </a:cubicBezTo>
                  <a:cubicBezTo>
                    <a:pt x="102" y="208"/>
                    <a:pt x="109" y="216"/>
                    <a:pt x="122" y="216"/>
                  </a:cubicBezTo>
                  <a:cubicBezTo>
                    <a:pt x="147" y="216"/>
                    <a:pt x="191" y="186"/>
                    <a:pt x="236" y="186"/>
                  </a:cubicBezTo>
                  <a:cubicBezTo>
                    <a:pt x="236" y="119"/>
                    <a:pt x="236" y="51"/>
                    <a:pt x="169" y="51"/>
                  </a:cubicBezTo>
                  <a:cubicBezTo>
                    <a:pt x="169" y="18"/>
                    <a:pt x="119" y="1"/>
                    <a:pt x="7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3651150" y="5113825"/>
              <a:ext cx="10125" cy="13475"/>
            </a:xfrm>
            <a:custGeom>
              <a:avLst/>
              <a:gdLst/>
              <a:ahLst/>
              <a:cxnLst/>
              <a:rect l="l" t="t" r="r" b="b"/>
              <a:pathLst>
                <a:path w="405" h="539" extrusionOk="0">
                  <a:moveTo>
                    <a:pt x="203" y="1"/>
                  </a:moveTo>
                  <a:cubicBezTo>
                    <a:pt x="1" y="135"/>
                    <a:pt x="1" y="337"/>
                    <a:pt x="1" y="539"/>
                  </a:cubicBezTo>
                  <a:lnTo>
                    <a:pt x="404" y="539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3857900" y="50987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4" y="1"/>
                    <a:pt x="67" y="135"/>
                    <a:pt x="0" y="135"/>
                  </a:cubicBezTo>
                  <a:lnTo>
                    <a:pt x="134" y="202"/>
                  </a:lnTo>
                  <a:lnTo>
                    <a:pt x="336" y="135"/>
                  </a:lnTo>
                  <a:cubicBezTo>
                    <a:pt x="269" y="135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3867975" y="5058375"/>
              <a:ext cx="6750" cy="5050"/>
            </a:xfrm>
            <a:custGeom>
              <a:avLst/>
              <a:gdLst/>
              <a:ahLst/>
              <a:cxnLst/>
              <a:rect l="l" t="t" r="r" b="b"/>
              <a:pathLst>
                <a:path w="270" h="202" extrusionOk="0">
                  <a:moveTo>
                    <a:pt x="269" y="0"/>
                  </a:moveTo>
                  <a:cubicBezTo>
                    <a:pt x="202" y="67"/>
                    <a:pt x="68" y="67"/>
                    <a:pt x="0" y="67"/>
                  </a:cubicBezTo>
                  <a:cubicBezTo>
                    <a:pt x="0" y="67"/>
                    <a:pt x="68" y="202"/>
                    <a:pt x="68" y="202"/>
                  </a:cubicBezTo>
                  <a:lnTo>
                    <a:pt x="269" y="202"/>
                  </a:lnTo>
                  <a:cubicBezTo>
                    <a:pt x="269" y="135"/>
                    <a:pt x="269" y="67"/>
                    <a:pt x="26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627625" y="5046600"/>
              <a:ext cx="13475" cy="10100"/>
            </a:xfrm>
            <a:custGeom>
              <a:avLst/>
              <a:gdLst/>
              <a:ahLst/>
              <a:cxnLst/>
              <a:rect l="l" t="t" r="r" b="b"/>
              <a:pathLst>
                <a:path w="539" h="404" extrusionOk="0">
                  <a:moveTo>
                    <a:pt x="539" y="1"/>
                  </a:moveTo>
                  <a:cubicBezTo>
                    <a:pt x="337" y="1"/>
                    <a:pt x="1" y="1"/>
                    <a:pt x="1" y="202"/>
                  </a:cubicBezTo>
                  <a:cubicBezTo>
                    <a:pt x="1" y="404"/>
                    <a:pt x="337" y="404"/>
                    <a:pt x="539" y="404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516700" y="5048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135"/>
                    <a:pt x="1" y="203"/>
                  </a:cubicBezTo>
                  <a:lnTo>
                    <a:pt x="135" y="203"/>
                  </a:lnTo>
                  <a:cubicBezTo>
                    <a:pt x="202" y="203"/>
                    <a:pt x="202" y="135"/>
                    <a:pt x="202" y="68"/>
                  </a:cubicBezTo>
                  <a:cubicBezTo>
                    <a:pt x="135" y="68"/>
                    <a:pt x="135" y="68"/>
                    <a:pt x="6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3683100" y="50432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68" y="0"/>
                  </a:moveTo>
                  <a:cubicBezTo>
                    <a:pt x="0" y="67"/>
                    <a:pt x="0" y="135"/>
                    <a:pt x="0" y="202"/>
                  </a:cubicBezTo>
                  <a:cubicBezTo>
                    <a:pt x="0" y="269"/>
                    <a:pt x="68" y="269"/>
                    <a:pt x="135" y="269"/>
                  </a:cubicBezTo>
                  <a:cubicBezTo>
                    <a:pt x="202" y="202"/>
                    <a:pt x="202" y="135"/>
                    <a:pt x="202" y="67"/>
                  </a:cubicBezTo>
                  <a:cubicBezTo>
                    <a:pt x="202" y="0"/>
                    <a:pt x="135" y="0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676375" y="4999075"/>
              <a:ext cx="8425" cy="3850"/>
            </a:xfrm>
            <a:custGeom>
              <a:avLst/>
              <a:gdLst/>
              <a:ahLst/>
              <a:cxnLst/>
              <a:rect l="l" t="t" r="r" b="b"/>
              <a:pathLst>
                <a:path w="337" h="154" extrusionOk="0">
                  <a:moveTo>
                    <a:pt x="162" y="0"/>
                  </a:moveTo>
                  <a:cubicBezTo>
                    <a:pt x="108" y="0"/>
                    <a:pt x="54" y="86"/>
                    <a:pt x="0" y="86"/>
                  </a:cubicBezTo>
                  <a:lnTo>
                    <a:pt x="135" y="154"/>
                  </a:lnTo>
                  <a:lnTo>
                    <a:pt x="337" y="86"/>
                  </a:lnTo>
                  <a:cubicBezTo>
                    <a:pt x="269" y="86"/>
                    <a:pt x="202" y="19"/>
                    <a:pt x="202" y="19"/>
                  </a:cubicBezTo>
                  <a:cubicBezTo>
                    <a:pt x="189" y="6"/>
                    <a:pt x="175" y="0"/>
                    <a:pt x="16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3778900" y="4938575"/>
              <a:ext cx="13875" cy="7875"/>
            </a:xfrm>
            <a:custGeom>
              <a:avLst/>
              <a:gdLst/>
              <a:ahLst/>
              <a:cxnLst/>
              <a:rect l="l" t="t" r="r" b="b"/>
              <a:pathLst>
                <a:path w="555" h="315" extrusionOk="0">
                  <a:moveTo>
                    <a:pt x="61" y="1"/>
                  </a:moveTo>
                  <a:cubicBezTo>
                    <a:pt x="44" y="1"/>
                    <a:pt x="0" y="99"/>
                    <a:pt x="0" y="153"/>
                  </a:cubicBezTo>
                  <a:cubicBezTo>
                    <a:pt x="135" y="153"/>
                    <a:pt x="202" y="221"/>
                    <a:pt x="336" y="288"/>
                  </a:cubicBezTo>
                  <a:cubicBezTo>
                    <a:pt x="390" y="306"/>
                    <a:pt x="435" y="314"/>
                    <a:pt x="467" y="314"/>
                  </a:cubicBezTo>
                  <a:cubicBezTo>
                    <a:pt x="555" y="314"/>
                    <a:pt x="551" y="252"/>
                    <a:pt x="404" y="153"/>
                  </a:cubicBezTo>
                  <a:cubicBezTo>
                    <a:pt x="336" y="19"/>
                    <a:pt x="202" y="19"/>
                    <a:pt x="68" y="19"/>
                  </a:cubicBezTo>
                  <a:cubicBezTo>
                    <a:pt x="68" y="6"/>
                    <a:pt x="65" y="1"/>
                    <a:pt x="6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3501575" y="4630725"/>
              <a:ext cx="6750" cy="5800"/>
            </a:xfrm>
            <a:custGeom>
              <a:avLst/>
              <a:gdLst/>
              <a:ahLst/>
              <a:cxnLst/>
              <a:rect l="l" t="t" r="r" b="b"/>
              <a:pathLst>
                <a:path w="270" h="232" extrusionOk="0">
                  <a:moveTo>
                    <a:pt x="115" y="0"/>
                  </a:moveTo>
                  <a:cubicBezTo>
                    <a:pt x="90" y="0"/>
                    <a:pt x="46" y="30"/>
                    <a:pt x="1" y="30"/>
                  </a:cubicBezTo>
                  <a:lnTo>
                    <a:pt x="68" y="232"/>
                  </a:lnTo>
                  <a:cubicBezTo>
                    <a:pt x="202" y="232"/>
                    <a:pt x="270" y="165"/>
                    <a:pt x="135" y="30"/>
                  </a:cubicBezTo>
                  <a:cubicBezTo>
                    <a:pt x="135" y="8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587300" y="4814675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02"/>
                    <a:pt x="336" y="538"/>
                  </a:cubicBezTo>
                  <a:cubicBezTo>
                    <a:pt x="404" y="336"/>
                    <a:pt x="471" y="202"/>
                    <a:pt x="47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3587300" y="47464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extrusionOk="0">
                  <a:moveTo>
                    <a:pt x="121" y="1"/>
                  </a:moveTo>
                  <a:cubicBezTo>
                    <a:pt x="90" y="1"/>
                    <a:pt x="50" y="16"/>
                    <a:pt x="0" y="41"/>
                  </a:cubicBezTo>
                  <a:cubicBezTo>
                    <a:pt x="0" y="108"/>
                    <a:pt x="0" y="175"/>
                    <a:pt x="0" y="175"/>
                  </a:cubicBezTo>
                  <a:lnTo>
                    <a:pt x="202" y="175"/>
                  </a:lnTo>
                  <a:cubicBezTo>
                    <a:pt x="202" y="48"/>
                    <a:pt x="175" y="1"/>
                    <a:pt x="12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3555350" y="4734925"/>
              <a:ext cx="15175" cy="6275"/>
            </a:xfrm>
            <a:custGeom>
              <a:avLst/>
              <a:gdLst/>
              <a:ahLst/>
              <a:cxnLst/>
              <a:rect l="l" t="t" r="r" b="b"/>
              <a:pathLst>
                <a:path w="607" h="251" extrusionOk="0">
                  <a:moveTo>
                    <a:pt x="367" y="1"/>
                  </a:moveTo>
                  <a:cubicBezTo>
                    <a:pt x="322" y="1"/>
                    <a:pt x="270" y="8"/>
                    <a:pt x="203" y="30"/>
                  </a:cubicBezTo>
                  <a:cubicBezTo>
                    <a:pt x="1" y="30"/>
                    <a:pt x="68" y="232"/>
                    <a:pt x="135" y="232"/>
                  </a:cubicBezTo>
                  <a:cubicBezTo>
                    <a:pt x="148" y="245"/>
                    <a:pt x="166" y="250"/>
                    <a:pt x="187" y="250"/>
                  </a:cubicBezTo>
                  <a:cubicBezTo>
                    <a:pt x="275" y="250"/>
                    <a:pt x="417" y="152"/>
                    <a:pt x="472" y="98"/>
                  </a:cubicBezTo>
                  <a:cubicBezTo>
                    <a:pt x="539" y="98"/>
                    <a:pt x="539" y="30"/>
                    <a:pt x="606" y="30"/>
                  </a:cubicBezTo>
                  <a:cubicBezTo>
                    <a:pt x="516" y="30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570500" y="4728950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134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3595700" y="48009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48" y="1"/>
                  </a:moveTo>
                  <a:cubicBezTo>
                    <a:pt x="22" y="1"/>
                    <a:pt x="0" y="11"/>
                    <a:pt x="0" y="11"/>
                  </a:cubicBezTo>
                  <a:cubicBezTo>
                    <a:pt x="0" y="79"/>
                    <a:pt x="135" y="146"/>
                    <a:pt x="135" y="146"/>
                  </a:cubicBezTo>
                  <a:cubicBezTo>
                    <a:pt x="135" y="25"/>
                    <a:pt x="86" y="1"/>
                    <a:pt x="4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599050" y="4804575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337" y="270"/>
                    <a:pt x="337" y="135"/>
                    <a:pt x="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3691500" y="49054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3792350" y="494575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7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3424275" y="50214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67" y="0"/>
                  </a:moveTo>
                  <a:lnTo>
                    <a:pt x="0" y="135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3429300" y="50264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3706625" y="50835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0" y="34"/>
                    <a:pt x="0" y="68"/>
                  </a:cubicBezTo>
                  <a:cubicBezTo>
                    <a:pt x="0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681425" y="50919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cubicBezTo>
                    <a:pt x="67" y="1"/>
                    <a:pt x="0" y="135"/>
                    <a:pt x="0" y="202"/>
                  </a:cubicBezTo>
                  <a:cubicBezTo>
                    <a:pt x="135" y="135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3673000" y="5097025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cubicBezTo>
                    <a:pt x="1" y="135"/>
                    <a:pt x="1" y="269"/>
                    <a:pt x="337" y="404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731825" y="5107100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337" y="1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995700" y="4260025"/>
              <a:ext cx="6725" cy="10125"/>
            </a:xfrm>
            <a:custGeom>
              <a:avLst/>
              <a:gdLst/>
              <a:ahLst/>
              <a:cxnLst/>
              <a:rect l="l" t="t" r="r" b="b"/>
              <a:pathLst>
                <a:path w="269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995700" y="42297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0" y="1"/>
                  </a:moveTo>
                  <a:lnTo>
                    <a:pt x="67" y="202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983925" y="4224675"/>
              <a:ext cx="11800" cy="5125"/>
            </a:xfrm>
            <a:custGeom>
              <a:avLst/>
              <a:gdLst/>
              <a:ahLst/>
              <a:cxnLst/>
              <a:rect l="l" t="t" r="r" b="b"/>
              <a:pathLst>
                <a:path w="472" h="205" extrusionOk="0">
                  <a:moveTo>
                    <a:pt x="238" y="0"/>
                  </a:moveTo>
                  <a:cubicBezTo>
                    <a:pt x="151" y="0"/>
                    <a:pt x="76" y="92"/>
                    <a:pt x="0" y="205"/>
                  </a:cubicBezTo>
                  <a:lnTo>
                    <a:pt x="471" y="205"/>
                  </a:lnTo>
                  <a:cubicBezTo>
                    <a:pt x="382" y="57"/>
                    <a:pt x="307" y="0"/>
                    <a:pt x="23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915025" y="3967600"/>
              <a:ext cx="10100" cy="13875"/>
            </a:xfrm>
            <a:custGeom>
              <a:avLst/>
              <a:gdLst/>
              <a:ahLst/>
              <a:cxnLst/>
              <a:rect l="l" t="t" r="r" b="b"/>
              <a:pathLst>
                <a:path w="404" h="555" extrusionOk="0">
                  <a:moveTo>
                    <a:pt x="0" y="0"/>
                  </a:moveTo>
                  <a:lnTo>
                    <a:pt x="0" y="404"/>
                  </a:lnTo>
                  <a:cubicBezTo>
                    <a:pt x="67" y="504"/>
                    <a:pt x="135" y="555"/>
                    <a:pt x="202" y="555"/>
                  </a:cubicBezTo>
                  <a:cubicBezTo>
                    <a:pt x="269" y="555"/>
                    <a:pt x="336" y="504"/>
                    <a:pt x="403" y="40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913325" y="3937350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1" y="0"/>
                  </a:moveTo>
                  <a:cubicBezTo>
                    <a:pt x="1" y="135"/>
                    <a:pt x="1" y="269"/>
                    <a:pt x="68" y="403"/>
                  </a:cubicBezTo>
                  <a:cubicBezTo>
                    <a:pt x="337" y="202"/>
                    <a:pt x="270" y="135"/>
                    <a:pt x="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920050" y="3917175"/>
              <a:ext cx="5075" cy="5050"/>
            </a:xfrm>
            <a:custGeom>
              <a:avLst/>
              <a:gdLst/>
              <a:ahLst/>
              <a:cxnLst/>
              <a:rect l="l" t="t" r="r" b="b"/>
              <a:pathLst>
                <a:path w="203" h="202" extrusionOk="0">
                  <a:moveTo>
                    <a:pt x="202" y="0"/>
                  </a:moveTo>
                  <a:lnTo>
                    <a:pt x="1" y="135"/>
                  </a:lnTo>
                  <a:lnTo>
                    <a:pt x="68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3106625" y="3821375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202" y="0"/>
                  </a:moveTo>
                  <a:cubicBezTo>
                    <a:pt x="135" y="0"/>
                    <a:pt x="67" y="68"/>
                    <a:pt x="0" y="202"/>
                  </a:cubicBezTo>
                  <a:lnTo>
                    <a:pt x="403" y="202"/>
                  </a:lnTo>
                  <a:cubicBezTo>
                    <a:pt x="336" y="68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241050" y="4159200"/>
              <a:ext cx="42425" cy="70600"/>
            </a:xfrm>
            <a:custGeom>
              <a:avLst/>
              <a:gdLst/>
              <a:ahLst/>
              <a:cxnLst/>
              <a:rect l="l" t="t" r="r" b="b"/>
              <a:pathLst>
                <a:path w="1697" h="2824" extrusionOk="0">
                  <a:moveTo>
                    <a:pt x="270" y="0"/>
                  </a:moveTo>
                  <a:lnTo>
                    <a:pt x="270" y="0"/>
                  </a:lnTo>
                  <a:cubicBezTo>
                    <a:pt x="404" y="941"/>
                    <a:pt x="1" y="2017"/>
                    <a:pt x="740" y="2824"/>
                  </a:cubicBezTo>
                  <a:cubicBezTo>
                    <a:pt x="790" y="2811"/>
                    <a:pt x="856" y="2808"/>
                    <a:pt x="929" y="2808"/>
                  </a:cubicBezTo>
                  <a:cubicBezTo>
                    <a:pt x="1009" y="2808"/>
                    <a:pt x="1098" y="2812"/>
                    <a:pt x="1186" y="2812"/>
                  </a:cubicBezTo>
                  <a:cubicBezTo>
                    <a:pt x="1450" y="2812"/>
                    <a:pt x="1697" y="2776"/>
                    <a:pt x="1614" y="2488"/>
                  </a:cubicBezTo>
                  <a:cubicBezTo>
                    <a:pt x="1345" y="1614"/>
                    <a:pt x="1345" y="471"/>
                    <a:pt x="27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269625" y="4263675"/>
              <a:ext cx="38675" cy="49025"/>
            </a:xfrm>
            <a:custGeom>
              <a:avLst/>
              <a:gdLst/>
              <a:ahLst/>
              <a:cxnLst/>
              <a:rect l="l" t="t" r="r" b="b"/>
              <a:pathLst>
                <a:path w="1547" h="1961" extrusionOk="0">
                  <a:moveTo>
                    <a:pt x="992" y="0"/>
                  </a:moveTo>
                  <a:cubicBezTo>
                    <a:pt x="620" y="0"/>
                    <a:pt x="326" y="362"/>
                    <a:pt x="1" y="594"/>
                  </a:cubicBezTo>
                  <a:lnTo>
                    <a:pt x="1" y="1468"/>
                  </a:lnTo>
                  <a:cubicBezTo>
                    <a:pt x="300" y="1528"/>
                    <a:pt x="492" y="1960"/>
                    <a:pt x="863" y="1960"/>
                  </a:cubicBezTo>
                  <a:cubicBezTo>
                    <a:pt x="908" y="1960"/>
                    <a:pt x="957" y="1954"/>
                    <a:pt x="1009" y="1939"/>
                  </a:cubicBezTo>
                  <a:cubicBezTo>
                    <a:pt x="1211" y="1401"/>
                    <a:pt x="1345" y="863"/>
                    <a:pt x="1547" y="258"/>
                  </a:cubicBezTo>
                  <a:cubicBezTo>
                    <a:pt x="1340" y="72"/>
                    <a:pt x="1158" y="0"/>
                    <a:pt x="992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3261250" y="2787000"/>
              <a:ext cx="1392900" cy="1257725"/>
            </a:xfrm>
            <a:custGeom>
              <a:avLst/>
              <a:gdLst/>
              <a:ahLst/>
              <a:cxnLst/>
              <a:rect l="l" t="t" r="r" b="b"/>
              <a:pathLst>
                <a:path w="55716" h="50309" extrusionOk="0">
                  <a:moveTo>
                    <a:pt x="25432" y="0"/>
                  </a:moveTo>
                  <a:cubicBezTo>
                    <a:pt x="25242" y="0"/>
                    <a:pt x="25014" y="50"/>
                    <a:pt x="24740" y="164"/>
                  </a:cubicBezTo>
                  <a:cubicBezTo>
                    <a:pt x="22656" y="1106"/>
                    <a:pt x="20505" y="1711"/>
                    <a:pt x="18555" y="2921"/>
                  </a:cubicBezTo>
                  <a:cubicBezTo>
                    <a:pt x="17614" y="3593"/>
                    <a:pt x="16605" y="4131"/>
                    <a:pt x="15597" y="4602"/>
                  </a:cubicBezTo>
                  <a:cubicBezTo>
                    <a:pt x="12908" y="6013"/>
                    <a:pt x="10488" y="7828"/>
                    <a:pt x="7462" y="8501"/>
                  </a:cubicBezTo>
                  <a:cubicBezTo>
                    <a:pt x="6790" y="8568"/>
                    <a:pt x="6185" y="8904"/>
                    <a:pt x="5647" y="9308"/>
                  </a:cubicBezTo>
                  <a:cubicBezTo>
                    <a:pt x="5042" y="9980"/>
                    <a:pt x="4235" y="10450"/>
                    <a:pt x="3294" y="10518"/>
                  </a:cubicBezTo>
                  <a:cubicBezTo>
                    <a:pt x="3025" y="10518"/>
                    <a:pt x="2756" y="10585"/>
                    <a:pt x="2488" y="10719"/>
                  </a:cubicBezTo>
                  <a:cubicBezTo>
                    <a:pt x="67" y="11929"/>
                    <a:pt x="0" y="12131"/>
                    <a:pt x="605" y="14350"/>
                  </a:cubicBezTo>
                  <a:cubicBezTo>
                    <a:pt x="740" y="14686"/>
                    <a:pt x="941" y="15022"/>
                    <a:pt x="1143" y="15358"/>
                  </a:cubicBezTo>
                  <a:cubicBezTo>
                    <a:pt x="1210" y="15560"/>
                    <a:pt x="1277" y="15694"/>
                    <a:pt x="1412" y="15829"/>
                  </a:cubicBezTo>
                  <a:cubicBezTo>
                    <a:pt x="2824" y="17778"/>
                    <a:pt x="4303" y="19661"/>
                    <a:pt x="5782" y="21543"/>
                  </a:cubicBezTo>
                  <a:cubicBezTo>
                    <a:pt x="5849" y="21677"/>
                    <a:pt x="5983" y="21879"/>
                    <a:pt x="6118" y="22014"/>
                  </a:cubicBezTo>
                  <a:cubicBezTo>
                    <a:pt x="6185" y="22148"/>
                    <a:pt x="6320" y="22283"/>
                    <a:pt x="6454" y="22417"/>
                  </a:cubicBezTo>
                  <a:lnTo>
                    <a:pt x="6723" y="22619"/>
                  </a:lnTo>
                  <a:cubicBezTo>
                    <a:pt x="6790" y="22753"/>
                    <a:pt x="6925" y="22888"/>
                    <a:pt x="7059" y="23022"/>
                  </a:cubicBezTo>
                  <a:cubicBezTo>
                    <a:pt x="7328" y="23493"/>
                    <a:pt x="7664" y="23896"/>
                    <a:pt x="8067" y="24232"/>
                  </a:cubicBezTo>
                  <a:cubicBezTo>
                    <a:pt x="8538" y="24636"/>
                    <a:pt x="8874" y="25173"/>
                    <a:pt x="9278" y="25644"/>
                  </a:cubicBezTo>
                  <a:cubicBezTo>
                    <a:pt x="9614" y="25913"/>
                    <a:pt x="9950" y="26182"/>
                    <a:pt x="10286" y="26451"/>
                  </a:cubicBezTo>
                  <a:cubicBezTo>
                    <a:pt x="10757" y="26720"/>
                    <a:pt x="11227" y="27123"/>
                    <a:pt x="11631" y="27526"/>
                  </a:cubicBezTo>
                  <a:cubicBezTo>
                    <a:pt x="11698" y="27661"/>
                    <a:pt x="11832" y="27728"/>
                    <a:pt x="11967" y="27862"/>
                  </a:cubicBezTo>
                  <a:cubicBezTo>
                    <a:pt x="12168" y="28199"/>
                    <a:pt x="12437" y="28535"/>
                    <a:pt x="12639" y="28871"/>
                  </a:cubicBezTo>
                  <a:cubicBezTo>
                    <a:pt x="12908" y="29341"/>
                    <a:pt x="13177" y="29745"/>
                    <a:pt x="13513" y="30148"/>
                  </a:cubicBezTo>
                  <a:cubicBezTo>
                    <a:pt x="16202" y="33980"/>
                    <a:pt x="20168" y="36602"/>
                    <a:pt x="23059" y="40165"/>
                  </a:cubicBezTo>
                  <a:cubicBezTo>
                    <a:pt x="23395" y="40703"/>
                    <a:pt x="24000" y="41106"/>
                    <a:pt x="24673" y="41375"/>
                  </a:cubicBezTo>
                  <a:cubicBezTo>
                    <a:pt x="25211" y="41644"/>
                    <a:pt x="25681" y="42115"/>
                    <a:pt x="25950" y="42653"/>
                  </a:cubicBezTo>
                  <a:cubicBezTo>
                    <a:pt x="26152" y="42989"/>
                    <a:pt x="26488" y="43190"/>
                    <a:pt x="26824" y="43325"/>
                  </a:cubicBezTo>
                  <a:cubicBezTo>
                    <a:pt x="28034" y="43796"/>
                    <a:pt x="29244" y="44266"/>
                    <a:pt x="29580" y="45745"/>
                  </a:cubicBezTo>
                  <a:cubicBezTo>
                    <a:pt x="29629" y="46087"/>
                    <a:pt x="29962" y="46323"/>
                    <a:pt x="30321" y="46323"/>
                  </a:cubicBezTo>
                  <a:cubicBezTo>
                    <a:pt x="30456" y="46323"/>
                    <a:pt x="30595" y="46289"/>
                    <a:pt x="30723" y="46216"/>
                  </a:cubicBezTo>
                  <a:cubicBezTo>
                    <a:pt x="31664" y="45409"/>
                    <a:pt x="33009" y="45207"/>
                    <a:pt x="33480" y="44401"/>
                  </a:cubicBezTo>
                  <a:cubicBezTo>
                    <a:pt x="35900" y="45543"/>
                    <a:pt x="36505" y="48367"/>
                    <a:pt x="38454" y="50048"/>
                  </a:cubicBezTo>
                  <a:cubicBezTo>
                    <a:pt x="38555" y="50115"/>
                    <a:pt x="38539" y="50115"/>
                    <a:pt x="38530" y="50115"/>
                  </a:cubicBezTo>
                  <a:cubicBezTo>
                    <a:pt x="38522" y="50115"/>
                    <a:pt x="38522" y="50115"/>
                    <a:pt x="38656" y="50182"/>
                  </a:cubicBezTo>
                  <a:cubicBezTo>
                    <a:pt x="38860" y="50264"/>
                    <a:pt x="39051" y="50308"/>
                    <a:pt x="39220" y="50308"/>
                  </a:cubicBezTo>
                  <a:cubicBezTo>
                    <a:pt x="39611" y="50308"/>
                    <a:pt x="39887" y="50072"/>
                    <a:pt x="39933" y="49510"/>
                  </a:cubicBezTo>
                  <a:cubicBezTo>
                    <a:pt x="40001" y="49039"/>
                    <a:pt x="39597" y="48636"/>
                    <a:pt x="40001" y="48165"/>
                  </a:cubicBezTo>
                  <a:cubicBezTo>
                    <a:pt x="40349" y="49510"/>
                    <a:pt x="40477" y="49896"/>
                    <a:pt x="41230" y="49896"/>
                  </a:cubicBezTo>
                  <a:cubicBezTo>
                    <a:pt x="41494" y="49896"/>
                    <a:pt x="41834" y="49849"/>
                    <a:pt x="42286" y="49779"/>
                  </a:cubicBezTo>
                  <a:cubicBezTo>
                    <a:pt x="44707" y="49375"/>
                    <a:pt x="46186" y="46955"/>
                    <a:pt x="45446" y="44602"/>
                  </a:cubicBezTo>
                  <a:cubicBezTo>
                    <a:pt x="45177" y="44132"/>
                    <a:pt x="45110" y="43594"/>
                    <a:pt x="45312" y="43123"/>
                  </a:cubicBezTo>
                  <a:cubicBezTo>
                    <a:pt x="46051" y="41644"/>
                    <a:pt x="44438" y="41308"/>
                    <a:pt x="44034" y="40501"/>
                  </a:cubicBezTo>
                  <a:cubicBezTo>
                    <a:pt x="43940" y="40360"/>
                    <a:pt x="43829" y="40309"/>
                    <a:pt x="43707" y="40309"/>
                  </a:cubicBezTo>
                  <a:cubicBezTo>
                    <a:pt x="43482" y="40309"/>
                    <a:pt x="43220" y="40481"/>
                    <a:pt x="42959" y="40569"/>
                  </a:cubicBezTo>
                  <a:cubicBezTo>
                    <a:pt x="42488" y="40636"/>
                    <a:pt x="42555" y="41174"/>
                    <a:pt x="42085" y="41241"/>
                  </a:cubicBezTo>
                  <a:cubicBezTo>
                    <a:pt x="43564" y="39762"/>
                    <a:pt x="43564" y="39762"/>
                    <a:pt x="42555" y="37947"/>
                  </a:cubicBezTo>
                  <a:lnTo>
                    <a:pt x="42152" y="37207"/>
                  </a:lnTo>
                  <a:cubicBezTo>
                    <a:pt x="40068" y="34047"/>
                    <a:pt x="40404" y="31291"/>
                    <a:pt x="43228" y="29073"/>
                  </a:cubicBezTo>
                  <a:cubicBezTo>
                    <a:pt x="44572" y="28131"/>
                    <a:pt x="46118" y="27594"/>
                    <a:pt x="47799" y="27594"/>
                  </a:cubicBezTo>
                  <a:cubicBezTo>
                    <a:pt x="48673" y="27594"/>
                    <a:pt x="49547" y="27526"/>
                    <a:pt x="50421" y="27325"/>
                  </a:cubicBezTo>
                  <a:cubicBezTo>
                    <a:pt x="51497" y="27056"/>
                    <a:pt x="52303" y="26182"/>
                    <a:pt x="52438" y="25106"/>
                  </a:cubicBezTo>
                  <a:cubicBezTo>
                    <a:pt x="52640" y="24367"/>
                    <a:pt x="52035" y="23762"/>
                    <a:pt x="51295" y="23762"/>
                  </a:cubicBezTo>
                  <a:cubicBezTo>
                    <a:pt x="51118" y="23808"/>
                    <a:pt x="50972" y="23829"/>
                    <a:pt x="50851" y="23829"/>
                  </a:cubicBezTo>
                  <a:cubicBezTo>
                    <a:pt x="50094" y="23829"/>
                    <a:pt x="50279" y="23024"/>
                    <a:pt x="49816" y="22619"/>
                  </a:cubicBezTo>
                  <a:cubicBezTo>
                    <a:pt x="50138" y="22469"/>
                    <a:pt x="50446" y="22414"/>
                    <a:pt x="50742" y="22414"/>
                  </a:cubicBezTo>
                  <a:cubicBezTo>
                    <a:pt x="51375" y="22414"/>
                    <a:pt x="51956" y="22662"/>
                    <a:pt x="52505" y="22753"/>
                  </a:cubicBezTo>
                  <a:cubicBezTo>
                    <a:pt x="52644" y="22775"/>
                    <a:pt x="52782" y="22786"/>
                    <a:pt x="52919" y="22786"/>
                  </a:cubicBezTo>
                  <a:cubicBezTo>
                    <a:pt x="54430" y="22786"/>
                    <a:pt x="55715" y="21466"/>
                    <a:pt x="55530" y="19862"/>
                  </a:cubicBezTo>
                  <a:lnTo>
                    <a:pt x="55127" y="19862"/>
                  </a:lnTo>
                  <a:cubicBezTo>
                    <a:pt x="54993" y="19728"/>
                    <a:pt x="54858" y="19593"/>
                    <a:pt x="54724" y="19459"/>
                  </a:cubicBezTo>
                  <a:lnTo>
                    <a:pt x="53917" y="19459"/>
                  </a:lnTo>
                  <a:cubicBezTo>
                    <a:pt x="53426" y="19732"/>
                    <a:pt x="52980" y="20137"/>
                    <a:pt x="52398" y="20137"/>
                  </a:cubicBezTo>
                  <a:cubicBezTo>
                    <a:pt x="52263" y="20137"/>
                    <a:pt x="52120" y="20115"/>
                    <a:pt x="51967" y="20064"/>
                  </a:cubicBezTo>
                  <a:cubicBezTo>
                    <a:pt x="52640" y="20064"/>
                    <a:pt x="53245" y="19997"/>
                    <a:pt x="53110" y="19056"/>
                  </a:cubicBezTo>
                  <a:lnTo>
                    <a:pt x="52707" y="19056"/>
                  </a:lnTo>
                  <a:cubicBezTo>
                    <a:pt x="52572" y="18921"/>
                    <a:pt x="52438" y="18787"/>
                    <a:pt x="52303" y="18652"/>
                  </a:cubicBezTo>
                  <a:lnTo>
                    <a:pt x="51900" y="18652"/>
                  </a:lnTo>
                  <a:cubicBezTo>
                    <a:pt x="51766" y="18518"/>
                    <a:pt x="51631" y="18383"/>
                    <a:pt x="51497" y="18249"/>
                  </a:cubicBezTo>
                  <a:lnTo>
                    <a:pt x="51093" y="18249"/>
                  </a:lnTo>
                  <a:cubicBezTo>
                    <a:pt x="50959" y="18114"/>
                    <a:pt x="50824" y="17980"/>
                    <a:pt x="50690" y="17845"/>
                  </a:cubicBezTo>
                  <a:lnTo>
                    <a:pt x="49816" y="17845"/>
                  </a:lnTo>
                  <a:cubicBezTo>
                    <a:pt x="49682" y="17711"/>
                    <a:pt x="49547" y="17577"/>
                    <a:pt x="49413" y="17442"/>
                  </a:cubicBezTo>
                  <a:cubicBezTo>
                    <a:pt x="49076" y="17240"/>
                    <a:pt x="48673" y="17106"/>
                    <a:pt x="48203" y="17039"/>
                  </a:cubicBezTo>
                  <a:cubicBezTo>
                    <a:pt x="48068" y="16904"/>
                    <a:pt x="47934" y="16770"/>
                    <a:pt x="47799" y="16635"/>
                  </a:cubicBezTo>
                  <a:lnTo>
                    <a:pt x="45379" y="15829"/>
                  </a:lnTo>
                  <a:cubicBezTo>
                    <a:pt x="45278" y="15963"/>
                    <a:pt x="45127" y="16030"/>
                    <a:pt x="44976" y="16030"/>
                  </a:cubicBezTo>
                  <a:cubicBezTo>
                    <a:pt x="44824" y="16030"/>
                    <a:pt x="44673" y="15963"/>
                    <a:pt x="44572" y="15829"/>
                  </a:cubicBezTo>
                  <a:cubicBezTo>
                    <a:pt x="44438" y="15694"/>
                    <a:pt x="44303" y="15560"/>
                    <a:pt x="44169" y="15425"/>
                  </a:cubicBezTo>
                  <a:lnTo>
                    <a:pt x="43765" y="14955"/>
                  </a:lnTo>
                  <a:cubicBezTo>
                    <a:pt x="43967" y="14417"/>
                    <a:pt x="43497" y="14350"/>
                    <a:pt x="43228" y="14081"/>
                  </a:cubicBezTo>
                  <a:cubicBezTo>
                    <a:pt x="43093" y="14013"/>
                    <a:pt x="42959" y="13879"/>
                    <a:pt x="42757" y="13812"/>
                  </a:cubicBezTo>
                  <a:cubicBezTo>
                    <a:pt x="42488" y="13677"/>
                    <a:pt x="42219" y="13476"/>
                    <a:pt x="41950" y="13274"/>
                  </a:cubicBezTo>
                  <a:cubicBezTo>
                    <a:pt x="39194" y="11728"/>
                    <a:pt x="36236" y="10316"/>
                    <a:pt x="33547" y="8635"/>
                  </a:cubicBezTo>
                  <a:cubicBezTo>
                    <a:pt x="31866" y="7425"/>
                    <a:pt x="29984" y="6551"/>
                    <a:pt x="28505" y="5072"/>
                  </a:cubicBezTo>
                  <a:cubicBezTo>
                    <a:pt x="28101" y="4736"/>
                    <a:pt x="27832" y="4333"/>
                    <a:pt x="27631" y="3862"/>
                  </a:cubicBezTo>
                  <a:cubicBezTo>
                    <a:pt x="27564" y="3728"/>
                    <a:pt x="27496" y="3660"/>
                    <a:pt x="27362" y="3391"/>
                  </a:cubicBezTo>
                  <a:cubicBezTo>
                    <a:pt x="27227" y="3190"/>
                    <a:pt x="27093" y="2988"/>
                    <a:pt x="27026" y="2719"/>
                  </a:cubicBezTo>
                  <a:cubicBezTo>
                    <a:pt x="26891" y="2450"/>
                    <a:pt x="26824" y="2181"/>
                    <a:pt x="26757" y="1980"/>
                  </a:cubicBezTo>
                  <a:cubicBezTo>
                    <a:pt x="26422" y="1198"/>
                    <a:pt x="26365" y="0"/>
                    <a:pt x="25432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990675" y="3382050"/>
              <a:ext cx="490800" cy="323450"/>
            </a:xfrm>
            <a:custGeom>
              <a:avLst/>
              <a:gdLst/>
              <a:ahLst/>
              <a:cxnLst/>
              <a:rect l="l" t="t" r="r" b="b"/>
              <a:pathLst>
                <a:path w="19632" h="12938" extrusionOk="0">
                  <a:moveTo>
                    <a:pt x="13330" y="0"/>
                  </a:moveTo>
                  <a:cubicBezTo>
                    <a:pt x="12786" y="0"/>
                    <a:pt x="12242" y="34"/>
                    <a:pt x="11698" y="94"/>
                  </a:cubicBezTo>
                  <a:cubicBezTo>
                    <a:pt x="10959" y="94"/>
                    <a:pt x="10959" y="699"/>
                    <a:pt x="10824" y="1170"/>
                  </a:cubicBezTo>
                  <a:cubicBezTo>
                    <a:pt x="10757" y="1304"/>
                    <a:pt x="10488" y="1506"/>
                    <a:pt x="10354" y="1506"/>
                  </a:cubicBezTo>
                  <a:cubicBezTo>
                    <a:pt x="10141" y="1442"/>
                    <a:pt x="9968" y="1413"/>
                    <a:pt x="9829" y="1413"/>
                  </a:cubicBezTo>
                  <a:cubicBezTo>
                    <a:pt x="9088" y="1413"/>
                    <a:pt x="9278" y="2217"/>
                    <a:pt x="9278" y="2783"/>
                  </a:cubicBezTo>
                  <a:cubicBezTo>
                    <a:pt x="9345" y="3792"/>
                    <a:pt x="9211" y="4464"/>
                    <a:pt x="8001" y="4598"/>
                  </a:cubicBezTo>
                  <a:cubicBezTo>
                    <a:pt x="7261" y="4666"/>
                    <a:pt x="7060" y="5271"/>
                    <a:pt x="7194" y="6145"/>
                  </a:cubicBezTo>
                  <a:cubicBezTo>
                    <a:pt x="7328" y="7691"/>
                    <a:pt x="7060" y="7960"/>
                    <a:pt x="5513" y="8363"/>
                  </a:cubicBezTo>
                  <a:cubicBezTo>
                    <a:pt x="5345" y="8397"/>
                    <a:pt x="5160" y="8413"/>
                    <a:pt x="4967" y="8413"/>
                  </a:cubicBezTo>
                  <a:cubicBezTo>
                    <a:pt x="4774" y="8413"/>
                    <a:pt x="4572" y="8397"/>
                    <a:pt x="4370" y="8363"/>
                  </a:cubicBezTo>
                  <a:cubicBezTo>
                    <a:pt x="2555" y="8363"/>
                    <a:pt x="2286" y="8632"/>
                    <a:pt x="1816" y="10649"/>
                  </a:cubicBezTo>
                  <a:cubicBezTo>
                    <a:pt x="1659" y="10614"/>
                    <a:pt x="1499" y="10597"/>
                    <a:pt x="1337" y="10597"/>
                  </a:cubicBezTo>
                  <a:cubicBezTo>
                    <a:pt x="872" y="10597"/>
                    <a:pt x="400" y="10736"/>
                    <a:pt x="1" y="10985"/>
                  </a:cubicBezTo>
                  <a:cubicBezTo>
                    <a:pt x="404" y="11254"/>
                    <a:pt x="875" y="10985"/>
                    <a:pt x="1211" y="11321"/>
                  </a:cubicBezTo>
                  <a:lnTo>
                    <a:pt x="3093" y="11792"/>
                  </a:lnTo>
                  <a:cubicBezTo>
                    <a:pt x="3717" y="11792"/>
                    <a:pt x="4342" y="11620"/>
                    <a:pt x="4941" y="11620"/>
                  </a:cubicBezTo>
                  <a:cubicBezTo>
                    <a:pt x="5181" y="11620"/>
                    <a:pt x="5417" y="11648"/>
                    <a:pt x="5648" y="11724"/>
                  </a:cubicBezTo>
                  <a:cubicBezTo>
                    <a:pt x="6925" y="12330"/>
                    <a:pt x="8337" y="12397"/>
                    <a:pt x="9681" y="12800"/>
                  </a:cubicBezTo>
                  <a:cubicBezTo>
                    <a:pt x="9912" y="12892"/>
                    <a:pt x="10159" y="12937"/>
                    <a:pt x="10407" y="12937"/>
                  </a:cubicBezTo>
                  <a:cubicBezTo>
                    <a:pt x="10884" y="12937"/>
                    <a:pt x="11368" y="12773"/>
                    <a:pt x="11766" y="12464"/>
                  </a:cubicBezTo>
                  <a:cubicBezTo>
                    <a:pt x="12496" y="11956"/>
                    <a:pt x="12911" y="11688"/>
                    <a:pt x="13302" y="11688"/>
                  </a:cubicBezTo>
                  <a:cubicBezTo>
                    <a:pt x="13738" y="11688"/>
                    <a:pt x="14145" y="12023"/>
                    <a:pt x="14925" y="12733"/>
                  </a:cubicBezTo>
                  <a:cubicBezTo>
                    <a:pt x="15060" y="12464"/>
                    <a:pt x="15194" y="12195"/>
                    <a:pt x="15329" y="11926"/>
                  </a:cubicBezTo>
                  <a:cubicBezTo>
                    <a:pt x="16270" y="10514"/>
                    <a:pt x="16270" y="10514"/>
                    <a:pt x="14656" y="10111"/>
                  </a:cubicBezTo>
                  <a:cubicBezTo>
                    <a:pt x="14724" y="9506"/>
                    <a:pt x="15194" y="9170"/>
                    <a:pt x="15463" y="8766"/>
                  </a:cubicBezTo>
                  <a:cubicBezTo>
                    <a:pt x="15934" y="7758"/>
                    <a:pt x="16875" y="8094"/>
                    <a:pt x="17749" y="7758"/>
                  </a:cubicBezTo>
                  <a:cubicBezTo>
                    <a:pt x="17840" y="7730"/>
                    <a:pt x="17919" y="7717"/>
                    <a:pt x="17989" y="7717"/>
                  </a:cubicBezTo>
                  <a:cubicBezTo>
                    <a:pt x="18588" y="7717"/>
                    <a:pt x="18470" y="8660"/>
                    <a:pt x="18892" y="8901"/>
                  </a:cubicBezTo>
                  <a:cubicBezTo>
                    <a:pt x="18914" y="8923"/>
                    <a:pt x="18944" y="8931"/>
                    <a:pt x="18981" y="8931"/>
                  </a:cubicBezTo>
                  <a:cubicBezTo>
                    <a:pt x="19056" y="8931"/>
                    <a:pt x="19161" y="8901"/>
                    <a:pt x="19295" y="8901"/>
                  </a:cubicBezTo>
                  <a:cubicBezTo>
                    <a:pt x="19631" y="7892"/>
                    <a:pt x="18085" y="6884"/>
                    <a:pt x="19161" y="5808"/>
                  </a:cubicBezTo>
                  <a:cubicBezTo>
                    <a:pt x="19295" y="5607"/>
                    <a:pt x="18824" y="4666"/>
                    <a:pt x="18085" y="4531"/>
                  </a:cubicBezTo>
                  <a:cubicBezTo>
                    <a:pt x="18043" y="4527"/>
                    <a:pt x="18002" y="4525"/>
                    <a:pt x="17964" y="4525"/>
                  </a:cubicBezTo>
                  <a:cubicBezTo>
                    <a:pt x="17330" y="4525"/>
                    <a:pt x="17207" y="5032"/>
                    <a:pt x="17144" y="5539"/>
                  </a:cubicBezTo>
                  <a:cubicBezTo>
                    <a:pt x="17077" y="6145"/>
                    <a:pt x="17009" y="6548"/>
                    <a:pt x="16337" y="6682"/>
                  </a:cubicBezTo>
                  <a:cubicBezTo>
                    <a:pt x="15665" y="4195"/>
                    <a:pt x="15665" y="4195"/>
                    <a:pt x="17883" y="3455"/>
                  </a:cubicBezTo>
                  <a:cubicBezTo>
                    <a:pt x="18354" y="3321"/>
                    <a:pt x="18623" y="2850"/>
                    <a:pt x="18488" y="2380"/>
                  </a:cubicBezTo>
                  <a:cubicBezTo>
                    <a:pt x="18488" y="1707"/>
                    <a:pt x="18152" y="1035"/>
                    <a:pt x="17614" y="699"/>
                  </a:cubicBezTo>
                  <a:cubicBezTo>
                    <a:pt x="17009" y="699"/>
                    <a:pt x="16808" y="1439"/>
                    <a:pt x="16337" y="1439"/>
                  </a:cubicBezTo>
                  <a:cubicBezTo>
                    <a:pt x="15598" y="1170"/>
                    <a:pt x="15866" y="296"/>
                    <a:pt x="15329" y="161"/>
                  </a:cubicBezTo>
                  <a:cubicBezTo>
                    <a:pt x="14662" y="50"/>
                    <a:pt x="13996" y="0"/>
                    <a:pt x="1333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4094875" y="2966000"/>
              <a:ext cx="721025" cy="322750"/>
            </a:xfrm>
            <a:custGeom>
              <a:avLst/>
              <a:gdLst/>
              <a:ahLst/>
              <a:cxnLst/>
              <a:rect l="l" t="t" r="r" b="b"/>
              <a:pathLst>
                <a:path w="28841" h="12910" extrusionOk="0">
                  <a:moveTo>
                    <a:pt x="547" y="1"/>
                  </a:moveTo>
                  <a:cubicBezTo>
                    <a:pt x="83" y="1"/>
                    <a:pt x="41" y="504"/>
                    <a:pt x="0" y="1744"/>
                  </a:cubicBezTo>
                  <a:cubicBezTo>
                    <a:pt x="2756" y="3627"/>
                    <a:pt x="5782" y="5240"/>
                    <a:pt x="8874" y="6585"/>
                  </a:cubicBezTo>
                  <a:cubicBezTo>
                    <a:pt x="9076" y="6853"/>
                    <a:pt x="9412" y="6786"/>
                    <a:pt x="9681" y="6988"/>
                  </a:cubicBezTo>
                  <a:cubicBezTo>
                    <a:pt x="10353" y="7391"/>
                    <a:pt x="11093" y="7459"/>
                    <a:pt x="11698" y="7862"/>
                  </a:cubicBezTo>
                  <a:cubicBezTo>
                    <a:pt x="12303" y="7929"/>
                    <a:pt x="12908" y="8064"/>
                    <a:pt x="13446" y="8333"/>
                  </a:cubicBezTo>
                  <a:cubicBezTo>
                    <a:pt x="15261" y="8938"/>
                    <a:pt x="16942" y="10013"/>
                    <a:pt x="18891" y="10282"/>
                  </a:cubicBezTo>
                  <a:cubicBezTo>
                    <a:pt x="20639" y="11291"/>
                    <a:pt x="22723" y="11425"/>
                    <a:pt x="24606" y="12030"/>
                  </a:cubicBezTo>
                  <a:cubicBezTo>
                    <a:pt x="25470" y="12335"/>
                    <a:pt x="26334" y="12909"/>
                    <a:pt x="27286" y="12909"/>
                  </a:cubicBezTo>
                  <a:cubicBezTo>
                    <a:pt x="27593" y="12909"/>
                    <a:pt x="27908" y="12850"/>
                    <a:pt x="28236" y="12702"/>
                  </a:cubicBezTo>
                  <a:cubicBezTo>
                    <a:pt x="28169" y="12366"/>
                    <a:pt x="28370" y="12030"/>
                    <a:pt x="28639" y="11828"/>
                  </a:cubicBezTo>
                  <a:cubicBezTo>
                    <a:pt x="28841" y="10618"/>
                    <a:pt x="28370" y="9879"/>
                    <a:pt x="27160" y="9744"/>
                  </a:cubicBezTo>
                  <a:cubicBezTo>
                    <a:pt x="26286" y="9610"/>
                    <a:pt x="25412" y="9341"/>
                    <a:pt x="24606" y="9005"/>
                  </a:cubicBezTo>
                  <a:cubicBezTo>
                    <a:pt x="24404" y="8870"/>
                    <a:pt x="24269" y="8803"/>
                    <a:pt x="24135" y="8669"/>
                  </a:cubicBezTo>
                  <a:cubicBezTo>
                    <a:pt x="23945" y="8424"/>
                    <a:pt x="23710" y="8377"/>
                    <a:pt x="23472" y="8377"/>
                  </a:cubicBezTo>
                  <a:cubicBezTo>
                    <a:pt x="23325" y="8377"/>
                    <a:pt x="23176" y="8395"/>
                    <a:pt x="23036" y="8395"/>
                  </a:cubicBezTo>
                  <a:cubicBezTo>
                    <a:pt x="22841" y="8395"/>
                    <a:pt x="22661" y="8361"/>
                    <a:pt x="22522" y="8198"/>
                  </a:cubicBezTo>
                  <a:cubicBezTo>
                    <a:pt x="22185" y="8198"/>
                    <a:pt x="21849" y="8198"/>
                    <a:pt x="21513" y="8064"/>
                  </a:cubicBezTo>
                  <a:cubicBezTo>
                    <a:pt x="18622" y="7391"/>
                    <a:pt x="15866" y="6114"/>
                    <a:pt x="13042" y="5106"/>
                  </a:cubicBezTo>
                  <a:cubicBezTo>
                    <a:pt x="9815" y="3963"/>
                    <a:pt x="6454" y="2954"/>
                    <a:pt x="3496" y="1139"/>
                  </a:cubicBezTo>
                  <a:cubicBezTo>
                    <a:pt x="3025" y="803"/>
                    <a:pt x="2555" y="601"/>
                    <a:pt x="2017" y="534"/>
                  </a:cubicBezTo>
                  <a:cubicBezTo>
                    <a:pt x="1292" y="198"/>
                    <a:pt x="837" y="1"/>
                    <a:pt x="547" y="1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4454525" y="3281875"/>
              <a:ext cx="492475" cy="232500"/>
            </a:xfrm>
            <a:custGeom>
              <a:avLst/>
              <a:gdLst/>
              <a:ahLst/>
              <a:cxnLst/>
              <a:rect l="l" t="t" r="r" b="b"/>
              <a:pathLst>
                <a:path w="19699" h="9300" extrusionOk="0">
                  <a:moveTo>
                    <a:pt x="7799" y="0"/>
                  </a:moveTo>
                  <a:cubicBezTo>
                    <a:pt x="7047" y="1706"/>
                    <a:pt x="6481" y="2364"/>
                    <a:pt x="5376" y="2364"/>
                  </a:cubicBezTo>
                  <a:cubicBezTo>
                    <a:pt x="5001" y="2364"/>
                    <a:pt x="4563" y="2288"/>
                    <a:pt x="4035" y="2151"/>
                  </a:cubicBezTo>
                  <a:cubicBezTo>
                    <a:pt x="3601" y="2073"/>
                    <a:pt x="3168" y="2040"/>
                    <a:pt x="2735" y="2040"/>
                  </a:cubicBezTo>
                  <a:cubicBezTo>
                    <a:pt x="2429" y="2040"/>
                    <a:pt x="2122" y="2056"/>
                    <a:pt x="1816" y="2084"/>
                  </a:cubicBezTo>
                  <a:cubicBezTo>
                    <a:pt x="1547" y="2084"/>
                    <a:pt x="1278" y="2084"/>
                    <a:pt x="1144" y="2420"/>
                  </a:cubicBezTo>
                  <a:cubicBezTo>
                    <a:pt x="1077" y="2689"/>
                    <a:pt x="1211" y="2958"/>
                    <a:pt x="1480" y="3093"/>
                  </a:cubicBezTo>
                  <a:cubicBezTo>
                    <a:pt x="2152" y="3496"/>
                    <a:pt x="2556" y="4303"/>
                    <a:pt x="2421" y="5042"/>
                  </a:cubicBezTo>
                  <a:cubicBezTo>
                    <a:pt x="2475" y="5051"/>
                    <a:pt x="2523" y="5055"/>
                    <a:pt x="2566" y="5055"/>
                  </a:cubicBezTo>
                  <a:cubicBezTo>
                    <a:pt x="2843" y="5055"/>
                    <a:pt x="2901" y="4881"/>
                    <a:pt x="2959" y="4706"/>
                  </a:cubicBezTo>
                  <a:cubicBezTo>
                    <a:pt x="3047" y="4396"/>
                    <a:pt x="3194" y="4203"/>
                    <a:pt x="3399" y="4203"/>
                  </a:cubicBezTo>
                  <a:cubicBezTo>
                    <a:pt x="3506" y="4203"/>
                    <a:pt x="3628" y="4255"/>
                    <a:pt x="3766" y="4370"/>
                  </a:cubicBezTo>
                  <a:cubicBezTo>
                    <a:pt x="4102" y="4572"/>
                    <a:pt x="4572" y="4908"/>
                    <a:pt x="4371" y="5311"/>
                  </a:cubicBezTo>
                  <a:cubicBezTo>
                    <a:pt x="3900" y="5983"/>
                    <a:pt x="3362" y="6588"/>
                    <a:pt x="2824" y="7059"/>
                  </a:cubicBezTo>
                  <a:cubicBezTo>
                    <a:pt x="2656" y="7203"/>
                    <a:pt x="2497" y="7262"/>
                    <a:pt x="2342" y="7262"/>
                  </a:cubicBezTo>
                  <a:cubicBezTo>
                    <a:pt x="2065" y="7262"/>
                    <a:pt x="1806" y="7073"/>
                    <a:pt x="1547" y="6857"/>
                  </a:cubicBezTo>
                  <a:cubicBezTo>
                    <a:pt x="1386" y="6765"/>
                    <a:pt x="1240" y="6720"/>
                    <a:pt x="1116" y="6720"/>
                  </a:cubicBezTo>
                  <a:cubicBezTo>
                    <a:pt x="878" y="6720"/>
                    <a:pt x="717" y="6884"/>
                    <a:pt x="673" y="7194"/>
                  </a:cubicBezTo>
                  <a:cubicBezTo>
                    <a:pt x="673" y="7731"/>
                    <a:pt x="337" y="7664"/>
                    <a:pt x="1" y="7731"/>
                  </a:cubicBezTo>
                  <a:lnTo>
                    <a:pt x="539" y="8067"/>
                  </a:lnTo>
                  <a:cubicBezTo>
                    <a:pt x="1345" y="8673"/>
                    <a:pt x="2488" y="8471"/>
                    <a:pt x="3430" y="8874"/>
                  </a:cubicBezTo>
                  <a:cubicBezTo>
                    <a:pt x="4027" y="8874"/>
                    <a:pt x="4518" y="9299"/>
                    <a:pt x="5140" y="9299"/>
                  </a:cubicBezTo>
                  <a:cubicBezTo>
                    <a:pt x="5217" y="9299"/>
                    <a:pt x="5297" y="9293"/>
                    <a:pt x="5379" y="9278"/>
                  </a:cubicBezTo>
                  <a:cubicBezTo>
                    <a:pt x="5469" y="9278"/>
                    <a:pt x="5573" y="9285"/>
                    <a:pt x="5680" y="9285"/>
                  </a:cubicBezTo>
                  <a:cubicBezTo>
                    <a:pt x="5895" y="9285"/>
                    <a:pt x="6119" y="9255"/>
                    <a:pt x="6253" y="9076"/>
                  </a:cubicBezTo>
                  <a:cubicBezTo>
                    <a:pt x="5783" y="8404"/>
                    <a:pt x="5110" y="7933"/>
                    <a:pt x="4304" y="7731"/>
                  </a:cubicBezTo>
                  <a:cubicBezTo>
                    <a:pt x="4942" y="7554"/>
                    <a:pt x="5244" y="7470"/>
                    <a:pt x="5475" y="7470"/>
                  </a:cubicBezTo>
                  <a:cubicBezTo>
                    <a:pt x="5682" y="7470"/>
                    <a:pt x="5833" y="7537"/>
                    <a:pt x="6119" y="7664"/>
                  </a:cubicBezTo>
                  <a:cubicBezTo>
                    <a:pt x="6522" y="7866"/>
                    <a:pt x="6858" y="8000"/>
                    <a:pt x="7262" y="8067"/>
                  </a:cubicBezTo>
                  <a:cubicBezTo>
                    <a:pt x="7331" y="8080"/>
                    <a:pt x="7400" y="8086"/>
                    <a:pt x="7467" y="8086"/>
                  </a:cubicBezTo>
                  <a:cubicBezTo>
                    <a:pt x="8109" y="8086"/>
                    <a:pt x="8600" y="7527"/>
                    <a:pt x="8539" y="6857"/>
                  </a:cubicBezTo>
                  <a:cubicBezTo>
                    <a:pt x="8593" y="6317"/>
                    <a:pt x="8560" y="5820"/>
                    <a:pt x="8057" y="5820"/>
                  </a:cubicBezTo>
                  <a:cubicBezTo>
                    <a:pt x="7934" y="5820"/>
                    <a:pt x="7783" y="5850"/>
                    <a:pt x="7598" y="5916"/>
                  </a:cubicBezTo>
                  <a:cubicBezTo>
                    <a:pt x="7562" y="5925"/>
                    <a:pt x="7527" y="5929"/>
                    <a:pt x="7492" y="5929"/>
                  </a:cubicBezTo>
                  <a:cubicBezTo>
                    <a:pt x="7263" y="5929"/>
                    <a:pt x="7060" y="5746"/>
                    <a:pt x="7060" y="5513"/>
                  </a:cubicBezTo>
                  <a:cubicBezTo>
                    <a:pt x="6858" y="5109"/>
                    <a:pt x="7060" y="4639"/>
                    <a:pt x="7463" y="4437"/>
                  </a:cubicBezTo>
                  <a:cubicBezTo>
                    <a:pt x="7564" y="4370"/>
                    <a:pt x="7682" y="4336"/>
                    <a:pt x="7799" y="4336"/>
                  </a:cubicBezTo>
                  <a:cubicBezTo>
                    <a:pt x="7917" y="4336"/>
                    <a:pt x="8035" y="4370"/>
                    <a:pt x="8136" y="4437"/>
                  </a:cubicBezTo>
                  <a:cubicBezTo>
                    <a:pt x="9077" y="5311"/>
                    <a:pt x="10623" y="5446"/>
                    <a:pt x="10690" y="7395"/>
                  </a:cubicBezTo>
                  <a:cubicBezTo>
                    <a:pt x="11497" y="6454"/>
                    <a:pt x="11900" y="5647"/>
                    <a:pt x="12640" y="5177"/>
                  </a:cubicBezTo>
                  <a:cubicBezTo>
                    <a:pt x="13178" y="4841"/>
                    <a:pt x="13043" y="4370"/>
                    <a:pt x="12774" y="3967"/>
                  </a:cubicBezTo>
                  <a:cubicBezTo>
                    <a:pt x="12169" y="3362"/>
                    <a:pt x="12102" y="2488"/>
                    <a:pt x="12505" y="1815"/>
                  </a:cubicBezTo>
                  <a:cubicBezTo>
                    <a:pt x="12563" y="1814"/>
                    <a:pt x="12620" y="1813"/>
                    <a:pt x="12676" y="1813"/>
                  </a:cubicBezTo>
                  <a:cubicBezTo>
                    <a:pt x="14855" y="1813"/>
                    <a:pt x="16084" y="3076"/>
                    <a:pt x="16673" y="5042"/>
                  </a:cubicBezTo>
                  <a:cubicBezTo>
                    <a:pt x="17413" y="4504"/>
                    <a:pt x="16405" y="3630"/>
                    <a:pt x="17279" y="3429"/>
                  </a:cubicBezTo>
                  <a:cubicBezTo>
                    <a:pt x="17414" y="3387"/>
                    <a:pt x="17538" y="3368"/>
                    <a:pt x="17652" y="3368"/>
                  </a:cubicBezTo>
                  <a:cubicBezTo>
                    <a:pt x="18276" y="3368"/>
                    <a:pt x="18608" y="3936"/>
                    <a:pt x="18892" y="4504"/>
                  </a:cubicBezTo>
                  <a:cubicBezTo>
                    <a:pt x="18892" y="4639"/>
                    <a:pt x="19094" y="4639"/>
                    <a:pt x="19228" y="4639"/>
                  </a:cubicBezTo>
                  <a:cubicBezTo>
                    <a:pt x="19699" y="3362"/>
                    <a:pt x="19564" y="2958"/>
                    <a:pt x="18489" y="2555"/>
                  </a:cubicBezTo>
                  <a:cubicBezTo>
                    <a:pt x="16606" y="1681"/>
                    <a:pt x="14724" y="1143"/>
                    <a:pt x="12707" y="874"/>
                  </a:cubicBezTo>
                  <a:cubicBezTo>
                    <a:pt x="11026" y="740"/>
                    <a:pt x="9413" y="471"/>
                    <a:pt x="7799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5478075" y="3382450"/>
              <a:ext cx="200025" cy="233900"/>
            </a:xfrm>
            <a:custGeom>
              <a:avLst/>
              <a:gdLst/>
              <a:ahLst/>
              <a:cxnLst/>
              <a:rect l="l" t="t" r="r" b="b"/>
              <a:pathLst>
                <a:path w="8001" h="9356" extrusionOk="0">
                  <a:moveTo>
                    <a:pt x="1432" y="0"/>
                  </a:moveTo>
                  <a:cubicBezTo>
                    <a:pt x="1264" y="0"/>
                    <a:pt x="1078" y="4"/>
                    <a:pt x="875" y="11"/>
                  </a:cubicBezTo>
                  <a:cubicBezTo>
                    <a:pt x="539" y="11"/>
                    <a:pt x="135" y="11"/>
                    <a:pt x="1" y="414"/>
                  </a:cubicBezTo>
                  <a:cubicBezTo>
                    <a:pt x="68" y="549"/>
                    <a:pt x="68" y="750"/>
                    <a:pt x="135" y="818"/>
                  </a:cubicBezTo>
                  <a:cubicBezTo>
                    <a:pt x="1144" y="1691"/>
                    <a:pt x="68" y="2498"/>
                    <a:pt x="68" y="3305"/>
                  </a:cubicBezTo>
                  <a:cubicBezTo>
                    <a:pt x="68" y="4313"/>
                    <a:pt x="1681" y="4448"/>
                    <a:pt x="1480" y="5725"/>
                  </a:cubicBezTo>
                  <a:cubicBezTo>
                    <a:pt x="1480" y="6465"/>
                    <a:pt x="1278" y="7204"/>
                    <a:pt x="875" y="7809"/>
                  </a:cubicBezTo>
                  <a:cubicBezTo>
                    <a:pt x="606" y="8078"/>
                    <a:pt x="673" y="8482"/>
                    <a:pt x="942" y="8683"/>
                  </a:cubicBezTo>
                  <a:cubicBezTo>
                    <a:pt x="1116" y="8813"/>
                    <a:pt x="1345" y="8888"/>
                    <a:pt x="1559" y="8888"/>
                  </a:cubicBezTo>
                  <a:cubicBezTo>
                    <a:pt x="1676" y="8888"/>
                    <a:pt x="1788" y="8865"/>
                    <a:pt x="1883" y="8818"/>
                  </a:cubicBezTo>
                  <a:cubicBezTo>
                    <a:pt x="2085" y="8683"/>
                    <a:pt x="2219" y="8549"/>
                    <a:pt x="2354" y="8347"/>
                  </a:cubicBezTo>
                  <a:cubicBezTo>
                    <a:pt x="2610" y="8039"/>
                    <a:pt x="2808" y="7907"/>
                    <a:pt x="2966" y="7907"/>
                  </a:cubicBezTo>
                  <a:cubicBezTo>
                    <a:pt x="3222" y="7907"/>
                    <a:pt x="3372" y="8252"/>
                    <a:pt x="3497" y="8750"/>
                  </a:cubicBezTo>
                  <a:cubicBezTo>
                    <a:pt x="3564" y="8952"/>
                    <a:pt x="3429" y="9221"/>
                    <a:pt x="3967" y="9355"/>
                  </a:cubicBezTo>
                  <a:cubicBezTo>
                    <a:pt x="3631" y="7540"/>
                    <a:pt x="5648" y="6397"/>
                    <a:pt x="5177" y="4582"/>
                  </a:cubicBezTo>
                  <a:cubicBezTo>
                    <a:pt x="5263" y="4550"/>
                    <a:pt x="5345" y="4537"/>
                    <a:pt x="5425" y="4537"/>
                  </a:cubicBezTo>
                  <a:cubicBezTo>
                    <a:pt x="5817" y="4537"/>
                    <a:pt x="6153" y="4857"/>
                    <a:pt x="6562" y="4857"/>
                  </a:cubicBezTo>
                  <a:cubicBezTo>
                    <a:pt x="6593" y="4857"/>
                    <a:pt x="6624" y="4855"/>
                    <a:pt x="6656" y="4851"/>
                  </a:cubicBezTo>
                  <a:lnTo>
                    <a:pt x="6724" y="4784"/>
                  </a:lnTo>
                  <a:cubicBezTo>
                    <a:pt x="6724" y="4650"/>
                    <a:pt x="6724" y="4515"/>
                    <a:pt x="6724" y="4381"/>
                  </a:cubicBezTo>
                  <a:cubicBezTo>
                    <a:pt x="5984" y="2969"/>
                    <a:pt x="5984" y="2969"/>
                    <a:pt x="7329" y="2162"/>
                  </a:cubicBezTo>
                  <a:cubicBezTo>
                    <a:pt x="7665" y="1893"/>
                    <a:pt x="8001" y="1759"/>
                    <a:pt x="7799" y="1221"/>
                  </a:cubicBezTo>
                  <a:cubicBezTo>
                    <a:pt x="7559" y="741"/>
                    <a:pt x="7319" y="46"/>
                    <a:pt x="6792" y="46"/>
                  </a:cubicBezTo>
                  <a:cubicBezTo>
                    <a:pt x="6729" y="46"/>
                    <a:pt x="6661" y="56"/>
                    <a:pt x="6589" y="78"/>
                  </a:cubicBezTo>
                  <a:cubicBezTo>
                    <a:pt x="5513" y="414"/>
                    <a:pt x="4102" y="11"/>
                    <a:pt x="3631" y="1624"/>
                  </a:cubicBezTo>
                  <a:cubicBezTo>
                    <a:pt x="3579" y="1987"/>
                    <a:pt x="3248" y="2230"/>
                    <a:pt x="2883" y="2230"/>
                  </a:cubicBezTo>
                  <a:cubicBezTo>
                    <a:pt x="2775" y="2230"/>
                    <a:pt x="2663" y="2208"/>
                    <a:pt x="2555" y="2162"/>
                  </a:cubicBezTo>
                  <a:cubicBezTo>
                    <a:pt x="3101" y="342"/>
                    <a:pt x="2990" y="0"/>
                    <a:pt x="1432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4565450" y="3223050"/>
              <a:ext cx="274000" cy="80700"/>
            </a:xfrm>
            <a:custGeom>
              <a:avLst/>
              <a:gdLst/>
              <a:ahLst/>
              <a:cxnLst/>
              <a:rect l="l" t="t" r="r" b="b"/>
              <a:pathLst>
                <a:path w="10960" h="3228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807"/>
                    <a:pt x="1480" y="874"/>
                    <a:pt x="2287" y="1143"/>
                  </a:cubicBezTo>
                  <a:cubicBezTo>
                    <a:pt x="3497" y="1546"/>
                    <a:pt x="4774" y="1681"/>
                    <a:pt x="5917" y="2151"/>
                  </a:cubicBezTo>
                  <a:cubicBezTo>
                    <a:pt x="7530" y="2756"/>
                    <a:pt x="9278" y="3093"/>
                    <a:pt x="10959" y="3227"/>
                  </a:cubicBezTo>
                  <a:cubicBezTo>
                    <a:pt x="10623" y="2622"/>
                    <a:pt x="9883" y="2756"/>
                    <a:pt x="9346" y="2353"/>
                  </a:cubicBezTo>
                  <a:cubicBezTo>
                    <a:pt x="8472" y="2353"/>
                    <a:pt x="7530" y="2151"/>
                    <a:pt x="6657" y="1815"/>
                  </a:cubicBezTo>
                  <a:cubicBezTo>
                    <a:pt x="4438" y="1210"/>
                    <a:pt x="2219" y="605"/>
                    <a:pt x="1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5113375" y="3445975"/>
              <a:ext cx="77325" cy="56625"/>
            </a:xfrm>
            <a:custGeom>
              <a:avLst/>
              <a:gdLst/>
              <a:ahLst/>
              <a:cxnLst/>
              <a:rect l="l" t="t" r="r" b="b"/>
              <a:pathLst>
                <a:path w="3093" h="2265" extrusionOk="0">
                  <a:moveTo>
                    <a:pt x="2034" y="1"/>
                  </a:moveTo>
                  <a:cubicBezTo>
                    <a:pt x="1945" y="1"/>
                    <a:pt x="1850" y="28"/>
                    <a:pt x="1748" y="92"/>
                  </a:cubicBezTo>
                  <a:cubicBezTo>
                    <a:pt x="1210" y="495"/>
                    <a:pt x="336" y="495"/>
                    <a:pt x="67" y="1302"/>
                  </a:cubicBezTo>
                  <a:cubicBezTo>
                    <a:pt x="0" y="1503"/>
                    <a:pt x="67" y="1772"/>
                    <a:pt x="202" y="2041"/>
                  </a:cubicBezTo>
                  <a:cubicBezTo>
                    <a:pt x="281" y="2199"/>
                    <a:pt x="452" y="2264"/>
                    <a:pt x="634" y="2264"/>
                  </a:cubicBezTo>
                  <a:cubicBezTo>
                    <a:pt x="763" y="2264"/>
                    <a:pt x="897" y="2231"/>
                    <a:pt x="1009" y="2176"/>
                  </a:cubicBezTo>
                  <a:cubicBezTo>
                    <a:pt x="1614" y="1772"/>
                    <a:pt x="2219" y="1369"/>
                    <a:pt x="3093" y="831"/>
                  </a:cubicBezTo>
                  <a:cubicBezTo>
                    <a:pt x="2711" y="504"/>
                    <a:pt x="2418" y="1"/>
                    <a:pt x="203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541925" y="3261700"/>
              <a:ext cx="65575" cy="35175"/>
            </a:xfrm>
            <a:custGeom>
              <a:avLst/>
              <a:gdLst/>
              <a:ahLst/>
              <a:cxnLst/>
              <a:rect l="l" t="t" r="r" b="b"/>
              <a:pathLst>
                <a:path w="2623" h="1407" extrusionOk="0">
                  <a:moveTo>
                    <a:pt x="1816" y="0"/>
                  </a:moveTo>
                  <a:cubicBezTo>
                    <a:pt x="1614" y="807"/>
                    <a:pt x="808" y="740"/>
                    <a:pt x="1" y="1009"/>
                  </a:cubicBezTo>
                  <a:cubicBezTo>
                    <a:pt x="753" y="1259"/>
                    <a:pt x="1193" y="1406"/>
                    <a:pt x="1508" y="1406"/>
                  </a:cubicBezTo>
                  <a:cubicBezTo>
                    <a:pt x="1954" y="1406"/>
                    <a:pt x="2150" y="1113"/>
                    <a:pt x="2623" y="404"/>
                  </a:cubicBezTo>
                  <a:lnTo>
                    <a:pt x="1816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5419250" y="3651625"/>
              <a:ext cx="20200" cy="38675"/>
            </a:xfrm>
            <a:custGeom>
              <a:avLst/>
              <a:gdLst/>
              <a:ahLst/>
              <a:cxnLst/>
              <a:rect l="l" t="t" r="r" b="b"/>
              <a:pathLst>
                <a:path w="808" h="1547" extrusionOk="0">
                  <a:moveTo>
                    <a:pt x="807" y="0"/>
                  </a:moveTo>
                  <a:lnTo>
                    <a:pt x="807" y="0"/>
                  </a:lnTo>
                  <a:cubicBezTo>
                    <a:pt x="1" y="807"/>
                    <a:pt x="1" y="807"/>
                    <a:pt x="539" y="1547"/>
                  </a:cubicBezTo>
                  <a:cubicBezTo>
                    <a:pt x="606" y="941"/>
                    <a:pt x="673" y="471"/>
                    <a:pt x="807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632700" y="3505400"/>
              <a:ext cx="23550" cy="17275"/>
            </a:xfrm>
            <a:custGeom>
              <a:avLst/>
              <a:gdLst/>
              <a:ahLst/>
              <a:cxnLst/>
              <a:rect l="l" t="t" r="r" b="b"/>
              <a:pathLst>
                <a:path w="942" h="691" extrusionOk="0">
                  <a:moveTo>
                    <a:pt x="403" y="0"/>
                  </a:moveTo>
                  <a:cubicBezTo>
                    <a:pt x="135" y="68"/>
                    <a:pt x="0" y="135"/>
                    <a:pt x="0" y="404"/>
                  </a:cubicBezTo>
                  <a:cubicBezTo>
                    <a:pt x="55" y="570"/>
                    <a:pt x="202" y="690"/>
                    <a:pt x="327" y="690"/>
                  </a:cubicBezTo>
                  <a:cubicBezTo>
                    <a:pt x="354" y="690"/>
                    <a:pt x="380" y="685"/>
                    <a:pt x="403" y="673"/>
                  </a:cubicBezTo>
                  <a:cubicBezTo>
                    <a:pt x="740" y="673"/>
                    <a:pt x="941" y="538"/>
                    <a:pt x="807" y="202"/>
                  </a:cubicBezTo>
                  <a:cubicBezTo>
                    <a:pt x="740" y="135"/>
                    <a:pt x="538" y="68"/>
                    <a:pt x="403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4336875" y="3140475"/>
              <a:ext cx="48775" cy="22075"/>
            </a:xfrm>
            <a:custGeom>
              <a:avLst/>
              <a:gdLst/>
              <a:ahLst/>
              <a:cxnLst/>
              <a:rect l="l" t="t" r="r" b="b"/>
              <a:pathLst>
                <a:path w="1951" h="883" extrusionOk="0">
                  <a:moveTo>
                    <a:pt x="188" y="0"/>
                  </a:moveTo>
                  <a:cubicBezTo>
                    <a:pt x="126" y="0"/>
                    <a:pt x="63" y="3"/>
                    <a:pt x="1" y="9"/>
                  </a:cubicBezTo>
                  <a:lnTo>
                    <a:pt x="808" y="883"/>
                  </a:lnTo>
                  <a:lnTo>
                    <a:pt x="1951" y="883"/>
                  </a:lnTo>
                  <a:cubicBezTo>
                    <a:pt x="1520" y="329"/>
                    <a:pt x="864" y="0"/>
                    <a:pt x="188" y="0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469875" y="3654850"/>
              <a:ext cx="25025" cy="25800"/>
            </a:xfrm>
            <a:custGeom>
              <a:avLst/>
              <a:gdLst/>
              <a:ahLst/>
              <a:cxnLst/>
              <a:rect l="l" t="t" r="r" b="b"/>
              <a:pathLst>
                <a:path w="1001" h="1032" extrusionOk="0">
                  <a:moveTo>
                    <a:pt x="909" y="0"/>
                  </a:moveTo>
                  <a:cubicBezTo>
                    <a:pt x="411" y="0"/>
                    <a:pt x="0" y="507"/>
                    <a:pt x="127" y="1014"/>
                  </a:cubicBezTo>
                  <a:cubicBezTo>
                    <a:pt x="176" y="1026"/>
                    <a:pt x="220" y="1032"/>
                    <a:pt x="261" y="1032"/>
                  </a:cubicBezTo>
                  <a:cubicBezTo>
                    <a:pt x="668" y="1032"/>
                    <a:pt x="695" y="470"/>
                    <a:pt x="1001" y="409"/>
                  </a:cubicBezTo>
                  <a:lnTo>
                    <a:pt x="1001" y="6"/>
                  </a:lnTo>
                  <a:cubicBezTo>
                    <a:pt x="970" y="2"/>
                    <a:pt x="940" y="0"/>
                    <a:pt x="909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5496575" y="3665075"/>
              <a:ext cx="28600" cy="21875"/>
            </a:xfrm>
            <a:custGeom>
              <a:avLst/>
              <a:gdLst/>
              <a:ahLst/>
              <a:cxnLst/>
              <a:rect l="l" t="t" r="r" b="b"/>
              <a:pathLst>
                <a:path w="1144" h="875" extrusionOk="0">
                  <a:moveTo>
                    <a:pt x="0" y="0"/>
                  </a:moveTo>
                  <a:cubicBezTo>
                    <a:pt x="0" y="605"/>
                    <a:pt x="269" y="874"/>
                    <a:pt x="807" y="874"/>
                  </a:cubicBezTo>
                  <a:lnTo>
                    <a:pt x="1009" y="874"/>
                  </a:lnTo>
                  <a:lnTo>
                    <a:pt x="1143" y="807"/>
                  </a:lnTo>
                  <a:cubicBezTo>
                    <a:pt x="941" y="336"/>
                    <a:pt x="471" y="0"/>
                    <a:pt x="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5681450" y="3377200"/>
              <a:ext cx="11775" cy="11025"/>
            </a:xfrm>
            <a:custGeom>
              <a:avLst/>
              <a:gdLst/>
              <a:ahLst/>
              <a:cxnLst/>
              <a:rect l="l" t="t" r="r" b="b"/>
              <a:pathLst>
                <a:path w="471" h="441" extrusionOk="0">
                  <a:moveTo>
                    <a:pt x="186" y="1"/>
                  </a:moveTo>
                  <a:cubicBezTo>
                    <a:pt x="165" y="1"/>
                    <a:pt x="148" y="6"/>
                    <a:pt x="135" y="19"/>
                  </a:cubicBezTo>
                  <a:cubicBezTo>
                    <a:pt x="68" y="19"/>
                    <a:pt x="0" y="221"/>
                    <a:pt x="0" y="288"/>
                  </a:cubicBezTo>
                  <a:cubicBezTo>
                    <a:pt x="55" y="342"/>
                    <a:pt x="153" y="441"/>
                    <a:pt x="260" y="441"/>
                  </a:cubicBezTo>
                  <a:cubicBezTo>
                    <a:pt x="285" y="441"/>
                    <a:pt x="311" y="435"/>
                    <a:pt x="336" y="422"/>
                  </a:cubicBezTo>
                  <a:cubicBezTo>
                    <a:pt x="404" y="422"/>
                    <a:pt x="404" y="221"/>
                    <a:pt x="471" y="154"/>
                  </a:cubicBezTo>
                  <a:cubicBezTo>
                    <a:pt x="417" y="99"/>
                    <a:pt x="274" y="1"/>
                    <a:pt x="186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5504975" y="3637525"/>
              <a:ext cx="13475" cy="7400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375" y="0"/>
                  </a:moveTo>
                  <a:cubicBezTo>
                    <a:pt x="341" y="0"/>
                    <a:pt x="305" y="8"/>
                    <a:pt x="269" y="26"/>
                  </a:cubicBezTo>
                  <a:lnTo>
                    <a:pt x="0" y="295"/>
                  </a:lnTo>
                  <a:lnTo>
                    <a:pt x="404" y="295"/>
                  </a:lnTo>
                  <a:cubicBezTo>
                    <a:pt x="404" y="228"/>
                    <a:pt x="538" y="161"/>
                    <a:pt x="538" y="161"/>
                  </a:cubicBezTo>
                  <a:cubicBezTo>
                    <a:pt x="538" y="62"/>
                    <a:pt x="466" y="0"/>
                    <a:pt x="375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375550" y="3181025"/>
              <a:ext cx="20175" cy="7575"/>
            </a:xfrm>
            <a:custGeom>
              <a:avLst/>
              <a:gdLst/>
              <a:ahLst/>
              <a:cxnLst/>
              <a:rect l="l" t="t" r="r" b="b"/>
              <a:pathLst>
                <a:path w="807" h="303" extrusionOk="0">
                  <a:moveTo>
                    <a:pt x="0" y="0"/>
                  </a:moveTo>
                  <a:cubicBezTo>
                    <a:pt x="135" y="202"/>
                    <a:pt x="269" y="303"/>
                    <a:pt x="404" y="303"/>
                  </a:cubicBezTo>
                  <a:cubicBezTo>
                    <a:pt x="538" y="303"/>
                    <a:pt x="672" y="202"/>
                    <a:pt x="807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4365450" y="3170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4456225" y="3201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4496550" y="32213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4526800" y="3233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4546975" y="32415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4567150" y="32516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4627650" y="32717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5494900" y="36449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4940250" y="3143700"/>
              <a:ext cx="606775" cy="149550"/>
            </a:xfrm>
            <a:custGeom>
              <a:avLst/>
              <a:gdLst/>
              <a:ahLst/>
              <a:cxnLst/>
              <a:rect l="l" t="t" r="r" b="b"/>
              <a:pathLst>
                <a:path w="24271" h="5982" extrusionOk="0">
                  <a:moveTo>
                    <a:pt x="16778" y="1"/>
                  </a:moveTo>
                  <a:cubicBezTo>
                    <a:pt x="15411" y="1"/>
                    <a:pt x="14154" y="854"/>
                    <a:pt x="13715" y="2233"/>
                  </a:cubicBezTo>
                  <a:cubicBezTo>
                    <a:pt x="13358" y="1742"/>
                    <a:pt x="13090" y="1162"/>
                    <a:pt x="12714" y="1162"/>
                  </a:cubicBezTo>
                  <a:cubicBezTo>
                    <a:pt x="12524" y="1162"/>
                    <a:pt x="12306" y="1311"/>
                    <a:pt x="12035" y="1695"/>
                  </a:cubicBezTo>
                  <a:cubicBezTo>
                    <a:pt x="11872" y="1955"/>
                    <a:pt x="11694" y="2074"/>
                    <a:pt x="11515" y="2074"/>
                  </a:cubicBezTo>
                  <a:cubicBezTo>
                    <a:pt x="11324" y="2074"/>
                    <a:pt x="11133" y="1938"/>
                    <a:pt x="10959" y="1695"/>
                  </a:cubicBezTo>
                  <a:cubicBezTo>
                    <a:pt x="10576" y="1142"/>
                    <a:pt x="9923" y="831"/>
                    <a:pt x="9274" y="831"/>
                  </a:cubicBezTo>
                  <a:cubicBezTo>
                    <a:pt x="8898" y="831"/>
                    <a:pt x="8523" y="935"/>
                    <a:pt x="8203" y="1157"/>
                  </a:cubicBezTo>
                  <a:cubicBezTo>
                    <a:pt x="8052" y="1220"/>
                    <a:pt x="7930" y="1248"/>
                    <a:pt x="7830" y="1248"/>
                  </a:cubicBezTo>
                  <a:cubicBezTo>
                    <a:pt x="7391" y="1248"/>
                    <a:pt x="7371" y="721"/>
                    <a:pt x="7261" y="283"/>
                  </a:cubicBezTo>
                  <a:cubicBezTo>
                    <a:pt x="7194" y="485"/>
                    <a:pt x="6925" y="619"/>
                    <a:pt x="6925" y="754"/>
                  </a:cubicBezTo>
                  <a:cubicBezTo>
                    <a:pt x="6925" y="1716"/>
                    <a:pt x="6742" y="2372"/>
                    <a:pt x="5674" y="2372"/>
                  </a:cubicBezTo>
                  <a:cubicBezTo>
                    <a:pt x="5623" y="2372"/>
                    <a:pt x="5569" y="2370"/>
                    <a:pt x="5513" y="2367"/>
                  </a:cubicBezTo>
                  <a:cubicBezTo>
                    <a:pt x="5043" y="2367"/>
                    <a:pt x="4908" y="2771"/>
                    <a:pt x="4841" y="3241"/>
                  </a:cubicBezTo>
                  <a:cubicBezTo>
                    <a:pt x="4774" y="3779"/>
                    <a:pt x="4505" y="4250"/>
                    <a:pt x="3900" y="4250"/>
                  </a:cubicBezTo>
                  <a:cubicBezTo>
                    <a:pt x="3295" y="4250"/>
                    <a:pt x="3228" y="3914"/>
                    <a:pt x="3631" y="3510"/>
                  </a:cubicBezTo>
                  <a:lnTo>
                    <a:pt x="3631" y="3510"/>
                  </a:lnTo>
                  <a:cubicBezTo>
                    <a:pt x="3705" y="3621"/>
                    <a:pt x="3800" y="3671"/>
                    <a:pt x="3892" y="3671"/>
                  </a:cubicBezTo>
                  <a:cubicBezTo>
                    <a:pt x="3967" y="3671"/>
                    <a:pt x="4041" y="3638"/>
                    <a:pt x="4102" y="3577"/>
                  </a:cubicBezTo>
                  <a:cubicBezTo>
                    <a:pt x="3624" y="3273"/>
                    <a:pt x="3167" y="3159"/>
                    <a:pt x="2722" y="3159"/>
                  </a:cubicBezTo>
                  <a:cubicBezTo>
                    <a:pt x="1790" y="3159"/>
                    <a:pt x="911" y="3662"/>
                    <a:pt x="1" y="3981"/>
                  </a:cubicBezTo>
                  <a:cubicBezTo>
                    <a:pt x="175" y="4474"/>
                    <a:pt x="486" y="4567"/>
                    <a:pt x="828" y="4567"/>
                  </a:cubicBezTo>
                  <a:cubicBezTo>
                    <a:pt x="1033" y="4567"/>
                    <a:pt x="1250" y="4533"/>
                    <a:pt x="1454" y="4533"/>
                  </a:cubicBezTo>
                  <a:cubicBezTo>
                    <a:pt x="1695" y="4533"/>
                    <a:pt x="1919" y="4580"/>
                    <a:pt x="2085" y="4788"/>
                  </a:cubicBezTo>
                  <a:cubicBezTo>
                    <a:pt x="2522" y="4788"/>
                    <a:pt x="2959" y="4771"/>
                    <a:pt x="3396" y="4771"/>
                  </a:cubicBezTo>
                  <a:cubicBezTo>
                    <a:pt x="3833" y="4771"/>
                    <a:pt x="4270" y="4788"/>
                    <a:pt x="4707" y="4855"/>
                  </a:cubicBezTo>
                  <a:cubicBezTo>
                    <a:pt x="8270" y="5191"/>
                    <a:pt x="11833" y="5527"/>
                    <a:pt x="15396" y="5594"/>
                  </a:cubicBezTo>
                  <a:cubicBezTo>
                    <a:pt x="15722" y="5603"/>
                    <a:pt x="16048" y="5606"/>
                    <a:pt x="16372" y="5606"/>
                  </a:cubicBezTo>
                  <a:cubicBezTo>
                    <a:pt x="17217" y="5606"/>
                    <a:pt x="18057" y="5585"/>
                    <a:pt x="18896" y="5585"/>
                  </a:cubicBezTo>
                  <a:cubicBezTo>
                    <a:pt x="20256" y="5585"/>
                    <a:pt x="21614" y="5640"/>
                    <a:pt x="22993" y="5930"/>
                  </a:cubicBezTo>
                  <a:cubicBezTo>
                    <a:pt x="23097" y="5965"/>
                    <a:pt x="23210" y="5982"/>
                    <a:pt x="23326" y="5982"/>
                  </a:cubicBezTo>
                  <a:cubicBezTo>
                    <a:pt x="23661" y="5982"/>
                    <a:pt x="24021" y="5844"/>
                    <a:pt x="24270" y="5594"/>
                  </a:cubicBezTo>
                  <a:cubicBezTo>
                    <a:pt x="23329" y="5594"/>
                    <a:pt x="22724" y="4720"/>
                    <a:pt x="22926" y="3779"/>
                  </a:cubicBezTo>
                  <a:cubicBezTo>
                    <a:pt x="23060" y="2905"/>
                    <a:pt x="22657" y="2771"/>
                    <a:pt x="21917" y="2771"/>
                  </a:cubicBezTo>
                  <a:lnTo>
                    <a:pt x="20707" y="2771"/>
                  </a:lnTo>
                  <a:cubicBezTo>
                    <a:pt x="20471" y="2758"/>
                    <a:pt x="20281" y="2747"/>
                    <a:pt x="20124" y="2747"/>
                  </a:cubicBezTo>
                  <a:cubicBezTo>
                    <a:pt x="19476" y="2747"/>
                    <a:pt x="19392" y="2927"/>
                    <a:pt x="18959" y="3846"/>
                  </a:cubicBezTo>
                  <a:cubicBezTo>
                    <a:pt x="18018" y="3712"/>
                    <a:pt x="17749" y="2838"/>
                    <a:pt x="17278" y="2300"/>
                  </a:cubicBezTo>
                  <a:cubicBezTo>
                    <a:pt x="16741" y="1628"/>
                    <a:pt x="16673" y="754"/>
                    <a:pt x="17077" y="14"/>
                  </a:cubicBezTo>
                  <a:cubicBezTo>
                    <a:pt x="16977" y="5"/>
                    <a:pt x="16877" y="1"/>
                    <a:pt x="16778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5172200" y="3056575"/>
              <a:ext cx="80700" cy="79225"/>
            </a:xfrm>
            <a:custGeom>
              <a:avLst/>
              <a:gdLst/>
              <a:ahLst/>
              <a:cxnLst/>
              <a:rect l="l" t="t" r="r" b="b"/>
              <a:pathLst>
                <a:path w="3228" h="3169" extrusionOk="0">
                  <a:moveTo>
                    <a:pt x="1353" y="0"/>
                  </a:moveTo>
                  <a:cubicBezTo>
                    <a:pt x="536" y="0"/>
                    <a:pt x="250" y="420"/>
                    <a:pt x="0" y="1617"/>
                  </a:cubicBezTo>
                  <a:cubicBezTo>
                    <a:pt x="0" y="1953"/>
                    <a:pt x="0" y="2222"/>
                    <a:pt x="0" y="2558"/>
                  </a:cubicBezTo>
                  <a:cubicBezTo>
                    <a:pt x="296" y="2965"/>
                    <a:pt x="734" y="3168"/>
                    <a:pt x="1169" y="3168"/>
                  </a:cubicBezTo>
                  <a:cubicBezTo>
                    <a:pt x="1525" y="3168"/>
                    <a:pt x="1879" y="3032"/>
                    <a:pt x="2152" y="2760"/>
                  </a:cubicBezTo>
                  <a:cubicBezTo>
                    <a:pt x="3227" y="1953"/>
                    <a:pt x="2824" y="1079"/>
                    <a:pt x="2420" y="138"/>
                  </a:cubicBezTo>
                  <a:cubicBezTo>
                    <a:pt x="1986" y="51"/>
                    <a:pt x="1637" y="0"/>
                    <a:pt x="1353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5232700" y="2960850"/>
              <a:ext cx="68925" cy="39425"/>
            </a:xfrm>
            <a:custGeom>
              <a:avLst/>
              <a:gdLst/>
              <a:ahLst/>
              <a:cxnLst/>
              <a:rect l="l" t="t" r="r" b="b"/>
              <a:pathLst>
                <a:path w="2757" h="1577" extrusionOk="0">
                  <a:moveTo>
                    <a:pt x="807" y="1"/>
                  </a:moveTo>
                  <a:cubicBezTo>
                    <a:pt x="337" y="1"/>
                    <a:pt x="0" y="135"/>
                    <a:pt x="202" y="740"/>
                  </a:cubicBezTo>
                  <a:cubicBezTo>
                    <a:pt x="374" y="1256"/>
                    <a:pt x="839" y="1576"/>
                    <a:pt x="1347" y="1576"/>
                  </a:cubicBezTo>
                  <a:cubicBezTo>
                    <a:pt x="1435" y="1576"/>
                    <a:pt x="1525" y="1567"/>
                    <a:pt x="1614" y="1547"/>
                  </a:cubicBezTo>
                  <a:cubicBezTo>
                    <a:pt x="1681" y="1278"/>
                    <a:pt x="2757" y="807"/>
                    <a:pt x="1479" y="740"/>
                  </a:cubicBezTo>
                  <a:cubicBezTo>
                    <a:pt x="1009" y="740"/>
                    <a:pt x="874" y="404"/>
                    <a:pt x="807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5273025" y="3009600"/>
              <a:ext cx="20200" cy="16350"/>
            </a:xfrm>
            <a:custGeom>
              <a:avLst/>
              <a:gdLst/>
              <a:ahLst/>
              <a:cxnLst/>
              <a:rect l="l" t="t" r="r" b="b"/>
              <a:pathLst>
                <a:path w="808" h="654" extrusionOk="0">
                  <a:moveTo>
                    <a:pt x="404" y="0"/>
                  </a:moveTo>
                  <a:cubicBezTo>
                    <a:pt x="203" y="202"/>
                    <a:pt x="1" y="471"/>
                    <a:pt x="337" y="605"/>
                  </a:cubicBezTo>
                  <a:cubicBezTo>
                    <a:pt x="404" y="639"/>
                    <a:pt x="460" y="654"/>
                    <a:pt x="507" y="654"/>
                  </a:cubicBezTo>
                  <a:cubicBezTo>
                    <a:pt x="742" y="654"/>
                    <a:pt x="752" y="280"/>
                    <a:pt x="808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4820925" y="4599650"/>
              <a:ext cx="30275" cy="23525"/>
            </a:xfrm>
            <a:custGeom>
              <a:avLst/>
              <a:gdLst/>
              <a:ahLst/>
              <a:cxnLst/>
              <a:rect l="l" t="t" r="r" b="b"/>
              <a:pathLst>
                <a:path w="1211" h="941" extrusionOk="0">
                  <a:moveTo>
                    <a:pt x="913" y="1"/>
                  </a:moveTo>
                  <a:cubicBezTo>
                    <a:pt x="820" y="1"/>
                    <a:pt x="699" y="60"/>
                    <a:pt x="538" y="198"/>
                  </a:cubicBezTo>
                  <a:cubicBezTo>
                    <a:pt x="337" y="399"/>
                    <a:pt x="135" y="668"/>
                    <a:pt x="1" y="937"/>
                  </a:cubicBezTo>
                  <a:cubicBezTo>
                    <a:pt x="90" y="937"/>
                    <a:pt x="183" y="940"/>
                    <a:pt x="277" y="940"/>
                  </a:cubicBezTo>
                  <a:cubicBezTo>
                    <a:pt x="606" y="940"/>
                    <a:pt x="949" y="900"/>
                    <a:pt x="1211" y="534"/>
                  </a:cubicBezTo>
                  <a:cubicBezTo>
                    <a:pt x="1166" y="223"/>
                    <a:pt x="1093" y="1"/>
                    <a:pt x="913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4805800" y="46298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43" y="0"/>
                  </a:moveTo>
                  <a:cubicBezTo>
                    <a:pt x="17" y="0"/>
                    <a:pt x="1" y="34"/>
                    <a:pt x="1" y="67"/>
                  </a:cubicBezTo>
                  <a:cubicBezTo>
                    <a:pt x="1" y="67"/>
                    <a:pt x="135" y="134"/>
                    <a:pt x="135" y="134"/>
                  </a:cubicBezTo>
                  <a:cubicBezTo>
                    <a:pt x="101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4271350" y="3935650"/>
              <a:ext cx="665575" cy="422725"/>
            </a:xfrm>
            <a:custGeom>
              <a:avLst/>
              <a:gdLst/>
              <a:ahLst/>
              <a:cxnLst/>
              <a:rect l="l" t="t" r="r" b="b"/>
              <a:pathLst>
                <a:path w="26623" h="16909" extrusionOk="0">
                  <a:moveTo>
                    <a:pt x="11429" y="1"/>
                  </a:moveTo>
                  <a:cubicBezTo>
                    <a:pt x="11294" y="2018"/>
                    <a:pt x="11025" y="2287"/>
                    <a:pt x="8807" y="2421"/>
                  </a:cubicBezTo>
                  <a:cubicBezTo>
                    <a:pt x="7866" y="2421"/>
                    <a:pt x="6925" y="2757"/>
                    <a:pt x="6185" y="3362"/>
                  </a:cubicBezTo>
                  <a:cubicBezTo>
                    <a:pt x="5177" y="4303"/>
                    <a:pt x="4101" y="5177"/>
                    <a:pt x="2891" y="5917"/>
                  </a:cubicBezTo>
                  <a:cubicBezTo>
                    <a:pt x="2689" y="5850"/>
                    <a:pt x="2622" y="5648"/>
                    <a:pt x="2488" y="5446"/>
                  </a:cubicBezTo>
                  <a:cubicBezTo>
                    <a:pt x="2136" y="5044"/>
                    <a:pt x="1784" y="4491"/>
                    <a:pt x="1291" y="4491"/>
                  </a:cubicBezTo>
                  <a:cubicBezTo>
                    <a:pt x="1125" y="4491"/>
                    <a:pt x="943" y="4554"/>
                    <a:pt x="740" y="4707"/>
                  </a:cubicBezTo>
                  <a:cubicBezTo>
                    <a:pt x="0" y="5177"/>
                    <a:pt x="0" y="5917"/>
                    <a:pt x="471" y="6589"/>
                  </a:cubicBezTo>
                  <a:cubicBezTo>
                    <a:pt x="941" y="7261"/>
                    <a:pt x="336" y="7867"/>
                    <a:pt x="67" y="8472"/>
                  </a:cubicBezTo>
                  <a:cubicBezTo>
                    <a:pt x="67" y="8606"/>
                    <a:pt x="67" y="8808"/>
                    <a:pt x="135" y="9009"/>
                  </a:cubicBezTo>
                  <a:cubicBezTo>
                    <a:pt x="4034" y="10556"/>
                    <a:pt x="7395" y="13110"/>
                    <a:pt x="11496" y="14186"/>
                  </a:cubicBezTo>
                  <a:cubicBezTo>
                    <a:pt x="13782" y="14993"/>
                    <a:pt x="15731" y="16606"/>
                    <a:pt x="18286" y="16606"/>
                  </a:cubicBezTo>
                  <a:cubicBezTo>
                    <a:pt x="18521" y="16808"/>
                    <a:pt x="18807" y="16909"/>
                    <a:pt x="19093" y="16909"/>
                  </a:cubicBezTo>
                  <a:cubicBezTo>
                    <a:pt x="19379" y="16909"/>
                    <a:pt x="19664" y="16808"/>
                    <a:pt x="19900" y="16606"/>
                  </a:cubicBezTo>
                  <a:cubicBezTo>
                    <a:pt x="19631" y="16203"/>
                    <a:pt x="19160" y="16001"/>
                    <a:pt x="19698" y="15329"/>
                  </a:cubicBezTo>
                  <a:cubicBezTo>
                    <a:pt x="20437" y="14657"/>
                    <a:pt x="21042" y="13850"/>
                    <a:pt x="21513" y="12976"/>
                  </a:cubicBezTo>
                  <a:cubicBezTo>
                    <a:pt x="21715" y="12505"/>
                    <a:pt x="21311" y="11631"/>
                    <a:pt x="22051" y="11497"/>
                  </a:cubicBezTo>
                  <a:cubicBezTo>
                    <a:pt x="22117" y="11479"/>
                    <a:pt x="22178" y="11470"/>
                    <a:pt x="22235" y="11470"/>
                  </a:cubicBezTo>
                  <a:cubicBezTo>
                    <a:pt x="22806" y="11470"/>
                    <a:pt x="22906" y="12328"/>
                    <a:pt x="23395" y="12572"/>
                  </a:cubicBezTo>
                  <a:lnTo>
                    <a:pt x="23732" y="12774"/>
                  </a:lnTo>
                  <a:cubicBezTo>
                    <a:pt x="23866" y="12707"/>
                    <a:pt x="24000" y="12640"/>
                    <a:pt x="24068" y="12572"/>
                  </a:cubicBezTo>
                  <a:cubicBezTo>
                    <a:pt x="24202" y="12505"/>
                    <a:pt x="24269" y="12438"/>
                    <a:pt x="24404" y="12304"/>
                  </a:cubicBezTo>
                  <a:cubicBezTo>
                    <a:pt x="25479" y="11228"/>
                    <a:pt x="26622" y="10085"/>
                    <a:pt x="25345" y="8404"/>
                  </a:cubicBezTo>
                  <a:cubicBezTo>
                    <a:pt x="25143" y="8135"/>
                    <a:pt x="25143" y="7732"/>
                    <a:pt x="25211" y="7463"/>
                  </a:cubicBezTo>
                  <a:cubicBezTo>
                    <a:pt x="25883" y="6522"/>
                    <a:pt x="25009" y="5984"/>
                    <a:pt x="24740" y="5312"/>
                  </a:cubicBezTo>
                  <a:lnTo>
                    <a:pt x="20706" y="3698"/>
                  </a:lnTo>
                  <a:cubicBezTo>
                    <a:pt x="19967" y="3698"/>
                    <a:pt x="19227" y="3429"/>
                    <a:pt x="18622" y="2959"/>
                  </a:cubicBezTo>
                  <a:lnTo>
                    <a:pt x="11429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4804250" y="4369275"/>
              <a:ext cx="188125" cy="71900"/>
            </a:xfrm>
            <a:custGeom>
              <a:avLst/>
              <a:gdLst/>
              <a:ahLst/>
              <a:cxnLst/>
              <a:rect l="l" t="t" r="r" b="b"/>
              <a:pathLst>
                <a:path w="7525" h="2876" extrusionOk="0">
                  <a:moveTo>
                    <a:pt x="668" y="1"/>
                  </a:moveTo>
                  <a:cubicBezTo>
                    <a:pt x="548" y="360"/>
                    <a:pt x="0" y="1041"/>
                    <a:pt x="646" y="1041"/>
                  </a:cubicBezTo>
                  <a:cubicBezTo>
                    <a:pt x="724" y="1041"/>
                    <a:pt x="820" y="1031"/>
                    <a:pt x="937" y="1009"/>
                  </a:cubicBezTo>
                  <a:cubicBezTo>
                    <a:pt x="1112" y="981"/>
                    <a:pt x="1282" y="968"/>
                    <a:pt x="1448" y="968"/>
                  </a:cubicBezTo>
                  <a:cubicBezTo>
                    <a:pt x="2873" y="968"/>
                    <a:pt x="3982" y="1904"/>
                    <a:pt x="5306" y="2085"/>
                  </a:cubicBezTo>
                  <a:cubicBezTo>
                    <a:pt x="5948" y="2201"/>
                    <a:pt x="6438" y="2875"/>
                    <a:pt x="7172" y="2875"/>
                  </a:cubicBezTo>
                  <a:cubicBezTo>
                    <a:pt x="7283" y="2875"/>
                    <a:pt x="7401" y="2860"/>
                    <a:pt x="7525" y="2824"/>
                  </a:cubicBezTo>
                  <a:cubicBezTo>
                    <a:pt x="5508" y="1211"/>
                    <a:pt x="3088" y="606"/>
                    <a:pt x="668" y="1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4730175" y="4350800"/>
              <a:ext cx="89100" cy="35875"/>
            </a:xfrm>
            <a:custGeom>
              <a:avLst/>
              <a:gdLst/>
              <a:ahLst/>
              <a:cxnLst/>
              <a:rect l="l" t="t" r="r" b="b"/>
              <a:pathLst>
                <a:path w="3564" h="1435" extrusionOk="0">
                  <a:moveTo>
                    <a:pt x="0" y="0"/>
                  </a:moveTo>
                  <a:cubicBezTo>
                    <a:pt x="853" y="1008"/>
                    <a:pt x="1214" y="1435"/>
                    <a:pt x="1741" y="1435"/>
                  </a:cubicBezTo>
                  <a:cubicBezTo>
                    <a:pt x="2128" y="1435"/>
                    <a:pt x="2604" y="1205"/>
                    <a:pt x="3429" y="807"/>
                  </a:cubicBezTo>
                  <a:lnTo>
                    <a:pt x="3563" y="807"/>
                  </a:lnTo>
                  <a:cubicBezTo>
                    <a:pt x="3026" y="135"/>
                    <a:pt x="2152" y="471"/>
                    <a:pt x="1547" y="0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133550" y="4258800"/>
              <a:ext cx="11400" cy="11350"/>
            </a:xfrm>
            <a:custGeom>
              <a:avLst/>
              <a:gdLst/>
              <a:ahLst/>
              <a:cxnLst/>
              <a:rect l="l" t="t" r="r" b="b"/>
              <a:pathLst>
                <a:path w="456" h="454" extrusionOk="0">
                  <a:moveTo>
                    <a:pt x="250" y="0"/>
                  </a:moveTo>
                  <a:cubicBezTo>
                    <a:pt x="207" y="0"/>
                    <a:pt x="148" y="15"/>
                    <a:pt x="67" y="50"/>
                  </a:cubicBezTo>
                  <a:cubicBezTo>
                    <a:pt x="0" y="117"/>
                    <a:pt x="202" y="386"/>
                    <a:pt x="336" y="453"/>
                  </a:cubicBezTo>
                  <a:cubicBezTo>
                    <a:pt x="280" y="342"/>
                    <a:pt x="455" y="0"/>
                    <a:pt x="250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5076400" y="434070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202" y="1"/>
                  </a:moveTo>
                  <a:lnTo>
                    <a:pt x="202" y="1"/>
                  </a:lnTo>
                  <a:cubicBezTo>
                    <a:pt x="0" y="68"/>
                    <a:pt x="67" y="135"/>
                    <a:pt x="135" y="135"/>
                  </a:cubicBezTo>
                  <a:cubicBezTo>
                    <a:pt x="135" y="135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4506625" y="4364650"/>
              <a:ext cx="171475" cy="76925"/>
            </a:xfrm>
            <a:custGeom>
              <a:avLst/>
              <a:gdLst/>
              <a:ahLst/>
              <a:cxnLst/>
              <a:rect l="l" t="t" r="r" b="b"/>
              <a:pathLst>
                <a:path w="6859" h="3077" extrusionOk="0">
                  <a:moveTo>
                    <a:pt x="2556" y="1"/>
                  </a:moveTo>
                  <a:cubicBezTo>
                    <a:pt x="2001" y="1"/>
                    <a:pt x="1446" y="152"/>
                    <a:pt x="942" y="455"/>
                  </a:cubicBezTo>
                  <a:cubicBezTo>
                    <a:pt x="606" y="589"/>
                    <a:pt x="337" y="656"/>
                    <a:pt x="1" y="724"/>
                  </a:cubicBezTo>
                  <a:cubicBezTo>
                    <a:pt x="2152" y="1866"/>
                    <a:pt x="4572" y="2270"/>
                    <a:pt x="6858" y="3076"/>
                  </a:cubicBezTo>
                  <a:cubicBezTo>
                    <a:pt x="6804" y="2216"/>
                    <a:pt x="6148" y="1614"/>
                    <a:pt x="5372" y="1614"/>
                  </a:cubicBezTo>
                  <a:cubicBezTo>
                    <a:pt x="5178" y="1614"/>
                    <a:pt x="4976" y="1651"/>
                    <a:pt x="4774" y="1732"/>
                  </a:cubicBezTo>
                  <a:cubicBezTo>
                    <a:pt x="4608" y="1756"/>
                    <a:pt x="4441" y="1779"/>
                    <a:pt x="4284" y="1779"/>
                  </a:cubicBezTo>
                  <a:cubicBezTo>
                    <a:pt x="3996" y="1779"/>
                    <a:pt x="3738" y="1700"/>
                    <a:pt x="3564" y="1396"/>
                  </a:cubicBezTo>
                  <a:cubicBezTo>
                    <a:pt x="3362" y="925"/>
                    <a:pt x="4438" y="925"/>
                    <a:pt x="4169" y="455"/>
                  </a:cubicBezTo>
                  <a:cubicBezTo>
                    <a:pt x="3665" y="152"/>
                    <a:pt x="3110" y="1"/>
                    <a:pt x="2556" y="1"/>
                  </a:cubicBezTo>
                  <a:close/>
                </a:path>
              </a:pathLst>
            </a:custGeom>
            <a:solidFill>
              <a:srgbClr val="89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4425975" y="4311325"/>
              <a:ext cx="63875" cy="61350"/>
            </a:xfrm>
            <a:custGeom>
              <a:avLst/>
              <a:gdLst/>
              <a:ahLst/>
              <a:cxnLst/>
              <a:rect l="l" t="t" r="r" b="b"/>
              <a:pathLst>
                <a:path w="2555" h="2454" extrusionOk="0">
                  <a:moveTo>
                    <a:pt x="1441" y="1"/>
                  </a:moveTo>
                  <a:cubicBezTo>
                    <a:pt x="849" y="1"/>
                    <a:pt x="919" y="994"/>
                    <a:pt x="403" y="1109"/>
                  </a:cubicBezTo>
                  <a:lnTo>
                    <a:pt x="0" y="1176"/>
                  </a:lnTo>
                  <a:cubicBezTo>
                    <a:pt x="672" y="1781"/>
                    <a:pt x="1546" y="2184"/>
                    <a:pt x="2420" y="2453"/>
                  </a:cubicBezTo>
                  <a:cubicBezTo>
                    <a:pt x="2487" y="2251"/>
                    <a:pt x="2487" y="2050"/>
                    <a:pt x="2420" y="1848"/>
                  </a:cubicBezTo>
                  <a:cubicBezTo>
                    <a:pt x="2151" y="1310"/>
                    <a:pt x="2555" y="436"/>
                    <a:pt x="1815" y="100"/>
                  </a:cubicBezTo>
                  <a:cubicBezTo>
                    <a:pt x="1666" y="31"/>
                    <a:pt x="1543" y="1"/>
                    <a:pt x="1441" y="1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4180575" y="4579350"/>
              <a:ext cx="63900" cy="47525"/>
            </a:xfrm>
            <a:custGeom>
              <a:avLst/>
              <a:gdLst/>
              <a:ahLst/>
              <a:cxnLst/>
              <a:rect l="l" t="t" r="r" b="b"/>
              <a:pathLst>
                <a:path w="2556" h="1901" extrusionOk="0">
                  <a:moveTo>
                    <a:pt x="1367" y="0"/>
                  </a:moveTo>
                  <a:cubicBezTo>
                    <a:pt x="1069" y="0"/>
                    <a:pt x="685" y="252"/>
                    <a:pt x="1" y="741"/>
                  </a:cubicBezTo>
                  <a:cubicBezTo>
                    <a:pt x="471" y="1144"/>
                    <a:pt x="808" y="1413"/>
                    <a:pt x="1144" y="1682"/>
                  </a:cubicBezTo>
                  <a:cubicBezTo>
                    <a:pt x="1278" y="1816"/>
                    <a:pt x="1345" y="1884"/>
                    <a:pt x="1480" y="1884"/>
                  </a:cubicBezTo>
                  <a:cubicBezTo>
                    <a:pt x="1537" y="1895"/>
                    <a:pt x="1595" y="1901"/>
                    <a:pt x="1652" y="1901"/>
                  </a:cubicBezTo>
                  <a:cubicBezTo>
                    <a:pt x="1927" y="1901"/>
                    <a:pt x="2187" y="1770"/>
                    <a:pt x="2354" y="1547"/>
                  </a:cubicBezTo>
                  <a:cubicBezTo>
                    <a:pt x="2555" y="1346"/>
                    <a:pt x="2421" y="1077"/>
                    <a:pt x="2287" y="875"/>
                  </a:cubicBezTo>
                  <a:cubicBezTo>
                    <a:pt x="1905" y="286"/>
                    <a:pt x="1685" y="0"/>
                    <a:pt x="1367" y="0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4286475" y="4269925"/>
              <a:ext cx="30275" cy="20600"/>
            </a:xfrm>
            <a:custGeom>
              <a:avLst/>
              <a:gdLst/>
              <a:ahLst/>
              <a:cxnLst/>
              <a:rect l="l" t="t" r="r" b="b"/>
              <a:pathLst>
                <a:path w="1211" h="824" extrusionOk="0">
                  <a:moveTo>
                    <a:pt x="118" y="1"/>
                  </a:moveTo>
                  <a:cubicBezTo>
                    <a:pt x="79" y="1"/>
                    <a:pt x="40" y="3"/>
                    <a:pt x="0" y="8"/>
                  </a:cubicBezTo>
                  <a:cubicBezTo>
                    <a:pt x="123" y="500"/>
                    <a:pt x="527" y="823"/>
                    <a:pt x="1059" y="823"/>
                  </a:cubicBezTo>
                  <a:cubicBezTo>
                    <a:pt x="1108" y="823"/>
                    <a:pt x="1159" y="821"/>
                    <a:pt x="1210" y="815"/>
                  </a:cubicBezTo>
                  <a:cubicBezTo>
                    <a:pt x="1023" y="379"/>
                    <a:pt x="606" y="1"/>
                    <a:pt x="118" y="1"/>
                  </a:cubicBezTo>
                  <a:close/>
                </a:path>
              </a:pathLst>
            </a:custGeom>
            <a:solidFill>
              <a:srgbClr val="CE7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4316725" y="4289950"/>
              <a:ext cx="18500" cy="10775"/>
            </a:xfrm>
            <a:custGeom>
              <a:avLst/>
              <a:gdLst/>
              <a:ahLst/>
              <a:cxnLst/>
              <a:rect l="l" t="t" r="r" b="b"/>
              <a:pathLst>
                <a:path w="740" h="431" extrusionOk="0">
                  <a:moveTo>
                    <a:pt x="109" y="1"/>
                  </a:moveTo>
                  <a:cubicBezTo>
                    <a:pt x="72" y="1"/>
                    <a:pt x="36" y="5"/>
                    <a:pt x="0" y="14"/>
                  </a:cubicBezTo>
                  <a:cubicBezTo>
                    <a:pt x="117" y="248"/>
                    <a:pt x="335" y="430"/>
                    <a:pt x="611" y="430"/>
                  </a:cubicBezTo>
                  <a:cubicBezTo>
                    <a:pt x="653" y="430"/>
                    <a:pt x="696" y="426"/>
                    <a:pt x="740" y="417"/>
                  </a:cubicBezTo>
                  <a:cubicBezTo>
                    <a:pt x="623" y="184"/>
                    <a:pt x="354" y="1"/>
                    <a:pt x="109" y="1"/>
                  </a:cubicBez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383950" y="4322225"/>
              <a:ext cx="21875" cy="10100"/>
            </a:xfrm>
            <a:custGeom>
              <a:avLst/>
              <a:gdLst/>
              <a:ahLst/>
              <a:cxnLst/>
              <a:rect l="l" t="t" r="r" b="b"/>
              <a:pathLst>
                <a:path w="875" h="404" extrusionOk="0">
                  <a:moveTo>
                    <a:pt x="0" y="0"/>
                  </a:moveTo>
                  <a:cubicBezTo>
                    <a:pt x="202" y="269"/>
                    <a:pt x="538" y="404"/>
                    <a:pt x="874" y="404"/>
                  </a:cubicBezTo>
                  <a:cubicBezTo>
                    <a:pt x="740" y="0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4543625" y="4413825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68" y="0"/>
                  </a:moveTo>
                  <a:cubicBezTo>
                    <a:pt x="118" y="0"/>
                    <a:pt x="67" y="34"/>
                    <a:pt x="0" y="101"/>
                  </a:cubicBezTo>
                  <a:cubicBezTo>
                    <a:pt x="67" y="101"/>
                    <a:pt x="134" y="168"/>
                    <a:pt x="134" y="168"/>
                  </a:cubicBezTo>
                  <a:cubicBezTo>
                    <a:pt x="202" y="168"/>
                    <a:pt x="269" y="101"/>
                    <a:pt x="336" y="101"/>
                  </a:cubicBezTo>
                  <a:cubicBezTo>
                    <a:pt x="269" y="34"/>
                    <a:pt x="218" y="0"/>
                    <a:pt x="168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4891525" y="4495325"/>
              <a:ext cx="10100" cy="6750"/>
            </a:xfrm>
            <a:custGeom>
              <a:avLst/>
              <a:gdLst/>
              <a:ahLst/>
              <a:cxnLst/>
              <a:rect l="l" t="t" r="r" b="b"/>
              <a:pathLst>
                <a:path w="404" h="270" extrusionOk="0">
                  <a:moveTo>
                    <a:pt x="0" y="1"/>
                  </a:moveTo>
                  <a:lnTo>
                    <a:pt x="404" y="270"/>
                  </a:ln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405800" y="43306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0"/>
                  </a:moveTo>
                  <a:cubicBezTo>
                    <a:pt x="68" y="202"/>
                    <a:pt x="202" y="337"/>
                    <a:pt x="404" y="3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335200" y="43003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202"/>
                    <a:pt x="270" y="336"/>
                    <a:pt x="539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3390650" y="444155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" y="202"/>
                    <a:pt x="135" y="337"/>
                    <a:pt x="337" y="4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4254525" y="4145750"/>
              <a:ext cx="304250" cy="153225"/>
            </a:xfrm>
            <a:custGeom>
              <a:avLst/>
              <a:gdLst/>
              <a:ahLst/>
              <a:cxnLst/>
              <a:rect l="l" t="t" r="r" b="b"/>
              <a:pathLst>
                <a:path w="12170" h="6129" extrusionOk="0">
                  <a:moveTo>
                    <a:pt x="404" y="0"/>
                  </a:moveTo>
                  <a:cubicBezTo>
                    <a:pt x="253" y="0"/>
                    <a:pt x="102" y="68"/>
                    <a:pt x="1" y="202"/>
                  </a:cubicBezTo>
                  <a:cubicBezTo>
                    <a:pt x="68" y="673"/>
                    <a:pt x="337" y="874"/>
                    <a:pt x="740" y="1009"/>
                  </a:cubicBezTo>
                  <a:cubicBezTo>
                    <a:pt x="2018" y="1345"/>
                    <a:pt x="3161" y="1816"/>
                    <a:pt x="4236" y="2488"/>
                  </a:cubicBezTo>
                  <a:cubicBezTo>
                    <a:pt x="5581" y="3496"/>
                    <a:pt x="6993" y="4303"/>
                    <a:pt x="8472" y="5042"/>
                  </a:cubicBezTo>
                  <a:cubicBezTo>
                    <a:pt x="9040" y="5742"/>
                    <a:pt x="9893" y="6129"/>
                    <a:pt x="10771" y="6129"/>
                  </a:cubicBezTo>
                  <a:cubicBezTo>
                    <a:pt x="11243" y="6129"/>
                    <a:pt x="11722" y="6017"/>
                    <a:pt x="12169" y="5782"/>
                  </a:cubicBezTo>
                  <a:cubicBezTo>
                    <a:pt x="11900" y="5311"/>
                    <a:pt x="11497" y="5177"/>
                    <a:pt x="11026" y="4975"/>
                  </a:cubicBezTo>
                  <a:cubicBezTo>
                    <a:pt x="7598" y="3429"/>
                    <a:pt x="4236" y="1816"/>
                    <a:pt x="808" y="202"/>
                  </a:cubicBezTo>
                  <a:cubicBezTo>
                    <a:pt x="707" y="68"/>
                    <a:pt x="555" y="0"/>
                    <a:pt x="404" y="0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4558750" y="4290275"/>
              <a:ext cx="171450" cy="71125"/>
            </a:xfrm>
            <a:custGeom>
              <a:avLst/>
              <a:gdLst/>
              <a:ahLst/>
              <a:cxnLst/>
              <a:rect l="l" t="t" r="r" b="b"/>
              <a:pathLst>
                <a:path w="6858" h="2845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1116"/>
                    <a:pt x="62" y="1497"/>
                    <a:pt x="569" y="1497"/>
                  </a:cubicBezTo>
                  <a:cubicBezTo>
                    <a:pt x="766" y="1497"/>
                    <a:pt x="1036" y="1439"/>
                    <a:pt x="1412" y="1346"/>
                  </a:cubicBezTo>
                  <a:cubicBezTo>
                    <a:pt x="1531" y="1306"/>
                    <a:pt x="1621" y="1290"/>
                    <a:pt x="1691" y="1290"/>
                  </a:cubicBezTo>
                  <a:cubicBezTo>
                    <a:pt x="1977" y="1290"/>
                    <a:pt x="1922" y="1560"/>
                    <a:pt x="2084" y="1614"/>
                  </a:cubicBezTo>
                  <a:cubicBezTo>
                    <a:pt x="3217" y="1959"/>
                    <a:pt x="4277" y="2845"/>
                    <a:pt x="5477" y="2845"/>
                  </a:cubicBezTo>
                  <a:cubicBezTo>
                    <a:pt x="5915" y="2845"/>
                    <a:pt x="6372" y="2727"/>
                    <a:pt x="6857" y="2421"/>
                  </a:cubicBezTo>
                  <a:cubicBezTo>
                    <a:pt x="4639" y="1346"/>
                    <a:pt x="2353" y="539"/>
                    <a:pt x="0" y="1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4155375" y="4041625"/>
              <a:ext cx="124400" cy="109200"/>
            </a:xfrm>
            <a:custGeom>
              <a:avLst/>
              <a:gdLst/>
              <a:ahLst/>
              <a:cxnLst/>
              <a:rect l="l" t="t" r="r" b="b"/>
              <a:pathLst>
                <a:path w="4976" h="4368" extrusionOk="0">
                  <a:moveTo>
                    <a:pt x="2972" y="0"/>
                  </a:moveTo>
                  <a:cubicBezTo>
                    <a:pt x="2718" y="0"/>
                    <a:pt x="2438" y="105"/>
                    <a:pt x="2152" y="333"/>
                  </a:cubicBezTo>
                  <a:cubicBezTo>
                    <a:pt x="1412" y="938"/>
                    <a:pt x="605" y="535"/>
                    <a:pt x="0" y="1140"/>
                  </a:cubicBezTo>
                  <a:cubicBezTo>
                    <a:pt x="135" y="1342"/>
                    <a:pt x="269" y="1611"/>
                    <a:pt x="471" y="1880"/>
                  </a:cubicBezTo>
                  <a:cubicBezTo>
                    <a:pt x="1009" y="2417"/>
                    <a:pt x="1681" y="2821"/>
                    <a:pt x="2353" y="3157"/>
                  </a:cubicBezTo>
                  <a:cubicBezTo>
                    <a:pt x="2689" y="3829"/>
                    <a:pt x="3429" y="3964"/>
                    <a:pt x="3967" y="4367"/>
                  </a:cubicBezTo>
                  <a:lnTo>
                    <a:pt x="4774" y="4367"/>
                  </a:lnTo>
                  <a:lnTo>
                    <a:pt x="4841" y="4300"/>
                  </a:lnTo>
                  <a:cubicBezTo>
                    <a:pt x="4975" y="3359"/>
                    <a:pt x="4034" y="2686"/>
                    <a:pt x="4034" y="1678"/>
                  </a:cubicBezTo>
                  <a:cubicBezTo>
                    <a:pt x="4082" y="667"/>
                    <a:pt x="3613" y="0"/>
                    <a:pt x="2972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4412525" y="4293650"/>
              <a:ext cx="11775" cy="11200"/>
            </a:xfrm>
            <a:custGeom>
              <a:avLst/>
              <a:gdLst/>
              <a:ahLst/>
              <a:cxnLst/>
              <a:rect l="l" t="t" r="r" b="b"/>
              <a:pathLst>
                <a:path w="471" h="448" extrusionOk="0">
                  <a:moveTo>
                    <a:pt x="336" y="0"/>
                  </a:moveTo>
                  <a:cubicBezTo>
                    <a:pt x="269" y="0"/>
                    <a:pt x="135" y="68"/>
                    <a:pt x="0" y="68"/>
                  </a:cubicBezTo>
                  <a:cubicBezTo>
                    <a:pt x="67" y="202"/>
                    <a:pt x="67" y="269"/>
                    <a:pt x="202" y="404"/>
                  </a:cubicBezTo>
                  <a:cubicBezTo>
                    <a:pt x="230" y="432"/>
                    <a:pt x="269" y="448"/>
                    <a:pt x="310" y="448"/>
                  </a:cubicBezTo>
                  <a:cubicBezTo>
                    <a:pt x="369" y="448"/>
                    <a:pt x="431" y="415"/>
                    <a:pt x="471" y="337"/>
                  </a:cubicBezTo>
                  <a:cubicBezTo>
                    <a:pt x="404" y="202"/>
                    <a:pt x="404" y="68"/>
                    <a:pt x="336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4839425" y="3220425"/>
              <a:ext cx="152950" cy="47575"/>
            </a:xfrm>
            <a:custGeom>
              <a:avLst/>
              <a:gdLst/>
              <a:ahLst/>
              <a:cxnLst/>
              <a:rect l="l" t="t" r="r" b="b"/>
              <a:pathLst>
                <a:path w="6118" h="1903" extrusionOk="0">
                  <a:moveTo>
                    <a:pt x="1346" y="1"/>
                  </a:moveTo>
                  <a:cubicBezTo>
                    <a:pt x="977" y="1"/>
                    <a:pt x="597" y="70"/>
                    <a:pt x="202" y="240"/>
                  </a:cubicBezTo>
                  <a:lnTo>
                    <a:pt x="0" y="441"/>
                  </a:lnTo>
                  <a:cubicBezTo>
                    <a:pt x="529" y="1146"/>
                    <a:pt x="1109" y="1903"/>
                    <a:pt x="1965" y="1903"/>
                  </a:cubicBezTo>
                  <a:cubicBezTo>
                    <a:pt x="2088" y="1903"/>
                    <a:pt x="2217" y="1887"/>
                    <a:pt x="2353" y="1853"/>
                  </a:cubicBezTo>
                  <a:cubicBezTo>
                    <a:pt x="2992" y="1685"/>
                    <a:pt x="3614" y="1651"/>
                    <a:pt x="4235" y="1651"/>
                  </a:cubicBezTo>
                  <a:cubicBezTo>
                    <a:pt x="4650" y="1651"/>
                    <a:pt x="5065" y="1666"/>
                    <a:pt x="5484" y="1666"/>
                  </a:cubicBezTo>
                  <a:cubicBezTo>
                    <a:pt x="5694" y="1666"/>
                    <a:pt x="5905" y="1663"/>
                    <a:pt x="6118" y="1651"/>
                  </a:cubicBezTo>
                  <a:cubicBezTo>
                    <a:pt x="5580" y="912"/>
                    <a:pt x="4572" y="1517"/>
                    <a:pt x="4034" y="912"/>
                  </a:cubicBezTo>
                  <a:lnTo>
                    <a:pt x="4034" y="845"/>
                  </a:lnTo>
                  <a:cubicBezTo>
                    <a:pt x="3163" y="458"/>
                    <a:pt x="2292" y="1"/>
                    <a:pt x="1346" y="1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4699925" y="3187600"/>
              <a:ext cx="141200" cy="74125"/>
            </a:xfrm>
            <a:custGeom>
              <a:avLst/>
              <a:gdLst/>
              <a:ahLst/>
              <a:cxnLst/>
              <a:rect l="l" t="t" r="r" b="b"/>
              <a:pathLst>
                <a:path w="5648" h="2965" extrusionOk="0">
                  <a:moveTo>
                    <a:pt x="1820" y="0"/>
                  </a:moveTo>
                  <a:cubicBezTo>
                    <a:pt x="1223" y="0"/>
                    <a:pt x="612" y="62"/>
                    <a:pt x="0" y="141"/>
                  </a:cubicBezTo>
                  <a:cubicBezTo>
                    <a:pt x="538" y="880"/>
                    <a:pt x="1412" y="1284"/>
                    <a:pt x="2353" y="1284"/>
                  </a:cubicBezTo>
                  <a:cubicBezTo>
                    <a:pt x="2445" y="1275"/>
                    <a:pt x="2531" y="1271"/>
                    <a:pt x="2613" y="1271"/>
                  </a:cubicBezTo>
                  <a:cubicBezTo>
                    <a:pt x="3800" y="1271"/>
                    <a:pt x="4056" y="2147"/>
                    <a:pt x="4370" y="2964"/>
                  </a:cubicBezTo>
                  <a:cubicBezTo>
                    <a:pt x="4908" y="2695"/>
                    <a:pt x="4908" y="1956"/>
                    <a:pt x="5580" y="1821"/>
                  </a:cubicBezTo>
                  <a:lnTo>
                    <a:pt x="5647" y="1687"/>
                  </a:lnTo>
                  <a:cubicBezTo>
                    <a:pt x="4602" y="357"/>
                    <a:pt x="3255" y="0"/>
                    <a:pt x="1820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1599025" y="3943900"/>
              <a:ext cx="11800" cy="10275"/>
            </a:xfrm>
            <a:custGeom>
              <a:avLst/>
              <a:gdLst/>
              <a:ahLst/>
              <a:cxnLst/>
              <a:rect l="l" t="t" r="r" b="b"/>
              <a:pathLst>
                <a:path w="472" h="411" extrusionOk="0">
                  <a:moveTo>
                    <a:pt x="349" y="1"/>
                  </a:moveTo>
                  <a:cubicBezTo>
                    <a:pt x="305" y="1"/>
                    <a:pt x="254" y="23"/>
                    <a:pt x="202" y="74"/>
                  </a:cubicBezTo>
                  <a:cubicBezTo>
                    <a:pt x="135" y="74"/>
                    <a:pt x="135" y="141"/>
                    <a:pt x="68" y="209"/>
                  </a:cubicBezTo>
                  <a:cubicBezTo>
                    <a:pt x="1" y="343"/>
                    <a:pt x="202" y="410"/>
                    <a:pt x="270" y="410"/>
                  </a:cubicBezTo>
                  <a:cubicBezTo>
                    <a:pt x="337" y="410"/>
                    <a:pt x="404" y="276"/>
                    <a:pt x="471" y="141"/>
                  </a:cubicBezTo>
                  <a:cubicBezTo>
                    <a:pt x="471" y="58"/>
                    <a:pt x="420" y="1"/>
                    <a:pt x="349" y="1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1462900" y="40180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cubicBezTo>
                    <a:pt x="0" y="134"/>
                    <a:pt x="0" y="269"/>
                    <a:pt x="0" y="403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62925" y="3102925"/>
              <a:ext cx="811800" cy="665925"/>
            </a:xfrm>
            <a:custGeom>
              <a:avLst/>
              <a:gdLst/>
              <a:ahLst/>
              <a:cxnLst/>
              <a:rect l="l" t="t" r="r" b="b"/>
              <a:pathLst>
                <a:path w="32472" h="26637" extrusionOk="0">
                  <a:moveTo>
                    <a:pt x="2622" y="13881"/>
                  </a:moveTo>
                  <a:cubicBezTo>
                    <a:pt x="2653" y="13881"/>
                    <a:pt x="2683" y="13895"/>
                    <a:pt x="2714" y="13917"/>
                  </a:cubicBezTo>
                  <a:lnTo>
                    <a:pt x="2714" y="13917"/>
                  </a:lnTo>
                  <a:cubicBezTo>
                    <a:pt x="2680" y="13925"/>
                    <a:pt x="2651" y="13958"/>
                    <a:pt x="2622" y="14015"/>
                  </a:cubicBezTo>
                  <a:cubicBezTo>
                    <a:pt x="2555" y="13948"/>
                    <a:pt x="2555" y="13881"/>
                    <a:pt x="2622" y="13881"/>
                  </a:cubicBezTo>
                  <a:close/>
                  <a:moveTo>
                    <a:pt x="2824" y="13948"/>
                  </a:moveTo>
                  <a:cubicBezTo>
                    <a:pt x="2891" y="13948"/>
                    <a:pt x="2891" y="14015"/>
                    <a:pt x="2891" y="14015"/>
                  </a:cubicBezTo>
                  <a:cubicBezTo>
                    <a:pt x="2867" y="13991"/>
                    <a:pt x="2845" y="13971"/>
                    <a:pt x="2825" y="13956"/>
                  </a:cubicBezTo>
                  <a:lnTo>
                    <a:pt x="2825" y="13956"/>
                  </a:lnTo>
                  <a:cubicBezTo>
                    <a:pt x="2824" y="13953"/>
                    <a:pt x="2824" y="13951"/>
                    <a:pt x="2824" y="13948"/>
                  </a:cubicBezTo>
                  <a:close/>
                  <a:moveTo>
                    <a:pt x="15033" y="1"/>
                  </a:moveTo>
                  <a:cubicBezTo>
                    <a:pt x="14730" y="1"/>
                    <a:pt x="14359" y="100"/>
                    <a:pt x="13916" y="301"/>
                  </a:cubicBezTo>
                  <a:cubicBezTo>
                    <a:pt x="12034" y="1040"/>
                    <a:pt x="10219" y="2049"/>
                    <a:pt x="8605" y="3259"/>
                  </a:cubicBezTo>
                  <a:lnTo>
                    <a:pt x="8471" y="3528"/>
                  </a:lnTo>
                  <a:cubicBezTo>
                    <a:pt x="6588" y="5007"/>
                    <a:pt x="4370" y="5948"/>
                    <a:pt x="2353" y="7091"/>
                  </a:cubicBezTo>
                  <a:cubicBezTo>
                    <a:pt x="2151" y="7965"/>
                    <a:pt x="1008" y="7898"/>
                    <a:pt x="740" y="8704"/>
                  </a:cubicBezTo>
                  <a:cubicBezTo>
                    <a:pt x="538" y="8973"/>
                    <a:pt x="202" y="8906"/>
                    <a:pt x="0" y="9175"/>
                  </a:cubicBezTo>
                  <a:lnTo>
                    <a:pt x="0" y="9982"/>
                  </a:lnTo>
                  <a:cubicBezTo>
                    <a:pt x="202" y="10452"/>
                    <a:pt x="67" y="10990"/>
                    <a:pt x="403" y="11259"/>
                  </a:cubicBezTo>
                  <a:cubicBezTo>
                    <a:pt x="1277" y="11864"/>
                    <a:pt x="1546" y="12335"/>
                    <a:pt x="403" y="12940"/>
                  </a:cubicBezTo>
                  <a:cubicBezTo>
                    <a:pt x="135" y="13074"/>
                    <a:pt x="740" y="13612"/>
                    <a:pt x="403" y="14015"/>
                  </a:cubicBezTo>
                  <a:cubicBezTo>
                    <a:pt x="269" y="14217"/>
                    <a:pt x="202" y="14419"/>
                    <a:pt x="269" y="14688"/>
                  </a:cubicBezTo>
                  <a:cubicBezTo>
                    <a:pt x="336" y="14688"/>
                    <a:pt x="403" y="14755"/>
                    <a:pt x="403" y="14822"/>
                  </a:cubicBezTo>
                  <a:cubicBezTo>
                    <a:pt x="807" y="15024"/>
                    <a:pt x="1076" y="15427"/>
                    <a:pt x="1614" y="15494"/>
                  </a:cubicBezTo>
                  <a:cubicBezTo>
                    <a:pt x="1925" y="15524"/>
                    <a:pt x="2167" y="15547"/>
                    <a:pt x="2354" y="15547"/>
                  </a:cubicBezTo>
                  <a:cubicBezTo>
                    <a:pt x="3004" y="15547"/>
                    <a:pt x="2982" y="15268"/>
                    <a:pt x="2832" y="14016"/>
                  </a:cubicBezTo>
                  <a:lnTo>
                    <a:pt x="2832" y="14016"/>
                  </a:lnTo>
                  <a:cubicBezTo>
                    <a:pt x="3499" y="14084"/>
                    <a:pt x="3900" y="14287"/>
                    <a:pt x="4034" y="14957"/>
                  </a:cubicBezTo>
                  <a:cubicBezTo>
                    <a:pt x="4101" y="15225"/>
                    <a:pt x="4101" y="15696"/>
                    <a:pt x="4303" y="15898"/>
                  </a:cubicBezTo>
                  <a:cubicBezTo>
                    <a:pt x="5109" y="16772"/>
                    <a:pt x="5446" y="17511"/>
                    <a:pt x="4370" y="18520"/>
                  </a:cubicBezTo>
                  <a:cubicBezTo>
                    <a:pt x="3967" y="19057"/>
                    <a:pt x="4303" y="19797"/>
                    <a:pt x="4908" y="19864"/>
                  </a:cubicBezTo>
                  <a:cubicBezTo>
                    <a:pt x="5004" y="19858"/>
                    <a:pt x="5099" y="19855"/>
                    <a:pt x="5193" y="19855"/>
                  </a:cubicBezTo>
                  <a:cubicBezTo>
                    <a:pt x="7192" y="19855"/>
                    <a:pt x="8610" y="21184"/>
                    <a:pt x="10151" y="22083"/>
                  </a:cubicBezTo>
                  <a:cubicBezTo>
                    <a:pt x="10640" y="22409"/>
                    <a:pt x="11104" y="22833"/>
                    <a:pt x="11604" y="22833"/>
                  </a:cubicBezTo>
                  <a:cubicBezTo>
                    <a:pt x="11928" y="22833"/>
                    <a:pt x="12268" y="22653"/>
                    <a:pt x="12639" y="22150"/>
                  </a:cubicBezTo>
                  <a:cubicBezTo>
                    <a:pt x="12661" y="22128"/>
                    <a:pt x="12729" y="22120"/>
                    <a:pt x="12818" y="22120"/>
                  </a:cubicBezTo>
                  <a:cubicBezTo>
                    <a:pt x="12997" y="22120"/>
                    <a:pt x="13266" y="22150"/>
                    <a:pt x="13446" y="22150"/>
                  </a:cubicBezTo>
                  <a:cubicBezTo>
                    <a:pt x="13950" y="21747"/>
                    <a:pt x="14572" y="21545"/>
                    <a:pt x="15202" y="21545"/>
                  </a:cubicBezTo>
                  <a:cubicBezTo>
                    <a:pt x="15832" y="21545"/>
                    <a:pt x="16471" y="21747"/>
                    <a:pt x="17009" y="22150"/>
                  </a:cubicBezTo>
                  <a:cubicBezTo>
                    <a:pt x="18555" y="23024"/>
                    <a:pt x="20034" y="24100"/>
                    <a:pt x="21379" y="25310"/>
                  </a:cubicBezTo>
                  <a:cubicBezTo>
                    <a:pt x="22185" y="24637"/>
                    <a:pt x="23463" y="24503"/>
                    <a:pt x="24135" y="23562"/>
                  </a:cubicBezTo>
                  <a:cubicBezTo>
                    <a:pt x="24337" y="23360"/>
                    <a:pt x="24605" y="23259"/>
                    <a:pt x="24874" y="23259"/>
                  </a:cubicBezTo>
                  <a:cubicBezTo>
                    <a:pt x="25143" y="23259"/>
                    <a:pt x="25412" y="23360"/>
                    <a:pt x="25614" y="23562"/>
                  </a:cubicBezTo>
                  <a:cubicBezTo>
                    <a:pt x="25950" y="23831"/>
                    <a:pt x="25681" y="24234"/>
                    <a:pt x="25614" y="24637"/>
                  </a:cubicBezTo>
                  <a:cubicBezTo>
                    <a:pt x="25479" y="25175"/>
                    <a:pt x="24673" y="25444"/>
                    <a:pt x="25009" y="26251"/>
                  </a:cubicBezTo>
                  <a:cubicBezTo>
                    <a:pt x="25694" y="26294"/>
                    <a:pt x="26407" y="26637"/>
                    <a:pt x="27094" y="26637"/>
                  </a:cubicBezTo>
                  <a:cubicBezTo>
                    <a:pt x="27486" y="26637"/>
                    <a:pt x="27870" y="26525"/>
                    <a:pt x="28236" y="26184"/>
                  </a:cubicBezTo>
                  <a:cubicBezTo>
                    <a:pt x="28653" y="25767"/>
                    <a:pt x="29057" y="25640"/>
                    <a:pt x="29453" y="25640"/>
                  </a:cubicBezTo>
                  <a:cubicBezTo>
                    <a:pt x="29952" y="25640"/>
                    <a:pt x="30438" y="25840"/>
                    <a:pt x="30925" y="25915"/>
                  </a:cubicBezTo>
                  <a:cubicBezTo>
                    <a:pt x="31409" y="25915"/>
                    <a:pt x="31730" y="26405"/>
                    <a:pt x="32279" y="26405"/>
                  </a:cubicBezTo>
                  <a:cubicBezTo>
                    <a:pt x="32340" y="26405"/>
                    <a:pt x="32404" y="26399"/>
                    <a:pt x="32471" y="26385"/>
                  </a:cubicBezTo>
                  <a:lnTo>
                    <a:pt x="31933" y="25310"/>
                  </a:lnTo>
                  <a:cubicBezTo>
                    <a:pt x="31933" y="25310"/>
                    <a:pt x="31866" y="25242"/>
                    <a:pt x="31933" y="25108"/>
                  </a:cubicBezTo>
                  <a:cubicBezTo>
                    <a:pt x="32001" y="25041"/>
                    <a:pt x="31933" y="24974"/>
                    <a:pt x="31799" y="24839"/>
                  </a:cubicBezTo>
                  <a:cubicBezTo>
                    <a:pt x="30790" y="22755"/>
                    <a:pt x="29244" y="21007"/>
                    <a:pt x="28101" y="18990"/>
                  </a:cubicBezTo>
                  <a:cubicBezTo>
                    <a:pt x="28034" y="18789"/>
                    <a:pt x="27900" y="18654"/>
                    <a:pt x="27765" y="18520"/>
                  </a:cubicBezTo>
                  <a:cubicBezTo>
                    <a:pt x="26353" y="17646"/>
                    <a:pt x="25547" y="16234"/>
                    <a:pt x="24538" y="14957"/>
                  </a:cubicBezTo>
                  <a:cubicBezTo>
                    <a:pt x="24068" y="14284"/>
                    <a:pt x="23530" y="13746"/>
                    <a:pt x="23126" y="13074"/>
                  </a:cubicBezTo>
                  <a:cubicBezTo>
                    <a:pt x="22521" y="12335"/>
                    <a:pt x="21984" y="11528"/>
                    <a:pt x="21379" y="10788"/>
                  </a:cubicBezTo>
                  <a:cubicBezTo>
                    <a:pt x="21177" y="10587"/>
                    <a:pt x="20975" y="10318"/>
                    <a:pt x="20841" y="10049"/>
                  </a:cubicBezTo>
                  <a:cubicBezTo>
                    <a:pt x="20773" y="9914"/>
                    <a:pt x="20639" y="9780"/>
                    <a:pt x="20572" y="9713"/>
                  </a:cubicBezTo>
                  <a:cubicBezTo>
                    <a:pt x="20437" y="9511"/>
                    <a:pt x="20236" y="9309"/>
                    <a:pt x="20101" y="9175"/>
                  </a:cubicBezTo>
                  <a:cubicBezTo>
                    <a:pt x="20034" y="9108"/>
                    <a:pt x="19967" y="8973"/>
                    <a:pt x="19832" y="8839"/>
                  </a:cubicBezTo>
                  <a:lnTo>
                    <a:pt x="19631" y="8503"/>
                  </a:lnTo>
                  <a:cubicBezTo>
                    <a:pt x="19563" y="8435"/>
                    <a:pt x="19496" y="8301"/>
                    <a:pt x="19429" y="8167"/>
                  </a:cubicBezTo>
                  <a:lnTo>
                    <a:pt x="19160" y="7898"/>
                  </a:lnTo>
                  <a:lnTo>
                    <a:pt x="18958" y="7561"/>
                  </a:lnTo>
                  <a:cubicBezTo>
                    <a:pt x="18824" y="7360"/>
                    <a:pt x="18757" y="7158"/>
                    <a:pt x="18622" y="6956"/>
                  </a:cubicBezTo>
                  <a:cubicBezTo>
                    <a:pt x="18555" y="6822"/>
                    <a:pt x="18488" y="6688"/>
                    <a:pt x="18353" y="6620"/>
                  </a:cubicBezTo>
                  <a:cubicBezTo>
                    <a:pt x="18084" y="6351"/>
                    <a:pt x="17883" y="6015"/>
                    <a:pt x="17681" y="5679"/>
                  </a:cubicBezTo>
                  <a:cubicBezTo>
                    <a:pt x="17614" y="5545"/>
                    <a:pt x="17479" y="5410"/>
                    <a:pt x="17412" y="5276"/>
                  </a:cubicBezTo>
                  <a:cubicBezTo>
                    <a:pt x="17345" y="5141"/>
                    <a:pt x="17210" y="5007"/>
                    <a:pt x="17143" y="4872"/>
                  </a:cubicBezTo>
                  <a:cubicBezTo>
                    <a:pt x="17076" y="4738"/>
                    <a:pt x="16942" y="4603"/>
                    <a:pt x="16874" y="4469"/>
                  </a:cubicBezTo>
                  <a:cubicBezTo>
                    <a:pt x="16336" y="3595"/>
                    <a:pt x="16135" y="2587"/>
                    <a:pt x="16135" y="1578"/>
                  </a:cubicBezTo>
                  <a:cubicBezTo>
                    <a:pt x="16088" y="542"/>
                    <a:pt x="15744" y="1"/>
                    <a:pt x="15033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29300" y="3456750"/>
              <a:ext cx="43725" cy="38600"/>
            </a:xfrm>
            <a:custGeom>
              <a:avLst/>
              <a:gdLst/>
              <a:ahLst/>
              <a:cxnLst/>
              <a:rect l="l" t="t" r="r" b="b"/>
              <a:pathLst>
                <a:path w="1749" h="1544" extrusionOk="0">
                  <a:moveTo>
                    <a:pt x="654" y="0"/>
                  </a:moveTo>
                  <a:cubicBezTo>
                    <a:pt x="592" y="0"/>
                    <a:pt x="532" y="19"/>
                    <a:pt x="471" y="64"/>
                  </a:cubicBezTo>
                  <a:cubicBezTo>
                    <a:pt x="1" y="400"/>
                    <a:pt x="404" y="736"/>
                    <a:pt x="538" y="1072"/>
                  </a:cubicBezTo>
                  <a:cubicBezTo>
                    <a:pt x="740" y="1341"/>
                    <a:pt x="1076" y="1543"/>
                    <a:pt x="1412" y="1543"/>
                  </a:cubicBezTo>
                  <a:cubicBezTo>
                    <a:pt x="1681" y="1341"/>
                    <a:pt x="1748" y="1005"/>
                    <a:pt x="1748" y="736"/>
                  </a:cubicBezTo>
                  <a:cubicBezTo>
                    <a:pt x="1614" y="535"/>
                    <a:pt x="1614" y="400"/>
                    <a:pt x="1345" y="266"/>
                  </a:cubicBezTo>
                  <a:cubicBezTo>
                    <a:pt x="1085" y="214"/>
                    <a:pt x="865" y="0"/>
                    <a:pt x="65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34350" y="3503500"/>
              <a:ext cx="40350" cy="50675"/>
            </a:xfrm>
            <a:custGeom>
              <a:avLst/>
              <a:gdLst/>
              <a:ahLst/>
              <a:cxnLst/>
              <a:rect l="l" t="t" r="r" b="b"/>
              <a:pathLst>
                <a:path w="1614" h="2027" extrusionOk="0">
                  <a:moveTo>
                    <a:pt x="1059" y="1"/>
                  </a:moveTo>
                  <a:cubicBezTo>
                    <a:pt x="528" y="1"/>
                    <a:pt x="123" y="324"/>
                    <a:pt x="0" y="816"/>
                  </a:cubicBezTo>
                  <a:cubicBezTo>
                    <a:pt x="336" y="1152"/>
                    <a:pt x="269" y="1824"/>
                    <a:pt x="807" y="2026"/>
                  </a:cubicBezTo>
                  <a:lnTo>
                    <a:pt x="1210" y="2026"/>
                  </a:lnTo>
                  <a:cubicBezTo>
                    <a:pt x="1614" y="1354"/>
                    <a:pt x="1076" y="681"/>
                    <a:pt x="1210" y="9"/>
                  </a:cubicBezTo>
                  <a:cubicBezTo>
                    <a:pt x="1159" y="3"/>
                    <a:pt x="1108" y="1"/>
                    <a:pt x="1059" y="1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854500" y="3574300"/>
              <a:ext cx="10125" cy="20200"/>
            </a:xfrm>
            <a:custGeom>
              <a:avLst/>
              <a:gdLst/>
              <a:ahLst/>
              <a:cxnLst/>
              <a:rect l="l" t="t" r="r" b="b"/>
              <a:pathLst>
                <a:path w="405" h="808" extrusionOk="0">
                  <a:moveTo>
                    <a:pt x="404" y="1"/>
                  </a:moveTo>
                  <a:cubicBezTo>
                    <a:pt x="1" y="270"/>
                    <a:pt x="1" y="539"/>
                    <a:pt x="404" y="808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4990675" y="3656225"/>
              <a:ext cx="30275" cy="9300"/>
            </a:xfrm>
            <a:custGeom>
              <a:avLst/>
              <a:gdLst/>
              <a:ahLst/>
              <a:cxnLst/>
              <a:rect l="l" t="t" r="r" b="b"/>
              <a:pathLst>
                <a:path w="1211" h="372" extrusionOk="0">
                  <a:moveTo>
                    <a:pt x="504" y="0"/>
                  </a:moveTo>
                  <a:cubicBezTo>
                    <a:pt x="343" y="0"/>
                    <a:pt x="172" y="18"/>
                    <a:pt x="1" y="18"/>
                  </a:cubicBezTo>
                  <a:cubicBezTo>
                    <a:pt x="279" y="241"/>
                    <a:pt x="650" y="371"/>
                    <a:pt x="998" y="371"/>
                  </a:cubicBezTo>
                  <a:cubicBezTo>
                    <a:pt x="1070" y="371"/>
                    <a:pt x="1142" y="366"/>
                    <a:pt x="1211" y="354"/>
                  </a:cubicBezTo>
                  <a:cubicBezTo>
                    <a:pt x="1040" y="55"/>
                    <a:pt x="787" y="0"/>
                    <a:pt x="504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3920075" y="3735650"/>
              <a:ext cx="653825" cy="413475"/>
            </a:xfrm>
            <a:custGeom>
              <a:avLst/>
              <a:gdLst/>
              <a:ahLst/>
              <a:cxnLst/>
              <a:rect l="l" t="t" r="r" b="b"/>
              <a:pathLst>
                <a:path w="26153" h="16539" extrusionOk="0">
                  <a:moveTo>
                    <a:pt x="16202" y="1"/>
                  </a:moveTo>
                  <a:lnTo>
                    <a:pt x="16202" y="1"/>
                  </a:lnTo>
                  <a:cubicBezTo>
                    <a:pt x="16471" y="1211"/>
                    <a:pt x="16471" y="1211"/>
                    <a:pt x="15328" y="1950"/>
                  </a:cubicBezTo>
                  <a:cubicBezTo>
                    <a:pt x="15261" y="1950"/>
                    <a:pt x="15127" y="2085"/>
                    <a:pt x="15127" y="2219"/>
                  </a:cubicBezTo>
                  <a:cubicBezTo>
                    <a:pt x="15127" y="2824"/>
                    <a:pt x="15127" y="3362"/>
                    <a:pt x="15261" y="3967"/>
                  </a:cubicBezTo>
                  <a:cubicBezTo>
                    <a:pt x="15367" y="4284"/>
                    <a:pt x="15679" y="4393"/>
                    <a:pt x="16004" y="4393"/>
                  </a:cubicBezTo>
                  <a:cubicBezTo>
                    <a:pt x="16093" y="4393"/>
                    <a:pt x="16183" y="4385"/>
                    <a:pt x="16270" y="4371"/>
                  </a:cubicBezTo>
                  <a:cubicBezTo>
                    <a:pt x="17076" y="4236"/>
                    <a:pt x="16471" y="3833"/>
                    <a:pt x="16404" y="3564"/>
                  </a:cubicBezTo>
                  <a:cubicBezTo>
                    <a:pt x="16135" y="3026"/>
                    <a:pt x="16539" y="2824"/>
                    <a:pt x="16942" y="2690"/>
                  </a:cubicBezTo>
                  <a:cubicBezTo>
                    <a:pt x="17026" y="2662"/>
                    <a:pt x="17104" y="2648"/>
                    <a:pt x="17175" y="2648"/>
                  </a:cubicBezTo>
                  <a:cubicBezTo>
                    <a:pt x="17443" y="2648"/>
                    <a:pt x="17600" y="2841"/>
                    <a:pt x="17547" y="3160"/>
                  </a:cubicBezTo>
                  <a:cubicBezTo>
                    <a:pt x="17480" y="4102"/>
                    <a:pt x="18421" y="3833"/>
                    <a:pt x="18757" y="4371"/>
                  </a:cubicBezTo>
                  <a:cubicBezTo>
                    <a:pt x="18219" y="5244"/>
                    <a:pt x="17076" y="6118"/>
                    <a:pt x="18757" y="7060"/>
                  </a:cubicBezTo>
                  <a:cubicBezTo>
                    <a:pt x="19295" y="7329"/>
                    <a:pt x="18891" y="8001"/>
                    <a:pt x="18757" y="8404"/>
                  </a:cubicBezTo>
                  <a:cubicBezTo>
                    <a:pt x="18555" y="9345"/>
                    <a:pt x="17278" y="9816"/>
                    <a:pt x="17412" y="10959"/>
                  </a:cubicBezTo>
                  <a:cubicBezTo>
                    <a:pt x="17412" y="11093"/>
                    <a:pt x="16942" y="11295"/>
                    <a:pt x="16673" y="11295"/>
                  </a:cubicBezTo>
                  <a:cubicBezTo>
                    <a:pt x="16135" y="11295"/>
                    <a:pt x="15530" y="11362"/>
                    <a:pt x="14925" y="11497"/>
                  </a:cubicBezTo>
                  <a:cubicBezTo>
                    <a:pt x="14817" y="11526"/>
                    <a:pt x="14720" y="11540"/>
                    <a:pt x="14635" y="11540"/>
                  </a:cubicBezTo>
                  <a:cubicBezTo>
                    <a:pt x="14132" y="11540"/>
                    <a:pt x="13994" y="11072"/>
                    <a:pt x="14051" y="10556"/>
                  </a:cubicBezTo>
                  <a:cubicBezTo>
                    <a:pt x="14051" y="10219"/>
                    <a:pt x="14589" y="9950"/>
                    <a:pt x="14320" y="9480"/>
                  </a:cubicBezTo>
                  <a:cubicBezTo>
                    <a:pt x="13870" y="9424"/>
                    <a:pt x="13550" y="9383"/>
                    <a:pt x="13327" y="9383"/>
                  </a:cubicBezTo>
                  <a:cubicBezTo>
                    <a:pt x="12749" y="9383"/>
                    <a:pt x="12811" y="9654"/>
                    <a:pt x="12908" y="10623"/>
                  </a:cubicBezTo>
                  <a:cubicBezTo>
                    <a:pt x="12975" y="11093"/>
                    <a:pt x="13312" y="11631"/>
                    <a:pt x="12707" y="12236"/>
                  </a:cubicBezTo>
                  <a:cubicBezTo>
                    <a:pt x="11967" y="11026"/>
                    <a:pt x="10622" y="10488"/>
                    <a:pt x="10354" y="8875"/>
                  </a:cubicBezTo>
                  <a:cubicBezTo>
                    <a:pt x="10231" y="8321"/>
                    <a:pt x="9826" y="7093"/>
                    <a:pt x="8678" y="7093"/>
                  </a:cubicBezTo>
                  <a:cubicBezTo>
                    <a:pt x="8571" y="7093"/>
                    <a:pt x="8457" y="7104"/>
                    <a:pt x="8337" y="7127"/>
                  </a:cubicBezTo>
                  <a:cubicBezTo>
                    <a:pt x="8297" y="7131"/>
                    <a:pt x="8261" y="7133"/>
                    <a:pt x="8226" y="7133"/>
                  </a:cubicBezTo>
                  <a:cubicBezTo>
                    <a:pt x="7732" y="7133"/>
                    <a:pt x="7732" y="6697"/>
                    <a:pt x="7732" y="6320"/>
                  </a:cubicBezTo>
                  <a:cubicBezTo>
                    <a:pt x="7732" y="5917"/>
                    <a:pt x="7866" y="5513"/>
                    <a:pt x="7866" y="5110"/>
                  </a:cubicBezTo>
                  <a:cubicBezTo>
                    <a:pt x="7933" y="4908"/>
                    <a:pt x="7799" y="4707"/>
                    <a:pt x="7530" y="4707"/>
                  </a:cubicBezTo>
                  <a:cubicBezTo>
                    <a:pt x="7396" y="4707"/>
                    <a:pt x="7127" y="4908"/>
                    <a:pt x="7127" y="4976"/>
                  </a:cubicBezTo>
                  <a:cubicBezTo>
                    <a:pt x="7127" y="6387"/>
                    <a:pt x="6118" y="6656"/>
                    <a:pt x="5110" y="6992"/>
                  </a:cubicBezTo>
                  <a:cubicBezTo>
                    <a:pt x="4572" y="7127"/>
                    <a:pt x="4572" y="8001"/>
                    <a:pt x="3967" y="8001"/>
                  </a:cubicBezTo>
                  <a:cubicBezTo>
                    <a:pt x="2824" y="7934"/>
                    <a:pt x="3832" y="6992"/>
                    <a:pt x="3429" y="6589"/>
                  </a:cubicBezTo>
                  <a:cubicBezTo>
                    <a:pt x="2622" y="5715"/>
                    <a:pt x="1547" y="5110"/>
                    <a:pt x="337" y="4908"/>
                  </a:cubicBezTo>
                  <a:lnTo>
                    <a:pt x="337" y="4908"/>
                  </a:lnTo>
                  <a:cubicBezTo>
                    <a:pt x="0" y="5850"/>
                    <a:pt x="740" y="6118"/>
                    <a:pt x="1345" y="6455"/>
                  </a:cubicBezTo>
                  <a:cubicBezTo>
                    <a:pt x="3832" y="8942"/>
                    <a:pt x="6522" y="11228"/>
                    <a:pt x="9345" y="13312"/>
                  </a:cubicBezTo>
                  <a:cubicBezTo>
                    <a:pt x="9406" y="13303"/>
                    <a:pt x="9467" y="13299"/>
                    <a:pt x="9527" y="13299"/>
                  </a:cubicBezTo>
                  <a:cubicBezTo>
                    <a:pt x="9935" y="13299"/>
                    <a:pt x="10330" y="13490"/>
                    <a:pt x="10622" y="13782"/>
                  </a:cubicBezTo>
                  <a:cubicBezTo>
                    <a:pt x="10735" y="13924"/>
                    <a:pt x="10896" y="13982"/>
                    <a:pt x="11044" y="13982"/>
                  </a:cubicBezTo>
                  <a:cubicBezTo>
                    <a:pt x="11248" y="13982"/>
                    <a:pt x="11429" y="13871"/>
                    <a:pt x="11429" y="13715"/>
                  </a:cubicBezTo>
                  <a:cubicBezTo>
                    <a:pt x="11429" y="12835"/>
                    <a:pt x="11769" y="12695"/>
                    <a:pt x="12187" y="12695"/>
                  </a:cubicBezTo>
                  <a:cubicBezTo>
                    <a:pt x="12383" y="12695"/>
                    <a:pt x="12595" y="12726"/>
                    <a:pt x="12797" y="12726"/>
                  </a:cubicBezTo>
                  <a:cubicBezTo>
                    <a:pt x="12957" y="12726"/>
                    <a:pt x="13110" y="12707"/>
                    <a:pt x="13244" y="12640"/>
                  </a:cubicBezTo>
                  <a:lnTo>
                    <a:pt x="13244" y="12640"/>
                  </a:lnTo>
                  <a:cubicBezTo>
                    <a:pt x="13379" y="13446"/>
                    <a:pt x="12370" y="13782"/>
                    <a:pt x="12841" y="14455"/>
                  </a:cubicBezTo>
                  <a:cubicBezTo>
                    <a:pt x="13312" y="15127"/>
                    <a:pt x="13446" y="16001"/>
                    <a:pt x="14253" y="16539"/>
                  </a:cubicBezTo>
                  <a:cubicBezTo>
                    <a:pt x="15127" y="16539"/>
                    <a:pt x="15127" y="15665"/>
                    <a:pt x="15261" y="15194"/>
                  </a:cubicBezTo>
                  <a:cubicBezTo>
                    <a:pt x="15396" y="14724"/>
                    <a:pt x="15933" y="14051"/>
                    <a:pt x="14791" y="13917"/>
                  </a:cubicBezTo>
                  <a:cubicBezTo>
                    <a:pt x="14186" y="13850"/>
                    <a:pt x="14656" y="13312"/>
                    <a:pt x="14858" y="12976"/>
                  </a:cubicBezTo>
                  <a:cubicBezTo>
                    <a:pt x="14964" y="12798"/>
                    <a:pt x="15089" y="12715"/>
                    <a:pt x="15233" y="12715"/>
                  </a:cubicBezTo>
                  <a:cubicBezTo>
                    <a:pt x="15362" y="12715"/>
                    <a:pt x="15506" y="12782"/>
                    <a:pt x="15665" y="12908"/>
                  </a:cubicBezTo>
                  <a:cubicBezTo>
                    <a:pt x="16471" y="13446"/>
                    <a:pt x="16337" y="14589"/>
                    <a:pt x="17144" y="15194"/>
                  </a:cubicBezTo>
                  <a:cubicBezTo>
                    <a:pt x="17547" y="14186"/>
                    <a:pt x="17614" y="14119"/>
                    <a:pt x="18959" y="13446"/>
                  </a:cubicBezTo>
                  <a:cubicBezTo>
                    <a:pt x="19160" y="13312"/>
                    <a:pt x="19295" y="13177"/>
                    <a:pt x="19362" y="13043"/>
                  </a:cubicBezTo>
                  <a:cubicBezTo>
                    <a:pt x="20169" y="11660"/>
                    <a:pt x="21321" y="10820"/>
                    <a:pt x="22820" y="10820"/>
                  </a:cubicBezTo>
                  <a:cubicBezTo>
                    <a:pt x="23069" y="10820"/>
                    <a:pt x="23329" y="10844"/>
                    <a:pt x="23597" y="10892"/>
                  </a:cubicBezTo>
                  <a:cubicBezTo>
                    <a:pt x="23713" y="10916"/>
                    <a:pt x="23820" y="10927"/>
                    <a:pt x="23922" y="10927"/>
                  </a:cubicBezTo>
                  <a:cubicBezTo>
                    <a:pt x="24940" y="10927"/>
                    <a:pt x="25296" y="9798"/>
                    <a:pt x="26152" y="9614"/>
                  </a:cubicBezTo>
                  <a:cubicBezTo>
                    <a:pt x="25950" y="9144"/>
                    <a:pt x="25749" y="8673"/>
                    <a:pt x="25547" y="8135"/>
                  </a:cubicBezTo>
                  <a:cubicBezTo>
                    <a:pt x="25547" y="8068"/>
                    <a:pt x="25547" y="8001"/>
                    <a:pt x="25547" y="7934"/>
                  </a:cubicBezTo>
                  <a:cubicBezTo>
                    <a:pt x="24202" y="6522"/>
                    <a:pt x="22522" y="5648"/>
                    <a:pt x="20976" y="4505"/>
                  </a:cubicBezTo>
                  <a:cubicBezTo>
                    <a:pt x="20707" y="4505"/>
                    <a:pt x="20371" y="4303"/>
                    <a:pt x="20236" y="4034"/>
                  </a:cubicBezTo>
                  <a:cubicBezTo>
                    <a:pt x="19160" y="3564"/>
                    <a:pt x="18286" y="2690"/>
                    <a:pt x="17681" y="1681"/>
                  </a:cubicBezTo>
                  <a:cubicBezTo>
                    <a:pt x="17076" y="1211"/>
                    <a:pt x="16875" y="337"/>
                    <a:pt x="16202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4447825" y="38365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337"/>
                  </a:moveTo>
                  <a:lnTo>
                    <a:pt x="3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4466300" y="3482700"/>
              <a:ext cx="72300" cy="31125"/>
            </a:xfrm>
            <a:custGeom>
              <a:avLst/>
              <a:gdLst/>
              <a:ahLst/>
              <a:cxnLst/>
              <a:rect l="l" t="t" r="r" b="b"/>
              <a:pathLst>
                <a:path w="2892" h="1245" extrusionOk="0">
                  <a:moveTo>
                    <a:pt x="532" y="1"/>
                  </a:moveTo>
                  <a:cubicBezTo>
                    <a:pt x="357" y="1"/>
                    <a:pt x="180" y="12"/>
                    <a:pt x="1" y="34"/>
                  </a:cubicBezTo>
                  <a:cubicBezTo>
                    <a:pt x="269" y="908"/>
                    <a:pt x="1211" y="707"/>
                    <a:pt x="1614" y="1245"/>
                  </a:cubicBezTo>
                  <a:lnTo>
                    <a:pt x="2891" y="841"/>
                  </a:lnTo>
                  <a:cubicBezTo>
                    <a:pt x="2219" y="281"/>
                    <a:pt x="1407" y="1"/>
                    <a:pt x="532" y="1"/>
                  </a:cubicBezTo>
                  <a:close/>
                </a:path>
              </a:pathLst>
            </a:custGeom>
            <a:solidFill>
              <a:srgbClr val="F8DB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4424275" y="3496525"/>
              <a:ext cx="6750" cy="5525"/>
            </a:xfrm>
            <a:custGeom>
              <a:avLst/>
              <a:gdLst/>
              <a:ahLst/>
              <a:cxnLst/>
              <a:rect l="l" t="t" r="r" b="b"/>
              <a:pathLst>
                <a:path w="270" h="221" extrusionOk="0">
                  <a:moveTo>
                    <a:pt x="95" y="0"/>
                  </a:moveTo>
                  <a:cubicBezTo>
                    <a:pt x="44" y="0"/>
                    <a:pt x="1" y="87"/>
                    <a:pt x="1" y="87"/>
                  </a:cubicBezTo>
                  <a:cubicBezTo>
                    <a:pt x="1" y="87"/>
                    <a:pt x="1" y="221"/>
                    <a:pt x="1" y="221"/>
                  </a:cubicBezTo>
                  <a:lnTo>
                    <a:pt x="135" y="221"/>
                  </a:lnTo>
                  <a:cubicBezTo>
                    <a:pt x="270" y="87"/>
                    <a:pt x="135" y="19"/>
                    <a:pt x="135" y="19"/>
                  </a:cubicBezTo>
                  <a:cubicBezTo>
                    <a:pt x="122" y="6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F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3185600" y="3992500"/>
              <a:ext cx="30275" cy="22375"/>
            </a:xfrm>
            <a:custGeom>
              <a:avLst/>
              <a:gdLst/>
              <a:ahLst/>
              <a:cxnLst/>
              <a:rect l="l" t="t" r="r" b="b"/>
              <a:pathLst>
                <a:path w="1211" h="895" extrusionOk="0">
                  <a:moveTo>
                    <a:pt x="439" y="1"/>
                  </a:moveTo>
                  <a:cubicBezTo>
                    <a:pt x="130" y="1"/>
                    <a:pt x="108" y="364"/>
                    <a:pt x="1" y="685"/>
                  </a:cubicBezTo>
                  <a:cubicBezTo>
                    <a:pt x="225" y="685"/>
                    <a:pt x="479" y="894"/>
                    <a:pt x="723" y="894"/>
                  </a:cubicBezTo>
                  <a:cubicBezTo>
                    <a:pt x="845" y="894"/>
                    <a:pt x="964" y="842"/>
                    <a:pt x="1076" y="685"/>
                  </a:cubicBezTo>
                  <a:cubicBezTo>
                    <a:pt x="1211" y="416"/>
                    <a:pt x="1009" y="147"/>
                    <a:pt x="740" y="80"/>
                  </a:cubicBezTo>
                  <a:cubicBezTo>
                    <a:pt x="616" y="25"/>
                    <a:pt x="518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3192150" y="3631375"/>
              <a:ext cx="96000" cy="25300"/>
            </a:xfrm>
            <a:custGeom>
              <a:avLst/>
              <a:gdLst/>
              <a:ahLst/>
              <a:cxnLst/>
              <a:rect l="l" t="t" r="r" b="b"/>
              <a:pathLst>
                <a:path w="3840" h="1012" extrusionOk="0">
                  <a:moveTo>
                    <a:pt x="464" y="0"/>
                  </a:moveTo>
                  <a:cubicBezTo>
                    <a:pt x="1" y="0"/>
                    <a:pt x="261" y="603"/>
                    <a:pt x="209" y="1012"/>
                  </a:cubicBezTo>
                  <a:cubicBezTo>
                    <a:pt x="981" y="969"/>
                    <a:pt x="1753" y="817"/>
                    <a:pt x="2525" y="817"/>
                  </a:cubicBezTo>
                  <a:cubicBezTo>
                    <a:pt x="2963" y="817"/>
                    <a:pt x="3401" y="866"/>
                    <a:pt x="3840" y="1012"/>
                  </a:cubicBezTo>
                  <a:cubicBezTo>
                    <a:pt x="3100" y="71"/>
                    <a:pt x="2025" y="541"/>
                    <a:pt x="1151" y="205"/>
                  </a:cubicBezTo>
                  <a:cubicBezTo>
                    <a:pt x="828" y="60"/>
                    <a:pt x="610" y="0"/>
                    <a:pt x="46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3405775" y="4419700"/>
              <a:ext cx="13475" cy="15150"/>
            </a:xfrm>
            <a:custGeom>
              <a:avLst/>
              <a:gdLst/>
              <a:ahLst/>
              <a:cxnLst/>
              <a:rect l="l" t="t" r="r" b="b"/>
              <a:pathLst>
                <a:path w="539" h="606" extrusionOk="0">
                  <a:moveTo>
                    <a:pt x="539" y="68"/>
                  </a:moveTo>
                  <a:cubicBezTo>
                    <a:pt x="270" y="135"/>
                    <a:pt x="1" y="1"/>
                    <a:pt x="1" y="404"/>
                  </a:cubicBezTo>
                  <a:cubicBezTo>
                    <a:pt x="1" y="471"/>
                    <a:pt x="135" y="538"/>
                    <a:pt x="202" y="606"/>
                  </a:cubicBezTo>
                  <a:cubicBezTo>
                    <a:pt x="539" y="606"/>
                    <a:pt x="539" y="269"/>
                    <a:pt x="539" y="68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447775" y="2907075"/>
              <a:ext cx="173150" cy="184900"/>
            </a:xfrm>
            <a:custGeom>
              <a:avLst/>
              <a:gdLst/>
              <a:ahLst/>
              <a:cxnLst/>
              <a:rect l="l" t="t" r="r" b="b"/>
              <a:pathLst>
                <a:path w="6926" h="7396" extrusionOk="0">
                  <a:moveTo>
                    <a:pt x="1" y="0"/>
                  </a:moveTo>
                  <a:cubicBezTo>
                    <a:pt x="740" y="605"/>
                    <a:pt x="68" y="1479"/>
                    <a:pt x="1009" y="1815"/>
                  </a:cubicBezTo>
                  <a:cubicBezTo>
                    <a:pt x="2018" y="2219"/>
                    <a:pt x="1009" y="3294"/>
                    <a:pt x="1749" y="3765"/>
                  </a:cubicBezTo>
                  <a:cubicBezTo>
                    <a:pt x="2690" y="5311"/>
                    <a:pt x="4102" y="6589"/>
                    <a:pt x="5715" y="7395"/>
                  </a:cubicBezTo>
                  <a:cubicBezTo>
                    <a:pt x="6051" y="7059"/>
                    <a:pt x="6656" y="7328"/>
                    <a:pt x="6925" y="6925"/>
                  </a:cubicBezTo>
                  <a:cubicBezTo>
                    <a:pt x="6186" y="4908"/>
                    <a:pt x="3900" y="4572"/>
                    <a:pt x="3026" y="2757"/>
                  </a:cubicBezTo>
                  <a:cubicBezTo>
                    <a:pt x="2903" y="2789"/>
                    <a:pt x="2800" y="2804"/>
                    <a:pt x="2716" y="2804"/>
                  </a:cubicBezTo>
                  <a:cubicBezTo>
                    <a:pt x="2107" y="2804"/>
                    <a:pt x="2396" y="2043"/>
                    <a:pt x="2219" y="1748"/>
                  </a:cubicBezTo>
                  <a:cubicBezTo>
                    <a:pt x="1681" y="1009"/>
                    <a:pt x="1547" y="0"/>
                    <a:pt x="1" y="0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01575" y="3065050"/>
              <a:ext cx="302550" cy="168100"/>
            </a:xfrm>
            <a:custGeom>
              <a:avLst/>
              <a:gdLst/>
              <a:ahLst/>
              <a:cxnLst/>
              <a:rect l="l" t="t" r="r" b="b"/>
              <a:pathLst>
                <a:path w="12102" h="6724" extrusionOk="0">
                  <a:moveTo>
                    <a:pt x="10555" y="1"/>
                  </a:moveTo>
                  <a:cubicBezTo>
                    <a:pt x="10152" y="68"/>
                    <a:pt x="9681" y="270"/>
                    <a:pt x="9345" y="538"/>
                  </a:cubicBezTo>
                  <a:cubicBezTo>
                    <a:pt x="8068" y="1412"/>
                    <a:pt x="6656" y="1950"/>
                    <a:pt x="5513" y="3093"/>
                  </a:cubicBezTo>
                  <a:cubicBezTo>
                    <a:pt x="4370" y="4169"/>
                    <a:pt x="2891" y="4841"/>
                    <a:pt x="1345" y="5043"/>
                  </a:cubicBezTo>
                  <a:cubicBezTo>
                    <a:pt x="1479" y="6051"/>
                    <a:pt x="0" y="5648"/>
                    <a:pt x="0" y="6723"/>
                  </a:cubicBezTo>
                  <a:cubicBezTo>
                    <a:pt x="538" y="6499"/>
                    <a:pt x="1106" y="6470"/>
                    <a:pt x="1676" y="6470"/>
                  </a:cubicBezTo>
                  <a:cubicBezTo>
                    <a:pt x="1883" y="6470"/>
                    <a:pt x="2091" y="6473"/>
                    <a:pt x="2298" y="6473"/>
                  </a:cubicBezTo>
                  <a:cubicBezTo>
                    <a:pt x="3228" y="6473"/>
                    <a:pt x="4138" y="6393"/>
                    <a:pt x="4908" y="5513"/>
                  </a:cubicBezTo>
                  <a:cubicBezTo>
                    <a:pt x="5331" y="5184"/>
                    <a:pt x="5821" y="5019"/>
                    <a:pt x="6330" y="5019"/>
                  </a:cubicBezTo>
                  <a:cubicBezTo>
                    <a:pt x="6548" y="5019"/>
                    <a:pt x="6770" y="5050"/>
                    <a:pt x="6992" y="5110"/>
                  </a:cubicBezTo>
                  <a:cubicBezTo>
                    <a:pt x="7261" y="4505"/>
                    <a:pt x="8135" y="4639"/>
                    <a:pt x="8269" y="3967"/>
                  </a:cubicBezTo>
                  <a:cubicBezTo>
                    <a:pt x="8269" y="3765"/>
                    <a:pt x="8068" y="3698"/>
                    <a:pt x="8068" y="3497"/>
                  </a:cubicBezTo>
                  <a:lnTo>
                    <a:pt x="8068" y="3497"/>
                  </a:lnTo>
                  <a:cubicBezTo>
                    <a:pt x="8135" y="3564"/>
                    <a:pt x="8269" y="3564"/>
                    <a:pt x="8337" y="3564"/>
                  </a:cubicBezTo>
                  <a:cubicBezTo>
                    <a:pt x="8538" y="3564"/>
                    <a:pt x="8673" y="3497"/>
                    <a:pt x="8740" y="3362"/>
                  </a:cubicBezTo>
                  <a:cubicBezTo>
                    <a:pt x="8857" y="3010"/>
                    <a:pt x="9128" y="2812"/>
                    <a:pt x="9464" y="2812"/>
                  </a:cubicBezTo>
                  <a:cubicBezTo>
                    <a:pt x="9513" y="2812"/>
                    <a:pt x="9563" y="2816"/>
                    <a:pt x="9614" y="2824"/>
                  </a:cubicBezTo>
                  <a:lnTo>
                    <a:pt x="10084" y="2824"/>
                  </a:lnTo>
                  <a:cubicBezTo>
                    <a:pt x="10286" y="2757"/>
                    <a:pt x="10555" y="2690"/>
                    <a:pt x="10757" y="2555"/>
                  </a:cubicBezTo>
                  <a:cubicBezTo>
                    <a:pt x="10891" y="2488"/>
                    <a:pt x="11026" y="2421"/>
                    <a:pt x="11160" y="2286"/>
                  </a:cubicBezTo>
                  <a:cubicBezTo>
                    <a:pt x="11429" y="2085"/>
                    <a:pt x="11765" y="2018"/>
                    <a:pt x="11967" y="1816"/>
                  </a:cubicBezTo>
                  <a:cubicBezTo>
                    <a:pt x="12034" y="1614"/>
                    <a:pt x="12101" y="1480"/>
                    <a:pt x="12101" y="1345"/>
                  </a:cubicBezTo>
                  <a:cubicBezTo>
                    <a:pt x="12101" y="337"/>
                    <a:pt x="11362" y="202"/>
                    <a:pt x="10555" y="1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602400" y="3349075"/>
              <a:ext cx="94150" cy="52450"/>
            </a:xfrm>
            <a:custGeom>
              <a:avLst/>
              <a:gdLst/>
              <a:ahLst/>
              <a:cxnLst/>
              <a:rect l="l" t="t" r="r" b="b"/>
              <a:pathLst>
                <a:path w="3766" h="2098" extrusionOk="0">
                  <a:moveTo>
                    <a:pt x="2377" y="1"/>
                  </a:moveTo>
                  <a:cubicBezTo>
                    <a:pt x="1861" y="1"/>
                    <a:pt x="1234" y="552"/>
                    <a:pt x="1" y="1749"/>
                  </a:cubicBezTo>
                  <a:cubicBezTo>
                    <a:pt x="630" y="1968"/>
                    <a:pt x="1003" y="2098"/>
                    <a:pt x="1374" y="2098"/>
                  </a:cubicBezTo>
                  <a:cubicBezTo>
                    <a:pt x="1914" y="2098"/>
                    <a:pt x="2450" y="1822"/>
                    <a:pt x="3765" y="1144"/>
                  </a:cubicBezTo>
                  <a:cubicBezTo>
                    <a:pt x="3178" y="401"/>
                    <a:pt x="2818" y="1"/>
                    <a:pt x="2377" y="1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602400" y="3423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1" y="0"/>
                  </a:moveTo>
                  <a:lnTo>
                    <a:pt x="68" y="202"/>
                  </a:lnTo>
                  <a:lnTo>
                    <a:pt x="135" y="1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4698225" y="3150775"/>
              <a:ext cx="242050" cy="92875"/>
            </a:xfrm>
            <a:custGeom>
              <a:avLst/>
              <a:gdLst/>
              <a:ahLst/>
              <a:cxnLst/>
              <a:rect l="l" t="t" r="r" b="b"/>
              <a:pathLst>
                <a:path w="9682" h="3715" extrusionOk="0">
                  <a:moveTo>
                    <a:pt x="2421" y="0"/>
                  </a:moveTo>
                  <a:cubicBezTo>
                    <a:pt x="1727" y="379"/>
                    <a:pt x="1152" y="1290"/>
                    <a:pt x="195" y="1290"/>
                  </a:cubicBezTo>
                  <a:cubicBezTo>
                    <a:pt x="132" y="1290"/>
                    <a:pt x="67" y="1286"/>
                    <a:pt x="1" y="1278"/>
                  </a:cubicBezTo>
                  <a:lnTo>
                    <a:pt x="1" y="1278"/>
                  </a:lnTo>
                  <a:cubicBezTo>
                    <a:pt x="1" y="1345"/>
                    <a:pt x="1" y="1479"/>
                    <a:pt x="68" y="1614"/>
                  </a:cubicBezTo>
                  <a:cubicBezTo>
                    <a:pt x="1951" y="2017"/>
                    <a:pt x="3900" y="2286"/>
                    <a:pt x="5715" y="3227"/>
                  </a:cubicBezTo>
                  <a:cubicBezTo>
                    <a:pt x="5828" y="3216"/>
                    <a:pt x="5941" y="3211"/>
                    <a:pt x="6053" y="3211"/>
                  </a:cubicBezTo>
                  <a:cubicBezTo>
                    <a:pt x="7163" y="3211"/>
                    <a:pt x="8234" y="3714"/>
                    <a:pt x="9344" y="3714"/>
                  </a:cubicBezTo>
                  <a:cubicBezTo>
                    <a:pt x="9456" y="3714"/>
                    <a:pt x="9569" y="3709"/>
                    <a:pt x="9682" y="3698"/>
                  </a:cubicBezTo>
                  <a:lnTo>
                    <a:pt x="9682" y="3227"/>
                  </a:lnTo>
                  <a:cubicBezTo>
                    <a:pt x="9413" y="3227"/>
                    <a:pt x="9211" y="3160"/>
                    <a:pt x="9144" y="2824"/>
                  </a:cubicBezTo>
                  <a:cubicBezTo>
                    <a:pt x="8907" y="813"/>
                    <a:pt x="8619" y="311"/>
                    <a:pt x="6950" y="311"/>
                  </a:cubicBezTo>
                  <a:cubicBezTo>
                    <a:pt x="6722" y="311"/>
                    <a:pt x="6469" y="320"/>
                    <a:pt x="6186" y="336"/>
                  </a:cubicBezTo>
                  <a:cubicBezTo>
                    <a:pt x="5917" y="336"/>
                    <a:pt x="5648" y="205"/>
                    <a:pt x="5379" y="205"/>
                  </a:cubicBezTo>
                  <a:cubicBezTo>
                    <a:pt x="5178" y="205"/>
                    <a:pt x="4976" y="279"/>
                    <a:pt x="4774" y="538"/>
                  </a:cubicBezTo>
                  <a:cubicBezTo>
                    <a:pt x="4621" y="722"/>
                    <a:pt x="4468" y="836"/>
                    <a:pt x="4315" y="836"/>
                  </a:cubicBezTo>
                  <a:cubicBezTo>
                    <a:pt x="4132" y="836"/>
                    <a:pt x="3949" y="672"/>
                    <a:pt x="3766" y="269"/>
                  </a:cubicBezTo>
                  <a:cubicBezTo>
                    <a:pt x="3721" y="166"/>
                    <a:pt x="3651" y="131"/>
                    <a:pt x="3565" y="131"/>
                  </a:cubicBezTo>
                  <a:cubicBezTo>
                    <a:pt x="3377" y="131"/>
                    <a:pt x="3111" y="296"/>
                    <a:pt x="2861" y="296"/>
                  </a:cubicBezTo>
                  <a:cubicBezTo>
                    <a:pt x="2700" y="296"/>
                    <a:pt x="2545" y="227"/>
                    <a:pt x="2421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3925125" y="2815625"/>
              <a:ext cx="220175" cy="194000"/>
            </a:xfrm>
            <a:custGeom>
              <a:avLst/>
              <a:gdLst/>
              <a:ahLst/>
              <a:cxnLst/>
              <a:rect l="l" t="t" r="r" b="b"/>
              <a:pathLst>
                <a:path w="8807" h="7760" extrusionOk="0">
                  <a:moveTo>
                    <a:pt x="608" y="0"/>
                  </a:moveTo>
                  <a:cubicBezTo>
                    <a:pt x="493" y="0"/>
                    <a:pt x="364" y="48"/>
                    <a:pt x="269" y="95"/>
                  </a:cubicBezTo>
                  <a:cubicBezTo>
                    <a:pt x="67" y="364"/>
                    <a:pt x="0" y="700"/>
                    <a:pt x="135" y="1036"/>
                  </a:cubicBezTo>
                  <a:cubicBezTo>
                    <a:pt x="135" y="1171"/>
                    <a:pt x="202" y="1305"/>
                    <a:pt x="336" y="1440"/>
                  </a:cubicBezTo>
                  <a:cubicBezTo>
                    <a:pt x="403" y="1574"/>
                    <a:pt x="471" y="1709"/>
                    <a:pt x="538" y="1910"/>
                  </a:cubicBezTo>
                  <a:cubicBezTo>
                    <a:pt x="538" y="2112"/>
                    <a:pt x="605" y="2381"/>
                    <a:pt x="740" y="2515"/>
                  </a:cubicBezTo>
                  <a:cubicBezTo>
                    <a:pt x="1210" y="2986"/>
                    <a:pt x="1210" y="3658"/>
                    <a:pt x="1546" y="4129"/>
                  </a:cubicBezTo>
                  <a:cubicBezTo>
                    <a:pt x="3025" y="5742"/>
                    <a:pt x="4975" y="6683"/>
                    <a:pt x="6790" y="7759"/>
                  </a:cubicBezTo>
                  <a:cubicBezTo>
                    <a:pt x="7214" y="6722"/>
                    <a:pt x="7341" y="6412"/>
                    <a:pt x="7865" y="6412"/>
                  </a:cubicBezTo>
                  <a:cubicBezTo>
                    <a:pt x="8089" y="6412"/>
                    <a:pt x="8385" y="6469"/>
                    <a:pt x="8807" y="6549"/>
                  </a:cubicBezTo>
                  <a:cubicBezTo>
                    <a:pt x="8477" y="5692"/>
                    <a:pt x="7437" y="5805"/>
                    <a:pt x="6826" y="5366"/>
                  </a:cubicBezTo>
                  <a:lnTo>
                    <a:pt x="6826" y="5366"/>
                  </a:lnTo>
                  <a:lnTo>
                    <a:pt x="6857" y="5339"/>
                  </a:lnTo>
                  <a:cubicBezTo>
                    <a:pt x="6387" y="4465"/>
                    <a:pt x="5311" y="4532"/>
                    <a:pt x="4773" y="3793"/>
                  </a:cubicBezTo>
                  <a:cubicBezTo>
                    <a:pt x="3967" y="3188"/>
                    <a:pt x="3294" y="2515"/>
                    <a:pt x="2689" y="1776"/>
                  </a:cubicBezTo>
                  <a:cubicBezTo>
                    <a:pt x="2555" y="1641"/>
                    <a:pt x="2286" y="1507"/>
                    <a:pt x="2151" y="1305"/>
                  </a:cubicBezTo>
                  <a:lnTo>
                    <a:pt x="1614" y="835"/>
                  </a:lnTo>
                  <a:lnTo>
                    <a:pt x="1277" y="499"/>
                  </a:lnTo>
                  <a:lnTo>
                    <a:pt x="1143" y="297"/>
                  </a:lnTo>
                  <a:cubicBezTo>
                    <a:pt x="1009" y="230"/>
                    <a:pt x="874" y="95"/>
                    <a:pt x="740" y="28"/>
                  </a:cubicBezTo>
                  <a:cubicBezTo>
                    <a:pt x="700" y="8"/>
                    <a:pt x="655" y="0"/>
                    <a:pt x="608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4657900" y="3166875"/>
              <a:ext cx="40350" cy="17525"/>
            </a:xfrm>
            <a:custGeom>
              <a:avLst/>
              <a:gdLst/>
              <a:ahLst/>
              <a:cxnLst/>
              <a:rect l="l" t="t" r="r" b="b"/>
              <a:pathLst>
                <a:path w="1614" h="701" extrusionOk="0">
                  <a:moveTo>
                    <a:pt x="1005" y="0"/>
                  </a:moveTo>
                  <a:cubicBezTo>
                    <a:pt x="694" y="0"/>
                    <a:pt x="328" y="194"/>
                    <a:pt x="1" y="230"/>
                  </a:cubicBezTo>
                  <a:cubicBezTo>
                    <a:pt x="471" y="701"/>
                    <a:pt x="1076" y="566"/>
                    <a:pt x="1614" y="634"/>
                  </a:cubicBezTo>
                  <a:cubicBezTo>
                    <a:pt x="1491" y="140"/>
                    <a:pt x="1268" y="0"/>
                    <a:pt x="10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4637725" y="30297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4940250" y="32280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35" y="1"/>
                  </a:moveTo>
                  <a:lnTo>
                    <a:pt x="1" y="135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5031025" y="32314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7" y="135"/>
                    <a:pt x="135" y="202"/>
                    <a:pt x="202" y="202"/>
                  </a:cubicBezTo>
                  <a:cubicBezTo>
                    <a:pt x="269" y="202"/>
                    <a:pt x="336" y="135"/>
                    <a:pt x="403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85600" y="4367800"/>
              <a:ext cx="40375" cy="33150"/>
            </a:xfrm>
            <a:custGeom>
              <a:avLst/>
              <a:gdLst/>
              <a:ahLst/>
              <a:cxnLst/>
              <a:rect l="l" t="t" r="r" b="b"/>
              <a:pathLst>
                <a:path w="1615" h="1326" extrusionOk="0">
                  <a:moveTo>
                    <a:pt x="242" y="0"/>
                  </a:moveTo>
                  <a:cubicBezTo>
                    <a:pt x="37" y="0"/>
                    <a:pt x="1" y="283"/>
                    <a:pt x="1" y="530"/>
                  </a:cubicBezTo>
                  <a:cubicBezTo>
                    <a:pt x="329" y="765"/>
                    <a:pt x="591" y="1325"/>
                    <a:pt x="993" y="1325"/>
                  </a:cubicBezTo>
                  <a:cubicBezTo>
                    <a:pt x="1168" y="1325"/>
                    <a:pt x="1370" y="1219"/>
                    <a:pt x="1614" y="934"/>
                  </a:cubicBezTo>
                  <a:cubicBezTo>
                    <a:pt x="1278" y="665"/>
                    <a:pt x="875" y="396"/>
                    <a:pt x="539" y="127"/>
                  </a:cubicBezTo>
                  <a:cubicBezTo>
                    <a:pt x="413" y="38"/>
                    <a:pt x="317" y="0"/>
                    <a:pt x="242" y="0"/>
                  </a:cubicBezTo>
                  <a:close/>
                </a:path>
              </a:pathLst>
            </a:custGeom>
            <a:solidFill>
              <a:srgbClr val="739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3227625" y="47945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35" y="135"/>
                    <a:pt x="202" y="269"/>
                    <a:pt x="337" y="404"/>
                  </a:cubicBezTo>
                  <a:cubicBezTo>
                    <a:pt x="337" y="202"/>
                    <a:pt x="202" y="68"/>
                    <a:pt x="1" y="0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3293175" y="49323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76" y="0"/>
                  </a:moveTo>
                  <a:cubicBezTo>
                    <a:pt x="34" y="0"/>
                    <a:pt x="0" y="34"/>
                    <a:pt x="0" y="67"/>
                  </a:cubicBezTo>
                  <a:cubicBezTo>
                    <a:pt x="0" y="67"/>
                    <a:pt x="135" y="135"/>
                    <a:pt x="202" y="135"/>
                  </a:cubicBezTo>
                  <a:cubicBezTo>
                    <a:pt x="168" y="34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834350" y="3523875"/>
              <a:ext cx="20175" cy="40700"/>
            </a:xfrm>
            <a:custGeom>
              <a:avLst/>
              <a:gdLst/>
              <a:ahLst/>
              <a:cxnLst/>
              <a:rect l="l" t="t" r="r" b="b"/>
              <a:pathLst>
                <a:path w="807" h="1628" extrusionOk="0">
                  <a:moveTo>
                    <a:pt x="0" y="1"/>
                  </a:moveTo>
                  <a:lnTo>
                    <a:pt x="0" y="404"/>
                  </a:lnTo>
                  <a:lnTo>
                    <a:pt x="0" y="1614"/>
                  </a:lnTo>
                  <a:cubicBezTo>
                    <a:pt x="36" y="1623"/>
                    <a:pt x="72" y="1627"/>
                    <a:pt x="109" y="1627"/>
                  </a:cubicBezTo>
                  <a:cubicBezTo>
                    <a:pt x="355" y="1627"/>
                    <a:pt x="632" y="1445"/>
                    <a:pt x="807" y="1211"/>
                  </a:cubicBezTo>
                  <a:cubicBezTo>
                    <a:pt x="807" y="673"/>
                    <a:pt x="471" y="203"/>
                    <a:pt x="0" y="1"/>
                  </a:cubicBezTo>
                  <a:close/>
                </a:path>
              </a:pathLst>
            </a:custGeom>
            <a:solidFill>
              <a:srgbClr val="A9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856200" y="3349100"/>
              <a:ext cx="62725" cy="104225"/>
            </a:xfrm>
            <a:custGeom>
              <a:avLst/>
              <a:gdLst/>
              <a:ahLst/>
              <a:cxnLst/>
              <a:rect l="l" t="t" r="r" b="b"/>
              <a:pathLst>
                <a:path w="2509" h="4169" extrusionOk="0">
                  <a:moveTo>
                    <a:pt x="672" y="0"/>
                  </a:moveTo>
                  <a:cubicBezTo>
                    <a:pt x="538" y="0"/>
                    <a:pt x="404" y="135"/>
                    <a:pt x="336" y="135"/>
                  </a:cubicBezTo>
                  <a:cubicBezTo>
                    <a:pt x="0" y="1479"/>
                    <a:pt x="135" y="2891"/>
                    <a:pt x="740" y="4168"/>
                  </a:cubicBezTo>
                  <a:cubicBezTo>
                    <a:pt x="1307" y="4042"/>
                    <a:pt x="869" y="3148"/>
                    <a:pt x="1145" y="3148"/>
                  </a:cubicBezTo>
                  <a:cubicBezTo>
                    <a:pt x="1164" y="3148"/>
                    <a:pt x="1185" y="3152"/>
                    <a:pt x="1210" y="3160"/>
                  </a:cubicBezTo>
                  <a:cubicBezTo>
                    <a:pt x="1427" y="3229"/>
                    <a:pt x="1597" y="3259"/>
                    <a:pt x="1730" y="3259"/>
                  </a:cubicBezTo>
                  <a:cubicBezTo>
                    <a:pt x="2508" y="3259"/>
                    <a:pt x="2027" y="2237"/>
                    <a:pt x="2084" y="1950"/>
                  </a:cubicBezTo>
                  <a:cubicBezTo>
                    <a:pt x="2151" y="1412"/>
                    <a:pt x="1412" y="1412"/>
                    <a:pt x="1009" y="1210"/>
                  </a:cubicBezTo>
                  <a:cubicBezTo>
                    <a:pt x="404" y="941"/>
                    <a:pt x="1546" y="202"/>
                    <a:pt x="672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862925" y="345330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71" y="0"/>
                  </a:moveTo>
                  <a:lnTo>
                    <a:pt x="0" y="404"/>
                  </a:lnTo>
                  <a:lnTo>
                    <a:pt x="471" y="807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864600" y="3322200"/>
              <a:ext cx="20200" cy="10425"/>
            </a:xfrm>
            <a:custGeom>
              <a:avLst/>
              <a:gdLst/>
              <a:ahLst/>
              <a:cxnLst/>
              <a:rect l="l" t="t" r="r" b="b"/>
              <a:pathLst>
                <a:path w="808" h="417" extrusionOk="0">
                  <a:moveTo>
                    <a:pt x="807" y="1"/>
                  </a:moveTo>
                  <a:cubicBezTo>
                    <a:pt x="471" y="1"/>
                    <a:pt x="135" y="135"/>
                    <a:pt x="0" y="404"/>
                  </a:cubicBezTo>
                  <a:cubicBezTo>
                    <a:pt x="44" y="413"/>
                    <a:pt x="88" y="417"/>
                    <a:pt x="129" y="417"/>
                  </a:cubicBezTo>
                  <a:cubicBezTo>
                    <a:pt x="406" y="417"/>
                    <a:pt x="632" y="234"/>
                    <a:pt x="807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854500" y="3872200"/>
              <a:ext cx="67275" cy="186175"/>
            </a:xfrm>
            <a:custGeom>
              <a:avLst/>
              <a:gdLst/>
              <a:ahLst/>
              <a:cxnLst/>
              <a:rect l="l" t="t" r="r" b="b"/>
              <a:pathLst>
                <a:path w="2691" h="7447" extrusionOk="0">
                  <a:moveTo>
                    <a:pt x="606" y="1"/>
                  </a:moveTo>
                  <a:cubicBezTo>
                    <a:pt x="387" y="1"/>
                    <a:pt x="169" y="85"/>
                    <a:pt x="1" y="253"/>
                  </a:cubicBezTo>
                  <a:lnTo>
                    <a:pt x="1" y="1463"/>
                  </a:lnTo>
                  <a:cubicBezTo>
                    <a:pt x="539" y="2337"/>
                    <a:pt x="740" y="3413"/>
                    <a:pt x="606" y="4488"/>
                  </a:cubicBezTo>
                  <a:cubicBezTo>
                    <a:pt x="606" y="5631"/>
                    <a:pt x="1413" y="6438"/>
                    <a:pt x="1614" y="7446"/>
                  </a:cubicBezTo>
                  <a:cubicBezTo>
                    <a:pt x="2690" y="7312"/>
                    <a:pt x="2287" y="6438"/>
                    <a:pt x="2421" y="5766"/>
                  </a:cubicBezTo>
                  <a:cubicBezTo>
                    <a:pt x="2488" y="5766"/>
                    <a:pt x="2556" y="5766"/>
                    <a:pt x="2556" y="5699"/>
                  </a:cubicBezTo>
                  <a:cubicBezTo>
                    <a:pt x="2556" y="5564"/>
                    <a:pt x="2556" y="5497"/>
                    <a:pt x="2421" y="5430"/>
                  </a:cubicBezTo>
                  <a:cubicBezTo>
                    <a:pt x="1816" y="4018"/>
                    <a:pt x="1816" y="2404"/>
                    <a:pt x="740" y="1127"/>
                  </a:cubicBezTo>
                  <a:cubicBezTo>
                    <a:pt x="356" y="742"/>
                    <a:pt x="1011" y="541"/>
                    <a:pt x="1189" y="232"/>
                  </a:cubicBezTo>
                  <a:lnTo>
                    <a:pt x="1189" y="232"/>
                  </a:lnTo>
                  <a:cubicBezTo>
                    <a:pt x="1196" y="239"/>
                    <a:pt x="1204" y="246"/>
                    <a:pt x="1211" y="253"/>
                  </a:cubicBezTo>
                  <a:lnTo>
                    <a:pt x="1211" y="186"/>
                  </a:lnTo>
                  <a:cubicBezTo>
                    <a:pt x="1205" y="201"/>
                    <a:pt x="1197" y="217"/>
                    <a:pt x="1189" y="232"/>
                  </a:cubicBezTo>
                  <a:lnTo>
                    <a:pt x="1189" y="232"/>
                  </a:lnTo>
                  <a:cubicBezTo>
                    <a:pt x="1024" y="78"/>
                    <a:pt x="815" y="1"/>
                    <a:pt x="606" y="1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851400" y="3846400"/>
              <a:ext cx="33400" cy="30450"/>
            </a:xfrm>
            <a:custGeom>
              <a:avLst/>
              <a:gdLst/>
              <a:ahLst/>
              <a:cxnLst/>
              <a:rect l="l" t="t" r="r" b="b"/>
              <a:pathLst>
                <a:path w="1336" h="1218" extrusionOk="0">
                  <a:moveTo>
                    <a:pt x="1142" y="1"/>
                  </a:moveTo>
                  <a:cubicBezTo>
                    <a:pt x="339" y="1"/>
                    <a:pt x="0" y="406"/>
                    <a:pt x="125" y="1218"/>
                  </a:cubicBezTo>
                  <a:lnTo>
                    <a:pt x="1335" y="1218"/>
                  </a:lnTo>
                  <a:lnTo>
                    <a:pt x="1335" y="8"/>
                  </a:lnTo>
                  <a:cubicBezTo>
                    <a:pt x="1268" y="3"/>
                    <a:pt x="1203" y="1"/>
                    <a:pt x="1142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254500" y="4129625"/>
              <a:ext cx="20200" cy="14525"/>
            </a:xfrm>
            <a:custGeom>
              <a:avLst/>
              <a:gdLst/>
              <a:ahLst/>
              <a:cxnLst/>
              <a:rect l="l" t="t" r="r" b="b"/>
              <a:pathLst>
                <a:path w="808" h="581" extrusionOk="0">
                  <a:moveTo>
                    <a:pt x="387" y="0"/>
                  </a:moveTo>
                  <a:cubicBezTo>
                    <a:pt x="265" y="0"/>
                    <a:pt x="153" y="47"/>
                    <a:pt x="68" y="175"/>
                  </a:cubicBezTo>
                  <a:cubicBezTo>
                    <a:pt x="1" y="242"/>
                    <a:pt x="1" y="376"/>
                    <a:pt x="202" y="511"/>
                  </a:cubicBezTo>
                  <a:cubicBezTo>
                    <a:pt x="274" y="559"/>
                    <a:pt x="345" y="581"/>
                    <a:pt x="414" y="581"/>
                  </a:cubicBezTo>
                  <a:cubicBezTo>
                    <a:pt x="538" y="581"/>
                    <a:pt x="653" y="507"/>
                    <a:pt x="740" y="376"/>
                  </a:cubicBezTo>
                  <a:cubicBezTo>
                    <a:pt x="807" y="242"/>
                    <a:pt x="807" y="108"/>
                    <a:pt x="606" y="40"/>
                  </a:cubicBezTo>
                  <a:cubicBezTo>
                    <a:pt x="532" y="16"/>
                    <a:pt x="458" y="0"/>
                    <a:pt x="387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15025" y="3977675"/>
              <a:ext cx="10100" cy="40350"/>
            </a:xfrm>
            <a:custGeom>
              <a:avLst/>
              <a:gdLst/>
              <a:ahLst/>
              <a:cxnLst/>
              <a:rect l="l" t="t" r="r" b="b"/>
              <a:pathLst>
                <a:path w="404" h="1614" extrusionOk="0">
                  <a:moveTo>
                    <a:pt x="0" y="1"/>
                  </a:moveTo>
                  <a:lnTo>
                    <a:pt x="0" y="1211"/>
                  </a:lnTo>
                  <a:cubicBezTo>
                    <a:pt x="0" y="1345"/>
                    <a:pt x="0" y="1480"/>
                    <a:pt x="0" y="1547"/>
                  </a:cubicBezTo>
                  <a:cubicBezTo>
                    <a:pt x="135" y="1614"/>
                    <a:pt x="269" y="1614"/>
                    <a:pt x="403" y="1614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884775" y="4058350"/>
              <a:ext cx="12350" cy="13475"/>
            </a:xfrm>
            <a:custGeom>
              <a:avLst/>
              <a:gdLst/>
              <a:ahLst/>
              <a:cxnLst/>
              <a:rect l="l" t="t" r="r" b="b"/>
              <a:pathLst>
                <a:path w="494" h="539" extrusionOk="0">
                  <a:moveTo>
                    <a:pt x="403" y="0"/>
                  </a:moveTo>
                  <a:cubicBezTo>
                    <a:pt x="336" y="0"/>
                    <a:pt x="202" y="135"/>
                    <a:pt x="134" y="269"/>
                  </a:cubicBezTo>
                  <a:cubicBezTo>
                    <a:pt x="0" y="404"/>
                    <a:pt x="202" y="538"/>
                    <a:pt x="269" y="538"/>
                  </a:cubicBezTo>
                  <a:cubicBezTo>
                    <a:pt x="269" y="538"/>
                    <a:pt x="403" y="337"/>
                    <a:pt x="403" y="202"/>
                  </a:cubicBezTo>
                  <a:cubicBezTo>
                    <a:pt x="403" y="68"/>
                    <a:pt x="454" y="51"/>
                    <a:pt x="479" y="51"/>
                  </a:cubicBezTo>
                  <a:cubicBezTo>
                    <a:pt x="487" y="51"/>
                    <a:pt x="493" y="53"/>
                    <a:pt x="493" y="53"/>
                  </a:cubicBezTo>
                  <a:cubicBezTo>
                    <a:pt x="493" y="53"/>
                    <a:pt x="471" y="45"/>
                    <a:pt x="403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3298225" y="4951450"/>
              <a:ext cx="60525" cy="54925"/>
            </a:xfrm>
            <a:custGeom>
              <a:avLst/>
              <a:gdLst/>
              <a:ahLst/>
              <a:cxnLst/>
              <a:rect l="l" t="t" r="r" b="b"/>
              <a:pathLst>
                <a:path w="2421" h="2197" extrusionOk="0">
                  <a:moveTo>
                    <a:pt x="842" y="0"/>
                  </a:moveTo>
                  <a:cubicBezTo>
                    <a:pt x="539" y="0"/>
                    <a:pt x="373" y="282"/>
                    <a:pt x="0" y="916"/>
                  </a:cubicBezTo>
                  <a:lnTo>
                    <a:pt x="403" y="1319"/>
                  </a:lnTo>
                  <a:cubicBezTo>
                    <a:pt x="1053" y="1319"/>
                    <a:pt x="1263" y="2197"/>
                    <a:pt x="1942" y="2197"/>
                  </a:cubicBezTo>
                  <a:cubicBezTo>
                    <a:pt x="1967" y="2197"/>
                    <a:pt x="1991" y="2195"/>
                    <a:pt x="2017" y="2193"/>
                  </a:cubicBezTo>
                  <a:cubicBezTo>
                    <a:pt x="2017" y="1723"/>
                    <a:pt x="2151" y="1319"/>
                    <a:pt x="2420" y="916"/>
                  </a:cubicBezTo>
                  <a:cubicBezTo>
                    <a:pt x="2219" y="849"/>
                    <a:pt x="2084" y="714"/>
                    <a:pt x="2017" y="512"/>
                  </a:cubicBezTo>
                  <a:cubicBezTo>
                    <a:pt x="1418" y="183"/>
                    <a:pt x="1085" y="0"/>
                    <a:pt x="842" y="0"/>
                  </a:cubicBezTo>
                  <a:close/>
                </a:path>
              </a:pathLst>
            </a:custGeom>
            <a:solidFill>
              <a:srgbClr val="71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3052825" y="2323875"/>
              <a:ext cx="576500" cy="696050"/>
            </a:xfrm>
            <a:custGeom>
              <a:avLst/>
              <a:gdLst/>
              <a:ahLst/>
              <a:cxnLst/>
              <a:rect l="l" t="t" r="r" b="b"/>
              <a:pathLst>
                <a:path w="23060" h="27842" extrusionOk="0">
                  <a:moveTo>
                    <a:pt x="9816" y="0"/>
                  </a:moveTo>
                  <a:cubicBezTo>
                    <a:pt x="9144" y="0"/>
                    <a:pt x="9413" y="538"/>
                    <a:pt x="9278" y="807"/>
                  </a:cubicBezTo>
                  <a:cubicBezTo>
                    <a:pt x="8740" y="2151"/>
                    <a:pt x="7194" y="1882"/>
                    <a:pt x="6253" y="2689"/>
                  </a:cubicBezTo>
                  <a:cubicBezTo>
                    <a:pt x="6235" y="2698"/>
                    <a:pt x="6216" y="2702"/>
                    <a:pt x="6196" y="2702"/>
                  </a:cubicBezTo>
                  <a:cubicBezTo>
                    <a:pt x="6067" y="2702"/>
                    <a:pt x="5908" y="2528"/>
                    <a:pt x="5850" y="2353"/>
                  </a:cubicBezTo>
                  <a:cubicBezTo>
                    <a:pt x="5705" y="1918"/>
                    <a:pt x="5535" y="1771"/>
                    <a:pt x="5345" y="1771"/>
                  </a:cubicBezTo>
                  <a:cubicBezTo>
                    <a:pt x="5095" y="1771"/>
                    <a:pt x="4811" y="2027"/>
                    <a:pt x="4505" y="2219"/>
                  </a:cubicBezTo>
                  <a:cubicBezTo>
                    <a:pt x="3766" y="2622"/>
                    <a:pt x="2959" y="3227"/>
                    <a:pt x="3497" y="4034"/>
                  </a:cubicBezTo>
                  <a:cubicBezTo>
                    <a:pt x="4102" y="5042"/>
                    <a:pt x="4169" y="6185"/>
                    <a:pt x="4640" y="7126"/>
                  </a:cubicBezTo>
                  <a:cubicBezTo>
                    <a:pt x="4774" y="7395"/>
                    <a:pt x="4908" y="7597"/>
                    <a:pt x="4707" y="7866"/>
                  </a:cubicBezTo>
                  <a:cubicBezTo>
                    <a:pt x="4572" y="8000"/>
                    <a:pt x="4404" y="8067"/>
                    <a:pt x="4236" y="8067"/>
                  </a:cubicBezTo>
                  <a:cubicBezTo>
                    <a:pt x="4068" y="8067"/>
                    <a:pt x="3900" y="8000"/>
                    <a:pt x="3766" y="7866"/>
                  </a:cubicBezTo>
                  <a:cubicBezTo>
                    <a:pt x="2892" y="7126"/>
                    <a:pt x="2488" y="5916"/>
                    <a:pt x="1480" y="5311"/>
                  </a:cubicBezTo>
                  <a:cubicBezTo>
                    <a:pt x="1413" y="5311"/>
                    <a:pt x="1413" y="5109"/>
                    <a:pt x="1413" y="4975"/>
                  </a:cubicBezTo>
                  <a:cubicBezTo>
                    <a:pt x="1278" y="4572"/>
                    <a:pt x="2085" y="3832"/>
                    <a:pt x="1144" y="3765"/>
                  </a:cubicBezTo>
                  <a:cubicBezTo>
                    <a:pt x="1120" y="3763"/>
                    <a:pt x="1097" y="3762"/>
                    <a:pt x="1076" y="3762"/>
                  </a:cubicBezTo>
                  <a:cubicBezTo>
                    <a:pt x="433" y="3762"/>
                    <a:pt x="860" y="4715"/>
                    <a:pt x="404" y="4975"/>
                  </a:cubicBezTo>
                  <a:cubicBezTo>
                    <a:pt x="1" y="5244"/>
                    <a:pt x="68" y="5849"/>
                    <a:pt x="135" y="6320"/>
                  </a:cubicBezTo>
                  <a:cubicBezTo>
                    <a:pt x="471" y="7799"/>
                    <a:pt x="808" y="9278"/>
                    <a:pt x="1076" y="10824"/>
                  </a:cubicBezTo>
                  <a:cubicBezTo>
                    <a:pt x="1278" y="11899"/>
                    <a:pt x="1950" y="12706"/>
                    <a:pt x="2085" y="13782"/>
                  </a:cubicBezTo>
                  <a:cubicBezTo>
                    <a:pt x="2287" y="15059"/>
                    <a:pt x="2757" y="16202"/>
                    <a:pt x="3362" y="17345"/>
                  </a:cubicBezTo>
                  <a:cubicBezTo>
                    <a:pt x="3698" y="17816"/>
                    <a:pt x="3698" y="18488"/>
                    <a:pt x="3362" y="19026"/>
                  </a:cubicBezTo>
                  <a:cubicBezTo>
                    <a:pt x="2892" y="19698"/>
                    <a:pt x="3295" y="20236"/>
                    <a:pt x="3497" y="20841"/>
                  </a:cubicBezTo>
                  <a:cubicBezTo>
                    <a:pt x="3766" y="21513"/>
                    <a:pt x="4303" y="22185"/>
                    <a:pt x="4236" y="22992"/>
                  </a:cubicBezTo>
                  <a:cubicBezTo>
                    <a:pt x="4303" y="23194"/>
                    <a:pt x="4303" y="23395"/>
                    <a:pt x="4371" y="23597"/>
                  </a:cubicBezTo>
                  <a:cubicBezTo>
                    <a:pt x="4640" y="24673"/>
                    <a:pt x="5446" y="25547"/>
                    <a:pt x="5782" y="26622"/>
                  </a:cubicBezTo>
                  <a:cubicBezTo>
                    <a:pt x="5850" y="26824"/>
                    <a:pt x="5917" y="26959"/>
                    <a:pt x="6051" y="27093"/>
                  </a:cubicBezTo>
                  <a:cubicBezTo>
                    <a:pt x="6464" y="27643"/>
                    <a:pt x="6911" y="27841"/>
                    <a:pt x="7375" y="27841"/>
                  </a:cubicBezTo>
                  <a:cubicBezTo>
                    <a:pt x="7820" y="27841"/>
                    <a:pt x="8280" y="27659"/>
                    <a:pt x="8740" y="27429"/>
                  </a:cubicBezTo>
                  <a:cubicBezTo>
                    <a:pt x="10556" y="26488"/>
                    <a:pt x="12438" y="25614"/>
                    <a:pt x="14186" y="24538"/>
                  </a:cubicBezTo>
                  <a:cubicBezTo>
                    <a:pt x="14791" y="24135"/>
                    <a:pt x="15598" y="23933"/>
                    <a:pt x="15934" y="23127"/>
                  </a:cubicBezTo>
                  <a:cubicBezTo>
                    <a:pt x="16404" y="22185"/>
                    <a:pt x="16606" y="21042"/>
                    <a:pt x="17951" y="20841"/>
                  </a:cubicBezTo>
                  <a:cubicBezTo>
                    <a:pt x="18152" y="20841"/>
                    <a:pt x="18354" y="20841"/>
                    <a:pt x="18489" y="20774"/>
                  </a:cubicBezTo>
                  <a:cubicBezTo>
                    <a:pt x="19161" y="20572"/>
                    <a:pt x="20102" y="20639"/>
                    <a:pt x="20304" y="20034"/>
                  </a:cubicBezTo>
                  <a:cubicBezTo>
                    <a:pt x="20542" y="19278"/>
                    <a:pt x="20970" y="19158"/>
                    <a:pt x="21432" y="19158"/>
                  </a:cubicBezTo>
                  <a:cubicBezTo>
                    <a:pt x="21647" y="19158"/>
                    <a:pt x="21870" y="19184"/>
                    <a:pt x="22085" y="19184"/>
                  </a:cubicBezTo>
                  <a:cubicBezTo>
                    <a:pt x="22188" y="19184"/>
                    <a:pt x="22290" y="19178"/>
                    <a:pt x="22388" y="19160"/>
                  </a:cubicBezTo>
                  <a:lnTo>
                    <a:pt x="22589" y="18958"/>
                  </a:lnTo>
                  <a:cubicBezTo>
                    <a:pt x="23060" y="17883"/>
                    <a:pt x="22320" y="17950"/>
                    <a:pt x="21581" y="17883"/>
                  </a:cubicBezTo>
                  <a:cubicBezTo>
                    <a:pt x="20841" y="17816"/>
                    <a:pt x="20102" y="18017"/>
                    <a:pt x="19564" y="17345"/>
                  </a:cubicBezTo>
                  <a:cubicBezTo>
                    <a:pt x="19734" y="17112"/>
                    <a:pt x="19917" y="17046"/>
                    <a:pt x="20105" y="17046"/>
                  </a:cubicBezTo>
                  <a:cubicBezTo>
                    <a:pt x="20350" y="17046"/>
                    <a:pt x="20603" y="17157"/>
                    <a:pt x="20845" y="17157"/>
                  </a:cubicBezTo>
                  <a:cubicBezTo>
                    <a:pt x="21007" y="17157"/>
                    <a:pt x="21165" y="17107"/>
                    <a:pt x="21312" y="16942"/>
                  </a:cubicBezTo>
                  <a:cubicBezTo>
                    <a:pt x="21112" y="16421"/>
                    <a:pt x="20816" y="16211"/>
                    <a:pt x="20454" y="16211"/>
                  </a:cubicBezTo>
                  <a:cubicBezTo>
                    <a:pt x="20208" y="16211"/>
                    <a:pt x="19931" y="16308"/>
                    <a:pt x="19631" y="16471"/>
                  </a:cubicBezTo>
                  <a:cubicBezTo>
                    <a:pt x="19015" y="16751"/>
                    <a:pt x="18492" y="17358"/>
                    <a:pt x="17751" y="17358"/>
                  </a:cubicBezTo>
                  <a:cubicBezTo>
                    <a:pt x="17603" y="17358"/>
                    <a:pt x="17446" y="17334"/>
                    <a:pt x="17278" y="17278"/>
                  </a:cubicBezTo>
                  <a:cubicBezTo>
                    <a:pt x="16856" y="17119"/>
                    <a:pt x="16424" y="17065"/>
                    <a:pt x="15985" y="17065"/>
                  </a:cubicBezTo>
                  <a:cubicBezTo>
                    <a:pt x="15306" y="17065"/>
                    <a:pt x="14611" y="17196"/>
                    <a:pt x="13917" y="17278"/>
                  </a:cubicBezTo>
                  <a:cubicBezTo>
                    <a:pt x="12236" y="16807"/>
                    <a:pt x="10825" y="14790"/>
                    <a:pt x="11228" y="13042"/>
                  </a:cubicBezTo>
                  <a:cubicBezTo>
                    <a:pt x="11631" y="11294"/>
                    <a:pt x="11093" y="9345"/>
                    <a:pt x="12438" y="7799"/>
                  </a:cubicBezTo>
                  <a:cubicBezTo>
                    <a:pt x="12572" y="7530"/>
                    <a:pt x="12572" y="7261"/>
                    <a:pt x="12438" y="6992"/>
                  </a:cubicBezTo>
                  <a:cubicBezTo>
                    <a:pt x="12102" y="6387"/>
                    <a:pt x="12371" y="5983"/>
                    <a:pt x="12841" y="5446"/>
                  </a:cubicBezTo>
                  <a:cubicBezTo>
                    <a:pt x="13715" y="4370"/>
                    <a:pt x="13715" y="4303"/>
                    <a:pt x="12572" y="3227"/>
                  </a:cubicBezTo>
                  <a:cubicBezTo>
                    <a:pt x="11833" y="2488"/>
                    <a:pt x="10757" y="2017"/>
                    <a:pt x="10892" y="740"/>
                  </a:cubicBezTo>
                  <a:cubicBezTo>
                    <a:pt x="10892" y="269"/>
                    <a:pt x="10421" y="0"/>
                    <a:pt x="981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3123425" y="2900350"/>
              <a:ext cx="383225" cy="201325"/>
            </a:xfrm>
            <a:custGeom>
              <a:avLst/>
              <a:gdLst/>
              <a:ahLst/>
              <a:cxnLst/>
              <a:rect l="l" t="t" r="r" b="b"/>
              <a:pathLst>
                <a:path w="15329" h="8053" extrusionOk="0">
                  <a:moveTo>
                    <a:pt x="14320" y="0"/>
                  </a:moveTo>
                  <a:cubicBezTo>
                    <a:pt x="14051" y="0"/>
                    <a:pt x="13446" y="0"/>
                    <a:pt x="13446" y="269"/>
                  </a:cubicBezTo>
                  <a:cubicBezTo>
                    <a:pt x="13312" y="1479"/>
                    <a:pt x="12236" y="1009"/>
                    <a:pt x="11631" y="1278"/>
                  </a:cubicBezTo>
                  <a:lnTo>
                    <a:pt x="11429" y="1412"/>
                  </a:lnTo>
                  <a:lnTo>
                    <a:pt x="10959" y="1681"/>
                  </a:lnTo>
                  <a:lnTo>
                    <a:pt x="10757" y="1815"/>
                  </a:lnTo>
                  <a:cubicBezTo>
                    <a:pt x="10622" y="1950"/>
                    <a:pt x="10488" y="2017"/>
                    <a:pt x="10353" y="2152"/>
                  </a:cubicBezTo>
                  <a:cubicBezTo>
                    <a:pt x="10152" y="2286"/>
                    <a:pt x="10017" y="2488"/>
                    <a:pt x="9950" y="2757"/>
                  </a:cubicBezTo>
                  <a:cubicBezTo>
                    <a:pt x="9950" y="2891"/>
                    <a:pt x="10017" y="2958"/>
                    <a:pt x="9950" y="3093"/>
                  </a:cubicBezTo>
                  <a:cubicBezTo>
                    <a:pt x="9913" y="3148"/>
                    <a:pt x="9887" y="3168"/>
                    <a:pt x="9866" y="3168"/>
                  </a:cubicBezTo>
                  <a:cubicBezTo>
                    <a:pt x="9811" y="3168"/>
                    <a:pt x="9797" y="3026"/>
                    <a:pt x="9748" y="3026"/>
                  </a:cubicBezTo>
                  <a:cubicBezTo>
                    <a:pt x="9558" y="2978"/>
                    <a:pt x="9402" y="2931"/>
                    <a:pt x="9231" y="2931"/>
                  </a:cubicBezTo>
                  <a:cubicBezTo>
                    <a:pt x="9161" y="2931"/>
                    <a:pt x="9088" y="2939"/>
                    <a:pt x="9009" y="2958"/>
                  </a:cubicBezTo>
                  <a:cubicBezTo>
                    <a:pt x="8740" y="3093"/>
                    <a:pt x="8404" y="3227"/>
                    <a:pt x="8135" y="3227"/>
                  </a:cubicBezTo>
                  <a:cubicBezTo>
                    <a:pt x="7866" y="3294"/>
                    <a:pt x="7664" y="3362"/>
                    <a:pt x="7463" y="3429"/>
                  </a:cubicBezTo>
                  <a:cubicBezTo>
                    <a:pt x="7328" y="3496"/>
                    <a:pt x="7194" y="3631"/>
                    <a:pt x="7127" y="3698"/>
                  </a:cubicBezTo>
                  <a:lnTo>
                    <a:pt x="6858" y="4101"/>
                  </a:lnTo>
                  <a:cubicBezTo>
                    <a:pt x="6723" y="4236"/>
                    <a:pt x="6522" y="4303"/>
                    <a:pt x="6320" y="4370"/>
                  </a:cubicBezTo>
                  <a:cubicBezTo>
                    <a:pt x="6293" y="4368"/>
                    <a:pt x="6266" y="4368"/>
                    <a:pt x="6239" y="4368"/>
                  </a:cubicBezTo>
                  <a:cubicBezTo>
                    <a:pt x="5648" y="4368"/>
                    <a:pt x="4967" y="4747"/>
                    <a:pt x="4400" y="4747"/>
                  </a:cubicBezTo>
                  <a:cubicBezTo>
                    <a:pt x="3946" y="4747"/>
                    <a:pt x="3566" y="4505"/>
                    <a:pt x="3362" y="3631"/>
                  </a:cubicBezTo>
                  <a:cubicBezTo>
                    <a:pt x="2622" y="2622"/>
                    <a:pt x="2017" y="1547"/>
                    <a:pt x="1748" y="336"/>
                  </a:cubicBezTo>
                  <a:lnTo>
                    <a:pt x="1345" y="336"/>
                  </a:lnTo>
                  <a:cubicBezTo>
                    <a:pt x="1279" y="893"/>
                    <a:pt x="1086" y="1051"/>
                    <a:pt x="843" y="1051"/>
                  </a:cubicBezTo>
                  <a:cubicBezTo>
                    <a:pt x="587" y="1051"/>
                    <a:pt x="276" y="876"/>
                    <a:pt x="0" y="807"/>
                  </a:cubicBezTo>
                  <a:lnTo>
                    <a:pt x="0" y="807"/>
                  </a:lnTo>
                  <a:cubicBezTo>
                    <a:pt x="0" y="1143"/>
                    <a:pt x="135" y="1412"/>
                    <a:pt x="404" y="1614"/>
                  </a:cubicBezTo>
                  <a:cubicBezTo>
                    <a:pt x="1009" y="3227"/>
                    <a:pt x="2555" y="4505"/>
                    <a:pt x="2286" y="6454"/>
                  </a:cubicBezTo>
                  <a:cubicBezTo>
                    <a:pt x="2757" y="6992"/>
                    <a:pt x="3295" y="7395"/>
                    <a:pt x="3765" y="7866"/>
                  </a:cubicBezTo>
                  <a:cubicBezTo>
                    <a:pt x="4052" y="7997"/>
                    <a:pt x="4316" y="8052"/>
                    <a:pt x="4562" y="8052"/>
                  </a:cubicBezTo>
                  <a:cubicBezTo>
                    <a:pt x="5702" y="8052"/>
                    <a:pt x="6480" y="6877"/>
                    <a:pt x="7530" y="6656"/>
                  </a:cubicBezTo>
                  <a:cubicBezTo>
                    <a:pt x="9681" y="5379"/>
                    <a:pt x="11900" y="4168"/>
                    <a:pt x="14118" y="3026"/>
                  </a:cubicBezTo>
                  <a:cubicBezTo>
                    <a:pt x="14791" y="2689"/>
                    <a:pt x="15127" y="2286"/>
                    <a:pt x="15194" y="1547"/>
                  </a:cubicBezTo>
                  <a:cubicBezTo>
                    <a:pt x="15328" y="807"/>
                    <a:pt x="15194" y="202"/>
                    <a:pt x="14320" y="0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5175" y="3077850"/>
              <a:ext cx="201725" cy="121150"/>
            </a:xfrm>
            <a:custGeom>
              <a:avLst/>
              <a:gdLst/>
              <a:ahLst/>
              <a:cxnLst/>
              <a:rect l="l" t="t" r="r" b="b"/>
              <a:pathLst>
                <a:path w="8069" h="4846" extrusionOk="0">
                  <a:moveTo>
                    <a:pt x="7780" y="0"/>
                  </a:moveTo>
                  <a:cubicBezTo>
                    <a:pt x="7699" y="0"/>
                    <a:pt x="7628" y="33"/>
                    <a:pt x="7598" y="94"/>
                  </a:cubicBezTo>
                  <a:cubicBezTo>
                    <a:pt x="6724" y="295"/>
                    <a:pt x="5917" y="699"/>
                    <a:pt x="5245" y="1169"/>
                  </a:cubicBezTo>
                  <a:cubicBezTo>
                    <a:pt x="3497" y="2245"/>
                    <a:pt x="1749" y="3455"/>
                    <a:pt x="1" y="4531"/>
                  </a:cubicBezTo>
                  <a:cubicBezTo>
                    <a:pt x="283" y="4672"/>
                    <a:pt x="565" y="4846"/>
                    <a:pt x="870" y="4846"/>
                  </a:cubicBezTo>
                  <a:cubicBezTo>
                    <a:pt x="1001" y="4846"/>
                    <a:pt x="1137" y="4813"/>
                    <a:pt x="1278" y="4732"/>
                  </a:cubicBezTo>
                  <a:cubicBezTo>
                    <a:pt x="1908" y="4389"/>
                    <a:pt x="2490" y="3801"/>
                    <a:pt x="3230" y="3801"/>
                  </a:cubicBezTo>
                  <a:cubicBezTo>
                    <a:pt x="3359" y="3801"/>
                    <a:pt x="3492" y="3819"/>
                    <a:pt x="3631" y="3859"/>
                  </a:cubicBezTo>
                  <a:cubicBezTo>
                    <a:pt x="3833" y="3859"/>
                    <a:pt x="4035" y="3724"/>
                    <a:pt x="4102" y="3590"/>
                  </a:cubicBezTo>
                  <a:cubicBezTo>
                    <a:pt x="4236" y="2581"/>
                    <a:pt x="5245" y="2514"/>
                    <a:pt x="5581" y="1976"/>
                  </a:cubicBezTo>
                  <a:cubicBezTo>
                    <a:pt x="6253" y="968"/>
                    <a:pt x="7665" y="1304"/>
                    <a:pt x="8068" y="161"/>
                  </a:cubicBezTo>
                  <a:cubicBezTo>
                    <a:pt x="7994" y="50"/>
                    <a:pt x="7879" y="0"/>
                    <a:pt x="7780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3125100" y="2940675"/>
              <a:ext cx="68925" cy="141200"/>
            </a:xfrm>
            <a:custGeom>
              <a:avLst/>
              <a:gdLst/>
              <a:ahLst/>
              <a:cxnLst/>
              <a:rect l="l" t="t" r="r" b="b"/>
              <a:pathLst>
                <a:path w="2757" h="5648" extrusionOk="0">
                  <a:moveTo>
                    <a:pt x="404" y="1"/>
                  </a:moveTo>
                  <a:cubicBezTo>
                    <a:pt x="538" y="1076"/>
                    <a:pt x="1009" y="2152"/>
                    <a:pt x="1749" y="2959"/>
                  </a:cubicBezTo>
                  <a:cubicBezTo>
                    <a:pt x="2219" y="3698"/>
                    <a:pt x="2152" y="4169"/>
                    <a:pt x="1345" y="4572"/>
                  </a:cubicBezTo>
                  <a:cubicBezTo>
                    <a:pt x="807" y="4774"/>
                    <a:pt x="270" y="4976"/>
                    <a:pt x="1" y="5581"/>
                  </a:cubicBezTo>
                  <a:lnTo>
                    <a:pt x="471" y="5648"/>
                  </a:lnTo>
                  <a:lnTo>
                    <a:pt x="1614" y="5245"/>
                  </a:lnTo>
                  <a:cubicBezTo>
                    <a:pt x="1950" y="5245"/>
                    <a:pt x="2286" y="5110"/>
                    <a:pt x="2488" y="4841"/>
                  </a:cubicBezTo>
                  <a:cubicBezTo>
                    <a:pt x="2555" y="4303"/>
                    <a:pt x="2555" y="3766"/>
                    <a:pt x="2690" y="3228"/>
                  </a:cubicBezTo>
                  <a:cubicBezTo>
                    <a:pt x="2757" y="2824"/>
                    <a:pt x="2757" y="2555"/>
                    <a:pt x="2354" y="2421"/>
                  </a:cubicBezTo>
                  <a:cubicBezTo>
                    <a:pt x="1547" y="2085"/>
                    <a:pt x="1345" y="1413"/>
                    <a:pt x="1278" y="673"/>
                  </a:cubicBezTo>
                  <a:cubicBezTo>
                    <a:pt x="1143" y="135"/>
                    <a:pt x="875" y="1"/>
                    <a:pt x="404" y="1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3661250" y="3725575"/>
              <a:ext cx="50450" cy="60525"/>
            </a:xfrm>
            <a:custGeom>
              <a:avLst/>
              <a:gdLst/>
              <a:ahLst/>
              <a:cxnLst/>
              <a:rect l="l" t="t" r="r" b="b"/>
              <a:pathLst>
                <a:path w="2018" h="2421" extrusionOk="0">
                  <a:moveTo>
                    <a:pt x="0" y="0"/>
                  </a:moveTo>
                  <a:lnTo>
                    <a:pt x="0" y="404"/>
                  </a:lnTo>
                  <a:cubicBezTo>
                    <a:pt x="538" y="404"/>
                    <a:pt x="1009" y="740"/>
                    <a:pt x="1210" y="1278"/>
                  </a:cubicBezTo>
                  <a:cubicBezTo>
                    <a:pt x="1412" y="1681"/>
                    <a:pt x="1547" y="2152"/>
                    <a:pt x="2017" y="2421"/>
                  </a:cubicBezTo>
                  <a:cubicBezTo>
                    <a:pt x="1815" y="471"/>
                    <a:pt x="1748" y="336"/>
                    <a:pt x="0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3530150" y="3509725"/>
              <a:ext cx="356325" cy="338550"/>
            </a:xfrm>
            <a:custGeom>
              <a:avLst/>
              <a:gdLst/>
              <a:ahLst/>
              <a:cxnLst/>
              <a:rect l="l" t="t" r="r" b="b"/>
              <a:pathLst>
                <a:path w="14253" h="13542" extrusionOk="0">
                  <a:moveTo>
                    <a:pt x="1046" y="0"/>
                  </a:moveTo>
                  <a:cubicBezTo>
                    <a:pt x="924" y="0"/>
                    <a:pt x="799" y="10"/>
                    <a:pt x="673" y="29"/>
                  </a:cubicBezTo>
                  <a:cubicBezTo>
                    <a:pt x="471" y="96"/>
                    <a:pt x="337" y="164"/>
                    <a:pt x="202" y="298"/>
                  </a:cubicBezTo>
                  <a:cubicBezTo>
                    <a:pt x="1" y="634"/>
                    <a:pt x="1" y="1038"/>
                    <a:pt x="135" y="1441"/>
                  </a:cubicBezTo>
                  <a:cubicBezTo>
                    <a:pt x="337" y="1912"/>
                    <a:pt x="673" y="2382"/>
                    <a:pt x="1211" y="2651"/>
                  </a:cubicBezTo>
                  <a:cubicBezTo>
                    <a:pt x="2622" y="4197"/>
                    <a:pt x="3160" y="6483"/>
                    <a:pt x="5244" y="7491"/>
                  </a:cubicBezTo>
                  <a:cubicBezTo>
                    <a:pt x="6253" y="8231"/>
                    <a:pt x="7194" y="9038"/>
                    <a:pt x="8001" y="9979"/>
                  </a:cubicBezTo>
                  <a:cubicBezTo>
                    <a:pt x="9211" y="11189"/>
                    <a:pt x="9950" y="12870"/>
                    <a:pt x="11631" y="13542"/>
                  </a:cubicBezTo>
                  <a:cubicBezTo>
                    <a:pt x="12176" y="12997"/>
                    <a:pt x="12992" y="12725"/>
                    <a:pt x="13787" y="12725"/>
                  </a:cubicBezTo>
                  <a:cubicBezTo>
                    <a:pt x="13876" y="12725"/>
                    <a:pt x="13964" y="12729"/>
                    <a:pt x="14051" y="12735"/>
                  </a:cubicBezTo>
                  <a:cubicBezTo>
                    <a:pt x="14118" y="12735"/>
                    <a:pt x="14118" y="12668"/>
                    <a:pt x="14186" y="12601"/>
                  </a:cubicBezTo>
                  <a:cubicBezTo>
                    <a:pt x="14253" y="12534"/>
                    <a:pt x="14186" y="12466"/>
                    <a:pt x="14051" y="12332"/>
                  </a:cubicBezTo>
                  <a:cubicBezTo>
                    <a:pt x="13446" y="11794"/>
                    <a:pt x="12841" y="11256"/>
                    <a:pt x="12303" y="10651"/>
                  </a:cubicBezTo>
                  <a:cubicBezTo>
                    <a:pt x="11093" y="9172"/>
                    <a:pt x="9749" y="7760"/>
                    <a:pt x="8270" y="6483"/>
                  </a:cubicBezTo>
                  <a:cubicBezTo>
                    <a:pt x="6791" y="5407"/>
                    <a:pt x="5446" y="3996"/>
                    <a:pt x="4438" y="2517"/>
                  </a:cubicBezTo>
                  <a:cubicBezTo>
                    <a:pt x="4034" y="1844"/>
                    <a:pt x="3496" y="1306"/>
                    <a:pt x="2824" y="970"/>
                  </a:cubicBezTo>
                  <a:cubicBezTo>
                    <a:pt x="2421" y="338"/>
                    <a:pt x="1773" y="0"/>
                    <a:pt x="1046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3901575" y="3844475"/>
              <a:ext cx="53825" cy="53775"/>
            </a:xfrm>
            <a:custGeom>
              <a:avLst/>
              <a:gdLst/>
              <a:ahLst/>
              <a:cxnLst/>
              <a:rect l="l" t="t" r="r" b="b"/>
              <a:pathLst>
                <a:path w="2153" h="2151" extrusionOk="0">
                  <a:moveTo>
                    <a:pt x="203" y="1"/>
                  </a:moveTo>
                  <a:cubicBezTo>
                    <a:pt x="135" y="1"/>
                    <a:pt x="68" y="51"/>
                    <a:pt x="1" y="152"/>
                  </a:cubicBezTo>
                  <a:cubicBezTo>
                    <a:pt x="162" y="1814"/>
                    <a:pt x="194" y="2151"/>
                    <a:pt x="1190" y="2151"/>
                  </a:cubicBezTo>
                  <a:cubicBezTo>
                    <a:pt x="1442" y="2151"/>
                    <a:pt x="1757" y="2129"/>
                    <a:pt x="2152" y="2102"/>
                  </a:cubicBezTo>
                  <a:cubicBezTo>
                    <a:pt x="1816" y="1564"/>
                    <a:pt x="1211" y="1228"/>
                    <a:pt x="1144" y="555"/>
                  </a:cubicBezTo>
                  <a:cubicBezTo>
                    <a:pt x="808" y="555"/>
                    <a:pt x="539" y="354"/>
                    <a:pt x="404" y="152"/>
                  </a:cubicBezTo>
                  <a:cubicBezTo>
                    <a:pt x="337" y="51"/>
                    <a:pt x="270" y="1"/>
                    <a:pt x="203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3859575" y="3835225"/>
              <a:ext cx="35325" cy="37950"/>
            </a:xfrm>
            <a:custGeom>
              <a:avLst/>
              <a:gdLst/>
              <a:ahLst/>
              <a:cxnLst/>
              <a:rect l="l" t="t" r="r" b="b"/>
              <a:pathLst>
                <a:path w="1413" h="1518" extrusionOk="0">
                  <a:moveTo>
                    <a:pt x="1156" y="1"/>
                  </a:moveTo>
                  <a:cubicBezTo>
                    <a:pt x="1097" y="1"/>
                    <a:pt x="1025" y="18"/>
                    <a:pt x="941" y="51"/>
                  </a:cubicBezTo>
                  <a:cubicBezTo>
                    <a:pt x="336" y="119"/>
                    <a:pt x="0" y="388"/>
                    <a:pt x="202" y="993"/>
                  </a:cubicBezTo>
                  <a:cubicBezTo>
                    <a:pt x="311" y="1211"/>
                    <a:pt x="420" y="1518"/>
                    <a:pt x="709" y="1518"/>
                  </a:cubicBezTo>
                  <a:cubicBezTo>
                    <a:pt x="776" y="1518"/>
                    <a:pt x="853" y="1501"/>
                    <a:pt x="941" y="1463"/>
                  </a:cubicBezTo>
                  <a:cubicBezTo>
                    <a:pt x="1412" y="1329"/>
                    <a:pt x="1278" y="858"/>
                    <a:pt x="1345" y="455"/>
                  </a:cubicBezTo>
                  <a:cubicBezTo>
                    <a:pt x="1395" y="152"/>
                    <a:pt x="1332" y="1"/>
                    <a:pt x="115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883100" y="38180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1"/>
                  </a:moveTo>
                  <a:lnTo>
                    <a:pt x="0" y="337"/>
                  </a:lnTo>
                  <a:cubicBezTo>
                    <a:pt x="0" y="471"/>
                    <a:pt x="0" y="606"/>
                    <a:pt x="0" y="740"/>
                  </a:cubicBezTo>
                  <a:lnTo>
                    <a:pt x="404" y="1144"/>
                  </a:lnTo>
                  <a:cubicBezTo>
                    <a:pt x="538" y="1144"/>
                    <a:pt x="673" y="1144"/>
                    <a:pt x="807" y="1211"/>
                  </a:cubicBezTo>
                  <a:lnTo>
                    <a:pt x="1211" y="1211"/>
                  </a:lnTo>
                  <a:cubicBezTo>
                    <a:pt x="1009" y="606"/>
                    <a:pt x="538" y="203"/>
                    <a:pt x="0" y="1"/>
                  </a:cubicBezTo>
                  <a:close/>
                </a:path>
              </a:pathLst>
            </a:custGeom>
            <a:solidFill>
              <a:srgbClr val="B09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4016475" y="4017425"/>
              <a:ext cx="17150" cy="16175"/>
            </a:xfrm>
            <a:custGeom>
              <a:avLst/>
              <a:gdLst/>
              <a:ahLst/>
              <a:cxnLst/>
              <a:rect l="l" t="t" r="r" b="b"/>
              <a:pathLst>
                <a:path w="686" h="647" extrusionOk="0">
                  <a:moveTo>
                    <a:pt x="593" y="1"/>
                  </a:moveTo>
                  <a:cubicBezTo>
                    <a:pt x="571" y="1"/>
                    <a:pt x="544" y="9"/>
                    <a:pt x="514" y="24"/>
                  </a:cubicBezTo>
                  <a:cubicBezTo>
                    <a:pt x="313" y="158"/>
                    <a:pt x="178" y="158"/>
                    <a:pt x="111" y="360"/>
                  </a:cubicBezTo>
                  <a:cubicBezTo>
                    <a:pt x="0" y="526"/>
                    <a:pt x="163" y="647"/>
                    <a:pt x="299" y="647"/>
                  </a:cubicBezTo>
                  <a:cubicBezTo>
                    <a:pt x="328" y="647"/>
                    <a:pt x="356" y="641"/>
                    <a:pt x="380" y="629"/>
                  </a:cubicBezTo>
                  <a:cubicBezTo>
                    <a:pt x="514" y="562"/>
                    <a:pt x="581" y="360"/>
                    <a:pt x="581" y="360"/>
                  </a:cubicBezTo>
                  <a:cubicBezTo>
                    <a:pt x="686" y="100"/>
                    <a:pt x="669" y="1"/>
                    <a:pt x="593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831000" y="3866425"/>
              <a:ext cx="20200" cy="10850"/>
            </a:xfrm>
            <a:custGeom>
              <a:avLst/>
              <a:gdLst/>
              <a:ahLst/>
              <a:cxnLst/>
              <a:rect l="l" t="t" r="r" b="b"/>
              <a:pathLst>
                <a:path w="808" h="434" extrusionOk="0">
                  <a:moveTo>
                    <a:pt x="132" y="0"/>
                  </a:moveTo>
                  <a:cubicBezTo>
                    <a:pt x="89" y="0"/>
                    <a:pt x="45" y="5"/>
                    <a:pt x="0" y="13"/>
                  </a:cubicBezTo>
                  <a:cubicBezTo>
                    <a:pt x="168" y="294"/>
                    <a:pt x="383" y="434"/>
                    <a:pt x="645" y="434"/>
                  </a:cubicBezTo>
                  <a:cubicBezTo>
                    <a:pt x="697" y="434"/>
                    <a:pt x="751" y="428"/>
                    <a:pt x="807" y="417"/>
                  </a:cubicBezTo>
                  <a:cubicBezTo>
                    <a:pt x="690" y="183"/>
                    <a:pt x="421" y="0"/>
                    <a:pt x="132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861250" y="38869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0" y="0"/>
                  </a:moveTo>
                  <a:cubicBezTo>
                    <a:pt x="0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0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852850" y="38768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822600" y="38566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558725" y="3574300"/>
              <a:ext cx="102550" cy="151300"/>
            </a:xfrm>
            <a:custGeom>
              <a:avLst/>
              <a:gdLst/>
              <a:ahLst/>
              <a:cxnLst/>
              <a:rect l="l" t="t" r="r" b="b"/>
              <a:pathLst>
                <a:path w="4102" h="6052" extrusionOk="0">
                  <a:moveTo>
                    <a:pt x="68" y="1"/>
                  </a:moveTo>
                  <a:cubicBezTo>
                    <a:pt x="68" y="337"/>
                    <a:pt x="0" y="740"/>
                    <a:pt x="135" y="942"/>
                  </a:cubicBezTo>
                  <a:cubicBezTo>
                    <a:pt x="1614" y="2555"/>
                    <a:pt x="2286" y="4707"/>
                    <a:pt x="4101" y="6051"/>
                  </a:cubicBezTo>
                  <a:lnTo>
                    <a:pt x="4101" y="4841"/>
                  </a:lnTo>
                  <a:cubicBezTo>
                    <a:pt x="3362" y="3967"/>
                    <a:pt x="2690" y="3093"/>
                    <a:pt x="2017" y="2219"/>
                  </a:cubicBezTo>
                  <a:cubicBezTo>
                    <a:pt x="1547" y="1345"/>
                    <a:pt x="874" y="606"/>
                    <a:pt x="68" y="1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348625" y="4964250"/>
              <a:ext cx="10125" cy="11800"/>
            </a:xfrm>
            <a:custGeom>
              <a:avLst/>
              <a:gdLst/>
              <a:ahLst/>
              <a:cxnLst/>
              <a:rect l="l" t="t" r="r" b="b"/>
              <a:pathLst>
                <a:path w="405" h="472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625950" y="3078700"/>
              <a:ext cx="435325" cy="292400"/>
            </a:xfrm>
            <a:custGeom>
              <a:avLst/>
              <a:gdLst/>
              <a:ahLst/>
              <a:cxnLst/>
              <a:rect l="l" t="t" r="r" b="b"/>
              <a:pathLst>
                <a:path w="17413" h="11696" extrusionOk="0">
                  <a:moveTo>
                    <a:pt x="7944" y="1"/>
                  </a:moveTo>
                  <a:cubicBezTo>
                    <a:pt x="6949" y="1"/>
                    <a:pt x="5954" y="135"/>
                    <a:pt x="4975" y="396"/>
                  </a:cubicBezTo>
                  <a:cubicBezTo>
                    <a:pt x="4370" y="1135"/>
                    <a:pt x="3698" y="1808"/>
                    <a:pt x="2891" y="2278"/>
                  </a:cubicBezTo>
                  <a:cubicBezTo>
                    <a:pt x="471" y="3421"/>
                    <a:pt x="1" y="4833"/>
                    <a:pt x="942" y="7388"/>
                  </a:cubicBezTo>
                  <a:cubicBezTo>
                    <a:pt x="1211" y="8530"/>
                    <a:pt x="2085" y="9136"/>
                    <a:pt x="2891" y="9808"/>
                  </a:cubicBezTo>
                  <a:cubicBezTo>
                    <a:pt x="3631" y="10144"/>
                    <a:pt x="4236" y="10749"/>
                    <a:pt x="4975" y="11018"/>
                  </a:cubicBezTo>
                  <a:cubicBezTo>
                    <a:pt x="5110" y="11085"/>
                    <a:pt x="5312" y="11220"/>
                    <a:pt x="5446" y="11354"/>
                  </a:cubicBezTo>
                  <a:cubicBezTo>
                    <a:pt x="5932" y="11250"/>
                    <a:pt x="6418" y="11210"/>
                    <a:pt x="6904" y="11210"/>
                  </a:cubicBezTo>
                  <a:cubicBezTo>
                    <a:pt x="8591" y="11210"/>
                    <a:pt x="10282" y="11696"/>
                    <a:pt x="11991" y="11696"/>
                  </a:cubicBezTo>
                  <a:cubicBezTo>
                    <a:pt x="12652" y="11696"/>
                    <a:pt x="13316" y="11623"/>
                    <a:pt x="13984" y="11421"/>
                  </a:cubicBezTo>
                  <a:cubicBezTo>
                    <a:pt x="14053" y="11433"/>
                    <a:pt x="14122" y="11438"/>
                    <a:pt x="14191" y="11438"/>
                  </a:cubicBezTo>
                  <a:cubicBezTo>
                    <a:pt x="14524" y="11438"/>
                    <a:pt x="14848" y="11308"/>
                    <a:pt x="15127" y="11085"/>
                  </a:cubicBezTo>
                  <a:cubicBezTo>
                    <a:pt x="17009" y="9673"/>
                    <a:pt x="17413" y="7993"/>
                    <a:pt x="16673" y="5707"/>
                  </a:cubicBezTo>
                  <a:cubicBezTo>
                    <a:pt x="16001" y="3690"/>
                    <a:pt x="14455" y="2614"/>
                    <a:pt x="13110" y="1270"/>
                  </a:cubicBezTo>
                  <a:cubicBezTo>
                    <a:pt x="12370" y="1135"/>
                    <a:pt x="11564" y="1135"/>
                    <a:pt x="11093" y="463"/>
                  </a:cubicBezTo>
                  <a:cubicBezTo>
                    <a:pt x="10055" y="152"/>
                    <a:pt x="8999" y="1"/>
                    <a:pt x="7944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4204100" y="3237925"/>
              <a:ext cx="215175" cy="202950"/>
            </a:xfrm>
            <a:custGeom>
              <a:avLst/>
              <a:gdLst/>
              <a:ahLst/>
              <a:cxnLst/>
              <a:rect l="l" t="t" r="r" b="b"/>
              <a:pathLst>
                <a:path w="8607" h="8118" extrusionOk="0">
                  <a:moveTo>
                    <a:pt x="3840" y="0"/>
                  </a:moveTo>
                  <a:cubicBezTo>
                    <a:pt x="3099" y="0"/>
                    <a:pt x="2438" y="202"/>
                    <a:pt x="1951" y="1220"/>
                  </a:cubicBezTo>
                  <a:cubicBezTo>
                    <a:pt x="1480" y="2161"/>
                    <a:pt x="875" y="3170"/>
                    <a:pt x="404" y="4178"/>
                  </a:cubicBezTo>
                  <a:cubicBezTo>
                    <a:pt x="1" y="4783"/>
                    <a:pt x="1" y="5590"/>
                    <a:pt x="404" y="6195"/>
                  </a:cubicBezTo>
                  <a:cubicBezTo>
                    <a:pt x="942" y="7069"/>
                    <a:pt x="1816" y="7674"/>
                    <a:pt x="2825" y="7876"/>
                  </a:cubicBezTo>
                  <a:cubicBezTo>
                    <a:pt x="3285" y="8039"/>
                    <a:pt x="3758" y="8117"/>
                    <a:pt x="4226" y="8117"/>
                  </a:cubicBezTo>
                  <a:cubicBezTo>
                    <a:pt x="5876" y="8117"/>
                    <a:pt x="7455" y="7147"/>
                    <a:pt x="8136" y="5523"/>
                  </a:cubicBezTo>
                  <a:cubicBezTo>
                    <a:pt x="8606" y="4313"/>
                    <a:pt x="8606" y="2968"/>
                    <a:pt x="8136" y="1758"/>
                  </a:cubicBezTo>
                  <a:cubicBezTo>
                    <a:pt x="7598" y="1153"/>
                    <a:pt x="7060" y="615"/>
                    <a:pt x="6522" y="77"/>
                  </a:cubicBezTo>
                  <a:cubicBezTo>
                    <a:pt x="6444" y="63"/>
                    <a:pt x="6374" y="56"/>
                    <a:pt x="6313" y="56"/>
                  </a:cubicBezTo>
                  <a:cubicBezTo>
                    <a:pt x="5796" y="56"/>
                    <a:pt x="5850" y="531"/>
                    <a:pt x="5850" y="951"/>
                  </a:cubicBezTo>
                  <a:cubicBezTo>
                    <a:pt x="5850" y="1465"/>
                    <a:pt x="5623" y="1654"/>
                    <a:pt x="5258" y="1654"/>
                  </a:cubicBezTo>
                  <a:cubicBezTo>
                    <a:pt x="5098" y="1654"/>
                    <a:pt x="4912" y="1618"/>
                    <a:pt x="4707" y="1556"/>
                  </a:cubicBezTo>
                  <a:lnTo>
                    <a:pt x="4707" y="1556"/>
                  </a:lnTo>
                  <a:cubicBezTo>
                    <a:pt x="4841" y="1573"/>
                    <a:pt x="4976" y="1586"/>
                    <a:pt x="5102" y="1586"/>
                  </a:cubicBezTo>
                  <a:cubicBezTo>
                    <a:pt x="5480" y="1586"/>
                    <a:pt x="5783" y="1472"/>
                    <a:pt x="5783" y="1019"/>
                  </a:cubicBezTo>
                  <a:cubicBezTo>
                    <a:pt x="5917" y="548"/>
                    <a:pt x="5514" y="77"/>
                    <a:pt x="5043" y="77"/>
                  </a:cubicBezTo>
                  <a:cubicBezTo>
                    <a:pt x="4630" y="54"/>
                    <a:pt x="4224" y="0"/>
                    <a:pt x="3840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71325" y="3056975"/>
              <a:ext cx="341200" cy="301200"/>
            </a:xfrm>
            <a:custGeom>
              <a:avLst/>
              <a:gdLst/>
              <a:ahLst/>
              <a:cxnLst/>
              <a:rect l="l" t="t" r="r" b="b"/>
              <a:pathLst>
                <a:path w="13648" h="12048" extrusionOk="0">
                  <a:moveTo>
                    <a:pt x="10106" y="0"/>
                  </a:moveTo>
                  <a:cubicBezTo>
                    <a:pt x="10040" y="0"/>
                    <a:pt x="9967" y="38"/>
                    <a:pt x="9883" y="122"/>
                  </a:cubicBezTo>
                  <a:cubicBezTo>
                    <a:pt x="9278" y="324"/>
                    <a:pt x="8606" y="324"/>
                    <a:pt x="8202" y="727"/>
                  </a:cubicBezTo>
                  <a:cubicBezTo>
                    <a:pt x="7664" y="1157"/>
                    <a:pt x="6997" y="1372"/>
                    <a:pt x="6339" y="1372"/>
                  </a:cubicBezTo>
                  <a:cubicBezTo>
                    <a:pt x="6175" y="1372"/>
                    <a:pt x="6011" y="1359"/>
                    <a:pt x="5849" y="1332"/>
                  </a:cubicBezTo>
                  <a:cubicBezTo>
                    <a:pt x="5379" y="1399"/>
                    <a:pt x="5311" y="1870"/>
                    <a:pt x="4975" y="2139"/>
                  </a:cubicBezTo>
                  <a:cubicBezTo>
                    <a:pt x="4774" y="2341"/>
                    <a:pt x="4370" y="2206"/>
                    <a:pt x="4168" y="2475"/>
                  </a:cubicBezTo>
                  <a:lnTo>
                    <a:pt x="3765" y="2475"/>
                  </a:lnTo>
                  <a:cubicBezTo>
                    <a:pt x="3631" y="2677"/>
                    <a:pt x="3496" y="2744"/>
                    <a:pt x="3362" y="2878"/>
                  </a:cubicBezTo>
                  <a:lnTo>
                    <a:pt x="2958" y="2878"/>
                  </a:lnTo>
                  <a:cubicBezTo>
                    <a:pt x="2421" y="2946"/>
                    <a:pt x="2017" y="3282"/>
                    <a:pt x="1748" y="3685"/>
                  </a:cubicBezTo>
                  <a:cubicBezTo>
                    <a:pt x="1547" y="3820"/>
                    <a:pt x="1345" y="3887"/>
                    <a:pt x="1345" y="4088"/>
                  </a:cubicBezTo>
                  <a:cubicBezTo>
                    <a:pt x="1076" y="4626"/>
                    <a:pt x="0" y="4425"/>
                    <a:pt x="135" y="5366"/>
                  </a:cubicBezTo>
                  <a:cubicBezTo>
                    <a:pt x="605" y="5231"/>
                    <a:pt x="1009" y="5097"/>
                    <a:pt x="1479" y="4828"/>
                  </a:cubicBezTo>
                  <a:cubicBezTo>
                    <a:pt x="2891" y="3685"/>
                    <a:pt x="4706" y="3214"/>
                    <a:pt x="6253" y="2341"/>
                  </a:cubicBezTo>
                  <a:cubicBezTo>
                    <a:pt x="6458" y="2203"/>
                    <a:pt x="6640" y="2136"/>
                    <a:pt x="6794" y="2136"/>
                  </a:cubicBezTo>
                  <a:cubicBezTo>
                    <a:pt x="7093" y="2136"/>
                    <a:pt x="7284" y="2390"/>
                    <a:pt x="7328" y="2878"/>
                  </a:cubicBezTo>
                  <a:lnTo>
                    <a:pt x="7395" y="3752"/>
                  </a:lnTo>
                  <a:cubicBezTo>
                    <a:pt x="7732" y="4828"/>
                    <a:pt x="8135" y="5904"/>
                    <a:pt x="8538" y="6979"/>
                  </a:cubicBezTo>
                  <a:cubicBezTo>
                    <a:pt x="8740" y="7114"/>
                    <a:pt x="8874" y="7248"/>
                    <a:pt x="9009" y="7450"/>
                  </a:cubicBezTo>
                  <a:cubicBezTo>
                    <a:pt x="9479" y="7920"/>
                    <a:pt x="9883" y="8458"/>
                    <a:pt x="10219" y="9063"/>
                  </a:cubicBezTo>
                  <a:cubicBezTo>
                    <a:pt x="10555" y="9265"/>
                    <a:pt x="10421" y="9668"/>
                    <a:pt x="10690" y="9870"/>
                  </a:cubicBezTo>
                  <a:cubicBezTo>
                    <a:pt x="10824" y="10005"/>
                    <a:pt x="10958" y="10139"/>
                    <a:pt x="11093" y="10341"/>
                  </a:cubicBezTo>
                  <a:cubicBezTo>
                    <a:pt x="11362" y="10475"/>
                    <a:pt x="11295" y="10878"/>
                    <a:pt x="11564" y="11080"/>
                  </a:cubicBezTo>
                  <a:cubicBezTo>
                    <a:pt x="11832" y="11282"/>
                    <a:pt x="12101" y="11551"/>
                    <a:pt x="12303" y="11887"/>
                  </a:cubicBezTo>
                  <a:cubicBezTo>
                    <a:pt x="12401" y="11985"/>
                    <a:pt x="12536" y="12048"/>
                    <a:pt x="12680" y="12048"/>
                  </a:cubicBezTo>
                  <a:cubicBezTo>
                    <a:pt x="12733" y="12048"/>
                    <a:pt x="12787" y="12039"/>
                    <a:pt x="12841" y="12021"/>
                  </a:cubicBezTo>
                  <a:cubicBezTo>
                    <a:pt x="13244" y="11820"/>
                    <a:pt x="13580" y="11416"/>
                    <a:pt x="13648" y="10946"/>
                  </a:cubicBezTo>
                  <a:cubicBezTo>
                    <a:pt x="12975" y="9937"/>
                    <a:pt x="12034" y="9131"/>
                    <a:pt x="11429" y="7988"/>
                  </a:cubicBezTo>
                  <a:lnTo>
                    <a:pt x="11160" y="7584"/>
                  </a:lnTo>
                  <a:lnTo>
                    <a:pt x="10958" y="7383"/>
                  </a:lnTo>
                  <a:cubicBezTo>
                    <a:pt x="10891" y="7248"/>
                    <a:pt x="10757" y="7181"/>
                    <a:pt x="10690" y="7046"/>
                  </a:cubicBezTo>
                  <a:lnTo>
                    <a:pt x="10488" y="6912"/>
                  </a:lnTo>
                  <a:cubicBezTo>
                    <a:pt x="10421" y="6778"/>
                    <a:pt x="10286" y="6710"/>
                    <a:pt x="10152" y="6576"/>
                  </a:cubicBezTo>
                  <a:lnTo>
                    <a:pt x="10017" y="6441"/>
                  </a:lnTo>
                  <a:cubicBezTo>
                    <a:pt x="9950" y="6307"/>
                    <a:pt x="9883" y="6173"/>
                    <a:pt x="9816" y="6105"/>
                  </a:cubicBezTo>
                  <a:lnTo>
                    <a:pt x="9614" y="5702"/>
                  </a:lnTo>
                  <a:cubicBezTo>
                    <a:pt x="9547" y="5567"/>
                    <a:pt x="9412" y="5366"/>
                    <a:pt x="9345" y="5164"/>
                  </a:cubicBezTo>
                  <a:cubicBezTo>
                    <a:pt x="9278" y="4962"/>
                    <a:pt x="9211" y="4761"/>
                    <a:pt x="9076" y="4626"/>
                  </a:cubicBezTo>
                  <a:cubicBezTo>
                    <a:pt x="8807" y="4357"/>
                    <a:pt x="8942" y="3954"/>
                    <a:pt x="8673" y="3752"/>
                  </a:cubicBezTo>
                  <a:cubicBezTo>
                    <a:pt x="8068" y="1601"/>
                    <a:pt x="8068" y="1601"/>
                    <a:pt x="10085" y="458"/>
                  </a:cubicBezTo>
                  <a:cubicBezTo>
                    <a:pt x="10219" y="391"/>
                    <a:pt x="10286" y="256"/>
                    <a:pt x="10353" y="189"/>
                  </a:cubicBezTo>
                  <a:cubicBezTo>
                    <a:pt x="10275" y="72"/>
                    <a:pt x="10197" y="0"/>
                    <a:pt x="10106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447800" y="2868400"/>
              <a:ext cx="284050" cy="139525"/>
            </a:xfrm>
            <a:custGeom>
              <a:avLst/>
              <a:gdLst/>
              <a:ahLst/>
              <a:cxnLst/>
              <a:rect l="l" t="t" r="r" b="b"/>
              <a:pathLst>
                <a:path w="11362" h="5581" extrusionOk="0">
                  <a:moveTo>
                    <a:pt x="10085" y="1"/>
                  </a:moveTo>
                  <a:lnTo>
                    <a:pt x="7664" y="808"/>
                  </a:lnTo>
                  <a:cubicBezTo>
                    <a:pt x="6858" y="1816"/>
                    <a:pt x="5513" y="1816"/>
                    <a:pt x="4505" y="2488"/>
                  </a:cubicBezTo>
                  <a:cubicBezTo>
                    <a:pt x="4370" y="2556"/>
                    <a:pt x="4236" y="2623"/>
                    <a:pt x="4101" y="2690"/>
                  </a:cubicBezTo>
                  <a:cubicBezTo>
                    <a:pt x="3765" y="3026"/>
                    <a:pt x="3362" y="3161"/>
                    <a:pt x="2958" y="3228"/>
                  </a:cubicBezTo>
                  <a:cubicBezTo>
                    <a:pt x="2084" y="4169"/>
                    <a:pt x="269" y="3900"/>
                    <a:pt x="0" y="5581"/>
                  </a:cubicBezTo>
                  <a:cubicBezTo>
                    <a:pt x="337" y="5581"/>
                    <a:pt x="673" y="5581"/>
                    <a:pt x="1009" y="5514"/>
                  </a:cubicBezTo>
                  <a:cubicBezTo>
                    <a:pt x="4572" y="3900"/>
                    <a:pt x="8001" y="2085"/>
                    <a:pt x="11362" y="1"/>
                  </a:cubicBezTo>
                  <a:close/>
                </a:path>
              </a:pathLst>
            </a:custGeom>
            <a:solidFill>
              <a:srgbClr val="DA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929425" y="3110425"/>
              <a:ext cx="146975" cy="245425"/>
            </a:xfrm>
            <a:custGeom>
              <a:avLst/>
              <a:gdLst/>
              <a:ahLst/>
              <a:cxnLst/>
              <a:rect l="l" t="t" r="r" b="b"/>
              <a:pathLst>
                <a:path w="5879" h="9817" extrusionOk="0">
                  <a:moveTo>
                    <a:pt x="971" y="1"/>
                  </a:moveTo>
                  <a:lnTo>
                    <a:pt x="971" y="1"/>
                  </a:lnTo>
                  <a:cubicBezTo>
                    <a:pt x="1035" y="321"/>
                    <a:pt x="0" y="947"/>
                    <a:pt x="1124" y="947"/>
                  </a:cubicBezTo>
                  <a:cubicBezTo>
                    <a:pt x="1180" y="947"/>
                    <a:pt x="1241" y="945"/>
                    <a:pt x="1307" y="942"/>
                  </a:cubicBezTo>
                  <a:cubicBezTo>
                    <a:pt x="1355" y="935"/>
                    <a:pt x="1403" y="932"/>
                    <a:pt x="1451" y="932"/>
                  </a:cubicBezTo>
                  <a:cubicBezTo>
                    <a:pt x="1871" y="932"/>
                    <a:pt x="2269" y="1192"/>
                    <a:pt x="2450" y="1614"/>
                  </a:cubicBezTo>
                  <a:cubicBezTo>
                    <a:pt x="2786" y="2757"/>
                    <a:pt x="4400" y="3362"/>
                    <a:pt x="3996" y="4841"/>
                  </a:cubicBezTo>
                  <a:cubicBezTo>
                    <a:pt x="5139" y="6522"/>
                    <a:pt x="4669" y="8001"/>
                    <a:pt x="3257" y="9278"/>
                  </a:cubicBezTo>
                  <a:cubicBezTo>
                    <a:pt x="3122" y="9413"/>
                    <a:pt x="3055" y="9614"/>
                    <a:pt x="2988" y="9816"/>
                  </a:cubicBezTo>
                  <a:cubicBezTo>
                    <a:pt x="3862" y="9682"/>
                    <a:pt x="4601" y="9077"/>
                    <a:pt x="4870" y="8203"/>
                  </a:cubicBezTo>
                  <a:cubicBezTo>
                    <a:pt x="5139" y="7060"/>
                    <a:pt x="5879" y="5850"/>
                    <a:pt x="5274" y="4572"/>
                  </a:cubicBezTo>
                  <a:cubicBezTo>
                    <a:pt x="4534" y="2488"/>
                    <a:pt x="2988" y="808"/>
                    <a:pt x="971" y="1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318375" y="2919525"/>
              <a:ext cx="242050" cy="142200"/>
            </a:xfrm>
            <a:custGeom>
              <a:avLst/>
              <a:gdLst/>
              <a:ahLst/>
              <a:cxnLst/>
              <a:rect l="l" t="t" r="r" b="b"/>
              <a:pathLst>
                <a:path w="9682" h="5688" extrusionOk="0">
                  <a:moveTo>
                    <a:pt x="8524" y="1"/>
                  </a:moveTo>
                  <a:cubicBezTo>
                    <a:pt x="7911" y="1"/>
                    <a:pt x="7351" y="349"/>
                    <a:pt x="6791" y="780"/>
                  </a:cubicBezTo>
                  <a:cubicBezTo>
                    <a:pt x="6858" y="1048"/>
                    <a:pt x="7194" y="1385"/>
                    <a:pt x="6858" y="1519"/>
                  </a:cubicBezTo>
                  <a:cubicBezTo>
                    <a:pt x="6186" y="1922"/>
                    <a:pt x="5245" y="1990"/>
                    <a:pt x="4774" y="2729"/>
                  </a:cubicBezTo>
                  <a:cubicBezTo>
                    <a:pt x="4614" y="2659"/>
                    <a:pt x="4470" y="2629"/>
                    <a:pt x="4337" y="2629"/>
                  </a:cubicBezTo>
                  <a:cubicBezTo>
                    <a:pt x="3576" y="2629"/>
                    <a:pt x="3215" y="3613"/>
                    <a:pt x="2757" y="3670"/>
                  </a:cubicBezTo>
                  <a:cubicBezTo>
                    <a:pt x="1345" y="3805"/>
                    <a:pt x="942" y="5082"/>
                    <a:pt x="1" y="5620"/>
                  </a:cubicBezTo>
                  <a:lnTo>
                    <a:pt x="471" y="5687"/>
                  </a:lnTo>
                  <a:lnTo>
                    <a:pt x="1144" y="5620"/>
                  </a:lnTo>
                  <a:cubicBezTo>
                    <a:pt x="1950" y="5217"/>
                    <a:pt x="2757" y="4813"/>
                    <a:pt x="3564" y="4343"/>
                  </a:cubicBezTo>
                  <a:cubicBezTo>
                    <a:pt x="4035" y="3939"/>
                    <a:pt x="4572" y="3670"/>
                    <a:pt x="5177" y="3603"/>
                  </a:cubicBezTo>
                  <a:cubicBezTo>
                    <a:pt x="6119" y="2662"/>
                    <a:pt x="7194" y="1990"/>
                    <a:pt x="8404" y="1586"/>
                  </a:cubicBezTo>
                  <a:cubicBezTo>
                    <a:pt x="8808" y="1317"/>
                    <a:pt x="9346" y="1183"/>
                    <a:pt x="9614" y="780"/>
                  </a:cubicBezTo>
                  <a:cubicBezTo>
                    <a:pt x="9682" y="712"/>
                    <a:pt x="9682" y="578"/>
                    <a:pt x="9682" y="443"/>
                  </a:cubicBezTo>
                  <a:lnTo>
                    <a:pt x="9614" y="376"/>
                  </a:lnTo>
                  <a:cubicBezTo>
                    <a:pt x="9228" y="110"/>
                    <a:pt x="8867" y="1"/>
                    <a:pt x="852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619225" y="3088575"/>
              <a:ext cx="131125" cy="174825"/>
            </a:xfrm>
            <a:custGeom>
              <a:avLst/>
              <a:gdLst/>
              <a:ahLst/>
              <a:cxnLst/>
              <a:rect l="l" t="t" r="r" b="b"/>
              <a:pathLst>
                <a:path w="5245" h="6993" extrusionOk="0">
                  <a:moveTo>
                    <a:pt x="5244" y="1"/>
                  </a:moveTo>
                  <a:cubicBezTo>
                    <a:pt x="2959" y="68"/>
                    <a:pt x="1076" y="1682"/>
                    <a:pt x="606" y="3900"/>
                  </a:cubicBezTo>
                  <a:cubicBezTo>
                    <a:pt x="404" y="4976"/>
                    <a:pt x="1" y="6186"/>
                    <a:pt x="1211" y="6993"/>
                  </a:cubicBezTo>
                  <a:cubicBezTo>
                    <a:pt x="1144" y="6320"/>
                    <a:pt x="1076" y="5581"/>
                    <a:pt x="1076" y="4841"/>
                  </a:cubicBezTo>
                  <a:cubicBezTo>
                    <a:pt x="1144" y="3430"/>
                    <a:pt x="1547" y="2892"/>
                    <a:pt x="3026" y="2488"/>
                  </a:cubicBezTo>
                  <a:cubicBezTo>
                    <a:pt x="4236" y="2219"/>
                    <a:pt x="5110" y="1278"/>
                    <a:pt x="5244" y="1"/>
                  </a:cubicBezTo>
                  <a:close/>
                </a:path>
              </a:pathLst>
            </a:custGeom>
            <a:solidFill>
              <a:srgbClr val="FCE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4214200" y="3227300"/>
              <a:ext cx="163050" cy="115100"/>
            </a:xfrm>
            <a:custGeom>
              <a:avLst/>
              <a:gdLst/>
              <a:ahLst/>
              <a:cxnLst/>
              <a:rect l="l" t="t" r="r" b="b"/>
              <a:pathLst>
                <a:path w="6522" h="4604" extrusionOk="0">
                  <a:moveTo>
                    <a:pt x="4823" y="1"/>
                  </a:moveTo>
                  <a:cubicBezTo>
                    <a:pt x="4191" y="1"/>
                    <a:pt x="3552" y="233"/>
                    <a:pt x="2958" y="233"/>
                  </a:cubicBezTo>
                  <a:cubicBezTo>
                    <a:pt x="2912" y="231"/>
                    <a:pt x="2866" y="230"/>
                    <a:pt x="2821" y="230"/>
                  </a:cubicBezTo>
                  <a:cubicBezTo>
                    <a:pt x="1605" y="230"/>
                    <a:pt x="598" y="1086"/>
                    <a:pt x="404" y="2318"/>
                  </a:cubicBezTo>
                  <a:cubicBezTo>
                    <a:pt x="135" y="3057"/>
                    <a:pt x="68" y="3864"/>
                    <a:pt x="0" y="4603"/>
                  </a:cubicBezTo>
                  <a:cubicBezTo>
                    <a:pt x="942" y="3595"/>
                    <a:pt x="1681" y="2385"/>
                    <a:pt x="2286" y="1175"/>
                  </a:cubicBezTo>
                  <a:cubicBezTo>
                    <a:pt x="2403" y="823"/>
                    <a:pt x="2726" y="624"/>
                    <a:pt x="3074" y="624"/>
                  </a:cubicBezTo>
                  <a:cubicBezTo>
                    <a:pt x="3125" y="624"/>
                    <a:pt x="3176" y="628"/>
                    <a:pt x="3227" y="637"/>
                  </a:cubicBezTo>
                  <a:cubicBezTo>
                    <a:pt x="3900" y="771"/>
                    <a:pt x="4975" y="435"/>
                    <a:pt x="5042" y="1309"/>
                  </a:cubicBezTo>
                  <a:cubicBezTo>
                    <a:pt x="5072" y="1725"/>
                    <a:pt x="4865" y="1800"/>
                    <a:pt x="4567" y="1800"/>
                  </a:cubicBezTo>
                  <a:cubicBezTo>
                    <a:pt x="4401" y="1800"/>
                    <a:pt x="4207" y="1777"/>
                    <a:pt x="4010" y="1777"/>
                  </a:cubicBezTo>
                  <a:cubicBezTo>
                    <a:pt x="3759" y="1777"/>
                    <a:pt x="3504" y="1814"/>
                    <a:pt x="3294" y="1981"/>
                  </a:cubicBezTo>
                  <a:cubicBezTo>
                    <a:pt x="4131" y="2110"/>
                    <a:pt x="4721" y="2792"/>
                    <a:pt x="5241" y="2792"/>
                  </a:cubicBezTo>
                  <a:cubicBezTo>
                    <a:pt x="5265" y="2792"/>
                    <a:pt x="5288" y="2791"/>
                    <a:pt x="5311" y="2788"/>
                  </a:cubicBezTo>
                  <a:cubicBezTo>
                    <a:pt x="6521" y="2586"/>
                    <a:pt x="5177" y="1376"/>
                    <a:pt x="5849" y="771"/>
                  </a:cubicBezTo>
                  <a:cubicBezTo>
                    <a:pt x="5984" y="704"/>
                    <a:pt x="6051" y="570"/>
                    <a:pt x="6118" y="502"/>
                  </a:cubicBezTo>
                  <a:cubicBezTo>
                    <a:pt x="5703" y="115"/>
                    <a:pt x="5265" y="1"/>
                    <a:pt x="4823" y="1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382250" y="3328500"/>
              <a:ext cx="99175" cy="113050"/>
            </a:xfrm>
            <a:custGeom>
              <a:avLst/>
              <a:gdLst/>
              <a:ahLst/>
              <a:cxnLst/>
              <a:rect l="l" t="t" r="r" b="b"/>
              <a:pathLst>
                <a:path w="3967" h="4522" extrusionOk="0">
                  <a:moveTo>
                    <a:pt x="1286" y="1"/>
                  </a:moveTo>
                  <a:cubicBezTo>
                    <a:pt x="1211" y="1"/>
                    <a:pt x="1143" y="51"/>
                    <a:pt x="1076" y="152"/>
                  </a:cubicBezTo>
                  <a:cubicBezTo>
                    <a:pt x="673" y="286"/>
                    <a:pt x="404" y="623"/>
                    <a:pt x="269" y="959"/>
                  </a:cubicBezTo>
                  <a:cubicBezTo>
                    <a:pt x="0" y="1228"/>
                    <a:pt x="0" y="1631"/>
                    <a:pt x="269" y="1833"/>
                  </a:cubicBezTo>
                  <a:cubicBezTo>
                    <a:pt x="874" y="2639"/>
                    <a:pt x="1345" y="3648"/>
                    <a:pt x="2219" y="4253"/>
                  </a:cubicBezTo>
                  <a:cubicBezTo>
                    <a:pt x="2443" y="4432"/>
                    <a:pt x="2697" y="4522"/>
                    <a:pt x="2961" y="4522"/>
                  </a:cubicBezTo>
                  <a:cubicBezTo>
                    <a:pt x="3093" y="4522"/>
                    <a:pt x="3227" y="4499"/>
                    <a:pt x="3362" y="4455"/>
                  </a:cubicBezTo>
                  <a:cubicBezTo>
                    <a:pt x="3564" y="4320"/>
                    <a:pt x="3698" y="4186"/>
                    <a:pt x="3765" y="3984"/>
                  </a:cubicBezTo>
                  <a:cubicBezTo>
                    <a:pt x="3967" y="3379"/>
                    <a:pt x="3832" y="2774"/>
                    <a:pt x="3496" y="2303"/>
                  </a:cubicBezTo>
                  <a:lnTo>
                    <a:pt x="2353" y="959"/>
                  </a:lnTo>
                  <a:cubicBezTo>
                    <a:pt x="2152" y="891"/>
                    <a:pt x="2017" y="757"/>
                    <a:pt x="1950" y="555"/>
                  </a:cubicBezTo>
                  <a:cubicBezTo>
                    <a:pt x="1748" y="488"/>
                    <a:pt x="1614" y="286"/>
                    <a:pt x="1547" y="152"/>
                  </a:cubicBezTo>
                  <a:cubicBezTo>
                    <a:pt x="1446" y="51"/>
                    <a:pt x="1362" y="1"/>
                    <a:pt x="1286" y="1"/>
                  </a:cubicBezTo>
                  <a:close/>
                </a:path>
              </a:pathLst>
            </a:custGeom>
            <a:solidFill>
              <a:srgbClr val="84A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762100" y="3333975"/>
              <a:ext cx="213450" cy="50450"/>
            </a:xfrm>
            <a:custGeom>
              <a:avLst/>
              <a:gdLst/>
              <a:ahLst/>
              <a:cxnLst/>
              <a:rect l="l" t="t" r="r" b="b"/>
              <a:pathLst>
                <a:path w="8538" h="2018" extrusionOk="0">
                  <a:moveTo>
                    <a:pt x="2891" y="0"/>
                  </a:moveTo>
                  <a:cubicBezTo>
                    <a:pt x="2151" y="67"/>
                    <a:pt x="1613" y="672"/>
                    <a:pt x="941" y="1009"/>
                  </a:cubicBezTo>
                  <a:cubicBezTo>
                    <a:pt x="605" y="1076"/>
                    <a:pt x="336" y="1143"/>
                    <a:pt x="0" y="1143"/>
                  </a:cubicBezTo>
                  <a:cubicBezTo>
                    <a:pt x="672" y="1815"/>
                    <a:pt x="1613" y="1681"/>
                    <a:pt x="2420" y="1815"/>
                  </a:cubicBezTo>
                  <a:cubicBezTo>
                    <a:pt x="3115" y="1950"/>
                    <a:pt x="3810" y="2017"/>
                    <a:pt x="4499" y="2017"/>
                  </a:cubicBezTo>
                  <a:cubicBezTo>
                    <a:pt x="5879" y="2017"/>
                    <a:pt x="7238" y="1748"/>
                    <a:pt x="8538" y="1210"/>
                  </a:cubicBezTo>
                  <a:cubicBezTo>
                    <a:pt x="8067" y="1076"/>
                    <a:pt x="7597" y="941"/>
                    <a:pt x="7193" y="740"/>
                  </a:cubicBezTo>
                  <a:cubicBezTo>
                    <a:pt x="7003" y="676"/>
                    <a:pt x="6813" y="613"/>
                    <a:pt x="6644" y="613"/>
                  </a:cubicBezTo>
                  <a:cubicBezTo>
                    <a:pt x="6455" y="613"/>
                    <a:pt x="6292" y="693"/>
                    <a:pt x="6185" y="941"/>
                  </a:cubicBezTo>
                  <a:cubicBezTo>
                    <a:pt x="5952" y="1349"/>
                    <a:pt x="5693" y="1479"/>
                    <a:pt x="5421" y="1479"/>
                  </a:cubicBezTo>
                  <a:cubicBezTo>
                    <a:pt x="5064" y="1479"/>
                    <a:pt x="4683" y="1257"/>
                    <a:pt x="4303" y="1143"/>
                  </a:cubicBezTo>
                  <a:cubicBezTo>
                    <a:pt x="3630" y="941"/>
                    <a:pt x="3630" y="0"/>
                    <a:pt x="2891" y="0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442750" y="3420600"/>
              <a:ext cx="125950" cy="99950"/>
            </a:xfrm>
            <a:custGeom>
              <a:avLst/>
              <a:gdLst/>
              <a:ahLst/>
              <a:cxnLst/>
              <a:rect l="l" t="t" r="r" b="b"/>
              <a:pathLst>
                <a:path w="5038" h="3998" extrusionOk="0">
                  <a:moveTo>
                    <a:pt x="1911" y="1"/>
                  </a:moveTo>
                  <a:cubicBezTo>
                    <a:pt x="1577" y="1"/>
                    <a:pt x="1327" y="251"/>
                    <a:pt x="1076" y="502"/>
                  </a:cubicBezTo>
                  <a:cubicBezTo>
                    <a:pt x="1" y="1981"/>
                    <a:pt x="2018" y="2048"/>
                    <a:pt x="2152" y="2922"/>
                  </a:cubicBezTo>
                  <a:cubicBezTo>
                    <a:pt x="2219" y="3056"/>
                    <a:pt x="2354" y="3258"/>
                    <a:pt x="2421" y="3392"/>
                  </a:cubicBezTo>
                  <a:cubicBezTo>
                    <a:pt x="2555" y="3527"/>
                    <a:pt x="2623" y="3594"/>
                    <a:pt x="2757" y="3729"/>
                  </a:cubicBezTo>
                  <a:cubicBezTo>
                    <a:pt x="2892" y="3863"/>
                    <a:pt x="3093" y="3930"/>
                    <a:pt x="3228" y="3997"/>
                  </a:cubicBezTo>
                  <a:cubicBezTo>
                    <a:pt x="3429" y="3997"/>
                    <a:pt x="3698" y="3930"/>
                    <a:pt x="3900" y="3729"/>
                  </a:cubicBezTo>
                  <a:lnTo>
                    <a:pt x="4303" y="3729"/>
                  </a:lnTo>
                  <a:cubicBezTo>
                    <a:pt x="4370" y="3740"/>
                    <a:pt x="4427" y="3745"/>
                    <a:pt x="4477" y="3745"/>
                  </a:cubicBezTo>
                  <a:cubicBezTo>
                    <a:pt x="5038" y="3745"/>
                    <a:pt x="4662" y="3101"/>
                    <a:pt x="4908" y="2855"/>
                  </a:cubicBezTo>
                  <a:cubicBezTo>
                    <a:pt x="4908" y="2653"/>
                    <a:pt x="4841" y="2384"/>
                    <a:pt x="4707" y="2182"/>
                  </a:cubicBezTo>
                  <a:lnTo>
                    <a:pt x="4639" y="2182"/>
                  </a:lnTo>
                  <a:cubicBezTo>
                    <a:pt x="4102" y="1779"/>
                    <a:pt x="3631" y="1376"/>
                    <a:pt x="3093" y="905"/>
                  </a:cubicBezTo>
                  <a:cubicBezTo>
                    <a:pt x="2892" y="569"/>
                    <a:pt x="2623" y="300"/>
                    <a:pt x="2286" y="98"/>
                  </a:cubicBezTo>
                  <a:cubicBezTo>
                    <a:pt x="2150" y="30"/>
                    <a:pt x="2026" y="1"/>
                    <a:pt x="191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298225" y="3170950"/>
              <a:ext cx="121025" cy="161350"/>
            </a:xfrm>
            <a:custGeom>
              <a:avLst/>
              <a:gdLst/>
              <a:ahLst/>
              <a:cxnLst/>
              <a:rect l="l" t="t" r="r" b="b"/>
              <a:pathLst>
                <a:path w="4841" h="6454" extrusionOk="0">
                  <a:moveTo>
                    <a:pt x="0" y="0"/>
                  </a:moveTo>
                  <a:lnTo>
                    <a:pt x="0" y="874"/>
                  </a:lnTo>
                  <a:cubicBezTo>
                    <a:pt x="135" y="941"/>
                    <a:pt x="269" y="1143"/>
                    <a:pt x="403" y="1277"/>
                  </a:cubicBezTo>
                  <a:lnTo>
                    <a:pt x="403" y="1681"/>
                  </a:lnTo>
                  <a:cubicBezTo>
                    <a:pt x="538" y="1748"/>
                    <a:pt x="672" y="1950"/>
                    <a:pt x="807" y="2084"/>
                  </a:cubicBezTo>
                  <a:lnTo>
                    <a:pt x="1210" y="2487"/>
                  </a:lnTo>
                  <a:lnTo>
                    <a:pt x="1614" y="2891"/>
                  </a:lnTo>
                  <a:lnTo>
                    <a:pt x="2017" y="3227"/>
                  </a:lnTo>
                  <a:cubicBezTo>
                    <a:pt x="2555" y="4437"/>
                    <a:pt x="3361" y="5580"/>
                    <a:pt x="4437" y="6454"/>
                  </a:cubicBezTo>
                  <a:lnTo>
                    <a:pt x="4841" y="6454"/>
                  </a:lnTo>
                  <a:cubicBezTo>
                    <a:pt x="4773" y="6118"/>
                    <a:pt x="4639" y="5782"/>
                    <a:pt x="4504" y="5513"/>
                  </a:cubicBezTo>
                  <a:cubicBezTo>
                    <a:pt x="3025" y="3698"/>
                    <a:pt x="1479" y="1815"/>
                    <a:pt x="0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4407475" y="3281875"/>
              <a:ext cx="28600" cy="94125"/>
            </a:xfrm>
            <a:custGeom>
              <a:avLst/>
              <a:gdLst/>
              <a:ahLst/>
              <a:cxnLst/>
              <a:rect l="l" t="t" r="r" b="b"/>
              <a:pathLst>
                <a:path w="1144" h="3765" extrusionOk="0">
                  <a:moveTo>
                    <a:pt x="1" y="0"/>
                  </a:moveTo>
                  <a:lnTo>
                    <a:pt x="1" y="3765"/>
                  </a:lnTo>
                  <a:cubicBezTo>
                    <a:pt x="807" y="2488"/>
                    <a:pt x="1143" y="1210"/>
                    <a:pt x="1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548650" y="3491600"/>
              <a:ext cx="53800" cy="40725"/>
            </a:xfrm>
            <a:custGeom>
              <a:avLst/>
              <a:gdLst/>
              <a:ahLst/>
              <a:cxnLst/>
              <a:rect l="l" t="t" r="r" b="b"/>
              <a:pathLst>
                <a:path w="2152" h="1629" extrusionOk="0">
                  <a:moveTo>
                    <a:pt x="698" y="0"/>
                  </a:moveTo>
                  <a:cubicBezTo>
                    <a:pt x="632" y="0"/>
                    <a:pt x="558" y="24"/>
                    <a:pt x="471" y="82"/>
                  </a:cubicBezTo>
                  <a:cubicBezTo>
                    <a:pt x="0" y="216"/>
                    <a:pt x="471" y="821"/>
                    <a:pt x="67" y="889"/>
                  </a:cubicBezTo>
                  <a:cubicBezTo>
                    <a:pt x="605" y="1426"/>
                    <a:pt x="1546" y="1023"/>
                    <a:pt x="2151" y="1628"/>
                  </a:cubicBezTo>
                  <a:cubicBezTo>
                    <a:pt x="2084" y="1090"/>
                    <a:pt x="1748" y="620"/>
                    <a:pt x="1277" y="418"/>
                  </a:cubicBezTo>
                  <a:cubicBezTo>
                    <a:pt x="1066" y="313"/>
                    <a:pt x="938" y="0"/>
                    <a:pt x="698" y="0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346950" y="3028075"/>
              <a:ext cx="60525" cy="32400"/>
            </a:xfrm>
            <a:custGeom>
              <a:avLst/>
              <a:gdLst/>
              <a:ahLst/>
              <a:cxnLst/>
              <a:rect l="l" t="t" r="r" b="b"/>
              <a:pathLst>
                <a:path w="2421" h="1296" extrusionOk="0">
                  <a:moveTo>
                    <a:pt x="2421" y="1"/>
                  </a:moveTo>
                  <a:cubicBezTo>
                    <a:pt x="1480" y="1"/>
                    <a:pt x="539" y="471"/>
                    <a:pt x="1" y="1278"/>
                  </a:cubicBezTo>
                  <a:cubicBezTo>
                    <a:pt x="94" y="1290"/>
                    <a:pt x="184" y="1295"/>
                    <a:pt x="272" y="1295"/>
                  </a:cubicBezTo>
                  <a:cubicBezTo>
                    <a:pt x="1193" y="1295"/>
                    <a:pt x="1807" y="676"/>
                    <a:pt x="2421" y="1"/>
                  </a:cubicBezTo>
                  <a:close/>
                </a:path>
              </a:pathLst>
            </a:custGeom>
            <a:solidFill>
              <a:srgbClr val="E27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469650" y="3384400"/>
              <a:ext cx="30275" cy="48750"/>
            </a:xfrm>
            <a:custGeom>
              <a:avLst/>
              <a:gdLst/>
              <a:ahLst/>
              <a:cxnLst/>
              <a:rect l="l" t="t" r="r" b="b"/>
              <a:pathLst>
                <a:path w="1211" h="1950" extrusionOk="0">
                  <a:moveTo>
                    <a:pt x="0" y="0"/>
                  </a:moveTo>
                  <a:lnTo>
                    <a:pt x="0" y="1950"/>
                  </a:lnTo>
                  <a:cubicBezTo>
                    <a:pt x="404" y="1950"/>
                    <a:pt x="807" y="1748"/>
                    <a:pt x="1210" y="1546"/>
                  </a:cubicBezTo>
                  <a:cubicBezTo>
                    <a:pt x="874" y="941"/>
                    <a:pt x="471" y="471"/>
                    <a:pt x="0" y="0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903275" y="3090275"/>
              <a:ext cx="50425" cy="25925"/>
            </a:xfrm>
            <a:custGeom>
              <a:avLst/>
              <a:gdLst/>
              <a:ahLst/>
              <a:cxnLst/>
              <a:rect l="l" t="t" r="r" b="b"/>
              <a:pathLst>
                <a:path w="2017" h="1037" extrusionOk="0">
                  <a:moveTo>
                    <a:pt x="0" y="0"/>
                  </a:moveTo>
                  <a:lnTo>
                    <a:pt x="0" y="0"/>
                  </a:lnTo>
                  <a:cubicBezTo>
                    <a:pt x="165" y="784"/>
                    <a:pt x="533" y="1036"/>
                    <a:pt x="1010" y="1036"/>
                  </a:cubicBezTo>
                  <a:cubicBezTo>
                    <a:pt x="1310" y="1036"/>
                    <a:pt x="1654" y="937"/>
                    <a:pt x="2017" y="807"/>
                  </a:cubicBezTo>
                  <a:cubicBezTo>
                    <a:pt x="1412" y="336"/>
                    <a:pt x="740" y="67"/>
                    <a:pt x="0" y="0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368825" y="3239850"/>
              <a:ext cx="40350" cy="42050"/>
            </a:xfrm>
            <a:custGeom>
              <a:avLst/>
              <a:gdLst/>
              <a:ahLst/>
              <a:cxnLst/>
              <a:rect l="l" t="t" r="r" b="b"/>
              <a:pathLst>
                <a:path w="1614" h="1682" extrusionOk="0">
                  <a:moveTo>
                    <a:pt x="0" y="0"/>
                  </a:moveTo>
                  <a:cubicBezTo>
                    <a:pt x="135" y="807"/>
                    <a:pt x="740" y="1479"/>
                    <a:pt x="1614" y="1681"/>
                  </a:cubicBezTo>
                  <a:cubicBezTo>
                    <a:pt x="1412" y="874"/>
                    <a:pt x="807" y="202"/>
                    <a:pt x="0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698225" y="3323875"/>
              <a:ext cx="52125" cy="30275"/>
            </a:xfrm>
            <a:custGeom>
              <a:avLst/>
              <a:gdLst/>
              <a:ahLst/>
              <a:cxnLst/>
              <a:rect l="l" t="t" r="r" b="b"/>
              <a:pathLst>
                <a:path w="2085" h="1211" extrusionOk="0">
                  <a:moveTo>
                    <a:pt x="0" y="1"/>
                  </a:moveTo>
                  <a:lnTo>
                    <a:pt x="0" y="1"/>
                  </a:lnTo>
                  <a:cubicBezTo>
                    <a:pt x="471" y="740"/>
                    <a:pt x="1210" y="1211"/>
                    <a:pt x="2084" y="1211"/>
                  </a:cubicBezTo>
                  <a:cubicBezTo>
                    <a:pt x="1614" y="539"/>
                    <a:pt x="874" y="68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520075" y="3441525"/>
              <a:ext cx="38675" cy="31975"/>
            </a:xfrm>
            <a:custGeom>
              <a:avLst/>
              <a:gdLst/>
              <a:ahLst/>
              <a:cxnLst/>
              <a:rect l="l" t="t" r="r" b="b"/>
              <a:pathLst>
                <a:path w="1547" h="1279" extrusionOk="0">
                  <a:moveTo>
                    <a:pt x="0" y="1"/>
                  </a:moveTo>
                  <a:lnTo>
                    <a:pt x="0" y="1"/>
                  </a:lnTo>
                  <a:cubicBezTo>
                    <a:pt x="202" y="673"/>
                    <a:pt x="807" y="1211"/>
                    <a:pt x="1546" y="1278"/>
                  </a:cubicBezTo>
                  <a:cubicBezTo>
                    <a:pt x="1278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024275" y="3873025"/>
              <a:ext cx="20200" cy="20700"/>
            </a:xfrm>
            <a:custGeom>
              <a:avLst/>
              <a:gdLst/>
              <a:ahLst/>
              <a:cxnLst/>
              <a:rect l="l" t="t" r="r" b="b"/>
              <a:pathLst>
                <a:path w="808" h="828" extrusionOk="0">
                  <a:moveTo>
                    <a:pt x="365" y="1"/>
                  </a:moveTo>
                  <a:cubicBezTo>
                    <a:pt x="204" y="1"/>
                    <a:pt x="68" y="121"/>
                    <a:pt x="68" y="287"/>
                  </a:cubicBezTo>
                  <a:cubicBezTo>
                    <a:pt x="1" y="422"/>
                    <a:pt x="68" y="623"/>
                    <a:pt x="202" y="758"/>
                  </a:cubicBezTo>
                  <a:cubicBezTo>
                    <a:pt x="250" y="806"/>
                    <a:pt x="314" y="828"/>
                    <a:pt x="381" y="828"/>
                  </a:cubicBezTo>
                  <a:cubicBezTo>
                    <a:pt x="502" y="828"/>
                    <a:pt x="629" y="754"/>
                    <a:pt x="673" y="623"/>
                  </a:cubicBezTo>
                  <a:cubicBezTo>
                    <a:pt x="807" y="422"/>
                    <a:pt x="673" y="86"/>
                    <a:pt x="471" y="18"/>
                  </a:cubicBezTo>
                  <a:cubicBezTo>
                    <a:pt x="435" y="6"/>
                    <a:pt x="400" y="1"/>
                    <a:pt x="36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3560400" y="34734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0"/>
                  </a:moveTo>
                  <a:lnTo>
                    <a:pt x="1" y="807"/>
                  </a:lnTo>
                  <a:lnTo>
                    <a:pt x="807" y="1210"/>
                  </a:lnTo>
                  <a:cubicBezTo>
                    <a:pt x="807" y="672"/>
                    <a:pt x="471" y="202"/>
                    <a:pt x="1" y="0"/>
                  </a:cubicBezTo>
                  <a:close/>
                </a:path>
              </a:pathLst>
            </a:custGeom>
            <a:solidFill>
              <a:srgbClr val="C78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3286450" y="31507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4316725" y="3130275"/>
              <a:ext cx="20175" cy="10850"/>
            </a:xfrm>
            <a:custGeom>
              <a:avLst/>
              <a:gdLst/>
              <a:ahLst/>
              <a:cxnLst/>
              <a:rect l="l" t="t" r="r" b="b"/>
              <a:pathLst>
                <a:path w="807" h="434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2" y="294"/>
                    <a:pt x="364" y="434"/>
                    <a:pt x="640" y="434"/>
                  </a:cubicBezTo>
                  <a:cubicBezTo>
                    <a:pt x="695" y="434"/>
                    <a:pt x="751" y="428"/>
                    <a:pt x="807" y="417"/>
                  </a:cubicBezTo>
                  <a:cubicBezTo>
                    <a:pt x="690" y="183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3419225" y="33322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03"/>
                    <a:pt x="202" y="337"/>
                    <a:pt x="404" y="4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3429300" y="33423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3750325" y="3354125"/>
              <a:ext cx="11775" cy="8450"/>
            </a:xfrm>
            <a:custGeom>
              <a:avLst/>
              <a:gdLst/>
              <a:ahLst/>
              <a:cxnLst/>
              <a:rect l="l" t="t" r="r" b="b"/>
              <a:pathLst>
                <a:path w="471" h="338" extrusionOk="0">
                  <a:moveTo>
                    <a:pt x="0" y="1"/>
                  </a:moveTo>
                  <a:cubicBezTo>
                    <a:pt x="0" y="203"/>
                    <a:pt x="202" y="337"/>
                    <a:pt x="471" y="337"/>
                  </a:cubicBezTo>
                  <a:cubicBezTo>
                    <a:pt x="337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5471350" y="3228075"/>
              <a:ext cx="11800" cy="10575"/>
            </a:xfrm>
            <a:custGeom>
              <a:avLst/>
              <a:gdLst/>
              <a:ahLst/>
              <a:cxnLst/>
              <a:rect l="l" t="t" r="r" b="b"/>
              <a:pathLst>
                <a:path w="472" h="423" extrusionOk="0">
                  <a:moveTo>
                    <a:pt x="203" y="1"/>
                  </a:moveTo>
                  <a:cubicBezTo>
                    <a:pt x="135" y="135"/>
                    <a:pt x="68" y="202"/>
                    <a:pt x="1" y="337"/>
                  </a:cubicBezTo>
                  <a:cubicBezTo>
                    <a:pt x="1" y="337"/>
                    <a:pt x="1" y="423"/>
                    <a:pt x="70" y="423"/>
                  </a:cubicBezTo>
                  <a:cubicBezTo>
                    <a:pt x="87" y="423"/>
                    <a:pt x="108" y="418"/>
                    <a:pt x="135" y="404"/>
                  </a:cubicBezTo>
                  <a:cubicBezTo>
                    <a:pt x="203" y="404"/>
                    <a:pt x="337" y="337"/>
                    <a:pt x="404" y="202"/>
                  </a:cubicBezTo>
                  <a:cubicBezTo>
                    <a:pt x="471" y="68"/>
                    <a:pt x="337" y="1"/>
                    <a:pt x="203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4220925" y="45928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135" y="0"/>
                  </a:moveTo>
                  <a:lnTo>
                    <a:pt x="0" y="67"/>
                  </a:lnTo>
                  <a:lnTo>
                    <a:pt x="67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4466300" y="4262300"/>
              <a:ext cx="12925" cy="7850"/>
            </a:xfrm>
            <a:custGeom>
              <a:avLst/>
              <a:gdLst/>
              <a:ahLst/>
              <a:cxnLst/>
              <a:rect l="l" t="t" r="r" b="b"/>
              <a:pathLst>
                <a:path w="517" h="314" extrusionOk="0">
                  <a:moveTo>
                    <a:pt x="368" y="1"/>
                  </a:moveTo>
                  <a:cubicBezTo>
                    <a:pt x="289" y="1"/>
                    <a:pt x="105" y="157"/>
                    <a:pt x="1" y="313"/>
                  </a:cubicBezTo>
                  <a:cubicBezTo>
                    <a:pt x="24" y="302"/>
                    <a:pt x="58" y="298"/>
                    <a:pt x="96" y="298"/>
                  </a:cubicBezTo>
                  <a:cubicBezTo>
                    <a:pt x="155" y="298"/>
                    <a:pt x="225" y="306"/>
                    <a:pt x="288" y="306"/>
                  </a:cubicBezTo>
                  <a:cubicBezTo>
                    <a:pt x="419" y="306"/>
                    <a:pt x="517" y="270"/>
                    <a:pt x="404" y="44"/>
                  </a:cubicBezTo>
                  <a:cubicBezTo>
                    <a:pt x="404" y="14"/>
                    <a:pt x="390" y="1"/>
                    <a:pt x="368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214200" y="411550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135" y="0"/>
                  </a:moveTo>
                  <a:cubicBezTo>
                    <a:pt x="68" y="0"/>
                    <a:pt x="0" y="67"/>
                    <a:pt x="0" y="135"/>
                  </a:cubicBezTo>
                  <a:cubicBezTo>
                    <a:pt x="202" y="67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3469650" y="3480000"/>
              <a:ext cx="90775" cy="94325"/>
            </a:xfrm>
            <a:custGeom>
              <a:avLst/>
              <a:gdLst/>
              <a:ahLst/>
              <a:cxnLst/>
              <a:rect l="l" t="t" r="r" b="b"/>
              <a:pathLst>
                <a:path w="3631" h="3773" extrusionOk="0">
                  <a:moveTo>
                    <a:pt x="518" y="0"/>
                  </a:moveTo>
                  <a:cubicBezTo>
                    <a:pt x="371" y="0"/>
                    <a:pt x="201" y="42"/>
                    <a:pt x="0" y="142"/>
                  </a:cubicBezTo>
                  <a:cubicBezTo>
                    <a:pt x="538" y="882"/>
                    <a:pt x="1076" y="1621"/>
                    <a:pt x="1614" y="2361"/>
                  </a:cubicBezTo>
                  <a:cubicBezTo>
                    <a:pt x="2219" y="2966"/>
                    <a:pt x="2622" y="3773"/>
                    <a:pt x="3631" y="3773"/>
                  </a:cubicBezTo>
                  <a:cubicBezTo>
                    <a:pt x="3496" y="3302"/>
                    <a:pt x="3160" y="2899"/>
                    <a:pt x="2824" y="2563"/>
                  </a:cubicBezTo>
                  <a:cubicBezTo>
                    <a:pt x="2488" y="2159"/>
                    <a:pt x="2555" y="1554"/>
                    <a:pt x="2017" y="1420"/>
                  </a:cubicBezTo>
                  <a:cubicBezTo>
                    <a:pt x="1883" y="1218"/>
                    <a:pt x="1748" y="1084"/>
                    <a:pt x="1614" y="949"/>
                  </a:cubicBezTo>
                  <a:cubicBezTo>
                    <a:pt x="1296" y="579"/>
                    <a:pt x="1062" y="0"/>
                    <a:pt x="518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3436025" y="3433125"/>
              <a:ext cx="72300" cy="70625"/>
            </a:xfrm>
            <a:custGeom>
              <a:avLst/>
              <a:gdLst/>
              <a:ahLst/>
              <a:cxnLst/>
              <a:rect l="l" t="t" r="r" b="b"/>
              <a:pathLst>
                <a:path w="2892" h="2825" extrusionOk="0">
                  <a:moveTo>
                    <a:pt x="1345" y="1"/>
                  </a:moveTo>
                  <a:lnTo>
                    <a:pt x="1" y="68"/>
                  </a:lnTo>
                  <a:cubicBezTo>
                    <a:pt x="202" y="942"/>
                    <a:pt x="1009" y="1278"/>
                    <a:pt x="1345" y="2017"/>
                  </a:cubicBezTo>
                  <a:cubicBezTo>
                    <a:pt x="2018" y="2017"/>
                    <a:pt x="2354" y="2623"/>
                    <a:pt x="2892" y="2824"/>
                  </a:cubicBezTo>
                  <a:cubicBezTo>
                    <a:pt x="2827" y="2238"/>
                    <a:pt x="2824" y="1275"/>
                    <a:pt x="2275" y="1275"/>
                  </a:cubicBezTo>
                  <a:cubicBezTo>
                    <a:pt x="2257" y="1275"/>
                    <a:pt x="2239" y="1276"/>
                    <a:pt x="2219" y="1278"/>
                  </a:cubicBezTo>
                  <a:cubicBezTo>
                    <a:pt x="1009" y="1278"/>
                    <a:pt x="1413" y="538"/>
                    <a:pt x="134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3256200" y="3150775"/>
              <a:ext cx="31950" cy="82375"/>
            </a:xfrm>
            <a:custGeom>
              <a:avLst/>
              <a:gdLst/>
              <a:ahLst/>
              <a:cxnLst/>
              <a:rect l="l" t="t" r="r" b="b"/>
              <a:pathLst>
                <a:path w="1278" h="3295" extrusionOk="0">
                  <a:moveTo>
                    <a:pt x="68" y="0"/>
                  </a:moveTo>
                  <a:lnTo>
                    <a:pt x="68" y="0"/>
                  </a:lnTo>
                  <a:cubicBezTo>
                    <a:pt x="0" y="1210"/>
                    <a:pt x="404" y="2421"/>
                    <a:pt x="1211" y="3294"/>
                  </a:cubicBezTo>
                  <a:cubicBezTo>
                    <a:pt x="1278" y="2017"/>
                    <a:pt x="605" y="1076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901575" y="3447050"/>
              <a:ext cx="33625" cy="24525"/>
            </a:xfrm>
            <a:custGeom>
              <a:avLst/>
              <a:gdLst/>
              <a:ahLst/>
              <a:cxnLst/>
              <a:rect l="l" t="t" r="r" b="b"/>
              <a:pathLst>
                <a:path w="1345" h="981" extrusionOk="0">
                  <a:moveTo>
                    <a:pt x="805" y="0"/>
                  </a:moveTo>
                  <a:cubicBezTo>
                    <a:pt x="402" y="0"/>
                    <a:pt x="224" y="374"/>
                    <a:pt x="0" y="654"/>
                  </a:cubicBezTo>
                  <a:cubicBezTo>
                    <a:pt x="0" y="721"/>
                    <a:pt x="0" y="788"/>
                    <a:pt x="0" y="923"/>
                  </a:cubicBezTo>
                  <a:cubicBezTo>
                    <a:pt x="122" y="963"/>
                    <a:pt x="227" y="981"/>
                    <a:pt x="319" y="981"/>
                  </a:cubicBezTo>
                  <a:cubicBezTo>
                    <a:pt x="836" y="981"/>
                    <a:pt x="945" y="422"/>
                    <a:pt x="1345" y="250"/>
                  </a:cubicBezTo>
                  <a:cubicBezTo>
                    <a:pt x="1210" y="183"/>
                    <a:pt x="1143" y="49"/>
                    <a:pt x="1076" y="49"/>
                  </a:cubicBezTo>
                  <a:cubicBezTo>
                    <a:pt x="975" y="15"/>
                    <a:pt x="885" y="0"/>
                    <a:pt x="8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3296525" y="3243200"/>
              <a:ext cx="30275" cy="40375"/>
            </a:xfrm>
            <a:custGeom>
              <a:avLst/>
              <a:gdLst/>
              <a:ahLst/>
              <a:cxnLst/>
              <a:rect l="l" t="t" r="r" b="b"/>
              <a:pathLst>
                <a:path w="1211" h="1615" extrusionOk="0">
                  <a:moveTo>
                    <a:pt x="1" y="1"/>
                  </a:moveTo>
                  <a:cubicBezTo>
                    <a:pt x="68" y="673"/>
                    <a:pt x="539" y="1278"/>
                    <a:pt x="1211" y="1614"/>
                  </a:cubicBezTo>
                  <a:cubicBezTo>
                    <a:pt x="1211" y="808"/>
                    <a:pt x="673" y="203"/>
                    <a:pt x="1" y="1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3358725" y="3332275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135" y="404"/>
                    <a:pt x="404" y="673"/>
                    <a:pt x="740" y="875"/>
                  </a:cubicBezTo>
                  <a:cubicBezTo>
                    <a:pt x="807" y="404"/>
                    <a:pt x="471" y="1"/>
                    <a:pt x="0" y="1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3377200" y="3352450"/>
              <a:ext cx="11800" cy="21875"/>
            </a:xfrm>
            <a:custGeom>
              <a:avLst/>
              <a:gdLst/>
              <a:ahLst/>
              <a:cxnLst/>
              <a:rect l="l" t="t" r="r" b="b"/>
              <a:pathLst>
                <a:path w="472" h="875" extrusionOk="0">
                  <a:moveTo>
                    <a:pt x="1" y="1"/>
                  </a:moveTo>
                  <a:cubicBezTo>
                    <a:pt x="1" y="337"/>
                    <a:pt x="135" y="673"/>
                    <a:pt x="471" y="875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3346950" y="3313800"/>
              <a:ext cx="11800" cy="18500"/>
            </a:xfrm>
            <a:custGeom>
              <a:avLst/>
              <a:gdLst/>
              <a:ahLst/>
              <a:cxnLst/>
              <a:rect l="l" t="t" r="r" b="b"/>
              <a:pathLst>
                <a:path w="472" h="740" extrusionOk="0">
                  <a:moveTo>
                    <a:pt x="1" y="0"/>
                  </a:moveTo>
                  <a:cubicBezTo>
                    <a:pt x="1" y="269"/>
                    <a:pt x="202" y="605"/>
                    <a:pt x="471" y="740"/>
                  </a:cubicBezTo>
                  <a:cubicBezTo>
                    <a:pt x="471" y="404"/>
                    <a:pt x="270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3326775" y="328187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1" y="0"/>
                  </a:moveTo>
                  <a:cubicBezTo>
                    <a:pt x="1" y="336"/>
                    <a:pt x="135" y="672"/>
                    <a:pt x="472" y="807"/>
                  </a:cubicBezTo>
                  <a:cubicBezTo>
                    <a:pt x="472" y="471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3286450" y="3233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" y="0"/>
                  </a:moveTo>
                  <a:cubicBezTo>
                    <a:pt x="68" y="202"/>
                    <a:pt x="202" y="337"/>
                    <a:pt x="404" y="404"/>
                  </a:cubicBezTo>
                  <a:cubicBezTo>
                    <a:pt x="404" y="202"/>
                    <a:pt x="202" y="0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3338550" y="3302025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lnTo>
                    <a:pt x="337" y="471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4108300" y="3943725"/>
              <a:ext cx="20200" cy="27250"/>
            </a:xfrm>
            <a:custGeom>
              <a:avLst/>
              <a:gdLst/>
              <a:ahLst/>
              <a:cxnLst/>
              <a:rect l="l" t="t" r="r" b="b"/>
              <a:pathLst>
                <a:path w="808" h="1090" extrusionOk="0">
                  <a:moveTo>
                    <a:pt x="527" y="1"/>
                  </a:moveTo>
                  <a:cubicBezTo>
                    <a:pt x="508" y="1"/>
                    <a:pt x="489" y="5"/>
                    <a:pt x="472" y="14"/>
                  </a:cubicBezTo>
                  <a:cubicBezTo>
                    <a:pt x="270" y="216"/>
                    <a:pt x="135" y="417"/>
                    <a:pt x="68" y="686"/>
                  </a:cubicBezTo>
                  <a:cubicBezTo>
                    <a:pt x="1" y="888"/>
                    <a:pt x="135" y="1090"/>
                    <a:pt x="337" y="1090"/>
                  </a:cubicBezTo>
                  <a:cubicBezTo>
                    <a:pt x="740" y="1090"/>
                    <a:pt x="740" y="686"/>
                    <a:pt x="808" y="417"/>
                  </a:cubicBezTo>
                  <a:cubicBezTo>
                    <a:pt x="808" y="184"/>
                    <a:pt x="656" y="1"/>
                    <a:pt x="52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3165450" y="3061275"/>
              <a:ext cx="52125" cy="50875"/>
            </a:xfrm>
            <a:custGeom>
              <a:avLst/>
              <a:gdLst/>
              <a:ahLst/>
              <a:cxnLst/>
              <a:rect l="l" t="t" r="r" b="b"/>
              <a:pathLst>
                <a:path w="2085" h="2035" extrusionOk="0">
                  <a:moveTo>
                    <a:pt x="707" y="0"/>
                  </a:moveTo>
                  <a:cubicBezTo>
                    <a:pt x="430" y="0"/>
                    <a:pt x="168" y="140"/>
                    <a:pt x="0" y="421"/>
                  </a:cubicBezTo>
                  <a:cubicBezTo>
                    <a:pt x="471" y="891"/>
                    <a:pt x="1479" y="958"/>
                    <a:pt x="1210" y="2034"/>
                  </a:cubicBezTo>
                  <a:cubicBezTo>
                    <a:pt x="1614" y="1900"/>
                    <a:pt x="1882" y="1563"/>
                    <a:pt x="2084" y="1160"/>
                  </a:cubicBezTo>
                  <a:cubicBezTo>
                    <a:pt x="2017" y="421"/>
                    <a:pt x="1345" y="286"/>
                    <a:pt x="874" y="17"/>
                  </a:cubicBezTo>
                  <a:cubicBezTo>
                    <a:pt x="818" y="6"/>
                    <a:pt x="762" y="0"/>
                    <a:pt x="70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3069650" y="3142925"/>
              <a:ext cx="47075" cy="17950"/>
            </a:xfrm>
            <a:custGeom>
              <a:avLst/>
              <a:gdLst/>
              <a:ahLst/>
              <a:cxnLst/>
              <a:rect l="l" t="t" r="r" b="b"/>
              <a:pathLst>
                <a:path w="1883" h="718" extrusionOk="0">
                  <a:moveTo>
                    <a:pt x="897" y="1"/>
                  </a:moveTo>
                  <a:cubicBezTo>
                    <a:pt x="608" y="1"/>
                    <a:pt x="311" y="153"/>
                    <a:pt x="0" y="650"/>
                  </a:cubicBezTo>
                  <a:lnTo>
                    <a:pt x="1479" y="718"/>
                  </a:lnTo>
                  <a:lnTo>
                    <a:pt x="1882" y="314"/>
                  </a:lnTo>
                  <a:cubicBezTo>
                    <a:pt x="1557" y="206"/>
                    <a:pt x="1232" y="1"/>
                    <a:pt x="897" y="1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3112325" y="3124575"/>
              <a:ext cx="34650" cy="26225"/>
            </a:xfrm>
            <a:custGeom>
              <a:avLst/>
              <a:gdLst/>
              <a:ahLst/>
              <a:cxnLst/>
              <a:rect l="l" t="t" r="r" b="b"/>
              <a:pathLst>
                <a:path w="1386" h="1049" extrusionOk="0">
                  <a:moveTo>
                    <a:pt x="343" y="0"/>
                  </a:moveTo>
                  <a:cubicBezTo>
                    <a:pt x="1" y="0"/>
                    <a:pt x="48" y="281"/>
                    <a:pt x="175" y="1048"/>
                  </a:cubicBezTo>
                  <a:cubicBezTo>
                    <a:pt x="579" y="847"/>
                    <a:pt x="1049" y="712"/>
                    <a:pt x="1386" y="242"/>
                  </a:cubicBezTo>
                  <a:cubicBezTo>
                    <a:pt x="869" y="94"/>
                    <a:pt x="541" y="0"/>
                    <a:pt x="343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3175525" y="3106975"/>
              <a:ext cx="21875" cy="14000"/>
            </a:xfrm>
            <a:custGeom>
              <a:avLst/>
              <a:gdLst/>
              <a:ahLst/>
              <a:cxnLst/>
              <a:rect l="l" t="t" r="r" b="b"/>
              <a:pathLst>
                <a:path w="875" h="560" extrusionOk="0">
                  <a:moveTo>
                    <a:pt x="367" y="0"/>
                  </a:moveTo>
                  <a:cubicBezTo>
                    <a:pt x="147" y="0"/>
                    <a:pt x="0" y="136"/>
                    <a:pt x="0" y="542"/>
                  </a:cubicBezTo>
                  <a:cubicBezTo>
                    <a:pt x="56" y="553"/>
                    <a:pt x="113" y="559"/>
                    <a:pt x="168" y="559"/>
                  </a:cubicBezTo>
                  <a:cubicBezTo>
                    <a:pt x="445" y="559"/>
                    <a:pt x="706" y="419"/>
                    <a:pt x="874" y="139"/>
                  </a:cubicBezTo>
                  <a:cubicBezTo>
                    <a:pt x="688" y="59"/>
                    <a:pt x="512" y="0"/>
                    <a:pt x="36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3157025" y="3120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4064625" y="2945725"/>
              <a:ext cx="31950" cy="31950"/>
            </a:xfrm>
            <a:custGeom>
              <a:avLst/>
              <a:gdLst/>
              <a:ahLst/>
              <a:cxnLst/>
              <a:rect l="l" t="t" r="r" b="b"/>
              <a:pathLst>
                <a:path w="1278" h="1278" extrusionOk="0">
                  <a:moveTo>
                    <a:pt x="1210" y="135"/>
                  </a:moveTo>
                  <a:lnTo>
                    <a:pt x="1210" y="135"/>
                  </a:lnTo>
                  <a:cubicBezTo>
                    <a:pt x="740" y="202"/>
                    <a:pt x="67" y="0"/>
                    <a:pt x="0" y="807"/>
                  </a:cubicBezTo>
                  <a:cubicBezTo>
                    <a:pt x="0" y="1076"/>
                    <a:pt x="202" y="1278"/>
                    <a:pt x="471" y="1278"/>
                  </a:cubicBezTo>
                  <a:cubicBezTo>
                    <a:pt x="1277" y="1211"/>
                    <a:pt x="1076" y="538"/>
                    <a:pt x="1210" y="135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3205775" y="2928925"/>
              <a:ext cx="203400" cy="94075"/>
            </a:xfrm>
            <a:custGeom>
              <a:avLst/>
              <a:gdLst/>
              <a:ahLst/>
              <a:cxnLst/>
              <a:rect l="l" t="t" r="r" b="b"/>
              <a:pathLst>
                <a:path w="8136" h="3763" extrusionOk="0">
                  <a:moveTo>
                    <a:pt x="8001" y="0"/>
                  </a:moveTo>
                  <a:cubicBezTo>
                    <a:pt x="6118" y="807"/>
                    <a:pt x="4303" y="1748"/>
                    <a:pt x="2488" y="2757"/>
                  </a:cubicBezTo>
                  <a:cubicBezTo>
                    <a:pt x="1909" y="3092"/>
                    <a:pt x="1579" y="3275"/>
                    <a:pt x="1284" y="3275"/>
                  </a:cubicBezTo>
                  <a:cubicBezTo>
                    <a:pt x="929" y="3275"/>
                    <a:pt x="625" y="3008"/>
                    <a:pt x="1" y="2420"/>
                  </a:cubicBezTo>
                  <a:lnTo>
                    <a:pt x="1" y="2420"/>
                  </a:lnTo>
                  <a:cubicBezTo>
                    <a:pt x="150" y="3516"/>
                    <a:pt x="189" y="3763"/>
                    <a:pt x="772" y="3763"/>
                  </a:cubicBezTo>
                  <a:cubicBezTo>
                    <a:pt x="976" y="3763"/>
                    <a:pt x="1248" y="3733"/>
                    <a:pt x="1614" y="3698"/>
                  </a:cubicBezTo>
                  <a:cubicBezTo>
                    <a:pt x="2219" y="3631"/>
                    <a:pt x="2891" y="3631"/>
                    <a:pt x="3564" y="3631"/>
                  </a:cubicBezTo>
                  <a:cubicBezTo>
                    <a:pt x="3698" y="3496"/>
                    <a:pt x="3833" y="3362"/>
                    <a:pt x="3967" y="3227"/>
                  </a:cubicBezTo>
                  <a:lnTo>
                    <a:pt x="3967" y="2824"/>
                  </a:lnTo>
                  <a:cubicBezTo>
                    <a:pt x="3967" y="2824"/>
                    <a:pt x="3900" y="2757"/>
                    <a:pt x="3900" y="2689"/>
                  </a:cubicBezTo>
                  <a:cubicBezTo>
                    <a:pt x="3833" y="2622"/>
                    <a:pt x="3900" y="2555"/>
                    <a:pt x="3967" y="2420"/>
                  </a:cubicBezTo>
                  <a:lnTo>
                    <a:pt x="4841" y="2420"/>
                  </a:lnTo>
                  <a:cubicBezTo>
                    <a:pt x="5043" y="2151"/>
                    <a:pt x="5446" y="2286"/>
                    <a:pt x="5648" y="2017"/>
                  </a:cubicBezTo>
                  <a:lnTo>
                    <a:pt x="6522" y="2017"/>
                  </a:lnTo>
                  <a:cubicBezTo>
                    <a:pt x="6723" y="2017"/>
                    <a:pt x="6723" y="1748"/>
                    <a:pt x="6791" y="1614"/>
                  </a:cubicBezTo>
                  <a:lnTo>
                    <a:pt x="7194" y="1210"/>
                  </a:lnTo>
                  <a:cubicBezTo>
                    <a:pt x="7328" y="1076"/>
                    <a:pt x="7463" y="941"/>
                    <a:pt x="7597" y="807"/>
                  </a:cubicBezTo>
                  <a:cubicBezTo>
                    <a:pt x="7732" y="672"/>
                    <a:pt x="7866" y="538"/>
                    <a:pt x="8001" y="404"/>
                  </a:cubicBezTo>
                  <a:cubicBezTo>
                    <a:pt x="8068" y="404"/>
                    <a:pt x="8068" y="336"/>
                    <a:pt x="8135" y="269"/>
                  </a:cubicBezTo>
                  <a:cubicBezTo>
                    <a:pt x="8135" y="202"/>
                    <a:pt x="8135" y="67"/>
                    <a:pt x="8001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3165450" y="2908750"/>
              <a:ext cx="42025" cy="82375"/>
            </a:xfrm>
            <a:custGeom>
              <a:avLst/>
              <a:gdLst/>
              <a:ahLst/>
              <a:cxnLst/>
              <a:rect l="l" t="t" r="r" b="b"/>
              <a:pathLst>
                <a:path w="1681" h="3295" extrusionOk="0">
                  <a:moveTo>
                    <a:pt x="67" y="0"/>
                  </a:moveTo>
                  <a:cubicBezTo>
                    <a:pt x="0" y="1412"/>
                    <a:pt x="202" y="2690"/>
                    <a:pt x="1681" y="3295"/>
                  </a:cubicBezTo>
                  <a:cubicBezTo>
                    <a:pt x="1614" y="1950"/>
                    <a:pt x="740" y="1009"/>
                    <a:pt x="67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3328475" y="2980600"/>
              <a:ext cx="20175" cy="10525"/>
            </a:xfrm>
            <a:custGeom>
              <a:avLst/>
              <a:gdLst/>
              <a:ahLst/>
              <a:cxnLst/>
              <a:rect l="l" t="t" r="r" b="b"/>
              <a:pathLst>
                <a:path w="807" h="421" extrusionOk="0">
                  <a:moveTo>
                    <a:pt x="640" y="0"/>
                  </a:moveTo>
                  <a:cubicBezTo>
                    <a:pt x="364" y="0"/>
                    <a:pt x="112" y="141"/>
                    <a:pt x="0" y="421"/>
                  </a:cubicBezTo>
                  <a:cubicBezTo>
                    <a:pt x="336" y="421"/>
                    <a:pt x="672" y="286"/>
                    <a:pt x="807" y="17"/>
                  </a:cubicBezTo>
                  <a:cubicBezTo>
                    <a:pt x="751" y="6"/>
                    <a:pt x="695" y="0"/>
                    <a:pt x="640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3368800" y="2969250"/>
              <a:ext cx="11925" cy="12825"/>
            </a:xfrm>
            <a:custGeom>
              <a:avLst/>
              <a:gdLst/>
              <a:ahLst/>
              <a:cxnLst/>
              <a:rect l="l" t="t" r="r" b="b"/>
              <a:pathLst>
                <a:path w="477" h="513" extrusionOk="0">
                  <a:moveTo>
                    <a:pt x="404" y="1"/>
                  </a:moveTo>
                  <a:lnTo>
                    <a:pt x="1" y="404"/>
                  </a:lnTo>
                  <a:cubicBezTo>
                    <a:pt x="139" y="481"/>
                    <a:pt x="228" y="512"/>
                    <a:pt x="285" y="512"/>
                  </a:cubicBezTo>
                  <a:cubicBezTo>
                    <a:pt x="477" y="512"/>
                    <a:pt x="300" y="156"/>
                    <a:pt x="40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3299900" y="29894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6" y="0"/>
                  </a:moveTo>
                  <a:cubicBezTo>
                    <a:pt x="0" y="135"/>
                    <a:pt x="68" y="269"/>
                    <a:pt x="336" y="404"/>
                  </a:cubicBezTo>
                  <a:cubicBezTo>
                    <a:pt x="336" y="269"/>
                    <a:pt x="336" y="135"/>
                    <a:pt x="336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3298225" y="30096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3518375" y="3515475"/>
              <a:ext cx="21875" cy="28600"/>
            </a:xfrm>
            <a:custGeom>
              <a:avLst/>
              <a:gdLst/>
              <a:ahLst/>
              <a:cxnLst/>
              <a:rect l="l" t="t" r="r" b="b"/>
              <a:pathLst>
                <a:path w="875" h="1144" extrusionOk="0">
                  <a:moveTo>
                    <a:pt x="1" y="1"/>
                  </a:moveTo>
                  <a:cubicBezTo>
                    <a:pt x="270" y="404"/>
                    <a:pt x="404" y="875"/>
                    <a:pt x="875" y="1144"/>
                  </a:cubicBezTo>
                  <a:cubicBezTo>
                    <a:pt x="875" y="740"/>
                    <a:pt x="875" y="337"/>
                    <a:pt x="87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3874700" y="333900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35" y="1"/>
                  </a:moveTo>
                  <a:cubicBezTo>
                    <a:pt x="68" y="68"/>
                    <a:pt x="0" y="68"/>
                    <a:pt x="0" y="135"/>
                  </a:cubicBezTo>
                  <a:cubicBezTo>
                    <a:pt x="0" y="203"/>
                    <a:pt x="68" y="270"/>
                    <a:pt x="68" y="270"/>
                  </a:cubicBezTo>
                  <a:lnTo>
                    <a:pt x="202" y="1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3298225" y="31911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lnTo>
                    <a:pt x="403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3308300" y="32112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3318375" y="3221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3328475" y="32314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3338550" y="32432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337" y="337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3508300" y="35054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436050" y="764175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0" y="0"/>
                  </a:moveTo>
                  <a:cubicBezTo>
                    <a:pt x="34" y="68"/>
                    <a:pt x="84" y="84"/>
                    <a:pt x="126" y="84"/>
                  </a:cubicBezTo>
                  <a:cubicBezTo>
                    <a:pt x="168" y="84"/>
                    <a:pt x="202" y="68"/>
                    <a:pt x="202" y="68"/>
                  </a:cubicBezTo>
                  <a:cubicBezTo>
                    <a:pt x="202" y="68"/>
                    <a:pt x="68" y="0"/>
                    <a:pt x="0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3484775" y="28516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5" y="1"/>
                    <a:pt x="68" y="68"/>
                    <a:pt x="0" y="68"/>
                  </a:cubicBezTo>
                  <a:lnTo>
                    <a:pt x="135" y="202"/>
                  </a:lnTo>
                  <a:lnTo>
                    <a:pt x="337" y="135"/>
                  </a:lnTo>
                  <a:cubicBezTo>
                    <a:pt x="269" y="68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3509975" y="283815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1" y="1"/>
                  </a:moveTo>
                  <a:lnTo>
                    <a:pt x="68" y="203"/>
                  </a:lnTo>
                  <a:lnTo>
                    <a:pt x="135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4160425" y="2031425"/>
              <a:ext cx="48750" cy="171450"/>
            </a:xfrm>
            <a:custGeom>
              <a:avLst/>
              <a:gdLst/>
              <a:ahLst/>
              <a:cxnLst/>
              <a:rect l="l" t="t" r="r" b="b"/>
              <a:pathLst>
                <a:path w="1950" h="6858" extrusionOk="0">
                  <a:moveTo>
                    <a:pt x="941" y="0"/>
                  </a:moveTo>
                  <a:lnTo>
                    <a:pt x="941" y="0"/>
                  </a:lnTo>
                  <a:cubicBezTo>
                    <a:pt x="0" y="2219"/>
                    <a:pt x="134" y="4774"/>
                    <a:pt x="1345" y="6858"/>
                  </a:cubicBezTo>
                  <a:cubicBezTo>
                    <a:pt x="1546" y="6790"/>
                    <a:pt x="1815" y="6589"/>
                    <a:pt x="1815" y="6589"/>
                  </a:cubicBezTo>
                  <a:cubicBezTo>
                    <a:pt x="1546" y="5849"/>
                    <a:pt x="1950" y="4908"/>
                    <a:pt x="1345" y="4236"/>
                  </a:cubicBezTo>
                  <a:cubicBezTo>
                    <a:pt x="740" y="3631"/>
                    <a:pt x="605" y="2757"/>
                    <a:pt x="874" y="1950"/>
                  </a:cubicBezTo>
                  <a:cubicBezTo>
                    <a:pt x="1008" y="1345"/>
                    <a:pt x="1008" y="673"/>
                    <a:pt x="941" y="0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99" name="Google Shape;1499;p2"/>
          <p:cNvGrpSpPr/>
          <p:nvPr/>
        </p:nvGrpSpPr>
        <p:grpSpPr>
          <a:xfrm>
            <a:off x="7828295" y="-736584"/>
            <a:ext cx="1204948" cy="4508757"/>
            <a:chOff x="2897075" y="321050"/>
            <a:chExt cx="1769900" cy="4967050"/>
          </a:xfrm>
        </p:grpSpPr>
        <p:sp>
          <p:nvSpPr>
            <p:cNvPr id="1500" name="Google Shape;1500;p2"/>
            <p:cNvSpPr/>
            <p:nvPr/>
          </p:nvSpPr>
          <p:spPr>
            <a:xfrm>
              <a:off x="2897075" y="1837350"/>
              <a:ext cx="665800" cy="1080675"/>
            </a:xfrm>
            <a:custGeom>
              <a:avLst/>
              <a:gdLst/>
              <a:ahLst/>
              <a:cxnLst/>
              <a:rect l="l" t="t" r="r" b="b"/>
              <a:pathLst>
                <a:path w="26632" h="43227" extrusionOk="0">
                  <a:moveTo>
                    <a:pt x="20545" y="1"/>
                  </a:moveTo>
                  <a:cubicBezTo>
                    <a:pt x="20423" y="1"/>
                    <a:pt x="20299" y="17"/>
                    <a:pt x="20175" y="53"/>
                  </a:cubicBezTo>
                  <a:cubicBezTo>
                    <a:pt x="19772" y="53"/>
                    <a:pt x="19368" y="187"/>
                    <a:pt x="19099" y="456"/>
                  </a:cubicBezTo>
                  <a:cubicBezTo>
                    <a:pt x="18696" y="994"/>
                    <a:pt x="18427" y="1398"/>
                    <a:pt x="18158" y="1936"/>
                  </a:cubicBezTo>
                  <a:cubicBezTo>
                    <a:pt x="17351" y="2743"/>
                    <a:pt x="18696" y="3415"/>
                    <a:pt x="18023" y="4357"/>
                  </a:cubicBezTo>
                  <a:cubicBezTo>
                    <a:pt x="14123" y="10409"/>
                    <a:pt x="11164" y="17269"/>
                    <a:pt x="9684" y="24397"/>
                  </a:cubicBezTo>
                  <a:cubicBezTo>
                    <a:pt x="9281" y="25742"/>
                    <a:pt x="8743" y="26953"/>
                    <a:pt x="7936" y="28163"/>
                  </a:cubicBezTo>
                  <a:cubicBezTo>
                    <a:pt x="7532" y="28701"/>
                    <a:pt x="7129" y="29239"/>
                    <a:pt x="6725" y="29777"/>
                  </a:cubicBezTo>
                  <a:cubicBezTo>
                    <a:pt x="6591" y="30046"/>
                    <a:pt x="6591" y="30450"/>
                    <a:pt x="6456" y="30719"/>
                  </a:cubicBezTo>
                  <a:cubicBezTo>
                    <a:pt x="6725" y="31795"/>
                    <a:pt x="5918" y="32198"/>
                    <a:pt x="5380" y="32871"/>
                  </a:cubicBezTo>
                  <a:cubicBezTo>
                    <a:pt x="5111" y="33274"/>
                    <a:pt x="4708" y="33678"/>
                    <a:pt x="4304" y="34081"/>
                  </a:cubicBezTo>
                  <a:cubicBezTo>
                    <a:pt x="0" y="37175"/>
                    <a:pt x="404" y="40941"/>
                    <a:pt x="5246" y="43227"/>
                  </a:cubicBezTo>
                  <a:cubicBezTo>
                    <a:pt x="6994" y="43092"/>
                    <a:pt x="7667" y="41479"/>
                    <a:pt x="8205" y="40268"/>
                  </a:cubicBezTo>
                  <a:cubicBezTo>
                    <a:pt x="11702" y="31660"/>
                    <a:pt x="16275" y="23456"/>
                    <a:pt x="20713" y="15251"/>
                  </a:cubicBezTo>
                  <a:cubicBezTo>
                    <a:pt x="20848" y="14444"/>
                    <a:pt x="21386" y="13772"/>
                    <a:pt x="22058" y="13368"/>
                  </a:cubicBezTo>
                  <a:cubicBezTo>
                    <a:pt x="22327" y="13368"/>
                    <a:pt x="22462" y="13099"/>
                    <a:pt x="22462" y="12830"/>
                  </a:cubicBezTo>
                  <a:cubicBezTo>
                    <a:pt x="21789" y="10678"/>
                    <a:pt x="23807" y="10006"/>
                    <a:pt x="24614" y="8526"/>
                  </a:cubicBezTo>
                  <a:lnTo>
                    <a:pt x="24883" y="7854"/>
                  </a:lnTo>
                  <a:cubicBezTo>
                    <a:pt x="24614" y="6778"/>
                    <a:pt x="24883" y="5702"/>
                    <a:pt x="25421" y="4760"/>
                  </a:cubicBezTo>
                  <a:cubicBezTo>
                    <a:pt x="26631" y="2474"/>
                    <a:pt x="25824" y="1129"/>
                    <a:pt x="23269" y="994"/>
                  </a:cubicBezTo>
                  <a:cubicBezTo>
                    <a:pt x="22731" y="1263"/>
                    <a:pt x="22462" y="1801"/>
                    <a:pt x="22327" y="2339"/>
                  </a:cubicBezTo>
                  <a:cubicBezTo>
                    <a:pt x="21924" y="2205"/>
                    <a:pt x="22327" y="1801"/>
                    <a:pt x="22193" y="1667"/>
                  </a:cubicBezTo>
                  <a:cubicBezTo>
                    <a:pt x="22076" y="732"/>
                    <a:pt x="21350" y="1"/>
                    <a:pt x="20545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3657000" y="2216775"/>
              <a:ext cx="470775" cy="1531075"/>
            </a:xfrm>
            <a:custGeom>
              <a:avLst/>
              <a:gdLst/>
              <a:ahLst/>
              <a:cxnLst/>
              <a:rect l="l" t="t" r="r" b="b"/>
              <a:pathLst>
                <a:path w="18831" h="61243" extrusionOk="0">
                  <a:moveTo>
                    <a:pt x="1704" y="1"/>
                  </a:moveTo>
                  <a:cubicBezTo>
                    <a:pt x="1098" y="1"/>
                    <a:pt x="627" y="599"/>
                    <a:pt x="269" y="1957"/>
                  </a:cubicBezTo>
                  <a:cubicBezTo>
                    <a:pt x="0" y="2764"/>
                    <a:pt x="135" y="3840"/>
                    <a:pt x="807" y="4513"/>
                  </a:cubicBezTo>
                  <a:cubicBezTo>
                    <a:pt x="2018" y="6665"/>
                    <a:pt x="2690" y="9086"/>
                    <a:pt x="2690" y="11641"/>
                  </a:cubicBezTo>
                  <a:cubicBezTo>
                    <a:pt x="3228" y="15542"/>
                    <a:pt x="3632" y="19577"/>
                    <a:pt x="5515" y="23074"/>
                  </a:cubicBezTo>
                  <a:cubicBezTo>
                    <a:pt x="5649" y="23343"/>
                    <a:pt x="5784" y="23612"/>
                    <a:pt x="6053" y="23881"/>
                  </a:cubicBezTo>
                  <a:cubicBezTo>
                    <a:pt x="6207" y="24074"/>
                    <a:pt x="6396" y="24134"/>
                    <a:pt x="6598" y="24134"/>
                  </a:cubicBezTo>
                  <a:cubicBezTo>
                    <a:pt x="6927" y="24134"/>
                    <a:pt x="7294" y="23975"/>
                    <a:pt x="7616" y="23975"/>
                  </a:cubicBezTo>
                  <a:cubicBezTo>
                    <a:pt x="7784" y="23975"/>
                    <a:pt x="7939" y="24018"/>
                    <a:pt x="8070" y="24150"/>
                  </a:cubicBezTo>
                  <a:cubicBezTo>
                    <a:pt x="8070" y="24553"/>
                    <a:pt x="8205" y="24957"/>
                    <a:pt x="8339" y="25360"/>
                  </a:cubicBezTo>
                  <a:cubicBezTo>
                    <a:pt x="8474" y="25629"/>
                    <a:pt x="8608" y="25898"/>
                    <a:pt x="8877" y="26033"/>
                  </a:cubicBezTo>
                  <a:cubicBezTo>
                    <a:pt x="9012" y="26436"/>
                    <a:pt x="9146" y="26974"/>
                    <a:pt x="9012" y="27377"/>
                  </a:cubicBezTo>
                  <a:cubicBezTo>
                    <a:pt x="9012" y="27646"/>
                    <a:pt x="9012" y="28050"/>
                    <a:pt x="9012" y="28319"/>
                  </a:cubicBezTo>
                  <a:cubicBezTo>
                    <a:pt x="9415" y="29798"/>
                    <a:pt x="10626" y="30874"/>
                    <a:pt x="10895" y="32219"/>
                  </a:cubicBezTo>
                  <a:cubicBezTo>
                    <a:pt x="11029" y="33161"/>
                    <a:pt x="11164" y="33968"/>
                    <a:pt x="11298" y="34775"/>
                  </a:cubicBezTo>
                  <a:cubicBezTo>
                    <a:pt x="11298" y="35178"/>
                    <a:pt x="11433" y="35447"/>
                    <a:pt x="11567" y="35851"/>
                  </a:cubicBezTo>
                  <a:cubicBezTo>
                    <a:pt x="11836" y="36658"/>
                    <a:pt x="11836" y="37465"/>
                    <a:pt x="12105" y="38272"/>
                  </a:cubicBezTo>
                  <a:cubicBezTo>
                    <a:pt x="13450" y="39886"/>
                    <a:pt x="12105" y="41769"/>
                    <a:pt x="12912" y="43383"/>
                  </a:cubicBezTo>
                  <a:cubicBezTo>
                    <a:pt x="13854" y="45535"/>
                    <a:pt x="13047" y="47821"/>
                    <a:pt x="13450" y="50108"/>
                  </a:cubicBezTo>
                  <a:cubicBezTo>
                    <a:pt x="13585" y="50377"/>
                    <a:pt x="13719" y="50646"/>
                    <a:pt x="13854" y="51049"/>
                  </a:cubicBezTo>
                  <a:cubicBezTo>
                    <a:pt x="13988" y="51587"/>
                    <a:pt x="14123" y="52260"/>
                    <a:pt x="13988" y="52932"/>
                  </a:cubicBezTo>
                  <a:cubicBezTo>
                    <a:pt x="13988" y="53336"/>
                    <a:pt x="13988" y="53605"/>
                    <a:pt x="13988" y="54008"/>
                  </a:cubicBezTo>
                  <a:cubicBezTo>
                    <a:pt x="14123" y="54815"/>
                    <a:pt x="14392" y="55488"/>
                    <a:pt x="14661" y="56295"/>
                  </a:cubicBezTo>
                  <a:cubicBezTo>
                    <a:pt x="14661" y="56967"/>
                    <a:pt x="14661" y="57640"/>
                    <a:pt x="14661" y="58312"/>
                  </a:cubicBezTo>
                  <a:cubicBezTo>
                    <a:pt x="14526" y="59254"/>
                    <a:pt x="14930" y="60061"/>
                    <a:pt x="15602" y="60733"/>
                  </a:cubicBezTo>
                  <a:cubicBezTo>
                    <a:pt x="16045" y="61028"/>
                    <a:pt x="16488" y="61243"/>
                    <a:pt x="16930" y="61243"/>
                  </a:cubicBezTo>
                  <a:cubicBezTo>
                    <a:pt x="17295" y="61243"/>
                    <a:pt x="17659" y="61098"/>
                    <a:pt x="18023" y="60733"/>
                  </a:cubicBezTo>
                  <a:cubicBezTo>
                    <a:pt x="18696" y="59926"/>
                    <a:pt x="18830" y="59119"/>
                    <a:pt x="18696" y="58178"/>
                  </a:cubicBezTo>
                  <a:cubicBezTo>
                    <a:pt x="18561" y="57774"/>
                    <a:pt x="18427" y="57236"/>
                    <a:pt x="18292" y="56698"/>
                  </a:cubicBezTo>
                  <a:cubicBezTo>
                    <a:pt x="18292" y="56295"/>
                    <a:pt x="18158" y="55757"/>
                    <a:pt x="17889" y="55488"/>
                  </a:cubicBezTo>
                  <a:cubicBezTo>
                    <a:pt x="16409" y="54546"/>
                    <a:pt x="18561" y="54681"/>
                    <a:pt x="18158" y="54143"/>
                  </a:cubicBezTo>
                  <a:cubicBezTo>
                    <a:pt x="17889" y="49435"/>
                    <a:pt x="16678" y="44862"/>
                    <a:pt x="16813" y="40020"/>
                  </a:cubicBezTo>
                  <a:cubicBezTo>
                    <a:pt x="16409" y="37196"/>
                    <a:pt x="15737" y="34371"/>
                    <a:pt x="14661" y="31681"/>
                  </a:cubicBezTo>
                  <a:cubicBezTo>
                    <a:pt x="12778" y="25495"/>
                    <a:pt x="10357" y="19442"/>
                    <a:pt x="8877" y="12986"/>
                  </a:cubicBezTo>
                  <a:cubicBezTo>
                    <a:pt x="8070" y="8682"/>
                    <a:pt x="6322" y="4647"/>
                    <a:pt x="3632" y="1285"/>
                  </a:cubicBezTo>
                  <a:cubicBezTo>
                    <a:pt x="2876" y="465"/>
                    <a:pt x="2238" y="1"/>
                    <a:pt x="1704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3532575" y="2321600"/>
              <a:ext cx="285850" cy="783500"/>
            </a:xfrm>
            <a:custGeom>
              <a:avLst/>
              <a:gdLst/>
              <a:ahLst/>
              <a:cxnLst/>
              <a:rect l="l" t="t" r="r" b="b"/>
              <a:pathLst>
                <a:path w="11434" h="31340" extrusionOk="0">
                  <a:moveTo>
                    <a:pt x="8609" y="14577"/>
                  </a:moveTo>
                  <a:cubicBezTo>
                    <a:pt x="8519" y="14889"/>
                    <a:pt x="8445" y="15202"/>
                    <a:pt x="8376" y="15509"/>
                  </a:cubicBezTo>
                  <a:lnTo>
                    <a:pt x="8376" y="15509"/>
                  </a:lnTo>
                  <a:cubicBezTo>
                    <a:pt x="8424" y="15193"/>
                    <a:pt x="8517" y="14853"/>
                    <a:pt x="8609" y="14577"/>
                  </a:cubicBezTo>
                  <a:close/>
                  <a:moveTo>
                    <a:pt x="8178" y="16387"/>
                  </a:moveTo>
                  <a:cubicBezTo>
                    <a:pt x="8156" y="16481"/>
                    <a:pt x="8134" y="16573"/>
                    <a:pt x="8111" y="16664"/>
                  </a:cubicBezTo>
                  <a:lnTo>
                    <a:pt x="8111" y="16664"/>
                  </a:lnTo>
                  <a:cubicBezTo>
                    <a:pt x="8130" y="16571"/>
                    <a:pt x="8152" y="16479"/>
                    <a:pt x="8178" y="16387"/>
                  </a:cubicBezTo>
                  <a:close/>
                  <a:moveTo>
                    <a:pt x="5006" y="0"/>
                  </a:moveTo>
                  <a:cubicBezTo>
                    <a:pt x="4156" y="0"/>
                    <a:pt x="3637" y="659"/>
                    <a:pt x="3363" y="1934"/>
                  </a:cubicBezTo>
                  <a:cubicBezTo>
                    <a:pt x="3363" y="2472"/>
                    <a:pt x="3632" y="3010"/>
                    <a:pt x="3901" y="3548"/>
                  </a:cubicBezTo>
                  <a:cubicBezTo>
                    <a:pt x="4170" y="3951"/>
                    <a:pt x="4439" y="4624"/>
                    <a:pt x="4439" y="5162"/>
                  </a:cubicBezTo>
                  <a:cubicBezTo>
                    <a:pt x="4439" y="5431"/>
                    <a:pt x="4439" y="5700"/>
                    <a:pt x="4439" y="6103"/>
                  </a:cubicBezTo>
                  <a:cubicBezTo>
                    <a:pt x="4977" y="6507"/>
                    <a:pt x="4843" y="6910"/>
                    <a:pt x="4439" y="7314"/>
                  </a:cubicBezTo>
                  <a:cubicBezTo>
                    <a:pt x="4305" y="7852"/>
                    <a:pt x="4574" y="8524"/>
                    <a:pt x="5112" y="8793"/>
                  </a:cubicBezTo>
                  <a:cubicBezTo>
                    <a:pt x="5164" y="8828"/>
                    <a:pt x="5212" y="8843"/>
                    <a:pt x="5256" y="8843"/>
                  </a:cubicBezTo>
                  <a:cubicBezTo>
                    <a:pt x="5474" y="8843"/>
                    <a:pt x="5603" y="8489"/>
                    <a:pt x="5750" y="8489"/>
                  </a:cubicBezTo>
                  <a:cubicBezTo>
                    <a:pt x="5802" y="8489"/>
                    <a:pt x="5857" y="8535"/>
                    <a:pt x="5919" y="8659"/>
                  </a:cubicBezTo>
                  <a:cubicBezTo>
                    <a:pt x="5919" y="8659"/>
                    <a:pt x="6053" y="8928"/>
                    <a:pt x="6053" y="8928"/>
                  </a:cubicBezTo>
                  <a:cubicBezTo>
                    <a:pt x="6188" y="9197"/>
                    <a:pt x="6188" y="9331"/>
                    <a:pt x="6053" y="9600"/>
                  </a:cubicBezTo>
                  <a:cubicBezTo>
                    <a:pt x="5948" y="9595"/>
                    <a:pt x="5847" y="9592"/>
                    <a:pt x="5751" y="9592"/>
                  </a:cubicBezTo>
                  <a:cubicBezTo>
                    <a:pt x="3385" y="9592"/>
                    <a:pt x="3653" y="11153"/>
                    <a:pt x="4170" y="12963"/>
                  </a:cubicBezTo>
                  <a:cubicBezTo>
                    <a:pt x="4439" y="13770"/>
                    <a:pt x="4305" y="14577"/>
                    <a:pt x="3767" y="15384"/>
                  </a:cubicBezTo>
                  <a:cubicBezTo>
                    <a:pt x="2960" y="17536"/>
                    <a:pt x="2960" y="20091"/>
                    <a:pt x="673" y="21571"/>
                  </a:cubicBezTo>
                  <a:cubicBezTo>
                    <a:pt x="1" y="21974"/>
                    <a:pt x="404" y="23050"/>
                    <a:pt x="942" y="23722"/>
                  </a:cubicBezTo>
                  <a:cubicBezTo>
                    <a:pt x="2153" y="24260"/>
                    <a:pt x="2556" y="25740"/>
                    <a:pt x="2018" y="26816"/>
                  </a:cubicBezTo>
                  <a:cubicBezTo>
                    <a:pt x="2018" y="27219"/>
                    <a:pt x="2018" y="27488"/>
                    <a:pt x="2153" y="27892"/>
                  </a:cubicBezTo>
                  <a:cubicBezTo>
                    <a:pt x="2691" y="28564"/>
                    <a:pt x="2960" y="29371"/>
                    <a:pt x="2960" y="30178"/>
                  </a:cubicBezTo>
                  <a:cubicBezTo>
                    <a:pt x="3094" y="30582"/>
                    <a:pt x="3363" y="30716"/>
                    <a:pt x="3767" y="30851"/>
                  </a:cubicBezTo>
                  <a:cubicBezTo>
                    <a:pt x="4036" y="30851"/>
                    <a:pt x="4439" y="30851"/>
                    <a:pt x="4708" y="30716"/>
                  </a:cubicBezTo>
                  <a:cubicBezTo>
                    <a:pt x="4843" y="30716"/>
                    <a:pt x="4977" y="30582"/>
                    <a:pt x="5246" y="30447"/>
                  </a:cubicBezTo>
                  <a:cubicBezTo>
                    <a:pt x="5381" y="30340"/>
                    <a:pt x="5472" y="30297"/>
                    <a:pt x="5536" y="30297"/>
                  </a:cubicBezTo>
                  <a:cubicBezTo>
                    <a:pt x="5790" y="30297"/>
                    <a:pt x="5596" y="30985"/>
                    <a:pt x="5919" y="30985"/>
                  </a:cubicBezTo>
                  <a:cubicBezTo>
                    <a:pt x="6239" y="31178"/>
                    <a:pt x="6560" y="31340"/>
                    <a:pt x="6852" y="31340"/>
                  </a:cubicBezTo>
                  <a:cubicBezTo>
                    <a:pt x="7171" y="31340"/>
                    <a:pt x="7456" y="31145"/>
                    <a:pt x="7667" y="30582"/>
                  </a:cubicBezTo>
                  <a:cubicBezTo>
                    <a:pt x="6860" y="28295"/>
                    <a:pt x="8743" y="25605"/>
                    <a:pt x="6322" y="23722"/>
                  </a:cubicBezTo>
                  <a:cubicBezTo>
                    <a:pt x="8220" y="22429"/>
                    <a:pt x="8071" y="20638"/>
                    <a:pt x="8004" y="18845"/>
                  </a:cubicBezTo>
                  <a:lnTo>
                    <a:pt x="8004" y="18845"/>
                  </a:lnTo>
                  <a:cubicBezTo>
                    <a:pt x="8325" y="20608"/>
                    <a:pt x="9342" y="22219"/>
                    <a:pt x="9550" y="23991"/>
                  </a:cubicBezTo>
                  <a:lnTo>
                    <a:pt x="10223" y="24933"/>
                  </a:lnTo>
                  <a:cubicBezTo>
                    <a:pt x="10492" y="24798"/>
                    <a:pt x="10761" y="24529"/>
                    <a:pt x="10895" y="24126"/>
                  </a:cubicBezTo>
                  <a:cubicBezTo>
                    <a:pt x="11164" y="23319"/>
                    <a:pt x="11299" y="22377"/>
                    <a:pt x="11164" y="21571"/>
                  </a:cubicBezTo>
                  <a:cubicBezTo>
                    <a:pt x="11433" y="20764"/>
                    <a:pt x="10357" y="19957"/>
                    <a:pt x="11164" y="19015"/>
                  </a:cubicBezTo>
                  <a:cubicBezTo>
                    <a:pt x="11164" y="18746"/>
                    <a:pt x="11299" y="18477"/>
                    <a:pt x="11164" y="18343"/>
                  </a:cubicBezTo>
                  <a:cubicBezTo>
                    <a:pt x="9281" y="14308"/>
                    <a:pt x="9012" y="10004"/>
                    <a:pt x="8474" y="5834"/>
                  </a:cubicBezTo>
                  <a:cubicBezTo>
                    <a:pt x="8205" y="3817"/>
                    <a:pt x="7533" y="2068"/>
                    <a:pt x="6457" y="454"/>
                  </a:cubicBezTo>
                  <a:cubicBezTo>
                    <a:pt x="5892" y="150"/>
                    <a:pt x="5412" y="0"/>
                    <a:pt x="5006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897075" y="2514525"/>
              <a:ext cx="181600" cy="403500"/>
            </a:xfrm>
            <a:custGeom>
              <a:avLst/>
              <a:gdLst/>
              <a:ahLst/>
              <a:cxnLst/>
              <a:rect l="l" t="t" r="r" b="b"/>
              <a:pathLst>
                <a:path w="7264" h="16140" extrusionOk="0">
                  <a:moveTo>
                    <a:pt x="4304" y="0"/>
                  </a:moveTo>
                  <a:cubicBezTo>
                    <a:pt x="2421" y="3363"/>
                    <a:pt x="1345" y="6994"/>
                    <a:pt x="807" y="10760"/>
                  </a:cubicBezTo>
                  <a:cubicBezTo>
                    <a:pt x="404" y="14257"/>
                    <a:pt x="1345" y="15602"/>
                    <a:pt x="5111" y="16140"/>
                  </a:cubicBezTo>
                  <a:cubicBezTo>
                    <a:pt x="4977" y="16005"/>
                    <a:pt x="4842" y="15736"/>
                    <a:pt x="4573" y="15602"/>
                  </a:cubicBezTo>
                  <a:cubicBezTo>
                    <a:pt x="3363" y="14257"/>
                    <a:pt x="0" y="13719"/>
                    <a:pt x="3363" y="11164"/>
                  </a:cubicBezTo>
                  <a:cubicBezTo>
                    <a:pt x="3632" y="11164"/>
                    <a:pt x="3497" y="10626"/>
                    <a:pt x="3363" y="10491"/>
                  </a:cubicBezTo>
                  <a:cubicBezTo>
                    <a:pt x="1883" y="8743"/>
                    <a:pt x="3094" y="8205"/>
                    <a:pt x="4573" y="8070"/>
                  </a:cubicBezTo>
                  <a:cubicBezTo>
                    <a:pt x="6053" y="7936"/>
                    <a:pt x="6053" y="6725"/>
                    <a:pt x="6053" y="5649"/>
                  </a:cubicBezTo>
                  <a:cubicBezTo>
                    <a:pt x="6322" y="4977"/>
                    <a:pt x="6456" y="4035"/>
                    <a:pt x="6860" y="3228"/>
                  </a:cubicBezTo>
                  <a:cubicBezTo>
                    <a:pt x="7263" y="1480"/>
                    <a:pt x="5246" y="1345"/>
                    <a:pt x="4708" y="135"/>
                  </a:cubicBezTo>
                  <a:lnTo>
                    <a:pt x="4304" y="0"/>
                  </a:lnTo>
                  <a:close/>
                </a:path>
              </a:pathLst>
            </a:custGeom>
            <a:solidFill>
              <a:srgbClr val="4E7F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4174825" y="2860850"/>
              <a:ext cx="235400" cy="307125"/>
            </a:xfrm>
            <a:custGeom>
              <a:avLst/>
              <a:gdLst/>
              <a:ahLst/>
              <a:cxnLst/>
              <a:rect l="l" t="t" r="r" b="b"/>
              <a:pathLst>
                <a:path w="9416" h="12285" extrusionOk="0">
                  <a:moveTo>
                    <a:pt x="0" y="1"/>
                  </a:moveTo>
                  <a:cubicBezTo>
                    <a:pt x="404" y="4035"/>
                    <a:pt x="2690" y="7263"/>
                    <a:pt x="4977" y="10357"/>
                  </a:cubicBezTo>
                  <a:cubicBezTo>
                    <a:pt x="5246" y="10626"/>
                    <a:pt x="5515" y="10895"/>
                    <a:pt x="5649" y="11298"/>
                  </a:cubicBezTo>
                  <a:cubicBezTo>
                    <a:pt x="6053" y="11433"/>
                    <a:pt x="6322" y="11702"/>
                    <a:pt x="6456" y="12105"/>
                  </a:cubicBezTo>
                  <a:cubicBezTo>
                    <a:pt x="6875" y="12225"/>
                    <a:pt x="7247" y="12285"/>
                    <a:pt x="7573" y="12285"/>
                  </a:cubicBezTo>
                  <a:cubicBezTo>
                    <a:pt x="8718" y="12285"/>
                    <a:pt x="9311" y="11553"/>
                    <a:pt x="9415" y="10088"/>
                  </a:cubicBezTo>
                  <a:cubicBezTo>
                    <a:pt x="8205" y="7129"/>
                    <a:pt x="4977" y="6322"/>
                    <a:pt x="3363" y="3901"/>
                  </a:cubicBezTo>
                  <a:cubicBezTo>
                    <a:pt x="3094" y="3632"/>
                    <a:pt x="2825" y="3363"/>
                    <a:pt x="2556" y="3094"/>
                  </a:cubicBezTo>
                  <a:cubicBezTo>
                    <a:pt x="1749" y="2018"/>
                    <a:pt x="1749" y="404"/>
                    <a:pt x="0" y="1"/>
                  </a:cubicBezTo>
                  <a:close/>
                </a:path>
              </a:pathLst>
            </a:custGeom>
            <a:solidFill>
              <a:srgbClr val="4D6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3367825" y="2531325"/>
              <a:ext cx="198400" cy="401375"/>
            </a:xfrm>
            <a:custGeom>
              <a:avLst/>
              <a:gdLst/>
              <a:ahLst/>
              <a:cxnLst/>
              <a:rect l="l" t="t" r="r" b="b"/>
              <a:pathLst>
                <a:path w="7936" h="16055" extrusionOk="0">
                  <a:moveTo>
                    <a:pt x="7129" y="1"/>
                  </a:moveTo>
                  <a:cubicBezTo>
                    <a:pt x="4439" y="4977"/>
                    <a:pt x="2018" y="10088"/>
                    <a:pt x="0" y="15468"/>
                  </a:cubicBezTo>
                  <a:cubicBezTo>
                    <a:pt x="514" y="15879"/>
                    <a:pt x="1185" y="16055"/>
                    <a:pt x="1833" y="16055"/>
                  </a:cubicBezTo>
                  <a:cubicBezTo>
                    <a:pt x="2033" y="16055"/>
                    <a:pt x="2231" y="16038"/>
                    <a:pt x="2421" y="16006"/>
                  </a:cubicBezTo>
                  <a:cubicBezTo>
                    <a:pt x="2690" y="16006"/>
                    <a:pt x="3094" y="16006"/>
                    <a:pt x="3363" y="15871"/>
                  </a:cubicBezTo>
                  <a:lnTo>
                    <a:pt x="3766" y="15602"/>
                  </a:lnTo>
                  <a:cubicBezTo>
                    <a:pt x="3901" y="15468"/>
                    <a:pt x="4170" y="15199"/>
                    <a:pt x="4439" y="14930"/>
                  </a:cubicBezTo>
                  <a:cubicBezTo>
                    <a:pt x="4573" y="14661"/>
                    <a:pt x="4708" y="14257"/>
                    <a:pt x="4842" y="13988"/>
                  </a:cubicBezTo>
                  <a:cubicBezTo>
                    <a:pt x="4842" y="13047"/>
                    <a:pt x="4842" y="12240"/>
                    <a:pt x="4842" y="11433"/>
                  </a:cubicBezTo>
                  <a:cubicBezTo>
                    <a:pt x="4842" y="9416"/>
                    <a:pt x="5380" y="7398"/>
                    <a:pt x="6591" y="5919"/>
                  </a:cubicBezTo>
                  <a:cubicBezTo>
                    <a:pt x="6725" y="5515"/>
                    <a:pt x="6994" y="5246"/>
                    <a:pt x="7129" y="4843"/>
                  </a:cubicBezTo>
                  <a:cubicBezTo>
                    <a:pt x="7263" y="4439"/>
                    <a:pt x="7398" y="3901"/>
                    <a:pt x="7532" y="3363"/>
                  </a:cubicBezTo>
                  <a:cubicBezTo>
                    <a:pt x="7667" y="2691"/>
                    <a:pt x="7801" y="2018"/>
                    <a:pt x="7936" y="1211"/>
                  </a:cubicBezTo>
                  <a:cubicBezTo>
                    <a:pt x="7936" y="673"/>
                    <a:pt x="7667" y="135"/>
                    <a:pt x="7129" y="1"/>
                  </a:cubicBezTo>
                  <a:close/>
                </a:path>
              </a:pathLst>
            </a:custGeom>
            <a:solidFill>
              <a:srgbClr val="608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3546025" y="2470800"/>
              <a:ext cx="50475" cy="109825"/>
            </a:xfrm>
            <a:custGeom>
              <a:avLst/>
              <a:gdLst/>
              <a:ahLst/>
              <a:cxnLst/>
              <a:rect l="l" t="t" r="r" b="b"/>
              <a:pathLst>
                <a:path w="2019" h="4393" extrusionOk="0">
                  <a:moveTo>
                    <a:pt x="808" y="1"/>
                  </a:moveTo>
                  <a:cubicBezTo>
                    <a:pt x="270" y="673"/>
                    <a:pt x="1" y="1480"/>
                    <a:pt x="1" y="2422"/>
                  </a:cubicBezTo>
                  <a:cubicBezTo>
                    <a:pt x="135" y="2960"/>
                    <a:pt x="135" y="3632"/>
                    <a:pt x="135" y="4170"/>
                  </a:cubicBezTo>
                  <a:cubicBezTo>
                    <a:pt x="293" y="4328"/>
                    <a:pt x="497" y="4393"/>
                    <a:pt x="719" y="4393"/>
                  </a:cubicBezTo>
                  <a:cubicBezTo>
                    <a:pt x="877" y="4393"/>
                    <a:pt x="1044" y="4360"/>
                    <a:pt x="1211" y="4305"/>
                  </a:cubicBezTo>
                  <a:cubicBezTo>
                    <a:pt x="1346" y="4036"/>
                    <a:pt x="1615" y="3767"/>
                    <a:pt x="1749" y="3363"/>
                  </a:cubicBezTo>
                  <a:cubicBezTo>
                    <a:pt x="2018" y="2422"/>
                    <a:pt x="1884" y="1211"/>
                    <a:pt x="1346" y="270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994575" y="2433825"/>
              <a:ext cx="144625" cy="164775"/>
            </a:xfrm>
            <a:custGeom>
              <a:avLst/>
              <a:gdLst/>
              <a:ahLst/>
              <a:cxnLst/>
              <a:rect l="l" t="t" r="r" b="b"/>
              <a:pathLst>
                <a:path w="5785" h="6591" extrusionOk="0">
                  <a:moveTo>
                    <a:pt x="4574" y="0"/>
                  </a:moveTo>
                  <a:lnTo>
                    <a:pt x="2960" y="807"/>
                  </a:lnTo>
                  <a:cubicBezTo>
                    <a:pt x="2960" y="2152"/>
                    <a:pt x="2018" y="3228"/>
                    <a:pt x="673" y="3363"/>
                  </a:cubicBezTo>
                  <a:cubicBezTo>
                    <a:pt x="673" y="4170"/>
                    <a:pt x="1" y="5246"/>
                    <a:pt x="1615" y="5380"/>
                  </a:cubicBezTo>
                  <a:cubicBezTo>
                    <a:pt x="2287" y="5380"/>
                    <a:pt x="2691" y="5918"/>
                    <a:pt x="2960" y="6591"/>
                  </a:cubicBezTo>
                  <a:cubicBezTo>
                    <a:pt x="3767" y="6322"/>
                    <a:pt x="4305" y="5649"/>
                    <a:pt x="4574" y="4842"/>
                  </a:cubicBezTo>
                  <a:cubicBezTo>
                    <a:pt x="4574" y="3228"/>
                    <a:pt x="5784" y="1614"/>
                    <a:pt x="4574" y="0"/>
                  </a:cubicBezTo>
                  <a:close/>
                </a:path>
              </a:pathLst>
            </a:custGeom>
            <a:solidFill>
              <a:srgbClr val="31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3028200" y="2595225"/>
              <a:ext cx="84100" cy="60550"/>
            </a:xfrm>
            <a:custGeom>
              <a:avLst/>
              <a:gdLst/>
              <a:ahLst/>
              <a:cxnLst/>
              <a:rect l="l" t="t" r="r" b="b"/>
              <a:pathLst>
                <a:path w="3364" h="2422" extrusionOk="0">
                  <a:moveTo>
                    <a:pt x="1615" y="0"/>
                  </a:moveTo>
                  <a:cubicBezTo>
                    <a:pt x="808" y="807"/>
                    <a:pt x="1" y="1345"/>
                    <a:pt x="808" y="2421"/>
                  </a:cubicBezTo>
                  <a:cubicBezTo>
                    <a:pt x="1884" y="2018"/>
                    <a:pt x="3363" y="1614"/>
                    <a:pt x="1615" y="0"/>
                  </a:cubicBezTo>
                  <a:close/>
                </a:path>
              </a:pathLst>
            </a:custGeom>
            <a:solidFill>
              <a:srgbClr val="31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3438425" y="3079400"/>
              <a:ext cx="272400" cy="1576825"/>
            </a:xfrm>
            <a:custGeom>
              <a:avLst/>
              <a:gdLst/>
              <a:ahLst/>
              <a:cxnLst/>
              <a:rect l="l" t="t" r="r" b="b"/>
              <a:pathLst>
                <a:path w="10896" h="63073" extrusionOk="0">
                  <a:moveTo>
                    <a:pt x="7802" y="1"/>
                  </a:moveTo>
                  <a:cubicBezTo>
                    <a:pt x="7264" y="539"/>
                    <a:pt x="7398" y="1211"/>
                    <a:pt x="7398" y="1749"/>
                  </a:cubicBezTo>
                  <a:cubicBezTo>
                    <a:pt x="7398" y="2287"/>
                    <a:pt x="7264" y="2825"/>
                    <a:pt x="6995" y="3229"/>
                  </a:cubicBezTo>
                  <a:cubicBezTo>
                    <a:pt x="6995" y="3498"/>
                    <a:pt x="6995" y="3767"/>
                    <a:pt x="6995" y="4036"/>
                  </a:cubicBezTo>
                  <a:cubicBezTo>
                    <a:pt x="7129" y="4170"/>
                    <a:pt x="7264" y="4439"/>
                    <a:pt x="7398" y="4708"/>
                  </a:cubicBezTo>
                  <a:lnTo>
                    <a:pt x="7667" y="4977"/>
                  </a:lnTo>
                  <a:cubicBezTo>
                    <a:pt x="7802" y="5246"/>
                    <a:pt x="7936" y="5381"/>
                    <a:pt x="8071" y="5650"/>
                  </a:cubicBezTo>
                  <a:cubicBezTo>
                    <a:pt x="8071" y="5919"/>
                    <a:pt x="7936" y="6188"/>
                    <a:pt x="7802" y="6457"/>
                  </a:cubicBezTo>
                  <a:cubicBezTo>
                    <a:pt x="7533" y="6726"/>
                    <a:pt x="7264" y="6995"/>
                    <a:pt x="6995" y="7264"/>
                  </a:cubicBezTo>
                  <a:cubicBezTo>
                    <a:pt x="6591" y="9685"/>
                    <a:pt x="7533" y="12106"/>
                    <a:pt x="6995" y="14527"/>
                  </a:cubicBezTo>
                  <a:cubicBezTo>
                    <a:pt x="5784" y="19772"/>
                    <a:pt x="6188" y="25421"/>
                    <a:pt x="2287" y="29860"/>
                  </a:cubicBezTo>
                  <a:lnTo>
                    <a:pt x="2960" y="31474"/>
                  </a:lnTo>
                  <a:cubicBezTo>
                    <a:pt x="2960" y="31743"/>
                    <a:pt x="2960" y="32012"/>
                    <a:pt x="2960" y="32281"/>
                  </a:cubicBezTo>
                  <a:lnTo>
                    <a:pt x="2960" y="33088"/>
                  </a:lnTo>
                  <a:cubicBezTo>
                    <a:pt x="2960" y="33626"/>
                    <a:pt x="3498" y="33626"/>
                    <a:pt x="3632" y="33895"/>
                  </a:cubicBezTo>
                  <a:cubicBezTo>
                    <a:pt x="4170" y="34433"/>
                    <a:pt x="4843" y="34298"/>
                    <a:pt x="5381" y="34702"/>
                  </a:cubicBezTo>
                  <a:lnTo>
                    <a:pt x="5381" y="35509"/>
                  </a:lnTo>
                  <a:cubicBezTo>
                    <a:pt x="5381" y="35778"/>
                    <a:pt x="5650" y="35912"/>
                    <a:pt x="5919" y="36047"/>
                  </a:cubicBezTo>
                  <a:lnTo>
                    <a:pt x="6322" y="36047"/>
                  </a:lnTo>
                  <a:lnTo>
                    <a:pt x="6053" y="36181"/>
                  </a:lnTo>
                  <a:cubicBezTo>
                    <a:pt x="5650" y="36719"/>
                    <a:pt x="5515" y="37257"/>
                    <a:pt x="5381" y="37795"/>
                  </a:cubicBezTo>
                  <a:cubicBezTo>
                    <a:pt x="5381" y="38199"/>
                    <a:pt x="5246" y="38737"/>
                    <a:pt x="5112" y="39140"/>
                  </a:cubicBezTo>
                  <a:lnTo>
                    <a:pt x="4843" y="40082"/>
                  </a:lnTo>
                  <a:cubicBezTo>
                    <a:pt x="4574" y="40620"/>
                    <a:pt x="4170" y="41158"/>
                    <a:pt x="3632" y="41561"/>
                  </a:cubicBezTo>
                  <a:cubicBezTo>
                    <a:pt x="2556" y="42637"/>
                    <a:pt x="1884" y="43848"/>
                    <a:pt x="3094" y="45193"/>
                  </a:cubicBezTo>
                  <a:cubicBezTo>
                    <a:pt x="3901" y="46269"/>
                    <a:pt x="3363" y="47076"/>
                    <a:pt x="3094" y="48017"/>
                  </a:cubicBezTo>
                  <a:cubicBezTo>
                    <a:pt x="2825" y="50842"/>
                    <a:pt x="3901" y="54070"/>
                    <a:pt x="808" y="56222"/>
                  </a:cubicBezTo>
                  <a:cubicBezTo>
                    <a:pt x="1" y="56760"/>
                    <a:pt x="942" y="57567"/>
                    <a:pt x="1480" y="58239"/>
                  </a:cubicBezTo>
                  <a:cubicBezTo>
                    <a:pt x="1749" y="58508"/>
                    <a:pt x="1884" y="58912"/>
                    <a:pt x="1749" y="59315"/>
                  </a:cubicBezTo>
                  <a:cubicBezTo>
                    <a:pt x="1615" y="59719"/>
                    <a:pt x="1346" y="59988"/>
                    <a:pt x="1211" y="60391"/>
                  </a:cubicBezTo>
                  <a:cubicBezTo>
                    <a:pt x="1077" y="60660"/>
                    <a:pt x="1077" y="60929"/>
                    <a:pt x="1211" y="61333"/>
                  </a:cubicBezTo>
                  <a:cubicBezTo>
                    <a:pt x="1346" y="61467"/>
                    <a:pt x="1615" y="61736"/>
                    <a:pt x="1884" y="61871"/>
                  </a:cubicBezTo>
                  <a:cubicBezTo>
                    <a:pt x="2287" y="62005"/>
                    <a:pt x="2691" y="62274"/>
                    <a:pt x="3094" y="62409"/>
                  </a:cubicBezTo>
                  <a:cubicBezTo>
                    <a:pt x="3723" y="62618"/>
                    <a:pt x="4270" y="63072"/>
                    <a:pt x="4862" y="63072"/>
                  </a:cubicBezTo>
                  <a:cubicBezTo>
                    <a:pt x="5031" y="63072"/>
                    <a:pt x="5202" y="63036"/>
                    <a:pt x="5381" y="62947"/>
                  </a:cubicBezTo>
                  <a:cubicBezTo>
                    <a:pt x="5246" y="61467"/>
                    <a:pt x="7129" y="60929"/>
                    <a:pt x="7129" y="59584"/>
                  </a:cubicBezTo>
                  <a:cubicBezTo>
                    <a:pt x="7264" y="54339"/>
                    <a:pt x="10088" y="49497"/>
                    <a:pt x="9147" y="43982"/>
                  </a:cubicBezTo>
                  <a:cubicBezTo>
                    <a:pt x="8743" y="42368"/>
                    <a:pt x="9147" y="40754"/>
                    <a:pt x="10088" y="39409"/>
                  </a:cubicBezTo>
                  <a:cubicBezTo>
                    <a:pt x="10492" y="35643"/>
                    <a:pt x="10223" y="31743"/>
                    <a:pt x="10626" y="27977"/>
                  </a:cubicBezTo>
                  <a:cubicBezTo>
                    <a:pt x="10895" y="24883"/>
                    <a:pt x="10895" y="21790"/>
                    <a:pt x="10492" y="18831"/>
                  </a:cubicBezTo>
                  <a:cubicBezTo>
                    <a:pt x="9954" y="14661"/>
                    <a:pt x="9147" y="10492"/>
                    <a:pt x="10223" y="6322"/>
                  </a:cubicBezTo>
                  <a:lnTo>
                    <a:pt x="10223" y="5515"/>
                  </a:lnTo>
                  <a:cubicBezTo>
                    <a:pt x="10626" y="5112"/>
                    <a:pt x="10088" y="4439"/>
                    <a:pt x="10492" y="3901"/>
                  </a:cubicBezTo>
                  <a:cubicBezTo>
                    <a:pt x="10626" y="3363"/>
                    <a:pt x="10626" y="2960"/>
                    <a:pt x="10492" y="2422"/>
                  </a:cubicBezTo>
                  <a:cubicBezTo>
                    <a:pt x="10357" y="2018"/>
                    <a:pt x="10223" y="1615"/>
                    <a:pt x="9954" y="1211"/>
                  </a:cubicBezTo>
                  <a:cubicBezTo>
                    <a:pt x="9685" y="673"/>
                    <a:pt x="9147" y="270"/>
                    <a:pt x="8609" y="1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3428725" y="2393475"/>
              <a:ext cx="288800" cy="629925"/>
            </a:xfrm>
            <a:custGeom>
              <a:avLst/>
              <a:gdLst/>
              <a:ahLst/>
              <a:cxnLst/>
              <a:rect l="l" t="t" r="r" b="b"/>
              <a:pathLst>
                <a:path w="11552" h="25197" extrusionOk="0">
                  <a:moveTo>
                    <a:pt x="8190" y="0"/>
                  </a:moveTo>
                  <a:lnTo>
                    <a:pt x="7383" y="807"/>
                  </a:lnTo>
                  <a:lnTo>
                    <a:pt x="6038" y="3363"/>
                  </a:lnTo>
                  <a:lnTo>
                    <a:pt x="5769" y="7263"/>
                  </a:lnTo>
                  <a:lnTo>
                    <a:pt x="4827" y="7263"/>
                  </a:lnTo>
                  <a:cubicBezTo>
                    <a:pt x="4289" y="7532"/>
                    <a:pt x="4020" y="8205"/>
                    <a:pt x="4155" y="8877"/>
                  </a:cubicBezTo>
                  <a:cubicBezTo>
                    <a:pt x="4424" y="9281"/>
                    <a:pt x="4827" y="9415"/>
                    <a:pt x="5231" y="9415"/>
                  </a:cubicBezTo>
                  <a:cubicBezTo>
                    <a:pt x="5500" y="9550"/>
                    <a:pt x="5634" y="9684"/>
                    <a:pt x="5903" y="9953"/>
                  </a:cubicBezTo>
                  <a:cubicBezTo>
                    <a:pt x="5634" y="9819"/>
                    <a:pt x="5365" y="9684"/>
                    <a:pt x="5096" y="9684"/>
                  </a:cubicBezTo>
                  <a:cubicBezTo>
                    <a:pt x="4693" y="9819"/>
                    <a:pt x="4424" y="10088"/>
                    <a:pt x="4155" y="10491"/>
                  </a:cubicBezTo>
                  <a:cubicBezTo>
                    <a:pt x="3617" y="11164"/>
                    <a:pt x="3617" y="12105"/>
                    <a:pt x="4289" y="12509"/>
                  </a:cubicBezTo>
                  <a:cubicBezTo>
                    <a:pt x="5500" y="13181"/>
                    <a:pt x="5769" y="14661"/>
                    <a:pt x="4827" y="15602"/>
                  </a:cubicBezTo>
                  <a:cubicBezTo>
                    <a:pt x="3886" y="17216"/>
                    <a:pt x="2810" y="18830"/>
                    <a:pt x="1734" y="20175"/>
                  </a:cubicBezTo>
                  <a:cubicBezTo>
                    <a:pt x="1465" y="20578"/>
                    <a:pt x="1196" y="20713"/>
                    <a:pt x="927" y="20982"/>
                  </a:cubicBezTo>
                  <a:cubicBezTo>
                    <a:pt x="389" y="21520"/>
                    <a:pt x="658" y="22327"/>
                    <a:pt x="120" y="22730"/>
                  </a:cubicBezTo>
                  <a:cubicBezTo>
                    <a:pt x="1" y="24281"/>
                    <a:pt x="516" y="25197"/>
                    <a:pt x="1947" y="25197"/>
                  </a:cubicBezTo>
                  <a:cubicBezTo>
                    <a:pt x="2130" y="25197"/>
                    <a:pt x="2328" y="25182"/>
                    <a:pt x="2541" y="25151"/>
                  </a:cubicBezTo>
                  <a:cubicBezTo>
                    <a:pt x="4289" y="24479"/>
                    <a:pt x="3213" y="21789"/>
                    <a:pt x="5365" y="21520"/>
                  </a:cubicBezTo>
                  <a:lnTo>
                    <a:pt x="5769" y="21116"/>
                  </a:lnTo>
                  <a:cubicBezTo>
                    <a:pt x="5500" y="20309"/>
                    <a:pt x="4558" y="19234"/>
                    <a:pt x="5903" y="18830"/>
                  </a:cubicBezTo>
                  <a:cubicBezTo>
                    <a:pt x="7517" y="18427"/>
                    <a:pt x="8593" y="16813"/>
                    <a:pt x="8190" y="15199"/>
                  </a:cubicBezTo>
                  <a:cubicBezTo>
                    <a:pt x="8190" y="14123"/>
                    <a:pt x="8459" y="13047"/>
                    <a:pt x="8997" y="12240"/>
                  </a:cubicBezTo>
                  <a:lnTo>
                    <a:pt x="8997" y="10626"/>
                  </a:lnTo>
                  <a:cubicBezTo>
                    <a:pt x="8997" y="10222"/>
                    <a:pt x="8997" y="9819"/>
                    <a:pt x="8997" y="9415"/>
                  </a:cubicBezTo>
                  <a:cubicBezTo>
                    <a:pt x="8811" y="8392"/>
                    <a:pt x="8496" y="7369"/>
                    <a:pt x="9165" y="7369"/>
                  </a:cubicBezTo>
                  <a:cubicBezTo>
                    <a:pt x="9463" y="7369"/>
                    <a:pt x="9957" y="7572"/>
                    <a:pt x="10745" y="8070"/>
                  </a:cubicBezTo>
                  <a:cubicBezTo>
                    <a:pt x="10877" y="8146"/>
                    <a:pt x="10980" y="8179"/>
                    <a:pt x="11061" y="8179"/>
                  </a:cubicBezTo>
                  <a:cubicBezTo>
                    <a:pt x="11552" y="8179"/>
                    <a:pt x="11187" y="6937"/>
                    <a:pt x="11418" y="6591"/>
                  </a:cubicBezTo>
                  <a:lnTo>
                    <a:pt x="10611" y="5784"/>
                  </a:lnTo>
                  <a:cubicBezTo>
                    <a:pt x="10476" y="5649"/>
                    <a:pt x="10342" y="5582"/>
                    <a:pt x="10207" y="5582"/>
                  </a:cubicBezTo>
                  <a:cubicBezTo>
                    <a:pt x="10073" y="5582"/>
                    <a:pt x="9938" y="5649"/>
                    <a:pt x="9804" y="5784"/>
                  </a:cubicBezTo>
                  <a:cubicBezTo>
                    <a:pt x="9266" y="5380"/>
                    <a:pt x="8997" y="4842"/>
                    <a:pt x="8997" y="4170"/>
                  </a:cubicBezTo>
                  <a:cubicBezTo>
                    <a:pt x="9131" y="4170"/>
                    <a:pt x="9266" y="4035"/>
                    <a:pt x="9266" y="3901"/>
                  </a:cubicBezTo>
                  <a:cubicBezTo>
                    <a:pt x="9266" y="3632"/>
                    <a:pt x="9131" y="3497"/>
                    <a:pt x="8997" y="3363"/>
                  </a:cubicBezTo>
                  <a:lnTo>
                    <a:pt x="8997" y="2556"/>
                  </a:lnTo>
                  <a:cubicBezTo>
                    <a:pt x="9535" y="2152"/>
                    <a:pt x="9535" y="1345"/>
                    <a:pt x="8997" y="807"/>
                  </a:cubicBezTo>
                  <a:lnTo>
                    <a:pt x="8190" y="0"/>
                  </a:ln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3724250" y="2652375"/>
              <a:ext cx="37000" cy="84100"/>
            </a:xfrm>
            <a:custGeom>
              <a:avLst/>
              <a:gdLst/>
              <a:ahLst/>
              <a:cxnLst/>
              <a:rect l="l" t="t" r="r" b="b"/>
              <a:pathLst>
                <a:path w="1480" h="3364" extrusionOk="0">
                  <a:moveTo>
                    <a:pt x="807" y="1"/>
                  </a:moveTo>
                  <a:cubicBezTo>
                    <a:pt x="0" y="673"/>
                    <a:pt x="538" y="1749"/>
                    <a:pt x="135" y="2422"/>
                  </a:cubicBezTo>
                  <a:cubicBezTo>
                    <a:pt x="269" y="2825"/>
                    <a:pt x="269" y="3094"/>
                    <a:pt x="404" y="3363"/>
                  </a:cubicBezTo>
                  <a:lnTo>
                    <a:pt x="1211" y="3363"/>
                  </a:lnTo>
                  <a:cubicBezTo>
                    <a:pt x="1211" y="2287"/>
                    <a:pt x="1480" y="1077"/>
                    <a:pt x="807" y="1"/>
                  </a:cubicBezTo>
                  <a:close/>
                </a:path>
              </a:pathLst>
            </a:custGeom>
            <a:solidFill>
              <a:srgbClr val="8DB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3640175" y="2655750"/>
              <a:ext cx="33650" cy="40375"/>
            </a:xfrm>
            <a:custGeom>
              <a:avLst/>
              <a:gdLst/>
              <a:ahLst/>
              <a:cxnLst/>
              <a:rect l="l" t="t" r="r" b="b"/>
              <a:pathLst>
                <a:path w="1346" h="1615" extrusionOk="0">
                  <a:moveTo>
                    <a:pt x="539" y="0"/>
                  </a:moveTo>
                  <a:cubicBezTo>
                    <a:pt x="1" y="404"/>
                    <a:pt x="1" y="1211"/>
                    <a:pt x="539" y="1614"/>
                  </a:cubicBezTo>
                  <a:cubicBezTo>
                    <a:pt x="1346" y="1076"/>
                    <a:pt x="1346" y="673"/>
                    <a:pt x="539" y="135"/>
                  </a:cubicBezTo>
                  <a:lnTo>
                    <a:pt x="539" y="0"/>
                  </a:lnTo>
                  <a:close/>
                </a:path>
              </a:pathLst>
            </a:custGeom>
            <a:solidFill>
              <a:srgbClr val="407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465325" y="2655750"/>
              <a:ext cx="87450" cy="161425"/>
            </a:xfrm>
            <a:custGeom>
              <a:avLst/>
              <a:gdLst/>
              <a:ahLst/>
              <a:cxnLst/>
              <a:rect l="l" t="t" r="r" b="b"/>
              <a:pathLst>
                <a:path w="3498" h="6457" extrusionOk="0">
                  <a:moveTo>
                    <a:pt x="2691" y="0"/>
                  </a:moveTo>
                  <a:cubicBezTo>
                    <a:pt x="270" y="1614"/>
                    <a:pt x="1" y="3901"/>
                    <a:pt x="270" y="6456"/>
                  </a:cubicBezTo>
                  <a:cubicBezTo>
                    <a:pt x="1346" y="4977"/>
                    <a:pt x="1346" y="2556"/>
                    <a:pt x="3498" y="1614"/>
                  </a:cubicBezTo>
                  <a:cubicBezTo>
                    <a:pt x="2960" y="1345"/>
                    <a:pt x="2556" y="673"/>
                    <a:pt x="2691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529225" y="2615400"/>
              <a:ext cx="43725" cy="40375"/>
            </a:xfrm>
            <a:custGeom>
              <a:avLst/>
              <a:gdLst/>
              <a:ahLst/>
              <a:cxnLst/>
              <a:rect l="l" t="t" r="r" b="b"/>
              <a:pathLst>
                <a:path w="1749" h="1615" extrusionOk="0">
                  <a:moveTo>
                    <a:pt x="135" y="0"/>
                  </a:moveTo>
                  <a:cubicBezTo>
                    <a:pt x="0" y="538"/>
                    <a:pt x="0" y="1076"/>
                    <a:pt x="0" y="1614"/>
                  </a:cubicBezTo>
                  <a:lnTo>
                    <a:pt x="1749" y="807"/>
                  </a:lnTo>
                  <a:lnTo>
                    <a:pt x="1614" y="807"/>
                  </a:lnTo>
                  <a:cubicBezTo>
                    <a:pt x="1345" y="269"/>
                    <a:pt x="807" y="0"/>
                    <a:pt x="135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371175" y="4041075"/>
              <a:ext cx="198425" cy="534675"/>
            </a:xfrm>
            <a:custGeom>
              <a:avLst/>
              <a:gdLst/>
              <a:ahLst/>
              <a:cxnLst/>
              <a:rect l="l" t="t" r="r" b="b"/>
              <a:pathLst>
                <a:path w="7937" h="21387" extrusionOk="0">
                  <a:moveTo>
                    <a:pt x="5650" y="1"/>
                  </a:moveTo>
                  <a:cubicBezTo>
                    <a:pt x="4089" y="1"/>
                    <a:pt x="4672" y="2681"/>
                    <a:pt x="3092" y="2681"/>
                  </a:cubicBezTo>
                  <a:cubicBezTo>
                    <a:pt x="2902" y="2681"/>
                    <a:pt x="2681" y="2643"/>
                    <a:pt x="2422" y="2556"/>
                  </a:cubicBezTo>
                  <a:lnTo>
                    <a:pt x="2422" y="2556"/>
                  </a:lnTo>
                  <a:cubicBezTo>
                    <a:pt x="2422" y="3363"/>
                    <a:pt x="2556" y="4305"/>
                    <a:pt x="1615" y="4977"/>
                  </a:cubicBezTo>
                  <a:cubicBezTo>
                    <a:pt x="2422" y="6322"/>
                    <a:pt x="2422" y="7398"/>
                    <a:pt x="942" y="8205"/>
                  </a:cubicBezTo>
                  <a:cubicBezTo>
                    <a:pt x="808" y="9012"/>
                    <a:pt x="1077" y="9819"/>
                    <a:pt x="1615" y="10626"/>
                  </a:cubicBezTo>
                  <a:cubicBezTo>
                    <a:pt x="1480" y="11164"/>
                    <a:pt x="1211" y="11837"/>
                    <a:pt x="808" y="12240"/>
                  </a:cubicBezTo>
                  <a:cubicBezTo>
                    <a:pt x="942" y="13989"/>
                    <a:pt x="673" y="15603"/>
                    <a:pt x="1" y="17217"/>
                  </a:cubicBezTo>
                  <a:cubicBezTo>
                    <a:pt x="135" y="17217"/>
                    <a:pt x="270" y="17217"/>
                    <a:pt x="270" y="17351"/>
                  </a:cubicBezTo>
                  <a:cubicBezTo>
                    <a:pt x="270" y="17620"/>
                    <a:pt x="135" y="17755"/>
                    <a:pt x="1" y="17889"/>
                  </a:cubicBezTo>
                  <a:lnTo>
                    <a:pt x="135" y="19638"/>
                  </a:lnTo>
                  <a:cubicBezTo>
                    <a:pt x="270" y="19907"/>
                    <a:pt x="539" y="20176"/>
                    <a:pt x="808" y="20445"/>
                  </a:cubicBezTo>
                  <a:lnTo>
                    <a:pt x="808" y="21252"/>
                  </a:lnTo>
                  <a:cubicBezTo>
                    <a:pt x="1077" y="21386"/>
                    <a:pt x="1480" y="21386"/>
                    <a:pt x="1749" y="21386"/>
                  </a:cubicBezTo>
                  <a:lnTo>
                    <a:pt x="2287" y="21117"/>
                  </a:lnTo>
                  <a:cubicBezTo>
                    <a:pt x="2556" y="20848"/>
                    <a:pt x="2691" y="20445"/>
                    <a:pt x="2825" y="20176"/>
                  </a:cubicBezTo>
                  <a:cubicBezTo>
                    <a:pt x="2691" y="18965"/>
                    <a:pt x="2960" y="17889"/>
                    <a:pt x="3363" y="16813"/>
                  </a:cubicBezTo>
                  <a:cubicBezTo>
                    <a:pt x="3229" y="16410"/>
                    <a:pt x="2691" y="16275"/>
                    <a:pt x="2960" y="15737"/>
                  </a:cubicBezTo>
                  <a:cubicBezTo>
                    <a:pt x="3229" y="15334"/>
                    <a:pt x="3498" y="15065"/>
                    <a:pt x="3767" y="14661"/>
                  </a:cubicBezTo>
                  <a:cubicBezTo>
                    <a:pt x="3901" y="14392"/>
                    <a:pt x="4036" y="14123"/>
                    <a:pt x="4170" y="13720"/>
                  </a:cubicBezTo>
                  <a:cubicBezTo>
                    <a:pt x="4574" y="12375"/>
                    <a:pt x="4170" y="10357"/>
                    <a:pt x="6457" y="9954"/>
                  </a:cubicBezTo>
                  <a:lnTo>
                    <a:pt x="7667" y="7533"/>
                  </a:lnTo>
                  <a:cubicBezTo>
                    <a:pt x="7936" y="6995"/>
                    <a:pt x="7802" y="6457"/>
                    <a:pt x="7264" y="6188"/>
                  </a:cubicBezTo>
                  <a:cubicBezTo>
                    <a:pt x="5784" y="4977"/>
                    <a:pt x="5919" y="4977"/>
                    <a:pt x="7264" y="3498"/>
                  </a:cubicBezTo>
                  <a:cubicBezTo>
                    <a:pt x="7533" y="2018"/>
                    <a:pt x="6457" y="1077"/>
                    <a:pt x="5650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630100" y="265575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0" y="538"/>
                    <a:pt x="135" y="1076"/>
                    <a:pt x="942" y="1749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572925" y="2635575"/>
              <a:ext cx="20200" cy="12625"/>
            </a:xfrm>
            <a:custGeom>
              <a:avLst/>
              <a:gdLst/>
              <a:ahLst/>
              <a:cxnLst/>
              <a:rect l="l" t="t" r="r" b="b"/>
              <a:pathLst>
                <a:path w="808" h="505" extrusionOk="0">
                  <a:moveTo>
                    <a:pt x="1" y="0"/>
                  </a:moveTo>
                  <a:cubicBezTo>
                    <a:pt x="135" y="336"/>
                    <a:pt x="270" y="504"/>
                    <a:pt x="404" y="504"/>
                  </a:cubicBezTo>
                  <a:cubicBezTo>
                    <a:pt x="539" y="504"/>
                    <a:pt x="673" y="336"/>
                    <a:pt x="808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593100" y="2628850"/>
              <a:ext cx="10125" cy="6750"/>
            </a:xfrm>
            <a:custGeom>
              <a:avLst/>
              <a:gdLst/>
              <a:ahLst/>
              <a:cxnLst/>
              <a:rect l="l" t="t" r="r" b="b"/>
              <a:pathLst>
                <a:path w="405" h="270" extrusionOk="0">
                  <a:moveTo>
                    <a:pt x="135" y="0"/>
                  </a:moveTo>
                  <a:lnTo>
                    <a:pt x="135" y="0"/>
                  </a:lnTo>
                  <a:cubicBezTo>
                    <a:pt x="135" y="0"/>
                    <a:pt x="1" y="269"/>
                    <a:pt x="1" y="269"/>
                  </a:cubicBezTo>
                  <a:cubicBezTo>
                    <a:pt x="404" y="135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572925" y="2575050"/>
              <a:ext cx="6750" cy="7275"/>
            </a:xfrm>
            <a:custGeom>
              <a:avLst/>
              <a:gdLst/>
              <a:ahLst/>
              <a:cxnLst/>
              <a:rect l="l" t="t" r="r" b="b"/>
              <a:pathLst>
                <a:path w="270" h="291" extrusionOk="0">
                  <a:moveTo>
                    <a:pt x="1" y="0"/>
                  </a:moveTo>
                  <a:cubicBezTo>
                    <a:pt x="82" y="242"/>
                    <a:pt x="162" y="291"/>
                    <a:pt x="214" y="291"/>
                  </a:cubicBezTo>
                  <a:cubicBezTo>
                    <a:pt x="248" y="291"/>
                    <a:pt x="270" y="269"/>
                    <a:pt x="270" y="269"/>
                  </a:cubicBezTo>
                  <a:cubicBezTo>
                    <a:pt x="270" y="135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075275" y="3252900"/>
              <a:ext cx="302650" cy="700775"/>
            </a:xfrm>
            <a:custGeom>
              <a:avLst/>
              <a:gdLst/>
              <a:ahLst/>
              <a:cxnLst/>
              <a:rect l="l" t="t" r="r" b="b"/>
              <a:pathLst>
                <a:path w="12106" h="28031" extrusionOk="0">
                  <a:moveTo>
                    <a:pt x="8591" y="0"/>
                  </a:moveTo>
                  <a:cubicBezTo>
                    <a:pt x="7792" y="0"/>
                    <a:pt x="6971" y="490"/>
                    <a:pt x="6188" y="1131"/>
                  </a:cubicBezTo>
                  <a:cubicBezTo>
                    <a:pt x="4574" y="4762"/>
                    <a:pt x="3094" y="8528"/>
                    <a:pt x="2018" y="12294"/>
                  </a:cubicBezTo>
                  <a:cubicBezTo>
                    <a:pt x="1480" y="13639"/>
                    <a:pt x="1884" y="14312"/>
                    <a:pt x="3229" y="14715"/>
                  </a:cubicBezTo>
                  <a:cubicBezTo>
                    <a:pt x="3767" y="14984"/>
                    <a:pt x="5112" y="14581"/>
                    <a:pt x="4574" y="16060"/>
                  </a:cubicBezTo>
                  <a:cubicBezTo>
                    <a:pt x="135" y="17809"/>
                    <a:pt x="1" y="18750"/>
                    <a:pt x="3363" y="21844"/>
                  </a:cubicBezTo>
                  <a:cubicBezTo>
                    <a:pt x="3632" y="22113"/>
                    <a:pt x="3767" y="22516"/>
                    <a:pt x="4036" y="22785"/>
                  </a:cubicBezTo>
                  <a:cubicBezTo>
                    <a:pt x="4305" y="24534"/>
                    <a:pt x="3767" y="26686"/>
                    <a:pt x="5515" y="28031"/>
                  </a:cubicBezTo>
                  <a:lnTo>
                    <a:pt x="9416" y="17405"/>
                  </a:lnTo>
                  <a:cubicBezTo>
                    <a:pt x="9819" y="16733"/>
                    <a:pt x="9819" y="15926"/>
                    <a:pt x="9281" y="15253"/>
                  </a:cubicBezTo>
                  <a:cubicBezTo>
                    <a:pt x="9091" y="15158"/>
                    <a:pt x="8968" y="15063"/>
                    <a:pt x="8865" y="15063"/>
                  </a:cubicBezTo>
                  <a:cubicBezTo>
                    <a:pt x="8822" y="15063"/>
                    <a:pt x="8783" y="15079"/>
                    <a:pt x="8743" y="15119"/>
                  </a:cubicBezTo>
                  <a:cubicBezTo>
                    <a:pt x="8788" y="14984"/>
                    <a:pt x="8833" y="14940"/>
                    <a:pt x="8878" y="14940"/>
                  </a:cubicBezTo>
                  <a:cubicBezTo>
                    <a:pt x="8968" y="14940"/>
                    <a:pt x="9057" y="15119"/>
                    <a:pt x="9147" y="15119"/>
                  </a:cubicBezTo>
                  <a:cubicBezTo>
                    <a:pt x="9255" y="15155"/>
                    <a:pt x="9363" y="15172"/>
                    <a:pt x="9469" y="15172"/>
                  </a:cubicBezTo>
                  <a:cubicBezTo>
                    <a:pt x="9757" y="15172"/>
                    <a:pt x="10026" y="15047"/>
                    <a:pt x="10223" y="14850"/>
                  </a:cubicBezTo>
                  <a:cubicBezTo>
                    <a:pt x="11568" y="14446"/>
                    <a:pt x="8071" y="13101"/>
                    <a:pt x="10626" y="12698"/>
                  </a:cubicBezTo>
                  <a:cubicBezTo>
                    <a:pt x="11568" y="10949"/>
                    <a:pt x="12106" y="8797"/>
                    <a:pt x="11971" y="6780"/>
                  </a:cubicBezTo>
                  <a:cubicBezTo>
                    <a:pt x="11257" y="6011"/>
                    <a:pt x="10588" y="5691"/>
                    <a:pt x="9955" y="5691"/>
                  </a:cubicBezTo>
                  <a:cubicBezTo>
                    <a:pt x="9037" y="5691"/>
                    <a:pt x="8194" y="6363"/>
                    <a:pt x="7398" y="7318"/>
                  </a:cubicBezTo>
                  <a:cubicBezTo>
                    <a:pt x="7129" y="7721"/>
                    <a:pt x="6995" y="8125"/>
                    <a:pt x="6726" y="8528"/>
                  </a:cubicBezTo>
                  <a:cubicBezTo>
                    <a:pt x="6619" y="8741"/>
                    <a:pt x="6513" y="8870"/>
                    <a:pt x="6340" y="8914"/>
                  </a:cubicBezTo>
                  <a:lnTo>
                    <a:pt x="6340" y="8914"/>
                  </a:lnTo>
                  <a:lnTo>
                    <a:pt x="6457" y="8797"/>
                  </a:lnTo>
                  <a:cubicBezTo>
                    <a:pt x="7398" y="7183"/>
                    <a:pt x="7533" y="4897"/>
                    <a:pt x="9416" y="3955"/>
                  </a:cubicBezTo>
                  <a:cubicBezTo>
                    <a:pt x="9954" y="3552"/>
                    <a:pt x="10357" y="3148"/>
                    <a:pt x="10626" y="2610"/>
                  </a:cubicBezTo>
                  <a:cubicBezTo>
                    <a:pt x="10626" y="2207"/>
                    <a:pt x="10626" y="1803"/>
                    <a:pt x="10626" y="1400"/>
                  </a:cubicBezTo>
                  <a:cubicBezTo>
                    <a:pt x="9993" y="387"/>
                    <a:pt x="9301" y="0"/>
                    <a:pt x="8591" y="0"/>
                  </a:cubicBezTo>
                  <a:close/>
                </a:path>
              </a:pathLst>
            </a:custGeom>
            <a:solidFill>
              <a:srgbClr val="24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021475" y="3802000"/>
              <a:ext cx="191700" cy="329900"/>
            </a:xfrm>
            <a:custGeom>
              <a:avLst/>
              <a:gdLst/>
              <a:ahLst/>
              <a:cxnLst/>
              <a:rect l="l" t="t" r="r" b="b"/>
              <a:pathLst>
                <a:path w="7668" h="13196" extrusionOk="0">
                  <a:moveTo>
                    <a:pt x="4520" y="0"/>
                  </a:moveTo>
                  <a:cubicBezTo>
                    <a:pt x="1486" y="0"/>
                    <a:pt x="1508" y="987"/>
                    <a:pt x="1615" y="5798"/>
                  </a:cubicBezTo>
                  <a:cubicBezTo>
                    <a:pt x="1480" y="6605"/>
                    <a:pt x="1346" y="7412"/>
                    <a:pt x="1077" y="8084"/>
                  </a:cubicBezTo>
                  <a:cubicBezTo>
                    <a:pt x="1" y="11985"/>
                    <a:pt x="135" y="12254"/>
                    <a:pt x="4439" y="13195"/>
                  </a:cubicBezTo>
                  <a:cubicBezTo>
                    <a:pt x="6188" y="11178"/>
                    <a:pt x="7398" y="8757"/>
                    <a:pt x="7667" y="6067"/>
                  </a:cubicBezTo>
                  <a:cubicBezTo>
                    <a:pt x="7533" y="4049"/>
                    <a:pt x="6860" y="2166"/>
                    <a:pt x="7533" y="149"/>
                  </a:cubicBezTo>
                  <a:cubicBezTo>
                    <a:pt x="6291" y="66"/>
                    <a:pt x="5304" y="0"/>
                    <a:pt x="4520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009075" y="3620350"/>
              <a:ext cx="200725" cy="513950"/>
            </a:xfrm>
            <a:custGeom>
              <a:avLst/>
              <a:gdLst/>
              <a:ahLst/>
              <a:cxnLst/>
              <a:rect l="l" t="t" r="r" b="b"/>
              <a:pathLst>
                <a:path w="8029" h="20558" extrusionOk="0">
                  <a:moveTo>
                    <a:pt x="5306" y="0"/>
                  </a:moveTo>
                  <a:cubicBezTo>
                    <a:pt x="4886" y="0"/>
                    <a:pt x="4407" y="93"/>
                    <a:pt x="3859" y="286"/>
                  </a:cubicBezTo>
                  <a:cubicBezTo>
                    <a:pt x="1976" y="5532"/>
                    <a:pt x="631" y="11181"/>
                    <a:pt x="228" y="16830"/>
                  </a:cubicBezTo>
                  <a:cubicBezTo>
                    <a:pt x="1" y="19558"/>
                    <a:pt x="830" y="20557"/>
                    <a:pt x="3286" y="20557"/>
                  </a:cubicBezTo>
                  <a:cubicBezTo>
                    <a:pt x="3735" y="20557"/>
                    <a:pt x="4239" y="20524"/>
                    <a:pt x="4801" y="20461"/>
                  </a:cubicBezTo>
                  <a:lnTo>
                    <a:pt x="3725" y="19923"/>
                  </a:lnTo>
                  <a:cubicBezTo>
                    <a:pt x="1169" y="18713"/>
                    <a:pt x="1035" y="18309"/>
                    <a:pt x="2245" y="15754"/>
                  </a:cubicBezTo>
                  <a:cubicBezTo>
                    <a:pt x="2380" y="15350"/>
                    <a:pt x="2514" y="15081"/>
                    <a:pt x="2783" y="14678"/>
                  </a:cubicBezTo>
                  <a:cubicBezTo>
                    <a:pt x="3859" y="13736"/>
                    <a:pt x="3859" y="12929"/>
                    <a:pt x="2783" y="11719"/>
                  </a:cubicBezTo>
                  <a:cubicBezTo>
                    <a:pt x="1381" y="10571"/>
                    <a:pt x="2154" y="8336"/>
                    <a:pt x="3843" y="8336"/>
                  </a:cubicBezTo>
                  <a:cubicBezTo>
                    <a:pt x="3935" y="8336"/>
                    <a:pt x="4031" y="8342"/>
                    <a:pt x="4128" y="8356"/>
                  </a:cubicBezTo>
                  <a:cubicBezTo>
                    <a:pt x="5473" y="8356"/>
                    <a:pt x="6818" y="7953"/>
                    <a:pt x="8029" y="7415"/>
                  </a:cubicBezTo>
                  <a:cubicBezTo>
                    <a:pt x="7222" y="6339"/>
                    <a:pt x="6011" y="6204"/>
                    <a:pt x="4935" y="5666"/>
                  </a:cubicBezTo>
                  <a:cubicBezTo>
                    <a:pt x="4397" y="5128"/>
                    <a:pt x="3859" y="4456"/>
                    <a:pt x="4397" y="3918"/>
                  </a:cubicBezTo>
                  <a:cubicBezTo>
                    <a:pt x="4823" y="3598"/>
                    <a:pt x="5081" y="2605"/>
                    <a:pt x="5770" y="2605"/>
                  </a:cubicBezTo>
                  <a:cubicBezTo>
                    <a:pt x="5951" y="2605"/>
                    <a:pt x="6163" y="2674"/>
                    <a:pt x="6415" y="2842"/>
                  </a:cubicBezTo>
                  <a:cubicBezTo>
                    <a:pt x="6732" y="3032"/>
                    <a:pt x="6990" y="3163"/>
                    <a:pt x="7215" y="3163"/>
                  </a:cubicBezTo>
                  <a:cubicBezTo>
                    <a:pt x="7468" y="3163"/>
                    <a:pt x="7681" y="2999"/>
                    <a:pt x="7894" y="2573"/>
                  </a:cubicBezTo>
                  <a:cubicBezTo>
                    <a:pt x="7383" y="936"/>
                    <a:pt x="6638" y="0"/>
                    <a:pt x="5306" y="0"/>
                  </a:cubicBez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525850" y="4068825"/>
              <a:ext cx="171525" cy="849900"/>
            </a:xfrm>
            <a:custGeom>
              <a:avLst/>
              <a:gdLst/>
              <a:ahLst/>
              <a:cxnLst/>
              <a:rect l="l" t="t" r="r" b="b"/>
              <a:pathLst>
                <a:path w="6861" h="33996" extrusionOk="0">
                  <a:moveTo>
                    <a:pt x="6322" y="0"/>
                  </a:moveTo>
                  <a:cubicBezTo>
                    <a:pt x="6121" y="0"/>
                    <a:pt x="5919" y="34"/>
                    <a:pt x="5784" y="101"/>
                  </a:cubicBezTo>
                  <a:cubicBezTo>
                    <a:pt x="4843" y="1446"/>
                    <a:pt x="4439" y="3060"/>
                    <a:pt x="4708" y="4674"/>
                  </a:cubicBezTo>
                  <a:cubicBezTo>
                    <a:pt x="4977" y="10996"/>
                    <a:pt x="3229" y="16914"/>
                    <a:pt x="1346" y="22966"/>
                  </a:cubicBezTo>
                  <a:cubicBezTo>
                    <a:pt x="1749" y="24042"/>
                    <a:pt x="1077" y="24849"/>
                    <a:pt x="942" y="25925"/>
                  </a:cubicBezTo>
                  <a:cubicBezTo>
                    <a:pt x="539" y="27136"/>
                    <a:pt x="270" y="28346"/>
                    <a:pt x="135" y="29691"/>
                  </a:cubicBezTo>
                  <a:cubicBezTo>
                    <a:pt x="1" y="30767"/>
                    <a:pt x="135" y="31978"/>
                    <a:pt x="404" y="33054"/>
                  </a:cubicBezTo>
                  <a:cubicBezTo>
                    <a:pt x="539" y="33457"/>
                    <a:pt x="808" y="33726"/>
                    <a:pt x="1077" y="33995"/>
                  </a:cubicBezTo>
                  <a:cubicBezTo>
                    <a:pt x="2287" y="32112"/>
                    <a:pt x="3094" y="29960"/>
                    <a:pt x="3363" y="27808"/>
                  </a:cubicBezTo>
                  <a:lnTo>
                    <a:pt x="4843" y="20007"/>
                  </a:lnTo>
                  <a:cubicBezTo>
                    <a:pt x="6188" y="13417"/>
                    <a:pt x="6860" y="6826"/>
                    <a:pt x="6860" y="101"/>
                  </a:cubicBezTo>
                  <a:cubicBezTo>
                    <a:pt x="6726" y="34"/>
                    <a:pt x="6524" y="0"/>
                    <a:pt x="6322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650275" y="3237450"/>
              <a:ext cx="87450" cy="833925"/>
            </a:xfrm>
            <a:custGeom>
              <a:avLst/>
              <a:gdLst/>
              <a:ahLst/>
              <a:cxnLst/>
              <a:rect l="l" t="t" r="r" b="b"/>
              <a:pathLst>
                <a:path w="3498" h="33357" extrusionOk="0">
                  <a:moveTo>
                    <a:pt x="1614" y="0"/>
                  </a:moveTo>
                  <a:cubicBezTo>
                    <a:pt x="404" y="1345"/>
                    <a:pt x="0" y="3228"/>
                    <a:pt x="404" y="4977"/>
                  </a:cubicBezTo>
                  <a:cubicBezTo>
                    <a:pt x="1076" y="12509"/>
                    <a:pt x="1211" y="20041"/>
                    <a:pt x="807" y="27707"/>
                  </a:cubicBezTo>
                  <a:cubicBezTo>
                    <a:pt x="538" y="29456"/>
                    <a:pt x="269" y="31339"/>
                    <a:pt x="1614" y="33087"/>
                  </a:cubicBezTo>
                  <a:lnTo>
                    <a:pt x="1883" y="33356"/>
                  </a:lnTo>
                  <a:cubicBezTo>
                    <a:pt x="2825" y="29456"/>
                    <a:pt x="3363" y="25286"/>
                    <a:pt x="3363" y="21251"/>
                  </a:cubicBezTo>
                  <a:cubicBezTo>
                    <a:pt x="3497" y="14526"/>
                    <a:pt x="2825" y="7801"/>
                    <a:pt x="2556" y="1076"/>
                  </a:cubicBezTo>
                  <a:cubicBezTo>
                    <a:pt x="2825" y="135"/>
                    <a:pt x="2287" y="0"/>
                    <a:pt x="1614" y="0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327475" y="4249550"/>
              <a:ext cx="94175" cy="443875"/>
            </a:xfrm>
            <a:custGeom>
              <a:avLst/>
              <a:gdLst/>
              <a:ahLst/>
              <a:cxnLst/>
              <a:rect l="l" t="t" r="r" b="b"/>
              <a:pathLst>
                <a:path w="3767" h="17755" extrusionOk="0">
                  <a:moveTo>
                    <a:pt x="2421" y="1"/>
                  </a:moveTo>
                  <a:cubicBezTo>
                    <a:pt x="1076" y="5515"/>
                    <a:pt x="1076" y="11299"/>
                    <a:pt x="0" y="16948"/>
                  </a:cubicBezTo>
                  <a:lnTo>
                    <a:pt x="1749" y="17755"/>
                  </a:lnTo>
                  <a:lnTo>
                    <a:pt x="2152" y="17486"/>
                  </a:lnTo>
                  <a:cubicBezTo>
                    <a:pt x="2556" y="16544"/>
                    <a:pt x="2690" y="15468"/>
                    <a:pt x="2690" y="14527"/>
                  </a:cubicBezTo>
                  <a:cubicBezTo>
                    <a:pt x="2690" y="14123"/>
                    <a:pt x="2825" y="13585"/>
                    <a:pt x="2959" y="13182"/>
                  </a:cubicBezTo>
                  <a:lnTo>
                    <a:pt x="2959" y="12644"/>
                  </a:lnTo>
                  <a:cubicBezTo>
                    <a:pt x="2959" y="12509"/>
                    <a:pt x="2959" y="12375"/>
                    <a:pt x="2959" y="12240"/>
                  </a:cubicBezTo>
                  <a:cubicBezTo>
                    <a:pt x="2825" y="11702"/>
                    <a:pt x="2690" y="11299"/>
                    <a:pt x="2690" y="10895"/>
                  </a:cubicBezTo>
                  <a:cubicBezTo>
                    <a:pt x="2690" y="10357"/>
                    <a:pt x="2690" y="9954"/>
                    <a:pt x="2825" y="9550"/>
                  </a:cubicBezTo>
                  <a:cubicBezTo>
                    <a:pt x="2825" y="9147"/>
                    <a:pt x="2959" y="8878"/>
                    <a:pt x="2959" y="8609"/>
                  </a:cubicBezTo>
                  <a:cubicBezTo>
                    <a:pt x="3363" y="7264"/>
                    <a:pt x="3497" y="5919"/>
                    <a:pt x="3497" y="4574"/>
                  </a:cubicBezTo>
                  <a:cubicBezTo>
                    <a:pt x="3497" y="3901"/>
                    <a:pt x="3632" y="3229"/>
                    <a:pt x="3766" y="2556"/>
                  </a:cubicBezTo>
                  <a:cubicBezTo>
                    <a:pt x="3766" y="1615"/>
                    <a:pt x="3497" y="808"/>
                    <a:pt x="2825" y="135"/>
                  </a:cubicBezTo>
                  <a:lnTo>
                    <a:pt x="2421" y="1"/>
                  </a:lnTo>
                  <a:close/>
                </a:path>
              </a:pathLst>
            </a:custGeom>
            <a:solidFill>
              <a:srgbClr val="397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445150" y="3805700"/>
              <a:ext cx="131175" cy="215225"/>
            </a:xfrm>
            <a:custGeom>
              <a:avLst/>
              <a:gdLst/>
              <a:ahLst/>
              <a:cxnLst/>
              <a:rect l="l" t="t" r="r" b="b"/>
              <a:pathLst>
                <a:path w="5247" h="8609" extrusionOk="0">
                  <a:moveTo>
                    <a:pt x="1749" y="1"/>
                  </a:moveTo>
                  <a:cubicBezTo>
                    <a:pt x="673" y="2153"/>
                    <a:pt x="135" y="4708"/>
                    <a:pt x="1" y="7264"/>
                  </a:cubicBezTo>
                  <a:lnTo>
                    <a:pt x="270" y="7667"/>
                  </a:lnTo>
                  <a:cubicBezTo>
                    <a:pt x="539" y="7802"/>
                    <a:pt x="808" y="7936"/>
                    <a:pt x="1077" y="8071"/>
                  </a:cubicBezTo>
                  <a:cubicBezTo>
                    <a:pt x="1615" y="8205"/>
                    <a:pt x="2287" y="8340"/>
                    <a:pt x="2825" y="8609"/>
                  </a:cubicBezTo>
                  <a:cubicBezTo>
                    <a:pt x="3094" y="8609"/>
                    <a:pt x="3498" y="8609"/>
                    <a:pt x="3767" y="8474"/>
                  </a:cubicBezTo>
                  <a:cubicBezTo>
                    <a:pt x="4439" y="8071"/>
                    <a:pt x="4977" y="7398"/>
                    <a:pt x="5246" y="6591"/>
                  </a:cubicBezTo>
                  <a:cubicBezTo>
                    <a:pt x="5246" y="6322"/>
                    <a:pt x="5246" y="6053"/>
                    <a:pt x="5246" y="5650"/>
                  </a:cubicBezTo>
                  <a:cubicBezTo>
                    <a:pt x="4977" y="5381"/>
                    <a:pt x="4574" y="5112"/>
                    <a:pt x="4170" y="4843"/>
                  </a:cubicBezTo>
                  <a:cubicBezTo>
                    <a:pt x="3901" y="4708"/>
                    <a:pt x="3632" y="4574"/>
                    <a:pt x="3363" y="4439"/>
                  </a:cubicBezTo>
                  <a:lnTo>
                    <a:pt x="2556" y="4439"/>
                  </a:lnTo>
                  <a:lnTo>
                    <a:pt x="2556" y="4843"/>
                  </a:lnTo>
                  <a:lnTo>
                    <a:pt x="2422" y="4439"/>
                  </a:lnTo>
                  <a:cubicBezTo>
                    <a:pt x="2691" y="4439"/>
                    <a:pt x="2825" y="4170"/>
                    <a:pt x="2960" y="4036"/>
                  </a:cubicBezTo>
                  <a:cubicBezTo>
                    <a:pt x="2960" y="3767"/>
                    <a:pt x="2960" y="3498"/>
                    <a:pt x="2960" y="3229"/>
                  </a:cubicBezTo>
                  <a:cubicBezTo>
                    <a:pt x="2825" y="2825"/>
                    <a:pt x="2825" y="2422"/>
                    <a:pt x="2960" y="2018"/>
                  </a:cubicBezTo>
                  <a:cubicBezTo>
                    <a:pt x="2825" y="1480"/>
                    <a:pt x="2422" y="1077"/>
                    <a:pt x="2018" y="808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404800" y="3987275"/>
              <a:ext cx="94175" cy="186300"/>
            </a:xfrm>
            <a:custGeom>
              <a:avLst/>
              <a:gdLst/>
              <a:ahLst/>
              <a:cxnLst/>
              <a:rect l="l" t="t" r="r" b="b"/>
              <a:pathLst>
                <a:path w="3767" h="7452" extrusionOk="0">
                  <a:moveTo>
                    <a:pt x="1749" y="1"/>
                  </a:moveTo>
                  <a:cubicBezTo>
                    <a:pt x="539" y="2153"/>
                    <a:pt x="1" y="4708"/>
                    <a:pt x="135" y="7129"/>
                  </a:cubicBezTo>
                  <a:cubicBezTo>
                    <a:pt x="234" y="7326"/>
                    <a:pt x="476" y="7451"/>
                    <a:pt x="705" y="7451"/>
                  </a:cubicBezTo>
                  <a:cubicBezTo>
                    <a:pt x="789" y="7451"/>
                    <a:pt x="870" y="7434"/>
                    <a:pt x="942" y="7398"/>
                  </a:cubicBezTo>
                  <a:cubicBezTo>
                    <a:pt x="1480" y="6726"/>
                    <a:pt x="2018" y="6053"/>
                    <a:pt x="2153" y="5246"/>
                  </a:cubicBezTo>
                  <a:cubicBezTo>
                    <a:pt x="3767" y="3901"/>
                    <a:pt x="3632" y="1346"/>
                    <a:pt x="2018" y="135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384625" y="4165500"/>
              <a:ext cx="74000" cy="84075"/>
            </a:xfrm>
            <a:custGeom>
              <a:avLst/>
              <a:gdLst/>
              <a:ahLst/>
              <a:cxnLst/>
              <a:rect l="l" t="t" r="r" b="b"/>
              <a:pathLst>
                <a:path w="2960" h="3363" extrusionOk="0">
                  <a:moveTo>
                    <a:pt x="942" y="0"/>
                  </a:moveTo>
                  <a:cubicBezTo>
                    <a:pt x="1" y="942"/>
                    <a:pt x="404" y="2287"/>
                    <a:pt x="135" y="3363"/>
                  </a:cubicBezTo>
                  <a:lnTo>
                    <a:pt x="404" y="3363"/>
                  </a:lnTo>
                  <a:cubicBezTo>
                    <a:pt x="2825" y="2690"/>
                    <a:pt x="2960" y="1614"/>
                    <a:pt x="1077" y="135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413550" y="1956350"/>
              <a:ext cx="47100" cy="63900"/>
            </a:xfrm>
            <a:custGeom>
              <a:avLst/>
              <a:gdLst/>
              <a:ahLst/>
              <a:cxnLst/>
              <a:rect l="l" t="t" r="r" b="b"/>
              <a:pathLst>
                <a:path w="1884" h="2556" extrusionOk="0">
                  <a:moveTo>
                    <a:pt x="1" y="0"/>
                  </a:moveTo>
                  <a:cubicBezTo>
                    <a:pt x="135" y="942"/>
                    <a:pt x="808" y="1883"/>
                    <a:pt x="1615" y="2556"/>
                  </a:cubicBezTo>
                  <a:cubicBezTo>
                    <a:pt x="1884" y="942"/>
                    <a:pt x="1346" y="269"/>
                    <a:pt x="1" y="0"/>
                  </a:cubicBezTo>
                  <a:close/>
                </a:path>
              </a:pathLst>
            </a:custGeom>
            <a:solidFill>
              <a:srgbClr val="29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4258875" y="2938175"/>
              <a:ext cx="164800" cy="164800"/>
            </a:xfrm>
            <a:custGeom>
              <a:avLst/>
              <a:gdLst/>
              <a:ahLst/>
              <a:cxnLst/>
              <a:rect l="l" t="t" r="r" b="b"/>
              <a:pathLst>
                <a:path w="6592" h="6592" extrusionOk="0">
                  <a:moveTo>
                    <a:pt x="2422" y="1"/>
                  </a:moveTo>
                  <a:cubicBezTo>
                    <a:pt x="1480" y="135"/>
                    <a:pt x="673" y="404"/>
                    <a:pt x="1" y="808"/>
                  </a:cubicBezTo>
                  <a:cubicBezTo>
                    <a:pt x="1" y="2422"/>
                    <a:pt x="942" y="3767"/>
                    <a:pt x="2422" y="4439"/>
                  </a:cubicBezTo>
                  <a:cubicBezTo>
                    <a:pt x="3498" y="5112"/>
                    <a:pt x="4574" y="5919"/>
                    <a:pt x="5650" y="6591"/>
                  </a:cubicBezTo>
                  <a:cubicBezTo>
                    <a:pt x="6591" y="5919"/>
                    <a:pt x="6457" y="4977"/>
                    <a:pt x="6322" y="4170"/>
                  </a:cubicBezTo>
                  <a:cubicBezTo>
                    <a:pt x="4708" y="2960"/>
                    <a:pt x="2422" y="2556"/>
                    <a:pt x="2422" y="1"/>
                  </a:cubicBez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388000" y="4310075"/>
              <a:ext cx="47100" cy="43750"/>
            </a:xfrm>
            <a:custGeom>
              <a:avLst/>
              <a:gdLst/>
              <a:ahLst/>
              <a:cxnLst/>
              <a:rect l="l" t="t" r="r" b="b"/>
              <a:pathLst>
                <a:path w="1884" h="1750" extrusionOk="0">
                  <a:moveTo>
                    <a:pt x="942" y="1"/>
                  </a:moveTo>
                  <a:cubicBezTo>
                    <a:pt x="269" y="404"/>
                    <a:pt x="0" y="1077"/>
                    <a:pt x="135" y="1749"/>
                  </a:cubicBezTo>
                  <a:cubicBezTo>
                    <a:pt x="673" y="1211"/>
                    <a:pt x="1883" y="1077"/>
                    <a:pt x="942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509475" y="3967100"/>
              <a:ext cx="103825" cy="107100"/>
            </a:xfrm>
            <a:custGeom>
              <a:avLst/>
              <a:gdLst/>
              <a:ahLst/>
              <a:cxnLst/>
              <a:rect l="l" t="t" r="r" b="b"/>
              <a:pathLst>
                <a:path w="4153" h="4284" extrusionOk="0">
                  <a:moveTo>
                    <a:pt x="2539" y="1"/>
                  </a:moveTo>
                  <a:lnTo>
                    <a:pt x="790" y="1749"/>
                  </a:lnTo>
                  <a:cubicBezTo>
                    <a:pt x="445" y="3016"/>
                    <a:pt x="1" y="4283"/>
                    <a:pt x="1569" y="4283"/>
                  </a:cubicBezTo>
                  <a:cubicBezTo>
                    <a:pt x="1833" y="4283"/>
                    <a:pt x="2152" y="4248"/>
                    <a:pt x="2539" y="4170"/>
                  </a:cubicBezTo>
                  <a:cubicBezTo>
                    <a:pt x="2673" y="3901"/>
                    <a:pt x="2942" y="3632"/>
                    <a:pt x="3211" y="3363"/>
                  </a:cubicBezTo>
                  <a:cubicBezTo>
                    <a:pt x="3211" y="2153"/>
                    <a:pt x="3480" y="1077"/>
                    <a:pt x="415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431700" y="3987275"/>
              <a:ext cx="94175" cy="125700"/>
            </a:xfrm>
            <a:custGeom>
              <a:avLst/>
              <a:gdLst/>
              <a:ahLst/>
              <a:cxnLst/>
              <a:rect l="l" t="t" r="r" b="b"/>
              <a:pathLst>
                <a:path w="3767" h="5028" extrusionOk="0">
                  <a:moveTo>
                    <a:pt x="1615" y="1"/>
                  </a:moveTo>
                  <a:cubicBezTo>
                    <a:pt x="1077" y="404"/>
                    <a:pt x="1077" y="1211"/>
                    <a:pt x="1615" y="1615"/>
                  </a:cubicBezTo>
                  <a:cubicBezTo>
                    <a:pt x="1884" y="3229"/>
                    <a:pt x="808" y="3901"/>
                    <a:pt x="1" y="4843"/>
                  </a:cubicBezTo>
                  <a:cubicBezTo>
                    <a:pt x="462" y="4935"/>
                    <a:pt x="908" y="5027"/>
                    <a:pt x="1294" y="5027"/>
                  </a:cubicBezTo>
                  <a:cubicBezTo>
                    <a:pt x="2034" y="5027"/>
                    <a:pt x="2556" y="4689"/>
                    <a:pt x="2556" y="3363"/>
                  </a:cubicBezTo>
                  <a:cubicBezTo>
                    <a:pt x="2556" y="3094"/>
                    <a:pt x="2960" y="2691"/>
                    <a:pt x="3094" y="2422"/>
                  </a:cubicBezTo>
                  <a:cubicBezTo>
                    <a:pt x="3632" y="2018"/>
                    <a:pt x="3767" y="1346"/>
                    <a:pt x="3229" y="808"/>
                  </a:cubicBezTo>
                  <a:cubicBezTo>
                    <a:pt x="2960" y="270"/>
                    <a:pt x="2287" y="1"/>
                    <a:pt x="1615" y="1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502325" y="4007450"/>
              <a:ext cx="87450" cy="124450"/>
            </a:xfrm>
            <a:custGeom>
              <a:avLst/>
              <a:gdLst/>
              <a:ahLst/>
              <a:cxnLst/>
              <a:rect l="l" t="t" r="r" b="b"/>
              <a:pathLst>
                <a:path w="3498" h="4978" extrusionOk="0">
                  <a:moveTo>
                    <a:pt x="404" y="1"/>
                  </a:moveTo>
                  <a:lnTo>
                    <a:pt x="269" y="1615"/>
                  </a:lnTo>
                  <a:cubicBezTo>
                    <a:pt x="0" y="3094"/>
                    <a:pt x="1076" y="3901"/>
                    <a:pt x="2018" y="4977"/>
                  </a:cubicBezTo>
                  <a:cubicBezTo>
                    <a:pt x="3363" y="4439"/>
                    <a:pt x="3497" y="3632"/>
                    <a:pt x="2825" y="2422"/>
                  </a:cubicBezTo>
                  <a:cubicBezTo>
                    <a:pt x="1211" y="2422"/>
                    <a:pt x="1211" y="1211"/>
                    <a:pt x="1211" y="1"/>
                  </a:cubicBezTo>
                  <a:close/>
                </a:path>
              </a:pathLst>
            </a:custGeom>
            <a:solidFill>
              <a:srgbClr val="407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495600" y="38662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673" y="1"/>
                  </a:moveTo>
                  <a:cubicBezTo>
                    <a:pt x="135" y="270"/>
                    <a:pt x="0" y="539"/>
                    <a:pt x="673" y="808"/>
                  </a:cubicBezTo>
                  <a:cubicBezTo>
                    <a:pt x="1211" y="539"/>
                    <a:pt x="1211" y="270"/>
                    <a:pt x="67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488875" y="3906575"/>
              <a:ext cx="43725" cy="20200"/>
            </a:xfrm>
            <a:custGeom>
              <a:avLst/>
              <a:gdLst/>
              <a:ahLst/>
              <a:cxnLst/>
              <a:rect l="l" t="t" r="r" b="b"/>
              <a:pathLst>
                <a:path w="1749" h="808" extrusionOk="0">
                  <a:moveTo>
                    <a:pt x="942" y="1"/>
                  </a:moveTo>
                  <a:lnTo>
                    <a:pt x="0" y="808"/>
                  </a:lnTo>
                  <a:lnTo>
                    <a:pt x="1749" y="808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3532575" y="3926100"/>
              <a:ext cx="40375" cy="21500"/>
            </a:xfrm>
            <a:custGeom>
              <a:avLst/>
              <a:gdLst/>
              <a:ahLst/>
              <a:cxnLst/>
              <a:rect l="l" t="t" r="r" b="b"/>
              <a:pathLst>
                <a:path w="1615" h="860" extrusionOk="0">
                  <a:moveTo>
                    <a:pt x="265" y="1"/>
                  </a:moveTo>
                  <a:cubicBezTo>
                    <a:pt x="178" y="1"/>
                    <a:pt x="89" y="9"/>
                    <a:pt x="1" y="27"/>
                  </a:cubicBezTo>
                  <a:cubicBezTo>
                    <a:pt x="234" y="494"/>
                    <a:pt x="772" y="860"/>
                    <a:pt x="1350" y="860"/>
                  </a:cubicBezTo>
                  <a:cubicBezTo>
                    <a:pt x="1438" y="860"/>
                    <a:pt x="1526" y="851"/>
                    <a:pt x="1615" y="834"/>
                  </a:cubicBezTo>
                  <a:cubicBezTo>
                    <a:pt x="1381" y="367"/>
                    <a:pt x="843" y="1"/>
                    <a:pt x="265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3451875" y="398727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808" y="1"/>
                  </a:moveTo>
                  <a:cubicBezTo>
                    <a:pt x="539" y="1"/>
                    <a:pt x="404" y="135"/>
                    <a:pt x="135" y="135"/>
                  </a:cubicBezTo>
                  <a:cubicBezTo>
                    <a:pt x="1" y="673"/>
                    <a:pt x="270" y="1346"/>
                    <a:pt x="808" y="1615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3482150" y="39267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0" y="135"/>
                    <a:pt x="135" y="270"/>
                    <a:pt x="135" y="404"/>
                  </a:cubicBezTo>
                  <a:cubicBezTo>
                    <a:pt x="269" y="404"/>
                    <a:pt x="404" y="135"/>
                    <a:pt x="404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3408175" y="4276550"/>
              <a:ext cx="131150" cy="383250"/>
            </a:xfrm>
            <a:custGeom>
              <a:avLst/>
              <a:gdLst/>
              <a:ahLst/>
              <a:cxnLst/>
              <a:rect l="l" t="t" r="r" b="b"/>
              <a:pathLst>
                <a:path w="5246" h="15330" extrusionOk="0">
                  <a:moveTo>
                    <a:pt x="3502" y="0"/>
                  </a:moveTo>
                  <a:cubicBezTo>
                    <a:pt x="2788" y="0"/>
                    <a:pt x="2271" y="515"/>
                    <a:pt x="2018" y="1611"/>
                  </a:cubicBezTo>
                  <a:cubicBezTo>
                    <a:pt x="1883" y="2821"/>
                    <a:pt x="1749" y="4032"/>
                    <a:pt x="1749" y="5377"/>
                  </a:cubicBezTo>
                  <a:lnTo>
                    <a:pt x="942" y="6184"/>
                  </a:lnTo>
                  <a:cubicBezTo>
                    <a:pt x="807" y="6184"/>
                    <a:pt x="673" y="6184"/>
                    <a:pt x="673" y="6453"/>
                  </a:cubicBezTo>
                  <a:cubicBezTo>
                    <a:pt x="673" y="6587"/>
                    <a:pt x="673" y="6856"/>
                    <a:pt x="942" y="6991"/>
                  </a:cubicBezTo>
                  <a:cubicBezTo>
                    <a:pt x="1211" y="8201"/>
                    <a:pt x="0" y="9546"/>
                    <a:pt x="942" y="10891"/>
                  </a:cubicBezTo>
                  <a:cubicBezTo>
                    <a:pt x="942" y="11564"/>
                    <a:pt x="269" y="11429"/>
                    <a:pt x="135" y="11833"/>
                  </a:cubicBezTo>
                  <a:lnTo>
                    <a:pt x="135" y="13447"/>
                  </a:lnTo>
                  <a:cubicBezTo>
                    <a:pt x="404" y="13716"/>
                    <a:pt x="673" y="13985"/>
                    <a:pt x="942" y="14254"/>
                  </a:cubicBezTo>
                  <a:lnTo>
                    <a:pt x="942" y="15061"/>
                  </a:lnTo>
                  <a:cubicBezTo>
                    <a:pt x="1211" y="15195"/>
                    <a:pt x="1614" y="15330"/>
                    <a:pt x="2018" y="15330"/>
                  </a:cubicBezTo>
                  <a:cubicBezTo>
                    <a:pt x="2825" y="14792"/>
                    <a:pt x="3228" y="14254"/>
                    <a:pt x="2556" y="13312"/>
                  </a:cubicBezTo>
                  <a:cubicBezTo>
                    <a:pt x="2421" y="13312"/>
                    <a:pt x="2421" y="13312"/>
                    <a:pt x="2287" y="13178"/>
                  </a:cubicBezTo>
                  <a:cubicBezTo>
                    <a:pt x="2287" y="12909"/>
                    <a:pt x="2287" y="12774"/>
                    <a:pt x="2556" y="12640"/>
                  </a:cubicBezTo>
                  <a:lnTo>
                    <a:pt x="3363" y="11833"/>
                  </a:lnTo>
                  <a:cubicBezTo>
                    <a:pt x="3632" y="11564"/>
                    <a:pt x="3766" y="11160"/>
                    <a:pt x="4035" y="10891"/>
                  </a:cubicBezTo>
                  <a:cubicBezTo>
                    <a:pt x="4573" y="9412"/>
                    <a:pt x="2152" y="9815"/>
                    <a:pt x="2287" y="8067"/>
                  </a:cubicBezTo>
                  <a:cubicBezTo>
                    <a:pt x="4842" y="7932"/>
                    <a:pt x="5246" y="6453"/>
                    <a:pt x="5246" y="4032"/>
                  </a:cubicBezTo>
                  <a:cubicBezTo>
                    <a:pt x="5111" y="2956"/>
                    <a:pt x="3901" y="1745"/>
                    <a:pt x="4977" y="535"/>
                  </a:cubicBezTo>
                  <a:cubicBezTo>
                    <a:pt x="4424" y="183"/>
                    <a:pt x="3928" y="0"/>
                    <a:pt x="3502" y="0"/>
                  </a:cubicBezTo>
                  <a:close/>
                </a:path>
              </a:pathLst>
            </a:custGeom>
            <a:solidFill>
              <a:srgbClr val="397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3552750" y="3846050"/>
              <a:ext cx="80725" cy="56050"/>
            </a:xfrm>
            <a:custGeom>
              <a:avLst/>
              <a:gdLst/>
              <a:ahLst/>
              <a:cxnLst/>
              <a:rect l="l" t="t" r="r" b="b"/>
              <a:pathLst>
                <a:path w="3229" h="2242" extrusionOk="0">
                  <a:moveTo>
                    <a:pt x="2422" y="1"/>
                  </a:moveTo>
                  <a:cubicBezTo>
                    <a:pt x="1749" y="1"/>
                    <a:pt x="1077" y="270"/>
                    <a:pt x="808" y="808"/>
                  </a:cubicBezTo>
                  <a:cubicBezTo>
                    <a:pt x="270" y="1077"/>
                    <a:pt x="1" y="1615"/>
                    <a:pt x="404" y="2018"/>
                  </a:cubicBezTo>
                  <a:cubicBezTo>
                    <a:pt x="641" y="2176"/>
                    <a:pt x="854" y="2241"/>
                    <a:pt x="1054" y="2241"/>
                  </a:cubicBezTo>
                  <a:cubicBezTo>
                    <a:pt x="1538" y="2241"/>
                    <a:pt x="1946" y="1861"/>
                    <a:pt x="2422" y="1480"/>
                  </a:cubicBezTo>
                  <a:cubicBezTo>
                    <a:pt x="3229" y="1077"/>
                    <a:pt x="2960" y="539"/>
                    <a:pt x="2422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562850" y="380570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404" y="1"/>
                  </a:moveTo>
                  <a:cubicBezTo>
                    <a:pt x="269" y="1"/>
                    <a:pt x="135" y="1"/>
                    <a:pt x="135" y="270"/>
                  </a:cubicBezTo>
                  <a:cubicBezTo>
                    <a:pt x="0" y="404"/>
                    <a:pt x="135" y="539"/>
                    <a:pt x="269" y="808"/>
                  </a:cubicBezTo>
                  <a:lnTo>
                    <a:pt x="269" y="2422"/>
                  </a:lnTo>
                  <a:cubicBezTo>
                    <a:pt x="358" y="2439"/>
                    <a:pt x="446" y="2448"/>
                    <a:pt x="534" y="2448"/>
                  </a:cubicBezTo>
                  <a:cubicBezTo>
                    <a:pt x="1114" y="2448"/>
                    <a:pt x="1667" y="2082"/>
                    <a:pt x="2018" y="1615"/>
                  </a:cubicBezTo>
                  <a:cubicBezTo>
                    <a:pt x="2018" y="1346"/>
                    <a:pt x="2018" y="1077"/>
                    <a:pt x="2018" y="808"/>
                  </a:cubicBezTo>
                  <a:cubicBezTo>
                    <a:pt x="1614" y="539"/>
                    <a:pt x="1614" y="1"/>
                    <a:pt x="1211" y="1"/>
                  </a:cubicBezTo>
                  <a:close/>
                </a:path>
              </a:pathLst>
            </a:custGeom>
            <a:solidFill>
              <a:srgbClr val="367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3613275" y="3953000"/>
              <a:ext cx="23575" cy="14975"/>
            </a:xfrm>
            <a:custGeom>
              <a:avLst/>
              <a:gdLst/>
              <a:ahLst/>
              <a:cxnLst/>
              <a:rect l="l" t="t" r="r" b="b"/>
              <a:pathLst>
                <a:path w="943" h="599" extrusionOk="0">
                  <a:moveTo>
                    <a:pt x="732" y="0"/>
                  </a:moveTo>
                  <a:cubicBezTo>
                    <a:pt x="534" y="0"/>
                    <a:pt x="117" y="333"/>
                    <a:pt x="1" y="565"/>
                  </a:cubicBezTo>
                  <a:cubicBezTo>
                    <a:pt x="34" y="548"/>
                    <a:pt x="76" y="542"/>
                    <a:pt x="124" y="542"/>
                  </a:cubicBezTo>
                  <a:cubicBezTo>
                    <a:pt x="266" y="542"/>
                    <a:pt x="455" y="598"/>
                    <a:pt x="606" y="598"/>
                  </a:cubicBezTo>
                  <a:cubicBezTo>
                    <a:pt x="808" y="598"/>
                    <a:pt x="942" y="498"/>
                    <a:pt x="808" y="27"/>
                  </a:cubicBezTo>
                  <a:cubicBezTo>
                    <a:pt x="789" y="8"/>
                    <a:pt x="763" y="0"/>
                    <a:pt x="732" y="0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3572925" y="4051175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1" y="673"/>
                  </a:moveTo>
                  <a:lnTo>
                    <a:pt x="673" y="0"/>
                  </a:lnTo>
                  <a:close/>
                </a:path>
              </a:pathLst>
            </a:custGeom>
            <a:solidFill>
              <a:srgbClr val="407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3112275" y="471375"/>
              <a:ext cx="1554700" cy="1847150"/>
            </a:xfrm>
            <a:custGeom>
              <a:avLst/>
              <a:gdLst/>
              <a:ahLst/>
              <a:cxnLst/>
              <a:rect l="l" t="t" r="r" b="b"/>
              <a:pathLst>
                <a:path w="62188" h="73886" extrusionOk="0">
                  <a:moveTo>
                    <a:pt x="21748" y="0"/>
                  </a:moveTo>
                  <a:cubicBezTo>
                    <a:pt x="20973" y="0"/>
                    <a:pt x="20317" y="463"/>
                    <a:pt x="19906" y="1833"/>
                  </a:cubicBezTo>
                  <a:cubicBezTo>
                    <a:pt x="19772" y="2102"/>
                    <a:pt x="19772" y="2237"/>
                    <a:pt x="19906" y="2506"/>
                  </a:cubicBezTo>
                  <a:cubicBezTo>
                    <a:pt x="15871" y="4658"/>
                    <a:pt x="15199" y="9231"/>
                    <a:pt x="12643" y="12324"/>
                  </a:cubicBezTo>
                  <a:cubicBezTo>
                    <a:pt x="12509" y="12728"/>
                    <a:pt x="12240" y="12862"/>
                    <a:pt x="11971" y="13131"/>
                  </a:cubicBezTo>
                  <a:cubicBezTo>
                    <a:pt x="7936" y="19318"/>
                    <a:pt x="4439" y="25774"/>
                    <a:pt x="1345" y="32499"/>
                  </a:cubicBezTo>
                  <a:cubicBezTo>
                    <a:pt x="0" y="34786"/>
                    <a:pt x="135" y="37610"/>
                    <a:pt x="1614" y="39897"/>
                  </a:cubicBezTo>
                  <a:cubicBezTo>
                    <a:pt x="2063" y="40614"/>
                    <a:pt x="2571" y="41391"/>
                    <a:pt x="3338" y="41391"/>
                  </a:cubicBezTo>
                  <a:cubicBezTo>
                    <a:pt x="3722" y="41391"/>
                    <a:pt x="4170" y="41197"/>
                    <a:pt x="4708" y="40704"/>
                  </a:cubicBezTo>
                  <a:cubicBezTo>
                    <a:pt x="6322" y="39762"/>
                    <a:pt x="6725" y="37879"/>
                    <a:pt x="8070" y="36669"/>
                  </a:cubicBezTo>
                  <a:cubicBezTo>
                    <a:pt x="11433" y="31423"/>
                    <a:pt x="13854" y="25909"/>
                    <a:pt x="16813" y="20529"/>
                  </a:cubicBezTo>
                  <a:cubicBezTo>
                    <a:pt x="17216" y="19453"/>
                    <a:pt x="17754" y="18377"/>
                    <a:pt x="18427" y="17435"/>
                  </a:cubicBezTo>
                  <a:cubicBezTo>
                    <a:pt x="19625" y="15638"/>
                    <a:pt x="20864" y="14717"/>
                    <a:pt x="22192" y="14717"/>
                  </a:cubicBezTo>
                  <a:cubicBezTo>
                    <a:pt x="23249" y="14717"/>
                    <a:pt x="24363" y="15301"/>
                    <a:pt x="25555" y="16494"/>
                  </a:cubicBezTo>
                  <a:cubicBezTo>
                    <a:pt x="29590" y="22412"/>
                    <a:pt x="33222" y="28464"/>
                    <a:pt x="36181" y="34920"/>
                  </a:cubicBezTo>
                  <a:cubicBezTo>
                    <a:pt x="37795" y="38686"/>
                    <a:pt x="39678" y="42318"/>
                    <a:pt x="41830" y="45949"/>
                  </a:cubicBezTo>
                  <a:cubicBezTo>
                    <a:pt x="43309" y="48236"/>
                    <a:pt x="44654" y="50791"/>
                    <a:pt x="45730" y="53347"/>
                  </a:cubicBezTo>
                  <a:cubicBezTo>
                    <a:pt x="48017" y="58054"/>
                    <a:pt x="50303" y="62896"/>
                    <a:pt x="52186" y="67873"/>
                  </a:cubicBezTo>
                  <a:cubicBezTo>
                    <a:pt x="53666" y="71504"/>
                    <a:pt x="56759" y="72580"/>
                    <a:pt x="59718" y="73791"/>
                  </a:cubicBezTo>
                  <a:cubicBezTo>
                    <a:pt x="59912" y="73855"/>
                    <a:pt x="60110" y="73885"/>
                    <a:pt x="60302" y="73885"/>
                  </a:cubicBezTo>
                  <a:cubicBezTo>
                    <a:pt x="61311" y="73885"/>
                    <a:pt x="62187" y="73059"/>
                    <a:pt x="61736" y="72042"/>
                  </a:cubicBezTo>
                  <a:cubicBezTo>
                    <a:pt x="60660" y="69218"/>
                    <a:pt x="61063" y="66259"/>
                    <a:pt x="60660" y="63434"/>
                  </a:cubicBezTo>
                  <a:cubicBezTo>
                    <a:pt x="59853" y="60475"/>
                    <a:pt x="58777" y="57651"/>
                    <a:pt x="57297" y="54961"/>
                  </a:cubicBezTo>
                  <a:cubicBezTo>
                    <a:pt x="56490" y="54692"/>
                    <a:pt x="56759" y="53885"/>
                    <a:pt x="56356" y="53347"/>
                  </a:cubicBezTo>
                  <a:cubicBezTo>
                    <a:pt x="54204" y="50657"/>
                    <a:pt x="52590" y="47563"/>
                    <a:pt x="51514" y="44335"/>
                  </a:cubicBezTo>
                  <a:cubicBezTo>
                    <a:pt x="50976" y="42049"/>
                    <a:pt x="48689" y="40569"/>
                    <a:pt x="48286" y="38148"/>
                  </a:cubicBezTo>
                  <a:cubicBezTo>
                    <a:pt x="47613" y="37341"/>
                    <a:pt x="47075" y="36534"/>
                    <a:pt x="46537" y="35727"/>
                  </a:cubicBezTo>
                  <a:cubicBezTo>
                    <a:pt x="45999" y="35324"/>
                    <a:pt x="46134" y="34517"/>
                    <a:pt x="45865" y="33979"/>
                  </a:cubicBezTo>
                  <a:cubicBezTo>
                    <a:pt x="44251" y="29540"/>
                    <a:pt x="40485" y="26178"/>
                    <a:pt x="37929" y="22546"/>
                  </a:cubicBezTo>
                  <a:cubicBezTo>
                    <a:pt x="35508" y="18915"/>
                    <a:pt x="32280" y="15956"/>
                    <a:pt x="29859" y="12190"/>
                  </a:cubicBezTo>
                  <a:cubicBezTo>
                    <a:pt x="29321" y="11114"/>
                    <a:pt x="28783" y="9903"/>
                    <a:pt x="27573" y="9500"/>
                  </a:cubicBezTo>
                  <a:cubicBezTo>
                    <a:pt x="24076" y="8020"/>
                    <a:pt x="23403" y="5465"/>
                    <a:pt x="24345" y="2102"/>
                  </a:cubicBezTo>
                  <a:cubicBezTo>
                    <a:pt x="24479" y="1699"/>
                    <a:pt x="24210" y="1295"/>
                    <a:pt x="24210" y="892"/>
                  </a:cubicBezTo>
                  <a:cubicBezTo>
                    <a:pt x="23352" y="430"/>
                    <a:pt x="22494" y="0"/>
                    <a:pt x="21748" y="0"/>
                  </a:cubicBezTo>
                  <a:close/>
                </a:path>
              </a:pathLst>
            </a:custGeom>
            <a:solidFill>
              <a:srgbClr val="135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909175" y="1932800"/>
              <a:ext cx="450600" cy="1035675"/>
            </a:xfrm>
            <a:custGeom>
              <a:avLst/>
              <a:gdLst/>
              <a:ahLst/>
              <a:cxnLst/>
              <a:rect l="l" t="t" r="r" b="b"/>
              <a:pathLst>
                <a:path w="18024" h="41427" extrusionOk="0">
                  <a:moveTo>
                    <a:pt x="3767" y="1"/>
                  </a:moveTo>
                  <a:cubicBezTo>
                    <a:pt x="1346" y="270"/>
                    <a:pt x="1" y="1480"/>
                    <a:pt x="404" y="4170"/>
                  </a:cubicBezTo>
                  <a:cubicBezTo>
                    <a:pt x="673" y="5246"/>
                    <a:pt x="1749" y="5919"/>
                    <a:pt x="1615" y="7129"/>
                  </a:cubicBezTo>
                  <a:cubicBezTo>
                    <a:pt x="1480" y="8743"/>
                    <a:pt x="1480" y="10357"/>
                    <a:pt x="1884" y="11971"/>
                  </a:cubicBezTo>
                  <a:cubicBezTo>
                    <a:pt x="2153" y="13182"/>
                    <a:pt x="2691" y="14258"/>
                    <a:pt x="3363" y="15334"/>
                  </a:cubicBezTo>
                  <a:cubicBezTo>
                    <a:pt x="7802" y="21924"/>
                    <a:pt x="8743" y="29725"/>
                    <a:pt x="10626" y="37123"/>
                  </a:cubicBezTo>
                  <a:cubicBezTo>
                    <a:pt x="11702" y="37929"/>
                    <a:pt x="11568" y="39409"/>
                    <a:pt x="12509" y="40350"/>
                  </a:cubicBezTo>
                  <a:cubicBezTo>
                    <a:pt x="12644" y="40485"/>
                    <a:pt x="12913" y="40754"/>
                    <a:pt x="13182" y="41023"/>
                  </a:cubicBezTo>
                  <a:cubicBezTo>
                    <a:pt x="13585" y="41157"/>
                    <a:pt x="13854" y="41292"/>
                    <a:pt x="14258" y="41426"/>
                  </a:cubicBezTo>
                  <a:cubicBezTo>
                    <a:pt x="14796" y="41426"/>
                    <a:pt x="15468" y="41157"/>
                    <a:pt x="16141" y="40888"/>
                  </a:cubicBezTo>
                  <a:cubicBezTo>
                    <a:pt x="16410" y="40754"/>
                    <a:pt x="16679" y="40485"/>
                    <a:pt x="16948" y="40350"/>
                  </a:cubicBezTo>
                  <a:cubicBezTo>
                    <a:pt x="17217" y="39947"/>
                    <a:pt x="17486" y="39543"/>
                    <a:pt x="17620" y="39140"/>
                  </a:cubicBezTo>
                  <a:cubicBezTo>
                    <a:pt x="17620" y="38736"/>
                    <a:pt x="17620" y="38467"/>
                    <a:pt x="17620" y="38198"/>
                  </a:cubicBezTo>
                  <a:cubicBezTo>
                    <a:pt x="17755" y="37392"/>
                    <a:pt x="17755" y="36585"/>
                    <a:pt x="17755" y="35778"/>
                  </a:cubicBezTo>
                  <a:cubicBezTo>
                    <a:pt x="17217" y="34298"/>
                    <a:pt x="18024" y="32819"/>
                    <a:pt x="17217" y="31474"/>
                  </a:cubicBezTo>
                  <a:cubicBezTo>
                    <a:pt x="16410" y="27035"/>
                    <a:pt x="15334" y="22731"/>
                    <a:pt x="13989" y="18427"/>
                  </a:cubicBezTo>
                  <a:cubicBezTo>
                    <a:pt x="12778" y="16948"/>
                    <a:pt x="11971" y="15065"/>
                    <a:pt x="11433" y="13047"/>
                  </a:cubicBezTo>
                  <a:cubicBezTo>
                    <a:pt x="10223" y="8474"/>
                    <a:pt x="7936" y="4036"/>
                    <a:pt x="4977" y="270"/>
                  </a:cubicBezTo>
                  <a:cubicBezTo>
                    <a:pt x="4574" y="135"/>
                    <a:pt x="4170" y="1"/>
                    <a:pt x="3767" y="1"/>
                  </a:cubicBezTo>
                  <a:close/>
                </a:path>
              </a:pathLst>
            </a:custGeom>
            <a:solidFill>
              <a:srgbClr val="175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3926000" y="3696800"/>
              <a:ext cx="269025" cy="549175"/>
            </a:xfrm>
            <a:custGeom>
              <a:avLst/>
              <a:gdLst/>
              <a:ahLst/>
              <a:cxnLst/>
              <a:rect l="l" t="t" r="r" b="b"/>
              <a:pathLst>
                <a:path w="10761" h="21967" extrusionOk="0">
                  <a:moveTo>
                    <a:pt x="913" y="0"/>
                  </a:moveTo>
                  <a:cubicBezTo>
                    <a:pt x="663" y="0"/>
                    <a:pt x="466" y="125"/>
                    <a:pt x="269" y="322"/>
                  </a:cubicBezTo>
                  <a:cubicBezTo>
                    <a:pt x="135" y="456"/>
                    <a:pt x="0" y="456"/>
                    <a:pt x="0" y="591"/>
                  </a:cubicBezTo>
                  <a:cubicBezTo>
                    <a:pt x="0" y="7585"/>
                    <a:pt x="2690" y="13906"/>
                    <a:pt x="4573" y="20362"/>
                  </a:cubicBezTo>
                  <a:cubicBezTo>
                    <a:pt x="4662" y="21341"/>
                    <a:pt x="5516" y="21966"/>
                    <a:pt x="6396" y="21966"/>
                  </a:cubicBezTo>
                  <a:cubicBezTo>
                    <a:pt x="6846" y="21966"/>
                    <a:pt x="7302" y="21803"/>
                    <a:pt x="7667" y="21438"/>
                  </a:cubicBezTo>
                  <a:cubicBezTo>
                    <a:pt x="8070" y="20631"/>
                    <a:pt x="8474" y="19824"/>
                    <a:pt x="8877" y="18883"/>
                  </a:cubicBezTo>
                  <a:cubicBezTo>
                    <a:pt x="10088" y="14579"/>
                    <a:pt x="8608" y="10275"/>
                    <a:pt x="8877" y="5971"/>
                  </a:cubicBezTo>
                  <a:cubicBezTo>
                    <a:pt x="8877" y="4760"/>
                    <a:pt x="10760" y="1398"/>
                    <a:pt x="6860" y="1263"/>
                  </a:cubicBezTo>
                  <a:cubicBezTo>
                    <a:pt x="6680" y="1532"/>
                    <a:pt x="6501" y="1622"/>
                    <a:pt x="6322" y="1622"/>
                  </a:cubicBezTo>
                  <a:cubicBezTo>
                    <a:pt x="5963" y="1622"/>
                    <a:pt x="5604" y="1263"/>
                    <a:pt x="5246" y="1263"/>
                  </a:cubicBezTo>
                  <a:cubicBezTo>
                    <a:pt x="5168" y="1270"/>
                    <a:pt x="5091" y="1274"/>
                    <a:pt x="5015" y="1274"/>
                  </a:cubicBezTo>
                  <a:cubicBezTo>
                    <a:pt x="3639" y="1274"/>
                    <a:pt x="2485" y="180"/>
                    <a:pt x="1211" y="53"/>
                  </a:cubicBezTo>
                  <a:cubicBezTo>
                    <a:pt x="1103" y="17"/>
                    <a:pt x="1004" y="0"/>
                    <a:pt x="913" y="0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791500" y="2934650"/>
              <a:ext cx="242125" cy="770200"/>
            </a:xfrm>
            <a:custGeom>
              <a:avLst/>
              <a:gdLst/>
              <a:ahLst/>
              <a:cxnLst/>
              <a:rect l="l" t="t" r="r" b="b"/>
              <a:pathLst>
                <a:path w="9685" h="30808" extrusionOk="0">
                  <a:moveTo>
                    <a:pt x="1142" y="0"/>
                  </a:moveTo>
                  <a:cubicBezTo>
                    <a:pt x="908" y="0"/>
                    <a:pt x="622" y="44"/>
                    <a:pt x="269" y="142"/>
                  </a:cubicBezTo>
                  <a:lnTo>
                    <a:pt x="0" y="411"/>
                  </a:lnTo>
                  <a:cubicBezTo>
                    <a:pt x="135" y="1890"/>
                    <a:pt x="135" y="3370"/>
                    <a:pt x="404" y="4715"/>
                  </a:cubicBezTo>
                  <a:cubicBezTo>
                    <a:pt x="807" y="7674"/>
                    <a:pt x="1480" y="10498"/>
                    <a:pt x="1883" y="13323"/>
                  </a:cubicBezTo>
                  <a:cubicBezTo>
                    <a:pt x="2421" y="19375"/>
                    <a:pt x="2825" y="25293"/>
                    <a:pt x="5649" y="30808"/>
                  </a:cubicBezTo>
                  <a:lnTo>
                    <a:pt x="7263" y="30808"/>
                  </a:lnTo>
                  <a:cubicBezTo>
                    <a:pt x="7667" y="30673"/>
                    <a:pt x="7936" y="30539"/>
                    <a:pt x="8339" y="30270"/>
                  </a:cubicBezTo>
                  <a:cubicBezTo>
                    <a:pt x="9684" y="26907"/>
                    <a:pt x="6860" y="23948"/>
                    <a:pt x="7532" y="20720"/>
                  </a:cubicBezTo>
                  <a:cubicBezTo>
                    <a:pt x="7936" y="19375"/>
                    <a:pt x="8205" y="17896"/>
                    <a:pt x="8070" y="16551"/>
                  </a:cubicBezTo>
                  <a:cubicBezTo>
                    <a:pt x="7936" y="15744"/>
                    <a:pt x="7398" y="14937"/>
                    <a:pt x="7398" y="14130"/>
                  </a:cubicBezTo>
                  <a:cubicBezTo>
                    <a:pt x="7129" y="11843"/>
                    <a:pt x="6591" y="9422"/>
                    <a:pt x="6322" y="7001"/>
                  </a:cubicBezTo>
                  <a:cubicBezTo>
                    <a:pt x="5918" y="5656"/>
                    <a:pt x="5515" y="4311"/>
                    <a:pt x="3901" y="4042"/>
                  </a:cubicBezTo>
                  <a:cubicBezTo>
                    <a:pt x="3462" y="4262"/>
                    <a:pt x="3147" y="4352"/>
                    <a:pt x="2920" y="4352"/>
                  </a:cubicBezTo>
                  <a:cubicBezTo>
                    <a:pt x="2033" y="4352"/>
                    <a:pt x="2501" y="2964"/>
                    <a:pt x="2287" y="2428"/>
                  </a:cubicBezTo>
                  <a:cubicBezTo>
                    <a:pt x="2057" y="1509"/>
                    <a:pt x="2514" y="0"/>
                    <a:pt x="1142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3525850" y="817700"/>
              <a:ext cx="272400" cy="647750"/>
            </a:xfrm>
            <a:custGeom>
              <a:avLst/>
              <a:gdLst/>
              <a:ahLst/>
              <a:cxnLst/>
              <a:rect l="l" t="t" r="r" b="b"/>
              <a:pathLst>
                <a:path w="10896" h="25910" extrusionOk="0">
                  <a:moveTo>
                    <a:pt x="7738" y="0"/>
                  </a:moveTo>
                  <a:cubicBezTo>
                    <a:pt x="7674" y="0"/>
                    <a:pt x="7606" y="27"/>
                    <a:pt x="7533" y="85"/>
                  </a:cubicBezTo>
                  <a:cubicBezTo>
                    <a:pt x="7179" y="351"/>
                    <a:pt x="6813" y="442"/>
                    <a:pt x="6443" y="442"/>
                  </a:cubicBezTo>
                  <a:cubicBezTo>
                    <a:pt x="5638" y="442"/>
                    <a:pt x="4820" y="11"/>
                    <a:pt x="4089" y="11"/>
                  </a:cubicBezTo>
                  <a:cubicBezTo>
                    <a:pt x="3623" y="11"/>
                    <a:pt x="3193" y="186"/>
                    <a:pt x="2825" y="758"/>
                  </a:cubicBezTo>
                  <a:cubicBezTo>
                    <a:pt x="1749" y="2641"/>
                    <a:pt x="1" y="4255"/>
                    <a:pt x="270" y="6676"/>
                  </a:cubicBezTo>
                  <a:cubicBezTo>
                    <a:pt x="1749" y="5465"/>
                    <a:pt x="2018" y="3313"/>
                    <a:pt x="3901" y="1834"/>
                  </a:cubicBezTo>
                  <a:cubicBezTo>
                    <a:pt x="4036" y="3044"/>
                    <a:pt x="4170" y="4389"/>
                    <a:pt x="4170" y="5600"/>
                  </a:cubicBezTo>
                  <a:cubicBezTo>
                    <a:pt x="4036" y="11787"/>
                    <a:pt x="3767" y="17974"/>
                    <a:pt x="3498" y="24295"/>
                  </a:cubicBezTo>
                  <a:cubicBezTo>
                    <a:pt x="3094" y="24699"/>
                    <a:pt x="2960" y="25371"/>
                    <a:pt x="3229" y="25909"/>
                  </a:cubicBezTo>
                  <a:cubicBezTo>
                    <a:pt x="7533" y="25909"/>
                    <a:pt x="5650" y="22143"/>
                    <a:pt x="6591" y="20126"/>
                  </a:cubicBezTo>
                  <a:lnTo>
                    <a:pt x="6591" y="20126"/>
                  </a:lnTo>
                  <a:cubicBezTo>
                    <a:pt x="8071" y="21471"/>
                    <a:pt x="8340" y="23757"/>
                    <a:pt x="10492" y="24564"/>
                  </a:cubicBezTo>
                  <a:lnTo>
                    <a:pt x="10895" y="24295"/>
                  </a:lnTo>
                  <a:cubicBezTo>
                    <a:pt x="9819" y="21202"/>
                    <a:pt x="8474" y="18108"/>
                    <a:pt x="8878" y="14746"/>
                  </a:cubicBezTo>
                  <a:cubicBezTo>
                    <a:pt x="8743" y="13401"/>
                    <a:pt x="8609" y="11921"/>
                    <a:pt x="8205" y="10576"/>
                  </a:cubicBezTo>
                  <a:cubicBezTo>
                    <a:pt x="8071" y="8021"/>
                    <a:pt x="7398" y="5196"/>
                    <a:pt x="9012" y="2775"/>
                  </a:cubicBezTo>
                  <a:cubicBezTo>
                    <a:pt x="8532" y="1816"/>
                    <a:pt x="8267" y="0"/>
                    <a:pt x="7738" y="0"/>
                  </a:cubicBezTo>
                  <a:close/>
                </a:path>
              </a:pathLst>
            </a:custGeom>
            <a:solidFill>
              <a:srgbClr val="2F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30700" y="1283850"/>
              <a:ext cx="312725" cy="507175"/>
            </a:xfrm>
            <a:custGeom>
              <a:avLst/>
              <a:gdLst/>
              <a:ahLst/>
              <a:cxnLst/>
              <a:rect l="l" t="t" r="r" b="b"/>
              <a:pathLst>
                <a:path w="12509" h="20287" extrusionOk="0">
                  <a:moveTo>
                    <a:pt x="8743" y="0"/>
                  </a:moveTo>
                  <a:lnTo>
                    <a:pt x="8743" y="0"/>
                  </a:lnTo>
                  <a:cubicBezTo>
                    <a:pt x="7532" y="673"/>
                    <a:pt x="6994" y="1883"/>
                    <a:pt x="6994" y="3228"/>
                  </a:cubicBezTo>
                  <a:cubicBezTo>
                    <a:pt x="6860" y="4708"/>
                    <a:pt x="5111" y="5380"/>
                    <a:pt x="5111" y="6994"/>
                  </a:cubicBezTo>
                  <a:cubicBezTo>
                    <a:pt x="4977" y="8339"/>
                    <a:pt x="3766" y="8877"/>
                    <a:pt x="2959" y="9684"/>
                  </a:cubicBezTo>
                  <a:cubicBezTo>
                    <a:pt x="2018" y="11164"/>
                    <a:pt x="1345" y="12778"/>
                    <a:pt x="1076" y="14526"/>
                  </a:cubicBezTo>
                  <a:cubicBezTo>
                    <a:pt x="0" y="17351"/>
                    <a:pt x="269" y="18023"/>
                    <a:pt x="2825" y="19503"/>
                  </a:cubicBezTo>
                  <a:cubicBezTo>
                    <a:pt x="3565" y="20015"/>
                    <a:pt x="4232" y="20286"/>
                    <a:pt x="4818" y="20286"/>
                  </a:cubicBezTo>
                  <a:cubicBezTo>
                    <a:pt x="5615" y="20286"/>
                    <a:pt x="6260" y="19782"/>
                    <a:pt x="6725" y="18696"/>
                  </a:cubicBezTo>
                  <a:cubicBezTo>
                    <a:pt x="8205" y="15602"/>
                    <a:pt x="9953" y="12509"/>
                    <a:pt x="11836" y="9684"/>
                  </a:cubicBezTo>
                  <a:cubicBezTo>
                    <a:pt x="12509" y="9146"/>
                    <a:pt x="12509" y="8070"/>
                    <a:pt x="11971" y="7398"/>
                  </a:cubicBezTo>
                  <a:cubicBezTo>
                    <a:pt x="11936" y="7380"/>
                    <a:pt x="11903" y="7373"/>
                    <a:pt x="11872" y="7373"/>
                  </a:cubicBezTo>
                  <a:cubicBezTo>
                    <a:pt x="11563" y="7373"/>
                    <a:pt x="11376" y="8118"/>
                    <a:pt x="10945" y="8118"/>
                  </a:cubicBezTo>
                  <a:cubicBezTo>
                    <a:pt x="10733" y="8118"/>
                    <a:pt x="10462" y="7938"/>
                    <a:pt x="10088" y="7398"/>
                  </a:cubicBezTo>
                  <a:cubicBezTo>
                    <a:pt x="8205" y="5111"/>
                    <a:pt x="9012" y="2556"/>
                    <a:pt x="8743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3552750" y="1743175"/>
              <a:ext cx="211875" cy="680575"/>
            </a:xfrm>
            <a:custGeom>
              <a:avLst/>
              <a:gdLst/>
              <a:ahLst/>
              <a:cxnLst/>
              <a:rect l="l" t="t" r="r" b="b"/>
              <a:pathLst>
                <a:path w="8475" h="27223" extrusionOk="0">
                  <a:moveTo>
                    <a:pt x="3445" y="1"/>
                  </a:moveTo>
                  <a:cubicBezTo>
                    <a:pt x="3157" y="1"/>
                    <a:pt x="2888" y="126"/>
                    <a:pt x="2691" y="323"/>
                  </a:cubicBezTo>
                  <a:cubicBezTo>
                    <a:pt x="2287" y="457"/>
                    <a:pt x="2018" y="861"/>
                    <a:pt x="1884" y="1130"/>
                  </a:cubicBezTo>
                  <a:cubicBezTo>
                    <a:pt x="1211" y="2744"/>
                    <a:pt x="1" y="4089"/>
                    <a:pt x="135" y="5972"/>
                  </a:cubicBezTo>
                  <a:cubicBezTo>
                    <a:pt x="270" y="6375"/>
                    <a:pt x="539" y="6644"/>
                    <a:pt x="808" y="6913"/>
                  </a:cubicBezTo>
                  <a:lnTo>
                    <a:pt x="2287" y="5703"/>
                  </a:lnTo>
                  <a:lnTo>
                    <a:pt x="2287" y="5703"/>
                  </a:lnTo>
                  <a:cubicBezTo>
                    <a:pt x="2287" y="6510"/>
                    <a:pt x="2153" y="7048"/>
                    <a:pt x="2153" y="7451"/>
                  </a:cubicBezTo>
                  <a:cubicBezTo>
                    <a:pt x="2153" y="13907"/>
                    <a:pt x="2825" y="20363"/>
                    <a:pt x="1346" y="26819"/>
                  </a:cubicBezTo>
                  <a:cubicBezTo>
                    <a:pt x="1615" y="27088"/>
                    <a:pt x="1884" y="27223"/>
                    <a:pt x="2287" y="27223"/>
                  </a:cubicBezTo>
                  <a:cubicBezTo>
                    <a:pt x="2691" y="26954"/>
                    <a:pt x="3094" y="26550"/>
                    <a:pt x="3229" y="26012"/>
                  </a:cubicBezTo>
                  <a:cubicBezTo>
                    <a:pt x="3104" y="24388"/>
                    <a:pt x="3675" y="23577"/>
                    <a:pt x="5265" y="23577"/>
                  </a:cubicBezTo>
                  <a:cubicBezTo>
                    <a:pt x="5387" y="23577"/>
                    <a:pt x="5515" y="23581"/>
                    <a:pt x="5650" y="23591"/>
                  </a:cubicBezTo>
                  <a:cubicBezTo>
                    <a:pt x="4843" y="22381"/>
                    <a:pt x="4977" y="20901"/>
                    <a:pt x="5919" y="19691"/>
                  </a:cubicBezTo>
                  <a:cubicBezTo>
                    <a:pt x="5990" y="19572"/>
                    <a:pt x="6069" y="19525"/>
                    <a:pt x="6157" y="19525"/>
                  </a:cubicBezTo>
                  <a:cubicBezTo>
                    <a:pt x="6507" y="19525"/>
                    <a:pt x="6982" y="20294"/>
                    <a:pt x="7532" y="20294"/>
                  </a:cubicBezTo>
                  <a:cubicBezTo>
                    <a:pt x="7620" y="20294"/>
                    <a:pt x="7710" y="20275"/>
                    <a:pt x="7802" y="20229"/>
                  </a:cubicBezTo>
                  <a:cubicBezTo>
                    <a:pt x="7936" y="16194"/>
                    <a:pt x="8071" y="12293"/>
                    <a:pt x="8340" y="8258"/>
                  </a:cubicBezTo>
                  <a:lnTo>
                    <a:pt x="7802" y="8124"/>
                  </a:lnTo>
                  <a:cubicBezTo>
                    <a:pt x="7776" y="8117"/>
                    <a:pt x="7750" y="8114"/>
                    <a:pt x="7726" y="8114"/>
                  </a:cubicBezTo>
                  <a:cubicBezTo>
                    <a:pt x="7357" y="8114"/>
                    <a:pt x="7110" y="8787"/>
                    <a:pt x="6736" y="8787"/>
                  </a:cubicBezTo>
                  <a:cubicBezTo>
                    <a:pt x="6614" y="8787"/>
                    <a:pt x="6479" y="8716"/>
                    <a:pt x="6322" y="8527"/>
                  </a:cubicBezTo>
                  <a:cubicBezTo>
                    <a:pt x="5919" y="7989"/>
                    <a:pt x="6188" y="7586"/>
                    <a:pt x="6726" y="7317"/>
                  </a:cubicBezTo>
                  <a:cubicBezTo>
                    <a:pt x="7264" y="6913"/>
                    <a:pt x="8474" y="7182"/>
                    <a:pt x="8474" y="6106"/>
                  </a:cubicBezTo>
                  <a:lnTo>
                    <a:pt x="8474" y="1533"/>
                  </a:lnTo>
                  <a:cubicBezTo>
                    <a:pt x="6726" y="1399"/>
                    <a:pt x="5112" y="861"/>
                    <a:pt x="3767" y="54"/>
                  </a:cubicBezTo>
                  <a:cubicBezTo>
                    <a:pt x="3659" y="18"/>
                    <a:pt x="3551" y="1"/>
                    <a:pt x="3445" y="1"/>
                  </a:cubicBezTo>
                  <a:close/>
                </a:path>
              </a:pathLst>
            </a:custGeom>
            <a:solidFill>
              <a:srgbClr val="3C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3757875" y="1425075"/>
              <a:ext cx="501025" cy="968425"/>
            </a:xfrm>
            <a:custGeom>
              <a:avLst/>
              <a:gdLst/>
              <a:ahLst/>
              <a:cxnLst/>
              <a:rect l="l" t="t" r="r" b="b"/>
              <a:pathLst>
                <a:path w="20041" h="38737" extrusionOk="0">
                  <a:moveTo>
                    <a:pt x="1614" y="0"/>
                  </a:moveTo>
                  <a:cubicBezTo>
                    <a:pt x="1480" y="0"/>
                    <a:pt x="1345" y="0"/>
                    <a:pt x="1211" y="135"/>
                  </a:cubicBezTo>
                  <a:cubicBezTo>
                    <a:pt x="0" y="2018"/>
                    <a:pt x="1614" y="3228"/>
                    <a:pt x="2421" y="4708"/>
                  </a:cubicBezTo>
                  <a:cubicBezTo>
                    <a:pt x="4708" y="8743"/>
                    <a:pt x="7936" y="12374"/>
                    <a:pt x="8743" y="17216"/>
                  </a:cubicBezTo>
                  <a:cubicBezTo>
                    <a:pt x="9415" y="17754"/>
                    <a:pt x="9953" y="18427"/>
                    <a:pt x="10088" y="19234"/>
                  </a:cubicBezTo>
                  <a:cubicBezTo>
                    <a:pt x="10222" y="19637"/>
                    <a:pt x="10357" y="19906"/>
                    <a:pt x="10357" y="20310"/>
                  </a:cubicBezTo>
                  <a:cubicBezTo>
                    <a:pt x="10626" y="20579"/>
                    <a:pt x="10760" y="20848"/>
                    <a:pt x="11029" y="21117"/>
                  </a:cubicBezTo>
                  <a:cubicBezTo>
                    <a:pt x="11029" y="22193"/>
                    <a:pt x="11029" y="23403"/>
                    <a:pt x="11971" y="23941"/>
                  </a:cubicBezTo>
                  <a:cubicBezTo>
                    <a:pt x="13719" y="25017"/>
                    <a:pt x="12778" y="27976"/>
                    <a:pt x="15333" y="28111"/>
                  </a:cubicBezTo>
                  <a:cubicBezTo>
                    <a:pt x="13854" y="30666"/>
                    <a:pt x="17082" y="32146"/>
                    <a:pt x="17082" y="34432"/>
                  </a:cubicBezTo>
                  <a:cubicBezTo>
                    <a:pt x="17216" y="36315"/>
                    <a:pt x="18292" y="38064"/>
                    <a:pt x="20041" y="38736"/>
                  </a:cubicBezTo>
                  <a:cubicBezTo>
                    <a:pt x="18965" y="35105"/>
                    <a:pt x="17754" y="31608"/>
                    <a:pt x="16678" y="27707"/>
                  </a:cubicBezTo>
                  <a:cubicBezTo>
                    <a:pt x="15737" y="24210"/>
                    <a:pt x="14392" y="20713"/>
                    <a:pt x="12643" y="17351"/>
                  </a:cubicBezTo>
                  <a:cubicBezTo>
                    <a:pt x="9415" y="11298"/>
                    <a:pt x="5784" y="5515"/>
                    <a:pt x="1614" y="0"/>
                  </a:cubicBezTo>
                  <a:close/>
                </a:path>
              </a:pathLst>
            </a:custGeom>
            <a:solidFill>
              <a:srgbClr val="3F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3055100" y="1885725"/>
              <a:ext cx="336275" cy="578575"/>
            </a:xfrm>
            <a:custGeom>
              <a:avLst/>
              <a:gdLst/>
              <a:ahLst/>
              <a:cxnLst/>
              <a:rect l="l" t="t" r="r" b="b"/>
              <a:pathLst>
                <a:path w="13451" h="23143" extrusionOk="0">
                  <a:moveTo>
                    <a:pt x="11702" y="1"/>
                  </a:moveTo>
                  <a:cubicBezTo>
                    <a:pt x="9819" y="3498"/>
                    <a:pt x="7802" y="6860"/>
                    <a:pt x="5919" y="10357"/>
                  </a:cubicBezTo>
                  <a:cubicBezTo>
                    <a:pt x="4439" y="13182"/>
                    <a:pt x="2153" y="15603"/>
                    <a:pt x="1211" y="18696"/>
                  </a:cubicBezTo>
                  <a:cubicBezTo>
                    <a:pt x="1749" y="20176"/>
                    <a:pt x="1" y="20983"/>
                    <a:pt x="135" y="22462"/>
                  </a:cubicBezTo>
                  <a:cubicBezTo>
                    <a:pt x="337" y="23067"/>
                    <a:pt x="842" y="23143"/>
                    <a:pt x="1308" y="23143"/>
                  </a:cubicBezTo>
                  <a:cubicBezTo>
                    <a:pt x="1464" y="23143"/>
                    <a:pt x="1615" y="23135"/>
                    <a:pt x="1749" y="23135"/>
                  </a:cubicBezTo>
                  <a:cubicBezTo>
                    <a:pt x="2422" y="23000"/>
                    <a:pt x="3094" y="22866"/>
                    <a:pt x="3767" y="22866"/>
                  </a:cubicBezTo>
                  <a:cubicBezTo>
                    <a:pt x="4305" y="22597"/>
                    <a:pt x="4843" y="22059"/>
                    <a:pt x="4843" y="21386"/>
                  </a:cubicBezTo>
                  <a:cubicBezTo>
                    <a:pt x="4977" y="18965"/>
                    <a:pt x="4977" y="19100"/>
                    <a:pt x="7129" y="16275"/>
                  </a:cubicBezTo>
                  <a:cubicBezTo>
                    <a:pt x="7398" y="16006"/>
                    <a:pt x="7533" y="15603"/>
                    <a:pt x="7533" y="15199"/>
                  </a:cubicBezTo>
                  <a:cubicBezTo>
                    <a:pt x="6188" y="10761"/>
                    <a:pt x="10895" y="8071"/>
                    <a:pt x="11030" y="3901"/>
                  </a:cubicBezTo>
                  <a:cubicBezTo>
                    <a:pt x="11030" y="3498"/>
                    <a:pt x="11837" y="3229"/>
                    <a:pt x="12509" y="2960"/>
                  </a:cubicBezTo>
                  <a:cubicBezTo>
                    <a:pt x="13451" y="2556"/>
                    <a:pt x="13451" y="2287"/>
                    <a:pt x="12375" y="1346"/>
                  </a:cubicBezTo>
                  <a:cubicBezTo>
                    <a:pt x="11971" y="1077"/>
                    <a:pt x="11837" y="539"/>
                    <a:pt x="11702" y="1"/>
                  </a:cubicBezTo>
                  <a:close/>
                </a:path>
              </a:pathLst>
            </a:custGeom>
            <a:solidFill>
              <a:srgbClr val="3C72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4057125" y="3220625"/>
              <a:ext cx="127800" cy="950800"/>
            </a:xfrm>
            <a:custGeom>
              <a:avLst/>
              <a:gdLst/>
              <a:ahLst/>
              <a:cxnLst/>
              <a:rect l="l" t="t" r="r" b="b"/>
              <a:pathLst>
                <a:path w="5112" h="38032" extrusionOk="0">
                  <a:moveTo>
                    <a:pt x="673" y="1"/>
                  </a:moveTo>
                  <a:cubicBezTo>
                    <a:pt x="135" y="942"/>
                    <a:pt x="1" y="2018"/>
                    <a:pt x="135" y="3094"/>
                  </a:cubicBezTo>
                  <a:cubicBezTo>
                    <a:pt x="673" y="6860"/>
                    <a:pt x="1077" y="10761"/>
                    <a:pt x="1480" y="14661"/>
                  </a:cubicBezTo>
                  <a:cubicBezTo>
                    <a:pt x="1346" y="14661"/>
                    <a:pt x="1346" y="14661"/>
                    <a:pt x="1211" y="14930"/>
                  </a:cubicBezTo>
                  <a:cubicBezTo>
                    <a:pt x="1077" y="15065"/>
                    <a:pt x="1211" y="15199"/>
                    <a:pt x="1480" y="15468"/>
                  </a:cubicBezTo>
                  <a:cubicBezTo>
                    <a:pt x="1480" y="16006"/>
                    <a:pt x="1480" y="16544"/>
                    <a:pt x="1480" y="17082"/>
                  </a:cubicBezTo>
                  <a:cubicBezTo>
                    <a:pt x="1749" y="17217"/>
                    <a:pt x="2018" y="17620"/>
                    <a:pt x="2153" y="17889"/>
                  </a:cubicBezTo>
                  <a:cubicBezTo>
                    <a:pt x="2287" y="18696"/>
                    <a:pt x="2018" y="19503"/>
                    <a:pt x="1480" y="20310"/>
                  </a:cubicBezTo>
                  <a:cubicBezTo>
                    <a:pt x="3767" y="22193"/>
                    <a:pt x="2691" y="24614"/>
                    <a:pt x="2691" y="27035"/>
                  </a:cubicBezTo>
                  <a:cubicBezTo>
                    <a:pt x="2691" y="30398"/>
                    <a:pt x="3632" y="34029"/>
                    <a:pt x="2960" y="37526"/>
                  </a:cubicBezTo>
                  <a:cubicBezTo>
                    <a:pt x="2960" y="37661"/>
                    <a:pt x="3094" y="37795"/>
                    <a:pt x="3094" y="37930"/>
                  </a:cubicBezTo>
                  <a:cubicBezTo>
                    <a:pt x="3325" y="38001"/>
                    <a:pt x="3511" y="38032"/>
                    <a:pt x="3662" y="38032"/>
                  </a:cubicBezTo>
                  <a:cubicBezTo>
                    <a:pt x="4653" y="38032"/>
                    <a:pt x="4107" y="36684"/>
                    <a:pt x="4574" y="36450"/>
                  </a:cubicBezTo>
                  <a:cubicBezTo>
                    <a:pt x="5112" y="29322"/>
                    <a:pt x="4574" y="22193"/>
                    <a:pt x="3094" y="15334"/>
                  </a:cubicBezTo>
                  <a:cubicBezTo>
                    <a:pt x="2422" y="12375"/>
                    <a:pt x="2287" y="9281"/>
                    <a:pt x="1615" y="6322"/>
                  </a:cubicBezTo>
                  <a:cubicBezTo>
                    <a:pt x="1211" y="4170"/>
                    <a:pt x="2287" y="1884"/>
                    <a:pt x="673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3229950" y="3052200"/>
              <a:ext cx="269025" cy="537500"/>
            </a:xfrm>
            <a:custGeom>
              <a:avLst/>
              <a:gdLst/>
              <a:ahLst/>
              <a:cxnLst/>
              <a:rect l="l" t="t" r="r" b="b"/>
              <a:pathLst>
                <a:path w="10761" h="21500" extrusionOk="0">
                  <a:moveTo>
                    <a:pt x="3363" y="4317"/>
                  </a:moveTo>
                  <a:cubicBezTo>
                    <a:pt x="3363" y="4317"/>
                    <a:pt x="3302" y="4379"/>
                    <a:pt x="3387" y="4543"/>
                  </a:cubicBezTo>
                  <a:lnTo>
                    <a:pt x="3387" y="4543"/>
                  </a:lnTo>
                  <a:cubicBezTo>
                    <a:pt x="3123" y="4424"/>
                    <a:pt x="3243" y="4317"/>
                    <a:pt x="3363" y="4317"/>
                  </a:cubicBezTo>
                  <a:close/>
                  <a:moveTo>
                    <a:pt x="3684" y="1"/>
                  </a:moveTo>
                  <a:cubicBezTo>
                    <a:pt x="3478" y="1"/>
                    <a:pt x="3261" y="116"/>
                    <a:pt x="3094" y="282"/>
                  </a:cubicBezTo>
                  <a:cubicBezTo>
                    <a:pt x="1749" y="3106"/>
                    <a:pt x="808" y="6065"/>
                    <a:pt x="1" y="9159"/>
                  </a:cubicBezTo>
                  <a:cubicBezTo>
                    <a:pt x="154" y="9227"/>
                    <a:pt x="319" y="9254"/>
                    <a:pt x="491" y="9254"/>
                  </a:cubicBezTo>
                  <a:cubicBezTo>
                    <a:pt x="1157" y="9254"/>
                    <a:pt x="1935" y="8847"/>
                    <a:pt x="2636" y="8847"/>
                  </a:cubicBezTo>
                  <a:cubicBezTo>
                    <a:pt x="3180" y="8847"/>
                    <a:pt x="3676" y="9093"/>
                    <a:pt x="4036" y="9966"/>
                  </a:cubicBezTo>
                  <a:cubicBezTo>
                    <a:pt x="4439" y="10504"/>
                    <a:pt x="5381" y="11042"/>
                    <a:pt x="5246" y="11849"/>
                  </a:cubicBezTo>
                  <a:cubicBezTo>
                    <a:pt x="5112" y="12656"/>
                    <a:pt x="5784" y="13463"/>
                    <a:pt x="5650" y="14404"/>
                  </a:cubicBezTo>
                  <a:lnTo>
                    <a:pt x="5650" y="14942"/>
                  </a:lnTo>
                  <a:lnTo>
                    <a:pt x="4036" y="20591"/>
                  </a:lnTo>
                  <a:cubicBezTo>
                    <a:pt x="3834" y="21197"/>
                    <a:pt x="3935" y="21499"/>
                    <a:pt x="4338" y="21499"/>
                  </a:cubicBezTo>
                  <a:cubicBezTo>
                    <a:pt x="4473" y="21499"/>
                    <a:pt x="4641" y="21466"/>
                    <a:pt x="4843" y="21398"/>
                  </a:cubicBezTo>
                  <a:cubicBezTo>
                    <a:pt x="6995" y="16825"/>
                    <a:pt x="8878" y="12252"/>
                    <a:pt x="10492" y="7679"/>
                  </a:cubicBezTo>
                  <a:cubicBezTo>
                    <a:pt x="10761" y="7410"/>
                    <a:pt x="10761" y="6872"/>
                    <a:pt x="10492" y="6603"/>
                  </a:cubicBezTo>
                  <a:cubicBezTo>
                    <a:pt x="10281" y="6539"/>
                    <a:pt x="10074" y="6511"/>
                    <a:pt x="9870" y="6511"/>
                  </a:cubicBezTo>
                  <a:cubicBezTo>
                    <a:pt x="8670" y="6511"/>
                    <a:pt x="7564" y="7469"/>
                    <a:pt x="6312" y="7469"/>
                  </a:cubicBezTo>
                  <a:cubicBezTo>
                    <a:pt x="6011" y="7469"/>
                    <a:pt x="5702" y="7414"/>
                    <a:pt x="5381" y="7276"/>
                  </a:cubicBezTo>
                  <a:cubicBezTo>
                    <a:pt x="4977" y="6872"/>
                    <a:pt x="4574" y="6200"/>
                    <a:pt x="4305" y="5662"/>
                  </a:cubicBezTo>
                  <a:cubicBezTo>
                    <a:pt x="4124" y="5390"/>
                    <a:pt x="3942" y="5179"/>
                    <a:pt x="3761" y="4947"/>
                  </a:cubicBezTo>
                  <a:lnTo>
                    <a:pt x="3761" y="4947"/>
                  </a:lnTo>
                  <a:cubicBezTo>
                    <a:pt x="3983" y="5116"/>
                    <a:pt x="4174" y="5295"/>
                    <a:pt x="4416" y="5295"/>
                  </a:cubicBezTo>
                  <a:cubicBezTo>
                    <a:pt x="4541" y="5295"/>
                    <a:pt x="4679" y="5247"/>
                    <a:pt x="4843" y="5124"/>
                  </a:cubicBezTo>
                  <a:cubicBezTo>
                    <a:pt x="6322" y="3106"/>
                    <a:pt x="4843" y="1761"/>
                    <a:pt x="4036" y="147"/>
                  </a:cubicBezTo>
                  <a:cubicBezTo>
                    <a:pt x="3933" y="45"/>
                    <a:pt x="3811" y="1"/>
                    <a:pt x="3684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3273675" y="4965175"/>
              <a:ext cx="221950" cy="322925"/>
            </a:xfrm>
            <a:custGeom>
              <a:avLst/>
              <a:gdLst/>
              <a:ahLst/>
              <a:cxnLst/>
              <a:rect l="l" t="t" r="r" b="b"/>
              <a:pathLst>
                <a:path w="8878" h="12917" extrusionOk="0">
                  <a:moveTo>
                    <a:pt x="4249" y="0"/>
                  </a:moveTo>
                  <a:cubicBezTo>
                    <a:pt x="3097" y="0"/>
                    <a:pt x="2403" y="1297"/>
                    <a:pt x="1614" y="2311"/>
                  </a:cubicBezTo>
                  <a:cubicBezTo>
                    <a:pt x="1345" y="2983"/>
                    <a:pt x="942" y="3656"/>
                    <a:pt x="1211" y="4597"/>
                  </a:cubicBezTo>
                  <a:cubicBezTo>
                    <a:pt x="0" y="6211"/>
                    <a:pt x="1614" y="7960"/>
                    <a:pt x="1345" y="9574"/>
                  </a:cubicBezTo>
                  <a:cubicBezTo>
                    <a:pt x="1076" y="10919"/>
                    <a:pt x="1345" y="12398"/>
                    <a:pt x="3094" y="12802"/>
                  </a:cubicBezTo>
                  <a:cubicBezTo>
                    <a:pt x="3378" y="12879"/>
                    <a:pt x="3672" y="12917"/>
                    <a:pt x="3968" y="12917"/>
                  </a:cubicBezTo>
                  <a:cubicBezTo>
                    <a:pt x="5210" y="12917"/>
                    <a:pt x="6477" y="12248"/>
                    <a:pt x="7129" y="11053"/>
                  </a:cubicBezTo>
                  <a:cubicBezTo>
                    <a:pt x="8070" y="9574"/>
                    <a:pt x="8608" y="7960"/>
                    <a:pt x="8877" y="6211"/>
                  </a:cubicBezTo>
                  <a:cubicBezTo>
                    <a:pt x="8608" y="5808"/>
                    <a:pt x="8205" y="5673"/>
                    <a:pt x="7801" y="5539"/>
                  </a:cubicBezTo>
                  <a:cubicBezTo>
                    <a:pt x="6322" y="5539"/>
                    <a:pt x="6591" y="7287"/>
                    <a:pt x="5515" y="7960"/>
                  </a:cubicBezTo>
                  <a:cubicBezTo>
                    <a:pt x="5784" y="7556"/>
                    <a:pt x="5918" y="6884"/>
                    <a:pt x="5649" y="6346"/>
                  </a:cubicBezTo>
                  <a:cubicBezTo>
                    <a:pt x="5111" y="5270"/>
                    <a:pt x="3228" y="4194"/>
                    <a:pt x="5784" y="3387"/>
                  </a:cubicBezTo>
                  <a:cubicBezTo>
                    <a:pt x="6994" y="2311"/>
                    <a:pt x="6456" y="428"/>
                    <a:pt x="4977" y="159"/>
                  </a:cubicBezTo>
                  <a:cubicBezTo>
                    <a:pt x="4714" y="49"/>
                    <a:pt x="4473" y="0"/>
                    <a:pt x="4249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3734325" y="1620100"/>
              <a:ext cx="191700" cy="455275"/>
            </a:xfrm>
            <a:custGeom>
              <a:avLst/>
              <a:gdLst/>
              <a:ahLst/>
              <a:cxnLst/>
              <a:rect l="l" t="t" r="r" b="b"/>
              <a:pathLst>
                <a:path w="7668" h="18211" extrusionOk="0">
                  <a:moveTo>
                    <a:pt x="942" y="0"/>
                  </a:moveTo>
                  <a:cubicBezTo>
                    <a:pt x="1" y="942"/>
                    <a:pt x="539" y="1883"/>
                    <a:pt x="673" y="2959"/>
                  </a:cubicBezTo>
                  <a:cubicBezTo>
                    <a:pt x="942" y="4035"/>
                    <a:pt x="1615" y="5111"/>
                    <a:pt x="2422" y="5918"/>
                  </a:cubicBezTo>
                  <a:lnTo>
                    <a:pt x="6322" y="18158"/>
                  </a:lnTo>
                  <a:cubicBezTo>
                    <a:pt x="6430" y="18194"/>
                    <a:pt x="6538" y="18210"/>
                    <a:pt x="6644" y="18210"/>
                  </a:cubicBezTo>
                  <a:cubicBezTo>
                    <a:pt x="6932" y="18210"/>
                    <a:pt x="7201" y="18086"/>
                    <a:pt x="7398" y="17889"/>
                  </a:cubicBezTo>
                  <a:cubicBezTo>
                    <a:pt x="7533" y="16544"/>
                    <a:pt x="7667" y="15199"/>
                    <a:pt x="7667" y="13854"/>
                  </a:cubicBezTo>
                  <a:cubicBezTo>
                    <a:pt x="7533" y="13181"/>
                    <a:pt x="7129" y="12643"/>
                    <a:pt x="6591" y="12105"/>
                  </a:cubicBezTo>
                  <a:cubicBezTo>
                    <a:pt x="6457" y="11836"/>
                    <a:pt x="6322" y="11567"/>
                    <a:pt x="6188" y="11298"/>
                  </a:cubicBezTo>
                  <a:cubicBezTo>
                    <a:pt x="5784" y="10491"/>
                    <a:pt x="5919" y="9684"/>
                    <a:pt x="6322" y="9012"/>
                  </a:cubicBezTo>
                  <a:cubicBezTo>
                    <a:pt x="6591" y="8608"/>
                    <a:pt x="6726" y="8339"/>
                    <a:pt x="6726" y="7936"/>
                  </a:cubicBezTo>
                  <a:cubicBezTo>
                    <a:pt x="7264" y="2959"/>
                    <a:pt x="5381" y="538"/>
                    <a:pt x="942" y="0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3989875" y="2316125"/>
              <a:ext cx="195050" cy="544750"/>
            </a:xfrm>
            <a:custGeom>
              <a:avLst/>
              <a:gdLst/>
              <a:ahLst/>
              <a:cxnLst/>
              <a:rect l="l" t="t" r="r" b="b"/>
              <a:pathLst>
                <a:path w="7802" h="21790" extrusionOk="0">
                  <a:moveTo>
                    <a:pt x="135" y="1"/>
                  </a:moveTo>
                  <a:cubicBezTo>
                    <a:pt x="135" y="270"/>
                    <a:pt x="1" y="539"/>
                    <a:pt x="135" y="808"/>
                  </a:cubicBezTo>
                  <a:cubicBezTo>
                    <a:pt x="2422" y="5650"/>
                    <a:pt x="4170" y="10895"/>
                    <a:pt x="5246" y="16275"/>
                  </a:cubicBezTo>
                  <a:cubicBezTo>
                    <a:pt x="5515" y="18293"/>
                    <a:pt x="6188" y="20176"/>
                    <a:pt x="7398" y="21790"/>
                  </a:cubicBezTo>
                  <a:cubicBezTo>
                    <a:pt x="7802" y="19100"/>
                    <a:pt x="7533" y="16544"/>
                    <a:pt x="6591" y="13989"/>
                  </a:cubicBezTo>
                  <a:cubicBezTo>
                    <a:pt x="5381" y="11702"/>
                    <a:pt x="6995" y="8609"/>
                    <a:pt x="4036" y="7129"/>
                  </a:cubicBezTo>
                  <a:cubicBezTo>
                    <a:pt x="4305" y="3767"/>
                    <a:pt x="2287" y="1884"/>
                    <a:pt x="135" y="1"/>
                  </a:cubicBezTo>
                  <a:close/>
                </a:path>
              </a:pathLst>
            </a:custGeom>
            <a:solidFill>
              <a:srgbClr val="3C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3566200" y="321050"/>
              <a:ext cx="161425" cy="199525"/>
            </a:xfrm>
            <a:custGeom>
              <a:avLst/>
              <a:gdLst/>
              <a:ahLst/>
              <a:cxnLst/>
              <a:rect l="l" t="t" r="r" b="b"/>
              <a:pathLst>
                <a:path w="6457" h="7981" extrusionOk="0">
                  <a:moveTo>
                    <a:pt x="4250" y="1"/>
                  </a:moveTo>
                  <a:cubicBezTo>
                    <a:pt x="3871" y="1"/>
                    <a:pt x="3543" y="180"/>
                    <a:pt x="3363" y="583"/>
                  </a:cubicBezTo>
                  <a:cubicBezTo>
                    <a:pt x="2287" y="2870"/>
                    <a:pt x="1" y="5022"/>
                    <a:pt x="1749" y="7981"/>
                  </a:cubicBezTo>
                  <a:cubicBezTo>
                    <a:pt x="2285" y="7147"/>
                    <a:pt x="2927" y="6946"/>
                    <a:pt x="3592" y="6946"/>
                  </a:cubicBezTo>
                  <a:cubicBezTo>
                    <a:pt x="4211" y="6946"/>
                    <a:pt x="4850" y="7120"/>
                    <a:pt x="5443" y="7120"/>
                  </a:cubicBezTo>
                  <a:cubicBezTo>
                    <a:pt x="5653" y="7120"/>
                    <a:pt x="5858" y="7098"/>
                    <a:pt x="6053" y="7039"/>
                  </a:cubicBezTo>
                  <a:cubicBezTo>
                    <a:pt x="6457" y="5291"/>
                    <a:pt x="6457" y="3542"/>
                    <a:pt x="6322" y="1794"/>
                  </a:cubicBezTo>
                  <a:cubicBezTo>
                    <a:pt x="5964" y="718"/>
                    <a:pt x="5007" y="1"/>
                    <a:pt x="4250" y="1"/>
                  </a:cubicBezTo>
                  <a:close/>
                </a:path>
              </a:pathLst>
            </a:custGeom>
            <a:solidFill>
              <a:srgbClr val="648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3384625" y="1765175"/>
              <a:ext cx="188325" cy="268525"/>
            </a:xfrm>
            <a:custGeom>
              <a:avLst/>
              <a:gdLst/>
              <a:ahLst/>
              <a:cxnLst/>
              <a:rect l="l" t="t" r="r" b="b"/>
              <a:pathLst>
                <a:path w="7533" h="10741" extrusionOk="0">
                  <a:moveTo>
                    <a:pt x="1448" y="0"/>
                  </a:moveTo>
                  <a:cubicBezTo>
                    <a:pt x="1327" y="0"/>
                    <a:pt x="1202" y="32"/>
                    <a:pt x="1077" y="115"/>
                  </a:cubicBezTo>
                  <a:lnTo>
                    <a:pt x="1077" y="250"/>
                  </a:lnTo>
                  <a:cubicBezTo>
                    <a:pt x="135" y="788"/>
                    <a:pt x="1077" y="1998"/>
                    <a:pt x="1" y="2402"/>
                  </a:cubicBezTo>
                  <a:lnTo>
                    <a:pt x="1" y="2805"/>
                  </a:lnTo>
                  <a:cubicBezTo>
                    <a:pt x="1" y="2940"/>
                    <a:pt x="1" y="3209"/>
                    <a:pt x="135" y="3343"/>
                  </a:cubicBezTo>
                  <a:cubicBezTo>
                    <a:pt x="214" y="3333"/>
                    <a:pt x="292" y="3329"/>
                    <a:pt x="368" y="3329"/>
                  </a:cubicBezTo>
                  <a:cubicBezTo>
                    <a:pt x="1325" y="3329"/>
                    <a:pt x="2008" y="4095"/>
                    <a:pt x="1884" y="5092"/>
                  </a:cubicBezTo>
                  <a:cubicBezTo>
                    <a:pt x="2061" y="5168"/>
                    <a:pt x="2210" y="5201"/>
                    <a:pt x="2338" y="5201"/>
                  </a:cubicBezTo>
                  <a:cubicBezTo>
                    <a:pt x="2890" y="5201"/>
                    <a:pt x="3061" y="4587"/>
                    <a:pt x="3498" y="4150"/>
                  </a:cubicBezTo>
                  <a:cubicBezTo>
                    <a:pt x="4977" y="4823"/>
                    <a:pt x="6322" y="5630"/>
                    <a:pt x="4977" y="7647"/>
                  </a:cubicBezTo>
                  <a:cubicBezTo>
                    <a:pt x="4305" y="8723"/>
                    <a:pt x="3767" y="9799"/>
                    <a:pt x="5246" y="10741"/>
                  </a:cubicBezTo>
                  <a:lnTo>
                    <a:pt x="7533" y="6033"/>
                  </a:lnTo>
                  <a:cubicBezTo>
                    <a:pt x="7533" y="5630"/>
                    <a:pt x="7398" y="5226"/>
                    <a:pt x="7264" y="4823"/>
                  </a:cubicBezTo>
                  <a:cubicBezTo>
                    <a:pt x="7129" y="3881"/>
                    <a:pt x="6591" y="2940"/>
                    <a:pt x="5784" y="2267"/>
                  </a:cubicBezTo>
                  <a:cubicBezTo>
                    <a:pt x="5246" y="1998"/>
                    <a:pt x="4708" y="1595"/>
                    <a:pt x="4036" y="1326"/>
                  </a:cubicBezTo>
                  <a:lnTo>
                    <a:pt x="3229" y="1057"/>
                  </a:lnTo>
                  <a:cubicBezTo>
                    <a:pt x="2825" y="788"/>
                    <a:pt x="2422" y="653"/>
                    <a:pt x="2153" y="250"/>
                  </a:cubicBezTo>
                  <a:cubicBezTo>
                    <a:pt x="1967" y="157"/>
                    <a:pt x="1718" y="0"/>
                    <a:pt x="1448" y="0"/>
                  </a:cubicBezTo>
                  <a:close/>
                </a:path>
              </a:pathLst>
            </a:custGeom>
            <a:solidFill>
              <a:srgbClr val="2E6B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3270300" y="4668350"/>
              <a:ext cx="104275" cy="415125"/>
            </a:xfrm>
            <a:custGeom>
              <a:avLst/>
              <a:gdLst/>
              <a:ahLst/>
              <a:cxnLst/>
              <a:rect l="l" t="t" r="r" b="b"/>
              <a:pathLst>
                <a:path w="4171" h="16605" extrusionOk="0">
                  <a:moveTo>
                    <a:pt x="2913" y="0"/>
                  </a:moveTo>
                  <a:cubicBezTo>
                    <a:pt x="2732" y="0"/>
                    <a:pt x="2527" y="59"/>
                    <a:pt x="2287" y="196"/>
                  </a:cubicBezTo>
                  <a:cubicBezTo>
                    <a:pt x="1480" y="3424"/>
                    <a:pt x="1211" y="6652"/>
                    <a:pt x="1211" y="10014"/>
                  </a:cubicBezTo>
                  <a:cubicBezTo>
                    <a:pt x="1211" y="12166"/>
                    <a:pt x="1" y="14453"/>
                    <a:pt x="1480" y="16605"/>
                  </a:cubicBezTo>
                  <a:cubicBezTo>
                    <a:pt x="1749" y="15932"/>
                    <a:pt x="2153" y="15394"/>
                    <a:pt x="2422" y="14722"/>
                  </a:cubicBezTo>
                  <a:cubicBezTo>
                    <a:pt x="2556" y="14587"/>
                    <a:pt x="2691" y="14184"/>
                    <a:pt x="2556" y="14049"/>
                  </a:cubicBezTo>
                  <a:cubicBezTo>
                    <a:pt x="2287" y="13242"/>
                    <a:pt x="2960" y="12839"/>
                    <a:pt x="3094" y="12301"/>
                  </a:cubicBezTo>
                  <a:cubicBezTo>
                    <a:pt x="3229" y="11628"/>
                    <a:pt x="3363" y="10956"/>
                    <a:pt x="3363" y="10283"/>
                  </a:cubicBezTo>
                  <a:cubicBezTo>
                    <a:pt x="3498" y="7190"/>
                    <a:pt x="4170" y="4096"/>
                    <a:pt x="4170" y="1003"/>
                  </a:cubicBezTo>
                  <a:cubicBezTo>
                    <a:pt x="3769" y="501"/>
                    <a:pt x="3443" y="0"/>
                    <a:pt x="2913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3482150" y="3439200"/>
              <a:ext cx="171500" cy="390075"/>
            </a:xfrm>
            <a:custGeom>
              <a:avLst/>
              <a:gdLst/>
              <a:ahLst/>
              <a:cxnLst/>
              <a:rect l="l" t="t" r="r" b="b"/>
              <a:pathLst>
                <a:path w="6860" h="15603" extrusionOk="0">
                  <a:moveTo>
                    <a:pt x="5111" y="0"/>
                  </a:moveTo>
                  <a:cubicBezTo>
                    <a:pt x="4439" y="135"/>
                    <a:pt x="3901" y="269"/>
                    <a:pt x="4304" y="1211"/>
                  </a:cubicBezTo>
                  <a:cubicBezTo>
                    <a:pt x="2690" y="5515"/>
                    <a:pt x="1345" y="10088"/>
                    <a:pt x="269" y="14661"/>
                  </a:cubicBezTo>
                  <a:cubicBezTo>
                    <a:pt x="0" y="14795"/>
                    <a:pt x="0" y="15333"/>
                    <a:pt x="404" y="15602"/>
                  </a:cubicBezTo>
                  <a:cubicBezTo>
                    <a:pt x="4304" y="13181"/>
                    <a:pt x="6860" y="4439"/>
                    <a:pt x="5111" y="0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3683900" y="2716275"/>
              <a:ext cx="74000" cy="548100"/>
            </a:xfrm>
            <a:custGeom>
              <a:avLst/>
              <a:gdLst/>
              <a:ahLst/>
              <a:cxnLst/>
              <a:rect l="l" t="t" r="r" b="b"/>
              <a:pathLst>
                <a:path w="2960" h="21924" extrusionOk="0">
                  <a:moveTo>
                    <a:pt x="1749" y="0"/>
                  </a:moveTo>
                  <a:cubicBezTo>
                    <a:pt x="1480" y="269"/>
                    <a:pt x="942" y="538"/>
                    <a:pt x="942" y="942"/>
                  </a:cubicBezTo>
                  <a:cubicBezTo>
                    <a:pt x="807" y="2152"/>
                    <a:pt x="942" y="3497"/>
                    <a:pt x="1211" y="4842"/>
                  </a:cubicBezTo>
                  <a:cubicBezTo>
                    <a:pt x="1614" y="6187"/>
                    <a:pt x="404" y="7263"/>
                    <a:pt x="538" y="8742"/>
                  </a:cubicBezTo>
                  <a:cubicBezTo>
                    <a:pt x="942" y="10894"/>
                    <a:pt x="1076" y="13181"/>
                    <a:pt x="942" y="15333"/>
                  </a:cubicBezTo>
                  <a:cubicBezTo>
                    <a:pt x="404" y="16140"/>
                    <a:pt x="135" y="17081"/>
                    <a:pt x="269" y="17888"/>
                  </a:cubicBezTo>
                  <a:cubicBezTo>
                    <a:pt x="135" y="18695"/>
                    <a:pt x="0" y="19368"/>
                    <a:pt x="0" y="20040"/>
                  </a:cubicBezTo>
                  <a:cubicBezTo>
                    <a:pt x="0" y="20444"/>
                    <a:pt x="135" y="20713"/>
                    <a:pt x="404" y="20982"/>
                  </a:cubicBezTo>
                  <a:lnTo>
                    <a:pt x="1211" y="21923"/>
                  </a:lnTo>
                  <a:cubicBezTo>
                    <a:pt x="2152" y="20713"/>
                    <a:pt x="1749" y="19368"/>
                    <a:pt x="1749" y="18157"/>
                  </a:cubicBezTo>
                  <a:cubicBezTo>
                    <a:pt x="1883" y="13988"/>
                    <a:pt x="2018" y="9818"/>
                    <a:pt x="2018" y="5784"/>
                  </a:cubicBezTo>
                  <a:cubicBezTo>
                    <a:pt x="2959" y="4304"/>
                    <a:pt x="2018" y="2690"/>
                    <a:pt x="2421" y="1211"/>
                  </a:cubicBezTo>
                  <a:cubicBezTo>
                    <a:pt x="2421" y="673"/>
                    <a:pt x="2152" y="269"/>
                    <a:pt x="1749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4302600" y="2716275"/>
              <a:ext cx="127800" cy="329525"/>
            </a:xfrm>
            <a:custGeom>
              <a:avLst/>
              <a:gdLst/>
              <a:ahLst/>
              <a:cxnLst/>
              <a:rect l="l" t="t" r="r" b="b"/>
              <a:pathLst>
                <a:path w="5112" h="13181" extrusionOk="0">
                  <a:moveTo>
                    <a:pt x="1480" y="0"/>
                  </a:moveTo>
                  <a:lnTo>
                    <a:pt x="1480" y="5649"/>
                  </a:lnTo>
                  <a:cubicBezTo>
                    <a:pt x="1076" y="6187"/>
                    <a:pt x="1076" y="6859"/>
                    <a:pt x="1614" y="7263"/>
                  </a:cubicBezTo>
                  <a:cubicBezTo>
                    <a:pt x="2152" y="8204"/>
                    <a:pt x="1211" y="8473"/>
                    <a:pt x="673" y="8877"/>
                  </a:cubicBezTo>
                  <a:cubicBezTo>
                    <a:pt x="0" y="12239"/>
                    <a:pt x="2152" y="12912"/>
                    <a:pt x="4708" y="13181"/>
                  </a:cubicBezTo>
                  <a:cubicBezTo>
                    <a:pt x="5111" y="12912"/>
                    <a:pt x="5111" y="12374"/>
                    <a:pt x="4842" y="12105"/>
                  </a:cubicBezTo>
                  <a:cubicBezTo>
                    <a:pt x="3632" y="8070"/>
                    <a:pt x="2556" y="4035"/>
                    <a:pt x="1480" y="0"/>
                  </a:cubicBezTo>
                  <a:close/>
                </a:path>
              </a:pathLst>
            </a:custGeom>
            <a:solidFill>
              <a:srgbClr val="526E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3556125" y="3018875"/>
              <a:ext cx="110975" cy="450600"/>
            </a:xfrm>
            <a:custGeom>
              <a:avLst/>
              <a:gdLst/>
              <a:ahLst/>
              <a:cxnLst/>
              <a:rect l="l" t="t" r="r" b="b"/>
              <a:pathLst>
                <a:path w="4439" h="18024" extrusionOk="0">
                  <a:moveTo>
                    <a:pt x="1614" y="1"/>
                  </a:moveTo>
                  <a:cubicBezTo>
                    <a:pt x="1345" y="135"/>
                    <a:pt x="1211" y="539"/>
                    <a:pt x="1345" y="942"/>
                  </a:cubicBezTo>
                  <a:cubicBezTo>
                    <a:pt x="942" y="4708"/>
                    <a:pt x="1345" y="8474"/>
                    <a:pt x="942" y="12240"/>
                  </a:cubicBezTo>
                  <a:cubicBezTo>
                    <a:pt x="673" y="13989"/>
                    <a:pt x="0" y="16141"/>
                    <a:pt x="1345" y="18024"/>
                  </a:cubicBezTo>
                  <a:lnTo>
                    <a:pt x="2287" y="16948"/>
                  </a:lnTo>
                  <a:cubicBezTo>
                    <a:pt x="4439" y="15199"/>
                    <a:pt x="2825" y="12913"/>
                    <a:pt x="3228" y="10895"/>
                  </a:cubicBezTo>
                  <a:cubicBezTo>
                    <a:pt x="3228" y="10357"/>
                    <a:pt x="3228" y="9819"/>
                    <a:pt x="3363" y="9416"/>
                  </a:cubicBezTo>
                  <a:lnTo>
                    <a:pt x="3363" y="8878"/>
                  </a:lnTo>
                  <a:lnTo>
                    <a:pt x="3363" y="8474"/>
                  </a:lnTo>
                  <a:cubicBezTo>
                    <a:pt x="3228" y="7936"/>
                    <a:pt x="3094" y="7533"/>
                    <a:pt x="3094" y="6995"/>
                  </a:cubicBezTo>
                  <a:lnTo>
                    <a:pt x="3094" y="6188"/>
                  </a:lnTo>
                  <a:lnTo>
                    <a:pt x="3094" y="5246"/>
                  </a:lnTo>
                  <a:cubicBezTo>
                    <a:pt x="3094" y="4843"/>
                    <a:pt x="3094" y="4574"/>
                    <a:pt x="3094" y="4305"/>
                  </a:cubicBezTo>
                  <a:cubicBezTo>
                    <a:pt x="3094" y="3632"/>
                    <a:pt x="2825" y="2960"/>
                    <a:pt x="2287" y="2422"/>
                  </a:cubicBezTo>
                  <a:cubicBezTo>
                    <a:pt x="2287" y="1615"/>
                    <a:pt x="2421" y="673"/>
                    <a:pt x="1614" y="1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3411525" y="1586475"/>
              <a:ext cx="158075" cy="221950"/>
            </a:xfrm>
            <a:custGeom>
              <a:avLst/>
              <a:gdLst/>
              <a:ahLst/>
              <a:cxnLst/>
              <a:rect l="l" t="t" r="r" b="b"/>
              <a:pathLst>
                <a:path w="6323" h="8878" extrusionOk="0">
                  <a:moveTo>
                    <a:pt x="4708" y="0"/>
                  </a:moveTo>
                  <a:cubicBezTo>
                    <a:pt x="4036" y="404"/>
                    <a:pt x="3498" y="1076"/>
                    <a:pt x="3363" y="1749"/>
                  </a:cubicBezTo>
                  <a:cubicBezTo>
                    <a:pt x="3632" y="1749"/>
                    <a:pt x="3767" y="1883"/>
                    <a:pt x="3767" y="1883"/>
                  </a:cubicBezTo>
                  <a:cubicBezTo>
                    <a:pt x="3632" y="2152"/>
                    <a:pt x="3363" y="2421"/>
                    <a:pt x="3229" y="2421"/>
                  </a:cubicBezTo>
                  <a:cubicBezTo>
                    <a:pt x="1077" y="3363"/>
                    <a:pt x="673" y="5515"/>
                    <a:pt x="1" y="7398"/>
                  </a:cubicBezTo>
                  <a:lnTo>
                    <a:pt x="808" y="8070"/>
                  </a:lnTo>
                  <a:cubicBezTo>
                    <a:pt x="1077" y="8474"/>
                    <a:pt x="1346" y="8608"/>
                    <a:pt x="1615" y="8877"/>
                  </a:cubicBezTo>
                  <a:lnTo>
                    <a:pt x="2287" y="8877"/>
                  </a:lnTo>
                  <a:cubicBezTo>
                    <a:pt x="4036" y="8339"/>
                    <a:pt x="4305" y="6725"/>
                    <a:pt x="4036" y="5111"/>
                  </a:cubicBezTo>
                  <a:cubicBezTo>
                    <a:pt x="4305" y="4842"/>
                    <a:pt x="4439" y="4708"/>
                    <a:pt x="4708" y="4439"/>
                  </a:cubicBezTo>
                  <a:cubicBezTo>
                    <a:pt x="5246" y="4035"/>
                    <a:pt x="5650" y="3632"/>
                    <a:pt x="6053" y="2959"/>
                  </a:cubicBezTo>
                  <a:cubicBezTo>
                    <a:pt x="6322" y="2421"/>
                    <a:pt x="6188" y="1614"/>
                    <a:pt x="5919" y="942"/>
                  </a:cubicBezTo>
                  <a:cubicBezTo>
                    <a:pt x="5650" y="538"/>
                    <a:pt x="5246" y="135"/>
                    <a:pt x="4708" y="0"/>
                  </a:cubicBezTo>
                  <a:close/>
                </a:path>
              </a:pathLst>
            </a:custGeom>
            <a:solidFill>
              <a:srgbClr val="89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3424975" y="3015525"/>
              <a:ext cx="127800" cy="225300"/>
            </a:xfrm>
            <a:custGeom>
              <a:avLst/>
              <a:gdLst/>
              <a:ahLst/>
              <a:cxnLst/>
              <a:rect l="l" t="t" r="r" b="b"/>
              <a:pathLst>
                <a:path w="5112" h="9012" extrusionOk="0">
                  <a:moveTo>
                    <a:pt x="2825" y="0"/>
                  </a:moveTo>
                  <a:cubicBezTo>
                    <a:pt x="2556" y="135"/>
                    <a:pt x="2287" y="404"/>
                    <a:pt x="2153" y="673"/>
                  </a:cubicBezTo>
                  <a:cubicBezTo>
                    <a:pt x="1884" y="1345"/>
                    <a:pt x="1884" y="2018"/>
                    <a:pt x="1884" y="2825"/>
                  </a:cubicBezTo>
                  <a:cubicBezTo>
                    <a:pt x="2153" y="4304"/>
                    <a:pt x="1" y="5111"/>
                    <a:pt x="942" y="6860"/>
                  </a:cubicBezTo>
                  <a:cubicBezTo>
                    <a:pt x="1346" y="7398"/>
                    <a:pt x="1884" y="7801"/>
                    <a:pt x="2422" y="8205"/>
                  </a:cubicBezTo>
                  <a:cubicBezTo>
                    <a:pt x="2556" y="8474"/>
                    <a:pt x="2691" y="8743"/>
                    <a:pt x="2691" y="9012"/>
                  </a:cubicBezTo>
                  <a:cubicBezTo>
                    <a:pt x="4439" y="6994"/>
                    <a:pt x="4036" y="4170"/>
                    <a:pt x="5112" y="1749"/>
                  </a:cubicBezTo>
                  <a:lnTo>
                    <a:pt x="4977" y="1345"/>
                  </a:lnTo>
                  <a:cubicBezTo>
                    <a:pt x="4439" y="538"/>
                    <a:pt x="3632" y="135"/>
                    <a:pt x="2825" y="0"/>
                  </a:cubicBezTo>
                  <a:close/>
                </a:path>
              </a:pathLst>
            </a:custGeom>
            <a:solidFill>
              <a:srgbClr val="629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3428350" y="534000"/>
              <a:ext cx="184950" cy="245500"/>
            </a:xfrm>
            <a:custGeom>
              <a:avLst/>
              <a:gdLst/>
              <a:ahLst/>
              <a:cxnLst/>
              <a:rect l="l" t="t" r="r" b="b"/>
              <a:pathLst>
                <a:path w="7398" h="9820" extrusionOk="0">
                  <a:moveTo>
                    <a:pt x="7263" y="1"/>
                  </a:moveTo>
                  <a:cubicBezTo>
                    <a:pt x="2959" y="1884"/>
                    <a:pt x="1480" y="5784"/>
                    <a:pt x="0" y="9819"/>
                  </a:cubicBezTo>
                  <a:cubicBezTo>
                    <a:pt x="1076" y="9685"/>
                    <a:pt x="1480" y="8878"/>
                    <a:pt x="1883" y="7936"/>
                  </a:cubicBezTo>
                  <a:cubicBezTo>
                    <a:pt x="3094" y="5650"/>
                    <a:pt x="3901" y="2825"/>
                    <a:pt x="6725" y="1749"/>
                  </a:cubicBezTo>
                  <a:cubicBezTo>
                    <a:pt x="7263" y="1480"/>
                    <a:pt x="7398" y="673"/>
                    <a:pt x="7263" y="1"/>
                  </a:cubicBezTo>
                  <a:close/>
                </a:path>
              </a:pathLst>
            </a:custGeom>
            <a:solidFill>
              <a:srgbClr val="48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4336225" y="3018875"/>
              <a:ext cx="121075" cy="172050"/>
            </a:xfrm>
            <a:custGeom>
              <a:avLst/>
              <a:gdLst/>
              <a:ahLst/>
              <a:cxnLst/>
              <a:rect l="l" t="t" r="r" b="b"/>
              <a:pathLst>
                <a:path w="4843" h="6882" extrusionOk="0">
                  <a:moveTo>
                    <a:pt x="3363" y="1"/>
                  </a:moveTo>
                  <a:lnTo>
                    <a:pt x="3228" y="942"/>
                  </a:lnTo>
                  <a:cubicBezTo>
                    <a:pt x="2556" y="1480"/>
                    <a:pt x="2287" y="2422"/>
                    <a:pt x="2556" y="3363"/>
                  </a:cubicBezTo>
                  <a:cubicBezTo>
                    <a:pt x="2421" y="4977"/>
                    <a:pt x="1345" y="5650"/>
                    <a:pt x="0" y="5784"/>
                  </a:cubicBezTo>
                  <a:cubicBezTo>
                    <a:pt x="1272" y="6496"/>
                    <a:pt x="2216" y="6882"/>
                    <a:pt x="2892" y="6882"/>
                  </a:cubicBezTo>
                  <a:cubicBezTo>
                    <a:pt x="4003" y="6882"/>
                    <a:pt x="4388" y="5840"/>
                    <a:pt x="4304" y="3498"/>
                  </a:cubicBezTo>
                  <a:cubicBezTo>
                    <a:pt x="4304" y="2422"/>
                    <a:pt x="4842" y="808"/>
                    <a:pt x="3363" y="1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3102175" y="3563600"/>
              <a:ext cx="131175" cy="121075"/>
            </a:xfrm>
            <a:custGeom>
              <a:avLst/>
              <a:gdLst/>
              <a:ahLst/>
              <a:cxnLst/>
              <a:rect l="l" t="t" r="r" b="b"/>
              <a:pathLst>
                <a:path w="5247" h="4843" extrusionOk="0">
                  <a:moveTo>
                    <a:pt x="942" y="1"/>
                  </a:moveTo>
                  <a:cubicBezTo>
                    <a:pt x="270" y="673"/>
                    <a:pt x="1" y="1615"/>
                    <a:pt x="270" y="2556"/>
                  </a:cubicBezTo>
                  <a:cubicBezTo>
                    <a:pt x="2018" y="2556"/>
                    <a:pt x="2960" y="3901"/>
                    <a:pt x="4170" y="4843"/>
                  </a:cubicBezTo>
                  <a:cubicBezTo>
                    <a:pt x="5246" y="2018"/>
                    <a:pt x="5246" y="2018"/>
                    <a:pt x="2422" y="1615"/>
                  </a:cubicBezTo>
                  <a:cubicBezTo>
                    <a:pt x="1346" y="1480"/>
                    <a:pt x="1211" y="808"/>
                    <a:pt x="942" y="1"/>
                  </a:cubicBezTo>
                  <a:close/>
                </a:path>
              </a:pathLst>
            </a:custGeom>
            <a:solidFill>
              <a:srgbClr val="5B8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3730975" y="1686700"/>
              <a:ext cx="70625" cy="266300"/>
            </a:xfrm>
            <a:custGeom>
              <a:avLst/>
              <a:gdLst/>
              <a:ahLst/>
              <a:cxnLst/>
              <a:rect l="l" t="t" r="r" b="b"/>
              <a:pathLst>
                <a:path w="2825" h="10652" extrusionOk="0">
                  <a:moveTo>
                    <a:pt x="1462" y="0"/>
                  </a:moveTo>
                  <a:cubicBezTo>
                    <a:pt x="870" y="0"/>
                    <a:pt x="621" y="382"/>
                    <a:pt x="269" y="968"/>
                  </a:cubicBezTo>
                  <a:cubicBezTo>
                    <a:pt x="0" y="1775"/>
                    <a:pt x="135" y="2716"/>
                    <a:pt x="807" y="3389"/>
                  </a:cubicBezTo>
                  <a:lnTo>
                    <a:pt x="807" y="9038"/>
                  </a:lnTo>
                  <a:cubicBezTo>
                    <a:pt x="404" y="9441"/>
                    <a:pt x="269" y="10114"/>
                    <a:pt x="673" y="10652"/>
                  </a:cubicBezTo>
                  <a:cubicBezTo>
                    <a:pt x="807" y="10652"/>
                    <a:pt x="942" y="10652"/>
                    <a:pt x="1076" y="10517"/>
                  </a:cubicBezTo>
                  <a:cubicBezTo>
                    <a:pt x="2152" y="9441"/>
                    <a:pt x="1480" y="7962"/>
                    <a:pt x="1614" y="6886"/>
                  </a:cubicBezTo>
                  <a:cubicBezTo>
                    <a:pt x="1883" y="5675"/>
                    <a:pt x="1211" y="4196"/>
                    <a:pt x="2556" y="3254"/>
                  </a:cubicBezTo>
                  <a:cubicBezTo>
                    <a:pt x="2825" y="2044"/>
                    <a:pt x="2018" y="1102"/>
                    <a:pt x="1749" y="26"/>
                  </a:cubicBezTo>
                  <a:cubicBezTo>
                    <a:pt x="1645" y="9"/>
                    <a:pt x="1549" y="0"/>
                    <a:pt x="1462" y="0"/>
                  </a:cubicBezTo>
                  <a:close/>
                </a:path>
              </a:pathLst>
            </a:custGeom>
            <a:solidFill>
              <a:srgbClr val="A7C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3001300" y="2353125"/>
              <a:ext cx="111000" cy="167525"/>
            </a:xfrm>
            <a:custGeom>
              <a:avLst/>
              <a:gdLst/>
              <a:ahLst/>
              <a:cxnLst/>
              <a:rect l="l" t="t" r="r" b="b"/>
              <a:pathLst>
                <a:path w="4440" h="6701" extrusionOk="0">
                  <a:moveTo>
                    <a:pt x="3363" y="0"/>
                  </a:moveTo>
                  <a:lnTo>
                    <a:pt x="3363" y="0"/>
                  </a:lnTo>
                  <a:cubicBezTo>
                    <a:pt x="1884" y="1883"/>
                    <a:pt x="1480" y="4439"/>
                    <a:pt x="1" y="6456"/>
                  </a:cubicBezTo>
                  <a:cubicBezTo>
                    <a:pt x="135" y="6456"/>
                    <a:pt x="270" y="6456"/>
                    <a:pt x="404" y="6591"/>
                  </a:cubicBezTo>
                  <a:cubicBezTo>
                    <a:pt x="791" y="6663"/>
                    <a:pt x="1133" y="6701"/>
                    <a:pt x="1432" y="6701"/>
                  </a:cubicBezTo>
                  <a:cubicBezTo>
                    <a:pt x="2798" y="6701"/>
                    <a:pt x="3243" y="5911"/>
                    <a:pt x="2691" y="4035"/>
                  </a:cubicBezTo>
                  <a:cubicBezTo>
                    <a:pt x="2691" y="2690"/>
                    <a:pt x="4439" y="1614"/>
                    <a:pt x="3363" y="0"/>
                  </a:cubicBezTo>
                  <a:close/>
                </a:path>
              </a:pathLst>
            </a:custGeom>
            <a:solidFill>
              <a:srgbClr val="437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3529225" y="1425075"/>
              <a:ext cx="114350" cy="184950"/>
            </a:xfrm>
            <a:custGeom>
              <a:avLst/>
              <a:gdLst/>
              <a:ahLst/>
              <a:cxnLst/>
              <a:rect l="l" t="t" r="r" b="b"/>
              <a:pathLst>
                <a:path w="4574" h="7398" extrusionOk="0">
                  <a:moveTo>
                    <a:pt x="3228" y="0"/>
                  </a:moveTo>
                  <a:cubicBezTo>
                    <a:pt x="2690" y="2421"/>
                    <a:pt x="1076" y="4304"/>
                    <a:pt x="0" y="6456"/>
                  </a:cubicBezTo>
                  <a:lnTo>
                    <a:pt x="807" y="7398"/>
                  </a:lnTo>
                  <a:cubicBezTo>
                    <a:pt x="3363" y="6322"/>
                    <a:pt x="4573" y="4573"/>
                    <a:pt x="3497" y="1749"/>
                  </a:cubicBezTo>
                  <a:cubicBezTo>
                    <a:pt x="3363" y="1076"/>
                    <a:pt x="3228" y="538"/>
                    <a:pt x="3228" y="0"/>
                  </a:cubicBezTo>
                  <a:close/>
                </a:path>
              </a:pathLst>
            </a:custGeom>
            <a:solidFill>
              <a:srgbClr val="648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3465325" y="4895150"/>
              <a:ext cx="87450" cy="161425"/>
            </a:xfrm>
            <a:custGeom>
              <a:avLst/>
              <a:gdLst/>
              <a:ahLst/>
              <a:cxnLst/>
              <a:rect l="l" t="t" r="r" b="b"/>
              <a:pathLst>
                <a:path w="3498" h="6457" extrusionOk="0">
                  <a:moveTo>
                    <a:pt x="3363" y="1"/>
                  </a:moveTo>
                  <a:cubicBezTo>
                    <a:pt x="1" y="1211"/>
                    <a:pt x="1" y="3498"/>
                    <a:pt x="1480" y="6188"/>
                  </a:cubicBezTo>
                  <a:lnTo>
                    <a:pt x="1884" y="6457"/>
                  </a:lnTo>
                  <a:cubicBezTo>
                    <a:pt x="2691" y="4708"/>
                    <a:pt x="3094" y="2825"/>
                    <a:pt x="3498" y="808"/>
                  </a:cubicBezTo>
                  <a:lnTo>
                    <a:pt x="3363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3498950" y="2947650"/>
              <a:ext cx="105100" cy="111600"/>
            </a:xfrm>
            <a:custGeom>
              <a:avLst/>
              <a:gdLst/>
              <a:ahLst/>
              <a:cxnLst/>
              <a:rect l="l" t="t" r="r" b="b"/>
              <a:pathLst>
                <a:path w="4204" h="4464" extrusionOk="0">
                  <a:moveTo>
                    <a:pt x="2710" y="0"/>
                  </a:moveTo>
                  <a:cubicBezTo>
                    <a:pt x="2388" y="0"/>
                    <a:pt x="2018" y="59"/>
                    <a:pt x="1615" y="160"/>
                  </a:cubicBezTo>
                  <a:cubicBezTo>
                    <a:pt x="1" y="1639"/>
                    <a:pt x="1346" y="2984"/>
                    <a:pt x="1749" y="4329"/>
                  </a:cubicBezTo>
                  <a:cubicBezTo>
                    <a:pt x="1884" y="4464"/>
                    <a:pt x="2018" y="4464"/>
                    <a:pt x="2153" y="4464"/>
                  </a:cubicBezTo>
                  <a:lnTo>
                    <a:pt x="3632" y="3791"/>
                  </a:lnTo>
                  <a:cubicBezTo>
                    <a:pt x="3767" y="3388"/>
                    <a:pt x="3901" y="3119"/>
                    <a:pt x="3901" y="2850"/>
                  </a:cubicBezTo>
                  <a:cubicBezTo>
                    <a:pt x="3901" y="2581"/>
                    <a:pt x="3901" y="2312"/>
                    <a:pt x="3901" y="2043"/>
                  </a:cubicBezTo>
                  <a:cubicBezTo>
                    <a:pt x="4204" y="530"/>
                    <a:pt x="3674" y="0"/>
                    <a:pt x="2710" y="0"/>
                  </a:cubicBezTo>
                  <a:close/>
                </a:path>
              </a:pathLst>
            </a:custGeom>
            <a:solidFill>
              <a:srgbClr val="89A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734325" y="2731400"/>
              <a:ext cx="47100" cy="190000"/>
            </a:xfrm>
            <a:custGeom>
              <a:avLst/>
              <a:gdLst/>
              <a:ahLst/>
              <a:cxnLst/>
              <a:rect l="l" t="t" r="r" b="b"/>
              <a:pathLst>
                <a:path w="1884" h="7600" extrusionOk="0">
                  <a:moveTo>
                    <a:pt x="404" y="0"/>
                  </a:moveTo>
                  <a:cubicBezTo>
                    <a:pt x="270" y="0"/>
                    <a:pt x="135" y="68"/>
                    <a:pt x="1" y="202"/>
                  </a:cubicBezTo>
                  <a:lnTo>
                    <a:pt x="1" y="5044"/>
                  </a:lnTo>
                  <a:cubicBezTo>
                    <a:pt x="942" y="5582"/>
                    <a:pt x="539" y="7061"/>
                    <a:pt x="1480" y="7599"/>
                  </a:cubicBezTo>
                  <a:cubicBezTo>
                    <a:pt x="1884" y="5044"/>
                    <a:pt x="808" y="2758"/>
                    <a:pt x="808" y="202"/>
                  </a:cubicBezTo>
                  <a:cubicBezTo>
                    <a:pt x="673" y="68"/>
                    <a:pt x="539" y="0"/>
                    <a:pt x="404" y="0"/>
                  </a:cubicBezTo>
                  <a:close/>
                </a:path>
              </a:pathLst>
            </a:custGeom>
            <a:solidFill>
              <a:srgbClr val="CDE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347650" y="2910825"/>
              <a:ext cx="97525" cy="75425"/>
            </a:xfrm>
            <a:custGeom>
              <a:avLst/>
              <a:gdLst/>
              <a:ahLst/>
              <a:cxnLst/>
              <a:rect l="l" t="t" r="r" b="b"/>
              <a:pathLst>
                <a:path w="3901" h="3017" extrusionOk="0">
                  <a:moveTo>
                    <a:pt x="1991" y="0"/>
                  </a:moveTo>
                  <a:cubicBezTo>
                    <a:pt x="1585" y="0"/>
                    <a:pt x="1182" y="101"/>
                    <a:pt x="807" y="288"/>
                  </a:cubicBezTo>
                  <a:cubicBezTo>
                    <a:pt x="269" y="691"/>
                    <a:pt x="0" y="1229"/>
                    <a:pt x="0" y="1902"/>
                  </a:cubicBezTo>
                  <a:cubicBezTo>
                    <a:pt x="0" y="2036"/>
                    <a:pt x="135" y="2171"/>
                    <a:pt x="269" y="2440"/>
                  </a:cubicBezTo>
                  <a:cubicBezTo>
                    <a:pt x="713" y="2810"/>
                    <a:pt x="1278" y="3017"/>
                    <a:pt x="1831" y="3017"/>
                  </a:cubicBezTo>
                  <a:cubicBezTo>
                    <a:pt x="2285" y="3017"/>
                    <a:pt x="2730" y="2877"/>
                    <a:pt x="3094" y="2574"/>
                  </a:cubicBezTo>
                  <a:cubicBezTo>
                    <a:pt x="3363" y="2305"/>
                    <a:pt x="3632" y="2036"/>
                    <a:pt x="3766" y="1767"/>
                  </a:cubicBezTo>
                  <a:cubicBezTo>
                    <a:pt x="3901" y="1229"/>
                    <a:pt x="3766" y="691"/>
                    <a:pt x="3363" y="422"/>
                  </a:cubicBezTo>
                  <a:cubicBezTo>
                    <a:pt x="2930" y="134"/>
                    <a:pt x="2459" y="0"/>
                    <a:pt x="1991" y="0"/>
                  </a:cubicBezTo>
                  <a:close/>
                </a:path>
              </a:pathLst>
            </a:custGeom>
            <a:solidFill>
              <a:srgbClr val="4C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912550" y="2106525"/>
              <a:ext cx="60550" cy="125575"/>
            </a:xfrm>
            <a:custGeom>
              <a:avLst/>
              <a:gdLst/>
              <a:ahLst/>
              <a:cxnLst/>
              <a:rect l="l" t="t" r="r" b="b"/>
              <a:pathLst>
                <a:path w="2422" h="5023" extrusionOk="0">
                  <a:moveTo>
                    <a:pt x="1619" y="1"/>
                  </a:moveTo>
                  <a:cubicBezTo>
                    <a:pt x="1091" y="1"/>
                    <a:pt x="583" y="359"/>
                    <a:pt x="135" y="718"/>
                  </a:cubicBezTo>
                  <a:lnTo>
                    <a:pt x="0" y="1122"/>
                  </a:lnTo>
                  <a:cubicBezTo>
                    <a:pt x="269" y="2601"/>
                    <a:pt x="942" y="3812"/>
                    <a:pt x="1749" y="5022"/>
                  </a:cubicBezTo>
                  <a:cubicBezTo>
                    <a:pt x="2018" y="3408"/>
                    <a:pt x="2287" y="1794"/>
                    <a:pt x="2421" y="315"/>
                  </a:cubicBezTo>
                  <a:cubicBezTo>
                    <a:pt x="2152" y="90"/>
                    <a:pt x="1883" y="1"/>
                    <a:pt x="1619" y="1"/>
                  </a:cubicBez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226600" y="1388075"/>
              <a:ext cx="87450" cy="137900"/>
            </a:xfrm>
            <a:custGeom>
              <a:avLst/>
              <a:gdLst/>
              <a:ahLst/>
              <a:cxnLst/>
              <a:rect l="l" t="t" r="r" b="b"/>
              <a:pathLst>
                <a:path w="3498" h="5516" extrusionOk="0">
                  <a:moveTo>
                    <a:pt x="3497" y="1"/>
                  </a:moveTo>
                  <a:lnTo>
                    <a:pt x="3497" y="1"/>
                  </a:lnTo>
                  <a:cubicBezTo>
                    <a:pt x="1614" y="404"/>
                    <a:pt x="1749" y="2691"/>
                    <a:pt x="135" y="3229"/>
                  </a:cubicBezTo>
                  <a:cubicBezTo>
                    <a:pt x="0" y="3901"/>
                    <a:pt x="0" y="4708"/>
                    <a:pt x="0" y="5515"/>
                  </a:cubicBezTo>
                  <a:cubicBezTo>
                    <a:pt x="1614" y="3901"/>
                    <a:pt x="2690" y="2018"/>
                    <a:pt x="3497" y="1"/>
                  </a:cubicBezTo>
                  <a:close/>
                </a:path>
              </a:pathLst>
            </a:custGeom>
            <a:solidFill>
              <a:srgbClr val="518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401450" y="2050500"/>
              <a:ext cx="107625" cy="107625"/>
            </a:xfrm>
            <a:custGeom>
              <a:avLst/>
              <a:gdLst/>
              <a:ahLst/>
              <a:cxnLst/>
              <a:rect l="l" t="t" r="r" b="b"/>
              <a:pathLst>
                <a:path w="4305" h="4305" extrusionOk="0">
                  <a:moveTo>
                    <a:pt x="4304" y="0"/>
                  </a:moveTo>
                  <a:lnTo>
                    <a:pt x="4304" y="0"/>
                  </a:lnTo>
                  <a:cubicBezTo>
                    <a:pt x="2959" y="1211"/>
                    <a:pt x="0" y="1480"/>
                    <a:pt x="2152" y="4304"/>
                  </a:cubicBezTo>
                  <a:cubicBezTo>
                    <a:pt x="3094" y="3094"/>
                    <a:pt x="3901" y="1614"/>
                    <a:pt x="4304" y="0"/>
                  </a:cubicBezTo>
                  <a:close/>
                </a:path>
              </a:pathLst>
            </a:custGeom>
            <a:solidFill>
              <a:srgbClr val="307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041650" y="1361175"/>
              <a:ext cx="80725" cy="109325"/>
            </a:xfrm>
            <a:custGeom>
              <a:avLst/>
              <a:gdLst/>
              <a:ahLst/>
              <a:cxnLst/>
              <a:rect l="l" t="t" r="r" b="b"/>
              <a:pathLst>
                <a:path w="3229" h="4373" extrusionOk="0">
                  <a:moveTo>
                    <a:pt x="2556" y="1"/>
                  </a:moveTo>
                  <a:lnTo>
                    <a:pt x="2556" y="1"/>
                  </a:lnTo>
                  <a:cubicBezTo>
                    <a:pt x="1077" y="942"/>
                    <a:pt x="135" y="2556"/>
                    <a:pt x="1" y="4170"/>
                  </a:cubicBezTo>
                  <a:cubicBezTo>
                    <a:pt x="68" y="4305"/>
                    <a:pt x="236" y="4372"/>
                    <a:pt x="404" y="4372"/>
                  </a:cubicBezTo>
                  <a:cubicBezTo>
                    <a:pt x="573" y="4372"/>
                    <a:pt x="741" y="4305"/>
                    <a:pt x="808" y="4170"/>
                  </a:cubicBezTo>
                  <a:cubicBezTo>
                    <a:pt x="1211" y="2691"/>
                    <a:pt x="3229" y="1884"/>
                    <a:pt x="2556" y="1"/>
                  </a:cubicBezTo>
                  <a:close/>
                </a:path>
              </a:pathLst>
            </a:custGeom>
            <a:solidFill>
              <a:srgbClr val="789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4110925" y="4128500"/>
              <a:ext cx="70650" cy="104275"/>
            </a:xfrm>
            <a:custGeom>
              <a:avLst/>
              <a:gdLst/>
              <a:ahLst/>
              <a:cxnLst/>
              <a:rect l="l" t="t" r="r" b="b"/>
              <a:pathLst>
                <a:path w="2826" h="4171" extrusionOk="0">
                  <a:moveTo>
                    <a:pt x="2556" y="1"/>
                  </a:moveTo>
                  <a:lnTo>
                    <a:pt x="942" y="1615"/>
                  </a:lnTo>
                  <a:cubicBezTo>
                    <a:pt x="270" y="2153"/>
                    <a:pt x="1" y="3229"/>
                    <a:pt x="270" y="4170"/>
                  </a:cubicBezTo>
                  <a:cubicBezTo>
                    <a:pt x="1884" y="3363"/>
                    <a:pt x="2825" y="1749"/>
                    <a:pt x="2556" y="1"/>
                  </a:cubicBezTo>
                  <a:close/>
                </a:path>
              </a:pathLst>
            </a:custGeom>
            <a:solidFill>
              <a:srgbClr val="76A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3307300" y="2958350"/>
              <a:ext cx="60550" cy="100900"/>
            </a:xfrm>
            <a:custGeom>
              <a:avLst/>
              <a:gdLst/>
              <a:ahLst/>
              <a:cxnLst/>
              <a:rect l="l" t="t" r="r" b="b"/>
              <a:pathLst>
                <a:path w="2422" h="4036" extrusionOk="0">
                  <a:moveTo>
                    <a:pt x="1614" y="1"/>
                  </a:moveTo>
                  <a:cubicBezTo>
                    <a:pt x="673" y="1077"/>
                    <a:pt x="135" y="2556"/>
                    <a:pt x="0" y="4036"/>
                  </a:cubicBezTo>
                  <a:lnTo>
                    <a:pt x="942" y="4036"/>
                  </a:lnTo>
                  <a:cubicBezTo>
                    <a:pt x="1749" y="3767"/>
                    <a:pt x="2421" y="3094"/>
                    <a:pt x="2421" y="2153"/>
                  </a:cubicBezTo>
                  <a:cubicBezTo>
                    <a:pt x="2421" y="1749"/>
                    <a:pt x="2421" y="1480"/>
                    <a:pt x="2421" y="1077"/>
                  </a:cubicBezTo>
                  <a:cubicBezTo>
                    <a:pt x="2421" y="808"/>
                    <a:pt x="2287" y="404"/>
                    <a:pt x="2018" y="135"/>
                  </a:cubicBezTo>
                  <a:cubicBezTo>
                    <a:pt x="1883" y="135"/>
                    <a:pt x="1749" y="1"/>
                    <a:pt x="1614" y="1"/>
                  </a:cubicBezTo>
                  <a:close/>
                </a:path>
              </a:pathLst>
            </a:custGeom>
            <a:solidFill>
              <a:srgbClr val="668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3001300" y="1465425"/>
              <a:ext cx="63925" cy="57175"/>
            </a:xfrm>
            <a:custGeom>
              <a:avLst/>
              <a:gdLst/>
              <a:ahLst/>
              <a:cxnLst/>
              <a:rect l="l" t="t" r="r" b="b"/>
              <a:pathLst>
                <a:path w="2557" h="2287" extrusionOk="0">
                  <a:moveTo>
                    <a:pt x="1749" y="0"/>
                  </a:moveTo>
                  <a:cubicBezTo>
                    <a:pt x="808" y="538"/>
                    <a:pt x="135" y="1345"/>
                    <a:pt x="1" y="2287"/>
                  </a:cubicBezTo>
                  <a:cubicBezTo>
                    <a:pt x="1211" y="1883"/>
                    <a:pt x="2556" y="1614"/>
                    <a:pt x="2556" y="0"/>
                  </a:cubicBezTo>
                  <a:close/>
                </a:path>
              </a:pathLst>
            </a:custGeom>
            <a:solidFill>
              <a:srgbClr val="6483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3293850" y="3563600"/>
              <a:ext cx="60550" cy="63925"/>
            </a:xfrm>
            <a:custGeom>
              <a:avLst/>
              <a:gdLst/>
              <a:ahLst/>
              <a:cxnLst/>
              <a:rect l="l" t="t" r="r" b="b"/>
              <a:pathLst>
                <a:path w="2422" h="2557" extrusionOk="0">
                  <a:moveTo>
                    <a:pt x="1480" y="1"/>
                  </a:moveTo>
                  <a:cubicBezTo>
                    <a:pt x="538" y="135"/>
                    <a:pt x="0" y="270"/>
                    <a:pt x="673" y="1346"/>
                  </a:cubicBezTo>
                  <a:cubicBezTo>
                    <a:pt x="1076" y="1749"/>
                    <a:pt x="1345" y="2153"/>
                    <a:pt x="1614" y="2556"/>
                  </a:cubicBezTo>
                  <a:cubicBezTo>
                    <a:pt x="2152" y="2153"/>
                    <a:pt x="2421" y="1480"/>
                    <a:pt x="2287" y="808"/>
                  </a:cubicBezTo>
                  <a:lnTo>
                    <a:pt x="1480" y="1"/>
                  </a:ln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3562850" y="2413650"/>
              <a:ext cx="60550" cy="63900"/>
            </a:xfrm>
            <a:custGeom>
              <a:avLst/>
              <a:gdLst/>
              <a:ahLst/>
              <a:cxnLst/>
              <a:rect l="l" t="t" r="r" b="b"/>
              <a:pathLst>
                <a:path w="2422" h="2556" extrusionOk="0">
                  <a:moveTo>
                    <a:pt x="942" y="0"/>
                  </a:moveTo>
                  <a:cubicBezTo>
                    <a:pt x="269" y="538"/>
                    <a:pt x="0" y="1345"/>
                    <a:pt x="135" y="2287"/>
                  </a:cubicBezTo>
                  <a:lnTo>
                    <a:pt x="538" y="2556"/>
                  </a:lnTo>
                  <a:cubicBezTo>
                    <a:pt x="2018" y="2152"/>
                    <a:pt x="2421" y="1345"/>
                    <a:pt x="2018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272325" y="1367900"/>
              <a:ext cx="47100" cy="57200"/>
            </a:xfrm>
            <a:custGeom>
              <a:avLst/>
              <a:gdLst/>
              <a:ahLst/>
              <a:cxnLst/>
              <a:rect l="l" t="t" r="r" b="b"/>
              <a:pathLst>
                <a:path w="1884" h="2288" extrusionOk="0">
                  <a:moveTo>
                    <a:pt x="135" y="1"/>
                  </a:moveTo>
                  <a:cubicBezTo>
                    <a:pt x="1" y="1077"/>
                    <a:pt x="808" y="2153"/>
                    <a:pt x="1884" y="2287"/>
                  </a:cubicBezTo>
                  <a:cubicBezTo>
                    <a:pt x="1749" y="1346"/>
                    <a:pt x="1211" y="404"/>
                    <a:pt x="135" y="1"/>
                  </a:cubicBezTo>
                  <a:close/>
                </a:path>
              </a:pathLst>
            </a:custGeom>
            <a:solidFill>
              <a:srgbClr val="4D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287125" y="3624125"/>
              <a:ext cx="43725" cy="63925"/>
            </a:xfrm>
            <a:custGeom>
              <a:avLst/>
              <a:gdLst/>
              <a:ahLst/>
              <a:cxnLst/>
              <a:rect l="l" t="t" r="r" b="b"/>
              <a:pathLst>
                <a:path w="1749" h="2557" extrusionOk="0">
                  <a:moveTo>
                    <a:pt x="0" y="1"/>
                  </a:moveTo>
                  <a:lnTo>
                    <a:pt x="942" y="2556"/>
                  </a:lnTo>
                  <a:cubicBezTo>
                    <a:pt x="1480" y="1884"/>
                    <a:pt x="1749" y="942"/>
                    <a:pt x="1749" y="1"/>
                  </a:cubicBez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3384625" y="1771400"/>
              <a:ext cx="26925" cy="57200"/>
            </a:xfrm>
            <a:custGeom>
              <a:avLst/>
              <a:gdLst/>
              <a:ahLst/>
              <a:cxnLst/>
              <a:rect l="l" t="t" r="r" b="b"/>
              <a:pathLst>
                <a:path w="1077" h="2288" extrusionOk="0">
                  <a:moveTo>
                    <a:pt x="1077" y="1"/>
                  </a:moveTo>
                  <a:cubicBezTo>
                    <a:pt x="404" y="539"/>
                    <a:pt x="1" y="1346"/>
                    <a:pt x="135" y="2287"/>
                  </a:cubicBezTo>
                  <a:cubicBezTo>
                    <a:pt x="1077" y="1884"/>
                    <a:pt x="1077" y="942"/>
                    <a:pt x="1077" y="1"/>
                  </a:cubicBez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3892375" y="2074025"/>
              <a:ext cx="40375" cy="63925"/>
            </a:xfrm>
            <a:custGeom>
              <a:avLst/>
              <a:gdLst/>
              <a:ahLst/>
              <a:cxnLst/>
              <a:rect l="l" t="t" r="r" b="b"/>
              <a:pathLst>
                <a:path w="1615" h="2557" extrusionOk="0">
                  <a:moveTo>
                    <a:pt x="0" y="1"/>
                  </a:moveTo>
                  <a:cubicBezTo>
                    <a:pt x="0" y="808"/>
                    <a:pt x="269" y="1749"/>
                    <a:pt x="807" y="2556"/>
                  </a:cubicBezTo>
                  <a:lnTo>
                    <a:pt x="1076" y="2153"/>
                  </a:lnTo>
                  <a:cubicBezTo>
                    <a:pt x="1480" y="1615"/>
                    <a:pt x="1614" y="942"/>
                    <a:pt x="1211" y="27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3408175" y="2171550"/>
              <a:ext cx="37000" cy="47100"/>
            </a:xfrm>
            <a:custGeom>
              <a:avLst/>
              <a:gdLst/>
              <a:ahLst/>
              <a:cxnLst/>
              <a:rect l="l" t="t" r="r" b="b"/>
              <a:pathLst>
                <a:path w="1480" h="1884" extrusionOk="0">
                  <a:moveTo>
                    <a:pt x="1480" y="0"/>
                  </a:moveTo>
                  <a:lnTo>
                    <a:pt x="1480" y="0"/>
                  </a:lnTo>
                  <a:cubicBezTo>
                    <a:pt x="269" y="135"/>
                    <a:pt x="0" y="942"/>
                    <a:pt x="269" y="1883"/>
                  </a:cubicBezTo>
                  <a:cubicBezTo>
                    <a:pt x="807" y="1480"/>
                    <a:pt x="1345" y="807"/>
                    <a:pt x="1480" y="0"/>
                  </a:cubicBezTo>
                  <a:close/>
                </a:path>
              </a:pathLst>
            </a:custGeom>
            <a:solidFill>
              <a:srgbClr val="307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3468700" y="5056550"/>
              <a:ext cx="50450" cy="63925"/>
            </a:xfrm>
            <a:custGeom>
              <a:avLst/>
              <a:gdLst/>
              <a:ahLst/>
              <a:cxnLst/>
              <a:rect l="l" t="t" r="r" b="b"/>
              <a:pathLst>
                <a:path w="2018" h="2557" extrusionOk="0">
                  <a:moveTo>
                    <a:pt x="1614" y="1"/>
                  </a:moveTo>
                  <a:cubicBezTo>
                    <a:pt x="0" y="270"/>
                    <a:pt x="269" y="1211"/>
                    <a:pt x="807" y="2287"/>
                  </a:cubicBezTo>
                  <a:lnTo>
                    <a:pt x="1076" y="2556"/>
                  </a:lnTo>
                  <a:cubicBezTo>
                    <a:pt x="1749" y="1884"/>
                    <a:pt x="2018" y="942"/>
                    <a:pt x="1749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4255525" y="13242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673"/>
                    <a:pt x="0" y="1345"/>
                    <a:pt x="942" y="1749"/>
                  </a:cubicBezTo>
                  <a:cubicBezTo>
                    <a:pt x="942" y="942"/>
                    <a:pt x="942" y="269"/>
                    <a:pt x="135" y="0"/>
                  </a:cubicBezTo>
                  <a:close/>
                </a:path>
              </a:pathLst>
            </a:custGeom>
            <a:solidFill>
              <a:srgbClr val="4D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3488875" y="16268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269" y="135"/>
                  </a:moveTo>
                  <a:cubicBezTo>
                    <a:pt x="135" y="269"/>
                    <a:pt x="0" y="673"/>
                    <a:pt x="135" y="807"/>
                  </a:cubicBezTo>
                  <a:cubicBezTo>
                    <a:pt x="538" y="807"/>
                    <a:pt x="1211" y="673"/>
                    <a:pt x="1211" y="673"/>
                  </a:cubicBezTo>
                  <a:cubicBezTo>
                    <a:pt x="1211" y="0"/>
                    <a:pt x="673" y="269"/>
                    <a:pt x="269" y="135"/>
                  </a:cubicBezTo>
                  <a:close/>
                </a:path>
              </a:pathLst>
            </a:custGeom>
            <a:solidFill>
              <a:srgbClr val="5F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4299225" y="3119750"/>
              <a:ext cx="16850" cy="23575"/>
            </a:xfrm>
            <a:custGeom>
              <a:avLst/>
              <a:gdLst/>
              <a:ahLst/>
              <a:cxnLst/>
              <a:rect l="l" t="t" r="r" b="b"/>
              <a:pathLst>
                <a:path w="674" h="943" extrusionOk="0">
                  <a:moveTo>
                    <a:pt x="1" y="1"/>
                  </a:moveTo>
                  <a:cubicBezTo>
                    <a:pt x="1" y="404"/>
                    <a:pt x="270" y="808"/>
                    <a:pt x="673" y="942"/>
                  </a:cubicBezTo>
                  <a:cubicBezTo>
                    <a:pt x="673" y="539"/>
                    <a:pt x="404" y="135"/>
                    <a:pt x="1" y="1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4316050" y="31433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0" y="0"/>
                  </a:moveTo>
                  <a:cubicBezTo>
                    <a:pt x="0" y="404"/>
                    <a:pt x="269" y="807"/>
                    <a:pt x="807" y="807"/>
                  </a:cubicBezTo>
                  <a:cubicBezTo>
                    <a:pt x="807" y="404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7825" y="1825200"/>
              <a:ext cx="23550" cy="23575"/>
            </a:xfrm>
            <a:custGeom>
              <a:avLst/>
              <a:gdLst/>
              <a:ahLst/>
              <a:cxnLst/>
              <a:rect l="l" t="t" r="r" b="b"/>
              <a:pathLst>
                <a:path w="942" h="943" extrusionOk="0">
                  <a:moveTo>
                    <a:pt x="807" y="1"/>
                  </a:moveTo>
                  <a:cubicBezTo>
                    <a:pt x="269" y="135"/>
                    <a:pt x="0" y="539"/>
                    <a:pt x="135" y="942"/>
                  </a:cubicBezTo>
                  <a:lnTo>
                    <a:pt x="942" y="942"/>
                  </a:lnTo>
                  <a:lnTo>
                    <a:pt x="807" y="1"/>
                  </a:ln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408175" y="7794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0"/>
                  </a:moveTo>
                  <a:cubicBezTo>
                    <a:pt x="404" y="0"/>
                    <a:pt x="0" y="404"/>
                    <a:pt x="0" y="807"/>
                  </a:cubicBezTo>
                  <a:cubicBezTo>
                    <a:pt x="538" y="807"/>
                    <a:pt x="807" y="404"/>
                    <a:pt x="807" y="0"/>
                  </a:cubicBezTo>
                  <a:close/>
                </a:path>
              </a:pathLst>
            </a:custGeom>
            <a:solidFill>
              <a:srgbClr val="48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498950" y="1233400"/>
              <a:ext cx="534675" cy="844325"/>
            </a:xfrm>
            <a:custGeom>
              <a:avLst/>
              <a:gdLst/>
              <a:ahLst/>
              <a:cxnLst/>
              <a:rect l="l" t="t" r="r" b="b"/>
              <a:pathLst>
                <a:path w="21387" h="33773" extrusionOk="0">
                  <a:moveTo>
                    <a:pt x="9795" y="12502"/>
                  </a:moveTo>
                  <a:cubicBezTo>
                    <a:pt x="9846" y="12502"/>
                    <a:pt x="9898" y="12505"/>
                    <a:pt x="9954" y="12509"/>
                  </a:cubicBezTo>
                  <a:lnTo>
                    <a:pt x="10357" y="13047"/>
                  </a:lnTo>
                  <a:cubicBezTo>
                    <a:pt x="9624" y="13257"/>
                    <a:pt x="8972" y="13630"/>
                    <a:pt x="8465" y="14230"/>
                  </a:cubicBezTo>
                  <a:lnTo>
                    <a:pt x="8465" y="14230"/>
                  </a:lnTo>
                  <a:cubicBezTo>
                    <a:pt x="8731" y="13511"/>
                    <a:pt x="8724" y="12502"/>
                    <a:pt x="9795" y="12502"/>
                  </a:cubicBezTo>
                  <a:close/>
                  <a:moveTo>
                    <a:pt x="6591" y="1"/>
                  </a:moveTo>
                  <a:lnTo>
                    <a:pt x="6591" y="1"/>
                  </a:lnTo>
                  <a:cubicBezTo>
                    <a:pt x="6188" y="3767"/>
                    <a:pt x="7398" y="6995"/>
                    <a:pt x="4708" y="9416"/>
                  </a:cubicBezTo>
                  <a:cubicBezTo>
                    <a:pt x="4439" y="11568"/>
                    <a:pt x="3498" y="13451"/>
                    <a:pt x="2018" y="15065"/>
                  </a:cubicBezTo>
                  <a:cubicBezTo>
                    <a:pt x="2287" y="15737"/>
                    <a:pt x="2422" y="16544"/>
                    <a:pt x="2287" y="17351"/>
                  </a:cubicBezTo>
                  <a:cubicBezTo>
                    <a:pt x="1749" y="17889"/>
                    <a:pt x="1077" y="17755"/>
                    <a:pt x="539" y="18158"/>
                  </a:cubicBezTo>
                  <a:cubicBezTo>
                    <a:pt x="808" y="20041"/>
                    <a:pt x="1" y="21924"/>
                    <a:pt x="539" y="23807"/>
                  </a:cubicBezTo>
                  <a:lnTo>
                    <a:pt x="2825" y="26094"/>
                  </a:lnTo>
                  <a:cubicBezTo>
                    <a:pt x="3094" y="24480"/>
                    <a:pt x="4977" y="23404"/>
                    <a:pt x="4574" y="21521"/>
                  </a:cubicBezTo>
                  <a:cubicBezTo>
                    <a:pt x="4843" y="21117"/>
                    <a:pt x="5112" y="20848"/>
                    <a:pt x="5381" y="20579"/>
                  </a:cubicBezTo>
                  <a:cubicBezTo>
                    <a:pt x="6322" y="19638"/>
                    <a:pt x="7802" y="19100"/>
                    <a:pt x="7667" y="17217"/>
                  </a:cubicBezTo>
                  <a:cubicBezTo>
                    <a:pt x="7414" y="16836"/>
                    <a:pt x="7339" y="16426"/>
                    <a:pt x="7402" y="16028"/>
                  </a:cubicBezTo>
                  <a:lnTo>
                    <a:pt x="7402" y="16028"/>
                  </a:lnTo>
                  <a:cubicBezTo>
                    <a:pt x="7400" y="16065"/>
                    <a:pt x="7398" y="16103"/>
                    <a:pt x="7398" y="16141"/>
                  </a:cubicBezTo>
                  <a:cubicBezTo>
                    <a:pt x="7533" y="16544"/>
                    <a:pt x="7802" y="16813"/>
                    <a:pt x="8071" y="16948"/>
                  </a:cubicBezTo>
                  <a:cubicBezTo>
                    <a:pt x="8609" y="16948"/>
                    <a:pt x="9147" y="16813"/>
                    <a:pt x="9550" y="16544"/>
                  </a:cubicBezTo>
                  <a:cubicBezTo>
                    <a:pt x="9819" y="16275"/>
                    <a:pt x="9954" y="16006"/>
                    <a:pt x="10223" y="15872"/>
                  </a:cubicBezTo>
                  <a:cubicBezTo>
                    <a:pt x="14796" y="17351"/>
                    <a:pt x="16275" y="19772"/>
                    <a:pt x="15065" y="23807"/>
                  </a:cubicBezTo>
                  <a:cubicBezTo>
                    <a:pt x="15334" y="24211"/>
                    <a:pt x="15468" y="24614"/>
                    <a:pt x="15468" y="25152"/>
                  </a:cubicBezTo>
                  <a:cubicBezTo>
                    <a:pt x="15468" y="25825"/>
                    <a:pt x="15334" y="26497"/>
                    <a:pt x="15065" y="27035"/>
                  </a:cubicBezTo>
                  <a:lnTo>
                    <a:pt x="15065" y="27842"/>
                  </a:lnTo>
                  <a:cubicBezTo>
                    <a:pt x="15468" y="28380"/>
                    <a:pt x="16275" y="28246"/>
                    <a:pt x="16679" y="28649"/>
                  </a:cubicBezTo>
                  <a:lnTo>
                    <a:pt x="16679" y="33491"/>
                  </a:lnTo>
                  <a:cubicBezTo>
                    <a:pt x="16762" y="33657"/>
                    <a:pt x="16948" y="33772"/>
                    <a:pt x="17141" y="33772"/>
                  </a:cubicBezTo>
                  <a:cubicBezTo>
                    <a:pt x="17261" y="33772"/>
                    <a:pt x="17383" y="33728"/>
                    <a:pt x="17486" y="33626"/>
                  </a:cubicBezTo>
                  <a:lnTo>
                    <a:pt x="17755" y="33222"/>
                  </a:lnTo>
                  <a:lnTo>
                    <a:pt x="17351" y="32684"/>
                  </a:lnTo>
                  <a:cubicBezTo>
                    <a:pt x="17486" y="29591"/>
                    <a:pt x="17486" y="29591"/>
                    <a:pt x="20579" y="28649"/>
                  </a:cubicBezTo>
                  <a:cubicBezTo>
                    <a:pt x="20848" y="28515"/>
                    <a:pt x="21117" y="28246"/>
                    <a:pt x="21386" y="27842"/>
                  </a:cubicBezTo>
                  <a:lnTo>
                    <a:pt x="21386" y="27170"/>
                  </a:lnTo>
                  <a:cubicBezTo>
                    <a:pt x="20983" y="26228"/>
                    <a:pt x="20445" y="25421"/>
                    <a:pt x="19907" y="24749"/>
                  </a:cubicBezTo>
                  <a:cubicBezTo>
                    <a:pt x="19638" y="23000"/>
                    <a:pt x="19772" y="21252"/>
                    <a:pt x="18696" y="19907"/>
                  </a:cubicBezTo>
                  <a:cubicBezTo>
                    <a:pt x="16410" y="17082"/>
                    <a:pt x="15468" y="13585"/>
                    <a:pt x="13047" y="11030"/>
                  </a:cubicBezTo>
                  <a:cubicBezTo>
                    <a:pt x="12106" y="10088"/>
                    <a:pt x="11702" y="9012"/>
                    <a:pt x="11568" y="7802"/>
                  </a:cubicBezTo>
                  <a:lnTo>
                    <a:pt x="6591" y="1"/>
                  </a:lnTo>
                  <a:close/>
                </a:path>
              </a:pathLst>
            </a:custGeom>
            <a:solidFill>
              <a:srgbClr val="1C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915900" y="2050500"/>
              <a:ext cx="60550" cy="77125"/>
            </a:xfrm>
            <a:custGeom>
              <a:avLst/>
              <a:gdLst/>
              <a:ahLst/>
              <a:cxnLst/>
              <a:rect l="l" t="t" r="r" b="b"/>
              <a:pathLst>
                <a:path w="2422" h="3085" extrusionOk="0">
                  <a:moveTo>
                    <a:pt x="808" y="0"/>
                  </a:moveTo>
                  <a:lnTo>
                    <a:pt x="808" y="807"/>
                  </a:lnTo>
                  <a:lnTo>
                    <a:pt x="1" y="807"/>
                  </a:lnTo>
                  <a:lnTo>
                    <a:pt x="135" y="2959"/>
                  </a:lnTo>
                  <a:cubicBezTo>
                    <a:pt x="343" y="3048"/>
                    <a:pt x="532" y="3085"/>
                    <a:pt x="706" y="3085"/>
                  </a:cubicBezTo>
                  <a:cubicBezTo>
                    <a:pt x="1321" y="3085"/>
                    <a:pt x="1763" y="2631"/>
                    <a:pt x="2287" y="2421"/>
                  </a:cubicBezTo>
                  <a:cubicBezTo>
                    <a:pt x="2422" y="1345"/>
                    <a:pt x="2422" y="135"/>
                    <a:pt x="808" y="0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4319400" y="2897825"/>
              <a:ext cx="60550" cy="52025"/>
            </a:xfrm>
            <a:custGeom>
              <a:avLst/>
              <a:gdLst/>
              <a:ahLst/>
              <a:cxnLst/>
              <a:rect l="l" t="t" r="r" b="b"/>
              <a:pathLst>
                <a:path w="2422" h="2081" extrusionOk="0">
                  <a:moveTo>
                    <a:pt x="808" y="1"/>
                  </a:moveTo>
                  <a:lnTo>
                    <a:pt x="1" y="1749"/>
                  </a:lnTo>
                  <a:cubicBezTo>
                    <a:pt x="47" y="1740"/>
                    <a:pt x="94" y="1736"/>
                    <a:pt x="143" y="1736"/>
                  </a:cubicBezTo>
                  <a:cubicBezTo>
                    <a:pt x="583" y="1736"/>
                    <a:pt x="1107" y="2080"/>
                    <a:pt x="1518" y="2080"/>
                  </a:cubicBezTo>
                  <a:cubicBezTo>
                    <a:pt x="1720" y="2080"/>
                    <a:pt x="1894" y="1997"/>
                    <a:pt x="2018" y="1749"/>
                  </a:cubicBezTo>
                  <a:cubicBezTo>
                    <a:pt x="2422" y="942"/>
                    <a:pt x="1480" y="404"/>
                    <a:pt x="808" y="1"/>
                  </a:cubicBez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4316050" y="28575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135" y="538"/>
                    <a:pt x="0" y="1210"/>
                    <a:pt x="942" y="1748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4016775" y="1929450"/>
              <a:ext cx="16850" cy="23550"/>
            </a:xfrm>
            <a:custGeom>
              <a:avLst/>
              <a:gdLst/>
              <a:ahLst/>
              <a:cxnLst/>
              <a:rect l="l" t="t" r="r" b="b"/>
              <a:pathLst>
                <a:path w="674" h="942" extrusionOk="0">
                  <a:moveTo>
                    <a:pt x="673" y="0"/>
                  </a:moveTo>
                  <a:lnTo>
                    <a:pt x="1" y="807"/>
                  </a:lnTo>
                  <a:cubicBezTo>
                    <a:pt x="135" y="807"/>
                    <a:pt x="404" y="807"/>
                    <a:pt x="673" y="94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3075275" y="2433825"/>
              <a:ext cx="77375" cy="121075"/>
            </a:xfrm>
            <a:custGeom>
              <a:avLst/>
              <a:gdLst/>
              <a:ahLst/>
              <a:cxnLst/>
              <a:rect l="l" t="t" r="r" b="b"/>
              <a:pathLst>
                <a:path w="3095" h="4843" extrusionOk="0">
                  <a:moveTo>
                    <a:pt x="1346" y="0"/>
                  </a:moveTo>
                  <a:cubicBezTo>
                    <a:pt x="1077" y="1614"/>
                    <a:pt x="1" y="3228"/>
                    <a:pt x="1346" y="4842"/>
                  </a:cubicBezTo>
                  <a:cubicBezTo>
                    <a:pt x="2422" y="3901"/>
                    <a:pt x="3094" y="2421"/>
                    <a:pt x="2960" y="942"/>
                  </a:cubicBezTo>
                  <a:cubicBezTo>
                    <a:pt x="2691" y="269"/>
                    <a:pt x="2018" y="0"/>
                    <a:pt x="1346" y="0"/>
                  </a:cubicBezTo>
                  <a:close/>
                </a:path>
              </a:pathLst>
            </a:custGeom>
            <a:solidFill>
              <a:srgbClr val="437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3401450" y="1868925"/>
              <a:ext cx="74000" cy="97525"/>
            </a:xfrm>
            <a:custGeom>
              <a:avLst/>
              <a:gdLst/>
              <a:ahLst/>
              <a:cxnLst/>
              <a:rect l="l" t="t" r="r" b="b"/>
              <a:pathLst>
                <a:path w="2960" h="3901" extrusionOk="0">
                  <a:moveTo>
                    <a:pt x="2825" y="0"/>
                  </a:moveTo>
                  <a:lnTo>
                    <a:pt x="1211" y="942"/>
                  </a:lnTo>
                  <a:cubicBezTo>
                    <a:pt x="1345" y="1883"/>
                    <a:pt x="0" y="2690"/>
                    <a:pt x="1211" y="3901"/>
                  </a:cubicBezTo>
                  <a:cubicBezTo>
                    <a:pt x="2421" y="2959"/>
                    <a:pt x="2959" y="1480"/>
                    <a:pt x="2825" y="0"/>
                  </a:cubicBezTo>
                  <a:close/>
                </a:path>
              </a:pathLst>
            </a:custGeom>
            <a:solidFill>
              <a:srgbClr val="467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3949525" y="3441225"/>
              <a:ext cx="107625" cy="313425"/>
            </a:xfrm>
            <a:custGeom>
              <a:avLst/>
              <a:gdLst/>
              <a:ahLst/>
              <a:cxnLst/>
              <a:rect l="l" t="t" r="r" b="b"/>
              <a:pathLst>
                <a:path w="4305" h="12537" extrusionOk="0">
                  <a:moveTo>
                    <a:pt x="651" y="1"/>
                  </a:moveTo>
                  <a:cubicBezTo>
                    <a:pt x="541" y="1"/>
                    <a:pt x="415" y="18"/>
                    <a:pt x="270" y="54"/>
                  </a:cubicBezTo>
                  <a:cubicBezTo>
                    <a:pt x="270" y="2609"/>
                    <a:pt x="1" y="5299"/>
                    <a:pt x="1615" y="7720"/>
                  </a:cubicBezTo>
                  <a:cubicBezTo>
                    <a:pt x="2018" y="8393"/>
                    <a:pt x="1749" y="9334"/>
                    <a:pt x="1077" y="9738"/>
                  </a:cubicBezTo>
                  <a:cubicBezTo>
                    <a:pt x="808" y="10007"/>
                    <a:pt x="539" y="10276"/>
                    <a:pt x="270" y="10545"/>
                  </a:cubicBezTo>
                  <a:cubicBezTo>
                    <a:pt x="1077" y="11486"/>
                    <a:pt x="2018" y="12024"/>
                    <a:pt x="3229" y="12428"/>
                  </a:cubicBezTo>
                  <a:cubicBezTo>
                    <a:pt x="3406" y="12504"/>
                    <a:pt x="3550" y="12537"/>
                    <a:pt x="3668" y="12537"/>
                  </a:cubicBezTo>
                  <a:cubicBezTo>
                    <a:pt x="4175" y="12537"/>
                    <a:pt x="4196" y="11923"/>
                    <a:pt x="4305" y="11486"/>
                  </a:cubicBezTo>
                  <a:cubicBezTo>
                    <a:pt x="3767" y="10679"/>
                    <a:pt x="3498" y="9872"/>
                    <a:pt x="3498" y="9065"/>
                  </a:cubicBezTo>
                  <a:cubicBezTo>
                    <a:pt x="3901" y="8527"/>
                    <a:pt x="3901" y="7855"/>
                    <a:pt x="3498" y="7317"/>
                  </a:cubicBezTo>
                  <a:cubicBezTo>
                    <a:pt x="3363" y="6510"/>
                    <a:pt x="3632" y="5568"/>
                    <a:pt x="2825" y="4896"/>
                  </a:cubicBezTo>
                  <a:cubicBezTo>
                    <a:pt x="1211" y="3954"/>
                    <a:pt x="2422" y="2340"/>
                    <a:pt x="1615" y="1264"/>
                  </a:cubicBezTo>
                  <a:cubicBezTo>
                    <a:pt x="1382" y="683"/>
                    <a:pt x="1351" y="1"/>
                    <a:pt x="651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3922625" y="3094075"/>
              <a:ext cx="84100" cy="220725"/>
            </a:xfrm>
            <a:custGeom>
              <a:avLst/>
              <a:gdLst/>
              <a:ahLst/>
              <a:cxnLst/>
              <a:rect l="l" t="t" r="r" b="b"/>
              <a:pathLst>
                <a:path w="3364" h="8829" extrusionOk="0">
                  <a:moveTo>
                    <a:pt x="896" y="1"/>
                  </a:moveTo>
                  <a:cubicBezTo>
                    <a:pt x="788" y="1"/>
                    <a:pt x="683" y="140"/>
                    <a:pt x="539" y="355"/>
                  </a:cubicBezTo>
                  <a:cubicBezTo>
                    <a:pt x="1" y="3045"/>
                    <a:pt x="1480" y="5601"/>
                    <a:pt x="1346" y="8425"/>
                  </a:cubicBezTo>
                  <a:cubicBezTo>
                    <a:pt x="1615" y="8560"/>
                    <a:pt x="1884" y="8829"/>
                    <a:pt x="2287" y="8829"/>
                  </a:cubicBezTo>
                  <a:cubicBezTo>
                    <a:pt x="2556" y="8829"/>
                    <a:pt x="2960" y="8560"/>
                    <a:pt x="3094" y="8291"/>
                  </a:cubicBezTo>
                  <a:cubicBezTo>
                    <a:pt x="2287" y="6542"/>
                    <a:pt x="3363" y="4390"/>
                    <a:pt x="2018" y="2776"/>
                  </a:cubicBezTo>
                  <a:cubicBezTo>
                    <a:pt x="1211" y="2104"/>
                    <a:pt x="2018" y="893"/>
                    <a:pt x="1211" y="355"/>
                  </a:cubicBezTo>
                  <a:cubicBezTo>
                    <a:pt x="1086" y="105"/>
                    <a:pt x="990" y="1"/>
                    <a:pt x="896" y="1"/>
                  </a:cubicBezTo>
                  <a:close/>
                </a:path>
              </a:pathLst>
            </a:custGeom>
            <a:solidFill>
              <a:srgbClr val="87AE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3949525" y="3304700"/>
              <a:ext cx="90825" cy="189150"/>
            </a:xfrm>
            <a:custGeom>
              <a:avLst/>
              <a:gdLst/>
              <a:ahLst/>
              <a:cxnLst/>
              <a:rect l="l" t="t" r="r" b="b"/>
              <a:pathLst>
                <a:path w="3633" h="7566" extrusionOk="0">
                  <a:moveTo>
                    <a:pt x="1749" y="0"/>
                  </a:moveTo>
                  <a:cubicBezTo>
                    <a:pt x="1211" y="404"/>
                    <a:pt x="942" y="1076"/>
                    <a:pt x="942" y="1749"/>
                  </a:cubicBezTo>
                  <a:cubicBezTo>
                    <a:pt x="1346" y="3094"/>
                    <a:pt x="1" y="4170"/>
                    <a:pt x="270" y="5515"/>
                  </a:cubicBezTo>
                  <a:cubicBezTo>
                    <a:pt x="942" y="5918"/>
                    <a:pt x="1077" y="6591"/>
                    <a:pt x="1077" y="7263"/>
                  </a:cubicBezTo>
                  <a:cubicBezTo>
                    <a:pt x="1278" y="7465"/>
                    <a:pt x="1547" y="7566"/>
                    <a:pt x="1816" y="7566"/>
                  </a:cubicBezTo>
                  <a:cubicBezTo>
                    <a:pt x="2085" y="7566"/>
                    <a:pt x="2354" y="7465"/>
                    <a:pt x="2556" y="7263"/>
                  </a:cubicBezTo>
                  <a:cubicBezTo>
                    <a:pt x="1884" y="4842"/>
                    <a:pt x="3632" y="2287"/>
                    <a:pt x="2153" y="0"/>
                  </a:cubicBezTo>
                  <a:close/>
                </a:path>
              </a:pathLst>
            </a:custGeom>
            <a:solidFill>
              <a:srgbClr val="6D95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3831850" y="2895625"/>
              <a:ext cx="121075" cy="141675"/>
            </a:xfrm>
            <a:custGeom>
              <a:avLst/>
              <a:gdLst/>
              <a:ahLst/>
              <a:cxnLst/>
              <a:rect l="l" t="t" r="r" b="b"/>
              <a:pathLst>
                <a:path w="4843" h="5667" extrusionOk="0">
                  <a:moveTo>
                    <a:pt x="2064" y="1"/>
                  </a:moveTo>
                  <a:cubicBezTo>
                    <a:pt x="1841" y="1"/>
                    <a:pt x="1637" y="66"/>
                    <a:pt x="1480" y="223"/>
                  </a:cubicBezTo>
                  <a:cubicBezTo>
                    <a:pt x="0" y="2241"/>
                    <a:pt x="807" y="3855"/>
                    <a:pt x="2287" y="5334"/>
                  </a:cubicBezTo>
                  <a:cubicBezTo>
                    <a:pt x="2624" y="5559"/>
                    <a:pt x="3007" y="5666"/>
                    <a:pt x="3389" y="5666"/>
                  </a:cubicBezTo>
                  <a:cubicBezTo>
                    <a:pt x="3922" y="5666"/>
                    <a:pt x="4450" y="5457"/>
                    <a:pt x="4842" y="5065"/>
                  </a:cubicBezTo>
                  <a:cubicBezTo>
                    <a:pt x="4573" y="3182"/>
                    <a:pt x="2690" y="2106"/>
                    <a:pt x="2556" y="89"/>
                  </a:cubicBezTo>
                  <a:cubicBezTo>
                    <a:pt x="2389" y="33"/>
                    <a:pt x="2221" y="1"/>
                    <a:pt x="2064" y="1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3868825" y="3022250"/>
              <a:ext cx="87450" cy="77350"/>
            </a:xfrm>
            <a:custGeom>
              <a:avLst/>
              <a:gdLst/>
              <a:ahLst/>
              <a:cxnLst/>
              <a:rect l="l" t="t" r="r" b="b"/>
              <a:pathLst>
                <a:path w="3498" h="3094" extrusionOk="0">
                  <a:moveTo>
                    <a:pt x="270" y="0"/>
                  </a:moveTo>
                  <a:cubicBezTo>
                    <a:pt x="135" y="0"/>
                    <a:pt x="135" y="0"/>
                    <a:pt x="135" y="135"/>
                  </a:cubicBezTo>
                  <a:cubicBezTo>
                    <a:pt x="1" y="404"/>
                    <a:pt x="135" y="538"/>
                    <a:pt x="270" y="673"/>
                  </a:cubicBezTo>
                  <a:cubicBezTo>
                    <a:pt x="1346" y="1211"/>
                    <a:pt x="2153" y="2018"/>
                    <a:pt x="2691" y="3094"/>
                  </a:cubicBezTo>
                  <a:lnTo>
                    <a:pt x="3498" y="3094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54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3801575" y="2781000"/>
              <a:ext cx="87450" cy="87925"/>
            </a:xfrm>
            <a:custGeom>
              <a:avLst/>
              <a:gdLst/>
              <a:ahLst/>
              <a:cxnLst/>
              <a:rect l="l" t="t" r="r" b="b"/>
              <a:pathLst>
                <a:path w="3498" h="3517" extrusionOk="0">
                  <a:moveTo>
                    <a:pt x="2371" y="0"/>
                  </a:moveTo>
                  <a:cubicBezTo>
                    <a:pt x="2186" y="0"/>
                    <a:pt x="2018" y="34"/>
                    <a:pt x="1884" y="101"/>
                  </a:cubicBezTo>
                  <a:cubicBezTo>
                    <a:pt x="1346" y="505"/>
                    <a:pt x="942" y="1043"/>
                    <a:pt x="539" y="1446"/>
                  </a:cubicBezTo>
                  <a:cubicBezTo>
                    <a:pt x="1" y="1850"/>
                    <a:pt x="135" y="2388"/>
                    <a:pt x="270" y="2791"/>
                  </a:cubicBezTo>
                  <a:cubicBezTo>
                    <a:pt x="270" y="3195"/>
                    <a:pt x="539" y="3329"/>
                    <a:pt x="942" y="3464"/>
                  </a:cubicBezTo>
                  <a:cubicBezTo>
                    <a:pt x="1050" y="3500"/>
                    <a:pt x="1168" y="3516"/>
                    <a:pt x="1290" y="3516"/>
                  </a:cubicBezTo>
                  <a:cubicBezTo>
                    <a:pt x="1624" y="3516"/>
                    <a:pt x="1992" y="3391"/>
                    <a:pt x="2287" y="3195"/>
                  </a:cubicBezTo>
                  <a:cubicBezTo>
                    <a:pt x="2691" y="2791"/>
                    <a:pt x="2422" y="1984"/>
                    <a:pt x="2960" y="1581"/>
                  </a:cubicBezTo>
                  <a:cubicBezTo>
                    <a:pt x="2960" y="1043"/>
                    <a:pt x="3498" y="505"/>
                    <a:pt x="2960" y="101"/>
                  </a:cubicBezTo>
                  <a:cubicBezTo>
                    <a:pt x="2758" y="34"/>
                    <a:pt x="2556" y="0"/>
                    <a:pt x="2371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3973075" y="3486275"/>
              <a:ext cx="53825" cy="87600"/>
            </a:xfrm>
            <a:custGeom>
              <a:avLst/>
              <a:gdLst/>
              <a:ahLst/>
              <a:cxnLst/>
              <a:rect l="l" t="t" r="r" b="b"/>
              <a:pathLst>
                <a:path w="2153" h="3504" extrusionOk="0">
                  <a:moveTo>
                    <a:pt x="135" y="0"/>
                  </a:moveTo>
                  <a:cubicBezTo>
                    <a:pt x="135" y="807"/>
                    <a:pt x="0" y="1614"/>
                    <a:pt x="135" y="2421"/>
                  </a:cubicBezTo>
                  <a:cubicBezTo>
                    <a:pt x="326" y="2997"/>
                    <a:pt x="587" y="3504"/>
                    <a:pt x="1110" y="3504"/>
                  </a:cubicBezTo>
                  <a:cubicBezTo>
                    <a:pt x="1321" y="3504"/>
                    <a:pt x="1574" y="3421"/>
                    <a:pt x="1883" y="3228"/>
                  </a:cubicBezTo>
                  <a:cubicBezTo>
                    <a:pt x="1749" y="2959"/>
                    <a:pt x="1883" y="2690"/>
                    <a:pt x="2018" y="2421"/>
                  </a:cubicBezTo>
                  <a:cubicBezTo>
                    <a:pt x="2152" y="1614"/>
                    <a:pt x="2152" y="673"/>
                    <a:pt x="1749" y="0"/>
                  </a:cubicBezTo>
                  <a:close/>
                </a:path>
              </a:pathLst>
            </a:custGeom>
            <a:solidFill>
              <a:srgbClr val="95B6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3791500" y="2800325"/>
              <a:ext cx="23550" cy="65600"/>
            </a:xfrm>
            <a:custGeom>
              <a:avLst/>
              <a:gdLst/>
              <a:ahLst/>
              <a:cxnLst/>
              <a:rect l="l" t="t" r="r" b="b"/>
              <a:pathLst>
                <a:path w="942" h="2624" extrusionOk="0">
                  <a:moveTo>
                    <a:pt x="942" y="1"/>
                  </a:moveTo>
                  <a:cubicBezTo>
                    <a:pt x="0" y="539"/>
                    <a:pt x="135" y="1480"/>
                    <a:pt x="135" y="2422"/>
                  </a:cubicBezTo>
                  <a:cubicBezTo>
                    <a:pt x="202" y="2556"/>
                    <a:pt x="337" y="2623"/>
                    <a:pt x="488" y="2623"/>
                  </a:cubicBezTo>
                  <a:cubicBezTo>
                    <a:pt x="639" y="2623"/>
                    <a:pt x="807" y="2556"/>
                    <a:pt x="942" y="2422"/>
                  </a:cubicBezTo>
                  <a:lnTo>
                    <a:pt x="942" y="67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4016775" y="348290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" y="1"/>
                  </a:moveTo>
                  <a:lnTo>
                    <a:pt x="270" y="2422"/>
                  </a:lnTo>
                  <a:cubicBezTo>
                    <a:pt x="1077" y="1749"/>
                    <a:pt x="942" y="539"/>
                    <a:pt x="1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3952900" y="3099575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35" y="1"/>
                  </a:moveTo>
                  <a:cubicBezTo>
                    <a:pt x="135" y="942"/>
                    <a:pt x="0" y="1884"/>
                    <a:pt x="942" y="2422"/>
                  </a:cubicBezTo>
                  <a:cubicBezTo>
                    <a:pt x="807" y="1615"/>
                    <a:pt x="1076" y="673"/>
                    <a:pt x="135" y="1"/>
                  </a:cubicBezTo>
                  <a:close/>
                </a:path>
              </a:pathLst>
            </a:custGeom>
            <a:solidFill>
              <a:srgbClr val="54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4036950" y="362412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1" y="1"/>
                  </a:moveTo>
                  <a:lnTo>
                    <a:pt x="1" y="1615"/>
                  </a:lnTo>
                  <a:cubicBezTo>
                    <a:pt x="808" y="1077"/>
                    <a:pt x="808" y="539"/>
                    <a:pt x="1" y="1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4070575" y="3583775"/>
              <a:ext cx="23575" cy="20200"/>
            </a:xfrm>
            <a:custGeom>
              <a:avLst/>
              <a:gdLst/>
              <a:ahLst/>
              <a:cxnLst/>
              <a:rect l="l" t="t" r="r" b="b"/>
              <a:pathLst>
                <a:path w="943" h="808" extrusionOk="0">
                  <a:moveTo>
                    <a:pt x="942" y="1"/>
                  </a:moveTo>
                  <a:lnTo>
                    <a:pt x="1" y="404"/>
                  </a:lnTo>
                  <a:cubicBezTo>
                    <a:pt x="270" y="808"/>
                    <a:pt x="673" y="808"/>
                    <a:pt x="942" y="808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3852025" y="281715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269" y="269"/>
                    <a:pt x="0" y="942"/>
                    <a:pt x="135" y="1614"/>
                  </a:cubicBezTo>
                  <a:lnTo>
                    <a:pt x="404" y="1749"/>
                  </a:lnTo>
                  <a:lnTo>
                    <a:pt x="942" y="161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4580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3862100" y="2860850"/>
              <a:ext cx="43750" cy="37000"/>
            </a:xfrm>
            <a:custGeom>
              <a:avLst/>
              <a:gdLst/>
              <a:ahLst/>
              <a:cxnLst/>
              <a:rect l="l" t="t" r="r" b="b"/>
              <a:pathLst>
                <a:path w="1750" h="1480" extrusionOk="0">
                  <a:moveTo>
                    <a:pt x="539" y="1"/>
                  </a:moveTo>
                  <a:cubicBezTo>
                    <a:pt x="135" y="270"/>
                    <a:pt x="1" y="807"/>
                    <a:pt x="135" y="1211"/>
                  </a:cubicBezTo>
                  <a:lnTo>
                    <a:pt x="539" y="1480"/>
                  </a:lnTo>
                  <a:lnTo>
                    <a:pt x="1211" y="1480"/>
                  </a:lnTo>
                  <a:cubicBezTo>
                    <a:pt x="1615" y="1076"/>
                    <a:pt x="1749" y="404"/>
                    <a:pt x="1346" y="1"/>
                  </a:cubicBezTo>
                  <a:close/>
                </a:path>
              </a:pathLst>
            </a:custGeom>
            <a:solidFill>
              <a:srgbClr val="4580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3895725" y="2857500"/>
              <a:ext cx="20200" cy="40350"/>
            </a:xfrm>
            <a:custGeom>
              <a:avLst/>
              <a:gdLst/>
              <a:ahLst/>
              <a:cxnLst/>
              <a:rect l="l" t="t" r="r" b="b"/>
              <a:pathLst>
                <a:path w="808" h="1614" extrusionOk="0">
                  <a:moveTo>
                    <a:pt x="1" y="0"/>
                  </a:moveTo>
                  <a:lnTo>
                    <a:pt x="1" y="1614"/>
                  </a:lnTo>
                  <a:cubicBezTo>
                    <a:pt x="808" y="1210"/>
                    <a:pt x="808" y="673"/>
                    <a:pt x="1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097475" y="3644300"/>
              <a:ext cx="16850" cy="20200"/>
            </a:xfrm>
            <a:custGeom>
              <a:avLst/>
              <a:gdLst/>
              <a:ahLst/>
              <a:cxnLst/>
              <a:rect l="l" t="t" r="r" b="b"/>
              <a:pathLst>
                <a:path w="674" h="808" extrusionOk="0">
                  <a:moveTo>
                    <a:pt x="1" y="1"/>
                  </a:moveTo>
                  <a:cubicBezTo>
                    <a:pt x="270" y="270"/>
                    <a:pt x="404" y="539"/>
                    <a:pt x="673" y="808"/>
                  </a:cubicBezTo>
                  <a:cubicBezTo>
                    <a:pt x="404" y="539"/>
                    <a:pt x="270" y="270"/>
                    <a:pt x="1" y="1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3794850" y="2860850"/>
              <a:ext cx="104275" cy="202150"/>
            </a:xfrm>
            <a:custGeom>
              <a:avLst/>
              <a:gdLst/>
              <a:ahLst/>
              <a:cxnLst/>
              <a:rect l="l" t="t" r="r" b="b"/>
              <a:pathLst>
                <a:path w="4171" h="8086" extrusionOk="0">
                  <a:moveTo>
                    <a:pt x="1" y="1"/>
                  </a:moveTo>
                  <a:cubicBezTo>
                    <a:pt x="1" y="1076"/>
                    <a:pt x="1" y="2018"/>
                    <a:pt x="135" y="3094"/>
                  </a:cubicBezTo>
                  <a:cubicBezTo>
                    <a:pt x="1211" y="3363"/>
                    <a:pt x="1615" y="3901"/>
                    <a:pt x="1077" y="5111"/>
                  </a:cubicBezTo>
                  <a:cubicBezTo>
                    <a:pt x="404" y="6725"/>
                    <a:pt x="1749" y="7398"/>
                    <a:pt x="2825" y="8070"/>
                  </a:cubicBezTo>
                  <a:cubicBezTo>
                    <a:pt x="2836" y="8081"/>
                    <a:pt x="2847" y="8086"/>
                    <a:pt x="2858" y="8086"/>
                  </a:cubicBezTo>
                  <a:cubicBezTo>
                    <a:pt x="2999" y="8086"/>
                    <a:pt x="3229" y="7388"/>
                    <a:pt x="3229" y="7263"/>
                  </a:cubicBezTo>
                  <a:lnTo>
                    <a:pt x="3229" y="6456"/>
                  </a:lnTo>
                  <a:cubicBezTo>
                    <a:pt x="4170" y="4842"/>
                    <a:pt x="2153" y="3228"/>
                    <a:pt x="3229" y="1480"/>
                  </a:cubicBezTo>
                  <a:cubicBezTo>
                    <a:pt x="2691" y="539"/>
                    <a:pt x="1615" y="539"/>
                    <a:pt x="808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522500" y="2913375"/>
              <a:ext cx="94175" cy="85350"/>
            </a:xfrm>
            <a:custGeom>
              <a:avLst/>
              <a:gdLst/>
              <a:ahLst/>
              <a:cxnLst/>
              <a:rect l="l" t="t" r="r" b="b"/>
              <a:pathLst>
                <a:path w="3767" h="3414" extrusionOk="0">
                  <a:moveTo>
                    <a:pt x="3039" y="0"/>
                  </a:moveTo>
                  <a:cubicBezTo>
                    <a:pt x="2726" y="0"/>
                    <a:pt x="2341" y="191"/>
                    <a:pt x="2018" y="320"/>
                  </a:cubicBezTo>
                  <a:cubicBezTo>
                    <a:pt x="1614" y="993"/>
                    <a:pt x="0" y="320"/>
                    <a:pt x="404" y="1800"/>
                  </a:cubicBezTo>
                  <a:cubicBezTo>
                    <a:pt x="1480" y="1800"/>
                    <a:pt x="2825" y="1800"/>
                    <a:pt x="2959" y="3414"/>
                  </a:cubicBezTo>
                  <a:cubicBezTo>
                    <a:pt x="3497" y="2741"/>
                    <a:pt x="3766" y="1800"/>
                    <a:pt x="3632" y="993"/>
                  </a:cubicBezTo>
                  <a:cubicBezTo>
                    <a:pt x="3632" y="224"/>
                    <a:pt x="3377" y="0"/>
                    <a:pt x="3039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3653625" y="3074375"/>
              <a:ext cx="53825" cy="113500"/>
            </a:xfrm>
            <a:custGeom>
              <a:avLst/>
              <a:gdLst/>
              <a:ahLst/>
              <a:cxnLst/>
              <a:rect l="l" t="t" r="r" b="b"/>
              <a:pathLst>
                <a:path w="2153" h="4540" extrusionOk="0">
                  <a:moveTo>
                    <a:pt x="337" y="0"/>
                  </a:moveTo>
                  <a:cubicBezTo>
                    <a:pt x="203" y="0"/>
                    <a:pt x="68" y="67"/>
                    <a:pt x="1" y="202"/>
                  </a:cubicBezTo>
                  <a:lnTo>
                    <a:pt x="808" y="1816"/>
                  </a:lnTo>
                  <a:cubicBezTo>
                    <a:pt x="1077" y="2085"/>
                    <a:pt x="1346" y="2354"/>
                    <a:pt x="1615" y="2623"/>
                  </a:cubicBezTo>
                  <a:lnTo>
                    <a:pt x="1615" y="4237"/>
                  </a:lnTo>
                  <a:cubicBezTo>
                    <a:pt x="1682" y="4439"/>
                    <a:pt x="1783" y="4540"/>
                    <a:pt x="1884" y="4540"/>
                  </a:cubicBezTo>
                  <a:cubicBezTo>
                    <a:pt x="1985" y="4540"/>
                    <a:pt x="2086" y="4439"/>
                    <a:pt x="2153" y="4237"/>
                  </a:cubicBezTo>
                  <a:lnTo>
                    <a:pt x="2153" y="874"/>
                  </a:lnTo>
                  <a:lnTo>
                    <a:pt x="673" y="202"/>
                  </a:lnTo>
                  <a:cubicBezTo>
                    <a:pt x="606" y="67"/>
                    <a:pt x="472" y="0"/>
                    <a:pt x="337" y="0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616650" y="3079400"/>
              <a:ext cx="16825" cy="65600"/>
            </a:xfrm>
            <a:custGeom>
              <a:avLst/>
              <a:gdLst/>
              <a:ahLst/>
              <a:cxnLst/>
              <a:rect l="l" t="t" r="r" b="b"/>
              <a:pathLst>
                <a:path w="673" h="2624" extrusionOk="0">
                  <a:moveTo>
                    <a:pt x="0" y="1"/>
                  </a:moveTo>
                  <a:lnTo>
                    <a:pt x="0" y="2422"/>
                  </a:lnTo>
                  <a:cubicBezTo>
                    <a:pt x="68" y="2556"/>
                    <a:pt x="168" y="2624"/>
                    <a:pt x="286" y="2624"/>
                  </a:cubicBezTo>
                  <a:cubicBezTo>
                    <a:pt x="404" y="2624"/>
                    <a:pt x="538" y="2556"/>
                    <a:pt x="673" y="2422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3653625" y="2413650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1" y="0"/>
                  </a:moveTo>
                  <a:lnTo>
                    <a:pt x="1" y="1614"/>
                  </a:lnTo>
                  <a:cubicBezTo>
                    <a:pt x="808" y="1076"/>
                    <a:pt x="808" y="538"/>
                    <a:pt x="1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3653625" y="3071850"/>
              <a:ext cx="20200" cy="7575"/>
            </a:xfrm>
            <a:custGeom>
              <a:avLst/>
              <a:gdLst/>
              <a:ahLst/>
              <a:cxnLst/>
              <a:rect l="l" t="t" r="r" b="b"/>
              <a:pathLst>
                <a:path w="808" h="303" extrusionOk="0">
                  <a:moveTo>
                    <a:pt x="404" y="0"/>
                  </a:moveTo>
                  <a:cubicBezTo>
                    <a:pt x="270" y="0"/>
                    <a:pt x="135" y="101"/>
                    <a:pt x="1" y="303"/>
                  </a:cubicBezTo>
                  <a:lnTo>
                    <a:pt x="808" y="303"/>
                  </a:lnTo>
                  <a:cubicBezTo>
                    <a:pt x="673" y="101"/>
                    <a:pt x="539" y="0"/>
                    <a:pt x="404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3693975" y="25347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80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3673800" y="2524600"/>
              <a:ext cx="20200" cy="10125"/>
            </a:xfrm>
            <a:custGeom>
              <a:avLst/>
              <a:gdLst/>
              <a:ahLst/>
              <a:cxnLst/>
              <a:rect l="l" t="t" r="r" b="b"/>
              <a:pathLst>
                <a:path w="808" h="405" extrusionOk="0">
                  <a:moveTo>
                    <a:pt x="404" y="1"/>
                  </a:moveTo>
                  <a:cubicBezTo>
                    <a:pt x="270" y="1"/>
                    <a:pt x="135" y="135"/>
                    <a:pt x="1" y="404"/>
                  </a:cubicBezTo>
                  <a:lnTo>
                    <a:pt x="808" y="404"/>
                  </a:lnTo>
                  <a:cubicBezTo>
                    <a:pt x="673" y="135"/>
                    <a:pt x="539" y="1"/>
                    <a:pt x="404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3653625" y="24741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1" y="0"/>
                  </a:moveTo>
                  <a:lnTo>
                    <a:pt x="1" y="807"/>
                  </a:lnTo>
                  <a:cubicBezTo>
                    <a:pt x="539" y="538"/>
                    <a:pt x="539" y="269"/>
                    <a:pt x="1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3226600" y="3337550"/>
              <a:ext cx="158050" cy="145375"/>
            </a:xfrm>
            <a:custGeom>
              <a:avLst/>
              <a:gdLst/>
              <a:ahLst/>
              <a:cxnLst/>
              <a:rect l="l" t="t" r="r" b="b"/>
              <a:pathLst>
                <a:path w="6322" h="5815" extrusionOk="0">
                  <a:moveTo>
                    <a:pt x="2283" y="0"/>
                  </a:moveTo>
                  <a:cubicBezTo>
                    <a:pt x="2054" y="0"/>
                    <a:pt x="1834" y="105"/>
                    <a:pt x="1614" y="435"/>
                  </a:cubicBezTo>
                  <a:cubicBezTo>
                    <a:pt x="538" y="2049"/>
                    <a:pt x="0" y="3932"/>
                    <a:pt x="135" y="5815"/>
                  </a:cubicBezTo>
                  <a:lnTo>
                    <a:pt x="942" y="5815"/>
                  </a:lnTo>
                  <a:cubicBezTo>
                    <a:pt x="1211" y="5546"/>
                    <a:pt x="1480" y="5277"/>
                    <a:pt x="1749" y="5142"/>
                  </a:cubicBezTo>
                  <a:cubicBezTo>
                    <a:pt x="2036" y="3898"/>
                    <a:pt x="3140" y="3131"/>
                    <a:pt x="4335" y="3131"/>
                  </a:cubicBezTo>
                  <a:cubicBezTo>
                    <a:pt x="4819" y="3131"/>
                    <a:pt x="5318" y="3257"/>
                    <a:pt x="5784" y="3528"/>
                  </a:cubicBezTo>
                  <a:cubicBezTo>
                    <a:pt x="6322" y="2587"/>
                    <a:pt x="5380" y="1914"/>
                    <a:pt x="5246" y="1107"/>
                  </a:cubicBezTo>
                  <a:cubicBezTo>
                    <a:pt x="4798" y="547"/>
                    <a:pt x="4256" y="267"/>
                    <a:pt x="3699" y="267"/>
                  </a:cubicBezTo>
                  <a:cubicBezTo>
                    <a:pt x="3587" y="267"/>
                    <a:pt x="3475" y="278"/>
                    <a:pt x="3363" y="300"/>
                  </a:cubicBezTo>
                  <a:cubicBezTo>
                    <a:pt x="2965" y="221"/>
                    <a:pt x="2614" y="0"/>
                    <a:pt x="2283" y="0"/>
                  </a:cubicBezTo>
                  <a:close/>
                </a:path>
              </a:pathLst>
            </a:custGeom>
            <a:solidFill>
              <a:srgbClr val="22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3317375" y="3301325"/>
              <a:ext cx="84100" cy="50475"/>
            </a:xfrm>
            <a:custGeom>
              <a:avLst/>
              <a:gdLst/>
              <a:ahLst/>
              <a:cxnLst/>
              <a:rect l="l" t="t" r="r" b="b"/>
              <a:pathLst>
                <a:path w="3364" h="2019" extrusionOk="0">
                  <a:moveTo>
                    <a:pt x="539" y="1"/>
                  </a:moveTo>
                  <a:lnTo>
                    <a:pt x="539" y="808"/>
                  </a:lnTo>
                  <a:cubicBezTo>
                    <a:pt x="1" y="1480"/>
                    <a:pt x="539" y="1749"/>
                    <a:pt x="1077" y="2018"/>
                  </a:cubicBezTo>
                  <a:cubicBezTo>
                    <a:pt x="1480" y="2018"/>
                    <a:pt x="1884" y="1884"/>
                    <a:pt x="2153" y="1615"/>
                  </a:cubicBezTo>
                  <a:cubicBezTo>
                    <a:pt x="2691" y="1480"/>
                    <a:pt x="3229" y="1480"/>
                    <a:pt x="3363" y="942"/>
                  </a:cubicBezTo>
                  <a:cubicBezTo>
                    <a:pt x="3363" y="404"/>
                    <a:pt x="2960" y="1"/>
                    <a:pt x="2422" y="1"/>
                  </a:cubicBezTo>
                  <a:close/>
                </a:path>
              </a:pathLst>
            </a:custGeom>
            <a:solidFill>
              <a:srgbClr val="22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3192975" y="3482900"/>
              <a:ext cx="77350" cy="50700"/>
            </a:xfrm>
            <a:custGeom>
              <a:avLst/>
              <a:gdLst/>
              <a:ahLst/>
              <a:cxnLst/>
              <a:rect l="l" t="t" r="r" b="b"/>
              <a:pathLst>
                <a:path w="3094" h="2028" extrusionOk="0">
                  <a:moveTo>
                    <a:pt x="1480" y="1"/>
                  </a:moveTo>
                  <a:cubicBezTo>
                    <a:pt x="807" y="1"/>
                    <a:pt x="0" y="404"/>
                    <a:pt x="269" y="1077"/>
                  </a:cubicBezTo>
                  <a:cubicBezTo>
                    <a:pt x="460" y="1552"/>
                    <a:pt x="986" y="2028"/>
                    <a:pt x="1563" y="2028"/>
                  </a:cubicBezTo>
                  <a:cubicBezTo>
                    <a:pt x="1803" y="2028"/>
                    <a:pt x="2051" y="1946"/>
                    <a:pt x="2287" y="1749"/>
                  </a:cubicBezTo>
                  <a:cubicBezTo>
                    <a:pt x="3094" y="942"/>
                    <a:pt x="1480" y="808"/>
                    <a:pt x="1480" y="1"/>
                  </a:cubicBezTo>
                  <a:close/>
                </a:path>
              </a:pathLst>
            </a:custGeom>
            <a:solidFill>
              <a:srgbClr val="31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3307300" y="3321500"/>
              <a:ext cx="50450" cy="41225"/>
            </a:xfrm>
            <a:custGeom>
              <a:avLst/>
              <a:gdLst/>
              <a:ahLst/>
              <a:cxnLst/>
              <a:rect l="l" t="t" r="r" b="b"/>
              <a:pathLst>
                <a:path w="2018" h="1649" extrusionOk="0">
                  <a:moveTo>
                    <a:pt x="942" y="1"/>
                  </a:moveTo>
                  <a:lnTo>
                    <a:pt x="0" y="808"/>
                  </a:lnTo>
                  <a:cubicBezTo>
                    <a:pt x="337" y="1368"/>
                    <a:pt x="860" y="1649"/>
                    <a:pt x="1414" y="1649"/>
                  </a:cubicBezTo>
                  <a:cubicBezTo>
                    <a:pt x="1525" y="1649"/>
                    <a:pt x="1637" y="1637"/>
                    <a:pt x="1749" y="1615"/>
                  </a:cubicBezTo>
                  <a:cubicBezTo>
                    <a:pt x="1749" y="1615"/>
                    <a:pt x="1883" y="1615"/>
                    <a:pt x="1883" y="1346"/>
                  </a:cubicBezTo>
                  <a:cubicBezTo>
                    <a:pt x="2018" y="1211"/>
                    <a:pt x="1883" y="1077"/>
                    <a:pt x="1749" y="808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3250125" y="34627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31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3280400" y="3616075"/>
              <a:ext cx="10100" cy="8075"/>
            </a:xfrm>
            <a:custGeom>
              <a:avLst/>
              <a:gdLst/>
              <a:ahLst/>
              <a:cxnLst/>
              <a:rect l="l" t="t" r="r" b="b"/>
              <a:pathLst>
                <a:path w="404" h="323" extrusionOk="0">
                  <a:moveTo>
                    <a:pt x="127" y="1"/>
                  </a:moveTo>
                  <a:cubicBezTo>
                    <a:pt x="55" y="1"/>
                    <a:pt x="0" y="67"/>
                    <a:pt x="0" y="188"/>
                  </a:cubicBezTo>
                  <a:cubicBezTo>
                    <a:pt x="0" y="188"/>
                    <a:pt x="269" y="323"/>
                    <a:pt x="404" y="323"/>
                  </a:cubicBezTo>
                  <a:cubicBezTo>
                    <a:pt x="330" y="101"/>
                    <a:pt x="215" y="1"/>
                    <a:pt x="127" y="1"/>
                  </a:cubicBez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3949525" y="3301325"/>
              <a:ext cx="47100" cy="47100"/>
            </a:xfrm>
            <a:custGeom>
              <a:avLst/>
              <a:gdLst/>
              <a:ahLst/>
              <a:cxnLst/>
              <a:rect l="l" t="t" r="r" b="b"/>
              <a:pathLst>
                <a:path w="1884" h="1884" extrusionOk="0">
                  <a:moveTo>
                    <a:pt x="1749" y="1"/>
                  </a:moveTo>
                  <a:lnTo>
                    <a:pt x="270" y="135"/>
                  </a:lnTo>
                  <a:cubicBezTo>
                    <a:pt x="1" y="808"/>
                    <a:pt x="270" y="1480"/>
                    <a:pt x="942" y="1884"/>
                  </a:cubicBezTo>
                  <a:cubicBezTo>
                    <a:pt x="1615" y="1615"/>
                    <a:pt x="1884" y="808"/>
                    <a:pt x="1749" y="1"/>
                  </a:cubicBezTo>
                  <a:close/>
                </a:path>
              </a:pathLst>
            </a:custGeom>
            <a:solidFill>
              <a:srgbClr val="ADC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3956250" y="36846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3616650" y="1662475"/>
              <a:ext cx="137875" cy="179575"/>
            </a:xfrm>
            <a:custGeom>
              <a:avLst/>
              <a:gdLst/>
              <a:ahLst/>
              <a:cxnLst/>
              <a:rect l="l" t="t" r="r" b="b"/>
              <a:pathLst>
                <a:path w="5515" h="7183" extrusionOk="0">
                  <a:moveTo>
                    <a:pt x="2856" y="1"/>
                  </a:moveTo>
                  <a:cubicBezTo>
                    <a:pt x="2628" y="1"/>
                    <a:pt x="2385" y="126"/>
                    <a:pt x="2287" y="323"/>
                  </a:cubicBezTo>
                  <a:cubicBezTo>
                    <a:pt x="2152" y="995"/>
                    <a:pt x="2018" y="1668"/>
                    <a:pt x="1211" y="1937"/>
                  </a:cubicBezTo>
                  <a:cubicBezTo>
                    <a:pt x="0" y="2071"/>
                    <a:pt x="404" y="2744"/>
                    <a:pt x="673" y="3551"/>
                  </a:cubicBezTo>
                  <a:cubicBezTo>
                    <a:pt x="1883" y="4492"/>
                    <a:pt x="1883" y="6375"/>
                    <a:pt x="3363" y="7182"/>
                  </a:cubicBezTo>
                  <a:cubicBezTo>
                    <a:pt x="4035" y="6241"/>
                    <a:pt x="4708" y="5165"/>
                    <a:pt x="5246" y="4223"/>
                  </a:cubicBezTo>
                  <a:cubicBezTo>
                    <a:pt x="5515" y="3416"/>
                    <a:pt x="5515" y="2609"/>
                    <a:pt x="5246" y="1937"/>
                  </a:cubicBezTo>
                  <a:cubicBezTo>
                    <a:pt x="4708" y="995"/>
                    <a:pt x="4035" y="457"/>
                    <a:pt x="3094" y="54"/>
                  </a:cubicBezTo>
                  <a:cubicBezTo>
                    <a:pt x="3022" y="18"/>
                    <a:pt x="2940" y="1"/>
                    <a:pt x="2856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3657000" y="2056050"/>
              <a:ext cx="79925" cy="139050"/>
            </a:xfrm>
            <a:custGeom>
              <a:avLst/>
              <a:gdLst/>
              <a:ahLst/>
              <a:cxnLst/>
              <a:rect l="l" t="t" r="r" b="b"/>
              <a:pathLst>
                <a:path w="3197" h="5562" extrusionOk="0">
                  <a:moveTo>
                    <a:pt x="1938" y="0"/>
                  </a:moveTo>
                  <a:cubicBezTo>
                    <a:pt x="1835" y="0"/>
                    <a:pt x="1726" y="15"/>
                    <a:pt x="1614" y="47"/>
                  </a:cubicBezTo>
                  <a:cubicBezTo>
                    <a:pt x="807" y="47"/>
                    <a:pt x="0" y="585"/>
                    <a:pt x="404" y="1527"/>
                  </a:cubicBezTo>
                  <a:cubicBezTo>
                    <a:pt x="942" y="2737"/>
                    <a:pt x="135" y="4082"/>
                    <a:pt x="673" y="5562"/>
                  </a:cubicBezTo>
                  <a:cubicBezTo>
                    <a:pt x="2825" y="4755"/>
                    <a:pt x="2556" y="3006"/>
                    <a:pt x="2959" y="1527"/>
                  </a:cubicBezTo>
                  <a:cubicBezTo>
                    <a:pt x="3196" y="816"/>
                    <a:pt x="2702" y="0"/>
                    <a:pt x="1938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3673800" y="1881375"/>
              <a:ext cx="77375" cy="97450"/>
            </a:xfrm>
            <a:custGeom>
              <a:avLst/>
              <a:gdLst/>
              <a:ahLst/>
              <a:cxnLst/>
              <a:rect l="l" t="t" r="r" b="b"/>
              <a:pathLst>
                <a:path w="3095" h="3898" extrusionOk="0">
                  <a:moveTo>
                    <a:pt x="1107" y="0"/>
                  </a:moveTo>
                  <a:cubicBezTo>
                    <a:pt x="965" y="0"/>
                    <a:pt x="821" y="51"/>
                    <a:pt x="673" y="175"/>
                  </a:cubicBezTo>
                  <a:cubicBezTo>
                    <a:pt x="1" y="982"/>
                    <a:pt x="673" y="2461"/>
                    <a:pt x="1" y="3403"/>
                  </a:cubicBezTo>
                  <a:cubicBezTo>
                    <a:pt x="484" y="3704"/>
                    <a:pt x="967" y="3898"/>
                    <a:pt x="1425" y="3898"/>
                  </a:cubicBezTo>
                  <a:cubicBezTo>
                    <a:pt x="1988" y="3898"/>
                    <a:pt x="2515" y="3606"/>
                    <a:pt x="2960" y="2865"/>
                  </a:cubicBezTo>
                  <a:cubicBezTo>
                    <a:pt x="3094" y="2327"/>
                    <a:pt x="3094" y="1789"/>
                    <a:pt x="3094" y="1116"/>
                  </a:cubicBezTo>
                  <a:cubicBezTo>
                    <a:pt x="2326" y="1006"/>
                    <a:pt x="1736" y="0"/>
                    <a:pt x="1107" y="0"/>
                  </a:cubicBezTo>
                  <a:close/>
                </a:path>
              </a:pathLst>
            </a:custGeom>
            <a:solidFill>
              <a:srgbClr val="1F5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3613275" y="17512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3993250" y="1852100"/>
              <a:ext cx="43725" cy="60550"/>
            </a:xfrm>
            <a:custGeom>
              <a:avLst/>
              <a:gdLst/>
              <a:ahLst/>
              <a:cxnLst/>
              <a:rect l="l" t="t" r="r" b="b"/>
              <a:pathLst>
                <a:path w="1749" h="2422" extrusionOk="0">
                  <a:moveTo>
                    <a:pt x="135" y="1"/>
                  </a:moveTo>
                  <a:cubicBezTo>
                    <a:pt x="0" y="942"/>
                    <a:pt x="673" y="1884"/>
                    <a:pt x="1614" y="2422"/>
                  </a:cubicBezTo>
                  <a:cubicBezTo>
                    <a:pt x="1749" y="1211"/>
                    <a:pt x="1749" y="1"/>
                    <a:pt x="135" y="1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3314025" y="2958350"/>
              <a:ext cx="181600" cy="282475"/>
            </a:xfrm>
            <a:custGeom>
              <a:avLst/>
              <a:gdLst/>
              <a:ahLst/>
              <a:cxnLst/>
              <a:rect l="l" t="t" r="r" b="b"/>
              <a:pathLst>
                <a:path w="7264" h="11299" extrusionOk="0">
                  <a:moveTo>
                    <a:pt x="4708" y="1"/>
                  </a:moveTo>
                  <a:cubicBezTo>
                    <a:pt x="4340" y="316"/>
                    <a:pt x="3952" y="406"/>
                    <a:pt x="3551" y="406"/>
                  </a:cubicBezTo>
                  <a:cubicBezTo>
                    <a:pt x="3025" y="406"/>
                    <a:pt x="2477" y="252"/>
                    <a:pt x="1926" y="252"/>
                  </a:cubicBezTo>
                  <a:cubicBezTo>
                    <a:pt x="1822" y="252"/>
                    <a:pt x="1718" y="257"/>
                    <a:pt x="1614" y="270"/>
                  </a:cubicBezTo>
                  <a:cubicBezTo>
                    <a:pt x="1614" y="404"/>
                    <a:pt x="1480" y="539"/>
                    <a:pt x="1480" y="808"/>
                  </a:cubicBezTo>
                  <a:cubicBezTo>
                    <a:pt x="1614" y="808"/>
                    <a:pt x="1614" y="942"/>
                    <a:pt x="1614" y="1077"/>
                  </a:cubicBezTo>
                  <a:cubicBezTo>
                    <a:pt x="1614" y="1346"/>
                    <a:pt x="1614" y="1615"/>
                    <a:pt x="1345" y="1749"/>
                  </a:cubicBezTo>
                  <a:lnTo>
                    <a:pt x="538" y="4170"/>
                  </a:lnTo>
                  <a:cubicBezTo>
                    <a:pt x="404" y="4708"/>
                    <a:pt x="0" y="5246"/>
                    <a:pt x="673" y="5784"/>
                  </a:cubicBezTo>
                  <a:cubicBezTo>
                    <a:pt x="1614" y="6591"/>
                    <a:pt x="1614" y="8071"/>
                    <a:pt x="673" y="8878"/>
                  </a:cubicBezTo>
                  <a:cubicBezTo>
                    <a:pt x="0" y="9954"/>
                    <a:pt x="135" y="10761"/>
                    <a:pt x="1480" y="11299"/>
                  </a:cubicBezTo>
                  <a:lnTo>
                    <a:pt x="1883" y="11299"/>
                  </a:lnTo>
                  <a:cubicBezTo>
                    <a:pt x="2152" y="11164"/>
                    <a:pt x="2421" y="11030"/>
                    <a:pt x="2556" y="10895"/>
                  </a:cubicBezTo>
                  <a:lnTo>
                    <a:pt x="3363" y="10492"/>
                  </a:lnTo>
                  <a:cubicBezTo>
                    <a:pt x="3766" y="10357"/>
                    <a:pt x="4170" y="10223"/>
                    <a:pt x="4573" y="10088"/>
                  </a:cubicBezTo>
                  <a:cubicBezTo>
                    <a:pt x="4708" y="9819"/>
                    <a:pt x="4977" y="9550"/>
                    <a:pt x="4977" y="9281"/>
                  </a:cubicBezTo>
                  <a:cubicBezTo>
                    <a:pt x="4708" y="8743"/>
                    <a:pt x="4573" y="8340"/>
                    <a:pt x="4439" y="7936"/>
                  </a:cubicBezTo>
                  <a:cubicBezTo>
                    <a:pt x="4573" y="7667"/>
                    <a:pt x="4842" y="7398"/>
                    <a:pt x="4977" y="7264"/>
                  </a:cubicBezTo>
                  <a:cubicBezTo>
                    <a:pt x="6187" y="6860"/>
                    <a:pt x="6994" y="6053"/>
                    <a:pt x="7263" y="4843"/>
                  </a:cubicBezTo>
                  <a:lnTo>
                    <a:pt x="7263" y="2556"/>
                  </a:lnTo>
                  <a:cubicBezTo>
                    <a:pt x="6053" y="2018"/>
                    <a:pt x="5246" y="1077"/>
                    <a:pt x="4708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3351000" y="3183650"/>
              <a:ext cx="141250" cy="85825"/>
            </a:xfrm>
            <a:custGeom>
              <a:avLst/>
              <a:gdLst/>
              <a:ahLst/>
              <a:cxnLst/>
              <a:rect l="l" t="t" r="r" b="b"/>
              <a:pathLst>
                <a:path w="5650" h="3433" extrusionOk="0">
                  <a:moveTo>
                    <a:pt x="4843" y="0"/>
                  </a:moveTo>
                  <a:cubicBezTo>
                    <a:pt x="4305" y="404"/>
                    <a:pt x="3498" y="0"/>
                    <a:pt x="3229" y="673"/>
                  </a:cubicBezTo>
                  <a:lnTo>
                    <a:pt x="2422" y="673"/>
                  </a:lnTo>
                  <a:cubicBezTo>
                    <a:pt x="2018" y="1211"/>
                    <a:pt x="1211" y="1076"/>
                    <a:pt x="808" y="1480"/>
                  </a:cubicBezTo>
                  <a:cubicBezTo>
                    <a:pt x="539" y="1749"/>
                    <a:pt x="270" y="2152"/>
                    <a:pt x="1" y="2287"/>
                  </a:cubicBezTo>
                  <a:cubicBezTo>
                    <a:pt x="112" y="2951"/>
                    <a:pt x="222" y="3433"/>
                    <a:pt x="783" y="3433"/>
                  </a:cubicBezTo>
                  <a:cubicBezTo>
                    <a:pt x="903" y="3433"/>
                    <a:pt x="1045" y="3411"/>
                    <a:pt x="1211" y="3363"/>
                  </a:cubicBezTo>
                  <a:cubicBezTo>
                    <a:pt x="2691" y="2959"/>
                    <a:pt x="4170" y="2421"/>
                    <a:pt x="5381" y="1480"/>
                  </a:cubicBezTo>
                  <a:cubicBezTo>
                    <a:pt x="5650" y="807"/>
                    <a:pt x="5650" y="269"/>
                    <a:pt x="4843" y="0"/>
                  </a:cubicBezTo>
                  <a:close/>
                </a:path>
              </a:pathLst>
            </a:custGeom>
            <a:solidFill>
              <a:srgbClr val="1D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3351000" y="3341675"/>
              <a:ext cx="74000" cy="80725"/>
            </a:xfrm>
            <a:custGeom>
              <a:avLst/>
              <a:gdLst/>
              <a:ahLst/>
              <a:cxnLst/>
              <a:rect l="l" t="t" r="r" b="b"/>
              <a:pathLst>
                <a:path w="2960" h="3229" extrusionOk="0">
                  <a:moveTo>
                    <a:pt x="1" y="1"/>
                  </a:moveTo>
                  <a:lnTo>
                    <a:pt x="1" y="808"/>
                  </a:lnTo>
                  <a:cubicBezTo>
                    <a:pt x="1" y="1749"/>
                    <a:pt x="270" y="2556"/>
                    <a:pt x="808" y="3229"/>
                  </a:cubicBezTo>
                  <a:cubicBezTo>
                    <a:pt x="2287" y="2556"/>
                    <a:pt x="2960" y="1749"/>
                    <a:pt x="942" y="808"/>
                  </a:cubicBezTo>
                  <a:cubicBezTo>
                    <a:pt x="808" y="808"/>
                    <a:pt x="808" y="270"/>
                    <a:pt x="808" y="1"/>
                  </a:cubicBezTo>
                  <a:close/>
                </a:path>
              </a:pathLst>
            </a:custGeom>
            <a:solidFill>
              <a:srgbClr val="24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3300575" y="3152850"/>
              <a:ext cx="10100" cy="7275"/>
            </a:xfrm>
            <a:custGeom>
              <a:avLst/>
              <a:gdLst/>
              <a:ahLst/>
              <a:cxnLst/>
              <a:rect l="l" t="t" r="r" b="b"/>
              <a:pathLst>
                <a:path w="404" h="291" extrusionOk="0">
                  <a:moveTo>
                    <a:pt x="65" y="0"/>
                  </a:moveTo>
                  <a:cubicBezTo>
                    <a:pt x="22" y="0"/>
                    <a:pt x="0" y="22"/>
                    <a:pt x="0" y="22"/>
                  </a:cubicBezTo>
                  <a:cubicBezTo>
                    <a:pt x="0" y="156"/>
                    <a:pt x="135" y="291"/>
                    <a:pt x="269" y="291"/>
                  </a:cubicBezTo>
                  <a:lnTo>
                    <a:pt x="404" y="291"/>
                  </a:lnTo>
                  <a:cubicBezTo>
                    <a:pt x="242" y="49"/>
                    <a:pt x="130" y="0"/>
                    <a:pt x="65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3307300" y="3160100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0" y="1"/>
                  </a:moveTo>
                  <a:cubicBezTo>
                    <a:pt x="135" y="404"/>
                    <a:pt x="538" y="808"/>
                    <a:pt x="942" y="808"/>
                  </a:cubicBezTo>
                  <a:cubicBezTo>
                    <a:pt x="673" y="539"/>
                    <a:pt x="404" y="270"/>
                    <a:pt x="135" y="1"/>
                  </a:cubicBezTo>
                  <a:close/>
                </a:path>
              </a:pathLst>
            </a:custGeom>
            <a:solidFill>
              <a:srgbClr val="6BA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3324100" y="4642325"/>
              <a:ext cx="245500" cy="574500"/>
            </a:xfrm>
            <a:custGeom>
              <a:avLst/>
              <a:gdLst/>
              <a:ahLst/>
              <a:cxnLst/>
              <a:rect l="l" t="t" r="r" b="b"/>
              <a:pathLst>
                <a:path w="9820" h="22980" extrusionOk="0">
                  <a:moveTo>
                    <a:pt x="7499" y="0"/>
                  </a:moveTo>
                  <a:cubicBezTo>
                    <a:pt x="7384" y="0"/>
                    <a:pt x="7261" y="9"/>
                    <a:pt x="7129" y="26"/>
                  </a:cubicBezTo>
                  <a:cubicBezTo>
                    <a:pt x="6726" y="26"/>
                    <a:pt x="6457" y="295"/>
                    <a:pt x="6188" y="564"/>
                  </a:cubicBezTo>
                  <a:cubicBezTo>
                    <a:pt x="6053" y="968"/>
                    <a:pt x="6053" y="1237"/>
                    <a:pt x="6053" y="1640"/>
                  </a:cubicBezTo>
                  <a:cubicBezTo>
                    <a:pt x="6053" y="2044"/>
                    <a:pt x="6053" y="2313"/>
                    <a:pt x="6188" y="2716"/>
                  </a:cubicBezTo>
                  <a:cubicBezTo>
                    <a:pt x="6726" y="3120"/>
                    <a:pt x="6860" y="3523"/>
                    <a:pt x="6188" y="3927"/>
                  </a:cubicBezTo>
                  <a:cubicBezTo>
                    <a:pt x="6053" y="4330"/>
                    <a:pt x="5919" y="4734"/>
                    <a:pt x="5784" y="5272"/>
                  </a:cubicBezTo>
                  <a:cubicBezTo>
                    <a:pt x="5515" y="5944"/>
                    <a:pt x="5112" y="6751"/>
                    <a:pt x="4574" y="7289"/>
                  </a:cubicBezTo>
                  <a:lnTo>
                    <a:pt x="4305" y="7693"/>
                  </a:lnTo>
                  <a:cubicBezTo>
                    <a:pt x="4036" y="7962"/>
                    <a:pt x="3901" y="8231"/>
                    <a:pt x="3767" y="8500"/>
                  </a:cubicBezTo>
                  <a:cubicBezTo>
                    <a:pt x="3632" y="9172"/>
                    <a:pt x="3363" y="9710"/>
                    <a:pt x="3229" y="10383"/>
                  </a:cubicBezTo>
                  <a:cubicBezTo>
                    <a:pt x="3094" y="10786"/>
                    <a:pt x="2825" y="11190"/>
                    <a:pt x="2422" y="11190"/>
                  </a:cubicBezTo>
                  <a:lnTo>
                    <a:pt x="1480" y="11190"/>
                  </a:lnTo>
                  <a:cubicBezTo>
                    <a:pt x="1077" y="11190"/>
                    <a:pt x="539" y="11324"/>
                    <a:pt x="270" y="11728"/>
                  </a:cubicBezTo>
                  <a:lnTo>
                    <a:pt x="270" y="14149"/>
                  </a:lnTo>
                  <a:cubicBezTo>
                    <a:pt x="270" y="14149"/>
                    <a:pt x="135" y="14283"/>
                    <a:pt x="135" y="14418"/>
                  </a:cubicBezTo>
                  <a:cubicBezTo>
                    <a:pt x="1" y="14687"/>
                    <a:pt x="135" y="14821"/>
                    <a:pt x="270" y="14956"/>
                  </a:cubicBezTo>
                  <a:lnTo>
                    <a:pt x="270" y="15763"/>
                  </a:lnTo>
                  <a:cubicBezTo>
                    <a:pt x="1187" y="15419"/>
                    <a:pt x="1322" y="13708"/>
                    <a:pt x="2423" y="13708"/>
                  </a:cubicBezTo>
                  <a:cubicBezTo>
                    <a:pt x="2615" y="13708"/>
                    <a:pt x="2835" y="13760"/>
                    <a:pt x="3094" y="13880"/>
                  </a:cubicBezTo>
                  <a:cubicBezTo>
                    <a:pt x="4170" y="14418"/>
                    <a:pt x="4036" y="15628"/>
                    <a:pt x="3498" y="16570"/>
                  </a:cubicBezTo>
                  <a:lnTo>
                    <a:pt x="3498" y="17108"/>
                  </a:lnTo>
                  <a:cubicBezTo>
                    <a:pt x="3363" y="17646"/>
                    <a:pt x="3363" y="18049"/>
                    <a:pt x="3498" y="18587"/>
                  </a:cubicBezTo>
                  <a:lnTo>
                    <a:pt x="3498" y="19125"/>
                  </a:lnTo>
                  <a:cubicBezTo>
                    <a:pt x="3632" y="20605"/>
                    <a:pt x="1749" y="21277"/>
                    <a:pt x="1615" y="22757"/>
                  </a:cubicBezTo>
                  <a:cubicBezTo>
                    <a:pt x="2044" y="22910"/>
                    <a:pt x="2410" y="22979"/>
                    <a:pt x="2726" y="22979"/>
                  </a:cubicBezTo>
                  <a:cubicBezTo>
                    <a:pt x="3797" y="22979"/>
                    <a:pt x="4293" y="22181"/>
                    <a:pt x="4708" y="21143"/>
                  </a:cubicBezTo>
                  <a:cubicBezTo>
                    <a:pt x="5112" y="20201"/>
                    <a:pt x="5246" y="19125"/>
                    <a:pt x="6591" y="18856"/>
                  </a:cubicBezTo>
                  <a:cubicBezTo>
                    <a:pt x="6726" y="18049"/>
                    <a:pt x="6591" y="17108"/>
                    <a:pt x="7398" y="16570"/>
                  </a:cubicBezTo>
                  <a:cubicBezTo>
                    <a:pt x="6860" y="14149"/>
                    <a:pt x="6860" y="11862"/>
                    <a:pt x="9012" y="10114"/>
                  </a:cubicBezTo>
                  <a:lnTo>
                    <a:pt x="9012" y="7693"/>
                  </a:lnTo>
                  <a:cubicBezTo>
                    <a:pt x="9012" y="7693"/>
                    <a:pt x="8878" y="7558"/>
                    <a:pt x="8878" y="7424"/>
                  </a:cubicBezTo>
                  <a:cubicBezTo>
                    <a:pt x="8743" y="7289"/>
                    <a:pt x="8878" y="7020"/>
                    <a:pt x="9012" y="6886"/>
                  </a:cubicBezTo>
                  <a:cubicBezTo>
                    <a:pt x="8878" y="5406"/>
                    <a:pt x="9819" y="4196"/>
                    <a:pt x="9819" y="2851"/>
                  </a:cubicBezTo>
                  <a:cubicBezTo>
                    <a:pt x="9191" y="1719"/>
                    <a:pt x="9150" y="0"/>
                    <a:pt x="7499" y="0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3354375" y="5039750"/>
              <a:ext cx="67275" cy="84775"/>
            </a:xfrm>
            <a:custGeom>
              <a:avLst/>
              <a:gdLst/>
              <a:ahLst/>
              <a:cxnLst/>
              <a:rect l="l" t="t" r="r" b="b"/>
              <a:pathLst>
                <a:path w="2691" h="3391" extrusionOk="0">
                  <a:moveTo>
                    <a:pt x="1345" y="0"/>
                  </a:moveTo>
                  <a:cubicBezTo>
                    <a:pt x="0" y="404"/>
                    <a:pt x="807" y="1614"/>
                    <a:pt x="673" y="2421"/>
                  </a:cubicBezTo>
                  <a:cubicBezTo>
                    <a:pt x="595" y="3196"/>
                    <a:pt x="875" y="3390"/>
                    <a:pt x="1280" y="3390"/>
                  </a:cubicBezTo>
                  <a:cubicBezTo>
                    <a:pt x="1578" y="3390"/>
                    <a:pt x="1945" y="3285"/>
                    <a:pt x="2287" y="3228"/>
                  </a:cubicBezTo>
                  <a:lnTo>
                    <a:pt x="2287" y="3094"/>
                  </a:lnTo>
                  <a:cubicBezTo>
                    <a:pt x="2690" y="2421"/>
                    <a:pt x="2690" y="1345"/>
                    <a:pt x="2152" y="673"/>
                  </a:cubicBezTo>
                  <a:cubicBezTo>
                    <a:pt x="1883" y="404"/>
                    <a:pt x="1480" y="0"/>
                    <a:pt x="1345" y="0"/>
                  </a:cubicBezTo>
                  <a:close/>
                </a:path>
              </a:pathLst>
            </a:custGeom>
            <a:solidFill>
              <a:srgbClr val="9AB9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3478775" y="4612700"/>
              <a:ext cx="117725" cy="100900"/>
            </a:xfrm>
            <a:custGeom>
              <a:avLst/>
              <a:gdLst/>
              <a:ahLst/>
              <a:cxnLst/>
              <a:rect l="l" t="t" r="r" b="b"/>
              <a:pathLst>
                <a:path w="4709" h="4036" extrusionOk="0">
                  <a:moveTo>
                    <a:pt x="1346" y="1"/>
                  </a:moveTo>
                  <a:cubicBezTo>
                    <a:pt x="808" y="404"/>
                    <a:pt x="1" y="808"/>
                    <a:pt x="539" y="1615"/>
                  </a:cubicBezTo>
                  <a:cubicBezTo>
                    <a:pt x="603" y="1610"/>
                    <a:pt x="665" y="1607"/>
                    <a:pt x="726" y="1607"/>
                  </a:cubicBezTo>
                  <a:cubicBezTo>
                    <a:pt x="2318" y="1607"/>
                    <a:pt x="2730" y="3258"/>
                    <a:pt x="3767" y="4036"/>
                  </a:cubicBezTo>
                  <a:cubicBezTo>
                    <a:pt x="3498" y="3229"/>
                    <a:pt x="4708" y="2422"/>
                    <a:pt x="3767" y="1615"/>
                  </a:cubicBezTo>
                  <a:lnTo>
                    <a:pt x="1346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3539300" y="4814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404" y="135"/>
                    <a:pt x="270" y="1"/>
                    <a:pt x="135" y="270"/>
                  </a:cubicBezTo>
                  <a:cubicBezTo>
                    <a:pt x="1" y="539"/>
                    <a:pt x="135" y="673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3683900" y="1626825"/>
              <a:ext cx="90800" cy="84075"/>
            </a:xfrm>
            <a:custGeom>
              <a:avLst/>
              <a:gdLst/>
              <a:ahLst/>
              <a:cxnLst/>
              <a:rect l="l" t="t" r="r" b="b"/>
              <a:pathLst>
                <a:path w="3632" h="3363" extrusionOk="0">
                  <a:moveTo>
                    <a:pt x="2018" y="0"/>
                  </a:moveTo>
                  <a:cubicBezTo>
                    <a:pt x="1749" y="269"/>
                    <a:pt x="1345" y="538"/>
                    <a:pt x="1076" y="807"/>
                  </a:cubicBezTo>
                  <a:lnTo>
                    <a:pt x="404" y="807"/>
                  </a:lnTo>
                  <a:cubicBezTo>
                    <a:pt x="269" y="807"/>
                    <a:pt x="135" y="807"/>
                    <a:pt x="135" y="1076"/>
                  </a:cubicBezTo>
                  <a:cubicBezTo>
                    <a:pt x="0" y="1211"/>
                    <a:pt x="135" y="1480"/>
                    <a:pt x="404" y="1614"/>
                  </a:cubicBezTo>
                  <a:cubicBezTo>
                    <a:pt x="673" y="2556"/>
                    <a:pt x="1614" y="3228"/>
                    <a:pt x="2556" y="3363"/>
                  </a:cubicBezTo>
                  <a:cubicBezTo>
                    <a:pt x="2690" y="2825"/>
                    <a:pt x="3094" y="2421"/>
                    <a:pt x="3632" y="2421"/>
                  </a:cubicBezTo>
                  <a:cubicBezTo>
                    <a:pt x="3497" y="1480"/>
                    <a:pt x="3228" y="673"/>
                    <a:pt x="2825" y="0"/>
                  </a:cubicBezTo>
                  <a:close/>
                </a:path>
              </a:pathLst>
            </a:custGeom>
            <a:solidFill>
              <a:srgbClr val="44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3848650" y="1848750"/>
              <a:ext cx="84100" cy="60550"/>
            </a:xfrm>
            <a:custGeom>
              <a:avLst/>
              <a:gdLst/>
              <a:ahLst/>
              <a:cxnLst/>
              <a:rect l="l" t="t" r="r" b="b"/>
              <a:pathLst>
                <a:path w="3364" h="2422" extrusionOk="0">
                  <a:moveTo>
                    <a:pt x="1077" y="0"/>
                  </a:moveTo>
                  <a:cubicBezTo>
                    <a:pt x="1" y="942"/>
                    <a:pt x="1" y="1749"/>
                    <a:pt x="1077" y="2421"/>
                  </a:cubicBezTo>
                  <a:cubicBezTo>
                    <a:pt x="1615" y="2152"/>
                    <a:pt x="2018" y="1749"/>
                    <a:pt x="2556" y="1345"/>
                  </a:cubicBezTo>
                  <a:cubicBezTo>
                    <a:pt x="3363" y="404"/>
                    <a:pt x="2825" y="0"/>
                    <a:pt x="1884" y="0"/>
                  </a:cubicBezTo>
                  <a:lnTo>
                    <a:pt x="1480" y="0"/>
                  </a:lnTo>
                  <a:lnTo>
                    <a:pt x="1480" y="404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3875550" y="1929450"/>
              <a:ext cx="40375" cy="20200"/>
            </a:xfrm>
            <a:custGeom>
              <a:avLst/>
              <a:gdLst/>
              <a:ahLst/>
              <a:cxnLst/>
              <a:rect l="l" t="t" r="r" b="b"/>
              <a:pathLst>
                <a:path w="1615" h="808" extrusionOk="0">
                  <a:moveTo>
                    <a:pt x="1" y="0"/>
                  </a:moveTo>
                  <a:cubicBezTo>
                    <a:pt x="270" y="673"/>
                    <a:pt x="942" y="807"/>
                    <a:pt x="1615" y="807"/>
                  </a:cubicBezTo>
                  <a:cubicBezTo>
                    <a:pt x="1211" y="26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3875550" y="1828575"/>
              <a:ext cx="20200" cy="25225"/>
            </a:xfrm>
            <a:custGeom>
              <a:avLst/>
              <a:gdLst/>
              <a:ahLst/>
              <a:cxnLst/>
              <a:rect l="l" t="t" r="r" b="b"/>
              <a:pathLst>
                <a:path w="808" h="1009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cubicBezTo>
                    <a:pt x="135" y="942"/>
                    <a:pt x="270" y="1009"/>
                    <a:pt x="404" y="1009"/>
                  </a:cubicBezTo>
                  <a:cubicBezTo>
                    <a:pt x="539" y="1009"/>
                    <a:pt x="673" y="942"/>
                    <a:pt x="808" y="8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3472050" y="2696100"/>
              <a:ext cx="147975" cy="205125"/>
            </a:xfrm>
            <a:custGeom>
              <a:avLst/>
              <a:gdLst/>
              <a:ahLst/>
              <a:cxnLst/>
              <a:rect l="l" t="t" r="r" b="b"/>
              <a:pathLst>
                <a:path w="5919" h="8205" extrusionOk="0">
                  <a:moveTo>
                    <a:pt x="3229" y="0"/>
                  </a:moveTo>
                  <a:cubicBezTo>
                    <a:pt x="135" y="404"/>
                    <a:pt x="539" y="2959"/>
                    <a:pt x="1" y="4977"/>
                  </a:cubicBezTo>
                  <a:lnTo>
                    <a:pt x="1" y="8204"/>
                  </a:lnTo>
                  <a:cubicBezTo>
                    <a:pt x="3094" y="7935"/>
                    <a:pt x="2825" y="4708"/>
                    <a:pt x="4305" y="3094"/>
                  </a:cubicBezTo>
                  <a:cubicBezTo>
                    <a:pt x="5919" y="1614"/>
                    <a:pt x="4708" y="673"/>
                    <a:pt x="3229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3431700" y="2918000"/>
              <a:ext cx="23575" cy="43750"/>
            </a:xfrm>
            <a:custGeom>
              <a:avLst/>
              <a:gdLst/>
              <a:ahLst/>
              <a:cxnLst/>
              <a:rect l="l" t="t" r="r" b="b"/>
              <a:pathLst>
                <a:path w="943" h="1750" extrusionOk="0">
                  <a:moveTo>
                    <a:pt x="808" y="1"/>
                  </a:moveTo>
                  <a:lnTo>
                    <a:pt x="1" y="135"/>
                  </a:lnTo>
                  <a:lnTo>
                    <a:pt x="1" y="1749"/>
                  </a:lnTo>
                  <a:cubicBezTo>
                    <a:pt x="539" y="1346"/>
                    <a:pt x="942" y="673"/>
                    <a:pt x="808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3451875" y="28978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3468700" y="1687350"/>
              <a:ext cx="80725" cy="141250"/>
            </a:xfrm>
            <a:custGeom>
              <a:avLst/>
              <a:gdLst/>
              <a:ahLst/>
              <a:cxnLst/>
              <a:rect l="l" t="t" r="r" b="b"/>
              <a:pathLst>
                <a:path w="3229" h="5650" extrusionOk="0">
                  <a:moveTo>
                    <a:pt x="1614" y="0"/>
                  </a:moveTo>
                  <a:cubicBezTo>
                    <a:pt x="1076" y="135"/>
                    <a:pt x="0" y="538"/>
                    <a:pt x="404" y="1076"/>
                  </a:cubicBezTo>
                  <a:cubicBezTo>
                    <a:pt x="1883" y="2690"/>
                    <a:pt x="269" y="3632"/>
                    <a:pt x="0" y="4842"/>
                  </a:cubicBezTo>
                  <a:lnTo>
                    <a:pt x="1614" y="5649"/>
                  </a:lnTo>
                  <a:cubicBezTo>
                    <a:pt x="2152" y="3766"/>
                    <a:pt x="3228" y="1883"/>
                    <a:pt x="1614" y="0"/>
                  </a:cubicBezTo>
                  <a:close/>
                </a:path>
              </a:pathLst>
            </a:custGeom>
            <a:solidFill>
              <a:srgbClr val="42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3431700" y="1788225"/>
              <a:ext cx="20200" cy="16825"/>
            </a:xfrm>
            <a:custGeom>
              <a:avLst/>
              <a:gdLst/>
              <a:ahLst/>
              <a:cxnLst/>
              <a:rect l="l" t="t" r="r" b="b"/>
              <a:pathLst>
                <a:path w="808" h="673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404"/>
                    <a:pt x="404" y="673"/>
                    <a:pt x="808" y="6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3324100" y="4683950"/>
              <a:ext cx="111000" cy="251575"/>
            </a:xfrm>
            <a:custGeom>
              <a:avLst/>
              <a:gdLst/>
              <a:ahLst/>
              <a:cxnLst/>
              <a:rect l="l" t="t" r="r" b="b"/>
              <a:pathLst>
                <a:path w="4440" h="10063" extrusionOk="0">
                  <a:moveTo>
                    <a:pt x="2656" y="1"/>
                  </a:moveTo>
                  <a:cubicBezTo>
                    <a:pt x="2333" y="1"/>
                    <a:pt x="2040" y="144"/>
                    <a:pt x="1884" y="379"/>
                  </a:cubicBezTo>
                  <a:cubicBezTo>
                    <a:pt x="1" y="3338"/>
                    <a:pt x="673" y="6835"/>
                    <a:pt x="270" y="10063"/>
                  </a:cubicBezTo>
                  <a:lnTo>
                    <a:pt x="1884" y="10063"/>
                  </a:lnTo>
                  <a:cubicBezTo>
                    <a:pt x="4439" y="8583"/>
                    <a:pt x="3229" y="5759"/>
                    <a:pt x="4170" y="3607"/>
                  </a:cubicBezTo>
                  <a:cubicBezTo>
                    <a:pt x="4170" y="2396"/>
                    <a:pt x="3901" y="1320"/>
                    <a:pt x="3363" y="244"/>
                  </a:cubicBezTo>
                  <a:cubicBezTo>
                    <a:pt x="3138" y="75"/>
                    <a:pt x="2889" y="1"/>
                    <a:pt x="2656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3317375" y="49960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404" y="135"/>
                    <a:pt x="270" y="1"/>
                    <a:pt x="135" y="270"/>
                  </a:cubicBezTo>
                  <a:cubicBezTo>
                    <a:pt x="1" y="539"/>
                    <a:pt x="135" y="673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3670450" y="3180275"/>
              <a:ext cx="43725" cy="43750"/>
            </a:xfrm>
            <a:custGeom>
              <a:avLst/>
              <a:gdLst/>
              <a:ahLst/>
              <a:cxnLst/>
              <a:rect l="l" t="t" r="r" b="b"/>
              <a:pathLst>
                <a:path w="1749" h="1750" extrusionOk="0">
                  <a:moveTo>
                    <a:pt x="942" y="1"/>
                  </a:moveTo>
                  <a:cubicBezTo>
                    <a:pt x="0" y="673"/>
                    <a:pt x="807" y="1211"/>
                    <a:pt x="942" y="1749"/>
                  </a:cubicBezTo>
                  <a:cubicBezTo>
                    <a:pt x="1480" y="1346"/>
                    <a:pt x="1749" y="673"/>
                    <a:pt x="1480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3613275" y="31399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1"/>
                  </a:moveTo>
                  <a:cubicBezTo>
                    <a:pt x="1" y="270"/>
                    <a:pt x="1" y="539"/>
                    <a:pt x="1" y="808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3613275" y="3180275"/>
              <a:ext cx="20200" cy="25250"/>
            </a:xfrm>
            <a:custGeom>
              <a:avLst/>
              <a:gdLst/>
              <a:ahLst/>
              <a:cxnLst/>
              <a:rect l="l" t="t" r="r" b="b"/>
              <a:pathLst>
                <a:path w="808" h="1010" extrusionOk="0">
                  <a:moveTo>
                    <a:pt x="1" y="1"/>
                  </a:moveTo>
                  <a:lnTo>
                    <a:pt x="135" y="808"/>
                  </a:lnTo>
                  <a:cubicBezTo>
                    <a:pt x="203" y="942"/>
                    <a:pt x="303" y="1010"/>
                    <a:pt x="421" y="1010"/>
                  </a:cubicBezTo>
                  <a:cubicBezTo>
                    <a:pt x="539" y="1010"/>
                    <a:pt x="673" y="942"/>
                    <a:pt x="808" y="8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3616650" y="3200450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0" y="1"/>
                  </a:moveTo>
                  <a:lnTo>
                    <a:pt x="673" y="808"/>
                  </a:lnTo>
                  <a:lnTo>
                    <a:pt x="942" y="40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3633450" y="3218950"/>
              <a:ext cx="20200" cy="25250"/>
            </a:xfrm>
            <a:custGeom>
              <a:avLst/>
              <a:gdLst/>
              <a:ahLst/>
              <a:cxnLst/>
              <a:rect l="l" t="t" r="r" b="b"/>
              <a:pathLst>
                <a:path w="808" h="1010" extrusionOk="0">
                  <a:moveTo>
                    <a:pt x="354" y="1"/>
                  </a:moveTo>
                  <a:cubicBezTo>
                    <a:pt x="203" y="1"/>
                    <a:pt x="68" y="68"/>
                    <a:pt x="1" y="202"/>
                  </a:cubicBezTo>
                  <a:lnTo>
                    <a:pt x="1" y="1009"/>
                  </a:lnTo>
                  <a:lnTo>
                    <a:pt x="808" y="202"/>
                  </a:lnTo>
                  <a:cubicBezTo>
                    <a:pt x="673" y="68"/>
                    <a:pt x="505" y="1"/>
                    <a:pt x="354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3616650" y="324080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1"/>
                  </a:moveTo>
                  <a:lnTo>
                    <a:pt x="0" y="808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3367825" y="4572350"/>
              <a:ext cx="70625" cy="121075"/>
            </a:xfrm>
            <a:custGeom>
              <a:avLst/>
              <a:gdLst/>
              <a:ahLst/>
              <a:cxnLst/>
              <a:rect l="l" t="t" r="r" b="b"/>
              <a:pathLst>
                <a:path w="2825" h="4843" extrusionOk="0">
                  <a:moveTo>
                    <a:pt x="807" y="1"/>
                  </a:moveTo>
                  <a:lnTo>
                    <a:pt x="0" y="808"/>
                  </a:lnTo>
                  <a:lnTo>
                    <a:pt x="0" y="4843"/>
                  </a:lnTo>
                  <a:lnTo>
                    <a:pt x="1749" y="4843"/>
                  </a:lnTo>
                  <a:lnTo>
                    <a:pt x="2018" y="4574"/>
                  </a:lnTo>
                  <a:cubicBezTo>
                    <a:pt x="2421" y="4305"/>
                    <a:pt x="2556" y="3901"/>
                    <a:pt x="2690" y="3363"/>
                  </a:cubicBezTo>
                  <a:cubicBezTo>
                    <a:pt x="2825" y="3229"/>
                    <a:pt x="2825" y="3094"/>
                    <a:pt x="2825" y="2960"/>
                  </a:cubicBezTo>
                  <a:cubicBezTo>
                    <a:pt x="2825" y="2825"/>
                    <a:pt x="2825" y="2691"/>
                    <a:pt x="2825" y="2422"/>
                  </a:cubicBezTo>
                  <a:cubicBezTo>
                    <a:pt x="2690" y="2018"/>
                    <a:pt x="2556" y="1615"/>
                    <a:pt x="2421" y="1211"/>
                  </a:cubicBezTo>
                  <a:cubicBezTo>
                    <a:pt x="2287" y="673"/>
                    <a:pt x="2018" y="270"/>
                    <a:pt x="1749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3371175" y="45723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3374550" y="453200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0" y="1"/>
                  </a:moveTo>
                  <a:cubicBezTo>
                    <a:pt x="269" y="270"/>
                    <a:pt x="404" y="539"/>
                    <a:pt x="673" y="808"/>
                  </a:cubicBezTo>
                  <a:cubicBezTo>
                    <a:pt x="404" y="539"/>
                    <a:pt x="269" y="270"/>
                    <a:pt x="0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3371175" y="4471475"/>
              <a:ext cx="6750" cy="20200"/>
            </a:xfrm>
            <a:custGeom>
              <a:avLst/>
              <a:gdLst/>
              <a:ahLst/>
              <a:cxnLst/>
              <a:rect l="l" t="t" r="r" b="b"/>
              <a:pathLst>
                <a:path w="270" h="808" extrusionOk="0">
                  <a:moveTo>
                    <a:pt x="1" y="1"/>
                  </a:moveTo>
                  <a:cubicBezTo>
                    <a:pt x="1" y="270"/>
                    <a:pt x="1" y="539"/>
                    <a:pt x="1" y="808"/>
                  </a:cubicBezTo>
                  <a:cubicBezTo>
                    <a:pt x="135" y="673"/>
                    <a:pt x="270" y="539"/>
                    <a:pt x="270" y="539"/>
                  </a:cubicBezTo>
                  <a:cubicBezTo>
                    <a:pt x="270" y="404"/>
                    <a:pt x="135" y="135"/>
                    <a:pt x="1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3509050" y="1667175"/>
              <a:ext cx="40375" cy="21325"/>
            </a:xfrm>
            <a:custGeom>
              <a:avLst/>
              <a:gdLst/>
              <a:ahLst/>
              <a:cxnLst/>
              <a:rect l="l" t="t" r="r" b="b"/>
              <a:pathLst>
                <a:path w="1615" h="853" extrusionOk="0">
                  <a:moveTo>
                    <a:pt x="1614" y="0"/>
                  </a:moveTo>
                  <a:cubicBezTo>
                    <a:pt x="1076" y="0"/>
                    <a:pt x="269" y="0"/>
                    <a:pt x="0" y="807"/>
                  </a:cubicBezTo>
                  <a:cubicBezTo>
                    <a:pt x="174" y="836"/>
                    <a:pt x="335" y="853"/>
                    <a:pt x="484" y="853"/>
                  </a:cubicBezTo>
                  <a:cubicBezTo>
                    <a:pt x="1026" y="853"/>
                    <a:pt x="1403" y="634"/>
                    <a:pt x="1614" y="0"/>
                  </a:cubicBezTo>
                  <a:close/>
                </a:path>
              </a:pathLst>
            </a:custGeom>
            <a:solidFill>
              <a:srgbClr val="42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3367825" y="3079400"/>
              <a:ext cx="154700" cy="121950"/>
            </a:xfrm>
            <a:custGeom>
              <a:avLst/>
              <a:gdLst/>
              <a:ahLst/>
              <a:cxnLst/>
              <a:rect l="l" t="t" r="r" b="b"/>
              <a:pathLst>
                <a:path w="6188" h="4878" extrusionOk="0">
                  <a:moveTo>
                    <a:pt x="4842" y="1"/>
                  </a:moveTo>
                  <a:lnTo>
                    <a:pt x="1749" y="2556"/>
                  </a:lnTo>
                  <a:cubicBezTo>
                    <a:pt x="807" y="2556"/>
                    <a:pt x="0" y="2691"/>
                    <a:pt x="1076" y="3767"/>
                  </a:cubicBezTo>
                  <a:cubicBezTo>
                    <a:pt x="1480" y="4170"/>
                    <a:pt x="1883" y="4574"/>
                    <a:pt x="2421" y="4843"/>
                  </a:cubicBezTo>
                  <a:cubicBezTo>
                    <a:pt x="2537" y="4866"/>
                    <a:pt x="2652" y="4877"/>
                    <a:pt x="2766" y="4877"/>
                  </a:cubicBezTo>
                  <a:cubicBezTo>
                    <a:pt x="3317" y="4877"/>
                    <a:pt x="3836" y="4616"/>
                    <a:pt x="4170" y="4170"/>
                  </a:cubicBezTo>
                  <a:cubicBezTo>
                    <a:pt x="3363" y="3498"/>
                    <a:pt x="3228" y="2825"/>
                    <a:pt x="4304" y="2422"/>
                  </a:cubicBezTo>
                  <a:cubicBezTo>
                    <a:pt x="6187" y="2018"/>
                    <a:pt x="5246" y="942"/>
                    <a:pt x="4842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3492225" y="2918000"/>
              <a:ext cx="80725" cy="138775"/>
            </a:xfrm>
            <a:custGeom>
              <a:avLst/>
              <a:gdLst/>
              <a:ahLst/>
              <a:cxnLst/>
              <a:rect l="l" t="t" r="r" b="b"/>
              <a:pathLst>
                <a:path w="3229" h="5551" extrusionOk="0">
                  <a:moveTo>
                    <a:pt x="3229" y="1"/>
                  </a:moveTo>
                  <a:cubicBezTo>
                    <a:pt x="1884" y="1"/>
                    <a:pt x="808" y="270"/>
                    <a:pt x="673" y="1884"/>
                  </a:cubicBezTo>
                  <a:cubicBezTo>
                    <a:pt x="539" y="2691"/>
                    <a:pt x="270" y="3363"/>
                    <a:pt x="1" y="4170"/>
                  </a:cubicBezTo>
                  <a:cubicBezTo>
                    <a:pt x="735" y="4415"/>
                    <a:pt x="801" y="5551"/>
                    <a:pt x="1719" y="5551"/>
                  </a:cubicBezTo>
                  <a:cubicBezTo>
                    <a:pt x="1810" y="5551"/>
                    <a:pt x="1909" y="5540"/>
                    <a:pt x="2018" y="5515"/>
                  </a:cubicBezTo>
                  <a:cubicBezTo>
                    <a:pt x="2825" y="4036"/>
                    <a:pt x="1077" y="2960"/>
                    <a:pt x="1480" y="1615"/>
                  </a:cubicBezTo>
                  <a:lnTo>
                    <a:pt x="3229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3351000" y="2975175"/>
              <a:ext cx="13475" cy="26925"/>
            </a:xfrm>
            <a:custGeom>
              <a:avLst/>
              <a:gdLst/>
              <a:ahLst/>
              <a:cxnLst/>
              <a:rect l="l" t="t" r="r" b="b"/>
              <a:pathLst>
                <a:path w="539" h="1077" extrusionOk="0">
                  <a:moveTo>
                    <a:pt x="135" y="0"/>
                  </a:moveTo>
                  <a:cubicBezTo>
                    <a:pt x="135" y="404"/>
                    <a:pt x="1" y="673"/>
                    <a:pt x="1" y="1076"/>
                  </a:cubicBezTo>
                  <a:cubicBezTo>
                    <a:pt x="539" y="807"/>
                    <a:pt x="539" y="404"/>
                    <a:pt x="135" y="0"/>
                  </a:cubicBezTo>
                  <a:close/>
                </a:path>
              </a:pathLst>
            </a:custGeom>
            <a:solidFill>
              <a:srgbClr val="4C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3675575" y="1508900"/>
              <a:ext cx="129400" cy="101125"/>
            </a:xfrm>
            <a:custGeom>
              <a:avLst/>
              <a:gdLst/>
              <a:ahLst/>
              <a:cxnLst/>
              <a:rect l="l" t="t" r="r" b="b"/>
              <a:pathLst>
                <a:path w="5176" h="4045" extrusionOk="0">
                  <a:moveTo>
                    <a:pt x="2585" y="1"/>
                  </a:moveTo>
                  <a:cubicBezTo>
                    <a:pt x="2365" y="1"/>
                    <a:pt x="2110" y="45"/>
                    <a:pt x="1813" y="144"/>
                  </a:cubicBezTo>
                  <a:cubicBezTo>
                    <a:pt x="0" y="792"/>
                    <a:pt x="929" y="2560"/>
                    <a:pt x="762" y="3891"/>
                  </a:cubicBezTo>
                  <a:lnTo>
                    <a:pt x="762" y="3891"/>
                  </a:lnTo>
                  <a:cubicBezTo>
                    <a:pt x="1270" y="3506"/>
                    <a:pt x="1848" y="3377"/>
                    <a:pt x="2467" y="3377"/>
                  </a:cubicBezTo>
                  <a:cubicBezTo>
                    <a:pt x="3319" y="3377"/>
                    <a:pt x="4247" y="3621"/>
                    <a:pt x="5175" y="3776"/>
                  </a:cubicBezTo>
                  <a:cubicBezTo>
                    <a:pt x="4906" y="3238"/>
                    <a:pt x="4906" y="2969"/>
                    <a:pt x="4906" y="2969"/>
                  </a:cubicBezTo>
                  <a:cubicBezTo>
                    <a:pt x="3962" y="2261"/>
                    <a:pt x="4157" y="1"/>
                    <a:pt x="2585" y="1"/>
                  </a:cubicBezTo>
                  <a:close/>
                  <a:moveTo>
                    <a:pt x="762" y="3891"/>
                  </a:moveTo>
                  <a:lnTo>
                    <a:pt x="762" y="3891"/>
                  </a:lnTo>
                  <a:cubicBezTo>
                    <a:pt x="753" y="3897"/>
                    <a:pt x="745" y="3904"/>
                    <a:pt x="737" y="3910"/>
                  </a:cubicBezTo>
                  <a:lnTo>
                    <a:pt x="737" y="4045"/>
                  </a:lnTo>
                  <a:cubicBezTo>
                    <a:pt x="747" y="3994"/>
                    <a:pt x="755" y="3943"/>
                    <a:pt x="762" y="3891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3670450" y="1606650"/>
              <a:ext cx="23550" cy="60550"/>
            </a:xfrm>
            <a:custGeom>
              <a:avLst/>
              <a:gdLst/>
              <a:ahLst/>
              <a:cxnLst/>
              <a:rect l="l" t="t" r="r" b="b"/>
              <a:pathLst>
                <a:path w="942" h="2422" extrusionOk="0">
                  <a:moveTo>
                    <a:pt x="942" y="0"/>
                  </a:moveTo>
                  <a:cubicBezTo>
                    <a:pt x="0" y="538"/>
                    <a:pt x="135" y="1480"/>
                    <a:pt x="135" y="2421"/>
                  </a:cubicBezTo>
                  <a:lnTo>
                    <a:pt x="942" y="2421"/>
                  </a:lnTo>
                  <a:lnTo>
                    <a:pt x="942" y="161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3714150" y="1630175"/>
              <a:ext cx="20200" cy="16850"/>
            </a:xfrm>
            <a:custGeom>
              <a:avLst/>
              <a:gdLst/>
              <a:ahLst/>
              <a:cxnLst/>
              <a:rect l="l" t="t" r="r" b="b"/>
              <a:pathLst>
                <a:path w="808" h="674" extrusionOk="0">
                  <a:moveTo>
                    <a:pt x="808" y="1"/>
                  </a:moveTo>
                  <a:lnTo>
                    <a:pt x="1" y="673"/>
                  </a:ln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3936075" y="2074025"/>
              <a:ext cx="6750" cy="4225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1" y="1"/>
                  </a:moveTo>
                  <a:cubicBezTo>
                    <a:pt x="68" y="135"/>
                    <a:pt x="135" y="169"/>
                    <a:pt x="186" y="169"/>
                  </a:cubicBezTo>
                  <a:cubicBezTo>
                    <a:pt x="236" y="169"/>
                    <a:pt x="270" y="135"/>
                    <a:pt x="270" y="135"/>
                  </a:cubicBezTo>
                  <a:cubicBezTo>
                    <a:pt x="270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3815025" y="2857500"/>
              <a:ext cx="60550" cy="40350"/>
            </a:xfrm>
            <a:custGeom>
              <a:avLst/>
              <a:gdLst/>
              <a:ahLst/>
              <a:cxnLst/>
              <a:rect l="l" t="t" r="r" b="b"/>
              <a:pathLst>
                <a:path w="2422" h="1614" extrusionOk="0">
                  <a:moveTo>
                    <a:pt x="1" y="0"/>
                  </a:moveTo>
                  <a:cubicBezTo>
                    <a:pt x="539" y="807"/>
                    <a:pt x="1480" y="1345"/>
                    <a:pt x="2422" y="1614"/>
                  </a:cubicBezTo>
                  <a:lnTo>
                    <a:pt x="2422" y="0"/>
                  </a:ln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3451875" y="4612700"/>
              <a:ext cx="60550" cy="68950"/>
            </a:xfrm>
            <a:custGeom>
              <a:avLst/>
              <a:gdLst/>
              <a:ahLst/>
              <a:cxnLst/>
              <a:rect l="l" t="t" r="r" b="b"/>
              <a:pathLst>
                <a:path w="2422" h="2758" extrusionOk="0">
                  <a:moveTo>
                    <a:pt x="808" y="1"/>
                  </a:moveTo>
                  <a:cubicBezTo>
                    <a:pt x="942" y="673"/>
                    <a:pt x="539" y="1346"/>
                    <a:pt x="1" y="1615"/>
                  </a:cubicBezTo>
                  <a:cubicBezTo>
                    <a:pt x="1" y="2439"/>
                    <a:pt x="253" y="2758"/>
                    <a:pt x="665" y="2758"/>
                  </a:cubicBezTo>
                  <a:cubicBezTo>
                    <a:pt x="926" y="2758"/>
                    <a:pt x="1250" y="2630"/>
                    <a:pt x="1615" y="2422"/>
                  </a:cubicBezTo>
                  <a:lnTo>
                    <a:pt x="1615" y="1615"/>
                  </a:lnTo>
                  <a:lnTo>
                    <a:pt x="2422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3586375" y="3765350"/>
              <a:ext cx="33650" cy="60550"/>
            </a:xfrm>
            <a:custGeom>
              <a:avLst/>
              <a:gdLst/>
              <a:ahLst/>
              <a:cxnLst/>
              <a:rect l="l" t="t" r="r" b="b"/>
              <a:pathLst>
                <a:path w="1346" h="2422" extrusionOk="0">
                  <a:moveTo>
                    <a:pt x="673" y="1"/>
                  </a:moveTo>
                  <a:cubicBezTo>
                    <a:pt x="1" y="404"/>
                    <a:pt x="270" y="1077"/>
                    <a:pt x="270" y="1615"/>
                  </a:cubicBezTo>
                  <a:lnTo>
                    <a:pt x="1077" y="2422"/>
                  </a:lnTo>
                  <a:cubicBezTo>
                    <a:pt x="942" y="1615"/>
                    <a:pt x="1346" y="808"/>
                    <a:pt x="67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3532575" y="3790075"/>
              <a:ext cx="40375" cy="35825"/>
            </a:xfrm>
            <a:custGeom>
              <a:avLst/>
              <a:gdLst/>
              <a:ahLst/>
              <a:cxnLst/>
              <a:rect l="l" t="t" r="r" b="b"/>
              <a:pathLst>
                <a:path w="1615" h="1433" extrusionOk="0">
                  <a:moveTo>
                    <a:pt x="927" y="1"/>
                  </a:moveTo>
                  <a:cubicBezTo>
                    <a:pt x="848" y="1"/>
                    <a:pt x="764" y="27"/>
                    <a:pt x="673" y="88"/>
                  </a:cubicBezTo>
                  <a:cubicBezTo>
                    <a:pt x="1" y="491"/>
                    <a:pt x="808" y="1029"/>
                    <a:pt x="808" y="1433"/>
                  </a:cubicBezTo>
                  <a:lnTo>
                    <a:pt x="1615" y="1433"/>
                  </a:lnTo>
                  <a:lnTo>
                    <a:pt x="1615" y="626"/>
                  </a:lnTo>
                  <a:cubicBezTo>
                    <a:pt x="1406" y="313"/>
                    <a:pt x="1198" y="1"/>
                    <a:pt x="927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3458600" y="45925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1" y="270"/>
                    <a:pt x="1" y="539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3673800" y="31197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1"/>
                  </a:moveTo>
                  <a:lnTo>
                    <a:pt x="808" y="808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3492225" y="45521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3633450" y="32038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0"/>
                  </a:moveTo>
                  <a:lnTo>
                    <a:pt x="1" y="807"/>
                  </a:lnTo>
                  <a:lnTo>
                    <a:pt x="808" y="8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3542675" y="38258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0" y="135"/>
                    <a:pt x="135" y="270"/>
                    <a:pt x="135" y="404"/>
                  </a:cubicBezTo>
                  <a:cubicBezTo>
                    <a:pt x="269" y="404"/>
                    <a:pt x="404" y="135"/>
                    <a:pt x="404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3367825" y="3200450"/>
              <a:ext cx="43725" cy="21050"/>
            </a:xfrm>
            <a:custGeom>
              <a:avLst/>
              <a:gdLst/>
              <a:ahLst/>
              <a:cxnLst/>
              <a:rect l="l" t="t" r="r" b="b"/>
              <a:pathLst>
                <a:path w="1749" h="842" extrusionOk="0">
                  <a:moveTo>
                    <a:pt x="1749" y="1"/>
                  </a:moveTo>
                  <a:cubicBezTo>
                    <a:pt x="1076" y="1"/>
                    <a:pt x="404" y="270"/>
                    <a:pt x="0" y="808"/>
                  </a:cubicBezTo>
                  <a:cubicBezTo>
                    <a:pt x="112" y="830"/>
                    <a:pt x="225" y="842"/>
                    <a:pt x="335" y="842"/>
                  </a:cubicBezTo>
                  <a:cubicBezTo>
                    <a:pt x="890" y="842"/>
                    <a:pt x="1413" y="561"/>
                    <a:pt x="1749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3351000" y="32240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0"/>
                  </a:moveTo>
                  <a:lnTo>
                    <a:pt x="1" y="807"/>
                  </a:ln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3371175" y="4742525"/>
              <a:ext cx="107625" cy="201350"/>
            </a:xfrm>
            <a:custGeom>
              <a:avLst/>
              <a:gdLst/>
              <a:ahLst/>
              <a:cxnLst/>
              <a:rect l="l" t="t" r="r" b="b"/>
              <a:pathLst>
                <a:path w="4305" h="8054" extrusionOk="0">
                  <a:moveTo>
                    <a:pt x="2591" y="0"/>
                  </a:moveTo>
                  <a:cubicBezTo>
                    <a:pt x="2272" y="0"/>
                    <a:pt x="1943" y="128"/>
                    <a:pt x="1615" y="457"/>
                  </a:cubicBezTo>
                  <a:cubicBezTo>
                    <a:pt x="539" y="2743"/>
                    <a:pt x="1211" y="5433"/>
                    <a:pt x="1" y="7720"/>
                  </a:cubicBezTo>
                  <a:cubicBezTo>
                    <a:pt x="355" y="7956"/>
                    <a:pt x="652" y="8054"/>
                    <a:pt x="912" y="8054"/>
                  </a:cubicBezTo>
                  <a:cubicBezTo>
                    <a:pt x="1538" y="8054"/>
                    <a:pt x="1946" y="7483"/>
                    <a:pt x="2422" y="6913"/>
                  </a:cubicBezTo>
                  <a:lnTo>
                    <a:pt x="2422" y="4492"/>
                  </a:lnTo>
                  <a:cubicBezTo>
                    <a:pt x="2422" y="3954"/>
                    <a:pt x="2960" y="3954"/>
                    <a:pt x="3229" y="3685"/>
                  </a:cubicBezTo>
                  <a:cubicBezTo>
                    <a:pt x="3767" y="3012"/>
                    <a:pt x="4036" y="2340"/>
                    <a:pt x="4305" y="1533"/>
                  </a:cubicBezTo>
                  <a:cubicBezTo>
                    <a:pt x="4170" y="1129"/>
                    <a:pt x="4036" y="860"/>
                    <a:pt x="3901" y="591"/>
                  </a:cubicBezTo>
                  <a:cubicBezTo>
                    <a:pt x="3503" y="272"/>
                    <a:pt x="3056" y="0"/>
                    <a:pt x="2591" y="0"/>
                  </a:cubicBezTo>
                  <a:close/>
                </a:path>
              </a:pathLst>
            </a:custGeom>
            <a:solidFill>
              <a:srgbClr val="316D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3411525" y="4687550"/>
              <a:ext cx="87450" cy="100175"/>
            </a:xfrm>
            <a:custGeom>
              <a:avLst/>
              <a:gdLst/>
              <a:ahLst/>
              <a:cxnLst/>
              <a:rect l="l" t="t" r="r" b="b"/>
              <a:pathLst>
                <a:path w="3498" h="4007" extrusionOk="0">
                  <a:moveTo>
                    <a:pt x="1919" y="0"/>
                  </a:moveTo>
                  <a:cubicBezTo>
                    <a:pt x="1628" y="0"/>
                    <a:pt x="1342" y="75"/>
                    <a:pt x="1077" y="235"/>
                  </a:cubicBezTo>
                  <a:cubicBezTo>
                    <a:pt x="1" y="1983"/>
                    <a:pt x="2153" y="2387"/>
                    <a:pt x="2422" y="3597"/>
                  </a:cubicBezTo>
                  <a:cubicBezTo>
                    <a:pt x="2572" y="3823"/>
                    <a:pt x="2807" y="4007"/>
                    <a:pt x="2985" y="4007"/>
                  </a:cubicBezTo>
                  <a:cubicBezTo>
                    <a:pt x="3125" y="4007"/>
                    <a:pt x="3229" y="3893"/>
                    <a:pt x="3229" y="3597"/>
                  </a:cubicBezTo>
                  <a:lnTo>
                    <a:pt x="3229" y="1983"/>
                  </a:lnTo>
                  <a:cubicBezTo>
                    <a:pt x="3336" y="1983"/>
                    <a:pt x="3358" y="1811"/>
                    <a:pt x="3431" y="1811"/>
                  </a:cubicBezTo>
                  <a:cubicBezTo>
                    <a:pt x="3449" y="1811"/>
                    <a:pt x="3471" y="1822"/>
                    <a:pt x="3498" y="1849"/>
                  </a:cubicBezTo>
                  <a:cubicBezTo>
                    <a:pt x="3498" y="1580"/>
                    <a:pt x="3498" y="1311"/>
                    <a:pt x="3229" y="1311"/>
                  </a:cubicBezTo>
                  <a:lnTo>
                    <a:pt x="3229" y="504"/>
                  </a:lnTo>
                  <a:cubicBezTo>
                    <a:pt x="2822" y="178"/>
                    <a:pt x="2365" y="0"/>
                    <a:pt x="1919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3418250" y="4653050"/>
              <a:ext cx="74000" cy="40375"/>
            </a:xfrm>
            <a:custGeom>
              <a:avLst/>
              <a:gdLst/>
              <a:ahLst/>
              <a:cxnLst/>
              <a:rect l="l" t="t" r="r" b="b"/>
              <a:pathLst>
                <a:path w="2960" h="1615" extrusionOk="0">
                  <a:moveTo>
                    <a:pt x="539" y="1"/>
                  </a:moveTo>
                  <a:cubicBezTo>
                    <a:pt x="135" y="404"/>
                    <a:pt x="1" y="808"/>
                    <a:pt x="135" y="1346"/>
                  </a:cubicBezTo>
                  <a:lnTo>
                    <a:pt x="539" y="1615"/>
                  </a:lnTo>
                  <a:lnTo>
                    <a:pt x="2960" y="1615"/>
                  </a:lnTo>
                  <a:cubicBezTo>
                    <a:pt x="2960" y="1346"/>
                    <a:pt x="2960" y="1077"/>
                    <a:pt x="2960" y="808"/>
                  </a:cubicBezTo>
                  <a:cubicBezTo>
                    <a:pt x="2871" y="825"/>
                    <a:pt x="2783" y="834"/>
                    <a:pt x="2695" y="834"/>
                  </a:cubicBezTo>
                  <a:cubicBezTo>
                    <a:pt x="2117" y="834"/>
                    <a:pt x="1579" y="468"/>
                    <a:pt x="1346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3371175" y="4915325"/>
              <a:ext cx="60550" cy="40225"/>
            </a:xfrm>
            <a:custGeom>
              <a:avLst/>
              <a:gdLst/>
              <a:ahLst/>
              <a:cxnLst/>
              <a:rect l="l" t="t" r="r" b="b"/>
              <a:pathLst>
                <a:path w="2422" h="160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615" y="404"/>
                    <a:pt x="808" y="808"/>
                    <a:pt x="1" y="808"/>
                  </a:cubicBezTo>
                  <a:cubicBezTo>
                    <a:pt x="543" y="1350"/>
                    <a:pt x="977" y="1608"/>
                    <a:pt x="1327" y="1608"/>
                  </a:cubicBezTo>
                  <a:cubicBezTo>
                    <a:pt x="1845" y="1608"/>
                    <a:pt x="2181" y="1044"/>
                    <a:pt x="2422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3448525" y="4774100"/>
              <a:ext cx="43725" cy="60550"/>
            </a:xfrm>
            <a:custGeom>
              <a:avLst/>
              <a:gdLst/>
              <a:ahLst/>
              <a:cxnLst/>
              <a:rect l="l" t="t" r="r" b="b"/>
              <a:pathLst>
                <a:path w="1749" h="2422" extrusionOk="0">
                  <a:moveTo>
                    <a:pt x="942" y="1"/>
                  </a:moveTo>
                  <a:cubicBezTo>
                    <a:pt x="404" y="673"/>
                    <a:pt x="135" y="1615"/>
                    <a:pt x="0" y="2422"/>
                  </a:cubicBezTo>
                  <a:cubicBezTo>
                    <a:pt x="1076" y="2153"/>
                    <a:pt x="1749" y="1077"/>
                    <a:pt x="1749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3411525" y="505655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" y="1"/>
                  </a:moveTo>
                  <a:lnTo>
                    <a:pt x="1" y="2422"/>
                  </a:lnTo>
                  <a:cubicBezTo>
                    <a:pt x="942" y="1615"/>
                    <a:pt x="1077" y="808"/>
                    <a:pt x="1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3461975" y="4880025"/>
              <a:ext cx="16825" cy="9375"/>
            </a:xfrm>
            <a:custGeom>
              <a:avLst/>
              <a:gdLst/>
              <a:ahLst/>
              <a:cxnLst/>
              <a:rect l="l" t="t" r="r" b="b"/>
              <a:pathLst>
                <a:path w="673" h="375" extrusionOk="0">
                  <a:moveTo>
                    <a:pt x="387" y="0"/>
                  </a:moveTo>
                  <a:cubicBezTo>
                    <a:pt x="269" y="0"/>
                    <a:pt x="135" y="68"/>
                    <a:pt x="0" y="202"/>
                  </a:cubicBezTo>
                  <a:cubicBezTo>
                    <a:pt x="135" y="202"/>
                    <a:pt x="269" y="337"/>
                    <a:pt x="404" y="337"/>
                  </a:cubicBezTo>
                  <a:cubicBezTo>
                    <a:pt x="404" y="364"/>
                    <a:pt x="409" y="374"/>
                    <a:pt x="419" y="374"/>
                  </a:cubicBezTo>
                  <a:cubicBezTo>
                    <a:pt x="458" y="374"/>
                    <a:pt x="565" y="202"/>
                    <a:pt x="673" y="202"/>
                  </a:cubicBezTo>
                  <a:cubicBezTo>
                    <a:pt x="606" y="68"/>
                    <a:pt x="505" y="0"/>
                    <a:pt x="387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3421625" y="48346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0" y="135"/>
                    <a:pt x="0" y="135"/>
                    <a:pt x="404" y="808"/>
                  </a:cubicBezTo>
                  <a:lnTo>
                    <a:pt x="1211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3492225" y="4713575"/>
              <a:ext cx="10125" cy="23575"/>
            </a:xfrm>
            <a:custGeom>
              <a:avLst/>
              <a:gdLst/>
              <a:ahLst/>
              <a:cxnLst/>
              <a:rect l="l" t="t" r="r" b="b"/>
              <a:pathLst>
                <a:path w="405" h="943" extrusionOk="0">
                  <a:moveTo>
                    <a:pt x="1" y="1"/>
                  </a:moveTo>
                  <a:lnTo>
                    <a:pt x="1" y="942"/>
                  </a:lnTo>
                  <a:cubicBezTo>
                    <a:pt x="135" y="808"/>
                    <a:pt x="135" y="673"/>
                    <a:pt x="270" y="673"/>
                  </a:cubicBezTo>
                  <a:cubicBezTo>
                    <a:pt x="404" y="404"/>
                    <a:pt x="270" y="135"/>
                    <a:pt x="1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3875550" y="1852100"/>
              <a:ext cx="20200" cy="10125"/>
            </a:xfrm>
            <a:custGeom>
              <a:avLst/>
              <a:gdLst/>
              <a:ahLst/>
              <a:cxnLst/>
              <a:rect l="l" t="t" r="r" b="b"/>
              <a:pathLst>
                <a:path w="808" h="405" extrusionOk="0">
                  <a:moveTo>
                    <a:pt x="1" y="1"/>
                  </a:moveTo>
                  <a:cubicBezTo>
                    <a:pt x="135" y="270"/>
                    <a:pt x="270" y="404"/>
                    <a:pt x="404" y="404"/>
                  </a:cubicBezTo>
                  <a:cubicBezTo>
                    <a:pt x="539" y="404"/>
                    <a:pt x="673" y="270"/>
                    <a:pt x="808" y="1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3398075" y="4685850"/>
              <a:ext cx="74000" cy="88275"/>
            </a:xfrm>
            <a:custGeom>
              <a:avLst/>
              <a:gdLst/>
              <a:ahLst/>
              <a:cxnLst/>
              <a:rect l="l" t="t" r="r" b="b"/>
              <a:pathLst>
                <a:path w="2960" h="3531" extrusionOk="0">
                  <a:moveTo>
                    <a:pt x="825" y="0"/>
                  </a:moveTo>
                  <a:cubicBezTo>
                    <a:pt x="707" y="0"/>
                    <a:pt x="606" y="101"/>
                    <a:pt x="539" y="303"/>
                  </a:cubicBezTo>
                  <a:cubicBezTo>
                    <a:pt x="1" y="975"/>
                    <a:pt x="1" y="2051"/>
                    <a:pt x="539" y="2724"/>
                  </a:cubicBezTo>
                  <a:lnTo>
                    <a:pt x="2825" y="3531"/>
                  </a:lnTo>
                  <a:cubicBezTo>
                    <a:pt x="2960" y="2051"/>
                    <a:pt x="1749" y="1379"/>
                    <a:pt x="1346" y="303"/>
                  </a:cubicBezTo>
                  <a:lnTo>
                    <a:pt x="1211" y="303"/>
                  </a:lnTo>
                  <a:cubicBezTo>
                    <a:pt x="1077" y="101"/>
                    <a:pt x="942" y="0"/>
                    <a:pt x="825" y="0"/>
                  </a:cubicBezTo>
                  <a:close/>
                </a:path>
              </a:pathLst>
            </a:custGeom>
            <a:solidFill>
              <a:srgbClr val="49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3411525" y="4552175"/>
              <a:ext cx="29875" cy="20375"/>
            </a:xfrm>
            <a:custGeom>
              <a:avLst/>
              <a:gdLst/>
              <a:ahLst/>
              <a:cxnLst/>
              <a:rect l="l" t="t" r="r" b="b"/>
              <a:pathLst>
                <a:path w="1195" h="815" extrusionOk="0">
                  <a:moveTo>
                    <a:pt x="808" y="1"/>
                  </a:moveTo>
                  <a:lnTo>
                    <a:pt x="1" y="808"/>
                  </a:lnTo>
                  <a:cubicBezTo>
                    <a:pt x="36" y="790"/>
                    <a:pt x="87" y="784"/>
                    <a:pt x="148" y="784"/>
                  </a:cubicBezTo>
                  <a:cubicBezTo>
                    <a:pt x="286" y="784"/>
                    <a:pt x="472" y="815"/>
                    <a:pt x="637" y="815"/>
                  </a:cubicBezTo>
                  <a:cubicBezTo>
                    <a:pt x="958" y="815"/>
                    <a:pt x="1195" y="697"/>
                    <a:pt x="808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3418250" y="44311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1" y="270"/>
                    <a:pt x="1" y="539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3408175" y="4653050"/>
              <a:ext cx="23550" cy="40375"/>
            </a:xfrm>
            <a:custGeom>
              <a:avLst/>
              <a:gdLst/>
              <a:ahLst/>
              <a:cxnLst/>
              <a:rect l="l" t="t" r="r" b="b"/>
              <a:pathLst>
                <a:path w="942" h="1615" extrusionOk="0">
                  <a:moveTo>
                    <a:pt x="807" y="1"/>
                  </a:moveTo>
                  <a:cubicBezTo>
                    <a:pt x="269" y="270"/>
                    <a:pt x="0" y="942"/>
                    <a:pt x="135" y="1615"/>
                  </a:cubicBezTo>
                  <a:lnTo>
                    <a:pt x="942" y="1615"/>
                  </a:lnTo>
                  <a:lnTo>
                    <a:pt x="807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3411525" y="4612700"/>
              <a:ext cx="16850" cy="20200"/>
            </a:xfrm>
            <a:custGeom>
              <a:avLst/>
              <a:gdLst/>
              <a:ahLst/>
              <a:cxnLst/>
              <a:rect l="l" t="t" r="r" b="b"/>
              <a:pathLst>
                <a:path w="674" h="808" extrusionOk="0">
                  <a:moveTo>
                    <a:pt x="1" y="1"/>
                  </a:moveTo>
                  <a:lnTo>
                    <a:pt x="673" y="808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3411525" y="3143300"/>
              <a:ext cx="6750" cy="6750"/>
            </a:xfrm>
            <a:custGeom>
              <a:avLst/>
              <a:gdLst/>
              <a:ahLst/>
              <a:cxnLst/>
              <a:rect l="l" t="t" r="r" b="b"/>
              <a:pathLst>
                <a:path w="270" h="270" extrusionOk="0">
                  <a:moveTo>
                    <a:pt x="1" y="0"/>
                  </a:moveTo>
                  <a:cubicBezTo>
                    <a:pt x="1" y="135"/>
                    <a:pt x="1" y="135"/>
                    <a:pt x="135" y="269"/>
                  </a:cubicBezTo>
                  <a:lnTo>
                    <a:pt x="270" y="2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29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3451875" y="4410950"/>
              <a:ext cx="26925" cy="16225"/>
            </a:xfrm>
            <a:custGeom>
              <a:avLst/>
              <a:gdLst/>
              <a:ahLst/>
              <a:cxnLst/>
              <a:rect l="l" t="t" r="r" b="b"/>
              <a:pathLst>
                <a:path w="1077" h="649" extrusionOk="0">
                  <a:moveTo>
                    <a:pt x="1" y="1"/>
                  </a:moveTo>
                  <a:lnTo>
                    <a:pt x="1" y="1"/>
                  </a:lnTo>
                  <a:cubicBezTo>
                    <a:pt x="178" y="266"/>
                    <a:pt x="355" y="648"/>
                    <a:pt x="609" y="648"/>
                  </a:cubicBezTo>
                  <a:cubicBezTo>
                    <a:pt x="741" y="648"/>
                    <a:pt x="893" y="545"/>
                    <a:pt x="1077" y="27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A9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10" name="Google Shape;1710;p2"/>
          <p:cNvGrpSpPr/>
          <p:nvPr/>
        </p:nvGrpSpPr>
        <p:grpSpPr>
          <a:xfrm>
            <a:off x="5210503" y="-444489"/>
            <a:ext cx="886923" cy="1701009"/>
            <a:chOff x="2162450" y="442300"/>
            <a:chExt cx="3128475" cy="4500025"/>
          </a:xfrm>
        </p:grpSpPr>
        <p:sp>
          <p:nvSpPr>
            <p:cNvPr id="1711" name="Google Shape;1711;p2"/>
            <p:cNvSpPr/>
            <p:nvPr/>
          </p:nvSpPr>
          <p:spPr>
            <a:xfrm>
              <a:off x="2162450" y="2255875"/>
              <a:ext cx="546125" cy="953350"/>
            </a:xfrm>
            <a:custGeom>
              <a:avLst/>
              <a:gdLst/>
              <a:ahLst/>
              <a:cxnLst/>
              <a:rect l="l" t="t" r="r" b="b"/>
              <a:pathLst>
                <a:path w="21845" h="38134" extrusionOk="0">
                  <a:moveTo>
                    <a:pt x="1482" y="0"/>
                  </a:moveTo>
                  <a:cubicBezTo>
                    <a:pt x="1" y="1111"/>
                    <a:pt x="1" y="2221"/>
                    <a:pt x="1" y="3702"/>
                  </a:cubicBezTo>
                  <a:cubicBezTo>
                    <a:pt x="1482" y="18141"/>
                    <a:pt x="9627" y="28508"/>
                    <a:pt x="19253" y="38134"/>
                  </a:cubicBezTo>
                  <a:cubicBezTo>
                    <a:pt x="21844" y="30359"/>
                    <a:pt x="15921" y="25916"/>
                    <a:pt x="12589" y="19992"/>
                  </a:cubicBezTo>
                  <a:cubicBezTo>
                    <a:pt x="11108" y="18512"/>
                    <a:pt x="8516" y="16660"/>
                    <a:pt x="8886" y="15550"/>
                  </a:cubicBezTo>
                  <a:cubicBezTo>
                    <a:pt x="11478" y="7405"/>
                    <a:pt x="4814" y="4813"/>
                    <a:pt x="1482" y="0"/>
                  </a:cubicBezTo>
                  <a:close/>
                </a:path>
              </a:pathLst>
            </a:custGeom>
            <a:solidFill>
              <a:srgbClr val="7C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236500" y="442300"/>
              <a:ext cx="583150" cy="758425"/>
            </a:xfrm>
            <a:custGeom>
              <a:avLst/>
              <a:gdLst/>
              <a:ahLst/>
              <a:cxnLst/>
              <a:rect l="l" t="t" r="r" b="b"/>
              <a:pathLst>
                <a:path w="23326" h="30337" extrusionOk="0">
                  <a:moveTo>
                    <a:pt x="5261" y="0"/>
                  </a:moveTo>
                  <a:cubicBezTo>
                    <a:pt x="4151" y="0"/>
                    <a:pt x="3041" y="476"/>
                    <a:pt x="2222" y="1459"/>
                  </a:cubicBezTo>
                  <a:cubicBezTo>
                    <a:pt x="1" y="3310"/>
                    <a:pt x="741" y="5161"/>
                    <a:pt x="2222" y="7012"/>
                  </a:cubicBezTo>
                  <a:lnTo>
                    <a:pt x="20733" y="30337"/>
                  </a:lnTo>
                  <a:cubicBezTo>
                    <a:pt x="21474" y="27375"/>
                    <a:pt x="15550" y="22562"/>
                    <a:pt x="23325" y="21451"/>
                  </a:cubicBezTo>
                  <a:cubicBezTo>
                    <a:pt x="18512" y="15157"/>
                    <a:pt x="13329" y="8864"/>
                    <a:pt x="8886" y="2199"/>
                  </a:cubicBezTo>
                  <a:cubicBezTo>
                    <a:pt x="8061" y="755"/>
                    <a:pt x="6660" y="0"/>
                    <a:pt x="5261" y="0"/>
                  </a:cubicBezTo>
                  <a:close/>
                </a:path>
              </a:pathLst>
            </a:custGeom>
            <a:solidFill>
              <a:srgbClr val="3E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62450" y="1867125"/>
              <a:ext cx="203650" cy="388775"/>
            </a:xfrm>
            <a:custGeom>
              <a:avLst/>
              <a:gdLst/>
              <a:ahLst/>
              <a:cxnLst/>
              <a:rect l="l" t="t" r="r" b="b"/>
              <a:pathLst>
                <a:path w="8146" h="15551" extrusionOk="0">
                  <a:moveTo>
                    <a:pt x="3703" y="0"/>
                  </a:moveTo>
                  <a:cubicBezTo>
                    <a:pt x="1" y="4813"/>
                    <a:pt x="1482" y="10367"/>
                    <a:pt x="1111" y="15550"/>
                  </a:cubicBezTo>
                  <a:cubicBezTo>
                    <a:pt x="8146" y="11478"/>
                    <a:pt x="3333" y="5184"/>
                    <a:pt x="3703" y="0"/>
                  </a:cubicBezTo>
                  <a:close/>
                </a:path>
              </a:pathLst>
            </a:custGeom>
            <a:solidFill>
              <a:srgbClr val="7C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245750" y="1644975"/>
              <a:ext cx="148125" cy="222175"/>
            </a:xfrm>
            <a:custGeom>
              <a:avLst/>
              <a:gdLst/>
              <a:ahLst/>
              <a:cxnLst/>
              <a:rect l="l" t="t" r="r" b="b"/>
              <a:pathLst>
                <a:path w="5925" h="8887" extrusionOk="0">
                  <a:moveTo>
                    <a:pt x="4814" y="1"/>
                  </a:moveTo>
                  <a:cubicBezTo>
                    <a:pt x="2222" y="2222"/>
                    <a:pt x="371" y="5554"/>
                    <a:pt x="1" y="8886"/>
                  </a:cubicBezTo>
                  <a:cubicBezTo>
                    <a:pt x="3703" y="7776"/>
                    <a:pt x="5925" y="3703"/>
                    <a:pt x="4814" y="1"/>
                  </a:cubicBezTo>
                  <a:close/>
                </a:path>
              </a:pathLst>
            </a:custGeom>
            <a:solidFill>
              <a:srgbClr val="79A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856625" y="1321025"/>
              <a:ext cx="55575" cy="64825"/>
            </a:xfrm>
            <a:custGeom>
              <a:avLst/>
              <a:gdLst/>
              <a:ahLst/>
              <a:cxnLst/>
              <a:rect l="l" t="t" r="r" b="b"/>
              <a:pathLst>
                <a:path w="2223" h="2593" extrusionOk="0">
                  <a:moveTo>
                    <a:pt x="1" y="1"/>
                  </a:moveTo>
                  <a:cubicBezTo>
                    <a:pt x="1" y="1482"/>
                    <a:pt x="741" y="2222"/>
                    <a:pt x="2222" y="2592"/>
                  </a:cubicBezTo>
                  <a:cubicBezTo>
                    <a:pt x="2222" y="1112"/>
                    <a:pt x="1112" y="1"/>
                    <a:pt x="1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0225" y="1463375"/>
              <a:ext cx="3054400" cy="3478950"/>
            </a:xfrm>
            <a:custGeom>
              <a:avLst/>
              <a:gdLst/>
              <a:ahLst/>
              <a:cxnLst/>
              <a:rect l="l" t="t" r="r" b="b"/>
              <a:pathLst>
                <a:path w="122176" h="139158" extrusionOk="0">
                  <a:moveTo>
                    <a:pt x="21822" y="1"/>
                  </a:moveTo>
                  <a:cubicBezTo>
                    <a:pt x="16979" y="1"/>
                    <a:pt x="12768" y="1770"/>
                    <a:pt x="9997" y="8005"/>
                  </a:cubicBezTo>
                  <a:cubicBezTo>
                    <a:pt x="9518" y="7288"/>
                    <a:pt x="8886" y="6880"/>
                    <a:pt x="8199" y="6880"/>
                  </a:cubicBezTo>
                  <a:cubicBezTo>
                    <a:pt x="7822" y="6880"/>
                    <a:pt x="7428" y="7003"/>
                    <a:pt x="7035" y="7265"/>
                  </a:cubicBezTo>
                  <a:cubicBezTo>
                    <a:pt x="6294" y="10597"/>
                    <a:pt x="4813" y="13559"/>
                    <a:pt x="2592" y="16150"/>
                  </a:cubicBezTo>
                  <a:cubicBezTo>
                    <a:pt x="0" y="20963"/>
                    <a:pt x="4813" y="27257"/>
                    <a:pt x="371" y="31700"/>
                  </a:cubicBezTo>
                  <a:cubicBezTo>
                    <a:pt x="4443" y="39105"/>
                    <a:pt x="2962" y="48731"/>
                    <a:pt x="11478" y="53544"/>
                  </a:cubicBezTo>
                  <a:cubicBezTo>
                    <a:pt x="15180" y="53914"/>
                    <a:pt x="18512" y="56135"/>
                    <a:pt x="19623" y="59838"/>
                  </a:cubicBezTo>
                  <a:cubicBezTo>
                    <a:pt x="24568" y="69022"/>
                    <a:pt x="25806" y="83263"/>
                    <a:pt x="40703" y="83263"/>
                  </a:cubicBezTo>
                  <a:cubicBezTo>
                    <a:pt x="41419" y="83263"/>
                    <a:pt x="42166" y="83230"/>
                    <a:pt x="42947" y="83162"/>
                  </a:cubicBezTo>
                  <a:cubicBezTo>
                    <a:pt x="43115" y="83138"/>
                    <a:pt x="43279" y="83126"/>
                    <a:pt x="43438" y="83126"/>
                  </a:cubicBezTo>
                  <a:cubicBezTo>
                    <a:pt x="45731" y="83126"/>
                    <a:pt x="47116" y="85527"/>
                    <a:pt x="48500" y="87605"/>
                  </a:cubicBezTo>
                  <a:cubicBezTo>
                    <a:pt x="54054" y="97971"/>
                    <a:pt x="61829" y="107227"/>
                    <a:pt x="71455" y="114261"/>
                  </a:cubicBezTo>
                  <a:cubicBezTo>
                    <a:pt x="71825" y="115002"/>
                    <a:pt x="72195" y="115742"/>
                    <a:pt x="72565" y="116112"/>
                  </a:cubicBezTo>
                  <a:cubicBezTo>
                    <a:pt x="84413" y="121296"/>
                    <a:pt x="95519" y="127960"/>
                    <a:pt x="106256" y="135364"/>
                  </a:cubicBezTo>
                  <a:cubicBezTo>
                    <a:pt x="108557" y="136975"/>
                    <a:pt x="112001" y="139157"/>
                    <a:pt x="115612" y="139157"/>
                  </a:cubicBezTo>
                  <a:cubicBezTo>
                    <a:pt x="117812" y="139157"/>
                    <a:pt x="120074" y="138347"/>
                    <a:pt x="122176" y="136105"/>
                  </a:cubicBezTo>
                  <a:cubicBezTo>
                    <a:pt x="121436" y="135364"/>
                    <a:pt x="121065" y="134624"/>
                    <a:pt x="120325" y="134254"/>
                  </a:cubicBezTo>
                  <a:cubicBezTo>
                    <a:pt x="115512" y="130551"/>
                    <a:pt x="111439" y="125738"/>
                    <a:pt x="109588" y="120185"/>
                  </a:cubicBezTo>
                  <a:cubicBezTo>
                    <a:pt x="108848" y="119074"/>
                    <a:pt x="108107" y="117964"/>
                    <a:pt x="107367" y="116853"/>
                  </a:cubicBezTo>
                  <a:lnTo>
                    <a:pt x="105886" y="115002"/>
                  </a:lnTo>
                  <a:cubicBezTo>
                    <a:pt x="105145" y="113891"/>
                    <a:pt x="104405" y="112780"/>
                    <a:pt x="104035" y="111670"/>
                  </a:cubicBezTo>
                  <a:cubicBezTo>
                    <a:pt x="103665" y="110929"/>
                    <a:pt x="103294" y="110189"/>
                    <a:pt x="102924" y="109448"/>
                  </a:cubicBezTo>
                  <a:cubicBezTo>
                    <a:pt x="102184" y="107597"/>
                    <a:pt x="101443" y="106116"/>
                    <a:pt x="100332" y="104635"/>
                  </a:cubicBezTo>
                  <a:cubicBezTo>
                    <a:pt x="88485" y="83162"/>
                    <a:pt x="74046" y="63170"/>
                    <a:pt x="62569" y="41696"/>
                  </a:cubicBezTo>
                  <a:cubicBezTo>
                    <a:pt x="61088" y="39475"/>
                    <a:pt x="59607" y="36883"/>
                    <a:pt x="57756" y="34662"/>
                  </a:cubicBezTo>
                  <a:cubicBezTo>
                    <a:pt x="57016" y="33551"/>
                    <a:pt x="56645" y="32811"/>
                    <a:pt x="55535" y="31330"/>
                  </a:cubicBezTo>
                  <a:cubicBezTo>
                    <a:pt x="54424" y="30219"/>
                    <a:pt x="53313" y="28368"/>
                    <a:pt x="52943" y="27257"/>
                  </a:cubicBezTo>
                  <a:cubicBezTo>
                    <a:pt x="52203" y="26147"/>
                    <a:pt x="51092" y="25036"/>
                    <a:pt x="50722" y="23925"/>
                  </a:cubicBezTo>
                  <a:cubicBezTo>
                    <a:pt x="49981" y="23185"/>
                    <a:pt x="49241" y="22074"/>
                    <a:pt x="48500" y="20963"/>
                  </a:cubicBezTo>
                  <a:cubicBezTo>
                    <a:pt x="47760" y="19853"/>
                    <a:pt x="47390" y="19112"/>
                    <a:pt x="46279" y="17631"/>
                  </a:cubicBezTo>
                  <a:cubicBezTo>
                    <a:pt x="45168" y="16150"/>
                    <a:pt x="44428" y="14670"/>
                    <a:pt x="43317" y="13189"/>
                  </a:cubicBezTo>
                  <a:cubicBezTo>
                    <a:pt x="42577" y="11708"/>
                    <a:pt x="41836" y="10597"/>
                    <a:pt x="41096" y="9486"/>
                  </a:cubicBezTo>
                  <a:cubicBezTo>
                    <a:pt x="38134" y="6154"/>
                    <a:pt x="36283" y="1711"/>
                    <a:pt x="31100" y="1341"/>
                  </a:cubicBezTo>
                  <a:cubicBezTo>
                    <a:pt x="27896" y="645"/>
                    <a:pt x="24744" y="1"/>
                    <a:pt x="21822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3273150" y="835925"/>
              <a:ext cx="2017775" cy="4030075"/>
            </a:xfrm>
            <a:custGeom>
              <a:avLst/>
              <a:gdLst/>
              <a:ahLst/>
              <a:cxnLst/>
              <a:rect l="l" t="t" r="r" b="b"/>
              <a:pathLst>
                <a:path w="80711" h="161203" extrusionOk="0">
                  <a:moveTo>
                    <a:pt x="20860" y="0"/>
                  </a:moveTo>
                  <a:cubicBezTo>
                    <a:pt x="16072" y="0"/>
                    <a:pt x="11371" y="1563"/>
                    <a:pt x="7405" y="4596"/>
                  </a:cubicBezTo>
                  <a:cubicBezTo>
                    <a:pt x="4443" y="6817"/>
                    <a:pt x="0" y="7928"/>
                    <a:pt x="1481" y="12371"/>
                  </a:cubicBezTo>
                  <a:cubicBezTo>
                    <a:pt x="2378" y="15661"/>
                    <a:pt x="5451" y="17501"/>
                    <a:pt x="8550" y="17501"/>
                  </a:cubicBezTo>
                  <a:cubicBezTo>
                    <a:pt x="9287" y="17501"/>
                    <a:pt x="10026" y="17397"/>
                    <a:pt x="10737" y="17183"/>
                  </a:cubicBezTo>
                  <a:cubicBezTo>
                    <a:pt x="11477" y="16813"/>
                    <a:pt x="11477" y="15332"/>
                    <a:pt x="12588" y="15332"/>
                  </a:cubicBezTo>
                  <a:cubicBezTo>
                    <a:pt x="12588" y="16443"/>
                    <a:pt x="11107" y="16073"/>
                    <a:pt x="11107" y="17183"/>
                  </a:cubicBezTo>
                  <a:cubicBezTo>
                    <a:pt x="3332" y="23477"/>
                    <a:pt x="9256" y="31252"/>
                    <a:pt x="9626" y="38287"/>
                  </a:cubicBezTo>
                  <a:cubicBezTo>
                    <a:pt x="9256" y="39027"/>
                    <a:pt x="8886" y="40138"/>
                    <a:pt x="8886" y="40878"/>
                  </a:cubicBezTo>
                  <a:cubicBezTo>
                    <a:pt x="8886" y="41989"/>
                    <a:pt x="8886" y="42729"/>
                    <a:pt x="9256" y="43840"/>
                  </a:cubicBezTo>
                  <a:cubicBezTo>
                    <a:pt x="10367" y="45691"/>
                    <a:pt x="11477" y="47172"/>
                    <a:pt x="12588" y="49393"/>
                  </a:cubicBezTo>
                  <a:cubicBezTo>
                    <a:pt x="12958" y="49764"/>
                    <a:pt x="13699" y="50504"/>
                    <a:pt x="14069" y="51245"/>
                  </a:cubicBezTo>
                  <a:cubicBezTo>
                    <a:pt x="14439" y="51985"/>
                    <a:pt x="15180" y="52726"/>
                    <a:pt x="15920" y="53096"/>
                  </a:cubicBezTo>
                  <a:lnTo>
                    <a:pt x="16661" y="54206"/>
                  </a:lnTo>
                  <a:lnTo>
                    <a:pt x="18141" y="56058"/>
                  </a:lnTo>
                  <a:lnTo>
                    <a:pt x="19622" y="58279"/>
                  </a:lnTo>
                  <a:cubicBezTo>
                    <a:pt x="20733" y="60130"/>
                    <a:pt x="21844" y="61981"/>
                    <a:pt x="22954" y="64203"/>
                  </a:cubicBezTo>
                  <a:cubicBezTo>
                    <a:pt x="34432" y="85676"/>
                    <a:pt x="46279" y="106779"/>
                    <a:pt x="58867" y="127512"/>
                  </a:cubicBezTo>
                  <a:cubicBezTo>
                    <a:pt x="59977" y="129363"/>
                    <a:pt x="61088" y="131584"/>
                    <a:pt x="61828" y="133806"/>
                  </a:cubicBezTo>
                  <a:cubicBezTo>
                    <a:pt x="62199" y="134546"/>
                    <a:pt x="62939" y="135287"/>
                    <a:pt x="63309" y="136027"/>
                  </a:cubicBezTo>
                  <a:cubicBezTo>
                    <a:pt x="65161" y="137508"/>
                    <a:pt x="66271" y="139359"/>
                    <a:pt x="67382" y="141581"/>
                  </a:cubicBezTo>
                  <a:cubicBezTo>
                    <a:pt x="71454" y="147875"/>
                    <a:pt x="73306" y="154909"/>
                    <a:pt x="76638" y="161203"/>
                  </a:cubicBezTo>
                  <a:lnTo>
                    <a:pt x="78859" y="161203"/>
                  </a:lnTo>
                  <a:cubicBezTo>
                    <a:pt x="80710" y="159722"/>
                    <a:pt x="80340" y="157501"/>
                    <a:pt x="79970" y="155279"/>
                  </a:cubicBezTo>
                  <a:cubicBezTo>
                    <a:pt x="79229" y="132325"/>
                    <a:pt x="74416" y="110481"/>
                    <a:pt x="74046" y="87527"/>
                  </a:cubicBezTo>
                  <a:cubicBezTo>
                    <a:pt x="74046" y="85306"/>
                    <a:pt x="73306" y="83455"/>
                    <a:pt x="72195" y="81603"/>
                  </a:cubicBezTo>
                  <a:cubicBezTo>
                    <a:pt x="64420" y="77161"/>
                    <a:pt x="61088" y="67905"/>
                    <a:pt x="63680" y="59760"/>
                  </a:cubicBezTo>
                  <a:cubicBezTo>
                    <a:pt x="66271" y="49764"/>
                    <a:pt x="61088" y="46802"/>
                    <a:pt x="52943" y="45691"/>
                  </a:cubicBezTo>
                  <a:cubicBezTo>
                    <a:pt x="50351" y="45321"/>
                    <a:pt x="49241" y="44210"/>
                    <a:pt x="49241" y="41248"/>
                  </a:cubicBezTo>
                  <a:cubicBezTo>
                    <a:pt x="49558" y="37440"/>
                    <a:pt x="47699" y="35536"/>
                    <a:pt x="44364" y="35536"/>
                  </a:cubicBezTo>
                  <a:cubicBezTo>
                    <a:pt x="43808" y="35536"/>
                    <a:pt x="43211" y="35589"/>
                    <a:pt x="42577" y="35695"/>
                  </a:cubicBezTo>
                  <a:cubicBezTo>
                    <a:pt x="46279" y="33103"/>
                    <a:pt x="55535" y="36435"/>
                    <a:pt x="51832" y="26809"/>
                  </a:cubicBezTo>
                  <a:cubicBezTo>
                    <a:pt x="51462" y="25699"/>
                    <a:pt x="51092" y="24958"/>
                    <a:pt x="49981" y="24218"/>
                  </a:cubicBezTo>
                  <a:cubicBezTo>
                    <a:pt x="45168" y="20145"/>
                    <a:pt x="34061" y="20886"/>
                    <a:pt x="37393" y="9779"/>
                  </a:cubicBezTo>
                  <a:lnTo>
                    <a:pt x="37393" y="7928"/>
                  </a:lnTo>
                  <a:cubicBezTo>
                    <a:pt x="37023" y="7187"/>
                    <a:pt x="36653" y="6077"/>
                    <a:pt x="35912" y="5336"/>
                  </a:cubicBezTo>
                  <a:cubicBezTo>
                    <a:pt x="35172" y="4596"/>
                    <a:pt x="34061" y="4225"/>
                    <a:pt x="33321" y="3855"/>
                  </a:cubicBezTo>
                  <a:cubicBezTo>
                    <a:pt x="31840" y="3485"/>
                    <a:pt x="30359" y="2745"/>
                    <a:pt x="29248" y="1634"/>
                  </a:cubicBezTo>
                  <a:cubicBezTo>
                    <a:pt x="26510" y="538"/>
                    <a:pt x="23670" y="0"/>
                    <a:pt x="20860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477150" y="2709400"/>
              <a:ext cx="1499450" cy="1610525"/>
            </a:xfrm>
            <a:custGeom>
              <a:avLst/>
              <a:gdLst/>
              <a:ahLst/>
              <a:cxnLst/>
              <a:rect l="l" t="t" r="r" b="b"/>
              <a:pathLst>
                <a:path w="59978" h="64421" extrusionOk="0">
                  <a:moveTo>
                    <a:pt x="10737" y="0"/>
                  </a:moveTo>
                  <a:lnTo>
                    <a:pt x="10737" y="0"/>
                  </a:lnTo>
                  <a:cubicBezTo>
                    <a:pt x="7405" y="1111"/>
                    <a:pt x="3703" y="1851"/>
                    <a:pt x="1" y="1851"/>
                  </a:cubicBezTo>
                  <a:cubicBezTo>
                    <a:pt x="1" y="8886"/>
                    <a:pt x="5924" y="13329"/>
                    <a:pt x="6665" y="19993"/>
                  </a:cubicBezTo>
                  <a:cubicBezTo>
                    <a:pt x="9627" y="23695"/>
                    <a:pt x="12959" y="27027"/>
                    <a:pt x="15920" y="30729"/>
                  </a:cubicBezTo>
                  <a:cubicBezTo>
                    <a:pt x="19252" y="35542"/>
                    <a:pt x="23325" y="39245"/>
                    <a:pt x="28138" y="42577"/>
                  </a:cubicBezTo>
                  <a:cubicBezTo>
                    <a:pt x="34432" y="46649"/>
                    <a:pt x="40356" y="51092"/>
                    <a:pt x="45909" y="55905"/>
                  </a:cubicBezTo>
                  <a:cubicBezTo>
                    <a:pt x="49981" y="59607"/>
                    <a:pt x="54424" y="62569"/>
                    <a:pt x="59978" y="64420"/>
                  </a:cubicBezTo>
                  <a:cubicBezTo>
                    <a:pt x="58867" y="59607"/>
                    <a:pt x="55165" y="55535"/>
                    <a:pt x="50352" y="54054"/>
                  </a:cubicBezTo>
                  <a:cubicBezTo>
                    <a:pt x="47020" y="53313"/>
                    <a:pt x="44428" y="50722"/>
                    <a:pt x="43688" y="47760"/>
                  </a:cubicBezTo>
                  <a:cubicBezTo>
                    <a:pt x="45539" y="45539"/>
                    <a:pt x="50722" y="46649"/>
                    <a:pt x="49981" y="41466"/>
                  </a:cubicBezTo>
                  <a:lnTo>
                    <a:pt x="49981" y="41466"/>
                  </a:lnTo>
                  <a:cubicBezTo>
                    <a:pt x="47873" y="41818"/>
                    <a:pt x="46431" y="42058"/>
                    <a:pt x="45340" y="42058"/>
                  </a:cubicBezTo>
                  <a:cubicBezTo>
                    <a:pt x="42984" y="42058"/>
                    <a:pt x="42263" y="40937"/>
                    <a:pt x="39985" y="37394"/>
                  </a:cubicBezTo>
                  <a:cubicBezTo>
                    <a:pt x="36357" y="31724"/>
                    <a:pt x="34951" y="29527"/>
                    <a:pt x="31853" y="29527"/>
                  </a:cubicBezTo>
                  <a:cubicBezTo>
                    <a:pt x="29894" y="29527"/>
                    <a:pt x="27258" y="30406"/>
                    <a:pt x="22955" y="31840"/>
                  </a:cubicBezTo>
                  <a:cubicBezTo>
                    <a:pt x="20363" y="20733"/>
                    <a:pt x="6294" y="14810"/>
                    <a:pt x="10737" y="0"/>
                  </a:cubicBezTo>
                  <a:close/>
                </a:path>
              </a:pathLst>
            </a:custGeom>
            <a:solidFill>
              <a:srgbClr val="6D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4402350" y="1209975"/>
              <a:ext cx="712700" cy="1685000"/>
            </a:xfrm>
            <a:custGeom>
              <a:avLst/>
              <a:gdLst/>
              <a:ahLst/>
              <a:cxnLst/>
              <a:rect l="l" t="t" r="r" b="b"/>
              <a:pathLst>
                <a:path w="28508" h="67400" extrusionOk="0">
                  <a:moveTo>
                    <a:pt x="2962" y="0"/>
                  </a:moveTo>
                  <a:cubicBezTo>
                    <a:pt x="1481" y="0"/>
                    <a:pt x="370" y="1111"/>
                    <a:pt x="0" y="2592"/>
                  </a:cubicBezTo>
                  <a:cubicBezTo>
                    <a:pt x="741" y="6294"/>
                    <a:pt x="4073" y="7775"/>
                    <a:pt x="5183" y="11107"/>
                  </a:cubicBezTo>
                  <a:cubicBezTo>
                    <a:pt x="8145" y="13699"/>
                    <a:pt x="8515" y="18512"/>
                    <a:pt x="5924" y="21844"/>
                  </a:cubicBezTo>
                  <a:cubicBezTo>
                    <a:pt x="3702" y="25546"/>
                    <a:pt x="1851" y="29989"/>
                    <a:pt x="7405" y="32951"/>
                  </a:cubicBezTo>
                  <a:cubicBezTo>
                    <a:pt x="11107" y="33691"/>
                    <a:pt x="14439" y="34802"/>
                    <a:pt x="17401" y="37023"/>
                  </a:cubicBezTo>
                  <a:cubicBezTo>
                    <a:pt x="17401" y="40355"/>
                    <a:pt x="7034" y="39985"/>
                    <a:pt x="15920" y="44798"/>
                  </a:cubicBezTo>
                  <a:cubicBezTo>
                    <a:pt x="17401" y="45538"/>
                    <a:pt x="15550" y="46279"/>
                    <a:pt x="15550" y="47390"/>
                  </a:cubicBezTo>
                  <a:cubicBezTo>
                    <a:pt x="14069" y="53313"/>
                    <a:pt x="15550" y="59607"/>
                    <a:pt x="19622" y="64420"/>
                  </a:cubicBezTo>
                  <a:cubicBezTo>
                    <a:pt x="21206" y="66004"/>
                    <a:pt x="22601" y="67399"/>
                    <a:pt x="24479" y="67399"/>
                  </a:cubicBezTo>
                  <a:cubicBezTo>
                    <a:pt x="25236" y="67399"/>
                    <a:pt x="26070" y="67173"/>
                    <a:pt x="27027" y="66641"/>
                  </a:cubicBezTo>
                  <a:cubicBezTo>
                    <a:pt x="28508" y="59237"/>
                    <a:pt x="23325" y="52943"/>
                    <a:pt x="23325" y="46279"/>
                  </a:cubicBezTo>
                  <a:cubicBezTo>
                    <a:pt x="22584" y="32210"/>
                    <a:pt x="15180" y="20363"/>
                    <a:pt x="9626" y="8145"/>
                  </a:cubicBezTo>
                  <a:cubicBezTo>
                    <a:pt x="8886" y="4443"/>
                    <a:pt x="6294" y="1481"/>
                    <a:pt x="2962" y="0"/>
                  </a:cubicBezTo>
                  <a:close/>
                </a:path>
              </a:pathLst>
            </a:custGeom>
            <a:solidFill>
              <a:srgbClr val="7CA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921425" y="814175"/>
              <a:ext cx="1554975" cy="1006700"/>
            </a:xfrm>
            <a:custGeom>
              <a:avLst/>
              <a:gdLst/>
              <a:ahLst/>
              <a:cxnLst/>
              <a:rect l="l" t="t" r="r" b="b"/>
              <a:pathLst>
                <a:path w="62199" h="40268" extrusionOk="0">
                  <a:moveTo>
                    <a:pt x="37054" y="0"/>
                  </a:moveTo>
                  <a:cubicBezTo>
                    <a:pt x="27188" y="0"/>
                    <a:pt x="16805" y="5648"/>
                    <a:pt x="8146" y="16943"/>
                  </a:cubicBezTo>
                  <a:cubicBezTo>
                    <a:pt x="4443" y="16202"/>
                    <a:pt x="2962" y="12870"/>
                    <a:pt x="1" y="11389"/>
                  </a:cubicBezTo>
                  <a:lnTo>
                    <a:pt x="1" y="11389"/>
                  </a:lnTo>
                  <a:cubicBezTo>
                    <a:pt x="2962" y="25088"/>
                    <a:pt x="13699" y="32863"/>
                    <a:pt x="24065" y="40267"/>
                  </a:cubicBezTo>
                  <a:cubicBezTo>
                    <a:pt x="25917" y="39897"/>
                    <a:pt x="28508" y="39157"/>
                    <a:pt x="27027" y="37305"/>
                  </a:cubicBezTo>
                  <a:cubicBezTo>
                    <a:pt x="22214" y="29901"/>
                    <a:pt x="23695" y="22866"/>
                    <a:pt x="26657" y="15832"/>
                  </a:cubicBezTo>
                  <a:lnTo>
                    <a:pt x="26657" y="15832"/>
                  </a:lnTo>
                  <a:cubicBezTo>
                    <a:pt x="25743" y="16213"/>
                    <a:pt x="24922" y="16375"/>
                    <a:pt x="24158" y="16375"/>
                  </a:cubicBezTo>
                  <a:cubicBezTo>
                    <a:pt x="21206" y="16375"/>
                    <a:pt x="19079" y="13970"/>
                    <a:pt x="15550" y="12500"/>
                  </a:cubicBezTo>
                  <a:cubicBezTo>
                    <a:pt x="21947" y="6636"/>
                    <a:pt x="28152" y="2116"/>
                    <a:pt x="35409" y="2116"/>
                  </a:cubicBezTo>
                  <a:cubicBezTo>
                    <a:pt x="38232" y="2116"/>
                    <a:pt x="41214" y="2800"/>
                    <a:pt x="44428" y="4355"/>
                  </a:cubicBezTo>
                  <a:cubicBezTo>
                    <a:pt x="45168" y="5095"/>
                    <a:pt x="45909" y="5836"/>
                    <a:pt x="46649" y="6947"/>
                  </a:cubicBezTo>
                  <a:lnTo>
                    <a:pt x="48871" y="6947"/>
                  </a:lnTo>
                  <a:cubicBezTo>
                    <a:pt x="49611" y="7687"/>
                    <a:pt x="50352" y="8057"/>
                    <a:pt x="51092" y="9168"/>
                  </a:cubicBezTo>
                  <a:cubicBezTo>
                    <a:pt x="52573" y="13241"/>
                    <a:pt x="55905" y="16573"/>
                    <a:pt x="59978" y="18053"/>
                  </a:cubicBezTo>
                  <a:lnTo>
                    <a:pt x="62199" y="15832"/>
                  </a:lnTo>
                  <a:cubicBezTo>
                    <a:pt x="55648" y="5277"/>
                    <a:pt x="46592" y="0"/>
                    <a:pt x="37054" y="0"/>
                  </a:cubicBezTo>
                  <a:close/>
                </a:path>
              </a:pathLst>
            </a:custGeom>
            <a:solidFill>
              <a:srgbClr val="6E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569700" y="978575"/>
              <a:ext cx="953375" cy="921900"/>
            </a:xfrm>
            <a:custGeom>
              <a:avLst/>
              <a:gdLst/>
              <a:ahLst/>
              <a:cxnLst/>
              <a:rect l="l" t="t" r="r" b="b"/>
              <a:pathLst>
                <a:path w="38135" h="36876" extrusionOk="0">
                  <a:moveTo>
                    <a:pt x="9997" y="0"/>
                  </a:moveTo>
                  <a:cubicBezTo>
                    <a:pt x="1" y="371"/>
                    <a:pt x="5554" y="5184"/>
                    <a:pt x="7405" y="8886"/>
                  </a:cubicBezTo>
                  <a:lnTo>
                    <a:pt x="11478" y="13329"/>
                  </a:lnTo>
                  <a:cubicBezTo>
                    <a:pt x="12589" y="13699"/>
                    <a:pt x="13329" y="14439"/>
                    <a:pt x="13699" y="15550"/>
                  </a:cubicBezTo>
                  <a:cubicBezTo>
                    <a:pt x="15550" y="16661"/>
                    <a:pt x="15180" y="18512"/>
                    <a:pt x="15180" y="19993"/>
                  </a:cubicBezTo>
                  <a:cubicBezTo>
                    <a:pt x="15180" y="20733"/>
                    <a:pt x="15921" y="21474"/>
                    <a:pt x="16661" y="21844"/>
                  </a:cubicBezTo>
                  <a:cubicBezTo>
                    <a:pt x="20734" y="23695"/>
                    <a:pt x="20734" y="29619"/>
                    <a:pt x="25176" y="31100"/>
                  </a:cubicBezTo>
                  <a:lnTo>
                    <a:pt x="26287" y="31100"/>
                  </a:lnTo>
                  <a:cubicBezTo>
                    <a:pt x="29911" y="31402"/>
                    <a:pt x="31564" y="36875"/>
                    <a:pt x="35264" y="36875"/>
                  </a:cubicBezTo>
                  <a:cubicBezTo>
                    <a:pt x="36101" y="36875"/>
                    <a:pt x="37042" y="36595"/>
                    <a:pt x="38134" y="35913"/>
                  </a:cubicBezTo>
                  <a:lnTo>
                    <a:pt x="38134" y="33691"/>
                  </a:lnTo>
                  <a:cubicBezTo>
                    <a:pt x="30360" y="25546"/>
                    <a:pt x="24806" y="15550"/>
                    <a:pt x="15550" y="8886"/>
                  </a:cubicBezTo>
                  <a:cubicBezTo>
                    <a:pt x="14440" y="8145"/>
                    <a:pt x="14440" y="6294"/>
                    <a:pt x="14070" y="4813"/>
                  </a:cubicBezTo>
                  <a:cubicBezTo>
                    <a:pt x="13329" y="2962"/>
                    <a:pt x="12218" y="741"/>
                    <a:pt x="9997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356825" y="1439100"/>
              <a:ext cx="629425" cy="409525"/>
            </a:xfrm>
            <a:custGeom>
              <a:avLst/>
              <a:gdLst/>
              <a:ahLst/>
              <a:cxnLst/>
              <a:rect l="l" t="t" r="r" b="b"/>
              <a:pathLst>
                <a:path w="25177" h="16381" extrusionOk="0">
                  <a:moveTo>
                    <a:pt x="13384" y="0"/>
                  </a:moveTo>
                  <a:cubicBezTo>
                    <a:pt x="7670" y="0"/>
                    <a:pt x="3571" y="2624"/>
                    <a:pt x="1" y="8236"/>
                  </a:cubicBezTo>
                  <a:cubicBezTo>
                    <a:pt x="4073" y="9347"/>
                    <a:pt x="1111" y="15270"/>
                    <a:pt x="5554" y="16381"/>
                  </a:cubicBezTo>
                  <a:cubicBezTo>
                    <a:pt x="5830" y="6159"/>
                    <a:pt x="7137" y="2740"/>
                    <a:pt x="13475" y="2740"/>
                  </a:cubicBezTo>
                  <a:cubicBezTo>
                    <a:pt x="15631" y="2740"/>
                    <a:pt x="18368" y="3135"/>
                    <a:pt x="21844" y="3793"/>
                  </a:cubicBezTo>
                  <a:lnTo>
                    <a:pt x="25176" y="3793"/>
                  </a:lnTo>
                  <a:cubicBezTo>
                    <a:pt x="25176" y="3053"/>
                    <a:pt x="24806" y="2312"/>
                    <a:pt x="24436" y="1942"/>
                  </a:cubicBezTo>
                  <a:cubicBezTo>
                    <a:pt x="24039" y="1148"/>
                    <a:pt x="23642" y="780"/>
                    <a:pt x="23245" y="780"/>
                  </a:cubicBezTo>
                  <a:cubicBezTo>
                    <a:pt x="22902" y="780"/>
                    <a:pt x="22558" y="1056"/>
                    <a:pt x="22214" y="1572"/>
                  </a:cubicBezTo>
                  <a:cubicBezTo>
                    <a:pt x="18875" y="535"/>
                    <a:pt x="15965" y="0"/>
                    <a:pt x="13384" y="0"/>
                  </a:cubicBezTo>
                  <a:close/>
                </a:path>
              </a:pathLst>
            </a:custGeom>
            <a:solidFill>
              <a:srgbClr val="79A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912175" y="1385825"/>
              <a:ext cx="64800" cy="101850"/>
            </a:xfrm>
            <a:custGeom>
              <a:avLst/>
              <a:gdLst/>
              <a:ahLst/>
              <a:cxnLst/>
              <a:rect l="l" t="t" r="r" b="b"/>
              <a:pathLst>
                <a:path w="2592" h="4074" extrusionOk="0">
                  <a:moveTo>
                    <a:pt x="0" y="0"/>
                  </a:moveTo>
                  <a:lnTo>
                    <a:pt x="0" y="4073"/>
                  </a:lnTo>
                  <a:lnTo>
                    <a:pt x="2222" y="4073"/>
                  </a:lnTo>
                  <a:cubicBezTo>
                    <a:pt x="2592" y="1852"/>
                    <a:pt x="2222" y="371"/>
                    <a:pt x="0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3670275" y="2340550"/>
              <a:ext cx="1176375" cy="1886800"/>
            </a:xfrm>
            <a:custGeom>
              <a:avLst/>
              <a:gdLst/>
              <a:ahLst/>
              <a:cxnLst/>
              <a:rect l="l" t="t" r="r" b="b"/>
              <a:pathLst>
                <a:path w="47055" h="75472" extrusionOk="0">
                  <a:moveTo>
                    <a:pt x="2870" y="0"/>
                  </a:moveTo>
                  <a:cubicBezTo>
                    <a:pt x="838" y="0"/>
                    <a:pt x="1" y="1519"/>
                    <a:pt x="1146" y="5869"/>
                  </a:cubicBezTo>
                  <a:cubicBezTo>
                    <a:pt x="1886" y="9571"/>
                    <a:pt x="3367" y="13273"/>
                    <a:pt x="5218" y="16235"/>
                  </a:cubicBezTo>
                  <a:cubicBezTo>
                    <a:pt x="12993" y="28453"/>
                    <a:pt x="20398" y="41041"/>
                    <a:pt x="28543" y="53258"/>
                  </a:cubicBezTo>
                  <a:cubicBezTo>
                    <a:pt x="32985" y="59552"/>
                    <a:pt x="34466" y="67327"/>
                    <a:pt x="40760" y="72510"/>
                  </a:cubicBezTo>
                  <a:cubicBezTo>
                    <a:pt x="42241" y="73251"/>
                    <a:pt x="42611" y="74732"/>
                    <a:pt x="44092" y="75472"/>
                  </a:cubicBezTo>
                  <a:cubicBezTo>
                    <a:pt x="45203" y="75102"/>
                    <a:pt x="45943" y="74732"/>
                    <a:pt x="46684" y="73621"/>
                  </a:cubicBezTo>
                  <a:cubicBezTo>
                    <a:pt x="47054" y="71770"/>
                    <a:pt x="46684" y="69548"/>
                    <a:pt x="45573" y="67697"/>
                  </a:cubicBezTo>
                  <a:cubicBezTo>
                    <a:pt x="41871" y="60663"/>
                    <a:pt x="38169" y="53628"/>
                    <a:pt x="33726" y="46594"/>
                  </a:cubicBezTo>
                  <a:cubicBezTo>
                    <a:pt x="24470" y="31785"/>
                    <a:pt x="17806" y="15495"/>
                    <a:pt x="7810" y="1426"/>
                  </a:cubicBezTo>
                  <a:cubicBezTo>
                    <a:pt x="5832" y="578"/>
                    <a:pt x="4124" y="0"/>
                    <a:pt x="2870" y="0"/>
                  </a:cubicBezTo>
                  <a:close/>
                </a:path>
              </a:pathLst>
            </a:custGeom>
            <a:solidFill>
              <a:srgbClr val="1F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4735550" y="4182050"/>
              <a:ext cx="481325" cy="693225"/>
            </a:xfrm>
            <a:custGeom>
              <a:avLst/>
              <a:gdLst/>
              <a:ahLst/>
              <a:cxnLst/>
              <a:rect l="l" t="t" r="r" b="b"/>
              <a:pathLst>
                <a:path w="19253" h="27729" extrusionOk="0">
                  <a:moveTo>
                    <a:pt x="4181" y="0"/>
                  </a:moveTo>
                  <a:cubicBezTo>
                    <a:pt x="3775" y="0"/>
                    <a:pt x="3368" y="295"/>
                    <a:pt x="2962" y="701"/>
                  </a:cubicBezTo>
                  <a:lnTo>
                    <a:pt x="741" y="701"/>
                  </a:lnTo>
                  <a:cubicBezTo>
                    <a:pt x="741" y="701"/>
                    <a:pt x="371" y="1072"/>
                    <a:pt x="371" y="1442"/>
                  </a:cubicBezTo>
                  <a:cubicBezTo>
                    <a:pt x="0" y="2182"/>
                    <a:pt x="0" y="2552"/>
                    <a:pt x="741" y="3293"/>
                  </a:cubicBezTo>
                  <a:cubicBezTo>
                    <a:pt x="2222" y="4404"/>
                    <a:pt x="1852" y="6625"/>
                    <a:pt x="2962" y="7736"/>
                  </a:cubicBezTo>
                  <a:cubicBezTo>
                    <a:pt x="3703" y="8476"/>
                    <a:pt x="4443" y="9217"/>
                    <a:pt x="5184" y="10327"/>
                  </a:cubicBezTo>
                  <a:cubicBezTo>
                    <a:pt x="8145" y="16991"/>
                    <a:pt x="8886" y="25507"/>
                    <a:pt x="18142" y="27728"/>
                  </a:cubicBezTo>
                  <a:cubicBezTo>
                    <a:pt x="19252" y="18472"/>
                    <a:pt x="14439" y="12178"/>
                    <a:pt x="9626" y="5514"/>
                  </a:cubicBezTo>
                  <a:cubicBezTo>
                    <a:pt x="8145" y="4033"/>
                    <a:pt x="6665" y="2552"/>
                    <a:pt x="5184" y="701"/>
                  </a:cubicBezTo>
                  <a:cubicBezTo>
                    <a:pt x="4849" y="200"/>
                    <a:pt x="4515" y="0"/>
                    <a:pt x="4181" y="0"/>
                  </a:cubicBezTo>
                  <a:close/>
                </a:path>
              </a:pathLst>
            </a:custGeom>
            <a:solidFill>
              <a:srgbClr val="2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3587850" y="2208150"/>
              <a:ext cx="277675" cy="279125"/>
            </a:xfrm>
            <a:custGeom>
              <a:avLst/>
              <a:gdLst/>
              <a:ahLst/>
              <a:cxnLst/>
              <a:rect l="l" t="t" r="r" b="b"/>
              <a:pathLst>
                <a:path w="11107" h="11165" extrusionOk="0">
                  <a:moveTo>
                    <a:pt x="5865" y="1"/>
                  </a:moveTo>
                  <a:cubicBezTo>
                    <a:pt x="3617" y="1"/>
                    <a:pt x="1697" y="1362"/>
                    <a:pt x="370" y="3020"/>
                  </a:cubicBezTo>
                  <a:cubicBezTo>
                    <a:pt x="0" y="3760"/>
                    <a:pt x="0" y="4130"/>
                    <a:pt x="0" y="4501"/>
                  </a:cubicBezTo>
                  <a:cubicBezTo>
                    <a:pt x="0" y="7463"/>
                    <a:pt x="1851" y="10054"/>
                    <a:pt x="4443" y="11165"/>
                  </a:cubicBezTo>
                  <a:cubicBezTo>
                    <a:pt x="4443" y="7685"/>
                    <a:pt x="6605" y="6638"/>
                    <a:pt x="9545" y="6638"/>
                  </a:cubicBezTo>
                  <a:cubicBezTo>
                    <a:pt x="10045" y="6638"/>
                    <a:pt x="10568" y="6668"/>
                    <a:pt x="11107" y="6722"/>
                  </a:cubicBezTo>
                  <a:cubicBezTo>
                    <a:pt x="10366" y="3760"/>
                    <a:pt x="8886" y="1539"/>
                    <a:pt x="6664" y="58"/>
                  </a:cubicBezTo>
                  <a:cubicBezTo>
                    <a:pt x="6394" y="19"/>
                    <a:pt x="6127" y="1"/>
                    <a:pt x="5865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976950" y="3124025"/>
              <a:ext cx="222175" cy="181425"/>
            </a:xfrm>
            <a:custGeom>
              <a:avLst/>
              <a:gdLst/>
              <a:ahLst/>
              <a:cxnLst/>
              <a:rect l="l" t="t" r="r" b="b"/>
              <a:pathLst>
                <a:path w="8887" h="7257" extrusionOk="0">
                  <a:moveTo>
                    <a:pt x="3576" y="0"/>
                  </a:moveTo>
                  <a:cubicBezTo>
                    <a:pt x="2540" y="0"/>
                    <a:pt x="1270" y="816"/>
                    <a:pt x="1" y="816"/>
                  </a:cubicBezTo>
                  <a:lnTo>
                    <a:pt x="1482" y="3778"/>
                  </a:lnTo>
                  <a:cubicBezTo>
                    <a:pt x="2442" y="5379"/>
                    <a:pt x="3403" y="7256"/>
                    <a:pt x="5321" y="7256"/>
                  </a:cubicBezTo>
                  <a:cubicBezTo>
                    <a:pt x="5621" y="7256"/>
                    <a:pt x="5944" y="7210"/>
                    <a:pt x="6295" y="7110"/>
                  </a:cubicBezTo>
                  <a:cubicBezTo>
                    <a:pt x="7035" y="7110"/>
                    <a:pt x="7405" y="6740"/>
                    <a:pt x="7776" y="5999"/>
                  </a:cubicBezTo>
                  <a:cubicBezTo>
                    <a:pt x="8886" y="2667"/>
                    <a:pt x="6295" y="1186"/>
                    <a:pt x="4073" y="76"/>
                  </a:cubicBezTo>
                  <a:cubicBezTo>
                    <a:pt x="3915" y="23"/>
                    <a:pt x="3749" y="0"/>
                    <a:pt x="3576" y="0"/>
                  </a:cubicBezTo>
                  <a:close/>
                </a:path>
              </a:pathLst>
            </a:custGeom>
            <a:solidFill>
              <a:srgbClr val="6D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4744800" y="4255100"/>
              <a:ext cx="64825" cy="120350"/>
            </a:xfrm>
            <a:custGeom>
              <a:avLst/>
              <a:gdLst/>
              <a:ahLst/>
              <a:cxnLst/>
              <a:rect l="l" t="t" r="r" b="b"/>
              <a:pathLst>
                <a:path w="2593" h="4814" extrusionOk="0">
                  <a:moveTo>
                    <a:pt x="371" y="1"/>
                  </a:moveTo>
                  <a:lnTo>
                    <a:pt x="371" y="1"/>
                  </a:lnTo>
                  <a:cubicBezTo>
                    <a:pt x="1" y="1852"/>
                    <a:pt x="741" y="3703"/>
                    <a:pt x="2592" y="4814"/>
                  </a:cubicBezTo>
                  <a:cubicBezTo>
                    <a:pt x="2592" y="2963"/>
                    <a:pt x="1852" y="1111"/>
                    <a:pt x="371" y="1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4689275" y="4153300"/>
              <a:ext cx="64800" cy="111075"/>
            </a:xfrm>
            <a:custGeom>
              <a:avLst/>
              <a:gdLst/>
              <a:ahLst/>
              <a:cxnLst/>
              <a:rect l="l" t="t" r="r" b="b"/>
              <a:pathLst>
                <a:path w="2592" h="4443" extrusionOk="0">
                  <a:moveTo>
                    <a:pt x="0" y="0"/>
                  </a:moveTo>
                  <a:cubicBezTo>
                    <a:pt x="0" y="1851"/>
                    <a:pt x="1111" y="3332"/>
                    <a:pt x="2592" y="4443"/>
                  </a:cubicBezTo>
                  <a:lnTo>
                    <a:pt x="2592" y="1851"/>
                  </a:lnTo>
                  <a:cubicBezTo>
                    <a:pt x="2222" y="741"/>
                    <a:pt x="1111" y="0"/>
                    <a:pt x="0" y="0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3245375" y="1802325"/>
              <a:ext cx="101850" cy="129625"/>
            </a:xfrm>
            <a:custGeom>
              <a:avLst/>
              <a:gdLst/>
              <a:ahLst/>
              <a:cxnLst/>
              <a:rect l="l" t="t" r="r" b="b"/>
              <a:pathLst>
                <a:path w="4074" h="5185" extrusionOk="0">
                  <a:moveTo>
                    <a:pt x="1852" y="1"/>
                  </a:moveTo>
                  <a:lnTo>
                    <a:pt x="371" y="741"/>
                  </a:lnTo>
                  <a:cubicBezTo>
                    <a:pt x="1" y="2222"/>
                    <a:pt x="741" y="4073"/>
                    <a:pt x="2592" y="5184"/>
                  </a:cubicBezTo>
                  <a:lnTo>
                    <a:pt x="3333" y="3703"/>
                  </a:lnTo>
                  <a:cubicBezTo>
                    <a:pt x="4073" y="2222"/>
                    <a:pt x="3333" y="741"/>
                    <a:pt x="1852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3467525" y="2135550"/>
              <a:ext cx="92575" cy="129600"/>
            </a:xfrm>
            <a:custGeom>
              <a:avLst/>
              <a:gdLst/>
              <a:ahLst/>
              <a:cxnLst/>
              <a:rect l="l" t="t" r="r" b="b"/>
              <a:pathLst>
                <a:path w="3703" h="5184" extrusionOk="0">
                  <a:moveTo>
                    <a:pt x="1481" y="0"/>
                  </a:moveTo>
                  <a:lnTo>
                    <a:pt x="0" y="741"/>
                  </a:lnTo>
                  <a:cubicBezTo>
                    <a:pt x="0" y="2592"/>
                    <a:pt x="1111" y="4073"/>
                    <a:pt x="2592" y="5183"/>
                  </a:cubicBezTo>
                  <a:cubicBezTo>
                    <a:pt x="2962" y="4813"/>
                    <a:pt x="2962" y="4443"/>
                    <a:pt x="3332" y="3702"/>
                  </a:cubicBezTo>
                  <a:cubicBezTo>
                    <a:pt x="3702" y="2221"/>
                    <a:pt x="2962" y="741"/>
                    <a:pt x="1481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3356450" y="1968925"/>
              <a:ext cx="101825" cy="129625"/>
            </a:xfrm>
            <a:custGeom>
              <a:avLst/>
              <a:gdLst/>
              <a:ahLst/>
              <a:cxnLst/>
              <a:rect l="l" t="t" r="r" b="b"/>
              <a:pathLst>
                <a:path w="4073" h="5185" extrusionOk="0">
                  <a:moveTo>
                    <a:pt x="1481" y="1"/>
                  </a:moveTo>
                  <a:lnTo>
                    <a:pt x="0" y="741"/>
                  </a:lnTo>
                  <a:cubicBezTo>
                    <a:pt x="0" y="2593"/>
                    <a:pt x="741" y="4444"/>
                    <a:pt x="2222" y="5184"/>
                  </a:cubicBezTo>
                  <a:lnTo>
                    <a:pt x="3332" y="4073"/>
                  </a:lnTo>
                  <a:cubicBezTo>
                    <a:pt x="4073" y="2593"/>
                    <a:pt x="2962" y="741"/>
                    <a:pt x="1481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3411975" y="2086950"/>
              <a:ext cx="72525" cy="67125"/>
            </a:xfrm>
            <a:custGeom>
              <a:avLst/>
              <a:gdLst/>
              <a:ahLst/>
              <a:cxnLst/>
              <a:rect l="l" t="t" r="r" b="b"/>
              <a:pathLst>
                <a:path w="2901" h="2685" extrusionOk="0">
                  <a:moveTo>
                    <a:pt x="1204" y="0"/>
                  </a:moveTo>
                  <a:cubicBezTo>
                    <a:pt x="957" y="0"/>
                    <a:pt x="679" y="31"/>
                    <a:pt x="371" y="93"/>
                  </a:cubicBezTo>
                  <a:lnTo>
                    <a:pt x="1" y="463"/>
                  </a:lnTo>
                  <a:lnTo>
                    <a:pt x="2222" y="2685"/>
                  </a:lnTo>
                  <a:lnTo>
                    <a:pt x="2592" y="2314"/>
                  </a:lnTo>
                  <a:cubicBezTo>
                    <a:pt x="2901" y="772"/>
                    <a:pt x="2438" y="0"/>
                    <a:pt x="1204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3310175" y="1920350"/>
              <a:ext cx="63275" cy="67125"/>
            </a:xfrm>
            <a:custGeom>
              <a:avLst/>
              <a:gdLst/>
              <a:ahLst/>
              <a:cxnLst/>
              <a:rect l="l" t="t" r="r" b="b"/>
              <a:pathLst>
                <a:path w="2531" h="2685" extrusionOk="0">
                  <a:moveTo>
                    <a:pt x="833" y="0"/>
                  </a:moveTo>
                  <a:cubicBezTo>
                    <a:pt x="586" y="0"/>
                    <a:pt x="309" y="31"/>
                    <a:pt x="0" y="93"/>
                  </a:cubicBezTo>
                  <a:lnTo>
                    <a:pt x="0" y="463"/>
                  </a:lnTo>
                  <a:lnTo>
                    <a:pt x="1851" y="2684"/>
                  </a:lnTo>
                  <a:lnTo>
                    <a:pt x="2222" y="2314"/>
                  </a:lnTo>
                  <a:cubicBezTo>
                    <a:pt x="2530" y="772"/>
                    <a:pt x="2067" y="0"/>
                    <a:pt x="833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3532300" y="2262800"/>
              <a:ext cx="63275" cy="57875"/>
            </a:xfrm>
            <a:custGeom>
              <a:avLst/>
              <a:gdLst/>
              <a:ahLst/>
              <a:cxnLst/>
              <a:rect l="l" t="t" r="r" b="b"/>
              <a:pathLst>
                <a:path w="2531" h="2315" extrusionOk="0">
                  <a:moveTo>
                    <a:pt x="834" y="1"/>
                  </a:moveTo>
                  <a:cubicBezTo>
                    <a:pt x="587" y="1"/>
                    <a:pt x="309" y="32"/>
                    <a:pt x="1" y="93"/>
                  </a:cubicBezTo>
                  <a:lnTo>
                    <a:pt x="2222" y="2315"/>
                  </a:lnTo>
                  <a:cubicBezTo>
                    <a:pt x="2531" y="772"/>
                    <a:pt x="2068" y="1"/>
                    <a:pt x="834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3199100" y="1763000"/>
              <a:ext cx="63275" cy="57875"/>
            </a:xfrm>
            <a:custGeom>
              <a:avLst/>
              <a:gdLst/>
              <a:ahLst/>
              <a:cxnLst/>
              <a:rect l="l" t="t" r="r" b="b"/>
              <a:pathLst>
                <a:path w="2531" h="2315" extrusionOk="0">
                  <a:moveTo>
                    <a:pt x="962" y="0"/>
                  </a:moveTo>
                  <a:cubicBezTo>
                    <a:pt x="689" y="0"/>
                    <a:pt x="371" y="31"/>
                    <a:pt x="0" y="93"/>
                  </a:cubicBezTo>
                  <a:lnTo>
                    <a:pt x="2222" y="2314"/>
                  </a:lnTo>
                  <a:cubicBezTo>
                    <a:pt x="2530" y="772"/>
                    <a:pt x="2325" y="0"/>
                    <a:pt x="962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2958450" y="3132850"/>
              <a:ext cx="18525" cy="11600"/>
            </a:xfrm>
            <a:custGeom>
              <a:avLst/>
              <a:gdLst/>
              <a:ahLst/>
              <a:cxnLst/>
              <a:rect l="l" t="t" r="r" b="b"/>
              <a:pathLst>
                <a:path w="741" h="464" extrusionOk="0">
                  <a:moveTo>
                    <a:pt x="232" y="0"/>
                  </a:moveTo>
                  <a:cubicBezTo>
                    <a:pt x="93" y="0"/>
                    <a:pt x="0" y="93"/>
                    <a:pt x="0" y="93"/>
                  </a:cubicBezTo>
                  <a:cubicBezTo>
                    <a:pt x="0" y="93"/>
                    <a:pt x="371" y="463"/>
                    <a:pt x="741" y="463"/>
                  </a:cubicBezTo>
                  <a:cubicBezTo>
                    <a:pt x="556" y="93"/>
                    <a:pt x="371" y="0"/>
                    <a:pt x="232" y="0"/>
                  </a:cubicBezTo>
                  <a:close/>
                </a:path>
              </a:pathLst>
            </a:custGeom>
            <a:solidFill>
              <a:srgbClr val="6D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4809600" y="4375425"/>
              <a:ext cx="55550" cy="55575"/>
            </a:xfrm>
            <a:custGeom>
              <a:avLst/>
              <a:gdLst/>
              <a:ahLst/>
              <a:cxnLst/>
              <a:rect l="l" t="t" r="r" b="b"/>
              <a:pathLst>
                <a:path w="2222" h="2223" extrusionOk="0">
                  <a:moveTo>
                    <a:pt x="0" y="1"/>
                  </a:moveTo>
                  <a:lnTo>
                    <a:pt x="0" y="1"/>
                  </a:lnTo>
                  <a:cubicBezTo>
                    <a:pt x="741" y="741"/>
                    <a:pt x="1481" y="1482"/>
                    <a:pt x="2222" y="2222"/>
                  </a:cubicBezTo>
                  <a:cubicBezTo>
                    <a:pt x="1851" y="1111"/>
                    <a:pt x="1111" y="371"/>
                    <a:pt x="0" y="1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4050625" y="1043350"/>
              <a:ext cx="499825" cy="444325"/>
            </a:xfrm>
            <a:custGeom>
              <a:avLst/>
              <a:gdLst/>
              <a:ahLst/>
              <a:cxnLst/>
              <a:rect l="l" t="t" r="r" b="b"/>
              <a:pathLst>
                <a:path w="19993" h="17773" extrusionOk="0">
                  <a:moveTo>
                    <a:pt x="5924" y="1"/>
                  </a:moveTo>
                  <a:lnTo>
                    <a:pt x="5924" y="1"/>
                  </a:lnTo>
                  <a:cubicBezTo>
                    <a:pt x="0" y="7035"/>
                    <a:pt x="0" y="6665"/>
                    <a:pt x="7405" y="12219"/>
                  </a:cubicBezTo>
                  <a:cubicBezTo>
                    <a:pt x="9997" y="14810"/>
                    <a:pt x="13699" y="16661"/>
                    <a:pt x="17401" y="16661"/>
                  </a:cubicBezTo>
                  <a:cubicBezTo>
                    <a:pt x="18142" y="16661"/>
                    <a:pt x="18882" y="17402"/>
                    <a:pt x="19623" y="17772"/>
                  </a:cubicBezTo>
                  <a:cubicBezTo>
                    <a:pt x="19993" y="13329"/>
                    <a:pt x="17031" y="11108"/>
                    <a:pt x="14810" y="8886"/>
                  </a:cubicBezTo>
                  <a:cubicBezTo>
                    <a:pt x="12588" y="4814"/>
                    <a:pt x="9626" y="1852"/>
                    <a:pt x="5924" y="1"/>
                  </a:cubicBez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3199100" y="1682000"/>
              <a:ext cx="555375" cy="629425"/>
            </a:xfrm>
            <a:custGeom>
              <a:avLst/>
              <a:gdLst/>
              <a:ahLst/>
              <a:cxnLst/>
              <a:rect l="l" t="t" r="r" b="b"/>
              <a:pathLst>
                <a:path w="22215" h="25177" extrusionOk="0">
                  <a:moveTo>
                    <a:pt x="1990" y="1"/>
                  </a:moveTo>
                  <a:cubicBezTo>
                    <a:pt x="1019" y="1"/>
                    <a:pt x="186" y="741"/>
                    <a:pt x="0" y="2963"/>
                  </a:cubicBezTo>
                  <a:lnTo>
                    <a:pt x="2222" y="5184"/>
                  </a:lnTo>
                  <a:cubicBezTo>
                    <a:pt x="3703" y="6295"/>
                    <a:pt x="4443" y="7776"/>
                    <a:pt x="4443" y="9257"/>
                  </a:cubicBezTo>
                  <a:lnTo>
                    <a:pt x="6665" y="11848"/>
                  </a:lnTo>
                  <a:cubicBezTo>
                    <a:pt x="8145" y="12589"/>
                    <a:pt x="9256" y="14440"/>
                    <a:pt x="8886" y="16291"/>
                  </a:cubicBezTo>
                  <a:lnTo>
                    <a:pt x="11107" y="18512"/>
                  </a:lnTo>
                  <a:cubicBezTo>
                    <a:pt x="12588" y="19253"/>
                    <a:pt x="13699" y="21104"/>
                    <a:pt x="13329" y="22955"/>
                  </a:cubicBezTo>
                  <a:cubicBezTo>
                    <a:pt x="14069" y="23696"/>
                    <a:pt x="14810" y="24436"/>
                    <a:pt x="15550" y="25176"/>
                  </a:cubicBezTo>
                  <a:cubicBezTo>
                    <a:pt x="18142" y="23696"/>
                    <a:pt x="20733" y="23325"/>
                    <a:pt x="22214" y="20734"/>
                  </a:cubicBezTo>
                  <a:cubicBezTo>
                    <a:pt x="21474" y="19993"/>
                    <a:pt x="20733" y="19253"/>
                    <a:pt x="19993" y="18512"/>
                  </a:cubicBezTo>
                  <a:cubicBezTo>
                    <a:pt x="19252" y="17772"/>
                    <a:pt x="18512" y="17031"/>
                    <a:pt x="17771" y="16291"/>
                  </a:cubicBezTo>
                  <a:cubicBezTo>
                    <a:pt x="15920" y="14070"/>
                    <a:pt x="14439" y="11848"/>
                    <a:pt x="13329" y="9257"/>
                  </a:cubicBezTo>
                  <a:cubicBezTo>
                    <a:pt x="13329" y="8516"/>
                    <a:pt x="13329" y="8146"/>
                    <a:pt x="12958" y="7405"/>
                  </a:cubicBezTo>
                  <a:cubicBezTo>
                    <a:pt x="12767" y="7421"/>
                    <a:pt x="12583" y="7429"/>
                    <a:pt x="12404" y="7429"/>
                  </a:cubicBezTo>
                  <a:cubicBezTo>
                    <a:pt x="8417" y="7429"/>
                    <a:pt x="7294" y="3608"/>
                    <a:pt x="4813" y="1482"/>
                  </a:cubicBezTo>
                  <a:cubicBezTo>
                    <a:pt x="4073" y="741"/>
                    <a:pt x="2962" y="1"/>
                    <a:pt x="1990" y="1"/>
                  </a:cubicBezTo>
                  <a:close/>
                </a:path>
              </a:pathLst>
            </a:custGeom>
            <a:solidFill>
              <a:srgbClr val="1F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4272750" y="1487650"/>
              <a:ext cx="416550" cy="549750"/>
            </a:xfrm>
            <a:custGeom>
              <a:avLst/>
              <a:gdLst/>
              <a:ahLst/>
              <a:cxnLst/>
              <a:rect l="l" t="t" r="r" b="b"/>
              <a:pathLst>
                <a:path w="16662" h="21990" extrusionOk="0">
                  <a:moveTo>
                    <a:pt x="10367" y="0"/>
                  </a:moveTo>
                  <a:lnTo>
                    <a:pt x="10367" y="0"/>
                  </a:lnTo>
                  <a:cubicBezTo>
                    <a:pt x="9712" y="1637"/>
                    <a:pt x="13403" y="6172"/>
                    <a:pt x="9138" y="6172"/>
                  </a:cubicBezTo>
                  <a:cubicBezTo>
                    <a:pt x="8582" y="6172"/>
                    <a:pt x="7890" y="6095"/>
                    <a:pt x="7035" y="5924"/>
                  </a:cubicBezTo>
                  <a:cubicBezTo>
                    <a:pt x="6727" y="5862"/>
                    <a:pt x="6418" y="5831"/>
                    <a:pt x="6115" y="5831"/>
                  </a:cubicBezTo>
                  <a:cubicBezTo>
                    <a:pt x="4598" y="5831"/>
                    <a:pt x="3210" y="6602"/>
                    <a:pt x="2593" y="8145"/>
                  </a:cubicBezTo>
                  <a:cubicBezTo>
                    <a:pt x="1482" y="8886"/>
                    <a:pt x="1" y="10737"/>
                    <a:pt x="2593" y="10737"/>
                  </a:cubicBezTo>
                  <a:cubicBezTo>
                    <a:pt x="13329" y="11847"/>
                    <a:pt x="4073" y="17771"/>
                    <a:pt x="5184" y="20733"/>
                  </a:cubicBezTo>
                  <a:cubicBezTo>
                    <a:pt x="6418" y="21761"/>
                    <a:pt x="7767" y="21990"/>
                    <a:pt x="9166" y="21990"/>
                  </a:cubicBezTo>
                  <a:cubicBezTo>
                    <a:pt x="10285" y="21990"/>
                    <a:pt x="11437" y="21844"/>
                    <a:pt x="12589" y="21844"/>
                  </a:cubicBezTo>
                  <a:cubicBezTo>
                    <a:pt x="10367" y="19252"/>
                    <a:pt x="10367" y="15179"/>
                    <a:pt x="12959" y="12588"/>
                  </a:cubicBezTo>
                  <a:cubicBezTo>
                    <a:pt x="16661" y="8515"/>
                    <a:pt x="15551" y="1851"/>
                    <a:pt x="10367" y="0"/>
                  </a:cubicBez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3523050" y="1913400"/>
              <a:ext cx="120350" cy="175875"/>
            </a:xfrm>
            <a:custGeom>
              <a:avLst/>
              <a:gdLst/>
              <a:ahLst/>
              <a:cxnLst/>
              <a:rect l="l" t="t" r="r" b="b"/>
              <a:pathLst>
                <a:path w="4814" h="7035" extrusionOk="0">
                  <a:moveTo>
                    <a:pt x="741" y="1"/>
                  </a:moveTo>
                  <a:lnTo>
                    <a:pt x="741" y="1"/>
                  </a:lnTo>
                  <a:cubicBezTo>
                    <a:pt x="0" y="2962"/>
                    <a:pt x="1852" y="5924"/>
                    <a:pt x="4813" y="7035"/>
                  </a:cubicBezTo>
                  <a:cubicBezTo>
                    <a:pt x="4813" y="4073"/>
                    <a:pt x="3332" y="1481"/>
                    <a:pt x="741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4856550" y="4199575"/>
              <a:ext cx="128925" cy="112100"/>
            </a:xfrm>
            <a:custGeom>
              <a:avLst/>
              <a:gdLst/>
              <a:ahLst/>
              <a:cxnLst/>
              <a:rect l="l" t="t" r="r" b="b"/>
              <a:pathLst>
                <a:path w="5157" h="4484" extrusionOk="0">
                  <a:moveTo>
                    <a:pt x="344" y="0"/>
                  </a:moveTo>
                  <a:cubicBezTo>
                    <a:pt x="1" y="2401"/>
                    <a:pt x="1881" y="4484"/>
                    <a:pt x="4220" y="4484"/>
                  </a:cubicBezTo>
                  <a:cubicBezTo>
                    <a:pt x="4406" y="4484"/>
                    <a:pt x="4595" y="4470"/>
                    <a:pt x="4786" y="4443"/>
                  </a:cubicBezTo>
                  <a:cubicBezTo>
                    <a:pt x="5157" y="1851"/>
                    <a:pt x="2935" y="0"/>
                    <a:pt x="344" y="0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4809600" y="4032975"/>
              <a:ext cx="64800" cy="166625"/>
            </a:xfrm>
            <a:custGeom>
              <a:avLst/>
              <a:gdLst/>
              <a:ahLst/>
              <a:cxnLst/>
              <a:rect l="l" t="t" r="r" b="b"/>
              <a:pathLst>
                <a:path w="2592" h="6665" extrusionOk="0">
                  <a:moveTo>
                    <a:pt x="0" y="0"/>
                  </a:moveTo>
                  <a:lnTo>
                    <a:pt x="0" y="6664"/>
                  </a:lnTo>
                  <a:lnTo>
                    <a:pt x="2222" y="6664"/>
                  </a:lnTo>
                  <a:cubicBezTo>
                    <a:pt x="2222" y="4073"/>
                    <a:pt x="2592" y="1481"/>
                    <a:pt x="0" y="0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3624850" y="1551600"/>
              <a:ext cx="37050" cy="28625"/>
            </a:xfrm>
            <a:custGeom>
              <a:avLst/>
              <a:gdLst/>
              <a:ahLst/>
              <a:cxnLst/>
              <a:rect l="l" t="t" r="r" b="b"/>
              <a:pathLst>
                <a:path w="1482" h="1145" extrusionOk="0">
                  <a:moveTo>
                    <a:pt x="1058" y="0"/>
                  </a:moveTo>
                  <a:cubicBezTo>
                    <a:pt x="883" y="0"/>
                    <a:pt x="654" y="121"/>
                    <a:pt x="371" y="404"/>
                  </a:cubicBezTo>
                  <a:cubicBezTo>
                    <a:pt x="1" y="404"/>
                    <a:pt x="371" y="774"/>
                    <a:pt x="371" y="1144"/>
                  </a:cubicBezTo>
                  <a:lnTo>
                    <a:pt x="1482" y="774"/>
                  </a:lnTo>
                  <a:cubicBezTo>
                    <a:pt x="1482" y="316"/>
                    <a:pt x="1340" y="0"/>
                    <a:pt x="1058" y="0"/>
                  </a:cubicBezTo>
                  <a:close/>
                </a:path>
              </a:pathLst>
            </a:custGeom>
            <a:solidFill>
              <a:srgbClr val="6E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3643375" y="2089250"/>
              <a:ext cx="55550" cy="64825"/>
            </a:xfrm>
            <a:custGeom>
              <a:avLst/>
              <a:gdLst/>
              <a:ahLst/>
              <a:cxnLst/>
              <a:rect l="l" t="t" r="r" b="b"/>
              <a:pathLst>
                <a:path w="2222" h="2593" extrusionOk="0">
                  <a:moveTo>
                    <a:pt x="2222" y="259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3698900" y="2154050"/>
              <a:ext cx="55575" cy="55550"/>
            </a:xfrm>
            <a:custGeom>
              <a:avLst/>
              <a:gdLst/>
              <a:ahLst/>
              <a:cxnLst/>
              <a:rect l="l" t="t" r="r" b="b"/>
              <a:pathLst>
                <a:path w="2223" h="2222" extrusionOk="0">
                  <a:moveTo>
                    <a:pt x="1" y="1"/>
                  </a:moveTo>
                  <a:lnTo>
                    <a:pt x="2222" y="2222"/>
                  </a:lnTo>
                  <a:cubicBezTo>
                    <a:pt x="1852" y="741"/>
                    <a:pt x="1111" y="1"/>
                    <a:pt x="1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3587850" y="1182200"/>
              <a:ext cx="18525" cy="27800"/>
            </a:xfrm>
            <a:custGeom>
              <a:avLst/>
              <a:gdLst/>
              <a:ahLst/>
              <a:cxnLst/>
              <a:rect l="l" t="t" r="r" b="b"/>
              <a:pathLst>
                <a:path w="741" h="1112" extrusionOk="0">
                  <a:moveTo>
                    <a:pt x="370" y="0"/>
                  </a:moveTo>
                  <a:lnTo>
                    <a:pt x="370" y="0"/>
                  </a:lnTo>
                  <a:cubicBezTo>
                    <a:pt x="370" y="1"/>
                    <a:pt x="0" y="741"/>
                    <a:pt x="0" y="1111"/>
                  </a:cubicBezTo>
                  <a:cubicBezTo>
                    <a:pt x="740" y="371"/>
                    <a:pt x="370" y="0"/>
                    <a:pt x="370" y="0"/>
                  </a:cubicBezTo>
                  <a:close/>
                </a:path>
              </a:pathLst>
            </a:custGeom>
            <a:solidFill>
              <a:srgbClr val="6E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4143175" y="987825"/>
              <a:ext cx="55575" cy="55550"/>
            </a:xfrm>
            <a:custGeom>
              <a:avLst/>
              <a:gdLst/>
              <a:ahLst/>
              <a:cxnLst/>
              <a:rect l="l" t="t" r="r" b="b"/>
              <a:pathLst>
                <a:path w="2223" h="2222" extrusionOk="0">
                  <a:moveTo>
                    <a:pt x="1" y="1"/>
                  </a:moveTo>
                  <a:lnTo>
                    <a:pt x="2222" y="2222"/>
                  </a:ln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4032100" y="932300"/>
              <a:ext cx="55575" cy="55550"/>
            </a:xfrm>
            <a:custGeom>
              <a:avLst/>
              <a:gdLst/>
              <a:ahLst/>
              <a:cxnLst/>
              <a:rect l="l" t="t" r="r" b="b"/>
              <a:pathLst>
                <a:path w="2223" h="2222" extrusionOk="0">
                  <a:moveTo>
                    <a:pt x="1" y="0"/>
                  </a:moveTo>
                  <a:lnTo>
                    <a:pt x="2222" y="2222"/>
                  </a:ln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51" name="Google Shape;1751;p2"/>
          <p:cNvGrpSpPr/>
          <p:nvPr/>
        </p:nvGrpSpPr>
        <p:grpSpPr>
          <a:xfrm>
            <a:off x="6519358" y="-832277"/>
            <a:ext cx="887022" cy="2476577"/>
            <a:chOff x="2814775" y="525675"/>
            <a:chExt cx="2101450" cy="4401500"/>
          </a:xfrm>
        </p:grpSpPr>
        <p:sp>
          <p:nvSpPr>
            <p:cNvPr id="1752" name="Google Shape;1752;p2"/>
            <p:cNvSpPr/>
            <p:nvPr/>
          </p:nvSpPr>
          <p:spPr>
            <a:xfrm>
              <a:off x="3125550" y="2117550"/>
              <a:ext cx="1790675" cy="2782175"/>
            </a:xfrm>
            <a:custGeom>
              <a:avLst/>
              <a:gdLst/>
              <a:ahLst/>
              <a:cxnLst/>
              <a:rect l="l" t="t" r="r" b="b"/>
              <a:pathLst>
                <a:path w="71627" h="111287" extrusionOk="0">
                  <a:moveTo>
                    <a:pt x="44396" y="1"/>
                  </a:moveTo>
                  <a:cubicBezTo>
                    <a:pt x="36997" y="6216"/>
                    <a:pt x="36997" y="16279"/>
                    <a:pt x="31966" y="23679"/>
                  </a:cubicBezTo>
                  <a:cubicBezTo>
                    <a:pt x="22198" y="51500"/>
                    <a:pt x="12727" y="79026"/>
                    <a:pt x="888" y="106255"/>
                  </a:cubicBezTo>
                  <a:cubicBezTo>
                    <a:pt x="0" y="107735"/>
                    <a:pt x="296" y="109807"/>
                    <a:pt x="1184" y="111287"/>
                  </a:cubicBezTo>
                  <a:cubicBezTo>
                    <a:pt x="5328" y="110103"/>
                    <a:pt x="6808" y="106255"/>
                    <a:pt x="9768" y="103296"/>
                  </a:cubicBezTo>
                  <a:cubicBezTo>
                    <a:pt x="16575" y="95600"/>
                    <a:pt x="24270" y="88793"/>
                    <a:pt x="32558" y="82577"/>
                  </a:cubicBezTo>
                  <a:cubicBezTo>
                    <a:pt x="42325" y="76658"/>
                    <a:pt x="50908" y="69259"/>
                    <a:pt x="58603" y="60379"/>
                  </a:cubicBezTo>
                  <a:cubicBezTo>
                    <a:pt x="65707" y="51796"/>
                    <a:pt x="71330" y="42917"/>
                    <a:pt x="71626" y="31374"/>
                  </a:cubicBezTo>
                  <a:cubicBezTo>
                    <a:pt x="71626" y="22791"/>
                    <a:pt x="69258" y="14503"/>
                    <a:pt x="64227" y="7696"/>
                  </a:cubicBezTo>
                  <a:cubicBezTo>
                    <a:pt x="59195" y="592"/>
                    <a:pt x="51204" y="1776"/>
                    <a:pt x="44396" y="1"/>
                  </a:cubicBezTo>
                  <a:close/>
                </a:path>
              </a:pathLst>
            </a:custGeom>
            <a:solidFill>
              <a:srgbClr val="F899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2822175" y="1847350"/>
              <a:ext cx="1191325" cy="2993200"/>
            </a:xfrm>
            <a:custGeom>
              <a:avLst/>
              <a:gdLst/>
              <a:ahLst/>
              <a:cxnLst/>
              <a:rect l="l" t="t" r="r" b="b"/>
              <a:pathLst>
                <a:path w="47653" h="119728" extrusionOk="0">
                  <a:moveTo>
                    <a:pt x="36101" y="1"/>
                  </a:moveTo>
                  <a:cubicBezTo>
                    <a:pt x="33965" y="1"/>
                    <a:pt x="31589" y="538"/>
                    <a:pt x="29006" y="1633"/>
                  </a:cubicBezTo>
                  <a:cubicBezTo>
                    <a:pt x="19535" y="5777"/>
                    <a:pt x="9472" y="9625"/>
                    <a:pt x="4736" y="19984"/>
                  </a:cubicBezTo>
                  <a:cubicBezTo>
                    <a:pt x="3256" y="29455"/>
                    <a:pt x="2664" y="38926"/>
                    <a:pt x="1184" y="48397"/>
                  </a:cubicBezTo>
                  <a:cubicBezTo>
                    <a:pt x="592" y="49285"/>
                    <a:pt x="1" y="49877"/>
                    <a:pt x="1" y="50765"/>
                  </a:cubicBezTo>
                  <a:cubicBezTo>
                    <a:pt x="888" y="71779"/>
                    <a:pt x="4144" y="92794"/>
                    <a:pt x="2960" y="114104"/>
                  </a:cubicBezTo>
                  <a:cubicBezTo>
                    <a:pt x="2960" y="116471"/>
                    <a:pt x="4144" y="118839"/>
                    <a:pt x="6512" y="119727"/>
                  </a:cubicBezTo>
                  <a:cubicBezTo>
                    <a:pt x="11839" y="116471"/>
                    <a:pt x="12431" y="110552"/>
                    <a:pt x="14207" y="105520"/>
                  </a:cubicBezTo>
                  <a:cubicBezTo>
                    <a:pt x="23678" y="78883"/>
                    <a:pt x="34037" y="52837"/>
                    <a:pt x="43805" y="26199"/>
                  </a:cubicBezTo>
                  <a:cubicBezTo>
                    <a:pt x="45876" y="21760"/>
                    <a:pt x="47356" y="16728"/>
                    <a:pt x="47652" y="11992"/>
                  </a:cubicBezTo>
                  <a:cubicBezTo>
                    <a:pt x="46128" y="4155"/>
                    <a:pt x="42042" y="1"/>
                    <a:pt x="36101" y="1"/>
                  </a:cubicBezTo>
                  <a:close/>
                </a:path>
              </a:pathLst>
            </a:custGeom>
            <a:solidFill>
              <a:srgbClr val="F8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2984950" y="2480125"/>
              <a:ext cx="984150" cy="2447050"/>
            </a:xfrm>
            <a:custGeom>
              <a:avLst/>
              <a:gdLst/>
              <a:ahLst/>
              <a:cxnLst/>
              <a:rect l="l" t="t" r="r" b="b"/>
              <a:pathLst>
                <a:path w="39366" h="97882" extrusionOk="0">
                  <a:moveTo>
                    <a:pt x="35518" y="0"/>
                  </a:moveTo>
                  <a:cubicBezTo>
                    <a:pt x="35222" y="296"/>
                    <a:pt x="34630" y="888"/>
                    <a:pt x="34334" y="1184"/>
                  </a:cubicBezTo>
                  <a:lnTo>
                    <a:pt x="1" y="94416"/>
                  </a:lnTo>
                  <a:cubicBezTo>
                    <a:pt x="1003" y="96420"/>
                    <a:pt x="2276" y="97881"/>
                    <a:pt x="4004" y="97881"/>
                  </a:cubicBezTo>
                  <a:cubicBezTo>
                    <a:pt x="4829" y="97881"/>
                    <a:pt x="5757" y="97549"/>
                    <a:pt x="6808" y="96784"/>
                  </a:cubicBezTo>
                  <a:cubicBezTo>
                    <a:pt x="11544" y="87017"/>
                    <a:pt x="15688" y="76954"/>
                    <a:pt x="19239" y="66891"/>
                  </a:cubicBezTo>
                  <a:cubicBezTo>
                    <a:pt x="22495" y="57123"/>
                    <a:pt x="26047" y="47652"/>
                    <a:pt x="29894" y="38181"/>
                  </a:cubicBezTo>
                  <a:cubicBezTo>
                    <a:pt x="33742" y="28710"/>
                    <a:pt x="36702" y="18943"/>
                    <a:pt x="39365" y="9176"/>
                  </a:cubicBezTo>
                  <a:cubicBezTo>
                    <a:pt x="36406" y="6808"/>
                    <a:pt x="38182" y="2368"/>
                    <a:pt x="35518" y="0"/>
                  </a:cubicBezTo>
                  <a:close/>
                </a:path>
              </a:pathLst>
            </a:custGeom>
            <a:solidFill>
              <a:srgbClr val="F7E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3976475" y="525675"/>
              <a:ext cx="702950" cy="1520725"/>
            </a:xfrm>
            <a:custGeom>
              <a:avLst/>
              <a:gdLst/>
              <a:ahLst/>
              <a:cxnLst/>
              <a:rect l="l" t="t" r="r" b="b"/>
              <a:pathLst>
                <a:path w="28118" h="60829" extrusionOk="0">
                  <a:moveTo>
                    <a:pt x="24017" y="0"/>
                  </a:moveTo>
                  <a:cubicBezTo>
                    <a:pt x="23067" y="0"/>
                    <a:pt x="22104" y="294"/>
                    <a:pt x="21311" y="929"/>
                  </a:cubicBezTo>
                  <a:cubicBezTo>
                    <a:pt x="19239" y="2705"/>
                    <a:pt x="16871" y="4185"/>
                    <a:pt x="18351" y="7440"/>
                  </a:cubicBezTo>
                  <a:cubicBezTo>
                    <a:pt x="19239" y="9512"/>
                    <a:pt x="18351" y="11584"/>
                    <a:pt x="17759" y="13656"/>
                  </a:cubicBezTo>
                  <a:cubicBezTo>
                    <a:pt x="13319" y="28455"/>
                    <a:pt x="7992" y="42957"/>
                    <a:pt x="1184" y="56868"/>
                  </a:cubicBezTo>
                  <a:cubicBezTo>
                    <a:pt x="0" y="58052"/>
                    <a:pt x="592" y="58940"/>
                    <a:pt x="888" y="60420"/>
                  </a:cubicBezTo>
                  <a:cubicBezTo>
                    <a:pt x="1877" y="60702"/>
                    <a:pt x="2701" y="60829"/>
                    <a:pt x="3392" y="60829"/>
                  </a:cubicBezTo>
                  <a:cubicBezTo>
                    <a:pt x="8496" y="60829"/>
                    <a:pt x="6343" y="53922"/>
                    <a:pt x="9472" y="51837"/>
                  </a:cubicBezTo>
                  <a:cubicBezTo>
                    <a:pt x="10359" y="52724"/>
                    <a:pt x="10359" y="54796"/>
                    <a:pt x="12135" y="55684"/>
                  </a:cubicBezTo>
                  <a:cubicBezTo>
                    <a:pt x="17167" y="44733"/>
                    <a:pt x="21311" y="33486"/>
                    <a:pt x="24270" y="21647"/>
                  </a:cubicBezTo>
                  <a:cubicBezTo>
                    <a:pt x="25750" y="16616"/>
                    <a:pt x="26638" y="10992"/>
                    <a:pt x="27526" y="5369"/>
                  </a:cubicBezTo>
                  <a:cubicBezTo>
                    <a:pt x="28118" y="3593"/>
                    <a:pt x="28118" y="1817"/>
                    <a:pt x="26342" y="633"/>
                  </a:cubicBezTo>
                  <a:cubicBezTo>
                    <a:pt x="25655" y="221"/>
                    <a:pt x="24841" y="0"/>
                    <a:pt x="24017" y="0"/>
                  </a:cubicBezTo>
                  <a:close/>
                </a:path>
              </a:pathLst>
            </a:custGeom>
            <a:solidFill>
              <a:srgbClr val="F7F2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3835875" y="1703175"/>
              <a:ext cx="444000" cy="1006350"/>
            </a:xfrm>
            <a:custGeom>
              <a:avLst/>
              <a:gdLst/>
              <a:ahLst/>
              <a:cxnLst/>
              <a:rect l="l" t="t" r="r" b="b"/>
              <a:pathLst>
                <a:path w="17760" h="40254" extrusionOk="0">
                  <a:moveTo>
                    <a:pt x="14504" y="1"/>
                  </a:moveTo>
                  <a:cubicBezTo>
                    <a:pt x="13024" y="3257"/>
                    <a:pt x="11544" y="6512"/>
                    <a:pt x="10360" y="10064"/>
                  </a:cubicBezTo>
                  <a:cubicBezTo>
                    <a:pt x="10064" y="12136"/>
                    <a:pt x="9176" y="13024"/>
                    <a:pt x="7104" y="13320"/>
                  </a:cubicBezTo>
                  <a:cubicBezTo>
                    <a:pt x="5624" y="14208"/>
                    <a:pt x="6216" y="16280"/>
                    <a:pt x="5032" y="17167"/>
                  </a:cubicBezTo>
                  <a:cubicBezTo>
                    <a:pt x="4441" y="21903"/>
                    <a:pt x="3257" y="26639"/>
                    <a:pt x="1185" y="31078"/>
                  </a:cubicBezTo>
                  <a:cubicBezTo>
                    <a:pt x="1481" y="32558"/>
                    <a:pt x="1481" y="34334"/>
                    <a:pt x="1185" y="36110"/>
                  </a:cubicBezTo>
                  <a:cubicBezTo>
                    <a:pt x="1" y="40254"/>
                    <a:pt x="2665" y="40254"/>
                    <a:pt x="5328" y="40254"/>
                  </a:cubicBezTo>
                  <a:cubicBezTo>
                    <a:pt x="10952" y="33150"/>
                    <a:pt x="12136" y="24567"/>
                    <a:pt x="15983" y="16576"/>
                  </a:cubicBezTo>
                  <a:cubicBezTo>
                    <a:pt x="16575" y="13912"/>
                    <a:pt x="17167" y="11248"/>
                    <a:pt x="17759" y="8584"/>
                  </a:cubicBezTo>
                  <a:cubicBezTo>
                    <a:pt x="17463" y="5329"/>
                    <a:pt x="16279" y="2369"/>
                    <a:pt x="14504" y="1"/>
                  </a:cubicBezTo>
                  <a:close/>
                </a:path>
              </a:pathLst>
            </a:custGeom>
            <a:solidFill>
              <a:srgbClr val="F7E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2940575" y="1831975"/>
              <a:ext cx="1072925" cy="539675"/>
            </a:xfrm>
            <a:custGeom>
              <a:avLst/>
              <a:gdLst/>
              <a:ahLst/>
              <a:cxnLst/>
              <a:rect l="l" t="t" r="r" b="b"/>
              <a:pathLst>
                <a:path w="42917" h="21587" extrusionOk="0">
                  <a:moveTo>
                    <a:pt x="26526" y="0"/>
                  </a:moveTo>
                  <a:cubicBezTo>
                    <a:pt x="14158" y="0"/>
                    <a:pt x="2461" y="7884"/>
                    <a:pt x="0" y="20599"/>
                  </a:cubicBezTo>
                  <a:cubicBezTo>
                    <a:pt x="1045" y="21121"/>
                    <a:pt x="2206" y="21586"/>
                    <a:pt x="3125" y="21586"/>
                  </a:cubicBezTo>
                  <a:cubicBezTo>
                    <a:pt x="4289" y="21586"/>
                    <a:pt x="5066" y="20842"/>
                    <a:pt x="4736" y="18527"/>
                  </a:cubicBezTo>
                  <a:cubicBezTo>
                    <a:pt x="4144" y="14679"/>
                    <a:pt x="6512" y="13495"/>
                    <a:pt x="9175" y="12015"/>
                  </a:cubicBezTo>
                  <a:cubicBezTo>
                    <a:pt x="14503" y="9352"/>
                    <a:pt x="20126" y="6688"/>
                    <a:pt x="25454" y="3728"/>
                  </a:cubicBezTo>
                  <a:cubicBezTo>
                    <a:pt x="27881" y="2380"/>
                    <a:pt x="30089" y="1714"/>
                    <a:pt x="32038" y="1714"/>
                  </a:cubicBezTo>
                  <a:cubicBezTo>
                    <a:pt x="36506" y="1714"/>
                    <a:pt x="39608" y="5215"/>
                    <a:pt x="40844" y="12015"/>
                  </a:cubicBezTo>
                  <a:cubicBezTo>
                    <a:pt x="42028" y="11128"/>
                    <a:pt x="42916" y="9648"/>
                    <a:pt x="42916" y="8168"/>
                  </a:cubicBezTo>
                  <a:cubicBezTo>
                    <a:pt x="42916" y="6984"/>
                    <a:pt x="42620" y="5800"/>
                    <a:pt x="42620" y="4912"/>
                  </a:cubicBezTo>
                  <a:cubicBezTo>
                    <a:pt x="37621" y="1549"/>
                    <a:pt x="32008" y="0"/>
                    <a:pt x="26526" y="0"/>
                  </a:cubicBezTo>
                  <a:close/>
                </a:path>
              </a:pathLst>
            </a:custGeom>
            <a:solidFill>
              <a:srgbClr val="F7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2814775" y="2346925"/>
              <a:ext cx="155425" cy="710375"/>
            </a:xfrm>
            <a:custGeom>
              <a:avLst/>
              <a:gdLst/>
              <a:ahLst/>
              <a:cxnLst/>
              <a:rect l="l" t="t" r="r" b="b"/>
              <a:pathLst>
                <a:path w="6217" h="28415" extrusionOk="0">
                  <a:moveTo>
                    <a:pt x="5032" y="1"/>
                  </a:moveTo>
                  <a:cubicBezTo>
                    <a:pt x="1184" y="8880"/>
                    <a:pt x="1" y="18943"/>
                    <a:pt x="1184" y="28414"/>
                  </a:cubicBezTo>
                  <a:cubicBezTo>
                    <a:pt x="4440" y="23383"/>
                    <a:pt x="3848" y="17463"/>
                    <a:pt x="5032" y="11840"/>
                  </a:cubicBezTo>
                  <a:cubicBezTo>
                    <a:pt x="6216" y="7992"/>
                    <a:pt x="6216" y="3848"/>
                    <a:pt x="5032" y="1"/>
                  </a:cubicBezTo>
                  <a:close/>
                </a:path>
              </a:pathLst>
            </a:custGeom>
            <a:solidFill>
              <a:srgbClr val="F7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59" name="Google Shape;1759;p2"/>
          <p:cNvGrpSpPr/>
          <p:nvPr/>
        </p:nvGrpSpPr>
        <p:grpSpPr>
          <a:xfrm flipH="1">
            <a:off x="1685806" y="6132552"/>
            <a:ext cx="1204302" cy="938717"/>
            <a:chOff x="407350" y="823375"/>
            <a:chExt cx="6573700" cy="3843000"/>
          </a:xfrm>
        </p:grpSpPr>
        <p:sp>
          <p:nvSpPr>
            <p:cNvPr id="1760" name="Google Shape;1760;p2"/>
            <p:cNvSpPr/>
            <p:nvPr/>
          </p:nvSpPr>
          <p:spPr>
            <a:xfrm>
              <a:off x="656750" y="1209375"/>
              <a:ext cx="4177625" cy="2193725"/>
            </a:xfrm>
            <a:custGeom>
              <a:avLst/>
              <a:gdLst/>
              <a:ahLst/>
              <a:cxnLst/>
              <a:rect l="l" t="t" r="r" b="b"/>
              <a:pathLst>
                <a:path w="167105" h="87749" extrusionOk="0">
                  <a:moveTo>
                    <a:pt x="60571" y="50070"/>
                  </a:moveTo>
                  <a:cubicBezTo>
                    <a:pt x="60991" y="50280"/>
                    <a:pt x="61287" y="50489"/>
                    <a:pt x="61532" y="50772"/>
                  </a:cubicBezTo>
                  <a:lnTo>
                    <a:pt x="61532" y="50772"/>
                  </a:lnTo>
                  <a:cubicBezTo>
                    <a:pt x="61212" y="50710"/>
                    <a:pt x="60892" y="50390"/>
                    <a:pt x="60571" y="50070"/>
                  </a:cubicBezTo>
                  <a:close/>
                  <a:moveTo>
                    <a:pt x="4902" y="0"/>
                  </a:moveTo>
                  <a:cubicBezTo>
                    <a:pt x="3464" y="0"/>
                    <a:pt x="1959" y="439"/>
                    <a:pt x="357" y="1613"/>
                  </a:cubicBezTo>
                  <a:cubicBezTo>
                    <a:pt x="1" y="4820"/>
                    <a:pt x="1070" y="8027"/>
                    <a:pt x="3208" y="10521"/>
                  </a:cubicBezTo>
                  <a:cubicBezTo>
                    <a:pt x="9265" y="20853"/>
                    <a:pt x="13897" y="31899"/>
                    <a:pt x="23160" y="40093"/>
                  </a:cubicBezTo>
                  <a:cubicBezTo>
                    <a:pt x="26367" y="45082"/>
                    <a:pt x="32068" y="46507"/>
                    <a:pt x="37056" y="49357"/>
                  </a:cubicBezTo>
                  <a:cubicBezTo>
                    <a:pt x="38125" y="50070"/>
                    <a:pt x="39550" y="50782"/>
                    <a:pt x="40975" y="51139"/>
                  </a:cubicBezTo>
                  <a:cubicBezTo>
                    <a:pt x="42044" y="51495"/>
                    <a:pt x="43469" y="52208"/>
                    <a:pt x="44538" y="52920"/>
                  </a:cubicBezTo>
                  <a:cubicBezTo>
                    <a:pt x="47388" y="54345"/>
                    <a:pt x="50595" y="55414"/>
                    <a:pt x="53802" y="56127"/>
                  </a:cubicBezTo>
                  <a:lnTo>
                    <a:pt x="56296" y="57552"/>
                  </a:lnTo>
                  <a:cubicBezTo>
                    <a:pt x="58182" y="58260"/>
                    <a:pt x="60225" y="60060"/>
                    <a:pt x="62217" y="60060"/>
                  </a:cubicBezTo>
                  <a:cubicBezTo>
                    <a:pt x="63235" y="60060"/>
                    <a:pt x="64239" y="59590"/>
                    <a:pt x="65203" y="58265"/>
                  </a:cubicBezTo>
                  <a:cubicBezTo>
                    <a:pt x="67759" y="54750"/>
                    <a:pt x="64013" y="53528"/>
                    <a:pt x="62184" y="51515"/>
                  </a:cubicBezTo>
                  <a:lnTo>
                    <a:pt x="62184" y="51515"/>
                  </a:lnTo>
                  <a:cubicBezTo>
                    <a:pt x="69210" y="52283"/>
                    <a:pt x="74158" y="56518"/>
                    <a:pt x="79455" y="60402"/>
                  </a:cubicBezTo>
                  <a:cubicBezTo>
                    <a:pt x="80524" y="60759"/>
                    <a:pt x="81237" y="61115"/>
                    <a:pt x="82306" y="61115"/>
                  </a:cubicBezTo>
                  <a:cubicBezTo>
                    <a:pt x="85868" y="62184"/>
                    <a:pt x="90144" y="62540"/>
                    <a:pt x="87650" y="67528"/>
                  </a:cubicBezTo>
                  <a:cubicBezTo>
                    <a:pt x="82306" y="77861"/>
                    <a:pt x="81949" y="77505"/>
                    <a:pt x="92638" y="81424"/>
                  </a:cubicBezTo>
                  <a:cubicBezTo>
                    <a:pt x="95132" y="82493"/>
                    <a:pt x="97983" y="82849"/>
                    <a:pt x="100833" y="83918"/>
                  </a:cubicBezTo>
                  <a:cubicBezTo>
                    <a:pt x="102939" y="82280"/>
                    <a:pt x="105507" y="81410"/>
                    <a:pt x="108232" y="81410"/>
                  </a:cubicBezTo>
                  <a:cubicBezTo>
                    <a:pt x="109656" y="81410"/>
                    <a:pt x="111124" y="81647"/>
                    <a:pt x="112591" y="82137"/>
                  </a:cubicBezTo>
                  <a:cubicBezTo>
                    <a:pt x="124349" y="85699"/>
                    <a:pt x="136819" y="87481"/>
                    <a:pt x="149289" y="87481"/>
                  </a:cubicBezTo>
                  <a:lnTo>
                    <a:pt x="151071" y="87481"/>
                  </a:lnTo>
                  <a:cubicBezTo>
                    <a:pt x="151427" y="87659"/>
                    <a:pt x="151872" y="87748"/>
                    <a:pt x="152318" y="87748"/>
                  </a:cubicBezTo>
                  <a:cubicBezTo>
                    <a:pt x="152763" y="87748"/>
                    <a:pt x="153209" y="87659"/>
                    <a:pt x="153565" y="87481"/>
                  </a:cubicBezTo>
                  <a:cubicBezTo>
                    <a:pt x="157484" y="84274"/>
                    <a:pt x="163541" y="86056"/>
                    <a:pt x="166392" y="81780"/>
                  </a:cubicBezTo>
                  <a:cubicBezTo>
                    <a:pt x="166748" y="80711"/>
                    <a:pt x="167104" y="79642"/>
                    <a:pt x="166748" y="78930"/>
                  </a:cubicBezTo>
                  <a:cubicBezTo>
                    <a:pt x="158909" y="69310"/>
                    <a:pt x="147508" y="65391"/>
                    <a:pt x="137175" y="59690"/>
                  </a:cubicBezTo>
                  <a:cubicBezTo>
                    <a:pt x="131118" y="55771"/>
                    <a:pt x="124349" y="52920"/>
                    <a:pt x="117935" y="49357"/>
                  </a:cubicBezTo>
                  <a:cubicBezTo>
                    <a:pt x="112234" y="46863"/>
                    <a:pt x="106534" y="44013"/>
                    <a:pt x="101189" y="41162"/>
                  </a:cubicBezTo>
                  <a:cubicBezTo>
                    <a:pt x="100120" y="40806"/>
                    <a:pt x="99408" y="40450"/>
                    <a:pt x="98339" y="40450"/>
                  </a:cubicBezTo>
                  <a:cubicBezTo>
                    <a:pt x="95132" y="39025"/>
                    <a:pt x="91926" y="37599"/>
                    <a:pt x="88719" y="35462"/>
                  </a:cubicBezTo>
                  <a:cubicBezTo>
                    <a:pt x="88006" y="35105"/>
                    <a:pt x="87294" y="34749"/>
                    <a:pt x="86225" y="34393"/>
                  </a:cubicBezTo>
                  <a:cubicBezTo>
                    <a:pt x="84800" y="34036"/>
                    <a:pt x="83018" y="33324"/>
                    <a:pt x="81237" y="32611"/>
                  </a:cubicBezTo>
                  <a:cubicBezTo>
                    <a:pt x="80524" y="32255"/>
                    <a:pt x="79811" y="31899"/>
                    <a:pt x="78743" y="31542"/>
                  </a:cubicBezTo>
                  <a:cubicBezTo>
                    <a:pt x="70904" y="26911"/>
                    <a:pt x="62353" y="22991"/>
                    <a:pt x="54158" y="19428"/>
                  </a:cubicBezTo>
                  <a:cubicBezTo>
                    <a:pt x="51308" y="18359"/>
                    <a:pt x="49170" y="16222"/>
                    <a:pt x="46676" y="15153"/>
                  </a:cubicBezTo>
                  <a:cubicBezTo>
                    <a:pt x="43825" y="14084"/>
                    <a:pt x="40975" y="14084"/>
                    <a:pt x="38481" y="12659"/>
                  </a:cubicBezTo>
                  <a:cubicBezTo>
                    <a:pt x="36700" y="11946"/>
                    <a:pt x="34918" y="10877"/>
                    <a:pt x="33137" y="10165"/>
                  </a:cubicBezTo>
                  <a:cubicBezTo>
                    <a:pt x="27080" y="7314"/>
                    <a:pt x="20666" y="5176"/>
                    <a:pt x="14253" y="3395"/>
                  </a:cubicBezTo>
                  <a:cubicBezTo>
                    <a:pt x="11258" y="2397"/>
                    <a:pt x="8264" y="0"/>
                    <a:pt x="4902" y="0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683475" y="823375"/>
              <a:ext cx="4605175" cy="2229150"/>
            </a:xfrm>
            <a:custGeom>
              <a:avLst/>
              <a:gdLst/>
              <a:ahLst/>
              <a:cxnLst/>
              <a:rect l="l" t="t" r="r" b="b"/>
              <a:pathLst>
                <a:path w="184207" h="89166" extrusionOk="0">
                  <a:moveTo>
                    <a:pt x="55482" y="0"/>
                  </a:moveTo>
                  <a:cubicBezTo>
                    <a:pt x="37172" y="0"/>
                    <a:pt x="19299" y="3015"/>
                    <a:pt x="1426" y="4227"/>
                  </a:cubicBezTo>
                  <a:cubicBezTo>
                    <a:pt x="1" y="4939"/>
                    <a:pt x="1" y="6365"/>
                    <a:pt x="713" y="7077"/>
                  </a:cubicBezTo>
                  <a:cubicBezTo>
                    <a:pt x="13540" y="13134"/>
                    <a:pt x="27079" y="17766"/>
                    <a:pt x="40975" y="21329"/>
                  </a:cubicBezTo>
                  <a:cubicBezTo>
                    <a:pt x="72329" y="30236"/>
                    <a:pt x="101189" y="44845"/>
                    <a:pt x="129337" y="61234"/>
                  </a:cubicBezTo>
                  <a:cubicBezTo>
                    <a:pt x="132187" y="62303"/>
                    <a:pt x="134681" y="63728"/>
                    <a:pt x="137175" y="65510"/>
                  </a:cubicBezTo>
                  <a:cubicBezTo>
                    <a:pt x="140025" y="67291"/>
                    <a:pt x="142876" y="68716"/>
                    <a:pt x="146083" y="70142"/>
                  </a:cubicBezTo>
                  <a:cubicBezTo>
                    <a:pt x="158197" y="75842"/>
                    <a:pt x="168529" y="84750"/>
                    <a:pt x="181000" y="89025"/>
                  </a:cubicBezTo>
                  <a:cubicBezTo>
                    <a:pt x="181286" y="89121"/>
                    <a:pt x="181572" y="89165"/>
                    <a:pt x="181859" y="89165"/>
                  </a:cubicBezTo>
                  <a:cubicBezTo>
                    <a:pt x="182641" y="89165"/>
                    <a:pt x="183424" y="88834"/>
                    <a:pt x="184206" y="88313"/>
                  </a:cubicBezTo>
                  <a:cubicBezTo>
                    <a:pt x="183494" y="85819"/>
                    <a:pt x="182425" y="83681"/>
                    <a:pt x="181000" y="81543"/>
                  </a:cubicBezTo>
                  <a:cubicBezTo>
                    <a:pt x="169242" y="63372"/>
                    <a:pt x="153208" y="47695"/>
                    <a:pt x="134681" y="36293"/>
                  </a:cubicBezTo>
                  <a:lnTo>
                    <a:pt x="122567" y="28099"/>
                  </a:lnTo>
                  <a:cubicBezTo>
                    <a:pt x="115797" y="27030"/>
                    <a:pt x="109384" y="24892"/>
                    <a:pt x="107602" y="17410"/>
                  </a:cubicBezTo>
                  <a:cubicBezTo>
                    <a:pt x="103683" y="15628"/>
                    <a:pt x="99051" y="15628"/>
                    <a:pt x="96557" y="11353"/>
                  </a:cubicBezTo>
                  <a:cubicBezTo>
                    <a:pt x="87650" y="4227"/>
                    <a:pt x="76605" y="664"/>
                    <a:pt x="65203" y="307"/>
                  </a:cubicBezTo>
                  <a:cubicBezTo>
                    <a:pt x="61948" y="94"/>
                    <a:pt x="58708" y="0"/>
                    <a:pt x="55482" y="0"/>
                  </a:cubicBezTo>
                  <a:close/>
                </a:path>
              </a:pathLst>
            </a:custGeom>
            <a:solidFill>
              <a:srgbClr val="F8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1788000" y="2372025"/>
              <a:ext cx="1362875" cy="935300"/>
            </a:xfrm>
            <a:custGeom>
              <a:avLst/>
              <a:gdLst/>
              <a:ahLst/>
              <a:cxnLst/>
              <a:rect l="l" t="t" r="r" b="b"/>
              <a:pathLst>
                <a:path w="54515" h="37412" extrusionOk="0">
                  <a:moveTo>
                    <a:pt x="35511" y="13143"/>
                  </a:moveTo>
                  <a:lnTo>
                    <a:pt x="35511" y="13143"/>
                  </a:lnTo>
                  <a:cubicBezTo>
                    <a:pt x="39980" y="19277"/>
                    <a:pt x="31699" y="20381"/>
                    <a:pt x="30998" y="24585"/>
                  </a:cubicBezTo>
                  <a:cubicBezTo>
                    <a:pt x="30998" y="25654"/>
                    <a:pt x="31355" y="25654"/>
                    <a:pt x="32067" y="25654"/>
                  </a:cubicBezTo>
                  <a:cubicBezTo>
                    <a:pt x="31889" y="25773"/>
                    <a:pt x="31741" y="25822"/>
                    <a:pt x="31614" y="25822"/>
                  </a:cubicBezTo>
                  <a:cubicBezTo>
                    <a:pt x="30979" y="25822"/>
                    <a:pt x="30880" y="24585"/>
                    <a:pt x="30286" y="24585"/>
                  </a:cubicBezTo>
                  <a:cubicBezTo>
                    <a:pt x="26465" y="18333"/>
                    <a:pt x="33820" y="17160"/>
                    <a:pt x="35511" y="13143"/>
                  </a:cubicBezTo>
                  <a:close/>
                  <a:moveTo>
                    <a:pt x="27435" y="1"/>
                  </a:moveTo>
                  <a:lnTo>
                    <a:pt x="27435" y="1"/>
                  </a:lnTo>
                  <a:cubicBezTo>
                    <a:pt x="25191" y="3493"/>
                    <a:pt x="22772" y="5238"/>
                    <a:pt x="20056" y="5238"/>
                  </a:cubicBezTo>
                  <a:cubicBezTo>
                    <a:pt x="18891" y="5238"/>
                    <a:pt x="17673" y="4918"/>
                    <a:pt x="16390" y="4276"/>
                  </a:cubicBezTo>
                  <a:lnTo>
                    <a:pt x="16390" y="4276"/>
                  </a:lnTo>
                  <a:cubicBezTo>
                    <a:pt x="14965" y="7483"/>
                    <a:pt x="20310" y="9265"/>
                    <a:pt x="18172" y="11402"/>
                  </a:cubicBezTo>
                  <a:cubicBezTo>
                    <a:pt x="17771" y="11803"/>
                    <a:pt x="17383" y="11966"/>
                    <a:pt x="17002" y="11966"/>
                  </a:cubicBezTo>
                  <a:cubicBezTo>
                    <a:pt x="15353" y="11966"/>
                    <a:pt x="13852" y="8908"/>
                    <a:pt x="12115" y="8908"/>
                  </a:cubicBezTo>
                  <a:lnTo>
                    <a:pt x="9977" y="8552"/>
                  </a:lnTo>
                  <a:cubicBezTo>
                    <a:pt x="4276" y="10333"/>
                    <a:pt x="1" y="12471"/>
                    <a:pt x="3207" y="19241"/>
                  </a:cubicBezTo>
                  <a:cubicBezTo>
                    <a:pt x="16390" y="27436"/>
                    <a:pt x="30998" y="33136"/>
                    <a:pt x="45963" y="36343"/>
                  </a:cubicBezTo>
                  <a:cubicBezTo>
                    <a:pt x="47210" y="37056"/>
                    <a:pt x="48724" y="37412"/>
                    <a:pt x="50238" y="37412"/>
                  </a:cubicBezTo>
                  <a:cubicBezTo>
                    <a:pt x="51753" y="37412"/>
                    <a:pt x="53267" y="37056"/>
                    <a:pt x="54514" y="36343"/>
                  </a:cubicBezTo>
                  <a:cubicBezTo>
                    <a:pt x="51664" y="34562"/>
                    <a:pt x="48457" y="32780"/>
                    <a:pt x="45607" y="31355"/>
                  </a:cubicBezTo>
                  <a:cubicBezTo>
                    <a:pt x="45009" y="31056"/>
                    <a:pt x="44328" y="31008"/>
                    <a:pt x="43649" y="31008"/>
                  </a:cubicBezTo>
                  <a:cubicBezTo>
                    <a:pt x="43325" y="31008"/>
                    <a:pt x="43002" y="31019"/>
                    <a:pt x="42689" y="31019"/>
                  </a:cubicBezTo>
                  <a:cubicBezTo>
                    <a:pt x="41307" y="31019"/>
                    <a:pt x="40115" y="30806"/>
                    <a:pt x="39906" y="28505"/>
                  </a:cubicBezTo>
                  <a:cubicBezTo>
                    <a:pt x="39193" y="25298"/>
                    <a:pt x="41331" y="24585"/>
                    <a:pt x="43825" y="23160"/>
                  </a:cubicBezTo>
                  <a:cubicBezTo>
                    <a:pt x="48813" y="19953"/>
                    <a:pt x="48457" y="19241"/>
                    <a:pt x="44181" y="14609"/>
                  </a:cubicBezTo>
                  <a:cubicBezTo>
                    <a:pt x="42459" y="13133"/>
                    <a:pt x="40398" y="12336"/>
                    <a:pt x="38231" y="12336"/>
                  </a:cubicBezTo>
                  <a:cubicBezTo>
                    <a:pt x="37347" y="12336"/>
                    <a:pt x="36446" y="12469"/>
                    <a:pt x="35544" y="12742"/>
                  </a:cubicBezTo>
                  <a:lnTo>
                    <a:pt x="35544" y="12742"/>
                  </a:lnTo>
                  <a:cubicBezTo>
                    <a:pt x="31970" y="9241"/>
                    <a:pt x="26022" y="7776"/>
                    <a:pt x="27435" y="1"/>
                  </a:cubicBezTo>
                  <a:close/>
                </a:path>
              </a:pathLst>
            </a:custGeom>
            <a:solidFill>
              <a:srgbClr val="F7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226825" y="2220600"/>
              <a:ext cx="436500" cy="365225"/>
            </a:xfrm>
            <a:custGeom>
              <a:avLst/>
              <a:gdLst/>
              <a:ahLst/>
              <a:cxnLst/>
              <a:rect l="l" t="t" r="r" b="b"/>
              <a:pathLst>
                <a:path w="17460" h="14609" extrusionOk="0">
                  <a:moveTo>
                    <a:pt x="1" y="1"/>
                  </a:moveTo>
                  <a:lnTo>
                    <a:pt x="1" y="1"/>
                  </a:lnTo>
                  <a:cubicBezTo>
                    <a:pt x="2495" y="6058"/>
                    <a:pt x="7127" y="11402"/>
                    <a:pt x="13184" y="14609"/>
                  </a:cubicBezTo>
                  <a:lnTo>
                    <a:pt x="14609" y="14253"/>
                  </a:lnTo>
                  <a:cubicBezTo>
                    <a:pt x="16391" y="12471"/>
                    <a:pt x="17459" y="10690"/>
                    <a:pt x="15322" y="8196"/>
                  </a:cubicBezTo>
                  <a:cubicBezTo>
                    <a:pt x="11759" y="2495"/>
                    <a:pt x="4633" y="3207"/>
                    <a:pt x="1" y="1"/>
                  </a:cubicBez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654400" y="2555700"/>
              <a:ext cx="383025" cy="306275"/>
            </a:xfrm>
            <a:custGeom>
              <a:avLst/>
              <a:gdLst/>
              <a:ahLst/>
              <a:cxnLst/>
              <a:rect l="l" t="t" r="r" b="b"/>
              <a:pathLst>
                <a:path w="15321" h="12251" extrusionOk="0">
                  <a:moveTo>
                    <a:pt x="7172" y="1"/>
                  </a:moveTo>
                  <a:cubicBezTo>
                    <a:pt x="4703" y="1"/>
                    <a:pt x="2453" y="932"/>
                    <a:pt x="713" y="4412"/>
                  </a:cubicBezTo>
                  <a:cubicBezTo>
                    <a:pt x="356" y="4768"/>
                    <a:pt x="0" y="5481"/>
                    <a:pt x="0" y="5837"/>
                  </a:cubicBezTo>
                  <a:cubicBezTo>
                    <a:pt x="1782" y="9400"/>
                    <a:pt x="5701" y="10469"/>
                    <a:pt x="8908" y="12250"/>
                  </a:cubicBezTo>
                  <a:cubicBezTo>
                    <a:pt x="7126" y="6193"/>
                    <a:pt x="13896" y="5481"/>
                    <a:pt x="15321" y="1205"/>
                  </a:cubicBezTo>
                  <a:cubicBezTo>
                    <a:pt x="12586" y="1023"/>
                    <a:pt x="9759" y="1"/>
                    <a:pt x="7172" y="1"/>
                  </a:cubicBez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1583125" y="2576900"/>
              <a:ext cx="115825" cy="124725"/>
            </a:xfrm>
            <a:custGeom>
              <a:avLst/>
              <a:gdLst/>
              <a:ahLst/>
              <a:cxnLst/>
              <a:rect l="l" t="t" r="r" b="b"/>
              <a:pathLst>
                <a:path w="4633" h="4989" extrusionOk="0">
                  <a:moveTo>
                    <a:pt x="1426" y="1"/>
                  </a:moveTo>
                  <a:cubicBezTo>
                    <a:pt x="1" y="713"/>
                    <a:pt x="1" y="1426"/>
                    <a:pt x="1070" y="2495"/>
                  </a:cubicBezTo>
                  <a:cubicBezTo>
                    <a:pt x="1070" y="3564"/>
                    <a:pt x="1782" y="4633"/>
                    <a:pt x="2851" y="4989"/>
                  </a:cubicBezTo>
                  <a:lnTo>
                    <a:pt x="3207" y="4276"/>
                  </a:lnTo>
                  <a:cubicBezTo>
                    <a:pt x="4633" y="2138"/>
                    <a:pt x="4276" y="713"/>
                    <a:pt x="1426" y="1"/>
                  </a:cubicBez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1556400" y="2573400"/>
              <a:ext cx="44575" cy="65875"/>
            </a:xfrm>
            <a:custGeom>
              <a:avLst/>
              <a:gdLst/>
              <a:ahLst/>
              <a:cxnLst/>
              <a:rect l="l" t="t" r="r" b="b"/>
              <a:pathLst>
                <a:path w="1783" h="2635" extrusionOk="0">
                  <a:moveTo>
                    <a:pt x="929" y="0"/>
                  </a:moveTo>
                  <a:cubicBezTo>
                    <a:pt x="642" y="0"/>
                    <a:pt x="321" y="177"/>
                    <a:pt x="1" y="497"/>
                  </a:cubicBezTo>
                  <a:cubicBezTo>
                    <a:pt x="714" y="1210"/>
                    <a:pt x="1426" y="1922"/>
                    <a:pt x="1782" y="2635"/>
                  </a:cubicBezTo>
                  <a:cubicBezTo>
                    <a:pt x="1782" y="1922"/>
                    <a:pt x="1782" y="1210"/>
                    <a:pt x="1782" y="853"/>
                  </a:cubicBezTo>
                  <a:cubicBezTo>
                    <a:pt x="1586" y="265"/>
                    <a:pt x="1282" y="0"/>
                    <a:pt x="929" y="0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2010700" y="2389850"/>
              <a:ext cx="187075" cy="90200"/>
            </a:xfrm>
            <a:custGeom>
              <a:avLst/>
              <a:gdLst/>
              <a:ahLst/>
              <a:cxnLst/>
              <a:rect l="l" t="t" r="r" b="b"/>
              <a:pathLst>
                <a:path w="7483" h="3608" extrusionOk="0">
                  <a:moveTo>
                    <a:pt x="0" y="0"/>
                  </a:moveTo>
                  <a:cubicBezTo>
                    <a:pt x="1336" y="3207"/>
                    <a:pt x="3274" y="3608"/>
                    <a:pt x="5361" y="3608"/>
                  </a:cubicBezTo>
                  <a:cubicBezTo>
                    <a:pt x="6057" y="3608"/>
                    <a:pt x="6770" y="3563"/>
                    <a:pt x="7482" y="3563"/>
                  </a:cubicBezTo>
                  <a:cubicBezTo>
                    <a:pt x="5701" y="1426"/>
                    <a:pt x="2850" y="0"/>
                    <a:pt x="0" y="0"/>
                  </a:cubicBezTo>
                  <a:close/>
                </a:path>
              </a:pathLst>
            </a:custGeom>
            <a:solidFill>
              <a:srgbClr val="F7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704575" y="2425475"/>
              <a:ext cx="65650" cy="71450"/>
            </a:xfrm>
            <a:custGeom>
              <a:avLst/>
              <a:gdLst/>
              <a:ahLst/>
              <a:cxnLst/>
              <a:rect l="l" t="t" r="r" b="b"/>
              <a:pathLst>
                <a:path w="2626" h="2858" extrusionOk="0">
                  <a:moveTo>
                    <a:pt x="487" y="1"/>
                  </a:moveTo>
                  <a:lnTo>
                    <a:pt x="487" y="1"/>
                  </a:lnTo>
                  <a:cubicBezTo>
                    <a:pt x="758" y="812"/>
                    <a:pt x="1" y="2858"/>
                    <a:pt x="1026" y="2858"/>
                  </a:cubicBezTo>
                  <a:cubicBezTo>
                    <a:pt x="1351" y="2858"/>
                    <a:pt x="1854" y="2652"/>
                    <a:pt x="2625" y="213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3970325" y="2309675"/>
              <a:ext cx="169250" cy="113875"/>
            </a:xfrm>
            <a:custGeom>
              <a:avLst/>
              <a:gdLst/>
              <a:ahLst/>
              <a:cxnLst/>
              <a:rect l="l" t="t" r="r" b="b"/>
              <a:pathLst>
                <a:path w="6770" h="4555" extrusionOk="0">
                  <a:moveTo>
                    <a:pt x="0" y="1"/>
                  </a:moveTo>
                  <a:cubicBezTo>
                    <a:pt x="294" y="2639"/>
                    <a:pt x="2517" y="4554"/>
                    <a:pt x="5082" y="4554"/>
                  </a:cubicBezTo>
                  <a:cubicBezTo>
                    <a:pt x="5634" y="4554"/>
                    <a:pt x="6202" y="4466"/>
                    <a:pt x="6770" y="4276"/>
                  </a:cubicBezTo>
                  <a:cubicBezTo>
                    <a:pt x="4989" y="2139"/>
                    <a:pt x="2851" y="357"/>
                    <a:pt x="0" y="1"/>
                  </a:cubicBezTo>
                  <a:close/>
                </a:path>
              </a:pathLst>
            </a:custGeom>
            <a:solidFill>
              <a:srgbClr val="767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2366975" y="2692450"/>
              <a:ext cx="436500" cy="324150"/>
            </a:xfrm>
            <a:custGeom>
              <a:avLst/>
              <a:gdLst/>
              <a:ahLst/>
              <a:cxnLst/>
              <a:rect l="l" t="t" r="r" b="b"/>
              <a:pathLst>
                <a:path w="17460" h="12966" extrusionOk="0">
                  <a:moveTo>
                    <a:pt x="11999" y="1"/>
                  </a:moveTo>
                  <a:cubicBezTo>
                    <a:pt x="3985" y="1"/>
                    <a:pt x="5594" y="8965"/>
                    <a:pt x="1" y="11412"/>
                  </a:cubicBezTo>
                  <a:cubicBezTo>
                    <a:pt x="1906" y="12501"/>
                    <a:pt x="4019" y="12966"/>
                    <a:pt x="6182" y="12966"/>
                  </a:cubicBezTo>
                  <a:cubicBezTo>
                    <a:pt x="6850" y="12966"/>
                    <a:pt x="7523" y="12921"/>
                    <a:pt x="8196" y="12837"/>
                  </a:cubicBezTo>
                  <a:cubicBezTo>
                    <a:pt x="10334" y="9631"/>
                    <a:pt x="14965" y="9631"/>
                    <a:pt x="17459" y="6424"/>
                  </a:cubicBezTo>
                  <a:cubicBezTo>
                    <a:pt x="16747" y="3573"/>
                    <a:pt x="12828" y="3217"/>
                    <a:pt x="12471" y="11"/>
                  </a:cubicBezTo>
                  <a:cubicBezTo>
                    <a:pt x="12310" y="4"/>
                    <a:pt x="12153" y="1"/>
                    <a:pt x="11999" y="1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5012500" y="3031175"/>
              <a:ext cx="1968550" cy="1635200"/>
            </a:xfrm>
            <a:custGeom>
              <a:avLst/>
              <a:gdLst/>
              <a:ahLst/>
              <a:cxnLst/>
              <a:rect l="l" t="t" r="r" b="b"/>
              <a:pathLst>
                <a:path w="78742" h="65408" extrusionOk="0">
                  <a:moveTo>
                    <a:pt x="11045" y="1"/>
                  </a:moveTo>
                  <a:lnTo>
                    <a:pt x="9264" y="1782"/>
                  </a:lnTo>
                  <a:cubicBezTo>
                    <a:pt x="8551" y="1782"/>
                    <a:pt x="8195" y="2495"/>
                    <a:pt x="8195" y="3207"/>
                  </a:cubicBezTo>
                  <a:cubicBezTo>
                    <a:pt x="7839" y="3920"/>
                    <a:pt x="6057" y="4276"/>
                    <a:pt x="6057" y="5702"/>
                  </a:cubicBezTo>
                  <a:cubicBezTo>
                    <a:pt x="6770" y="9977"/>
                    <a:pt x="11045" y="8908"/>
                    <a:pt x="13183" y="11046"/>
                  </a:cubicBezTo>
                  <a:cubicBezTo>
                    <a:pt x="13717" y="11402"/>
                    <a:pt x="13896" y="11580"/>
                    <a:pt x="13807" y="11580"/>
                  </a:cubicBezTo>
                  <a:cubicBezTo>
                    <a:pt x="13717" y="11580"/>
                    <a:pt x="13361" y="11402"/>
                    <a:pt x="12827" y="11046"/>
                  </a:cubicBezTo>
                  <a:cubicBezTo>
                    <a:pt x="9967" y="10786"/>
                    <a:pt x="7298" y="7682"/>
                    <a:pt x="4264" y="7682"/>
                  </a:cubicBezTo>
                  <a:cubicBezTo>
                    <a:pt x="3140" y="7682"/>
                    <a:pt x="1965" y="8108"/>
                    <a:pt x="713" y="9265"/>
                  </a:cubicBezTo>
                  <a:cubicBezTo>
                    <a:pt x="0" y="9977"/>
                    <a:pt x="0" y="11046"/>
                    <a:pt x="0" y="12115"/>
                  </a:cubicBezTo>
                  <a:cubicBezTo>
                    <a:pt x="6057" y="16034"/>
                    <a:pt x="12114" y="19597"/>
                    <a:pt x="17459" y="23873"/>
                  </a:cubicBezTo>
                  <a:cubicBezTo>
                    <a:pt x="33492" y="35987"/>
                    <a:pt x="48813" y="48813"/>
                    <a:pt x="63777" y="62709"/>
                  </a:cubicBezTo>
                  <a:cubicBezTo>
                    <a:pt x="65546" y="64639"/>
                    <a:pt x="67243" y="65407"/>
                    <a:pt x="68900" y="65407"/>
                  </a:cubicBezTo>
                  <a:cubicBezTo>
                    <a:pt x="70913" y="65407"/>
                    <a:pt x="72868" y="64273"/>
                    <a:pt x="74822" y="62709"/>
                  </a:cubicBezTo>
                  <a:cubicBezTo>
                    <a:pt x="78742" y="59146"/>
                    <a:pt x="76960" y="55939"/>
                    <a:pt x="73754" y="52733"/>
                  </a:cubicBezTo>
                  <a:cubicBezTo>
                    <a:pt x="71972" y="50951"/>
                    <a:pt x="70547" y="48813"/>
                    <a:pt x="68765" y="47388"/>
                  </a:cubicBezTo>
                  <a:cubicBezTo>
                    <a:pt x="55939" y="34918"/>
                    <a:pt x="40974" y="24585"/>
                    <a:pt x="27435" y="12827"/>
                  </a:cubicBezTo>
                  <a:cubicBezTo>
                    <a:pt x="22090" y="8552"/>
                    <a:pt x="15321" y="5702"/>
                    <a:pt x="11045" y="1"/>
                  </a:cubicBezTo>
                  <a:close/>
                </a:path>
              </a:pathLst>
            </a:custGeom>
            <a:solidFill>
              <a:srgbClr val="1D6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469700" y="971300"/>
              <a:ext cx="1345050" cy="590175"/>
            </a:xfrm>
            <a:custGeom>
              <a:avLst/>
              <a:gdLst/>
              <a:ahLst/>
              <a:cxnLst/>
              <a:rect l="l" t="t" r="r" b="b"/>
              <a:pathLst>
                <a:path w="53802" h="23607" extrusionOk="0">
                  <a:moveTo>
                    <a:pt x="10913" y="0"/>
                  </a:moveTo>
                  <a:cubicBezTo>
                    <a:pt x="10365" y="0"/>
                    <a:pt x="9815" y="30"/>
                    <a:pt x="9264" y="91"/>
                  </a:cubicBezTo>
                  <a:cubicBezTo>
                    <a:pt x="7483" y="2585"/>
                    <a:pt x="1" y="91"/>
                    <a:pt x="2851" y="6861"/>
                  </a:cubicBezTo>
                  <a:lnTo>
                    <a:pt x="7839" y="11136"/>
                  </a:lnTo>
                  <a:lnTo>
                    <a:pt x="40975" y="22182"/>
                  </a:lnTo>
                  <a:cubicBezTo>
                    <a:pt x="42756" y="23607"/>
                    <a:pt x="44894" y="22894"/>
                    <a:pt x="47032" y="23607"/>
                  </a:cubicBezTo>
                  <a:cubicBezTo>
                    <a:pt x="48101" y="23607"/>
                    <a:pt x="49170" y="23607"/>
                    <a:pt x="49882" y="23251"/>
                  </a:cubicBezTo>
                  <a:cubicBezTo>
                    <a:pt x="51307" y="22182"/>
                    <a:pt x="52376" y="21113"/>
                    <a:pt x="53089" y="19688"/>
                  </a:cubicBezTo>
                  <a:cubicBezTo>
                    <a:pt x="53802" y="16481"/>
                    <a:pt x="51307" y="15056"/>
                    <a:pt x="49882" y="12918"/>
                  </a:cubicBezTo>
                  <a:cubicBezTo>
                    <a:pt x="39550" y="9355"/>
                    <a:pt x="28504" y="7217"/>
                    <a:pt x="18528" y="1873"/>
                  </a:cubicBezTo>
                  <a:cubicBezTo>
                    <a:pt x="16167" y="692"/>
                    <a:pt x="13561" y="0"/>
                    <a:pt x="10913" y="0"/>
                  </a:cubicBezTo>
                  <a:close/>
                </a:path>
              </a:pathLst>
            </a:custGeom>
            <a:solidFill>
              <a:srgbClr val="26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2945975" y="3152200"/>
              <a:ext cx="1451925" cy="305300"/>
            </a:xfrm>
            <a:custGeom>
              <a:avLst/>
              <a:gdLst/>
              <a:ahLst/>
              <a:cxnLst/>
              <a:rect l="l" t="t" r="r" b="b"/>
              <a:pathLst>
                <a:path w="58077" h="12212" extrusionOk="0">
                  <a:moveTo>
                    <a:pt x="14074" y="0"/>
                  </a:moveTo>
                  <a:cubicBezTo>
                    <a:pt x="12270" y="0"/>
                    <a:pt x="11270" y="1519"/>
                    <a:pt x="8551" y="5492"/>
                  </a:cubicBezTo>
                  <a:lnTo>
                    <a:pt x="0" y="5492"/>
                  </a:lnTo>
                  <a:cubicBezTo>
                    <a:pt x="6057" y="8699"/>
                    <a:pt x="13183" y="10481"/>
                    <a:pt x="20309" y="10837"/>
                  </a:cubicBezTo>
                  <a:cubicBezTo>
                    <a:pt x="25654" y="11753"/>
                    <a:pt x="31063" y="12211"/>
                    <a:pt x="36483" y="12211"/>
                  </a:cubicBezTo>
                  <a:cubicBezTo>
                    <a:pt x="43708" y="12211"/>
                    <a:pt x="50951" y="11397"/>
                    <a:pt x="58077" y="9768"/>
                  </a:cubicBezTo>
                  <a:cubicBezTo>
                    <a:pt x="54514" y="9768"/>
                    <a:pt x="50951" y="8699"/>
                    <a:pt x="48100" y="6561"/>
                  </a:cubicBezTo>
                  <a:cubicBezTo>
                    <a:pt x="47031" y="5492"/>
                    <a:pt x="45250" y="5136"/>
                    <a:pt x="43825" y="5136"/>
                  </a:cubicBezTo>
                  <a:cubicBezTo>
                    <a:pt x="42186" y="5279"/>
                    <a:pt x="40547" y="5350"/>
                    <a:pt x="38914" y="5350"/>
                  </a:cubicBezTo>
                  <a:cubicBezTo>
                    <a:pt x="32380" y="5350"/>
                    <a:pt x="25939" y="4210"/>
                    <a:pt x="19953" y="1929"/>
                  </a:cubicBezTo>
                  <a:cubicBezTo>
                    <a:pt x="17010" y="752"/>
                    <a:pt x="15343" y="0"/>
                    <a:pt x="14074" y="0"/>
                  </a:cubicBezTo>
                  <a:close/>
                </a:path>
              </a:pathLst>
            </a:custGeom>
            <a:solidFill>
              <a:srgbClr val="F8A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3343725" y="1249700"/>
              <a:ext cx="403925" cy="289100"/>
            </a:xfrm>
            <a:custGeom>
              <a:avLst/>
              <a:gdLst/>
              <a:ahLst/>
              <a:cxnLst/>
              <a:rect l="l" t="t" r="r" b="b"/>
              <a:pathLst>
                <a:path w="16157" h="11564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0" y="7153"/>
                    <a:pt x="4043" y="11564"/>
                    <a:pt x="11445" y="11564"/>
                  </a:cubicBezTo>
                  <a:cubicBezTo>
                    <a:pt x="12892" y="11564"/>
                    <a:pt x="14467" y="11395"/>
                    <a:pt x="16157" y="11046"/>
                  </a:cubicBezTo>
                  <a:lnTo>
                    <a:pt x="1192" y="0"/>
                  </a:lnTo>
                  <a:close/>
                </a:path>
              </a:pathLst>
            </a:custGeom>
            <a:solidFill>
              <a:srgbClr val="F8A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4495850" y="3236050"/>
              <a:ext cx="481025" cy="164625"/>
            </a:xfrm>
            <a:custGeom>
              <a:avLst/>
              <a:gdLst/>
              <a:ahLst/>
              <a:cxnLst/>
              <a:rect l="l" t="t" r="r" b="b"/>
              <a:pathLst>
                <a:path w="19241" h="6585" extrusionOk="0">
                  <a:moveTo>
                    <a:pt x="12471" y="1"/>
                  </a:moveTo>
                  <a:cubicBezTo>
                    <a:pt x="8908" y="2851"/>
                    <a:pt x="2139" y="1"/>
                    <a:pt x="1" y="6414"/>
                  </a:cubicBezTo>
                  <a:cubicBezTo>
                    <a:pt x="2566" y="6414"/>
                    <a:pt x="5189" y="6585"/>
                    <a:pt x="7799" y="6585"/>
                  </a:cubicBezTo>
                  <a:cubicBezTo>
                    <a:pt x="11716" y="6585"/>
                    <a:pt x="15607" y="6200"/>
                    <a:pt x="19241" y="4276"/>
                  </a:cubicBezTo>
                  <a:cubicBezTo>
                    <a:pt x="17816" y="2138"/>
                    <a:pt x="15322" y="357"/>
                    <a:pt x="12471" y="1"/>
                  </a:cubicBezTo>
                  <a:close/>
                </a:path>
              </a:pathLst>
            </a:custGeom>
            <a:solidFill>
              <a:srgbClr val="F8A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407350" y="929025"/>
              <a:ext cx="302875" cy="213800"/>
            </a:xfrm>
            <a:custGeom>
              <a:avLst/>
              <a:gdLst/>
              <a:ahLst/>
              <a:cxnLst/>
              <a:rect l="l" t="t" r="r" b="b"/>
              <a:pathLst>
                <a:path w="12115" h="8552" extrusionOk="0">
                  <a:moveTo>
                    <a:pt x="12115" y="1"/>
                  </a:moveTo>
                  <a:lnTo>
                    <a:pt x="12115" y="1"/>
                  </a:lnTo>
                  <a:cubicBezTo>
                    <a:pt x="8908" y="713"/>
                    <a:pt x="6058" y="2139"/>
                    <a:pt x="3207" y="3564"/>
                  </a:cubicBezTo>
                  <a:cubicBezTo>
                    <a:pt x="1" y="6058"/>
                    <a:pt x="1070" y="8196"/>
                    <a:pt x="5345" y="8552"/>
                  </a:cubicBezTo>
                  <a:cubicBezTo>
                    <a:pt x="3920" y="3207"/>
                    <a:pt x="10333" y="4633"/>
                    <a:pt x="11758" y="1782"/>
                  </a:cubicBezTo>
                  <a:cubicBezTo>
                    <a:pt x="11758" y="1070"/>
                    <a:pt x="11758" y="713"/>
                    <a:pt x="12115" y="1"/>
                  </a:cubicBezTo>
                  <a:close/>
                </a:path>
              </a:pathLst>
            </a:custGeom>
            <a:solidFill>
              <a:srgbClr val="C8D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3097400" y="1098275"/>
              <a:ext cx="276150" cy="151975"/>
            </a:xfrm>
            <a:custGeom>
              <a:avLst/>
              <a:gdLst/>
              <a:ahLst/>
              <a:cxnLst/>
              <a:rect l="l" t="t" r="r" b="b"/>
              <a:pathLst>
                <a:path w="11046" h="6079" extrusionOk="0">
                  <a:moveTo>
                    <a:pt x="0" y="0"/>
                  </a:moveTo>
                  <a:cubicBezTo>
                    <a:pt x="883" y="5593"/>
                    <a:pt x="4441" y="6079"/>
                    <a:pt x="8464" y="6079"/>
                  </a:cubicBezTo>
                  <a:cubicBezTo>
                    <a:pt x="9310" y="6079"/>
                    <a:pt x="10178" y="6057"/>
                    <a:pt x="11045" y="6057"/>
                  </a:cubicBezTo>
                  <a:cubicBezTo>
                    <a:pt x="7839" y="3207"/>
                    <a:pt x="4276" y="1069"/>
                    <a:pt x="0" y="0"/>
                  </a:cubicBezTo>
                  <a:close/>
                </a:path>
              </a:pathLst>
            </a:custGeom>
            <a:solidFill>
              <a:srgbClr val="F8A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4807625" y="3202750"/>
              <a:ext cx="204900" cy="140225"/>
            </a:xfrm>
            <a:custGeom>
              <a:avLst/>
              <a:gdLst/>
              <a:ahLst/>
              <a:cxnLst/>
              <a:rect l="l" t="t" r="r" b="b"/>
              <a:pathLst>
                <a:path w="8196" h="5609" extrusionOk="0">
                  <a:moveTo>
                    <a:pt x="3310" y="1"/>
                  </a:moveTo>
                  <a:cubicBezTo>
                    <a:pt x="2437" y="1"/>
                    <a:pt x="1545" y="204"/>
                    <a:pt x="713" y="620"/>
                  </a:cubicBezTo>
                  <a:lnTo>
                    <a:pt x="0" y="1333"/>
                  </a:lnTo>
                  <a:cubicBezTo>
                    <a:pt x="357" y="5608"/>
                    <a:pt x="3920" y="5252"/>
                    <a:pt x="6770" y="5608"/>
                  </a:cubicBezTo>
                  <a:cubicBezTo>
                    <a:pt x="7482" y="5608"/>
                    <a:pt x="7839" y="5608"/>
                    <a:pt x="8195" y="5252"/>
                  </a:cubicBezTo>
                  <a:cubicBezTo>
                    <a:pt x="8195" y="4539"/>
                    <a:pt x="8195" y="4183"/>
                    <a:pt x="8195" y="3470"/>
                  </a:cubicBezTo>
                  <a:cubicBezTo>
                    <a:pt x="7438" y="1199"/>
                    <a:pt x="5430" y="1"/>
                    <a:pt x="3310" y="1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4433500" y="3396375"/>
              <a:ext cx="62375" cy="23525"/>
            </a:xfrm>
            <a:custGeom>
              <a:avLst/>
              <a:gdLst/>
              <a:ahLst/>
              <a:cxnLst/>
              <a:rect l="l" t="t" r="r" b="b"/>
              <a:pathLst>
                <a:path w="2495" h="941" extrusionOk="0">
                  <a:moveTo>
                    <a:pt x="1" y="1"/>
                  </a:moveTo>
                  <a:cubicBezTo>
                    <a:pt x="382" y="573"/>
                    <a:pt x="866" y="941"/>
                    <a:pt x="1342" y="941"/>
                  </a:cubicBezTo>
                  <a:cubicBezTo>
                    <a:pt x="1755" y="941"/>
                    <a:pt x="2164" y="663"/>
                    <a:pt x="2495" y="1"/>
                  </a:cubicBezTo>
                  <a:close/>
                </a:path>
              </a:pathLst>
            </a:custGeom>
            <a:solidFill>
              <a:srgbClr val="F8A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3890150" y="2428325"/>
              <a:ext cx="1639000" cy="982625"/>
            </a:xfrm>
            <a:custGeom>
              <a:avLst/>
              <a:gdLst/>
              <a:ahLst/>
              <a:cxnLst/>
              <a:rect l="l" t="t" r="r" b="b"/>
              <a:pathLst>
                <a:path w="65560" h="39305" extrusionOk="0">
                  <a:moveTo>
                    <a:pt x="5734" y="1"/>
                  </a:moveTo>
                  <a:cubicBezTo>
                    <a:pt x="3844" y="1"/>
                    <a:pt x="1941" y="953"/>
                    <a:pt x="1" y="3806"/>
                  </a:cubicBezTo>
                  <a:cubicBezTo>
                    <a:pt x="1" y="8794"/>
                    <a:pt x="6058" y="8794"/>
                    <a:pt x="7127" y="12713"/>
                  </a:cubicBezTo>
                  <a:cubicBezTo>
                    <a:pt x="17103" y="19127"/>
                    <a:pt x="28148" y="23402"/>
                    <a:pt x="37412" y="31597"/>
                  </a:cubicBezTo>
                  <a:lnTo>
                    <a:pt x="44894" y="34447"/>
                  </a:lnTo>
                  <a:cubicBezTo>
                    <a:pt x="46266" y="33624"/>
                    <a:pt x="47567" y="33294"/>
                    <a:pt x="48803" y="33294"/>
                  </a:cubicBezTo>
                  <a:cubicBezTo>
                    <a:pt x="52386" y="33294"/>
                    <a:pt x="55428" y="36065"/>
                    <a:pt x="58077" y="37654"/>
                  </a:cubicBezTo>
                  <a:cubicBezTo>
                    <a:pt x="59549" y="38574"/>
                    <a:pt x="60831" y="39304"/>
                    <a:pt x="62070" y="39304"/>
                  </a:cubicBezTo>
                  <a:cubicBezTo>
                    <a:pt x="63231" y="39304"/>
                    <a:pt x="64353" y="38664"/>
                    <a:pt x="65559" y="36941"/>
                  </a:cubicBezTo>
                  <a:cubicBezTo>
                    <a:pt x="61996" y="34804"/>
                    <a:pt x="58077" y="32666"/>
                    <a:pt x="54158" y="31241"/>
                  </a:cubicBezTo>
                  <a:cubicBezTo>
                    <a:pt x="52020" y="30528"/>
                    <a:pt x="52376" y="28747"/>
                    <a:pt x="53801" y="27321"/>
                  </a:cubicBezTo>
                  <a:lnTo>
                    <a:pt x="54158" y="27321"/>
                  </a:lnTo>
                  <a:cubicBezTo>
                    <a:pt x="54158" y="26609"/>
                    <a:pt x="54158" y="25896"/>
                    <a:pt x="54158" y="25540"/>
                  </a:cubicBezTo>
                  <a:cubicBezTo>
                    <a:pt x="43469" y="16276"/>
                    <a:pt x="30998" y="9150"/>
                    <a:pt x="17816" y="3806"/>
                  </a:cubicBezTo>
                  <a:cubicBezTo>
                    <a:pt x="17595" y="3832"/>
                    <a:pt x="17376" y="3844"/>
                    <a:pt x="17157" y="3844"/>
                  </a:cubicBezTo>
                  <a:cubicBezTo>
                    <a:pt x="13276" y="3844"/>
                    <a:pt x="9532" y="1"/>
                    <a:pt x="5734" y="1"/>
                  </a:cubicBezTo>
                  <a:close/>
                </a:path>
              </a:pathLst>
            </a:custGeom>
            <a:solidFill>
              <a:srgbClr val="20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1618750" y="1294225"/>
              <a:ext cx="2716800" cy="1291075"/>
            </a:xfrm>
            <a:custGeom>
              <a:avLst/>
              <a:gdLst/>
              <a:ahLst/>
              <a:cxnLst/>
              <a:rect l="l" t="t" r="r" b="b"/>
              <a:pathLst>
                <a:path w="108672" h="51643" extrusionOk="0">
                  <a:moveTo>
                    <a:pt x="4277" y="1"/>
                  </a:moveTo>
                  <a:lnTo>
                    <a:pt x="4277" y="1"/>
                  </a:lnTo>
                  <a:cubicBezTo>
                    <a:pt x="4989" y="2495"/>
                    <a:pt x="5345" y="4633"/>
                    <a:pt x="6058" y="6771"/>
                  </a:cubicBezTo>
                  <a:cubicBezTo>
                    <a:pt x="5345" y="7483"/>
                    <a:pt x="5345" y="9265"/>
                    <a:pt x="3920" y="9265"/>
                  </a:cubicBezTo>
                  <a:lnTo>
                    <a:pt x="1782" y="9265"/>
                  </a:lnTo>
                  <a:cubicBezTo>
                    <a:pt x="1070" y="9621"/>
                    <a:pt x="357" y="10334"/>
                    <a:pt x="1" y="11046"/>
                  </a:cubicBezTo>
                  <a:cubicBezTo>
                    <a:pt x="2139" y="13540"/>
                    <a:pt x="4989" y="13540"/>
                    <a:pt x="8196" y="13897"/>
                  </a:cubicBezTo>
                  <a:cubicBezTo>
                    <a:pt x="11345" y="11422"/>
                    <a:pt x="14352" y="10510"/>
                    <a:pt x="17285" y="10510"/>
                  </a:cubicBezTo>
                  <a:cubicBezTo>
                    <a:pt x="23642" y="10510"/>
                    <a:pt x="29648" y="14796"/>
                    <a:pt x="35987" y="16747"/>
                  </a:cubicBezTo>
                  <a:lnTo>
                    <a:pt x="38481" y="18172"/>
                  </a:lnTo>
                  <a:cubicBezTo>
                    <a:pt x="45963" y="25298"/>
                    <a:pt x="53802" y="32424"/>
                    <a:pt x="64491" y="33493"/>
                  </a:cubicBezTo>
                  <a:cubicBezTo>
                    <a:pt x="68054" y="33849"/>
                    <a:pt x="69479" y="37412"/>
                    <a:pt x="72329" y="38481"/>
                  </a:cubicBezTo>
                  <a:cubicBezTo>
                    <a:pt x="72886" y="38433"/>
                    <a:pt x="73439" y="38409"/>
                    <a:pt x="73988" y="38409"/>
                  </a:cubicBezTo>
                  <a:cubicBezTo>
                    <a:pt x="81522" y="38409"/>
                    <a:pt x="88248" y="42884"/>
                    <a:pt x="91569" y="49526"/>
                  </a:cubicBezTo>
                  <a:cubicBezTo>
                    <a:pt x="93502" y="48560"/>
                    <a:pt x="95539" y="47594"/>
                    <a:pt x="97567" y="47594"/>
                  </a:cubicBezTo>
                  <a:cubicBezTo>
                    <a:pt x="99278" y="47594"/>
                    <a:pt x="100984" y="48282"/>
                    <a:pt x="102614" y="50239"/>
                  </a:cubicBezTo>
                  <a:cubicBezTo>
                    <a:pt x="103561" y="51185"/>
                    <a:pt x="104507" y="51642"/>
                    <a:pt x="105422" y="51642"/>
                  </a:cubicBezTo>
                  <a:cubicBezTo>
                    <a:pt x="106575" y="51642"/>
                    <a:pt x="107678" y="50916"/>
                    <a:pt x="108672" y="49526"/>
                  </a:cubicBezTo>
                  <a:lnTo>
                    <a:pt x="100477" y="45251"/>
                  </a:lnTo>
                  <a:cubicBezTo>
                    <a:pt x="97983" y="44538"/>
                    <a:pt x="95489" y="42757"/>
                    <a:pt x="93707" y="40619"/>
                  </a:cubicBezTo>
                  <a:cubicBezTo>
                    <a:pt x="65560" y="23517"/>
                    <a:pt x="36343" y="8552"/>
                    <a:pt x="4277" y="1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814725" y="1468850"/>
              <a:ext cx="1630075" cy="827875"/>
            </a:xfrm>
            <a:custGeom>
              <a:avLst/>
              <a:gdLst/>
              <a:ahLst/>
              <a:cxnLst/>
              <a:rect l="l" t="t" r="r" b="b"/>
              <a:pathLst>
                <a:path w="65203" h="33115" extrusionOk="0">
                  <a:moveTo>
                    <a:pt x="5615" y="1"/>
                  </a:moveTo>
                  <a:cubicBezTo>
                    <a:pt x="2323" y="1"/>
                    <a:pt x="578" y="2872"/>
                    <a:pt x="1" y="6912"/>
                  </a:cubicBezTo>
                  <a:cubicBezTo>
                    <a:pt x="1426" y="9049"/>
                    <a:pt x="3563" y="10474"/>
                    <a:pt x="6058" y="10831"/>
                  </a:cubicBezTo>
                  <a:cubicBezTo>
                    <a:pt x="16390" y="12256"/>
                    <a:pt x="26366" y="16532"/>
                    <a:pt x="34205" y="23657"/>
                  </a:cubicBezTo>
                  <a:cubicBezTo>
                    <a:pt x="36343" y="24370"/>
                    <a:pt x="39193" y="23301"/>
                    <a:pt x="40618" y="26152"/>
                  </a:cubicBezTo>
                  <a:cubicBezTo>
                    <a:pt x="44894" y="26864"/>
                    <a:pt x="48457" y="29002"/>
                    <a:pt x="51664" y="32209"/>
                  </a:cubicBezTo>
                  <a:lnTo>
                    <a:pt x="53445" y="32565"/>
                  </a:lnTo>
                  <a:cubicBezTo>
                    <a:pt x="54363" y="31897"/>
                    <a:pt x="55261" y="31660"/>
                    <a:pt x="56144" y="31660"/>
                  </a:cubicBezTo>
                  <a:cubicBezTo>
                    <a:pt x="58329" y="31660"/>
                    <a:pt x="60423" y="33114"/>
                    <a:pt x="62494" y="33114"/>
                  </a:cubicBezTo>
                  <a:cubicBezTo>
                    <a:pt x="63161" y="33114"/>
                    <a:pt x="63826" y="32964"/>
                    <a:pt x="64490" y="32565"/>
                  </a:cubicBezTo>
                  <a:cubicBezTo>
                    <a:pt x="64490" y="32565"/>
                    <a:pt x="64847" y="32209"/>
                    <a:pt x="64847" y="31496"/>
                  </a:cubicBezTo>
                  <a:cubicBezTo>
                    <a:pt x="65203" y="30783"/>
                    <a:pt x="64847" y="30427"/>
                    <a:pt x="64490" y="29714"/>
                  </a:cubicBezTo>
                  <a:cubicBezTo>
                    <a:pt x="62151" y="29046"/>
                    <a:pt x="63886" y="24305"/>
                    <a:pt x="61466" y="24305"/>
                  </a:cubicBezTo>
                  <a:cubicBezTo>
                    <a:pt x="61306" y="24305"/>
                    <a:pt x="61127" y="24326"/>
                    <a:pt x="60927" y="24370"/>
                  </a:cubicBezTo>
                  <a:cubicBezTo>
                    <a:pt x="60232" y="24563"/>
                    <a:pt x="59567" y="24647"/>
                    <a:pt x="58925" y="24647"/>
                  </a:cubicBezTo>
                  <a:cubicBezTo>
                    <a:pt x="54501" y="24647"/>
                    <a:pt x="51187" y="20649"/>
                    <a:pt x="47058" y="20649"/>
                  </a:cubicBezTo>
                  <a:cubicBezTo>
                    <a:pt x="46254" y="20649"/>
                    <a:pt x="45418" y="20801"/>
                    <a:pt x="44538" y="21163"/>
                  </a:cubicBezTo>
                  <a:cubicBezTo>
                    <a:pt x="43825" y="21163"/>
                    <a:pt x="42044" y="20451"/>
                    <a:pt x="42044" y="19738"/>
                  </a:cubicBezTo>
                  <a:cubicBezTo>
                    <a:pt x="41331" y="12612"/>
                    <a:pt x="33492" y="12969"/>
                    <a:pt x="30286" y="8337"/>
                  </a:cubicBezTo>
                  <a:lnTo>
                    <a:pt x="29929" y="8337"/>
                  </a:lnTo>
                  <a:cubicBezTo>
                    <a:pt x="23516" y="3349"/>
                    <a:pt x="15678" y="2636"/>
                    <a:pt x="8195" y="498"/>
                  </a:cubicBezTo>
                  <a:cubicBezTo>
                    <a:pt x="7247" y="159"/>
                    <a:pt x="6388" y="1"/>
                    <a:pt x="5615" y="1"/>
                  </a:cubicBezTo>
                  <a:close/>
                </a:path>
              </a:pathLst>
            </a:custGeom>
            <a:solidFill>
              <a:srgbClr val="2C6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3426975" y="2204225"/>
              <a:ext cx="676975" cy="541950"/>
            </a:xfrm>
            <a:custGeom>
              <a:avLst/>
              <a:gdLst/>
              <a:ahLst/>
              <a:cxnLst/>
              <a:rect l="l" t="t" r="r" b="b"/>
              <a:pathLst>
                <a:path w="27079" h="21678" extrusionOk="0">
                  <a:moveTo>
                    <a:pt x="4915" y="0"/>
                  </a:moveTo>
                  <a:cubicBezTo>
                    <a:pt x="3415" y="0"/>
                    <a:pt x="1780" y="102"/>
                    <a:pt x="0" y="299"/>
                  </a:cubicBezTo>
                  <a:lnTo>
                    <a:pt x="0" y="2437"/>
                  </a:lnTo>
                  <a:cubicBezTo>
                    <a:pt x="0" y="7069"/>
                    <a:pt x="3920" y="8851"/>
                    <a:pt x="6057" y="11701"/>
                  </a:cubicBezTo>
                  <a:cubicBezTo>
                    <a:pt x="12114" y="15620"/>
                    <a:pt x="18884" y="18827"/>
                    <a:pt x="25654" y="21677"/>
                  </a:cubicBezTo>
                  <a:cubicBezTo>
                    <a:pt x="27079" y="16333"/>
                    <a:pt x="21378" y="15977"/>
                    <a:pt x="19240" y="13126"/>
                  </a:cubicBezTo>
                  <a:cubicBezTo>
                    <a:pt x="18320" y="3920"/>
                    <a:pt x="14228" y="0"/>
                    <a:pt x="4915" y="0"/>
                  </a:cubicBezTo>
                  <a:close/>
                </a:path>
              </a:pathLst>
            </a:custGeom>
            <a:solidFill>
              <a:srgbClr val="21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1966150" y="1730700"/>
              <a:ext cx="703725" cy="329600"/>
            </a:xfrm>
            <a:custGeom>
              <a:avLst/>
              <a:gdLst/>
              <a:ahLst/>
              <a:cxnLst/>
              <a:rect l="l" t="t" r="r" b="b"/>
              <a:pathLst>
                <a:path w="28149" h="13184" extrusionOk="0">
                  <a:moveTo>
                    <a:pt x="4460" y="0"/>
                  </a:moveTo>
                  <a:cubicBezTo>
                    <a:pt x="2977" y="0"/>
                    <a:pt x="1485" y="117"/>
                    <a:pt x="1" y="357"/>
                  </a:cubicBezTo>
                  <a:lnTo>
                    <a:pt x="28148" y="13183"/>
                  </a:lnTo>
                  <a:cubicBezTo>
                    <a:pt x="23214" y="4857"/>
                    <a:pt x="14008" y="0"/>
                    <a:pt x="4460" y="0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3159750" y="2168025"/>
              <a:ext cx="418675" cy="328725"/>
            </a:xfrm>
            <a:custGeom>
              <a:avLst/>
              <a:gdLst/>
              <a:ahLst/>
              <a:cxnLst/>
              <a:rect l="l" t="t" r="r" b="b"/>
              <a:pathLst>
                <a:path w="16747" h="13149" extrusionOk="0">
                  <a:moveTo>
                    <a:pt x="2685" y="0"/>
                  </a:moveTo>
                  <a:cubicBezTo>
                    <a:pt x="1148" y="0"/>
                    <a:pt x="224" y="1560"/>
                    <a:pt x="0" y="4242"/>
                  </a:cubicBezTo>
                  <a:cubicBezTo>
                    <a:pt x="4988" y="7805"/>
                    <a:pt x="10689" y="11011"/>
                    <a:pt x="16746" y="13149"/>
                  </a:cubicBezTo>
                  <a:cubicBezTo>
                    <a:pt x="16034" y="9230"/>
                    <a:pt x="13896" y="6023"/>
                    <a:pt x="10689" y="3885"/>
                  </a:cubicBezTo>
                  <a:cubicBezTo>
                    <a:pt x="8908" y="3885"/>
                    <a:pt x="7126" y="2816"/>
                    <a:pt x="6057" y="1747"/>
                  </a:cubicBezTo>
                  <a:cubicBezTo>
                    <a:pt x="4729" y="552"/>
                    <a:pt x="3598" y="0"/>
                    <a:pt x="2685" y="0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1565325" y="2434375"/>
              <a:ext cx="472100" cy="267250"/>
            </a:xfrm>
            <a:custGeom>
              <a:avLst/>
              <a:gdLst/>
              <a:ahLst/>
              <a:cxnLst/>
              <a:rect l="l" t="t" r="r" b="b"/>
              <a:pathLst>
                <a:path w="18884" h="10690" extrusionOk="0">
                  <a:moveTo>
                    <a:pt x="1782" y="1"/>
                  </a:moveTo>
                  <a:lnTo>
                    <a:pt x="0" y="6414"/>
                  </a:lnTo>
                  <a:lnTo>
                    <a:pt x="1425" y="6414"/>
                  </a:lnTo>
                  <a:cubicBezTo>
                    <a:pt x="3207" y="7127"/>
                    <a:pt x="4276" y="8552"/>
                    <a:pt x="4276" y="10690"/>
                  </a:cubicBezTo>
                  <a:cubicBezTo>
                    <a:pt x="8124" y="7804"/>
                    <a:pt x="12838" y="6361"/>
                    <a:pt x="17378" y="6361"/>
                  </a:cubicBezTo>
                  <a:cubicBezTo>
                    <a:pt x="17883" y="6361"/>
                    <a:pt x="18385" y="6379"/>
                    <a:pt x="18884" y="6414"/>
                  </a:cubicBezTo>
                  <a:cubicBezTo>
                    <a:pt x="16390" y="2851"/>
                    <a:pt x="11402" y="4989"/>
                    <a:pt x="8195" y="2139"/>
                  </a:cubicBezTo>
                  <a:cubicBezTo>
                    <a:pt x="6770" y="2139"/>
                    <a:pt x="6770" y="714"/>
                    <a:pt x="6057" y="1"/>
                  </a:cubicBezTo>
                  <a:close/>
                </a:path>
              </a:pathLst>
            </a:custGeom>
            <a:solidFill>
              <a:srgbClr val="F7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2830175" y="2111325"/>
              <a:ext cx="276150" cy="153850"/>
            </a:xfrm>
            <a:custGeom>
              <a:avLst/>
              <a:gdLst/>
              <a:ahLst/>
              <a:cxnLst/>
              <a:rect l="l" t="t" r="r" b="b"/>
              <a:pathLst>
                <a:path w="11046" h="6154" extrusionOk="0">
                  <a:moveTo>
                    <a:pt x="2358" y="0"/>
                  </a:moveTo>
                  <a:cubicBezTo>
                    <a:pt x="1589" y="0"/>
                    <a:pt x="799" y="39"/>
                    <a:pt x="0" y="96"/>
                  </a:cubicBezTo>
                  <a:cubicBezTo>
                    <a:pt x="2851" y="2947"/>
                    <a:pt x="6770" y="5084"/>
                    <a:pt x="11046" y="6153"/>
                  </a:cubicBezTo>
                  <a:cubicBezTo>
                    <a:pt x="9849" y="1066"/>
                    <a:pt x="6390" y="0"/>
                    <a:pt x="2358" y="0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2669850" y="2032175"/>
              <a:ext cx="160350" cy="90475"/>
            </a:xfrm>
            <a:custGeom>
              <a:avLst/>
              <a:gdLst/>
              <a:ahLst/>
              <a:cxnLst/>
              <a:rect l="l" t="t" r="r" b="b"/>
              <a:pathLst>
                <a:path w="6414" h="3619" extrusionOk="0">
                  <a:moveTo>
                    <a:pt x="3380" y="1"/>
                  </a:moveTo>
                  <a:cubicBezTo>
                    <a:pt x="2406" y="1"/>
                    <a:pt x="1258" y="426"/>
                    <a:pt x="0" y="1124"/>
                  </a:cubicBezTo>
                  <a:cubicBezTo>
                    <a:pt x="1782" y="2906"/>
                    <a:pt x="3919" y="3619"/>
                    <a:pt x="6413" y="3619"/>
                  </a:cubicBezTo>
                  <a:cubicBezTo>
                    <a:pt x="5980" y="1020"/>
                    <a:pt x="4889" y="1"/>
                    <a:pt x="3380" y="1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1494050" y="1525825"/>
              <a:ext cx="169275" cy="44575"/>
            </a:xfrm>
            <a:custGeom>
              <a:avLst/>
              <a:gdLst/>
              <a:ahLst/>
              <a:cxnLst/>
              <a:rect l="l" t="t" r="r" b="b"/>
              <a:pathLst>
                <a:path w="6771" h="1783" extrusionOk="0">
                  <a:moveTo>
                    <a:pt x="1" y="1"/>
                  </a:moveTo>
                  <a:cubicBezTo>
                    <a:pt x="1070" y="1426"/>
                    <a:pt x="3208" y="1426"/>
                    <a:pt x="4989" y="1782"/>
                  </a:cubicBezTo>
                  <a:lnTo>
                    <a:pt x="6770" y="1"/>
                  </a:lnTo>
                  <a:close/>
                </a:path>
              </a:pathLst>
            </a:custGeom>
            <a:solidFill>
              <a:srgbClr val="2C6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5244075" y="3120250"/>
              <a:ext cx="26750" cy="20075"/>
            </a:xfrm>
            <a:custGeom>
              <a:avLst/>
              <a:gdLst/>
              <a:ahLst/>
              <a:cxnLst/>
              <a:rect l="l" t="t" r="r" b="b"/>
              <a:pathLst>
                <a:path w="1070" h="803" extrusionOk="0">
                  <a:moveTo>
                    <a:pt x="357" y="1"/>
                  </a:moveTo>
                  <a:lnTo>
                    <a:pt x="1" y="357"/>
                  </a:lnTo>
                  <a:cubicBezTo>
                    <a:pt x="179" y="713"/>
                    <a:pt x="446" y="802"/>
                    <a:pt x="669" y="802"/>
                  </a:cubicBezTo>
                  <a:cubicBezTo>
                    <a:pt x="892" y="802"/>
                    <a:pt x="1070" y="713"/>
                    <a:pt x="1070" y="713"/>
                  </a:cubicBezTo>
                  <a:cubicBezTo>
                    <a:pt x="1070" y="357"/>
                    <a:pt x="357" y="1"/>
                    <a:pt x="357" y="1"/>
                  </a:cubicBezTo>
                  <a:close/>
                </a:path>
              </a:pathLst>
            </a:custGeom>
            <a:solidFill>
              <a:srgbClr val="20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2571850" y="3013375"/>
              <a:ext cx="133650" cy="76975"/>
            </a:xfrm>
            <a:custGeom>
              <a:avLst/>
              <a:gdLst/>
              <a:ahLst/>
              <a:cxnLst/>
              <a:rect l="l" t="t" r="r" b="b"/>
              <a:pathLst>
                <a:path w="5346" h="3079" extrusionOk="0">
                  <a:moveTo>
                    <a:pt x="1" y="0"/>
                  </a:moveTo>
                  <a:cubicBezTo>
                    <a:pt x="1070" y="1069"/>
                    <a:pt x="2139" y="1782"/>
                    <a:pt x="3207" y="2494"/>
                  </a:cubicBezTo>
                  <a:cubicBezTo>
                    <a:pt x="3538" y="2824"/>
                    <a:pt x="4021" y="3078"/>
                    <a:pt x="4444" y="3078"/>
                  </a:cubicBezTo>
                  <a:cubicBezTo>
                    <a:pt x="4935" y="3078"/>
                    <a:pt x="5345" y="2738"/>
                    <a:pt x="5345" y="1782"/>
                  </a:cubicBezTo>
                  <a:cubicBezTo>
                    <a:pt x="5345" y="1425"/>
                    <a:pt x="4633" y="713"/>
                    <a:pt x="3920" y="713"/>
                  </a:cubicBezTo>
                  <a:cubicBezTo>
                    <a:pt x="2851" y="356"/>
                    <a:pt x="1426" y="0"/>
                    <a:pt x="1" y="0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1716750" y="1463475"/>
              <a:ext cx="65300" cy="72150"/>
            </a:xfrm>
            <a:custGeom>
              <a:avLst/>
              <a:gdLst/>
              <a:ahLst/>
              <a:cxnLst/>
              <a:rect l="l" t="t" r="r" b="b"/>
              <a:pathLst>
                <a:path w="2612" h="2886" extrusionOk="0">
                  <a:moveTo>
                    <a:pt x="2138" y="1"/>
                  </a:moveTo>
                  <a:lnTo>
                    <a:pt x="0" y="2495"/>
                  </a:lnTo>
                  <a:cubicBezTo>
                    <a:pt x="619" y="2770"/>
                    <a:pt x="1053" y="2886"/>
                    <a:pt x="1354" y="2886"/>
                  </a:cubicBezTo>
                  <a:cubicBezTo>
                    <a:pt x="2612" y="2886"/>
                    <a:pt x="1563" y="863"/>
                    <a:pt x="2138" y="1"/>
                  </a:cubicBezTo>
                  <a:close/>
                </a:path>
              </a:pathLst>
            </a:custGeom>
            <a:solidFill>
              <a:srgbClr val="2C6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2545125" y="1677250"/>
              <a:ext cx="26750" cy="26750"/>
            </a:xfrm>
            <a:custGeom>
              <a:avLst/>
              <a:gdLst/>
              <a:ahLst/>
              <a:cxnLst/>
              <a:rect l="l" t="t" r="r" b="b"/>
              <a:pathLst>
                <a:path w="1070" h="1070" extrusionOk="0">
                  <a:moveTo>
                    <a:pt x="1070" y="1"/>
                  </a:moveTo>
                  <a:lnTo>
                    <a:pt x="1070" y="1"/>
                  </a:lnTo>
                  <a:cubicBezTo>
                    <a:pt x="1" y="713"/>
                    <a:pt x="357" y="1070"/>
                    <a:pt x="357" y="1070"/>
                  </a:cubicBezTo>
                  <a:cubicBezTo>
                    <a:pt x="713" y="1070"/>
                    <a:pt x="1070" y="357"/>
                    <a:pt x="1070" y="1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4" name="Google Shape;1794;p2"/>
          <p:cNvGrpSpPr/>
          <p:nvPr/>
        </p:nvGrpSpPr>
        <p:grpSpPr>
          <a:xfrm rot="-4545087">
            <a:off x="-835505" y="4675117"/>
            <a:ext cx="3097440" cy="2309391"/>
            <a:chOff x="1341300" y="388150"/>
            <a:chExt cx="4862050" cy="4833400"/>
          </a:xfrm>
        </p:grpSpPr>
        <p:sp>
          <p:nvSpPr>
            <p:cNvPr id="1795" name="Google Shape;1795;p2"/>
            <p:cNvSpPr/>
            <p:nvPr/>
          </p:nvSpPr>
          <p:spPr>
            <a:xfrm>
              <a:off x="1937800" y="2763350"/>
              <a:ext cx="190500" cy="1585425"/>
            </a:xfrm>
            <a:custGeom>
              <a:avLst/>
              <a:gdLst/>
              <a:ahLst/>
              <a:cxnLst/>
              <a:rect l="l" t="t" r="r" b="b"/>
              <a:pathLst>
                <a:path w="7620" h="63417" extrusionOk="0">
                  <a:moveTo>
                    <a:pt x="531" y="1"/>
                  </a:moveTo>
                  <a:cubicBezTo>
                    <a:pt x="454" y="1"/>
                    <a:pt x="362" y="13"/>
                    <a:pt x="252" y="40"/>
                  </a:cubicBezTo>
                  <a:cubicBezTo>
                    <a:pt x="336" y="3640"/>
                    <a:pt x="85" y="7324"/>
                    <a:pt x="336" y="11008"/>
                  </a:cubicBezTo>
                  <a:cubicBezTo>
                    <a:pt x="671" y="15361"/>
                    <a:pt x="671" y="19798"/>
                    <a:pt x="336" y="24235"/>
                  </a:cubicBezTo>
                  <a:cubicBezTo>
                    <a:pt x="1" y="27249"/>
                    <a:pt x="1" y="30347"/>
                    <a:pt x="252" y="33445"/>
                  </a:cubicBezTo>
                  <a:cubicBezTo>
                    <a:pt x="754" y="37882"/>
                    <a:pt x="671" y="42319"/>
                    <a:pt x="1424" y="46840"/>
                  </a:cubicBezTo>
                  <a:cubicBezTo>
                    <a:pt x="1926" y="49854"/>
                    <a:pt x="2261" y="52868"/>
                    <a:pt x="3099" y="55798"/>
                  </a:cubicBezTo>
                  <a:cubicBezTo>
                    <a:pt x="4605" y="56551"/>
                    <a:pt x="3015" y="57891"/>
                    <a:pt x="3685" y="58812"/>
                  </a:cubicBezTo>
                  <a:cubicBezTo>
                    <a:pt x="3936" y="59649"/>
                    <a:pt x="4354" y="60570"/>
                    <a:pt x="4605" y="61323"/>
                  </a:cubicBezTo>
                  <a:cubicBezTo>
                    <a:pt x="4857" y="62077"/>
                    <a:pt x="4689" y="63081"/>
                    <a:pt x="5610" y="63416"/>
                  </a:cubicBezTo>
                  <a:cubicBezTo>
                    <a:pt x="5526" y="61993"/>
                    <a:pt x="7284" y="61909"/>
                    <a:pt x="7619" y="60821"/>
                  </a:cubicBezTo>
                  <a:lnTo>
                    <a:pt x="7619" y="60821"/>
                  </a:lnTo>
                  <a:cubicBezTo>
                    <a:pt x="7186" y="60883"/>
                    <a:pt x="6816" y="60916"/>
                    <a:pt x="6502" y="60916"/>
                  </a:cubicBezTo>
                  <a:cubicBezTo>
                    <a:pt x="5115" y="60916"/>
                    <a:pt x="4819" y="60267"/>
                    <a:pt x="5024" y="58560"/>
                  </a:cubicBezTo>
                  <a:lnTo>
                    <a:pt x="5024" y="58560"/>
                  </a:lnTo>
                  <a:lnTo>
                    <a:pt x="7619" y="59146"/>
                  </a:lnTo>
                  <a:cubicBezTo>
                    <a:pt x="7284" y="58644"/>
                    <a:pt x="7201" y="58058"/>
                    <a:pt x="6950" y="58058"/>
                  </a:cubicBezTo>
                  <a:cubicBezTo>
                    <a:pt x="5024" y="57807"/>
                    <a:pt x="5443" y="55379"/>
                    <a:pt x="3852" y="54793"/>
                  </a:cubicBezTo>
                  <a:cubicBezTo>
                    <a:pt x="3517" y="54626"/>
                    <a:pt x="3601" y="53705"/>
                    <a:pt x="4187" y="53286"/>
                  </a:cubicBezTo>
                  <a:lnTo>
                    <a:pt x="4689" y="52198"/>
                  </a:lnTo>
                  <a:cubicBezTo>
                    <a:pt x="2680" y="51444"/>
                    <a:pt x="5191" y="49854"/>
                    <a:pt x="4103" y="48849"/>
                  </a:cubicBezTo>
                  <a:cubicBezTo>
                    <a:pt x="3936" y="48682"/>
                    <a:pt x="4019" y="48430"/>
                    <a:pt x="4354" y="48347"/>
                  </a:cubicBezTo>
                  <a:cubicBezTo>
                    <a:pt x="6029" y="48012"/>
                    <a:pt x="4857" y="47426"/>
                    <a:pt x="4522" y="46756"/>
                  </a:cubicBezTo>
                  <a:cubicBezTo>
                    <a:pt x="4187" y="46086"/>
                    <a:pt x="2261" y="46003"/>
                    <a:pt x="3852" y="44579"/>
                  </a:cubicBezTo>
                  <a:cubicBezTo>
                    <a:pt x="4159" y="44272"/>
                    <a:pt x="3479" y="43471"/>
                    <a:pt x="2848" y="43471"/>
                  </a:cubicBezTo>
                  <a:cubicBezTo>
                    <a:pt x="2791" y="43471"/>
                    <a:pt x="2735" y="43477"/>
                    <a:pt x="2680" y="43491"/>
                  </a:cubicBezTo>
                  <a:cubicBezTo>
                    <a:pt x="2574" y="43519"/>
                    <a:pt x="2486" y="43532"/>
                    <a:pt x="2412" y="43532"/>
                  </a:cubicBezTo>
                  <a:cubicBezTo>
                    <a:pt x="1678" y="43532"/>
                    <a:pt x="2348" y="42278"/>
                    <a:pt x="1673" y="42278"/>
                  </a:cubicBezTo>
                  <a:cubicBezTo>
                    <a:pt x="1604" y="42278"/>
                    <a:pt x="1523" y="42291"/>
                    <a:pt x="1424" y="42319"/>
                  </a:cubicBezTo>
                  <a:cubicBezTo>
                    <a:pt x="1257" y="41733"/>
                    <a:pt x="1926" y="41733"/>
                    <a:pt x="2094" y="41482"/>
                  </a:cubicBezTo>
                  <a:cubicBezTo>
                    <a:pt x="2345" y="41231"/>
                    <a:pt x="2512" y="40979"/>
                    <a:pt x="2680" y="40728"/>
                  </a:cubicBezTo>
                  <a:cubicBezTo>
                    <a:pt x="3266" y="40561"/>
                    <a:pt x="4019" y="40896"/>
                    <a:pt x="4522" y="40058"/>
                  </a:cubicBezTo>
                  <a:cubicBezTo>
                    <a:pt x="3539" y="39322"/>
                    <a:pt x="3598" y="37544"/>
                    <a:pt x="1957" y="37544"/>
                  </a:cubicBezTo>
                  <a:cubicBezTo>
                    <a:pt x="1920" y="37544"/>
                    <a:pt x="1882" y="37545"/>
                    <a:pt x="1843" y="37547"/>
                  </a:cubicBezTo>
                  <a:cubicBezTo>
                    <a:pt x="1340" y="37547"/>
                    <a:pt x="1257" y="37128"/>
                    <a:pt x="1257" y="36626"/>
                  </a:cubicBezTo>
                  <a:cubicBezTo>
                    <a:pt x="1340" y="36040"/>
                    <a:pt x="1424" y="35454"/>
                    <a:pt x="1424" y="34952"/>
                  </a:cubicBezTo>
                  <a:cubicBezTo>
                    <a:pt x="2345" y="34784"/>
                    <a:pt x="3433" y="35119"/>
                    <a:pt x="4019" y="34031"/>
                  </a:cubicBezTo>
                  <a:cubicBezTo>
                    <a:pt x="3182" y="33445"/>
                    <a:pt x="2178" y="33947"/>
                    <a:pt x="1759" y="33445"/>
                  </a:cubicBezTo>
                  <a:cubicBezTo>
                    <a:pt x="1257" y="32859"/>
                    <a:pt x="922" y="32189"/>
                    <a:pt x="754" y="31352"/>
                  </a:cubicBezTo>
                  <a:cubicBezTo>
                    <a:pt x="671" y="30347"/>
                    <a:pt x="1759" y="30598"/>
                    <a:pt x="2345" y="30347"/>
                  </a:cubicBezTo>
                  <a:cubicBezTo>
                    <a:pt x="1675" y="28254"/>
                    <a:pt x="1592" y="28254"/>
                    <a:pt x="2345" y="26077"/>
                  </a:cubicBezTo>
                  <a:cubicBezTo>
                    <a:pt x="2596" y="25408"/>
                    <a:pt x="2680" y="24738"/>
                    <a:pt x="2512" y="24068"/>
                  </a:cubicBezTo>
                  <a:cubicBezTo>
                    <a:pt x="2429" y="23398"/>
                    <a:pt x="1173" y="22310"/>
                    <a:pt x="2931" y="21891"/>
                  </a:cubicBezTo>
                  <a:cubicBezTo>
                    <a:pt x="3182" y="21808"/>
                    <a:pt x="3182" y="21473"/>
                    <a:pt x="2764" y="21389"/>
                  </a:cubicBezTo>
                  <a:cubicBezTo>
                    <a:pt x="2261" y="21389"/>
                    <a:pt x="1759" y="21054"/>
                    <a:pt x="2261" y="20635"/>
                  </a:cubicBezTo>
                  <a:cubicBezTo>
                    <a:pt x="3350" y="19631"/>
                    <a:pt x="2261" y="18626"/>
                    <a:pt x="2261" y="17622"/>
                  </a:cubicBezTo>
                  <a:cubicBezTo>
                    <a:pt x="2345" y="16952"/>
                    <a:pt x="2847" y="16282"/>
                    <a:pt x="2261" y="15612"/>
                  </a:cubicBezTo>
                  <a:lnTo>
                    <a:pt x="1759" y="15110"/>
                  </a:lnTo>
                  <a:cubicBezTo>
                    <a:pt x="1675" y="15110"/>
                    <a:pt x="1675" y="15026"/>
                    <a:pt x="1592" y="14943"/>
                  </a:cubicBezTo>
                  <a:cubicBezTo>
                    <a:pt x="1592" y="14859"/>
                    <a:pt x="1592" y="14691"/>
                    <a:pt x="1759" y="14608"/>
                  </a:cubicBezTo>
                  <a:cubicBezTo>
                    <a:pt x="1759" y="13603"/>
                    <a:pt x="2178" y="12682"/>
                    <a:pt x="1759" y="11594"/>
                  </a:cubicBezTo>
                  <a:cubicBezTo>
                    <a:pt x="1592" y="11426"/>
                    <a:pt x="1424" y="11259"/>
                    <a:pt x="1257" y="11091"/>
                  </a:cubicBezTo>
                  <a:cubicBezTo>
                    <a:pt x="1089" y="10924"/>
                    <a:pt x="922" y="10757"/>
                    <a:pt x="754" y="10589"/>
                  </a:cubicBezTo>
                  <a:lnTo>
                    <a:pt x="1257" y="10087"/>
                  </a:lnTo>
                  <a:cubicBezTo>
                    <a:pt x="1340" y="9919"/>
                    <a:pt x="1592" y="9752"/>
                    <a:pt x="1759" y="9585"/>
                  </a:cubicBezTo>
                  <a:lnTo>
                    <a:pt x="1759" y="9082"/>
                  </a:lnTo>
                  <a:cubicBezTo>
                    <a:pt x="2010" y="8747"/>
                    <a:pt x="1675" y="8412"/>
                    <a:pt x="1759" y="8078"/>
                  </a:cubicBezTo>
                  <a:lnTo>
                    <a:pt x="1759" y="7575"/>
                  </a:lnTo>
                  <a:cubicBezTo>
                    <a:pt x="1508" y="7408"/>
                    <a:pt x="1424" y="7157"/>
                    <a:pt x="1257" y="7157"/>
                  </a:cubicBezTo>
                  <a:cubicBezTo>
                    <a:pt x="1089" y="6738"/>
                    <a:pt x="922" y="6403"/>
                    <a:pt x="754" y="6068"/>
                  </a:cubicBezTo>
                  <a:cubicBezTo>
                    <a:pt x="922" y="5901"/>
                    <a:pt x="1089" y="5733"/>
                    <a:pt x="1257" y="5566"/>
                  </a:cubicBezTo>
                  <a:lnTo>
                    <a:pt x="1257" y="5064"/>
                  </a:lnTo>
                  <a:cubicBezTo>
                    <a:pt x="1089" y="4896"/>
                    <a:pt x="922" y="4729"/>
                    <a:pt x="754" y="4561"/>
                  </a:cubicBezTo>
                  <a:cubicBezTo>
                    <a:pt x="671" y="3892"/>
                    <a:pt x="1089" y="3306"/>
                    <a:pt x="1759" y="3054"/>
                  </a:cubicBezTo>
                  <a:cubicBezTo>
                    <a:pt x="2094" y="2468"/>
                    <a:pt x="2094" y="1715"/>
                    <a:pt x="1759" y="1045"/>
                  </a:cubicBezTo>
                  <a:lnTo>
                    <a:pt x="1257" y="1045"/>
                  </a:lnTo>
                  <a:cubicBezTo>
                    <a:pt x="809" y="821"/>
                    <a:pt x="1159" y="1"/>
                    <a:pt x="531" y="1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2678725" y="3163675"/>
              <a:ext cx="171650" cy="420100"/>
            </a:xfrm>
            <a:custGeom>
              <a:avLst/>
              <a:gdLst/>
              <a:ahLst/>
              <a:cxnLst/>
              <a:rect l="l" t="t" r="r" b="b"/>
              <a:pathLst>
                <a:path w="6866" h="16804" extrusionOk="0">
                  <a:moveTo>
                    <a:pt x="3987" y="1"/>
                  </a:moveTo>
                  <a:cubicBezTo>
                    <a:pt x="3168" y="1"/>
                    <a:pt x="3063" y="968"/>
                    <a:pt x="2596" y="1357"/>
                  </a:cubicBezTo>
                  <a:cubicBezTo>
                    <a:pt x="2512" y="2111"/>
                    <a:pt x="2177" y="2781"/>
                    <a:pt x="1759" y="3367"/>
                  </a:cubicBezTo>
                  <a:cubicBezTo>
                    <a:pt x="1591" y="3534"/>
                    <a:pt x="1508" y="3702"/>
                    <a:pt x="1508" y="3869"/>
                  </a:cubicBezTo>
                  <a:cubicBezTo>
                    <a:pt x="335" y="4874"/>
                    <a:pt x="1" y="6548"/>
                    <a:pt x="670" y="7888"/>
                  </a:cubicBezTo>
                  <a:cubicBezTo>
                    <a:pt x="1005" y="8976"/>
                    <a:pt x="1173" y="10064"/>
                    <a:pt x="1173" y="11236"/>
                  </a:cubicBezTo>
                  <a:cubicBezTo>
                    <a:pt x="1256" y="13078"/>
                    <a:pt x="1508" y="14836"/>
                    <a:pt x="2094" y="16678"/>
                  </a:cubicBezTo>
                  <a:cubicBezTo>
                    <a:pt x="2177" y="16762"/>
                    <a:pt x="2282" y="16804"/>
                    <a:pt x="2387" y="16804"/>
                  </a:cubicBezTo>
                  <a:cubicBezTo>
                    <a:pt x="2491" y="16804"/>
                    <a:pt x="2596" y="16762"/>
                    <a:pt x="2680" y="16678"/>
                  </a:cubicBezTo>
                  <a:cubicBezTo>
                    <a:pt x="3123" y="16290"/>
                    <a:pt x="3493" y="15828"/>
                    <a:pt x="3960" y="15828"/>
                  </a:cubicBezTo>
                  <a:cubicBezTo>
                    <a:pt x="4198" y="15828"/>
                    <a:pt x="4462" y="15948"/>
                    <a:pt x="4773" y="16260"/>
                  </a:cubicBezTo>
                  <a:cubicBezTo>
                    <a:pt x="4874" y="16310"/>
                    <a:pt x="5038" y="16392"/>
                    <a:pt x="5169" y="16392"/>
                  </a:cubicBezTo>
                  <a:cubicBezTo>
                    <a:pt x="5254" y="16392"/>
                    <a:pt x="5326" y="16358"/>
                    <a:pt x="5359" y="16260"/>
                  </a:cubicBezTo>
                  <a:cubicBezTo>
                    <a:pt x="5777" y="15004"/>
                    <a:pt x="6866" y="13915"/>
                    <a:pt x="6531" y="12576"/>
                  </a:cubicBezTo>
                  <a:cubicBezTo>
                    <a:pt x="5861" y="10232"/>
                    <a:pt x="5359" y="7720"/>
                    <a:pt x="5191" y="5292"/>
                  </a:cubicBezTo>
                  <a:cubicBezTo>
                    <a:pt x="5107" y="4790"/>
                    <a:pt x="4689" y="4622"/>
                    <a:pt x="4270" y="4539"/>
                  </a:cubicBezTo>
                  <a:lnTo>
                    <a:pt x="4187" y="4539"/>
                  </a:lnTo>
                  <a:cubicBezTo>
                    <a:pt x="3935" y="4036"/>
                    <a:pt x="3935" y="3367"/>
                    <a:pt x="4187" y="2864"/>
                  </a:cubicBezTo>
                  <a:cubicBezTo>
                    <a:pt x="4605" y="1943"/>
                    <a:pt x="4605" y="939"/>
                    <a:pt x="4187" y="18"/>
                  </a:cubicBezTo>
                  <a:cubicBezTo>
                    <a:pt x="4116" y="6"/>
                    <a:pt x="4050" y="1"/>
                    <a:pt x="3987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2645250" y="3022175"/>
              <a:ext cx="154900" cy="422425"/>
            </a:xfrm>
            <a:custGeom>
              <a:avLst/>
              <a:gdLst/>
              <a:ahLst/>
              <a:cxnLst/>
              <a:rect l="l" t="t" r="r" b="b"/>
              <a:pathLst>
                <a:path w="6196" h="16897" extrusionOk="0">
                  <a:moveTo>
                    <a:pt x="3394" y="0"/>
                  </a:moveTo>
                  <a:cubicBezTo>
                    <a:pt x="3171" y="0"/>
                    <a:pt x="2935" y="93"/>
                    <a:pt x="2679" y="320"/>
                  </a:cubicBezTo>
                  <a:cubicBezTo>
                    <a:pt x="1926" y="990"/>
                    <a:pt x="1005" y="738"/>
                    <a:pt x="251" y="990"/>
                  </a:cubicBezTo>
                  <a:lnTo>
                    <a:pt x="0" y="1241"/>
                  </a:lnTo>
                  <a:cubicBezTo>
                    <a:pt x="84" y="4673"/>
                    <a:pt x="921" y="7938"/>
                    <a:pt x="1340" y="11371"/>
                  </a:cubicBezTo>
                  <a:cubicBezTo>
                    <a:pt x="1507" y="13213"/>
                    <a:pt x="1926" y="15055"/>
                    <a:pt x="2512" y="16896"/>
                  </a:cubicBezTo>
                  <a:cubicBezTo>
                    <a:pt x="3014" y="15975"/>
                    <a:pt x="3516" y="14971"/>
                    <a:pt x="2847" y="14050"/>
                  </a:cubicBezTo>
                  <a:cubicBezTo>
                    <a:pt x="1591" y="12459"/>
                    <a:pt x="2512" y="11120"/>
                    <a:pt x="3098" y="9696"/>
                  </a:cubicBezTo>
                  <a:cubicBezTo>
                    <a:pt x="2930" y="9613"/>
                    <a:pt x="2847" y="9445"/>
                    <a:pt x="2679" y="9278"/>
                  </a:cubicBezTo>
                  <a:cubicBezTo>
                    <a:pt x="2344" y="9027"/>
                    <a:pt x="2344" y="8608"/>
                    <a:pt x="2595" y="8357"/>
                  </a:cubicBezTo>
                  <a:cubicBezTo>
                    <a:pt x="3014" y="7855"/>
                    <a:pt x="3600" y="7687"/>
                    <a:pt x="4019" y="7185"/>
                  </a:cubicBezTo>
                  <a:cubicBezTo>
                    <a:pt x="4054" y="7188"/>
                    <a:pt x="4087" y="7189"/>
                    <a:pt x="4119" y="7189"/>
                  </a:cubicBezTo>
                  <a:cubicBezTo>
                    <a:pt x="5092" y="7189"/>
                    <a:pt x="4877" y="6002"/>
                    <a:pt x="5526" y="5678"/>
                  </a:cubicBezTo>
                  <a:cubicBezTo>
                    <a:pt x="5790" y="5018"/>
                    <a:pt x="5793" y="4461"/>
                    <a:pt x="5249" y="4461"/>
                  </a:cubicBezTo>
                  <a:cubicBezTo>
                    <a:pt x="5103" y="4461"/>
                    <a:pt x="4918" y="4501"/>
                    <a:pt x="4688" y="4590"/>
                  </a:cubicBezTo>
                  <a:cubicBezTo>
                    <a:pt x="4500" y="4684"/>
                    <a:pt x="4353" y="4722"/>
                    <a:pt x="4238" y="4722"/>
                  </a:cubicBezTo>
                  <a:cubicBezTo>
                    <a:pt x="3741" y="4722"/>
                    <a:pt x="3851" y="4004"/>
                    <a:pt x="3851" y="4004"/>
                  </a:cubicBezTo>
                  <a:cubicBezTo>
                    <a:pt x="4437" y="3585"/>
                    <a:pt x="4186" y="2497"/>
                    <a:pt x="4605" y="2329"/>
                  </a:cubicBezTo>
                  <a:cubicBezTo>
                    <a:pt x="6195" y="1659"/>
                    <a:pt x="4353" y="1241"/>
                    <a:pt x="4605" y="738"/>
                  </a:cubicBezTo>
                  <a:cubicBezTo>
                    <a:pt x="4217" y="351"/>
                    <a:pt x="3830" y="0"/>
                    <a:pt x="3394" y="0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2119900" y="4068275"/>
              <a:ext cx="188400" cy="368125"/>
            </a:xfrm>
            <a:custGeom>
              <a:avLst/>
              <a:gdLst/>
              <a:ahLst/>
              <a:cxnLst/>
              <a:rect l="l" t="t" r="r" b="b"/>
              <a:pathLst>
                <a:path w="7536" h="14725" extrusionOk="0">
                  <a:moveTo>
                    <a:pt x="7535" y="1"/>
                  </a:moveTo>
                  <a:lnTo>
                    <a:pt x="7535" y="1"/>
                  </a:lnTo>
                  <a:cubicBezTo>
                    <a:pt x="6865" y="1508"/>
                    <a:pt x="6531" y="3182"/>
                    <a:pt x="6531" y="4940"/>
                  </a:cubicBezTo>
                  <a:cubicBezTo>
                    <a:pt x="6363" y="7703"/>
                    <a:pt x="5359" y="8708"/>
                    <a:pt x="2512" y="9042"/>
                  </a:cubicBezTo>
                  <a:cubicBezTo>
                    <a:pt x="2177" y="9294"/>
                    <a:pt x="2177" y="9796"/>
                    <a:pt x="2512" y="10047"/>
                  </a:cubicBezTo>
                  <a:cubicBezTo>
                    <a:pt x="3349" y="10968"/>
                    <a:pt x="3517" y="12391"/>
                    <a:pt x="2680" y="13480"/>
                  </a:cubicBezTo>
                  <a:cubicBezTo>
                    <a:pt x="2462" y="13861"/>
                    <a:pt x="2217" y="13985"/>
                    <a:pt x="1958" y="13985"/>
                  </a:cubicBezTo>
                  <a:cubicBezTo>
                    <a:pt x="1471" y="13985"/>
                    <a:pt x="931" y="13548"/>
                    <a:pt x="414" y="13548"/>
                  </a:cubicBezTo>
                  <a:cubicBezTo>
                    <a:pt x="360" y="13548"/>
                    <a:pt x="306" y="13553"/>
                    <a:pt x="252" y="13563"/>
                  </a:cubicBezTo>
                  <a:lnTo>
                    <a:pt x="0" y="13563"/>
                  </a:lnTo>
                  <a:cubicBezTo>
                    <a:pt x="1052" y="14343"/>
                    <a:pt x="2130" y="14725"/>
                    <a:pt x="3081" y="14725"/>
                  </a:cubicBezTo>
                  <a:cubicBezTo>
                    <a:pt x="4477" y="14725"/>
                    <a:pt x="5596" y="13901"/>
                    <a:pt x="5945" y="12308"/>
                  </a:cubicBezTo>
                  <a:cubicBezTo>
                    <a:pt x="6949" y="8289"/>
                    <a:pt x="7452" y="4103"/>
                    <a:pt x="7535" y="1"/>
                  </a:cubicBezTo>
                  <a:close/>
                </a:path>
              </a:pathLst>
            </a:custGeom>
            <a:solidFill>
              <a:srgbClr val="74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2731050" y="3580625"/>
              <a:ext cx="87925" cy="191850"/>
            </a:xfrm>
            <a:custGeom>
              <a:avLst/>
              <a:gdLst/>
              <a:ahLst/>
              <a:cxnLst/>
              <a:rect l="l" t="t" r="r" b="b"/>
              <a:pathLst>
                <a:path w="3517" h="7674" extrusionOk="0">
                  <a:moveTo>
                    <a:pt x="1" y="0"/>
                  </a:moveTo>
                  <a:cubicBezTo>
                    <a:pt x="168" y="2512"/>
                    <a:pt x="503" y="5023"/>
                    <a:pt x="1173" y="7535"/>
                  </a:cubicBezTo>
                  <a:cubicBezTo>
                    <a:pt x="1222" y="7633"/>
                    <a:pt x="1328" y="7674"/>
                    <a:pt x="1458" y="7674"/>
                  </a:cubicBezTo>
                  <a:cubicBezTo>
                    <a:pt x="1551" y="7674"/>
                    <a:pt x="1655" y="7653"/>
                    <a:pt x="1759" y="7619"/>
                  </a:cubicBezTo>
                  <a:cubicBezTo>
                    <a:pt x="1926" y="7367"/>
                    <a:pt x="2094" y="7116"/>
                    <a:pt x="2177" y="6781"/>
                  </a:cubicBezTo>
                  <a:cubicBezTo>
                    <a:pt x="2261" y="6363"/>
                    <a:pt x="2428" y="6028"/>
                    <a:pt x="2680" y="5693"/>
                  </a:cubicBezTo>
                  <a:cubicBezTo>
                    <a:pt x="3014" y="5191"/>
                    <a:pt x="3517" y="4688"/>
                    <a:pt x="3182" y="4019"/>
                  </a:cubicBezTo>
                  <a:cubicBezTo>
                    <a:pt x="3121" y="2865"/>
                    <a:pt x="2576" y="2416"/>
                    <a:pt x="1770" y="2416"/>
                  </a:cubicBezTo>
                  <a:cubicBezTo>
                    <a:pt x="1465" y="2416"/>
                    <a:pt x="1122" y="2480"/>
                    <a:pt x="754" y="2595"/>
                  </a:cubicBezTo>
                  <a:cubicBezTo>
                    <a:pt x="670" y="1507"/>
                    <a:pt x="1424" y="1172"/>
                    <a:pt x="1675" y="502"/>
                  </a:cubicBezTo>
                  <a:cubicBezTo>
                    <a:pt x="1340" y="168"/>
                    <a:pt x="921" y="335"/>
                    <a:pt x="67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2622225" y="2863250"/>
              <a:ext cx="87925" cy="189950"/>
            </a:xfrm>
            <a:custGeom>
              <a:avLst/>
              <a:gdLst/>
              <a:ahLst/>
              <a:cxnLst/>
              <a:rect l="l" t="t" r="r" b="b"/>
              <a:pathLst>
                <a:path w="3517" h="7598" extrusionOk="0">
                  <a:moveTo>
                    <a:pt x="1072" y="0"/>
                  </a:moveTo>
                  <a:cubicBezTo>
                    <a:pt x="644" y="0"/>
                    <a:pt x="251" y="189"/>
                    <a:pt x="0" y="565"/>
                  </a:cubicBezTo>
                  <a:cubicBezTo>
                    <a:pt x="84" y="2909"/>
                    <a:pt x="419" y="5254"/>
                    <a:pt x="921" y="7598"/>
                  </a:cubicBezTo>
                  <a:lnTo>
                    <a:pt x="1089" y="7514"/>
                  </a:lnTo>
                  <a:cubicBezTo>
                    <a:pt x="3014" y="5589"/>
                    <a:pt x="1926" y="2658"/>
                    <a:pt x="3516" y="565"/>
                  </a:cubicBezTo>
                  <a:cubicBezTo>
                    <a:pt x="2763" y="565"/>
                    <a:pt x="2093" y="398"/>
                    <a:pt x="1507" y="63"/>
                  </a:cubicBezTo>
                  <a:cubicBezTo>
                    <a:pt x="1361" y="21"/>
                    <a:pt x="1214" y="0"/>
                    <a:pt x="1072" y="0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2806400" y="4080850"/>
              <a:ext cx="102575" cy="154075"/>
            </a:xfrm>
            <a:custGeom>
              <a:avLst/>
              <a:gdLst/>
              <a:ahLst/>
              <a:cxnLst/>
              <a:rect l="l" t="t" r="r" b="b"/>
              <a:pathLst>
                <a:path w="4103" h="6163" extrusionOk="0">
                  <a:moveTo>
                    <a:pt x="2680" y="0"/>
                  </a:moveTo>
                  <a:cubicBezTo>
                    <a:pt x="2345" y="335"/>
                    <a:pt x="2428" y="754"/>
                    <a:pt x="2177" y="1005"/>
                  </a:cubicBezTo>
                  <a:lnTo>
                    <a:pt x="1675" y="1005"/>
                  </a:lnTo>
                  <a:cubicBezTo>
                    <a:pt x="1507" y="1842"/>
                    <a:pt x="503" y="1842"/>
                    <a:pt x="252" y="2512"/>
                  </a:cubicBezTo>
                  <a:cubicBezTo>
                    <a:pt x="0" y="3600"/>
                    <a:pt x="754" y="4437"/>
                    <a:pt x="754" y="5526"/>
                  </a:cubicBezTo>
                  <a:cubicBezTo>
                    <a:pt x="935" y="5888"/>
                    <a:pt x="1116" y="6163"/>
                    <a:pt x="1422" y="6163"/>
                  </a:cubicBezTo>
                  <a:cubicBezTo>
                    <a:pt x="1541" y="6163"/>
                    <a:pt x="1679" y="6121"/>
                    <a:pt x="1842" y="6028"/>
                  </a:cubicBezTo>
                  <a:cubicBezTo>
                    <a:pt x="2596" y="5358"/>
                    <a:pt x="2261" y="3767"/>
                    <a:pt x="3852" y="3767"/>
                  </a:cubicBezTo>
                  <a:cubicBezTo>
                    <a:pt x="3935" y="3767"/>
                    <a:pt x="4103" y="2595"/>
                    <a:pt x="3684" y="2009"/>
                  </a:cubicBezTo>
                  <a:cubicBezTo>
                    <a:pt x="3852" y="1172"/>
                    <a:pt x="3433" y="335"/>
                    <a:pt x="2680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2758250" y="3766900"/>
              <a:ext cx="77475" cy="190475"/>
            </a:xfrm>
            <a:custGeom>
              <a:avLst/>
              <a:gdLst/>
              <a:ahLst/>
              <a:cxnLst/>
              <a:rect l="l" t="t" r="r" b="b"/>
              <a:pathLst>
                <a:path w="3099" h="7619" extrusionOk="0">
                  <a:moveTo>
                    <a:pt x="1" y="0"/>
                  </a:moveTo>
                  <a:cubicBezTo>
                    <a:pt x="336" y="2595"/>
                    <a:pt x="671" y="5107"/>
                    <a:pt x="922" y="7619"/>
                  </a:cubicBezTo>
                  <a:lnTo>
                    <a:pt x="1173" y="7619"/>
                  </a:lnTo>
                  <a:cubicBezTo>
                    <a:pt x="2429" y="7033"/>
                    <a:pt x="1257" y="5777"/>
                    <a:pt x="2010" y="5023"/>
                  </a:cubicBezTo>
                  <a:lnTo>
                    <a:pt x="2513" y="4521"/>
                  </a:lnTo>
                  <a:cubicBezTo>
                    <a:pt x="3099" y="3935"/>
                    <a:pt x="2178" y="3265"/>
                    <a:pt x="2680" y="2595"/>
                  </a:cubicBezTo>
                  <a:cubicBezTo>
                    <a:pt x="2429" y="2093"/>
                    <a:pt x="1843" y="1675"/>
                    <a:pt x="1592" y="1172"/>
                  </a:cubicBezTo>
                  <a:cubicBezTo>
                    <a:pt x="1340" y="670"/>
                    <a:pt x="1173" y="168"/>
                    <a:pt x="587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2297800" y="3314800"/>
              <a:ext cx="48175" cy="226075"/>
            </a:xfrm>
            <a:custGeom>
              <a:avLst/>
              <a:gdLst/>
              <a:ahLst/>
              <a:cxnLst/>
              <a:rect l="l" t="t" r="r" b="b"/>
              <a:pathLst>
                <a:path w="1927" h="9043" extrusionOk="0">
                  <a:moveTo>
                    <a:pt x="922" y="1"/>
                  </a:moveTo>
                  <a:cubicBezTo>
                    <a:pt x="1" y="2763"/>
                    <a:pt x="922" y="5526"/>
                    <a:pt x="587" y="8289"/>
                  </a:cubicBezTo>
                  <a:cubicBezTo>
                    <a:pt x="587" y="8708"/>
                    <a:pt x="1005" y="8875"/>
                    <a:pt x="1424" y="9042"/>
                  </a:cubicBezTo>
                  <a:cubicBezTo>
                    <a:pt x="1926" y="7033"/>
                    <a:pt x="1340" y="4940"/>
                    <a:pt x="1340" y="2931"/>
                  </a:cubicBezTo>
                  <a:cubicBezTo>
                    <a:pt x="1340" y="1926"/>
                    <a:pt x="1675" y="922"/>
                    <a:pt x="922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2603375" y="2714125"/>
              <a:ext cx="67000" cy="163275"/>
            </a:xfrm>
            <a:custGeom>
              <a:avLst/>
              <a:gdLst/>
              <a:ahLst/>
              <a:cxnLst/>
              <a:rect l="l" t="t" r="r" b="b"/>
              <a:pathLst>
                <a:path w="2680" h="6531" extrusionOk="0">
                  <a:moveTo>
                    <a:pt x="168" y="0"/>
                  </a:moveTo>
                  <a:cubicBezTo>
                    <a:pt x="1" y="2177"/>
                    <a:pt x="168" y="4354"/>
                    <a:pt x="754" y="6530"/>
                  </a:cubicBezTo>
                  <a:cubicBezTo>
                    <a:pt x="1340" y="6447"/>
                    <a:pt x="1926" y="6530"/>
                    <a:pt x="2261" y="6028"/>
                  </a:cubicBezTo>
                  <a:cubicBezTo>
                    <a:pt x="2680" y="3768"/>
                    <a:pt x="1508" y="1926"/>
                    <a:pt x="754" y="0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2783375" y="3951325"/>
              <a:ext cx="60725" cy="169300"/>
            </a:xfrm>
            <a:custGeom>
              <a:avLst/>
              <a:gdLst/>
              <a:ahLst/>
              <a:cxnLst/>
              <a:rect l="l" t="t" r="r" b="b"/>
              <a:pathLst>
                <a:path w="2429" h="6772" extrusionOk="0">
                  <a:moveTo>
                    <a:pt x="789" y="0"/>
                  </a:moveTo>
                  <a:cubicBezTo>
                    <a:pt x="610" y="0"/>
                    <a:pt x="405" y="23"/>
                    <a:pt x="168" y="74"/>
                  </a:cubicBezTo>
                  <a:lnTo>
                    <a:pt x="1" y="242"/>
                  </a:lnTo>
                  <a:cubicBezTo>
                    <a:pt x="335" y="2418"/>
                    <a:pt x="670" y="4595"/>
                    <a:pt x="1005" y="6772"/>
                  </a:cubicBezTo>
                  <a:cubicBezTo>
                    <a:pt x="1089" y="6604"/>
                    <a:pt x="1089" y="6353"/>
                    <a:pt x="1173" y="6186"/>
                  </a:cubicBezTo>
                  <a:cubicBezTo>
                    <a:pt x="1256" y="5181"/>
                    <a:pt x="2010" y="4428"/>
                    <a:pt x="2345" y="3423"/>
                  </a:cubicBezTo>
                  <a:cubicBezTo>
                    <a:pt x="2428" y="3172"/>
                    <a:pt x="2428" y="2921"/>
                    <a:pt x="2428" y="2753"/>
                  </a:cubicBezTo>
                  <a:cubicBezTo>
                    <a:pt x="1826" y="1850"/>
                    <a:pt x="2374" y="0"/>
                    <a:pt x="789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823150" y="4218975"/>
              <a:ext cx="46075" cy="127700"/>
            </a:xfrm>
            <a:custGeom>
              <a:avLst/>
              <a:gdLst/>
              <a:ahLst/>
              <a:cxnLst/>
              <a:rect l="l" t="t" r="r" b="b"/>
              <a:pathLst>
                <a:path w="1843" h="5108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759"/>
                    <a:pt x="335" y="3433"/>
                    <a:pt x="921" y="5107"/>
                  </a:cubicBezTo>
                  <a:cubicBezTo>
                    <a:pt x="1423" y="3768"/>
                    <a:pt x="1842" y="2345"/>
                    <a:pt x="921" y="1005"/>
                  </a:cubicBezTo>
                  <a:cubicBezTo>
                    <a:pt x="1005" y="1005"/>
                    <a:pt x="1005" y="921"/>
                    <a:pt x="1089" y="838"/>
                  </a:cubicBezTo>
                  <a:cubicBezTo>
                    <a:pt x="1172" y="754"/>
                    <a:pt x="1089" y="670"/>
                    <a:pt x="921" y="58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8BB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2011075" y="41582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251" y="1"/>
                  </a:moveTo>
                  <a:lnTo>
                    <a:pt x="251" y="1"/>
                  </a:lnTo>
                  <a:cubicBezTo>
                    <a:pt x="586" y="922"/>
                    <a:pt x="0" y="2094"/>
                    <a:pt x="837" y="3015"/>
                  </a:cubicBezTo>
                  <a:cubicBezTo>
                    <a:pt x="1005" y="2596"/>
                    <a:pt x="1088" y="2177"/>
                    <a:pt x="1256" y="1843"/>
                  </a:cubicBezTo>
                  <a:cubicBezTo>
                    <a:pt x="1842" y="503"/>
                    <a:pt x="1842" y="503"/>
                    <a:pt x="251" y="1"/>
                  </a:cubicBezTo>
                  <a:close/>
                </a:path>
              </a:pathLst>
            </a:custGeom>
            <a:solidFill>
              <a:srgbClr val="86A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2304075" y="3540850"/>
              <a:ext cx="50275" cy="87925"/>
            </a:xfrm>
            <a:custGeom>
              <a:avLst/>
              <a:gdLst/>
              <a:ahLst/>
              <a:cxnLst/>
              <a:rect l="l" t="t" r="r" b="b"/>
              <a:pathLst>
                <a:path w="2011" h="3517" extrusionOk="0">
                  <a:moveTo>
                    <a:pt x="1173" y="0"/>
                  </a:moveTo>
                  <a:cubicBezTo>
                    <a:pt x="1005" y="1173"/>
                    <a:pt x="1" y="2345"/>
                    <a:pt x="1173" y="3517"/>
                  </a:cubicBezTo>
                  <a:cubicBezTo>
                    <a:pt x="1340" y="2345"/>
                    <a:pt x="2010" y="1173"/>
                    <a:pt x="1173" y="0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2808500" y="4105950"/>
              <a:ext cx="58625" cy="43975"/>
            </a:xfrm>
            <a:custGeom>
              <a:avLst/>
              <a:gdLst/>
              <a:ahLst/>
              <a:cxnLst/>
              <a:rect l="l" t="t" r="r" b="b"/>
              <a:pathLst>
                <a:path w="2345" h="1759" extrusionOk="0">
                  <a:moveTo>
                    <a:pt x="1591" y="1"/>
                  </a:moveTo>
                  <a:lnTo>
                    <a:pt x="0" y="587"/>
                  </a:lnTo>
                  <a:cubicBezTo>
                    <a:pt x="0" y="838"/>
                    <a:pt x="84" y="1173"/>
                    <a:pt x="84" y="1508"/>
                  </a:cubicBezTo>
                  <a:cubicBezTo>
                    <a:pt x="670" y="1173"/>
                    <a:pt x="2344" y="1759"/>
                    <a:pt x="159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2310350" y="32771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420" y="1"/>
                  </a:moveTo>
                  <a:cubicBezTo>
                    <a:pt x="1" y="252"/>
                    <a:pt x="85" y="419"/>
                    <a:pt x="420" y="503"/>
                  </a:cubicBezTo>
                  <a:cubicBezTo>
                    <a:pt x="420" y="336"/>
                    <a:pt x="420" y="168"/>
                    <a:pt x="420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2785475" y="2596225"/>
              <a:ext cx="108850" cy="440425"/>
            </a:xfrm>
            <a:custGeom>
              <a:avLst/>
              <a:gdLst/>
              <a:ahLst/>
              <a:cxnLst/>
              <a:rect l="l" t="t" r="r" b="b"/>
              <a:pathLst>
                <a:path w="4354" h="17617" extrusionOk="0">
                  <a:moveTo>
                    <a:pt x="1214" y="1"/>
                  </a:moveTo>
                  <a:cubicBezTo>
                    <a:pt x="910" y="1"/>
                    <a:pt x="595" y="277"/>
                    <a:pt x="251" y="1033"/>
                  </a:cubicBezTo>
                  <a:cubicBezTo>
                    <a:pt x="586" y="1033"/>
                    <a:pt x="168" y="1116"/>
                    <a:pt x="251" y="1200"/>
                  </a:cubicBezTo>
                  <a:cubicBezTo>
                    <a:pt x="335" y="1367"/>
                    <a:pt x="419" y="1367"/>
                    <a:pt x="251" y="1451"/>
                  </a:cubicBezTo>
                  <a:cubicBezTo>
                    <a:pt x="168" y="1451"/>
                    <a:pt x="0" y="1535"/>
                    <a:pt x="0" y="1619"/>
                  </a:cubicBezTo>
                  <a:lnTo>
                    <a:pt x="0" y="2707"/>
                  </a:lnTo>
                  <a:cubicBezTo>
                    <a:pt x="754" y="3795"/>
                    <a:pt x="335" y="4967"/>
                    <a:pt x="419" y="6223"/>
                  </a:cubicBezTo>
                  <a:cubicBezTo>
                    <a:pt x="335" y="8567"/>
                    <a:pt x="921" y="10911"/>
                    <a:pt x="1005" y="13256"/>
                  </a:cubicBezTo>
                  <a:cubicBezTo>
                    <a:pt x="1172" y="14595"/>
                    <a:pt x="1675" y="15851"/>
                    <a:pt x="2261" y="17107"/>
                  </a:cubicBezTo>
                  <a:cubicBezTo>
                    <a:pt x="2471" y="17457"/>
                    <a:pt x="2813" y="17617"/>
                    <a:pt x="3152" y="17617"/>
                  </a:cubicBezTo>
                  <a:cubicBezTo>
                    <a:pt x="3623" y="17617"/>
                    <a:pt x="4089" y="17308"/>
                    <a:pt x="4186" y="16772"/>
                  </a:cubicBezTo>
                  <a:cubicBezTo>
                    <a:pt x="4354" y="16186"/>
                    <a:pt x="4270" y="15600"/>
                    <a:pt x="4019" y="15097"/>
                  </a:cubicBezTo>
                  <a:cubicBezTo>
                    <a:pt x="3684" y="11665"/>
                    <a:pt x="3349" y="8149"/>
                    <a:pt x="3014" y="4632"/>
                  </a:cubicBezTo>
                  <a:cubicBezTo>
                    <a:pt x="1842" y="3628"/>
                    <a:pt x="2930" y="2288"/>
                    <a:pt x="2512" y="1116"/>
                  </a:cubicBezTo>
                  <a:cubicBezTo>
                    <a:pt x="2067" y="573"/>
                    <a:pt x="1652" y="1"/>
                    <a:pt x="1214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2810575" y="2927600"/>
              <a:ext cx="104675" cy="374675"/>
            </a:xfrm>
            <a:custGeom>
              <a:avLst/>
              <a:gdLst/>
              <a:ahLst/>
              <a:cxnLst/>
              <a:rect l="l" t="t" r="r" b="b"/>
              <a:pathLst>
                <a:path w="4187" h="14987" extrusionOk="0">
                  <a:moveTo>
                    <a:pt x="1" y="1"/>
                  </a:moveTo>
                  <a:cubicBezTo>
                    <a:pt x="420" y="3266"/>
                    <a:pt x="671" y="6614"/>
                    <a:pt x="1257" y="9880"/>
                  </a:cubicBezTo>
                  <a:cubicBezTo>
                    <a:pt x="1508" y="11554"/>
                    <a:pt x="1257" y="13396"/>
                    <a:pt x="2010" y="14986"/>
                  </a:cubicBezTo>
                  <a:cubicBezTo>
                    <a:pt x="2931" y="14317"/>
                    <a:pt x="2094" y="13479"/>
                    <a:pt x="2010" y="12810"/>
                  </a:cubicBezTo>
                  <a:cubicBezTo>
                    <a:pt x="1843" y="11052"/>
                    <a:pt x="2345" y="10466"/>
                    <a:pt x="4019" y="10466"/>
                  </a:cubicBezTo>
                  <a:cubicBezTo>
                    <a:pt x="4187" y="7787"/>
                    <a:pt x="3015" y="5191"/>
                    <a:pt x="3350" y="2512"/>
                  </a:cubicBezTo>
                  <a:cubicBezTo>
                    <a:pt x="3433" y="2345"/>
                    <a:pt x="3099" y="2094"/>
                    <a:pt x="3015" y="1926"/>
                  </a:cubicBezTo>
                  <a:cubicBezTo>
                    <a:pt x="2931" y="2428"/>
                    <a:pt x="3015" y="2931"/>
                    <a:pt x="2931" y="3349"/>
                  </a:cubicBezTo>
                  <a:cubicBezTo>
                    <a:pt x="2931" y="3684"/>
                    <a:pt x="2680" y="4019"/>
                    <a:pt x="2345" y="4103"/>
                  </a:cubicBezTo>
                  <a:cubicBezTo>
                    <a:pt x="2267" y="4129"/>
                    <a:pt x="2198" y="4141"/>
                    <a:pt x="2135" y="4141"/>
                  </a:cubicBezTo>
                  <a:cubicBezTo>
                    <a:pt x="1791" y="4141"/>
                    <a:pt x="1649" y="3787"/>
                    <a:pt x="1508" y="34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825225" y="2624125"/>
              <a:ext cx="44000" cy="90025"/>
            </a:xfrm>
            <a:custGeom>
              <a:avLst/>
              <a:gdLst/>
              <a:ahLst/>
              <a:cxnLst/>
              <a:rect l="l" t="t" r="r" b="b"/>
              <a:pathLst>
                <a:path w="1760" h="3601" extrusionOk="0">
                  <a:moveTo>
                    <a:pt x="922" y="0"/>
                  </a:moveTo>
                  <a:cubicBezTo>
                    <a:pt x="754" y="503"/>
                    <a:pt x="587" y="921"/>
                    <a:pt x="420" y="1340"/>
                  </a:cubicBezTo>
                  <a:cubicBezTo>
                    <a:pt x="85" y="2344"/>
                    <a:pt x="1" y="3265"/>
                    <a:pt x="1340" y="3600"/>
                  </a:cubicBezTo>
                  <a:cubicBezTo>
                    <a:pt x="1173" y="2428"/>
                    <a:pt x="1759" y="1089"/>
                    <a:pt x="922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2061450" y="3013300"/>
              <a:ext cx="110800" cy="833975"/>
            </a:xfrm>
            <a:custGeom>
              <a:avLst/>
              <a:gdLst/>
              <a:ahLst/>
              <a:cxnLst/>
              <a:rect l="l" t="t" r="r" b="b"/>
              <a:pathLst>
                <a:path w="4432" h="33359" extrusionOk="0">
                  <a:moveTo>
                    <a:pt x="1193" y="1"/>
                  </a:moveTo>
                  <a:cubicBezTo>
                    <a:pt x="0" y="1"/>
                    <a:pt x="78" y="1043"/>
                    <a:pt x="78" y="1931"/>
                  </a:cubicBezTo>
                  <a:cubicBezTo>
                    <a:pt x="78" y="3270"/>
                    <a:pt x="78" y="4693"/>
                    <a:pt x="245" y="6117"/>
                  </a:cubicBezTo>
                  <a:cubicBezTo>
                    <a:pt x="999" y="7372"/>
                    <a:pt x="162" y="8879"/>
                    <a:pt x="748" y="10219"/>
                  </a:cubicBezTo>
                  <a:cubicBezTo>
                    <a:pt x="748" y="12061"/>
                    <a:pt x="748" y="13986"/>
                    <a:pt x="915" y="15912"/>
                  </a:cubicBezTo>
                  <a:cubicBezTo>
                    <a:pt x="1501" y="20265"/>
                    <a:pt x="1752" y="24619"/>
                    <a:pt x="1836" y="28972"/>
                  </a:cubicBezTo>
                  <a:cubicBezTo>
                    <a:pt x="1752" y="30395"/>
                    <a:pt x="1920" y="31819"/>
                    <a:pt x="2338" y="33158"/>
                  </a:cubicBezTo>
                  <a:cubicBezTo>
                    <a:pt x="2400" y="33281"/>
                    <a:pt x="2551" y="33358"/>
                    <a:pt x="2726" y="33358"/>
                  </a:cubicBezTo>
                  <a:cubicBezTo>
                    <a:pt x="2790" y="33358"/>
                    <a:pt x="2857" y="33348"/>
                    <a:pt x="2925" y="33325"/>
                  </a:cubicBezTo>
                  <a:cubicBezTo>
                    <a:pt x="3384" y="32866"/>
                    <a:pt x="3072" y="31704"/>
                    <a:pt x="4045" y="31704"/>
                  </a:cubicBezTo>
                  <a:cubicBezTo>
                    <a:pt x="4134" y="31704"/>
                    <a:pt x="4235" y="31714"/>
                    <a:pt x="4348" y="31735"/>
                  </a:cubicBezTo>
                  <a:cubicBezTo>
                    <a:pt x="4431" y="28637"/>
                    <a:pt x="4431" y="25623"/>
                    <a:pt x="4180" y="22526"/>
                  </a:cubicBezTo>
                  <a:cubicBezTo>
                    <a:pt x="3678" y="18675"/>
                    <a:pt x="4013" y="14823"/>
                    <a:pt x="3762" y="11056"/>
                  </a:cubicBezTo>
                  <a:cubicBezTo>
                    <a:pt x="3845" y="10219"/>
                    <a:pt x="3678" y="9382"/>
                    <a:pt x="3259" y="8628"/>
                  </a:cubicBezTo>
                  <a:cubicBezTo>
                    <a:pt x="2422" y="6535"/>
                    <a:pt x="2171" y="4275"/>
                    <a:pt x="2506" y="2098"/>
                  </a:cubicBezTo>
                  <a:cubicBezTo>
                    <a:pt x="2673" y="1093"/>
                    <a:pt x="2757" y="89"/>
                    <a:pt x="1334" y="5"/>
                  </a:cubicBezTo>
                  <a:cubicBezTo>
                    <a:pt x="1285" y="2"/>
                    <a:pt x="1238" y="1"/>
                    <a:pt x="1193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2111525" y="3842250"/>
              <a:ext cx="79550" cy="397150"/>
            </a:xfrm>
            <a:custGeom>
              <a:avLst/>
              <a:gdLst/>
              <a:ahLst/>
              <a:cxnLst/>
              <a:rect l="l" t="t" r="r" b="b"/>
              <a:pathLst>
                <a:path w="3182" h="15886" extrusionOk="0">
                  <a:moveTo>
                    <a:pt x="335" y="0"/>
                  </a:moveTo>
                  <a:cubicBezTo>
                    <a:pt x="419" y="1172"/>
                    <a:pt x="419" y="2344"/>
                    <a:pt x="419" y="3516"/>
                  </a:cubicBezTo>
                  <a:cubicBezTo>
                    <a:pt x="335" y="4688"/>
                    <a:pt x="1" y="5944"/>
                    <a:pt x="838" y="7116"/>
                  </a:cubicBezTo>
                  <a:cubicBezTo>
                    <a:pt x="1424" y="6614"/>
                    <a:pt x="1508" y="5860"/>
                    <a:pt x="2010" y="4856"/>
                  </a:cubicBezTo>
                  <a:lnTo>
                    <a:pt x="2010" y="4856"/>
                  </a:lnTo>
                  <a:cubicBezTo>
                    <a:pt x="1759" y="5944"/>
                    <a:pt x="1842" y="6865"/>
                    <a:pt x="838" y="7116"/>
                  </a:cubicBezTo>
                  <a:cubicBezTo>
                    <a:pt x="670" y="9125"/>
                    <a:pt x="1591" y="11135"/>
                    <a:pt x="1173" y="13144"/>
                  </a:cubicBezTo>
                  <a:cubicBezTo>
                    <a:pt x="1089" y="13981"/>
                    <a:pt x="1089" y="14818"/>
                    <a:pt x="1340" y="15572"/>
                  </a:cubicBezTo>
                  <a:cubicBezTo>
                    <a:pt x="1549" y="15781"/>
                    <a:pt x="1821" y="15886"/>
                    <a:pt x="2094" y="15886"/>
                  </a:cubicBezTo>
                  <a:cubicBezTo>
                    <a:pt x="2366" y="15886"/>
                    <a:pt x="2638" y="15781"/>
                    <a:pt x="2847" y="15572"/>
                  </a:cubicBezTo>
                  <a:cubicBezTo>
                    <a:pt x="3015" y="15404"/>
                    <a:pt x="3182" y="15153"/>
                    <a:pt x="3182" y="14986"/>
                  </a:cubicBezTo>
                  <a:cubicBezTo>
                    <a:pt x="2847" y="11721"/>
                    <a:pt x="3098" y="8539"/>
                    <a:pt x="2763" y="5274"/>
                  </a:cubicBezTo>
                  <a:cubicBezTo>
                    <a:pt x="2680" y="3684"/>
                    <a:pt x="3182" y="2009"/>
                    <a:pt x="2345" y="502"/>
                  </a:cubicBezTo>
                  <a:cubicBezTo>
                    <a:pt x="2177" y="586"/>
                    <a:pt x="2094" y="670"/>
                    <a:pt x="2010" y="837"/>
                  </a:cubicBezTo>
                  <a:cubicBezTo>
                    <a:pt x="2010" y="921"/>
                    <a:pt x="1926" y="921"/>
                    <a:pt x="1842" y="1005"/>
                  </a:cubicBezTo>
                  <a:lnTo>
                    <a:pt x="1759" y="837"/>
                  </a:lnTo>
                  <a:cubicBezTo>
                    <a:pt x="1508" y="502"/>
                    <a:pt x="1173" y="251"/>
                    <a:pt x="838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2036175" y="2812500"/>
              <a:ext cx="113050" cy="414425"/>
            </a:xfrm>
            <a:custGeom>
              <a:avLst/>
              <a:gdLst/>
              <a:ahLst/>
              <a:cxnLst/>
              <a:rect l="l" t="t" r="r" b="b"/>
              <a:pathLst>
                <a:path w="4522" h="16577" extrusionOk="0">
                  <a:moveTo>
                    <a:pt x="2847" y="0"/>
                  </a:moveTo>
                  <a:cubicBezTo>
                    <a:pt x="2596" y="1842"/>
                    <a:pt x="2512" y="3684"/>
                    <a:pt x="2680" y="5526"/>
                  </a:cubicBezTo>
                  <a:cubicBezTo>
                    <a:pt x="2680" y="6112"/>
                    <a:pt x="2512" y="6446"/>
                    <a:pt x="1926" y="6446"/>
                  </a:cubicBezTo>
                  <a:cubicBezTo>
                    <a:pt x="1854" y="6457"/>
                    <a:pt x="1783" y="6462"/>
                    <a:pt x="1714" y="6462"/>
                  </a:cubicBezTo>
                  <a:cubicBezTo>
                    <a:pt x="1224" y="6462"/>
                    <a:pt x="838" y="6197"/>
                    <a:pt x="838" y="5609"/>
                  </a:cubicBezTo>
                  <a:cubicBezTo>
                    <a:pt x="838" y="5107"/>
                    <a:pt x="838" y="4688"/>
                    <a:pt x="1005" y="4186"/>
                  </a:cubicBezTo>
                  <a:cubicBezTo>
                    <a:pt x="1256" y="3349"/>
                    <a:pt x="1005" y="2512"/>
                    <a:pt x="336" y="2009"/>
                  </a:cubicBezTo>
                  <a:lnTo>
                    <a:pt x="336" y="2009"/>
                  </a:lnTo>
                  <a:cubicBezTo>
                    <a:pt x="1" y="5777"/>
                    <a:pt x="1005" y="9460"/>
                    <a:pt x="838" y="13228"/>
                  </a:cubicBezTo>
                  <a:cubicBezTo>
                    <a:pt x="838" y="13479"/>
                    <a:pt x="1173" y="13814"/>
                    <a:pt x="1256" y="14065"/>
                  </a:cubicBezTo>
                  <a:cubicBezTo>
                    <a:pt x="1843" y="12642"/>
                    <a:pt x="1173" y="11135"/>
                    <a:pt x="1256" y="9712"/>
                  </a:cubicBezTo>
                  <a:cubicBezTo>
                    <a:pt x="1340" y="9125"/>
                    <a:pt x="1340" y="8372"/>
                    <a:pt x="2094" y="8372"/>
                  </a:cubicBezTo>
                  <a:cubicBezTo>
                    <a:pt x="2847" y="8372"/>
                    <a:pt x="3266" y="8874"/>
                    <a:pt x="3266" y="9712"/>
                  </a:cubicBezTo>
                  <a:cubicBezTo>
                    <a:pt x="3349" y="10046"/>
                    <a:pt x="3349" y="10381"/>
                    <a:pt x="3266" y="10716"/>
                  </a:cubicBezTo>
                  <a:cubicBezTo>
                    <a:pt x="2345" y="12893"/>
                    <a:pt x="3349" y="14735"/>
                    <a:pt x="4270" y="16577"/>
                  </a:cubicBezTo>
                  <a:cubicBezTo>
                    <a:pt x="4522" y="14986"/>
                    <a:pt x="3601" y="13563"/>
                    <a:pt x="3768" y="11972"/>
                  </a:cubicBezTo>
                  <a:cubicBezTo>
                    <a:pt x="4103" y="8288"/>
                    <a:pt x="3015" y="4605"/>
                    <a:pt x="3182" y="837"/>
                  </a:cubicBezTo>
                  <a:cubicBezTo>
                    <a:pt x="3266" y="586"/>
                    <a:pt x="2931" y="251"/>
                    <a:pt x="2847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2142925" y="4231525"/>
              <a:ext cx="52350" cy="159100"/>
            </a:xfrm>
            <a:custGeom>
              <a:avLst/>
              <a:gdLst/>
              <a:ahLst/>
              <a:cxnLst/>
              <a:rect l="l" t="t" r="r" b="b"/>
              <a:pathLst>
                <a:path w="2094" h="6364" extrusionOk="0">
                  <a:moveTo>
                    <a:pt x="84" y="1"/>
                  </a:moveTo>
                  <a:cubicBezTo>
                    <a:pt x="84" y="1843"/>
                    <a:pt x="0" y="3685"/>
                    <a:pt x="84" y="5443"/>
                  </a:cubicBezTo>
                  <a:cubicBezTo>
                    <a:pt x="84" y="5861"/>
                    <a:pt x="168" y="6364"/>
                    <a:pt x="670" y="6364"/>
                  </a:cubicBezTo>
                  <a:cubicBezTo>
                    <a:pt x="1172" y="6364"/>
                    <a:pt x="1507" y="5945"/>
                    <a:pt x="1424" y="5526"/>
                  </a:cubicBezTo>
                  <a:cubicBezTo>
                    <a:pt x="1340" y="4857"/>
                    <a:pt x="1424" y="4187"/>
                    <a:pt x="1591" y="3601"/>
                  </a:cubicBezTo>
                  <a:lnTo>
                    <a:pt x="1591" y="2512"/>
                  </a:lnTo>
                  <a:cubicBezTo>
                    <a:pt x="1424" y="1675"/>
                    <a:pt x="2093" y="838"/>
                    <a:pt x="1591" y="1"/>
                  </a:cubicBezTo>
                  <a:close/>
                </a:path>
              </a:pathLst>
            </a:custGeom>
            <a:solidFill>
              <a:srgbClr val="38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2126175" y="3774700"/>
              <a:ext cx="41900" cy="105225"/>
            </a:xfrm>
            <a:custGeom>
              <a:avLst/>
              <a:gdLst/>
              <a:ahLst/>
              <a:cxnLst/>
              <a:rect l="l" t="t" r="r" b="b"/>
              <a:pathLst>
                <a:path w="1676" h="4209" extrusionOk="0">
                  <a:moveTo>
                    <a:pt x="599" y="0"/>
                  </a:moveTo>
                  <a:cubicBezTo>
                    <a:pt x="546" y="0"/>
                    <a:pt x="486" y="8"/>
                    <a:pt x="419" y="23"/>
                  </a:cubicBezTo>
                  <a:cubicBezTo>
                    <a:pt x="1" y="944"/>
                    <a:pt x="252" y="1865"/>
                    <a:pt x="168" y="2702"/>
                  </a:cubicBezTo>
                  <a:cubicBezTo>
                    <a:pt x="168" y="3372"/>
                    <a:pt x="587" y="4042"/>
                    <a:pt x="1256" y="4209"/>
                  </a:cubicBezTo>
                  <a:cubicBezTo>
                    <a:pt x="1424" y="4125"/>
                    <a:pt x="1591" y="3958"/>
                    <a:pt x="1675" y="3707"/>
                  </a:cubicBezTo>
                  <a:lnTo>
                    <a:pt x="1675" y="3204"/>
                  </a:lnTo>
                  <a:lnTo>
                    <a:pt x="1675" y="1195"/>
                  </a:lnTo>
                  <a:cubicBezTo>
                    <a:pt x="1548" y="1254"/>
                    <a:pt x="1449" y="1279"/>
                    <a:pt x="1371" y="1279"/>
                  </a:cubicBezTo>
                  <a:cubicBezTo>
                    <a:pt x="815" y="1279"/>
                    <a:pt x="1302" y="0"/>
                    <a:pt x="599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2649425" y="2877375"/>
              <a:ext cx="119325" cy="177675"/>
            </a:xfrm>
            <a:custGeom>
              <a:avLst/>
              <a:gdLst/>
              <a:ahLst/>
              <a:cxnLst/>
              <a:rect l="l" t="t" r="r" b="b"/>
              <a:pathLst>
                <a:path w="4773" h="7107" extrusionOk="0">
                  <a:moveTo>
                    <a:pt x="2428" y="0"/>
                  </a:moveTo>
                  <a:cubicBezTo>
                    <a:pt x="2094" y="419"/>
                    <a:pt x="2094" y="1089"/>
                    <a:pt x="1340" y="1172"/>
                  </a:cubicBezTo>
                  <a:cubicBezTo>
                    <a:pt x="587" y="1256"/>
                    <a:pt x="84" y="2093"/>
                    <a:pt x="419" y="2847"/>
                  </a:cubicBezTo>
                  <a:cubicBezTo>
                    <a:pt x="1173" y="4354"/>
                    <a:pt x="335" y="5610"/>
                    <a:pt x="1" y="6949"/>
                  </a:cubicBezTo>
                  <a:cubicBezTo>
                    <a:pt x="483" y="6989"/>
                    <a:pt x="965" y="7107"/>
                    <a:pt x="1429" y="7107"/>
                  </a:cubicBezTo>
                  <a:cubicBezTo>
                    <a:pt x="1931" y="7107"/>
                    <a:pt x="2412" y="6969"/>
                    <a:pt x="2847" y="6447"/>
                  </a:cubicBezTo>
                  <a:cubicBezTo>
                    <a:pt x="2963" y="6307"/>
                    <a:pt x="3099" y="6258"/>
                    <a:pt x="3245" y="6258"/>
                  </a:cubicBezTo>
                  <a:cubicBezTo>
                    <a:pt x="3593" y="6258"/>
                    <a:pt x="4000" y="6538"/>
                    <a:pt x="4345" y="6538"/>
                  </a:cubicBezTo>
                  <a:cubicBezTo>
                    <a:pt x="4377" y="6538"/>
                    <a:pt x="4407" y="6536"/>
                    <a:pt x="4438" y="6530"/>
                  </a:cubicBezTo>
                  <a:cubicBezTo>
                    <a:pt x="3768" y="5191"/>
                    <a:pt x="4270" y="3768"/>
                    <a:pt x="4438" y="2512"/>
                  </a:cubicBezTo>
                  <a:cubicBezTo>
                    <a:pt x="4773" y="168"/>
                    <a:pt x="4773" y="168"/>
                    <a:pt x="2428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2785625" y="3887475"/>
              <a:ext cx="119175" cy="218500"/>
            </a:xfrm>
            <a:custGeom>
              <a:avLst/>
              <a:gdLst/>
              <a:ahLst/>
              <a:cxnLst/>
              <a:rect l="l" t="t" r="r" b="b"/>
              <a:pathLst>
                <a:path w="4767" h="8740" extrusionOk="0">
                  <a:moveTo>
                    <a:pt x="267" y="1"/>
                  </a:moveTo>
                  <a:cubicBezTo>
                    <a:pt x="92" y="1"/>
                    <a:pt x="1" y="135"/>
                    <a:pt x="162" y="619"/>
                  </a:cubicBezTo>
                  <a:cubicBezTo>
                    <a:pt x="413" y="1289"/>
                    <a:pt x="329" y="1958"/>
                    <a:pt x="78" y="2628"/>
                  </a:cubicBezTo>
                  <a:lnTo>
                    <a:pt x="831" y="2796"/>
                  </a:lnTo>
                  <a:cubicBezTo>
                    <a:pt x="497" y="4051"/>
                    <a:pt x="2338" y="4470"/>
                    <a:pt x="2004" y="5810"/>
                  </a:cubicBezTo>
                  <a:lnTo>
                    <a:pt x="1920" y="5726"/>
                  </a:lnTo>
                  <a:cubicBezTo>
                    <a:pt x="1250" y="6563"/>
                    <a:pt x="915" y="7651"/>
                    <a:pt x="999" y="8740"/>
                  </a:cubicBezTo>
                  <a:cubicBezTo>
                    <a:pt x="1836" y="7735"/>
                    <a:pt x="2422" y="6647"/>
                    <a:pt x="3678" y="6228"/>
                  </a:cubicBezTo>
                  <a:cubicBezTo>
                    <a:pt x="4766" y="5810"/>
                    <a:pt x="4431" y="4972"/>
                    <a:pt x="3929" y="4554"/>
                  </a:cubicBezTo>
                  <a:cubicBezTo>
                    <a:pt x="3343" y="4051"/>
                    <a:pt x="3427" y="3800"/>
                    <a:pt x="3594" y="3131"/>
                  </a:cubicBezTo>
                  <a:cubicBezTo>
                    <a:pt x="4013" y="1707"/>
                    <a:pt x="3427" y="1205"/>
                    <a:pt x="1836" y="1121"/>
                  </a:cubicBezTo>
                  <a:cubicBezTo>
                    <a:pt x="1166" y="1121"/>
                    <a:pt x="999" y="703"/>
                    <a:pt x="915" y="200"/>
                  </a:cubicBezTo>
                  <a:cubicBezTo>
                    <a:pt x="742" y="157"/>
                    <a:pt x="455" y="1"/>
                    <a:pt x="267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2772900" y="3678975"/>
              <a:ext cx="98400" cy="208475"/>
            </a:xfrm>
            <a:custGeom>
              <a:avLst/>
              <a:gdLst/>
              <a:ahLst/>
              <a:cxnLst/>
              <a:rect l="l" t="t" r="r" b="b"/>
              <a:pathLst>
                <a:path w="3936" h="8339" extrusionOk="0">
                  <a:moveTo>
                    <a:pt x="3182" y="3266"/>
                  </a:moveTo>
                  <a:cubicBezTo>
                    <a:pt x="3182" y="3266"/>
                    <a:pt x="3182" y="3267"/>
                    <a:pt x="3181" y="3267"/>
                  </a:cubicBezTo>
                  <a:lnTo>
                    <a:pt x="3181" y="3267"/>
                  </a:lnTo>
                  <a:cubicBezTo>
                    <a:pt x="3194" y="3266"/>
                    <a:pt x="3196" y="3266"/>
                    <a:pt x="3182" y="3266"/>
                  </a:cubicBezTo>
                  <a:close/>
                  <a:moveTo>
                    <a:pt x="1508" y="1"/>
                  </a:moveTo>
                  <a:cubicBezTo>
                    <a:pt x="1173" y="503"/>
                    <a:pt x="1006" y="1173"/>
                    <a:pt x="420" y="1508"/>
                  </a:cubicBezTo>
                  <a:cubicBezTo>
                    <a:pt x="252" y="1759"/>
                    <a:pt x="420" y="2010"/>
                    <a:pt x="587" y="2178"/>
                  </a:cubicBezTo>
                  <a:cubicBezTo>
                    <a:pt x="671" y="2178"/>
                    <a:pt x="754" y="2178"/>
                    <a:pt x="754" y="2261"/>
                  </a:cubicBezTo>
                  <a:cubicBezTo>
                    <a:pt x="838" y="2429"/>
                    <a:pt x="754" y="2429"/>
                    <a:pt x="587" y="2429"/>
                  </a:cubicBezTo>
                  <a:lnTo>
                    <a:pt x="336" y="2261"/>
                  </a:lnTo>
                  <a:cubicBezTo>
                    <a:pt x="168" y="2261"/>
                    <a:pt x="1" y="2345"/>
                    <a:pt x="1" y="2513"/>
                  </a:cubicBezTo>
                  <a:lnTo>
                    <a:pt x="1" y="3517"/>
                  </a:lnTo>
                  <a:cubicBezTo>
                    <a:pt x="168" y="3936"/>
                    <a:pt x="336" y="4522"/>
                    <a:pt x="503" y="5024"/>
                  </a:cubicBezTo>
                  <a:cubicBezTo>
                    <a:pt x="922" y="5443"/>
                    <a:pt x="1592" y="5526"/>
                    <a:pt x="2010" y="6029"/>
                  </a:cubicBezTo>
                  <a:cubicBezTo>
                    <a:pt x="754" y="6698"/>
                    <a:pt x="2010" y="7368"/>
                    <a:pt x="2010" y="8038"/>
                  </a:cubicBezTo>
                  <a:cubicBezTo>
                    <a:pt x="2061" y="8024"/>
                    <a:pt x="2111" y="8017"/>
                    <a:pt x="2161" y="8017"/>
                  </a:cubicBezTo>
                  <a:cubicBezTo>
                    <a:pt x="2514" y="8017"/>
                    <a:pt x="2850" y="8339"/>
                    <a:pt x="3264" y="8339"/>
                  </a:cubicBezTo>
                  <a:cubicBezTo>
                    <a:pt x="3466" y="8339"/>
                    <a:pt x="3686" y="8263"/>
                    <a:pt x="3936" y="8038"/>
                  </a:cubicBezTo>
                  <a:cubicBezTo>
                    <a:pt x="3601" y="7619"/>
                    <a:pt x="3182" y="7285"/>
                    <a:pt x="2931" y="6866"/>
                  </a:cubicBezTo>
                  <a:cubicBezTo>
                    <a:pt x="3852" y="5694"/>
                    <a:pt x="2011" y="4355"/>
                    <a:pt x="3181" y="3267"/>
                  </a:cubicBezTo>
                  <a:lnTo>
                    <a:pt x="3181" y="3267"/>
                  </a:lnTo>
                  <a:cubicBezTo>
                    <a:pt x="3113" y="3272"/>
                    <a:pt x="2724" y="3306"/>
                    <a:pt x="2513" y="3517"/>
                  </a:cubicBezTo>
                  <a:cubicBezTo>
                    <a:pt x="2401" y="3517"/>
                    <a:pt x="2252" y="3778"/>
                    <a:pt x="2140" y="3778"/>
                  </a:cubicBezTo>
                  <a:cubicBezTo>
                    <a:pt x="2085" y="3778"/>
                    <a:pt x="2038" y="3712"/>
                    <a:pt x="2010" y="3517"/>
                  </a:cubicBezTo>
                  <a:cubicBezTo>
                    <a:pt x="2010" y="2847"/>
                    <a:pt x="671" y="2010"/>
                    <a:pt x="2429" y="1843"/>
                  </a:cubicBezTo>
                  <a:cubicBezTo>
                    <a:pt x="2931" y="1759"/>
                    <a:pt x="2596" y="1340"/>
                    <a:pt x="2429" y="1089"/>
                  </a:cubicBezTo>
                  <a:cubicBezTo>
                    <a:pt x="2094" y="754"/>
                    <a:pt x="1843" y="336"/>
                    <a:pt x="15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2613850" y="2711075"/>
              <a:ext cx="79550" cy="153775"/>
            </a:xfrm>
            <a:custGeom>
              <a:avLst/>
              <a:gdLst/>
              <a:ahLst/>
              <a:cxnLst/>
              <a:rect l="l" t="t" r="r" b="b"/>
              <a:pathLst>
                <a:path w="3182" h="6151" extrusionOk="0">
                  <a:moveTo>
                    <a:pt x="2437" y="1"/>
                  </a:moveTo>
                  <a:cubicBezTo>
                    <a:pt x="2203" y="1"/>
                    <a:pt x="1871" y="74"/>
                    <a:pt x="1424" y="206"/>
                  </a:cubicBezTo>
                  <a:cubicBezTo>
                    <a:pt x="1285" y="241"/>
                    <a:pt x="1132" y="261"/>
                    <a:pt x="976" y="261"/>
                  </a:cubicBezTo>
                  <a:cubicBezTo>
                    <a:pt x="756" y="261"/>
                    <a:pt x="531" y="220"/>
                    <a:pt x="335" y="122"/>
                  </a:cubicBezTo>
                  <a:lnTo>
                    <a:pt x="335" y="122"/>
                  </a:lnTo>
                  <a:cubicBezTo>
                    <a:pt x="0" y="2299"/>
                    <a:pt x="1591" y="4057"/>
                    <a:pt x="1842" y="6150"/>
                  </a:cubicBezTo>
                  <a:cubicBezTo>
                    <a:pt x="2512" y="5648"/>
                    <a:pt x="3182" y="5313"/>
                    <a:pt x="2930" y="4057"/>
                  </a:cubicBezTo>
                  <a:cubicBezTo>
                    <a:pt x="2596" y="3136"/>
                    <a:pt x="2596" y="2131"/>
                    <a:pt x="2763" y="1211"/>
                  </a:cubicBezTo>
                  <a:cubicBezTo>
                    <a:pt x="2993" y="350"/>
                    <a:pt x="2947" y="1"/>
                    <a:pt x="2437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2846175" y="4131075"/>
              <a:ext cx="96300" cy="138150"/>
            </a:xfrm>
            <a:custGeom>
              <a:avLst/>
              <a:gdLst/>
              <a:ahLst/>
              <a:cxnLst/>
              <a:rect l="l" t="t" r="r" b="b"/>
              <a:pathLst>
                <a:path w="3852" h="5526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1848" y="566"/>
                    <a:pt x="2467" y="1679"/>
                    <a:pt x="1454" y="1679"/>
                  </a:cubicBezTo>
                  <a:cubicBezTo>
                    <a:pt x="1418" y="1679"/>
                    <a:pt x="1380" y="1678"/>
                    <a:pt x="1340" y="1675"/>
                  </a:cubicBezTo>
                  <a:cubicBezTo>
                    <a:pt x="1179" y="1652"/>
                    <a:pt x="1050" y="1635"/>
                    <a:pt x="943" y="1635"/>
                  </a:cubicBezTo>
                  <a:cubicBezTo>
                    <a:pt x="662" y="1635"/>
                    <a:pt x="540" y="1752"/>
                    <a:pt x="419" y="2177"/>
                  </a:cubicBezTo>
                  <a:cubicBezTo>
                    <a:pt x="168" y="2763"/>
                    <a:pt x="0" y="3433"/>
                    <a:pt x="0" y="4103"/>
                  </a:cubicBezTo>
                  <a:lnTo>
                    <a:pt x="0" y="4521"/>
                  </a:lnTo>
                  <a:cubicBezTo>
                    <a:pt x="168" y="4555"/>
                    <a:pt x="345" y="4561"/>
                    <a:pt x="523" y="4561"/>
                  </a:cubicBezTo>
                  <a:cubicBezTo>
                    <a:pt x="641" y="4561"/>
                    <a:pt x="759" y="4558"/>
                    <a:pt x="875" y="4558"/>
                  </a:cubicBezTo>
                  <a:cubicBezTo>
                    <a:pt x="1451" y="4558"/>
                    <a:pt x="1954" y="4633"/>
                    <a:pt x="2009" y="5526"/>
                  </a:cubicBezTo>
                  <a:lnTo>
                    <a:pt x="3851" y="5024"/>
                  </a:lnTo>
                  <a:cubicBezTo>
                    <a:pt x="2595" y="3517"/>
                    <a:pt x="3014" y="1591"/>
                    <a:pt x="200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2779200" y="2663875"/>
              <a:ext cx="48150" cy="87950"/>
            </a:xfrm>
            <a:custGeom>
              <a:avLst/>
              <a:gdLst/>
              <a:ahLst/>
              <a:cxnLst/>
              <a:rect l="l" t="t" r="r" b="b"/>
              <a:pathLst>
                <a:path w="1926" h="351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335" y="1173"/>
                    <a:pt x="0" y="2429"/>
                    <a:pt x="670" y="3517"/>
                  </a:cubicBezTo>
                  <a:cubicBezTo>
                    <a:pt x="837" y="2261"/>
                    <a:pt x="1926" y="922"/>
                    <a:pt x="25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2806400" y="3601550"/>
              <a:ext cx="39800" cy="56525"/>
            </a:xfrm>
            <a:custGeom>
              <a:avLst/>
              <a:gdLst/>
              <a:ahLst/>
              <a:cxnLst/>
              <a:rect l="l" t="t" r="r" b="b"/>
              <a:pathLst>
                <a:path w="1592" h="2261" extrusionOk="0">
                  <a:moveTo>
                    <a:pt x="419" y="0"/>
                  </a:moveTo>
                  <a:lnTo>
                    <a:pt x="419" y="0"/>
                  </a:lnTo>
                  <a:cubicBezTo>
                    <a:pt x="503" y="921"/>
                    <a:pt x="0" y="2093"/>
                    <a:pt x="1591" y="2261"/>
                  </a:cubicBezTo>
                  <a:cubicBezTo>
                    <a:pt x="1591" y="1340"/>
                    <a:pt x="1173" y="503"/>
                    <a:pt x="419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2925700" y="4139450"/>
              <a:ext cx="18850" cy="22600"/>
            </a:xfrm>
            <a:custGeom>
              <a:avLst/>
              <a:gdLst/>
              <a:ahLst/>
              <a:cxnLst/>
              <a:rect l="l" t="t" r="r" b="b"/>
              <a:pathLst>
                <a:path w="754" h="904" extrusionOk="0">
                  <a:moveTo>
                    <a:pt x="419" y="0"/>
                  </a:moveTo>
                  <a:cubicBezTo>
                    <a:pt x="252" y="168"/>
                    <a:pt x="84" y="168"/>
                    <a:pt x="0" y="503"/>
                  </a:cubicBezTo>
                  <a:cubicBezTo>
                    <a:pt x="0" y="748"/>
                    <a:pt x="45" y="903"/>
                    <a:pt x="201" y="903"/>
                  </a:cubicBezTo>
                  <a:cubicBezTo>
                    <a:pt x="258" y="903"/>
                    <a:pt x="329" y="882"/>
                    <a:pt x="419" y="837"/>
                  </a:cubicBezTo>
                  <a:cubicBezTo>
                    <a:pt x="587" y="670"/>
                    <a:pt x="670" y="503"/>
                    <a:pt x="754" y="251"/>
                  </a:cubicBezTo>
                  <a:cubicBezTo>
                    <a:pt x="754" y="251"/>
                    <a:pt x="587" y="84"/>
                    <a:pt x="41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2804300" y="3766900"/>
              <a:ext cx="31425" cy="18950"/>
            </a:xfrm>
            <a:custGeom>
              <a:avLst/>
              <a:gdLst/>
              <a:ahLst/>
              <a:cxnLst/>
              <a:rect l="l" t="t" r="r" b="b"/>
              <a:pathLst>
                <a:path w="1257" h="758" extrusionOk="0">
                  <a:moveTo>
                    <a:pt x="754" y="0"/>
                  </a:moveTo>
                  <a:cubicBezTo>
                    <a:pt x="419" y="84"/>
                    <a:pt x="1" y="84"/>
                    <a:pt x="84" y="419"/>
                  </a:cubicBezTo>
                  <a:cubicBezTo>
                    <a:pt x="132" y="655"/>
                    <a:pt x="259" y="758"/>
                    <a:pt x="420" y="758"/>
                  </a:cubicBezTo>
                  <a:cubicBezTo>
                    <a:pt x="546" y="758"/>
                    <a:pt x="692" y="696"/>
                    <a:pt x="838" y="586"/>
                  </a:cubicBezTo>
                  <a:cubicBezTo>
                    <a:pt x="1005" y="419"/>
                    <a:pt x="1089" y="251"/>
                    <a:pt x="1257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2858725" y="408085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7" y="0"/>
                  </a:moveTo>
                  <a:lnTo>
                    <a:pt x="587" y="0"/>
                  </a:lnTo>
                  <a:cubicBezTo>
                    <a:pt x="168" y="251"/>
                    <a:pt x="0" y="670"/>
                    <a:pt x="84" y="1088"/>
                  </a:cubicBezTo>
                  <a:cubicBezTo>
                    <a:pt x="419" y="837"/>
                    <a:pt x="587" y="419"/>
                    <a:pt x="587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2745700" y="3578525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810575" y="38799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2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2885925" y="42692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503" y="50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2059200" y="3166200"/>
              <a:ext cx="35600" cy="100500"/>
            </a:xfrm>
            <a:custGeom>
              <a:avLst/>
              <a:gdLst/>
              <a:ahLst/>
              <a:cxnLst/>
              <a:rect l="l" t="t" r="r" b="b"/>
              <a:pathLst>
                <a:path w="1424" h="4020" extrusionOk="0">
                  <a:moveTo>
                    <a:pt x="335" y="1"/>
                  </a:moveTo>
                  <a:cubicBezTo>
                    <a:pt x="503" y="1340"/>
                    <a:pt x="1" y="2763"/>
                    <a:pt x="838" y="4019"/>
                  </a:cubicBezTo>
                  <a:cubicBezTo>
                    <a:pt x="670" y="2680"/>
                    <a:pt x="1424" y="1256"/>
                    <a:pt x="335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1979675" y="3151550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586" y="1"/>
                  </a:moveTo>
                  <a:lnTo>
                    <a:pt x="586" y="1"/>
                  </a:lnTo>
                  <a:cubicBezTo>
                    <a:pt x="837" y="670"/>
                    <a:pt x="0" y="1340"/>
                    <a:pt x="586" y="2010"/>
                  </a:cubicBezTo>
                  <a:cubicBezTo>
                    <a:pt x="1842" y="754"/>
                    <a:pt x="1842" y="754"/>
                    <a:pt x="586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1981750" y="2789475"/>
              <a:ext cx="16775" cy="50250"/>
            </a:xfrm>
            <a:custGeom>
              <a:avLst/>
              <a:gdLst/>
              <a:ahLst/>
              <a:cxnLst/>
              <a:rect l="l" t="t" r="r" b="b"/>
              <a:pathLst>
                <a:path w="671" h="2010" extrusionOk="0">
                  <a:moveTo>
                    <a:pt x="1" y="0"/>
                  </a:moveTo>
                  <a:lnTo>
                    <a:pt x="1" y="2009"/>
                  </a:lnTo>
                  <a:cubicBezTo>
                    <a:pt x="671" y="1507"/>
                    <a:pt x="671" y="419"/>
                    <a:pt x="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1967100" y="2963175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1" y="419"/>
                    <a:pt x="587" y="754"/>
                    <a:pt x="587" y="1089"/>
                  </a:cubicBezTo>
                  <a:cubicBezTo>
                    <a:pt x="1089" y="754"/>
                    <a:pt x="1089" y="419"/>
                    <a:pt x="587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2057100" y="4051550"/>
              <a:ext cx="14675" cy="16750"/>
            </a:xfrm>
            <a:custGeom>
              <a:avLst/>
              <a:gdLst/>
              <a:ahLst/>
              <a:cxnLst/>
              <a:rect l="l" t="t" r="r" b="b"/>
              <a:pathLst>
                <a:path w="587" h="670" extrusionOk="0">
                  <a:moveTo>
                    <a:pt x="168" y="0"/>
                  </a:moveTo>
                  <a:lnTo>
                    <a:pt x="1" y="670"/>
                  </a:lnTo>
                  <a:cubicBezTo>
                    <a:pt x="168" y="502"/>
                    <a:pt x="587" y="419"/>
                    <a:pt x="168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1969200" y="2940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1969200" y="30029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956650" y="29024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1956650" y="30259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969200" y="3040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9566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973400" y="3126425"/>
              <a:ext cx="8375" cy="12600"/>
            </a:xfrm>
            <a:custGeom>
              <a:avLst/>
              <a:gdLst/>
              <a:ahLst/>
              <a:cxnLst/>
              <a:rect l="l" t="t" r="r" b="b"/>
              <a:pathLst>
                <a:path w="335" h="504" extrusionOk="0">
                  <a:moveTo>
                    <a:pt x="335" y="1"/>
                  </a:moveTo>
                  <a:cubicBezTo>
                    <a:pt x="0" y="252"/>
                    <a:pt x="0" y="420"/>
                    <a:pt x="335" y="503"/>
                  </a:cubicBezTo>
                  <a:cubicBezTo>
                    <a:pt x="335" y="336"/>
                    <a:pt x="335" y="168"/>
                    <a:pt x="335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2044550" y="4093400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1" y="0"/>
                  </a:moveTo>
                  <a:cubicBezTo>
                    <a:pt x="51" y="151"/>
                    <a:pt x="101" y="181"/>
                    <a:pt x="133" y="181"/>
                  </a:cubicBezTo>
                  <a:cubicBezTo>
                    <a:pt x="155" y="181"/>
                    <a:pt x="168" y="168"/>
                    <a:pt x="168" y="168"/>
                  </a:cubicBezTo>
                  <a:cubicBezTo>
                    <a:pt x="168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1988050" y="3737500"/>
              <a:ext cx="14675" cy="14775"/>
            </a:xfrm>
            <a:custGeom>
              <a:avLst/>
              <a:gdLst/>
              <a:ahLst/>
              <a:cxnLst/>
              <a:rect l="l" t="t" r="r" b="b"/>
              <a:pathLst>
                <a:path w="587" h="591" extrusionOk="0">
                  <a:moveTo>
                    <a:pt x="399" y="1"/>
                  </a:moveTo>
                  <a:cubicBezTo>
                    <a:pt x="335" y="1"/>
                    <a:pt x="257" y="28"/>
                    <a:pt x="168" y="88"/>
                  </a:cubicBezTo>
                  <a:cubicBezTo>
                    <a:pt x="168" y="172"/>
                    <a:pt x="84" y="172"/>
                    <a:pt x="84" y="255"/>
                  </a:cubicBezTo>
                  <a:cubicBezTo>
                    <a:pt x="0" y="423"/>
                    <a:pt x="168" y="590"/>
                    <a:pt x="251" y="590"/>
                  </a:cubicBezTo>
                  <a:cubicBezTo>
                    <a:pt x="335" y="506"/>
                    <a:pt x="419" y="339"/>
                    <a:pt x="586" y="255"/>
                  </a:cubicBezTo>
                  <a:cubicBezTo>
                    <a:pt x="586" y="93"/>
                    <a:pt x="516" y="1"/>
                    <a:pt x="39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2000600" y="3776000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118" y="0"/>
                  </a:moveTo>
                  <a:cubicBezTo>
                    <a:pt x="55" y="0"/>
                    <a:pt x="0" y="55"/>
                    <a:pt x="0" y="55"/>
                  </a:cubicBezTo>
                  <a:cubicBezTo>
                    <a:pt x="0" y="55"/>
                    <a:pt x="168" y="138"/>
                    <a:pt x="252" y="138"/>
                  </a:cubicBezTo>
                  <a:cubicBezTo>
                    <a:pt x="216" y="31"/>
                    <a:pt x="164" y="0"/>
                    <a:pt x="118" y="0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2697575" y="3200875"/>
              <a:ext cx="62800" cy="51175"/>
            </a:xfrm>
            <a:custGeom>
              <a:avLst/>
              <a:gdLst/>
              <a:ahLst/>
              <a:cxnLst/>
              <a:rect l="l" t="t" r="r" b="b"/>
              <a:pathLst>
                <a:path w="2512" h="2047" extrusionOk="0">
                  <a:moveTo>
                    <a:pt x="1636" y="0"/>
                  </a:moveTo>
                  <a:cubicBezTo>
                    <a:pt x="915" y="0"/>
                    <a:pt x="214" y="399"/>
                    <a:pt x="0" y="1042"/>
                  </a:cubicBezTo>
                  <a:lnTo>
                    <a:pt x="0" y="1209"/>
                  </a:lnTo>
                  <a:cubicBezTo>
                    <a:pt x="168" y="1376"/>
                    <a:pt x="251" y="1460"/>
                    <a:pt x="335" y="1628"/>
                  </a:cubicBezTo>
                  <a:cubicBezTo>
                    <a:pt x="502" y="1711"/>
                    <a:pt x="586" y="1795"/>
                    <a:pt x="670" y="1962"/>
                  </a:cubicBezTo>
                  <a:lnTo>
                    <a:pt x="921" y="2046"/>
                  </a:lnTo>
                  <a:cubicBezTo>
                    <a:pt x="2512" y="1544"/>
                    <a:pt x="2512" y="1544"/>
                    <a:pt x="2009" y="37"/>
                  </a:cubicBezTo>
                  <a:cubicBezTo>
                    <a:pt x="1886" y="12"/>
                    <a:pt x="1761" y="0"/>
                    <a:pt x="163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2768725" y="327712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419" y="252"/>
                    <a:pt x="1" y="336"/>
                    <a:pt x="419" y="671"/>
                  </a:cubicBezTo>
                  <a:cubicBezTo>
                    <a:pt x="503" y="503"/>
                    <a:pt x="587" y="252"/>
                    <a:pt x="67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2706625" y="3251500"/>
              <a:ext cx="16075" cy="13100"/>
            </a:xfrm>
            <a:custGeom>
              <a:avLst/>
              <a:gdLst/>
              <a:ahLst/>
              <a:cxnLst/>
              <a:rect l="l" t="t" r="r" b="b"/>
              <a:pathLst>
                <a:path w="643" h="524" extrusionOk="0">
                  <a:moveTo>
                    <a:pt x="419" y="0"/>
                  </a:moveTo>
                  <a:cubicBezTo>
                    <a:pt x="94" y="0"/>
                    <a:pt x="1" y="175"/>
                    <a:pt x="140" y="523"/>
                  </a:cubicBezTo>
                  <a:lnTo>
                    <a:pt x="643" y="523"/>
                  </a:lnTo>
                  <a:lnTo>
                    <a:pt x="643" y="21"/>
                  </a:lnTo>
                  <a:cubicBezTo>
                    <a:pt x="559" y="7"/>
                    <a:pt x="485" y="0"/>
                    <a:pt x="419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2676625" y="3226900"/>
              <a:ext cx="46075" cy="37700"/>
            </a:xfrm>
            <a:custGeom>
              <a:avLst/>
              <a:gdLst/>
              <a:ahLst/>
              <a:cxnLst/>
              <a:rect l="l" t="t" r="r" b="b"/>
              <a:pathLst>
                <a:path w="1843" h="1508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838"/>
                    <a:pt x="252" y="1340"/>
                    <a:pt x="1340" y="1507"/>
                  </a:cubicBezTo>
                  <a:lnTo>
                    <a:pt x="1843" y="1005"/>
                  </a:lnTo>
                  <a:lnTo>
                    <a:pt x="1843" y="503"/>
                  </a:lnTo>
                  <a:cubicBezTo>
                    <a:pt x="1508" y="252"/>
                    <a:pt x="1089" y="335"/>
                    <a:pt x="838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2879650" y="426502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84" y="0"/>
                  </a:moveTo>
                  <a:lnTo>
                    <a:pt x="1" y="84"/>
                  </a:lnTo>
                  <a:lnTo>
                    <a:pt x="252" y="16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2770825" y="3718750"/>
              <a:ext cx="27225" cy="26200"/>
            </a:xfrm>
            <a:custGeom>
              <a:avLst/>
              <a:gdLst/>
              <a:ahLst/>
              <a:cxnLst/>
              <a:rect l="l" t="t" r="r" b="b"/>
              <a:pathLst>
                <a:path w="1089" h="1048" extrusionOk="0">
                  <a:moveTo>
                    <a:pt x="586" y="1"/>
                  </a:moveTo>
                  <a:cubicBezTo>
                    <a:pt x="168" y="168"/>
                    <a:pt x="0" y="587"/>
                    <a:pt x="84" y="922"/>
                  </a:cubicBezTo>
                  <a:lnTo>
                    <a:pt x="586" y="922"/>
                  </a:lnTo>
                  <a:cubicBezTo>
                    <a:pt x="628" y="1005"/>
                    <a:pt x="712" y="1047"/>
                    <a:pt x="806" y="1047"/>
                  </a:cubicBezTo>
                  <a:cubicBezTo>
                    <a:pt x="900" y="1047"/>
                    <a:pt x="1005" y="1005"/>
                    <a:pt x="1089" y="922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2829425" y="4159325"/>
              <a:ext cx="10475" cy="5250"/>
            </a:xfrm>
            <a:custGeom>
              <a:avLst/>
              <a:gdLst/>
              <a:ahLst/>
              <a:cxnLst/>
              <a:rect l="l" t="t" r="r" b="b"/>
              <a:pathLst>
                <a:path w="419" h="210" extrusionOk="0">
                  <a:moveTo>
                    <a:pt x="241" y="1"/>
                  </a:moveTo>
                  <a:cubicBezTo>
                    <a:pt x="168" y="1"/>
                    <a:pt x="84" y="42"/>
                    <a:pt x="0" y="126"/>
                  </a:cubicBezTo>
                  <a:cubicBezTo>
                    <a:pt x="84" y="126"/>
                    <a:pt x="84" y="210"/>
                    <a:pt x="168" y="210"/>
                  </a:cubicBezTo>
                  <a:cubicBezTo>
                    <a:pt x="252" y="210"/>
                    <a:pt x="335" y="126"/>
                    <a:pt x="419" y="126"/>
                  </a:cubicBezTo>
                  <a:cubicBezTo>
                    <a:pt x="377" y="42"/>
                    <a:pt x="314" y="1"/>
                    <a:pt x="24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2785475" y="3804575"/>
              <a:ext cx="37700" cy="27225"/>
            </a:xfrm>
            <a:custGeom>
              <a:avLst/>
              <a:gdLst/>
              <a:ahLst/>
              <a:cxnLst/>
              <a:rect l="l" t="t" r="r" b="b"/>
              <a:pathLst>
                <a:path w="1508" h="1089" extrusionOk="0">
                  <a:moveTo>
                    <a:pt x="0" y="0"/>
                  </a:moveTo>
                  <a:cubicBezTo>
                    <a:pt x="168" y="670"/>
                    <a:pt x="754" y="1088"/>
                    <a:pt x="1507" y="1088"/>
                  </a:cubicBezTo>
                  <a:cubicBezTo>
                    <a:pt x="1424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2798025" y="2633200"/>
              <a:ext cx="20950" cy="14350"/>
            </a:xfrm>
            <a:custGeom>
              <a:avLst/>
              <a:gdLst/>
              <a:ahLst/>
              <a:cxnLst/>
              <a:rect l="l" t="t" r="r" b="b"/>
              <a:pathLst>
                <a:path w="838" h="574" extrusionOk="0">
                  <a:moveTo>
                    <a:pt x="528" y="0"/>
                  </a:moveTo>
                  <a:cubicBezTo>
                    <a:pt x="335" y="0"/>
                    <a:pt x="168" y="223"/>
                    <a:pt x="1" y="223"/>
                  </a:cubicBezTo>
                  <a:cubicBezTo>
                    <a:pt x="104" y="430"/>
                    <a:pt x="240" y="573"/>
                    <a:pt x="407" y="573"/>
                  </a:cubicBezTo>
                  <a:cubicBezTo>
                    <a:pt x="510" y="573"/>
                    <a:pt x="626" y="519"/>
                    <a:pt x="754" y="391"/>
                  </a:cubicBezTo>
                  <a:cubicBezTo>
                    <a:pt x="838" y="391"/>
                    <a:pt x="838" y="223"/>
                    <a:pt x="838" y="223"/>
                  </a:cubicBezTo>
                  <a:cubicBezTo>
                    <a:pt x="726" y="56"/>
                    <a:pt x="624" y="0"/>
                    <a:pt x="528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2117800" y="3635025"/>
              <a:ext cx="46075" cy="98400"/>
            </a:xfrm>
            <a:custGeom>
              <a:avLst/>
              <a:gdLst/>
              <a:ahLst/>
              <a:cxnLst/>
              <a:rect l="l" t="t" r="r" b="b"/>
              <a:pathLst>
                <a:path w="1843" h="3936" extrusionOk="0">
                  <a:moveTo>
                    <a:pt x="419" y="1"/>
                  </a:moveTo>
                  <a:lnTo>
                    <a:pt x="419" y="1"/>
                  </a:lnTo>
                  <a:cubicBezTo>
                    <a:pt x="1" y="1759"/>
                    <a:pt x="754" y="2847"/>
                    <a:pt x="1005" y="3936"/>
                  </a:cubicBezTo>
                  <a:cubicBezTo>
                    <a:pt x="1843" y="2680"/>
                    <a:pt x="1089" y="1591"/>
                    <a:pt x="419" y="1"/>
                  </a:cubicBezTo>
                  <a:close/>
                </a:path>
              </a:pathLst>
            </a:custGeom>
            <a:solidFill>
              <a:srgbClr val="1A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2128275" y="3946900"/>
              <a:ext cx="48150" cy="86500"/>
            </a:xfrm>
            <a:custGeom>
              <a:avLst/>
              <a:gdLst/>
              <a:ahLst/>
              <a:cxnLst/>
              <a:rect l="l" t="t" r="r" b="b"/>
              <a:pathLst>
                <a:path w="1926" h="3460" extrusionOk="0">
                  <a:moveTo>
                    <a:pt x="1256" y="0"/>
                  </a:moveTo>
                  <a:cubicBezTo>
                    <a:pt x="503" y="670"/>
                    <a:pt x="0" y="1758"/>
                    <a:pt x="84" y="2930"/>
                  </a:cubicBezTo>
                  <a:cubicBezTo>
                    <a:pt x="531" y="2930"/>
                    <a:pt x="779" y="3459"/>
                    <a:pt x="1357" y="3459"/>
                  </a:cubicBezTo>
                  <a:cubicBezTo>
                    <a:pt x="1430" y="3459"/>
                    <a:pt x="1507" y="3451"/>
                    <a:pt x="1591" y="3433"/>
                  </a:cubicBezTo>
                  <a:cubicBezTo>
                    <a:pt x="1591" y="2344"/>
                    <a:pt x="1926" y="1172"/>
                    <a:pt x="1256" y="0"/>
                  </a:cubicBezTo>
                  <a:close/>
                </a:path>
              </a:pathLst>
            </a:custGeom>
            <a:solidFill>
              <a:srgbClr val="185E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2157575" y="3867350"/>
              <a:ext cx="10500" cy="16350"/>
            </a:xfrm>
            <a:custGeom>
              <a:avLst/>
              <a:gdLst/>
              <a:ahLst/>
              <a:cxnLst/>
              <a:rect l="l" t="t" r="r" b="b"/>
              <a:pathLst>
                <a:path w="420" h="654" extrusionOk="0">
                  <a:moveTo>
                    <a:pt x="419" y="1"/>
                  </a:moveTo>
                  <a:lnTo>
                    <a:pt x="0" y="503"/>
                  </a:lnTo>
                  <a:cubicBezTo>
                    <a:pt x="154" y="595"/>
                    <a:pt x="251" y="653"/>
                    <a:pt x="312" y="653"/>
                  </a:cubicBezTo>
                  <a:cubicBezTo>
                    <a:pt x="419" y="653"/>
                    <a:pt x="419" y="478"/>
                    <a:pt x="41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2835700" y="4032700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84"/>
                    <a:pt x="84" y="105"/>
                    <a:pt x="116" y="105"/>
                  </a:cubicBezTo>
                  <a:cubicBezTo>
                    <a:pt x="147" y="105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2785475" y="3743875"/>
              <a:ext cx="12575" cy="5550"/>
            </a:xfrm>
            <a:custGeom>
              <a:avLst/>
              <a:gdLst/>
              <a:ahLst/>
              <a:cxnLst/>
              <a:rect l="l" t="t" r="r" b="b"/>
              <a:pathLst>
                <a:path w="503" h="222" extrusionOk="0">
                  <a:moveTo>
                    <a:pt x="0" y="0"/>
                  </a:moveTo>
                  <a:cubicBezTo>
                    <a:pt x="78" y="156"/>
                    <a:pt x="156" y="221"/>
                    <a:pt x="234" y="221"/>
                  </a:cubicBezTo>
                  <a:cubicBezTo>
                    <a:pt x="323" y="221"/>
                    <a:pt x="413" y="135"/>
                    <a:pt x="503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2695475" y="322690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0" y="1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1"/>
                    <a:pt x="0" y="1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2029900" y="1003900"/>
              <a:ext cx="330725" cy="3300925"/>
            </a:xfrm>
            <a:custGeom>
              <a:avLst/>
              <a:gdLst/>
              <a:ahLst/>
              <a:cxnLst/>
              <a:rect l="l" t="t" r="r" b="b"/>
              <a:pathLst>
                <a:path w="13229" h="132037" extrusionOk="0">
                  <a:moveTo>
                    <a:pt x="944" y="1"/>
                  </a:moveTo>
                  <a:cubicBezTo>
                    <a:pt x="420" y="1"/>
                    <a:pt x="114" y="582"/>
                    <a:pt x="1" y="1434"/>
                  </a:cubicBezTo>
                  <a:cubicBezTo>
                    <a:pt x="1" y="1936"/>
                    <a:pt x="1" y="2522"/>
                    <a:pt x="168" y="3108"/>
                  </a:cubicBezTo>
                  <a:cubicBezTo>
                    <a:pt x="587" y="6373"/>
                    <a:pt x="252" y="9638"/>
                    <a:pt x="335" y="12903"/>
                  </a:cubicBezTo>
                  <a:cubicBezTo>
                    <a:pt x="84" y="15498"/>
                    <a:pt x="1005" y="18010"/>
                    <a:pt x="754" y="20605"/>
                  </a:cubicBezTo>
                  <a:cubicBezTo>
                    <a:pt x="921" y="23201"/>
                    <a:pt x="587" y="25796"/>
                    <a:pt x="1256" y="28391"/>
                  </a:cubicBezTo>
                  <a:cubicBezTo>
                    <a:pt x="1507" y="32410"/>
                    <a:pt x="1340" y="36345"/>
                    <a:pt x="1340" y="40363"/>
                  </a:cubicBezTo>
                  <a:cubicBezTo>
                    <a:pt x="1424" y="40782"/>
                    <a:pt x="1424" y="41117"/>
                    <a:pt x="1424" y="41619"/>
                  </a:cubicBezTo>
                  <a:cubicBezTo>
                    <a:pt x="1675" y="42456"/>
                    <a:pt x="1842" y="43293"/>
                    <a:pt x="2010" y="44214"/>
                  </a:cubicBezTo>
                  <a:cubicBezTo>
                    <a:pt x="2010" y="45303"/>
                    <a:pt x="1926" y="46307"/>
                    <a:pt x="1759" y="47396"/>
                  </a:cubicBezTo>
                  <a:cubicBezTo>
                    <a:pt x="1842" y="47647"/>
                    <a:pt x="1926" y="47898"/>
                    <a:pt x="1926" y="48149"/>
                  </a:cubicBezTo>
                  <a:cubicBezTo>
                    <a:pt x="1759" y="55265"/>
                    <a:pt x="2763" y="62381"/>
                    <a:pt x="2428" y="69414"/>
                  </a:cubicBezTo>
                  <a:cubicBezTo>
                    <a:pt x="2345" y="70418"/>
                    <a:pt x="2428" y="71423"/>
                    <a:pt x="2596" y="72428"/>
                  </a:cubicBezTo>
                  <a:cubicBezTo>
                    <a:pt x="2847" y="73265"/>
                    <a:pt x="2931" y="74102"/>
                    <a:pt x="2931" y="74939"/>
                  </a:cubicBezTo>
                  <a:cubicBezTo>
                    <a:pt x="3266" y="79628"/>
                    <a:pt x="3266" y="84316"/>
                    <a:pt x="4019" y="89004"/>
                  </a:cubicBezTo>
                  <a:cubicBezTo>
                    <a:pt x="4521" y="96623"/>
                    <a:pt x="4689" y="104157"/>
                    <a:pt x="4940" y="111692"/>
                  </a:cubicBezTo>
                  <a:cubicBezTo>
                    <a:pt x="4940" y="112446"/>
                    <a:pt x="5024" y="113115"/>
                    <a:pt x="5107" y="113785"/>
                  </a:cubicBezTo>
                  <a:cubicBezTo>
                    <a:pt x="5610" y="118892"/>
                    <a:pt x="5610" y="124083"/>
                    <a:pt x="5777" y="129190"/>
                  </a:cubicBezTo>
                  <a:cubicBezTo>
                    <a:pt x="5777" y="130111"/>
                    <a:pt x="5275" y="131199"/>
                    <a:pt x="6363" y="132036"/>
                  </a:cubicBezTo>
                  <a:cubicBezTo>
                    <a:pt x="8875" y="131952"/>
                    <a:pt x="10298" y="130780"/>
                    <a:pt x="10382" y="128436"/>
                  </a:cubicBezTo>
                  <a:cubicBezTo>
                    <a:pt x="10549" y="126511"/>
                    <a:pt x="10800" y="124585"/>
                    <a:pt x="11135" y="122659"/>
                  </a:cubicBezTo>
                  <a:cubicBezTo>
                    <a:pt x="11386" y="121906"/>
                    <a:pt x="11470" y="121069"/>
                    <a:pt x="11554" y="120232"/>
                  </a:cubicBezTo>
                  <a:cubicBezTo>
                    <a:pt x="11721" y="115208"/>
                    <a:pt x="12224" y="110185"/>
                    <a:pt x="12140" y="105078"/>
                  </a:cubicBezTo>
                  <a:cubicBezTo>
                    <a:pt x="11386" y="103906"/>
                    <a:pt x="12726" y="102734"/>
                    <a:pt x="12140" y="101562"/>
                  </a:cubicBezTo>
                  <a:cubicBezTo>
                    <a:pt x="11303" y="98632"/>
                    <a:pt x="11889" y="95534"/>
                    <a:pt x="11638" y="92520"/>
                  </a:cubicBezTo>
                  <a:lnTo>
                    <a:pt x="11638" y="91516"/>
                  </a:lnTo>
                  <a:cubicBezTo>
                    <a:pt x="11638" y="91516"/>
                    <a:pt x="11554" y="91432"/>
                    <a:pt x="11470" y="91348"/>
                  </a:cubicBezTo>
                  <a:cubicBezTo>
                    <a:pt x="11470" y="91181"/>
                    <a:pt x="11470" y="91097"/>
                    <a:pt x="11638" y="91013"/>
                  </a:cubicBezTo>
                  <a:lnTo>
                    <a:pt x="11638" y="89925"/>
                  </a:lnTo>
                  <a:cubicBezTo>
                    <a:pt x="11303" y="89674"/>
                    <a:pt x="11135" y="89255"/>
                    <a:pt x="11219" y="88837"/>
                  </a:cubicBezTo>
                  <a:cubicBezTo>
                    <a:pt x="11303" y="86493"/>
                    <a:pt x="11135" y="84232"/>
                    <a:pt x="10717" y="81888"/>
                  </a:cubicBezTo>
                  <a:cubicBezTo>
                    <a:pt x="10131" y="77702"/>
                    <a:pt x="10131" y="73432"/>
                    <a:pt x="9210" y="69246"/>
                  </a:cubicBezTo>
                  <a:cubicBezTo>
                    <a:pt x="8456" y="65898"/>
                    <a:pt x="9377" y="62298"/>
                    <a:pt x="8121" y="58949"/>
                  </a:cubicBezTo>
                  <a:cubicBezTo>
                    <a:pt x="8038" y="58698"/>
                    <a:pt x="8038" y="58447"/>
                    <a:pt x="8121" y="58279"/>
                  </a:cubicBezTo>
                  <a:cubicBezTo>
                    <a:pt x="8707" y="56688"/>
                    <a:pt x="8038" y="55098"/>
                    <a:pt x="8038" y="53591"/>
                  </a:cubicBezTo>
                  <a:cubicBezTo>
                    <a:pt x="8038" y="51079"/>
                    <a:pt x="5275" y="48819"/>
                    <a:pt x="7368" y="46224"/>
                  </a:cubicBezTo>
                  <a:cubicBezTo>
                    <a:pt x="7535" y="46056"/>
                    <a:pt x="7452" y="45721"/>
                    <a:pt x="7368" y="45470"/>
                  </a:cubicBezTo>
                  <a:cubicBezTo>
                    <a:pt x="5777" y="39693"/>
                    <a:pt x="5945" y="33582"/>
                    <a:pt x="4689" y="27722"/>
                  </a:cubicBezTo>
                  <a:cubicBezTo>
                    <a:pt x="4354" y="25796"/>
                    <a:pt x="4270" y="23870"/>
                    <a:pt x="4354" y="21945"/>
                  </a:cubicBezTo>
                  <a:cubicBezTo>
                    <a:pt x="4354" y="19768"/>
                    <a:pt x="3935" y="17508"/>
                    <a:pt x="4354" y="15247"/>
                  </a:cubicBezTo>
                  <a:cubicBezTo>
                    <a:pt x="4438" y="14829"/>
                    <a:pt x="4438" y="14159"/>
                    <a:pt x="3935" y="14159"/>
                  </a:cubicBezTo>
                  <a:cubicBezTo>
                    <a:pt x="3014" y="14159"/>
                    <a:pt x="3014" y="13740"/>
                    <a:pt x="3433" y="13154"/>
                  </a:cubicBezTo>
                  <a:cubicBezTo>
                    <a:pt x="4019" y="11982"/>
                    <a:pt x="4103" y="10726"/>
                    <a:pt x="3684" y="9554"/>
                  </a:cubicBezTo>
                  <a:cubicBezTo>
                    <a:pt x="3768" y="7796"/>
                    <a:pt x="3014" y="6038"/>
                    <a:pt x="3433" y="4113"/>
                  </a:cubicBezTo>
                  <a:lnTo>
                    <a:pt x="3433" y="4113"/>
                  </a:lnTo>
                  <a:cubicBezTo>
                    <a:pt x="4103" y="4280"/>
                    <a:pt x="4689" y="4699"/>
                    <a:pt x="5191" y="5285"/>
                  </a:cubicBezTo>
                  <a:cubicBezTo>
                    <a:pt x="7284" y="7294"/>
                    <a:pt x="9210" y="9387"/>
                    <a:pt x="11554" y="11229"/>
                  </a:cubicBezTo>
                  <a:cubicBezTo>
                    <a:pt x="11778" y="11408"/>
                    <a:pt x="12051" y="11492"/>
                    <a:pt x="12332" y="11492"/>
                  </a:cubicBezTo>
                  <a:cubicBezTo>
                    <a:pt x="12577" y="11492"/>
                    <a:pt x="12828" y="11429"/>
                    <a:pt x="13061" y="11312"/>
                  </a:cubicBezTo>
                  <a:cubicBezTo>
                    <a:pt x="13228" y="11061"/>
                    <a:pt x="13228" y="10643"/>
                    <a:pt x="13061" y="10392"/>
                  </a:cubicBezTo>
                  <a:cubicBezTo>
                    <a:pt x="9796" y="6540"/>
                    <a:pt x="5693" y="3527"/>
                    <a:pt x="1842" y="429"/>
                  </a:cubicBezTo>
                  <a:cubicBezTo>
                    <a:pt x="1492" y="132"/>
                    <a:pt x="1193" y="1"/>
                    <a:pt x="94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1944100" y="2237500"/>
              <a:ext cx="280475" cy="2186800"/>
            </a:xfrm>
            <a:custGeom>
              <a:avLst/>
              <a:gdLst/>
              <a:ahLst/>
              <a:cxnLst/>
              <a:rect l="l" t="t" r="r" b="b"/>
              <a:pathLst>
                <a:path w="11219" h="87472" extrusionOk="0">
                  <a:moveTo>
                    <a:pt x="2063" y="1"/>
                  </a:moveTo>
                  <a:cubicBezTo>
                    <a:pt x="1162" y="1"/>
                    <a:pt x="1311" y="1041"/>
                    <a:pt x="1172" y="1735"/>
                  </a:cubicBezTo>
                  <a:cubicBezTo>
                    <a:pt x="754" y="4331"/>
                    <a:pt x="1423" y="6842"/>
                    <a:pt x="1005" y="9437"/>
                  </a:cubicBezTo>
                  <a:cubicBezTo>
                    <a:pt x="335" y="13456"/>
                    <a:pt x="1088" y="17642"/>
                    <a:pt x="586" y="21661"/>
                  </a:cubicBezTo>
                  <a:cubicBezTo>
                    <a:pt x="586" y="21912"/>
                    <a:pt x="754" y="22079"/>
                    <a:pt x="837" y="22330"/>
                  </a:cubicBezTo>
                  <a:cubicBezTo>
                    <a:pt x="1172" y="22749"/>
                    <a:pt x="1423" y="23167"/>
                    <a:pt x="1005" y="23670"/>
                  </a:cubicBezTo>
                  <a:cubicBezTo>
                    <a:pt x="586" y="24088"/>
                    <a:pt x="335" y="24591"/>
                    <a:pt x="335" y="25177"/>
                  </a:cubicBezTo>
                  <a:cubicBezTo>
                    <a:pt x="335" y="25428"/>
                    <a:pt x="419" y="25763"/>
                    <a:pt x="502" y="26014"/>
                  </a:cubicBezTo>
                  <a:cubicBezTo>
                    <a:pt x="586" y="26181"/>
                    <a:pt x="586" y="26349"/>
                    <a:pt x="502" y="26516"/>
                  </a:cubicBezTo>
                  <a:cubicBezTo>
                    <a:pt x="502" y="26851"/>
                    <a:pt x="335" y="27019"/>
                    <a:pt x="335" y="27353"/>
                  </a:cubicBezTo>
                  <a:cubicBezTo>
                    <a:pt x="419" y="27605"/>
                    <a:pt x="502" y="27856"/>
                    <a:pt x="670" y="28107"/>
                  </a:cubicBezTo>
                  <a:cubicBezTo>
                    <a:pt x="837" y="28358"/>
                    <a:pt x="1005" y="28609"/>
                    <a:pt x="1088" y="28777"/>
                  </a:cubicBezTo>
                  <a:cubicBezTo>
                    <a:pt x="1172" y="28944"/>
                    <a:pt x="1256" y="29112"/>
                    <a:pt x="1256" y="29279"/>
                  </a:cubicBezTo>
                  <a:cubicBezTo>
                    <a:pt x="1256" y="29446"/>
                    <a:pt x="1256" y="29698"/>
                    <a:pt x="1256" y="29865"/>
                  </a:cubicBezTo>
                  <a:cubicBezTo>
                    <a:pt x="1256" y="30032"/>
                    <a:pt x="1172" y="30200"/>
                    <a:pt x="1088" y="30367"/>
                  </a:cubicBezTo>
                  <a:cubicBezTo>
                    <a:pt x="1005" y="30535"/>
                    <a:pt x="837" y="30786"/>
                    <a:pt x="670" y="30953"/>
                  </a:cubicBezTo>
                  <a:cubicBezTo>
                    <a:pt x="419" y="31121"/>
                    <a:pt x="335" y="31372"/>
                    <a:pt x="335" y="31623"/>
                  </a:cubicBezTo>
                  <a:cubicBezTo>
                    <a:pt x="419" y="31874"/>
                    <a:pt x="586" y="32125"/>
                    <a:pt x="754" y="32377"/>
                  </a:cubicBezTo>
                  <a:lnTo>
                    <a:pt x="921" y="32628"/>
                  </a:lnTo>
                  <a:cubicBezTo>
                    <a:pt x="1005" y="32795"/>
                    <a:pt x="1005" y="32963"/>
                    <a:pt x="1088" y="33214"/>
                  </a:cubicBezTo>
                  <a:cubicBezTo>
                    <a:pt x="1172" y="33967"/>
                    <a:pt x="1172" y="34721"/>
                    <a:pt x="1088" y="35558"/>
                  </a:cubicBezTo>
                  <a:cubicBezTo>
                    <a:pt x="1088" y="35725"/>
                    <a:pt x="1172" y="35977"/>
                    <a:pt x="1256" y="36228"/>
                  </a:cubicBezTo>
                  <a:cubicBezTo>
                    <a:pt x="1423" y="36479"/>
                    <a:pt x="1591" y="36730"/>
                    <a:pt x="1758" y="36897"/>
                  </a:cubicBezTo>
                  <a:cubicBezTo>
                    <a:pt x="2595" y="37651"/>
                    <a:pt x="1674" y="38237"/>
                    <a:pt x="1674" y="38907"/>
                  </a:cubicBezTo>
                  <a:cubicBezTo>
                    <a:pt x="1842" y="41251"/>
                    <a:pt x="1507" y="43595"/>
                    <a:pt x="1507" y="45939"/>
                  </a:cubicBezTo>
                  <a:cubicBezTo>
                    <a:pt x="1591" y="47781"/>
                    <a:pt x="1340" y="49539"/>
                    <a:pt x="670" y="51214"/>
                  </a:cubicBezTo>
                  <a:cubicBezTo>
                    <a:pt x="0" y="52469"/>
                    <a:pt x="251" y="54060"/>
                    <a:pt x="1340" y="54981"/>
                  </a:cubicBezTo>
                  <a:cubicBezTo>
                    <a:pt x="1674" y="55316"/>
                    <a:pt x="1674" y="55316"/>
                    <a:pt x="1591" y="55399"/>
                  </a:cubicBezTo>
                  <a:cubicBezTo>
                    <a:pt x="251" y="56906"/>
                    <a:pt x="335" y="58246"/>
                    <a:pt x="1926" y="59334"/>
                  </a:cubicBezTo>
                  <a:cubicBezTo>
                    <a:pt x="2679" y="59837"/>
                    <a:pt x="3433" y="60172"/>
                    <a:pt x="2595" y="61260"/>
                  </a:cubicBezTo>
                  <a:lnTo>
                    <a:pt x="2093" y="61595"/>
                  </a:lnTo>
                  <a:cubicBezTo>
                    <a:pt x="921" y="62348"/>
                    <a:pt x="335" y="63102"/>
                    <a:pt x="1340" y="64441"/>
                  </a:cubicBezTo>
                  <a:cubicBezTo>
                    <a:pt x="2930" y="66450"/>
                    <a:pt x="4102" y="68543"/>
                    <a:pt x="3349" y="71222"/>
                  </a:cubicBezTo>
                  <a:cubicBezTo>
                    <a:pt x="3014" y="71892"/>
                    <a:pt x="3181" y="72646"/>
                    <a:pt x="3684" y="73148"/>
                  </a:cubicBezTo>
                  <a:cubicBezTo>
                    <a:pt x="3851" y="73148"/>
                    <a:pt x="4019" y="73315"/>
                    <a:pt x="3935" y="73483"/>
                  </a:cubicBezTo>
                  <a:cubicBezTo>
                    <a:pt x="3935" y="73650"/>
                    <a:pt x="3851" y="73818"/>
                    <a:pt x="3851" y="73985"/>
                  </a:cubicBezTo>
                  <a:cubicBezTo>
                    <a:pt x="3952" y="74253"/>
                    <a:pt x="3865" y="74307"/>
                    <a:pt x="3729" y="74307"/>
                  </a:cubicBezTo>
                  <a:cubicBezTo>
                    <a:pt x="3639" y="74307"/>
                    <a:pt x="3527" y="74283"/>
                    <a:pt x="3436" y="74283"/>
                  </a:cubicBezTo>
                  <a:cubicBezTo>
                    <a:pt x="3321" y="74283"/>
                    <a:pt x="3237" y="74320"/>
                    <a:pt x="3265" y="74488"/>
                  </a:cubicBezTo>
                  <a:cubicBezTo>
                    <a:pt x="2847" y="75408"/>
                    <a:pt x="3181" y="76413"/>
                    <a:pt x="4019" y="76832"/>
                  </a:cubicBezTo>
                  <a:cubicBezTo>
                    <a:pt x="5107" y="77836"/>
                    <a:pt x="5107" y="78422"/>
                    <a:pt x="4353" y="79511"/>
                  </a:cubicBezTo>
                  <a:cubicBezTo>
                    <a:pt x="3935" y="80097"/>
                    <a:pt x="4102" y="81101"/>
                    <a:pt x="4521" y="81353"/>
                  </a:cubicBezTo>
                  <a:cubicBezTo>
                    <a:pt x="6028" y="82022"/>
                    <a:pt x="5693" y="83111"/>
                    <a:pt x="5358" y="84199"/>
                  </a:cubicBezTo>
                  <a:cubicBezTo>
                    <a:pt x="5330" y="84311"/>
                    <a:pt x="5330" y="84339"/>
                    <a:pt x="5343" y="84339"/>
                  </a:cubicBezTo>
                  <a:cubicBezTo>
                    <a:pt x="5355" y="84339"/>
                    <a:pt x="5380" y="84311"/>
                    <a:pt x="5401" y="84311"/>
                  </a:cubicBezTo>
                  <a:cubicBezTo>
                    <a:pt x="5423" y="84311"/>
                    <a:pt x="5442" y="84339"/>
                    <a:pt x="5442" y="84450"/>
                  </a:cubicBezTo>
                  <a:cubicBezTo>
                    <a:pt x="5777" y="85371"/>
                    <a:pt x="6028" y="86376"/>
                    <a:pt x="7032" y="86794"/>
                  </a:cubicBezTo>
                  <a:cubicBezTo>
                    <a:pt x="7684" y="86957"/>
                    <a:pt x="8440" y="87472"/>
                    <a:pt x="9120" y="87472"/>
                  </a:cubicBezTo>
                  <a:cubicBezTo>
                    <a:pt x="9489" y="87472"/>
                    <a:pt x="9836" y="87320"/>
                    <a:pt x="10130" y="86878"/>
                  </a:cubicBezTo>
                  <a:cubicBezTo>
                    <a:pt x="10967" y="85622"/>
                    <a:pt x="11218" y="84283"/>
                    <a:pt x="9795" y="83194"/>
                  </a:cubicBezTo>
                  <a:cubicBezTo>
                    <a:pt x="9042" y="83278"/>
                    <a:pt x="9042" y="84032"/>
                    <a:pt x="8623" y="84534"/>
                  </a:cubicBezTo>
                  <a:cubicBezTo>
                    <a:pt x="8623" y="82860"/>
                    <a:pt x="8623" y="81269"/>
                    <a:pt x="8623" y="79678"/>
                  </a:cubicBezTo>
                  <a:cubicBezTo>
                    <a:pt x="8372" y="76915"/>
                    <a:pt x="8623" y="74153"/>
                    <a:pt x="8037" y="71474"/>
                  </a:cubicBezTo>
                  <a:cubicBezTo>
                    <a:pt x="7953" y="71222"/>
                    <a:pt x="7870" y="70971"/>
                    <a:pt x="7786" y="70720"/>
                  </a:cubicBezTo>
                  <a:cubicBezTo>
                    <a:pt x="7367" y="68460"/>
                    <a:pt x="8037" y="66116"/>
                    <a:pt x="7619" y="63771"/>
                  </a:cubicBezTo>
                  <a:cubicBezTo>
                    <a:pt x="7200" y="62181"/>
                    <a:pt x="7032" y="60506"/>
                    <a:pt x="7200" y="58832"/>
                  </a:cubicBezTo>
                  <a:cubicBezTo>
                    <a:pt x="7116" y="52972"/>
                    <a:pt x="6363" y="47111"/>
                    <a:pt x="6028" y="41335"/>
                  </a:cubicBezTo>
                  <a:cubicBezTo>
                    <a:pt x="5526" y="39995"/>
                    <a:pt x="5777" y="38656"/>
                    <a:pt x="5526" y="37316"/>
                  </a:cubicBezTo>
                  <a:cubicBezTo>
                    <a:pt x="5442" y="36981"/>
                    <a:pt x="5358" y="36730"/>
                    <a:pt x="5274" y="36479"/>
                  </a:cubicBezTo>
                  <a:cubicBezTo>
                    <a:pt x="5274" y="32712"/>
                    <a:pt x="4605" y="28944"/>
                    <a:pt x="4605" y="25177"/>
                  </a:cubicBezTo>
                  <a:cubicBezTo>
                    <a:pt x="4270" y="21074"/>
                    <a:pt x="4270" y="16889"/>
                    <a:pt x="4102" y="12703"/>
                  </a:cubicBezTo>
                  <a:cubicBezTo>
                    <a:pt x="3935" y="8517"/>
                    <a:pt x="4102" y="4247"/>
                    <a:pt x="2763" y="145"/>
                  </a:cubicBezTo>
                  <a:cubicBezTo>
                    <a:pt x="2477" y="45"/>
                    <a:pt x="2248" y="1"/>
                    <a:pt x="2063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931525" y="893225"/>
              <a:ext cx="537925" cy="454600"/>
            </a:xfrm>
            <a:custGeom>
              <a:avLst/>
              <a:gdLst/>
              <a:ahLst/>
              <a:cxnLst/>
              <a:rect l="l" t="t" r="r" b="b"/>
              <a:pathLst>
                <a:path w="21517" h="18184" extrusionOk="0">
                  <a:moveTo>
                    <a:pt x="4522" y="0"/>
                  </a:moveTo>
                  <a:cubicBezTo>
                    <a:pt x="3684" y="503"/>
                    <a:pt x="3936" y="1507"/>
                    <a:pt x="3601" y="2344"/>
                  </a:cubicBezTo>
                  <a:cubicBezTo>
                    <a:pt x="2970" y="2029"/>
                    <a:pt x="2413" y="1416"/>
                    <a:pt x="1651" y="1416"/>
                  </a:cubicBezTo>
                  <a:cubicBezTo>
                    <a:pt x="1604" y="1416"/>
                    <a:pt x="1556" y="1419"/>
                    <a:pt x="1508" y="1423"/>
                  </a:cubicBezTo>
                  <a:cubicBezTo>
                    <a:pt x="1" y="3014"/>
                    <a:pt x="922" y="4772"/>
                    <a:pt x="1173" y="6447"/>
                  </a:cubicBezTo>
                  <a:cubicBezTo>
                    <a:pt x="1508" y="7284"/>
                    <a:pt x="1759" y="8288"/>
                    <a:pt x="1675" y="9293"/>
                  </a:cubicBezTo>
                  <a:cubicBezTo>
                    <a:pt x="1675" y="10381"/>
                    <a:pt x="1173" y="11637"/>
                    <a:pt x="2177" y="12726"/>
                  </a:cubicBezTo>
                  <a:lnTo>
                    <a:pt x="2847" y="12726"/>
                  </a:lnTo>
                  <a:cubicBezTo>
                    <a:pt x="3684" y="12307"/>
                    <a:pt x="4940" y="12558"/>
                    <a:pt x="4689" y="11135"/>
                  </a:cubicBezTo>
                  <a:cubicBezTo>
                    <a:pt x="4522" y="9712"/>
                    <a:pt x="5024" y="8288"/>
                    <a:pt x="4522" y="6949"/>
                  </a:cubicBezTo>
                  <a:cubicBezTo>
                    <a:pt x="4605" y="6279"/>
                    <a:pt x="4354" y="5526"/>
                    <a:pt x="4856" y="4689"/>
                  </a:cubicBezTo>
                  <a:cubicBezTo>
                    <a:pt x="8959" y="8372"/>
                    <a:pt x="13312" y="11637"/>
                    <a:pt x="16996" y="15572"/>
                  </a:cubicBezTo>
                  <a:cubicBezTo>
                    <a:pt x="17153" y="17061"/>
                    <a:pt x="18336" y="18183"/>
                    <a:pt x="19792" y="18183"/>
                  </a:cubicBezTo>
                  <a:cubicBezTo>
                    <a:pt x="19891" y="18183"/>
                    <a:pt x="19992" y="18178"/>
                    <a:pt x="20093" y="18167"/>
                  </a:cubicBezTo>
                  <a:cubicBezTo>
                    <a:pt x="20596" y="17749"/>
                    <a:pt x="21098" y="17079"/>
                    <a:pt x="20763" y="16493"/>
                  </a:cubicBezTo>
                  <a:cubicBezTo>
                    <a:pt x="20010" y="15405"/>
                    <a:pt x="21349" y="15572"/>
                    <a:pt x="21517" y="15070"/>
                  </a:cubicBezTo>
                  <a:cubicBezTo>
                    <a:pt x="20177" y="13060"/>
                    <a:pt x="18000" y="11805"/>
                    <a:pt x="16326" y="10214"/>
                  </a:cubicBezTo>
                  <a:cubicBezTo>
                    <a:pt x="13228" y="7200"/>
                    <a:pt x="10131" y="4437"/>
                    <a:pt x="6949" y="1507"/>
                  </a:cubicBezTo>
                  <a:cubicBezTo>
                    <a:pt x="5777" y="1507"/>
                    <a:pt x="5442" y="335"/>
                    <a:pt x="452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2078050" y="1242750"/>
              <a:ext cx="242800" cy="2011375"/>
            </a:xfrm>
            <a:custGeom>
              <a:avLst/>
              <a:gdLst/>
              <a:ahLst/>
              <a:cxnLst/>
              <a:rect l="l" t="t" r="r" b="b"/>
              <a:pathLst>
                <a:path w="9712" h="80455" extrusionOk="0">
                  <a:moveTo>
                    <a:pt x="1758" y="0"/>
                  </a:moveTo>
                  <a:lnTo>
                    <a:pt x="1758" y="0"/>
                  </a:lnTo>
                  <a:cubicBezTo>
                    <a:pt x="2344" y="2093"/>
                    <a:pt x="0" y="3684"/>
                    <a:pt x="502" y="5777"/>
                  </a:cubicBezTo>
                  <a:cubicBezTo>
                    <a:pt x="636" y="5857"/>
                    <a:pt x="750" y="5890"/>
                    <a:pt x="851" y="5890"/>
                  </a:cubicBezTo>
                  <a:cubicBezTo>
                    <a:pt x="1342" y="5890"/>
                    <a:pt x="1495" y="5093"/>
                    <a:pt x="1910" y="5093"/>
                  </a:cubicBezTo>
                  <a:cubicBezTo>
                    <a:pt x="1941" y="5093"/>
                    <a:pt x="1974" y="5097"/>
                    <a:pt x="2009" y="5107"/>
                  </a:cubicBezTo>
                  <a:cubicBezTo>
                    <a:pt x="3014" y="7117"/>
                    <a:pt x="586" y="9126"/>
                    <a:pt x="2261" y="11051"/>
                  </a:cubicBezTo>
                  <a:cubicBezTo>
                    <a:pt x="2344" y="11135"/>
                    <a:pt x="1926" y="11554"/>
                    <a:pt x="1842" y="11889"/>
                  </a:cubicBezTo>
                  <a:cubicBezTo>
                    <a:pt x="1674" y="12391"/>
                    <a:pt x="837" y="12558"/>
                    <a:pt x="1005" y="13312"/>
                  </a:cubicBezTo>
                  <a:cubicBezTo>
                    <a:pt x="2177" y="13479"/>
                    <a:pt x="2763" y="13898"/>
                    <a:pt x="2428" y="15321"/>
                  </a:cubicBezTo>
                  <a:cubicBezTo>
                    <a:pt x="2093" y="16326"/>
                    <a:pt x="2009" y="17330"/>
                    <a:pt x="2177" y="18419"/>
                  </a:cubicBezTo>
                  <a:cubicBezTo>
                    <a:pt x="3014" y="21516"/>
                    <a:pt x="3516" y="24698"/>
                    <a:pt x="3600" y="27879"/>
                  </a:cubicBezTo>
                  <a:cubicBezTo>
                    <a:pt x="3684" y="29386"/>
                    <a:pt x="3851" y="30893"/>
                    <a:pt x="4270" y="32316"/>
                  </a:cubicBezTo>
                  <a:cubicBezTo>
                    <a:pt x="4605" y="33572"/>
                    <a:pt x="3181" y="35163"/>
                    <a:pt x="4940" y="36167"/>
                  </a:cubicBezTo>
                  <a:cubicBezTo>
                    <a:pt x="5274" y="36418"/>
                    <a:pt x="4940" y="37004"/>
                    <a:pt x="4521" y="37256"/>
                  </a:cubicBezTo>
                  <a:lnTo>
                    <a:pt x="2763" y="38093"/>
                  </a:lnTo>
                  <a:cubicBezTo>
                    <a:pt x="4102" y="38846"/>
                    <a:pt x="4102" y="40269"/>
                    <a:pt x="4605" y="41358"/>
                  </a:cubicBezTo>
                  <a:cubicBezTo>
                    <a:pt x="5274" y="42697"/>
                    <a:pt x="5526" y="43451"/>
                    <a:pt x="4270" y="44288"/>
                  </a:cubicBezTo>
                  <a:cubicBezTo>
                    <a:pt x="4424" y="44464"/>
                    <a:pt x="4584" y="44519"/>
                    <a:pt x="4743" y="44519"/>
                  </a:cubicBezTo>
                  <a:cubicBezTo>
                    <a:pt x="5003" y="44519"/>
                    <a:pt x="5263" y="44373"/>
                    <a:pt x="5495" y="44373"/>
                  </a:cubicBezTo>
                  <a:cubicBezTo>
                    <a:pt x="5662" y="44373"/>
                    <a:pt x="5815" y="44448"/>
                    <a:pt x="5944" y="44707"/>
                  </a:cubicBezTo>
                  <a:cubicBezTo>
                    <a:pt x="6363" y="45628"/>
                    <a:pt x="6028" y="46716"/>
                    <a:pt x="6112" y="47469"/>
                  </a:cubicBezTo>
                  <a:cubicBezTo>
                    <a:pt x="6279" y="48223"/>
                    <a:pt x="5860" y="48474"/>
                    <a:pt x="5191" y="48558"/>
                  </a:cubicBezTo>
                  <a:cubicBezTo>
                    <a:pt x="4940" y="48641"/>
                    <a:pt x="4856" y="48893"/>
                    <a:pt x="5107" y="49227"/>
                  </a:cubicBezTo>
                  <a:cubicBezTo>
                    <a:pt x="5777" y="49981"/>
                    <a:pt x="5107" y="51488"/>
                    <a:pt x="6530" y="51990"/>
                  </a:cubicBezTo>
                  <a:cubicBezTo>
                    <a:pt x="7033" y="52409"/>
                    <a:pt x="6865" y="53162"/>
                    <a:pt x="6363" y="53413"/>
                  </a:cubicBezTo>
                  <a:cubicBezTo>
                    <a:pt x="6028" y="53581"/>
                    <a:pt x="5860" y="53916"/>
                    <a:pt x="5860" y="54251"/>
                  </a:cubicBezTo>
                  <a:cubicBezTo>
                    <a:pt x="5944" y="56092"/>
                    <a:pt x="7200" y="57851"/>
                    <a:pt x="6279" y="59776"/>
                  </a:cubicBezTo>
                  <a:cubicBezTo>
                    <a:pt x="6195" y="59944"/>
                    <a:pt x="6363" y="60278"/>
                    <a:pt x="6446" y="60446"/>
                  </a:cubicBezTo>
                  <a:cubicBezTo>
                    <a:pt x="6865" y="61283"/>
                    <a:pt x="8456" y="62037"/>
                    <a:pt x="6698" y="63125"/>
                  </a:cubicBezTo>
                  <a:cubicBezTo>
                    <a:pt x="6446" y="63209"/>
                    <a:pt x="6614" y="63962"/>
                    <a:pt x="6865" y="64297"/>
                  </a:cubicBezTo>
                  <a:cubicBezTo>
                    <a:pt x="7451" y="65050"/>
                    <a:pt x="7702" y="65888"/>
                    <a:pt x="7619" y="66809"/>
                  </a:cubicBezTo>
                  <a:cubicBezTo>
                    <a:pt x="7870" y="68483"/>
                    <a:pt x="7619" y="70157"/>
                    <a:pt x="8288" y="71664"/>
                  </a:cubicBezTo>
                  <a:cubicBezTo>
                    <a:pt x="8539" y="72167"/>
                    <a:pt x="8539" y="72669"/>
                    <a:pt x="8288" y="73088"/>
                  </a:cubicBezTo>
                  <a:cubicBezTo>
                    <a:pt x="7953" y="73590"/>
                    <a:pt x="7870" y="74260"/>
                    <a:pt x="8121" y="74762"/>
                  </a:cubicBezTo>
                  <a:cubicBezTo>
                    <a:pt x="8623" y="76185"/>
                    <a:pt x="8791" y="77692"/>
                    <a:pt x="8707" y="79199"/>
                  </a:cubicBezTo>
                  <a:cubicBezTo>
                    <a:pt x="8623" y="79785"/>
                    <a:pt x="9042" y="80371"/>
                    <a:pt x="9628" y="80455"/>
                  </a:cubicBezTo>
                  <a:cubicBezTo>
                    <a:pt x="9712" y="76687"/>
                    <a:pt x="9042" y="73004"/>
                    <a:pt x="8874" y="69236"/>
                  </a:cubicBezTo>
                  <a:cubicBezTo>
                    <a:pt x="8456" y="60697"/>
                    <a:pt x="7619" y="52158"/>
                    <a:pt x="6614" y="43702"/>
                  </a:cubicBezTo>
                  <a:cubicBezTo>
                    <a:pt x="5860" y="37507"/>
                    <a:pt x="4940" y="31311"/>
                    <a:pt x="4102" y="25200"/>
                  </a:cubicBezTo>
                  <a:cubicBezTo>
                    <a:pt x="3349" y="19674"/>
                    <a:pt x="3181" y="14065"/>
                    <a:pt x="2847" y="8540"/>
                  </a:cubicBezTo>
                  <a:cubicBezTo>
                    <a:pt x="2679" y="5693"/>
                    <a:pt x="2763" y="2763"/>
                    <a:pt x="1758" y="0"/>
                  </a:cubicBezTo>
                  <a:close/>
                </a:path>
              </a:pathLst>
            </a:custGeom>
            <a:solidFill>
              <a:srgbClr val="71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1831075" y="715325"/>
              <a:ext cx="843500" cy="177925"/>
            </a:xfrm>
            <a:custGeom>
              <a:avLst/>
              <a:gdLst/>
              <a:ahLst/>
              <a:cxnLst/>
              <a:rect l="l" t="t" r="r" b="b"/>
              <a:pathLst>
                <a:path w="33740" h="7117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0" y="1172"/>
                    <a:pt x="251" y="2009"/>
                    <a:pt x="1926" y="2428"/>
                  </a:cubicBezTo>
                  <a:cubicBezTo>
                    <a:pt x="2031" y="2458"/>
                    <a:pt x="2144" y="2466"/>
                    <a:pt x="2259" y="2466"/>
                  </a:cubicBezTo>
                  <a:cubicBezTo>
                    <a:pt x="2409" y="2466"/>
                    <a:pt x="2562" y="2452"/>
                    <a:pt x="2704" y="2452"/>
                  </a:cubicBezTo>
                  <a:cubicBezTo>
                    <a:pt x="3061" y="2452"/>
                    <a:pt x="3349" y="2543"/>
                    <a:pt x="3349" y="3181"/>
                  </a:cubicBezTo>
                  <a:cubicBezTo>
                    <a:pt x="3406" y="4441"/>
                    <a:pt x="4051" y="4683"/>
                    <a:pt x="4801" y="4683"/>
                  </a:cubicBezTo>
                  <a:cubicBezTo>
                    <a:pt x="5148" y="4683"/>
                    <a:pt x="5517" y="4631"/>
                    <a:pt x="5861" y="4605"/>
                  </a:cubicBezTo>
                  <a:cubicBezTo>
                    <a:pt x="6112" y="4521"/>
                    <a:pt x="6363" y="4270"/>
                    <a:pt x="6530" y="4102"/>
                  </a:cubicBezTo>
                  <a:cubicBezTo>
                    <a:pt x="6614" y="4019"/>
                    <a:pt x="6447" y="3851"/>
                    <a:pt x="6614" y="3851"/>
                  </a:cubicBezTo>
                  <a:cubicBezTo>
                    <a:pt x="6726" y="4074"/>
                    <a:pt x="6949" y="4223"/>
                    <a:pt x="7185" y="4223"/>
                  </a:cubicBezTo>
                  <a:cubicBezTo>
                    <a:pt x="7302" y="4223"/>
                    <a:pt x="7423" y="4186"/>
                    <a:pt x="7535" y="4102"/>
                  </a:cubicBezTo>
                  <a:cubicBezTo>
                    <a:pt x="7782" y="3757"/>
                    <a:pt x="8087" y="3644"/>
                    <a:pt x="8416" y="3644"/>
                  </a:cubicBezTo>
                  <a:cubicBezTo>
                    <a:pt x="8645" y="3644"/>
                    <a:pt x="8885" y="3699"/>
                    <a:pt x="9126" y="3767"/>
                  </a:cubicBezTo>
                  <a:cubicBezTo>
                    <a:pt x="11805" y="4605"/>
                    <a:pt x="14567" y="4270"/>
                    <a:pt x="17246" y="4437"/>
                  </a:cubicBezTo>
                  <a:cubicBezTo>
                    <a:pt x="21181" y="4688"/>
                    <a:pt x="24865" y="5860"/>
                    <a:pt x="28632" y="6530"/>
                  </a:cubicBezTo>
                  <a:cubicBezTo>
                    <a:pt x="29386" y="7116"/>
                    <a:pt x="30390" y="6781"/>
                    <a:pt x="31144" y="7032"/>
                  </a:cubicBezTo>
                  <a:cubicBezTo>
                    <a:pt x="31730" y="6865"/>
                    <a:pt x="32148" y="6363"/>
                    <a:pt x="32232" y="5777"/>
                  </a:cubicBezTo>
                  <a:cubicBezTo>
                    <a:pt x="32316" y="5526"/>
                    <a:pt x="31897" y="5442"/>
                    <a:pt x="32065" y="5274"/>
                  </a:cubicBezTo>
                  <a:cubicBezTo>
                    <a:pt x="32093" y="5246"/>
                    <a:pt x="32118" y="5235"/>
                    <a:pt x="32143" y="5235"/>
                  </a:cubicBezTo>
                  <a:cubicBezTo>
                    <a:pt x="32265" y="5235"/>
                    <a:pt x="32358" y="5526"/>
                    <a:pt x="32567" y="5526"/>
                  </a:cubicBezTo>
                  <a:cubicBezTo>
                    <a:pt x="33153" y="5442"/>
                    <a:pt x="33739" y="5526"/>
                    <a:pt x="33572" y="4688"/>
                  </a:cubicBezTo>
                  <a:cubicBezTo>
                    <a:pt x="32735" y="4521"/>
                    <a:pt x="31897" y="4270"/>
                    <a:pt x="30976" y="4102"/>
                  </a:cubicBezTo>
                  <a:cubicBezTo>
                    <a:pt x="28800" y="3851"/>
                    <a:pt x="26623" y="3349"/>
                    <a:pt x="24614" y="2679"/>
                  </a:cubicBezTo>
                  <a:cubicBezTo>
                    <a:pt x="21715" y="2298"/>
                    <a:pt x="18956" y="1569"/>
                    <a:pt x="16019" y="1569"/>
                  </a:cubicBezTo>
                  <a:cubicBezTo>
                    <a:pt x="15732" y="1569"/>
                    <a:pt x="15444" y="1576"/>
                    <a:pt x="15153" y="1591"/>
                  </a:cubicBezTo>
                  <a:cubicBezTo>
                    <a:pt x="14840" y="1599"/>
                    <a:pt x="14528" y="1603"/>
                    <a:pt x="14217" y="1603"/>
                  </a:cubicBezTo>
                  <a:cubicBezTo>
                    <a:pt x="11447" y="1603"/>
                    <a:pt x="8737" y="1272"/>
                    <a:pt x="6028" y="670"/>
                  </a:cubicBezTo>
                  <a:cubicBezTo>
                    <a:pt x="5498" y="405"/>
                    <a:pt x="4936" y="347"/>
                    <a:pt x="4365" y="347"/>
                  </a:cubicBezTo>
                  <a:cubicBezTo>
                    <a:pt x="3925" y="347"/>
                    <a:pt x="3479" y="381"/>
                    <a:pt x="3038" y="381"/>
                  </a:cubicBezTo>
                  <a:cubicBezTo>
                    <a:pt x="2426" y="381"/>
                    <a:pt x="1823" y="315"/>
                    <a:pt x="1256" y="0"/>
                  </a:cubicBezTo>
                  <a:close/>
                </a:path>
              </a:pathLst>
            </a:custGeom>
            <a:solidFill>
              <a:srgbClr val="27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1586625" y="539075"/>
              <a:ext cx="395150" cy="348425"/>
            </a:xfrm>
            <a:custGeom>
              <a:avLst/>
              <a:gdLst/>
              <a:ahLst/>
              <a:cxnLst/>
              <a:rect l="l" t="t" r="r" b="b"/>
              <a:pathLst>
                <a:path w="15806" h="13937" extrusionOk="0">
                  <a:moveTo>
                    <a:pt x="1955" y="1"/>
                  </a:moveTo>
                  <a:cubicBezTo>
                    <a:pt x="348" y="1"/>
                    <a:pt x="0" y="1047"/>
                    <a:pt x="234" y="2529"/>
                  </a:cubicBezTo>
                  <a:cubicBezTo>
                    <a:pt x="820" y="3199"/>
                    <a:pt x="1323" y="3785"/>
                    <a:pt x="1909" y="4371"/>
                  </a:cubicBezTo>
                  <a:cubicBezTo>
                    <a:pt x="5006" y="7134"/>
                    <a:pt x="8104" y="9897"/>
                    <a:pt x="11285" y="12659"/>
                  </a:cubicBezTo>
                  <a:cubicBezTo>
                    <a:pt x="11620" y="13078"/>
                    <a:pt x="11871" y="13664"/>
                    <a:pt x="12373" y="13915"/>
                  </a:cubicBezTo>
                  <a:cubicBezTo>
                    <a:pt x="12433" y="13930"/>
                    <a:pt x="12495" y="13937"/>
                    <a:pt x="12557" y="13937"/>
                  </a:cubicBezTo>
                  <a:cubicBezTo>
                    <a:pt x="12849" y="13937"/>
                    <a:pt x="13157" y="13787"/>
                    <a:pt x="13294" y="13580"/>
                  </a:cubicBezTo>
                  <a:cubicBezTo>
                    <a:pt x="13462" y="12073"/>
                    <a:pt x="15639" y="12659"/>
                    <a:pt x="15806" y="11152"/>
                  </a:cubicBezTo>
                  <a:cubicBezTo>
                    <a:pt x="15712" y="11142"/>
                    <a:pt x="15618" y="11138"/>
                    <a:pt x="15523" y="11138"/>
                  </a:cubicBezTo>
                  <a:cubicBezTo>
                    <a:pt x="15241" y="11138"/>
                    <a:pt x="14958" y="11173"/>
                    <a:pt x="14676" y="11173"/>
                  </a:cubicBezTo>
                  <a:cubicBezTo>
                    <a:pt x="14299" y="11173"/>
                    <a:pt x="13922" y="11110"/>
                    <a:pt x="13546" y="10817"/>
                  </a:cubicBezTo>
                  <a:cubicBezTo>
                    <a:pt x="13713" y="10566"/>
                    <a:pt x="13797" y="10231"/>
                    <a:pt x="13880" y="9897"/>
                  </a:cubicBezTo>
                  <a:cubicBezTo>
                    <a:pt x="14072" y="8941"/>
                    <a:pt x="13875" y="8519"/>
                    <a:pt x="13254" y="8519"/>
                  </a:cubicBezTo>
                  <a:cubicBezTo>
                    <a:pt x="13059" y="8519"/>
                    <a:pt x="12821" y="8561"/>
                    <a:pt x="12541" y="8641"/>
                  </a:cubicBezTo>
                  <a:cubicBezTo>
                    <a:pt x="12035" y="8774"/>
                    <a:pt x="11690" y="8865"/>
                    <a:pt x="11449" y="8865"/>
                  </a:cubicBezTo>
                  <a:cubicBezTo>
                    <a:pt x="10933" y="8865"/>
                    <a:pt x="10897" y="8447"/>
                    <a:pt x="10783" y="7134"/>
                  </a:cubicBezTo>
                  <a:cubicBezTo>
                    <a:pt x="10783" y="7134"/>
                    <a:pt x="10867" y="7050"/>
                    <a:pt x="10867" y="6966"/>
                  </a:cubicBezTo>
                  <a:cubicBezTo>
                    <a:pt x="10950" y="6883"/>
                    <a:pt x="10867" y="6715"/>
                    <a:pt x="10699" y="6631"/>
                  </a:cubicBezTo>
                  <a:cubicBezTo>
                    <a:pt x="8188" y="4120"/>
                    <a:pt x="5341" y="1943"/>
                    <a:pt x="2327" y="18"/>
                  </a:cubicBezTo>
                  <a:cubicBezTo>
                    <a:pt x="2196" y="6"/>
                    <a:pt x="2072" y="1"/>
                    <a:pt x="195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2668250" y="1637775"/>
              <a:ext cx="150725" cy="519625"/>
            </a:xfrm>
            <a:custGeom>
              <a:avLst/>
              <a:gdLst/>
              <a:ahLst/>
              <a:cxnLst/>
              <a:rect l="l" t="t" r="r" b="b"/>
              <a:pathLst>
                <a:path w="6029" h="20785" extrusionOk="0">
                  <a:moveTo>
                    <a:pt x="1785" y="5319"/>
                  </a:moveTo>
                  <a:cubicBezTo>
                    <a:pt x="1850" y="5319"/>
                    <a:pt x="1924" y="5337"/>
                    <a:pt x="2010" y="5380"/>
                  </a:cubicBezTo>
                  <a:cubicBezTo>
                    <a:pt x="2178" y="5380"/>
                    <a:pt x="2178" y="5548"/>
                    <a:pt x="2178" y="5548"/>
                  </a:cubicBezTo>
                  <a:cubicBezTo>
                    <a:pt x="2052" y="5642"/>
                    <a:pt x="1903" y="5654"/>
                    <a:pt x="1752" y="5654"/>
                  </a:cubicBezTo>
                  <a:cubicBezTo>
                    <a:pt x="1702" y="5654"/>
                    <a:pt x="1652" y="5653"/>
                    <a:pt x="1602" y="5653"/>
                  </a:cubicBezTo>
                  <a:cubicBezTo>
                    <a:pt x="1499" y="5653"/>
                    <a:pt x="1399" y="5658"/>
                    <a:pt x="1309" y="5693"/>
                  </a:cubicBezTo>
                  <a:lnTo>
                    <a:pt x="1309" y="5693"/>
                  </a:lnTo>
                  <a:cubicBezTo>
                    <a:pt x="1452" y="5522"/>
                    <a:pt x="1568" y="5319"/>
                    <a:pt x="1785" y="5319"/>
                  </a:cubicBezTo>
                  <a:close/>
                  <a:moveTo>
                    <a:pt x="3109" y="1"/>
                  </a:moveTo>
                  <a:cubicBezTo>
                    <a:pt x="3050" y="1"/>
                    <a:pt x="2990" y="8"/>
                    <a:pt x="2931" y="22"/>
                  </a:cubicBezTo>
                  <a:cubicBezTo>
                    <a:pt x="2345" y="106"/>
                    <a:pt x="1843" y="608"/>
                    <a:pt x="1843" y="1194"/>
                  </a:cubicBezTo>
                  <a:cubicBezTo>
                    <a:pt x="1843" y="1446"/>
                    <a:pt x="1843" y="1697"/>
                    <a:pt x="1843" y="1948"/>
                  </a:cubicBezTo>
                  <a:cubicBezTo>
                    <a:pt x="1671" y="2041"/>
                    <a:pt x="1552" y="2080"/>
                    <a:pt x="1469" y="2080"/>
                  </a:cubicBezTo>
                  <a:cubicBezTo>
                    <a:pt x="1105" y="2080"/>
                    <a:pt x="1430" y="1346"/>
                    <a:pt x="1089" y="1278"/>
                  </a:cubicBezTo>
                  <a:cubicBezTo>
                    <a:pt x="1006" y="1111"/>
                    <a:pt x="838" y="943"/>
                    <a:pt x="671" y="776"/>
                  </a:cubicBezTo>
                  <a:cubicBezTo>
                    <a:pt x="601" y="741"/>
                    <a:pt x="518" y="721"/>
                    <a:pt x="431" y="721"/>
                  </a:cubicBezTo>
                  <a:cubicBezTo>
                    <a:pt x="310" y="721"/>
                    <a:pt x="183" y="761"/>
                    <a:pt x="85" y="860"/>
                  </a:cubicBezTo>
                  <a:cubicBezTo>
                    <a:pt x="1" y="2618"/>
                    <a:pt x="336" y="4292"/>
                    <a:pt x="1089" y="5883"/>
                  </a:cubicBezTo>
                  <a:cubicBezTo>
                    <a:pt x="1089" y="8394"/>
                    <a:pt x="1341" y="10822"/>
                    <a:pt x="1927" y="13250"/>
                  </a:cubicBezTo>
                  <a:cubicBezTo>
                    <a:pt x="2178" y="14757"/>
                    <a:pt x="1759" y="16515"/>
                    <a:pt x="2680" y="17938"/>
                  </a:cubicBezTo>
                  <a:cubicBezTo>
                    <a:pt x="3517" y="18776"/>
                    <a:pt x="2596" y="20701"/>
                    <a:pt x="4522" y="20785"/>
                  </a:cubicBezTo>
                  <a:cubicBezTo>
                    <a:pt x="4773" y="20701"/>
                    <a:pt x="5024" y="20701"/>
                    <a:pt x="5192" y="20534"/>
                  </a:cubicBezTo>
                  <a:cubicBezTo>
                    <a:pt x="5443" y="20115"/>
                    <a:pt x="5443" y="19696"/>
                    <a:pt x="5443" y="19278"/>
                  </a:cubicBezTo>
                  <a:cubicBezTo>
                    <a:pt x="5526" y="18943"/>
                    <a:pt x="5694" y="18608"/>
                    <a:pt x="5861" y="18357"/>
                  </a:cubicBezTo>
                  <a:cubicBezTo>
                    <a:pt x="5945" y="18106"/>
                    <a:pt x="6029" y="17938"/>
                    <a:pt x="6029" y="17687"/>
                  </a:cubicBezTo>
                  <a:cubicBezTo>
                    <a:pt x="5861" y="16766"/>
                    <a:pt x="5778" y="15762"/>
                    <a:pt x="5778" y="14757"/>
                  </a:cubicBezTo>
                  <a:cubicBezTo>
                    <a:pt x="5443" y="12245"/>
                    <a:pt x="4940" y="9818"/>
                    <a:pt x="4187" y="7390"/>
                  </a:cubicBezTo>
                  <a:cubicBezTo>
                    <a:pt x="4020" y="6385"/>
                    <a:pt x="3852" y="5464"/>
                    <a:pt x="3601" y="4376"/>
                  </a:cubicBezTo>
                  <a:cubicBezTo>
                    <a:pt x="3099" y="3287"/>
                    <a:pt x="4020" y="2450"/>
                    <a:pt x="4020" y="1446"/>
                  </a:cubicBezTo>
                  <a:cubicBezTo>
                    <a:pt x="4020" y="1111"/>
                    <a:pt x="4020" y="692"/>
                    <a:pt x="3852" y="357"/>
                  </a:cubicBezTo>
                  <a:cubicBezTo>
                    <a:pt x="3645" y="151"/>
                    <a:pt x="3382" y="1"/>
                    <a:pt x="3109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1877125" y="878575"/>
              <a:ext cx="127675" cy="477275"/>
            </a:xfrm>
            <a:custGeom>
              <a:avLst/>
              <a:gdLst/>
              <a:ahLst/>
              <a:cxnLst/>
              <a:rect l="l" t="t" r="r" b="b"/>
              <a:pathLst>
                <a:path w="5107" h="19091" extrusionOk="0">
                  <a:moveTo>
                    <a:pt x="670" y="0"/>
                  </a:moveTo>
                  <a:cubicBezTo>
                    <a:pt x="670" y="2009"/>
                    <a:pt x="0" y="4102"/>
                    <a:pt x="586" y="6112"/>
                  </a:cubicBezTo>
                  <a:cubicBezTo>
                    <a:pt x="753" y="9126"/>
                    <a:pt x="1256" y="12140"/>
                    <a:pt x="2009" y="15153"/>
                  </a:cubicBezTo>
                  <a:cubicBezTo>
                    <a:pt x="2846" y="15907"/>
                    <a:pt x="2093" y="17079"/>
                    <a:pt x="2512" y="17916"/>
                  </a:cubicBezTo>
                  <a:cubicBezTo>
                    <a:pt x="2690" y="18272"/>
                    <a:pt x="2825" y="19090"/>
                    <a:pt x="3277" y="19090"/>
                  </a:cubicBezTo>
                  <a:cubicBezTo>
                    <a:pt x="3462" y="19090"/>
                    <a:pt x="3701" y="18952"/>
                    <a:pt x="4019" y="18586"/>
                  </a:cubicBezTo>
                  <a:cubicBezTo>
                    <a:pt x="5107" y="14735"/>
                    <a:pt x="3684" y="10884"/>
                    <a:pt x="3600" y="7033"/>
                  </a:cubicBezTo>
                  <a:cubicBezTo>
                    <a:pt x="3600" y="5358"/>
                    <a:pt x="3181" y="3768"/>
                    <a:pt x="3600" y="2093"/>
                  </a:cubicBezTo>
                  <a:cubicBezTo>
                    <a:pt x="3433" y="1423"/>
                    <a:pt x="3098" y="837"/>
                    <a:pt x="2512" y="419"/>
                  </a:cubicBezTo>
                  <a:cubicBezTo>
                    <a:pt x="2344" y="335"/>
                    <a:pt x="2177" y="168"/>
                    <a:pt x="1926" y="84"/>
                  </a:cubicBezTo>
                  <a:lnTo>
                    <a:pt x="1591" y="84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2410825" y="1269950"/>
              <a:ext cx="233425" cy="221575"/>
            </a:xfrm>
            <a:custGeom>
              <a:avLst/>
              <a:gdLst/>
              <a:ahLst/>
              <a:cxnLst/>
              <a:rect l="l" t="t" r="r" b="b"/>
              <a:pathLst>
                <a:path w="9337" h="8863" extrusionOk="0">
                  <a:moveTo>
                    <a:pt x="2345" y="1"/>
                  </a:moveTo>
                  <a:cubicBezTo>
                    <a:pt x="1842" y="1"/>
                    <a:pt x="1256" y="84"/>
                    <a:pt x="670" y="168"/>
                  </a:cubicBezTo>
                  <a:cubicBezTo>
                    <a:pt x="419" y="252"/>
                    <a:pt x="0" y="670"/>
                    <a:pt x="419" y="838"/>
                  </a:cubicBezTo>
                  <a:cubicBezTo>
                    <a:pt x="1926" y="1340"/>
                    <a:pt x="754" y="2261"/>
                    <a:pt x="921" y="3015"/>
                  </a:cubicBezTo>
                  <a:cubicBezTo>
                    <a:pt x="754" y="3182"/>
                    <a:pt x="670" y="3433"/>
                    <a:pt x="754" y="3684"/>
                  </a:cubicBezTo>
                  <a:cubicBezTo>
                    <a:pt x="2093" y="5191"/>
                    <a:pt x="3266" y="6949"/>
                    <a:pt x="5359" y="7535"/>
                  </a:cubicBezTo>
                  <a:cubicBezTo>
                    <a:pt x="6112" y="7703"/>
                    <a:pt x="6865" y="8038"/>
                    <a:pt x="7452" y="8708"/>
                  </a:cubicBezTo>
                  <a:cubicBezTo>
                    <a:pt x="7758" y="8810"/>
                    <a:pt x="8030" y="8862"/>
                    <a:pt x="8263" y="8862"/>
                  </a:cubicBezTo>
                  <a:cubicBezTo>
                    <a:pt x="8984" y="8862"/>
                    <a:pt x="9336" y="8360"/>
                    <a:pt x="9210" y="7284"/>
                  </a:cubicBezTo>
                  <a:cubicBezTo>
                    <a:pt x="8875" y="6531"/>
                    <a:pt x="8121" y="6112"/>
                    <a:pt x="8038" y="5359"/>
                  </a:cubicBezTo>
                  <a:cubicBezTo>
                    <a:pt x="6196" y="3517"/>
                    <a:pt x="4605" y="1424"/>
                    <a:pt x="2345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1406200" y="393875"/>
              <a:ext cx="238625" cy="210525"/>
            </a:xfrm>
            <a:custGeom>
              <a:avLst/>
              <a:gdLst/>
              <a:ahLst/>
              <a:cxnLst/>
              <a:rect l="l" t="t" r="r" b="b"/>
              <a:pathLst>
                <a:path w="9545" h="8421" extrusionOk="0">
                  <a:moveTo>
                    <a:pt x="2661" y="1"/>
                  </a:moveTo>
                  <a:cubicBezTo>
                    <a:pt x="2418" y="1"/>
                    <a:pt x="2150" y="87"/>
                    <a:pt x="1842" y="300"/>
                  </a:cubicBezTo>
                  <a:cubicBezTo>
                    <a:pt x="84" y="1556"/>
                    <a:pt x="0" y="2058"/>
                    <a:pt x="1423" y="3314"/>
                  </a:cubicBezTo>
                  <a:cubicBezTo>
                    <a:pt x="2009" y="3816"/>
                    <a:pt x="2512" y="4319"/>
                    <a:pt x="3014" y="4905"/>
                  </a:cubicBezTo>
                  <a:cubicBezTo>
                    <a:pt x="4688" y="5742"/>
                    <a:pt x="5693" y="7584"/>
                    <a:pt x="7451" y="8421"/>
                  </a:cubicBezTo>
                  <a:cubicBezTo>
                    <a:pt x="8121" y="7500"/>
                    <a:pt x="8205" y="6077"/>
                    <a:pt x="9544" y="5826"/>
                  </a:cubicBezTo>
                  <a:cubicBezTo>
                    <a:pt x="7870" y="4068"/>
                    <a:pt x="6112" y="2477"/>
                    <a:pt x="4270" y="970"/>
                  </a:cubicBezTo>
                  <a:cubicBezTo>
                    <a:pt x="3730" y="550"/>
                    <a:pt x="3276" y="1"/>
                    <a:pt x="2661" y="1"/>
                  </a:cubicBezTo>
                  <a:close/>
                </a:path>
              </a:pathLst>
            </a:custGeom>
            <a:solidFill>
              <a:srgbClr val="25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1933625" y="2172025"/>
              <a:ext cx="77475" cy="617475"/>
            </a:xfrm>
            <a:custGeom>
              <a:avLst/>
              <a:gdLst/>
              <a:ahLst/>
              <a:cxnLst/>
              <a:rect l="l" t="t" r="r" b="b"/>
              <a:pathLst>
                <a:path w="3099" h="24699" extrusionOk="0">
                  <a:moveTo>
                    <a:pt x="1424" y="1"/>
                  </a:moveTo>
                  <a:cubicBezTo>
                    <a:pt x="1005" y="6364"/>
                    <a:pt x="586" y="12643"/>
                    <a:pt x="168" y="19005"/>
                  </a:cubicBezTo>
                  <a:cubicBezTo>
                    <a:pt x="0" y="20512"/>
                    <a:pt x="84" y="22103"/>
                    <a:pt x="419" y="23610"/>
                  </a:cubicBezTo>
                  <a:lnTo>
                    <a:pt x="1424" y="24698"/>
                  </a:lnTo>
                  <a:cubicBezTo>
                    <a:pt x="1591" y="23861"/>
                    <a:pt x="1005" y="23191"/>
                    <a:pt x="1591" y="22270"/>
                  </a:cubicBezTo>
                  <a:cubicBezTo>
                    <a:pt x="2345" y="20847"/>
                    <a:pt x="2428" y="19089"/>
                    <a:pt x="1675" y="17666"/>
                  </a:cubicBezTo>
                  <a:cubicBezTo>
                    <a:pt x="1507" y="17331"/>
                    <a:pt x="1256" y="17080"/>
                    <a:pt x="1340" y="16577"/>
                  </a:cubicBezTo>
                  <a:cubicBezTo>
                    <a:pt x="2093" y="13898"/>
                    <a:pt x="2345" y="11136"/>
                    <a:pt x="2010" y="8373"/>
                  </a:cubicBezTo>
                  <a:cubicBezTo>
                    <a:pt x="1842" y="7033"/>
                    <a:pt x="2177" y="5526"/>
                    <a:pt x="1926" y="4103"/>
                  </a:cubicBezTo>
                  <a:cubicBezTo>
                    <a:pt x="1842" y="3350"/>
                    <a:pt x="2261" y="2680"/>
                    <a:pt x="2931" y="2512"/>
                  </a:cubicBezTo>
                  <a:cubicBezTo>
                    <a:pt x="3014" y="2345"/>
                    <a:pt x="3098" y="2094"/>
                    <a:pt x="3014" y="1843"/>
                  </a:cubicBezTo>
                  <a:cubicBezTo>
                    <a:pt x="2596" y="1173"/>
                    <a:pt x="2679" y="1"/>
                    <a:pt x="1424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1921075" y="1259500"/>
              <a:ext cx="81650" cy="805825"/>
            </a:xfrm>
            <a:custGeom>
              <a:avLst/>
              <a:gdLst/>
              <a:ahLst/>
              <a:cxnLst/>
              <a:rect l="l" t="t" r="r" b="b"/>
              <a:pathLst>
                <a:path w="3266" h="32233" extrusionOk="0">
                  <a:moveTo>
                    <a:pt x="251" y="0"/>
                  </a:moveTo>
                  <a:cubicBezTo>
                    <a:pt x="0" y="2009"/>
                    <a:pt x="921" y="3851"/>
                    <a:pt x="921" y="5861"/>
                  </a:cubicBezTo>
                  <a:cubicBezTo>
                    <a:pt x="837" y="11135"/>
                    <a:pt x="921" y="16325"/>
                    <a:pt x="1005" y="21600"/>
                  </a:cubicBezTo>
                  <a:cubicBezTo>
                    <a:pt x="1005" y="25116"/>
                    <a:pt x="1256" y="28716"/>
                    <a:pt x="1842" y="32232"/>
                  </a:cubicBezTo>
                  <a:cubicBezTo>
                    <a:pt x="2595" y="31646"/>
                    <a:pt x="3265" y="30893"/>
                    <a:pt x="3098" y="30139"/>
                  </a:cubicBezTo>
                  <a:cubicBezTo>
                    <a:pt x="2512" y="27460"/>
                    <a:pt x="3265" y="24781"/>
                    <a:pt x="2679" y="22186"/>
                  </a:cubicBezTo>
                  <a:cubicBezTo>
                    <a:pt x="2009" y="19339"/>
                    <a:pt x="2428" y="16493"/>
                    <a:pt x="2679" y="13563"/>
                  </a:cubicBezTo>
                  <a:cubicBezTo>
                    <a:pt x="2679" y="13312"/>
                    <a:pt x="2679" y="13060"/>
                    <a:pt x="2679" y="12809"/>
                  </a:cubicBezTo>
                  <a:cubicBezTo>
                    <a:pt x="2093" y="9963"/>
                    <a:pt x="1926" y="7033"/>
                    <a:pt x="2177" y="4186"/>
                  </a:cubicBezTo>
                  <a:lnTo>
                    <a:pt x="1926" y="3935"/>
                  </a:lnTo>
                  <a:cubicBezTo>
                    <a:pt x="1005" y="3181"/>
                    <a:pt x="670" y="1926"/>
                    <a:pt x="1005" y="837"/>
                  </a:cubicBezTo>
                  <a:cubicBezTo>
                    <a:pt x="1172" y="84"/>
                    <a:pt x="837" y="0"/>
                    <a:pt x="25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1954550" y="1596450"/>
              <a:ext cx="79550" cy="625850"/>
            </a:xfrm>
            <a:custGeom>
              <a:avLst/>
              <a:gdLst/>
              <a:ahLst/>
              <a:cxnLst/>
              <a:rect l="l" t="t" r="r" b="b"/>
              <a:pathLst>
                <a:path w="3182" h="25034" extrusionOk="0">
                  <a:moveTo>
                    <a:pt x="1089" y="1"/>
                  </a:moveTo>
                  <a:cubicBezTo>
                    <a:pt x="670" y="168"/>
                    <a:pt x="419" y="587"/>
                    <a:pt x="419" y="1006"/>
                  </a:cubicBezTo>
                  <a:cubicBezTo>
                    <a:pt x="503" y="2261"/>
                    <a:pt x="168" y="3601"/>
                    <a:pt x="336" y="4689"/>
                  </a:cubicBezTo>
                  <a:cubicBezTo>
                    <a:pt x="503" y="5694"/>
                    <a:pt x="1" y="6782"/>
                    <a:pt x="419" y="7787"/>
                  </a:cubicBezTo>
                  <a:cubicBezTo>
                    <a:pt x="1089" y="9629"/>
                    <a:pt x="1256" y="11554"/>
                    <a:pt x="922" y="13396"/>
                  </a:cubicBezTo>
                  <a:cubicBezTo>
                    <a:pt x="503" y="15154"/>
                    <a:pt x="1675" y="16996"/>
                    <a:pt x="503" y="18670"/>
                  </a:cubicBezTo>
                  <a:cubicBezTo>
                    <a:pt x="419" y="18754"/>
                    <a:pt x="419" y="18922"/>
                    <a:pt x="503" y="19005"/>
                  </a:cubicBezTo>
                  <a:cubicBezTo>
                    <a:pt x="1424" y="20094"/>
                    <a:pt x="503" y="21015"/>
                    <a:pt x="503" y="22103"/>
                  </a:cubicBezTo>
                  <a:cubicBezTo>
                    <a:pt x="419" y="22187"/>
                    <a:pt x="419" y="22354"/>
                    <a:pt x="503" y="22438"/>
                  </a:cubicBezTo>
                  <a:cubicBezTo>
                    <a:pt x="419" y="22438"/>
                    <a:pt x="419" y="22522"/>
                    <a:pt x="419" y="22689"/>
                  </a:cubicBezTo>
                  <a:cubicBezTo>
                    <a:pt x="419" y="22773"/>
                    <a:pt x="419" y="22940"/>
                    <a:pt x="503" y="23024"/>
                  </a:cubicBezTo>
                  <a:cubicBezTo>
                    <a:pt x="1256" y="23610"/>
                    <a:pt x="1005" y="24866"/>
                    <a:pt x="2094" y="25033"/>
                  </a:cubicBezTo>
                  <a:cubicBezTo>
                    <a:pt x="3015" y="24782"/>
                    <a:pt x="3182" y="23610"/>
                    <a:pt x="2512" y="22940"/>
                  </a:cubicBezTo>
                  <a:cubicBezTo>
                    <a:pt x="2261" y="22940"/>
                    <a:pt x="2094" y="22773"/>
                    <a:pt x="2010" y="22522"/>
                  </a:cubicBezTo>
                  <a:lnTo>
                    <a:pt x="2010" y="22522"/>
                  </a:lnTo>
                  <a:cubicBezTo>
                    <a:pt x="2094" y="22605"/>
                    <a:pt x="2198" y="22647"/>
                    <a:pt x="2303" y="22647"/>
                  </a:cubicBezTo>
                  <a:cubicBezTo>
                    <a:pt x="2408" y="22647"/>
                    <a:pt x="2512" y="22605"/>
                    <a:pt x="2596" y="22522"/>
                  </a:cubicBezTo>
                  <a:cubicBezTo>
                    <a:pt x="2931" y="21015"/>
                    <a:pt x="2596" y="19508"/>
                    <a:pt x="2680" y="18001"/>
                  </a:cubicBezTo>
                  <a:lnTo>
                    <a:pt x="2680" y="15238"/>
                  </a:lnTo>
                  <a:cubicBezTo>
                    <a:pt x="2680" y="14987"/>
                    <a:pt x="2680" y="14736"/>
                    <a:pt x="2596" y="14401"/>
                  </a:cubicBezTo>
                  <a:cubicBezTo>
                    <a:pt x="2596" y="14150"/>
                    <a:pt x="2512" y="13898"/>
                    <a:pt x="2429" y="13647"/>
                  </a:cubicBezTo>
                  <a:lnTo>
                    <a:pt x="2345" y="13229"/>
                  </a:lnTo>
                  <a:cubicBezTo>
                    <a:pt x="2177" y="10633"/>
                    <a:pt x="2345" y="8038"/>
                    <a:pt x="2261" y="5443"/>
                  </a:cubicBezTo>
                  <a:cubicBezTo>
                    <a:pt x="2345" y="3601"/>
                    <a:pt x="1926" y="1675"/>
                    <a:pt x="108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2551050" y="2029675"/>
              <a:ext cx="108875" cy="276850"/>
            </a:xfrm>
            <a:custGeom>
              <a:avLst/>
              <a:gdLst/>
              <a:ahLst/>
              <a:cxnLst/>
              <a:rect l="l" t="t" r="r" b="b"/>
              <a:pathLst>
                <a:path w="4355" h="11074" extrusionOk="0">
                  <a:moveTo>
                    <a:pt x="1654" y="1"/>
                  </a:moveTo>
                  <a:cubicBezTo>
                    <a:pt x="1225" y="1"/>
                    <a:pt x="738" y="309"/>
                    <a:pt x="252" y="755"/>
                  </a:cubicBezTo>
                  <a:cubicBezTo>
                    <a:pt x="1" y="4188"/>
                    <a:pt x="168" y="7537"/>
                    <a:pt x="670" y="10885"/>
                  </a:cubicBezTo>
                  <a:cubicBezTo>
                    <a:pt x="754" y="11011"/>
                    <a:pt x="859" y="11074"/>
                    <a:pt x="963" y="11074"/>
                  </a:cubicBezTo>
                  <a:cubicBezTo>
                    <a:pt x="1068" y="11074"/>
                    <a:pt x="1173" y="11011"/>
                    <a:pt x="1256" y="10885"/>
                  </a:cubicBezTo>
                  <a:cubicBezTo>
                    <a:pt x="1591" y="10216"/>
                    <a:pt x="2261" y="10132"/>
                    <a:pt x="2763" y="9797"/>
                  </a:cubicBezTo>
                  <a:cubicBezTo>
                    <a:pt x="2763" y="9422"/>
                    <a:pt x="2898" y="9114"/>
                    <a:pt x="3347" y="9114"/>
                  </a:cubicBezTo>
                  <a:cubicBezTo>
                    <a:pt x="3399" y="9114"/>
                    <a:pt x="3456" y="9119"/>
                    <a:pt x="3517" y="9127"/>
                  </a:cubicBezTo>
                  <a:cubicBezTo>
                    <a:pt x="3543" y="9134"/>
                    <a:pt x="3569" y="9137"/>
                    <a:pt x="3595" y="9137"/>
                  </a:cubicBezTo>
                  <a:cubicBezTo>
                    <a:pt x="3912" y="9137"/>
                    <a:pt x="4251" y="8702"/>
                    <a:pt x="4019" y="8625"/>
                  </a:cubicBezTo>
                  <a:cubicBezTo>
                    <a:pt x="2763" y="8123"/>
                    <a:pt x="3852" y="7872"/>
                    <a:pt x="4019" y="7369"/>
                  </a:cubicBezTo>
                  <a:cubicBezTo>
                    <a:pt x="4354" y="6699"/>
                    <a:pt x="4019" y="5946"/>
                    <a:pt x="3349" y="5779"/>
                  </a:cubicBezTo>
                  <a:cubicBezTo>
                    <a:pt x="1089" y="5527"/>
                    <a:pt x="1759" y="3686"/>
                    <a:pt x="1508" y="2430"/>
                  </a:cubicBezTo>
                  <a:cubicBezTo>
                    <a:pt x="1508" y="2179"/>
                    <a:pt x="1173" y="2011"/>
                    <a:pt x="1340" y="1760"/>
                  </a:cubicBezTo>
                  <a:lnTo>
                    <a:pt x="1340" y="1760"/>
                  </a:lnTo>
                  <a:cubicBezTo>
                    <a:pt x="1340" y="1927"/>
                    <a:pt x="1424" y="2095"/>
                    <a:pt x="1591" y="2095"/>
                  </a:cubicBezTo>
                  <a:cubicBezTo>
                    <a:pt x="1635" y="2101"/>
                    <a:pt x="1677" y="2104"/>
                    <a:pt x="1717" y="2104"/>
                  </a:cubicBezTo>
                  <a:cubicBezTo>
                    <a:pt x="2215" y="2104"/>
                    <a:pt x="2454" y="1645"/>
                    <a:pt x="2763" y="1258"/>
                  </a:cubicBezTo>
                  <a:cubicBezTo>
                    <a:pt x="2504" y="351"/>
                    <a:pt x="2112" y="1"/>
                    <a:pt x="1654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2569900" y="2410625"/>
              <a:ext cx="79550" cy="306650"/>
            </a:xfrm>
            <a:custGeom>
              <a:avLst/>
              <a:gdLst/>
              <a:ahLst/>
              <a:cxnLst/>
              <a:rect l="l" t="t" r="r" b="b"/>
              <a:pathLst>
                <a:path w="3182" h="12266" extrusionOk="0">
                  <a:moveTo>
                    <a:pt x="419" y="1"/>
                  </a:moveTo>
                  <a:cubicBezTo>
                    <a:pt x="84" y="503"/>
                    <a:pt x="0" y="1089"/>
                    <a:pt x="168" y="1675"/>
                  </a:cubicBezTo>
                  <a:cubicBezTo>
                    <a:pt x="335" y="4187"/>
                    <a:pt x="502" y="6782"/>
                    <a:pt x="921" y="9294"/>
                  </a:cubicBezTo>
                  <a:cubicBezTo>
                    <a:pt x="1089" y="10215"/>
                    <a:pt x="837" y="11303"/>
                    <a:pt x="1507" y="12140"/>
                  </a:cubicBezTo>
                  <a:cubicBezTo>
                    <a:pt x="1591" y="12224"/>
                    <a:pt x="1695" y="12266"/>
                    <a:pt x="1800" y="12266"/>
                  </a:cubicBezTo>
                  <a:cubicBezTo>
                    <a:pt x="1905" y="12266"/>
                    <a:pt x="2009" y="12224"/>
                    <a:pt x="2093" y="12140"/>
                  </a:cubicBezTo>
                  <a:lnTo>
                    <a:pt x="3182" y="10215"/>
                  </a:lnTo>
                  <a:cubicBezTo>
                    <a:pt x="2428" y="9880"/>
                    <a:pt x="1842" y="9210"/>
                    <a:pt x="1591" y="8373"/>
                  </a:cubicBezTo>
                  <a:cubicBezTo>
                    <a:pt x="1340" y="7117"/>
                    <a:pt x="2847" y="6782"/>
                    <a:pt x="3098" y="5778"/>
                  </a:cubicBezTo>
                  <a:cubicBezTo>
                    <a:pt x="2344" y="5108"/>
                    <a:pt x="1591" y="4605"/>
                    <a:pt x="1591" y="3350"/>
                  </a:cubicBezTo>
                  <a:cubicBezTo>
                    <a:pt x="1591" y="2261"/>
                    <a:pt x="1591" y="838"/>
                    <a:pt x="419" y="1"/>
                  </a:cubicBez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2532225" y="1845525"/>
              <a:ext cx="159075" cy="219400"/>
            </a:xfrm>
            <a:custGeom>
              <a:avLst/>
              <a:gdLst/>
              <a:ahLst/>
              <a:cxnLst/>
              <a:rect l="l" t="t" r="r" b="b"/>
              <a:pathLst>
                <a:path w="6363" h="8776" extrusionOk="0">
                  <a:moveTo>
                    <a:pt x="2512" y="1"/>
                  </a:moveTo>
                  <a:cubicBezTo>
                    <a:pt x="1926" y="419"/>
                    <a:pt x="1423" y="922"/>
                    <a:pt x="1005" y="1508"/>
                  </a:cubicBezTo>
                  <a:cubicBezTo>
                    <a:pt x="0" y="2512"/>
                    <a:pt x="2261" y="3517"/>
                    <a:pt x="1005" y="4605"/>
                  </a:cubicBezTo>
                  <a:cubicBezTo>
                    <a:pt x="837" y="5777"/>
                    <a:pt x="837" y="6949"/>
                    <a:pt x="1005" y="8121"/>
                  </a:cubicBezTo>
                  <a:cubicBezTo>
                    <a:pt x="1450" y="8041"/>
                    <a:pt x="1914" y="7901"/>
                    <a:pt x="2350" y="7901"/>
                  </a:cubicBezTo>
                  <a:cubicBezTo>
                    <a:pt x="2818" y="7901"/>
                    <a:pt x="3254" y="8061"/>
                    <a:pt x="3600" y="8624"/>
                  </a:cubicBezTo>
                  <a:cubicBezTo>
                    <a:pt x="3792" y="8672"/>
                    <a:pt x="3957" y="8775"/>
                    <a:pt x="4094" y="8775"/>
                  </a:cubicBezTo>
                  <a:cubicBezTo>
                    <a:pt x="4196" y="8775"/>
                    <a:pt x="4282" y="8718"/>
                    <a:pt x="4354" y="8540"/>
                  </a:cubicBezTo>
                  <a:cubicBezTo>
                    <a:pt x="4521" y="8373"/>
                    <a:pt x="4521" y="8121"/>
                    <a:pt x="4354" y="7870"/>
                  </a:cubicBezTo>
                  <a:cubicBezTo>
                    <a:pt x="4019" y="7368"/>
                    <a:pt x="3265" y="7200"/>
                    <a:pt x="3098" y="6531"/>
                  </a:cubicBezTo>
                  <a:cubicBezTo>
                    <a:pt x="1926" y="5777"/>
                    <a:pt x="1926" y="5694"/>
                    <a:pt x="2930" y="4940"/>
                  </a:cubicBezTo>
                  <a:cubicBezTo>
                    <a:pt x="3433" y="4605"/>
                    <a:pt x="3349" y="4270"/>
                    <a:pt x="3014" y="4019"/>
                  </a:cubicBezTo>
                  <a:cubicBezTo>
                    <a:pt x="2679" y="3684"/>
                    <a:pt x="2428" y="3349"/>
                    <a:pt x="2763" y="2931"/>
                  </a:cubicBezTo>
                  <a:cubicBezTo>
                    <a:pt x="3027" y="2870"/>
                    <a:pt x="3296" y="2848"/>
                    <a:pt x="3572" y="2848"/>
                  </a:cubicBezTo>
                  <a:cubicBezTo>
                    <a:pt x="4231" y="2848"/>
                    <a:pt x="4925" y="2972"/>
                    <a:pt x="5670" y="2972"/>
                  </a:cubicBezTo>
                  <a:cubicBezTo>
                    <a:pt x="5896" y="2972"/>
                    <a:pt x="6127" y="2960"/>
                    <a:pt x="6363" y="2931"/>
                  </a:cubicBezTo>
                  <a:cubicBezTo>
                    <a:pt x="5609" y="2596"/>
                    <a:pt x="5023" y="2094"/>
                    <a:pt x="4437" y="1508"/>
                  </a:cubicBezTo>
                  <a:cubicBezTo>
                    <a:pt x="3935" y="838"/>
                    <a:pt x="3516" y="1"/>
                    <a:pt x="251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2536400" y="1583900"/>
              <a:ext cx="75375" cy="301425"/>
            </a:xfrm>
            <a:custGeom>
              <a:avLst/>
              <a:gdLst/>
              <a:ahLst/>
              <a:cxnLst/>
              <a:rect l="l" t="t" r="r" b="b"/>
              <a:pathLst>
                <a:path w="3015" h="12057" extrusionOk="0">
                  <a:moveTo>
                    <a:pt x="838" y="1"/>
                  </a:moveTo>
                  <a:cubicBezTo>
                    <a:pt x="1" y="2512"/>
                    <a:pt x="419" y="5024"/>
                    <a:pt x="419" y="7619"/>
                  </a:cubicBezTo>
                  <a:cubicBezTo>
                    <a:pt x="419" y="9042"/>
                    <a:pt x="84" y="10633"/>
                    <a:pt x="922" y="12056"/>
                  </a:cubicBezTo>
                  <a:cubicBezTo>
                    <a:pt x="1759" y="12056"/>
                    <a:pt x="2429" y="11387"/>
                    <a:pt x="2429" y="10549"/>
                  </a:cubicBezTo>
                  <a:lnTo>
                    <a:pt x="2345" y="10549"/>
                  </a:lnTo>
                  <a:cubicBezTo>
                    <a:pt x="1759" y="9796"/>
                    <a:pt x="2261" y="8624"/>
                    <a:pt x="1591" y="7787"/>
                  </a:cubicBezTo>
                  <a:cubicBezTo>
                    <a:pt x="1926" y="7787"/>
                    <a:pt x="1842" y="8205"/>
                    <a:pt x="2177" y="8205"/>
                  </a:cubicBezTo>
                  <a:lnTo>
                    <a:pt x="2512" y="8121"/>
                  </a:lnTo>
                  <a:cubicBezTo>
                    <a:pt x="2680" y="7954"/>
                    <a:pt x="2847" y="7787"/>
                    <a:pt x="2931" y="7535"/>
                  </a:cubicBezTo>
                  <a:cubicBezTo>
                    <a:pt x="3015" y="6280"/>
                    <a:pt x="2177" y="5191"/>
                    <a:pt x="1675" y="4187"/>
                  </a:cubicBezTo>
                  <a:cubicBezTo>
                    <a:pt x="1508" y="3852"/>
                    <a:pt x="922" y="3517"/>
                    <a:pt x="1256" y="3098"/>
                  </a:cubicBezTo>
                  <a:cubicBezTo>
                    <a:pt x="2261" y="1842"/>
                    <a:pt x="1340" y="922"/>
                    <a:pt x="838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2768725" y="1820400"/>
              <a:ext cx="102575" cy="316075"/>
            </a:xfrm>
            <a:custGeom>
              <a:avLst/>
              <a:gdLst/>
              <a:ahLst/>
              <a:cxnLst/>
              <a:rect l="l" t="t" r="r" b="b"/>
              <a:pathLst>
                <a:path w="4103" h="12643" extrusionOk="0">
                  <a:moveTo>
                    <a:pt x="168" y="1"/>
                  </a:moveTo>
                  <a:cubicBezTo>
                    <a:pt x="1" y="754"/>
                    <a:pt x="84" y="1508"/>
                    <a:pt x="252" y="2261"/>
                  </a:cubicBezTo>
                  <a:cubicBezTo>
                    <a:pt x="503" y="4187"/>
                    <a:pt x="838" y="6112"/>
                    <a:pt x="1173" y="8122"/>
                  </a:cubicBezTo>
                  <a:cubicBezTo>
                    <a:pt x="1173" y="9126"/>
                    <a:pt x="2177" y="9964"/>
                    <a:pt x="1591" y="11052"/>
                  </a:cubicBezTo>
                  <a:lnTo>
                    <a:pt x="1424" y="11387"/>
                  </a:lnTo>
                  <a:lnTo>
                    <a:pt x="1591" y="11638"/>
                  </a:lnTo>
                  <a:cubicBezTo>
                    <a:pt x="2261" y="12559"/>
                    <a:pt x="3349" y="12057"/>
                    <a:pt x="4103" y="12643"/>
                  </a:cubicBezTo>
                  <a:lnTo>
                    <a:pt x="2596" y="6615"/>
                  </a:lnTo>
                  <a:lnTo>
                    <a:pt x="2428" y="6364"/>
                  </a:lnTo>
                  <a:lnTo>
                    <a:pt x="2261" y="6531"/>
                  </a:lnTo>
                  <a:cubicBezTo>
                    <a:pt x="2010" y="6280"/>
                    <a:pt x="2512" y="6364"/>
                    <a:pt x="2345" y="6196"/>
                  </a:cubicBezTo>
                  <a:cubicBezTo>
                    <a:pt x="2345" y="5945"/>
                    <a:pt x="2345" y="5694"/>
                    <a:pt x="2177" y="5526"/>
                  </a:cubicBezTo>
                  <a:cubicBezTo>
                    <a:pt x="1842" y="3601"/>
                    <a:pt x="1173" y="1675"/>
                    <a:pt x="168" y="1"/>
                  </a:cubicBezTo>
                  <a:close/>
                </a:path>
              </a:pathLst>
            </a:custGeom>
            <a:solidFill>
              <a:srgbClr val="74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2829425" y="2149000"/>
              <a:ext cx="106775" cy="287325"/>
            </a:xfrm>
            <a:custGeom>
              <a:avLst/>
              <a:gdLst/>
              <a:ahLst/>
              <a:cxnLst/>
              <a:rect l="l" t="t" r="r" b="b"/>
              <a:pathLst>
                <a:path w="4271" h="11493" extrusionOk="0">
                  <a:moveTo>
                    <a:pt x="1759" y="1"/>
                  </a:moveTo>
                  <a:cubicBezTo>
                    <a:pt x="754" y="587"/>
                    <a:pt x="2177" y="1592"/>
                    <a:pt x="1507" y="2094"/>
                  </a:cubicBezTo>
                  <a:cubicBezTo>
                    <a:pt x="0" y="3266"/>
                    <a:pt x="1005" y="4103"/>
                    <a:pt x="1759" y="5024"/>
                  </a:cubicBezTo>
                  <a:cubicBezTo>
                    <a:pt x="3265" y="5275"/>
                    <a:pt x="2596" y="6699"/>
                    <a:pt x="3014" y="7619"/>
                  </a:cubicBezTo>
                  <a:cubicBezTo>
                    <a:pt x="3014" y="7619"/>
                    <a:pt x="2596" y="7787"/>
                    <a:pt x="2596" y="7787"/>
                  </a:cubicBezTo>
                  <a:cubicBezTo>
                    <a:pt x="2285" y="7570"/>
                    <a:pt x="2067" y="7467"/>
                    <a:pt x="1932" y="7467"/>
                  </a:cubicBezTo>
                  <a:cubicBezTo>
                    <a:pt x="1703" y="7467"/>
                    <a:pt x="1715" y="7762"/>
                    <a:pt x="1926" y="8289"/>
                  </a:cubicBezTo>
                  <a:cubicBezTo>
                    <a:pt x="2093" y="8875"/>
                    <a:pt x="2679" y="9461"/>
                    <a:pt x="2512" y="9880"/>
                  </a:cubicBezTo>
                  <a:cubicBezTo>
                    <a:pt x="2139" y="11308"/>
                    <a:pt x="2734" y="11493"/>
                    <a:pt x="3477" y="11493"/>
                  </a:cubicBezTo>
                  <a:cubicBezTo>
                    <a:pt x="3735" y="11493"/>
                    <a:pt x="4011" y="11471"/>
                    <a:pt x="4270" y="11471"/>
                  </a:cubicBezTo>
                  <a:cubicBezTo>
                    <a:pt x="4019" y="7536"/>
                    <a:pt x="2763" y="3852"/>
                    <a:pt x="1759" y="1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423375" y="1355775"/>
              <a:ext cx="184225" cy="226050"/>
            </a:xfrm>
            <a:custGeom>
              <a:avLst/>
              <a:gdLst/>
              <a:ahLst/>
              <a:cxnLst/>
              <a:rect l="l" t="t" r="r" b="b"/>
              <a:pathLst>
                <a:path w="7369" h="9042" extrusionOk="0">
                  <a:moveTo>
                    <a:pt x="419" y="0"/>
                  </a:moveTo>
                  <a:cubicBezTo>
                    <a:pt x="85" y="419"/>
                    <a:pt x="1" y="1005"/>
                    <a:pt x="419" y="1423"/>
                  </a:cubicBezTo>
                  <a:cubicBezTo>
                    <a:pt x="1591" y="2930"/>
                    <a:pt x="2931" y="4270"/>
                    <a:pt x="4354" y="5526"/>
                  </a:cubicBezTo>
                  <a:cubicBezTo>
                    <a:pt x="5945" y="6949"/>
                    <a:pt x="5945" y="6949"/>
                    <a:pt x="5443" y="9042"/>
                  </a:cubicBezTo>
                  <a:cubicBezTo>
                    <a:pt x="7368" y="8540"/>
                    <a:pt x="7368" y="8540"/>
                    <a:pt x="6950" y="6614"/>
                  </a:cubicBezTo>
                  <a:lnTo>
                    <a:pt x="6950" y="6279"/>
                  </a:lnTo>
                  <a:cubicBezTo>
                    <a:pt x="6866" y="6112"/>
                    <a:pt x="6866" y="5944"/>
                    <a:pt x="6782" y="5777"/>
                  </a:cubicBezTo>
                  <a:cubicBezTo>
                    <a:pt x="6698" y="5526"/>
                    <a:pt x="6615" y="5358"/>
                    <a:pt x="6447" y="5191"/>
                  </a:cubicBezTo>
                  <a:lnTo>
                    <a:pt x="6280" y="4940"/>
                  </a:lnTo>
                  <a:cubicBezTo>
                    <a:pt x="5945" y="4354"/>
                    <a:pt x="5443" y="3935"/>
                    <a:pt x="4857" y="3600"/>
                  </a:cubicBezTo>
                  <a:cubicBezTo>
                    <a:pt x="4019" y="3433"/>
                    <a:pt x="3350" y="2930"/>
                    <a:pt x="2847" y="2344"/>
                  </a:cubicBezTo>
                  <a:cubicBezTo>
                    <a:pt x="2178" y="1423"/>
                    <a:pt x="1340" y="670"/>
                    <a:pt x="419" y="0"/>
                  </a:cubicBezTo>
                  <a:close/>
                </a:path>
              </a:pathLst>
            </a:custGeom>
            <a:solidFill>
              <a:srgbClr val="74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735250" y="773400"/>
              <a:ext cx="175825" cy="82575"/>
            </a:xfrm>
            <a:custGeom>
              <a:avLst/>
              <a:gdLst/>
              <a:ahLst/>
              <a:cxnLst/>
              <a:rect l="l" t="t" r="r" b="b"/>
              <a:pathLst>
                <a:path w="7033" h="3303" extrusionOk="0">
                  <a:moveTo>
                    <a:pt x="1308" y="0"/>
                  </a:moveTo>
                  <a:cubicBezTo>
                    <a:pt x="858" y="0"/>
                    <a:pt x="419" y="63"/>
                    <a:pt x="0" y="189"/>
                  </a:cubicBezTo>
                  <a:cubicBezTo>
                    <a:pt x="379" y="947"/>
                    <a:pt x="615" y="1849"/>
                    <a:pt x="1429" y="1849"/>
                  </a:cubicBezTo>
                  <a:cubicBezTo>
                    <a:pt x="1693" y="1849"/>
                    <a:pt x="2018" y="1754"/>
                    <a:pt x="2428" y="1528"/>
                  </a:cubicBezTo>
                  <a:cubicBezTo>
                    <a:pt x="2643" y="1411"/>
                    <a:pt x="2868" y="1357"/>
                    <a:pt x="3084" y="1357"/>
                  </a:cubicBezTo>
                  <a:cubicBezTo>
                    <a:pt x="3794" y="1357"/>
                    <a:pt x="4418" y="1930"/>
                    <a:pt x="4353" y="2700"/>
                  </a:cubicBezTo>
                  <a:cubicBezTo>
                    <a:pt x="4353" y="3222"/>
                    <a:pt x="4634" y="3302"/>
                    <a:pt x="4974" y="3302"/>
                  </a:cubicBezTo>
                  <a:cubicBezTo>
                    <a:pt x="5125" y="3302"/>
                    <a:pt x="5287" y="3286"/>
                    <a:pt x="5442" y="3286"/>
                  </a:cubicBezTo>
                  <a:cubicBezTo>
                    <a:pt x="5499" y="3293"/>
                    <a:pt x="5552" y="3297"/>
                    <a:pt x="5601" y="3297"/>
                  </a:cubicBezTo>
                  <a:cubicBezTo>
                    <a:pt x="6125" y="3297"/>
                    <a:pt x="6188" y="2901"/>
                    <a:pt x="6112" y="2365"/>
                  </a:cubicBezTo>
                  <a:cubicBezTo>
                    <a:pt x="6112" y="2198"/>
                    <a:pt x="6363" y="1947"/>
                    <a:pt x="6446" y="1779"/>
                  </a:cubicBezTo>
                  <a:lnTo>
                    <a:pt x="6530" y="1779"/>
                  </a:lnTo>
                  <a:lnTo>
                    <a:pt x="7032" y="775"/>
                  </a:lnTo>
                  <a:cubicBezTo>
                    <a:pt x="5526" y="775"/>
                    <a:pt x="4102" y="607"/>
                    <a:pt x="2679" y="189"/>
                  </a:cubicBezTo>
                  <a:cubicBezTo>
                    <a:pt x="2219" y="63"/>
                    <a:pt x="1758" y="0"/>
                    <a:pt x="1308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1341300" y="388150"/>
              <a:ext cx="138175" cy="126250"/>
            </a:xfrm>
            <a:custGeom>
              <a:avLst/>
              <a:gdLst/>
              <a:ahLst/>
              <a:cxnLst/>
              <a:rect l="l" t="t" r="r" b="b"/>
              <a:pathLst>
                <a:path w="5527" h="5050" extrusionOk="0">
                  <a:moveTo>
                    <a:pt x="1818" y="1"/>
                  </a:moveTo>
                  <a:cubicBezTo>
                    <a:pt x="1085" y="1"/>
                    <a:pt x="719" y="600"/>
                    <a:pt x="419" y="1199"/>
                  </a:cubicBezTo>
                  <a:cubicBezTo>
                    <a:pt x="1" y="1869"/>
                    <a:pt x="671" y="2287"/>
                    <a:pt x="1173" y="2538"/>
                  </a:cubicBezTo>
                  <a:cubicBezTo>
                    <a:pt x="2764" y="3124"/>
                    <a:pt x="4103" y="4297"/>
                    <a:pt x="5526" y="5050"/>
                  </a:cubicBezTo>
                  <a:cubicBezTo>
                    <a:pt x="5526" y="4297"/>
                    <a:pt x="4857" y="3962"/>
                    <a:pt x="4438" y="3543"/>
                  </a:cubicBezTo>
                  <a:cubicBezTo>
                    <a:pt x="3266" y="2204"/>
                    <a:pt x="3182" y="2204"/>
                    <a:pt x="4438" y="529"/>
                  </a:cubicBezTo>
                  <a:cubicBezTo>
                    <a:pt x="3684" y="362"/>
                    <a:pt x="2931" y="194"/>
                    <a:pt x="2094" y="27"/>
                  </a:cubicBezTo>
                  <a:cubicBezTo>
                    <a:pt x="1997" y="9"/>
                    <a:pt x="1905" y="1"/>
                    <a:pt x="1818" y="1"/>
                  </a:cubicBezTo>
                  <a:close/>
                </a:path>
              </a:pathLst>
            </a:custGeom>
            <a:solidFill>
              <a:srgbClr val="89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666175" y="1468800"/>
              <a:ext cx="131875" cy="110425"/>
            </a:xfrm>
            <a:custGeom>
              <a:avLst/>
              <a:gdLst/>
              <a:ahLst/>
              <a:cxnLst/>
              <a:rect l="l" t="t" r="r" b="b"/>
              <a:pathLst>
                <a:path w="5275" h="4417" extrusionOk="0">
                  <a:moveTo>
                    <a:pt x="251" y="0"/>
                  </a:moveTo>
                  <a:cubicBezTo>
                    <a:pt x="168" y="84"/>
                    <a:pt x="84" y="168"/>
                    <a:pt x="0" y="251"/>
                  </a:cubicBezTo>
                  <a:lnTo>
                    <a:pt x="0" y="586"/>
                  </a:lnTo>
                  <a:lnTo>
                    <a:pt x="168" y="921"/>
                  </a:lnTo>
                  <a:cubicBezTo>
                    <a:pt x="335" y="1340"/>
                    <a:pt x="754" y="1758"/>
                    <a:pt x="586" y="2261"/>
                  </a:cubicBezTo>
                  <a:cubicBezTo>
                    <a:pt x="586" y="2512"/>
                    <a:pt x="586" y="2679"/>
                    <a:pt x="586" y="2930"/>
                  </a:cubicBezTo>
                  <a:cubicBezTo>
                    <a:pt x="754" y="3181"/>
                    <a:pt x="921" y="3349"/>
                    <a:pt x="1256" y="3516"/>
                  </a:cubicBezTo>
                  <a:lnTo>
                    <a:pt x="2010" y="3767"/>
                  </a:lnTo>
                  <a:lnTo>
                    <a:pt x="2512" y="4019"/>
                  </a:lnTo>
                  <a:cubicBezTo>
                    <a:pt x="2763" y="4186"/>
                    <a:pt x="3014" y="4270"/>
                    <a:pt x="3265" y="4354"/>
                  </a:cubicBezTo>
                  <a:cubicBezTo>
                    <a:pt x="3391" y="4395"/>
                    <a:pt x="3496" y="4416"/>
                    <a:pt x="3590" y="4416"/>
                  </a:cubicBezTo>
                  <a:cubicBezTo>
                    <a:pt x="3684" y="4416"/>
                    <a:pt x="3768" y="4395"/>
                    <a:pt x="3851" y="4354"/>
                  </a:cubicBezTo>
                  <a:cubicBezTo>
                    <a:pt x="4019" y="4354"/>
                    <a:pt x="4186" y="4270"/>
                    <a:pt x="4354" y="4186"/>
                  </a:cubicBezTo>
                  <a:cubicBezTo>
                    <a:pt x="4689" y="3935"/>
                    <a:pt x="4940" y="3767"/>
                    <a:pt x="5275" y="3600"/>
                  </a:cubicBezTo>
                  <a:cubicBezTo>
                    <a:pt x="5191" y="2595"/>
                    <a:pt x="3851" y="2177"/>
                    <a:pt x="4186" y="1005"/>
                  </a:cubicBezTo>
                  <a:lnTo>
                    <a:pt x="4186" y="1005"/>
                  </a:lnTo>
                  <a:cubicBezTo>
                    <a:pt x="3908" y="1113"/>
                    <a:pt x="3644" y="1158"/>
                    <a:pt x="3390" y="1158"/>
                  </a:cubicBezTo>
                  <a:cubicBezTo>
                    <a:pt x="2269" y="1158"/>
                    <a:pt x="1344" y="273"/>
                    <a:pt x="251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318725" y="1284600"/>
              <a:ext cx="115150" cy="106775"/>
            </a:xfrm>
            <a:custGeom>
              <a:avLst/>
              <a:gdLst/>
              <a:ahLst/>
              <a:cxnLst/>
              <a:rect l="l" t="t" r="r" b="b"/>
              <a:pathLst>
                <a:path w="4606" h="4271" extrusionOk="0">
                  <a:moveTo>
                    <a:pt x="1" y="1"/>
                  </a:moveTo>
                  <a:cubicBezTo>
                    <a:pt x="1340" y="1591"/>
                    <a:pt x="2847" y="3098"/>
                    <a:pt x="4605" y="4270"/>
                  </a:cubicBezTo>
                  <a:lnTo>
                    <a:pt x="4605" y="2847"/>
                  </a:lnTo>
                  <a:cubicBezTo>
                    <a:pt x="4605" y="2764"/>
                    <a:pt x="4605" y="2596"/>
                    <a:pt x="4605" y="2512"/>
                  </a:cubicBezTo>
                  <a:cubicBezTo>
                    <a:pt x="3433" y="1843"/>
                    <a:pt x="2429" y="1005"/>
                    <a:pt x="1508" y="1"/>
                  </a:cubicBezTo>
                  <a:close/>
                </a:path>
              </a:pathLst>
            </a:custGeom>
            <a:solidFill>
              <a:srgbClr val="79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1868750" y="855550"/>
              <a:ext cx="56525" cy="177925"/>
            </a:xfrm>
            <a:custGeom>
              <a:avLst/>
              <a:gdLst/>
              <a:ahLst/>
              <a:cxnLst/>
              <a:rect l="l" t="t" r="r" b="b"/>
              <a:pathLst>
                <a:path w="2261" h="7117" extrusionOk="0">
                  <a:moveTo>
                    <a:pt x="0" y="0"/>
                  </a:moveTo>
                  <a:cubicBezTo>
                    <a:pt x="335" y="1423"/>
                    <a:pt x="502" y="2847"/>
                    <a:pt x="419" y="4354"/>
                  </a:cubicBezTo>
                  <a:cubicBezTo>
                    <a:pt x="419" y="5275"/>
                    <a:pt x="168" y="6279"/>
                    <a:pt x="921" y="7116"/>
                  </a:cubicBezTo>
                  <a:cubicBezTo>
                    <a:pt x="1088" y="5861"/>
                    <a:pt x="502" y="4354"/>
                    <a:pt x="1256" y="3516"/>
                  </a:cubicBezTo>
                  <a:cubicBezTo>
                    <a:pt x="2261" y="2344"/>
                    <a:pt x="1256" y="1758"/>
                    <a:pt x="1005" y="921"/>
                  </a:cubicBezTo>
                  <a:cubicBezTo>
                    <a:pt x="754" y="503"/>
                    <a:pt x="502" y="84"/>
                    <a:pt x="0" y="0"/>
                  </a:cubicBezTo>
                  <a:close/>
                </a:path>
              </a:pathLst>
            </a:custGeom>
            <a:solidFill>
              <a:srgbClr val="74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737325" y="1671800"/>
              <a:ext cx="73275" cy="75375"/>
            </a:xfrm>
            <a:custGeom>
              <a:avLst/>
              <a:gdLst/>
              <a:ahLst/>
              <a:cxnLst/>
              <a:rect l="l" t="t" r="r" b="b"/>
              <a:pathLst>
                <a:path w="2931" h="3015" extrusionOk="0">
                  <a:moveTo>
                    <a:pt x="838" y="1"/>
                  </a:moveTo>
                  <a:cubicBezTo>
                    <a:pt x="1" y="838"/>
                    <a:pt x="1" y="2178"/>
                    <a:pt x="838" y="3015"/>
                  </a:cubicBezTo>
                  <a:cubicBezTo>
                    <a:pt x="962" y="2706"/>
                    <a:pt x="948" y="2214"/>
                    <a:pt x="1236" y="2214"/>
                  </a:cubicBezTo>
                  <a:cubicBezTo>
                    <a:pt x="1338" y="2214"/>
                    <a:pt x="1478" y="2276"/>
                    <a:pt x="1675" y="2429"/>
                  </a:cubicBezTo>
                  <a:cubicBezTo>
                    <a:pt x="1926" y="2680"/>
                    <a:pt x="2177" y="3015"/>
                    <a:pt x="2680" y="3015"/>
                  </a:cubicBezTo>
                  <a:lnTo>
                    <a:pt x="2931" y="2764"/>
                  </a:lnTo>
                  <a:cubicBezTo>
                    <a:pt x="2763" y="1508"/>
                    <a:pt x="2010" y="503"/>
                    <a:pt x="838" y="1"/>
                  </a:cubicBezTo>
                  <a:close/>
                </a:path>
              </a:pathLst>
            </a:custGeom>
            <a:solidFill>
              <a:srgbClr val="71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1856175" y="704850"/>
              <a:ext cx="125600" cy="27225"/>
            </a:xfrm>
            <a:custGeom>
              <a:avLst/>
              <a:gdLst/>
              <a:ahLst/>
              <a:cxnLst/>
              <a:rect l="l" t="t" r="r" b="b"/>
              <a:pathLst>
                <a:path w="5024" h="1089" extrusionOk="0">
                  <a:moveTo>
                    <a:pt x="1" y="0"/>
                  </a:moveTo>
                  <a:lnTo>
                    <a:pt x="1" y="503"/>
                  </a:lnTo>
                  <a:cubicBezTo>
                    <a:pt x="924" y="988"/>
                    <a:pt x="1903" y="1052"/>
                    <a:pt x="2889" y="1052"/>
                  </a:cubicBezTo>
                  <a:cubicBezTo>
                    <a:pt x="3235" y="1052"/>
                    <a:pt x="3582" y="1044"/>
                    <a:pt x="3927" y="1044"/>
                  </a:cubicBezTo>
                  <a:cubicBezTo>
                    <a:pt x="4295" y="1044"/>
                    <a:pt x="4661" y="1053"/>
                    <a:pt x="5024" y="1089"/>
                  </a:cubicBezTo>
                  <a:cubicBezTo>
                    <a:pt x="4689" y="553"/>
                    <a:pt x="4140" y="499"/>
                    <a:pt x="3634" y="499"/>
                  </a:cubicBezTo>
                  <a:cubicBezTo>
                    <a:pt x="3507" y="499"/>
                    <a:pt x="3383" y="503"/>
                    <a:pt x="3266" y="503"/>
                  </a:cubicBezTo>
                  <a:cubicBezTo>
                    <a:pt x="2178" y="419"/>
                    <a:pt x="1005" y="252"/>
                    <a:pt x="1" y="0"/>
                  </a:cubicBezTo>
                  <a:close/>
                </a:path>
              </a:pathLst>
            </a:custGeom>
            <a:solidFill>
              <a:srgbClr val="C7C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806400" y="1741950"/>
              <a:ext cx="64900" cy="72200"/>
            </a:xfrm>
            <a:custGeom>
              <a:avLst/>
              <a:gdLst/>
              <a:ahLst/>
              <a:cxnLst/>
              <a:rect l="l" t="t" r="r" b="b"/>
              <a:pathLst>
                <a:path w="2596" h="2888" extrusionOk="0">
                  <a:moveTo>
                    <a:pt x="912" y="1"/>
                  </a:moveTo>
                  <a:cubicBezTo>
                    <a:pt x="776" y="1"/>
                    <a:pt x="615" y="62"/>
                    <a:pt x="419" y="209"/>
                  </a:cubicBezTo>
                  <a:cubicBezTo>
                    <a:pt x="335" y="251"/>
                    <a:pt x="252" y="272"/>
                    <a:pt x="178" y="272"/>
                  </a:cubicBezTo>
                  <a:cubicBezTo>
                    <a:pt x="105" y="272"/>
                    <a:pt x="42" y="251"/>
                    <a:pt x="0" y="209"/>
                  </a:cubicBezTo>
                  <a:lnTo>
                    <a:pt x="0" y="209"/>
                  </a:lnTo>
                  <a:cubicBezTo>
                    <a:pt x="587" y="1297"/>
                    <a:pt x="1507" y="2218"/>
                    <a:pt x="2596" y="2888"/>
                  </a:cubicBezTo>
                  <a:cubicBezTo>
                    <a:pt x="2345" y="2134"/>
                    <a:pt x="2010" y="1381"/>
                    <a:pt x="1675" y="711"/>
                  </a:cubicBezTo>
                  <a:cubicBezTo>
                    <a:pt x="1438" y="356"/>
                    <a:pt x="1243" y="1"/>
                    <a:pt x="912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835700" y="1491125"/>
              <a:ext cx="75375" cy="40475"/>
            </a:xfrm>
            <a:custGeom>
              <a:avLst/>
              <a:gdLst/>
              <a:ahLst/>
              <a:cxnLst/>
              <a:rect l="l" t="t" r="r" b="b"/>
              <a:pathLst>
                <a:path w="3015" h="1619" extrusionOk="0">
                  <a:moveTo>
                    <a:pt x="894" y="1"/>
                  </a:moveTo>
                  <a:cubicBezTo>
                    <a:pt x="593" y="1"/>
                    <a:pt x="293" y="39"/>
                    <a:pt x="1" y="112"/>
                  </a:cubicBezTo>
                  <a:cubicBezTo>
                    <a:pt x="670" y="865"/>
                    <a:pt x="1591" y="1368"/>
                    <a:pt x="2512" y="1619"/>
                  </a:cubicBezTo>
                  <a:cubicBezTo>
                    <a:pt x="2680" y="1284"/>
                    <a:pt x="2847" y="1033"/>
                    <a:pt x="3014" y="698"/>
                  </a:cubicBezTo>
                  <a:cubicBezTo>
                    <a:pt x="2362" y="223"/>
                    <a:pt x="1625" y="1"/>
                    <a:pt x="894" y="1"/>
                  </a:cubicBezTo>
                  <a:close/>
                </a:path>
              </a:pathLst>
            </a:custGeom>
            <a:solidFill>
              <a:srgbClr val="608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532225" y="1883200"/>
              <a:ext cx="62800" cy="77475"/>
            </a:xfrm>
            <a:custGeom>
              <a:avLst/>
              <a:gdLst/>
              <a:ahLst/>
              <a:cxnLst/>
              <a:rect l="l" t="t" r="r" b="b"/>
              <a:pathLst>
                <a:path w="2512" h="3099" extrusionOk="0">
                  <a:moveTo>
                    <a:pt x="1005" y="1"/>
                  </a:moveTo>
                  <a:lnTo>
                    <a:pt x="1005" y="1"/>
                  </a:lnTo>
                  <a:cubicBezTo>
                    <a:pt x="0" y="1089"/>
                    <a:pt x="1172" y="2094"/>
                    <a:pt x="1005" y="3098"/>
                  </a:cubicBezTo>
                  <a:cubicBezTo>
                    <a:pt x="2261" y="2763"/>
                    <a:pt x="2512" y="2094"/>
                    <a:pt x="1507" y="1340"/>
                  </a:cubicBezTo>
                  <a:cubicBezTo>
                    <a:pt x="1005" y="921"/>
                    <a:pt x="1172" y="419"/>
                    <a:pt x="1005" y="1"/>
                  </a:cubicBezTo>
                  <a:close/>
                </a:path>
              </a:pathLst>
            </a:custGeom>
            <a:solidFill>
              <a:srgbClr val="92B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1956650" y="2073675"/>
              <a:ext cx="33500" cy="75350"/>
            </a:xfrm>
            <a:custGeom>
              <a:avLst/>
              <a:gdLst/>
              <a:ahLst/>
              <a:cxnLst/>
              <a:rect l="l" t="t" r="r" b="b"/>
              <a:pathLst>
                <a:path w="1340" h="3014" extrusionOk="0">
                  <a:moveTo>
                    <a:pt x="419" y="0"/>
                  </a:moveTo>
                  <a:cubicBezTo>
                    <a:pt x="419" y="1005"/>
                    <a:pt x="0" y="2009"/>
                    <a:pt x="419" y="3014"/>
                  </a:cubicBezTo>
                  <a:cubicBezTo>
                    <a:pt x="1340" y="1423"/>
                    <a:pt x="1340" y="837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561525" y="2299700"/>
              <a:ext cx="25125" cy="104675"/>
            </a:xfrm>
            <a:custGeom>
              <a:avLst/>
              <a:gdLst/>
              <a:ahLst/>
              <a:cxnLst/>
              <a:rect l="l" t="t" r="r" b="b"/>
              <a:pathLst>
                <a:path w="1005" h="4187" extrusionOk="0">
                  <a:moveTo>
                    <a:pt x="335" y="1"/>
                  </a:moveTo>
                  <a:cubicBezTo>
                    <a:pt x="503" y="1340"/>
                    <a:pt x="0" y="2847"/>
                    <a:pt x="754" y="4187"/>
                  </a:cubicBezTo>
                  <a:lnTo>
                    <a:pt x="921" y="2512"/>
                  </a:lnTo>
                  <a:cubicBezTo>
                    <a:pt x="1005" y="2345"/>
                    <a:pt x="1005" y="2177"/>
                    <a:pt x="921" y="2010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607575" y="1403900"/>
              <a:ext cx="39775" cy="46900"/>
            </a:xfrm>
            <a:custGeom>
              <a:avLst/>
              <a:gdLst/>
              <a:ahLst/>
              <a:cxnLst/>
              <a:rect l="l" t="t" r="r" b="b"/>
              <a:pathLst>
                <a:path w="1591" h="1876" extrusionOk="0">
                  <a:moveTo>
                    <a:pt x="84" y="1"/>
                  </a:moveTo>
                  <a:cubicBezTo>
                    <a:pt x="0" y="671"/>
                    <a:pt x="335" y="1424"/>
                    <a:pt x="1088" y="1675"/>
                  </a:cubicBezTo>
                  <a:cubicBezTo>
                    <a:pt x="1150" y="1798"/>
                    <a:pt x="1256" y="1875"/>
                    <a:pt x="1374" y="1875"/>
                  </a:cubicBezTo>
                  <a:cubicBezTo>
                    <a:pt x="1417" y="1875"/>
                    <a:pt x="1462" y="1865"/>
                    <a:pt x="1507" y="1843"/>
                  </a:cubicBezTo>
                  <a:lnTo>
                    <a:pt x="1591" y="1591"/>
                  </a:lnTo>
                  <a:cubicBezTo>
                    <a:pt x="1256" y="922"/>
                    <a:pt x="754" y="419"/>
                    <a:pt x="84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823150" y="1958550"/>
              <a:ext cx="12575" cy="27225"/>
            </a:xfrm>
            <a:custGeom>
              <a:avLst/>
              <a:gdLst/>
              <a:ahLst/>
              <a:cxnLst/>
              <a:rect l="l" t="t" r="r" b="b"/>
              <a:pathLst>
                <a:path w="503" h="1089" extrusionOk="0">
                  <a:moveTo>
                    <a:pt x="0" y="0"/>
                  </a:moveTo>
                  <a:lnTo>
                    <a:pt x="0" y="1089"/>
                  </a:lnTo>
                  <a:lnTo>
                    <a:pt x="419" y="1089"/>
                  </a:lnTo>
                  <a:cubicBezTo>
                    <a:pt x="503" y="670"/>
                    <a:pt x="335" y="252"/>
                    <a:pt x="0" y="0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655700" y="1456225"/>
              <a:ext cx="18875" cy="17600"/>
            </a:xfrm>
            <a:custGeom>
              <a:avLst/>
              <a:gdLst/>
              <a:ahLst/>
              <a:cxnLst/>
              <a:rect l="l" t="t" r="r" b="b"/>
              <a:pathLst>
                <a:path w="755" h="704" extrusionOk="0">
                  <a:moveTo>
                    <a:pt x="168" y="1"/>
                  </a:moveTo>
                  <a:lnTo>
                    <a:pt x="1" y="252"/>
                  </a:lnTo>
                  <a:lnTo>
                    <a:pt x="1" y="503"/>
                  </a:lnTo>
                  <a:cubicBezTo>
                    <a:pt x="123" y="626"/>
                    <a:pt x="246" y="703"/>
                    <a:pt x="401" y="703"/>
                  </a:cubicBezTo>
                  <a:cubicBezTo>
                    <a:pt x="458" y="703"/>
                    <a:pt x="519" y="693"/>
                    <a:pt x="587" y="671"/>
                  </a:cubicBezTo>
                  <a:lnTo>
                    <a:pt x="754" y="503"/>
                  </a:lnTo>
                  <a:cubicBezTo>
                    <a:pt x="670" y="252"/>
                    <a:pt x="419" y="1"/>
                    <a:pt x="168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643150" y="14436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252" y="0"/>
                  </a:moveTo>
                  <a:lnTo>
                    <a:pt x="84" y="168"/>
                  </a:lnTo>
                  <a:cubicBezTo>
                    <a:pt x="0" y="503"/>
                    <a:pt x="168" y="670"/>
                    <a:pt x="586" y="670"/>
                  </a:cubicBezTo>
                  <a:lnTo>
                    <a:pt x="670" y="503"/>
                  </a:lnTo>
                  <a:cubicBezTo>
                    <a:pt x="670" y="252"/>
                    <a:pt x="503" y="0"/>
                    <a:pt x="252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1960825" y="2157375"/>
              <a:ext cx="8400" cy="16775"/>
            </a:xfrm>
            <a:custGeom>
              <a:avLst/>
              <a:gdLst/>
              <a:ahLst/>
              <a:cxnLst/>
              <a:rect l="l" t="t" r="r" b="b"/>
              <a:pathLst>
                <a:path w="336" h="671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252"/>
                    <a:pt x="1" y="419"/>
                    <a:pt x="336" y="671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705925" y="1569250"/>
              <a:ext cx="186300" cy="190500"/>
            </a:xfrm>
            <a:custGeom>
              <a:avLst/>
              <a:gdLst/>
              <a:ahLst/>
              <a:cxnLst/>
              <a:rect l="l" t="t" r="r" b="b"/>
              <a:pathLst>
                <a:path w="7452" h="7620" extrusionOk="0">
                  <a:moveTo>
                    <a:pt x="2178" y="1"/>
                  </a:moveTo>
                  <a:cubicBezTo>
                    <a:pt x="1" y="1089"/>
                    <a:pt x="1" y="1256"/>
                    <a:pt x="2178" y="3098"/>
                  </a:cubicBezTo>
                  <a:lnTo>
                    <a:pt x="2178" y="4103"/>
                  </a:lnTo>
                  <a:cubicBezTo>
                    <a:pt x="2847" y="5191"/>
                    <a:pt x="3601" y="6196"/>
                    <a:pt x="4438" y="7117"/>
                  </a:cubicBezTo>
                  <a:lnTo>
                    <a:pt x="5694" y="7619"/>
                  </a:lnTo>
                  <a:cubicBezTo>
                    <a:pt x="5861" y="7117"/>
                    <a:pt x="6280" y="6698"/>
                    <a:pt x="6782" y="6614"/>
                  </a:cubicBezTo>
                  <a:lnTo>
                    <a:pt x="7033" y="6531"/>
                  </a:lnTo>
                  <a:cubicBezTo>
                    <a:pt x="7201" y="6363"/>
                    <a:pt x="7368" y="6280"/>
                    <a:pt x="7452" y="6112"/>
                  </a:cubicBezTo>
                  <a:lnTo>
                    <a:pt x="7452" y="5777"/>
                  </a:lnTo>
                  <a:lnTo>
                    <a:pt x="7285" y="5526"/>
                  </a:lnTo>
                  <a:cubicBezTo>
                    <a:pt x="6950" y="5359"/>
                    <a:pt x="7033" y="4856"/>
                    <a:pt x="6699" y="4605"/>
                  </a:cubicBezTo>
                  <a:cubicBezTo>
                    <a:pt x="6280" y="3433"/>
                    <a:pt x="4773" y="2931"/>
                    <a:pt x="4606" y="1591"/>
                  </a:cubicBezTo>
                  <a:cubicBezTo>
                    <a:pt x="4271" y="670"/>
                    <a:pt x="3852" y="1"/>
                    <a:pt x="2680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760350" y="1548675"/>
              <a:ext cx="90025" cy="60375"/>
            </a:xfrm>
            <a:custGeom>
              <a:avLst/>
              <a:gdLst/>
              <a:ahLst/>
              <a:cxnLst/>
              <a:rect l="l" t="t" r="r" b="b"/>
              <a:pathLst>
                <a:path w="3601" h="2415" extrusionOk="0">
                  <a:moveTo>
                    <a:pt x="617" y="0"/>
                  </a:moveTo>
                  <a:cubicBezTo>
                    <a:pt x="551" y="0"/>
                    <a:pt x="485" y="21"/>
                    <a:pt x="419" y="70"/>
                  </a:cubicBezTo>
                  <a:cubicBezTo>
                    <a:pt x="1" y="321"/>
                    <a:pt x="503" y="572"/>
                    <a:pt x="503" y="907"/>
                  </a:cubicBezTo>
                  <a:lnTo>
                    <a:pt x="2429" y="2414"/>
                  </a:lnTo>
                  <a:cubicBezTo>
                    <a:pt x="2680" y="2079"/>
                    <a:pt x="3098" y="1828"/>
                    <a:pt x="3517" y="1828"/>
                  </a:cubicBezTo>
                  <a:cubicBezTo>
                    <a:pt x="3601" y="1828"/>
                    <a:pt x="3601" y="1745"/>
                    <a:pt x="3601" y="1661"/>
                  </a:cubicBezTo>
                  <a:cubicBezTo>
                    <a:pt x="3601" y="1577"/>
                    <a:pt x="3601" y="1410"/>
                    <a:pt x="3517" y="1326"/>
                  </a:cubicBezTo>
                  <a:lnTo>
                    <a:pt x="3015" y="1326"/>
                  </a:lnTo>
                  <a:cubicBezTo>
                    <a:pt x="2847" y="1159"/>
                    <a:pt x="2763" y="907"/>
                    <a:pt x="2512" y="907"/>
                  </a:cubicBezTo>
                  <a:cubicBezTo>
                    <a:pt x="2094" y="907"/>
                    <a:pt x="1675" y="740"/>
                    <a:pt x="1424" y="405"/>
                  </a:cubicBezTo>
                  <a:cubicBezTo>
                    <a:pt x="1155" y="338"/>
                    <a:pt x="886" y="0"/>
                    <a:pt x="617" y="0"/>
                  </a:cubicBezTo>
                  <a:close/>
                </a:path>
              </a:pathLst>
            </a:custGeom>
            <a:solidFill>
              <a:srgbClr val="518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890125" y="1722050"/>
              <a:ext cx="31425" cy="25125"/>
            </a:xfrm>
            <a:custGeom>
              <a:avLst/>
              <a:gdLst/>
              <a:ahLst/>
              <a:cxnLst/>
              <a:rect l="l" t="t" r="r" b="b"/>
              <a:pathLst>
                <a:path w="1257" h="1005" extrusionOk="0">
                  <a:moveTo>
                    <a:pt x="335" y="0"/>
                  </a:moveTo>
                  <a:lnTo>
                    <a:pt x="84" y="168"/>
                  </a:lnTo>
                  <a:cubicBezTo>
                    <a:pt x="0" y="335"/>
                    <a:pt x="0" y="586"/>
                    <a:pt x="84" y="754"/>
                  </a:cubicBezTo>
                  <a:lnTo>
                    <a:pt x="251" y="1005"/>
                  </a:lnTo>
                  <a:lnTo>
                    <a:pt x="1256" y="1005"/>
                  </a:lnTo>
                  <a:cubicBezTo>
                    <a:pt x="1089" y="502"/>
                    <a:pt x="754" y="168"/>
                    <a:pt x="335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871275" y="168437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6"/>
                    <a:pt x="419" y="168"/>
                    <a:pt x="1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921525" y="1747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2885925" y="1709475"/>
              <a:ext cx="12600" cy="15000"/>
            </a:xfrm>
            <a:custGeom>
              <a:avLst/>
              <a:gdLst/>
              <a:ahLst/>
              <a:cxnLst/>
              <a:rect l="l" t="t" r="r" b="b"/>
              <a:pathLst>
                <a:path w="504" h="600" extrusionOk="0">
                  <a:moveTo>
                    <a:pt x="1" y="1"/>
                  </a:moveTo>
                  <a:lnTo>
                    <a:pt x="1" y="503"/>
                  </a:lnTo>
                  <a:cubicBezTo>
                    <a:pt x="49" y="551"/>
                    <a:pt x="125" y="600"/>
                    <a:pt x="213" y="600"/>
                  </a:cubicBezTo>
                  <a:cubicBezTo>
                    <a:pt x="278" y="600"/>
                    <a:pt x="349" y="574"/>
                    <a:pt x="419" y="503"/>
                  </a:cubicBez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2848250" y="15839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1" y="503"/>
                  </a:lnTo>
                  <a:lnTo>
                    <a:pt x="252" y="419"/>
                  </a:ln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2758250" y="2204475"/>
              <a:ext cx="90025" cy="434325"/>
            </a:xfrm>
            <a:custGeom>
              <a:avLst/>
              <a:gdLst/>
              <a:ahLst/>
              <a:cxnLst/>
              <a:rect l="l" t="t" r="r" b="b"/>
              <a:pathLst>
                <a:path w="3601" h="17373" extrusionOk="0">
                  <a:moveTo>
                    <a:pt x="1801" y="1"/>
                  </a:moveTo>
                  <a:cubicBezTo>
                    <a:pt x="1696" y="1"/>
                    <a:pt x="1592" y="42"/>
                    <a:pt x="1508" y="126"/>
                  </a:cubicBezTo>
                  <a:cubicBezTo>
                    <a:pt x="1089" y="1466"/>
                    <a:pt x="1006" y="2889"/>
                    <a:pt x="1089" y="4312"/>
                  </a:cubicBezTo>
                  <a:cubicBezTo>
                    <a:pt x="1257" y="5149"/>
                    <a:pt x="754" y="5986"/>
                    <a:pt x="1" y="6321"/>
                  </a:cubicBezTo>
                  <a:cubicBezTo>
                    <a:pt x="252" y="10005"/>
                    <a:pt x="587" y="13689"/>
                    <a:pt x="1089" y="17372"/>
                  </a:cubicBezTo>
                  <a:lnTo>
                    <a:pt x="1592" y="17372"/>
                  </a:lnTo>
                  <a:cubicBezTo>
                    <a:pt x="1822" y="16543"/>
                    <a:pt x="1926" y="16170"/>
                    <a:pt x="2238" y="16170"/>
                  </a:cubicBezTo>
                  <a:cubicBezTo>
                    <a:pt x="2492" y="16170"/>
                    <a:pt x="2886" y="16418"/>
                    <a:pt x="3601" y="16870"/>
                  </a:cubicBezTo>
                  <a:cubicBezTo>
                    <a:pt x="3601" y="11512"/>
                    <a:pt x="2596" y="6238"/>
                    <a:pt x="2429" y="796"/>
                  </a:cubicBezTo>
                  <a:cubicBezTo>
                    <a:pt x="2429" y="545"/>
                    <a:pt x="2178" y="377"/>
                    <a:pt x="2094" y="126"/>
                  </a:cubicBezTo>
                  <a:cubicBezTo>
                    <a:pt x="2010" y="42"/>
                    <a:pt x="1906" y="1"/>
                    <a:pt x="180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2739425" y="2146925"/>
              <a:ext cx="73275" cy="213500"/>
            </a:xfrm>
            <a:custGeom>
              <a:avLst/>
              <a:gdLst/>
              <a:ahLst/>
              <a:cxnLst/>
              <a:rect l="l" t="t" r="r" b="b"/>
              <a:pathLst>
                <a:path w="2931" h="8540" extrusionOk="0">
                  <a:moveTo>
                    <a:pt x="1842" y="0"/>
                  </a:moveTo>
                  <a:cubicBezTo>
                    <a:pt x="503" y="84"/>
                    <a:pt x="670" y="1256"/>
                    <a:pt x="335" y="2009"/>
                  </a:cubicBezTo>
                  <a:lnTo>
                    <a:pt x="335" y="2512"/>
                  </a:lnTo>
                  <a:cubicBezTo>
                    <a:pt x="1424" y="3935"/>
                    <a:pt x="0" y="5693"/>
                    <a:pt x="838" y="7116"/>
                  </a:cubicBezTo>
                  <a:cubicBezTo>
                    <a:pt x="754" y="7284"/>
                    <a:pt x="754" y="7368"/>
                    <a:pt x="838" y="7535"/>
                  </a:cubicBezTo>
                  <a:cubicBezTo>
                    <a:pt x="838" y="7535"/>
                    <a:pt x="838" y="7619"/>
                    <a:pt x="921" y="7702"/>
                  </a:cubicBezTo>
                  <a:cubicBezTo>
                    <a:pt x="1005" y="7870"/>
                    <a:pt x="921" y="7954"/>
                    <a:pt x="838" y="8037"/>
                  </a:cubicBezTo>
                  <a:lnTo>
                    <a:pt x="838" y="8540"/>
                  </a:lnTo>
                  <a:cubicBezTo>
                    <a:pt x="2596" y="8456"/>
                    <a:pt x="2931" y="8288"/>
                    <a:pt x="2512" y="7116"/>
                  </a:cubicBezTo>
                  <a:cubicBezTo>
                    <a:pt x="2261" y="6279"/>
                    <a:pt x="2261" y="5442"/>
                    <a:pt x="2596" y="4689"/>
                  </a:cubicBezTo>
                  <a:cubicBezTo>
                    <a:pt x="2763" y="3935"/>
                    <a:pt x="2679" y="3182"/>
                    <a:pt x="2345" y="2596"/>
                  </a:cubicBezTo>
                  <a:cubicBezTo>
                    <a:pt x="2512" y="2428"/>
                    <a:pt x="2679" y="2261"/>
                    <a:pt x="2847" y="2093"/>
                  </a:cubicBezTo>
                  <a:cubicBezTo>
                    <a:pt x="2931" y="1926"/>
                    <a:pt x="2931" y="1675"/>
                    <a:pt x="2847" y="1507"/>
                  </a:cubicBezTo>
                  <a:lnTo>
                    <a:pt x="2847" y="503"/>
                  </a:lnTo>
                  <a:cubicBezTo>
                    <a:pt x="2679" y="335"/>
                    <a:pt x="2512" y="168"/>
                    <a:pt x="2345" y="0"/>
                  </a:cubicBezTo>
                  <a:close/>
                </a:path>
              </a:pathLst>
            </a:custGeom>
            <a:solidFill>
              <a:srgbClr val="22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2795925" y="2107875"/>
              <a:ext cx="12600" cy="53725"/>
            </a:xfrm>
            <a:custGeom>
              <a:avLst/>
              <a:gdLst/>
              <a:ahLst/>
              <a:cxnLst/>
              <a:rect l="l" t="t" r="r" b="b"/>
              <a:pathLst>
                <a:path w="504" h="2149" extrusionOk="0">
                  <a:moveTo>
                    <a:pt x="234" y="0"/>
                  </a:moveTo>
                  <a:cubicBezTo>
                    <a:pt x="154" y="0"/>
                    <a:pt x="70" y="21"/>
                    <a:pt x="1" y="55"/>
                  </a:cubicBezTo>
                  <a:lnTo>
                    <a:pt x="1" y="1646"/>
                  </a:lnTo>
                  <a:lnTo>
                    <a:pt x="503" y="2148"/>
                  </a:lnTo>
                  <a:lnTo>
                    <a:pt x="503" y="139"/>
                  </a:lnTo>
                  <a:cubicBezTo>
                    <a:pt x="454" y="41"/>
                    <a:pt x="348" y="0"/>
                    <a:pt x="23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2810575" y="2186675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1" y="1"/>
                  </a:moveTo>
                  <a:lnTo>
                    <a:pt x="1" y="587"/>
                  </a:lnTo>
                  <a:cubicBezTo>
                    <a:pt x="336" y="336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798025" y="21992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1" y="503"/>
                  </a:lnTo>
                  <a:lnTo>
                    <a:pt x="503" y="419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862900" y="2274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20" y="0"/>
                  </a:moveTo>
                  <a:cubicBezTo>
                    <a:pt x="1" y="168"/>
                    <a:pt x="85" y="335"/>
                    <a:pt x="420" y="502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873375" y="228715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02700" y="2045400"/>
              <a:ext cx="115125" cy="942925"/>
            </a:xfrm>
            <a:custGeom>
              <a:avLst/>
              <a:gdLst/>
              <a:ahLst/>
              <a:cxnLst/>
              <a:rect l="l" t="t" r="r" b="b"/>
              <a:pathLst>
                <a:path w="4605" h="37717" extrusionOk="0">
                  <a:moveTo>
                    <a:pt x="2940" y="5824"/>
                  </a:moveTo>
                  <a:cubicBezTo>
                    <a:pt x="2847" y="5913"/>
                    <a:pt x="2756" y="6000"/>
                    <a:pt x="2613" y="6000"/>
                  </a:cubicBezTo>
                  <a:cubicBezTo>
                    <a:pt x="2582" y="6000"/>
                    <a:pt x="2548" y="5996"/>
                    <a:pt x="2512" y="5987"/>
                  </a:cubicBezTo>
                  <a:cubicBezTo>
                    <a:pt x="2616" y="5882"/>
                    <a:pt x="2786" y="5876"/>
                    <a:pt x="2940" y="5824"/>
                  </a:cubicBezTo>
                  <a:close/>
                  <a:moveTo>
                    <a:pt x="471" y="1"/>
                  </a:moveTo>
                  <a:cubicBezTo>
                    <a:pt x="356" y="1"/>
                    <a:pt x="251" y="43"/>
                    <a:pt x="168" y="126"/>
                  </a:cubicBezTo>
                  <a:lnTo>
                    <a:pt x="168" y="4647"/>
                  </a:lnTo>
                  <a:cubicBezTo>
                    <a:pt x="168" y="4647"/>
                    <a:pt x="84" y="4647"/>
                    <a:pt x="0" y="4815"/>
                  </a:cubicBezTo>
                  <a:cubicBezTo>
                    <a:pt x="0" y="4898"/>
                    <a:pt x="0" y="4982"/>
                    <a:pt x="168" y="5066"/>
                  </a:cubicBezTo>
                  <a:cubicBezTo>
                    <a:pt x="921" y="5819"/>
                    <a:pt x="419" y="6489"/>
                    <a:pt x="168" y="7159"/>
                  </a:cubicBezTo>
                  <a:cubicBezTo>
                    <a:pt x="168" y="7326"/>
                    <a:pt x="168" y="7494"/>
                    <a:pt x="168" y="7661"/>
                  </a:cubicBezTo>
                  <a:cubicBezTo>
                    <a:pt x="251" y="9419"/>
                    <a:pt x="419" y="11261"/>
                    <a:pt x="586" y="13019"/>
                  </a:cubicBezTo>
                  <a:cubicBezTo>
                    <a:pt x="754" y="15949"/>
                    <a:pt x="1089" y="18963"/>
                    <a:pt x="1089" y="21893"/>
                  </a:cubicBezTo>
                  <a:cubicBezTo>
                    <a:pt x="1005" y="25493"/>
                    <a:pt x="1172" y="29177"/>
                    <a:pt x="1675" y="32777"/>
                  </a:cubicBezTo>
                  <a:cubicBezTo>
                    <a:pt x="2428" y="33949"/>
                    <a:pt x="1842" y="35205"/>
                    <a:pt x="1926" y="36377"/>
                  </a:cubicBezTo>
                  <a:cubicBezTo>
                    <a:pt x="1926" y="37214"/>
                    <a:pt x="2177" y="37633"/>
                    <a:pt x="3098" y="37716"/>
                  </a:cubicBezTo>
                  <a:cubicBezTo>
                    <a:pt x="3935" y="37716"/>
                    <a:pt x="4437" y="37382"/>
                    <a:pt x="4354" y="36293"/>
                  </a:cubicBezTo>
                  <a:cubicBezTo>
                    <a:pt x="4102" y="34451"/>
                    <a:pt x="4605" y="32526"/>
                    <a:pt x="4186" y="30684"/>
                  </a:cubicBezTo>
                  <a:cubicBezTo>
                    <a:pt x="4354" y="22898"/>
                    <a:pt x="3768" y="15028"/>
                    <a:pt x="3684" y="7243"/>
                  </a:cubicBezTo>
                  <a:cubicBezTo>
                    <a:pt x="3684" y="6657"/>
                    <a:pt x="3684" y="6070"/>
                    <a:pt x="3182" y="5652"/>
                  </a:cubicBezTo>
                  <a:cubicBezTo>
                    <a:pt x="3600" y="4731"/>
                    <a:pt x="3768" y="3643"/>
                    <a:pt x="3600" y="2638"/>
                  </a:cubicBezTo>
                  <a:cubicBezTo>
                    <a:pt x="3539" y="2515"/>
                    <a:pt x="3388" y="2438"/>
                    <a:pt x="3213" y="2438"/>
                  </a:cubicBezTo>
                  <a:cubicBezTo>
                    <a:pt x="3149" y="2438"/>
                    <a:pt x="3081" y="2448"/>
                    <a:pt x="3014" y="2471"/>
                  </a:cubicBezTo>
                  <a:cubicBezTo>
                    <a:pt x="2893" y="2487"/>
                    <a:pt x="2782" y="2495"/>
                    <a:pt x="2679" y="2495"/>
                  </a:cubicBezTo>
                  <a:cubicBezTo>
                    <a:pt x="1212" y="2495"/>
                    <a:pt x="1463" y="909"/>
                    <a:pt x="837" y="126"/>
                  </a:cubicBezTo>
                  <a:cubicBezTo>
                    <a:pt x="712" y="43"/>
                    <a:pt x="586" y="1"/>
                    <a:pt x="471" y="1"/>
                  </a:cubicBezTo>
                  <a:close/>
                </a:path>
              </a:pathLst>
            </a:custGeom>
            <a:solidFill>
              <a:srgbClr val="1F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1979975" y="1447400"/>
              <a:ext cx="98100" cy="566000"/>
            </a:xfrm>
            <a:custGeom>
              <a:avLst/>
              <a:gdLst/>
              <a:ahLst/>
              <a:cxnLst/>
              <a:rect l="l" t="t" r="r" b="b"/>
              <a:pathLst>
                <a:path w="3924" h="22640" extrusionOk="0">
                  <a:moveTo>
                    <a:pt x="1909" y="1"/>
                  </a:moveTo>
                  <a:cubicBezTo>
                    <a:pt x="851" y="1"/>
                    <a:pt x="1" y="943"/>
                    <a:pt x="156" y="2028"/>
                  </a:cubicBezTo>
                  <a:cubicBezTo>
                    <a:pt x="156" y="3117"/>
                    <a:pt x="72" y="4205"/>
                    <a:pt x="156" y="5210"/>
                  </a:cubicBezTo>
                  <a:cubicBezTo>
                    <a:pt x="239" y="7051"/>
                    <a:pt x="1160" y="8809"/>
                    <a:pt x="993" y="10568"/>
                  </a:cubicBezTo>
                  <a:cubicBezTo>
                    <a:pt x="658" y="13749"/>
                    <a:pt x="1077" y="16847"/>
                    <a:pt x="993" y="20028"/>
                  </a:cubicBezTo>
                  <a:cubicBezTo>
                    <a:pt x="1077" y="20028"/>
                    <a:pt x="1077" y="20028"/>
                    <a:pt x="1160" y="20195"/>
                  </a:cubicBezTo>
                  <a:cubicBezTo>
                    <a:pt x="1244" y="20279"/>
                    <a:pt x="1160" y="20363"/>
                    <a:pt x="1077" y="20530"/>
                  </a:cubicBezTo>
                  <a:cubicBezTo>
                    <a:pt x="993" y="20698"/>
                    <a:pt x="993" y="20865"/>
                    <a:pt x="1077" y="21032"/>
                  </a:cubicBezTo>
                  <a:cubicBezTo>
                    <a:pt x="1468" y="21580"/>
                    <a:pt x="1347" y="22639"/>
                    <a:pt x="2354" y="22639"/>
                  </a:cubicBezTo>
                  <a:cubicBezTo>
                    <a:pt x="2425" y="22639"/>
                    <a:pt x="2501" y="22634"/>
                    <a:pt x="2584" y="22623"/>
                  </a:cubicBezTo>
                  <a:cubicBezTo>
                    <a:pt x="2918" y="22539"/>
                    <a:pt x="3170" y="22205"/>
                    <a:pt x="3253" y="21870"/>
                  </a:cubicBezTo>
                  <a:cubicBezTo>
                    <a:pt x="3839" y="17935"/>
                    <a:pt x="3923" y="13916"/>
                    <a:pt x="3588" y="9898"/>
                  </a:cubicBezTo>
                  <a:cubicBezTo>
                    <a:pt x="3170" y="7805"/>
                    <a:pt x="3672" y="5544"/>
                    <a:pt x="3086" y="3451"/>
                  </a:cubicBezTo>
                  <a:cubicBezTo>
                    <a:pt x="2835" y="3033"/>
                    <a:pt x="3170" y="2614"/>
                    <a:pt x="3170" y="2279"/>
                  </a:cubicBezTo>
                  <a:cubicBezTo>
                    <a:pt x="3337" y="1275"/>
                    <a:pt x="3672" y="103"/>
                    <a:pt x="2165" y="19"/>
                  </a:cubicBezTo>
                  <a:cubicBezTo>
                    <a:pt x="2079" y="7"/>
                    <a:pt x="1993" y="1"/>
                    <a:pt x="190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1967100" y="1329275"/>
              <a:ext cx="104675" cy="618825"/>
            </a:xfrm>
            <a:custGeom>
              <a:avLst/>
              <a:gdLst/>
              <a:ahLst/>
              <a:cxnLst/>
              <a:rect l="l" t="t" r="r" b="b"/>
              <a:pathLst>
                <a:path w="4187" h="24753" extrusionOk="0">
                  <a:moveTo>
                    <a:pt x="3278" y="1"/>
                  </a:moveTo>
                  <a:cubicBezTo>
                    <a:pt x="3156" y="1"/>
                    <a:pt x="3029" y="41"/>
                    <a:pt x="2931" y="139"/>
                  </a:cubicBezTo>
                  <a:cubicBezTo>
                    <a:pt x="2931" y="2065"/>
                    <a:pt x="838" y="2065"/>
                    <a:pt x="168" y="3321"/>
                  </a:cubicBezTo>
                  <a:cubicBezTo>
                    <a:pt x="1" y="5581"/>
                    <a:pt x="85" y="7925"/>
                    <a:pt x="587" y="10186"/>
                  </a:cubicBezTo>
                  <a:lnTo>
                    <a:pt x="587" y="10688"/>
                  </a:lnTo>
                  <a:cubicBezTo>
                    <a:pt x="1006" y="14874"/>
                    <a:pt x="1257" y="19060"/>
                    <a:pt x="1089" y="23330"/>
                  </a:cubicBezTo>
                  <a:cubicBezTo>
                    <a:pt x="1006" y="23832"/>
                    <a:pt x="1173" y="24334"/>
                    <a:pt x="1592" y="24753"/>
                  </a:cubicBezTo>
                  <a:cubicBezTo>
                    <a:pt x="2429" y="22827"/>
                    <a:pt x="1927" y="20818"/>
                    <a:pt x="1843" y="18976"/>
                  </a:cubicBezTo>
                  <a:cubicBezTo>
                    <a:pt x="1675" y="16130"/>
                    <a:pt x="2178" y="13200"/>
                    <a:pt x="1089" y="10437"/>
                  </a:cubicBezTo>
                  <a:cubicBezTo>
                    <a:pt x="671" y="9181"/>
                    <a:pt x="1340" y="7842"/>
                    <a:pt x="1173" y="6502"/>
                  </a:cubicBezTo>
                  <a:cubicBezTo>
                    <a:pt x="1006" y="5581"/>
                    <a:pt x="1675" y="5162"/>
                    <a:pt x="2596" y="5162"/>
                  </a:cubicBezTo>
                  <a:cubicBezTo>
                    <a:pt x="3601" y="5246"/>
                    <a:pt x="3601" y="5916"/>
                    <a:pt x="3517" y="6586"/>
                  </a:cubicBezTo>
                  <a:cubicBezTo>
                    <a:pt x="3433" y="7088"/>
                    <a:pt x="2847" y="7674"/>
                    <a:pt x="3601" y="8176"/>
                  </a:cubicBezTo>
                  <a:cubicBezTo>
                    <a:pt x="4103" y="7339"/>
                    <a:pt x="4187" y="6418"/>
                    <a:pt x="3936" y="5497"/>
                  </a:cubicBezTo>
                  <a:cubicBezTo>
                    <a:pt x="3433" y="3656"/>
                    <a:pt x="3685" y="1897"/>
                    <a:pt x="3517" y="56"/>
                  </a:cubicBezTo>
                  <a:cubicBezTo>
                    <a:pt x="3448" y="21"/>
                    <a:pt x="3364" y="1"/>
                    <a:pt x="3278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1967100" y="1056475"/>
              <a:ext cx="92125" cy="304750"/>
            </a:xfrm>
            <a:custGeom>
              <a:avLst/>
              <a:gdLst/>
              <a:ahLst/>
              <a:cxnLst/>
              <a:rect l="l" t="t" r="r" b="b"/>
              <a:pathLst>
                <a:path w="3685" h="12190" extrusionOk="0">
                  <a:moveTo>
                    <a:pt x="1252" y="6161"/>
                  </a:moveTo>
                  <a:lnTo>
                    <a:pt x="1252" y="6161"/>
                  </a:lnTo>
                  <a:cubicBezTo>
                    <a:pt x="1572" y="6333"/>
                    <a:pt x="2094" y="6322"/>
                    <a:pt x="2094" y="6949"/>
                  </a:cubicBezTo>
                  <a:cubicBezTo>
                    <a:pt x="2010" y="6782"/>
                    <a:pt x="1592" y="6949"/>
                    <a:pt x="1675" y="6614"/>
                  </a:cubicBezTo>
                  <a:cubicBezTo>
                    <a:pt x="1557" y="6377"/>
                    <a:pt x="1396" y="6265"/>
                    <a:pt x="1252" y="6161"/>
                  </a:cubicBezTo>
                  <a:close/>
                  <a:moveTo>
                    <a:pt x="85" y="0"/>
                  </a:moveTo>
                  <a:lnTo>
                    <a:pt x="85" y="0"/>
                  </a:lnTo>
                  <a:cubicBezTo>
                    <a:pt x="1" y="4019"/>
                    <a:pt x="420" y="8037"/>
                    <a:pt x="85" y="11972"/>
                  </a:cubicBezTo>
                  <a:cubicBezTo>
                    <a:pt x="191" y="12131"/>
                    <a:pt x="331" y="12190"/>
                    <a:pt x="461" y="12190"/>
                  </a:cubicBezTo>
                  <a:cubicBezTo>
                    <a:pt x="537" y="12190"/>
                    <a:pt x="609" y="12170"/>
                    <a:pt x="671" y="12140"/>
                  </a:cubicBezTo>
                  <a:cubicBezTo>
                    <a:pt x="1675" y="11554"/>
                    <a:pt x="922" y="10214"/>
                    <a:pt x="1675" y="9461"/>
                  </a:cubicBezTo>
                  <a:cubicBezTo>
                    <a:pt x="2178" y="9963"/>
                    <a:pt x="2261" y="10884"/>
                    <a:pt x="3099" y="11051"/>
                  </a:cubicBezTo>
                  <a:lnTo>
                    <a:pt x="3517" y="11051"/>
                  </a:lnTo>
                  <a:cubicBezTo>
                    <a:pt x="3517" y="8121"/>
                    <a:pt x="3517" y="5191"/>
                    <a:pt x="3517" y="2261"/>
                  </a:cubicBezTo>
                  <a:cubicBezTo>
                    <a:pt x="3517" y="1591"/>
                    <a:pt x="3685" y="921"/>
                    <a:pt x="3099" y="419"/>
                  </a:cubicBezTo>
                  <a:lnTo>
                    <a:pt x="3099" y="419"/>
                  </a:lnTo>
                  <a:cubicBezTo>
                    <a:pt x="3266" y="1675"/>
                    <a:pt x="2680" y="3014"/>
                    <a:pt x="3099" y="4270"/>
                  </a:cubicBezTo>
                  <a:cubicBezTo>
                    <a:pt x="3182" y="4856"/>
                    <a:pt x="2931" y="5191"/>
                    <a:pt x="2345" y="5275"/>
                  </a:cubicBezTo>
                  <a:cubicBezTo>
                    <a:pt x="1759" y="5275"/>
                    <a:pt x="1340" y="5526"/>
                    <a:pt x="1089" y="6028"/>
                  </a:cubicBezTo>
                  <a:cubicBezTo>
                    <a:pt x="754" y="4772"/>
                    <a:pt x="671" y="3517"/>
                    <a:pt x="922" y="2261"/>
                  </a:cubicBezTo>
                  <a:cubicBezTo>
                    <a:pt x="922" y="1507"/>
                    <a:pt x="1257" y="419"/>
                    <a:pt x="85" y="0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15250" y="1694825"/>
              <a:ext cx="71175" cy="328625"/>
            </a:xfrm>
            <a:custGeom>
              <a:avLst/>
              <a:gdLst/>
              <a:ahLst/>
              <a:cxnLst/>
              <a:rect l="l" t="t" r="r" b="b"/>
              <a:pathLst>
                <a:path w="2847" h="13145" extrusionOk="0">
                  <a:moveTo>
                    <a:pt x="2177" y="1"/>
                  </a:moveTo>
                  <a:lnTo>
                    <a:pt x="2177" y="1005"/>
                  </a:lnTo>
                  <a:cubicBezTo>
                    <a:pt x="2010" y="2764"/>
                    <a:pt x="2680" y="4689"/>
                    <a:pt x="1256" y="6196"/>
                  </a:cubicBezTo>
                  <a:cubicBezTo>
                    <a:pt x="1005" y="6531"/>
                    <a:pt x="1005" y="7117"/>
                    <a:pt x="1675" y="7452"/>
                  </a:cubicBezTo>
                  <a:cubicBezTo>
                    <a:pt x="2010" y="7536"/>
                    <a:pt x="1759" y="10382"/>
                    <a:pt x="1507" y="10549"/>
                  </a:cubicBezTo>
                  <a:cubicBezTo>
                    <a:pt x="1" y="11303"/>
                    <a:pt x="1591" y="11638"/>
                    <a:pt x="1675" y="12140"/>
                  </a:cubicBezTo>
                  <a:cubicBezTo>
                    <a:pt x="1744" y="12556"/>
                    <a:pt x="1756" y="13144"/>
                    <a:pt x="2233" y="13144"/>
                  </a:cubicBezTo>
                  <a:cubicBezTo>
                    <a:pt x="2332" y="13144"/>
                    <a:pt x="2452" y="13119"/>
                    <a:pt x="2596" y="13061"/>
                  </a:cubicBezTo>
                  <a:lnTo>
                    <a:pt x="2596" y="2596"/>
                  </a:lnTo>
                  <a:cubicBezTo>
                    <a:pt x="2596" y="1759"/>
                    <a:pt x="2847" y="754"/>
                    <a:pt x="2177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0900" y="1998325"/>
              <a:ext cx="83900" cy="134700"/>
            </a:xfrm>
            <a:custGeom>
              <a:avLst/>
              <a:gdLst/>
              <a:ahLst/>
              <a:cxnLst/>
              <a:rect l="l" t="t" r="r" b="b"/>
              <a:pathLst>
                <a:path w="3356" h="5388" extrusionOk="0">
                  <a:moveTo>
                    <a:pt x="1849" y="0"/>
                  </a:moveTo>
                  <a:lnTo>
                    <a:pt x="1347" y="586"/>
                  </a:lnTo>
                  <a:cubicBezTo>
                    <a:pt x="1274" y="550"/>
                    <a:pt x="1227" y="534"/>
                    <a:pt x="1197" y="534"/>
                  </a:cubicBezTo>
                  <a:cubicBezTo>
                    <a:pt x="1000" y="534"/>
                    <a:pt x="1617" y="1232"/>
                    <a:pt x="1282" y="1232"/>
                  </a:cubicBezTo>
                  <a:cubicBezTo>
                    <a:pt x="1201" y="1232"/>
                    <a:pt x="1063" y="1191"/>
                    <a:pt x="844" y="1088"/>
                  </a:cubicBezTo>
                  <a:cubicBezTo>
                    <a:pt x="706" y="1027"/>
                    <a:pt x="587" y="999"/>
                    <a:pt x="489" y="999"/>
                  </a:cubicBezTo>
                  <a:cubicBezTo>
                    <a:pt x="49" y="999"/>
                    <a:pt x="0" y="1546"/>
                    <a:pt x="342" y="2093"/>
                  </a:cubicBezTo>
                  <a:cubicBezTo>
                    <a:pt x="342" y="2595"/>
                    <a:pt x="342" y="3181"/>
                    <a:pt x="426" y="3768"/>
                  </a:cubicBezTo>
                  <a:cubicBezTo>
                    <a:pt x="593" y="4605"/>
                    <a:pt x="1514" y="4940"/>
                    <a:pt x="2100" y="5358"/>
                  </a:cubicBezTo>
                  <a:cubicBezTo>
                    <a:pt x="2120" y="5378"/>
                    <a:pt x="2144" y="5388"/>
                    <a:pt x="2171" y="5388"/>
                  </a:cubicBezTo>
                  <a:cubicBezTo>
                    <a:pt x="2365" y="5388"/>
                    <a:pt x="2706" y="4899"/>
                    <a:pt x="2854" y="4605"/>
                  </a:cubicBezTo>
                  <a:cubicBezTo>
                    <a:pt x="3356" y="3768"/>
                    <a:pt x="2184" y="2930"/>
                    <a:pt x="2854" y="2093"/>
                  </a:cubicBezTo>
                  <a:lnTo>
                    <a:pt x="2854" y="1005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57100" y="2048550"/>
              <a:ext cx="39800" cy="62800"/>
            </a:xfrm>
            <a:custGeom>
              <a:avLst/>
              <a:gdLst/>
              <a:ahLst/>
              <a:cxnLst/>
              <a:rect l="l" t="t" r="r" b="b"/>
              <a:pathLst>
                <a:path w="1592" h="2512" extrusionOk="0">
                  <a:moveTo>
                    <a:pt x="1006" y="0"/>
                  </a:moveTo>
                  <a:cubicBezTo>
                    <a:pt x="1" y="838"/>
                    <a:pt x="671" y="1675"/>
                    <a:pt x="1006" y="2512"/>
                  </a:cubicBezTo>
                  <a:lnTo>
                    <a:pt x="1424" y="2512"/>
                  </a:lnTo>
                  <a:cubicBezTo>
                    <a:pt x="1592" y="1591"/>
                    <a:pt x="1089" y="838"/>
                    <a:pt x="1006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2618025" y="1483450"/>
              <a:ext cx="161200" cy="234425"/>
            </a:xfrm>
            <a:custGeom>
              <a:avLst/>
              <a:gdLst/>
              <a:ahLst/>
              <a:cxnLst/>
              <a:rect l="l" t="t" r="r" b="b"/>
              <a:pathLst>
                <a:path w="6448" h="9377" extrusionOk="0">
                  <a:moveTo>
                    <a:pt x="2177" y="0"/>
                  </a:moveTo>
                  <a:cubicBezTo>
                    <a:pt x="1089" y="168"/>
                    <a:pt x="1" y="335"/>
                    <a:pt x="336" y="1926"/>
                  </a:cubicBezTo>
                  <a:cubicBezTo>
                    <a:pt x="419" y="2093"/>
                    <a:pt x="503" y="2344"/>
                    <a:pt x="670" y="2512"/>
                  </a:cubicBezTo>
                  <a:cubicBezTo>
                    <a:pt x="838" y="2679"/>
                    <a:pt x="1005" y="2847"/>
                    <a:pt x="1173" y="3014"/>
                  </a:cubicBezTo>
                  <a:cubicBezTo>
                    <a:pt x="1591" y="3265"/>
                    <a:pt x="1926" y="3600"/>
                    <a:pt x="2094" y="4019"/>
                  </a:cubicBezTo>
                  <a:cubicBezTo>
                    <a:pt x="2094" y="4186"/>
                    <a:pt x="2094" y="4270"/>
                    <a:pt x="2094" y="4354"/>
                  </a:cubicBezTo>
                  <a:cubicBezTo>
                    <a:pt x="1759" y="5191"/>
                    <a:pt x="1759" y="6195"/>
                    <a:pt x="2094" y="6949"/>
                  </a:cubicBezTo>
                  <a:lnTo>
                    <a:pt x="2680" y="6949"/>
                  </a:lnTo>
                  <a:cubicBezTo>
                    <a:pt x="2763" y="6949"/>
                    <a:pt x="2847" y="7033"/>
                    <a:pt x="2847" y="7033"/>
                  </a:cubicBezTo>
                  <a:cubicBezTo>
                    <a:pt x="2847" y="7200"/>
                    <a:pt x="2763" y="7367"/>
                    <a:pt x="2680" y="7451"/>
                  </a:cubicBezTo>
                  <a:cubicBezTo>
                    <a:pt x="3182" y="8037"/>
                    <a:pt x="2847" y="8791"/>
                    <a:pt x="3182" y="9377"/>
                  </a:cubicBezTo>
                  <a:cubicBezTo>
                    <a:pt x="3936" y="9126"/>
                    <a:pt x="4605" y="8874"/>
                    <a:pt x="4605" y="7953"/>
                  </a:cubicBezTo>
                  <a:cubicBezTo>
                    <a:pt x="4438" y="7870"/>
                    <a:pt x="4354" y="7619"/>
                    <a:pt x="4187" y="7451"/>
                  </a:cubicBezTo>
                  <a:lnTo>
                    <a:pt x="4187" y="6949"/>
                  </a:lnTo>
                  <a:lnTo>
                    <a:pt x="4689" y="6530"/>
                  </a:lnTo>
                  <a:lnTo>
                    <a:pt x="5694" y="6530"/>
                  </a:lnTo>
                  <a:cubicBezTo>
                    <a:pt x="6447" y="5777"/>
                    <a:pt x="5777" y="5693"/>
                    <a:pt x="5191" y="5442"/>
                  </a:cubicBezTo>
                  <a:cubicBezTo>
                    <a:pt x="4103" y="5023"/>
                    <a:pt x="4270" y="4521"/>
                    <a:pt x="5191" y="4019"/>
                  </a:cubicBezTo>
                  <a:cubicBezTo>
                    <a:pt x="5359" y="3851"/>
                    <a:pt x="5526" y="3684"/>
                    <a:pt x="5694" y="3516"/>
                  </a:cubicBezTo>
                  <a:lnTo>
                    <a:pt x="5191" y="3516"/>
                  </a:lnTo>
                  <a:cubicBezTo>
                    <a:pt x="4856" y="3181"/>
                    <a:pt x="4354" y="3349"/>
                    <a:pt x="4103" y="3014"/>
                  </a:cubicBezTo>
                  <a:cubicBezTo>
                    <a:pt x="3936" y="2847"/>
                    <a:pt x="3768" y="2679"/>
                    <a:pt x="3601" y="2512"/>
                  </a:cubicBezTo>
                  <a:cubicBezTo>
                    <a:pt x="3266" y="2512"/>
                    <a:pt x="2847" y="2344"/>
                    <a:pt x="2680" y="2009"/>
                  </a:cubicBezTo>
                  <a:cubicBezTo>
                    <a:pt x="3350" y="1926"/>
                    <a:pt x="3852" y="1675"/>
                    <a:pt x="3266" y="921"/>
                  </a:cubicBezTo>
                  <a:cubicBezTo>
                    <a:pt x="2931" y="586"/>
                    <a:pt x="2596" y="251"/>
                    <a:pt x="2177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2563625" y="2061100"/>
              <a:ext cx="71175" cy="126400"/>
            </a:xfrm>
            <a:custGeom>
              <a:avLst/>
              <a:gdLst/>
              <a:ahLst/>
              <a:cxnLst/>
              <a:rect l="l" t="t" r="r" b="b"/>
              <a:pathLst>
                <a:path w="2847" h="5056" extrusionOk="0">
                  <a:moveTo>
                    <a:pt x="2344" y="1"/>
                  </a:moveTo>
                  <a:cubicBezTo>
                    <a:pt x="1842" y="336"/>
                    <a:pt x="1340" y="503"/>
                    <a:pt x="837" y="503"/>
                  </a:cubicBezTo>
                  <a:cubicBezTo>
                    <a:pt x="0" y="1759"/>
                    <a:pt x="1005" y="2847"/>
                    <a:pt x="921" y="3936"/>
                  </a:cubicBezTo>
                  <a:cubicBezTo>
                    <a:pt x="861" y="4775"/>
                    <a:pt x="930" y="5056"/>
                    <a:pt x="1312" y="5056"/>
                  </a:cubicBezTo>
                  <a:cubicBezTo>
                    <a:pt x="1463" y="5056"/>
                    <a:pt x="1664" y="5012"/>
                    <a:pt x="1926" y="4940"/>
                  </a:cubicBezTo>
                  <a:cubicBezTo>
                    <a:pt x="2260" y="4856"/>
                    <a:pt x="2512" y="4689"/>
                    <a:pt x="2846" y="4522"/>
                  </a:cubicBezTo>
                  <a:cubicBezTo>
                    <a:pt x="2093" y="2931"/>
                    <a:pt x="2093" y="2680"/>
                    <a:pt x="2344" y="503"/>
                  </a:cubicBezTo>
                  <a:cubicBezTo>
                    <a:pt x="2344" y="336"/>
                    <a:pt x="2344" y="168"/>
                    <a:pt x="234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2540600" y="1751350"/>
              <a:ext cx="104675" cy="100475"/>
            </a:xfrm>
            <a:custGeom>
              <a:avLst/>
              <a:gdLst/>
              <a:ahLst/>
              <a:cxnLst/>
              <a:rect l="l" t="t" r="r" b="b"/>
              <a:pathLst>
                <a:path w="4187" h="4019" extrusionOk="0">
                  <a:moveTo>
                    <a:pt x="1591" y="0"/>
                  </a:moveTo>
                  <a:cubicBezTo>
                    <a:pt x="1005" y="0"/>
                    <a:pt x="1005" y="670"/>
                    <a:pt x="1172" y="1089"/>
                  </a:cubicBezTo>
                  <a:cubicBezTo>
                    <a:pt x="1256" y="1591"/>
                    <a:pt x="1674" y="2009"/>
                    <a:pt x="1256" y="2512"/>
                  </a:cubicBezTo>
                  <a:cubicBezTo>
                    <a:pt x="0" y="4019"/>
                    <a:pt x="2009" y="3349"/>
                    <a:pt x="2261" y="3851"/>
                  </a:cubicBezTo>
                  <a:cubicBezTo>
                    <a:pt x="2595" y="3433"/>
                    <a:pt x="2261" y="2679"/>
                    <a:pt x="2847" y="2344"/>
                  </a:cubicBezTo>
                  <a:cubicBezTo>
                    <a:pt x="4186" y="1758"/>
                    <a:pt x="3014" y="1340"/>
                    <a:pt x="2763" y="837"/>
                  </a:cubicBezTo>
                  <a:lnTo>
                    <a:pt x="2261" y="1340"/>
                  </a:lnTo>
                  <a:cubicBezTo>
                    <a:pt x="2093" y="1172"/>
                    <a:pt x="2009" y="1089"/>
                    <a:pt x="1926" y="1005"/>
                  </a:cubicBezTo>
                  <a:cubicBezTo>
                    <a:pt x="1674" y="670"/>
                    <a:pt x="2177" y="0"/>
                    <a:pt x="1591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733150" y="2086225"/>
              <a:ext cx="52350" cy="113050"/>
            </a:xfrm>
            <a:custGeom>
              <a:avLst/>
              <a:gdLst/>
              <a:ahLst/>
              <a:cxnLst/>
              <a:rect l="l" t="t" r="r" b="b"/>
              <a:pathLst>
                <a:path w="2094" h="4522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507"/>
                    <a:pt x="168" y="3014"/>
                    <a:pt x="586" y="4521"/>
                  </a:cubicBezTo>
                  <a:cubicBezTo>
                    <a:pt x="1089" y="3851"/>
                    <a:pt x="1340" y="3014"/>
                    <a:pt x="2093" y="2512"/>
                  </a:cubicBezTo>
                  <a:cubicBezTo>
                    <a:pt x="1675" y="2261"/>
                    <a:pt x="837" y="2093"/>
                    <a:pt x="1005" y="1675"/>
                  </a:cubicBezTo>
                  <a:cubicBezTo>
                    <a:pt x="1424" y="586"/>
                    <a:pt x="251" y="586"/>
                    <a:pt x="8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737325" y="2211800"/>
              <a:ext cx="39800" cy="113050"/>
            </a:xfrm>
            <a:custGeom>
              <a:avLst/>
              <a:gdLst/>
              <a:ahLst/>
              <a:cxnLst/>
              <a:rect l="l" t="t" r="r" b="b"/>
              <a:pathLst>
                <a:path w="1592" h="4522" extrusionOk="0">
                  <a:moveTo>
                    <a:pt x="419" y="1"/>
                  </a:moveTo>
                  <a:lnTo>
                    <a:pt x="419" y="1"/>
                  </a:lnTo>
                  <a:cubicBezTo>
                    <a:pt x="587" y="1507"/>
                    <a:pt x="1" y="3098"/>
                    <a:pt x="838" y="4521"/>
                  </a:cubicBezTo>
                  <a:cubicBezTo>
                    <a:pt x="838" y="3684"/>
                    <a:pt x="922" y="2763"/>
                    <a:pt x="1173" y="1926"/>
                  </a:cubicBezTo>
                  <a:cubicBezTo>
                    <a:pt x="1591" y="1173"/>
                    <a:pt x="1257" y="252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653600" y="1594375"/>
              <a:ext cx="16775" cy="64900"/>
            </a:xfrm>
            <a:custGeom>
              <a:avLst/>
              <a:gdLst/>
              <a:ahLst/>
              <a:cxnLst/>
              <a:rect l="l" t="t" r="r" b="b"/>
              <a:pathLst>
                <a:path w="671" h="2596" extrusionOk="0">
                  <a:moveTo>
                    <a:pt x="671" y="0"/>
                  </a:moveTo>
                  <a:cubicBezTo>
                    <a:pt x="1" y="754"/>
                    <a:pt x="1" y="1842"/>
                    <a:pt x="671" y="2596"/>
                  </a:cubicBezTo>
                  <a:lnTo>
                    <a:pt x="671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601275" y="1987850"/>
              <a:ext cx="16775" cy="21425"/>
            </a:xfrm>
            <a:custGeom>
              <a:avLst/>
              <a:gdLst/>
              <a:ahLst/>
              <a:cxnLst/>
              <a:rect l="l" t="t" r="r" b="b"/>
              <a:pathLst>
                <a:path w="671" h="857" extrusionOk="0">
                  <a:moveTo>
                    <a:pt x="252" y="1"/>
                  </a:moveTo>
                  <a:cubicBezTo>
                    <a:pt x="85" y="168"/>
                    <a:pt x="1" y="335"/>
                    <a:pt x="168" y="419"/>
                  </a:cubicBezTo>
                  <a:cubicBezTo>
                    <a:pt x="234" y="485"/>
                    <a:pt x="146" y="856"/>
                    <a:pt x="304" y="856"/>
                  </a:cubicBezTo>
                  <a:cubicBezTo>
                    <a:pt x="348" y="856"/>
                    <a:pt x="412" y="827"/>
                    <a:pt x="503" y="754"/>
                  </a:cubicBezTo>
                  <a:cubicBezTo>
                    <a:pt x="587" y="670"/>
                    <a:pt x="671" y="503"/>
                    <a:pt x="671" y="335"/>
                  </a:cubicBezTo>
                  <a:cubicBezTo>
                    <a:pt x="587" y="168"/>
                    <a:pt x="420" y="168"/>
                    <a:pt x="25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647325" y="1558550"/>
              <a:ext cx="25000" cy="25375"/>
            </a:xfrm>
            <a:custGeom>
              <a:avLst/>
              <a:gdLst/>
              <a:ahLst/>
              <a:cxnLst/>
              <a:rect l="l" t="t" r="r" b="b"/>
              <a:pathLst>
                <a:path w="1000" h="1015" extrusionOk="0">
                  <a:moveTo>
                    <a:pt x="128" y="1"/>
                  </a:moveTo>
                  <a:cubicBezTo>
                    <a:pt x="86" y="1"/>
                    <a:pt x="44" y="4"/>
                    <a:pt x="1" y="10"/>
                  </a:cubicBezTo>
                  <a:cubicBezTo>
                    <a:pt x="168" y="429"/>
                    <a:pt x="503" y="764"/>
                    <a:pt x="922" y="1015"/>
                  </a:cubicBezTo>
                  <a:cubicBezTo>
                    <a:pt x="999" y="472"/>
                    <a:pt x="646" y="1"/>
                    <a:pt x="12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634775" y="15462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620125" y="1529475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252" y="1"/>
                  </a:moveTo>
                  <a:lnTo>
                    <a:pt x="0" y="168"/>
                  </a:lnTo>
                  <a:lnTo>
                    <a:pt x="586" y="671"/>
                  </a:lnTo>
                  <a:lnTo>
                    <a:pt x="586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607575" y="1516100"/>
              <a:ext cx="18850" cy="17600"/>
            </a:xfrm>
            <a:custGeom>
              <a:avLst/>
              <a:gdLst/>
              <a:ahLst/>
              <a:cxnLst/>
              <a:rect l="l" t="t" r="r" b="b"/>
              <a:pathLst>
                <a:path w="754" h="704" extrusionOk="0">
                  <a:moveTo>
                    <a:pt x="302" y="1"/>
                  </a:moveTo>
                  <a:cubicBezTo>
                    <a:pt x="257" y="1"/>
                    <a:pt x="212" y="11"/>
                    <a:pt x="168" y="34"/>
                  </a:cubicBezTo>
                  <a:cubicBezTo>
                    <a:pt x="84" y="117"/>
                    <a:pt x="84" y="201"/>
                    <a:pt x="0" y="285"/>
                  </a:cubicBezTo>
                  <a:lnTo>
                    <a:pt x="502" y="703"/>
                  </a:lnTo>
                  <a:lnTo>
                    <a:pt x="586" y="703"/>
                  </a:lnTo>
                  <a:cubicBezTo>
                    <a:pt x="754" y="536"/>
                    <a:pt x="754" y="369"/>
                    <a:pt x="670" y="201"/>
                  </a:cubicBezTo>
                  <a:cubicBezTo>
                    <a:pt x="547" y="79"/>
                    <a:pt x="425" y="1"/>
                    <a:pt x="302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592925" y="1506975"/>
              <a:ext cx="20950" cy="16250"/>
            </a:xfrm>
            <a:custGeom>
              <a:avLst/>
              <a:gdLst/>
              <a:ahLst/>
              <a:cxnLst/>
              <a:rect l="l" t="t" r="r" b="b"/>
              <a:pathLst>
                <a:path w="838" h="650" extrusionOk="0">
                  <a:moveTo>
                    <a:pt x="429" y="1"/>
                  </a:moveTo>
                  <a:cubicBezTo>
                    <a:pt x="335" y="1"/>
                    <a:pt x="251" y="22"/>
                    <a:pt x="168" y="64"/>
                  </a:cubicBezTo>
                  <a:cubicBezTo>
                    <a:pt x="84" y="64"/>
                    <a:pt x="0" y="147"/>
                    <a:pt x="0" y="231"/>
                  </a:cubicBezTo>
                  <a:cubicBezTo>
                    <a:pt x="0" y="399"/>
                    <a:pt x="0" y="482"/>
                    <a:pt x="168" y="650"/>
                  </a:cubicBezTo>
                  <a:cubicBezTo>
                    <a:pt x="209" y="608"/>
                    <a:pt x="272" y="587"/>
                    <a:pt x="345" y="587"/>
                  </a:cubicBezTo>
                  <a:cubicBezTo>
                    <a:pt x="419" y="587"/>
                    <a:pt x="502" y="608"/>
                    <a:pt x="586" y="650"/>
                  </a:cubicBezTo>
                  <a:lnTo>
                    <a:pt x="754" y="566"/>
                  </a:lnTo>
                  <a:cubicBezTo>
                    <a:pt x="837" y="482"/>
                    <a:pt x="837" y="231"/>
                    <a:pt x="754" y="64"/>
                  </a:cubicBezTo>
                  <a:cubicBezTo>
                    <a:pt x="628" y="22"/>
                    <a:pt x="523" y="1"/>
                    <a:pt x="429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622225" y="227460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8"/>
                    <a:pt x="72" y="139"/>
                    <a:pt x="101" y="139"/>
                  </a:cubicBezTo>
                  <a:cubicBezTo>
                    <a:pt x="140" y="139"/>
                    <a:pt x="168" y="84"/>
                    <a:pt x="168" y="84"/>
                  </a:cubicBezTo>
                  <a:cubicBezTo>
                    <a:pt x="168" y="8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760350" y="2337375"/>
              <a:ext cx="6300" cy="12600"/>
            </a:xfrm>
            <a:custGeom>
              <a:avLst/>
              <a:gdLst/>
              <a:ahLst/>
              <a:cxnLst/>
              <a:rect l="l" t="t" r="r" b="b"/>
              <a:pathLst>
                <a:path w="252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84" y="419"/>
                    <a:pt x="84" y="503"/>
                    <a:pt x="168" y="336"/>
                  </a:cubicBezTo>
                  <a:cubicBezTo>
                    <a:pt x="252" y="168"/>
                    <a:pt x="168" y="1"/>
                    <a:pt x="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584550" y="234785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0"/>
                  </a:moveTo>
                  <a:lnTo>
                    <a:pt x="0" y="586"/>
                  </a:lnTo>
                  <a:cubicBezTo>
                    <a:pt x="335" y="419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896400" y="817875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0" y="0"/>
                  </a:moveTo>
                  <a:cubicBezTo>
                    <a:pt x="36" y="108"/>
                    <a:pt x="88" y="139"/>
                    <a:pt x="134" y="139"/>
                  </a:cubicBezTo>
                  <a:cubicBezTo>
                    <a:pt x="197" y="139"/>
                    <a:pt x="252" y="84"/>
                    <a:pt x="252" y="84"/>
                  </a:cubicBezTo>
                  <a:cubicBezTo>
                    <a:pt x="252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1904325" y="805300"/>
              <a:ext cx="140250" cy="198875"/>
            </a:xfrm>
            <a:custGeom>
              <a:avLst/>
              <a:gdLst/>
              <a:ahLst/>
              <a:cxnLst/>
              <a:rect l="l" t="t" r="r" b="b"/>
              <a:pathLst>
                <a:path w="5610" h="7955" extrusionOk="0">
                  <a:moveTo>
                    <a:pt x="3600" y="1"/>
                  </a:moveTo>
                  <a:lnTo>
                    <a:pt x="3098" y="503"/>
                  </a:lnTo>
                  <a:cubicBezTo>
                    <a:pt x="2772" y="959"/>
                    <a:pt x="2346" y="1010"/>
                    <a:pt x="1896" y="1010"/>
                  </a:cubicBezTo>
                  <a:cubicBezTo>
                    <a:pt x="1768" y="1010"/>
                    <a:pt x="1638" y="1006"/>
                    <a:pt x="1507" y="1006"/>
                  </a:cubicBezTo>
                  <a:cubicBezTo>
                    <a:pt x="84" y="1173"/>
                    <a:pt x="0" y="1927"/>
                    <a:pt x="503" y="3015"/>
                  </a:cubicBezTo>
                  <a:cubicBezTo>
                    <a:pt x="754" y="3182"/>
                    <a:pt x="921" y="3350"/>
                    <a:pt x="1005" y="3601"/>
                  </a:cubicBezTo>
                  <a:cubicBezTo>
                    <a:pt x="1424" y="4187"/>
                    <a:pt x="1926" y="4689"/>
                    <a:pt x="2512" y="5024"/>
                  </a:cubicBezTo>
                  <a:cubicBezTo>
                    <a:pt x="3349" y="5861"/>
                    <a:pt x="4521" y="6280"/>
                    <a:pt x="5275" y="7954"/>
                  </a:cubicBezTo>
                  <a:lnTo>
                    <a:pt x="5610" y="3433"/>
                  </a:lnTo>
                  <a:cubicBezTo>
                    <a:pt x="5191" y="2513"/>
                    <a:pt x="5275" y="1341"/>
                    <a:pt x="4605" y="503"/>
                  </a:cubicBezTo>
                  <a:lnTo>
                    <a:pt x="3600" y="1"/>
                  </a:lnTo>
                  <a:close/>
                </a:path>
              </a:pathLst>
            </a:custGeom>
            <a:solidFill>
              <a:srgbClr val="16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831525" y="955475"/>
              <a:ext cx="104675" cy="69725"/>
            </a:xfrm>
            <a:custGeom>
              <a:avLst/>
              <a:gdLst/>
              <a:ahLst/>
              <a:cxnLst/>
              <a:rect l="l" t="t" r="r" b="b"/>
              <a:pathLst>
                <a:path w="4187" h="2789" extrusionOk="0">
                  <a:moveTo>
                    <a:pt x="2093" y="1"/>
                  </a:moveTo>
                  <a:cubicBezTo>
                    <a:pt x="1954" y="1"/>
                    <a:pt x="1814" y="8"/>
                    <a:pt x="1675" y="22"/>
                  </a:cubicBezTo>
                  <a:cubicBezTo>
                    <a:pt x="1675" y="775"/>
                    <a:pt x="1005" y="859"/>
                    <a:pt x="502" y="1529"/>
                  </a:cubicBezTo>
                  <a:cubicBezTo>
                    <a:pt x="0" y="2115"/>
                    <a:pt x="335" y="2785"/>
                    <a:pt x="921" y="2785"/>
                  </a:cubicBezTo>
                  <a:cubicBezTo>
                    <a:pt x="956" y="2787"/>
                    <a:pt x="991" y="2789"/>
                    <a:pt x="1025" y="2789"/>
                  </a:cubicBezTo>
                  <a:cubicBezTo>
                    <a:pt x="1833" y="2789"/>
                    <a:pt x="2541" y="2024"/>
                    <a:pt x="3421" y="2024"/>
                  </a:cubicBezTo>
                  <a:cubicBezTo>
                    <a:pt x="3586" y="2024"/>
                    <a:pt x="3756" y="2051"/>
                    <a:pt x="3935" y="2115"/>
                  </a:cubicBezTo>
                  <a:cubicBezTo>
                    <a:pt x="4019" y="1612"/>
                    <a:pt x="3767" y="1026"/>
                    <a:pt x="4186" y="524"/>
                  </a:cubicBezTo>
                  <a:cubicBezTo>
                    <a:pt x="3488" y="175"/>
                    <a:pt x="2791" y="1"/>
                    <a:pt x="2093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546875" y="878575"/>
              <a:ext cx="138150" cy="27400"/>
            </a:xfrm>
            <a:custGeom>
              <a:avLst/>
              <a:gdLst/>
              <a:ahLst/>
              <a:cxnLst/>
              <a:rect l="l" t="t" r="r" b="b"/>
              <a:pathLst>
                <a:path w="5526" h="1096" extrusionOk="0">
                  <a:moveTo>
                    <a:pt x="0" y="0"/>
                  </a:moveTo>
                  <a:lnTo>
                    <a:pt x="0" y="0"/>
                  </a:lnTo>
                  <a:cubicBezTo>
                    <a:pt x="1322" y="992"/>
                    <a:pt x="2801" y="1096"/>
                    <a:pt x="4312" y="1096"/>
                  </a:cubicBezTo>
                  <a:cubicBezTo>
                    <a:pt x="4715" y="1096"/>
                    <a:pt x="5120" y="1089"/>
                    <a:pt x="5526" y="1089"/>
                  </a:cubicBezTo>
                  <a:cubicBezTo>
                    <a:pt x="4856" y="168"/>
                    <a:pt x="3600" y="1005"/>
                    <a:pt x="2930" y="16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810575" y="941350"/>
              <a:ext cx="62825" cy="27375"/>
            </a:xfrm>
            <a:custGeom>
              <a:avLst/>
              <a:gdLst/>
              <a:ahLst/>
              <a:cxnLst/>
              <a:rect l="l" t="t" r="r" b="b"/>
              <a:pathLst>
                <a:path w="2513" h="1095" extrusionOk="0">
                  <a:moveTo>
                    <a:pt x="1" y="1"/>
                  </a:moveTo>
                  <a:cubicBezTo>
                    <a:pt x="336" y="766"/>
                    <a:pt x="507" y="1094"/>
                    <a:pt x="935" y="1094"/>
                  </a:cubicBezTo>
                  <a:cubicBezTo>
                    <a:pt x="1257" y="1094"/>
                    <a:pt x="1723" y="910"/>
                    <a:pt x="2513" y="587"/>
                  </a:cubicBezTo>
                  <a:cubicBezTo>
                    <a:pt x="2075" y="101"/>
                    <a:pt x="1582" y="38"/>
                    <a:pt x="1081" y="38"/>
                  </a:cubicBezTo>
                  <a:cubicBezTo>
                    <a:pt x="906" y="38"/>
                    <a:pt x="729" y="46"/>
                    <a:pt x="554" y="46"/>
                  </a:cubicBezTo>
                  <a:cubicBezTo>
                    <a:pt x="367" y="46"/>
                    <a:pt x="182" y="37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710125" y="959875"/>
              <a:ext cx="29325" cy="25450"/>
            </a:xfrm>
            <a:custGeom>
              <a:avLst/>
              <a:gdLst/>
              <a:ahLst/>
              <a:cxnLst/>
              <a:rect l="l" t="t" r="r" b="b"/>
              <a:pathLst>
                <a:path w="1173" h="1018" extrusionOk="0">
                  <a:moveTo>
                    <a:pt x="604" y="0"/>
                  </a:moveTo>
                  <a:cubicBezTo>
                    <a:pt x="217" y="0"/>
                    <a:pt x="75" y="291"/>
                    <a:pt x="0" y="516"/>
                  </a:cubicBezTo>
                  <a:cubicBezTo>
                    <a:pt x="0" y="767"/>
                    <a:pt x="84" y="1018"/>
                    <a:pt x="419" y="1018"/>
                  </a:cubicBezTo>
                  <a:cubicBezTo>
                    <a:pt x="754" y="934"/>
                    <a:pt x="1089" y="850"/>
                    <a:pt x="1089" y="516"/>
                  </a:cubicBezTo>
                  <a:cubicBezTo>
                    <a:pt x="1172" y="348"/>
                    <a:pt x="838" y="181"/>
                    <a:pt x="754" y="13"/>
                  </a:cubicBezTo>
                  <a:cubicBezTo>
                    <a:pt x="700" y="4"/>
                    <a:pt x="650" y="0"/>
                    <a:pt x="604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641050" y="953925"/>
              <a:ext cx="33525" cy="20950"/>
            </a:xfrm>
            <a:custGeom>
              <a:avLst/>
              <a:gdLst/>
              <a:ahLst/>
              <a:cxnLst/>
              <a:rect l="l" t="t" r="r" b="b"/>
              <a:pathLst>
                <a:path w="1341" h="838" extrusionOk="0">
                  <a:moveTo>
                    <a:pt x="754" y="84"/>
                  </a:moveTo>
                  <a:cubicBezTo>
                    <a:pt x="419" y="168"/>
                    <a:pt x="1" y="0"/>
                    <a:pt x="84" y="586"/>
                  </a:cubicBezTo>
                  <a:cubicBezTo>
                    <a:pt x="168" y="670"/>
                    <a:pt x="336" y="754"/>
                    <a:pt x="503" y="837"/>
                  </a:cubicBezTo>
                  <a:cubicBezTo>
                    <a:pt x="838" y="754"/>
                    <a:pt x="1256" y="586"/>
                    <a:pt x="1256" y="335"/>
                  </a:cubicBezTo>
                  <a:cubicBezTo>
                    <a:pt x="1340" y="84"/>
                    <a:pt x="922" y="84"/>
                    <a:pt x="754" y="84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685000" y="904975"/>
              <a:ext cx="62825" cy="14200"/>
            </a:xfrm>
            <a:custGeom>
              <a:avLst/>
              <a:gdLst/>
              <a:ahLst/>
              <a:cxnLst/>
              <a:rect l="l" t="t" r="r" b="b"/>
              <a:pathLst>
                <a:path w="2513" h="568" extrusionOk="0">
                  <a:moveTo>
                    <a:pt x="1240" y="0"/>
                  </a:moveTo>
                  <a:cubicBezTo>
                    <a:pt x="914" y="0"/>
                    <a:pt x="579" y="44"/>
                    <a:pt x="260" y="44"/>
                  </a:cubicBezTo>
                  <a:cubicBezTo>
                    <a:pt x="172" y="44"/>
                    <a:pt x="86" y="41"/>
                    <a:pt x="1" y="33"/>
                  </a:cubicBezTo>
                  <a:lnTo>
                    <a:pt x="1" y="33"/>
                  </a:lnTo>
                  <a:cubicBezTo>
                    <a:pt x="356" y="476"/>
                    <a:pt x="805" y="567"/>
                    <a:pt x="1273" y="567"/>
                  </a:cubicBezTo>
                  <a:cubicBezTo>
                    <a:pt x="1599" y="567"/>
                    <a:pt x="1934" y="523"/>
                    <a:pt x="2253" y="523"/>
                  </a:cubicBezTo>
                  <a:cubicBezTo>
                    <a:pt x="2341" y="523"/>
                    <a:pt x="2428" y="526"/>
                    <a:pt x="2512" y="535"/>
                  </a:cubicBezTo>
                  <a:cubicBezTo>
                    <a:pt x="2157" y="91"/>
                    <a:pt x="1709" y="0"/>
                    <a:pt x="1240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756175" y="988400"/>
              <a:ext cx="20950" cy="17025"/>
            </a:xfrm>
            <a:custGeom>
              <a:avLst/>
              <a:gdLst/>
              <a:ahLst/>
              <a:cxnLst/>
              <a:rect l="l" t="t" r="r" b="b"/>
              <a:pathLst>
                <a:path w="838" h="681" extrusionOk="0">
                  <a:moveTo>
                    <a:pt x="324" y="1"/>
                  </a:moveTo>
                  <a:cubicBezTo>
                    <a:pt x="251" y="1"/>
                    <a:pt x="194" y="18"/>
                    <a:pt x="168" y="44"/>
                  </a:cubicBezTo>
                  <a:cubicBezTo>
                    <a:pt x="84" y="128"/>
                    <a:pt x="0" y="379"/>
                    <a:pt x="0" y="463"/>
                  </a:cubicBezTo>
                  <a:cubicBezTo>
                    <a:pt x="53" y="622"/>
                    <a:pt x="207" y="680"/>
                    <a:pt x="356" y="680"/>
                  </a:cubicBezTo>
                  <a:cubicBezTo>
                    <a:pt x="441" y="680"/>
                    <a:pt x="525" y="661"/>
                    <a:pt x="586" y="630"/>
                  </a:cubicBezTo>
                  <a:cubicBezTo>
                    <a:pt x="837" y="630"/>
                    <a:pt x="837" y="463"/>
                    <a:pt x="837" y="379"/>
                  </a:cubicBezTo>
                  <a:cubicBezTo>
                    <a:pt x="722" y="90"/>
                    <a:pt x="486" y="1"/>
                    <a:pt x="32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772900" y="928800"/>
              <a:ext cx="37700" cy="14750"/>
            </a:xfrm>
            <a:custGeom>
              <a:avLst/>
              <a:gdLst/>
              <a:ahLst/>
              <a:cxnLst/>
              <a:rect l="l" t="t" r="r" b="b"/>
              <a:pathLst>
                <a:path w="1508" h="590" extrusionOk="0">
                  <a:moveTo>
                    <a:pt x="1" y="0"/>
                  </a:moveTo>
                  <a:cubicBezTo>
                    <a:pt x="269" y="536"/>
                    <a:pt x="698" y="590"/>
                    <a:pt x="1158" y="590"/>
                  </a:cubicBezTo>
                  <a:cubicBezTo>
                    <a:pt x="1274" y="590"/>
                    <a:pt x="1391" y="586"/>
                    <a:pt x="1508" y="586"/>
                  </a:cubicBezTo>
                  <a:cubicBezTo>
                    <a:pt x="1173" y="0"/>
                    <a:pt x="503" y="0"/>
                    <a:pt x="1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760350" y="918325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1" y="1"/>
                  </a:moveTo>
                  <a:lnTo>
                    <a:pt x="503" y="419"/>
                  </a:ln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1960825" y="780200"/>
              <a:ext cx="43975" cy="25275"/>
            </a:xfrm>
            <a:custGeom>
              <a:avLst/>
              <a:gdLst/>
              <a:ahLst/>
              <a:cxnLst/>
              <a:rect l="l" t="t" r="r" b="b"/>
              <a:pathLst>
                <a:path w="1759" h="1011" extrusionOk="0">
                  <a:moveTo>
                    <a:pt x="922" y="0"/>
                  </a:moveTo>
                  <a:cubicBezTo>
                    <a:pt x="503" y="0"/>
                    <a:pt x="1" y="84"/>
                    <a:pt x="85" y="586"/>
                  </a:cubicBezTo>
                  <a:cubicBezTo>
                    <a:pt x="147" y="963"/>
                    <a:pt x="446" y="1010"/>
                    <a:pt x="767" y="1010"/>
                  </a:cubicBezTo>
                  <a:cubicBezTo>
                    <a:pt x="875" y="1010"/>
                    <a:pt x="984" y="1005"/>
                    <a:pt x="1089" y="1005"/>
                  </a:cubicBezTo>
                  <a:lnTo>
                    <a:pt x="1340" y="1005"/>
                  </a:lnTo>
                  <a:cubicBezTo>
                    <a:pt x="1424" y="586"/>
                    <a:pt x="1759" y="0"/>
                    <a:pt x="922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628500" y="8388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95" y="1"/>
                  </a:moveTo>
                  <a:cubicBezTo>
                    <a:pt x="42" y="1"/>
                    <a:pt x="0" y="42"/>
                    <a:pt x="0" y="84"/>
                  </a:cubicBezTo>
                  <a:cubicBezTo>
                    <a:pt x="0" y="84"/>
                    <a:pt x="168" y="168"/>
                    <a:pt x="251" y="168"/>
                  </a:cubicBezTo>
                  <a:cubicBezTo>
                    <a:pt x="210" y="42"/>
                    <a:pt x="147" y="1"/>
                    <a:pt x="9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695475" y="1732500"/>
              <a:ext cx="56525" cy="64425"/>
            </a:xfrm>
            <a:custGeom>
              <a:avLst/>
              <a:gdLst/>
              <a:ahLst/>
              <a:cxnLst/>
              <a:rect l="l" t="t" r="r" b="b"/>
              <a:pathLst>
                <a:path w="2261" h="2577" extrusionOk="0">
                  <a:moveTo>
                    <a:pt x="1" y="2010"/>
                  </a:moveTo>
                  <a:cubicBezTo>
                    <a:pt x="1" y="2010"/>
                    <a:pt x="1" y="2010"/>
                    <a:pt x="0" y="2010"/>
                  </a:cubicBezTo>
                  <a:lnTo>
                    <a:pt x="0" y="2094"/>
                  </a:lnTo>
                  <a:cubicBezTo>
                    <a:pt x="0" y="2065"/>
                    <a:pt x="1" y="2037"/>
                    <a:pt x="1" y="2010"/>
                  </a:cubicBezTo>
                  <a:close/>
                  <a:moveTo>
                    <a:pt x="168" y="1"/>
                  </a:moveTo>
                  <a:cubicBezTo>
                    <a:pt x="88" y="1036"/>
                    <a:pt x="8" y="1466"/>
                    <a:pt x="1" y="2010"/>
                  </a:cubicBezTo>
                  <a:lnTo>
                    <a:pt x="1" y="2010"/>
                  </a:lnTo>
                  <a:cubicBezTo>
                    <a:pt x="81" y="1949"/>
                    <a:pt x="159" y="1924"/>
                    <a:pt x="236" y="1924"/>
                  </a:cubicBezTo>
                  <a:cubicBezTo>
                    <a:pt x="623" y="1924"/>
                    <a:pt x="959" y="2577"/>
                    <a:pt x="1301" y="2577"/>
                  </a:cubicBezTo>
                  <a:cubicBezTo>
                    <a:pt x="1451" y="2577"/>
                    <a:pt x="1602" y="2452"/>
                    <a:pt x="1758" y="2094"/>
                  </a:cubicBezTo>
                  <a:cubicBezTo>
                    <a:pt x="2261" y="754"/>
                    <a:pt x="838" y="922"/>
                    <a:pt x="16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795925" y="2023425"/>
              <a:ext cx="37700" cy="75375"/>
            </a:xfrm>
            <a:custGeom>
              <a:avLst/>
              <a:gdLst/>
              <a:ahLst/>
              <a:cxnLst/>
              <a:rect l="l" t="t" r="r" b="b"/>
              <a:pathLst>
                <a:path w="1508" h="3015" extrusionOk="0">
                  <a:moveTo>
                    <a:pt x="85" y="1"/>
                  </a:moveTo>
                  <a:cubicBezTo>
                    <a:pt x="1" y="1005"/>
                    <a:pt x="168" y="2010"/>
                    <a:pt x="503" y="3015"/>
                  </a:cubicBezTo>
                  <a:cubicBezTo>
                    <a:pt x="1508" y="1759"/>
                    <a:pt x="587" y="922"/>
                    <a:pt x="85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685000" y="1655075"/>
              <a:ext cx="10500" cy="16750"/>
            </a:xfrm>
            <a:custGeom>
              <a:avLst/>
              <a:gdLst/>
              <a:ahLst/>
              <a:cxnLst/>
              <a:rect l="l" t="t" r="r" b="b"/>
              <a:pathLst>
                <a:path w="420" h="670" extrusionOk="0">
                  <a:moveTo>
                    <a:pt x="336" y="0"/>
                  </a:moveTo>
                  <a:lnTo>
                    <a:pt x="1" y="168"/>
                  </a:lnTo>
                  <a:cubicBezTo>
                    <a:pt x="1" y="335"/>
                    <a:pt x="1" y="502"/>
                    <a:pt x="1" y="670"/>
                  </a:cubicBezTo>
                  <a:cubicBezTo>
                    <a:pt x="252" y="502"/>
                    <a:pt x="419" y="335"/>
                    <a:pt x="336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722675" y="1671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722675" y="1646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798025" y="2096675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419" y="1"/>
                  </a:moveTo>
                  <a:lnTo>
                    <a:pt x="1" y="503"/>
                  </a:lnTo>
                  <a:lnTo>
                    <a:pt x="419" y="587"/>
                  </a:lnTo>
                  <a:cubicBezTo>
                    <a:pt x="419" y="420"/>
                    <a:pt x="419" y="168"/>
                    <a:pt x="419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1916875" y="88065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1" y="1"/>
                  </a:moveTo>
                  <a:lnTo>
                    <a:pt x="503" y="587"/>
                  </a:lnTo>
                  <a:cubicBezTo>
                    <a:pt x="503" y="252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875475" y="1744025"/>
              <a:ext cx="31425" cy="25650"/>
            </a:xfrm>
            <a:custGeom>
              <a:avLst/>
              <a:gdLst/>
              <a:ahLst/>
              <a:cxnLst/>
              <a:rect l="l" t="t" r="r" b="b"/>
              <a:pathLst>
                <a:path w="1257" h="1026" extrusionOk="0">
                  <a:moveTo>
                    <a:pt x="618" y="0"/>
                  </a:moveTo>
                  <a:cubicBezTo>
                    <a:pt x="523" y="0"/>
                    <a:pt x="419" y="42"/>
                    <a:pt x="335" y="126"/>
                  </a:cubicBezTo>
                  <a:cubicBezTo>
                    <a:pt x="335" y="377"/>
                    <a:pt x="0" y="712"/>
                    <a:pt x="335" y="963"/>
                  </a:cubicBezTo>
                  <a:cubicBezTo>
                    <a:pt x="419" y="1005"/>
                    <a:pt x="523" y="1026"/>
                    <a:pt x="628" y="1026"/>
                  </a:cubicBezTo>
                  <a:cubicBezTo>
                    <a:pt x="733" y="1026"/>
                    <a:pt x="837" y="1005"/>
                    <a:pt x="921" y="963"/>
                  </a:cubicBezTo>
                  <a:cubicBezTo>
                    <a:pt x="1256" y="712"/>
                    <a:pt x="921" y="377"/>
                    <a:pt x="837" y="126"/>
                  </a:cubicBezTo>
                  <a:cubicBezTo>
                    <a:pt x="796" y="42"/>
                    <a:pt x="712" y="0"/>
                    <a:pt x="618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871275" y="1722050"/>
              <a:ext cx="25150" cy="25125"/>
            </a:xfrm>
            <a:custGeom>
              <a:avLst/>
              <a:gdLst/>
              <a:ahLst/>
              <a:cxnLst/>
              <a:rect l="l" t="t" r="r" b="b"/>
              <a:pathLst>
                <a:path w="1006" h="1005" extrusionOk="0">
                  <a:moveTo>
                    <a:pt x="503" y="0"/>
                  </a:moveTo>
                  <a:cubicBezTo>
                    <a:pt x="419" y="168"/>
                    <a:pt x="252" y="335"/>
                    <a:pt x="1" y="502"/>
                  </a:cubicBezTo>
                  <a:lnTo>
                    <a:pt x="503" y="1005"/>
                  </a:lnTo>
                  <a:lnTo>
                    <a:pt x="1005" y="1005"/>
                  </a:lnTo>
                  <a:cubicBezTo>
                    <a:pt x="1005" y="670"/>
                    <a:pt x="1005" y="335"/>
                    <a:pt x="1005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823150" y="1550425"/>
              <a:ext cx="31425" cy="31400"/>
            </a:xfrm>
            <a:custGeom>
              <a:avLst/>
              <a:gdLst/>
              <a:ahLst/>
              <a:cxnLst/>
              <a:rect l="l" t="t" r="r" b="b"/>
              <a:pathLst>
                <a:path w="1257" h="1256" extrusionOk="0">
                  <a:moveTo>
                    <a:pt x="586" y="0"/>
                  </a:moveTo>
                  <a:cubicBezTo>
                    <a:pt x="84" y="0"/>
                    <a:pt x="0" y="419"/>
                    <a:pt x="0" y="837"/>
                  </a:cubicBezTo>
                  <a:lnTo>
                    <a:pt x="503" y="1256"/>
                  </a:lnTo>
                  <a:cubicBezTo>
                    <a:pt x="670" y="921"/>
                    <a:pt x="1256" y="921"/>
                    <a:pt x="1089" y="419"/>
                  </a:cubicBezTo>
                  <a:cubicBezTo>
                    <a:pt x="1005" y="168"/>
                    <a:pt x="837" y="0"/>
                    <a:pt x="586" y="0"/>
                  </a:cubicBez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576225" y="1445775"/>
              <a:ext cx="96250" cy="87925"/>
            </a:xfrm>
            <a:custGeom>
              <a:avLst/>
              <a:gdLst/>
              <a:ahLst/>
              <a:cxnLst/>
              <a:rect l="l" t="t" r="r" b="b"/>
              <a:pathLst>
                <a:path w="3850" h="3517" extrusionOk="0">
                  <a:moveTo>
                    <a:pt x="2342" y="0"/>
                  </a:moveTo>
                  <a:cubicBezTo>
                    <a:pt x="2238" y="995"/>
                    <a:pt x="2133" y="1401"/>
                    <a:pt x="1782" y="1401"/>
                  </a:cubicBezTo>
                  <a:cubicBezTo>
                    <a:pt x="1572" y="1401"/>
                    <a:pt x="1274" y="1256"/>
                    <a:pt x="836" y="1005"/>
                  </a:cubicBezTo>
                  <a:cubicBezTo>
                    <a:pt x="774" y="999"/>
                    <a:pt x="717" y="996"/>
                    <a:pt x="664" y="996"/>
                  </a:cubicBezTo>
                  <a:cubicBezTo>
                    <a:pt x="0" y="996"/>
                    <a:pt x="23" y="1467"/>
                    <a:pt x="333" y="2009"/>
                  </a:cubicBezTo>
                  <a:cubicBezTo>
                    <a:pt x="417" y="2093"/>
                    <a:pt x="501" y="2261"/>
                    <a:pt x="584" y="2428"/>
                  </a:cubicBezTo>
                  <a:lnTo>
                    <a:pt x="836" y="2512"/>
                  </a:lnTo>
                  <a:lnTo>
                    <a:pt x="1338" y="2512"/>
                  </a:lnTo>
                  <a:cubicBezTo>
                    <a:pt x="1673" y="2512"/>
                    <a:pt x="1589" y="2847"/>
                    <a:pt x="1840" y="3014"/>
                  </a:cubicBezTo>
                  <a:cubicBezTo>
                    <a:pt x="1840" y="3182"/>
                    <a:pt x="1840" y="3349"/>
                    <a:pt x="1840" y="3516"/>
                  </a:cubicBezTo>
                  <a:lnTo>
                    <a:pt x="2342" y="3516"/>
                  </a:lnTo>
                  <a:cubicBezTo>
                    <a:pt x="2259" y="2847"/>
                    <a:pt x="2259" y="2177"/>
                    <a:pt x="3180" y="2177"/>
                  </a:cubicBezTo>
                  <a:cubicBezTo>
                    <a:pt x="3431" y="2177"/>
                    <a:pt x="3598" y="1758"/>
                    <a:pt x="3849" y="1507"/>
                  </a:cubicBezTo>
                  <a:cubicBezTo>
                    <a:pt x="3682" y="1340"/>
                    <a:pt x="3515" y="1172"/>
                    <a:pt x="3347" y="1005"/>
                  </a:cubicBezTo>
                  <a:cubicBezTo>
                    <a:pt x="3347" y="921"/>
                    <a:pt x="3263" y="754"/>
                    <a:pt x="3263" y="586"/>
                  </a:cubicBezTo>
                  <a:lnTo>
                    <a:pt x="2761" y="84"/>
                  </a:lnTo>
                  <a:cubicBezTo>
                    <a:pt x="2594" y="84"/>
                    <a:pt x="2510" y="0"/>
                    <a:pt x="2342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544775" y="1443950"/>
              <a:ext cx="52350" cy="49975"/>
            </a:xfrm>
            <a:custGeom>
              <a:avLst/>
              <a:gdLst/>
              <a:ahLst/>
              <a:cxnLst/>
              <a:rect l="l" t="t" r="r" b="b"/>
              <a:pathLst>
                <a:path w="2094" h="1999" extrusionOk="0">
                  <a:moveTo>
                    <a:pt x="486" y="1"/>
                  </a:moveTo>
                  <a:cubicBezTo>
                    <a:pt x="326" y="1"/>
                    <a:pt x="163" y="24"/>
                    <a:pt x="1" y="73"/>
                  </a:cubicBezTo>
                  <a:cubicBezTo>
                    <a:pt x="503" y="743"/>
                    <a:pt x="587" y="1748"/>
                    <a:pt x="1591" y="1999"/>
                  </a:cubicBezTo>
                  <a:cubicBezTo>
                    <a:pt x="1507" y="1664"/>
                    <a:pt x="1675" y="1245"/>
                    <a:pt x="2094" y="1078"/>
                  </a:cubicBezTo>
                  <a:cubicBezTo>
                    <a:pt x="1756" y="404"/>
                    <a:pt x="1148" y="1"/>
                    <a:pt x="486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1948275" y="1355775"/>
              <a:ext cx="43975" cy="228150"/>
            </a:xfrm>
            <a:custGeom>
              <a:avLst/>
              <a:gdLst/>
              <a:ahLst/>
              <a:cxnLst/>
              <a:rect l="l" t="t" r="r" b="b"/>
              <a:pathLst>
                <a:path w="1759" h="9126" extrusionOk="0">
                  <a:moveTo>
                    <a:pt x="838" y="0"/>
                  </a:moveTo>
                  <a:cubicBezTo>
                    <a:pt x="754" y="586"/>
                    <a:pt x="587" y="1172"/>
                    <a:pt x="503" y="1758"/>
                  </a:cubicBezTo>
                  <a:cubicBezTo>
                    <a:pt x="0" y="4186"/>
                    <a:pt x="252" y="6782"/>
                    <a:pt x="1256" y="9126"/>
                  </a:cubicBezTo>
                  <a:lnTo>
                    <a:pt x="1256" y="1591"/>
                  </a:lnTo>
                  <a:cubicBezTo>
                    <a:pt x="1759" y="1172"/>
                    <a:pt x="1759" y="503"/>
                    <a:pt x="1256" y="168"/>
                  </a:cubicBezTo>
                  <a:lnTo>
                    <a:pt x="838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006875" y="1971100"/>
              <a:ext cx="50250" cy="85850"/>
            </a:xfrm>
            <a:custGeom>
              <a:avLst/>
              <a:gdLst/>
              <a:ahLst/>
              <a:cxnLst/>
              <a:rect l="l" t="t" r="r" b="b"/>
              <a:pathLst>
                <a:path w="2010" h="3434" extrusionOk="0">
                  <a:moveTo>
                    <a:pt x="1" y="1"/>
                  </a:moveTo>
                  <a:lnTo>
                    <a:pt x="1" y="3015"/>
                  </a:lnTo>
                  <a:lnTo>
                    <a:pt x="419" y="3015"/>
                  </a:lnTo>
                  <a:cubicBezTo>
                    <a:pt x="491" y="2798"/>
                    <a:pt x="439" y="2395"/>
                    <a:pt x="745" y="2395"/>
                  </a:cubicBezTo>
                  <a:cubicBezTo>
                    <a:pt x="794" y="2395"/>
                    <a:pt x="852" y="2406"/>
                    <a:pt x="922" y="2429"/>
                  </a:cubicBezTo>
                  <a:cubicBezTo>
                    <a:pt x="1508" y="2512"/>
                    <a:pt x="1173" y="3433"/>
                    <a:pt x="1926" y="3433"/>
                  </a:cubicBezTo>
                  <a:cubicBezTo>
                    <a:pt x="2010" y="2764"/>
                    <a:pt x="1842" y="2094"/>
                    <a:pt x="1508" y="1591"/>
                  </a:cubicBezTo>
                  <a:cubicBezTo>
                    <a:pt x="670" y="1340"/>
                    <a:pt x="587" y="419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004775" y="194807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420" y="336"/>
                    <a:pt x="420" y="168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1998500" y="216157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0"/>
                  </a:moveTo>
                  <a:cubicBezTo>
                    <a:pt x="1" y="168"/>
                    <a:pt x="1" y="251"/>
                    <a:pt x="419" y="503"/>
                  </a:cubicBezTo>
                  <a:cubicBezTo>
                    <a:pt x="419" y="335"/>
                    <a:pt x="419" y="168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578275" y="206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4" y="0"/>
                  </a:moveTo>
                  <a:cubicBezTo>
                    <a:pt x="27" y="0"/>
                    <a:pt x="0" y="14"/>
                    <a:pt x="0" y="14"/>
                  </a:cubicBezTo>
                  <a:cubicBezTo>
                    <a:pt x="0" y="14"/>
                    <a:pt x="167" y="181"/>
                    <a:pt x="251" y="181"/>
                  </a:cubicBezTo>
                  <a:cubicBezTo>
                    <a:pt x="201" y="30"/>
                    <a:pt x="121" y="0"/>
                    <a:pt x="64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816875" y="19857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84" y="168"/>
                  </a:cubicBezTo>
                  <a:cubicBezTo>
                    <a:pt x="84" y="168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586625" y="1504050"/>
              <a:ext cx="10500" cy="17100"/>
            </a:xfrm>
            <a:custGeom>
              <a:avLst/>
              <a:gdLst/>
              <a:ahLst/>
              <a:cxnLst/>
              <a:rect l="l" t="t" r="r" b="b"/>
              <a:pathLst>
                <a:path w="420" h="684" extrusionOk="0">
                  <a:moveTo>
                    <a:pt x="207" y="0"/>
                  </a:moveTo>
                  <a:cubicBezTo>
                    <a:pt x="142" y="0"/>
                    <a:pt x="72" y="26"/>
                    <a:pt x="1" y="97"/>
                  </a:cubicBezTo>
                  <a:lnTo>
                    <a:pt x="420" y="683"/>
                  </a:lnTo>
                  <a:lnTo>
                    <a:pt x="420" y="181"/>
                  </a:lnTo>
                  <a:lnTo>
                    <a:pt x="420" y="97"/>
                  </a:lnTo>
                  <a:cubicBezTo>
                    <a:pt x="371" y="49"/>
                    <a:pt x="295" y="0"/>
                    <a:pt x="20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584550" y="1496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0"/>
                  </a:moveTo>
                  <a:cubicBezTo>
                    <a:pt x="0" y="84"/>
                    <a:pt x="0" y="252"/>
                    <a:pt x="0" y="419"/>
                  </a:cubicBezTo>
                  <a:lnTo>
                    <a:pt x="503" y="4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720575" y="1558275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210" y="0"/>
                  </a:moveTo>
                  <a:cubicBezTo>
                    <a:pt x="141" y="0"/>
                    <a:pt x="71" y="7"/>
                    <a:pt x="1" y="21"/>
                  </a:cubicBezTo>
                  <a:cubicBezTo>
                    <a:pt x="252" y="356"/>
                    <a:pt x="671" y="523"/>
                    <a:pt x="1089" y="523"/>
                  </a:cubicBezTo>
                  <a:cubicBezTo>
                    <a:pt x="880" y="175"/>
                    <a:pt x="554" y="0"/>
                    <a:pt x="210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708025" y="15462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659900" y="1470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336"/>
                    <a:pt x="419" y="168"/>
                    <a:pt x="419" y="85"/>
                  </a:cubicBezTo>
                  <a:cubicBezTo>
                    <a:pt x="251" y="1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873375" y="1722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2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027800" y="2167975"/>
              <a:ext cx="54450" cy="41725"/>
            </a:xfrm>
            <a:custGeom>
              <a:avLst/>
              <a:gdLst/>
              <a:ahLst/>
              <a:cxnLst/>
              <a:rect l="l" t="t" r="r" b="b"/>
              <a:pathLst>
                <a:path w="2178" h="1669" extrusionOk="0">
                  <a:moveTo>
                    <a:pt x="638" y="1"/>
                  </a:moveTo>
                  <a:cubicBezTo>
                    <a:pt x="493" y="1"/>
                    <a:pt x="364" y="124"/>
                    <a:pt x="252" y="498"/>
                  </a:cubicBezTo>
                  <a:cubicBezTo>
                    <a:pt x="1" y="916"/>
                    <a:pt x="252" y="1502"/>
                    <a:pt x="838" y="1586"/>
                  </a:cubicBezTo>
                  <a:cubicBezTo>
                    <a:pt x="1005" y="1642"/>
                    <a:pt x="1159" y="1669"/>
                    <a:pt x="1299" y="1669"/>
                  </a:cubicBezTo>
                  <a:cubicBezTo>
                    <a:pt x="1793" y="1669"/>
                    <a:pt x="2112" y="1336"/>
                    <a:pt x="2178" y="749"/>
                  </a:cubicBezTo>
                  <a:cubicBezTo>
                    <a:pt x="1843" y="665"/>
                    <a:pt x="1591" y="498"/>
                    <a:pt x="1257" y="330"/>
                  </a:cubicBezTo>
                  <a:cubicBezTo>
                    <a:pt x="1025" y="191"/>
                    <a:pt x="819" y="1"/>
                    <a:pt x="63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032000" y="2228275"/>
              <a:ext cx="48150" cy="35875"/>
            </a:xfrm>
            <a:custGeom>
              <a:avLst/>
              <a:gdLst/>
              <a:ahLst/>
              <a:cxnLst/>
              <a:rect l="l" t="t" r="r" b="b"/>
              <a:pathLst>
                <a:path w="1926" h="1435" extrusionOk="0">
                  <a:moveTo>
                    <a:pt x="1419" y="1"/>
                  </a:moveTo>
                  <a:cubicBezTo>
                    <a:pt x="810" y="1"/>
                    <a:pt x="237" y="396"/>
                    <a:pt x="84" y="932"/>
                  </a:cubicBezTo>
                  <a:cubicBezTo>
                    <a:pt x="0" y="1183"/>
                    <a:pt x="168" y="1435"/>
                    <a:pt x="419" y="1435"/>
                  </a:cubicBezTo>
                  <a:cubicBezTo>
                    <a:pt x="1005" y="1351"/>
                    <a:pt x="1758" y="1435"/>
                    <a:pt x="1926" y="514"/>
                  </a:cubicBezTo>
                  <a:cubicBezTo>
                    <a:pt x="1842" y="346"/>
                    <a:pt x="1675" y="95"/>
                    <a:pt x="1591" y="11"/>
                  </a:cubicBezTo>
                  <a:cubicBezTo>
                    <a:pt x="1533" y="4"/>
                    <a:pt x="1476" y="1"/>
                    <a:pt x="1419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1977575" y="1265775"/>
              <a:ext cx="67000" cy="140525"/>
            </a:xfrm>
            <a:custGeom>
              <a:avLst/>
              <a:gdLst/>
              <a:ahLst/>
              <a:cxnLst/>
              <a:rect l="l" t="t" r="r" b="b"/>
              <a:pathLst>
                <a:path w="2680" h="5621" extrusionOk="0">
                  <a:moveTo>
                    <a:pt x="1256" y="0"/>
                  </a:moveTo>
                  <a:cubicBezTo>
                    <a:pt x="419" y="335"/>
                    <a:pt x="1" y="1172"/>
                    <a:pt x="252" y="2093"/>
                  </a:cubicBezTo>
                  <a:cubicBezTo>
                    <a:pt x="419" y="2596"/>
                    <a:pt x="335" y="3182"/>
                    <a:pt x="84" y="3768"/>
                  </a:cubicBezTo>
                  <a:lnTo>
                    <a:pt x="84" y="5191"/>
                  </a:lnTo>
                  <a:cubicBezTo>
                    <a:pt x="917" y="5459"/>
                    <a:pt x="1475" y="5621"/>
                    <a:pt x="1852" y="5621"/>
                  </a:cubicBezTo>
                  <a:cubicBezTo>
                    <a:pt x="2537" y="5621"/>
                    <a:pt x="2626" y="5087"/>
                    <a:pt x="2680" y="3684"/>
                  </a:cubicBezTo>
                  <a:lnTo>
                    <a:pt x="2680" y="2679"/>
                  </a:lnTo>
                  <a:cubicBezTo>
                    <a:pt x="2094" y="1842"/>
                    <a:pt x="2345" y="586"/>
                    <a:pt x="1256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1994325" y="1206950"/>
              <a:ext cx="54000" cy="52575"/>
            </a:xfrm>
            <a:custGeom>
              <a:avLst/>
              <a:gdLst/>
              <a:ahLst/>
              <a:cxnLst/>
              <a:rect l="l" t="t" r="r" b="b"/>
              <a:pathLst>
                <a:path w="2160" h="2103" extrusionOk="0">
                  <a:moveTo>
                    <a:pt x="270" y="0"/>
                  </a:moveTo>
                  <a:cubicBezTo>
                    <a:pt x="183" y="0"/>
                    <a:pt x="93" y="3"/>
                    <a:pt x="0" y="9"/>
                  </a:cubicBezTo>
                  <a:lnTo>
                    <a:pt x="503" y="1014"/>
                  </a:lnTo>
                  <a:lnTo>
                    <a:pt x="1926" y="2102"/>
                  </a:lnTo>
                  <a:cubicBezTo>
                    <a:pt x="2160" y="543"/>
                    <a:pt x="1450" y="0"/>
                    <a:pt x="270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000600" y="12322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2" y="1"/>
                  </a:moveTo>
                  <a:lnTo>
                    <a:pt x="0" y="85"/>
                  </a:lnTo>
                  <a:lnTo>
                    <a:pt x="84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678725" y="152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5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98"/>
                    <a:pt x="168" y="181"/>
                    <a:pt x="252" y="181"/>
                  </a:cubicBezTo>
                  <a:cubicBezTo>
                    <a:pt x="202" y="31"/>
                    <a:pt x="121" y="1"/>
                    <a:pt x="65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597100" y="1784825"/>
              <a:ext cx="4200" cy="3500"/>
            </a:xfrm>
            <a:custGeom>
              <a:avLst/>
              <a:gdLst/>
              <a:ahLst/>
              <a:cxnLst/>
              <a:rect l="l" t="t" r="r" b="b"/>
              <a:pathLst>
                <a:path w="168" h="140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609650" y="1505200"/>
              <a:ext cx="14850" cy="15950"/>
            </a:xfrm>
            <a:custGeom>
              <a:avLst/>
              <a:gdLst/>
              <a:ahLst/>
              <a:cxnLst/>
              <a:rect l="l" t="t" r="r" b="b"/>
              <a:pathLst>
                <a:path w="594" h="638" extrusionOk="0">
                  <a:moveTo>
                    <a:pt x="355" y="0"/>
                  </a:moveTo>
                  <a:cubicBezTo>
                    <a:pt x="284" y="0"/>
                    <a:pt x="173" y="39"/>
                    <a:pt x="1" y="135"/>
                  </a:cubicBezTo>
                  <a:cubicBezTo>
                    <a:pt x="1" y="302"/>
                    <a:pt x="1" y="470"/>
                    <a:pt x="1" y="637"/>
                  </a:cubicBezTo>
                  <a:lnTo>
                    <a:pt x="503" y="637"/>
                  </a:lnTo>
                  <a:cubicBezTo>
                    <a:pt x="374" y="443"/>
                    <a:pt x="594" y="0"/>
                    <a:pt x="355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804300" y="1583900"/>
              <a:ext cx="3348825" cy="1391150"/>
            </a:xfrm>
            <a:custGeom>
              <a:avLst/>
              <a:gdLst/>
              <a:ahLst/>
              <a:cxnLst/>
              <a:rect l="l" t="t" r="r" b="b"/>
              <a:pathLst>
                <a:path w="133953" h="55646" extrusionOk="0">
                  <a:moveTo>
                    <a:pt x="1675" y="1"/>
                  </a:moveTo>
                  <a:cubicBezTo>
                    <a:pt x="1173" y="1"/>
                    <a:pt x="754" y="336"/>
                    <a:pt x="503" y="754"/>
                  </a:cubicBezTo>
                  <a:cubicBezTo>
                    <a:pt x="1" y="2261"/>
                    <a:pt x="1340" y="3015"/>
                    <a:pt x="2094" y="3935"/>
                  </a:cubicBezTo>
                  <a:cubicBezTo>
                    <a:pt x="2429" y="4187"/>
                    <a:pt x="2680" y="4522"/>
                    <a:pt x="2847" y="4856"/>
                  </a:cubicBezTo>
                  <a:cubicBezTo>
                    <a:pt x="2931" y="5024"/>
                    <a:pt x="3098" y="5191"/>
                    <a:pt x="3182" y="5359"/>
                  </a:cubicBezTo>
                  <a:cubicBezTo>
                    <a:pt x="3350" y="5526"/>
                    <a:pt x="3433" y="5694"/>
                    <a:pt x="3601" y="5777"/>
                  </a:cubicBezTo>
                  <a:cubicBezTo>
                    <a:pt x="3852" y="6112"/>
                    <a:pt x="4103" y="6363"/>
                    <a:pt x="4438" y="6615"/>
                  </a:cubicBezTo>
                  <a:lnTo>
                    <a:pt x="4605" y="6866"/>
                  </a:lnTo>
                  <a:cubicBezTo>
                    <a:pt x="4773" y="6949"/>
                    <a:pt x="4856" y="7117"/>
                    <a:pt x="5024" y="7284"/>
                  </a:cubicBezTo>
                  <a:cubicBezTo>
                    <a:pt x="5191" y="7368"/>
                    <a:pt x="5359" y="7452"/>
                    <a:pt x="5610" y="7535"/>
                  </a:cubicBezTo>
                  <a:cubicBezTo>
                    <a:pt x="5723" y="7611"/>
                    <a:pt x="5853" y="7652"/>
                    <a:pt x="5984" y="7652"/>
                  </a:cubicBezTo>
                  <a:cubicBezTo>
                    <a:pt x="6145" y="7652"/>
                    <a:pt x="6309" y="7590"/>
                    <a:pt x="6447" y="7452"/>
                  </a:cubicBezTo>
                  <a:cubicBezTo>
                    <a:pt x="6615" y="7117"/>
                    <a:pt x="6447" y="6782"/>
                    <a:pt x="6196" y="6615"/>
                  </a:cubicBezTo>
                  <a:cubicBezTo>
                    <a:pt x="5861" y="6196"/>
                    <a:pt x="5191" y="5945"/>
                    <a:pt x="5526" y="5191"/>
                  </a:cubicBezTo>
                  <a:cubicBezTo>
                    <a:pt x="5637" y="5136"/>
                    <a:pt x="5744" y="5113"/>
                    <a:pt x="5849" y="5113"/>
                  </a:cubicBezTo>
                  <a:cubicBezTo>
                    <a:pt x="6218" y="5113"/>
                    <a:pt x="6558" y="5396"/>
                    <a:pt x="6949" y="5526"/>
                  </a:cubicBezTo>
                  <a:cubicBezTo>
                    <a:pt x="11722" y="7368"/>
                    <a:pt x="16494" y="9210"/>
                    <a:pt x="21266" y="11052"/>
                  </a:cubicBezTo>
                  <a:cubicBezTo>
                    <a:pt x="24196" y="12224"/>
                    <a:pt x="27126" y="13396"/>
                    <a:pt x="29889" y="14652"/>
                  </a:cubicBezTo>
                  <a:cubicBezTo>
                    <a:pt x="31647" y="15572"/>
                    <a:pt x="33489" y="16326"/>
                    <a:pt x="35330" y="16996"/>
                  </a:cubicBezTo>
                  <a:cubicBezTo>
                    <a:pt x="37675" y="17163"/>
                    <a:pt x="39516" y="19005"/>
                    <a:pt x="41777" y="19256"/>
                  </a:cubicBezTo>
                  <a:cubicBezTo>
                    <a:pt x="42865" y="19340"/>
                    <a:pt x="43870" y="20093"/>
                    <a:pt x="44288" y="21182"/>
                  </a:cubicBezTo>
                  <a:cubicBezTo>
                    <a:pt x="44623" y="21433"/>
                    <a:pt x="44958" y="21600"/>
                    <a:pt x="45377" y="21600"/>
                  </a:cubicBezTo>
                  <a:cubicBezTo>
                    <a:pt x="46800" y="22438"/>
                    <a:pt x="48726" y="21600"/>
                    <a:pt x="49898" y="23107"/>
                  </a:cubicBezTo>
                  <a:cubicBezTo>
                    <a:pt x="53079" y="24447"/>
                    <a:pt x="56344" y="25619"/>
                    <a:pt x="59693" y="26707"/>
                  </a:cubicBezTo>
                  <a:cubicBezTo>
                    <a:pt x="62539" y="27712"/>
                    <a:pt x="65386" y="28884"/>
                    <a:pt x="68232" y="29972"/>
                  </a:cubicBezTo>
                  <a:cubicBezTo>
                    <a:pt x="72000" y="31395"/>
                    <a:pt x="75181" y="33823"/>
                    <a:pt x="78948" y="35163"/>
                  </a:cubicBezTo>
                  <a:cubicBezTo>
                    <a:pt x="80377" y="35480"/>
                    <a:pt x="81805" y="36174"/>
                    <a:pt x="83234" y="36174"/>
                  </a:cubicBezTo>
                  <a:cubicBezTo>
                    <a:pt x="83312" y="36174"/>
                    <a:pt x="83391" y="36172"/>
                    <a:pt x="83469" y="36168"/>
                  </a:cubicBezTo>
                  <a:cubicBezTo>
                    <a:pt x="83778" y="36168"/>
                    <a:pt x="84070" y="36114"/>
                    <a:pt x="84343" y="36114"/>
                  </a:cubicBezTo>
                  <a:cubicBezTo>
                    <a:pt x="84662" y="36114"/>
                    <a:pt x="84957" y="36187"/>
                    <a:pt x="85227" y="36502"/>
                  </a:cubicBezTo>
                  <a:cubicBezTo>
                    <a:pt x="87069" y="38679"/>
                    <a:pt x="89832" y="38930"/>
                    <a:pt x="92092" y="40102"/>
                  </a:cubicBezTo>
                  <a:cubicBezTo>
                    <a:pt x="94353" y="40940"/>
                    <a:pt x="96697" y="41358"/>
                    <a:pt x="98790" y="42614"/>
                  </a:cubicBezTo>
                  <a:cubicBezTo>
                    <a:pt x="101385" y="44623"/>
                    <a:pt x="104483" y="46046"/>
                    <a:pt x="107748" y="46632"/>
                  </a:cubicBezTo>
                  <a:cubicBezTo>
                    <a:pt x="108752" y="47721"/>
                    <a:pt x="110259" y="47553"/>
                    <a:pt x="111515" y="47721"/>
                  </a:cubicBezTo>
                  <a:cubicBezTo>
                    <a:pt x="113273" y="47805"/>
                    <a:pt x="112604" y="50232"/>
                    <a:pt x="114194" y="50400"/>
                  </a:cubicBezTo>
                  <a:cubicBezTo>
                    <a:pt x="116036" y="50651"/>
                    <a:pt x="117878" y="51237"/>
                    <a:pt x="119636" y="51739"/>
                  </a:cubicBezTo>
                  <a:cubicBezTo>
                    <a:pt x="119803" y="51823"/>
                    <a:pt x="120055" y="51907"/>
                    <a:pt x="120222" y="51907"/>
                  </a:cubicBezTo>
                  <a:cubicBezTo>
                    <a:pt x="120389" y="51907"/>
                    <a:pt x="120557" y="51907"/>
                    <a:pt x="120557" y="51739"/>
                  </a:cubicBezTo>
                  <a:cubicBezTo>
                    <a:pt x="120808" y="51823"/>
                    <a:pt x="120557" y="51907"/>
                    <a:pt x="120557" y="51990"/>
                  </a:cubicBezTo>
                  <a:cubicBezTo>
                    <a:pt x="120557" y="52158"/>
                    <a:pt x="120641" y="52325"/>
                    <a:pt x="120808" y="52409"/>
                  </a:cubicBezTo>
                  <a:cubicBezTo>
                    <a:pt x="120976" y="52493"/>
                    <a:pt x="121143" y="52577"/>
                    <a:pt x="121394" y="52660"/>
                  </a:cubicBezTo>
                  <a:cubicBezTo>
                    <a:pt x="122148" y="52744"/>
                    <a:pt x="122901" y="52995"/>
                    <a:pt x="123487" y="53497"/>
                  </a:cubicBezTo>
                  <a:cubicBezTo>
                    <a:pt x="124492" y="53749"/>
                    <a:pt x="125748" y="53497"/>
                    <a:pt x="126501" y="54418"/>
                  </a:cubicBezTo>
                  <a:cubicBezTo>
                    <a:pt x="126979" y="55101"/>
                    <a:pt x="127596" y="55241"/>
                    <a:pt x="128250" y="55241"/>
                  </a:cubicBezTo>
                  <a:cubicBezTo>
                    <a:pt x="128704" y="55241"/>
                    <a:pt x="129176" y="55174"/>
                    <a:pt x="129632" y="55174"/>
                  </a:cubicBezTo>
                  <a:cubicBezTo>
                    <a:pt x="130130" y="55174"/>
                    <a:pt x="130608" y="55254"/>
                    <a:pt x="131022" y="55590"/>
                  </a:cubicBezTo>
                  <a:cubicBezTo>
                    <a:pt x="131073" y="55629"/>
                    <a:pt x="131128" y="55646"/>
                    <a:pt x="131185" y="55646"/>
                  </a:cubicBezTo>
                  <a:cubicBezTo>
                    <a:pt x="131506" y="55646"/>
                    <a:pt x="131910" y="55121"/>
                    <a:pt x="132194" y="54837"/>
                  </a:cubicBezTo>
                  <a:cubicBezTo>
                    <a:pt x="132864" y="54167"/>
                    <a:pt x="133450" y="53497"/>
                    <a:pt x="133952" y="52744"/>
                  </a:cubicBezTo>
                  <a:cubicBezTo>
                    <a:pt x="133617" y="51237"/>
                    <a:pt x="131943" y="51237"/>
                    <a:pt x="131189" y="50316"/>
                  </a:cubicBezTo>
                  <a:cubicBezTo>
                    <a:pt x="129850" y="49311"/>
                    <a:pt x="128343" y="48474"/>
                    <a:pt x="126668" y="47972"/>
                  </a:cubicBezTo>
                  <a:cubicBezTo>
                    <a:pt x="126334" y="47721"/>
                    <a:pt x="125831" y="47470"/>
                    <a:pt x="125580" y="47302"/>
                  </a:cubicBezTo>
                  <a:cubicBezTo>
                    <a:pt x="125329" y="47135"/>
                    <a:pt x="125078" y="46967"/>
                    <a:pt x="124743" y="46884"/>
                  </a:cubicBezTo>
                  <a:cubicBezTo>
                    <a:pt x="124575" y="46800"/>
                    <a:pt x="124408" y="46716"/>
                    <a:pt x="124157" y="46632"/>
                  </a:cubicBezTo>
                  <a:cubicBezTo>
                    <a:pt x="123571" y="46465"/>
                    <a:pt x="122985" y="46214"/>
                    <a:pt x="122482" y="45879"/>
                  </a:cubicBezTo>
                  <a:cubicBezTo>
                    <a:pt x="122315" y="45795"/>
                    <a:pt x="122064" y="45712"/>
                    <a:pt x="121896" y="45628"/>
                  </a:cubicBezTo>
                  <a:lnTo>
                    <a:pt x="121059" y="45209"/>
                  </a:lnTo>
                  <a:cubicBezTo>
                    <a:pt x="119803" y="44623"/>
                    <a:pt x="118548" y="44288"/>
                    <a:pt x="117376" y="43619"/>
                  </a:cubicBezTo>
                  <a:cubicBezTo>
                    <a:pt x="116622" y="43367"/>
                    <a:pt x="115952" y="43033"/>
                    <a:pt x="115283" y="42614"/>
                  </a:cubicBezTo>
                  <a:cubicBezTo>
                    <a:pt x="113859" y="42028"/>
                    <a:pt x="112520" y="41442"/>
                    <a:pt x="111097" y="41023"/>
                  </a:cubicBezTo>
                  <a:cubicBezTo>
                    <a:pt x="109925" y="40437"/>
                    <a:pt x="108752" y="39851"/>
                    <a:pt x="107664" y="39265"/>
                  </a:cubicBezTo>
                  <a:cubicBezTo>
                    <a:pt x="105320" y="38344"/>
                    <a:pt x="103227" y="36754"/>
                    <a:pt x="100799" y="36084"/>
                  </a:cubicBezTo>
                  <a:cubicBezTo>
                    <a:pt x="96781" y="33991"/>
                    <a:pt x="92678" y="31982"/>
                    <a:pt x="88492" y="30140"/>
                  </a:cubicBezTo>
                  <a:cubicBezTo>
                    <a:pt x="83134" y="28633"/>
                    <a:pt x="78362" y="25786"/>
                    <a:pt x="73004" y="24196"/>
                  </a:cubicBezTo>
                  <a:cubicBezTo>
                    <a:pt x="69237" y="23107"/>
                    <a:pt x="65888" y="20931"/>
                    <a:pt x="62037" y="20093"/>
                  </a:cubicBezTo>
                  <a:cubicBezTo>
                    <a:pt x="55674" y="18084"/>
                    <a:pt x="49563" y="15489"/>
                    <a:pt x="43116" y="13898"/>
                  </a:cubicBezTo>
                  <a:cubicBezTo>
                    <a:pt x="42865" y="13814"/>
                    <a:pt x="42698" y="13731"/>
                    <a:pt x="42447" y="13731"/>
                  </a:cubicBezTo>
                  <a:lnTo>
                    <a:pt x="40521" y="13145"/>
                  </a:lnTo>
                  <a:cubicBezTo>
                    <a:pt x="40270" y="13061"/>
                    <a:pt x="40102" y="12977"/>
                    <a:pt x="39851" y="12977"/>
                  </a:cubicBezTo>
                  <a:cubicBezTo>
                    <a:pt x="39433" y="12810"/>
                    <a:pt x="39014" y="12642"/>
                    <a:pt x="38679" y="12475"/>
                  </a:cubicBezTo>
                  <a:cubicBezTo>
                    <a:pt x="36251" y="10884"/>
                    <a:pt x="33405" y="10549"/>
                    <a:pt x="30726" y="9628"/>
                  </a:cubicBezTo>
                  <a:cubicBezTo>
                    <a:pt x="30224" y="9545"/>
                    <a:pt x="29637" y="9377"/>
                    <a:pt x="29135" y="9210"/>
                  </a:cubicBezTo>
                  <a:cubicBezTo>
                    <a:pt x="28968" y="9126"/>
                    <a:pt x="28717" y="9042"/>
                    <a:pt x="28549" y="8959"/>
                  </a:cubicBezTo>
                  <a:cubicBezTo>
                    <a:pt x="27461" y="8456"/>
                    <a:pt x="26289" y="8038"/>
                    <a:pt x="25200" y="7787"/>
                  </a:cubicBezTo>
                  <a:cubicBezTo>
                    <a:pt x="24698" y="7619"/>
                    <a:pt x="24196" y="7452"/>
                    <a:pt x="23777" y="7201"/>
                  </a:cubicBezTo>
                  <a:lnTo>
                    <a:pt x="22940" y="6866"/>
                  </a:lnTo>
                  <a:lnTo>
                    <a:pt x="22354" y="6615"/>
                  </a:lnTo>
                  <a:cubicBezTo>
                    <a:pt x="21852" y="6363"/>
                    <a:pt x="21349" y="6196"/>
                    <a:pt x="20847" y="5945"/>
                  </a:cubicBezTo>
                  <a:cubicBezTo>
                    <a:pt x="17833" y="4689"/>
                    <a:pt x="14568" y="4187"/>
                    <a:pt x="11638" y="2596"/>
                  </a:cubicBezTo>
                  <a:cubicBezTo>
                    <a:pt x="8624" y="1591"/>
                    <a:pt x="5610" y="670"/>
                    <a:pt x="2512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795925" y="2109250"/>
              <a:ext cx="491875" cy="2756650"/>
            </a:xfrm>
            <a:custGeom>
              <a:avLst/>
              <a:gdLst/>
              <a:ahLst/>
              <a:cxnLst/>
              <a:rect l="l" t="t" r="r" b="b"/>
              <a:pathLst>
                <a:path w="19675" h="110266" extrusionOk="0">
                  <a:moveTo>
                    <a:pt x="3059" y="6536"/>
                  </a:moveTo>
                  <a:cubicBezTo>
                    <a:pt x="3065" y="6659"/>
                    <a:pt x="3225" y="6865"/>
                    <a:pt x="2931" y="6865"/>
                  </a:cubicBezTo>
                  <a:cubicBezTo>
                    <a:pt x="2960" y="6748"/>
                    <a:pt x="3010" y="6641"/>
                    <a:pt x="3059" y="6536"/>
                  </a:cubicBezTo>
                  <a:close/>
                  <a:moveTo>
                    <a:pt x="503" y="168"/>
                  </a:moveTo>
                  <a:cubicBezTo>
                    <a:pt x="85" y="670"/>
                    <a:pt x="1" y="1256"/>
                    <a:pt x="1" y="1842"/>
                  </a:cubicBezTo>
                  <a:cubicBezTo>
                    <a:pt x="85" y="2177"/>
                    <a:pt x="85" y="2596"/>
                    <a:pt x="252" y="2930"/>
                  </a:cubicBezTo>
                  <a:cubicBezTo>
                    <a:pt x="336" y="3182"/>
                    <a:pt x="671" y="3433"/>
                    <a:pt x="336" y="3768"/>
                  </a:cubicBezTo>
                  <a:cubicBezTo>
                    <a:pt x="252" y="3851"/>
                    <a:pt x="252" y="4019"/>
                    <a:pt x="252" y="4103"/>
                  </a:cubicBezTo>
                  <a:cubicBezTo>
                    <a:pt x="336" y="4354"/>
                    <a:pt x="336" y="4605"/>
                    <a:pt x="336" y="4856"/>
                  </a:cubicBezTo>
                  <a:cubicBezTo>
                    <a:pt x="587" y="9963"/>
                    <a:pt x="1173" y="14986"/>
                    <a:pt x="1508" y="20093"/>
                  </a:cubicBezTo>
                  <a:cubicBezTo>
                    <a:pt x="1592" y="20344"/>
                    <a:pt x="1675" y="20679"/>
                    <a:pt x="1759" y="20930"/>
                  </a:cubicBezTo>
                  <a:cubicBezTo>
                    <a:pt x="1926" y="22019"/>
                    <a:pt x="2094" y="23107"/>
                    <a:pt x="2010" y="24195"/>
                  </a:cubicBezTo>
                  <a:cubicBezTo>
                    <a:pt x="2345" y="27711"/>
                    <a:pt x="2680" y="31144"/>
                    <a:pt x="3182" y="34576"/>
                  </a:cubicBezTo>
                  <a:cubicBezTo>
                    <a:pt x="3517" y="37590"/>
                    <a:pt x="3936" y="40521"/>
                    <a:pt x="4187" y="43451"/>
                  </a:cubicBezTo>
                  <a:cubicBezTo>
                    <a:pt x="5024" y="50232"/>
                    <a:pt x="5443" y="57097"/>
                    <a:pt x="6447" y="63795"/>
                  </a:cubicBezTo>
                  <a:cubicBezTo>
                    <a:pt x="6950" y="67813"/>
                    <a:pt x="8457" y="71580"/>
                    <a:pt x="8708" y="75599"/>
                  </a:cubicBezTo>
                  <a:cubicBezTo>
                    <a:pt x="8959" y="76687"/>
                    <a:pt x="9043" y="77692"/>
                    <a:pt x="9210" y="78780"/>
                  </a:cubicBezTo>
                  <a:cubicBezTo>
                    <a:pt x="9712" y="80287"/>
                    <a:pt x="9964" y="81794"/>
                    <a:pt x="10131" y="83301"/>
                  </a:cubicBezTo>
                  <a:cubicBezTo>
                    <a:pt x="10131" y="83552"/>
                    <a:pt x="10215" y="83804"/>
                    <a:pt x="10298" y="84055"/>
                  </a:cubicBezTo>
                  <a:cubicBezTo>
                    <a:pt x="10717" y="87487"/>
                    <a:pt x="11052" y="91003"/>
                    <a:pt x="11805" y="94520"/>
                  </a:cubicBezTo>
                  <a:lnTo>
                    <a:pt x="11805" y="95273"/>
                  </a:lnTo>
                  <a:cubicBezTo>
                    <a:pt x="11805" y="95357"/>
                    <a:pt x="11722" y="95357"/>
                    <a:pt x="11805" y="95608"/>
                  </a:cubicBezTo>
                  <a:cubicBezTo>
                    <a:pt x="11805" y="95859"/>
                    <a:pt x="11805" y="96110"/>
                    <a:pt x="11889" y="96361"/>
                  </a:cubicBezTo>
                  <a:cubicBezTo>
                    <a:pt x="11973" y="96613"/>
                    <a:pt x="11973" y="96864"/>
                    <a:pt x="11973" y="97115"/>
                  </a:cubicBezTo>
                  <a:cubicBezTo>
                    <a:pt x="12391" y="99208"/>
                    <a:pt x="12391" y="101301"/>
                    <a:pt x="12643" y="103394"/>
                  </a:cubicBezTo>
                  <a:cubicBezTo>
                    <a:pt x="13229" y="105403"/>
                    <a:pt x="12977" y="107496"/>
                    <a:pt x="13982" y="109422"/>
                  </a:cubicBezTo>
                  <a:cubicBezTo>
                    <a:pt x="14644" y="109753"/>
                    <a:pt x="15451" y="110265"/>
                    <a:pt x="16140" y="110265"/>
                  </a:cubicBezTo>
                  <a:cubicBezTo>
                    <a:pt x="16497" y="110265"/>
                    <a:pt x="16823" y="110128"/>
                    <a:pt x="17080" y="109757"/>
                  </a:cubicBezTo>
                  <a:cubicBezTo>
                    <a:pt x="17833" y="108585"/>
                    <a:pt x="17749" y="107078"/>
                    <a:pt x="16829" y="106073"/>
                  </a:cubicBezTo>
                  <a:cubicBezTo>
                    <a:pt x="16577" y="105822"/>
                    <a:pt x="16494" y="105487"/>
                    <a:pt x="16661" y="105152"/>
                  </a:cubicBezTo>
                  <a:cubicBezTo>
                    <a:pt x="17833" y="103394"/>
                    <a:pt x="19424" y="101803"/>
                    <a:pt x="18252" y="99375"/>
                  </a:cubicBezTo>
                  <a:cubicBezTo>
                    <a:pt x="18084" y="98957"/>
                    <a:pt x="18168" y="98454"/>
                    <a:pt x="18503" y="98203"/>
                  </a:cubicBezTo>
                  <a:cubicBezTo>
                    <a:pt x="19424" y="97450"/>
                    <a:pt x="19173" y="96194"/>
                    <a:pt x="19089" y="95441"/>
                  </a:cubicBezTo>
                  <a:cubicBezTo>
                    <a:pt x="19089" y="94687"/>
                    <a:pt x="18922" y="93934"/>
                    <a:pt x="19675" y="93431"/>
                  </a:cubicBezTo>
                  <a:lnTo>
                    <a:pt x="19675" y="92929"/>
                  </a:lnTo>
                  <a:cubicBezTo>
                    <a:pt x="18503" y="92092"/>
                    <a:pt x="19675" y="90836"/>
                    <a:pt x="19173" y="89999"/>
                  </a:cubicBezTo>
                  <a:cubicBezTo>
                    <a:pt x="17666" y="87236"/>
                    <a:pt x="18670" y="84641"/>
                    <a:pt x="19089" y="81878"/>
                  </a:cubicBezTo>
                  <a:cubicBezTo>
                    <a:pt x="19089" y="79952"/>
                    <a:pt x="18922" y="78111"/>
                    <a:pt x="18587" y="76185"/>
                  </a:cubicBezTo>
                  <a:cubicBezTo>
                    <a:pt x="17917" y="67981"/>
                    <a:pt x="16577" y="59776"/>
                    <a:pt x="14736" y="51739"/>
                  </a:cubicBezTo>
                  <a:cubicBezTo>
                    <a:pt x="14401" y="49479"/>
                    <a:pt x="13898" y="47302"/>
                    <a:pt x="13229" y="45209"/>
                  </a:cubicBezTo>
                  <a:cubicBezTo>
                    <a:pt x="12391" y="43869"/>
                    <a:pt x="12726" y="42027"/>
                    <a:pt x="11387" y="40855"/>
                  </a:cubicBezTo>
                  <a:cubicBezTo>
                    <a:pt x="11303" y="40772"/>
                    <a:pt x="11470" y="40521"/>
                    <a:pt x="11470" y="40353"/>
                  </a:cubicBezTo>
                  <a:cubicBezTo>
                    <a:pt x="11554" y="38009"/>
                    <a:pt x="11470" y="35581"/>
                    <a:pt x="9880" y="33656"/>
                  </a:cubicBezTo>
                  <a:cubicBezTo>
                    <a:pt x="9712" y="33488"/>
                    <a:pt x="9629" y="33237"/>
                    <a:pt x="9461" y="33069"/>
                  </a:cubicBezTo>
                  <a:cubicBezTo>
                    <a:pt x="9294" y="32735"/>
                    <a:pt x="9210" y="32316"/>
                    <a:pt x="9294" y="31897"/>
                  </a:cubicBezTo>
                  <a:cubicBezTo>
                    <a:pt x="9629" y="30474"/>
                    <a:pt x="9880" y="29051"/>
                    <a:pt x="8205" y="28214"/>
                  </a:cubicBezTo>
                  <a:cubicBezTo>
                    <a:pt x="7787" y="28046"/>
                    <a:pt x="7452" y="27795"/>
                    <a:pt x="7703" y="27293"/>
                  </a:cubicBezTo>
                  <a:cubicBezTo>
                    <a:pt x="8708" y="25451"/>
                    <a:pt x="7452" y="23442"/>
                    <a:pt x="8122" y="21600"/>
                  </a:cubicBezTo>
                  <a:cubicBezTo>
                    <a:pt x="8205" y="20763"/>
                    <a:pt x="7954" y="19842"/>
                    <a:pt x="7536" y="19172"/>
                  </a:cubicBezTo>
                  <a:cubicBezTo>
                    <a:pt x="7703" y="18000"/>
                    <a:pt x="5610" y="17498"/>
                    <a:pt x="6698" y="16074"/>
                  </a:cubicBezTo>
                  <a:cubicBezTo>
                    <a:pt x="6782" y="14986"/>
                    <a:pt x="6447" y="13898"/>
                    <a:pt x="5610" y="13061"/>
                  </a:cubicBezTo>
                  <a:cubicBezTo>
                    <a:pt x="4522" y="12391"/>
                    <a:pt x="3768" y="11135"/>
                    <a:pt x="3768" y="9795"/>
                  </a:cubicBezTo>
                  <a:cubicBezTo>
                    <a:pt x="3936" y="7284"/>
                    <a:pt x="4187" y="7284"/>
                    <a:pt x="3768" y="6363"/>
                  </a:cubicBezTo>
                  <a:cubicBezTo>
                    <a:pt x="3719" y="6338"/>
                    <a:pt x="3663" y="6328"/>
                    <a:pt x="3604" y="6328"/>
                  </a:cubicBezTo>
                  <a:cubicBezTo>
                    <a:pt x="3461" y="6328"/>
                    <a:pt x="3301" y="6387"/>
                    <a:pt x="3182" y="6447"/>
                  </a:cubicBezTo>
                  <a:cubicBezTo>
                    <a:pt x="3141" y="6447"/>
                    <a:pt x="3112" y="6453"/>
                    <a:pt x="3093" y="6464"/>
                  </a:cubicBezTo>
                  <a:lnTo>
                    <a:pt x="3093" y="6464"/>
                  </a:lnTo>
                  <a:cubicBezTo>
                    <a:pt x="3169" y="6298"/>
                    <a:pt x="3230" y="6134"/>
                    <a:pt x="3182" y="5944"/>
                  </a:cubicBezTo>
                  <a:cubicBezTo>
                    <a:pt x="2429" y="4521"/>
                    <a:pt x="3768" y="3014"/>
                    <a:pt x="3182" y="1507"/>
                  </a:cubicBezTo>
                  <a:cubicBezTo>
                    <a:pt x="3099" y="1340"/>
                    <a:pt x="3099" y="1172"/>
                    <a:pt x="3099" y="1089"/>
                  </a:cubicBezTo>
                  <a:cubicBezTo>
                    <a:pt x="2512" y="0"/>
                    <a:pt x="1340" y="586"/>
                    <a:pt x="503" y="168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3465400" y="2497275"/>
              <a:ext cx="906575" cy="2594500"/>
            </a:xfrm>
            <a:custGeom>
              <a:avLst/>
              <a:gdLst/>
              <a:ahLst/>
              <a:cxnLst/>
              <a:rect l="l" t="t" r="r" b="b"/>
              <a:pathLst>
                <a:path w="36263" h="103780" extrusionOk="0">
                  <a:moveTo>
                    <a:pt x="665" y="0"/>
                  </a:moveTo>
                  <a:cubicBezTo>
                    <a:pt x="231" y="0"/>
                    <a:pt x="0" y="424"/>
                    <a:pt x="96" y="1474"/>
                  </a:cubicBezTo>
                  <a:cubicBezTo>
                    <a:pt x="96" y="2144"/>
                    <a:pt x="263" y="2730"/>
                    <a:pt x="431" y="3400"/>
                  </a:cubicBezTo>
                  <a:cubicBezTo>
                    <a:pt x="431" y="3567"/>
                    <a:pt x="514" y="3818"/>
                    <a:pt x="682" y="4070"/>
                  </a:cubicBezTo>
                  <a:cubicBezTo>
                    <a:pt x="849" y="4488"/>
                    <a:pt x="1017" y="4991"/>
                    <a:pt x="1100" y="5409"/>
                  </a:cubicBezTo>
                  <a:cubicBezTo>
                    <a:pt x="2607" y="10767"/>
                    <a:pt x="3445" y="16376"/>
                    <a:pt x="5370" y="21567"/>
                  </a:cubicBezTo>
                  <a:cubicBezTo>
                    <a:pt x="7714" y="28013"/>
                    <a:pt x="9389" y="34711"/>
                    <a:pt x="11900" y="41074"/>
                  </a:cubicBezTo>
                  <a:cubicBezTo>
                    <a:pt x="13742" y="45929"/>
                    <a:pt x="14496" y="51120"/>
                    <a:pt x="16421" y="55892"/>
                  </a:cubicBezTo>
                  <a:cubicBezTo>
                    <a:pt x="16421" y="56143"/>
                    <a:pt x="16505" y="56394"/>
                    <a:pt x="16589" y="56646"/>
                  </a:cubicBezTo>
                  <a:cubicBezTo>
                    <a:pt x="16840" y="57315"/>
                    <a:pt x="17007" y="57985"/>
                    <a:pt x="17091" y="58739"/>
                  </a:cubicBezTo>
                  <a:cubicBezTo>
                    <a:pt x="17342" y="60245"/>
                    <a:pt x="17844" y="61752"/>
                    <a:pt x="18514" y="63176"/>
                  </a:cubicBezTo>
                  <a:cubicBezTo>
                    <a:pt x="19770" y="66357"/>
                    <a:pt x="20775" y="69706"/>
                    <a:pt x="21444" y="73138"/>
                  </a:cubicBezTo>
                  <a:cubicBezTo>
                    <a:pt x="21528" y="73724"/>
                    <a:pt x="21696" y="74227"/>
                    <a:pt x="22030" y="74813"/>
                  </a:cubicBezTo>
                  <a:cubicBezTo>
                    <a:pt x="22533" y="75901"/>
                    <a:pt x="22533" y="77157"/>
                    <a:pt x="22951" y="78245"/>
                  </a:cubicBezTo>
                  <a:cubicBezTo>
                    <a:pt x="25044" y="82766"/>
                    <a:pt x="26049" y="87622"/>
                    <a:pt x="27974" y="92226"/>
                  </a:cubicBezTo>
                  <a:cubicBezTo>
                    <a:pt x="28142" y="92561"/>
                    <a:pt x="28309" y="92812"/>
                    <a:pt x="28477" y="93147"/>
                  </a:cubicBezTo>
                  <a:cubicBezTo>
                    <a:pt x="28561" y="93315"/>
                    <a:pt x="28728" y="93482"/>
                    <a:pt x="28812" y="93733"/>
                  </a:cubicBezTo>
                  <a:cubicBezTo>
                    <a:pt x="29147" y="94403"/>
                    <a:pt x="29314" y="95073"/>
                    <a:pt x="29565" y="95826"/>
                  </a:cubicBezTo>
                  <a:cubicBezTo>
                    <a:pt x="29565" y="95994"/>
                    <a:pt x="29649" y="96245"/>
                    <a:pt x="29733" y="96412"/>
                  </a:cubicBezTo>
                  <a:cubicBezTo>
                    <a:pt x="29984" y="97249"/>
                    <a:pt x="30151" y="98170"/>
                    <a:pt x="30402" y="99008"/>
                  </a:cubicBezTo>
                  <a:cubicBezTo>
                    <a:pt x="31072" y="100682"/>
                    <a:pt x="30486" y="102775"/>
                    <a:pt x="32495" y="103780"/>
                  </a:cubicBezTo>
                  <a:cubicBezTo>
                    <a:pt x="33249" y="102859"/>
                    <a:pt x="34170" y="102105"/>
                    <a:pt x="35174" y="101435"/>
                  </a:cubicBezTo>
                  <a:cubicBezTo>
                    <a:pt x="35342" y="101268"/>
                    <a:pt x="35426" y="101101"/>
                    <a:pt x="35509" y="100849"/>
                  </a:cubicBezTo>
                  <a:cubicBezTo>
                    <a:pt x="35593" y="100515"/>
                    <a:pt x="35760" y="100180"/>
                    <a:pt x="35760" y="99845"/>
                  </a:cubicBezTo>
                  <a:cubicBezTo>
                    <a:pt x="36263" y="96580"/>
                    <a:pt x="35509" y="93231"/>
                    <a:pt x="34756" y="90301"/>
                  </a:cubicBezTo>
                  <a:cubicBezTo>
                    <a:pt x="34086" y="87705"/>
                    <a:pt x="34253" y="85026"/>
                    <a:pt x="33165" y="82515"/>
                  </a:cubicBezTo>
                  <a:cubicBezTo>
                    <a:pt x="33165" y="82180"/>
                    <a:pt x="33081" y="81845"/>
                    <a:pt x="32914" y="81594"/>
                  </a:cubicBezTo>
                  <a:cubicBezTo>
                    <a:pt x="32830" y="81343"/>
                    <a:pt x="32663" y="81175"/>
                    <a:pt x="32495" y="81008"/>
                  </a:cubicBezTo>
                  <a:cubicBezTo>
                    <a:pt x="31909" y="80589"/>
                    <a:pt x="31826" y="79752"/>
                    <a:pt x="32244" y="79166"/>
                  </a:cubicBezTo>
                  <a:cubicBezTo>
                    <a:pt x="32328" y="78915"/>
                    <a:pt x="32328" y="78664"/>
                    <a:pt x="32328" y="78496"/>
                  </a:cubicBezTo>
                  <a:cubicBezTo>
                    <a:pt x="31993" y="77241"/>
                    <a:pt x="30319" y="76487"/>
                    <a:pt x="30988" y="74980"/>
                  </a:cubicBezTo>
                  <a:cubicBezTo>
                    <a:pt x="31407" y="74059"/>
                    <a:pt x="30988" y="73557"/>
                    <a:pt x="30402" y="72887"/>
                  </a:cubicBezTo>
                  <a:cubicBezTo>
                    <a:pt x="28812" y="71548"/>
                    <a:pt x="28477" y="69287"/>
                    <a:pt x="29565" y="67529"/>
                  </a:cubicBezTo>
                  <a:lnTo>
                    <a:pt x="29481" y="67027"/>
                  </a:lnTo>
                  <a:cubicBezTo>
                    <a:pt x="28477" y="66524"/>
                    <a:pt x="27891" y="65520"/>
                    <a:pt x="27807" y="64431"/>
                  </a:cubicBezTo>
                  <a:cubicBezTo>
                    <a:pt x="27640" y="62338"/>
                    <a:pt x="26551" y="60497"/>
                    <a:pt x="26551" y="58404"/>
                  </a:cubicBezTo>
                  <a:cubicBezTo>
                    <a:pt x="26551" y="58236"/>
                    <a:pt x="26551" y="58069"/>
                    <a:pt x="26468" y="57985"/>
                  </a:cubicBezTo>
                  <a:cubicBezTo>
                    <a:pt x="25798" y="57566"/>
                    <a:pt x="25379" y="56729"/>
                    <a:pt x="25547" y="55892"/>
                  </a:cubicBezTo>
                  <a:cubicBezTo>
                    <a:pt x="24291" y="54804"/>
                    <a:pt x="23705" y="53129"/>
                    <a:pt x="23956" y="51455"/>
                  </a:cubicBezTo>
                  <a:cubicBezTo>
                    <a:pt x="23956" y="51036"/>
                    <a:pt x="23788" y="50618"/>
                    <a:pt x="23537" y="50367"/>
                  </a:cubicBezTo>
                  <a:cubicBezTo>
                    <a:pt x="22951" y="48692"/>
                    <a:pt x="21528" y="47269"/>
                    <a:pt x="21528" y="45343"/>
                  </a:cubicBezTo>
                  <a:cubicBezTo>
                    <a:pt x="21026" y="44925"/>
                    <a:pt x="21193" y="44255"/>
                    <a:pt x="20775" y="43836"/>
                  </a:cubicBezTo>
                  <a:cubicBezTo>
                    <a:pt x="19100" y="41743"/>
                    <a:pt x="18012" y="39232"/>
                    <a:pt x="17593" y="36553"/>
                  </a:cubicBezTo>
                  <a:cubicBezTo>
                    <a:pt x="17544" y="36357"/>
                    <a:pt x="17380" y="36275"/>
                    <a:pt x="17186" y="36275"/>
                  </a:cubicBezTo>
                  <a:cubicBezTo>
                    <a:pt x="17048" y="36275"/>
                    <a:pt x="16895" y="36316"/>
                    <a:pt x="16756" y="36385"/>
                  </a:cubicBezTo>
                  <a:cubicBezTo>
                    <a:pt x="16672" y="36427"/>
                    <a:pt x="16589" y="36448"/>
                    <a:pt x="16526" y="36448"/>
                  </a:cubicBezTo>
                  <a:cubicBezTo>
                    <a:pt x="16463" y="36448"/>
                    <a:pt x="16421" y="36427"/>
                    <a:pt x="16421" y="36385"/>
                  </a:cubicBezTo>
                  <a:cubicBezTo>
                    <a:pt x="16413" y="36370"/>
                    <a:pt x="16406" y="36355"/>
                    <a:pt x="16399" y="36343"/>
                  </a:cubicBezTo>
                  <a:lnTo>
                    <a:pt x="16399" y="36343"/>
                  </a:lnTo>
                  <a:cubicBezTo>
                    <a:pt x="16427" y="36342"/>
                    <a:pt x="16462" y="36330"/>
                    <a:pt x="16505" y="36302"/>
                  </a:cubicBezTo>
                  <a:cubicBezTo>
                    <a:pt x="16589" y="36051"/>
                    <a:pt x="16505" y="35716"/>
                    <a:pt x="16421" y="35548"/>
                  </a:cubicBezTo>
                  <a:cubicBezTo>
                    <a:pt x="14998" y="34292"/>
                    <a:pt x="15751" y="32618"/>
                    <a:pt x="15500" y="31195"/>
                  </a:cubicBezTo>
                  <a:cubicBezTo>
                    <a:pt x="14328" y="28767"/>
                    <a:pt x="13240" y="26339"/>
                    <a:pt x="12486" y="23827"/>
                  </a:cubicBezTo>
                  <a:cubicBezTo>
                    <a:pt x="10310" y="18386"/>
                    <a:pt x="8133" y="13028"/>
                    <a:pt x="5873" y="7670"/>
                  </a:cubicBezTo>
                  <a:cubicBezTo>
                    <a:pt x="5538" y="7084"/>
                    <a:pt x="6124" y="6665"/>
                    <a:pt x="6124" y="6079"/>
                  </a:cubicBezTo>
                  <a:cubicBezTo>
                    <a:pt x="6124" y="5660"/>
                    <a:pt x="5873" y="5242"/>
                    <a:pt x="5454" y="5074"/>
                  </a:cubicBezTo>
                  <a:cubicBezTo>
                    <a:pt x="5286" y="5074"/>
                    <a:pt x="5119" y="4907"/>
                    <a:pt x="5035" y="4739"/>
                  </a:cubicBezTo>
                  <a:cubicBezTo>
                    <a:pt x="4952" y="4405"/>
                    <a:pt x="4868" y="4153"/>
                    <a:pt x="4700" y="3986"/>
                  </a:cubicBezTo>
                  <a:cubicBezTo>
                    <a:pt x="4533" y="3818"/>
                    <a:pt x="4449" y="3651"/>
                    <a:pt x="4282" y="3484"/>
                  </a:cubicBezTo>
                  <a:cubicBezTo>
                    <a:pt x="4114" y="3400"/>
                    <a:pt x="4031" y="3232"/>
                    <a:pt x="3863" y="3065"/>
                  </a:cubicBezTo>
                  <a:cubicBezTo>
                    <a:pt x="3612" y="2814"/>
                    <a:pt x="3361" y="2479"/>
                    <a:pt x="3110" y="2228"/>
                  </a:cubicBezTo>
                  <a:cubicBezTo>
                    <a:pt x="2775" y="1642"/>
                    <a:pt x="2356" y="1139"/>
                    <a:pt x="1938" y="637"/>
                  </a:cubicBezTo>
                  <a:cubicBezTo>
                    <a:pt x="1434" y="241"/>
                    <a:pt x="992" y="0"/>
                    <a:pt x="665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538500" y="1516925"/>
              <a:ext cx="602800" cy="3362700"/>
            </a:xfrm>
            <a:custGeom>
              <a:avLst/>
              <a:gdLst/>
              <a:ahLst/>
              <a:cxnLst/>
              <a:rect l="l" t="t" r="r" b="b"/>
              <a:pathLst>
                <a:path w="24112" h="134508" extrusionOk="0">
                  <a:moveTo>
                    <a:pt x="17597" y="112888"/>
                  </a:moveTo>
                  <a:cubicBezTo>
                    <a:pt x="17654" y="112888"/>
                    <a:pt x="17635" y="112947"/>
                    <a:pt x="17581" y="113106"/>
                  </a:cubicBezTo>
                  <a:cubicBezTo>
                    <a:pt x="17498" y="113022"/>
                    <a:pt x="17498" y="113022"/>
                    <a:pt x="17414" y="112938"/>
                  </a:cubicBezTo>
                  <a:cubicBezTo>
                    <a:pt x="17506" y="112908"/>
                    <a:pt x="17564" y="112888"/>
                    <a:pt x="17597" y="112888"/>
                  </a:cubicBezTo>
                  <a:close/>
                  <a:moveTo>
                    <a:pt x="2428" y="1"/>
                  </a:moveTo>
                  <a:cubicBezTo>
                    <a:pt x="2261" y="84"/>
                    <a:pt x="2093" y="252"/>
                    <a:pt x="2010" y="419"/>
                  </a:cubicBezTo>
                  <a:cubicBezTo>
                    <a:pt x="2093" y="1508"/>
                    <a:pt x="1256" y="1926"/>
                    <a:pt x="754" y="2596"/>
                  </a:cubicBezTo>
                  <a:cubicBezTo>
                    <a:pt x="503" y="5191"/>
                    <a:pt x="1089" y="7787"/>
                    <a:pt x="2345" y="10047"/>
                  </a:cubicBezTo>
                  <a:cubicBezTo>
                    <a:pt x="3098" y="11135"/>
                    <a:pt x="1675" y="11973"/>
                    <a:pt x="2093" y="13061"/>
                  </a:cubicBezTo>
                  <a:cubicBezTo>
                    <a:pt x="2177" y="13228"/>
                    <a:pt x="2261" y="13479"/>
                    <a:pt x="2428" y="13647"/>
                  </a:cubicBezTo>
                  <a:cubicBezTo>
                    <a:pt x="3182" y="14317"/>
                    <a:pt x="3768" y="15321"/>
                    <a:pt x="4856" y="15656"/>
                  </a:cubicBezTo>
                  <a:cubicBezTo>
                    <a:pt x="4874" y="15584"/>
                    <a:pt x="4888" y="15559"/>
                    <a:pt x="4894" y="15559"/>
                  </a:cubicBezTo>
                  <a:cubicBezTo>
                    <a:pt x="4909" y="15559"/>
                    <a:pt x="4876" y="15715"/>
                    <a:pt x="4730" y="15715"/>
                  </a:cubicBezTo>
                  <a:cubicBezTo>
                    <a:pt x="4661" y="15715"/>
                    <a:pt x="4565" y="15679"/>
                    <a:pt x="4438" y="15572"/>
                  </a:cubicBezTo>
                  <a:cubicBezTo>
                    <a:pt x="4080" y="15572"/>
                    <a:pt x="3509" y="15382"/>
                    <a:pt x="3028" y="15382"/>
                  </a:cubicBezTo>
                  <a:cubicBezTo>
                    <a:pt x="2607" y="15382"/>
                    <a:pt x="2255" y="15528"/>
                    <a:pt x="2177" y="16075"/>
                  </a:cubicBezTo>
                  <a:cubicBezTo>
                    <a:pt x="2010" y="17247"/>
                    <a:pt x="0" y="18670"/>
                    <a:pt x="2177" y="19926"/>
                  </a:cubicBezTo>
                  <a:cubicBezTo>
                    <a:pt x="2198" y="19936"/>
                    <a:pt x="2219" y="19940"/>
                    <a:pt x="2242" y="19940"/>
                  </a:cubicBezTo>
                  <a:cubicBezTo>
                    <a:pt x="2320" y="19940"/>
                    <a:pt x="2407" y="19893"/>
                    <a:pt x="2484" y="19893"/>
                  </a:cubicBezTo>
                  <a:cubicBezTo>
                    <a:pt x="2568" y="19893"/>
                    <a:pt x="2641" y="19948"/>
                    <a:pt x="2679" y="20177"/>
                  </a:cubicBezTo>
                  <a:cubicBezTo>
                    <a:pt x="2763" y="20679"/>
                    <a:pt x="3600" y="21014"/>
                    <a:pt x="3098" y="21684"/>
                  </a:cubicBezTo>
                  <a:cubicBezTo>
                    <a:pt x="3014" y="21851"/>
                    <a:pt x="2931" y="22019"/>
                    <a:pt x="2847" y="22186"/>
                  </a:cubicBezTo>
                  <a:cubicBezTo>
                    <a:pt x="1926" y="23526"/>
                    <a:pt x="2177" y="25368"/>
                    <a:pt x="3433" y="26372"/>
                  </a:cubicBezTo>
                  <a:cubicBezTo>
                    <a:pt x="4103" y="27628"/>
                    <a:pt x="3265" y="28633"/>
                    <a:pt x="3098" y="29721"/>
                  </a:cubicBezTo>
                  <a:cubicBezTo>
                    <a:pt x="3014" y="29972"/>
                    <a:pt x="3349" y="30140"/>
                    <a:pt x="3265" y="30307"/>
                  </a:cubicBezTo>
                  <a:cubicBezTo>
                    <a:pt x="3247" y="30317"/>
                    <a:pt x="3229" y="30321"/>
                    <a:pt x="3212" y="30321"/>
                  </a:cubicBezTo>
                  <a:cubicBezTo>
                    <a:pt x="3094" y="30321"/>
                    <a:pt x="3010" y="30126"/>
                    <a:pt x="2842" y="30126"/>
                  </a:cubicBezTo>
                  <a:cubicBezTo>
                    <a:pt x="2818" y="30126"/>
                    <a:pt x="2791" y="30130"/>
                    <a:pt x="2763" y="30140"/>
                  </a:cubicBezTo>
                  <a:cubicBezTo>
                    <a:pt x="2093" y="30307"/>
                    <a:pt x="1591" y="30558"/>
                    <a:pt x="1591" y="31395"/>
                  </a:cubicBezTo>
                  <a:lnTo>
                    <a:pt x="1591" y="33154"/>
                  </a:lnTo>
                  <a:cubicBezTo>
                    <a:pt x="1842" y="33321"/>
                    <a:pt x="1842" y="33823"/>
                    <a:pt x="1591" y="34074"/>
                  </a:cubicBezTo>
                  <a:cubicBezTo>
                    <a:pt x="1507" y="34577"/>
                    <a:pt x="1507" y="34995"/>
                    <a:pt x="1675" y="35498"/>
                  </a:cubicBezTo>
                  <a:cubicBezTo>
                    <a:pt x="1675" y="35581"/>
                    <a:pt x="1675" y="35665"/>
                    <a:pt x="1675" y="35749"/>
                  </a:cubicBezTo>
                  <a:cubicBezTo>
                    <a:pt x="2428" y="37842"/>
                    <a:pt x="1424" y="40353"/>
                    <a:pt x="3768" y="41693"/>
                  </a:cubicBezTo>
                  <a:cubicBezTo>
                    <a:pt x="2428" y="42614"/>
                    <a:pt x="1842" y="43702"/>
                    <a:pt x="2931" y="45125"/>
                  </a:cubicBezTo>
                  <a:cubicBezTo>
                    <a:pt x="3349" y="45879"/>
                    <a:pt x="3433" y="46716"/>
                    <a:pt x="3098" y="47470"/>
                  </a:cubicBezTo>
                  <a:cubicBezTo>
                    <a:pt x="3098" y="47721"/>
                    <a:pt x="3182" y="47888"/>
                    <a:pt x="3349" y="48139"/>
                  </a:cubicBezTo>
                  <a:cubicBezTo>
                    <a:pt x="3768" y="48725"/>
                    <a:pt x="5107" y="47972"/>
                    <a:pt x="5107" y="49060"/>
                  </a:cubicBezTo>
                  <a:cubicBezTo>
                    <a:pt x="5107" y="50567"/>
                    <a:pt x="5693" y="52158"/>
                    <a:pt x="4689" y="53581"/>
                  </a:cubicBezTo>
                  <a:cubicBezTo>
                    <a:pt x="4689" y="53832"/>
                    <a:pt x="4772" y="54083"/>
                    <a:pt x="4940" y="54251"/>
                  </a:cubicBezTo>
                  <a:cubicBezTo>
                    <a:pt x="5442" y="54669"/>
                    <a:pt x="6196" y="54921"/>
                    <a:pt x="6865" y="54921"/>
                  </a:cubicBezTo>
                  <a:cubicBezTo>
                    <a:pt x="8289" y="55004"/>
                    <a:pt x="8456" y="56009"/>
                    <a:pt x="8205" y="57014"/>
                  </a:cubicBezTo>
                  <a:cubicBezTo>
                    <a:pt x="7786" y="58269"/>
                    <a:pt x="7870" y="59609"/>
                    <a:pt x="8289" y="60865"/>
                  </a:cubicBezTo>
                  <a:cubicBezTo>
                    <a:pt x="8456" y="61367"/>
                    <a:pt x="8707" y="61786"/>
                    <a:pt x="8372" y="62288"/>
                  </a:cubicBezTo>
                  <a:cubicBezTo>
                    <a:pt x="7200" y="63962"/>
                    <a:pt x="7954" y="65134"/>
                    <a:pt x="9461" y="66139"/>
                  </a:cubicBezTo>
                  <a:cubicBezTo>
                    <a:pt x="9879" y="67562"/>
                    <a:pt x="8707" y="68986"/>
                    <a:pt x="9461" y="70325"/>
                  </a:cubicBezTo>
                  <a:cubicBezTo>
                    <a:pt x="9544" y="70576"/>
                    <a:pt x="9712" y="70744"/>
                    <a:pt x="9796" y="70911"/>
                  </a:cubicBezTo>
                  <a:cubicBezTo>
                    <a:pt x="10382" y="72920"/>
                    <a:pt x="10800" y="74930"/>
                    <a:pt x="11051" y="77023"/>
                  </a:cubicBezTo>
                  <a:cubicBezTo>
                    <a:pt x="11637" y="80539"/>
                    <a:pt x="11637" y="80539"/>
                    <a:pt x="8456" y="81711"/>
                  </a:cubicBezTo>
                  <a:cubicBezTo>
                    <a:pt x="8289" y="81878"/>
                    <a:pt x="8205" y="82046"/>
                    <a:pt x="8205" y="82297"/>
                  </a:cubicBezTo>
                  <a:cubicBezTo>
                    <a:pt x="8289" y="82632"/>
                    <a:pt x="8540" y="82967"/>
                    <a:pt x="8456" y="83385"/>
                  </a:cubicBezTo>
                  <a:cubicBezTo>
                    <a:pt x="8121" y="84474"/>
                    <a:pt x="7619" y="85562"/>
                    <a:pt x="9461" y="85646"/>
                  </a:cubicBezTo>
                  <a:cubicBezTo>
                    <a:pt x="9963" y="85646"/>
                    <a:pt x="10214" y="86064"/>
                    <a:pt x="10549" y="86567"/>
                  </a:cubicBezTo>
                  <a:cubicBezTo>
                    <a:pt x="10800" y="87153"/>
                    <a:pt x="11386" y="87571"/>
                    <a:pt x="10716" y="88325"/>
                  </a:cubicBezTo>
                  <a:cubicBezTo>
                    <a:pt x="10214" y="88743"/>
                    <a:pt x="10549" y="89413"/>
                    <a:pt x="10968" y="89915"/>
                  </a:cubicBezTo>
                  <a:cubicBezTo>
                    <a:pt x="11051" y="89999"/>
                    <a:pt x="11219" y="90167"/>
                    <a:pt x="11470" y="90250"/>
                  </a:cubicBezTo>
                  <a:cubicBezTo>
                    <a:pt x="11554" y="91506"/>
                    <a:pt x="12056" y="92846"/>
                    <a:pt x="11554" y="94185"/>
                  </a:cubicBezTo>
                  <a:cubicBezTo>
                    <a:pt x="11386" y="94269"/>
                    <a:pt x="11219" y="94353"/>
                    <a:pt x="11051" y="94520"/>
                  </a:cubicBezTo>
                  <a:cubicBezTo>
                    <a:pt x="10884" y="94604"/>
                    <a:pt x="10716" y="94855"/>
                    <a:pt x="10633" y="95022"/>
                  </a:cubicBezTo>
                  <a:cubicBezTo>
                    <a:pt x="10549" y="95273"/>
                    <a:pt x="10549" y="95441"/>
                    <a:pt x="10633" y="95692"/>
                  </a:cubicBezTo>
                  <a:cubicBezTo>
                    <a:pt x="10968" y="96780"/>
                    <a:pt x="12809" y="96027"/>
                    <a:pt x="12809" y="97283"/>
                  </a:cubicBezTo>
                  <a:cubicBezTo>
                    <a:pt x="12809" y="98790"/>
                    <a:pt x="13814" y="100715"/>
                    <a:pt x="11721" y="101720"/>
                  </a:cubicBezTo>
                  <a:cubicBezTo>
                    <a:pt x="11135" y="102138"/>
                    <a:pt x="10800" y="102725"/>
                    <a:pt x="10800" y="103394"/>
                  </a:cubicBezTo>
                  <a:cubicBezTo>
                    <a:pt x="10633" y="103645"/>
                    <a:pt x="10633" y="103897"/>
                    <a:pt x="10800" y="104064"/>
                  </a:cubicBezTo>
                  <a:cubicBezTo>
                    <a:pt x="11035" y="104252"/>
                    <a:pt x="11323" y="104361"/>
                    <a:pt x="11605" y="104361"/>
                  </a:cubicBezTo>
                  <a:cubicBezTo>
                    <a:pt x="11824" y="104361"/>
                    <a:pt x="12040" y="104295"/>
                    <a:pt x="12223" y="104148"/>
                  </a:cubicBezTo>
                  <a:cubicBezTo>
                    <a:pt x="12391" y="104064"/>
                    <a:pt x="12558" y="103980"/>
                    <a:pt x="12726" y="103897"/>
                  </a:cubicBezTo>
                  <a:cubicBezTo>
                    <a:pt x="12977" y="103729"/>
                    <a:pt x="13228" y="103645"/>
                    <a:pt x="13479" y="103645"/>
                  </a:cubicBezTo>
                  <a:cubicBezTo>
                    <a:pt x="13730" y="103980"/>
                    <a:pt x="13898" y="104315"/>
                    <a:pt x="13982" y="104650"/>
                  </a:cubicBezTo>
                  <a:cubicBezTo>
                    <a:pt x="14149" y="105906"/>
                    <a:pt x="14484" y="107078"/>
                    <a:pt x="14819" y="108250"/>
                  </a:cubicBezTo>
                  <a:cubicBezTo>
                    <a:pt x="15154" y="109087"/>
                    <a:pt x="14735" y="109422"/>
                    <a:pt x="14233" y="109924"/>
                  </a:cubicBezTo>
                  <a:lnTo>
                    <a:pt x="14149" y="110176"/>
                  </a:lnTo>
                  <a:lnTo>
                    <a:pt x="14149" y="110510"/>
                  </a:lnTo>
                  <a:cubicBezTo>
                    <a:pt x="15123" y="111260"/>
                    <a:pt x="15359" y="113015"/>
                    <a:pt x="16839" y="113015"/>
                  </a:cubicBezTo>
                  <a:cubicBezTo>
                    <a:pt x="17013" y="113015"/>
                    <a:pt x="17203" y="112991"/>
                    <a:pt x="17414" y="112938"/>
                  </a:cubicBezTo>
                  <a:lnTo>
                    <a:pt x="17414" y="112938"/>
                  </a:lnTo>
                  <a:cubicBezTo>
                    <a:pt x="16158" y="113441"/>
                    <a:pt x="14819" y="113859"/>
                    <a:pt x="14065" y="115199"/>
                  </a:cubicBezTo>
                  <a:cubicBezTo>
                    <a:pt x="13982" y="115366"/>
                    <a:pt x="13814" y="115617"/>
                    <a:pt x="13730" y="115785"/>
                  </a:cubicBezTo>
                  <a:cubicBezTo>
                    <a:pt x="13679" y="116657"/>
                    <a:pt x="13974" y="116900"/>
                    <a:pt x="14402" y="116900"/>
                  </a:cubicBezTo>
                  <a:cubicBezTo>
                    <a:pt x="14673" y="116900"/>
                    <a:pt x="14997" y="116803"/>
                    <a:pt x="15321" y="116706"/>
                  </a:cubicBezTo>
                  <a:cubicBezTo>
                    <a:pt x="15448" y="116642"/>
                    <a:pt x="15720" y="116482"/>
                    <a:pt x="15807" y="116482"/>
                  </a:cubicBezTo>
                  <a:cubicBezTo>
                    <a:pt x="15835" y="116482"/>
                    <a:pt x="15844" y="116498"/>
                    <a:pt x="15823" y="116538"/>
                  </a:cubicBezTo>
                  <a:cubicBezTo>
                    <a:pt x="14986" y="117794"/>
                    <a:pt x="16912" y="118296"/>
                    <a:pt x="16661" y="119301"/>
                  </a:cubicBezTo>
                  <a:cubicBezTo>
                    <a:pt x="16577" y="119552"/>
                    <a:pt x="16577" y="119803"/>
                    <a:pt x="16661" y="119971"/>
                  </a:cubicBezTo>
                  <a:cubicBezTo>
                    <a:pt x="16661" y="120306"/>
                    <a:pt x="16744" y="120640"/>
                    <a:pt x="16828" y="120975"/>
                  </a:cubicBezTo>
                  <a:cubicBezTo>
                    <a:pt x="15991" y="123152"/>
                    <a:pt x="15321" y="125245"/>
                    <a:pt x="17414" y="127087"/>
                  </a:cubicBezTo>
                  <a:cubicBezTo>
                    <a:pt x="19172" y="128761"/>
                    <a:pt x="20428" y="130771"/>
                    <a:pt x="21014" y="133115"/>
                  </a:cubicBezTo>
                  <a:cubicBezTo>
                    <a:pt x="21255" y="133898"/>
                    <a:pt x="21756" y="134507"/>
                    <a:pt x="22485" y="134507"/>
                  </a:cubicBezTo>
                  <a:cubicBezTo>
                    <a:pt x="22770" y="134507"/>
                    <a:pt x="23089" y="134415"/>
                    <a:pt x="23442" y="134203"/>
                  </a:cubicBezTo>
                  <a:cubicBezTo>
                    <a:pt x="24112" y="132780"/>
                    <a:pt x="22940" y="131440"/>
                    <a:pt x="22856" y="130017"/>
                  </a:cubicBezTo>
                  <a:cubicBezTo>
                    <a:pt x="22856" y="129850"/>
                    <a:pt x="22772" y="129598"/>
                    <a:pt x="22688" y="129347"/>
                  </a:cubicBezTo>
                  <a:cubicBezTo>
                    <a:pt x="22521" y="128594"/>
                    <a:pt x="22437" y="127840"/>
                    <a:pt x="22521" y="127171"/>
                  </a:cubicBezTo>
                  <a:cubicBezTo>
                    <a:pt x="22019" y="124073"/>
                    <a:pt x="21349" y="121143"/>
                    <a:pt x="21014" y="118045"/>
                  </a:cubicBezTo>
                  <a:cubicBezTo>
                    <a:pt x="20177" y="114194"/>
                    <a:pt x="20093" y="110176"/>
                    <a:pt x="19340" y="106241"/>
                  </a:cubicBezTo>
                  <a:cubicBezTo>
                    <a:pt x="19005" y="104901"/>
                    <a:pt x="18754" y="103478"/>
                    <a:pt x="18419" y="102055"/>
                  </a:cubicBezTo>
                  <a:cubicBezTo>
                    <a:pt x="18419" y="101804"/>
                    <a:pt x="18335" y="101552"/>
                    <a:pt x="18251" y="101301"/>
                  </a:cubicBezTo>
                  <a:cubicBezTo>
                    <a:pt x="16995" y="97032"/>
                    <a:pt x="16661" y="92594"/>
                    <a:pt x="15488" y="88325"/>
                  </a:cubicBezTo>
                  <a:cubicBezTo>
                    <a:pt x="14735" y="82632"/>
                    <a:pt x="13814" y="76939"/>
                    <a:pt x="13396" y="71162"/>
                  </a:cubicBezTo>
                  <a:cubicBezTo>
                    <a:pt x="12726" y="66307"/>
                    <a:pt x="12140" y="61367"/>
                    <a:pt x="11470" y="56511"/>
                  </a:cubicBezTo>
                  <a:cubicBezTo>
                    <a:pt x="11386" y="54083"/>
                    <a:pt x="11051" y="51739"/>
                    <a:pt x="10884" y="49311"/>
                  </a:cubicBezTo>
                  <a:cubicBezTo>
                    <a:pt x="10549" y="48223"/>
                    <a:pt x="10382" y="46967"/>
                    <a:pt x="10465" y="45795"/>
                  </a:cubicBezTo>
                  <a:lnTo>
                    <a:pt x="10465" y="44623"/>
                  </a:lnTo>
                  <a:cubicBezTo>
                    <a:pt x="10047" y="41191"/>
                    <a:pt x="9796" y="37674"/>
                    <a:pt x="9461" y="34158"/>
                  </a:cubicBezTo>
                  <a:cubicBezTo>
                    <a:pt x="9461" y="33907"/>
                    <a:pt x="9461" y="33656"/>
                    <a:pt x="9461" y="33405"/>
                  </a:cubicBezTo>
                  <a:cubicBezTo>
                    <a:pt x="9461" y="33154"/>
                    <a:pt x="9377" y="32902"/>
                    <a:pt x="9377" y="32651"/>
                  </a:cubicBezTo>
                  <a:cubicBezTo>
                    <a:pt x="9293" y="32400"/>
                    <a:pt x="9293" y="32149"/>
                    <a:pt x="9210" y="31898"/>
                  </a:cubicBezTo>
                  <a:cubicBezTo>
                    <a:pt x="8958" y="30475"/>
                    <a:pt x="8875" y="29135"/>
                    <a:pt x="9042" y="27712"/>
                  </a:cubicBezTo>
                  <a:cubicBezTo>
                    <a:pt x="9042" y="27461"/>
                    <a:pt x="9042" y="27209"/>
                    <a:pt x="9042" y="26958"/>
                  </a:cubicBezTo>
                  <a:cubicBezTo>
                    <a:pt x="8707" y="25451"/>
                    <a:pt x="8540" y="24028"/>
                    <a:pt x="8456" y="22521"/>
                  </a:cubicBezTo>
                  <a:cubicBezTo>
                    <a:pt x="8037" y="18838"/>
                    <a:pt x="7284" y="15070"/>
                    <a:pt x="6949" y="11386"/>
                  </a:cubicBezTo>
                  <a:cubicBezTo>
                    <a:pt x="6949" y="11052"/>
                    <a:pt x="6865" y="10800"/>
                    <a:pt x="6782" y="10633"/>
                  </a:cubicBezTo>
                  <a:cubicBezTo>
                    <a:pt x="6279" y="9126"/>
                    <a:pt x="5861" y="7619"/>
                    <a:pt x="5693" y="6112"/>
                  </a:cubicBezTo>
                  <a:cubicBezTo>
                    <a:pt x="5693" y="5861"/>
                    <a:pt x="5610" y="5694"/>
                    <a:pt x="5526" y="5442"/>
                  </a:cubicBezTo>
                  <a:cubicBezTo>
                    <a:pt x="5275" y="4773"/>
                    <a:pt x="5275" y="3935"/>
                    <a:pt x="5442" y="3266"/>
                  </a:cubicBezTo>
                  <a:cubicBezTo>
                    <a:pt x="5526" y="3015"/>
                    <a:pt x="5526" y="2847"/>
                    <a:pt x="5442" y="2596"/>
                  </a:cubicBezTo>
                  <a:cubicBezTo>
                    <a:pt x="5275" y="2261"/>
                    <a:pt x="5024" y="1842"/>
                    <a:pt x="4772" y="1591"/>
                  </a:cubicBezTo>
                  <a:lnTo>
                    <a:pt x="4521" y="1340"/>
                  </a:lnTo>
                  <a:cubicBezTo>
                    <a:pt x="4354" y="1173"/>
                    <a:pt x="4186" y="1089"/>
                    <a:pt x="4103" y="922"/>
                  </a:cubicBezTo>
                  <a:cubicBezTo>
                    <a:pt x="4019" y="838"/>
                    <a:pt x="3935" y="754"/>
                    <a:pt x="3851" y="670"/>
                  </a:cubicBezTo>
                  <a:cubicBezTo>
                    <a:pt x="3684" y="587"/>
                    <a:pt x="3517" y="419"/>
                    <a:pt x="3349" y="336"/>
                  </a:cubicBezTo>
                  <a:cubicBezTo>
                    <a:pt x="3098" y="84"/>
                    <a:pt x="2763" y="1"/>
                    <a:pt x="2428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3482425" y="2366675"/>
              <a:ext cx="2451550" cy="1511850"/>
            </a:xfrm>
            <a:custGeom>
              <a:avLst/>
              <a:gdLst/>
              <a:ahLst/>
              <a:cxnLst/>
              <a:rect l="l" t="t" r="r" b="b"/>
              <a:pathLst>
                <a:path w="98062" h="60474" extrusionOk="0">
                  <a:moveTo>
                    <a:pt x="75833" y="45367"/>
                  </a:moveTo>
                  <a:cubicBezTo>
                    <a:pt x="75949" y="45367"/>
                    <a:pt x="75932" y="45485"/>
                    <a:pt x="75935" y="45597"/>
                  </a:cubicBezTo>
                  <a:lnTo>
                    <a:pt x="75935" y="45597"/>
                  </a:lnTo>
                  <a:cubicBezTo>
                    <a:pt x="75873" y="45525"/>
                    <a:pt x="75816" y="45451"/>
                    <a:pt x="75767" y="45377"/>
                  </a:cubicBezTo>
                  <a:cubicBezTo>
                    <a:pt x="75793" y="45370"/>
                    <a:pt x="75815" y="45367"/>
                    <a:pt x="75833" y="45367"/>
                  </a:cubicBezTo>
                  <a:close/>
                  <a:moveTo>
                    <a:pt x="503" y="1"/>
                  </a:moveTo>
                  <a:cubicBezTo>
                    <a:pt x="252" y="84"/>
                    <a:pt x="85" y="252"/>
                    <a:pt x="1" y="503"/>
                  </a:cubicBezTo>
                  <a:cubicBezTo>
                    <a:pt x="1" y="754"/>
                    <a:pt x="1" y="1005"/>
                    <a:pt x="168" y="1173"/>
                  </a:cubicBezTo>
                  <a:cubicBezTo>
                    <a:pt x="252" y="1424"/>
                    <a:pt x="419" y="1591"/>
                    <a:pt x="587" y="1759"/>
                  </a:cubicBezTo>
                  <a:cubicBezTo>
                    <a:pt x="1257" y="2345"/>
                    <a:pt x="1592" y="3266"/>
                    <a:pt x="2596" y="3433"/>
                  </a:cubicBezTo>
                  <a:cubicBezTo>
                    <a:pt x="2750" y="3399"/>
                    <a:pt x="2907" y="3382"/>
                    <a:pt x="3065" y="3382"/>
                  </a:cubicBezTo>
                  <a:cubicBezTo>
                    <a:pt x="3678" y="3382"/>
                    <a:pt x="4289" y="3637"/>
                    <a:pt x="4689" y="4103"/>
                  </a:cubicBezTo>
                  <a:cubicBezTo>
                    <a:pt x="5610" y="4522"/>
                    <a:pt x="6531" y="4773"/>
                    <a:pt x="7536" y="4940"/>
                  </a:cubicBezTo>
                  <a:cubicBezTo>
                    <a:pt x="8122" y="5359"/>
                    <a:pt x="8708" y="5861"/>
                    <a:pt x="9210" y="6363"/>
                  </a:cubicBezTo>
                  <a:cubicBezTo>
                    <a:pt x="11554" y="7870"/>
                    <a:pt x="13647" y="9629"/>
                    <a:pt x="15824" y="11303"/>
                  </a:cubicBezTo>
                  <a:cubicBezTo>
                    <a:pt x="16745" y="11722"/>
                    <a:pt x="17582" y="12391"/>
                    <a:pt x="18168" y="13145"/>
                  </a:cubicBezTo>
                  <a:cubicBezTo>
                    <a:pt x="19424" y="14484"/>
                    <a:pt x="21182" y="14987"/>
                    <a:pt x="22605" y="16159"/>
                  </a:cubicBezTo>
                  <a:cubicBezTo>
                    <a:pt x="24447" y="16494"/>
                    <a:pt x="25787" y="17666"/>
                    <a:pt x="27293" y="18670"/>
                  </a:cubicBezTo>
                  <a:cubicBezTo>
                    <a:pt x="28649" y="19597"/>
                    <a:pt x="29882" y="20889"/>
                    <a:pt x="31615" y="20889"/>
                  </a:cubicBezTo>
                  <a:cubicBezTo>
                    <a:pt x="31917" y="20889"/>
                    <a:pt x="32233" y="20850"/>
                    <a:pt x="32568" y="20763"/>
                  </a:cubicBezTo>
                  <a:cubicBezTo>
                    <a:pt x="33015" y="20316"/>
                    <a:pt x="33267" y="19479"/>
                    <a:pt x="33956" y="19479"/>
                  </a:cubicBezTo>
                  <a:cubicBezTo>
                    <a:pt x="34170" y="19479"/>
                    <a:pt x="34427" y="19560"/>
                    <a:pt x="34745" y="19759"/>
                  </a:cubicBezTo>
                  <a:cubicBezTo>
                    <a:pt x="33991" y="19842"/>
                    <a:pt x="33238" y="19842"/>
                    <a:pt x="32819" y="20512"/>
                  </a:cubicBezTo>
                  <a:cubicBezTo>
                    <a:pt x="33070" y="21266"/>
                    <a:pt x="31898" y="21433"/>
                    <a:pt x="32149" y="22186"/>
                  </a:cubicBezTo>
                  <a:cubicBezTo>
                    <a:pt x="33572" y="22521"/>
                    <a:pt x="35247" y="22186"/>
                    <a:pt x="35665" y="24196"/>
                  </a:cubicBezTo>
                  <a:cubicBezTo>
                    <a:pt x="36382" y="24527"/>
                    <a:pt x="37136" y="25039"/>
                    <a:pt x="37902" y="25039"/>
                  </a:cubicBezTo>
                  <a:cubicBezTo>
                    <a:pt x="38298" y="25039"/>
                    <a:pt x="38698" y="24902"/>
                    <a:pt x="39098" y="24531"/>
                  </a:cubicBezTo>
                  <a:cubicBezTo>
                    <a:pt x="40186" y="23442"/>
                    <a:pt x="38930" y="22521"/>
                    <a:pt x="38428" y="21517"/>
                  </a:cubicBezTo>
                  <a:lnTo>
                    <a:pt x="38428" y="21517"/>
                  </a:lnTo>
                  <a:cubicBezTo>
                    <a:pt x="39517" y="21684"/>
                    <a:pt x="40521" y="22019"/>
                    <a:pt x="41442" y="22521"/>
                  </a:cubicBezTo>
                  <a:cubicBezTo>
                    <a:pt x="41777" y="22856"/>
                    <a:pt x="42028" y="23107"/>
                    <a:pt x="42363" y="23359"/>
                  </a:cubicBezTo>
                  <a:cubicBezTo>
                    <a:pt x="42698" y="23526"/>
                    <a:pt x="43033" y="23777"/>
                    <a:pt x="43284" y="24028"/>
                  </a:cubicBezTo>
                  <a:cubicBezTo>
                    <a:pt x="43368" y="24196"/>
                    <a:pt x="43451" y="24363"/>
                    <a:pt x="43535" y="24531"/>
                  </a:cubicBezTo>
                  <a:cubicBezTo>
                    <a:pt x="43484" y="26069"/>
                    <a:pt x="43464" y="26665"/>
                    <a:pt x="43995" y="26665"/>
                  </a:cubicBezTo>
                  <a:cubicBezTo>
                    <a:pt x="44331" y="26665"/>
                    <a:pt x="44887" y="26427"/>
                    <a:pt x="45795" y="26038"/>
                  </a:cubicBezTo>
                  <a:cubicBezTo>
                    <a:pt x="45963" y="26038"/>
                    <a:pt x="46214" y="26038"/>
                    <a:pt x="46382" y="26121"/>
                  </a:cubicBezTo>
                  <a:cubicBezTo>
                    <a:pt x="46633" y="26289"/>
                    <a:pt x="46884" y="26456"/>
                    <a:pt x="47051" y="26707"/>
                  </a:cubicBezTo>
                  <a:cubicBezTo>
                    <a:pt x="47219" y="26875"/>
                    <a:pt x="47386" y="26958"/>
                    <a:pt x="47554" y="27042"/>
                  </a:cubicBezTo>
                  <a:cubicBezTo>
                    <a:pt x="48475" y="27545"/>
                    <a:pt x="49312" y="28214"/>
                    <a:pt x="50065" y="28884"/>
                  </a:cubicBezTo>
                  <a:cubicBezTo>
                    <a:pt x="51488" y="30893"/>
                    <a:pt x="53833" y="31144"/>
                    <a:pt x="55591" y="32317"/>
                  </a:cubicBezTo>
                  <a:cubicBezTo>
                    <a:pt x="56177" y="32651"/>
                    <a:pt x="55842" y="33237"/>
                    <a:pt x="56177" y="33656"/>
                  </a:cubicBezTo>
                  <a:cubicBezTo>
                    <a:pt x="56260" y="33823"/>
                    <a:pt x="56428" y="33991"/>
                    <a:pt x="56679" y="33991"/>
                  </a:cubicBezTo>
                  <a:cubicBezTo>
                    <a:pt x="56754" y="34041"/>
                    <a:pt x="56836" y="34053"/>
                    <a:pt x="56921" y="34053"/>
                  </a:cubicBezTo>
                  <a:cubicBezTo>
                    <a:pt x="57011" y="34053"/>
                    <a:pt x="57104" y="34039"/>
                    <a:pt x="57196" y="34039"/>
                  </a:cubicBezTo>
                  <a:cubicBezTo>
                    <a:pt x="57309" y="34039"/>
                    <a:pt x="57419" y="34061"/>
                    <a:pt x="57516" y="34158"/>
                  </a:cubicBezTo>
                  <a:cubicBezTo>
                    <a:pt x="57467" y="34134"/>
                    <a:pt x="57411" y="34124"/>
                    <a:pt x="57354" y="34124"/>
                  </a:cubicBezTo>
                  <a:cubicBezTo>
                    <a:pt x="57216" y="34124"/>
                    <a:pt x="57073" y="34183"/>
                    <a:pt x="57014" y="34242"/>
                  </a:cubicBezTo>
                  <a:cubicBezTo>
                    <a:pt x="56512" y="34996"/>
                    <a:pt x="56679" y="35498"/>
                    <a:pt x="57433" y="35833"/>
                  </a:cubicBezTo>
                  <a:cubicBezTo>
                    <a:pt x="57483" y="35849"/>
                    <a:pt x="57533" y="35856"/>
                    <a:pt x="57583" y="35856"/>
                  </a:cubicBezTo>
                  <a:cubicBezTo>
                    <a:pt x="57784" y="35856"/>
                    <a:pt x="57985" y="35749"/>
                    <a:pt x="58186" y="35749"/>
                  </a:cubicBezTo>
                  <a:cubicBezTo>
                    <a:pt x="58019" y="35916"/>
                    <a:pt x="57767" y="35916"/>
                    <a:pt x="57600" y="36000"/>
                  </a:cubicBezTo>
                  <a:cubicBezTo>
                    <a:pt x="57349" y="36000"/>
                    <a:pt x="57181" y="36168"/>
                    <a:pt x="57098" y="36419"/>
                  </a:cubicBezTo>
                  <a:cubicBezTo>
                    <a:pt x="56930" y="36754"/>
                    <a:pt x="57014" y="37089"/>
                    <a:pt x="57265" y="37340"/>
                  </a:cubicBezTo>
                  <a:cubicBezTo>
                    <a:pt x="57600" y="37591"/>
                    <a:pt x="57935" y="37675"/>
                    <a:pt x="58270" y="37758"/>
                  </a:cubicBezTo>
                  <a:lnTo>
                    <a:pt x="58939" y="37758"/>
                  </a:lnTo>
                  <a:cubicBezTo>
                    <a:pt x="59274" y="37675"/>
                    <a:pt x="59693" y="37675"/>
                    <a:pt x="60028" y="37591"/>
                  </a:cubicBezTo>
                  <a:cubicBezTo>
                    <a:pt x="60698" y="37507"/>
                    <a:pt x="61284" y="37423"/>
                    <a:pt x="61953" y="37172"/>
                  </a:cubicBezTo>
                  <a:cubicBezTo>
                    <a:pt x="61953" y="37172"/>
                    <a:pt x="62028" y="37135"/>
                    <a:pt x="62077" y="37135"/>
                  </a:cubicBezTo>
                  <a:cubicBezTo>
                    <a:pt x="62102" y="37135"/>
                    <a:pt x="62121" y="37144"/>
                    <a:pt x="62121" y="37172"/>
                  </a:cubicBezTo>
                  <a:cubicBezTo>
                    <a:pt x="62037" y="37340"/>
                    <a:pt x="61870" y="37423"/>
                    <a:pt x="61786" y="37591"/>
                  </a:cubicBezTo>
                  <a:cubicBezTo>
                    <a:pt x="61702" y="37758"/>
                    <a:pt x="61702" y="38009"/>
                    <a:pt x="61786" y="38177"/>
                  </a:cubicBezTo>
                  <a:cubicBezTo>
                    <a:pt x="62288" y="38512"/>
                    <a:pt x="61535" y="38595"/>
                    <a:pt x="61618" y="38847"/>
                  </a:cubicBezTo>
                  <a:cubicBezTo>
                    <a:pt x="61451" y="39265"/>
                    <a:pt x="61702" y="39684"/>
                    <a:pt x="62121" y="39851"/>
                  </a:cubicBezTo>
                  <a:cubicBezTo>
                    <a:pt x="62372" y="39893"/>
                    <a:pt x="62623" y="39914"/>
                    <a:pt x="62874" y="39914"/>
                  </a:cubicBezTo>
                  <a:cubicBezTo>
                    <a:pt x="63125" y="39914"/>
                    <a:pt x="63377" y="39893"/>
                    <a:pt x="63628" y="39851"/>
                  </a:cubicBezTo>
                  <a:cubicBezTo>
                    <a:pt x="63795" y="39851"/>
                    <a:pt x="63963" y="39684"/>
                    <a:pt x="64046" y="39600"/>
                  </a:cubicBezTo>
                  <a:cubicBezTo>
                    <a:pt x="64046" y="39488"/>
                    <a:pt x="64056" y="39461"/>
                    <a:pt x="64065" y="39461"/>
                  </a:cubicBezTo>
                  <a:cubicBezTo>
                    <a:pt x="64074" y="39461"/>
                    <a:pt x="64084" y="39488"/>
                    <a:pt x="64084" y="39488"/>
                  </a:cubicBezTo>
                  <a:cubicBezTo>
                    <a:pt x="64084" y="39488"/>
                    <a:pt x="64074" y="39461"/>
                    <a:pt x="64046" y="39349"/>
                  </a:cubicBezTo>
                  <a:cubicBezTo>
                    <a:pt x="64118" y="39349"/>
                    <a:pt x="63882" y="39164"/>
                    <a:pt x="64024" y="39164"/>
                  </a:cubicBezTo>
                  <a:cubicBezTo>
                    <a:pt x="64048" y="39164"/>
                    <a:pt x="64082" y="39170"/>
                    <a:pt x="64130" y="39182"/>
                  </a:cubicBezTo>
                  <a:cubicBezTo>
                    <a:pt x="64214" y="39349"/>
                    <a:pt x="64298" y="39516"/>
                    <a:pt x="64381" y="39684"/>
                  </a:cubicBezTo>
                  <a:cubicBezTo>
                    <a:pt x="64381" y="40019"/>
                    <a:pt x="64465" y="40270"/>
                    <a:pt x="64632" y="40521"/>
                  </a:cubicBezTo>
                  <a:cubicBezTo>
                    <a:pt x="64716" y="40688"/>
                    <a:pt x="64884" y="40856"/>
                    <a:pt x="65051" y="41023"/>
                  </a:cubicBezTo>
                  <a:cubicBezTo>
                    <a:pt x="65386" y="41275"/>
                    <a:pt x="65972" y="41442"/>
                    <a:pt x="66474" y="41442"/>
                  </a:cubicBezTo>
                  <a:cubicBezTo>
                    <a:pt x="66523" y="41344"/>
                    <a:pt x="66572" y="41303"/>
                    <a:pt x="66621" y="41303"/>
                  </a:cubicBezTo>
                  <a:cubicBezTo>
                    <a:pt x="66656" y="41303"/>
                    <a:pt x="66691" y="41324"/>
                    <a:pt x="66725" y="41358"/>
                  </a:cubicBezTo>
                  <a:cubicBezTo>
                    <a:pt x="66809" y="41442"/>
                    <a:pt x="66809" y="41609"/>
                    <a:pt x="66725" y="41693"/>
                  </a:cubicBezTo>
                  <a:cubicBezTo>
                    <a:pt x="66725" y="44037"/>
                    <a:pt x="68902" y="43033"/>
                    <a:pt x="69907" y="43702"/>
                  </a:cubicBezTo>
                  <a:cubicBezTo>
                    <a:pt x="70158" y="44037"/>
                    <a:pt x="70325" y="44372"/>
                    <a:pt x="70493" y="44791"/>
                  </a:cubicBezTo>
                  <a:cubicBezTo>
                    <a:pt x="70576" y="44958"/>
                    <a:pt x="70744" y="45126"/>
                    <a:pt x="70911" y="45293"/>
                  </a:cubicBezTo>
                  <a:cubicBezTo>
                    <a:pt x="71581" y="45460"/>
                    <a:pt x="71916" y="46047"/>
                    <a:pt x="72502" y="46298"/>
                  </a:cubicBezTo>
                  <a:cubicBezTo>
                    <a:pt x="72669" y="46381"/>
                    <a:pt x="72921" y="46465"/>
                    <a:pt x="73172" y="46465"/>
                  </a:cubicBezTo>
                  <a:cubicBezTo>
                    <a:pt x="73674" y="46465"/>
                    <a:pt x="74009" y="46884"/>
                    <a:pt x="74344" y="47135"/>
                  </a:cubicBezTo>
                  <a:cubicBezTo>
                    <a:pt x="74855" y="47533"/>
                    <a:pt x="75261" y="47709"/>
                    <a:pt x="75573" y="47709"/>
                  </a:cubicBezTo>
                  <a:cubicBezTo>
                    <a:pt x="76181" y="47709"/>
                    <a:pt x="76437" y="47042"/>
                    <a:pt x="76437" y="46047"/>
                  </a:cubicBezTo>
                  <a:cubicBezTo>
                    <a:pt x="76338" y="45981"/>
                    <a:pt x="76239" y="45902"/>
                    <a:pt x="76146" y="45815"/>
                  </a:cubicBezTo>
                  <a:lnTo>
                    <a:pt x="76146" y="45815"/>
                  </a:lnTo>
                  <a:cubicBezTo>
                    <a:pt x="76299" y="45879"/>
                    <a:pt x="76451" y="45879"/>
                    <a:pt x="76604" y="45879"/>
                  </a:cubicBezTo>
                  <a:cubicBezTo>
                    <a:pt x="76898" y="45850"/>
                    <a:pt x="77182" y="45835"/>
                    <a:pt x="77455" y="45835"/>
                  </a:cubicBezTo>
                  <a:cubicBezTo>
                    <a:pt x="80289" y="45835"/>
                    <a:pt x="81948" y="47407"/>
                    <a:pt x="81795" y="50232"/>
                  </a:cubicBezTo>
                  <a:cubicBezTo>
                    <a:pt x="81795" y="50902"/>
                    <a:pt x="81795" y="51572"/>
                    <a:pt x="82046" y="52158"/>
                  </a:cubicBezTo>
                  <a:cubicBezTo>
                    <a:pt x="82381" y="53079"/>
                    <a:pt x="83218" y="53498"/>
                    <a:pt x="83804" y="54167"/>
                  </a:cubicBezTo>
                  <a:cubicBezTo>
                    <a:pt x="83929" y="54267"/>
                    <a:pt x="84075" y="54292"/>
                    <a:pt x="84228" y="54292"/>
                  </a:cubicBezTo>
                  <a:cubicBezTo>
                    <a:pt x="84391" y="54292"/>
                    <a:pt x="84561" y="54264"/>
                    <a:pt x="84721" y="54264"/>
                  </a:cubicBezTo>
                  <a:cubicBezTo>
                    <a:pt x="84917" y="54264"/>
                    <a:pt x="85097" y="54307"/>
                    <a:pt x="85227" y="54502"/>
                  </a:cubicBezTo>
                  <a:cubicBezTo>
                    <a:pt x="85479" y="54753"/>
                    <a:pt x="85646" y="55005"/>
                    <a:pt x="85813" y="55256"/>
                  </a:cubicBezTo>
                  <a:cubicBezTo>
                    <a:pt x="88158" y="56679"/>
                    <a:pt x="90669" y="57767"/>
                    <a:pt x="93013" y="59190"/>
                  </a:cubicBezTo>
                  <a:cubicBezTo>
                    <a:pt x="93599" y="59525"/>
                    <a:pt x="94018" y="60279"/>
                    <a:pt x="94855" y="60279"/>
                  </a:cubicBezTo>
                  <a:cubicBezTo>
                    <a:pt x="95589" y="60401"/>
                    <a:pt x="96165" y="60474"/>
                    <a:pt x="96606" y="60474"/>
                  </a:cubicBezTo>
                  <a:cubicBezTo>
                    <a:pt x="97978" y="60474"/>
                    <a:pt x="98061" y="59773"/>
                    <a:pt x="97618" y="57684"/>
                  </a:cubicBezTo>
                  <a:cubicBezTo>
                    <a:pt x="97450" y="56930"/>
                    <a:pt x="96864" y="56344"/>
                    <a:pt x="96864" y="55591"/>
                  </a:cubicBezTo>
                  <a:cubicBezTo>
                    <a:pt x="96948" y="55339"/>
                    <a:pt x="96948" y="55172"/>
                    <a:pt x="96864" y="54921"/>
                  </a:cubicBezTo>
                  <a:lnTo>
                    <a:pt x="96781" y="54586"/>
                  </a:lnTo>
                  <a:cubicBezTo>
                    <a:pt x="96697" y="54418"/>
                    <a:pt x="96613" y="54251"/>
                    <a:pt x="96446" y="54084"/>
                  </a:cubicBezTo>
                  <a:cubicBezTo>
                    <a:pt x="96362" y="54000"/>
                    <a:pt x="96278" y="53916"/>
                    <a:pt x="96195" y="53832"/>
                  </a:cubicBezTo>
                  <a:cubicBezTo>
                    <a:pt x="96027" y="53665"/>
                    <a:pt x="95943" y="53498"/>
                    <a:pt x="95776" y="53414"/>
                  </a:cubicBezTo>
                  <a:cubicBezTo>
                    <a:pt x="95525" y="53246"/>
                    <a:pt x="95357" y="53163"/>
                    <a:pt x="95190" y="53079"/>
                  </a:cubicBezTo>
                  <a:cubicBezTo>
                    <a:pt x="94855" y="52828"/>
                    <a:pt x="94520" y="52577"/>
                    <a:pt x="94185" y="52325"/>
                  </a:cubicBezTo>
                  <a:cubicBezTo>
                    <a:pt x="94018" y="52242"/>
                    <a:pt x="93851" y="52074"/>
                    <a:pt x="93683" y="51991"/>
                  </a:cubicBezTo>
                  <a:cubicBezTo>
                    <a:pt x="93181" y="51739"/>
                    <a:pt x="92762" y="51321"/>
                    <a:pt x="92427" y="50986"/>
                  </a:cubicBezTo>
                  <a:cubicBezTo>
                    <a:pt x="92260" y="50819"/>
                    <a:pt x="92092" y="50651"/>
                    <a:pt x="91925" y="50567"/>
                  </a:cubicBezTo>
                  <a:cubicBezTo>
                    <a:pt x="91506" y="50232"/>
                    <a:pt x="91004" y="49898"/>
                    <a:pt x="90585" y="49563"/>
                  </a:cubicBezTo>
                  <a:cubicBezTo>
                    <a:pt x="88576" y="48307"/>
                    <a:pt x="86734" y="46967"/>
                    <a:pt x="84976" y="45377"/>
                  </a:cubicBezTo>
                  <a:lnTo>
                    <a:pt x="84474" y="44958"/>
                  </a:lnTo>
                  <a:lnTo>
                    <a:pt x="84223" y="44791"/>
                  </a:lnTo>
                  <a:cubicBezTo>
                    <a:pt x="84055" y="44623"/>
                    <a:pt x="83888" y="44540"/>
                    <a:pt x="83720" y="44372"/>
                  </a:cubicBezTo>
                  <a:cubicBezTo>
                    <a:pt x="83553" y="44205"/>
                    <a:pt x="83386" y="44121"/>
                    <a:pt x="83218" y="44037"/>
                  </a:cubicBezTo>
                  <a:cubicBezTo>
                    <a:pt x="82548" y="43535"/>
                    <a:pt x="81711" y="43116"/>
                    <a:pt x="81125" y="42614"/>
                  </a:cubicBezTo>
                  <a:cubicBezTo>
                    <a:pt x="80539" y="42195"/>
                    <a:pt x="79869" y="41861"/>
                    <a:pt x="79200" y="41442"/>
                  </a:cubicBezTo>
                  <a:cubicBezTo>
                    <a:pt x="77693" y="40270"/>
                    <a:pt x="76102" y="39182"/>
                    <a:pt x="74428" y="38344"/>
                  </a:cubicBezTo>
                  <a:lnTo>
                    <a:pt x="73842" y="38009"/>
                  </a:lnTo>
                  <a:cubicBezTo>
                    <a:pt x="73590" y="37758"/>
                    <a:pt x="73339" y="37591"/>
                    <a:pt x="73088" y="37340"/>
                  </a:cubicBezTo>
                  <a:cubicBezTo>
                    <a:pt x="70325" y="35330"/>
                    <a:pt x="67479" y="33572"/>
                    <a:pt x="64549" y="31898"/>
                  </a:cubicBezTo>
                  <a:cubicBezTo>
                    <a:pt x="64298" y="31730"/>
                    <a:pt x="64046" y="31563"/>
                    <a:pt x="63795" y="31396"/>
                  </a:cubicBezTo>
                  <a:cubicBezTo>
                    <a:pt x="63628" y="31228"/>
                    <a:pt x="63460" y="31144"/>
                    <a:pt x="63293" y="31061"/>
                  </a:cubicBezTo>
                  <a:cubicBezTo>
                    <a:pt x="62958" y="30810"/>
                    <a:pt x="62623" y="30642"/>
                    <a:pt x="62288" y="30391"/>
                  </a:cubicBezTo>
                  <a:cubicBezTo>
                    <a:pt x="62121" y="30307"/>
                    <a:pt x="61953" y="30224"/>
                    <a:pt x="61786" y="30140"/>
                  </a:cubicBezTo>
                  <a:lnTo>
                    <a:pt x="61116" y="29721"/>
                  </a:lnTo>
                  <a:cubicBezTo>
                    <a:pt x="60949" y="29637"/>
                    <a:pt x="60781" y="29470"/>
                    <a:pt x="60614" y="29386"/>
                  </a:cubicBezTo>
                  <a:lnTo>
                    <a:pt x="59860" y="28884"/>
                  </a:lnTo>
                  <a:cubicBezTo>
                    <a:pt x="59107" y="28214"/>
                    <a:pt x="58270" y="27712"/>
                    <a:pt x="57433" y="27293"/>
                  </a:cubicBezTo>
                  <a:cubicBezTo>
                    <a:pt x="50149" y="22772"/>
                    <a:pt x="42614" y="18670"/>
                    <a:pt x="34912" y="14987"/>
                  </a:cubicBezTo>
                  <a:cubicBezTo>
                    <a:pt x="34326" y="14735"/>
                    <a:pt x="33740" y="14484"/>
                    <a:pt x="33154" y="14233"/>
                  </a:cubicBezTo>
                  <a:cubicBezTo>
                    <a:pt x="32986" y="14066"/>
                    <a:pt x="32819" y="13982"/>
                    <a:pt x="32568" y="13898"/>
                  </a:cubicBezTo>
                  <a:cubicBezTo>
                    <a:pt x="31982" y="13647"/>
                    <a:pt x="31479" y="13396"/>
                    <a:pt x="30893" y="13145"/>
                  </a:cubicBezTo>
                  <a:cubicBezTo>
                    <a:pt x="30726" y="12977"/>
                    <a:pt x="30559" y="12894"/>
                    <a:pt x="30307" y="12894"/>
                  </a:cubicBezTo>
                  <a:cubicBezTo>
                    <a:pt x="29219" y="12475"/>
                    <a:pt x="28131" y="11973"/>
                    <a:pt x="27210" y="11303"/>
                  </a:cubicBezTo>
                  <a:cubicBezTo>
                    <a:pt x="27042" y="11135"/>
                    <a:pt x="26791" y="11052"/>
                    <a:pt x="26624" y="10968"/>
                  </a:cubicBezTo>
                  <a:cubicBezTo>
                    <a:pt x="26456" y="10884"/>
                    <a:pt x="26289" y="10801"/>
                    <a:pt x="26038" y="10717"/>
                  </a:cubicBezTo>
                  <a:cubicBezTo>
                    <a:pt x="25870" y="10633"/>
                    <a:pt x="25703" y="10549"/>
                    <a:pt x="25535" y="10466"/>
                  </a:cubicBezTo>
                  <a:cubicBezTo>
                    <a:pt x="25117" y="10382"/>
                    <a:pt x="24698" y="10215"/>
                    <a:pt x="24363" y="10047"/>
                  </a:cubicBezTo>
                  <a:cubicBezTo>
                    <a:pt x="24196" y="9963"/>
                    <a:pt x="24028" y="9880"/>
                    <a:pt x="23861" y="9796"/>
                  </a:cubicBezTo>
                  <a:cubicBezTo>
                    <a:pt x="23191" y="9377"/>
                    <a:pt x="22438" y="9126"/>
                    <a:pt x="21768" y="8708"/>
                  </a:cubicBezTo>
                  <a:cubicBezTo>
                    <a:pt x="21517" y="8624"/>
                    <a:pt x="21349" y="8540"/>
                    <a:pt x="21182" y="8456"/>
                  </a:cubicBezTo>
                  <a:lnTo>
                    <a:pt x="20345" y="8038"/>
                  </a:lnTo>
                  <a:cubicBezTo>
                    <a:pt x="20177" y="7954"/>
                    <a:pt x="20010" y="7870"/>
                    <a:pt x="19842" y="7787"/>
                  </a:cubicBezTo>
                  <a:cubicBezTo>
                    <a:pt x="19508" y="7619"/>
                    <a:pt x="19256" y="7536"/>
                    <a:pt x="19005" y="7452"/>
                  </a:cubicBezTo>
                  <a:cubicBezTo>
                    <a:pt x="18419" y="7201"/>
                    <a:pt x="17833" y="7033"/>
                    <a:pt x="17247" y="6782"/>
                  </a:cubicBezTo>
                  <a:cubicBezTo>
                    <a:pt x="16242" y="6363"/>
                    <a:pt x="15322" y="5861"/>
                    <a:pt x="14317" y="5359"/>
                  </a:cubicBezTo>
                  <a:cubicBezTo>
                    <a:pt x="14066" y="5275"/>
                    <a:pt x="13898" y="5191"/>
                    <a:pt x="13647" y="5108"/>
                  </a:cubicBezTo>
                  <a:cubicBezTo>
                    <a:pt x="13229" y="4857"/>
                    <a:pt x="12810" y="4605"/>
                    <a:pt x="12308" y="4438"/>
                  </a:cubicBezTo>
                  <a:cubicBezTo>
                    <a:pt x="8373" y="3015"/>
                    <a:pt x="4689" y="838"/>
                    <a:pt x="503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3836150" y="2770550"/>
              <a:ext cx="1609525" cy="2156000"/>
            </a:xfrm>
            <a:custGeom>
              <a:avLst/>
              <a:gdLst/>
              <a:ahLst/>
              <a:cxnLst/>
              <a:rect l="l" t="t" r="r" b="b"/>
              <a:pathLst>
                <a:path w="64381" h="86240" extrusionOk="0">
                  <a:moveTo>
                    <a:pt x="567" y="0"/>
                  </a:moveTo>
                  <a:cubicBezTo>
                    <a:pt x="451" y="0"/>
                    <a:pt x="341" y="28"/>
                    <a:pt x="252" y="87"/>
                  </a:cubicBezTo>
                  <a:cubicBezTo>
                    <a:pt x="84" y="255"/>
                    <a:pt x="1" y="506"/>
                    <a:pt x="1" y="757"/>
                  </a:cubicBezTo>
                  <a:cubicBezTo>
                    <a:pt x="1507" y="4022"/>
                    <a:pt x="4354" y="6115"/>
                    <a:pt x="6363" y="9045"/>
                  </a:cubicBezTo>
                  <a:cubicBezTo>
                    <a:pt x="11386" y="16162"/>
                    <a:pt x="17079" y="22775"/>
                    <a:pt x="22605" y="29557"/>
                  </a:cubicBezTo>
                  <a:cubicBezTo>
                    <a:pt x="22856" y="29808"/>
                    <a:pt x="23107" y="29975"/>
                    <a:pt x="23275" y="30226"/>
                  </a:cubicBezTo>
                  <a:lnTo>
                    <a:pt x="23526" y="30478"/>
                  </a:lnTo>
                  <a:cubicBezTo>
                    <a:pt x="23693" y="30645"/>
                    <a:pt x="23777" y="30729"/>
                    <a:pt x="23944" y="30896"/>
                  </a:cubicBezTo>
                  <a:cubicBezTo>
                    <a:pt x="24028" y="31064"/>
                    <a:pt x="24195" y="31231"/>
                    <a:pt x="24279" y="31315"/>
                  </a:cubicBezTo>
                  <a:cubicBezTo>
                    <a:pt x="24530" y="31650"/>
                    <a:pt x="24781" y="31985"/>
                    <a:pt x="24949" y="32403"/>
                  </a:cubicBezTo>
                  <a:cubicBezTo>
                    <a:pt x="25033" y="32571"/>
                    <a:pt x="25116" y="32738"/>
                    <a:pt x="25200" y="32905"/>
                  </a:cubicBezTo>
                  <a:cubicBezTo>
                    <a:pt x="25284" y="33073"/>
                    <a:pt x="25451" y="33324"/>
                    <a:pt x="25535" y="33491"/>
                  </a:cubicBezTo>
                  <a:cubicBezTo>
                    <a:pt x="26372" y="34831"/>
                    <a:pt x="27377" y="36087"/>
                    <a:pt x="28381" y="37259"/>
                  </a:cubicBezTo>
                  <a:cubicBezTo>
                    <a:pt x="29721" y="39017"/>
                    <a:pt x="31144" y="40691"/>
                    <a:pt x="32400" y="42449"/>
                  </a:cubicBezTo>
                  <a:cubicBezTo>
                    <a:pt x="32651" y="42784"/>
                    <a:pt x="32819" y="43035"/>
                    <a:pt x="33070" y="43287"/>
                  </a:cubicBezTo>
                  <a:cubicBezTo>
                    <a:pt x="36000" y="47556"/>
                    <a:pt x="39181" y="51575"/>
                    <a:pt x="41693" y="56179"/>
                  </a:cubicBezTo>
                  <a:cubicBezTo>
                    <a:pt x="41777" y="56431"/>
                    <a:pt x="41860" y="56431"/>
                    <a:pt x="42028" y="56765"/>
                  </a:cubicBezTo>
                  <a:cubicBezTo>
                    <a:pt x="42195" y="57017"/>
                    <a:pt x="42446" y="57352"/>
                    <a:pt x="42614" y="57603"/>
                  </a:cubicBezTo>
                  <a:cubicBezTo>
                    <a:pt x="42697" y="57770"/>
                    <a:pt x="42865" y="57938"/>
                    <a:pt x="42949" y="58105"/>
                  </a:cubicBezTo>
                  <a:cubicBezTo>
                    <a:pt x="43953" y="59110"/>
                    <a:pt x="44707" y="60198"/>
                    <a:pt x="45376" y="61370"/>
                  </a:cubicBezTo>
                  <a:cubicBezTo>
                    <a:pt x="46214" y="62877"/>
                    <a:pt x="47553" y="63965"/>
                    <a:pt x="48642" y="65305"/>
                  </a:cubicBezTo>
                  <a:cubicBezTo>
                    <a:pt x="51404" y="69240"/>
                    <a:pt x="54167" y="73258"/>
                    <a:pt x="57014" y="77193"/>
                  </a:cubicBezTo>
                  <a:cubicBezTo>
                    <a:pt x="57767" y="78533"/>
                    <a:pt x="58604" y="79788"/>
                    <a:pt x="59525" y="80960"/>
                  </a:cubicBezTo>
                  <a:cubicBezTo>
                    <a:pt x="60362" y="82133"/>
                    <a:pt x="61116" y="83305"/>
                    <a:pt x="61618" y="84560"/>
                  </a:cubicBezTo>
                  <a:cubicBezTo>
                    <a:pt x="62020" y="85284"/>
                    <a:pt x="62191" y="86240"/>
                    <a:pt x="63316" y="86240"/>
                  </a:cubicBezTo>
                  <a:cubicBezTo>
                    <a:pt x="63363" y="86240"/>
                    <a:pt x="63410" y="86238"/>
                    <a:pt x="63460" y="86235"/>
                  </a:cubicBezTo>
                  <a:cubicBezTo>
                    <a:pt x="64213" y="85146"/>
                    <a:pt x="64381" y="83807"/>
                    <a:pt x="64046" y="82551"/>
                  </a:cubicBezTo>
                  <a:cubicBezTo>
                    <a:pt x="62706" y="81044"/>
                    <a:pt x="62539" y="78951"/>
                    <a:pt x="61283" y="77360"/>
                  </a:cubicBezTo>
                  <a:cubicBezTo>
                    <a:pt x="61032" y="77193"/>
                    <a:pt x="60781" y="76942"/>
                    <a:pt x="60697" y="76691"/>
                  </a:cubicBezTo>
                  <a:lnTo>
                    <a:pt x="60697" y="76691"/>
                  </a:lnTo>
                  <a:cubicBezTo>
                    <a:pt x="60842" y="76908"/>
                    <a:pt x="60987" y="77126"/>
                    <a:pt x="61241" y="77126"/>
                  </a:cubicBezTo>
                  <a:cubicBezTo>
                    <a:pt x="61280" y="77126"/>
                    <a:pt x="61322" y="77121"/>
                    <a:pt x="61367" y="77109"/>
                  </a:cubicBezTo>
                  <a:cubicBezTo>
                    <a:pt x="62372" y="76188"/>
                    <a:pt x="62706" y="75268"/>
                    <a:pt x="61032" y="74681"/>
                  </a:cubicBezTo>
                  <a:cubicBezTo>
                    <a:pt x="61018" y="74668"/>
                    <a:pt x="60993" y="74663"/>
                    <a:pt x="60961" y="74663"/>
                  </a:cubicBezTo>
                  <a:cubicBezTo>
                    <a:pt x="60898" y="74663"/>
                    <a:pt x="60812" y="74681"/>
                    <a:pt x="60749" y="74681"/>
                  </a:cubicBezTo>
                  <a:cubicBezTo>
                    <a:pt x="60655" y="74681"/>
                    <a:pt x="60613" y="74640"/>
                    <a:pt x="60781" y="74430"/>
                  </a:cubicBezTo>
                  <a:cubicBezTo>
                    <a:pt x="61786" y="73175"/>
                    <a:pt x="60613" y="72170"/>
                    <a:pt x="60446" y="70998"/>
                  </a:cubicBezTo>
                  <a:cubicBezTo>
                    <a:pt x="60204" y="70755"/>
                    <a:pt x="59905" y="70569"/>
                    <a:pt x="59615" y="70569"/>
                  </a:cubicBezTo>
                  <a:cubicBezTo>
                    <a:pt x="59405" y="70569"/>
                    <a:pt x="59199" y="70667"/>
                    <a:pt x="59023" y="70914"/>
                  </a:cubicBezTo>
                  <a:cubicBezTo>
                    <a:pt x="58838" y="71136"/>
                    <a:pt x="58652" y="71244"/>
                    <a:pt x="58482" y="71244"/>
                  </a:cubicBezTo>
                  <a:cubicBezTo>
                    <a:pt x="58266" y="71244"/>
                    <a:pt x="58074" y="71073"/>
                    <a:pt x="57934" y="70747"/>
                  </a:cubicBezTo>
                  <a:cubicBezTo>
                    <a:pt x="57348" y="69323"/>
                    <a:pt x="56176" y="68151"/>
                    <a:pt x="55925" y="66561"/>
                  </a:cubicBezTo>
                  <a:cubicBezTo>
                    <a:pt x="55841" y="65723"/>
                    <a:pt x="56344" y="64468"/>
                    <a:pt x="55255" y="64217"/>
                  </a:cubicBezTo>
                  <a:cubicBezTo>
                    <a:pt x="52828" y="63547"/>
                    <a:pt x="52409" y="61454"/>
                    <a:pt x="51739" y="59528"/>
                  </a:cubicBezTo>
                  <a:cubicBezTo>
                    <a:pt x="51655" y="59361"/>
                    <a:pt x="51488" y="59110"/>
                    <a:pt x="51321" y="58942"/>
                  </a:cubicBezTo>
                  <a:cubicBezTo>
                    <a:pt x="50065" y="57686"/>
                    <a:pt x="49144" y="56012"/>
                    <a:pt x="48642" y="54338"/>
                  </a:cubicBezTo>
                  <a:cubicBezTo>
                    <a:pt x="48223" y="52328"/>
                    <a:pt x="47553" y="50905"/>
                    <a:pt x="45795" y="49900"/>
                  </a:cubicBezTo>
                  <a:cubicBezTo>
                    <a:pt x="46549" y="49314"/>
                    <a:pt x="47888" y="49314"/>
                    <a:pt x="47553" y="47891"/>
                  </a:cubicBezTo>
                  <a:cubicBezTo>
                    <a:pt x="47553" y="47394"/>
                    <a:pt x="47131" y="47017"/>
                    <a:pt x="46645" y="47017"/>
                  </a:cubicBezTo>
                  <a:cubicBezTo>
                    <a:pt x="46558" y="47017"/>
                    <a:pt x="46470" y="47029"/>
                    <a:pt x="46381" y="47054"/>
                  </a:cubicBezTo>
                  <a:cubicBezTo>
                    <a:pt x="46141" y="47117"/>
                    <a:pt x="45924" y="47146"/>
                    <a:pt x="45726" y="47146"/>
                  </a:cubicBezTo>
                  <a:cubicBezTo>
                    <a:pt x="44614" y="47146"/>
                    <a:pt x="44116" y="46233"/>
                    <a:pt x="43618" y="45380"/>
                  </a:cubicBezTo>
                  <a:cubicBezTo>
                    <a:pt x="43451" y="45212"/>
                    <a:pt x="43200" y="45045"/>
                    <a:pt x="43032" y="44961"/>
                  </a:cubicBezTo>
                  <a:cubicBezTo>
                    <a:pt x="42530" y="44794"/>
                    <a:pt x="42279" y="44208"/>
                    <a:pt x="42530" y="43705"/>
                  </a:cubicBezTo>
                  <a:cubicBezTo>
                    <a:pt x="42781" y="43370"/>
                    <a:pt x="41609" y="42533"/>
                    <a:pt x="42865" y="42282"/>
                  </a:cubicBezTo>
                  <a:cubicBezTo>
                    <a:pt x="43284" y="42198"/>
                    <a:pt x="43116" y="41529"/>
                    <a:pt x="43032" y="41194"/>
                  </a:cubicBezTo>
                  <a:cubicBezTo>
                    <a:pt x="42949" y="40943"/>
                    <a:pt x="42781" y="40775"/>
                    <a:pt x="42614" y="40608"/>
                  </a:cubicBezTo>
                  <a:cubicBezTo>
                    <a:pt x="41525" y="40524"/>
                    <a:pt x="40604" y="40105"/>
                    <a:pt x="39851" y="39436"/>
                  </a:cubicBezTo>
                  <a:cubicBezTo>
                    <a:pt x="39516" y="39268"/>
                    <a:pt x="39098" y="39101"/>
                    <a:pt x="38679" y="39017"/>
                  </a:cubicBezTo>
                  <a:cubicBezTo>
                    <a:pt x="38030" y="38132"/>
                    <a:pt x="37339" y="37454"/>
                    <a:pt x="36519" y="37454"/>
                  </a:cubicBezTo>
                  <a:cubicBezTo>
                    <a:pt x="36485" y="37454"/>
                    <a:pt x="36452" y="37456"/>
                    <a:pt x="36418" y="37458"/>
                  </a:cubicBezTo>
                  <a:lnTo>
                    <a:pt x="36418" y="37458"/>
                  </a:lnTo>
                  <a:cubicBezTo>
                    <a:pt x="36713" y="37175"/>
                    <a:pt x="36917" y="36742"/>
                    <a:pt x="37005" y="36170"/>
                  </a:cubicBezTo>
                  <a:cubicBezTo>
                    <a:pt x="36921" y="35919"/>
                    <a:pt x="36837" y="35752"/>
                    <a:pt x="36670" y="35584"/>
                  </a:cubicBezTo>
                  <a:cubicBezTo>
                    <a:pt x="34995" y="34915"/>
                    <a:pt x="34074" y="33491"/>
                    <a:pt x="33070" y="32152"/>
                  </a:cubicBezTo>
                  <a:cubicBezTo>
                    <a:pt x="32986" y="31733"/>
                    <a:pt x="33237" y="31482"/>
                    <a:pt x="33656" y="31315"/>
                  </a:cubicBezTo>
                  <a:cubicBezTo>
                    <a:pt x="33823" y="31231"/>
                    <a:pt x="33991" y="31147"/>
                    <a:pt x="34158" y="30980"/>
                  </a:cubicBezTo>
                  <a:cubicBezTo>
                    <a:pt x="33991" y="29389"/>
                    <a:pt x="32233" y="29222"/>
                    <a:pt x="31563" y="28133"/>
                  </a:cubicBezTo>
                  <a:cubicBezTo>
                    <a:pt x="31479" y="28217"/>
                    <a:pt x="31395" y="28301"/>
                    <a:pt x="31312" y="28301"/>
                  </a:cubicBezTo>
                  <a:cubicBezTo>
                    <a:pt x="31390" y="28223"/>
                    <a:pt x="31411" y="28201"/>
                    <a:pt x="31409" y="28201"/>
                  </a:cubicBezTo>
                  <a:lnTo>
                    <a:pt x="31409" y="28201"/>
                  </a:lnTo>
                  <a:cubicBezTo>
                    <a:pt x="31406" y="28201"/>
                    <a:pt x="31367" y="28233"/>
                    <a:pt x="31352" y="28233"/>
                  </a:cubicBezTo>
                  <a:cubicBezTo>
                    <a:pt x="31340" y="28233"/>
                    <a:pt x="31343" y="28212"/>
                    <a:pt x="31395" y="28133"/>
                  </a:cubicBezTo>
                  <a:cubicBezTo>
                    <a:pt x="31563" y="27966"/>
                    <a:pt x="31646" y="27799"/>
                    <a:pt x="31646" y="27547"/>
                  </a:cubicBezTo>
                  <a:cubicBezTo>
                    <a:pt x="31563" y="27129"/>
                    <a:pt x="31479" y="26710"/>
                    <a:pt x="31312" y="26292"/>
                  </a:cubicBezTo>
                  <a:cubicBezTo>
                    <a:pt x="30977" y="26208"/>
                    <a:pt x="30642" y="26040"/>
                    <a:pt x="30391" y="25706"/>
                  </a:cubicBezTo>
                  <a:lnTo>
                    <a:pt x="30140" y="25622"/>
                  </a:lnTo>
                  <a:lnTo>
                    <a:pt x="29888" y="25706"/>
                  </a:lnTo>
                  <a:cubicBezTo>
                    <a:pt x="29637" y="25873"/>
                    <a:pt x="29470" y="26040"/>
                    <a:pt x="29386" y="26292"/>
                  </a:cubicBezTo>
                  <a:lnTo>
                    <a:pt x="29219" y="26292"/>
                  </a:lnTo>
                  <a:lnTo>
                    <a:pt x="29219" y="26040"/>
                  </a:lnTo>
                  <a:cubicBezTo>
                    <a:pt x="29135" y="25706"/>
                    <a:pt x="29051" y="25371"/>
                    <a:pt x="28967" y="25036"/>
                  </a:cubicBezTo>
                  <a:cubicBezTo>
                    <a:pt x="28884" y="24868"/>
                    <a:pt x="28716" y="24701"/>
                    <a:pt x="28465" y="24617"/>
                  </a:cubicBezTo>
                  <a:cubicBezTo>
                    <a:pt x="27628" y="24450"/>
                    <a:pt x="26958" y="23864"/>
                    <a:pt x="26540" y="23110"/>
                  </a:cubicBezTo>
                  <a:cubicBezTo>
                    <a:pt x="26372" y="22524"/>
                    <a:pt x="26121" y="21854"/>
                    <a:pt x="25870" y="21268"/>
                  </a:cubicBezTo>
                  <a:cubicBezTo>
                    <a:pt x="25033" y="20347"/>
                    <a:pt x="23358" y="20934"/>
                    <a:pt x="22856" y="19427"/>
                  </a:cubicBezTo>
                  <a:cubicBezTo>
                    <a:pt x="22270" y="18171"/>
                    <a:pt x="21433" y="17166"/>
                    <a:pt x="20344" y="16329"/>
                  </a:cubicBezTo>
                  <a:cubicBezTo>
                    <a:pt x="20344" y="16243"/>
                    <a:pt x="20306" y="16218"/>
                    <a:pt x="20251" y="16218"/>
                  </a:cubicBezTo>
                  <a:cubicBezTo>
                    <a:pt x="20173" y="16218"/>
                    <a:pt x="20063" y="16269"/>
                    <a:pt x="19986" y="16269"/>
                  </a:cubicBezTo>
                  <a:cubicBezTo>
                    <a:pt x="19907" y="16269"/>
                    <a:pt x="19863" y="16215"/>
                    <a:pt x="19926" y="15994"/>
                  </a:cubicBezTo>
                  <a:cubicBezTo>
                    <a:pt x="19926" y="15743"/>
                    <a:pt x="19842" y="15492"/>
                    <a:pt x="19675" y="15324"/>
                  </a:cubicBezTo>
                  <a:cubicBezTo>
                    <a:pt x="19507" y="15157"/>
                    <a:pt x="19340" y="15073"/>
                    <a:pt x="19089" y="15073"/>
                  </a:cubicBezTo>
                  <a:cubicBezTo>
                    <a:pt x="18503" y="14989"/>
                    <a:pt x="17916" y="14906"/>
                    <a:pt x="17330" y="14822"/>
                  </a:cubicBezTo>
                  <a:cubicBezTo>
                    <a:pt x="16996" y="14822"/>
                    <a:pt x="16744" y="14738"/>
                    <a:pt x="16493" y="14655"/>
                  </a:cubicBezTo>
                  <a:cubicBezTo>
                    <a:pt x="16410" y="14571"/>
                    <a:pt x="16242" y="14487"/>
                    <a:pt x="16242" y="14320"/>
                  </a:cubicBezTo>
                  <a:cubicBezTo>
                    <a:pt x="16242" y="14069"/>
                    <a:pt x="16326" y="13817"/>
                    <a:pt x="16326" y="13566"/>
                  </a:cubicBezTo>
                  <a:cubicBezTo>
                    <a:pt x="16326" y="13315"/>
                    <a:pt x="16242" y="13148"/>
                    <a:pt x="16158" y="12980"/>
                  </a:cubicBezTo>
                  <a:cubicBezTo>
                    <a:pt x="15237" y="12227"/>
                    <a:pt x="13814" y="12310"/>
                    <a:pt x="12977" y="11306"/>
                  </a:cubicBezTo>
                  <a:cubicBezTo>
                    <a:pt x="12893" y="10720"/>
                    <a:pt x="12810" y="10301"/>
                    <a:pt x="12726" y="9799"/>
                  </a:cubicBezTo>
                  <a:cubicBezTo>
                    <a:pt x="11554" y="9129"/>
                    <a:pt x="10047" y="9129"/>
                    <a:pt x="9210" y="7957"/>
                  </a:cubicBezTo>
                  <a:cubicBezTo>
                    <a:pt x="7284" y="5613"/>
                    <a:pt x="5107" y="3520"/>
                    <a:pt x="2680" y="1678"/>
                  </a:cubicBezTo>
                  <a:lnTo>
                    <a:pt x="1173" y="255"/>
                  </a:lnTo>
                  <a:cubicBezTo>
                    <a:pt x="1010" y="93"/>
                    <a:pt x="778" y="0"/>
                    <a:pt x="56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3970100" y="3132725"/>
              <a:ext cx="1347900" cy="1749100"/>
            </a:xfrm>
            <a:custGeom>
              <a:avLst/>
              <a:gdLst/>
              <a:ahLst/>
              <a:cxnLst/>
              <a:rect l="l" t="t" r="r" b="b"/>
              <a:pathLst>
                <a:path w="53916" h="69964" extrusionOk="0">
                  <a:moveTo>
                    <a:pt x="1591" y="0"/>
                  </a:moveTo>
                  <a:cubicBezTo>
                    <a:pt x="921" y="251"/>
                    <a:pt x="1" y="168"/>
                    <a:pt x="84" y="1256"/>
                  </a:cubicBezTo>
                  <a:cubicBezTo>
                    <a:pt x="1173" y="1591"/>
                    <a:pt x="1005" y="2512"/>
                    <a:pt x="1173" y="3265"/>
                  </a:cubicBezTo>
                  <a:cubicBezTo>
                    <a:pt x="1256" y="3935"/>
                    <a:pt x="1675" y="4437"/>
                    <a:pt x="2177" y="4772"/>
                  </a:cubicBezTo>
                  <a:cubicBezTo>
                    <a:pt x="4019" y="6698"/>
                    <a:pt x="5442" y="8958"/>
                    <a:pt x="6447" y="11386"/>
                  </a:cubicBezTo>
                  <a:cubicBezTo>
                    <a:pt x="6466" y="11396"/>
                    <a:pt x="6484" y="11400"/>
                    <a:pt x="6501" y="11400"/>
                  </a:cubicBezTo>
                  <a:cubicBezTo>
                    <a:pt x="6604" y="11400"/>
                    <a:pt x="6676" y="11255"/>
                    <a:pt x="6772" y="11255"/>
                  </a:cubicBezTo>
                  <a:cubicBezTo>
                    <a:pt x="6800" y="11255"/>
                    <a:pt x="6831" y="11268"/>
                    <a:pt x="6866" y="11302"/>
                  </a:cubicBezTo>
                  <a:cubicBezTo>
                    <a:pt x="6782" y="11302"/>
                    <a:pt x="6614" y="11302"/>
                    <a:pt x="6531" y="11470"/>
                  </a:cubicBezTo>
                  <a:cubicBezTo>
                    <a:pt x="6447" y="11721"/>
                    <a:pt x="6447" y="12056"/>
                    <a:pt x="6698" y="12307"/>
                  </a:cubicBezTo>
                  <a:cubicBezTo>
                    <a:pt x="7033" y="12558"/>
                    <a:pt x="6949" y="13060"/>
                    <a:pt x="7200" y="13395"/>
                  </a:cubicBezTo>
                  <a:cubicBezTo>
                    <a:pt x="7284" y="13479"/>
                    <a:pt x="7368" y="13479"/>
                    <a:pt x="7535" y="13563"/>
                  </a:cubicBezTo>
                  <a:cubicBezTo>
                    <a:pt x="7619" y="13646"/>
                    <a:pt x="7619" y="13814"/>
                    <a:pt x="7535" y="13898"/>
                  </a:cubicBezTo>
                  <a:cubicBezTo>
                    <a:pt x="7619" y="14065"/>
                    <a:pt x="7703" y="14232"/>
                    <a:pt x="7703" y="14400"/>
                  </a:cubicBezTo>
                  <a:cubicBezTo>
                    <a:pt x="8410" y="14989"/>
                    <a:pt x="8868" y="16158"/>
                    <a:pt x="9748" y="16158"/>
                  </a:cubicBezTo>
                  <a:cubicBezTo>
                    <a:pt x="9994" y="16158"/>
                    <a:pt x="10272" y="16067"/>
                    <a:pt x="10598" y="15847"/>
                  </a:cubicBezTo>
                  <a:lnTo>
                    <a:pt x="10598" y="15847"/>
                  </a:lnTo>
                  <a:cubicBezTo>
                    <a:pt x="9999" y="16525"/>
                    <a:pt x="9814" y="17551"/>
                    <a:pt x="10214" y="18418"/>
                  </a:cubicBezTo>
                  <a:cubicBezTo>
                    <a:pt x="10633" y="18586"/>
                    <a:pt x="10549" y="19088"/>
                    <a:pt x="10800" y="19339"/>
                  </a:cubicBezTo>
                  <a:cubicBezTo>
                    <a:pt x="10968" y="19423"/>
                    <a:pt x="11135" y="19507"/>
                    <a:pt x="11303" y="19507"/>
                  </a:cubicBezTo>
                  <a:cubicBezTo>
                    <a:pt x="11671" y="19617"/>
                    <a:pt x="12057" y="19744"/>
                    <a:pt x="12415" y="19744"/>
                  </a:cubicBezTo>
                  <a:cubicBezTo>
                    <a:pt x="12623" y="19744"/>
                    <a:pt x="12822" y="19701"/>
                    <a:pt x="13004" y="19588"/>
                  </a:cubicBezTo>
                  <a:lnTo>
                    <a:pt x="13004" y="19588"/>
                  </a:lnTo>
                  <a:cubicBezTo>
                    <a:pt x="12470" y="20671"/>
                    <a:pt x="12712" y="22071"/>
                    <a:pt x="13647" y="22939"/>
                  </a:cubicBezTo>
                  <a:cubicBezTo>
                    <a:pt x="13796" y="22921"/>
                    <a:pt x="13933" y="22913"/>
                    <a:pt x="14060" y="22913"/>
                  </a:cubicBezTo>
                  <a:cubicBezTo>
                    <a:pt x="15718" y="22913"/>
                    <a:pt x="15590" y="24368"/>
                    <a:pt x="15824" y="25535"/>
                  </a:cubicBezTo>
                  <a:cubicBezTo>
                    <a:pt x="15991" y="26121"/>
                    <a:pt x="16410" y="26707"/>
                    <a:pt x="16996" y="26958"/>
                  </a:cubicBezTo>
                  <a:cubicBezTo>
                    <a:pt x="18419" y="28046"/>
                    <a:pt x="20344" y="28632"/>
                    <a:pt x="21098" y="30390"/>
                  </a:cubicBezTo>
                  <a:cubicBezTo>
                    <a:pt x="21254" y="30936"/>
                    <a:pt x="22934" y="32425"/>
                    <a:pt x="20935" y="32425"/>
                  </a:cubicBezTo>
                  <a:cubicBezTo>
                    <a:pt x="20787" y="32425"/>
                    <a:pt x="20619" y="32417"/>
                    <a:pt x="20428" y="32400"/>
                  </a:cubicBezTo>
                  <a:cubicBezTo>
                    <a:pt x="19926" y="32400"/>
                    <a:pt x="20010" y="33069"/>
                    <a:pt x="20261" y="33404"/>
                  </a:cubicBezTo>
                  <a:cubicBezTo>
                    <a:pt x="20596" y="33655"/>
                    <a:pt x="20512" y="34158"/>
                    <a:pt x="20763" y="34409"/>
                  </a:cubicBezTo>
                  <a:cubicBezTo>
                    <a:pt x="21098" y="34660"/>
                    <a:pt x="20930" y="35162"/>
                    <a:pt x="21265" y="35330"/>
                  </a:cubicBezTo>
                  <a:lnTo>
                    <a:pt x="21684" y="35916"/>
                  </a:lnTo>
                  <a:cubicBezTo>
                    <a:pt x="23777" y="36669"/>
                    <a:pt x="24112" y="39348"/>
                    <a:pt x="26623" y="39851"/>
                  </a:cubicBezTo>
                  <a:cubicBezTo>
                    <a:pt x="26121" y="40772"/>
                    <a:pt x="25116" y="41525"/>
                    <a:pt x="26121" y="42530"/>
                  </a:cubicBezTo>
                  <a:cubicBezTo>
                    <a:pt x="26791" y="44371"/>
                    <a:pt x="28549" y="45544"/>
                    <a:pt x="29219" y="47385"/>
                  </a:cubicBezTo>
                  <a:cubicBezTo>
                    <a:pt x="29721" y="47385"/>
                    <a:pt x="29972" y="47553"/>
                    <a:pt x="29637" y="47971"/>
                  </a:cubicBezTo>
                  <a:cubicBezTo>
                    <a:pt x="29795" y="48840"/>
                    <a:pt x="30549" y="49485"/>
                    <a:pt x="31478" y="49485"/>
                  </a:cubicBezTo>
                  <a:cubicBezTo>
                    <a:pt x="31533" y="49485"/>
                    <a:pt x="31590" y="49483"/>
                    <a:pt x="31647" y="49478"/>
                  </a:cubicBezTo>
                  <a:cubicBezTo>
                    <a:pt x="31835" y="49478"/>
                    <a:pt x="32023" y="49443"/>
                    <a:pt x="32185" y="49443"/>
                  </a:cubicBezTo>
                  <a:cubicBezTo>
                    <a:pt x="32455" y="49443"/>
                    <a:pt x="32651" y="49541"/>
                    <a:pt x="32651" y="50064"/>
                  </a:cubicBezTo>
                  <a:cubicBezTo>
                    <a:pt x="32567" y="50734"/>
                    <a:pt x="32484" y="51571"/>
                    <a:pt x="33237" y="51739"/>
                  </a:cubicBezTo>
                  <a:cubicBezTo>
                    <a:pt x="35079" y="52157"/>
                    <a:pt x="35246" y="53413"/>
                    <a:pt x="35498" y="54920"/>
                  </a:cubicBezTo>
                  <a:cubicBezTo>
                    <a:pt x="35665" y="55925"/>
                    <a:pt x="35665" y="57264"/>
                    <a:pt x="37005" y="57850"/>
                  </a:cubicBezTo>
                  <a:cubicBezTo>
                    <a:pt x="37172" y="58018"/>
                    <a:pt x="37339" y="58185"/>
                    <a:pt x="37591" y="58185"/>
                  </a:cubicBezTo>
                  <a:cubicBezTo>
                    <a:pt x="39265" y="58018"/>
                    <a:pt x="39600" y="57181"/>
                    <a:pt x="38679" y="56008"/>
                  </a:cubicBezTo>
                  <a:lnTo>
                    <a:pt x="38679" y="56008"/>
                  </a:lnTo>
                  <a:cubicBezTo>
                    <a:pt x="39935" y="56846"/>
                    <a:pt x="38846" y="58353"/>
                    <a:pt x="39014" y="59357"/>
                  </a:cubicBezTo>
                  <a:cubicBezTo>
                    <a:pt x="39072" y="60116"/>
                    <a:pt x="39049" y="61118"/>
                    <a:pt x="39596" y="61118"/>
                  </a:cubicBezTo>
                  <a:cubicBezTo>
                    <a:pt x="39834" y="61118"/>
                    <a:pt x="40181" y="60928"/>
                    <a:pt x="40688" y="60446"/>
                  </a:cubicBezTo>
                  <a:cubicBezTo>
                    <a:pt x="40963" y="60171"/>
                    <a:pt x="41168" y="60065"/>
                    <a:pt x="41336" y="60065"/>
                  </a:cubicBezTo>
                  <a:cubicBezTo>
                    <a:pt x="41578" y="60065"/>
                    <a:pt x="41747" y="60283"/>
                    <a:pt x="41944" y="60529"/>
                  </a:cubicBezTo>
                  <a:cubicBezTo>
                    <a:pt x="42530" y="61199"/>
                    <a:pt x="42865" y="62036"/>
                    <a:pt x="42949" y="62957"/>
                  </a:cubicBezTo>
                  <a:cubicBezTo>
                    <a:pt x="43110" y="64249"/>
                    <a:pt x="43583" y="66399"/>
                    <a:pt x="44518" y="66399"/>
                  </a:cubicBezTo>
                  <a:cubicBezTo>
                    <a:pt x="44553" y="66399"/>
                    <a:pt x="44588" y="66396"/>
                    <a:pt x="44623" y="66390"/>
                  </a:cubicBezTo>
                  <a:cubicBezTo>
                    <a:pt x="44810" y="66366"/>
                    <a:pt x="44985" y="66355"/>
                    <a:pt x="45151" y="66355"/>
                  </a:cubicBezTo>
                  <a:cubicBezTo>
                    <a:pt x="46760" y="66355"/>
                    <a:pt x="47396" y="67404"/>
                    <a:pt x="48307" y="68315"/>
                  </a:cubicBezTo>
                  <a:cubicBezTo>
                    <a:pt x="49158" y="69380"/>
                    <a:pt x="50431" y="69963"/>
                    <a:pt x="51768" y="69963"/>
                  </a:cubicBezTo>
                  <a:cubicBezTo>
                    <a:pt x="52008" y="69963"/>
                    <a:pt x="52250" y="69944"/>
                    <a:pt x="52493" y="69906"/>
                  </a:cubicBezTo>
                  <a:cubicBezTo>
                    <a:pt x="53916" y="69404"/>
                    <a:pt x="53665" y="68483"/>
                    <a:pt x="53079" y="67478"/>
                  </a:cubicBezTo>
                  <a:cubicBezTo>
                    <a:pt x="52325" y="66390"/>
                    <a:pt x="51572" y="65301"/>
                    <a:pt x="50986" y="64129"/>
                  </a:cubicBezTo>
                  <a:cubicBezTo>
                    <a:pt x="50735" y="63627"/>
                    <a:pt x="50567" y="63125"/>
                    <a:pt x="50316" y="62622"/>
                  </a:cubicBezTo>
                  <a:cubicBezTo>
                    <a:pt x="49981" y="62204"/>
                    <a:pt x="49646" y="61785"/>
                    <a:pt x="49311" y="61450"/>
                  </a:cubicBezTo>
                  <a:cubicBezTo>
                    <a:pt x="49144" y="61199"/>
                    <a:pt x="48976" y="60948"/>
                    <a:pt x="48809" y="60697"/>
                  </a:cubicBezTo>
                  <a:cubicBezTo>
                    <a:pt x="48725" y="60529"/>
                    <a:pt x="48642" y="60362"/>
                    <a:pt x="48474" y="60194"/>
                  </a:cubicBezTo>
                  <a:cubicBezTo>
                    <a:pt x="48307" y="59943"/>
                    <a:pt x="48139" y="59692"/>
                    <a:pt x="47888" y="59441"/>
                  </a:cubicBezTo>
                  <a:cubicBezTo>
                    <a:pt x="46214" y="57515"/>
                    <a:pt x="45125" y="55088"/>
                    <a:pt x="43367" y="53162"/>
                  </a:cubicBezTo>
                  <a:cubicBezTo>
                    <a:pt x="43284" y="52995"/>
                    <a:pt x="43116" y="52827"/>
                    <a:pt x="42949" y="52660"/>
                  </a:cubicBezTo>
                  <a:cubicBezTo>
                    <a:pt x="42698" y="52241"/>
                    <a:pt x="42363" y="51906"/>
                    <a:pt x="42111" y="51571"/>
                  </a:cubicBezTo>
                  <a:cubicBezTo>
                    <a:pt x="39935" y="48809"/>
                    <a:pt x="37172" y="46548"/>
                    <a:pt x="35665" y="43283"/>
                  </a:cubicBezTo>
                  <a:cubicBezTo>
                    <a:pt x="30893" y="36000"/>
                    <a:pt x="25619" y="29135"/>
                    <a:pt x="20344" y="22353"/>
                  </a:cubicBezTo>
                  <a:cubicBezTo>
                    <a:pt x="19926" y="21767"/>
                    <a:pt x="19591" y="21265"/>
                    <a:pt x="19172" y="20763"/>
                  </a:cubicBezTo>
                  <a:cubicBezTo>
                    <a:pt x="19005" y="20595"/>
                    <a:pt x="18837" y="20428"/>
                    <a:pt x="18754" y="20260"/>
                  </a:cubicBezTo>
                  <a:cubicBezTo>
                    <a:pt x="18586" y="20093"/>
                    <a:pt x="18419" y="19925"/>
                    <a:pt x="18251" y="19758"/>
                  </a:cubicBezTo>
                  <a:cubicBezTo>
                    <a:pt x="17917" y="19423"/>
                    <a:pt x="17582" y="19004"/>
                    <a:pt x="17330" y="18586"/>
                  </a:cubicBezTo>
                  <a:cubicBezTo>
                    <a:pt x="17163" y="18418"/>
                    <a:pt x="17163" y="18335"/>
                    <a:pt x="16996" y="18084"/>
                  </a:cubicBezTo>
                  <a:cubicBezTo>
                    <a:pt x="16828" y="17749"/>
                    <a:pt x="16661" y="17498"/>
                    <a:pt x="16493" y="17246"/>
                  </a:cubicBezTo>
                  <a:cubicBezTo>
                    <a:pt x="16410" y="17079"/>
                    <a:pt x="16326" y="16828"/>
                    <a:pt x="16158" y="16660"/>
                  </a:cubicBezTo>
                  <a:cubicBezTo>
                    <a:pt x="15991" y="16493"/>
                    <a:pt x="15824" y="16325"/>
                    <a:pt x="15740" y="16158"/>
                  </a:cubicBezTo>
                  <a:cubicBezTo>
                    <a:pt x="11638" y="11805"/>
                    <a:pt x="8038" y="7033"/>
                    <a:pt x="4438" y="2344"/>
                  </a:cubicBezTo>
                  <a:cubicBezTo>
                    <a:pt x="3600" y="1340"/>
                    <a:pt x="2931" y="335"/>
                    <a:pt x="1591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3756200" y="974025"/>
              <a:ext cx="1778750" cy="633750"/>
            </a:xfrm>
            <a:custGeom>
              <a:avLst/>
              <a:gdLst/>
              <a:ahLst/>
              <a:cxnLst/>
              <a:rect l="l" t="t" r="r" b="b"/>
              <a:pathLst>
                <a:path w="71150" h="25350" extrusionOk="0">
                  <a:moveTo>
                    <a:pt x="41976" y="7809"/>
                  </a:moveTo>
                  <a:lnTo>
                    <a:pt x="41976" y="7809"/>
                  </a:lnTo>
                  <a:cubicBezTo>
                    <a:pt x="41865" y="7930"/>
                    <a:pt x="41767" y="8064"/>
                    <a:pt x="41709" y="8238"/>
                  </a:cubicBezTo>
                  <a:cubicBezTo>
                    <a:pt x="41709" y="8018"/>
                    <a:pt x="41853" y="7907"/>
                    <a:pt x="41976" y="7809"/>
                  </a:cubicBezTo>
                  <a:close/>
                  <a:moveTo>
                    <a:pt x="11454" y="0"/>
                  </a:moveTo>
                  <a:cubicBezTo>
                    <a:pt x="11185" y="0"/>
                    <a:pt x="10895" y="78"/>
                    <a:pt x="10650" y="201"/>
                  </a:cubicBezTo>
                  <a:cubicBezTo>
                    <a:pt x="10405" y="641"/>
                    <a:pt x="9961" y="852"/>
                    <a:pt x="9500" y="852"/>
                  </a:cubicBezTo>
                  <a:cubicBezTo>
                    <a:pt x="9172" y="852"/>
                    <a:pt x="8835" y="745"/>
                    <a:pt x="8557" y="536"/>
                  </a:cubicBezTo>
                  <a:cubicBezTo>
                    <a:pt x="8239" y="250"/>
                    <a:pt x="7861" y="121"/>
                    <a:pt x="7487" y="121"/>
                  </a:cubicBezTo>
                  <a:cubicBezTo>
                    <a:pt x="6875" y="121"/>
                    <a:pt x="6273" y="466"/>
                    <a:pt x="5961" y="1038"/>
                  </a:cubicBezTo>
                  <a:cubicBezTo>
                    <a:pt x="5231" y="2279"/>
                    <a:pt x="3800" y="3011"/>
                    <a:pt x="2335" y="3011"/>
                  </a:cubicBezTo>
                  <a:cubicBezTo>
                    <a:pt x="2121" y="3011"/>
                    <a:pt x="1905" y="2996"/>
                    <a:pt x="1692" y="2963"/>
                  </a:cubicBezTo>
                  <a:cubicBezTo>
                    <a:pt x="1541" y="2947"/>
                    <a:pt x="1380" y="2933"/>
                    <a:pt x="1222" y="2933"/>
                  </a:cubicBezTo>
                  <a:cubicBezTo>
                    <a:pt x="590" y="2933"/>
                    <a:pt x="0" y="3148"/>
                    <a:pt x="268" y="4219"/>
                  </a:cubicBezTo>
                  <a:cubicBezTo>
                    <a:pt x="634" y="4658"/>
                    <a:pt x="1191" y="4905"/>
                    <a:pt x="1772" y="4905"/>
                  </a:cubicBezTo>
                  <a:cubicBezTo>
                    <a:pt x="1856" y="4905"/>
                    <a:pt x="1941" y="4900"/>
                    <a:pt x="2026" y="4889"/>
                  </a:cubicBezTo>
                  <a:cubicBezTo>
                    <a:pt x="4287" y="5056"/>
                    <a:pt x="6547" y="5475"/>
                    <a:pt x="8640" y="6229"/>
                  </a:cubicBezTo>
                  <a:cubicBezTo>
                    <a:pt x="10817" y="6480"/>
                    <a:pt x="12743" y="7735"/>
                    <a:pt x="14919" y="7987"/>
                  </a:cubicBezTo>
                  <a:cubicBezTo>
                    <a:pt x="15840" y="7987"/>
                    <a:pt x="16761" y="8238"/>
                    <a:pt x="17598" y="8573"/>
                  </a:cubicBezTo>
                  <a:cubicBezTo>
                    <a:pt x="17849" y="8656"/>
                    <a:pt x="18101" y="8740"/>
                    <a:pt x="18268" y="8740"/>
                  </a:cubicBezTo>
                  <a:cubicBezTo>
                    <a:pt x="19524" y="8824"/>
                    <a:pt x="20780" y="9075"/>
                    <a:pt x="21868" y="9494"/>
                  </a:cubicBezTo>
                  <a:lnTo>
                    <a:pt x="22538" y="9745"/>
                  </a:lnTo>
                  <a:cubicBezTo>
                    <a:pt x="22956" y="9828"/>
                    <a:pt x="23291" y="9912"/>
                    <a:pt x="23710" y="10080"/>
                  </a:cubicBezTo>
                  <a:lnTo>
                    <a:pt x="24296" y="10247"/>
                  </a:lnTo>
                  <a:cubicBezTo>
                    <a:pt x="24966" y="10498"/>
                    <a:pt x="25635" y="10749"/>
                    <a:pt x="26305" y="11084"/>
                  </a:cubicBezTo>
                  <a:cubicBezTo>
                    <a:pt x="26473" y="11168"/>
                    <a:pt x="26724" y="11252"/>
                    <a:pt x="26891" y="11252"/>
                  </a:cubicBezTo>
                  <a:cubicBezTo>
                    <a:pt x="27477" y="11419"/>
                    <a:pt x="28063" y="11503"/>
                    <a:pt x="28566" y="11503"/>
                  </a:cubicBezTo>
                  <a:lnTo>
                    <a:pt x="29319" y="11503"/>
                  </a:lnTo>
                  <a:cubicBezTo>
                    <a:pt x="31663" y="11838"/>
                    <a:pt x="33840" y="12842"/>
                    <a:pt x="36184" y="13345"/>
                  </a:cubicBezTo>
                  <a:cubicBezTo>
                    <a:pt x="38696" y="14433"/>
                    <a:pt x="41207" y="15354"/>
                    <a:pt x="43802" y="15940"/>
                  </a:cubicBezTo>
                  <a:lnTo>
                    <a:pt x="44472" y="16191"/>
                  </a:lnTo>
                  <a:cubicBezTo>
                    <a:pt x="44891" y="16359"/>
                    <a:pt x="45226" y="16526"/>
                    <a:pt x="45644" y="16693"/>
                  </a:cubicBezTo>
                  <a:cubicBezTo>
                    <a:pt x="46398" y="16945"/>
                    <a:pt x="47068" y="17112"/>
                    <a:pt x="47737" y="17280"/>
                  </a:cubicBezTo>
                  <a:cubicBezTo>
                    <a:pt x="48156" y="17363"/>
                    <a:pt x="48574" y="17447"/>
                    <a:pt x="48909" y="17614"/>
                  </a:cubicBezTo>
                  <a:lnTo>
                    <a:pt x="49495" y="17949"/>
                  </a:lnTo>
                  <a:cubicBezTo>
                    <a:pt x="49747" y="18117"/>
                    <a:pt x="49998" y="18284"/>
                    <a:pt x="50249" y="18452"/>
                  </a:cubicBezTo>
                  <a:cubicBezTo>
                    <a:pt x="53681" y="20042"/>
                    <a:pt x="57198" y="21465"/>
                    <a:pt x="60798" y="22638"/>
                  </a:cubicBezTo>
                  <a:cubicBezTo>
                    <a:pt x="61718" y="22805"/>
                    <a:pt x="62556" y="23224"/>
                    <a:pt x="63309" y="23726"/>
                  </a:cubicBezTo>
                  <a:cubicBezTo>
                    <a:pt x="63393" y="23726"/>
                    <a:pt x="63477" y="23810"/>
                    <a:pt x="63560" y="23893"/>
                  </a:cubicBezTo>
                  <a:cubicBezTo>
                    <a:pt x="63728" y="23977"/>
                    <a:pt x="63979" y="24145"/>
                    <a:pt x="64146" y="24228"/>
                  </a:cubicBezTo>
                  <a:cubicBezTo>
                    <a:pt x="64481" y="24396"/>
                    <a:pt x="64816" y="24563"/>
                    <a:pt x="65151" y="24647"/>
                  </a:cubicBezTo>
                  <a:cubicBezTo>
                    <a:pt x="65907" y="24938"/>
                    <a:pt x="66663" y="25350"/>
                    <a:pt x="67475" y="25350"/>
                  </a:cubicBezTo>
                  <a:cubicBezTo>
                    <a:pt x="67832" y="25350"/>
                    <a:pt x="68200" y="25270"/>
                    <a:pt x="68583" y="25065"/>
                  </a:cubicBezTo>
                  <a:cubicBezTo>
                    <a:pt x="69019" y="24775"/>
                    <a:pt x="68636" y="23729"/>
                    <a:pt x="69455" y="23729"/>
                  </a:cubicBezTo>
                  <a:cubicBezTo>
                    <a:pt x="69580" y="23729"/>
                    <a:pt x="69734" y="23754"/>
                    <a:pt x="69923" y="23810"/>
                  </a:cubicBezTo>
                  <a:cubicBezTo>
                    <a:pt x="70093" y="23855"/>
                    <a:pt x="70238" y="23876"/>
                    <a:pt x="70362" y="23876"/>
                  </a:cubicBezTo>
                  <a:cubicBezTo>
                    <a:pt x="71150" y="23876"/>
                    <a:pt x="71038" y="23027"/>
                    <a:pt x="70676" y="22303"/>
                  </a:cubicBezTo>
                  <a:cubicBezTo>
                    <a:pt x="69169" y="21884"/>
                    <a:pt x="67830" y="20796"/>
                    <a:pt x="67160" y="19289"/>
                  </a:cubicBezTo>
                  <a:cubicBezTo>
                    <a:pt x="66574" y="18619"/>
                    <a:pt x="65904" y="18117"/>
                    <a:pt x="65067" y="17866"/>
                  </a:cubicBezTo>
                  <a:cubicBezTo>
                    <a:pt x="64732" y="17614"/>
                    <a:pt x="64356" y="17614"/>
                    <a:pt x="63979" y="17614"/>
                  </a:cubicBezTo>
                  <a:cubicBezTo>
                    <a:pt x="63602" y="17614"/>
                    <a:pt x="63225" y="17614"/>
                    <a:pt x="62891" y="17363"/>
                  </a:cubicBezTo>
                  <a:cubicBezTo>
                    <a:pt x="60379" y="15354"/>
                    <a:pt x="57449" y="14266"/>
                    <a:pt x="54686" y="12675"/>
                  </a:cubicBezTo>
                  <a:cubicBezTo>
                    <a:pt x="53849" y="12591"/>
                    <a:pt x="53179" y="12256"/>
                    <a:pt x="52593" y="11670"/>
                  </a:cubicBezTo>
                  <a:cubicBezTo>
                    <a:pt x="51979" y="11224"/>
                    <a:pt x="51365" y="10740"/>
                    <a:pt x="50677" y="10740"/>
                  </a:cubicBezTo>
                  <a:cubicBezTo>
                    <a:pt x="50333" y="10740"/>
                    <a:pt x="49970" y="10861"/>
                    <a:pt x="49579" y="11168"/>
                  </a:cubicBezTo>
                  <a:cubicBezTo>
                    <a:pt x="49449" y="11233"/>
                    <a:pt x="49521" y="11498"/>
                    <a:pt x="49404" y="11498"/>
                  </a:cubicBezTo>
                  <a:cubicBezTo>
                    <a:pt x="49370" y="11498"/>
                    <a:pt x="49320" y="11476"/>
                    <a:pt x="49244" y="11419"/>
                  </a:cubicBezTo>
                  <a:cubicBezTo>
                    <a:pt x="49328" y="10666"/>
                    <a:pt x="47654" y="10917"/>
                    <a:pt x="48407" y="9745"/>
                  </a:cubicBezTo>
                  <a:cubicBezTo>
                    <a:pt x="48407" y="9745"/>
                    <a:pt x="48193" y="9638"/>
                    <a:pt x="48064" y="9638"/>
                  </a:cubicBezTo>
                  <a:cubicBezTo>
                    <a:pt x="48032" y="9638"/>
                    <a:pt x="48005" y="9644"/>
                    <a:pt x="47988" y="9661"/>
                  </a:cubicBezTo>
                  <a:cubicBezTo>
                    <a:pt x="47458" y="9899"/>
                    <a:pt x="46983" y="10001"/>
                    <a:pt x="46550" y="10001"/>
                  </a:cubicBezTo>
                  <a:cubicBezTo>
                    <a:pt x="45004" y="10001"/>
                    <a:pt x="43994" y="8698"/>
                    <a:pt x="42882" y="7652"/>
                  </a:cubicBezTo>
                  <a:cubicBezTo>
                    <a:pt x="42806" y="7538"/>
                    <a:pt x="42696" y="7493"/>
                    <a:pt x="42576" y="7493"/>
                  </a:cubicBezTo>
                  <a:cubicBezTo>
                    <a:pt x="42429" y="7493"/>
                    <a:pt x="42266" y="7560"/>
                    <a:pt x="42128" y="7652"/>
                  </a:cubicBezTo>
                  <a:cubicBezTo>
                    <a:pt x="40677" y="6982"/>
                    <a:pt x="39189" y="6461"/>
                    <a:pt x="37638" y="6461"/>
                  </a:cubicBezTo>
                  <a:cubicBezTo>
                    <a:pt x="36863" y="6461"/>
                    <a:pt x="36072" y="6591"/>
                    <a:pt x="35263" y="6898"/>
                  </a:cubicBezTo>
                  <a:cubicBezTo>
                    <a:pt x="35096" y="6898"/>
                    <a:pt x="34928" y="6898"/>
                    <a:pt x="34761" y="6815"/>
                  </a:cubicBezTo>
                  <a:cubicBezTo>
                    <a:pt x="34593" y="6647"/>
                    <a:pt x="34426" y="6396"/>
                    <a:pt x="34258" y="6145"/>
                  </a:cubicBezTo>
                  <a:cubicBezTo>
                    <a:pt x="34091" y="5977"/>
                    <a:pt x="33924" y="5726"/>
                    <a:pt x="33756" y="5475"/>
                  </a:cubicBezTo>
                  <a:cubicBezTo>
                    <a:pt x="33589" y="5224"/>
                    <a:pt x="33421" y="5056"/>
                    <a:pt x="33170" y="4889"/>
                  </a:cubicBezTo>
                  <a:cubicBezTo>
                    <a:pt x="32835" y="4722"/>
                    <a:pt x="32584" y="4638"/>
                    <a:pt x="32249" y="4638"/>
                  </a:cubicBezTo>
                  <a:cubicBezTo>
                    <a:pt x="31831" y="4722"/>
                    <a:pt x="31412" y="4973"/>
                    <a:pt x="30910" y="4973"/>
                  </a:cubicBezTo>
                  <a:cubicBezTo>
                    <a:pt x="30742" y="5077"/>
                    <a:pt x="30606" y="5119"/>
                    <a:pt x="30492" y="5119"/>
                  </a:cubicBezTo>
                  <a:cubicBezTo>
                    <a:pt x="30151" y="5119"/>
                    <a:pt x="30010" y="4743"/>
                    <a:pt x="29821" y="4554"/>
                  </a:cubicBezTo>
                  <a:cubicBezTo>
                    <a:pt x="29591" y="4416"/>
                    <a:pt x="29360" y="4354"/>
                    <a:pt x="29130" y="4354"/>
                  </a:cubicBezTo>
                  <a:cubicBezTo>
                    <a:pt x="28942" y="4354"/>
                    <a:pt x="28754" y="4395"/>
                    <a:pt x="28566" y="4470"/>
                  </a:cubicBezTo>
                  <a:cubicBezTo>
                    <a:pt x="28241" y="4633"/>
                    <a:pt x="27917" y="4725"/>
                    <a:pt x="27592" y="4725"/>
                  </a:cubicBezTo>
                  <a:cubicBezTo>
                    <a:pt x="27414" y="4725"/>
                    <a:pt x="27237" y="4697"/>
                    <a:pt x="27059" y="4638"/>
                  </a:cubicBezTo>
                  <a:cubicBezTo>
                    <a:pt x="26975" y="4638"/>
                    <a:pt x="26891" y="4554"/>
                    <a:pt x="26724" y="4554"/>
                  </a:cubicBezTo>
                  <a:lnTo>
                    <a:pt x="26305" y="4303"/>
                  </a:lnTo>
                  <a:cubicBezTo>
                    <a:pt x="26221" y="4219"/>
                    <a:pt x="26054" y="4136"/>
                    <a:pt x="25886" y="4052"/>
                  </a:cubicBezTo>
                  <a:cubicBezTo>
                    <a:pt x="25802" y="4052"/>
                    <a:pt x="25760" y="4073"/>
                    <a:pt x="25742" y="4100"/>
                  </a:cubicBezTo>
                  <a:lnTo>
                    <a:pt x="25742" y="4100"/>
                  </a:lnTo>
                  <a:cubicBezTo>
                    <a:pt x="25736" y="4086"/>
                    <a:pt x="25728" y="4070"/>
                    <a:pt x="25719" y="4052"/>
                  </a:cubicBezTo>
                  <a:cubicBezTo>
                    <a:pt x="25719" y="3968"/>
                    <a:pt x="25886" y="3884"/>
                    <a:pt x="25970" y="3884"/>
                  </a:cubicBezTo>
                  <a:cubicBezTo>
                    <a:pt x="26054" y="3801"/>
                    <a:pt x="26054" y="3717"/>
                    <a:pt x="26138" y="3633"/>
                  </a:cubicBezTo>
                  <a:cubicBezTo>
                    <a:pt x="26138" y="3549"/>
                    <a:pt x="26138" y="3466"/>
                    <a:pt x="26138" y="3382"/>
                  </a:cubicBezTo>
                  <a:cubicBezTo>
                    <a:pt x="26054" y="3215"/>
                    <a:pt x="25886" y="3047"/>
                    <a:pt x="25719" y="2963"/>
                  </a:cubicBezTo>
                  <a:cubicBezTo>
                    <a:pt x="25552" y="2880"/>
                    <a:pt x="25300" y="2796"/>
                    <a:pt x="25133" y="2796"/>
                  </a:cubicBezTo>
                  <a:lnTo>
                    <a:pt x="23877" y="2796"/>
                  </a:lnTo>
                  <a:cubicBezTo>
                    <a:pt x="23626" y="2796"/>
                    <a:pt x="23291" y="2880"/>
                    <a:pt x="23040" y="2963"/>
                  </a:cubicBezTo>
                  <a:cubicBezTo>
                    <a:pt x="22789" y="3047"/>
                    <a:pt x="22538" y="3215"/>
                    <a:pt x="22287" y="3298"/>
                  </a:cubicBezTo>
                  <a:cubicBezTo>
                    <a:pt x="22119" y="3382"/>
                    <a:pt x="21952" y="3466"/>
                    <a:pt x="21784" y="3549"/>
                  </a:cubicBezTo>
                  <a:cubicBezTo>
                    <a:pt x="21617" y="3717"/>
                    <a:pt x="21366" y="3801"/>
                    <a:pt x="21198" y="3884"/>
                  </a:cubicBezTo>
                  <a:cubicBezTo>
                    <a:pt x="20780" y="3884"/>
                    <a:pt x="21282" y="3549"/>
                    <a:pt x="21031" y="3466"/>
                  </a:cubicBezTo>
                  <a:cubicBezTo>
                    <a:pt x="20110" y="2377"/>
                    <a:pt x="17598" y="4052"/>
                    <a:pt x="17431" y="1457"/>
                  </a:cubicBezTo>
                  <a:cubicBezTo>
                    <a:pt x="17431" y="1373"/>
                    <a:pt x="16929" y="1289"/>
                    <a:pt x="16677" y="1289"/>
                  </a:cubicBezTo>
                  <a:cubicBezTo>
                    <a:pt x="14919" y="1289"/>
                    <a:pt x="13412" y="452"/>
                    <a:pt x="11738" y="33"/>
                  </a:cubicBezTo>
                  <a:cubicBezTo>
                    <a:pt x="11648" y="11"/>
                    <a:pt x="11552" y="0"/>
                    <a:pt x="11454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091050" y="1920675"/>
              <a:ext cx="1971625" cy="1137550"/>
            </a:xfrm>
            <a:custGeom>
              <a:avLst/>
              <a:gdLst/>
              <a:ahLst/>
              <a:cxnLst/>
              <a:rect l="l" t="t" r="r" b="b"/>
              <a:pathLst>
                <a:path w="78865" h="45502" extrusionOk="0">
                  <a:moveTo>
                    <a:pt x="892" y="1"/>
                  </a:moveTo>
                  <a:cubicBezTo>
                    <a:pt x="616" y="1"/>
                    <a:pt x="342" y="142"/>
                    <a:pt x="84" y="511"/>
                  </a:cubicBezTo>
                  <a:cubicBezTo>
                    <a:pt x="0" y="762"/>
                    <a:pt x="0" y="1013"/>
                    <a:pt x="84" y="1264"/>
                  </a:cubicBezTo>
                  <a:cubicBezTo>
                    <a:pt x="2428" y="4948"/>
                    <a:pt x="5861" y="7794"/>
                    <a:pt x="8623" y="11227"/>
                  </a:cubicBezTo>
                  <a:cubicBezTo>
                    <a:pt x="8707" y="11394"/>
                    <a:pt x="8875" y="11562"/>
                    <a:pt x="9042" y="11729"/>
                  </a:cubicBezTo>
                  <a:cubicBezTo>
                    <a:pt x="9209" y="11897"/>
                    <a:pt x="9377" y="12148"/>
                    <a:pt x="9461" y="12232"/>
                  </a:cubicBezTo>
                  <a:cubicBezTo>
                    <a:pt x="9544" y="12315"/>
                    <a:pt x="9628" y="12399"/>
                    <a:pt x="9712" y="12483"/>
                  </a:cubicBezTo>
                  <a:cubicBezTo>
                    <a:pt x="9796" y="12650"/>
                    <a:pt x="9963" y="12818"/>
                    <a:pt x="10130" y="12901"/>
                  </a:cubicBezTo>
                  <a:cubicBezTo>
                    <a:pt x="10214" y="12985"/>
                    <a:pt x="10298" y="13069"/>
                    <a:pt x="10382" y="13152"/>
                  </a:cubicBezTo>
                  <a:cubicBezTo>
                    <a:pt x="10549" y="13320"/>
                    <a:pt x="10716" y="13404"/>
                    <a:pt x="10884" y="13571"/>
                  </a:cubicBezTo>
                  <a:cubicBezTo>
                    <a:pt x="11805" y="13822"/>
                    <a:pt x="12726" y="14241"/>
                    <a:pt x="13563" y="14659"/>
                  </a:cubicBezTo>
                  <a:cubicBezTo>
                    <a:pt x="21181" y="18176"/>
                    <a:pt x="28884" y="21357"/>
                    <a:pt x="36586" y="24455"/>
                  </a:cubicBezTo>
                  <a:lnTo>
                    <a:pt x="38176" y="25124"/>
                  </a:lnTo>
                  <a:cubicBezTo>
                    <a:pt x="39097" y="25459"/>
                    <a:pt x="39935" y="25878"/>
                    <a:pt x="40772" y="26380"/>
                  </a:cubicBezTo>
                  <a:cubicBezTo>
                    <a:pt x="40939" y="26464"/>
                    <a:pt x="41190" y="26548"/>
                    <a:pt x="41358" y="26631"/>
                  </a:cubicBezTo>
                  <a:cubicBezTo>
                    <a:pt x="41776" y="26799"/>
                    <a:pt x="42111" y="26966"/>
                    <a:pt x="42530" y="27217"/>
                  </a:cubicBezTo>
                  <a:cubicBezTo>
                    <a:pt x="43702" y="27887"/>
                    <a:pt x="44958" y="28473"/>
                    <a:pt x="46297" y="29059"/>
                  </a:cubicBezTo>
                  <a:cubicBezTo>
                    <a:pt x="47302" y="29227"/>
                    <a:pt x="48307" y="29645"/>
                    <a:pt x="49144" y="30315"/>
                  </a:cubicBezTo>
                  <a:cubicBezTo>
                    <a:pt x="49395" y="30399"/>
                    <a:pt x="49562" y="30566"/>
                    <a:pt x="49730" y="30650"/>
                  </a:cubicBezTo>
                  <a:cubicBezTo>
                    <a:pt x="50567" y="30817"/>
                    <a:pt x="51404" y="31236"/>
                    <a:pt x="52074" y="31822"/>
                  </a:cubicBezTo>
                  <a:cubicBezTo>
                    <a:pt x="59776" y="35506"/>
                    <a:pt x="67227" y="39692"/>
                    <a:pt x="74427" y="44212"/>
                  </a:cubicBezTo>
                  <a:cubicBezTo>
                    <a:pt x="75352" y="44675"/>
                    <a:pt x="76224" y="45502"/>
                    <a:pt x="77291" y="45502"/>
                  </a:cubicBezTo>
                  <a:cubicBezTo>
                    <a:pt x="77576" y="45502"/>
                    <a:pt x="77876" y="45442"/>
                    <a:pt x="78194" y="45301"/>
                  </a:cubicBezTo>
                  <a:cubicBezTo>
                    <a:pt x="78864" y="44212"/>
                    <a:pt x="78194" y="43543"/>
                    <a:pt x="77357" y="43040"/>
                  </a:cubicBezTo>
                  <a:cubicBezTo>
                    <a:pt x="76771" y="42622"/>
                    <a:pt x="76855" y="42119"/>
                    <a:pt x="77190" y="41617"/>
                  </a:cubicBezTo>
                  <a:cubicBezTo>
                    <a:pt x="77525" y="40529"/>
                    <a:pt x="76687" y="40278"/>
                    <a:pt x="75934" y="39859"/>
                  </a:cubicBezTo>
                  <a:cubicBezTo>
                    <a:pt x="72753" y="37933"/>
                    <a:pt x="68818" y="37264"/>
                    <a:pt x="66055" y="34585"/>
                  </a:cubicBezTo>
                  <a:cubicBezTo>
                    <a:pt x="65636" y="34417"/>
                    <a:pt x="65218" y="34250"/>
                    <a:pt x="64883" y="34250"/>
                  </a:cubicBezTo>
                  <a:cubicBezTo>
                    <a:pt x="63292" y="33580"/>
                    <a:pt x="61869" y="32659"/>
                    <a:pt x="60613" y="31571"/>
                  </a:cubicBezTo>
                  <a:cubicBezTo>
                    <a:pt x="59525" y="31320"/>
                    <a:pt x="58437" y="30817"/>
                    <a:pt x="57599" y="29980"/>
                  </a:cubicBezTo>
                  <a:cubicBezTo>
                    <a:pt x="55088" y="28306"/>
                    <a:pt x="52074" y="27720"/>
                    <a:pt x="49562" y="26129"/>
                  </a:cubicBezTo>
                  <a:cubicBezTo>
                    <a:pt x="48139" y="25124"/>
                    <a:pt x="46046" y="25710"/>
                    <a:pt x="45041" y="24120"/>
                  </a:cubicBezTo>
                  <a:cubicBezTo>
                    <a:pt x="41525" y="23031"/>
                    <a:pt x="38093" y="21608"/>
                    <a:pt x="34660" y="20436"/>
                  </a:cubicBezTo>
                  <a:cubicBezTo>
                    <a:pt x="29805" y="18845"/>
                    <a:pt x="25367" y="16418"/>
                    <a:pt x="20763" y="14325"/>
                  </a:cubicBezTo>
                  <a:cubicBezTo>
                    <a:pt x="18084" y="12985"/>
                    <a:pt x="15237" y="11980"/>
                    <a:pt x="12391" y="11227"/>
                  </a:cubicBezTo>
                  <a:cubicBezTo>
                    <a:pt x="11721" y="11059"/>
                    <a:pt x="11135" y="10725"/>
                    <a:pt x="10800" y="10139"/>
                  </a:cubicBezTo>
                  <a:cubicBezTo>
                    <a:pt x="10130" y="9804"/>
                    <a:pt x="9628" y="9218"/>
                    <a:pt x="9293" y="8632"/>
                  </a:cubicBezTo>
                  <a:cubicBezTo>
                    <a:pt x="7033" y="5785"/>
                    <a:pt x="4521" y="3022"/>
                    <a:pt x="1926" y="511"/>
                  </a:cubicBezTo>
                  <a:cubicBezTo>
                    <a:pt x="1598" y="230"/>
                    <a:pt x="1244" y="1"/>
                    <a:pt x="892" y="1"/>
                  </a:cubicBezTo>
                  <a:close/>
                </a:path>
              </a:pathLst>
            </a:custGeom>
            <a:solidFill>
              <a:srgbClr val="64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446400" y="771825"/>
              <a:ext cx="1580225" cy="311625"/>
            </a:xfrm>
            <a:custGeom>
              <a:avLst/>
              <a:gdLst/>
              <a:ahLst/>
              <a:cxnLst/>
              <a:rect l="l" t="t" r="r" b="b"/>
              <a:pathLst>
                <a:path w="63209" h="12465" extrusionOk="0">
                  <a:moveTo>
                    <a:pt x="44791" y="5526"/>
                  </a:moveTo>
                  <a:cubicBezTo>
                    <a:pt x="45042" y="5693"/>
                    <a:pt x="45377" y="5861"/>
                    <a:pt x="45209" y="6279"/>
                  </a:cubicBezTo>
                  <a:cubicBezTo>
                    <a:pt x="45293" y="5861"/>
                    <a:pt x="45042" y="5693"/>
                    <a:pt x="44791" y="5526"/>
                  </a:cubicBezTo>
                  <a:close/>
                  <a:moveTo>
                    <a:pt x="10298" y="0"/>
                  </a:moveTo>
                  <a:cubicBezTo>
                    <a:pt x="8582" y="252"/>
                    <a:pt x="6866" y="294"/>
                    <a:pt x="5149" y="294"/>
                  </a:cubicBezTo>
                  <a:cubicBezTo>
                    <a:pt x="4291" y="294"/>
                    <a:pt x="3433" y="283"/>
                    <a:pt x="2575" y="283"/>
                  </a:cubicBezTo>
                  <a:cubicBezTo>
                    <a:pt x="1717" y="283"/>
                    <a:pt x="859" y="294"/>
                    <a:pt x="1" y="335"/>
                  </a:cubicBezTo>
                  <a:cubicBezTo>
                    <a:pt x="84" y="1591"/>
                    <a:pt x="1089" y="1340"/>
                    <a:pt x="1759" y="1591"/>
                  </a:cubicBezTo>
                  <a:cubicBezTo>
                    <a:pt x="4103" y="2177"/>
                    <a:pt x="6447" y="2428"/>
                    <a:pt x="8791" y="2931"/>
                  </a:cubicBezTo>
                  <a:cubicBezTo>
                    <a:pt x="15489" y="4689"/>
                    <a:pt x="22270" y="6028"/>
                    <a:pt x="29051" y="7117"/>
                  </a:cubicBezTo>
                  <a:cubicBezTo>
                    <a:pt x="29411" y="7065"/>
                    <a:pt x="29770" y="6730"/>
                    <a:pt x="30072" y="6730"/>
                  </a:cubicBezTo>
                  <a:cubicBezTo>
                    <a:pt x="30262" y="6730"/>
                    <a:pt x="30429" y="6863"/>
                    <a:pt x="30558" y="7284"/>
                  </a:cubicBezTo>
                  <a:cubicBezTo>
                    <a:pt x="31730" y="7954"/>
                    <a:pt x="32986" y="8540"/>
                    <a:pt x="34326" y="8791"/>
                  </a:cubicBezTo>
                  <a:cubicBezTo>
                    <a:pt x="35498" y="8958"/>
                    <a:pt x="36670" y="9210"/>
                    <a:pt x="37758" y="9461"/>
                  </a:cubicBezTo>
                  <a:cubicBezTo>
                    <a:pt x="41777" y="10214"/>
                    <a:pt x="45628" y="11386"/>
                    <a:pt x="49646" y="12224"/>
                  </a:cubicBezTo>
                  <a:cubicBezTo>
                    <a:pt x="50168" y="12310"/>
                    <a:pt x="50711" y="12465"/>
                    <a:pt x="51242" y="12465"/>
                  </a:cubicBezTo>
                  <a:cubicBezTo>
                    <a:pt x="51735" y="12465"/>
                    <a:pt x="52217" y="12332"/>
                    <a:pt x="52660" y="11889"/>
                  </a:cubicBezTo>
                  <a:cubicBezTo>
                    <a:pt x="52886" y="11573"/>
                    <a:pt x="53160" y="11500"/>
                    <a:pt x="53456" y="11500"/>
                  </a:cubicBezTo>
                  <a:cubicBezTo>
                    <a:pt x="53710" y="11500"/>
                    <a:pt x="53981" y="11554"/>
                    <a:pt x="54251" y="11554"/>
                  </a:cubicBezTo>
                  <a:cubicBezTo>
                    <a:pt x="54749" y="11601"/>
                    <a:pt x="55253" y="11655"/>
                    <a:pt x="55740" y="11655"/>
                  </a:cubicBezTo>
                  <a:cubicBezTo>
                    <a:pt x="56972" y="11655"/>
                    <a:pt x="58088" y="11309"/>
                    <a:pt x="58688" y="9628"/>
                  </a:cubicBezTo>
                  <a:cubicBezTo>
                    <a:pt x="58915" y="8993"/>
                    <a:pt x="59265" y="8702"/>
                    <a:pt x="59711" y="8702"/>
                  </a:cubicBezTo>
                  <a:cubicBezTo>
                    <a:pt x="60088" y="8702"/>
                    <a:pt x="60534" y="8910"/>
                    <a:pt x="61032" y="9293"/>
                  </a:cubicBezTo>
                  <a:cubicBezTo>
                    <a:pt x="61555" y="9685"/>
                    <a:pt x="61937" y="9886"/>
                    <a:pt x="62234" y="9886"/>
                  </a:cubicBezTo>
                  <a:cubicBezTo>
                    <a:pt x="62698" y="9886"/>
                    <a:pt x="62954" y="9394"/>
                    <a:pt x="63209" y="8372"/>
                  </a:cubicBezTo>
                  <a:cubicBezTo>
                    <a:pt x="61116" y="6698"/>
                    <a:pt x="58437" y="7452"/>
                    <a:pt x="56009" y="6614"/>
                  </a:cubicBezTo>
                  <a:cubicBezTo>
                    <a:pt x="53665" y="5777"/>
                    <a:pt x="50902" y="6363"/>
                    <a:pt x="48726" y="4772"/>
                  </a:cubicBezTo>
                  <a:cubicBezTo>
                    <a:pt x="48656" y="4766"/>
                    <a:pt x="48585" y="4763"/>
                    <a:pt x="48515" y="4763"/>
                  </a:cubicBezTo>
                  <a:cubicBezTo>
                    <a:pt x="48160" y="4763"/>
                    <a:pt x="47794" y="4835"/>
                    <a:pt x="47428" y="4835"/>
                  </a:cubicBezTo>
                  <a:cubicBezTo>
                    <a:pt x="46988" y="4835"/>
                    <a:pt x="46549" y="4731"/>
                    <a:pt x="46130" y="4270"/>
                  </a:cubicBezTo>
                  <a:cubicBezTo>
                    <a:pt x="45889" y="4029"/>
                    <a:pt x="45550" y="3903"/>
                    <a:pt x="45209" y="3903"/>
                  </a:cubicBezTo>
                  <a:cubicBezTo>
                    <a:pt x="44839" y="3903"/>
                    <a:pt x="44465" y="4050"/>
                    <a:pt x="44205" y="4354"/>
                  </a:cubicBezTo>
                  <a:cubicBezTo>
                    <a:pt x="43870" y="4856"/>
                    <a:pt x="44372" y="5275"/>
                    <a:pt x="44791" y="5526"/>
                  </a:cubicBezTo>
                  <a:cubicBezTo>
                    <a:pt x="43619" y="5359"/>
                    <a:pt x="44372" y="3600"/>
                    <a:pt x="42949" y="3517"/>
                  </a:cubicBezTo>
                  <a:cubicBezTo>
                    <a:pt x="41535" y="3517"/>
                    <a:pt x="40187" y="2988"/>
                    <a:pt x="38729" y="2988"/>
                  </a:cubicBezTo>
                  <a:cubicBezTo>
                    <a:pt x="38547" y="2988"/>
                    <a:pt x="38363" y="2996"/>
                    <a:pt x="38177" y="3014"/>
                  </a:cubicBezTo>
                  <a:cubicBezTo>
                    <a:pt x="38093" y="2973"/>
                    <a:pt x="37988" y="2952"/>
                    <a:pt x="37873" y="2952"/>
                  </a:cubicBezTo>
                  <a:cubicBezTo>
                    <a:pt x="37758" y="2952"/>
                    <a:pt x="37633" y="2973"/>
                    <a:pt x="37507" y="3014"/>
                  </a:cubicBezTo>
                  <a:cubicBezTo>
                    <a:pt x="37442" y="3010"/>
                    <a:pt x="37376" y="3008"/>
                    <a:pt x="37310" y="3008"/>
                  </a:cubicBezTo>
                  <a:cubicBezTo>
                    <a:pt x="36782" y="3008"/>
                    <a:pt x="36228" y="3140"/>
                    <a:pt x="35707" y="3140"/>
                  </a:cubicBezTo>
                  <a:cubicBezTo>
                    <a:pt x="35121" y="3140"/>
                    <a:pt x="34577" y="2973"/>
                    <a:pt x="34158" y="2261"/>
                  </a:cubicBezTo>
                  <a:cubicBezTo>
                    <a:pt x="29340" y="1328"/>
                    <a:pt x="24522" y="829"/>
                    <a:pt x="19638" y="829"/>
                  </a:cubicBezTo>
                  <a:cubicBezTo>
                    <a:pt x="19260" y="829"/>
                    <a:pt x="18881" y="832"/>
                    <a:pt x="18503" y="838"/>
                  </a:cubicBezTo>
                  <a:cubicBezTo>
                    <a:pt x="18335" y="1089"/>
                    <a:pt x="17917" y="1173"/>
                    <a:pt x="17917" y="1507"/>
                  </a:cubicBezTo>
                  <a:cubicBezTo>
                    <a:pt x="17987" y="1788"/>
                    <a:pt x="17910" y="1848"/>
                    <a:pt x="17798" y="1848"/>
                  </a:cubicBezTo>
                  <a:cubicBezTo>
                    <a:pt x="17712" y="1848"/>
                    <a:pt x="17606" y="1813"/>
                    <a:pt x="17527" y="1813"/>
                  </a:cubicBezTo>
                  <a:cubicBezTo>
                    <a:pt x="17461" y="1813"/>
                    <a:pt x="17414" y="1837"/>
                    <a:pt x="17414" y="1926"/>
                  </a:cubicBezTo>
                  <a:cubicBezTo>
                    <a:pt x="17241" y="2099"/>
                    <a:pt x="16988" y="2392"/>
                    <a:pt x="16765" y="2392"/>
                  </a:cubicBezTo>
                  <a:cubicBezTo>
                    <a:pt x="16665" y="2392"/>
                    <a:pt x="16571" y="2333"/>
                    <a:pt x="16493" y="2177"/>
                  </a:cubicBezTo>
                  <a:cubicBezTo>
                    <a:pt x="15912" y="1402"/>
                    <a:pt x="15031" y="975"/>
                    <a:pt x="14081" y="975"/>
                  </a:cubicBezTo>
                  <a:cubicBezTo>
                    <a:pt x="13801" y="975"/>
                    <a:pt x="13515" y="1012"/>
                    <a:pt x="13228" y="1089"/>
                  </a:cubicBezTo>
                  <a:cubicBezTo>
                    <a:pt x="12559" y="1089"/>
                    <a:pt x="11973" y="754"/>
                    <a:pt x="11554" y="252"/>
                  </a:cubicBezTo>
                  <a:cubicBezTo>
                    <a:pt x="11135" y="84"/>
                    <a:pt x="10717" y="0"/>
                    <a:pt x="10298" y="0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11075" y="790175"/>
              <a:ext cx="1504875" cy="420475"/>
            </a:xfrm>
            <a:custGeom>
              <a:avLst/>
              <a:gdLst/>
              <a:ahLst/>
              <a:cxnLst/>
              <a:rect l="l" t="t" r="r" b="b"/>
              <a:pathLst>
                <a:path w="60195" h="16819" extrusionOk="0">
                  <a:moveTo>
                    <a:pt x="2077" y="1"/>
                  </a:moveTo>
                  <a:cubicBezTo>
                    <a:pt x="1449" y="1"/>
                    <a:pt x="833" y="147"/>
                    <a:pt x="251" y="606"/>
                  </a:cubicBezTo>
                  <a:cubicBezTo>
                    <a:pt x="0" y="1862"/>
                    <a:pt x="251" y="3118"/>
                    <a:pt x="921" y="4122"/>
                  </a:cubicBezTo>
                  <a:cubicBezTo>
                    <a:pt x="1540" y="4810"/>
                    <a:pt x="2046" y="5780"/>
                    <a:pt x="3042" y="5780"/>
                  </a:cubicBezTo>
                  <a:cubicBezTo>
                    <a:pt x="3258" y="5780"/>
                    <a:pt x="3498" y="5734"/>
                    <a:pt x="3767" y="5629"/>
                  </a:cubicBezTo>
                  <a:cubicBezTo>
                    <a:pt x="3767" y="5043"/>
                    <a:pt x="2847" y="4792"/>
                    <a:pt x="3265" y="4122"/>
                  </a:cubicBezTo>
                  <a:cubicBezTo>
                    <a:pt x="3568" y="4079"/>
                    <a:pt x="3871" y="4058"/>
                    <a:pt x="4172" y="4058"/>
                  </a:cubicBezTo>
                  <a:cubicBezTo>
                    <a:pt x="5037" y="4058"/>
                    <a:pt x="5890" y="4230"/>
                    <a:pt x="6698" y="4541"/>
                  </a:cubicBezTo>
                  <a:cubicBezTo>
                    <a:pt x="9628" y="5629"/>
                    <a:pt x="12725" y="6383"/>
                    <a:pt x="15907" y="6718"/>
                  </a:cubicBezTo>
                  <a:cubicBezTo>
                    <a:pt x="18000" y="7052"/>
                    <a:pt x="20093" y="7471"/>
                    <a:pt x="22186" y="8057"/>
                  </a:cubicBezTo>
                  <a:cubicBezTo>
                    <a:pt x="24279" y="8476"/>
                    <a:pt x="26288" y="9397"/>
                    <a:pt x="28381" y="9731"/>
                  </a:cubicBezTo>
                  <a:cubicBezTo>
                    <a:pt x="31981" y="10234"/>
                    <a:pt x="35581" y="10903"/>
                    <a:pt x="39097" y="11824"/>
                  </a:cubicBezTo>
                  <a:cubicBezTo>
                    <a:pt x="45711" y="13583"/>
                    <a:pt x="52325" y="15173"/>
                    <a:pt x="59022" y="16680"/>
                  </a:cubicBezTo>
                  <a:cubicBezTo>
                    <a:pt x="59120" y="16778"/>
                    <a:pt x="59247" y="16819"/>
                    <a:pt x="59386" y="16819"/>
                  </a:cubicBezTo>
                  <a:cubicBezTo>
                    <a:pt x="59484" y="16819"/>
                    <a:pt x="59588" y="16799"/>
                    <a:pt x="59692" y="16764"/>
                  </a:cubicBezTo>
                  <a:cubicBezTo>
                    <a:pt x="60027" y="15843"/>
                    <a:pt x="60194" y="14503"/>
                    <a:pt x="59106" y="14420"/>
                  </a:cubicBezTo>
                  <a:cubicBezTo>
                    <a:pt x="56568" y="14340"/>
                    <a:pt x="54255" y="12984"/>
                    <a:pt x="51812" y="12984"/>
                  </a:cubicBezTo>
                  <a:cubicBezTo>
                    <a:pt x="51676" y="12984"/>
                    <a:pt x="51540" y="12988"/>
                    <a:pt x="51404" y="12996"/>
                  </a:cubicBezTo>
                  <a:cubicBezTo>
                    <a:pt x="51257" y="13007"/>
                    <a:pt x="51112" y="13012"/>
                    <a:pt x="50968" y="13012"/>
                  </a:cubicBezTo>
                  <a:cubicBezTo>
                    <a:pt x="49961" y="13012"/>
                    <a:pt x="49018" y="12756"/>
                    <a:pt x="48139" y="12243"/>
                  </a:cubicBezTo>
                  <a:cubicBezTo>
                    <a:pt x="46297" y="11238"/>
                    <a:pt x="44288" y="10652"/>
                    <a:pt x="42195" y="10485"/>
                  </a:cubicBezTo>
                  <a:cubicBezTo>
                    <a:pt x="40939" y="10317"/>
                    <a:pt x="39767" y="9815"/>
                    <a:pt x="39599" y="8224"/>
                  </a:cubicBezTo>
                  <a:cubicBezTo>
                    <a:pt x="39516" y="6969"/>
                    <a:pt x="38427" y="7052"/>
                    <a:pt x="37590" y="6885"/>
                  </a:cubicBezTo>
                  <a:cubicBezTo>
                    <a:pt x="37339" y="6885"/>
                    <a:pt x="37088" y="6885"/>
                    <a:pt x="36920" y="6969"/>
                  </a:cubicBezTo>
                  <a:cubicBezTo>
                    <a:pt x="36238" y="7726"/>
                    <a:pt x="35625" y="8415"/>
                    <a:pt x="34584" y="8415"/>
                  </a:cubicBezTo>
                  <a:cubicBezTo>
                    <a:pt x="34475" y="8415"/>
                    <a:pt x="34361" y="8408"/>
                    <a:pt x="34241" y="8392"/>
                  </a:cubicBezTo>
                  <a:cubicBezTo>
                    <a:pt x="34409" y="7806"/>
                    <a:pt x="34744" y="7471"/>
                    <a:pt x="34744" y="6969"/>
                  </a:cubicBezTo>
                  <a:cubicBezTo>
                    <a:pt x="34660" y="6718"/>
                    <a:pt x="34493" y="6550"/>
                    <a:pt x="34325" y="6466"/>
                  </a:cubicBezTo>
                  <a:cubicBezTo>
                    <a:pt x="34144" y="6421"/>
                    <a:pt x="33958" y="6413"/>
                    <a:pt x="33770" y="6413"/>
                  </a:cubicBezTo>
                  <a:cubicBezTo>
                    <a:pt x="33654" y="6413"/>
                    <a:pt x="33537" y="6416"/>
                    <a:pt x="33422" y="6416"/>
                  </a:cubicBezTo>
                  <a:cubicBezTo>
                    <a:pt x="33030" y="6416"/>
                    <a:pt x="32646" y="6378"/>
                    <a:pt x="32316" y="6048"/>
                  </a:cubicBezTo>
                  <a:cubicBezTo>
                    <a:pt x="32148" y="5964"/>
                    <a:pt x="31981" y="5880"/>
                    <a:pt x="31813" y="5797"/>
                  </a:cubicBezTo>
                  <a:cubicBezTo>
                    <a:pt x="31395" y="5629"/>
                    <a:pt x="31060" y="5462"/>
                    <a:pt x="30641" y="5211"/>
                  </a:cubicBezTo>
                  <a:lnTo>
                    <a:pt x="30390" y="5043"/>
                  </a:lnTo>
                  <a:cubicBezTo>
                    <a:pt x="30223" y="4959"/>
                    <a:pt x="30055" y="4876"/>
                    <a:pt x="29888" y="4792"/>
                  </a:cubicBezTo>
                  <a:cubicBezTo>
                    <a:pt x="29637" y="4708"/>
                    <a:pt x="29469" y="4625"/>
                    <a:pt x="29218" y="4625"/>
                  </a:cubicBezTo>
                  <a:cubicBezTo>
                    <a:pt x="28465" y="4625"/>
                    <a:pt x="27711" y="4457"/>
                    <a:pt x="26958" y="4206"/>
                  </a:cubicBezTo>
                  <a:cubicBezTo>
                    <a:pt x="26707" y="4206"/>
                    <a:pt x="26455" y="4122"/>
                    <a:pt x="26288" y="4122"/>
                  </a:cubicBezTo>
                  <a:cubicBezTo>
                    <a:pt x="24530" y="4122"/>
                    <a:pt x="22855" y="3704"/>
                    <a:pt x="21349" y="2866"/>
                  </a:cubicBezTo>
                  <a:cubicBezTo>
                    <a:pt x="16158" y="1276"/>
                    <a:pt x="10800" y="439"/>
                    <a:pt x="5358" y="439"/>
                  </a:cubicBezTo>
                  <a:cubicBezTo>
                    <a:pt x="4296" y="439"/>
                    <a:pt x="3167" y="1"/>
                    <a:pt x="207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4876375" y="2051950"/>
              <a:ext cx="876975" cy="506275"/>
            </a:xfrm>
            <a:custGeom>
              <a:avLst/>
              <a:gdLst/>
              <a:ahLst/>
              <a:cxnLst/>
              <a:rect l="l" t="t" r="r" b="b"/>
              <a:pathLst>
                <a:path w="35079" h="20251" extrusionOk="0">
                  <a:moveTo>
                    <a:pt x="1456" y="0"/>
                  </a:moveTo>
                  <a:cubicBezTo>
                    <a:pt x="1303" y="0"/>
                    <a:pt x="1151" y="11"/>
                    <a:pt x="1005" y="32"/>
                  </a:cubicBezTo>
                  <a:cubicBezTo>
                    <a:pt x="84" y="1036"/>
                    <a:pt x="1340" y="1288"/>
                    <a:pt x="1675" y="1790"/>
                  </a:cubicBezTo>
                  <a:cubicBezTo>
                    <a:pt x="2261" y="2627"/>
                    <a:pt x="2261" y="3129"/>
                    <a:pt x="1088" y="3129"/>
                  </a:cubicBezTo>
                  <a:cubicBezTo>
                    <a:pt x="502" y="3381"/>
                    <a:pt x="0" y="3632"/>
                    <a:pt x="84" y="4385"/>
                  </a:cubicBezTo>
                  <a:cubicBezTo>
                    <a:pt x="3767" y="7232"/>
                    <a:pt x="8623" y="7818"/>
                    <a:pt x="12307" y="10497"/>
                  </a:cubicBezTo>
                  <a:cubicBezTo>
                    <a:pt x="12457" y="10572"/>
                    <a:pt x="12608" y="10613"/>
                    <a:pt x="12758" y="10613"/>
                  </a:cubicBezTo>
                  <a:cubicBezTo>
                    <a:pt x="12943" y="10613"/>
                    <a:pt x="13127" y="10551"/>
                    <a:pt x="13312" y="10413"/>
                  </a:cubicBezTo>
                  <a:cubicBezTo>
                    <a:pt x="13497" y="10103"/>
                    <a:pt x="13317" y="9153"/>
                    <a:pt x="13820" y="9153"/>
                  </a:cubicBezTo>
                  <a:cubicBezTo>
                    <a:pt x="13997" y="9153"/>
                    <a:pt x="14259" y="9271"/>
                    <a:pt x="14651" y="9576"/>
                  </a:cubicBezTo>
                  <a:cubicBezTo>
                    <a:pt x="15405" y="10246"/>
                    <a:pt x="16158" y="10915"/>
                    <a:pt x="16995" y="11501"/>
                  </a:cubicBezTo>
                  <a:cubicBezTo>
                    <a:pt x="16911" y="11585"/>
                    <a:pt x="16744" y="11753"/>
                    <a:pt x="16660" y="11920"/>
                  </a:cubicBezTo>
                  <a:cubicBezTo>
                    <a:pt x="16660" y="12087"/>
                    <a:pt x="16660" y="12255"/>
                    <a:pt x="16744" y="12422"/>
                  </a:cubicBezTo>
                  <a:cubicBezTo>
                    <a:pt x="17210" y="12889"/>
                    <a:pt x="17836" y="13143"/>
                    <a:pt x="18494" y="13143"/>
                  </a:cubicBezTo>
                  <a:cubicBezTo>
                    <a:pt x="18663" y="13143"/>
                    <a:pt x="18834" y="13126"/>
                    <a:pt x="19004" y="13092"/>
                  </a:cubicBezTo>
                  <a:cubicBezTo>
                    <a:pt x="19553" y="12947"/>
                    <a:pt x="20090" y="12886"/>
                    <a:pt x="20620" y="12886"/>
                  </a:cubicBezTo>
                  <a:cubicBezTo>
                    <a:pt x="22838" y="12886"/>
                    <a:pt x="24944" y="13959"/>
                    <a:pt x="27376" y="14432"/>
                  </a:cubicBezTo>
                  <a:cubicBezTo>
                    <a:pt x="26288" y="14599"/>
                    <a:pt x="25535" y="15520"/>
                    <a:pt x="25451" y="16608"/>
                  </a:cubicBezTo>
                  <a:cubicBezTo>
                    <a:pt x="25535" y="17362"/>
                    <a:pt x="25786" y="17697"/>
                    <a:pt x="26623" y="17697"/>
                  </a:cubicBezTo>
                  <a:cubicBezTo>
                    <a:pt x="27065" y="17402"/>
                    <a:pt x="27441" y="16914"/>
                    <a:pt x="28038" y="16914"/>
                  </a:cubicBezTo>
                  <a:cubicBezTo>
                    <a:pt x="28120" y="16914"/>
                    <a:pt x="28206" y="16923"/>
                    <a:pt x="28297" y="16943"/>
                  </a:cubicBezTo>
                  <a:cubicBezTo>
                    <a:pt x="27879" y="16943"/>
                    <a:pt x="27376" y="17111"/>
                    <a:pt x="27042" y="17446"/>
                  </a:cubicBezTo>
                  <a:cubicBezTo>
                    <a:pt x="26410" y="18428"/>
                    <a:pt x="26837" y="19116"/>
                    <a:pt x="27534" y="19116"/>
                  </a:cubicBezTo>
                  <a:cubicBezTo>
                    <a:pt x="27669" y="19116"/>
                    <a:pt x="27813" y="19090"/>
                    <a:pt x="27962" y="19036"/>
                  </a:cubicBezTo>
                  <a:cubicBezTo>
                    <a:pt x="28512" y="18844"/>
                    <a:pt x="29079" y="18751"/>
                    <a:pt x="29640" y="18751"/>
                  </a:cubicBezTo>
                  <a:cubicBezTo>
                    <a:pt x="30791" y="18751"/>
                    <a:pt x="31918" y="19142"/>
                    <a:pt x="32818" y="19873"/>
                  </a:cubicBezTo>
                  <a:cubicBezTo>
                    <a:pt x="33111" y="20125"/>
                    <a:pt x="33467" y="20250"/>
                    <a:pt x="33833" y="20250"/>
                  </a:cubicBezTo>
                  <a:cubicBezTo>
                    <a:pt x="34200" y="20250"/>
                    <a:pt x="34576" y="20125"/>
                    <a:pt x="34911" y="19873"/>
                  </a:cubicBezTo>
                  <a:cubicBezTo>
                    <a:pt x="35079" y="17446"/>
                    <a:pt x="33655" y="15687"/>
                    <a:pt x="31897" y="14264"/>
                  </a:cubicBezTo>
                  <a:lnTo>
                    <a:pt x="31311" y="13929"/>
                  </a:lnTo>
                  <a:cubicBezTo>
                    <a:pt x="31060" y="13594"/>
                    <a:pt x="30558" y="13762"/>
                    <a:pt x="30390" y="13343"/>
                  </a:cubicBezTo>
                  <a:cubicBezTo>
                    <a:pt x="29804" y="13176"/>
                    <a:pt x="29218" y="12841"/>
                    <a:pt x="28800" y="12339"/>
                  </a:cubicBezTo>
                  <a:cubicBezTo>
                    <a:pt x="24446" y="9743"/>
                    <a:pt x="19842" y="7483"/>
                    <a:pt x="15070" y="5641"/>
                  </a:cubicBezTo>
                  <a:cubicBezTo>
                    <a:pt x="10967" y="3883"/>
                    <a:pt x="6781" y="2376"/>
                    <a:pt x="2763" y="283"/>
                  </a:cubicBezTo>
                  <a:cubicBezTo>
                    <a:pt x="2386" y="95"/>
                    <a:pt x="1915" y="0"/>
                    <a:pt x="1456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3710850" y="2718675"/>
              <a:ext cx="738575" cy="853600"/>
            </a:xfrm>
            <a:custGeom>
              <a:avLst/>
              <a:gdLst/>
              <a:ahLst/>
              <a:cxnLst/>
              <a:rect l="l" t="t" r="r" b="b"/>
              <a:pathLst>
                <a:path w="29543" h="34144" extrusionOk="0">
                  <a:moveTo>
                    <a:pt x="3785" y="2246"/>
                  </a:moveTo>
                  <a:cubicBezTo>
                    <a:pt x="3744" y="2287"/>
                    <a:pt x="3708" y="2343"/>
                    <a:pt x="3673" y="2414"/>
                  </a:cubicBezTo>
                  <a:cubicBezTo>
                    <a:pt x="3673" y="2330"/>
                    <a:pt x="3589" y="2330"/>
                    <a:pt x="3589" y="2246"/>
                  </a:cubicBezTo>
                  <a:close/>
                  <a:moveTo>
                    <a:pt x="1466" y="0"/>
                  </a:moveTo>
                  <a:cubicBezTo>
                    <a:pt x="650" y="0"/>
                    <a:pt x="1" y="270"/>
                    <a:pt x="157" y="1827"/>
                  </a:cubicBezTo>
                  <a:cubicBezTo>
                    <a:pt x="324" y="2414"/>
                    <a:pt x="659" y="3000"/>
                    <a:pt x="1161" y="3418"/>
                  </a:cubicBezTo>
                  <a:cubicBezTo>
                    <a:pt x="2501" y="5009"/>
                    <a:pt x="3840" y="6683"/>
                    <a:pt x="5180" y="8274"/>
                  </a:cubicBezTo>
                  <a:cubicBezTo>
                    <a:pt x="6268" y="10116"/>
                    <a:pt x="7524" y="11790"/>
                    <a:pt x="8864" y="13465"/>
                  </a:cubicBezTo>
                  <a:cubicBezTo>
                    <a:pt x="10036" y="14553"/>
                    <a:pt x="10454" y="16311"/>
                    <a:pt x="12129" y="16813"/>
                  </a:cubicBezTo>
                  <a:cubicBezTo>
                    <a:pt x="14557" y="19074"/>
                    <a:pt x="16147" y="21836"/>
                    <a:pt x="18240" y="24264"/>
                  </a:cubicBezTo>
                  <a:cubicBezTo>
                    <a:pt x="20919" y="27362"/>
                    <a:pt x="23096" y="30794"/>
                    <a:pt x="26110" y="33473"/>
                  </a:cubicBezTo>
                  <a:cubicBezTo>
                    <a:pt x="26361" y="33557"/>
                    <a:pt x="26612" y="33725"/>
                    <a:pt x="26696" y="33892"/>
                  </a:cubicBezTo>
                  <a:cubicBezTo>
                    <a:pt x="26863" y="34060"/>
                    <a:pt x="27031" y="34143"/>
                    <a:pt x="27282" y="34143"/>
                  </a:cubicBezTo>
                  <a:lnTo>
                    <a:pt x="27533" y="34143"/>
                  </a:lnTo>
                  <a:lnTo>
                    <a:pt x="28119" y="33976"/>
                  </a:lnTo>
                  <a:cubicBezTo>
                    <a:pt x="28287" y="33976"/>
                    <a:pt x="28538" y="33892"/>
                    <a:pt x="28705" y="33808"/>
                  </a:cubicBezTo>
                  <a:cubicBezTo>
                    <a:pt x="29040" y="33641"/>
                    <a:pt x="29542" y="33557"/>
                    <a:pt x="29291" y="32971"/>
                  </a:cubicBezTo>
                  <a:lnTo>
                    <a:pt x="28789" y="32469"/>
                  </a:lnTo>
                  <a:cubicBezTo>
                    <a:pt x="28621" y="32301"/>
                    <a:pt x="28454" y="32050"/>
                    <a:pt x="28287" y="31883"/>
                  </a:cubicBezTo>
                  <a:cubicBezTo>
                    <a:pt x="28203" y="31548"/>
                    <a:pt x="28035" y="31297"/>
                    <a:pt x="27868" y="30962"/>
                  </a:cubicBezTo>
                  <a:cubicBezTo>
                    <a:pt x="24603" y="27027"/>
                    <a:pt x="21254" y="23092"/>
                    <a:pt x="18073" y="19074"/>
                  </a:cubicBezTo>
                  <a:cubicBezTo>
                    <a:pt x="13719" y="13716"/>
                    <a:pt x="9868" y="7939"/>
                    <a:pt x="5180" y="2832"/>
                  </a:cubicBezTo>
                  <a:cubicBezTo>
                    <a:pt x="5013" y="2581"/>
                    <a:pt x="4761" y="2414"/>
                    <a:pt x="4510" y="2246"/>
                  </a:cubicBezTo>
                  <a:cubicBezTo>
                    <a:pt x="4343" y="2246"/>
                    <a:pt x="4175" y="2162"/>
                    <a:pt x="4008" y="2162"/>
                  </a:cubicBezTo>
                  <a:cubicBezTo>
                    <a:pt x="3953" y="2162"/>
                    <a:pt x="3907" y="2171"/>
                    <a:pt x="3867" y="2189"/>
                  </a:cubicBezTo>
                  <a:lnTo>
                    <a:pt x="3867" y="2189"/>
                  </a:lnTo>
                  <a:cubicBezTo>
                    <a:pt x="3925" y="2057"/>
                    <a:pt x="3934" y="1975"/>
                    <a:pt x="4008" y="1827"/>
                  </a:cubicBezTo>
                  <a:cubicBezTo>
                    <a:pt x="4008" y="1576"/>
                    <a:pt x="3924" y="1241"/>
                    <a:pt x="3840" y="990"/>
                  </a:cubicBezTo>
                  <a:cubicBezTo>
                    <a:pt x="3673" y="572"/>
                    <a:pt x="3338" y="237"/>
                    <a:pt x="3003" y="69"/>
                  </a:cubicBezTo>
                  <a:cubicBezTo>
                    <a:pt x="2938" y="74"/>
                    <a:pt x="2872" y="76"/>
                    <a:pt x="2804" y="76"/>
                  </a:cubicBezTo>
                  <a:cubicBezTo>
                    <a:pt x="2375" y="76"/>
                    <a:pt x="1897" y="0"/>
                    <a:pt x="1466" y="0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4378225" y="2882625"/>
              <a:ext cx="730475" cy="519175"/>
            </a:xfrm>
            <a:custGeom>
              <a:avLst/>
              <a:gdLst/>
              <a:ahLst/>
              <a:cxnLst/>
              <a:rect l="l" t="t" r="r" b="b"/>
              <a:pathLst>
                <a:path w="29219" h="20767" extrusionOk="0">
                  <a:moveTo>
                    <a:pt x="2603" y="1"/>
                  </a:moveTo>
                  <a:cubicBezTo>
                    <a:pt x="2176" y="1"/>
                    <a:pt x="1729" y="85"/>
                    <a:pt x="1257" y="293"/>
                  </a:cubicBezTo>
                  <a:cubicBezTo>
                    <a:pt x="2010" y="1046"/>
                    <a:pt x="2512" y="1465"/>
                    <a:pt x="3098" y="2218"/>
                  </a:cubicBezTo>
                  <a:cubicBezTo>
                    <a:pt x="3685" y="2972"/>
                    <a:pt x="3350" y="3641"/>
                    <a:pt x="2429" y="3809"/>
                  </a:cubicBezTo>
                  <a:cubicBezTo>
                    <a:pt x="2307" y="3845"/>
                    <a:pt x="2187" y="3861"/>
                    <a:pt x="2069" y="3861"/>
                  </a:cubicBezTo>
                  <a:cubicBezTo>
                    <a:pt x="1454" y="3861"/>
                    <a:pt x="873" y="3449"/>
                    <a:pt x="254" y="3449"/>
                  </a:cubicBezTo>
                  <a:cubicBezTo>
                    <a:pt x="170" y="3449"/>
                    <a:pt x="86" y="3457"/>
                    <a:pt x="1" y="3474"/>
                  </a:cubicBezTo>
                  <a:cubicBezTo>
                    <a:pt x="252" y="4060"/>
                    <a:pt x="754" y="4227"/>
                    <a:pt x="1257" y="4562"/>
                  </a:cubicBezTo>
                  <a:cubicBezTo>
                    <a:pt x="4605" y="6488"/>
                    <a:pt x="7870" y="8246"/>
                    <a:pt x="11136" y="10339"/>
                  </a:cubicBezTo>
                  <a:cubicBezTo>
                    <a:pt x="16326" y="13604"/>
                    <a:pt x="21433" y="17120"/>
                    <a:pt x="26624" y="20469"/>
                  </a:cubicBezTo>
                  <a:cubicBezTo>
                    <a:pt x="26930" y="20673"/>
                    <a:pt x="27277" y="20766"/>
                    <a:pt x="27621" y="20766"/>
                  </a:cubicBezTo>
                  <a:cubicBezTo>
                    <a:pt x="28124" y="20766"/>
                    <a:pt x="28620" y="20566"/>
                    <a:pt x="28968" y="20218"/>
                  </a:cubicBezTo>
                  <a:lnTo>
                    <a:pt x="29219" y="19883"/>
                  </a:lnTo>
                  <a:lnTo>
                    <a:pt x="29219" y="19464"/>
                  </a:lnTo>
                  <a:cubicBezTo>
                    <a:pt x="28884" y="19130"/>
                    <a:pt x="28968" y="18711"/>
                    <a:pt x="28717" y="18376"/>
                  </a:cubicBezTo>
                  <a:cubicBezTo>
                    <a:pt x="28633" y="18334"/>
                    <a:pt x="28549" y="18313"/>
                    <a:pt x="28466" y="18313"/>
                  </a:cubicBezTo>
                  <a:cubicBezTo>
                    <a:pt x="28382" y="18313"/>
                    <a:pt x="28298" y="18334"/>
                    <a:pt x="28214" y="18376"/>
                  </a:cubicBezTo>
                  <a:lnTo>
                    <a:pt x="28214" y="18878"/>
                  </a:lnTo>
                  <a:cubicBezTo>
                    <a:pt x="28063" y="19005"/>
                    <a:pt x="27911" y="19047"/>
                    <a:pt x="27760" y="19047"/>
                  </a:cubicBezTo>
                  <a:cubicBezTo>
                    <a:pt x="27449" y="19047"/>
                    <a:pt x="27138" y="18869"/>
                    <a:pt x="26827" y="18869"/>
                  </a:cubicBezTo>
                  <a:cubicBezTo>
                    <a:pt x="26787" y="18869"/>
                    <a:pt x="26747" y="18872"/>
                    <a:pt x="26707" y="18878"/>
                  </a:cubicBezTo>
                  <a:cubicBezTo>
                    <a:pt x="26373" y="18711"/>
                    <a:pt x="26205" y="18292"/>
                    <a:pt x="26205" y="17874"/>
                  </a:cubicBezTo>
                  <a:cubicBezTo>
                    <a:pt x="26205" y="17874"/>
                    <a:pt x="26289" y="17874"/>
                    <a:pt x="26289" y="17790"/>
                  </a:cubicBezTo>
                  <a:cubicBezTo>
                    <a:pt x="26373" y="17623"/>
                    <a:pt x="26289" y="17455"/>
                    <a:pt x="26205" y="17371"/>
                  </a:cubicBezTo>
                  <a:cubicBezTo>
                    <a:pt x="25535" y="17037"/>
                    <a:pt x="24698" y="17037"/>
                    <a:pt x="24196" y="16367"/>
                  </a:cubicBezTo>
                  <a:lnTo>
                    <a:pt x="23107" y="16367"/>
                  </a:lnTo>
                  <a:cubicBezTo>
                    <a:pt x="23066" y="16451"/>
                    <a:pt x="22982" y="16492"/>
                    <a:pt x="22888" y="16492"/>
                  </a:cubicBezTo>
                  <a:cubicBezTo>
                    <a:pt x="22794" y="16492"/>
                    <a:pt x="22689" y="16451"/>
                    <a:pt x="22605" y="16367"/>
                  </a:cubicBezTo>
                  <a:lnTo>
                    <a:pt x="21601" y="16367"/>
                  </a:lnTo>
                  <a:cubicBezTo>
                    <a:pt x="21266" y="16116"/>
                    <a:pt x="21266" y="15530"/>
                    <a:pt x="21601" y="15278"/>
                  </a:cubicBezTo>
                  <a:cubicBezTo>
                    <a:pt x="21684" y="15278"/>
                    <a:pt x="21684" y="15278"/>
                    <a:pt x="21768" y="15111"/>
                  </a:cubicBezTo>
                  <a:cubicBezTo>
                    <a:pt x="21852" y="15027"/>
                    <a:pt x="21768" y="14944"/>
                    <a:pt x="21601" y="14776"/>
                  </a:cubicBezTo>
                  <a:cubicBezTo>
                    <a:pt x="21266" y="14358"/>
                    <a:pt x="21266" y="13772"/>
                    <a:pt x="21601" y="13353"/>
                  </a:cubicBezTo>
                  <a:cubicBezTo>
                    <a:pt x="21601" y="13018"/>
                    <a:pt x="21266" y="13018"/>
                    <a:pt x="21098" y="12767"/>
                  </a:cubicBezTo>
                  <a:lnTo>
                    <a:pt x="20596" y="12767"/>
                  </a:lnTo>
                  <a:cubicBezTo>
                    <a:pt x="20512" y="12683"/>
                    <a:pt x="20419" y="12646"/>
                    <a:pt x="20332" y="12646"/>
                  </a:cubicBezTo>
                  <a:cubicBezTo>
                    <a:pt x="20159" y="12646"/>
                    <a:pt x="20010" y="12795"/>
                    <a:pt x="20010" y="13018"/>
                  </a:cubicBezTo>
                  <a:cubicBezTo>
                    <a:pt x="19926" y="13269"/>
                    <a:pt x="20094" y="13437"/>
                    <a:pt x="20261" y="13688"/>
                  </a:cubicBezTo>
                  <a:cubicBezTo>
                    <a:pt x="20224" y="13697"/>
                    <a:pt x="20191" y="13701"/>
                    <a:pt x="20159" y="13701"/>
                  </a:cubicBezTo>
                  <a:cubicBezTo>
                    <a:pt x="19906" y="13701"/>
                    <a:pt x="19815" y="13427"/>
                    <a:pt x="19591" y="13353"/>
                  </a:cubicBezTo>
                  <a:cubicBezTo>
                    <a:pt x="19424" y="13269"/>
                    <a:pt x="19089" y="13185"/>
                    <a:pt x="19089" y="13018"/>
                  </a:cubicBezTo>
                  <a:cubicBezTo>
                    <a:pt x="19089" y="12599"/>
                    <a:pt x="19591" y="12767"/>
                    <a:pt x="19842" y="12599"/>
                  </a:cubicBezTo>
                  <a:cubicBezTo>
                    <a:pt x="20428" y="12181"/>
                    <a:pt x="20763" y="11511"/>
                    <a:pt x="20596" y="10841"/>
                  </a:cubicBezTo>
                  <a:cubicBezTo>
                    <a:pt x="20428" y="10758"/>
                    <a:pt x="20345" y="10590"/>
                    <a:pt x="20177" y="10590"/>
                  </a:cubicBezTo>
                  <a:cubicBezTo>
                    <a:pt x="20151" y="10583"/>
                    <a:pt x="20122" y="10579"/>
                    <a:pt x="20091" y="10579"/>
                  </a:cubicBezTo>
                  <a:cubicBezTo>
                    <a:pt x="19723" y="10579"/>
                    <a:pt x="19049" y="11069"/>
                    <a:pt x="18694" y="11069"/>
                  </a:cubicBezTo>
                  <a:cubicBezTo>
                    <a:pt x="18413" y="11069"/>
                    <a:pt x="18331" y="10763"/>
                    <a:pt x="18754" y="9669"/>
                  </a:cubicBezTo>
                  <a:cubicBezTo>
                    <a:pt x="18942" y="9104"/>
                    <a:pt x="18471" y="8822"/>
                    <a:pt x="18012" y="8822"/>
                  </a:cubicBezTo>
                  <a:cubicBezTo>
                    <a:pt x="17859" y="8822"/>
                    <a:pt x="17708" y="8853"/>
                    <a:pt x="17582" y="8916"/>
                  </a:cubicBezTo>
                  <a:cubicBezTo>
                    <a:pt x="17275" y="9027"/>
                    <a:pt x="16949" y="9083"/>
                    <a:pt x="16624" y="9083"/>
                  </a:cubicBezTo>
                  <a:cubicBezTo>
                    <a:pt x="15973" y="9083"/>
                    <a:pt x="15322" y="8860"/>
                    <a:pt x="14819" y="8413"/>
                  </a:cubicBezTo>
                  <a:cubicBezTo>
                    <a:pt x="15656" y="7493"/>
                    <a:pt x="15740" y="7158"/>
                    <a:pt x="15238" y="7158"/>
                  </a:cubicBezTo>
                  <a:cubicBezTo>
                    <a:pt x="15019" y="7173"/>
                    <a:pt x="14803" y="7186"/>
                    <a:pt x="14596" y="7186"/>
                  </a:cubicBezTo>
                  <a:cubicBezTo>
                    <a:pt x="13692" y="7186"/>
                    <a:pt x="12946" y="6945"/>
                    <a:pt x="12810" y="5651"/>
                  </a:cubicBezTo>
                  <a:cubicBezTo>
                    <a:pt x="12810" y="5651"/>
                    <a:pt x="11973" y="5734"/>
                    <a:pt x="11554" y="5734"/>
                  </a:cubicBezTo>
                  <a:cubicBezTo>
                    <a:pt x="11136" y="5567"/>
                    <a:pt x="10801" y="5232"/>
                    <a:pt x="10633" y="4814"/>
                  </a:cubicBezTo>
                  <a:cubicBezTo>
                    <a:pt x="10349" y="4489"/>
                    <a:pt x="10114" y="4366"/>
                    <a:pt x="9911" y="4366"/>
                  </a:cubicBezTo>
                  <a:cubicBezTo>
                    <a:pt x="9274" y="4366"/>
                    <a:pt x="8944" y="5567"/>
                    <a:pt x="8373" y="5567"/>
                  </a:cubicBezTo>
                  <a:cubicBezTo>
                    <a:pt x="7870" y="4730"/>
                    <a:pt x="8624" y="4395"/>
                    <a:pt x="8708" y="3893"/>
                  </a:cubicBezTo>
                  <a:cubicBezTo>
                    <a:pt x="8875" y="3390"/>
                    <a:pt x="8457" y="3390"/>
                    <a:pt x="8122" y="3390"/>
                  </a:cubicBezTo>
                  <a:cubicBezTo>
                    <a:pt x="7619" y="3139"/>
                    <a:pt x="7117" y="2972"/>
                    <a:pt x="6615" y="2804"/>
                  </a:cubicBezTo>
                  <a:cubicBezTo>
                    <a:pt x="5191" y="2302"/>
                    <a:pt x="5861" y="1800"/>
                    <a:pt x="6615" y="1381"/>
                  </a:cubicBezTo>
                  <a:cubicBezTo>
                    <a:pt x="5318" y="992"/>
                    <a:pt x="4072" y="1"/>
                    <a:pt x="2603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5341000" y="3234275"/>
              <a:ext cx="676075" cy="522475"/>
            </a:xfrm>
            <a:custGeom>
              <a:avLst/>
              <a:gdLst/>
              <a:ahLst/>
              <a:cxnLst/>
              <a:rect l="l" t="t" r="r" b="b"/>
              <a:pathLst>
                <a:path w="27043" h="20899" extrusionOk="0">
                  <a:moveTo>
                    <a:pt x="2024" y="0"/>
                  </a:moveTo>
                  <a:cubicBezTo>
                    <a:pt x="1366" y="0"/>
                    <a:pt x="717" y="199"/>
                    <a:pt x="85" y="794"/>
                  </a:cubicBezTo>
                  <a:cubicBezTo>
                    <a:pt x="1" y="2133"/>
                    <a:pt x="1257" y="2468"/>
                    <a:pt x="1926" y="3138"/>
                  </a:cubicBezTo>
                  <a:cubicBezTo>
                    <a:pt x="4354" y="4980"/>
                    <a:pt x="7033" y="6571"/>
                    <a:pt x="9545" y="8329"/>
                  </a:cubicBezTo>
                  <a:lnTo>
                    <a:pt x="9796" y="8580"/>
                  </a:lnTo>
                  <a:lnTo>
                    <a:pt x="10382" y="8915"/>
                  </a:lnTo>
                  <a:cubicBezTo>
                    <a:pt x="10550" y="8998"/>
                    <a:pt x="10633" y="9082"/>
                    <a:pt x="10884" y="9250"/>
                  </a:cubicBezTo>
                  <a:cubicBezTo>
                    <a:pt x="11136" y="9417"/>
                    <a:pt x="11387" y="9668"/>
                    <a:pt x="11638" y="9836"/>
                  </a:cubicBezTo>
                  <a:cubicBezTo>
                    <a:pt x="12810" y="10924"/>
                    <a:pt x="14317" y="11761"/>
                    <a:pt x="15405" y="13017"/>
                  </a:cubicBezTo>
                  <a:cubicBezTo>
                    <a:pt x="15908" y="13519"/>
                    <a:pt x="16577" y="13854"/>
                    <a:pt x="17163" y="14273"/>
                  </a:cubicBezTo>
                  <a:lnTo>
                    <a:pt x="17415" y="14440"/>
                  </a:lnTo>
                  <a:cubicBezTo>
                    <a:pt x="17582" y="14608"/>
                    <a:pt x="17666" y="14775"/>
                    <a:pt x="17833" y="14859"/>
                  </a:cubicBezTo>
                  <a:lnTo>
                    <a:pt x="18084" y="15026"/>
                  </a:lnTo>
                  <a:cubicBezTo>
                    <a:pt x="18168" y="15194"/>
                    <a:pt x="18335" y="15277"/>
                    <a:pt x="18503" y="15445"/>
                  </a:cubicBezTo>
                  <a:cubicBezTo>
                    <a:pt x="18670" y="15528"/>
                    <a:pt x="18754" y="15612"/>
                    <a:pt x="18921" y="15696"/>
                  </a:cubicBezTo>
                  <a:lnTo>
                    <a:pt x="19424" y="15947"/>
                  </a:lnTo>
                  <a:lnTo>
                    <a:pt x="19591" y="16115"/>
                  </a:lnTo>
                  <a:lnTo>
                    <a:pt x="20010" y="16449"/>
                  </a:lnTo>
                  <a:lnTo>
                    <a:pt x="20177" y="16701"/>
                  </a:lnTo>
                  <a:cubicBezTo>
                    <a:pt x="20345" y="16784"/>
                    <a:pt x="20428" y="16868"/>
                    <a:pt x="20596" y="17035"/>
                  </a:cubicBezTo>
                  <a:cubicBezTo>
                    <a:pt x="20763" y="17119"/>
                    <a:pt x="20931" y="17203"/>
                    <a:pt x="21098" y="17370"/>
                  </a:cubicBezTo>
                  <a:cubicBezTo>
                    <a:pt x="21349" y="17538"/>
                    <a:pt x="21684" y="17789"/>
                    <a:pt x="21935" y="18040"/>
                  </a:cubicBezTo>
                  <a:lnTo>
                    <a:pt x="22187" y="18208"/>
                  </a:lnTo>
                  <a:cubicBezTo>
                    <a:pt x="22354" y="18375"/>
                    <a:pt x="22438" y="18459"/>
                    <a:pt x="22605" y="18626"/>
                  </a:cubicBezTo>
                  <a:lnTo>
                    <a:pt x="22856" y="18794"/>
                  </a:lnTo>
                  <a:lnTo>
                    <a:pt x="23191" y="18961"/>
                  </a:lnTo>
                  <a:cubicBezTo>
                    <a:pt x="24228" y="19360"/>
                    <a:pt x="24429" y="20898"/>
                    <a:pt x="25749" y="20898"/>
                  </a:cubicBezTo>
                  <a:cubicBezTo>
                    <a:pt x="25814" y="20898"/>
                    <a:pt x="25883" y="20894"/>
                    <a:pt x="25954" y="20887"/>
                  </a:cubicBezTo>
                  <a:cubicBezTo>
                    <a:pt x="26707" y="20301"/>
                    <a:pt x="27042" y="19296"/>
                    <a:pt x="26791" y="18375"/>
                  </a:cubicBezTo>
                  <a:lnTo>
                    <a:pt x="25703" y="16868"/>
                  </a:lnTo>
                  <a:cubicBezTo>
                    <a:pt x="25117" y="16449"/>
                    <a:pt x="24614" y="15947"/>
                    <a:pt x="24112" y="15445"/>
                  </a:cubicBezTo>
                  <a:cubicBezTo>
                    <a:pt x="23945" y="15277"/>
                    <a:pt x="23861" y="15110"/>
                    <a:pt x="23693" y="14942"/>
                  </a:cubicBezTo>
                  <a:cubicBezTo>
                    <a:pt x="23442" y="14440"/>
                    <a:pt x="23107" y="14105"/>
                    <a:pt x="22605" y="13854"/>
                  </a:cubicBezTo>
                  <a:cubicBezTo>
                    <a:pt x="21852" y="13268"/>
                    <a:pt x="20931" y="12933"/>
                    <a:pt x="20596" y="11929"/>
                  </a:cubicBezTo>
                  <a:cubicBezTo>
                    <a:pt x="19340" y="10924"/>
                    <a:pt x="17833" y="10422"/>
                    <a:pt x="16242" y="10422"/>
                  </a:cubicBezTo>
                  <a:cubicBezTo>
                    <a:pt x="16745" y="10170"/>
                    <a:pt x="17415" y="10003"/>
                    <a:pt x="17163" y="9250"/>
                  </a:cubicBezTo>
                  <a:cubicBezTo>
                    <a:pt x="16681" y="8687"/>
                    <a:pt x="16044" y="7738"/>
                    <a:pt x="15401" y="7738"/>
                  </a:cubicBezTo>
                  <a:cubicBezTo>
                    <a:pt x="15374" y="7738"/>
                    <a:pt x="15348" y="7739"/>
                    <a:pt x="15322" y="7743"/>
                  </a:cubicBezTo>
                  <a:cubicBezTo>
                    <a:pt x="15022" y="7802"/>
                    <a:pt x="14740" y="7830"/>
                    <a:pt x="14474" y="7830"/>
                  </a:cubicBezTo>
                  <a:cubicBezTo>
                    <a:pt x="12507" y="7830"/>
                    <a:pt x="11374" y="6317"/>
                    <a:pt x="10047" y="5064"/>
                  </a:cubicBezTo>
                  <a:cubicBezTo>
                    <a:pt x="9712" y="4645"/>
                    <a:pt x="9712" y="4729"/>
                    <a:pt x="10047" y="4310"/>
                  </a:cubicBezTo>
                  <a:cubicBezTo>
                    <a:pt x="10717" y="3640"/>
                    <a:pt x="10215" y="3222"/>
                    <a:pt x="9629" y="2971"/>
                  </a:cubicBezTo>
                  <a:cubicBezTo>
                    <a:pt x="8875" y="2636"/>
                    <a:pt x="7787" y="2719"/>
                    <a:pt x="7536" y="1547"/>
                  </a:cubicBezTo>
                  <a:cubicBezTo>
                    <a:pt x="7452" y="1212"/>
                    <a:pt x="7201" y="961"/>
                    <a:pt x="6950" y="794"/>
                  </a:cubicBezTo>
                  <a:cubicBezTo>
                    <a:pt x="6782" y="710"/>
                    <a:pt x="6615" y="673"/>
                    <a:pt x="6457" y="673"/>
                  </a:cubicBezTo>
                  <a:cubicBezTo>
                    <a:pt x="6140" y="673"/>
                    <a:pt x="5861" y="822"/>
                    <a:pt x="5694" y="1045"/>
                  </a:cubicBezTo>
                  <a:cubicBezTo>
                    <a:pt x="5526" y="1212"/>
                    <a:pt x="5443" y="1380"/>
                    <a:pt x="5359" y="1547"/>
                  </a:cubicBezTo>
                  <a:cubicBezTo>
                    <a:pt x="5443" y="1380"/>
                    <a:pt x="5359" y="1129"/>
                    <a:pt x="5359" y="961"/>
                  </a:cubicBezTo>
                  <a:cubicBezTo>
                    <a:pt x="5108" y="710"/>
                    <a:pt x="4857" y="543"/>
                    <a:pt x="4522" y="543"/>
                  </a:cubicBezTo>
                  <a:cubicBezTo>
                    <a:pt x="3685" y="310"/>
                    <a:pt x="2847" y="0"/>
                    <a:pt x="2024" y="0"/>
                  </a:cubicBezTo>
                  <a:close/>
                </a:path>
              </a:pathLst>
            </a:custGeom>
            <a:solidFill>
              <a:srgbClr val="63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5006125" y="2958750"/>
              <a:ext cx="487700" cy="305975"/>
            </a:xfrm>
            <a:custGeom>
              <a:avLst/>
              <a:gdLst/>
              <a:ahLst/>
              <a:cxnLst/>
              <a:rect l="l" t="t" r="r" b="b"/>
              <a:pathLst>
                <a:path w="19508" h="12239" extrusionOk="0">
                  <a:moveTo>
                    <a:pt x="2465" y="0"/>
                  </a:moveTo>
                  <a:cubicBezTo>
                    <a:pt x="1643" y="0"/>
                    <a:pt x="1183" y="978"/>
                    <a:pt x="503" y="1182"/>
                  </a:cubicBezTo>
                  <a:cubicBezTo>
                    <a:pt x="336" y="1350"/>
                    <a:pt x="168" y="1517"/>
                    <a:pt x="1" y="1685"/>
                  </a:cubicBezTo>
                  <a:cubicBezTo>
                    <a:pt x="670" y="2271"/>
                    <a:pt x="1843" y="2438"/>
                    <a:pt x="1508" y="3778"/>
                  </a:cubicBezTo>
                  <a:cubicBezTo>
                    <a:pt x="1424" y="4280"/>
                    <a:pt x="1675" y="4782"/>
                    <a:pt x="2094" y="5034"/>
                  </a:cubicBezTo>
                  <a:cubicBezTo>
                    <a:pt x="5275" y="7629"/>
                    <a:pt x="8875" y="9638"/>
                    <a:pt x="12307" y="11815"/>
                  </a:cubicBezTo>
                  <a:cubicBezTo>
                    <a:pt x="12475" y="11940"/>
                    <a:pt x="12684" y="12003"/>
                    <a:pt x="12894" y="12003"/>
                  </a:cubicBezTo>
                  <a:cubicBezTo>
                    <a:pt x="13103" y="12003"/>
                    <a:pt x="13312" y="11940"/>
                    <a:pt x="13480" y="11815"/>
                  </a:cubicBezTo>
                  <a:cubicBezTo>
                    <a:pt x="14216" y="11766"/>
                    <a:pt x="15011" y="11429"/>
                    <a:pt x="15778" y="11429"/>
                  </a:cubicBezTo>
                  <a:cubicBezTo>
                    <a:pt x="16319" y="11429"/>
                    <a:pt x="16846" y="11596"/>
                    <a:pt x="17331" y="12150"/>
                  </a:cubicBezTo>
                  <a:cubicBezTo>
                    <a:pt x="17373" y="12213"/>
                    <a:pt x="17430" y="12239"/>
                    <a:pt x="17495" y="12239"/>
                  </a:cubicBezTo>
                  <a:cubicBezTo>
                    <a:pt x="17692" y="12239"/>
                    <a:pt x="17959" y="12003"/>
                    <a:pt x="18084" y="11815"/>
                  </a:cubicBezTo>
                  <a:cubicBezTo>
                    <a:pt x="18335" y="11396"/>
                    <a:pt x="19507" y="11564"/>
                    <a:pt x="19005" y="10643"/>
                  </a:cubicBezTo>
                  <a:cubicBezTo>
                    <a:pt x="18709" y="10109"/>
                    <a:pt x="18160" y="9827"/>
                    <a:pt x="17598" y="9827"/>
                  </a:cubicBezTo>
                  <a:cubicBezTo>
                    <a:pt x="17366" y="9827"/>
                    <a:pt x="17132" y="9875"/>
                    <a:pt x="16912" y="9973"/>
                  </a:cubicBezTo>
                  <a:cubicBezTo>
                    <a:pt x="16870" y="10015"/>
                    <a:pt x="16828" y="10036"/>
                    <a:pt x="16786" y="10036"/>
                  </a:cubicBezTo>
                  <a:cubicBezTo>
                    <a:pt x="16745" y="10036"/>
                    <a:pt x="16703" y="10015"/>
                    <a:pt x="16661" y="9973"/>
                  </a:cubicBezTo>
                  <a:lnTo>
                    <a:pt x="16912" y="9973"/>
                  </a:lnTo>
                  <a:cubicBezTo>
                    <a:pt x="17582" y="8885"/>
                    <a:pt x="16326" y="8885"/>
                    <a:pt x="15991" y="8382"/>
                  </a:cubicBezTo>
                  <a:cubicBezTo>
                    <a:pt x="15405" y="7796"/>
                    <a:pt x="14484" y="7545"/>
                    <a:pt x="14149" y="6708"/>
                  </a:cubicBezTo>
                  <a:cubicBezTo>
                    <a:pt x="13982" y="6708"/>
                    <a:pt x="13814" y="6624"/>
                    <a:pt x="13731" y="6541"/>
                  </a:cubicBezTo>
                  <a:cubicBezTo>
                    <a:pt x="13647" y="6582"/>
                    <a:pt x="13584" y="6603"/>
                    <a:pt x="13521" y="6603"/>
                  </a:cubicBezTo>
                  <a:cubicBezTo>
                    <a:pt x="13459" y="6603"/>
                    <a:pt x="13396" y="6582"/>
                    <a:pt x="13312" y="6541"/>
                  </a:cubicBezTo>
                  <a:cubicBezTo>
                    <a:pt x="13312" y="6373"/>
                    <a:pt x="13228" y="6289"/>
                    <a:pt x="13145" y="6122"/>
                  </a:cubicBezTo>
                  <a:cubicBezTo>
                    <a:pt x="11303" y="5201"/>
                    <a:pt x="9377" y="4448"/>
                    <a:pt x="8038" y="2773"/>
                  </a:cubicBezTo>
                  <a:cubicBezTo>
                    <a:pt x="6196" y="2271"/>
                    <a:pt x="5024" y="513"/>
                    <a:pt x="3098" y="178"/>
                  </a:cubicBezTo>
                  <a:cubicBezTo>
                    <a:pt x="2863" y="52"/>
                    <a:pt x="2654" y="0"/>
                    <a:pt x="2465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4884725" y="4494125"/>
              <a:ext cx="544225" cy="510575"/>
            </a:xfrm>
            <a:custGeom>
              <a:avLst/>
              <a:gdLst/>
              <a:ahLst/>
              <a:cxnLst/>
              <a:rect l="l" t="t" r="r" b="b"/>
              <a:pathLst>
                <a:path w="21769" h="20423" extrusionOk="0">
                  <a:moveTo>
                    <a:pt x="1794" y="4038"/>
                  </a:moveTo>
                  <a:cubicBezTo>
                    <a:pt x="1878" y="4038"/>
                    <a:pt x="1962" y="4090"/>
                    <a:pt x="1927" y="4232"/>
                  </a:cubicBezTo>
                  <a:cubicBezTo>
                    <a:pt x="1918" y="4256"/>
                    <a:pt x="1911" y="4280"/>
                    <a:pt x="1903" y="4305"/>
                  </a:cubicBezTo>
                  <a:lnTo>
                    <a:pt x="1903" y="4305"/>
                  </a:lnTo>
                  <a:cubicBezTo>
                    <a:pt x="1872" y="4288"/>
                    <a:pt x="1825" y="4265"/>
                    <a:pt x="1759" y="4232"/>
                  </a:cubicBezTo>
                  <a:cubicBezTo>
                    <a:pt x="1566" y="4135"/>
                    <a:pt x="1679" y="4038"/>
                    <a:pt x="1794" y="4038"/>
                  </a:cubicBezTo>
                  <a:close/>
                  <a:moveTo>
                    <a:pt x="1369" y="0"/>
                  </a:moveTo>
                  <a:cubicBezTo>
                    <a:pt x="1261" y="0"/>
                    <a:pt x="1140" y="14"/>
                    <a:pt x="1006" y="46"/>
                  </a:cubicBezTo>
                  <a:cubicBezTo>
                    <a:pt x="838" y="632"/>
                    <a:pt x="1089" y="1301"/>
                    <a:pt x="1508" y="1720"/>
                  </a:cubicBezTo>
                  <a:cubicBezTo>
                    <a:pt x="2847" y="2976"/>
                    <a:pt x="1508" y="3143"/>
                    <a:pt x="838" y="3562"/>
                  </a:cubicBezTo>
                  <a:cubicBezTo>
                    <a:pt x="754" y="3478"/>
                    <a:pt x="629" y="3436"/>
                    <a:pt x="493" y="3436"/>
                  </a:cubicBezTo>
                  <a:cubicBezTo>
                    <a:pt x="357" y="3436"/>
                    <a:pt x="210" y="3478"/>
                    <a:pt x="85" y="3562"/>
                  </a:cubicBezTo>
                  <a:cubicBezTo>
                    <a:pt x="85" y="3729"/>
                    <a:pt x="1" y="3813"/>
                    <a:pt x="1" y="3897"/>
                  </a:cubicBezTo>
                  <a:cubicBezTo>
                    <a:pt x="1" y="4148"/>
                    <a:pt x="85" y="4399"/>
                    <a:pt x="252" y="4566"/>
                  </a:cubicBezTo>
                  <a:cubicBezTo>
                    <a:pt x="420" y="4734"/>
                    <a:pt x="587" y="4901"/>
                    <a:pt x="754" y="5069"/>
                  </a:cubicBezTo>
                  <a:cubicBezTo>
                    <a:pt x="818" y="5079"/>
                    <a:pt x="882" y="5085"/>
                    <a:pt x="945" y="5085"/>
                  </a:cubicBezTo>
                  <a:cubicBezTo>
                    <a:pt x="1378" y="5085"/>
                    <a:pt x="1770" y="4837"/>
                    <a:pt x="1843" y="4399"/>
                  </a:cubicBezTo>
                  <a:cubicBezTo>
                    <a:pt x="1856" y="4386"/>
                    <a:pt x="1870" y="4377"/>
                    <a:pt x="1885" y="4371"/>
                  </a:cubicBezTo>
                  <a:lnTo>
                    <a:pt x="1885" y="4371"/>
                  </a:lnTo>
                  <a:cubicBezTo>
                    <a:pt x="1687" y="5106"/>
                    <a:pt x="1784" y="6035"/>
                    <a:pt x="2178" y="6743"/>
                  </a:cubicBezTo>
                  <a:cubicBezTo>
                    <a:pt x="3852" y="8752"/>
                    <a:pt x="5526" y="10762"/>
                    <a:pt x="7285" y="12771"/>
                  </a:cubicBezTo>
                  <a:cubicBezTo>
                    <a:pt x="8624" y="14278"/>
                    <a:pt x="10215" y="15617"/>
                    <a:pt x="11722" y="17041"/>
                  </a:cubicBezTo>
                  <a:cubicBezTo>
                    <a:pt x="13611" y="18790"/>
                    <a:pt x="15734" y="20422"/>
                    <a:pt x="18434" y="20422"/>
                  </a:cubicBezTo>
                  <a:cubicBezTo>
                    <a:pt x="18964" y="20422"/>
                    <a:pt x="19516" y="20359"/>
                    <a:pt x="20094" y="20222"/>
                  </a:cubicBezTo>
                  <a:cubicBezTo>
                    <a:pt x="20303" y="20180"/>
                    <a:pt x="20512" y="20159"/>
                    <a:pt x="20722" y="20159"/>
                  </a:cubicBezTo>
                  <a:cubicBezTo>
                    <a:pt x="20931" y="20159"/>
                    <a:pt x="21140" y="20180"/>
                    <a:pt x="21349" y="20222"/>
                  </a:cubicBezTo>
                  <a:cubicBezTo>
                    <a:pt x="21768" y="19468"/>
                    <a:pt x="21015" y="19301"/>
                    <a:pt x="20680" y="18966"/>
                  </a:cubicBezTo>
                  <a:cubicBezTo>
                    <a:pt x="20429" y="18715"/>
                    <a:pt x="20177" y="18548"/>
                    <a:pt x="19926" y="18296"/>
                  </a:cubicBezTo>
                  <a:cubicBezTo>
                    <a:pt x="19759" y="18213"/>
                    <a:pt x="19508" y="18129"/>
                    <a:pt x="19340" y="18045"/>
                  </a:cubicBezTo>
                  <a:cubicBezTo>
                    <a:pt x="17833" y="17543"/>
                    <a:pt x="16243" y="17208"/>
                    <a:pt x="14652" y="17208"/>
                  </a:cubicBezTo>
                  <a:cubicBezTo>
                    <a:pt x="14568" y="16203"/>
                    <a:pt x="15573" y="16287"/>
                    <a:pt x="15824" y="15785"/>
                  </a:cubicBezTo>
                  <a:cubicBezTo>
                    <a:pt x="15991" y="15534"/>
                    <a:pt x="15991" y="15283"/>
                    <a:pt x="15824" y="15115"/>
                  </a:cubicBezTo>
                  <a:cubicBezTo>
                    <a:pt x="13815" y="14864"/>
                    <a:pt x="12140" y="14194"/>
                    <a:pt x="11136" y="12101"/>
                  </a:cubicBezTo>
                  <a:cubicBezTo>
                    <a:pt x="10885" y="11515"/>
                    <a:pt x="9712" y="11180"/>
                    <a:pt x="8875" y="10845"/>
                  </a:cubicBezTo>
                  <a:cubicBezTo>
                    <a:pt x="8804" y="10810"/>
                    <a:pt x="8745" y="10794"/>
                    <a:pt x="8696" y="10794"/>
                  </a:cubicBezTo>
                  <a:cubicBezTo>
                    <a:pt x="8317" y="10794"/>
                    <a:pt x="8487" y="11712"/>
                    <a:pt x="7904" y="11712"/>
                  </a:cubicBezTo>
                  <a:cubicBezTo>
                    <a:pt x="7845" y="11712"/>
                    <a:pt x="7779" y="11703"/>
                    <a:pt x="7703" y="11683"/>
                  </a:cubicBezTo>
                  <a:cubicBezTo>
                    <a:pt x="7166" y="11069"/>
                    <a:pt x="9300" y="9120"/>
                    <a:pt x="7343" y="9120"/>
                  </a:cubicBezTo>
                  <a:cubicBezTo>
                    <a:pt x="7164" y="9120"/>
                    <a:pt x="6951" y="9136"/>
                    <a:pt x="6699" y="9171"/>
                  </a:cubicBezTo>
                  <a:cubicBezTo>
                    <a:pt x="6531" y="9171"/>
                    <a:pt x="6699" y="8836"/>
                    <a:pt x="6866" y="8669"/>
                  </a:cubicBezTo>
                  <a:lnTo>
                    <a:pt x="7536" y="8334"/>
                  </a:lnTo>
                  <a:cubicBezTo>
                    <a:pt x="7033" y="7413"/>
                    <a:pt x="6699" y="6073"/>
                    <a:pt x="5861" y="5738"/>
                  </a:cubicBezTo>
                  <a:cubicBezTo>
                    <a:pt x="5079" y="5347"/>
                    <a:pt x="5320" y="4299"/>
                    <a:pt x="4673" y="4299"/>
                  </a:cubicBezTo>
                  <a:cubicBezTo>
                    <a:pt x="4627" y="4299"/>
                    <a:pt x="4577" y="4304"/>
                    <a:pt x="4522" y="4315"/>
                  </a:cubicBezTo>
                  <a:cubicBezTo>
                    <a:pt x="3601" y="4483"/>
                    <a:pt x="4187" y="5822"/>
                    <a:pt x="3266" y="6157"/>
                  </a:cubicBezTo>
                  <a:lnTo>
                    <a:pt x="2764" y="6157"/>
                  </a:lnTo>
                  <a:cubicBezTo>
                    <a:pt x="3182" y="5320"/>
                    <a:pt x="2847" y="4483"/>
                    <a:pt x="3099" y="3729"/>
                  </a:cubicBezTo>
                  <a:cubicBezTo>
                    <a:pt x="3433" y="2725"/>
                    <a:pt x="2764" y="2139"/>
                    <a:pt x="2513" y="1385"/>
                  </a:cubicBezTo>
                  <a:cubicBezTo>
                    <a:pt x="2292" y="725"/>
                    <a:pt x="2137" y="0"/>
                    <a:pt x="136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3974275" y="1743325"/>
              <a:ext cx="573525" cy="234075"/>
            </a:xfrm>
            <a:custGeom>
              <a:avLst/>
              <a:gdLst/>
              <a:ahLst/>
              <a:cxnLst/>
              <a:rect l="l" t="t" r="r" b="b"/>
              <a:pathLst>
                <a:path w="22941" h="9363" extrusionOk="0">
                  <a:moveTo>
                    <a:pt x="1338" y="1"/>
                  </a:moveTo>
                  <a:cubicBezTo>
                    <a:pt x="881" y="1"/>
                    <a:pt x="430" y="166"/>
                    <a:pt x="1" y="656"/>
                  </a:cubicBezTo>
                  <a:cubicBezTo>
                    <a:pt x="85" y="1661"/>
                    <a:pt x="1006" y="1828"/>
                    <a:pt x="1592" y="2330"/>
                  </a:cubicBezTo>
                  <a:cubicBezTo>
                    <a:pt x="2345" y="2833"/>
                    <a:pt x="3601" y="2498"/>
                    <a:pt x="4020" y="3754"/>
                  </a:cubicBezTo>
                  <a:cubicBezTo>
                    <a:pt x="4857" y="5093"/>
                    <a:pt x="6029" y="6182"/>
                    <a:pt x="7536" y="6935"/>
                  </a:cubicBezTo>
                  <a:cubicBezTo>
                    <a:pt x="7896" y="7135"/>
                    <a:pt x="8315" y="7355"/>
                    <a:pt x="8671" y="7355"/>
                  </a:cubicBezTo>
                  <a:cubicBezTo>
                    <a:pt x="9059" y="7355"/>
                    <a:pt x="9374" y="7095"/>
                    <a:pt x="9461" y="6265"/>
                  </a:cubicBezTo>
                  <a:cubicBezTo>
                    <a:pt x="9461" y="6014"/>
                    <a:pt x="9126" y="5847"/>
                    <a:pt x="9210" y="5679"/>
                  </a:cubicBezTo>
                  <a:cubicBezTo>
                    <a:pt x="9239" y="5651"/>
                    <a:pt x="9265" y="5639"/>
                    <a:pt x="9289" y="5639"/>
                  </a:cubicBezTo>
                  <a:cubicBezTo>
                    <a:pt x="9397" y="5639"/>
                    <a:pt x="9483" y="5858"/>
                    <a:pt x="9647" y="5858"/>
                  </a:cubicBezTo>
                  <a:cubicBezTo>
                    <a:pt x="9667" y="5858"/>
                    <a:pt x="9689" y="5854"/>
                    <a:pt x="9712" y="5847"/>
                  </a:cubicBezTo>
                  <a:cubicBezTo>
                    <a:pt x="10221" y="5847"/>
                    <a:pt x="10680" y="5317"/>
                    <a:pt x="11238" y="5317"/>
                  </a:cubicBezTo>
                  <a:cubicBezTo>
                    <a:pt x="11416" y="5317"/>
                    <a:pt x="11603" y="5370"/>
                    <a:pt x="11805" y="5512"/>
                  </a:cubicBezTo>
                  <a:cubicBezTo>
                    <a:pt x="10885" y="5679"/>
                    <a:pt x="9712" y="5930"/>
                    <a:pt x="9712" y="7103"/>
                  </a:cubicBezTo>
                  <a:cubicBezTo>
                    <a:pt x="9712" y="7821"/>
                    <a:pt x="10375" y="8081"/>
                    <a:pt x="11064" y="8081"/>
                  </a:cubicBezTo>
                  <a:cubicBezTo>
                    <a:pt x="11258" y="8081"/>
                    <a:pt x="11454" y="8060"/>
                    <a:pt x="11638" y="8023"/>
                  </a:cubicBezTo>
                  <a:cubicBezTo>
                    <a:pt x="12308" y="7856"/>
                    <a:pt x="12894" y="7605"/>
                    <a:pt x="13396" y="7186"/>
                  </a:cubicBezTo>
                  <a:cubicBezTo>
                    <a:pt x="13671" y="7029"/>
                    <a:pt x="13867" y="6964"/>
                    <a:pt x="14009" y="6964"/>
                  </a:cubicBezTo>
                  <a:cubicBezTo>
                    <a:pt x="14473" y="6964"/>
                    <a:pt x="14356" y="7658"/>
                    <a:pt x="14484" y="8107"/>
                  </a:cubicBezTo>
                  <a:cubicBezTo>
                    <a:pt x="14652" y="8693"/>
                    <a:pt x="14819" y="9195"/>
                    <a:pt x="15489" y="9363"/>
                  </a:cubicBezTo>
                  <a:cubicBezTo>
                    <a:pt x="15824" y="9279"/>
                    <a:pt x="16159" y="9112"/>
                    <a:pt x="16410" y="8861"/>
                  </a:cubicBezTo>
                  <a:cubicBezTo>
                    <a:pt x="16661" y="8609"/>
                    <a:pt x="16912" y="8275"/>
                    <a:pt x="17331" y="8275"/>
                  </a:cubicBezTo>
                  <a:cubicBezTo>
                    <a:pt x="17582" y="8275"/>
                    <a:pt x="17917" y="8358"/>
                    <a:pt x="18168" y="8442"/>
                  </a:cubicBezTo>
                  <a:cubicBezTo>
                    <a:pt x="18336" y="8442"/>
                    <a:pt x="18503" y="8358"/>
                    <a:pt x="18670" y="8358"/>
                  </a:cubicBezTo>
                  <a:cubicBezTo>
                    <a:pt x="18797" y="8168"/>
                    <a:pt x="18900" y="8098"/>
                    <a:pt x="18988" y="8098"/>
                  </a:cubicBezTo>
                  <a:cubicBezTo>
                    <a:pt x="19132" y="8098"/>
                    <a:pt x="19236" y="8286"/>
                    <a:pt x="19340" y="8442"/>
                  </a:cubicBezTo>
                  <a:lnTo>
                    <a:pt x="19926" y="8442"/>
                  </a:lnTo>
                  <a:cubicBezTo>
                    <a:pt x="20847" y="8275"/>
                    <a:pt x="21852" y="8609"/>
                    <a:pt x="22689" y="7772"/>
                  </a:cubicBezTo>
                  <a:cubicBezTo>
                    <a:pt x="22773" y="7605"/>
                    <a:pt x="22856" y="7354"/>
                    <a:pt x="22940" y="7186"/>
                  </a:cubicBezTo>
                  <a:lnTo>
                    <a:pt x="22940" y="6851"/>
                  </a:lnTo>
                  <a:cubicBezTo>
                    <a:pt x="22103" y="4256"/>
                    <a:pt x="19675" y="5093"/>
                    <a:pt x="17917" y="4340"/>
                  </a:cubicBezTo>
                  <a:cubicBezTo>
                    <a:pt x="17750" y="4256"/>
                    <a:pt x="17498" y="4172"/>
                    <a:pt x="17331" y="4089"/>
                  </a:cubicBezTo>
                  <a:cubicBezTo>
                    <a:pt x="15991" y="3419"/>
                    <a:pt x="14568" y="2917"/>
                    <a:pt x="13145" y="2749"/>
                  </a:cubicBezTo>
                  <a:cubicBezTo>
                    <a:pt x="10885" y="2247"/>
                    <a:pt x="8540" y="2163"/>
                    <a:pt x="6615" y="656"/>
                  </a:cubicBezTo>
                  <a:cubicBezTo>
                    <a:pt x="6356" y="553"/>
                    <a:pt x="6065" y="481"/>
                    <a:pt x="5763" y="481"/>
                  </a:cubicBezTo>
                  <a:cubicBezTo>
                    <a:pt x="5575" y="481"/>
                    <a:pt x="5383" y="508"/>
                    <a:pt x="5192" y="572"/>
                  </a:cubicBezTo>
                  <a:cubicBezTo>
                    <a:pt x="5085" y="487"/>
                    <a:pt x="4972" y="456"/>
                    <a:pt x="4854" y="456"/>
                  </a:cubicBezTo>
                  <a:cubicBezTo>
                    <a:pt x="4547" y="456"/>
                    <a:pt x="4203" y="666"/>
                    <a:pt x="3822" y="666"/>
                  </a:cubicBezTo>
                  <a:cubicBezTo>
                    <a:pt x="3777" y="666"/>
                    <a:pt x="3731" y="663"/>
                    <a:pt x="3685" y="656"/>
                  </a:cubicBezTo>
                  <a:cubicBezTo>
                    <a:pt x="2941" y="497"/>
                    <a:pt x="2131" y="1"/>
                    <a:pt x="133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4953800" y="3965200"/>
              <a:ext cx="316075" cy="496600"/>
            </a:xfrm>
            <a:custGeom>
              <a:avLst/>
              <a:gdLst/>
              <a:ahLst/>
              <a:cxnLst/>
              <a:rect l="l" t="t" r="r" b="b"/>
              <a:pathLst>
                <a:path w="12643" h="19864" extrusionOk="0">
                  <a:moveTo>
                    <a:pt x="2847" y="1"/>
                  </a:moveTo>
                  <a:cubicBezTo>
                    <a:pt x="2763" y="1"/>
                    <a:pt x="2680" y="63"/>
                    <a:pt x="2596" y="189"/>
                  </a:cubicBezTo>
                  <a:cubicBezTo>
                    <a:pt x="2534" y="867"/>
                    <a:pt x="2246" y="1272"/>
                    <a:pt x="1731" y="1272"/>
                  </a:cubicBezTo>
                  <a:cubicBezTo>
                    <a:pt x="1546" y="1272"/>
                    <a:pt x="1332" y="1220"/>
                    <a:pt x="1089" y="1110"/>
                  </a:cubicBezTo>
                  <a:cubicBezTo>
                    <a:pt x="896" y="1013"/>
                    <a:pt x="730" y="917"/>
                    <a:pt x="577" y="917"/>
                  </a:cubicBezTo>
                  <a:cubicBezTo>
                    <a:pt x="464" y="917"/>
                    <a:pt x="358" y="968"/>
                    <a:pt x="252" y="1110"/>
                  </a:cubicBezTo>
                  <a:cubicBezTo>
                    <a:pt x="1" y="1528"/>
                    <a:pt x="84" y="1947"/>
                    <a:pt x="336" y="2282"/>
                  </a:cubicBezTo>
                  <a:cubicBezTo>
                    <a:pt x="754" y="2617"/>
                    <a:pt x="1089" y="2868"/>
                    <a:pt x="1591" y="3119"/>
                  </a:cubicBezTo>
                  <a:cubicBezTo>
                    <a:pt x="2680" y="3873"/>
                    <a:pt x="3852" y="4626"/>
                    <a:pt x="2931" y="6300"/>
                  </a:cubicBezTo>
                  <a:cubicBezTo>
                    <a:pt x="2680" y="6719"/>
                    <a:pt x="3098" y="7221"/>
                    <a:pt x="3433" y="7640"/>
                  </a:cubicBezTo>
                  <a:cubicBezTo>
                    <a:pt x="3768" y="8059"/>
                    <a:pt x="4187" y="8477"/>
                    <a:pt x="4773" y="8645"/>
                  </a:cubicBezTo>
                  <a:cubicBezTo>
                    <a:pt x="6112" y="9231"/>
                    <a:pt x="3601" y="9231"/>
                    <a:pt x="4605" y="9900"/>
                  </a:cubicBezTo>
                  <a:cubicBezTo>
                    <a:pt x="5275" y="10403"/>
                    <a:pt x="5777" y="11240"/>
                    <a:pt x="6615" y="11659"/>
                  </a:cubicBezTo>
                  <a:lnTo>
                    <a:pt x="6615" y="11742"/>
                  </a:lnTo>
                  <a:cubicBezTo>
                    <a:pt x="6615" y="12328"/>
                    <a:pt x="6698" y="12914"/>
                    <a:pt x="6949" y="13417"/>
                  </a:cubicBezTo>
                  <a:cubicBezTo>
                    <a:pt x="7619" y="14589"/>
                    <a:pt x="7703" y="16598"/>
                    <a:pt x="9461" y="16682"/>
                  </a:cubicBezTo>
                  <a:cubicBezTo>
                    <a:pt x="11219" y="16849"/>
                    <a:pt x="10801" y="17770"/>
                    <a:pt x="10633" y="18775"/>
                  </a:cubicBezTo>
                  <a:cubicBezTo>
                    <a:pt x="10549" y="19779"/>
                    <a:pt x="11387" y="19863"/>
                    <a:pt x="11889" y="19863"/>
                  </a:cubicBezTo>
                  <a:cubicBezTo>
                    <a:pt x="12475" y="19779"/>
                    <a:pt x="12642" y="19110"/>
                    <a:pt x="12559" y="18607"/>
                  </a:cubicBezTo>
                  <a:cubicBezTo>
                    <a:pt x="12559" y="17770"/>
                    <a:pt x="12391" y="16933"/>
                    <a:pt x="12224" y="16179"/>
                  </a:cubicBezTo>
                  <a:cubicBezTo>
                    <a:pt x="11219" y="13584"/>
                    <a:pt x="9963" y="11156"/>
                    <a:pt x="8456" y="8812"/>
                  </a:cubicBezTo>
                  <a:cubicBezTo>
                    <a:pt x="6615" y="6049"/>
                    <a:pt x="5359" y="2784"/>
                    <a:pt x="3098" y="189"/>
                  </a:cubicBezTo>
                  <a:cubicBezTo>
                    <a:pt x="3015" y="63"/>
                    <a:pt x="2931" y="1"/>
                    <a:pt x="2847" y="1"/>
                  </a:cubicBezTo>
                  <a:close/>
                </a:path>
              </a:pathLst>
            </a:custGeom>
            <a:solidFill>
              <a:srgbClr val="6B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4269400" y="1016700"/>
              <a:ext cx="858150" cy="286175"/>
            </a:xfrm>
            <a:custGeom>
              <a:avLst/>
              <a:gdLst/>
              <a:ahLst/>
              <a:cxnLst/>
              <a:rect l="l" t="t" r="r" b="b"/>
              <a:pathLst>
                <a:path w="34326" h="11447" extrusionOk="0">
                  <a:moveTo>
                    <a:pt x="419" y="1"/>
                  </a:moveTo>
                  <a:cubicBezTo>
                    <a:pt x="0" y="1005"/>
                    <a:pt x="586" y="1591"/>
                    <a:pt x="1424" y="2094"/>
                  </a:cubicBezTo>
                  <a:lnTo>
                    <a:pt x="1759" y="2094"/>
                  </a:lnTo>
                  <a:cubicBezTo>
                    <a:pt x="1926" y="1926"/>
                    <a:pt x="2093" y="1759"/>
                    <a:pt x="2261" y="1591"/>
                  </a:cubicBezTo>
                  <a:lnTo>
                    <a:pt x="3349" y="1591"/>
                  </a:lnTo>
                  <a:cubicBezTo>
                    <a:pt x="3391" y="1508"/>
                    <a:pt x="3475" y="1466"/>
                    <a:pt x="3569" y="1466"/>
                  </a:cubicBezTo>
                  <a:cubicBezTo>
                    <a:pt x="3663" y="1466"/>
                    <a:pt x="3768" y="1508"/>
                    <a:pt x="3852" y="1591"/>
                  </a:cubicBezTo>
                  <a:lnTo>
                    <a:pt x="4354" y="1591"/>
                  </a:lnTo>
                  <a:cubicBezTo>
                    <a:pt x="4479" y="1424"/>
                    <a:pt x="4668" y="1340"/>
                    <a:pt x="4856" y="1340"/>
                  </a:cubicBezTo>
                  <a:cubicBezTo>
                    <a:pt x="5045" y="1340"/>
                    <a:pt x="5233" y="1424"/>
                    <a:pt x="5358" y="1591"/>
                  </a:cubicBezTo>
                  <a:cubicBezTo>
                    <a:pt x="5442" y="1591"/>
                    <a:pt x="5442" y="1675"/>
                    <a:pt x="5526" y="1759"/>
                  </a:cubicBezTo>
                  <a:cubicBezTo>
                    <a:pt x="5526" y="1842"/>
                    <a:pt x="5526" y="2010"/>
                    <a:pt x="5358" y="2094"/>
                  </a:cubicBezTo>
                  <a:cubicBezTo>
                    <a:pt x="5358" y="2094"/>
                    <a:pt x="5275" y="2177"/>
                    <a:pt x="5191" y="2261"/>
                  </a:cubicBezTo>
                  <a:cubicBezTo>
                    <a:pt x="5191" y="2345"/>
                    <a:pt x="5191" y="2512"/>
                    <a:pt x="5358" y="2596"/>
                  </a:cubicBezTo>
                  <a:cubicBezTo>
                    <a:pt x="5526" y="2763"/>
                    <a:pt x="5693" y="2931"/>
                    <a:pt x="5861" y="3098"/>
                  </a:cubicBezTo>
                  <a:cubicBezTo>
                    <a:pt x="6196" y="3266"/>
                    <a:pt x="6551" y="3349"/>
                    <a:pt x="6897" y="3349"/>
                  </a:cubicBezTo>
                  <a:cubicBezTo>
                    <a:pt x="7242" y="3349"/>
                    <a:pt x="7577" y="3266"/>
                    <a:pt x="7870" y="3098"/>
                  </a:cubicBezTo>
                  <a:lnTo>
                    <a:pt x="9377" y="3098"/>
                  </a:lnTo>
                  <a:cubicBezTo>
                    <a:pt x="9796" y="3098"/>
                    <a:pt x="10131" y="3266"/>
                    <a:pt x="10382" y="3601"/>
                  </a:cubicBezTo>
                  <a:cubicBezTo>
                    <a:pt x="10594" y="3834"/>
                    <a:pt x="10763" y="3922"/>
                    <a:pt x="10906" y="3922"/>
                  </a:cubicBezTo>
                  <a:cubicBezTo>
                    <a:pt x="11325" y="3922"/>
                    <a:pt x="11514" y="3161"/>
                    <a:pt x="11889" y="3098"/>
                  </a:cubicBezTo>
                  <a:cubicBezTo>
                    <a:pt x="12056" y="3182"/>
                    <a:pt x="12223" y="3349"/>
                    <a:pt x="12391" y="3601"/>
                  </a:cubicBezTo>
                  <a:lnTo>
                    <a:pt x="12893" y="4103"/>
                  </a:lnTo>
                  <a:cubicBezTo>
                    <a:pt x="13061" y="4187"/>
                    <a:pt x="13228" y="4438"/>
                    <a:pt x="13396" y="4522"/>
                  </a:cubicBezTo>
                  <a:cubicBezTo>
                    <a:pt x="13312" y="4940"/>
                    <a:pt x="13563" y="5359"/>
                    <a:pt x="13898" y="5610"/>
                  </a:cubicBezTo>
                  <a:cubicBezTo>
                    <a:pt x="14163" y="5941"/>
                    <a:pt x="14428" y="6076"/>
                    <a:pt x="14683" y="6076"/>
                  </a:cubicBezTo>
                  <a:cubicBezTo>
                    <a:pt x="15072" y="6076"/>
                    <a:pt x="15436" y="5763"/>
                    <a:pt x="15740" y="5359"/>
                  </a:cubicBezTo>
                  <a:cubicBezTo>
                    <a:pt x="15899" y="5147"/>
                    <a:pt x="16091" y="4935"/>
                    <a:pt x="16296" y="4935"/>
                  </a:cubicBezTo>
                  <a:cubicBezTo>
                    <a:pt x="16414" y="4935"/>
                    <a:pt x="16538" y="5007"/>
                    <a:pt x="16661" y="5191"/>
                  </a:cubicBezTo>
                  <a:cubicBezTo>
                    <a:pt x="17143" y="5771"/>
                    <a:pt x="17682" y="5988"/>
                    <a:pt x="18260" y="5988"/>
                  </a:cubicBezTo>
                  <a:cubicBezTo>
                    <a:pt x="18684" y="5988"/>
                    <a:pt x="19130" y="5871"/>
                    <a:pt x="19591" y="5694"/>
                  </a:cubicBezTo>
                  <a:cubicBezTo>
                    <a:pt x="19821" y="5579"/>
                    <a:pt x="20060" y="5523"/>
                    <a:pt x="20293" y="5523"/>
                  </a:cubicBezTo>
                  <a:cubicBezTo>
                    <a:pt x="20738" y="5523"/>
                    <a:pt x="21158" y="5727"/>
                    <a:pt x="21433" y="6112"/>
                  </a:cubicBezTo>
                  <a:cubicBezTo>
                    <a:pt x="22688" y="6447"/>
                    <a:pt x="23861" y="6866"/>
                    <a:pt x="23526" y="8540"/>
                  </a:cubicBezTo>
                  <a:cubicBezTo>
                    <a:pt x="23442" y="8791"/>
                    <a:pt x="23526" y="9042"/>
                    <a:pt x="23693" y="9210"/>
                  </a:cubicBezTo>
                  <a:cubicBezTo>
                    <a:pt x="23836" y="8965"/>
                    <a:pt x="24009" y="8884"/>
                    <a:pt x="24197" y="8884"/>
                  </a:cubicBezTo>
                  <a:cubicBezTo>
                    <a:pt x="24559" y="8884"/>
                    <a:pt x="24976" y="9181"/>
                    <a:pt x="25347" y="9181"/>
                  </a:cubicBezTo>
                  <a:cubicBezTo>
                    <a:pt x="25575" y="9181"/>
                    <a:pt x="25785" y="9069"/>
                    <a:pt x="25954" y="8708"/>
                  </a:cubicBezTo>
                  <a:cubicBezTo>
                    <a:pt x="26118" y="8324"/>
                    <a:pt x="26426" y="8155"/>
                    <a:pt x="26854" y="8155"/>
                  </a:cubicBezTo>
                  <a:cubicBezTo>
                    <a:pt x="27080" y="8155"/>
                    <a:pt x="27339" y="8202"/>
                    <a:pt x="27628" y="8289"/>
                  </a:cubicBezTo>
                  <a:cubicBezTo>
                    <a:pt x="27377" y="8456"/>
                    <a:pt x="27042" y="8540"/>
                    <a:pt x="26874" y="8791"/>
                  </a:cubicBezTo>
                  <a:cubicBezTo>
                    <a:pt x="26372" y="9210"/>
                    <a:pt x="25786" y="9880"/>
                    <a:pt x="26372" y="10382"/>
                  </a:cubicBezTo>
                  <a:cubicBezTo>
                    <a:pt x="26510" y="10486"/>
                    <a:pt x="26627" y="10529"/>
                    <a:pt x="26729" y="10529"/>
                  </a:cubicBezTo>
                  <a:cubicBezTo>
                    <a:pt x="27118" y="10529"/>
                    <a:pt x="27278" y="9894"/>
                    <a:pt x="27544" y="9628"/>
                  </a:cubicBezTo>
                  <a:cubicBezTo>
                    <a:pt x="27804" y="9412"/>
                    <a:pt x="27957" y="9330"/>
                    <a:pt x="28045" y="9330"/>
                  </a:cubicBezTo>
                  <a:cubicBezTo>
                    <a:pt x="28296" y="9330"/>
                    <a:pt x="28006" y="10007"/>
                    <a:pt x="28130" y="10131"/>
                  </a:cubicBezTo>
                  <a:cubicBezTo>
                    <a:pt x="28242" y="10270"/>
                    <a:pt x="28344" y="10317"/>
                    <a:pt x="28440" y="10317"/>
                  </a:cubicBezTo>
                  <a:cubicBezTo>
                    <a:pt x="28633" y="10317"/>
                    <a:pt x="28800" y="10131"/>
                    <a:pt x="28967" y="10131"/>
                  </a:cubicBezTo>
                  <a:cubicBezTo>
                    <a:pt x="29120" y="9825"/>
                    <a:pt x="29343" y="9450"/>
                    <a:pt x="29698" y="9450"/>
                  </a:cubicBezTo>
                  <a:cubicBezTo>
                    <a:pt x="29732" y="9450"/>
                    <a:pt x="29768" y="9454"/>
                    <a:pt x="29805" y="9461"/>
                  </a:cubicBezTo>
                  <a:cubicBezTo>
                    <a:pt x="30642" y="9628"/>
                    <a:pt x="31479" y="9461"/>
                    <a:pt x="31898" y="10466"/>
                  </a:cubicBezTo>
                  <a:cubicBezTo>
                    <a:pt x="32221" y="11112"/>
                    <a:pt x="32614" y="11447"/>
                    <a:pt x="33098" y="11447"/>
                  </a:cubicBezTo>
                  <a:cubicBezTo>
                    <a:pt x="33366" y="11447"/>
                    <a:pt x="33662" y="11344"/>
                    <a:pt x="33991" y="11135"/>
                  </a:cubicBezTo>
                  <a:cubicBezTo>
                    <a:pt x="34325" y="10968"/>
                    <a:pt x="34325" y="10717"/>
                    <a:pt x="34074" y="10466"/>
                  </a:cubicBezTo>
                  <a:cubicBezTo>
                    <a:pt x="29470" y="7954"/>
                    <a:pt x="24530" y="6363"/>
                    <a:pt x="19675" y="4354"/>
                  </a:cubicBezTo>
                  <a:cubicBezTo>
                    <a:pt x="16996" y="3433"/>
                    <a:pt x="14316" y="2763"/>
                    <a:pt x="11554" y="2261"/>
                  </a:cubicBezTo>
                  <a:cubicBezTo>
                    <a:pt x="7786" y="1591"/>
                    <a:pt x="4186" y="168"/>
                    <a:pt x="419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3019875" y="1916875"/>
              <a:ext cx="332825" cy="420525"/>
            </a:xfrm>
            <a:custGeom>
              <a:avLst/>
              <a:gdLst/>
              <a:ahLst/>
              <a:cxnLst/>
              <a:rect l="l" t="t" r="r" b="b"/>
              <a:pathLst>
                <a:path w="13313" h="16821" extrusionOk="0">
                  <a:moveTo>
                    <a:pt x="1388" y="0"/>
                  </a:moveTo>
                  <a:cubicBezTo>
                    <a:pt x="1237" y="0"/>
                    <a:pt x="1083" y="48"/>
                    <a:pt x="922" y="161"/>
                  </a:cubicBezTo>
                  <a:cubicBezTo>
                    <a:pt x="1" y="747"/>
                    <a:pt x="922" y="1584"/>
                    <a:pt x="1173" y="2337"/>
                  </a:cubicBezTo>
                  <a:cubicBezTo>
                    <a:pt x="1232" y="2573"/>
                    <a:pt x="1156" y="2632"/>
                    <a:pt x="1033" y="2632"/>
                  </a:cubicBezTo>
                  <a:cubicBezTo>
                    <a:pt x="908" y="2632"/>
                    <a:pt x="733" y="2570"/>
                    <a:pt x="602" y="2570"/>
                  </a:cubicBezTo>
                  <a:cubicBezTo>
                    <a:pt x="497" y="2570"/>
                    <a:pt x="419" y="2611"/>
                    <a:pt x="419" y="2756"/>
                  </a:cubicBezTo>
                  <a:cubicBezTo>
                    <a:pt x="1173" y="4179"/>
                    <a:pt x="2178" y="5435"/>
                    <a:pt x="3517" y="6272"/>
                  </a:cubicBezTo>
                  <a:cubicBezTo>
                    <a:pt x="4187" y="6858"/>
                    <a:pt x="4689" y="7528"/>
                    <a:pt x="5108" y="8281"/>
                  </a:cubicBezTo>
                  <a:cubicBezTo>
                    <a:pt x="5359" y="8449"/>
                    <a:pt x="5526" y="8616"/>
                    <a:pt x="5610" y="8867"/>
                  </a:cubicBezTo>
                  <a:lnTo>
                    <a:pt x="8624" y="12300"/>
                  </a:lnTo>
                  <a:cubicBezTo>
                    <a:pt x="9712" y="14142"/>
                    <a:pt x="9964" y="16570"/>
                    <a:pt x="12726" y="16821"/>
                  </a:cubicBezTo>
                  <a:cubicBezTo>
                    <a:pt x="13312" y="15314"/>
                    <a:pt x="12308" y="14225"/>
                    <a:pt x="11470" y="13221"/>
                  </a:cubicBezTo>
                  <a:cubicBezTo>
                    <a:pt x="10466" y="11965"/>
                    <a:pt x="11805" y="12132"/>
                    <a:pt x="12224" y="11714"/>
                  </a:cubicBezTo>
                  <a:cubicBezTo>
                    <a:pt x="11554" y="10123"/>
                    <a:pt x="10215" y="9202"/>
                    <a:pt x="9210" y="7946"/>
                  </a:cubicBezTo>
                  <a:cubicBezTo>
                    <a:pt x="7368" y="5602"/>
                    <a:pt x="5191" y="3426"/>
                    <a:pt x="3182" y="1249"/>
                  </a:cubicBezTo>
                  <a:cubicBezTo>
                    <a:pt x="2574" y="843"/>
                    <a:pt x="2019" y="0"/>
                    <a:pt x="1388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5142175" y="1573875"/>
              <a:ext cx="479325" cy="173575"/>
            </a:xfrm>
            <a:custGeom>
              <a:avLst/>
              <a:gdLst/>
              <a:ahLst/>
              <a:cxnLst/>
              <a:rect l="l" t="t" r="r" b="b"/>
              <a:pathLst>
                <a:path w="19173" h="6943" extrusionOk="0">
                  <a:moveTo>
                    <a:pt x="16320" y="0"/>
                  </a:moveTo>
                  <a:cubicBezTo>
                    <a:pt x="15499" y="0"/>
                    <a:pt x="15509" y="1395"/>
                    <a:pt x="14986" y="1992"/>
                  </a:cubicBezTo>
                  <a:cubicBezTo>
                    <a:pt x="15070" y="2913"/>
                    <a:pt x="16242" y="2997"/>
                    <a:pt x="16661" y="3918"/>
                  </a:cubicBezTo>
                  <a:cubicBezTo>
                    <a:pt x="15823" y="3499"/>
                    <a:pt x="14986" y="3164"/>
                    <a:pt x="14065" y="2913"/>
                  </a:cubicBezTo>
                  <a:cubicBezTo>
                    <a:pt x="13717" y="2875"/>
                    <a:pt x="13333" y="2818"/>
                    <a:pt x="12971" y="2818"/>
                  </a:cubicBezTo>
                  <a:cubicBezTo>
                    <a:pt x="12550" y="2818"/>
                    <a:pt x="12159" y="2894"/>
                    <a:pt x="11889" y="3164"/>
                  </a:cubicBezTo>
                  <a:cubicBezTo>
                    <a:pt x="11502" y="3594"/>
                    <a:pt x="10961" y="3803"/>
                    <a:pt x="10413" y="3803"/>
                  </a:cubicBezTo>
                  <a:cubicBezTo>
                    <a:pt x="9893" y="3803"/>
                    <a:pt x="9366" y="3615"/>
                    <a:pt x="8958" y="3248"/>
                  </a:cubicBezTo>
                  <a:cubicBezTo>
                    <a:pt x="7726" y="2459"/>
                    <a:pt x="6493" y="2193"/>
                    <a:pt x="5226" y="2193"/>
                  </a:cubicBezTo>
                  <a:cubicBezTo>
                    <a:pt x="4342" y="2193"/>
                    <a:pt x="3441" y="2323"/>
                    <a:pt x="2512" y="2495"/>
                  </a:cubicBezTo>
                  <a:lnTo>
                    <a:pt x="1842" y="2411"/>
                  </a:lnTo>
                  <a:cubicBezTo>
                    <a:pt x="1696" y="2390"/>
                    <a:pt x="1549" y="2380"/>
                    <a:pt x="1405" y="2380"/>
                  </a:cubicBezTo>
                  <a:cubicBezTo>
                    <a:pt x="974" y="2380"/>
                    <a:pt x="566" y="2474"/>
                    <a:pt x="252" y="2662"/>
                  </a:cubicBezTo>
                  <a:lnTo>
                    <a:pt x="0" y="2997"/>
                  </a:lnTo>
                  <a:cubicBezTo>
                    <a:pt x="3266" y="4420"/>
                    <a:pt x="6614" y="5509"/>
                    <a:pt x="10047" y="6262"/>
                  </a:cubicBezTo>
                  <a:cubicBezTo>
                    <a:pt x="11285" y="6592"/>
                    <a:pt x="12604" y="6942"/>
                    <a:pt x="13894" y="6942"/>
                  </a:cubicBezTo>
                  <a:cubicBezTo>
                    <a:pt x="15222" y="6942"/>
                    <a:pt x="16519" y="6571"/>
                    <a:pt x="17665" y="5425"/>
                  </a:cubicBezTo>
                  <a:cubicBezTo>
                    <a:pt x="17916" y="5090"/>
                    <a:pt x="18419" y="5174"/>
                    <a:pt x="18670" y="4923"/>
                  </a:cubicBezTo>
                  <a:cubicBezTo>
                    <a:pt x="18754" y="4755"/>
                    <a:pt x="18837" y="4588"/>
                    <a:pt x="18837" y="4420"/>
                  </a:cubicBezTo>
                  <a:cubicBezTo>
                    <a:pt x="18754" y="4002"/>
                    <a:pt x="18837" y="3499"/>
                    <a:pt x="18921" y="2997"/>
                  </a:cubicBezTo>
                  <a:cubicBezTo>
                    <a:pt x="19172" y="1239"/>
                    <a:pt x="17833" y="485"/>
                    <a:pt x="16661" y="67"/>
                  </a:cubicBezTo>
                  <a:cubicBezTo>
                    <a:pt x="16533" y="21"/>
                    <a:pt x="16421" y="0"/>
                    <a:pt x="16320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871275" y="4440825"/>
              <a:ext cx="274225" cy="581875"/>
            </a:xfrm>
            <a:custGeom>
              <a:avLst/>
              <a:gdLst/>
              <a:ahLst/>
              <a:cxnLst/>
              <a:rect l="l" t="t" r="r" b="b"/>
              <a:pathLst>
                <a:path w="10969" h="23275" extrusionOk="0">
                  <a:moveTo>
                    <a:pt x="336" y="1"/>
                  </a:moveTo>
                  <a:lnTo>
                    <a:pt x="1" y="252"/>
                  </a:lnTo>
                  <a:cubicBezTo>
                    <a:pt x="336" y="2261"/>
                    <a:pt x="838" y="4271"/>
                    <a:pt x="1508" y="6196"/>
                  </a:cubicBezTo>
                  <a:cubicBezTo>
                    <a:pt x="2847" y="10884"/>
                    <a:pt x="4354" y="15573"/>
                    <a:pt x="5694" y="20177"/>
                  </a:cubicBezTo>
                  <a:cubicBezTo>
                    <a:pt x="5945" y="21266"/>
                    <a:pt x="6782" y="22103"/>
                    <a:pt x="7787" y="22521"/>
                  </a:cubicBezTo>
                  <a:cubicBezTo>
                    <a:pt x="8624" y="23024"/>
                    <a:pt x="9629" y="23275"/>
                    <a:pt x="10633" y="23275"/>
                  </a:cubicBezTo>
                  <a:cubicBezTo>
                    <a:pt x="10884" y="23107"/>
                    <a:pt x="10968" y="22689"/>
                    <a:pt x="10801" y="22354"/>
                  </a:cubicBezTo>
                  <a:cubicBezTo>
                    <a:pt x="10717" y="22103"/>
                    <a:pt x="10549" y="21935"/>
                    <a:pt x="10298" y="21852"/>
                  </a:cubicBezTo>
                  <a:cubicBezTo>
                    <a:pt x="6950" y="21014"/>
                    <a:pt x="6782" y="18084"/>
                    <a:pt x="6280" y="15489"/>
                  </a:cubicBezTo>
                  <a:cubicBezTo>
                    <a:pt x="6112" y="14317"/>
                    <a:pt x="6196" y="12977"/>
                    <a:pt x="5359" y="12056"/>
                  </a:cubicBezTo>
                  <a:cubicBezTo>
                    <a:pt x="4857" y="11387"/>
                    <a:pt x="4605" y="10549"/>
                    <a:pt x="4605" y="9712"/>
                  </a:cubicBezTo>
                  <a:cubicBezTo>
                    <a:pt x="4438" y="9126"/>
                    <a:pt x="3266" y="9210"/>
                    <a:pt x="3601" y="8373"/>
                  </a:cubicBezTo>
                  <a:cubicBezTo>
                    <a:pt x="3684" y="8122"/>
                    <a:pt x="4689" y="8038"/>
                    <a:pt x="3601" y="7619"/>
                  </a:cubicBezTo>
                  <a:cubicBezTo>
                    <a:pt x="2680" y="7368"/>
                    <a:pt x="2596" y="6866"/>
                    <a:pt x="3350" y="6280"/>
                  </a:cubicBezTo>
                  <a:cubicBezTo>
                    <a:pt x="4270" y="5694"/>
                    <a:pt x="4522" y="4605"/>
                    <a:pt x="4103" y="3684"/>
                  </a:cubicBezTo>
                  <a:cubicBezTo>
                    <a:pt x="3852" y="3350"/>
                    <a:pt x="2931" y="3433"/>
                    <a:pt x="3601" y="2680"/>
                  </a:cubicBezTo>
                  <a:cubicBezTo>
                    <a:pt x="3433" y="922"/>
                    <a:pt x="2345" y="1"/>
                    <a:pt x="336" y="1"/>
                  </a:cubicBezTo>
                  <a:close/>
                </a:path>
              </a:pathLst>
            </a:custGeom>
            <a:solidFill>
              <a:srgbClr val="8A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3235450" y="2224350"/>
              <a:ext cx="240725" cy="528250"/>
            </a:xfrm>
            <a:custGeom>
              <a:avLst/>
              <a:gdLst/>
              <a:ahLst/>
              <a:cxnLst/>
              <a:rect l="l" t="t" r="r" b="b"/>
              <a:pathLst>
                <a:path w="9629" h="21130" extrusionOk="0">
                  <a:moveTo>
                    <a:pt x="1" y="1"/>
                  </a:moveTo>
                  <a:cubicBezTo>
                    <a:pt x="1" y="838"/>
                    <a:pt x="85" y="1592"/>
                    <a:pt x="420" y="2429"/>
                  </a:cubicBezTo>
                  <a:cubicBezTo>
                    <a:pt x="2010" y="6112"/>
                    <a:pt x="3601" y="9796"/>
                    <a:pt x="5108" y="13563"/>
                  </a:cubicBezTo>
                  <a:cubicBezTo>
                    <a:pt x="6615" y="15405"/>
                    <a:pt x="6447" y="17749"/>
                    <a:pt x="7368" y="19842"/>
                  </a:cubicBezTo>
                  <a:cubicBezTo>
                    <a:pt x="7601" y="20365"/>
                    <a:pt x="7672" y="21130"/>
                    <a:pt x="8113" y="21130"/>
                  </a:cubicBezTo>
                  <a:cubicBezTo>
                    <a:pt x="8308" y="21130"/>
                    <a:pt x="8574" y="20980"/>
                    <a:pt x="8959" y="20596"/>
                  </a:cubicBezTo>
                  <a:cubicBezTo>
                    <a:pt x="9629" y="18335"/>
                    <a:pt x="8206" y="16326"/>
                    <a:pt x="8038" y="14149"/>
                  </a:cubicBezTo>
                  <a:cubicBezTo>
                    <a:pt x="6950" y="11554"/>
                    <a:pt x="6950" y="8624"/>
                    <a:pt x="5694" y="6029"/>
                  </a:cubicBezTo>
                  <a:cubicBezTo>
                    <a:pt x="5275" y="5359"/>
                    <a:pt x="4940" y="4689"/>
                    <a:pt x="4020" y="4522"/>
                  </a:cubicBezTo>
                  <a:cubicBezTo>
                    <a:pt x="2094" y="3517"/>
                    <a:pt x="1508" y="1340"/>
                    <a:pt x="1" y="1"/>
                  </a:cubicBezTo>
                  <a:close/>
                </a:path>
              </a:pathLst>
            </a:custGeom>
            <a:solidFill>
              <a:srgbClr val="6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839875" y="1730425"/>
              <a:ext cx="259575" cy="271850"/>
            </a:xfrm>
            <a:custGeom>
              <a:avLst/>
              <a:gdLst/>
              <a:ahLst/>
              <a:cxnLst/>
              <a:rect l="l" t="t" r="r" b="b"/>
              <a:pathLst>
                <a:path w="10383" h="10874" extrusionOk="0">
                  <a:moveTo>
                    <a:pt x="1006" y="0"/>
                  </a:moveTo>
                  <a:cubicBezTo>
                    <a:pt x="420" y="167"/>
                    <a:pt x="1" y="670"/>
                    <a:pt x="1" y="1256"/>
                  </a:cubicBezTo>
                  <a:cubicBezTo>
                    <a:pt x="1" y="2177"/>
                    <a:pt x="838" y="2679"/>
                    <a:pt x="1257" y="3349"/>
                  </a:cubicBezTo>
                  <a:cubicBezTo>
                    <a:pt x="3182" y="5777"/>
                    <a:pt x="5359" y="8121"/>
                    <a:pt x="7619" y="10214"/>
                  </a:cubicBezTo>
                  <a:cubicBezTo>
                    <a:pt x="8257" y="10214"/>
                    <a:pt x="8595" y="10873"/>
                    <a:pt x="9090" y="10873"/>
                  </a:cubicBezTo>
                  <a:cubicBezTo>
                    <a:pt x="9179" y="10873"/>
                    <a:pt x="9275" y="10851"/>
                    <a:pt x="9378" y="10800"/>
                  </a:cubicBezTo>
                  <a:cubicBezTo>
                    <a:pt x="9712" y="10716"/>
                    <a:pt x="10047" y="10632"/>
                    <a:pt x="10131" y="10214"/>
                  </a:cubicBezTo>
                  <a:cubicBezTo>
                    <a:pt x="10131" y="9996"/>
                    <a:pt x="9943" y="9779"/>
                    <a:pt x="9729" y="9779"/>
                  </a:cubicBezTo>
                  <a:cubicBezTo>
                    <a:pt x="9696" y="9779"/>
                    <a:pt x="9662" y="9784"/>
                    <a:pt x="9629" y="9795"/>
                  </a:cubicBezTo>
                  <a:cubicBezTo>
                    <a:pt x="8289" y="9711"/>
                    <a:pt x="8540" y="8623"/>
                    <a:pt x="8122" y="7870"/>
                  </a:cubicBezTo>
                  <a:cubicBezTo>
                    <a:pt x="8199" y="7852"/>
                    <a:pt x="8271" y="7844"/>
                    <a:pt x="8338" y="7844"/>
                  </a:cubicBezTo>
                  <a:cubicBezTo>
                    <a:pt x="9083" y="7844"/>
                    <a:pt x="9305" y="8832"/>
                    <a:pt x="9952" y="8832"/>
                  </a:cubicBezTo>
                  <a:cubicBezTo>
                    <a:pt x="10077" y="8832"/>
                    <a:pt x="10218" y="8795"/>
                    <a:pt x="10382" y="8707"/>
                  </a:cubicBezTo>
                  <a:lnTo>
                    <a:pt x="10382" y="8121"/>
                  </a:lnTo>
                  <a:cubicBezTo>
                    <a:pt x="9964" y="5860"/>
                    <a:pt x="7703" y="4939"/>
                    <a:pt x="6699" y="3098"/>
                  </a:cubicBezTo>
                  <a:cubicBezTo>
                    <a:pt x="6447" y="2763"/>
                    <a:pt x="6113" y="2428"/>
                    <a:pt x="5694" y="2260"/>
                  </a:cubicBezTo>
                  <a:cubicBezTo>
                    <a:pt x="5526" y="2093"/>
                    <a:pt x="5359" y="2009"/>
                    <a:pt x="5108" y="2009"/>
                  </a:cubicBezTo>
                  <a:cubicBezTo>
                    <a:pt x="4940" y="1926"/>
                    <a:pt x="4773" y="1926"/>
                    <a:pt x="4522" y="1926"/>
                  </a:cubicBezTo>
                  <a:cubicBezTo>
                    <a:pt x="4442" y="1955"/>
                    <a:pt x="4377" y="1969"/>
                    <a:pt x="4323" y="1969"/>
                  </a:cubicBezTo>
                  <a:cubicBezTo>
                    <a:pt x="3922" y="1969"/>
                    <a:pt x="4147" y="1236"/>
                    <a:pt x="3852" y="1088"/>
                  </a:cubicBezTo>
                  <a:cubicBezTo>
                    <a:pt x="3685" y="921"/>
                    <a:pt x="3517" y="754"/>
                    <a:pt x="3350" y="586"/>
                  </a:cubicBezTo>
                  <a:cubicBezTo>
                    <a:pt x="3172" y="468"/>
                    <a:pt x="2995" y="349"/>
                    <a:pt x="2787" y="349"/>
                  </a:cubicBezTo>
                  <a:cubicBezTo>
                    <a:pt x="2702" y="349"/>
                    <a:pt x="2611" y="370"/>
                    <a:pt x="2513" y="419"/>
                  </a:cubicBezTo>
                  <a:cubicBezTo>
                    <a:pt x="2375" y="602"/>
                    <a:pt x="2262" y="736"/>
                    <a:pt x="2147" y="736"/>
                  </a:cubicBezTo>
                  <a:cubicBezTo>
                    <a:pt x="2053" y="736"/>
                    <a:pt x="1956" y="645"/>
                    <a:pt x="1843" y="419"/>
                  </a:cubicBezTo>
                  <a:cubicBezTo>
                    <a:pt x="1675" y="167"/>
                    <a:pt x="1341" y="0"/>
                    <a:pt x="1006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4587525" y="1915300"/>
              <a:ext cx="274225" cy="210575"/>
            </a:xfrm>
            <a:custGeom>
              <a:avLst/>
              <a:gdLst/>
              <a:ahLst/>
              <a:cxnLst/>
              <a:rect l="l" t="t" r="r" b="b"/>
              <a:pathLst>
                <a:path w="10969" h="8423" extrusionOk="0">
                  <a:moveTo>
                    <a:pt x="6280" y="6251"/>
                  </a:moveTo>
                  <a:lnTo>
                    <a:pt x="6280" y="6251"/>
                  </a:lnTo>
                  <a:cubicBezTo>
                    <a:pt x="6344" y="6476"/>
                    <a:pt x="6224" y="6663"/>
                    <a:pt x="6080" y="6852"/>
                  </a:cubicBezTo>
                  <a:lnTo>
                    <a:pt x="6080" y="6852"/>
                  </a:lnTo>
                  <a:cubicBezTo>
                    <a:pt x="6177" y="6667"/>
                    <a:pt x="6244" y="6467"/>
                    <a:pt x="6280" y="6251"/>
                  </a:cubicBezTo>
                  <a:close/>
                  <a:moveTo>
                    <a:pt x="978" y="0"/>
                  </a:moveTo>
                  <a:cubicBezTo>
                    <a:pt x="425" y="0"/>
                    <a:pt x="262" y="636"/>
                    <a:pt x="1" y="2149"/>
                  </a:cubicBezTo>
                  <a:cubicBezTo>
                    <a:pt x="85" y="2400"/>
                    <a:pt x="252" y="2735"/>
                    <a:pt x="503" y="2986"/>
                  </a:cubicBezTo>
                  <a:cubicBezTo>
                    <a:pt x="838" y="3237"/>
                    <a:pt x="1173" y="3572"/>
                    <a:pt x="1424" y="3907"/>
                  </a:cubicBezTo>
                  <a:cubicBezTo>
                    <a:pt x="1591" y="4158"/>
                    <a:pt x="1843" y="4409"/>
                    <a:pt x="2010" y="4661"/>
                  </a:cubicBezTo>
                  <a:cubicBezTo>
                    <a:pt x="2429" y="5163"/>
                    <a:pt x="2764" y="5665"/>
                    <a:pt x="3015" y="6335"/>
                  </a:cubicBezTo>
                  <a:cubicBezTo>
                    <a:pt x="3471" y="7052"/>
                    <a:pt x="3978" y="7668"/>
                    <a:pt x="4774" y="7668"/>
                  </a:cubicBezTo>
                  <a:cubicBezTo>
                    <a:pt x="4999" y="7668"/>
                    <a:pt x="5249" y="7618"/>
                    <a:pt x="5526" y="7507"/>
                  </a:cubicBezTo>
                  <a:cubicBezTo>
                    <a:pt x="5628" y="7426"/>
                    <a:pt x="5720" y="7339"/>
                    <a:pt x="5802" y="7248"/>
                  </a:cubicBezTo>
                  <a:lnTo>
                    <a:pt x="5802" y="7248"/>
                  </a:lnTo>
                  <a:cubicBezTo>
                    <a:pt x="5705" y="7441"/>
                    <a:pt x="5682" y="7656"/>
                    <a:pt x="5861" y="7926"/>
                  </a:cubicBezTo>
                  <a:cubicBezTo>
                    <a:pt x="6281" y="8252"/>
                    <a:pt x="6805" y="8423"/>
                    <a:pt x="7332" y="8423"/>
                  </a:cubicBezTo>
                  <a:cubicBezTo>
                    <a:pt x="7750" y="8423"/>
                    <a:pt x="8170" y="8315"/>
                    <a:pt x="8540" y="8093"/>
                  </a:cubicBezTo>
                  <a:cubicBezTo>
                    <a:pt x="8540" y="6670"/>
                    <a:pt x="9880" y="7256"/>
                    <a:pt x="10466" y="6670"/>
                  </a:cubicBezTo>
                  <a:cubicBezTo>
                    <a:pt x="10801" y="6502"/>
                    <a:pt x="10968" y="6168"/>
                    <a:pt x="10968" y="5833"/>
                  </a:cubicBezTo>
                  <a:cubicBezTo>
                    <a:pt x="10549" y="3405"/>
                    <a:pt x="8289" y="3237"/>
                    <a:pt x="6782" y="2233"/>
                  </a:cubicBezTo>
                  <a:cubicBezTo>
                    <a:pt x="6196" y="1647"/>
                    <a:pt x="5526" y="1312"/>
                    <a:pt x="4773" y="1228"/>
                  </a:cubicBezTo>
                  <a:cubicBezTo>
                    <a:pt x="4019" y="1144"/>
                    <a:pt x="3266" y="977"/>
                    <a:pt x="2512" y="642"/>
                  </a:cubicBezTo>
                  <a:cubicBezTo>
                    <a:pt x="1787" y="232"/>
                    <a:pt x="1311" y="0"/>
                    <a:pt x="978" y="0"/>
                  </a:cubicBezTo>
                  <a:close/>
                </a:path>
              </a:pathLst>
            </a:custGeom>
            <a:solidFill>
              <a:srgbClr val="69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2751975" y="1485450"/>
              <a:ext cx="450025" cy="175925"/>
            </a:xfrm>
            <a:custGeom>
              <a:avLst/>
              <a:gdLst/>
              <a:ahLst/>
              <a:cxnLst/>
              <a:rect l="l" t="t" r="r" b="b"/>
              <a:pathLst>
                <a:path w="18001" h="7037" extrusionOk="0">
                  <a:moveTo>
                    <a:pt x="11219" y="5278"/>
                  </a:moveTo>
                  <a:lnTo>
                    <a:pt x="11219" y="5278"/>
                  </a:lnTo>
                  <a:cubicBezTo>
                    <a:pt x="11726" y="5324"/>
                    <a:pt x="12208" y="5421"/>
                    <a:pt x="12679" y="5569"/>
                  </a:cubicBezTo>
                  <a:lnTo>
                    <a:pt x="12679" y="5569"/>
                  </a:lnTo>
                  <a:cubicBezTo>
                    <a:pt x="12191" y="5493"/>
                    <a:pt x="11639" y="5488"/>
                    <a:pt x="11219" y="5278"/>
                  </a:cubicBezTo>
                  <a:close/>
                  <a:moveTo>
                    <a:pt x="1706" y="0"/>
                  </a:moveTo>
                  <a:cubicBezTo>
                    <a:pt x="1386" y="0"/>
                    <a:pt x="1070" y="86"/>
                    <a:pt x="754" y="339"/>
                  </a:cubicBezTo>
                  <a:cubicBezTo>
                    <a:pt x="1" y="1427"/>
                    <a:pt x="838" y="2181"/>
                    <a:pt x="1340" y="3018"/>
                  </a:cubicBezTo>
                  <a:cubicBezTo>
                    <a:pt x="1591" y="3436"/>
                    <a:pt x="2010" y="3688"/>
                    <a:pt x="2429" y="3688"/>
                  </a:cubicBezTo>
                  <a:cubicBezTo>
                    <a:pt x="2455" y="3705"/>
                    <a:pt x="2482" y="3713"/>
                    <a:pt x="2510" y="3713"/>
                  </a:cubicBezTo>
                  <a:cubicBezTo>
                    <a:pt x="2663" y="3713"/>
                    <a:pt x="2831" y="3489"/>
                    <a:pt x="2952" y="3489"/>
                  </a:cubicBezTo>
                  <a:cubicBezTo>
                    <a:pt x="3019" y="3489"/>
                    <a:pt x="3072" y="3557"/>
                    <a:pt x="3098" y="3771"/>
                  </a:cubicBezTo>
                  <a:cubicBezTo>
                    <a:pt x="3182" y="3939"/>
                    <a:pt x="3350" y="4106"/>
                    <a:pt x="3517" y="4106"/>
                  </a:cubicBezTo>
                  <a:cubicBezTo>
                    <a:pt x="3768" y="4106"/>
                    <a:pt x="4103" y="4190"/>
                    <a:pt x="4354" y="4357"/>
                  </a:cubicBezTo>
                  <a:lnTo>
                    <a:pt x="13815" y="7036"/>
                  </a:lnTo>
                  <a:cubicBezTo>
                    <a:pt x="13867" y="6437"/>
                    <a:pt x="13732" y="6089"/>
                    <a:pt x="13492" y="5879"/>
                  </a:cubicBezTo>
                  <a:lnTo>
                    <a:pt x="13492" y="5879"/>
                  </a:lnTo>
                  <a:cubicBezTo>
                    <a:pt x="13599" y="5927"/>
                    <a:pt x="13707" y="5978"/>
                    <a:pt x="13815" y="6032"/>
                  </a:cubicBezTo>
                  <a:cubicBezTo>
                    <a:pt x="14517" y="6339"/>
                    <a:pt x="15243" y="6577"/>
                    <a:pt x="15980" y="6577"/>
                  </a:cubicBezTo>
                  <a:cubicBezTo>
                    <a:pt x="16647" y="6577"/>
                    <a:pt x="17324" y="6382"/>
                    <a:pt x="18000" y="5864"/>
                  </a:cubicBezTo>
                  <a:cubicBezTo>
                    <a:pt x="17917" y="5111"/>
                    <a:pt x="17247" y="5027"/>
                    <a:pt x="16745" y="4860"/>
                  </a:cubicBezTo>
                  <a:cubicBezTo>
                    <a:pt x="16075" y="4608"/>
                    <a:pt x="15405" y="4357"/>
                    <a:pt x="14735" y="4022"/>
                  </a:cubicBezTo>
                  <a:cubicBezTo>
                    <a:pt x="13145" y="3520"/>
                    <a:pt x="11554" y="3018"/>
                    <a:pt x="9963" y="2432"/>
                  </a:cubicBezTo>
                  <a:cubicBezTo>
                    <a:pt x="8791" y="1929"/>
                    <a:pt x="7452" y="1929"/>
                    <a:pt x="6196" y="1427"/>
                  </a:cubicBezTo>
                  <a:cubicBezTo>
                    <a:pt x="5359" y="841"/>
                    <a:pt x="4187" y="1008"/>
                    <a:pt x="3350" y="339"/>
                  </a:cubicBezTo>
                  <a:cubicBezTo>
                    <a:pt x="2776" y="234"/>
                    <a:pt x="2235" y="0"/>
                    <a:pt x="1706" y="0"/>
                  </a:cubicBezTo>
                  <a:close/>
                </a:path>
              </a:pathLst>
            </a:custGeom>
            <a:solidFill>
              <a:srgbClr val="25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5395425" y="3159325"/>
              <a:ext cx="383050" cy="306200"/>
            </a:xfrm>
            <a:custGeom>
              <a:avLst/>
              <a:gdLst/>
              <a:ahLst/>
              <a:cxnLst/>
              <a:rect l="l" t="t" r="r" b="b"/>
              <a:pathLst>
                <a:path w="15322" h="12248" extrusionOk="0">
                  <a:moveTo>
                    <a:pt x="381" y="1"/>
                  </a:moveTo>
                  <a:cubicBezTo>
                    <a:pt x="144" y="1"/>
                    <a:pt x="1" y="204"/>
                    <a:pt x="1" y="694"/>
                  </a:cubicBezTo>
                  <a:cubicBezTo>
                    <a:pt x="252" y="862"/>
                    <a:pt x="587" y="1029"/>
                    <a:pt x="838" y="1197"/>
                  </a:cubicBezTo>
                  <a:cubicBezTo>
                    <a:pt x="921" y="1280"/>
                    <a:pt x="1089" y="1448"/>
                    <a:pt x="1089" y="1448"/>
                  </a:cubicBezTo>
                  <a:cubicBezTo>
                    <a:pt x="1005" y="1699"/>
                    <a:pt x="754" y="1699"/>
                    <a:pt x="503" y="1699"/>
                  </a:cubicBezTo>
                  <a:cubicBezTo>
                    <a:pt x="252" y="2034"/>
                    <a:pt x="252" y="2452"/>
                    <a:pt x="503" y="2704"/>
                  </a:cubicBezTo>
                  <a:cubicBezTo>
                    <a:pt x="1005" y="2536"/>
                    <a:pt x="1424" y="2369"/>
                    <a:pt x="1926" y="2285"/>
                  </a:cubicBezTo>
                  <a:cubicBezTo>
                    <a:pt x="2033" y="2249"/>
                    <a:pt x="2141" y="2232"/>
                    <a:pt x="2246" y="2232"/>
                  </a:cubicBezTo>
                  <a:cubicBezTo>
                    <a:pt x="2632" y="2232"/>
                    <a:pt x="2984" y="2458"/>
                    <a:pt x="3182" y="2787"/>
                  </a:cubicBezTo>
                  <a:cubicBezTo>
                    <a:pt x="3433" y="3373"/>
                    <a:pt x="2010" y="2955"/>
                    <a:pt x="2512" y="3708"/>
                  </a:cubicBezTo>
                  <a:lnTo>
                    <a:pt x="3014" y="4210"/>
                  </a:lnTo>
                  <a:cubicBezTo>
                    <a:pt x="3098" y="4294"/>
                    <a:pt x="3203" y="4336"/>
                    <a:pt x="3297" y="4336"/>
                  </a:cubicBezTo>
                  <a:cubicBezTo>
                    <a:pt x="3391" y="4336"/>
                    <a:pt x="3475" y="4294"/>
                    <a:pt x="3517" y="4210"/>
                  </a:cubicBezTo>
                  <a:lnTo>
                    <a:pt x="4605" y="3708"/>
                  </a:lnTo>
                  <a:cubicBezTo>
                    <a:pt x="4773" y="3876"/>
                    <a:pt x="4940" y="4043"/>
                    <a:pt x="5107" y="4210"/>
                  </a:cubicBezTo>
                  <a:cubicBezTo>
                    <a:pt x="4773" y="6136"/>
                    <a:pt x="4773" y="6136"/>
                    <a:pt x="6531" y="6220"/>
                  </a:cubicBezTo>
                  <a:cubicBezTo>
                    <a:pt x="6635" y="6241"/>
                    <a:pt x="6750" y="6241"/>
                    <a:pt x="6871" y="6241"/>
                  </a:cubicBezTo>
                  <a:lnTo>
                    <a:pt x="6871" y="6241"/>
                  </a:lnTo>
                  <a:cubicBezTo>
                    <a:pt x="7232" y="6241"/>
                    <a:pt x="7640" y="6241"/>
                    <a:pt x="7954" y="6806"/>
                  </a:cubicBezTo>
                  <a:cubicBezTo>
                    <a:pt x="7824" y="6832"/>
                    <a:pt x="7694" y="6842"/>
                    <a:pt x="7564" y="6842"/>
                  </a:cubicBezTo>
                  <a:cubicBezTo>
                    <a:pt x="7154" y="6842"/>
                    <a:pt x="6744" y="6743"/>
                    <a:pt x="6334" y="6743"/>
                  </a:cubicBezTo>
                  <a:cubicBezTo>
                    <a:pt x="6037" y="6743"/>
                    <a:pt x="5740" y="6795"/>
                    <a:pt x="5442" y="6973"/>
                  </a:cubicBezTo>
                  <a:cubicBezTo>
                    <a:pt x="7535" y="7727"/>
                    <a:pt x="8540" y="9652"/>
                    <a:pt x="10214" y="10908"/>
                  </a:cubicBezTo>
                  <a:cubicBezTo>
                    <a:pt x="10539" y="11167"/>
                    <a:pt x="11013" y="11628"/>
                    <a:pt x="11405" y="11628"/>
                  </a:cubicBezTo>
                  <a:cubicBezTo>
                    <a:pt x="11520" y="11628"/>
                    <a:pt x="11627" y="11588"/>
                    <a:pt x="11721" y="11494"/>
                  </a:cubicBezTo>
                  <a:cubicBezTo>
                    <a:pt x="12161" y="11124"/>
                    <a:pt x="12536" y="10984"/>
                    <a:pt x="12873" y="10984"/>
                  </a:cubicBezTo>
                  <a:cubicBezTo>
                    <a:pt x="13754" y="10984"/>
                    <a:pt x="14366" y="11945"/>
                    <a:pt x="15154" y="12248"/>
                  </a:cubicBezTo>
                  <a:cubicBezTo>
                    <a:pt x="15321" y="12080"/>
                    <a:pt x="15321" y="11829"/>
                    <a:pt x="15154" y="11661"/>
                  </a:cubicBezTo>
                  <a:cubicBezTo>
                    <a:pt x="14233" y="10489"/>
                    <a:pt x="13145" y="9401"/>
                    <a:pt x="11972" y="8480"/>
                  </a:cubicBezTo>
                  <a:cubicBezTo>
                    <a:pt x="8373" y="5717"/>
                    <a:pt x="4689" y="2955"/>
                    <a:pt x="1005" y="276"/>
                  </a:cubicBezTo>
                  <a:cubicBezTo>
                    <a:pt x="762" y="102"/>
                    <a:pt x="548" y="1"/>
                    <a:pt x="381" y="1"/>
                  </a:cubicBezTo>
                  <a:close/>
                </a:path>
              </a:pathLst>
            </a:custGeom>
            <a:solidFill>
              <a:srgbClr val="6E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4302875" y="3679600"/>
              <a:ext cx="242825" cy="290325"/>
            </a:xfrm>
            <a:custGeom>
              <a:avLst/>
              <a:gdLst/>
              <a:ahLst/>
              <a:cxnLst/>
              <a:rect l="l" t="t" r="r" b="b"/>
              <a:pathLst>
                <a:path w="9713" h="11613" extrusionOk="0">
                  <a:moveTo>
                    <a:pt x="2435" y="0"/>
                  </a:moveTo>
                  <a:cubicBezTo>
                    <a:pt x="2171" y="0"/>
                    <a:pt x="1927" y="99"/>
                    <a:pt x="1927" y="478"/>
                  </a:cubicBezTo>
                  <a:cubicBezTo>
                    <a:pt x="1927" y="1040"/>
                    <a:pt x="1783" y="1198"/>
                    <a:pt x="1578" y="1198"/>
                  </a:cubicBezTo>
                  <a:cubicBezTo>
                    <a:pt x="1318" y="1198"/>
                    <a:pt x="959" y="944"/>
                    <a:pt x="671" y="944"/>
                  </a:cubicBezTo>
                  <a:cubicBezTo>
                    <a:pt x="612" y="944"/>
                    <a:pt x="555" y="955"/>
                    <a:pt x="503" y="981"/>
                  </a:cubicBezTo>
                  <a:cubicBezTo>
                    <a:pt x="466" y="905"/>
                    <a:pt x="394" y="864"/>
                    <a:pt x="312" y="864"/>
                  </a:cubicBezTo>
                  <a:cubicBezTo>
                    <a:pt x="211" y="864"/>
                    <a:pt x="93" y="926"/>
                    <a:pt x="1" y="1064"/>
                  </a:cubicBezTo>
                  <a:cubicBezTo>
                    <a:pt x="1173" y="2990"/>
                    <a:pt x="2513" y="4748"/>
                    <a:pt x="3685" y="6673"/>
                  </a:cubicBezTo>
                  <a:cubicBezTo>
                    <a:pt x="4522" y="8515"/>
                    <a:pt x="5694" y="10106"/>
                    <a:pt x="7033" y="11613"/>
                  </a:cubicBezTo>
                  <a:cubicBezTo>
                    <a:pt x="7097" y="11296"/>
                    <a:pt x="7112" y="10883"/>
                    <a:pt x="7407" y="10883"/>
                  </a:cubicBezTo>
                  <a:cubicBezTo>
                    <a:pt x="7501" y="10883"/>
                    <a:pt x="7624" y="10925"/>
                    <a:pt x="7787" y="11027"/>
                  </a:cubicBezTo>
                  <a:cubicBezTo>
                    <a:pt x="8163" y="11296"/>
                    <a:pt x="8540" y="11530"/>
                    <a:pt x="8961" y="11530"/>
                  </a:cubicBezTo>
                  <a:cubicBezTo>
                    <a:pt x="9195" y="11530"/>
                    <a:pt x="9443" y="11458"/>
                    <a:pt x="9712" y="11278"/>
                  </a:cubicBezTo>
                  <a:cubicBezTo>
                    <a:pt x="9545" y="10608"/>
                    <a:pt x="8624" y="10357"/>
                    <a:pt x="8959" y="9520"/>
                  </a:cubicBezTo>
                  <a:cubicBezTo>
                    <a:pt x="9294" y="8766"/>
                    <a:pt x="8875" y="8097"/>
                    <a:pt x="8038" y="7762"/>
                  </a:cubicBezTo>
                  <a:cubicBezTo>
                    <a:pt x="7536" y="7678"/>
                    <a:pt x="7285" y="7176"/>
                    <a:pt x="7452" y="6673"/>
                  </a:cubicBezTo>
                  <a:cubicBezTo>
                    <a:pt x="7536" y="6087"/>
                    <a:pt x="7117" y="5753"/>
                    <a:pt x="6447" y="5753"/>
                  </a:cubicBezTo>
                  <a:cubicBezTo>
                    <a:pt x="5861" y="5753"/>
                    <a:pt x="5359" y="5669"/>
                    <a:pt x="4773" y="5585"/>
                  </a:cubicBezTo>
                  <a:cubicBezTo>
                    <a:pt x="4940" y="5250"/>
                    <a:pt x="5359" y="4832"/>
                    <a:pt x="5275" y="4581"/>
                  </a:cubicBezTo>
                  <a:cubicBezTo>
                    <a:pt x="5169" y="4297"/>
                    <a:pt x="5048" y="4194"/>
                    <a:pt x="4912" y="4194"/>
                  </a:cubicBezTo>
                  <a:cubicBezTo>
                    <a:pt x="4726" y="4194"/>
                    <a:pt x="4512" y="4387"/>
                    <a:pt x="4271" y="4581"/>
                  </a:cubicBezTo>
                  <a:cubicBezTo>
                    <a:pt x="4148" y="4654"/>
                    <a:pt x="4004" y="4685"/>
                    <a:pt x="3863" y="4685"/>
                  </a:cubicBezTo>
                  <a:cubicBezTo>
                    <a:pt x="3524" y="4685"/>
                    <a:pt x="3207" y="4507"/>
                    <a:pt x="3266" y="4329"/>
                  </a:cubicBezTo>
                  <a:cubicBezTo>
                    <a:pt x="3852" y="3157"/>
                    <a:pt x="2094" y="2153"/>
                    <a:pt x="3182" y="981"/>
                  </a:cubicBezTo>
                  <a:cubicBezTo>
                    <a:pt x="3601" y="729"/>
                    <a:pt x="3350" y="60"/>
                    <a:pt x="2847" y="60"/>
                  </a:cubicBezTo>
                  <a:cubicBezTo>
                    <a:pt x="2729" y="30"/>
                    <a:pt x="2579" y="0"/>
                    <a:pt x="2435" y="0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4066375" y="4888625"/>
              <a:ext cx="207225" cy="325375"/>
            </a:xfrm>
            <a:custGeom>
              <a:avLst/>
              <a:gdLst/>
              <a:ahLst/>
              <a:cxnLst/>
              <a:rect l="l" t="t" r="r" b="b"/>
              <a:pathLst>
                <a:path w="8289" h="13015" extrusionOk="0">
                  <a:moveTo>
                    <a:pt x="4187" y="6619"/>
                  </a:moveTo>
                  <a:lnTo>
                    <a:pt x="4187" y="6619"/>
                  </a:lnTo>
                  <a:cubicBezTo>
                    <a:pt x="4222" y="6795"/>
                    <a:pt x="4168" y="6956"/>
                    <a:pt x="4094" y="7115"/>
                  </a:cubicBezTo>
                  <a:lnTo>
                    <a:pt x="4094" y="7115"/>
                  </a:lnTo>
                  <a:cubicBezTo>
                    <a:pt x="4161" y="6966"/>
                    <a:pt x="4187" y="6805"/>
                    <a:pt x="4187" y="6619"/>
                  </a:cubicBezTo>
                  <a:close/>
                  <a:moveTo>
                    <a:pt x="2273" y="1"/>
                  </a:moveTo>
                  <a:cubicBezTo>
                    <a:pt x="1784" y="1"/>
                    <a:pt x="1284" y="255"/>
                    <a:pt x="754" y="926"/>
                  </a:cubicBezTo>
                  <a:cubicBezTo>
                    <a:pt x="1" y="2182"/>
                    <a:pt x="1256" y="3186"/>
                    <a:pt x="1340" y="4275"/>
                  </a:cubicBezTo>
                  <a:cubicBezTo>
                    <a:pt x="1759" y="4777"/>
                    <a:pt x="2010" y="5279"/>
                    <a:pt x="2261" y="5865"/>
                  </a:cubicBezTo>
                  <a:cubicBezTo>
                    <a:pt x="2512" y="6116"/>
                    <a:pt x="2680" y="6535"/>
                    <a:pt x="2847" y="6870"/>
                  </a:cubicBezTo>
                  <a:cubicBezTo>
                    <a:pt x="3098" y="7037"/>
                    <a:pt x="3266" y="7205"/>
                    <a:pt x="3349" y="7456"/>
                  </a:cubicBezTo>
                  <a:cubicBezTo>
                    <a:pt x="3391" y="7540"/>
                    <a:pt x="3475" y="7581"/>
                    <a:pt x="3569" y="7581"/>
                  </a:cubicBezTo>
                  <a:cubicBezTo>
                    <a:pt x="3663" y="7581"/>
                    <a:pt x="3768" y="7540"/>
                    <a:pt x="3852" y="7456"/>
                  </a:cubicBezTo>
                  <a:cubicBezTo>
                    <a:pt x="3949" y="7359"/>
                    <a:pt x="4021" y="7262"/>
                    <a:pt x="4073" y="7160"/>
                  </a:cubicBezTo>
                  <a:lnTo>
                    <a:pt x="4073" y="7160"/>
                  </a:lnTo>
                  <a:cubicBezTo>
                    <a:pt x="3974" y="7363"/>
                    <a:pt x="3852" y="7565"/>
                    <a:pt x="3852" y="7791"/>
                  </a:cubicBezTo>
                  <a:cubicBezTo>
                    <a:pt x="3935" y="8460"/>
                    <a:pt x="4103" y="9214"/>
                    <a:pt x="4438" y="9884"/>
                  </a:cubicBezTo>
                  <a:cubicBezTo>
                    <a:pt x="5191" y="11140"/>
                    <a:pt x="6196" y="12144"/>
                    <a:pt x="7452" y="12981"/>
                  </a:cubicBezTo>
                  <a:cubicBezTo>
                    <a:pt x="7497" y="13004"/>
                    <a:pt x="7547" y="13014"/>
                    <a:pt x="7601" y="13014"/>
                  </a:cubicBezTo>
                  <a:cubicBezTo>
                    <a:pt x="7748" y="13014"/>
                    <a:pt x="7915" y="12936"/>
                    <a:pt x="8038" y="12814"/>
                  </a:cubicBezTo>
                  <a:cubicBezTo>
                    <a:pt x="8289" y="9884"/>
                    <a:pt x="6949" y="7288"/>
                    <a:pt x="5945" y="4609"/>
                  </a:cubicBezTo>
                  <a:cubicBezTo>
                    <a:pt x="5108" y="3521"/>
                    <a:pt x="5442" y="1930"/>
                    <a:pt x="4270" y="1009"/>
                  </a:cubicBezTo>
                  <a:cubicBezTo>
                    <a:pt x="3593" y="477"/>
                    <a:pt x="2943" y="1"/>
                    <a:pt x="2273" y="1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5881000" y="2733725"/>
              <a:ext cx="322350" cy="256375"/>
            </a:xfrm>
            <a:custGeom>
              <a:avLst/>
              <a:gdLst/>
              <a:ahLst/>
              <a:cxnLst/>
              <a:rect l="l" t="t" r="r" b="b"/>
              <a:pathLst>
                <a:path w="12894" h="10255" extrusionOk="0">
                  <a:moveTo>
                    <a:pt x="8654" y="0"/>
                  </a:moveTo>
                  <a:cubicBezTo>
                    <a:pt x="8515" y="0"/>
                    <a:pt x="8365" y="17"/>
                    <a:pt x="8205" y="53"/>
                  </a:cubicBezTo>
                  <a:cubicBezTo>
                    <a:pt x="7200" y="1644"/>
                    <a:pt x="8624" y="2565"/>
                    <a:pt x="9042" y="3737"/>
                  </a:cubicBezTo>
                  <a:cubicBezTo>
                    <a:pt x="9126" y="3905"/>
                    <a:pt x="9293" y="4239"/>
                    <a:pt x="9377" y="4323"/>
                  </a:cubicBezTo>
                  <a:cubicBezTo>
                    <a:pt x="9461" y="4407"/>
                    <a:pt x="9545" y="4491"/>
                    <a:pt x="9628" y="4574"/>
                  </a:cubicBezTo>
                  <a:cubicBezTo>
                    <a:pt x="9879" y="5328"/>
                    <a:pt x="11219" y="5495"/>
                    <a:pt x="10717" y="6667"/>
                  </a:cubicBezTo>
                  <a:cubicBezTo>
                    <a:pt x="9628" y="6751"/>
                    <a:pt x="9210" y="7756"/>
                    <a:pt x="8707" y="8342"/>
                  </a:cubicBezTo>
                  <a:cubicBezTo>
                    <a:pt x="8299" y="8931"/>
                    <a:pt x="7965" y="9226"/>
                    <a:pt x="7624" y="9226"/>
                  </a:cubicBezTo>
                  <a:cubicBezTo>
                    <a:pt x="7336" y="9226"/>
                    <a:pt x="7043" y="9015"/>
                    <a:pt x="6698" y="8593"/>
                  </a:cubicBezTo>
                  <a:cubicBezTo>
                    <a:pt x="6569" y="8421"/>
                    <a:pt x="6443" y="8355"/>
                    <a:pt x="6319" y="8355"/>
                  </a:cubicBezTo>
                  <a:cubicBezTo>
                    <a:pt x="5886" y="8355"/>
                    <a:pt x="5472" y="9159"/>
                    <a:pt x="5043" y="9159"/>
                  </a:cubicBezTo>
                  <a:cubicBezTo>
                    <a:pt x="4872" y="9159"/>
                    <a:pt x="4699" y="9032"/>
                    <a:pt x="4521" y="8677"/>
                  </a:cubicBezTo>
                  <a:cubicBezTo>
                    <a:pt x="3858" y="7405"/>
                    <a:pt x="2903" y="7083"/>
                    <a:pt x="1848" y="7083"/>
                  </a:cubicBezTo>
                  <a:cubicBezTo>
                    <a:pt x="1305" y="7083"/>
                    <a:pt x="737" y="7168"/>
                    <a:pt x="168" y="7253"/>
                  </a:cubicBezTo>
                  <a:cubicBezTo>
                    <a:pt x="168" y="7253"/>
                    <a:pt x="84" y="7253"/>
                    <a:pt x="84" y="7421"/>
                  </a:cubicBezTo>
                  <a:cubicBezTo>
                    <a:pt x="0" y="7504"/>
                    <a:pt x="0" y="7672"/>
                    <a:pt x="168" y="7756"/>
                  </a:cubicBezTo>
                  <a:cubicBezTo>
                    <a:pt x="2010" y="8844"/>
                    <a:pt x="4019" y="9681"/>
                    <a:pt x="6112" y="10100"/>
                  </a:cubicBezTo>
                  <a:cubicBezTo>
                    <a:pt x="6479" y="10205"/>
                    <a:pt x="6850" y="10255"/>
                    <a:pt x="7215" y="10255"/>
                  </a:cubicBezTo>
                  <a:cubicBezTo>
                    <a:pt x="8602" y="10255"/>
                    <a:pt x="9922" y="9534"/>
                    <a:pt x="10717" y="8342"/>
                  </a:cubicBezTo>
                  <a:cubicBezTo>
                    <a:pt x="10884" y="8090"/>
                    <a:pt x="11051" y="7672"/>
                    <a:pt x="11303" y="7588"/>
                  </a:cubicBezTo>
                  <a:cubicBezTo>
                    <a:pt x="12726" y="7253"/>
                    <a:pt x="12642" y="6165"/>
                    <a:pt x="12726" y="5077"/>
                  </a:cubicBezTo>
                  <a:cubicBezTo>
                    <a:pt x="12810" y="3988"/>
                    <a:pt x="12893" y="2900"/>
                    <a:pt x="11805" y="2146"/>
                  </a:cubicBezTo>
                  <a:cubicBezTo>
                    <a:pt x="10506" y="1841"/>
                    <a:pt x="10113" y="0"/>
                    <a:pt x="8654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3524300" y="2521150"/>
              <a:ext cx="251175" cy="202525"/>
            </a:xfrm>
            <a:custGeom>
              <a:avLst/>
              <a:gdLst/>
              <a:ahLst/>
              <a:cxnLst/>
              <a:rect l="l" t="t" r="r" b="b"/>
              <a:pathLst>
                <a:path w="10047" h="8101" extrusionOk="0">
                  <a:moveTo>
                    <a:pt x="2031" y="1"/>
                  </a:moveTo>
                  <a:cubicBezTo>
                    <a:pt x="1913" y="1"/>
                    <a:pt x="1794" y="6"/>
                    <a:pt x="1675" y="17"/>
                  </a:cubicBezTo>
                  <a:cubicBezTo>
                    <a:pt x="586" y="184"/>
                    <a:pt x="0" y="687"/>
                    <a:pt x="1089" y="1775"/>
                  </a:cubicBezTo>
                  <a:cubicBezTo>
                    <a:pt x="1172" y="2110"/>
                    <a:pt x="1340" y="2361"/>
                    <a:pt x="1591" y="2696"/>
                  </a:cubicBezTo>
                  <a:cubicBezTo>
                    <a:pt x="1758" y="2780"/>
                    <a:pt x="1926" y="3031"/>
                    <a:pt x="2010" y="3198"/>
                  </a:cubicBezTo>
                  <a:cubicBezTo>
                    <a:pt x="2261" y="3533"/>
                    <a:pt x="2428" y="3784"/>
                    <a:pt x="2596" y="4119"/>
                  </a:cubicBezTo>
                  <a:cubicBezTo>
                    <a:pt x="3098" y="4287"/>
                    <a:pt x="3433" y="4622"/>
                    <a:pt x="3600" y="5124"/>
                  </a:cubicBezTo>
                  <a:cubicBezTo>
                    <a:pt x="3182" y="5794"/>
                    <a:pt x="3768" y="5877"/>
                    <a:pt x="4186" y="6212"/>
                  </a:cubicBezTo>
                  <a:lnTo>
                    <a:pt x="5442" y="7217"/>
                  </a:lnTo>
                  <a:cubicBezTo>
                    <a:pt x="6250" y="7740"/>
                    <a:pt x="7085" y="8101"/>
                    <a:pt x="7916" y="8101"/>
                  </a:cubicBezTo>
                  <a:cubicBezTo>
                    <a:pt x="8549" y="8101"/>
                    <a:pt x="9180" y="7891"/>
                    <a:pt x="9795" y="7384"/>
                  </a:cubicBezTo>
                  <a:cubicBezTo>
                    <a:pt x="10047" y="5794"/>
                    <a:pt x="8791" y="5040"/>
                    <a:pt x="7954" y="3952"/>
                  </a:cubicBezTo>
                  <a:cubicBezTo>
                    <a:pt x="6865" y="2696"/>
                    <a:pt x="5610" y="1608"/>
                    <a:pt x="4270" y="603"/>
                  </a:cubicBezTo>
                  <a:cubicBezTo>
                    <a:pt x="3614" y="239"/>
                    <a:pt x="2831" y="1"/>
                    <a:pt x="2031" y="1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3926150" y="4417800"/>
              <a:ext cx="154900" cy="264400"/>
            </a:xfrm>
            <a:custGeom>
              <a:avLst/>
              <a:gdLst/>
              <a:ahLst/>
              <a:cxnLst/>
              <a:rect l="l" t="t" r="r" b="b"/>
              <a:pathLst>
                <a:path w="6196" h="10576" extrusionOk="0">
                  <a:moveTo>
                    <a:pt x="2177" y="1"/>
                  </a:moveTo>
                  <a:lnTo>
                    <a:pt x="1926" y="85"/>
                  </a:lnTo>
                  <a:cubicBezTo>
                    <a:pt x="1675" y="252"/>
                    <a:pt x="1424" y="503"/>
                    <a:pt x="1173" y="671"/>
                  </a:cubicBezTo>
                  <a:cubicBezTo>
                    <a:pt x="1005" y="838"/>
                    <a:pt x="838" y="922"/>
                    <a:pt x="670" y="1089"/>
                  </a:cubicBezTo>
                  <a:cubicBezTo>
                    <a:pt x="419" y="1340"/>
                    <a:pt x="252" y="1592"/>
                    <a:pt x="252" y="1926"/>
                  </a:cubicBezTo>
                  <a:cubicBezTo>
                    <a:pt x="0" y="3433"/>
                    <a:pt x="1005" y="4773"/>
                    <a:pt x="1005" y="6196"/>
                  </a:cubicBezTo>
                  <a:cubicBezTo>
                    <a:pt x="921" y="7452"/>
                    <a:pt x="1256" y="8624"/>
                    <a:pt x="2010" y="9712"/>
                  </a:cubicBezTo>
                  <a:cubicBezTo>
                    <a:pt x="2501" y="10349"/>
                    <a:pt x="2963" y="10575"/>
                    <a:pt x="3405" y="10575"/>
                  </a:cubicBezTo>
                  <a:cubicBezTo>
                    <a:pt x="4243" y="10575"/>
                    <a:pt x="5010" y="9761"/>
                    <a:pt x="5777" y="9378"/>
                  </a:cubicBezTo>
                  <a:cubicBezTo>
                    <a:pt x="6196" y="7117"/>
                    <a:pt x="5024" y="5275"/>
                    <a:pt x="4103" y="3266"/>
                  </a:cubicBezTo>
                  <a:cubicBezTo>
                    <a:pt x="3935" y="2931"/>
                    <a:pt x="3768" y="2513"/>
                    <a:pt x="3600" y="2094"/>
                  </a:cubicBezTo>
                  <a:cubicBezTo>
                    <a:pt x="3517" y="1843"/>
                    <a:pt x="3433" y="1508"/>
                    <a:pt x="3349" y="1257"/>
                  </a:cubicBezTo>
                  <a:cubicBezTo>
                    <a:pt x="3182" y="838"/>
                    <a:pt x="3014" y="503"/>
                    <a:pt x="2763" y="168"/>
                  </a:cubicBezTo>
                  <a:cubicBezTo>
                    <a:pt x="2596" y="1"/>
                    <a:pt x="2428" y="1"/>
                    <a:pt x="2177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4238000" y="4493150"/>
              <a:ext cx="140250" cy="619550"/>
            </a:xfrm>
            <a:custGeom>
              <a:avLst/>
              <a:gdLst/>
              <a:ahLst/>
              <a:cxnLst/>
              <a:rect l="l" t="t" r="r" b="b"/>
              <a:pathLst>
                <a:path w="5610" h="24782" extrusionOk="0">
                  <a:moveTo>
                    <a:pt x="2094" y="1"/>
                  </a:moveTo>
                  <a:cubicBezTo>
                    <a:pt x="1508" y="336"/>
                    <a:pt x="1256" y="1005"/>
                    <a:pt x="1508" y="1591"/>
                  </a:cubicBezTo>
                  <a:cubicBezTo>
                    <a:pt x="1675" y="1759"/>
                    <a:pt x="1842" y="1926"/>
                    <a:pt x="2010" y="2094"/>
                  </a:cubicBezTo>
                  <a:cubicBezTo>
                    <a:pt x="1675" y="3015"/>
                    <a:pt x="1" y="3936"/>
                    <a:pt x="2094" y="4773"/>
                  </a:cubicBezTo>
                  <a:cubicBezTo>
                    <a:pt x="2596" y="5024"/>
                    <a:pt x="2429" y="5526"/>
                    <a:pt x="2345" y="5945"/>
                  </a:cubicBezTo>
                  <a:cubicBezTo>
                    <a:pt x="2094" y="8205"/>
                    <a:pt x="2094" y="8205"/>
                    <a:pt x="3517" y="10298"/>
                  </a:cubicBezTo>
                  <a:cubicBezTo>
                    <a:pt x="3768" y="10549"/>
                    <a:pt x="3684" y="10717"/>
                    <a:pt x="3517" y="10884"/>
                  </a:cubicBezTo>
                  <a:cubicBezTo>
                    <a:pt x="2177" y="11638"/>
                    <a:pt x="3182" y="12140"/>
                    <a:pt x="3517" y="13061"/>
                  </a:cubicBezTo>
                  <a:cubicBezTo>
                    <a:pt x="3935" y="13982"/>
                    <a:pt x="4270" y="14987"/>
                    <a:pt x="4438" y="15991"/>
                  </a:cubicBezTo>
                  <a:cubicBezTo>
                    <a:pt x="4605" y="17331"/>
                    <a:pt x="4605" y="18754"/>
                    <a:pt x="4605" y="20177"/>
                  </a:cubicBezTo>
                  <a:cubicBezTo>
                    <a:pt x="4438" y="20345"/>
                    <a:pt x="4270" y="20512"/>
                    <a:pt x="4103" y="20680"/>
                  </a:cubicBezTo>
                  <a:lnTo>
                    <a:pt x="4103" y="21182"/>
                  </a:lnTo>
                  <a:cubicBezTo>
                    <a:pt x="3601" y="22521"/>
                    <a:pt x="3349" y="23777"/>
                    <a:pt x="4605" y="24782"/>
                  </a:cubicBezTo>
                  <a:cubicBezTo>
                    <a:pt x="5275" y="23442"/>
                    <a:pt x="4856" y="22019"/>
                    <a:pt x="4940" y="20596"/>
                  </a:cubicBezTo>
                  <a:cubicBezTo>
                    <a:pt x="5610" y="13563"/>
                    <a:pt x="4103" y="6698"/>
                    <a:pt x="2094" y="1"/>
                  </a:cubicBezTo>
                  <a:close/>
                </a:path>
              </a:pathLst>
            </a:custGeom>
            <a:solidFill>
              <a:srgbClr val="78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3654050" y="3414425"/>
              <a:ext cx="161200" cy="530400"/>
            </a:xfrm>
            <a:custGeom>
              <a:avLst/>
              <a:gdLst/>
              <a:ahLst/>
              <a:cxnLst/>
              <a:rect l="l" t="t" r="r" b="b"/>
              <a:pathLst>
                <a:path w="6448" h="21216" extrusionOk="0">
                  <a:moveTo>
                    <a:pt x="684" y="0"/>
                  </a:moveTo>
                  <a:cubicBezTo>
                    <a:pt x="528" y="0"/>
                    <a:pt x="334" y="81"/>
                    <a:pt x="85" y="285"/>
                  </a:cubicBezTo>
                  <a:cubicBezTo>
                    <a:pt x="1" y="1123"/>
                    <a:pt x="85" y="1960"/>
                    <a:pt x="336" y="2713"/>
                  </a:cubicBezTo>
                  <a:cubicBezTo>
                    <a:pt x="336" y="3467"/>
                    <a:pt x="420" y="4220"/>
                    <a:pt x="754" y="4890"/>
                  </a:cubicBezTo>
                  <a:cubicBezTo>
                    <a:pt x="1340" y="6481"/>
                    <a:pt x="1843" y="8071"/>
                    <a:pt x="2261" y="9662"/>
                  </a:cubicBezTo>
                  <a:cubicBezTo>
                    <a:pt x="3266" y="13513"/>
                    <a:pt x="4354" y="17364"/>
                    <a:pt x="5359" y="21215"/>
                  </a:cubicBezTo>
                  <a:cubicBezTo>
                    <a:pt x="5694" y="20964"/>
                    <a:pt x="5861" y="20629"/>
                    <a:pt x="5861" y="20294"/>
                  </a:cubicBezTo>
                  <a:cubicBezTo>
                    <a:pt x="5945" y="19960"/>
                    <a:pt x="5945" y="19625"/>
                    <a:pt x="5945" y="19290"/>
                  </a:cubicBezTo>
                  <a:cubicBezTo>
                    <a:pt x="6029" y="18787"/>
                    <a:pt x="6112" y="18369"/>
                    <a:pt x="6280" y="17950"/>
                  </a:cubicBezTo>
                  <a:cubicBezTo>
                    <a:pt x="6364" y="17699"/>
                    <a:pt x="6364" y="17532"/>
                    <a:pt x="6447" y="17280"/>
                  </a:cubicBezTo>
                  <a:cubicBezTo>
                    <a:pt x="6447" y="16276"/>
                    <a:pt x="6196" y="15355"/>
                    <a:pt x="5778" y="14434"/>
                  </a:cubicBezTo>
                  <a:cubicBezTo>
                    <a:pt x="5359" y="12843"/>
                    <a:pt x="4773" y="11253"/>
                    <a:pt x="4438" y="9662"/>
                  </a:cubicBezTo>
                  <a:cubicBezTo>
                    <a:pt x="4187" y="8909"/>
                    <a:pt x="4019" y="8155"/>
                    <a:pt x="3768" y="7569"/>
                  </a:cubicBezTo>
                  <a:cubicBezTo>
                    <a:pt x="3601" y="6899"/>
                    <a:pt x="3433" y="6313"/>
                    <a:pt x="3266" y="5727"/>
                  </a:cubicBezTo>
                  <a:cubicBezTo>
                    <a:pt x="2764" y="4053"/>
                    <a:pt x="2094" y="2546"/>
                    <a:pt x="1424" y="955"/>
                  </a:cubicBezTo>
                  <a:cubicBezTo>
                    <a:pt x="1241" y="589"/>
                    <a:pt x="1102" y="0"/>
                    <a:pt x="684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3486625" y="1183075"/>
              <a:ext cx="694900" cy="202025"/>
            </a:xfrm>
            <a:custGeom>
              <a:avLst/>
              <a:gdLst/>
              <a:ahLst/>
              <a:cxnLst/>
              <a:rect l="l" t="t" r="r" b="b"/>
              <a:pathLst>
                <a:path w="27796" h="8081" extrusionOk="0">
                  <a:moveTo>
                    <a:pt x="2333" y="1"/>
                  </a:moveTo>
                  <a:cubicBezTo>
                    <a:pt x="1646" y="1"/>
                    <a:pt x="988" y="326"/>
                    <a:pt x="503" y="880"/>
                  </a:cubicBezTo>
                  <a:lnTo>
                    <a:pt x="0" y="964"/>
                  </a:lnTo>
                  <a:cubicBezTo>
                    <a:pt x="335" y="1383"/>
                    <a:pt x="921" y="1634"/>
                    <a:pt x="1507" y="1634"/>
                  </a:cubicBezTo>
                  <a:cubicBezTo>
                    <a:pt x="4940" y="1885"/>
                    <a:pt x="8372" y="2471"/>
                    <a:pt x="11637" y="3392"/>
                  </a:cubicBezTo>
                  <a:cubicBezTo>
                    <a:pt x="12977" y="3727"/>
                    <a:pt x="14149" y="4313"/>
                    <a:pt x="15405" y="4732"/>
                  </a:cubicBezTo>
                  <a:cubicBezTo>
                    <a:pt x="18251" y="5652"/>
                    <a:pt x="21265" y="5820"/>
                    <a:pt x="23944" y="6992"/>
                  </a:cubicBezTo>
                  <a:cubicBezTo>
                    <a:pt x="25116" y="7494"/>
                    <a:pt x="26288" y="7829"/>
                    <a:pt x="27544" y="8080"/>
                  </a:cubicBezTo>
                  <a:cubicBezTo>
                    <a:pt x="27712" y="7913"/>
                    <a:pt x="27795" y="7745"/>
                    <a:pt x="27795" y="7494"/>
                  </a:cubicBezTo>
                  <a:cubicBezTo>
                    <a:pt x="27460" y="6825"/>
                    <a:pt x="26874" y="6322"/>
                    <a:pt x="26205" y="6071"/>
                  </a:cubicBezTo>
                  <a:cubicBezTo>
                    <a:pt x="25702" y="5904"/>
                    <a:pt x="25200" y="5820"/>
                    <a:pt x="24781" y="5652"/>
                  </a:cubicBezTo>
                  <a:cubicBezTo>
                    <a:pt x="24446" y="5569"/>
                    <a:pt x="24195" y="5485"/>
                    <a:pt x="23860" y="5401"/>
                  </a:cubicBezTo>
                  <a:cubicBezTo>
                    <a:pt x="23609" y="5318"/>
                    <a:pt x="23358" y="5150"/>
                    <a:pt x="23023" y="5066"/>
                  </a:cubicBezTo>
                  <a:cubicBezTo>
                    <a:pt x="22772" y="4899"/>
                    <a:pt x="22437" y="4815"/>
                    <a:pt x="22186" y="4732"/>
                  </a:cubicBezTo>
                  <a:cubicBezTo>
                    <a:pt x="21433" y="4564"/>
                    <a:pt x="20763" y="4313"/>
                    <a:pt x="20093" y="4062"/>
                  </a:cubicBezTo>
                  <a:cubicBezTo>
                    <a:pt x="19758" y="3811"/>
                    <a:pt x="19423" y="3811"/>
                    <a:pt x="19172" y="3811"/>
                  </a:cubicBezTo>
                  <a:cubicBezTo>
                    <a:pt x="19010" y="4250"/>
                    <a:pt x="18893" y="4402"/>
                    <a:pt x="18799" y="4402"/>
                  </a:cubicBezTo>
                  <a:cubicBezTo>
                    <a:pt x="18591" y="4402"/>
                    <a:pt x="18499" y="3650"/>
                    <a:pt x="18289" y="3650"/>
                  </a:cubicBezTo>
                  <a:cubicBezTo>
                    <a:pt x="18253" y="3650"/>
                    <a:pt x="18213" y="3673"/>
                    <a:pt x="18167" y="3727"/>
                  </a:cubicBezTo>
                  <a:cubicBezTo>
                    <a:pt x="17833" y="3559"/>
                    <a:pt x="17414" y="3392"/>
                    <a:pt x="16995" y="3392"/>
                  </a:cubicBezTo>
                  <a:lnTo>
                    <a:pt x="16158" y="3225"/>
                  </a:lnTo>
                  <a:cubicBezTo>
                    <a:pt x="16074" y="3183"/>
                    <a:pt x="15991" y="3162"/>
                    <a:pt x="15907" y="3162"/>
                  </a:cubicBezTo>
                  <a:cubicBezTo>
                    <a:pt x="15823" y="3162"/>
                    <a:pt x="15740" y="3183"/>
                    <a:pt x="15656" y="3225"/>
                  </a:cubicBezTo>
                  <a:lnTo>
                    <a:pt x="14819" y="3225"/>
                  </a:lnTo>
                  <a:lnTo>
                    <a:pt x="14316" y="3057"/>
                  </a:lnTo>
                  <a:lnTo>
                    <a:pt x="13647" y="2722"/>
                  </a:lnTo>
                  <a:cubicBezTo>
                    <a:pt x="13479" y="2639"/>
                    <a:pt x="13312" y="2555"/>
                    <a:pt x="13144" y="2555"/>
                  </a:cubicBezTo>
                  <a:cubicBezTo>
                    <a:pt x="12726" y="2471"/>
                    <a:pt x="12391" y="2304"/>
                    <a:pt x="12056" y="2136"/>
                  </a:cubicBezTo>
                  <a:cubicBezTo>
                    <a:pt x="11889" y="2136"/>
                    <a:pt x="11721" y="2053"/>
                    <a:pt x="11554" y="1969"/>
                  </a:cubicBezTo>
                  <a:cubicBezTo>
                    <a:pt x="10884" y="1969"/>
                    <a:pt x="10298" y="1885"/>
                    <a:pt x="9796" y="1718"/>
                  </a:cubicBezTo>
                  <a:cubicBezTo>
                    <a:pt x="9544" y="1634"/>
                    <a:pt x="9377" y="1550"/>
                    <a:pt x="9209" y="1550"/>
                  </a:cubicBezTo>
                  <a:cubicBezTo>
                    <a:pt x="8540" y="1466"/>
                    <a:pt x="7954" y="1383"/>
                    <a:pt x="7368" y="1132"/>
                  </a:cubicBezTo>
                  <a:lnTo>
                    <a:pt x="7117" y="964"/>
                  </a:lnTo>
                  <a:cubicBezTo>
                    <a:pt x="6949" y="880"/>
                    <a:pt x="6698" y="797"/>
                    <a:pt x="6530" y="713"/>
                  </a:cubicBezTo>
                  <a:cubicBezTo>
                    <a:pt x="6419" y="713"/>
                    <a:pt x="6270" y="676"/>
                    <a:pt x="6109" y="676"/>
                  </a:cubicBezTo>
                  <a:cubicBezTo>
                    <a:pt x="6028" y="676"/>
                    <a:pt x="5944" y="685"/>
                    <a:pt x="5861" y="713"/>
                  </a:cubicBezTo>
                  <a:cubicBezTo>
                    <a:pt x="5741" y="731"/>
                    <a:pt x="5623" y="740"/>
                    <a:pt x="5506" y="740"/>
                  </a:cubicBezTo>
                  <a:cubicBezTo>
                    <a:pt x="4552" y="740"/>
                    <a:pt x="3658" y="192"/>
                    <a:pt x="2763" y="43"/>
                  </a:cubicBezTo>
                  <a:cubicBezTo>
                    <a:pt x="2619" y="15"/>
                    <a:pt x="2476" y="1"/>
                    <a:pt x="2333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3363125" y="2563425"/>
              <a:ext cx="198875" cy="516200"/>
            </a:xfrm>
            <a:custGeom>
              <a:avLst/>
              <a:gdLst/>
              <a:ahLst/>
              <a:cxnLst/>
              <a:rect l="l" t="t" r="r" b="b"/>
              <a:pathLst>
                <a:path w="7955" h="20648" extrusionOk="0">
                  <a:moveTo>
                    <a:pt x="1" y="0"/>
                  </a:moveTo>
                  <a:lnTo>
                    <a:pt x="1" y="0"/>
                  </a:lnTo>
                  <a:cubicBezTo>
                    <a:pt x="1006" y="3517"/>
                    <a:pt x="1926" y="7033"/>
                    <a:pt x="3099" y="10465"/>
                  </a:cubicBezTo>
                  <a:cubicBezTo>
                    <a:pt x="4103" y="13730"/>
                    <a:pt x="5191" y="16912"/>
                    <a:pt x="6364" y="20093"/>
                  </a:cubicBezTo>
                  <a:cubicBezTo>
                    <a:pt x="6668" y="20215"/>
                    <a:pt x="6929" y="20648"/>
                    <a:pt x="7274" y="20648"/>
                  </a:cubicBezTo>
                  <a:cubicBezTo>
                    <a:pt x="7403" y="20648"/>
                    <a:pt x="7544" y="20587"/>
                    <a:pt x="7703" y="20428"/>
                  </a:cubicBezTo>
                  <a:cubicBezTo>
                    <a:pt x="7871" y="20009"/>
                    <a:pt x="7954" y="19591"/>
                    <a:pt x="7871" y="19172"/>
                  </a:cubicBezTo>
                  <a:cubicBezTo>
                    <a:pt x="6866" y="15740"/>
                    <a:pt x="6029" y="12140"/>
                    <a:pt x="4940" y="8707"/>
                  </a:cubicBezTo>
                  <a:cubicBezTo>
                    <a:pt x="4689" y="8121"/>
                    <a:pt x="4438" y="7535"/>
                    <a:pt x="3601" y="7451"/>
                  </a:cubicBezTo>
                  <a:cubicBezTo>
                    <a:pt x="3350" y="7368"/>
                    <a:pt x="2931" y="7200"/>
                    <a:pt x="2931" y="7117"/>
                  </a:cubicBezTo>
                  <a:cubicBezTo>
                    <a:pt x="2847" y="5442"/>
                    <a:pt x="1257" y="4019"/>
                    <a:pt x="1843" y="2177"/>
                  </a:cubicBezTo>
                  <a:cubicBezTo>
                    <a:pt x="2010" y="1759"/>
                    <a:pt x="1843" y="1340"/>
                    <a:pt x="1424" y="1172"/>
                  </a:cubicBezTo>
                  <a:cubicBezTo>
                    <a:pt x="922" y="838"/>
                    <a:pt x="419" y="419"/>
                    <a:pt x="1" y="0"/>
                  </a:cubicBezTo>
                  <a:close/>
                </a:path>
              </a:pathLst>
            </a:custGeom>
            <a:solidFill>
              <a:srgbClr val="6F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4139625" y="1759725"/>
              <a:ext cx="567225" cy="214375"/>
            </a:xfrm>
            <a:custGeom>
              <a:avLst/>
              <a:gdLst/>
              <a:ahLst/>
              <a:cxnLst/>
              <a:rect l="l" t="t" r="r" b="b"/>
              <a:pathLst>
                <a:path w="22689" h="8575" extrusionOk="0">
                  <a:moveTo>
                    <a:pt x="1" y="0"/>
                  </a:moveTo>
                  <a:lnTo>
                    <a:pt x="1" y="0"/>
                  </a:lnTo>
                  <a:cubicBezTo>
                    <a:pt x="786" y="785"/>
                    <a:pt x="1418" y="1877"/>
                    <a:pt x="2576" y="1877"/>
                  </a:cubicBezTo>
                  <a:cubicBezTo>
                    <a:pt x="2899" y="1877"/>
                    <a:pt x="3264" y="1792"/>
                    <a:pt x="3684" y="1591"/>
                  </a:cubicBezTo>
                  <a:cubicBezTo>
                    <a:pt x="3700" y="1575"/>
                    <a:pt x="3729" y="1569"/>
                    <a:pt x="3767" y="1569"/>
                  </a:cubicBezTo>
                  <a:cubicBezTo>
                    <a:pt x="3936" y="1569"/>
                    <a:pt x="4271" y="1705"/>
                    <a:pt x="4271" y="1842"/>
                  </a:cubicBezTo>
                  <a:cubicBezTo>
                    <a:pt x="4380" y="2678"/>
                    <a:pt x="4662" y="2914"/>
                    <a:pt x="5008" y="2914"/>
                  </a:cubicBezTo>
                  <a:cubicBezTo>
                    <a:pt x="5460" y="2914"/>
                    <a:pt x="6021" y="2512"/>
                    <a:pt x="6447" y="2512"/>
                  </a:cubicBezTo>
                  <a:cubicBezTo>
                    <a:pt x="6657" y="2477"/>
                    <a:pt x="6867" y="2460"/>
                    <a:pt x="7075" y="2460"/>
                  </a:cubicBezTo>
                  <a:cubicBezTo>
                    <a:pt x="7864" y="2460"/>
                    <a:pt x="8631" y="2700"/>
                    <a:pt x="9294" y="3098"/>
                  </a:cubicBezTo>
                  <a:cubicBezTo>
                    <a:pt x="9880" y="3516"/>
                    <a:pt x="10298" y="3935"/>
                    <a:pt x="11052" y="3935"/>
                  </a:cubicBezTo>
                  <a:cubicBezTo>
                    <a:pt x="11136" y="4270"/>
                    <a:pt x="11052" y="4605"/>
                    <a:pt x="11554" y="4605"/>
                  </a:cubicBezTo>
                  <a:cubicBezTo>
                    <a:pt x="11826" y="4585"/>
                    <a:pt x="12084" y="4574"/>
                    <a:pt x="12329" y="4574"/>
                  </a:cubicBezTo>
                  <a:cubicBezTo>
                    <a:pt x="14113" y="4574"/>
                    <a:pt x="15191" y="5131"/>
                    <a:pt x="16075" y="6530"/>
                  </a:cubicBezTo>
                  <a:lnTo>
                    <a:pt x="16075" y="7033"/>
                  </a:lnTo>
                  <a:cubicBezTo>
                    <a:pt x="16159" y="7116"/>
                    <a:pt x="16242" y="7200"/>
                    <a:pt x="16242" y="7284"/>
                  </a:cubicBezTo>
                  <a:cubicBezTo>
                    <a:pt x="16848" y="7587"/>
                    <a:pt x="17043" y="8574"/>
                    <a:pt x="17818" y="8574"/>
                  </a:cubicBezTo>
                  <a:cubicBezTo>
                    <a:pt x="17900" y="8574"/>
                    <a:pt x="17988" y="8563"/>
                    <a:pt x="18084" y="8539"/>
                  </a:cubicBezTo>
                  <a:cubicBezTo>
                    <a:pt x="18476" y="7217"/>
                    <a:pt x="18639" y="6640"/>
                    <a:pt x="19092" y="6640"/>
                  </a:cubicBezTo>
                  <a:cubicBezTo>
                    <a:pt x="19413" y="6640"/>
                    <a:pt x="19881" y="6930"/>
                    <a:pt x="20680" y="7451"/>
                  </a:cubicBezTo>
                  <a:cubicBezTo>
                    <a:pt x="20973" y="7660"/>
                    <a:pt x="21328" y="7765"/>
                    <a:pt x="21684" y="7765"/>
                  </a:cubicBezTo>
                  <a:cubicBezTo>
                    <a:pt x="22040" y="7765"/>
                    <a:pt x="22396" y="7660"/>
                    <a:pt x="22689" y="7451"/>
                  </a:cubicBezTo>
                  <a:cubicBezTo>
                    <a:pt x="20177" y="6363"/>
                    <a:pt x="17582" y="5107"/>
                    <a:pt x="14903" y="4102"/>
                  </a:cubicBezTo>
                  <a:cubicBezTo>
                    <a:pt x="10047" y="2344"/>
                    <a:pt x="5024" y="1256"/>
                    <a:pt x="1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4158475" y="4181300"/>
              <a:ext cx="133975" cy="351650"/>
            </a:xfrm>
            <a:custGeom>
              <a:avLst/>
              <a:gdLst/>
              <a:ahLst/>
              <a:cxnLst/>
              <a:rect l="l" t="t" r="r" b="b"/>
              <a:pathLst>
                <a:path w="5359" h="14066" extrusionOk="0">
                  <a:moveTo>
                    <a:pt x="1842" y="1"/>
                  </a:moveTo>
                  <a:cubicBezTo>
                    <a:pt x="754" y="1"/>
                    <a:pt x="0" y="252"/>
                    <a:pt x="586" y="1591"/>
                  </a:cubicBezTo>
                  <a:cubicBezTo>
                    <a:pt x="754" y="2177"/>
                    <a:pt x="921" y="2763"/>
                    <a:pt x="921" y="3349"/>
                  </a:cubicBezTo>
                  <a:cubicBezTo>
                    <a:pt x="838" y="4856"/>
                    <a:pt x="2010" y="6280"/>
                    <a:pt x="3517" y="6447"/>
                  </a:cubicBezTo>
                  <a:cubicBezTo>
                    <a:pt x="2010" y="7368"/>
                    <a:pt x="2010" y="7954"/>
                    <a:pt x="2763" y="9210"/>
                  </a:cubicBezTo>
                  <a:cubicBezTo>
                    <a:pt x="3265" y="9963"/>
                    <a:pt x="4270" y="10549"/>
                    <a:pt x="4270" y="11554"/>
                  </a:cubicBezTo>
                  <a:cubicBezTo>
                    <a:pt x="4019" y="11638"/>
                    <a:pt x="3684" y="11554"/>
                    <a:pt x="3600" y="11973"/>
                  </a:cubicBezTo>
                  <a:cubicBezTo>
                    <a:pt x="3349" y="12893"/>
                    <a:pt x="3935" y="13814"/>
                    <a:pt x="4772" y="14065"/>
                  </a:cubicBezTo>
                  <a:cubicBezTo>
                    <a:pt x="5023" y="13479"/>
                    <a:pt x="5191" y="12977"/>
                    <a:pt x="5358" y="12475"/>
                  </a:cubicBezTo>
                  <a:cubicBezTo>
                    <a:pt x="4521" y="8205"/>
                    <a:pt x="3349" y="4019"/>
                    <a:pt x="1842" y="1"/>
                  </a:cubicBez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3135000" y="4718375"/>
              <a:ext cx="123500" cy="309350"/>
            </a:xfrm>
            <a:custGeom>
              <a:avLst/>
              <a:gdLst/>
              <a:ahLst/>
              <a:cxnLst/>
              <a:rect l="l" t="t" r="r" b="b"/>
              <a:pathLst>
                <a:path w="4940" h="12374" extrusionOk="0">
                  <a:moveTo>
                    <a:pt x="3385" y="1"/>
                  </a:moveTo>
                  <a:cubicBezTo>
                    <a:pt x="3182" y="1"/>
                    <a:pt x="2969" y="78"/>
                    <a:pt x="2847" y="201"/>
                  </a:cubicBezTo>
                  <a:cubicBezTo>
                    <a:pt x="3182" y="285"/>
                    <a:pt x="2679" y="201"/>
                    <a:pt x="2763" y="452"/>
                  </a:cubicBezTo>
                  <a:cubicBezTo>
                    <a:pt x="2847" y="703"/>
                    <a:pt x="2931" y="787"/>
                    <a:pt x="2679" y="787"/>
                  </a:cubicBezTo>
                  <a:lnTo>
                    <a:pt x="2512" y="620"/>
                  </a:lnTo>
                  <a:cubicBezTo>
                    <a:pt x="2010" y="1038"/>
                    <a:pt x="1759" y="1792"/>
                    <a:pt x="2512" y="1959"/>
                  </a:cubicBezTo>
                  <a:cubicBezTo>
                    <a:pt x="3517" y="2294"/>
                    <a:pt x="3266" y="2964"/>
                    <a:pt x="3266" y="3633"/>
                  </a:cubicBezTo>
                  <a:lnTo>
                    <a:pt x="3266" y="5308"/>
                  </a:lnTo>
                  <a:cubicBezTo>
                    <a:pt x="3195" y="5324"/>
                    <a:pt x="3125" y="5330"/>
                    <a:pt x="3054" y="5330"/>
                  </a:cubicBezTo>
                  <a:cubicBezTo>
                    <a:pt x="2549" y="5330"/>
                    <a:pt x="2044" y="4978"/>
                    <a:pt x="1539" y="4978"/>
                  </a:cubicBezTo>
                  <a:cubicBezTo>
                    <a:pt x="1361" y="4978"/>
                    <a:pt x="1183" y="5022"/>
                    <a:pt x="1005" y="5140"/>
                  </a:cubicBezTo>
                  <a:cubicBezTo>
                    <a:pt x="0" y="6396"/>
                    <a:pt x="670" y="7819"/>
                    <a:pt x="503" y="9159"/>
                  </a:cubicBezTo>
                  <a:cubicBezTo>
                    <a:pt x="419" y="9494"/>
                    <a:pt x="419" y="9829"/>
                    <a:pt x="419" y="10080"/>
                  </a:cubicBezTo>
                  <a:cubicBezTo>
                    <a:pt x="335" y="10498"/>
                    <a:pt x="168" y="10833"/>
                    <a:pt x="0" y="11168"/>
                  </a:cubicBezTo>
                  <a:lnTo>
                    <a:pt x="0" y="12173"/>
                  </a:lnTo>
                  <a:cubicBezTo>
                    <a:pt x="93" y="12311"/>
                    <a:pt x="236" y="12373"/>
                    <a:pt x="387" y="12373"/>
                  </a:cubicBezTo>
                  <a:cubicBezTo>
                    <a:pt x="511" y="12373"/>
                    <a:pt x="641" y="12332"/>
                    <a:pt x="754" y="12257"/>
                  </a:cubicBezTo>
                  <a:cubicBezTo>
                    <a:pt x="3433" y="9745"/>
                    <a:pt x="4940" y="6313"/>
                    <a:pt x="4940" y="2629"/>
                  </a:cubicBezTo>
                  <a:cubicBezTo>
                    <a:pt x="4438" y="2210"/>
                    <a:pt x="4772" y="1624"/>
                    <a:pt x="4689" y="1122"/>
                  </a:cubicBezTo>
                  <a:cubicBezTo>
                    <a:pt x="4605" y="954"/>
                    <a:pt x="4521" y="703"/>
                    <a:pt x="4354" y="536"/>
                  </a:cubicBezTo>
                  <a:lnTo>
                    <a:pt x="4186" y="368"/>
                  </a:lnTo>
                  <a:cubicBezTo>
                    <a:pt x="4019" y="201"/>
                    <a:pt x="3852" y="117"/>
                    <a:pt x="3600" y="34"/>
                  </a:cubicBezTo>
                  <a:cubicBezTo>
                    <a:pt x="3533" y="11"/>
                    <a:pt x="3460" y="1"/>
                    <a:pt x="3385" y="1"/>
                  </a:cubicBezTo>
                  <a:close/>
                </a:path>
              </a:pathLst>
            </a:custGeom>
            <a:solidFill>
              <a:srgbClr val="79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3147550" y="1552500"/>
              <a:ext cx="288875" cy="115375"/>
            </a:xfrm>
            <a:custGeom>
              <a:avLst/>
              <a:gdLst/>
              <a:ahLst/>
              <a:cxnLst/>
              <a:rect l="l" t="t" r="r" b="b"/>
              <a:pathLst>
                <a:path w="11555" h="4615" extrusionOk="0">
                  <a:moveTo>
                    <a:pt x="2177" y="1"/>
                  </a:moveTo>
                  <a:cubicBezTo>
                    <a:pt x="336" y="85"/>
                    <a:pt x="1" y="1089"/>
                    <a:pt x="587" y="2596"/>
                  </a:cubicBezTo>
                  <a:cubicBezTo>
                    <a:pt x="1089" y="2764"/>
                    <a:pt x="1759" y="2680"/>
                    <a:pt x="2094" y="3182"/>
                  </a:cubicBezTo>
                  <a:cubicBezTo>
                    <a:pt x="2871" y="4115"/>
                    <a:pt x="3936" y="4614"/>
                    <a:pt x="5090" y="4614"/>
                  </a:cubicBezTo>
                  <a:cubicBezTo>
                    <a:pt x="5179" y="4614"/>
                    <a:pt x="5269" y="4611"/>
                    <a:pt x="5359" y="4605"/>
                  </a:cubicBezTo>
                  <a:cubicBezTo>
                    <a:pt x="5945" y="4438"/>
                    <a:pt x="6363" y="4103"/>
                    <a:pt x="6698" y="3601"/>
                  </a:cubicBezTo>
                  <a:cubicBezTo>
                    <a:pt x="6866" y="3433"/>
                    <a:pt x="6363" y="3266"/>
                    <a:pt x="6615" y="3182"/>
                  </a:cubicBezTo>
                  <a:cubicBezTo>
                    <a:pt x="6633" y="3173"/>
                    <a:pt x="6651" y="3169"/>
                    <a:pt x="6670" y="3169"/>
                  </a:cubicBezTo>
                  <a:cubicBezTo>
                    <a:pt x="6819" y="3169"/>
                    <a:pt x="6968" y="3443"/>
                    <a:pt x="7117" y="3517"/>
                  </a:cubicBezTo>
                  <a:cubicBezTo>
                    <a:pt x="7452" y="3601"/>
                    <a:pt x="7787" y="3685"/>
                    <a:pt x="8122" y="3685"/>
                  </a:cubicBezTo>
                  <a:cubicBezTo>
                    <a:pt x="8833" y="3810"/>
                    <a:pt x="9404" y="3883"/>
                    <a:pt x="9859" y="3883"/>
                  </a:cubicBezTo>
                  <a:cubicBezTo>
                    <a:pt x="11224" y="3883"/>
                    <a:pt x="11554" y="3224"/>
                    <a:pt x="11554" y="1340"/>
                  </a:cubicBezTo>
                  <a:cubicBezTo>
                    <a:pt x="11470" y="1173"/>
                    <a:pt x="11303" y="1173"/>
                    <a:pt x="11135" y="1173"/>
                  </a:cubicBezTo>
                  <a:cubicBezTo>
                    <a:pt x="10793" y="1282"/>
                    <a:pt x="10450" y="1324"/>
                    <a:pt x="10108" y="1324"/>
                  </a:cubicBezTo>
                  <a:cubicBezTo>
                    <a:pt x="8910" y="1324"/>
                    <a:pt x="7713" y="807"/>
                    <a:pt x="6515" y="807"/>
                  </a:cubicBezTo>
                  <a:cubicBezTo>
                    <a:pt x="6213" y="807"/>
                    <a:pt x="5912" y="840"/>
                    <a:pt x="5610" y="922"/>
                  </a:cubicBezTo>
                  <a:cubicBezTo>
                    <a:pt x="5275" y="922"/>
                    <a:pt x="4940" y="922"/>
                    <a:pt x="4689" y="754"/>
                  </a:cubicBezTo>
                  <a:lnTo>
                    <a:pt x="4438" y="587"/>
                  </a:lnTo>
                  <a:cubicBezTo>
                    <a:pt x="4270" y="503"/>
                    <a:pt x="4019" y="419"/>
                    <a:pt x="3852" y="336"/>
                  </a:cubicBezTo>
                  <a:cubicBezTo>
                    <a:pt x="3266" y="85"/>
                    <a:pt x="2764" y="1"/>
                    <a:pt x="2177" y="1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955000" y="2647150"/>
              <a:ext cx="121425" cy="329825"/>
            </a:xfrm>
            <a:custGeom>
              <a:avLst/>
              <a:gdLst/>
              <a:ahLst/>
              <a:cxnLst/>
              <a:rect l="l" t="t" r="r" b="b"/>
              <a:pathLst>
                <a:path w="4857" h="13193" extrusionOk="0">
                  <a:moveTo>
                    <a:pt x="1759" y="0"/>
                  </a:moveTo>
                  <a:cubicBezTo>
                    <a:pt x="1675" y="754"/>
                    <a:pt x="1340" y="1507"/>
                    <a:pt x="838" y="2009"/>
                  </a:cubicBezTo>
                  <a:cubicBezTo>
                    <a:pt x="335" y="2428"/>
                    <a:pt x="252" y="3182"/>
                    <a:pt x="503" y="3768"/>
                  </a:cubicBezTo>
                  <a:cubicBezTo>
                    <a:pt x="2428" y="4102"/>
                    <a:pt x="1089" y="4856"/>
                    <a:pt x="838" y="5442"/>
                  </a:cubicBezTo>
                  <a:cubicBezTo>
                    <a:pt x="670" y="5944"/>
                    <a:pt x="1" y="6028"/>
                    <a:pt x="84" y="6614"/>
                  </a:cubicBezTo>
                  <a:cubicBezTo>
                    <a:pt x="335" y="6949"/>
                    <a:pt x="587" y="7116"/>
                    <a:pt x="921" y="7116"/>
                  </a:cubicBezTo>
                  <a:cubicBezTo>
                    <a:pt x="2847" y="7619"/>
                    <a:pt x="2931" y="7870"/>
                    <a:pt x="2428" y="9712"/>
                  </a:cubicBezTo>
                  <a:cubicBezTo>
                    <a:pt x="2345" y="10047"/>
                    <a:pt x="2345" y="10381"/>
                    <a:pt x="2261" y="10716"/>
                  </a:cubicBezTo>
                  <a:cubicBezTo>
                    <a:pt x="2512" y="10967"/>
                    <a:pt x="2428" y="11470"/>
                    <a:pt x="2763" y="11637"/>
                  </a:cubicBezTo>
                  <a:lnTo>
                    <a:pt x="2763" y="12140"/>
                  </a:lnTo>
                  <a:cubicBezTo>
                    <a:pt x="2812" y="12131"/>
                    <a:pt x="2858" y="12126"/>
                    <a:pt x="2903" y="12126"/>
                  </a:cubicBezTo>
                  <a:cubicBezTo>
                    <a:pt x="3612" y="12126"/>
                    <a:pt x="3791" y="13193"/>
                    <a:pt x="4557" y="13193"/>
                  </a:cubicBezTo>
                  <a:cubicBezTo>
                    <a:pt x="4648" y="13193"/>
                    <a:pt x="4747" y="13178"/>
                    <a:pt x="4856" y="13144"/>
                  </a:cubicBezTo>
                  <a:cubicBezTo>
                    <a:pt x="4103" y="8707"/>
                    <a:pt x="3014" y="4354"/>
                    <a:pt x="1759" y="0"/>
                  </a:cubicBezTo>
                  <a:close/>
                </a:path>
              </a:pathLst>
            </a:custGeom>
            <a:solidFill>
              <a:srgbClr val="79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5851475" y="2559225"/>
              <a:ext cx="324650" cy="228175"/>
            </a:xfrm>
            <a:custGeom>
              <a:avLst/>
              <a:gdLst/>
              <a:ahLst/>
              <a:cxnLst/>
              <a:rect l="l" t="t" r="r" b="b"/>
              <a:pathLst>
                <a:path w="12986" h="9127" extrusionOk="0">
                  <a:moveTo>
                    <a:pt x="1935" y="1"/>
                  </a:moveTo>
                  <a:lnTo>
                    <a:pt x="1600" y="168"/>
                  </a:lnTo>
                  <a:cubicBezTo>
                    <a:pt x="1181" y="503"/>
                    <a:pt x="1433" y="1173"/>
                    <a:pt x="1265" y="1508"/>
                  </a:cubicBezTo>
                  <a:cubicBezTo>
                    <a:pt x="1" y="3571"/>
                    <a:pt x="1011" y="3782"/>
                    <a:pt x="2193" y="3782"/>
                  </a:cubicBezTo>
                  <a:cubicBezTo>
                    <a:pt x="2498" y="3782"/>
                    <a:pt x="2815" y="3768"/>
                    <a:pt x="3107" y="3768"/>
                  </a:cubicBezTo>
                  <a:cubicBezTo>
                    <a:pt x="4028" y="3768"/>
                    <a:pt x="4279" y="4103"/>
                    <a:pt x="4363" y="4857"/>
                  </a:cubicBezTo>
                  <a:cubicBezTo>
                    <a:pt x="4279" y="5024"/>
                    <a:pt x="4195" y="5192"/>
                    <a:pt x="4195" y="5443"/>
                  </a:cubicBezTo>
                  <a:cubicBezTo>
                    <a:pt x="4279" y="5610"/>
                    <a:pt x="4363" y="5778"/>
                    <a:pt x="4530" y="5945"/>
                  </a:cubicBezTo>
                  <a:cubicBezTo>
                    <a:pt x="4865" y="6196"/>
                    <a:pt x="5200" y="6364"/>
                    <a:pt x="5619" y="6447"/>
                  </a:cubicBezTo>
                  <a:cubicBezTo>
                    <a:pt x="5667" y="6457"/>
                    <a:pt x="5714" y="6461"/>
                    <a:pt x="5763" y="6461"/>
                  </a:cubicBezTo>
                  <a:cubicBezTo>
                    <a:pt x="6049" y="6461"/>
                    <a:pt x="6344" y="6316"/>
                    <a:pt x="6701" y="6316"/>
                  </a:cubicBezTo>
                  <a:cubicBezTo>
                    <a:pt x="6808" y="6316"/>
                    <a:pt x="6922" y="6329"/>
                    <a:pt x="7042" y="6364"/>
                  </a:cubicBezTo>
                  <a:cubicBezTo>
                    <a:pt x="7628" y="6531"/>
                    <a:pt x="7795" y="7452"/>
                    <a:pt x="8465" y="7452"/>
                  </a:cubicBezTo>
                  <a:cubicBezTo>
                    <a:pt x="8716" y="7368"/>
                    <a:pt x="8884" y="7285"/>
                    <a:pt x="9051" y="7201"/>
                  </a:cubicBezTo>
                  <a:cubicBezTo>
                    <a:pt x="9302" y="7117"/>
                    <a:pt x="8800" y="6782"/>
                    <a:pt x="9135" y="6782"/>
                  </a:cubicBezTo>
                  <a:cubicBezTo>
                    <a:pt x="9135" y="6950"/>
                    <a:pt x="9219" y="7117"/>
                    <a:pt x="9386" y="7201"/>
                  </a:cubicBezTo>
                  <a:cubicBezTo>
                    <a:pt x="9434" y="7196"/>
                    <a:pt x="9481" y="7194"/>
                    <a:pt x="9527" y="7194"/>
                  </a:cubicBezTo>
                  <a:cubicBezTo>
                    <a:pt x="10281" y="7194"/>
                    <a:pt x="10754" y="7816"/>
                    <a:pt x="11228" y="8289"/>
                  </a:cubicBezTo>
                  <a:cubicBezTo>
                    <a:pt x="11646" y="8792"/>
                    <a:pt x="12316" y="9126"/>
                    <a:pt x="12986" y="9126"/>
                  </a:cubicBezTo>
                  <a:cubicBezTo>
                    <a:pt x="9805" y="5526"/>
                    <a:pt x="6037" y="2513"/>
                    <a:pt x="1935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3976375" y="4639075"/>
              <a:ext cx="148625" cy="261525"/>
            </a:xfrm>
            <a:custGeom>
              <a:avLst/>
              <a:gdLst/>
              <a:ahLst/>
              <a:cxnLst/>
              <a:rect l="l" t="t" r="r" b="b"/>
              <a:pathLst>
                <a:path w="5945" h="10461" extrusionOk="0">
                  <a:moveTo>
                    <a:pt x="2529" y="0"/>
                  </a:moveTo>
                  <a:cubicBezTo>
                    <a:pt x="2448" y="0"/>
                    <a:pt x="2385" y="76"/>
                    <a:pt x="2345" y="275"/>
                  </a:cubicBezTo>
                  <a:cubicBezTo>
                    <a:pt x="2125" y="1118"/>
                    <a:pt x="1809" y="1367"/>
                    <a:pt x="1453" y="1367"/>
                  </a:cubicBezTo>
                  <a:cubicBezTo>
                    <a:pt x="995" y="1367"/>
                    <a:pt x="472" y="956"/>
                    <a:pt x="1" y="861"/>
                  </a:cubicBezTo>
                  <a:lnTo>
                    <a:pt x="1" y="861"/>
                  </a:lnTo>
                  <a:cubicBezTo>
                    <a:pt x="419" y="2954"/>
                    <a:pt x="1508" y="4880"/>
                    <a:pt x="2094" y="7057"/>
                  </a:cubicBezTo>
                  <a:cubicBezTo>
                    <a:pt x="2261" y="8229"/>
                    <a:pt x="2763" y="9401"/>
                    <a:pt x="3433" y="10405"/>
                  </a:cubicBezTo>
                  <a:cubicBezTo>
                    <a:pt x="3537" y="10440"/>
                    <a:pt x="3641" y="10460"/>
                    <a:pt x="3739" y="10460"/>
                  </a:cubicBezTo>
                  <a:cubicBezTo>
                    <a:pt x="3878" y="10460"/>
                    <a:pt x="4005" y="10420"/>
                    <a:pt x="4103" y="10322"/>
                  </a:cubicBezTo>
                  <a:cubicBezTo>
                    <a:pt x="4689" y="9652"/>
                    <a:pt x="4940" y="8731"/>
                    <a:pt x="5526" y="8061"/>
                  </a:cubicBezTo>
                  <a:cubicBezTo>
                    <a:pt x="5945" y="7559"/>
                    <a:pt x="5945" y="6805"/>
                    <a:pt x="5191" y="6638"/>
                  </a:cubicBezTo>
                  <a:cubicBezTo>
                    <a:pt x="3266" y="6219"/>
                    <a:pt x="3601" y="4880"/>
                    <a:pt x="3936" y="3624"/>
                  </a:cubicBezTo>
                  <a:cubicBezTo>
                    <a:pt x="4354" y="2787"/>
                    <a:pt x="4270" y="1782"/>
                    <a:pt x="3852" y="1029"/>
                  </a:cubicBezTo>
                  <a:lnTo>
                    <a:pt x="3601" y="778"/>
                  </a:lnTo>
                  <a:cubicBezTo>
                    <a:pt x="3218" y="778"/>
                    <a:pt x="2787" y="0"/>
                    <a:pt x="2529" y="0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3522200" y="3065750"/>
              <a:ext cx="157000" cy="418600"/>
            </a:xfrm>
            <a:custGeom>
              <a:avLst/>
              <a:gdLst/>
              <a:ahLst/>
              <a:cxnLst/>
              <a:rect l="l" t="t" r="r" b="b"/>
              <a:pathLst>
                <a:path w="6280" h="16744" extrusionOk="0">
                  <a:moveTo>
                    <a:pt x="1" y="0"/>
                  </a:moveTo>
                  <a:lnTo>
                    <a:pt x="1" y="0"/>
                  </a:lnTo>
                  <a:cubicBezTo>
                    <a:pt x="1675" y="5609"/>
                    <a:pt x="3517" y="11219"/>
                    <a:pt x="5610" y="16744"/>
                  </a:cubicBezTo>
                  <a:cubicBezTo>
                    <a:pt x="5694" y="15823"/>
                    <a:pt x="5694" y="14902"/>
                    <a:pt x="5694" y="13981"/>
                  </a:cubicBezTo>
                  <a:cubicBezTo>
                    <a:pt x="6196" y="13395"/>
                    <a:pt x="6280" y="12558"/>
                    <a:pt x="5945" y="11888"/>
                  </a:cubicBezTo>
                  <a:cubicBezTo>
                    <a:pt x="4605" y="8707"/>
                    <a:pt x="3768" y="5274"/>
                    <a:pt x="2596" y="2009"/>
                  </a:cubicBezTo>
                  <a:cubicBezTo>
                    <a:pt x="2345" y="1340"/>
                    <a:pt x="2177" y="419"/>
                    <a:pt x="117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4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3348475" y="1586000"/>
              <a:ext cx="362125" cy="138750"/>
            </a:xfrm>
            <a:custGeom>
              <a:avLst/>
              <a:gdLst/>
              <a:ahLst/>
              <a:cxnLst/>
              <a:rect l="l" t="t" r="r" b="b"/>
              <a:pathLst>
                <a:path w="14485" h="5550" extrusionOk="0">
                  <a:moveTo>
                    <a:pt x="3601" y="0"/>
                  </a:moveTo>
                  <a:cubicBezTo>
                    <a:pt x="2880" y="1498"/>
                    <a:pt x="2636" y="2004"/>
                    <a:pt x="1945" y="2004"/>
                  </a:cubicBezTo>
                  <a:cubicBezTo>
                    <a:pt x="1593" y="2004"/>
                    <a:pt x="1126" y="1872"/>
                    <a:pt x="419" y="1675"/>
                  </a:cubicBezTo>
                  <a:cubicBezTo>
                    <a:pt x="336" y="1675"/>
                    <a:pt x="168" y="1842"/>
                    <a:pt x="1" y="1926"/>
                  </a:cubicBezTo>
                  <a:cubicBezTo>
                    <a:pt x="558" y="3102"/>
                    <a:pt x="1710" y="3775"/>
                    <a:pt x="2882" y="3775"/>
                  </a:cubicBezTo>
                  <a:cubicBezTo>
                    <a:pt x="3295" y="3775"/>
                    <a:pt x="3710" y="3691"/>
                    <a:pt x="4103" y="3517"/>
                  </a:cubicBezTo>
                  <a:cubicBezTo>
                    <a:pt x="4895" y="3305"/>
                    <a:pt x="5704" y="3202"/>
                    <a:pt x="6508" y="3202"/>
                  </a:cubicBezTo>
                  <a:cubicBezTo>
                    <a:pt x="8254" y="3202"/>
                    <a:pt x="9980" y="3688"/>
                    <a:pt x="11470" y="4605"/>
                  </a:cubicBezTo>
                  <a:cubicBezTo>
                    <a:pt x="12045" y="5036"/>
                    <a:pt x="12647" y="5549"/>
                    <a:pt x="13214" y="5549"/>
                  </a:cubicBezTo>
                  <a:cubicBezTo>
                    <a:pt x="13638" y="5549"/>
                    <a:pt x="14042" y="5262"/>
                    <a:pt x="14401" y="4438"/>
                  </a:cubicBezTo>
                  <a:cubicBezTo>
                    <a:pt x="14484" y="3768"/>
                    <a:pt x="14233" y="3182"/>
                    <a:pt x="13731" y="2847"/>
                  </a:cubicBezTo>
                  <a:cubicBezTo>
                    <a:pt x="13634" y="2811"/>
                    <a:pt x="13533" y="2797"/>
                    <a:pt x="13428" y="2797"/>
                  </a:cubicBezTo>
                  <a:cubicBezTo>
                    <a:pt x="13112" y="2797"/>
                    <a:pt x="12766" y="2920"/>
                    <a:pt x="12447" y="2920"/>
                  </a:cubicBezTo>
                  <a:cubicBezTo>
                    <a:pt x="12136" y="2920"/>
                    <a:pt x="11850" y="2804"/>
                    <a:pt x="11638" y="2345"/>
                  </a:cubicBezTo>
                  <a:cubicBezTo>
                    <a:pt x="11470" y="2261"/>
                    <a:pt x="11303" y="2093"/>
                    <a:pt x="11136" y="1926"/>
                  </a:cubicBezTo>
                  <a:cubicBezTo>
                    <a:pt x="8540" y="1424"/>
                    <a:pt x="6029" y="754"/>
                    <a:pt x="3601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5209150" y="4367575"/>
              <a:ext cx="138150" cy="213850"/>
            </a:xfrm>
            <a:custGeom>
              <a:avLst/>
              <a:gdLst/>
              <a:ahLst/>
              <a:cxnLst/>
              <a:rect l="l" t="t" r="r" b="b"/>
              <a:pathLst>
                <a:path w="5526" h="8554" extrusionOk="0">
                  <a:moveTo>
                    <a:pt x="1926" y="1"/>
                  </a:moveTo>
                  <a:cubicBezTo>
                    <a:pt x="1675" y="1089"/>
                    <a:pt x="1591" y="2177"/>
                    <a:pt x="1842" y="3266"/>
                  </a:cubicBezTo>
                  <a:cubicBezTo>
                    <a:pt x="1768" y="3276"/>
                    <a:pt x="1695" y="3282"/>
                    <a:pt x="1623" y="3282"/>
                  </a:cubicBezTo>
                  <a:cubicBezTo>
                    <a:pt x="1131" y="3282"/>
                    <a:pt x="711" y="3034"/>
                    <a:pt x="419" y="2596"/>
                  </a:cubicBezTo>
                  <a:cubicBezTo>
                    <a:pt x="335" y="2847"/>
                    <a:pt x="1" y="3098"/>
                    <a:pt x="84" y="3182"/>
                  </a:cubicBezTo>
                  <a:cubicBezTo>
                    <a:pt x="1256" y="4689"/>
                    <a:pt x="2177" y="6280"/>
                    <a:pt x="2763" y="8038"/>
                  </a:cubicBezTo>
                  <a:cubicBezTo>
                    <a:pt x="2870" y="8395"/>
                    <a:pt x="3130" y="8554"/>
                    <a:pt x="3412" y="8554"/>
                  </a:cubicBezTo>
                  <a:cubicBezTo>
                    <a:pt x="3791" y="8554"/>
                    <a:pt x="4210" y="8267"/>
                    <a:pt x="4354" y="7787"/>
                  </a:cubicBezTo>
                  <a:cubicBezTo>
                    <a:pt x="4534" y="7247"/>
                    <a:pt x="4671" y="7008"/>
                    <a:pt x="5011" y="7008"/>
                  </a:cubicBezTo>
                  <a:cubicBezTo>
                    <a:pt x="5145" y="7008"/>
                    <a:pt x="5312" y="7046"/>
                    <a:pt x="5526" y="7117"/>
                  </a:cubicBezTo>
                  <a:cubicBezTo>
                    <a:pt x="4605" y="4605"/>
                    <a:pt x="3433" y="2261"/>
                    <a:pt x="1926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5855875" y="3738200"/>
              <a:ext cx="207250" cy="209500"/>
            </a:xfrm>
            <a:custGeom>
              <a:avLst/>
              <a:gdLst/>
              <a:ahLst/>
              <a:cxnLst/>
              <a:rect l="l" t="t" r="r" b="b"/>
              <a:pathLst>
                <a:path w="8290" h="8380" extrusionOk="0">
                  <a:moveTo>
                    <a:pt x="2433" y="0"/>
                  </a:moveTo>
                  <a:cubicBezTo>
                    <a:pt x="2210" y="0"/>
                    <a:pt x="1959" y="44"/>
                    <a:pt x="1675" y="144"/>
                  </a:cubicBezTo>
                  <a:cubicBezTo>
                    <a:pt x="1675" y="730"/>
                    <a:pt x="419" y="1399"/>
                    <a:pt x="1759" y="1902"/>
                  </a:cubicBezTo>
                  <a:cubicBezTo>
                    <a:pt x="3433" y="2488"/>
                    <a:pt x="838" y="3157"/>
                    <a:pt x="1759" y="3743"/>
                  </a:cubicBezTo>
                  <a:cubicBezTo>
                    <a:pt x="1843" y="3743"/>
                    <a:pt x="1926" y="3827"/>
                    <a:pt x="2010" y="3911"/>
                  </a:cubicBezTo>
                  <a:cubicBezTo>
                    <a:pt x="2680" y="4581"/>
                    <a:pt x="2680" y="4832"/>
                    <a:pt x="2010" y="4999"/>
                  </a:cubicBezTo>
                  <a:cubicBezTo>
                    <a:pt x="1340" y="5083"/>
                    <a:pt x="671" y="5250"/>
                    <a:pt x="1" y="5250"/>
                  </a:cubicBezTo>
                  <a:cubicBezTo>
                    <a:pt x="587" y="5836"/>
                    <a:pt x="1340" y="6171"/>
                    <a:pt x="2094" y="6255"/>
                  </a:cubicBezTo>
                  <a:cubicBezTo>
                    <a:pt x="2139" y="6253"/>
                    <a:pt x="2184" y="6251"/>
                    <a:pt x="2228" y="6251"/>
                  </a:cubicBezTo>
                  <a:cubicBezTo>
                    <a:pt x="3733" y="6251"/>
                    <a:pt x="4562" y="7606"/>
                    <a:pt x="5945" y="8013"/>
                  </a:cubicBezTo>
                  <a:cubicBezTo>
                    <a:pt x="6416" y="8142"/>
                    <a:pt x="6887" y="8380"/>
                    <a:pt x="7303" y="8380"/>
                  </a:cubicBezTo>
                  <a:cubicBezTo>
                    <a:pt x="7699" y="8380"/>
                    <a:pt x="8044" y="8163"/>
                    <a:pt x="8289" y="7427"/>
                  </a:cubicBezTo>
                  <a:cubicBezTo>
                    <a:pt x="6447" y="6004"/>
                    <a:pt x="5108" y="4078"/>
                    <a:pt x="4605" y="1818"/>
                  </a:cubicBezTo>
                  <a:cubicBezTo>
                    <a:pt x="3980" y="1053"/>
                    <a:pt x="3527" y="0"/>
                    <a:pt x="243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2829425" y="4227350"/>
              <a:ext cx="154900" cy="181325"/>
            </a:xfrm>
            <a:custGeom>
              <a:avLst/>
              <a:gdLst/>
              <a:ahLst/>
              <a:cxnLst/>
              <a:rect l="l" t="t" r="r" b="b"/>
              <a:pathLst>
                <a:path w="6196" h="7253" extrusionOk="0">
                  <a:moveTo>
                    <a:pt x="1005" y="252"/>
                  </a:moveTo>
                  <a:cubicBezTo>
                    <a:pt x="586" y="419"/>
                    <a:pt x="0" y="754"/>
                    <a:pt x="252" y="1005"/>
                  </a:cubicBezTo>
                  <a:cubicBezTo>
                    <a:pt x="1089" y="2261"/>
                    <a:pt x="335" y="3600"/>
                    <a:pt x="670" y="4772"/>
                  </a:cubicBezTo>
                  <a:cubicBezTo>
                    <a:pt x="586" y="5442"/>
                    <a:pt x="838" y="6196"/>
                    <a:pt x="1256" y="6698"/>
                  </a:cubicBezTo>
                  <a:cubicBezTo>
                    <a:pt x="1520" y="7027"/>
                    <a:pt x="1938" y="7253"/>
                    <a:pt x="2349" y="7253"/>
                  </a:cubicBezTo>
                  <a:cubicBezTo>
                    <a:pt x="2461" y="7253"/>
                    <a:pt x="2572" y="7236"/>
                    <a:pt x="2679" y="7200"/>
                  </a:cubicBezTo>
                  <a:cubicBezTo>
                    <a:pt x="3768" y="6279"/>
                    <a:pt x="4940" y="5442"/>
                    <a:pt x="6196" y="4772"/>
                  </a:cubicBezTo>
                  <a:cubicBezTo>
                    <a:pt x="6138" y="4486"/>
                    <a:pt x="5964" y="4425"/>
                    <a:pt x="5752" y="4425"/>
                  </a:cubicBezTo>
                  <a:cubicBezTo>
                    <a:pt x="5594" y="4425"/>
                    <a:pt x="5415" y="4459"/>
                    <a:pt x="5249" y="4459"/>
                  </a:cubicBezTo>
                  <a:cubicBezTo>
                    <a:pt x="4987" y="4459"/>
                    <a:pt x="4756" y="4374"/>
                    <a:pt x="4689" y="3935"/>
                  </a:cubicBezTo>
                  <a:cubicBezTo>
                    <a:pt x="4521" y="2847"/>
                    <a:pt x="3517" y="2679"/>
                    <a:pt x="2679" y="2261"/>
                  </a:cubicBezTo>
                  <a:cubicBezTo>
                    <a:pt x="2679" y="2093"/>
                    <a:pt x="2596" y="2010"/>
                    <a:pt x="2428" y="1926"/>
                  </a:cubicBezTo>
                  <a:lnTo>
                    <a:pt x="2345" y="1675"/>
                  </a:lnTo>
                  <a:lnTo>
                    <a:pt x="2345" y="1675"/>
                  </a:lnTo>
                  <a:lnTo>
                    <a:pt x="2512" y="1842"/>
                  </a:lnTo>
                  <a:lnTo>
                    <a:pt x="2679" y="1759"/>
                  </a:lnTo>
                  <a:cubicBezTo>
                    <a:pt x="3182" y="0"/>
                    <a:pt x="1926" y="335"/>
                    <a:pt x="1005" y="252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3197800" y="4445025"/>
              <a:ext cx="96300" cy="339075"/>
            </a:xfrm>
            <a:custGeom>
              <a:avLst/>
              <a:gdLst/>
              <a:ahLst/>
              <a:cxnLst/>
              <a:rect l="l" t="t" r="r" b="b"/>
              <a:pathLst>
                <a:path w="3852" h="13563" extrusionOk="0">
                  <a:moveTo>
                    <a:pt x="3600" y="0"/>
                  </a:moveTo>
                  <a:cubicBezTo>
                    <a:pt x="2595" y="168"/>
                    <a:pt x="1842" y="335"/>
                    <a:pt x="2512" y="1758"/>
                  </a:cubicBezTo>
                  <a:cubicBezTo>
                    <a:pt x="3098" y="2596"/>
                    <a:pt x="2763" y="3935"/>
                    <a:pt x="1758" y="4354"/>
                  </a:cubicBezTo>
                  <a:cubicBezTo>
                    <a:pt x="1172" y="4689"/>
                    <a:pt x="921" y="5526"/>
                    <a:pt x="1340" y="6112"/>
                  </a:cubicBezTo>
                  <a:cubicBezTo>
                    <a:pt x="2260" y="7116"/>
                    <a:pt x="1926" y="7870"/>
                    <a:pt x="1507" y="9042"/>
                  </a:cubicBezTo>
                  <a:cubicBezTo>
                    <a:pt x="1088" y="9963"/>
                    <a:pt x="251" y="10549"/>
                    <a:pt x="0" y="11554"/>
                  </a:cubicBezTo>
                  <a:cubicBezTo>
                    <a:pt x="84" y="11679"/>
                    <a:pt x="167" y="11742"/>
                    <a:pt x="251" y="11742"/>
                  </a:cubicBezTo>
                  <a:cubicBezTo>
                    <a:pt x="335" y="11742"/>
                    <a:pt x="419" y="11679"/>
                    <a:pt x="502" y="11554"/>
                  </a:cubicBezTo>
                  <a:lnTo>
                    <a:pt x="1005" y="11051"/>
                  </a:lnTo>
                  <a:cubicBezTo>
                    <a:pt x="1172" y="11219"/>
                    <a:pt x="1423" y="11386"/>
                    <a:pt x="1507" y="11554"/>
                  </a:cubicBezTo>
                  <a:cubicBezTo>
                    <a:pt x="1674" y="11721"/>
                    <a:pt x="2009" y="11721"/>
                    <a:pt x="2009" y="12056"/>
                  </a:cubicBezTo>
                  <a:cubicBezTo>
                    <a:pt x="1842" y="12642"/>
                    <a:pt x="1172" y="13395"/>
                    <a:pt x="2512" y="13563"/>
                  </a:cubicBezTo>
                  <a:cubicBezTo>
                    <a:pt x="2763" y="13061"/>
                    <a:pt x="2930" y="12474"/>
                    <a:pt x="2930" y="11888"/>
                  </a:cubicBezTo>
                  <a:cubicBezTo>
                    <a:pt x="2847" y="7954"/>
                    <a:pt x="3851" y="4019"/>
                    <a:pt x="3600" y="0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4706825" y="2771975"/>
              <a:ext cx="376775" cy="229225"/>
            </a:xfrm>
            <a:custGeom>
              <a:avLst/>
              <a:gdLst/>
              <a:ahLst/>
              <a:cxnLst/>
              <a:rect l="l" t="t" r="r" b="b"/>
              <a:pathLst>
                <a:path w="15071" h="9169" extrusionOk="0">
                  <a:moveTo>
                    <a:pt x="370" y="0"/>
                  </a:moveTo>
                  <a:cubicBezTo>
                    <a:pt x="140" y="0"/>
                    <a:pt x="1" y="169"/>
                    <a:pt x="1" y="700"/>
                  </a:cubicBezTo>
                  <a:cubicBezTo>
                    <a:pt x="1257" y="700"/>
                    <a:pt x="2345" y="1370"/>
                    <a:pt x="3015" y="2458"/>
                  </a:cubicBezTo>
                  <a:cubicBezTo>
                    <a:pt x="3548" y="3324"/>
                    <a:pt x="4186" y="4031"/>
                    <a:pt x="5184" y="4031"/>
                  </a:cubicBezTo>
                  <a:cubicBezTo>
                    <a:pt x="5440" y="4031"/>
                    <a:pt x="5720" y="3984"/>
                    <a:pt x="6029" y="3881"/>
                  </a:cubicBezTo>
                  <a:cubicBezTo>
                    <a:pt x="6214" y="3828"/>
                    <a:pt x="6400" y="3801"/>
                    <a:pt x="6580" y="3801"/>
                  </a:cubicBezTo>
                  <a:cubicBezTo>
                    <a:pt x="6969" y="3801"/>
                    <a:pt x="7333" y="3930"/>
                    <a:pt x="7619" y="4216"/>
                  </a:cubicBezTo>
                  <a:cubicBezTo>
                    <a:pt x="8624" y="5640"/>
                    <a:pt x="10131" y="5807"/>
                    <a:pt x="11638" y="6309"/>
                  </a:cubicBezTo>
                  <a:cubicBezTo>
                    <a:pt x="12391" y="6560"/>
                    <a:pt x="12308" y="7147"/>
                    <a:pt x="12056" y="7733"/>
                  </a:cubicBezTo>
                  <a:cubicBezTo>
                    <a:pt x="12140" y="7816"/>
                    <a:pt x="12224" y="7900"/>
                    <a:pt x="12308" y="8067"/>
                  </a:cubicBezTo>
                  <a:cubicBezTo>
                    <a:pt x="12391" y="8319"/>
                    <a:pt x="12308" y="8570"/>
                    <a:pt x="12308" y="8737"/>
                  </a:cubicBezTo>
                  <a:cubicBezTo>
                    <a:pt x="12224" y="8905"/>
                    <a:pt x="12308" y="9072"/>
                    <a:pt x="12475" y="9156"/>
                  </a:cubicBezTo>
                  <a:cubicBezTo>
                    <a:pt x="12536" y="9164"/>
                    <a:pt x="12596" y="9169"/>
                    <a:pt x="12656" y="9169"/>
                  </a:cubicBezTo>
                  <a:cubicBezTo>
                    <a:pt x="13178" y="9169"/>
                    <a:pt x="13673" y="8853"/>
                    <a:pt x="13898" y="8402"/>
                  </a:cubicBezTo>
                  <a:cubicBezTo>
                    <a:pt x="14149" y="7984"/>
                    <a:pt x="14568" y="7649"/>
                    <a:pt x="15070" y="7649"/>
                  </a:cubicBezTo>
                  <a:cubicBezTo>
                    <a:pt x="14652" y="6979"/>
                    <a:pt x="13731" y="7063"/>
                    <a:pt x="13229" y="6644"/>
                  </a:cubicBezTo>
                  <a:cubicBezTo>
                    <a:pt x="9294" y="4133"/>
                    <a:pt x="5275" y="1956"/>
                    <a:pt x="1005" y="198"/>
                  </a:cubicBezTo>
                  <a:cubicBezTo>
                    <a:pt x="757" y="91"/>
                    <a:pt x="539" y="0"/>
                    <a:pt x="370" y="0"/>
                  </a:cubicBez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5908200" y="3693625"/>
              <a:ext cx="221900" cy="259900"/>
            </a:xfrm>
            <a:custGeom>
              <a:avLst/>
              <a:gdLst/>
              <a:ahLst/>
              <a:cxnLst/>
              <a:rect l="l" t="t" r="r" b="b"/>
              <a:pathLst>
                <a:path w="8876" h="10396" extrusionOk="0">
                  <a:moveTo>
                    <a:pt x="4103" y="1"/>
                  </a:moveTo>
                  <a:lnTo>
                    <a:pt x="3098" y="2345"/>
                  </a:lnTo>
                  <a:cubicBezTo>
                    <a:pt x="3936" y="3517"/>
                    <a:pt x="4940" y="4438"/>
                    <a:pt x="6029" y="5275"/>
                  </a:cubicBezTo>
                  <a:lnTo>
                    <a:pt x="6615" y="5610"/>
                  </a:lnTo>
                  <a:cubicBezTo>
                    <a:pt x="6698" y="5778"/>
                    <a:pt x="6866" y="5945"/>
                    <a:pt x="6950" y="6112"/>
                  </a:cubicBezTo>
                  <a:cubicBezTo>
                    <a:pt x="7284" y="6699"/>
                    <a:pt x="7284" y="7452"/>
                    <a:pt x="6866" y="7954"/>
                  </a:cubicBezTo>
                  <a:cubicBezTo>
                    <a:pt x="6698" y="8289"/>
                    <a:pt x="6447" y="8457"/>
                    <a:pt x="6280" y="8708"/>
                  </a:cubicBezTo>
                  <a:lnTo>
                    <a:pt x="6112" y="8959"/>
                  </a:lnTo>
                  <a:cubicBezTo>
                    <a:pt x="5885" y="9528"/>
                    <a:pt x="5541" y="9865"/>
                    <a:pt x="5082" y="9865"/>
                  </a:cubicBezTo>
                  <a:cubicBezTo>
                    <a:pt x="4865" y="9865"/>
                    <a:pt x="4623" y="9790"/>
                    <a:pt x="4354" y="9629"/>
                  </a:cubicBezTo>
                  <a:cubicBezTo>
                    <a:pt x="3517" y="9210"/>
                    <a:pt x="2596" y="8708"/>
                    <a:pt x="1843" y="8205"/>
                  </a:cubicBezTo>
                  <a:cubicBezTo>
                    <a:pt x="1567" y="7964"/>
                    <a:pt x="1319" y="7893"/>
                    <a:pt x="1077" y="7893"/>
                  </a:cubicBezTo>
                  <a:cubicBezTo>
                    <a:pt x="731" y="7893"/>
                    <a:pt x="395" y="8038"/>
                    <a:pt x="1" y="8038"/>
                  </a:cubicBezTo>
                  <a:cubicBezTo>
                    <a:pt x="1340" y="9210"/>
                    <a:pt x="3015" y="10047"/>
                    <a:pt x="4773" y="10298"/>
                  </a:cubicBezTo>
                  <a:cubicBezTo>
                    <a:pt x="4999" y="10365"/>
                    <a:pt x="5219" y="10396"/>
                    <a:pt x="5432" y="10396"/>
                  </a:cubicBezTo>
                  <a:cubicBezTo>
                    <a:pt x="6558" y="10396"/>
                    <a:pt x="7488" y="9539"/>
                    <a:pt x="8122" y="8624"/>
                  </a:cubicBezTo>
                  <a:cubicBezTo>
                    <a:pt x="8875" y="7619"/>
                    <a:pt x="8875" y="6280"/>
                    <a:pt x="8122" y="5359"/>
                  </a:cubicBezTo>
                  <a:cubicBezTo>
                    <a:pt x="6782" y="3517"/>
                    <a:pt x="5443" y="1759"/>
                    <a:pt x="4103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4778000" y="2458675"/>
              <a:ext cx="328625" cy="129200"/>
            </a:xfrm>
            <a:custGeom>
              <a:avLst/>
              <a:gdLst/>
              <a:ahLst/>
              <a:cxnLst/>
              <a:rect l="l" t="t" r="r" b="b"/>
              <a:pathLst>
                <a:path w="13145" h="5168" extrusionOk="0">
                  <a:moveTo>
                    <a:pt x="5808" y="1"/>
                  </a:moveTo>
                  <a:cubicBezTo>
                    <a:pt x="5651" y="1"/>
                    <a:pt x="5452" y="115"/>
                    <a:pt x="5358" y="256"/>
                  </a:cubicBezTo>
                  <a:cubicBezTo>
                    <a:pt x="5081" y="573"/>
                    <a:pt x="4803" y="665"/>
                    <a:pt x="4508" y="665"/>
                  </a:cubicBezTo>
                  <a:cubicBezTo>
                    <a:pt x="4180" y="665"/>
                    <a:pt x="3830" y="551"/>
                    <a:pt x="3433" y="507"/>
                  </a:cubicBezTo>
                  <a:cubicBezTo>
                    <a:pt x="2517" y="441"/>
                    <a:pt x="1653" y="69"/>
                    <a:pt x="759" y="69"/>
                  </a:cubicBezTo>
                  <a:cubicBezTo>
                    <a:pt x="509" y="69"/>
                    <a:pt x="257" y="99"/>
                    <a:pt x="0" y="172"/>
                  </a:cubicBezTo>
                  <a:cubicBezTo>
                    <a:pt x="3349" y="1763"/>
                    <a:pt x="6698" y="3353"/>
                    <a:pt x="10130" y="4609"/>
                  </a:cubicBezTo>
                  <a:cubicBezTo>
                    <a:pt x="10800" y="4609"/>
                    <a:pt x="11470" y="5167"/>
                    <a:pt x="12140" y="5167"/>
                  </a:cubicBezTo>
                  <a:cubicBezTo>
                    <a:pt x="12475" y="5167"/>
                    <a:pt x="12809" y="5028"/>
                    <a:pt x="13144" y="4609"/>
                  </a:cubicBezTo>
                  <a:cubicBezTo>
                    <a:pt x="11661" y="4238"/>
                    <a:pt x="10637" y="2684"/>
                    <a:pt x="8967" y="2684"/>
                  </a:cubicBezTo>
                  <a:cubicBezTo>
                    <a:pt x="8753" y="2684"/>
                    <a:pt x="8527" y="2710"/>
                    <a:pt x="8289" y="2767"/>
                  </a:cubicBezTo>
                  <a:cubicBezTo>
                    <a:pt x="8279" y="2776"/>
                    <a:pt x="8266" y="2780"/>
                    <a:pt x="8251" y="2780"/>
                  </a:cubicBezTo>
                  <a:cubicBezTo>
                    <a:pt x="8119" y="2780"/>
                    <a:pt x="7786" y="2498"/>
                    <a:pt x="7786" y="2349"/>
                  </a:cubicBezTo>
                  <a:cubicBezTo>
                    <a:pt x="7786" y="1177"/>
                    <a:pt x="6028" y="1511"/>
                    <a:pt x="6028" y="256"/>
                  </a:cubicBezTo>
                  <a:cubicBezTo>
                    <a:pt x="6028" y="71"/>
                    <a:pt x="5931" y="1"/>
                    <a:pt x="5808" y="1"/>
                  </a:cubicBezTo>
                  <a:close/>
                </a:path>
              </a:pathLst>
            </a:custGeom>
            <a:solidFill>
              <a:srgbClr val="77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5079375" y="3377600"/>
              <a:ext cx="272125" cy="205125"/>
            </a:xfrm>
            <a:custGeom>
              <a:avLst/>
              <a:gdLst/>
              <a:ahLst/>
              <a:cxnLst/>
              <a:rect l="l" t="t" r="r" b="b"/>
              <a:pathLst>
                <a:path w="10885" h="8205" extrusionOk="0">
                  <a:moveTo>
                    <a:pt x="1006" y="0"/>
                  </a:moveTo>
                  <a:lnTo>
                    <a:pt x="1006" y="84"/>
                  </a:lnTo>
                  <a:cubicBezTo>
                    <a:pt x="1" y="754"/>
                    <a:pt x="587" y="1507"/>
                    <a:pt x="1006" y="2177"/>
                  </a:cubicBezTo>
                  <a:lnTo>
                    <a:pt x="1592" y="2596"/>
                  </a:lnTo>
                  <a:cubicBezTo>
                    <a:pt x="1728" y="2558"/>
                    <a:pt x="1850" y="2541"/>
                    <a:pt x="1960" y="2541"/>
                  </a:cubicBezTo>
                  <a:cubicBezTo>
                    <a:pt x="2589" y="2541"/>
                    <a:pt x="2813" y="3101"/>
                    <a:pt x="3099" y="3600"/>
                  </a:cubicBezTo>
                  <a:lnTo>
                    <a:pt x="10633" y="8205"/>
                  </a:lnTo>
                  <a:cubicBezTo>
                    <a:pt x="10801" y="8037"/>
                    <a:pt x="10884" y="7870"/>
                    <a:pt x="10884" y="7619"/>
                  </a:cubicBezTo>
                  <a:cubicBezTo>
                    <a:pt x="10466" y="6782"/>
                    <a:pt x="10466" y="5610"/>
                    <a:pt x="9126" y="5610"/>
                  </a:cubicBezTo>
                  <a:cubicBezTo>
                    <a:pt x="8980" y="5666"/>
                    <a:pt x="8851" y="5690"/>
                    <a:pt x="8735" y="5690"/>
                  </a:cubicBezTo>
                  <a:cubicBezTo>
                    <a:pt x="7983" y="5690"/>
                    <a:pt x="7770" y="4666"/>
                    <a:pt x="7117" y="4521"/>
                  </a:cubicBezTo>
                  <a:lnTo>
                    <a:pt x="7117" y="4103"/>
                  </a:lnTo>
                  <a:cubicBezTo>
                    <a:pt x="6782" y="3768"/>
                    <a:pt x="6950" y="3349"/>
                    <a:pt x="6531" y="3098"/>
                  </a:cubicBezTo>
                  <a:cubicBezTo>
                    <a:pt x="6467" y="2456"/>
                    <a:pt x="6353" y="1814"/>
                    <a:pt x="5813" y="1814"/>
                  </a:cubicBezTo>
                  <a:cubicBezTo>
                    <a:pt x="5649" y="1814"/>
                    <a:pt x="5445" y="1873"/>
                    <a:pt x="5192" y="2010"/>
                  </a:cubicBezTo>
                  <a:cubicBezTo>
                    <a:pt x="4807" y="2250"/>
                    <a:pt x="4505" y="2352"/>
                    <a:pt x="4264" y="2352"/>
                  </a:cubicBezTo>
                  <a:cubicBezTo>
                    <a:pt x="3667" y="2352"/>
                    <a:pt x="3445" y="1721"/>
                    <a:pt x="3266" y="1005"/>
                  </a:cubicBezTo>
                  <a:cubicBezTo>
                    <a:pt x="3182" y="838"/>
                    <a:pt x="3099" y="670"/>
                    <a:pt x="3015" y="58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3021975" y="2946700"/>
              <a:ext cx="102575" cy="292775"/>
            </a:xfrm>
            <a:custGeom>
              <a:avLst/>
              <a:gdLst/>
              <a:ahLst/>
              <a:cxnLst/>
              <a:rect l="l" t="t" r="r" b="b"/>
              <a:pathLst>
                <a:path w="4103" h="11711" extrusionOk="0">
                  <a:moveTo>
                    <a:pt x="641" y="0"/>
                  </a:moveTo>
                  <a:cubicBezTo>
                    <a:pt x="466" y="0"/>
                    <a:pt x="258" y="70"/>
                    <a:pt x="1" y="241"/>
                  </a:cubicBezTo>
                  <a:cubicBezTo>
                    <a:pt x="922" y="1246"/>
                    <a:pt x="1340" y="2585"/>
                    <a:pt x="1173" y="3925"/>
                  </a:cubicBezTo>
                  <a:cubicBezTo>
                    <a:pt x="1089" y="4344"/>
                    <a:pt x="1256" y="4762"/>
                    <a:pt x="1675" y="5013"/>
                  </a:cubicBezTo>
                  <a:cubicBezTo>
                    <a:pt x="2345" y="5432"/>
                    <a:pt x="2596" y="5934"/>
                    <a:pt x="1926" y="6520"/>
                  </a:cubicBezTo>
                  <a:cubicBezTo>
                    <a:pt x="922" y="7525"/>
                    <a:pt x="1089" y="8278"/>
                    <a:pt x="2345" y="8781"/>
                  </a:cubicBezTo>
                  <a:cubicBezTo>
                    <a:pt x="3182" y="9116"/>
                    <a:pt x="3517" y="9450"/>
                    <a:pt x="2931" y="10371"/>
                  </a:cubicBezTo>
                  <a:cubicBezTo>
                    <a:pt x="2345" y="11376"/>
                    <a:pt x="2763" y="11711"/>
                    <a:pt x="4103" y="11711"/>
                  </a:cubicBezTo>
                  <a:cubicBezTo>
                    <a:pt x="3852" y="8195"/>
                    <a:pt x="3182" y="4678"/>
                    <a:pt x="2094" y="1246"/>
                  </a:cubicBezTo>
                  <a:cubicBezTo>
                    <a:pt x="1495" y="1046"/>
                    <a:pt x="1319" y="0"/>
                    <a:pt x="641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4267300" y="5022675"/>
              <a:ext cx="90025" cy="193100"/>
            </a:xfrm>
            <a:custGeom>
              <a:avLst/>
              <a:gdLst/>
              <a:ahLst/>
              <a:cxnLst/>
              <a:rect l="l" t="t" r="r" b="b"/>
              <a:pathLst>
                <a:path w="3601" h="7724" extrusionOk="0">
                  <a:moveTo>
                    <a:pt x="2931" y="1"/>
                  </a:moveTo>
                  <a:cubicBezTo>
                    <a:pt x="1843" y="587"/>
                    <a:pt x="168" y="587"/>
                    <a:pt x="419" y="2596"/>
                  </a:cubicBezTo>
                  <a:cubicBezTo>
                    <a:pt x="1" y="4271"/>
                    <a:pt x="838" y="5861"/>
                    <a:pt x="838" y="7536"/>
                  </a:cubicBezTo>
                  <a:cubicBezTo>
                    <a:pt x="922" y="7661"/>
                    <a:pt x="1026" y="7724"/>
                    <a:pt x="1131" y="7724"/>
                  </a:cubicBezTo>
                  <a:cubicBezTo>
                    <a:pt x="1236" y="7724"/>
                    <a:pt x="1340" y="7661"/>
                    <a:pt x="1424" y="7536"/>
                  </a:cubicBezTo>
                  <a:cubicBezTo>
                    <a:pt x="1843" y="7033"/>
                    <a:pt x="2596" y="7536"/>
                    <a:pt x="2847" y="6950"/>
                  </a:cubicBezTo>
                  <a:cubicBezTo>
                    <a:pt x="3350" y="5861"/>
                    <a:pt x="3601" y="4773"/>
                    <a:pt x="3517" y="3601"/>
                  </a:cubicBezTo>
                  <a:cubicBezTo>
                    <a:pt x="3350" y="2429"/>
                    <a:pt x="3182" y="1173"/>
                    <a:pt x="2931" y="1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3300350" y="828325"/>
              <a:ext cx="362100" cy="110975"/>
            </a:xfrm>
            <a:custGeom>
              <a:avLst/>
              <a:gdLst/>
              <a:ahLst/>
              <a:cxnLst/>
              <a:rect l="l" t="t" r="r" b="b"/>
              <a:pathLst>
                <a:path w="14484" h="4439" extrusionOk="0">
                  <a:moveTo>
                    <a:pt x="0" y="1"/>
                  </a:moveTo>
                  <a:cubicBezTo>
                    <a:pt x="84" y="503"/>
                    <a:pt x="84" y="922"/>
                    <a:pt x="251" y="1424"/>
                  </a:cubicBezTo>
                  <a:cubicBezTo>
                    <a:pt x="324" y="1715"/>
                    <a:pt x="713" y="1943"/>
                    <a:pt x="868" y="1943"/>
                  </a:cubicBezTo>
                  <a:cubicBezTo>
                    <a:pt x="892" y="1943"/>
                    <a:pt x="910" y="1937"/>
                    <a:pt x="921" y="1926"/>
                  </a:cubicBezTo>
                  <a:cubicBezTo>
                    <a:pt x="1152" y="1464"/>
                    <a:pt x="1501" y="1366"/>
                    <a:pt x="1879" y="1366"/>
                  </a:cubicBezTo>
                  <a:cubicBezTo>
                    <a:pt x="2155" y="1366"/>
                    <a:pt x="2447" y="1418"/>
                    <a:pt x="2721" y="1418"/>
                  </a:cubicBezTo>
                  <a:cubicBezTo>
                    <a:pt x="3023" y="1418"/>
                    <a:pt x="3304" y="1355"/>
                    <a:pt x="3517" y="1089"/>
                  </a:cubicBezTo>
                  <a:cubicBezTo>
                    <a:pt x="3853" y="1073"/>
                    <a:pt x="4163" y="1064"/>
                    <a:pt x="4451" y="1064"/>
                  </a:cubicBezTo>
                  <a:cubicBezTo>
                    <a:pt x="7097" y="1064"/>
                    <a:pt x="7857" y="1772"/>
                    <a:pt x="10047" y="3433"/>
                  </a:cubicBezTo>
                  <a:cubicBezTo>
                    <a:pt x="10298" y="3601"/>
                    <a:pt x="10716" y="3601"/>
                    <a:pt x="10968" y="3601"/>
                  </a:cubicBezTo>
                  <a:cubicBezTo>
                    <a:pt x="10884" y="3099"/>
                    <a:pt x="10298" y="2847"/>
                    <a:pt x="10298" y="2345"/>
                  </a:cubicBezTo>
                  <a:cubicBezTo>
                    <a:pt x="10581" y="2333"/>
                    <a:pt x="10826" y="2325"/>
                    <a:pt x="11039" y="2325"/>
                  </a:cubicBezTo>
                  <a:cubicBezTo>
                    <a:pt x="12341" y="2325"/>
                    <a:pt x="12473" y="2640"/>
                    <a:pt x="12977" y="4438"/>
                  </a:cubicBezTo>
                  <a:cubicBezTo>
                    <a:pt x="13730" y="4019"/>
                    <a:pt x="13228" y="2512"/>
                    <a:pt x="14484" y="2512"/>
                  </a:cubicBezTo>
                  <a:cubicBezTo>
                    <a:pt x="14316" y="2178"/>
                    <a:pt x="13898" y="2178"/>
                    <a:pt x="13479" y="2010"/>
                  </a:cubicBezTo>
                  <a:cubicBezTo>
                    <a:pt x="9042" y="922"/>
                    <a:pt x="4521" y="252"/>
                    <a:pt x="0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3825675" y="4008275"/>
              <a:ext cx="113050" cy="293875"/>
            </a:xfrm>
            <a:custGeom>
              <a:avLst/>
              <a:gdLst/>
              <a:ahLst/>
              <a:cxnLst/>
              <a:rect l="l" t="t" r="r" b="b"/>
              <a:pathLst>
                <a:path w="4522" h="11755" extrusionOk="0">
                  <a:moveTo>
                    <a:pt x="1262" y="1"/>
                  </a:moveTo>
                  <a:cubicBezTo>
                    <a:pt x="1141" y="1"/>
                    <a:pt x="1001" y="18"/>
                    <a:pt x="838" y="57"/>
                  </a:cubicBezTo>
                  <a:cubicBezTo>
                    <a:pt x="168" y="726"/>
                    <a:pt x="1" y="1731"/>
                    <a:pt x="336" y="2568"/>
                  </a:cubicBezTo>
                  <a:cubicBezTo>
                    <a:pt x="922" y="4745"/>
                    <a:pt x="1340" y="6922"/>
                    <a:pt x="1508" y="9098"/>
                  </a:cubicBezTo>
                  <a:cubicBezTo>
                    <a:pt x="1424" y="9266"/>
                    <a:pt x="1424" y="9349"/>
                    <a:pt x="1508" y="9517"/>
                  </a:cubicBezTo>
                  <a:cubicBezTo>
                    <a:pt x="2847" y="9601"/>
                    <a:pt x="1592" y="10605"/>
                    <a:pt x="2010" y="11024"/>
                  </a:cubicBezTo>
                  <a:cubicBezTo>
                    <a:pt x="1926" y="11191"/>
                    <a:pt x="1926" y="11359"/>
                    <a:pt x="2094" y="11442"/>
                  </a:cubicBezTo>
                  <a:cubicBezTo>
                    <a:pt x="2301" y="11684"/>
                    <a:pt x="2522" y="11755"/>
                    <a:pt x="2751" y="11755"/>
                  </a:cubicBezTo>
                  <a:cubicBezTo>
                    <a:pt x="3079" y="11755"/>
                    <a:pt x="3424" y="11610"/>
                    <a:pt x="3768" y="11610"/>
                  </a:cubicBezTo>
                  <a:cubicBezTo>
                    <a:pt x="4019" y="11526"/>
                    <a:pt x="4103" y="11442"/>
                    <a:pt x="4271" y="11275"/>
                  </a:cubicBezTo>
                  <a:cubicBezTo>
                    <a:pt x="4271" y="10522"/>
                    <a:pt x="4438" y="9768"/>
                    <a:pt x="4522" y="9098"/>
                  </a:cubicBezTo>
                  <a:cubicBezTo>
                    <a:pt x="4438" y="6587"/>
                    <a:pt x="3099" y="4577"/>
                    <a:pt x="2680" y="2233"/>
                  </a:cubicBezTo>
                  <a:cubicBezTo>
                    <a:pt x="2596" y="1982"/>
                    <a:pt x="2512" y="1815"/>
                    <a:pt x="2345" y="1564"/>
                  </a:cubicBezTo>
                  <a:cubicBezTo>
                    <a:pt x="1974" y="1045"/>
                    <a:pt x="2194" y="1"/>
                    <a:pt x="1262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4612650" y="4190950"/>
              <a:ext cx="217700" cy="281300"/>
            </a:xfrm>
            <a:custGeom>
              <a:avLst/>
              <a:gdLst/>
              <a:ahLst/>
              <a:cxnLst/>
              <a:rect l="l" t="t" r="r" b="b"/>
              <a:pathLst>
                <a:path w="8708" h="11252" extrusionOk="0">
                  <a:moveTo>
                    <a:pt x="373" y="0"/>
                  </a:moveTo>
                  <a:cubicBezTo>
                    <a:pt x="236" y="0"/>
                    <a:pt x="93" y="62"/>
                    <a:pt x="0" y="201"/>
                  </a:cubicBezTo>
                  <a:cubicBezTo>
                    <a:pt x="1926" y="4219"/>
                    <a:pt x="4772" y="7652"/>
                    <a:pt x="7200" y="11252"/>
                  </a:cubicBezTo>
                  <a:cubicBezTo>
                    <a:pt x="8707" y="10414"/>
                    <a:pt x="7619" y="9745"/>
                    <a:pt x="7033" y="8991"/>
                  </a:cubicBezTo>
                  <a:cubicBezTo>
                    <a:pt x="6279" y="8070"/>
                    <a:pt x="7200" y="7903"/>
                    <a:pt x="7703" y="7652"/>
                  </a:cubicBezTo>
                  <a:cubicBezTo>
                    <a:pt x="8086" y="6822"/>
                    <a:pt x="8031" y="6333"/>
                    <a:pt x="7426" y="6333"/>
                  </a:cubicBezTo>
                  <a:cubicBezTo>
                    <a:pt x="7238" y="6333"/>
                    <a:pt x="6996" y="6380"/>
                    <a:pt x="6698" y="6480"/>
                  </a:cubicBezTo>
                  <a:cubicBezTo>
                    <a:pt x="6309" y="6577"/>
                    <a:pt x="5955" y="6639"/>
                    <a:pt x="5643" y="6639"/>
                  </a:cubicBezTo>
                  <a:cubicBezTo>
                    <a:pt x="4880" y="6639"/>
                    <a:pt x="4365" y="6269"/>
                    <a:pt x="4186" y="5140"/>
                  </a:cubicBezTo>
                  <a:cubicBezTo>
                    <a:pt x="3684" y="3047"/>
                    <a:pt x="1759" y="1875"/>
                    <a:pt x="670" y="117"/>
                  </a:cubicBezTo>
                  <a:cubicBezTo>
                    <a:pt x="595" y="42"/>
                    <a:pt x="486" y="0"/>
                    <a:pt x="373" y="0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4049625" y="974550"/>
              <a:ext cx="253275" cy="107050"/>
            </a:xfrm>
            <a:custGeom>
              <a:avLst/>
              <a:gdLst/>
              <a:ahLst/>
              <a:cxnLst/>
              <a:rect l="l" t="t" r="r" b="b"/>
              <a:pathLst>
                <a:path w="10131" h="4282" extrusionOk="0">
                  <a:moveTo>
                    <a:pt x="855" y="1"/>
                  </a:moveTo>
                  <a:cubicBezTo>
                    <a:pt x="563" y="1"/>
                    <a:pt x="270" y="84"/>
                    <a:pt x="1" y="263"/>
                  </a:cubicBezTo>
                  <a:cubicBezTo>
                    <a:pt x="1570" y="1283"/>
                    <a:pt x="3433" y="1862"/>
                    <a:pt x="5383" y="1862"/>
                  </a:cubicBezTo>
                  <a:cubicBezTo>
                    <a:pt x="5514" y="1862"/>
                    <a:pt x="5646" y="1859"/>
                    <a:pt x="5778" y="1854"/>
                  </a:cubicBezTo>
                  <a:lnTo>
                    <a:pt x="5778" y="1854"/>
                  </a:lnTo>
                  <a:cubicBezTo>
                    <a:pt x="5024" y="3110"/>
                    <a:pt x="5108" y="3612"/>
                    <a:pt x="6196" y="3696"/>
                  </a:cubicBezTo>
                  <a:cubicBezTo>
                    <a:pt x="6782" y="3696"/>
                    <a:pt x="7452" y="3612"/>
                    <a:pt x="8122" y="3528"/>
                  </a:cubicBezTo>
                  <a:cubicBezTo>
                    <a:pt x="8219" y="3512"/>
                    <a:pt x="8313" y="3502"/>
                    <a:pt x="8402" y="3502"/>
                  </a:cubicBezTo>
                  <a:cubicBezTo>
                    <a:pt x="8770" y="3502"/>
                    <a:pt x="9043" y="3674"/>
                    <a:pt x="9043" y="4282"/>
                  </a:cubicBezTo>
                  <a:cubicBezTo>
                    <a:pt x="9461" y="4282"/>
                    <a:pt x="9880" y="4115"/>
                    <a:pt x="10131" y="3780"/>
                  </a:cubicBezTo>
                  <a:cubicBezTo>
                    <a:pt x="9796" y="3110"/>
                    <a:pt x="9461" y="2356"/>
                    <a:pt x="9126" y="1687"/>
                  </a:cubicBezTo>
                  <a:lnTo>
                    <a:pt x="1592" y="180"/>
                  </a:lnTo>
                  <a:cubicBezTo>
                    <a:pt x="1358" y="63"/>
                    <a:pt x="1107" y="1"/>
                    <a:pt x="855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5443575" y="1533675"/>
              <a:ext cx="190475" cy="150725"/>
            </a:xfrm>
            <a:custGeom>
              <a:avLst/>
              <a:gdLst/>
              <a:ahLst/>
              <a:cxnLst/>
              <a:rect l="l" t="t" r="r" b="b"/>
              <a:pathLst>
                <a:path w="7619" h="6029" extrusionOk="0">
                  <a:moveTo>
                    <a:pt x="3181" y="0"/>
                  </a:moveTo>
                  <a:cubicBezTo>
                    <a:pt x="3181" y="335"/>
                    <a:pt x="3098" y="586"/>
                    <a:pt x="3014" y="921"/>
                  </a:cubicBezTo>
                  <a:cubicBezTo>
                    <a:pt x="2960" y="1057"/>
                    <a:pt x="2897" y="1104"/>
                    <a:pt x="2831" y="1104"/>
                  </a:cubicBezTo>
                  <a:cubicBezTo>
                    <a:pt x="2693" y="1104"/>
                    <a:pt x="2541" y="894"/>
                    <a:pt x="2428" y="838"/>
                  </a:cubicBezTo>
                  <a:cubicBezTo>
                    <a:pt x="2177" y="586"/>
                    <a:pt x="1863" y="461"/>
                    <a:pt x="1549" y="461"/>
                  </a:cubicBezTo>
                  <a:cubicBezTo>
                    <a:pt x="1235" y="461"/>
                    <a:pt x="921" y="586"/>
                    <a:pt x="670" y="838"/>
                  </a:cubicBezTo>
                  <a:cubicBezTo>
                    <a:pt x="0" y="1424"/>
                    <a:pt x="1256" y="1675"/>
                    <a:pt x="1088" y="2261"/>
                  </a:cubicBezTo>
                  <a:cubicBezTo>
                    <a:pt x="1088" y="2345"/>
                    <a:pt x="1088" y="2428"/>
                    <a:pt x="1088" y="2512"/>
                  </a:cubicBezTo>
                  <a:cubicBezTo>
                    <a:pt x="921" y="2679"/>
                    <a:pt x="921" y="2847"/>
                    <a:pt x="921" y="3014"/>
                  </a:cubicBezTo>
                  <a:cubicBezTo>
                    <a:pt x="1088" y="3182"/>
                    <a:pt x="1256" y="3265"/>
                    <a:pt x="1340" y="3349"/>
                  </a:cubicBezTo>
                  <a:cubicBezTo>
                    <a:pt x="1507" y="3433"/>
                    <a:pt x="1674" y="3517"/>
                    <a:pt x="1842" y="3600"/>
                  </a:cubicBezTo>
                  <a:cubicBezTo>
                    <a:pt x="2009" y="3684"/>
                    <a:pt x="2177" y="3768"/>
                    <a:pt x="2344" y="3768"/>
                  </a:cubicBezTo>
                  <a:cubicBezTo>
                    <a:pt x="2428" y="3789"/>
                    <a:pt x="2506" y="3799"/>
                    <a:pt x="2580" y="3799"/>
                  </a:cubicBezTo>
                  <a:cubicBezTo>
                    <a:pt x="2799" y="3799"/>
                    <a:pt x="2972" y="3705"/>
                    <a:pt x="3098" y="3517"/>
                  </a:cubicBezTo>
                  <a:cubicBezTo>
                    <a:pt x="3134" y="3519"/>
                    <a:pt x="3168" y="3520"/>
                    <a:pt x="3201" y="3520"/>
                  </a:cubicBezTo>
                  <a:cubicBezTo>
                    <a:pt x="4389" y="3520"/>
                    <a:pt x="3541" y="2087"/>
                    <a:pt x="4437" y="1842"/>
                  </a:cubicBezTo>
                  <a:cubicBezTo>
                    <a:pt x="5050" y="2072"/>
                    <a:pt x="4752" y="3213"/>
                    <a:pt x="5145" y="3213"/>
                  </a:cubicBezTo>
                  <a:cubicBezTo>
                    <a:pt x="5182" y="3213"/>
                    <a:pt x="5225" y="3203"/>
                    <a:pt x="5274" y="3182"/>
                  </a:cubicBezTo>
                  <a:cubicBezTo>
                    <a:pt x="5594" y="3070"/>
                    <a:pt x="5835" y="3022"/>
                    <a:pt x="6014" y="3022"/>
                  </a:cubicBezTo>
                  <a:cubicBezTo>
                    <a:pt x="6772" y="3022"/>
                    <a:pt x="6431" y="3880"/>
                    <a:pt x="6363" y="4354"/>
                  </a:cubicBezTo>
                  <a:cubicBezTo>
                    <a:pt x="6279" y="5024"/>
                    <a:pt x="5944" y="5610"/>
                    <a:pt x="6781" y="6028"/>
                  </a:cubicBezTo>
                  <a:cubicBezTo>
                    <a:pt x="7367" y="5610"/>
                    <a:pt x="7619" y="4689"/>
                    <a:pt x="7200" y="3935"/>
                  </a:cubicBezTo>
                  <a:cubicBezTo>
                    <a:pt x="6363" y="2177"/>
                    <a:pt x="4940" y="754"/>
                    <a:pt x="3181" y="0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5290775" y="4784075"/>
              <a:ext cx="165375" cy="215600"/>
            </a:xfrm>
            <a:custGeom>
              <a:avLst/>
              <a:gdLst/>
              <a:ahLst/>
              <a:cxnLst/>
              <a:rect l="l" t="t" r="r" b="b"/>
              <a:pathLst>
                <a:path w="6615" h="8624" extrusionOk="0">
                  <a:moveTo>
                    <a:pt x="1675" y="1"/>
                  </a:moveTo>
                  <a:cubicBezTo>
                    <a:pt x="1005" y="168"/>
                    <a:pt x="419" y="587"/>
                    <a:pt x="1" y="1089"/>
                  </a:cubicBezTo>
                  <a:cubicBezTo>
                    <a:pt x="503" y="2261"/>
                    <a:pt x="1089" y="3517"/>
                    <a:pt x="1759" y="4689"/>
                  </a:cubicBezTo>
                  <a:cubicBezTo>
                    <a:pt x="2177" y="5610"/>
                    <a:pt x="2847" y="6447"/>
                    <a:pt x="3684" y="7117"/>
                  </a:cubicBezTo>
                  <a:cubicBezTo>
                    <a:pt x="3852" y="7201"/>
                    <a:pt x="4019" y="7368"/>
                    <a:pt x="4187" y="7619"/>
                  </a:cubicBezTo>
                  <a:lnTo>
                    <a:pt x="5191" y="8624"/>
                  </a:lnTo>
                  <a:cubicBezTo>
                    <a:pt x="5610" y="8624"/>
                    <a:pt x="6112" y="8624"/>
                    <a:pt x="6196" y="8122"/>
                  </a:cubicBezTo>
                  <a:cubicBezTo>
                    <a:pt x="5610" y="7368"/>
                    <a:pt x="6614" y="6029"/>
                    <a:pt x="5191" y="5610"/>
                  </a:cubicBezTo>
                  <a:cubicBezTo>
                    <a:pt x="4605" y="5359"/>
                    <a:pt x="4270" y="4857"/>
                    <a:pt x="4103" y="4271"/>
                  </a:cubicBezTo>
                  <a:cubicBezTo>
                    <a:pt x="3601" y="2680"/>
                    <a:pt x="2763" y="1257"/>
                    <a:pt x="1675" y="1"/>
                  </a:cubicBezTo>
                  <a:close/>
                </a:path>
              </a:pathLst>
            </a:custGeom>
            <a:solidFill>
              <a:srgbClr val="3E78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286150" y="1382250"/>
              <a:ext cx="438900" cy="130525"/>
            </a:xfrm>
            <a:custGeom>
              <a:avLst/>
              <a:gdLst/>
              <a:ahLst/>
              <a:cxnLst/>
              <a:rect l="l" t="t" r="r" b="b"/>
              <a:pathLst>
                <a:path w="17556" h="5221" extrusionOk="0">
                  <a:moveTo>
                    <a:pt x="1529" y="0"/>
                  </a:moveTo>
                  <a:cubicBezTo>
                    <a:pt x="1041" y="0"/>
                    <a:pt x="555" y="122"/>
                    <a:pt x="84" y="448"/>
                  </a:cubicBezTo>
                  <a:cubicBezTo>
                    <a:pt x="0" y="448"/>
                    <a:pt x="0" y="532"/>
                    <a:pt x="0" y="699"/>
                  </a:cubicBezTo>
                  <a:cubicBezTo>
                    <a:pt x="0" y="867"/>
                    <a:pt x="84" y="1034"/>
                    <a:pt x="168" y="1118"/>
                  </a:cubicBezTo>
                  <a:cubicBezTo>
                    <a:pt x="1842" y="1202"/>
                    <a:pt x="3349" y="2123"/>
                    <a:pt x="4940" y="2374"/>
                  </a:cubicBezTo>
                  <a:cubicBezTo>
                    <a:pt x="6530" y="2625"/>
                    <a:pt x="8121" y="3043"/>
                    <a:pt x="9628" y="3630"/>
                  </a:cubicBezTo>
                  <a:cubicBezTo>
                    <a:pt x="11419" y="4174"/>
                    <a:pt x="13209" y="5154"/>
                    <a:pt x="15134" y="5154"/>
                  </a:cubicBezTo>
                  <a:cubicBezTo>
                    <a:pt x="15279" y="5154"/>
                    <a:pt x="15425" y="5148"/>
                    <a:pt x="15572" y="5136"/>
                  </a:cubicBezTo>
                  <a:cubicBezTo>
                    <a:pt x="15823" y="5220"/>
                    <a:pt x="16074" y="5220"/>
                    <a:pt x="16326" y="5220"/>
                  </a:cubicBezTo>
                  <a:cubicBezTo>
                    <a:pt x="17134" y="4338"/>
                    <a:pt x="17556" y="3585"/>
                    <a:pt x="16341" y="3585"/>
                  </a:cubicBezTo>
                  <a:cubicBezTo>
                    <a:pt x="16173" y="3585"/>
                    <a:pt x="15974" y="3599"/>
                    <a:pt x="15739" y="3630"/>
                  </a:cubicBezTo>
                  <a:cubicBezTo>
                    <a:pt x="15584" y="3658"/>
                    <a:pt x="15428" y="3672"/>
                    <a:pt x="15274" y="3672"/>
                  </a:cubicBezTo>
                  <a:cubicBezTo>
                    <a:pt x="14517" y="3672"/>
                    <a:pt x="13799" y="3335"/>
                    <a:pt x="13312" y="2709"/>
                  </a:cubicBezTo>
                  <a:cubicBezTo>
                    <a:pt x="13102" y="2289"/>
                    <a:pt x="12775" y="1811"/>
                    <a:pt x="12283" y="1811"/>
                  </a:cubicBezTo>
                  <a:cubicBezTo>
                    <a:pt x="12186" y="1811"/>
                    <a:pt x="12083" y="1830"/>
                    <a:pt x="11972" y="1871"/>
                  </a:cubicBezTo>
                  <a:cubicBezTo>
                    <a:pt x="11481" y="2100"/>
                    <a:pt x="11042" y="2240"/>
                    <a:pt x="10648" y="2240"/>
                  </a:cubicBezTo>
                  <a:cubicBezTo>
                    <a:pt x="10035" y="2240"/>
                    <a:pt x="9534" y="1901"/>
                    <a:pt x="9126" y="1034"/>
                  </a:cubicBezTo>
                  <a:cubicBezTo>
                    <a:pt x="9042" y="867"/>
                    <a:pt x="8854" y="804"/>
                    <a:pt x="8644" y="804"/>
                  </a:cubicBezTo>
                  <a:cubicBezTo>
                    <a:pt x="8435" y="804"/>
                    <a:pt x="8205" y="867"/>
                    <a:pt x="8037" y="951"/>
                  </a:cubicBezTo>
                  <a:cubicBezTo>
                    <a:pt x="7469" y="1100"/>
                    <a:pt x="6901" y="1175"/>
                    <a:pt x="6341" y="1175"/>
                  </a:cubicBezTo>
                  <a:cubicBezTo>
                    <a:pt x="5332" y="1175"/>
                    <a:pt x="4348" y="933"/>
                    <a:pt x="3433" y="448"/>
                  </a:cubicBezTo>
                  <a:cubicBezTo>
                    <a:pt x="2815" y="211"/>
                    <a:pt x="2170" y="0"/>
                    <a:pt x="1529" y="0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5320075" y="4545475"/>
              <a:ext cx="123525" cy="288875"/>
            </a:xfrm>
            <a:custGeom>
              <a:avLst/>
              <a:gdLst/>
              <a:ahLst/>
              <a:cxnLst/>
              <a:rect l="l" t="t" r="r" b="b"/>
              <a:pathLst>
                <a:path w="4941" h="11555" extrusionOk="0">
                  <a:moveTo>
                    <a:pt x="1005" y="1"/>
                  </a:moveTo>
                  <a:cubicBezTo>
                    <a:pt x="1005" y="671"/>
                    <a:pt x="1089" y="1340"/>
                    <a:pt x="1424" y="1926"/>
                  </a:cubicBezTo>
                  <a:cubicBezTo>
                    <a:pt x="1675" y="2429"/>
                    <a:pt x="1340" y="3098"/>
                    <a:pt x="754" y="3266"/>
                  </a:cubicBezTo>
                  <a:cubicBezTo>
                    <a:pt x="419" y="3350"/>
                    <a:pt x="1" y="3350"/>
                    <a:pt x="84" y="3768"/>
                  </a:cubicBezTo>
                  <a:cubicBezTo>
                    <a:pt x="129" y="4122"/>
                    <a:pt x="243" y="4219"/>
                    <a:pt x="416" y="4219"/>
                  </a:cubicBezTo>
                  <a:cubicBezTo>
                    <a:pt x="569" y="4219"/>
                    <a:pt x="769" y="4143"/>
                    <a:pt x="1005" y="4103"/>
                  </a:cubicBezTo>
                  <a:cubicBezTo>
                    <a:pt x="1183" y="4073"/>
                    <a:pt x="1371" y="4044"/>
                    <a:pt x="1551" y="4044"/>
                  </a:cubicBezTo>
                  <a:cubicBezTo>
                    <a:pt x="1880" y="4044"/>
                    <a:pt x="2182" y="4143"/>
                    <a:pt x="2345" y="4522"/>
                  </a:cubicBezTo>
                  <a:cubicBezTo>
                    <a:pt x="2680" y="5275"/>
                    <a:pt x="2177" y="5694"/>
                    <a:pt x="1508" y="6029"/>
                  </a:cubicBezTo>
                  <a:lnTo>
                    <a:pt x="1591" y="6029"/>
                  </a:lnTo>
                  <a:cubicBezTo>
                    <a:pt x="1675" y="7954"/>
                    <a:pt x="3182" y="9294"/>
                    <a:pt x="3517" y="11052"/>
                  </a:cubicBezTo>
                  <a:cubicBezTo>
                    <a:pt x="3517" y="11470"/>
                    <a:pt x="4103" y="11554"/>
                    <a:pt x="4522" y="11554"/>
                  </a:cubicBezTo>
                  <a:cubicBezTo>
                    <a:pt x="4940" y="11136"/>
                    <a:pt x="4103" y="10549"/>
                    <a:pt x="4522" y="10047"/>
                  </a:cubicBezTo>
                  <a:cubicBezTo>
                    <a:pt x="3852" y="7703"/>
                    <a:pt x="3182" y="5359"/>
                    <a:pt x="2429" y="3015"/>
                  </a:cubicBezTo>
                  <a:cubicBezTo>
                    <a:pt x="2094" y="2010"/>
                    <a:pt x="2010" y="754"/>
                    <a:pt x="100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3227100" y="4158275"/>
              <a:ext cx="64900" cy="274200"/>
            </a:xfrm>
            <a:custGeom>
              <a:avLst/>
              <a:gdLst/>
              <a:ahLst/>
              <a:cxnLst/>
              <a:rect l="l" t="t" r="r" b="b"/>
              <a:pathLst>
                <a:path w="2596" h="10968" extrusionOk="0">
                  <a:moveTo>
                    <a:pt x="1926" y="1"/>
                  </a:moveTo>
                  <a:cubicBezTo>
                    <a:pt x="837" y="587"/>
                    <a:pt x="1172" y="1759"/>
                    <a:pt x="837" y="2680"/>
                  </a:cubicBezTo>
                  <a:cubicBezTo>
                    <a:pt x="168" y="4438"/>
                    <a:pt x="0" y="6280"/>
                    <a:pt x="1507" y="7870"/>
                  </a:cubicBezTo>
                  <a:cubicBezTo>
                    <a:pt x="1675" y="8121"/>
                    <a:pt x="1758" y="8289"/>
                    <a:pt x="1591" y="8708"/>
                  </a:cubicBezTo>
                  <a:cubicBezTo>
                    <a:pt x="921" y="10047"/>
                    <a:pt x="1005" y="10131"/>
                    <a:pt x="2428" y="10968"/>
                  </a:cubicBezTo>
                  <a:cubicBezTo>
                    <a:pt x="2595" y="7284"/>
                    <a:pt x="2428" y="3601"/>
                    <a:pt x="1926" y="1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4765425" y="4382225"/>
              <a:ext cx="140275" cy="205675"/>
            </a:xfrm>
            <a:custGeom>
              <a:avLst/>
              <a:gdLst/>
              <a:ahLst/>
              <a:cxnLst/>
              <a:rect l="l" t="t" r="r" b="b"/>
              <a:pathLst>
                <a:path w="5611" h="8227" extrusionOk="0">
                  <a:moveTo>
                    <a:pt x="1592" y="1"/>
                  </a:moveTo>
                  <a:cubicBezTo>
                    <a:pt x="1504" y="15"/>
                    <a:pt x="1414" y="20"/>
                    <a:pt x="1322" y="20"/>
                  </a:cubicBezTo>
                  <a:cubicBezTo>
                    <a:pt x="1182" y="20"/>
                    <a:pt x="1038" y="9"/>
                    <a:pt x="893" y="9"/>
                  </a:cubicBezTo>
                  <a:cubicBezTo>
                    <a:pt x="589" y="9"/>
                    <a:pt x="282" y="55"/>
                    <a:pt x="1" y="336"/>
                  </a:cubicBezTo>
                  <a:cubicBezTo>
                    <a:pt x="336" y="922"/>
                    <a:pt x="754" y="1508"/>
                    <a:pt x="1173" y="2094"/>
                  </a:cubicBezTo>
                  <a:cubicBezTo>
                    <a:pt x="1675" y="2680"/>
                    <a:pt x="1257" y="3098"/>
                    <a:pt x="1089" y="3601"/>
                  </a:cubicBezTo>
                  <a:lnTo>
                    <a:pt x="4103" y="7535"/>
                  </a:lnTo>
                  <a:cubicBezTo>
                    <a:pt x="4271" y="7703"/>
                    <a:pt x="4438" y="7870"/>
                    <a:pt x="4606" y="8038"/>
                  </a:cubicBezTo>
                  <a:cubicBezTo>
                    <a:pt x="4689" y="8163"/>
                    <a:pt x="4773" y="8226"/>
                    <a:pt x="4857" y="8226"/>
                  </a:cubicBezTo>
                  <a:cubicBezTo>
                    <a:pt x="4940" y="8226"/>
                    <a:pt x="5024" y="8163"/>
                    <a:pt x="5108" y="8038"/>
                  </a:cubicBezTo>
                  <a:cubicBezTo>
                    <a:pt x="5275" y="7870"/>
                    <a:pt x="5443" y="7703"/>
                    <a:pt x="5610" y="7535"/>
                  </a:cubicBezTo>
                  <a:cubicBezTo>
                    <a:pt x="4271" y="6698"/>
                    <a:pt x="3768" y="5024"/>
                    <a:pt x="4271" y="3601"/>
                  </a:cubicBezTo>
                  <a:cubicBezTo>
                    <a:pt x="4606" y="2512"/>
                    <a:pt x="2429" y="2763"/>
                    <a:pt x="3685" y="1675"/>
                  </a:cubicBezTo>
                  <a:cubicBezTo>
                    <a:pt x="3475" y="1508"/>
                    <a:pt x="3266" y="1466"/>
                    <a:pt x="3067" y="1466"/>
                  </a:cubicBezTo>
                  <a:cubicBezTo>
                    <a:pt x="2868" y="1466"/>
                    <a:pt x="2680" y="1508"/>
                    <a:pt x="2513" y="1508"/>
                  </a:cubicBezTo>
                  <a:cubicBezTo>
                    <a:pt x="2423" y="1514"/>
                    <a:pt x="2339" y="1517"/>
                    <a:pt x="2260" y="1517"/>
                  </a:cubicBezTo>
                  <a:cubicBezTo>
                    <a:pt x="1236" y="1517"/>
                    <a:pt x="1125" y="1011"/>
                    <a:pt x="1592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5031250" y="2574650"/>
              <a:ext cx="282575" cy="116475"/>
            </a:xfrm>
            <a:custGeom>
              <a:avLst/>
              <a:gdLst/>
              <a:ahLst/>
              <a:cxnLst/>
              <a:rect l="l" t="t" r="r" b="b"/>
              <a:pathLst>
                <a:path w="11303" h="4659" extrusionOk="0">
                  <a:moveTo>
                    <a:pt x="481" y="1"/>
                  </a:moveTo>
                  <a:cubicBezTo>
                    <a:pt x="324" y="1"/>
                    <a:pt x="164" y="16"/>
                    <a:pt x="0" y="54"/>
                  </a:cubicBezTo>
                  <a:cubicBezTo>
                    <a:pt x="2261" y="1226"/>
                    <a:pt x="4605" y="2314"/>
                    <a:pt x="7033" y="3068"/>
                  </a:cubicBezTo>
                  <a:cubicBezTo>
                    <a:pt x="7072" y="3160"/>
                    <a:pt x="7116" y="3196"/>
                    <a:pt x="7163" y="3196"/>
                  </a:cubicBezTo>
                  <a:cubicBezTo>
                    <a:pt x="7334" y="3196"/>
                    <a:pt x="7551" y="2724"/>
                    <a:pt x="7782" y="2724"/>
                  </a:cubicBezTo>
                  <a:cubicBezTo>
                    <a:pt x="7893" y="2724"/>
                    <a:pt x="8007" y="2832"/>
                    <a:pt x="8121" y="3151"/>
                  </a:cubicBezTo>
                  <a:cubicBezTo>
                    <a:pt x="8372" y="3905"/>
                    <a:pt x="9544" y="3821"/>
                    <a:pt x="10047" y="4491"/>
                  </a:cubicBezTo>
                  <a:cubicBezTo>
                    <a:pt x="10214" y="4575"/>
                    <a:pt x="10382" y="4575"/>
                    <a:pt x="10549" y="4658"/>
                  </a:cubicBezTo>
                  <a:cubicBezTo>
                    <a:pt x="11302" y="3737"/>
                    <a:pt x="10884" y="3068"/>
                    <a:pt x="10047" y="2565"/>
                  </a:cubicBezTo>
                  <a:cubicBezTo>
                    <a:pt x="7954" y="1058"/>
                    <a:pt x="5442" y="723"/>
                    <a:pt x="3014" y="54"/>
                  </a:cubicBezTo>
                  <a:cubicBezTo>
                    <a:pt x="2751" y="185"/>
                    <a:pt x="2494" y="231"/>
                    <a:pt x="2239" y="231"/>
                  </a:cubicBezTo>
                  <a:cubicBezTo>
                    <a:pt x="1664" y="231"/>
                    <a:pt x="1095" y="1"/>
                    <a:pt x="481" y="1"/>
                  </a:cubicBezTo>
                  <a:close/>
                </a:path>
              </a:pathLst>
            </a:custGeom>
            <a:solidFill>
              <a:srgbClr val="7FA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3654050" y="891125"/>
              <a:ext cx="437475" cy="94200"/>
            </a:xfrm>
            <a:custGeom>
              <a:avLst/>
              <a:gdLst/>
              <a:ahLst/>
              <a:cxnLst/>
              <a:rect l="l" t="t" r="r" b="b"/>
              <a:pathLst>
                <a:path w="17499" h="3768" extrusionOk="0">
                  <a:moveTo>
                    <a:pt x="420" y="0"/>
                  </a:moveTo>
                  <a:cubicBezTo>
                    <a:pt x="336" y="252"/>
                    <a:pt x="1" y="838"/>
                    <a:pt x="336" y="838"/>
                  </a:cubicBezTo>
                  <a:cubicBezTo>
                    <a:pt x="1739" y="908"/>
                    <a:pt x="2907" y="1977"/>
                    <a:pt x="4431" y="1977"/>
                  </a:cubicBezTo>
                  <a:cubicBezTo>
                    <a:pt x="4725" y="1977"/>
                    <a:pt x="5033" y="1937"/>
                    <a:pt x="5359" y="1842"/>
                  </a:cubicBezTo>
                  <a:cubicBezTo>
                    <a:pt x="5608" y="1778"/>
                    <a:pt x="5854" y="1750"/>
                    <a:pt x="6100" y="1750"/>
                  </a:cubicBezTo>
                  <a:cubicBezTo>
                    <a:pt x="7722" y="1750"/>
                    <a:pt x="9290" y="2974"/>
                    <a:pt x="11029" y="2974"/>
                  </a:cubicBezTo>
                  <a:cubicBezTo>
                    <a:pt x="11418" y="2974"/>
                    <a:pt x="11816" y="2913"/>
                    <a:pt x="12224" y="2763"/>
                  </a:cubicBezTo>
                  <a:cubicBezTo>
                    <a:pt x="12894" y="3768"/>
                    <a:pt x="14066" y="3182"/>
                    <a:pt x="14903" y="3600"/>
                  </a:cubicBezTo>
                  <a:lnTo>
                    <a:pt x="17498" y="3600"/>
                  </a:lnTo>
                  <a:cubicBezTo>
                    <a:pt x="14819" y="2680"/>
                    <a:pt x="11973" y="2093"/>
                    <a:pt x="9126" y="1675"/>
                  </a:cubicBezTo>
                  <a:cubicBezTo>
                    <a:pt x="6280" y="1173"/>
                    <a:pt x="3350" y="587"/>
                    <a:pt x="420" y="0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3903125" y="2812500"/>
              <a:ext cx="251175" cy="203475"/>
            </a:xfrm>
            <a:custGeom>
              <a:avLst/>
              <a:gdLst/>
              <a:ahLst/>
              <a:cxnLst/>
              <a:rect l="l" t="t" r="r" b="b"/>
              <a:pathLst>
                <a:path w="10047" h="8139" extrusionOk="0">
                  <a:moveTo>
                    <a:pt x="1" y="0"/>
                  </a:moveTo>
                  <a:cubicBezTo>
                    <a:pt x="168" y="670"/>
                    <a:pt x="670" y="1172"/>
                    <a:pt x="1256" y="1423"/>
                  </a:cubicBezTo>
                  <a:cubicBezTo>
                    <a:pt x="2261" y="1842"/>
                    <a:pt x="2512" y="2679"/>
                    <a:pt x="3014" y="3433"/>
                  </a:cubicBezTo>
                  <a:cubicBezTo>
                    <a:pt x="3600" y="4186"/>
                    <a:pt x="4605" y="4353"/>
                    <a:pt x="4940" y="5107"/>
                  </a:cubicBezTo>
                  <a:cubicBezTo>
                    <a:pt x="5879" y="6841"/>
                    <a:pt x="7068" y="8139"/>
                    <a:pt x="9044" y="8139"/>
                  </a:cubicBezTo>
                  <a:cubicBezTo>
                    <a:pt x="9358" y="8139"/>
                    <a:pt x="9691" y="8106"/>
                    <a:pt x="10047" y="8037"/>
                  </a:cubicBezTo>
                  <a:cubicBezTo>
                    <a:pt x="8121" y="6446"/>
                    <a:pt x="6279" y="4856"/>
                    <a:pt x="4438" y="3098"/>
                  </a:cubicBezTo>
                  <a:cubicBezTo>
                    <a:pt x="3014" y="2009"/>
                    <a:pt x="1759" y="586"/>
                    <a:pt x="1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4514275" y="4032700"/>
              <a:ext cx="144450" cy="163275"/>
            </a:xfrm>
            <a:custGeom>
              <a:avLst/>
              <a:gdLst/>
              <a:ahLst/>
              <a:cxnLst/>
              <a:rect l="l" t="t" r="r" b="b"/>
              <a:pathLst>
                <a:path w="5778" h="6531" extrusionOk="0">
                  <a:moveTo>
                    <a:pt x="1" y="1"/>
                  </a:moveTo>
                  <a:cubicBezTo>
                    <a:pt x="922" y="2428"/>
                    <a:pt x="2596" y="4354"/>
                    <a:pt x="3935" y="6531"/>
                  </a:cubicBezTo>
                  <a:lnTo>
                    <a:pt x="4605" y="6447"/>
                  </a:lnTo>
                  <a:cubicBezTo>
                    <a:pt x="3768" y="5024"/>
                    <a:pt x="5610" y="4773"/>
                    <a:pt x="5777" y="3684"/>
                  </a:cubicBezTo>
                  <a:cubicBezTo>
                    <a:pt x="4940" y="3098"/>
                    <a:pt x="3935" y="2680"/>
                    <a:pt x="2847" y="2680"/>
                  </a:cubicBezTo>
                  <a:cubicBezTo>
                    <a:pt x="2763" y="1759"/>
                    <a:pt x="4103" y="1926"/>
                    <a:pt x="3684" y="838"/>
                  </a:cubicBezTo>
                  <a:cubicBezTo>
                    <a:pt x="2428" y="838"/>
                    <a:pt x="1173" y="503"/>
                    <a:pt x="1" y="1"/>
                  </a:cubicBezTo>
                  <a:close/>
                </a:path>
              </a:pathLst>
            </a:custGeom>
            <a:solidFill>
              <a:srgbClr val="76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5282400" y="2638775"/>
              <a:ext cx="234450" cy="140250"/>
            </a:xfrm>
            <a:custGeom>
              <a:avLst/>
              <a:gdLst/>
              <a:ahLst/>
              <a:cxnLst/>
              <a:rect l="l" t="t" r="r" b="b"/>
              <a:pathLst>
                <a:path w="9378" h="5610" extrusionOk="0">
                  <a:moveTo>
                    <a:pt x="1" y="0"/>
                  </a:moveTo>
                  <a:cubicBezTo>
                    <a:pt x="419" y="586"/>
                    <a:pt x="587" y="1340"/>
                    <a:pt x="503" y="2093"/>
                  </a:cubicBezTo>
                  <a:cubicBezTo>
                    <a:pt x="3098" y="3768"/>
                    <a:pt x="6280" y="4270"/>
                    <a:pt x="9042" y="5610"/>
                  </a:cubicBezTo>
                  <a:cubicBezTo>
                    <a:pt x="9377" y="5107"/>
                    <a:pt x="9377" y="4437"/>
                    <a:pt x="9042" y="4019"/>
                  </a:cubicBezTo>
                  <a:cubicBezTo>
                    <a:pt x="8689" y="3587"/>
                    <a:pt x="8263" y="3505"/>
                    <a:pt x="7831" y="3505"/>
                  </a:cubicBezTo>
                  <a:cubicBezTo>
                    <a:pt x="7566" y="3505"/>
                    <a:pt x="7299" y="3536"/>
                    <a:pt x="7046" y="3536"/>
                  </a:cubicBezTo>
                  <a:cubicBezTo>
                    <a:pt x="6833" y="3536"/>
                    <a:pt x="6630" y="3514"/>
                    <a:pt x="6447" y="3433"/>
                  </a:cubicBezTo>
                  <a:cubicBezTo>
                    <a:pt x="5694" y="3098"/>
                    <a:pt x="4438" y="3684"/>
                    <a:pt x="4354" y="2010"/>
                  </a:cubicBezTo>
                  <a:cubicBezTo>
                    <a:pt x="4354" y="1644"/>
                    <a:pt x="3996" y="1279"/>
                    <a:pt x="3544" y="1279"/>
                  </a:cubicBezTo>
                  <a:cubicBezTo>
                    <a:pt x="3271" y="1279"/>
                    <a:pt x="2963" y="1412"/>
                    <a:pt x="2680" y="1758"/>
                  </a:cubicBezTo>
                  <a:cubicBezTo>
                    <a:pt x="2491" y="1979"/>
                    <a:pt x="2361" y="2069"/>
                    <a:pt x="2268" y="2069"/>
                  </a:cubicBezTo>
                  <a:cubicBezTo>
                    <a:pt x="2114" y="2069"/>
                    <a:pt x="2062" y="1821"/>
                    <a:pt x="2010" y="1507"/>
                  </a:cubicBezTo>
                  <a:cubicBezTo>
                    <a:pt x="1843" y="335"/>
                    <a:pt x="922" y="168"/>
                    <a:pt x="1" y="0"/>
                  </a:cubicBezTo>
                  <a:close/>
                </a:path>
              </a:pathLst>
            </a:custGeom>
            <a:solidFill>
              <a:srgbClr val="71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4049625" y="2755125"/>
              <a:ext cx="270025" cy="159950"/>
            </a:xfrm>
            <a:custGeom>
              <a:avLst/>
              <a:gdLst/>
              <a:ahLst/>
              <a:cxnLst/>
              <a:rect l="l" t="t" r="r" b="b"/>
              <a:pathLst>
                <a:path w="10801" h="6398" extrusionOk="0">
                  <a:moveTo>
                    <a:pt x="1862" y="0"/>
                  </a:moveTo>
                  <a:cubicBezTo>
                    <a:pt x="1710" y="0"/>
                    <a:pt x="1558" y="38"/>
                    <a:pt x="1424" y="118"/>
                  </a:cubicBezTo>
                  <a:cubicBezTo>
                    <a:pt x="922" y="286"/>
                    <a:pt x="419" y="369"/>
                    <a:pt x="1" y="369"/>
                  </a:cubicBezTo>
                  <a:cubicBezTo>
                    <a:pt x="2847" y="2965"/>
                    <a:pt x="6280" y="4555"/>
                    <a:pt x="9545" y="6397"/>
                  </a:cubicBezTo>
                  <a:cubicBezTo>
                    <a:pt x="9880" y="5811"/>
                    <a:pt x="10801" y="5644"/>
                    <a:pt x="10131" y="4807"/>
                  </a:cubicBezTo>
                  <a:cubicBezTo>
                    <a:pt x="9629" y="4807"/>
                    <a:pt x="9210" y="4807"/>
                    <a:pt x="8708" y="4639"/>
                  </a:cubicBezTo>
                  <a:cubicBezTo>
                    <a:pt x="6531" y="3467"/>
                    <a:pt x="4354" y="2379"/>
                    <a:pt x="2680" y="453"/>
                  </a:cubicBezTo>
                  <a:cubicBezTo>
                    <a:pt x="2509" y="169"/>
                    <a:pt x="2184" y="0"/>
                    <a:pt x="1862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3712675" y="1680175"/>
              <a:ext cx="244900" cy="107850"/>
            </a:xfrm>
            <a:custGeom>
              <a:avLst/>
              <a:gdLst/>
              <a:ahLst/>
              <a:cxnLst/>
              <a:rect l="l" t="t" r="r" b="b"/>
              <a:pathLst>
                <a:path w="9796" h="4314" extrusionOk="0">
                  <a:moveTo>
                    <a:pt x="4186" y="1"/>
                  </a:moveTo>
                  <a:cubicBezTo>
                    <a:pt x="3935" y="84"/>
                    <a:pt x="3767" y="252"/>
                    <a:pt x="3684" y="419"/>
                  </a:cubicBezTo>
                  <a:cubicBezTo>
                    <a:pt x="3473" y="840"/>
                    <a:pt x="3087" y="1026"/>
                    <a:pt x="2671" y="1026"/>
                  </a:cubicBezTo>
                  <a:cubicBezTo>
                    <a:pt x="2591" y="1026"/>
                    <a:pt x="2509" y="1019"/>
                    <a:pt x="2428" y="1005"/>
                  </a:cubicBezTo>
                  <a:cubicBezTo>
                    <a:pt x="2066" y="885"/>
                    <a:pt x="1685" y="764"/>
                    <a:pt x="1340" y="764"/>
                  </a:cubicBezTo>
                  <a:cubicBezTo>
                    <a:pt x="967" y="764"/>
                    <a:pt x="636" y="905"/>
                    <a:pt x="419" y="1340"/>
                  </a:cubicBezTo>
                  <a:cubicBezTo>
                    <a:pt x="0" y="1926"/>
                    <a:pt x="251" y="2764"/>
                    <a:pt x="837" y="3098"/>
                  </a:cubicBezTo>
                  <a:cubicBezTo>
                    <a:pt x="1358" y="3554"/>
                    <a:pt x="1980" y="4314"/>
                    <a:pt x="2625" y="4314"/>
                  </a:cubicBezTo>
                  <a:cubicBezTo>
                    <a:pt x="2809" y="4314"/>
                    <a:pt x="2995" y="4252"/>
                    <a:pt x="3181" y="4103"/>
                  </a:cubicBezTo>
                  <a:cubicBezTo>
                    <a:pt x="5107" y="2512"/>
                    <a:pt x="7451" y="2596"/>
                    <a:pt x="9712" y="2177"/>
                  </a:cubicBezTo>
                  <a:cubicBezTo>
                    <a:pt x="9795" y="2177"/>
                    <a:pt x="9795" y="2094"/>
                    <a:pt x="9795" y="1926"/>
                  </a:cubicBezTo>
                  <a:cubicBezTo>
                    <a:pt x="9795" y="1759"/>
                    <a:pt x="9712" y="1675"/>
                    <a:pt x="9628" y="1508"/>
                  </a:cubicBezTo>
                  <a:cubicBezTo>
                    <a:pt x="7870" y="838"/>
                    <a:pt x="6028" y="336"/>
                    <a:pt x="4186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5119150" y="1278325"/>
              <a:ext cx="263750" cy="152825"/>
            </a:xfrm>
            <a:custGeom>
              <a:avLst/>
              <a:gdLst/>
              <a:ahLst/>
              <a:cxnLst/>
              <a:rect l="l" t="t" r="r" b="b"/>
              <a:pathLst>
                <a:path w="10550" h="6113" extrusionOk="0">
                  <a:moveTo>
                    <a:pt x="84" y="1"/>
                  </a:moveTo>
                  <a:lnTo>
                    <a:pt x="1" y="670"/>
                  </a:lnTo>
                  <a:cubicBezTo>
                    <a:pt x="670" y="1173"/>
                    <a:pt x="1340" y="1926"/>
                    <a:pt x="2010" y="2010"/>
                  </a:cubicBezTo>
                  <a:cubicBezTo>
                    <a:pt x="3182" y="2177"/>
                    <a:pt x="4187" y="2847"/>
                    <a:pt x="4856" y="3852"/>
                  </a:cubicBezTo>
                  <a:cubicBezTo>
                    <a:pt x="5163" y="4342"/>
                    <a:pt x="5469" y="4653"/>
                    <a:pt x="5907" y="4653"/>
                  </a:cubicBezTo>
                  <a:cubicBezTo>
                    <a:pt x="6067" y="4653"/>
                    <a:pt x="6245" y="4611"/>
                    <a:pt x="6447" y="4521"/>
                  </a:cubicBezTo>
                  <a:cubicBezTo>
                    <a:pt x="6585" y="4430"/>
                    <a:pt x="6773" y="4363"/>
                    <a:pt x="6915" y="4363"/>
                  </a:cubicBezTo>
                  <a:cubicBezTo>
                    <a:pt x="7031" y="4363"/>
                    <a:pt x="7117" y="4408"/>
                    <a:pt x="7117" y="4521"/>
                  </a:cubicBezTo>
                  <a:cubicBezTo>
                    <a:pt x="7326" y="5777"/>
                    <a:pt x="7849" y="6112"/>
                    <a:pt x="8488" y="6112"/>
                  </a:cubicBezTo>
                  <a:cubicBezTo>
                    <a:pt x="9126" y="6112"/>
                    <a:pt x="9879" y="5777"/>
                    <a:pt x="10549" y="5694"/>
                  </a:cubicBezTo>
                  <a:cubicBezTo>
                    <a:pt x="7368" y="3182"/>
                    <a:pt x="3601" y="1926"/>
                    <a:pt x="84" y="1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4857525" y="3801425"/>
              <a:ext cx="173750" cy="166425"/>
            </a:xfrm>
            <a:custGeom>
              <a:avLst/>
              <a:gdLst/>
              <a:ahLst/>
              <a:cxnLst/>
              <a:rect l="l" t="t" r="r" b="b"/>
              <a:pathLst>
                <a:path w="6950" h="6657" extrusionOk="0">
                  <a:moveTo>
                    <a:pt x="2219" y="1"/>
                  </a:moveTo>
                  <a:cubicBezTo>
                    <a:pt x="2115" y="1"/>
                    <a:pt x="2010" y="42"/>
                    <a:pt x="1926" y="126"/>
                  </a:cubicBezTo>
                  <a:cubicBezTo>
                    <a:pt x="1968" y="880"/>
                    <a:pt x="1654" y="1047"/>
                    <a:pt x="1267" y="1047"/>
                  </a:cubicBezTo>
                  <a:cubicBezTo>
                    <a:pt x="957" y="1047"/>
                    <a:pt x="600" y="940"/>
                    <a:pt x="342" y="940"/>
                  </a:cubicBezTo>
                  <a:cubicBezTo>
                    <a:pt x="277" y="940"/>
                    <a:pt x="218" y="947"/>
                    <a:pt x="168" y="963"/>
                  </a:cubicBezTo>
                  <a:cubicBezTo>
                    <a:pt x="1" y="2219"/>
                    <a:pt x="1675" y="1549"/>
                    <a:pt x="1424" y="2638"/>
                  </a:cubicBezTo>
                  <a:lnTo>
                    <a:pt x="1591" y="2805"/>
                  </a:lnTo>
                  <a:cubicBezTo>
                    <a:pt x="1675" y="2889"/>
                    <a:pt x="1780" y="2931"/>
                    <a:pt x="1895" y="2931"/>
                  </a:cubicBezTo>
                  <a:cubicBezTo>
                    <a:pt x="2010" y="2931"/>
                    <a:pt x="2135" y="2889"/>
                    <a:pt x="2261" y="2805"/>
                  </a:cubicBezTo>
                  <a:lnTo>
                    <a:pt x="2261" y="2805"/>
                  </a:lnTo>
                  <a:cubicBezTo>
                    <a:pt x="2345" y="2973"/>
                    <a:pt x="2261" y="3140"/>
                    <a:pt x="2094" y="3224"/>
                  </a:cubicBezTo>
                  <a:cubicBezTo>
                    <a:pt x="2010" y="3559"/>
                    <a:pt x="2177" y="3893"/>
                    <a:pt x="2429" y="4145"/>
                  </a:cubicBezTo>
                  <a:cubicBezTo>
                    <a:pt x="2870" y="5911"/>
                    <a:pt x="2979" y="6346"/>
                    <a:pt x="4151" y="6346"/>
                  </a:cubicBezTo>
                  <a:cubicBezTo>
                    <a:pt x="4535" y="6346"/>
                    <a:pt x="5033" y="6300"/>
                    <a:pt x="5694" y="6238"/>
                  </a:cubicBezTo>
                  <a:cubicBezTo>
                    <a:pt x="5945" y="6238"/>
                    <a:pt x="6280" y="6405"/>
                    <a:pt x="6447" y="6656"/>
                  </a:cubicBezTo>
                  <a:lnTo>
                    <a:pt x="6949" y="6656"/>
                  </a:lnTo>
                  <a:cubicBezTo>
                    <a:pt x="6949" y="5819"/>
                    <a:pt x="6280" y="5317"/>
                    <a:pt x="5861" y="4647"/>
                  </a:cubicBezTo>
                  <a:cubicBezTo>
                    <a:pt x="5191" y="4312"/>
                    <a:pt x="4438" y="3977"/>
                    <a:pt x="3768" y="3810"/>
                  </a:cubicBezTo>
                  <a:cubicBezTo>
                    <a:pt x="3684" y="3726"/>
                    <a:pt x="3517" y="3726"/>
                    <a:pt x="3433" y="3559"/>
                  </a:cubicBezTo>
                  <a:lnTo>
                    <a:pt x="3433" y="3559"/>
                  </a:lnTo>
                  <a:cubicBezTo>
                    <a:pt x="3517" y="3642"/>
                    <a:pt x="3622" y="3684"/>
                    <a:pt x="3726" y="3684"/>
                  </a:cubicBezTo>
                  <a:cubicBezTo>
                    <a:pt x="3831" y="3684"/>
                    <a:pt x="3935" y="3642"/>
                    <a:pt x="4019" y="3559"/>
                  </a:cubicBezTo>
                  <a:cubicBezTo>
                    <a:pt x="4438" y="2638"/>
                    <a:pt x="3684" y="1968"/>
                    <a:pt x="3433" y="1214"/>
                  </a:cubicBezTo>
                  <a:cubicBezTo>
                    <a:pt x="3015" y="963"/>
                    <a:pt x="2680" y="545"/>
                    <a:pt x="2512" y="126"/>
                  </a:cubicBezTo>
                  <a:cubicBezTo>
                    <a:pt x="2429" y="42"/>
                    <a:pt x="2324" y="1"/>
                    <a:pt x="2219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3863350" y="3382950"/>
              <a:ext cx="140275" cy="245825"/>
            </a:xfrm>
            <a:custGeom>
              <a:avLst/>
              <a:gdLst/>
              <a:ahLst/>
              <a:cxnLst/>
              <a:rect l="l" t="t" r="r" b="b"/>
              <a:pathLst>
                <a:path w="5611" h="9833" extrusionOk="0">
                  <a:moveTo>
                    <a:pt x="1188" y="0"/>
                  </a:moveTo>
                  <a:cubicBezTo>
                    <a:pt x="1043" y="0"/>
                    <a:pt x="894" y="37"/>
                    <a:pt x="754" y="121"/>
                  </a:cubicBezTo>
                  <a:lnTo>
                    <a:pt x="503" y="372"/>
                  </a:lnTo>
                  <a:cubicBezTo>
                    <a:pt x="336" y="707"/>
                    <a:pt x="168" y="1042"/>
                    <a:pt x="1" y="1293"/>
                  </a:cubicBezTo>
                  <a:lnTo>
                    <a:pt x="1424" y="1126"/>
                  </a:lnTo>
                  <a:lnTo>
                    <a:pt x="1424" y="1126"/>
                  </a:lnTo>
                  <a:cubicBezTo>
                    <a:pt x="1257" y="2214"/>
                    <a:pt x="419" y="3470"/>
                    <a:pt x="2094" y="4056"/>
                  </a:cubicBezTo>
                  <a:cubicBezTo>
                    <a:pt x="2094" y="6735"/>
                    <a:pt x="4354" y="7907"/>
                    <a:pt x="5610" y="9833"/>
                  </a:cubicBezTo>
                  <a:cubicBezTo>
                    <a:pt x="5526" y="8912"/>
                    <a:pt x="5275" y="8075"/>
                    <a:pt x="4857" y="7237"/>
                  </a:cubicBezTo>
                  <a:cubicBezTo>
                    <a:pt x="3852" y="4977"/>
                    <a:pt x="2931" y="2716"/>
                    <a:pt x="1926" y="372"/>
                  </a:cubicBezTo>
                  <a:cubicBezTo>
                    <a:pt x="1759" y="149"/>
                    <a:pt x="1480" y="0"/>
                    <a:pt x="118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5508450" y="2737150"/>
              <a:ext cx="150725" cy="106375"/>
            </a:xfrm>
            <a:custGeom>
              <a:avLst/>
              <a:gdLst/>
              <a:ahLst/>
              <a:cxnLst/>
              <a:rect l="l" t="t" r="r" b="b"/>
              <a:pathLst>
                <a:path w="6029" h="4255" extrusionOk="0">
                  <a:moveTo>
                    <a:pt x="0" y="0"/>
                  </a:moveTo>
                  <a:lnTo>
                    <a:pt x="0" y="1675"/>
                  </a:lnTo>
                  <a:cubicBezTo>
                    <a:pt x="1675" y="2595"/>
                    <a:pt x="3517" y="3433"/>
                    <a:pt x="5442" y="4102"/>
                  </a:cubicBezTo>
                  <a:cubicBezTo>
                    <a:pt x="5547" y="4208"/>
                    <a:pt x="5638" y="4254"/>
                    <a:pt x="5720" y="4254"/>
                  </a:cubicBezTo>
                  <a:cubicBezTo>
                    <a:pt x="5834" y="4254"/>
                    <a:pt x="5931" y="4165"/>
                    <a:pt x="6028" y="4019"/>
                  </a:cubicBezTo>
                  <a:cubicBezTo>
                    <a:pt x="4605" y="3349"/>
                    <a:pt x="5358" y="2428"/>
                    <a:pt x="5861" y="1507"/>
                  </a:cubicBezTo>
                  <a:cubicBezTo>
                    <a:pt x="4521" y="1172"/>
                    <a:pt x="3265" y="1088"/>
                    <a:pt x="2093" y="670"/>
                  </a:cubicBezTo>
                  <a:cubicBezTo>
                    <a:pt x="1940" y="632"/>
                    <a:pt x="1773" y="624"/>
                    <a:pt x="1602" y="624"/>
                  </a:cubicBezTo>
                  <a:cubicBezTo>
                    <a:pt x="1489" y="624"/>
                    <a:pt x="1374" y="627"/>
                    <a:pt x="1259" y="627"/>
                  </a:cubicBezTo>
                  <a:cubicBezTo>
                    <a:pt x="785" y="627"/>
                    <a:pt x="312" y="571"/>
                    <a:pt x="0" y="0"/>
                  </a:cubicBezTo>
                  <a:close/>
                </a:path>
              </a:pathLst>
            </a:custGeom>
            <a:solidFill>
              <a:srgbClr val="6F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4675450" y="1500175"/>
              <a:ext cx="324425" cy="106775"/>
            </a:xfrm>
            <a:custGeom>
              <a:avLst/>
              <a:gdLst/>
              <a:ahLst/>
              <a:cxnLst/>
              <a:rect l="l" t="t" r="r" b="b"/>
              <a:pathLst>
                <a:path w="12977" h="4271" extrusionOk="0">
                  <a:moveTo>
                    <a:pt x="1674" y="1"/>
                  </a:moveTo>
                  <a:cubicBezTo>
                    <a:pt x="1340" y="1"/>
                    <a:pt x="1005" y="85"/>
                    <a:pt x="754" y="252"/>
                  </a:cubicBezTo>
                  <a:lnTo>
                    <a:pt x="0" y="419"/>
                  </a:lnTo>
                  <a:cubicBezTo>
                    <a:pt x="335" y="587"/>
                    <a:pt x="586" y="838"/>
                    <a:pt x="837" y="922"/>
                  </a:cubicBezTo>
                  <a:cubicBezTo>
                    <a:pt x="4939" y="1675"/>
                    <a:pt x="8707" y="3350"/>
                    <a:pt x="12725" y="4271"/>
                  </a:cubicBezTo>
                  <a:cubicBezTo>
                    <a:pt x="12893" y="4103"/>
                    <a:pt x="12977" y="3936"/>
                    <a:pt x="12977" y="3685"/>
                  </a:cubicBezTo>
                  <a:cubicBezTo>
                    <a:pt x="12893" y="3601"/>
                    <a:pt x="12809" y="3517"/>
                    <a:pt x="12809" y="3433"/>
                  </a:cubicBezTo>
                  <a:cubicBezTo>
                    <a:pt x="12642" y="3015"/>
                    <a:pt x="12307" y="2680"/>
                    <a:pt x="11888" y="2512"/>
                  </a:cubicBezTo>
                  <a:cubicBezTo>
                    <a:pt x="9209" y="1173"/>
                    <a:pt x="6279" y="419"/>
                    <a:pt x="3349" y="252"/>
                  </a:cubicBezTo>
                  <a:cubicBezTo>
                    <a:pt x="2763" y="168"/>
                    <a:pt x="2260" y="168"/>
                    <a:pt x="1674" y="1"/>
                  </a:cubicBezTo>
                  <a:close/>
                </a:path>
              </a:pathLst>
            </a:custGeom>
            <a:solidFill>
              <a:srgbClr val="7B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4639850" y="3557050"/>
              <a:ext cx="133975" cy="110725"/>
            </a:xfrm>
            <a:custGeom>
              <a:avLst/>
              <a:gdLst/>
              <a:ahLst/>
              <a:cxnLst/>
              <a:rect l="l" t="t" r="r" b="b"/>
              <a:pathLst>
                <a:path w="5359" h="4429" extrusionOk="0">
                  <a:moveTo>
                    <a:pt x="2985" y="1"/>
                  </a:moveTo>
                  <a:cubicBezTo>
                    <a:pt x="2910" y="1"/>
                    <a:pt x="2835" y="8"/>
                    <a:pt x="2764" y="22"/>
                  </a:cubicBezTo>
                  <a:cubicBezTo>
                    <a:pt x="2371" y="218"/>
                    <a:pt x="1950" y="300"/>
                    <a:pt x="1534" y="300"/>
                  </a:cubicBezTo>
                  <a:cubicBezTo>
                    <a:pt x="1240" y="300"/>
                    <a:pt x="948" y="259"/>
                    <a:pt x="671" y="190"/>
                  </a:cubicBezTo>
                  <a:cubicBezTo>
                    <a:pt x="503" y="190"/>
                    <a:pt x="252" y="190"/>
                    <a:pt x="85" y="357"/>
                  </a:cubicBezTo>
                  <a:cubicBezTo>
                    <a:pt x="1" y="1697"/>
                    <a:pt x="1508" y="1864"/>
                    <a:pt x="1843" y="2869"/>
                  </a:cubicBezTo>
                  <a:cubicBezTo>
                    <a:pt x="2274" y="3803"/>
                    <a:pt x="3136" y="4428"/>
                    <a:pt x="4113" y="4428"/>
                  </a:cubicBezTo>
                  <a:cubicBezTo>
                    <a:pt x="4275" y="4428"/>
                    <a:pt x="4439" y="4411"/>
                    <a:pt x="4605" y="4376"/>
                  </a:cubicBezTo>
                  <a:cubicBezTo>
                    <a:pt x="5359" y="3455"/>
                    <a:pt x="5359" y="2199"/>
                    <a:pt x="4689" y="1278"/>
                  </a:cubicBezTo>
                  <a:lnTo>
                    <a:pt x="4019" y="441"/>
                  </a:lnTo>
                  <a:cubicBezTo>
                    <a:pt x="3742" y="163"/>
                    <a:pt x="3350" y="1"/>
                    <a:pt x="2985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3687550" y="1989775"/>
              <a:ext cx="228150" cy="123675"/>
            </a:xfrm>
            <a:custGeom>
              <a:avLst/>
              <a:gdLst/>
              <a:ahLst/>
              <a:cxnLst/>
              <a:rect l="l" t="t" r="r" b="b"/>
              <a:pathLst>
                <a:path w="9126" h="4947" extrusionOk="0">
                  <a:moveTo>
                    <a:pt x="483" y="0"/>
                  </a:moveTo>
                  <a:cubicBezTo>
                    <a:pt x="221" y="0"/>
                    <a:pt x="0" y="505"/>
                    <a:pt x="0" y="844"/>
                  </a:cubicBezTo>
                  <a:lnTo>
                    <a:pt x="9042" y="4947"/>
                  </a:lnTo>
                  <a:cubicBezTo>
                    <a:pt x="9126" y="4110"/>
                    <a:pt x="8958" y="4193"/>
                    <a:pt x="8289" y="2854"/>
                  </a:cubicBezTo>
                  <a:cubicBezTo>
                    <a:pt x="8101" y="2541"/>
                    <a:pt x="7926" y="2450"/>
                    <a:pt x="7757" y="2450"/>
                  </a:cubicBezTo>
                  <a:cubicBezTo>
                    <a:pt x="7522" y="2450"/>
                    <a:pt x="7301" y="2628"/>
                    <a:pt x="7083" y="2628"/>
                  </a:cubicBezTo>
                  <a:cubicBezTo>
                    <a:pt x="7038" y="2628"/>
                    <a:pt x="6994" y="2620"/>
                    <a:pt x="6949" y="2603"/>
                  </a:cubicBezTo>
                  <a:cubicBezTo>
                    <a:pt x="5610" y="2100"/>
                    <a:pt x="3935" y="2435"/>
                    <a:pt x="3014" y="1347"/>
                  </a:cubicBezTo>
                  <a:cubicBezTo>
                    <a:pt x="2345" y="510"/>
                    <a:pt x="1340" y="761"/>
                    <a:pt x="670" y="91"/>
                  </a:cubicBezTo>
                  <a:cubicBezTo>
                    <a:pt x="607" y="28"/>
                    <a:pt x="544" y="0"/>
                    <a:pt x="483" y="0"/>
                  </a:cubicBezTo>
                  <a:close/>
                </a:path>
              </a:pathLst>
            </a:custGeom>
            <a:solidFill>
              <a:srgbClr val="77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3800575" y="3973050"/>
              <a:ext cx="69075" cy="262700"/>
            </a:xfrm>
            <a:custGeom>
              <a:avLst/>
              <a:gdLst/>
              <a:ahLst/>
              <a:cxnLst/>
              <a:rect l="l" t="t" r="r" b="b"/>
              <a:pathLst>
                <a:path w="2763" h="10508" extrusionOk="0">
                  <a:moveTo>
                    <a:pt x="722" y="1"/>
                  </a:moveTo>
                  <a:cubicBezTo>
                    <a:pt x="524" y="1"/>
                    <a:pt x="335" y="42"/>
                    <a:pt x="168" y="126"/>
                  </a:cubicBezTo>
                  <a:cubicBezTo>
                    <a:pt x="84" y="210"/>
                    <a:pt x="0" y="294"/>
                    <a:pt x="0" y="377"/>
                  </a:cubicBezTo>
                  <a:cubicBezTo>
                    <a:pt x="586" y="3810"/>
                    <a:pt x="1675" y="7159"/>
                    <a:pt x="2512" y="10507"/>
                  </a:cubicBezTo>
                  <a:cubicBezTo>
                    <a:pt x="2763" y="8414"/>
                    <a:pt x="2596" y="6238"/>
                    <a:pt x="2010" y="4145"/>
                  </a:cubicBezTo>
                  <a:cubicBezTo>
                    <a:pt x="1758" y="3224"/>
                    <a:pt x="1842" y="2219"/>
                    <a:pt x="2093" y="1298"/>
                  </a:cubicBezTo>
                  <a:cubicBezTo>
                    <a:pt x="2093" y="1214"/>
                    <a:pt x="2093" y="1131"/>
                    <a:pt x="2010" y="1047"/>
                  </a:cubicBezTo>
                  <a:cubicBezTo>
                    <a:pt x="1926" y="628"/>
                    <a:pt x="1675" y="294"/>
                    <a:pt x="1340" y="126"/>
                  </a:cubicBezTo>
                  <a:cubicBezTo>
                    <a:pt x="1130" y="42"/>
                    <a:pt x="921" y="1"/>
                    <a:pt x="72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3206150" y="1546225"/>
              <a:ext cx="219800" cy="58625"/>
            </a:xfrm>
            <a:custGeom>
              <a:avLst/>
              <a:gdLst/>
              <a:ahLst/>
              <a:cxnLst/>
              <a:rect l="l" t="t" r="r" b="b"/>
              <a:pathLst>
                <a:path w="8792" h="2345" extrusionOk="0">
                  <a:moveTo>
                    <a:pt x="168" y="1"/>
                  </a:moveTo>
                  <a:cubicBezTo>
                    <a:pt x="168" y="1"/>
                    <a:pt x="85" y="1"/>
                    <a:pt x="1" y="168"/>
                  </a:cubicBezTo>
                  <a:cubicBezTo>
                    <a:pt x="1" y="252"/>
                    <a:pt x="1" y="336"/>
                    <a:pt x="168" y="503"/>
                  </a:cubicBezTo>
                  <a:cubicBezTo>
                    <a:pt x="671" y="754"/>
                    <a:pt x="1173" y="922"/>
                    <a:pt x="1675" y="1005"/>
                  </a:cubicBezTo>
                  <a:cubicBezTo>
                    <a:pt x="2094" y="1005"/>
                    <a:pt x="2010" y="1340"/>
                    <a:pt x="2261" y="1508"/>
                  </a:cubicBezTo>
                  <a:cubicBezTo>
                    <a:pt x="2429" y="1675"/>
                    <a:pt x="2596" y="1843"/>
                    <a:pt x="2764" y="2010"/>
                  </a:cubicBezTo>
                  <a:cubicBezTo>
                    <a:pt x="3229" y="2010"/>
                    <a:pt x="3823" y="1466"/>
                    <a:pt x="4347" y="1466"/>
                  </a:cubicBezTo>
                  <a:cubicBezTo>
                    <a:pt x="4671" y="1466"/>
                    <a:pt x="4968" y="1674"/>
                    <a:pt x="5192" y="2345"/>
                  </a:cubicBezTo>
                  <a:cubicBezTo>
                    <a:pt x="5192" y="2345"/>
                    <a:pt x="5694" y="2177"/>
                    <a:pt x="5861" y="2177"/>
                  </a:cubicBezTo>
                  <a:cubicBezTo>
                    <a:pt x="6866" y="2094"/>
                    <a:pt x="7871" y="1843"/>
                    <a:pt x="8791" y="1424"/>
                  </a:cubicBezTo>
                  <a:cubicBezTo>
                    <a:pt x="6029" y="503"/>
                    <a:pt x="3099" y="1"/>
                    <a:pt x="168" y="1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4794750" y="3664325"/>
              <a:ext cx="117225" cy="132875"/>
            </a:xfrm>
            <a:custGeom>
              <a:avLst/>
              <a:gdLst/>
              <a:ahLst/>
              <a:cxnLst/>
              <a:rect l="l" t="t" r="r" b="b"/>
              <a:pathLst>
                <a:path w="4689" h="5315" extrusionOk="0">
                  <a:moveTo>
                    <a:pt x="1088" y="1"/>
                  </a:moveTo>
                  <a:cubicBezTo>
                    <a:pt x="921" y="85"/>
                    <a:pt x="754" y="252"/>
                    <a:pt x="670" y="503"/>
                  </a:cubicBezTo>
                  <a:cubicBezTo>
                    <a:pt x="1005" y="1675"/>
                    <a:pt x="84" y="2596"/>
                    <a:pt x="0" y="3601"/>
                  </a:cubicBezTo>
                  <a:cubicBezTo>
                    <a:pt x="1287" y="4030"/>
                    <a:pt x="2269" y="5314"/>
                    <a:pt x="3676" y="5314"/>
                  </a:cubicBezTo>
                  <a:cubicBezTo>
                    <a:pt x="3916" y="5314"/>
                    <a:pt x="4169" y="5277"/>
                    <a:pt x="4437" y="5192"/>
                  </a:cubicBezTo>
                  <a:cubicBezTo>
                    <a:pt x="4437" y="5192"/>
                    <a:pt x="4521" y="5108"/>
                    <a:pt x="4605" y="5024"/>
                  </a:cubicBezTo>
                  <a:cubicBezTo>
                    <a:pt x="4688" y="4940"/>
                    <a:pt x="4605" y="4773"/>
                    <a:pt x="4437" y="4689"/>
                  </a:cubicBezTo>
                  <a:cubicBezTo>
                    <a:pt x="3516" y="2931"/>
                    <a:pt x="2428" y="1424"/>
                    <a:pt x="1088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4026600" y="3248525"/>
              <a:ext cx="115150" cy="193975"/>
            </a:xfrm>
            <a:custGeom>
              <a:avLst/>
              <a:gdLst/>
              <a:ahLst/>
              <a:cxnLst/>
              <a:rect l="l" t="t" r="r" b="b"/>
              <a:pathLst>
                <a:path w="4606" h="7759" extrusionOk="0">
                  <a:moveTo>
                    <a:pt x="644" y="1"/>
                  </a:moveTo>
                  <a:cubicBezTo>
                    <a:pt x="436" y="1"/>
                    <a:pt x="203" y="173"/>
                    <a:pt x="1" y="224"/>
                  </a:cubicBezTo>
                  <a:cubicBezTo>
                    <a:pt x="1089" y="2987"/>
                    <a:pt x="2680" y="5498"/>
                    <a:pt x="4606" y="7759"/>
                  </a:cubicBezTo>
                  <a:lnTo>
                    <a:pt x="4606" y="6670"/>
                  </a:lnTo>
                  <a:cubicBezTo>
                    <a:pt x="4187" y="6503"/>
                    <a:pt x="3852" y="6001"/>
                    <a:pt x="3936" y="5749"/>
                  </a:cubicBezTo>
                  <a:cubicBezTo>
                    <a:pt x="4606" y="4494"/>
                    <a:pt x="3685" y="3824"/>
                    <a:pt x="3099" y="3070"/>
                  </a:cubicBezTo>
                  <a:cubicBezTo>
                    <a:pt x="2261" y="2233"/>
                    <a:pt x="1592" y="1312"/>
                    <a:pt x="1006" y="308"/>
                  </a:cubicBezTo>
                  <a:cubicBezTo>
                    <a:pt x="906" y="75"/>
                    <a:pt x="780" y="1"/>
                    <a:pt x="64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4129175" y="3953175"/>
              <a:ext cx="73275" cy="216475"/>
            </a:xfrm>
            <a:custGeom>
              <a:avLst/>
              <a:gdLst/>
              <a:ahLst/>
              <a:cxnLst/>
              <a:rect l="l" t="t" r="r" b="b"/>
              <a:pathLst>
                <a:path w="2931" h="8659" extrusionOk="0">
                  <a:moveTo>
                    <a:pt x="0" y="0"/>
                  </a:moveTo>
                  <a:cubicBezTo>
                    <a:pt x="0" y="2344"/>
                    <a:pt x="335" y="4688"/>
                    <a:pt x="837" y="6949"/>
                  </a:cubicBezTo>
                  <a:cubicBezTo>
                    <a:pt x="1127" y="8178"/>
                    <a:pt x="1541" y="8658"/>
                    <a:pt x="2458" y="8658"/>
                  </a:cubicBezTo>
                  <a:cubicBezTo>
                    <a:pt x="2602" y="8658"/>
                    <a:pt x="2759" y="8646"/>
                    <a:pt x="2930" y="8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3888475" y="4325200"/>
              <a:ext cx="92125" cy="138675"/>
            </a:xfrm>
            <a:custGeom>
              <a:avLst/>
              <a:gdLst/>
              <a:ahLst/>
              <a:cxnLst/>
              <a:rect l="l" t="t" r="r" b="b"/>
              <a:pathLst>
                <a:path w="3685" h="5547" extrusionOk="0">
                  <a:moveTo>
                    <a:pt x="2027" y="1"/>
                  </a:moveTo>
                  <a:cubicBezTo>
                    <a:pt x="1349" y="1"/>
                    <a:pt x="729" y="186"/>
                    <a:pt x="168" y="607"/>
                  </a:cubicBezTo>
                  <a:lnTo>
                    <a:pt x="0" y="858"/>
                  </a:lnTo>
                  <a:lnTo>
                    <a:pt x="84" y="1361"/>
                  </a:lnTo>
                  <a:cubicBezTo>
                    <a:pt x="0" y="2617"/>
                    <a:pt x="1256" y="3537"/>
                    <a:pt x="1005" y="4793"/>
                  </a:cubicBezTo>
                  <a:cubicBezTo>
                    <a:pt x="921" y="4793"/>
                    <a:pt x="921" y="4877"/>
                    <a:pt x="921" y="5044"/>
                  </a:cubicBezTo>
                  <a:cubicBezTo>
                    <a:pt x="921" y="5128"/>
                    <a:pt x="1005" y="5212"/>
                    <a:pt x="1089" y="5296"/>
                  </a:cubicBezTo>
                  <a:cubicBezTo>
                    <a:pt x="1214" y="5463"/>
                    <a:pt x="1382" y="5547"/>
                    <a:pt x="1549" y="5547"/>
                  </a:cubicBezTo>
                  <a:cubicBezTo>
                    <a:pt x="1717" y="5547"/>
                    <a:pt x="1884" y="5463"/>
                    <a:pt x="2010" y="5296"/>
                  </a:cubicBezTo>
                  <a:lnTo>
                    <a:pt x="2512" y="4793"/>
                  </a:lnTo>
                  <a:cubicBezTo>
                    <a:pt x="2587" y="4718"/>
                    <a:pt x="2696" y="4677"/>
                    <a:pt x="2801" y="4677"/>
                  </a:cubicBezTo>
                  <a:cubicBezTo>
                    <a:pt x="2930" y="4677"/>
                    <a:pt x="3052" y="4739"/>
                    <a:pt x="3098" y="4877"/>
                  </a:cubicBezTo>
                  <a:cubicBezTo>
                    <a:pt x="3433" y="4626"/>
                    <a:pt x="3684" y="4207"/>
                    <a:pt x="3600" y="3789"/>
                  </a:cubicBezTo>
                  <a:lnTo>
                    <a:pt x="3600" y="3537"/>
                  </a:lnTo>
                  <a:cubicBezTo>
                    <a:pt x="3600" y="3119"/>
                    <a:pt x="3600" y="2700"/>
                    <a:pt x="3600" y="2282"/>
                  </a:cubicBezTo>
                  <a:cubicBezTo>
                    <a:pt x="3600" y="1779"/>
                    <a:pt x="3517" y="1361"/>
                    <a:pt x="3433" y="942"/>
                  </a:cubicBezTo>
                  <a:cubicBezTo>
                    <a:pt x="3266" y="775"/>
                    <a:pt x="3182" y="524"/>
                    <a:pt x="3014" y="356"/>
                  </a:cubicBezTo>
                  <a:cubicBezTo>
                    <a:pt x="2847" y="272"/>
                    <a:pt x="2680" y="105"/>
                    <a:pt x="2428" y="21"/>
                  </a:cubicBezTo>
                  <a:cubicBezTo>
                    <a:pt x="2292" y="8"/>
                    <a:pt x="2159" y="1"/>
                    <a:pt x="2027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4328000" y="3153650"/>
              <a:ext cx="157000" cy="153800"/>
            </a:xfrm>
            <a:custGeom>
              <a:avLst/>
              <a:gdLst/>
              <a:ahLst/>
              <a:cxnLst/>
              <a:rect l="l" t="t" r="r" b="b"/>
              <a:pathLst>
                <a:path w="6280" h="6152" extrusionOk="0">
                  <a:moveTo>
                    <a:pt x="1" y="0"/>
                  </a:moveTo>
                  <a:lnTo>
                    <a:pt x="1" y="921"/>
                  </a:lnTo>
                  <a:cubicBezTo>
                    <a:pt x="1340" y="1926"/>
                    <a:pt x="2345" y="3265"/>
                    <a:pt x="2931" y="4772"/>
                  </a:cubicBezTo>
                  <a:cubicBezTo>
                    <a:pt x="3277" y="5581"/>
                    <a:pt x="3704" y="6151"/>
                    <a:pt x="4348" y="6151"/>
                  </a:cubicBezTo>
                  <a:cubicBezTo>
                    <a:pt x="4637" y="6151"/>
                    <a:pt x="4970" y="6036"/>
                    <a:pt x="5359" y="5777"/>
                  </a:cubicBezTo>
                  <a:cubicBezTo>
                    <a:pt x="5382" y="5765"/>
                    <a:pt x="5407" y="5760"/>
                    <a:pt x="5433" y="5760"/>
                  </a:cubicBezTo>
                  <a:cubicBezTo>
                    <a:pt x="5596" y="5760"/>
                    <a:pt x="5812" y="5956"/>
                    <a:pt x="6028" y="6028"/>
                  </a:cubicBezTo>
                  <a:cubicBezTo>
                    <a:pt x="6112" y="6028"/>
                    <a:pt x="6196" y="5944"/>
                    <a:pt x="6196" y="5777"/>
                  </a:cubicBezTo>
                  <a:cubicBezTo>
                    <a:pt x="6280" y="5693"/>
                    <a:pt x="6196" y="5610"/>
                    <a:pt x="6112" y="54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3570350" y="2466350"/>
              <a:ext cx="159075" cy="159875"/>
            </a:xfrm>
            <a:custGeom>
              <a:avLst/>
              <a:gdLst/>
              <a:ahLst/>
              <a:cxnLst/>
              <a:rect l="l" t="t" r="r" b="b"/>
              <a:pathLst>
                <a:path w="6363" h="6395" extrusionOk="0">
                  <a:moveTo>
                    <a:pt x="755" y="1"/>
                  </a:moveTo>
                  <a:cubicBezTo>
                    <a:pt x="508" y="1"/>
                    <a:pt x="272" y="95"/>
                    <a:pt x="84" y="283"/>
                  </a:cubicBezTo>
                  <a:cubicBezTo>
                    <a:pt x="0" y="451"/>
                    <a:pt x="0" y="702"/>
                    <a:pt x="0" y="870"/>
                  </a:cubicBezTo>
                  <a:cubicBezTo>
                    <a:pt x="168" y="2209"/>
                    <a:pt x="1675" y="2376"/>
                    <a:pt x="2261" y="3297"/>
                  </a:cubicBezTo>
                  <a:lnTo>
                    <a:pt x="5693" y="6395"/>
                  </a:lnTo>
                  <a:cubicBezTo>
                    <a:pt x="6363" y="5558"/>
                    <a:pt x="5526" y="5055"/>
                    <a:pt x="5191" y="4386"/>
                  </a:cubicBezTo>
                  <a:cubicBezTo>
                    <a:pt x="4772" y="3130"/>
                    <a:pt x="3265" y="2711"/>
                    <a:pt x="3181" y="1288"/>
                  </a:cubicBezTo>
                  <a:lnTo>
                    <a:pt x="3014" y="1037"/>
                  </a:lnTo>
                  <a:lnTo>
                    <a:pt x="2763" y="786"/>
                  </a:lnTo>
                  <a:cubicBezTo>
                    <a:pt x="2261" y="451"/>
                    <a:pt x="1675" y="200"/>
                    <a:pt x="1005" y="32"/>
                  </a:cubicBezTo>
                  <a:cubicBezTo>
                    <a:pt x="921" y="11"/>
                    <a:pt x="837" y="1"/>
                    <a:pt x="755" y="1"/>
                  </a:cubicBezTo>
                  <a:close/>
                </a:path>
              </a:pathLst>
            </a:custGeom>
            <a:solidFill>
              <a:srgbClr val="73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5573325" y="3701725"/>
              <a:ext cx="236550" cy="141050"/>
            </a:xfrm>
            <a:custGeom>
              <a:avLst/>
              <a:gdLst/>
              <a:ahLst/>
              <a:cxnLst/>
              <a:rect l="l" t="t" r="r" b="b"/>
              <a:pathLst>
                <a:path w="9462" h="5642" extrusionOk="0">
                  <a:moveTo>
                    <a:pt x="1509" y="1"/>
                  </a:moveTo>
                  <a:cubicBezTo>
                    <a:pt x="1216" y="1"/>
                    <a:pt x="899" y="610"/>
                    <a:pt x="580" y="610"/>
                  </a:cubicBezTo>
                  <a:cubicBezTo>
                    <a:pt x="554" y="610"/>
                    <a:pt x="529" y="606"/>
                    <a:pt x="503" y="598"/>
                  </a:cubicBezTo>
                  <a:cubicBezTo>
                    <a:pt x="419" y="514"/>
                    <a:pt x="315" y="472"/>
                    <a:pt x="220" y="472"/>
                  </a:cubicBezTo>
                  <a:cubicBezTo>
                    <a:pt x="126" y="472"/>
                    <a:pt x="43" y="514"/>
                    <a:pt x="1" y="598"/>
                  </a:cubicBezTo>
                  <a:cubicBezTo>
                    <a:pt x="2345" y="2356"/>
                    <a:pt x="5024" y="3612"/>
                    <a:pt x="7619" y="5119"/>
                  </a:cubicBezTo>
                  <a:cubicBezTo>
                    <a:pt x="8038" y="5468"/>
                    <a:pt x="8573" y="5642"/>
                    <a:pt x="9127" y="5642"/>
                  </a:cubicBezTo>
                  <a:cubicBezTo>
                    <a:pt x="9238" y="5642"/>
                    <a:pt x="9349" y="5635"/>
                    <a:pt x="9461" y="5621"/>
                  </a:cubicBezTo>
                  <a:cubicBezTo>
                    <a:pt x="9210" y="5286"/>
                    <a:pt x="8959" y="4533"/>
                    <a:pt x="8624" y="4449"/>
                  </a:cubicBezTo>
                  <a:cubicBezTo>
                    <a:pt x="6196" y="4030"/>
                    <a:pt x="4522" y="2272"/>
                    <a:pt x="2429" y="1100"/>
                  </a:cubicBezTo>
                  <a:cubicBezTo>
                    <a:pt x="2261" y="1016"/>
                    <a:pt x="2094" y="849"/>
                    <a:pt x="1926" y="598"/>
                  </a:cubicBezTo>
                  <a:cubicBezTo>
                    <a:pt x="1795" y="151"/>
                    <a:pt x="1655" y="1"/>
                    <a:pt x="1509" y="1"/>
                  </a:cubicBezTo>
                  <a:close/>
                </a:path>
              </a:pathLst>
            </a:custGeom>
            <a:solidFill>
              <a:srgbClr val="8D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996850" y="1803675"/>
              <a:ext cx="142350" cy="131875"/>
            </a:xfrm>
            <a:custGeom>
              <a:avLst/>
              <a:gdLst/>
              <a:ahLst/>
              <a:cxnLst/>
              <a:rect l="l" t="t" r="r" b="b"/>
              <a:pathLst>
                <a:path w="5694" h="5275" extrusionOk="0">
                  <a:moveTo>
                    <a:pt x="461" y="0"/>
                  </a:moveTo>
                  <a:cubicBezTo>
                    <a:pt x="294" y="0"/>
                    <a:pt x="127" y="84"/>
                    <a:pt x="1" y="251"/>
                  </a:cubicBezTo>
                  <a:cubicBezTo>
                    <a:pt x="754" y="2428"/>
                    <a:pt x="2847" y="3516"/>
                    <a:pt x="4020" y="5275"/>
                  </a:cubicBezTo>
                  <a:cubicBezTo>
                    <a:pt x="4311" y="5129"/>
                    <a:pt x="4660" y="5039"/>
                    <a:pt x="4999" y="5039"/>
                  </a:cubicBezTo>
                  <a:cubicBezTo>
                    <a:pt x="5244" y="5039"/>
                    <a:pt x="5483" y="5086"/>
                    <a:pt x="5694" y="5191"/>
                  </a:cubicBezTo>
                  <a:cubicBezTo>
                    <a:pt x="4271" y="3349"/>
                    <a:pt x="2680" y="1675"/>
                    <a:pt x="922" y="251"/>
                  </a:cubicBezTo>
                  <a:cubicBezTo>
                    <a:pt x="796" y="84"/>
                    <a:pt x="629" y="0"/>
                    <a:pt x="461" y="0"/>
                  </a:cubicBezTo>
                  <a:close/>
                </a:path>
              </a:pathLst>
            </a:custGeom>
            <a:solidFill>
              <a:srgbClr val="84A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4252650" y="3568225"/>
              <a:ext cx="104675" cy="135900"/>
            </a:xfrm>
            <a:custGeom>
              <a:avLst/>
              <a:gdLst/>
              <a:ahLst/>
              <a:cxnLst/>
              <a:rect l="l" t="t" r="r" b="b"/>
              <a:pathLst>
                <a:path w="4187" h="5436" extrusionOk="0">
                  <a:moveTo>
                    <a:pt x="1935" y="1"/>
                  </a:moveTo>
                  <a:cubicBezTo>
                    <a:pt x="1817" y="1"/>
                    <a:pt x="1698" y="24"/>
                    <a:pt x="1591" y="78"/>
                  </a:cubicBezTo>
                  <a:cubicBezTo>
                    <a:pt x="1089" y="245"/>
                    <a:pt x="1089" y="664"/>
                    <a:pt x="1424" y="998"/>
                  </a:cubicBezTo>
                  <a:cubicBezTo>
                    <a:pt x="1860" y="1683"/>
                    <a:pt x="1740" y="1905"/>
                    <a:pt x="1340" y="1905"/>
                  </a:cubicBezTo>
                  <a:cubicBezTo>
                    <a:pt x="1202" y="1905"/>
                    <a:pt x="1031" y="1879"/>
                    <a:pt x="838" y="1836"/>
                  </a:cubicBezTo>
                  <a:cubicBezTo>
                    <a:pt x="667" y="1801"/>
                    <a:pt x="524" y="1767"/>
                    <a:pt x="403" y="1767"/>
                  </a:cubicBezTo>
                  <a:cubicBezTo>
                    <a:pt x="228" y="1767"/>
                    <a:pt x="100" y="1839"/>
                    <a:pt x="1" y="2087"/>
                  </a:cubicBezTo>
                  <a:cubicBezTo>
                    <a:pt x="252" y="3426"/>
                    <a:pt x="1256" y="4431"/>
                    <a:pt x="2094" y="5436"/>
                  </a:cubicBezTo>
                  <a:lnTo>
                    <a:pt x="2512" y="5436"/>
                  </a:lnTo>
                  <a:cubicBezTo>
                    <a:pt x="2345" y="4933"/>
                    <a:pt x="2177" y="4347"/>
                    <a:pt x="2010" y="3845"/>
                  </a:cubicBezTo>
                  <a:cubicBezTo>
                    <a:pt x="1843" y="3510"/>
                    <a:pt x="1759" y="3091"/>
                    <a:pt x="2094" y="3008"/>
                  </a:cubicBezTo>
                  <a:cubicBezTo>
                    <a:pt x="4187" y="2673"/>
                    <a:pt x="2429" y="1417"/>
                    <a:pt x="2680" y="580"/>
                  </a:cubicBezTo>
                  <a:cubicBezTo>
                    <a:pt x="2811" y="316"/>
                    <a:pt x="2373" y="1"/>
                    <a:pt x="1935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5707275" y="3450850"/>
              <a:ext cx="150725" cy="87550"/>
            </a:xfrm>
            <a:custGeom>
              <a:avLst/>
              <a:gdLst/>
              <a:ahLst/>
              <a:cxnLst/>
              <a:rect l="l" t="t" r="r" b="b"/>
              <a:pathLst>
                <a:path w="6029" h="3502" extrusionOk="0">
                  <a:moveTo>
                    <a:pt x="2596" y="0"/>
                  </a:moveTo>
                  <a:lnTo>
                    <a:pt x="2596" y="670"/>
                  </a:lnTo>
                  <a:cubicBezTo>
                    <a:pt x="2439" y="1011"/>
                    <a:pt x="2216" y="1106"/>
                    <a:pt x="1956" y="1106"/>
                  </a:cubicBezTo>
                  <a:cubicBezTo>
                    <a:pt x="1631" y="1106"/>
                    <a:pt x="1247" y="958"/>
                    <a:pt x="861" y="958"/>
                  </a:cubicBezTo>
                  <a:cubicBezTo>
                    <a:pt x="568" y="958"/>
                    <a:pt x="273" y="1043"/>
                    <a:pt x="1" y="1340"/>
                  </a:cubicBezTo>
                  <a:cubicBezTo>
                    <a:pt x="999" y="1652"/>
                    <a:pt x="1625" y="2847"/>
                    <a:pt x="2607" y="2847"/>
                  </a:cubicBezTo>
                  <a:cubicBezTo>
                    <a:pt x="2943" y="2847"/>
                    <a:pt x="3320" y="2707"/>
                    <a:pt x="3768" y="2345"/>
                  </a:cubicBezTo>
                  <a:cubicBezTo>
                    <a:pt x="3785" y="2328"/>
                    <a:pt x="3812" y="2321"/>
                    <a:pt x="3844" y="2321"/>
                  </a:cubicBezTo>
                  <a:cubicBezTo>
                    <a:pt x="3972" y="2321"/>
                    <a:pt x="4187" y="2428"/>
                    <a:pt x="4187" y="2428"/>
                  </a:cubicBezTo>
                  <a:cubicBezTo>
                    <a:pt x="4153" y="3268"/>
                    <a:pt x="4349" y="3501"/>
                    <a:pt x="4633" y="3501"/>
                  </a:cubicBezTo>
                  <a:cubicBezTo>
                    <a:pt x="4988" y="3501"/>
                    <a:pt x="5482" y="3136"/>
                    <a:pt x="5839" y="3136"/>
                  </a:cubicBezTo>
                  <a:cubicBezTo>
                    <a:pt x="5908" y="3136"/>
                    <a:pt x="5972" y="3149"/>
                    <a:pt x="6029" y="3182"/>
                  </a:cubicBezTo>
                  <a:cubicBezTo>
                    <a:pt x="5024" y="1926"/>
                    <a:pt x="3852" y="921"/>
                    <a:pt x="2596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3901025" y="3043475"/>
              <a:ext cx="113050" cy="122750"/>
            </a:xfrm>
            <a:custGeom>
              <a:avLst/>
              <a:gdLst/>
              <a:ahLst/>
              <a:cxnLst/>
              <a:rect l="l" t="t" r="r" b="b"/>
              <a:pathLst>
                <a:path w="4522" h="4910" extrusionOk="0">
                  <a:moveTo>
                    <a:pt x="836" y="1"/>
                  </a:moveTo>
                  <a:cubicBezTo>
                    <a:pt x="530" y="1"/>
                    <a:pt x="220" y="126"/>
                    <a:pt x="1" y="389"/>
                  </a:cubicBezTo>
                  <a:lnTo>
                    <a:pt x="3015" y="4910"/>
                  </a:lnTo>
                  <a:lnTo>
                    <a:pt x="4522" y="3821"/>
                  </a:lnTo>
                  <a:cubicBezTo>
                    <a:pt x="3517" y="2733"/>
                    <a:pt x="2931" y="1226"/>
                    <a:pt x="1591" y="305"/>
                  </a:cubicBezTo>
                  <a:cubicBezTo>
                    <a:pt x="1392" y="105"/>
                    <a:pt x="1116" y="1"/>
                    <a:pt x="836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4612650" y="3452950"/>
              <a:ext cx="127700" cy="115125"/>
            </a:xfrm>
            <a:custGeom>
              <a:avLst/>
              <a:gdLst/>
              <a:ahLst/>
              <a:cxnLst/>
              <a:rect l="l" t="t" r="r" b="b"/>
              <a:pathLst>
                <a:path w="5108" h="4605" extrusionOk="0">
                  <a:moveTo>
                    <a:pt x="1173" y="0"/>
                  </a:moveTo>
                  <a:cubicBezTo>
                    <a:pt x="838" y="0"/>
                    <a:pt x="419" y="168"/>
                    <a:pt x="168" y="503"/>
                  </a:cubicBezTo>
                  <a:lnTo>
                    <a:pt x="168" y="1005"/>
                  </a:lnTo>
                  <a:cubicBezTo>
                    <a:pt x="2010" y="1256"/>
                    <a:pt x="0" y="2261"/>
                    <a:pt x="670" y="2930"/>
                  </a:cubicBezTo>
                  <a:cubicBezTo>
                    <a:pt x="759" y="3019"/>
                    <a:pt x="858" y="3051"/>
                    <a:pt x="966" y="3051"/>
                  </a:cubicBezTo>
                  <a:cubicBezTo>
                    <a:pt x="1260" y="3051"/>
                    <a:pt x="1615" y="2810"/>
                    <a:pt x="1965" y="2810"/>
                  </a:cubicBezTo>
                  <a:cubicBezTo>
                    <a:pt x="2093" y="2810"/>
                    <a:pt x="2221" y="2842"/>
                    <a:pt x="2345" y="2930"/>
                  </a:cubicBezTo>
                  <a:cubicBezTo>
                    <a:pt x="2596" y="3098"/>
                    <a:pt x="3098" y="3098"/>
                    <a:pt x="2679" y="3600"/>
                  </a:cubicBezTo>
                  <a:cubicBezTo>
                    <a:pt x="2512" y="4437"/>
                    <a:pt x="3182" y="4437"/>
                    <a:pt x="3684" y="4605"/>
                  </a:cubicBezTo>
                  <a:lnTo>
                    <a:pt x="5107" y="4605"/>
                  </a:lnTo>
                  <a:cubicBezTo>
                    <a:pt x="3852" y="3014"/>
                    <a:pt x="2931" y="1172"/>
                    <a:pt x="1173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3840325" y="2925500"/>
              <a:ext cx="100500" cy="125625"/>
            </a:xfrm>
            <a:custGeom>
              <a:avLst/>
              <a:gdLst/>
              <a:ahLst/>
              <a:cxnLst/>
              <a:rect l="l" t="t" r="r" b="b"/>
              <a:pathLst>
                <a:path w="4020" h="5025" extrusionOk="0">
                  <a:moveTo>
                    <a:pt x="1" y="1"/>
                  </a:moveTo>
                  <a:lnTo>
                    <a:pt x="1" y="1"/>
                  </a:lnTo>
                  <a:cubicBezTo>
                    <a:pt x="252" y="1926"/>
                    <a:pt x="1089" y="3685"/>
                    <a:pt x="2429" y="5024"/>
                  </a:cubicBezTo>
                  <a:lnTo>
                    <a:pt x="4019" y="5024"/>
                  </a:lnTo>
                  <a:cubicBezTo>
                    <a:pt x="3015" y="3099"/>
                    <a:pt x="1675" y="1424"/>
                    <a:pt x="1" y="1"/>
                  </a:cubicBezTo>
                  <a:close/>
                </a:path>
              </a:pathLst>
            </a:custGeom>
            <a:solidFill>
              <a:srgbClr val="70A2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5673800" y="2408550"/>
              <a:ext cx="123500" cy="129875"/>
            </a:xfrm>
            <a:custGeom>
              <a:avLst/>
              <a:gdLst/>
              <a:ahLst/>
              <a:cxnLst/>
              <a:rect l="l" t="t" r="r" b="b"/>
              <a:pathLst>
                <a:path w="4940" h="5195" extrusionOk="0">
                  <a:moveTo>
                    <a:pt x="0" y="0"/>
                  </a:moveTo>
                  <a:cubicBezTo>
                    <a:pt x="168" y="1340"/>
                    <a:pt x="2596" y="1758"/>
                    <a:pt x="1507" y="3600"/>
                  </a:cubicBezTo>
                  <a:cubicBezTo>
                    <a:pt x="1507" y="3684"/>
                    <a:pt x="1758" y="3851"/>
                    <a:pt x="1926" y="3851"/>
                  </a:cubicBezTo>
                  <a:cubicBezTo>
                    <a:pt x="1992" y="3840"/>
                    <a:pt x="2052" y="3835"/>
                    <a:pt x="2106" y="3835"/>
                  </a:cubicBezTo>
                  <a:cubicBezTo>
                    <a:pt x="2868" y="3835"/>
                    <a:pt x="2461" y="4878"/>
                    <a:pt x="2930" y="5191"/>
                  </a:cubicBezTo>
                  <a:cubicBezTo>
                    <a:pt x="2966" y="5193"/>
                    <a:pt x="3001" y="5194"/>
                    <a:pt x="3034" y="5194"/>
                  </a:cubicBezTo>
                  <a:cubicBezTo>
                    <a:pt x="4173" y="5194"/>
                    <a:pt x="3959" y="3839"/>
                    <a:pt x="4772" y="3433"/>
                  </a:cubicBezTo>
                  <a:lnTo>
                    <a:pt x="4940" y="3182"/>
                  </a:lnTo>
                  <a:cubicBezTo>
                    <a:pt x="3349" y="1926"/>
                    <a:pt x="1758" y="921"/>
                    <a:pt x="0" y="0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4757075" y="1971100"/>
              <a:ext cx="188375" cy="93825"/>
            </a:xfrm>
            <a:custGeom>
              <a:avLst/>
              <a:gdLst/>
              <a:ahLst/>
              <a:cxnLst/>
              <a:rect l="l" t="t" r="r" b="b"/>
              <a:pathLst>
                <a:path w="7535" h="3753" extrusionOk="0">
                  <a:moveTo>
                    <a:pt x="0" y="1"/>
                  </a:moveTo>
                  <a:cubicBezTo>
                    <a:pt x="502" y="754"/>
                    <a:pt x="1340" y="1340"/>
                    <a:pt x="2344" y="1591"/>
                  </a:cubicBezTo>
                  <a:cubicBezTo>
                    <a:pt x="3516" y="1926"/>
                    <a:pt x="2763" y="3517"/>
                    <a:pt x="3935" y="3601"/>
                  </a:cubicBezTo>
                  <a:cubicBezTo>
                    <a:pt x="4223" y="3649"/>
                    <a:pt x="4512" y="3752"/>
                    <a:pt x="4800" y="3752"/>
                  </a:cubicBezTo>
                  <a:cubicBezTo>
                    <a:pt x="5014" y="3752"/>
                    <a:pt x="5228" y="3695"/>
                    <a:pt x="5442" y="3517"/>
                  </a:cubicBezTo>
                  <a:lnTo>
                    <a:pt x="7535" y="3517"/>
                  </a:lnTo>
                  <a:cubicBezTo>
                    <a:pt x="5191" y="2010"/>
                    <a:pt x="2679" y="754"/>
                    <a:pt x="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5414275" y="4796650"/>
              <a:ext cx="50250" cy="188375"/>
            </a:xfrm>
            <a:custGeom>
              <a:avLst/>
              <a:gdLst/>
              <a:ahLst/>
              <a:cxnLst/>
              <a:rect l="l" t="t" r="r" b="b"/>
              <a:pathLst>
                <a:path w="2010" h="7535" extrusionOk="0">
                  <a:moveTo>
                    <a:pt x="754" y="0"/>
                  </a:moveTo>
                  <a:cubicBezTo>
                    <a:pt x="0" y="502"/>
                    <a:pt x="670" y="1005"/>
                    <a:pt x="754" y="1507"/>
                  </a:cubicBezTo>
                  <a:lnTo>
                    <a:pt x="251" y="5023"/>
                  </a:lnTo>
                  <a:cubicBezTo>
                    <a:pt x="921" y="5777"/>
                    <a:pt x="419" y="6949"/>
                    <a:pt x="1172" y="7535"/>
                  </a:cubicBezTo>
                  <a:cubicBezTo>
                    <a:pt x="2009" y="5107"/>
                    <a:pt x="1842" y="2344"/>
                    <a:pt x="754" y="0"/>
                  </a:cubicBezTo>
                  <a:close/>
                </a:path>
              </a:pathLst>
            </a:custGeom>
            <a:solidFill>
              <a:srgbClr val="83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3951275" y="1717850"/>
              <a:ext cx="152800" cy="57700"/>
            </a:xfrm>
            <a:custGeom>
              <a:avLst/>
              <a:gdLst/>
              <a:ahLst/>
              <a:cxnLst/>
              <a:rect l="l" t="t" r="r" b="b"/>
              <a:pathLst>
                <a:path w="6112" h="2308" extrusionOk="0">
                  <a:moveTo>
                    <a:pt x="0" y="1"/>
                  </a:moveTo>
                  <a:lnTo>
                    <a:pt x="0" y="670"/>
                  </a:lnTo>
                  <a:cubicBezTo>
                    <a:pt x="74" y="1187"/>
                    <a:pt x="148" y="1704"/>
                    <a:pt x="738" y="1704"/>
                  </a:cubicBezTo>
                  <a:cubicBezTo>
                    <a:pt x="818" y="1704"/>
                    <a:pt x="906" y="1695"/>
                    <a:pt x="1005" y="1675"/>
                  </a:cubicBezTo>
                  <a:cubicBezTo>
                    <a:pt x="1507" y="1675"/>
                    <a:pt x="2093" y="1591"/>
                    <a:pt x="2679" y="1424"/>
                  </a:cubicBezTo>
                  <a:cubicBezTo>
                    <a:pt x="2697" y="1417"/>
                    <a:pt x="2713" y="1414"/>
                    <a:pt x="2728" y="1414"/>
                  </a:cubicBezTo>
                  <a:cubicBezTo>
                    <a:pt x="2969" y="1414"/>
                    <a:pt x="2906" y="2255"/>
                    <a:pt x="3125" y="2255"/>
                  </a:cubicBezTo>
                  <a:cubicBezTo>
                    <a:pt x="3218" y="2255"/>
                    <a:pt x="3362" y="2104"/>
                    <a:pt x="3600" y="1675"/>
                  </a:cubicBezTo>
                  <a:cubicBezTo>
                    <a:pt x="3697" y="1520"/>
                    <a:pt x="3794" y="1459"/>
                    <a:pt x="3891" y="1459"/>
                  </a:cubicBezTo>
                  <a:cubicBezTo>
                    <a:pt x="4217" y="1459"/>
                    <a:pt x="4553" y="2132"/>
                    <a:pt x="4940" y="2261"/>
                  </a:cubicBezTo>
                  <a:cubicBezTo>
                    <a:pt x="5026" y="2294"/>
                    <a:pt x="5102" y="2308"/>
                    <a:pt x="5169" y="2308"/>
                  </a:cubicBezTo>
                  <a:cubicBezTo>
                    <a:pt x="5618" y="2308"/>
                    <a:pt x="5674" y="1664"/>
                    <a:pt x="6112" y="1591"/>
                  </a:cubicBezTo>
                  <a:cubicBezTo>
                    <a:pt x="4270" y="587"/>
                    <a:pt x="2177" y="1"/>
                    <a:pt x="0" y="1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5646575" y="2836525"/>
              <a:ext cx="180025" cy="65975"/>
            </a:xfrm>
            <a:custGeom>
              <a:avLst/>
              <a:gdLst/>
              <a:ahLst/>
              <a:cxnLst/>
              <a:rect l="l" t="t" r="r" b="b"/>
              <a:pathLst>
                <a:path w="7201" h="2639" extrusionOk="0">
                  <a:moveTo>
                    <a:pt x="1236" y="1"/>
                  </a:moveTo>
                  <a:cubicBezTo>
                    <a:pt x="1022" y="1"/>
                    <a:pt x="806" y="14"/>
                    <a:pt x="587" y="44"/>
                  </a:cubicBezTo>
                  <a:lnTo>
                    <a:pt x="1" y="127"/>
                  </a:lnTo>
                  <a:cubicBezTo>
                    <a:pt x="2178" y="1383"/>
                    <a:pt x="4689" y="1802"/>
                    <a:pt x="7033" y="2639"/>
                  </a:cubicBezTo>
                  <a:cubicBezTo>
                    <a:pt x="7033" y="2639"/>
                    <a:pt x="7117" y="2555"/>
                    <a:pt x="7117" y="2472"/>
                  </a:cubicBezTo>
                  <a:cubicBezTo>
                    <a:pt x="7201" y="2304"/>
                    <a:pt x="7117" y="2220"/>
                    <a:pt x="7033" y="2137"/>
                  </a:cubicBezTo>
                  <a:cubicBezTo>
                    <a:pt x="6950" y="1885"/>
                    <a:pt x="6782" y="1718"/>
                    <a:pt x="6531" y="1551"/>
                  </a:cubicBezTo>
                  <a:cubicBezTo>
                    <a:pt x="6364" y="1383"/>
                    <a:pt x="6112" y="881"/>
                    <a:pt x="5861" y="881"/>
                  </a:cubicBezTo>
                  <a:cubicBezTo>
                    <a:pt x="4312" y="733"/>
                    <a:pt x="2828" y="1"/>
                    <a:pt x="1236" y="1"/>
                  </a:cubicBezTo>
                  <a:close/>
                </a:path>
              </a:pathLst>
            </a:custGeom>
            <a:solidFill>
              <a:srgbClr val="7F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5422625" y="3610450"/>
              <a:ext cx="163300" cy="106225"/>
            </a:xfrm>
            <a:custGeom>
              <a:avLst/>
              <a:gdLst/>
              <a:ahLst/>
              <a:cxnLst/>
              <a:rect l="l" t="t" r="r" b="b"/>
              <a:pathLst>
                <a:path w="6532" h="4249" extrusionOk="0">
                  <a:moveTo>
                    <a:pt x="1867" y="0"/>
                  </a:moveTo>
                  <a:cubicBezTo>
                    <a:pt x="1378" y="0"/>
                    <a:pt x="843" y="125"/>
                    <a:pt x="252" y="398"/>
                  </a:cubicBezTo>
                  <a:lnTo>
                    <a:pt x="1" y="649"/>
                  </a:lnTo>
                  <a:lnTo>
                    <a:pt x="6029" y="4249"/>
                  </a:lnTo>
                  <a:lnTo>
                    <a:pt x="6531" y="4249"/>
                  </a:lnTo>
                  <a:lnTo>
                    <a:pt x="4940" y="2240"/>
                  </a:lnTo>
                  <a:cubicBezTo>
                    <a:pt x="4147" y="898"/>
                    <a:pt x="3177" y="0"/>
                    <a:pt x="1867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892200" y="1508550"/>
              <a:ext cx="159100" cy="50275"/>
            </a:xfrm>
            <a:custGeom>
              <a:avLst/>
              <a:gdLst/>
              <a:ahLst/>
              <a:cxnLst/>
              <a:rect l="l" t="t" r="r" b="b"/>
              <a:pathLst>
                <a:path w="6364" h="2011" extrusionOk="0">
                  <a:moveTo>
                    <a:pt x="754" y="1"/>
                  </a:moveTo>
                  <a:cubicBezTo>
                    <a:pt x="252" y="168"/>
                    <a:pt x="1" y="419"/>
                    <a:pt x="252" y="922"/>
                  </a:cubicBezTo>
                  <a:lnTo>
                    <a:pt x="4271" y="2010"/>
                  </a:lnTo>
                  <a:cubicBezTo>
                    <a:pt x="4444" y="1923"/>
                    <a:pt x="4640" y="1904"/>
                    <a:pt x="4842" y="1904"/>
                  </a:cubicBezTo>
                  <a:cubicBezTo>
                    <a:pt x="5006" y="1904"/>
                    <a:pt x="5174" y="1917"/>
                    <a:pt x="5338" y="1917"/>
                  </a:cubicBezTo>
                  <a:cubicBezTo>
                    <a:pt x="5753" y="1917"/>
                    <a:pt x="6141" y="1835"/>
                    <a:pt x="6364" y="1257"/>
                  </a:cubicBezTo>
                  <a:lnTo>
                    <a:pt x="6196" y="922"/>
                  </a:lnTo>
                  <a:cubicBezTo>
                    <a:pt x="4438" y="336"/>
                    <a:pt x="2596" y="1"/>
                    <a:pt x="754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3049175" y="1528475"/>
              <a:ext cx="161200" cy="91025"/>
            </a:xfrm>
            <a:custGeom>
              <a:avLst/>
              <a:gdLst/>
              <a:ahLst/>
              <a:cxnLst/>
              <a:rect l="l" t="t" r="r" b="b"/>
              <a:pathLst>
                <a:path w="6448" h="3641" extrusionOk="0">
                  <a:moveTo>
                    <a:pt x="1363" y="1"/>
                  </a:moveTo>
                  <a:cubicBezTo>
                    <a:pt x="912" y="1"/>
                    <a:pt x="458" y="37"/>
                    <a:pt x="1" y="125"/>
                  </a:cubicBezTo>
                  <a:lnTo>
                    <a:pt x="1" y="292"/>
                  </a:lnTo>
                  <a:cubicBezTo>
                    <a:pt x="671" y="1548"/>
                    <a:pt x="2178" y="1297"/>
                    <a:pt x="3182" y="1799"/>
                  </a:cubicBezTo>
                  <a:lnTo>
                    <a:pt x="3433" y="1883"/>
                  </a:lnTo>
                  <a:lnTo>
                    <a:pt x="3433" y="2134"/>
                  </a:lnTo>
                  <a:cubicBezTo>
                    <a:pt x="3182" y="2301"/>
                    <a:pt x="3015" y="2553"/>
                    <a:pt x="2847" y="2804"/>
                  </a:cubicBezTo>
                  <a:cubicBezTo>
                    <a:pt x="3266" y="3306"/>
                    <a:pt x="3852" y="3557"/>
                    <a:pt x="4522" y="3641"/>
                  </a:cubicBezTo>
                  <a:cubicBezTo>
                    <a:pt x="4840" y="2686"/>
                    <a:pt x="4705" y="1201"/>
                    <a:pt x="6201" y="1201"/>
                  </a:cubicBezTo>
                  <a:cubicBezTo>
                    <a:pt x="6279" y="1201"/>
                    <a:pt x="6361" y="1205"/>
                    <a:pt x="6447" y="1213"/>
                  </a:cubicBezTo>
                  <a:lnTo>
                    <a:pt x="6447" y="711"/>
                  </a:lnTo>
                  <a:cubicBezTo>
                    <a:pt x="4728" y="512"/>
                    <a:pt x="3061" y="1"/>
                    <a:pt x="1363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4164750" y="3492700"/>
              <a:ext cx="106775" cy="102600"/>
            </a:xfrm>
            <a:custGeom>
              <a:avLst/>
              <a:gdLst/>
              <a:ahLst/>
              <a:cxnLst/>
              <a:rect l="l" t="t" r="r" b="b"/>
              <a:pathLst>
                <a:path w="4271" h="4104" extrusionOk="0">
                  <a:moveTo>
                    <a:pt x="0" y="1"/>
                  </a:moveTo>
                  <a:lnTo>
                    <a:pt x="0" y="1"/>
                  </a:lnTo>
                  <a:cubicBezTo>
                    <a:pt x="335" y="1592"/>
                    <a:pt x="1591" y="2764"/>
                    <a:pt x="2512" y="4103"/>
                  </a:cubicBezTo>
                  <a:cubicBezTo>
                    <a:pt x="2512" y="2847"/>
                    <a:pt x="3182" y="1675"/>
                    <a:pt x="4270" y="1089"/>
                  </a:cubicBezTo>
                  <a:lnTo>
                    <a:pt x="4270" y="1089"/>
                  </a:lnTo>
                  <a:cubicBezTo>
                    <a:pt x="4242" y="1096"/>
                    <a:pt x="4214" y="1100"/>
                    <a:pt x="4186" y="1100"/>
                  </a:cubicBezTo>
                  <a:cubicBezTo>
                    <a:pt x="3766" y="1100"/>
                    <a:pt x="3409" y="344"/>
                    <a:pt x="3027" y="344"/>
                  </a:cubicBezTo>
                  <a:cubicBezTo>
                    <a:pt x="2837" y="344"/>
                    <a:pt x="2641" y="530"/>
                    <a:pt x="2428" y="1089"/>
                  </a:cubicBezTo>
                  <a:cubicBezTo>
                    <a:pt x="2319" y="1307"/>
                    <a:pt x="2179" y="1399"/>
                    <a:pt x="2021" y="1399"/>
                  </a:cubicBezTo>
                  <a:cubicBezTo>
                    <a:pt x="1814" y="1399"/>
                    <a:pt x="1577" y="1243"/>
                    <a:pt x="1340" y="1006"/>
                  </a:cubicBezTo>
                  <a:cubicBezTo>
                    <a:pt x="921" y="587"/>
                    <a:pt x="587" y="85"/>
                    <a:pt x="0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4738225" y="3588975"/>
              <a:ext cx="83750" cy="131900"/>
            </a:xfrm>
            <a:custGeom>
              <a:avLst/>
              <a:gdLst/>
              <a:ahLst/>
              <a:cxnLst/>
              <a:rect l="l" t="t" r="r" b="b"/>
              <a:pathLst>
                <a:path w="3350" h="5276" extrusionOk="0">
                  <a:moveTo>
                    <a:pt x="754" y="1"/>
                  </a:moveTo>
                  <a:cubicBezTo>
                    <a:pt x="587" y="587"/>
                    <a:pt x="1173" y="1257"/>
                    <a:pt x="503" y="1843"/>
                  </a:cubicBezTo>
                  <a:cubicBezTo>
                    <a:pt x="1" y="2261"/>
                    <a:pt x="587" y="2680"/>
                    <a:pt x="670" y="3099"/>
                  </a:cubicBezTo>
                  <a:lnTo>
                    <a:pt x="670" y="3182"/>
                  </a:lnTo>
                  <a:cubicBezTo>
                    <a:pt x="1173" y="3768"/>
                    <a:pt x="1173" y="4606"/>
                    <a:pt x="1759" y="5275"/>
                  </a:cubicBezTo>
                  <a:cubicBezTo>
                    <a:pt x="2010" y="5275"/>
                    <a:pt x="2177" y="5275"/>
                    <a:pt x="2428" y="5192"/>
                  </a:cubicBezTo>
                  <a:cubicBezTo>
                    <a:pt x="3182" y="4689"/>
                    <a:pt x="2512" y="3685"/>
                    <a:pt x="3182" y="3182"/>
                  </a:cubicBezTo>
                  <a:lnTo>
                    <a:pt x="3349" y="3015"/>
                  </a:lnTo>
                  <a:cubicBezTo>
                    <a:pt x="2596" y="1927"/>
                    <a:pt x="1675" y="922"/>
                    <a:pt x="754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3683350" y="1646700"/>
              <a:ext cx="134000" cy="66150"/>
            </a:xfrm>
            <a:custGeom>
              <a:avLst/>
              <a:gdLst/>
              <a:ahLst/>
              <a:cxnLst/>
              <a:rect l="l" t="t" r="r" b="b"/>
              <a:pathLst>
                <a:path w="5360" h="2646" extrusionOk="0">
                  <a:moveTo>
                    <a:pt x="252" y="0"/>
                  </a:moveTo>
                  <a:cubicBezTo>
                    <a:pt x="168" y="0"/>
                    <a:pt x="85" y="84"/>
                    <a:pt x="85" y="168"/>
                  </a:cubicBezTo>
                  <a:cubicBezTo>
                    <a:pt x="1" y="251"/>
                    <a:pt x="85" y="335"/>
                    <a:pt x="252" y="419"/>
                  </a:cubicBezTo>
                  <a:cubicBezTo>
                    <a:pt x="503" y="921"/>
                    <a:pt x="671" y="1423"/>
                    <a:pt x="754" y="2010"/>
                  </a:cubicBezTo>
                  <a:cubicBezTo>
                    <a:pt x="1843" y="2344"/>
                    <a:pt x="3015" y="2093"/>
                    <a:pt x="4187" y="2596"/>
                  </a:cubicBezTo>
                  <a:cubicBezTo>
                    <a:pt x="4278" y="2630"/>
                    <a:pt x="4362" y="2645"/>
                    <a:pt x="4439" y="2645"/>
                  </a:cubicBezTo>
                  <a:cubicBezTo>
                    <a:pt x="4924" y="2645"/>
                    <a:pt x="5131" y="2025"/>
                    <a:pt x="5275" y="1591"/>
                  </a:cubicBezTo>
                  <a:lnTo>
                    <a:pt x="5359" y="1340"/>
                  </a:lnTo>
                  <a:cubicBezTo>
                    <a:pt x="3685" y="1005"/>
                    <a:pt x="2094" y="168"/>
                    <a:pt x="252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3700100" y="2575975"/>
              <a:ext cx="102575" cy="132700"/>
            </a:xfrm>
            <a:custGeom>
              <a:avLst/>
              <a:gdLst/>
              <a:ahLst/>
              <a:cxnLst/>
              <a:rect l="l" t="t" r="r" b="b"/>
              <a:pathLst>
                <a:path w="4103" h="5308" extrusionOk="0">
                  <a:moveTo>
                    <a:pt x="1" y="1"/>
                  </a:moveTo>
                  <a:lnTo>
                    <a:pt x="1" y="1"/>
                  </a:lnTo>
                  <a:cubicBezTo>
                    <a:pt x="168" y="670"/>
                    <a:pt x="336" y="1340"/>
                    <a:pt x="503" y="2010"/>
                  </a:cubicBezTo>
                  <a:cubicBezTo>
                    <a:pt x="1257" y="2931"/>
                    <a:pt x="2010" y="3852"/>
                    <a:pt x="2596" y="4856"/>
                  </a:cubicBezTo>
                  <a:cubicBezTo>
                    <a:pt x="2680" y="5108"/>
                    <a:pt x="2847" y="5191"/>
                    <a:pt x="3098" y="5275"/>
                  </a:cubicBezTo>
                  <a:cubicBezTo>
                    <a:pt x="3166" y="5297"/>
                    <a:pt x="3239" y="5308"/>
                    <a:pt x="3315" y="5308"/>
                  </a:cubicBezTo>
                  <a:cubicBezTo>
                    <a:pt x="3523" y="5308"/>
                    <a:pt x="3752" y="5230"/>
                    <a:pt x="3936" y="5108"/>
                  </a:cubicBezTo>
                  <a:lnTo>
                    <a:pt x="4103" y="4856"/>
                  </a:lnTo>
                  <a:cubicBezTo>
                    <a:pt x="2847" y="3182"/>
                    <a:pt x="1508" y="1508"/>
                    <a:pt x="1" y="1"/>
                  </a:cubicBez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4288225" y="2897675"/>
              <a:ext cx="96325" cy="67625"/>
            </a:xfrm>
            <a:custGeom>
              <a:avLst/>
              <a:gdLst/>
              <a:ahLst/>
              <a:cxnLst/>
              <a:rect l="l" t="t" r="r" b="b"/>
              <a:pathLst>
                <a:path w="3853" h="2705" extrusionOk="0">
                  <a:moveTo>
                    <a:pt x="2331" y="0"/>
                  </a:moveTo>
                  <a:cubicBezTo>
                    <a:pt x="1778" y="0"/>
                    <a:pt x="1362" y="699"/>
                    <a:pt x="823" y="699"/>
                  </a:cubicBezTo>
                  <a:cubicBezTo>
                    <a:pt x="800" y="699"/>
                    <a:pt x="777" y="698"/>
                    <a:pt x="754" y="695"/>
                  </a:cubicBezTo>
                  <a:cubicBezTo>
                    <a:pt x="671" y="667"/>
                    <a:pt x="587" y="658"/>
                    <a:pt x="503" y="658"/>
                  </a:cubicBezTo>
                  <a:cubicBezTo>
                    <a:pt x="336" y="658"/>
                    <a:pt x="168" y="695"/>
                    <a:pt x="1" y="695"/>
                  </a:cubicBezTo>
                  <a:cubicBezTo>
                    <a:pt x="1006" y="1784"/>
                    <a:pt x="2345" y="2119"/>
                    <a:pt x="3601" y="2705"/>
                  </a:cubicBezTo>
                  <a:cubicBezTo>
                    <a:pt x="3852" y="1867"/>
                    <a:pt x="3601" y="946"/>
                    <a:pt x="2931" y="277"/>
                  </a:cubicBezTo>
                  <a:cubicBezTo>
                    <a:pt x="2710" y="76"/>
                    <a:pt x="2513" y="0"/>
                    <a:pt x="2331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3660350" y="2699475"/>
              <a:ext cx="131875" cy="64900"/>
            </a:xfrm>
            <a:custGeom>
              <a:avLst/>
              <a:gdLst/>
              <a:ahLst/>
              <a:cxnLst/>
              <a:rect l="l" t="t" r="r" b="b"/>
              <a:pathLst>
                <a:path w="5275" h="2596" extrusionOk="0">
                  <a:moveTo>
                    <a:pt x="4186" y="0"/>
                  </a:moveTo>
                  <a:cubicBezTo>
                    <a:pt x="3693" y="370"/>
                    <a:pt x="3188" y="490"/>
                    <a:pt x="2676" y="490"/>
                  </a:cubicBezTo>
                  <a:cubicBezTo>
                    <a:pt x="1798" y="490"/>
                    <a:pt x="899" y="137"/>
                    <a:pt x="0" y="84"/>
                  </a:cubicBezTo>
                  <a:lnTo>
                    <a:pt x="0" y="84"/>
                  </a:lnTo>
                  <a:cubicBezTo>
                    <a:pt x="502" y="1089"/>
                    <a:pt x="1256" y="1926"/>
                    <a:pt x="2093" y="2595"/>
                  </a:cubicBezTo>
                  <a:cubicBezTo>
                    <a:pt x="2428" y="754"/>
                    <a:pt x="4019" y="1507"/>
                    <a:pt x="5107" y="1089"/>
                  </a:cubicBezTo>
                  <a:lnTo>
                    <a:pt x="5274" y="837"/>
                  </a:lnTo>
                  <a:cubicBezTo>
                    <a:pt x="5191" y="502"/>
                    <a:pt x="4940" y="168"/>
                    <a:pt x="4605" y="84"/>
                  </a:cubicBezTo>
                  <a:lnTo>
                    <a:pt x="4186" y="0"/>
                  </a:ln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5433100" y="1456225"/>
              <a:ext cx="90025" cy="75375"/>
            </a:xfrm>
            <a:custGeom>
              <a:avLst/>
              <a:gdLst/>
              <a:ahLst/>
              <a:cxnLst/>
              <a:rect l="l" t="t" r="r" b="b"/>
              <a:pathLst>
                <a:path w="3601" h="3015" extrusionOk="0">
                  <a:moveTo>
                    <a:pt x="1" y="1"/>
                  </a:moveTo>
                  <a:lnTo>
                    <a:pt x="1" y="1"/>
                  </a:lnTo>
                  <a:cubicBezTo>
                    <a:pt x="754" y="2764"/>
                    <a:pt x="754" y="2764"/>
                    <a:pt x="3349" y="3015"/>
                  </a:cubicBezTo>
                  <a:lnTo>
                    <a:pt x="3600" y="3015"/>
                  </a:lnTo>
                  <a:cubicBezTo>
                    <a:pt x="2847" y="1508"/>
                    <a:pt x="1340" y="838"/>
                    <a:pt x="1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3823600" y="3275050"/>
              <a:ext cx="67000" cy="117225"/>
            </a:xfrm>
            <a:custGeom>
              <a:avLst/>
              <a:gdLst/>
              <a:ahLst/>
              <a:cxnLst/>
              <a:rect l="l" t="t" r="r" b="b"/>
              <a:pathLst>
                <a:path w="2680" h="4689" extrusionOk="0">
                  <a:moveTo>
                    <a:pt x="1172" y="0"/>
                  </a:moveTo>
                  <a:cubicBezTo>
                    <a:pt x="837" y="502"/>
                    <a:pt x="1005" y="1172"/>
                    <a:pt x="837" y="1674"/>
                  </a:cubicBezTo>
                  <a:cubicBezTo>
                    <a:pt x="0" y="3265"/>
                    <a:pt x="754" y="4019"/>
                    <a:pt x="2093" y="4688"/>
                  </a:cubicBezTo>
                  <a:lnTo>
                    <a:pt x="2261" y="4605"/>
                  </a:lnTo>
                  <a:cubicBezTo>
                    <a:pt x="2679" y="4019"/>
                    <a:pt x="2679" y="3181"/>
                    <a:pt x="2261" y="2595"/>
                  </a:cubicBezTo>
                  <a:cubicBezTo>
                    <a:pt x="2009" y="1674"/>
                    <a:pt x="1675" y="837"/>
                    <a:pt x="1172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4213175" y="2525750"/>
              <a:ext cx="114850" cy="50925"/>
            </a:xfrm>
            <a:custGeom>
              <a:avLst/>
              <a:gdLst/>
              <a:ahLst/>
              <a:cxnLst/>
              <a:rect l="l" t="t" r="r" b="b"/>
              <a:pathLst>
                <a:path w="4594" h="2037" extrusionOk="0">
                  <a:moveTo>
                    <a:pt x="73" y="0"/>
                  </a:moveTo>
                  <a:lnTo>
                    <a:pt x="73" y="0"/>
                  </a:lnTo>
                  <a:cubicBezTo>
                    <a:pt x="153" y="565"/>
                    <a:pt x="1" y="1596"/>
                    <a:pt x="663" y="1596"/>
                  </a:cubicBezTo>
                  <a:cubicBezTo>
                    <a:pt x="688" y="1596"/>
                    <a:pt x="715" y="1594"/>
                    <a:pt x="742" y="1591"/>
                  </a:cubicBezTo>
                  <a:cubicBezTo>
                    <a:pt x="822" y="1586"/>
                    <a:pt x="901" y="1584"/>
                    <a:pt x="979" y="1584"/>
                  </a:cubicBezTo>
                  <a:cubicBezTo>
                    <a:pt x="2074" y="1584"/>
                    <a:pt x="3067" y="2037"/>
                    <a:pt x="4150" y="2037"/>
                  </a:cubicBezTo>
                  <a:cubicBezTo>
                    <a:pt x="4296" y="2037"/>
                    <a:pt x="4444" y="2028"/>
                    <a:pt x="4594" y="2010"/>
                  </a:cubicBezTo>
                  <a:cubicBezTo>
                    <a:pt x="3254" y="1005"/>
                    <a:pt x="1747" y="252"/>
                    <a:pt x="73" y="0"/>
                  </a:cubicBezTo>
                  <a:close/>
                </a:path>
              </a:pathLst>
            </a:custGeom>
            <a:solidFill>
              <a:srgbClr val="A2B9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4491250" y="3326700"/>
              <a:ext cx="71200" cy="64050"/>
            </a:xfrm>
            <a:custGeom>
              <a:avLst/>
              <a:gdLst/>
              <a:ahLst/>
              <a:cxnLst/>
              <a:rect l="l" t="t" r="r" b="b"/>
              <a:pathLst>
                <a:path w="2848" h="2562" extrusionOk="0">
                  <a:moveTo>
                    <a:pt x="744" y="1"/>
                  </a:moveTo>
                  <a:cubicBezTo>
                    <a:pt x="99" y="1"/>
                    <a:pt x="150" y="592"/>
                    <a:pt x="1" y="1115"/>
                  </a:cubicBezTo>
                  <a:cubicBezTo>
                    <a:pt x="282" y="2311"/>
                    <a:pt x="445" y="2561"/>
                    <a:pt x="1730" y="2561"/>
                  </a:cubicBezTo>
                  <a:cubicBezTo>
                    <a:pt x="1975" y="2561"/>
                    <a:pt x="2261" y="2552"/>
                    <a:pt x="2596" y="2539"/>
                  </a:cubicBezTo>
                  <a:cubicBezTo>
                    <a:pt x="2847" y="2204"/>
                    <a:pt x="2847" y="1785"/>
                    <a:pt x="2596" y="1367"/>
                  </a:cubicBezTo>
                  <a:cubicBezTo>
                    <a:pt x="2261" y="781"/>
                    <a:pt x="1675" y="278"/>
                    <a:pt x="1005" y="27"/>
                  </a:cubicBezTo>
                  <a:cubicBezTo>
                    <a:pt x="908" y="9"/>
                    <a:pt x="821" y="1"/>
                    <a:pt x="744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4606375" y="2712025"/>
              <a:ext cx="125600" cy="77475"/>
            </a:xfrm>
            <a:custGeom>
              <a:avLst/>
              <a:gdLst/>
              <a:ahLst/>
              <a:cxnLst/>
              <a:rect l="l" t="t" r="r" b="b"/>
              <a:pathLst>
                <a:path w="5024" h="3099" extrusionOk="0">
                  <a:moveTo>
                    <a:pt x="0" y="0"/>
                  </a:moveTo>
                  <a:cubicBezTo>
                    <a:pt x="586" y="1926"/>
                    <a:pt x="2596" y="2093"/>
                    <a:pt x="3935" y="3098"/>
                  </a:cubicBezTo>
                  <a:cubicBezTo>
                    <a:pt x="4153" y="2807"/>
                    <a:pt x="4498" y="2580"/>
                    <a:pt x="4859" y="2580"/>
                  </a:cubicBezTo>
                  <a:cubicBezTo>
                    <a:pt x="4913" y="2580"/>
                    <a:pt x="4968" y="2585"/>
                    <a:pt x="5023" y="2596"/>
                  </a:cubicBezTo>
                  <a:cubicBezTo>
                    <a:pt x="3349" y="1759"/>
                    <a:pt x="1842" y="503"/>
                    <a:pt x="0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5207050" y="3028075"/>
              <a:ext cx="127700" cy="85825"/>
            </a:xfrm>
            <a:custGeom>
              <a:avLst/>
              <a:gdLst/>
              <a:ahLst/>
              <a:cxnLst/>
              <a:rect l="l" t="t" r="r" b="b"/>
              <a:pathLst>
                <a:path w="5108" h="3433" extrusionOk="0">
                  <a:moveTo>
                    <a:pt x="1" y="0"/>
                  </a:moveTo>
                  <a:cubicBezTo>
                    <a:pt x="1005" y="2177"/>
                    <a:pt x="2847" y="3098"/>
                    <a:pt x="5108" y="3433"/>
                  </a:cubicBezTo>
                  <a:cubicBezTo>
                    <a:pt x="3684" y="1926"/>
                    <a:pt x="1675" y="1172"/>
                    <a:pt x="1" y="0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4139625" y="3045325"/>
              <a:ext cx="106775" cy="58125"/>
            </a:xfrm>
            <a:custGeom>
              <a:avLst/>
              <a:gdLst/>
              <a:ahLst/>
              <a:cxnLst/>
              <a:rect l="l" t="t" r="r" b="b"/>
              <a:pathLst>
                <a:path w="4271" h="2325" extrusionOk="0">
                  <a:moveTo>
                    <a:pt x="1340" y="1"/>
                  </a:moveTo>
                  <a:cubicBezTo>
                    <a:pt x="880" y="1"/>
                    <a:pt x="419" y="105"/>
                    <a:pt x="1" y="315"/>
                  </a:cubicBezTo>
                  <a:cubicBezTo>
                    <a:pt x="922" y="1905"/>
                    <a:pt x="2596" y="1822"/>
                    <a:pt x="4019" y="2324"/>
                  </a:cubicBezTo>
                  <a:cubicBezTo>
                    <a:pt x="4271" y="2073"/>
                    <a:pt x="4271" y="1654"/>
                    <a:pt x="4019" y="1403"/>
                  </a:cubicBezTo>
                  <a:lnTo>
                    <a:pt x="2680" y="315"/>
                  </a:lnTo>
                  <a:cubicBezTo>
                    <a:pt x="2261" y="105"/>
                    <a:pt x="1801" y="1"/>
                    <a:pt x="1340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3938700" y="2122575"/>
              <a:ext cx="113050" cy="39025"/>
            </a:xfrm>
            <a:custGeom>
              <a:avLst/>
              <a:gdLst/>
              <a:ahLst/>
              <a:cxnLst/>
              <a:rect l="l" t="t" r="r" b="b"/>
              <a:pathLst>
                <a:path w="4522" h="1561" extrusionOk="0">
                  <a:moveTo>
                    <a:pt x="3223" y="1"/>
                  </a:moveTo>
                  <a:cubicBezTo>
                    <a:pt x="3103" y="1"/>
                    <a:pt x="2978" y="18"/>
                    <a:pt x="2847" y="53"/>
                  </a:cubicBezTo>
                  <a:cubicBezTo>
                    <a:pt x="2603" y="114"/>
                    <a:pt x="2364" y="136"/>
                    <a:pt x="2129" y="136"/>
                  </a:cubicBezTo>
                  <a:cubicBezTo>
                    <a:pt x="1566" y="136"/>
                    <a:pt x="1024" y="13"/>
                    <a:pt x="488" y="13"/>
                  </a:cubicBezTo>
                  <a:cubicBezTo>
                    <a:pt x="325" y="13"/>
                    <a:pt x="163" y="24"/>
                    <a:pt x="1" y="53"/>
                  </a:cubicBezTo>
                  <a:cubicBezTo>
                    <a:pt x="1257" y="1058"/>
                    <a:pt x="2847" y="1560"/>
                    <a:pt x="4522" y="1560"/>
                  </a:cubicBezTo>
                  <a:cubicBezTo>
                    <a:pt x="4450" y="626"/>
                    <a:pt x="3946" y="1"/>
                    <a:pt x="3223" y="1"/>
                  </a:cubicBezTo>
                  <a:close/>
                </a:path>
              </a:pathLst>
            </a:custGeom>
            <a:solidFill>
              <a:srgbClr val="91B5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4041275" y="3779450"/>
              <a:ext cx="62800" cy="113050"/>
            </a:xfrm>
            <a:custGeom>
              <a:avLst/>
              <a:gdLst/>
              <a:ahLst/>
              <a:cxnLst/>
              <a:rect l="l" t="t" r="r" b="b"/>
              <a:pathLst>
                <a:path w="2512" h="4522" extrusionOk="0">
                  <a:moveTo>
                    <a:pt x="921" y="0"/>
                  </a:moveTo>
                  <a:lnTo>
                    <a:pt x="921" y="0"/>
                  </a:lnTo>
                  <a:cubicBezTo>
                    <a:pt x="0" y="2428"/>
                    <a:pt x="167" y="3014"/>
                    <a:pt x="2512" y="4521"/>
                  </a:cubicBezTo>
                  <a:cubicBezTo>
                    <a:pt x="2009" y="3014"/>
                    <a:pt x="1507" y="1507"/>
                    <a:pt x="921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3980575" y="3628750"/>
              <a:ext cx="73275" cy="125600"/>
            </a:xfrm>
            <a:custGeom>
              <a:avLst/>
              <a:gdLst/>
              <a:ahLst/>
              <a:cxnLst/>
              <a:rect l="l" t="t" r="r" b="b"/>
              <a:pathLst>
                <a:path w="2931" h="5024" extrusionOk="0">
                  <a:moveTo>
                    <a:pt x="921" y="1"/>
                  </a:moveTo>
                  <a:cubicBezTo>
                    <a:pt x="670" y="587"/>
                    <a:pt x="0" y="1256"/>
                    <a:pt x="670" y="1759"/>
                  </a:cubicBezTo>
                  <a:cubicBezTo>
                    <a:pt x="1758" y="2680"/>
                    <a:pt x="1842" y="4187"/>
                    <a:pt x="2930" y="5024"/>
                  </a:cubicBezTo>
                  <a:cubicBezTo>
                    <a:pt x="2595" y="3266"/>
                    <a:pt x="1926" y="1508"/>
                    <a:pt x="921" y="1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4934975" y="3829675"/>
              <a:ext cx="69075" cy="93725"/>
            </a:xfrm>
            <a:custGeom>
              <a:avLst/>
              <a:gdLst/>
              <a:ahLst/>
              <a:cxnLst/>
              <a:rect l="l" t="t" r="r" b="b"/>
              <a:pathLst>
                <a:path w="2763" h="3749" extrusionOk="0">
                  <a:moveTo>
                    <a:pt x="335" y="1"/>
                  </a:moveTo>
                  <a:cubicBezTo>
                    <a:pt x="0" y="838"/>
                    <a:pt x="1256" y="1675"/>
                    <a:pt x="335" y="2512"/>
                  </a:cubicBezTo>
                  <a:cubicBezTo>
                    <a:pt x="590" y="3275"/>
                    <a:pt x="1279" y="3749"/>
                    <a:pt x="2036" y="3749"/>
                  </a:cubicBezTo>
                  <a:cubicBezTo>
                    <a:pt x="2275" y="3749"/>
                    <a:pt x="2521" y="3701"/>
                    <a:pt x="2763" y="3601"/>
                  </a:cubicBezTo>
                  <a:cubicBezTo>
                    <a:pt x="1926" y="2429"/>
                    <a:pt x="1172" y="1257"/>
                    <a:pt x="335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3915675" y="4457575"/>
              <a:ext cx="50275" cy="115150"/>
            </a:xfrm>
            <a:custGeom>
              <a:avLst/>
              <a:gdLst/>
              <a:ahLst/>
              <a:cxnLst/>
              <a:rect l="l" t="t" r="r" b="b"/>
              <a:pathLst>
                <a:path w="2011" h="4606" extrusionOk="0">
                  <a:moveTo>
                    <a:pt x="1" y="1"/>
                  </a:moveTo>
                  <a:cubicBezTo>
                    <a:pt x="168" y="1591"/>
                    <a:pt x="671" y="3098"/>
                    <a:pt x="1424" y="4605"/>
                  </a:cubicBezTo>
                  <a:cubicBezTo>
                    <a:pt x="2010" y="2931"/>
                    <a:pt x="922" y="1508"/>
                    <a:pt x="922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925700" y="2511100"/>
              <a:ext cx="58625" cy="77475"/>
            </a:xfrm>
            <a:custGeom>
              <a:avLst/>
              <a:gdLst/>
              <a:ahLst/>
              <a:cxnLst/>
              <a:rect l="l" t="t" r="r" b="b"/>
              <a:pathLst>
                <a:path w="2345" h="3099" extrusionOk="0">
                  <a:moveTo>
                    <a:pt x="1424" y="0"/>
                  </a:moveTo>
                  <a:cubicBezTo>
                    <a:pt x="754" y="84"/>
                    <a:pt x="84" y="252"/>
                    <a:pt x="0" y="1089"/>
                  </a:cubicBezTo>
                  <a:cubicBezTo>
                    <a:pt x="0" y="1926"/>
                    <a:pt x="754" y="1675"/>
                    <a:pt x="1256" y="1926"/>
                  </a:cubicBezTo>
                  <a:cubicBezTo>
                    <a:pt x="1675" y="2093"/>
                    <a:pt x="2010" y="2679"/>
                    <a:pt x="2345" y="3098"/>
                  </a:cubicBezTo>
                  <a:cubicBezTo>
                    <a:pt x="2345" y="2010"/>
                    <a:pt x="2010" y="921"/>
                    <a:pt x="1424" y="0"/>
                  </a:cubicBezTo>
                  <a:close/>
                </a:path>
              </a:pathLst>
            </a:custGeom>
            <a:solidFill>
              <a:srgbClr val="85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4235900" y="3078300"/>
              <a:ext cx="79575" cy="68525"/>
            </a:xfrm>
            <a:custGeom>
              <a:avLst/>
              <a:gdLst/>
              <a:ahLst/>
              <a:cxnLst/>
              <a:rect l="l" t="t" r="r" b="b"/>
              <a:pathLst>
                <a:path w="3183" h="2741" extrusionOk="0">
                  <a:moveTo>
                    <a:pt x="168" y="0"/>
                  </a:moveTo>
                  <a:lnTo>
                    <a:pt x="168" y="1005"/>
                  </a:lnTo>
                  <a:cubicBezTo>
                    <a:pt x="168" y="1172"/>
                    <a:pt x="168" y="1256"/>
                    <a:pt x="168" y="1424"/>
                  </a:cubicBezTo>
                  <a:cubicBezTo>
                    <a:pt x="1" y="1675"/>
                    <a:pt x="1" y="1926"/>
                    <a:pt x="168" y="2093"/>
                  </a:cubicBezTo>
                  <a:cubicBezTo>
                    <a:pt x="802" y="2537"/>
                    <a:pt x="1485" y="2741"/>
                    <a:pt x="2215" y="2741"/>
                  </a:cubicBezTo>
                  <a:cubicBezTo>
                    <a:pt x="2449" y="2741"/>
                    <a:pt x="2687" y="2720"/>
                    <a:pt x="2931" y="2679"/>
                  </a:cubicBezTo>
                  <a:lnTo>
                    <a:pt x="3182" y="2512"/>
                  </a:lnTo>
                  <a:cubicBezTo>
                    <a:pt x="2261" y="1507"/>
                    <a:pt x="1257" y="754"/>
                    <a:pt x="168" y="0"/>
                  </a:cubicBez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5811925" y="2509000"/>
              <a:ext cx="87925" cy="60575"/>
            </a:xfrm>
            <a:custGeom>
              <a:avLst/>
              <a:gdLst/>
              <a:ahLst/>
              <a:cxnLst/>
              <a:rect l="l" t="t" r="r" b="b"/>
              <a:pathLst>
                <a:path w="3517" h="2423" extrusionOk="0">
                  <a:moveTo>
                    <a:pt x="503" y="1"/>
                  </a:moveTo>
                  <a:cubicBezTo>
                    <a:pt x="336" y="84"/>
                    <a:pt x="84" y="252"/>
                    <a:pt x="1" y="503"/>
                  </a:cubicBezTo>
                  <a:cubicBezTo>
                    <a:pt x="127" y="1890"/>
                    <a:pt x="537" y="2422"/>
                    <a:pt x="1804" y="2422"/>
                  </a:cubicBezTo>
                  <a:cubicBezTo>
                    <a:pt x="2220" y="2422"/>
                    <a:pt x="2729" y="2365"/>
                    <a:pt x="3350" y="2261"/>
                  </a:cubicBezTo>
                  <a:lnTo>
                    <a:pt x="3517" y="2094"/>
                  </a:lnTo>
                  <a:cubicBezTo>
                    <a:pt x="2763" y="1089"/>
                    <a:pt x="1424" y="838"/>
                    <a:pt x="503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5004050" y="1590175"/>
              <a:ext cx="133975" cy="56550"/>
            </a:xfrm>
            <a:custGeom>
              <a:avLst/>
              <a:gdLst/>
              <a:ahLst/>
              <a:cxnLst/>
              <a:rect l="l" t="t" r="r" b="b"/>
              <a:pathLst>
                <a:path w="5359" h="2262" extrusionOk="0">
                  <a:moveTo>
                    <a:pt x="1591" y="1"/>
                  </a:moveTo>
                  <a:cubicBezTo>
                    <a:pt x="1423" y="1"/>
                    <a:pt x="1172" y="1"/>
                    <a:pt x="1005" y="85"/>
                  </a:cubicBezTo>
                  <a:cubicBezTo>
                    <a:pt x="670" y="168"/>
                    <a:pt x="419" y="336"/>
                    <a:pt x="167" y="503"/>
                  </a:cubicBezTo>
                  <a:cubicBezTo>
                    <a:pt x="84" y="671"/>
                    <a:pt x="0" y="754"/>
                    <a:pt x="0" y="838"/>
                  </a:cubicBezTo>
                  <a:lnTo>
                    <a:pt x="5107" y="2261"/>
                  </a:lnTo>
                  <a:cubicBezTo>
                    <a:pt x="5274" y="2094"/>
                    <a:pt x="5358" y="1843"/>
                    <a:pt x="5191" y="1591"/>
                  </a:cubicBezTo>
                  <a:cubicBezTo>
                    <a:pt x="5107" y="1424"/>
                    <a:pt x="4856" y="1257"/>
                    <a:pt x="4688" y="1173"/>
                  </a:cubicBezTo>
                  <a:cubicBezTo>
                    <a:pt x="4270" y="922"/>
                    <a:pt x="3684" y="671"/>
                    <a:pt x="3181" y="419"/>
                  </a:cubicBezTo>
                  <a:cubicBezTo>
                    <a:pt x="2679" y="252"/>
                    <a:pt x="2177" y="85"/>
                    <a:pt x="1591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4175225" y="1359950"/>
              <a:ext cx="115125" cy="50250"/>
            </a:xfrm>
            <a:custGeom>
              <a:avLst/>
              <a:gdLst/>
              <a:ahLst/>
              <a:cxnLst/>
              <a:rect l="l" t="t" r="r" b="b"/>
              <a:pathLst>
                <a:path w="4605" h="2010" extrusionOk="0">
                  <a:moveTo>
                    <a:pt x="1674" y="1"/>
                  </a:moveTo>
                  <a:cubicBezTo>
                    <a:pt x="1423" y="1"/>
                    <a:pt x="1172" y="1"/>
                    <a:pt x="1005" y="168"/>
                  </a:cubicBezTo>
                  <a:cubicBezTo>
                    <a:pt x="670" y="252"/>
                    <a:pt x="419" y="503"/>
                    <a:pt x="168" y="838"/>
                  </a:cubicBezTo>
                  <a:lnTo>
                    <a:pt x="0" y="1005"/>
                  </a:lnTo>
                  <a:cubicBezTo>
                    <a:pt x="1507" y="1675"/>
                    <a:pt x="3014" y="2010"/>
                    <a:pt x="4605" y="2010"/>
                  </a:cubicBezTo>
                  <a:lnTo>
                    <a:pt x="4605" y="1424"/>
                  </a:lnTo>
                  <a:cubicBezTo>
                    <a:pt x="3767" y="670"/>
                    <a:pt x="2763" y="168"/>
                    <a:pt x="1674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2955000" y="1749250"/>
              <a:ext cx="64900" cy="60725"/>
            </a:xfrm>
            <a:custGeom>
              <a:avLst/>
              <a:gdLst/>
              <a:ahLst/>
              <a:cxnLst/>
              <a:rect l="l" t="t" r="r" b="b"/>
              <a:pathLst>
                <a:path w="2596" h="2429" extrusionOk="0">
                  <a:moveTo>
                    <a:pt x="84" y="1"/>
                  </a:moveTo>
                  <a:lnTo>
                    <a:pt x="84" y="921"/>
                  </a:lnTo>
                  <a:cubicBezTo>
                    <a:pt x="84" y="921"/>
                    <a:pt x="1" y="1005"/>
                    <a:pt x="1" y="1089"/>
                  </a:cubicBezTo>
                  <a:cubicBezTo>
                    <a:pt x="1" y="1256"/>
                    <a:pt x="84" y="1340"/>
                    <a:pt x="168" y="1424"/>
                  </a:cubicBezTo>
                  <a:cubicBezTo>
                    <a:pt x="335" y="1507"/>
                    <a:pt x="503" y="1759"/>
                    <a:pt x="670" y="1926"/>
                  </a:cubicBezTo>
                  <a:lnTo>
                    <a:pt x="1675" y="2428"/>
                  </a:lnTo>
                  <a:lnTo>
                    <a:pt x="2596" y="2428"/>
                  </a:lnTo>
                  <a:cubicBezTo>
                    <a:pt x="2010" y="1424"/>
                    <a:pt x="1173" y="503"/>
                    <a:pt x="84" y="1"/>
                  </a:cubicBezTo>
                  <a:close/>
                </a:path>
              </a:pathLst>
            </a:custGeom>
            <a:solidFill>
              <a:srgbClr val="9EB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4139625" y="3011325"/>
              <a:ext cx="67000" cy="48650"/>
            </a:xfrm>
            <a:custGeom>
              <a:avLst/>
              <a:gdLst/>
              <a:ahLst/>
              <a:cxnLst/>
              <a:rect l="l" t="t" r="r" b="b"/>
              <a:pathLst>
                <a:path w="2680" h="1946" extrusionOk="0">
                  <a:moveTo>
                    <a:pt x="587" y="0"/>
                  </a:moveTo>
                  <a:cubicBezTo>
                    <a:pt x="252" y="503"/>
                    <a:pt x="85" y="1005"/>
                    <a:pt x="1" y="1591"/>
                  </a:cubicBezTo>
                  <a:cubicBezTo>
                    <a:pt x="325" y="1857"/>
                    <a:pt x="639" y="1945"/>
                    <a:pt x="950" y="1945"/>
                  </a:cubicBezTo>
                  <a:cubicBezTo>
                    <a:pt x="1522" y="1945"/>
                    <a:pt x="2083" y="1645"/>
                    <a:pt x="2680" y="1591"/>
                  </a:cubicBezTo>
                  <a:cubicBezTo>
                    <a:pt x="2010" y="921"/>
                    <a:pt x="1340" y="419"/>
                    <a:pt x="587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3595450" y="2460875"/>
              <a:ext cx="85850" cy="41875"/>
            </a:xfrm>
            <a:custGeom>
              <a:avLst/>
              <a:gdLst/>
              <a:ahLst/>
              <a:cxnLst/>
              <a:rect l="l" t="t" r="r" b="b"/>
              <a:pathLst>
                <a:path w="3434" h="1675" extrusionOk="0">
                  <a:moveTo>
                    <a:pt x="168" y="0"/>
                  </a:moveTo>
                  <a:cubicBezTo>
                    <a:pt x="168" y="0"/>
                    <a:pt x="84" y="84"/>
                    <a:pt x="84" y="168"/>
                  </a:cubicBezTo>
                  <a:cubicBezTo>
                    <a:pt x="1" y="335"/>
                    <a:pt x="84" y="502"/>
                    <a:pt x="168" y="586"/>
                  </a:cubicBezTo>
                  <a:cubicBezTo>
                    <a:pt x="587" y="1005"/>
                    <a:pt x="1173" y="1340"/>
                    <a:pt x="1759" y="1507"/>
                  </a:cubicBezTo>
                  <a:cubicBezTo>
                    <a:pt x="1804" y="1485"/>
                    <a:pt x="1849" y="1474"/>
                    <a:pt x="1892" y="1474"/>
                  </a:cubicBezTo>
                  <a:cubicBezTo>
                    <a:pt x="2010" y="1474"/>
                    <a:pt x="2116" y="1552"/>
                    <a:pt x="2177" y="1675"/>
                  </a:cubicBezTo>
                  <a:lnTo>
                    <a:pt x="3182" y="1675"/>
                  </a:lnTo>
                  <a:cubicBezTo>
                    <a:pt x="3266" y="1675"/>
                    <a:pt x="3350" y="1591"/>
                    <a:pt x="3350" y="1507"/>
                  </a:cubicBezTo>
                  <a:cubicBezTo>
                    <a:pt x="3433" y="1340"/>
                    <a:pt x="3350" y="1256"/>
                    <a:pt x="3266" y="1089"/>
                  </a:cubicBezTo>
                  <a:cubicBezTo>
                    <a:pt x="2345" y="419"/>
                    <a:pt x="1340" y="0"/>
                    <a:pt x="168" y="0"/>
                  </a:cubicBezTo>
                  <a:close/>
                </a:path>
              </a:pathLst>
            </a:custGeom>
            <a:solidFill>
              <a:srgbClr val="9BC1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5822400" y="2888325"/>
              <a:ext cx="62800" cy="41400"/>
            </a:xfrm>
            <a:custGeom>
              <a:avLst/>
              <a:gdLst/>
              <a:ahLst/>
              <a:cxnLst/>
              <a:rect l="l" t="t" r="r" b="b"/>
              <a:pathLst>
                <a:path w="2512" h="1656" extrusionOk="0">
                  <a:moveTo>
                    <a:pt x="1358" y="0"/>
                  </a:moveTo>
                  <a:cubicBezTo>
                    <a:pt x="997" y="0"/>
                    <a:pt x="609" y="88"/>
                    <a:pt x="269" y="88"/>
                  </a:cubicBezTo>
                  <a:cubicBezTo>
                    <a:pt x="175" y="88"/>
                    <a:pt x="85" y="82"/>
                    <a:pt x="0" y="65"/>
                  </a:cubicBezTo>
                  <a:lnTo>
                    <a:pt x="0" y="567"/>
                  </a:lnTo>
                  <a:lnTo>
                    <a:pt x="2512" y="1655"/>
                  </a:lnTo>
                  <a:lnTo>
                    <a:pt x="2512" y="1069"/>
                  </a:lnTo>
                  <a:cubicBezTo>
                    <a:pt x="2334" y="182"/>
                    <a:pt x="1875" y="0"/>
                    <a:pt x="1358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4062200" y="4897100"/>
              <a:ext cx="50250" cy="100500"/>
            </a:xfrm>
            <a:custGeom>
              <a:avLst/>
              <a:gdLst/>
              <a:ahLst/>
              <a:cxnLst/>
              <a:rect l="l" t="t" r="r" b="b"/>
              <a:pathLst>
                <a:path w="2010" h="4020" extrusionOk="0">
                  <a:moveTo>
                    <a:pt x="586" y="1"/>
                  </a:moveTo>
                  <a:lnTo>
                    <a:pt x="0" y="84"/>
                  </a:lnTo>
                  <a:cubicBezTo>
                    <a:pt x="168" y="1508"/>
                    <a:pt x="670" y="2847"/>
                    <a:pt x="1591" y="4019"/>
                  </a:cubicBezTo>
                  <a:cubicBezTo>
                    <a:pt x="1758" y="3601"/>
                    <a:pt x="2009" y="3266"/>
                    <a:pt x="1675" y="2847"/>
                  </a:cubicBezTo>
                  <a:cubicBezTo>
                    <a:pt x="1172" y="2177"/>
                    <a:pt x="921" y="1340"/>
                    <a:pt x="1089" y="503"/>
                  </a:cubicBezTo>
                  <a:lnTo>
                    <a:pt x="1089" y="336"/>
                  </a:lnTo>
                  <a:cubicBezTo>
                    <a:pt x="1005" y="168"/>
                    <a:pt x="921" y="84"/>
                    <a:pt x="837" y="1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3861275" y="4226700"/>
              <a:ext cx="48150" cy="57175"/>
            </a:xfrm>
            <a:custGeom>
              <a:avLst/>
              <a:gdLst/>
              <a:ahLst/>
              <a:cxnLst/>
              <a:rect l="l" t="t" r="r" b="b"/>
              <a:pathLst>
                <a:path w="1926" h="2287" extrusionOk="0">
                  <a:moveTo>
                    <a:pt x="1324" y="1"/>
                  </a:moveTo>
                  <a:cubicBezTo>
                    <a:pt x="1155" y="1"/>
                    <a:pt x="982" y="97"/>
                    <a:pt x="837" y="194"/>
                  </a:cubicBezTo>
                  <a:cubicBezTo>
                    <a:pt x="586" y="445"/>
                    <a:pt x="335" y="612"/>
                    <a:pt x="84" y="780"/>
                  </a:cubicBezTo>
                  <a:cubicBezTo>
                    <a:pt x="0" y="1282"/>
                    <a:pt x="168" y="1868"/>
                    <a:pt x="586" y="2287"/>
                  </a:cubicBezTo>
                  <a:cubicBezTo>
                    <a:pt x="921" y="1868"/>
                    <a:pt x="1340" y="1450"/>
                    <a:pt x="1675" y="1031"/>
                  </a:cubicBezTo>
                  <a:cubicBezTo>
                    <a:pt x="1926" y="780"/>
                    <a:pt x="1926" y="445"/>
                    <a:pt x="1675" y="194"/>
                  </a:cubicBezTo>
                  <a:cubicBezTo>
                    <a:pt x="1568" y="52"/>
                    <a:pt x="1447" y="1"/>
                    <a:pt x="1324" y="1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5207050" y="2634750"/>
              <a:ext cx="75375" cy="52175"/>
            </a:xfrm>
            <a:custGeom>
              <a:avLst/>
              <a:gdLst/>
              <a:ahLst/>
              <a:cxnLst/>
              <a:rect l="l" t="t" r="r" b="b"/>
              <a:pathLst>
                <a:path w="3015" h="2087" extrusionOk="0">
                  <a:moveTo>
                    <a:pt x="766" y="1"/>
                  </a:moveTo>
                  <a:cubicBezTo>
                    <a:pt x="486" y="1"/>
                    <a:pt x="317" y="667"/>
                    <a:pt x="36" y="667"/>
                  </a:cubicBezTo>
                  <a:cubicBezTo>
                    <a:pt x="25" y="667"/>
                    <a:pt x="13" y="666"/>
                    <a:pt x="1" y="664"/>
                  </a:cubicBezTo>
                  <a:lnTo>
                    <a:pt x="1" y="664"/>
                  </a:lnTo>
                  <a:cubicBezTo>
                    <a:pt x="838" y="1333"/>
                    <a:pt x="1926" y="1836"/>
                    <a:pt x="3015" y="2087"/>
                  </a:cubicBezTo>
                  <a:cubicBezTo>
                    <a:pt x="3015" y="915"/>
                    <a:pt x="1591" y="1250"/>
                    <a:pt x="1173" y="412"/>
                  </a:cubicBezTo>
                  <a:cubicBezTo>
                    <a:pt x="1009" y="109"/>
                    <a:pt x="879" y="1"/>
                    <a:pt x="766" y="1"/>
                  </a:cubicBezTo>
                  <a:close/>
                </a:path>
              </a:pathLst>
            </a:custGeom>
            <a:solidFill>
              <a:srgbClr val="97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4905675" y="4589425"/>
              <a:ext cx="35600" cy="73300"/>
            </a:xfrm>
            <a:custGeom>
              <a:avLst/>
              <a:gdLst/>
              <a:ahLst/>
              <a:cxnLst/>
              <a:rect l="l" t="t" r="r" b="b"/>
              <a:pathLst>
                <a:path w="1424" h="2932" extrusionOk="0">
                  <a:moveTo>
                    <a:pt x="1423" y="1"/>
                  </a:moveTo>
                  <a:lnTo>
                    <a:pt x="0" y="1257"/>
                  </a:lnTo>
                  <a:cubicBezTo>
                    <a:pt x="251" y="1926"/>
                    <a:pt x="754" y="2513"/>
                    <a:pt x="1423" y="2931"/>
                  </a:cubicBezTo>
                  <a:lnTo>
                    <a:pt x="1423" y="1"/>
                  </a:lnTo>
                  <a:close/>
                </a:path>
              </a:pathLst>
            </a:custGeom>
            <a:solidFill>
              <a:srgbClr val="7EA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3888475" y="4357125"/>
              <a:ext cx="52350" cy="87925"/>
            </a:xfrm>
            <a:custGeom>
              <a:avLst/>
              <a:gdLst/>
              <a:ahLst/>
              <a:cxnLst/>
              <a:rect l="l" t="t" r="r" b="b"/>
              <a:pathLst>
                <a:path w="2094" h="3517" extrusionOk="0">
                  <a:moveTo>
                    <a:pt x="84" y="0"/>
                  </a:moveTo>
                  <a:cubicBezTo>
                    <a:pt x="0" y="1256"/>
                    <a:pt x="335" y="2428"/>
                    <a:pt x="1005" y="3516"/>
                  </a:cubicBezTo>
                  <a:cubicBezTo>
                    <a:pt x="1424" y="3433"/>
                    <a:pt x="2093" y="3265"/>
                    <a:pt x="1759" y="2930"/>
                  </a:cubicBezTo>
                  <a:cubicBezTo>
                    <a:pt x="921" y="2093"/>
                    <a:pt x="838" y="921"/>
                    <a:pt x="84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5043800" y="3379700"/>
              <a:ext cx="64900" cy="52350"/>
            </a:xfrm>
            <a:custGeom>
              <a:avLst/>
              <a:gdLst/>
              <a:ahLst/>
              <a:cxnLst/>
              <a:rect l="l" t="t" r="r" b="b"/>
              <a:pathLst>
                <a:path w="2596" h="2094" extrusionOk="0">
                  <a:moveTo>
                    <a:pt x="2512" y="0"/>
                  </a:moveTo>
                  <a:lnTo>
                    <a:pt x="1" y="502"/>
                  </a:lnTo>
                  <a:cubicBezTo>
                    <a:pt x="754" y="1172"/>
                    <a:pt x="1591" y="1674"/>
                    <a:pt x="2512" y="2093"/>
                  </a:cubicBezTo>
                  <a:cubicBezTo>
                    <a:pt x="2596" y="1423"/>
                    <a:pt x="2010" y="670"/>
                    <a:pt x="2512" y="0"/>
                  </a:cubicBezTo>
                  <a:close/>
                </a:path>
              </a:pathLst>
            </a:custGeom>
            <a:solidFill>
              <a:srgbClr val="9BBE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4474500" y="3291775"/>
              <a:ext cx="41900" cy="62825"/>
            </a:xfrm>
            <a:custGeom>
              <a:avLst/>
              <a:gdLst/>
              <a:ahLst/>
              <a:cxnLst/>
              <a:rect l="l" t="t" r="r" b="b"/>
              <a:pathLst>
                <a:path w="1676" h="2513" extrusionOk="0">
                  <a:moveTo>
                    <a:pt x="168" y="1"/>
                  </a:moveTo>
                  <a:lnTo>
                    <a:pt x="168" y="503"/>
                  </a:lnTo>
                  <a:cubicBezTo>
                    <a:pt x="336" y="1173"/>
                    <a:pt x="1" y="2010"/>
                    <a:pt x="671" y="2512"/>
                  </a:cubicBezTo>
                  <a:lnTo>
                    <a:pt x="1675" y="1508"/>
                  </a:lnTo>
                  <a:cubicBezTo>
                    <a:pt x="1340" y="838"/>
                    <a:pt x="838" y="336"/>
                    <a:pt x="168" y="1"/>
                  </a:cubicBezTo>
                  <a:close/>
                </a:path>
              </a:pathLst>
            </a:custGeom>
            <a:solidFill>
              <a:srgbClr val="90B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5851700" y="3530375"/>
              <a:ext cx="58625" cy="48175"/>
            </a:xfrm>
            <a:custGeom>
              <a:avLst/>
              <a:gdLst/>
              <a:ahLst/>
              <a:cxnLst/>
              <a:rect l="l" t="t" r="r" b="b"/>
              <a:pathLst>
                <a:path w="2345" h="1927" extrusionOk="0">
                  <a:moveTo>
                    <a:pt x="335" y="1"/>
                  </a:moveTo>
                  <a:cubicBezTo>
                    <a:pt x="0" y="587"/>
                    <a:pt x="0" y="1089"/>
                    <a:pt x="670" y="1424"/>
                  </a:cubicBezTo>
                  <a:cubicBezTo>
                    <a:pt x="1172" y="1675"/>
                    <a:pt x="1759" y="1926"/>
                    <a:pt x="2345" y="1926"/>
                  </a:cubicBezTo>
                  <a:cubicBezTo>
                    <a:pt x="1842" y="1173"/>
                    <a:pt x="1172" y="503"/>
                    <a:pt x="335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3804750" y="2712025"/>
              <a:ext cx="60725" cy="64900"/>
            </a:xfrm>
            <a:custGeom>
              <a:avLst/>
              <a:gdLst/>
              <a:ahLst/>
              <a:cxnLst/>
              <a:rect l="l" t="t" r="r" b="b"/>
              <a:pathLst>
                <a:path w="2429" h="2596" extrusionOk="0">
                  <a:moveTo>
                    <a:pt x="503" y="0"/>
                  </a:moveTo>
                  <a:lnTo>
                    <a:pt x="252" y="252"/>
                  </a:lnTo>
                  <a:cubicBezTo>
                    <a:pt x="1" y="1089"/>
                    <a:pt x="336" y="1926"/>
                    <a:pt x="1089" y="2428"/>
                  </a:cubicBezTo>
                  <a:lnTo>
                    <a:pt x="1424" y="2596"/>
                  </a:lnTo>
                  <a:lnTo>
                    <a:pt x="2429" y="259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5119150" y="3424475"/>
              <a:ext cx="41875" cy="41050"/>
            </a:xfrm>
            <a:custGeom>
              <a:avLst/>
              <a:gdLst/>
              <a:ahLst/>
              <a:cxnLst/>
              <a:rect l="l" t="t" r="r" b="b"/>
              <a:pathLst>
                <a:path w="1675" h="1642" extrusionOk="0">
                  <a:moveTo>
                    <a:pt x="482" y="1"/>
                  </a:moveTo>
                  <a:cubicBezTo>
                    <a:pt x="229" y="1"/>
                    <a:pt x="48" y="201"/>
                    <a:pt x="1" y="721"/>
                  </a:cubicBezTo>
                  <a:cubicBezTo>
                    <a:pt x="419" y="1139"/>
                    <a:pt x="1005" y="1474"/>
                    <a:pt x="1508" y="1642"/>
                  </a:cubicBezTo>
                  <a:cubicBezTo>
                    <a:pt x="1508" y="1139"/>
                    <a:pt x="1675" y="721"/>
                    <a:pt x="1173" y="302"/>
                  </a:cubicBezTo>
                  <a:cubicBezTo>
                    <a:pt x="917" y="120"/>
                    <a:pt x="678" y="1"/>
                    <a:pt x="482" y="1"/>
                  </a:cubicBezTo>
                  <a:close/>
                </a:path>
              </a:pathLst>
            </a:custGeom>
            <a:solidFill>
              <a:srgbClr val="A9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4531025" y="2672250"/>
              <a:ext cx="75375" cy="41100"/>
            </a:xfrm>
            <a:custGeom>
              <a:avLst/>
              <a:gdLst/>
              <a:ahLst/>
              <a:cxnLst/>
              <a:rect l="l" t="t" r="r" b="b"/>
              <a:pathLst>
                <a:path w="3015" h="1644" extrusionOk="0">
                  <a:moveTo>
                    <a:pt x="0" y="1"/>
                  </a:moveTo>
                  <a:lnTo>
                    <a:pt x="0" y="1"/>
                  </a:lnTo>
                  <a:cubicBezTo>
                    <a:pt x="432" y="1008"/>
                    <a:pt x="1420" y="1644"/>
                    <a:pt x="2486" y="1644"/>
                  </a:cubicBezTo>
                  <a:cubicBezTo>
                    <a:pt x="2660" y="1644"/>
                    <a:pt x="2837" y="1627"/>
                    <a:pt x="3014" y="1591"/>
                  </a:cubicBezTo>
                  <a:cubicBezTo>
                    <a:pt x="2093" y="922"/>
                    <a:pt x="1089" y="419"/>
                    <a:pt x="0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3878000" y="2649225"/>
              <a:ext cx="60725" cy="39800"/>
            </a:xfrm>
            <a:custGeom>
              <a:avLst/>
              <a:gdLst/>
              <a:ahLst/>
              <a:cxnLst/>
              <a:rect l="l" t="t" r="r" b="b"/>
              <a:pathLst>
                <a:path w="2429" h="1592" extrusionOk="0">
                  <a:moveTo>
                    <a:pt x="1" y="1"/>
                  </a:moveTo>
                  <a:cubicBezTo>
                    <a:pt x="587" y="754"/>
                    <a:pt x="1424" y="1340"/>
                    <a:pt x="2429" y="1592"/>
                  </a:cubicBezTo>
                  <a:cubicBezTo>
                    <a:pt x="2094" y="252"/>
                    <a:pt x="1257" y="1"/>
                    <a:pt x="1" y="1"/>
                  </a:cubicBezTo>
                  <a:close/>
                </a:path>
              </a:pathLst>
            </a:custGeom>
            <a:solidFill>
              <a:srgbClr val="A2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3878000" y="3339925"/>
              <a:ext cx="33525" cy="52350"/>
            </a:xfrm>
            <a:custGeom>
              <a:avLst/>
              <a:gdLst/>
              <a:ahLst/>
              <a:cxnLst/>
              <a:rect l="l" t="t" r="r" b="b"/>
              <a:pathLst>
                <a:path w="1341" h="2094" extrusionOk="0">
                  <a:moveTo>
                    <a:pt x="1" y="0"/>
                  </a:moveTo>
                  <a:lnTo>
                    <a:pt x="1" y="2010"/>
                  </a:lnTo>
                  <a:lnTo>
                    <a:pt x="1340" y="2093"/>
                  </a:lnTo>
                  <a:cubicBezTo>
                    <a:pt x="1173" y="1256"/>
                    <a:pt x="671" y="503"/>
                    <a:pt x="1" y="0"/>
                  </a:cubicBezTo>
                  <a:close/>
                </a:path>
              </a:pathLst>
            </a:custGeom>
            <a:solidFill>
              <a:srgbClr val="A6B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3871725" y="4288650"/>
              <a:ext cx="48175" cy="58025"/>
            </a:xfrm>
            <a:custGeom>
              <a:avLst/>
              <a:gdLst/>
              <a:ahLst/>
              <a:cxnLst/>
              <a:rect l="l" t="t" r="r" b="b"/>
              <a:pathLst>
                <a:path w="1927" h="2321" extrusionOk="0">
                  <a:moveTo>
                    <a:pt x="1241" y="0"/>
                  </a:moveTo>
                  <a:cubicBezTo>
                    <a:pt x="941" y="0"/>
                    <a:pt x="649" y="252"/>
                    <a:pt x="385" y="252"/>
                  </a:cubicBezTo>
                  <a:cubicBezTo>
                    <a:pt x="340" y="252"/>
                    <a:pt x="296" y="245"/>
                    <a:pt x="252" y="227"/>
                  </a:cubicBezTo>
                  <a:lnTo>
                    <a:pt x="252" y="227"/>
                  </a:lnTo>
                  <a:cubicBezTo>
                    <a:pt x="168" y="981"/>
                    <a:pt x="1" y="1734"/>
                    <a:pt x="587" y="2320"/>
                  </a:cubicBezTo>
                  <a:lnTo>
                    <a:pt x="838" y="2320"/>
                  </a:lnTo>
                  <a:cubicBezTo>
                    <a:pt x="922" y="2153"/>
                    <a:pt x="1089" y="1986"/>
                    <a:pt x="1173" y="1818"/>
                  </a:cubicBezTo>
                  <a:cubicBezTo>
                    <a:pt x="1508" y="1567"/>
                    <a:pt x="1759" y="1148"/>
                    <a:pt x="1926" y="814"/>
                  </a:cubicBezTo>
                  <a:cubicBezTo>
                    <a:pt x="1926" y="562"/>
                    <a:pt x="1843" y="395"/>
                    <a:pt x="1675" y="227"/>
                  </a:cubicBezTo>
                  <a:cubicBezTo>
                    <a:pt x="1530" y="58"/>
                    <a:pt x="1384" y="0"/>
                    <a:pt x="1241" y="0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5357750" y="3126425"/>
              <a:ext cx="62825" cy="50275"/>
            </a:xfrm>
            <a:custGeom>
              <a:avLst/>
              <a:gdLst/>
              <a:ahLst/>
              <a:cxnLst/>
              <a:rect l="l" t="t" r="r" b="b"/>
              <a:pathLst>
                <a:path w="2513" h="2011" extrusionOk="0">
                  <a:moveTo>
                    <a:pt x="1" y="1"/>
                  </a:moveTo>
                  <a:cubicBezTo>
                    <a:pt x="1" y="1089"/>
                    <a:pt x="922" y="1340"/>
                    <a:pt x="1424" y="2010"/>
                  </a:cubicBezTo>
                  <a:cubicBezTo>
                    <a:pt x="1632" y="1733"/>
                    <a:pt x="1955" y="1570"/>
                    <a:pt x="2298" y="1570"/>
                  </a:cubicBezTo>
                  <a:cubicBezTo>
                    <a:pt x="2369" y="1570"/>
                    <a:pt x="2440" y="1577"/>
                    <a:pt x="2512" y="1592"/>
                  </a:cubicBezTo>
                  <a:cubicBezTo>
                    <a:pt x="1759" y="922"/>
                    <a:pt x="922" y="420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3639400" y="1644600"/>
              <a:ext cx="50275" cy="31650"/>
            </a:xfrm>
            <a:custGeom>
              <a:avLst/>
              <a:gdLst/>
              <a:ahLst/>
              <a:cxnLst/>
              <a:rect l="l" t="t" r="r" b="b"/>
              <a:pathLst>
                <a:path w="2011" h="1266" extrusionOk="0">
                  <a:moveTo>
                    <a:pt x="1" y="1"/>
                  </a:moveTo>
                  <a:lnTo>
                    <a:pt x="1" y="1"/>
                  </a:lnTo>
                  <a:cubicBezTo>
                    <a:pt x="230" y="871"/>
                    <a:pt x="334" y="1265"/>
                    <a:pt x="641" y="1265"/>
                  </a:cubicBezTo>
                  <a:cubicBezTo>
                    <a:pt x="896" y="1265"/>
                    <a:pt x="1290" y="996"/>
                    <a:pt x="2010" y="503"/>
                  </a:cubicBezTo>
                  <a:lnTo>
                    <a:pt x="2010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4081025" y="3892475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922" y="0"/>
                  </a:moveTo>
                  <a:cubicBezTo>
                    <a:pt x="838" y="168"/>
                    <a:pt x="922" y="335"/>
                    <a:pt x="754" y="503"/>
                  </a:cubicBezTo>
                  <a:cubicBezTo>
                    <a:pt x="252" y="1089"/>
                    <a:pt x="1" y="1591"/>
                    <a:pt x="1173" y="1675"/>
                  </a:cubicBezTo>
                  <a:cubicBezTo>
                    <a:pt x="1424" y="1758"/>
                    <a:pt x="1591" y="1926"/>
                    <a:pt x="1843" y="2010"/>
                  </a:cubicBezTo>
                  <a:cubicBezTo>
                    <a:pt x="1843" y="1256"/>
                    <a:pt x="1508" y="503"/>
                    <a:pt x="922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3976375" y="3166200"/>
              <a:ext cx="37700" cy="50250"/>
            </a:xfrm>
            <a:custGeom>
              <a:avLst/>
              <a:gdLst/>
              <a:ahLst/>
              <a:cxnLst/>
              <a:rect l="l" t="t" r="r" b="b"/>
              <a:pathLst>
                <a:path w="1508" h="2010" extrusionOk="0">
                  <a:moveTo>
                    <a:pt x="1" y="1"/>
                  </a:moveTo>
                  <a:cubicBezTo>
                    <a:pt x="419" y="670"/>
                    <a:pt x="419" y="1508"/>
                    <a:pt x="1005" y="2010"/>
                  </a:cubicBezTo>
                  <a:cubicBezTo>
                    <a:pt x="1508" y="922"/>
                    <a:pt x="1340" y="168"/>
                    <a:pt x="1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3321275" y="2136450"/>
              <a:ext cx="39800" cy="37700"/>
            </a:xfrm>
            <a:custGeom>
              <a:avLst/>
              <a:gdLst/>
              <a:ahLst/>
              <a:cxnLst/>
              <a:rect l="l" t="t" r="r" b="b"/>
              <a:pathLst>
                <a:path w="1592" h="1508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1089"/>
                    <a:pt x="503" y="1508"/>
                    <a:pt x="1591" y="1508"/>
                  </a:cubicBezTo>
                  <a:cubicBezTo>
                    <a:pt x="1340" y="838"/>
                    <a:pt x="754" y="252"/>
                    <a:pt x="84" y="1"/>
                  </a:cubicBezTo>
                  <a:close/>
                </a:path>
              </a:pathLst>
            </a:custGeom>
            <a:solidFill>
              <a:srgbClr val="99B0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3107800" y="2073675"/>
              <a:ext cx="39775" cy="50250"/>
            </a:xfrm>
            <a:custGeom>
              <a:avLst/>
              <a:gdLst/>
              <a:ahLst/>
              <a:cxnLst/>
              <a:rect l="l" t="t" r="r" b="b"/>
              <a:pathLst>
                <a:path w="1591" h="2010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837"/>
                    <a:pt x="837" y="1591"/>
                    <a:pt x="1591" y="2009"/>
                  </a:cubicBezTo>
                  <a:cubicBezTo>
                    <a:pt x="1591" y="1005"/>
                    <a:pt x="921" y="251"/>
                    <a:pt x="0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3677075" y="2488075"/>
              <a:ext cx="35625" cy="37700"/>
            </a:xfrm>
            <a:custGeom>
              <a:avLst/>
              <a:gdLst/>
              <a:ahLst/>
              <a:cxnLst/>
              <a:rect l="l" t="t" r="r" b="b"/>
              <a:pathLst>
                <a:path w="1425" h="1508" extrusionOk="0">
                  <a:moveTo>
                    <a:pt x="1" y="1"/>
                  </a:moveTo>
                  <a:lnTo>
                    <a:pt x="1" y="503"/>
                  </a:lnTo>
                  <a:cubicBezTo>
                    <a:pt x="252" y="1089"/>
                    <a:pt x="838" y="1424"/>
                    <a:pt x="1424" y="1507"/>
                  </a:cubicBezTo>
                  <a:cubicBezTo>
                    <a:pt x="1173" y="838"/>
                    <a:pt x="671" y="252"/>
                    <a:pt x="1" y="1"/>
                  </a:cubicBezTo>
                  <a:close/>
                </a:path>
              </a:pathLst>
            </a:custGeom>
            <a:solidFill>
              <a:srgbClr val="8C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5596350" y="2360400"/>
              <a:ext cx="39800" cy="25950"/>
            </a:xfrm>
            <a:custGeom>
              <a:avLst/>
              <a:gdLst/>
              <a:ahLst/>
              <a:cxnLst/>
              <a:rect l="l" t="t" r="r" b="b"/>
              <a:pathLst>
                <a:path w="1592" h="1038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853"/>
                    <a:pt x="491" y="1038"/>
                    <a:pt x="1074" y="1038"/>
                  </a:cubicBezTo>
                  <a:cubicBezTo>
                    <a:pt x="1236" y="1038"/>
                    <a:pt x="1410" y="1023"/>
                    <a:pt x="1591" y="1005"/>
                  </a:cubicBezTo>
                  <a:cubicBezTo>
                    <a:pt x="1256" y="419"/>
                    <a:pt x="670" y="84"/>
                    <a:pt x="1" y="1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5947975" y="3618300"/>
              <a:ext cx="35600" cy="37675"/>
            </a:xfrm>
            <a:custGeom>
              <a:avLst/>
              <a:gdLst/>
              <a:ahLst/>
              <a:cxnLst/>
              <a:rect l="l" t="t" r="r" b="b"/>
              <a:pathLst>
                <a:path w="1424" h="1507" extrusionOk="0">
                  <a:moveTo>
                    <a:pt x="1" y="0"/>
                  </a:moveTo>
                  <a:cubicBezTo>
                    <a:pt x="1" y="754"/>
                    <a:pt x="587" y="1507"/>
                    <a:pt x="1424" y="1507"/>
                  </a:cubicBezTo>
                  <a:cubicBezTo>
                    <a:pt x="1173" y="837"/>
                    <a:pt x="670" y="251"/>
                    <a:pt x="1" y="0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4101950" y="4997575"/>
              <a:ext cx="31425" cy="50250"/>
            </a:xfrm>
            <a:custGeom>
              <a:avLst/>
              <a:gdLst/>
              <a:ahLst/>
              <a:cxnLst/>
              <a:rect l="l" t="t" r="r" b="b"/>
              <a:pathLst>
                <a:path w="1257" h="2010" extrusionOk="0">
                  <a:moveTo>
                    <a:pt x="1" y="0"/>
                  </a:moveTo>
                  <a:lnTo>
                    <a:pt x="1" y="0"/>
                  </a:lnTo>
                  <a:cubicBezTo>
                    <a:pt x="85" y="837"/>
                    <a:pt x="419" y="1507"/>
                    <a:pt x="1006" y="2010"/>
                  </a:cubicBezTo>
                  <a:cubicBezTo>
                    <a:pt x="1173" y="1926"/>
                    <a:pt x="1257" y="1675"/>
                    <a:pt x="1089" y="1507"/>
                  </a:cubicBezTo>
                  <a:cubicBezTo>
                    <a:pt x="1089" y="837"/>
                    <a:pt x="671" y="251"/>
                    <a:pt x="1" y="0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3785925" y="3917575"/>
              <a:ext cx="41875" cy="64925"/>
            </a:xfrm>
            <a:custGeom>
              <a:avLst/>
              <a:gdLst/>
              <a:ahLst/>
              <a:cxnLst/>
              <a:rect l="l" t="t" r="r" b="b"/>
              <a:pathLst>
                <a:path w="1675" h="2597" extrusionOk="0">
                  <a:moveTo>
                    <a:pt x="84" y="1"/>
                  </a:moveTo>
                  <a:lnTo>
                    <a:pt x="84" y="1089"/>
                  </a:lnTo>
                  <a:cubicBezTo>
                    <a:pt x="168" y="1592"/>
                    <a:pt x="0" y="2178"/>
                    <a:pt x="503" y="2596"/>
                  </a:cubicBezTo>
                  <a:lnTo>
                    <a:pt x="586" y="2429"/>
                  </a:lnTo>
                  <a:cubicBezTo>
                    <a:pt x="1172" y="1508"/>
                    <a:pt x="1675" y="503"/>
                    <a:pt x="8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5778450" y="2488075"/>
              <a:ext cx="46075" cy="33525"/>
            </a:xfrm>
            <a:custGeom>
              <a:avLst/>
              <a:gdLst/>
              <a:ahLst/>
              <a:cxnLst/>
              <a:rect l="l" t="t" r="r" b="b"/>
              <a:pathLst>
                <a:path w="1843" h="1341" extrusionOk="0">
                  <a:moveTo>
                    <a:pt x="754" y="1"/>
                  </a:moveTo>
                  <a:lnTo>
                    <a:pt x="670" y="84"/>
                  </a:lnTo>
                  <a:cubicBezTo>
                    <a:pt x="335" y="335"/>
                    <a:pt x="0" y="670"/>
                    <a:pt x="419" y="1089"/>
                  </a:cubicBezTo>
                  <a:cubicBezTo>
                    <a:pt x="586" y="1256"/>
                    <a:pt x="816" y="1340"/>
                    <a:pt x="1057" y="1340"/>
                  </a:cubicBezTo>
                  <a:cubicBezTo>
                    <a:pt x="1298" y="1340"/>
                    <a:pt x="1549" y="1256"/>
                    <a:pt x="1758" y="1089"/>
                  </a:cubicBezTo>
                  <a:lnTo>
                    <a:pt x="1842" y="838"/>
                  </a:lnTo>
                  <a:cubicBezTo>
                    <a:pt x="1591" y="419"/>
                    <a:pt x="1172" y="168"/>
                    <a:pt x="754" y="1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5382875" y="3596550"/>
              <a:ext cx="44875" cy="32225"/>
            </a:xfrm>
            <a:custGeom>
              <a:avLst/>
              <a:gdLst/>
              <a:ahLst/>
              <a:cxnLst/>
              <a:rect l="l" t="t" r="r" b="b"/>
              <a:pathLst>
                <a:path w="1795" h="1289" extrusionOk="0">
                  <a:moveTo>
                    <a:pt x="962" y="1"/>
                  </a:moveTo>
                  <a:cubicBezTo>
                    <a:pt x="754" y="1"/>
                    <a:pt x="513" y="45"/>
                    <a:pt x="251" y="117"/>
                  </a:cubicBezTo>
                  <a:lnTo>
                    <a:pt x="0" y="368"/>
                  </a:lnTo>
                  <a:cubicBezTo>
                    <a:pt x="419" y="870"/>
                    <a:pt x="1005" y="954"/>
                    <a:pt x="1591" y="1289"/>
                  </a:cubicBezTo>
                  <a:lnTo>
                    <a:pt x="1675" y="1121"/>
                  </a:lnTo>
                  <a:cubicBezTo>
                    <a:pt x="1794" y="282"/>
                    <a:pt x="1485" y="1"/>
                    <a:pt x="962" y="1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5345200" y="3572075"/>
              <a:ext cx="41875" cy="33675"/>
            </a:xfrm>
            <a:custGeom>
              <a:avLst/>
              <a:gdLst/>
              <a:ahLst/>
              <a:cxnLst/>
              <a:rect l="l" t="t" r="r" b="b"/>
              <a:pathLst>
                <a:path w="1675" h="1347" extrusionOk="0">
                  <a:moveTo>
                    <a:pt x="659" y="0"/>
                  </a:moveTo>
                  <a:cubicBezTo>
                    <a:pt x="461" y="0"/>
                    <a:pt x="262" y="56"/>
                    <a:pt x="84" y="175"/>
                  </a:cubicBezTo>
                  <a:lnTo>
                    <a:pt x="0" y="426"/>
                  </a:lnTo>
                  <a:cubicBezTo>
                    <a:pt x="251" y="928"/>
                    <a:pt x="837" y="1263"/>
                    <a:pt x="1507" y="1347"/>
                  </a:cubicBezTo>
                  <a:lnTo>
                    <a:pt x="1591" y="1179"/>
                  </a:lnTo>
                  <a:lnTo>
                    <a:pt x="1675" y="844"/>
                  </a:lnTo>
                  <a:cubicBezTo>
                    <a:pt x="1675" y="761"/>
                    <a:pt x="1591" y="677"/>
                    <a:pt x="1591" y="510"/>
                  </a:cubicBezTo>
                  <a:cubicBezTo>
                    <a:pt x="1375" y="185"/>
                    <a:pt x="1019" y="0"/>
                    <a:pt x="659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3591275" y="2649225"/>
              <a:ext cx="35600" cy="41900"/>
            </a:xfrm>
            <a:custGeom>
              <a:avLst/>
              <a:gdLst/>
              <a:ahLst/>
              <a:cxnLst/>
              <a:rect l="l" t="t" r="r" b="b"/>
              <a:pathLst>
                <a:path w="1424" h="1676" extrusionOk="0">
                  <a:moveTo>
                    <a:pt x="921" y="1"/>
                  </a:moveTo>
                  <a:cubicBezTo>
                    <a:pt x="0" y="503"/>
                    <a:pt x="168" y="1006"/>
                    <a:pt x="838" y="1675"/>
                  </a:cubicBezTo>
                  <a:lnTo>
                    <a:pt x="1424" y="1089"/>
                  </a:lnTo>
                  <a:lnTo>
                    <a:pt x="921" y="1"/>
                  </a:lnTo>
                  <a:close/>
                </a:path>
              </a:pathLst>
            </a:custGeom>
            <a:solidFill>
              <a:srgbClr val="CBE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4556150" y="3365025"/>
              <a:ext cx="27225" cy="36150"/>
            </a:xfrm>
            <a:custGeom>
              <a:avLst/>
              <a:gdLst/>
              <a:ahLst/>
              <a:cxnLst/>
              <a:rect l="l" t="t" r="r" b="b"/>
              <a:pathLst>
                <a:path w="1089" h="1446" extrusionOk="0">
                  <a:moveTo>
                    <a:pt x="0" y="1"/>
                  </a:moveTo>
                  <a:cubicBezTo>
                    <a:pt x="0" y="252"/>
                    <a:pt x="0" y="671"/>
                    <a:pt x="0" y="1006"/>
                  </a:cubicBezTo>
                  <a:lnTo>
                    <a:pt x="0" y="1089"/>
                  </a:lnTo>
                  <a:cubicBezTo>
                    <a:pt x="69" y="1296"/>
                    <a:pt x="308" y="1446"/>
                    <a:pt x="530" y="1446"/>
                  </a:cubicBezTo>
                  <a:cubicBezTo>
                    <a:pt x="578" y="1446"/>
                    <a:pt x="625" y="1439"/>
                    <a:pt x="670" y="1424"/>
                  </a:cubicBezTo>
                  <a:cubicBezTo>
                    <a:pt x="921" y="1341"/>
                    <a:pt x="1005" y="1173"/>
                    <a:pt x="1088" y="1006"/>
                  </a:cubicBezTo>
                  <a:cubicBezTo>
                    <a:pt x="921" y="503"/>
                    <a:pt x="502" y="85"/>
                    <a:pt x="0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4618925" y="3427825"/>
              <a:ext cx="25150" cy="38225"/>
            </a:xfrm>
            <a:custGeom>
              <a:avLst/>
              <a:gdLst/>
              <a:ahLst/>
              <a:cxnLst/>
              <a:rect l="l" t="t" r="r" b="b"/>
              <a:pathLst>
                <a:path w="1006" h="1529" extrusionOk="0">
                  <a:moveTo>
                    <a:pt x="1" y="1"/>
                  </a:moveTo>
                  <a:lnTo>
                    <a:pt x="1" y="1508"/>
                  </a:lnTo>
                  <a:cubicBezTo>
                    <a:pt x="70" y="1521"/>
                    <a:pt x="138" y="1528"/>
                    <a:pt x="203" y="1528"/>
                  </a:cubicBezTo>
                  <a:cubicBezTo>
                    <a:pt x="529" y="1528"/>
                    <a:pt x="796" y="1354"/>
                    <a:pt x="1005" y="1005"/>
                  </a:cubicBezTo>
                  <a:cubicBezTo>
                    <a:pt x="754" y="921"/>
                    <a:pt x="587" y="670"/>
                    <a:pt x="503" y="503"/>
                  </a:cubicBezTo>
                  <a:cubicBezTo>
                    <a:pt x="503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4916450" y="3804575"/>
              <a:ext cx="26925" cy="25350"/>
            </a:xfrm>
            <a:custGeom>
              <a:avLst/>
              <a:gdLst/>
              <a:ahLst/>
              <a:cxnLst/>
              <a:rect l="l" t="t" r="r" b="b"/>
              <a:pathLst>
                <a:path w="1077" h="1014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543"/>
                    <a:pt x="420" y="1014"/>
                    <a:pt x="948" y="1014"/>
                  </a:cubicBezTo>
                  <a:cubicBezTo>
                    <a:pt x="990" y="1014"/>
                    <a:pt x="1033" y="1011"/>
                    <a:pt x="1076" y="1005"/>
                  </a:cubicBezTo>
                  <a:cubicBezTo>
                    <a:pt x="909" y="586"/>
                    <a:pt x="574" y="168"/>
                    <a:pt x="155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4577075" y="3388050"/>
              <a:ext cx="31400" cy="32075"/>
            </a:xfrm>
            <a:custGeom>
              <a:avLst/>
              <a:gdLst/>
              <a:ahLst/>
              <a:cxnLst/>
              <a:rect l="l" t="t" r="r" b="b"/>
              <a:pathLst>
                <a:path w="1256" h="1283" extrusionOk="0">
                  <a:moveTo>
                    <a:pt x="251" y="1"/>
                  </a:moveTo>
                  <a:lnTo>
                    <a:pt x="84" y="168"/>
                  </a:lnTo>
                  <a:cubicBezTo>
                    <a:pt x="0" y="420"/>
                    <a:pt x="0" y="587"/>
                    <a:pt x="168" y="754"/>
                  </a:cubicBezTo>
                  <a:cubicBezTo>
                    <a:pt x="251" y="922"/>
                    <a:pt x="419" y="1006"/>
                    <a:pt x="670" y="1173"/>
                  </a:cubicBezTo>
                  <a:cubicBezTo>
                    <a:pt x="774" y="1242"/>
                    <a:pt x="864" y="1283"/>
                    <a:pt x="945" y="1283"/>
                  </a:cubicBezTo>
                  <a:cubicBezTo>
                    <a:pt x="1060" y="1283"/>
                    <a:pt x="1158" y="1202"/>
                    <a:pt x="1256" y="1006"/>
                  </a:cubicBezTo>
                  <a:cubicBezTo>
                    <a:pt x="1172" y="503"/>
                    <a:pt x="754" y="85"/>
                    <a:pt x="251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4491250" y="39929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4478700" y="396990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1"/>
                  </a:moveTo>
                  <a:cubicBezTo>
                    <a:pt x="0" y="336"/>
                    <a:pt x="168" y="754"/>
                    <a:pt x="503" y="922"/>
                  </a:cubicBezTo>
                  <a:cubicBezTo>
                    <a:pt x="586" y="503"/>
                    <a:pt x="335" y="85"/>
                    <a:pt x="0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5636125" y="2385125"/>
              <a:ext cx="23050" cy="15075"/>
            </a:xfrm>
            <a:custGeom>
              <a:avLst/>
              <a:gdLst/>
              <a:ahLst/>
              <a:cxnLst/>
              <a:rect l="l" t="t" r="r" b="b"/>
              <a:pathLst>
                <a:path w="922" h="603" extrusionOk="0">
                  <a:moveTo>
                    <a:pt x="158" y="0"/>
                  </a:moveTo>
                  <a:cubicBezTo>
                    <a:pt x="107" y="0"/>
                    <a:pt x="54" y="5"/>
                    <a:pt x="0" y="16"/>
                  </a:cubicBezTo>
                  <a:cubicBezTo>
                    <a:pt x="168" y="519"/>
                    <a:pt x="503" y="602"/>
                    <a:pt x="921" y="602"/>
                  </a:cubicBezTo>
                  <a:cubicBezTo>
                    <a:pt x="775" y="238"/>
                    <a:pt x="503" y="0"/>
                    <a:pt x="158" y="0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4880550" y="4585250"/>
              <a:ext cx="12575" cy="23050"/>
            </a:xfrm>
            <a:custGeom>
              <a:avLst/>
              <a:gdLst/>
              <a:ahLst/>
              <a:cxnLst/>
              <a:rect l="l" t="t" r="r" b="b"/>
              <a:pathLst>
                <a:path w="503" h="922" extrusionOk="0">
                  <a:moveTo>
                    <a:pt x="1" y="0"/>
                  </a:moveTo>
                  <a:cubicBezTo>
                    <a:pt x="1" y="335"/>
                    <a:pt x="84" y="754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905675" y="378155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lnTo>
                    <a:pt x="0" y="503"/>
                  </a:lnTo>
                  <a:cubicBezTo>
                    <a:pt x="0" y="670"/>
                    <a:pt x="0" y="754"/>
                    <a:pt x="0" y="921"/>
                  </a:cubicBezTo>
                  <a:lnTo>
                    <a:pt x="586" y="921"/>
                  </a:lnTo>
                  <a:cubicBezTo>
                    <a:pt x="586" y="503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4127075" y="50352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1" y="503"/>
                  </a:lnTo>
                  <a:cubicBezTo>
                    <a:pt x="84" y="754"/>
                    <a:pt x="252" y="921"/>
                    <a:pt x="503" y="1005"/>
                  </a:cubicBezTo>
                  <a:cubicBezTo>
                    <a:pt x="587" y="586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7FA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4225450" y="3593175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cubicBezTo>
                    <a:pt x="84" y="419"/>
                    <a:pt x="84" y="838"/>
                    <a:pt x="586" y="921"/>
                  </a:cubicBezTo>
                  <a:cubicBezTo>
                    <a:pt x="586" y="503"/>
                    <a:pt x="419" y="84"/>
                    <a:pt x="0" y="0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4150100" y="346550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1"/>
                  </a:moveTo>
                  <a:lnTo>
                    <a:pt x="0" y="84"/>
                  </a:lnTo>
                  <a:cubicBezTo>
                    <a:pt x="0" y="503"/>
                    <a:pt x="168" y="921"/>
                    <a:pt x="586" y="1089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4137550" y="3442475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251" y="754"/>
                    <a:pt x="586" y="1005"/>
                  </a:cubicBezTo>
                  <a:cubicBezTo>
                    <a:pt x="670" y="587"/>
                    <a:pt x="586" y="168"/>
                    <a:pt x="8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4591725" y="3413175"/>
              <a:ext cx="27225" cy="15200"/>
            </a:xfrm>
            <a:custGeom>
              <a:avLst/>
              <a:gdLst/>
              <a:ahLst/>
              <a:cxnLst/>
              <a:rect l="l" t="t" r="r" b="b"/>
              <a:pathLst>
                <a:path w="1089" h="608" extrusionOk="0">
                  <a:moveTo>
                    <a:pt x="670" y="1"/>
                  </a:moveTo>
                  <a:lnTo>
                    <a:pt x="0" y="84"/>
                  </a:lnTo>
                  <a:cubicBezTo>
                    <a:pt x="210" y="433"/>
                    <a:pt x="535" y="608"/>
                    <a:pt x="880" y="608"/>
                  </a:cubicBezTo>
                  <a:cubicBezTo>
                    <a:pt x="949" y="608"/>
                    <a:pt x="1019" y="601"/>
                    <a:pt x="1089" y="587"/>
                  </a:cubicBezTo>
                  <a:cubicBezTo>
                    <a:pt x="1089" y="335"/>
                    <a:pt x="837" y="84"/>
                    <a:pt x="670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5332625" y="3111775"/>
              <a:ext cx="27250" cy="14675"/>
            </a:xfrm>
            <a:custGeom>
              <a:avLst/>
              <a:gdLst/>
              <a:ahLst/>
              <a:cxnLst/>
              <a:rect l="l" t="t" r="r" b="b"/>
              <a:pathLst>
                <a:path w="1090" h="587" extrusionOk="0">
                  <a:moveTo>
                    <a:pt x="1" y="1"/>
                  </a:moveTo>
                  <a:lnTo>
                    <a:pt x="1" y="587"/>
                  </a:lnTo>
                  <a:lnTo>
                    <a:pt x="1089" y="587"/>
                  </a:lnTo>
                  <a:cubicBezTo>
                    <a:pt x="922" y="85"/>
                    <a:pt x="503" y="85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5583800" y="1696400"/>
              <a:ext cx="25125" cy="13100"/>
            </a:xfrm>
            <a:custGeom>
              <a:avLst/>
              <a:gdLst/>
              <a:ahLst/>
              <a:cxnLst/>
              <a:rect l="l" t="t" r="r" b="b"/>
              <a:pathLst>
                <a:path w="1005" h="524" extrusionOk="0">
                  <a:moveTo>
                    <a:pt x="797" y="1"/>
                  </a:moveTo>
                  <a:cubicBezTo>
                    <a:pt x="454" y="1"/>
                    <a:pt x="140" y="175"/>
                    <a:pt x="0" y="524"/>
                  </a:cubicBezTo>
                  <a:cubicBezTo>
                    <a:pt x="419" y="524"/>
                    <a:pt x="838" y="524"/>
                    <a:pt x="1005" y="22"/>
                  </a:cubicBezTo>
                  <a:cubicBezTo>
                    <a:pt x="935" y="8"/>
                    <a:pt x="865" y="1"/>
                    <a:pt x="797" y="1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4311250" y="31390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0"/>
                  </a:moveTo>
                  <a:lnTo>
                    <a:pt x="85" y="168"/>
                  </a:lnTo>
                  <a:cubicBezTo>
                    <a:pt x="85" y="168"/>
                    <a:pt x="1" y="168"/>
                    <a:pt x="1" y="335"/>
                  </a:cubicBezTo>
                  <a:cubicBezTo>
                    <a:pt x="1" y="419"/>
                    <a:pt x="1" y="503"/>
                    <a:pt x="168" y="586"/>
                  </a:cubicBezTo>
                  <a:lnTo>
                    <a:pt x="671" y="58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5131700" y="1632525"/>
              <a:ext cx="14675" cy="16275"/>
            </a:xfrm>
            <a:custGeom>
              <a:avLst/>
              <a:gdLst/>
              <a:ahLst/>
              <a:cxnLst/>
              <a:rect l="l" t="t" r="r" b="b"/>
              <a:pathLst>
                <a:path w="587" h="651" extrusionOk="0">
                  <a:moveTo>
                    <a:pt x="276" y="1"/>
                  </a:moveTo>
                  <a:cubicBezTo>
                    <a:pt x="200" y="1"/>
                    <a:pt x="109" y="22"/>
                    <a:pt x="1" y="65"/>
                  </a:cubicBezTo>
                  <a:lnTo>
                    <a:pt x="1" y="567"/>
                  </a:lnTo>
                  <a:cubicBezTo>
                    <a:pt x="168" y="651"/>
                    <a:pt x="336" y="651"/>
                    <a:pt x="419" y="651"/>
                  </a:cubicBezTo>
                  <a:lnTo>
                    <a:pt x="587" y="484"/>
                  </a:lnTo>
                  <a:cubicBezTo>
                    <a:pt x="587" y="173"/>
                    <a:pt x="495" y="1"/>
                    <a:pt x="276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3624750" y="163412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cubicBezTo>
                    <a:pt x="85" y="252"/>
                    <a:pt x="336" y="420"/>
                    <a:pt x="587" y="420"/>
                  </a:cubicBez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4993575" y="1594850"/>
              <a:ext cx="14675" cy="16300"/>
            </a:xfrm>
            <a:custGeom>
              <a:avLst/>
              <a:gdLst/>
              <a:ahLst/>
              <a:cxnLst/>
              <a:rect l="l" t="t" r="r" b="b"/>
              <a:pathLst>
                <a:path w="587" h="652" extrusionOk="0">
                  <a:moveTo>
                    <a:pt x="276" y="1"/>
                  </a:moveTo>
                  <a:cubicBezTo>
                    <a:pt x="200" y="1"/>
                    <a:pt x="109" y="22"/>
                    <a:pt x="0" y="65"/>
                  </a:cubicBezTo>
                  <a:lnTo>
                    <a:pt x="0" y="484"/>
                  </a:lnTo>
                  <a:cubicBezTo>
                    <a:pt x="168" y="567"/>
                    <a:pt x="252" y="651"/>
                    <a:pt x="419" y="651"/>
                  </a:cubicBezTo>
                  <a:lnTo>
                    <a:pt x="586" y="484"/>
                  </a:lnTo>
                  <a:cubicBezTo>
                    <a:pt x="586" y="173"/>
                    <a:pt x="494" y="1"/>
                    <a:pt x="276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3147550" y="2123900"/>
              <a:ext cx="12600" cy="14675"/>
            </a:xfrm>
            <a:custGeom>
              <a:avLst/>
              <a:gdLst/>
              <a:ahLst/>
              <a:cxnLst/>
              <a:rect l="l" t="t" r="r" b="b"/>
              <a:pathLst>
                <a:path w="504" h="587" extrusionOk="0">
                  <a:moveTo>
                    <a:pt x="1" y="0"/>
                  </a:moveTo>
                  <a:cubicBezTo>
                    <a:pt x="1" y="251"/>
                    <a:pt x="252" y="503"/>
                    <a:pt x="503" y="586"/>
                  </a:cubicBezTo>
                  <a:cubicBezTo>
                    <a:pt x="503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4631475" y="34403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252"/>
                    <a:pt x="252" y="419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3798475" y="26973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68" y="0"/>
                  </a:moveTo>
                  <a:lnTo>
                    <a:pt x="84" y="168"/>
                  </a:lnTo>
                  <a:cubicBezTo>
                    <a:pt x="1" y="586"/>
                    <a:pt x="168" y="670"/>
                    <a:pt x="587" y="670"/>
                  </a:cubicBezTo>
                  <a:lnTo>
                    <a:pt x="670" y="503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5935425" y="36057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cubicBezTo>
                    <a:pt x="0" y="252"/>
                    <a:pt x="251" y="419"/>
                    <a:pt x="503" y="503"/>
                  </a:cubicBezTo>
                  <a:cubicBezTo>
                    <a:pt x="503" y="168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4868000" y="45706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2"/>
                    <a:pt x="251" y="503"/>
                    <a:pt x="503" y="586"/>
                  </a:cubicBezTo>
                  <a:cubicBezTo>
                    <a:pt x="419" y="335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3907300" y="44450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252" y="0"/>
                  </a:moveTo>
                  <a:cubicBezTo>
                    <a:pt x="168" y="84"/>
                    <a:pt x="168" y="0"/>
                    <a:pt x="85" y="168"/>
                  </a:cubicBezTo>
                  <a:cubicBezTo>
                    <a:pt x="1" y="335"/>
                    <a:pt x="85" y="503"/>
                    <a:pt x="336" y="503"/>
                  </a:cubicBezTo>
                  <a:cubicBezTo>
                    <a:pt x="336" y="335"/>
                    <a:pt x="336" y="168"/>
                    <a:pt x="252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3683350" y="1802100"/>
              <a:ext cx="797475" cy="296700"/>
            </a:xfrm>
            <a:custGeom>
              <a:avLst/>
              <a:gdLst/>
              <a:ahLst/>
              <a:cxnLst/>
              <a:rect l="l" t="t" r="r" b="b"/>
              <a:pathLst>
                <a:path w="31899" h="11868" extrusionOk="0">
                  <a:moveTo>
                    <a:pt x="1340" y="0"/>
                  </a:moveTo>
                  <a:cubicBezTo>
                    <a:pt x="1173" y="0"/>
                    <a:pt x="1006" y="21"/>
                    <a:pt x="838" y="63"/>
                  </a:cubicBezTo>
                  <a:cubicBezTo>
                    <a:pt x="1" y="900"/>
                    <a:pt x="587" y="1486"/>
                    <a:pt x="1257" y="1821"/>
                  </a:cubicBezTo>
                  <a:cubicBezTo>
                    <a:pt x="2596" y="2742"/>
                    <a:pt x="3936" y="3412"/>
                    <a:pt x="5443" y="3914"/>
                  </a:cubicBezTo>
                  <a:cubicBezTo>
                    <a:pt x="6280" y="4082"/>
                    <a:pt x="7201" y="4249"/>
                    <a:pt x="7201" y="5338"/>
                  </a:cubicBezTo>
                  <a:cubicBezTo>
                    <a:pt x="7703" y="5924"/>
                    <a:pt x="8373" y="6258"/>
                    <a:pt x="9126" y="6342"/>
                  </a:cubicBezTo>
                  <a:cubicBezTo>
                    <a:pt x="11722" y="6844"/>
                    <a:pt x="14233" y="7598"/>
                    <a:pt x="16745" y="8519"/>
                  </a:cubicBezTo>
                  <a:cubicBezTo>
                    <a:pt x="20094" y="9691"/>
                    <a:pt x="23359" y="11114"/>
                    <a:pt x="26791" y="11868"/>
                  </a:cubicBezTo>
                  <a:cubicBezTo>
                    <a:pt x="27276" y="11504"/>
                    <a:pt x="27629" y="11053"/>
                    <a:pt x="28230" y="11053"/>
                  </a:cubicBezTo>
                  <a:cubicBezTo>
                    <a:pt x="28461" y="11053"/>
                    <a:pt x="28727" y="11119"/>
                    <a:pt x="29052" y="11282"/>
                  </a:cubicBezTo>
                  <a:cubicBezTo>
                    <a:pt x="29430" y="11433"/>
                    <a:pt x="29928" y="11601"/>
                    <a:pt x="30415" y="11601"/>
                  </a:cubicBezTo>
                  <a:cubicBezTo>
                    <a:pt x="31004" y="11601"/>
                    <a:pt x="31577" y="11354"/>
                    <a:pt x="31898" y="10528"/>
                  </a:cubicBezTo>
                  <a:cubicBezTo>
                    <a:pt x="31731" y="10277"/>
                    <a:pt x="31563" y="10110"/>
                    <a:pt x="31396" y="10026"/>
                  </a:cubicBezTo>
                  <a:cubicBezTo>
                    <a:pt x="21601" y="6342"/>
                    <a:pt x="11638" y="3496"/>
                    <a:pt x="1843" y="63"/>
                  </a:cubicBezTo>
                  <a:cubicBezTo>
                    <a:pt x="1675" y="21"/>
                    <a:pt x="1508" y="0"/>
                    <a:pt x="1340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4627300" y="2154825"/>
              <a:ext cx="479325" cy="213275"/>
            </a:xfrm>
            <a:custGeom>
              <a:avLst/>
              <a:gdLst/>
              <a:ahLst/>
              <a:cxnLst/>
              <a:rect l="l" t="t" r="r" b="b"/>
              <a:pathLst>
                <a:path w="19173" h="8531" extrusionOk="0">
                  <a:moveTo>
                    <a:pt x="3740" y="1"/>
                  </a:moveTo>
                  <a:cubicBezTo>
                    <a:pt x="3611" y="1"/>
                    <a:pt x="3481" y="7"/>
                    <a:pt x="3349" y="19"/>
                  </a:cubicBezTo>
                  <a:cubicBezTo>
                    <a:pt x="2763" y="1610"/>
                    <a:pt x="1089" y="1107"/>
                    <a:pt x="0" y="1861"/>
                  </a:cubicBezTo>
                  <a:cubicBezTo>
                    <a:pt x="252" y="2028"/>
                    <a:pt x="419" y="2196"/>
                    <a:pt x="587" y="2280"/>
                  </a:cubicBezTo>
                  <a:cubicBezTo>
                    <a:pt x="4521" y="3368"/>
                    <a:pt x="8038" y="5377"/>
                    <a:pt x="11889" y="6800"/>
                  </a:cubicBezTo>
                  <a:cubicBezTo>
                    <a:pt x="12923" y="7096"/>
                    <a:pt x="13892" y="7848"/>
                    <a:pt x="15084" y="7848"/>
                  </a:cubicBezTo>
                  <a:cubicBezTo>
                    <a:pt x="15242" y="7848"/>
                    <a:pt x="15405" y="7835"/>
                    <a:pt x="15572" y="7805"/>
                  </a:cubicBezTo>
                  <a:cubicBezTo>
                    <a:pt x="16158" y="8056"/>
                    <a:pt x="16744" y="8224"/>
                    <a:pt x="17247" y="8307"/>
                  </a:cubicBezTo>
                  <a:cubicBezTo>
                    <a:pt x="17550" y="8358"/>
                    <a:pt x="17853" y="8530"/>
                    <a:pt x="18138" y="8530"/>
                  </a:cubicBezTo>
                  <a:cubicBezTo>
                    <a:pt x="18325" y="8530"/>
                    <a:pt x="18504" y="8456"/>
                    <a:pt x="18670" y="8224"/>
                  </a:cubicBezTo>
                  <a:cubicBezTo>
                    <a:pt x="19172" y="7638"/>
                    <a:pt x="18754" y="7135"/>
                    <a:pt x="18335" y="6717"/>
                  </a:cubicBezTo>
                  <a:cubicBezTo>
                    <a:pt x="18084" y="6466"/>
                    <a:pt x="17916" y="6214"/>
                    <a:pt x="17665" y="5963"/>
                  </a:cubicBezTo>
                  <a:cubicBezTo>
                    <a:pt x="14651" y="3870"/>
                    <a:pt x="11219" y="2949"/>
                    <a:pt x="7954" y="1526"/>
                  </a:cubicBezTo>
                  <a:cubicBezTo>
                    <a:pt x="6637" y="907"/>
                    <a:pt x="5321" y="1"/>
                    <a:pt x="3740" y="1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4353125" y="2054825"/>
              <a:ext cx="356350" cy="152725"/>
            </a:xfrm>
            <a:custGeom>
              <a:avLst/>
              <a:gdLst/>
              <a:ahLst/>
              <a:cxnLst/>
              <a:rect l="l" t="t" r="r" b="b"/>
              <a:pathLst>
                <a:path w="14254" h="6109" extrusionOk="0">
                  <a:moveTo>
                    <a:pt x="503" y="1"/>
                  </a:moveTo>
                  <a:cubicBezTo>
                    <a:pt x="503" y="587"/>
                    <a:pt x="335" y="1256"/>
                    <a:pt x="0" y="1759"/>
                  </a:cubicBezTo>
                  <a:cubicBezTo>
                    <a:pt x="3098" y="2763"/>
                    <a:pt x="6112" y="4019"/>
                    <a:pt x="9042" y="5442"/>
                  </a:cubicBezTo>
                  <a:cubicBezTo>
                    <a:pt x="9593" y="5649"/>
                    <a:pt x="10144" y="5799"/>
                    <a:pt x="10649" y="5799"/>
                  </a:cubicBezTo>
                  <a:cubicBezTo>
                    <a:pt x="10757" y="5799"/>
                    <a:pt x="10864" y="5792"/>
                    <a:pt x="10967" y="5777"/>
                  </a:cubicBezTo>
                  <a:cubicBezTo>
                    <a:pt x="11470" y="5861"/>
                    <a:pt x="11972" y="5861"/>
                    <a:pt x="12391" y="5945"/>
                  </a:cubicBezTo>
                  <a:cubicBezTo>
                    <a:pt x="12917" y="6040"/>
                    <a:pt x="13300" y="6109"/>
                    <a:pt x="13572" y="6109"/>
                  </a:cubicBezTo>
                  <a:cubicBezTo>
                    <a:pt x="14253" y="6109"/>
                    <a:pt x="14245" y="5682"/>
                    <a:pt x="14065" y="4187"/>
                  </a:cubicBezTo>
                  <a:cubicBezTo>
                    <a:pt x="11554" y="2094"/>
                    <a:pt x="8372" y="921"/>
                    <a:pt x="5023" y="754"/>
                  </a:cubicBezTo>
                  <a:cubicBezTo>
                    <a:pt x="4722" y="788"/>
                    <a:pt x="4417" y="804"/>
                    <a:pt x="4111" y="804"/>
                  </a:cubicBezTo>
                  <a:cubicBezTo>
                    <a:pt x="2887" y="804"/>
                    <a:pt x="1641" y="536"/>
                    <a:pt x="503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3003150" y="1603525"/>
              <a:ext cx="372575" cy="143650"/>
            </a:xfrm>
            <a:custGeom>
              <a:avLst/>
              <a:gdLst/>
              <a:ahLst/>
              <a:cxnLst/>
              <a:rect l="l" t="t" r="r" b="b"/>
              <a:pathLst>
                <a:path w="14903" h="5746" extrusionOk="0">
                  <a:moveTo>
                    <a:pt x="1868" y="0"/>
                  </a:moveTo>
                  <a:cubicBezTo>
                    <a:pt x="1286" y="0"/>
                    <a:pt x="693" y="186"/>
                    <a:pt x="0" y="471"/>
                  </a:cubicBezTo>
                  <a:cubicBezTo>
                    <a:pt x="921" y="806"/>
                    <a:pt x="1842" y="1141"/>
                    <a:pt x="2763" y="1392"/>
                  </a:cubicBezTo>
                  <a:cubicBezTo>
                    <a:pt x="3265" y="1392"/>
                    <a:pt x="3684" y="1811"/>
                    <a:pt x="3768" y="2313"/>
                  </a:cubicBezTo>
                  <a:cubicBezTo>
                    <a:pt x="4102" y="2648"/>
                    <a:pt x="4605" y="2899"/>
                    <a:pt x="5023" y="3067"/>
                  </a:cubicBezTo>
                  <a:cubicBezTo>
                    <a:pt x="7786" y="3988"/>
                    <a:pt x="10549" y="4825"/>
                    <a:pt x="13312" y="5746"/>
                  </a:cubicBezTo>
                  <a:cubicBezTo>
                    <a:pt x="14902" y="5495"/>
                    <a:pt x="14316" y="4406"/>
                    <a:pt x="14232" y="3402"/>
                  </a:cubicBezTo>
                  <a:cubicBezTo>
                    <a:pt x="13679" y="2640"/>
                    <a:pt x="12839" y="2165"/>
                    <a:pt x="11902" y="2165"/>
                  </a:cubicBezTo>
                  <a:cubicBezTo>
                    <a:pt x="11706" y="2165"/>
                    <a:pt x="11505" y="2186"/>
                    <a:pt x="11302" y="2230"/>
                  </a:cubicBezTo>
                  <a:lnTo>
                    <a:pt x="7870" y="1141"/>
                  </a:lnTo>
                  <a:cubicBezTo>
                    <a:pt x="7299" y="1213"/>
                    <a:pt x="6667" y="1284"/>
                    <a:pt x="6045" y="1284"/>
                  </a:cubicBezTo>
                  <a:cubicBezTo>
                    <a:pt x="5209" y="1284"/>
                    <a:pt x="4392" y="1155"/>
                    <a:pt x="3768" y="723"/>
                  </a:cubicBezTo>
                  <a:cubicBezTo>
                    <a:pt x="3080" y="207"/>
                    <a:pt x="2481" y="0"/>
                    <a:pt x="1868" y="0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3513825" y="1757625"/>
              <a:ext cx="378850" cy="177925"/>
            </a:xfrm>
            <a:custGeom>
              <a:avLst/>
              <a:gdLst/>
              <a:ahLst/>
              <a:cxnLst/>
              <a:rect l="l" t="t" r="r" b="b"/>
              <a:pathLst>
                <a:path w="15154" h="7117" extrusionOk="0">
                  <a:moveTo>
                    <a:pt x="2931" y="0"/>
                  </a:moveTo>
                  <a:cubicBezTo>
                    <a:pt x="2261" y="0"/>
                    <a:pt x="1675" y="168"/>
                    <a:pt x="1173" y="503"/>
                  </a:cubicBezTo>
                  <a:cubicBezTo>
                    <a:pt x="922" y="670"/>
                    <a:pt x="754" y="838"/>
                    <a:pt x="587" y="1005"/>
                  </a:cubicBezTo>
                  <a:cubicBezTo>
                    <a:pt x="252" y="1507"/>
                    <a:pt x="1" y="2010"/>
                    <a:pt x="503" y="2596"/>
                  </a:cubicBezTo>
                  <a:cubicBezTo>
                    <a:pt x="922" y="2763"/>
                    <a:pt x="1591" y="2596"/>
                    <a:pt x="2010" y="3098"/>
                  </a:cubicBezTo>
                  <a:cubicBezTo>
                    <a:pt x="4773" y="4186"/>
                    <a:pt x="7870" y="4689"/>
                    <a:pt x="10549" y="6112"/>
                  </a:cubicBezTo>
                  <a:cubicBezTo>
                    <a:pt x="10801" y="6447"/>
                    <a:pt x="11303" y="6279"/>
                    <a:pt x="11554" y="6531"/>
                  </a:cubicBezTo>
                  <a:lnTo>
                    <a:pt x="12056" y="6531"/>
                  </a:lnTo>
                  <a:cubicBezTo>
                    <a:pt x="12196" y="6496"/>
                    <a:pt x="12340" y="6479"/>
                    <a:pt x="12484" y="6479"/>
                  </a:cubicBezTo>
                  <a:cubicBezTo>
                    <a:pt x="13033" y="6479"/>
                    <a:pt x="13602" y="6719"/>
                    <a:pt x="14066" y="7117"/>
                  </a:cubicBezTo>
                  <a:cubicBezTo>
                    <a:pt x="14484" y="7033"/>
                    <a:pt x="15154" y="6949"/>
                    <a:pt x="14735" y="6196"/>
                  </a:cubicBezTo>
                  <a:cubicBezTo>
                    <a:pt x="14484" y="5693"/>
                    <a:pt x="13898" y="5358"/>
                    <a:pt x="13312" y="5275"/>
                  </a:cubicBezTo>
                  <a:cubicBezTo>
                    <a:pt x="11219" y="5191"/>
                    <a:pt x="9796" y="3517"/>
                    <a:pt x="7954" y="2931"/>
                  </a:cubicBezTo>
                  <a:cubicBezTo>
                    <a:pt x="7619" y="2763"/>
                    <a:pt x="7535" y="2428"/>
                    <a:pt x="7535" y="2093"/>
                  </a:cubicBezTo>
                  <a:cubicBezTo>
                    <a:pt x="6531" y="252"/>
                    <a:pt x="4438" y="586"/>
                    <a:pt x="2931" y="0"/>
                  </a:cubicBezTo>
                  <a:close/>
                </a:path>
              </a:pathLst>
            </a:custGeom>
            <a:solidFill>
              <a:srgbClr val="226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5016600" y="2302325"/>
              <a:ext cx="332800" cy="196250"/>
            </a:xfrm>
            <a:custGeom>
              <a:avLst/>
              <a:gdLst/>
              <a:ahLst/>
              <a:cxnLst/>
              <a:rect l="l" t="t" r="r" b="b"/>
              <a:pathLst>
                <a:path w="13312" h="7850" extrusionOk="0">
                  <a:moveTo>
                    <a:pt x="2669" y="0"/>
                  </a:moveTo>
                  <a:cubicBezTo>
                    <a:pt x="2303" y="0"/>
                    <a:pt x="1926" y="105"/>
                    <a:pt x="1591" y="314"/>
                  </a:cubicBezTo>
                  <a:cubicBezTo>
                    <a:pt x="1675" y="1068"/>
                    <a:pt x="2847" y="1152"/>
                    <a:pt x="2847" y="2072"/>
                  </a:cubicBezTo>
                  <a:cubicBezTo>
                    <a:pt x="2173" y="1950"/>
                    <a:pt x="1498" y="1872"/>
                    <a:pt x="791" y="1872"/>
                  </a:cubicBezTo>
                  <a:cubicBezTo>
                    <a:pt x="533" y="1872"/>
                    <a:pt x="270" y="1883"/>
                    <a:pt x="0" y="1905"/>
                  </a:cubicBezTo>
                  <a:cubicBezTo>
                    <a:pt x="3935" y="4165"/>
                    <a:pt x="8121" y="5924"/>
                    <a:pt x="12140" y="7849"/>
                  </a:cubicBezTo>
                  <a:cubicBezTo>
                    <a:pt x="12809" y="7263"/>
                    <a:pt x="13228" y="6426"/>
                    <a:pt x="13312" y="5589"/>
                  </a:cubicBezTo>
                  <a:cubicBezTo>
                    <a:pt x="10214" y="3663"/>
                    <a:pt x="6949" y="1905"/>
                    <a:pt x="3684" y="314"/>
                  </a:cubicBezTo>
                  <a:cubicBezTo>
                    <a:pt x="3391" y="105"/>
                    <a:pt x="3035" y="0"/>
                    <a:pt x="2669" y="0"/>
                  </a:cubicBezTo>
                  <a:close/>
                </a:path>
              </a:pathLst>
            </a:custGeom>
            <a:solidFill>
              <a:srgbClr val="23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5313800" y="2448175"/>
              <a:ext cx="194675" cy="126275"/>
            </a:xfrm>
            <a:custGeom>
              <a:avLst/>
              <a:gdLst/>
              <a:ahLst/>
              <a:cxnLst/>
              <a:rect l="l" t="t" r="r" b="b"/>
              <a:pathLst>
                <a:path w="7787" h="5051" extrusionOk="0">
                  <a:moveTo>
                    <a:pt x="1612" y="1"/>
                  </a:moveTo>
                  <a:cubicBezTo>
                    <a:pt x="1521" y="1"/>
                    <a:pt x="1431" y="3"/>
                    <a:pt x="1340" y="6"/>
                  </a:cubicBezTo>
                  <a:cubicBezTo>
                    <a:pt x="503" y="341"/>
                    <a:pt x="0" y="1178"/>
                    <a:pt x="252" y="2099"/>
                  </a:cubicBezTo>
                  <a:cubicBezTo>
                    <a:pt x="2093" y="2685"/>
                    <a:pt x="3852" y="3522"/>
                    <a:pt x="5442" y="4610"/>
                  </a:cubicBezTo>
                  <a:cubicBezTo>
                    <a:pt x="5858" y="4888"/>
                    <a:pt x="6389" y="5050"/>
                    <a:pt x="6940" y="5050"/>
                  </a:cubicBezTo>
                  <a:cubicBezTo>
                    <a:pt x="7054" y="5050"/>
                    <a:pt x="7169" y="5043"/>
                    <a:pt x="7284" y="5029"/>
                  </a:cubicBezTo>
                  <a:cubicBezTo>
                    <a:pt x="7703" y="4276"/>
                    <a:pt x="7786" y="3438"/>
                    <a:pt x="7535" y="2685"/>
                  </a:cubicBezTo>
                  <a:cubicBezTo>
                    <a:pt x="6006" y="995"/>
                    <a:pt x="3858" y="1"/>
                    <a:pt x="1612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3365225" y="1710000"/>
              <a:ext cx="182125" cy="90675"/>
            </a:xfrm>
            <a:custGeom>
              <a:avLst/>
              <a:gdLst/>
              <a:ahLst/>
              <a:cxnLst/>
              <a:rect l="l" t="t" r="r" b="b"/>
              <a:pathLst>
                <a:path w="7285" h="3627" extrusionOk="0">
                  <a:moveTo>
                    <a:pt x="2425" y="1"/>
                  </a:moveTo>
                  <a:cubicBezTo>
                    <a:pt x="2020" y="1"/>
                    <a:pt x="1675" y="189"/>
                    <a:pt x="1424" y="566"/>
                  </a:cubicBezTo>
                  <a:cubicBezTo>
                    <a:pt x="1173" y="650"/>
                    <a:pt x="1759" y="817"/>
                    <a:pt x="1424" y="901"/>
                  </a:cubicBezTo>
                  <a:cubicBezTo>
                    <a:pt x="1400" y="913"/>
                    <a:pt x="1376" y="918"/>
                    <a:pt x="1352" y="918"/>
                  </a:cubicBezTo>
                  <a:cubicBezTo>
                    <a:pt x="1207" y="918"/>
                    <a:pt x="1053" y="733"/>
                    <a:pt x="838" y="733"/>
                  </a:cubicBezTo>
                  <a:cubicBezTo>
                    <a:pt x="252" y="901"/>
                    <a:pt x="1" y="1319"/>
                    <a:pt x="419" y="1989"/>
                  </a:cubicBezTo>
                  <a:lnTo>
                    <a:pt x="922" y="2408"/>
                  </a:lnTo>
                  <a:cubicBezTo>
                    <a:pt x="1340" y="2743"/>
                    <a:pt x="1842" y="2910"/>
                    <a:pt x="2345" y="2994"/>
                  </a:cubicBezTo>
                  <a:cubicBezTo>
                    <a:pt x="3349" y="2994"/>
                    <a:pt x="4354" y="3626"/>
                    <a:pt x="5383" y="3626"/>
                  </a:cubicBezTo>
                  <a:cubicBezTo>
                    <a:pt x="5898" y="3626"/>
                    <a:pt x="6419" y="3468"/>
                    <a:pt x="6949" y="2994"/>
                  </a:cubicBezTo>
                  <a:cubicBezTo>
                    <a:pt x="7200" y="2743"/>
                    <a:pt x="7284" y="2324"/>
                    <a:pt x="7200" y="1989"/>
                  </a:cubicBezTo>
                  <a:cubicBezTo>
                    <a:pt x="7033" y="1822"/>
                    <a:pt x="6866" y="1654"/>
                    <a:pt x="6614" y="1654"/>
                  </a:cubicBezTo>
                  <a:cubicBezTo>
                    <a:pt x="5945" y="1654"/>
                    <a:pt x="5275" y="1319"/>
                    <a:pt x="4856" y="733"/>
                  </a:cubicBezTo>
                  <a:cubicBezTo>
                    <a:pt x="4270" y="147"/>
                    <a:pt x="3433" y="315"/>
                    <a:pt x="2847" y="64"/>
                  </a:cubicBezTo>
                  <a:cubicBezTo>
                    <a:pt x="2701" y="22"/>
                    <a:pt x="2559" y="1"/>
                    <a:pt x="2425" y="1"/>
                  </a:cubicBezTo>
                  <a:close/>
                </a:path>
              </a:pathLst>
            </a:custGeom>
            <a:solidFill>
              <a:srgbClr val="25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5483325" y="2523650"/>
              <a:ext cx="192575" cy="106875"/>
            </a:xfrm>
            <a:custGeom>
              <a:avLst/>
              <a:gdLst/>
              <a:ahLst/>
              <a:cxnLst/>
              <a:rect l="l" t="t" r="r" b="b"/>
              <a:pathLst>
                <a:path w="7703" h="4275" extrusionOk="0">
                  <a:moveTo>
                    <a:pt x="503" y="1"/>
                  </a:moveTo>
                  <a:cubicBezTo>
                    <a:pt x="503" y="670"/>
                    <a:pt x="1" y="1424"/>
                    <a:pt x="503" y="2094"/>
                  </a:cubicBezTo>
                  <a:cubicBezTo>
                    <a:pt x="1173" y="3266"/>
                    <a:pt x="2680" y="3182"/>
                    <a:pt x="3601" y="3936"/>
                  </a:cubicBezTo>
                  <a:cubicBezTo>
                    <a:pt x="3860" y="3454"/>
                    <a:pt x="4168" y="3300"/>
                    <a:pt x="4497" y="3300"/>
                  </a:cubicBezTo>
                  <a:cubicBezTo>
                    <a:pt x="4911" y="3300"/>
                    <a:pt x="5357" y="3544"/>
                    <a:pt x="5777" y="3684"/>
                  </a:cubicBezTo>
                  <a:cubicBezTo>
                    <a:pt x="6155" y="3873"/>
                    <a:pt x="6638" y="4274"/>
                    <a:pt x="7034" y="4274"/>
                  </a:cubicBezTo>
                  <a:cubicBezTo>
                    <a:pt x="7340" y="4274"/>
                    <a:pt x="7593" y="4033"/>
                    <a:pt x="7703" y="3266"/>
                  </a:cubicBezTo>
                  <a:cubicBezTo>
                    <a:pt x="5861" y="1257"/>
                    <a:pt x="3266" y="1"/>
                    <a:pt x="503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5729175" y="2647400"/>
              <a:ext cx="197900" cy="105125"/>
            </a:xfrm>
            <a:custGeom>
              <a:avLst/>
              <a:gdLst/>
              <a:ahLst/>
              <a:cxnLst/>
              <a:rect l="l" t="t" r="r" b="b"/>
              <a:pathLst>
                <a:path w="7916" h="4205" extrusionOk="0">
                  <a:moveTo>
                    <a:pt x="879" y="0"/>
                  </a:moveTo>
                  <a:cubicBezTo>
                    <a:pt x="351" y="0"/>
                    <a:pt x="0" y="303"/>
                    <a:pt x="213" y="1581"/>
                  </a:cubicBezTo>
                  <a:cubicBezTo>
                    <a:pt x="1469" y="2334"/>
                    <a:pt x="2808" y="2837"/>
                    <a:pt x="4148" y="3172"/>
                  </a:cubicBezTo>
                  <a:cubicBezTo>
                    <a:pt x="4399" y="3255"/>
                    <a:pt x="4567" y="3423"/>
                    <a:pt x="4734" y="3590"/>
                  </a:cubicBezTo>
                  <a:cubicBezTo>
                    <a:pt x="4818" y="3632"/>
                    <a:pt x="4901" y="3653"/>
                    <a:pt x="4975" y="3653"/>
                  </a:cubicBezTo>
                  <a:cubicBezTo>
                    <a:pt x="5048" y="3653"/>
                    <a:pt x="5111" y="3632"/>
                    <a:pt x="5153" y="3590"/>
                  </a:cubicBezTo>
                  <a:cubicBezTo>
                    <a:pt x="5757" y="3645"/>
                    <a:pt x="6361" y="4205"/>
                    <a:pt x="6942" y="4205"/>
                  </a:cubicBezTo>
                  <a:cubicBezTo>
                    <a:pt x="7246" y="4205"/>
                    <a:pt x="7544" y="4051"/>
                    <a:pt x="7832" y="3590"/>
                  </a:cubicBezTo>
                  <a:cubicBezTo>
                    <a:pt x="7915" y="3423"/>
                    <a:pt x="7915" y="3172"/>
                    <a:pt x="7748" y="3004"/>
                  </a:cubicBezTo>
                  <a:cubicBezTo>
                    <a:pt x="7580" y="2753"/>
                    <a:pt x="7329" y="2585"/>
                    <a:pt x="6994" y="2502"/>
                  </a:cubicBezTo>
                  <a:cubicBezTo>
                    <a:pt x="6827" y="2418"/>
                    <a:pt x="6660" y="2334"/>
                    <a:pt x="6492" y="2334"/>
                  </a:cubicBezTo>
                  <a:cubicBezTo>
                    <a:pt x="6417" y="2372"/>
                    <a:pt x="6350" y="2389"/>
                    <a:pt x="6290" y="2389"/>
                  </a:cubicBezTo>
                  <a:cubicBezTo>
                    <a:pt x="6086" y="2389"/>
                    <a:pt x="5971" y="2194"/>
                    <a:pt x="5906" y="1999"/>
                  </a:cubicBezTo>
                  <a:lnTo>
                    <a:pt x="5822" y="1748"/>
                  </a:lnTo>
                  <a:cubicBezTo>
                    <a:pt x="5655" y="1581"/>
                    <a:pt x="5571" y="1497"/>
                    <a:pt x="5404" y="1330"/>
                  </a:cubicBezTo>
                  <a:cubicBezTo>
                    <a:pt x="4985" y="995"/>
                    <a:pt x="4567" y="744"/>
                    <a:pt x="4064" y="660"/>
                  </a:cubicBezTo>
                  <a:cubicBezTo>
                    <a:pt x="3729" y="493"/>
                    <a:pt x="3478" y="409"/>
                    <a:pt x="3143" y="325"/>
                  </a:cubicBezTo>
                  <a:cubicBezTo>
                    <a:pt x="2976" y="325"/>
                    <a:pt x="2725" y="241"/>
                    <a:pt x="2557" y="241"/>
                  </a:cubicBezTo>
                  <a:cubicBezTo>
                    <a:pt x="2524" y="244"/>
                    <a:pt x="2489" y="245"/>
                    <a:pt x="2454" y="245"/>
                  </a:cubicBezTo>
                  <a:cubicBezTo>
                    <a:pt x="1973" y="245"/>
                    <a:pt x="1354" y="0"/>
                    <a:pt x="879" y="0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5960525" y="2747600"/>
              <a:ext cx="161200" cy="112575"/>
            </a:xfrm>
            <a:custGeom>
              <a:avLst/>
              <a:gdLst/>
              <a:ahLst/>
              <a:cxnLst/>
              <a:rect l="l" t="t" r="r" b="b"/>
              <a:pathLst>
                <a:path w="6448" h="4503" extrusionOk="0">
                  <a:moveTo>
                    <a:pt x="1005" y="1"/>
                  </a:moveTo>
                  <a:cubicBezTo>
                    <a:pt x="419" y="336"/>
                    <a:pt x="85" y="922"/>
                    <a:pt x="1" y="1675"/>
                  </a:cubicBezTo>
                  <a:cubicBezTo>
                    <a:pt x="1592" y="2345"/>
                    <a:pt x="3098" y="3182"/>
                    <a:pt x="4522" y="4187"/>
                  </a:cubicBezTo>
                  <a:cubicBezTo>
                    <a:pt x="4918" y="4275"/>
                    <a:pt x="5338" y="4502"/>
                    <a:pt x="5696" y="4502"/>
                  </a:cubicBezTo>
                  <a:cubicBezTo>
                    <a:pt x="6018" y="4502"/>
                    <a:pt x="6289" y="4319"/>
                    <a:pt x="6447" y="3684"/>
                  </a:cubicBezTo>
                  <a:cubicBezTo>
                    <a:pt x="6280" y="3433"/>
                    <a:pt x="6196" y="3182"/>
                    <a:pt x="6029" y="2931"/>
                  </a:cubicBezTo>
                  <a:cubicBezTo>
                    <a:pt x="5777" y="2680"/>
                    <a:pt x="5610" y="2512"/>
                    <a:pt x="5443" y="2261"/>
                  </a:cubicBezTo>
                  <a:cubicBezTo>
                    <a:pt x="5275" y="2010"/>
                    <a:pt x="5024" y="1759"/>
                    <a:pt x="4689" y="1675"/>
                  </a:cubicBezTo>
                  <a:cubicBezTo>
                    <a:pt x="3517" y="1173"/>
                    <a:pt x="2429" y="84"/>
                    <a:pt x="1005" y="1"/>
                  </a:cubicBezTo>
                  <a:close/>
                </a:path>
              </a:pathLst>
            </a:custGeom>
            <a:solidFill>
              <a:srgbClr val="2D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5573325" y="2589925"/>
              <a:ext cx="148625" cy="71900"/>
            </a:xfrm>
            <a:custGeom>
              <a:avLst/>
              <a:gdLst/>
              <a:ahLst/>
              <a:cxnLst/>
              <a:rect l="l" t="t" r="r" b="b"/>
              <a:pathLst>
                <a:path w="5945" h="2876" extrusionOk="0">
                  <a:moveTo>
                    <a:pt x="880" y="0"/>
                  </a:moveTo>
                  <a:cubicBezTo>
                    <a:pt x="208" y="0"/>
                    <a:pt x="129" y="642"/>
                    <a:pt x="1" y="1285"/>
                  </a:cubicBezTo>
                  <a:lnTo>
                    <a:pt x="4438" y="2875"/>
                  </a:lnTo>
                  <a:cubicBezTo>
                    <a:pt x="5945" y="2373"/>
                    <a:pt x="5024" y="1619"/>
                    <a:pt x="4689" y="950"/>
                  </a:cubicBezTo>
                  <a:cubicBezTo>
                    <a:pt x="4563" y="866"/>
                    <a:pt x="4438" y="824"/>
                    <a:pt x="4312" y="824"/>
                  </a:cubicBezTo>
                  <a:cubicBezTo>
                    <a:pt x="4187" y="824"/>
                    <a:pt x="4061" y="866"/>
                    <a:pt x="3936" y="950"/>
                  </a:cubicBezTo>
                  <a:cubicBezTo>
                    <a:pt x="3682" y="1145"/>
                    <a:pt x="3460" y="1222"/>
                    <a:pt x="3261" y="1222"/>
                  </a:cubicBezTo>
                  <a:cubicBezTo>
                    <a:pt x="2604" y="1222"/>
                    <a:pt x="2189" y="389"/>
                    <a:pt x="1675" y="196"/>
                  </a:cubicBezTo>
                  <a:cubicBezTo>
                    <a:pt x="1343" y="60"/>
                    <a:pt x="1085" y="0"/>
                    <a:pt x="880" y="0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5680075" y="2609950"/>
              <a:ext cx="117225" cy="76975"/>
            </a:xfrm>
            <a:custGeom>
              <a:avLst/>
              <a:gdLst/>
              <a:ahLst/>
              <a:cxnLst/>
              <a:rect l="l" t="t" r="r" b="b"/>
              <a:pathLst>
                <a:path w="4689" h="3079" extrusionOk="0">
                  <a:moveTo>
                    <a:pt x="1445" y="1"/>
                  </a:moveTo>
                  <a:cubicBezTo>
                    <a:pt x="1037" y="1"/>
                    <a:pt x="609" y="53"/>
                    <a:pt x="168" y="149"/>
                  </a:cubicBezTo>
                  <a:cubicBezTo>
                    <a:pt x="0" y="818"/>
                    <a:pt x="1089" y="1488"/>
                    <a:pt x="168" y="2158"/>
                  </a:cubicBezTo>
                  <a:cubicBezTo>
                    <a:pt x="670" y="2744"/>
                    <a:pt x="1591" y="2744"/>
                    <a:pt x="2177" y="3079"/>
                  </a:cubicBezTo>
                  <a:cubicBezTo>
                    <a:pt x="2233" y="2409"/>
                    <a:pt x="2400" y="1925"/>
                    <a:pt x="2828" y="1925"/>
                  </a:cubicBezTo>
                  <a:cubicBezTo>
                    <a:pt x="3042" y="1925"/>
                    <a:pt x="3321" y="2046"/>
                    <a:pt x="3684" y="2325"/>
                  </a:cubicBezTo>
                  <a:cubicBezTo>
                    <a:pt x="3785" y="2459"/>
                    <a:pt x="3939" y="2526"/>
                    <a:pt x="4098" y="2526"/>
                  </a:cubicBezTo>
                  <a:cubicBezTo>
                    <a:pt x="4337" y="2526"/>
                    <a:pt x="4588" y="2376"/>
                    <a:pt x="4689" y="2074"/>
                  </a:cubicBezTo>
                  <a:cubicBezTo>
                    <a:pt x="3979" y="590"/>
                    <a:pt x="2821" y="1"/>
                    <a:pt x="1445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3335925" y="1683450"/>
              <a:ext cx="102575" cy="76425"/>
            </a:xfrm>
            <a:custGeom>
              <a:avLst/>
              <a:gdLst/>
              <a:ahLst/>
              <a:cxnLst/>
              <a:rect l="l" t="t" r="r" b="b"/>
              <a:pathLst>
                <a:path w="4103" h="3057" extrusionOk="0">
                  <a:moveTo>
                    <a:pt x="2517" y="2039"/>
                  </a:moveTo>
                  <a:lnTo>
                    <a:pt x="2517" y="2039"/>
                  </a:lnTo>
                  <a:cubicBezTo>
                    <a:pt x="2516" y="2042"/>
                    <a:pt x="2514" y="2044"/>
                    <a:pt x="2512" y="2046"/>
                  </a:cubicBezTo>
                  <a:lnTo>
                    <a:pt x="2596" y="2046"/>
                  </a:lnTo>
                  <a:cubicBezTo>
                    <a:pt x="2569" y="2043"/>
                    <a:pt x="2543" y="2041"/>
                    <a:pt x="2517" y="2039"/>
                  </a:cubicBezTo>
                  <a:close/>
                  <a:moveTo>
                    <a:pt x="1717" y="0"/>
                  </a:moveTo>
                  <a:cubicBezTo>
                    <a:pt x="1331" y="0"/>
                    <a:pt x="924" y="51"/>
                    <a:pt x="503" y="121"/>
                  </a:cubicBezTo>
                  <a:cubicBezTo>
                    <a:pt x="419" y="958"/>
                    <a:pt x="838" y="1963"/>
                    <a:pt x="1" y="2633"/>
                  </a:cubicBezTo>
                  <a:cubicBezTo>
                    <a:pt x="252" y="3009"/>
                    <a:pt x="644" y="3056"/>
                    <a:pt x="1072" y="3056"/>
                  </a:cubicBezTo>
                  <a:cubicBezTo>
                    <a:pt x="1214" y="3056"/>
                    <a:pt x="1361" y="3051"/>
                    <a:pt x="1507" y="3051"/>
                  </a:cubicBezTo>
                  <a:cubicBezTo>
                    <a:pt x="1430" y="2508"/>
                    <a:pt x="1855" y="2037"/>
                    <a:pt x="2451" y="2037"/>
                  </a:cubicBezTo>
                  <a:cubicBezTo>
                    <a:pt x="2473" y="2037"/>
                    <a:pt x="2495" y="2038"/>
                    <a:pt x="2517" y="2039"/>
                  </a:cubicBezTo>
                  <a:lnTo>
                    <a:pt x="2517" y="2039"/>
                  </a:lnTo>
                  <a:cubicBezTo>
                    <a:pt x="2842" y="1590"/>
                    <a:pt x="3267" y="1540"/>
                    <a:pt x="3714" y="1540"/>
                  </a:cubicBezTo>
                  <a:cubicBezTo>
                    <a:pt x="3842" y="1540"/>
                    <a:pt x="3973" y="1544"/>
                    <a:pt x="4103" y="1544"/>
                  </a:cubicBezTo>
                  <a:cubicBezTo>
                    <a:pt x="3560" y="337"/>
                    <a:pt x="2712" y="0"/>
                    <a:pt x="1717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6073550" y="2839700"/>
              <a:ext cx="104675" cy="60725"/>
            </a:xfrm>
            <a:custGeom>
              <a:avLst/>
              <a:gdLst/>
              <a:ahLst/>
              <a:cxnLst/>
              <a:rect l="l" t="t" r="r" b="b"/>
              <a:pathLst>
                <a:path w="4187" h="2429" extrusionOk="0">
                  <a:moveTo>
                    <a:pt x="2010" y="0"/>
                  </a:moveTo>
                  <a:cubicBezTo>
                    <a:pt x="1673" y="434"/>
                    <a:pt x="1280" y="507"/>
                    <a:pt x="880" y="507"/>
                  </a:cubicBezTo>
                  <a:cubicBezTo>
                    <a:pt x="676" y="507"/>
                    <a:pt x="469" y="488"/>
                    <a:pt x="267" y="488"/>
                  </a:cubicBezTo>
                  <a:cubicBezTo>
                    <a:pt x="177" y="488"/>
                    <a:pt x="88" y="492"/>
                    <a:pt x="1" y="503"/>
                  </a:cubicBezTo>
                  <a:cubicBezTo>
                    <a:pt x="838" y="1424"/>
                    <a:pt x="2094" y="1758"/>
                    <a:pt x="3015" y="2428"/>
                  </a:cubicBezTo>
                  <a:cubicBezTo>
                    <a:pt x="3768" y="2428"/>
                    <a:pt x="4187" y="2093"/>
                    <a:pt x="3601" y="1340"/>
                  </a:cubicBezTo>
                  <a:cubicBezTo>
                    <a:pt x="3266" y="754"/>
                    <a:pt x="2680" y="252"/>
                    <a:pt x="2010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3423825" y="1783725"/>
              <a:ext cx="113050" cy="38800"/>
            </a:xfrm>
            <a:custGeom>
              <a:avLst/>
              <a:gdLst/>
              <a:ahLst/>
              <a:cxnLst/>
              <a:rect l="l" t="t" r="r" b="b"/>
              <a:pathLst>
                <a:path w="4522" h="1552" extrusionOk="0">
                  <a:moveTo>
                    <a:pt x="569" y="0"/>
                  </a:moveTo>
                  <a:cubicBezTo>
                    <a:pt x="380" y="0"/>
                    <a:pt x="190" y="13"/>
                    <a:pt x="1" y="45"/>
                  </a:cubicBezTo>
                  <a:lnTo>
                    <a:pt x="4019" y="1552"/>
                  </a:lnTo>
                  <a:cubicBezTo>
                    <a:pt x="4187" y="1133"/>
                    <a:pt x="4354" y="547"/>
                    <a:pt x="4522" y="45"/>
                  </a:cubicBezTo>
                  <a:lnTo>
                    <a:pt x="4522" y="45"/>
                  </a:lnTo>
                  <a:cubicBezTo>
                    <a:pt x="4104" y="230"/>
                    <a:pt x="3686" y="294"/>
                    <a:pt x="3268" y="294"/>
                  </a:cubicBezTo>
                  <a:cubicBezTo>
                    <a:pt x="2368" y="294"/>
                    <a:pt x="1469" y="0"/>
                    <a:pt x="569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5914500" y="2732950"/>
              <a:ext cx="71175" cy="56550"/>
            </a:xfrm>
            <a:custGeom>
              <a:avLst/>
              <a:gdLst/>
              <a:ahLst/>
              <a:cxnLst/>
              <a:rect l="l" t="t" r="r" b="b"/>
              <a:pathLst>
                <a:path w="2847" h="2262" extrusionOk="0">
                  <a:moveTo>
                    <a:pt x="1256" y="1"/>
                  </a:moveTo>
                  <a:cubicBezTo>
                    <a:pt x="1005" y="1"/>
                    <a:pt x="837" y="84"/>
                    <a:pt x="670" y="168"/>
                  </a:cubicBezTo>
                  <a:cubicBezTo>
                    <a:pt x="335" y="503"/>
                    <a:pt x="0" y="754"/>
                    <a:pt x="251" y="1256"/>
                  </a:cubicBezTo>
                  <a:cubicBezTo>
                    <a:pt x="502" y="1340"/>
                    <a:pt x="670" y="1508"/>
                    <a:pt x="837" y="1759"/>
                  </a:cubicBezTo>
                  <a:lnTo>
                    <a:pt x="1758" y="2261"/>
                  </a:lnTo>
                  <a:cubicBezTo>
                    <a:pt x="2428" y="2010"/>
                    <a:pt x="2846" y="1424"/>
                    <a:pt x="2846" y="754"/>
                  </a:cubicBezTo>
                  <a:cubicBezTo>
                    <a:pt x="2763" y="587"/>
                    <a:pt x="2595" y="419"/>
                    <a:pt x="2428" y="336"/>
                  </a:cubicBezTo>
                  <a:cubicBezTo>
                    <a:pt x="2009" y="168"/>
                    <a:pt x="1674" y="84"/>
                    <a:pt x="1256" y="1"/>
                  </a:cubicBezTo>
                  <a:close/>
                </a:path>
              </a:pathLst>
            </a:custGeom>
            <a:solidFill>
              <a:srgbClr val="1F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5857975" y="2720925"/>
              <a:ext cx="90025" cy="43450"/>
            </a:xfrm>
            <a:custGeom>
              <a:avLst/>
              <a:gdLst/>
              <a:ahLst/>
              <a:cxnLst/>
              <a:rect l="l" t="t" r="r" b="b"/>
              <a:pathLst>
                <a:path w="3601" h="1738" extrusionOk="0">
                  <a:moveTo>
                    <a:pt x="3144" y="1"/>
                  </a:moveTo>
                  <a:cubicBezTo>
                    <a:pt x="2990" y="1"/>
                    <a:pt x="2803" y="58"/>
                    <a:pt x="2596" y="147"/>
                  </a:cubicBezTo>
                  <a:cubicBezTo>
                    <a:pt x="2369" y="699"/>
                    <a:pt x="2053" y="848"/>
                    <a:pt x="1703" y="848"/>
                  </a:cubicBezTo>
                  <a:cubicBezTo>
                    <a:pt x="1293" y="848"/>
                    <a:pt x="835" y="643"/>
                    <a:pt x="416" y="643"/>
                  </a:cubicBezTo>
                  <a:cubicBezTo>
                    <a:pt x="272" y="643"/>
                    <a:pt x="132" y="667"/>
                    <a:pt x="1" y="733"/>
                  </a:cubicBezTo>
                  <a:cubicBezTo>
                    <a:pt x="670" y="1403"/>
                    <a:pt x="1591" y="1737"/>
                    <a:pt x="2596" y="1737"/>
                  </a:cubicBezTo>
                  <a:cubicBezTo>
                    <a:pt x="2763" y="1235"/>
                    <a:pt x="3098" y="900"/>
                    <a:pt x="3601" y="733"/>
                  </a:cubicBezTo>
                  <a:cubicBezTo>
                    <a:pt x="3601" y="192"/>
                    <a:pt x="3426" y="1"/>
                    <a:pt x="3144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911050" y="1759725"/>
              <a:ext cx="50250" cy="43700"/>
            </a:xfrm>
            <a:custGeom>
              <a:avLst/>
              <a:gdLst/>
              <a:ahLst/>
              <a:cxnLst/>
              <a:rect l="l" t="t" r="r" b="b"/>
              <a:pathLst>
                <a:path w="2010" h="1748" extrusionOk="0">
                  <a:moveTo>
                    <a:pt x="921" y="0"/>
                  </a:moveTo>
                  <a:lnTo>
                    <a:pt x="921" y="0"/>
                  </a:lnTo>
                  <a:cubicBezTo>
                    <a:pt x="1089" y="754"/>
                    <a:pt x="0" y="921"/>
                    <a:pt x="252" y="1674"/>
                  </a:cubicBezTo>
                  <a:cubicBezTo>
                    <a:pt x="380" y="1726"/>
                    <a:pt x="494" y="1748"/>
                    <a:pt x="598" y="1748"/>
                  </a:cubicBezTo>
                  <a:cubicBezTo>
                    <a:pt x="1175" y="1748"/>
                    <a:pt x="1442" y="1076"/>
                    <a:pt x="2010" y="1005"/>
                  </a:cubicBezTo>
                  <a:cubicBezTo>
                    <a:pt x="2010" y="837"/>
                    <a:pt x="2010" y="670"/>
                    <a:pt x="1926" y="502"/>
                  </a:cubicBezTo>
                  <a:lnTo>
                    <a:pt x="921" y="0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3815225" y="1910725"/>
              <a:ext cx="48150" cy="24825"/>
            </a:xfrm>
            <a:custGeom>
              <a:avLst/>
              <a:gdLst/>
              <a:ahLst/>
              <a:cxnLst/>
              <a:rect l="l" t="t" r="r" b="b"/>
              <a:pathLst>
                <a:path w="1926" h="993" extrusionOk="0">
                  <a:moveTo>
                    <a:pt x="835" y="0"/>
                  </a:moveTo>
                  <a:cubicBezTo>
                    <a:pt x="592" y="0"/>
                    <a:pt x="316" y="120"/>
                    <a:pt x="0" y="407"/>
                  </a:cubicBezTo>
                  <a:cubicBezTo>
                    <a:pt x="586" y="825"/>
                    <a:pt x="1256" y="993"/>
                    <a:pt x="1926" y="993"/>
                  </a:cubicBezTo>
                  <a:cubicBezTo>
                    <a:pt x="1651" y="442"/>
                    <a:pt x="1303" y="0"/>
                    <a:pt x="835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3524300" y="1816350"/>
              <a:ext cx="37700" cy="18850"/>
            </a:xfrm>
            <a:custGeom>
              <a:avLst/>
              <a:gdLst/>
              <a:ahLst/>
              <a:cxnLst/>
              <a:rect l="l" t="t" r="r" b="b"/>
              <a:pathLst>
                <a:path w="1508" h="754" extrusionOk="0">
                  <a:moveTo>
                    <a:pt x="751" y="1"/>
                  </a:moveTo>
                  <a:cubicBezTo>
                    <a:pt x="537" y="1"/>
                    <a:pt x="287" y="87"/>
                    <a:pt x="0" y="247"/>
                  </a:cubicBezTo>
                  <a:cubicBezTo>
                    <a:pt x="326" y="702"/>
                    <a:pt x="753" y="753"/>
                    <a:pt x="1163" y="753"/>
                  </a:cubicBezTo>
                  <a:cubicBezTo>
                    <a:pt x="1280" y="753"/>
                    <a:pt x="1396" y="749"/>
                    <a:pt x="1507" y="749"/>
                  </a:cubicBezTo>
                  <a:cubicBezTo>
                    <a:pt x="1352" y="230"/>
                    <a:pt x="1100" y="1"/>
                    <a:pt x="751" y="1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3777550" y="1909875"/>
              <a:ext cx="23050" cy="11550"/>
            </a:xfrm>
            <a:custGeom>
              <a:avLst/>
              <a:gdLst/>
              <a:ahLst/>
              <a:cxnLst/>
              <a:rect l="l" t="t" r="r" b="b"/>
              <a:pathLst>
                <a:path w="922" h="462" extrusionOk="0">
                  <a:moveTo>
                    <a:pt x="178" y="1"/>
                  </a:moveTo>
                  <a:cubicBezTo>
                    <a:pt x="118" y="1"/>
                    <a:pt x="58" y="8"/>
                    <a:pt x="0" y="22"/>
                  </a:cubicBezTo>
                  <a:cubicBezTo>
                    <a:pt x="139" y="299"/>
                    <a:pt x="450" y="462"/>
                    <a:pt x="743" y="462"/>
                  </a:cubicBezTo>
                  <a:cubicBezTo>
                    <a:pt x="804" y="462"/>
                    <a:pt x="864" y="455"/>
                    <a:pt x="921" y="441"/>
                  </a:cubicBezTo>
                  <a:cubicBezTo>
                    <a:pt x="783" y="163"/>
                    <a:pt x="471" y="1"/>
                    <a:pt x="178" y="1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3373600" y="175972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58098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1"/>
                  </a:moveTo>
                  <a:cubicBezTo>
                    <a:pt x="167" y="168"/>
                    <a:pt x="335" y="419"/>
                    <a:pt x="502" y="587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5822400" y="287110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84" y="0"/>
                  </a:moveTo>
                  <a:cubicBezTo>
                    <a:pt x="84" y="0"/>
                    <a:pt x="0" y="168"/>
                    <a:pt x="0" y="251"/>
                  </a:cubicBezTo>
                  <a:cubicBezTo>
                    <a:pt x="252" y="168"/>
                    <a:pt x="168" y="0"/>
                    <a:pt x="84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5922850" y="27643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5832850" y="27266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846175" y="3175075"/>
              <a:ext cx="125600" cy="573300"/>
            </a:xfrm>
            <a:custGeom>
              <a:avLst/>
              <a:gdLst/>
              <a:ahLst/>
              <a:cxnLst/>
              <a:rect l="l" t="t" r="r" b="b"/>
              <a:pathLst>
                <a:path w="5024" h="22932" extrusionOk="0">
                  <a:moveTo>
                    <a:pt x="1512" y="0"/>
                  </a:moveTo>
                  <a:cubicBezTo>
                    <a:pt x="876" y="0"/>
                    <a:pt x="566" y="706"/>
                    <a:pt x="335" y="1571"/>
                  </a:cubicBezTo>
                  <a:cubicBezTo>
                    <a:pt x="0" y="2827"/>
                    <a:pt x="1089" y="3915"/>
                    <a:pt x="586" y="5087"/>
                  </a:cubicBezTo>
                  <a:cubicBezTo>
                    <a:pt x="754" y="8939"/>
                    <a:pt x="1172" y="12790"/>
                    <a:pt x="1842" y="16641"/>
                  </a:cubicBezTo>
                  <a:cubicBezTo>
                    <a:pt x="2093" y="18483"/>
                    <a:pt x="1842" y="20408"/>
                    <a:pt x="2595" y="22166"/>
                  </a:cubicBezTo>
                  <a:cubicBezTo>
                    <a:pt x="3132" y="22703"/>
                    <a:pt x="3563" y="22932"/>
                    <a:pt x="3906" y="22932"/>
                  </a:cubicBezTo>
                  <a:cubicBezTo>
                    <a:pt x="4527" y="22932"/>
                    <a:pt x="4862" y="22185"/>
                    <a:pt x="5023" y="21162"/>
                  </a:cubicBezTo>
                  <a:cubicBezTo>
                    <a:pt x="4521" y="16222"/>
                    <a:pt x="3768" y="11283"/>
                    <a:pt x="3516" y="6343"/>
                  </a:cubicBezTo>
                  <a:cubicBezTo>
                    <a:pt x="3265" y="4334"/>
                    <a:pt x="3014" y="2408"/>
                    <a:pt x="2595" y="483"/>
                  </a:cubicBezTo>
                  <a:cubicBezTo>
                    <a:pt x="2153" y="144"/>
                    <a:pt x="1799" y="0"/>
                    <a:pt x="1512" y="0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911050" y="3706200"/>
              <a:ext cx="113050" cy="351650"/>
            </a:xfrm>
            <a:custGeom>
              <a:avLst/>
              <a:gdLst/>
              <a:ahLst/>
              <a:cxnLst/>
              <a:rect l="l" t="t" r="r" b="b"/>
              <a:pathLst>
                <a:path w="4522" h="14066" extrusionOk="0">
                  <a:moveTo>
                    <a:pt x="2428" y="0"/>
                  </a:moveTo>
                  <a:lnTo>
                    <a:pt x="2428" y="0"/>
                  </a:lnTo>
                  <a:cubicBezTo>
                    <a:pt x="2251" y="708"/>
                    <a:pt x="1576" y="1208"/>
                    <a:pt x="871" y="1208"/>
                  </a:cubicBezTo>
                  <a:cubicBezTo>
                    <a:pt x="575" y="1208"/>
                    <a:pt x="273" y="1119"/>
                    <a:pt x="0" y="921"/>
                  </a:cubicBezTo>
                  <a:lnTo>
                    <a:pt x="0" y="921"/>
                  </a:lnTo>
                  <a:cubicBezTo>
                    <a:pt x="503" y="2428"/>
                    <a:pt x="838" y="4019"/>
                    <a:pt x="1005" y="5609"/>
                  </a:cubicBezTo>
                  <a:cubicBezTo>
                    <a:pt x="1340" y="8456"/>
                    <a:pt x="2010" y="11302"/>
                    <a:pt x="2931" y="14065"/>
                  </a:cubicBezTo>
                  <a:cubicBezTo>
                    <a:pt x="4186" y="13981"/>
                    <a:pt x="3433" y="12223"/>
                    <a:pt x="4521" y="11972"/>
                  </a:cubicBezTo>
                  <a:cubicBezTo>
                    <a:pt x="4438" y="9963"/>
                    <a:pt x="4186" y="7870"/>
                    <a:pt x="3768" y="5944"/>
                  </a:cubicBezTo>
                  <a:cubicBezTo>
                    <a:pt x="3517" y="3851"/>
                    <a:pt x="2177" y="2093"/>
                    <a:pt x="2428" y="0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009425" y="4166650"/>
              <a:ext cx="100475" cy="324975"/>
            </a:xfrm>
            <a:custGeom>
              <a:avLst/>
              <a:gdLst/>
              <a:ahLst/>
              <a:cxnLst/>
              <a:rect l="l" t="t" r="r" b="b"/>
              <a:pathLst>
                <a:path w="4019" h="12999" extrusionOk="0">
                  <a:moveTo>
                    <a:pt x="251" y="1"/>
                  </a:moveTo>
                  <a:lnTo>
                    <a:pt x="0" y="168"/>
                  </a:lnTo>
                  <a:cubicBezTo>
                    <a:pt x="419" y="4187"/>
                    <a:pt x="837" y="8205"/>
                    <a:pt x="1591" y="12140"/>
                  </a:cubicBezTo>
                  <a:cubicBezTo>
                    <a:pt x="1909" y="12670"/>
                    <a:pt x="2260" y="12999"/>
                    <a:pt x="2730" y="12999"/>
                  </a:cubicBezTo>
                  <a:cubicBezTo>
                    <a:pt x="3003" y="12999"/>
                    <a:pt x="3315" y="12888"/>
                    <a:pt x="3684" y="12642"/>
                  </a:cubicBezTo>
                  <a:cubicBezTo>
                    <a:pt x="3768" y="12475"/>
                    <a:pt x="4019" y="12224"/>
                    <a:pt x="3935" y="12056"/>
                  </a:cubicBezTo>
                  <a:cubicBezTo>
                    <a:pt x="3349" y="10214"/>
                    <a:pt x="3182" y="8289"/>
                    <a:pt x="2930" y="6447"/>
                  </a:cubicBezTo>
                  <a:cubicBezTo>
                    <a:pt x="2596" y="4856"/>
                    <a:pt x="3014" y="3098"/>
                    <a:pt x="2093" y="1591"/>
                  </a:cubicBezTo>
                  <a:cubicBezTo>
                    <a:pt x="1424" y="1089"/>
                    <a:pt x="1256" y="1"/>
                    <a:pt x="251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3049175" y="4470125"/>
              <a:ext cx="102600" cy="288875"/>
            </a:xfrm>
            <a:custGeom>
              <a:avLst/>
              <a:gdLst/>
              <a:ahLst/>
              <a:cxnLst/>
              <a:rect l="l" t="t" r="r" b="b"/>
              <a:pathLst>
                <a:path w="4104" h="11555" extrusionOk="0">
                  <a:moveTo>
                    <a:pt x="1" y="1"/>
                  </a:moveTo>
                  <a:cubicBezTo>
                    <a:pt x="503" y="3182"/>
                    <a:pt x="1006" y="6364"/>
                    <a:pt x="1508" y="9545"/>
                  </a:cubicBezTo>
                  <a:cubicBezTo>
                    <a:pt x="2010" y="10131"/>
                    <a:pt x="1508" y="10968"/>
                    <a:pt x="2010" y="11554"/>
                  </a:cubicBezTo>
                  <a:cubicBezTo>
                    <a:pt x="4103" y="11470"/>
                    <a:pt x="2847" y="9964"/>
                    <a:pt x="3099" y="9043"/>
                  </a:cubicBezTo>
                  <a:cubicBezTo>
                    <a:pt x="3182" y="6698"/>
                    <a:pt x="2931" y="4354"/>
                    <a:pt x="2513" y="2010"/>
                  </a:cubicBezTo>
                  <a:cubicBezTo>
                    <a:pt x="2094" y="1843"/>
                    <a:pt x="1927" y="1424"/>
                    <a:pt x="2094" y="1006"/>
                  </a:cubicBezTo>
                  <a:lnTo>
                    <a:pt x="2094" y="503"/>
                  </a:lnTo>
                  <a:cubicBezTo>
                    <a:pt x="1968" y="517"/>
                    <a:pt x="1843" y="524"/>
                    <a:pt x="1718" y="524"/>
                  </a:cubicBezTo>
                  <a:cubicBezTo>
                    <a:pt x="1094" y="524"/>
                    <a:pt x="489" y="350"/>
                    <a:pt x="1" y="1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3093150" y="4696175"/>
              <a:ext cx="77450" cy="301425"/>
            </a:xfrm>
            <a:custGeom>
              <a:avLst/>
              <a:gdLst/>
              <a:ahLst/>
              <a:cxnLst/>
              <a:rect l="l" t="t" r="r" b="b"/>
              <a:pathLst>
                <a:path w="3098" h="12057" extrusionOk="0">
                  <a:moveTo>
                    <a:pt x="1256" y="1"/>
                  </a:moveTo>
                  <a:cubicBezTo>
                    <a:pt x="1256" y="670"/>
                    <a:pt x="670" y="1256"/>
                    <a:pt x="921" y="2094"/>
                  </a:cubicBezTo>
                  <a:cubicBezTo>
                    <a:pt x="1005" y="2428"/>
                    <a:pt x="502" y="2512"/>
                    <a:pt x="251" y="2512"/>
                  </a:cubicBezTo>
                  <a:cubicBezTo>
                    <a:pt x="0" y="4103"/>
                    <a:pt x="1088" y="5526"/>
                    <a:pt x="1172" y="7117"/>
                  </a:cubicBezTo>
                  <a:cubicBezTo>
                    <a:pt x="1005" y="7284"/>
                    <a:pt x="837" y="7535"/>
                    <a:pt x="754" y="7787"/>
                  </a:cubicBezTo>
                  <a:cubicBezTo>
                    <a:pt x="670" y="8121"/>
                    <a:pt x="670" y="8540"/>
                    <a:pt x="670" y="8875"/>
                  </a:cubicBezTo>
                  <a:cubicBezTo>
                    <a:pt x="670" y="10047"/>
                    <a:pt x="1005" y="11135"/>
                    <a:pt x="1674" y="12056"/>
                  </a:cubicBezTo>
                  <a:cubicBezTo>
                    <a:pt x="2093" y="12056"/>
                    <a:pt x="2512" y="11973"/>
                    <a:pt x="2679" y="11554"/>
                  </a:cubicBezTo>
                  <a:cubicBezTo>
                    <a:pt x="2344" y="11303"/>
                    <a:pt x="2344" y="10800"/>
                    <a:pt x="2679" y="10549"/>
                  </a:cubicBezTo>
                  <a:cubicBezTo>
                    <a:pt x="3098" y="9042"/>
                    <a:pt x="2595" y="7535"/>
                    <a:pt x="2679" y="6028"/>
                  </a:cubicBezTo>
                  <a:cubicBezTo>
                    <a:pt x="2260" y="5694"/>
                    <a:pt x="2344" y="5191"/>
                    <a:pt x="2260" y="4689"/>
                  </a:cubicBezTo>
                  <a:cubicBezTo>
                    <a:pt x="2093" y="3098"/>
                    <a:pt x="1758" y="1508"/>
                    <a:pt x="1256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2984300" y="4002925"/>
              <a:ext cx="64900" cy="117900"/>
            </a:xfrm>
            <a:custGeom>
              <a:avLst/>
              <a:gdLst/>
              <a:ahLst/>
              <a:cxnLst/>
              <a:rect l="l" t="t" r="r" b="b"/>
              <a:pathLst>
                <a:path w="2596" h="4716" extrusionOk="0">
                  <a:moveTo>
                    <a:pt x="512" y="1"/>
                  </a:moveTo>
                  <a:cubicBezTo>
                    <a:pt x="47" y="1"/>
                    <a:pt x="29" y="299"/>
                    <a:pt x="84" y="1192"/>
                  </a:cubicBezTo>
                  <a:cubicBezTo>
                    <a:pt x="84" y="1526"/>
                    <a:pt x="419" y="1861"/>
                    <a:pt x="1" y="2196"/>
                  </a:cubicBezTo>
                  <a:cubicBezTo>
                    <a:pt x="1" y="2364"/>
                    <a:pt x="1" y="2531"/>
                    <a:pt x="84" y="2698"/>
                  </a:cubicBezTo>
                  <a:cubicBezTo>
                    <a:pt x="336" y="3117"/>
                    <a:pt x="419" y="3703"/>
                    <a:pt x="754" y="4038"/>
                  </a:cubicBezTo>
                  <a:cubicBezTo>
                    <a:pt x="1024" y="4241"/>
                    <a:pt x="1186" y="4716"/>
                    <a:pt x="1590" y="4716"/>
                  </a:cubicBezTo>
                  <a:cubicBezTo>
                    <a:pt x="1686" y="4716"/>
                    <a:pt x="1797" y="4689"/>
                    <a:pt x="1926" y="4624"/>
                  </a:cubicBezTo>
                  <a:cubicBezTo>
                    <a:pt x="2596" y="4289"/>
                    <a:pt x="2345" y="3703"/>
                    <a:pt x="2094" y="3117"/>
                  </a:cubicBezTo>
                  <a:cubicBezTo>
                    <a:pt x="1842" y="2196"/>
                    <a:pt x="2429" y="1024"/>
                    <a:pt x="1591" y="187"/>
                  </a:cubicBezTo>
                  <a:cubicBezTo>
                    <a:pt x="1089" y="75"/>
                    <a:pt x="745" y="1"/>
                    <a:pt x="512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2986400" y="4068275"/>
              <a:ext cx="77450" cy="127300"/>
            </a:xfrm>
            <a:custGeom>
              <a:avLst/>
              <a:gdLst/>
              <a:ahLst/>
              <a:cxnLst/>
              <a:rect l="l" t="t" r="r" b="b"/>
              <a:pathLst>
                <a:path w="3098" h="5092" extrusionOk="0">
                  <a:moveTo>
                    <a:pt x="0" y="1"/>
                  </a:moveTo>
                  <a:cubicBezTo>
                    <a:pt x="84" y="1424"/>
                    <a:pt x="419" y="2764"/>
                    <a:pt x="921" y="4103"/>
                  </a:cubicBezTo>
                  <a:lnTo>
                    <a:pt x="1005" y="4019"/>
                  </a:lnTo>
                  <a:cubicBezTo>
                    <a:pt x="1232" y="3849"/>
                    <a:pt x="1409" y="3780"/>
                    <a:pt x="1550" y="3780"/>
                  </a:cubicBezTo>
                  <a:cubicBezTo>
                    <a:pt x="2166" y="3780"/>
                    <a:pt x="2119" y="5091"/>
                    <a:pt x="2685" y="5091"/>
                  </a:cubicBezTo>
                  <a:cubicBezTo>
                    <a:pt x="2757" y="5091"/>
                    <a:pt x="2837" y="5070"/>
                    <a:pt x="2931" y="5024"/>
                  </a:cubicBezTo>
                  <a:cubicBezTo>
                    <a:pt x="3098" y="3433"/>
                    <a:pt x="2763" y="1843"/>
                    <a:pt x="2010" y="503"/>
                  </a:cubicBezTo>
                  <a:lnTo>
                    <a:pt x="2010" y="503"/>
                  </a:lnTo>
                  <a:cubicBezTo>
                    <a:pt x="2093" y="1005"/>
                    <a:pt x="1842" y="1591"/>
                    <a:pt x="1424" y="19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3011525" y="4139200"/>
              <a:ext cx="50250" cy="67325"/>
            </a:xfrm>
            <a:custGeom>
              <a:avLst/>
              <a:gdLst/>
              <a:ahLst/>
              <a:cxnLst/>
              <a:rect l="l" t="t" r="r" b="b"/>
              <a:pathLst>
                <a:path w="2010" h="2693" extrusionOk="0">
                  <a:moveTo>
                    <a:pt x="809" y="1"/>
                  </a:moveTo>
                  <a:cubicBezTo>
                    <a:pt x="766" y="1"/>
                    <a:pt x="720" y="4"/>
                    <a:pt x="670" y="10"/>
                  </a:cubicBezTo>
                  <a:cubicBezTo>
                    <a:pt x="84" y="178"/>
                    <a:pt x="0" y="680"/>
                    <a:pt x="0" y="1182"/>
                  </a:cubicBezTo>
                  <a:cubicBezTo>
                    <a:pt x="812" y="1426"/>
                    <a:pt x="915" y="2693"/>
                    <a:pt x="1913" y="2693"/>
                  </a:cubicBezTo>
                  <a:cubicBezTo>
                    <a:pt x="1944" y="2693"/>
                    <a:pt x="1976" y="2692"/>
                    <a:pt x="2009" y="2689"/>
                  </a:cubicBezTo>
                  <a:cubicBezTo>
                    <a:pt x="1926" y="2522"/>
                    <a:pt x="1926" y="2354"/>
                    <a:pt x="1926" y="2187"/>
                  </a:cubicBezTo>
                  <a:cubicBezTo>
                    <a:pt x="1423" y="1936"/>
                    <a:pt x="1507" y="1266"/>
                    <a:pt x="1423" y="847"/>
                  </a:cubicBezTo>
                  <a:cubicBezTo>
                    <a:pt x="1346" y="460"/>
                    <a:pt x="1340" y="1"/>
                    <a:pt x="809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3072200" y="4495250"/>
              <a:ext cx="37700" cy="31700"/>
            </a:xfrm>
            <a:custGeom>
              <a:avLst/>
              <a:gdLst/>
              <a:ahLst/>
              <a:cxnLst/>
              <a:rect l="l" t="t" r="r" b="b"/>
              <a:pathLst>
                <a:path w="1508" h="1268" extrusionOk="0">
                  <a:moveTo>
                    <a:pt x="1089" y="1"/>
                  </a:moveTo>
                  <a:cubicBezTo>
                    <a:pt x="587" y="84"/>
                    <a:pt x="1" y="168"/>
                    <a:pt x="252" y="838"/>
                  </a:cubicBezTo>
                  <a:cubicBezTo>
                    <a:pt x="412" y="1158"/>
                    <a:pt x="610" y="1268"/>
                    <a:pt x="819" y="1268"/>
                  </a:cubicBezTo>
                  <a:cubicBezTo>
                    <a:pt x="1048" y="1268"/>
                    <a:pt x="1289" y="1136"/>
                    <a:pt x="1508" y="1005"/>
                  </a:cubicBezTo>
                  <a:lnTo>
                    <a:pt x="1508" y="503"/>
                  </a:lnTo>
                  <a:cubicBezTo>
                    <a:pt x="1340" y="335"/>
                    <a:pt x="1257" y="168"/>
                    <a:pt x="1089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996850" y="30176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" y="1"/>
                  </a:moveTo>
                  <a:cubicBezTo>
                    <a:pt x="1" y="1"/>
                    <a:pt x="1" y="84"/>
                    <a:pt x="1" y="168"/>
                  </a:cubicBezTo>
                  <a:cubicBezTo>
                    <a:pt x="1" y="252"/>
                    <a:pt x="85" y="252"/>
                    <a:pt x="168" y="252"/>
                  </a:cubicBezTo>
                  <a:cubicBezTo>
                    <a:pt x="252" y="252"/>
                    <a:pt x="252" y="84"/>
                    <a:pt x="252" y="84"/>
                  </a:cubicBezTo>
                  <a:cubicBezTo>
                    <a:pt x="168" y="1"/>
                    <a:pt x="85" y="1"/>
                    <a:pt x="1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3009425" y="29150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5"/>
                    <a:pt x="168" y="754"/>
                    <a:pt x="503" y="1005"/>
                  </a:cubicBezTo>
                  <a:cubicBezTo>
                    <a:pt x="586" y="586"/>
                    <a:pt x="419" y="168"/>
                    <a:pt x="84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3005225" y="2973325"/>
              <a:ext cx="6300" cy="4525"/>
            </a:xfrm>
            <a:custGeom>
              <a:avLst/>
              <a:gdLst/>
              <a:ahLst/>
              <a:cxnLst/>
              <a:rect l="l" t="t" r="r" b="b"/>
              <a:pathLst>
                <a:path w="252" h="181" extrusionOk="0">
                  <a:moveTo>
                    <a:pt x="65" y="0"/>
                  </a:moveTo>
                  <a:cubicBezTo>
                    <a:pt x="28" y="0"/>
                    <a:pt x="1" y="13"/>
                    <a:pt x="1" y="13"/>
                  </a:cubicBezTo>
                  <a:cubicBezTo>
                    <a:pt x="1" y="13"/>
                    <a:pt x="168" y="181"/>
                    <a:pt x="252" y="181"/>
                  </a:cubicBezTo>
                  <a:cubicBezTo>
                    <a:pt x="202" y="30"/>
                    <a:pt x="121" y="0"/>
                    <a:pt x="65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3011525" y="2977825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0" y="1"/>
                  </a:moveTo>
                  <a:cubicBezTo>
                    <a:pt x="42" y="85"/>
                    <a:pt x="84" y="106"/>
                    <a:pt x="115" y="106"/>
                  </a:cubicBezTo>
                  <a:cubicBezTo>
                    <a:pt x="147" y="106"/>
                    <a:pt x="167" y="85"/>
                    <a:pt x="167" y="85"/>
                  </a:cubicBezTo>
                  <a:cubicBezTo>
                    <a:pt x="167" y="8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3099425" y="4495250"/>
              <a:ext cx="10475" cy="12575"/>
            </a:xfrm>
            <a:custGeom>
              <a:avLst/>
              <a:gdLst/>
              <a:ahLst/>
              <a:cxnLst/>
              <a:rect l="l" t="t" r="r" b="b"/>
              <a:pathLst>
                <a:path w="419" h="503" extrusionOk="0">
                  <a:moveTo>
                    <a:pt x="419" y="503"/>
                  </a:moveTo>
                  <a:cubicBezTo>
                    <a:pt x="251" y="335"/>
                    <a:pt x="84" y="168"/>
                    <a:pt x="0" y="1"/>
                  </a:cubicBezTo>
                  <a:cubicBezTo>
                    <a:pt x="84" y="168"/>
                    <a:pt x="251" y="335"/>
                    <a:pt x="419" y="503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3405000" y="2512325"/>
              <a:ext cx="372575" cy="1055750"/>
            </a:xfrm>
            <a:custGeom>
              <a:avLst/>
              <a:gdLst/>
              <a:ahLst/>
              <a:cxnLst/>
              <a:rect l="l" t="t" r="r" b="b"/>
              <a:pathLst>
                <a:path w="14903" h="42230" extrusionOk="0">
                  <a:moveTo>
                    <a:pt x="1296" y="1"/>
                  </a:moveTo>
                  <a:cubicBezTo>
                    <a:pt x="1203" y="1"/>
                    <a:pt x="1106" y="12"/>
                    <a:pt x="1005" y="35"/>
                  </a:cubicBezTo>
                  <a:cubicBezTo>
                    <a:pt x="0" y="286"/>
                    <a:pt x="754" y="1626"/>
                    <a:pt x="754" y="2547"/>
                  </a:cubicBezTo>
                  <a:cubicBezTo>
                    <a:pt x="670" y="3551"/>
                    <a:pt x="837" y="4472"/>
                    <a:pt x="1172" y="5393"/>
                  </a:cubicBezTo>
                  <a:cubicBezTo>
                    <a:pt x="1675" y="6733"/>
                    <a:pt x="1926" y="8072"/>
                    <a:pt x="1926" y="9495"/>
                  </a:cubicBezTo>
                  <a:cubicBezTo>
                    <a:pt x="3014" y="10416"/>
                    <a:pt x="2847" y="11923"/>
                    <a:pt x="3182" y="13179"/>
                  </a:cubicBezTo>
                  <a:cubicBezTo>
                    <a:pt x="4186" y="16277"/>
                    <a:pt x="5023" y="19458"/>
                    <a:pt x="5861" y="22556"/>
                  </a:cubicBezTo>
                  <a:cubicBezTo>
                    <a:pt x="7368" y="25821"/>
                    <a:pt x="8121" y="29253"/>
                    <a:pt x="9293" y="32602"/>
                  </a:cubicBezTo>
                  <a:cubicBezTo>
                    <a:pt x="9712" y="33774"/>
                    <a:pt x="10633" y="34779"/>
                    <a:pt x="10382" y="36118"/>
                  </a:cubicBezTo>
                  <a:lnTo>
                    <a:pt x="12893" y="42230"/>
                  </a:lnTo>
                  <a:cubicBezTo>
                    <a:pt x="13898" y="42146"/>
                    <a:pt x="14819" y="41225"/>
                    <a:pt x="14902" y="40221"/>
                  </a:cubicBezTo>
                  <a:cubicBezTo>
                    <a:pt x="14233" y="38462"/>
                    <a:pt x="13647" y="36704"/>
                    <a:pt x="13061" y="34946"/>
                  </a:cubicBezTo>
                  <a:cubicBezTo>
                    <a:pt x="11637" y="30509"/>
                    <a:pt x="10382" y="26072"/>
                    <a:pt x="8791" y="21635"/>
                  </a:cubicBezTo>
                  <a:cubicBezTo>
                    <a:pt x="7619" y="18453"/>
                    <a:pt x="6614" y="15188"/>
                    <a:pt x="5861" y="11840"/>
                  </a:cubicBezTo>
                  <a:cubicBezTo>
                    <a:pt x="5358" y="9244"/>
                    <a:pt x="4521" y="6649"/>
                    <a:pt x="3768" y="4054"/>
                  </a:cubicBezTo>
                  <a:cubicBezTo>
                    <a:pt x="3349" y="3803"/>
                    <a:pt x="3433" y="3300"/>
                    <a:pt x="3349" y="2965"/>
                  </a:cubicBezTo>
                  <a:cubicBezTo>
                    <a:pt x="3098" y="2714"/>
                    <a:pt x="2930" y="2463"/>
                    <a:pt x="2930" y="2128"/>
                  </a:cubicBezTo>
                  <a:cubicBezTo>
                    <a:pt x="2779" y="1064"/>
                    <a:pt x="2213" y="1"/>
                    <a:pt x="1296" y="1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3978475" y="4386050"/>
              <a:ext cx="213500" cy="481775"/>
            </a:xfrm>
            <a:custGeom>
              <a:avLst/>
              <a:gdLst/>
              <a:ahLst/>
              <a:cxnLst/>
              <a:rect l="l" t="t" r="r" b="b"/>
              <a:pathLst>
                <a:path w="8540" h="19271" extrusionOk="0">
                  <a:moveTo>
                    <a:pt x="1283" y="0"/>
                  </a:moveTo>
                  <a:cubicBezTo>
                    <a:pt x="1158" y="0"/>
                    <a:pt x="1034" y="32"/>
                    <a:pt x="921" y="99"/>
                  </a:cubicBezTo>
                  <a:cubicBezTo>
                    <a:pt x="252" y="266"/>
                    <a:pt x="0" y="685"/>
                    <a:pt x="419" y="1355"/>
                  </a:cubicBezTo>
                  <a:cubicBezTo>
                    <a:pt x="754" y="1606"/>
                    <a:pt x="921" y="2024"/>
                    <a:pt x="838" y="2359"/>
                  </a:cubicBezTo>
                  <a:cubicBezTo>
                    <a:pt x="921" y="2694"/>
                    <a:pt x="1005" y="3029"/>
                    <a:pt x="1005" y="3364"/>
                  </a:cubicBezTo>
                  <a:cubicBezTo>
                    <a:pt x="1256" y="3699"/>
                    <a:pt x="1089" y="4117"/>
                    <a:pt x="1424" y="4369"/>
                  </a:cubicBezTo>
                  <a:cubicBezTo>
                    <a:pt x="2428" y="6462"/>
                    <a:pt x="3098" y="8638"/>
                    <a:pt x="3517" y="10899"/>
                  </a:cubicBezTo>
                  <a:lnTo>
                    <a:pt x="3433" y="10815"/>
                  </a:lnTo>
                  <a:lnTo>
                    <a:pt x="3433" y="10815"/>
                  </a:lnTo>
                  <a:cubicBezTo>
                    <a:pt x="4186" y="12071"/>
                    <a:pt x="4019" y="13494"/>
                    <a:pt x="4521" y="14750"/>
                  </a:cubicBezTo>
                  <a:cubicBezTo>
                    <a:pt x="4521" y="14917"/>
                    <a:pt x="4689" y="15168"/>
                    <a:pt x="4772" y="15336"/>
                  </a:cubicBezTo>
                  <a:cubicBezTo>
                    <a:pt x="5861" y="16424"/>
                    <a:pt x="5442" y="18350"/>
                    <a:pt x="6949" y="19271"/>
                  </a:cubicBezTo>
                  <a:cubicBezTo>
                    <a:pt x="7200" y="19271"/>
                    <a:pt x="7451" y="19271"/>
                    <a:pt x="7703" y="19187"/>
                  </a:cubicBezTo>
                  <a:cubicBezTo>
                    <a:pt x="8205" y="18852"/>
                    <a:pt x="8540" y="18182"/>
                    <a:pt x="8289" y="17596"/>
                  </a:cubicBezTo>
                  <a:cubicBezTo>
                    <a:pt x="8205" y="17345"/>
                    <a:pt x="8121" y="17094"/>
                    <a:pt x="7954" y="16843"/>
                  </a:cubicBezTo>
                  <a:cubicBezTo>
                    <a:pt x="6363" y="11987"/>
                    <a:pt x="5107" y="6964"/>
                    <a:pt x="2931" y="2359"/>
                  </a:cubicBezTo>
                  <a:cubicBezTo>
                    <a:pt x="2512" y="1857"/>
                    <a:pt x="2261" y="1271"/>
                    <a:pt x="2093" y="601"/>
                  </a:cubicBezTo>
                  <a:cubicBezTo>
                    <a:pt x="1971" y="233"/>
                    <a:pt x="1624" y="0"/>
                    <a:pt x="1283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3725225" y="3515725"/>
              <a:ext cx="165375" cy="409250"/>
            </a:xfrm>
            <a:custGeom>
              <a:avLst/>
              <a:gdLst/>
              <a:ahLst/>
              <a:cxnLst/>
              <a:rect l="l" t="t" r="r" b="b"/>
              <a:pathLst>
                <a:path w="6615" h="16370" extrusionOk="0">
                  <a:moveTo>
                    <a:pt x="2093" y="1"/>
                  </a:moveTo>
                  <a:cubicBezTo>
                    <a:pt x="1256" y="503"/>
                    <a:pt x="503" y="1173"/>
                    <a:pt x="84" y="2010"/>
                  </a:cubicBezTo>
                  <a:cubicBezTo>
                    <a:pt x="0" y="2596"/>
                    <a:pt x="0" y="3182"/>
                    <a:pt x="586" y="3601"/>
                  </a:cubicBezTo>
                  <a:cubicBezTo>
                    <a:pt x="1172" y="3517"/>
                    <a:pt x="1340" y="2931"/>
                    <a:pt x="1842" y="2512"/>
                  </a:cubicBezTo>
                  <a:lnTo>
                    <a:pt x="1842" y="2512"/>
                  </a:lnTo>
                  <a:cubicBezTo>
                    <a:pt x="1591" y="3601"/>
                    <a:pt x="2345" y="4857"/>
                    <a:pt x="1005" y="5526"/>
                  </a:cubicBezTo>
                  <a:cubicBezTo>
                    <a:pt x="1256" y="7284"/>
                    <a:pt x="1758" y="8959"/>
                    <a:pt x="2512" y="10549"/>
                  </a:cubicBezTo>
                  <a:cubicBezTo>
                    <a:pt x="3349" y="11554"/>
                    <a:pt x="3768" y="12894"/>
                    <a:pt x="3600" y="14149"/>
                  </a:cubicBezTo>
                  <a:cubicBezTo>
                    <a:pt x="3684" y="14401"/>
                    <a:pt x="3768" y="14568"/>
                    <a:pt x="3851" y="14735"/>
                  </a:cubicBezTo>
                  <a:cubicBezTo>
                    <a:pt x="4354" y="15238"/>
                    <a:pt x="4103" y="16075"/>
                    <a:pt x="4856" y="16326"/>
                  </a:cubicBezTo>
                  <a:cubicBezTo>
                    <a:pt x="4973" y="16355"/>
                    <a:pt x="5090" y="16369"/>
                    <a:pt x="5205" y="16369"/>
                  </a:cubicBezTo>
                  <a:cubicBezTo>
                    <a:pt x="5752" y="16369"/>
                    <a:pt x="6269" y="16057"/>
                    <a:pt x="6614" y="15573"/>
                  </a:cubicBezTo>
                  <a:cubicBezTo>
                    <a:pt x="6614" y="15154"/>
                    <a:pt x="6614" y="14735"/>
                    <a:pt x="6530" y="14317"/>
                  </a:cubicBezTo>
                  <a:cubicBezTo>
                    <a:pt x="5024" y="10215"/>
                    <a:pt x="3768" y="6029"/>
                    <a:pt x="2847" y="1759"/>
                  </a:cubicBezTo>
                  <a:cubicBezTo>
                    <a:pt x="2679" y="1173"/>
                    <a:pt x="2679" y="419"/>
                    <a:pt x="2093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3873825" y="4055200"/>
              <a:ext cx="140250" cy="291475"/>
            </a:xfrm>
            <a:custGeom>
              <a:avLst/>
              <a:gdLst/>
              <a:ahLst/>
              <a:cxnLst/>
              <a:rect l="l" t="t" r="r" b="b"/>
              <a:pathLst>
                <a:path w="5610" h="11659" extrusionOk="0">
                  <a:moveTo>
                    <a:pt x="419" y="1"/>
                  </a:moveTo>
                  <a:cubicBezTo>
                    <a:pt x="287" y="1"/>
                    <a:pt x="148" y="31"/>
                    <a:pt x="0" y="105"/>
                  </a:cubicBezTo>
                  <a:cubicBezTo>
                    <a:pt x="335" y="2700"/>
                    <a:pt x="1926" y="4961"/>
                    <a:pt x="2093" y="7556"/>
                  </a:cubicBezTo>
                  <a:cubicBezTo>
                    <a:pt x="2261" y="8226"/>
                    <a:pt x="2345" y="8896"/>
                    <a:pt x="2345" y="9565"/>
                  </a:cubicBezTo>
                  <a:cubicBezTo>
                    <a:pt x="2428" y="10152"/>
                    <a:pt x="2679" y="10738"/>
                    <a:pt x="3098" y="11156"/>
                  </a:cubicBezTo>
                  <a:lnTo>
                    <a:pt x="3600" y="11658"/>
                  </a:lnTo>
                  <a:cubicBezTo>
                    <a:pt x="3684" y="11658"/>
                    <a:pt x="3852" y="11658"/>
                    <a:pt x="3768" y="11491"/>
                  </a:cubicBezTo>
                  <a:cubicBezTo>
                    <a:pt x="3831" y="11428"/>
                    <a:pt x="3867" y="11407"/>
                    <a:pt x="3889" y="11407"/>
                  </a:cubicBezTo>
                  <a:cubicBezTo>
                    <a:pt x="3934" y="11407"/>
                    <a:pt x="3921" y="11491"/>
                    <a:pt x="3944" y="11491"/>
                  </a:cubicBezTo>
                  <a:cubicBezTo>
                    <a:pt x="3956" y="11491"/>
                    <a:pt x="3977" y="11470"/>
                    <a:pt x="4019" y="11407"/>
                  </a:cubicBezTo>
                  <a:cubicBezTo>
                    <a:pt x="4343" y="10704"/>
                    <a:pt x="4528" y="10420"/>
                    <a:pt x="4867" y="10420"/>
                  </a:cubicBezTo>
                  <a:cubicBezTo>
                    <a:pt x="5052" y="10420"/>
                    <a:pt x="5284" y="10506"/>
                    <a:pt x="5610" y="10654"/>
                  </a:cubicBezTo>
                  <a:cubicBezTo>
                    <a:pt x="5024" y="7138"/>
                    <a:pt x="4019" y="3705"/>
                    <a:pt x="2596" y="524"/>
                  </a:cubicBezTo>
                  <a:cubicBezTo>
                    <a:pt x="2427" y="622"/>
                    <a:pt x="2271" y="661"/>
                    <a:pt x="2122" y="661"/>
                  </a:cubicBezTo>
                  <a:cubicBezTo>
                    <a:pt x="1514" y="661"/>
                    <a:pt x="1036" y="1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3363125" y="2374750"/>
              <a:ext cx="205150" cy="211725"/>
            </a:xfrm>
            <a:custGeom>
              <a:avLst/>
              <a:gdLst/>
              <a:ahLst/>
              <a:cxnLst/>
              <a:rect l="l" t="t" r="r" b="b"/>
              <a:pathLst>
                <a:path w="8206" h="8469" extrusionOk="0">
                  <a:moveTo>
                    <a:pt x="216" y="1"/>
                  </a:moveTo>
                  <a:cubicBezTo>
                    <a:pt x="148" y="1"/>
                    <a:pt x="76" y="5"/>
                    <a:pt x="1" y="13"/>
                  </a:cubicBezTo>
                  <a:cubicBezTo>
                    <a:pt x="503" y="1938"/>
                    <a:pt x="1006" y="3864"/>
                    <a:pt x="1592" y="5873"/>
                  </a:cubicBezTo>
                  <a:cubicBezTo>
                    <a:pt x="1675" y="6626"/>
                    <a:pt x="1926" y="7464"/>
                    <a:pt x="2429" y="8133"/>
                  </a:cubicBezTo>
                  <a:cubicBezTo>
                    <a:pt x="2512" y="7296"/>
                    <a:pt x="2680" y="6543"/>
                    <a:pt x="2764" y="6040"/>
                  </a:cubicBezTo>
                  <a:cubicBezTo>
                    <a:pt x="2829" y="6034"/>
                    <a:pt x="2891" y="6032"/>
                    <a:pt x="2950" y="6032"/>
                  </a:cubicBezTo>
                  <a:cubicBezTo>
                    <a:pt x="4537" y="6032"/>
                    <a:pt x="3652" y="8145"/>
                    <a:pt x="5024" y="8468"/>
                  </a:cubicBezTo>
                  <a:cubicBezTo>
                    <a:pt x="5275" y="7464"/>
                    <a:pt x="4522" y="6459"/>
                    <a:pt x="4605" y="5371"/>
                  </a:cubicBezTo>
                  <a:cubicBezTo>
                    <a:pt x="4645" y="5366"/>
                    <a:pt x="4683" y="5363"/>
                    <a:pt x="4719" y="5363"/>
                  </a:cubicBezTo>
                  <a:cubicBezTo>
                    <a:pt x="5306" y="5363"/>
                    <a:pt x="5556" y="5962"/>
                    <a:pt x="6029" y="6040"/>
                  </a:cubicBezTo>
                  <a:lnTo>
                    <a:pt x="6280" y="5789"/>
                  </a:lnTo>
                  <a:cubicBezTo>
                    <a:pt x="6447" y="5120"/>
                    <a:pt x="7033" y="4617"/>
                    <a:pt x="7703" y="4366"/>
                  </a:cubicBezTo>
                  <a:cubicBezTo>
                    <a:pt x="7954" y="4282"/>
                    <a:pt x="8122" y="4115"/>
                    <a:pt x="8205" y="3947"/>
                  </a:cubicBezTo>
                  <a:lnTo>
                    <a:pt x="8205" y="3613"/>
                  </a:lnTo>
                  <a:cubicBezTo>
                    <a:pt x="8122" y="3361"/>
                    <a:pt x="7954" y="3194"/>
                    <a:pt x="7787" y="3027"/>
                  </a:cubicBezTo>
                  <a:lnTo>
                    <a:pt x="7536" y="2943"/>
                  </a:lnTo>
                  <a:cubicBezTo>
                    <a:pt x="6698" y="2441"/>
                    <a:pt x="6447" y="1352"/>
                    <a:pt x="5526" y="934"/>
                  </a:cubicBezTo>
                  <a:cubicBezTo>
                    <a:pt x="5108" y="934"/>
                    <a:pt x="4689" y="1101"/>
                    <a:pt x="4354" y="1436"/>
                  </a:cubicBezTo>
                  <a:cubicBezTo>
                    <a:pt x="4271" y="1603"/>
                    <a:pt x="4187" y="1771"/>
                    <a:pt x="4103" y="1938"/>
                  </a:cubicBezTo>
                  <a:cubicBezTo>
                    <a:pt x="3940" y="2510"/>
                    <a:pt x="3756" y="2723"/>
                    <a:pt x="3524" y="2723"/>
                  </a:cubicBezTo>
                  <a:cubicBezTo>
                    <a:pt x="3280" y="2723"/>
                    <a:pt x="2982" y="2489"/>
                    <a:pt x="2596" y="2189"/>
                  </a:cubicBezTo>
                  <a:cubicBezTo>
                    <a:pt x="1719" y="1551"/>
                    <a:pt x="1601" y="1"/>
                    <a:pt x="216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4187025" y="4956350"/>
              <a:ext cx="130525" cy="265200"/>
            </a:xfrm>
            <a:custGeom>
              <a:avLst/>
              <a:gdLst/>
              <a:ahLst/>
              <a:cxnLst/>
              <a:rect l="l" t="t" r="r" b="b"/>
              <a:pathLst>
                <a:path w="5221" h="10608" extrusionOk="0">
                  <a:moveTo>
                    <a:pt x="1204" y="0"/>
                  </a:moveTo>
                  <a:cubicBezTo>
                    <a:pt x="0" y="0"/>
                    <a:pt x="337" y="1105"/>
                    <a:pt x="616" y="2152"/>
                  </a:cubicBezTo>
                  <a:cubicBezTo>
                    <a:pt x="1621" y="4747"/>
                    <a:pt x="2458" y="7426"/>
                    <a:pt x="3128" y="10189"/>
                  </a:cubicBezTo>
                  <a:lnTo>
                    <a:pt x="3714" y="10607"/>
                  </a:lnTo>
                  <a:lnTo>
                    <a:pt x="3881" y="10524"/>
                  </a:lnTo>
                  <a:lnTo>
                    <a:pt x="3965" y="10524"/>
                  </a:lnTo>
                  <a:cubicBezTo>
                    <a:pt x="4049" y="10356"/>
                    <a:pt x="4049" y="10272"/>
                    <a:pt x="4133" y="10105"/>
                  </a:cubicBezTo>
                  <a:cubicBezTo>
                    <a:pt x="5221" y="8347"/>
                    <a:pt x="4133" y="6840"/>
                    <a:pt x="3630" y="5165"/>
                  </a:cubicBezTo>
                  <a:cubicBezTo>
                    <a:pt x="2626" y="3659"/>
                    <a:pt x="2458" y="1900"/>
                    <a:pt x="2123" y="142"/>
                  </a:cubicBezTo>
                  <a:cubicBezTo>
                    <a:pt x="1747" y="45"/>
                    <a:pt x="1444" y="0"/>
                    <a:pt x="1204" y="0"/>
                  </a:cubicBezTo>
                  <a:close/>
                </a:path>
              </a:pathLst>
            </a:custGeom>
            <a:solidFill>
              <a:srgbClr val="376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3829875" y="3905025"/>
              <a:ext cx="113050" cy="196050"/>
            </a:xfrm>
            <a:custGeom>
              <a:avLst/>
              <a:gdLst/>
              <a:ahLst/>
              <a:cxnLst/>
              <a:rect l="l" t="t" r="r" b="b"/>
              <a:pathLst>
                <a:path w="4522" h="7842" extrusionOk="0">
                  <a:moveTo>
                    <a:pt x="2344" y="1"/>
                  </a:moveTo>
                  <a:lnTo>
                    <a:pt x="335" y="503"/>
                  </a:lnTo>
                  <a:cubicBezTo>
                    <a:pt x="168" y="754"/>
                    <a:pt x="0" y="1005"/>
                    <a:pt x="0" y="1340"/>
                  </a:cubicBezTo>
                  <a:cubicBezTo>
                    <a:pt x="84" y="1508"/>
                    <a:pt x="84" y="1759"/>
                    <a:pt x="168" y="1926"/>
                  </a:cubicBezTo>
                  <a:cubicBezTo>
                    <a:pt x="335" y="2261"/>
                    <a:pt x="419" y="2680"/>
                    <a:pt x="670" y="3015"/>
                  </a:cubicBezTo>
                  <a:cubicBezTo>
                    <a:pt x="754" y="3182"/>
                    <a:pt x="838" y="3349"/>
                    <a:pt x="1005" y="3517"/>
                  </a:cubicBezTo>
                  <a:cubicBezTo>
                    <a:pt x="1926" y="4187"/>
                    <a:pt x="1591" y="5191"/>
                    <a:pt x="1842" y="6112"/>
                  </a:cubicBezTo>
                  <a:cubicBezTo>
                    <a:pt x="2344" y="6280"/>
                    <a:pt x="2763" y="6614"/>
                    <a:pt x="3098" y="7117"/>
                  </a:cubicBezTo>
                  <a:cubicBezTo>
                    <a:pt x="3311" y="7329"/>
                    <a:pt x="3403" y="7842"/>
                    <a:pt x="3782" y="7842"/>
                  </a:cubicBezTo>
                  <a:cubicBezTo>
                    <a:pt x="3851" y="7842"/>
                    <a:pt x="3929" y="7825"/>
                    <a:pt x="4019" y="7787"/>
                  </a:cubicBezTo>
                  <a:cubicBezTo>
                    <a:pt x="4521" y="7535"/>
                    <a:pt x="4354" y="6949"/>
                    <a:pt x="4437" y="6531"/>
                  </a:cubicBezTo>
                  <a:cubicBezTo>
                    <a:pt x="3935" y="5108"/>
                    <a:pt x="3433" y="3517"/>
                    <a:pt x="2931" y="2010"/>
                  </a:cubicBezTo>
                  <a:cubicBezTo>
                    <a:pt x="2261" y="1508"/>
                    <a:pt x="2931" y="587"/>
                    <a:pt x="2344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3951275" y="4267125"/>
              <a:ext cx="81650" cy="125600"/>
            </a:xfrm>
            <a:custGeom>
              <a:avLst/>
              <a:gdLst/>
              <a:ahLst/>
              <a:cxnLst/>
              <a:rect l="l" t="t" r="r" b="b"/>
              <a:pathLst>
                <a:path w="3266" h="5024" extrusionOk="0">
                  <a:moveTo>
                    <a:pt x="1340" y="0"/>
                  </a:moveTo>
                  <a:cubicBezTo>
                    <a:pt x="0" y="837"/>
                    <a:pt x="1423" y="2261"/>
                    <a:pt x="502" y="3181"/>
                  </a:cubicBezTo>
                  <a:cubicBezTo>
                    <a:pt x="1005" y="3600"/>
                    <a:pt x="670" y="4186"/>
                    <a:pt x="921" y="4688"/>
                  </a:cubicBezTo>
                  <a:cubicBezTo>
                    <a:pt x="1088" y="4856"/>
                    <a:pt x="1256" y="4940"/>
                    <a:pt x="1507" y="4940"/>
                  </a:cubicBezTo>
                  <a:cubicBezTo>
                    <a:pt x="2261" y="4772"/>
                    <a:pt x="3265" y="5023"/>
                    <a:pt x="3014" y="3684"/>
                  </a:cubicBezTo>
                  <a:lnTo>
                    <a:pt x="2512" y="2177"/>
                  </a:lnTo>
                  <a:cubicBezTo>
                    <a:pt x="1507" y="1842"/>
                    <a:pt x="1591" y="837"/>
                    <a:pt x="1340" y="0"/>
                  </a:cubicBezTo>
                  <a:close/>
                </a:path>
              </a:pathLst>
            </a:custGeom>
            <a:solidFill>
              <a:srgbClr val="1C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4154275" y="4884375"/>
              <a:ext cx="85850" cy="125775"/>
            </a:xfrm>
            <a:custGeom>
              <a:avLst/>
              <a:gdLst/>
              <a:ahLst/>
              <a:cxnLst/>
              <a:rect l="l" t="t" r="r" b="b"/>
              <a:pathLst>
                <a:path w="3434" h="5031" extrusionOk="0">
                  <a:moveTo>
                    <a:pt x="783" y="1"/>
                  </a:moveTo>
                  <a:cubicBezTo>
                    <a:pt x="615" y="1"/>
                    <a:pt x="440" y="71"/>
                    <a:pt x="252" y="259"/>
                  </a:cubicBezTo>
                  <a:cubicBezTo>
                    <a:pt x="1" y="677"/>
                    <a:pt x="85" y="1179"/>
                    <a:pt x="419" y="1514"/>
                  </a:cubicBezTo>
                  <a:cubicBezTo>
                    <a:pt x="1424" y="2519"/>
                    <a:pt x="922" y="4110"/>
                    <a:pt x="1926" y="5031"/>
                  </a:cubicBezTo>
                  <a:cubicBezTo>
                    <a:pt x="1675" y="3775"/>
                    <a:pt x="2261" y="3189"/>
                    <a:pt x="3433" y="3021"/>
                  </a:cubicBezTo>
                  <a:cubicBezTo>
                    <a:pt x="2847" y="2268"/>
                    <a:pt x="3182" y="1179"/>
                    <a:pt x="2512" y="510"/>
                  </a:cubicBezTo>
                  <a:cubicBezTo>
                    <a:pt x="2407" y="563"/>
                    <a:pt x="2305" y="585"/>
                    <a:pt x="2206" y="585"/>
                  </a:cubicBezTo>
                  <a:cubicBezTo>
                    <a:pt x="1699" y="585"/>
                    <a:pt x="1270" y="1"/>
                    <a:pt x="783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3511725" y="2488075"/>
              <a:ext cx="115150" cy="80075"/>
            </a:xfrm>
            <a:custGeom>
              <a:avLst/>
              <a:gdLst/>
              <a:ahLst/>
              <a:cxnLst/>
              <a:rect l="l" t="t" r="r" b="b"/>
              <a:pathLst>
                <a:path w="4606" h="3203" extrusionOk="0">
                  <a:moveTo>
                    <a:pt x="2513" y="1"/>
                  </a:moveTo>
                  <a:lnTo>
                    <a:pt x="2094" y="84"/>
                  </a:lnTo>
                  <a:cubicBezTo>
                    <a:pt x="1257" y="168"/>
                    <a:pt x="420" y="754"/>
                    <a:pt x="1" y="1507"/>
                  </a:cubicBezTo>
                  <a:cubicBezTo>
                    <a:pt x="336" y="2010"/>
                    <a:pt x="503" y="2680"/>
                    <a:pt x="1089" y="3014"/>
                  </a:cubicBezTo>
                  <a:cubicBezTo>
                    <a:pt x="1215" y="3140"/>
                    <a:pt x="1382" y="3203"/>
                    <a:pt x="1550" y="3203"/>
                  </a:cubicBezTo>
                  <a:cubicBezTo>
                    <a:pt x="1717" y="3203"/>
                    <a:pt x="1885" y="3140"/>
                    <a:pt x="2010" y="3014"/>
                  </a:cubicBezTo>
                  <a:cubicBezTo>
                    <a:pt x="1843" y="2596"/>
                    <a:pt x="754" y="2010"/>
                    <a:pt x="2094" y="1842"/>
                  </a:cubicBezTo>
                  <a:cubicBezTo>
                    <a:pt x="3015" y="1842"/>
                    <a:pt x="3852" y="2093"/>
                    <a:pt x="4606" y="2512"/>
                  </a:cubicBezTo>
                  <a:cubicBezTo>
                    <a:pt x="4271" y="1340"/>
                    <a:pt x="3099" y="921"/>
                    <a:pt x="2513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4156375" y="4818625"/>
              <a:ext cx="60725" cy="99475"/>
            </a:xfrm>
            <a:custGeom>
              <a:avLst/>
              <a:gdLst/>
              <a:ahLst/>
              <a:cxnLst/>
              <a:rect l="l" t="t" r="r" b="b"/>
              <a:pathLst>
                <a:path w="2429" h="3979" extrusionOk="0">
                  <a:moveTo>
                    <a:pt x="1120" y="0"/>
                  </a:moveTo>
                  <a:cubicBezTo>
                    <a:pt x="1026" y="0"/>
                    <a:pt x="922" y="42"/>
                    <a:pt x="838" y="126"/>
                  </a:cubicBezTo>
                  <a:cubicBezTo>
                    <a:pt x="838" y="712"/>
                    <a:pt x="922" y="1298"/>
                    <a:pt x="335" y="1633"/>
                  </a:cubicBezTo>
                  <a:cubicBezTo>
                    <a:pt x="84" y="1800"/>
                    <a:pt x="1" y="2135"/>
                    <a:pt x="168" y="2470"/>
                  </a:cubicBezTo>
                  <a:lnTo>
                    <a:pt x="335" y="2637"/>
                  </a:lnTo>
                  <a:cubicBezTo>
                    <a:pt x="587" y="2972"/>
                    <a:pt x="838" y="3307"/>
                    <a:pt x="1173" y="3558"/>
                  </a:cubicBezTo>
                  <a:cubicBezTo>
                    <a:pt x="1464" y="3849"/>
                    <a:pt x="1692" y="3978"/>
                    <a:pt x="1873" y="3978"/>
                  </a:cubicBezTo>
                  <a:cubicBezTo>
                    <a:pt x="2160" y="3978"/>
                    <a:pt x="2326" y="3653"/>
                    <a:pt x="2428" y="3140"/>
                  </a:cubicBezTo>
                  <a:cubicBezTo>
                    <a:pt x="2428" y="2972"/>
                    <a:pt x="2345" y="2805"/>
                    <a:pt x="2345" y="2637"/>
                  </a:cubicBezTo>
                  <a:cubicBezTo>
                    <a:pt x="1591" y="1968"/>
                    <a:pt x="1759" y="963"/>
                    <a:pt x="1340" y="126"/>
                  </a:cubicBezTo>
                  <a:cubicBezTo>
                    <a:pt x="1298" y="42"/>
                    <a:pt x="1215" y="0"/>
                    <a:pt x="1120" y="0"/>
                  </a:cubicBezTo>
                  <a:close/>
                </a:path>
              </a:pathLst>
            </a:custGeom>
            <a:solidFill>
              <a:srgbClr val="2A6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3968000" y="4357125"/>
              <a:ext cx="85850" cy="90000"/>
            </a:xfrm>
            <a:custGeom>
              <a:avLst/>
              <a:gdLst/>
              <a:ahLst/>
              <a:cxnLst/>
              <a:rect l="l" t="t" r="r" b="b"/>
              <a:pathLst>
                <a:path w="3434" h="3600" extrusionOk="0">
                  <a:moveTo>
                    <a:pt x="2429" y="0"/>
                  </a:moveTo>
                  <a:cubicBezTo>
                    <a:pt x="2010" y="1005"/>
                    <a:pt x="1173" y="1088"/>
                    <a:pt x="336" y="1088"/>
                  </a:cubicBezTo>
                  <a:cubicBezTo>
                    <a:pt x="1" y="1591"/>
                    <a:pt x="85" y="2177"/>
                    <a:pt x="503" y="2595"/>
                  </a:cubicBezTo>
                  <a:lnTo>
                    <a:pt x="922" y="2595"/>
                  </a:lnTo>
                  <a:cubicBezTo>
                    <a:pt x="1107" y="1947"/>
                    <a:pt x="1343" y="1581"/>
                    <a:pt x="1631" y="1581"/>
                  </a:cubicBezTo>
                  <a:cubicBezTo>
                    <a:pt x="1863" y="1581"/>
                    <a:pt x="2129" y="1820"/>
                    <a:pt x="2429" y="2344"/>
                  </a:cubicBezTo>
                  <a:cubicBezTo>
                    <a:pt x="2680" y="2847"/>
                    <a:pt x="2847" y="3349"/>
                    <a:pt x="3433" y="3600"/>
                  </a:cubicBezTo>
                  <a:cubicBezTo>
                    <a:pt x="2931" y="2428"/>
                    <a:pt x="3182" y="1088"/>
                    <a:pt x="2429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4187775" y="4821750"/>
              <a:ext cx="27225" cy="62825"/>
            </a:xfrm>
            <a:custGeom>
              <a:avLst/>
              <a:gdLst/>
              <a:ahLst/>
              <a:cxnLst/>
              <a:rect l="l" t="t" r="r" b="b"/>
              <a:pathLst>
                <a:path w="1089" h="2513" extrusionOk="0">
                  <a:moveTo>
                    <a:pt x="84" y="1"/>
                  </a:moveTo>
                  <a:cubicBezTo>
                    <a:pt x="84" y="1005"/>
                    <a:pt x="0" y="2010"/>
                    <a:pt x="1089" y="2512"/>
                  </a:cubicBezTo>
                  <a:cubicBezTo>
                    <a:pt x="1005" y="1591"/>
                    <a:pt x="670" y="754"/>
                    <a:pt x="84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3882200" y="3905025"/>
              <a:ext cx="25125" cy="50250"/>
            </a:xfrm>
            <a:custGeom>
              <a:avLst/>
              <a:gdLst/>
              <a:ahLst/>
              <a:cxnLst/>
              <a:rect l="l" t="t" r="r" b="b"/>
              <a:pathLst>
                <a:path w="1005" h="2010" extrusionOk="0">
                  <a:moveTo>
                    <a:pt x="335" y="1"/>
                  </a:moveTo>
                  <a:cubicBezTo>
                    <a:pt x="335" y="754"/>
                    <a:pt x="0" y="1508"/>
                    <a:pt x="838" y="2010"/>
                  </a:cubicBezTo>
                  <a:cubicBezTo>
                    <a:pt x="754" y="1340"/>
                    <a:pt x="1005" y="587"/>
                    <a:pt x="335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3476150" y="2586450"/>
              <a:ext cx="25150" cy="27225"/>
            </a:xfrm>
            <a:custGeom>
              <a:avLst/>
              <a:gdLst/>
              <a:ahLst/>
              <a:cxnLst/>
              <a:rect l="l" t="t" r="r" b="b"/>
              <a:pathLst>
                <a:path w="1006" h="1089" extrusionOk="0">
                  <a:moveTo>
                    <a:pt x="503" y="0"/>
                  </a:moveTo>
                  <a:lnTo>
                    <a:pt x="503" y="0"/>
                  </a:lnTo>
                  <a:cubicBezTo>
                    <a:pt x="252" y="586"/>
                    <a:pt x="1" y="1089"/>
                    <a:pt x="922" y="1089"/>
                  </a:cubicBezTo>
                  <a:cubicBezTo>
                    <a:pt x="1005" y="670"/>
                    <a:pt x="838" y="251"/>
                    <a:pt x="503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3538950" y="2561325"/>
              <a:ext cx="23050" cy="27250"/>
            </a:xfrm>
            <a:custGeom>
              <a:avLst/>
              <a:gdLst/>
              <a:ahLst/>
              <a:cxnLst/>
              <a:rect l="l" t="t" r="r" b="b"/>
              <a:pathLst>
                <a:path w="922" h="1090" extrusionOk="0">
                  <a:moveTo>
                    <a:pt x="0" y="1"/>
                  </a:moveTo>
                  <a:cubicBezTo>
                    <a:pt x="168" y="503"/>
                    <a:pt x="503" y="922"/>
                    <a:pt x="921" y="1089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3859175" y="34152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4340550" y="49975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cubicBezTo>
                    <a:pt x="336" y="168"/>
                    <a:pt x="168" y="335"/>
                    <a:pt x="1" y="503"/>
                  </a:cubicBezTo>
                  <a:cubicBezTo>
                    <a:pt x="168" y="335"/>
                    <a:pt x="336" y="168"/>
                    <a:pt x="503" y="0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3576625" y="2624125"/>
              <a:ext cx="12575" cy="8400"/>
            </a:xfrm>
            <a:custGeom>
              <a:avLst/>
              <a:gdLst/>
              <a:ahLst/>
              <a:cxnLst/>
              <a:rect l="l" t="t" r="r" b="b"/>
              <a:pathLst>
                <a:path w="503" h="336" extrusionOk="0">
                  <a:moveTo>
                    <a:pt x="503" y="0"/>
                  </a:moveTo>
                  <a:lnTo>
                    <a:pt x="503" y="0"/>
                  </a:lnTo>
                  <a:cubicBezTo>
                    <a:pt x="419" y="84"/>
                    <a:pt x="0" y="0"/>
                    <a:pt x="335" y="335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ABD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4177300" y="4809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3564050" y="258855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20" y="502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4277775" y="45329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2969650" y="4681525"/>
              <a:ext cx="171650" cy="317650"/>
            </a:xfrm>
            <a:custGeom>
              <a:avLst/>
              <a:gdLst/>
              <a:ahLst/>
              <a:cxnLst/>
              <a:rect l="l" t="t" r="r" b="b"/>
              <a:pathLst>
                <a:path w="6866" h="12706" extrusionOk="0">
                  <a:moveTo>
                    <a:pt x="587" y="1"/>
                  </a:moveTo>
                  <a:cubicBezTo>
                    <a:pt x="1" y="1089"/>
                    <a:pt x="1" y="2010"/>
                    <a:pt x="1089" y="2847"/>
                  </a:cubicBezTo>
                  <a:cubicBezTo>
                    <a:pt x="1675" y="3266"/>
                    <a:pt x="1926" y="4103"/>
                    <a:pt x="1675" y="4856"/>
                  </a:cubicBezTo>
                  <a:cubicBezTo>
                    <a:pt x="838" y="6614"/>
                    <a:pt x="2010" y="7703"/>
                    <a:pt x="2596" y="9042"/>
                  </a:cubicBezTo>
                  <a:cubicBezTo>
                    <a:pt x="2847" y="9377"/>
                    <a:pt x="2931" y="9879"/>
                    <a:pt x="2763" y="10382"/>
                  </a:cubicBezTo>
                  <a:cubicBezTo>
                    <a:pt x="2596" y="10884"/>
                    <a:pt x="2680" y="11470"/>
                    <a:pt x="3266" y="11554"/>
                  </a:cubicBezTo>
                  <a:cubicBezTo>
                    <a:pt x="4212" y="11845"/>
                    <a:pt x="5095" y="12705"/>
                    <a:pt x="6189" y="12705"/>
                  </a:cubicBezTo>
                  <a:cubicBezTo>
                    <a:pt x="6354" y="12705"/>
                    <a:pt x="6523" y="12686"/>
                    <a:pt x="6698" y="12642"/>
                  </a:cubicBezTo>
                  <a:cubicBezTo>
                    <a:pt x="6866" y="11386"/>
                    <a:pt x="6112" y="10298"/>
                    <a:pt x="6028" y="9126"/>
                  </a:cubicBezTo>
                  <a:cubicBezTo>
                    <a:pt x="5861" y="8791"/>
                    <a:pt x="5861" y="8456"/>
                    <a:pt x="6028" y="8205"/>
                  </a:cubicBezTo>
                  <a:lnTo>
                    <a:pt x="6028" y="7619"/>
                  </a:lnTo>
                  <a:cubicBezTo>
                    <a:pt x="5275" y="7619"/>
                    <a:pt x="4521" y="7619"/>
                    <a:pt x="4354" y="6280"/>
                  </a:cubicBezTo>
                  <a:cubicBezTo>
                    <a:pt x="4019" y="5191"/>
                    <a:pt x="3684" y="4103"/>
                    <a:pt x="3182" y="3014"/>
                  </a:cubicBezTo>
                  <a:cubicBezTo>
                    <a:pt x="3015" y="2428"/>
                    <a:pt x="2931" y="1759"/>
                    <a:pt x="2261" y="1675"/>
                  </a:cubicBezTo>
                  <a:cubicBezTo>
                    <a:pt x="1173" y="1591"/>
                    <a:pt x="1256" y="503"/>
                    <a:pt x="587" y="1"/>
                  </a:cubicBezTo>
                  <a:close/>
                </a:path>
              </a:pathLst>
            </a:custGeom>
            <a:solidFill>
              <a:srgbClr val="7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2871275" y="4401075"/>
              <a:ext cx="108875" cy="106750"/>
            </a:xfrm>
            <a:custGeom>
              <a:avLst/>
              <a:gdLst/>
              <a:ahLst/>
              <a:cxnLst/>
              <a:rect l="l" t="t" r="r" b="b"/>
              <a:pathLst>
                <a:path w="4355" h="4270" extrusionOk="0">
                  <a:moveTo>
                    <a:pt x="3015" y="0"/>
                  </a:moveTo>
                  <a:cubicBezTo>
                    <a:pt x="2345" y="251"/>
                    <a:pt x="2261" y="1172"/>
                    <a:pt x="1508" y="1172"/>
                  </a:cubicBezTo>
                  <a:cubicBezTo>
                    <a:pt x="1398" y="1192"/>
                    <a:pt x="1306" y="1201"/>
                    <a:pt x="1230" y="1201"/>
                  </a:cubicBezTo>
                  <a:cubicBezTo>
                    <a:pt x="663" y="1201"/>
                    <a:pt x="932" y="694"/>
                    <a:pt x="1005" y="251"/>
                  </a:cubicBezTo>
                  <a:lnTo>
                    <a:pt x="1005" y="251"/>
                  </a:lnTo>
                  <a:cubicBezTo>
                    <a:pt x="85" y="335"/>
                    <a:pt x="1" y="1005"/>
                    <a:pt x="85" y="1758"/>
                  </a:cubicBezTo>
                  <a:cubicBezTo>
                    <a:pt x="205" y="1999"/>
                    <a:pt x="402" y="2067"/>
                    <a:pt x="619" y="2067"/>
                  </a:cubicBezTo>
                  <a:cubicBezTo>
                    <a:pt x="896" y="2067"/>
                    <a:pt x="1207" y="1956"/>
                    <a:pt x="1435" y="1956"/>
                  </a:cubicBezTo>
                  <a:cubicBezTo>
                    <a:pt x="1648" y="1956"/>
                    <a:pt x="1788" y="2053"/>
                    <a:pt x="1759" y="2428"/>
                  </a:cubicBezTo>
                  <a:cubicBezTo>
                    <a:pt x="1759" y="3050"/>
                    <a:pt x="2062" y="3144"/>
                    <a:pt x="2404" y="3144"/>
                  </a:cubicBezTo>
                  <a:cubicBezTo>
                    <a:pt x="2554" y="3144"/>
                    <a:pt x="2710" y="3126"/>
                    <a:pt x="2852" y="3126"/>
                  </a:cubicBezTo>
                  <a:cubicBezTo>
                    <a:pt x="3129" y="3126"/>
                    <a:pt x="3350" y="3195"/>
                    <a:pt x="3350" y="3600"/>
                  </a:cubicBezTo>
                  <a:cubicBezTo>
                    <a:pt x="3433" y="3851"/>
                    <a:pt x="3433" y="4019"/>
                    <a:pt x="3517" y="4270"/>
                  </a:cubicBezTo>
                  <a:cubicBezTo>
                    <a:pt x="3936" y="4270"/>
                    <a:pt x="4354" y="4102"/>
                    <a:pt x="4103" y="3516"/>
                  </a:cubicBezTo>
                  <a:cubicBezTo>
                    <a:pt x="3936" y="3014"/>
                    <a:pt x="3517" y="2512"/>
                    <a:pt x="3098" y="2261"/>
                  </a:cubicBezTo>
                  <a:cubicBezTo>
                    <a:pt x="2847" y="2093"/>
                    <a:pt x="2680" y="1842"/>
                    <a:pt x="2931" y="1675"/>
                  </a:cubicBezTo>
                  <a:cubicBezTo>
                    <a:pt x="3015" y="1619"/>
                    <a:pt x="3145" y="1619"/>
                    <a:pt x="3275" y="1619"/>
                  </a:cubicBezTo>
                  <a:cubicBezTo>
                    <a:pt x="3536" y="1619"/>
                    <a:pt x="3796" y="1619"/>
                    <a:pt x="3684" y="1172"/>
                  </a:cubicBezTo>
                  <a:cubicBezTo>
                    <a:pt x="3601" y="754"/>
                    <a:pt x="3684" y="84"/>
                    <a:pt x="3015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2925700" y="4499500"/>
              <a:ext cx="48175" cy="33450"/>
            </a:xfrm>
            <a:custGeom>
              <a:avLst/>
              <a:gdLst/>
              <a:ahLst/>
              <a:cxnLst/>
              <a:rect l="l" t="t" r="r" b="b"/>
              <a:pathLst>
                <a:path w="1927" h="1338" extrusionOk="0">
                  <a:moveTo>
                    <a:pt x="587" y="1"/>
                  </a:moveTo>
                  <a:cubicBezTo>
                    <a:pt x="494" y="1"/>
                    <a:pt x="408" y="45"/>
                    <a:pt x="335" y="165"/>
                  </a:cubicBezTo>
                  <a:cubicBezTo>
                    <a:pt x="0" y="500"/>
                    <a:pt x="419" y="1003"/>
                    <a:pt x="754" y="1170"/>
                  </a:cubicBezTo>
                  <a:cubicBezTo>
                    <a:pt x="1089" y="1254"/>
                    <a:pt x="1507" y="1337"/>
                    <a:pt x="1926" y="1337"/>
                  </a:cubicBezTo>
                  <a:lnTo>
                    <a:pt x="1340" y="333"/>
                  </a:lnTo>
                  <a:cubicBezTo>
                    <a:pt x="1101" y="273"/>
                    <a:pt x="820" y="1"/>
                    <a:pt x="587" y="1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3080575" y="4708725"/>
              <a:ext cx="23050" cy="50275"/>
            </a:xfrm>
            <a:custGeom>
              <a:avLst/>
              <a:gdLst/>
              <a:ahLst/>
              <a:cxnLst/>
              <a:rect l="l" t="t" r="r" b="b"/>
              <a:pathLst>
                <a:path w="922" h="2011" extrusionOk="0">
                  <a:moveTo>
                    <a:pt x="252" y="1"/>
                  </a:moveTo>
                  <a:cubicBezTo>
                    <a:pt x="252" y="754"/>
                    <a:pt x="1" y="1508"/>
                    <a:pt x="671" y="2010"/>
                  </a:cubicBezTo>
                  <a:cubicBezTo>
                    <a:pt x="671" y="1340"/>
                    <a:pt x="922" y="587"/>
                    <a:pt x="252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2984300" y="4346650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1" y="0"/>
                  </a:moveTo>
                  <a:cubicBezTo>
                    <a:pt x="29" y="14"/>
                    <a:pt x="56" y="31"/>
                    <a:pt x="84" y="49"/>
                  </a:cubicBezTo>
                  <a:lnTo>
                    <a:pt x="84" y="49"/>
                  </a:lnTo>
                  <a:cubicBezTo>
                    <a:pt x="84" y="32"/>
                    <a:pt x="84" y="16"/>
                    <a:pt x="84" y="0"/>
                  </a:cubicBezTo>
                  <a:close/>
                  <a:moveTo>
                    <a:pt x="84" y="49"/>
                  </a:moveTo>
                  <a:cubicBezTo>
                    <a:pt x="84" y="215"/>
                    <a:pt x="84" y="442"/>
                    <a:pt x="84" y="670"/>
                  </a:cubicBezTo>
                  <a:cubicBezTo>
                    <a:pt x="84" y="754"/>
                    <a:pt x="168" y="921"/>
                    <a:pt x="252" y="1005"/>
                  </a:cubicBezTo>
                  <a:cubicBezTo>
                    <a:pt x="503" y="921"/>
                    <a:pt x="587" y="670"/>
                    <a:pt x="503" y="503"/>
                  </a:cubicBezTo>
                  <a:cubicBezTo>
                    <a:pt x="363" y="293"/>
                    <a:pt x="224" y="142"/>
                    <a:pt x="84" y="49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4342650" y="2698700"/>
              <a:ext cx="613275" cy="364975"/>
            </a:xfrm>
            <a:custGeom>
              <a:avLst/>
              <a:gdLst/>
              <a:ahLst/>
              <a:cxnLst/>
              <a:rect l="l" t="t" r="r" b="b"/>
              <a:pathLst>
                <a:path w="24531" h="14599" extrusionOk="0">
                  <a:moveTo>
                    <a:pt x="1224" y="1"/>
                  </a:moveTo>
                  <a:cubicBezTo>
                    <a:pt x="164" y="1"/>
                    <a:pt x="142" y="1038"/>
                    <a:pt x="1" y="1957"/>
                  </a:cubicBezTo>
                  <a:cubicBezTo>
                    <a:pt x="2596" y="3213"/>
                    <a:pt x="5024" y="4887"/>
                    <a:pt x="7703" y="5892"/>
                  </a:cubicBezTo>
                  <a:cubicBezTo>
                    <a:pt x="10968" y="7315"/>
                    <a:pt x="14149" y="9073"/>
                    <a:pt x="16996" y="11166"/>
                  </a:cubicBezTo>
                  <a:cubicBezTo>
                    <a:pt x="18921" y="12505"/>
                    <a:pt x="20931" y="13677"/>
                    <a:pt x="23024" y="14598"/>
                  </a:cubicBezTo>
                  <a:cubicBezTo>
                    <a:pt x="23777" y="14096"/>
                    <a:pt x="23861" y="13175"/>
                    <a:pt x="24530" y="12589"/>
                  </a:cubicBezTo>
                  <a:cubicBezTo>
                    <a:pt x="20596" y="10245"/>
                    <a:pt x="16745" y="7650"/>
                    <a:pt x="12642" y="5389"/>
                  </a:cubicBezTo>
                  <a:cubicBezTo>
                    <a:pt x="9210" y="3464"/>
                    <a:pt x="5526" y="1873"/>
                    <a:pt x="1926" y="115"/>
                  </a:cubicBezTo>
                  <a:cubicBezTo>
                    <a:pt x="1652" y="36"/>
                    <a:pt x="1420" y="1"/>
                    <a:pt x="1224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3415450" y="2272500"/>
              <a:ext cx="600725" cy="276300"/>
            </a:xfrm>
            <a:custGeom>
              <a:avLst/>
              <a:gdLst/>
              <a:ahLst/>
              <a:cxnLst/>
              <a:rect l="l" t="t" r="r" b="b"/>
              <a:pathLst>
                <a:path w="24029" h="11052" extrusionOk="0">
                  <a:moveTo>
                    <a:pt x="419" y="0"/>
                  </a:moveTo>
                  <a:lnTo>
                    <a:pt x="419" y="0"/>
                  </a:lnTo>
                  <a:cubicBezTo>
                    <a:pt x="1" y="2931"/>
                    <a:pt x="587" y="4103"/>
                    <a:pt x="2931" y="4103"/>
                  </a:cubicBezTo>
                  <a:cubicBezTo>
                    <a:pt x="7536" y="5610"/>
                    <a:pt x="11973" y="7619"/>
                    <a:pt x="16494" y="9544"/>
                  </a:cubicBezTo>
                  <a:cubicBezTo>
                    <a:pt x="16745" y="9377"/>
                    <a:pt x="16577" y="9042"/>
                    <a:pt x="16745" y="8875"/>
                  </a:cubicBezTo>
                  <a:lnTo>
                    <a:pt x="16745" y="8875"/>
                  </a:lnTo>
                  <a:cubicBezTo>
                    <a:pt x="16745" y="9126"/>
                    <a:pt x="16661" y="9377"/>
                    <a:pt x="16912" y="9628"/>
                  </a:cubicBezTo>
                  <a:cubicBezTo>
                    <a:pt x="17833" y="10298"/>
                    <a:pt x="18921" y="10716"/>
                    <a:pt x="19926" y="11051"/>
                  </a:cubicBezTo>
                  <a:cubicBezTo>
                    <a:pt x="20183" y="10538"/>
                    <a:pt x="20440" y="10074"/>
                    <a:pt x="20998" y="10074"/>
                  </a:cubicBezTo>
                  <a:cubicBezTo>
                    <a:pt x="21168" y="10074"/>
                    <a:pt x="21366" y="10117"/>
                    <a:pt x="21601" y="10214"/>
                  </a:cubicBezTo>
                  <a:cubicBezTo>
                    <a:pt x="21990" y="10430"/>
                    <a:pt x="22423" y="10602"/>
                    <a:pt x="22856" y="10602"/>
                  </a:cubicBezTo>
                  <a:cubicBezTo>
                    <a:pt x="23261" y="10602"/>
                    <a:pt x="23664" y="10452"/>
                    <a:pt x="24028" y="10047"/>
                  </a:cubicBezTo>
                  <a:cubicBezTo>
                    <a:pt x="20094" y="8037"/>
                    <a:pt x="15908" y="6614"/>
                    <a:pt x="11889" y="4772"/>
                  </a:cubicBezTo>
                  <a:cubicBezTo>
                    <a:pt x="8122" y="3014"/>
                    <a:pt x="4187" y="1591"/>
                    <a:pt x="41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4911950" y="3013425"/>
              <a:ext cx="496325" cy="327850"/>
            </a:xfrm>
            <a:custGeom>
              <a:avLst/>
              <a:gdLst/>
              <a:ahLst/>
              <a:cxnLst/>
              <a:rect l="l" t="t" r="r" b="b"/>
              <a:pathLst>
                <a:path w="19853" h="13114" extrusionOk="0">
                  <a:moveTo>
                    <a:pt x="1758" y="0"/>
                  </a:moveTo>
                  <a:cubicBezTo>
                    <a:pt x="503" y="84"/>
                    <a:pt x="0" y="754"/>
                    <a:pt x="252" y="2009"/>
                  </a:cubicBezTo>
                  <a:lnTo>
                    <a:pt x="2763" y="3516"/>
                  </a:lnTo>
                  <a:cubicBezTo>
                    <a:pt x="3014" y="3851"/>
                    <a:pt x="3517" y="3684"/>
                    <a:pt x="3768" y="4019"/>
                  </a:cubicBezTo>
                  <a:cubicBezTo>
                    <a:pt x="4103" y="4186"/>
                    <a:pt x="4605" y="4102"/>
                    <a:pt x="4772" y="4521"/>
                  </a:cubicBezTo>
                  <a:cubicBezTo>
                    <a:pt x="5275" y="4940"/>
                    <a:pt x="5944" y="5023"/>
                    <a:pt x="6279" y="5609"/>
                  </a:cubicBezTo>
                  <a:cubicBezTo>
                    <a:pt x="6447" y="5693"/>
                    <a:pt x="6614" y="5860"/>
                    <a:pt x="6782" y="6028"/>
                  </a:cubicBezTo>
                  <a:lnTo>
                    <a:pt x="15907" y="12056"/>
                  </a:lnTo>
                  <a:cubicBezTo>
                    <a:pt x="15991" y="12223"/>
                    <a:pt x="16158" y="12391"/>
                    <a:pt x="16326" y="12474"/>
                  </a:cubicBezTo>
                  <a:lnTo>
                    <a:pt x="16828" y="12558"/>
                  </a:lnTo>
                  <a:cubicBezTo>
                    <a:pt x="17414" y="12642"/>
                    <a:pt x="17916" y="12977"/>
                    <a:pt x="18419" y="13060"/>
                  </a:cubicBezTo>
                  <a:cubicBezTo>
                    <a:pt x="18621" y="13096"/>
                    <a:pt x="18795" y="13113"/>
                    <a:pt x="18945" y="13113"/>
                  </a:cubicBezTo>
                  <a:cubicBezTo>
                    <a:pt x="19852" y="13113"/>
                    <a:pt x="19842" y="12487"/>
                    <a:pt x="19340" y="11553"/>
                  </a:cubicBezTo>
                  <a:cubicBezTo>
                    <a:pt x="19005" y="10549"/>
                    <a:pt x="17749" y="10549"/>
                    <a:pt x="17247" y="9628"/>
                  </a:cubicBezTo>
                  <a:cubicBezTo>
                    <a:pt x="16493" y="9460"/>
                    <a:pt x="15823" y="9042"/>
                    <a:pt x="15321" y="8540"/>
                  </a:cubicBezTo>
                  <a:cubicBezTo>
                    <a:pt x="11972" y="6112"/>
                    <a:pt x="8205" y="4437"/>
                    <a:pt x="5275" y="1591"/>
                  </a:cubicBezTo>
                  <a:cubicBezTo>
                    <a:pt x="4019" y="1172"/>
                    <a:pt x="2931" y="670"/>
                    <a:pt x="1758" y="0"/>
                  </a:cubicBezTo>
                  <a:close/>
                </a:path>
              </a:pathLst>
            </a:custGeom>
            <a:solidFill>
              <a:srgbClr val="21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5307525" y="3474400"/>
              <a:ext cx="247000" cy="192050"/>
            </a:xfrm>
            <a:custGeom>
              <a:avLst/>
              <a:gdLst/>
              <a:ahLst/>
              <a:cxnLst/>
              <a:rect l="l" t="t" r="r" b="b"/>
              <a:pathLst>
                <a:path w="9880" h="7682" extrusionOk="0">
                  <a:moveTo>
                    <a:pt x="4644" y="0"/>
                  </a:moveTo>
                  <a:cubicBezTo>
                    <a:pt x="4355" y="0"/>
                    <a:pt x="4078" y="247"/>
                    <a:pt x="3935" y="817"/>
                  </a:cubicBezTo>
                  <a:cubicBezTo>
                    <a:pt x="3768" y="1151"/>
                    <a:pt x="3349" y="1151"/>
                    <a:pt x="3014" y="1151"/>
                  </a:cubicBezTo>
                  <a:cubicBezTo>
                    <a:pt x="3433" y="1654"/>
                    <a:pt x="3265" y="2324"/>
                    <a:pt x="2763" y="2658"/>
                  </a:cubicBezTo>
                  <a:cubicBezTo>
                    <a:pt x="2584" y="2778"/>
                    <a:pt x="2443" y="2826"/>
                    <a:pt x="2329" y="2826"/>
                  </a:cubicBezTo>
                  <a:cubicBezTo>
                    <a:pt x="1965" y="2826"/>
                    <a:pt x="1886" y="2328"/>
                    <a:pt x="1758" y="2072"/>
                  </a:cubicBezTo>
                  <a:cubicBezTo>
                    <a:pt x="1449" y="1609"/>
                    <a:pt x="1172" y="1240"/>
                    <a:pt x="809" y="1240"/>
                  </a:cubicBezTo>
                  <a:cubicBezTo>
                    <a:pt x="582" y="1240"/>
                    <a:pt x="322" y="1384"/>
                    <a:pt x="0" y="1738"/>
                  </a:cubicBezTo>
                  <a:lnTo>
                    <a:pt x="1591" y="4082"/>
                  </a:lnTo>
                  <a:lnTo>
                    <a:pt x="3014" y="4668"/>
                  </a:lnTo>
                  <a:cubicBezTo>
                    <a:pt x="3014" y="4835"/>
                    <a:pt x="3098" y="5003"/>
                    <a:pt x="3098" y="5086"/>
                  </a:cubicBezTo>
                  <a:cubicBezTo>
                    <a:pt x="3851" y="5170"/>
                    <a:pt x="4437" y="5254"/>
                    <a:pt x="4689" y="6091"/>
                  </a:cubicBezTo>
                  <a:cubicBezTo>
                    <a:pt x="6949" y="6175"/>
                    <a:pt x="6949" y="6175"/>
                    <a:pt x="9126" y="7514"/>
                  </a:cubicBezTo>
                  <a:cubicBezTo>
                    <a:pt x="9293" y="7598"/>
                    <a:pt x="9461" y="7682"/>
                    <a:pt x="9544" y="7682"/>
                  </a:cubicBezTo>
                  <a:cubicBezTo>
                    <a:pt x="9461" y="6175"/>
                    <a:pt x="9879" y="4584"/>
                    <a:pt x="9461" y="2993"/>
                  </a:cubicBezTo>
                  <a:cubicBezTo>
                    <a:pt x="9293" y="2072"/>
                    <a:pt x="9126" y="1738"/>
                    <a:pt x="8289" y="1738"/>
                  </a:cubicBezTo>
                  <a:cubicBezTo>
                    <a:pt x="8140" y="1759"/>
                    <a:pt x="7991" y="1769"/>
                    <a:pt x="7843" y="1769"/>
                  </a:cubicBezTo>
                  <a:cubicBezTo>
                    <a:pt x="6827" y="1769"/>
                    <a:pt x="5859" y="1275"/>
                    <a:pt x="5275" y="398"/>
                  </a:cubicBezTo>
                  <a:cubicBezTo>
                    <a:pt x="5093" y="144"/>
                    <a:pt x="4865" y="0"/>
                    <a:pt x="464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3275225" y="2204700"/>
              <a:ext cx="228175" cy="268750"/>
            </a:xfrm>
            <a:custGeom>
              <a:avLst/>
              <a:gdLst/>
              <a:ahLst/>
              <a:cxnLst/>
              <a:rect l="l" t="t" r="r" b="b"/>
              <a:pathLst>
                <a:path w="9127" h="10750" extrusionOk="0">
                  <a:moveTo>
                    <a:pt x="674" y="1"/>
                  </a:moveTo>
                  <a:cubicBezTo>
                    <a:pt x="537" y="1"/>
                    <a:pt x="420" y="52"/>
                    <a:pt x="336" y="201"/>
                  </a:cubicBezTo>
                  <a:cubicBezTo>
                    <a:pt x="1" y="787"/>
                    <a:pt x="168" y="1457"/>
                    <a:pt x="838" y="2126"/>
                  </a:cubicBezTo>
                  <a:cubicBezTo>
                    <a:pt x="1675" y="2964"/>
                    <a:pt x="2261" y="4136"/>
                    <a:pt x="2512" y="5308"/>
                  </a:cubicBezTo>
                  <a:lnTo>
                    <a:pt x="3517" y="6815"/>
                  </a:lnTo>
                  <a:cubicBezTo>
                    <a:pt x="4940" y="8070"/>
                    <a:pt x="5526" y="9912"/>
                    <a:pt x="7619" y="10749"/>
                  </a:cubicBezTo>
                  <a:cubicBezTo>
                    <a:pt x="7368" y="9829"/>
                    <a:pt x="8540" y="9243"/>
                    <a:pt x="8038" y="8322"/>
                  </a:cubicBezTo>
                  <a:cubicBezTo>
                    <a:pt x="8456" y="8322"/>
                    <a:pt x="8875" y="8154"/>
                    <a:pt x="9126" y="7819"/>
                  </a:cubicBezTo>
                  <a:cubicBezTo>
                    <a:pt x="8875" y="7652"/>
                    <a:pt x="8707" y="7401"/>
                    <a:pt x="8624" y="7233"/>
                  </a:cubicBezTo>
                  <a:cubicBezTo>
                    <a:pt x="8624" y="7066"/>
                    <a:pt x="8624" y="6898"/>
                    <a:pt x="8624" y="6815"/>
                  </a:cubicBezTo>
                  <a:cubicBezTo>
                    <a:pt x="7368" y="6815"/>
                    <a:pt x="6363" y="5726"/>
                    <a:pt x="6531" y="4554"/>
                  </a:cubicBezTo>
                  <a:cubicBezTo>
                    <a:pt x="6447" y="3884"/>
                    <a:pt x="6280" y="3298"/>
                    <a:pt x="6028" y="2712"/>
                  </a:cubicBezTo>
                  <a:cubicBezTo>
                    <a:pt x="5359" y="1791"/>
                    <a:pt x="4270" y="2126"/>
                    <a:pt x="3601" y="1708"/>
                  </a:cubicBezTo>
                  <a:cubicBezTo>
                    <a:pt x="3433" y="1624"/>
                    <a:pt x="3266" y="1373"/>
                    <a:pt x="3098" y="1205"/>
                  </a:cubicBezTo>
                  <a:cubicBezTo>
                    <a:pt x="2847" y="1122"/>
                    <a:pt x="2680" y="871"/>
                    <a:pt x="2596" y="703"/>
                  </a:cubicBezTo>
                  <a:cubicBezTo>
                    <a:pt x="2345" y="619"/>
                    <a:pt x="2177" y="368"/>
                    <a:pt x="2094" y="201"/>
                  </a:cubicBezTo>
                  <a:cubicBezTo>
                    <a:pt x="1999" y="255"/>
                    <a:pt x="1897" y="276"/>
                    <a:pt x="1792" y="276"/>
                  </a:cubicBezTo>
                  <a:cubicBezTo>
                    <a:pt x="1413" y="276"/>
                    <a:pt x="991" y="1"/>
                    <a:pt x="674" y="1"/>
                  </a:cubicBezTo>
                  <a:close/>
                </a:path>
              </a:pathLst>
            </a:custGeom>
            <a:solidFill>
              <a:srgbClr val="15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5546125" y="3434875"/>
              <a:ext cx="383050" cy="299475"/>
            </a:xfrm>
            <a:custGeom>
              <a:avLst/>
              <a:gdLst/>
              <a:ahLst/>
              <a:cxnLst/>
              <a:rect l="l" t="t" r="r" b="b"/>
              <a:pathLst>
                <a:path w="15322" h="11979" extrusionOk="0">
                  <a:moveTo>
                    <a:pt x="1190" y="0"/>
                  </a:moveTo>
                  <a:cubicBezTo>
                    <a:pt x="941" y="0"/>
                    <a:pt x="703" y="108"/>
                    <a:pt x="503" y="388"/>
                  </a:cubicBezTo>
                  <a:cubicBezTo>
                    <a:pt x="0" y="974"/>
                    <a:pt x="503" y="1477"/>
                    <a:pt x="1005" y="1812"/>
                  </a:cubicBezTo>
                  <a:cubicBezTo>
                    <a:pt x="1172" y="1979"/>
                    <a:pt x="1340" y="2146"/>
                    <a:pt x="1507" y="2314"/>
                  </a:cubicBezTo>
                  <a:cubicBezTo>
                    <a:pt x="1675" y="2481"/>
                    <a:pt x="1842" y="2649"/>
                    <a:pt x="2010" y="2816"/>
                  </a:cubicBezTo>
                  <a:cubicBezTo>
                    <a:pt x="3768" y="4574"/>
                    <a:pt x="5777" y="6165"/>
                    <a:pt x="8037" y="7337"/>
                  </a:cubicBezTo>
                  <a:cubicBezTo>
                    <a:pt x="8540" y="7672"/>
                    <a:pt x="9293" y="7672"/>
                    <a:pt x="9544" y="8425"/>
                  </a:cubicBezTo>
                  <a:cubicBezTo>
                    <a:pt x="10214" y="8760"/>
                    <a:pt x="10716" y="9263"/>
                    <a:pt x="11051" y="9849"/>
                  </a:cubicBezTo>
                  <a:cubicBezTo>
                    <a:pt x="11219" y="9932"/>
                    <a:pt x="11386" y="9932"/>
                    <a:pt x="11554" y="9932"/>
                  </a:cubicBezTo>
                  <a:cubicBezTo>
                    <a:pt x="11972" y="10100"/>
                    <a:pt x="12307" y="10435"/>
                    <a:pt x="12558" y="10853"/>
                  </a:cubicBezTo>
                  <a:cubicBezTo>
                    <a:pt x="12642" y="10937"/>
                    <a:pt x="12809" y="10937"/>
                    <a:pt x="12977" y="10937"/>
                  </a:cubicBezTo>
                  <a:cubicBezTo>
                    <a:pt x="13228" y="11021"/>
                    <a:pt x="13395" y="11188"/>
                    <a:pt x="13563" y="11439"/>
                  </a:cubicBezTo>
                  <a:cubicBezTo>
                    <a:pt x="13730" y="11607"/>
                    <a:pt x="13898" y="11690"/>
                    <a:pt x="14065" y="11942"/>
                  </a:cubicBezTo>
                  <a:cubicBezTo>
                    <a:pt x="14192" y="11967"/>
                    <a:pt x="14305" y="11979"/>
                    <a:pt x="14406" y="11979"/>
                  </a:cubicBezTo>
                  <a:cubicBezTo>
                    <a:pt x="14976" y="11979"/>
                    <a:pt x="15179" y="11602"/>
                    <a:pt x="15321" y="11104"/>
                  </a:cubicBezTo>
                  <a:cubicBezTo>
                    <a:pt x="15237" y="10770"/>
                    <a:pt x="14819" y="10602"/>
                    <a:pt x="14651" y="10351"/>
                  </a:cubicBezTo>
                  <a:cubicBezTo>
                    <a:pt x="14400" y="10184"/>
                    <a:pt x="14233" y="10016"/>
                    <a:pt x="14149" y="9849"/>
                  </a:cubicBezTo>
                  <a:cubicBezTo>
                    <a:pt x="14024" y="9890"/>
                    <a:pt x="13917" y="9908"/>
                    <a:pt x="13822" y="9908"/>
                  </a:cubicBezTo>
                  <a:cubicBezTo>
                    <a:pt x="13155" y="9908"/>
                    <a:pt x="13155" y="8991"/>
                    <a:pt x="12642" y="8844"/>
                  </a:cubicBezTo>
                  <a:cubicBezTo>
                    <a:pt x="12391" y="8677"/>
                    <a:pt x="12223" y="8509"/>
                    <a:pt x="12140" y="8258"/>
                  </a:cubicBezTo>
                  <a:cubicBezTo>
                    <a:pt x="11889" y="8174"/>
                    <a:pt x="11721" y="8007"/>
                    <a:pt x="11554" y="7756"/>
                  </a:cubicBezTo>
                  <a:lnTo>
                    <a:pt x="11051" y="7337"/>
                  </a:lnTo>
                  <a:lnTo>
                    <a:pt x="10549" y="7253"/>
                  </a:lnTo>
                  <a:cubicBezTo>
                    <a:pt x="10214" y="7253"/>
                    <a:pt x="10214" y="6918"/>
                    <a:pt x="10130" y="6835"/>
                  </a:cubicBezTo>
                  <a:cubicBezTo>
                    <a:pt x="9879" y="6667"/>
                    <a:pt x="9712" y="6500"/>
                    <a:pt x="9628" y="6332"/>
                  </a:cubicBezTo>
                  <a:cubicBezTo>
                    <a:pt x="8958" y="5746"/>
                    <a:pt x="7870" y="5663"/>
                    <a:pt x="7619" y="4742"/>
                  </a:cubicBezTo>
                  <a:cubicBezTo>
                    <a:pt x="6530" y="3235"/>
                    <a:pt x="4940" y="2481"/>
                    <a:pt x="3600" y="1309"/>
                  </a:cubicBezTo>
                  <a:cubicBezTo>
                    <a:pt x="3265" y="1058"/>
                    <a:pt x="2847" y="1142"/>
                    <a:pt x="2596" y="807"/>
                  </a:cubicBezTo>
                  <a:cubicBezTo>
                    <a:pt x="2345" y="639"/>
                    <a:pt x="2177" y="472"/>
                    <a:pt x="2010" y="305"/>
                  </a:cubicBezTo>
                  <a:cubicBezTo>
                    <a:pt x="1747" y="130"/>
                    <a:pt x="1462" y="0"/>
                    <a:pt x="1190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4074750" y="2573900"/>
              <a:ext cx="280475" cy="152800"/>
            </a:xfrm>
            <a:custGeom>
              <a:avLst/>
              <a:gdLst/>
              <a:ahLst/>
              <a:cxnLst/>
              <a:rect l="l" t="t" r="r" b="b"/>
              <a:pathLst>
                <a:path w="11219" h="6112" extrusionOk="0">
                  <a:moveTo>
                    <a:pt x="1675" y="0"/>
                  </a:moveTo>
                  <a:cubicBezTo>
                    <a:pt x="670" y="419"/>
                    <a:pt x="1" y="921"/>
                    <a:pt x="587" y="2093"/>
                  </a:cubicBezTo>
                  <a:cubicBezTo>
                    <a:pt x="1089" y="2260"/>
                    <a:pt x="1759" y="1926"/>
                    <a:pt x="2094" y="2595"/>
                  </a:cubicBezTo>
                  <a:cubicBezTo>
                    <a:pt x="2345" y="2679"/>
                    <a:pt x="2512" y="2846"/>
                    <a:pt x="2680" y="3014"/>
                  </a:cubicBezTo>
                  <a:cubicBezTo>
                    <a:pt x="2763" y="3098"/>
                    <a:pt x="2931" y="3098"/>
                    <a:pt x="3098" y="3098"/>
                  </a:cubicBezTo>
                  <a:cubicBezTo>
                    <a:pt x="4438" y="3851"/>
                    <a:pt x="5777" y="4437"/>
                    <a:pt x="7200" y="5107"/>
                  </a:cubicBezTo>
                  <a:cubicBezTo>
                    <a:pt x="7870" y="5274"/>
                    <a:pt x="8624" y="5609"/>
                    <a:pt x="9210" y="6112"/>
                  </a:cubicBezTo>
                  <a:cubicBezTo>
                    <a:pt x="10968" y="6112"/>
                    <a:pt x="11219" y="5777"/>
                    <a:pt x="10214" y="4019"/>
                  </a:cubicBezTo>
                  <a:cubicBezTo>
                    <a:pt x="9293" y="3349"/>
                    <a:pt x="7870" y="3684"/>
                    <a:pt x="7200" y="2512"/>
                  </a:cubicBezTo>
                  <a:cubicBezTo>
                    <a:pt x="6028" y="1591"/>
                    <a:pt x="4438" y="1340"/>
                    <a:pt x="3182" y="586"/>
                  </a:cubicBezTo>
                  <a:cubicBezTo>
                    <a:pt x="2847" y="251"/>
                    <a:pt x="2428" y="335"/>
                    <a:pt x="2094" y="84"/>
                  </a:cubicBezTo>
                  <a:cubicBezTo>
                    <a:pt x="1926" y="0"/>
                    <a:pt x="1759" y="0"/>
                    <a:pt x="1675" y="0"/>
                  </a:cubicBezTo>
                  <a:close/>
                </a:path>
              </a:pathLst>
            </a:custGeom>
            <a:solidFill>
              <a:srgbClr val="23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5332625" y="3302250"/>
              <a:ext cx="263750" cy="177925"/>
            </a:xfrm>
            <a:custGeom>
              <a:avLst/>
              <a:gdLst/>
              <a:ahLst/>
              <a:cxnLst/>
              <a:rect l="l" t="t" r="r" b="b"/>
              <a:pathLst>
                <a:path w="10550" h="7117" extrusionOk="0">
                  <a:moveTo>
                    <a:pt x="2513" y="0"/>
                  </a:moveTo>
                  <a:cubicBezTo>
                    <a:pt x="2579" y="727"/>
                    <a:pt x="2436" y="1193"/>
                    <a:pt x="1880" y="1193"/>
                  </a:cubicBezTo>
                  <a:cubicBezTo>
                    <a:pt x="1731" y="1193"/>
                    <a:pt x="1553" y="1159"/>
                    <a:pt x="1340" y="1089"/>
                  </a:cubicBezTo>
                  <a:cubicBezTo>
                    <a:pt x="1082" y="986"/>
                    <a:pt x="793" y="787"/>
                    <a:pt x="510" y="787"/>
                  </a:cubicBezTo>
                  <a:cubicBezTo>
                    <a:pt x="334" y="787"/>
                    <a:pt x="162" y="864"/>
                    <a:pt x="1" y="1089"/>
                  </a:cubicBezTo>
                  <a:lnTo>
                    <a:pt x="5024" y="4438"/>
                  </a:lnTo>
                  <a:cubicBezTo>
                    <a:pt x="5399" y="4238"/>
                    <a:pt x="5714" y="4142"/>
                    <a:pt x="5976" y="4142"/>
                  </a:cubicBezTo>
                  <a:cubicBezTo>
                    <a:pt x="6592" y="4142"/>
                    <a:pt x="6916" y="4670"/>
                    <a:pt x="7033" y="5610"/>
                  </a:cubicBezTo>
                  <a:cubicBezTo>
                    <a:pt x="7787" y="6112"/>
                    <a:pt x="8457" y="6949"/>
                    <a:pt x="9545" y="7117"/>
                  </a:cubicBezTo>
                  <a:cubicBezTo>
                    <a:pt x="9043" y="5693"/>
                    <a:pt x="9043" y="5693"/>
                    <a:pt x="10550" y="5526"/>
                  </a:cubicBezTo>
                  <a:cubicBezTo>
                    <a:pt x="8373" y="3517"/>
                    <a:pt x="5443" y="2345"/>
                    <a:pt x="3182" y="168"/>
                  </a:cubicBezTo>
                  <a:cubicBezTo>
                    <a:pt x="3099" y="0"/>
                    <a:pt x="2764" y="0"/>
                    <a:pt x="2513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5897750" y="3693625"/>
              <a:ext cx="191175" cy="176075"/>
            </a:xfrm>
            <a:custGeom>
              <a:avLst/>
              <a:gdLst/>
              <a:ahLst/>
              <a:cxnLst/>
              <a:rect l="l" t="t" r="r" b="b"/>
              <a:pathLst>
                <a:path w="7647" h="7043" extrusionOk="0">
                  <a:moveTo>
                    <a:pt x="1005" y="1"/>
                  </a:moveTo>
                  <a:cubicBezTo>
                    <a:pt x="1005" y="1"/>
                    <a:pt x="921" y="85"/>
                    <a:pt x="921" y="168"/>
                  </a:cubicBezTo>
                  <a:cubicBezTo>
                    <a:pt x="921" y="252"/>
                    <a:pt x="921" y="336"/>
                    <a:pt x="1005" y="420"/>
                  </a:cubicBezTo>
                  <a:cubicBezTo>
                    <a:pt x="837" y="922"/>
                    <a:pt x="503" y="1340"/>
                    <a:pt x="0" y="1508"/>
                  </a:cubicBezTo>
                  <a:lnTo>
                    <a:pt x="84" y="1927"/>
                  </a:lnTo>
                  <a:cubicBezTo>
                    <a:pt x="1172" y="2261"/>
                    <a:pt x="2010" y="2931"/>
                    <a:pt x="2596" y="3936"/>
                  </a:cubicBezTo>
                  <a:cubicBezTo>
                    <a:pt x="3433" y="5024"/>
                    <a:pt x="4521" y="5945"/>
                    <a:pt x="5693" y="6699"/>
                  </a:cubicBezTo>
                  <a:cubicBezTo>
                    <a:pt x="6140" y="6922"/>
                    <a:pt x="6512" y="7043"/>
                    <a:pt x="6803" y="7043"/>
                  </a:cubicBezTo>
                  <a:cubicBezTo>
                    <a:pt x="7386" y="7043"/>
                    <a:pt x="7647" y="6559"/>
                    <a:pt x="7535" y="5443"/>
                  </a:cubicBezTo>
                  <a:cubicBezTo>
                    <a:pt x="7451" y="5275"/>
                    <a:pt x="7200" y="5108"/>
                    <a:pt x="7116" y="4940"/>
                  </a:cubicBezTo>
                  <a:cubicBezTo>
                    <a:pt x="5777" y="4271"/>
                    <a:pt x="5107" y="2764"/>
                    <a:pt x="3600" y="2345"/>
                  </a:cubicBezTo>
                  <a:cubicBezTo>
                    <a:pt x="2679" y="1675"/>
                    <a:pt x="2177" y="420"/>
                    <a:pt x="1005" y="1"/>
                  </a:cubicBezTo>
                  <a:close/>
                </a:path>
              </a:pathLst>
            </a:custGeom>
            <a:solidFill>
              <a:srgbClr val="3772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3905225" y="2500625"/>
              <a:ext cx="167450" cy="88875"/>
            </a:xfrm>
            <a:custGeom>
              <a:avLst/>
              <a:gdLst/>
              <a:ahLst/>
              <a:cxnLst/>
              <a:rect l="l" t="t" r="r" b="b"/>
              <a:pathLst>
                <a:path w="6698" h="3555" extrusionOk="0">
                  <a:moveTo>
                    <a:pt x="168" y="1"/>
                  </a:moveTo>
                  <a:lnTo>
                    <a:pt x="168" y="1"/>
                  </a:lnTo>
                  <a:cubicBezTo>
                    <a:pt x="251" y="754"/>
                    <a:pt x="0" y="1340"/>
                    <a:pt x="335" y="1926"/>
                  </a:cubicBezTo>
                  <a:cubicBezTo>
                    <a:pt x="921" y="2345"/>
                    <a:pt x="1591" y="2596"/>
                    <a:pt x="2261" y="2596"/>
                  </a:cubicBezTo>
                  <a:cubicBezTo>
                    <a:pt x="2512" y="2680"/>
                    <a:pt x="2679" y="2847"/>
                    <a:pt x="2847" y="3015"/>
                  </a:cubicBezTo>
                  <a:cubicBezTo>
                    <a:pt x="3014" y="3015"/>
                    <a:pt x="3182" y="3098"/>
                    <a:pt x="3265" y="3098"/>
                  </a:cubicBezTo>
                  <a:cubicBezTo>
                    <a:pt x="3516" y="3182"/>
                    <a:pt x="3684" y="3350"/>
                    <a:pt x="3851" y="3517"/>
                  </a:cubicBezTo>
                  <a:cubicBezTo>
                    <a:pt x="3963" y="3517"/>
                    <a:pt x="4075" y="3554"/>
                    <a:pt x="4186" y="3554"/>
                  </a:cubicBezTo>
                  <a:cubicBezTo>
                    <a:pt x="4242" y="3554"/>
                    <a:pt x="4298" y="3545"/>
                    <a:pt x="4354" y="3517"/>
                  </a:cubicBezTo>
                  <a:cubicBezTo>
                    <a:pt x="6447" y="3350"/>
                    <a:pt x="6698" y="3015"/>
                    <a:pt x="5861" y="1424"/>
                  </a:cubicBezTo>
                  <a:lnTo>
                    <a:pt x="4437" y="922"/>
                  </a:lnTo>
                  <a:cubicBezTo>
                    <a:pt x="4223" y="981"/>
                    <a:pt x="4016" y="1007"/>
                    <a:pt x="3813" y="1007"/>
                  </a:cubicBezTo>
                  <a:cubicBezTo>
                    <a:pt x="2589" y="1007"/>
                    <a:pt x="1532" y="73"/>
                    <a:pt x="16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4014050" y="2536225"/>
              <a:ext cx="102575" cy="87925"/>
            </a:xfrm>
            <a:custGeom>
              <a:avLst/>
              <a:gdLst/>
              <a:ahLst/>
              <a:cxnLst/>
              <a:rect l="l" t="t" r="r" b="b"/>
              <a:pathLst>
                <a:path w="4103" h="3517" extrusionOk="0">
                  <a:moveTo>
                    <a:pt x="1508" y="0"/>
                  </a:moveTo>
                  <a:lnTo>
                    <a:pt x="1508" y="0"/>
                  </a:lnTo>
                  <a:cubicBezTo>
                    <a:pt x="2345" y="1674"/>
                    <a:pt x="754" y="1591"/>
                    <a:pt x="1" y="2093"/>
                  </a:cubicBezTo>
                  <a:cubicBezTo>
                    <a:pt x="922" y="2763"/>
                    <a:pt x="1926" y="3265"/>
                    <a:pt x="3015" y="3516"/>
                  </a:cubicBezTo>
                  <a:cubicBezTo>
                    <a:pt x="3015" y="2679"/>
                    <a:pt x="3768" y="2177"/>
                    <a:pt x="4103" y="1423"/>
                  </a:cubicBezTo>
                  <a:cubicBezTo>
                    <a:pt x="3266" y="921"/>
                    <a:pt x="2596" y="84"/>
                    <a:pt x="1508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4981025" y="3258300"/>
              <a:ext cx="94200" cy="73275"/>
            </a:xfrm>
            <a:custGeom>
              <a:avLst/>
              <a:gdLst/>
              <a:ahLst/>
              <a:cxnLst/>
              <a:rect l="l" t="t" r="r" b="b"/>
              <a:pathLst>
                <a:path w="3768" h="2931" extrusionOk="0">
                  <a:moveTo>
                    <a:pt x="3767" y="0"/>
                  </a:moveTo>
                  <a:lnTo>
                    <a:pt x="3767" y="0"/>
                  </a:lnTo>
                  <a:cubicBezTo>
                    <a:pt x="2595" y="670"/>
                    <a:pt x="1340" y="1089"/>
                    <a:pt x="0" y="1256"/>
                  </a:cubicBezTo>
                  <a:cubicBezTo>
                    <a:pt x="419" y="1758"/>
                    <a:pt x="84" y="2344"/>
                    <a:pt x="251" y="2930"/>
                  </a:cubicBezTo>
                  <a:cubicBezTo>
                    <a:pt x="886" y="2930"/>
                    <a:pt x="1295" y="2254"/>
                    <a:pt x="1906" y="2254"/>
                  </a:cubicBezTo>
                  <a:cubicBezTo>
                    <a:pt x="1940" y="2254"/>
                    <a:pt x="1974" y="2256"/>
                    <a:pt x="2009" y="2261"/>
                  </a:cubicBezTo>
                  <a:cubicBezTo>
                    <a:pt x="2344" y="1340"/>
                    <a:pt x="3516" y="1089"/>
                    <a:pt x="376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4482875" y="2914225"/>
              <a:ext cx="96300" cy="56900"/>
            </a:xfrm>
            <a:custGeom>
              <a:avLst/>
              <a:gdLst/>
              <a:ahLst/>
              <a:cxnLst/>
              <a:rect l="l" t="t" r="r" b="b"/>
              <a:pathLst>
                <a:path w="3852" h="2276" extrusionOk="0">
                  <a:moveTo>
                    <a:pt x="1494" y="0"/>
                  </a:moveTo>
                  <a:cubicBezTo>
                    <a:pt x="1122" y="0"/>
                    <a:pt x="745" y="52"/>
                    <a:pt x="419" y="284"/>
                  </a:cubicBezTo>
                  <a:cubicBezTo>
                    <a:pt x="168" y="452"/>
                    <a:pt x="1" y="1038"/>
                    <a:pt x="336" y="1038"/>
                  </a:cubicBezTo>
                  <a:cubicBezTo>
                    <a:pt x="1276" y="1172"/>
                    <a:pt x="2054" y="2276"/>
                    <a:pt x="3060" y="2276"/>
                  </a:cubicBezTo>
                  <a:cubicBezTo>
                    <a:pt x="3308" y="2276"/>
                    <a:pt x="3570" y="2208"/>
                    <a:pt x="3852" y="2043"/>
                  </a:cubicBezTo>
                  <a:cubicBezTo>
                    <a:pt x="3852" y="1791"/>
                    <a:pt x="3852" y="1708"/>
                    <a:pt x="3852" y="1540"/>
                  </a:cubicBezTo>
                  <a:cubicBezTo>
                    <a:pt x="3601" y="1205"/>
                    <a:pt x="3098" y="1289"/>
                    <a:pt x="2847" y="1038"/>
                  </a:cubicBezTo>
                  <a:cubicBezTo>
                    <a:pt x="2512" y="787"/>
                    <a:pt x="2345" y="368"/>
                    <a:pt x="2345" y="33"/>
                  </a:cubicBezTo>
                  <a:cubicBezTo>
                    <a:pt x="2085" y="33"/>
                    <a:pt x="1791" y="0"/>
                    <a:pt x="1494" y="0"/>
                  </a:cubicBezTo>
                  <a:close/>
                </a:path>
              </a:pathLst>
            </a:custGeom>
            <a:solidFill>
              <a:srgbClr val="7EA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4294525" y="2828150"/>
              <a:ext cx="87925" cy="49250"/>
            </a:xfrm>
            <a:custGeom>
              <a:avLst/>
              <a:gdLst/>
              <a:ahLst/>
              <a:cxnLst/>
              <a:rect l="l" t="t" r="r" b="b"/>
              <a:pathLst>
                <a:path w="3517" h="1970" extrusionOk="0">
                  <a:moveTo>
                    <a:pt x="1523" y="0"/>
                  </a:moveTo>
                  <a:cubicBezTo>
                    <a:pt x="1347" y="0"/>
                    <a:pt x="1148" y="39"/>
                    <a:pt x="921" y="128"/>
                  </a:cubicBezTo>
                  <a:cubicBezTo>
                    <a:pt x="0" y="379"/>
                    <a:pt x="0" y="1132"/>
                    <a:pt x="419" y="1969"/>
                  </a:cubicBezTo>
                  <a:cubicBezTo>
                    <a:pt x="1027" y="1767"/>
                    <a:pt x="1666" y="1656"/>
                    <a:pt x="2299" y="1656"/>
                  </a:cubicBezTo>
                  <a:cubicBezTo>
                    <a:pt x="2711" y="1656"/>
                    <a:pt x="3120" y="1703"/>
                    <a:pt x="3516" y="1802"/>
                  </a:cubicBezTo>
                  <a:cubicBezTo>
                    <a:pt x="2805" y="1233"/>
                    <a:pt x="2517" y="0"/>
                    <a:pt x="1523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4304975" y="2674075"/>
              <a:ext cx="87925" cy="75650"/>
            </a:xfrm>
            <a:custGeom>
              <a:avLst/>
              <a:gdLst/>
              <a:ahLst/>
              <a:cxnLst/>
              <a:rect l="l" t="t" r="r" b="b"/>
              <a:pathLst>
                <a:path w="3517" h="3026" extrusionOk="0">
                  <a:moveTo>
                    <a:pt x="1240" y="1"/>
                  </a:moveTo>
                  <a:cubicBezTo>
                    <a:pt x="1162" y="1"/>
                    <a:pt x="1084" y="4"/>
                    <a:pt x="1005" y="12"/>
                  </a:cubicBezTo>
                  <a:cubicBezTo>
                    <a:pt x="1173" y="1016"/>
                    <a:pt x="1591" y="2105"/>
                    <a:pt x="1" y="2105"/>
                  </a:cubicBezTo>
                  <a:cubicBezTo>
                    <a:pt x="419" y="2523"/>
                    <a:pt x="922" y="2858"/>
                    <a:pt x="1508" y="3025"/>
                  </a:cubicBezTo>
                  <a:cubicBezTo>
                    <a:pt x="1759" y="2691"/>
                    <a:pt x="2177" y="2439"/>
                    <a:pt x="2177" y="2105"/>
                  </a:cubicBezTo>
                  <a:cubicBezTo>
                    <a:pt x="2261" y="1184"/>
                    <a:pt x="2847" y="1100"/>
                    <a:pt x="3517" y="1016"/>
                  </a:cubicBezTo>
                  <a:cubicBezTo>
                    <a:pt x="2904" y="403"/>
                    <a:pt x="2081" y="1"/>
                    <a:pt x="124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5455550" y="3383875"/>
              <a:ext cx="65475" cy="56525"/>
            </a:xfrm>
            <a:custGeom>
              <a:avLst/>
              <a:gdLst/>
              <a:ahLst/>
              <a:cxnLst/>
              <a:rect l="l" t="t" r="r" b="b"/>
              <a:pathLst>
                <a:path w="2619" h="2261" extrusionOk="0">
                  <a:moveTo>
                    <a:pt x="503" y="144"/>
                  </a:moveTo>
                  <a:cubicBezTo>
                    <a:pt x="0" y="144"/>
                    <a:pt x="258" y="795"/>
                    <a:pt x="107" y="1173"/>
                  </a:cubicBezTo>
                  <a:lnTo>
                    <a:pt x="2116" y="2261"/>
                  </a:lnTo>
                  <a:cubicBezTo>
                    <a:pt x="2451" y="2010"/>
                    <a:pt x="2619" y="1591"/>
                    <a:pt x="2619" y="1173"/>
                  </a:cubicBezTo>
                  <a:cubicBezTo>
                    <a:pt x="2535" y="0"/>
                    <a:pt x="1530" y="335"/>
                    <a:pt x="693" y="168"/>
                  </a:cubicBezTo>
                  <a:cubicBezTo>
                    <a:pt x="620" y="152"/>
                    <a:pt x="557" y="144"/>
                    <a:pt x="503" y="144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4183575" y="2764350"/>
              <a:ext cx="60725" cy="48175"/>
            </a:xfrm>
            <a:custGeom>
              <a:avLst/>
              <a:gdLst/>
              <a:ahLst/>
              <a:cxnLst/>
              <a:rect l="l" t="t" r="r" b="b"/>
              <a:pathLst>
                <a:path w="2429" h="1927" extrusionOk="0">
                  <a:moveTo>
                    <a:pt x="1508" y="0"/>
                  </a:moveTo>
                  <a:cubicBezTo>
                    <a:pt x="838" y="0"/>
                    <a:pt x="252" y="503"/>
                    <a:pt x="85" y="1173"/>
                  </a:cubicBezTo>
                  <a:cubicBezTo>
                    <a:pt x="1" y="1591"/>
                    <a:pt x="503" y="1926"/>
                    <a:pt x="922" y="1926"/>
                  </a:cubicBezTo>
                  <a:cubicBezTo>
                    <a:pt x="1592" y="1926"/>
                    <a:pt x="2178" y="1591"/>
                    <a:pt x="2429" y="1089"/>
                  </a:cubicBezTo>
                  <a:cubicBezTo>
                    <a:pt x="2345" y="503"/>
                    <a:pt x="2094" y="0"/>
                    <a:pt x="1508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4989375" y="3209825"/>
              <a:ext cx="52350" cy="40400"/>
            </a:xfrm>
            <a:custGeom>
              <a:avLst/>
              <a:gdLst/>
              <a:ahLst/>
              <a:cxnLst/>
              <a:rect l="l" t="t" r="r" b="b"/>
              <a:pathLst>
                <a:path w="2094" h="1616" extrusionOk="0">
                  <a:moveTo>
                    <a:pt x="1322" y="1"/>
                  </a:moveTo>
                  <a:cubicBezTo>
                    <a:pt x="1275" y="1"/>
                    <a:pt x="1225" y="5"/>
                    <a:pt x="1173" y="14"/>
                  </a:cubicBezTo>
                  <a:cubicBezTo>
                    <a:pt x="754" y="181"/>
                    <a:pt x="85" y="181"/>
                    <a:pt x="85" y="767"/>
                  </a:cubicBezTo>
                  <a:cubicBezTo>
                    <a:pt x="1" y="1437"/>
                    <a:pt x="587" y="1521"/>
                    <a:pt x="1089" y="1604"/>
                  </a:cubicBezTo>
                  <a:cubicBezTo>
                    <a:pt x="1140" y="1612"/>
                    <a:pt x="1188" y="1615"/>
                    <a:pt x="1235" y="1615"/>
                  </a:cubicBezTo>
                  <a:cubicBezTo>
                    <a:pt x="1731" y="1615"/>
                    <a:pt x="2017" y="1219"/>
                    <a:pt x="2094" y="684"/>
                  </a:cubicBezTo>
                  <a:cubicBezTo>
                    <a:pt x="1944" y="309"/>
                    <a:pt x="1727" y="1"/>
                    <a:pt x="1322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3553600" y="2435375"/>
              <a:ext cx="48150" cy="43075"/>
            </a:xfrm>
            <a:custGeom>
              <a:avLst/>
              <a:gdLst/>
              <a:ahLst/>
              <a:cxnLst/>
              <a:rect l="l" t="t" r="r" b="b"/>
              <a:pathLst>
                <a:path w="1926" h="1723" extrusionOk="0">
                  <a:moveTo>
                    <a:pt x="818" y="0"/>
                  </a:moveTo>
                  <a:cubicBezTo>
                    <a:pt x="549" y="0"/>
                    <a:pt x="275" y="175"/>
                    <a:pt x="0" y="518"/>
                  </a:cubicBezTo>
                  <a:lnTo>
                    <a:pt x="419" y="1104"/>
                  </a:lnTo>
                  <a:lnTo>
                    <a:pt x="419" y="1522"/>
                  </a:lnTo>
                  <a:cubicBezTo>
                    <a:pt x="465" y="1661"/>
                    <a:pt x="562" y="1723"/>
                    <a:pt x="668" y="1723"/>
                  </a:cubicBezTo>
                  <a:cubicBezTo>
                    <a:pt x="754" y="1723"/>
                    <a:pt x="846" y="1681"/>
                    <a:pt x="921" y="1606"/>
                  </a:cubicBezTo>
                  <a:lnTo>
                    <a:pt x="1926" y="1606"/>
                  </a:lnTo>
                  <a:lnTo>
                    <a:pt x="1926" y="1104"/>
                  </a:lnTo>
                  <a:cubicBezTo>
                    <a:pt x="1580" y="363"/>
                    <a:pt x="1205" y="0"/>
                    <a:pt x="818" y="0"/>
                  </a:cubicBezTo>
                  <a:close/>
                </a:path>
              </a:pathLst>
            </a:custGeom>
            <a:solidFill>
              <a:srgbClr val="7D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4152200" y="2651325"/>
              <a:ext cx="100475" cy="50250"/>
            </a:xfrm>
            <a:custGeom>
              <a:avLst/>
              <a:gdLst/>
              <a:ahLst/>
              <a:cxnLst/>
              <a:rect l="l" t="t" r="r" b="b"/>
              <a:pathLst>
                <a:path w="4019" h="2010" extrusionOk="0">
                  <a:moveTo>
                    <a:pt x="0" y="1"/>
                  </a:moveTo>
                  <a:cubicBezTo>
                    <a:pt x="1005" y="1173"/>
                    <a:pt x="2428" y="1926"/>
                    <a:pt x="4019" y="2010"/>
                  </a:cubicBezTo>
                  <a:cubicBezTo>
                    <a:pt x="2847" y="1005"/>
                    <a:pt x="1507" y="252"/>
                    <a:pt x="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4918225" y="3231325"/>
              <a:ext cx="50250" cy="38525"/>
            </a:xfrm>
            <a:custGeom>
              <a:avLst/>
              <a:gdLst/>
              <a:ahLst/>
              <a:cxnLst/>
              <a:rect l="l" t="t" r="r" b="b"/>
              <a:pathLst>
                <a:path w="2010" h="1541" extrusionOk="0">
                  <a:moveTo>
                    <a:pt x="1145" y="0"/>
                  </a:moveTo>
                  <a:cubicBezTo>
                    <a:pt x="1024" y="0"/>
                    <a:pt x="894" y="47"/>
                    <a:pt x="754" y="158"/>
                  </a:cubicBezTo>
                  <a:cubicBezTo>
                    <a:pt x="503" y="410"/>
                    <a:pt x="252" y="577"/>
                    <a:pt x="1" y="828"/>
                  </a:cubicBezTo>
                  <a:lnTo>
                    <a:pt x="1" y="1330"/>
                  </a:lnTo>
                  <a:lnTo>
                    <a:pt x="1005" y="1414"/>
                  </a:lnTo>
                  <a:cubicBezTo>
                    <a:pt x="1211" y="1414"/>
                    <a:pt x="1417" y="1541"/>
                    <a:pt x="1604" y="1541"/>
                  </a:cubicBezTo>
                  <a:cubicBezTo>
                    <a:pt x="1720" y="1541"/>
                    <a:pt x="1829" y="1491"/>
                    <a:pt x="1926" y="1330"/>
                  </a:cubicBezTo>
                  <a:cubicBezTo>
                    <a:pt x="2010" y="1079"/>
                    <a:pt x="2010" y="661"/>
                    <a:pt x="1759" y="410"/>
                  </a:cubicBezTo>
                  <a:cubicBezTo>
                    <a:pt x="1591" y="186"/>
                    <a:pt x="1387" y="0"/>
                    <a:pt x="1145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5257300" y="3480700"/>
              <a:ext cx="50250" cy="47625"/>
            </a:xfrm>
            <a:custGeom>
              <a:avLst/>
              <a:gdLst/>
              <a:ahLst/>
              <a:cxnLst/>
              <a:rect l="l" t="t" r="r" b="b"/>
              <a:pathLst>
                <a:path w="2010" h="1905" extrusionOk="0">
                  <a:moveTo>
                    <a:pt x="917" y="0"/>
                  </a:moveTo>
                  <a:cubicBezTo>
                    <a:pt x="641" y="0"/>
                    <a:pt x="281" y="304"/>
                    <a:pt x="0" y="397"/>
                  </a:cubicBezTo>
                  <a:cubicBezTo>
                    <a:pt x="374" y="896"/>
                    <a:pt x="516" y="1904"/>
                    <a:pt x="1151" y="1904"/>
                  </a:cubicBezTo>
                  <a:cubicBezTo>
                    <a:pt x="1369" y="1904"/>
                    <a:pt x="1645" y="1785"/>
                    <a:pt x="2009" y="1486"/>
                  </a:cubicBezTo>
                  <a:cubicBezTo>
                    <a:pt x="1758" y="1234"/>
                    <a:pt x="1340" y="1067"/>
                    <a:pt x="1340" y="816"/>
                  </a:cubicBezTo>
                  <a:cubicBezTo>
                    <a:pt x="1303" y="189"/>
                    <a:pt x="1136" y="0"/>
                    <a:pt x="91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5336825" y="3444050"/>
              <a:ext cx="37700" cy="28850"/>
            </a:xfrm>
            <a:custGeom>
              <a:avLst/>
              <a:gdLst/>
              <a:ahLst/>
              <a:cxnLst/>
              <a:rect l="l" t="t" r="r" b="b"/>
              <a:pathLst>
                <a:path w="1508" h="1154" extrusionOk="0">
                  <a:moveTo>
                    <a:pt x="633" y="0"/>
                  </a:moveTo>
                  <a:cubicBezTo>
                    <a:pt x="561" y="0"/>
                    <a:pt x="489" y="7"/>
                    <a:pt x="419" y="21"/>
                  </a:cubicBezTo>
                  <a:cubicBezTo>
                    <a:pt x="168" y="105"/>
                    <a:pt x="0" y="272"/>
                    <a:pt x="0" y="524"/>
                  </a:cubicBezTo>
                  <a:cubicBezTo>
                    <a:pt x="69" y="867"/>
                    <a:pt x="306" y="1154"/>
                    <a:pt x="667" y="1154"/>
                  </a:cubicBezTo>
                  <a:cubicBezTo>
                    <a:pt x="746" y="1154"/>
                    <a:pt x="831" y="1140"/>
                    <a:pt x="921" y="1110"/>
                  </a:cubicBezTo>
                  <a:cubicBezTo>
                    <a:pt x="1172" y="1026"/>
                    <a:pt x="1507" y="942"/>
                    <a:pt x="1507" y="524"/>
                  </a:cubicBezTo>
                  <a:cubicBezTo>
                    <a:pt x="1368" y="175"/>
                    <a:pt x="996" y="0"/>
                    <a:pt x="63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4857525" y="3151550"/>
              <a:ext cx="58625" cy="62825"/>
            </a:xfrm>
            <a:custGeom>
              <a:avLst/>
              <a:gdLst/>
              <a:ahLst/>
              <a:cxnLst/>
              <a:rect l="l" t="t" r="r" b="b"/>
              <a:pathLst>
                <a:path w="2345" h="2513" extrusionOk="0">
                  <a:moveTo>
                    <a:pt x="1508" y="1"/>
                  </a:moveTo>
                  <a:cubicBezTo>
                    <a:pt x="1173" y="503"/>
                    <a:pt x="1005" y="1173"/>
                    <a:pt x="419" y="1508"/>
                  </a:cubicBezTo>
                  <a:cubicBezTo>
                    <a:pt x="168" y="2094"/>
                    <a:pt x="1" y="2512"/>
                    <a:pt x="922" y="2512"/>
                  </a:cubicBezTo>
                  <a:lnTo>
                    <a:pt x="1424" y="2010"/>
                  </a:lnTo>
                  <a:cubicBezTo>
                    <a:pt x="1256" y="1340"/>
                    <a:pt x="2345" y="670"/>
                    <a:pt x="1508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3825675" y="2475900"/>
              <a:ext cx="43975" cy="37325"/>
            </a:xfrm>
            <a:custGeom>
              <a:avLst/>
              <a:gdLst/>
              <a:ahLst/>
              <a:cxnLst/>
              <a:rect l="l" t="t" r="r" b="b"/>
              <a:pathLst>
                <a:path w="1759" h="1493" extrusionOk="0">
                  <a:moveTo>
                    <a:pt x="800" y="1"/>
                  </a:moveTo>
                  <a:cubicBezTo>
                    <a:pt x="615" y="1"/>
                    <a:pt x="433" y="90"/>
                    <a:pt x="336" y="236"/>
                  </a:cubicBezTo>
                  <a:cubicBezTo>
                    <a:pt x="1" y="571"/>
                    <a:pt x="85" y="990"/>
                    <a:pt x="85" y="1408"/>
                  </a:cubicBezTo>
                  <a:lnTo>
                    <a:pt x="503" y="1492"/>
                  </a:lnTo>
                  <a:cubicBezTo>
                    <a:pt x="587" y="1241"/>
                    <a:pt x="671" y="990"/>
                    <a:pt x="754" y="822"/>
                  </a:cubicBezTo>
                  <a:cubicBezTo>
                    <a:pt x="922" y="571"/>
                    <a:pt x="1759" y="739"/>
                    <a:pt x="1173" y="153"/>
                  </a:cubicBezTo>
                  <a:cubicBezTo>
                    <a:pt x="1068" y="47"/>
                    <a:pt x="933" y="1"/>
                    <a:pt x="800" y="1"/>
                  </a:cubicBezTo>
                  <a:close/>
                </a:path>
              </a:pathLst>
            </a:custGeom>
            <a:solidFill>
              <a:srgbClr val="1B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4629400" y="3000850"/>
              <a:ext cx="37700" cy="31975"/>
            </a:xfrm>
            <a:custGeom>
              <a:avLst/>
              <a:gdLst/>
              <a:ahLst/>
              <a:cxnLst/>
              <a:rect l="l" t="t" r="r" b="b"/>
              <a:pathLst>
                <a:path w="1508" h="1279" extrusionOk="0">
                  <a:moveTo>
                    <a:pt x="503" y="1"/>
                  </a:moveTo>
                  <a:cubicBezTo>
                    <a:pt x="251" y="252"/>
                    <a:pt x="0" y="503"/>
                    <a:pt x="335" y="838"/>
                  </a:cubicBezTo>
                  <a:cubicBezTo>
                    <a:pt x="501" y="1004"/>
                    <a:pt x="739" y="1278"/>
                    <a:pt x="1026" y="1278"/>
                  </a:cubicBezTo>
                  <a:cubicBezTo>
                    <a:pt x="1175" y="1278"/>
                    <a:pt x="1336" y="1205"/>
                    <a:pt x="1507" y="1005"/>
                  </a:cubicBezTo>
                  <a:cubicBezTo>
                    <a:pt x="1507" y="922"/>
                    <a:pt x="1507" y="754"/>
                    <a:pt x="1507" y="503"/>
                  </a:cubicBezTo>
                  <a:cubicBezTo>
                    <a:pt x="1340" y="336"/>
                    <a:pt x="1172" y="168"/>
                    <a:pt x="1005" y="1"/>
                  </a:cubicBezTo>
                  <a:close/>
                </a:path>
              </a:pathLst>
            </a:custGeom>
            <a:solidFill>
              <a:srgbClr val="86B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4089400" y="2616750"/>
              <a:ext cx="37700" cy="22050"/>
            </a:xfrm>
            <a:custGeom>
              <a:avLst/>
              <a:gdLst/>
              <a:ahLst/>
              <a:cxnLst/>
              <a:rect l="l" t="t" r="r" b="b"/>
              <a:pathLst>
                <a:path w="1508" h="882" extrusionOk="0">
                  <a:moveTo>
                    <a:pt x="1014" y="1"/>
                  </a:moveTo>
                  <a:cubicBezTo>
                    <a:pt x="726" y="1"/>
                    <a:pt x="352" y="247"/>
                    <a:pt x="1" y="379"/>
                  </a:cubicBezTo>
                  <a:cubicBezTo>
                    <a:pt x="419" y="881"/>
                    <a:pt x="921" y="881"/>
                    <a:pt x="1508" y="881"/>
                  </a:cubicBezTo>
                  <a:cubicBezTo>
                    <a:pt x="1468" y="204"/>
                    <a:pt x="1276" y="1"/>
                    <a:pt x="1014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5043800" y="3343625"/>
              <a:ext cx="37700" cy="21425"/>
            </a:xfrm>
            <a:custGeom>
              <a:avLst/>
              <a:gdLst/>
              <a:ahLst/>
              <a:cxnLst/>
              <a:rect l="l" t="t" r="r" b="b"/>
              <a:pathLst>
                <a:path w="1508" h="857" extrusionOk="0">
                  <a:moveTo>
                    <a:pt x="532" y="0"/>
                  </a:moveTo>
                  <a:cubicBezTo>
                    <a:pt x="355" y="0"/>
                    <a:pt x="178" y="89"/>
                    <a:pt x="1" y="355"/>
                  </a:cubicBezTo>
                  <a:cubicBezTo>
                    <a:pt x="252" y="690"/>
                    <a:pt x="503" y="857"/>
                    <a:pt x="754" y="857"/>
                  </a:cubicBezTo>
                  <a:cubicBezTo>
                    <a:pt x="1005" y="857"/>
                    <a:pt x="1256" y="690"/>
                    <a:pt x="1508" y="355"/>
                  </a:cubicBezTo>
                  <a:cubicBezTo>
                    <a:pt x="1182" y="300"/>
                    <a:pt x="857" y="0"/>
                    <a:pt x="53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4252650" y="2700950"/>
              <a:ext cx="50250" cy="25750"/>
            </a:xfrm>
            <a:custGeom>
              <a:avLst/>
              <a:gdLst/>
              <a:ahLst/>
              <a:cxnLst/>
              <a:rect l="l" t="t" r="r" b="b"/>
              <a:pathLst>
                <a:path w="2010" h="1030" extrusionOk="0">
                  <a:moveTo>
                    <a:pt x="439" y="0"/>
                  </a:moveTo>
                  <a:cubicBezTo>
                    <a:pt x="297" y="0"/>
                    <a:pt x="150" y="10"/>
                    <a:pt x="1" y="25"/>
                  </a:cubicBezTo>
                  <a:cubicBezTo>
                    <a:pt x="503" y="611"/>
                    <a:pt x="1173" y="946"/>
                    <a:pt x="2010" y="1030"/>
                  </a:cubicBezTo>
                  <a:cubicBezTo>
                    <a:pt x="1666" y="204"/>
                    <a:pt x="1096" y="0"/>
                    <a:pt x="439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5031250" y="3128525"/>
              <a:ext cx="37700" cy="25150"/>
            </a:xfrm>
            <a:custGeom>
              <a:avLst/>
              <a:gdLst/>
              <a:ahLst/>
              <a:cxnLst/>
              <a:rect l="l" t="t" r="r" b="b"/>
              <a:pathLst>
                <a:path w="1508" h="1006" extrusionOk="0">
                  <a:moveTo>
                    <a:pt x="0" y="1"/>
                  </a:moveTo>
                  <a:cubicBezTo>
                    <a:pt x="252" y="587"/>
                    <a:pt x="838" y="1005"/>
                    <a:pt x="1507" y="1005"/>
                  </a:cubicBezTo>
                  <a:cubicBezTo>
                    <a:pt x="1507" y="1"/>
                    <a:pt x="754" y="1"/>
                    <a:pt x="0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5784725" y="3642825"/>
              <a:ext cx="39600" cy="36175"/>
            </a:xfrm>
            <a:custGeom>
              <a:avLst/>
              <a:gdLst/>
              <a:ahLst/>
              <a:cxnLst/>
              <a:rect l="l" t="t" r="r" b="b"/>
              <a:pathLst>
                <a:path w="1584" h="1447" extrusionOk="0">
                  <a:moveTo>
                    <a:pt x="236" y="0"/>
                  </a:moveTo>
                  <a:cubicBezTo>
                    <a:pt x="159" y="0"/>
                    <a:pt x="80" y="8"/>
                    <a:pt x="0" y="24"/>
                  </a:cubicBezTo>
                  <a:cubicBezTo>
                    <a:pt x="335" y="610"/>
                    <a:pt x="838" y="1112"/>
                    <a:pt x="1507" y="1447"/>
                  </a:cubicBezTo>
                  <a:cubicBezTo>
                    <a:pt x="1583" y="689"/>
                    <a:pt x="973" y="0"/>
                    <a:pt x="236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5747050" y="3618250"/>
              <a:ext cx="37700" cy="25175"/>
            </a:xfrm>
            <a:custGeom>
              <a:avLst/>
              <a:gdLst/>
              <a:ahLst/>
              <a:cxnLst/>
              <a:rect l="l" t="t" r="r" b="b"/>
              <a:pathLst>
                <a:path w="1508" h="1007" extrusionOk="0">
                  <a:moveTo>
                    <a:pt x="275" y="1"/>
                  </a:moveTo>
                  <a:cubicBezTo>
                    <a:pt x="182" y="1"/>
                    <a:pt x="90" y="2"/>
                    <a:pt x="0" y="2"/>
                  </a:cubicBezTo>
                  <a:cubicBezTo>
                    <a:pt x="419" y="421"/>
                    <a:pt x="921" y="839"/>
                    <a:pt x="1507" y="1007"/>
                  </a:cubicBezTo>
                  <a:cubicBezTo>
                    <a:pt x="1507" y="63"/>
                    <a:pt x="879" y="1"/>
                    <a:pt x="275" y="1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5839150" y="37731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251" y="0"/>
                  </a:moveTo>
                  <a:cubicBezTo>
                    <a:pt x="168" y="168"/>
                    <a:pt x="0" y="335"/>
                    <a:pt x="84" y="419"/>
                  </a:cubicBezTo>
                  <a:cubicBezTo>
                    <a:pt x="84" y="503"/>
                    <a:pt x="335" y="503"/>
                    <a:pt x="502" y="586"/>
                  </a:cubicBezTo>
                  <a:cubicBezTo>
                    <a:pt x="502" y="503"/>
                    <a:pt x="670" y="335"/>
                    <a:pt x="670" y="168"/>
                  </a:cubicBezTo>
                  <a:cubicBezTo>
                    <a:pt x="586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5006125" y="3111025"/>
              <a:ext cx="27250" cy="17925"/>
            </a:xfrm>
            <a:custGeom>
              <a:avLst/>
              <a:gdLst/>
              <a:ahLst/>
              <a:cxnLst/>
              <a:rect l="l" t="t" r="r" b="b"/>
              <a:pathLst>
                <a:path w="1090" h="717" extrusionOk="0">
                  <a:moveTo>
                    <a:pt x="669" y="1"/>
                  </a:moveTo>
                  <a:cubicBezTo>
                    <a:pt x="482" y="1"/>
                    <a:pt x="249" y="92"/>
                    <a:pt x="1" y="198"/>
                  </a:cubicBezTo>
                  <a:cubicBezTo>
                    <a:pt x="219" y="489"/>
                    <a:pt x="563" y="717"/>
                    <a:pt x="924" y="717"/>
                  </a:cubicBezTo>
                  <a:cubicBezTo>
                    <a:pt x="979" y="717"/>
                    <a:pt x="1034" y="712"/>
                    <a:pt x="1089" y="701"/>
                  </a:cubicBezTo>
                  <a:cubicBezTo>
                    <a:pt x="1089" y="170"/>
                    <a:pt x="922" y="1"/>
                    <a:pt x="669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5832850" y="3680275"/>
              <a:ext cx="27250" cy="23850"/>
            </a:xfrm>
            <a:custGeom>
              <a:avLst/>
              <a:gdLst/>
              <a:ahLst/>
              <a:cxnLst/>
              <a:rect l="l" t="t" r="r" b="b"/>
              <a:pathLst>
                <a:path w="1090" h="954" extrusionOk="0">
                  <a:moveTo>
                    <a:pt x="229" y="0"/>
                  </a:moveTo>
                  <a:cubicBezTo>
                    <a:pt x="155" y="0"/>
                    <a:pt x="79" y="10"/>
                    <a:pt x="1" y="33"/>
                  </a:cubicBezTo>
                  <a:cubicBezTo>
                    <a:pt x="252" y="451"/>
                    <a:pt x="587" y="786"/>
                    <a:pt x="1089" y="954"/>
                  </a:cubicBezTo>
                  <a:cubicBezTo>
                    <a:pt x="1089" y="445"/>
                    <a:pt x="711" y="0"/>
                    <a:pt x="229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5242650" y="3452950"/>
              <a:ext cx="16750" cy="27225"/>
            </a:xfrm>
            <a:custGeom>
              <a:avLst/>
              <a:gdLst/>
              <a:ahLst/>
              <a:cxnLst/>
              <a:rect l="l" t="t" r="r" b="b"/>
              <a:pathLst>
                <a:path w="670" h="1089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419"/>
                    <a:pt x="251" y="837"/>
                    <a:pt x="586" y="1089"/>
                  </a:cubicBezTo>
                  <a:cubicBezTo>
                    <a:pt x="670" y="670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5156825" y="33755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1"/>
                  </a:moveTo>
                  <a:lnTo>
                    <a:pt x="1" y="587"/>
                  </a:lnTo>
                  <a:cubicBezTo>
                    <a:pt x="168" y="419"/>
                    <a:pt x="670" y="335"/>
                    <a:pt x="168" y="1"/>
                  </a:cubicBez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5094025" y="333992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838"/>
                    <a:pt x="503" y="1005"/>
                  </a:cubicBezTo>
                  <a:cubicBezTo>
                    <a:pt x="587" y="586"/>
                    <a:pt x="420" y="168"/>
                    <a:pt x="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4905675" y="32645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503" y="0"/>
                  </a:moveTo>
                  <a:cubicBezTo>
                    <a:pt x="0" y="419"/>
                    <a:pt x="0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4964275" y="3205975"/>
              <a:ext cx="8400" cy="6300"/>
            </a:xfrm>
            <a:custGeom>
              <a:avLst/>
              <a:gdLst/>
              <a:ahLst/>
              <a:cxnLst/>
              <a:rect l="l" t="t" r="r" b="b"/>
              <a:pathLst>
                <a:path w="336" h="252" extrusionOk="0">
                  <a:moveTo>
                    <a:pt x="251" y="0"/>
                  </a:moveTo>
                  <a:cubicBezTo>
                    <a:pt x="168" y="0"/>
                    <a:pt x="168" y="0"/>
                    <a:pt x="84" y="84"/>
                  </a:cubicBezTo>
                  <a:cubicBezTo>
                    <a:pt x="0" y="84"/>
                    <a:pt x="84" y="168"/>
                    <a:pt x="84" y="251"/>
                  </a:cubicBezTo>
                  <a:cubicBezTo>
                    <a:pt x="168" y="251"/>
                    <a:pt x="168" y="251"/>
                    <a:pt x="251" y="168"/>
                  </a:cubicBezTo>
                  <a:cubicBezTo>
                    <a:pt x="335" y="168"/>
                    <a:pt x="251" y="84"/>
                    <a:pt x="25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4905675" y="3197600"/>
              <a:ext cx="23050" cy="18850"/>
            </a:xfrm>
            <a:custGeom>
              <a:avLst/>
              <a:gdLst/>
              <a:ahLst/>
              <a:cxnLst/>
              <a:rect l="l" t="t" r="r" b="b"/>
              <a:pathLst>
                <a:path w="922" h="754" extrusionOk="0">
                  <a:moveTo>
                    <a:pt x="0" y="168"/>
                  </a:moveTo>
                  <a:lnTo>
                    <a:pt x="503" y="754"/>
                  </a:lnTo>
                  <a:cubicBezTo>
                    <a:pt x="921" y="0"/>
                    <a:pt x="251" y="335"/>
                    <a:pt x="0" y="168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4981025" y="3101325"/>
              <a:ext cx="25125" cy="14675"/>
            </a:xfrm>
            <a:custGeom>
              <a:avLst/>
              <a:gdLst/>
              <a:ahLst/>
              <a:cxnLst/>
              <a:rect l="l" t="t" r="r" b="b"/>
              <a:pathLst>
                <a:path w="1005" h="587" extrusionOk="0">
                  <a:moveTo>
                    <a:pt x="0" y="0"/>
                  </a:moveTo>
                  <a:cubicBezTo>
                    <a:pt x="251" y="419"/>
                    <a:pt x="586" y="586"/>
                    <a:pt x="1005" y="586"/>
                  </a:cubicBezTo>
                  <a:cubicBezTo>
                    <a:pt x="837" y="168"/>
                    <a:pt x="419" y="0"/>
                    <a:pt x="0" y="0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4554050" y="2939625"/>
              <a:ext cx="25125" cy="13125"/>
            </a:xfrm>
            <a:custGeom>
              <a:avLst/>
              <a:gdLst/>
              <a:ahLst/>
              <a:cxnLst/>
              <a:rect l="l" t="t" r="r" b="b"/>
              <a:pathLst>
                <a:path w="1005" h="525" extrusionOk="0">
                  <a:moveTo>
                    <a:pt x="208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251" y="357"/>
                    <a:pt x="586" y="524"/>
                    <a:pt x="1005" y="524"/>
                  </a:cubicBezTo>
                  <a:cubicBezTo>
                    <a:pt x="865" y="175"/>
                    <a:pt x="551" y="1"/>
                    <a:pt x="208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4654500" y="30029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5068925" y="3153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4943350" y="32897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1"/>
                    <a:pt x="251" y="251"/>
                  </a:cubicBezTo>
                  <a:cubicBezTo>
                    <a:pt x="335" y="251"/>
                    <a:pt x="419" y="168"/>
                    <a:pt x="50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5031250" y="331480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1"/>
                  </a:moveTo>
                  <a:lnTo>
                    <a:pt x="0" y="587"/>
                  </a:lnTo>
                  <a:cubicBezTo>
                    <a:pt x="335" y="419"/>
                    <a:pt x="335" y="168"/>
                    <a:pt x="0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5309625" y="3314800"/>
              <a:ext cx="10475" cy="10500"/>
            </a:xfrm>
            <a:custGeom>
              <a:avLst/>
              <a:gdLst/>
              <a:ahLst/>
              <a:cxnLst/>
              <a:rect l="l" t="t" r="r" b="b"/>
              <a:pathLst>
                <a:path w="419" h="420" extrusionOk="0">
                  <a:moveTo>
                    <a:pt x="0" y="1"/>
                  </a:moveTo>
                  <a:cubicBezTo>
                    <a:pt x="0" y="252"/>
                    <a:pt x="167" y="419"/>
                    <a:pt x="419" y="4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5081475" y="333365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2" y="0"/>
                  </a:moveTo>
                  <a:cubicBezTo>
                    <a:pt x="168" y="0"/>
                    <a:pt x="84" y="84"/>
                    <a:pt x="1" y="251"/>
                  </a:cubicBezTo>
                  <a:lnTo>
                    <a:pt x="503" y="251"/>
                  </a:lnTo>
                  <a:cubicBezTo>
                    <a:pt x="419" y="84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5382875" y="348642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5571225" y="34801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5374500" y="34906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5" y="0"/>
                  </a:moveTo>
                  <a:cubicBezTo>
                    <a:pt x="0" y="168"/>
                    <a:pt x="0" y="335"/>
                    <a:pt x="335" y="502"/>
                  </a:cubicBezTo>
                  <a:lnTo>
                    <a:pt x="335" y="0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5583800" y="34927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4127075" y="26387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1" y="0"/>
                  </a:moveTo>
                  <a:cubicBezTo>
                    <a:pt x="84" y="251"/>
                    <a:pt x="252" y="419"/>
                    <a:pt x="50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5870525" y="37062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1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5621475" y="37166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5885175" y="3718750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1" y="1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3488725" y="23855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1"/>
                    <a:pt x="251" y="503"/>
                    <a:pt x="502" y="5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3986850" y="25759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961725" y="25634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4466150" y="3686650"/>
              <a:ext cx="429075" cy="534450"/>
            </a:xfrm>
            <a:custGeom>
              <a:avLst/>
              <a:gdLst/>
              <a:ahLst/>
              <a:cxnLst/>
              <a:rect l="l" t="t" r="r" b="b"/>
              <a:pathLst>
                <a:path w="17163" h="21378" extrusionOk="0">
                  <a:moveTo>
                    <a:pt x="917" y="1"/>
                  </a:moveTo>
                  <a:cubicBezTo>
                    <a:pt x="659" y="1"/>
                    <a:pt x="358" y="83"/>
                    <a:pt x="0" y="280"/>
                  </a:cubicBezTo>
                  <a:cubicBezTo>
                    <a:pt x="502" y="1285"/>
                    <a:pt x="1088" y="2289"/>
                    <a:pt x="1842" y="3210"/>
                  </a:cubicBezTo>
                  <a:cubicBezTo>
                    <a:pt x="5274" y="6643"/>
                    <a:pt x="7702" y="10745"/>
                    <a:pt x="10632" y="14596"/>
                  </a:cubicBezTo>
                  <a:cubicBezTo>
                    <a:pt x="12391" y="16773"/>
                    <a:pt x="13646" y="19284"/>
                    <a:pt x="15572" y="21377"/>
                  </a:cubicBezTo>
                  <a:cubicBezTo>
                    <a:pt x="16165" y="21007"/>
                    <a:pt x="15773" y="19717"/>
                    <a:pt x="16722" y="19717"/>
                  </a:cubicBezTo>
                  <a:cubicBezTo>
                    <a:pt x="16845" y="19717"/>
                    <a:pt x="16990" y="19739"/>
                    <a:pt x="17163" y="19787"/>
                  </a:cubicBezTo>
                  <a:cubicBezTo>
                    <a:pt x="14735" y="14847"/>
                    <a:pt x="11386" y="10577"/>
                    <a:pt x="8121" y="6224"/>
                  </a:cubicBezTo>
                  <a:lnTo>
                    <a:pt x="7870" y="6308"/>
                  </a:lnTo>
                  <a:cubicBezTo>
                    <a:pt x="7638" y="6540"/>
                    <a:pt x="7446" y="6892"/>
                    <a:pt x="7211" y="6892"/>
                  </a:cubicBezTo>
                  <a:cubicBezTo>
                    <a:pt x="7107" y="6892"/>
                    <a:pt x="6994" y="6823"/>
                    <a:pt x="6865" y="6643"/>
                  </a:cubicBezTo>
                  <a:cubicBezTo>
                    <a:pt x="6446" y="6140"/>
                    <a:pt x="7200" y="6140"/>
                    <a:pt x="7451" y="5973"/>
                  </a:cubicBezTo>
                  <a:lnTo>
                    <a:pt x="7619" y="5722"/>
                  </a:lnTo>
                  <a:cubicBezTo>
                    <a:pt x="6446" y="3796"/>
                    <a:pt x="5023" y="1954"/>
                    <a:pt x="3516" y="280"/>
                  </a:cubicBezTo>
                  <a:cubicBezTo>
                    <a:pt x="3014" y="615"/>
                    <a:pt x="3349" y="1368"/>
                    <a:pt x="2847" y="1703"/>
                  </a:cubicBezTo>
                  <a:cubicBezTo>
                    <a:pt x="2254" y="1111"/>
                    <a:pt x="1869" y="1"/>
                    <a:pt x="917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5018700" y="4393575"/>
              <a:ext cx="253275" cy="330875"/>
            </a:xfrm>
            <a:custGeom>
              <a:avLst/>
              <a:gdLst/>
              <a:ahLst/>
              <a:cxnLst/>
              <a:rect l="l" t="t" r="r" b="b"/>
              <a:pathLst>
                <a:path w="10131" h="13235" extrusionOk="0">
                  <a:moveTo>
                    <a:pt x="1507" y="2264"/>
                  </a:moveTo>
                  <a:cubicBezTo>
                    <a:pt x="1556" y="2264"/>
                    <a:pt x="1610" y="2277"/>
                    <a:pt x="1674" y="2309"/>
                  </a:cubicBezTo>
                  <a:cubicBezTo>
                    <a:pt x="1508" y="2365"/>
                    <a:pt x="1342" y="2384"/>
                    <a:pt x="1200" y="2463"/>
                  </a:cubicBezTo>
                  <a:lnTo>
                    <a:pt x="1200" y="2463"/>
                  </a:lnTo>
                  <a:cubicBezTo>
                    <a:pt x="1295" y="2358"/>
                    <a:pt x="1379" y="2264"/>
                    <a:pt x="1507" y="2264"/>
                  </a:cubicBezTo>
                  <a:close/>
                  <a:moveTo>
                    <a:pt x="1119" y="1"/>
                  </a:moveTo>
                  <a:cubicBezTo>
                    <a:pt x="190" y="1"/>
                    <a:pt x="0" y="694"/>
                    <a:pt x="0" y="1640"/>
                  </a:cubicBezTo>
                  <a:cubicBezTo>
                    <a:pt x="167" y="2058"/>
                    <a:pt x="502" y="2477"/>
                    <a:pt x="1005" y="2644"/>
                  </a:cubicBezTo>
                  <a:cubicBezTo>
                    <a:pt x="2344" y="4905"/>
                    <a:pt x="3851" y="7165"/>
                    <a:pt x="5442" y="9258"/>
                  </a:cubicBezTo>
                  <a:cubicBezTo>
                    <a:pt x="5609" y="9426"/>
                    <a:pt x="5860" y="9509"/>
                    <a:pt x="6028" y="9677"/>
                  </a:cubicBezTo>
                  <a:cubicBezTo>
                    <a:pt x="6195" y="9844"/>
                    <a:pt x="6363" y="10012"/>
                    <a:pt x="6530" y="10179"/>
                  </a:cubicBezTo>
                  <a:cubicBezTo>
                    <a:pt x="6530" y="10347"/>
                    <a:pt x="6530" y="10514"/>
                    <a:pt x="6614" y="10681"/>
                  </a:cubicBezTo>
                  <a:lnTo>
                    <a:pt x="7032" y="11100"/>
                  </a:lnTo>
                  <a:cubicBezTo>
                    <a:pt x="7200" y="11602"/>
                    <a:pt x="7619" y="11937"/>
                    <a:pt x="8037" y="12105"/>
                  </a:cubicBezTo>
                  <a:cubicBezTo>
                    <a:pt x="8791" y="12858"/>
                    <a:pt x="9167" y="13235"/>
                    <a:pt x="9429" y="13235"/>
                  </a:cubicBezTo>
                  <a:cubicBezTo>
                    <a:pt x="9691" y="13235"/>
                    <a:pt x="9837" y="12858"/>
                    <a:pt x="10130" y="12105"/>
                  </a:cubicBezTo>
                  <a:cubicBezTo>
                    <a:pt x="10046" y="11770"/>
                    <a:pt x="9963" y="11435"/>
                    <a:pt x="9795" y="11184"/>
                  </a:cubicBezTo>
                  <a:cubicBezTo>
                    <a:pt x="7284" y="8002"/>
                    <a:pt x="4939" y="4654"/>
                    <a:pt x="2847" y="1221"/>
                  </a:cubicBezTo>
                  <a:cubicBezTo>
                    <a:pt x="2428" y="802"/>
                    <a:pt x="2009" y="384"/>
                    <a:pt x="1591" y="49"/>
                  </a:cubicBezTo>
                  <a:cubicBezTo>
                    <a:pt x="1416" y="16"/>
                    <a:pt x="1259" y="1"/>
                    <a:pt x="1119" y="1"/>
                  </a:cubicBezTo>
                  <a:close/>
                </a:path>
              </a:pathLst>
            </a:custGeom>
            <a:solidFill>
              <a:srgbClr val="296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4855425" y="4179550"/>
              <a:ext cx="203050" cy="252925"/>
            </a:xfrm>
            <a:custGeom>
              <a:avLst/>
              <a:gdLst/>
              <a:ahLst/>
              <a:cxnLst/>
              <a:rect l="l" t="t" r="r" b="b"/>
              <a:pathLst>
                <a:path w="8122" h="10117" extrusionOk="0">
                  <a:moveTo>
                    <a:pt x="756" y="1"/>
                  </a:moveTo>
                  <a:cubicBezTo>
                    <a:pt x="80" y="1"/>
                    <a:pt x="65" y="318"/>
                    <a:pt x="1" y="1661"/>
                  </a:cubicBezTo>
                  <a:cubicBezTo>
                    <a:pt x="168" y="2498"/>
                    <a:pt x="587" y="3252"/>
                    <a:pt x="1089" y="3838"/>
                  </a:cubicBezTo>
                  <a:cubicBezTo>
                    <a:pt x="2764" y="6015"/>
                    <a:pt x="4605" y="8191"/>
                    <a:pt x="6531" y="10117"/>
                  </a:cubicBezTo>
                  <a:cubicBezTo>
                    <a:pt x="7033" y="9615"/>
                    <a:pt x="7285" y="8777"/>
                    <a:pt x="8122" y="8526"/>
                  </a:cubicBezTo>
                  <a:cubicBezTo>
                    <a:pt x="7368" y="7019"/>
                    <a:pt x="5694" y="6182"/>
                    <a:pt x="5024" y="4591"/>
                  </a:cubicBezTo>
                  <a:cubicBezTo>
                    <a:pt x="3685" y="3754"/>
                    <a:pt x="3015" y="2331"/>
                    <a:pt x="2094" y="1075"/>
                  </a:cubicBezTo>
                  <a:cubicBezTo>
                    <a:pt x="1759" y="824"/>
                    <a:pt x="1843" y="322"/>
                    <a:pt x="1592" y="71"/>
                  </a:cubicBezTo>
                  <a:cubicBezTo>
                    <a:pt x="1236" y="31"/>
                    <a:pt x="965" y="1"/>
                    <a:pt x="756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4384525" y="3553400"/>
              <a:ext cx="196750" cy="205225"/>
            </a:xfrm>
            <a:custGeom>
              <a:avLst/>
              <a:gdLst/>
              <a:ahLst/>
              <a:cxnLst/>
              <a:rect l="l" t="t" r="r" b="b"/>
              <a:pathLst>
                <a:path w="7870" h="8209" extrusionOk="0">
                  <a:moveTo>
                    <a:pt x="753" y="1"/>
                  </a:moveTo>
                  <a:cubicBezTo>
                    <a:pt x="586" y="168"/>
                    <a:pt x="419" y="336"/>
                    <a:pt x="251" y="503"/>
                  </a:cubicBezTo>
                  <a:cubicBezTo>
                    <a:pt x="0" y="754"/>
                    <a:pt x="0" y="1257"/>
                    <a:pt x="251" y="1591"/>
                  </a:cubicBezTo>
                  <a:cubicBezTo>
                    <a:pt x="1005" y="2010"/>
                    <a:pt x="1256" y="2847"/>
                    <a:pt x="1758" y="3601"/>
                  </a:cubicBezTo>
                  <a:cubicBezTo>
                    <a:pt x="2009" y="3684"/>
                    <a:pt x="2177" y="3936"/>
                    <a:pt x="2260" y="4103"/>
                  </a:cubicBezTo>
                  <a:cubicBezTo>
                    <a:pt x="2595" y="4605"/>
                    <a:pt x="2930" y="5108"/>
                    <a:pt x="3265" y="5610"/>
                  </a:cubicBezTo>
                  <a:cubicBezTo>
                    <a:pt x="3935" y="5610"/>
                    <a:pt x="4772" y="5694"/>
                    <a:pt x="4939" y="6363"/>
                  </a:cubicBezTo>
                  <a:cubicBezTo>
                    <a:pt x="5227" y="7225"/>
                    <a:pt x="5637" y="8209"/>
                    <a:pt x="6381" y="8209"/>
                  </a:cubicBezTo>
                  <a:cubicBezTo>
                    <a:pt x="6505" y="8209"/>
                    <a:pt x="6638" y="8181"/>
                    <a:pt x="6781" y="8122"/>
                  </a:cubicBezTo>
                  <a:cubicBezTo>
                    <a:pt x="7870" y="7619"/>
                    <a:pt x="6530" y="6447"/>
                    <a:pt x="6781" y="5610"/>
                  </a:cubicBezTo>
                  <a:lnTo>
                    <a:pt x="3851" y="1508"/>
                  </a:lnTo>
                  <a:lnTo>
                    <a:pt x="3349" y="1005"/>
                  </a:lnTo>
                  <a:cubicBezTo>
                    <a:pt x="2679" y="587"/>
                    <a:pt x="1842" y="503"/>
                    <a:pt x="1256" y="1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4677525" y="3666225"/>
              <a:ext cx="163275" cy="90475"/>
            </a:xfrm>
            <a:custGeom>
              <a:avLst/>
              <a:gdLst/>
              <a:ahLst/>
              <a:cxnLst/>
              <a:rect l="l" t="t" r="r" b="b"/>
              <a:pathLst>
                <a:path w="6531" h="3619" extrusionOk="0">
                  <a:moveTo>
                    <a:pt x="3226" y="1"/>
                  </a:moveTo>
                  <a:cubicBezTo>
                    <a:pt x="3184" y="1"/>
                    <a:pt x="3142" y="3"/>
                    <a:pt x="3098" y="9"/>
                  </a:cubicBezTo>
                  <a:cubicBezTo>
                    <a:pt x="2931" y="1934"/>
                    <a:pt x="754" y="1097"/>
                    <a:pt x="1" y="2185"/>
                  </a:cubicBezTo>
                  <a:cubicBezTo>
                    <a:pt x="209" y="2463"/>
                    <a:pt x="589" y="2625"/>
                    <a:pt x="952" y="2625"/>
                  </a:cubicBezTo>
                  <a:cubicBezTo>
                    <a:pt x="1027" y="2625"/>
                    <a:pt x="1101" y="2618"/>
                    <a:pt x="1173" y="2604"/>
                  </a:cubicBezTo>
                  <a:cubicBezTo>
                    <a:pt x="1926" y="2520"/>
                    <a:pt x="2596" y="2353"/>
                    <a:pt x="3266" y="2102"/>
                  </a:cubicBezTo>
                  <a:cubicBezTo>
                    <a:pt x="3350" y="2063"/>
                    <a:pt x="3420" y="2046"/>
                    <a:pt x="3479" y="2046"/>
                  </a:cubicBezTo>
                  <a:cubicBezTo>
                    <a:pt x="4041" y="2046"/>
                    <a:pt x="3590" y="3618"/>
                    <a:pt x="4552" y="3618"/>
                  </a:cubicBezTo>
                  <a:cubicBezTo>
                    <a:pt x="4595" y="3618"/>
                    <a:pt x="4641" y="3615"/>
                    <a:pt x="4689" y="3609"/>
                  </a:cubicBezTo>
                  <a:cubicBezTo>
                    <a:pt x="6029" y="3023"/>
                    <a:pt x="6531" y="1264"/>
                    <a:pt x="5610" y="92"/>
                  </a:cubicBezTo>
                  <a:cubicBezTo>
                    <a:pt x="5108" y="92"/>
                    <a:pt x="4689" y="260"/>
                    <a:pt x="4856" y="930"/>
                  </a:cubicBezTo>
                  <a:cubicBezTo>
                    <a:pt x="4940" y="1348"/>
                    <a:pt x="4856" y="1683"/>
                    <a:pt x="4689" y="2102"/>
                  </a:cubicBezTo>
                  <a:cubicBezTo>
                    <a:pt x="4354" y="1850"/>
                    <a:pt x="4187" y="1516"/>
                    <a:pt x="4187" y="1097"/>
                  </a:cubicBezTo>
                  <a:cubicBezTo>
                    <a:pt x="4265" y="549"/>
                    <a:pt x="3831" y="1"/>
                    <a:pt x="3226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5219625" y="4696175"/>
              <a:ext cx="113025" cy="113050"/>
            </a:xfrm>
            <a:custGeom>
              <a:avLst/>
              <a:gdLst/>
              <a:ahLst/>
              <a:cxnLst/>
              <a:rect l="l" t="t" r="r" b="b"/>
              <a:pathLst>
                <a:path w="4521" h="4522" extrusionOk="0">
                  <a:moveTo>
                    <a:pt x="2009" y="1"/>
                  </a:moveTo>
                  <a:cubicBezTo>
                    <a:pt x="1845" y="330"/>
                    <a:pt x="1680" y="695"/>
                    <a:pt x="1397" y="695"/>
                  </a:cubicBezTo>
                  <a:cubicBezTo>
                    <a:pt x="1249" y="695"/>
                    <a:pt x="1068" y="595"/>
                    <a:pt x="837" y="335"/>
                  </a:cubicBezTo>
                  <a:cubicBezTo>
                    <a:pt x="670" y="168"/>
                    <a:pt x="251" y="168"/>
                    <a:pt x="0" y="1"/>
                  </a:cubicBezTo>
                  <a:lnTo>
                    <a:pt x="0" y="1"/>
                  </a:lnTo>
                  <a:cubicBezTo>
                    <a:pt x="168" y="503"/>
                    <a:pt x="335" y="1005"/>
                    <a:pt x="502" y="1508"/>
                  </a:cubicBezTo>
                  <a:cubicBezTo>
                    <a:pt x="1507" y="2428"/>
                    <a:pt x="1675" y="3935"/>
                    <a:pt x="3014" y="4521"/>
                  </a:cubicBezTo>
                  <a:cubicBezTo>
                    <a:pt x="3767" y="4521"/>
                    <a:pt x="4521" y="4521"/>
                    <a:pt x="4521" y="3517"/>
                  </a:cubicBezTo>
                  <a:lnTo>
                    <a:pt x="2009" y="1"/>
                  </a:lnTo>
                  <a:close/>
                </a:path>
              </a:pathLst>
            </a:custGeom>
            <a:solidFill>
              <a:srgbClr val="2E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4905675" y="4206425"/>
              <a:ext cx="75375" cy="87925"/>
            </a:xfrm>
            <a:custGeom>
              <a:avLst/>
              <a:gdLst/>
              <a:ahLst/>
              <a:cxnLst/>
              <a:rect l="l" t="t" r="r" b="b"/>
              <a:pathLst>
                <a:path w="3015" h="3517" extrusionOk="0">
                  <a:moveTo>
                    <a:pt x="0" y="0"/>
                  </a:moveTo>
                  <a:lnTo>
                    <a:pt x="0" y="0"/>
                  </a:lnTo>
                  <a:cubicBezTo>
                    <a:pt x="503" y="1591"/>
                    <a:pt x="921" y="3265"/>
                    <a:pt x="3014" y="3516"/>
                  </a:cubicBezTo>
                  <a:cubicBezTo>
                    <a:pt x="2093" y="2261"/>
                    <a:pt x="1423" y="837"/>
                    <a:pt x="0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4648225" y="3540850"/>
              <a:ext cx="58625" cy="45125"/>
            </a:xfrm>
            <a:custGeom>
              <a:avLst/>
              <a:gdLst/>
              <a:ahLst/>
              <a:cxnLst/>
              <a:rect l="l" t="t" r="r" b="b"/>
              <a:pathLst>
                <a:path w="2345" h="1805" extrusionOk="0">
                  <a:moveTo>
                    <a:pt x="838" y="0"/>
                  </a:moveTo>
                  <a:cubicBezTo>
                    <a:pt x="503" y="335"/>
                    <a:pt x="1" y="419"/>
                    <a:pt x="252" y="1005"/>
                  </a:cubicBezTo>
                  <a:cubicBezTo>
                    <a:pt x="579" y="1586"/>
                    <a:pt x="890" y="1805"/>
                    <a:pt x="1192" y="1805"/>
                  </a:cubicBezTo>
                  <a:cubicBezTo>
                    <a:pt x="1586" y="1805"/>
                    <a:pt x="1966" y="1432"/>
                    <a:pt x="2345" y="1005"/>
                  </a:cubicBezTo>
                  <a:lnTo>
                    <a:pt x="1256" y="84"/>
                  </a:lnTo>
                  <a:cubicBezTo>
                    <a:pt x="1089" y="0"/>
                    <a:pt x="1005" y="0"/>
                    <a:pt x="838" y="0"/>
                  </a:cubicBezTo>
                  <a:close/>
                </a:path>
              </a:pathLst>
            </a:custGeom>
            <a:solidFill>
              <a:srgbClr val="93B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4415900" y="3542950"/>
              <a:ext cx="52350" cy="45075"/>
            </a:xfrm>
            <a:custGeom>
              <a:avLst/>
              <a:gdLst/>
              <a:ahLst/>
              <a:cxnLst/>
              <a:rect l="l" t="t" r="r" b="b"/>
              <a:pathLst>
                <a:path w="2094" h="1803" extrusionOk="0">
                  <a:moveTo>
                    <a:pt x="1005" y="0"/>
                  </a:moveTo>
                  <a:cubicBezTo>
                    <a:pt x="797" y="278"/>
                    <a:pt x="474" y="440"/>
                    <a:pt x="179" y="440"/>
                  </a:cubicBezTo>
                  <a:cubicBezTo>
                    <a:pt x="118" y="440"/>
                    <a:pt x="58" y="433"/>
                    <a:pt x="1" y="419"/>
                  </a:cubicBezTo>
                  <a:lnTo>
                    <a:pt x="1" y="419"/>
                  </a:lnTo>
                  <a:cubicBezTo>
                    <a:pt x="298" y="1132"/>
                    <a:pt x="595" y="1803"/>
                    <a:pt x="1192" y="1803"/>
                  </a:cubicBezTo>
                  <a:cubicBezTo>
                    <a:pt x="1435" y="1803"/>
                    <a:pt x="1729" y="1691"/>
                    <a:pt x="2094" y="1423"/>
                  </a:cubicBezTo>
                  <a:cubicBezTo>
                    <a:pt x="2010" y="754"/>
                    <a:pt x="1591" y="168"/>
                    <a:pt x="1005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4226000" y="3126075"/>
              <a:ext cx="89475" cy="32025"/>
            </a:xfrm>
            <a:custGeom>
              <a:avLst/>
              <a:gdLst/>
              <a:ahLst/>
              <a:cxnLst/>
              <a:rect l="l" t="t" r="r" b="b"/>
              <a:pathLst>
                <a:path w="3579" h="1281" extrusionOk="0">
                  <a:moveTo>
                    <a:pt x="279" y="0"/>
                  </a:moveTo>
                  <a:cubicBezTo>
                    <a:pt x="29" y="0"/>
                    <a:pt x="1" y="233"/>
                    <a:pt x="62" y="601"/>
                  </a:cubicBezTo>
                  <a:lnTo>
                    <a:pt x="648" y="601"/>
                  </a:lnTo>
                  <a:cubicBezTo>
                    <a:pt x="732" y="768"/>
                    <a:pt x="899" y="936"/>
                    <a:pt x="1067" y="1103"/>
                  </a:cubicBezTo>
                  <a:cubicBezTo>
                    <a:pt x="1193" y="1066"/>
                    <a:pt x="1319" y="1050"/>
                    <a:pt x="1445" y="1050"/>
                  </a:cubicBezTo>
                  <a:cubicBezTo>
                    <a:pt x="1937" y="1050"/>
                    <a:pt x="2429" y="1280"/>
                    <a:pt x="2921" y="1280"/>
                  </a:cubicBezTo>
                  <a:cubicBezTo>
                    <a:pt x="3140" y="1280"/>
                    <a:pt x="3359" y="1235"/>
                    <a:pt x="3578" y="1103"/>
                  </a:cubicBezTo>
                  <a:cubicBezTo>
                    <a:pt x="3578" y="936"/>
                    <a:pt x="3578" y="768"/>
                    <a:pt x="3495" y="685"/>
                  </a:cubicBezTo>
                  <a:lnTo>
                    <a:pt x="648" y="99"/>
                  </a:lnTo>
                  <a:cubicBezTo>
                    <a:pt x="491" y="31"/>
                    <a:pt x="370" y="0"/>
                    <a:pt x="279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4547775" y="3392250"/>
              <a:ext cx="33500" cy="50250"/>
            </a:xfrm>
            <a:custGeom>
              <a:avLst/>
              <a:gdLst/>
              <a:ahLst/>
              <a:cxnLst/>
              <a:rect l="l" t="t" r="r" b="b"/>
              <a:pathLst>
                <a:path w="1340" h="2010" extrusionOk="0">
                  <a:moveTo>
                    <a:pt x="335" y="0"/>
                  </a:moveTo>
                  <a:cubicBezTo>
                    <a:pt x="0" y="670"/>
                    <a:pt x="168" y="1507"/>
                    <a:pt x="754" y="2010"/>
                  </a:cubicBezTo>
                  <a:cubicBezTo>
                    <a:pt x="1172" y="1758"/>
                    <a:pt x="1340" y="1340"/>
                    <a:pt x="1340" y="921"/>
                  </a:cubicBezTo>
                  <a:lnTo>
                    <a:pt x="1340" y="754"/>
                  </a:lnTo>
                  <a:lnTo>
                    <a:pt x="1088" y="754"/>
                  </a:lnTo>
                  <a:lnTo>
                    <a:pt x="1256" y="670"/>
                  </a:lnTo>
                  <a:lnTo>
                    <a:pt x="1256" y="503"/>
                  </a:lnTo>
                  <a:cubicBezTo>
                    <a:pt x="1256" y="335"/>
                    <a:pt x="1256" y="168"/>
                    <a:pt x="1172" y="0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4627300" y="3666425"/>
              <a:ext cx="33500" cy="31800"/>
            </a:xfrm>
            <a:custGeom>
              <a:avLst/>
              <a:gdLst/>
              <a:ahLst/>
              <a:cxnLst/>
              <a:rect l="l" t="t" r="r" b="b"/>
              <a:pathLst>
                <a:path w="1340" h="1272" extrusionOk="0">
                  <a:moveTo>
                    <a:pt x="1089" y="1"/>
                  </a:moveTo>
                  <a:cubicBezTo>
                    <a:pt x="754" y="252"/>
                    <a:pt x="168" y="335"/>
                    <a:pt x="0" y="838"/>
                  </a:cubicBezTo>
                  <a:cubicBezTo>
                    <a:pt x="0" y="838"/>
                    <a:pt x="335" y="1089"/>
                    <a:pt x="503" y="1173"/>
                  </a:cubicBezTo>
                  <a:cubicBezTo>
                    <a:pt x="637" y="1240"/>
                    <a:pt x="754" y="1271"/>
                    <a:pt x="854" y="1271"/>
                  </a:cubicBezTo>
                  <a:cubicBezTo>
                    <a:pt x="1128" y="1271"/>
                    <a:pt x="1279" y="1038"/>
                    <a:pt x="1340" y="670"/>
                  </a:cubicBezTo>
                  <a:lnTo>
                    <a:pt x="1089" y="1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4874275" y="3867350"/>
              <a:ext cx="39800" cy="37925"/>
            </a:xfrm>
            <a:custGeom>
              <a:avLst/>
              <a:gdLst/>
              <a:ahLst/>
              <a:cxnLst/>
              <a:rect l="l" t="t" r="r" b="b"/>
              <a:pathLst>
                <a:path w="1592" h="1517" extrusionOk="0">
                  <a:moveTo>
                    <a:pt x="754" y="1"/>
                  </a:moveTo>
                  <a:cubicBezTo>
                    <a:pt x="419" y="1"/>
                    <a:pt x="0" y="84"/>
                    <a:pt x="84" y="503"/>
                  </a:cubicBezTo>
                  <a:cubicBezTo>
                    <a:pt x="84" y="1046"/>
                    <a:pt x="587" y="1517"/>
                    <a:pt x="1127" y="1517"/>
                  </a:cubicBezTo>
                  <a:cubicBezTo>
                    <a:pt x="1170" y="1517"/>
                    <a:pt x="1213" y="1514"/>
                    <a:pt x="1256" y="1508"/>
                  </a:cubicBezTo>
                  <a:cubicBezTo>
                    <a:pt x="1591" y="922"/>
                    <a:pt x="1172" y="503"/>
                    <a:pt x="754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4893100" y="3869450"/>
              <a:ext cx="25150" cy="35600"/>
            </a:xfrm>
            <a:custGeom>
              <a:avLst/>
              <a:gdLst/>
              <a:ahLst/>
              <a:cxnLst/>
              <a:rect l="l" t="t" r="r" b="b"/>
              <a:pathLst>
                <a:path w="1006" h="1424" extrusionOk="0">
                  <a:moveTo>
                    <a:pt x="1" y="0"/>
                  </a:moveTo>
                  <a:cubicBezTo>
                    <a:pt x="1" y="503"/>
                    <a:pt x="252" y="1005"/>
                    <a:pt x="503" y="1424"/>
                  </a:cubicBezTo>
                  <a:lnTo>
                    <a:pt x="1006" y="1424"/>
                  </a:lnTo>
                  <a:lnTo>
                    <a:pt x="1006" y="0"/>
                  </a:ln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4640100" y="3542225"/>
              <a:ext cx="27000" cy="25850"/>
            </a:xfrm>
            <a:custGeom>
              <a:avLst/>
              <a:gdLst/>
              <a:ahLst/>
              <a:cxnLst/>
              <a:rect l="l" t="t" r="r" b="b"/>
              <a:pathLst>
                <a:path w="1080" h="1034" extrusionOk="0">
                  <a:moveTo>
                    <a:pt x="876" y="0"/>
                  </a:moveTo>
                  <a:cubicBezTo>
                    <a:pt x="383" y="0"/>
                    <a:pt x="1" y="517"/>
                    <a:pt x="75" y="1034"/>
                  </a:cubicBezTo>
                  <a:lnTo>
                    <a:pt x="577" y="1034"/>
                  </a:lnTo>
                  <a:lnTo>
                    <a:pt x="1079" y="29"/>
                  </a:lnTo>
                  <a:cubicBezTo>
                    <a:pt x="1010" y="9"/>
                    <a:pt x="942" y="0"/>
                    <a:pt x="876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4208700" y="3113875"/>
              <a:ext cx="33525" cy="25150"/>
            </a:xfrm>
            <a:custGeom>
              <a:avLst/>
              <a:gdLst/>
              <a:ahLst/>
              <a:cxnLst/>
              <a:rect l="l" t="t" r="r" b="b"/>
              <a:pathLst>
                <a:path w="1341" h="1006" extrusionOk="0">
                  <a:moveTo>
                    <a:pt x="1256" y="1"/>
                  </a:moveTo>
                  <a:cubicBezTo>
                    <a:pt x="670" y="168"/>
                    <a:pt x="1" y="252"/>
                    <a:pt x="754" y="1005"/>
                  </a:cubicBezTo>
                  <a:lnTo>
                    <a:pt x="1340" y="503"/>
                  </a:lnTo>
                  <a:cubicBezTo>
                    <a:pt x="1340" y="336"/>
                    <a:pt x="1256" y="168"/>
                    <a:pt x="1256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4655750" y="3649675"/>
              <a:ext cx="19725" cy="18300"/>
            </a:xfrm>
            <a:custGeom>
              <a:avLst/>
              <a:gdLst/>
              <a:ahLst/>
              <a:cxnLst/>
              <a:rect l="l" t="t" r="r" b="b"/>
              <a:pathLst>
                <a:path w="789" h="732" extrusionOk="0">
                  <a:moveTo>
                    <a:pt x="202" y="1"/>
                  </a:moveTo>
                  <a:cubicBezTo>
                    <a:pt x="118" y="168"/>
                    <a:pt x="35" y="336"/>
                    <a:pt x="35" y="419"/>
                  </a:cubicBezTo>
                  <a:cubicBezTo>
                    <a:pt x="0" y="661"/>
                    <a:pt x="37" y="732"/>
                    <a:pt x="103" y="732"/>
                  </a:cubicBezTo>
                  <a:cubicBezTo>
                    <a:pt x="198" y="732"/>
                    <a:pt x="355" y="587"/>
                    <a:pt x="453" y="587"/>
                  </a:cubicBezTo>
                  <a:cubicBezTo>
                    <a:pt x="621" y="587"/>
                    <a:pt x="788" y="336"/>
                    <a:pt x="621" y="252"/>
                  </a:cubicBezTo>
                  <a:cubicBezTo>
                    <a:pt x="537" y="85"/>
                    <a:pt x="369" y="85"/>
                    <a:pt x="202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4891025" y="4181300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168" y="838"/>
                    <a:pt x="586" y="1005"/>
                  </a:cubicBezTo>
                  <a:cubicBezTo>
                    <a:pt x="670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5345200" y="4682075"/>
              <a:ext cx="16275" cy="14125"/>
            </a:xfrm>
            <a:custGeom>
              <a:avLst/>
              <a:gdLst/>
              <a:ahLst/>
              <a:cxnLst/>
              <a:rect l="l" t="t" r="r" b="b"/>
              <a:pathLst>
                <a:path w="651" h="565" extrusionOk="0">
                  <a:moveTo>
                    <a:pt x="395" y="1"/>
                  </a:moveTo>
                  <a:cubicBezTo>
                    <a:pt x="342" y="1"/>
                    <a:pt x="269" y="19"/>
                    <a:pt x="168" y="62"/>
                  </a:cubicBezTo>
                  <a:cubicBezTo>
                    <a:pt x="0" y="146"/>
                    <a:pt x="251" y="481"/>
                    <a:pt x="503" y="565"/>
                  </a:cubicBezTo>
                  <a:cubicBezTo>
                    <a:pt x="433" y="426"/>
                    <a:pt x="651" y="1"/>
                    <a:pt x="39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4602825" y="3478050"/>
              <a:ext cx="16125" cy="10900"/>
            </a:xfrm>
            <a:custGeom>
              <a:avLst/>
              <a:gdLst/>
              <a:ahLst/>
              <a:cxnLst/>
              <a:rect l="l" t="t" r="r" b="b"/>
              <a:pathLst>
                <a:path w="645" h="436" extrusionOk="0">
                  <a:moveTo>
                    <a:pt x="645" y="1"/>
                  </a:moveTo>
                  <a:cubicBezTo>
                    <a:pt x="577" y="46"/>
                    <a:pt x="491" y="55"/>
                    <a:pt x="406" y="55"/>
                  </a:cubicBezTo>
                  <a:cubicBezTo>
                    <a:pt x="354" y="55"/>
                    <a:pt x="302" y="51"/>
                    <a:pt x="256" y="51"/>
                  </a:cubicBezTo>
                  <a:cubicBezTo>
                    <a:pt x="99" y="51"/>
                    <a:pt x="1" y="89"/>
                    <a:pt x="142" y="419"/>
                  </a:cubicBezTo>
                  <a:cubicBezTo>
                    <a:pt x="142" y="431"/>
                    <a:pt x="148" y="436"/>
                    <a:pt x="159" y="436"/>
                  </a:cubicBezTo>
                  <a:cubicBezTo>
                    <a:pt x="229" y="436"/>
                    <a:pt x="500" y="218"/>
                    <a:pt x="645" y="1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3813125" y="2769850"/>
              <a:ext cx="27225" cy="19650"/>
            </a:xfrm>
            <a:custGeom>
              <a:avLst/>
              <a:gdLst/>
              <a:ahLst/>
              <a:cxnLst/>
              <a:rect l="l" t="t" r="r" b="b"/>
              <a:pathLst>
                <a:path w="1089" h="786" extrusionOk="0">
                  <a:moveTo>
                    <a:pt x="417" y="0"/>
                  </a:moveTo>
                  <a:cubicBezTo>
                    <a:pt x="335" y="0"/>
                    <a:pt x="252" y="11"/>
                    <a:pt x="168" y="32"/>
                  </a:cubicBezTo>
                  <a:lnTo>
                    <a:pt x="1" y="283"/>
                  </a:lnTo>
                  <a:cubicBezTo>
                    <a:pt x="252" y="618"/>
                    <a:pt x="670" y="785"/>
                    <a:pt x="1089" y="785"/>
                  </a:cubicBezTo>
                  <a:lnTo>
                    <a:pt x="1005" y="283"/>
                  </a:lnTo>
                  <a:cubicBezTo>
                    <a:pt x="880" y="94"/>
                    <a:pt x="660" y="0"/>
                    <a:pt x="417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4242200" y="3141100"/>
              <a:ext cx="10475" cy="10475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0" y="0"/>
                  </a:moveTo>
                  <a:lnTo>
                    <a:pt x="419" y="419"/>
                  </a:lnTo>
                  <a:cubicBezTo>
                    <a:pt x="251" y="251"/>
                    <a:pt x="168" y="84"/>
                    <a:pt x="0" y="0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4323825" y="31766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4577075" y="34027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84" y="1"/>
                  </a:moveTo>
                  <a:cubicBezTo>
                    <a:pt x="0" y="168"/>
                    <a:pt x="0" y="420"/>
                    <a:pt x="84" y="503"/>
                  </a:cubicBezTo>
                  <a:lnTo>
                    <a:pt x="586" y="503"/>
                  </a:lnTo>
                  <a:lnTo>
                    <a:pt x="84" y="85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4560325" y="344037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252" y="1"/>
                  </a:moveTo>
                  <a:cubicBezTo>
                    <a:pt x="0" y="85"/>
                    <a:pt x="168" y="252"/>
                    <a:pt x="168" y="252"/>
                  </a:cubicBezTo>
                  <a:cubicBezTo>
                    <a:pt x="168" y="252"/>
                    <a:pt x="252" y="85"/>
                    <a:pt x="252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4418000" y="351365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0"/>
                  </a:moveTo>
                  <a:cubicBezTo>
                    <a:pt x="1" y="251"/>
                    <a:pt x="168" y="502"/>
                    <a:pt x="419" y="58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4428475" y="35283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2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4468225" y="357852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4652425" y="38296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168" y="1"/>
                  </a:moveTo>
                  <a:lnTo>
                    <a:pt x="84" y="84"/>
                  </a:lnTo>
                  <a:cubicBezTo>
                    <a:pt x="0" y="503"/>
                    <a:pt x="168" y="587"/>
                    <a:pt x="586" y="587"/>
                  </a:cubicBezTo>
                  <a:lnTo>
                    <a:pt x="670" y="503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5234275" y="4733850"/>
              <a:ext cx="113025" cy="175750"/>
            </a:xfrm>
            <a:custGeom>
              <a:avLst/>
              <a:gdLst/>
              <a:ahLst/>
              <a:cxnLst/>
              <a:rect l="l" t="t" r="r" b="b"/>
              <a:pathLst>
                <a:path w="4521" h="7030" extrusionOk="0">
                  <a:moveTo>
                    <a:pt x="0" y="1"/>
                  </a:moveTo>
                  <a:cubicBezTo>
                    <a:pt x="251" y="1675"/>
                    <a:pt x="1591" y="2763"/>
                    <a:pt x="2428" y="4187"/>
                  </a:cubicBezTo>
                  <a:cubicBezTo>
                    <a:pt x="2847" y="5024"/>
                    <a:pt x="2512" y="5275"/>
                    <a:pt x="1926" y="5526"/>
                  </a:cubicBezTo>
                  <a:lnTo>
                    <a:pt x="1926" y="6028"/>
                  </a:lnTo>
                  <a:cubicBezTo>
                    <a:pt x="2175" y="6678"/>
                    <a:pt x="2753" y="7029"/>
                    <a:pt x="3356" y="7029"/>
                  </a:cubicBezTo>
                  <a:cubicBezTo>
                    <a:pt x="3764" y="7029"/>
                    <a:pt x="4183" y="6868"/>
                    <a:pt x="4521" y="6531"/>
                  </a:cubicBezTo>
                  <a:cubicBezTo>
                    <a:pt x="4186" y="5107"/>
                    <a:pt x="3014" y="4270"/>
                    <a:pt x="2428" y="3014"/>
                  </a:cubicBezTo>
                  <a:cubicBezTo>
                    <a:pt x="1591" y="2094"/>
                    <a:pt x="1423" y="503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4724025" y="4254275"/>
              <a:ext cx="37250" cy="38700"/>
            </a:xfrm>
            <a:custGeom>
              <a:avLst/>
              <a:gdLst/>
              <a:ahLst/>
              <a:cxnLst/>
              <a:rect l="l" t="t" r="r" b="b"/>
              <a:pathLst>
                <a:path w="1490" h="1548" extrusionOk="0">
                  <a:moveTo>
                    <a:pt x="675" y="1"/>
                  </a:moveTo>
                  <a:cubicBezTo>
                    <a:pt x="641" y="1"/>
                    <a:pt x="605" y="4"/>
                    <a:pt x="569" y="12"/>
                  </a:cubicBezTo>
                  <a:cubicBezTo>
                    <a:pt x="66" y="96"/>
                    <a:pt x="234" y="598"/>
                    <a:pt x="66" y="1016"/>
                  </a:cubicBezTo>
                  <a:cubicBezTo>
                    <a:pt x="1" y="1411"/>
                    <a:pt x="193" y="1547"/>
                    <a:pt x="481" y="1547"/>
                  </a:cubicBezTo>
                  <a:cubicBezTo>
                    <a:pt x="560" y="1547"/>
                    <a:pt x="646" y="1537"/>
                    <a:pt x="736" y="1519"/>
                  </a:cubicBezTo>
                  <a:cubicBezTo>
                    <a:pt x="1155" y="1435"/>
                    <a:pt x="1490" y="1268"/>
                    <a:pt x="1490" y="682"/>
                  </a:cubicBezTo>
                  <a:cubicBezTo>
                    <a:pt x="1260" y="376"/>
                    <a:pt x="1031" y="1"/>
                    <a:pt x="675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4390800" y="3587950"/>
              <a:ext cx="37700" cy="55475"/>
            </a:xfrm>
            <a:custGeom>
              <a:avLst/>
              <a:gdLst/>
              <a:ahLst/>
              <a:cxnLst/>
              <a:rect l="l" t="t" r="r" b="b"/>
              <a:pathLst>
                <a:path w="1508" h="2219" extrusionOk="0">
                  <a:moveTo>
                    <a:pt x="670" y="0"/>
                  </a:moveTo>
                  <a:cubicBezTo>
                    <a:pt x="482" y="0"/>
                    <a:pt x="251" y="126"/>
                    <a:pt x="0" y="209"/>
                  </a:cubicBezTo>
                  <a:cubicBezTo>
                    <a:pt x="168" y="1047"/>
                    <a:pt x="670" y="1800"/>
                    <a:pt x="1507" y="2219"/>
                  </a:cubicBezTo>
                  <a:cubicBezTo>
                    <a:pt x="1340" y="1633"/>
                    <a:pt x="1172" y="1130"/>
                    <a:pt x="1089" y="544"/>
                  </a:cubicBezTo>
                  <a:cubicBezTo>
                    <a:pt x="1005" y="126"/>
                    <a:pt x="858" y="0"/>
                    <a:pt x="670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4139625" y="3392450"/>
              <a:ext cx="46075" cy="32450"/>
            </a:xfrm>
            <a:custGeom>
              <a:avLst/>
              <a:gdLst/>
              <a:ahLst/>
              <a:cxnLst/>
              <a:rect l="l" t="t" r="r" b="b"/>
              <a:pathLst>
                <a:path w="1843" h="1298" extrusionOk="0">
                  <a:moveTo>
                    <a:pt x="1133" y="1"/>
                  </a:moveTo>
                  <a:cubicBezTo>
                    <a:pt x="700" y="1"/>
                    <a:pt x="434" y="347"/>
                    <a:pt x="168" y="746"/>
                  </a:cubicBezTo>
                  <a:cubicBezTo>
                    <a:pt x="85" y="830"/>
                    <a:pt x="85" y="830"/>
                    <a:pt x="1" y="913"/>
                  </a:cubicBezTo>
                  <a:cubicBezTo>
                    <a:pt x="328" y="1053"/>
                    <a:pt x="680" y="1297"/>
                    <a:pt x="987" y="1297"/>
                  </a:cubicBezTo>
                  <a:cubicBezTo>
                    <a:pt x="1230" y="1297"/>
                    <a:pt x="1443" y="1144"/>
                    <a:pt x="1592" y="662"/>
                  </a:cubicBezTo>
                  <a:cubicBezTo>
                    <a:pt x="1675" y="495"/>
                    <a:pt x="1843" y="160"/>
                    <a:pt x="1508" y="76"/>
                  </a:cubicBezTo>
                  <a:cubicBezTo>
                    <a:pt x="1370" y="24"/>
                    <a:pt x="1246" y="1"/>
                    <a:pt x="1133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4376150" y="3565975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0"/>
                  </a:moveTo>
                  <a:lnTo>
                    <a:pt x="84" y="84"/>
                  </a:lnTo>
                  <a:cubicBezTo>
                    <a:pt x="0" y="502"/>
                    <a:pt x="251" y="921"/>
                    <a:pt x="586" y="1088"/>
                  </a:cubicBezTo>
                  <a:lnTo>
                    <a:pt x="586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4164750" y="3461325"/>
              <a:ext cx="8400" cy="4200"/>
            </a:xfrm>
            <a:custGeom>
              <a:avLst/>
              <a:gdLst/>
              <a:ahLst/>
              <a:cxnLst/>
              <a:rect l="l" t="t" r="r" b="b"/>
              <a:pathLst>
                <a:path w="336" h="168" extrusionOk="0">
                  <a:moveTo>
                    <a:pt x="168" y="0"/>
                  </a:moveTo>
                  <a:cubicBezTo>
                    <a:pt x="84" y="0"/>
                    <a:pt x="0" y="168"/>
                    <a:pt x="0" y="168"/>
                  </a:cubicBezTo>
                  <a:cubicBezTo>
                    <a:pt x="252" y="84"/>
                    <a:pt x="335" y="0"/>
                    <a:pt x="168" y="0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4363575" y="35555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2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4428475" y="3643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252"/>
                    <a:pt x="251" y="84"/>
                    <a:pt x="0" y="1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5184025" y="4660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19" y="503"/>
                  </a:ln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5169375" y="46334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67"/>
                    <a:pt x="336" y="335"/>
                    <a:pt x="503" y="502"/>
                  </a:cubicBezTo>
                  <a:cubicBezTo>
                    <a:pt x="419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4893100" y="45706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4717300" y="43152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252" y="84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3384075" y="993675"/>
              <a:ext cx="632100" cy="196700"/>
            </a:xfrm>
            <a:custGeom>
              <a:avLst/>
              <a:gdLst/>
              <a:ahLst/>
              <a:cxnLst/>
              <a:rect l="l" t="t" r="r" b="b"/>
              <a:pathLst>
                <a:path w="25284" h="7868" extrusionOk="0">
                  <a:moveTo>
                    <a:pt x="168" y="1"/>
                  </a:moveTo>
                  <a:cubicBezTo>
                    <a:pt x="84" y="168"/>
                    <a:pt x="0" y="419"/>
                    <a:pt x="84" y="671"/>
                  </a:cubicBezTo>
                  <a:cubicBezTo>
                    <a:pt x="502" y="1340"/>
                    <a:pt x="1340" y="1340"/>
                    <a:pt x="1926" y="1843"/>
                  </a:cubicBezTo>
                  <a:cubicBezTo>
                    <a:pt x="1507" y="2010"/>
                    <a:pt x="1088" y="2010"/>
                    <a:pt x="754" y="2261"/>
                  </a:cubicBezTo>
                  <a:cubicBezTo>
                    <a:pt x="586" y="2429"/>
                    <a:pt x="586" y="2680"/>
                    <a:pt x="670" y="2931"/>
                  </a:cubicBezTo>
                  <a:cubicBezTo>
                    <a:pt x="1088" y="3433"/>
                    <a:pt x="1674" y="3768"/>
                    <a:pt x="2344" y="3852"/>
                  </a:cubicBezTo>
                  <a:cubicBezTo>
                    <a:pt x="8288" y="5275"/>
                    <a:pt x="14400" y="6363"/>
                    <a:pt x="20511" y="6949"/>
                  </a:cubicBezTo>
                  <a:cubicBezTo>
                    <a:pt x="20523" y="6953"/>
                    <a:pt x="20534" y="6955"/>
                    <a:pt x="20546" y="6955"/>
                  </a:cubicBezTo>
                  <a:cubicBezTo>
                    <a:pt x="20709" y="6955"/>
                    <a:pt x="20950" y="6644"/>
                    <a:pt x="21128" y="6644"/>
                  </a:cubicBezTo>
                  <a:cubicBezTo>
                    <a:pt x="21235" y="6644"/>
                    <a:pt x="21319" y="6756"/>
                    <a:pt x="21349" y="7117"/>
                  </a:cubicBezTo>
                  <a:cubicBezTo>
                    <a:pt x="21971" y="7626"/>
                    <a:pt x="22745" y="7867"/>
                    <a:pt x="23544" y="7867"/>
                  </a:cubicBezTo>
                  <a:cubicBezTo>
                    <a:pt x="23928" y="7867"/>
                    <a:pt x="24317" y="7812"/>
                    <a:pt x="24697" y="7703"/>
                  </a:cubicBezTo>
                  <a:cubicBezTo>
                    <a:pt x="25283" y="6949"/>
                    <a:pt x="24614" y="6615"/>
                    <a:pt x="24111" y="6196"/>
                  </a:cubicBezTo>
                  <a:cubicBezTo>
                    <a:pt x="23693" y="5945"/>
                    <a:pt x="23525" y="5443"/>
                    <a:pt x="23776" y="5024"/>
                  </a:cubicBezTo>
                  <a:cubicBezTo>
                    <a:pt x="21767" y="4019"/>
                    <a:pt x="19590" y="3517"/>
                    <a:pt x="17330" y="3433"/>
                  </a:cubicBezTo>
                  <a:cubicBezTo>
                    <a:pt x="17058" y="3467"/>
                    <a:pt x="16773" y="3515"/>
                    <a:pt x="16484" y="3515"/>
                  </a:cubicBezTo>
                  <a:cubicBezTo>
                    <a:pt x="16062" y="3515"/>
                    <a:pt x="15635" y="3413"/>
                    <a:pt x="15237" y="3015"/>
                  </a:cubicBezTo>
                  <a:cubicBezTo>
                    <a:pt x="12809" y="2847"/>
                    <a:pt x="10298" y="2345"/>
                    <a:pt x="7953" y="1591"/>
                  </a:cubicBezTo>
                  <a:cubicBezTo>
                    <a:pt x="5358" y="922"/>
                    <a:pt x="2763" y="336"/>
                    <a:pt x="168" y="1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4811475" y="1362450"/>
              <a:ext cx="581875" cy="248700"/>
            </a:xfrm>
            <a:custGeom>
              <a:avLst/>
              <a:gdLst/>
              <a:ahLst/>
              <a:cxnLst/>
              <a:rect l="l" t="t" r="r" b="b"/>
              <a:pathLst>
                <a:path w="23275" h="9948" extrusionOk="0">
                  <a:moveTo>
                    <a:pt x="1227" y="0"/>
                  </a:moveTo>
                  <a:cubicBezTo>
                    <a:pt x="525" y="0"/>
                    <a:pt x="59" y="441"/>
                    <a:pt x="1" y="1491"/>
                  </a:cubicBezTo>
                  <a:cubicBezTo>
                    <a:pt x="85" y="1743"/>
                    <a:pt x="252" y="1994"/>
                    <a:pt x="503" y="2077"/>
                  </a:cubicBezTo>
                  <a:cubicBezTo>
                    <a:pt x="1340" y="2245"/>
                    <a:pt x="2094" y="2663"/>
                    <a:pt x="2764" y="3166"/>
                  </a:cubicBezTo>
                  <a:cubicBezTo>
                    <a:pt x="7201" y="5091"/>
                    <a:pt x="11805" y="6766"/>
                    <a:pt x="16410" y="8189"/>
                  </a:cubicBezTo>
                  <a:cubicBezTo>
                    <a:pt x="17247" y="8273"/>
                    <a:pt x="18168" y="8524"/>
                    <a:pt x="18921" y="8859"/>
                  </a:cubicBezTo>
                  <a:cubicBezTo>
                    <a:pt x="19089" y="9026"/>
                    <a:pt x="19256" y="9110"/>
                    <a:pt x="19424" y="9194"/>
                  </a:cubicBezTo>
                  <a:cubicBezTo>
                    <a:pt x="19759" y="9361"/>
                    <a:pt x="20010" y="9445"/>
                    <a:pt x="20261" y="9612"/>
                  </a:cubicBezTo>
                  <a:cubicBezTo>
                    <a:pt x="20512" y="9612"/>
                    <a:pt x="20680" y="9696"/>
                    <a:pt x="20847" y="9696"/>
                  </a:cubicBezTo>
                  <a:cubicBezTo>
                    <a:pt x="21349" y="9780"/>
                    <a:pt x="21852" y="9863"/>
                    <a:pt x="22354" y="9947"/>
                  </a:cubicBezTo>
                  <a:cubicBezTo>
                    <a:pt x="22605" y="9947"/>
                    <a:pt x="22773" y="9863"/>
                    <a:pt x="22940" y="9780"/>
                  </a:cubicBezTo>
                  <a:cubicBezTo>
                    <a:pt x="23275" y="9361"/>
                    <a:pt x="23275" y="8691"/>
                    <a:pt x="22856" y="8356"/>
                  </a:cubicBezTo>
                  <a:lnTo>
                    <a:pt x="21935" y="8273"/>
                  </a:lnTo>
                  <a:cubicBezTo>
                    <a:pt x="21684" y="8105"/>
                    <a:pt x="21517" y="7938"/>
                    <a:pt x="21349" y="7770"/>
                  </a:cubicBezTo>
                  <a:cubicBezTo>
                    <a:pt x="20428" y="7687"/>
                    <a:pt x="19591" y="7352"/>
                    <a:pt x="18838" y="6766"/>
                  </a:cubicBezTo>
                  <a:lnTo>
                    <a:pt x="7870" y="2245"/>
                  </a:lnTo>
                  <a:cubicBezTo>
                    <a:pt x="7619" y="2077"/>
                    <a:pt x="7452" y="1994"/>
                    <a:pt x="7284" y="1826"/>
                  </a:cubicBezTo>
                  <a:lnTo>
                    <a:pt x="6782" y="1826"/>
                  </a:lnTo>
                  <a:cubicBezTo>
                    <a:pt x="6531" y="1491"/>
                    <a:pt x="6029" y="1659"/>
                    <a:pt x="5694" y="1240"/>
                  </a:cubicBezTo>
                  <a:lnTo>
                    <a:pt x="3266" y="738"/>
                  </a:lnTo>
                  <a:cubicBezTo>
                    <a:pt x="3015" y="487"/>
                    <a:pt x="2512" y="570"/>
                    <a:pt x="2261" y="236"/>
                  </a:cubicBezTo>
                  <a:cubicBezTo>
                    <a:pt x="1881" y="83"/>
                    <a:pt x="1531" y="0"/>
                    <a:pt x="1227" y="0"/>
                  </a:cubicBezTo>
                  <a:close/>
                </a:path>
              </a:pathLst>
            </a:custGeom>
            <a:solidFill>
              <a:srgbClr val="2767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3940800" y="1117175"/>
              <a:ext cx="318150" cy="127700"/>
            </a:xfrm>
            <a:custGeom>
              <a:avLst/>
              <a:gdLst/>
              <a:ahLst/>
              <a:cxnLst/>
              <a:rect l="l" t="t" r="r" b="b"/>
              <a:pathLst>
                <a:path w="12726" h="5108" extrusionOk="0">
                  <a:moveTo>
                    <a:pt x="1424" y="0"/>
                  </a:moveTo>
                  <a:cubicBezTo>
                    <a:pt x="1346" y="16"/>
                    <a:pt x="1263" y="20"/>
                    <a:pt x="1178" y="20"/>
                  </a:cubicBezTo>
                  <a:cubicBezTo>
                    <a:pt x="1084" y="20"/>
                    <a:pt x="988" y="15"/>
                    <a:pt x="892" y="15"/>
                  </a:cubicBezTo>
                  <a:cubicBezTo>
                    <a:pt x="602" y="15"/>
                    <a:pt x="322" y="59"/>
                    <a:pt x="168" y="419"/>
                  </a:cubicBezTo>
                  <a:cubicBezTo>
                    <a:pt x="0" y="1005"/>
                    <a:pt x="503" y="1340"/>
                    <a:pt x="1005" y="1507"/>
                  </a:cubicBezTo>
                  <a:cubicBezTo>
                    <a:pt x="1675" y="1507"/>
                    <a:pt x="2177" y="2009"/>
                    <a:pt x="2428" y="2596"/>
                  </a:cubicBezTo>
                  <a:cubicBezTo>
                    <a:pt x="2512" y="3684"/>
                    <a:pt x="3433" y="3935"/>
                    <a:pt x="4186" y="3935"/>
                  </a:cubicBezTo>
                  <a:cubicBezTo>
                    <a:pt x="6447" y="4270"/>
                    <a:pt x="8540" y="5023"/>
                    <a:pt x="10800" y="5107"/>
                  </a:cubicBezTo>
                  <a:cubicBezTo>
                    <a:pt x="11637" y="5023"/>
                    <a:pt x="12726" y="5023"/>
                    <a:pt x="12726" y="3768"/>
                  </a:cubicBezTo>
                  <a:cubicBezTo>
                    <a:pt x="12726" y="2837"/>
                    <a:pt x="12209" y="2760"/>
                    <a:pt x="11664" y="2760"/>
                  </a:cubicBezTo>
                  <a:cubicBezTo>
                    <a:pt x="11554" y="2760"/>
                    <a:pt x="11444" y="2763"/>
                    <a:pt x="11337" y="2763"/>
                  </a:cubicBezTo>
                  <a:cubicBezTo>
                    <a:pt x="11014" y="2763"/>
                    <a:pt x="10717" y="2735"/>
                    <a:pt x="10549" y="2512"/>
                  </a:cubicBezTo>
                  <a:cubicBezTo>
                    <a:pt x="9628" y="2344"/>
                    <a:pt x="8624" y="2344"/>
                    <a:pt x="7954" y="1507"/>
                  </a:cubicBezTo>
                  <a:cubicBezTo>
                    <a:pt x="6949" y="1507"/>
                    <a:pt x="5945" y="1256"/>
                    <a:pt x="5107" y="837"/>
                  </a:cubicBezTo>
                  <a:cubicBezTo>
                    <a:pt x="3935" y="251"/>
                    <a:pt x="2680" y="0"/>
                    <a:pt x="1424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4650325" y="1295075"/>
              <a:ext cx="217700" cy="114050"/>
            </a:xfrm>
            <a:custGeom>
              <a:avLst/>
              <a:gdLst/>
              <a:ahLst/>
              <a:cxnLst/>
              <a:rect l="l" t="t" r="r" b="b"/>
              <a:pathLst>
                <a:path w="8708" h="4562" extrusionOk="0">
                  <a:moveTo>
                    <a:pt x="670" y="0"/>
                  </a:moveTo>
                  <a:cubicBezTo>
                    <a:pt x="335" y="754"/>
                    <a:pt x="84" y="1507"/>
                    <a:pt x="0" y="2261"/>
                  </a:cubicBezTo>
                  <a:cubicBezTo>
                    <a:pt x="1673" y="3585"/>
                    <a:pt x="3404" y="4561"/>
                    <a:pt x="5434" y="4561"/>
                  </a:cubicBezTo>
                  <a:cubicBezTo>
                    <a:pt x="5843" y="4561"/>
                    <a:pt x="6263" y="4522"/>
                    <a:pt x="6698" y="4438"/>
                  </a:cubicBezTo>
                  <a:cubicBezTo>
                    <a:pt x="6782" y="3182"/>
                    <a:pt x="7703" y="3014"/>
                    <a:pt x="8707" y="3014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4476600" y="1244850"/>
              <a:ext cx="205150" cy="108350"/>
            </a:xfrm>
            <a:custGeom>
              <a:avLst/>
              <a:gdLst/>
              <a:ahLst/>
              <a:cxnLst/>
              <a:rect l="l" t="t" r="r" b="b"/>
              <a:pathLst>
                <a:path w="8206" h="4334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" y="1088"/>
                    <a:pt x="754" y="1591"/>
                    <a:pt x="1508" y="1842"/>
                  </a:cubicBezTo>
                  <a:cubicBezTo>
                    <a:pt x="2261" y="2093"/>
                    <a:pt x="1675" y="2679"/>
                    <a:pt x="2010" y="3014"/>
                  </a:cubicBezTo>
                  <a:cubicBezTo>
                    <a:pt x="3178" y="3629"/>
                    <a:pt x="4346" y="4334"/>
                    <a:pt x="5646" y="4334"/>
                  </a:cubicBezTo>
                  <a:cubicBezTo>
                    <a:pt x="6117" y="4334"/>
                    <a:pt x="6605" y="4241"/>
                    <a:pt x="7117" y="4019"/>
                  </a:cubicBezTo>
                  <a:cubicBezTo>
                    <a:pt x="8121" y="3600"/>
                    <a:pt x="8205" y="2930"/>
                    <a:pt x="7619" y="2009"/>
                  </a:cubicBezTo>
                  <a:cubicBezTo>
                    <a:pt x="5108" y="1423"/>
                    <a:pt x="2763" y="251"/>
                    <a:pt x="168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4258925" y="1200125"/>
              <a:ext cx="282575" cy="113800"/>
            </a:xfrm>
            <a:custGeom>
              <a:avLst/>
              <a:gdLst/>
              <a:ahLst/>
              <a:cxnLst/>
              <a:rect l="l" t="t" r="r" b="b"/>
              <a:pathLst>
                <a:path w="11303" h="4552" extrusionOk="0">
                  <a:moveTo>
                    <a:pt x="1406" y="1"/>
                  </a:moveTo>
                  <a:cubicBezTo>
                    <a:pt x="1009" y="1"/>
                    <a:pt x="659" y="185"/>
                    <a:pt x="419" y="617"/>
                  </a:cubicBezTo>
                  <a:cubicBezTo>
                    <a:pt x="1" y="1371"/>
                    <a:pt x="671" y="1873"/>
                    <a:pt x="1173" y="2291"/>
                  </a:cubicBezTo>
                  <a:cubicBezTo>
                    <a:pt x="1340" y="2375"/>
                    <a:pt x="1508" y="2459"/>
                    <a:pt x="1759" y="2626"/>
                  </a:cubicBezTo>
                  <a:lnTo>
                    <a:pt x="2596" y="2961"/>
                  </a:lnTo>
                  <a:cubicBezTo>
                    <a:pt x="2764" y="3045"/>
                    <a:pt x="2931" y="3129"/>
                    <a:pt x="3182" y="3212"/>
                  </a:cubicBezTo>
                  <a:cubicBezTo>
                    <a:pt x="3685" y="3380"/>
                    <a:pt x="4103" y="3547"/>
                    <a:pt x="4605" y="3715"/>
                  </a:cubicBezTo>
                  <a:cubicBezTo>
                    <a:pt x="4773" y="3715"/>
                    <a:pt x="4940" y="3798"/>
                    <a:pt x="5191" y="3798"/>
                  </a:cubicBezTo>
                  <a:cubicBezTo>
                    <a:pt x="5861" y="3798"/>
                    <a:pt x="6615" y="3966"/>
                    <a:pt x="7284" y="4133"/>
                  </a:cubicBezTo>
                  <a:cubicBezTo>
                    <a:pt x="7452" y="4217"/>
                    <a:pt x="7703" y="4301"/>
                    <a:pt x="7870" y="4301"/>
                  </a:cubicBezTo>
                  <a:cubicBezTo>
                    <a:pt x="8708" y="4384"/>
                    <a:pt x="9461" y="4384"/>
                    <a:pt x="10215" y="4552"/>
                  </a:cubicBezTo>
                  <a:cubicBezTo>
                    <a:pt x="10382" y="4552"/>
                    <a:pt x="10633" y="4468"/>
                    <a:pt x="10801" y="4384"/>
                  </a:cubicBezTo>
                  <a:cubicBezTo>
                    <a:pt x="10884" y="4050"/>
                    <a:pt x="11303" y="3547"/>
                    <a:pt x="10717" y="3296"/>
                  </a:cubicBezTo>
                  <a:cubicBezTo>
                    <a:pt x="9880" y="3045"/>
                    <a:pt x="9461" y="2291"/>
                    <a:pt x="8875" y="1789"/>
                  </a:cubicBezTo>
                  <a:lnTo>
                    <a:pt x="8373" y="1873"/>
                  </a:lnTo>
                  <a:cubicBezTo>
                    <a:pt x="8057" y="2031"/>
                    <a:pt x="7722" y="2114"/>
                    <a:pt x="7395" y="2114"/>
                  </a:cubicBezTo>
                  <a:cubicBezTo>
                    <a:pt x="7029" y="2114"/>
                    <a:pt x="6673" y="2010"/>
                    <a:pt x="6364" y="1789"/>
                  </a:cubicBezTo>
                  <a:cubicBezTo>
                    <a:pt x="5359" y="1789"/>
                    <a:pt x="4689" y="1119"/>
                    <a:pt x="3852" y="784"/>
                  </a:cubicBezTo>
                  <a:cubicBezTo>
                    <a:pt x="3433" y="366"/>
                    <a:pt x="2764" y="784"/>
                    <a:pt x="2345" y="282"/>
                  </a:cubicBezTo>
                  <a:cubicBezTo>
                    <a:pt x="2023" y="103"/>
                    <a:pt x="1701" y="1"/>
                    <a:pt x="1406" y="1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4204525" y="1182025"/>
              <a:ext cx="110950" cy="88300"/>
            </a:xfrm>
            <a:custGeom>
              <a:avLst/>
              <a:gdLst/>
              <a:ahLst/>
              <a:cxnLst/>
              <a:rect l="l" t="t" r="r" b="b"/>
              <a:pathLst>
                <a:path w="4438" h="3532" extrusionOk="0">
                  <a:moveTo>
                    <a:pt x="607" y="0"/>
                  </a:moveTo>
                  <a:cubicBezTo>
                    <a:pt x="403" y="0"/>
                    <a:pt x="201" y="2"/>
                    <a:pt x="0" y="2"/>
                  </a:cubicBezTo>
                  <a:cubicBezTo>
                    <a:pt x="168" y="336"/>
                    <a:pt x="419" y="504"/>
                    <a:pt x="754" y="504"/>
                  </a:cubicBezTo>
                  <a:cubicBezTo>
                    <a:pt x="1423" y="504"/>
                    <a:pt x="1758" y="671"/>
                    <a:pt x="1675" y="1425"/>
                  </a:cubicBezTo>
                  <a:cubicBezTo>
                    <a:pt x="1628" y="1986"/>
                    <a:pt x="1372" y="2077"/>
                    <a:pt x="1082" y="2077"/>
                  </a:cubicBezTo>
                  <a:cubicBezTo>
                    <a:pt x="943" y="2077"/>
                    <a:pt x="798" y="2056"/>
                    <a:pt x="663" y="2056"/>
                  </a:cubicBezTo>
                  <a:cubicBezTo>
                    <a:pt x="575" y="2056"/>
                    <a:pt x="492" y="2065"/>
                    <a:pt x="419" y="2095"/>
                  </a:cubicBezTo>
                  <a:cubicBezTo>
                    <a:pt x="945" y="3094"/>
                    <a:pt x="1637" y="3532"/>
                    <a:pt x="2452" y="3532"/>
                  </a:cubicBezTo>
                  <a:cubicBezTo>
                    <a:pt x="2934" y="3532"/>
                    <a:pt x="3459" y="3379"/>
                    <a:pt x="4019" y="3099"/>
                  </a:cubicBezTo>
                  <a:lnTo>
                    <a:pt x="3433" y="2429"/>
                  </a:lnTo>
                  <a:cubicBezTo>
                    <a:pt x="2512" y="1508"/>
                    <a:pt x="2512" y="1341"/>
                    <a:pt x="3768" y="1006"/>
                  </a:cubicBezTo>
                  <a:cubicBezTo>
                    <a:pt x="3893" y="964"/>
                    <a:pt x="4019" y="943"/>
                    <a:pt x="4134" y="943"/>
                  </a:cubicBezTo>
                  <a:cubicBezTo>
                    <a:pt x="4249" y="943"/>
                    <a:pt x="4354" y="964"/>
                    <a:pt x="4437" y="1006"/>
                  </a:cubicBezTo>
                  <a:cubicBezTo>
                    <a:pt x="3276" y="63"/>
                    <a:pt x="1927" y="0"/>
                    <a:pt x="607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5368225" y="1571350"/>
              <a:ext cx="104675" cy="56525"/>
            </a:xfrm>
            <a:custGeom>
              <a:avLst/>
              <a:gdLst/>
              <a:ahLst/>
              <a:cxnLst/>
              <a:rect l="l" t="t" r="r" b="b"/>
              <a:pathLst>
                <a:path w="4187" h="2261" extrusionOk="0">
                  <a:moveTo>
                    <a:pt x="586" y="0"/>
                  </a:moveTo>
                  <a:cubicBezTo>
                    <a:pt x="586" y="586"/>
                    <a:pt x="670" y="1172"/>
                    <a:pt x="84" y="1507"/>
                  </a:cubicBezTo>
                  <a:cubicBezTo>
                    <a:pt x="0" y="2177"/>
                    <a:pt x="503" y="2261"/>
                    <a:pt x="1005" y="2261"/>
                  </a:cubicBezTo>
                  <a:cubicBezTo>
                    <a:pt x="1340" y="2093"/>
                    <a:pt x="1712" y="2065"/>
                    <a:pt x="2090" y="2065"/>
                  </a:cubicBezTo>
                  <a:cubicBezTo>
                    <a:pt x="2279" y="2065"/>
                    <a:pt x="2470" y="2072"/>
                    <a:pt x="2658" y="2072"/>
                  </a:cubicBezTo>
                  <a:cubicBezTo>
                    <a:pt x="3223" y="2072"/>
                    <a:pt x="3768" y="2010"/>
                    <a:pt x="4186" y="1507"/>
                  </a:cubicBezTo>
                  <a:cubicBezTo>
                    <a:pt x="4186" y="1340"/>
                    <a:pt x="4102" y="1256"/>
                    <a:pt x="4102" y="1089"/>
                  </a:cubicBezTo>
                  <a:cubicBezTo>
                    <a:pt x="4025" y="1094"/>
                    <a:pt x="3949" y="1096"/>
                    <a:pt x="3874" y="1096"/>
                  </a:cubicBezTo>
                  <a:cubicBezTo>
                    <a:pt x="2647" y="1096"/>
                    <a:pt x="1691" y="474"/>
                    <a:pt x="586" y="0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4765425" y="1169500"/>
              <a:ext cx="50275" cy="46075"/>
            </a:xfrm>
            <a:custGeom>
              <a:avLst/>
              <a:gdLst/>
              <a:ahLst/>
              <a:cxnLst/>
              <a:rect l="l" t="t" r="r" b="b"/>
              <a:pathLst>
                <a:path w="2011" h="1843" extrusionOk="0">
                  <a:moveTo>
                    <a:pt x="1089" y="0"/>
                  </a:moveTo>
                  <a:cubicBezTo>
                    <a:pt x="420" y="84"/>
                    <a:pt x="1" y="419"/>
                    <a:pt x="252" y="1172"/>
                  </a:cubicBezTo>
                  <a:cubicBezTo>
                    <a:pt x="336" y="1591"/>
                    <a:pt x="754" y="1842"/>
                    <a:pt x="1173" y="1842"/>
                  </a:cubicBezTo>
                  <a:cubicBezTo>
                    <a:pt x="2010" y="1675"/>
                    <a:pt x="1843" y="1089"/>
                    <a:pt x="1675" y="503"/>
                  </a:cubicBezTo>
                  <a:cubicBezTo>
                    <a:pt x="1675" y="335"/>
                    <a:pt x="1592" y="168"/>
                    <a:pt x="1592" y="0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4353125" y="1219400"/>
              <a:ext cx="64900" cy="44325"/>
            </a:xfrm>
            <a:custGeom>
              <a:avLst/>
              <a:gdLst/>
              <a:ahLst/>
              <a:cxnLst/>
              <a:rect l="l" t="t" r="r" b="b"/>
              <a:pathLst>
                <a:path w="2596" h="1773" extrusionOk="0">
                  <a:moveTo>
                    <a:pt x="302" y="1"/>
                  </a:moveTo>
                  <a:cubicBezTo>
                    <a:pt x="202" y="1"/>
                    <a:pt x="102" y="5"/>
                    <a:pt x="0" y="13"/>
                  </a:cubicBezTo>
                  <a:cubicBezTo>
                    <a:pt x="335" y="265"/>
                    <a:pt x="754" y="516"/>
                    <a:pt x="837" y="851"/>
                  </a:cubicBezTo>
                  <a:cubicBezTo>
                    <a:pt x="1043" y="1536"/>
                    <a:pt x="1263" y="1773"/>
                    <a:pt x="1496" y="1773"/>
                  </a:cubicBezTo>
                  <a:cubicBezTo>
                    <a:pt x="1834" y="1773"/>
                    <a:pt x="2200" y="1280"/>
                    <a:pt x="2596" y="934"/>
                  </a:cubicBezTo>
                  <a:cubicBezTo>
                    <a:pt x="1993" y="332"/>
                    <a:pt x="1188" y="1"/>
                    <a:pt x="302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4139625" y="1156925"/>
              <a:ext cx="64925" cy="30325"/>
            </a:xfrm>
            <a:custGeom>
              <a:avLst/>
              <a:gdLst/>
              <a:ahLst/>
              <a:cxnLst/>
              <a:rect l="l" t="t" r="r" b="b"/>
              <a:pathLst>
                <a:path w="2597" h="1213" extrusionOk="0">
                  <a:moveTo>
                    <a:pt x="1" y="1"/>
                  </a:moveTo>
                  <a:cubicBezTo>
                    <a:pt x="255" y="914"/>
                    <a:pt x="724" y="1213"/>
                    <a:pt x="1315" y="1213"/>
                  </a:cubicBezTo>
                  <a:cubicBezTo>
                    <a:pt x="1699" y="1213"/>
                    <a:pt x="2135" y="1087"/>
                    <a:pt x="2596" y="922"/>
                  </a:cubicBezTo>
                  <a:cubicBezTo>
                    <a:pt x="1843" y="336"/>
                    <a:pt x="922" y="1"/>
                    <a:pt x="1" y="1"/>
                  </a:cubicBezTo>
                  <a:close/>
                </a:path>
              </a:pathLst>
            </a:custGeom>
            <a:solidFill>
              <a:srgbClr val="3771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5282400" y="1531575"/>
              <a:ext cx="62825" cy="30675"/>
            </a:xfrm>
            <a:custGeom>
              <a:avLst/>
              <a:gdLst/>
              <a:ahLst/>
              <a:cxnLst/>
              <a:rect l="l" t="t" r="r" b="b"/>
              <a:pathLst>
                <a:path w="2513" h="1227" extrusionOk="0">
                  <a:moveTo>
                    <a:pt x="1" y="1"/>
                  </a:moveTo>
                  <a:cubicBezTo>
                    <a:pt x="520" y="714"/>
                    <a:pt x="1038" y="1227"/>
                    <a:pt x="1791" y="1227"/>
                  </a:cubicBezTo>
                  <a:cubicBezTo>
                    <a:pt x="2010" y="1227"/>
                    <a:pt x="2248" y="1183"/>
                    <a:pt x="2512" y="1089"/>
                  </a:cubicBezTo>
                  <a:cubicBezTo>
                    <a:pt x="1926" y="336"/>
                    <a:pt x="1005" y="1"/>
                    <a:pt x="1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4415900" y="1088575"/>
              <a:ext cx="50275" cy="24050"/>
            </a:xfrm>
            <a:custGeom>
              <a:avLst/>
              <a:gdLst/>
              <a:ahLst/>
              <a:cxnLst/>
              <a:rect l="l" t="t" r="r" b="b"/>
              <a:pathLst>
                <a:path w="2011" h="962" extrusionOk="0">
                  <a:moveTo>
                    <a:pt x="1340" y="0"/>
                  </a:moveTo>
                  <a:cubicBezTo>
                    <a:pt x="894" y="0"/>
                    <a:pt x="447" y="223"/>
                    <a:pt x="1" y="223"/>
                  </a:cubicBezTo>
                  <a:cubicBezTo>
                    <a:pt x="384" y="606"/>
                    <a:pt x="766" y="961"/>
                    <a:pt x="1149" y="961"/>
                  </a:cubicBezTo>
                  <a:cubicBezTo>
                    <a:pt x="1436" y="961"/>
                    <a:pt x="1723" y="761"/>
                    <a:pt x="2010" y="223"/>
                  </a:cubicBezTo>
                  <a:cubicBezTo>
                    <a:pt x="1787" y="56"/>
                    <a:pt x="1564" y="0"/>
                    <a:pt x="134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4503825" y="1085300"/>
              <a:ext cx="27225" cy="25750"/>
            </a:xfrm>
            <a:custGeom>
              <a:avLst/>
              <a:gdLst/>
              <a:ahLst/>
              <a:cxnLst/>
              <a:rect l="l" t="t" r="r" b="b"/>
              <a:pathLst>
                <a:path w="1089" h="1030" extrusionOk="0">
                  <a:moveTo>
                    <a:pt x="617" y="1"/>
                  </a:moveTo>
                  <a:cubicBezTo>
                    <a:pt x="474" y="1"/>
                    <a:pt x="279" y="103"/>
                    <a:pt x="0" y="354"/>
                  </a:cubicBezTo>
                  <a:cubicBezTo>
                    <a:pt x="0" y="860"/>
                    <a:pt x="183" y="1029"/>
                    <a:pt x="457" y="1029"/>
                  </a:cubicBezTo>
                  <a:cubicBezTo>
                    <a:pt x="637" y="1029"/>
                    <a:pt x="856" y="956"/>
                    <a:pt x="1088" y="857"/>
                  </a:cubicBezTo>
                  <a:cubicBezTo>
                    <a:pt x="977" y="410"/>
                    <a:pt x="902" y="1"/>
                    <a:pt x="617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5387050" y="1493900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503" y="1"/>
                    <a:pt x="336" y="168"/>
                    <a:pt x="252" y="336"/>
                  </a:cubicBezTo>
                  <a:cubicBezTo>
                    <a:pt x="1" y="922"/>
                    <a:pt x="419" y="1089"/>
                    <a:pt x="838" y="1089"/>
                  </a:cubicBezTo>
                  <a:cubicBezTo>
                    <a:pt x="754" y="670"/>
                    <a:pt x="1089" y="252"/>
                    <a:pt x="587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4371950" y="1069025"/>
              <a:ext cx="31425" cy="15725"/>
            </a:xfrm>
            <a:custGeom>
              <a:avLst/>
              <a:gdLst/>
              <a:ahLst/>
              <a:cxnLst/>
              <a:rect l="l" t="t" r="r" b="b"/>
              <a:pathLst>
                <a:path w="1257" h="629" extrusionOk="0">
                  <a:moveTo>
                    <a:pt x="1256" y="1"/>
                  </a:moveTo>
                  <a:cubicBezTo>
                    <a:pt x="922" y="1"/>
                    <a:pt x="587" y="1"/>
                    <a:pt x="336" y="84"/>
                  </a:cubicBezTo>
                  <a:cubicBezTo>
                    <a:pt x="168" y="84"/>
                    <a:pt x="1" y="336"/>
                    <a:pt x="1" y="419"/>
                  </a:cubicBezTo>
                  <a:cubicBezTo>
                    <a:pt x="43" y="587"/>
                    <a:pt x="126" y="629"/>
                    <a:pt x="220" y="629"/>
                  </a:cubicBezTo>
                  <a:cubicBezTo>
                    <a:pt x="315" y="629"/>
                    <a:pt x="419" y="587"/>
                    <a:pt x="503" y="587"/>
                  </a:cubicBezTo>
                  <a:lnTo>
                    <a:pt x="1256" y="503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4415900" y="1242750"/>
              <a:ext cx="50275" cy="15250"/>
            </a:xfrm>
            <a:custGeom>
              <a:avLst/>
              <a:gdLst/>
              <a:ahLst/>
              <a:cxnLst/>
              <a:rect l="l" t="t" r="r" b="b"/>
              <a:pathLst>
                <a:path w="2011" h="610" extrusionOk="0">
                  <a:moveTo>
                    <a:pt x="1" y="0"/>
                  </a:moveTo>
                  <a:cubicBezTo>
                    <a:pt x="266" y="398"/>
                    <a:pt x="671" y="609"/>
                    <a:pt x="1068" y="609"/>
                  </a:cubicBezTo>
                  <a:cubicBezTo>
                    <a:pt x="1424" y="609"/>
                    <a:pt x="1773" y="440"/>
                    <a:pt x="2010" y="8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4315450" y="1207175"/>
              <a:ext cx="37700" cy="12675"/>
            </a:xfrm>
            <a:custGeom>
              <a:avLst/>
              <a:gdLst/>
              <a:ahLst/>
              <a:cxnLst/>
              <a:rect l="l" t="t" r="r" b="b"/>
              <a:pathLst>
                <a:path w="1508" h="507" extrusionOk="0">
                  <a:moveTo>
                    <a:pt x="0" y="0"/>
                  </a:moveTo>
                  <a:cubicBezTo>
                    <a:pt x="326" y="456"/>
                    <a:pt x="753" y="507"/>
                    <a:pt x="1163" y="507"/>
                  </a:cubicBezTo>
                  <a:cubicBezTo>
                    <a:pt x="1280" y="507"/>
                    <a:pt x="1396" y="502"/>
                    <a:pt x="1507" y="502"/>
                  </a:cubicBezTo>
                  <a:cubicBezTo>
                    <a:pt x="1172" y="0"/>
                    <a:pt x="586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4993575" y="1269950"/>
              <a:ext cx="16775" cy="19300"/>
            </a:xfrm>
            <a:custGeom>
              <a:avLst/>
              <a:gdLst/>
              <a:ahLst/>
              <a:cxnLst/>
              <a:rect l="l" t="t" r="r" b="b"/>
              <a:pathLst>
                <a:path w="671" h="772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336"/>
                    <a:pt x="84" y="670"/>
                    <a:pt x="419" y="754"/>
                  </a:cubicBezTo>
                  <a:cubicBezTo>
                    <a:pt x="419" y="766"/>
                    <a:pt x="424" y="771"/>
                    <a:pt x="433" y="771"/>
                  </a:cubicBezTo>
                  <a:cubicBezTo>
                    <a:pt x="486" y="771"/>
                    <a:pt x="670" y="587"/>
                    <a:pt x="670" y="587"/>
                  </a:cubicBezTo>
                  <a:cubicBezTo>
                    <a:pt x="586" y="252"/>
                    <a:pt x="335" y="84"/>
                    <a:pt x="0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5202875" y="1374050"/>
              <a:ext cx="14675" cy="13150"/>
            </a:xfrm>
            <a:custGeom>
              <a:avLst/>
              <a:gdLst/>
              <a:ahLst/>
              <a:cxnLst/>
              <a:rect l="l" t="t" r="r" b="b"/>
              <a:pathLst>
                <a:path w="587" h="526" extrusionOk="0">
                  <a:moveTo>
                    <a:pt x="168" y="0"/>
                  </a:moveTo>
                  <a:cubicBezTo>
                    <a:pt x="56" y="0"/>
                    <a:pt x="0" y="137"/>
                    <a:pt x="0" y="274"/>
                  </a:cubicBezTo>
                  <a:lnTo>
                    <a:pt x="419" y="525"/>
                  </a:lnTo>
                  <a:cubicBezTo>
                    <a:pt x="419" y="525"/>
                    <a:pt x="586" y="525"/>
                    <a:pt x="503" y="358"/>
                  </a:cubicBezTo>
                  <a:cubicBezTo>
                    <a:pt x="503" y="274"/>
                    <a:pt x="503" y="106"/>
                    <a:pt x="252" y="23"/>
                  </a:cubicBezTo>
                  <a:cubicBezTo>
                    <a:pt x="221" y="7"/>
                    <a:pt x="193" y="0"/>
                    <a:pt x="168" y="0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4378225" y="1047050"/>
              <a:ext cx="27250" cy="9450"/>
            </a:xfrm>
            <a:custGeom>
              <a:avLst/>
              <a:gdLst/>
              <a:ahLst/>
              <a:cxnLst/>
              <a:rect l="l" t="t" r="r" b="b"/>
              <a:pathLst>
                <a:path w="1090" h="378" extrusionOk="0">
                  <a:moveTo>
                    <a:pt x="514" y="1"/>
                  </a:moveTo>
                  <a:cubicBezTo>
                    <a:pt x="336" y="1"/>
                    <a:pt x="168" y="126"/>
                    <a:pt x="1" y="377"/>
                  </a:cubicBezTo>
                  <a:lnTo>
                    <a:pt x="1089" y="377"/>
                  </a:lnTo>
                  <a:cubicBezTo>
                    <a:pt x="880" y="126"/>
                    <a:pt x="692" y="1"/>
                    <a:pt x="514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4870075" y="1370425"/>
              <a:ext cx="25150" cy="11025"/>
            </a:xfrm>
            <a:custGeom>
              <a:avLst/>
              <a:gdLst/>
              <a:ahLst/>
              <a:cxnLst/>
              <a:rect l="l" t="t" r="r" b="b"/>
              <a:pathLst>
                <a:path w="1006" h="441" extrusionOk="0">
                  <a:moveTo>
                    <a:pt x="1" y="0"/>
                  </a:moveTo>
                  <a:cubicBezTo>
                    <a:pt x="140" y="278"/>
                    <a:pt x="451" y="440"/>
                    <a:pt x="791" y="440"/>
                  </a:cubicBezTo>
                  <a:cubicBezTo>
                    <a:pt x="862" y="440"/>
                    <a:pt x="934" y="433"/>
                    <a:pt x="1006" y="419"/>
                  </a:cubicBezTo>
                  <a:cubicBezTo>
                    <a:pt x="754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4955900" y="139500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168" y="357"/>
                    <a:pt x="586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5345200" y="15588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5407975" y="1521125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0"/>
                  </a:moveTo>
                  <a:cubicBezTo>
                    <a:pt x="85" y="168"/>
                    <a:pt x="168" y="251"/>
                    <a:pt x="252" y="251"/>
                  </a:cubicBezTo>
                  <a:cubicBezTo>
                    <a:pt x="336" y="251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5420550" y="151482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168" y="1"/>
                  </a:moveTo>
                  <a:cubicBezTo>
                    <a:pt x="84" y="1"/>
                    <a:pt x="0" y="168"/>
                    <a:pt x="0" y="252"/>
                  </a:cubicBezTo>
                  <a:cubicBezTo>
                    <a:pt x="251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4993575" y="14081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4591725" y="11192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4566600" y="10941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4403350" y="10815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4271500" y="10815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168" y="168"/>
                  </a:cubicBezTo>
                  <a:cubicBezTo>
                    <a:pt x="168" y="168"/>
                    <a:pt x="251" y="85"/>
                    <a:pt x="251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4403350" y="105647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0" y="0"/>
                  </a:moveTo>
                  <a:lnTo>
                    <a:pt x="0" y="503"/>
                  </a:lnTo>
                  <a:cubicBezTo>
                    <a:pt x="335" y="335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4315450" y="10564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4353125" y="10502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1" y="0"/>
                  </a:moveTo>
                  <a:cubicBezTo>
                    <a:pt x="168" y="0"/>
                    <a:pt x="84" y="84"/>
                    <a:pt x="0" y="251"/>
                  </a:cubicBezTo>
                  <a:lnTo>
                    <a:pt x="503" y="251"/>
                  </a:lnTo>
                  <a:cubicBezTo>
                    <a:pt x="419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4252650" y="2638050"/>
              <a:ext cx="77475" cy="36325"/>
            </a:xfrm>
            <a:custGeom>
              <a:avLst/>
              <a:gdLst/>
              <a:ahLst/>
              <a:cxnLst/>
              <a:rect l="l" t="t" r="r" b="b"/>
              <a:pathLst>
                <a:path w="3099" h="1453" extrusionOk="0">
                  <a:moveTo>
                    <a:pt x="404" y="1"/>
                  </a:moveTo>
                  <a:cubicBezTo>
                    <a:pt x="269" y="1"/>
                    <a:pt x="134" y="10"/>
                    <a:pt x="1" y="29"/>
                  </a:cubicBezTo>
                  <a:cubicBezTo>
                    <a:pt x="419" y="699"/>
                    <a:pt x="1173" y="1201"/>
                    <a:pt x="2094" y="1369"/>
                  </a:cubicBezTo>
                  <a:cubicBezTo>
                    <a:pt x="2429" y="1369"/>
                    <a:pt x="2763" y="1369"/>
                    <a:pt x="3098" y="1453"/>
                  </a:cubicBezTo>
                  <a:cubicBezTo>
                    <a:pt x="2505" y="562"/>
                    <a:pt x="1451" y="1"/>
                    <a:pt x="404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4997750" y="2965275"/>
              <a:ext cx="29325" cy="37700"/>
            </a:xfrm>
            <a:custGeom>
              <a:avLst/>
              <a:gdLst/>
              <a:ahLst/>
              <a:cxnLst/>
              <a:rect l="l" t="t" r="r" b="b"/>
              <a:pathLst>
                <a:path w="1173" h="1508" extrusionOk="0">
                  <a:moveTo>
                    <a:pt x="336" y="1"/>
                  </a:moveTo>
                  <a:cubicBezTo>
                    <a:pt x="1" y="419"/>
                    <a:pt x="1" y="1089"/>
                    <a:pt x="336" y="1508"/>
                  </a:cubicBezTo>
                  <a:lnTo>
                    <a:pt x="838" y="1508"/>
                  </a:lnTo>
                  <a:lnTo>
                    <a:pt x="838" y="1005"/>
                  </a:lnTo>
                  <a:cubicBezTo>
                    <a:pt x="1173" y="754"/>
                    <a:pt x="1173" y="252"/>
                    <a:pt x="838" y="1"/>
                  </a:cubicBezTo>
                  <a:close/>
                </a:path>
              </a:pathLst>
            </a:custGeom>
            <a:solidFill>
              <a:srgbClr val="7D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4727775" y="2829225"/>
              <a:ext cx="18850" cy="8400"/>
            </a:xfrm>
            <a:custGeom>
              <a:avLst/>
              <a:gdLst/>
              <a:ahLst/>
              <a:cxnLst/>
              <a:rect l="l" t="t" r="r" b="b"/>
              <a:pathLst>
                <a:path w="754" h="336" extrusionOk="0">
                  <a:moveTo>
                    <a:pt x="335" y="1"/>
                  </a:moveTo>
                  <a:lnTo>
                    <a:pt x="0" y="168"/>
                  </a:lnTo>
                  <a:cubicBezTo>
                    <a:pt x="84" y="252"/>
                    <a:pt x="251" y="336"/>
                    <a:pt x="335" y="336"/>
                  </a:cubicBezTo>
                  <a:cubicBezTo>
                    <a:pt x="502" y="336"/>
                    <a:pt x="586" y="252"/>
                    <a:pt x="754" y="168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4127075" y="257545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1" y="22"/>
                  </a:cubicBezTo>
                  <a:cubicBezTo>
                    <a:pt x="168" y="357"/>
                    <a:pt x="587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4566600" y="27497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" y="0"/>
                  </a:moveTo>
                  <a:cubicBezTo>
                    <a:pt x="42" y="126"/>
                    <a:pt x="105" y="168"/>
                    <a:pt x="158" y="168"/>
                  </a:cubicBezTo>
                  <a:cubicBezTo>
                    <a:pt x="210" y="168"/>
                    <a:pt x="252" y="126"/>
                    <a:pt x="252" y="84"/>
                  </a:cubicBezTo>
                  <a:cubicBezTo>
                    <a:pt x="252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4558225" y="273715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0"/>
                  </a:moveTo>
                  <a:cubicBezTo>
                    <a:pt x="1" y="168"/>
                    <a:pt x="1" y="335"/>
                    <a:pt x="336" y="502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4566600" y="27329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68" y="1"/>
                  </a:moveTo>
                  <a:cubicBezTo>
                    <a:pt x="84" y="1"/>
                    <a:pt x="1" y="168"/>
                    <a:pt x="1" y="252"/>
                  </a:cubicBezTo>
                  <a:cubicBezTo>
                    <a:pt x="252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3325450" y="22097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cubicBezTo>
                    <a:pt x="1" y="252"/>
                    <a:pt x="252" y="503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3338025" y="2222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lnTo>
                    <a:pt x="503" y="586"/>
                  </a:lnTo>
                  <a:cubicBezTo>
                    <a:pt x="419" y="251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3348475" y="22369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587" y="50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622225" y="830425"/>
              <a:ext cx="791175" cy="238700"/>
            </a:xfrm>
            <a:custGeom>
              <a:avLst/>
              <a:gdLst/>
              <a:ahLst/>
              <a:cxnLst/>
              <a:rect l="l" t="t" r="r" b="b"/>
              <a:pathLst>
                <a:path w="31647" h="9548" extrusionOk="0">
                  <a:moveTo>
                    <a:pt x="2009" y="1"/>
                  </a:moveTo>
                  <a:cubicBezTo>
                    <a:pt x="1684" y="456"/>
                    <a:pt x="1308" y="507"/>
                    <a:pt x="881" y="507"/>
                  </a:cubicBezTo>
                  <a:cubicBezTo>
                    <a:pt x="759" y="507"/>
                    <a:pt x="633" y="503"/>
                    <a:pt x="502" y="503"/>
                  </a:cubicBezTo>
                  <a:cubicBezTo>
                    <a:pt x="168" y="1005"/>
                    <a:pt x="0" y="1508"/>
                    <a:pt x="0" y="2094"/>
                  </a:cubicBezTo>
                  <a:cubicBezTo>
                    <a:pt x="180" y="2670"/>
                    <a:pt x="546" y="2781"/>
                    <a:pt x="958" y="2781"/>
                  </a:cubicBezTo>
                  <a:cubicBezTo>
                    <a:pt x="1218" y="2781"/>
                    <a:pt x="1497" y="2736"/>
                    <a:pt x="1759" y="2736"/>
                  </a:cubicBezTo>
                  <a:cubicBezTo>
                    <a:pt x="2046" y="2736"/>
                    <a:pt x="2312" y="2790"/>
                    <a:pt x="2512" y="3015"/>
                  </a:cubicBezTo>
                  <a:cubicBezTo>
                    <a:pt x="2780" y="3223"/>
                    <a:pt x="3079" y="3272"/>
                    <a:pt x="3392" y="3272"/>
                  </a:cubicBezTo>
                  <a:cubicBezTo>
                    <a:pt x="3676" y="3272"/>
                    <a:pt x="3971" y="3231"/>
                    <a:pt x="4263" y="3231"/>
                  </a:cubicBezTo>
                  <a:cubicBezTo>
                    <a:pt x="4552" y="3231"/>
                    <a:pt x="4838" y="3272"/>
                    <a:pt x="5107" y="3433"/>
                  </a:cubicBezTo>
                  <a:cubicBezTo>
                    <a:pt x="5274" y="3433"/>
                    <a:pt x="5358" y="3517"/>
                    <a:pt x="5526" y="3517"/>
                  </a:cubicBezTo>
                  <a:cubicBezTo>
                    <a:pt x="5693" y="3684"/>
                    <a:pt x="5777" y="3852"/>
                    <a:pt x="5944" y="3935"/>
                  </a:cubicBezTo>
                  <a:cubicBezTo>
                    <a:pt x="6363" y="4521"/>
                    <a:pt x="7033" y="4103"/>
                    <a:pt x="7451" y="4521"/>
                  </a:cubicBezTo>
                  <a:cubicBezTo>
                    <a:pt x="7765" y="4913"/>
                    <a:pt x="8152" y="4993"/>
                    <a:pt x="8561" y="4993"/>
                  </a:cubicBezTo>
                  <a:cubicBezTo>
                    <a:pt x="8843" y="4993"/>
                    <a:pt x="9135" y="4955"/>
                    <a:pt x="9421" y="4955"/>
                  </a:cubicBezTo>
                  <a:cubicBezTo>
                    <a:pt x="9606" y="4955"/>
                    <a:pt x="9788" y="4971"/>
                    <a:pt x="9963" y="5024"/>
                  </a:cubicBezTo>
                  <a:cubicBezTo>
                    <a:pt x="10409" y="5470"/>
                    <a:pt x="11005" y="5694"/>
                    <a:pt x="11600" y="5694"/>
                  </a:cubicBezTo>
                  <a:cubicBezTo>
                    <a:pt x="11898" y="5694"/>
                    <a:pt x="12195" y="5638"/>
                    <a:pt x="12474" y="5526"/>
                  </a:cubicBezTo>
                  <a:lnTo>
                    <a:pt x="12977" y="5526"/>
                  </a:lnTo>
                  <a:cubicBezTo>
                    <a:pt x="13814" y="5861"/>
                    <a:pt x="14735" y="6028"/>
                    <a:pt x="15656" y="6028"/>
                  </a:cubicBezTo>
                  <a:cubicBezTo>
                    <a:pt x="19758" y="6866"/>
                    <a:pt x="23693" y="8624"/>
                    <a:pt x="27879" y="9293"/>
                  </a:cubicBezTo>
                  <a:cubicBezTo>
                    <a:pt x="28466" y="9384"/>
                    <a:pt x="29053" y="9547"/>
                    <a:pt x="29627" y="9547"/>
                  </a:cubicBezTo>
                  <a:cubicBezTo>
                    <a:pt x="30117" y="9547"/>
                    <a:pt x="30597" y="9428"/>
                    <a:pt x="31060" y="9042"/>
                  </a:cubicBezTo>
                  <a:lnTo>
                    <a:pt x="31646" y="9042"/>
                  </a:lnTo>
                  <a:cubicBezTo>
                    <a:pt x="31562" y="7619"/>
                    <a:pt x="30307" y="7703"/>
                    <a:pt x="29469" y="7368"/>
                  </a:cubicBezTo>
                  <a:cubicBezTo>
                    <a:pt x="28716" y="7033"/>
                    <a:pt x="27628" y="7284"/>
                    <a:pt x="27209" y="6196"/>
                  </a:cubicBezTo>
                  <a:lnTo>
                    <a:pt x="27209" y="5861"/>
                  </a:lnTo>
                  <a:lnTo>
                    <a:pt x="23609" y="4438"/>
                  </a:lnTo>
                  <a:cubicBezTo>
                    <a:pt x="23471" y="4300"/>
                    <a:pt x="23282" y="4237"/>
                    <a:pt x="23084" y="4237"/>
                  </a:cubicBezTo>
                  <a:cubicBezTo>
                    <a:pt x="22922" y="4237"/>
                    <a:pt x="22755" y="4279"/>
                    <a:pt x="22604" y="4354"/>
                  </a:cubicBezTo>
                  <a:cubicBezTo>
                    <a:pt x="21097" y="3935"/>
                    <a:pt x="19591" y="3601"/>
                    <a:pt x="18000" y="3349"/>
                  </a:cubicBezTo>
                  <a:cubicBezTo>
                    <a:pt x="14735" y="2763"/>
                    <a:pt x="11386" y="2596"/>
                    <a:pt x="8288" y="1508"/>
                  </a:cubicBezTo>
                  <a:cubicBezTo>
                    <a:pt x="6279" y="754"/>
                    <a:pt x="4186" y="252"/>
                    <a:pt x="200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3294075" y="922525"/>
              <a:ext cx="131875" cy="41075"/>
            </a:xfrm>
            <a:custGeom>
              <a:avLst/>
              <a:gdLst/>
              <a:ahLst/>
              <a:cxnLst/>
              <a:rect l="l" t="t" r="r" b="b"/>
              <a:pathLst>
                <a:path w="5275" h="1643" extrusionOk="0">
                  <a:moveTo>
                    <a:pt x="909" y="107"/>
                  </a:moveTo>
                  <a:cubicBezTo>
                    <a:pt x="440" y="107"/>
                    <a:pt x="0" y="326"/>
                    <a:pt x="0" y="837"/>
                  </a:cubicBezTo>
                  <a:cubicBezTo>
                    <a:pt x="0" y="1507"/>
                    <a:pt x="754" y="1507"/>
                    <a:pt x="1340" y="1591"/>
                  </a:cubicBezTo>
                  <a:cubicBezTo>
                    <a:pt x="1536" y="1628"/>
                    <a:pt x="1730" y="1643"/>
                    <a:pt x="1923" y="1643"/>
                  </a:cubicBezTo>
                  <a:cubicBezTo>
                    <a:pt x="2854" y="1643"/>
                    <a:pt x="3750" y="1288"/>
                    <a:pt x="4639" y="1288"/>
                  </a:cubicBezTo>
                  <a:cubicBezTo>
                    <a:pt x="4823" y="1288"/>
                    <a:pt x="5007" y="1303"/>
                    <a:pt x="5191" y="1340"/>
                  </a:cubicBezTo>
                  <a:lnTo>
                    <a:pt x="5274" y="1340"/>
                  </a:lnTo>
                  <a:cubicBezTo>
                    <a:pt x="4186" y="0"/>
                    <a:pt x="2679" y="503"/>
                    <a:pt x="1340" y="168"/>
                  </a:cubicBezTo>
                  <a:cubicBezTo>
                    <a:pt x="1201" y="128"/>
                    <a:pt x="1054" y="107"/>
                    <a:pt x="909" y="107"/>
                  </a:cubicBezTo>
                  <a:close/>
                </a:path>
              </a:pathLst>
            </a:custGeom>
            <a:solidFill>
              <a:srgbClr val="7B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3423825" y="945125"/>
              <a:ext cx="98400" cy="34250"/>
            </a:xfrm>
            <a:custGeom>
              <a:avLst/>
              <a:gdLst/>
              <a:ahLst/>
              <a:cxnLst/>
              <a:rect l="l" t="t" r="r" b="b"/>
              <a:pathLst>
                <a:path w="3936" h="1370" extrusionOk="0">
                  <a:moveTo>
                    <a:pt x="3341" y="1"/>
                  </a:moveTo>
                  <a:cubicBezTo>
                    <a:pt x="3314" y="1"/>
                    <a:pt x="3288" y="6"/>
                    <a:pt x="3266" y="17"/>
                  </a:cubicBezTo>
                  <a:cubicBezTo>
                    <a:pt x="3038" y="112"/>
                    <a:pt x="2798" y="142"/>
                    <a:pt x="2551" y="142"/>
                  </a:cubicBezTo>
                  <a:cubicBezTo>
                    <a:pt x="2111" y="142"/>
                    <a:pt x="1652" y="46"/>
                    <a:pt x="1213" y="46"/>
                  </a:cubicBezTo>
                  <a:cubicBezTo>
                    <a:pt x="811" y="46"/>
                    <a:pt x="425" y="127"/>
                    <a:pt x="84" y="436"/>
                  </a:cubicBezTo>
                  <a:lnTo>
                    <a:pt x="1" y="436"/>
                  </a:lnTo>
                  <a:cubicBezTo>
                    <a:pt x="653" y="1029"/>
                    <a:pt x="1473" y="1369"/>
                    <a:pt x="2342" y="1369"/>
                  </a:cubicBezTo>
                  <a:cubicBezTo>
                    <a:pt x="2700" y="1369"/>
                    <a:pt x="3067" y="1312"/>
                    <a:pt x="3433" y="1189"/>
                  </a:cubicBezTo>
                  <a:cubicBezTo>
                    <a:pt x="3684" y="1106"/>
                    <a:pt x="3936" y="687"/>
                    <a:pt x="3852" y="436"/>
                  </a:cubicBezTo>
                  <a:cubicBezTo>
                    <a:pt x="3779" y="218"/>
                    <a:pt x="3518" y="1"/>
                    <a:pt x="3341" y="1"/>
                  </a:cubicBezTo>
                  <a:close/>
                </a:path>
              </a:pathLst>
            </a:custGeom>
            <a:solidFill>
              <a:srgbClr val="80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3593375" y="985175"/>
              <a:ext cx="106750" cy="33275"/>
            </a:xfrm>
            <a:custGeom>
              <a:avLst/>
              <a:gdLst/>
              <a:ahLst/>
              <a:cxnLst/>
              <a:rect l="l" t="t" r="r" b="b"/>
              <a:pathLst>
                <a:path w="4270" h="1331" extrusionOk="0">
                  <a:moveTo>
                    <a:pt x="719" y="0"/>
                  </a:moveTo>
                  <a:cubicBezTo>
                    <a:pt x="488" y="0"/>
                    <a:pt x="248" y="27"/>
                    <a:pt x="0" y="90"/>
                  </a:cubicBezTo>
                  <a:cubicBezTo>
                    <a:pt x="691" y="1103"/>
                    <a:pt x="1483" y="1331"/>
                    <a:pt x="2292" y="1331"/>
                  </a:cubicBezTo>
                  <a:cubicBezTo>
                    <a:pt x="2955" y="1331"/>
                    <a:pt x="3629" y="1178"/>
                    <a:pt x="4270" y="1178"/>
                  </a:cubicBezTo>
                  <a:cubicBezTo>
                    <a:pt x="3129" y="893"/>
                    <a:pt x="2049" y="0"/>
                    <a:pt x="719" y="0"/>
                  </a:cubicBezTo>
                  <a:close/>
                </a:path>
              </a:pathLst>
            </a:custGeom>
            <a:solidFill>
              <a:srgbClr val="86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3300350" y="976925"/>
              <a:ext cx="87925" cy="35400"/>
            </a:xfrm>
            <a:custGeom>
              <a:avLst/>
              <a:gdLst/>
              <a:ahLst/>
              <a:cxnLst/>
              <a:rect l="l" t="t" r="r" b="b"/>
              <a:pathLst>
                <a:path w="3517" h="1416" extrusionOk="0">
                  <a:moveTo>
                    <a:pt x="84" y="85"/>
                  </a:moveTo>
                  <a:lnTo>
                    <a:pt x="0" y="168"/>
                  </a:lnTo>
                  <a:cubicBezTo>
                    <a:pt x="543" y="1091"/>
                    <a:pt x="1297" y="1416"/>
                    <a:pt x="2125" y="1416"/>
                  </a:cubicBezTo>
                  <a:cubicBezTo>
                    <a:pt x="2574" y="1416"/>
                    <a:pt x="3046" y="1320"/>
                    <a:pt x="3517" y="1173"/>
                  </a:cubicBezTo>
                  <a:lnTo>
                    <a:pt x="3517" y="671"/>
                  </a:lnTo>
                  <a:cubicBezTo>
                    <a:pt x="2512" y="1"/>
                    <a:pt x="1172" y="252"/>
                    <a:pt x="84" y="85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3172675" y="909825"/>
              <a:ext cx="37700" cy="33650"/>
            </a:xfrm>
            <a:custGeom>
              <a:avLst/>
              <a:gdLst/>
              <a:ahLst/>
              <a:cxnLst/>
              <a:rect l="l" t="t" r="r" b="b"/>
              <a:pathLst>
                <a:path w="1508" h="1346" extrusionOk="0">
                  <a:moveTo>
                    <a:pt x="772" y="0"/>
                  </a:moveTo>
                  <a:cubicBezTo>
                    <a:pt x="739" y="0"/>
                    <a:pt x="705" y="2"/>
                    <a:pt x="670" y="6"/>
                  </a:cubicBezTo>
                  <a:cubicBezTo>
                    <a:pt x="0" y="173"/>
                    <a:pt x="670" y="843"/>
                    <a:pt x="586" y="1262"/>
                  </a:cubicBezTo>
                  <a:lnTo>
                    <a:pt x="1507" y="1345"/>
                  </a:lnTo>
                  <a:cubicBezTo>
                    <a:pt x="1507" y="787"/>
                    <a:pt x="1431" y="0"/>
                    <a:pt x="772" y="0"/>
                  </a:cubicBezTo>
                  <a:close/>
                </a:path>
              </a:pathLst>
            </a:custGeom>
            <a:solidFill>
              <a:srgbClr val="86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3545450" y="970325"/>
              <a:ext cx="29100" cy="19200"/>
            </a:xfrm>
            <a:custGeom>
              <a:avLst/>
              <a:gdLst/>
              <a:ahLst/>
              <a:cxnLst/>
              <a:rect l="l" t="t" r="r" b="b"/>
              <a:pathLst>
                <a:path w="1164" h="768" extrusionOk="0">
                  <a:moveTo>
                    <a:pt x="332" y="1"/>
                  </a:moveTo>
                  <a:cubicBezTo>
                    <a:pt x="126" y="1"/>
                    <a:pt x="1" y="283"/>
                    <a:pt x="75" y="432"/>
                  </a:cubicBezTo>
                  <a:cubicBezTo>
                    <a:pt x="159" y="600"/>
                    <a:pt x="410" y="684"/>
                    <a:pt x="578" y="767"/>
                  </a:cubicBezTo>
                  <a:cubicBezTo>
                    <a:pt x="912" y="684"/>
                    <a:pt x="1164" y="600"/>
                    <a:pt x="996" y="349"/>
                  </a:cubicBezTo>
                  <a:cubicBezTo>
                    <a:pt x="829" y="98"/>
                    <a:pt x="661" y="14"/>
                    <a:pt x="410" y="14"/>
                  </a:cubicBezTo>
                  <a:cubicBezTo>
                    <a:pt x="383" y="5"/>
                    <a:pt x="357" y="1"/>
                    <a:pt x="332" y="1"/>
                  </a:cubicBezTo>
                  <a:close/>
                </a:path>
              </a:pathLst>
            </a:custGeom>
            <a:solidFill>
              <a:srgbClr val="7B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3794300" y="1021300"/>
              <a:ext cx="16750" cy="18050"/>
            </a:xfrm>
            <a:custGeom>
              <a:avLst/>
              <a:gdLst/>
              <a:ahLst/>
              <a:cxnLst/>
              <a:rect l="l" t="t" r="r" b="b"/>
              <a:pathLst>
                <a:path w="670" h="722" extrusionOk="0">
                  <a:moveTo>
                    <a:pt x="297" y="0"/>
                  </a:moveTo>
                  <a:cubicBezTo>
                    <a:pt x="131" y="0"/>
                    <a:pt x="0" y="138"/>
                    <a:pt x="0" y="319"/>
                  </a:cubicBezTo>
                  <a:cubicBezTo>
                    <a:pt x="0" y="486"/>
                    <a:pt x="84" y="570"/>
                    <a:pt x="168" y="654"/>
                  </a:cubicBezTo>
                  <a:cubicBezTo>
                    <a:pt x="238" y="701"/>
                    <a:pt x="301" y="721"/>
                    <a:pt x="358" y="721"/>
                  </a:cubicBezTo>
                  <a:cubicBezTo>
                    <a:pt x="506" y="721"/>
                    <a:pt x="610" y="584"/>
                    <a:pt x="670" y="403"/>
                  </a:cubicBezTo>
                  <a:cubicBezTo>
                    <a:pt x="586" y="235"/>
                    <a:pt x="586" y="68"/>
                    <a:pt x="502" y="68"/>
                  </a:cubicBezTo>
                  <a:cubicBezTo>
                    <a:pt x="432" y="21"/>
                    <a:pt x="362" y="0"/>
                    <a:pt x="297" y="0"/>
                  </a:cubicBezTo>
                  <a:close/>
                </a:path>
              </a:pathLst>
            </a:custGeom>
            <a:solidFill>
              <a:srgbClr val="A6C6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3572850" y="918325"/>
              <a:ext cx="14250" cy="14125"/>
            </a:xfrm>
            <a:custGeom>
              <a:avLst/>
              <a:gdLst/>
              <a:ahLst/>
              <a:cxnLst/>
              <a:rect l="l" t="t" r="r" b="b"/>
              <a:pathLst>
                <a:path w="570" h="565" extrusionOk="0">
                  <a:moveTo>
                    <a:pt x="68" y="1"/>
                  </a:moveTo>
                  <a:cubicBezTo>
                    <a:pt x="206" y="139"/>
                    <a:pt x="1" y="565"/>
                    <a:pt x="258" y="565"/>
                  </a:cubicBezTo>
                  <a:cubicBezTo>
                    <a:pt x="312" y="565"/>
                    <a:pt x="385" y="546"/>
                    <a:pt x="486" y="503"/>
                  </a:cubicBezTo>
                  <a:cubicBezTo>
                    <a:pt x="570" y="419"/>
                    <a:pt x="319" y="85"/>
                    <a:pt x="68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948725" y="967775"/>
              <a:ext cx="2553475" cy="725825"/>
            </a:xfrm>
            <a:custGeom>
              <a:avLst/>
              <a:gdLst/>
              <a:ahLst/>
              <a:cxnLst/>
              <a:rect l="l" t="t" r="r" b="b"/>
              <a:pathLst>
                <a:path w="102139" h="29033" extrusionOk="0">
                  <a:moveTo>
                    <a:pt x="1057" y="0"/>
                  </a:moveTo>
                  <a:cubicBezTo>
                    <a:pt x="704" y="0"/>
                    <a:pt x="351" y="11"/>
                    <a:pt x="0" y="32"/>
                  </a:cubicBezTo>
                  <a:cubicBezTo>
                    <a:pt x="335" y="702"/>
                    <a:pt x="2261" y="367"/>
                    <a:pt x="1256" y="2041"/>
                  </a:cubicBezTo>
                  <a:cubicBezTo>
                    <a:pt x="1256" y="2125"/>
                    <a:pt x="1675" y="2544"/>
                    <a:pt x="1926" y="2711"/>
                  </a:cubicBezTo>
                  <a:cubicBezTo>
                    <a:pt x="2625" y="3566"/>
                    <a:pt x="3685" y="4060"/>
                    <a:pt x="4770" y="4060"/>
                  </a:cubicBezTo>
                  <a:cubicBezTo>
                    <a:pt x="4854" y="4060"/>
                    <a:pt x="4939" y="4057"/>
                    <a:pt x="5024" y="4051"/>
                  </a:cubicBezTo>
                  <a:cubicBezTo>
                    <a:pt x="5275" y="4017"/>
                    <a:pt x="5526" y="4000"/>
                    <a:pt x="5776" y="4000"/>
                  </a:cubicBezTo>
                  <a:cubicBezTo>
                    <a:pt x="6775" y="4000"/>
                    <a:pt x="7753" y="4268"/>
                    <a:pt x="8624" y="4804"/>
                  </a:cubicBezTo>
                  <a:cubicBezTo>
                    <a:pt x="9628" y="5390"/>
                    <a:pt x="10884" y="5474"/>
                    <a:pt x="11554" y="6144"/>
                  </a:cubicBezTo>
                  <a:cubicBezTo>
                    <a:pt x="11927" y="6548"/>
                    <a:pt x="12288" y="6675"/>
                    <a:pt x="12643" y="6675"/>
                  </a:cubicBezTo>
                  <a:cubicBezTo>
                    <a:pt x="13242" y="6675"/>
                    <a:pt x="13821" y="6311"/>
                    <a:pt x="14400" y="6311"/>
                  </a:cubicBezTo>
                  <a:cubicBezTo>
                    <a:pt x="16075" y="6395"/>
                    <a:pt x="17330" y="7567"/>
                    <a:pt x="19005" y="7567"/>
                  </a:cubicBezTo>
                  <a:cubicBezTo>
                    <a:pt x="19431" y="7567"/>
                    <a:pt x="19901" y="7744"/>
                    <a:pt x="20352" y="7744"/>
                  </a:cubicBezTo>
                  <a:cubicBezTo>
                    <a:pt x="20521" y="7744"/>
                    <a:pt x="20687" y="7719"/>
                    <a:pt x="20847" y="7651"/>
                  </a:cubicBezTo>
                  <a:cubicBezTo>
                    <a:pt x="21008" y="7590"/>
                    <a:pt x="21159" y="7559"/>
                    <a:pt x="21294" y="7559"/>
                  </a:cubicBezTo>
                  <a:cubicBezTo>
                    <a:pt x="21719" y="7559"/>
                    <a:pt x="21978" y="7872"/>
                    <a:pt x="21851" y="8572"/>
                  </a:cubicBezTo>
                  <a:cubicBezTo>
                    <a:pt x="21851" y="8823"/>
                    <a:pt x="21935" y="9158"/>
                    <a:pt x="22019" y="9492"/>
                  </a:cubicBezTo>
                  <a:cubicBezTo>
                    <a:pt x="22869" y="9492"/>
                    <a:pt x="23433" y="9064"/>
                    <a:pt x="24305" y="9064"/>
                  </a:cubicBezTo>
                  <a:cubicBezTo>
                    <a:pt x="24378" y="9064"/>
                    <a:pt x="24453" y="9067"/>
                    <a:pt x="24530" y="9074"/>
                  </a:cubicBezTo>
                  <a:cubicBezTo>
                    <a:pt x="25336" y="9141"/>
                    <a:pt x="26088" y="9693"/>
                    <a:pt x="26915" y="9693"/>
                  </a:cubicBezTo>
                  <a:cubicBezTo>
                    <a:pt x="27120" y="9693"/>
                    <a:pt x="27329" y="9659"/>
                    <a:pt x="27544" y="9576"/>
                  </a:cubicBezTo>
                  <a:lnTo>
                    <a:pt x="28046" y="9576"/>
                  </a:lnTo>
                  <a:cubicBezTo>
                    <a:pt x="28214" y="9744"/>
                    <a:pt x="28381" y="9995"/>
                    <a:pt x="28465" y="10246"/>
                  </a:cubicBezTo>
                  <a:cubicBezTo>
                    <a:pt x="28745" y="10463"/>
                    <a:pt x="29059" y="10508"/>
                    <a:pt x="29381" y="10508"/>
                  </a:cubicBezTo>
                  <a:cubicBezTo>
                    <a:pt x="29606" y="10508"/>
                    <a:pt x="29835" y="10486"/>
                    <a:pt x="30060" y="10486"/>
                  </a:cubicBezTo>
                  <a:cubicBezTo>
                    <a:pt x="30383" y="10486"/>
                    <a:pt x="30697" y="10531"/>
                    <a:pt x="30977" y="10748"/>
                  </a:cubicBezTo>
                  <a:cubicBezTo>
                    <a:pt x="31228" y="10916"/>
                    <a:pt x="31507" y="10953"/>
                    <a:pt x="31795" y="10953"/>
                  </a:cubicBezTo>
                  <a:cubicBezTo>
                    <a:pt x="32026" y="10953"/>
                    <a:pt x="32263" y="10929"/>
                    <a:pt x="32496" y="10929"/>
                  </a:cubicBezTo>
                  <a:cubicBezTo>
                    <a:pt x="32845" y="10929"/>
                    <a:pt x="33187" y="10983"/>
                    <a:pt x="33488" y="11251"/>
                  </a:cubicBezTo>
                  <a:cubicBezTo>
                    <a:pt x="33823" y="11585"/>
                    <a:pt x="34242" y="11502"/>
                    <a:pt x="34577" y="11753"/>
                  </a:cubicBezTo>
                  <a:lnTo>
                    <a:pt x="35079" y="11753"/>
                  </a:lnTo>
                  <a:cubicBezTo>
                    <a:pt x="35246" y="11920"/>
                    <a:pt x="35414" y="12088"/>
                    <a:pt x="35581" y="12255"/>
                  </a:cubicBezTo>
                  <a:lnTo>
                    <a:pt x="36084" y="12255"/>
                  </a:lnTo>
                  <a:cubicBezTo>
                    <a:pt x="36209" y="12381"/>
                    <a:pt x="36397" y="12444"/>
                    <a:pt x="36586" y="12444"/>
                  </a:cubicBezTo>
                  <a:cubicBezTo>
                    <a:pt x="36774" y="12444"/>
                    <a:pt x="36963" y="12381"/>
                    <a:pt x="37088" y="12255"/>
                  </a:cubicBezTo>
                  <a:lnTo>
                    <a:pt x="37590" y="12255"/>
                  </a:lnTo>
                  <a:cubicBezTo>
                    <a:pt x="37758" y="12423"/>
                    <a:pt x="37925" y="12506"/>
                    <a:pt x="38093" y="12674"/>
                  </a:cubicBezTo>
                  <a:lnTo>
                    <a:pt x="39600" y="12674"/>
                  </a:lnTo>
                  <a:cubicBezTo>
                    <a:pt x="39725" y="12841"/>
                    <a:pt x="39914" y="12925"/>
                    <a:pt x="40102" y="12925"/>
                  </a:cubicBezTo>
                  <a:cubicBezTo>
                    <a:pt x="40290" y="12925"/>
                    <a:pt x="40479" y="12841"/>
                    <a:pt x="40604" y="12674"/>
                  </a:cubicBezTo>
                  <a:lnTo>
                    <a:pt x="41107" y="13176"/>
                  </a:lnTo>
                  <a:cubicBezTo>
                    <a:pt x="42028" y="13344"/>
                    <a:pt x="43116" y="13092"/>
                    <a:pt x="43618" y="14181"/>
                  </a:cubicBezTo>
                  <a:lnTo>
                    <a:pt x="44707" y="14181"/>
                  </a:lnTo>
                  <a:cubicBezTo>
                    <a:pt x="44790" y="14348"/>
                    <a:pt x="45042" y="14516"/>
                    <a:pt x="45209" y="14683"/>
                  </a:cubicBezTo>
                  <a:lnTo>
                    <a:pt x="46214" y="14683"/>
                  </a:lnTo>
                  <a:cubicBezTo>
                    <a:pt x="46465" y="14892"/>
                    <a:pt x="46737" y="14892"/>
                    <a:pt x="46998" y="14892"/>
                  </a:cubicBezTo>
                  <a:cubicBezTo>
                    <a:pt x="47260" y="14892"/>
                    <a:pt x="47511" y="14892"/>
                    <a:pt x="47721" y="15102"/>
                  </a:cubicBezTo>
                  <a:lnTo>
                    <a:pt x="49311" y="16609"/>
                  </a:lnTo>
                  <a:cubicBezTo>
                    <a:pt x="49369" y="16623"/>
                    <a:pt x="49429" y="16630"/>
                    <a:pt x="49489" y="16630"/>
                  </a:cubicBezTo>
                  <a:cubicBezTo>
                    <a:pt x="49782" y="16630"/>
                    <a:pt x="50093" y="16467"/>
                    <a:pt x="50232" y="16190"/>
                  </a:cubicBezTo>
                  <a:cubicBezTo>
                    <a:pt x="50300" y="16182"/>
                    <a:pt x="50366" y="16178"/>
                    <a:pt x="50431" y="16178"/>
                  </a:cubicBezTo>
                  <a:cubicBezTo>
                    <a:pt x="51506" y="16178"/>
                    <a:pt x="52268" y="17265"/>
                    <a:pt x="53297" y="17265"/>
                  </a:cubicBezTo>
                  <a:cubicBezTo>
                    <a:pt x="53442" y="17265"/>
                    <a:pt x="53592" y="17244"/>
                    <a:pt x="53748" y="17195"/>
                  </a:cubicBezTo>
                  <a:cubicBezTo>
                    <a:pt x="53900" y="17184"/>
                    <a:pt x="54051" y="17179"/>
                    <a:pt x="54202" y="17179"/>
                  </a:cubicBezTo>
                  <a:cubicBezTo>
                    <a:pt x="55220" y="17179"/>
                    <a:pt x="56222" y="17416"/>
                    <a:pt x="57097" y="17781"/>
                  </a:cubicBezTo>
                  <a:cubicBezTo>
                    <a:pt x="58084" y="18196"/>
                    <a:pt x="59071" y="18644"/>
                    <a:pt x="60078" y="18644"/>
                  </a:cubicBezTo>
                  <a:cubicBezTo>
                    <a:pt x="60694" y="18644"/>
                    <a:pt x="61317" y="18477"/>
                    <a:pt x="61953" y="18032"/>
                  </a:cubicBezTo>
                  <a:cubicBezTo>
                    <a:pt x="62042" y="17973"/>
                    <a:pt x="62131" y="17945"/>
                    <a:pt x="62209" y="17945"/>
                  </a:cubicBezTo>
                  <a:cubicBezTo>
                    <a:pt x="62350" y="17945"/>
                    <a:pt x="62455" y="18037"/>
                    <a:pt x="62455" y="18199"/>
                  </a:cubicBezTo>
                  <a:cubicBezTo>
                    <a:pt x="62288" y="19371"/>
                    <a:pt x="63125" y="19622"/>
                    <a:pt x="63878" y="19957"/>
                  </a:cubicBezTo>
                  <a:cubicBezTo>
                    <a:pt x="63995" y="20002"/>
                    <a:pt x="64099" y="20022"/>
                    <a:pt x="64194" y="20022"/>
                  </a:cubicBezTo>
                  <a:cubicBezTo>
                    <a:pt x="64920" y="20022"/>
                    <a:pt x="65064" y="18844"/>
                    <a:pt x="65850" y="18844"/>
                  </a:cubicBezTo>
                  <a:cubicBezTo>
                    <a:pt x="65914" y="18844"/>
                    <a:pt x="65982" y="18852"/>
                    <a:pt x="66055" y="18869"/>
                  </a:cubicBezTo>
                  <a:cubicBezTo>
                    <a:pt x="66474" y="19539"/>
                    <a:pt x="66557" y="20460"/>
                    <a:pt x="67478" y="20962"/>
                  </a:cubicBezTo>
                  <a:cubicBezTo>
                    <a:pt x="67744" y="21117"/>
                    <a:pt x="67993" y="21178"/>
                    <a:pt x="68234" y="21178"/>
                  </a:cubicBezTo>
                  <a:cubicBezTo>
                    <a:pt x="68905" y="21178"/>
                    <a:pt x="69525" y="20706"/>
                    <a:pt x="70325" y="20460"/>
                  </a:cubicBezTo>
                  <a:lnTo>
                    <a:pt x="70325" y="20460"/>
                  </a:lnTo>
                  <a:cubicBezTo>
                    <a:pt x="70074" y="21046"/>
                    <a:pt x="69990" y="21381"/>
                    <a:pt x="69906" y="21632"/>
                  </a:cubicBezTo>
                  <a:lnTo>
                    <a:pt x="70827" y="21632"/>
                  </a:lnTo>
                  <a:cubicBezTo>
                    <a:pt x="71329" y="22134"/>
                    <a:pt x="71999" y="21715"/>
                    <a:pt x="72334" y="22134"/>
                  </a:cubicBezTo>
                  <a:cubicBezTo>
                    <a:pt x="72483" y="22103"/>
                    <a:pt x="72631" y="22089"/>
                    <a:pt x="72778" y="22089"/>
                  </a:cubicBezTo>
                  <a:cubicBezTo>
                    <a:pt x="73835" y="22089"/>
                    <a:pt x="74865" y="22794"/>
                    <a:pt x="75943" y="22794"/>
                  </a:cubicBezTo>
                  <a:cubicBezTo>
                    <a:pt x="76324" y="22794"/>
                    <a:pt x="76710" y="22706"/>
                    <a:pt x="77106" y="22469"/>
                  </a:cubicBezTo>
                  <a:cubicBezTo>
                    <a:pt x="77129" y="22446"/>
                    <a:pt x="77156" y="22435"/>
                    <a:pt x="77184" y="22435"/>
                  </a:cubicBezTo>
                  <a:cubicBezTo>
                    <a:pt x="77363" y="22435"/>
                    <a:pt x="77632" y="22839"/>
                    <a:pt x="77776" y="23055"/>
                  </a:cubicBezTo>
                  <a:cubicBezTo>
                    <a:pt x="78502" y="23781"/>
                    <a:pt x="79489" y="24247"/>
                    <a:pt x="80531" y="24247"/>
                  </a:cubicBezTo>
                  <a:cubicBezTo>
                    <a:pt x="80810" y="24247"/>
                    <a:pt x="81093" y="24214"/>
                    <a:pt x="81376" y="24143"/>
                  </a:cubicBezTo>
                  <a:cubicBezTo>
                    <a:pt x="81711" y="24478"/>
                    <a:pt x="81627" y="24897"/>
                    <a:pt x="81878" y="25148"/>
                  </a:cubicBezTo>
                  <a:lnTo>
                    <a:pt x="82464" y="25567"/>
                  </a:lnTo>
                  <a:cubicBezTo>
                    <a:pt x="82522" y="25581"/>
                    <a:pt x="82582" y="25588"/>
                    <a:pt x="82642" y="25588"/>
                  </a:cubicBezTo>
                  <a:cubicBezTo>
                    <a:pt x="82935" y="25588"/>
                    <a:pt x="83246" y="25425"/>
                    <a:pt x="83385" y="25148"/>
                  </a:cubicBezTo>
                  <a:cubicBezTo>
                    <a:pt x="83967" y="25439"/>
                    <a:pt x="84548" y="25667"/>
                    <a:pt x="85130" y="25667"/>
                  </a:cubicBezTo>
                  <a:cubicBezTo>
                    <a:pt x="85218" y="25667"/>
                    <a:pt x="85306" y="25661"/>
                    <a:pt x="85394" y="25650"/>
                  </a:cubicBezTo>
                  <a:cubicBezTo>
                    <a:pt x="85897" y="25985"/>
                    <a:pt x="86650" y="25985"/>
                    <a:pt x="86985" y="26655"/>
                  </a:cubicBezTo>
                  <a:lnTo>
                    <a:pt x="87404" y="26655"/>
                  </a:lnTo>
                  <a:lnTo>
                    <a:pt x="87990" y="27074"/>
                  </a:lnTo>
                  <a:lnTo>
                    <a:pt x="89915" y="27157"/>
                  </a:lnTo>
                  <a:cubicBezTo>
                    <a:pt x="90054" y="27435"/>
                    <a:pt x="90308" y="27597"/>
                    <a:pt x="90581" y="27597"/>
                  </a:cubicBezTo>
                  <a:cubicBezTo>
                    <a:pt x="90637" y="27597"/>
                    <a:pt x="90695" y="27590"/>
                    <a:pt x="90752" y="27576"/>
                  </a:cubicBezTo>
                  <a:cubicBezTo>
                    <a:pt x="91398" y="27576"/>
                    <a:pt x="91614" y="26838"/>
                    <a:pt x="92189" y="26838"/>
                  </a:cubicBezTo>
                  <a:cubicBezTo>
                    <a:pt x="92285" y="26838"/>
                    <a:pt x="92391" y="26858"/>
                    <a:pt x="92511" y="26906"/>
                  </a:cubicBezTo>
                  <a:cubicBezTo>
                    <a:pt x="93180" y="27157"/>
                    <a:pt x="93766" y="27325"/>
                    <a:pt x="94436" y="27325"/>
                  </a:cubicBezTo>
                  <a:cubicBezTo>
                    <a:pt x="94459" y="27328"/>
                    <a:pt x="94482" y="27330"/>
                    <a:pt x="94505" y="27330"/>
                  </a:cubicBezTo>
                  <a:cubicBezTo>
                    <a:pt x="94798" y="27330"/>
                    <a:pt x="95158" y="27059"/>
                    <a:pt x="95455" y="27059"/>
                  </a:cubicBezTo>
                  <a:cubicBezTo>
                    <a:pt x="95665" y="27059"/>
                    <a:pt x="95844" y="27195"/>
                    <a:pt x="95943" y="27660"/>
                  </a:cubicBezTo>
                  <a:cubicBezTo>
                    <a:pt x="96027" y="28022"/>
                    <a:pt x="96185" y="28125"/>
                    <a:pt x="96368" y="28125"/>
                  </a:cubicBezTo>
                  <a:cubicBezTo>
                    <a:pt x="96605" y="28125"/>
                    <a:pt x="96883" y="27953"/>
                    <a:pt x="97095" y="27953"/>
                  </a:cubicBezTo>
                  <a:cubicBezTo>
                    <a:pt x="97211" y="27953"/>
                    <a:pt x="97307" y="28004"/>
                    <a:pt x="97366" y="28162"/>
                  </a:cubicBezTo>
                  <a:cubicBezTo>
                    <a:pt x="97509" y="28732"/>
                    <a:pt x="97975" y="29033"/>
                    <a:pt x="98459" y="29033"/>
                  </a:cubicBezTo>
                  <a:cubicBezTo>
                    <a:pt x="98827" y="29033"/>
                    <a:pt x="99206" y="28859"/>
                    <a:pt x="99459" y="28497"/>
                  </a:cubicBezTo>
                  <a:cubicBezTo>
                    <a:pt x="99870" y="27778"/>
                    <a:pt x="100407" y="27689"/>
                    <a:pt x="100973" y="27689"/>
                  </a:cubicBezTo>
                  <a:cubicBezTo>
                    <a:pt x="101159" y="27689"/>
                    <a:pt x="101349" y="27699"/>
                    <a:pt x="101538" y="27699"/>
                  </a:cubicBezTo>
                  <a:cubicBezTo>
                    <a:pt x="101711" y="27699"/>
                    <a:pt x="101884" y="27690"/>
                    <a:pt x="102055" y="27660"/>
                  </a:cubicBezTo>
                  <a:cubicBezTo>
                    <a:pt x="102138" y="27408"/>
                    <a:pt x="102138" y="27157"/>
                    <a:pt x="101971" y="26990"/>
                  </a:cubicBezTo>
                  <a:cubicBezTo>
                    <a:pt x="100870" y="26403"/>
                    <a:pt x="99640" y="26137"/>
                    <a:pt x="98450" y="26137"/>
                  </a:cubicBezTo>
                  <a:cubicBezTo>
                    <a:pt x="98283" y="26137"/>
                    <a:pt x="98117" y="26142"/>
                    <a:pt x="97952" y="26153"/>
                  </a:cubicBezTo>
                  <a:cubicBezTo>
                    <a:pt x="97883" y="26167"/>
                    <a:pt x="97813" y="26174"/>
                    <a:pt x="97744" y="26174"/>
                  </a:cubicBezTo>
                  <a:cubicBezTo>
                    <a:pt x="97401" y="26174"/>
                    <a:pt x="97087" y="25999"/>
                    <a:pt x="96948" y="25650"/>
                  </a:cubicBezTo>
                  <a:cubicBezTo>
                    <a:pt x="96529" y="25148"/>
                    <a:pt x="95776" y="25567"/>
                    <a:pt x="95357" y="25148"/>
                  </a:cubicBezTo>
                  <a:lnTo>
                    <a:pt x="94938" y="25148"/>
                  </a:lnTo>
                  <a:cubicBezTo>
                    <a:pt x="94771" y="24981"/>
                    <a:pt x="94520" y="24813"/>
                    <a:pt x="94352" y="24729"/>
                  </a:cubicBezTo>
                  <a:lnTo>
                    <a:pt x="93934" y="24729"/>
                  </a:lnTo>
                  <a:cubicBezTo>
                    <a:pt x="93264" y="23976"/>
                    <a:pt x="92259" y="23976"/>
                    <a:pt x="91422" y="23641"/>
                  </a:cubicBezTo>
                  <a:lnTo>
                    <a:pt x="77357" y="18534"/>
                  </a:lnTo>
                  <a:cubicBezTo>
                    <a:pt x="76939" y="17697"/>
                    <a:pt x="75934" y="18116"/>
                    <a:pt x="75348" y="17613"/>
                  </a:cubicBezTo>
                  <a:lnTo>
                    <a:pt x="74846" y="17613"/>
                  </a:lnTo>
                  <a:cubicBezTo>
                    <a:pt x="72502" y="17111"/>
                    <a:pt x="70325" y="16274"/>
                    <a:pt x="68232" y="15185"/>
                  </a:cubicBezTo>
                  <a:cubicBezTo>
                    <a:pt x="66557" y="14850"/>
                    <a:pt x="64883" y="14348"/>
                    <a:pt x="63292" y="13678"/>
                  </a:cubicBezTo>
                  <a:lnTo>
                    <a:pt x="62790" y="13595"/>
                  </a:lnTo>
                  <a:cubicBezTo>
                    <a:pt x="62522" y="13386"/>
                    <a:pt x="62223" y="13337"/>
                    <a:pt x="61910" y="13337"/>
                  </a:cubicBezTo>
                  <a:cubicBezTo>
                    <a:pt x="61626" y="13337"/>
                    <a:pt x="61331" y="13378"/>
                    <a:pt x="61039" y="13378"/>
                  </a:cubicBezTo>
                  <a:cubicBezTo>
                    <a:pt x="60750" y="13378"/>
                    <a:pt x="60464" y="13337"/>
                    <a:pt x="60195" y="13176"/>
                  </a:cubicBezTo>
                  <a:cubicBezTo>
                    <a:pt x="60027" y="13176"/>
                    <a:pt x="59860" y="13092"/>
                    <a:pt x="59776" y="13092"/>
                  </a:cubicBezTo>
                  <a:cubicBezTo>
                    <a:pt x="59466" y="12875"/>
                    <a:pt x="59144" y="12830"/>
                    <a:pt x="58819" y="12830"/>
                  </a:cubicBezTo>
                  <a:cubicBezTo>
                    <a:pt x="58592" y="12830"/>
                    <a:pt x="58365" y="12852"/>
                    <a:pt x="58138" y="12852"/>
                  </a:cubicBezTo>
                  <a:cubicBezTo>
                    <a:pt x="57813" y="12852"/>
                    <a:pt x="57491" y="12807"/>
                    <a:pt x="57181" y="12590"/>
                  </a:cubicBezTo>
                  <a:cubicBezTo>
                    <a:pt x="57097" y="12632"/>
                    <a:pt x="57034" y="12653"/>
                    <a:pt x="56972" y="12653"/>
                  </a:cubicBezTo>
                  <a:cubicBezTo>
                    <a:pt x="56909" y="12653"/>
                    <a:pt x="56846" y="12632"/>
                    <a:pt x="56762" y="12590"/>
                  </a:cubicBezTo>
                  <a:cubicBezTo>
                    <a:pt x="56553" y="12339"/>
                    <a:pt x="56281" y="12339"/>
                    <a:pt x="56009" y="12339"/>
                  </a:cubicBezTo>
                  <a:cubicBezTo>
                    <a:pt x="55737" y="12339"/>
                    <a:pt x="55465" y="12339"/>
                    <a:pt x="55255" y="12088"/>
                  </a:cubicBezTo>
                  <a:cubicBezTo>
                    <a:pt x="54920" y="11837"/>
                    <a:pt x="54502" y="11920"/>
                    <a:pt x="54251" y="11669"/>
                  </a:cubicBezTo>
                  <a:cubicBezTo>
                    <a:pt x="54115" y="11678"/>
                    <a:pt x="53981" y="11682"/>
                    <a:pt x="53847" y="11682"/>
                  </a:cubicBezTo>
                  <a:cubicBezTo>
                    <a:pt x="52659" y="11682"/>
                    <a:pt x="51545" y="11350"/>
                    <a:pt x="50567" y="10748"/>
                  </a:cubicBezTo>
                  <a:cubicBezTo>
                    <a:pt x="48725" y="10330"/>
                    <a:pt x="46883" y="9995"/>
                    <a:pt x="45042" y="9660"/>
                  </a:cubicBezTo>
                  <a:cubicBezTo>
                    <a:pt x="44037" y="9576"/>
                    <a:pt x="42949" y="9241"/>
                    <a:pt x="42111" y="8655"/>
                  </a:cubicBezTo>
                  <a:cubicBezTo>
                    <a:pt x="40856" y="8572"/>
                    <a:pt x="39683" y="8153"/>
                    <a:pt x="38595" y="7567"/>
                  </a:cubicBezTo>
                  <a:cubicBezTo>
                    <a:pt x="36084" y="7483"/>
                    <a:pt x="33739" y="6813"/>
                    <a:pt x="31228" y="6479"/>
                  </a:cubicBezTo>
                  <a:cubicBezTo>
                    <a:pt x="26707" y="5976"/>
                    <a:pt x="22270" y="4972"/>
                    <a:pt x="18000" y="3548"/>
                  </a:cubicBezTo>
                  <a:cubicBezTo>
                    <a:pt x="14651" y="3213"/>
                    <a:pt x="11386" y="2460"/>
                    <a:pt x="8289" y="1372"/>
                  </a:cubicBezTo>
                  <a:cubicBezTo>
                    <a:pt x="5950" y="495"/>
                    <a:pt x="3484" y="0"/>
                    <a:pt x="105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3285700" y="1631525"/>
              <a:ext cx="2840200" cy="1201400"/>
            </a:xfrm>
            <a:custGeom>
              <a:avLst/>
              <a:gdLst/>
              <a:ahLst/>
              <a:cxnLst/>
              <a:rect l="l" t="t" r="r" b="b"/>
              <a:pathLst>
                <a:path w="113608" h="48056" extrusionOk="0">
                  <a:moveTo>
                    <a:pt x="1340" y="0"/>
                  </a:moveTo>
                  <a:cubicBezTo>
                    <a:pt x="1256" y="0"/>
                    <a:pt x="1172" y="63"/>
                    <a:pt x="1089" y="189"/>
                  </a:cubicBezTo>
                  <a:lnTo>
                    <a:pt x="0" y="1193"/>
                  </a:lnTo>
                  <a:cubicBezTo>
                    <a:pt x="754" y="1863"/>
                    <a:pt x="1675" y="1863"/>
                    <a:pt x="2512" y="2198"/>
                  </a:cubicBezTo>
                  <a:cubicBezTo>
                    <a:pt x="3684" y="2700"/>
                    <a:pt x="5023" y="2868"/>
                    <a:pt x="6112" y="3621"/>
                  </a:cubicBezTo>
                  <a:lnTo>
                    <a:pt x="7535" y="4123"/>
                  </a:lnTo>
                  <a:cubicBezTo>
                    <a:pt x="8205" y="4961"/>
                    <a:pt x="9293" y="4877"/>
                    <a:pt x="10130" y="5212"/>
                  </a:cubicBezTo>
                  <a:cubicBezTo>
                    <a:pt x="10298" y="5463"/>
                    <a:pt x="10570" y="5463"/>
                    <a:pt x="10852" y="5463"/>
                  </a:cubicBezTo>
                  <a:cubicBezTo>
                    <a:pt x="11135" y="5463"/>
                    <a:pt x="11428" y="5463"/>
                    <a:pt x="11637" y="5714"/>
                  </a:cubicBezTo>
                  <a:cubicBezTo>
                    <a:pt x="13312" y="6049"/>
                    <a:pt x="14986" y="6635"/>
                    <a:pt x="16577" y="7221"/>
                  </a:cubicBezTo>
                  <a:cubicBezTo>
                    <a:pt x="21098" y="8644"/>
                    <a:pt x="25451" y="10319"/>
                    <a:pt x="29972" y="11742"/>
                  </a:cubicBezTo>
                  <a:cubicBezTo>
                    <a:pt x="35916" y="13500"/>
                    <a:pt x="41776" y="15760"/>
                    <a:pt x="47720" y="17770"/>
                  </a:cubicBezTo>
                  <a:lnTo>
                    <a:pt x="56762" y="21202"/>
                  </a:lnTo>
                  <a:cubicBezTo>
                    <a:pt x="57767" y="21621"/>
                    <a:pt x="58771" y="21956"/>
                    <a:pt x="59776" y="22374"/>
                  </a:cubicBezTo>
                  <a:cubicBezTo>
                    <a:pt x="63543" y="24049"/>
                    <a:pt x="67311" y="25305"/>
                    <a:pt x="70827" y="27314"/>
                  </a:cubicBezTo>
                  <a:cubicBezTo>
                    <a:pt x="71999" y="27481"/>
                    <a:pt x="73087" y="27900"/>
                    <a:pt x="74092" y="28486"/>
                  </a:cubicBezTo>
                  <a:cubicBezTo>
                    <a:pt x="76771" y="30077"/>
                    <a:pt x="79618" y="31583"/>
                    <a:pt x="82464" y="32839"/>
                  </a:cubicBezTo>
                  <a:cubicBezTo>
                    <a:pt x="84473" y="33844"/>
                    <a:pt x="86650" y="34346"/>
                    <a:pt x="88408" y="35853"/>
                  </a:cubicBezTo>
                  <a:cubicBezTo>
                    <a:pt x="90920" y="36690"/>
                    <a:pt x="93264" y="37862"/>
                    <a:pt x="95441" y="39369"/>
                  </a:cubicBezTo>
                  <a:lnTo>
                    <a:pt x="95943" y="39369"/>
                  </a:lnTo>
                  <a:cubicBezTo>
                    <a:pt x="97534" y="39872"/>
                    <a:pt x="99124" y="40207"/>
                    <a:pt x="100464" y="41379"/>
                  </a:cubicBezTo>
                  <a:lnTo>
                    <a:pt x="100966" y="41379"/>
                  </a:lnTo>
                  <a:cubicBezTo>
                    <a:pt x="101133" y="41462"/>
                    <a:pt x="101301" y="41630"/>
                    <a:pt x="101552" y="41797"/>
                  </a:cubicBezTo>
                  <a:cubicBezTo>
                    <a:pt x="102054" y="41797"/>
                    <a:pt x="102557" y="42048"/>
                    <a:pt x="102975" y="42383"/>
                  </a:cubicBezTo>
                  <a:lnTo>
                    <a:pt x="103478" y="42802"/>
                  </a:lnTo>
                  <a:cubicBezTo>
                    <a:pt x="103561" y="43053"/>
                    <a:pt x="103729" y="43220"/>
                    <a:pt x="103980" y="43220"/>
                  </a:cubicBezTo>
                  <a:lnTo>
                    <a:pt x="104482" y="43220"/>
                  </a:lnTo>
                  <a:cubicBezTo>
                    <a:pt x="104817" y="43555"/>
                    <a:pt x="105236" y="43472"/>
                    <a:pt x="105487" y="43723"/>
                  </a:cubicBezTo>
                  <a:cubicBezTo>
                    <a:pt x="105905" y="43723"/>
                    <a:pt x="106324" y="43890"/>
                    <a:pt x="106492" y="44309"/>
                  </a:cubicBezTo>
                  <a:lnTo>
                    <a:pt x="106659" y="44393"/>
                  </a:lnTo>
                  <a:cubicBezTo>
                    <a:pt x="106910" y="44727"/>
                    <a:pt x="107412" y="44644"/>
                    <a:pt x="107664" y="44895"/>
                  </a:cubicBezTo>
                  <a:cubicBezTo>
                    <a:pt x="107831" y="44895"/>
                    <a:pt x="107998" y="44895"/>
                    <a:pt x="108082" y="44979"/>
                  </a:cubicBezTo>
                  <a:cubicBezTo>
                    <a:pt x="109338" y="45816"/>
                    <a:pt x="110677" y="46486"/>
                    <a:pt x="112101" y="46904"/>
                  </a:cubicBezTo>
                  <a:cubicBezTo>
                    <a:pt x="112268" y="47072"/>
                    <a:pt x="112519" y="47239"/>
                    <a:pt x="112687" y="47490"/>
                  </a:cubicBezTo>
                  <a:lnTo>
                    <a:pt x="113105" y="47993"/>
                  </a:lnTo>
                  <a:cubicBezTo>
                    <a:pt x="113189" y="48034"/>
                    <a:pt x="113273" y="48055"/>
                    <a:pt x="113357" y="48055"/>
                  </a:cubicBezTo>
                  <a:cubicBezTo>
                    <a:pt x="113440" y="48055"/>
                    <a:pt x="113524" y="48034"/>
                    <a:pt x="113608" y="47993"/>
                  </a:cubicBezTo>
                  <a:cubicBezTo>
                    <a:pt x="113357" y="46653"/>
                    <a:pt x="111933" y="45900"/>
                    <a:pt x="112184" y="44393"/>
                  </a:cubicBezTo>
                  <a:lnTo>
                    <a:pt x="112184" y="43890"/>
                  </a:lnTo>
                  <a:cubicBezTo>
                    <a:pt x="112101" y="43848"/>
                    <a:pt x="111996" y="43827"/>
                    <a:pt x="111902" y="43827"/>
                  </a:cubicBezTo>
                  <a:cubicBezTo>
                    <a:pt x="111808" y="43827"/>
                    <a:pt x="111724" y="43848"/>
                    <a:pt x="111682" y="43890"/>
                  </a:cubicBezTo>
                  <a:lnTo>
                    <a:pt x="111682" y="44393"/>
                  </a:lnTo>
                  <a:cubicBezTo>
                    <a:pt x="111382" y="44564"/>
                    <a:pt x="111154" y="44636"/>
                    <a:pt x="110979" y="44636"/>
                  </a:cubicBezTo>
                  <a:cubicBezTo>
                    <a:pt x="110130" y="44636"/>
                    <a:pt x="110506" y="42955"/>
                    <a:pt x="109673" y="42886"/>
                  </a:cubicBezTo>
                  <a:cubicBezTo>
                    <a:pt x="109171" y="43220"/>
                    <a:pt x="108668" y="43388"/>
                    <a:pt x="108166" y="43388"/>
                  </a:cubicBezTo>
                  <a:cubicBezTo>
                    <a:pt x="107831" y="43053"/>
                    <a:pt x="107412" y="43220"/>
                    <a:pt x="107078" y="42886"/>
                  </a:cubicBezTo>
                  <a:cubicBezTo>
                    <a:pt x="107078" y="42886"/>
                    <a:pt x="106994" y="42802"/>
                    <a:pt x="106994" y="42718"/>
                  </a:cubicBezTo>
                  <a:cubicBezTo>
                    <a:pt x="106910" y="42634"/>
                    <a:pt x="106994" y="42467"/>
                    <a:pt x="107078" y="42383"/>
                  </a:cubicBezTo>
                  <a:cubicBezTo>
                    <a:pt x="107329" y="42300"/>
                    <a:pt x="107998" y="42216"/>
                    <a:pt x="107580" y="41965"/>
                  </a:cubicBezTo>
                  <a:cubicBezTo>
                    <a:pt x="106743" y="41379"/>
                    <a:pt x="107580" y="40541"/>
                    <a:pt x="106826" y="39872"/>
                  </a:cubicBezTo>
                  <a:lnTo>
                    <a:pt x="106826" y="39872"/>
                  </a:lnTo>
                  <a:cubicBezTo>
                    <a:pt x="106472" y="40516"/>
                    <a:pt x="106081" y="40714"/>
                    <a:pt x="105638" y="40714"/>
                  </a:cubicBezTo>
                  <a:cubicBezTo>
                    <a:pt x="104930" y="40714"/>
                    <a:pt x="104089" y="40207"/>
                    <a:pt x="103059" y="40207"/>
                  </a:cubicBezTo>
                  <a:cubicBezTo>
                    <a:pt x="104315" y="39872"/>
                    <a:pt x="105319" y="39621"/>
                    <a:pt x="104399" y="38365"/>
                  </a:cubicBezTo>
                  <a:cubicBezTo>
                    <a:pt x="104315" y="38197"/>
                    <a:pt x="104482" y="37779"/>
                    <a:pt x="104482" y="37444"/>
                  </a:cubicBezTo>
                  <a:cubicBezTo>
                    <a:pt x="103812" y="37193"/>
                    <a:pt x="103143" y="37025"/>
                    <a:pt x="102389" y="36942"/>
                  </a:cubicBezTo>
                  <a:cubicBezTo>
                    <a:pt x="101050" y="36942"/>
                    <a:pt x="101552" y="36021"/>
                    <a:pt x="101552" y="35435"/>
                  </a:cubicBezTo>
                  <a:cubicBezTo>
                    <a:pt x="101050" y="35267"/>
                    <a:pt x="100213" y="35518"/>
                    <a:pt x="100464" y="34430"/>
                  </a:cubicBezTo>
                  <a:cubicBezTo>
                    <a:pt x="100316" y="34393"/>
                    <a:pt x="100173" y="34373"/>
                    <a:pt x="100039" y="34373"/>
                  </a:cubicBezTo>
                  <a:cubicBezTo>
                    <a:pt x="99561" y="34373"/>
                    <a:pt x="99190" y="34632"/>
                    <a:pt x="99124" y="35351"/>
                  </a:cubicBezTo>
                  <a:cubicBezTo>
                    <a:pt x="99124" y="35769"/>
                    <a:pt x="98957" y="36104"/>
                    <a:pt x="98622" y="36355"/>
                  </a:cubicBezTo>
                  <a:cubicBezTo>
                    <a:pt x="98301" y="36623"/>
                    <a:pt x="97980" y="36728"/>
                    <a:pt x="97672" y="36728"/>
                  </a:cubicBezTo>
                  <a:cubicBezTo>
                    <a:pt x="97018" y="36728"/>
                    <a:pt x="96425" y="36252"/>
                    <a:pt x="96027" y="35853"/>
                  </a:cubicBezTo>
                  <a:cubicBezTo>
                    <a:pt x="95331" y="35157"/>
                    <a:pt x="94680" y="34868"/>
                    <a:pt x="93993" y="34868"/>
                  </a:cubicBezTo>
                  <a:cubicBezTo>
                    <a:pt x="93357" y="34868"/>
                    <a:pt x="92689" y="35116"/>
                    <a:pt x="91924" y="35518"/>
                  </a:cubicBezTo>
                  <a:cubicBezTo>
                    <a:pt x="91666" y="35647"/>
                    <a:pt x="91465" y="35703"/>
                    <a:pt x="91312" y="35703"/>
                  </a:cubicBezTo>
                  <a:cubicBezTo>
                    <a:pt x="90768" y="35703"/>
                    <a:pt x="90826" y="34999"/>
                    <a:pt x="91087" y="34346"/>
                  </a:cubicBezTo>
                  <a:cubicBezTo>
                    <a:pt x="91003" y="34263"/>
                    <a:pt x="90920" y="34221"/>
                    <a:pt x="90836" y="34221"/>
                  </a:cubicBezTo>
                  <a:cubicBezTo>
                    <a:pt x="90752" y="34221"/>
                    <a:pt x="90669" y="34263"/>
                    <a:pt x="90585" y="34346"/>
                  </a:cubicBezTo>
                  <a:cubicBezTo>
                    <a:pt x="90535" y="34353"/>
                    <a:pt x="90486" y="34357"/>
                    <a:pt x="90437" y="34357"/>
                  </a:cubicBezTo>
                  <a:cubicBezTo>
                    <a:pt x="89917" y="34357"/>
                    <a:pt x="89504" y="33954"/>
                    <a:pt x="89580" y="33342"/>
                  </a:cubicBezTo>
                  <a:cubicBezTo>
                    <a:pt x="89496" y="33174"/>
                    <a:pt x="89329" y="33007"/>
                    <a:pt x="89245" y="32923"/>
                  </a:cubicBezTo>
                  <a:lnTo>
                    <a:pt x="88743" y="32504"/>
                  </a:lnTo>
                  <a:cubicBezTo>
                    <a:pt x="88659" y="32337"/>
                    <a:pt x="88492" y="32170"/>
                    <a:pt x="88408" y="32002"/>
                  </a:cubicBezTo>
                  <a:cubicBezTo>
                    <a:pt x="87487" y="31165"/>
                    <a:pt x="86148" y="31165"/>
                    <a:pt x="85143" y="30495"/>
                  </a:cubicBezTo>
                  <a:cubicBezTo>
                    <a:pt x="84306" y="30077"/>
                    <a:pt x="83469" y="29825"/>
                    <a:pt x="82548" y="29825"/>
                  </a:cubicBezTo>
                  <a:cubicBezTo>
                    <a:pt x="81878" y="29407"/>
                    <a:pt x="81041" y="29490"/>
                    <a:pt x="80538" y="28904"/>
                  </a:cubicBezTo>
                  <a:cubicBezTo>
                    <a:pt x="80371" y="28486"/>
                    <a:pt x="79952" y="28235"/>
                    <a:pt x="79618" y="27984"/>
                  </a:cubicBezTo>
                  <a:cubicBezTo>
                    <a:pt x="79032" y="27565"/>
                    <a:pt x="78278" y="27230"/>
                    <a:pt x="77525" y="27146"/>
                  </a:cubicBezTo>
                  <a:cubicBezTo>
                    <a:pt x="77357" y="27146"/>
                    <a:pt x="77106" y="27230"/>
                    <a:pt x="76939" y="27314"/>
                  </a:cubicBezTo>
                  <a:cubicBezTo>
                    <a:pt x="75264" y="26560"/>
                    <a:pt x="73757" y="25639"/>
                    <a:pt x="72334" y="24467"/>
                  </a:cubicBezTo>
                  <a:cubicBezTo>
                    <a:pt x="71413" y="23798"/>
                    <a:pt x="70074" y="24551"/>
                    <a:pt x="69571" y="23212"/>
                  </a:cubicBezTo>
                  <a:cubicBezTo>
                    <a:pt x="69571" y="23152"/>
                    <a:pt x="69404" y="23093"/>
                    <a:pt x="69276" y="23093"/>
                  </a:cubicBezTo>
                  <a:cubicBezTo>
                    <a:pt x="69223" y="23093"/>
                    <a:pt x="69177" y="23103"/>
                    <a:pt x="69153" y="23128"/>
                  </a:cubicBezTo>
                  <a:cubicBezTo>
                    <a:pt x="68835" y="23332"/>
                    <a:pt x="68548" y="23413"/>
                    <a:pt x="68287" y="23413"/>
                  </a:cubicBezTo>
                  <a:cubicBezTo>
                    <a:pt x="67585" y="23413"/>
                    <a:pt x="67068" y="22824"/>
                    <a:pt x="66641" y="22458"/>
                  </a:cubicBezTo>
                  <a:cubicBezTo>
                    <a:pt x="65804" y="21872"/>
                    <a:pt x="64883" y="21537"/>
                    <a:pt x="63878" y="21286"/>
                  </a:cubicBezTo>
                  <a:cubicBezTo>
                    <a:pt x="63627" y="20700"/>
                    <a:pt x="63041" y="20198"/>
                    <a:pt x="62455" y="19946"/>
                  </a:cubicBezTo>
                  <a:cubicBezTo>
                    <a:pt x="62288" y="19863"/>
                    <a:pt x="62036" y="19863"/>
                    <a:pt x="61869" y="19779"/>
                  </a:cubicBezTo>
                  <a:cubicBezTo>
                    <a:pt x="61534" y="19695"/>
                    <a:pt x="61199" y="19444"/>
                    <a:pt x="60864" y="19360"/>
                  </a:cubicBezTo>
                  <a:cubicBezTo>
                    <a:pt x="60693" y="19332"/>
                    <a:pt x="60520" y="19323"/>
                    <a:pt x="60345" y="19323"/>
                  </a:cubicBezTo>
                  <a:cubicBezTo>
                    <a:pt x="60038" y="19323"/>
                    <a:pt x="59727" y="19351"/>
                    <a:pt x="59419" y="19351"/>
                  </a:cubicBezTo>
                  <a:cubicBezTo>
                    <a:pt x="58874" y="19351"/>
                    <a:pt x="58339" y="19263"/>
                    <a:pt x="57850" y="18774"/>
                  </a:cubicBezTo>
                  <a:cubicBezTo>
                    <a:pt x="57726" y="18793"/>
                    <a:pt x="57603" y="18803"/>
                    <a:pt x="57482" y="18803"/>
                  </a:cubicBezTo>
                  <a:cubicBezTo>
                    <a:pt x="56541" y="18803"/>
                    <a:pt x="55710" y="18241"/>
                    <a:pt x="55339" y="17351"/>
                  </a:cubicBezTo>
                  <a:cubicBezTo>
                    <a:pt x="54418" y="16598"/>
                    <a:pt x="52995" y="17100"/>
                    <a:pt x="52074" y="16179"/>
                  </a:cubicBezTo>
                  <a:cubicBezTo>
                    <a:pt x="51739" y="15928"/>
                    <a:pt x="51320" y="15760"/>
                    <a:pt x="50985" y="15593"/>
                  </a:cubicBezTo>
                  <a:cubicBezTo>
                    <a:pt x="50734" y="15509"/>
                    <a:pt x="50483" y="15426"/>
                    <a:pt x="50316" y="15426"/>
                  </a:cubicBezTo>
                  <a:cubicBezTo>
                    <a:pt x="48809" y="14840"/>
                    <a:pt x="47218" y="15174"/>
                    <a:pt x="45795" y="14337"/>
                  </a:cubicBezTo>
                  <a:cubicBezTo>
                    <a:pt x="45627" y="14254"/>
                    <a:pt x="45376" y="14170"/>
                    <a:pt x="45209" y="14086"/>
                  </a:cubicBezTo>
                  <a:cubicBezTo>
                    <a:pt x="44623" y="13919"/>
                    <a:pt x="43953" y="13835"/>
                    <a:pt x="43283" y="13751"/>
                  </a:cubicBezTo>
                  <a:lnTo>
                    <a:pt x="42362" y="12747"/>
                  </a:lnTo>
                  <a:lnTo>
                    <a:pt x="42027" y="12663"/>
                  </a:lnTo>
                  <a:cubicBezTo>
                    <a:pt x="41441" y="12495"/>
                    <a:pt x="40772" y="12579"/>
                    <a:pt x="40186" y="12412"/>
                  </a:cubicBezTo>
                  <a:cubicBezTo>
                    <a:pt x="39851" y="12328"/>
                    <a:pt x="39600" y="12244"/>
                    <a:pt x="39265" y="12244"/>
                  </a:cubicBezTo>
                  <a:cubicBezTo>
                    <a:pt x="38679" y="12161"/>
                    <a:pt x="37925" y="12328"/>
                    <a:pt x="37590" y="11491"/>
                  </a:cubicBezTo>
                  <a:cubicBezTo>
                    <a:pt x="38379" y="11096"/>
                    <a:pt x="38871" y="10479"/>
                    <a:pt x="39835" y="10479"/>
                  </a:cubicBezTo>
                  <a:cubicBezTo>
                    <a:pt x="39894" y="10479"/>
                    <a:pt x="39955" y="10481"/>
                    <a:pt x="40018" y="10486"/>
                  </a:cubicBezTo>
                  <a:cubicBezTo>
                    <a:pt x="40521" y="10402"/>
                    <a:pt x="40772" y="9900"/>
                    <a:pt x="40604" y="9398"/>
                  </a:cubicBezTo>
                  <a:cubicBezTo>
                    <a:pt x="40497" y="9183"/>
                    <a:pt x="40358" y="9121"/>
                    <a:pt x="40215" y="9121"/>
                  </a:cubicBezTo>
                  <a:cubicBezTo>
                    <a:pt x="40025" y="9121"/>
                    <a:pt x="39827" y="9230"/>
                    <a:pt x="39683" y="9230"/>
                  </a:cubicBezTo>
                  <a:cubicBezTo>
                    <a:pt x="39574" y="9222"/>
                    <a:pt x="39466" y="9218"/>
                    <a:pt x="39359" y="9218"/>
                  </a:cubicBezTo>
                  <a:cubicBezTo>
                    <a:pt x="38397" y="9218"/>
                    <a:pt x="37515" y="9557"/>
                    <a:pt x="36837" y="10235"/>
                  </a:cubicBezTo>
                  <a:cubicBezTo>
                    <a:pt x="36705" y="10696"/>
                    <a:pt x="36936" y="11417"/>
                    <a:pt x="36428" y="11417"/>
                  </a:cubicBezTo>
                  <a:cubicBezTo>
                    <a:pt x="36291" y="11417"/>
                    <a:pt x="36099" y="11364"/>
                    <a:pt x="35832" y="11240"/>
                  </a:cubicBezTo>
                  <a:cubicBezTo>
                    <a:pt x="35330" y="11072"/>
                    <a:pt x="34911" y="10486"/>
                    <a:pt x="34409" y="10486"/>
                  </a:cubicBezTo>
                  <a:cubicBezTo>
                    <a:pt x="33069" y="10235"/>
                    <a:pt x="33153" y="8309"/>
                    <a:pt x="31814" y="8226"/>
                  </a:cubicBezTo>
                  <a:cubicBezTo>
                    <a:pt x="31646" y="8058"/>
                    <a:pt x="31479" y="7975"/>
                    <a:pt x="31228" y="7975"/>
                  </a:cubicBezTo>
                  <a:cubicBezTo>
                    <a:pt x="30725" y="7975"/>
                    <a:pt x="30307" y="7556"/>
                    <a:pt x="29888" y="7389"/>
                  </a:cubicBezTo>
                  <a:cubicBezTo>
                    <a:pt x="29637" y="7221"/>
                    <a:pt x="29386" y="7054"/>
                    <a:pt x="29302" y="6719"/>
                  </a:cubicBezTo>
                  <a:cubicBezTo>
                    <a:pt x="29386" y="5630"/>
                    <a:pt x="28130" y="5882"/>
                    <a:pt x="27795" y="5212"/>
                  </a:cubicBezTo>
                  <a:lnTo>
                    <a:pt x="26707" y="4207"/>
                  </a:lnTo>
                  <a:cubicBezTo>
                    <a:pt x="25833" y="4076"/>
                    <a:pt x="24936" y="3808"/>
                    <a:pt x="24052" y="3808"/>
                  </a:cubicBezTo>
                  <a:cubicBezTo>
                    <a:pt x="23243" y="3808"/>
                    <a:pt x="22444" y="4033"/>
                    <a:pt x="21684" y="4793"/>
                  </a:cubicBezTo>
                  <a:cubicBezTo>
                    <a:pt x="21432" y="5128"/>
                    <a:pt x="20763" y="5044"/>
                    <a:pt x="20344" y="5630"/>
                  </a:cubicBezTo>
                  <a:cubicBezTo>
                    <a:pt x="20196" y="5838"/>
                    <a:pt x="20037" y="5920"/>
                    <a:pt x="19882" y="5920"/>
                  </a:cubicBezTo>
                  <a:cubicBezTo>
                    <a:pt x="19601" y="5920"/>
                    <a:pt x="19334" y="5649"/>
                    <a:pt x="19172" y="5379"/>
                  </a:cubicBezTo>
                  <a:cubicBezTo>
                    <a:pt x="18670" y="4793"/>
                    <a:pt x="17665" y="4793"/>
                    <a:pt x="17749" y="3789"/>
                  </a:cubicBezTo>
                  <a:cubicBezTo>
                    <a:pt x="17822" y="3498"/>
                    <a:pt x="18084" y="3270"/>
                    <a:pt x="18371" y="3270"/>
                  </a:cubicBezTo>
                  <a:cubicBezTo>
                    <a:pt x="18414" y="3270"/>
                    <a:pt x="18458" y="3275"/>
                    <a:pt x="18502" y="3286"/>
                  </a:cubicBezTo>
                  <a:cubicBezTo>
                    <a:pt x="18921" y="3370"/>
                    <a:pt x="19256" y="3705"/>
                    <a:pt x="19591" y="3789"/>
                  </a:cubicBezTo>
                  <a:cubicBezTo>
                    <a:pt x="19794" y="3851"/>
                    <a:pt x="19976" y="3881"/>
                    <a:pt x="20139" y="3881"/>
                  </a:cubicBezTo>
                  <a:cubicBezTo>
                    <a:pt x="20849" y="3881"/>
                    <a:pt x="21181" y="3303"/>
                    <a:pt x="21181" y="2282"/>
                  </a:cubicBezTo>
                  <a:lnTo>
                    <a:pt x="21181" y="2282"/>
                  </a:lnTo>
                  <a:cubicBezTo>
                    <a:pt x="20826" y="2578"/>
                    <a:pt x="20471" y="2874"/>
                    <a:pt x="20027" y="2874"/>
                  </a:cubicBezTo>
                  <a:cubicBezTo>
                    <a:pt x="19843" y="2874"/>
                    <a:pt x="19644" y="2823"/>
                    <a:pt x="19423" y="2700"/>
                  </a:cubicBezTo>
                  <a:cubicBezTo>
                    <a:pt x="19070" y="2475"/>
                    <a:pt x="18717" y="2398"/>
                    <a:pt x="18363" y="2398"/>
                  </a:cubicBezTo>
                  <a:cubicBezTo>
                    <a:pt x="17796" y="2398"/>
                    <a:pt x="17228" y="2597"/>
                    <a:pt x="16660" y="2700"/>
                  </a:cubicBezTo>
                  <a:cubicBezTo>
                    <a:pt x="16351" y="2824"/>
                    <a:pt x="16133" y="3360"/>
                    <a:pt x="15736" y="3360"/>
                  </a:cubicBezTo>
                  <a:cubicBezTo>
                    <a:pt x="15596" y="3360"/>
                    <a:pt x="15434" y="3293"/>
                    <a:pt x="15237" y="3119"/>
                  </a:cubicBezTo>
                  <a:cubicBezTo>
                    <a:pt x="14819" y="2617"/>
                    <a:pt x="13981" y="2533"/>
                    <a:pt x="13730" y="1863"/>
                  </a:cubicBezTo>
                  <a:cubicBezTo>
                    <a:pt x="13466" y="1137"/>
                    <a:pt x="12785" y="671"/>
                    <a:pt x="12057" y="671"/>
                  </a:cubicBezTo>
                  <a:cubicBezTo>
                    <a:pt x="11862" y="671"/>
                    <a:pt x="11664" y="704"/>
                    <a:pt x="11470" y="775"/>
                  </a:cubicBezTo>
                  <a:cubicBezTo>
                    <a:pt x="11067" y="1021"/>
                    <a:pt x="10713" y="1117"/>
                    <a:pt x="10388" y="1117"/>
                  </a:cubicBezTo>
                  <a:cubicBezTo>
                    <a:pt x="9498" y="1117"/>
                    <a:pt x="8835" y="389"/>
                    <a:pt x="8037" y="21"/>
                  </a:cubicBezTo>
                  <a:cubicBezTo>
                    <a:pt x="7124" y="891"/>
                    <a:pt x="6212" y="1331"/>
                    <a:pt x="5275" y="1331"/>
                  </a:cubicBezTo>
                  <a:cubicBezTo>
                    <a:pt x="4408" y="1331"/>
                    <a:pt x="3521" y="953"/>
                    <a:pt x="2596" y="189"/>
                  </a:cubicBezTo>
                  <a:lnTo>
                    <a:pt x="1591" y="189"/>
                  </a:lnTo>
                  <a:cubicBezTo>
                    <a:pt x="1507" y="63"/>
                    <a:pt x="1423" y="0"/>
                    <a:pt x="1340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5345200" y="2348725"/>
              <a:ext cx="226050" cy="114250"/>
            </a:xfrm>
            <a:custGeom>
              <a:avLst/>
              <a:gdLst/>
              <a:ahLst/>
              <a:cxnLst/>
              <a:rect l="l" t="t" r="r" b="b"/>
              <a:pathLst>
                <a:path w="9042" h="4570" extrusionOk="0">
                  <a:moveTo>
                    <a:pt x="1313" y="1"/>
                  </a:moveTo>
                  <a:cubicBezTo>
                    <a:pt x="1166" y="1"/>
                    <a:pt x="1009" y="39"/>
                    <a:pt x="837" y="133"/>
                  </a:cubicBezTo>
                  <a:cubicBezTo>
                    <a:pt x="503" y="300"/>
                    <a:pt x="168" y="635"/>
                    <a:pt x="0" y="970"/>
                  </a:cubicBezTo>
                  <a:cubicBezTo>
                    <a:pt x="754" y="1556"/>
                    <a:pt x="1591" y="1891"/>
                    <a:pt x="2512" y="2058"/>
                  </a:cubicBezTo>
                  <a:cubicBezTo>
                    <a:pt x="3684" y="2728"/>
                    <a:pt x="5609" y="2058"/>
                    <a:pt x="6028" y="4068"/>
                  </a:cubicBezTo>
                  <a:cubicBezTo>
                    <a:pt x="6196" y="4235"/>
                    <a:pt x="6363" y="4319"/>
                    <a:pt x="6530" y="4570"/>
                  </a:cubicBezTo>
                  <a:lnTo>
                    <a:pt x="7033" y="4570"/>
                  </a:lnTo>
                  <a:cubicBezTo>
                    <a:pt x="7451" y="4319"/>
                    <a:pt x="7451" y="3984"/>
                    <a:pt x="7619" y="3482"/>
                  </a:cubicBezTo>
                  <a:cubicBezTo>
                    <a:pt x="7870" y="2979"/>
                    <a:pt x="9042" y="2979"/>
                    <a:pt x="8205" y="1891"/>
                  </a:cubicBezTo>
                  <a:cubicBezTo>
                    <a:pt x="7810" y="1383"/>
                    <a:pt x="7529" y="1103"/>
                    <a:pt x="7131" y="1103"/>
                  </a:cubicBezTo>
                  <a:cubicBezTo>
                    <a:pt x="6939" y="1103"/>
                    <a:pt x="6719" y="1168"/>
                    <a:pt x="6447" y="1305"/>
                  </a:cubicBezTo>
                  <a:cubicBezTo>
                    <a:pt x="6215" y="1404"/>
                    <a:pt x="5970" y="1464"/>
                    <a:pt x="5738" y="1464"/>
                  </a:cubicBezTo>
                  <a:cubicBezTo>
                    <a:pt x="5383" y="1464"/>
                    <a:pt x="5058" y="1324"/>
                    <a:pt x="4856" y="970"/>
                  </a:cubicBezTo>
                  <a:cubicBezTo>
                    <a:pt x="4671" y="538"/>
                    <a:pt x="4463" y="402"/>
                    <a:pt x="4245" y="402"/>
                  </a:cubicBezTo>
                  <a:cubicBezTo>
                    <a:pt x="3872" y="402"/>
                    <a:pt x="3468" y="802"/>
                    <a:pt x="3098" y="802"/>
                  </a:cubicBezTo>
                  <a:cubicBezTo>
                    <a:pt x="2417" y="734"/>
                    <a:pt x="1957" y="1"/>
                    <a:pt x="1313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4836600" y="2050800"/>
              <a:ext cx="110950" cy="105600"/>
            </a:xfrm>
            <a:custGeom>
              <a:avLst/>
              <a:gdLst/>
              <a:ahLst/>
              <a:cxnLst/>
              <a:rect l="l" t="t" r="r" b="b"/>
              <a:pathLst>
                <a:path w="4438" h="4224" extrusionOk="0">
                  <a:moveTo>
                    <a:pt x="1330" y="1"/>
                  </a:moveTo>
                  <a:cubicBezTo>
                    <a:pt x="1135" y="1"/>
                    <a:pt x="939" y="105"/>
                    <a:pt x="754" y="413"/>
                  </a:cubicBezTo>
                  <a:lnTo>
                    <a:pt x="252" y="915"/>
                  </a:lnTo>
                  <a:cubicBezTo>
                    <a:pt x="0" y="2841"/>
                    <a:pt x="1507" y="3008"/>
                    <a:pt x="2763" y="3427"/>
                  </a:cubicBezTo>
                  <a:cubicBezTo>
                    <a:pt x="3353" y="3500"/>
                    <a:pt x="3618" y="4223"/>
                    <a:pt x="4188" y="4223"/>
                  </a:cubicBezTo>
                  <a:cubicBezTo>
                    <a:pt x="4265" y="4223"/>
                    <a:pt x="4348" y="4210"/>
                    <a:pt x="4438" y="4180"/>
                  </a:cubicBezTo>
                  <a:cubicBezTo>
                    <a:pt x="4186" y="1417"/>
                    <a:pt x="4186" y="1417"/>
                    <a:pt x="2261" y="413"/>
                  </a:cubicBezTo>
                  <a:cubicBezTo>
                    <a:pt x="1996" y="307"/>
                    <a:pt x="1665" y="1"/>
                    <a:pt x="1330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4765425" y="2065225"/>
              <a:ext cx="140275" cy="96475"/>
            </a:xfrm>
            <a:custGeom>
              <a:avLst/>
              <a:gdLst/>
              <a:ahLst/>
              <a:cxnLst/>
              <a:rect l="l" t="t" r="r" b="b"/>
              <a:pathLst>
                <a:path w="5611" h="3859" extrusionOk="0">
                  <a:moveTo>
                    <a:pt x="1000" y="1"/>
                  </a:moveTo>
                  <a:cubicBezTo>
                    <a:pt x="748" y="1"/>
                    <a:pt x="510" y="150"/>
                    <a:pt x="420" y="422"/>
                  </a:cubicBezTo>
                  <a:cubicBezTo>
                    <a:pt x="1" y="1092"/>
                    <a:pt x="587" y="1175"/>
                    <a:pt x="1006" y="1426"/>
                  </a:cubicBezTo>
                  <a:cubicBezTo>
                    <a:pt x="1257" y="1510"/>
                    <a:pt x="1424" y="1678"/>
                    <a:pt x="1592" y="1845"/>
                  </a:cubicBezTo>
                  <a:cubicBezTo>
                    <a:pt x="1508" y="2264"/>
                    <a:pt x="1759" y="2598"/>
                    <a:pt x="2094" y="2850"/>
                  </a:cubicBezTo>
                  <a:cubicBezTo>
                    <a:pt x="2228" y="2682"/>
                    <a:pt x="2295" y="2501"/>
                    <a:pt x="2327" y="2318"/>
                  </a:cubicBezTo>
                  <a:lnTo>
                    <a:pt x="2327" y="2318"/>
                  </a:lnTo>
                  <a:cubicBezTo>
                    <a:pt x="2355" y="2501"/>
                    <a:pt x="2429" y="2682"/>
                    <a:pt x="2596" y="2850"/>
                  </a:cubicBezTo>
                  <a:cubicBezTo>
                    <a:pt x="3402" y="2850"/>
                    <a:pt x="3665" y="3859"/>
                    <a:pt x="4506" y="3859"/>
                  </a:cubicBezTo>
                  <a:cubicBezTo>
                    <a:pt x="4538" y="3859"/>
                    <a:pt x="4571" y="3857"/>
                    <a:pt x="4606" y="3854"/>
                  </a:cubicBezTo>
                  <a:lnTo>
                    <a:pt x="5610" y="2850"/>
                  </a:lnTo>
                  <a:cubicBezTo>
                    <a:pt x="5443" y="2431"/>
                    <a:pt x="5192" y="2012"/>
                    <a:pt x="4773" y="1929"/>
                  </a:cubicBezTo>
                  <a:cubicBezTo>
                    <a:pt x="3852" y="1761"/>
                    <a:pt x="3433" y="1092"/>
                    <a:pt x="3099" y="338"/>
                  </a:cubicBezTo>
                  <a:cubicBezTo>
                    <a:pt x="2789" y="441"/>
                    <a:pt x="2479" y="640"/>
                    <a:pt x="2170" y="640"/>
                  </a:cubicBezTo>
                  <a:cubicBezTo>
                    <a:pt x="1977" y="640"/>
                    <a:pt x="1784" y="563"/>
                    <a:pt x="1592" y="338"/>
                  </a:cubicBezTo>
                  <a:cubicBezTo>
                    <a:pt x="1438" y="108"/>
                    <a:pt x="1214" y="1"/>
                    <a:pt x="100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5184025" y="2256425"/>
              <a:ext cx="157000" cy="93550"/>
            </a:xfrm>
            <a:custGeom>
              <a:avLst/>
              <a:gdLst/>
              <a:ahLst/>
              <a:cxnLst/>
              <a:rect l="l" t="t" r="r" b="b"/>
              <a:pathLst>
                <a:path w="6280" h="3742" extrusionOk="0">
                  <a:moveTo>
                    <a:pt x="1312" y="0"/>
                  </a:moveTo>
                  <a:cubicBezTo>
                    <a:pt x="1113" y="0"/>
                    <a:pt x="955" y="217"/>
                    <a:pt x="838" y="392"/>
                  </a:cubicBezTo>
                  <a:cubicBezTo>
                    <a:pt x="587" y="643"/>
                    <a:pt x="1" y="811"/>
                    <a:pt x="587" y="1313"/>
                  </a:cubicBezTo>
                  <a:cubicBezTo>
                    <a:pt x="754" y="1481"/>
                    <a:pt x="838" y="1899"/>
                    <a:pt x="922" y="2150"/>
                  </a:cubicBezTo>
                  <a:lnTo>
                    <a:pt x="1424" y="2150"/>
                  </a:lnTo>
                  <a:cubicBezTo>
                    <a:pt x="2178" y="2402"/>
                    <a:pt x="3015" y="2318"/>
                    <a:pt x="3433" y="3239"/>
                  </a:cubicBezTo>
                  <a:cubicBezTo>
                    <a:pt x="3685" y="3574"/>
                    <a:pt x="4019" y="3741"/>
                    <a:pt x="4438" y="3741"/>
                  </a:cubicBezTo>
                  <a:lnTo>
                    <a:pt x="4438" y="3657"/>
                  </a:lnTo>
                  <a:cubicBezTo>
                    <a:pt x="4564" y="3490"/>
                    <a:pt x="4752" y="3406"/>
                    <a:pt x="4940" y="3406"/>
                  </a:cubicBezTo>
                  <a:cubicBezTo>
                    <a:pt x="5129" y="3406"/>
                    <a:pt x="5317" y="3490"/>
                    <a:pt x="5443" y="3657"/>
                  </a:cubicBezTo>
                  <a:cubicBezTo>
                    <a:pt x="5610" y="3574"/>
                    <a:pt x="5861" y="3574"/>
                    <a:pt x="6112" y="3406"/>
                  </a:cubicBezTo>
                  <a:cubicBezTo>
                    <a:pt x="6280" y="3239"/>
                    <a:pt x="6280" y="2904"/>
                    <a:pt x="6029" y="2820"/>
                  </a:cubicBezTo>
                  <a:cubicBezTo>
                    <a:pt x="4940" y="2736"/>
                    <a:pt x="4019" y="2150"/>
                    <a:pt x="3433" y="1313"/>
                  </a:cubicBezTo>
                  <a:cubicBezTo>
                    <a:pt x="3015" y="895"/>
                    <a:pt x="2178" y="643"/>
                    <a:pt x="1592" y="141"/>
                  </a:cubicBezTo>
                  <a:cubicBezTo>
                    <a:pt x="1491" y="40"/>
                    <a:pt x="1398" y="0"/>
                    <a:pt x="1312" y="0"/>
                  </a:cubicBezTo>
                  <a:close/>
                </a:path>
              </a:pathLst>
            </a:custGeom>
            <a:solidFill>
              <a:srgbClr val="77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5548225" y="2459850"/>
              <a:ext cx="77450" cy="28250"/>
            </a:xfrm>
            <a:custGeom>
              <a:avLst/>
              <a:gdLst/>
              <a:ahLst/>
              <a:cxnLst/>
              <a:rect l="l" t="t" r="r" b="b"/>
              <a:pathLst>
                <a:path w="3098" h="1130" extrusionOk="0">
                  <a:moveTo>
                    <a:pt x="1746" y="1"/>
                  </a:moveTo>
                  <a:cubicBezTo>
                    <a:pt x="1254" y="1"/>
                    <a:pt x="823" y="355"/>
                    <a:pt x="0" y="1130"/>
                  </a:cubicBezTo>
                  <a:lnTo>
                    <a:pt x="502" y="1130"/>
                  </a:lnTo>
                  <a:cubicBezTo>
                    <a:pt x="645" y="1101"/>
                    <a:pt x="795" y="1092"/>
                    <a:pt x="949" y="1092"/>
                  </a:cubicBezTo>
                  <a:cubicBezTo>
                    <a:pt x="1219" y="1092"/>
                    <a:pt x="1502" y="1120"/>
                    <a:pt x="1779" y="1120"/>
                  </a:cubicBezTo>
                  <a:cubicBezTo>
                    <a:pt x="2270" y="1120"/>
                    <a:pt x="2743" y="1032"/>
                    <a:pt x="3098" y="543"/>
                  </a:cubicBezTo>
                  <a:cubicBezTo>
                    <a:pt x="2497" y="190"/>
                    <a:pt x="2105" y="1"/>
                    <a:pt x="1746" y="1"/>
                  </a:cubicBezTo>
                  <a:close/>
                </a:path>
              </a:pathLst>
            </a:custGeom>
            <a:solidFill>
              <a:srgbClr val="7B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5112875" y="2226450"/>
              <a:ext cx="23050" cy="18875"/>
            </a:xfrm>
            <a:custGeom>
              <a:avLst/>
              <a:gdLst/>
              <a:ahLst/>
              <a:cxnLst/>
              <a:rect l="l" t="t" r="r" b="b"/>
              <a:pathLst>
                <a:path w="922" h="755" extrusionOk="0">
                  <a:moveTo>
                    <a:pt x="754" y="1"/>
                  </a:moveTo>
                  <a:cubicBezTo>
                    <a:pt x="586" y="84"/>
                    <a:pt x="335" y="84"/>
                    <a:pt x="168" y="335"/>
                  </a:cubicBezTo>
                  <a:cubicBezTo>
                    <a:pt x="0" y="503"/>
                    <a:pt x="168" y="754"/>
                    <a:pt x="419" y="754"/>
                  </a:cubicBezTo>
                  <a:cubicBezTo>
                    <a:pt x="586" y="670"/>
                    <a:pt x="754" y="503"/>
                    <a:pt x="921" y="41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87B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5294975" y="2338950"/>
              <a:ext cx="25125" cy="11025"/>
            </a:xfrm>
            <a:custGeom>
              <a:avLst/>
              <a:gdLst/>
              <a:ahLst/>
              <a:cxnLst/>
              <a:rect l="l" t="t" r="r" b="b"/>
              <a:pathLst>
                <a:path w="1005" h="441" extrusionOk="0">
                  <a:moveTo>
                    <a:pt x="502" y="0"/>
                  </a:moveTo>
                  <a:cubicBezTo>
                    <a:pt x="335" y="0"/>
                    <a:pt x="167" y="147"/>
                    <a:pt x="0" y="440"/>
                  </a:cubicBezTo>
                  <a:lnTo>
                    <a:pt x="1005" y="440"/>
                  </a:lnTo>
                  <a:cubicBezTo>
                    <a:pt x="837" y="147"/>
                    <a:pt x="670" y="0"/>
                    <a:pt x="502" y="0"/>
                  </a:cubicBezTo>
                  <a:close/>
                </a:path>
              </a:pathLst>
            </a:custGeom>
            <a:solidFill>
              <a:srgbClr val="99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3788000" y="2723750"/>
              <a:ext cx="18350" cy="28075"/>
            </a:xfrm>
            <a:custGeom>
              <a:avLst/>
              <a:gdLst/>
              <a:ahLst/>
              <a:cxnLst/>
              <a:rect l="l" t="t" r="r" b="b"/>
              <a:pathLst>
                <a:path w="734" h="1123" extrusionOk="0">
                  <a:moveTo>
                    <a:pt x="261" y="1"/>
                  </a:moveTo>
                  <a:cubicBezTo>
                    <a:pt x="188" y="1"/>
                    <a:pt x="102" y="11"/>
                    <a:pt x="1" y="34"/>
                  </a:cubicBezTo>
                  <a:lnTo>
                    <a:pt x="1" y="118"/>
                  </a:lnTo>
                  <a:cubicBezTo>
                    <a:pt x="1" y="536"/>
                    <a:pt x="168" y="871"/>
                    <a:pt x="503" y="1122"/>
                  </a:cubicBezTo>
                  <a:lnTo>
                    <a:pt x="671" y="871"/>
                  </a:lnTo>
                  <a:cubicBezTo>
                    <a:pt x="671" y="436"/>
                    <a:pt x="733" y="1"/>
                    <a:pt x="261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3800575" y="2749700"/>
              <a:ext cx="23050" cy="27225"/>
            </a:xfrm>
            <a:custGeom>
              <a:avLst/>
              <a:gdLst/>
              <a:ahLst/>
              <a:cxnLst/>
              <a:rect l="l" t="t" r="r" b="b"/>
              <a:pathLst>
                <a:path w="922" h="1089" extrusionOk="0">
                  <a:moveTo>
                    <a:pt x="84" y="0"/>
                  </a:moveTo>
                  <a:lnTo>
                    <a:pt x="0" y="84"/>
                  </a:lnTo>
                  <a:lnTo>
                    <a:pt x="0" y="1089"/>
                  </a:lnTo>
                  <a:lnTo>
                    <a:pt x="503" y="1089"/>
                  </a:lnTo>
                  <a:lnTo>
                    <a:pt x="670" y="1005"/>
                  </a:lnTo>
                  <a:cubicBezTo>
                    <a:pt x="837" y="419"/>
                    <a:pt x="921" y="0"/>
                    <a:pt x="84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3773350" y="2766175"/>
              <a:ext cx="14675" cy="10750"/>
            </a:xfrm>
            <a:custGeom>
              <a:avLst/>
              <a:gdLst/>
              <a:ahLst/>
              <a:cxnLst/>
              <a:rect l="l" t="t" r="r" b="b"/>
              <a:pathLst>
                <a:path w="587" h="430" extrusionOk="0">
                  <a:moveTo>
                    <a:pt x="248" y="1"/>
                  </a:moveTo>
                  <a:cubicBezTo>
                    <a:pt x="182" y="1"/>
                    <a:pt x="103" y="50"/>
                    <a:pt x="1" y="179"/>
                  </a:cubicBezTo>
                  <a:lnTo>
                    <a:pt x="587" y="430"/>
                  </a:lnTo>
                  <a:cubicBezTo>
                    <a:pt x="471" y="256"/>
                    <a:pt x="395" y="1"/>
                    <a:pt x="248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3788000" y="2776900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1"/>
                  </a:moveTo>
                  <a:cubicBezTo>
                    <a:pt x="85" y="168"/>
                    <a:pt x="168" y="252"/>
                    <a:pt x="252" y="252"/>
                  </a:cubicBezTo>
                  <a:cubicBezTo>
                    <a:pt x="336" y="252"/>
                    <a:pt x="420" y="168"/>
                    <a:pt x="503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4390800" y="35534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1"/>
                  </a:moveTo>
                  <a:lnTo>
                    <a:pt x="0" y="503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821950" y="3183050"/>
              <a:ext cx="71175" cy="49100"/>
            </a:xfrm>
            <a:custGeom>
              <a:avLst/>
              <a:gdLst/>
              <a:ahLst/>
              <a:cxnLst/>
              <a:rect l="l" t="t" r="r" b="b"/>
              <a:pathLst>
                <a:path w="2847" h="1964" extrusionOk="0">
                  <a:moveTo>
                    <a:pt x="533" y="0"/>
                  </a:moveTo>
                  <a:cubicBezTo>
                    <a:pt x="361" y="0"/>
                    <a:pt x="184" y="64"/>
                    <a:pt x="0" y="248"/>
                  </a:cubicBezTo>
                  <a:cubicBezTo>
                    <a:pt x="142" y="1592"/>
                    <a:pt x="882" y="1860"/>
                    <a:pt x="1816" y="1860"/>
                  </a:cubicBezTo>
                  <a:cubicBezTo>
                    <a:pt x="1986" y="1860"/>
                    <a:pt x="2163" y="1851"/>
                    <a:pt x="2345" y="1838"/>
                  </a:cubicBezTo>
                  <a:cubicBezTo>
                    <a:pt x="2428" y="1922"/>
                    <a:pt x="2533" y="1964"/>
                    <a:pt x="2627" y="1964"/>
                  </a:cubicBezTo>
                  <a:cubicBezTo>
                    <a:pt x="2721" y="1964"/>
                    <a:pt x="2805" y="1922"/>
                    <a:pt x="2847" y="1838"/>
                  </a:cubicBezTo>
                  <a:lnTo>
                    <a:pt x="2345" y="1336"/>
                  </a:lnTo>
                  <a:cubicBezTo>
                    <a:pt x="2010" y="1085"/>
                    <a:pt x="1842" y="666"/>
                    <a:pt x="1842" y="331"/>
                  </a:cubicBezTo>
                  <a:cubicBezTo>
                    <a:pt x="1792" y="346"/>
                    <a:pt x="1741" y="352"/>
                    <a:pt x="1691" y="352"/>
                  </a:cubicBezTo>
                  <a:cubicBezTo>
                    <a:pt x="1315" y="352"/>
                    <a:pt x="937" y="0"/>
                    <a:pt x="533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4880550" y="32269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1" y="1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5736575" y="3551325"/>
              <a:ext cx="48175" cy="39775"/>
            </a:xfrm>
            <a:custGeom>
              <a:avLst/>
              <a:gdLst/>
              <a:ahLst/>
              <a:cxnLst/>
              <a:rect l="l" t="t" r="r" b="b"/>
              <a:pathLst>
                <a:path w="1927" h="1591" extrusionOk="0">
                  <a:moveTo>
                    <a:pt x="1" y="0"/>
                  </a:moveTo>
                  <a:cubicBezTo>
                    <a:pt x="1" y="1340"/>
                    <a:pt x="1005" y="1423"/>
                    <a:pt x="1926" y="1591"/>
                  </a:cubicBezTo>
                  <a:cubicBezTo>
                    <a:pt x="1592" y="754"/>
                    <a:pt x="587" y="586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5860075" y="3653875"/>
              <a:ext cx="37700" cy="30400"/>
            </a:xfrm>
            <a:custGeom>
              <a:avLst/>
              <a:gdLst/>
              <a:ahLst/>
              <a:cxnLst/>
              <a:rect l="l" t="t" r="r" b="b"/>
              <a:pathLst>
                <a:path w="1508" h="1216" extrusionOk="0">
                  <a:moveTo>
                    <a:pt x="0" y="0"/>
                  </a:moveTo>
                  <a:cubicBezTo>
                    <a:pt x="261" y="456"/>
                    <a:pt x="319" y="1216"/>
                    <a:pt x="883" y="1216"/>
                  </a:cubicBezTo>
                  <a:cubicBezTo>
                    <a:pt x="1044" y="1216"/>
                    <a:pt x="1247" y="1154"/>
                    <a:pt x="1507" y="1005"/>
                  </a:cubicBezTo>
                  <a:cubicBezTo>
                    <a:pt x="1256" y="419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5797275" y="3603650"/>
              <a:ext cx="12600" cy="16325"/>
            </a:xfrm>
            <a:custGeom>
              <a:avLst/>
              <a:gdLst/>
              <a:ahLst/>
              <a:cxnLst/>
              <a:rect l="l" t="t" r="r" b="b"/>
              <a:pathLst>
                <a:path w="504" h="653" extrusionOk="0">
                  <a:moveTo>
                    <a:pt x="1" y="0"/>
                  </a:moveTo>
                  <a:cubicBezTo>
                    <a:pt x="54" y="478"/>
                    <a:pt x="73" y="653"/>
                    <a:pt x="187" y="653"/>
                  </a:cubicBezTo>
                  <a:cubicBezTo>
                    <a:pt x="253" y="653"/>
                    <a:pt x="350" y="594"/>
                    <a:pt x="503" y="5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5608900" y="3452950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1" y="0"/>
                  </a:moveTo>
                  <a:cubicBezTo>
                    <a:pt x="210" y="349"/>
                    <a:pt x="536" y="523"/>
                    <a:pt x="881" y="523"/>
                  </a:cubicBezTo>
                  <a:cubicBezTo>
                    <a:pt x="950" y="523"/>
                    <a:pt x="1020" y="516"/>
                    <a:pt x="1089" y="503"/>
                  </a:cubicBezTo>
                  <a:cubicBezTo>
                    <a:pt x="838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5508450" y="32520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5470775" y="3264575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5596350" y="34403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5784725" y="3591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5822400" y="3618300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503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5834950" y="36287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5847500" y="36413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5897750" y="3678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5910300" y="36915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lnTo>
                    <a:pt x="503" y="84"/>
                  </a:lnTo>
                  <a:cubicBezTo>
                    <a:pt x="335" y="84"/>
                    <a:pt x="168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5387050" y="3201775"/>
              <a:ext cx="20950" cy="27250"/>
            </a:xfrm>
            <a:custGeom>
              <a:avLst/>
              <a:gdLst/>
              <a:ahLst/>
              <a:cxnLst/>
              <a:rect l="l" t="t" r="r" b="b"/>
              <a:pathLst>
                <a:path w="838" h="1090" extrusionOk="0">
                  <a:moveTo>
                    <a:pt x="838" y="1"/>
                  </a:moveTo>
                  <a:cubicBezTo>
                    <a:pt x="503" y="85"/>
                    <a:pt x="168" y="85"/>
                    <a:pt x="84" y="503"/>
                  </a:cubicBezTo>
                  <a:cubicBezTo>
                    <a:pt x="1" y="1006"/>
                    <a:pt x="503" y="1006"/>
                    <a:pt x="838" y="1089"/>
                  </a:cubicBezTo>
                  <a:lnTo>
                    <a:pt x="838" y="1"/>
                  </a:ln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5326450" y="3126425"/>
              <a:ext cx="6200" cy="6325"/>
            </a:xfrm>
            <a:custGeom>
              <a:avLst/>
              <a:gdLst/>
              <a:ahLst/>
              <a:cxnLst/>
              <a:rect l="l" t="t" r="r" b="b"/>
              <a:pathLst>
                <a:path w="248" h="253" extrusionOk="0">
                  <a:moveTo>
                    <a:pt x="248" y="1"/>
                  </a:moveTo>
                  <a:cubicBezTo>
                    <a:pt x="248" y="26"/>
                    <a:pt x="241" y="58"/>
                    <a:pt x="230" y="91"/>
                  </a:cubicBezTo>
                  <a:lnTo>
                    <a:pt x="230" y="91"/>
                  </a:lnTo>
                  <a:cubicBezTo>
                    <a:pt x="236" y="89"/>
                    <a:pt x="242" y="87"/>
                    <a:pt x="248" y="85"/>
                  </a:cubicBezTo>
                  <a:lnTo>
                    <a:pt x="248" y="1"/>
                  </a:lnTo>
                  <a:close/>
                  <a:moveTo>
                    <a:pt x="230" y="91"/>
                  </a:moveTo>
                  <a:lnTo>
                    <a:pt x="230" y="91"/>
                  </a:lnTo>
                  <a:cubicBezTo>
                    <a:pt x="1" y="172"/>
                    <a:pt x="83" y="252"/>
                    <a:pt x="164" y="252"/>
                  </a:cubicBezTo>
                  <a:cubicBezTo>
                    <a:pt x="164" y="252"/>
                    <a:pt x="206" y="169"/>
                    <a:pt x="230" y="9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5223800" y="4884550"/>
              <a:ext cx="159100" cy="75375"/>
            </a:xfrm>
            <a:custGeom>
              <a:avLst/>
              <a:gdLst/>
              <a:ahLst/>
              <a:cxnLst/>
              <a:rect l="l" t="t" r="r" b="b"/>
              <a:pathLst>
                <a:path w="6364" h="3015" extrusionOk="0">
                  <a:moveTo>
                    <a:pt x="2345" y="0"/>
                  </a:moveTo>
                  <a:cubicBezTo>
                    <a:pt x="1926" y="168"/>
                    <a:pt x="1508" y="252"/>
                    <a:pt x="1089" y="252"/>
                  </a:cubicBezTo>
                  <a:cubicBezTo>
                    <a:pt x="670" y="252"/>
                    <a:pt x="1" y="252"/>
                    <a:pt x="84" y="921"/>
                  </a:cubicBezTo>
                  <a:cubicBezTo>
                    <a:pt x="165" y="1565"/>
                    <a:pt x="863" y="2517"/>
                    <a:pt x="1215" y="2517"/>
                  </a:cubicBezTo>
                  <a:cubicBezTo>
                    <a:pt x="1229" y="2517"/>
                    <a:pt x="1243" y="2515"/>
                    <a:pt x="1256" y="2512"/>
                  </a:cubicBezTo>
                  <a:cubicBezTo>
                    <a:pt x="1721" y="2322"/>
                    <a:pt x="2170" y="2249"/>
                    <a:pt x="2608" y="2249"/>
                  </a:cubicBezTo>
                  <a:cubicBezTo>
                    <a:pt x="3906" y="2249"/>
                    <a:pt x="5111" y="2889"/>
                    <a:pt x="6363" y="3014"/>
                  </a:cubicBezTo>
                  <a:cubicBezTo>
                    <a:pt x="6028" y="2093"/>
                    <a:pt x="5526" y="1256"/>
                    <a:pt x="4940" y="503"/>
                  </a:cubicBezTo>
                  <a:cubicBezTo>
                    <a:pt x="4787" y="517"/>
                    <a:pt x="4633" y="524"/>
                    <a:pt x="4480" y="524"/>
                  </a:cubicBezTo>
                  <a:cubicBezTo>
                    <a:pt x="3717" y="524"/>
                    <a:pt x="2973" y="349"/>
                    <a:pt x="2345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5382875" y="4959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4415900" y="1935525"/>
              <a:ext cx="217550" cy="104675"/>
            </a:xfrm>
            <a:custGeom>
              <a:avLst/>
              <a:gdLst/>
              <a:ahLst/>
              <a:cxnLst/>
              <a:rect l="l" t="t" r="r" b="b"/>
              <a:pathLst>
                <a:path w="8702" h="4187" extrusionOk="0">
                  <a:moveTo>
                    <a:pt x="5024" y="1"/>
                  </a:moveTo>
                  <a:cubicBezTo>
                    <a:pt x="4803" y="141"/>
                    <a:pt x="4568" y="185"/>
                    <a:pt x="4326" y="185"/>
                  </a:cubicBezTo>
                  <a:cubicBezTo>
                    <a:pt x="3911" y="185"/>
                    <a:pt x="3474" y="56"/>
                    <a:pt x="3050" y="56"/>
                  </a:cubicBezTo>
                  <a:cubicBezTo>
                    <a:pt x="2687" y="56"/>
                    <a:pt x="2333" y="151"/>
                    <a:pt x="2010" y="503"/>
                  </a:cubicBezTo>
                  <a:cubicBezTo>
                    <a:pt x="2261" y="2177"/>
                    <a:pt x="503" y="1173"/>
                    <a:pt x="1" y="2010"/>
                  </a:cubicBezTo>
                  <a:cubicBezTo>
                    <a:pt x="85" y="2345"/>
                    <a:pt x="168" y="2931"/>
                    <a:pt x="336" y="2931"/>
                  </a:cubicBezTo>
                  <a:cubicBezTo>
                    <a:pt x="1678" y="3001"/>
                    <a:pt x="2960" y="3489"/>
                    <a:pt x="4283" y="3489"/>
                  </a:cubicBezTo>
                  <a:cubicBezTo>
                    <a:pt x="4529" y="3489"/>
                    <a:pt x="4775" y="3472"/>
                    <a:pt x="5024" y="3433"/>
                  </a:cubicBezTo>
                  <a:cubicBezTo>
                    <a:pt x="5275" y="3266"/>
                    <a:pt x="4940" y="2763"/>
                    <a:pt x="5191" y="2763"/>
                  </a:cubicBezTo>
                  <a:cubicBezTo>
                    <a:pt x="5443" y="2763"/>
                    <a:pt x="5526" y="3182"/>
                    <a:pt x="5610" y="3517"/>
                  </a:cubicBezTo>
                  <a:cubicBezTo>
                    <a:pt x="5777" y="3852"/>
                    <a:pt x="6196" y="4019"/>
                    <a:pt x="6615" y="4019"/>
                  </a:cubicBezTo>
                  <a:lnTo>
                    <a:pt x="6950" y="4019"/>
                  </a:lnTo>
                  <a:cubicBezTo>
                    <a:pt x="7452" y="3600"/>
                    <a:pt x="8540" y="4187"/>
                    <a:pt x="8624" y="3014"/>
                  </a:cubicBezTo>
                  <a:cubicBezTo>
                    <a:pt x="8701" y="2472"/>
                    <a:pt x="8276" y="2001"/>
                    <a:pt x="7681" y="2001"/>
                  </a:cubicBezTo>
                  <a:cubicBezTo>
                    <a:pt x="7633" y="2001"/>
                    <a:pt x="7585" y="2004"/>
                    <a:pt x="7536" y="2010"/>
                  </a:cubicBezTo>
                  <a:cubicBezTo>
                    <a:pt x="6363" y="1759"/>
                    <a:pt x="5777" y="838"/>
                    <a:pt x="5024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4376150" y="1927925"/>
              <a:ext cx="117975" cy="67025"/>
            </a:xfrm>
            <a:custGeom>
              <a:avLst/>
              <a:gdLst/>
              <a:ahLst/>
              <a:cxnLst/>
              <a:rect l="l" t="t" r="r" b="b"/>
              <a:pathLst>
                <a:path w="4719" h="2681" extrusionOk="0">
                  <a:moveTo>
                    <a:pt x="885" y="1"/>
                  </a:moveTo>
                  <a:cubicBezTo>
                    <a:pt x="345" y="1"/>
                    <a:pt x="146" y="544"/>
                    <a:pt x="84" y="1225"/>
                  </a:cubicBezTo>
                  <a:cubicBezTo>
                    <a:pt x="0" y="2481"/>
                    <a:pt x="1256" y="1728"/>
                    <a:pt x="1591" y="2314"/>
                  </a:cubicBezTo>
                  <a:cubicBezTo>
                    <a:pt x="2261" y="2314"/>
                    <a:pt x="2930" y="2398"/>
                    <a:pt x="3516" y="2649"/>
                  </a:cubicBezTo>
                  <a:cubicBezTo>
                    <a:pt x="3634" y="2670"/>
                    <a:pt x="3743" y="2681"/>
                    <a:pt x="3841" y="2681"/>
                  </a:cubicBezTo>
                  <a:cubicBezTo>
                    <a:pt x="4511" y="2681"/>
                    <a:pt x="4719" y="2196"/>
                    <a:pt x="4354" y="1393"/>
                  </a:cubicBezTo>
                  <a:cubicBezTo>
                    <a:pt x="4270" y="1142"/>
                    <a:pt x="3851" y="974"/>
                    <a:pt x="3600" y="723"/>
                  </a:cubicBezTo>
                  <a:lnTo>
                    <a:pt x="3098" y="639"/>
                  </a:lnTo>
                  <a:cubicBezTo>
                    <a:pt x="3014" y="556"/>
                    <a:pt x="2930" y="514"/>
                    <a:pt x="2847" y="514"/>
                  </a:cubicBezTo>
                  <a:cubicBezTo>
                    <a:pt x="2763" y="514"/>
                    <a:pt x="2679" y="556"/>
                    <a:pt x="2595" y="639"/>
                  </a:cubicBezTo>
                  <a:lnTo>
                    <a:pt x="2093" y="639"/>
                  </a:lnTo>
                  <a:cubicBezTo>
                    <a:pt x="1926" y="556"/>
                    <a:pt x="1758" y="388"/>
                    <a:pt x="1591" y="221"/>
                  </a:cubicBezTo>
                  <a:cubicBezTo>
                    <a:pt x="1307" y="68"/>
                    <a:pt x="1075" y="1"/>
                    <a:pt x="885" y="1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4265225" y="1893675"/>
              <a:ext cx="96300" cy="55750"/>
            </a:xfrm>
            <a:custGeom>
              <a:avLst/>
              <a:gdLst/>
              <a:ahLst/>
              <a:cxnLst/>
              <a:rect l="l" t="t" r="r" b="b"/>
              <a:pathLst>
                <a:path w="3852" h="2230" extrusionOk="0">
                  <a:moveTo>
                    <a:pt x="2712" y="1"/>
                  </a:moveTo>
                  <a:cubicBezTo>
                    <a:pt x="2211" y="1"/>
                    <a:pt x="1743" y="517"/>
                    <a:pt x="1423" y="837"/>
                  </a:cubicBezTo>
                  <a:cubicBezTo>
                    <a:pt x="921" y="1172"/>
                    <a:pt x="251" y="1089"/>
                    <a:pt x="0" y="1675"/>
                  </a:cubicBezTo>
                  <a:lnTo>
                    <a:pt x="502" y="2177"/>
                  </a:lnTo>
                  <a:cubicBezTo>
                    <a:pt x="721" y="2045"/>
                    <a:pt x="940" y="2000"/>
                    <a:pt x="1159" y="2000"/>
                  </a:cubicBezTo>
                  <a:cubicBezTo>
                    <a:pt x="1652" y="2000"/>
                    <a:pt x="2144" y="2230"/>
                    <a:pt x="2636" y="2230"/>
                  </a:cubicBezTo>
                  <a:cubicBezTo>
                    <a:pt x="2762" y="2230"/>
                    <a:pt x="2888" y="2215"/>
                    <a:pt x="3014" y="2177"/>
                  </a:cubicBezTo>
                  <a:cubicBezTo>
                    <a:pt x="3265" y="1507"/>
                    <a:pt x="3851" y="670"/>
                    <a:pt x="3181" y="168"/>
                  </a:cubicBezTo>
                  <a:cubicBezTo>
                    <a:pt x="3024" y="50"/>
                    <a:pt x="2867" y="1"/>
                    <a:pt x="2712" y="1"/>
                  </a:cubicBezTo>
                  <a:close/>
                </a:path>
              </a:pathLst>
            </a:custGeom>
            <a:solidFill>
              <a:srgbClr val="75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4001500" y="1795300"/>
              <a:ext cx="87925" cy="40075"/>
            </a:xfrm>
            <a:custGeom>
              <a:avLst/>
              <a:gdLst/>
              <a:ahLst/>
              <a:cxnLst/>
              <a:rect l="l" t="t" r="r" b="b"/>
              <a:pathLst>
                <a:path w="3517" h="1603" extrusionOk="0">
                  <a:moveTo>
                    <a:pt x="503" y="0"/>
                  </a:moveTo>
                  <a:cubicBezTo>
                    <a:pt x="0" y="335"/>
                    <a:pt x="0" y="670"/>
                    <a:pt x="503" y="1005"/>
                  </a:cubicBezTo>
                  <a:cubicBezTo>
                    <a:pt x="722" y="804"/>
                    <a:pt x="905" y="727"/>
                    <a:pt x="1065" y="727"/>
                  </a:cubicBezTo>
                  <a:cubicBezTo>
                    <a:pt x="1605" y="727"/>
                    <a:pt x="1887" y="1603"/>
                    <a:pt x="2406" y="1603"/>
                  </a:cubicBezTo>
                  <a:cubicBezTo>
                    <a:pt x="2440" y="1603"/>
                    <a:pt x="2476" y="1599"/>
                    <a:pt x="2512" y="1591"/>
                  </a:cubicBezTo>
                  <a:lnTo>
                    <a:pt x="3014" y="1591"/>
                  </a:lnTo>
                  <a:cubicBezTo>
                    <a:pt x="3517" y="670"/>
                    <a:pt x="3517" y="0"/>
                    <a:pt x="2177" y="0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4365675" y="1960650"/>
              <a:ext cx="50250" cy="30750"/>
            </a:xfrm>
            <a:custGeom>
              <a:avLst/>
              <a:gdLst/>
              <a:ahLst/>
              <a:cxnLst/>
              <a:rect l="l" t="t" r="r" b="b"/>
              <a:pathLst>
                <a:path w="2010" h="1230" extrusionOk="0">
                  <a:moveTo>
                    <a:pt x="503" y="0"/>
                  </a:moveTo>
                  <a:lnTo>
                    <a:pt x="1" y="502"/>
                  </a:lnTo>
                  <a:cubicBezTo>
                    <a:pt x="270" y="987"/>
                    <a:pt x="746" y="1229"/>
                    <a:pt x="1230" y="1229"/>
                  </a:cubicBezTo>
                  <a:cubicBezTo>
                    <a:pt x="1499" y="1229"/>
                    <a:pt x="1771" y="1154"/>
                    <a:pt x="2010" y="1005"/>
                  </a:cubicBezTo>
                  <a:cubicBezTo>
                    <a:pt x="1926" y="84"/>
                    <a:pt x="921" y="419"/>
                    <a:pt x="50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4441025" y="1931350"/>
              <a:ext cx="12575" cy="16750"/>
            </a:xfrm>
            <a:custGeom>
              <a:avLst/>
              <a:gdLst/>
              <a:ahLst/>
              <a:cxnLst/>
              <a:rect l="l" t="t" r="r" b="b"/>
              <a:pathLst>
                <a:path w="503" h="670" extrusionOk="0">
                  <a:moveTo>
                    <a:pt x="252" y="0"/>
                  </a:moveTo>
                  <a:cubicBezTo>
                    <a:pt x="0" y="168"/>
                    <a:pt x="0" y="419"/>
                    <a:pt x="0" y="670"/>
                  </a:cubicBezTo>
                  <a:lnTo>
                    <a:pt x="503" y="670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4198225" y="1880775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8"/>
                    <a:pt x="168" y="181"/>
                    <a:pt x="168" y="181"/>
                  </a:cubicBezTo>
                  <a:cubicBezTo>
                    <a:pt x="118" y="31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4415900" y="1935525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503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5119150" y="4237200"/>
              <a:ext cx="37700" cy="28925"/>
            </a:xfrm>
            <a:custGeom>
              <a:avLst/>
              <a:gdLst/>
              <a:ahLst/>
              <a:cxnLst/>
              <a:rect l="l" t="t" r="r" b="b"/>
              <a:pathLst>
                <a:path w="1508" h="1157" extrusionOk="0">
                  <a:moveTo>
                    <a:pt x="506" y="0"/>
                  </a:moveTo>
                  <a:cubicBezTo>
                    <a:pt x="130" y="0"/>
                    <a:pt x="65" y="389"/>
                    <a:pt x="1" y="779"/>
                  </a:cubicBezTo>
                  <a:cubicBezTo>
                    <a:pt x="282" y="835"/>
                    <a:pt x="602" y="1157"/>
                    <a:pt x="883" y="1157"/>
                  </a:cubicBezTo>
                  <a:cubicBezTo>
                    <a:pt x="1020" y="1157"/>
                    <a:pt x="1147" y="1081"/>
                    <a:pt x="1256" y="862"/>
                  </a:cubicBezTo>
                  <a:cubicBezTo>
                    <a:pt x="1508" y="611"/>
                    <a:pt x="1173" y="192"/>
                    <a:pt x="921" y="109"/>
                  </a:cubicBezTo>
                  <a:cubicBezTo>
                    <a:pt x="752" y="33"/>
                    <a:pt x="616" y="0"/>
                    <a:pt x="506" y="0"/>
                  </a:cubicBezTo>
                  <a:close/>
                </a:path>
              </a:pathLst>
            </a:custGeom>
            <a:solidFill>
              <a:srgbClr val="7AA8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4618925" y="1152175"/>
              <a:ext cx="4225" cy="4775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76" y="1"/>
                  </a:moveTo>
                  <a:cubicBezTo>
                    <a:pt x="55" y="1"/>
                    <a:pt x="1" y="123"/>
                    <a:pt x="1" y="191"/>
                  </a:cubicBezTo>
                  <a:cubicBezTo>
                    <a:pt x="168" y="107"/>
                    <a:pt x="84" y="23"/>
                    <a:pt x="84" y="23"/>
                  </a:cubicBezTo>
                  <a:cubicBezTo>
                    <a:pt x="84" y="7"/>
                    <a:pt x="81" y="1"/>
                    <a:pt x="76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5489600" y="1621575"/>
              <a:ext cx="90025" cy="68150"/>
            </a:xfrm>
            <a:custGeom>
              <a:avLst/>
              <a:gdLst/>
              <a:ahLst/>
              <a:cxnLst/>
              <a:rect l="l" t="t" r="r" b="b"/>
              <a:pathLst>
                <a:path w="3601" h="2726" extrusionOk="0">
                  <a:moveTo>
                    <a:pt x="336" y="1"/>
                  </a:moveTo>
                  <a:cubicBezTo>
                    <a:pt x="1" y="252"/>
                    <a:pt x="1" y="670"/>
                    <a:pt x="252" y="1005"/>
                  </a:cubicBezTo>
                  <a:cubicBezTo>
                    <a:pt x="336" y="1173"/>
                    <a:pt x="336" y="1340"/>
                    <a:pt x="336" y="1508"/>
                  </a:cubicBezTo>
                  <a:cubicBezTo>
                    <a:pt x="922" y="1842"/>
                    <a:pt x="1592" y="2177"/>
                    <a:pt x="2261" y="2512"/>
                  </a:cubicBezTo>
                  <a:cubicBezTo>
                    <a:pt x="2448" y="2606"/>
                    <a:pt x="2661" y="2725"/>
                    <a:pt x="2857" y="2725"/>
                  </a:cubicBezTo>
                  <a:cubicBezTo>
                    <a:pt x="3011" y="2725"/>
                    <a:pt x="3155" y="2650"/>
                    <a:pt x="3266" y="2428"/>
                  </a:cubicBezTo>
                  <a:cubicBezTo>
                    <a:pt x="3601" y="1926"/>
                    <a:pt x="3433" y="1508"/>
                    <a:pt x="3099" y="1089"/>
                  </a:cubicBezTo>
                  <a:cubicBezTo>
                    <a:pt x="2596" y="503"/>
                    <a:pt x="1675" y="670"/>
                    <a:pt x="1257" y="84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2961275" y="17848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68" y="168"/>
                    <a:pt x="252" y="336"/>
                    <a:pt x="419" y="503"/>
                  </a:cubicBezTo>
                  <a:cubicBezTo>
                    <a:pt x="419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4579150" y="2021350"/>
              <a:ext cx="90025" cy="44450"/>
            </a:xfrm>
            <a:custGeom>
              <a:avLst/>
              <a:gdLst/>
              <a:ahLst/>
              <a:cxnLst/>
              <a:rect l="l" t="t" r="r" b="b"/>
              <a:pathLst>
                <a:path w="3601" h="1778" extrusionOk="0">
                  <a:moveTo>
                    <a:pt x="2513" y="0"/>
                  </a:moveTo>
                  <a:cubicBezTo>
                    <a:pt x="2278" y="234"/>
                    <a:pt x="2020" y="299"/>
                    <a:pt x="1752" y="299"/>
                  </a:cubicBezTo>
                  <a:cubicBezTo>
                    <a:pt x="1426" y="299"/>
                    <a:pt x="1087" y="204"/>
                    <a:pt x="762" y="204"/>
                  </a:cubicBezTo>
                  <a:cubicBezTo>
                    <a:pt x="494" y="204"/>
                    <a:pt x="235" y="268"/>
                    <a:pt x="1" y="502"/>
                  </a:cubicBezTo>
                  <a:cubicBezTo>
                    <a:pt x="423" y="1534"/>
                    <a:pt x="1082" y="1778"/>
                    <a:pt x="1800" y="1778"/>
                  </a:cubicBezTo>
                  <a:cubicBezTo>
                    <a:pt x="2364" y="1778"/>
                    <a:pt x="2965" y="1628"/>
                    <a:pt x="3517" y="1591"/>
                  </a:cubicBezTo>
                  <a:cubicBezTo>
                    <a:pt x="3601" y="921"/>
                    <a:pt x="3182" y="251"/>
                    <a:pt x="251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4581250" y="2004600"/>
              <a:ext cx="62825" cy="38875"/>
            </a:xfrm>
            <a:custGeom>
              <a:avLst/>
              <a:gdLst/>
              <a:ahLst/>
              <a:cxnLst/>
              <a:rect l="l" t="t" r="r" b="b"/>
              <a:pathLst>
                <a:path w="2513" h="1555" extrusionOk="0">
                  <a:moveTo>
                    <a:pt x="2010" y="251"/>
                  </a:moveTo>
                  <a:cubicBezTo>
                    <a:pt x="1340" y="586"/>
                    <a:pt x="252" y="0"/>
                    <a:pt x="1" y="1172"/>
                  </a:cubicBezTo>
                  <a:cubicBezTo>
                    <a:pt x="503" y="1256"/>
                    <a:pt x="922" y="1340"/>
                    <a:pt x="1424" y="1424"/>
                  </a:cubicBezTo>
                  <a:cubicBezTo>
                    <a:pt x="1626" y="1513"/>
                    <a:pt x="1792" y="1555"/>
                    <a:pt x="1928" y="1555"/>
                  </a:cubicBezTo>
                  <a:cubicBezTo>
                    <a:pt x="2300" y="1555"/>
                    <a:pt x="2451" y="1244"/>
                    <a:pt x="2512" y="754"/>
                  </a:cubicBezTo>
                  <a:cubicBezTo>
                    <a:pt x="2345" y="586"/>
                    <a:pt x="2094" y="419"/>
                    <a:pt x="2010" y="251"/>
                  </a:cubicBezTo>
                  <a:close/>
                </a:path>
              </a:pathLst>
            </a:custGeom>
            <a:solidFill>
              <a:srgbClr val="8AB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4541475" y="1935475"/>
              <a:ext cx="62825" cy="51275"/>
            </a:xfrm>
            <a:custGeom>
              <a:avLst/>
              <a:gdLst/>
              <a:ahLst/>
              <a:cxnLst/>
              <a:rect l="l" t="t" r="r" b="b"/>
              <a:pathLst>
                <a:path w="2513" h="2051" extrusionOk="0">
                  <a:moveTo>
                    <a:pt x="308" y="1"/>
                  </a:moveTo>
                  <a:cubicBezTo>
                    <a:pt x="207" y="1"/>
                    <a:pt x="104" y="3"/>
                    <a:pt x="1" y="3"/>
                  </a:cubicBezTo>
                  <a:cubicBezTo>
                    <a:pt x="76" y="1127"/>
                    <a:pt x="1024" y="2051"/>
                    <a:pt x="2123" y="2051"/>
                  </a:cubicBezTo>
                  <a:cubicBezTo>
                    <a:pt x="2251" y="2051"/>
                    <a:pt x="2382" y="2038"/>
                    <a:pt x="2513" y="2012"/>
                  </a:cubicBezTo>
                  <a:lnTo>
                    <a:pt x="2010" y="1509"/>
                  </a:lnTo>
                  <a:cubicBezTo>
                    <a:pt x="1759" y="1258"/>
                    <a:pt x="1340" y="1091"/>
                    <a:pt x="1340" y="840"/>
                  </a:cubicBezTo>
                  <a:cubicBezTo>
                    <a:pt x="1340" y="61"/>
                    <a:pt x="861" y="1"/>
                    <a:pt x="3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4684625" y="2029550"/>
              <a:ext cx="30000" cy="16925"/>
            </a:xfrm>
            <a:custGeom>
              <a:avLst/>
              <a:gdLst/>
              <a:ahLst/>
              <a:cxnLst/>
              <a:rect l="l" t="t" r="r" b="b"/>
              <a:pathLst>
                <a:path w="1200" h="677" extrusionOk="0">
                  <a:moveTo>
                    <a:pt x="862" y="0"/>
                  </a:moveTo>
                  <a:cubicBezTo>
                    <a:pt x="788" y="0"/>
                    <a:pt x="709" y="7"/>
                    <a:pt x="638" y="7"/>
                  </a:cubicBezTo>
                  <a:cubicBezTo>
                    <a:pt x="591" y="22"/>
                    <a:pt x="539" y="26"/>
                    <a:pt x="486" y="26"/>
                  </a:cubicBezTo>
                  <a:cubicBezTo>
                    <a:pt x="427" y="26"/>
                    <a:pt x="367" y="22"/>
                    <a:pt x="310" y="22"/>
                  </a:cubicBezTo>
                  <a:cubicBezTo>
                    <a:pt x="138" y="22"/>
                    <a:pt x="0" y="66"/>
                    <a:pt x="52" y="426"/>
                  </a:cubicBezTo>
                  <a:cubicBezTo>
                    <a:pt x="135" y="509"/>
                    <a:pt x="387" y="593"/>
                    <a:pt x="554" y="677"/>
                  </a:cubicBezTo>
                  <a:cubicBezTo>
                    <a:pt x="889" y="677"/>
                    <a:pt x="1140" y="677"/>
                    <a:pt x="1140" y="342"/>
                  </a:cubicBezTo>
                  <a:cubicBezTo>
                    <a:pt x="1200" y="43"/>
                    <a:pt x="1046" y="0"/>
                    <a:pt x="862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4729850" y="2069150"/>
              <a:ext cx="27250" cy="29650"/>
            </a:xfrm>
            <a:custGeom>
              <a:avLst/>
              <a:gdLst/>
              <a:ahLst/>
              <a:cxnLst/>
              <a:rect l="l" t="t" r="r" b="b"/>
              <a:pathLst>
                <a:path w="1090" h="1186" extrusionOk="0">
                  <a:moveTo>
                    <a:pt x="635" y="0"/>
                  </a:moveTo>
                  <a:cubicBezTo>
                    <a:pt x="517" y="0"/>
                    <a:pt x="243" y="283"/>
                    <a:pt x="168" y="432"/>
                  </a:cubicBezTo>
                  <a:cubicBezTo>
                    <a:pt x="84" y="683"/>
                    <a:pt x="1" y="935"/>
                    <a:pt x="1" y="1186"/>
                  </a:cubicBezTo>
                  <a:lnTo>
                    <a:pt x="84" y="1186"/>
                  </a:lnTo>
                  <a:cubicBezTo>
                    <a:pt x="252" y="1018"/>
                    <a:pt x="503" y="935"/>
                    <a:pt x="671" y="767"/>
                  </a:cubicBezTo>
                  <a:cubicBezTo>
                    <a:pt x="838" y="516"/>
                    <a:pt x="1089" y="265"/>
                    <a:pt x="671" y="14"/>
                  </a:cubicBezTo>
                  <a:cubicBezTo>
                    <a:pt x="661" y="5"/>
                    <a:pt x="649" y="0"/>
                    <a:pt x="635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2998950" y="1533675"/>
              <a:ext cx="150725" cy="63225"/>
            </a:xfrm>
            <a:custGeom>
              <a:avLst/>
              <a:gdLst/>
              <a:ahLst/>
              <a:cxnLst/>
              <a:rect l="l" t="t" r="r" b="b"/>
              <a:pathLst>
                <a:path w="6029" h="2529" extrusionOk="0">
                  <a:moveTo>
                    <a:pt x="2010" y="0"/>
                  </a:moveTo>
                  <a:cubicBezTo>
                    <a:pt x="1508" y="754"/>
                    <a:pt x="419" y="168"/>
                    <a:pt x="1" y="1005"/>
                  </a:cubicBezTo>
                  <a:cubicBezTo>
                    <a:pt x="1508" y="1675"/>
                    <a:pt x="3182" y="2177"/>
                    <a:pt x="4856" y="2512"/>
                  </a:cubicBezTo>
                  <a:cubicBezTo>
                    <a:pt x="4911" y="2523"/>
                    <a:pt x="4966" y="2528"/>
                    <a:pt x="5021" y="2528"/>
                  </a:cubicBezTo>
                  <a:cubicBezTo>
                    <a:pt x="5384" y="2528"/>
                    <a:pt x="5738" y="2301"/>
                    <a:pt x="6028" y="2010"/>
                  </a:cubicBezTo>
                  <a:lnTo>
                    <a:pt x="6028" y="1759"/>
                  </a:lnTo>
                  <a:lnTo>
                    <a:pt x="5777" y="1759"/>
                  </a:lnTo>
                  <a:lnTo>
                    <a:pt x="6028" y="1675"/>
                  </a:lnTo>
                  <a:lnTo>
                    <a:pt x="6028" y="1507"/>
                  </a:lnTo>
                  <a:cubicBezTo>
                    <a:pt x="4856" y="419"/>
                    <a:pt x="3266" y="670"/>
                    <a:pt x="2010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4043350" y="4658500"/>
              <a:ext cx="121425" cy="266875"/>
            </a:xfrm>
            <a:custGeom>
              <a:avLst/>
              <a:gdLst/>
              <a:ahLst/>
              <a:cxnLst/>
              <a:rect l="l" t="t" r="r" b="b"/>
              <a:pathLst>
                <a:path w="4857" h="10675" extrusionOk="0">
                  <a:moveTo>
                    <a:pt x="922" y="1"/>
                  </a:moveTo>
                  <a:cubicBezTo>
                    <a:pt x="838" y="922"/>
                    <a:pt x="1257" y="1926"/>
                    <a:pt x="587" y="2847"/>
                  </a:cubicBezTo>
                  <a:cubicBezTo>
                    <a:pt x="1" y="3601"/>
                    <a:pt x="419" y="4522"/>
                    <a:pt x="670" y="5526"/>
                  </a:cubicBezTo>
                  <a:cubicBezTo>
                    <a:pt x="922" y="6531"/>
                    <a:pt x="2094" y="5945"/>
                    <a:pt x="2763" y="6698"/>
                  </a:cubicBezTo>
                  <a:cubicBezTo>
                    <a:pt x="1675" y="7201"/>
                    <a:pt x="1089" y="8373"/>
                    <a:pt x="1340" y="9545"/>
                  </a:cubicBezTo>
                  <a:cubicBezTo>
                    <a:pt x="1508" y="9712"/>
                    <a:pt x="1675" y="9880"/>
                    <a:pt x="1843" y="10131"/>
                  </a:cubicBezTo>
                  <a:cubicBezTo>
                    <a:pt x="1868" y="10112"/>
                    <a:pt x="1893" y="10103"/>
                    <a:pt x="1919" y="10103"/>
                  </a:cubicBezTo>
                  <a:cubicBezTo>
                    <a:pt x="2127" y="10103"/>
                    <a:pt x="2337" y="10674"/>
                    <a:pt x="2570" y="10674"/>
                  </a:cubicBezTo>
                  <a:cubicBezTo>
                    <a:pt x="2684" y="10674"/>
                    <a:pt x="2804" y="10537"/>
                    <a:pt x="2931" y="10131"/>
                  </a:cubicBezTo>
                  <a:cubicBezTo>
                    <a:pt x="2988" y="9900"/>
                    <a:pt x="2927" y="9472"/>
                    <a:pt x="3101" y="9472"/>
                  </a:cubicBezTo>
                  <a:cubicBezTo>
                    <a:pt x="3180" y="9472"/>
                    <a:pt x="3308" y="9561"/>
                    <a:pt x="3517" y="9796"/>
                  </a:cubicBezTo>
                  <a:cubicBezTo>
                    <a:pt x="3768" y="10214"/>
                    <a:pt x="4354" y="10549"/>
                    <a:pt x="4856" y="10549"/>
                  </a:cubicBezTo>
                  <a:lnTo>
                    <a:pt x="4856" y="9042"/>
                  </a:lnTo>
                  <a:cubicBezTo>
                    <a:pt x="4522" y="8791"/>
                    <a:pt x="4689" y="8289"/>
                    <a:pt x="4354" y="8121"/>
                  </a:cubicBezTo>
                  <a:cubicBezTo>
                    <a:pt x="3601" y="6782"/>
                    <a:pt x="3601" y="5024"/>
                    <a:pt x="2429" y="4019"/>
                  </a:cubicBezTo>
                  <a:cubicBezTo>
                    <a:pt x="2261" y="2596"/>
                    <a:pt x="1759" y="1173"/>
                    <a:pt x="922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6111225" y="2827675"/>
              <a:ext cx="12575" cy="12050"/>
            </a:xfrm>
            <a:custGeom>
              <a:avLst/>
              <a:gdLst/>
              <a:ahLst/>
              <a:cxnLst/>
              <a:rect l="l" t="t" r="r" b="b"/>
              <a:pathLst>
                <a:path w="503" h="482" extrusionOk="0">
                  <a:moveTo>
                    <a:pt x="252" y="0"/>
                  </a:moveTo>
                  <a:cubicBezTo>
                    <a:pt x="168" y="0"/>
                    <a:pt x="84" y="21"/>
                    <a:pt x="1" y="63"/>
                  </a:cubicBezTo>
                  <a:lnTo>
                    <a:pt x="503" y="481"/>
                  </a:lnTo>
                  <a:cubicBezTo>
                    <a:pt x="503" y="314"/>
                    <a:pt x="503" y="147"/>
                    <a:pt x="503" y="63"/>
                  </a:cubicBezTo>
                  <a:cubicBezTo>
                    <a:pt x="419" y="21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3988950" y="4419900"/>
              <a:ext cx="33500" cy="27225"/>
            </a:xfrm>
            <a:custGeom>
              <a:avLst/>
              <a:gdLst/>
              <a:ahLst/>
              <a:cxnLst/>
              <a:rect l="l" t="t" r="r" b="b"/>
              <a:pathLst>
                <a:path w="1340" h="1089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419"/>
                    <a:pt x="167" y="838"/>
                    <a:pt x="502" y="1089"/>
                  </a:cubicBezTo>
                  <a:cubicBezTo>
                    <a:pt x="1340" y="252"/>
                    <a:pt x="670" y="168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4001500" y="44701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0" y="420"/>
                    <a:pt x="168" y="838"/>
                    <a:pt x="586" y="1006"/>
                  </a:cubicBezTo>
                  <a:cubicBezTo>
                    <a:pt x="586" y="587"/>
                    <a:pt x="419" y="252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3951275" y="4440300"/>
              <a:ext cx="12575" cy="4750"/>
            </a:xfrm>
            <a:custGeom>
              <a:avLst/>
              <a:gdLst/>
              <a:ahLst/>
              <a:cxnLst/>
              <a:rect l="l" t="t" r="r" b="b"/>
              <a:pathLst>
                <a:path w="503" h="190" extrusionOk="0">
                  <a:moveTo>
                    <a:pt x="251" y="1"/>
                  </a:moveTo>
                  <a:cubicBezTo>
                    <a:pt x="168" y="1"/>
                    <a:pt x="84" y="64"/>
                    <a:pt x="0" y="189"/>
                  </a:cubicBezTo>
                  <a:lnTo>
                    <a:pt x="502" y="189"/>
                  </a:lnTo>
                  <a:cubicBezTo>
                    <a:pt x="419" y="64"/>
                    <a:pt x="335" y="1"/>
                    <a:pt x="251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3737775" y="3542950"/>
              <a:ext cx="56550" cy="110950"/>
            </a:xfrm>
            <a:custGeom>
              <a:avLst/>
              <a:gdLst/>
              <a:ahLst/>
              <a:cxnLst/>
              <a:rect l="l" t="t" r="r" b="b"/>
              <a:pathLst>
                <a:path w="2262" h="4438" extrusionOk="0">
                  <a:moveTo>
                    <a:pt x="587" y="0"/>
                  </a:moveTo>
                  <a:cubicBezTo>
                    <a:pt x="838" y="837"/>
                    <a:pt x="670" y="1758"/>
                    <a:pt x="84" y="2428"/>
                  </a:cubicBezTo>
                  <a:cubicBezTo>
                    <a:pt x="1" y="3181"/>
                    <a:pt x="168" y="3851"/>
                    <a:pt x="587" y="4437"/>
                  </a:cubicBezTo>
                  <a:cubicBezTo>
                    <a:pt x="2261" y="4354"/>
                    <a:pt x="2261" y="4354"/>
                    <a:pt x="1843" y="2595"/>
                  </a:cubicBezTo>
                  <a:cubicBezTo>
                    <a:pt x="1759" y="2344"/>
                    <a:pt x="1759" y="2177"/>
                    <a:pt x="1843" y="1926"/>
                  </a:cubicBezTo>
                  <a:cubicBezTo>
                    <a:pt x="2094" y="1005"/>
                    <a:pt x="1508" y="670"/>
                    <a:pt x="587" y="0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3790100" y="3850475"/>
              <a:ext cx="58625" cy="129925"/>
            </a:xfrm>
            <a:custGeom>
              <a:avLst/>
              <a:gdLst/>
              <a:ahLst/>
              <a:cxnLst/>
              <a:rect l="l" t="t" r="r" b="b"/>
              <a:pathLst>
                <a:path w="2345" h="5197" extrusionOk="0">
                  <a:moveTo>
                    <a:pt x="605" y="1"/>
                  </a:moveTo>
                  <a:cubicBezTo>
                    <a:pt x="573" y="1"/>
                    <a:pt x="539" y="2"/>
                    <a:pt x="503" y="6"/>
                  </a:cubicBezTo>
                  <a:lnTo>
                    <a:pt x="503" y="592"/>
                  </a:lnTo>
                  <a:cubicBezTo>
                    <a:pt x="168" y="927"/>
                    <a:pt x="252" y="1429"/>
                    <a:pt x="1" y="1680"/>
                  </a:cubicBezTo>
                  <a:lnTo>
                    <a:pt x="1" y="2685"/>
                  </a:lnTo>
                  <a:cubicBezTo>
                    <a:pt x="754" y="3355"/>
                    <a:pt x="336" y="4359"/>
                    <a:pt x="503" y="5197"/>
                  </a:cubicBezTo>
                  <a:lnTo>
                    <a:pt x="1926" y="5197"/>
                  </a:lnTo>
                  <a:lnTo>
                    <a:pt x="2177" y="4945"/>
                  </a:lnTo>
                  <a:cubicBezTo>
                    <a:pt x="2177" y="4443"/>
                    <a:pt x="2345" y="4024"/>
                    <a:pt x="1926" y="3690"/>
                  </a:cubicBezTo>
                  <a:cubicBezTo>
                    <a:pt x="1256" y="2936"/>
                    <a:pt x="2261" y="1848"/>
                    <a:pt x="1424" y="1178"/>
                  </a:cubicBezTo>
                  <a:cubicBezTo>
                    <a:pt x="1023" y="858"/>
                    <a:pt x="1313" y="1"/>
                    <a:pt x="60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3788000" y="3779450"/>
              <a:ext cx="41900" cy="102575"/>
            </a:xfrm>
            <a:custGeom>
              <a:avLst/>
              <a:gdLst/>
              <a:ahLst/>
              <a:cxnLst/>
              <a:rect l="l" t="t" r="r" b="b"/>
              <a:pathLst>
                <a:path w="1676" h="41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005"/>
                    <a:pt x="754" y="1926"/>
                    <a:pt x="587" y="2931"/>
                  </a:cubicBezTo>
                  <a:lnTo>
                    <a:pt x="1508" y="4103"/>
                  </a:lnTo>
                  <a:cubicBezTo>
                    <a:pt x="1592" y="2512"/>
                    <a:pt x="1675" y="1005"/>
                    <a:pt x="1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3788000" y="3867350"/>
              <a:ext cx="14675" cy="27250"/>
            </a:xfrm>
            <a:custGeom>
              <a:avLst/>
              <a:gdLst/>
              <a:ahLst/>
              <a:cxnLst/>
              <a:rect l="l" t="t" r="r" b="b"/>
              <a:pathLst>
                <a:path w="587" h="1090" extrusionOk="0">
                  <a:moveTo>
                    <a:pt x="503" y="1"/>
                  </a:moveTo>
                  <a:cubicBezTo>
                    <a:pt x="168" y="252"/>
                    <a:pt x="1" y="670"/>
                    <a:pt x="85" y="1089"/>
                  </a:cubicBezTo>
                  <a:cubicBezTo>
                    <a:pt x="420" y="838"/>
                    <a:pt x="587" y="419"/>
                    <a:pt x="503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3976375" y="1285700"/>
              <a:ext cx="62825" cy="34500"/>
            </a:xfrm>
            <a:custGeom>
              <a:avLst/>
              <a:gdLst/>
              <a:ahLst/>
              <a:cxnLst/>
              <a:rect l="l" t="t" r="r" b="b"/>
              <a:pathLst>
                <a:path w="2513" h="1380" extrusionOk="0">
                  <a:moveTo>
                    <a:pt x="1197" y="1"/>
                  </a:moveTo>
                  <a:cubicBezTo>
                    <a:pt x="853" y="1"/>
                    <a:pt x="454" y="134"/>
                    <a:pt x="1" y="375"/>
                  </a:cubicBezTo>
                  <a:cubicBezTo>
                    <a:pt x="670" y="1213"/>
                    <a:pt x="1843" y="710"/>
                    <a:pt x="2512" y="1380"/>
                  </a:cubicBezTo>
                  <a:cubicBezTo>
                    <a:pt x="2245" y="417"/>
                    <a:pt x="1806" y="1"/>
                    <a:pt x="119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3561975" y="1194600"/>
              <a:ext cx="77450" cy="22400"/>
            </a:xfrm>
            <a:custGeom>
              <a:avLst/>
              <a:gdLst/>
              <a:ahLst/>
              <a:cxnLst/>
              <a:rect l="l" t="t" r="r" b="b"/>
              <a:pathLst>
                <a:path w="3098" h="896" extrusionOk="0">
                  <a:moveTo>
                    <a:pt x="0" y="1"/>
                  </a:moveTo>
                  <a:cubicBezTo>
                    <a:pt x="695" y="348"/>
                    <a:pt x="1310" y="896"/>
                    <a:pt x="2038" y="896"/>
                  </a:cubicBezTo>
                  <a:cubicBezTo>
                    <a:pt x="2363" y="896"/>
                    <a:pt x="2711" y="787"/>
                    <a:pt x="3098" y="503"/>
                  </a:cubicBezTo>
                  <a:cubicBezTo>
                    <a:pt x="2093" y="168"/>
                    <a:pt x="1089" y="1"/>
                    <a:pt x="0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3725225" y="1226775"/>
              <a:ext cx="62800" cy="18900"/>
            </a:xfrm>
            <a:custGeom>
              <a:avLst/>
              <a:gdLst/>
              <a:ahLst/>
              <a:cxnLst/>
              <a:rect l="l" t="t" r="r" b="b"/>
              <a:pathLst>
                <a:path w="2512" h="756" extrusionOk="0">
                  <a:moveTo>
                    <a:pt x="1337" y="0"/>
                  </a:moveTo>
                  <a:cubicBezTo>
                    <a:pt x="909" y="0"/>
                    <a:pt x="445" y="140"/>
                    <a:pt x="0" y="221"/>
                  </a:cubicBezTo>
                  <a:cubicBezTo>
                    <a:pt x="400" y="664"/>
                    <a:pt x="846" y="755"/>
                    <a:pt x="1302" y="755"/>
                  </a:cubicBezTo>
                  <a:cubicBezTo>
                    <a:pt x="1619" y="755"/>
                    <a:pt x="1941" y="711"/>
                    <a:pt x="2255" y="711"/>
                  </a:cubicBezTo>
                  <a:cubicBezTo>
                    <a:pt x="2342" y="711"/>
                    <a:pt x="2427" y="715"/>
                    <a:pt x="2512" y="723"/>
                  </a:cubicBezTo>
                  <a:cubicBezTo>
                    <a:pt x="2209" y="160"/>
                    <a:pt x="1794" y="0"/>
                    <a:pt x="1337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3662425" y="1218925"/>
              <a:ext cx="62825" cy="13375"/>
            </a:xfrm>
            <a:custGeom>
              <a:avLst/>
              <a:gdLst/>
              <a:ahLst/>
              <a:cxnLst/>
              <a:rect l="l" t="t" r="r" b="b"/>
              <a:pathLst>
                <a:path w="2513" h="535" extrusionOk="0">
                  <a:moveTo>
                    <a:pt x="1274" y="0"/>
                  </a:moveTo>
                  <a:cubicBezTo>
                    <a:pt x="954" y="0"/>
                    <a:pt x="619" y="44"/>
                    <a:pt x="280" y="44"/>
                  </a:cubicBezTo>
                  <a:cubicBezTo>
                    <a:pt x="187" y="44"/>
                    <a:pt x="94" y="41"/>
                    <a:pt x="1" y="32"/>
                  </a:cubicBezTo>
                  <a:lnTo>
                    <a:pt x="1" y="32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0"/>
                    <a:pt x="2512" y="535"/>
                  </a:cubicBezTo>
                  <a:cubicBezTo>
                    <a:pt x="2157" y="91"/>
                    <a:pt x="1732" y="0"/>
                    <a:pt x="1274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3938700" y="1282525"/>
              <a:ext cx="27250" cy="15625"/>
            </a:xfrm>
            <a:custGeom>
              <a:avLst/>
              <a:gdLst/>
              <a:ahLst/>
              <a:cxnLst/>
              <a:rect l="l" t="t" r="r" b="b"/>
              <a:pathLst>
                <a:path w="1090" h="625" extrusionOk="0">
                  <a:moveTo>
                    <a:pt x="1" y="0"/>
                  </a:moveTo>
                  <a:cubicBezTo>
                    <a:pt x="142" y="282"/>
                    <a:pt x="283" y="624"/>
                    <a:pt x="625" y="624"/>
                  </a:cubicBezTo>
                  <a:cubicBezTo>
                    <a:pt x="689" y="624"/>
                    <a:pt x="759" y="612"/>
                    <a:pt x="838" y="586"/>
                  </a:cubicBezTo>
                  <a:cubicBezTo>
                    <a:pt x="1005" y="586"/>
                    <a:pt x="1005" y="167"/>
                    <a:pt x="10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4101950" y="1332650"/>
              <a:ext cx="37700" cy="12775"/>
            </a:xfrm>
            <a:custGeom>
              <a:avLst/>
              <a:gdLst/>
              <a:ahLst/>
              <a:cxnLst/>
              <a:rect l="l" t="t" r="r" b="b"/>
              <a:pathLst>
                <a:path w="1508" h="511" extrusionOk="0">
                  <a:moveTo>
                    <a:pt x="389" y="0"/>
                  </a:moveTo>
                  <a:cubicBezTo>
                    <a:pt x="261" y="0"/>
                    <a:pt x="131" y="4"/>
                    <a:pt x="1" y="4"/>
                  </a:cubicBezTo>
                  <a:cubicBezTo>
                    <a:pt x="326" y="460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8" y="507"/>
                  </a:cubicBezTo>
                  <a:cubicBezTo>
                    <a:pt x="1247" y="51"/>
                    <a:pt x="835" y="0"/>
                    <a:pt x="3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3788000" y="1244325"/>
              <a:ext cx="27250" cy="13500"/>
            </a:xfrm>
            <a:custGeom>
              <a:avLst/>
              <a:gdLst/>
              <a:ahLst/>
              <a:cxnLst/>
              <a:rect l="l" t="t" r="r" b="b"/>
              <a:pathLst>
                <a:path w="1090" h="540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219" y="312"/>
                    <a:pt x="564" y="540"/>
                    <a:pt x="925" y="540"/>
                  </a:cubicBezTo>
                  <a:cubicBezTo>
                    <a:pt x="979" y="540"/>
                    <a:pt x="1034" y="534"/>
                    <a:pt x="1089" y="523"/>
                  </a:cubicBezTo>
                  <a:cubicBezTo>
                    <a:pt x="880" y="175"/>
                    <a:pt x="554" y="0"/>
                    <a:pt x="20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3850800" y="1269950"/>
              <a:ext cx="27225" cy="9450"/>
            </a:xfrm>
            <a:custGeom>
              <a:avLst/>
              <a:gdLst/>
              <a:ahLst/>
              <a:cxnLst/>
              <a:rect l="l" t="t" r="r" b="b"/>
              <a:pathLst>
                <a:path w="1089" h="378" extrusionOk="0">
                  <a:moveTo>
                    <a:pt x="1" y="1"/>
                  </a:moveTo>
                  <a:cubicBezTo>
                    <a:pt x="168" y="252"/>
                    <a:pt x="356" y="377"/>
                    <a:pt x="545" y="377"/>
                  </a:cubicBezTo>
                  <a:cubicBezTo>
                    <a:pt x="733" y="377"/>
                    <a:pt x="921" y="252"/>
                    <a:pt x="1089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4064275" y="1320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3888475" y="1269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3827775" y="1257400"/>
              <a:ext cx="10500" cy="10500"/>
            </a:xfrm>
            <a:custGeom>
              <a:avLst/>
              <a:gdLst/>
              <a:ahLst/>
              <a:cxnLst/>
              <a:rect l="l" t="t" r="r" b="b"/>
              <a:pathLst>
                <a:path w="420" h="420" extrusionOk="0">
                  <a:moveTo>
                    <a:pt x="1" y="0"/>
                  </a:moveTo>
                  <a:lnTo>
                    <a:pt x="419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3649875" y="12071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4415900" y="18560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5" y="0"/>
                    <a:pt x="1" y="84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4541475" y="19167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68" y="0"/>
                  </a:moveTo>
                  <a:cubicBezTo>
                    <a:pt x="85" y="0"/>
                    <a:pt x="1" y="168"/>
                    <a:pt x="1" y="251"/>
                  </a:cubicBezTo>
                  <a:cubicBezTo>
                    <a:pt x="252" y="168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4265225" y="4470125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0" y="1"/>
                  </a:moveTo>
                  <a:cubicBezTo>
                    <a:pt x="50" y="152"/>
                    <a:pt x="131" y="182"/>
                    <a:pt x="187" y="182"/>
                  </a:cubicBezTo>
                  <a:cubicBezTo>
                    <a:pt x="224" y="182"/>
                    <a:pt x="251" y="168"/>
                    <a:pt x="251" y="168"/>
                  </a:cubicBezTo>
                  <a:cubicBezTo>
                    <a:pt x="251" y="85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3197800" y="4733850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84" y="1"/>
                  </a:moveTo>
                  <a:cubicBezTo>
                    <a:pt x="84" y="252"/>
                    <a:pt x="0" y="503"/>
                    <a:pt x="335" y="670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3237550" y="4733850"/>
              <a:ext cx="18250" cy="12575"/>
            </a:xfrm>
            <a:custGeom>
              <a:avLst/>
              <a:gdLst/>
              <a:ahLst/>
              <a:cxnLst/>
              <a:rect l="l" t="t" r="r" b="b"/>
              <a:pathLst>
                <a:path w="730" h="503" extrusionOk="0">
                  <a:moveTo>
                    <a:pt x="1" y="1"/>
                  </a:moveTo>
                  <a:lnTo>
                    <a:pt x="503" y="503"/>
                  </a:lnTo>
                  <a:cubicBezTo>
                    <a:pt x="729" y="96"/>
                    <a:pt x="613" y="31"/>
                    <a:pt x="432" y="31"/>
                  </a:cubicBezTo>
                  <a:cubicBezTo>
                    <a:pt x="348" y="31"/>
                    <a:pt x="249" y="45"/>
                    <a:pt x="165" y="45"/>
                  </a:cubicBezTo>
                  <a:cubicBezTo>
                    <a:pt x="95" y="45"/>
                    <a:pt x="35" y="35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3147550" y="4959900"/>
              <a:ext cx="12600" cy="25125"/>
            </a:xfrm>
            <a:custGeom>
              <a:avLst/>
              <a:gdLst/>
              <a:ahLst/>
              <a:cxnLst/>
              <a:rect l="l" t="t" r="r" b="b"/>
              <a:pathLst>
                <a:path w="504" h="1005" extrusionOk="0">
                  <a:moveTo>
                    <a:pt x="503" y="0"/>
                  </a:moveTo>
                  <a:cubicBezTo>
                    <a:pt x="1" y="335"/>
                    <a:pt x="1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426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3225000" y="47213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3296150" y="1622075"/>
              <a:ext cx="27250" cy="12075"/>
            </a:xfrm>
            <a:custGeom>
              <a:avLst/>
              <a:gdLst/>
              <a:ahLst/>
              <a:cxnLst/>
              <a:rect l="l" t="t" r="r" b="b"/>
              <a:pathLst>
                <a:path w="1090" h="483" extrusionOk="0">
                  <a:moveTo>
                    <a:pt x="439" y="0"/>
                  </a:moveTo>
                  <a:cubicBezTo>
                    <a:pt x="347" y="0"/>
                    <a:pt x="255" y="21"/>
                    <a:pt x="168" y="64"/>
                  </a:cubicBezTo>
                  <a:cubicBezTo>
                    <a:pt x="85" y="64"/>
                    <a:pt x="1" y="148"/>
                    <a:pt x="1" y="232"/>
                  </a:cubicBezTo>
                  <a:lnTo>
                    <a:pt x="671" y="483"/>
                  </a:lnTo>
                  <a:lnTo>
                    <a:pt x="1089" y="483"/>
                  </a:lnTo>
                  <a:cubicBezTo>
                    <a:pt x="965" y="172"/>
                    <a:pt x="703" y="0"/>
                    <a:pt x="439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3250125" y="1567975"/>
              <a:ext cx="13575" cy="15950"/>
            </a:xfrm>
            <a:custGeom>
              <a:avLst/>
              <a:gdLst/>
              <a:ahLst/>
              <a:cxnLst/>
              <a:rect l="l" t="t" r="r" b="b"/>
              <a:pathLst>
                <a:path w="543" h="638" extrusionOk="0">
                  <a:moveTo>
                    <a:pt x="320" y="1"/>
                  </a:moveTo>
                  <a:cubicBezTo>
                    <a:pt x="254" y="1"/>
                    <a:pt x="153" y="40"/>
                    <a:pt x="0" y="135"/>
                  </a:cubicBezTo>
                  <a:lnTo>
                    <a:pt x="502" y="638"/>
                  </a:lnTo>
                  <a:cubicBezTo>
                    <a:pt x="373" y="444"/>
                    <a:pt x="543" y="1"/>
                    <a:pt x="320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3262675" y="1583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6023325" y="2701550"/>
              <a:ext cx="50250" cy="48425"/>
            </a:xfrm>
            <a:custGeom>
              <a:avLst/>
              <a:gdLst/>
              <a:ahLst/>
              <a:cxnLst/>
              <a:rect l="l" t="t" r="r" b="b"/>
              <a:pathLst>
                <a:path w="2010" h="1937" extrusionOk="0">
                  <a:moveTo>
                    <a:pt x="0" y="1"/>
                  </a:moveTo>
                  <a:cubicBezTo>
                    <a:pt x="84" y="168"/>
                    <a:pt x="168" y="419"/>
                    <a:pt x="252" y="671"/>
                  </a:cubicBezTo>
                  <a:cubicBezTo>
                    <a:pt x="352" y="1575"/>
                    <a:pt x="392" y="1936"/>
                    <a:pt x="752" y="1936"/>
                  </a:cubicBezTo>
                  <a:cubicBezTo>
                    <a:pt x="992" y="1936"/>
                    <a:pt x="1373" y="1776"/>
                    <a:pt x="2010" y="1508"/>
                  </a:cubicBezTo>
                  <a:cubicBezTo>
                    <a:pt x="1675" y="1424"/>
                    <a:pt x="1340" y="1424"/>
                    <a:pt x="1256" y="1006"/>
                  </a:cubicBezTo>
                  <a:cubicBezTo>
                    <a:pt x="1256" y="168"/>
                    <a:pt x="670" y="1"/>
                    <a:pt x="0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5960525" y="2699475"/>
              <a:ext cx="25150" cy="14675"/>
            </a:xfrm>
            <a:custGeom>
              <a:avLst/>
              <a:gdLst/>
              <a:ahLst/>
              <a:cxnLst/>
              <a:rect l="l" t="t" r="r" b="b"/>
              <a:pathLst>
                <a:path w="1006" h="587" extrusionOk="0">
                  <a:moveTo>
                    <a:pt x="1" y="0"/>
                  </a:moveTo>
                  <a:cubicBezTo>
                    <a:pt x="168" y="419"/>
                    <a:pt x="587" y="586"/>
                    <a:pt x="1005" y="586"/>
                  </a:cubicBezTo>
                  <a:cubicBezTo>
                    <a:pt x="754" y="168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6073550" y="2718825"/>
              <a:ext cx="12575" cy="7875"/>
            </a:xfrm>
            <a:custGeom>
              <a:avLst/>
              <a:gdLst/>
              <a:ahLst/>
              <a:cxnLst/>
              <a:rect l="l" t="t" r="r" b="b"/>
              <a:pathLst>
                <a:path w="503" h="315" extrusionOk="0">
                  <a:moveTo>
                    <a:pt x="283" y="1"/>
                  </a:moveTo>
                  <a:cubicBezTo>
                    <a:pt x="189" y="1"/>
                    <a:pt x="84" y="105"/>
                    <a:pt x="1" y="315"/>
                  </a:cubicBezTo>
                  <a:lnTo>
                    <a:pt x="503" y="315"/>
                  </a:lnTo>
                  <a:cubicBezTo>
                    <a:pt x="461" y="105"/>
                    <a:pt x="377" y="1"/>
                    <a:pt x="283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5952150" y="268900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1"/>
                  </a:moveTo>
                  <a:cubicBezTo>
                    <a:pt x="1" y="168"/>
                    <a:pt x="1" y="335"/>
                    <a:pt x="336" y="503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5958450" y="3792000"/>
              <a:ext cx="157000" cy="125600"/>
            </a:xfrm>
            <a:custGeom>
              <a:avLst/>
              <a:gdLst/>
              <a:ahLst/>
              <a:cxnLst/>
              <a:rect l="l" t="t" r="r" b="b"/>
              <a:pathLst>
                <a:path w="6280" h="5024" extrusionOk="0">
                  <a:moveTo>
                    <a:pt x="84" y="1"/>
                  </a:moveTo>
                  <a:cubicBezTo>
                    <a:pt x="0" y="671"/>
                    <a:pt x="837" y="1005"/>
                    <a:pt x="670" y="1508"/>
                  </a:cubicBezTo>
                  <a:cubicBezTo>
                    <a:pt x="335" y="4187"/>
                    <a:pt x="2428" y="4438"/>
                    <a:pt x="4019" y="5024"/>
                  </a:cubicBezTo>
                  <a:cubicBezTo>
                    <a:pt x="4270" y="4605"/>
                    <a:pt x="4772" y="4773"/>
                    <a:pt x="5107" y="4522"/>
                  </a:cubicBezTo>
                  <a:cubicBezTo>
                    <a:pt x="6279" y="3015"/>
                    <a:pt x="6279" y="3015"/>
                    <a:pt x="5107" y="1508"/>
                  </a:cubicBezTo>
                  <a:cubicBezTo>
                    <a:pt x="4875" y="2087"/>
                    <a:pt x="4684" y="2626"/>
                    <a:pt x="4199" y="2626"/>
                  </a:cubicBezTo>
                  <a:cubicBezTo>
                    <a:pt x="3984" y="2626"/>
                    <a:pt x="3710" y="2519"/>
                    <a:pt x="3349" y="2261"/>
                  </a:cubicBezTo>
                  <a:cubicBezTo>
                    <a:pt x="2428" y="1340"/>
                    <a:pt x="1340" y="587"/>
                    <a:pt x="84" y="1"/>
                  </a:cubicBez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5018700" y="29631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lnTo>
                    <a:pt x="0" y="1005"/>
                  </a:lnTo>
                  <a:cubicBezTo>
                    <a:pt x="502" y="754"/>
                    <a:pt x="502" y="419"/>
                    <a:pt x="0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6050525" y="3896775"/>
              <a:ext cx="35600" cy="21250"/>
            </a:xfrm>
            <a:custGeom>
              <a:avLst/>
              <a:gdLst/>
              <a:ahLst/>
              <a:cxnLst/>
              <a:rect l="l" t="t" r="r" b="b"/>
              <a:pathLst>
                <a:path w="1424" h="850" extrusionOk="0">
                  <a:moveTo>
                    <a:pt x="573" y="0"/>
                  </a:moveTo>
                  <a:cubicBezTo>
                    <a:pt x="491" y="0"/>
                    <a:pt x="411" y="23"/>
                    <a:pt x="336" y="79"/>
                  </a:cubicBezTo>
                  <a:cubicBezTo>
                    <a:pt x="1" y="247"/>
                    <a:pt x="419" y="582"/>
                    <a:pt x="419" y="833"/>
                  </a:cubicBezTo>
                  <a:cubicBezTo>
                    <a:pt x="474" y="844"/>
                    <a:pt x="528" y="849"/>
                    <a:pt x="580" y="849"/>
                  </a:cubicBezTo>
                  <a:cubicBezTo>
                    <a:pt x="925" y="849"/>
                    <a:pt x="1206" y="621"/>
                    <a:pt x="1424" y="331"/>
                  </a:cubicBezTo>
                  <a:cubicBezTo>
                    <a:pt x="1165" y="266"/>
                    <a:pt x="855" y="0"/>
                    <a:pt x="57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6073550" y="38171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3384075" y="851350"/>
              <a:ext cx="4200" cy="4225"/>
            </a:xfrm>
            <a:custGeom>
              <a:avLst/>
              <a:gdLst/>
              <a:ahLst/>
              <a:cxnLst/>
              <a:rect l="l" t="t" r="r" b="b"/>
              <a:pathLst>
                <a:path w="168" h="169" extrusionOk="0">
                  <a:moveTo>
                    <a:pt x="52" y="1"/>
                  </a:moveTo>
                  <a:cubicBezTo>
                    <a:pt x="21" y="1"/>
                    <a:pt x="0" y="43"/>
                    <a:pt x="0" y="85"/>
                  </a:cubicBezTo>
                  <a:cubicBezTo>
                    <a:pt x="0" y="85"/>
                    <a:pt x="84" y="168"/>
                    <a:pt x="168" y="168"/>
                  </a:cubicBezTo>
                  <a:cubicBezTo>
                    <a:pt x="126" y="43"/>
                    <a:pt x="84" y="1"/>
                    <a:pt x="52" y="1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3890575" y="4294325"/>
              <a:ext cx="64900" cy="49575"/>
            </a:xfrm>
            <a:custGeom>
              <a:avLst/>
              <a:gdLst/>
              <a:ahLst/>
              <a:cxnLst/>
              <a:rect l="l" t="t" r="r" b="b"/>
              <a:pathLst>
                <a:path w="2596" h="1983" extrusionOk="0">
                  <a:moveTo>
                    <a:pt x="1005" y="0"/>
                  </a:moveTo>
                  <a:lnTo>
                    <a:pt x="1005" y="419"/>
                  </a:lnTo>
                  <a:cubicBezTo>
                    <a:pt x="754" y="838"/>
                    <a:pt x="419" y="1256"/>
                    <a:pt x="84" y="1507"/>
                  </a:cubicBezTo>
                  <a:cubicBezTo>
                    <a:pt x="0" y="1675"/>
                    <a:pt x="0" y="1842"/>
                    <a:pt x="84" y="1926"/>
                  </a:cubicBezTo>
                  <a:cubicBezTo>
                    <a:pt x="216" y="1966"/>
                    <a:pt x="344" y="1982"/>
                    <a:pt x="469" y="1982"/>
                  </a:cubicBezTo>
                  <a:cubicBezTo>
                    <a:pt x="1137" y="1982"/>
                    <a:pt x="1723" y="1507"/>
                    <a:pt x="2428" y="1507"/>
                  </a:cubicBezTo>
                  <a:cubicBezTo>
                    <a:pt x="2596" y="921"/>
                    <a:pt x="2428" y="335"/>
                    <a:pt x="2009" y="0"/>
                  </a:cubicBezTo>
                  <a:lnTo>
                    <a:pt x="1842" y="0"/>
                  </a:lnTo>
                  <a:lnTo>
                    <a:pt x="1842" y="168"/>
                  </a:lnTo>
                  <a:lnTo>
                    <a:pt x="1675" y="84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3846625" y="39824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168" y="0"/>
                  </a:moveTo>
                  <a:lnTo>
                    <a:pt x="168" y="0"/>
                  </a:lnTo>
                  <a:cubicBezTo>
                    <a:pt x="0" y="251"/>
                    <a:pt x="0" y="670"/>
                    <a:pt x="251" y="921"/>
                  </a:cubicBezTo>
                  <a:cubicBezTo>
                    <a:pt x="1088" y="1340"/>
                    <a:pt x="419" y="2512"/>
                    <a:pt x="1256" y="3014"/>
                  </a:cubicBezTo>
                  <a:cubicBezTo>
                    <a:pt x="1340" y="1842"/>
                    <a:pt x="1842" y="503"/>
                    <a:pt x="168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3913600" y="4244100"/>
              <a:ext cx="31400" cy="55475"/>
            </a:xfrm>
            <a:custGeom>
              <a:avLst/>
              <a:gdLst/>
              <a:ahLst/>
              <a:cxnLst/>
              <a:rect l="l" t="t" r="r" b="b"/>
              <a:pathLst>
                <a:path w="1256" h="2219" extrusionOk="0">
                  <a:moveTo>
                    <a:pt x="586" y="0"/>
                  </a:moveTo>
                  <a:cubicBezTo>
                    <a:pt x="0" y="670"/>
                    <a:pt x="502" y="1340"/>
                    <a:pt x="502" y="2093"/>
                  </a:cubicBezTo>
                  <a:cubicBezTo>
                    <a:pt x="586" y="2177"/>
                    <a:pt x="670" y="2219"/>
                    <a:pt x="754" y="2219"/>
                  </a:cubicBezTo>
                  <a:cubicBezTo>
                    <a:pt x="837" y="2219"/>
                    <a:pt x="921" y="2177"/>
                    <a:pt x="1005" y="2093"/>
                  </a:cubicBezTo>
                  <a:lnTo>
                    <a:pt x="1088" y="2009"/>
                  </a:lnTo>
                  <a:cubicBezTo>
                    <a:pt x="1088" y="1256"/>
                    <a:pt x="1256" y="503"/>
                    <a:pt x="58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5395425" y="1601800"/>
              <a:ext cx="102575" cy="44925"/>
            </a:xfrm>
            <a:custGeom>
              <a:avLst/>
              <a:gdLst/>
              <a:ahLst/>
              <a:cxnLst/>
              <a:rect l="l" t="t" r="r" b="b"/>
              <a:pathLst>
                <a:path w="4103" h="1797" extrusionOk="0">
                  <a:moveTo>
                    <a:pt x="516" y="0"/>
                  </a:moveTo>
                  <a:cubicBezTo>
                    <a:pt x="142" y="0"/>
                    <a:pt x="71" y="354"/>
                    <a:pt x="1" y="708"/>
                  </a:cubicBezTo>
                  <a:cubicBezTo>
                    <a:pt x="1256" y="1378"/>
                    <a:pt x="2596" y="1713"/>
                    <a:pt x="4019" y="1796"/>
                  </a:cubicBezTo>
                  <a:lnTo>
                    <a:pt x="4103" y="708"/>
                  </a:lnTo>
                  <a:lnTo>
                    <a:pt x="4019" y="624"/>
                  </a:lnTo>
                  <a:cubicBezTo>
                    <a:pt x="3852" y="540"/>
                    <a:pt x="3684" y="373"/>
                    <a:pt x="3517" y="206"/>
                  </a:cubicBezTo>
                  <a:cubicBezTo>
                    <a:pt x="3433" y="122"/>
                    <a:pt x="3266" y="122"/>
                    <a:pt x="3098" y="122"/>
                  </a:cubicBezTo>
                  <a:cubicBezTo>
                    <a:pt x="2786" y="157"/>
                    <a:pt x="2460" y="177"/>
                    <a:pt x="2131" y="177"/>
                  </a:cubicBezTo>
                  <a:cubicBezTo>
                    <a:pt x="1666" y="177"/>
                    <a:pt x="1195" y="136"/>
                    <a:pt x="754" y="38"/>
                  </a:cubicBezTo>
                  <a:cubicBezTo>
                    <a:pt x="663" y="12"/>
                    <a:pt x="585" y="0"/>
                    <a:pt x="516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5483325" y="16090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ubicBezTo>
                    <a:pt x="503" y="168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4918225" y="38631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4" y="0"/>
                    <a:pt x="1" y="168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4939150" y="3889000"/>
              <a:ext cx="4225" cy="3500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67" y="1"/>
                  </a:moveTo>
                  <a:cubicBezTo>
                    <a:pt x="28" y="1"/>
                    <a:pt x="1" y="56"/>
                    <a:pt x="1" y="56"/>
                  </a:cubicBezTo>
                  <a:cubicBezTo>
                    <a:pt x="1" y="56"/>
                    <a:pt x="84" y="139"/>
                    <a:pt x="168" y="139"/>
                  </a:cubicBezTo>
                  <a:cubicBezTo>
                    <a:pt x="132" y="32"/>
                    <a:pt x="96" y="1"/>
                    <a:pt x="67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4717300" y="1508450"/>
              <a:ext cx="37700" cy="12800"/>
            </a:xfrm>
            <a:custGeom>
              <a:avLst/>
              <a:gdLst/>
              <a:ahLst/>
              <a:cxnLst/>
              <a:rect l="l" t="t" r="r" b="b"/>
              <a:pathLst>
                <a:path w="1508" h="512" extrusionOk="0">
                  <a:moveTo>
                    <a:pt x="388" y="1"/>
                  </a:moveTo>
                  <a:cubicBezTo>
                    <a:pt x="261" y="1"/>
                    <a:pt x="131" y="5"/>
                    <a:pt x="0" y="5"/>
                  </a:cubicBezTo>
                  <a:cubicBezTo>
                    <a:pt x="326" y="461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7" y="507"/>
                  </a:cubicBezTo>
                  <a:cubicBezTo>
                    <a:pt x="1247" y="51"/>
                    <a:pt x="835" y="1"/>
                    <a:pt x="388" y="1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4981025" y="1573450"/>
              <a:ext cx="14675" cy="23025"/>
            </a:xfrm>
            <a:custGeom>
              <a:avLst/>
              <a:gdLst/>
              <a:ahLst/>
              <a:cxnLst/>
              <a:rect l="l" t="t" r="r" b="b"/>
              <a:pathLst>
                <a:path w="587" h="921" extrusionOk="0">
                  <a:moveTo>
                    <a:pt x="0" y="0"/>
                  </a:moveTo>
                  <a:cubicBezTo>
                    <a:pt x="0" y="335"/>
                    <a:pt x="168" y="754"/>
                    <a:pt x="502" y="921"/>
                  </a:cubicBezTo>
                  <a:cubicBezTo>
                    <a:pt x="586" y="502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3836150" y="3977750"/>
              <a:ext cx="14675" cy="27775"/>
            </a:xfrm>
            <a:custGeom>
              <a:avLst/>
              <a:gdLst/>
              <a:ahLst/>
              <a:cxnLst/>
              <a:rect l="l" t="t" r="r" b="b"/>
              <a:pathLst>
                <a:path w="587" h="1111" extrusionOk="0">
                  <a:moveTo>
                    <a:pt x="335" y="1"/>
                  </a:moveTo>
                  <a:cubicBezTo>
                    <a:pt x="252" y="1"/>
                    <a:pt x="168" y="64"/>
                    <a:pt x="84" y="189"/>
                  </a:cubicBezTo>
                  <a:cubicBezTo>
                    <a:pt x="1" y="524"/>
                    <a:pt x="252" y="943"/>
                    <a:pt x="587" y="1110"/>
                  </a:cubicBezTo>
                  <a:lnTo>
                    <a:pt x="587" y="189"/>
                  </a:lnTo>
                  <a:cubicBezTo>
                    <a:pt x="503" y="64"/>
                    <a:pt x="419" y="1"/>
                    <a:pt x="33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3961725" y="4378275"/>
              <a:ext cx="16775" cy="41650"/>
            </a:xfrm>
            <a:custGeom>
              <a:avLst/>
              <a:gdLst/>
              <a:ahLst/>
              <a:cxnLst/>
              <a:rect l="l" t="t" r="r" b="b"/>
              <a:pathLst>
                <a:path w="671" h="1666" extrusionOk="0">
                  <a:moveTo>
                    <a:pt x="345" y="0"/>
                  </a:moveTo>
                  <a:cubicBezTo>
                    <a:pt x="277" y="0"/>
                    <a:pt x="198" y="45"/>
                    <a:pt x="84" y="159"/>
                  </a:cubicBezTo>
                  <a:cubicBezTo>
                    <a:pt x="168" y="745"/>
                    <a:pt x="1" y="1331"/>
                    <a:pt x="670" y="1666"/>
                  </a:cubicBezTo>
                  <a:cubicBezTo>
                    <a:pt x="587" y="1163"/>
                    <a:pt x="587" y="745"/>
                    <a:pt x="587" y="242"/>
                  </a:cubicBezTo>
                  <a:lnTo>
                    <a:pt x="587" y="159"/>
                  </a:lnTo>
                  <a:cubicBezTo>
                    <a:pt x="495" y="67"/>
                    <a:pt x="428" y="0"/>
                    <a:pt x="345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3963825" y="4346650"/>
              <a:ext cx="16775" cy="37700"/>
            </a:xfrm>
            <a:custGeom>
              <a:avLst/>
              <a:gdLst/>
              <a:ahLst/>
              <a:cxnLst/>
              <a:rect l="l" t="t" r="r" b="b"/>
              <a:pathLst>
                <a:path w="671" h="1508" extrusionOk="0">
                  <a:moveTo>
                    <a:pt x="0" y="0"/>
                  </a:moveTo>
                  <a:lnTo>
                    <a:pt x="0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3639400" y="2494750"/>
              <a:ext cx="12600" cy="5900"/>
            </a:xfrm>
            <a:custGeom>
              <a:avLst/>
              <a:gdLst/>
              <a:ahLst/>
              <a:cxnLst/>
              <a:rect l="l" t="t" r="r" b="b"/>
              <a:pathLst>
                <a:path w="504" h="236" extrusionOk="0">
                  <a:moveTo>
                    <a:pt x="247" y="0"/>
                  </a:moveTo>
                  <a:cubicBezTo>
                    <a:pt x="182" y="0"/>
                    <a:pt x="106" y="47"/>
                    <a:pt x="1" y="152"/>
                  </a:cubicBezTo>
                  <a:cubicBezTo>
                    <a:pt x="168" y="236"/>
                    <a:pt x="336" y="236"/>
                    <a:pt x="503" y="236"/>
                  </a:cubicBezTo>
                  <a:cubicBezTo>
                    <a:pt x="406" y="90"/>
                    <a:pt x="337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3560325" y="2473425"/>
              <a:ext cx="14225" cy="13925"/>
            </a:xfrm>
            <a:custGeom>
              <a:avLst/>
              <a:gdLst/>
              <a:ahLst/>
              <a:cxnLst/>
              <a:rect l="l" t="t" r="r" b="b"/>
              <a:pathLst>
                <a:path w="569" h="557" extrusionOk="0">
                  <a:moveTo>
                    <a:pt x="150" y="0"/>
                  </a:moveTo>
                  <a:lnTo>
                    <a:pt x="66" y="84"/>
                  </a:lnTo>
                  <a:cubicBezTo>
                    <a:pt x="1" y="346"/>
                    <a:pt x="89" y="556"/>
                    <a:pt x="329" y="556"/>
                  </a:cubicBezTo>
                  <a:cubicBezTo>
                    <a:pt x="397" y="556"/>
                    <a:pt x="477" y="539"/>
                    <a:pt x="569" y="503"/>
                  </a:cubicBezTo>
                  <a:cubicBezTo>
                    <a:pt x="569" y="335"/>
                    <a:pt x="569" y="168"/>
                    <a:pt x="56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3145475" y="15713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67" y="0"/>
                  </a:moveTo>
                  <a:cubicBezTo>
                    <a:pt x="0" y="168"/>
                    <a:pt x="0" y="335"/>
                    <a:pt x="167" y="503"/>
                  </a:cubicBezTo>
                  <a:cubicBezTo>
                    <a:pt x="502" y="335"/>
                    <a:pt x="502" y="168"/>
                    <a:pt x="167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3775450" y="2701550"/>
              <a:ext cx="62825" cy="73300"/>
            </a:xfrm>
            <a:custGeom>
              <a:avLst/>
              <a:gdLst/>
              <a:ahLst/>
              <a:cxnLst/>
              <a:rect l="l" t="t" r="r" b="b"/>
              <a:pathLst>
                <a:path w="2513" h="2932" extrusionOk="0">
                  <a:moveTo>
                    <a:pt x="1" y="1"/>
                  </a:moveTo>
                  <a:lnTo>
                    <a:pt x="503" y="922"/>
                  </a:lnTo>
                  <a:cubicBezTo>
                    <a:pt x="838" y="1173"/>
                    <a:pt x="1089" y="1508"/>
                    <a:pt x="1089" y="1926"/>
                  </a:cubicBezTo>
                  <a:cubicBezTo>
                    <a:pt x="1424" y="2178"/>
                    <a:pt x="1591" y="2512"/>
                    <a:pt x="1591" y="2931"/>
                  </a:cubicBezTo>
                  <a:lnTo>
                    <a:pt x="2512" y="2931"/>
                  </a:lnTo>
                  <a:lnTo>
                    <a:pt x="1508" y="503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5081475" y="1609025"/>
              <a:ext cx="37700" cy="25125"/>
            </a:xfrm>
            <a:custGeom>
              <a:avLst/>
              <a:gdLst/>
              <a:ahLst/>
              <a:cxnLst/>
              <a:rect l="l" t="t" r="r" b="b"/>
              <a:pathLst>
                <a:path w="1508" h="1005" extrusionOk="0">
                  <a:moveTo>
                    <a:pt x="1" y="0"/>
                  </a:moveTo>
                  <a:cubicBezTo>
                    <a:pt x="419" y="419"/>
                    <a:pt x="922" y="754"/>
                    <a:pt x="1508" y="1005"/>
                  </a:cubicBezTo>
                  <a:cubicBezTo>
                    <a:pt x="1508" y="0"/>
                    <a:pt x="754" y="0"/>
                    <a:pt x="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4076850" y="4897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3890575" y="4306875"/>
              <a:ext cx="25125" cy="27250"/>
            </a:xfrm>
            <a:custGeom>
              <a:avLst/>
              <a:gdLst/>
              <a:ahLst/>
              <a:cxnLst/>
              <a:rect l="l" t="t" r="r" b="b"/>
              <a:pathLst>
                <a:path w="1005" h="1090" extrusionOk="0">
                  <a:moveTo>
                    <a:pt x="921" y="1"/>
                  </a:moveTo>
                  <a:lnTo>
                    <a:pt x="921" y="1"/>
                  </a:lnTo>
                  <a:cubicBezTo>
                    <a:pt x="503" y="168"/>
                    <a:pt x="84" y="587"/>
                    <a:pt x="0" y="1089"/>
                  </a:cubicBezTo>
                  <a:cubicBezTo>
                    <a:pt x="586" y="1089"/>
                    <a:pt x="1005" y="587"/>
                    <a:pt x="921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3536850" y="1759725"/>
              <a:ext cx="39800" cy="25125"/>
            </a:xfrm>
            <a:custGeom>
              <a:avLst/>
              <a:gdLst/>
              <a:ahLst/>
              <a:cxnLst/>
              <a:rect l="l" t="t" r="r" b="b"/>
              <a:pathLst>
                <a:path w="1592" h="1005" extrusionOk="0">
                  <a:moveTo>
                    <a:pt x="84" y="0"/>
                  </a:moveTo>
                  <a:cubicBezTo>
                    <a:pt x="84" y="335"/>
                    <a:pt x="84" y="670"/>
                    <a:pt x="1" y="1005"/>
                  </a:cubicBezTo>
                  <a:lnTo>
                    <a:pt x="1591" y="419"/>
                  </a:lnTo>
                  <a:cubicBezTo>
                    <a:pt x="1173" y="0"/>
                    <a:pt x="587" y="0"/>
                    <a:pt x="84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5110775" y="2357975"/>
              <a:ext cx="20950" cy="22100"/>
            </a:xfrm>
            <a:custGeom>
              <a:avLst/>
              <a:gdLst/>
              <a:ahLst/>
              <a:cxnLst/>
              <a:rect l="l" t="t" r="r" b="b"/>
              <a:pathLst>
                <a:path w="838" h="884" extrusionOk="0">
                  <a:moveTo>
                    <a:pt x="476" y="0"/>
                  </a:moveTo>
                  <a:cubicBezTo>
                    <a:pt x="409" y="0"/>
                    <a:pt x="319" y="31"/>
                    <a:pt x="168" y="181"/>
                  </a:cubicBezTo>
                  <a:cubicBezTo>
                    <a:pt x="1" y="432"/>
                    <a:pt x="168" y="684"/>
                    <a:pt x="419" y="851"/>
                  </a:cubicBezTo>
                  <a:cubicBezTo>
                    <a:pt x="442" y="874"/>
                    <a:pt x="476" y="884"/>
                    <a:pt x="515" y="884"/>
                  </a:cubicBezTo>
                  <a:cubicBezTo>
                    <a:pt x="620" y="884"/>
                    <a:pt x="754" y="806"/>
                    <a:pt x="754" y="684"/>
                  </a:cubicBezTo>
                  <a:cubicBezTo>
                    <a:pt x="838" y="432"/>
                    <a:pt x="838" y="181"/>
                    <a:pt x="587" y="14"/>
                  </a:cubicBezTo>
                  <a:cubicBezTo>
                    <a:pt x="553" y="14"/>
                    <a:pt x="520" y="0"/>
                    <a:pt x="476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3476150" y="1734600"/>
              <a:ext cx="62825" cy="27775"/>
            </a:xfrm>
            <a:custGeom>
              <a:avLst/>
              <a:gdLst/>
              <a:ahLst/>
              <a:cxnLst/>
              <a:rect l="l" t="t" r="r" b="b"/>
              <a:pathLst>
                <a:path w="2513" h="1111" extrusionOk="0">
                  <a:moveTo>
                    <a:pt x="1" y="0"/>
                  </a:moveTo>
                  <a:cubicBezTo>
                    <a:pt x="145" y="916"/>
                    <a:pt x="623" y="1111"/>
                    <a:pt x="1194" y="1111"/>
                  </a:cubicBezTo>
                  <a:cubicBezTo>
                    <a:pt x="1615" y="1111"/>
                    <a:pt x="2086" y="1005"/>
                    <a:pt x="2512" y="1005"/>
                  </a:cubicBezTo>
                  <a:cubicBezTo>
                    <a:pt x="1759" y="419"/>
                    <a:pt x="838" y="84"/>
                    <a:pt x="1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3400800" y="1734600"/>
              <a:ext cx="4225" cy="4200"/>
            </a:xfrm>
            <a:custGeom>
              <a:avLst/>
              <a:gdLst/>
              <a:ahLst/>
              <a:cxnLst/>
              <a:rect l="l" t="t" r="r" b="b"/>
              <a:pathLst>
                <a:path w="169" h="168" extrusionOk="0">
                  <a:moveTo>
                    <a:pt x="1" y="0"/>
                  </a:moveTo>
                  <a:lnTo>
                    <a:pt x="1" y="0"/>
                  </a:lnTo>
                  <a:cubicBezTo>
                    <a:pt x="43" y="126"/>
                    <a:pt x="85" y="168"/>
                    <a:pt x="116" y="168"/>
                  </a:cubicBezTo>
                  <a:cubicBezTo>
                    <a:pt x="147" y="168"/>
                    <a:pt x="168" y="126"/>
                    <a:pt x="168" y="84"/>
                  </a:cubicBezTo>
                  <a:cubicBezTo>
                    <a:pt x="168" y="8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5518925" y="2563425"/>
              <a:ext cx="18850" cy="10475"/>
            </a:xfrm>
            <a:custGeom>
              <a:avLst/>
              <a:gdLst/>
              <a:ahLst/>
              <a:cxnLst/>
              <a:rect l="l" t="t" r="r" b="b"/>
              <a:pathLst>
                <a:path w="754" h="419" extrusionOk="0">
                  <a:moveTo>
                    <a:pt x="335" y="0"/>
                  </a:moveTo>
                  <a:cubicBezTo>
                    <a:pt x="251" y="0"/>
                    <a:pt x="84" y="168"/>
                    <a:pt x="0" y="168"/>
                  </a:cubicBezTo>
                  <a:lnTo>
                    <a:pt x="335" y="419"/>
                  </a:lnTo>
                  <a:lnTo>
                    <a:pt x="753" y="252"/>
                  </a:lnTo>
                  <a:cubicBezTo>
                    <a:pt x="586" y="168"/>
                    <a:pt x="502" y="0"/>
                    <a:pt x="335" y="0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5862175" y="2699475"/>
              <a:ext cx="25125" cy="23175"/>
            </a:xfrm>
            <a:custGeom>
              <a:avLst/>
              <a:gdLst/>
              <a:ahLst/>
              <a:cxnLst/>
              <a:rect l="l" t="t" r="r" b="b"/>
              <a:pathLst>
                <a:path w="1005" h="927" extrusionOk="0">
                  <a:moveTo>
                    <a:pt x="502" y="0"/>
                  </a:moveTo>
                  <a:cubicBezTo>
                    <a:pt x="419" y="335"/>
                    <a:pt x="0" y="586"/>
                    <a:pt x="335" y="837"/>
                  </a:cubicBezTo>
                  <a:cubicBezTo>
                    <a:pt x="419" y="900"/>
                    <a:pt x="492" y="926"/>
                    <a:pt x="557" y="926"/>
                  </a:cubicBezTo>
                  <a:cubicBezTo>
                    <a:pt x="753" y="926"/>
                    <a:pt x="879" y="691"/>
                    <a:pt x="1005" y="502"/>
                  </a:cubicBezTo>
                  <a:lnTo>
                    <a:pt x="502" y="0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5897750" y="2713575"/>
              <a:ext cx="27225" cy="11575"/>
            </a:xfrm>
            <a:custGeom>
              <a:avLst/>
              <a:gdLst/>
              <a:ahLst/>
              <a:cxnLst/>
              <a:rect l="l" t="t" r="r" b="b"/>
              <a:pathLst>
                <a:path w="1089" h="463" extrusionOk="0">
                  <a:moveTo>
                    <a:pt x="215" y="1"/>
                  </a:moveTo>
                  <a:cubicBezTo>
                    <a:pt x="144" y="1"/>
                    <a:pt x="72" y="8"/>
                    <a:pt x="0" y="22"/>
                  </a:cubicBezTo>
                  <a:cubicBezTo>
                    <a:pt x="208" y="300"/>
                    <a:pt x="531" y="462"/>
                    <a:pt x="874" y="462"/>
                  </a:cubicBezTo>
                  <a:cubicBezTo>
                    <a:pt x="945" y="462"/>
                    <a:pt x="1017" y="455"/>
                    <a:pt x="1089" y="441"/>
                  </a:cubicBezTo>
                  <a:cubicBezTo>
                    <a:pt x="881" y="163"/>
                    <a:pt x="558" y="1"/>
                    <a:pt x="215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5860075" y="2689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1"/>
                  </a:moveTo>
                  <a:lnTo>
                    <a:pt x="503" y="419"/>
                  </a:lnTo>
                  <a:cubicBezTo>
                    <a:pt x="419" y="252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5809850" y="26638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20"/>
                  </a:ln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6084025" y="28020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0" y="0"/>
                  </a:moveTo>
                  <a:lnTo>
                    <a:pt x="586" y="503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5947975" y="273715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3"/>
                    <a:pt x="880" y="523"/>
                  </a:cubicBezTo>
                  <a:cubicBezTo>
                    <a:pt x="949" y="523"/>
                    <a:pt x="1019" y="516"/>
                    <a:pt x="1089" y="502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3109875" y="4886650"/>
              <a:ext cx="12600" cy="23025"/>
            </a:xfrm>
            <a:custGeom>
              <a:avLst/>
              <a:gdLst/>
              <a:ahLst/>
              <a:cxnLst/>
              <a:rect l="l" t="t" r="r" b="b"/>
              <a:pathLst>
                <a:path w="504" h="921" extrusionOk="0">
                  <a:moveTo>
                    <a:pt x="503" y="0"/>
                  </a:moveTo>
                  <a:cubicBezTo>
                    <a:pt x="1" y="335"/>
                    <a:pt x="1" y="586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4152200" y="485942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cubicBezTo>
                    <a:pt x="0" y="419"/>
                    <a:pt x="168" y="838"/>
                    <a:pt x="502" y="1005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3817325" y="3882000"/>
              <a:ext cx="41875" cy="62825"/>
            </a:xfrm>
            <a:custGeom>
              <a:avLst/>
              <a:gdLst/>
              <a:ahLst/>
              <a:cxnLst/>
              <a:rect l="l" t="t" r="r" b="b"/>
              <a:pathLst>
                <a:path w="1675" h="2513" extrusionOk="0">
                  <a:moveTo>
                    <a:pt x="335" y="1"/>
                  </a:moveTo>
                  <a:cubicBezTo>
                    <a:pt x="419" y="838"/>
                    <a:pt x="0" y="1759"/>
                    <a:pt x="837" y="2512"/>
                  </a:cubicBezTo>
                  <a:cubicBezTo>
                    <a:pt x="837" y="2177"/>
                    <a:pt x="837" y="1843"/>
                    <a:pt x="837" y="1424"/>
                  </a:cubicBezTo>
                  <a:cubicBezTo>
                    <a:pt x="1172" y="754"/>
                    <a:pt x="1674" y="1"/>
                    <a:pt x="335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3513825" y="2475525"/>
              <a:ext cx="60725" cy="48150"/>
            </a:xfrm>
            <a:custGeom>
              <a:avLst/>
              <a:gdLst/>
              <a:ahLst/>
              <a:cxnLst/>
              <a:rect l="l" t="t" r="r" b="b"/>
              <a:pathLst>
                <a:path w="2429" h="1926" extrusionOk="0">
                  <a:moveTo>
                    <a:pt x="1926" y="0"/>
                  </a:moveTo>
                  <a:cubicBezTo>
                    <a:pt x="84" y="84"/>
                    <a:pt x="84" y="84"/>
                    <a:pt x="1" y="1926"/>
                  </a:cubicBezTo>
                  <a:cubicBezTo>
                    <a:pt x="922" y="1591"/>
                    <a:pt x="1675" y="1172"/>
                    <a:pt x="2429" y="503"/>
                  </a:cubicBezTo>
                  <a:lnTo>
                    <a:pt x="1926" y="0"/>
                  </a:ln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3551500" y="244830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1"/>
                  </a:moveTo>
                  <a:cubicBezTo>
                    <a:pt x="1" y="252"/>
                    <a:pt x="168" y="503"/>
                    <a:pt x="419" y="58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3838250" y="3944800"/>
              <a:ext cx="16750" cy="37700"/>
            </a:xfrm>
            <a:custGeom>
              <a:avLst/>
              <a:gdLst/>
              <a:ahLst/>
              <a:cxnLst/>
              <a:rect l="l" t="t" r="r" b="b"/>
              <a:pathLst>
                <a:path w="670" h="1508" extrusionOk="0">
                  <a:moveTo>
                    <a:pt x="0" y="0"/>
                  </a:moveTo>
                  <a:lnTo>
                    <a:pt x="84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5382875" y="35869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3469875" y="240820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0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75"/>
                    <a:pt x="88" y="135"/>
                    <a:pt x="168" y="164"/>
                  </a:cubicBezTo>
                  <a:lnTo>
                    <a:pt x="168" y="164"/>
                  </a:lnTo>
                  <a:cubicBezTo>
                    <a:pt x="163" y="29"/>
                    <a:pt x="106" y="1"/>
                    <a:pt x="60" y="1"/>
                  </a:cubicBezTo>
                  <a:close/>
                  <a:moveTo>
                    <a:pt x="168" y="164"/>
                  </a:moveTo>
                  <a:cubicBezTo>
                    <a:pt x="168" y="170"/>
                    <a:pt x="168" y="176"/>
                    <a:pt x="168" y="182"/>
                  </a:cubicBezTo>
                  <a:lnTo>
                    <a:pt x="252" y="182"/>
                  </a:lnTo>
                  <a:cubicBezTo>
                    <a:pt x="228" y="182"/>
                    <a:pt x="199" y="175"/>
                    <a:pt x="168" y="164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4604325" y="3822075"/>
              <a:ext cx="69050" cy="62125"/>
            </a:xfrm>
            <a:custGeom>
              <a:avLst/>
              <a:gdLst/>
              <a:ahLst/>
              <a:cxnLst/>
              <a:rect l="l" t="t" r="r" b="b"/>
              <a:pathLst>
                <a:path w="2762" h="2485" extrusionOk="0">
                  <a:moveTo>
                    <a:pt x="609" y="0"/>
                  </a:moveTo>
                  <a:cubicBezTo>
                    <a:pt x="337" y="0"/>
                    <a:pt x="82" y="211"/>
                    <a:pt x="82" y="472"/>
                  </a:cubicBezTo>
                  <a:cubicBezTo>
                    <a:pt x="1" y="962"/>
                    <a:pt x="1191" y="2485"/>
                    <a:pt x="1717" y="2485"/>
                  </a:cubicBezTo>
                  <a:cubicBezTo>
                    <a:pt x="1731" y="2485"/>
                    <a:pt x="1744" y="2484"/>
                    <a:pt x="1757" y="2481"/>
                  </a:cubicBezTo>
                  <a:cubicBezTo>
                    <a:pt x="2761" y="2314"/>
                    <a:pt x="2510" y="1477"/>
                    <a:pt x="2510" y="891"/>
                  </a:cubicBezTo>
                  <a:lnTo>
                    <a:pt x="2008" y="388"/>
                  </a:lnTo>
                  <a:cubicBezTo>
                    <a:pt x="1589" y="221"/>
                    <a:pt x="1171" y="137"/>
                    <a:pt x="836" y="54"/>
                  </a:cubicBezTo>
                  <a:cubicBezTo>
                    <a:pt x="762" y="17"/>
                    <a:pt x="685" y="0"/>
                    <a:pt x="609" y="0"/>
                  </a:cubicBezTo>
                  <a:close/>
                </a:path>
              </a:pathLst>
            </a:custGeom>
            <a:solidFill>
              <a:srgbClr val="15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5042300" y="4426175"/>
              <a:ext cx="47575" cy="50750"/>
            </a:xfrm>
            <a:custGeom>
              <a:avLst/>
              <a:gdLst/>
              <a:ahLst/>
              <a:cxnLst/>
              <a:rect l="l" t="t" r="r" b="b"/>
              <a:pathLst>
                <a:path w="1903" h="2030" extrusionOk="0">
                  <a:moveTo>
                    <a:pt x="75" y="1251"/>
                  </a:moveTo>
                  <a:cubicBezTo>
                    <a:pt x="70" y="1253"/>
                    <a:pt x="65" y="1255"/>
                    <a:pt x="61" y="1257"/>
                  </a:cubicBezTo>
                  <a:lnTo>
                    <a:pt x="61" y="1340"/>
                  </a:lnTo>
                  <a:cubicBezTo>
                    <a:pt x="67" y="1311"/>
                    <a:pt x="71" y="1281"/>
                    <a:pt x="75" y="1251"/>
                  </a:cubicBezTo>
                  <a:close/>
                  <a:moveTo>
                    <a:pt x="701" y="0"/>
                  </a:moveTo>
                  <a:cubicBezTo>
                    <a:pt x="597" y="0"/>
                    <a:pt x="471" y="49"/>
                    <a:pt x="312" y="168"/>
                  </a:cubicBezTo>
                  <a:cubicBezTo>
                    <a:pt x="0" y="402"/>
                    <a:pt x="123" y="852"/>
                    <a:pt x="75" y="1251"/>
                  </a:cubicBezTo>
                  <a:lnTo>
                    <a:pt x="75" y="1251"/>
                  </a:lnTo>
                  <a:cubicBezTo>
                    <a:pt x="155" y="1221"/>
                    <a:pt x="228" y="1208"/>
                    <a:pt x="297" y="1208"/>
                  </a:cubicBezTo>
                  <a:cubicBezTo>
                    <a:pt x="835" y="1208"/>
                    <a:pt x="1071" y="2030"/>
                    <a:pt x="1576" y="2030"/>
                  </a:cubicBezTo>
                  <a:cubicBezTo>
                    <a:pt x="1673" y="2030"/>
                    <a:pt x="1781" y="1999"/>
                    <a:pt x="1903" y="1926"/>
                  </a:cubicBezTo>
                  <a:cubicBezTo>
                    <a:pt x="1903" y="1424"/>
                    <a:pt x="1735" y="1005"/>
                    <a:pt x="1400" y="754"/>
                  </a:cubicBezTo>
                  <a:cubicBezTo>
                    <a:pt x="1145" y="499"/>
                    <a:pt x="1036" y="0"/>
                    <a:pt x="701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4792650" y="3718750"/>
              <a:ext cx="6300" cy="2650"/>
            </a:xfrm>
            <a:custGeom>
              <a:avLst/>
              <a:gdLst/>
              <a:ahLst/>
              <a:cxnLst/>
              <a:rect l="l" t="t" r="r" b="b"/>
              <a:pathLst>
                <a:path w="252" h="106" extrusionOk="0">
                  <a:moveTo>
                    <a:pt x="0" y="1"/>
                  </a:moveTo>
                  <a:cubicBezTo>
                    <a:pt x="42" y="84"/>
                    <a:pt x="105" y="105"/>
                    <a:pt x="157" y="105"/>
                  </a:cubicBezTo>
                  <a:cubicBezTo>
                    <a:pt x="210" y="105"/>
                    <a:pt x="251" y="84"/>
                    <a:pt x="251" y="84"/>
                  </a:cubicBezTo>
                  <a:cubicBezTo>
                    <a:pt x="251" y="8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4570800" y="3404800"/>
              <a:ext cx="8375" cy="12575"/>
            </a:xfrm>
            <a:custGeom>
              <a:avLst/>
              <a:gdLst/>
              <a:ahLst/>
              <a:cxnLst/>
              <a:rect l="l" t="t" r="r" b="b"/>
              <a:pathLst>
                <a:path w="335" h="503" extrusionOk="0">
                  <a:moveTo>
                    <a:pt x="335" y="1"/>
                  </a:moveTo>
                  <a:cubicBezTo>
                    <a:pt x="0" y="84"/>
                    <a:pt x="0" y="252"/>
                    <a:pt x="335" y="503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3271050" y="981125"/>
              <a:ext cx="184200" cy="75550"/>
            </a:xfrm>
            <a:custGeom>
              <a:avLst/>
              <a:gdLst/>
              <a:ahLst/>
              <a:cxnLst/>
              <a:rect l="l" t="t" r="r" b="b"/>
              <a:pathLst>
                <a:path w="7368" h="3022" extrusionOk="0">
                  <a:moveTo>
                    <a:pt x="1089" y="0"/>
                  </a:moveTo>
                  <a:cubicBezTo>
                    <a:pt x="503" y="670"/>
                    <a:pt x="0" y="1256"/>
                    <a:pt x="1423" y="1507"/>
                  </a:cubicBezTo>
                  <a:cubicBezTo>
                    <a:pt x="2930" y="1842"/>
                    <a:pt x="4521" y="1759"/>
                    <a:pt x="5693" y="3014"/>
                  </a:cubicBezTo>
                  <a:lnTo>
                    <a:pt x="6195" y="3014"/>
                  </a:lnTo>
                  <a:cubicBezTo>
                    <a:pt x="6291" y="3014"/>
                    <a:pt x="6407" y="3021"/>
                    <a:pt x="6528" y="3021"/>
                  </a:cubicBezTo>
                  <a:cubicBezTo>
                    <a:pt x="6831" y="3021"/>
                    <a:pt x="7164" y="2978"/>
                    <a:pt x="7284" y="2679"/>
                  </a:cubicBezTo>
                  <a:cubicBezTo>
                    <a:pt x="7368" y="2177"/>
                    <a:pt x="7033" y="1675"/>
                    <a:pt x="6530" y="1591"/>
                  </a:cubicBezTo>
                  <a:cubicBezTo>
                    <a:pt x="5861" y="1507"/>
                    <a:pt x="5191" y="1256"/>
                    <a:pt x="4689" y="1005"/>
                  </a:cubicBezTo>
                  <a:cubicBezTo>
                    <a:pt x="3516" y="419"/>
                    <a:pt x="2177" y="754"/>
                    <a:pt x="1089" y="0"/>
                  </a:cubicBezTo>
                  <a:close/>
                </a:path>
              </a:pathLst>
            </a:custGeom>
            <a:solidFill>
              <a:srgbClr val="1A5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3913600" y="115275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251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5232175" y="1554600"/>
              <a:ext cx="62825" cy="29325"/>
            </a:xfrm>
            <a:custGeom>
              <a:avLst/>
              <a:gdLst/>
              <a:ahLst/>
              <a:cxnLst/>
              <a:rect l="l" t="t" r="r" b="b"/>
              <a:pathLst>
                <a:path w="2513" h="1173" extrusionOk="0">
                  <a:moveTo>
                    <a:pt x="0" y="84"/>
                  </a:moveTo>
                  <a:lnTo>
                    <a:pt x="0" y="84"/>
                  </a:lnTo>
                  <a:cubicBezTo>
                    <a:pt x="754" y="670"/>
                    <a:pt x="1591" y="1005"/>
                    <a:pt x="2512" y="1173"/>
                  </a:cubicBezTo>
                  <a:cubicBezTo>
                    <a:pt x="2010" y="1"/>
                    <a:pt x="1005" y="168"/>
                    <a:pt x="0" y="84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4830325" y="1408000"/>
              <a:ext cx="50250" cy="23150"/>
            </a:xfrm>
            <a:custGeom>
              <a:avLst/>
              <a:gdLst/>
              <a:ahLst/>
              <a:cxnLst/>
              <a:rect l="l" t="t" r="r" b="b"/>
              <a:pathLst>
                <a:path w="2010" h="926" extrusionOk="0">
                  <a:moveTo>
                    <a:pt x="867" y="1"/>
                  </a:moveTo>
                  <a:cubicBezTo>
                    <a:pt x="664" y="1"/>
                    <a:pt x="455" y="17"/>
                    <a:pt x="257" y="17"/>
                  </a:cubicBezTo>
                  <a:cubicBezTo>
                    <a:pt x="169" y="17"/>
                    <a:pt x="83" y="13"/>
                    <a:pt x="0" y="4"/>
                  </a:cubicBezTo>
                  <a:lnTo>
                    <a:pt x="0" y="4"/>
                  </a:lnTo>
                  <a:cubicBezTo>
                    <a:pt x="503" y="590"/>
                    <a:pt x="1340" y="590"/>
                    <a:pt x="2010" y="925"/>
                  </a:cubicBezTo>
                  <a:cubicBezTo>
                    <a:pt x="1901" y="112"/>
                    <a:pt x="1406" y="1"/>
                    <a:pt x="867" y="1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5332625" y="15963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336" y="507"/>
                    <a:pt x="922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5305425" y="1583900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587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4451500" y="1294275"/>
              <a:ext cx="64900" cy="13500"/>
            </a:xfrm>
            <a:custGeom>
              <a:avLst/>
              <a:gdLst/>
              <a:ahLst/>
              <a:cxnLst/>
              <a:rect l="l" t="t" r="r" b="b"/>
              <a:pathLst>
                <a:path w="2596" h="540" extrusionOk="0">
                  <a:moveTo>
                    <a:pt x="1311" y="0"/>
                  </a:moveTo>
                  <a:cubicBezTo>
                    <a:pt x="976" y="0"/>
                    <a:pt x="626" y="44"/>
                    <a:pt x="282" y="44"/>
                  </a:cubicBezTo>
                  <a:cubicBezTo>
                    <a:pt x="187" y="44"/>
                    <a:pt x="93" y="41"/>
                    <a:pt x="0" y="32"/>
                  </a:cubicBezTo>
                  <a:lnTo>
                    <a:pt x="0" y="32"/>
                  </a:lnTo>
                  <a:cubicBezTo>
                    <a:pt x="482" y="466"/>
                    <a:pt x="991" y="539"/>
                    <a:pt x="1496" y="539"/>
                  </a:cubicBezTo>
                  <a:cubicBezTo>
                    <a:pt x="1754" y="539"/>
                    <a:pt x="2011" y="520"/>
                    <a:pt x="2263" y="520"/>
                  </a:cubicBezTo>
                  <a:cubicBezTo>
                    <a:pt x="2375" y="520"/>
                    <a:pt x="2486" y="524"/>
                    <a:pt x="2595" y="535"/>
                  </a:cubicBezTo>
                  <a:cubicBezTo>
                    <a:pt x="2240" y="91"/>
                    <a:pt x="1792" y="0"/>
                    <a:pt x="1311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4378225" y="1281700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1211" y="1"/>
                  </a:moveTo>
                  <a:cubicBezTo>
                    <a:pt x="894" y="1"/>
                    <a:pt x="572" y="45"/>
                    <a:pt x="258" y="45"/>
                  </a:cubicBezTo>
                  <a:cubicBezTo>
                    <a:pt x="171" y="45"/>
                    <a:pt x="86" y="42"/>
                    <a:pt x="1" y="33"/>
                  </a:cubicBezTo>
                  <a:lnTo>
                    <a:pt x="1" y="33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1"/>
                    <a:pt x="2512" y="535"/>
                  </a:cubicBezTo>
                  <a:cubicBezTo>
                    <a:pt x="2113" y="92"/>
                    <a:pt x="1667" y="1"/>
                    <a:pt x="121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4328000" y="12698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419" y="507"/>
                    <a:pt x="1005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4302875" y="1256875"/>
              <a:ext cx="25150" cy="13100"/>
            </a:xfrm>
            <a:custGeom>
              <a:avLst/>
              <a:gdLst/>
              <a:ahLst/>
              <a:cxnLst/>
              <a:rect l="l" t="t" r="r" b="b"/>
              <a:pathLst>
                <a:path w="1006" h="524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168" y="356"/>
                    <a:pt x="587" y="524"/>
                    <a:pt x="1006" y="524"/>
                  </a:cubicBezTo>
                  <a:cubicBezTo>
                    <a:pt x="866" y="175"/>
                    <a:pt x="552" y="0"/>
                    <a:pt x="209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4464050" y="12720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0" y="0"/>
                  </a:moveTo>
                  <a:cubicBezTo>
                    <a:pt x="0" y="0"/>
                    <a:pt x="0" y="168"/>
                    <a:pt x="0" y="252"/>
                  </a:cubicBezTo>
                  <a:lnTo>
                    <a:pt x="168" y="252"/>
                  </a:lnTo>
                  <a:cubicBezTo>
                    <a:pt x="252" y="252"/>
                    <a:pt x="252" y="168"/>
                    <a:pt x="252" y="84"/>
                  </a:cubicBezTo>
                  <a:cubicBezTo>
                    <a:pt x="168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5193100" y="1629675"/>
              <a:ext cx="20250" cy="19125"/>
            </a:xfrm>
            <a:custGeom>
              <a:avLst/>
              <a:gdLst/>
              <a:ahLst/>
              <a:cxnLst/>
              <a:rect l="l" t="t" r="r" b="b"/>
              <a:pathLst>
                <a:path w="810" h="765" extrusionOk="0">
                  <a:moveTo>
                    <a:pt x="421" y="1"/>
                  </a:moveTo>
                  <a:cubicBezTo>
                    <a:pt x="0" y="1"/>
                    <a:pt x="133" y="376"/>
                    <a:pt x="56" y="681"/>
                  </a:cubicBezTo>
                  <a:cubicBezTo>
                    <a:pt x="391" y="598"/>
                    <a:pt x="810" y="765"/>
                    <a:pt x="726" y="179"/>
                  </a:cubicBezTo>
                  <a:cubicBezTo>
                    <a:pt x="726" y="95"/>
                    <a:pt x="643" y="11"/>
                    <a:pt x="559" y="11"/>
                  </a:cubicBezTo>
                  <a:cubicBezTo>
                    <a:pt x="507" y="4"/>
                    <a:pt x="462" y="1"/>
                    <a:pt x="421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5027050" y="1591950"/>
              <a:ext cx="4225" cy="4525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7"/>
                    <a:pt x="85" y="181"/>
                    <a:pt x="168" y="181"/>
                  </a:cubicBezTo>
                  <a:cubicBezTo>
                    <a:pt x="118" y="30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4198225" y="1364525"/>
              <a:ext cx="4225" cy="5925"/>
            </a:xfrm>
            <a:custGeom>
              <a:avLst/>
              <a:gdLst/>
              <a:ahLst/>
              <a:cxnLst/>
              <a:rect l="l" t="t" r="r" b="b"/>
              <a:pathLst>
                <a:path w="169" h="237" extrusionOk="0">
                  <a:moveTo>
                    <a:pt x="39" y="1"/>
                  </a:moveTo>
                  <a:cubicBezTo>
                    <a:pt x="16" y="1"/>
                    <a:pt x="1" y="47"/>
                    <a:pt x="1" y="153"/>
                  </a:cubicBezTo>
                  <a:cubicBezTo>
                    <a:pt x="1" y="153"/>
                    <a:pt x="168" y="236"/>
                    <a:pt x="168" y="236"/>
                  </a:cubicBezTo>
                  <a:cubicBezTo>
                    <a:pt x="120" y="90"/>
                    <a:pt x="71" y="1"/>
                    <a:pt x="39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5407975" y="2395725"/>
              <a:ext cx="100500" cy="52600"/>
            </a:xfrm>
            <a:custGeom>
              <a:avLst/>
              <a:gdLst/>
              <a:ahLst/>
              <a:cxnLst/>
              <a:rect l="l" t="t" r="r" b="b"/>
              <a:pathLst>
                <a:path w="4020" h="2104" extrusionOk="0">
                  <a:moveTo>
                    <a:pt x="865" y="0"/>
                  </a:moveTo>
                  <a:cubicBezTo>
                    <a:pt x="592" y="0"/>
                    <a:pt x="306" y="53"/>
                    <a:pt x="1" y="178"/>
                  </a:cubicBezTo>
                  <a:cubicBezTo>
                    <a:pt x="419" y="681"/>
                    <a:pt x="1006" y="1015"/>
                    <a:pt x="1759" y="1099"/>
                  </a:cubicBezTo>
                  <a:cubicBezTo>
                    <a:pt x="2596" y="1099"/>
                    <a:pt x="3015" y="1685"/>
                    <a:pt x="3601" y="2104"/>
                  </a:cubicBezTo>
                  <a:cubicBezTo>
                    <a:pt x="3685" y="1769"/>
                    <a:pt x="4019" y="1267"/>
                    <a:pt x="3601" y="1099"/>
                  </a:cubicBezTo>
                  <a:cubicBezTo>
                    <a:pt x="2680" y="705"/>
                    <a:pt x="1863" y="0"/>
                    <a:pt x="865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4510100" y="1987300"/>
              <a:ext cx="49250" cy="36150"/>
            </a:xfrm>
            <a:custGeom>
              <a:avLst/>
              <a:gdLst/>
              <a:ahLst/>
              <a:cxnLst/>
              <a:rect l="l" t="t" r="r" b="b"/>
              <a:pathLst>
                <a:path w="1970" h="1446" extrusionOk="0">
                  <a:moveTo>
                    <a:pt x="790" y="0"/>
                  </a:moveTo>
                  <a:cubicBezTo>
                    <a:pt x="570" y="0"/>
                    <a:pt x="309" y="9"/>
                    <a:pt x="0" y="23"/>
                  </a:cubicBezTo>
                  <a:lnTo>
                    <a:pt x="1256" y="1362"/>
                  </a:lnTo>
                  <a:lnTo>
                    <a:pt x="1758" y="1446"/>
                  </a:lnTo>
                  <a:cubicBezTo>
                    <a:pt x="1969" y="251"/>
                    <a:pt x="1944" y="0"/>
                    <a:pt x="790" y="0"/>
                  </a:cubicBezTo>
                  <a:close/>
                </a:path>
              </a:pathLst>
            </a:custGeom>
            <a:solidFill>
              <a:srgbClr val="90B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4014050" y="1807900"/>
              <a:ext cx="50250" cy="47450"/>
            </a:xfrm>
            <a:custGeom>
              <a:avLst/>
              <a:gdLst/>
              <a:ahLst/>
              <a:cxnLst/>
              <a:rect l="l" t="t" r="r" b="b"/>
              <a:pathLst>
                <a:path w="2010" h="1898" extrusionOk="0">
                  <a:moveTo>
                    <a:pt x="976" y="0"/>
                  </a:moveTo>
                  <a:cubicBezTo>
                    <a:pt x="702" y="0"/>
                    <a:pt x="381" y="172"/>
                    <a:pt x="1" y="585"/>
                  </a:cubicBezTo>
                  <a:cubicBezTo>
                    <a:pt x="587" y="585"/>
                    <a:pt x="838" y="920"/>
                    <a:pt x="1089" y="1422"/>
                  </a:cubicBezTo>
                  <a:cubicBezTo>
                    <a:pt x="1306" y="1763"/>
                    <a:pt x="1477" y="1897"/>
                    <a:pt x="1611" y="1897"/>
                  </a:cubicBezTo>
                  <a:cubicBezTo>
                    <a:pt x="1838" y="1897"/>
                    <a:pt x="1957" y="1509"/>
                    <a:pt x="2010" y="1087"/>
                  </a:cubicBezTo>
                  <a:cubicBezTo>
                    <a:pt x="1750" y="463"/>
                    <a:pt x="1425" y="0"/>
                    <a:pt x="97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4277775" y="1934825"/>
              <a:ext cx="62800" cy="24925"/>
            </a:xfrm>
            <a:custGeom>
              <a:avLst/>
              <a:gdLst/>
              <a:ahLst/>
              <a:cxnLst/>
              <a:rect l="l" t="t" r="r" b="b"/>
              <a:pathLst>
                <a:path w="2512" h="997" extrusionOk="0">
                  <a:moveTo>
                    <a:pt x="986" y="0"/>
                  </a:moveTo>
                  <a:cubicBezTo>
                    <a:pt x="657" y="0"/>
                    <a:pt x="329" y="137"/>
                    <a:pt x="0" y="531"/>
                  </a:cubicBezTo>
                  <a:cubicBezTo>
                    <a:pt x="547" y="585"/>
                    <a:pt x="1093" y="997"/>
                    <a:pt x="1639" y="997"/>
                  </a:cubicBezTo>
                  <a:cubicBezTo>
                    <a:pt x="1930" y="997"/>
                    <a:pt x="2221" y="880"/>
                    <a:pt x="2512" y="531"/>
                  </a:cubicBezTo>
                  <a:cubicBezTo>
                    <a:pt x="2003" y="327"/>
                    <a:pt x="1495" y="0"/>
                    <a:pt x="98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5788900" y="2563200"/>
              <a:ext cx="37700" cy="24425"/>
            </a:xfrm>
            <a:custGeom>
              <a:avLst/>
              <a:gdLst/>
              <a:ahLst/>
              <a:cxnLst/>
              <a:rect l="l" t="t" r="r" b="b"/>
              <a:pathLst>
                <a:path w="1508" h="977" extrusionOk="0">
                  <a:moveTo>
                    <a:pt x="509" y="0"/>
                  </a:moveTo>
                  <a:cubicBezTo>
                    <a:pt x="354" y="0"/>
                    <a:pt x="224" y="37"/>
                    <a:pt x="168" y="261"/>
                  </a:cubicBezTo>
                  <a:cubicBezTo>
                    <a:pt x="1" y="679"/>
                    <a:pt x="336" y="847"/>
                    <a:pt x="671" y="930"/>
                  </a:cubicBezTo>
                  <a:cubicBezTo>
                    <a:pt x="754" y="958"/>
                    <a:pt x="847" y="977"/>
                    <a:pt x="943" y="977"/>
                  </a:cubicBezTo>
                  <a:cubicBezTo>
                    <a:pt x="1136" y="977"/>
                    <a:pt x="1340" y="902"/>
                    <a:pt x="1508" y="679"/>
                  </a:cubicBezTo>
                  <a:cubicBezTo>
                    <a:pt x="1424" y="261"/>
                    <a:pt x="1005" y="93"/>
                    <a:pt x="754" y="9"/>
                  </a:cubicBezTo>
                  <a:cubicBezTo>
                    <a:pt x="671" y="9"/>
                    <a:pt x="587" y="0"/>
                    <a:pt x="509" y="0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3863350" y="1745075"/>
              <a:ext cx="25150" cy="33825"/>
            </a:xfrm>
            <a:custGeom>
              <a:avLst/>
              <a:gdLst/>
              <a:ahLst/>
              <a:cxnLst/>
              <a:rect l="l" t="t" r="r" b="b"/>
              <a:pathLst>
                <a:path w="1006" h="1353" extrusionOk="0">
                  <a:moveTo>
                    <a:pt x="419" y="0"/>
                  </a:moveTo>
                  <a:cubicBezTo>
                    <a:pt x="1" y="0"/>
                    <a:pt x="85" y="419"/>
                    <a:pt x="85" y="754"/>
                  </a:cubicBezTo>
                  <a:cubicBezTo>
                    <a:pt x="85" y="1053"/>
                    <a:pt x="219" y="1353"/>
                    <a:pt x="546" y="1353"/>
                  </a:cubicBezTo>
                  <a:cubicBezTo>
                    <a:pt x="585" y="1353"/>
                    <a:pt x="626" y="1348"/>
                    <a:pt x="671" y="1340"/>
                  </a:cubicBezTo>
                  <a:cubicBezTo>
                    <a:pt x="838" y="1256"/>
                    <a:pt x="922" y="921"/>
                    <a:pt x="1005" y="754"/>
                  </a:cubicBezTo>
                  <a:cubicBezTo>
                    <a:pt x="922" y="335"/>
                    <a:pt x="838" y="0"/>
                    <a:pt x="419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5219625" y="2308225"/>
              <a:ext cx="50250" cy="29175"/>
            </a:xfrm>
            <a:custGeom>
              <a:avLst/>
              <a:gdLst/>
              <a:ahLst/>
              <a:cxnLst/>
              <a:rect l="l" t="t" r="r" b="b"/>
              <a:pathLst>
                <a:path w="2010" h="1167" extrusionOk="0">
                  <a:moveTo>
                    <a:pt x="712" y="1"/>
                  </a:moveTo>
                  <a:cubicBezTo>
                    <a:pt x="487" y="1"/>
                    <a:pt x="246" y="34"/>
                    <a:pt x="0" y="78"/>
                  </a:cubicBezTo>
                  <a:cubicBezTo>
                    <a:pt x="502" y="832"/>
                    <a:pt x="1423" y="664"/>
                    <a:pt x="2009" y="1167"/>
                  </a:cubicBezTo>
                  <a:cubicBezTo>
                    <a:pt x="1825" y="247"/>
                    <a:pt x="1327" y="1"/>
                    <a:pt x="712" y="1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4815675" y="2107150"/>
              <a:ext cx="18850" cy="27225"/>
            </a:xfrm>
            <a:custGeom>
              <a:avLst/>
              <a:gdLst/>
              <a:ahLst/>
              <a:cxnLst/>
              <a:rect l="l" t="t" r="r" b="b"/>
              <a:pathLst>
                <a:path w="754" h="1089" extrusionOk="0">
                  <a:moveTo>
                    <a:pt x="335" y="1"/>
                  </a:moveTo>
                  <a:cubicBezTo>
                    <a:pt x="0" y="335"/>
                    <a:pt x="168" y="754"/>
                    <a:pt x="168" y="1089"/>
                  </a:cubicBezTo>
                  <a:lnTo>
                    <a:pt x="586" y="1089"/>
                  </a:lnTo>
                  <a:cubicBezTo>
                    <a:pt x="586" y="754"/>
                    <a:pt x="754" y="335"/>
                    <a:pt x="335" y="1"/>
                  </a:cubicBezTo>
                  <a:close/>
                </a:path>
              </a:pathLst>
            </a:custGeom>
            <a:solidFill>
              <a:srgbClr val="8CB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5495900" y="2450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3141275" y="1572925"/>
              <a:ext cx="6300" cy="11000"/>
            </a:xfrm>
            <a:custGeom>
              <a:avLst/>
              <a:gdLst/>
              <a:ahLst/>
              <a:cxnLst/>
              <a:rect l="l" t="t" r="r" b="b"/>
              <a:pathLst>
                <a:path w="252" h="440" extrusionOk="0">
                  <a:moveTo>
                    <a:pt x="199" y="0"/>
                  </a:moveTo>
                  <a:cubicBezTo>
                    <a:pt x="168" y="0"/>
                    <a:pt x="126" y="21"/>
                    <a:pt x="84" y="105"/>
                  </a:cubicBezTo>
                  <a:cubicBezTo>
                    <a:pt x="1" y="272"/>
                    <a:pt x="84" y="356"/>
                    <a:pt x="252" y="440"/>
                  </a:cubicBezTo>
                  <a:cubicBezTo>
                    <a:pt x="252" y="272"/>
                    <a:pt x="252" y="105"/>
                    <a:pt x="252" y="21"/>
                  </a:cubicBezTo>
                  <a:cubicBezTo>
                    <a:pt x="252" y="21"/>
                    <a:pt x="231" y="0"/>
                    <a:pt x="199" y="0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4097775" y="47589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168" y="0"/>
                    <a:pt x="84" y="0"/>
                    <a:pt x="0" y="84"/>
                  </a:cubicBezTo>
                  <a:lnTo>
                    <a:pt x="0" y="168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3926150" y="4294325"/>
              <a:ext cx="12575" cy="16775"/>
            </a:xfrm>
            <a:custGeom>
              <a:avLst/>
              <a:gdLst/>
              <a:ahLst/>
              <a:cxnLst/>
              <a:rect l="l" t="t" r="r" b="b"/>
              <a:pathLst>
                <a:path w="503" h="671" extrusionOk="0">
                  <a:moveTo>
                    <a:pt x="0" y="0"/>
                  </a:moveTo>
                  <a:lnTo>
                    <a:pt x="252" y="670"/>
                  </a:lnTo>
                  <a:cubicBezTo>
                    <a:pt x="503" y="503"/>
                    <a:pt x="503" y="252"/>
                    <a:pt x="503" y="0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46" name="Google Shape;2546;p2"/>
          <p:cNvGrpSpPr/>
          <p:nvPr/>
        </p:nvGrpSpPr>
        <p:grpSpPr>
          <a:xfrm rot="-7228623">
            <a:off x="-217290" y="3121264"/>
            <a:ext cx="1232689" cy="2442013"/>
            <a:chOff x="2825850" y="403875"/>
            <a:chExt cx="1831675" cy="4838175"/>
          </a:xfrm>
        </p:grpSpPr>
        <p:sp>
          <p:nvSpPr>
            <p:cNvPr id="2547" name="Google Shape;2547;p2"/>
            <p:cNvSpPr/>
            <p:nvPr/>
          </p:nvSpPr>
          <p:spPr>
            <a:xfrm>
              <a:off x="2919775" y="403875"/>
              <a:ext cx="85425" cy="128850"/>
            </a:xfrm>
            <a:custGeom>
              <a:avLst/>
              <a:gdLst/>
              <a:ahLst/>
              <a:cxnLst/>
              <a:rect l="l" t="t" r="r" b="b"/>
              <a:pathLst>
                <a:path w="3417" h="5154" extrusionOk="0">
                  <a:moveTo>
                    <a:pt x="1607" y="1"/>
                  </a:moveTo>
                  <a:cubicBezTo>
                    <a:pt x="846" y="1"/>
                    <a:pt x="381" y="720"/>
                    <a:pt x="172" y="2080"/>
                  </a:cubicBezTo>
                  <a:cubicBezTo>
                    <a:pt x="1" y="3105"/>
                    <a:pt x="342" y="4300"/>
                    <a:pt x="1196" y="5154"/>
                  </a:cubicBezTo>
                  <a:cubicBezTo>
                    <a:pt x="1538" y="4300"/>
                    <a:pt x="2392" y="3617"/>
                    <a:pt x="2050" y="2421"/>
                  </a:cubicBezTo>
                  <a:cubicBezTo>
                    <a:pt x="1709" y="1226"/>
                    <a:pt x="2563" y="1055"/>
                    <a:pt x="3417" y="884"/>
                  </a:cubicBezTo>
                  <a:cubicBezTo>
                    <a:pt x="2689" y="289"/>
                    <a:pt x="2089" y="1"/>
                    <a:pt x="1607" y="1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3026525" y="455850"/>
              <a:ext cx="106775" cy="123850"/>
            </a:xfrm>
            <a:custGeom>
              <a:avLst/>
              <a:gdLst/>
              <a:ahLst/>
              <a:cxnLst/>
              <a:rect l="l" t="t" r="r" b="b"/>
              <a:pathLst>
                <a:path w="4271" h="4954" extrusionOk="0">
                  <a:moveTo>
                    <a:pt x="0" y="1"/>
                  </a:moveTo>
                  <a:lnTo>
                    <a:pt x="0" y="1"/>
                  </a:lnTo>
                  <a:cubicBezTo>
                    <a:pt x="513" y="2221"/>
                    <a:pt x="2050" y="4100"/>
                    <a:pt x="4270" y="4954"/>
                  </a:cubicBezTo>
                  <a:cubicBezTo>
                    <a:pt x="3928" y="2563"/>
                    <a:pt x="2221" y="684"/>
                    <a:pt x="0" y="1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3005175" y="425975"/>
              <a:ext cx="21375" cy="29900"/>
            </a:xfrm>
            <a:custGeom>
              <a:avLst/>
              <a:gdLst/>
              <a:ahLst/>
              <a:cxnLst/>
              <a:rect l="l" t="t" r="r" b="b"/>
              <a:pathLst>
                <a:path w="855" h="1196" extrusionOk="0">
                  <a:moveTo>
                    <a:pt x="1" y="0"/>
                  </a:moveTo>
                  <a:lnTo>
                    <a:pt x="854" y="1196"/>
                  </a:lnTo>
                  <a:cubicBezTo>
                    <a:pt x="854" y="684"/>
                    <a:pt x="342" y="171"/>
                    <a:pt x="1" y="0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949675" y="532700"/>
              <a:ext cx="21375" cy="25650"/>
            </a:xfrm>
            <a:custGeom>
              <a:avLst/>
              <a:gdLst/>
              <a:ahLst/>
              <a:cxnLst/>
              <a:rect l="l" t="t" r="r" b="b"/>
              <a:pathLst>
                <a:path w="855" h="1026" extrusionOk="0">
                  <a:moveTo>
                    <a:pt x="0" y="1"/>
                  </a:moveTo>
                  <a:cubicBezTo>
                    <a:pt x="0" y="343"/>
                    <a:pt x="0" y="684"/>
                    <a:pt x="0" y="1026"/>
                  </a:cubicBezTo>
                  <a:cubicBezTo>
                    <a:pt x="854" y="513"/>
                    <a:pt x="684" y="172"/>
                    <a:pt x="0" y="1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953950" y="583950"/>
              <a:ext cx="21375" cy="25650"/>
            </a:xfrm>
            <a:custGeom>
              <a:avLst/>
              <a:gdLst/>
              <a:ahLst/>
              <a:cxnLst/>
              <a:rect l="l" t="t" r="r" b="b"/>
              <a:pathLst>
                <a:path w="855" h="1026" extrusionOk="0">
                  <a:moveTo>
                    <a:pt x="0" y="0"/>
                  </a:moveTo>
                  <a:lnTo>
                    <a:pt x="854" y="1025"/>
                  </a:ln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3129000" y="579675"/>
              <a:ext cx="25625" cy="29925"/>
            </a:xfrm>
            <a:custGeom>
              <a:avLst/>
              <a:gdLst/>
              <a:ahLst/>
              <a:cxnLst/>
              <a:rect l="l" t="t" r="r" b="b"/>
              <a:pathLst>
                <a:path w="1025" h="1197" extrusionOk="0">
                  <a:moveTo>
                    <a:pt x="1025" y="119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4200650" y="4520475"/>
              <a:ext cx="371475" cy="721575"/>
            </a:xfrm>
            <a:custGeom>
              <a:avLst/>
              <a:gdLst/>
              <a:ahLst/>
              <a:cxnLst/>
              <a:rect l="l" t="t" r="r" b="b"/>
              <a:pathLst>
                <a:path w="14859" h="28863" extrusionOk="0">
                  <a:moveTo>
                    <a:pt x="513" y="1"/>
                  </a:moveTo>
                  <a:lnTo>
                    <a:pt x="1" y="513"/>
                  </a:lnTo>
                  <a:cubicBezTo>
                    <a:pt x="1" y="1538"/>
                    <a:pt x="342" y="2733"/>
                    <a:pt x="1025" y="3758"/>
                  </a:cubicBezTo>
                  <a:cubicBezTo>
                    <a:pt x="3416" y="6490"/>
                    <a:pt x="4099" y="10248"/>
                    <a:pt x="5466" y="13322"/>
                  </a:cubicBezTo>
                  <a:cubicBezTo>
                    <a:pt x="7857" y="18445"/>
                    <a:pt x="7857" y="24423"/>
                    <a:pt x="11785" y="28863"/>
                  </a:cubicBezTo>
                  <a:cubicBezTo>
                    <a:pt x="14859" y="28180"/>
                    <a:pt x="14859" y="28009"/>
                    <a:pt x="14346" y="23740"/>
                  </a:cubicBezTo>
                  <a:cubicBezTo>
                    <a:pt x="14005" y="21007"/>
                    <a:pt x="11614" y="19299"/>
                    <a:pt x="11614" y="16567"/>
                  </a:cubicBezTo>
                  <a:cubicBezTo>
                    <a:pt x="9394" y="10760"/>
                    <a:pt x="7857" y="4612"/>
                    <a:pt x="3416" y="1"/>
                  </a:cubicBezTo>
                  <a:lnTo>
                    <a:pt x="2904" y="513"/>
                  </a:lnTo>
                  <a:cubicBezTo>
                    <a:pt x="2733" y="1367"/>
                    <a:pt x="2562" y="2221"/>
                    <a:pt x="3587" y="2733"/>
                  </a:cubicBezTo>
                  <a:cubicBezTo>
                    <a:pt x="2050" y="2050"/>
                    <a:pt x="2221" y="1"/>
                    <a:pt x="513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3806950" y="4590450"/>
              <a:ext cx="526075" cy="557675"/>
            </a:xfrm>
            <a:custGeom>
              <a:avLst/>
              <a:gdLst/>
              <a:ahLst/>
              <a:cxnLst/>
              <a:rect l="l" t="t" r="r" b="b"/>
              <a:pathLst>
                <a:path w="21043" h="22307" extrusionOk="0">
                  <a:moveTo>
                    <a:pt x="1604" y="1"/>
                  </a:moveTo>
                  <a:cubicBezTo>
                    <a:pt x="578" y="1"/>
                    <a:pt x="1" y="646"/>
                    <a:pt x="549" y="2838"/>
                  </a:cubicBezTo>
                  <a:cubicBezTo>
                    <a:pt x="891" y="4716"/>
                    <a:pt x="2769" y="5229"/>
                    <a:pt x="3794" y="6424"/>
                  </a:cubicBezTo>
                  <a:cubicBezTo>
                    <a:pt x="7380" y="10181"/>
                    <a:pt x="12333" y="12231"/>
                    <a:pt x="15578" y="16500"/>
                  </a:cubicBezTo>
                  <a:cubicBezTo>
                    <a:pt x="17115" y="18550"/>
                    <a:pt x="18993" y="20599"/>
                    <a:pt x="20872" y="22307"/>
                  </a:cubicBezTo>
                  <a:cubicBezTo>
                    <a:pt x="21043" y="20428"/>
                    <a:pt x="20189" y="18550"/>
                    <a:pt x="18481" y="17525"/>
                  </a:cubicBezTo>
                  <a:cubicBezTo>
                    <a:pt x="17286" y="16842"/>
                    <a:pt x="16602" y="15646"/>
                    <a:pt x="16773" y="14280"/>
                  </a:cubicBezTo>
                  <a:cubicBezTo>
                    <a:pt x="17115" y="10352"/>
                    <a:pt x="16773" y="10010"/>
                    <a:pt x="13358" y="10010"/>
                  </a:cubicBezTo>
                  <a:cubicBezTo>
                    <a:pt x="13004" y="10043"/>
                    <a:pt x="12723" y="10063"/>
                    <a:pt x="12503" y="10063"/>
                  </a:cubicBezTo>
                  <a:cubicBezTo>
                    <a:pt x="11549" y="10063"/>
                    <a:pt x="11714" y="9689"/>
                    <a:pt x="11991" y="8303"/>
                  </a:cubicBezTo>
                  <a:cubicBezTo>
                    <a:pt x="12333" y="5912"/>
                    <a:pt x="10113" y="4545"/>
                    <a:pt x="7209" y="4545"/>
                  </a:cubicBezTo>
                  <a:cubicBezTo>
                    <a:pt x="7380" y="4716"/>
                    <a:pt x="7380" y="5058"/>
                    <a:pt x="7722" y="5399"/>
                  </a:cubicBezTo>
                  <a:cubicBezTo>
                    <a:pt x="8234" y="5912"/>
                    <a:pt x="10113" y="5741"/>
                    <a:pt x="8917" y="7107"/>
                  </a:cubicBezTo>
                  <a:cubicBezTo>
                    <a:pt x="8673" y="7473"/>
                    <a:pt x="8363" y="7622"/>
                    <a:pt x="8035" y="7622"/>
                  </a:cubicBezTo>
                  <a:cubicBezTo>
                    <a:pt x="7445" y="7622"/>
                    <a:pt x="6794" y="7143"/>
                    <a:pt x="6356" y="6595"/>
                  </a:cubicBezTo>
                  <a:cubicBezTo>
                    <a:pt x="4819" y="4887"/>
                    <a:pt x="3794" y="2838"/>
                    <a:pt x="3623" y="447"/>
                  </a:cubicBezTo>
                  <a:cubicBezTo>
                    <a:pt x="2889" y="202"/>
                    <a:pt x="2177" y="1"/>
                    <a:pt x="1604" y="1"/>
                  </a:cubicBezTo>
                  <a:close/>
                </a:path>
              </a:pathLst>
            </a:custGeom>
            <a:solidFill>
              <a:srgbClr val="1E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4234800" y="3239625"/>
              <a:ext cx="298900" cy="546525"/>
            </a:xfrm>
            <a:custGeom>
              <a:avLst/>
              <a:gdLst/>
              <a:ahLst/>
              <a:cxnLst/>
              <a:rect l="l" t="t" r="r" b="b"/>
              <a:pathLst>
                <a:path w="11956" h="21861" extrusionOk="0">
                  <a:moveTo>
                    <a:pt x="1026" y="0"/>
                  </a:moveTo>
                  <a:lnTo>
                    <a:pt x="1026" y="0"/>
                  </a:lnTo>
                  <a:cubicBezTo>
                    <a:pt x="684" y="1537"/>
                    <a:pt x="1026" y="3074"/>
                    <a:pt x="2050" y="4270"/>
                  </a:cubicBezTo>
                  <a:cubicBezTo>
                    <a:pt x="3246" y="5977"/>
                    <a:pt x="1" y="6661"/>
                    <a:pt x="1196" y="7344"/>
                  </a:cubicBezTo>
                  <a:cubicBezTo>
                    <a:pt x="3758" y="8710"/>
                    <a:pt x="3246" y="10759"/>
                    <a:pt x="2904" y="12979"/>
                  </a:cubicBezTo>
                  <a:cubicBezTo>
                    <a:pt x="2733" y="14858"/>
                    <a:pt x="3587" y="16737"/>
                    <a:pt x="5466" y="17591"/>
                  </a:cubicBezTo>
                  <a:cubicBezTo>
                    <a:pt x="7344" y="18957"/>
                    <a:pt x="9906" y="19469"/>
                    <a:pt x="11102" y="21860"/>
                  </a:cubicBezTo>
                  <a:lnTo>
                    <a:pt x="11614" y="21348"/>
                  </a:lnTo>
                  <a:cubicBezTo>
                    <a:pt x="11956" y="20494"/>
                    <a:pt x="11785" y="19298"/>
                    <a:pt x="11102" y="18786"/>
                  </a:cubicBezTo>
                  <a:cubicBezTo>
                    <a:pt x="9223" y="11784"/>
                    <a:pt x="4954" y="5977"/>
                    <a:pt x="1026" y="0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3333925" y="3500050"/>
              <a:ext cx="277550" cy="999100"/>
            </a:xfrm>
            <a:custGeom>
              <a:avLst/>
              <a:gdLst/>
              <a:ahLst/>
              <a:cxnLst/>
              <a:rect l="l" t="t" r="r" b="b"/>
              <a:pathLst>
                <a:path w="11102" h="39964" extrusionOk="0">
                  <a:moveTo>
                    <a:pt x="1" y="1"/>
                  </a:moveTo>
                  <a:cubicBezTo>
                    <a:pt x="513" y="6149"/>
                    <a:pt x="1709" y="12297"/>
                    <a:pt x="2050" y="18616"/>
                  </a:cubicBezTo>
                  <a:cubicBezTo>
                    <a:pt x="2221" y="26472"/>
                    <a:pt x="5124" y="33986"/>
                    <a:pt x="10248" y="39964"/>
                  </a:cubicBezTo>
                  <a:cubicBezTo>
                    <a:pt x="11102" y="39110"/>
                    <a:pt x="11102" y="37744"/>
                    <a:pt x="10248" y="36890"/>
                  </a:cubicBezTo>
                  <a:lnTo>
                    <a:pt x="10248" y="35865"/>
                  </a:lnTo>
                  <a:cubicBezTo>
                    <a:pt x="9906" y="35523"/>
                    <a:pt x="9565" y="35182"/>
                    <a:pt x="9394" y="34840"/>
                  </a:cubicBezTo>
                  <a:cubicBezTo>
                    <a:pt x="8540" y="34499"/>
                    <a:pt x="7686" y="33986"/>
                    <a:pt x="7515" y="33133"/>
                  </a:cubicBezTo>
                  <a:cubicBezTo>
                    <a:pt x="6661" y="29375"/>
                    <a:pt x="4270" y="26301"/>
                    <a:pt x="4612" y="22032"/>
                  </a:cubicBezTo>
                  <a:cubicBezTo>
                    <a:pt x="4441" y="18274"/>
                    <a:pt x="3929" y="14688"/>
                    <a:pt x="2733" y="11102"/>
                  </a:cubicBezTo>
                  <a:cubicBezTo>
                    <a:pt x="2050" y="7344"/>
                    <a:pt x="2563" y="3246"/>
                    <a:pt x="1" y="1"/>
                  </a:cubicBezTo>
                  <a:close/>
                </a:path>
              </a:pathLst>
            </a:custGeom>
            <a:solidFill>
              <a:srgbClr val="3B7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4512325" y="3778350"/>
              <a:ext cx="145200" cy="597000"/>
            </a:xfrm>
            <a:custGeom>
              <a:avLst/>
              <a:gdLst/>
              <a:ahLst/>
              <a:cxnLst/>
              <a:rect l="l" t="t" r="r" b="b"/>
              <a:pathLst>
                <a:path w="5808" h="23880" extrusionOk="0">
                  <a:moveTo>
                    <a:pt x="771" y="1"/>
                  </a:moveTo>
                  <a:cubicBezTo>
                    <a:pt x="597" y="1"/>
                    <a:pt x="400" y="43"/>
                    <a:pt x="171" y="140"/>
                  </a:cubicBezTo>
                  <a:lnTo>
                    <a:pt x="1" y="311"/>
                  </a:lnTo>
                  <a:cubicBezTo>
                    <a:pt x="1025" y="2702"/>
                    <a:pt x="3075" y="5264"/>
                    <a:pt x="2904" y="7826"/>
                  </a:cubicBezTo>
                  <a:cubicBezTo>
                    <a:pt x="2392" y="13291"/>
                    <a:pt x="4783" y="18414"/>
                    <a:pt x="4270" y="23879"/>
                  </a:cubicBezTo>
                  <a:cubicBezTo>
                    <a:pt x="5807" y="16194"/>
                    <a:pt x="5807" y="8509"/>
                    <a:pt x="2392" y="1165"/>
                  </a:cubicBezTo>
                  <a:cubicBezTo>
                    <a:pt x="1839" y="751"/>
                    <a:pt x="1510" y="1"/>
                    <a:pt x="771" y="1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3590100" y="4422275"/>
              <a:ext cx="307450" cy="239125"/>
            </a:xfrm>
            <a:custGeom>
              <a:avLst/>
              <a:gdLst/>
              <a:ahLst/>
              <a:cxnLst/>
              <a:rect l="l" t="t" r="r" b="b"/>
              <a:pathLst>
                <a:path w="12298" h="9565" extrusionOk="0">
                  <a:moveTo>
                    <a:pt x="1" y="1"/>
                  </a:moveTo>
                  <a:lnTo>
                    <a:pt x="1" y="3075"/>
                  </a:lnTo>
                  <a:cubicBezTo>
                    <a:pt x="2392" y="5978"/>
                    <a:pt x="5637" y="8198"/>
                    <a:pt x="9052" y="9565"/>
                  </a:cubicBezTo>
                  <a:cubicBezTo>
                    <a:pt x="9223" y="7515"/>
                    <a:pt x="10589" y="7174"/>
                    <a:pt x="12297" y="7174"/>
                  </a:cubicBezTo>
                  <a:cubicBezTo>
                    <a:pt x="9565" y="5466"/>
                    <a:pt x="6490" y="4270"/>
                    <a:pt x="3246" y="3758"/>
                  </a:cubicBezTo>
                  <a:cubicBezTo>
                    <a:pt x="1538" y="3416"/>
                    <a:pt x="1538" y="2904"/>
                    <a:pt x="2050" y="1367"/>
                  </a:cubicBezTo>
                  <a:cubicBezTo>
                    <a:pt x="2528" y="221"/>
                    <a:pt x="2097" y="36"/>
                    <a:pt x="1476" y="36"/>
                  </a:cubicBezTo>
                  <a:cubicBezTo>
                    <a:pt x="1180" y="36"/>
                    <a:pt x="840" y="78"/>
                    <a:pt x="535" y="78"/>
                  </a:cubicBezTo>
                  <a:cubicBezTo>
                    <a:pt x="335" y="78"/>
                    <a:pt x="150" y="60"/>
                    <a:pt x="1" y="1"/>
                  </a:cubicBezTo>
                  <a:close/>
                </a:path>
              </a:pathLst>
            </a:custGeom>
            <a:solidFill>
              <a:srgbClr val="30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4473900" y="4657100"/>
              <a:ext cx="123850" cy="456875"/>
            </a:xfrm>
            <a:custGeom>
              <a:avLst/>
              <a:gdLst/>
              <a:ahLst/>
              <a:cxnLst/>
              <a:rect l="l" t="t" r="r" b="b"/>
              <a:pathLst>
                <a:path w="4954" h="18275" extrusionOk="0">
                  <a:moveTo>
                    <a:pt x="4612" y="1"/>
                  </a:moveTo>
                  <a:lnTo>
                    <a:pt x="4612" y="1"/>
                  </a:lnTo>
                  <a:cubicBezTo>
                    <a:pt x="2904" y="1538"/>
                    <a:pt x="3758" y="3758"/>
                    <a:pt x="3587" y="5637"/>
                  </a:cubicBezTo>
                  <a:cubicBezTo>
                    <a:pt x="3416" y="8369"/>
                    <a:pt x="3758" y="10931"/>
                    <a:pt x="2050" y="13322"/>
                  </a:cubicBezTo>
                  <a:lnTo>
                    <a:pt x="684" y="11102"/>
                  </a:lnTo>
                  <a:lnTo>
                    <a:pt x="684" y="11102"/>
                  </a:lnTo>
                  <a:cubicBezTo>
                    <a:pt x="1" y="14005"/>
                    <a:pt x="1708" y="16225"/>
                    <a:pt x="3416" y="18275"/>
                  </a:cubicBezTo>
                  <a:cubicBezTo>
                    <a:pt x="4612" y="12297"/>
                    <a:pt x="4953" y="6149"/>
                    <a:pt x="4612" y="1"/>
                  </a:cubicBezTo>
                  <a:close/>
                </a:path>
              </a:pathLst>
            </a:custGeom>
            <a:solidFill>
              <a:srgbClr val="3B7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4512325" y="3709275"/>
              <a:ext cx="64075" cy="98225"/>
            </a:xfrm>
            <a:custGeom>
              <a:avLst/>
              <a:gdLst/>
              <a:ahLst/>
              <a:cxnLst/>
              <a:rect l="l" t="t" r="r" b="b"/>
              <a:pathLst>
                <a:path w="2563" h="3929" extrusionOk="0">
                  <a:moveTo>
                    <a:pt x="1" y="0"/>
                  </a:moveTo>
                  <a:lnTo>
                    <a:pt x="1" y="2903"/>
                  </a:lnTo>
                  <a:lnTo>
                    <a:pt x="2221" y="3928"/>
                  </a:lnTo>
                  <a:cubicBezTo>
                    <a:pt x="2562" y="2220"/>
                    <a:pt x="1538" y="512"/>
                    <a:pt x="1" y="0"/>
                  </a:cubicBezTo>
                  <a:close/>
                </a:path>
              </a:pathLst>
            </a:custGeom>
            <a:solidFill>
              <a:srgbClr val="728F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3876175" y="4029475"/>
              <a:ext cx="358650" cy="426975"/>
            </a:xfrm>
            <a:custGeom>
              <a:avLst/>
              <a:gdLst/>
              <a:ahLst/>
              <a:cxnLst/>
              <a:rect l="l" t="t" r="r" b="b"/>
              <a:pathLst>
                <a:path w="14346" h="17079" extrusionOk="0">
                  <a:moveTo>
                    <a:pt x="6148" y="1"/>
                  </a:moveTo>
                  <a:cubicBezTo>
                    <a:pt x="5636" y="1367"/>
                    <a:pt x="6661" y="3075"/>
                    <a:pt x="4953" y="4100"/>
                  </a:cubicBezTo>
                  <a:cubicBezTo>
                    <a:pt x="3074" y="3075"/>
                    <a:pt x="2562" y="342"/>
                    <a:pt x="0" y="342"/>
                  </a:cubicBezTo>
                  <a:cubicBezTo>
                    <a:pt x="2391" y="4783"/>
                    <a:pt x="4953" y="8881"/>
                    <a:pt x="7856" y="12809"/>
                  </a:cubicBezTo>
                  <a:cubicBezTo>
                    <a:pt x="8198" y="12639"/>
                    <a:pt x="8539" y="12297"/>
                    <a:pt x="8710" y="11785"/>
                  </a:cubicBezTo>
                  <a:cubicBezTo>
                    <a:pt x="8710" y="10760"/>
                    <a:pt x="8539" y="9735"/>
                    <a:pt x="8198" y="8881"/>
                  </a:cubicBezTo>
                  <a:lnTo>
                    <a:pt x="8198" y="8881"/>
                  </a:lnTo>
                  <a:cubicBezTo>
                    <a:pt x="10076" y="11614"/>
                    <a:pt x="9735" y="15884"/>
                    <a:pt x="13833" y="17079"/>
                  </a:cubicBezTo>
                  <a:lnTo>
                    <a:pt x="14346" y="16567"/>
                  </a:lnTo>
                  <a:cubicBezTo>
                    <a:pt x="12126" y="10931"/>
                    <a:pt x="9222" y="5295"/>
                    <a:pt x="6148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4213450" y="4443625"/>
              <a:ext cx="51275" cy="64075"/>
            </a:xfrm>
            <a:custGeom>
              <a:avLst/>
              <a:gdLst/>
              <a:ahLst/>
              <a:cxnLst/>
              <a:rect l="l" t="t" r="r" b="b"/>
              <a:pathLst>
                <a:path w="2051" h="2563" extrusionOk="0">
                  <a:moveTo>
                    <a:pt x="1026" y="1"/>
                  </a:moveTo>
                  <a:lnTo>
                    <a:pt x="684" y="513"/>
                  </a:lnTo>
                  <a:cubicBezTo>
                    <a:pt x="1" y="1367"/>
                    <a:pt x="172" y="2221"/>
                    <a:pt x="1538" y="2562"/>
                  </a:cubicBezTo>
                  <a:lnTo>
                    <a:pt x="2050" y="2221"/>
                  </a:lnTo>
                  <a:cubicBezTo>
                    <a:pt x="2050" y="1367"/>
                    <a:pt x="1709" y="513"/>
                    <a:pt x="1026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4426950" y="3851650"/>
              <a:ext cx="8550" cy="7075"/>
            </a:xfrm>
            <a:custGeom>
              <a:avLst/>
              <a:gdLst/>
              <a:ahLst/>
              <a:cxnLst/>
              <a:rect l="l" t="t" r="r" b="b"/>
              <a:pathLst>
                <a:path w="342" h="283" extrusionOk="0">
                  <a:moveTo>
                    <a:pt x="135" y="0"/>
                  </a:moveTo>
                  <a:cubicBezTo>
                    <a:pt x="56" y="0"/>
                    <a:pt x="0" y="112"/>
                    <a:pt x="0" y="112"/>
                  </a:cubicBezTo>
                  <a:cubicBezTo>
                    <a:pt x="0" y="112"/>
                    <a:pt x="171" y="282"/>
                    <a:pt x="342" y="282"/>
                  </a:cubicBezTo>
                  <a:cubicBezTo>
                    <a:pt x="268" y="63"/>
                    <a:pt x="195" y="0"/>
                    <a:pt x="135" y="0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4435475" y="3858700"/>
              <a:ext cx="12825" cy="9250"/>
            </a:xfrm>
            <a:custGeom>
              <a:avLst/>
              <a:gdLst/>
              <a:ahLst/>
              <a:cxnLst/>
              <a:rect l="l" t="t" r="r" b="b"/>
              <a:pathLst>
                <a:path w="513" h="370" extrusionOk="0">
                  <a:moveTo>
                    <a:pt x="1" y="0"/>
                  </a:moveTo>
                  <a:cubicBezTo>
                    <a:pt x="103" y="308"/>
                    <a:pt x="206" y="369"/>
                    <a:pt x="308" y="369"/>
                  </a:cubicBezTo>
                  <a:cubicBezTo>
                    <a:pt x="376" y="369"/>
                    <a:pt x="445" y="342"/>
                    <a:pt x="513" y="342"/>
                  </a:cubicBezTo>
                  <a:cubicBezTo>
                    <a:pt x="513" y="171"/>
                    <a:pt x="171" y="0"/>
                    <a:pt x="1" y="0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4252600" y="4494875"/>
              <a:ext cx="33475" cy="30975"/>
            </a:xfrm>
            <a:custGeom>
              <a:avLst/>
              <a:gdLst/>
              <a:ahLst/>
              <a:cxnLst/>
              <a:rect l="l" t="t" r="r" b="b"/>
              <a:pathLst>
                <a:path w="1339" h="1239" extrusionOk="0">
                  <a:moveTo>
                    <a:pt x="484" y="0"/>
                  </a:moveTo>
                  <a:lnTo>
                    <a:pt x="143" y="171"/>
                  </a:lnTo>
                  <a:cubicBezTo>
                    <a:pt x="0" y="882"/>
                    <a:pt x="214" y="1238"/>
                    <a:pt x="783" y="1238"/>
                  </a:cubicBezTo>
                  <a:cubicBezTo>
                    <a:pt x="897" y="1238"/>
                    <a:pt x="1025" y="1224"/>
                    <a:pt x="1167" y="1196"/>
                  </a:cubicBezTo>
                  <a:lnTo>
                    <a:pt x="1338" y="1196"/>
                  </a:lnTo>
                  <a:cubicBezTo>
                    <a:pt x="1338" y="683"/>
                    <a:pt x="826" y="171"/>
                    <a:pt x="484" y="0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4072575" y="4345425"/>
              <a:ext cx="140900" cy="187900"/>
            </a:xfrm>
            <a:custGeom>
              <a:avLst/>
              <a:gdLst/>
              <a:ahLst/>
              <a:cxnLst/>
              <a:rect l="l" t="t" r="r" b="b"/>
              <a:pathLst>
                <a:path w="5636" h="7516" extrusionOk="0">
                  <a:moveTo>
                    <a:pt x="342" y="1"/>
                  </a:moveTo>
                  <a:lnTo>
                    <a:pt x="0" y="171"/>
                  </a:lnTo>
                  <a:cubicBezTo>
                    <a:pt x="1025" y="3075"/>
                    <a:pt x="2733" y="5636"/>
                    <a:pt x="5124" y="7515"/>
                  </a:cubicBezTo>
                  <a:lnTo>
                    <a:pt x="5465" y="7174"/>
                  </a:lnTo>
                  <a:cubicBezTo>
                    <a:pt x="5636" y="3929"/>
                    <a:pt x="3416" y="855"/>
                    <a:pt x="342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3564500" y="4371050"/>
              <a:ext cx="25625" cy="25650"/>
            </a:xfrm>
            <a:custGeom>
              <a:avLst/>
              <a:gdLst/>
              <a:ahLst/>
              <a:cxnLst/>
              <a:rect l="l" t="t" r="r" b="b"/>
              <a:pathLst>
                <a:path w="1025" h="1026" extrusionOk="0">
                  <a:moveTo>
                    <a:pt x="1025" y="10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0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4038400" y="4174650"/>
              <a:ext cx="311700" cy="495300"/>
            </a:xfrm>
            <a:custGeom>
              <a:avLst/>
              <a:gdLst/>
              <a:ahLst/>
              <a:cxnLst/>
              <a:rect l="l" t="t" r="r" b="b"/>
              <a:pathLst>
                <a:path w="12468" h="19812" extrusionOk="0">
                  <a:moveTo>
                    <a:pt x="513" y="0"/>
                  </a:moveTo>
                  <a:lnTo>
                    <a:pt x="513" y="0"/>
                  </a:lnTo>
                  <a:cubicBezTo>
                    <a:pt x="1" y="2733"/>
                    <a:pt x="1196" y="4782"/>
                    <a:pt x="1709" y="7002"/>
                  </a:cubicBezTo>
                  <a:cubicBezTo>
                    <a:pt x="4100" y="8710"/>
                    <a:pt x="5807" y="11101"/>
                    <a:pt x="6832" y="14005"/>
                  </a:cubicBezTo>
                  <a:cubicBezTo>
                    <a:pt x="8540" y="15542"/>
                    <a:pt x="9052" y="18274"/>
                    <a:pt x="11443" y="19811"/>
                  </a:cubicBezTo>
                  <a:cubicBezTo>
                    <a:pt x="12468" y="17249"/>
                    <a:pt x="9394" y="16225"/>
                    <a:pt x="9735" y="14175"/>
                  </a:cubicBezTo>
                  <a:lnTo>
                    <a:pt x="8711" y="13151"/>
                  </a:lnTo>
                  <a:cubicBezTo>
                    <a:pt x="8028" y="12638"/>
                    <a:pt x="7686" y="11955"/>
                    <a:pt x="7686" y="11101"/>
                  </a:cubicBezTo>
                  <a:cubicBezTo>
                    <a:pt x="5124" y="9393"/>
                    <a:pt x="4612" y="6832"/>
                    <a:pt x="3587" y="4270"/>
                  </a:cubicBezTo>
                  <a:cubicBezTo>
                    <a:pt x="2904" y="2733"/>
                    <a:pt x="2563" y="854"/>
                    <a:pt x="513" y="0"/>
                  </a:cubicBezTo>
                  <a:close/>
                </a:path>
              </a:pathLst>
            </a:custGeom>
            <a:solidFill>
              <a:srgbClr val="E8E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3351000" y="1122925"/>
              <a:ext cx="1289450" cy="3895025"/>
            </a:xfrm>
            <a:custGeom>
              <a:avLst/>
              <a:gdLst/>
              <a:ahLst/>
              <a:cxnLst/>
              <a:rect l="l" t="t" r="r" b="b"/>
              <a:pathLst>
                <a:path w="51578" h="155801" extrusionOk="0">
                  <a:moveTo>
                    <a:pt x="2463" y="1"/>
                  </a:moveTo>
                  <a:cubicBezTo>
                    <a:pt x="2276" y="1"/>
                    <a:pt x="2082" y="41"/>
                    <a:pt x="1880" y="131"/>
                  </a:cubicBezTo>
                  <a:cubicBezTo>
                    <a:pt x="1" y="1155"/>
                    <a:pt x="1367" y="3205"/>
                    <a:pt x="1196" y="4913"/>
                  </a:cubicBezTo>
                  <a:lnTo>
                    <a:pt x="1196" y="7816"/>
                  </a:lnTo>
                  <a:cubicBezTo>
                    <a:pt x="2221" y="15672"/>
                    <a:pt x="3246" y="23357"/>
                    <a:pt x="3758" y="31042"/>
                  </a:cubicBezTo>
                  <a:cubicBezTo>
                    <a:pt x="4270" y="36507"/>
                    <a:pt x="3758" y="41972"/>
                    <a:pt x="5637" y="47096"/>
                  </a:cubicBezTo>
                  <a:cubicBezTo>
                    <a:pt x="6491" y="51707"/>
                    <a:pt x="9223" y="55464"/>
                    <a:pt x="10760" y="59734"/>
                  </a:cubicBezTo>
                  <a:lnTo>
                    <a:pt x="12980" y="63833"/>
                  </a:lnTo>
                  <a:cubicBezTo>
                    <a:pt x="13151" y="64345"/>
                    <a:pt x="13493" y="64857"/>
                    <a:pt x="13834" y="65370"/>
                  </a:cubicBezTo>
                  <a:cubicBezTo>
                    <a:pt x="14176" y="65711"/>
                    <a:pt x="14347" y="65882"/>
                    <a:pt x="14517" y="66224"/>
                  </a:cubicBezTo>
                  <a:cubicBezTo>
                    <a:pt x="14859" y="66736"/>
                    <a:pt x="15201" y="67248"/>
                    <a:pt x="15371" y="67761"/>
                  </a:cubicBezTo>
                  <a:cubicBezTo>
                    <a:pt x="15542" y="68102"/>
                    <a:pt x="15542" y="68273"/>
                    <a:pt x="15884" y="68785"/>
                  </a:cubicBezTo>
                  <a:cubicBezTo>
                    <a:pt x="16054" y="69298"/>
                    <a:pt x="16225" y="69981"/>
                    <a:pt x="16567" y="70493"/>
                  </a:cubicBezTo>
                  <a:cubicBezTo>
                    <a:pt x="16738" y="70835"/>
                    <a:pt x="16908" y="71347"/>
                    <a:pt x="17250" y="71689"/>
                  </a:cubicBezTo>
                  <a:cubicBezTo>
                    <a:pt x="19982" y="76983"/>
                    <a:pt x="21178" y="82960"/>
                    <a:pt x="20836" y="88938"/>
                  </a:cubicBezTo>
                  <a:cubicBezTo>
                    <a:pt x="22715" y="97989"/>
                    <a:pt x="22544" y="107553"/>
                    <a:pt x="25960" y="116263"/>
                  </a:cubicBezTo>
                  <a:cubicBezTo>
                    <a:pt x="29205" y="121728"/>
                    <a:pt x="31766" y="127364"/>
                    <a:pt x="34328" y="132999"/>
                  </a:cubicBezTo>
                  <a:cubicBezTo>
                    <a:pt x="34840" y="133853"/>
                    <a:pt x="35353" y="134707"/>
                    <a:pt x="35865" y="135561"/>
                  </a:cubicBezTo>
                  <a:cubicBezTo>
                    <a:pt x="36207" y="136074"/>
                    <a:pt x="36719" y="136757"/>
                    <a:pt x="37231" y="137269"/>
                  </a:cubicBezTo>
                  <a:cubicBezTo>
                    <a:pt x="40818" y="142222"/>
                    <a:pt x="42355" y="148199"/>
                    <a:pt x="45087" y="153664"/>
                  </a:cubicBezTo>
                  <a:cubicBezTo>
                    <a:pt x="45789" y="154980"/>
                    <a:pt x="46446" y="155801"/>
                    <a:pt x="47081" y="155801"/>
                  </a:cubicBezTo>
                  <a:cubicBezTo>
                    <a:pt x="47682" y="155801"/>
                    <a:pt x="48263" y="155066"/>
                    <a:pt x="48845" y="153323"/>
                  </a:cubicBezTo>
                  <a:cubicBezTo>
                    <a:pt x="50040" y="149395"/>
                    <a:pt x="48332" y="145296"/>
                    <a:pt x="49699" y="141368"/>
                  </a:cubicBezTo>
                  <a:cubicBezTo>
                    <a:pt x="50894" y="137781"/>
                    <a:pt x="50382" y="134024"/>
                    <a:pt x="50894" y="130267"/>
                  </a:cubicBezTo>
                  <a:cubicBezTo>
                    <a:pt x="51065" y="122240"/>
                    <a:pt x="51577" y="114213"/>
                    <a:pt x="47478" y="106699"/>
                  </a:cubicBezTo>
                  <a:cubicBezTo>
                    <a:pt x="44746" y="102259"/>
                    <a:pt x="38598" y="100209"/>
                    <a:pt x="38939" y="93378"/>
                  </a:cubicBezTo>
                  <a:cubicBezTo>
                    <a:pt x="39110" y="92524"/>
                    <a:pt x="37744" y="91158"/>
                    <a:pt x="38256" y="89450"/>
                  </a:cubicBezTo>
                  <a:cubicBezTo>
                    <a:pt x="38598" y="88084"/>
                    <a:pt x="36719" y="86547"/>
                    <a:pt x="36548" y="84839"/>
                  </a:cubicBezTo>
                  <a:cubicBezTo>
                    <a:pt x="34328" y="81936"/>
                    <a:pt x="35353" y="78520"/>
                    <a:pt x="35353" y="75617"/>
                  </a:cubicBezTo>
                  <a:cubicBezTo>
                    <a:pt x="35865" y="62125"/>
                    <a:pt x="36719" y="48462"/>
                    <a:pt x="32108" y="35312"/>
                  </a:cubicBezTo>
                  <a:cubicBezTo>
                    <a:pt x="32108" y="34458"/>
                    <a:pt x="32620" y="33604"/>
                    <a:pt x="32108" y="32750"/>
                  </a:cubicBezTo>
                  <a:cubicBezTo>
                    <a:pt x="30913" y="30530"/>
                    <a:pt x="29546" y="28310"/>
                    <a:pt x="28180" y="26431"/>
                  </a:cubicBezTo>
                  <a:cubicBezTo>
                    <a:pt x="24594" y="20795"/>
                    <a:pt x="19641" y="16526"/>
                    <a:pt x="16225" y="10719"/>
                  </a:cubicBezTo>
                  <a:cubicBezTo>
                    <a:pt x="15371" y="8841"/>
                    <a:pt x="13834" y="7474"/>
                    <a:pt x="11956" y="6962"/>
                  </a:cubicBezTo>
                  <a:cubicBezTo>
                    <a:pt x="10077" y="5083"/>
                    <a:pt x="8028" y="3376"/>
                    <a:pt x="5808" y="2009"/>
                  </a:cubicBezTo>
                  <a:cubicBezTo>
                    <a:pt x="4622" y="1713"/>
                    <a:pt x="3693" y="1"/>
                    <a:pt x="246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868550" y="1215850"/>
              <a:ext cx="1626725" cy="4026200"/>
            </a:xfrm>
            <a:custGeom>
              <a:avLst/>
              <a:gdLst/>
              <a:ahLst/>
              <a:cxnLst/>
              <a:rect l="l" t="t" r="r" b="b"/>
              <a:pathLst>
                <a:path w="65069" h="161048" extrusionOk="0">
                  <a:moveTo>
                    <a:pt x="10589" y="0"/>
                  </a:moveTo>
                  <a:cubicBezTo>
                    <a:pt x="9223" y="3245"/>
                    <a:pt x="8710" y="6831"/>
                    <a:pt x="8881" y="10418"/>
                  </a:cubicBezTo>
                  <a:cubicBezTo>
                    <a:pt x="7003" y="23227"/>
                    <a:pt x="3416" y="35864"/>
                    <a:pt x="854" y="48673"/>
                  </a:cubicBezTo>
                  <a:cubicBezTo>
                    <a:pt x="1" y="52943"/>
                    <a:pt x="171" y="56529"/>
                    <a:pt x="3245" y="59774"/>
                  </a:cubicBezTo>
                  <a:cubicBezTo>
                    <a:pt x="5295" y="61823"/>
                    <a:pt x="5466" y="63873"/>
                    <a:pt x="3075" y="65751"/>
                  </a:cubicBezTo>
                  <a:cubicBezTo>
                    <a:pt x="2733" y="66093"/>
                    <a:pt x="2733" y="66605"/>
                    <a:pt x="2733" y="67118"/>
                  </a:cubicBezTo>
                  <a:cubicBezTo>
                    <a:pt x="2904" y="67972"/>
                    <a:pt x="3245" y="68655"/>
                    <a:pt x="3416" y="69509"/>
                  </a:cubicBezTo>
                  <a:cubicBezTo>
                    <a:pt x="3587" y="69850"/>
                    <a:pt x="3758" y="70192"/>
                    <a:pt x="4099" y="70704"/>
                  </a:cubicBezTo>
                  <a:cubicBezTo>
                    <a:pt x="4270" y="71216"/>
                    <a:pt x="4612" y="71558"/>
                    <a:pt x="5124" y="72070"/>
                  </a:cubicBezTo>
                  <a:cubicBezTo>
                    <a:pt x="5466" y="72241"/>
                    <a:pt x="5807" y="72412"/>
                    <a:pt x="6149" y="72583"/>
                  </a:cubicBezTo>
                  <a:cubicBezTo>
                    <a:pt x="6832" y="72753"/>
                    <a:pt x="7344" y="73266"/>
                    <a:pt x="7686" y="74120"/>
                  </a:cubicBezTo>
                  <a:cubicBezTo>
                    <a:pt x="8198" y="75144"/>
                    <a:pt x="8369" y="76511"/>
                    <a:pt x="7856" y="77706"/>
                  </a:cubicBezTo>
                  <a:cubicBezTo>
                    <a:pt x="7856" y="78048"/>
                    <a:pt x="7686" y="78219"/>
                    <a:pt x="7856" y="78389"/>
                  </a:cubicBezTo>
                  <a:cubicBezTo>
                    <a:pt x="8027" y="78731"/>
                    <a:pt x="8027" y="78902"/>
                    <a:pt x="8027" y="79072"/>
                  </a:cubicBezTo>
                  <a:lnTo>
                    <a:pt x="8540" y="79585"/>
                  </a:lnTo>
                  <a:cubicBezTo>
                    <a:pt x="9394" y="80609"/>
                    <a:pt x="11101" y="80780"/>
                    <a:pt x="11443" y="82488"/>
                  </a:cubicBezTo>
                  <a:cubicBezTo>
                    <a:pt x="14688" y="84708"/>
                    <a:pt x="16225" y="88465"/>
                    <a:pt x="18616" y="91369"/>
                  </a:cubicBezTo>
                  <a:cubicBezTo>
                    <a:pt x="19811" y="96663"/>
                    <a:pt x="20665" y="101786"/>
                    <a:pt x="21178" y="107081"/>
                  </a:cubicBezTo>
                  <a:cubicBezTo>
                    <a:pt x="22031" y="113741"/>
                    <a:pt x="22202" y="120573"/>
                    <a:pt x="26472" y="126379"/>
                  </a:cubicBezTo>
                  <a:cubicBezTo>
                    <a:pt x="26813" y="126891"/>
                    <a:pt x="27326" y="127404"/>
                    <a:pt x="27838" y="127916"/>
                  </a:cubicBezTo>
                  <a:cubicBezTo>
                    <a:pt x="28180" y="128258"/>
                    <a:pt x="28521" y="128599"/>
                    <a:pt x="28863" y="128941"/>
                  </a:cubicBezTo>
                  <a:cubicBezTo>
                    <a:pt x="29546" y="131503"/>
                    <a:pt x="31766" y="133552"/>
                    <a:pt x="34499" y="133894"/>
                  </a:cubicBezTo>
                  <a:cubicBezTo>
                    <a:pt x="36548" y="134235"/>
                    <a:pt x="38427" y="135260"/>
                    <a:pt x="39793" y="136626"/>
                  </a:cubicBezTo>
                  <a:cubicBezTo>
                    <a:pt x="40647" y="138675"/>
                    <a:pt x="42013" y="140554"/>
                    <a:pt x="43379" y="142091"/>
                  </a:cubicBezTo>
                  <a:cubicBezTo>
                    <a:pt x="44273" y="142910"/>
                    <a:pt x="45134" y="143405"/>
                    <a:pt x="45863" y="143405"/>
                  </a:cubicBezTo>
                  <a:cubicBezTo>
                    <a:pt x="46807" y="143405"/>
                    <a:pt x="47531" y="142577"/>
                    <a:pt x="47820" y="140554"/>
                  </a:cubicBezTo>
                  <a:cubicBezTo>
                    <a:pt x="48161" y="143287"/>
                    <a:pt x="47990" y="146531"/>
                    <a:pt x="51918" y="146531"/>
                  </a:cubicBezTo>
                  <a:cubicBezTo>
                    <a:pt x="52431" y="146531"/>
                    <a:pt x="52943" y="147044"/>
                    <a:pt x="52943" y="147385"/>
                  </a:cubicBezTo>
                  <a:cubicBezTo>
                    <a:pt x="52601" y="151997"/>
                    <a:pt x="57213" y="153704"/>
                    <a:pt x="58408" y="157291"/>
                  </a:cubicBezTo>
                  <a:cubicBezTo>
                    <a:pt x="60116" y="159169"/>
                    <a:pt x="62507" y="160536"/>
                    <a:pt x="65069" y="161048"/>
                  </a:cubicBezTo>
                  <a:cubicBezTo>
                    <a:pt x="62678" y="151143"/>
                    <a:pt x="59091" y="141750"/>
                    <a:pt x="54309" y="132869"/>
                  </a:cubicBezTo>
                  <a:cubicBezTo>
                    <a:pt x="52260" y="130478"/>
                    <a:pt x="50552" y="127916"/>
                    <a:pt x="49015" y="125013"/>
                  </a:cubicBezTo>
                  <a:cubicBezTo>
                    <a:pt x="46795" y="120573"/>
                    <a:pt x="43379" y="116815"/>
                    <a:pt x="41330" y="112204"/>
                  </a:cubicBezTo>
                  <a:cubicBezTo>
                    <a:pt x="39964" y="109642"/>
                    <a:pt x="39110" y="106910"/>
                    <a:pt x="38768" y="104007"/>
                  </a:cubicBezTo>
                  <a:cubicBezTo>
                    <a:pt x="37743" y="98542"/>
                    <a:pt x="38085" y="92906"/>
                    <a:pt x="36889" y="87441"/>
                  </a:cubicBezTo>
                  <a:cubicBezTo>
                    <a:pt x="35865" y="81463"/>
                    <a:pt x="35011" y="75315"/>
                    <a:pt x="30741" y="70533"/>
                  </a:cubicBezTo>
                  <a:cubicBezTo>
                    <a:pt x="26813" y="66093"/>
                    <a:pt x="24422" y="60628"/>
                    <a:pt x="23568" y="54821"/>
                  </a:cubicBezTo>
                  <a:cubicBezTo>
                    <a:pt x="21861" y="47478"/>
                    <a:pt x="20494" y="40134"/>
                    <a:pt x="19640" y="32790"/>
                  </a:cubicBezTo>
                  <a:cubicBezTo>
                    <a:pt x="18616" y="23568"/>
                    <a:pt x="17079" y="14687"/>
                    <a:pt x="14859" y="5807"/>
                  </a:cubicBezTo>
                  <a:cubicBezTo>
                    <a:pt x="12980" y="4270"/>
                    <a:pt x="13492" y="1196"/>
                    <a:pt x="1058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3111925" y="1000150"/>
              <a:ext cx="512350" cy="1677275"/>
            </a:xfrm>
            <a:custGeom>
              <a:avLst/>
              <a:gdLst/>
              <a:ahLst/>
              <a:cxnLst/>
              <a:rect l="l" t="t" r="r" b="b"/>
              <a:pathLst>
                <a:path w="20494" h="67091" extrusionOk="0">
                  <a:moveTo>
                    <a:pt x="4974" y="0"/>
                  </a:moveTo>
                  <a:cubicBezTo>
                    <a:pt x="3413" y="0"/>
                    <a:pt x="1907" y="639"/>
                    <a:pt x="854" y="1797"/>
                  </a:cubicBezTo>
                  <a:lnTo>
                    <a:pt x="0" y="5725"/>
                  </a:lnTo>
                  <a:cubicBezTo>
                    <a:pt x="1879" y="8116"/>
                    <a:pt x="3245" y="11019"/>
                    <a:pt x="3757" y="14093"/>
                  </a:cubicBezTo>
                  <a:cubicBezTo>
                    <a:pt x="5124" y="21608"/>
                    <a:pt x="7002" y="28951"/>
                    <a:pt x="7856" y="36636"/>
                  </a:cubicBezTo>
                  <a:cubicBezTo>
                    <a:pt x="8710" y="46030"/>
                    <a:pt x="10247" y="55252"/>
                    <a:pt x="12638" y="64303"/>
                  </a:cubicBezTo>
                  <a:cubicBezTo>
                    <a:pt x="13833" y="65840"/>
                    <a:pt x="15712" y="66865"/>
                    <a:pt x="17761" y="67036"/>
                  </a:cubicBezTo>
                  <a:cubicBezTo>
                    <a:pt x="18001" y="67070"/>
                    <a:pt x="18240" y="67090"/>
                    <a:pt x="18472" y="67090"/>
                  </a:cubicBezTo>
                  <a:cubicBezTo>
                    <a:pt x="19401" y="67090"/>
                    <a:pt x="20221" y="66763"/>
                    <a:pt x="20494" y="65669"/>
                  </a:cubicBezTo>
                  <a:cubicBezTo>
                    <a:pt x="18274" y="61571"/>
                    <a:pt x="16908" y="57301"/>
                    <a:pt x="16224" y="52861"/>
                  </a:cubicBezTo>
                  <a:cubicBezTo>
                    <a:pt x="15029" y="47225"/>
                    <a:pt x="14346" y="41418"/>
                    <a:pt x="14517" y="35783"/>
                  </a:cubicBezTo>
                  <a:cubicBezTo>
                    <a:pt x="14346" y="28268"/>
                    <a:pt x="13492" y="20925"/>
                    <a:pt x="11955" y="13752"/>
                  </a:cubicBezTo>
                  <a:cubicBezTo>
                    <a:pt x="11784" y="13239"/>
                    <a:pt x="11784" y="12727"/>
                    <a:pt x="11955" y="12215"/>
                  </a:cubicBezTo>
                  <a:cubicBezTo>
                    <a:pt x="10759" y="9141"/>
                    <a:pt x="10247" y="5725"/>
                    <a:pt x="10759" y="2480"/>
                  </a:cubicBezTo>
                  <a:cubicBezTo>
                    <a:pt x="9905" y="1626"/>
                    <a:pt x="8881" y="943"/>
                    <a:pt x="7856" y="772"/>
                  </a:cubicBezTo>
                  <a:cubicBezTo>
                    <a:pt x="6939" y="248"/>
                    <a:pt x="5946" y="0"/>
                    <a:pt x="4974" y="0"/>
                  </a:cubicBezTo>
                  <a:close/>
                </a:path>
              </a:pathLst>
            </a:custGeom>
            <a:solidFill>
              <a:srgbClr val="EDE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900675" y="424725"/>
              <a:ext cx="407675" cy="620350"/>
            </a:xfrm>
            <a:custGeom>
              <a:avLst/>
              <a:gdLst/>
              <a:ahLst/>
              <a:cxnLst/>
              <a:rect l="l" t="t" r="r" b="b"/>
              <a:pathLst>
                <a:path w="16307" h="24814" extrusionOk="0">
                  <a:moveTo>
                    <a:pt x="3230" y="1"/>
                  </a:moveTo>
                  <a:cubicBezTo>
                    <a:pt x="1" y="1"/>
                    <a:pt x="2917" y="3203"/>
                    <a:pt x="1960" y="4320"/>
                  </a:cubicBezTo>
                  <a:cubicBezTo>
                    <a:pt x="2131" y="4320"/>
                    <a:pt x="2131" y="4491"/>
                    <a:pt x="2302" y="4662"/>
                  </a:cubicBezTo>
                  <a:cubicBezTo>
                    <a:pt x="2302" y="4832"/>
                    <a:pt x="2302" y="5174"/>
                    <a:pt x="1960" y="5345"/>
                  </a:cubicBezTo>
                  <a:lnTo>
                    <a:pt x="2131" y="6369"/>
                  </a:lnTo>
                  <a:cubicBezTo>
                    <a:pt x="2473" y="6711"/>
                    <a:pt x="2644" y="7053"/>
                    <a:pt x="2985" y="7394"/>
                  </a:cubicBezTo>
                  <a:cubicBezTo>
                    <a:pt x="5034" y="13201"/>
                    <a:pt x="7084" y="19007"/>
                    <a:pt x="9304" y="24814"/>
                  </a:cubicBezTo>
                  <a:lnTo>
                    <a:pt x="16306" y="23789"/>
                  </a:lnTo>
                  <a:cubicBezTo>
                    <a:pt x="14086" y="18324"/>
                    <a:pt x="13232" y="12347"/>
                    <a:pt x="10158" y="7223"/>
                  </a:cubicBezTo>
                  <a:cubicBezTo>
                    <a:pt x="9816" y="7053"/>
                    <a:pt x="9475" y="6540"/>
                    <a:pt x="9304" y="6199"/>
                  </a:cubicBezTo>
                  <a:cubicBezTo>
                    <a:pt x="7938" y="4491"/>
                    <a:pt x="6401" y="2954"/>
                    <a:pt x="5034" y="1246"/>
                  </a:cubicBezTo>
                  <a:cubicBezTo>
                    <a:pt x="4693" y="734"/>
                    <a:pt x="4351" y="392"/>
                    <a:pt x="4010" y="50"/>
                  </a:cubicBezTo>
                  <a:cubicBezTo>
                    <a:pt x="3717" y="17"/>
                    <a:pt x="3458" y="1"/>
                    <a:pt x="3230" y="1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825850" y="1470325"/>
              <a:ext cx="277550" cy="1424550"/>
            </a:xfrm>
            <a:custGeom>
              <a:avLst/>
              <a:gdLst/>
              <a:ahLst/>
              <a:cxnLst/>
              <a:rect l="l" t="t" r="r" b="b"/>
              <a:pathLst>
                <a:path w="11102" h="56982" extrusionOk="0">
                  <a:moveTo>
                    <a:pt x="10537" y="1"/>
                  </a:moveTo>
                  <a:cubicBezTo>
                    <a:pt x="10384" y="1"/>
                    <a:pt x="10230" y="85"/>
                    <a:pt x="10077" y="239"/>
                  </a:cubicBezTo>
                  <a:cubicBezTo>
                    <a:pt x="7857" y="9632"/>
                    <a:pt x="5807" y="19025"/>
                    <a:pt x="3587" y="28418"/>
                  </a:cubicBezTo>
                  <a:cubicBezTo>
                    <a:pt x="1367" y="37811"/>
                    <a:pt x="1" y="47375"/>
                    <a:pt x="3758" y="56597"/>
                  </a:cubicBezTo>
                  <a:cubicBezTo>
                    <a:pt x="3843" y="56853"/>
                    <a:pt x="4099" y="56981"/>
                    <a:pt x="4356" y="56981"/>
                  </a:cubicBezTo>
                  <a:cubicBezTo>
                    <a:pt x="4612" y="56981"/>
                    <a:pt x="4868" y="56853"/>
                    <a:pt x="4953" y="56597"/>
                  </a:cubicBezTo>
                  <a:cubicBezTo>
                    <a:pt x="4953" y="54548"/>
                    <a:pt x="8369" y="55743"/>
                    <a:pt x="8027" y="53352"/>
                  </a:cubicBezTo>
                  <a:cubicBezTo>
                    <a:pt x="8198" y="51644"/>
                    <a:pt x="7515" y="50107"/>
                    <a:pt x="6320" y="48912"/>
                  </a:cubicBezTo>
                  <a:cubicBezTo>
                    <a:pt x="1709" y="44813"/>
                    <a:pt x="1709" y="43788"/>
                    <a:pt x="4270" y="38323"/>
                  </a:cubicBezTo>
                  <a:cubicBezTo>
                    <a:pt x="4612" y="37469"/>
                    <a:pt x="4783" y="36616"/>
                    <a:pt x="4783" y="35762"/>
                  </a:cubicBezTo>
                  <a:cubicBezTo>
                    <a:pt x="4953" y="32346"/>
                    <a:pt x="5466" y="28930"/>
                    <a:pt x="6320" y="25515"/>
                  </a:cubicBezTo>
                  <a:cubicBezTo>
                    <a:pt x="8711" y="17317"/>
                    <a:pt x="10248" y="8778"/>
                    <a:pt x="11102" y="410"/>
                  </a:cubicBezTo>
                  <a:cubicBezTo>
                    <a:pt x="10914" y="128"/>
                    <a:pt x="10725" y="1"/>
                    <a:pt x="10537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4111000" y="1992900"/>
              <a:ext cx="153725" cy="1246750"/>
            </a:xfrm>
            <a:custGeom>
              <a:avLst/>
              <a:gdLst/>
              <a:ahLst/>
              <a:cxnLst/>
              <a:rect l="l" t="t" r="r" b="b"/>
              <a:pathLst>
                <a:path w="6149" h="49870" extrusionOk="0">
                  <a:moveTo>
                    <a:pt x="854" y="1"/>
                  </a:moveTo>
                  <a:cubicBezTo>
                    <a:pt x="513" y="342"/>
                    <a:pt x="0" y="854"/>
                    <a:pt x="171" y="1196"/>
                  </a:cubicBezTo>
                  <a:cubicBezTo>
                    <a:pt x="2391" y="4612"/>
                    <a:pt x="2391" y="8881"/>
                    <a:pt x="3416" y="12638"/>
                  </a:cubicBezTo>
                  <a:cubicBezTo>
                    <a:pt x="4953" y="19299"/>
                    <a:pt x="5294" y="26130"/>
                    <a:pt x="4099" y="32791"/>
                  </a:cubicBezTo>
                  <a:cubicBezTo>
                    <a:pt x="3757" y="37914"/>
                    <a:pt x="3757" y="43209"/>
                    <a:pt x="4099" y="48503"/>
                  </a:cubicBezTo>
                  <a:cubicBezTo>
                    <a:pt x="4270" y="49357"/>
                    <a:pt x="5124" y="49869"/>
                    <a:pt x="6148" y="49869"/>
                  </a:cubicBezTo>
                  <a:cubicBezTo>
                    <a:pt x="5978" y="39110"/>
                    <a:pt x="5636" y="28180"/>
                    <a:pt x="5636" y="17420"/>
                  </a:cubicBezTo>
                  <a:cubicBezTo>
                    <a:pt x="5636" y="12126"/>
                    <a:pt x="4782" y="6832"/>
                    <a:pt x="2903" y="1879"/>
                  </a:cubicBezTo>
                  <a:cubicBezTo>
                    <a:pt x="2050" y="1367"/>
                    <a:pt x="2050" y="1"/>
                    <a:pt x="854" y="1"/>
                  </a:cubicBezTo>
                  <a:close/>
                </a:path>
              </a:pathLst>
            </a:custGeom>
            <a:solidFill>
              <a:srgbClr val="34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3060675" y="1143250"/>
              <a:ext cx="140925" cy="337325"/>
            </a:xfrm>
            <a:custGeom>
              <a:avLst/>
              <a:gdLst/>
              <a:ahLst/>
              <a:cxnLst/>
              <a:rect l="l" t="t" r="r" b="b"/>
              <a:pathLst>
                <a:path w="5637" h="13493" extrusionOk="0">
                  <a:moveTo>
                    <a:pt x="2050" y="1"/>
                  </a:moveTo>
                  <a:cubicBezTo>
                    <a:pt x="1538" y="4441"/>
                    <a:pt x="1" y="8882"/>
                    <a:pt x="684" y="13493"/>
                  </a:cubicBezTo>
                  <a:lnTo>
                    <a:pt x="1709" y="13493"/>
                  </a:lnTo>
                  <a:cubicBezTo>
                    <a:pt x="1879" y="10077"/>
                    <a:pt x="2392" y="6832"/>
                    <a:pt x="3075" y="3587"/>
                  </a:cubicBezTo>
                  <a:lnTo>
                    <a:pt x="5637" y="8369"/>
                  </a:lnTo>
                  <a:cubicBezTo>
                    <a:pt x="5637" y="4954"/>
                    <a:pt x="5637" y="1709"/>
                    <a:pt x="2050" y="1"/>
                  </a:cubicBezTo>
                  <a:close/>
                </a:path>
              </a:pathLst>
            </a:custGeom>
            <a:solidFill>
              <a:srgbClr val="497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919775" y="2889500"/>
              <a:ext cx="243400" cy="286100"/>
            </a:xfrm>
            <a:custGeom>
              <a:avLst/>
              <a:gdLst/>
              <a:ahLst/>
              <a:cxnLst/>
              <a:rect l="l" t="t" r="r" b="b"/>
              <a:pathLst>
                <a:path w="9736" h="11444" extrusionOk="0">
                  <a:moveTo>
                    <a:pt x="1" y="1"/>
                  </a:moveTo>
                  <a:cubicBezTo>
                    <a:pt x="513" y="3758"/>
                    <a:pt x="2050" y="7345"/>
                    <a:pt x="4441" y="10419"/>
                  </a:cubicBezTo>
                  <a:cubicBezTo>
                    <a:pt x="4783" y="10931"/>
                    <a:pt x="5637" y="11443"/>
                    <a:pt x="6320" y="11443"/>
                  </a:cubicBezTo>
                  <a:cubicBezTo>
                    <a:pt x="9735" y="9735"/>
                    <a:pt x="6661" y="8028"/>
                    <a:pt x="6320" y="6320"/>
                  </a:cubicBezTo>
                  <a:cubicBezTo>
                    <a:pt x="5637" y="6149"/>
                    <a:pt x="4783" y="5807"/>
                    <a:pt x="4270" y="5295"/>
                  </a:cubicBezTo>
                  <a:lnTo>
                    <a:pt x="3246" y="5295"/>
                  </a:lnTo>
                  <a:cubicBezTo>
                    <a:pt x="2563" y="4612"/>
                    <a:pt x="2733" y="3758"/>
                    <a:pt x="2221" y="3075"/>
                  </a:cubicBezTo>
                  <a:cubicBezTo>
                    <a:pt x="1538" y="2563"/>
                    <a:pt x="1709" y="1538"/>
                    <a:pt x="1196" y="1026"/>
                  </a:cubicBezTo>
                  <a:lnTo>
                    <a:pt x="1196" y="1"/>
                  </a:lnTo>
                  <a:close/>
                </a:path>
              </a:pathLst>
            </a:custGeom>
            <a:solidFill>
              <a:srgbClr val="337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3333925" y="1062150"/>
              <a:ext cx="158000" cy="243375"/>
            </a:xfrm>
            <a:custGeom>
              <a:avLst/>
              <a:gdLst/>
              <a:ahLst/>
              <a:cxnLst/>
              <a:rect l="l" t="t" r="r" b="b"/>
              <a:pathLst>
                <a:path w="6320" h="9735" extrusionOk="0">
                  <a:moveTo>
                    <a:pt x="1879" y="0"/>
                  </a:moveTo>
                  <a:cubicBezTo>
                    <a:pt x="1196" y="171"/>
                    <a:pt x="1" y="342"/>
                    <a:pt x="342" y="1366"/>
                  </a:cubicBezTo>
                  <a:cubicBezTo>
                    <a:pt x="1025" y="4270"/>
                    <a:pt x="1025" y="7344"/>
                    <a:pt x="3075" y="9735"/>
                  </a:cubicBezTo>
                  <a:cubicBezTo>
                    <a:pt x="3246" y="7514"/>
                    <a:pt x="3075" y="5123"/>
                    <a:pt x="2392" y="3074"/>
                  </a:cubicBezTo>
                  <a:lnTo>
                    <a:pt x="2392" y="3074"/>
                  </a:lnTo>
                  <a:cubicBezTo>
                    <a:pt x="3711" y="3221"/>
                    <a:pt x="4527" y="4374"/>
                    <a:pt x="5703" y="4374"/>
                  </a:cubicBezTo>
                  <a:cubicBezTo>
                    <a:pt x="5898" y="4374"/>
                    <a:pt x="6102" y="4342"/>
                    <a:pt x="6320" y="4270"/>
                  </a:cubicBezTo>
                  <a:cubicBezTo>
                    <a:pt x="5466" y="2049"/>
                    <a:pt x="3246" y="1366"/>
                    <a:pt x="1879" y="0"/>
                  </a:cubicBezTo>
                  <a:close/>
                </a:path>
              </a:pathLst>
            </a:custGeom>
            <a:solidFill>
              <a:srgbClr val="306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3491900" y="1168875"/>
              <a:ext cx="158000" cy="128125"/>
            </a:xfrm>
            <a:custGeom>
              <a:avLst/>
              <a:gdLst/>
              <a:ahLst/>
              <a:cxnLst/>
              <a:rect l="l" t="t" r="r" b="b"/>
              <a:pathLst>
                <a:path w="6320" h="5125" extrusionOk="0">
                  <a:moveTo>
                    <a:pt x="1" y="1"/>
                  </a:moveTo>
                  <a:lnTo>
                    <a:pt x="1" y="1"/>
                  </a:lnTo>
                  <a:cubicBezTo>
                    <a:pt x="1196" y="2733"/>
                    <a:pt x="3758" y="3758"/>
                    <a:pt x="6320" y="5124"/>
                  </a:cubicBezTo>
                  <a:cubicBezTo>
                    <a:pt x="5295" y="2392"/>
                    <a:pt x="2904" y="342"/>
                    <a:pt x="1" y="1"/>
                  </a:cubicBezTo>
                  <a:close/>
                </a:path>
              </a:pathLst>
            </a:custGeom>
            <a:solidFill>
              <a:srgbClr val="306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4132350" y="1941675"/>
              <a:ext cx="59800" cy="98225"/>
            </a:xfrm>
            <a:custGeom>
              <a:avLst/>
              <a:gdLst/>
              <a:ahLst/>
              <a:cxnLst/>
              <a:rect l="l" t="t" r="r" b="b"/>
              <a:pathLst>
                <a:path w="2392" h="3929" extrusionOk="0">
                  <a:moveTo>
                    <a:pt x="854" y="0"/>
                  </a:moveTo>
                  <a:cubicBezTo>
                    <a:pt x="512" y="683"/>
                    <a:pt x="342" y="1366"/>
                    <a:pt x="0" y="2050"/>
                  </a:cubicBezTo>
                  <a:cubicBezTo>
                    <a:pt x="171" y="2903"/>
                    <a:pt x="1025" y="3757"/>
                    <a:pt x="2049" y="3928"/>
                  </a:cubicBezTo>
                  <a:cubicBezTo>
                    <a:pt x="2391" y="2391"/>
                    <a:pt x="1879" y="1025"/>
                    <a:pt x="854" y="0"/>
                  </a:cubicBezTo>
                  <a:close/>
                </a:path>
              </a:pathLst>
            </a:custGeom>
            <a:solidFill>
              <a:srgbClr val="779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3500450" y="2744350"/>
              <a:ext cx="567875" cy="1414900"/>
            </a:xfrm>
            <a:custGeom>
              <a:avLst/>
              <a:gdLst/>
              <a:ahLst/>
              <a:cxnLst/>
              <a:rect l="l" t="t" r="r" b="b"/>
              <a:pathLst>
                <a:path w="22715" h="56596" extrusionOk="0">
                  <a:moveTo>
                    <a:pt x="6490" y="0"/>
                  </a:moveTo>
                  <a:cubicBezTo>
                    <a:pt x="6148" y="171"/>
                    <a:pt x="5636" y="342"/>
                    <a:pt x="5465" y="683"/>
                  </a:cubicBezTo>
                  <a:cubicBezTo>
                    <a:pt x="5124" y="1025"/>
                    <a:pt x="5124" y="1367"/>
                    <a:pt x="4953" y="1708"/>
                  </a:cubicBezTo>
                  <a:cubicBezTo>
                    <a:pt x="5124" y="2050"/>
                    <a:pt x="5124" y="2391"/>
                    <a:pt x="5124" y="2733"/>
                  </a:cubicBezTo>
                  <a:cubicBezTo>
                    <a:pt x="5295" y="3074"/>
                    <a:pt x="5465" y="3416"/>
                    <a:pt x="5636" y="3587"/>
                  </a:cubicBezTo>
                  <a:cubicBezTo>
                    <a:pt x="5295" y="3245"/>
                    <a:pt x="4953" y="2733"/>
                    <a:pt x="4782" y="2220"/>
                  </a:cubicBezTo>
                  <a:cubicBezTo>
                    <a:pt x="4611" y="1537"/>
                    <a:pt x="4270" y="1025"/>
                    <a:pt x="3758" y="513"/>
                  </a:cubicBezTo>
                  <a:cubicBezTo>
                    <a:pt x="3587" y="427"/>
                    <a:pt x="3373" y="385"/>
                    <a:pt x="3160" y="385"/>
                  </a:cubicBezTo>
                  <a:cubicBezTo>
                    <a:pt x="2946" y="385"/>
                    <a:pt x="2733" y="427"/>
                    <a:pt x="2562" y="513"/>
                  </a:cubicBezTo>
                  <a:cubicBezTo>
                    <a:pt x="854" y="1367"/>
                    <a:pt x="0" y="3074"/>
                    <a:pt x="1367" y="4099"/>
                  </a:cubicBezTo>
                  <a:cubicBezTo>
                    <a:pt x="3074" y="5465"/>
                    <a:pt x="3074" y="7515"/>
                    <a:pt x="4441" y="8881"/>
                  </a:cubicBezTo>
                  <a:cubicBezTo>
                    <a:pt x="7173" y="9393"/>
                    <a:pt x="7002" y="11784"/>
                    <a:pt x="8027" y="13663"/>
                  </a:cubicBezTo>
                  <a:cubicBezTo>
                    <a:pt x="10247" y="17591"/>
                    <a:pt x="11101" y="22031"/>
                    <a:pt x="10589" y="26472"/>
                  </a:cubicBezTo>
                  <a:cubicBezTo>
                    <a:pt x="11613" y="31937"/>
                    <a:pt x="11101" y="37402"/>
                    <a:pt x="12297" y="42867"/>
                  </a:cubicBezTo>
                  <a:cubicBezTo>
                    <a:pt x="12467" y="46112"/>
                    <a:pt x="13492" y="49015"/>
                    <a:pt x="15029" y="51747"/>
                  </a:cubicBezTo>
                  <a:cubicBezTo>
                    <a:pt x="15712" y="52430"/>
                    <a:pt x="16395" y="53114"/>
                    <a:pt x="17079" y="53797"/>
                  </a:cubicBezTo>
                  <a:cubicBezTo>
                    <a:pt x="17938" y="54656"/>
                    <a:pt x="18557" y="56596"/>
                    <a:pt x="19842" y="56596"/>
                  </a:cubicBezTo>
                  <a:cubicBezTo>
                    <a:pt x="20089" y="56596"/>
                    <a:pt x="20362" y="56524"/>
                    <a:pt x="20665" y="56358"/>
                  </a:cubicBezTo>
                  <a:cubicBezTo>
                    <a:pt x="22714" y="55334"/>
                    <a:pt x="21519" y="53284"/>
                    <a:pt x="21177" y="51747"/>
                  </a:cubicBezTo>
                  <a:cubicBezTo>
                    <a:pt x="20323" y="48844"/>
                    <a:pt x="19640" y="45941"/>
                    <a:pt x="19128" y="43037"/>
                  </a:cubicBezTo>
                  <a:cubicBezTo>
                    <a:pt x="18103" y="36377"/>
                    <a:pt x="17079" y="29887"/>
                    <a:pt x="16054" y="23397"/>
                  </a:cubicBezTo>
                  <a:cubicBezTo>
                    <a:pt x="15029" y="20836"/>
                    <a:pt x="15883" y="18103"/>
                    <a:pt x="14517" y="15541"/>
                  </a:cubicBezTo>
                  <a:cubicBezTo>
                    <a:pt x="14031" y="14570"/>
                    <a:pt x="13372" y="13684"/>
                    <a:pt x="12356" y="13684"/>
                  </a:cubicBezTo>
                  <a:cubicBezTo>
                    <a:pt x="11944" y="13684"/>
                    <a:pt x="11473" y="13830"/>
                    <a:pt x="10930" y="14175"/>
                  </a:cubicBezTo>
                  <a:cubicBezTo>
                    <a:pt x="12126" y="13151"/>
                    <a:pt x="13663" y="12638"/>
                    <a:pt x="13492" y="10760"/>
                  </a:cubicBezTo>
                  <a:cubicBezTo>
                    <a:pt x="13321" y="8539"/>
                    <a:pt x="11101" y="7173"/>
                    <a:pt x="11101" y="4782"/>
                  </a:cubicBezTo>
                  <a:cubicBezTo>
                    <a:pt x="10247" y="4270"/>
                    <a:pt x="10418" y="3245"/>
                    <a:pt x="9906" y="2733"/>
                  </a:cubicBezTo>
                  <a:cubicBezTo>
                    <a:pt x="9223" y="2050"/>
                    <a:pt x="9393" y="1196"/>
                    <a:pt x="8881" y="513"/>
                  </a:cubicBezTo>
                  <a:cubicBezTo>
                    <a:pt x="8539" y="342"/>
                    <a:pt x="8198" y="171"/>
                    <a:pt x="7685" y="0"/>
                  </a:cubicBezTo>
                  <a:close/>
                </a:path>
              </a:pathLst>
            </a:custGeom>
            <a:solidFill>
              <a:srgbClr val="E8E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3756625" y="2851075"/>
              <a:ext cx="158000" cy="469675"/>
            </a:xfrm>
            <a:custGeom>
              <a:avLst/>
              <a:gdLst/>
              <a:ahLst/>
              <a:cxnLst/>
              <a:rect l="l" t="t" r="r" b="b"/>
              <a:pathLst>
                <a:path w="6320" h="18787" extrusionOk="0">
                  <a:moveTo>
                    <a:pt x="683" y="1"/>
                  </a:moveTo>
                  <a:lnTo>
                    <a:pt x="683" y="1"/>
                  </a:lnTo>
                  <a:cubicBezTo>
                    <a:pt x="513" y="1538"/>
                    <a:pt x="171" y="3075"/>
                    <a:pt x="1537" y="4270"/>
                  </a:cubicBezTo>
                  <a:cubicBezTo>
                    <a:pt x="2733" y="5124"/>
                    <a:pt x="2733" y="7003"/>
                    <a:pt x="1537" y="7686"/>
                  </a:cubicBezTo>
                  <a:cubicBezTo>
                    <a:pt x="0" y="9052"/>
                    <a:pt x="342" y="9223"/>
                    <a:pt x="1879" y="9906"/>
                  </a:cubicBezTo>
                  <a:cubicBezTo>
                    <a:pt x="3928" y="10589"/>
                    <a:pt x="3757" y="13151"/>
                    <a:pt x="4441" y="14517"/>
                  </a:cubicBezTo>
                  <a:cubicBezTo>
                    <a:pt x="4953" y="16054"/>
                    <a:pt x="4099" y="17762"/>
                    <a:pt x="5636" y="18787"/>
                  </a:cubicBezTo>
                  <a:cubicBezTo>
                    <a:pt x="6319" y="12126"/>
                    <a:pt x="4441" y="5466"/>
                    <a:pt x="683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3491900" y="2317400"/>
              <a:ext cx="149475" cy="324500"/>
            </a:xfrm>
            <a:custGeom>
              <a:avLst/>
              <a:gdLst/>
              <a:ahLst/>
              <a:cxnLst/>
              <a:rect l="l" t="t" r="r" b="b"/>
              <a:pathLst>
                <a:path w="5979" h="12980" extrusionOk="0">
                  <a:moveTo>
                    <a:pt x="1025" y="0"/>
                  </a:moveTo>
                  <a:cubicBezTo>
                    <a:pt x="1" y="4440"/>
                    <a:pt x="2562" y="8198"/>
                    <a:pt x="3587" y="12126"/>
                  </a:cubicBezTo>
                  <a:cubicBezTo>
                    <a:pt x="3587" y="12296"/>
                    <a:pt x="4441" y="12467"/>
                    <a:pt x="4953" y="12638"/>
                  </a:cubicBezTo>
                  <a:lnTo>
                    <a:pt x="5466" y="12979"/>
                  </a:lnTo>
                  <a:lnTo>
                    <a:pt x="5978" y="12467"/>
                  </a:lnTo>
                  <a:cubicBezTo>
                    <a:pt x="4612" y="8198"/>
                    <a:pt x="2904" y="4099"/>
                    <a:pt x="1025" y="0"/>
                  </a:cubicBez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3555950" y="2629075"/>
              <a:ext cx="140925" cy="128100"/>
            </a:xfrm>
            <a:custGeom>
              <a:avLst/>
              <a:gdLst/>
              <a:ahLst/>
              <a:cxnLst/>
              <a:rect l="l" t="t" r="r" b="b"/>
              <a:pathLst>
                <a:path w="5637" h="5124" extrusionOk="0">
                  <a:moveTo>
                    <a:pt x="3416" y="0"/>
                  </a:moveTo>
                  <a:lnTo>
                    <a:pt x="3416" y="171"/>
                  </a:lnTo>
                  <a:cubicBezTo>
                    <a:pt x="2904" y="1879"/>
                    <a:pt x="0" y="3587"/>
                    <a:pt x="3416" y="5124"/>
                  </a:cubicBezTo>
                  <a:lnTo>
                    <a:pt x="4441" y="5124"/>
                  </a:lnTo>
                  <a:cubicBezTo>
                    <a:pt x="4782" y="4953"/>
                    <a:pt x="5124" y="4782"/>
                    <a:pt x="5465" y="4611"/>
                  </a:cubicBezTo>
                  <a:lnTo>
                    <a:pt x="5636" y="3928"/>
                  </a:lnTo>
                  <a:cubicBezTo>
                    <a:pt x="5295" y="2562"/>
                    <a:pt x="4612" y="1196"/>
                    <a:pt x="3416" y="0"/>
                  </a:cubicBez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4136600" y="2979175"/>
              <a:ext cx="12850" cy="17100"/>
            </a:xfrm>
            <a:custGeom>
              <a:avLst/>
              <a:gdLst/>
              <a:ahLst/>
              <a:cxnLst/>
              <a:rect l="l" t="t" r="r" b="b"/>
              <a:pathLst>
                <a:path w="514" h="684" extrusionOk="0">
                  <a:moveTo>
                    <a:pt x="172" y="0"/>
                  </a:moveTo>
                  <a:lnTo>
                    <a:pt x="1" y="342"/>
                  </a:lnTo>
                  <a:lnTo>
                    <a:pt x="342" y="683"/>
                  </a:lnTo>
                  <a:lnTo>
                    <a:pt x="513" y="34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34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3743800" y="2804125"/>
              <a:ext cx="29925" cy="55525"/>
            </a:xfrm>
            <a:custGeom>
              <a:avLst/>
              <a:gdLst/>
              <a:ahLst/>
              <a:cxnLst/>
              <a:rect l="l" t="t" r="r" b="b"/>
              <a:pathLst>
                <a:path w="1197" h="2221" extrusionOk="0">
                  <a:moveTo>
                    <a:pt x="1" y="0"/>
                  </a:moveTo>
                  <a:cubicBezTo>
                    <a:pt x="1" y="1025"/>
                    <a:pt x="172" y="1879"/>
                    <a:pt x="1196" y="2220"/>
                  </a:cubicBezTo>
                  <a:cubicBezTo>
                    <a:pt x="1196" y="1366"/>
                    <a:pt x="855" y="513"/>
                    <a:pt x="1" y="0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3713925" y="2757150"/>
              <a:ext cx="34175" cy="51250"/>
            </a:xfrm>
            <a:custGeom>
              <a:avLst/>
              <a:gdLst/>
              <a:ahLst/>
              <a:cxnLst/>
              <a:rect l="l" t="t" r="r" b="b"/>
              <a:pathLst>
                <a:path w="1367" h="2050" extrusionOk="0">
                  <a:moveTo>
                    <a:pt x="171" y="1"/>
                  </a:moveTo>
                  <a:lnTo>
                    <a:pt x="171" y="1"/>
                  </a:lnTo>
                  <a:cubicBezTo>
                    <a:pt x="0" y="855"/>
                    <a:pt x="513" y="1708"/>
                    <a:pt x="1367" y="2050"/>
                  </a:cubicBezTo>
                  <a:cubicBezTo>
                    <a:pt x="1367" y="1196"/>
                    <a:pt x="1196" y="342"/>
                    <a:pt x="171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3688300" y="2727275"/>
              <a:ext cx="29925" cy="29900"/>
            </a:xfrm>
            <a:custGeom>
              <a:avLst/>
              <a:gdLst/>
              <a:ahLst/>
              <a:cxnLst/>
              <a:rect l="l" t="t" r="r" b="b"/>
              <a:pathLst>
                <a:path w="1197" h="1196" extrusionOk="0">
                  <a:moveTo>
                    <a:pt x="342" y="0"/>
                  </a:moveTo>
                  <a:lnTo>
                    <a:pt x="171" y="342"/>
                  </a:lnTo>
                  <a:cubicBezTo>
                    <a:pt x="1" y="342"/>
                    <a:pt x="1" y="512"/>
                    <a:pt x="1" y="683"/>
                  </a:cubicBezTo>
                  <a:cubicBezTo>
                    <a:pt x="1" y="854"/>
                    <a:pt x="1" y="1025"/>
                    <a:pt x="171" y="1196"/>
                  </a:cubicBezTo>
                  <a:lnTo>
                    <a:pt x="1196" y="1196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3427850" y="2607725"/>
              <a:ext cx="200700" cy="388550"/>
            </a:xfrm>
            <a:custGeom>
              <a:avLst/>
              <a:gdLst/>
              <a:ahLst/>
              <a:cxnLst/>
              <a:rect l="l" t="t" r="r" b="b"/>
              <a:pathLst>
                <a:path w="8028" h="15542" extrusionOk="0">
                  <a:moveTo>
                    <a:pt x="1" y="0"/>
                  </a:moveTo>
                  <a:cubicBezTo>
                    <a:pt x="855" y="5807"/>
                    <a:pt x="3417" y="11272"/>
                    <a:pt x="7515" y="15541"/>
                  </a:cubicBezTo>
                  <a:cubicBezTo>
                    <a:pt x="7857" y="15200"/>
                    <a:pt x="8028" y="14517"/>
                    <a:pt x="7686" y="14175"/>
                  </a:cubicBezTo>
                  <a:cubicBezTo>
                    <a:pt x="7174" y="12809"/>
                    <a:pt x="7174" y="10760"/>
                    <a:pt x="6149" y="10076"/>
                  </a:cubicBezTo>
                  <a:cubicBezTo>
                    <a:pt x="3417" y="8198"/>
                    <a:pt x="4612" y="7344"/>
                    <a:pt x="6491" y="5978"/>
                  </a:cubicBezTo>
                  <a:cubicBezTo>
                    <a:pt x="7857" y="3587"/>
                    <a:pt x="5808" y="3074"/>
                    <a:pt x="4441" y="18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3611450" y="2934600"/>
              <a:ext cx="204975" cy="471550"/>
            </a:xfrm>
            <a:custGeom>
              <a:avLst/>
              <a:gdLst/>
              <a:ahLst/>
              <a:cxnLst/>
              <a:rect l="l" t="t" r="r" b="b"/>
              <a:pathLst>
                <a:path w="8199" h="18862" extrusionOk="0">
                  <a:moveTo>
                    <a:pt x="3976" y="0"/>
                  </a:moveTo>
                  <a:cubicBezTo>
                    <a:pt x="3658" y="0"/>
                    <a:pt x="3281" y="211"/>
                    <a:pt x="2904" y="588"/>
                  </a:cubicBezTo>
                  <a:cubicBezTo>
                    <a:pt x="2363" y="1128"/>
                    <a:pt x="1891" y="1464"/>
                    <a:pt x="1358" y="1464"/>
                  </a:cubicBezTo>
                  <a:cubicBezTo>
                    <a:pt x="1048" y="1464"/>
                    <a:pt x="718" y="1351"/>
                    <a:pt x="342" y="1100"/>
                  </a:cubicBezTo>
                  <a:lnTo>
                    <a:pt x="1" y="2466"/>
                  </a:lnTo>
                  <a:cubicBezTo>
                    <a:pt x="1025" y="4345"/>
                    <a:pt x="2221" y="6224"/>
                    <a:pt x="3416" y="7931"/>
                  </a:cubicBezTo>
                  <a:cubicBezTo>
                    <a:pt x="4953" y="11518"/>
                    <a:pt x="4612" y="15446"/>
                    <a:pt x="6149" y="18862"/>
                  </a:cubicBezTo>
                  <a:cubicBezTo>
                    <a:pt x="7857" y="15104"/>
                    <a:pt x="8198" y="11689"/>
                    <a:pt x="5295" y="8102"/>
                  </a:cubicBezTo>
                  <a:cubicBezTo>
                    <a:pt x="4441" y="7078"/>
                    <a:pt x="1708" y="5028"/>
                    <a:pt x="5124" y="3150"/>
                  </a:cubicBezTo>
                  <a:cubicBezTo>
                    <a:pt x="6320" y="2466"/>
                    <a:pt x="4783" y="1783"/>
                    <a:pt x="4783" y="1100"/>
                  </a:cubicBezTo>
                  <a:cubicBezTo>
                    <a:pt x="4687" y="337"/>
                    <a:pt x="4379" y="0"/>
                    <a:pt x="3976" y="0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3026525" y="3004625"/>
              <a:ext cx="51250" cy="44775"/>
            </a:xfrm>
            <a:custGeom>
              <a:avLst/>
              <a:gdLst/>
              <a:ahLst/>
              <a:cxnLst/>
              <a:rect l="l" t="t" r="r" b="b"/>
              <a:pathLst>
                <a:path w="2050" h="1791" extrusionOk="0">
                  <a:moveTo>
                    <a:pt x="961" y="1"/>
                  </a:moveTo>
                  <a:cubicBezTo>
                    <a:pt x="729" y="1"/>
                    <a:pt x="422" y="144"/>
                    <a:pt x="0" y="519"/>
                  </a:cubicBezTo>
                  <a:cubicBezTo>
                    <a:pt x="0" y="1477"/>
                    <a:pt x="323" y="1790"/>
                    <a:pt x="787" y="1790"/>
                  </a:cubicBezTo>
                  <a:cubicBezTo>
                    <a:pt x="1150" y="1790"/>
                    <a:pt x="1600" y="1598"/>
                    <a:pt x="2050" y="1373"/>
                  </a:cubicBezTo>
                  <a:cubicBezTo>
                    <a:pt x="1678" y="1002"/>
                    <a:pt x="1576" y="1"/>
                    <a:pt x="961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975300" y="2962100"/>
              <a:ext cx="29900" cy="51250"/>
            </a:xfrm>
            <a:custGeom>
              <a:avLst/>
              <a:gdLst/>
              <a:ahLst/>
              <a:cxnLst/>
              <a:rect l="l" t="t" r="r" b="b"/>
              <a:pathLst>
                <a:path w="1196" h="2050" extrusionOk="0">
                  <a:moveTo>
                    <a:pt x="0" y="0"/>
                  </a:moveTo>
                  <a:cubicBezTo>
                    <a:pt x="0" y="854"/>
                    <a:pt x="342" y="1537"/>
                    <a:pt x="1025" y="2050"/>
                  </a:cubicBezTo>
                  <a:cubicBezTo>
                    <a:pt x="1196" y="1196"/>
                    <a:pt x="854" y="342"/>
                    <a:pt x="0" y="0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949675" y="2910850"/>
              <a:ext cx="29900" cy="51275"/>
            </a:xfrm>
            <a:custGeom>
              <a:avLst/>
              <a:gdLst/>
              <a:ahLst/>
              <a:cxnLst/>
              <a:rect l="l" t="t" r="r" b="b"/>
              <a:pathLst>
                <a:path w="1196" h="2051" extrusionOk="0">
                  <a:moveTo>
                    <a:pt x="171" y="1"/>
                  </a:moveTo>
                  <a:lnTo>
                    <a:pt x="171" y="1"/>
                  </a:lnTo>
                  <a:cubicBezTo>
                    <a:pt x="0" y="855"/>
                    <a:pt x="342" y="1709"/>
                    <a:pt x="1025" y="2050"/>
                  </a:cubicBezTo>
                  <a:cubicBezTo>
                    <a:pt x="1196" y="1196"/>
                    <a:pt x="854" y="513"/>
                    <a:pt x="171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966750" y="2612000"/>
              <a:ext cx="17100" cy="12825"/>
            </a:xfrm>
            <a:custGeom>
              <a:avLst/>
              <a:gdLst/>
              <a:ahLst/>
              <a:cxnLst/>
              <a:rect l="l" t="t" r="r" b="b"/>
              <a:pathLst>
                <a:path w="684" h="513" extrusionOk="0">
                  <a:moveTo>
                    <a:pt x="513" y="0"/>
                  </a:moveTo>
                  <a:cubicBezTo>
                    <a:pt x="342" y="0"/>
                    <a:pt x="171" y="0"/>
                    <a:pt x="1" y="171"/>
                  </a:cubicBezTo>
                  <a:cubicBezTo>
                    <a:pt x="1" y="171"/>
                    <a:pt x="171" y="342"/>
                    <a:pt x="171" y="512"/>
                  </a:cubicBezTo>
                  <a:cubicBezTo>
                    <a:pt x="342" y="512"/>
                    <a:pt x="513" y="512"/>
                    <a:pt x="513" y="342"/>
                  </a:cubicBezTo>
                  <a:cubicBezTo>
                    <a:pt x="684" y="342"/>
                    <a:pt x="513" y="171"/>
                    <a:pt x="513" y="0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3017975" y="2905525"/>
              <a:ext cx="8575" cy="5350"/>
            </a:xfrm>
            <a:custGeom>
              <a:avLst/>
              <a:gdLst/>
              <a:ahLst/>
              <a:cxnLst/>
              <a:rect l="l" t="t" r="r" b="b"/>
              <a:pathLst>
                <a:path w="343" h="214" extrusionOk="0">
                  <a:moveTo>
                    <a:pt x="108" y="0"/>
                  </a:moveTo>
                  <a:cubicBezTo>
                    <a:pt x="44" y="0"/>
                    <a:pt x="1" y="43"/>
                    <a:pt x="1" y="43"/>
                  </a:cubicBezTo>
                  <a:cubicBezTo>
                    <a:pt x="1" y="43"/>
                    <a:pt x="342" y="214"/>
                    <a:pt x="342" y="214"/>
                  </a:cubicBezTo>
                  <a:cubicBezTo>
                    <a:pt x="257" y="43"/>
                    <a:pt x="172" y="0"/>
                    <a:pt x="108" y="0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3026525" y="2910850"/>
              <a:ext cx="12825" cy="9250"/>
            </a:xfrm>
            <a:custGeom>
              <a:avLst/>
              <a:gdLst/>
              <a:ahLst/>
              <a:cxnLst/>
              <a:rect l="l" t="t" r="r" b="b"/>
              <a:pathLst>
                <a:path w="513" h="370" extrusionOk="0">
                  <a:moveTo>
                    <a:pt x="0" y="1"/>
                  </a:moveTo>
                  <a:cubicBezTo>
                    <a:pt x="103" y="308"/>
                    <a:pt x="267" y="370"/>
                    <a:pt x="382" y="370"/>
                  </a:cubicBezTo>
                  <a:cubicBezTo>
                    <a:pt x="458" y="370"/>
                    <a:pt x="513" y="342"/>
                    <a:pt x="513" y="342"/>
                  </a:cubicBezTo>
                  <a:cubicBezTo>
                    <a:pt x="513" y="342"/>
                    <a:pt x="171" y="1"/>
                    <a:pt x="0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3538875" y="2630125"/>
              <a:ext cx="119575" cy="162275"/>
            </a:xfrm>
            <a:custGeom>
              <a:avLst/>
              <a:gdLst/>
              <a:ahLst/>
              <a:cxnLst/>
              <a:rect l="l" t="t" r="r" b="b"/>
              <a:pathLst>
                <a:path w="4783" h="6491" extrusionOk="0">
                  <a:moveTo>
                    <a:pt x="3416" y="1"/>
                  </a:moveTo>
                  <a:cubicBezTo>
                    <a:pt x="3245" y="1"/>
                    <a:pt x="3074" y="44"/>
                    <a:pt x="2904" y="129"/>
                  </a:cubicBezTo>
                  <a:cubicBezTo>
                    <a:pt x="2469" y="890"/>
                    <a:pt x="1827" y="1028"/>
                    <a:pt x="1153" y="1028"/>
                  </a:cubicBezTo>
                  <a:cubicBezTo>
                    <a:pt x="768" y="1028"/>
                    <a:pt x="373" y="983"/>
                    <a:pt x="0" y="983"/>
                  </a:cubicBezTo>
                  <a:cubicBezTo>
                    <a:pt x="683" y="2520"/>
                    <a:pt x="2221" y="3374"/>
                    <a:pt x="2050" y="5082"/>
                  </a:cubicBezTo>
                  <a:lnTo>
                    <a:pt x="2050" y="6106"/>
                  </a:lnTo>
                  <a:cubicBezTo>
                    <a:pt x="2306" y="6362"/>
                    <a:pt x="2690" y="6491"/>
                    <a:pt x="3074" y="6491"/>
                  </a:cubicBezTo>
                  <a:cubicBezTo>
                    <a:pt x="3459" y="6491"/>
                    <a:pt x="3843" y="6362"/>
                    <a:pt x="4099" y="6106"/>
                  </a:cubicBezTo>
                  <a:lnTo>
                    <a:pt x="4099" y="5082"/>
                  </a:lnTo>
                  <a:cubicBezTo>
                    <a:pt x="2221" y="3374"/>
                    <a:pt x="4782" y="1666"/>
                    <a:pt x="3928" y="129"/>
                  </a:cubicBezTo>
                  <a:cubicBezTo>
                    <a:pt x="3758" y="44"/>
                    <a:pt x="3587" y="1"/>
                    <a:pt x="3416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3641350" y="2834000"/>
              <a:ext cx="59800" cy="55525"/>
            </a:xfrm>
            <a:custGeom>
              <a:avLst/>
              <a:gdLst/>
              <a:ahLst/>
              <a:cxnLst/>
              <a:rect l="l" t="t" r="r" b="b"/>
              <a:pathLst>
                <a:path w="2392" h="2221" extrusionOk="0">
                  <a:moveTo>
                    <a:pt x="0" y="1"/>
                  </a:moveTo>
                  <a:cubicBezTo>
                    <a:pt x="512" y="855"/>
                    <a:pt x="683" y="1879"/>
                    <a:pt x="1708" y="2221"/>
                  </a:cubicBezTo>
                  <a:cubicBezTo>
                    <a:pt x="2391" y="684"/>
                    <a:pt x="1366" y="171"/>
                    <a:pt x="0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3590100" y="2782775"/>
              <a:ext cx="51275" cy="32050"/>
            </a:xfrm>
            <a:custGeom>
              <a:avLst/>
              <a:gdLst/>
              <a:ahLst/>
              <a:cxnLst/>
              <a:rect l="l" t="t" r="r" b="b"/>
              <a:pathLst>
                <a:path w="2051" h="1282" extrusionOk="0">
                  <a:moveTo>
                    <a:pt x="1" y="0"/>
                  </a:moveTo>
                  <a:lnTo>
                    <a:pt x="1025" y="1025"/>
                  </a:lnTo>
                  <a:cubicBezTo>
                    <a:pt x="1196" y="1196"/>
                    <a:pt x="1410" y="1281"/>
                    <a:pt x="1602" y="1281"/>
                  </a:cubicBezTo>
                  <a:cubicBezTo>
                    <a:pt x="1794" y="1281"/>
                    <a:pt x="1965" y="1196"/>
                    <a:pt x="2050" y="1025"/>
                  </a:cubicBezTo>
                  <a:lnTo>
                    <a:pt x="2050" y="0"/>
                  </a:ln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3666950" y="2735800"/>
              <a:ext cx="25650" cy="21375"/>
            </a:xfrm>
            <a:custGeom>
              <a:avLst/>
              <a:gdLst/>
              <a:ahLst/>
              <a:cxnLst/>
              <a:rect l="l" t="t" r="r" b="b"/>
              <a:pathLst>
                <a:path w="1026" h="855" extrusionOk="0">
                  <a:moveTo>
                    <a:pt x="1025" y="1"/>
                  </a:moveTo>
                  <a:lnTo>
                    <a:pt x="1" y="855"/>
                  </a:lnTo>
                  <a:lnTo>
                    <a:pt x="1025" y="855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3615725" y="2808400"/>
              <a:ext cx="25650" cy="25625"/>
            </a:xfrm>
            <a:custGeom>
              <a:avLst/>
              <a:gdLst/>
              <a:ahLst/>
              <a:cxnLst/>
              <a:rect l="l" t="t" r="r" b="b"/>
              <a:pathLst>
                <a:path w="1026" h="1025" extrusionOk="0">
                  <a:moveTo>
                    <a:pt x="0" y="0"/>
                  </a:moveTo>
                  <a:lnTo>
                    <a:pt x="1025" y="1025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01" name="Google Shape;2601;p2"/>
          <p:cNvGrpSpPr/>
          <p:nvPr/>
        </p:nvGrpSpPr>
        <p:grpSpPr>
          <a:xfrm>
            <a:off x="2118264" y="-459436"/>
            <a:ext cx="2886308" cy="1730928"/>
            <a:chOff x="418325" y="1349250"/>
            <a:chExt cx="6664300" cy="2997450"/>
          </a:xfrm>
        </p:grpSpPr>
        <p:sp>
          <p:nvSpPr>
            <p:cNvPr id="2602" name="Google Shape;2602;p2"/>
            <p:cNvSpPr/>
            <p:nvPr/>
          </p:nvSpPr>
          <p:spPr>
            <a:xfrm>
              <a:off x="5570175" y="3989600"/>
              <a:ext cx="402275" cy="159900"/>
            </a:xfrm>
            <a:custGeom>
              <a:avLst/>
              <a:gdLst/>
              <a:ahLst/>
              <a:cxnLst/>
              <a:rect l="l" t="t" r="r" b="b"/>
              <a:pathLst>
                <a:path w="16091" h="6396" extrusionOk="0">
                  <a:moveTo>
                    <a:pt x="6727" y="0"/>
                  </a:moveTo>
                  <a:cubicBezTo>
                    <a:pt x="6254" y="0"/>
                    <a:pt x="5740" y="186"/>
                    <a:pt x="5278" y="474"/>
                  </a:cubicBezTo>
                  <a:lnTo>
                    <a:pt x="1" y="3435"/>
                  </a:lnTo>
                  <a:cubicBezTo>
                    <a:pt x="5021" y="5366"/>
                    <a:pt x="10427" y="5494"/>
                    <a:pt x="15704" y="6395"/>
                  </a:cubicBezTo>
                  <a:cubicBezTo>
                    <a:pt x="15962" y="6009"/>
                    <a:pt x="16090" y="5494"/>
                    <a:pt x="16090" y="4979"/>
                  </a:cubicBezTo>
                  <a:cubicBezTo>
                    <a:pt x="16090" y="4593"/>
                    <a:pt x="15962" y="4336"/>
                    <a:pt x="15833" y="3950"/>
                  </a:cubicBezTo>
                  <a:cubicBezTo>
                    <a:pt x="15119" y="3236"/>
                    <a:pt x="14845" y="1862"/>
                    <a:pt x="13485" y="1862"/>
                  </a:cubicBezTo>
                  <a:cubicBezTo>
                    <a:pt x="13374" y="1862"/>
                    <a:pt x="13256" y="1871"/>
                    <a:pt x="13130" y="1890"/>
                  </a:cubicBezTo>
                  <a:cubicBezTo>
                    <a:pt x="12615" y="3049"/>
                    <a:pt x="12229" y="4336"/>
                    <a:pt x="10684" y="4336"/>
                  </a:cubicBezTo>
                  <a:cubicBezTo>
                    <a:pt x="11047" y="2795"/>
                    <a:pt x="11154" y="2339"/>
                    <a:pt x="10422" y="2339"/>
                  </a:cubicBezTo>
                  <a:cubicBezTo>
                    <a:pt x="10114" y="2339"/>
                    <a:pt x="9658" y="2420"/>
                    <a:pt x="9011" y="2534"/>
                  </a:cubicBezTo>
                  <a:cubicBezTo>
                    <a:pt x="8656" y="2686"/>
                    <a:pt x="8260" y="2758"/>
                    <a:pt x="7856" y="2758"/>
                  </a:cubicBezTo>
                  <a:cubicBezTo>
                    <a:pt x="7236" y="2758"/>
                    <a:pt x="6596" y="2588"/>
                    <a:pt x="6050" y="2276"/>
                  </a:cubicBezTo>
                  <a:cubicBezTo>
                    <a:pt x="6694" y="1633"/>
                    <a:pt x="8367" y="2148"/>
                    <a:pt x="8110" y="989"/>
                  </a:cubicBezTo>
                  <a:cubicBezTo>
                    <a:pt x="7826" y="280"/>
                    <a:pt x="7308" y="0"/>
                    <a:pt x="6727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6863775" y="3952375"/>
              <a:ext cx="160925" cy="306525"/>
            </a:xfrm>
            <a:custGeom>
              <a:avLst/>
              <a:gdLst/>
              <a:ahLst/>
              <a:cxnLst/>
              <a:rect l="l" t="t" r="r" b="b"/>
              <a:pathLst>
                <a:path w="6437" h="12261" extrusionOk="0">
                  <a:moveTo>
                    <a:pt x="451" y="0"/>
                  </a:moveTo>
                  <a:cubicBezTo>
                    <a:pt x="290" y="0"/>
                    <a:pt x="129" y="97"/>
                    <a:pt x="1" y="290"/>
                  </a:cubicBezTo>
                  <a:cubicBezTo>
                    <a:pt x="1674" y="2350"/>
                    <a:pt x="644" y="5439"/>
                    <a:pt x="2832" y="7241"/>
                  </a:cubicBezTo>
                  <a:lnTo>
                    <a:pt x="2189" y="8013"/>
                  </a:lnTo>
                  <a:cubicBezTo>
                    <a:pt x="1931" y="8399"/>
                    <a:pt x="1931" y="8785"/>
                    <a:pt x="2060" y="9043"/>
                  </a:cubicBezTo>
                  <a:lnTo>
                    <a:pt x="2318" y="9429"/>
                  </a:lnTo>
                  <a:cubicBezTo>
                    <a:pt x="2575" y="9815"/>
                    <a:pt x="2961" y="10201"/>
                    <a:pt x="3219" y="10587"/>
                  </a:cubicBezTo>
                  <a:lnTo>
                    <a:pt x="3605" y="10845"/>
                  </a:lnTo>
                  <a:cubicBezTo>
                    <a:pt x="3862" y="11102"/>
                    <a:pt x="3991" y="11360"/>
                    <a:pt x="4248" y="11488"/>
                  </a:cubicBezTo>
                  <a:cubicBezTo>
                    <a:pt x="4634" y="11874"/>
                    <a:pt x="5021" y="12132"/>
                    <a:pt x="5536" y="12261"/>
                  </a:cubicBezTo>
                  <a:cubicBezTo>
                    <a:pt x="6050" y="12132"/>
                    <a:pt x="6437" y="12003"/>
                    <a:pt x="6179" y="11360"/>
                  </a:cubicBezTo>
                  <a:cubicBezTo>
                    <a:pt x="4892" y="7498"/>
                    <a:pt x="3090" y="3765"/>
                    <a:pt x="902" y="290"/>
                  </a:cubicBezTo>
                  <a:cubicBezTo>
                    <a:pt x="773" y="97"/>
                    <a:pt x="612" y="0"/>
                    <a:pt x="451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5953125" y="4071075"/>
              <a:ext cx="173775" cy="113825"/>
            </a:xfrm>
            <a:custGeom>
              <a:avLst/>
              <a:gdLst/>
              <a:ahLst/>
              <a:cxnLst/>
              <a:rect l="l" t="t" r="r" b="b"/>
              <a:pathLst>
                <a:path w="6951" h="4553" extrusionOk="0">
                  <a:moveTo>
                    <a:pt x="815" y="0"/>
                  </a:moveTo>
                  <a:cubicBezTo>
                    <a:pt x="347" y="0"/>
                    <a:pt x="0" y="234"/>
                    <a:pt x="0" y="1206"/>
                  </a:cubicBezTo>
                  <a:cubicBezTo>
                    <a:pt x="0" y="1334"/>
                    <a:pt x="0" y="1592"/>
                    <a:pt x="129" y="1720"/>
                  </a:cubicBezTo>
                  <a:cubicBezTo>
                    <a:pt x="772" y="2235"/>
                    <a:pt x="1158" y="2879"/>
                    <a:pt x="1673" y="3394"/>
                  </a:cubicBezTo>
                  <a:cubicBezTo>
                    <a:pt x="3347" y="4166"/>
                    <a:pt x="5149" y="4552"/>
                    <a:pt x="6951" y="4552"/>
                  </a:cubicBezTo>
                  <a:lnTo>
                    <a:pt x="4891" y="1720"/>
                  </a:lnTo>
                  <a:cubicBezTo>
                    <a:pt x="3861" y="1077"/>
                    <a:pt x="2960" y="562"/>
                    <a:pt x="1931" y="176"/>
                  </a:cubicBezTo>
                  <a:cubicBezTo>
                    <a:pt x="1553" y="122"/>
                    <a:pt x="1153" y="0"/>
                    <a:pt x="815" y="0"/>
                  </a:cubicBezTo>
                  <a:close/>
                </a:path>
              </a:pathLst>
            </a:custGeom>
            <a:solidFill>
              <a:srgbClr val="D4D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5171150" y="3921000"/>
              <a:ext cx="164150" cy="112650"/>
            </a:xfrm>
            <a:custGeom>
              <a:avLst/>
              <a:gdLst/>
              <a:ahLst/>
              <a:cxnLst/>
              <a:rect l="l" t="t" r="r" b="b"/>
              <a:pathLst>
                <a:path w="6566" h="4506" extrusionOk="0">
                  <a:moveTo>
                    <a:pt x="3605" y="1"/>
                  </a:moveTo>
                  <a:cubicBezTo>
                    <a:pt x="2575" y="773"/>
                    <a:pt x="1803" y="1931"/>
                    <a:pt x="387" y="2446"/>
                  </a:cubicBezTo>
                  <a:lnTo>
                    <a:pt x="1" y="3090"/>
                  </a:lnTo>
                  <a:cubicBezTo>
                    <a:pt x="2060" y="3991"/>
                    <a:pt x="4249" y="4377"/>
                    <a:pt x="6565" y="4506"/>
                  </a:cubicBezTo>
                  <a:lnTo>
                    <a:pt x="3605" y="1"/>
                  </a:lnTo>
                  <a:close/>
                </a:path>
              </a:pathLst>
            </a:custGeom>
            <a:solidFill>
              <a:srgbClr val="BBC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6921700" y="4233125"/>
              <a:ext cx="131950" cy="93350"/>
            </a:xfrm>
            <a:custGeom>
              <a:avLst/>
              <a:gdLst/>
              <a:ahLst/>
              <a:cxnLst/>
              <a:rect l="l" t="t" r="r" b="b"/>
              <a:pathLst>
                <a:path w="5278" h="3734" extrusionOk="0">
                  <a:moveTo>
                    <a:pt x="3862" y="1"/>
                  </a:moveTo>
                  <a:lnTo>
                    <a:pt x="3219" y="387"/>
                  </a:lnTo>
                  <a:cubicBezTo>
                    <a:pt x="3033" y="480"/>
                    <a:pt x="2844" y="514"/>
                    <a:pt x="2652" y="514"/>
                  </a:cubicBezTo>
                  <a:cubicBezTo>
                    <a:pt x="2102" y="514"/>
                    <a:pt x="1530" y="232"/>
                    <a:pt x="971" y="232"/>
                  </a:cubicBezTo>
                  <a:cubicBezTo>
                    <a:pt x="640" y="232"/>
                    <a:pt x="314" y="331"/>
                    <a:pt x="1" y="644"/>
                  </a:cubicBezTo>
                  <a:lnTo>
                    <a:pt x="2961" y="3605"/>
                  </a:lnTo>
                  <a:lnTo>
                    <a:pt x="3862" y="3734"/>
                  </a:lnTo>
                  <a:cubicBezTo>
                    <a:pt x="5021" y="3219"/>
                    <a:pt x="5278" y="2575"/>
                    <a:pt x="4634" y="1417"/>
                  </a:cubicBezTo>
                  <a:cubicBezTo>
                    <a:pt x="4506" y="902"/>
                    <a:pt x="4506" y="258"/>
                    <a:pt x="3862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7018250" y="4268525"/>
              <a:ext cx="64375" cy="74450"/>
            </a:xfrm>
            <a:custGeom>
              <a:avLst/>
              <a:gdLst/>
              <a:ahLst/>
              <a:cxnLst/>
              <a:rect l="l" t="t" r="r" b="b"/>
              <a:pathLst>
                <a:path w="2575" h="2978" extrusionOk="0">
                  <a:moveTo>
                    <a:pt x="772" y="1"/>
                  </a:moveTo>
                  <a:cubicBezTo>
                    <a:pt x="515" y="773"/>
                    <a:pt x="258" y="1545"/>
                    <a:pt x="0" y="2318"/>
                  </a:cubicBezTo>
                  <a:cubicBezTo>
                    <a:pt x="326" y="2725"/>
                    <a:pt x="755" y="2978"/>
                    <a:pt x="1189" y="2978"/>
                  </a:cubicBezTo>
                  <a:cubicBezTo>
                    <a:pt x="1441" y="2978"/>
                    <a:pt x="1695" y="2893"/>
                    <a:pt x="1931" y="2704"/>
                  </a:cubicBezTo>
                  <a:cubicBezTo>
                    <a:pt x="2574" y="2189"/>
                    <a:pt x="2317" y="1545"/>
                    <a:pt x="1931" y="1031"/>
                  </a:cubicBezTo>
                  <a:cubicBezTo>
                    <a:pt x="1545" y="644"/>
                    <a:pt x="1287" y="258"/>
                    <a:pt x="772" y="1"/>
                  </a:cubicBezTo>
                  <a:close/>
                </a:path>
              </a:pathLst>
            </a:custGeom>
            <a:solidFill>
              <a:srgbClr val="F7F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5956325" y="4114075"/>
              <a:ext cx="38650" cy="41850"/>
            </a:xfrm>
            <a:custGeom>
              <a:avLst/>
              <a:gdLst/>
              <a:ahLst/>
              <a:cxnLst/>
              <a:rect l="l" t="t" r="r" b="b"/>
              <a:pathLst>
                <a:path w="1546" h="1674" extrusionOk="0">
                  <a:moveTo>
                    <a:pt x="1" y="0"/>
                  </a:moveTo>
                  <a:cubicBezTo>
                    <a:pt x="129" y="515"/>
                    <a:pt x="129" y="1030"/>
                    <a:pt x="129" y="1416"/>
                  </a:cubicBezTo>
                  <a:lnTo>
                    <a:pt x="1545" y="1674"/>
                  </a:lnTo>
                  <a:cubicBezTo>
                    <a:pt x="1545" y="644"/>
                    <a:pt x="1159" y="0"/>
                    <a:pt x="1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5872675" y="4017525"/>
              <a:ext cx="25750" cy="19350"/>
            </a:xfrm>
            <a:custGeom>
              <a:avLst/>
              <a:gdLst/>
              <a:ahLst/>
              <a:cxnLst/>
              <a:rect l="l" t="t" r="r" b="b"/>
              <a:pathLst>
                <a:path w="1030" h="774" extrusionOk="0">
                  <a:moveTo>
                    <a:pt x="515" y="1"/>
                  </a:moveTo>
                  <a:lnTo>
                    <a:pt x="0" y="516"/>
                  </a:lnTo>
                  <a:lnTo>
                    <a:pt x="1030" y="773"/>
                  </a:lnTo>
                  <a:cubicBezTo>
                    <a:pt x="1030" y="387"/>
                    <a:pt x="772" y="130"/>
                    <a:pt x="515" y="1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5856575" y="3959625"/>
              <a:ext cx="22550" cy="41850"/>
            </a:xfrm>
            <a:custGeom>
              <a:avLst/>
              <a:gdLst/>
              <a:ahLst/>
              <a:cxnLst/>
              <a:rect l="l" t="t" r="r" b="b"/>
              <a:pathLst>
                <a:path w="902" h="1674" extrusionOk="0">
                  <a:moveTo>
                    <a:pt x="129" y="0"/>
                  </a:moveTo>
                  <a:cubicBezTo>
                    <a:pt x="1" y="644"/>
                    <a:pt x="258" y="1287"/>
                    <a:pt x="902" y="1673"/>
                  </a:cubicBezTo>
                  <a:cubicBezTo>
                    <a:pt x="902" y="1030"/>
                    <a:pt x="644" y="386"/>
                    <a:pt x="129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6786550" y="4056150"/>
              <a:ext cx="135175" cy="115875"/>
            </a:xfrm>
            <a:custGeom>
              <a:avLst/>
              <a:gdLst/>
              <a:ahLst/>
              <a:cxnLst/>
              <a:rect l="l" t="t" r="r" b="b"/>
              <a:pathLst>
                <a:path w="5407" h="4635" extrusionOk="0">
                  <a:moveTo>
                    <a:pt x="1" y="1"/>
                  </a:moveTo>
                  <a:cubicBezTo>
                    <a:pt x="258" y="3347"/>
                    <a:pt x="2961" y="3862"/>
                    <a:pt x="5407" y="4634"/>
                  </a:cubicBezTo>
                  <a:cubicBezTo>
                    <a:pt x="5407" y="4377"/>
                    <a:pt x="5278" y="4119"/>
                    <a:pt x="5278" y="3862"/>
                  </a:cubicBezTo>
                  <a:cubicBezTo>
                    <a:pt x="3090" y="3090"/>
                    <a:pt x="1931" y="1159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6767250" y="403685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773" y="386"/>
                    <a:pt x="386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6377875" y="3923900"/>
              <a:ext cx="485925" cy="289950"/>
            </a:xfrm>
            <a:custGeom>
              <a:avLst/>
              <a:gdLst/>
              <a:ahLst/>
              <a:cxnLst/>
              <a:rect l="l" t="t" r="r" b="b"/>
              <a:pathLst>
                <a:path w="19437" h="11598" extrusionOk="0">
                  <a:moveTo>
                    <a:pt x="260" y="1"/>
                  </a:moveTo>
                  <a:cubicBezTo>
                    <a:pt x="174" y="1"/>
                    <a:pt x="88" y="5"/>
                    <a:pt x="1" y="13"/>
                  </a:cubicBezTo>
                  <a:cubicBezTo>
                    <a:pt x="3476" y="2716"/>
                    <a:pt x="7595" y="4261"/>
                    <a:pt x="11199" y="6706"/>
                  </a:cubicBezTo>
                  <a:cubicBezTo>
                    <a:pt x="13773" y="8637"/>
                    <a:pt x="16476" y="10310"/>
                    <a:pt x="19437" y="11598"/>
                  </a:cubicBezTo>
                  <a:cubicBezTo>
                    <a:pt x="18021" y="9538"/>
                    <a:pt x="16090" y="7865"/>
                    <a:pt x="13902" y="6578"/>
                  </a:cubicBezTo>
                  <a:cubicBezTo>
                    <a:pt x="11199" y="4904"/>
                    <a:pt x="7981" y="3746"/>
                    <a:pt x="5793" y="1429"/>
                  </a:cubicBezTo>
                  <a:cubicBezTo>
                    <a:pt x="5263" y="794"/>
                    <a:pt x="4734" y="332"/>
                    <a:pt x="4132" y="332"/>
                  </a:cubicBezTo>
                  <a:cubicBezTo>
                    <a:pt x="4003" y="332"/>
                    <a:pt x="3870" y="354"/>
                    <a:pt x="3733" y="399"/>
                  </a:cubicBezTo>
                  <a:cubicBezTo>
                    <a:pt x="3503" y="468"/>
                    <a:pt x="3277" y="496"/>
                    <a:pt x="3054" y="496"/>
                  </a:cubicBezTo>
                  <a:cubicBezTo>
                    <a:pt x="2112" y="496"/>
                    <a:pt x="1218" y="1"/>
                    <a:pt x="260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6860550" y="4213825"/>
              <a:ext cx="41875" cy="19950"/>
            </a:xfrm>
            <a:custGeom>
              <a:avLst/>
              <a:gdLst/>
              <a:ahLst/>
              <a:cxnLst/>
              <a:rect l="l" t="t" r="r" b="b"/>
              <a:pathLst>
                <a:path w="1675" h="798" extrusionOk="0">
                  <a:moveTo>
                    <a:pt x="1" y="1"/>
                  </a:moveTo>
                  <a:cubicBezTo>
                    <a:pt x="336" y="448"/>
                    <a:pt x="866" y="798"/>
                    <a:pt x="1421" y="798"/>
                  </a:cubicBezTo>
                  <a:cubicBezTo>
                    <a:pt x="1505" y="798"/>
                    <a:pt x="1590" y="790"/>
                    <a:pt x="1674" y="773"/>
                  </a:cubicBezTo>
                  <a:cubicBezTo>
                    <a:pt x="1417" y="1"/>
                    <a:pt x="773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6899175" y="4233125"/>
              <a:ext cx="22550" cy="16125"/>
            </a:xfrm>
            <a:custGeom>
              <a:avLst/>
              <a:gdLst/>
              <a:ahLst/>
              <a:cxnLst/>
              <a:rect l="l" t="t" r="r" b="b"/>
              <a:pathLst>
                <a:path w="902" h="645" extrusionOk="0">
                  <a:moveTo>
                    <a:pt x="1" y="1"/>
                  </a:moveTo>
                  <a:cubicBezTo>
                    <a:pt x="129" y="387"/>
                    <a:pt x="515" y="644"/>
                    <a:pt x="902" y="644"/>
                  </a:cubicBezTo>
                  <a:cubicBezTo>
                    <a:pt x="773" y="258"/>
                    <a:pt x="387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6918725" y="4172000"/>
              <a:ext cx="44825" cy="38975"/>
            </a:xfrm>
            <a:custGeom>
              <a:avLst/>
              <a:gdLst/>
              <a:ahLst/>
              <a:cxnLst/>
              <a:rect l="l" t="t" r="r" b="b"/>
              <a:pathLst>
                <a:path w="1793" h="1559" extrusionOk="0">
                  <a:moveTo>
                    <a:pt x="120" y="0"/>
                  </a:moveTo>
                  <a:cubicBezTo>
                    <a:pt x="0" y="835"/>
                    <a:pt x="765" y="1559"/>
                    <a:pt x="1594" y="1559"/>
                  </a:cubicBezTo>
                  <a:cubicBezTo>
                    <a:pt x="1660" y="1559"/>
                    <a:pt x="1726" y="1554"/>
                    <a:pt x="1793" y="1545"/>
                  </a:cubicBezTo>
                  <a:cubicBezTo>
                    <a:pt x="1407" y="773"/>
                    <a:pt x="892" y="258"/>
                    <a:pt x="12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6960325" y="4207400"/>
              <a:ext cx="25750" cy="19325"/>
            </a:xfrm>
            <a:custGeom>
              <a:avLst/>
              <a:gdLst/>
              <a:ahLst/>
              <a:cxnLst/>
              <a:rect l="l" t="t" r="r" b="b"/>
              <a:pathLst>
                <a:path w="1030" h="773" extrusionOk="0">
                  <a:moveTo>
                    <a:pt x="0" y="0"/>
                  </a:moveTo>
                  <a:cubicBezTo>
                    <a:pt x="129" y="515"/>
                    <a:pt x="644" y="772"/>
                    <a:pt x="1030" y="772"/>
                  </a:cubicBezTo>
                  <a:cubicBezTo>
                    <a:pt x="901" y="386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4488975" y="3798850"/>
              <a:ext cx="463400" cy="144700"/>
            </a:xfrm>
            <a:custGeom>
              <a:avLst/>
              <a:gdLst/>
              <a:ahLst/>
              <a:cxnLst/>
              <a:rect l="l" t="t" r="r" b="b"/>
              <a:pathLst>
                <a:path w="18536" h="5788" extrusionOk="0">
                  <a:moveTo>
                    <a:pt x="2230" y="1"/>
                  </a:moveTo>
                  <a:cubicBezTo>
                    <a:pt x="1549" y="1"/>
                    <a:pt x="804" y="390"/>
                    <a:pt x="158" y="390"/>
                  </a:cubicBezTo>
                  <a:cubicBezTo>
                    <a:pt x="105" y="390"/>
                    <a:pt x="52" y="387"/>
                    <a:pt x="0" y="381"/>
                  </a:cubicBezTo>
                  <a:lnTo>
                    <a:pt x="0" y="381"/>
                  </a:lnTo>
                  <a:cubicBezTo>
                    <a:pt x="5664" y="3599"/>
                    <a:pt x="12099" y="4629"/>
                    <a:pt x="18535" y="5788"/>
                  </a:cubicBezTo>
                  <a:cubicBezTo>
                    <a:pt x="15317" y="2183"/>
                    <a:pt x="10426" y="2956"/>
                    <a:pt x="6693" y="639"/>
                  </a:cubicBezTo>
                  <a:cubicBezTo>
                    <a:pt x="6511" y="517"/>
                    <a:pt x="6336" y="467"/>
                    <a:pt x="6166" y="467"/>
                  </a:cubicBezTo>
                  <a:cubicBezTo>
                    <a:pt x="5617" y="467"/>
                    <a:pt x="5125" y="988"/>
                    <a:pt x="4634" y="1282"/>
                  </a:cubicBezTo>
                  <a:cubicBezTo>
                    <a:pt x="4493" y="1330"/>
                    <a:pt x="4351" y="1359"/>
                    <a:pt x="4216" y="1359"/>
                  </a:cubicBezTo>
                  <a:cubicBezTo>
                    <a:pt x="3982" y="1359"/>
                    <a:pt x="3767" y="1270"/>
                    <a:pt x="3604" y="1025"/>
                  </a:cubicBezTo>
                  <a:cubicBezTo>
                    <a:pt x="3232" y="227"/>
                    <a:pt x="2750" y="1"/>
                    <a:pt x="2230" y="1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6834825" y="3840550"/>
              <a:ext cx="51500" cy="119100"/>
            </a:xfrm>
            <a:custGeom>
              <a:avLst/>
              <a:gdLst/>
              <a:ahLst/>
              <a:cxnLst/>
              <a:rect l="l" t="t" r="r" b="b"/>
              <a:pathLst>
                <a:path w="2060" h="4764" extrusionOk="0">
                  <a:moveTo>
                    <a:pt x="515" y="1"/>
                  </a:moveTo>
                  <a:lnTo>
                    <a:pt x="515" y="1"/>
                  </a:lnTo>
                  <a:cubicBezTo>
                    <a:pt x="0" y="1674"/>
                    <a:pt x="901" y="3090"/>
                    <a:pt x="1159" y="4763"/>
                  </a:cubicBezTo>
                  <a:lnTo>
                    <a:pt x="2060" y="4763"/>
                  </a:lnTo>
                  <a:cubicBezTo>
                    <a:pt x="1674" y="3090"/>
                    <a:pt x="1674" y="1416"/>
                    <a:pt x="515" y="1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5840475" y="3879050"/>
              <a:ext cx="234950" cy="235675"/>
            </a:xfrm>
            <a:custGeom>
              <a:avLst/>
              <a:gdLst/>
              <a:ahLst/>
              <a:cxnLst/>
              <a:rect l="l" t="t" r="r" b="b"/>
              <a:pathLst>
                <a:path w="9398" h="9427" extrusionOk="0">
                  <a:moveTo>
                    <a:pt x="1051" y="1"/>
                  </a:moveTo>
                  <a:cubicBezTo>
                    <a:pt x="749" y="1"/>
                    <a:pt x="404" y="80"/>
                    <a:pt x="1" y="263"/>
                  </a:cubicBezTo>
                  <a:cubicBezTo>
                    <a:pt x="258" y="1164"/>
                    <a:pt x="516" y="2193"/>
                    <a:pt x="902" y="3223"/>
                  </a:cubicBezTo>
                  <a:cubicBezTo>
                    <a:pt x="1288" y="3738"/>
                    <a:pt x="1159" y="4382"/>
                    <a:pt x="1546" y="4768"/>
                  </a:cubicBezTo>
                  <a:cubicBezTo>
                    <a:pt x="1674" y="5025"/>
                    <a:pt x="1803" y="5283"/>
                    <a:pt x="1803" y="5540"/>
                  </a:cubicBezTo>
                  <a:cubicBezTo>
                    <a:pt x="1803" y="5926"/>
                    <a:pt x="2060" y="6184"/>
                    <a:pt x="2318" y="6441"/>
                  </a:cubicBezTo>
                  <a:cubicBezTo>
                    <a:pt x="3476" y="6827"/>
                    <a:pt x="3605" y="8243"/>
                    <a:pt x="4506" y="8887"/>
                  </a:cubicBezTo>
                  <a:cubicBezTo>
                    <a:pt x="4724" y="8524"/>
                    <a:pt x="5023" y="8366"/>
                    <a:pt x="5358" y="8366"/>
                  </a:cubicBezTo>
                  <a:cubicBezTo>
                    <a:pt x="5617" y="8366"/>
                    <a:pt x="5898" y="8461"/>
                    <a:pt x="6179" y="8629"/>
                  </a:cubicBezTo>
                  <a:cubicBezTo>
                    <a:pt x="6962" y="9076"/>
                    <a:pt x="7939" y="9426"/>
                    <a:pt x="8941" y="9426"/>
                  </a:cubicBezTo>
                  <a:cubicBezTo>
                    <a:pt x="9093" y="9426"/>
                    <a:pt x="9245" y="9418"/>
                    <a:pt x="9397" y="9401"/>
                  </a:cubicBezTo>
                  <a:cubicBezTo>
                    <a:pt x="7853" y="7342"/>
                    <a:pt x="6823" y="4896"/>
                    <a:pt x="4763" y="3094"/>
                  </a:cubicBezTo>
                  <a:cubicBezTo>
                    <a:pt x="3107" y="2874"/>
                    <a:pt x="2872" y="1"/>
                    <a:pt x="105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5801875" y="3785850"/>
              <a:ext cx="154475" cy="203925"/>
            </a:xfrm>
            <a:custGeom>
              <a:avLst/>
              <a:gdLst/>
              <a:ahLst/>
              <a:cxnLst/>
              <a:rect l="l" t="t" r="r" b="b"/>
              <a:pathLst>
                <a:path w="6179" h="8157" extrusionOk="0">
                  <a:moveTo>
                    <a:pt x="2446" y="0"/>
                  </a:moveTo>
                  <a:cubicBezTo>
                    <a:pt x="1288" y="0"/>
                    <a:pt x="386" y="644"/>
                    <a:pt x="0" y="1674"/>
                  </a:cubicBezTo>
                  <a:cubicBezTo>
                    <a:pt x="258" y="2060"/>
                    <a:pt x="515" y="2832"/>
                    <a:pt x="773" y="3090"/>
                  </a:cubicBezTo>
                  <a:cubicBezTo>
                    <a:pt x="1030" y="3347"/>
                    <a:pt x="1416" y="3604"/>
                    <a:pt x="1416" y="3991"/>
                  </a:cubicBezTo>
                  <a:cubicBezTo>
                    <a:pt x="2575" y="4634"/>
                    <a:pt x="3991" y="5020"/>
                    <a:pt x="4248" y="6951"/>
                  </a:cubicBezTo>
                  <a:cubicBezTo>
                    <a:pt x="4324" y="7486"/>
                    <a:pt x="4763" y="8156"/>
                    <a:pt x="5242" y="8156"/>
                  </a:cubicBezTo>
                  <a:cubicBezTo>
                    <a:pt x="5570" y="8156"/>
                    <a:pt x="5917" y="7841"/>
                    <a:pt x="6179" y="6951"/>
                  </a:cubicBezTo>
                  <a:cubicBezTo>
                    <a:pt x="5278" y="6308"/>
                    <a:pt x="6050" y="5278"/>
                    <a:pt x="5278" y="4634"/>
                  </a:cubicBezTo>
                  <a:cubicBezTo>
                    <a:pt x="4892" y="4248"/>
                    <a:pt x="5020" y="3476"/>
                    <a:pt x="4505" y="3218"/>
                  </a:cubicBezTo>
                  <a:cubicBezTo>
                    <a:pt x="4248" y="2832"/>
                    <a:pt x="4119" y="2575"/>
                    <a:pt x="3991" y="2189"/>
                  </a:cubicBezTo>
                  <a:cubicBezTo>
                    <a:pt x="3733" y="1288"/>
                    <a:pt x="3218" y="515"/>
                    <a:pt x="2446" y="0"/>
                  </a:cubicBezTo>
                  <a:close/>
                </a:path>
              </a:pathLst>
            </a:custGeom>
            <a:solidFill>
              <a:srgbClr val="D8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5821175" y="386307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902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6574175" y="3901700"/>
              <a:ext cx="193100" cy="142250"/>
            </a:xfrm>
            <a:custGeom>
              <a:avLst/>
              <a:gdLst/>
              <a:ahLst/>
              <a:cxnLst/>
              <a:rect l="l" t="t" r="r" b="b"/>
              <a:pathLst>
                <a:path w="7724" h="5690" extrusionOk="0">
                  <a:moveTo>
                    <a:pt x="0" y="0"/>
                  </a:moveTo>
                  <a:cubicBezTo>
                    <a:pt x="1416" y="2446"/>
                    <a:pt x="4377" y="3218"/>
                    <a:pt x="5921" y="5664"/>
                  </a:cubicBezTo>
                  <a:cubicBezTo>
                    <a:pt x="5940" y="5682"/>
                    <a:pt x="5976" y="5690"/>
                    <a:pt x="6028" y="5690"/>
                  </a:cubicBezTo>
                  <a:cubicBezTo>
                    <a:pt x="6336" y="5690"/>
                    <a:pt x="7172" y="5406"/>
                    <a:pt x="7723" y="5406"/>
                  </a:cubicBezTo>
                  <a:cubicBezTo>
                    <a:pt x="5664" y="2961"/>
                    <a:pt x="2961" y="1159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6207325" y="3824150"/>
              <a:ext cx="189875" cy="100100"/>
            </a:xfrm>
            <a:custGeom>
              <a:avLst/>
              <a:gdLst/>
              <a:ahLst/>
              <a:cxnLst/>
              <a:rect l="l" t="t" r="r" b="b"/>
              <a:pathLst>
                <a:path w="7595" h="4004" extrusionOk="0">
                  <a:moveTo>
                    <a:pt x="463" y="1"/>
                  </a:moveTo>
                  <a:cubicBezTo>
                    <a:pt x="309" y="1"/>
                    <a:pt x="155" y="5"/>
                    <a:pt x="1" y="13"/>
                  </a:cubicBezTo>
                  <a:lnTo>
                    <a:pt x="6823" y="4003"/>
                  </a:lnTo>
                  <a:cubicBezTo>
                    <a:pt x="6951" y="3488"/>
                    <a:pt x="7595" y="2973"/>
                    <a:pt x="6823" y="2459"/>
                  </a:cubicBezTo>
                  <a:cubicBezTo>
                    <a:pt x="5013" y="891"/>
                    <a:pt x="2752" y="1"/>
                    <a:pt x="463" y="1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5933800" y="3901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0"/>
                  </a:moveTo>
                  <a:cubicBezTo>
                    <a:pt x="129" y="901"/>
                    <a:pt x="1" y="1802"/>
                    <a:pt x="1030" y="2317"/>
                  </a:cubicBezTo>
                  <a:cubicBezTo>
                    <a:pt x="1030" y="1416"/>
                    <a:pt x="773" y="644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5914500" y="3866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129" y="0"/>
                  </a:moveTo>
                  <a:cubicBezTo>
                    <a:pt x="0" y="515"/>
                    <a:pt x="387" y="1159"/>
                    <a:pt x="901" y="1416"/>
                  </a:cubicBezTo>
                  <a:cubicBezTo>
                    <a:pt x="901" y="773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5901625" y="3840550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773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2522825" y="2086800"/>
              <a:ext cx="701525" cy="800650"/>
            </a:xfrm>
            <a:custGeom>
              <a:avLst/>
              <a:gdLst/>
              <a:ahLst/>
              <a:cxnLst/>
              <a:rect l="l" t="t" r="r" b="b"/>
              <a:pathLst>
                <a:path w="28061" h="32026" extrusionOk="0">
                  <a:moveTo>
                    <a:pt x="1" y="1"/>
                  </a:moveTo>
                  <a:lnTo>
                    <a:pt x="1" y="1"/>
                  </a:lnTo>
                  <a:cubicBezTo>
                    <a:pt x="4119" y="6694"/>
                    <a:pt x="9011" y="13001"/>
                    <a:pt x="14417" y="18664"/>
                  </a:cubicBezTo>
                  <a:cubicBezTo>
                    <a:pt x="15833" y="19952"/>
                    <a:pt x="16991" y="21754"/>
                    <a:pt x="18536" y="22526"/>
                  </a:cubicBezTo>
                  <a:cubicBezTo>
                    <a:pt x="19823" y="23041"/>
                    <a:pt x="18664" y="23684"/>
                    <a:pt x="19179" y="24070"/>
                  </a:cubicBezTo>
                  <a:cubicBezTo>
                    <a:pt x="19308" y="24585"/>
                    <a:pt x="19694" y="25100"/>
                    <a:pt x="20209" y="25358"/>
                  </a:cubicBezTo>
                  <a:cubicBezTo>
                    <a:pt x="23298" y="26387"/>
                    <a:pt x="24457" y="29219"/>
                    <a:pt x="26259" y="31536"/>
                  </a:cubicBezTo>
                  <a:cubicBezTo>
                    <a:pt x="26444" y="31814"/>
                    <a:pt x="26830" y="32026"/>
                    <a:pt x="27176" y="32026"/>
                  </a:cubicBezTo>
                  <a:cubicBezTo>
                    <a:pt x="27310" y="32026"/>
                    <a:pt x="27438" y="31994"/>
                    <a:pt x="27546" y="31922"/>
                  </a:cubicBezTo>
                  <a:cubicBezTo>
                    <a:pt x="27803" y="31793"/>
                    <a:pt x="28061" y="31407"/>
                    <a:pt x="28061" y="31150"/>
                  </a:cubicBezTo>
                  <a:cubicBezTo>
                    <a:pt x="27932" y="30506"/>
                    <a:pt x="27803" y="29991"/>
                    <a:pt x="27675" y="29348"/>
                  </a:cubicBezTo>
                  <a:cubicBezTo>
                    <a:pt x="27546" y="29090"/>
                    <a:pt x="27417" y="28833"/>
                    <a:pt x="27417" y="28575"/>
                  </a:cubicBezTo>
                  <a:cubicBezTo>
                    <a:pt x="27160" y="28061"/>
                    <a:pt x="26902" y="27546"/>
                    <a:pt x="26773" y="27288"/>
                  </a:cubicBezTo>
                  <a:cubicBezTo>
                    <a:pt x="26773" y="27031"/>
                    <a:pt x="26645" y="26773"/>
                    <a:pt x="26516" y="26516"/>
                  </a:cubicBezTo>
                  <a:cubicBezTo>
                    <a:pt x="26387" y="25872"/>
                    <a:pt x="26259" y="25229"/>
                    <a:pt x="26130" y="24714"/>
                  </a:cubicBezTo>
                  <a:cubicBezTo>
                    <a:pt x="25615" y="23041"/>
                    <a:pt x="24843" y="21496"/>
                    <a:pt x="24328" y="19823"/>
                  </a:cubicBezTo>
                  <a:cubicBezTo>
                    <a:pt x="23298" y="17120"/>
                    <a:pt x="22783" y="14159"/>
                    <a:pt x="21496" y="11456"/>
                  </a:cubicBezTo>
                  <a:cubicBezTo>
                    <a:pt x="20853" y="9912"/>
                    <a:pt x="20724" y="8110"/>
                    <a:pt x="19308" y="6951"/>
                  </a:cubicBezTo>
                  <a:cubicBezTo>
                    <a:pt x="17763" y="5021"/>
                    <a:pt x="15318" y="4763"/>
                    <a:pt x="13130" y="3991"/>
                  </a:cubicBezTo>
                  <a:cubicBezTo>
                    <a:pt x="8882" y="2575"/>
                    <a:pt x="4634" y="644"/>
                    <a:pt x="1" y="1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3024825" y="2723950"/>
              <a:ext cx="154475" cy="151250"/>
            </a:xfrm>
            <a:custGeom>
              <a:avLst/>
              <a:gdLst/>
              <a:ahLst/>
              <a:cxnLst/>
              <a:rect l="l" t="t" r="r" b="b"/>
              <a:pathLst>
                <a:path w="6179" h="6050" extrusionOk="0">
                  <a:moveTo>
                    <a:pt x="0" y="0"/>
                  </a:moveTo>
                  <a:lnTo>
                    <a:pt x="6179" y="6050"/>
                  </a:lnTo>
                  <a:cubicBezTo>
                    <a:pt x="5149" y="3089"/>
                    <a:pt x="3604" y="386"/>
                    <a:pt x="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3330525" y="2994250"/>
              <a:ext cx="99775" cy="138400"/>
            </a:xfrm>
            <a:custGeom>
              <a:avLst/>
              <a:gdLst/>
              <a:ahLst/>
              <a:cxnLst/>
              <a:rect l="l" t="t" r="r" b="b"/>
              <a:pathLst>
                <a:path w="3991" h="5536" extrusionOk="0">
                  <a:moveTo>
                    <a:pt x="1674" y="0"/>
                  </a:moveTo>
                  <a:cubicBezTo>
                    <a:pt x="1030" y="129"/>
                    <a:pt x="386" y="515"/>
                    <a:pt x="129" y="1159"/>
                  </a:cubicBezTo>
                  <a:lnTo>
                    <a:pt x="0" y="1674"/>
                  </a:lnTo>
                  <a:cubicBezTo>
                    <a:pt x="901" y="3347"/>
                    <a:pt x="2188" y="4634"/>
                    <a:pt x="3862" y="5535"/>
                  </a:cubicBezTo>
                  <a:cubicBezTo>
                    <a:pt x="3990" y="4892"/>
                    <a:pt x="3990" y="4377"/>
                    <a:pt x="3990" y="3862"/>
                  </a:cubicBezTo>
                  <a:lnTo>
                    <a:pt x="1674" y="0"/>
                  </a:ln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2883225" y="2553400"/>
              <a:ext cx="138400" cy="138400"/>
            </a:xfrm>
            <a:custGeom>
              <a:avLst/>
              <a:gdLst/>
              <a:ahLst/>
              <a:cxnLst/>
              <a:rect l="l" t="t" r="r" b="b"/>
              <a:pathLst>
                <a:path w="5536" h="5536" extrusionOk="0">
                  <a:moveTo>
                    <a:pt x="1" y="0"/>
                  </a:moveTo>
                  <a:lnTo>
                    <a:pt x="1" y="0"/>
                  </a:lnTo>
                  <a:cubicBezTo>
                    <a:pt x="1159" y="2060"/>
                    <a:pt x="2832" y="3991"/>
                    <a:pt x="4635" y="5535"/>
                  </a:cubicBezTo>
                  <a:cubicBezTo>
                    <a:pt x="4763" y="5020"/>
                    <a:pt x="5536" y="4377"/>
                    <a:pt x="4763" y="3862"/>
                  </a:cubicBezTo>
                  <a:cubicBezTo>
                    <a:pt x="3219" y="2575"/>
                    <a:pt x="2189" y="644"/>
                    <a:pt x="1" y="0"/>
                  </a:cubicBezTo>
                  <a:close/>
                </a:path>
              </a:pathLst>
            </a:custGeom>
            <a:solidFill>
              <a:srgbClr val="3E7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3227550" y="2896175"/>
              <a:ext cx="96425" cy="120625"/>
            </a:xfrm>
            <a:custGeom>
              <a:avLst/>
              <a:gdLst/>
              <a:ahLst/>
              <a:cxnLst/>
              <a:rect l="l" t="t" r="r" b="b"/>
              <a:pathLst>
                <a:path w="3857" h="4825" extrusionOk="0">
                  <a:moveTo>
                    <a:pt x="1445" y="0"/>
                  </a:moveTo>
                  <a:cubicBezTo>
                    <a:pt x="1037" y="0"/>
                    <a:pt x="559" y="60"/>
                    <a:pt x="0" y="191"/>
                  </a:cubicBezTo>
                  <a:lnTo>
                    <a:pt x="0" y="577"/>
                  </a:lnTo>
                  <a:cubicBezTo>
                    <a:pt x="0" y="834"/>
                    <a:pt x="129" y="1092"/>
                    <a:pt x="258" y="1220"/>
                  </a:cubicBezTo>
                  <a:cubicBezTo>
                    <a:pt x="773" y="2894"/>
                    <a:pt x="2189" y="3795"/>
                    <a:pt x="3347" y="4824"/>
                  </a:cubicBezTo>
                  <a:lnTo>
                    <a:pt x="3604" y="4310"/>
                  </a:lnTo>
                  <a:cubicBezTo>
                    <a:pt x="3825" y="2108"/>
                    <a:pt x="3856" y="0"/>
                    <a:pt x="1445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3182500" y="2877600"/>
              <a:ext cx="57400" cy="49100"/>
            </a:xfrm>
            <a:custGeom>
              <a:avLst/>
              <a:gdLst/>
              <a:ahLst/>
              <a:cxnLst/>
              <a:rect l="l" t="t" r="r" b="b"/>
              <a:pathLst>
                <a:path w="2296" h="1964" extrusionOk="0">
                  <a:moveTo>
                    <a:pt x="1706" y="0"/>
                  </a:moveTo>
                  <a:cubicBezTo>
                    <a:pt x="1620" y="0"/>
                    <a:pt x="1523" y="11"/>
                    <a:pt x="1416" y="33"/>
                  </a:cubicBezTo>
                  <a:lnTo>
                    <a:pt x="0" y="33"/>
                  </a:lnTo>
                  <a:cubicBezTo>
                    <a:pt x="258" y="1062"/>
                    <a:pt x="1416" y="1320"/>
                    <a:pt x="2189" y="1963"/>
                  </a:cubicBezTo>
                  <a:lnTo>
                    <a:pt x="2189" y="805"/>
                  </a:lnTo>
                  <a:cubicBezTo>
                    <a:pt x="2296" y="269"/>
                    <a:pt x="2135" y="0"/>
                    <a:pt x="1706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3427050" y="3132625"/>
              <a:ext cx="16125" cy="16100"/>
            </a:xfrm>
            <a:custGeom>
              <a:avLst/>
              <a:gdLst/>
              <a:ahLst/>
              <a:cxnLst/>
              <a:rect l="l" t="t" r="r" b="b"/>
              <a:pathLst>
                <a:path w="645" h="644" extrusionOk="0">
                  <a:moveTo>
                    <a:pt x="1" y="0"/>
                  </a:moveTo>
                  <a:cubicBezTo>
                    <a:pt x="1" y="386"/>
                    <a:pt x="129" y="644"/>
                    <a:pt x="516" y="644"/>
                  </a:cubicBezTo>
                  <a:cubicBezTo>
                    <a:pt x="644" y="258"/>
                    <a:pt x="516" y="0"/>
                    <a:pt x="1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3311200" y="3012750"/>
              <a:ext cx="22025" cy="23350"/>
            </a:xfrm>
            <a:custGeom>
              <a:avLst/>
              <a:gdLst/>
              <a:ahLst/>
              <a:cxnLst/>
              <a:rect l="l" t="t" r="r" b="b"/>
              <a:pathLst>
                <a:path w="881" h="934" extrusionOk="0">
                  <a:moveTo>
                    <a:pt x="291" y="1"/>
                  </a:moveTo>
                  <a:cubicBezTo>
                    <a:pt x="205" y="1"/>
                    <a:pt x="108" y="11"/>
                    <a:pt x="1" y="33"/>
                  </a:cubicBezTo>
                  <a:cubicBezTo>
                    <a:pt x="130" y="419"/>
                    <a:pt x="387" y="805"/>
                    <a:pt x="773" y="934"/>
                  </a:cubicBezTo>
                  <a:lnTo>
                    <a:pt x="773" y="805"/>
                  </a:lnTo>
                  <a:cubicBezTo>
                    <a:pt x="881" y="269"/>
                    <a:pt x="720" y="1"/>
                    <a:pt x="291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3076300" y="1789150"/>
              <a:ext cx="350775" cy="223675"/>
            </a:xfrm>
            <a:custGeom>
              <a:avLst/>
              <a:gdLst/>
              <a:ahLst/>
              <a:cxnLst/>
              <a:rect l="l" t="t" r="r" b="b"/>
              <a:pathLst>
                <a:path w="14031" h="8947" extrusionOk="0">
                  <a:moveTo>
                    <a:pt x="12953" y="0"/>
                  </a:moveTo>
                  <a:cubicBezTo>
                    <a:pt x="12776" y="0"/>
                    <a:pt x="12615" y="65"/>
                    <a:pt x="12486" y="194"/>
                  </a:cubicBezTo>
                  <a:cubicBezTo>
                    <a:pt x="11714" y="837"/>
                    <a:pt x="10942" y="1352"/>
                    <a:pt x="10169" y="1867"/>
                  </a:cubicBezTo>
                  <a:cubicBezTo>
                    <a:pt x="7466" y="2639"/>
                    <a:pt x="4763" y="3926"/>
                    <a:pt x="2446" y="5600"/>
                  </a:cubicBezTo>
                  <a:cubicBezTo>
                    <a:pt x="2060" y="6243"/>
                    <a:pt x="1417" y="6114"/>
                    <a:pt x="902" y="6501"/>
                  </a:cubicBezTo>
                  <a:cubicBezTo>
                    <a:pt x="516" y="7530"/>
                    <a:pt x="1" y="8689"/>
                    <a:pt x="1803" y="8946"/>
                  </a:cubicBezTo>
                  <a:cubicBezTo>
                    <a:pt x="2060" y="8946"/>
                    <a:pt x="2318" y="8817"/>
                    <a:pt x="2575" y="8689"/>
                  </a:cubicBezTo>
                  <a:cubicBezTo>
                    <a:pt x="2832" y="8431"/>
                    <a:pt x="3090" y="8303"/>
                    <a:pt x="3476" y="8174"/>
                  </a:cubicBezTo>
                  <a:cubicBezTo>
                    <a:pt x="6694" y="7015"/>
                    <a:pt x="9783" y="5471"/>
                    <a:pt x="12615" y="3540"/>
                  </a:cubicBezTo>
                  <a:cubicBezTo>
                    <a:pt x="13258" y="2897"/>
                    <a:pt x="14031" y="2382"/>
                    <a:pt x="13902" y="1223"/>
                  </a:cubicBezTo>
                  <a:cubicBezTo>
                    <a:pt x="13902" y="837"/>
                    <a:pt x="13645" y="580"/>
                    <a:pt x="13516" y="194"/>
                  </a:cubicBezTo>
                  <a:cubicBezTo>
                    <a:pt x="13323" y="65"/>
                    <a:pt x="13130" y="0"/>
                    <a:pt x="12953" y="0"/>
                  </a:cubicBezTo>
                  <a:close/>
                </a:path>
              </a:pathLst>
            </a:custGeom>
            <a:solidFill>
              <a:srgbClr val="CBD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2889675" y="1951650"/>
              <a:ext cx="231700" cy="157700"/>
            </a:xfrm>
            <a:custGeom>
              <a:avLst/>
              <a:gdLst/>
              <a:ahLst/>
              <a:cxnLst/>
              <a:rect l="l" t="t" r="r" b="b"/>
              <a:pathLst>
                <a:path w="9268" h="6308" extrusionOk="0">
                  <a:moveTo>
                    <a:pt x="8367" y="1"/>
                  </a:moveTo>
                  <a:cubicBezTo>
                    <a:pt x="7080" y="773"/>
                    <a:pt x="5664" y="1416"/>
                    <a:pt x="4505" y="2189"/>
                  </a:cubicBezTo>
                  <a:cubicBezTo>
                    <a:pt x="3218" y="3218"/>
                    <a:pt x="1673" y="3862"/>
                    <a:pt x="0" y="3862"/>
                  </a:cubicBezTo>
                  <a:cubicBezTo>
                    <a:pt x="1931" y="4892"/>
                    <a:pt x="3990" y="5664"/>
                    <a:pt x="6050" y="6308"/>
                  </a:cubicBezTo>
                  <a:cubicBezTo>
                    <a:pt x="5535" y="5535"/>
                    <a:pt x="4119" y="4892"/>
                    <a:pt x="5921" y="4119"/>
                  </a:cubicBezTo>
                  <a:cubicBezTo>
                    <a:pt x="6951" y="3476"/>
                    <a:pt x="8367" y="3605"/>
                    <a:pt x="9268" y="2446"/>
                  </a:cubicBezTo>
                  <a:cubicBezTo>
                    <a:pt x="8367" y="1931"/>
                    <a:pt x="8367" y="902"/>
                    <a:pt x="8367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3391650" y="1816500"/>
              <a:ext cx="54750" cy="61175"/>
            </a:xfrm>
            <a:custGeom>
              <a:avLst/>
              <a:gdLst/>
              <a:ahLst/>
              <a:cxnLst/>
              <a:rect l="l" t="t" r="r" b="b"/>
              <a:pathLst>
                <a:path w="2190" h="2447" extrusionOk="0">
                  <a:moveTo>
                    <a:pt x="644" y="1"/>
                  </a:moveTo>
                  <a:cubicBezTo>
                    <a:pt x="516" y="902"/>
                    <a:pt x="258" y="1674"/>
                    <a:pt x="1" y="2446"/>
                  </a:cubicBezTo>
                  <a:cubicBezTo>
                    <a:pt x="773" y="2446"/>
                    <a:pt x="1674" y="2317"/>
                    <a:pt x="2189" y="1545"/>
                  </a:cubicBezTo>
                  <a:cubicBezTo>
                    <a:pt x="1674" y="1030"/>
                    <a:pt x="1159" y="515"/>
                    <a:pt x="644" y="1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3137450" y="19934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901" y="1"/>
                  </a:moveTo>
                  <a:cubicBezTo>
                    <a:pt x="515" y="1"/>
                    <a:pt x="258" y="130"/>
                    <a:pt x="0" y="516"/>
                  </a:cubicBezTo>
                  <a:cubicBezTo>
                    <a:pt x="69" y="539"/>
                    <a:pt x="137" y="549"/>
                    <a:pt x="204" y="549"/>
                  </a:cubicBezTo>
                  <a:cubicBezTo>
                    <a:pt x="515" y="549"/>
                    <a:pt x="795" y="319"/>
                    <a:pt x="901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3005500" y="2257350"/>
              <a:ext cx="131975" cy="122300"/>
            </a:xfrm>
            <a:custGeom>
              <a:avLst/>
              <a:gdLst/>
              <a:ahLst/>
              <a:cxnLst/>
              <a:rect l="l" t="t" r="r" b="b"/>
              <a:pathLst>
                <a:path w="5279" h="4892" extrusionOk="0">
                  <a:moveTo>
                    <a:pt x="1" y="1"/>
                  </a:moveTo>
                  <a:lnTo>
                    <a:pt x="1" y="1"/>
                  </a:lnTo>
                  <a:cubicBezTo>
                    <a:pt x="130" y="1674"/>
                    <a:pt x="645" y="3347"/>
                    <a:pt x="1288" y="4892"/>
                  </a:cubicBezTo>
                  <a:lnTo>
                    <a:pt x="1803" y="4634"/>
                  </a:lnTo>
                  <a:cubicBezTo>
                    <a:pt x="2447" y="4248"/>
                    <a:pt x="2833" y="3733"/>
                    <a:pt x="3219" y="2961"/>
                  </a:cubicBezTo>
                  <a:cubicBezTo>
                    <a:pt x="3057" y="1831"/>
                    <a:pt x="3554" y="1663"/>
                    <a:pt x="4170" y="1663"/>
                  </a:cubicBezTo>
                  <a:cubicBezTo>
                    <a:pt x="4430" y="1663"/>
                    <a:pt x="4711" y="1693"/>
                    <a:pt x="4973" y="1693"/>
                  </a:cubicBezTo>
                  <a:cubicBezTo>
                    <a:pt x="5079" y="1693"/>
                    <a:pt x="5182" y="1688"/>
                    <a:pt x="5278" y="1674"/>
                  </a:cubicBezTo>
                  <a:cubicBezTo>
                    <a:pt x="3862" y="1"/>
                    <a:pt x="1932" y="258"/>
                    <a:pt x="1" y="1"/>
                  </a:cubicBezTo>
                  <a:close/>
                </a:path>
              </a:pathLst>
            </a:custGeom>
            <a:solidFill>
              <a:srgbClr val="97AC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3069875" y="2472950"/>
              <a:ext cx="302500" cy="559925"/>
            </a:xfrm>
            <a:custGeom>
              <a:avLst/>
              <a:gdLst/>
              <a:ahLst/>
              <a:cxnLst/>
              <a:rect l="l" t="t" r="r" b="b"/>
              <a:pathLst>
                <a:path w="12100" h="22397" extrusionOk="0">
                  <a:moveTo>
                    <a:pt x="2832" y="0"/>
                  </a:moveTo>
                  <a:cubicBezTo>
                    <a:pt x="0" y="1159"/>
                    <a:pt x="1931" y="3218"/>
                    <a:pt x="1931" y="4763"/>
                  </a:cubicBezTo>
                  <a:cubicBezTo>
                    <a:pt x="2317" y="6565"/>
                    <a:pt x="2832" y="8367"/>
                    <a:pt x="3604" y="10040"/>
                  </a:cubicBezTo>
                  <a:cubicBezTo>
                    <a:pt x="3990" y="10555"/>
                    <a:pt x="3862" y="11199"/>
                    <a:pt x="4248" y="11585"/>
                  </a:cubicBezTo>
                  <a:cubicBezTo>
                    <a:pt x="4248" y="11842"/>
                    <a:pt x="4377" y="12100"/>
                    <a:pt x="4377" y="12357"/>
                  </a:cubicBezTo>
                  <a:cubicBezTo>
                    <a:pt x="4505" y="12615"/>
                    <a:pt x="4763" y="12872"/>
                    <a:pt x="4891" y="13258"/>
                  </a:cubicBezTo>
                  <a:cubicBezTo>
                    <a:pt x="5020" y="13387"/>
                    <a:pt x="5149" y="13644"/>
                    <a:pt x="5149" y="13902"/>
                  </a:cubicBezTo>
                  <a:cubicBezTo>
                    <a:pt x="5535" y="14417"/>
                    <a:pt x="5406" y="15060"/>
                    <a:pt x="5793" y="15575"/>
                  </a:cubicBezTo>
                  <a:cubicBezTo>
                    <a:pt x="5793" y="15833"/>
                    <a:pt x="5921" y="16090"/>
                    <a:pt x="5921" y="16347"/>
                  </a:cubicBezTo>
                  <a:lnTo>
                    <a:pt x="6694" y="17120"/>
                  </a:lnTo>
                  <a:cubicBezTo>
                    <a:pt x="9397" y="17506"/>
                    <a:pt x="9268" y="19823"/>
                    <a:pt x="9783" y="21753"/>
                  </a:cubicBezTo>
                  <a:lnTo>
                    <a:pt x="10555" y="22397"/>
                  </a:lnTo>
                  <a:cubicBezTo>
                    <a:pt x="11199" y="22140"/>
                    <a:pt x="11842" y="21625"/>
                    <a:pt x="12100" y="20981"/>
                  </a:cubicBezTo>
                  <a:cubicBezTo>
                    <a:pt x="11585" y="20595"/>
                    <a:pt x="11713" y="19823"/>
                    <a:pt x="11327" y="19308"/>
                  </a:cubicBezTo>
                  <a:cubicBezTo>
                    <a:pt x="10555" y="18793"/>
                    <a:pt x="11199" y="17635"/>
                    <a:pt x="10555" y="17120"/>
                  </a:cubicBezTo>
                  <a:cubicBezTo>
                    <a:pt x="8109" y="11842"/>
                    <a:pt x="5793" y="6694"/>
                    <a:pt x="3476" y="1545"/>
                  </a:cubicBezTo>
                  <a:cubicBezTo>
                    <a:pt x="3089" y="1159"/>
                    <a:pt x="3218" y="515"/>
                    <a:pt x="2832" y="0"/>
                  </a:cubicBezTo>
                  <a:close/>
                </a:path>
              </a:pathLst>
            </a:custGeom>
            <a:solidFill>
              <a:srgbClr val="CE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3037700" y="2363550"/>
              <a:ext cx="112650" cy="228475"/>
            </a:xfrm>
            <a:custGeom>
              <a:avLst/>
              <a:gdLst/>
              <a:ahLst/>
              <a:cxnLst/>
              <a:rect l="l" t="t" r="r" b="b"/>
              <a:pathLst>
                <a:path w="4506" h="9139" extrusionOk="0">
                  <a:moveTo>
                    <a:pt x="2574" y="129"/>
                  </a:moveTo>
                  <a:cubicBezTo>
                    <a:pt x="1802" y="258"/>
                    <a:pt x="1030" y="0"/>
                    <a:pt x="386" y="515"/>
                  </a:cubicBezTo>
                  <a:cubicBezTo>
                    <a:pt x="258" y="515"/>
                    <a:pt x="129" y="644"/>
                    <a:pt x="0" y="644"/>
                  </a:cubicBezTo>
                  <a:cubicBezTo>
                    <a:pt x="1416" y="3347"/>
                    <a:pt x="1545" y="6565"/>
                    <a:pt x="3218" y="9139"/>
                  </a:cubicBezTo>
                  <a:cubicBezTo>
                    <a:pt x="3604" y="7594"/>
                    <a:pt x="2446" y="5664"/>
                    <a:pt x="4119" y="4376"/>
                  </a:cubicBezTo>
                  <a:cubicBezTo>
                    <a:pt x="4505" y="2961"/>
                    <a:pt x="3347" y="1931"/>
                    <a:pt x="3218" y="644"/>
                  </a:cubicBezTo>
                  <a:cubicBezTo>
                    <a:pt x="3089" y="386"/>
                    <a:pt x="2832" y="258"/>
                    <a:pt x="2574" y="129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3040900" y="2334575"/>
              <a:ext cx="70825" cy="51650"/>
            </a:xfrm>
            <a:custGeom>
              <a:avLst/>
              <a:gdLst/>
              <a:ahLst/>
              <a:cxnLst/>
              <a:rect l="l" t="t" r="r" b="b"/>
              <a:pathLst>
                <a:path w="2833" h="2066" extrusionOk="0">
                  <a:moveTo>
                    <a:pt x="1803" y="1"/>
                  </a:moveTo>
                  <a:cubicBezTo>
                    <a:pt x="902" y="258"/>
                    <a:pt x="1" y="516"/>
                    <a:pt x="258" y="1674"/>
                  </a:cubicBezTo>
                  <a:cubicBezTo>
                    <a:pt x="300" y="1667"/>
                    <a:pt x="342" y="1664"/>
                    <a:pt x="384" y="1664"/>
                  </a:cubicBezTo>
                  <a:cubicBezTo>
                    <a:pt x="851" y="1664"/>
                    <a:pt x="1317" y="2065"/>
                    <a:pt x="1751" y="2065"/>
                  </a:cubicBezTo>
                  <a:cubicBezTo>
                    <a:pt x="1994" y="2065"/>
                    <a:pt x="2228" y="1939"/>
                    <a:pt x="2446" y="1545"/>
                  </a:cubicBezTo>
                  <a:cubicBezTo>
                    <a:pt x="2833" y="1159"/>
                    <a:pt x="2704" y="516"/>
                    <a:pt x="2318" y="258"/>
                  </a:cubicBezTo>
                  <a:cubicBezTo>
                    <a:pt x="2060" y="258"/>
                    <a:pt x="1932" y="129"/>
                    <a:pt x="1803" y="1"/>
                  </a:cubicBezTo>
                  <a:close/>
                </a:path>
              </a:pathLst>
            </a:custGeom>
            <a:solidFill>
              <a:srgbClr val="C8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3327300" y="2897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1"/>
                  </a:moveTo>
                  <a:cubicBezTo>
                    <a:pt x="129" y="902"/>
                    <a:pt x="1" y="1803"/>
                    <a:pt x="1030" y="2318"/>
                  </a:cubicBezTo>
                  <a:cubicBezTo>
                    <a:pt x="902" y="1546"/>
                    <a:pt x="1030" y="645"/>
                    <a:pt x="129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3098825" y="2337800"/>
              <a:ext cx="19350" cy="41850"/>
            </a:xfrm>
            <a:custGeom>
              <a:avLst/>
              <a:gdLst/>
              <a:ahLst/>
              <a:cxnLst/>
              <a:rect l="l" t="t" r="r" b="b"/>
              <a:pathLst>
                <a:path w="774" h="1674" extrusionOk="0">
                  <a:moveTo>
                    <a:pt x="1" y="0"/>
                  </a:moveTo>
                  <a:lnTo>
                    <a:pt x="129" y="1416"/>
                  </a:lnTo>
                  <a:lnTo>
                    <a:pt x="773" y="1674"/>
                  </a:lnTo>
                  <a:cubicBezTo>
                    <a:pt x="773" y="1030"/>
                    <a:pt x="773" y="387"/>
                    <a:pt x="1" y="0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3134225" y="2472950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258" y="0"/>
                  </a:moveTo>
                  <a:lnTo>
                    <a:pt x="258" y="0"/>
                  </a:lnTo>
                  <a:cubicBezTo>
                    <a:pt x="1" y="644"/>
                    <a:pt x="258" y="1288"/>
                    <a:pt x="902" y="1545"/>
                  </a:cubicBezTo>
                  <a:cubicBezTo>
                    <a:pt x="902" y="902"/>
                    <a:pt x="644" y="387"/>
                    <a:pt x="258" y="0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3346600" y="2955625"/>
              <a:ext cx="25775" cy="38650"/>
            </a:xfrm>
            <a:custGeom>
              <a:avLst/>
              <a:gdLst/>
              <a:ahLst/>
              <a:cxnLst/>
              <a:rect l="l" t="t" r="r" b="b"/>
              <a:pathLst>
                <a:path w="1031" h="1546" extrusionOk="0">
                  <a:moveTo>
                    <a:pt x="258" y="1"/>
                  </a:moveTo>
                  <a:cubicBezTo>
                    <a:pt x="1" y="644"/>
                    <a:pt x="387" y="1288"/>
                    <a:pt x="1031" y="1545"/>
                  </a:cubicBezTo>
                  <a:cubicBezTo>
                    <a:pt x="1031" y="902"/>
                    <a:pt x="902" y="258"/>
                    <a:pt x="258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3330525" y="1797200"/>
              <a:ext cx="57950" cy="39875"/>
            </a:xfrm>
            <a:custGeom>
              <a:avLst/>
              <a:gdLst/>
              <a:ahLst/>
              <a:cxnLst/>
              <a:rect l="l" t="t" r="r" b="b"/>
              <a:pathLst>
                <a:path w="2318" h="1595" extrusionOk="0">
                  <a:moveTo>
                    <a:pt x="2317" y="0"/>
                  </a:moveTo>
                  <a:cubicBezTo>
                    <a:pt x="1287" y="129"/>
                    <a:pt x="515" y="773"/>
                    <a:pt x="0" y="1545"/>
                  </a:cubicBezTo>
                  <a:cubicBezTo>
                    <a:pt x="136" y="1579"/>
                    <a:pt x="271" y="1595"/>
                    <a:pt x="405" y="1595"/>
                  </a:cubicBezTo>
                  <a:cubicBezTo>
                    <a:pt x="1287" y="1595"/>
                    <a:pt x="2094" y="895"/>
                    <a:pt x="2317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3388450" y="1761800"/>
              <a:ext cx="41850" cy="38625"/>
            </a:xfrm>
            <a:custGeom>
              <a:avLst/>
              <a:gdLst/>
              <a:ahLst/>
              <a:cxnLst/>
              <a:rect l="l" t="t" r="r" b="b"/>
              <a:pathLst>
                <a:path w="1674" h="1545" extrusionOk="0">
                  <a:moveTo>
                    <a:pt x="1673" y="0"/>
                  </a:moveTo>
                  <a:lnTo>
                    <a:pt x="1673" y="0"/>
                  </a:lnTo>
                  <a:cubicBezTo>
                    <a:pt x="1030" y="387"/>
                    <a:pt x="258" y="644"/>
                    <a:pt x="0" y="1416"/>
                  </a:cubicBezTo>
                  <a:lnTo>
                    <a:pt x="772" y="1545"/>
                  </a:lnTo>
                  <a:cubicBezTo>
                    <a:pt x="1416" y="1288"/>
                    <a:pt x="1673" y="644"/>
                    <a:pt x="1673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3098825" y="1929125"/>
              <a:ext cx="38650" cy="23175"/>
            </a:xfrm>
            <a:custGeom>
              <a:avLst/>
              <a:gdLst/>
              <a:ahLst/>
              <a:cxnLst/>
              <a:rect l="l" t="t" r="r" b="b"/>
              <a:pathLst>
                <a:path w="1546" h="927" extrusionOk="0">
                  <a:moveTo>
                    <a:pt x="1545" y="1"/>
                  </a:moveTo>
                  <a:cubicBezTo>
                    <a:pt x="902" y="1"/>
                    <a:pt x="387" y="387"/>
                    <a:pt x="1" y="902"/>
                  </a:cubicBezTo>
                  <a:cubicBezTo>
                    <a:pt x="84" y="918"/>
                    <a:pt x="167" y="926"/>
                    <a:pt x="249" y="926"/>
                  </a:cubicBezTo>
                  <a:cubicBezTo>
                    <a:pt x="804" y="926"/>
                    <a:pt x="1321" y="561"/>
                    <a:pt x="1545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3156750" y="2723950"/>
              <a:ext cx="22550" cy="38625"/>
            </a:xfrm>
            <a:custGeom>
              <a:avLst/>
              <a:gdLst/>
              <a:ahLst/>
              <a:cxnLst/>
              <a:rect l="l" t="t" r="r" b="b"/>
              <a:pathLst>
                <a:path w="902" h="1545" extrusionOk="0">
                  <a:moveTo>
                    <a:pt x="129" y="0"/>
                  </a:moveTo>
                  <a:lnTo>
                    <a:pt x="129" y="0"/>
                  </a:lnTo>
                  <a:cubicBezTo>
                    <a:pt x="1" y="515"/>
                    <a:pt x="129" y="1159"/>
                    <a:pt x="773" y="1545"/>
                  </a:cubicBezTo>
                  <a:cubicBezTo>
                    <a:pt x="902" y="901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3195375" y="2820475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129" y="1"/>
                  </a:moveTo>
                  <a:cubicBezTo>
                    <a:pt x="0" y="516"/>
                    <a:pt x="129" y="1159"/>
                    <a:pt x="644" y="1545"/>
                  </a:cubicBezTo>
                  <a:cubicBezTo>
                    <a:pt x="901" y="1030"/>
                    <a:pt x="644" y="387"/>
                    <a:pt x="129" y="1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3176050" y="2781875"/>
              <a:ext cx="16125" cy="19325"/>
            </a:xfrm>
            <a:custGeom>
              <a:avLst/>
              <a:gdLst/>
              <a:ahLst/>
              <a:cxnLst/>
              <a:rect l="l" t="t" r="r" b="b"/>
              <a:pathLst>
                <a:path w="645" h="773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386"/>
                    <a:pt x="258" y="772"/>
                    <a:pt x="644" y="772"/>
                  </a:cubicBezTo>
                  <a:cubicBezTo>
                    <a:pt x="644" y="515"/>
                    <a:pt x="516" y="129"/>
                    <a:pt x="13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418325" y="1349250"/>
              <a:ext cx="720150" cy="290300"/>
            </a:xfrm>
            <a:custGeom>
              <a:avLst/>
              <a:gdLst/>
              <a:ahLst/>
              <a:cxnLst/>
              <a:rect l="l" t="t" r="r" b="b"/>
              <a:pathLst>
                <a:path w="28806" h="11612" extrusionOk="0">
                  <a:moveTo>
                    <a:pt x="26258" y="9680"/>
                  </a:moveTo>
                  <a:cubicBezTo>
                    <a:pt x="26327" y="9715"/>
                    <a:pt x="26396" y="9731"/>
                    <a:pt x="26465" y="9731"/>
                  </a:cubicBezTo>
                  <a:cubicBezTo>
                    <a:pt x="26474" y="9731"/>
                    <a:pt x="26482" y="9731"/>
                    <a:pt x="26491" y="9730"/>
                  </a:cubicBezTo>
                  <a:lnTo>
                    <a:pt x="26491" y="9730"/>
                  </a:lnTo>
                  <a:cubicBezTo>
                    <a:pt x="26363" y="9783"/>
                    <a:pt x="26258" y="9809"/>
                    <a:pt x="26258" y="9809"/>
                  </a:cubicBezTo>
                  <a:lnTo>
                    <a:pt x="26258" y="9680"/>
                  </a:lnTo>
                  <a:close/>
                  <a:moveTo>
                    <a:pt x="8862" y="0"/>
                  </a:moveTo>
                  <a:cubicBezTo>
                    <a:pt x="7309" y="0"/>
                    <a:pt x="5927" y="576"/>
                    <a:pt x="5020" y="2472"/>
                  </a:cubicBezTo>
                  <a:cubicBezTo>
                    <a:pt x="4634" y="2987"/>
                    <a:pt x="4119" y="3373"/>
                    <a:pt x="3475" y="3373"/>
                  </a:cubicBezTo>
                  <a:cubicBezTo>
                    <a:pt x="1673" y="3760"/>
                    <a:pt x="0" y="4661"/>
                    <a:pt x="386" y="6591"/>
                  </a:cubicBezTo>
                  <a:cubicBezTo>
                    <a:pt x="644" y="8651"/>
                    <a:pt x="2832" y="8779"/>
                    <a:pt x="4376" y="8779"/>
                  </a:cubicBezTo>
                  <a:cubicBezTo>
                    <a:pt x="8109" y="8779"/>
                    <a:pt x="11713" y="9166"/>
                    <a:pt x="15317" y="10067"/>
                  </a:cubicBezTo>
                  <a:cubicBezTo>
                    <a:pt x="19308" y="10839"/>
                    <a:pt x="23555" y="11482"/>
                    <a:pt x="27674" y="11611"/>
                  </a:cubicBezTo>
                  <a:cubicBezTo>
                    <a:pt x="28178" y="10603"/>
                    <a:pt x="28805" y="9595"/>
                    <a:pt x="27021" y="9432"/>
                  </a:cubicBezTo>
                  <a:lnTo>
                    <a:pt x="27021" y="9432"/>
                  </a:lnTo>
                  <a:cubicBezTo>
                    <a:pt x="27024" y="9429"/>
                    <a:pt x="27027" y="9426"/>
                    <a:pt x="27031" y="9423"/>
                  </a:cubicBezTo>
                  <a:cubicBezTo>
                    <a:pt x="27159" y="7750"/>
                    <a:pt x="25228" y="8136"/>
                    <a:pt x="24714" y="7106"/>
                  </a:cubicBezTo>
                  <a:lnTo>
                    <a:pt x="24199" y="6977"/>
                  </a:lnTo>
                  <a:cubicBezTo>
                    <a:pt x="23987" y="6659"/>
                    <a:pt x="23590" y="6594"/>
                    <a:pt x="23143" y="6594"/>
                  </a:cubicBezTo>
                  <a:cubicBezTo>
                    <a:pt x="22827" y="6594"/>
                    <a:pt x="22486" y="6626"/>
                    <a:pt x="22166" y="6626"/>
                  </a:cubicBezTo>
                  <a:cubicBezTo>
                    <a:pt x="21288" y="6626"/>
                    <a:pt x="20570" y="6380"/>
                    <a:pt x="20981" y="4532"/>
                  </a:cubicBezTo>
                  <a:cubicBezTo>
                    <a:pt x="19951" y="2987"/>
                    <a:pt x="18278" y="3502"/>
                    <a:pt x="16862" y="3245"/>
                  </a:cubicBezTo>
                  <a:cubicBezTo>
                    <a:pt x="16553" y="3245"/>
                    <a:pt x="16162" y="3265"/>
                    <a:pt x="15803" y="3265"/>
                  </a:cubicBezTo>
                  <a:cubicBezTo>
                    <a:pt x="15266" y="3265"/>
                    <a:pt x="14802" y="3219"/>
                    <a:pt x="14802" y="2987"/>
                  </a:cubicBezTo>
                  <a:cubicBezTo>
                    <a:pt x="15343" y="902"/>
                    <a:pt x="14401" y="763"/>
                    <a:pt x="13366" y="763"/>
                  </a:cubicBezTo>
                  <a:cubicBezTo>
                    <a:pt x="13207" y="763"/>
                    <a:pt x="13045" y="766"/>
                    <a:pt x="12887" y="766"/>
                  </a:cubicBezTo>
                  <a:cubicBezTo>
                    <a:pt x="12358" y="766"/>
                    <a:pt x="11862" y="730"/>
                    <a:pt x="11585" y="413"/>
                  </a:cubicBezTo>
                  <a:cubicBezTo>
                    <a:pt x="10659" y="182"/>
                    <a:pt x="9734" y="0"/>
                    <a:pt x="8862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949275" y="1430350"/>
              <a:ext cx="453750" cy="138875"/>
            </a:xfrm>
            <a:custGeom>
              <a:avLst/>
              <a:gdLst/>
              <a:ahLst/>
              <a:cxnLst/>
              <a:rect l="l" t="t" r="r" b="b"/>
              <a:pathLst>
                <a:path w="18150" h="5555" extrusionOk="0">
                  <a:moveTo>
                    <a:pt x="1159" y="1"/>
                  </a:moveTo>
                  <a:cubicBezTo>
                    <a:pt x="386" y="258"/>
                    <a:pt x="0" y="902"/>
                    <a:pt x="0" y="1545"/>
                  </a:cubicBezTo>
                  <a:cubicBezTo>
                    <a:pt x="258" y="3605"/>
                    <a:pt x="2703" y="2446"/>
                    <a:pt x="3476" y="3862"/>
                  </a:cubicBezTo>
                  <a:cubicBezTo>
                    <a:pt x="3661" y="3918"/>
                    <a:pt x="3841" y="3941"/>
                    <a:pt x="4017" y="3941"/>
                  </a:cubicBezTo>
                  <a:cubicBezTo>
                    <a:pt x="5000" y="3941"/>
                    <a:pt x="5864" y="3208"/>
                    <a:pt x="6877" y="3208"/>
                  </a:cubicBezTo>
                  <a:cubicBezTo>
                    <a:pt x="6944" y="3208"/>
                    <a:pt x="7011" y="3212"/>
                    <a:pt x="7080" y="3219"/>
                  </a:cubicBezTo>
                  <a:cubicBezTo>
                    <a:pt x="8071" y="3342"/>
                    <a:pt x="7034" y="4899"/>
                    <a:pt x="7875" y="4899"/>
                  </a:cubicBezTo>
                  <a:cubicBezTo>
                    <a:pt x="7908" y="4899"/>
                    <a:pt x="7943" y="4897"/>
                    <a:pt x="7981" y="4892"/>
                  </a:cubicBezTo>
                  <a:cubicBezTo>
                    <a:pt x="8882" y="4634"/>
                    <a:pt x="9654" y="4120"/>
                    <a:pt x="10298" y="3605"/>
                  </a:cubicBezTo>
                  <a:cubicBezTo>
                    <a:pt x="10524" y="3492"/>
                    <a:pt x="10739" y="3445"/>
                    <a:pt x="10946" y="3445"/>
                  </a:cubicBezTo>
                  <a:cubicBezTo>
                    <a:pt x="11447" y="3445"/>
                    <a:pt x="11902" y="3718"/>
                    <a:pt x="12357" y="3991"/>
                  </a:cubicBezTo>
                  <a:cubicBezTo>
                    <a:pt x="13863" y="5033"/>
                    <a:pt x="15682" y="5555"/>
                    <a:pt x="17532" y="5555"/>
                  </a:cubicBezTo>
                  <a:cubicBezTo>
                    <a:pt x="17737" y="5555"/>
                    <a:pt x="17943" y="5548"/>
                    <a:pt x="18149" y="5535"/>
                  </a:cubicBezTo>
                  <a:cubicBezTo>
                    <a:pt x="13001" y="2189"/>
                    <a:pt x="6951" y="1417"/>
                    <a:pt x="1159" y="1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707925" y="1355675"/>
              <a:ext cx="270325" cy="118950"/>
            </a:xfrm>
            <a:custGeom>
              <a:avLst/>
              <a:gdLst/>
              <a:ahLst/>
              <a:cxnLst/>
              <a:rect l="l" t="t" r="r" b="b"/>
              <a:pathLst>
                <a:path w="10813" h="4758" extrusionOk="0">
                  <a:moveTo>
                    <a:pt x="797" y="1"/>
                  </a:moveTo>
                  <a:cubicBezTo>
                    <a:pt x="533" y="1"/>
                    <a:pt x="268" y="9"/>
                    <a:pt x="1" y="27"/>
                  </a:cubicBezTo>
                  <a:cubicBezTo>
                    <a:pt x="515" y="1314"/>
                    <a:pt x="2189" y="285"/>
                    <a:pt x="2704" y="1443"/>
                  </a:cubicBezTo>
                  <a:cubicBezTo>
                    <a:pt x="2446" y="2215"/>
                    <a:pt x="1159" y="1700"/>
                    <a:pt x="1288" y="2859"/>
                  </a:cubicBezTo>
                  <a:cubicBezTo>
                    <a:pt x="1288" y="3631"/>
                    <a:pt x="1931" y="3889"/>
                    <a:pt x="2575" y="3889"/>
                  </a:cubicBezTo>
                  <a:lnTo>
                    <a:pt x="4892" y="3889"/>
                  </a:lnTo>
                  <a:cubicBezTo>
                    <a:pt x="5010" y="3899"/>
                    <a:pt x="5130" y="3904"/>
                    <a:pt x="5251" y="3904"/>
                  </a:cubicBezTo>
                  <a:cubicBezTo>
                    <a:pt x="5857" y="3904"/>
                    <a:pt x="6498" y="3792"/>
                    <a:pt x="7128" y="3792"/>
                  </a:cubicBezTo>
                  <a:cubicBezTo>
                    <a:pt x="7884" y="3792"/>
                    <a:pt x="8625" y="3953"/>
                    <a:pt x="9268" y="4661"/>
                  </a:cubicBezTo>
                  <a:cubicBezTo>
                    <a:pt x="9332" y="4725"/>
                    <a:pt x="9461" y="4757"/>
                    <a:pt x="9606" y="4757"/>
                  </a:cubicBezTo>
                  <a:cubicBezTo>
                    <a:pt x="9751" y="4757"/>
                    <a:pt x="9912" y="4725"/>
                    <a:pt x="10040" y="4661"/>
                  </a:cubicBezTo>
                  <a:cubicBezTo>
                    <a:pt x="10298" y="4017"/>
                    <a:pt x="10555" y="3503"/>
                    <a:pt x="10813" y="2988"/>
                  </a:cubicBezTo>
                  <a:cubicBezTo>
                    <a:pt x="7578" y="1550"/>
                    <a:pt x="4343" y="1"/>
                    <a:pt x="797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2469525" y="1777875"/>
              <a:ext cx="185250" cy="139650"/>
            </a:xfrm>
            <a:custGeom>
              <a:avLst/>
              <a:gdLst/>
              <a:ahLst/>
              <a:cxnLst/>
              <a:rect l="l" t="t" r="r" b="b"/>
              <a:pathLst>
                <a:path w="7410" h="5586" extrusionOk="0">
                  <a:moveTo>
                    <a:pt x="7410" y="1"/>
                  </a:moveTo>
                  <a:lnTo>
                    <a:pt x="7410" y="1"/>
                  </a:lnTo>
                  <a:cubicBezTo>
                    <a:pt x="4449" y="258"/>
                    <a:pt x="2519" y="2575"/>
                    <a:pt x="202" y="3991"/>
                  </a:cubicBezTo>
                  <a:cubicBezTo>
                    <a:pt x="0" y="5301"/>
                    <a:pt x="509" y="5586"/>
                    <a:pt x="1295" y="5586"/>
                  </a:cubicBezTo>
                  <a:cubicBezTo>
                    <a:pt x="1513" y="5586"/>
                    <a:pt x="1752" y="5564"/>
                    <a:pt x="2004" y="5536"/>
                  </a:cubicBezTo>
                  <a:cubicBezTo>
                    <a:pt x="1875" y="5021"/>
                    <a:pt x="1489" y="4249"/>
                    <a:pt x="2004" y="4120"/>
                  </a:cubicBezTo>
                  <a:cubicBezTo>
                    <a:pt x="4449" y="3605"/>
                    <a:pt x="5865" y="1546"/>
                    <a:pt x="7410" y="1"/>
                  </a:cubicBezTo>
                  <a:close/>
                </a:path>
              </a:pathLst>
            </a:custGeom>
            <a:solidFill>
              <a:srgbClr val="598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904225" y="1468975"/>
              <a:ext cx="147675" cy="64375"/>
            </a:xfrm>
            <a:custGeom>
              <a:avLst/>
              <a:gdLst/>
              <a:ahLst/>
              <a:cxnLst/>
              <a:rect l="l" t="t" r="r" b="b"/>
              <a:pathLst>
                <a:path w="5907" h="2575" extrusionOk="0">
                  <a:moveTo>
                    <a:pt x="1416" y="0"/>
                  </a:moveTo>
                  <a:cubicBezTo>
                    <a:pt x="773" y="129"/>
                    <a:pt x="0" y="258"/>
                    <a:pt x="129" y="1030"/>
                  </a:cubicBezTo>
                  <a:cubicBezTo>
                    <a:pt x="258" y="1802"/>
                    <a:pt x="386" y="2575"/>
                    <a:pt x="1416" y="2575"/>
                  </a:cubicBezTo>
                  <a:cubicBezTo>
                    <a:pt x="2703" y="2575"/>
                    <a:pt x="3990" y="2446"/>
                    <a:pt x="5149" y="2446"/>
                  </a:cubicBezTo>
                  <a:cubicBezTo>
                    <a:pt x="5571" y="1391"/>
                    <a:pt x="5907" y="508"/>
                    <a:pt x="4879" y="508"/>
                  </a:cubicBezTo>
                  <a:cubicBezTo>
                    <a:pt x="4653" y="508"/>
                    <a:pt x="4362" y="551"/>
                    <a:pt x="3990" y="644"/>
                  </a:cubicBezTo>
                  <a:cubicBezTo>
                    <a:pt x="3824" y="710"/>
                    <a:pt x="3649" y="742"/>
                    <a:pt x="3475" y="742"/>
                  </a:cubicBezTo>
                  <a:cubicBezTo>
                    <a:pt x="2974" y="742"/>
                    <a:pt x="2475" y="478"/>
                    <a:pt x="2188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032925" y="1584800"/>
              <a:ext cx="61175" cy="19350"/>
            </a:xfrm>
            <a:custGeom>
              <a:avLst/>
              <a:gdLst/>
              <a:ahLst/>
              <a:cxnLst/>
              <a:rect l="l" t="t" r="r" b="b"/>
              <a:pathLst>
                <a:path w="2447" h="774" extrusionOk="0">
                  <a:moveTo>
                    <a:pt x="1" y="1"/>
                  </a:moveTo>
                  <a:cubicBezTo>
                    <a:pt x="387" y="516"/>
                    <a:pt x="805" y="773"/>
                    <a:pt x="1224" y="773"/>
                  </a:cubicBezTo>
                  <a:cubicBezTo>
                    <a:pt x="1642" y="773"/>
                    <a:pt x="2060" y="516"/>
                    <a:pt x="2447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010400" y="1571450"/>
              <a:ext cx="25775" cy="13375"/>
            </a:xfrm>
            <a:custGeom>
              <a:avLst/>
              <a:gdLst/>
              <a:ahLst/>
              <a:cxnLst/>
              <a:rect l="l" t="t" r="r" b="b"/>
              <a:pathLst>
                <a:path w="1031" h="535" extrusionOk="0">
                  <a:moveTo>
                    <a:pt x="392" y="0"/>
                  </a:moveTo>
                  <a:cubicBezTo>
                    <a:pt x="286" y="0"/>
                    <a:pt x="163" y="75"/>
                    <a:pt x="1" y="278"/>
                  </a:cubicBezTo>
                  <a:lnTo>
                    <a:pt x="1031" y="535"/>
                  </a:lnTo>
                  <a:cubicBezTo>
                    <a:pt x="766" y="358"/>
                    <a:pt x="622" y="0"/>
                    <a:pt x="392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3806775" y="1920275"/>
              <a:ext cx="2326575" cy="942425"/>
            </a:xfrm>
            <a:custGeom>
              <a:avLst/>
              <a:gdLst/>
              <a:ahLst/>
              <a:cxnLst/>
              <a:rect l="l" t="t" r="r" b="b"/>
              <a:pathLst>
                <a:path w="93063" h="37697" extrusionOk="0">
                  <a:moveTo>
                    <a:pt x="63715" y="1"/>
                  </a:moveTo>
                  <a:cubicBezTo>
                    <a:pt x="62975" y="1"/>
                    <a:pt x="62235" y="161"/>
                    <a:pt x="61527" y="483"/>
                  </a:cubicBezTo>
                  <a:cubicBezTo>
                    <a:pt x="61140" y="612"/>
                    <a:pt x="60883" y="741"/>
                    <a:pt x="60497" y="869"/>
                  </a:cubicBezTo>
                  <a:cubicBezTo>
                    <a:pt x="60111" y="998"/>
                    <a:pt x="59725" y="1127"/>
                    <a:pt x="59467" y="1256"/>
                  </a:cubicBezTo>
                  <a:cubicBezTo>
                    <a:pt x="54061" y="3186"/>
                    <a:pt x="48526" y="4216"/>
                    <a:pt x="42863" y="5889"/>
                  </a:cubicBezTo>
                  <a:cubicBezTo>
                    <a:pt x="37199" y="7563"/>
                    <a:pt x="31536" y="9493"/>
                    <a:pt x="26001" y="11424"/>
                  </a:cubicBezTo>
                  <a:cubicBezTo>
                    <a:pt x="24585" y="11810"/>
                    <a:pt x="23298" y="12325"/>
                    <a:pt x="21882" y="12969"/>
                  </a:cubicBezTo>
                  <a:cubicBezTo>
                    <a:pt x="20466" y="13612"/>
                    <a:pt x="19050" y="14127"/>
                    <a:pt x="17506" y="14513"/>
                  </a:cubicBezTo>
                  <a:cubicBezTo>
                    <a:pt x="17248" y="14642"/>
                    <a:pt x="16862" y="14642"/>
                    <a:pt x="16605" y="14899"/>
                  </a:cubicBezTo>
                  <a:cubicBezTo>
                    <a:pt x="13902" y="15800"/>
                    <a:pt x="11199" y="16701"/>
                    <a:pt x="8496" y="17345"/>
                  </a:cubicBezTo>
                  <a:cubicBezTo>
                    <a:pt x="8109" y="17474"/>
                    <a:pt x="7595" y="17474"/>
                    <a:pt x="7080" y="17602"/>
                  </a:cubicBezTo>
                  <a:cubicBezTo>
                    <a:pt x="6822" y="17731"/>
                    <a:pt x="6436" y="17731"/>
                    <a:pt x="6179" y="17860"/>
                  </a:cubicBezTo>
                  <a:cubicBezTo>
                    <a:pt x="5406" y="18117"/>
                    <a:pt x="4763" y="18375"/>
                    <a:pt x="3990" y="18375"/>
                  </a:cubicBezTo>
                  <a:cubicBezTo>
                    <a:pt x="3604" y="18503"/>
                    <a:pt x="3347" y="18503"/>
                    <a:pt x="3089" y="18632"/>
                  </a:cubicBezTo>
                  <a:cubicBezTo>
                    <a:pt x="2317" y="18890"/>
                    <a:pt x="1416" y="19018"/>
                    <a:pt x="644" y="19404"/>
                  </a:cubicBezTo>
                  <a:cubicBezTo>
                    <a:pt x="386" y="19533"/>
                    <a:pt x="129" y="19791"/>
                    <a:pt x="0" y="20177"/>
                  </a:cubicBezTo>
                  <a:cubicBezTo>
                    <a:pt x="0" y="20820"/>
                    <a:pt x="258" y="21593"/>
                    <a:pt x="901" y="22107"/>
                  </a:cubicBezTo>
                  <a:cubicBezTo>
                    <a:pt x="2703" y="23009"/>
                    <a:pt x="4634" y="23781"/>
                    <a:pt x="6565" y="24424"/>
                  </a:cubicBezTo>
                  <a:cubicBezTo>
                    <a:pt x="16605" y="28415"/>
                    <a:pt x="25872" y="34335"/>
                    <a:pt x="36298" y="37553"/>
                  </a:cubicBezTo>
                  <a:cubicBezTo>
                    <a:pt x="37324" y="37652"/>
                    <a:pt x="38344" y="37696"/>
                    <a:pt x="39358" y="37696"/>
                  </a:cubicBezTo>
                  <a:cubicBezTo>
                    <a:pt x="44964" y="37696"/>
                    <a:pt x="50414" y="36346"/>
                    <a:pt x="55863" y="35365"/>
                  </a:cubicBezTo>
                  <a:cubicBezTo>
                    <a:pt x="60497" y="34593"/>
                    <a:pt x="65131" y="33563"/>
                    <a:pt x="69764" y="32405"/>
                  </a:cubicBezTo>
                  <a:cubicBezTo>
                    <a:pt x="70151" y="32405"/>
                    <a:pt x="70537" y="32276"/>
                    <a:pt x="70923" y="32147"/>
                  </a:cubicBezTo>
                  <a:lnTo>
                    <a:pt x="71438" y="32019"/>
                  </a:lnTo>
                  <a:cubicBezTo>
                    <a:pt x="73240" y="31504"/>
                    <a:pt x="75171" y="31118"/>
                    <a:pt x="77101" y="30989"/>
                  </a:cubicBezTo>
                  <a:cubicBezTo>
                    <a:pt x="78775" y="30731"/>
                    <a:pt x="80577" y="30217"/>
                    <a:pt x="82250" y="29702"/>
                  </a:cubicBezTo>
                  <a:cubicBezTo>
                    <a:pt x="83666" y="29316"/>
                    <a:pt x="85082" y="29187"/>
                    <a:pt x="86498" y="29187"/>
                  </a:cubicBezTo>
                  <a:cubicBezTo>
                    <a:pt x="86884" y="29058"/>
                    <a:pt x="87270" y="29058"/>
                    <a:pt x="87656" y="28929"/>
                  </a:cubicBezTo>
                  <a:cubicBezTo>
                    <a:pt x="89329" y="28286"/>
                    <a:pt x="91518" y="28801"/>
                    <a:pt x="92933" y="27256"/>
                  </a:cubicBezTo>
                  <a:cubicBezTo>
                    <a:pt x="93062" y="26870"/>
                    <a:pt x="93062" y="26484"/>
                    <a:pt x="92933" y="26098"/>
                  </a:cubicBezTo>
                  <a:cubicBezTo>
                    <a:pt x="88428" y="19919"/>
                    <a:pt x="82894" y="14642"/>
                    <a:pt x="77487" y="9107"/>
                  </a:cubicBezTo>
                  <a:cubicBezTo>
                    <a:pt x="74012" y="5632"/>
                    <a:pt x="69636" y="3444"/>
                    <a:pt x="65903" y="483"/>
                  </a:cubicBezTo>
                  <a:cubicBezTo>
                    <a:pt x="65195" y="161"/>
                    <a:pt x="64455" y="1"/>
                    <a:pt x="6371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2982975" y="1476600"/>
              <a:ext cx="2307275" cy="905475"/>
            </a:xfrm>
            <a:custGeom>
              <a:avLst/>
              <a:gdLst/>
              <a:ahLst/>
              <a:cxnLst/>
              <a:rect l="l" t="t" r="r" b="b"/>
              <a:pathLst>
                <a:path w="92291" h="36219" extrusionOk="0">
                  <a:moveTo>
                    <a:pt x="43302" y="0"/>
                  </a:moveTo>
                  <a:cubicBezTo>
                    <a:pt x="40606" y="0"/>
                    <a:pt x="38046" y="1107"/>
                    <a:pt x="36170" y="3171"/>
                  </a:cubicBezTo>
                  <a:cubicBezTo>
                    <a:pt x="34626" y="4329"/>
                    <a:pt x="33210" y="5487"/>
                    <a:pt x="31536" y="6646"/>
                  </a:cubicBezTo>
                  <a:cubicBezTo>
                    <a:pt x="29477" y="8319"/>
                    <a:pt x="26903" y="9091"/>
                    <a:pt x="24714" y="10893"/>
                  </a:cubicBezTo>
                  <a:cubicBezTo>
                    <a:pt x="24457" y="11022"/>
                    <a:pt x="24200" y="11280"/>
                    <a:pt x="24071" y="11537"/>
                  </a:cubicBezTo>
                  <a:cubicBezTo>
                    <a:pt x="23170" y="12696"/>
                    <a:pt x="22011" y="13339"/>
                    <a:pt x="20724" y="13725"/>
                  </a:cubicBezTo>
                  <a:cubicBezTo>
                    <a:pt x="19952" y="13983"/>
                    <a:pt x="19180" y="14369"/>
                    <a:pt x="18407" y="14626"/>
                  </a:cubicBezTo>
                  <a:cubicBezTo>
                    <a:pt x="17635" y="15012"/>
                    <a:pt x="16863" y="15270"/>
                    <a:pt x="15962" y="15527"/>
                  </a:cubicBezTo>
                  <a:cubicBezTo>
                    <a:pt x="13001" y="16943"/>
                    <a:pt x="10170" y="18488"/>
                    <a:pt x="7080" y="19904"/>
                  </a:cubicBezTo>
                  <a:lnTo>
                    <a:pt x="5664" y="20676"/>
                  </a:lnTo>
                  <a:cubicBezTo>
                    <a:pt x="5407" y="20805"/>
                    <a:pt x="5021" y="20933"/>
                    <a:pt x="4763" y="21062"/>
                  </a:cubicBezTo>
                  <a:lnTo>
                    <a:pt x="2704" y="21963"/>
                  </a:lnTo>
                  <a:cubicBezTo>
                    <a:pt x="258" y="23121"/>
                    <a:pt x="1" y="24409"/>
                    <a:pt x="2447" y="25953"/>
                  </a:cubicBezTo>
                  <a:cubicBezTo>
                    <a:pt x="10298" y="29557"/>
                    <a:pt x="18021" y="33547"/>
                    <a:pt x="26388" y="36122"/>
                  </a:cubicBezTo>
                  <a:cubicBezTo>
                    <a:pt x="27353" y="36186"/>
                    <a:pt x="28319" y="36218"/>
                    <a:pt x="29284" y="36218"/>
                  </a:cubicBezTo>
                  <a:cubicBezTo>
                    <a:pt x="30249" y="36218"/>
                    <a:pt x="31215" y="36186"/>
                    <a:pt x="32180" y="36122"/>
                  </a:cubicBezTo>
                  <a:cubicBezTo>
                    <a:pt x="32566" y="35993"/>
                    <a:pt x="32952" y="35864"/>
                    <a:pt x="33210" y="35864"/>
                  </a:cubicBezTo>
                  <a:lnTo>
                    <a:pt x="35398" y="35092"/>
                  </a:lnTo>
                  <a:cubicBezTo>
                    <a:pt x="35655" y="34963"/>
                    <a:pt x="36041" y="34835"/>
                    <a:pt x="36299" y="34706"/>
                  </a:cubicBezTo>
                  <a:cubicBezTo>
                    <a:pt x="37329" y="34191"/>
                    <a:pt x="38487" y="33805"/>
                    <a:pt x="39517" y="33676"/>
                  </a:cubicBezTo>
                  <a:cubicBezTo>
                    <a:pt x="39903" y="33547"/>
                    <a:pt x="40160" y="33419"/>
                    <a:pt x="40547" y="33290"/>
                  </a:cubicBezTo>
                  <a:cubicBezTo>
                    <a:pt x="41061" y="33161"/>
                    <a:pt x="41705" y="32904"/>
                    <a:pt x="42349" y="32775"/>
                  </a:cubicBezTo>
                  <a:cubicBezTo>
                    <a:pt x="42606" y="32646"/>
                    <a:pt x="42992" y="32646"/>
                    <a:pt x="43250" y="32518"/>
                  </a:cubicBezTo>
                  <a:cubicBezTo>
                    <a:pt x="44151" y="32260"/>
                    <a:pt x="44923" y="32132"/>
                    <a:pt x="45695" y="31874"/>
                  </a:cubicBezTo>
                  <a:cubicBezTo>
                    <a:pt x="50844" y="29557"/>
                    <a:pt x="56121" y="27884"/>
                    <a:pt x="61270" y="25953"/>
                  </a:cubicBezTo>
                  <a:cubicBezTo>
                    <a:pt x="63458" y="24923"/>
                    <a:pt x="65775" y="24022"/>
                    <a:pt x="68221" y="23508"/>
                  </a:cubicBezTo>
                  <a:cubicBezTo>
                    <a:pt x="75171" y="21191"/>
                    <a:pt x="82122" y="18745"/>
                    <a:pt x="89201" y="16814"/>
                  </a:cubicBezTo>
                  <a:cubicBezTo>
                    <a:pt x="90102" y="16428"/>
                    <a:pt x="90875" y="16171"/>
                    <a:pt x="91647" y="15656"/>
                  </a:cubicBezTo>
                  <a:cubicBezTo>
                    <a:pt x="91904" y="15527"/>
                    <a:pt x="92162" y="15141"/>
                    <a:pt x="92290" y="14884"/>
                  </a:cubicBezTo>
                  <a:lnTo>
                    <a:pt x="92033" y="14369"/>
                  </a:lnTo>
                  <a:cubicBezTo>
                    <a:pt x="86884" y="11408"/>
                    <a:pt x="81478" y="8834"/>
                    <a:pt x="75944" y="6646"/>
                  </a:cubicBezTo>
                  <a:cubicBezTo>
                    <a:pt x="72082" y="4973"/>
                    <a:pt x="68221" y="2913"/>
                    <a:pt x="64102" y="2398"/>
                  </a:cubicBezTo>
                  <a:cubicBezTo>
                    <a:pt x="58629" y="1803"/>
                    <a:pt x="53157" y="439"/>
                    <a:pt x="47684" y="439"/>
                  </a:cubicBezTo>
                  <a:cubicBezTo>
                    <a:pt x="47236" y="439"/>
                    <a:pt x="46787" y="448"/>
                    <a:pt x="46339" y="468"/>
                  </a:cubicBezTo>
                  <a:cubicBezTo>
                    <a:pt x="45326" y="153"/>
                    <a:pt x="44305" y="0"/>
                    <a:pt x="43302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3874350" y="2678275"/>
              <a:ext cx="1316150" cy="1320475"/>
            </a:xfrm>
            <a:custGeom>
              <a:avLst/>
              <a:gdLst/>
              <a:ahLst/>
              <a:cxnLst/>
              <a:rect l="l" t="t" r="r" b="b"/>
              <a:pathLst>
                <a:path w="52646" h="52819" extrusionOk="0">
                  <a:moveTo>
                    <a:pt x="1879" y="0"/>
                  </a:moveTo>
                  <a:cubicBezTo>
                    <a:pt x="1136" y="0"/>
                    <a:pt x="472" y="412"/>
                    <a:pt x="0" y="1827"/>
                  </a:cubicBezTo>
                  <a:cubicBezTo>
                    <a:pt x="129" y="4916"/>
                    <a:pt x="1674" y="7362"/>
                    <a:pt x="2961" y="10065"/>
                  </a:cubicBezTo>
                  <a:cubicBezTo>
                    <a:pt x="6307" y="16115"/>
                    <a:pt x="9268" y="22422"/>
                    <a:pt x="11585" y="28986"/>
                  </a:cubicBezTo>
                  <a:cubicBezTo>
                    <a:pt x="12743" y="32719"/>
                    <a:pt x="14288" y="36452"/>
                    <a:pt x="16090" y="40056"/>
                  </a:cubicBezTo>
                  <a:cubicBezTo>
                    <a:pt x="17971" y="41059"/>
                    <a:pt x="19486" y="43407"/>
                    <a:pt x="21349" y="43407"/>
                  </a:cubicBezTo>
                  <a:cubicBezTo>
                    <a:pt x="21398" y="43407"/>
                    <a:pt x="21447" y="43406"/>
                    <a:pt x="21496" y="43402"/>
                  </a:cubicBezTo>
                  <a:cubicBezTo>
                    <a:pt x="21694" y="43378"/>
                    <a:pt x="21875" y="43366"/>
                    <a:pt x="22040" y="43366"/>
                  </a:cubicBezTo>
                  <a:cubicBezTo>
                    <a:pt x="23586" y="43366"/>
                    <a:pt x="23759" y="44390"/>
                    <a:pt x="24456" y="45204"/>
                  </a:cubicBezTo>
                  <a:cubicBezTo>
                    <a:pt x="30635" y="47006"/>
                    <a:pt x="37199" y="47779"/>
                    <a:pt x="43120" y="50611"/>
                  </a:cubicBezTo>
                  <a:cubicBezTo>
                    <a:pt x="45952" y="51383"/>
                    <a:pt x="48784" y="52799"/>
                    <a:pt x="51873" y="52799"/>
                  </a:cubicBezTo>
                  <a:cubicBezTo>
                    <a:pt x="51940" y="52812"/>
                    <a:pt x="52002" y="52819"/>
                    <a:pt x="52058" y="52819"/>
                  </a:cubicBezTo>
                  <a:cubicBezTo>
                    <a:pt x="52542" y="52819"/>
                    <a:pt x="52645" y="52345"/>
                    <a:pt x="52645" y="51769"/>
                  </a:cubicBezTo>
                  <a:cubicBezTo>
                    <a:pt x="51487" y="48808"/>
                    <a:pt x="50071" y="45719"/>
                    <a:pt x="48526" y="42888"/>
                  </a:cubicBezTo>
                  <a:cubicBezTo>
                    <a:pt x="48011" y="42244"/>
                    <a:pt x="47497" y="41600"/>
                    <a:pt x="47110" y="40828"/>
                  </a:cubicBezTo>
                  <a:cubicBezTo>
                    <a:pt x="46853" y="40571"/>
                    <a:pt x="46724" y="40313"/>
                    <a:pt x="46467" y="40056"/>
                  </a:cubicBezTo>
                  <a:lnTo>
                    <a:pt x="45952" y="39284"/>
                  </a:lnTo>
                  <a:lnTo>
                    <a:pt x="45437" y="38383"/>
                  </a:lnTo>
                  <a:cubicBezTo>
                    <a:pt x="43893" y="36452"/>
                    <a:pt x="42605" y="34392"/>
                    <a:pt x="41447" y="32333"/>
                  </a:cubicBezTo>
                  <a:cubicBezTo>
                    <a:pt x="40417" y="30917"/>
                    <a:pt x="40031" y="29115"/>
                    <a:pt x="39130" y="27699"/>
                  </a:cubicBezTo>
                  <a:cubicBezTo>
                    <a:pt x="36041" y="21778"/>
                    <a:pt x="31536" y="16887"/>
                    <a:pt x="27546" y="11738"/>
                  </a:cubicBezTo>
                  <a:cubicBezTo>
                    <a:pt x="26902" y="10966"/>
                    <a:pt x="26258" y="10323"/>
                    <a:pt x="25486" y="9936"/>
                  </a:cubicBezTo>
                  <a:cubicBezTo>
                    <a:pt x="23169" y="8907"/>
                    <a:pt x="20595" y="8134"/>
                    <a:pt x="18278" y="6976"/>
                  </a:cubicBezTo>
                  <a:cubicBezTo>
                    <a:pt x="18021" y="6718"/>
                    <a:pt x="17634" y="6590"/>
                    <a:pt x="17377" y="6461"/>
                  </a:cubicBezTo>
                  <a:cubicBezTo>
                    <a:pt x="14417" y="4916"/>
                    <a:pt x="11456" y="3501"/>
                    <a:pt x="8496" y="1956"/>
                  </a:cubicBezTo>
                  <a:cubicBezTo>
                    <a:pt x="7595" y="1312"/>
                    <a:pt x="6436" y="926"/>
                    <a:pt x="5278" y="798"/>
                  </a:cubicBezTo>
                  <a:cubicBezTo>
                    <a:pt x="5233" y="801"/>
                    <a:pt x="5188" y="802"/>
                    <a:pt x="5143" y="802"/>
                  </a:cubicBezTo>
                  <a:cubicBezTo>
                    <a:pt x="4105" y="802"/>
                    <a:pt x="2915" y="0"/>
                    <a:pt x="187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4891200" y="2690550"/>
              <a:ext cx="1705525" cy="654475"/>
            </a:xfrm>
            <a:custGeom>
              <a:avLst/>
              <a:gdLst/>
              <a:ahLst/>
              <a:cxnLst/>
              <a:rect l="l" t="t" r="r" b="b"/>
              <a:pathLst>
                <a:path w="68221" h="26179" extrusionOk="0">
                  <a:moveTo>
                    <a:pt x="51934" y="1"/>
                  </a:moveTo>
                  <a:cubicBezTo>
                    <a:pt x="51745" y="1"/>
                    <a:pt x="51552" y="17"/>
                    <a:pt x="51358" y="49"/>
                  </a:cubicBezTo>
                  <a:cubicBezTo>
                    <a:pt x="50972" y="178"/>
                    <a:pt x="50715" y="178"/>
                    <a:pt x="50329" y="307"/>
                  </a:cubicBezTo>
                  <a:cubicBezTo>
                    <a:pt x="47754" y="435"/>
                    <a:pt x="45180" y="1208"/>
                    <a:pt x="42606" y="1336"/>
                  </a:cubicBezTo>
                  <a:cubicBezTo>
                    <a:pt x="38229" y="2237"/>
                    <a:pt x="33596" y="2237"/>
                    <a:pt x="29348" y="3653"/>
                  </a:cubicBezTo>
                  <a:cubicBezTo>
                    <a:pt x="28962" y="3782"/>
                    <a:pt x="28576" y="3911"/>
                    <a:pt x="28318" y="4039"/>
                  </a:cubicBezTo>
                  <a:lnTo>
                    <a:pt x="27803" y="4425"/>
                  </a:lnTo>
                  <a:cubicBezTo>
                    <a:pt x="27676" y="4648"/>
                    <a:pt x="27573" y="4729"/>
                    <a:pt x="27483" y="4729"/>
                  </a:cubicBezTo>
                  <a:cubicBezTo>
                    <a:pt x="27240" y="4729"/>
                    <a:pt x="27099" y="4136"/>
                    <a:pt x="26868" y="4136"/>
                  </a:cubicBezTo>
                  <a:cubicBezTo>
                    <a:pt x="26838" y="4136"/>
                    <a:pt x="26807" y="4146"/>
                    <a:pt x="26774" y="4168"/>
                  </a:cubicBezTo>
                  <a:lnTo>
                    <a:pt x="25615" y="4168"/>
                  </a:lnTo>
                  <a:cubicBezTo>
                    <a:pt x="22011" y="4940"/>
                    <a:pt x="18278" y="5713"/>
                    <a:pt x="14546" y="6227"/>
                  </a:cubicBezTo>
                  <a:cubicBezTo>
                    <a:pt x="11843" y="6871"/>
                    <a:pt x="9140" y="7257"/>
                    <a:pt x="6436" y="7515"/>
                  </a:cubicBezTo>
                  <a:cubicBezTo>
                    <a:pt x="4120" y="7643"/>
                    <a:pt x="1803" y="7515"/>
                    <a:pt x="1" y="9445"/>
                  </a:cubicBezTo>
                  <a:cubicBezTo>
                    <a:pt x="1" y="10089"/>
                    <a:pt x="258" y="10733"/>
                    <a:pt x="773" y="11119"/>
                  </a:cubicBezTo>
                  <a:cubicBezTo>
                    <a:pt x="7981" y="14980"/>
                    <a:pt x="15704" y="17554"/>
                    <a:pt x="22912" y="21416"/>
                  </a:cubicBezTo>
                  <a:cubicBezTo>
                    <a:pt x="26348" y="23256"/>
                    <a:pt x="29549" y="25681"/>
                    <a:pt x="33743" y="25681"/>
                  </a:cubicBezTo>
                  <a:cubicBezTo>
                    <a:pt x="33949" y="25681"/>
                    <a:pt x="34157" y="25676"/>
                    <a:pt x="34368" y="25664"/>
                  </a:cubicBezTo>
                  <a:cubicBezTo>
                    <a:pt x="36492" y="25728"/>
                    <a:pt x="38616" y="25760"/>
                    <a:pt x="40755" y="25760"/>
                  </a:cubicBezTo>
                  <a:cubicBezTo>
                    <a:pt x="42895" y="25760"/>
                    <a:pt x="45051" y="25728"/>
                    <a:pt x="47240" y="25664"/>
                  </a:cubicBezTo>
                  <a:cubicBezTo>
                    <a:pt x="48441" y="25664"/>
                    <a:pt x="49642" y="25606"/>
                    <a:pt x="50844" y="25606"/>
                  </a:cubicBezTo>
                  <a:cubicBezTo>
                    <a:pt x="51444" y="25606"/>
                    <a:pt x="52045" y="25621"/>
                    <a:pt x="52646" y="25664"/>
                  </a:cubicBezTo>
                  <a:cubicBezTo>
                    <a:pt x="53026" y="25691"/>
                    <a:pt x="53407" y="25701"/>
                    <a:pt x="53788" y="25701"/>
                  </a:cubicBezTo>
                  <a:cubicBezTo>
                    <a:pt x="54828" y="25701"/>
                    <a:pt x="55869" y="25626"/>
                    <a:pt x="56909" y="25626"/>
                  </a:cubicBezTo>
                  <a:cubicBezTo>
                    <a:pt x="57290" y="25626"/>
                    <a:pt x="57671" y="25636"/>
                    <a:pt x="58052" y="25664"/>
                  </a:cubicBezTo>
                  <a:cubicBezTo>
                    <a:pt x="61527" y="25277"/>
                    <a:pt x="65388" y="26178"/>
                    <a:pt x="68220" y="23218"/>
                  </a:cubicBezTo>
                  <a:cubicBezTo>
                    <a:pt x="67448" y="21030"/>
                    <a:pt x="65775" y="19356"/>
                    <a:pt x="64745" y="17297"/>
                  </a:cubicBezTo>
                  <a:cubicBezTo>
                    <a:pt x="61398" y="11505"/>
                    <a:pt x="57666" y="5841"/>
                    <a:pt x="53418" y="435"/>
                  </a:cubicBezTo>
                  <a:cubicBezTo>
                    <a:pt x="53032" y="146"/>
                    <a:pt x="52501" y="1"/>
                    <a:pt x="51934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1013625" y="1492625"/>
              <a:ext cx="4260525" cy="1707600"/>
            </a:xfrm>
            <a:custGeom>
              <a:avLst/>
              <a:gdLst/>
              <a:ahLst/>
              <a:cxnLst/>
              <a:rect l="l" t="t" r="r" b="b"/>
              <a:pathLst>
                <a:path w="170421" h="68304" extrusionOk="0">
                  <a:moveTo>
                    <a:pt x="4552" y="1"/>
                  </a:moveTo>
                  <a:cubicBezTo>
                    <a:pt x="3460" y="1"/>
                    <a:pt x="2364" y="251"/>
                    <a:pt x="1288" y="985"/>
                  </a:cubicBezTo>
                  <a:cubicBezTo>
                    <a:pt x="1" y="2530"/>
                    <a:pt x="1931" y="2787"/>
                    <a:pt x="2446" y="3559"/>
                  </a:cubicBezTo>
                  <a:lnTo>
                    <a:pt x="3090" y="4332"/>
                  </a:lnTo>
                  <a:cubicBezTo>
                    <a:pt x="3347" y="4846"/>
                    <a:pt x="3733" y="5361"/>
                    <a:pt x="3991" y="5876"/>
                  </a:cubicBezTo>
                  <a:cubicBezTo>
                    <a:pt x="4248" y="6134"/>
                    <a:pt x="4634" y="6262"/>
                    <a:pt x="5021" y="6391"/>
                  </a:cubicBezTo>
                  <a:cubicBezTo>
                    <a:pt x="16219" y="9609"/>
                    <a:pt x="27288" y="12698"/>
                    <a:pt x="38487" y="16045"/>
                  </a:cubicBezTo>
                  <a:cubicBezTo>
                    <a:pt x="45952" y="18104"/>
                    <a:pt x="53289" y="20678"/>
                    <a:pt x="60369" y="23768"/>
                  </a:cubicBezTo>
                  <a:cubicBezTo>
                    <a:pt x="61913" y="24926"/>
                    <a:pt x="63715" y="25698"/>
                    <a:pt x="65517" y="26213"/>
                  </a:cubicBezTo>
                  <a:cubicBezTo>
                    <a:pt x="70280" y="27500"/>
                    <a:pt x="74913" y="29174"/>
                    <a:pt x="79419" y="31233"/>
                  </a:cubicBezTo>
                  <a:cubicBezTo>
                    <a:pt x="81221" y="31619"/>
                    <a:pt x="83023" y="32263"/>
                    <a:pt x="84567" y="33164"/>
                  </a:cubicBezTo>
                  <a:cubicBezTo>
                    <a:pt x="86884" y="34322"/>
                    <a:pt x="89201" y="35481"/>
                    <a:pt x="91518" y="36382"/>
                  </a:cubicBezTo>
                  <a:cubicBezTo>
                    <a:pt x="97053" y="39085"/>
                    <a:pt x="102716" y="41659"/>
                    <a:pt x="108380" y="43976"/>
                  </a:cubicBezTo>
                  <a:cubicBezTo>
                    <a:pt x="110439" y="44877"/>
                    <a:pt x="112756" y="44748"/>
                    <a:pt x="114944" y="45521"/>
                  </a:cubicBezTo>
                  <a:cubicBezTo>
                    <a:pt x="118033" y="47709"/>
                    <a:pt x="121895" y="48352"/>
                    <a:pt x="125113" y="50540"/>
                  </a:cubicBezTo>
                  <a:cubicBezTo>
                    <a:pt x="127945" y="50927"/>
                    <a:pt x="129875" y="53115"/>
                    <a:pt x="132063" y="54659"/>
                  </a:cubicBezTo>
                  <a:cubicBezTo>
                    <a:pt x="134380" y="54659"/>
                    <a:pt x="136569" y="55432"/>
                    <a:pt x="138371" y="56719"/>
                  </a:cubicBezTo>
                  <a:cubicBezTo>
                    <a:pt x="138628" y="56848"/>
                    <a:pt x="139014" y="56976"/>
                    <a:pt x="139272" y="57105"/>
                  </a:cubicBezTo>
                  <a:cubicBezTo>
                    <a:pt x="139658" y="57234"/>
                    <a:pt x="139915" y="57491"/>
                    <a:pt x="140173" y="57620"/>
                  </a:cubicBezTo>
                  <a:cubicBezTo>
                    <a:pt x="140623" y="58251"/>
                    <a:pt x="141326" y="58566"/>
                    <a:pt x="142016" y="58566"/>
                  </a:cubicBezTo>
                  <a:cubicBezTo>
                    <a:pt x="142312" y="58566"/>
                    <a:pt x="142605" y="58508"/>
                    <a:pt x="142876" y="58392"/>
                  </a:cubicBezTo>
                  <a:cubicBezTo>
                    <a:pt x="143369" y="58207"/>
                    <a:pt x="143870" y="58118"/>
                    <a:pt x="144359" y="58118"/>
                  </a:cubicBezTo>
                  <a:cubicBezTo>
                    <a:pt x="145910" y="58118"/>
                    <a:pt x="147339" y="59014"/>
                    <a:pt x="148024" y="60580"/>
                  </a:cubicBezTo>
                  <a:cubicBezTo>
                    <a:pt x="148153" y="61224"/>
                    <a:pt x="148410" y="61867"/>
                    <a:pt x="148668" y="62511"/>
                  </a:cubicBezTo>
                  <a:cubicBezTo>
                    <a:pt x="149311" y="63412"/>
                    <a:pt x="150212" y="64056"/>
                    <a:pt x="151242" y="64442"/>
                  </a:cubicBezTo>
                  <a:cubicBezTo>
                    <a:pt x="151628" y="64570"/>
                    <a:pt x="152014" y="64570"/>
                    <a:pt x="152272" y="64699"/>
                  </a:cubicBezTo>
                  <a:cubicBezTo>
                    <a:pt x="152601" y="64639"/>
                    <a:pt x="152920" y="64612"/>
                    <a:pt x="153231" y="64612"/>
                  </a:cubicBezTo>
                  <a:cubicBezTo>
                    <a:pt x="155590" y="64612"/>
                    <a:pt x="157463" y="66160"/>
                    <a:pt x="159737" y="66501"/>
                  </a:cubicBezTo>
                  <a:cubicBezTo>
                    <a:pt x="159995" y="66501"/>
                    <a:pt x="160381" y="66372"/>
                    <a:pt x="160638" y="66244"/>
                  </a:cubicBezTo>
                  <a:cubicBezTo>
                    <a:pt x="160797" y="66214"/>
                    <a:pt x="160950" y="66200"/>
                    <a:pt x="161098" y="66200"/>
                  </a:cubicBezTo>
                  <a:cubicBezTo>
                    <a:pt x="162879" y="66200"/>
                    <a:pt x="163985" y="68174"/>
                    <a:pt x="165530" y="68174"/>
                  </a:cubicBezTo>
                  <a:cubicBezTo>
                    <a:pt x="167203" y="68046"/>
                    <a:pt x="169134" y="68303"/>
                    <a:pt x="169777" y="66372"/>
                  </a:cubicBezTo>
                  <a:cubicBezTo>
                    <a:pt x="170421" y="64442"/>
                    <a:pt x="168104" y="64570"/>
                    <a:pt x="167203" y="63798"/>
                  </a:cubicBezTo>
                  <a:cubicBezTo>
                    <a:pt x="166431" y="63283"/>
                    <a:pt x="165658" y="62897"/>
                    <a:pt x="164886" y="62640"/>
                  </a:cubicBezTo>
                  <a:cubicBezTo>
                    <a:pt x="161926" y="61353"/>
                    <a:pt x="158450" y="60838"/>
                    <a:pt x="156133" y="58392"/>
                  </a:cubicBezTo>
                  <a:cubicBezTo>
                    <a:pt x="156005" y="58006"/>
                    <a:pt x="155619" y="57749"/>
                    <a:pt x="155232" y="57749"/>
                  </a:cubicBezTo>
                  <a:cubicBezTo>
                    <a:pt x="153430" y="55174"/>
                    <a:pt x="150341" y="54788"/>
                    <a:pt x="147638" y="53887"/>
                  </a:cubicBezTo>
                  <a:lnTo>
                    <a:pt x="143905" y="52085"/>
                  </a:lnTo>
                  <a:cubicBezTo>
                    <a:pt x="140945" y="50669"/>
                    <a:pt x="137598" y="49897"/>
                    <a:pt x="134766" y="48224"/>
                  </a:cubicBezTo>
                  <a:cubicBezTo>
                    <a:pt x="127687" y="44233"/>
                    <a:pt x="120350" y="41016"/>
                    <a:pt x="112756" y="38441"/>
                  </a:cubicBezTo>
                  <a:cubicBezTo>
                    <a:pt x="110697" y="36253"/>
                    <a:pt x="107994" y="34837"/>
                    <a:pt x="105033" y="34580"/>
                  </a:cubicBezTo>
                  <a:cubicBezTo>
                    <a:pt x="103617" y="34065"/>
                    <a:pt x="102073" y="33679"/>
                    <a:pt x="100785" y="33035"/>
                  </a:cubicBezTo>
                  <a:cubicBezTo>
                    <a:pt x="94221" y="29946"/>
                    <a:pt x="87656" y="27114"/>
                    <a:pt x="81092" y="24540"/>
                  </a:cubicBezTo>
                  <a:cubicBezTo>
                    <a:pt x="79161" y="23639"/>
                    <a:pt x="77616" y="21837"/>
                    <a:pt x="75428" y="21322"/>
                  </a:cubicBezTo>
                  <a:cubicBezTo>
                    <a:pt x="70795" y="19005"/>
                    <a:pt x="65903" y="17332"/>
                    <a:pt x="60883" y="16302"/>
                  </a:cubicBezTo>
                  <a:cubicBezTo>
                    <a:pt x="60733" y="16259"/>
                    <a:pt x="60579" y="16245"/>
                    <a:pt x="60425" y="16245"/>
                  </a:cubicBezTo>
                  <a:cubicBezTo>
                    <a:pt x="60116" y="16245"/>
                    <a:pt x="59805" y="16302"/>
                    <a:pt x="59516" y="16302"/>
                  </a:cubicBezTo>
                  <a:cubicBezTo>
                    <a:pt x="59081" y="16302"/>
                    <a:pt x="58695" y="16173"/>
                    <a:pt x="58438" y="15530"/>
                  </a:cubicBezTo>
                  <a:cubicBezTo>
                    <a:pt x="58210" y="15547"/>
                    <a:pt x="57984" y="15555"/>
                    <a:pt x="57760" y="15555"/>
                  </a:cubicBezTo>
                  <a:cubicBezTo>
                    <a:pt x="54574" y="15555"/>
                    <a:pt x="51799" y="13926"/>
                    <a:pt x="48913" y="13084"/>
                  </a:cubicBezTo>
                  <a:cubicBezTo>
                    <a:pt x="41190" y="10639"/>
                    <a:pt x="33596" y="8064"/>
                    <a:pt x="25873" y="5619"/>
                  </a:cubicBezTo>
                  <a:cubicBezTo>
                    <a:pt x="22655" y="4203"/>
                    <a:pt x="19051" y="3302"/>
                    <a:pt x="15575" y="3044"/>
                  </a:cubicBezTo>
                  <a:cubicBezTo>
                    <a:pt x="13645" y="2143"/>
                    <a:pt x="11843" y="1371"/>
                    <a:pt x="9783" y="985"/>
                  </a:cubicBezTo>
                  <a:cubicBezTo>
                    <a:pt x="8108" y="666"/>
                    <a:pt x="6333" y="1"/>
                    <a:pt x="4552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3073075" y="2290825"/>
              <a:ext cx="1074825" cy="1330750"/>
            </a:xfrm>
            <a:custGeom>
              <a:avLst/>
              <a:gdLst/>
              <a:ahLst/>
              <a:cxnLst/>
              <a:rect l="l" t="t" r="r" b="b"/>
              <a:pathLst>
                <a:path w="42993" h="53230" extrusionOk="0">
                  <a:moveTo>
                    <a:pt x="1273" y="1"/>
                  </a:moveTo>
                  <a:cubicBezTo>
                    <a:pt x="746" y="1"/>
                    <a:pt x="292" y="308"/>
                    <a:pt x="1" y="1107"/>
                  </a:cubicBezTo>
                  <a:cubicBezTo>
                    <a:pt x="1" y="1493"/>
                    <a:pt x="1" y="1879"/>
                    <a:pt x="130" y="2137"/>
                  </a:cubicBezTo>
                  <a:cubicBezTo>
                    <a:pt x="516" y="2652"/>
                    <a:pt x="902" y="3167"/>
                    <a:pt x="1159" y="3810"/>
                  </a:cubicBezTo>
                  <a:cubicBezTo>
                    <a:pt x="1417" y="4840"/>
                    <a:pt x="1674" y="5998"/>
                    <a:pt x="2060" y="7028"/>
                  </a:cubicBezTo>
                  <a:cubicBezTo>
                    <a:pt x="2060" y="7285"/>
                    <a:pt x="2189" y="7543"/>
                    <a:pt x="2318" y="7929"/>
                  </a:cubicBezTo>
                  <a:cubicBezTo>
                    <a:pt x="2575" y="8573"/>
                    <a:pt x="2704" y="9216"/>
                    <a:pt x="2961" y="9731"/>
                  </a:cubicBezTo>
                  <a:cubicBezTo>
                    <a:pt x="4892" y="14622"/>
                    <a:pt x="7209" y="19256"/>
                    <a:pt x="9397" y="24147"/>
                  </a:cubicBezTo>
                  <a:cubicBezTo>
                    <a:pt x="9912" y="24791"/>
                    <a:pt x="10170" y="25434"/>
                    <a:pt x="10427" y="26207"/>
                  </a:cubicBezTo>
                  <a:cubicBezTo>
                    <a:pt x="10556" y="26464"/>
                    <a:pt x="10684" y="26850"/>
                    <a:pt x="10813" y="27108"/>
                  </a:cubicBezTo>
                  <a:lnTo>
                    <a:pt x="11457" y="28395"/>
                  </a:lnTo>
                  <a:cubicBezTo>
                    <a:pt x="11585" y="28652"/>
                    <a:pt x="11714" y="28910"/>
                    <a:pt x="11843" y="29296"/>
                  </a:cubicBezTo>
                  <a:cubicBezTo>
                    <a:pt x="12358" y="30454"/>
                    <a:pt x="13130" y="31613"/>
                    <a:pt x="14031" y="32642"/>
                  </a:cubicBezTo>
                  <a:cubicBezTo>
                    <a:pt x="17249" y="36118"/>
                    <a:pt x="21110" y="38563"/>
                    <a:pt x="24328" y="42039"/>
                  </a:cubicBezTo>
                  <a:lnTo>
                    <a:pt x="30507" y="47445"/>
                  </a:lnTo>
                  <a:cubicBezTo>
                    <a:pt x="31150" y="48088"/>
                    <a:pt x="32051" y="47960"/>
                    <a:pt x="32824" y="48346"/>
                  </a:cubicBezTo>
                  <a:cubicBezTo>
                    <a:pt x="33338" y="48346"/>
                    <a:pt x="33982" y="48474"/>
                    <a:pt x="34626" y="48603"/>
                  </a:cubicBezTo>
                  <a:lnTo>
                    <a:pt x="35269" y="49118"/>
                  </a:lnTo>
                  <a:cubicBezTo>
                    <a:pt x="36042" y="49633"/>
                    <a:pt x="36685" y="50405"/>
                    <a:pt x="37071" y="51178"/>
                  </a:cubicBezTo>
                  <a:cubicBezTo>
                    <a:pt x="37457" y="51564"/>
                    <a:pt x="37972" y="51692"/>
                    <a:pt x="38487" y="51821"/>
                  </a:cubicBezTo>
                  <a:cubicBezTo>
                    <a:pt x="39417" y="52028"/>
                    <a:pt x="40098" y="53230"/>
                    <a:pt x="40997" y="53230"/>
                  </a:cubicBezTo>
                  <a:cubicBezTo>
                    <a:pt x="41217" y="53230"/>
                    <a:pt x="41451" y="53157"/>
                    <a:pt x="41705" y="52980"/>
                  </a:cubicBezTo>
                  <a:cubicBezTo>
                    <a:pt x="42992" y="51950"/>
                    <a:pt x="41962" y="50405"/>
                    <a:pt x="41834" y="49118"/>
                  </a:cubicBezTo>
                  <a:cubicBezTo>
                    <a:pt x="41576" y="48474"/>
                    <a:pt x="41448" y="47702"/>
                    <a:pt x="41448" y="46930"/>
                  </a:cubicBezTo>
                  <a:cubicBezTo>
                    <a:pt x="39774" y="40494"/>
                    <a:pt x="37457" y="34187"/>
                    <a:pt x="34240" y="28266"/>
                  </a:cubicBezTo>
                  <a:cubicBezTo>
                    <a:pt x="33467" y="26979"/>
                    <a:pt x="32824" y="25434"/>
                    <a:pt x="32566" y="23761"/>
                  </a:cubicBezTo>
                  <a:cubicBezTo>
                    <a:pt x="32437" y="23375"/>
                    <a:pt x="32309" y="23118"/>
                    <a:pt x="32051" y="22731"/>
                  </a:cubicBezTo>
                  <a:cubicBezTo>
                    <a:pt x="30635" y="20801"/>
                    <a:pt x="30249" y="18226"/>
                    <a:pt x="29348" y="16038"/>
                  </a:cubicBezTo>
                  <a:cubicBezTo>
                    <a:pt x="28705" y="14236"/>
                    <a:pt x="28447" y="12177"/>
                    <a:pt x="26517" y="11276"/>
                  </a:cubicBezTo>
                  <a:cubicBezTo>
                    <a:pt x="25873" y="11147"/>
                    <a:pt x="25229" y="11018"/>
                    <a:pt x="24586" y="10761"/>
                  </a:cubicBezTo>
                  <a:cubicBezTo>
                    <a:pt x="17506" y="6899"/>
                    <a:pt x="9912" y="4068"/>
                    <a:pt x="2575" y="464"/>
                  </a:cubicBezTo>
                  <a:cubicBezTo>
                    <a:pt x="2127" y="183"/>
                    <a:pt x="1679" y="1"/>
                    <a:pt x="127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4746400" y="3082300"/>
              <a:ext cx="1158475" cy="1013350"/>
            </a:xfrm>
            <a:custGeom>
              <a:avLst/>
              <a:gdLst/>
              <a:ahLst/>
              <a:cxnLst/>
              <a:rect l="l" t="t" r="r" b="b"/>
              <a:pathLst>
                <a:path w="46339" h="40534" extrusionOk="0">
                  <a:moveTo>
                    <a:pt x="1466" y="0"/>
                  </a:moveTo>
                  <a:cubicBezTo>
                    <a:pt x="965" y="0"/>
                    <a:pt x="505" y="231"/>
                    <a:pt x="258" y="726"/>
                  </a:cubicBezTo>
                  <a:cubicBezTo>
                    <a:pt x="0" y="4587"/>
                    <a:pt x="3733" y="6132"/>
                    <a:pt x="5149" y="8964"/>
                  </a:cubicBezTo>
                  <a:cubicBezTo>
                    <a:pt x="5921" y="9994"/>
                    <a:pt x="6565" y="11023"/>
                    <a:pt x="6951" y="12182"/>
                  </a:cubicBezTo>
                  <a:cubicBezTo>
                    <a:pt x="7852" y="15013"/>
                    <a:pt x="9912" y="17073"/>
                    <a:pt x="11714" y="19390"/>
                  </a:cubicBezTo>
                  <a:cubicBezTo>
                    <a:pt x="11842" y="19776"/>
                    <a:pt x="12100" y="20033"/>
                    <a:pt x="12228" y="20291"/>
                  </a:cubicBezTo>
                  <a:cubicBezTo>
                    <a:pt x="12486" y="20548"/>
                    <a:pt x="12615" y="20806"/>
                    <a:pt x="12743" y="21063"/>
                  </a:cubicBezTo>
                  <a:lnTo>
                    <a:pt x="13387" y="21707"/>
                  </a:lnTo>
                  <a:cubicBezTo>
                    <a:pt x="13644" y="22093"/>
                    <a:pt x="13773" y="22479"/>
                    <a:pt x="14030" y="22865"/>
                  </a:cubicBezTo>
                  <a:cubicBezTo>
                    <a:pt x="14159" y="23123"/>
                    <a:pt x="14417" y="23380"/>
                    <a:pt x="14545" y="23637"/>
                  </a:cubicBezTo>
                  <a:cubicBezTo>
                    <a:pt x="14932" y="24152"/>
                    <a:pt x="15318" y="24667"/>
                    <a:pt x="15704" y="25182"/>
                  </a:cubicBezTo>
                  <a:cubicBezTo>
                    <a:pt x="17377" y="28014"/>
                    <a:pt x="18536" y="30974"/>
                    <a:pt x="19951" y="33806"/>
                  </a:cubicBezTo>
                  <a:cubicBezTo>
                    <a:pt x="20981" y="35351"/>
                    <a:pt x="21496" y="37281"/>
                    <a:pt x="23555" y="38054"/>
                  </a:cubicBezTo>
                  <a:lnTo>
                    <a:pt x="32952" y="39856"/>
                  </a:lnTo>
                  <a:cubicBezTo>
                    <a:pt x="33209" y="39984"/>
                    <a:pt x="33467" y="39984"/>
                    <a:pt x="33724" y="39984"/>
                  </a:cubicBezTo>
                  <a:cubicBezTo>
                    <a:pt x="35107" y="39811"/>
                    <a:pt x="36489" y="38420"/>
                    <a:pt x="37989" y="38420"/>
                  </a:cubicBezTo>
                  <a:cubicBezTo>
                    <a:pt x="38723" y="38420"/>
                    <a:pt x="39485" y="38754"/>
                    <a:pt x="40289" y="39727"/>
                  </a:cubicBezTo>
                  <a:cubicBezTo>
                    <a:pt x="40377" y="39845"/>
                    <a:pt x="40521" y="39889"/>
                    <a:pt x="40696" y="39889"/>
                  </a:cubicBezTo>
                  <a:cubicBezTo>
                    <a:pt x="41186" y="39889"/>
                    <a:pt x="41927" y="39551"/>
                    <a:pt x="42448" y="39551"/>
                  </a:cubicBezTo>
                  <a:cubicBezTo>
                    <a:pt x="42554" y="39551"/>
                    <a:pt x="42651" y="39565"/>
                    <a:pt x="42734" y="39598"/>
                  </a:cubicBezTo>
                  <a:cubicBezTo>
                    <a:pt x="43840" y="40212"/>
                    <a:pt x="44389" y="40534"/>
                    <a:pt x="44814" y="40534"/>
                  </a:cubicBezTo>
                  <a:cubicBezTo>
                    <a:pt x="45280" y="40534"/>
                    <a:pt x="45598" y="40148"/>
                    <a:pt x="46338" y="39341"/>
                  </a:cubicBezTo>
                  <a:cubicBezTo>
                    <a:pt x="46338" y="39083"/>
                    <a:pt x="46338" y="38697"/>
                    <a:pt x="46338" y="38440"/>
                  </a:cubicBezTo>
                  <a:cubicBezTo>
                    <a:pt x="46081" y="38054"/>
                    <a:pt x="45309" y="38054"/>
                    <a:pt x="45566" y="37281"/>
                  </a:cubicBezTo>
                  <a:cubicBezTo>
                    <a:pt x="45695" y="37024"/>
                    <a:pt x="45695" y="36766"/>
                    <a:pt x="45566" y="36509"/>
                  </a:cubicBezTo>
                  <a:cubicBezTo>
                    <a:pt x="45437" y="35865"/>
                    <a:pt x="45309" y="35479"/>
                    <a:pt x="45180" y="34707"/>
                  </a:cubicBezTo>
                  <a:cubicBezTo>
                    <a:pt x="44922" y="33935"/>
                    <a:pt x="44665" y="33291"/>
                    <a:pt x="44408" y="32519"/>
                  </a:cubicBezTo>
                  <a:cubicBezTo>
                    <a:pt x="44279" y="32133"/>
                    <a:pt x="44150" y="31875"/>
                    <a:pt x="44021" y="31618"/>
                  </a:cubicBezTo>
                  <a:cubicBezTo>
                    <a:pt x="43893" y="31232"/>
                    <a:pt x="43764" y="30974"/>
                    <a:pt x="43507" y="30717"/>
                  </a:cubicBezTo>
                  <a:cubicBezTo>
                    <a:pt x="43249" y="30073"/>
                    <a:pt x="42863" y="29558"/>
                    <a:pt x="42477" y="29043"/>
                  </a:cubicBezTo>
                  <a:cubicBezTo>
                    <a:pt x="40160" y="25311"/>
                    <a:pt x="38229" y="21449"/>
                    <a:pt x="36685" y="17459"/>
                  </a:cubicBezTo>
                  <a:cubicBezTo>
                    <a:pt x="36298" y="16815"/>
                    <a:pt x="35912" y="16172"/>
                    <a:pt x="35526" y="15657"/>
                  </a:cubicBezTo>
                  <a:cubicBezTo>
                    <a:pt x="34496" y="14627"/>
                    <a:pt x="33209" y="13984"/>
                    <a:pt x="31922" y="13469"/>
                  </a:cubicBezTo>
                  <a:cubicBezTo>
                    <a:pt x="30764" y="12825"/>
                    <a:pt x="29476" y="12053"/>
                    <a:pt x="28447" y="11281"/>
                  </a:cubicBezTo>
                  <a:cubicBezTo>
                    <a:pt x="25358" y="9994"/>
                    <a:pt x="22526" y="8192"/>
                    <a:pt x="19565" y="6904"/>
                  </a:cubicBezTo>
                  <a:cubicBezTo>
                    <a:pt x="18278" y="6390"/>
                    <a:pt x="16991" y="6003"/>
                    <a:pt x="15833" y="5489"/>
                  </a:cubicBezTo>
                  <a:cubicBezTo>
                    <a:pt x="15575" y="5360"/>
                    <a:pt x="15189" y="5231"/>
                    <a:pt x="14932" y="5231"/>
                  </a:cubicBezTo>
                  <a:cubicBezTo>
                    <a:pt x="14159" y="4974"/>
                    <a:pt x="13387" y="4716"/>
                    <a:pt x="12743" y="4459"/>
                  </a:cubicBezTo>
                  <a:cubicBezTo>
                    <a:pt x="12100" y="4073"/>
                    <a:pt x="11585" y="3815"/>
                    <a:pt x="10941" y="3558"/>
                  </a:cubicBezTo>
                  <a:cubicBezTo>
                    <a:pt x="8238" y="2657"/>
                    <a:pt x="5664" y="1241"/>
                    <a:pt x="2961" y="340"/>
                  </a:cubicBezTo>
                  <a:lnTo>
                    <a:pt x="2317" y="211"/>
                  </a:lnTo>
                  <a:cubicBezTo>
                    <a:pt x="2040" y="73"/>
                    <a:pt x="1746" y="0"/>
                    <a:pt x="1466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5861675" y="3378075"/>
              <a:ext cx="1098675" cy="785475"/>
            </a:xfrm>
            <a:custGeom>
              <a:avLst/>
              <a:gdLst/>
              <a:ahLst/>
              <a:cxnLst/>
              <a:rect l="l" t="t" r="r" b="b"/>
              <a:pathLst>
                <a:path w="43947" h="31419" extrusionOk="0">
                  <a:moveTo>
                    <a:pt x="2474" y="0"/>
                  </a:moveTo>
                  <a:cubicBezTo>
                    <a:pt x="285" y="0"/>
                    <a:pt x="0" y="907"/>
                    <a:pt x="1084" y="3182"/>
                  </a:cubicBezTo>
                  <a:cubicBezTo>
                    <a:pt x="9708" y="9747"/>
                    <a:pt x="19233" y="15153"/>
                    <a:pt x="28114" y="21460"/>
                  </a:cubicBezTo>
                  <a:cubicBezTo>
                    <a:pt x="30688" y="22876"/>
                    <a:pt x="33134" y="24549"/>
                    <a:pt x="35451" y="26480"/>
                  </a:cubicBezTo>
                  <a:lnTo>
                    <a:pt x="35837" y="26737"/>
                  </a:lnTo>
                  <a:lnTo>
                    <a:pt x="36481" y="27510"/>
                  </a:lnTo>
                  <a:lnTo>
                    <a:pt x="37253" y="28153"/>
                  </a:lnTo>
                  <a:cubicBezTo>
                    <a:pt x="38787" y="29569"/>
                    <a:pt x="39997" y="31418"/>
                    <a:pt x="42370" y="31418"/>
                  </a:cubicBezTo>
                  <a:cubicBezTo>
                    <a:pt x="42585" y="31418"/>
                    <a:pt x="42810" y="31403"/>
                    <a:pt x="43045" y="31371"/>
                  </a:cubicBezTo>
                  <a:cubicBezTo>
                    <a:pt x="43689" y="30856"/>
                    <a:pt x="43946" y="29955"/>
                    <a:pt x="43431" y="29312"/>
                  </a:cubicBezTo>
                  <a:cubicBezTo>
                    <a:pt x="42015" y="27381"/>
                    <a:pt x="41758" y="24935"/>
                    <a:pt x="40600" y="22876"/>
                  </a:cubicBezTo>
                  <a:cubicBezTo>
                    <a:pt x="40085" y="21460"/>
                    <a:pt x="39827" y="20044"/>
                    <a:pt x="39570" y="18628"/>
                  </a:cubicBezTo>
                  <a:cubicBezTo>
                    <a:pt x="37510" y="16440"/>
                    <a:pt x="37253" y="13608"/>
                    <a:pt x="36352" y="10905"/>
                  </a:cubicBezTo>
                  <a:cubicBezTo>
                    <a:pt x="34807" y="7945"/>
                    <a:pt x="33520" y="4727"/>
                    <a:pt x="32490" y="1638"/>
                  </a:cubicBezTo>
                  <a:cubicBezTo>
                    <a:pt x="30750" y="701"/>
                    <a:pt x="28974" y="495"/>
                    <a:pt x="27200" y="495"/>
                  </a:cubicBezTo>
                  <a:cubicBezTo>
                    <a:pt x="25808" y="495"/>
                    <a:pt x="24418" y="621"/>
                    <a:pt x="23045" y="621"/>
                  </a:cubicBezTo>
                  <a:cubicBezTo>
                    <a:pt x="22803" y="621"/>
                    <a:pt x="22562" y="617"/>
                    <a:pt x="22322" y="608"/>
                  </a:cubicBezTo>
                  <a:cubicBezTo>
                    <a:pt x="20777" y="544"/>
                    <a:pt x="19241" y="528"/>
                    <a:pt x="17708" y="528"/>
                  </a:cubicBezTo>
                  <a:cubicBezTo>
                    <a:pt x="16176" y="528"/>
                    <a:pt x="14647" y="544"/>
                    <a:pt x="13119" y="544"/>
                  </a:cubicBezTo>
                  <a:cubicBezTo>
                    <a:pt x="10062" y="544"/>
                    <a:pt x="7005" y="479"/>
                    <a:pt x="3915" y="93"/>
                  </a:cubicBezTo>
                  <a:cubicBezTo>
                    <a:pt x="3365" y="32"/>
                    <a:pt x="2886" y="0"/>
                    <a:pt x="24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5766475" y="3580700"/>
              <a:ext cx="1238925" cy="766000"/>
            </a:xfrm>
            <a:custGeom>
              <a:avLst/>
              <a:gdLst/>
              <a:ahLst/>
              <a:cxnLst/>
              <a:rect l="l" t="t" r="r" b="b"/>
              <a:pathLst>
                <a:path w="49557" h="30640" extrusionOk="0">
                  <a:moveTo>
                    <a:pt x="1996" y="1"/>
                  </a:moveTo>
                  <a:cubicBezTo>
                    <a:pt x="1706" y="1"/>
                    <a:pt x="1416" y="33"/>
                    <a:pt x="1159" y="97"/>
                  </a:cubicBezTo>
                  <a:cubicBezTo>
                    <a:pt x="515" y="355"/>
                    <a:pt x="0" y="1127"/>
                    <a:pt x="0" y="1899"/>
                  </a:cubicBezTo>
                  <a:cubicBezTo>
                    <a:pt x="258" y="4216"/>
                    <a:pt x="2060" y="5890"/>
                    <a:pt x="2961" y="7949"/>
                  </a:cubicBezTo>
                  <a:cubicBezTo>
                    <a:pt x="3476" y="8721"/>
                    <a:pt x="4119" y="9494"/>
                    <a:pt x="4634" y="10266"/>
                  </a:cubicBezTo>
                  <a:cubicBezTo>
                    <a:pt x="4892" y="10652"/>
                    <a:pt x="5149" y="10909"/>
                    <a:pt x="5407" y="11296"/>
                  </a:cubicBezTo>
                  <a:lnTo>
                    <a:pt x="5793" y="11939"/>
                  </a:lnTo>
                  <a:cubicBezTo>
                    <a:pt x="6050" y="12325"/>
                    <a:pt x="6179" y="12583"/>
                    <a:pt x="6436" y="12969"/>
                  </a:cubicBezTo>
                  <a:lnTo>
                    <a:pt x="6694" y="13741"/>
                  </a:lnTo>
                  <a:cubicBezTo>
                    <a:pt x="6822" y="14256"/>
                    <a:pt x="7080" y="14900"/>
                    <a:pt x="7209" y="15415"/>
                  </a:cubicBezTo>
                  <a:cubicBezTo>
                    <a:pt x="7337" y="15672"/>
                    <a:pt x="7595" y="15929"/>
                    <a:pt x="7723" y="16187"/>
                  </a:cubicBezTo>
                  <a:cubicBezTo>
                    <a:pt x="9139" y="17860"/>
                    <a:pt x="10298" y="19662"/>
                    <a:pt x="11585" y="21464"/>
                  </a:cubicBezTo>
                  <a:cubicBezTo>
                    <a:pt x="12229" y="22623"/>
                    <a:pt x="13130" y="23524"/>
                    <a:pt x="14417" y="24167"/>
                  </a:cubicBezTo>
                  <a:cubicBezTo>
                    <a:pt x="18149" y="24939"/>
                    <a:pt x="21882" y="25326"/>
                    <a:pt x="25615" y="26227"/>
                  </a:cubicBezTo>
                  <a:cubicBezTo>
                    <a:pt x="31536" y="27771"/>
                    <a:pt x="37586" y="29058"/>
                    <a:pt x="43635" y="30346"/>
                  </a:cubicBezTo>
                  <a:cubicBezTo>
                    <a:pt x="44306" y="30537"/>
                    <a:pt x="45013" y="30640"/>
                    <a:pt x="45722" y="30640"/>
                  </a:cubicBezTo>
                  <a:cubicBezTo>
                    <a:pt x="46917" y="30640"/>
                    <a:pt x="48120" y="30348"/>
                    <a:pt x="49170" y="29702"/>
                  </a:cubicBezTo>
                  <a:cubicBezTo>
                    <a:pt x="49556" y="27900"/>
                    <a:pt x="47883" y="27642"/>
                    <a:pt x="47111" y="26741"/>
                  </a:cubicBezTo>
                  <a:lnTo>
                    <a:pt x="46724" y="26484"/>
                  </a:lnTo>
                  <a:lnTo>
                    <a:pt x="46081" y="25969"/>
                  </a:lnTo>
                  <a:cubicBezTo>
                    <a:pt x="45823" y="25712"/>
                    <a:pt x="45437" y="25583"/>
                    <a:pt x="45180" y="25454"/>
                  </a:cubicBezTo>
                  <a:lnTo>
                    <a:pt x="44021" y="24682"/>
                  </a:lnTo>
                  <a:cubicBezTo>
                    <a:pt x="43635" y="24425"/>
                    <a:pt x="43378" y="24296"/>
                    <a:pt x="43120" y="24167"/>
                  </a:cubicBezTo>
                  <a:cubicBezTo>
                    <a:pt x="37457" y="20177"/>
                    <a:pt x="31407" y="16830"/>
                    <a:pt x="25358" y="13484"/>
                  </a:cubicBezTo>
                  <a:cubicBezTo>
                    <a:pt x="25100" y="13226"/>
                    <a:pt x="24843" y="13098"/>
                    <a:pt x="24457" y="12840"/>
                  </a:cubicBezTo>
                  <a:cubicBezTo>
                    <a:pt x="22655" y="11682"/>
                    <a:pt x="20595" y="10652"/>
                    <a:pt x="18664" y="9622"/>
                  </a:cubicBezTo>
                  <a:lnTo>
                    <a:pt x="17506" y="9107"/>
                  </a:lnTo>
                  <a:cubicBezTo>
                    <a:pt x="16862" y="8593"/>
                    <a:pt x="16219" y="8206"/>
                    <a:pt x="15446" y="7692"/>
                  </a:cubicBezTo>
                  <a:cubicBezTo>
                    <a:pt x="14674" y="7177"/>
                    <a:pt x="13773" y="6533"/>
                    <a:pt x="13001" y="5890"/>
                  </a:cubicBezTo>
                  <a:cubicBezTo>
                    <a:pt x="9783" y="3701"/>
                    <a:pt x="6179" y="2157"/>
                    <a:pt x="2832" y="97"/>
                  </a:cubicBezTo>
                  <a:cubicBezTo>
                    <a:pt x="2575" y="33"/>
                    <a:pt x="2285" y="1"/>
                    <a:pt x="1996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484200" y="1513775"/>
              <a:ext cx="1277550" cy="542400"/>
            </a:xfrm>
            <a:custGeom>
              <a:avLst/>
              <a:gdLst/>
              <a:ahLst/>
              <a:cxnLst/>
              <a:rect l="l" t="t" r="r" b="b"/>
              <a:pathLst>
                <a:path w="51102" h="21696" extrusionOk="0">
                  <a:moveTo>
                    <a:pt x="48120" y="0"/>
                  </a:moveTo>
                  <a:cubicBezTo>
                    <a:pt x="42990" y="0"/>
                    <a:pt x="38020" y="2070"/>
                    <a:pt x="32952" y="2070"/>
                  </a:cubicBezTo>
                  <a:cubicBezTo>
                    <a:pt x="32711" y="2035"/>
                    <a:pt x="32469" y="2019"/>
                    <a:pt x="32228" y="2019"/>
                  </a:cubicBezTo>
                  <a:cubicBezTo>
                    <a:pt x="31568" y="2019"/>
                    <a:pt x="30909" y="2139"/>
                    <a:pt x="30249" y="2327"/>
                  </a:cubicBezTo>
                  <a:cubicBezTo>
                    <a:pt x="26516" y="3614"/>
                    <a:pt x="22784" y="4901"/>
                    <a:pt x="19051" y="6060"/>
                  </a:cubicBezTo>
                  <a:cubicBezTo>
                    <a:pt x="14932" y="7476"/>
                    <a:pt x="10556" y="8119"/>
                    <a:pt x="6823" y="10565"/>
                  </a:cubicBezTo>
                  <a:cubicBezTo>
                    <a:pt x="4763" y="11466"/>
                    <a:pt x="3348" y="13139"/>
                    <a:pt x="1288" y="14169"/>
                  </a:cubicBezTo>
                  <a:cubicBezTo>
                    <a:pt x="1" y="14813"/>
                    <a:pt x="773" y="15456"/>
                    <a:pt x="1417" y="16100"/>
                  </a:cubicBezTo>
                  <a:cubicBezTo>
                    <a:pt x="6565" y="17258"/>
                    <a:pt x="11457" y="19060"/>
                    <a:pt x="16219" y="21377"/>
                  </a:cubicBezTo>
                  <a:cubicBezTo>
                    <a:pt x="16799" y="21600"/>
                    <a:pt x="17341" y="21696"/>
                    <a:pt x="17853" y="21696"/>
                  </a:cubicBezTo>
                  <a:cubicBezTo>
                    <a:pt x="20295" y="21696"/>
                    <a:pt x="22072" y="19525"/>
                    <a:pt x="24200" y="18674"/>
                  </a:cubicBezTo>
                  <a:lnTo>
                    <a:pt x="25101" y="18030"/>
                  </a:lnTo>
                  <a:cubicBezTo>
                    <a:pt x="25615" y="17644"/>
                    <a:pt x="26259" y="17258"/>
                    <a:pt x="26774" y="17001"/>
                  </a:cubicBezTo>
                  <a:cubicBezTo>
                    <a:pt x="29091" y="15842"/>
                    <a:pt x="31536" y="14941"/>
                    <a:pt x="33725" y="13654"/>
                  </a:cubicBezTo>
                  <a:cubicBezTo>
                    <a:pt x="34497" y="13011"/>
                    <a:pt x="35269" y="12496"/>
                    <a:pt x="36041" y="11981"/>
                  </a:cubicBezTo>
                  <a:cubicBezTo>
                    <a:pt x="36299" y="11852"/>
                    <a:pt x="36556" y="11595"/>
                    <a:pt x="36814" y="11466"/>
                  </a:cubicBezTo>
                  <a:cubicBezTo>
                    <a:pt x="37329" y="11080"/>
                    <a:pt x="37972" y="10694"/>
                    <a:pt x="38487" y="10436"/>
                  </a:cubicBezTo>
                  <a:cubicBezTo>
                    <a:pt x="39646" y="9921"/>
                    <a:pt x="40804" y="9278"/>
                    <a:pt x="41834" y="8634"/>
                  </a:cubicBezTo>
                  <a:cubicBezTo>
                    <a:pt x="42091" y="8377"/>
                    <a:pt x="42349" y="8248"/>
                    <a:pt x="42606" y="7991"/>
                  </a:cubicBezTo>
                  <a:cubicBezTo>
                    <a:pt x="42992" y="7733"/>
                    <a:pt x="43378" y="7476"/>
                    <a:pt x="43636" y="7347"/>
                  </a:cubicBezTo>
                  <a:cubicBezTo>
                    <a:pt x="43893" y="7218"/>
                    <a:pt x="44151" y="7090"/>
                    <a:pt x="44408" y="6961"/>
                  </a:cubicBezTo>
                  <a:lnTo>
                    <a:pt x="45566" y="6317"/>
                  </a:lnTo>
                  <a:cubicBezTo>
                    <a:pt x="45824" y="6189"/>
                    <a:pt x="46081" y="6060"/>
                    <a:pt x="46339" y="5931"/>
                  </a:cubicBezTo>
                  <a:cubicBezTo>
                    <a:pt x="46596" y="5674"/>
                    <a:pt x="46854" y="5545"/>
                    <a:pt x="47111" y="5416"/>
                  </a:cubicBezTo>
                  <a:cubicBezTo>
                    <a:pt x="48141" y="4773"/>
                    <a:pt x="49042" y="4000"/>
                    <a:pt x="49943" y="3228"/>
                  </a:cubicBezTo>
                  <a:cubicBezTo>
                    <a:pt x="50072" y="2971"/>
                    <a:pt x="50329" y="2713"/>
                    <a:pt x="50586" y="2456"/>
                  </a:cubicBezTo>
                  <a:lnTo>
                    <a:pt x="50844" y="2070"/>
                  </a:lnTo>
                  <a:cubicBezTo>
                    <a:pt x="51101" y="1684"/>
                    <a:pt x="51101" y="1297"/>
                    <a:pt x="51101" y="911"/>
                  </a:cubicBezTo>
                  <a:cubicBezTo>
                    <a:pt x="50973" y="525"/>
                    <a:pt x="50715" y="268"/>
                    <a:pt x="50329" y="139"/>
                  </a:cubicBezTo>
                  <a:cubicBezTo>
                    <a:pt x="49589" y="42"/>
                    <a:pt x="48853" y="0"/>
                    <a:pt x="48120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5727850" y="3301900"/>
              <a:ext cx="949325" cy="168625"/>
            </a:xfrm>
            <a:custGeom>
              <a:avLst/>
              <a:gdLst/>
              <a:ahLst/>
              <a:cxnLst/>
              <a:rect l="l" t="t" r="r" b="b"/>
              <a:pathLst>
                <a:path w="37973" h="6745" extrusionOk="0">
                  <a:moveTo>
                    <a:pt x="6142" y="0"/>
                  </a:moveTo>
                  <a:cubicBezTo>
                    <a:pt x="4077" y="0"/>
                    <a:pt x="2026" y="64"/>
                    <a:pt x="1" y="180"/>
                  </a:cubicBezTo>
                  <a:cubicBezTo>
                    <a:pt x="387" y="3012"/>
                    <a:pt x="4506" y="6744"/>
                    <a:pt x="7080" y="6744"/>
                  </a:cubicBezTo>
                  <a:cubicBezTo>
                    <a:pt x="7338" y="6744"/>
                    <a:pt x="7595" y="6487"/>
                    <a:pt x="7724" y="6229"/>
                  </a:cubicBezTo>
                  <a:cubicBezTo>
                    <a:pt x="7338" y="5457"/>
                    <a:pt x="5793" y="5457"/>
                    <a:pt x="5922" y="4041"/>
                  </a:cubicBezTo>
                  <a:lnTo>
                    <a:pt x="5922" y="4041"/>
                  </a:lnTo>
                  <a:cubicBezTo>
                    <a:pt x="12027" y="4630"/>
                    <a:pt x="18131" y="4756"/>
                    <a:pt x="24212" y="4756"/>
                  </a:cubicBezTo>
                  <a:cubicBezTo>
                    <a:pt x="28773" y="4756"/>
                    <a:pt x="33320" y="4685"/>
                    <a:pt x="37843" y="4685"/>
                  </a:cubicBezTo>
                  <a:cubicBezTo>
                    <a:pt x="37972" y="4427"/>
                    <a:pt x="37972" y="4170"/>
                    <a:pt x="37715" y="3913"/>
                  </a:cubicBezTo>
                  <a:cubicBezTo>
                    <a:pt x="37457" y="3655"/>
                    <a:pt x="37329" y="3398"/>
                    <a:pt x="37071" y="3140"/>
                  </a:cubicBezTo>
                  <a:cubicBezTo>
                    <a:pt x="35012" y="2368"/>
                    <a:pt x="32566" y="3269"/>
                    <a:pt x="30764" y="1467"/>
                  </a:cubicBezTo>
                  <a:cubicBezTo>
                    <a:pt x="30507" y="1210"/>
                    <a:pt x="30185" y="1081"/>
                    <a:pt x="29863" y="1081"/>
                  </a:cubicBezTo>
                  <a:cubicBezTo>
                    <a:pt x="29541" y="1081"/>
                    <a:pt x="29219" y="1210"/>
                    <a:pt x="28962" y="1467"/>
                  </a:cubicBezTo>
                  <a:cubicBezTo>
                    <a:pt x="28078" y="2528"/>
                    <a:pt x="27406" y="2936"/>
                    <a:pt x="26868" y="2936"/>
                  </a:cubicBezTo>
                  <a:cubicBezTo>
                    <a:pt x="25842" y="2936"/>
                    <a:pt x="25306" y="1447"/>
                    <a:pt x="24714" y="180"/>
                  </a:cubicBezTo>
                  <a:lnTo>
                    <a:pt x="19308" y="180"/>
                  </a:lnTo>
                  <a:cubicBezTo>
                    <a:pt x="18509" y="979"/>
                    <a:pt x="17710" y="1272"/>
                    <a:pt x="16900" y="1272"/>
                  </a:cubicBezTo>
                  <a:cubicBezTo>
                    <a:pt x="15883" y="1272"/>
                    <a:pt x="14848" y="810"/>
                    <a:pt x="13774" y="309"/>
                  </a:cubicBezTo>
                  <a:cubicBezTo>
                    <a:pt x="11223" y="96"/>
                    <a:pt x="8672" y="0"/>
                    <a:pt x="6142" y="0"/>
                  </a:cubicBezTo>
                  <a:close/>
                </a:path>
              </a:pathLst>
            </a:custGeom>
            <a:solidFill>
              <a:srgbClr val="CDD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4678825" y="1839025"/>
              <a:ext cx="727275" cy="257450"/>
            </a:xfrm>
            <a:custGeom>
              <a:avLst/>
              <a:gdLst/>
              <a:ahLst/>
              <a:cxnLst/>
              <a:rect l="l" t="t" r="r" b="b"/>
              <a:pathLst>
                <a:path w="29091" h="10298" extrusionOk="0">
                  <a:moveTo>
                    <a:pt x="24971" y="1"/>
                  </a:moveTo>
                  <a:cubicBezTo>
                    <a:pt x="24585" y="129"/>
                    <a:pt x="24328" y="387"/>
                    <a:pt x="24070" y="515"/>
                  </a:cubicBezTo>
                  <a:cubicBezTo>
                    <a:pt x="23534" y="1052"/>
                    <a:pt x="22819" y="1320"/>
                    <a:pt x="22149" y="1320"/>
                  </a:cubicBezTo>
                  <a:cubicBezTo>
                    <a:pt x="22014" y="1320"/>
                    <a:pt x="21882" y="1309"/>
                    <a:pt x="21753" y="1288"/>
                  </a:cubicBezTo>
                  <a:cubicBezTo>
                    <a:pt x="20080" y="1803"/>
                    <a:pt x="18278" y="2317"/>
                    <a:pt x="16605" y="2832"/>
                  </a:cubicBezTo>
                  <a:cubicBezTo>
                    <a:pt x="11199" y="3862"/>
                    <a:pt x="6307" y="6436"/>
                    <a:pt x="901" y="7595"/>
                  </a:cubicBezTo>
                  <a:cubicBezTo>
                    <a:pt x="515" y="7723"/>
                    <a:pt x="258" y="8110"/>
                    <a:pt x="0" y="8367"/>
                  </a:cubicBezTo>
                  <a:cubicBezTo>
                    <a:pt x="609" y="9220"/>
                    <a:pt x="1276" y="9496"/>
                    <a:pt x="1973" y="9496"/>
                  </a:cubicBezTo>
                  <a:cubicBezTo>
                    <a:pt x="2749" y="9496"/>
                    <a:pt x="3563" y="9153"/>
                    <a:pt x="4377" y="8882"/>
                  </a:cubicBezTo>
                  <a:cubicBezTo>
                    <a:pt x="4784" y="8660"/>
                    <a:pt x="5213" y="8555"/>
                    <a:pt x="5629" y="8555"/>
                  </a:cubicBezTo>
                  <a:cubicBezTo>
                    <a:pt x="6660" y="8555"/>
                    <a:pt x="7614" y="9198"/>
                    <a:pt x="7981" y="10298"/>
                  </a:cubicBezTo>
                  <a:cubicBezTo>
                    <a:pt x="13902" y="8882"/>
                    <a:pt x="19823" y="7209"/>
                    <a:pt x="25615" y="5278"/>
                  </a:cubicBezTo>
                  <a:lnTo>
                    <a:pt x="26516" y="4763"/>
                  </a:lnTo>
                  <a:cubicBezTo>
                    <a:pt x="27031" y="3862"/>
                    <a:pt x="29090" y="4377"/>
                    <a:pt x="28704" y="2446"/>
                  </a:cubicBezTo>
                  <a:lnTo>
                    <a:pt x="27160" y="1674"/>
                  </a:lnTo>
                  <a:cubicBezTo>
                    <a:pt x="27031" y="1674"/>
                    <a:pt x="26773" y="1803"/>
                    <a:pt x="26773" y="2060"/>
                  </a:cubicBezTo>
                  <a:lnTo>
                    <a:pt x="26516" y="1803"/>
                  </a:lnTo>
                  <a:lnTo>
                    <a:pt x="26773" y="1545"/>
                  </a:lnTo>
                  <a:lnTo>
                    <a:pt x="26516" y="1416"/>
                  </a:lnTo>
                  <a:cubicBezTo>
                    <a:pt x="26258" y="1159"/>
                    <a:pt x="25872" y="902"/>
                    <a:pt x="25744" y="644"/>
                  </a:cubicBezTo>
                  <a:lnTo>
                    <a:pt x="24971" y="1"/>
                  </a:lnTo>
                  <a:close/>
                </a:path>
              </a:pathLst>
            </a:custGeom>
            <a:solidFill>
              <a:srgbClr val="D6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4064200" y="3332050"/>
              <a:ext cx="263900" cy="415200"/>
            </a:xfrm>
            <a:custGeom>
              <a:avLst/>
              <a:gdLst/>
              <a:ahLst/>
              <a:cxnLst/>
              <a:rect l="l" t="t" r="r" b="b"/>
              <a:pathLst>
                <a:path w="10556" h="16608" extrusionOk="0">
                  <a:moveTo>
                    <a:pt x="1867" y="1"/>
                  </a:moveTo>
                  <a:cubicBezTo>
                    <a:pt x="1600" y="1"/>
                    <a:pt x="1320" y="80"/>
                    <a:pt x="1030" y="261"/>
                  </a:cubicBezTo>
                  <a:cubicBezTo>
                    <a:pt x="1" y="1033"/>
                    <a:pt x="515" y="1806"/>
                    <a:pt x="1030" y="2707"/>
                  </a:cubicBezTo>
                  <a:cubicBezTo>
                    <a:pt x="1674" y="3479"/>
                    <a:pt x="1288" y="4380"/>
                    <a:pt x="1288" y="5281"/>
                  </a:cubicBezTo>
                  <a:cubicBezTo>
                    <a:pt x="1288" y="5538"/>
                    <a:pt x="1416" y="5924"/>
                    <a:pt x="1545" y="6311"/>
                  </a:cubicBezTo>
                  <a:cubicBezTo>
                    <a:pt x="2575" y="7469"/>
                    <a:pt x="2189" y="9014"/>
                    <a:pt x="2575" y="10430"/>
                  </a:cubicBezTo>
                  <a:cubicBezTo>
                    <a:pt x="2704" y="11331"/>
                    <a:pt x="2317" y="12360"/>
                    <a:pt x="3218" y="13133"/>
                  </a:cubicBezTo>
                  <a:cubicBezTo>
                    <a:pt x="5149" y="14677"/>
                    <a:pt x="7466" y="15836"/>
                    <a:pt x="9912" y="16608"/>
                  </a:cubicBezTo>
                  <a:cubicBezTo>
                    <a:pt x="10555" y="15321"/>
                    <a:pt x="9912" y="14420"/>
                    <a:pt x="9139" y="13647"/>
                  </a:cubicBezTo>
                  <a:lnTo>
                    <a:pt x="4763" y="2707"/>
                  </a:lnTo>
                  <a:cubicBezTo>
                    <a:pt x="4248" y="2320"/>
                    <a:pt x="3991" y="1677"/>
                    <a:pt x="3605" y="1162"/>
                  </a:cubicBezTo>
                  <a:cubicBezTo>
                    <a:pt x="3142" y="515"/>
                    <a:pt x="2547" y="1"/>
                    <a:pt x="1867" y="1"/>
                  </a:cubicBezTo>
                  <a:close/>
                </a:path>
              </a:pathLst>
            </a:custGeom>
            <a:solidFill>
              <a:srgbClr val="DEE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3613700" y="1455575"/>
              <a:ext cx="527750" cy="257975"/>
            </a:xfrm>
            <a:custGeom>
              <a:avLst/>
              <a:gdLst/>
              <a:ahLst/>
              <a:cxnLst/>
              <a:rect l="l" t="t" r="r" b="b"/>
              <a:pathLst>
                <a:path w="21110" h="10319" extrusionOk="0">
                  <a:moveTo>
                    <a:pt x="10337" y="1"/>
                  </a:moveTo>
                  <a:cubicBezTo>
                    <a:pt x="10086" y="1"/>
                    <a:pt x="9755" y="422"/>
                    <a:pt x="9525" y="536"/>
                  </a:cubicBezTo>
                  <a:cubicBezTo>
                    <a:pt x="8496" y="1823"/>
                    <a:pt x="6565" y="2081"/>
                    <a:pt x="5921" y="3754"/>
                  </a:cubicBezTo>
                  <a:cubicBezTo>
                    <a:pt x="5535" y="3883"/>
                    <a:pt x="5149" y="4140"/>
                    <a:pt x="5020" y="4526"/>
                  </a:cubicBezTo>
                  <a:cubicBezTo>
                    <a:pt x="4763" y="4655"/>
                    <a:pt x="4505" y="4913"/>
                    <a:pt x="4119" y="5041"/>
                  </a:cubicBezTo>
                  <a:lnTo>
                    <a:pt x="901" y="7358"/>
                  </a:lnTo>
                  <a:cubicBezTo>
                    <a:pt x="901" y="7744"/>
                    <a:pt x="644" y="8002"/>
                    <a:pt x="258" y="8259"/>
                  </a:cubicBezTo>
                  <a:cubicBezTo>
                    <a:pt x="0" y="8517"/>
                    <a:pt x="0" y="8903"/>
                    <a:pt x="129" y="9289"/>
                  </a:cubicBezTo>
                  <a:cubicBezTo>
                    <a:pt x="386" y="9804"/>
                    <a:pt x="901" y="10190"/>
                    <a:pt x="1416" y="10319"/>
                  </a:cubicBezTo>
                  <a:cubicBezTo>
                    <a:pt x="3347" y="9932"/>
                    <a:pt x="4763" y="8774"/>
                    <a:pt x="6565" y="8259"/>
                  </a:cubicBezTo>
                  <a:cubicBezTo>
                    <a:pt x="8367" y="7229"/>
                    <a:pt x="10169" y="5942"/>
                    <a:pt x="11842" y="4526"/>
                  </a:cubicBezTo>
                  <a:cubicBezTo>
                    <a:pt x="13762" y="2394"/>
                    <a:pt x="16476" y="1145"/>
                    <a:pt x="19327" y="1145"/>
                  </a:cubicBezTo>
                  <a:cubicBezTo>
                    <a:pt x="19917" y="1145"/>
                    <a:pt x="20514" y="1198"/>
                    <a:pt x="21110" y="1309"/>
                  </a:cubicBezTo>
                  <a:cubicBezTo>
                    <a:pt x="20595" y="794"/>
                    <a:pt x="19823" y="536"/>
                    <a:pt x="19179" y="536"/>
                  </a:cubicBezTo>
                  <a:cubicBezTo>
                    <a:pt x="16219" y="536"/>
                    <a:pt x="13387" y="408"/>
                    <a:pt x="10426" y="21"/>
                  </a:cubicBezTo>
                  <a:cubicBezTo>
                    <a:pt x="10398" y="7"/>
                    <a:pt x="10368" y="1"/>
                    <a:pt x="10337" y="1"/>
                  </a:cubicBezTo>
                  <a:close/>
                </a:path>
              </a:pathLst>
            </a:custGeom>
            <a:solidFill>
              <a:srgbClr val="D9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6316725" y="3270975"/>
              <a:ext cx="334700" cy="130350"/>
            </a:xfrm>
            <a:custGeom>
              <a:avLst/>
              <a:gdLst/>
              <a:ahLst/>
              <a:cxnLst/>
              <a:rect l="l" t="t" r="r" b="b"/>
              <a:pathLst>
                <a:path w="13388" h="5214" extrusionOk="0">
                  <a:moveTo>
                    <a:pt x="11071" y="1"/>
                  </a:moveTo>
                  <a:cubicBezTo>
                    <a:pt x="7853" y="1288"/>
                    <a:pt x="4249" y="773"/>
                    <a:pt x="902" y="1417"/>
                  </a:cubicBezTo>
                  <a:cubicBezTo>
                    <a:pt x="1" y="2961"/>
                    <a:pt x="258" y="4377"/>
                    <a:pt x="2060" y="5021"/>
                  </a:cubicBezTo>
                  <a:cubicBezTo>
                    <a:pt x="2575" y="5150"/>
                    <a:pt x="3090" y="5214"/>
                    <a:pt x="3605" y="5214"/>
                  </a:cubicBezTo>
                  <a:cubicBezTo>
                    <a:pt x="4120" y="5214"/>
                    <a:pt x="4635" y="5150"/>
                    <a:pt x="5150" y="5021"/>
                  </a:cubicBezTo>
                  <a:cubicBezTo>
                    <a:pt x="6565" y="4763"/>
                    <a:pt x="5150" y="3862"/>
                    <a:pt x="5407" y="3348"/>
                  </a:cubicBezTo>
                  <a:cubicBezTo>
                    <a:pt x="5536" y="2961"/>
                    <a:pt x="5858" y="2768"/>
                    <a:pt x="6179" y="2768"/>
                  </a:cubicBezTo>
                  <a:cubicBezTo>
                    <a:pt x="6501" y="2768"/>
                    <a:pt x="6823" y="2961"/>
                    <a:pt x="6952" y="3348"/>
                  </a:cubicBezTo>
                  <a:cubicBezTo>
                    <a:pt x="7805" y="4749"/>
                    <a:pt x="8802" y="5170"/>
                    <a:pt x="9847" y="5170"/>
                  </a:cubicBezTo>
                  <a:cubicBezTo>
                    <a:pt x="11011" y="5170"/>
                    <a:pt x="12235" y="4648"/>
                    <a:pt x="13387" y="4377"/>
                  </a:cubicBezTo>
                  <a:cubicBezTo>
                    <a:pt x="13130" y="2704"/>
                    <a:pt x="12358" y="1159"/>
                    <a:pt x="11071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3304775" y="1472175"/>
              <a:ext cx="547075" cy="95300"/>
            </a:xfrm>
            <a:custGeom>
              <a:avLst/>
              <a:gdLst/>
              <a:ahLst/>
              <a:cxnLst/>
              <a:rect l="l" t="t" r="r" b="b"/>
              <a:pathLst>
                <a:path w="21883" h="3812" extrusionOk="0">
                  <a:moveTo>
                    <a:pt x="21882" y="1"/>
                  </a:moveTo>
                  <a:lnTo>
                    <a:pt x="21882" y="1"/>
                  </a:lnTo>
                  <a:cubicBezTo>
                    <a:pt x="19952" y="130"/>
                    <a:pt x="17892" y="258"/>
                    <a:pt x="15961" y="645"/>
                  </a:cubicBezTo>
                  <a:cubicBezTo>
                    <a:pt x="10684" y="1546"/>
                    <a:pt x="5278" y="2318"/>
                    <a:pt x="1" y="3734"/>
                  </a:cubicBezTo>
                  <a:cubicBezTo>
                    <a:pt x="763" y="3786"/>
                    <a:pt x="1525" y="3812"/>
                    <a:pt x="2286" y="3812"/>
                  </a:cubicBezTo>
                  <a:cubicBezTo>
                    <a:pt x="5252" y="3812"/>
                    <a:pt x="8202" y="3421"/>
                    <a:pt x="11070" y="2704"/>
                  </a:cubicBezTo>
                  <a:cubicBezTo>
                    <a:pt x="11984" y="2399"/>
                    <a:pt x="12938" y="2255"/>
                    <a:pt x="13900" y="2255"/>
                  </a:cubicBezTo>
                  <a:cubicBezTo>
                    <a:pt x="15378" y="2255"/>
                    <a:pt x="16875" y="2595"/>
                    <a:pt x="18278" y="3219"/>
                  </a:cubicBezTo>
                  <a:cubicBezTo>
                    <a:pt x="19823" y="2575"/>
                    <a:pt x="21496" y="1932"/>
                    <a:pt x="21882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"/>
            <p:cNvSpPr/>
            <p:nvPr/>
          </p:nvSpPr>
          <p:spPr>
            <a:xfrm>
              <a:off x="4292675" y="3673225"/>
              <a:ext cx="212400" cy="135175"/>
            </a:xfrm>
            <a:custGeom>
              <a:avLst/>
              <a:gdLst/>
              <a:ahLst/>
              <a:cxnLst/>
              <a:rect l="l" t="t" r="r" b="b"/>
              <a:pathLst>
                <a:path w="8496" h="5407" extrusionOk="0">
                  <a:moveTo>
                    <a:pt x="0" y="0"/>
                  </a:moveTo>
                  <a:lnTo>
                    <a:pt x="773" y="2961"/>
                  </a:lnTo>
                  <a:cubicBezTo>
                    <a:pt x="2961" y="4119"/>
                    <a:pt x="5278" y="5020"/>
                    <a:pt x="7852" y="5406"/>
                  </a:cubicBezTo>
                  <a:cubicBezTo>
                    <a:pt x="7723" y="4892"/>
                    <a:pt x="7466" y="4248"/>
                    <a:pt x="7723" y="3991"/>
                  </a:cubicBezTo>
                  <a:cubicBezTo>
                    <a:pt x="8496" y="3090"/>
                    <a:pt x="8367" y="2703"/>
                    <a:pt x="7209" y="2317"/>
                  </a:cubicBezTo>
                  <a:cubicBezTo>
                    <a:pt x="7031" y="2251"/>
                    <a:pt x="6861" y="2222"/>
                    <a:pt x="6697" y="2222"/>
                  </a:cubicBezTo>
                  <a:cubicBezTo>
                    <a:pt x="5909" y="2222"/>
                    <a:pt x="5251" y="2876"/>
                    <a:pt x="4506" y="3090"/>
                  </a:cubicBezTo>
                  <a:cubicBezTo>
                    <a:pt x="4361" y="3131"/>
                    <a:pt x="4239" y="3150"/>
                    <a:pt x="4138" y="3150"/>
                  </a:cubicBezTo>
                  <a:cubicBezTo>
                    <a:pt x="3025" y="3150"/>
                    <a:pt x="4268" y="886"/>
                    <a:pt x="3251" y="886"/>
                  </a:cubicBezTo>
                  <a:cubicBezTo>
                    <a:pt x="3202" y="886"/>
                    <a:pt x="3149" y="891"/>
                    <a:pt x="3090" y="901"/>
                  </a:cubicBezTo>
                  <a:cubicBezTo>
                    <a:pt x="2889" y="956"/>
                    <a:pt x="2704" y="980"/>
                    <a:pt x="2531" y="980"/>
                  </a:cubicBezTo>
                  <a:cubicBezTo>
                    <a:pt x="1484" y="980"/>
                    <a:pt x="884" y="111"/>
                    <a:pt x="0" y="0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"/>
            <p:cNvSpPr/>
            <p:nvPr/>
          </p:nvSpPr>
          <p:spPr>
            <a:xfrm>
              <a:off x="3414175" y="3090775"/>
              <a:ext cx="267125" cy="251025"/>
            </a:xfrm>
            <a:custGeom>
              <a:avLst/>
              <a:gdLst/>
              <a:ahLst/>
              <a:cxnLst/>
              <a:rect l="l" t="t" r="r" b="b"/>
              <a:pathLst>
                <a:path w="10685" h="10041" extrusionOk="0">
                  <a:moveTo>
                    <a:pt x="644" y="1"/>
                  </a:moveTo>
                  <a:cubicBezTo>
                    <a:pt x="130" y="387"/>
                    <a:pt x="1" y="1159"/>
                    <a:pt x="516" y="1674"/>
                  </a:cubicBezTo>
                  <a:cubicBezTo>
                    <a:pt x="773" y="1803"/>
                    <a:pt x="1031" y="2060"/>
                    <a:pt x="1031" y="2318"/>
                  </a:cubicBezTo>
                  <a:cubicBezTo>
                    <a:pt x="3991" y="5150"/>
                    <a:pt x="7209" y="7724"/>
                    <a:pt x="10684" y="10041"/>
                  </a:cubicBezTo>
                  <a:cubicBezTo>
                    <a:pt x="10556" y="8882"/>
                    <a:pt x="9912" y="7724"/>
                    <a:pt x="8882" y="7209"/>
                  </a:cubicBezTo>
                  <a:cubicBezTo>
                    <a:pt x="6694" y="5664"/>
                    <a:pt x="4763" y="3862"/>
                    <a:pt x="3090" y="1803"/>
                  </a:cubicBezTo>
                  <a:cubicBezTo>
                    <a:pt x="2318" y="1031"/>
                    <a:pt x="1546" y="516"/>
                    <a:pt x="644" y="1"/>
                  </a:cubicBezTo>
                  <a:close/>
                </a:path>
              </a:pathLst>
            </a:custGeom>
            <a:solidFill>
              <a:srgbClr val="2C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"/>
            <p:cNvSpPr/>
            <p:nvPr/>
          </p:nvSpPr>
          <p:spPr>
            <a:xfrm>
              <a:off x="3835725" y="3476925"/>
              <a:ext cx="199550" cy="119100"/>
            </a:xfrm>
            <a:custGeom>
              <a:avLst/>
              <a:gdLst/>
              <a:ahLst/>
              <a:cxnLst/>
              <a:rect l="l" t="t" r="r" b="b"/>
              <a:pathLst>
                <a:path w="7982" h="4764" extrusionOk="0">
                  <a:moveTo>
                    <a:pt x="1" y="1"/>
                  </a:moveTo>
                  <a:cubicBezTo>
                    <a:pt x="2189" y="2060"/>
                    <a:pt x="4763" y="3605"/>
                    <a:pt x="7595" y="4763"/>
                  </a:cubicBezTo>
                  <a:cubicBezTo>
                    <a:pt x="7724" y="4763"/>
                    <a:pt x="7852" y="4635"/>
                    <a:pt x="7852" y="4377"/>
                  </a:cubicBezTo>
                  <a:cubicBezTo>
                    <a:pt x="7981" y="4248"/>
                    <a:pt x="7852" y="3991"/>
                    <a:pt x="7595" y="3862"/>
                  </a:cubicBezTo>
                  <a:lnTo>
                    <a:pt x="6951" y="3090"/>
                  </a:lnTo>
                  <a:cubicBezTo>
                    <a:pt x="6565" y="1931"/>
                    <a:pt x="4763" y="2060"/>
                    <a:pt x="4635" y="773"/>
                  </a:cubicBezTo>
                  <a:cubicBezTo>
                    <a:pt x="4120" y="258"/>
                    <a:pt x="3347" y="387"/>
                    <a:pt x="2961" y="1"/>
                  </a:cubicBezTo>
                  <a:close/>
                </a:path>
              </a:pathLst>
            </a:custGeom>
            <a:solidFill>
              <a:srgbClr val="407C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"/>
            <p:cNvSpPr/>
            <p:nvPr/>
          </p:nvSpPr>
          <p:spPr>
            <a:xfrm>
              <a:off x="6767250" y="3650700"/>
              <a:ext cx="80475" cy="193100"/>
            </a:xfrm>
            <a:custGeom>
              <a:avLst/>
              <a:gdLst/>
              <a:ahLst/>
              <a:cxnLst/>
              <a:rect l="l" t="t" r="r" b="b"/>
              <a:pathLst>
                <a:path w="3219" h="7724" extrusionOk="0">
                  <a:moveTo>
                    <a:pt x="0" y="0"/>
                  </a:moveTo>
                  <a:lnTo>
                    <a:pt x="0" y="0"/>
                  </a:lnTo>
                  <a:cubicBezTo>
                    <a:pt x="129" y="2832"/>
                    <a:pt x="0" y="6050"/>
                    <a:pt x="3218" y="7723"/>
                  </a:cubicBezTo>
                  <a:cubicBezTo>
                    <a:pt x="2575" y="4892"/>
                    <a:pt x="1416" y="2317"/>
                    <a:pt x="0" y="0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"/>
            <p:cNvSpPr/>
            <p:nvPr/>
          </p:nvSpPr>
          <p:spPr>
            <a:xfrm>
              <a:off x="4025575" y="3512325"/>
              <a:ext cx="119100" cy="148050"/>
            </a:xfrm>
            <a:custGeom>
              <a:avLst/>
              <a:gdLst/>
              <a:ahLst/>
              <a:cxnLst/>
              <a:rect l="l" t="t" r="r" b="b"/>
              <a:pathLst>
                <a:path w="4764" h="5922" extrusionOk="0">
                  <a:moveTo>
                    <a:pt x="3476" y="1"/>
                  </a:moveTo>
                  <a:lnTo>
                    <a:pt x="2961" y="258"/>
                  </a:lnTo>
                  <a:cubicBezTo>
                    <a:pt x="3090" y="1416"/>
                    <a:pt x="3090" y="2575"/>
                    <a:pt x="3219" y="4120"/>
                  </a:cubicBezTo>
                  <a:cubicBezTo>
                    <a:pt x="2006" y="3392"/>
                    <a:pt x="1250" y="2435"/>
                    <a:pt x="197" y="2435"/>
                  </a:cubicBezTo>
                  <a:cubicBezTo>
                    <a:pt x="133" y="2435"/>
                    <a:pt x="68" y="2439"/>
                    <a:pt x="1" y="2446"/>
                  </a:cubicBezTo>
                  <a:lnTo>
                    <a:pt x="1" y="3347"/>
                  </a:lnTo>
                  <a:lnTo>
                    <a:pt x="4635" y="5922"/>
                  </a:lnTo>
                  <a:lnTo>
                    <a:pt x="4506" y="2704"/>
                  </a:lnTo>
                  <a:cubicBezTo>
                    <a:pt x="3862" y="1931"/>
                    <a:pt x="4763" y="515"/>
                    <a:pt x="3476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"/>
            <p:cNvSpPr/>
            <p:nvPr/>
          </p:nvSpPr>
          <p:spPr>
            <a:xfrm>
              <a:off x="5991725" y="2583975"/>
              <a:ext cx="183450" cy="78625"/>
            </a:xfrm>
            <a:custGeom>
              <a:avLst/>
              <a:gdLst/>
              <a:ahLst/>
              <a:cxnLst/>
              <a:rect l="l" t="t" r="r" b="b"/>
              <a:pathLst>
                <a:path w="7338" h="3145" extrusionOk="0">
                  <a:moveTo>
                    <a:pt x="5857" y="0"/>
                  </a:moveTo>
                  <a:cubicBezTo>
                    <a:pt x="5728" y="0"/>
                    <a:pt x="5600" y="65"/>
                    <a:pt x="5535" y="193"/>
                  </a:cubicBezTo>
                  <a:cubicBezTo>
                    <a:pt x="3862" y="1480"/>
                    <a:pt x="1674" y="708"/>
                    <a:pt x="1" y="1738"/>
                  </a:cubicBezTo>
                  <a:cubicBezTo>
                    <a:pt x="988" y="2866"/>
                    <a:pt x="2129" y="3144"/>
                    <a:pt x="3319" y="3144"/>
                  </a:cubicBezTo>
                  <a:cubicBezTo>
                    <a:pt x="4302" y="3144"/>
                    <a:pt x="5318" y="2954"/>
                    <a:pt x="6308" y="2896"/>
                  </a:cubicBezTo>
                  <a:cubicBezTo>
                    <a:pt x="6951" y="2768"/>
                    <a:pt x="7337" y="2510"/>
                    <a:pt x="7209" y="1738"/>
                  </a:cubicBezTo>
                  <a:lnTo>
                    <a:pt x="6823" y="966"/>
                  </a:lnTo>
                  <a:cubicBezTo>
                    <a:pt x="6694" y="708"/>
                    <a:pt x="6565" y="451"/>
                    <a:pt x="6308" y="322"/>
                  </a:cubicBezTo>
                  <a:lnTo>
                    <a:pt x="6179" y="193"/>
                  </a:lnTo>
                  <a:cubicBezTo>
                    <a:pt x="6115" y="65"/>
                    <a:pt x="5986" y="0"/>
                    <a:pt x="585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"/>
            <p:cNvSpPr/>
            <p:nvPr/>
          </p:nvSpPr>
          <p:spPr>
            <a:xfrm>
              <a:off x="6133325" y="2627400"/>
              <a:ext cx="96550" cy="80475"/>
            </a:xfrm>
            <a:custGeom>
              <a:avLst/>
              <a:gdLst/>
              <a:ahLst/>
              <a:cxnLst/>
              <a:rect l="l" t="t" r="r" b="b"/>
              <a:pathLst>
                <a:path w="3862" h="3219" extrusionOk="0">
                  <a:moveTo>
                    <a:pt x="1545" y="1"/>
                  </a:moveTo>
                  <a:lnTo>
                    <a:pt x="772" y="773"/>
                  </a:lnTo>
                  <a:cubicBezTo>
                    <a:pt x="0" y="1932"/>
                    <a:pt x="2574" y="1932"/>
                    <a:pt x="1545" y="3219"/>
                  </a:cubicBezTo>
                  <a:lnTo>
                    <a:pt x="3862" y="2961"/>
                  </a:lnTo>
                  <a:cubicBezTo>
                    <a:pt x="3733" y="1417"/>
                    <a:pt x="2574" y="773"/>
                    <a:pt x="1545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"/>
            <p:cNvSpPr/>
            <p:nvPr/>
          </p:nvSpPr>
          <p:spPr>
            <a:xfrm>
              <a:off x="5341700" y="1896950"/>
              <a:ext cx="112650" cy="57950"/>
            </a:xfrm>
            <a:custGeom>
              <a:avLst/>
              <a:gdLst/>
              <a:ahLst/>
              <a:cxnLst/>
              <a:rect l="l" t="t" r="r" b="b"/>
              <a:pathLst>
                <a:path w="4506" h="2318" extrusionOk="0">
                  <a:moveTo>
                    <a:pt x="2189" y="0"/>
                  </a:moveTo>
                  <a:cubicBezTo>
                    <a:pt x="1803" y="1159"/>
                    <a:pt x="387" y="1159"/>
                    <a:pt x="1" y="2317"/>
                  </a:cubicBezTo>
                  <a:lnTo>
                    <a:pt x="4506" y="1416"/>
                  </a:lnTo>
                  <a:cubicBezTo>
                    <a:pt x="3862" y="644"/>
                    <a:pt x="3090" y="129"/>
                    <a:pt x="2189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"/>
            <p:cNvSpPr/>
            <p:nvPr/>
          </p:nvSpPr>
          <p:spPr>
            <a:xfrm>
              <a:off x="6651400" y="338040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644" y="386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"/>
            <p:cNvSpPr/>
            <p:nvPr/>
          </p:nvSpPr>
          <p:spPr>
            <a:xfrm>
              <a:off x="6152625" y="2592000"/>
              <a:ext cx="9675" cy="16125"/>
            </a:xfrm>
            <a:custGeom>
              <a:avLst/>
              <a:gdLst/>
              <a:ahLst/>
              <a:cxnLst/>
              <a:rect l="l" t="t" r="r" b="b"/>
              <a:pathLst>
                <a:path w="387" h="645" extrusionOk="0">
                  <a:moveTo>
                    <a:pt x="0" y="1"/>
                  </a:moveTo>
                  <a:lnTo>
                    <a:pt x="387" y="645"/>
                  </a:lnTo>
                  <a:cubicBezTo>
                    <a:pt x="387" y="387"/>
                    <a:pt x="258" y="130"/>
                    <a:pt x="0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"/>
            <p:cNvSpPr/>
            <p:nvPr/>
          </p:nvSpPr>
          <p:spPr>
            <a:xfrm>
              <a:off x="6126875" y="2572700"/>
              <a:ext cx="19325" cy="16125"/>
            </a:xfrm>
            <a:custGeom>
              <a:avLst/>
              <a:gdLst/>
              <a:ahLst/>
              <a:cxnLst/>
              <a:rect l="l" t="t" r="r" b="b"/>
              <a:pathLst>
                <a:path w="773" h="645" extrusionOk="0">
                  <a:moveTo>
                    <a:pt x="129" y="1"/>
                  </a:moveTo>
                  <a:cubicBezTo>
                    <a:pt x="1" y="129"/>
                    <a:pt x="1" y="387"/>
                    <a:pt x="129" y="644"/>
                  </a:cubicBezTo>
                  <a:lnTo>
                    <a:pt x="773" y="64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"/>
            <p:cNvSpPr/>
            <p:nvPr/>
          </p:nvSpPr>
          <p:spPr>
            <a:xfrm>
              <a:off x="5338500" y="1874425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0" y="773"/>
                  </a:lnTo>
                  <a:lnTo>
                    <a:pt x="773" y="129"/>
                  </a:lnTo>
                  <a:cubicBezTo>
                    <a:pt x="515" y="0"/>
                    <a:pt x="258" y="0"/>
                    <a:pt x="0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"/>
            <p:cNvSpPr/>
            <p:nvPr/>
          </p:nvSpPr>
          <p:spPr>
            <a:xfrm>
              <a:off x="5319175" y="1855125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1" y="0"/>
                  </a:moveTo>
                  <a:lnTo>
                    <a:pt x="902" y="772"/>
                  </a:lnTo>
                  <a:cubicBezTo>
                    <a:pt x="773" y="386"/>
                    <a:pt x="387" y="129"/>
                    <a:pt x="1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"/>
            <p:cNvSpPr/>
            <p:nvPr/>
          </p:nvSpPr>
          <p:spPr>
            <a:xfrm>
              <a:off x="5277350" y="1834550"/>
              <a:ext cx="22550" cy="20600"/>
            </a:xfrm>
            <a:custGeom>
              <a:avLst/>
              <a:gdLst/>
              <a:ahLst/>
              <a:cxnLst/>
              <a:rect l="l" t="t" r="r" b="b"/>
              <a:pathLst>
                <a:path w="902" h="824" extrusionOk="0">
                  <a:moveTo>
                    <a:pt x="462" y="0"/>
                  </a:moveTo>
                  <a:cubicBezTo>
                    <a:pt x="396" y="0"/>
                    <a:pt x="327" y="16"/>
                    <a:pt x="258" y="51"/>
                  </a:cubicBezTo>
                  <a:cubicBezTo>
                    <a:pt x="129" y="308"/>
                    <a:pt x="1" y="566"/>
                    <a:pt x="1" y="823"/>
                  </a:cubicBezTo>
                  <a:lnTo>
                    <a:pt x="902" y="308"/>
                  </a:lnTo>
                  <a:cubicBezTo>
                    <a:pt x="807" y="120"/>
                    <a:pt x="644" y="0"/>
                    <a:pt x="46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"/>
            <p:cNvSpPr/>
            <p:nvPr/>
          </p:nvSpPr>
          <p:spPr>
            <a:xfrm>
              <a:off x="5531575" y="2620975"/>
              <a:ext cx="659675" cy="183450"/>
            </a:xfrm>
            <a:custGeom>
              <a:avLst/>
              <a:gdLst/>
              <a:ahLst/>
              <a:cxnLst/>
              <a:rect l="l" t="t" r="r" b="b"/>
              <a:pathLst>
                <a:path w="26387" h="7338" extrusionOk="0">
                  <a:moveTo>
                    <a:pt x="18407" y="0"/>
                  </a:moveTo>
                  <a:cubicBezTo>
                    <a:pt x="18278" y="0"/>
                    <a:pt x="18020" y="0"/>
                    <a:pt x="17892" y="129"/>
                  </a:cubicBezTo>
                  <a:cubicBezTo>
                    <a:pt x="17232" y="485"/>
                    <a:pt x="16591" y="560"/>
                    <a:pt x="15955" y="560"/>
                  </a:cubicBezTo>
                  <a:cubicBezTo>
                    <a:pt x="15492" y="560"/>
                    <a:pt x="15030" y="520"/>
                    <a:pt x="14564" y="520"/>
                  </a:cubicBezTo>
                  <a:cubicBezTo>
                    <a:pt x="14051" y="520"/>
                    <a:pt x="13532" y="568"/>
                    <a:pt x="13001" y="773"/>
                  </a:cubicBezTo>
                  <a:cubicBezTo>
                    <a:pt x="11198" y="1030"/>
                    <a:pt x="9396" y="1545"/>
                    <a:pt x="7723" y="2317"/>
                  </a:cubicBezTo>
                  <a:cubicBezTo>
                    <a:pt x="7182" y="2859"/>
                    <a:pt x="6561" y="3005"/>
                    <a:pt x="5911" y="3005"/>
                  </a:cubicBezTo>
                  <a:cubicBezTo>
                    <a:pt x="5151" y="3005"/>
                    <a:pt x="4352" y="2806"/>
                    <a:pt x="3592" y="2806"/>
                  </a:cubicBezTo>
                  <a:cubicBezTo>
                    <a:pt x="3148" y="2806"/>
                    <a:pt x="2718" y="2874"/>
                    <a:pt x="2317" y="3090"/>
                  </a:cubicBezTo>
                  <a:cubicBezTo>
                    <a:pt x="2060" y="3733"/>
                    <a:pt x="1545" y="3733"/>
                    <a:pt x="1030" y="3733"/>
                  </a:cubicBezTo>
                  <a:cubicBezTo>
                    <a:pt x="772" y="3862"/>
                    <a:pt x="515" y="4119"/>
                    <a:pt x="386" y="4377"/>
                  </a:cubicBezTo>
                  <a:cubicBezTo>
                    <a:pt x="258" y="4763"/>
                    <a:pt x="129" y="5020"/>
                    <a:pt x="129" y="5406"/>
                  </a:cubicBezTo>
                  <a:cubicBezTo>
                    <a:pt x="0" y="6179"/>
                    <a:pt x="386" y="6822"/>
                    <a:pt x="901" y="7337"/>
                  </a:cubicBezTo>
                  <a:lnTo>
                    <a:pt x="1159" y="7337"/>
                  </a:lnTo>
                  <a:lnTo>
                    <a:pt x="1416" y="7208"/>
                  </a:lnTo>
                  <a:cubicBezTo>
                    <a:pt x="1545" y="7273"/>
                    <a:pt x="1706" y="7305"/>
                    <a:pt x="1883" y="7305"/>
                  </a:cubicBezTo>
                  <a:cubicBezTo>
                    <a:pt x="2060" y="7305"/>
                    <a:pt x="2253" y="7273"/>
                    <a:pt x="2446" y="7208"/>
                  </a:cubicBezTo>
                  <a:cubicBezTo>
                    <a:pt x="2510" y="7080"/>
                    <a:pt x="2639" y="7015"/>
                    <a:pt x="2784" y="7015"/>
                  </a:cubicBezTo>
                  <a:cubicBezTo>
                    <a:pt x="2928" y="7015"/>
                    <a:pt x="3089" y="7080"/>
                    <a:pt x="3218" y="7208"/>
                  </a:cubicBezTo>
                  <a:lnTo>
                    <a:pt x="17119" y="4892"/>
                  </a:lnTo>
                  <a:cubicBezTo>
                    <a:pt x="19694" y="3090"/>
                    <a:pt x="22783" y="4248"/>
                    <a:pt x="25615" y="3476"/>
                  </a:cubicBezTo>
                  <a:cubicBezTo>
                    <a:pt x="26387" y="2189"/>
                    <a:pt x="25229" y="1802"/>
                    <a:pt x="24842" y="1030"/>
                  </a:cubicBezTo>
                  <a:cubicBezTo>
                    <a:pt x="24049" y="584"/>
                    <a:pt x="23217" y="501"/>
                    <a:pt x="22377" y="501"/>
                  </a:cubicBezTo>
                  <a:cubicBezTo>
                    <a:pt x="21876" y="501"/>
                    <a:pt x="21373" y="530"/>
                    <a:pt x="20872" y="530"/>
                  </a:cubicBezTo>
                  <a:cubicBezTo>
                    <a:pt x="20032" y="530"/>
                    <a:pt x="19200" y="447"/>
                    <a:pt x="18407" y="0"/>
                  </a:cubicBezTo>
                  <a:close/>
                </a:path>
              </a:pathLst>
            </a:custGeom>
            <a:solidFill>
              <a:srgbClr val="D5D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"/>
            <p:cNvSpPr/>
            <p:nvPr/>
          </p:nvSpPr>
          <p:spPr>
            <a:xfrm>
              <a:off x="4360250" y="2021325"/>
              <a:ext cx="531350" cy="208175"/>
            </a:xfrm>
            <a:custGeom>
              <a:avLst/>
              <a:gdLst/>
              <a:ahLst/>
              <a:cxnLst/>
              <a:rect l="l" t="t" r="r" b="b"/>
              <a:pathLst>
                <a:path w="21254" h="8327" extrusionOk="0">
                  <a:moveTo>
                    <a:pt x="19983" y="1"/>
                  </a:moveTo>
                  <a:cubicBezTo>
                    <a:pt x="19543" y="1"/>
                    <a:pt x="18944" y="75"/>
                    <a:pt x="18149" y="174"/>
                  </a:cubicBezTo>
                  <a:cubicBezTo>
                    <a:pt x="16785" y="466"/>
                    <a:pt x="15494" y="1423"/>
                    <a:pt x="14109" y="1423"/>
                  </a:cubicBezTo>
                  <a:cubicBezTo>
                    <a:pt x="13665" y="1423"/>
                    <a:pt x="13212" y="1325"/>
                    <a:pt x="12743" y="1075"/>
                  </a:cubicBezTo>
                  <a:cubicBezTo>
                    <a:pt x="12549" y="1056"/>
                    <a:pt x="12358" y="1046"/>
                    <a:pt x="12169" y="1046"/>
                  </a:cubicBezTo>
                  <a:cubicBezTo>
                    <a:pt x="9857" y="1046"/>
                    <a:pt x="7935" y="2421"/>
                    <a:pt x="5793" y="3134"/>
                  </a:cubicBezTo>
                  <a:cubicBezTo>
                    <a:pt x="4763" y="4808"/>
                    <a:pt x="2704" y="4550"/>
                    <a:pt x="1288" y="5838"/>
                  </a:cubicBezTo>
                  <a:cubicBezTo>
                    <a:pt x="773" y="6352"/>
                    <a:pt x="0" y="6739"/>
                    <a:pt x="258" y="7640"/>
                  </a:cubicBezTo>
                  <a:cubicBezTo>
                    <a:pt x="412" y="8103"/>
                    <a:pt x="752" y="8196"/>
                    <a:pt x="1138" y="8196"/>
                  </a:cubicBezTo>
                  <a:cubicBezTo>
                    <a:pt x="1396" y="8196"/>
                    <a:pt x="1674" y="8154"/>
                    <a:pt x="1931" y="8154"/>
                  </a:cubicBezTo>
                  <a:cubicBezTo>
                    <a:pt x="2360" y="8154"/>
                    <a:pt x="2789" y="8326"/>
                    <a:pt x="3180" y="8326"/>
                  </a:cubicBezTo>
                  <a:cubicBezTo>
                    <a:pt x="3376" y="8326"/>
                    <a:pt x="3562" y="8283"/>
                    <a:pt x="3733" y="8154"/>
                  </a:cubicBezTo>
                  <a:cubicBezTo>
                    <a:pt x="9525" y="6867"/>
                    <a:pt x="15060" y="4679"/>
                    <a:pt x="20724" y="3006"/>
                  </a:cubicBezTo>
                  <a:cubicBezTo>
                    <a:pt x="21202" y="616"/>
                    <a:pt x="21254" y="1"/>
                    <a:pt x="19983" y="1"/>
                  </a:cubicBezTo>
                  <a:close/>
                </a:path>
              </a:pathLst>
            </a:custGeom>
            <a:solidFill>
              <a:srgbClr val="D7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"/>
            <p:cNvSpPr/>
            <p:nvPr/>
          </p:nvSpPr>
          <p:spPr>
            <a:xfrm>
              <a:off x="4701350" y="2781875"/>
              <a:ext cx="571850" cy="154475"/>
            </a:xfrm>
            <a:custGeom>
              <a:avLst/>
              <a:gdLst/>
              <a:ahLst/>
              <a:cxnLst/>
              <a:rect l="l" t="t" r="r" b="b"/>
              <a:pathLst>
                <a:path w="22874" h="6179" extrusionOk="0">
                  <a:moveTo>
                    <a:pt x="20080" y="0"/>
                  </a:moveTo>
                  <a:cubicBezTo>
                    <a:pt x="16347" y="515"/>
                    <a:pt x="12486" y="1030"/>
                    <a:pt x="8753" y="1673"/>
                  </a:cubicBezTo>
                  <a:cubicBezTo>
                    <a:pt x="6301" y="2100"/>
                    <a:pt x="3936" y="2350"/>
                    <a:pt x="1514" y="2350"/>
                  </a:cubicBezTo>
                  <a:cubicBezTo>
                    <a:pt x="1012" y="2350"/>
                    <a:pt x="508" y="2339"/>
                    <a:pt x="0" y="2317"/>
                  </a:cubicBezTo>
                  <a:lnTo>
                    <a:pt x="0" y="2317"/>
                  </a:lnTo>
                  <a:cubicBezTo>
                    <a:pt x="2446" y="3990"/>
                    <a:pt x="5020" y="5278"/>
                    <a:pt x="7723" y="6179"/>
                  </a:cubicBezTo>
                  <a:cubicBezTo>
                    <a:pt x="8238" y="5149"/>
                    <a:pt x="9268" y="5406"/>
                    <a:pt x="10040" y="5278"/>
                  </a:cubicBezTo>
                  <a:cubicBezTo>
                    <a:pt x="14159" y="4505"/>
                    <a:pt x="18407" y="4891"/>
                    <a:pt x="22397" y="3347"/>
                  </a:cubicBezTo>
                  <a:cubicBezTo>
                    <a:pt x="22873" y="2751"/>
                    <a:pt x="22468" y="2045"/>
                    <a:pt x="21895" y="2045"/>
                  </a:cubicBezTo>
                  <a:cubicBezTo>
                    <a:pt x="21849" y="2045"/>
                    <a:pt x="21801" y="2050"/>
                    <a:pt x="21753" y="2060"/>
                  </a:cubicBezTo>
                  <a:cubicBezTo>
                    <a:pt x="20338" y="2060"/>
                    <a:pt x="20338" y="1030"/>
                    <a:pt x="20080" y="0"/>
                  </a:cubicBezTo>
                  <a:close/>
                </a:path>
              </a:pathLst>
            </a:custGeom>
            <a:solidFill>
              <a:srgbClr val="BFC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"/>
            <p:cNvSpPr/>
            <p:nvPr/>
          </p:nvSpPr>
          <p:spPr>
            <a:xfrm>
              <a:off x="5164725" y="2707850"/>
              <a:ext cx="411925" cy="157700"/>
            </a:xfrm>
            <a:custGeom>
              <a:avLst/>
              <a:gdLst/>
              <a:ahLst/>
              <a:cxnLst/>
              <a:rect l="l" t="t" r="r" b="b"/>
              <a:pathLst>
                <a:path w="16477" h="6308" extrusionOk="0">
                  <a:moveTo>
                    <a:pt x="16219" y="1"/>
                  </a:moveTo>
                  <a:lnTo>
                    <a:pt x="1545" y="2961"/>
                  </a:lnTo>
                  <a:cubicBezTo>
                    <a:pt x="1416" y="3219"/>
                    <a:pt x="1288" y="3347"/>
                    <a:pt x="1030" y="3605"/>
                  </a:cubicBezTo>
                  <a:cubicBezTo>
                    <a:pt x="387" y="4120"/>
                    <a:pt x="1" y="4892"/>
                    <a:pt x="258" y="5535"/>
                  </a:cubicBezTo>
                  <a:cubicBezTo>
                    <a:pt x="476" y="5898"/>
                    <a:pt x="775" y="6056"/>
                    <a:pt x="1133" y="6056"/>
                  </a:cubicBezTo>
                  <a:cubicBezTo>
                    <a:pt x="1410" y="6056"/>
                    <a:pt x="1723" y="5961"/>
                    <a:pt x="2060" y="5793"/>
                  </a:cubicBezTo>
                  <a:cubicBezTo>
                    <a:pt x="2377" y="5687"/>
                    <a:pt x="2672" y="5603"/>
                    <a:pt x="2946" y="5603"/>
                  </a:cubicBezTo>
                  <a:cubicBezTo>
                    <a:pt x="3339" y="5603"/>
                    <a:pt x="3687" y="5777"/>
                    <a:pt x="3991" y="6308"/>
                  </a:cubicBezTo>
                  <a:cubicBezTo>
                    <a:pt x="7852" y="6050"/>
                    <a:pt x="11714" y="5278"/>
                    <a:pt x="15446" y="3862"/>
                  </a:cubicBezTo>
                  <a:lnTo>
                    <a:pt x="15446" y="1417"/>
                  </a:lnTo>
                  <a:cubicBezTo>
                    <a:pt x="15446" y="1417"/>
                    <a:pt x="15318" y="1288"/>
                    <a:pt x="15189" y="1159"/>
                  </a:cubicBezTo>
                  <a:cubicBezTo>
                    <a:pt x="15189" y="1030"/>
                    <a:pt x="15318" y="773"/>
                    <a:pt x="15446" y="644"/>
                  </a:cubicBezTo>
                  <a:lnTo>
                    <a:pt x="16219" y="644"/>
                  </a:lnTo>
                  <a:cubicBezTo>
                    <a:pt x="16347" y="644"/>
                    <a:pt x="16347" y="644"/>
                    <a:pt x="16347" y="387"/>
                  </a:cubicBezTo>
                  <a:cubicBezTo>
                    <a:pt x="16476" y="258"/>
                    <a:pt x="16347" y="129"/>
                    <a:pt x="16219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"/>
            <p:cNvSpPr/>
            <p:nvPr/>
          </p:nvSpPr>
          <p:spPr>
            <a:xfrm>
              <a:off x="3977325" y="2102900"/>
              <a:ext cx="530975" cy="263875"/>
            </a:xfrm>
            <a:custGeom>
              <a:avLst/>
              <a:gdLst/>
              <a:ahLst/>
              <a:cxnLst/>
              <a:rect l="l" t="t" r="r" b="b"/>
              <a:pathLst>
                <a:path w="21239" h="10555" extrusionOk="0">
                  <a:moveTo>
                    <a:pt x="21238" y="0"/>
                  </a:moveTo>
                  <a:cubicBezTo>
                    <a:pt x="19436" y="515"/>
                    <a:pt x="17634" y="1159"/>
                    <a:pt x="15961" y="1931"/>
                  </a:cubicBezTo>
                  <a:cubicBezTo>
                    <a:pt x="12357" y="3604"/>
                    <a:pt x="8238" y="3990"/>
                    <a:pt x="5020" y="6307"/>
                  </a:cubicBezTo>
                  <a:cubicBezTo>
                    <a:pt x="4505" y="7080"/>
                    <a:pt x="3347" y="6436"/>
                    <a:pt x="2703" y="7080"/>
                  </a:cubicBezTo>
                  <a:cubicBezTo>
                    <a:pt x="2188" y="7852"/>
                    <a:pt x="1030" y="7208"/>
                    <a:pt x="386" y="7852"/>
                  </a:cubicBezTo>
                  <a:cubicBezTo>
                    <a:pt x="129" y="8109"/>
                    <a:pt x="0" y="8367"/>
                    <a:pt x="129" y="8624"/>
                  </a:cubicBezTo>
                  <a:cubicBezTo>
                    <a:pt x="258" y="9268"/>
                    <a:pt x="644" y="9783"/>
                    <a:pt x="1030" y="10297"/>
                  </a:cubicBezTo>
                  <a:cubicBezTo>
                    <a:pt x="1287" y="10426"/>
                    <a:pt x="1545" y="10555"/>
                    <a:pt x="1931" y="10555"/>
                  </a:cubicBezTo>
                  <a:lnTo>
                    <a:pt x="3218" y="10169"/>
                  </a:lnTo>
                  <a:cubicBezTo>
                    <a:pt x="3604" y="9911"/>
                    <a:pt x="4119" y="9911"/>
                    <a:pt x="4505" y="9654"/>
                  </a:cubicBezTo>
                  <a:cubicBezTo>
                    <a:pt x="5020" y="9525"/>
                    <a:pt x="5406" y="9268"/>
                    <a:pt x="5792" y="9010"/>
                  </a:cubicBezTo>
                  <a:cubicBezTo>
                    <a:pt x="6919" y="8293"/>
                    <a:pt x="8209" y="7902"/>
                    <a:pt x="9467" y="7902"/>
                  </a:cubicBezTo>
                  <a:cubicBezTo>
                    <a:pt x="9790" y="7902"/>
                    <a:pt x="10111" y="7928"/>
                    <a:pt x="10426" y="7981"/>
                  </a:cubicBezTo>
                  <a:cubicBezTo>
                    <a:pt x="11842" y="6693"/>
                    <a:pt x="13644" y="6951"/>
                    <a:pt x="15189" y="6436"/>
                  </a:cubicBezTo>
                  <a:cubicBezTo>
                    <a:pt x="16605" y="6179"/>
                    <a:pt x="17892" y="5664"/>
                    <a:pt x="19050" y="4891"/>
                  </a:cubicBezTo>
                  <a:cubicBezTo>
                    <a:pt x="18278" y="4119"/>
                    <a:pt x="17120" y="4377"/>
                    <a:pt x="16090" y="3990"/>
                  </a:cubicBezTo>
                  <a:cubicBezTo>
                    <a:pt x="17506" y="2188"/>
                    <a:pt x="20337" y="2317"/>
                    <a:pt x="21238" y="0"/>
                  </a:cubicBezTo>
                  <a:close/>
                </a:path>
              </a:pathLst>
            </a:custGeom>
            <a:solidFill>
              <a:srgbClr val="D2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"/>
            <p:cNvSpPr/>
            <p:nvPr/>
          </p:nvSpPr>
          <p:spPr>
            <a:xfrm>
              <a:off x="3761725" y="2309775"/>
              <a:ext cx="247800" cy="111725"/>
            </a:xfrm>
            <a:custGeom>
              <a:avLst/>
              <a:gdLst/>
              <a:ahLst/>
              <a:cxnLst/>
              <a:rect l="l" t="t" r="r" b="b"/>
              <a:pathLst>
                <a:path w="9912" h="4469" extrusionOk="0">
                  <a:moveTo>
                    <a:pt x="7888" y="1"/>
                  </a:moveTo>
                  <a:cubicBezTo>
                    <a:pt x="6642" y="1"/>
                    <a:pt x="5546" y="958"/>
                    <a:pt x="4377" y="1250"/>
                  </a:cubicBezTo>
                  <a:cubicBezTo>
                    <a:pt x="3862" y="2022"/>
                    <a:pt x="2703" y="1379"/>
                    <a:pt x="2060" y="2022"/>
                  </a:cubicBezTo>
                  <a:cubicBezTo>
                    <a:pt x="1030" y="2795"/>
                    <a:pt x="0" y="3824"/>
                    <a:pt x="2317" y="4468"/>
                  </a:cubicBezTo>
                  <a:lnTo>
                    <a:pt x="2575" y="4468"/>
                  </a:lnTo>
                  <a:lnTo>
                    <a:pt x="2832" y="4211"/>
                  </a:lnTo>
                  <a:cubicBezTo>
                    <a:pt x="3148" y="3948"/>
                    <a:pt x="3506" y="3900"/>
                    <a:pt x="3873" y="3900"/>
                  </a:cubicBezTo>
                  <a:cubicBezTo>
                    <a:pt x="4084" y="3900"/>
                    <a:pt x="4297" y="3916"/>
                    <a:pt x="4507" y="3916"/>
                  </a:cubicBezTo>
                  <a:cubicBezTo>
                    <a:pt x="4824" y="3916"/>
                    <a:pt x="5131" y="3879"/>
                    <a:pt x="5406" y="3696"/>
                  </a:cubicBezTo>
                  <a:lnTo>
                    <a:pt x="5664" y="3696"/>
                  </a:lnTo>
                  <a:lnTo>
                    <a:pt x="5921" y="3567"/>
                  </a:lnTo>
                  <a:cubicBezTo>
                    <a:pt x="6565" y="2923"/>
                    <a:pt x="7595" y="3438"/>
                    <a:pt x="8367" y="2923"/>
                  </a:cubicBezTo>
                  <a:cubicBezTo>
                    <a:pt x="8624" y="2409"/>
                    <a:pt x="9010" y="2280"/>
                    <a:pt x="9525" y="2280"/>
                  </a:cubicBezTo>
                  <a:lnTo>
                    <a:pt x="9783" y="2022"/>
                  </a:lnTo>
                  <a:cubicBezTo>
                    <a:pt x="9911" y="1379"/>
                    <a:pt x="9654" y="735"/>
                    <a:pt x="9139" y="349"/>
                  </a:cubicBezTo>
                  <a:cubicBezTo>
                    <a:pt x="8702" y="99"/>
                    <a:pt x="8287" y="1"/>
                    <a:pt x="7888" y="1"/>
                  </a:cubicBez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"/>
            <p:cNvSpPr/>
            <p:nvPr/>
          </p:nvSpPr>
          <p:spPr>
            <a:xfrm>
              <a:off x="3639450" y="2357100"/>
              <a:ext cx="193100" cy="99775"/>
            </a:xfrm>
            <a:custGeom>
              <a:avLst/>
              <a:gdLst/>
              <a:ahLst/>
              <a:cxnLst/>
              <a:rect l="l" t="t" r="r" b="b"/>
              <a:pathLst>
                <a:path w="7724" h="3991" extrusionOk="0">
                  <a:moveTo>
                    <a:pt x="6951" y="1"/>
                  </a:moveTo>
                  <a:cubicBezTo>
                    <a:pt x="5792" y="129"/>
                    <a:pt x="4634" y="194"/>
                    <a:pt x="3475" y="194"/>
                  </a:cubicBezTo>
                  <a:cubicBezTo>
                    <a:pt x="2317" y="194"/>
                    <a:pt x="1158" y="129"/>
                    <a:pt x="0" y="1"/>
                  </a:cubicBezTo>
                  <a:lnTo>
                    <a:pt x="0" y="1"/>
                  </a:lnTo>
                  <a:cubicBezTo>
                    <a:pt x="2188" y="1159"/>
                    <a:pt x="4634" y="1803"/>
                    <a:pt x="6307" y="3733"/>
                  </a:cubicBezTo>
                  <a:cubicBezTo>
                    <a:pt x="6436" y="3991"/>
                    <a:pt x="7208" y="3991"/>
                    <a:pt x="7723" y="3991"/>
                  </a:cubicBezTo>
                  <a:lnTo>
                    <a:pt x="7079" y="2446"/>
                  </a:lnTo>
                  <a:cubicBezTo>
                    <a:pt x="5792" y="1674"/>
                    <a:pt x="6822" y="773"/>
                    <a:pt x="6951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"/>
            <p:cNvSpPr/>
            <p:nvPr/>
          </p:nvSpPr>
          <p:spPr>
            <a:xfrm>
              <a:off x="3999850" y="2280175"/>
              <a:ext cx="238150" cy="99475"/>
            </a:xfrm>
            <a:custGeom>
              <a:avLst/>
              <a:gdLst/>
              <a:ahLst/>
              <a:cxnLst/>
              <a:rect l="l" t="t" r="r" b="b"/>
              <a:pathLst>
                <a:path w="9526" h="3979" extrusionOk="0">
                  <a:moveTo>
                    <a:pt x="7650" y="1"/>
                  </a:moveTo>
                  <a:cubicBezTo>
                    <a:pt x="6406" y="1"/>
                    <a:pt x="5353" y="1133"/>
                    <a:pt x="4119" y="1662"/>
                  </a:cubicBezTo>
                  <a:cubicBezTo>
                    <a:pt x="3990" y="1919"/>
                    <a:pt x="3604" y="2177"/>
                    <a:pt x="3347" y="2434"/>
                  </a:cubicBezTo>
                  <a:lnTo>
                    <a:pt x="1931" y="2434"/>
                  </a:lnTo>
                  <a:cubicBezTo>
                    <a:pt x="1674" y="2692"/>
                    <a:pt x="1287" y="2949"/>
                    <a:pt x="1030" y="3078"/>
                  </a:cubicBezTo>
                  <a:lnTo>
                    <a:pt x="258" y="3078"/>
                  </a:lnTo>
                  <a:lnTo>
                    <a:pt x="258" y="3206"/>
                  </a:lnTo>
                  <a:cubicBezTo>
                    <a:pt x="258" y="3206"/>
                    <a:pt x="129" y="3335"/>
                    <a:pt x="0" y="3464"/>
                  </a:cubicBezTo>
                  <a:cubicBezTo>
                    <a:pt x="0" y="3593"/>
                    <a:pt x="0" y="3721"/>
                    <a:pt x="258" y="3979"/>
                  </a:cubicBezTo>
                  <a:cubicBezTo>
                    <a:pt x="3476" y="3464"/>
                    <a:pt x="6694" y="2434"/>
                    <a:pt x="9525" y="890"/>
                  </a:cubicBezTo>
                  <a:cubicBezTo>
                    <a:pt x="8836" y="240"/>
                    <a:pt x="8223" y="1"/>
                    <a:pt x="7650" y="1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"/>
            <p:cNvSpPr/>
            <p:nvPr/>
          </p:nvSpPr>
          <p:spPr>
            <a:xfrm>
              <a:off x="5586275" y="2680125"/>
              <a:ext cx="138400" cy="49200"/>
            </a:xfrm>
            <a:custGeom>
              <a:avLst/>
              <a:gdLst/>
              <a:ahLst/>
              <a:cxnLst/>
              <a:rect l="l" t="t" r="r" b="b"/>
              <a:pathLst>
                <a:path w="5536" h="1968" extrusionOk="0">
                  <a:moveTo>
                    <a:pt x="4342" y="1"/>
                  </a:moveTo>
                  <a:cubicBezTo>
                    <a:pt x="2852" y="1"/>
                    <a:pt x="1426" y="370"/>
                    <a:pt x="0" y="981"/>
                  </a:cubicBezTo>
                  <a:cubicBezTo>
                    <a:pt x="172" y="1002"/>
                    <a:pt x="347" y="1010"/>
                    <a:pt x="524" y="1010"/>
                  </a:cubicBezTo>
                  <a:cubicBezTo>
                    <a:pt x="878" y="1010"/>
                    <a:pt x="1239" y="981"/>
                    <a:pt x="1593" y="981"/>
                  </a:cubicBezTo>
                  <a:cubicBezTo>
                    <a:pt x="2124" y="981"/>
                    <a:pt x="2639" y="1045"/>
                    <a:pt x="3090" y="1367"/>
                  </a:cubicBezTo>
                  <a:cubicBezTo>
                    <a:pt x="3591" y="1797"/>
                    <a:pt x="3963" y="1968"/>
                    <a:pt x="4250" y="1968"/>
                  </a:cubicBezTo>
                  <a:cubicBezTo>
                    <a:pt x="4993" y="1968"/>
                    <a:pt x="5164" y="823"/>
                    <a:pt x="5535" y="80"/>
                  </a:cubicBezTo>
                  <a:cubicBezTo>
                    <a:pt x="5132" y="26"/>
                    <a:pt x="4735" y="1"/>
                    <a:pt x="4342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"/>
            <p:cNvSpPr/>
            <p:nvPr/>
          </p:nvSpPr>
          <p:spPr>
            <a:xfrm>
              <a:off x="4241175" y="2260575"/>
              <a:ext cx="115875" cy="41850"/>
            </a:xfrm>
            <a:custGeom>
              <a:avLst/>
              <a:gdLst/>
              <a:ahLst/>
              <a:cxnLst/>
              <a:rect l="l" t="t" r="r" b="b"/>
              <a:pathLst>
                <a:path w="4635" h="1674" extrusionOk="0">
                  <a:moveTo>
                    <a:pt x="4635" y="0"/>
                  </a:moveTo>
                  <a:lnTo>
                    <a:pt x="4635" y="0"/>
                  </a:lnTo>
                  <a:cubicBezTo>
                    <a:pt x="4369" y="41"/>
                    <a:pt x="4094" y="53"/>
                    <a:pt x="3815" y="53"/>
                  </a:cubicBezTo>
                  <a:cubicBezTo>
                    <a:pt x="3443" y="53"/>
                    <a:pt x="3064" y="32"/>
                    <a:pt x="2693" y="32"/>
                  </a:cubicBezTo>
                  <a:cubicBezTo>
                    <a:pt x="1594" y="32"/>
                    <a:pt x="568" y="216"/>
                    <a:pt x="1" y="1674"/>
                  </a:cubicBezTo>
                  <a:cubicBezTo>
                    <a:pt x="1674" y="1545"/>
                    <a:pt x="3219" y="1030"/>
                    <a:pt x="4635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"/>
            <p:cNvSpPr/>
            <p:nvPr/>
          </p:nvSpPr>
          <p:spPr>
            <a:xfrm>
              <a:off x="5853350" y="2628100"/>
              <a:ext cx="122325" cy="21175"/>
            </a:xfrm>
            <a:custGeom>
              <a:avLst/>
              <a:gdLst/>
              <a:ahLst/>
              <a:cxnLst/>
              <a:rect l="l" t="t" r="r" b="b"/>
              <a:pathLst>
                <a:path w="4893" h="847" extrusionOk="0">
                  <a:moveTo>
                    <a:pt x="3549" y="1"/>
                  </a:moveTo>
                  <a:cubicBezTo>
                    <a:pt x="2331" y="1"/>
                    <a:pt x="1132" y="240"/>
                    <a:pt x="1" y="616"/>
                  </a:cubicBezTo>
                  <a:cubicBezTo>
                    <a:pt x="914" y="616"/>
                    <a:pt x="1865" y="846"/>
                    <a:pt x="2770" y="846"/>
                  </a:cubicBezTo>
                  <a:cubicBezTo>
                    <a:pt x="3525" y="846"/>
                    <a:pt x="4248" y="687"/>
                    <a:pt x="4892" y="102"/>
                  </a:cubicBezTo>
                  <a:cubicBezTo>
                    <a:pt x="4444" y="33"/>
                    <a:pt x="3995" y="1"/>
                    <a:pt x="3549" y="1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"/>
            <p:cNvSpPr/>
            <p:nvPr/>
          </p:nvSpPr>
          <p:spPr>
            <a:xfrm>
              <a:off x="3832525" y="2387575"/>
              <a:ext cx="64375" cy="28600"/>
            </a:xfrm>
            <a:custGeom>
              <a:avLst/>
              <a:gdLst/>
              <a:ahLst/>
              <a:cxnLst/>
              <a:rect l="l" t="t" r="r" b="b"/>
              <a:pathLst>
                <a:path w="2575" h="1144" extrusionOk="0">
                  <a:moveTo>
                    <a:pt x="783" y="0"/>
                  </a:moveTo>
                  <a:cubicBezTo>
                    <a:pt x="436" y="0"/>
                    <a:pt x="150" y="248"/>
                    <a:pt x="0" y="1099"/>
                  </a:cubicBezTo>
                  <a:cubicBezTo>
                    <a:pt x="203" y="1128"/>
                    <a:pt x="405" y="1143"/>
                    <a:pt x="606" y="1143"/>
                  </a:cubicBezTo>
                  <a:cubicBezTo>
                    <a:pt x="1300" y="1143"/>
                    <a:pt x="1976" y="954"/>
                    <a:pt x="2574" y="455"/>
                  </a:cubicBezTo>
                  <a:lnTo>
                    <a:pt x="2574" y="455"/>
                  </a:lnTo>
                  <a:cubicBezTo>
                    <a:pt x="2512" y="473"/>
                    <a:pt x="2447" y="481"/>
                    <a:pt x="2381" y="481"/>
                  </a:cubicBezTo>
                  <a:cubicBezTo>
                    <a:pt x="1867" y="481"/>
                    <a:pt x="1267" y="0"/>
                    <a:pt x="783" y="0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"/>
            <p:cNvSpPr/>
            <p:nvPr/>
          </p:nvSpPr>
          <p:spPr>
            <a:xfrm>
              <a:off x="3909750" y="2377350"/>
              <a:ext cx="61150" cy="20850"/>
            </a:xfrm>
            <a:custGeom>
              <a:avLst/>
              <a:gdLst/>
              <a:ahLst/>
              <a:cxnLst/>
              <a:rect l="l" t="t" r="r" b="b"/>
              <a:pathLst>
                <a:path w="2446" h="834" extrusionOk="0">
                  <a:moveTo>
                    <a:pt x="1502" y="1"/>
                  </a:moveTo>
                  <a:cubicBezTo>
                    <a:pt x="940" y="1"/>
                    <a:pt x="416" y="153"/>
                    <a:pt x="0" y="735"/>
                  </a:cubicBezTo>
                  <a:cubicBezTo>
                    <a:pt x="233" y="802"/>
                    <a:pt x="466" y="834"/>
                    <a:pt x="694" y="834"/>
                  </a:cubicBezTo>
                  <a:cubicBezTo>
                    <a:pt x="1350" y="834"/>
                    <a:pt x="1969" y="569"/>
                    <a:pt x="2446" y="92"/>
                  </a:cubicBezTo>
                  <a:cubicBezTo>
                    <a:pt x="2127" y="46"/>
                    <a:pt x="1809" y="1"/>
                    <a:pt x="1502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4" name="Google Shape;2704;p2"/>
            <p:cNvSpPr/>
            <p:nvPr/>
          </p:nvSpPr>
          <p:spPr>
            <a:xfrm>
              <a:off x="3970875" y="2360325"/>
              <a:ext cx="35425" cy="22550"/>
            </a:xfrm>
            <a:custGeom>
              <a:avLst/>
              <a:gdLst/>
              <a:ahLst/>
              <a:cxnLst/>
              <a:rect l="l" t="t" r="r" b="b"/>
              <a:pathLst>
                <a:path w="1417" h="902" extrusionOk="0">
                  <a:moveTo>
                    <a:pt x="1417" y="0"/>
                  </a:moveTo>
                  <a:cubicBezTo>
                    <a:pt x="773" y="0"/>
                    <a:pt x="258" y="129"/>
                    <a:pt x="1" y="901"/>
                  </a:cubicBezTo>
                  <a:lnTo>
                    <a:pt x="1417" y="644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5" name="Google Shape;2705;p2"/>
            <p:cNvSpPr/>
            <p:nvPr/>
          </p:nvSpPr>
          <p:spPr>
            <a:xfrm>
              <a:off x="5570175" y="270142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644" y="0"/>
                  </a:moveTo>
                  <a:cubicBezTo>
                    <a:pt x="387" y="0"/>
                    <a:pt x="129" y="0"/>
                    <a:pt x="1" y="258"/>
                  </a:cubicBezTo>
                  <a:lnTo>
                    <a:pt x="1" y="901"/>
                  </a:lnTo>
                  <a:cubicBezTo>
                    <a:pt x="387" y="773"/>
                    <a:pt x="644" y="386"/>
                    <a:pt x="644" y="0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"/>
            <p:cNvSpPr/>
            <p:nvPr/>
          </p:nvSpPr>
          <p:spPr>
            <a:xfrm>
              <a:off x="5319175" y="195487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ubicBezTo>
                    <a:pt x="387" y="644"/>
                    <a:pt x="773" y="386"/>
                    <a:pt x="90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"/>
            <p:cNvSpPr/>
            <p:nvPr/>
          </p:nvSpPr>
          <p:spPr>
            <a:xfrm>
              <a:off x="3407750" y="1700650"/>
              <a:ext cx="160925" cy="159150"/>
            </a:xfrm>
            <a:custGeom>
              <a:avLst/>
              <a:gdLst/>
              <a:ahLst/>
              <a:cxnLst/>
              <a:rect l="l" t="t" r="r" b="b"/>
              <a:pathLst>
                <a:path w="6437" h="6366" extrusionOk="0">
                  <a:moveTo>
                    <a:pt x="5407" y="1"/>
                  </a:moveTo>
                  <a:lnTo>
                    <a:pt x="901" y="2446"/>
                  </a:lnTo>
                  <a:cubicBezTo>
                    <a:pt x="387" y="2833"/>
                    <a:pt x="129" y="3347"/>
                    <a:pt x="0" y="3991"/>
                  </a:cubicBezTo>
                  <a:lnTo>
                    <a:pt x="0" y="4635"/>
                  </a:lnTo>
                  <a:cubicBezTo>
                    <a:pt x="694" y="4981"/>
                    <a:pt x="142" y="6365"/>
                    <a:pt x="1140" y="6365"/>
                  </a:cubicBezTo>
                  <a:cubicBezTo>
                    <a:pt x="1253" y="6365"/>
                    <a:pt x="1387" y="6347"/>
                    <a:pt x="1545" y="6308"/>
                  </a:cubicBezTo>
                  <a:lnTo>
                    <a:pt x="3862" y="5536"/>
                  </a:lnTo>
                  <a:cubicBezTo>
                    <a:pt x="4634" y="4635"/>
                    <a:pt x="6308" y="4892"/>
                    <a:pt x="6436" y="3219"/>
                  </a:cubicBezTo>
                  <a:cubicBezTo>
                    <a:pt x="5535" y="2318"/>
                    <a:pt x="6179" y="902"/>
                    <a:pt x="5407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"/>
            <p:cNvSpPr/>
            <p:nvPr/>
          </p:nvSpPr>
          <p:spPr>
            <a:xfrm>
              <a:off x="3513950" y="1679525"/>
              <a:ext cx="141600" cy="109800"/>
            </a:xfrm>
            <a:custGeom>
              <a:avLst/>
              <a:gdLst/>
              <a:ahLst/>
              <a:cxnLst/>
              <a:rect l="l" t="t" r="r" b="b"/>
              <a:pathLst>
                <a:path w="5664" h="4392" extrusionOk="0">
                  <a:moveTo>
                    <a:pt x="3084" y="0"/>
                  </a:moveTo>
                  <a:cubicBezTo>
                    <a:pt x="2962" y="0"/>
                    <a:pt x="2835" y="21"/>
                    <a:pt x="2703" y="73"/>
                  </a:cubicBezTo>
                  <a:cubicBezTo>
                    <a:pt x="2317" y="717"/>
                    <a:pt x="1673" y="588"/>
                    <a:pt x="1159" y="846"/>
                  </a:cubicBezTo>
                  <a:cubicBezTo>
                    <a:pt x="0" y="3678"/>
                    <a:pt x="0" y="3678"/>
                    <a:pt x="2188" y="4064"/>
                  </a:cubicBezTo>
                  <a:cubicBezTo>
                    <a:pt x="2358" y="4289"/>
                    <a:pt x="2576" y="4391"/>
                    <a:pt x="2790" y="4391"/>
                  </a:cubicBezTo>
                  <a:cubicBezTo>
                    <a:pt x="3065" y="4391"/>
                    <a:pt x="3331" y="4224"/>
                    <a:pt x="3475" y="3935"/>
                  </a:cubicBezTo>
                  <a:cubicBezTo>
                    <a:pt x="3475" y="3806"/>
                    <a:pt x="3475" y="3549"/>
                    <a:pt x="3604" y="3420"/>
                  </a:cubicBezTo>
                  <a:cubicBezTo>
                    <a:pt x="4119" y="2648"/>
                    <a:pt x="5664" y="2390"/>
                    <a:pt x="5149" y="974"/>
                  </a:cubicBezTo>
                  <a:lnTo>
                    <a:pt x="4376" y="202"/>
                  </a:lnTo>
                  <a:cubicBezTo>
                    <a:pt x="4318" y="217"/>
                    <a:pt x="4259" y="223"/>
                    <a:pt x="4200" y="223"/>
                  </a:cubicBezTo>
                  <a:cubicBezTo>
                    <a:pt x="3848" y="223"/>
                    <a:pt x="3490" y="0"/>
                    <a:pt x="3084" y="0"/>
                  </a:cubicBezTo>
                  <a:close/>
                </a:path>
              </a:pathLst>
            </a:custGeom>
            <a:solidFill>
              <a:srgbClr val="E6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"/>
            <p:cNvSpPr/>
            <p:nvPr/>
          </p:nvSpPr>
          <p:spPr>
            <a:xfrm>
              <a:off x="3604050" y="1659750"/>
              <a:ext cx="170575" cy="102075"/>
            </a:xfrm>
            <a:custGeom>
              <a:avLst/>
              <a:gdLst/>
              <a:ahLst/>
              <a:cxnLst/>
              <a:rect l="l" t="t" r="r" b="b"/>
              <a:pathLst>
                <a:path w="6823" h="4083" extrusionOk="0">
                  <a:moveTo>
                    <a:pt x="6047" y="0"/>
                  </a:moveTo>
                  <a:cubicBezTo>
                    <a:pt x="4305" y="0"/>
                    <a:pt x="3108" y="1411"/>
                    <a:pt x="1416" y="1637"/>
                  </a:cubicBezTo>
                  <a:lnTo>
                    <a:pt x="0" y="4082"/>
                  </a:lnTo>
                  <a:cubicBezTo>
                    <a:pt x="2317" y="2924"/>
                    <a:pt x="4634" y="1637"/>
                    <a:pt x="6822" y="92"/>
                  </a:cubicBezTo>
                  <a:cubicBezTo>
                    <a:pt x="6551" y="28"/>
                    <a:pt x="6294" y="0"/>
                    <a:pt x="6047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"/>
            <p:cNvSpPr/>
            <p:nvPr/>
          </p:nvSpPr>
          <p:spPr>
            <a:xfrm>
              <a:off x="3871125" y="2297775"/>
              <a:ext cx="119100" cy="41850"/>
            </a:xfrm>
            <a:custGeom>
              <a:avLst/>
              <a:gdLst/>
              <a:ahLst/>
              <a:cxnLst/>
              <a:rect l="l" t="t" r="r" b="b"/>
              <a:pathLst>
                <a:path w="4764" h="1674" extrusionOk="0">
                  <a:moveTo>
                    <a:pt x="3895" y="1"/>
                  </a:moveTo>
                  <a:cubicBezTo>
                    <a:pt x="2476" y="1"/>
                    <a:pt x="1098" y="614"/>
                    <a:pt x="1" y="1601"/>
                  </a:cubicBezTo>
                  <a:cubicBezTo>
                    <a:pt x="220" y="1652"/>
                    <a:pt x="436" y="1674"/>
                    <a:pt x="648" y="1674"/>
                  </a:cubicBezTo>
                  <a:cubicBezTo>
                    <a:pt x="1973" y="1674"/>
                    <a:pt x="3170" y="820"/>
                    <a:pt x="4524" y="820"/>
                  </a:cubicBezTo>
                  <a:cubicBezTo>
                    <a:pt x="4603" y="820"/>
                    <a:pt x="4683" y="823"/>
                    <a:pt x="4763" y="829"/>
                  </a:cubicBezTo>
                  <a:lnTo>
                    <a:pt x="4634" y="57"/>
                  </a:lnTo>
                  <a:cubicBezTo>
                    <a:pt x="4388" y="19"/>
                    <a:pt x="4141" y="1"/>
                    <a:pt x="3895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"/>
            <p:cNvSpPr/>
            <p:nvPr/>
          </p:nvSpPr>
          <p:spPr>
            <a:xfrm>
              <a:off x="3504275" y="1777875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3862" y="1"/>
                  </a:moveTo>
                  <a:lnTo>
                    <a:pt x="2575" y="130"/>
                  </a:lnTo>
                  <a:cubicBezTo>
                    <a:pt x="1932" y="1288"/>
                    <a:pt x="387" y="1031"/>
                    <a:pt x="1" y="2318"/>
                  </a:cubicBezTo>
                  <a:cubicBezTo>
                    <a:pt x="1674" y="2318"/>
                    <a:pt x="3090" y="1417"/>
                    <a:pt x="3862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"/>
            <p:cNvSpPr/>
            <p:nvPr/>
          </p:nvSpPr>
          <p:spPr>
            <a:xfrm>
              <a:off x="5222650" y="1854300"/>
              <a:ext cx="57950" cy="28500"/>
            </a:xfrm>
            <a:custGeom>
              <a:avLst/>
              <a:gdLst/>
              <a:ahLst/>
              <a:cxnLst/>
              <a:rect l="l" t="t" r="r" b="b"/>
              <a:pathLst>
                <a:path w="2318" h="1140" extrusionOk="0">
                  <a:moveTo>
                    <a:pt x="1865" y="0"/>
                  </a:moveTo>
                  <a:cubicBezTo>
                    <a:pt x="1155" y="0"/>
                    <a:pt x="534" y="250"/>
                    <a:pt x="0" y="677"/>
                  </a:cubicBezTo>
                  <a:cubicBezTo>
                    <a:pt x="373" y="1008"/>
                    <a:pt x="680" y="1140"/>
                    <a:pt x="945" y="1140"/>
                  </a:cubicBezTo>
                  <a:cubicBezTo>
                    <a:pt x="1504" y="1140"/>
                    <a:pt x="1881" y="557"/>
                    <a:pt x="2317" y="33"/>
                  </a:cubicBezTo>
                  <a:cubicBezTo>
                    <a:pt x="2163" y="11"/>
                    <a:pt x="2012" y="0"/>
                    <a:pt x="1865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"/>
            <p:cNvSpPr/>
            <p:nvPr/>
          </p:nvSpPr>
          <p:spPr>
            <a:xfrm>
              <a:off x="3813200" y="2336275"/>
              <a:ext cx="57950" cy="21575"/>
            </a:xfrm>
            <a:custGeom>
              <a:avLst/>
              <a:gdLst/>
              <a:ahLst/>
              <a:cxnLst/>
              <a:rect l="l" t="t" r="r" b="b"/>
              <a:pathLst>
                <a:path w="2318" h="863" extrusionOk="0">
                  <a:moveTo>
                    <a:pt x="1584" y="1"/>
                  </a:moveTo>
                  <a:cubicBezTo>
                    <a:pt x="951" y="1"/>
                    <a:pt x="374" y="180"/>
                    <a:pt x="1" y="834"/>
                  </a:cubicBezTo>
                  <a:cubicBezTo>
                    <a:pt x="301" y="834"/>
                    <a:pt x="601" y="862"/>
                    <a:pt x="887" y="862"/>
                  </a:cubicBezTo>
                  <a:cubicBezTo>
                    <a:pt x="1460" y="862"/>
                    <a:pt x="1974" y="748"/>
                    <a:pt x="2318" y="61"/>
                  </a:cubicBezTo>
                  <a:cubicBezTo>
                    <a:pt x="2070" y="26"/>
                    <a:pt x="1823" y="1"/>
                    <a:pt x="1584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"/>
            <p:cNvSpPr/>
            <p:nvPr/>
          </p:nvSpPr>
          <p:spPr>
            <a:xfrm>
              <a:off x="3986975" y="2279075"/>
              <a:ext cx="57950" cy="21650"/>
            </a:xfrm>
            <a:custGeom>
              <a:avLst/>
              <a:gdLst/>
              <a:ahLst/>
              <a:cxnLst/>
              <a:rect l="l" t="t" r="r" b="b"/>
              <a:pathLst>
                <a:path w="2318" h="866" extrusionOk="0">
                  <a:moveTo>
                    <a:pt x="1878" y="0"/>
                  </a:moveTo>
                  <a:cubicBezTo>
                    <a:pt x="1162" y="0"/>
                    <a:pt x="537" y="269"/>
                    <a:pt x="0" y="805"/>
                  </a:cubicBezTo>
                  <a:cubicBezTo>
                    <a:pt x="248" y="840"/>
                    <a:pt x="495" y="866"/>
                    <a:pt x="734" y="866"/>
                  </a:cubicBezTo>
                  <a:cubicBezTo>
                    <a:pt x="1367" y="866"/>
                    <a:pt x="1944" y="686"/>
                    <a:pt x="2317" y="33"/>
                  </a:cubicBezTo>
                  <a:cubicBezTo>
                    <a:pt x="2167" y="11"/>
                    <a:pt x="2021" y="0"/>
                    <a:pt x="1878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"/>
            <p:cNvSpPr/>
            <p:nvPr/>
          </p:nvSpPr>
          <p:spPr>
            <a:xfrm>
              <a:off x="4044900" y="2259775"/>
              <a:ext cx="57950" cy="22275"/>
            </a:xfrm>
            <a:custGeom>
              <a:avLst/>
              <a:gdLst/>
              <a:ahLst/>
              <a:cxnLst/>
              <a:rect l="l" t="t" r="r" b="b"/>
              <a:pathLst>
                <a:path w="2318" h="891" extrusionOk="0">
                  <a:moveTo>
                    <a:pt x="1922" y="0"/>
                  </a:moveTo>
                  <a:cubicBezTo>
                    <a:pt x="1252" y="0"/>
                    <a:pt x="537" y="268"/>
                    <a:pt x="0" y="805"/>
                  </a:cubicBezTo>
                  <a:cubicBezTo>
                    <a:pt x="301" y="847"/>
                    <a:pt x="601" y="890"/>
                    <a:pt x="887" y="890"/>
                  </a:cubicBezTo>
                  <a:cubicBezTo>
                    <a:pt x="1459" y="890"/>
                    <a:pt x="1974" y="719"/>
                    <a:pt x="2317" y="32"/>
                  </a:cubicBezTo>
                  <a:cubicBezTo>
                    <a:pt x="2188" y="11"/>
                    <a:pt x="2056" y="0"/>
                    <a:pt x="1922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"/>
            <p:cNvSpPr/>
            <p:nvPr/>
          </p:nvSpPr>
          <p:spPr>
            <a:xfrm>
              <a:off x="3867900" y="2893750"/>
              <a:ext cx="315400" cy="588825"/>
            </a:xfrm>
            <a:custGeom>
              <a:avLst/>
              <a:gdLst/>
              <a:ahLst/>
              <a:cxnLst/>
              <a:rect l="l" t="t" r="r" b="b"/>
              <a:pathLst>
                <a:path w="12616" h="23553" extrusionOk="0">
                  <a:moveTo>
                    <a:pt x="2207" y="0"/>
                  </a:moveTo>
                  <a:cubicBezTo>
                    <a:pt x="1946" y="0"/>
                    <a:pt x="1681" y="114"/>
                    <a:pt x="1417" y="416"/>
                  </a:cubicBezTo>
                  <a:cubicBezTo>
                    <a:pt x="1" y="1575"/>
                    <a:pt x="1545" y="2862"/>
                    <a:pt x="1674" y="4149"/>
                  </a:cubicBezTo>
                  <a:cubicBezTo>
                    <a:pt x="2318" y="5694"/>
                    <a:pt x="2961" y="7238"/>
                    <a:pt x="3605" y="8654"/>
                  </a:cubicBezTo>
                  <a:cubicBezTo>
                    <a:pt x="5922" y="13288"/>
                    <a:pt x="7595" y="18050"/>
                    <a:pt x="8754" y="23070"/>
                  </a:cubicBezTo>
                  <a:cubicBezTo>
                    <a:pt x="8754" y="23382"/>
                    <a:pt x="8848" y="23552"/>
                    <a:pt x="9008" y="23552"/>
                  </a:cubicBezTo>
                  <a:cubicBezTo>
                    <a:pt x="9113" y="23552"/>
                    <a:pt x="9245" y="23480"/>
                    <a:pt x="9397" y="23328"/>
                  </a:cubicBezTo>
                  <a:cubicBezTo>
                    <a:pt x="10684" y="21654"/>
                    <a:pt x="9140" y="19981"/>
                    <a:pt x="9011" y="18308"/>
                  </a:cubicBezTo>
                  <a:cubicBezTo>
                    <a:pt x="9103" y="18296"/>
                    <a:pt x="9191" y="18290"/>
                    <a:pt x="9275" y="18290"/>
                  </a:cubicBezTo>
                  <a:cubicBezTo>
                    <a:pt x="10823" y="18290"/>
                    <a:pt x="11002" y="20278"/>
                    <a:pt x="12287" y="20278"/>
                  </a:cubicBezTo>
                  <a:cubicBezTo>
                    <a:pt x="12389" y="20278"/>
                    <a:pt x="12498" y="20266"/>
                    <a:pt x="12615" y="20239"/>
                  </a:cubicBezTo>
                  <a:cubicBezTo>
                    <a:pt x="12615" y="19466"/>
                    <a:pt x="12358" y="18694"/>
                    <a:pt x="12229" y="18050"/>
                  </a:cubicBezTo>
                  <a:cubicBezTo>
                    <a:pt x="9655" y="12258"/>
                    <a:pt x="7338" y="6337"/>
                    <a:pt x="3991" y="931"/>
                  </a:cubicBezTo>
                  <a:cubicBezTo>
                    <a:pt x="3446" y="658"/>
                    <a:pt x="2836" y="0"/>
                    <a:pt x="2207" y="0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"/>
            <p:cNvSpPr/>
            <p:nvPr/>
          </p:nvSpPr>
          <p:spPr>
            <a:xfrm>
              <a:off x="4546900" y="2948700"/>
              <a:ext cx="359000" cy="436525"/>
            </a:xfrm>
            <a:custGeom>
              <a:avLst/>
              <a:gdLst/>
              <a:ahLst/>
              <a:cxnLst/>
              <a:rect l="l" t="t" r="r" b="b"/>
              <a:pathLst>
                <a:path w="14360" h="17461" extrusionOk="0">
                  <a:moveTo>
                    <a:pt x="3815" y="1"/>
                  </a:moveTo>
                  <a:cubicBezTo>
                    <a:pt x="2571" y="1"/>
                    <a:pt x="1286" y="444"/>
                    <a:pt x="0" y="1179"/>
                  </a:cubicBezTo>
                  <a:cubicBezTo>
                    <a:pt x="0" y="1436"/>
                    <a:pt x="129" y="1822"/>
                    <a:pt x="386" y="2209"/>
                  </a:cubicBezTo>
                  <a:cubicBezTo>
                    <a:pt x="3604" y="6327"/>
                    <a:pt x="7337" y="10060"/>
                    <a:pt x="9782" y="14823"/>
                  </a:cubicBezTo>
                  <a:cubicBezTo>
                    <a:pt x="10297" y="15724"/>
                    <a:pt x="10941" y="16625"/>
                    <a:pt x="11584" y="17397"/>
                  </a:cubicBezTo>
                  <a:cubicBezTo>
                    <a:pt x="11885" y="17440"/>
                    <a:pt x="12153" y="17461"/>
                    <a:pt x="12393" y="17461"/>
                  </a:cubicBezTo>
                  <a:cubicBezTo>
                    <a:pt x="14308" y="17461"/>
                    <a:pt x="14359" y="16138"/>
                    <a:pt x="13901" y="14308"/>
                  </a:cubicBezTo>
                  <a:lnTo>
                    <a:pt x="8367" y="6585"/>
                  </a:lnTo>
                  <a:cubicBezTo>
                    <a:pt x="8238" y="5684"/>
                    <a:pt x="7723" y="4912"/>
                    <a:pt x="7723" y="4011"/>
                  </a:cubicBezTo>
                  <a:lnTo>
                    <a:pt x="7723" y="1822"/>
                  </a:lnTo>
                  <a:cubicBezTo>
                    <a:pt x="6508" y="540"/>
                    <a:pt x="5187" y="1"/>
                    <a:pt x="3815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"/>
            <p:cNvSpPr/>
            <p:nvPr/>
          </p:nvSpPr>
          <p:spPr>
            <a:xfrm>
              <a:off x="4997400" y="3572200"/>
              <a:ext cx="263900" cy="415350"/>
            </a:xfrm>
            <a:custGeom>
              <a:avLst/>
              <a:gdLst/>
              <a:ahLst/>
              <a:cxnLst/>
              <a:rect l="l" t="t" r="r" b="b"/>
              <a:pathLst>
                <a:path w="10556" h="16614" extrusionOk="0">
                  <a:moveTo>
                    <a:pt x="2221" y="1"/>
                  </a:moveTo>
                  <a:cubicBezTo>
                    <a:pt x="1871" y="1"/>
                    <a:pt x="1476" y="120"/>
                    <a:pt x="1287" y="309"/>
                  </a:cubicBezTo>
                  <a:cubicBezTo>
                    <a:pt x="1030" y="566"/>
                    <a:pt x="773" y="824"/>
                    <a:pt x="644" y="1081"/>
                  </a:cubicBezTo>
                  <a:cubicBezTo>
                    <a:pt x="0" y="1982"/>
                    <a:pt x="0" y="3012"/>
                    <a:pt x="515" y="3913"/>
                  </a:cubicBezTo>
                  <a:cubicBezTo>
                    <a:pt x="773" y="4170"/>
                    <a:pt x="1030" y="4428"/>
                    <a:pt x="1159" y="4814"/>
                  </a:cubicBezTo>
                  <a:cubicBezTo>
                    <a:pt x="2060" y="5329"/>
                    <a:pt x="2703" y="6358"/>
                    <a:pt x="2832" y="7388"/>
                  </a:cubicBezTo>
                  <a:cubicBezTo>
                    <a:pt x="4119" y="9705"/>
                    <a:pt x="5149" y="12022"/>
                    <a:pt x="6050" y="14596"/>
                  </a:cubicBezTo>
                  <a:cubicBezTo>
                    <a:pt x="6307" y="15368"/>
                    <a:pt x="6694" y="15883"/>
                    <a:pt x="7337" y="16398"/>
                  </a:cubicBezTo>
                  <a:cubicBezTo>
                    <a:pt x="7756" y="16546"/>
                    <a:pt x="8124" y="16614"/>
                    <a:pt x="8445" y="16614"/>
                  </a:cubicBezTo>
                  <a:cubicBezTo>
                    <a:pt x="9802" y="16614"/>
                    <a:pt x="10347" y="15409"/>
                    <a:pt x="10555" y="13953"/>
                  </a:cubicBezTo>
                  <a:cubicBezTo>
                    <a:pt x="9139" y="10863"/>
                    <a:pt x="8367" y="7388"/>
                    <a:pt x="5793" y="4556"/>
                  </a:cubicBezTo>
                  <a:cubicBezTo>
                    <a:pt x="5020" y="4428"/>
                    <a:pt x="4763" y="3655"/>
                    <a:pt x="4505" y="3012"/>
                  </a:cubicBezTo>
                  <a:lnTo>
                    <a:pt x="4119" y="2754"/>
                  </a:lnTo>
                  <a:lnTo>
                    <a:pt x="3733" y="2626"/>
                  </a:lnTo>
                  <a:lnTo>
                    <a:pt x="3990" y="2239"/>
                  </a:lnTo>
                  <a:cubicBezTo>
                    <a:pt x="3862" y="1982"/>
                    <a:pt x="3733" y="1725"/>
                    <a:pt x="3604" y="1596"/>
                  </a:cubicBezTo>
                  <a:cubicBezTo>
                    <a:pt x="3218" y="1338"/>
                    <a:pt x="3089" y="952"/>
                    <a:pt x="2961" y="566"/>
                  </a:cubicBezTo>
                  <a:cubicBezTo>
                    <a:pt x="2961" y="309"/>
                    <a:pt x="2832" y="180"/>
                    <a:pt x="2575" y="51"/>
                  </a:cubicBezTo>
                  <a:cubicBezTo>
                    <a:pt x="2471" y="17"/>
                    <a:pt x="2349" y="1"/>
                    <a:pt x="2221" y="1"/>
                  </a:cubicBezTo>
                  <a:close/>
                </a:path>
              </a:pathLst>
            </a:custGeom>
            <a:solidFill>
              <a:srgbClr val="D2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"/>
            <p:cNvSpPr/>
            <p:nvPr/>
          </p:nvSpPr>
          <p:spPr>
            <a:xfrm>
              <a:off x="3732750" y="2572700"/>
              <a:ext cx="234950" cy="424800"/>
            </a:xfrm>
            <a:custGeom>
              <a:avLst/>
              <a:gdLst/>
              <a:ahLst/>
              <a:cxnLst/>
              <a:rect l="l" t="t" r="r" b="b"/>
              <a:pathLst>
                <a:path w="9398" h="16992" extrusionOk="0">
                  <a:moveTo>
                    <a:pt x="1" y="1"/>
                  </a:moveTo>
                  <a:cubicBezTo>
                    <a:pt x="644" y="1417"/>
                    <a:pt x="1288" y="2832"/>
                    <a:pt x="1803" y="4120"/>
                  </a:cubicBezTo>
                  <a:cubicBezTo>
                    <a:pt x="2961" y="6951"/>
                    <a:pt x="2961" y="10169"/>
                    <a:pt x="5536" y="12357"/>
                  </a:cubicBezTo>
                  <a:cubicBezTo>
                    <a:pt x="6050" y="11843"/>
                    <a:pt x="5664" y="11199"/>
                    <a:pt x="5922" y="10555"/>
                  </a:cubicBezTo>
                  <a:lnTo>
                    <a:pt x="5922" y="10555"/>
                  </a:lnTo>
                  <a:cubicBezTo>
                    <a:pt x="5793" y="11199"/>
                    <a:pt x="6050" y="11843"/>
                    <a:pt x="5536" y="12357"/>
                  </a:cubicBezTo>
                  <a:cubicBezTo>
                    <a:pt x="5278" y="14031"/>
                    <a:pt x="5922" y="15833"/>
                    <a:pt x="7080" y="16991"/>
                  </a:cubicBezTo>
                  <a:cubicBezTo>
                    <a:pt x="7080" y="16605"/>
                    <a:pt x="7080" y="16348"/>
                    <a:pt x="7080" y="15961"/>
                  </a:cubicBezTo>
                  <a:cubicBezTo>
                    <a:pt x="6895" y="14106"/>
                    <a:pt x="6843" y="13588"/>
                    <a:pt x="7793" y="13588"/>
                  </a:cubicBezTo>
                  <a:cubicBezTo>
                    <a:pt x="8160" y="13588"/>
                    <a:pt x="8678" y="13665"/>
                    <a:pt x="9397" y="13773"/>
                  </a:cubicBezTo>
                  <a:cubicBezTo>
                    <a:pt x="8110" y="11328"/>
                    <a:pt x="7080" y="8753"/>
                    <a:pt x="6308" y="6179"/>
                  </a:cubicBezTo>
                  <a:cubicBezTo>
                    <a:pt x="6203" y="5969"/>
                    <a:pt x="6012" y="5759"/>
                    <a:pt x="5805" y="5759"/>
                  </a:cubicBezTo>
                  <a:cubicBezTo>
                    <a:pt x="5759" y="5759"/>
                    <a:pt x="5712" y="5769"/>
                    <a:pt x="5664" y="5793"/>
                  </a:cubicBezTo>
                  <a:cubicBezTo>
                    <a:pt x="5536" y="5857"/>
                    <a:pt x="5343" y="5889"/>
                    <a:pt x="5182" y="5889"/>
                  </a:cubicBezTo>
                  <a:cubicBezTo>
                    <a:pt x="5021" y="5889"/>
                    <a:pt x="4892" y="5857"/>
                    <a:pt x="4892" y="5793"/>
                  </a:cubicBezTo>
                  <a:cubicBezTo>
                    <a:pt x="4892" y="5587"/>
                    <a:pt x="4995" y="5546"/>
                    <a:pt x="5127" y="5546"/>
                  </a:cubicBezTo>
                  <a:cubicBezTo>
                    <a:pt x="5215" y="5546"/>
                    <a:pt x="5315" y="5564"/>
                    <a:pt x="5407" y="5564"/>
                  </a:cubicBezTo>
                  <a:cubicBezTo>
                    <a:pt x="5521" y="5564"/>
                    <a:pt x="5621" y="5535"/>
                    <a:pt x="5664" y="5407"/>
                  </a:cubicBezTo>
                  <a:cubicBezTo>
                    <a:pt x="5922" y="5021"/>
                    <a:pt x="6050" y="4377"/>
                    <a:pt x="6050" y="3862"/>
                  </a:cubicBezTo>
                  <a:cubicBezTo>
                    <a:pt x="6050" y="3605"/>
                    <a:pt x="5922" y="3476"/>
                    <a:pt x="5664" y="3347"/>
                  </a:cubicBezTo>
                  <a:cubicBezTo>
                    <a:pt x="5793" y="3347"/>
                    <a:pt x="6050" y="3347"/>
                    <a:pt x="6179" y="3476"/>
                  </a:cubicBezTo>
                  <a:cubicBezTo>
                    <a:pt x="6250" y="3500"/>
                    <a:pt x="6321" y="3510"/>
                    <a:pt x="6392" y="3510"/>
                  </a:cubicBezTo>
                  <a:cubicBezTo>
                    <a:pt x="6707" y="3510"/>
                    <a:pt x="7022" y="3300"/>
                    <a:pt x="7338" y="3090"/>
                  </a:cubicBezTo>
                  <a:cubicBezTo>
                    <a:pt x="7466" y="2189"/>
                    <a:pt x="6823" y="1931"/>
                    <a:pt x="6308" y="1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8C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"/>
            <p:cNvSpPr/>
            <p:nvPr/>
          </p:nvSpPr>
          <p:spPr>
            <a:xfrm>
              <a:off x="4871900" y="3380400"/>
              <a:ext cx="193100" cy="292850"/>
            </a:xfrm>
            <a:custGeom>
              <a:avLst/>
              <a:gdLst/>
              <a:ahLst/>
              <a:cxnLst/>
              <a:rect l="l" t="t" r="r" b="b"/>
              <a:pathLst>
                <a:path w="7724" h="11714" extrusionOk="0">
                  <a:moveTo>
                    <a:pt x="2446" y="0"/>
                  </a:moveTo>
                  <a:cubicBezTo>
                    <a:pt x="0" y="901"/>
                    <a:pt x="515" y="2703"/>
                    <a:pt x="1030" y="4505"/>
                  </a:cubicBezTo>
                  <a:cubicBezTo>
                    <a:pt x="2060" y="7208"/>
                    <a:pt x="3604" y="9525"/>
                    <a:pt x="5535" y="11713"/>
                  </a:cubicBezTo>
                  <a:cubicBezTo>
                    <a:pt x="5793" y="10555"/>
                    <a:pt x="6050" y="9525"/>
                    <a:pt x="6307" y="8496"/>
                  </a:cubicBezTo>
                  <a:lnTo>
                    <a:pt x="7723" y="7852"/>
                  </a:lnTo>
                  <a:cubicBezTo>
                    <a:pt x="5921" y="5278"/>
                    <a:pt x="4248" y="2575"/>
                    <a:pt x="244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"/>
            <p:cNvSpPr/>
            <p:nvPr/>
          </p:nvSpPr>
          <p:spPr>
            <a:xfrm>
              <a:off x="4080300" y="2733975"/>
              <a:ext cx="234925" cy="125150"/>
            </a:xfrm>
            <a:custGeom>
              <a:avLst/>
              <a:gdLst/>
              <a:ahLst/>
              <a:cxnLst/>
              <a:rect l="l" t="t" r="r" b="b"/>
              <a:pathLst>
                <a:path w="9397" h="5006" extrusionOk="0">
                  <a:moveTo>
                    <a:pt x="1363" y="0"/>
                  </a:moveTo>
                  <a:cubicBezTo>
                    <a:pt x="887" y="0"/>
                    <a:pt x="408" y="161"/>
                    <a:pt x="0" y="500"/>
                  </a:cubicBezTo>
                  <a:cubicBezTo>
                    <a:pt x="3347" y="1659"/>
                    <a:pt x="5921" y="4233"/>
                    <a:pt x="9396" y="5005"/>
                  </a:cubicBezTo>
                  <a:cubicBezTo>
                    <a:pt x="7895" y="2503"/>
                    <a:pt x="6029" y="366"/>
                    <a:pt x="2853" y="366"/>
                  </a:cubicBezTo>
                  <a:cubicBezTo>
                    <a:pt x="2762" y="366"/>
                    <a:pt x="2669" y="368"/>
                    <a:pt x="2574" y="372"/>
                  </a:cubicBezTo>
                  <a:cubicBezTo>
                    <a:pt x="2210" y="129"/>
                    <a:pt x="1788" y="0"/>
                    <a:pt x="1363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"/>
            <p:cNvSpPr/>
            <p:nvPr/>
          </p:nvSpPr>
          <p:spPr>
            <a:xfrm>
              <a:off x="3890425" y="2604875"/>
              <a:ext cx="254250" cy="138400"/>
            </a:xfrm>
            <a:custGeom>
              <a:avLst/>
              <a:gdLst/>
              <a:ahLst/>
              <a:cxnLst/>
              <a:rect l="l" t="t" r="r" b="b"/>
              <a:pathLst>
                <a:path w="10170" h="5536" extrusionOk="0">
                  <a:moveTo>
                    <a:pt x="1" y="1"/>
                  </a:moveTo>
                  <a:lnTo>
                    <a:pt x="1" y="1"/>
                  </a:lnTo>
                  <a:cubicBezTo>
                    <a:pt x="258" y="644"/>
                    <a:pt x="516" y="1159"/>
                    <a:pt x="773" y="1674"/>
                  </a:cubicBezTo>
                  <a:cubicBezTo>
                    <a:pt x="902" y="4377"/>
                    <a:pt x="3734" y="3347"/>
                    <a:pt x="4892" y="4635"/>
                  </a:cubicBezTo>
                  <a:lnTo>
                    <a:pt x="7595" y="5536"/>
                  </a:lnTo>
                  <a:lnTo>
                    <a:pt x="10169" y="5536"/>
                  </a:lnTo>
                  <a:cubicBezTo>
                    <a:pt x="9397" y="4892"/>
                    <a:pt x="8754" y="3605"/>
                    <a:pt x="7981" y="3476"/>
                  </a:cubicBezTo>
                  <a:cubicBezTo>
                    <a:pt x="4892" y="3347"/>
                    <a:pt x="2833" y="902"/>
                    <a:pt x="1" y="1"/>
                  </a:cubicBezTo>
                  <a:close/>
                </a:path>
              </a:pathLst>
            </a:custGeom>
            <a:solidFill>
              <a:srgbClr val="D1D1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"/>
            <p:cNvSpPr/>
            <p:nvPr/>
          </p:nvSpPr>
          <p:spPr>
            <a:xfrm>
              <a:off x="4498625" y="2908050"/>
              <a:ext cx="241350" cy="86225"/>
            </a:xfrm>
            <a:custGeom>
              <a:avLst/>
              <a:gdLst/>
              <a:ahLst/>
              <a:cxnLst/>
              <a:rect l="l" t="t" r="r" b="b"/>
              <a:pathLst>
                <a:path w="9654" h="3449" extrusionOk="0">
                  <a:moveTo>
                    <a:pt x="3968" y="1"/>
                  </a:moveTo>
                  <a:cubicBezTo>
                    <a:pt x="3604" y="1"/>
                    <a:pt x="3278" y="240"/>
                    <a:pt x="3089" y="617"/>
                  </a:cubicBezTo>
                  <a:cubicBezTo>
                    <a:pt x="2735" y="1208"/>
                    <a:pt x="2428" y="1413"/>
                    <a:pt x="2148" y="1413"/>
                  </a:cubicBezTo>
                  <a:cubicBezTo>
                    <a:pt x="1513" y="1413"/>
                    <a:pt x="1012" y="359"/>
                    <a:pt x="386" y="359"/>
                  </a:cubicBezTo>
                  <a:cubicBezTo>
                    <a:pt x="258" y="359"/>
                    <a:pt x="129" y="488"/>
                    <a:pt x="129" y="617"/>
                  </a:cubicBezTo>
                  <a:cubicBezTo>
                    <a:pt x="0" y="874"/>
                    <a:pt x="129" y="1132"/>
                    <a:pt x="258" y="1260"/>
                  </a:cubicBezTo>
                  <a:lnTo>
                    <a:pt x="1802" y="2676"/>
                  </a:lnTo>
                  <a:cubicBezTo>
                    <a:pt x="1854" y="2670"/>
                    <a:pt x="1905" y="2668"/>
                    <a:pt x="1956" y="2668"/>
                  </a:cubicBezTo>
                  <a:cubicBezTo>
                    <a:pt x="2688" y="2668"/>
                    <a:pt x="3371" y="3221"/>
                    <a:pt x="4037" y="3221"/>
                  </a:cubicBezTo>
                  <a:cubicBezTo>
                    <a:pt x="4367" y="3221"/>
                    <a:pt x="4694" y="3084"/>
                    <a:pt x="5020" y="2676"/>
                  </a:cubicBezTo>
                  <a:cubicBezTo>
                    <a:pt x="5435" y="2210"/>
                    <a:pt x="5828" y="2036"/>
                    <a:pt x="6218" y="2036"/>
                  </a:cubicBezTo>
                  <a:cubicBezTo>
                    <a:pt x="6796" y="2036"/>
                    <a:pt x="7365" y="2420"/>
                    <a:pt x="7981" y="2805"/>
                  </a:cubicBezTo>
                  <a:cubicBezTo>
                    <a:pt x="8496" y="3062"/>
                    <a:pt x="9010" y="3320"/>
                    <a:pt x="9654" y="3448"/>
                  </a:cubicBezTo>
                  <a:cubicBezTo>
                    <a:pt x="8753" y="1132"/>
                    <a:pt x="6307" y="1132"/>
                    <a:pt x="4377" y="102"/>
                  </a:cubicBezTo>
                  <a:cubicBezTo>
                    <a:pt x="4239" y="33"/>
                    <a:pt x="4101" y="1"/>
                    <a:pt x="3968" y="1"/>
                  </a:cubicBez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"/>
            <p:cNvSpPr/>
            <p:nvPr/>
          </p:nvSpPr>
          <p:spPr>
            <a:xfrm>
              <a:off x="4315200" y="2830875"/>
              <a:ext cx="193100" cy="108700"/>
            </a:xfrm>
            <a:custGeom>
              <a:avLst/>
              <a:gdLst/>
              <a:ahLst/>
              <a:cxnLst/>
              <a:rect l="l" t="t" r="r" b="b"/>
              <a:pathLst>
                <a:path w="7724" h="4348" extrusionOk="0">
                  <a:moveTo>
                    <a:pt x="1640" y="0"/>
                  </a:moveTo>
                  <a:cubicBezTo>
                    <a:pt x="819" y="0"/>
                    <a:pt x="610" y="926"/>
                    <a:pt x="0" y="1129"/>
                  </a:cubicBezTo>
                  <a:cubicBezTo>
                    <a:pt x="2317" y="2931"/>
                    <a:pt x="5149" y="3446"/>
                    <a:pt x="7723" y="4347"/>
                  </a:cubicBezTo>
                  <a:lnTo>
                    <a:pt x="7723" y="3575"/>
                  </a:lnTo>
                  <a:lnTo>
                    <a:pt x="7723" y="3446"/>
                  </a:lnTo>
                  <a:cubicBezTo>
                    <a:pt x="7466" y="3189"/>
                    <a:pt x="7209" y="2931"/>
                    <a:pt x="6951" y="2674"/>
                  </a:cubicBezTo>
                  <a:cubicBezTo>
                    <a:pt x="5535" y="1773"/>
                    <a:pt x="3991" y="1001"/>
                    <a:pt x="2446" y="228"/>
                  </a:cubicBezTo>
                  <a:cubicBezTo>
                    <a:pt x="2121" y="66"/>
                    <a:pt x="1859" y="0"/>
                    <a:pt x="1640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"/>
            <p:cNvSpPr/>
            <p:nvPr/>
          </p:nvSpPr>
          <p:spPr>
            <a:xfrm>
              <a:off x="4836500" y="3306375"/>
              <a:ext cx="96550" cy="186675"/>
            </a:xfrm>
            <a:custGeom>
              <a:avLst/>
              <a:gdLst/>
              <a:ahLst/>
              <a:cxnLst/>
              <a:rect l="l" t="t" r="r" b="b"/>
              <a:pathLst>
                <a:path w="3862" h="7467" extrusionOk="0">
                  <a:moveTo>
                    <a:pt x="2317" y="1"/>
                  </a:moveTo>
                  <a:cubicBezTo>
                    <a:pt x="2189" y="1417"/>
                    <a:pt x="1803" y="2704"/>
                    <a:pt x="0" y="2961"/>
                  </a:cubicBezTo>
                  <a:cubicBezTo>
                    <a:pt x="773" y="4506"/>
                    <a:pt x="901" y="6437"/>
                    <a:pt x="2446" y="7466"/>
                  </a:cubicBezTo>
                  <a:cubicBezTo>
                    <a:pt x="2832" y="6050"/>
                    <a:pt x="2704" y="4248"/>
                    <a:pt x="3862" y="2961"/>
                  </a:cubicBezTo>
                  <a:cubicBezTo>
                    <a:pt x="3733" y="1803"/>
                    <a:pt x="3218" y="773"/>
                    <a:pt x="2317" y="1"/>
                  </a:cubicBezTo>
                  <a:close/>
                </a:path>
              </a:pathLst>
            </a:custGeom>
            <a:solidFill>
              <a:srgbClr val="9BB1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"/>
            <p:cNvSpPr/>
            <p:nvPr/>
          </p:nvSpPr>
          <p:spPr>
            <a:xfrm>
              <a:off x="3867900" y="2646725"/>
              <a:ext cx="144850" cy="80475"/>
            </a:xfrm>
            <a:custGeom>
              <a:avLst/>
              <a:gdLst/>
              <a:ahLst/>
              <a:cxnLst/>
              <a:rect l="l" t="t" r="r" b="b"/>
              <a:pathLst>
                <a:path w="5794" h="3219" extrusionOk="0">
                  <a:moveTo>
                    <a:pt x="258" y="0"/>
                  </a:moveTo>
                  <a:cubicBezTo>
                    <a:pt x="130" y="772"/>
                    <a:pt x="130" y="1545"/>
                    <a:pt x="130" y="2317"/>
                  </a:cubicBezTo>
                  <a:cubicBezTo>
                    <a:pt x="1" y="2317"/>
                    <a:pt x="1" y="2446"/>
                    <a:pt x="1" y="2574"/>
                  </a:cubicBezTo>
                  <a:cubicBezTo>
                    <a:pt x="1" y="2703"/>
                    <a:pt x="1" y="2961"/>
                    <a:pt x="258" y="2961"/>
                  </a:cubicBezTo>
                  <a:lnTo>
                    <a:pt x="902" y="3218"/>
                  </a:lnTo>
                  <a:cubicBezTo>
                    <a:pt x="1008" y="2583"/>
                    <a:pt x="1114" y="2121"/>
                    <a:pt x="1793" y="2121"/>
                  </a:cubicBezTo>
                  <a:cubicBezTo>
                    <a:pt x="1940" y="2121"/>
                    <a:pt x="2113" y="2143"/>
                    <a:pt x="2318" y="2188"/>
                  </a:cubicBezTo>
                  <a:cubicBezTo>
                    <a:pt x="3348" y="2703"/>
                    <a:pt x="4506" y="2961"/>
                    <a:pt x="5793" y="3089"/>
                  </a:cubicBezTo>
                  <a:cubicBezTo>
                    <a:pt x="4892" y="1416"/>
                    <a:pt x="2575" y="1802"/>
                    <a:pt x="16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"/>
            <p:cNvSpPr/>
            <p:nvPr/>
          </p:nvSpPr>
          <p:spPr>
            <a:xfrm>
              <a:off x="5026350" y="3692525"/>
              <a:ext cx="48300" cy="64375"/>
            </a:xfrm>
            <a:custGeom>
              <a:avLst/>
              <a:gdLst/>
              <a:ahLst/>
              <a:cxnLst/>
              <a:rect l="l" t="t" r="r" b="b"/>
              <a:pathLst>
                <a:path w="1932" h="2575" extrusionOk="0">
                  <a:moveTo>
                    <a:pt x="1" y="1"/>
                  </a:moveTo>
                  <a:cubicBezTo>
                    <a:pt x="258" y="1030"/>
                    <a:pt x="773" y="1803"/>
                    <a:pt x="1545" y="2575"/>
                  </a:cubicBezTo>
                  <a:cubicBezTo>
                    <a:pt x="1545" y="1288"/>
                    <a:pt x="1931" y="1"/>
                    <a:pt x="1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"/>
            <p:cNvSpPr/>
            <p:nvPr/>
          </p:nvSpPr>
          <p:spPr>
            <a:xfrm>
              <a:off x="5010275" y="3670000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0" y="1"/>
                  </a:moveTo>
                  <a:cubicBezTo>
                    <a:pt x="0" y="516"/>
                    <a:pt x="258" y="902"/>
                    <a:pt x="772" y="902"/>
                  </a:cubicBezTo>
                  <a:cubicBezTo>
                    <a:pt x="644" y="516"/>
                    <a:pt x="386" y="129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"/>
            <p:cNvSpPr/>
            <p:nvPr/>
          </p:nvSpPr>
          <p:spPr>
            <a:xfrm>
              <a:off x="4916950" y="2949200"/>
              <a:ext cx="2085225" cy="1313875"/>
            </a:xfrm>
            <a:custGeom>
              <a:avLst/>
              <a:gdLst/>
              <a:ahLst/>
              <a:cxnLst/>
              <a:rect l="l" t="t" r="r" b="b"/>
              <a:pathLst>
                <a:path w="83409" h="52555" extrusionOk="0">
                  <a:moveTo>
                    <a:pt x="0" y="0"/>
                  </a:moveTo>
                  <a:lnTo>
                    <a:pt x="0" y="0"/>
                  </a:lnTo>
                  <a:cubicBezTo>
                    <a:pt x="1030" y="1674"/>
                    <a:pt x="2703" y="2832"/>
                    <a:pt x="4763" y="3347"/>
                  </a:cubicBezTo>
                  <a:cubicBezTo>
                    <a:pt x="7852" y="4119"/>
                    <a:pt x="10941" y="5535"/>
                    <a:pt x="13387" y="7595"/>
                  </a:cubicBezTo>
                  <a:cubicBezTo>
                    <a:pt x="11641" y="8467"/>
                    <a:pt x="10651" y="8948"/>
                    <a:pt x="9815" y="8948"/>
                  </a:cubicBezTo>
                  <a:cubicBezTo>
                    <a:pt x="8926" y="8948"/>
                    <a:pt x="8212" y="8403"/>
                    <a:pt x="6951" y="7208"/>
                  </a:cubicBezTo>
                  <a:cubicBezTo>
                    <a:pt x="6321" y="6649"/>
                    <a:pt x="5768" y="6317"/>
                    <a:pt x="5208" y="6317"/>
                  </a:cubicBezTo>
                  <a:cubicBezTo>
                    <a:pt x="4737" y="6317"/>
                    <a:pt x="4262" y="6551"/>
                    <a:pt x="3733" y="7080"/>
                  </a:cubicBezTo>
                  <a:cubicBezTo>
                    <a:pt x="4892" y="8109"/>
                    <a:pt x="5020" y="9783"/>
                    <a:pt x="6694" y="10298"/>
                  </a:cubicBezTo>
                  <a:cubicBezTo>
                    <a:pt x="7208" y="10684"/>
                    <a:pt x="7981" y="10426"/>
                    <a:pt x="8367" y="11070"/>
                  </a:cubicBezTo>
                  <a:cubicBezTo>
                    <a:pt x="9783" y="11327"/>
                    <a:pt x="11327" y="11070"/>
                    <a:pt x="12228" y="12486"/>
                  </a:cubicBezTo>
                  <a:cubicBezTo>
                    <a:pt x="15189" y="14288"/>
                    <a:pt x="18278" y="15832"/>
                    <a:pt x="21496" y="17120"/>
                  </a:cubicBezTo>
                  <a:cubicBezTo>
                    <a:pt x="22783" y="17634"/>
                    <a:pt x="24199" y="17763"/>
                    <a:pt x="24714" y="19308"/>
                  </a:cubicBezTo>
                  <a:lnTo>
                    <a:pt x="28318" y="21110"/>
                  </a:lnTo>
                  <a:cubicBezTo>
                    <a:pt x="28925" y="21839"/>
                    <a:pt x="29444" y="22109"/>
                    <a:pt x="29917" y="22109"/>
                  </a:cubicBezTo>
                  <a:cubicBezTo>
                    <a:pt x="30948" y="22109"/>
                    <a:pt x="31764" y="20826"/>
                    <a:pt x="32823" y="20209"/>
                  </a:cubicBezTo>
                  <a:lnTo>
                    <a:pt x="32823" y="20209"/>
                  </a:lnTo>
                  <a:cubicBezTo>
                    <a:pt x="31665" y="21238"/>
                    <a:pt x="31021" y="22268"/>
                    <a:pt x="32179" y="23555"/>
                  </a:cubicBezTo>
                  <a:cubicBezTo>
                    <a:pt x="32308" y="23813"/>
                    <a:pt x="32566" y="24070"/>
                    <a:pt x="32823" y="24328"/>
                  </a:cubicBezTo>
                  <a:cubicBezTo>
                    <a:pt x="33467" y="25357"/>
                    <a:pt x="34625" y="25229"/>
                    <a:pt x="35526" y="25615"/>
                  </a:cubicBezTo>
                  <a:lnTo>
                    <a:pt x="36813" y="25744"/>
                  </a:lnTo>
                  <a:cubicBezTo>
                    <a:pt x="41061" y="26387"/>
                    <a:pt x="45180" y="27288"/>
                    <a:pt x="47111" y="31793"/>
                  </a:cubicBezTo>
                  <a:lnTo>
                    <a:pt x="49299" y="33466"/>
                  </a:lnTo>
                  <a:cubicBezTo>
                    <a:pt x="50328" y="33724"/>
                    <a:pt x="51616" y="33466"/>
                    <a:pt x="51616" y="35011"/>
                  </a:cubicBezTo>
                  <a:cubicBezTo>
                    <a:pt x="54061" y="36041"/>
                    <a:pt x="57022" y="36298"/>
                    <a:pt x="58438" y="39001"/>
                  </a:cubicBezTo>
                  <a:cubicBezTo>
                    <a:pt x="65646" y="41576"/>
                    <a:pt x="71695" y="46081"/>
                    <a:pt x="77745" y="50586"/>
                  </a:cubicBezTo>
                  <a:cubicBezTo>
                    <a:pt x="78260" y="50843"/>
                    <a:pt x="79032" y="50714"/>
                    <a:pt x="79418" y="51358"/>
                  </a:cubicBezTo>
                  <a:cubicBezTo>
                    <a:pt x="79676" y="51487"/>
                    <a:pt x="79933" y="51744"/>
                    <a:pt x="80191" y="52001"/>
                  </a:cubicBezTo>
                  <a:cubicBezTo>
                    <a:pt x="80262" y="51984"/>
                    <a:pt x="80334" y="51976"/>
                    <a:pt x="80407" y="51976"/>
                  </a:cubicBezTo>
                  <a:cubicBezTo>
                    <a:pt x="81033" y="51976"/>
                    <a:pt x="81733" y="52555"/>
                    <a:pt x="82375" y="52555"/>
                  </a:cubicBezTo>
                  <a:cubicBezTo>
                    <a:pt x="82747" y="52555"/>
                    <a:pt x="83101" y="52360"/>
                    <a:pt x="83409" y="51744"/>
                  </a:cubicBezTo>
                  <a:cubicBezTo>
                    <a:pt x="83409" y="51358"/>
                    <a:pt x="83151" y="51100"/>
                    <a:pt x="82765" y="51100"/>
                  </a:cubicBezTo>
                  <a:cubicBezTo>
                    <a:pt x="82250" y="51100"/>
                    <a:pt x="81864" y="50714"/>
                    <a:pt x="81735" y="50328"/>
                  </a:cubicBezTo>
                  <a:cubicBezTo>
                    <a:pt x="80963" y="50071"/>
                    <a:pt x="80448" y="49556"/>
                    <a:pt x="80062" y="48912"/>
                  </a:cubicBezTo>
                  <a:cubicBezTo>
                    <a:pt x="78002" y="47625"/>
                    <a:pt x="75814" y="46595"/>
                    <a:pt x="74785" y="44279"/>
                  </a:cubicBezTo>
                  <a:lnTo>
                    <a:pt x="73884" y="43506"/>
                  </a:lnTo>
                  <a:cubicBezTo>
                    <a:pt x="73724" y="43306"/>
                    <a:pt x="73514" y="43243"/>
                    <a:pt x="73297" y="43243"/>
                  </a:cubicBezTo>
                  <a:cubicBezTo>
                    <a:pt x="72923" y="43243"/>
                    <a:pt x="72526" y="43432"/>
                    <a:pt x="72327" y="43432"/>
                  </a:cubicBezTo>
                  <a:cubicBezTo>
                    <a:pt x="72271" y="43432"/>
                    <a:pt x="72230" y="43417"/>
                    <a:pt x="72210" y="43378"/>
                  </a:cubicBezTo>
                  <a:cubicBezTo>
                    <a:pt x="70923" y="40803"/>
                    <a:pt x="68091" y="39902"/>
                    <a:pt x="66289" y="38100"/>
                  </a:cubicBezTo>
                  <a:cubicBezTo>
                    <a:pt x="61269" y="33724"/>
                    <a:pt x="55477" y="30892"/>
                    <a:pt x="50200" y="27159"/>
                  </a:cubicBezTo>
                  <a:cubicBezTo>
                    <a:pt x="46853" y="24714"/>
                    <a:pt x="43378" y="22526"/>
                    <a:pt x="40031" y="20337"/>
                  </a:cubicBezTo>
                  <a:cubicBezTo>
                    <a:pt x="39825" y="20375"/>
                    <a:pt x="39618" y="20393"/>
                    <a:pt x="39414" y="20393"/>
                  </a:cubicBezTo>
                  <a:cubicBezTo>
                    <a:pt x="38219" y="20393"/>
                    <a:pt x="37105" y="19764"/>
                    <a:pt x="36556" y="18664"/>
                  </a:cubicBezTo>
                  <a:cubicBezTo>
                    <a:pt x="35912" y="16991"/>
                    <a:pt x="34625" y="15832"/>
                    <a:pt x="32952" y="15318"/>
                  </a:cubicBezTo>
                  <a:cubicBezTo>
                    <a:pt x="32437" y="15189"/>
                    <a:pt x="32437" y="14545"/>
                    <a:pt x="32437" y="14030"/>
                  </a:cubicBezTo>
                  <a:cubicBezTo>
                    <a:pt x="31021" y="14030"/>
                    <a:pt x="29605" y="13644"/>
                    <a:pt x="28318" y="13129"/>
                  </a:cubicBezTo>
                  <a:cubicBezTo>
                    <a:pt x="19179" y="8238"/>
                    <a:pt x="9654" y="3862"/>
                    <a:pt x="0" y="0"/>
                  </a:cubicBezTo>
                  <a:close/>
                </a:path>
              </a:pathLst>
            </a:custGeom>
            <a:solidFill>
              <a:srgbClr val="EEE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"/>
            <p:cNvSpPr/>
            <p:nvPr/>
          </p:nvSpPr>
          <p:spPr>
            <a:xfrm>
              <a:off x="6072175" y="3301825"/>
              <a:ext cx="135175" cy="58300"/>
            </a:xfrm>
            <a:custGeom>
              <a:avLst/>
              <a:gdLst/>
              <a:ahLst/>
              <a:cxnLst/>
              <a:rect l="l" t="t" r="r" b="b"/>
              <a:pathLst>
                <a:path w="5407" h="2332" extrusionOk="0">
                  <a:moveTo>
                    <a:pt x="3823" y="1"/>
                  </a:moveTo>
                  <a:cubicBezTo>
                    <a:pt x="2549" y="1"/>
                    <a:pt x="1275" y="92"/>
                    <a:pt x="1" y="183"/>
                  </a:cubicBezTo>
                  <a:cubicBezTo>
                    <a:pt x="1" y="1899"/>
                    <a:pt x="973" y="1956"/>
                    <a:pt x="1965" y="1956"/>
                  </a:cubicBezTo>
                  <a:cubicBezTo>
                    <a:pt x="2035" y="1956"/>
                    <a:pt x="2106" y="1956"/>
                    <a:pt x="2177" y="1956"/>
                  </a:cubicBezTo>
                  <a:cubicBezTo>
                    <a:pt x="2601" y="1956"/>
                    <a:pt x="3016" y="1966"/>
                    <a:pt x="3347" y="2114"/>
                  </a:cubicBezTo>
                  <a:cubicBezTo>
                    <a:pt x="3725" y="2265"/>
                    <a:pt x="4033" y="2332"/>
                    <a:pt x="4286" y="2332"/>
                  </a:cubicBezTo>
                  <a:cubicBezTo>
                    <a:pt x="5323" y="2332"/>
                    <a:pt x="5407" y="1193"/>
                    <a:pt x="5407" y="54"/>
                  </a:cubicBezTo>
                  <a:cubicBezTo>
                    <a:pt x="4879" y="16"/>
                    <a:pt x="4351" y="1"/>
                    <a:pt x="3823" y="1"/>
                  </a:cubicBezTo>
                  <a:close/>
                </a:path>
              </a:pathLst>
            </a:custGeom>
            <a:solidFill>
              <a:srgbClr val="AC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"/>
            <p:cNvSpPr/>
            <p:nvPr/>
          </p:nvSpPr>
          <p:spPr>
            <a:xfrm>
              <a:off x="5956325" y="2697600"/>
              <a:ext cx="212400" cy="48900"/>
            </a:xfrm>
            <a:custGeom>
              <a:avLst/>
              <a:gdLst/>
              <a:ahLst/>
              <a:cxnLst/>
              <a:rect l="l" t="t" r="r" b="b"/>
              <a:pathLst>
                <a:path w="8496" h="1956" extrusionOk="0">
                  <a:moveTo>
                    <a:pt x="2987" y="0"/>
                  </a:moveTo>
                  <a:cubicBezTo>
                    <a:pt x="1738" y="0"/>
                    <a:pt x="870" y="797"/>
                    <a:pt x="1" y="1955"/>
                  </a:cubicBezTo>
                  <a:cubicBezTo>
                    <a:pt x="2832" y="1440"/>
                    <a:pt x="5793" y="1569"/>
                    <a:pt x="8496" y="411"/>
                  </a:cubicBezTo>
                  <a:lnTo>
                    <a:pt x="8496" y="411"/>
                  </a:lnTo>
                  <a:cubicBezTo>
                    <a:pt x="7963" y="464"/>
                    <a:pt x="7408" y="495"/>
                    <a:pt x="6839" y="495"/>
                  </a:cubicBezTo>
                  <a:cubicBezTo>
                    <a:pt x="6036" y="495"/>
                    <a:pt x="5206" y="433"/>
                    <a:pt x="4377" y="282"/>
                  </a:cubicBezTo>
                  <a:cubicBezTo>
                    <a:pt x="3862" y="89"/>
                    <a:pt x="3404" y="0"/>
                    <a:pt x="298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"/>
            <p:cNvSpPr/>
            <p:nvPr/>
          </p:nvSpPr>
          <p:spPr>
            <a:xfrm>
              <a:off x="5563750" y="2804400"/>
              <a:ext cx="25775" cy="8500"/>
            </a:xfrm>
            <a:custGeom>
              <a:avLst/>
              <a:gdLst/>
              <a:ahLst/>
              <a:cxnLst/>
              <a:rect l="l" t="t" r="r" b="b"/>
              <a:pathLst>
                <a:path w="1031" h="340" extrusionOk="0">
                  <a:moveTo>
                    <a:pt x="0" y="0"/>
                  </a:moveTo>
                  <a:cubicBezTo>
                    <a:pt x="207" y="207"/>
                    <a:pt x="414" y="340"/>
                    <a:pt x="601" y="340"/>
                  </a:cubicBezTo>
                  <a:cubicBezTo>
                    <a:pt x="763" y="340"/>
                    <a:pt x="910" y="240"/>
                    <a:pt x="1030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"/>
            <p:cNvSpPr/>
            <p:nvPr/>
          </p:nvSpPr>
          <p:spPr>
            <a:xfrm>
              <a:off x="5589500" y="2794750"/>
              <a:ext cx="19325" cy="12875"/>
            </a:xfrm>
            <a:custGeom>
              <a:avLst/>
              <a:gdLst/>
              <a:ahLst/>
              <a:cxnLst/>
              <a:rect l="l" t="t" r="r" b="b"/>
              <a:pathLst>
                <a:path w="773" h="515" extrusionOk="0">
                  <a:moveTo>
                    <a:pt x="386" y="0"/>
                  </a:moveTo>
                  <a:cubicBezTo>
                    <a:pt x="258" y="0"/>
                    <a:pt x="129" y="129"/>
                    <a:pt x="0" y="386"/>
                  </a:cubicBezTo>
                  <a:lnTo>
                    <a:pt x="386" y="515"/>
                  </a:lnTo>
                  <a:lnTo>
                    <a:pt x="772" y="386"/>
                  </a:lnTo>
                  <a:cubicBezTo>
                    <a:pt x="644" y="129"/>
                    <a:pt x="515" y="0"/>
                    <a:pt x="386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"/>
            <p:cNvSpPr/>
            <p:nvPr/>
          </p:nvSpPr>
          <p:spPr>
            <a:xfrm>
              <a:off x="4820400" y="3085000"/>
              <a:ext cx="222075" cy="105575"/>
            </a:xfrm>
            <a:custGeom>
              <a:avLst/>
              <a:gdLst/>
              <a:ahLst/>
              <a:cxnLst/>
              <a:rect l="l" t="t" r="r" b="b"/>
              <a:pathLst>
                <a:path w="8883" h="4223" extrusionOk="0">
                  <a:moveTo>
                    <a:pt x="1576" y="0"/>
                  </a:moveTo>
                  <a:cubicBezTo>
                    <a:pt x="1076" y="0"/>
                    <a:pt x="553" y="71"/>
                    <a:pt x="1" y="232"/>
                  </a:cubicBezTo>
                  <a:cubicBezTo>
                    <a:pt x="2575" y="2034"/>
                    <a:pt x="5407" y="3321"/>
                    <a:pt x="8367" y="4222"/>
                  </a:cubicBezTo>
                  <a:cubicBezTo>
                    <a:pt x="8882" y="3321"/>
                    <a:pt x="8367" y="2935"/>
                    <a:pt x="7595" y="2549"/>
                  </a:cubicBezTo>
                  <a:cubicBezTo>
                    <a:pt x="5692" y="1492"/>
                    <a:pt x="3876" y="0"/>
                    <a:pt x="1576" y="0"/>
                  </a:cubicBezTo>
                  <a:close/>
                </a:path>
              </a:pathLst>
            </a:custGeom>
            <a:solidFill>
              <a:srgbClr val="C8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5" name="Google Shape;2735;p2"/>
            <p:cNvSpPr/>
            <p:nvPr/>
          </p:nvSpPr>
          <p:spPr>
            <a:xfrm>
              <a:off x="5010275" y="3129400"/>
              <a:ext cx="80475" cy="83825"/>
            </a:xfrm>
            <a:custGeom>
              <a:avLst/>
              <a:gdLst/>
              <a:ahLst/>
              <a:cxnLst/>
              <a:rect l="l" t="t" r="r" b="b"/>
              <a:pathLst>
                <a:path w="3219" h="3353" extrusionOk="0">
                  <a:moveTo>
                    <a:pt x="0" y="0"/>
                  </a:moveTo>
                  <a:lnTo>
                    <a:pt x="0" y="773"/>
                  </a:lnTo>
                  <a:lnTo>
                    <a:pt x="772" y="2446"/>
                  </a:lnTo>
                  <a:cubicBezTo>
                    <a:pt x="1030" y="2961"/>
                    <a:pt x="1545" y="3218"/>
                    <a:pt x="2188" y="3218"/>
                  </a:cubicBezTo>
                  <a:cubicBezTo>
                    <a:pt x="2280" y="3310"/>
                    <a:pt x="2403" y="3352"/>
                    <a:pt x="2536" y="3352"/>
                  </a:cubicBezTo>
                  <a:cubicBezTo>
                    <a:pt x="2778" y="3352"/>
                    <a:pt x="3052" y="3210"/>
                    <a:pt x="3218" y="2961"/>
                  </a:cubicBezTo>
                  <a:cubicBezTo>
                    <a:pt x="2703" y="2575"/>
                    <a:pt x="2060" y="2060"/>
                    <a:pt x="2060" y="1674"/>
                  </a:cubicBezTo>
                  <a:cubicBezTo>
                    <a:pt x="1931" y="258"/>
                    <a:pt x="1030" y="129"/>
                    <a:pt x="0" y="0"/>
                  </a:cubicBezTo>
                  <a:close/>
                </a:path>
              </a:pathLst>
            </a:custGeom>
            <a:solidFill>
              <a:srgbClr val="D9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6" name="Google Shape;2736;p2"/>
            <p:cNvSpPr/>
            <p:nvPr/>
          </p:nvSpPr>
          <p:spPr>
            <a:xfrm>
              <a:off x="4701350" y="3048950"/>
              <a:ext cx="103000" cy="64375"/>
            </a:xfrm>
            <a:custGeom>
              <a:avLst/>
              <a:gdLst/>
              <a:ahLst/>
              <a:cxnLst/>
              <a:rect l="l" t="t" r="r" b="b"/>
              <a:pathLst>
                <a:path w="4120" h="2575" extrusionOk="0">
                  <a:moveTo>
                    <a:pt x="1674" y="1"/>
                  </a:moveTo>
                  <a:cubicBezTo>
                    <a:pt x="773" y="129"/>
                    <a:pt x="0" y="258"/>
                    <a:pt x="773" y="1288"/>
                  </a:cubicBezTo>
                  <a:cubicBezTo>
                    <a:pt x="1288" y="1803"/>
                    <a:pt x="1674" y="2189"/>
                    <a:pt x="2189" y="2575"/>
                  </a:cubicBezTo>
                  <a:cubicBezTo>
                    <a:pt x="2575" y="1931"/>
                    <a:pt x="3347" y="1803"/>
                    <a:pt x="4119" y="1674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rgbClr val="5A7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7" name="Google Shape;2737;p2"/>
            <p:cNvSpPr/>
            <p:nvPr/>
          </p:nvSpPr>
          <p:spPr>
            <a:xfrm>
              <a:off x="4488975" y="2897700"/>
              <a:ext cx="19325" cy="19350"/>
            </a:xfrm>
            <a:custGeom>
              <a:avLst/>
              <a:gdLst/>
              <a:ahLst/>
              <a:cxnLst/>
              <a:rect l="l" t="t" r="r" b="b"/>
              <a:pathLst>
                <a:path w="773" h="774" extrusionOk="0">
                  <a:moveTo>
                    <a:pt x="772" y="77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8" name="Google Shape;2738;p2"/>
            <p:cNvSpPr/>
            <p:nvPr/>
          </p:nvSpPr>
          <p:spPr>
            <a:xfrm>
              <a:off x="3935475" y="3496250"/>
              <a:ext cx="70825" cy="57925"/>
            </a:xfrm>
            <a:custGeom>
              <a:avLst/>
              <a:gdLst/>
              <a:ahLst/>
              <a:cxnLst/>
              <a:rect l="l" t="t" r="r" b="b"/>
              <a:pathLst>
                <a:path w="2833" h="2317" extrusionOk="0">
                  <a:moveTo>
                    <a:pt x="645" y="0"/>
                  </a:moveTo>
                  <a:lnTo>
                    <a:pt x="645" y="0"/>
                  </a:lnTo>
                  <a:cubicBezTo>
                    <a:pt x="387" y="772"/>
                    <a:pt x="1" y="1416"/>
                    <a:pt x="1288" y="1545"/>
                  </a:cubicBezTo>
                  <a:cubicBezTo>
                    <a:pt x="1803" y="1802"/>
                    <a:pt x="2318" y="2059"/>
                    <a:pt x="2833" y="2317"/>
                  </a:cubicBezTo>
                  <a:cubicBezTo>
                    <a:pt x="2833" y="772"/>
                    <a:pt x="1546" y="515"/>
                    <a:pt x="645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9" name="Google Shape;2739;p2"/>
            <p:cNvSpPr/>
            <p:nvPr/>
          </p:nvSpPr>
          <p:spPr>
            <a:xfrm>
              <a:off x="3980525" y="3464050"/>
              <a:ext cx="19350" cy="20225"/>
            </a:xfrm>
            <a:custGeom>
              <a:avLst/>
              <a:gdLst/>
              <a:ahLst/>
              <a:cxnLst/>
              <a:rect l="l" t="t" r="r" b="b"/>
              <a:pathLst>
                <a:path w="774" h="809" extrusionOk="0">
                  <a:moveTo>
                    <a:pt x="387" y="1"/>
                  </a:moveTo>
                  <a:cubicBezTo>
                    <a:pt x="1" y="1"/>
                    <a:pt x="1" y="258"/>
                    <a:pt x="1" y="516"/>
                  </a:cubicBezTo>
                  <a:cubicBezTo>
                    <a:pt x="130" y="644"/>
                    <a:pt x="130" y="644"/>
                    <a:pt x="258" y="773"/>
                  </a:cubicBezTo>
                  <a:cubicBezTo>
                    <a:pt x="332" y="798"/>
                    <a:pt x="397" y="808"/>
                    <a:pt x="452" y="808"/>
                  </a:cubicBezTo>
                  <a:cubicBezTo>
                    <a:pt x="689" y="808"/>
                    <a:pt x="773" y="620"/>
                    <a:pt x="773" y="516"/>
                  </a:cubicBezTo>
                  <a:cubicBezTo>
                    <a:pt x="773" y="387"/>
                    <a:pt x="516" y="130"/>
                    <a:pt x="387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0" name="Google Shape;2740;p2"/>
            <p:cNvSpPr/>
            <p:nvPr/>
          </p:nvSpPr>
          <p:spPr>
            <a:xfrm>
              <a:off x="3909750" y="3479350"/>
              <a:ext cx="38625" cy="20125"/>
            </a:xfrm>
            <a:custGeom>
              <a:avLst/>
              <a:gdLst/>
              <a:ahLst/>
              <a:cxnLst/>
              <a:rect l="l" t="t" r="r" b="b"/>
              <a:pathLst>
                <a:path w="1545" h="805" extrusionOk="0">
                  <a:moveTo>
                    <a:pt x="320" y="0"/>
                  </a:moveTo>
                  <a:cubicBezTo>
                    <a:pt x="215" y="0"/>
                    <a:pt x="107" y="11"/>
                    <a:pt x="0" y="32"/>
                  </a:cubicBezTo>
                  <a:cubicBezTo>
                    <a:pt x="258" y="547"/>
                    <a:pt x="901" y="805"/>
                    <a:pt x="1545" y="805"/>
                  </a:cubicBezTo>
                  <a:cubicBezTo>
                    <a:pt x="1330" y="268"/>
                    <a:pt x="848" y="0"/>
                    <a:pt x="320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1" name="Google Shape;2741;p2"/>
            <p:cNvSpPr/>
            <p:nvPr/>
          </p:nvSpPr>
          <p:spPr>
            <a:xfrm>
              <a:off x="4083500" y="3470500"/>
              <a:ext cx="32225" cy="48300"/>
            </a:xfrm>
            <a:custGeom>
              <a:avLst/>
              <a:gdLst/>
              <a:ahLst/>
              <a:cxnLst/>
              <a:rect l="l" t="t" r="r" b="b"/>
              <a:pathLst>
                <a:path w="1289" h="1932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644"/>
                    <a:pt x="130" y="1416"/>
                    <a:pt x="773" y="1931"/>
                  </a:cubicBezTo>
                  <a:lnTo>
                    <a:pt x="902" y="1674"/>
                  </a:lnTo>
                  <a:cubicBezTo>
                    <a:pt x="1288" y="1287"/>
                    <a:pt x="1288" y="644"/>
                    <a:pt x="773" y="258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2" name="Google Shape;2742;p2"/>
            <p:cNvSpPr/>
            <p:nvPr/>
          </p:nvSpPr>
          <p:spPr>
            <a:xfrm>
              <a:off x="5644200" y="3515550"/>
              <a:ext cx="218825" cy="308950"/>
            </a:xfrm>
            <a:custGeom>
              <a:avLst/>
              <a:gdLst/>
              <a:ahLst/>
              <a:cxnLst/>
              <a:rect l="l" t="t" r="r" b="b"/>
              <a:pathLst>
                <a:path w="8753" h="12358" extrusionOk="0">
                  <a:moveTo>
                    <a:pt x="0" y="0"/>
                  </a:moveTo>
                  <a:lnTo>
                    <a:pt x="0" y="0"/>
                  </a:lnTo>
                  <a:cubicBezTo>
                    <a:pt x="1287" y="4505"/>
                    <a:pt x="3347" y="8624"/>
                    <a:pt x="6307" y="12357"/>
                  </a:cubicBezTo>
                  <a:cubicBezTo>
                    <a:pt x="7337" y="12228"/>
                    <a:pt x="8238" y="11713"/>
                    <a:pt x="8753" y="10812"/>
                  </a:cubicBezTo>
                  <a:cubicBezTo>
                    <a:pt x="8367" y="8367"/>
                    <a:pt x="6565" y="6694"/>
                    <a:pt x="5535" y="4634"/>
                  </a:cubicBezTo>
                  <a:cubicBezTo>
                    <a:pt x="5149" y="3476"/>
                    <a:pt x="4634" y="2446"/>
                    <a:pt x="3990" y="1416"/>
                  </a:cubicBezTo>
                  <a:cubicBezTo>
                    <a:pt x="3990" y="1287"/>
                    <a:pt x="3990" y="1030"/>
                    <a:pt x="3990" y="773"/>
                  </a:cubicBezTo>
                  <a:cubicBezTo>
                    <a:pt x="2703" y="386"/>
                    <a:pt x="1416" y="129"/>
                    <a:pt x="0" y="0"/>
                  </a:cubicBezTo>
                  <a:close/>
                </a:path>
              </a:pathLst>
            </a:custGeom>
            <a:solidFill>
              <a:srgbClr val="C1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3" name="Google Shape;2743;p2"/>
            <p:cNvSpPr/>
            <p:nvPr/>
          </p:nvSpPr>
          <p:spPr>
            <a:xfrm>
              <a:off x="5624875" y="3425450"/>
              <a:ext cx="151275" cy="114250"/>
            </a:xfrm>
            <a:custGeom>
              <a:avLst/>
              <a:gdLst/>
              <a:ahLst/>
              <a:cxnLst/>
              <a:rect l="l" t="t" r="r" b="b"/>
              <a:pathLst>
                <a:path w="6051" h="4570" extrusionOk="0">
                  <a:moveTo>
                    <a:pt x="3492" y="0"/>
                  </a:moveTo>
                  <a:cubicBezTo>
                    <a:pt x="2994" y="0"/>
                    <a:pt x="2575" y="258"/>
                    <a:pt x="2447" y="1287"/>
                  </a:cubicBezTo>
                  <a:cubicBezTo>
                    <a:pt x="2318" y="2317"/>
                    <a:pt x="1964" y="2607"/>
                    <a:pt x="1513" y="2607"/>
                  </a:cubicBezTo>
                  <a:cubicBezTo>
                    <a:pt x="1063" y="2607"/>
                    <a:pt x="516" y="2317"/>
                    <a:pt x="1" y="2188"/>
                  </a:cubicBezTo>
                  <a:lnTo>
                    <a:pt x="1" y="2188"/>
                  </a:lnTo>
                  <a:cubicBezTo>
                    <a:pt x="130" y="2703"/>
                    <a:pt x="387" y="3218"/>
                    <a:pt x="773" y="3604"/>
                  </a:cubicBezTo>
                  <a:cubicBezTo>
                    <a:pt x="1352" y="4377"/>
                    <a:pt x="2028" y="4570"/>
                    <a:pt x="2720" y="4570"/>
                  </a:cubicBezTo>
                  <a:cubicBezTo>
                    <a:pt x="3412" y="4570"/>
                    <a:pt x="4120" y="4377"/>
                    <a:pt x="4763" y="4377"/>
                  </a:cubicBezTo>
                  <a:cubicBezTo>
                    <a:pt x="5021" y="3862"/>
                    <a:pt x="2704" y="3218"/>
                    <a:pt x="4892" y="2832"/>
                  </a:cubicBezTo>
                  <a:cubicBezTo>
                    <a:pt x="5536" y="2703"/>
                    <a:pt x="6051" y="2317"/>
                    <a:pt x="6051" y="1802"/>
                  </a:cubicBezTo>
                  <a:cubicBezTo>
                    <a:pt x="5922" y="1159"/>
                    <a:pt x="5664" y="258"/>
                    <a:pt x="5021" y="258"/>
                  </a:cubicBezTo>
                  <a:cubicBezTo>
                    <a:pt x="4570" y="258"/>
                    <a:pt x="3991" y="0"/>
                    <a:pt x="3492" y="0"/>
                  </a:cubicBezTo>
                  <a:close/>
                </a:path>
              </a:pathLst>
            </a:custGeom>
            <a:solidFill>
              <a:srgbClr val="E1D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"/>
            <p:cNvSpPr/>
            <p:nvPr/>
          </p:nvSpPr>
          <p:spPr>
            <a:xfrm>
              <a:off x="5126100" y="3211275"/>
              <a:ext cx="99800" cy="53300"/>
            </a:xfrm>
            <a:custGeom>
              <a:avLst/>
              <a:gdLst/>
              <a:ahLst/>
              <a:cxnLst/>
              <a:rect l="l" t="t" r="r" b="b"/>
              <a:pathLst>
                <a:path w="3992" h="2132" extrusionOk="0">
                  <a:moveTo>
                    <a:pt x="2198" y="1"/>
                  </a:moveTo>
                  <a:cubicBezTo>
                    <a:pt x="1791" y="1"/>
                    <a:pt x="1317" y="147"/>
                    <a:pt x="773" y="458"/>
                  </a:cubicBezTo>
                  <a:cubicBezTo>
                    <a:pt x="516" y="587"/>
                    <a:pt x="258" y="587"/>
                    <a:pt x="1" y="716"/>
                  </a:cubicBezTo>
                  <a:cubicBezTo>
                    <a:pt x="1159" y="1488"/>
                    <a:pt x="2447" y="2003"/>
                    <a:pt x="3991" y="2132"/>
                  </a:cubicBezTo>
                  <a:cubicBezTo>
                    <a:pt x="3722" y="784"/>
                    <a:pt x="3139" y="1"/>
                    <a:pt x="2198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"/>
            <p:cNvSpPr/>
            <p:nvPr/>
          </p:nvSpPr>
          <p:spPr>
            <a:xfrm>
              <a:off x="5454325" y="3380100"/>
              <a:ext cx="89525" cy="55025"/>
            </a:xfrm>
            <a:custGeom>
              <a:avLst/>
              <a:gdLst/>
              <a:ahLst/>
              <a:cxnLst/>
              <a:rect l="l" t="t" r="r" b="b"/>
              <a:pathLst>
                <a:path w="3581" h="2201" extrusionOk="0">
                  <a:moveTo>
                    <a:pt x="1849" y="0"/>
                  </a:moveTo>
                  <a:cubicBezTo>
                    <a:pt x="1753" y="0"/>
                    <a:pt x="1652" y="4"/>
                    <a:pt x="1546" y="12"/>
                  </a:cubicBezTo>
                  <a:lnTo>
                    <a:pt x="1" y="12"/>
                  </a:lnTo>
                  <a:cubicBezTo>
                    <a:pt x="902" y="913"/>
                    <a:pt x="2060" y="1686"/>
                    <a:pt x="3219" y="2200"/>
                  </a:cubicBezTo>
                  <a:cubicBezTo>
                    <a:pt x="3581" y="875"/>
                    <a:pt x="3265" y="0"/>
                    <a:pt x="1849" y="0"/>
                  </a:cubicBezTo>
                  <a:close/>
                </a:path>
              </a:pathLst>
            </a:custGeom>
            <a:solidFill>
              <a:srgbClr val="BC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"/>
            <p:cNvSpPr/>
            <p:nvPr/>
          </p:nvSpPr>
          <p:spPr>
            <a:xfrm>
              <a:off x="5097150" y="3647475"/>
              <a:ext cx="48300" cy="56375"/>
            </a:xfrm>
            <a:custGeom>
              <a:avLst/>
              <a:gdLst/>
              <a:ahLst/>
              <a:cxnLst/>
              <a:rect l="l" t="t" r="r" b="b"/>
              <a:pathLst>
                <a:path w="1932" h="2255" extrusionOk="0">
                  <a:moveTo>
                    <a:pt x="515" y="1"/>
                  </a:moveTo>
                  <a:cubicBezTo>
                    <a:pt x="387" y="773"/>
                    <a:pt x="0" y="1545"/>
                    <a:pt x="387" y="2060"/>
                  </a:cubicBezTo>
                  <a:cubicBezTo>
                    <a:pt x="456" y="2200"/>
                    <a:pt x="564" y="2254"/>
                    <a:pt x="694" y="2254"/>
                  </a:cubicBezTo>
                  <a:cubicBezTo>
                    <a:pt x="1044" y="2254"/>
                    <a:pt x="1556" y="1862"/>
                    <a:pt x="1931" y="1674"/>
                  </a:cubicBezTo>
                  <a:cubicBezTo>
                    <a:pt x="1674" y="1030"/>
                    <a:pt x="1159" y="387"/>
                    <a:pt x="515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"/>
            <p:cNvSpPr/>
            <p:nvPr/>
          </p:nvSpPr>
          <p:spPr>
            <a:xfrm>
              <a:off x="5064975" y="3203400"/>
              <a:ext cx="61150" cy="26575"/>
            </a:xfrm>
            <a:custGeom>
              <a:avLst/>
              <a:gdLst/>
              <a:ahLst/>
              <a:cxnLst/>
              <a:rect l="l" t="t" r="r" b="b"/>
              <a:pathLst>
                <a:path w="2446" h="1063" extrusionOk="0">
                  <a:moveTo>
                    <a:pt x="1030" y="1"/>
                  </a:moveTo>
                  <a:lnTo>
                    <a:pt x="0" y="258"/>
                  </a:lnTo>
                  <a:cubicBezTo>
                    <a:pt x="537" y="795"/>
                    <a:pt x="1252" y="1063"/>
                    <a:pt x="1997" y="1063"/>
                  </a:cubicBezTo>
                  <a:cubicBezTo>
                    <a:pt x="2146" y="1063"/>
                    <a:pt x="2296" y="1052"/>
                    <a:pt x="2446" y="1031"/>
                  </a:cubicBezTo>
                  <a:cubicBezTo>
                    <a:pt x="2189" y="258"/>
                    <a:pt x="1545" y="130"/>
                    <a:pt x="1030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"/>
            <p:cNvSpPr/>
            <p:nvPr/>
          </p:nvSpPr>
          <p:spPr>
            <a:xfrm>
              <a:off x="5087500" y="3615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0" y="1"/>
                  </a:moveTo>
                  <a:lnTo>
                    <a:pt x="0" y="1416"/>
                  </a:lnTo>
                  <a:lnTo>
                    <a:pt x="901" y="1416"/>
                  </a:lnTo>
                  <a:cubicBezTo>
                    <a:pt x="901" y="773"/>
                    <a:pt x="515" y="258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"/>
            <p:cNvSpPr/>
            <p:nvPr/>
          </p:nvSpPr>
          <p:spPr>
            <a:xfrm>
              <a:off x="5071400" y="3586350"/>
              <a:ext cx="16125" cy="25750"/>
            </a:xfrm>
            <a:custGeom>
              <a:avLst/>
              <a:gdLst/>
              <a:ahLst/>
              <a:cxnLst/>
              <a:rect l="l" t="t" r="r" b="b"/>
              <a:pathLst>
                <a:path w="645" h="1030" extrusionOk="0">
                  <a:moveTo>
                    <a:pt x="1" y="0"/>
                  </a:moveTo>
                  <a:lnTo>
                    <a:pt x="644" y="1030"/>
                  </a:lnTo>
                  <a:cubicBezTo>
                    <a:pt x="644" y="644"/>
                    <a:pt x="387" y="258"/>
                    <a:pt x="1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"/>
            <p:cNvSpPr/>
            <p:nvPr/>
          </p:nvSpPr>
          <p:spPr>
            <a:xfrm>
              <a:off x="5837275" y="3562400"/>
              <a:ext cx="254225" cy="184850"/>
            </a:xfrm>
            <a:custGeom>
              <a:avLst/>
              <a:gdLst/>
              <a:ahLst/>
              <a:cxnLst/>
              <a:rect l="l" t="t" r="r" b="b"/>
              <a:pathLst>
                <a:path w="10169" h="7394" extrusionOk="0">
                  <a:moveTo>
                    <a:pt x="3114" y="0"/>
                  </a:moveTo>
                  <a:cubicBezTo>
                    <a:pt x="2805" y="0"/>
                    <a:pt x="2457" y="159"/>
                    <a:pt x="2060" y="443"/>
                  </a:cubicBezTo>
                  <a:cubicBezTo>
                    <a:pt x="1416" y="958"/>
                    <a:pt x="644" y="1216"/>
                    <a:pt x="0" y="1344"/>
                  </a:cubicBezTo>
                  <a:cubicBezTo>
                    <a:pt x="2961" y="3919"/>
                    <a:pt x="6822" y="5206"/>
                    <a:pt x="10169" y="7394"/>
                  </a:cubicBezTo>
                  <a:cubicBezTo>
                    <a:pt x="9783" y="3275"/>
                    <a:pt x="9654" y="2760"/>
                    <a:pt x="6436" y="2245"/>
                  </a:cubicBezTo>
                  <a:cubicBezTo>
                    <a:pt x="5406" y="2117"/>
                    <a:pt x="4634" y="1988"/>
                    <a:pt x="4119" y="829"/>
                  </a:cubicBezTo>
                  <a:cubicBezTo>
                    <a:pt x="3832" y="254"/>
                    <a:pt x="3504" y="0"/>
                    <a:pt x="3114" y="0"/>
                  </a:cubicBezTo>
                  <a:close/>
                </a:path>
              </a:pathLst>
            </a:custGeom>
            <a:solidFill>
              <a:srgbClr val="D4D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"/>
            <p:cNvSpPr/>
            <p:nvPr/>
          </p:nvSpPr>
          <p:spPr>
            <a:xfrm>
              <a:off x="6149400" y="3766550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2478" y="0"/>
                  </a:moveTo>
                  <a:cubicBezTo>
                    <a:pt x="2125" y="0"/>
                    <a:pt x="1738" y="129"/>
                    <a:pt x="1417" y="258"/>
                  </a:cubicBezTo>
                  <a:cubicBezTo>
                    <a:pt x="902" y="386"/>
                    <a:pt x="387" y="515"/>
                    <a:pt x="1" y="772"/>
                  </a:cubicBezTo>
                  <a:cubicBezTo>
                    <a:pt x="516" y="1673"/>
                    <a:pt x="1288" y="2188"/>
                    <a:pt x="2318" y="2317"/>
                  </a:cubicBezTo>
                  <a:cubicBezTo>
                    <a:pt x="2446" y="1673"/>
                    <a:pt x="3862" y="1416"/>
                    <a:pt x="3347" y="515"/>
                  </a:cubicBezTo>
                  <a:cubicBezTo>
                    <a:pt x="3154" y="129"/>
                    <a:pt x="2832" y="0"/>
                    <a:pt x="2478" y="0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"/>
            <p:cNvSpPr/>
            <p:nvPr/>
          </p:nvSpPr>
          <p:spPr>
            <a:xfrm>
              <a:off x="5743950" y="3554150"/>
              <a:ext cx="61175" cy="80475"/>
            </a:xfrm>
            <a:custGeom>
              <a:avLst/>
              <a:gdLst/>
              <a:ahLst/>
              <a:cxnLst/>
              <a:rect l="l" t="t" r="r" b="b"/>
              <a:pathLst>
                <a:path w="2447" h="3219" extrusionOk="0">
                  <a:moveTo>
                    <a:pt x="0" y="1"/>
                  </a:moveTo>
                  <a:cubicBezTo>
                    <a:pt x="0" y="1159"/>
                    <a:pt x="515" y="2318"/>
                    <a:pt x="1545" y="3219"/>
                  </a:cubicBezTo>
                  <a:cubicBezTo>
                    <a:pt x="1545" y="2575"/>
                    <a:pt x="1674" y="1803"/>
                    <a:pt x="2446" y="1546"/>
                  </a:cubicBezTo>
                  <a:cubicBezTo>
                    <a:pt x="1802" y="645"/>
                    <a:pt x="773" y="516"/>
                    <a:pt x="0" y="1"/>
                  </a:cubicBezTo>
                  <a:close/>
                </a:path>
              </a:pathLst>
            </a:custGeom>
            <a:solidFill>
              <a:srgbClr val="577A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"/>
            <p:cNvSpPr/>
            <p:nvPr/>
          </p:nvSpPr>
          <p:spPr>
            <a:xfrm>
              <a:off x="3581525" y="1661425"/>
              <a:ext cx="41850" cy="31625"/>
            </a:xfrm>
            <a:custGeom>
              <a:avLst/>
              <a:gdLst/>
              <a:ahLst/>
              <a:cxnLst/>
              <a:rect l="l" t="t" r="r" b="b"/>
              <a:pathLst>
                <a:path w="1674" h="1265" extrusionOk="0">
                  <a:moveTo>
                    <a:pt x="1298" y="0"/>
                  </a:moveTo>
                  <a:cubicBezTo>
                    <a:pt x="768" y="0"/>
                    <a:pt x="336" y="350"/>
                    <a:pt x="0" y="797"/>
                  </a:cubicBezTo>
                  <a:cubicBezTo>
                    <a:pt x="348" y="884"/>
                    <a:pt x="696" y="1265"/>
                    <a:pt x="1083" y="1265"/>
                  </a:cubicBezTo>
                  <a:cubicBezTo>
                    <a:pt x="1269" y="1265"/>
                    <a:pt x="1465" y="1177"/>
                    <a:pt x="1673" y="926"/>
                  </a:cubicBezTo>
                  <a:lnTo>
                    <a:pt x="1545" y="25"/>
                  </a:lnTo>
                  <a:cubicBezTo>
                    <a:pt x="1460" y="8"/>
                    <a:pt x="1378" y="0"/>
                    <a:pt x="1298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"/>
            <p:cNvSpPr/>
            <p:nvPr/>
          </p:nvSpPr>
          <p:spPr>
            <a:xfrm>
              <a:off x="3539675" y="1680250"/>
              <a:ext cx="41875" cy="21225"/>
            </a:xfrm>
            <a:custGeom>
              <a:avLst/>
              <a:gdLst/>
              <a:ahLst/>
              <a:cxnLst/>
              <a:rect l="l" t="t" r="r" b="b"/>
              <a:pathLst>
                <a:path w="1675" h="849" extrusionOk="0">
                  <a:moveTo>
                    <a:pt x="1261" y="1"/>
                  </a:moveTo>
                  <a:cubicBezTo>
                    <a:pt x="765" y="1"/>
                    <a:pt x="304" y="211"/>
                    <a:pt x="1" y="817"/>
                  </a:cubicBezTo>
                  <a:cubicBezTo>
                    <a:pt x="108" y="838"/>
                    <a:pt x="219" y="849"/>
                    <a:pt x="330" y="849"/>
                  </a:cubicBezTo>
                  <a:cubicBezTo>
                    <a:pt x="888" y="849"/>
                    <a:pt x="1460" y="581"/>
                    <a:pt x="1674" y="44"/>
                  </a:cubicBezTo>
                  <a:cubicBezTo>
                    <a:pt x="1536" y="17"/>
                    <a:pt x="1397" y="1"/>
                    <a:pt x="1261" y="1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"/>
            <p:cNvSpPr/>
            <p:nvPr/>
          </p:nvSpPr>
          <p:spPr>
            <a:xfrm>
              <a:off x="3616925" y="1639525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772" y="0"/>
                  </a:moveTo>
                  <a:lnTo>
                    <a:pt x="772" y="0"/>
                  </a:lnTo>
                  <a:cubicBezTo>
                    <a:pt x="386" y="129"/>
                    <a:pt x="129" y="515"/>
                    <a:pt x="0" y="901"/>
                  </a:cubicBezTo>
                  <a:cubicBezTo>
                    <a:pt x="515" y="772"/>
                    <a:pt x="772" y="386"/>
                    <a:pt x="772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"/>
            <p:cNvSpPr/>
            <p:nvPr/>
          </p:nvSpPr>
          <p:spPr>
            <a:xfrm>
              <a:off x="3716675" y="15678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697" y="1"/>
                  </a:moveTo>
                  <a:cubicBezTo>
                    <a:pt x="386" y="1"/>
                    <a:pt x="106" y="232"/>
                    <a:pt x="0" y="549"/>
                  </a:cubicBezTo>
                  <a:cubicBezTo>
                    <a:pt x="386" y="549"/>
                    <a:pt x="773" y="292"/>
                    <a:pt x="901" y="34"/>
                  </a:cubicBezTo>
                  <a:cubicBezTo>
                    <a:pt x="833" y="12"/>
                    <a:pt x="764" y="1"/>
                    <a:pt x="697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"/>
            <p:cNvSpPr/>
            <p:nvPr/>
          </p:nvSpPr>
          <p:spPr>
            <a:xfrm>
              <a:off x="3739200" y="1551825"/>
              <a:ext cx="22550" cy="16925"/>
            </a:xfrm>
            <a:custGeom>
              <a:avLst/>
              <a:gdLst/>
              <a:ahLst/>
              <a:cxnLst/>
              <a:rect l="l" t="t" r="r" b="b"/>
              <a:pathLst>
                <a:path w="902" h="677" extrusionOk="0">
                  <a:moveTo>
                    <a:pt x="649" y="0"/>
                  </a:moveTo>
                  <a:cubicBezTo>
                    <a:pt x="265" y="0"/>
                    <a:pt x="0" y="250"/>
                    <a:pt x="0" y="676"/>
                  </a:cubicBezTo>
                  <a:cubicBezTo>
                    <a:pt x="386" y="676"/>
                    <a:pt x="773" y="419"/>
                    <a:pt x="901" y="33"/>
                  </a:cubicBezTo>
                  <a:cubicBezTo>
                    <a:pt x="813" y="11"/>
                    <a:pt x="728" y="0"/>
                    <a:pt x="649" y="0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"/>
            <p:cNvSpPr/>
            <p:nvPr/>
          </p:nvSpPr>
          <p:spPr>
            <a:xfrm>
              <a:off x="6274900" y="3356575"/>
              <a:ext cx="30625" cy="27050"/>
            </a:xfrm>
            <a:custGeom>
              <a:avLst/>
              <a:gdLst/>
              <a:ahLst/>
              <a:cxnLst/>
              <a:rect l="l" t="t" r="r" b="b"/>
              <a:pathLst>
                <a:path w="1225" h="1082" extrusionOk="0">
                  <a:moveTo>
                    <a:pt x="698" y="1"/>
                  </a:moveTo>
                  <a:cubicBezTo>
                    <a:pt x="614" y="1"/>
                    <a:pt x="511" y="17"/>
                    <a:pt x="387" y="52"/>
                  </a:cubicBezTo>
                  <a:cubicBezTo>
                    <a:pt x="258" y="52"/>
                    <a:pt x="258" y="181"/>
                    <a:pt x="129" y="310"/>
                  </a:cubicBezTo>
                  <a:cubicBezTo>
                    <a:pt x="1" y="1082"/>
                    <a:pt x="773" y="825"/>
                    <a:pt x="1159" y="953"/>
                  </a:cubicBezTo>
                  <a:cubicBezTo>
                    <a:pt x="1048" y="620"/>
                    <a:pt x="1224" y="1"/>
                    <a:pt x="698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"/>
            <p:cNvSpPr/>
            <p:nvPr/>
          </p:nvSpPr>
          <p:spPr>
            <a:xfrm>
              <a:off x="6303875" y="3380400"/>
              <a:ext cx="9675" cy="6975"/>
            </a:xfrm>
            <a:custGeom>
              <a:avLst/>
              <a:gdLst/>
              <a:ahLst/>
              <a:cxnLst/>
              <a:rect l="l" t="t" r="r" b="b"/>
              <a:pathLst>
                <a:path w="387" h="279" extrusionOk="0">
                  <a:moveTo>
                    <a:pt x="0" y="0"/>
                  </a:moveTo>
                  <a:cubicBezTo>
                    <a:pt x="77" y="232"/>
                    <a:pt x="155" y="278"/>
                    <a:pt x="204" y="278"/>
                  </a:cubicBezTo>
                  <a:cubicBezTo>
                    <a:pt x="237" y="278"/>
                    <a:pt x="258" y="258"/>
                    <a:pt x="258" y="258"/>
                  </a:cubicBezTo>
                  <a:cubicBezTo>
                    <a:pt x="386" y="129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0" name="Google Shape;2760;p2"/>
            <p:cNvSpPr/>
            <p:nvPr/>
          </p:nvSpPr>
          <p:spPr>
            <a:xfrm>
              <a:off x="5328850" y="18937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1"/>
                  </a:moveTo>
                  <a:lnTo>
                    <a:pt x="386" y="1"/>
                  </a:lnTo>
                  <a:cubicBezTo>
                    <a:pt x="0" y="129"/>
                    <a:pt x="257" y="387"/>
                    <a:pt x="257" y="387"/>
                  </a:cubicBezTo>
                  <a:cubicBezTo>
                    <a:pt x="257" y="387"/>
                    <a:pt x="386" y="129"/>
                    <a:pt x="386" y="1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1" name="Google Shape;2761;p2"/>
            <p:cNvSpPr/>
            <p:nvPr/>
          </p:nvSpPr>
          <p:spPr>
            <a:xfrm>
              <a:off x="4102825" y="3476925"/>
              <a:ext cx="48275" cy="103000"/>
            </a:xfrm>
            <a:custGeom>
              <a:avLst/>
              <a:gdLst/>
              <a:ahLst/>
              <a:cxnLst/>
              <a:rect l="l" t="t" r="r" b="b"/>
              <a:pathLst>
                <a:path w="1931" h="4120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516"/>
                    <a:pt x="129" y="1030"/>
                    <a:pt x="129" y="1545"/>
                  </a:cubicBezTo>
                  <a:cubicBezTo>
                    <a:pt x="1030" y="2060"/>
                    <a:pt x="644" y="3347"/>
                    <a:pt x="1545" y="4120"/>
                  </a:cubicBezTo>
                  <a:cubicBezTo>
                    <a:pt x="1673" y="2575"/>
                    <a:pt x="1931" y="902"/>
                    <a:pt x="0" y="1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2" name="Google Shape;2762;p2"/>
            <p:cNvSpPr/>
            <p:nvPr/>
          </p:nvSpPr>
          <p:spPr>
            <a:xfrm>
              <a:off x="5541225" y="2726350"/>
              <a:ext cx="9675" cy="16925"/>
            </a:xfrm>
            <a:custGeom>
              <a:avLst/>
              <a:gdLst/>
              <a:ahLst/>
              <a:cxnLst/>
              <a:rect l="l" t="t" r="r" b="b"/>
              <a:pathLst>
                <a:path w="387" h="677" extrusionOk="0">
                  <a:moveTo>
                    <a:pt x="258" y="1"/>
                  </a:moveTo>
                  <a:cubicBezTo>
                    <a:pt x="226" y="1"/>
                    <a:pt x="193" y="33"/>
                    <a:pt x="129" y="162"/>
                  </a:cubicBezTo>
                  <a:cubicBezTo>
                    <a:pt x="0" y="419"/>
                    <a:pt x="129" y="548"/>
                    <a:pt x="386" y="677"/>
                  </a:cubicBezTo>
                  <a:cubicBezTo>
                    <a:pt x="386" y="419"/>
                    <a:pt x="386" y="290"/>
                    <a:pt x="386" y="33"/>
                  </a:cubicBezTo>
                  <a:cubicBezTo>
                    <a:pt x="322" y="33"/>
                    <a:pt x="290" y="1"/>
                    <a:pt x="258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3" name="Google Shape;2763;p2"/>
            <p:cNvSpPr/>
            <p:nvPr/>
          </p:nvSpPr>
          <p:spPr>
            <a:xfrm>
              <a:off x="5093925" y="2850725"/>
              <a:ext cx="38650" cy="27700"/>
            </a:xfrm>
            <a:custGeom>
              <a:avLst/>
              <a:gdLst/>
              <a:ahLst/>
              <a:cxnLst/>
              <a:rect l="l" t="t" r="r" b="b"/>
              <a:pathLst>
                <a:path w="1546" h="1108" extrusionOk="0">
                  <a:moveTo>
                    <a:pt x="368" y="1"/>
                  </a:moveTo>
                  <a:cubicBezTo>
                    <a:pt x="216" y="1"/>
                    <a:pt x="82" y="91"/>
                    <a:pt x="1" y="335"/>
                  </a:cubicBezTo>
                  <a:cubicBezTo>
                    <a:pt x="1" y="850"/>
                    <a:pt x="387" y="1108"/>
                    <a:pt x="773" y="1108"/>
                  </a:cubicBezTo>
                  <a:cubicBezTo>
                    <a:pt x="1031" y="979"/>
                    <a:pt x="1288" y="979"/>
                    <a:pt x="1545" y="850"/>
                  </a:cubicBezTo>
                  <a:cubicBezTo>
                    <a:pt x="1417" y="335"/>
                    <a:pt x="1031" y="335"/>
                    <a:pt x="644" y="78"/>
                  </a:cubicBezTo>
                  <a:cubicBezTo>
                    <a:pt x="550" y="31"/>
                    <a:pt x="456" y="1"/>
                    <a:pt x="368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4" name="Google Shape;2764;p2"/>
            <p:cNvSpPr/>
            <p:nvPr/>
          </p:nvSpPr>
          <p:spPr>
            <a:xfrm>
              <a:off x="4025575" y="234102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5" name="Google Shape;2765;p2"/>
            <p:cNvSpPr/>
            <p:nvPr/>
          </p:nvSpPr>
          <p:spPr>
            <a:xfrm>
              <a:off x="4083500" y="2318500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902" y="0"/>
                  </a:moveTo>
                  <a:lnTo>
                    <a:pt x="1" y="772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6" name="Google Shape;2766;p2"/>
            <p:cNvSpPr/>
            <p:nvPr/>
          </p:nvSpPr>
          <p:spPr>
            <a:xfrm>
              <a:off x="5077850" y="36507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0"/>
                  </a:moveTo>
                  <a:lnTo>
                    <a:pt x="386" y="0"/>
                  </a:lnTo>
                  <a:cubicBezTo>
                    <a:pt x="0" y="129"/>
                    <a:pt x="258" y="258"/>
                    <a:pt x="258" y="387"/>
                  </a:cubicBezTo>
                  <a:cubicBezTo>
                    <a:pt x="258" y="387"/>
                    <a:pt x="386" y="129"/>
                    <a:pt x="38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7" name="Google Shape;2767;p2"/>
            <p:cNvSpPr/>
            <p:nvPr/>
          </p:nvSpPr>
          <p:spPr>
            <a:xfrm>
              <a:off x="3803550" y="2674825"/>
              <a:ext cx="70825" cy="61325"/>
            </a:xfrm>
            <a:custGeom>
              <a:avLst/>
              <a:gdLst/>
              <a:ahLst/>
              <a:cxnLst/>
              <a:rect l="l" t="t" r="r" b="b"/>
              <a:pathLst>
                <a:path w="2833" h="2453" extrusionOk="0">
                  <a:moveTo>
                    <a:pt x="332" y="1"/>
                  </a:moveTo>
                  <a:cubicBezTo>
                    <a:pt x="227" y="1"/>
                    <a:pt x="117" y="11"/>
                    <a:pt x="1" y="35"/>
                  </a:cubicBezTo>
                  <a:lnTo>
                    <a:pt x="1159" y="1837"/>
                  </a:lnTo>
                  <a:cubicBezTo>
                    <a:pt x="1288" y="2094"/>
                    <a:pt x="1416" y="2223"/>
                    <a:pt x="1674" y="2351"/>
                  </a:cubicBezTo>
                  <a:cubicBezTo>
                    <a:pt x="1812" y="2420"/>
                    <a:pt x="1941" y="2452"/>
                    <a:pt x="2060" y="2452"/>
                  </a:cubicBezTo>
                  <a:cubicBezTo>
                    <a:pt x="2386" y="2452"/>
                    <a:pt x="2644" y="2213"/>
                    <a:pt x="2832" y="1837"/>
                  </a:cubicBezTo>
                  <a:cubicBezTo>
                    <a:pt x="2832" y="1579"/>
                    <a:pt x="2832" y="1450"/>
                    <a:pt x="2704" y="1193"/>
                  </a:cubicBezTo>
                  <a:cubicBezTo>
                    <a:pt x="1884" y="1076"/>
                    <a:pt x="1384" y="1"/>
                    <a:pt x="332" y="1"/>
                  </a:cubicBezTo>
                  <a:close/>
                </a:path>
              </a:pathLst>
            </a:custGeom>
            <a:solidFill>
              <a:srgbClr val="CB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8" name="Google Shape;2768;p2"/>
            <p:cNvSpPr/>
            <p:nvPr/>
          </p:nvSpPr>
          <p:spPr>
            <a:xfrm>
              <a:off x="3842175" y="2797950"/>
              <a:ext cx="57950" cy="83700"/>
            </a:xfrm>
            <a:custGeom>
              <a:avLst/>
              <a:gdLst/>
              <a:ahLst/>
              <a:cxnLst/>
              <a:rect l="l" t="t" r="r" b="b"/>
              <a:pathLst>
                <a:path w="2318" h="3348" extrusionOk="0">
                  <a:moveTo>
                    <a:pt x="1802" y="1"/>
                  </a:moveTo>
                  <a:cubicBezTo>
                    <a:pt x="0" y="902"/>
                    <a:pt x="1416" y="2318"/>
                    <a:pt x="1159" y="3347"/>
                  </a:cubicBezTo>
                  <a:cubicBezTo>
                    <a:pt x="2317" y="2446"/>
                    <a:pt x="1931" y="1288"/>
                    <a:pt x="1802" y="1"/>
                  </a:cubicBezTo>
                  <a:close/>
                </a:path>
              </a:pathLst>
            </a:custGeom>
            <a:solidFill>
              <a:srgbClr val="D7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9" name="Google Shape;2769;p2"/>
            <p:cNvSpPr/>
            <p:nvPr/>
          </p:nvSpPr>
          <p:spPr>
            <a:xfrm>
              <a:off x="3864700" y="2646725"/>
              <a:ext cx="9675" cy="3225"/>
            </a:xfrm>
            <a:custGeom>
              <a:avLst/>
              <a:gdLst/>
              <a:ahLst/>
              <a:cxnLst/>
              <a:rect l="l" t="t" r="r" b="b"/>
              <a:pathLst>
                <a:path w="387" h="129" extrusionOk="0">
                  <a:moveTo>
                    <a:pt x="0" y="0"/>
                  </a:moveTo>
                  <a:lnTo>
                    <a:pt x="258" y="129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0" name="Google Shape;2770;p2"/>
            <p:cNvSpPr/>
            <p:nvPr/>
          </p:nvSpPr>
          <p:spPr>
            <a:xfrm>
              <a:off x="5010275" y="3571100"/>
              <a:ext cx="24100" cy="21700"/>
            </a:xfrm>
            <a:custGeom>
              <a:avLst/>
              <a:gdLst/>
              <a:ahLst/>
              <a:cxnLst/>
              <a:rect l="l" t="t" r="r" b="b"/>
              <a:pathLst>
                <a:path w="964" h="868" extrusionOk="0">
                  <a:moveTo>
                    <a:pt x="598" y="0"/>
                  </a:moveTo>
                  <a:cubicBezTo>
                    <a:pt x="522" y="0"/>
                    <a:pt x="413" y="29"/>
                    <a:pt x="258" y="95"/>
                  </a:cubicBezTo>
                  <a:cubicBezTo>
                    <a:pt x="0" y="95"/>
                    <a:pt x="386" y="739"/>
                    <a:pt x="772" y="868"/>
                  </a:cubicBezTo>
                  <a:cubicBezTo>
                    <a:pt x="559" y="654"/>
                    <a:pt x="964" y="0"/>
                    <a:pt x="598" y="0"/>
                  </a:cubicBezTo>
                  <a:close/>
                </a:path>
              </a:pathLst>
            </a:custGeom>
            <a:solidFill>
              <a:srgbClr val="ADB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71" name="Google Shape;2771;p2"/>
          <p:cNvSpPr txBox="1">
            <a:spLocks noGrp="1"/>
          </p:cNvSpPr>
          <p:nvPr>
            <p:ph type="ctrTitle"/>
          </p:nvPr>
        </p:nvSpPr>
        <p:spPr>
          <a:xfrm>
            <a:off x="1448550" y="1485800"/>
            <a:ext cx="6246900" cy="31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72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772" name="Google Shape;2772;p2"/>
          <p:cNvSpPr txBox="1">
            <a:spLocks noGrp="1"/>
          </p:cNvSpPr>
          <p:nvPr>
            <p:ph type="subTitle" idx="1"/>
          </p:nvPr>
        </p:nvSpPr>
        <p:spPr>
          <a:xfrm>
            <a:off x="1448550" y="4671000"/>
            <a:ext cx="62469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49512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01" name="Google Shape;9901;p11"/>
          <p:cNvGrpSpPr/>
          <p:nvPr/>
        </p:nvGrpSpPr>
        <p:grpSpPr>
          <a:xfrm rot="-444670">
            <a:off x="7449168" y="604319"/>
            <a:ext cx="1523183" cy="5649375"/>
            <a:chOff x="2906275" y="289925"/>
            <a:chExt cx="1836200" cy="5107750"/>
          </a:xfrm>
        </p:grpSpPr>
        <p:sp>
          <p:nvSpPr>
            <p:cNvPr id="9902" name="Google Shape;9902;p11"/>
            <p:cNvSpPr/>
            <p:nvPr/>
          </p:nvSpPr>
          <p:spPr>
            <a:xfrm>
              <a:off x="2907650" y="3496925"/>
              <a:ext cx="119150" cy="716150"/>
            </a:xfrm>
            <a:custGeom>
              <a:avLst/>
              <a:gdLst/>
              <a:ahLst/>
              <a:cxnLst/>
              <a:rect l="l" t="t" r="r" b="b"/>
              <a:pathLst>
                <a:path w="4766" h="28646" extrusionOk="0">
                  <a:moveTo>
                    <a:pt x="1972" y="1"/>
                  </a:moveTo>
                  <a:cubicBezTo>
                    <a:pt x="1753" y="1096"/>
                    <a:pt x="1041" y="2082"/>
                    <a:pt x="1041" y="3232"/>
                  </a:cubicBezTo>
                  <a:lnTo>
                    <a:pt x="1041" y="3725"/>
                  </a:lnTo>
                  <a:cubicBezTo>
                    <a:pt x="1096" y="4601"/>
                    <a:pt x="1041" y="5478"/>
                    <a:pt x="877" y="6299"/>
                  </a:cubicBezTo>
                  <a:cubicBezTo>
                    <a:pt x="1" y="9914"/>
                    <a:pt x="603" y="13529"/>
                    <a:pt x="767" y="17144"/>
                  </a:cubicBezTo>
                  <a:cubicBezTo>
                    <a:pt x="603" y="17472"/>
                    <a:pt x="548" y="17856"/>
                    <a:pt x="603" y="18239"/>
                  </a:cubicBezTo>
                  <a:cubicBezTo>
                    <a:pt x="877" y="19718"/>
                    <a:pt x="822" y="21251"/>
                    <a:pt x="1096" y="22730"/>
                  </a:cubicBezTo>
                  <a:cubicBezTo>
                    <a:pt x="1425" y="24757"/>
                    <a:pt x="1972" y="26728"/>
                    <a:pt x="2739" y="28645"/>
                  </a:cubicBezTo>
                  <a:cubicBezTo>
                    <a:pt x="2958" y="28591"/>
                    <a:pt x="3123" y="28426"/>
                    <a:pt x="3232" y="28207"/>
                  </a:cubicBezTo>
                  <a:cubicBezTo>
                    <a:pt x="3232" y="28098"/>
                    <a:pt x="3232" y="27933"/>
                    <a:pt x="3232" y="27824"/>
                  </a:cubicBezTo>
                  <a:cubicBezTo>
                    <a:pt x="3068" y="26893"/>
                    <a:pt x="3396" y="25962"/>
                    <a:pt x="3013" y="25085"/>
                  </a:cubicBezTo>
                  <a:cubicBezTo>
                    <a:pt x="2926" y="24781"/>
                    <a:pt x="2977" y="24684"/>
                    <a:pt x="3138" y="24684"/>
                  </a:cubicBezTo>
                  <a:cubicBezTo>
                    <a:pt x="3181" y="24684"/>
                    <a:pt x="3230" y="24691"/>
                    <a:pt x="3287" y="24702"/>
                  </a:cubicBezTo>
                  <a:cubicBezTo>
                    <a:pt x="3518" y="24760"/>
                    <a:pt x="3733" y="24832"/>
                    <a:pt x="3942" y="24832"/>
                  </a:cubicBezTo>
                  <a:cubicBezTo>
                    <a:pt x="4129" y="24832"/>
                    <a:pt x="4310" y="24774"/>
                    <a:pt x="4492" y="24592"/>
                  </a:cubicBezTo>
                  <a:cubicBezTo>
                    <a:pt x="4547" y="22621"/>
                    <a:pt x="4163" y="21909"/>
                    <a:pt x="2849" y="21525"/>
                  </a:cubicBezTo>
                  <a:cubicBezTo>
                    <a:pt x="3999" y="21251"/>
                    <a:pt x="4492" y="19444"/>
                    <a:pt x="3616" y="18787"/>
                  </a:cubicBezTo>
                  <a:cubicBezTo>
                    <a:pt x="2739" y="18129"/>
                    <a:pt x="3835" y="18184"/>
                    <a:pt x="3670" y="17856"/>
                  </a:cubicBezTo>
                  <a:cubicBezTo>
                    <a:pt x="3835" y="17637"/>
                    <a:pt x="3889" y="17363"/>
                    <a:pt x="3889" y="17089"/>
                  </a:cubicBezTo>
                  <a:cubicBezTo>
                    <a:pt x="3889" y="14843"/>
                    <a:pt x="3889" y="12598"/>
                    <a:pt x="4656" y="10462"/>
                  </a:cubicBezTo>
                  <a:cubicBezTo>
                    <a:pt x="4766" y="10078"/>
                    <a:pt x="4601" y="9640"/>
                    <a:pt x="4328" y="9421"/>
                  </a:cubicBezTo>
                  <a:cubicBezTo>
                    <a:pt x="3999" y="9147"/>
                    <a:pt x="3889" y="8764"/>
                    <a:pt x="3944" y="8380"/>
                  </a:cubicBezTo>
                  <a:cubicBezTo>
                    <a:pt x="4328" y="6354"/>
                    <a:pt x="3780" y="4218"/>
                    <a:pt x="4601" y="2246"/>
                  </a:cubicBezTo>
                  <a:cubicBezTo>
                    <a:pt x="3999" y="1151"/>
                    <a:pt x="3451" y="55"/>
                    <a:pt x="1972" y="1"/>
                  </a:cubicBezTo>
                  <a:close/>
                </a:path>
              </a:pathLst>
            </a:custGeom>
            <a:solidFill>
              <a:srgbClr val="FAF3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3" name="Google Shape;9903;p11"/>
            <p:cNvSpPr/>
            <p:nvPr/>
          </p:nvSpPr>
          <p:spPr>
            <a:xfrm>
              <a:off x="2906275" y="3143650"/>
              <a:ext cx="153400" cy="781875"/>
            </a:xfrm>
            <a:custGeom>
              <a:avLst/>
              <a:gdLst/>
              <a:ahLst/>
              <a:cxnLst/>
              <a:rect l="l" t="t" r="r" b="b"/>
              <a:pathLst>
                <a:path w="6136" h="31275" extrusionOk="0">
                  <a:moveTo>
                    <a:pt x="4766" y="1"/>
                  </a:moveTo>
                  <a:cubicBezTo>
                    <a:pt x="4383" y="1206"/>
                    <a:pt x="4163" y="2466"/>
                    <a:pt x="3671" y="3671"/>
                  </a:cubicBezTo>
                  <a:cubicBezTo>
                    <a:pt x="2466" y="6792"/>
                    <a:pt x="2247" y="10079"/>
                    <a:pt x="1535" y="13310"/>
                  </a:cubicBezTo>
                  <a:cubicBezTo>
                    <a:pt x="1042" y="15446"/>
                    <a:pt x="1096" y="17637"/>
                    <a:pt x="713" y="19773"/>
                  </a:cubicBezTo>
                  <a:cubicBezTo>
                    <a:pt x="275" y="22402"/>
                    <a:pt x="165" y="25140"/>
                    <a:pt x="330" y="27824"/>
                  </a:cubicBezTo>
                  <a:cubicBezTo>
                    <a:pt x="439" y="28974"/>
                    <a:pt x="1" y="30234"/>
                    <a:pt x="822" y="31275"/>
                  </a:cubicBezTo>
                  <a:cubicBezTo>
                    <a:pt x="822" y="29358"/>
                    <a:pt x="1042" y="27495"/>
                    <a:pt x="822" y="25633"/>
                  </a:cubicBezTo>
                  <a:cubicBezTo>
                    <a:pt x="658" y="24593"/>
                    <a:pt x="658" y="23497"/>
                    <a:pt x="822" y="22457"/>
                  </a:cubicBezTo>
                  <a:cubicBezTo>
                    <a:pt x="932" y="21690"/>
                    <a:pt x="1315" y="21033"/>
                    <a:pt x="1261" y="20266"/>
                  </a:cubicBezTo>
                  <a:cubicBezTo>
                    <a:pt x="1206" y="19499"/>
                    <a:pt x="1589" y="18842"/>
                    <a:pt x="1425" y="18075"/>
                  </a:cubicBezTo>
                  <a:cubicBezTo>
                    <a:pt x="1206" y="17253"/>
                    <a:pt x="1699" y="16596"/>
                    <a:pt x="1535" y="15884"/>
                  </a:cubicBezTo>
                  <a:cubicBezTo>
                    <a:pt x="2411" y="15556"/>
                    <a:pt x="1754" y="14625"/>
                    <a:pt x="2192" y="14132"/>
                  </a:cubicBezTo>
                  <a:cubicBezTo>
                    <a:pt x="2267" y="13907"/>
                    <a:pt x="2367" y="13734"/>
                    <a:pt x="2545" y="13734"/>
                  </a:cubicBezTo>
                  <a:cubicBezTo>
                    <a:pt x="2628" y="13734"/>
                    <a:pt x="2728" y="13771"/>
                    <a:pt x="2849" y="13858"/>
                  </a:cubicBezTo>
                  <a:cubicBezTo>
                    <a:pt x="3176" y="14062"/>
                    <a:pt x="3472" y="14266"/>
                    <a:pt x="3828" y="14266"/>
                  </a:cubicBezTo>
                  <a:cubicBezTo>
                    <a:pt x="3950" y="14266"/>
                    <a:pt x="4079" y="14242"/>
                    <a:pt x="4218" y="14186"/>
                  </a:cubicBezTo>
                  <a:cubicBezTo>
                    <a:pt x="4985" y="13420"/>
                    <a:pt x="4602" y="12269"/>
                    <a:pt x="4985" y="11393"/>
                  </a:cubicBezTo>
                  <a:cubicBezTo>
                    <a:pt x="4821" y="10572"/>
                    <a:pt x="6026" y="9914"/>
                    <a:pt x="5204" y="9038"/>
                  </a:cubicBezTo>
                  <a:cubicBezTo>
                    <a:pt x="4875" y="8928"/>
                    <a:pt x="4602" y="8764"/>
                    <a:pt x="4273" y="8600"/>
                  </a:cubicBezTo>
                  <a:cubicBezTo>
                    <a:pt x="3944" y="8052"/>
                    <a:pt x="4163" y="7340"/>
                    <a:pt x="3725" y="6792"/>
                  </a:cubicBezTo>
                  <a:cubicBezTo>
                    <a:pt x="3671" y="6683"/>
                    <a:pt x="3671" y="6573"/>
                    <a:pt x="3616" y="6409"/>
                  </a:cubicBezTo>
                  <a:cubicBezTo>
                    <a:pt x="3616" y="6245"/>
                    <a:pt x="3451" y="6245"/>
                    <a:pt x="3451" y="6245"/>
                  </a:cubicBezTo>
                  <a:cubicBezTo>
                    <a:pt x="3437" y="6223"/>
                    <a:pt x="3425" y="6208"/>
                    <a:pt x="3414" y="6198"/>
                  </a:cubicBezTo>
                  <a:lnTo>
                    <a:pt x="3414" y="6198"/>
                  </a:lnTo>
                  <a:cubicBezTo>
                    <a:pt x="3436" y="6193"/>
                    <a:pt x="3466" y="6175"/>
                    <a:pt x="3506" y="6135"/>
                  </a:cubicBezTo>
                  <a:cubicBezTo>
                    <a:pt x="3616" y="6190"/>
                    <a:pt x="3671" y="6245"/>
                    <a:pt x="3725" y="6354"/>
                  </a:cubicBezTo>
                  <a:cubicBezTo>
                    <a:pt x="3835" y="6409"/>
                    <a:pt x="3890" y="6464"/>
                    <a:pt x="3999" y="6464"/>
                  </a:cubicBezTo>
                  <a:cubicBezTo>
                    <a:pt x="4109" y="6628"/>
                    <a:pt x="3999" y="6792"/>
                    <a:pt x="3999" y="6902"/>
                  </a:cubicBezTo>
                  <a:cubicBezTo>
                    <a:pt x="3999" y="7011"/>
                    <a:pt x="3999" y="7176"/>
                    <a:pt x="4054" y="7285"/>
                  </a:cubicBezTo>
                  <a:cubicBezTo>
                    <a:pt x="4109" y="7450"/>
                    <a:pt x="4163" y="7669"/>
                    <a:pt x="4328" y="7833"/>
                  </a:cubicBezTo>
                  <a:cubicBezTo>
                    <a:pt x="4418" y="7968"/>
                    <a:pt x="4582" y="8066"/>
                    <a:pt x="4760" y="8066"/>
                  </a:cubicBezTo>
                  <a:cubicBezTo>
                    <a:pt x="4798" y="8066"/>
                    <a:pt x="4837" y="8062"/>
                    <a:pt x="4875" y="8052"/>
                  </a:cubicBezTo>
                  <a:cubicBezTo>
                    <a:pt x="5149" y="8052"/>
                    <a:pt x="5423" y="7888"/>
                    <a:pt x="5587" y="7614"/>
                  </a:cubicBezTo>
                  <a:cubicBezTo>
                    <a:pt x="5697" y="7231"/>
                    <a:pt x="5587" y="6847"/>
                    <a:pt x="5368" y="6573"/>
                  </a:cubicBezTo>
                  <a:cubicBezTo>
                    <a:pt x="5314" y="6464"/>
                    <a:pt x="4930" y="6409"/>
                    <a:pt x="5204" y="6135"/>
                  </a:cubicBezTo>
                  <a:cubicBezTo>
                    <a:pt x="5204" y="6026"/>
                    <a:pt x="5204" y="5916"/>
                    <a:pt x="5149" y="5752"/>
                  </a:cubicBezTo>
                  <a:cubicBezTo>
                    <a:pt x="4492" y="5259"/>
                    <a:pt x="4273" y="4383"/>
                    <a:pt x="4602" y="3616"/>
                  </a:cubicBezTo>
                  <a:cubicBezTo>
                    <a:pt x="4602" y="3397"/>
                    <a:pt x="4766" y="3232"/>
                    <a:pt x="4930" y="3123"/>
                  </a:cubicBezTo>
                  <a:cubicBezTo>
                    <a:pt x="5423" y="2904"/>
                    <a:pt x="6135" y="2739"/>
                    <a:pt x="5533" y="1918"/>
                  </a:cubicBezTo>
                  <a:cubicBezTo>
                    <a:pt x="5204" y="1425"/>
                    <a:pt x="5259" y="768"/>
                    <a:pt x="4766" y="330"/>
                  </a:cubicBezTo>
                  <a:lnTo>
                    <a:pt x="4766" y="1"/>
                  </a:lnTo>
                  <a:close/>
                </a:path>
              </a:pathLst>
            </a:custGeom>
            <a:solidFill>
              <a:srgbClr val="FA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4" name="Google Shape;9904;p11"/>
            <p:cNvSpPr/>
            <p:nvPr/>
          </p:nvSpPr>
          <p:spPr>
            <a:xfrm>
              <a:off x="3000775" y="4252750"/>
              <a:ext cx="24650" cy="49325"/>
            </a:xfrm>
            <a:custGeom>
              <a:avLst/>
              <a:gdLst/>
              <a:ahLst/>
              <a:cxnLst/>
              <a:rect l="l" t="t" r="r" b="b"/>
              <a:pathLst>
                <a:path w="986" h="1973" extrusionOk="0">
                  <a:moveTo>
                    <a:pt x="0" y="1"/>
                  </a:moveTo>
                  <a:cubicBezTo>
                    <a:pt x="0" y="767"/>
                    <a:pt x="383" y="1479"/>
                    <a:pt x="986" y="1972"/>
                  </a:cubicBezTo>
                  <a:cubicBezTo>
                    <a:pt x="986" y="1206"/>
                    <a:pt x="603" y="494"/>
                    <a:pt x="0" y="1"/>
                  </a:cubicBezTo>
                  <a:close/>
                </a:path>
              </a:pathLst>
            </a:custGeom>
            <a:solidFill>
              <a:srgbClr val="FDFA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5" name="Google Shape;9905;p11"/>
            <p:cNvSpPr/>
            <p:nvPr/>
          </p:nvSpPr>
          <p:spPr>
            <a:xfrm>
              <a:off x="2976125" y="4203450"/>
              <a:ext cx="8225" cy="17825"/>
            </a:xfrm>
            <a:custGeom>
              <a:avLst/>
              <a:gdLst/>
              <a:ahLst/>
              <a:cxnLst/>
              <a:rect l="l" t="t" r="r" b="b"/>
              <a:pathLst>
                <a:path w="329" h="713" extrusionOk="0">
                  <a:moveTo>
                    <a:pt x="329" y="1"/>
                  </a:moveTo>
                  <a:lnTo>
                    <a:pt x="0" y="384"/>
                  </a:lnTo>
                  <a:lnTo>
                    <a:pt x="329" y="713"/>
                  </a:lnTo>
                  <a:cubicBezTo>
                    <a:pt x="329" y="603"/>
                    <a:pt x="329" y="439"/>
                    <a:pt x="329" y="330"/>
                  </a:cubicBezTo>
                  <a:cubicBezTo>
                    <a:pt x="329" y="220"/>
                    <a:pt x="329" y="110"/>
                    <a:pt x="329" y="1"/>
                  </a:cubicBezTo>
                  <a:close/>
                </a:path>
              </a:pathLst>
            </a:custGeom>
            <a:solidFill>
              <a:srgbClr val="FC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6" name="Google Shape;9906;p11"/>
            <p:cNvSpPr/>
            <p:nvPr/>
          </p:nvSpPr>
          <p:spPr>
            <a:xfrm>
              <a:off x="2991175" y="3138075"/>
              <a:ext cx="87100" cy="163025"/>
            </a:xfrm>
            <a:custGeom>
              <a:avLst/>
              <a:gdLst/>
              <a:ahLst/>
              <a:cxnLst/>
              <a:rect l="l" t="t" r="r" b="b"/>
              <a:pathLst>
                <a:path w="3484" h="6521" extrusionOk="0">
                  <a:moveTo>
                    <a:pt x="2166" y="1"/>
                  </a:moveTo>
                  <a:cubicBezTo>
                    <a:pt x="2013" y="1"/>
                    <a:pt x="1799" y="202"/>
                    <a:pt x="1425" y="553"/>
                  </a:cubicBezTo>
                  <a:cubicBezTo>
                    <a:pt x="1425" y="1374"/>
                    <a:pt x="1206" y="2196"/>
                    <a:pt x="2356" y="2798"/>
                  </a:cubicBezTo>
                  <a:cubicBezTo>
                    <a:pt x="1699" y="2908"/>
                    <a:pt x="1315" y="2853"/>
                    <a:pt x="1096" y="3182"/>
                  </a:cubicBezTo>
                  <a:cubicBezTo>
                    <a:pt x="1151" y="3455"/>
                    <a:pt x="877" y="3455"/>
                    <a:pt x="767" y="3510"/>
                  </a:cubicBezTo>
                  <a:cubicBezTo>
                    <a:pt x="767" y="3729"/>
                    <a:pt x="932" y="4058"/>
                    <a:pt x="822" y="4167"/>
                  </a:cubicBezTo>
                  <a:cubicBezTo>
                    <a:pt x="1" y="4989"/>
                    <a:pt x="767" y="5372"/>
                    <a:pt x="1260" y="5865"/>
                  </a:cubicBezTo>
                  <a:cubicBezTo>
                    <a:pt x="1425" y="6030"/>
                    <a:pt x="1589" y="6249"/>
                    <a:pt x="1753" y="6468"/>
                  </a:cubicBezTo>
                  <a:cubicBezTo>
                    <a:pt x="2052" y="6501"/>
                    <a:pt x="2304" y="6521"/>
                    <a:pt x="2513" y="6521"/>
                  </a:cubicBezTo>
                  <a:cubicBezTo>
                    <a:pt x="3336" y="6521"/>
                    <a:pt x="3483" y="6213"/>
                    <a:pt x="3177" y="5208"/>
                  </a:cubicBezTo>
                  <a:cubicBezTo>
                    <a:pt x="3068" y="4606"/>
                    <a:pt x="3123" y="4058"/>
                    <a:pt x="3396" y="3510"/>
                  </a:cubicBezTo>
                  <a:cubicBezTo>
                    <a:pt x="3396" y="2689"/>
                    <a:pt x="3177" y="1922"/>
                    <a:pt x="2684" y="1210"/>
                  </a:cubicBezTo>
                  <a:cubicBezTo>
                    <a:pt x="2465" y="363"/>
                    <a:pt x="2371" y="1"/>
                    <a:pt x="2166" y="1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7" name="Google Shape;9907;p11"/>
            <p:cNvSpPr/>
            <p:nvPr/>
          </p:nvSpPr>
          <p:spPr>
            <a:xfrm>
              <a:off x="3065125" y="3147775"/>
              <a:ext cx="19200" cy="20550"/>
            </a:xfrm>
            <a:custGeom>
              <a:avLst/>
              <a:gdLst/>
              <a:ahLst/>
              <a:cxnLst/>
              <a:rect l="l" t="t" r="r" b="b"/>
              <a:pathLst>
                <a:path w="768" h="822" extrusionOk="0">
                  <a:moveTo>
                    <a:pt x="329" y="0"/>
                  </a:moveTo>
                  <a:cubicBezTo>
                    <a:pt x="0" y="110"/>
                    <a:pt x="55" y="438"/>
                    <a:pt x="55" y="657"/>
                  </a:cubicBezTo>
                  <a:lnTo>
                    <a:pt x="55" y="822"/>
                  </a:lnTo>
                  <a:lnTo>
                    <a:pt x="384" y="822"/>
                  </a:lnTo>
                  <a:cubicBezTo>
                    <a:pt x="657" y="712"/>
                    <a:pt x="767" y="384"/>
                    <a:pt x="603" y="110"/>
                  </a:cubicBezTo>
                  <a:cubicBezTo>
                    <a:pt x="548" y="55"/>
                    <a:pt x="438" y="0"/>
                    <a:pt x="329" y="0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8" name="Google Shape;9908;p11"/>
            <p:cNvSpPr/>
            <p:nvPr/>
          </p:nvSpPr>
          <p:spPr>
            <a:xfrm>
              <a:off x="2962425" y="3936450"/>
              <a:ext cx="131350" cy="197200"/>
            </a:xfrm>
            <a:custGeom>
              <a:avLst/>
              <a:gdLst/>
              <a:ahLst/>
              <a:cxnLst/>
              <a:rect l="l" t="t" r="r" b="b"/>
              <a:pathLst>
                <a:path w="5254" h="7888" extrusionOk="0">
                  <a:moveTo>
                    <a:pt x="2981" y="6494"/>
                  </a:moveTo>
                  <a:cubicBezTo>
                    <a:pt x="2960" y="6513"/>
                    <a:pt x="2949" y="6519"/>
                    <a:pt x="2946" y="6519"/>
                  </a:cubicBezTo>
                  <a:cubicBezTo>
                    <a:pt x="2941" y="6519"/>
                    <a:pt x="2955" y="6504"/>
                    <a:pt x="2981" y="6494"/>
                  </a:cubicBezTo>
                  <a:close/>
                  <a:moveTo>
                    <a:pt x="3116" y="6512"/>
                  </a:moveTo>
                  <a:lnTo>
                    <a:pt x="3116" y="6512"/>
                  </a:lnTo>
                  <a:cubicBezTo>
                    <a:pt x="3120" y="6515"/>
                    <a:pt x="3125" y="6519"/>
                    <a:pt x="3130" y="6523"/>
                  </a:cubicBezTo>
                  <a:lnTo>
                    <a:pt x="3130" y="6523"/>
                  </a:lnTo>
                  <a:cubicBezTo>
                    <a:pt x="3128" y="6521"/>
                    <a:pt x="3125" y="6520"/>
                    <a:pt x="3122" y="6518"/>
                  </a:cubicBezTo>
                  <a:cubicBezTo>
                    <a:pt x="3120" y="6516"/>
                    <a:pt x="3118" y="6514"/>
                    <a:pt x="3116" y="6512"/>
                  </a:cubicBezTo>
                  <a:close/>
                  <a:moveTo>
                    <a:pt x="2629" y="1"/>
                  </a:moveTo>
                  <a:cubicBezTo>
                    <a:pt x="2465" y="1"/>
                    <a:pt x="2301" y="56"/>
                    <a:pt x="2191" y="165"/>
                  </a:cubicBezTo>
                  <a:cubicBezTo>
                    <a:pt x="2246" y="329"/>
                    <a:pt x="2356" y="494"/>
                    <a:pt x="2301" y="603"/>
                  </a:cubicBezTo>
                  <a:cubicBezTo>
                    <a:pt x="2253" y="724"/>
                    <a:pt x="2194" y="770"/>
                    <a:pt x="2129" y="770"/>
                  </a:cubicBezTo>
                  <a:cubicBezTo>
                    <a:pt x="2047" y="770"/>
                    <a:pt x="1955" y="695"/>
                    <a:pt x="1863" y="603"/>
                  </a:cubicBezTo>
                  <a:cubicBezTo>
                    <a:pt x="1644" y="494"/>
                    <a:pt x="1425" y="329"/>
                    <a:pt x="1205" y="165"/>
                  </a:cubicBezTo>
                  <a:cubicBezTo>
                    <a:pt x="877" y="439"/>
                    <a:pt x="548" y="713"/>
                    <a:pt x="220" y="987"/>
                  </a:cubicBezTo>
                  <a:cubicBezTo>
                    <a:pt x="1" y="1096"/>
                    <a:pt x="1" y="1425"/>
                    <a:pt x="220" y="1534"/>
                  </a:cubicBezTo>
                  <a:cubicBezTo>
                    <a:pt x="329" y="1644"/>
                    <a:pt x="493" y="1644"/>
                    <a:pt x="658" y="1644"/>
                  </a:cubicBezTo>
                  <a:cubicBezTo>
                    <a:pt x="830" y="1601"/>
                    <a:pt x="900" y="1288"/>
                    <a:pt x="1135" y="1288"/>
                  </a:cubicBezTo>
                  <a:cubicBezTo>
                    <a:pt x="1199" y="1288"/>
                    <a:pt x="1276" y="1311"/>
                    <a:pt x="1370" y="1370"/>
                  </a:cubicBezTo>
                  <a:cubicBezTo>
                    <a:pt x="1315" y="1644"/>
                    <a:pt x="1315" y="1972"/>
                    <a:pt x="1260" y="2301"/>
                  </a:cubicBezTo>
                  <a:cubicBezTo>
                    <a:pt x="1205" y="2684"/>
                    <a:pt x="1589" y="3013"/>
                    <a:pt x="1425" y="3451"/>
                  </a:cubicBezTo>
                  <a:cubicBezTo>
                    <a:pt x="1348" y="3528"/>
                    <a:pt x="1249" y="3553"/>
                    <a:pt x="1143" y="3553"/>
                  </a:cubicBezTo>
                  <a:cubicBezTo>
                    <a:pt x="941" y="3553"/>
                    <a:pt x="710" y="3463"/>
                    <a:pt x="540" y="3463"/>
                  </a:cubicBezTo>
                  <a:cubicBezTo>
                    <a:pt x="479" y="3463"/>
                    <a:pt x="425" y="3475"/>
                    <a:pt x="384" y="3506"/>
                  </a:cubicBezTo>
                  <a:cubicBezTo>
                    <a:pt x="110" y="3725"/>
                    <a:pt x="1" y="3999"/>
                    <a:pt x="110" y="4218"/>
                  </a:cubicBezTo>
                  <a:cubicBezTo>
                    <a:pt x="191" y="4381"/>
                    <a:pt x="333" y="4665"/>
                    <a:pt x="491" y="4665"/>
                  </a:cubicBezTo>
                  <a:cubicBezTo>
                    <a:pt x="545" y="4665"/>
                    <a:pt x="602" y="4631"/>
                    <a:pt x="658" y="4547"/>
                  </a:cubicBezTo>
                  <a:cubicBezTo>
                    <a:pt x="804" y="4275"/>
                    <a:pt x="926" y="4179"/>
                    <a:pt x="1031" y="4179"/>
                  </a:cubicBezTo>
                  <a:cubicBezTo>
                    <a:pt x="1200" y="4179"/>
                    <a:pt x="1323" y="4432"/>
                    <a:pt x="1425" y="4601"/>
                  </a:cubicBezTo>
                  <a:cubicBezTo>
                    <a:pt x="1808" y="5368"/>
                    <a:pt x="2027" y="6190"/>
                    <a:pt x="2191" y="7066"/>
                  </a:cubicBezTo>
                  <a:cubicBezTo>
                    <a:pt x="2137" y="7778"/>
                    <a:pt x="2739" y="7723"/>
                    <a:pt x="3177" y="7888"/>
                  </a:cubicBezTo>
                  <a:cubicBezTo>
                    <a:pt x="3341" y="7833"/>
                    <a:pt x="3506" y="7778"/>
                    <a:pt x="3615" y="7669"/>
                  </a:cubicBezTo>
                  <a:cubicBezTo>
                    <a:pt x="3715" y="7221"/>
                    <a:pt x="3544" y="6819"/>
                    <a:pt x="3225" y="6585"/>
                  </a:cubicBezTo>
                  <a:lnTo>
                    <a:pt x="3225" y="6585"/>
                  </a:lnTo>
                  <a:cubicBezTo>
                    <a:pt x="3694" y="6732"/>
                    <a:pt x="3662" y="7700"/>
                    <a:pt x="4150" y="7700"/>
                  </a:cubicBezTo>
                  <a:cubicBezTo>
                    <a:pt x="4230" y="7700"/>
                    <a:pt x="4324" y="7674"/>
                    <a:pt x="4437" y="7614"/>
                  </a:cubicBezTo>
                  <a:cubicBezTo>
                    <a:pt x="5149" y="7176"/>
                    <a:pt x="4656" y="6409"/>
                    <a:pt x="4437" y="5806"/>
                  </a:cubicBezTo>
                  <a:cubicBezTo>
                    <a:pt x="4218" y="5313"/>
                    <a:pt x="4382" y="4711"/>
                    <a:pt x="4820" y="4382"/>
                  </a:cubicBezTo>
                  <a:cubicBezTo>
                    <a:pt x="5254" y="3949"/>
                    <a:pt x="5044" y="1479"/>
                    <a:pt x="4774" y="1479"/>
                  </a:cubicBezTo>
                  <a:cubicBezTo>
                    <a:pt x="4771" y="1479"/>
                    <a:pt x="4768" y="1479"/>
                    <a:pt x="4765" y="1480"/>
                  </a:cubicBezTo>
                  <a:cubicBezTo>
                    <a:pt x="4591" y="1533"/>
                    <a:pt x="4442" y="1556"/>
                    <a:pt x="4313" y="1556"/>
                  </a:cubicBezTo>
                  <a:cubicBezTo>
                    <a:pt x="3510" y="1556"/>
                    <a:pt x="3492" y="637"/>
                    <a:pt x="3068" y="165"/>
                  </a:cubicBezTo>
                  <a:cubicBezTo>
                    <a:pt x="2958" y="56"/>
                    <a:pt x="2794" y="1"/>
                    <a:pt x="2629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9" name="Google Shape;9909;p11"/>
            <p:cNvSpPr/>
            <p:nvPr/>
          </p:nvSpPr>
          <p:spPr>
            <a:xfrm>
              <a:off x="2967900" y="4119200"/>
              <a:ext cx="67125" cy="84275"/>
            </a:xfrm>
            <a:custGeom>
              <a:avLst/>
              <a:gdLst/>
              <a:ahLst/>
              <a:cxnLst/>
              <a:rect l="l" t="t" r="r" b="b"/>
              <a:pathLst>
                <a:path w="2685" h="3371" extrusionOk="0">
                  <a:moveTo>
                    <a:pt x="975" y="1"/>
                  </a:moveTo>
                  <a:cubicBezTo>
                    <a:pt x="778" y="1"/>
                    <a:pt x="563" y="29"/>
                    <a:pt x="329" y="85"/>
                  </a:cubicBezTo>
                  <a:cubicBezTo>
                    <a:pt x="658" y="1180"/>
                    <a:pt x="1" y="2330"/>
                    <a:pt x="658" y="3371"/>
                  </a:cubicBezTo>
                  <a:lnTo>
                    <a:pt x="2520" y="3207"/>
                  </a:lnTo>
                  <a:cubicBezTo>
                    <a:pt x="2684" y="2495"/>
                    <a:pt x="2191" y="2002"/>
                    <a:pt x="2301" y="1399"/>
                  </a:cubicBezTo>
                  <a:cubicBezTo>
                    <a:pt x="2214" y="439"/>
                    <a:pt x="1744" y="1"/>
                    <a:pt x="975" y="1"/>
                  </a:cubicBezTo>
                  <a:close/>
                </a:path>
              </a:pathLst>
            </a:custGeom>
            <a:solidFill>
              <a:srgbClr val="FC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0" name="Google Shape;9910;p11"/>
            <p:cNvSpPr/>
            <p:nvPr/>
          </p:nvSpPr>
          <p:spPr>
            <a:xfrm>
              <a:off x="2947375" y="3465425"/>
              <a:ext cx="91750" cy="89025"/>
            </a:xfrm>
            <a:custGeom>
              <a:avLst/>
              <a:gdLst/>
              <a:ahLst/>
              <a:cxnLst/>
              <a:rect l="l" t="t" r="r" b="b"/>
              <a:pathLst>
                <a:path w="3670" h="3561" extrusionOk="0">
                  <a:moveTo>
                    <a:pt x="493" y="1"/>
                  </a:moveTo>
                  <a:lnTo>
                    <a:pt x="493" y="1"/>
                  </a:lnTo>
                  <a:cubicBezTo>
                    <a:pt x="0" y="494"/>
                    <a:pt x="383" y="877"/>
                    <a:pt x="548" y="1261"/>
                  </a:cubicBezTo>
                  <a:cubicBezTo>
                    <a:pt x="1369" y="1918"/>
                    <a:pt x="2136" y="2685"/>
                    <a:pt x="2793" y="3561"/>
                  </a:cubicBezTo>
                  <a:lnTo>
                    <a:pt x="3122" y="3561"/>
                  </a:lnTo>
                  <a:cubicBezTo>
                    <a:pt x="3396" y="3397"/>
                    <a:pt x="3615" y="3123"/>
                    <a:pt x="3670" y="2794"/>
                  </a:cubicBezTo>
                  <a:cubicBezTo>
                    <a:pt x="3670" y="1973"/>
                    <a:pt x="3122" y="1589"/>
                    <a:pt x="2465" y="1315"/>
                  </a:cubicBezTo>
                  <a:lnTo>
                    <a:pt x="493" y="1"/>
                  </a:lnTo>
                  <a:close/>
                </a:path>
              </a:pathLst>
            </a:custGeom>
            <a:solidFill>
              <a:srgbClr val="F4B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1" name="Google Shape;9911;p11"/>
            <p:cNvSpPr/>
            <p:nvPr/>
          </p:nvSpPr>
          <p:spPr>
            <a:xfrm>
              <a:off x="2961050" y="4103625"/>
              <a:ext cx="95875" cy="50575"/>
            </a:xfrm>
            <a:custGeom>
              <a:avLst/>
              <a:gdLst/>
              <a:ahLst/>
              <a:cxnLst/>
              <a:rect l="l" t="t" r="r" b="b"/>
              <a:pathLst>
                <a:path w="3835" h="2023" extrusionOk="0">
                  <a:moveTo>
                    <a:pt x="547" y="1"/>
                  </a:moveTo>
                  <a:cubicBezTo>
                    <a:pt x="370" y="1"/>
                    <a:pt x="188" y="30"/>
                    <a:pt x="1" y="105"/>
                  </a:cubicBezTo>
                  <a:cubicBezTo>
                    <a:pt x="110" y="379"/>
                    <a:pt x="329" y="598"/>
                    <a:pt x="603" y="708"/>
                  </a:cubicBezTo>
                  <a:cubicBezTo>
                    <a:pt x="1425" y="817"/>
                    <a:pt x="2192" y="1310"/>
                    <a:pt x="2575" y="2022"/>
                  </a:cubicBezTo>
                  <a:lnTo>
                    <a:pt x="3561" y="2022"/>
                  </a:lnTo>
                  <a:cubicBezTo>
                    <a:pt x="3835" y="1584"/>
                    <a:pt x="3287" y="1365"/>
                    <a:pt x="3287" y="982"/>
                  </a:cubicBezTo>
                  <a:cubicBezTo>
                    <a:pt x="3013" y="653"/>
                    <a:pt x="2465" y="817"/>
                    <a:pt x="2246" y="379"/>
                  </a:cubicBezTo>
                  <a:cubicBezTo>
                    <a:pt x="1697" y="337"/>
                    <a:pt x="1147" y="1"/>
                    <a:pt x="547" y="1"/>
                  </a:cubicBezTo>
                  <a:close/>
                </a:path>
              </a:pathLst>
            </a:custGeom>
            <a:solidFill>
              <a:srgbClr val="F5B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2" name="Google Shape;9912;p11"/>
            <p:cNvSpPr/>
            <p:nvPr/>
          </p:nvSpPr>
          <p:spPr>
            <a:xfrm>
              <a:off x="2974750" y="3570875"/>
              <a:ext cx="12350" cy="10975"/>
            </a:xfrm>
            <a:custGeom>
              <a:avLst/>
              <a:gdLst/>
              <a:ahLst/>
              <a:cxnLst/>
              <a:rect l="l" t="t" r="r" b="b"/>
              <a:pathLst>
                <a:path w="494" h="439" extrusionOk="0">
                  <a:moveTo>
                    <a:pt x="55" y="0"/>
                  </a:moveTo>
                  <a:cubicBezTo>
                    <a:pt x="110" y="164"/>
                    <a:pt x="0" y="438"/>
                    <a:pt x="329" y="438"/>
                  </a:cubicBezTo>
                  <a:cubicBezTo>
                    <a:pt x="384" y="438"/>
                    <a:pt x="493" y="329"/>
                    <a:pt x="493" y="274"/>
                  </a:cubicBezTo>
                  <a:cubicBezTo>
                    <a:pt x="493" y="0"/>
                    <a:pt x="220" y="0"/>
                    <a:pt x="55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3" name="Google Shape;9913;p11"/>
            <p:cNvSpPr/>
            <p:nvPr/>
          </p:nvSpPr>
          <p:spPr>
            <a:xfrm>
              <a:off x="2965175" y="3565175"/>
              <a:ext cx="10975" cy="5725"/>
            </a:xfrm>
            <a:custGeom>
              <a:avLst/>
              <a:gdLst/>
              <a:ahLst/>
              <a:cxnLst/>
              <a:rect l="l" t="t" r="r" b="b"/>
              <a:pathLst>
                <a:path w="439" h="229" extrusionOk="0">
                  <a:moveTo>
                    <a:pt x="202" y="1"/>
                  </a:moveTo>
                  <a:cubicBezTo>
                    <a:pt x="150" y="1"/>
                    <a:pt x="86" y="33"/>
                    <a:pt x="0" y="119"/>
                  </a:cubicBezTo>
                  <a:lnTo>
                    <a:pt x="438" y="228"/>
                  </a:lnTo>
                  <a:cubicBezTo>
                    <a:pt x="363" y="153"/>
                    <a:pt x="314" y="1"/>
                    <a:pt x="202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4" name="Google Shape;9914;p11"/>
            <p:cNvSpPr/>
            <p:nvPr/>
          </p:nvSpPr>
          <p:spPr>
            <a:xfrm>
              <a:off x="3050050" y="4241800"/>
              <a:ext cx="5500" cy="2750"/>
            </a:xfrm>
            <a:custGeom>
              <a:avLst/>
              <a:gdLst/>
              <a:ahLst/>
              <a:cxnLst/>
              <a:rect l="l" t="t" r="r" b="b"/>
              <a:pathLst>
                <a:path w="220" h="110" extrusionOk="0">
                  <a:moveTo>
                    <a:pt x="56" y="0"/>
                  </a:moveTo>
                  <a:cubicBezTo>
                    <a:pt x="56" y="0"/>
                    <a:pt x="1" y="55"/>
                    <a:pt x="1" y="110"/>
                  </a:cubicBezTo>
                  <a:cubicBezTo>
                    <a:pt x="165" y="55"/>
                    <a:pt x="220" y="0"/>
                    <a:pt x="56" y="0"/>
                  </a:cubicBezTo>
                  <a:close/>
                </a:path>
              </a:pathLst>
            </a:custGeom>
            <a:solidFill>
              <a:srgbClr val="FCF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5" name="Google Shape;9915;p11"/>
            <p:cNvSpPr/>
            <p:nvPr/>
          </p:nvSpPr>
          <p:spPr>
            <a:xfrm>
              <a:off x="2991175" y="3299750"/>
              <a:ext cx="41900" cy="65900"/>
            </a:xfrm>
            <a:custGeom>
              <a:avLst/>
              <a:gdLst/>
              <a:ahLst/>
              <a:cxnLst/>
              <a:rect l="l" t="t" r="r" b="b"/>
              <a:pathLst>
                <a:path w="1676" h="2636" extrusionOk="0">
                  <a:moveTo>
                    <a:pt x="384" y="1"/>
                  </a:moveTo>
                  <a:cubicBezTo>
                    <a:pt x="165" y="55"/>
                    <a:pt x="110" y="220"/>
                    <a:pt x="55" y="329"/>
                  </a:cubicBezTo>
                  <a:cubicBezTo>
                    <a:pt x="329" y="932"/>
                    <a:pt x="384" y="1589"/>
                    <a:pt x="165" y="2246"/>
                  </a:cubicBezTo>
                  <a:cubicBezTo>
                    <a:pt x="1" y="2520"/>
                    <a:pt x="439" y="2575"/>
                    <a:pt x="713" y="2630"/>
                  </a:cubicBezTo>
                  <a:cubicBezTo>
                    <a:pt x="767" y="2634"/>
                    <a:pt x="819" y="2636"/>
                    <a:pt x="869" y="2636"/>
                  </a:cubicBezTo>
                  <a:cubicBezTo>
                    <a:pt x="1508" y="2636"/>
                    <a:pt x="1675" y="2305"/>
                    <a:pt x="1370" y="1644"/>
                  </a:cubicBezTo>
                  <a:lnTo>
                    <a:pt x="1041" y="1315"/>
                  </a:lnTo>
                  <a:cubicBezTo>
                    <a:pt x="932" y="1260"/>
                    <a:pt x="822" y="1096"/>
                    <a:pt x="658" y="1041"/>
                  </a:cubicBezTo>
                  <a:lnTo>
                    <a:pt x="658" y="713"/>
                  </a:lnTo>
                  <a:cubicBezTo>
                    <a:pt x="877" y="548"/>
                    <a:pt x="877" y="220"/>
                    <a:pt x="658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6" name="Google Shape;9916;p11"/>
            <p:cNvSpPr/>
            <p:nvPr/>
          </p:nvSpPr>
          <p:spPr>
            <a:xfrm>
              <a:off x="3008975" y="3332625"/>
              <a:ext cx="35625" cy="41150"/>
            </a:xfrm>
            <a:custGeom>
              <a:avLst/>
              <a:gdLst/>
              <a:ahLst/>
              <a:cxnLst/>
              <a:rect l="l" t="t" r="r" b="b"/>
              <a:pathLst>
                <a:path w="1425" h="1646" extrusionOk="0">
                  <a:moveTo>
                    <a:pt x="1370" y="0"/>
                  </a:moveTo>
                  <a:lnTo>
                    <a:pt x="713" y="329"/>
                  </a:lnTo>
                  <a:cubicBezTo>
                    <a:pt x="713" y="822"/>
                    <a:pt x="439" y="1205"/>
                    <a:pt x="1" y="1315"/>
                  </a:cubicBezTo>
                  <a:cubicBezTo>
                    <a:pt x="171" y="1613"/>
                    <a:pt x="474" y="1646"/>
                    <a:pt x="781" y="1646"/>
                  </a:cubicBezTo>
                  <a:cubicBezTo>
                    <a:pt x="868" y="1646"/>
                    <a:pt x="956" y="1643"/>
                    <a:pt x="1041" y="1643"/>
                  </a:cubicBezTo>
                  <a:cubicBezTo>
                    <a:pt x="1315" y="1150"/>
                    <a:pt x="1425" y="603"/>
                    <a:pt x="1370" y="0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7" name="Google Shape;9917;p11"/>
            <p:cNvSpPr/>
            <p:nvPr/>
          </p:nvSpPr>
          <p:spPr>
            <a:xfrm>
              <a:off x="3008975" y="3217600"/>
              <a:ext cx="23300" cy="20050"/>
            </a:xfrm>
            <a:custGeom>
              <a:avLst/>
              <a:gdLst/>
              <a:ahLst/>
              <a:cxnLst/>
              <a:rect l="l" t="t" r="r" b="b"/>
              <a:pathLst>
                <a:path w="932" h="802" extrusionOk="0">
                  <a:moveTo>
                    <a:pt x="329" y="1"/>
                  </a:moveTo>
                  <a:lnTo>
                    <a:pt x="1" y="329"/>
                  </a:lnTo>
                  <a:cubicBezTo>
                    <a:pt x="110" y="439"/>
                    <a:pt x="220" y="493"/>
                    <a:pt x="384" y="603"/>
                  </a:cubicBezTo>
                  <a:cubicBezTo>
                    <a:pt x="495" y="640"/>
                    <a:pt x="606" y="802"/>
                    <a:pt x="717" y="802"/>
                  </a:cubicBezTo>
                  <a:cubicBezTo>
                    <a:pt x="770" y="802"/>
                    <a:pt x="824" y="764"/>
                    <a:pt x="877" y="658"/>
                  </a:cubicBezTo>
                  <a:cubicBezTo>
                    <a:pt x="932" y="603"/>
                    <a:pt x="822" y="384"/>
                    <a:pt x="713" y="274"/>
                  </a:cubicBezTo>
                  <a:cubicBezTo>
                    <a:pt x="603" y="165"/>
                    <a:pt x="494" y="110"/>
                    <a:pt x="329" y="1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8" name="Google Shape;9918;p11"/>
            <p:cNvSpPr/>
            <p:nvPr/>
          </p:nvSpPr>
          <p:spPr>
            <a:xfrm>
              <a:off x="3008975" y="3298375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220" y="1"/>
                  </a:moveTo>
                  <a:cubicBezTo>
                    <a:pt x="165" y="1"/>
                    <a:pt x="110" y="1"/>
                    <a:pt x="1" y="56"/>
                  </a:cubicBezTo>
                  <a:lnTo>
                    <a:pt x="1" y="713"/>
                  </a:lnTo>
                  <a:cubicBezTo>
                    <a:pt x="329" y="603"/>
                    <a:pt x="439" y="275"/>
                    <a:pt x="220" y="1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9" name="Google Shape;9919;p11"/>
            <p:cNvSpPr/>
            <p:nvPr/>
          </p:nvSpPr>
          <p:spPr>
            <a:xfrm>
              <a:off x="2989800" y="3292900"/>
              <a:ext cx="11000" cy="15100"/>
            </a:xfrm>
            <a:custGeom>
              <a:avLst/>
              <a:gdLst/>
              <a:ahLst/>
              <a:cxnLst/>
              <a:rect l="l" t="t" r="r" b="b"/>
              <a:pathLst>
                <a:path w="440" h="604" extrusionOk="0">
                  <a:moveTo>
                    <a:pt x="110" y="1"/>
                  </a:moveTo>
                  <a:cubicBezTo>
                    <a:pt x="110" y="1"/>
                    <a:pt x="56" y="1"/>
                    <a:pt x="56" y="56"/>
                  </a:cubicBezTo>
                  <a:cubicBezTo>
                    <a:pt x="1" y="165"/>
                    <a:pt x="56" y="220"/>
                    <a:pt x="110" y="275"/>
                  </a:cubicBezTo>
                  <a:lnTo>
                    <a:pt x="110" y="603"/>
                  </a:lnTo>
                  <a:lnTo>
                    <a:pt x="439" y="275"/>
                  </a:lnTo>
                  <a:lnTo>
                    <a:pt x="110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0" name="Google Shape;9920;p11"/>
            <p:cNvSpPr/>
            <p:nvPr/>
          </p:nvSpPr>
          <p:spPr>
            <a:xfrm>
              <a:off x="2988450" y="3292575"/>
              <a:ext cx="4125" cy="7200"/>
            </a:xfrm>
            <a:custGeom>
              <a:avLst/>
              <a:gdLst/>
              <a:ahLst/>
              <a:cxnLst/>
              <a:rect l="l" t="t" r="r" b="b"/>
              <a:pathLst>
                <a:path w="165" h="288" extrusionOk="0">
                  <a:moveTo>
                    <a:pt x="110" y="0"/>
                  </a:moveTo>
                  <a:cubicBezTo>
                    <a:pt x="96" y="0"/>
                    <a:pt x="82" y="14"/>
                    <a:pt x="55" y="69"/>
                  </a:cubicBezTo>
                  <a:cubicBezTo>
                    <a:pt x="0" y="178"/>
                    <a:pt x="55" y="288"/>
                    <a:pt x="164" y="288"/>
                  </a:cubicBezTo>
                  <a:lnTo>
                    <a:pt x="164" y="14"/>
                  </a:lnTo>
                  <a:cubicBezTo>
                    <a:pt x="137" y="14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1" name="Google Shape;9921;p11"/>
            <p:cNvSpPr/>
            <p:nvPr/>
          </p:nvSpPr>
          <p:spPr>
            <a:xfrm>
              <a:off x="3028150" y="32997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20" y="1"/>
                  </a:moveTo>
                  <a:cubicBezTo>
                    <a:pt x="0" y="110"/>
                    <a:pt x="0" y="220"/>
                    <a:pt x="220" y="329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2" name="Google Shape;9922;p11"/>
            <p:cNvSpPr/>
            <p:nvPr/>
          </p:nvSpPr>
          <p:spPr>
            <a:xfrm>
              <a:off x="3008975" y="3324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29" y="3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3" name="Google Shape;9923;p11"/>
            <p:cNvSpPr/>
            <p:nvPr/>
          </p:nvSpPr>
          <p:spPr>
            <a:xfrm>
              <a:off x="3011725" y="39323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0"/>
                  </a:moveTo>
                  <a:cubicBezTo>
                    <a:pt x="0" y="110"/>
                    <a:pt x="0" y="220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4" name="Google Shape;9924;p11"/>
            <p:cNvSpPr/>
            <p:nvPr/>
          </p:nvSpPr>
          <p:spPr>
            <a:xfrm>
              <a:off x="4368650" y="1994250"/>
              <a:ext cx="212250" cy="512400"/>
            </a:xfrm>
            <a:custGeom>
              <a:avLst/>
              <a:gdLst/>
              <a:ahLst/>
              <a:cxnLst/>
              <a:rect l="l" t="t" r="r" b="b"/>
              <a:pathLst>
                <a:path w="8490" h="20496" extrusionOk="0">
                  <a:moveTo>
                    <a:pt x="2576" y="1"/>
                  </a:moveTo>
                  <a:cubicBezTo>
                    <a:pt x="2507" y="1"/>
                    <a:pt x="2446" y="25"/>
                    <a:pt x="2410" y="25"/>
                  </a:cubicBezTo>
                  <a:cubicBezTo>
                    <a:pt x="2300" y="134"/>
                    <a:pt x="2246" y="189"/>
                    <a:pt x="2136" y="299"/>
                  </a:cubicBezTo>
                  <a:lnTo>
                    <a:pt x="2081" y="408"/>
                  </a:lnTo>
                  <a:cubicBezTo>
                    <a:pt x="1972" y="518"/>
                    <a:pt x="1917" y="573"/>
                    <a:pt x="1862" y="682"/>
                  </a:cubicBezTo>
                  <a:lnTo>
                    <a:pt x="1807" y="792"/>
                  </a:lnTo>
                  <a:cubicBezTo>
                    <a:pt x="1753" y="901"/>
                    <a:pt x="1698" y="956"/>
                    <a:pt x="1698" y="1066"/>
                  </a:cubicBezTo>
                  <a:lnTo>
                    <a:pt x="1698" y="1230"/>
                  </a:lnTo>
                  <a:lnTo>
                    <a:pt x="1588" y="1230"/>
                  </a:lnTo>
                  <a:cubicBezTo>
                    <a:pt x="1479" y="1230"/>
                    <a:pt x="1424" y="1230"/>
                    <a:pt x="1315" y="1339"/>
                  </a:cubicBezTo>
                  <a:cubicBezTo>
                    <a:pt x="1260" y="1394"/>
                    <a:pt x="1205" y="1449"/>
                    <a:pt x="1150" y="1504"/>
                  </a:cubicBezTo>
                  <a:cubicBezTo>
                    <a:pt x="1095" y="1613"/>
                    <a:pt x="1041" y="1668"/>
                    <a:pt x="1041" y="1778"/>
                  </a:cubicBezTo>
                  <a:lnTo>
                    <a:pt x="986" y="1942"/>
                  </a:lnTo>
                  <a:lnTo>
                    <a:pt x="876" y="1942"/>
                  </a:lnTo>
                  <a:cubicBezTo>
                    <a:pt x="767" y="1997"/>
                    <a:pt x="712" y="2051"/>
                    <a:pt x="657" y="2161"/>
                  </a:cubicBezTo>
                  <a:cubicBezTo>
                    <a:pt x="548" y="2380"/>
                    <a:pt x="603" y="2654"/>
                    <a:pt x="712" y="2873"/>
                  </a:cubicBezTo>
                  <a:cubicBezTo>
                    <a:pt x="712" y="2955"/>
                    <a:pt x="644" y="2955"/>
                    <a:pt x="575" y="2955"/>
                  </a:cubicBezTo>
                  <a:cubicBezTo>
                    <a:pt x="507" y="2955"/>
                    <a:pt x="438" y="2955"/>
                    <a:pt x="438" y="3037"/>
                  </a:cubicBezTo>
                  <a:cubicBezTo>
                    <a:pt x="0" y="3585"/>
                    <a:pt x="219" y="4133"/>
                    <a:pt x="438" y="4680"/>
                  </a:cubicBezTo>
                  <a:cubicBezTo>
                    <a:pt x="1369" y="6981"/>
                    <a:pt x="2027" y="9336"/>
                    <a:pt x="2793" y="11636"/>
                  </a:cubicBezTo>
                  <a:cubicBezTo>
                    <a:pt x="3451" y="13553"/>
                    <a:pt x="3998" y="15470"/>
                    <a:pt x="4436" y="17387"/>
                  </a:cubicBezTo>
                  <a:cubicBezTo>
                    <a:pt x="4601" y="18428"/>
                    <a:pt x="4984" y="19413"/>
                    <a:pt x="5532" y="20290"/>
                  </a:cubicBezTo>
                  <a:cubicBezTo>
                    <a:pt x="5641" y="20427"/>
                    <a:pt x="5792" y="20495"/>
                    <a:pt x="5943" y="20495"/>
                  </a:cubicBezTo>
                  <a:cubicBezTo>
                    <a:pt x="6093" y="20495"/>
                    <a:pt x="6244" y="20427"/>
                    <a:pt x="6353" y="20290"/>
                  </a:cubicBezTo>
                  <a:cubicBezTo>
                    <a:pt x="6718" y="19859"/>
                    <a:pt x="7143" y="19789"/>
                    <a:pt x="7580" y="19789"/>
                  </a:cubicBezTo>
                  <a:cubicBezTo>
                    <a:pt x="7788" y="19789"/>
                    <a:pt x="7999" y="19805"/>
                    <a:pt x="8207" y="19805"/>
                  </a:cubicBezTo>
                  <a:cubicBezTo>
                    <a:pt x="8284" y="19805"/>
                    <a:pt x="8359" y="19803"/>
                    <a:pt x="8435" y="19797"/>
                  </a:cubicBezTo>
                  <a:cubicBezTo>
                    <a:pt x="8489" y="19633"/>
                    <a:pt x="8489" y="19468"/>
                    <a:pt x="8380" y="19359"/>
                  </a:cubicBezTo>
                  <a:cubicBezTo>
                    <a:pt x="7996" y="16511"/>
                    <a:pt x="6846" y="13882"/>
                    <a:pt x="6189" y="11143"/>
                  </a:cubicBezTo>
                  <a:cubicBezTo>
                    <a:pt x="5532" y="8405"/>
                    <a:pt x="4327" y="5831"/>
                    <a:pt x="3724" y="3092"/>
                  </a:cubicBezTo>
                  <a:cubicBezTo>
                    <a:pt x="3560" y="1997"/>
                    <a:pt x="3177" y="956"/>
                    <a:pt x="2684" y="25"/>
                  </a:cubicBezTo>
                  <a:cubicBezTo>
                    <a:pt x="2647" y="7"/>
                    <a:pt x="2611" y="1"/>
                    <a:pt x="2576" y="1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5" name="Google Shape;9925;p11"/>
            <p:cNvSpPr/>
            <p:nvPr/>
          </p:nvSpPr>
          <p:spPr>
            <a:xfrm>
              <a:off x="4323450" y="4368175"/>
              <a:ext cx="83550" cy="91350"/>
            </a:xfrm>
            <a:custGeom>
              <a:avLst/>
              <a:gdLst/>
              <a:ahLst/>
              <a:cxnLst/>
              <a:rect l="l" t="t" r="r" b="b"/>
              <a:pathLst>
                <a:path w="3342" h="3654" extrusionOk="0">
                  <a:moveTo>
                    <a:pt x="3048" y="1"/>
                  </a:moveTo>
                  <a:cubicBezTo>
                    <a:pt x="2387" y="1"/>
                    <a:pt x="2104" y="646"/>
                    <a:pt x="1863" y="1080"/>
                  </a:cubicBezTo>
                  <a:cubicBezTo>
                    <a:pt x="1534" y="1627"/>
                    <a:pt x="1151" y="1627"/>
                    <a:pt x="658" y="1627"/>
                  </a:cubicBezTo>
                  <a:lnTo>
                    <a:pt x="548" y="1792"/>
                  </a:lnTo>
                  <a:cubicBezTo>
                    <a:pt x="439" y="2011"/>
                    <a:pt x="275" y="2230"/>
                    <a:pt x="1" y="2285"/>
                  </a:cubicBezTo>
                  <a:lnTo>
                    <a:pt x="1" y="3654"/>
                  </a:lnTo>
                  <a:cubicBezTo>
                    <a:pt x="1534" y="2942"/>
                    <a:pt x="2739" y="1627"/>
                    <a:pt x="3342" y="39"/>
                  </a:cubicBezTo>
                  <a:cubicBezTo>
                    <a:pt x="3236" y="13"/>
                    <a:pt x="3139" y="1"/>
                    <a:pt x="3048" y="1"/>
                  </a:cubicBezTo>
                  <a:close/>
                </a:path>
              </a:pathLst>
            </a:custGeom>
            <a:solidFill>
              <a:srgbClr val="FCF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6" name="Google Shape;9926;p11"/>
            <p:cNvSpPr/>
            <p:nvPr/>
          </p:nvSpPr>
          <p:spPr>
            <a:xfrm>
              <a:off x="4378225" y="1965550"/>
              <a:ext cx="61650" cy="54875"/>
            </a:xfrm>
            <a:custGeom>
              <a:avLst/>
              <a:gdLst/>
              <a:ahLst/>
              <a:cxnLst/>
              <a:rect l="l" t="t" r="r" b="b"/>
              <a:pathLst>
                <a:path w="2466" h="2195" extrusionOk="0">
                  <a:moveTo>
                    <a:pt x="1363" y="0"/>
                  </a:moveTo>
                  <a:cubicBezTo>
                    <a:pt x="899" y="0"/>
                    <a:pt x="442" y="183"/>
                    <a:pt x="110" y="516"/>
                  </a:cubicBezTo>
                  <a:cubicBezTo>
                    <a:pt x="0" y="625"/>
                    <a:pt x="0" y="735"/>
                    <a:pt x="55" y="899"/>
                  </a:cubicBezTo>
                  <a:cubicBezTo>
                    <a:pt x="384" y="1337"/>
                    <a:pt x="1370" y="1173"/>
                    <a:pt x="1041" y="2104"/>
                  </a:cubicBezTo>
                  <a:cubicBezTo>
                    <a:pt x="1105" y="2168"/>
                    <a:pt x="1188" y="2195"/>
                    <a:pt x="1268" y="2195"/>
                  </a:cubicBezTo>
                  <a:cubicBezTo>
                    <a:pt x="1324" y="2195"/>
                    <a:pt x="1379" y="2181"/>
                    <a:pt x="1424" y="2159"/>
                  </a:cubicBezTo>
                  <a:cubicBezTo>
                    <a:pt x="1534" y="2049"/>
                    <a:pt x="1644" y="1940"/>
                    <a:pt x="1753" y="1830"/>
                  </a:cubicBezTo>
                  <a:lnTo>
                    <a:pt x="2082" y="1502"/>
                  </a:lnTo>
                  <a:lnTo>
                    <a:pt x="2301" y="1173"/>
                  </a:lnTo>
                  <a:cubicBezTo>
                    <a:pt x="2410" y="790"/>
                    <a:pt x="2465" y="406"/>
                    <a:pt x="2027" y="132"/>
                  </a:cubicBezTo>
                  <a:cubicBezTo>
                    <a:pt x="1813" y="43"/>
                    <a:pt x="1587" y="0"/>
                    <a:pt x="1363" y="0"/>
                  </a:cubicBezTo>
                  <a:close/>
                </a:path>
              </a:pathLst>
            </a:custGeom>
            <a:solidFill>
              <a:srgbClr val="F2A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7" name="Google Shape;9927;p11"/>
            <p:cNvSpPr/>
            <p:nvPr/>
          </p:nvSpPr>
          <p:spPr>
            <a:xfrm>
              <a:off x="4315250" y="4338500"/>
              <a:ext cx="75325" cy="72850"/>
            </a:xfrm>
            <a:custGeom>
              <a:avLst/>
              <a:gdLst/>
              <a:ahLst/>
              <a:cxnLst/>
              <a:rect l="l" t="t" r="r" b="b"/>
              <a:pathLst>
                <a:path w="3013" h="2914" extrusionOk="0">
                  <a:moveTo>
                    <a:pt x="2372" y="0"/>
                  </a:moveTo>
                  <a:cubicBezTo>
                    <a:pt x="2287" y="0"/>
                    <a:pt x="2204" y="25"/>
                    <a:pt x="2136" y="76"/>
                  </a:cubicBezTo>
                  <a:cubicBezTo>
                    <a:pt x="1972" y="131"/>
                    <a:pt x="1807" y="295"/>
                    <a:pt x="1753" y="295"/>
                  </a:cubicBezTo>
                  <a:cubicBezTo>
                    <a:pt x="1491" y="142"/>
                    <a:pt x="1308" y="50"/>
                    <a:pt x="1181" y="50"/>
                  </a:cubicBezTo>
                  <a:cubicBezTo>
                    <a:pt x="991" y="50"/>
                    <a:pt x="931" y="260"/>
                    <a:pt x="931" y="788"/>
                  </a:cubicBezTo>
                  <a:cubicBezTo>
                    <a:pt x="931" y="1062"/>
                    <a:pt x="274" y="1609"/>
                    <a:pt x="0" y="2157"/>
                  </a:cubicBezTo>
                  <a:cubicBezTo>
                    <a:pt x="283" y="2393"/>
                    <a:pt x="363" y="2913"/>
                    <a:pt x="764" y="2913"/>
                  </a:cubicBezTo>
                  <a:cubicBezTo>
                    <a:pt x="829" y="2913"/>
                    <a:pt x="902" y="2900"/>
                    <a:pt x="986" y="2869"/>
                  </a:cubicBezTo>
                  <a:cubicBezTo>
                    <a:pt x="1479" y="2102"/>
                    <a:pt x="1643" y="1226"/>
                    <a:pt x="2355" y="733"/>
                  </a:cubicBezTo>
                  <a:cubicBezTo>
                    <a:pt x="2574" y="624"/>
                    <a:pt x="3012" y="733"/>
                    <a:pt x="2793" y="350"/>
                  </a:cubicBezTo>
                  <a:cubicBezTo>
                    <a:pt x="2755" y="123"/>
                    <a:pt x="2561" y="0"/>
                    <a:pt x="2372" y="0"/>
                  </a:cubicBezTo>
                  <a:close/>
                </a:path>
              </a:pathLst>
            </a:custGeom>
            <a:solidFill>
              <a:srgbClr val="FCF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8" name="Google Shape;9928;p11"/>
            <p:cNvSpPr/>
            <p:nvPr/>
          </p:nvSpPr>
          <p:spPr>
            <a:xfrm>
              <a:off x="4495975" y="2473675"/>
              <a:ext cx="82175" cy="63950"/>
            </a:xfrm>
            <a:custGeom>
              <a:avLst/>
              <a:gdLst/>
              <a:ahLst/>
              <a:cxnLst/>
              <a:rect l="l" t="t" r="r" b="b"/>
              <a:pathLst>
                <a:path w="3287" h="2558" extrusionOk="0">
                  <a:moveTo>
                    <a:pt x="2222" y="1"/>
                  </a:moveTo>
                  <a:cubicBezTo>
                    <a:pt x="1946" y="1"/>
                    <a:pt x="1728" y="233"/>
                    <a:pt x="1260" y="729"/>
                  </a:cubicBezTo>
                  <a:cubicBezTo>
                    <a:pt x="1096" y="894"/>
                    <a:pt x="877" y="1058"/>
                    <a:pt x="658" y="1222"/>
                  </a:cubicBezTo>
                  <a:lnTo>
                    <a:pt x="1" y="2208"/>
                  </a:lnTo>
                  <a:cubicBezTo>
                    <a:pt x="132" y="2472"/>
                    <a:pt x="290" y="2558"/>
                    <a:pt x="460" y="2558"/>
                  </a:cubicBezTo>
                  <a:cubicBezTo>
                    <a:pt x="643" y="2558"/>
                    <a:pt x="842" y="2458"/>
                    <a:pt x="1041" y="2373"/>
                  </a:cubicBezTo>
                  <a:cubicBezTo>
                    <a:pt x="1644" y="2044"/>
                    <a:pt x="2246" y="1825"/>
                    <a:pt x="2849" y="1661"/>
                  </a:cubicBezTo>
                  <a:cubicBezTo>
                    <a:pt x="3013" y="1661"/>
                    <a:pt x="3123" y="1606"/>
                    <a:pt x="3232" y="1496"/>
                  </a:cubicBezTo>
                  <a:cubicBezTo>
                    <a:pt x="3232" y="1387"/>
                    <a:pt x="3287" y="1277"/>
                    <a:pt x="3287" y="1222"/>
                  </a:cubicBezTo>
                  <a:lnTo>
                    <a:pt x="3287" y="510"/>
                  </a:lnTo>
                  <a:cubicBezTo>
                    <a:pt x="2750" y="178"/>
                    <a:pt x="2464" y="1"/>
                    <a:pt x="2222" y="1"/>
                  </a:cubicBezTo>
                  <a:close/>
                </a:path>
              </a:pathLst>
            </a:custGeom>
            <a:solidFill>
              <a:srgbClr val="F2A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9" name="Google Shape;9929;p11"/>
            <p:cNvSpPr/>
            <p:nvPr/>
          </p:nvSpPr>
          <p:spPr>
            <a:xfrm>
              <a:off x="4386450" y="2066050"/>
              <a:ext cx="24650" cy="20675"/>
            </a:xfrm>
            <a:custGeom>
              <a:avLst/>
              <a:gdLst/>
              <a:ahLst/>
              <a:cxnLst/>
              <a:rect l="l" t="t" r="r" b="b"/>
              <a:pathLst>
                <a:path w="986" h="827" extrusionOk="0">
                  <a:moveTo>
                    <a:pt x="0" y="1"/>
                  </a:moveTo>
                  <a:cubicBezTo>
                    <a:pt x="164" y="220"/>
                    <a:pt x="274" y="439"/>
                    <a:pt x="438" y="603"/>
                  </a:cubicBezTo>
                  <a:cubicBezTo>
                    <a:pt x="560" y="685"/>
                    <a:pt x="652" y="827"/>
                    <a:pt x="781" y="827"/>
                  </a:cubicBezTo>
                  <a:cubicBezTo>
                    <a:pt x="826" y="827"/>
                    <a:pt x="875" y="810"/>
                    <a:pt x="931" y="768"/>
                  </a:cubicBezTo>
                  <a:cubicBezTo>
                    <a:pt x="986" y="549"/>
                    <a:pt x="876" y="330"/>
                    <a:pt x="712" y="275"/>
                  </a:cubicBezTo>
                  <a:cubicBezTo>
                    <a:pt x="493" y="165"/>
                    <a:pt x="219" y="110"/>
                    <a:pt x="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0" name="Google Shape;9930;p11"/>
            <p:cNvSpPr/>
            <p:nvPr/>
          </p:nvSpPr>
          <p:spPr>
            <a:xfrm>
              <a:off x="4396700" y="2042775"/>
              <a:ext cx="13050" cy="11525"/>
            </a:xfrm>
            <a:custGeom>
              <a:avLst/>
              <a:gdLst/>
              <a:ahLst/>
              <a:cxnLst/>
              <a:rect l="l" t="t" r="r" b="b"/>
              <a:pathLst>
                <a:path w="522" h="461" extrusionOk="0">
                  <a:moveTo>
                    <a:pt x="28" y="56"/>
                  </a:moveTo>
                  <a:lnTo>
                    <a:pt x="28" y="56"/>
                  </a:lnTo>
                  <a:cubicBezTo>
                    <a:pt x="75" y="197"/>
                    <a:pt x="1" y="461"/>
                    <a:pt x="224" y="461"/>
                  </a:cubicBezTo>
                  <a:cubicBezTo>
                    <a:pt x="260" y="461"/>
                    <a:pt x="304" y="454"/>
                    <a:pt x="357" y="439"/>
                  </a:cubicBezTo>
                  <a:cubicBezTo>
                    <a:pt x="357" y="439"/>
                    <a:pt x="412" y="384"/>
                    <a:pt x="466" y="329"/>
                  </a:cubicBezTo>
                  <a:cubicBezTo>
                    <a:pt x="521" y="1"/>
                    <a:pt x="193" y="110"/>
                    <a:pt x="28" y="56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1" name="Google Shape;9931;p11"/>
            <p:cNvSpPr/>
            <p:nvPr/>
          </p:nvSpPr>
          <p:spPr>
            <a:xfrm>
              <a:off x="4413825" y="2027725"/>
              <a:ext cx="10975" cy="5700"/>
            </a:xfrm>
            <a:custGeom>
              <a:avLst/>
              <a:gdLst/>
              <a:ahLst/>
              <a:cxnLst/>
              <a:rect l="l" t="t" r="r" b="b"/>
              <a:pathLst>
                <a:path w="439" h="228" extrusionOk="0">
                  <a:moveTo>
                    <a:pt x="0" y="0"/>
                  </a:moveTo>
                  <a:lnTo>
                    <a:pt x="0" y="0"/>
                  </a:lnTo>
                  <a:cubicBezTo>
                    <a:pt x="76" y="76"/>
                    <a:pt x="125" y="228"/>
                    <a:pt x="237" y="228"/>
                  </a:cubicBezTo>
                  <a:cubicBezTo>
                    <a:pt x="288" y="228"/>
                    <a:pt x="353" y="196"/>
                    <a:pt x="439" y="1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2" name="Google Shape;9932;p11"/>
            <p:cNvSpPr/>
            <p:nvPr/>
          </p:nvSpPr>
          <p:spPr>
            <a:xfrm>
              <a:off x="4389175" y="2034575"/>
              <a:ext cx="9600" cy="9600"/>
            </a:xfrm>
            <a:custGeom>
              <a:avLst/>
              <a:gdLst/>
              <a:ahLst/>
              <a:cxnLst/>
              <a:rect l="l" t="t" r="r" b="b"/>
              <a:pathLst>
                <a:path w="384" h="384" extrusionOk="0">
                  <a:moveTo>
                    <a:pt x="165" y="0"/>
                  </a:moveTo>
                  <a:cubicBezTo>
                    <a:pt x="55" y="55"/>
                    <a:pt x="1" y="219"/>
                    <a:pt x="55" y="384"/>
                  </a:cubicBezTo>
                  <a:lnTo>
                    <a:pt x="384" y="384"/>
                  </a:lnTo>
                  <a:cubicBezTo>
                    <a:pt x="329" y="274"/>
                    <a:pt x="329" y="165"/>
                    <a:pt x="384" y="55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3" name="Google Shape;9933;p11"/>
            <p:cNvSpPr/>
            <p:nvPr/>
          </p:nvSpPr>
          <p:spPr>
            <a:xfrm>
              <a:off x="4396025" y="2026350"/>
              <a:ext cx="9600" cy="9600"/>
            </a:xfrm>
            <a:custGeom>
              <a:avLst/>
              <a:gdLst/>
              <a:ahLst/>
              <a:cxnLst/>
              <a:rect l="l" t="t" r="r" b="b"/>
              <a:pathLst>
                <a:path w="384" h="384" extrusionOk="0">
                  <a:moveTo>
                    <a:pt x="220" y="1"/>
                  </a:moveTo>
                  <a:cubicBezTo>
                    <a:pt x="55" y="110"/>
                    <a:pt x="0" y="274"/>
                    <a:pt x="55" y="384"/>
                  </a:cubicBezTo>
                  <a:lnTo>
                    <a:pt x="384" y="5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4" name="Google Shape;9934;p11"/>
            <p:cNvSpPr/>
            <p:nvPr/>
          </p:nvSpPr>
          <p:spPr>
            <a:xfrm>
              <a:off x="4402875" y="2019500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lnTo>
                    <a:pt x="0" y="165"/>
                  </a:lnTo>
                  <a:lnTo>
                    <a:pt x="110" y="329"/>
                  </a:lnTo>
                  <a:lnTo>
                    <a:pt x="438" y="329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5" name="Google Shape;9935;p11"/>
            <p:cNvSpPr/>
            <p:nvPr/>
          </p:nvSpPr>
          <p:spPr>
            <a:xfrm>
              <a:off x="4413825" y="20113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6" name="Google Shape;9936;p11"/>
            <p:cNvSpPr/>
            <p:nvPr/>
          </p:nvSpPr>
          <p:spPr>
            <a:xfrm>
              <a:off x="4422050" y="2003075"/>
              <a:ext cx="6850" cy="8250"/>
            </a:xfrm>
            <a:custGeom>
              <a:avLst/>
              <a:gdLst/>
              <a:ahLst/>
              <a:cxnLst/>
              <a:rect l="l" t="t" r="r" b="b"/>
              <a:pathLst>
                <a:path w="274" h="330" extrusionOk="0">
                  <a:moveTo>
                    <a:pt x="0" y="329"/>
                  </a:moveTo>
                  <a:lnTo>
                    <a:pt x="274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7" name="Google Shape;9937;p11"/>
            <p:cNvSpPr/>
            <p:nvPr/>
          </p:nvSpPr>
          <p:spPr>
            <a:xfrm>
              <a:off x="4348100" y="1983775"/>
              <a:ext cx="65750" cy="46700"/>
            </a:xfrm>
            <a:custGeom>
              <a:avLst/>
              <a:gdLst/>
              <a:ahLst/>
              <a:cxnLst/>
              <a:rect l="l" t="t" r="r" b="b"/>
              <a:pathLst>
                <a:path w="2630" h="1868" extrusionOk="0">
                  <a:moveTo>
                    <a:pt x="1166" y="1"/>
                  </a:moveTo>
                  <a:cubicBezTo>
                    <a:pt x="1101" y="1"/>
                    <a:pt x="1054" y="48"/>
                    <a:pt x="986" y="115"/>
                  </a:cubicBezTo>
                  <a:cubicBezTo>
                    <a:pt x="986" y="225"/>
                    <a:pt x="986" y="334"/>
                    <a:pt x="932" y="389"/>
                  </a:cubicBezTo>
                  <a:lnTo>
                    <a:pt x="329" y="1101"/>
                  </a:lnTo>
                  <a:cubicBezTo>
                    <a:pt x="1" y="1704"/>
                    <a:pt x="329" y="1813"/>
                    <a:pt x="822" y="1868"/>
                  </a:cubicBezTo>
                  <a:cubicBezTo>
                    <a:pt x="1370" y="1868"/>
                    <a:pt x="1863" y="1704"/>
                    <a:pt x="2301" y="1430"/>
                  </a:cubicBezTo>
                  <a:cubicBezTo>
                    <a:pt x="2629" y="499"/>
                    <a:pt x="2137" y="115"/>
                    <a:pt x="1315" y="61"/>
                  </a:cubicBezTo>
                  <a:cubicBezTo>
                    <a:pt x="1252" y="19"/>
                    <a:pt x="1205" y="1"/>
                    <a:pt x="1166" y="1"/>
                  </a:cubicBezTo>
                  <a:close/>
                </a:path>
              </a:pathLst>
            </a:custGeom>
            <a:solidFill>
              <a:srgbClr val="F08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8" name="Google Shape;9938;p11"/>
            <p:cNvSpPr/>
            <p:nvPr/>
          </p:nvSpPr>
          <p:spPr>
            <a:xfrm>
              <a:off x="4372750" y="1978425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329" y="1"/>
                  </a:moveTo>
                  <a:lnTo>
                    <a:pt x="0" y="384"/>
                  </a:lnTo>
                  <a:lnTo>
                    <a:pt x="329" y="329"/>
                  </a:lnTo>
                  <a:cubicBezTo>
                    <a:pt x="329" y="220"/>
                    <a:pt x="329" y="110"/>
                    <a:pt x="329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9" name="Google Shape;9939;p11"/>
            <p:cNvSpPr/>
            <p:nvPr/>
          </p:nvSpPr>
          <p:spPr>
            <a:xfrm>
              <a:off x="4527475" y="2517925"/>
              <a:ext cx="83550" cy="166125"/>
            </a:xfrm>
            <a:custGeom>
              <a:avLst/>
              <a:gdLst/>
              <a:ahLst/>
              <a:cxnLst/>
              <a:rect l="l" t="t" r="r" b="b"/>
              <a:pathLst>
                <a:path w="3342" h="6645" extrusionOk="0">
                  <a:moveTo>
                    <a:pt x="1479" y="0"/>
                  </a:moveTo>
                  <a:cubicBezTo>
                    <a:pt x="822" y="548"/>
                    <a:pt x="55" y="1041"/>
                    <a:pt x="0" y="2027"/>
                  </a:cubicBezTo>
                  <a:cubicBezTo>
                    <a:pt x="767" y="2465"/>
                    <a:pt x="712" y="2465"/>
                    <a:pt x="493" y="3341"/>
                  </a:cubicBezTo>
                  <a:cubicBezTo>
                    <a:pt x="384" y="3724"/>
                    <a:pt x="986" y="4163"/>
                    <a:pt x="767" y="4382"/>
                  </a:cubicBezTo>
                  <a:cubicBezTo>
                    <a:pt x="0" y="5258"/>
                    <a:pt x="767" y="5915"/>
                    <a:pt x="1041" y="6627"/>
                  </a:cubicBezTo>
                  <a:cubicBezTo>
                    <a:pt x="1114" y="6639"/>
                    <a:pt x="1185" y="6645"/>
                    <a:pt x="1257" y="6645"/>
                  </a:cubicBezTo>
                  <a:cubicBezTo>
                    <a:pt x="1832" y="6645"/>
                    <a:pt x="2373" y="6293"/>
                    <a:pt x="2958" y="6244"/>
                  </a:cubicBezTo>
                  <a:cubicBezTo>
                    <a:pt x="3177" y="6189"/>
                    <a:pt x="3341" y="5970"/>
                    <a:pt x="3287" y="5751"/>
                  </a:cubicBezTo>
                  <a:cubicBezTo>
                    <a:pt x="3287" y="5532"/>
                    <a:pt x="3122" y="5532"/>
                    <a:pt x="2903" y="5532"/>
                  </a:cubicBezTo>
                  <a:cubicBezTo>
                    <a:pt x="2851" y="5540"/>
                    <a:pt x="2805" y="5545"/>
                    <a:pt x="2763" y="5545"/>
                  </a:cubicBezTo>
                  <a:cubicBezTo>
                    <a:pt x="2543" y="5545"/>
                    <a:pt x="2465" y="5416"/>
                    <a:pt x="2465" y="5094"/>
                  </a:cubicBezTo>
                  <a:cubicBezTo>
                    <a:pt x="2355" y="4382"/>
                    <a:pt x="2191" y="3724"/>
                    <a:pt x="2684" y="3012"/>
                  </a:cubicBezTo>
                  <a:cubicBezTo>
                    <a:pt x="2465" y="2903"/>
                    <a:pt x="2191" y="2739"/>
                    <a:pt x="2246" y="2574"/>
                  </a:cubicBezTo>
                  <a:cubicBezTo>
                    <a:pt x="2903" y="1698"/>
                    <a:pt x="2629" y="1150"/>
                    <a:pt x="1753" y="712"/>
                  </a:cubicBezTo>
                  <a:cubicBezTo>
                    <a:pt x="1643" y="657"/>
                    <a:pt x="1698" y="274"/>
                    <a:pt x="1698" y="55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0" name="Google Shape;9940;p11"/>
            <p:cNvSpPr/>
            <p:nvPr/>
          </p:nvSpPr>
          <p:spPr>
            <a:xfrm>
              <a:off x="4311125" y="4392425"/>
              <a:ext cx="35625" cy="44250"/>
            </a:xfrm>
            <a:custGeom>
              <a:avLst/>
              <a:gdLst/>
              <a:ahLst/>
              <a:cxnLst/>
              <a:rect l="l" t="t" r="r" b="b"/>
              <a:pathLst>
                <a:path w="1425" h="1770" extrusionOk="0">
                  <a:moveTo>
                    <a:pt x="165" y="0"/>
                  </a:moveTo>
                  <a:lnTo>
                    <a:pt x="165" y="0"/>
                  </a:lnTo>
                  <a:cubicBezTo>
                    <a:pt x="220" y="438"/>
                    <a:pt x="1" y="986"/>
                    <a:pt x="439" y="1315"/>
                  </a:cubicBezTo>
                  <a:cubicBezTo>
                    <a:pt x="662" y="1359"/>
                    <a:pt x="740" y="1769"/>
                    <a:pt x="970" y="1769"/>
                  </a:cubicBezTo>
                  <a:cubicBezTo>
                    <a:pt x="1021" y="1769"/>
                    <a:pt x="1080" y="1748"/>
                    <a:pt x="1151" y="1698"/>
                  </a:cubicBezTo>
                  <a:cubicBezTo>
                    <a:pt x="1425" y="1534"/>
                    <a:pt x="1151" y="1260"/>
                    <a:pt x="1151" y="986"/>
                  </a:cubicBezTo>
                  <a:lnTo>
                    <a:pt x="1151" y="71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1" name="Google Shape;9941;p11"/>
            <p:cNvSpPr/>
            <p:nvPr/>
          </p:nvSpPr>
          <p:spPr>
            <a:xfrm>
              <a:off x="4393725" y="2506225"/>
              <a:ext cx="174850" cy="174300"/>
            </a:xfrm>
            <a:custGeom>
              <a:avLst/>
              <a:gdLst/>
              <a:ahLst/>
              <a:cxnLst/>
              <a:rect l="l" t="t" r="r" b="b"/>
              <a:pathLst>
                <a:path w="6994" h="6972" extrusionOk="0">
                  <a:moveTo>
                    <a:pt x="6671" y="0"/>
                  </a:moveTo>
                  <a:cubicBezTo>
                    <a:pt x="6522" y="0"/>
                    <a:pt x="6355" y="78"/>
                    <a:pt x="6172" y="139"/>
                  </a:cubicBezTo>
                  <a:cubicBezTo>
                    <a:pt x="5518" y="391"/>
                    <a:pt x="5003" y="919"/>
                    <a:pt x="4287" y="919"/>
                  </a:cubicBezTo>
                  <a:cubicBezTo>
                    <a:pt x="4223" y="919"/>
                    <a:pt x="4158" y="915"/>
                    <a:pt x="4091" y="906"/>
                  </a:cubicBezTo>
                  <a:cubicBezTo>
                    <a:pt x="2557" y="1783"/>
                    <a:pt x="1407" y="3152"/>
                    <a:pt x="750" y="4740"/>
                  </a:cubicBezTo>
                  <a:cubicBezTo>
                    <a:pt x="585" y="5014"/>
                    <a:pt x="366" y="5233"/>
                    <a:pt x="147" y="5452"/>
                  </a:cubicBezTo>
                  <a:lnTo>
                    <a:pt x="147" y="5945"/>
                  </a:lnTo>
                  <a:cubicBezTo>
                    <a:pt x="37" y="6718"/>
                    <a:pt x="1" y="6972"/>
                    <a:pt x="338" y="6972"/>
                  </a:cubicBezTo>
                  <a:cubicBezTo>
                    <a:pt x="502" y="6972"/>
                    <a:pt x="756" y="6911"/>
                    <a:pt x="1133" y="6821"/>
                  </a:cubicBezTo>
                  <a:lnTo>
                    <a:pt x="1078" y="6821"/>
                  </a:lnTo>
                  <a:cubicBezTo>
                    <a:pt x="1188" y="6493"/>
                    <a:pt x="1462" y="6274"/>
                    <a:pt x="1736" y="6164"/>
                  </a:cubicBezTo>
                  <a:cubicBezTo>
                    <a:pt x="2448" y="5836"/>
                    <a:pt x="2612" y="5069"/>
                    <a:pt x="2995" y="4521"/>
                  </a:cubicBezTo>
                  <a:cubicBezTo>
                    <a:pt x="3543" y="3699"/>
                    <a:pt x="4200" y="3042"/>
                    <a:pt x="5077" y="2604"/>
                  </a:cubicBezTo>
                  <a:cubicBezTo>
                    <a:pt x="5106" y="2619"/>
                    <a:pt x="5135" y="2626"/>
                    <a:pt x="5164" y="2626"/>
                  </a:cubicBezTo>
                  <a:cubicBezTo>
                    <a:pt x="5241" y="2626"/>
                    <a:pt x="5310" y="2575"/>
                    <a:pt x="5350" y="2495"/>
                  </a:cubicBezTo>
                  <a:lnTo>
                    <a:pt x="6993" y="523"/>
                  </a:lnTo>
                  <a:lnTo>
                    <a:pt x="6993" y="194"/>
                  </a:lnTo>
                  <a:cubicBezTo>
                    <a:pt x="6897" y="49"/>
                    <a:pt x="6789" y="0"/>
                    <a:pt x="6671" y="0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2" name="Google Shape;9942;p11"/>
            <p:cNvSpPr/>
            <p:nvPr/>
          </p:nvSpPr>
          <p:spPr>
            <a:xfrm>
              <a:off x="4324825" y="2011300"/>
              <a:ext cx="80800" cy="115025"/>
            </a:xfrm>
            <a:custGeom>
              <a:avLst/>
              <a:gdLst/>
              <a:ahLst/>
              <a:cxnLst/>
              <a:rect l="l" t="t" r="r" b="b"/>
              <a:pathLst>
                <a:path w="3232" h="4601" extrusionOk="0">
                  <a:moveTo>
                    <a:pt x="1260" y="0"/>
                  </a:moveTo>
                  <a:cubicBezTo>
                    <a:pt x="877" y="384"/>
                    <a:pt x="329" y="657"/>
                    <a:pt x="220" y="1260"/>
                  </a:cubicBezTo>
                  <a:cubicBezTo>
                    <a:pt x="535" y="1260"/>
                    <a:pt x="777" y="1000"/>
                    <a:pt x="1066" y="1000"/>
                  </a:cubicBezTo>
                  <a:cubicBezTo>
                    <a:pt x="1128" y="1000"/>
                    <a:pt x="1192" y="1012"/>
                    <a:pt x="1260" y="1041"/>
                  </a:cubicBezTo>
                  <a:cubicBezTo>
                    <a:pt x="55" y="2739"/>
                    <a:pt x="0" y="2903"/>
                    <a:pt x="274" y="4601"/>
                  </a:cubicBezTo>
                  <a:cubicBezTo>
                    <a:pt x="932" y="3396"/>
                    <a:pt x="1698" y="2300"/>
                    <a:pt x="2629" y="1315"/>
                  </a:cubicBezTo>
                  <a:lnTo>
                    <a:pt x="2958" y="986"/>
                  </a:lnTo>
                  <a:lnTo>
                    <a:pt x="3232" y="657"/>
                  </a:lnTo>
                  <a:lnTo>
                    <a:pt x="3232" y="329"/>
                  </a:lnTo>
                  <a:cubicBezTo>
                    <a:pt x="2739" y="329"/>
                    <a:pt x="2246" y="329"/>
                    <a:pt x="1698" y="438"/>
                  </a:cubicBezTo>
                  <a:cubicBezTo>
                    <a:pt x="1658" y="444"/>
                    <a:pt x="1622" y="447"/>
                    <a:pt x="1590" y="447"/>
                  </a:cubicBezTo>
                  <a:cubicBezTo>
                    <a:pt x="1314" y="447"/>
                    <a:pt x="1309" y="245"/>
                    <a:pt x="1260" y="0"/>
                  </a:cubicBezTo>
                  <a:close/>
                </a:path>
              </a:pathLst>
            </a:custGeom>
            <a:solidFill>
              <a:srgbClr val="F09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3" name="Google Shape;9943;p11"/>
            <p:cNvSpPr/>
            <p:nvPr/>
          </p:nvSpPr>
          <p:spPr>
            <a:xfrm>
              <a:off x="4422050" y="2658950"/>
              <a:ext cx="17825" cy="17825"/>
            </a:xfrm>
            <a:custGeom>
              <a:avLst/>
              <a:gdLst/>
              <a:ahLst/>
              <a:cxnLst/>
              <a:rect l="l" t="t" r="r" b="b"/>
              <a:pathLst>
                <a:path w="713" h="713" extrusionOk="0">
                  <a:moveTo>
                    <a:pt x="712" y="0"/>
                  </a:moveTo>
                  <a:cubicBezTo>
                    <a:pt x="219" y="0"/>
                    <a:pt x="0" y="274"/>
                    <a:pt x="0" y="712"/>
                  </a:cubicBezTo>
                  <a:cubicBezTo>
                    <a:pt x="329" y="603"/>
                    <a:pt x="548" y="329"/>
                    <a:pt x="712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4" name="Google Shape;9944;p11"/>
            <p:cNvSpPr/>
            <p:nvPr/>
          </p:nvSpPr>
          <p:spPr>
            <a:xfrm>
              <a:off x="4520625" y="2568575"/>
              <a:ext cx="8250" cy="4800"/>
            </a:xfrm>
            <a:custGeom>
              <a:avLst/>
              <a:gdLst/>
              <a:ahLst/>
              <a:cxnLst/>
              <a:rect l="l" t="t" r="r" b="b"/>
              <a:pathLst>
                <a:path w="330" h="192" extrusionOk="0">
                  <a:moveTo>
                    <a:pt x="329" y="1"/>
                  </a:moveTo>
                  <a:cubicBezTo>
                    <a:pt x="220" y="1"/>
                    <a:pt x="110" y="55"/>
                    <a:pt x="1" y="110"/>
                  </a:cubicBezTo>
                  <a:cubicBezTo>
                    <a:pt x="58" y="167"/>
                    <a:pt x="108" y="191"/>
                    <a:pt x="152" y="191"/>
                  </a:cubicBezTo>
                  <a:cubicBezTo>
                    <a:pt x="235" y="191"/>
                    <a:pt x="293" y="108"/>
                    <a:pt x="329" y="1"/>
                  </a:cubicBez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5" name="Google Shape;9945;p11"/>
            <p:cNvSpPr/>
            <p:nvPr/>
          </p:nvSpPr>
          <p:spPr>
            <a:xfrm>
              <a:off x="4560225" y="3218250"/>
              <a:ext cx="109675" cy="567625"/>
            </a:xfrm>
            <a:custGeom>
              <a:avLst/>
              <a:gdLst/>
              <a:ahLst/>
              <a:cxnLst/>
              <a:rect l="l" t="t" r="r" b="b"/>
              <a:pathLst>
                <a:path w="4387" h="22705" extrusionOk="0">
                  <a:moveTo>
                    <a:pt x="2637" y="0"/>
                  </a:moveTo>
                  <a:cubicBezTo>
                    <a:pt x="2323" y="0"/>
                    <a:pt x="1893" y="129"/>
                    <a:pt x="1265" y="358"/>
                  </a:cubicBezTo>
                  <a:cubicBezTo>
                    <a:pt x="1045" y="577"/>
                    <a:pt x="1155" y="1070"/>
                    <a:pt x="1100" y="1070"/>
                  </a:cubicBezTo>
                  <a:cubicBezTo>
                    <a:pt x="949" y="1053"/>
                    <a:pt x="818" y="1044"/>
                    <a:pt x="704" y="1044"/>
                  </a:cubicBezTo>
                  <a:cubicBezTo>
                    <a:pt x="76" y="1044"/>
                    <a:pt x="0" y="1322"/>
                    <a:pt x="279" y="2111"/>
                  </a:cubicBezTo>
                  <a:cubicBezTo>
                    <a:pt x="717" y="3042"/>
                    <a:pt x="936" y="4082"/>
                    <a:pt x="881" y="5123"/>
                  </a:cubicBezTo>
                  <a:cubicBezTo>
                    <a:pt x="1045" y="5835"/>
                    <a:pt x="1538" y="6437"/>
                    <a:pt x="2250" y="6711"/>
                  </a:cubicBezTo>
                  <a:cubicBezTo>
                    <a:pt x="3346" y="6985"/>
                    <a:pt x="2853" y="7588"/>
                    <a:pt x="2853" y="8190"/>
                  </a:cubicBezTo>
                  <a:cubicBezTo>
                    <a:pt x="2798" y="8300"/>
                    <a:pt x="3072" y="8354"/>
                    <a:pt x="2962" y="8464"/>
                  </a:cubicBezTo>
                  <a:cubicBezTo>
                    <a:pt x="2953" y="8482"/>
                    <a:pt x="2941" y="8490"/>
                    <a:pt x="2926" y="8490"/>
                  </a:cubicBezTo>
                  <a:cubicBezTo>
                    <a:pt x="2860" y="8490"/>
                    <a:pt x="2745" y="8347"/>
                    <a:pt x="2625" y="8347"/>
                  </a:cubicBezTo>
                  <a:cubicBezTo>
                    <a:pt x="2609" y="8347"/>
                    <a:pt x="2594" y="8349"/>
                    <a:pt x="2579" y="8354"/>
                  </a:cubicBezTo>
                  <a:cubicBezTo>
                    <a:pt x="1867" y="8902"/>
                    <a:pt x="2524" y="9340"/>
                    <a:pt x="2689" y="9724"/>
                  </a:cubicBezTo>
                  <a:cubicBezTo>
                    <a:pt x="3127" y="10326"/>
                    <a:pt x="2853" y="11148"/>
                    <a:pt x="2141" y="11421"/>
                  </a:cubicBezTo>
                  <a:cubicBezTo>
                    <a:pt x="1538" y="10655"/>
                    <a:pt x="2579" y="9340"/>
                    <a:pt x="1319" y="9066"/>
                  </a:cubicBezTo>
                  <a:cubicBezTo>
                    <a:pt x="1264" y="9053"/>
                    <a:pt x="1214" y="9046"/>
                    <a:pt x="1168" y="9046"/>
                  </a:cubicBezTo>
                  <a:cubicBezTo>
                    <a:pt x="661" y="9046"/>
                    <a:pt x="653" y="9820"/>
                    <a:pt x="553" y="10271"/>
                  </a:cubicBezTo>
                  <a:cubicBezTo>
                    <a:pt x="498" y="10600"/>
                    <a:pt x="553" y="10874"/>
                    <a:pt x="607" y="11148"/>
                  </a:cubicBezTo>
                  <a:lnTo>
                    <a:pt x="607" y="11531"/>
                  </a:lnTo>
                  <a:cubicBezTo>
                    <a:pt x="607" y="11805"/>
                    <a:pt x="607" y="12079"/>
                    <a:pt x="553" y="12353"/>
                  </a:cubicBezTo>
                  <a:cubicBezTo>
                    <a:pt x="498" y="12462"/>
                    <a:pt x="498" y="12572"/>
                    <a:pt x="553" y="12736"/>
                  </a:cubicBezTo>
                  <a:cubicBezTo>
                    <a:pt x="772" y="12900"/>
                    <a:pt x="772" y="13010"/>
                    <a:pt x="553" y="13174"/>
                  </a:cubicBezTo>
                  <a:cubicBezTo>
                    <a:pt x="498" y="13338"/>
                    <a:pt x="553" y="13448"/>
                    <a:pt x="607" y="13557"/>
                  </a:cubicBezTo>
                  <a:cubicBezTo>
                    <a:pt x="772" y="13886"/>
                    <a:pt x="1045" y="14105"/>
                    <a:pt x="1319" y="14269"/>
                  </a:cubicBezTo>
                  <a:cubicBezTo>
                    <a:pt x="1484" y="14269"/>
                    <a:pt x="1593" y="14324"/>
                    <a:pt x="1703" y="14324"/>
                  </a:cubicBezTo>
                  <a:cubicBezTo>
                    <a:pt x="1867" y="14269"/>
                    <a:pt x="1977" y="14215"/>
                    <a:pt x="2031" y="14160"/>
                  </a:cubicBezTo>
                  <a:cubicBezTo>
                    <a:pt x="2141" y="14050"/>
                    <a:pt x="2250" y="13941"/>
                    <a:pt x="2415" y="13831"/>
                  </a:cubicBezTo>
                  <a:cubicBezTo>
                    <a:pt x="2469" y="13831"/>
                    <a:pt x="2524" y="13886"/>
                    <a:pt x="2579" y="13941"/>
                  </a:cubicBezTo>
                  <a:cubicBezTo>
                    <a:pt x="2634" y="14050"/>
                    <a:pt x="2634" y="14050"/>
                    <a:pt x="2634" y="14215"/>
                  </a:cubicBezTo>
                  <a:lnTo>
                    <a:pt x="2634" y="14708"/>
                  </a:lnTo>
                  <a:cubicBezTo>
                    <a:pt x="2634" y="14872"/>
                    <a:pt x="2634" y="15036"/>
                    <a:pt x="2634" y="15201"/>
                  </a:cubicBezTo>
                  <a:cubicBezTo>
                    <a:pt x="2634" y="15365"/>
                    <a:pt x="2524" y="15529"/>
                    <a:pt x="2524" y="15694"/>
                  </a:cubicBezTo>
                  <a:cubicBezTo>
                    <a:pt x="2524" y="15803"/>
                    <a:pt x="2524" y="15913"/>
                    <a:pt x="2524" y="16022"/>
                  </a:cubicBezTo>
                  <a:cubicBezTo>
                    <a:pt x="2579" y="16132"/>
                    <a:pt x="2524" y="16296"/>
                    <a:pt x="2415" y="16406"/>
                  </a:cubicBezTo>
                  <a:cubicBezTo>
                    <a:pt x="2305" y="16570"/>
                    <a:pt x="2196" y="16679"/>
                    <a:pt x="2141" y="16898"/>
                  </a:cubicBezTo>
                  <a:cubicBezTo>
                    <a:pt x="2141" y="17008"/>
                    <a:pt x="2141" y="17118"/>
                    <a:pt x="2141" y="17227"/>
                  </a:cubicBezTo>
                  <a:cubicBezTo>
                    <a:pt x="2086" y="17994"/>
                    <a:pt x="1429" y="18432"/>
                    <a:pt x="1155" y="19034"/>
                  </a:cubicBezTo>
                  <a:cubicBezTo>
                    <a:pt x="1155" y="19199"/>
                    <a:pt x="1155" y="19363"/>
                    <a:pt x="1155" y="19473"/>
                  </a:cubicBezTo>
                  <a:cubicBezTo>
                    <a:pt x="1703" y="20075"/>
                    <a:pt x="1977" y="20732"/>
                    <a:pt x="1538" y="21444"/>
                  </a:cubicBezTo>
                  <a:cubicBezTo>
                    <a:pt x="1100" y="22211"/>
                    <a:pt x="1593" y="22375"/>
                    <a:pt x="2031" y="22704"/>
                  </a:cubicBezTo>
                  <a:cubicBezTo>
                    <a:pt x="2360" y="22540"/>
                    <a:pt x="2524" y="22266"/>
                    <a:pt x="2579" y="21937"/>
                  </a:cubicBezTo>
                  <a:cubicBezTo>
                    <a:pt x="2743" y="20185"/>
                    <a:pt x="2962" y="18487"/>
                    <a:pt x="3346" y="16789"/>
                  </a:cubicBezTo>
                  <a:cubicBezTo>
                    <a:pt x="3620" y="14981"/>
                    <a:pt x="3729" y="13119"/>
                    <a:pt x="3839" y="11312"/>
                  </a:cubicBezTo>
                  <a:cubicBezTo>
                    <a:pt x="4003" y="9176"/>
                    <a:pt x="4386" y="7040"/>
                    <a:pt x="4058" y="4904"/>
                  </a:cubicBezTo>
                  <a:cubicBezTo>
                    <a:pt x="3784" y="3808"/>
                    <a:pt x="4058" y="2713"/>
                    <a:pt x="3729" y="1563"/>
                  </a:cubicBezTo>
                  <a:cubicBezTo>
                    <a:pt x="3408" y="455"/>
                    <a:pt x="3226" y="0"/>
                    <a:pt x="2637" y="0"/>
                  </a:cubicBezTo>
                  <a:close/>
                </a:path>
              </a:pathLst>
            </a:custGeom>
            <a:solidFill>
              <a:srgbClr val="FBF4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6" name="Google Shape;9946;p11"/>
            <p:cNvSpPr/>
            <p:nvPr/>
          </p:nvSpPr>
          <p:spPr>
            <a:xfrm>
              <a:off x="4435725" y="3916025"/>
              <a:ext cx="150650" cy="279250"/>
            </a:xfrm>
            <a:custGeom>
              <a:avLst/>
              <a:gdLst/>
              <a:ahLst/>
              <a:cxnLst/>
              <a:rect l="l" t="t" r="r" b="b"/>
              <a:pathLst>
                <a:path w="6026" h="11170" extrusionOk="0">
                  <a:moveTo>
                    <a:pt x="2885" y="0"/>
                  </a:moveTo>
                  <a:cubicBezTo>
                    <a:pt x="2800" y="0"/>
                    <a:pt x="2715" y="16"/>
                    <a:pt x="2630" y="51"/>
                  </a:cubicBezTo>
                  <a:cubicBezTo>
                    <a:pt x="1753" y="434"/>
                    <a:pt x="2794" y="1420"/>
                    <a:pt x="2356" y="2077"/>
                  </a:cubicBezTo>
                  <a:cubicBezTo>
                    <a:pt x="2192" y="2351"/>
                    <a:pt x="2082" y="2680"/>
                    <a:pt x="1918" y="2954"/>
                  </a:cubicBezTo>
                  <a:cubicBezTo>
                    <a:pt x="1644" y="3337"/>
                    <a:pt x="1534" y="3775"/>
                    <a:pt x="1644" y="4214"/>
                  </a:cubicBezTo>
                  <a:cubicBezTo>
                    <a:pt x="2027" y="4871"/>
                    <a:pt x="1808" y="5692"/>
                    <a:pt x="1206" y="6076"/>
                  </a:cubicBezTo>
                  <a:cubicBezTo>
                    <a:pt x="1206" y="6404"/>
                    <a:pt x="1480" y="6678"/>
                    <a:pt x="1206" y="7007"/>
                  </a:cubicBezTo>
                  <a:cubicBezTo>
                    <a:pt x="1151" y="7281"/>
                    <a:pt x="1151" y="7554"/>
                    <a:pt x="1206" y="7828"/>
                  </a:cubicBezTo>
                  <a:cubicBezTo>
                    <a:pt x="1114" y="7874"/>
                    <a:pt x="1635" y="8073"/>
                    <a:pt x="1392" y="8073"/>
                  </a:cubicBezTo>
                  <a:cubicBezTo>
                    <a:pt x="1345" y="8073"/>
                    <a:pt x="1268" y="8065"/>
                    <a:pt x="1151" y="8047"/>
                  </a:cubicBezTo>
                  <a:cubicBezTo>
                    <a:pt x="877" y="8047"/>
                    <a:pt x="603" y="8212"/>
                    <a:pt x="548" y="8486"/>
                  </a:cubicBezTo>
                  <a:cubicBezTo>
                    <a:pt x="494" y="9252"/>
                    <a:pt x="329" y="10019"/>
                    <a:pt x="1" y="10676"/>
                  </a:cubicBezTo>
                  <a:cubicBezTo>
                    <a:pt x="1" y="10841"/>
                    <a:pt x="110" y="10950"/>
                    <a:pt x="220" y="11005"/>
                  </a:cubicBezTo>
                  <a:cubicBezTo>
                    <a:pt x="358" y="11022"/>
                    <a:pt x="496" y="11029"/>
                    <a:pt x="634" y="11029"/>
                  </a:cubicBezTo>
                  <a:cubicBezTo>
                    <a:pt x="1025" y="11029"/>
                    <a:pt x="1414" y="10977"/>
                    <a:pt x="1796" y="10977"/>
                  </a:cubicBezTo>
                  <a:cubicBezTo>
                    <a:pt x="2135" y="10977"/>
                    <a:pt x="2469" y="11018"/>
                    <a:pt x="2794" y="11169"/>
                  </a:cubicBezTo>
                  <a:cubicBezTo>
                    <a:pt x="3287" y="9745"/>
                    <a:pt x="3835" y="8376"/>
                    <a:pt x="4218" y="6897"/>
                  </a:cubicBezTo>
                  <a:cubicBezTo>
                    <a:pt x="4821" y="4706"/>
                    <a:pt x="5752" y="2625"/>
                    <a:pt x="6025" y="325"/>
                  </a:cubicBezTo>
                  <a:lnTo>
                    <a:pt x="5916" y="270"/>
                  </a:lnTo>
                  <a:cubicBezTo>
                    <a:pt x="5752" y="270"/>
                    <a:pt x="5642" y="325"/>
                    <a:pt x="5533" y="380"/>
                  </a:cubicBezTo>
                  <a:cubicBezTo>
                    <a:pt x="5313" y="489"/>
                    <a:pt x="5040" y="599"/>
                    <a:pt x="4766" y="599"/>
                  </a:cubicBezTo>
                  <a:cubicBezTo>
                    <a:pt x="4720" y="605"/>
                    <a:pt x="4674" y="608"/>
                    <a:pt x="4629" y="608"/>
                  </a:cubicBezTo>
                  <a:cubicBezTo>
                    <a:pt x="3974" y="608"/>
                    <a:pt x="3423" y="0"/>
                    <a:pt x="2885" y="0"/>
                  </a:cubicBezTo>
                  <a:close/>
                </a:path>
              </a:pathLst>
            </a:custGeom>
            <a:solidFill>
              <a:srgbClr val="FCF5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7" name="Google Shape;9947;p11"/>
            <p:cNvSpPr/>
            <p:nvPr/>
          </p:nvSpPr>
          <p:spPr>
            <a:xfrm>
              <a:off x="4543900" y="2501350"/>
              <a:ext cx="127375" cy="529725"/>
            </a:xfrm>
            <a:custGeom>
              <a:avLst/>
              <a:gdLst/>
              <a:ahLst/>
              <a:cxnLst/>
              <a:rect l="l" t="t" r="r" b="b"/>
              <a:pathLst>
                <a:path w="5095" h="21189" extrusionOk="0">
                  <a:moveTo>
                    <a:pt x="1510" y="1"/>
                  </a:moveTo>
                  <a:cubicBezTo>
                    <a:pt x="1462" y="1"/>
                    <a:pt x="1412" y="19"/>
                    <a:pt x="1370" y="61"/>
                  </a:cubicBezTo>
                  <a:cubicBezTo>
                    <a:pt x="1315" y="115"/>
                    <a:pt x="1260" y="225"/>
                    <a:pt x="1206" y="389"/>
                  </a:cubicBezTo>
                  <a:cubicBezTo>
                    <a:pt x="1206" y="663"/>
                    <a:pt x="932" y="827"/>
                    <a:pt x="822" y="1046"/>
                  </a:cubicBezTo>
                  <a:cubicBezTo>
                    <a:pt x="1260" y="1923"/>
                    <a:pt x="1260" y="2909"/>
                    <a:pt x="1644" y="3785"/>
                  </a:cubicBezTo>
                  <a:cubicBezTo>
                    <a:pt x="1660" y="3801"/>
                    <a:pt x="1678" y="3808"/>
                    <a:pt x="1696" y="3808"/>
                  </a:cubicBezTo>
                  <a:cubicBezTo>
                    <a:pt x="1768" y="3808"/>
                    <a:pt x="1851" y="3708"/>
                    <a:pt x="1910" y="3708"/>
                  </a:cubicBezTo>
                  <a:cubicBezTo>
                    <a:pt x="1936" y="3708"/>
                    <a:pt x="1958" y="3728"/>
                    <a:pt x="1972" y="3785"/>
                  </a:cubicBezTo>
                  <a:cubicBezTo>
                    <a:pt x="2027" y="4004"/>
                    <a:pt x="1753" y="3894"/>
                    <a:pt x="1698" y="4004"/>
                  </a:cubicBezTo>
                  <a:cubicBezTo>
                    <a:pt x="877" y="4880"/>
                    <a:pt x="1425" y="5757"/>
                    <a:pt x="1808" y="6633"/>
                  </a:cubicBezTo>
                  <a:cubicBezTo>
                    <a:pt x="1315" y="6907"/>
                    <a:pt x="658" y="6852"/>
                    <a:pt x="274" y="7345"/>
                  </a:cubicBezTo>
                  <a:cubicBezTo>
                    <a:pt x="55" y="7674"/>
                    <a:pt x="1" y="8057"/>
                    <a:pt x="110" y="8440"/>
                  </a:cubicBezTo>
                  <a:cubicBezTo>
                    <a:pt x="274" y="8714"/>
                    <a:pt x="494" y="8933"/>
                    <a:pt x="767" y="9043"/>
                  </a:cubicBezTo>
                  <a:cubicBezTo>
                    <a:pt x="877" y="9098"/>
                    <a:pt x="1041" y="9098"/>
                    <a:pt x="1151" y="9098"/>
                  </a:cubicBezTo>
                  <a:cubicBezTo>
                    <a:pt x="1425" y="9043"/>
                    <a:pt x="1589" y="8769"/>
                    <a:pt x="1589" y="8495"/>
                  </a:cubicBezTo>
                  <a:cubicBezTo>
                    <a:pt x="1603" y="8427"/>
                    <a:pt x="1620" y="8403"/>
                    <a:pt x="1639" y="8403"/>
                  </a:cubicBezTo>
                  <a:cubicBezTo>
                    <a:pt x="1685" y="8403"/>
                    <a:pt x="1745" y="8533"/>
                    <a:pt x="1808" y="8533"/>
                  </a:cubicBezTo>
                  <a:cubicBezTo>
                    <a:pt x="1826" y="8533"/>
                    <a:pt x="1845" y="8523"/>
                    <a:pt x="1863" y="8495"/>
                  </a:cubicBezTo>
                  <a:cubicBezTo>
                    <a:pt x="3615" y="8495"/>
                    <a:pt x="2684" y="9919"/>
                    <a:pt x="2903" y="10631"/>
                  </a:cubicBezTo>
                  <a:cubicBezTo>
                    <a:pt x="2995" y="10930"/>
                    <a:pt x="2923" y="11016"/>
                    <a:pt x="2785" y="11016"/>
                  </a:cubicBezTo>
                  <a:cubicBezTo>
                    <a:pt x="2593" y="11016"/>
                    <a:pt x="2273" y="10850"/>
                    <a:pt x="2082" y="10850"/>
                  </a:cubicBezTo>
                  <a:cubicBezTo>
                    <a:pt x="2050" y="10847"/>
                    <a:pt x="2020" y="10846"/>
                    <a:pt x="1990" y="10846"/>
                  </a:cubicBezTo>
                  <a:cubicBezTo>
                    <a:pt x="1503" y="10846"/>
                    <a:pt x="1241" y="11256"/>
                    <a:pt x="932" y="11617"/>
                  </a:cubicBezTo>
                  <a:cubicBezTo>
                    <a:pt x="494" y="12439"/>
                    <a:pt x="548" y="13424"/>
                    <a:pt x="1041" y="14246"/>
                  </a:cubicBezTo>
                  <a:cubicBezTo>
                    <a:pt x="1534" y="14739"/>
                    <a:pt x="2027" y="15177"/>
                    <a:pt x="2575" y="15615"/>
                  </a:cubicBezTo>
                  <a:cubicBezTo>
                    <a:pt x="3013" y="15834"/>
                    <a:pt x="3342" y="16053"/>
                    <a:pt x="3287" y="16601"/>
                  </a:cubicBezTo>
                  <a:cubicBezTo>
                    <a:pt x="3232" y="17258"/>
                    <a:pt x="3506" y="17916"/>
                    <a:pt x="3999" y="18299"/>
                  </a:cubicBezTo>
                  <a:cubicBezTo>
                    <a:pt x="4108" y="18409"/>
                    <a:pt x="4163" y="18518"/>
                    <a:pt x="4273" y="18628"/>
                  </a:cubicBezTo>
                  <a:cubicBezTo>
                    <a:pt x="4163" y="18573"/>
                    <a:pt x="4054" y="18463"/>
                    <a:pt x="3889" y="18409"/>
                  </a:cubicBezTo>
                  <a:cubicBezTo>
                    <a:pt x="3780" y="18409"/>
                    <a:pt x="3615" y="18409"/>
                    <a:pt x="3506" y="18463"/>
                  </a:cubicBezTo>
                  <a:cubicBezTo>
                    <a:pt x="3396" y="18573"/>
                    <a:pt x="3287" y="18682"/>
                    <a:pt x="3177" y="18792"/>
                  </a:cubicBezTo>
                  <a:cubicBezTo>
                    <a:pt x="3177" y="18956"/>
                    <a:pt x="3122" y="19121"/>
                    <a:pt x="3122" y="19230"/>
                  </a:cubicBezTo>
                  <a:cubicBezTo>
                    <a:pt x="3506" y="19887"/>
                    <a:pt x="3944" y="20435"/>
                    <a:pt x="4273" y="21147"/>
                  </a:cubicBezTo>
                  <a:cubicBezTo>
                    <a:pt x="4327" y="21174"/>
                    <a:pt x="4396" y="21188"/>
                    <a:pt x="4464" y="21188"/>
                  </a:cubicBezTo>
                  <a:cubicBezTo>
                    <a:pt x="4533" y="21188"/>
                    <a:pt x="4601" y="21174"/>
                    <a:pt x="4656" y="21147"/>
                  </a:cubicBezTo>
                  <a:cubicBezTo>
                    <a:pt x="5094" y="20216"/>
                    <a:pt x="4656" y="19285"/>
                    <a:pt x="4601" y="18409"/>
                  </a:cubicBezTo>
                  <a:cubicBezTo>
                    <a:pt x="4437" y="15615"/>
                    <a:pt x="4218" y="12877"/>
                    <a:pt x="3834" y="10138"/>
                  </a:cubicBezTo>
                  <a:cubicBezTo>
                    <a:pt x="3506" y="7947"/>
                    <a:pt x="2958" y="5757"/>
                    <a:pt x="2575" y="3511"/>
                  </a:cubicBezTo>
                  <a:cubicBezTo>
                    <a:pt x="2410" y="2361"/>
                    <a:pt x="2520" y="1101"/>
                    <a:pt x="1698" y="115"/>
                  </a:cubicBezTo>
                  <a:cubicBezTo>
                    <a:pt x="1665" y="48"/>
                    <a:pt x="1589" y="1"/>
                    <a:pt x="1510" y="1"/>
                  </a:cubicBezTo>
                  <a:close/>
                </a:path>
              </a:pathLst>
            </a:custGeom>
            <a:solidFill>
              <a:srgbClr val="F9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8" name="Google Shape;9948;p11"/>
            <p:cNvSpPr/>
            <p:nvPr/>
          </p:nvSpPr>
          <p:spPr>
            <a:xfrm>
              <a:off x="4565800" y="3028650"/>
              <a:ext cx="108200" cy="310850"/>
            </a:xfrm>
            <a:custGeom>
              <a:avLst/>
              <a:gdLst/>
              <a:ahLst/>
              <a:cxnLst/>
              <a:rect l="l" t="t" r="r" b="b"/>
              <a:pathLst>
                <a:path w="4328" h="12434" extrusionOk="0">
                  <a:moveTo>
                    <a:pt x="3451" y="0"/>
                  </a:moveTo>
                  <a:cubicBezTo>
                    <a:pt x="3397" y="55"/>
                    <a:pt x="3342" y="55"/>
                    <a:pt x="3287" y="110"/>
                  </a:cubicBezTo>
                  <a:cubicBezTo>
                    <a:pt x="2630" y="1534"/>
                    <a:pt x="1096" y="2301"/>
                    <a:pt x="384" y="3670"/>
                  </a:cubicBezTo>
                  <a:cubicBezTo>
                    <a:pt x="658" y="5039"/>
                    <a:pt x="1" y="6518"/>
                    <a:pt x="932" y="7778"/>
                  </a:cubicBezTo>
                  <a:lnTo>
                    <a:pt x="1151" y="7887"/>
                  </a:lnTo>
                  <a:cubicBezTo>
                    <a:pt x="1504" y="7951"/>
                    <a:pt x="1838" y="7978"/>
                    <a:pt x="2175" y="7978"/>
                  </a:cubicBezTo>
                  <a:cubicBezTo>
                    <a:pt x="2414" y="7978"/>
                    <a:pt x="2654" y="7965"/>
                    <a:pt x="2904" y="7942"/>
                  </a:cubicBezTo>
                  <a:cubicBezTo>
                    <a:pt x="3178" y="9475"/>
                    <a:pt x="3451" y="10899"/>
                    <a:pt x="3725" y="12378"/>
                  </a:cubicBezTo>
                  <a:cubicBezTo>
                    <a:pt x="3725" y="12433"/>
                    <a:pt x="3780" y="12433"/>
                    <a:pt x="3835" y="12433"/>
                  </a:cubicBezTo>
                  <a:cubicBezTo>
                    <a:pt x="4218" y="10571"/>
                    <a:pt x="4218" y="8599"/>
                    <a:pt x="3835" y="6682"/>
                  </a:cubicBezTo>
                  <a:cubicBezTo>
                    <a:pt x="3835" y="6244"/>
                    <a:pt x="3835" y="5806"/>
                    <a:pt x="3944" y="5422"/>
                  </a:cubicBezTo>
                  <a:cubicBezTo>
                    <a:pt x="4054" y="3615"/>
                    <a:pt x="4328" y="1753"/>
                    <a:pt x="3780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9" name="Google Shape;9949;p11"/>
            <p:cNvSpPr/>
            <p:nvPr/>
          </p:nvSpPr>
          <p:spPr>
            <a:xfrm>
              <a:off x="4515150" y="3702250"/>
              <a:ext cx="108200" cy="221900"/>
            </a:xfrm>
            <a:custGeom>
              <a:avLst/>
              <a:gdLst/>
              <a:ahLst/>
              <a:cxnLst/>
              <a:rect l="l" t="t" r="r" b="b"/>
              <a:pathLst>
                <a:path w="4328" h="8876" extrusionOk="0">
                  <a:moveTo>
                    <a:pt x="3081" y="1"/>
                  </a:moveTo>
                  <a:cubicBezTo>
                    <a:pt x="2059" y="1"/>
                    <a:pt x="1687" y="848"/>
                    <a:pt x="1315" y="1591"/>
                  </a:cubicBezTo>
                  <a:cubicBezTo>
                    <a:pt x="1205" y="1865"/>
                    <a:pt x="1205" y="2194"/>
                    <a:pt x="1315" y="2468"/>
                  </a:cubicBezTo>
                  <a:cubicBezTo>
                    <a:pt x="1315" y="2632"/>
                    <a:pt x="1644" y="2523"/>
                    <a:pt x="1534" y="2687"/>
                  </a:cubicBezTo>
                  <a:cubicBezTo>
                    <a:pt x="1497" y="2687"/>
                    <a:pt x="1388" y="2638"/>
                    <a:pt x="1287" y="2638"/>
                  </a:cubicBezTo>
                  <a:cubicBezTo>
                    <a:pt x="1236" y="2638"/>
                    <a:pt x="1187" y="2650"/>
                    <a:pt x="1151" y="2687"/>
                  </a:cubicBezTo>
                  <a:cubicBezTo>
                    <a:pt x="712" y="3125"/>
                    <a:pt x="822" y="3727"/>
                    <a:pt x="712" y="4220"/>
                  </a:cubicBezTo>
                  <a:cubicBezTo>
                    <a:pt x="391" y="5461"/>
                    <a:pt x="339" y="5661"/>
                    <a:pt x="1235" y="5661"/>
                  </a:cubicBezTo>
                  <a:cubicBezTo>
                    <a:pt x="1408" y="5661"/>
                    <a:pt x="1615" y="5653"/>
                    <a:pt x="1863" y="5644"/>
                  </a:cubicBezTo>
                  <a:lnTo>
                    <a:pt x="1863" y="5644"/>
                  </a:lnTo>
                  <a:cubicBezTo>
                    <a:pt x="439" y="5863"/>
                    <a:pt x="0" y="6247"/>
                    <a:pt x="110" y="7342"/>
                  </a:cubicBezTo>
                  <a:cubicBezTo>
                    <a:pt x="245" y="8288"/>
                    <a:pt x="788" y="8716"/>
                    <a:pt x="1555" y="8716"/>
                  </a:cubicBezTo>
                  <a:cubicBezTo>
                    <a:pt x="1721" y="8716"/>
                    <a:pt x="1897" y="8696"/>
                    <a:pt x="2082" y="8657"/>
                  </a:cubicBezTo>
                  <a:cubicBezTo>
                    <a:pt x="2155" y="8627"/>
                    <a:pt x="2228" y="8614"/>
                    <a:pt x="2301" y="8614"/>
                  </a:cubicBezTo>
                  <a:cubicBezTo>
                    <a:pt x="2498" y="8614"/>
                    <a:pt x="2688" y="8715"/>
                    <a:pt x="2848" y="8876"/>
                  </a:cubicBezTo>
                  <a:lnTo>
                    <a:pt x="2903" y="8876"/>
                  </a:lnTo>
                  <a:cubicBezTo>
                    <a:pt x="3013" y="8712"/>
                    <a:pt x="3068" y="8547"/>
                    <a:pt x="3177" y="8328"/>
                  </a:cubicBezTo>
                  <a:cubicBezTo>
                    <a:pt x="3396" y="6685"/>
                    <a:pt x="3615" y="5042"/>
                    <a:pt x="3889" y="3344"/>
                  </a:cubicBezTo>
                  <a:cubicBezTo>
                    <a:pt x="3506" y="2851"/>
                    <a:pt x="3506" y="2139"/>
                    <a:pt x="3889" y="1646"/>
                  </a:cubicBezTo>
                  <a:cubicBezTo>
                    <a:pt x="4327" y="934"/>
                    <a:pt x="4272" y="606"/>
                    <a:pt x="3451" y="386"/>
                  </a:cubicBezTo>
                  <a:cubicBezTo>
                    <a:pt x="3341" y="386"/>
                    <a:pt x="3232" y="167"/>
                    <a:pt x="3177" y="3"/>
                  </a:cubicBezTo>
                  <a:cubicBezTo>
                    <a:pt x="3144" y="1"/>
                    <a:pt x="3112" y="1"/>
                    <a:pt x="3081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0" name="Google Shape;9950;p11"/>
            <p:cNvSpPr/>
            <p:nvPr/>
          </p:nvSpPr>
          <p:spPr>
            <a:xfrm>
              <a:off x="4372750" y="4236325"/>
              <a:ext cx="106825" cy="132850"/>
            </a:xfrm>
            <a:custGeom>
              <a:avLst/>
              <a:gdLst/>
              <a:ahLst/>
              <a:cxnLst/>
              <a:rect l="l" t="t" r="r" b="b"/>
              <a:pathLst>
                <a:path w="4273" h="5314" extrusionOk="0">
                  <a:moveTo>
                    <a:pt x="4272" y="0"/>
                  </a:moveTo>
                  <a:lnTo>
                    <a:pt x="658" y="986"/>
                  </a:lnTo>
                  <a:cubicBezTo>
                    <a:pt x="877" y="1753"/>
                    <a:pt x="0" y="2191"/>
                    <a:pt x="55" y="2903"/>
                  </a:cubicBezTo>
                  <a:cubicBezTo>
                    <a:pt x="1643" y="3122"/>
                    <a:pt x="1643" y="3122"/>
                    <a:pt x="1315" y="4656"/>
                  </a:cubicBezTo>
                  <a:cubicBezTo>
                    <a:pt x="1315" y="4875"/>
                    <a:pt x="1315" y="5094"/>
                    <a:pt x="1315" y="5313"/>
                  </a:cubicBezTo>
                  <a:cubicBezTo>
                    <a:pt x="2520" y="3670"/>
                    <a:pt x="3506" y="1863"/>
                    <a:pt x="4272" y="0"/>
                  </a:cubicBezTo>
                  <a:close/>
                </a:path>
              </a:pathLst>
            </a:custGeom>
            <a:solidFill>
              <a:srgbClr val="FC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1" name="Google Shape;9951;p11"/>
            <p:cNvSpPr/>
            <p:nvPr/>
          </p:nvSpPr>
          <p:spPr>
            <a:xfrm>
              <a:off x="4734225" y="292595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1"/>
                  </a:moveTo>
                  <a:cubicBezTo>
                    <a:pt x="110" y="1"/>
                    <a:pt x="55" y="55"/>
                    <a:pt x="1" y="165"/>
                  </a:cubicBezTo>
                  <a:lnTo>
                    <a:pt x="329" y="165"/>
                  </a:lnTo>
                  <a:cubicBezTo>
                    <a:pt x="274" y="55"/>
                    <a:pt x="220" y="1"/>
                    <a:pt x="165" y="1"/>
                  </a:cubicBezTo>
                  <a:close/>
                </a:path>
              </a:pathLst>
            </a:custGeom>
            <a:solidFill>
              <a:srgbClr val="21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2" name="Google Shape;9952;p11"/>
            <p:cNvSpPr/>
            <p:nvPr/>
          </p:nvSpPr>
          <p:spPr>
            <a:xfrm>
              <a:off x="4382325" y="3632475"/>
              <a:ext cx="249225" cy="200650"/>
            </a:xfrm>
            <a:custGeom>
              <a:avLst/>
              <a:gdLst/>
              <a:ahLst/>
              <a:cxnLst/>
              <a:rect l="l" t="t" r="r" b="b"/>
              <a:pathLst>
                <a:path w="9969" h="8026" extrusionOk="0">
                  <a:moveTo>
                    <a:pt x="8271" y="1"/>
                  </a:moveTo>
                  <a:cubicBezTo>
                    <a:pt x="7888" y="1"/>
                    <a:pt x="7504" y="110"/>
                    <a:pt x="7176" y="329"/>
                  </a:cubicBezTo>
                  <a:cubicBezTo>
                    <a:pt x="7066" y="439"/>
                    <a:pt x="6957" y="494"/>
                    <a:pt x="6847" y="658"/>
                  </a:cubicBezTo>
                  <a:cubicBezTo>
                    <a:pt x="5478" y="2027"/>
                    <a:pt x="3944" y="3287"/>
                    <a:pt x="2301" y="4328"/>
                  </a:cubicBezTo>
                  <a:cubicBezTo>
                    <a:pt x="1425" y="4930"/>
                    <a:pt x="329" y="5368"/>
                    <a:pt x="1" y="6573"/>
                  </a:cubicBezTo>
                  <a:cubicBezTo>
                    <a:pt x="161" y="7600"/>
                    <a:pt x="228" y="8025"/>
                    <a:pt x="674" y="8025"/>
                  </a:cubicBezTo>
                  <a:cubicBezTo>
                    <a:pt x="989" y="8025"/>
                    <a:pt x="1494" y="7813"/>
                    <a:pt x="2356" y="7450"/>
                  </a:cubicBezTo>
                  <a:cubicBezTo>
                    <a:pt x="3725" y="6518"/>
                    <a:pt x="5478" y="6190"/>
                    <a:pt x="6464" y="4656"/>
                  </a:cubicBezTo>
                  <a:cubicBezTo>
                    <a:pt x="6737" y="3670"/>
                    <a:pt x="7504" y="2849"/>
                    <a:pt x="8490" y="2465"/>
                  </a:cubicBezTo>
                  <a:cubicBezTo>
                    <a:pt x="9093" y="1973"/>
                    <a:pt x="9969" y="1589"/>
                    <a:pt x="9476" y="494"/>
                  </a:cubicBezTo>
                  <a:cubicBezTo>
                    <a:pt x="9147" y="220"/>
                    <a:pt x="8709" y="56"/>
                    <a:pt x="8271" y="1"/>
                  </a:cubicBezTo>
                  <a:close/>
                </a:path>
              </a:pathLst>
            </a:custGeom>
            <a:solidFill>
              <a:srgbClr val="F087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3" name="Google Shape;9953;p11"/>
            <p:cNvSpPr/>
            <p:nvPr/>
          </p:nvSpPr>
          <p:spPr>
            <a:xfrm>
              <a:off x="4556225" y="3349050"/>
              <a:ext cx="106900" cy="172250"/>
            </a:xfrm>
            <a:custGeom>
              <a:avLst/>
              <a:gdLst/>
              <a:ahLst/>
              <a:cxnLst/>
              <a:rect l="l" t="t" r="r" b="b"/>
              <a:pathLst>
                <a:path w="4276" h="6890" extrusionOk="0">
                  <a:moveTo>
                    <a:pt x="1205" y="0"/>
                  </a:moveTo>
                  <a:cubicBezTo>
                    <a:pt x="1" y="1589"/>
                    <a:pt x="274" y="3396"/>
                    <a:pt x="658" y="5149"/>
                  </a:cubicBezTo>
                  <a:lnTo>
                    <a:pt x="877" y="5258"/>
                  </a:lnTo>
                  <a:cubicBezTo>
                    <a:pt x="1370" y="5039"/>
                    <a:pt x="986" y="4272"/>
                    <a:pt x="1644" y="4053"/>
                  </a:cubicBezTo>
                  <a:lnTo>
                    <a:pt x="1644" y="4053"/>
                  </a:lnTo>
                  <a:cubicBezTo>
                    <a:pt x="2137" y="4765"/>
                    <a:pt x="1534" y="5368"/>
                    <a:pt x="1644" y="6080"/>
                  </a:cubicBezTo>
                  <a:cubicBezTo>
                    <a:pt x="1683" y="6557"/>
                    <a:pt x="1954" y="6890"/>
                    <a:pt x="2309" y="6890"/>
                  </a:cubicBezTo>
                  <a:cubicBezTo>
                    <a:pt x="2443" y="6890"/>
                    <a:pt x="2589" y="6842"/>
                    <a:pt x="2739" y="6737"/>
                  </a:cubicBezTo>
                  <a:cubicBezTo>
                    <a:pt x="3232" y="6409"/>
                    <a:pt x="3396" y="5751"/>
                    <a:pt x="3670" y="5258"/>
                  </a:cubicBezTo>
                  <a:cubicBezTo>
                    <a:pt x="3889" y="4765"/>
                    <a:pt x="3396" y="4601"/>
                    <a:pt x="3177" y="4327"/>
                  </a:cubicBezTo>
                  <a:cubicBezTo>
                    <a:pt x="3013" y="4108"/>
                    <a:pt x="2903" y="3889"/>
                    <a:pt x="2794" y="3615"/>
                  </a:cubicBezTo>
                  <a:cubicBezTo>
                    <a:pt x="2684" y="3287"/>
                    <a:pt x="2958" y="3287"/>
                    <a:pt x="3177" y="3287"/>
                  </a:cubicBezTo>
                  <a:cubicBezTo>
                    <a:pt x="3287" y="3068"/>
                    <a:pt x="3396" y="2794"/>
                    <a:pt x="3451" y="2575"/>
                  </a:cubicBezTo>
                  <a:cubicBezTo>
                    <a:pt x="3451" y="2167"/>
                    <a:pt x="4276" y="1234"/>
                    <a:pt x="3506" y="1234"/>
                  </a:cubicBezTo>
                  <a:cubicBezTo>
                    <a:pt x="3346" y="1234"/>
                    <a:pt x="3116" y="1275"/>
                    <a:pt x="2794" y="1370"/>
                  </a:cubicBezTo>
                  <a:cubicBezTo>
                    <a:pt x="2776" y="1376"/>
                    <a:pt x="2757" y="1378"/>
                    <a:pt x="2736" y="1378"/>
                  </a:cubicBezTo>
                  <a:cubicBezTo>
                    <a:pt x="2563" y="1378"/>
                    <a:pt x="2301" y="1188"/>
                    <a:pt x="2301" y="1041"/>
                  </a:cubicBezTo>
                  <a:cubicBezTo>
                    <a:pt x="2191" y="384"/>
                    <a:pt x="1425" y="493"/>
                    <a:pt x="1205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4" name="Google Shape;9954;p11"/>
            <p:cNvSpPr/>
            <p:nvPr/>
          </p:nvSpPr>
          <p:spPr>
            <a:xfrm>
              <a:off x="4543900" y="3480500"/>
              <a:ext cx="61650" cy="112300"/>
            </a:xfrm>
            <a:custGeom>
              <a:avLst/>
              <a:gdLst/>
              <a:ahLst/>
              <a:cxnLst/>
              <a:rect l="l" t="t" r="r" b="b"/>
              <a:pathLst>
                <a:path w="2466" h="4492" extrusionOk="0">
                  <a:moveTo>
                    <a:pt x="1425" y="0"/>
                  </a:moveTo>
                  <a:cubicBezTo>
                    <a:pt x="548" y="55"/>
                    <a:pt x="494" y="822"/>
                    <a:pt x="165" y="1370"/>
                  </a:cubicBezTo>
                  <a:cubicBezTo>
                    <a:pt x="55" y="1753"/>
                    <a:pt x="1" y="2191"/>
                    <a:pt x="55" y="2575"/>
                  </a:cubicBezTo>
                  <a:cubicBezTo>
                    <a:pt x="1" y="3177"/>
                    <a:pt x="274" y="3725"/>
                    <a:pt x="713" y="4053"/>
                  </a:cubicBezTo>
                  <a:cubicBezTo>
                    <a:pt x="877" y="4108"/>
                    <a:pt x="986" y="4218"/>
                    <a:pt x="1151" y="4272"/>
                  </a:cubicBezTo>
                  <a:cubicBezTo>
                    <a:pt x="1425" y="4382"/>
                    <a:pt x="1698" y="4491"/>
                    <a:pt x="2027" y="4491"/>
                  </a:cubicBezTo>
                  <a:cubicBezTo>
                    <a:pt x="2246" y="4491"/>
                    <a:pt x="2410" y="4327"/>
                    <a:pt x="2465" y="4108"/>
                  </a:cubicBezTo>
                  <a:lnTo>
                    <a:pt x="2410" y="3889"/>
                  </a:lnTo>
                  <a:cubicBezTo>
                    <a:pt x="2301" y="3834"/>
                    <a:pt x="2191" y="3725"/>
                    <a:pt x="2082" y="3670"/>
                  </a:cubicBezTo>
                  <a:cubicBezTo>
                    <a:pt x="1972" y="3341"/>
                    <a:pt x="1698" y="3067"/>
                    <a:pt x="1370" y="2958"/>
                  </a:cubicBezTo>
                  <a:cubicBezTo>
                    <a:pt x="1206" y="2684"/>
                    <a:pt x="986" y="2246"/>
                    <a:pt x="1370" y="1972"/>
                  </a:cubicBezTo>
                  <a:cubicBezTo>
                    <a:pt x="1753" y="1753"/>
                    <a:pt x="1698" y="1370"/>
                    <a:pt x="1698" y="986"/>
                  </a:cubicBezTo>
                  <a:cubicBezTo>
                    <a:pt x="1644" y="986"/>
                    <a:pt x="1698" y="986"/>
                    <a:pt x="1644" y="931"/>
                  </a:cubicBezTo>
                  <a:cubicBezTo>
                    <a:pt x="1644" y="822"/>
                    <a:pt x="1644" y="767"/>
                    <a:pt x="1753" y="712"/>
                  </a:cubicBezTo>
                  <a:lnTo>
                    <a:pt x="1425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5" name="Google Shape;9955;p11"/>
            <p:cNvSpPr/>
            <p:nvPr/>
          </p:nvSpPr>
          <p:spPr>
            <a:xfrm>
              <a:off x="4535675" y="3695000"/>
              <a:ext cx="58925" cy="53175"/>
            </a:xfrm>
            <a:custGeom>
              <a:avLst/>
              <a:gdLst/>
              <a:ahLst/>
              <a:cxnLst/>
              <a:rect l="l" t="t" r="r" b="b"/>
              <a:pathLst>
                <a:path w="2357" h="2127" extrusionOk="0">
                  <a:moveTo>
                    <a:pt x="1857" y="1"/>
                  </a:moveTo>
                  <a:cubicBezTo>
                    <a:pt x="1528" y="1"/>
                    <a:pt x="1224" y="74"/>
                    <a:pt x="1042" y="512"/>
                  </a:cubicBezTo>
                  <a:cubicBezTo>
                    <a:pt x="1026" y="551"/>
                    <a:pt x="1002" y="567"/>
                    <a:pt x="971" y="567"/>
                  </a:cubicBezTo>
                  <a:cubicBezTo>
                    <a:pt x="845" y="567"/>
                    <a:pt x="618" y="296"/>
                    <a:pt x="504" y="296"/>
                  </a:cubicBezTo>
                  <a:cubicBezTo>
                    <a:pt x="453" y="296"/>
                    <a:pt x="425" y="351"/>
                    <a:pt x="439" y="512"/>
                  </a:cubicBezTo>
                  <a:cubicBezTo>
                    <a:pt x="549" y="1169"/>
                    <a:pt x="1" y="1443"/>
                    <a:pt x="56" y="1991"/>
                  </a:cubicBezTo>
                  <a:cubicBezTo>
                    <a:pt x="124" y="2082"/>
                    <a:pt x="222" y="2126"/>
                    <a:pt x="324" y="2126"/>
                  </a:cubicBezTo>
                  <a:cubicBezTo>
                    <a:pt x="466" y="2126"/>
                    <a:pt x="617" y="2041"/>
                    <a:pt x="713" y="1881"/>
                  </a:cubicBezTo>
                  <a:cubicBezTo>
                    <a:pt x="1151" y="1279"/>
                    <a:pt x="1754" y="786"/>
                    <a:pt x="2356" y="348"/>
                  </a:cubicBezTo>
                  <a:lnTo>
                    <a:pt x="2356" y="19"/>
                  </a:lnTo>
                  <a:cubicBezTo>
                    <a:pt x="2192" y="19"/>
                    <a:pt x="2021" y="1"/>
                    <a:pt x="1857" y="1"/>
                  </a:cubicBezTo>
                  <a:close/>
                </a:path>
              </a:pathLst>
            </a:custGeom>
            <a:solidFill>
              <a:srgbClr val="F19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6" name="Google Shape;9956;p11"/>
            <p:cNvSpPr/>
            <p:nvPr/>
          </p:nvSpPr>
          <p:spPr>
            <a:xfrm>
              <a:off x="4600050" y="3565725"/>
              <a:ext cx="35625" cy="28450"/>
            </a:xfrm>
            <a:custGeom>
              <a:avLst/>
              <a:gdLst/>
              <a:ahLst/>
              <a:cxnLst/>
              <a:rect l="l" t="t" r="r" b="b"/>
              <a:pathLst>
                <a:path w="1425" h="1138" extrusionOk="0">
                  <a:moveTo>
                    <a:pt x="931" y="1"/>
                  </a:moveTo>
                  <a:cubicBezTo>
                    <a:pt x="753" y="1"/>
                    <a:pt x="575" y="69"/>
                    <a:pt x="438" y="206"/>
                  </a:cubicBezTo>
                  <a:lnTo>
                    <a:pt x="110" y="206"/>
                  </a:lnTo>
                  <a:cubicBezTo>
                    <a:pt x="55" y="206"/>
                    <a:pt x="55" y="261"/>
                    <a:pt x="0" y="316"/>
                  </a:cubicBezTo>
                  <a:cubicBezTo>
                    <a:pt x="0" y="425"/>
                    <a:pt x="0" y="480"/>
                    <a:pt x="110" y="535"/>
                  </a:cubicBezTo>
                  <a:cubicBezTo>
                    <a:pt x="219" y="863"/>
                    <a:pt x="438" y="1082"/>
                    <a:pt x="767" y="1137"/>
                  </a:cubicBezTo>
                  <a:cubicBezTo>
                    <a:pt x="1041" y="1137"/>
                    <a:pt x="1260" y="1028"/>
                    <a:pt x="1424" y="863"/>
                  </a:cubicBezTo>
                  <a:lnTo>
                    <a:pt x="1424" y="206"/>
                  </a:lnTo>
                  <a:cubicBezTo>
                    <a:pt x="1287" y="69"/>
                    <a:pt x="1109" y="1"/>
                    <a:pt x="931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7" name="Google Shape;9957;p11"/>
            <p:cNvSpPr/>
            <p:nvPr/>
          </p:nvSpPr>
          <p:spPr>
            <a:xfrm>
              <a:off x="4608525" y="3551150"/>
              <a:ext cx="27150" cy="19750"/>
            </a:xfrm>
            <a:custGeom>
              <a:avLst/>
              <a:gdLst/>
              <a:ahLst/>
              <a:cxnLst/>
              <a:rect l="l" t="t" r="r" b="b"/>
              <a:pathLst>
                <a:path w="1086" h="790" extrusionOk="0">
                  <a:moveTo>
                    <a:pt x="345" y="0"/>
                  </a:moveTo>
                  <a:cubicBezTo>
                    <a:pt x="0" y="0"/>
                    <a:pt x="186" y="530"/>
                    <a:pt x="99" y="789"/>
                  </a:cubicBezTo>
                  <a:lnTo>
                    <a:pt x="1085" y="789"/>
                  </a:lnTo>
                  <a:lnTo>
                    <a:pt x="1085" y="461"/>
                  </a:lnTo>
                  <a:cubicBezTo>
                    <a:pt x="976" y="351"/>
                    <a:pt x="866" y="241"/>
                    <a:pt x="757" y="132"/>
                  </a:cubicBezTo>
                  <a:cubicBezTo>
                    <a:pt x="570" y="39"/>
                    <a:pt x="438" y="0"/>
                    <a:pt x="345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8" name="Google Shape;9958;p11"/>
            <p:cNvSpPr/>
            <p:nvPr/>
          </p:nvSpPr>
          <p:spPr>
            <a:xfrm>
              <a:off x="4583600" y="3622225"/>
              <a:ext cx="35625" cy="23275"/>
            </a:xfrm>
            <a:custGeom>
              <a:avLst/>
              <a:gdLst/>
              <a:ahLst/>
              <a:cxnLst/>
              <a:rect l="l" t="t" r="r" b="b"/>
              <a:pathLst>
                <a:path w="1425" h="931" extrusionOk="0">
                  <a:moveTo>
                    <a:pt x="686" y="0"/>
                  </a:moveTo>
                  <a:cubicBezTo>
                    <a:pt x="562" y="0"/>
                    <a:pt x="439" y="27"/>
                    <a:pt x="330" y="82"/>
                  </a:cubicBezTo>
                  <a:cubicBezTo>
                    <a:pt x="165" y="192"/>
                    <a:pt x="1" y="301"/>
                    <a:pt x="110" y="575"/>
                  </a:cubicBezTo>
                  <a:cubicBezTo>
                    <a:pt x="308" y="871"/>
                    <a:pt x="564" y="930"/>
                    <a:pt x="844" y="930"/>
                  </a:cubicBezTo>
                  <a:cubicBezTo>
                    <a:pt x="1031" y="930"/>
                    <a:pt x="1228" y="904"/>
                    <a:pt x="1425" y="904"/>
                  </a:cubicBezTo>
                  <a:lnTo>
                    <a:pt x="1425" y="575"/>
                  </a:lnTo>
                  <a:cubicBezTo>
                    <a:pt x="1370" y="356"/>
                    <a:pt x="1261" y="137"/>
                    <a:pt x="1042" y="82"/>
                  </a:cubicBezTo>
                  <a:cubicBezTo>
                    <a:pt x="932" y="27"/>
                    <a:pt x="809" y="0"/>
                    <a:pt x="686" y="0"/>
                  </a:cubicBezTo>
                  <a:close/>
                </a:path>
              </a:pathLst>
            </a:custGeom>
            <a:solidFill>
              <a:srgbClr val="F1A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9" name="Google Shape;9959;p11"/>
            <p:cNvSpPr/>
            <p:nvPr/>
          </p:nvSpPr>
          <p:spPr>
            <a:xfrm>
              <a:off x="4598675" y="3601325"/>
              <a:ext cx="28775" cy="35300"/>
            </a:xfrm>
            <a:custGeom>
              <a:avLst/>
              <a:gdLst/>
              <a:ahLst/>
              <a:cxnLst/>
              <a:rect l="l" t="t" r="r" b="b"/>
              <a:pathLst>
                <a:path w="1151" h="1412" extrusionOk="0">
                  <a:moveTo>
                    <a:pt x="630" y="1"/>
                  </a:moveTo>
                  <a:cubicBezTo>
                    <a:pt x="562" y="1"/>
                    <a:pt x="493" y="14"/>
                    <a:pt x="439" y="42"/>
                  </a:cubicBezTo>
                  <a:cubicBezTo>
                    <a:pt x="274" y="97"/>
                    <a:pt x="110" y="261"/>
                    <a:pt x="55" y="425"/>
                  </a:cubicBezTo>
                  <a:cubicBezTo>
                    <a:pt x="0" y="535"/>
                    <a:pt x="0" y="644"/>
                    <a:pt x="55" y="754"/>
                  </a:cubicBezTo>
                  <a:cubicBezTo>
                    <a:pt x="165" y="918"/>
                    <a:pt x="329" y="973"/>
                    <a:pt x="493" y="1083"/>
                  </a:cubicBezTo>
                  <a:lnTo>
                    <a:pt x="822" y="1411"/>
                  </a:lnTo>
                  <a:lnTo>
                    <a:pt x="1151" y="1137"/>
                  </a:lnTo>
                  <a:cubicBezTo>
                    <a:pt x="1096" y="1028"/>
                    <a:pt x="1096" y="863"/>
                    <a:pt x="1151" y="809"/>
                  </a:cubicBezTo>
                  <a:lnTo>
                    <a:pt x="1151" y="480"/>
                  </a:lnTo>
                  <a:cubicBezTo>
                    <a:pt x="1096" y="425"/>
                    <a:pt x="1096" y="316"/>
                    <a:pt x="1096" y="261"/>
                  </a:cubicBezTo>
                  <a:cubicBezTo>
                    <a:pt x="1041" y="206"/>
                    <a:pt x="931" y="97"/>
                    <a:pt x="822" y="42"/>
                  </a:cubicBezTo>
                  <a:cubicBezTo>
                    <a:pt x="767" y="14"/>
                    <a:pt x="699" y="1"/>
                    <a:pt x="630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0" name="Google Shape;9960;p11"/>
            <p:cNvSpPr/>
            <p:nvPr/>
          </p:nvSpPr>
          <p:spPr>
            <a:xfrm>
              <a:off x="4565800" y="3522950"/>
              <a:ext cx="15100" cy="31500"/>
            </a:xfrm>
            <a:custGeom>
              <a:avLst/>
              <a:gdLst/>
              <a:ahLst/>
              <a:cxnLst/>
              <a:rect l="l" t="t" r="r" b="b"/>
              <a:pathLst>
                <a:path w="604" h="1260" extrusionOk="0">
                  <a:moveTo>
                    <a:pt x="220" y="0"/>
                  </a:moveTo>
                  <a:cubicBezTo>
                    <a:pt x="165" y="493"/>
                    <a:pt x="1" y="931"/>
                    <a:pt x="494" y="1260"/>
                  </a:cubicBezTo>
                  <a:lnTo>
                    <a:pt x="494" y="931"/>
                  </a:lnTo>
                  <a:cubicBezTo>
                    <a:pt x="494" y="931"/>
                    <a:pt x="549" y="931"/>
                    <a:pt x="549" y="822"/>
                  </a:cubicBezTo>
                  <a:cubicBezTo>
                    <a:pt x="603" y="767"/>
                    <a:pt x="549" y="712"/>
                    <a:pt x="494" y="603"/>
                  </a:cubicBezTo>
                  <a:lnTo>
                    <a:pt x="494" y="329"/>
                  </a:lnTo>
                  <a:cubicBezTo>
                    <a:pt x="439" y="219"/>
                    <a:pt x="439" y="110"/>
                    <a:pt x="384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1" name="Google Shape;9961;p11"/>
            <p:cNvSpPr/>
            <p:nvPr/>
          </p:nvSpPr>
          <p:spPr>
            <a:xfrm>
              <a:off x="4613725" y="3587300"/>
              <a:ext cx="21950" cy="20550"/>
            </a:xfrm>
            <a:custGeom>
              <a:avLst/>
              <a:gdLst/>
              <a:ahLst/>
              <a:cxnLst/>
              <a:rect l="l" t="t" r="r" b="b"/>
              <a:pathLst>
                <a:path w="878" h="822" extrusionOk="0">
                  <a:moveTo>
                    <a:pt x="220" y="0"/>
                  </a:moveTo>
                  <a:cubicBezTo>
                    <a:pt x="1" y="219"/>
                    <a:pt x="1" y="548"/>
                    <a:pt x="220" y="712"/>
                  </a:cubicBezTo>
                  <a:cubicBezTo>
                    <a:pt x="329" y="767"/>
                    <a:pt x="439" y="822"/>
                    <a:pt x="549" y="822"/>
                  </a:cubicBezTo>
                  <a:cubicBezTo>
                    <a:pt x="658" y="822"/>
                    <a:pt x="768" y="767"/>
                    <a:pt x="877" y="71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2" name="Google Shape;9962;p11"/>
            <p:cNvSpPr/>
            <p:nvPr/>
          </p:nvSpPr>
          <p:spPr>
            <a:xfrm>
              <a:off x="4621950" y="3620150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220" y="1"/>
                  </a:moveTo>
                  <a:cubicBezTo>
                    <a:pt x="0" y="110"/>
                    <a:pt x="0" y="220"/>
                    <a:pt x="220" y="330"/>
                  </a:cubicBezTo>
                  <a:cubicBezTo>
                    <a:pt x="439" y="220"/>
                    <a:pt x="439" y="110"/>
                    <a:pt x="220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3" name="Google Shape;9963;p11"/>
            <p:cNvSpPr/>
            <p:nvPr/>
          </p:nvSpPr>
          <p:spPr>
            <a:xfrm>
              <a:off x="4608250" y="3327150"/>
              <a:ext cx="11325" cy="6025"/>
            </a:xfrm>
            <a:custGeom>
              <a:avLst/>
              <a:gdLst/>
              <a:ahLst/>
              <a:cxnLst/>
              <a:rect l="l" t="t" r="r" b="b"/>
              <a:pathLst>
                <a:path w="453" h="241" extrusionOk="0">
                  <a:moveTo>
                    <a:pt x="56" y="0"/>
                  </a:moveTo>
                  <a:cubicBezTo>
                    <a:pt x="56" y="0"/>
                    <a:pt x="1" y="55"/>
                    <a:pt x="1" y="110"/>
                  </a:cubicBezTo>
                  <a:cubicBezTo>
                    <a:pt x="110" y="164"/>
                    <a:pt x="110" y="164"/>
                    <a:pt x="275" y="219"/>
                  </a:cubicBezTo>
                  <a:cubicBezTo>
                    <a:pt x="319" y="234"/>
                    <a:pt x="355" y="241"/>
                    <a:pt x="381" y="241"/>
                  </a:cubicBezTo>
                  <a:cubicBezTo>
                    <a:pt x="453" y="241"/>
                    <a:pt x="450" y="190"/>
                    <a:pt x="329" y="110"/>
                  </a:cubicBezTo>
                  <a:cubicBezTo>
                    <a:pt x="275" y="55"/>
                    <a:pt x="165" y="0"/>
                    <a:pt x="56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4" name="Google Shape;9964;p11"/>
            <p:cNvSpPr/>
            <p:nvPr/>
          </p:nvSpPr>
          <p:spPr>
            <a:xfrm>
              <a:off x="4635650" y="3297025"/>
              <a:ext cx="2750" cy="2750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5" y="0"/>
                  </a:moveTo>
                  <a:lnTo>
                    <a:pt x="0" y="110"/>
                  </a:lnTo>
                  <a:lnTo>
                    <a:pt x="110" y="5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5" name="Google Shape;9965;p11"/>
            <p:cNvSpPr/>
            <p:nvPr/>
          </p:nvSpPr>
          <p:spPr>
            <a:xfrm>
              <a:off x="4611000" y="3305225"/>
              <a:ext cx="4125" cy="2775"/>
            </a:xfrm>
            <a:custGeom>
              <a:avLst/>
              <a:gdLst/>
              <a:ahLst/>
              <a:cxnLst/>
              <a:rect l="l" t="t" r="r" b="b"/>
              <a:pathLst>
                <a:path w="165" h="111" extrusionOk="0">
                  <a:moveTo>
                    <a:pt x="55" y="1"/>
                  </a:moveTo>
                  <a:cubicBezTo>
                    <a:pt x="55" y="1"/>
                    <a:pt x="0" y="110"/>
                    <a:pt x="0" y="110"/>
                  </a:cubicBezTo>
                  <a:cubicBezTo>
                    <a:pt x="165" y="56"/>
                    <a:pt x="165" y="1"/>
                    <a:pt x="55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6" name="Google Shape;9966;p11"/>
            <p:cNvSpPr/>
            <p:nvPr/>
          </p:nvSpPr>
          <p:spPr>
            <a:xfrm>
              <a:off x="4630175" y="32997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10"/>
                    <a:pt x="0" y="220"/>
                    <a:pt x="219" y="329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7" name="Google Shape;9967;p11"/>
            <p:cNvSpPr/>
            <p:nvPr/>
          </p:nvSpPr>
          <p:spPr>
            <a:xfrm>
              <a:off x="4606900" y="3307975"/>
              <a:ext cx="4125" cy="4125"/>
            </a:xfrm>
            <a:custGeom>
              <a:avLst/>
              <a:gdLst/>
              <a:ahLst/>
              <a:cxnLst/>
              <a:rect l="l" t="t" r="r" b="b"/>
              <a:pathLst>
                <a:path w="165" h="165" extrusionOk="0">
                  <a:moveTo>
                    <a:pt x="164" y="0"/>
                  </a:moveTo>
                  <a:cubicBezTo>
                    <a:pt x="0" y="55"/>
                    <a:pt x="55" y="165"/>
                    <a:pt x="55" y="165"/>
                  </a:cubicBezTo>
                  <a:cubicBezTo>
                    <a:pt x="110" y="165"/>
                    <a:pt x="164" y="55"/>
                    <a:pt x="164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8" name="Google Shape;9968;p11"/>
            <p:cNvSpPr/>
            <p:nvPr/>
          </p:nvSpPr>
          <p:spPr>
            <a:xfrm>
              <a:off x="4635650" y="3307975"/>
              <a:ext cx="2750" cy="2975"/>
            </a:xfrm>
            <a:custGeom>
              <a:avLst/>
              <a:gdLst/>
              <a:ahLst/>
              <a:cxnLst/>
              <a:rect l="l" t="t" r="r" b="b"/>
              <a:pathLst>
                <a:path w="110" h="119" extrusionOk="0">
                  <a:moveTo>
                    <a:pt x="0" y="0"/>
                  </a:moveTo>
                  <a:cubicBezTo>
                    <a:pt x="33" y="99"/>
                    <a:pt x="66" y="119"/>
                    <a:pt x="87" y="119"/>
                  </a:cubicBezTo>
                  <a:cubicBezTo>
                    <a:pt x="101" y="119"/>
                    <a:pt x="110" y="110"/>
                    <a:pt x="110" y="110"/>
                  </a:cubicBezTo>
                  <a:cubicBezTo>
                    <a:pt x="110" y="5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9" name="Google Shape;9969;p11"/>
            <p:cNvSpPr/>
            <p:nvPr/>
          </p:nvSpPr>
          <p:spPr>
            <a:xfrm>
              <a:off x="4619200" y="3332625"/>
              <a:ext cx="2775" cy="4125"/>
            </a:xfrm>
            <a:custGeom>
              <a:avLst/>
              <a:gdLst/>
              <a:ahLst/>
              <a:cxnLst/>
              <a:rect l="l" t="t" r="r" b="b"/>
              <a:pathLst>
                <a:path w="111" h="165" extrusionOk="0">
                  <a:moveTo>
                    <a:pt x="1" y="0"/>
                  </a:moveTo>
                  <a:lnTo>
                    <a:pt x="56" y="165"/>
                  </a:lnTo>
                  <a:lnTo>
                    <a:pt x="110" y="1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0" name="Google Shape;9970;p11"/>
            <p:cNvSpPr/>
            <p:nvPr/>
          </p:nvSpPr>
          <p:spPr>
            <a:xfrm>
              <a:off x="4635650" y="3431200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0" y="1"/>
                  </a:moveTo>
                  <a:lnTo>
                    <a:pt x="55" y="165"/>
                  </a:lnTo>
                  <a:lnTo>
                    <a:pt x="110" y="1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1" name="Google Shape;9971;p11"/>
            <p:cNvSpPr/>
            <p:nvPr/>
          </p:nvSpPr>
          <p:spPr>
            <a:xfrm>
              <a:off x="4582250" y="3496925"/>
              <a:ext cx="4125" cy="8250"/>
            </a:xfrm>
            <a:custGeom>
              <a:avLst/>
              <a:gdLst/>
              <a:ahLst/>
              <a:cxnLst/>
              <a:rect l="l" t="t" r="r" b="b"/>
              <a:pathLst>
                <a:path w="165" h="330" extrusionOk="0">
                  <a:moveTo>
                    <a:pt x="164" y="1"/>
                  </a:moveTo>
                  <a:cubicBezTo>
                    <a:pt x="110" y="55"/>
                    <a:pt x="110" y="1"/>
                    <a:pt x="55" y="110"/>
                  </a:cubicBezTo>
                  <a:cubicBezTo>
                    <a:pt x="0" y="220"/>
                    <a:pt x="55" y="274"/>
                    <a:pt x="164" y="329"/>
                  </a:cubicBezTo>
                  <a:cubicBezTo>
                    <a:pt x="164" y="220"/>
                    <a:pt x="164" y="110"/>
                    <a:pt x="164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2" name="Google Shape;9972;p11"/>
            <p:cNvSpPr/>
            <p:nvPr/>
          </p:nvSpPr>
          <p:spPr>
            <a:xfrm>
              <a:off x="4578125" y="353800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1" y="1"/>
                  </a:moveTo>
                  <a:lnTo>
                    <a:pt x="1" y="329"/>
                  </a:lnTo>
                  <a:cubicBezTo>
                    <a:pt x="220" y="220"/>
                    <a:pt x="220" y="110"/>
                    <a:pt x="1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3" name="Google Shape;9973;p11"/>
            <p:cNvSpPr/>
            <p:nvPr/>
          </p:nvSpPr>
          <p:spPr>
            <a:xfrm>
              <a:off x="4627425" y="35544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29" y="33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4" name="Google Shape;9974;p11"/>
            <p:cNvSpPr/>
            <p:nvPr/>
          </p:nvSpPr>
          <p:spPr>
            <a:xfrm>
              <a:off x="4594575" y="3570875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5" name="Google Shape;9975;p11"/>
            <p:cNvSpPr/>
            <p:nvPr/>
          </p:nvSpPr>
          <p:spPr>
            <a:xfrm>
              <a:off x="4624700" y="360372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cubicBezTo>
                    <a:pt x="55" y="1"/>
                    <a:pt x="55" y="55"/>
                    <a:pt x="0" y="110"/>
                  </a:cubicBezTo>
                  <a:cubicBezTo>
                    <a:pt x="0" y="220"/>
                    <a:pt x="55" y="275"/>
                    <a:pt x="110" y="329"/>
                  </a:cubicBezTo>
                  <a:lnTo>
                    <a:pt x="438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6" name="Google Shape;9976;p11"/>
            <p:cNvSpPr/>
            <p:nvPr/>
          </p:nvSpPr>
          <p:spPr>
            <a:xfrm>
              <a:off x="4423400" y="4102500"/>
              <a:ext cx="68500" cy="33575"/>
            </a:xfrm>
            <a:custGeom>
              <a:avLst/>
              <a:gdLst/>
              <a:ahLst/>
              <a:cxnLst/>
              <a:rect l="l" t="t" r="r" b="b"/>
              <a:pathLst>
                <a:path w="2740" h="1343" extrusionOk="0">
                  <a:moveTo>
                    <a:pt x="279" y="1"/>
                  </a:moveTo>
                  <a:cubicBezTo>
                    <a:pt x="87" y="1"/>
                    <a:pt x="1" y="296"/>
                    <a:pt x="1" y="534"/>
                  </a:cubicBezTo>
                  <a:cubicBezTo>
                    <a:pt x="1" y="1068"/>
                    <a:pt x="189" y="1198"/>
                    <a:pt x="445" y="1198"/>
                  </a:cubicBezTo>
                  <a:cubicBezTo>
                    <a:pt x="689" y="1198"/>
                    <a:pt x="994" y="1081"/>
                    <a:pt x="1261" y="1081"/>
                  </a:cubicBezTo>
                  <a:cubicBezTo>
                    <a:pt x="1333" y="973"/>
                    <a:pt x="1452" y="842"/>
                    <a:pt x="1556" y="842"/>
                  </a:cubicBezTo>
                  <a:cubicBezTo>
                    <a:pt x="1611" y="842"/>
                    <a:pt x="1661" y="878"/>
                    <a:pt x="1699" y="972"/>
                  </a:cubicBezTo>
                  <a:cubicBezTo>
                    <a:pt x="1787" y="1236"/>
                    <a:pt x="1891" y="1343"/>
                    <a:pt x="2010" y="1343"/>
                  </a:cubicBezTo>
                  <a:cubicBezTo>
                    <a:pt x="2114" y="1343"/>
                    <a:pt x="2229" y="1263"/>
                    <a:pt x="2356" y="1136"/>
                  </a:cubicBezTo>
                  <a:cubicBezTo>
                    <a:pt x="2739" y="643"/>
                    <a:pt x="2356" y="479"/>
                    <a:pt x="1918" y="424"/>
                  </a:cubicBezTo>
                  <a:cubicBezTo>
                    <a:pt x="1782" y="288"/>
                    <a:pt x="1618" y="255"/>
                    <a:pt x="1446" y="255"/>
                  </a:cubicBezTo>
                  <a:cubicBezTo>
                    <a:pt x="1289" y="255"/>
                    <a:pt x="1126" y="282"/>
                    <a:pt x="971" y="282"/>
                  </a:cubicBezTo>
                  <a:cubicBezTo>
                    <a:pt x="817" y="282"/>
                    <a:pt x="672" y="256"/>
                    <a:pt x="549" y="150"/>
                  </a:cubicBezTo>
                  <a:cubicBezTo>
                    <a:pt x="442" y="44"/>
                    <a:pt x="353" y="1"/>
                    <a:pt x="27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7" name="Google Shape;9977;p11"/>
            <p:cNvSpPr/>
            <p:nvPr/>
          </p:nvSpPr>
          <p:spPr>
            <a:xfrm>
              <a:off x="4460375" y="4073375"/>
              <a:ext cx="19200" cy="16450"/>
            </a:xfrm>
            <a:custGeom>
              <a:avLst/>
              <a:gdLst/>
              <a:ahLst/>
              <a:cxnLst/>
              <a:rect l="l" t="t" r="r" b="b"/>
              <a:pathLst>
                <a:path w="768" h="658" extrusionOk="0">
                  <a:moveTo>
                    <a:pt x="439" y="1"/>
                  </a:moveTo>
                  <a:cubicBezTo>
                    <a:pt x="220" y="56"/>
                    <a:pt x="1" y="110"/>
                    <a:pt x="1" y="384"/>
                  </a:cubicBezTo>
                  <a:cubicBezTo>
                    <a:pt x="1" y="658"/>
                    <a:pt x="274" y="603"/>
                    <a:pt x="439" y="658"/>
                  </a:cubicBezTo>
                  <a:cubicBezTo>
                    <a:pt x="767" y="384"/>
                    <a:pt x="439" y="165"/>
                    <a:pt x="43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8" name="Google Shape;9978;p11"/>
            <p:cNvSpPr/>
            <p:nvPr/>
          </p:nvSpPr>
          <p:spPr>
            <a:xfrm>
              <a:off x="4561700" y="3932075"/>
              <a:ext cx="16450" cy="8850"/>
            </a:xfrm>
            <a:custGeom>
              <a:avLst/>
              <a:gdLst/>
              <a:ahLst/>
              <a:cxnLst/>
              <a:rect l="l" t="t" r="r" b="b"/>
              <a:pathLst>
                <a:path w="658" h="354" extrusionOk="0">
                  <a:moveTo>
                    <a:pt x="550" y="1"/>
                  </a:moveTo>
                  <a:cubicBezTo>
                    <a:pt x="315" y="1"/>
                    <a:pt x="96" y="150"/>
                    <a:pt x="1" y="340"/>
                  </a:cubicBezTo>
                  <a:cubicBezTo>
                    <a:pt x="46" y="349"/>
                    <a:pt x="92" y="354"/>
                    <a:pt x="137" y="354"/>
                  </a:cubicBezTo>
                  <a:cubicBezTo>
                    <a:pt x="361" y="354"/>
                    <a:pt x="567" y="240"/>
                    <a:pt x="658" y="11"/>
                  </a:cubicBezTo>
                  <a:cubicBezTo>
                    <a:pt x="622" y="4"/>
                    <a:pt x="586" y="1"/>
                    <a:pt x="550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9" name="Google Shape;9979;p11"/>
            <p:cNvSpPr/>
            <p:nvPr/>
          </p:nvSpPr>
          <p:spPr>
            <a:xfrm>
              <a:off x="4580875" y="2965550"/>
              <a:ext cx="78075" cy="71325"/>
            </a:xfrm>
            <a:custGeom>
              <a:avLst/>
              <a:gdLst/>
              <a:ahLst/>
              <a:cxnLst/>
              <a:rect l="l" t="t" r="r" b="b"/>
              <a:pathLst>
                <a:path w="3123" h="2853" extrusionOk="0">
                  <a:moveTo>
                    <a:pt x="700" y="1"/>
                  </a:moveTo>
                  <a:cubicBezTo>
                    <a:pt x="302" y="1"/>
                    <a:pt x="69" y="452"/>
                    <a:pt x="329" y="607"/>
                  </a:cubicBezTo>
                  <a:cubicBezTo>
                    <a:pt x="986" y="1045"/>
                    <a:pt x="658" y="1265"/>
                    <a:pt x="439" y="1703"/>
                  </a:cubicBezTo>
                  <a:cubicBezTo>
                    <a:pt x="329" y="1977"/>
                    <a:pt x="0" y="2524"/>
                    <a:pt x="493" y="2853"/>
                  </a:cubicBezTo>
                  <a:cubicBezTo>
                    <a:pt x="1260" y="2689"/>
                    <a:pt x="2082" y="2524"/>
                    <a:pt x="2848" y="2524"/>
                  </a:cubicBezTo>
                  <a:cubicBezTo>
                    <a:pt x="3122" y="1484"/>
                    <a:pt x="2082" y="1045"/>
                    <a:pt x="1863" y="224"/>
                  </a:cubicBezTo>
                  <a:cubicBezTo>
                    <a:pt x="1479" y="114"/>
                    <a:pt x="1096" y="60"/>
                    <a:pt x="767" y="5"/>
                  </a:cubicBezTo>
                  <a:cubicBezTo>
                    <a:pt x="744" y="2"/>
                    <a:pt x="722" y="1"/>
                    <a:pt x="700" y="1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0" name="Google Shape;9980;p11"/>
            <p:cNvSpPr/>
            <p:nvPr/>
          </p:nvSpPr>
          <p:spPr>
            <a:xfrm>
              <a:off x="4578125" y="2857500"/>
              <a:ext cx="32900" cy="38700"/>
            </a:xfrm>
            <a:custGeom>
              <a:avLst/>
              <a:gdLst/>
              <a:ahLst/>
              <a:cxnLst/>
              <a:rect l="l" t="t" r="r" b="b"/>
              <a:pathLst>
                <a:path w="1316" h="1548" extrusionOk="0">
                  <a:moveTo>
                    <a:pt x="1" y="0"/>
                  </a:moveTo>
                  <a:lnTo>
                    <a:pt x="1" y="1260"/>
                  </a:lnTo>
                  <a:cubicBezTo>
                    <a:pt x="193" y="1451"/>
                    <a:pt x="425" y="1547"/>
                    <a:pt x="658" y="1547"/>
                  </a:cubicBezTo>
                  <a:cubicBezTo>
                    <a:pt x="891" y="1547"/>
                    <a:pt x="1124" y="1451"/>
                    <a:pt x="1315" y="1260"/>
                  </a:cubicBezTo>
                  <a:cubicBezTo>
                    <a:pt x="1096" y="657"/>
                    <a:pt x="603" y="164"/>
                    <a:pt x="1" y="0"/>
                  </a:cubicBezTo>
                  <a:close/>
                </a:path>
              </a:pathLst>
            </a:custGeom>
            <a:solidFill>
              <a:srgbClr val="FBF5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1" name="Google Shape;9981;p11"/>
            <p:cNvSpPr/>
            <p:nvPr/>
          </p:nvSpPr>
          <p:spPr>
            <a:xfrm>
              <a:off x="4627425" y="2964300"/>
              <a:ext cx="8250" cy="6850"/>
            </a:xfrm>
            <a:custGeom>
              <a:avLst/>
              <a:gdLst/>
              <a:ahLst/>
              <a:cxnLst/>
              <a:rect l="l" t="t" r="r" b="b"/>
              <a:pathLst>
                <a:path w="330" h="274" extrusionOk="0">
                  <a:moveTo>
                    <a:pt x="1" y="274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2" name="Google Shape;9982;p11"/>
            <p:cNvSpPr/>
            <p:nvPr/>
          </p:nvSpPr>
          <p:spPr>
            <a:xfrm>
              <a:off x="4643850" y="296430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" y="0"/>
                  </a:moveTo>
                  <a:cubicBezTo>
                    <a:pt x="56" y="110"/>
                    <a:pt x="110" y="164"/>
                    <a:pt x="165" y="164"/>
                  </a:cubicBezTo>
                  <a:cubicBezTo>
                    <a:pt x="220" y="164"/>
                    <a:pt x="275" y="110"/>
                    <a:pt x="329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3" name="Google Shape;9983;p11"/>
            <p:cNvSpPr/>
            <p:nvPr/>
          </p:nvSpPr>
          <p:spPr>
            <a:xfrm>
              <a:off x="4304275" y="4228100"/>
              <a:ext cx="19200" cy="9625"/>
            </a:xfrm>
            <a:custGeom>
              <a:avLst/>
              <a:gdLst/>
              <a:ahLst/>
              <a:cxnLst/>
              <a:rect l="l" t="t" r="r" b="b"/>
              <a:pathLst>
                <a:path w="768" h="385" extrusionOk="0">
                  <a:moveTo>
                    <a:pt x="110" y="1"/>
                  </a:moveTo>
                  <a:lnTo>
                    <a:pt x="1" y="220"/>
                  </a:lnTo>
                  <a:lnTo>
                    <a:pt x="110" y="384"/>
                  </a:lnTo>
                  <a:cubicBezTo>
                    <a:pt x="384" y="384"/>
                    <a:pt x="603" y="220"/>
                    <a:pt x="768" y="1"/>
                  </a:cubicBezTo>
                  <a:close/>
                </a:path>
              </a:pathLst>
            </a:custGeom>
            <a:solidFill>
              <a:srgbClr val="F6BC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4" name="Google Shape;9984;p11"/>
            <p:cNvSpPr/>
            <p:nvPr/>
          </p:nvSpPr>
          <p:spPr>
            <a:xfrm>
              <a:off x="4290600" y="4232700"/>
              <a:ext cx="16450" cy="11850"/>
            </a:xfrm>
            <a:custGeom>
              <a:avLst/>
              <a:gdLst/>
              <a:ahLst/>
              <a:cxnLst/>
              <a:rect l="l" t="t" r="r" b="b"/>
              <a:pathLst>
                <a:path w="658" h="474" extrusionOk="0">
                  <a:moveTo>
                    <a:pt x="306" y="1"/>
                  </a:moveTo>
                  <a:cubicBezTo>
                    <a:pt x="180" y="1"/>
                    <a:pt x="59" y="57"/>
                    <a:pt x="0" y="145"/>
                  </a:cubicBezTo>
                  <a:lnTo>
                    <a:pt x="0" y="474"/>
                  </a:lnTo>
                  <a:cubicBezTo>
                    <a:pt x="219" y="474"/>
                    <a:pt x="493" y="364"/>
                    <a:pt x="657" y="200"/>
                  </a:cubicBezTo>
                  <a:lnTo>
                    <a:pt x="603" y="145"/>
                  </a:lnTo>
                  <a:cubicBezTo>
                    <a:pt x="526" y="44"/>
                    <a:pt x="414" y="1"/>
                    <a:pt x="306" y="1"/>
                  </a:cubicBezTo>
                  <a:close/>
                </a:path>
              </a:pathLst>
            </a:custGeom>
            <a:solidFill>
              <a:srgbClr val="F6BC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5" name="Google Shape;9985;p11"/>
            <p:cNvSpPr/>
            <p:nvPr/>
          </p:nvSpPr>
          <p:spPr>
            <a:xfrm>
              <a:off x="4471325" y="3016175"/>
              <a:ext cx="182150" cy="180900"/>
            </a:xfrm>
            <a:custGeom>
              <a:avLst/>
              <a:gdLst/>
              <a:ahLst/>
              <a:cxnLst/>
              <a:rect l="l" t="t" r="r" b="b"/>
              <a:pathLst>
                <a:path w="7286" h="7236" extrusionOk="0">
                  <a:moveTo>
                    <a:pt x="6116" y="1"/>
                  </a:moveTo>
                  <a:cubicBezTo>
                    <a:pt x="5790" y="1"/>
                    <a:pt x="5505" y="258"/>
                    <a:pt x="4875" y="828"/>
                  </a:cubicBezTo>
                  <a:cubicBezTo>
                    <a:pt x="3287" y="2635"/>
                    <a:pt x="1425" y="4169"/>
                    <a:pt x="1" y="6086"/>
                  </a:cubicBezTo>
                  <a:cubicBezTo>
                    <a:pt x="110" y="6743"/>
                    <a:pt x="713" y="7236"/>
                    <a:pt x="1425" y="7236"/>
                  </a:cubicBezTo>
                  <a:cubicBezTo>
                    <a:pt x="2904" y="6688"/>
                    <a:pt x="3451" y="5319"/>
                    <a:pt x="4273" y="4224"/>
                  </a:cubicBezTo>
                  <a:cubicBezTo>
                    <a:pt x="5094" y="3402"/>
                    <a:pt x="5916" y="2581"/>
                    <a:pt x="6737" y="1814"/>
                  </a:cubicBezTo>
                  <a:cubicBezTo>
                    <a:pt x="7066" y="1485"/>
                    <a:pt x="7285" y="992"/>
                    <a:pt x="7230" y="499"/>
                  </a:cubicBezTo>
                  <a:cubicBezTo>
                    <a:pt x="6685" y="177"/>
                    <a:pt x="6386" y="1"/>
                    <a:pt x="6116" y="1"/>
                  </a:cubicBezTo>
                  <a:close/>
                </a:path>
              </a:pathLst>
            </a:custGeom>
            <a:solidFill>
              <a:srgbClr val="F08D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6" name="Google Shape;9986;p11"/>
            <p:cNvSpPr/>
            <p:nvPr/>
          </p:nvSpPr>
          <p:spPr>
            <a:xfrm>
              <a:off x="4427525" y="3121750"/>
              <a:ext cx="167075" cy="173925"/>
            </a:xfrm>
            <a:custGeom>
              <a:avLst/>
              <a:gdLst/>
              <a:ahLst/>
              <a:cxnLst/>
              <a:rect l="l" t="t" r="r" b="b"/>
              <a:pathLst>
                <a:path w="6683" h="6957" extrusionOk="0">
                  <a:moveTo>
                    <a:pt x="6025" y="1"/>
                  </a:moveTo>
                  <a:cubicBezTo>
                    <a:pt x="5422" y="274"/>
                    <a:pt x="4984" y="713"/>
                    <a:pt x="4656" y="1315"/>
                  </a:cubicBezTo>
                  <a:cubicBezTo>
                    <a:pt x="4217" y="1918"/>
                    <a:pt x="3670" y="2465"/>
                    <a:pt x="3067" y="2849"/>
                  </a:cubicBezTo>
                  <a:lnTo>
                    <a:pt x="2848" y="2849"/>
                  </a:lnTo>
                  <a:cubicBezTo>
                    <a:pt x="2520" y="3068"/>
                    <a:pt x="2191" y="3287"/>
                    <a:pt x="1972" y="3561"/>
                  </a:cubicBezTo>
                  <a:cubicBezTo>
                    <a:pt x="1862" y="3670"/>
                    <a:pt x="1753" y="3780"/>
                    <a:pt x="1643" y="3835"/>
                  </a:cubicBezTo>
                  <a:cubicBezTo>
                    <a:pt x="1150" y="4601"/>
                    <a:pt x="0" y="4985"/>
                    <a:pt x="55" y="6135"/>
                  </a:cubicBezTo>
                  <a:cubicBezTo>
                    <a:pt x="767" y="6135"/>
                    <a:pt x="1260" y="5532"/>
                    <a:pt x="1917" y="5423"/>
                  </a:cubicBezTo>
                  <a:lnTo>
                    <a:pt x="1917" y="5423"/>
                  </a:lnTo>
                  <a:cubicBezTo>
                    <a:pt x="2191" y="5916"/>
                    <a:pt x="1862" y="6463"/>
                    <a:pt x="2301" y="6956"/>
                  </a:cubicBezTo>
                  <a:cubicBezTo>
                    <a:pt x="2903" y="6190"/>
                    <a:pt x="3451" y="5423"/>
                    <a:pt x="3998" y="4656"/>
                  </a:cubicBezTo>
                  <a:cubicBezTo>
                    <a:pt x="4128" y="4484"/>
                    <a:pt x="4223" y="4277"/>
                    <a:pt x="4418" y="4277"/>
                  </a:cubicBezTo>
                  <a:cubicBezTo>
                    <a:pt x="4471" y="4277"/>
                    <a:pt x="4531" y="4292"/>
                    <a:pt x="4601" y="4327"/>
                  </a:cubicBezTo>
                  <a:cubicBezTo>
                    <a:pt x="4812" y="4433"/>
                    <a:pt x="5011" y="4472"/>
                    <a:pt x="5204" y="4472"/>
                  </a:cubicBezTo>
                  <a:cubicBezTo>
                    <a:pt x="5708" y="4472"/>
                    <a:pt x="6166" y="4203"/>
                    <a:pt x="6682" y="4163"/>
                  </a:cubicBezTo>
                  <a:cubicBezTo>
                    <a:pt x="6627" y="3506"/>
                    <a:pt x="6080" y="2684"/>
                    <a:pt x="6244" y="2137"/>
                  </a:cubicBezTo>
                  <a:cubicBezTo>
                    <a:pt x="6408" y="1370"/>
                    <a:pt x="6353" y="658"/>
                    <a:pt x="6025" y="1"/>
                  </a:cubicBezTo>
                  <a:close/>
                </a:path>
              </a:pathLst>
            </a:custGeom>
            <a:solidFill>
              <a:srgbClr val="F9F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7" name="Google Shape;9987;p11"/>
            <p:cNvSpPr/>
            <p:nvPr/>
          </p:nvSpPr>
          <p:spPr>
            <a:xfrm>
              <a:off x="4553475" y="3768050"/>
              <a:ext cx="2775" cy="2975"/>
            </a:xfrm>
            <a:custGeom>
              <a:avLst/>
              <a:gdLst/>
              <a:ahLst/>
              <a:cxnLst/>
              <a:rect l="l" t="t" r="r" b="b"/>
              <a:pathLst>
                <a:path w="111" h="119" extrusionOk="0">
                  <a:moveTo>
                    <a:pt x="1" y="0"/>
                  </a:moveTo>
                  <a:cubicBezTo>
                    <a:pt x="34" y="99"/>
                    <a:pt x="67" y="118"/>
                    <a:pt x="88" y="118"/>
                  </a:cubicBezTo>
                  <a:cubicBezTo>
                    <a:pt x="102" y="118"/>
                    <a:pt x="111" y="110"/>
                    <a:pt x="111" y="110"/>
                  </a:cubicBezTo>
                  <a:cubicBezTo>
                    <a:pt x="111" y="55"/>
                    <a:pt x="56" y="0"/>
                    <a:pt x="1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8" name="Google Shape;9988;p11"/>
            <p:cNvSpPr/>
            <p:nvPr/>
          </p:nvSpPr>
          <p:spPr>
            <a:xfrm>
              <a:off x="4569925" y="3759825"/>
              <a:ext cx="2750" cy="2975"/>
            </a:xfrm>
            <a:custGeom>
              <a:avLst/>
              <a:gdLst/>
              <a:ahLst/>
              <a:cxnLst/>
              <a:rect l="l" t="t" r="r" b="b"/>
              <a:pathLst>
                <a:path w="110" h="11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99"/>
                    <a:pt x="66" y="119"/>
                    <a:pt x="87" y="119"/>
                  </a:cubicBezTo>
                  <a:cubicBezTo>
                    <a:pt x="101" y="119"/>
                    <a:pt x="110" y="110"/>
                    <a:pt x="110" y="110"/>
                  </a:cubicBezTo>
                  <a:cubicBezTo>
                    <a:pt x="110" y="5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9" name="Google Shape;9989;p11"/>
            <p:cNvSpPr/>
            <p:nvPr/>
          </p:nvSpPr>
          <p:spPr>
            <a:xfrm>
              <a:off x="4565800" y="3757550"/>
              <a:ext cx="4150" cy="2300"/>
            </a:xfrm>
            <a:custGeom>
              <a:avLst/>
              <a:gdLst/>
              <a:ahLst/>
              <a:cxnLst/>
              <a:rect l="l" t="t" r="r" b="b"/>
              <a:pathLst>
                <a:path w="166" h="92" extrusionOk="0">
                  <a:moveTo>
                    <a:pt x="78" y="1"/>
                  </a:moveTo>
                  <a:cubicBezTo>
                    <a:pt x="37" y="1"/>
                    <a:pt x="1" y="37"/>
                    <a:pt x="1" y="37"/>
                  </a:cubicBezTo>
                  <a:cubicBezTo>
                    <a:pt x="1" y="37"/>
                    <a:pt x="110" y="91"/>
                    <a:pt x="165" y="91"/>
                  </a:cubicBezTo>
                  <a:cubicBezTo>
                    <a:pt x="142" y="21"/>
                    <a:pt x="108" y="1"/>
                    <a:pt x="78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0" name="Google Shape;9990;p11"/>
            <p:cNvSpPr/>
            <p:nvPr/>
          </p:nvSpPr>
          <p:spPr>
            <a:xfrm>
              <a:off x="4412450" y="3327700"/>
              <a:ext cx="172550" cy="234975"/>
            </a:xfrm>
            <a:custGeom>
              <a:avLst/>
              <a:gdLst/>
              <a:ahLst/>
              <a:cxnLst/>
              <a:rect l="l" t="t" r="r" b="b"/>
              <a:pathLst>
                <a:path w="6902" h="9399" extrusionOk="0">
                  <a:moveTo>
                    <a:pt x="5272" y="0"/>
                  </a:moveTo>
                  <a:cubicBezTo>
                    <a:pt x="5203" y="0"/>
                    <a:pt x="5125" y="11"/>
                    <a:pt x="5040" y="33"/>
                  </a:cubicBezTo>
                  <a:cubicBezTo>
                    <a:pt x="4601" y="88"/>
                    <a:pt x="4382" y="526"/>
                    <a:pt x="4547" y="909"/>
                  </a:cubicBezTo>
                  <a:cubicBezTo>
                    <a:pt x="4875" y="2114"/>
                    <a:pt x="4382" y="3538"/>
                    <a:pt x="5752" y="4414"/>
                  </a:cubicBezTo>
                  <a:cubicBezTo>
                    <a:pt x="5971" y="4579"/>
                    <a:pt x="5916" y="4853"/>
                    <a:pt x="5697" y="4962"/>
                  </a:cubicBezTo>
                  <a:cubicBezTo>
                    <a:pt x="5639" y="5001"/>
                    <a:pt x="5567" y="5019"/>
                    <a:pt x="5493" y="5019"/>
                  </a:cubicBezTo>
                  <a:cubicBezTo>
                    <a:pt x="5359" y="5019"/>
                    <a:pt x="5220" y="4959"/>
                    <a:pt x="5149" y="4853"/>
                  </a:cubicBezTo>
                  <a:cubicBezTo>
                    <a:pt x="4875" y="4524"/>
                    <a:pt x="4656" y="4141"/>
                    <a:pt x="4492" y="3757"/>
                  </a:cubicBezTo>
                  <a:cubicBezTo>
                    <a:pt x="4287" y="3185"/>
                    <a:pt x="3991" y="2887"/>
                    <a:pt x="3535" y="2887"/>
                  </a:cubicBezTo>
                  <a:cubicBezTo>
                    <a:pt x="3380" y="2887"/>
                    <a:pt x="3207" y="2921"/>
                    <a:pt x="3013" y="2990"/>
                  </a:cubicBezTo>
                  <a:cubicBezTo>
                    <a:pt x="2684" y="3100"/>
                    <a:pt x="2356" y="3155"/>
                    <a:pt x="2027" y="3210"/>
                  </a:cubicBezTo>
                  <a:cubicBezTo>
                    <a:pt x="713" y="3374"/>
                    <a:pt x="713" y="3374"/>
                    <a:pt x="1096" y="4798"/>
                  </a:cubicBezTo>
                  <a:cubicBezTo>
                    <a:pt x="1181" y="5180"/>
                    <a:pt x="1167" y="5562"/>
                    <a:pt x="800" y="5562"/>
                  </a:cubicBezTo>
                  <a:cubicBezTo>
                    <a:pt x="694" y="5562"/>
                    <a:pt x="557" y="5529"/>
                    <a:pt x="384" y="5455"/>
                  </a:cubicBezTo>
                  <a:lnTo>
                    <a:pt x="384" y="5455"/>
                  </a:lnTo>
                  <a:cubicBezTo>
                    <a:pt x="1" y="6605"/>
                    <a:pt x="1" y="6496"/>
                    <a:pt x="987" y="6551"/>
                  </a:cubicBezTo>
                  <a:cubicBezTo>
                    <a:pt x="1644" y="6551"/>
                    <a:pt x="1918" y="6551"/>
                    <a:pt x="1918" y="5893"/>
                  </a:cubicBezTo>
                  <a:cubicBezTo>
                    <a:pt x="1918" y="5565"/>
                    <a:pt x="2356" y="5455"/>
                    <a:pt x="2684" y="5455"/>
                  </a:cubicBezTo>
                  <a:cubicBezTo>
                    <a:pt x="2716" y="5200"/>
                    <a:pt x="2785" y="5056"/>
                    <a:pt x="2891" y="5056"/>
                  </a:cubicBezTo>
                  <a:cubicBezTo>
                    <a:pt x="2968" y="5056"/>
                    <a:pt x="3063" y="5131"/>
                    <a:pt x="3177" y="5291"/>
                  </a:cubicBezTo>
                  <a:cubicBezTo>
                    <a:pt x="3396" y="5510"/>
                    <a:pt x="3670" y="6058"/>
                    <a:pt x="3232" y="6058"/>
                  </a:cubicBezTo>
                  <a:cubicBezTo>
                    <a:pt x="2301" y="6112"/>
                    <a:pt x="2465" y="7098"/>
                    <a:pt x="1753" y="7536"/>
                  </a:cubicBezTo>
                  <a:cubicBezTo>
                    <a:pt x="1857" y="7520"/>
                    <a:pt x="1952" y="7513"/>
                    <a:pt x="2040" y="7513"/>
                  </a:cubicBezTo>
                  <a:cubicBezTo>
                    <a:pt x="3157" y="7513"/>
                    <a:pt x="3053" y="8738"/>
                    <a:pt x="3561" y="9399"/>
                  </a:cubicBezTo>
                  <a:cubicBezTo>
                    <a:pt x="3944" y="8960"/>
                    <a:pt x="4163" y="8467"/>
                    <a:pt x="4273" y="7975"/>
                  </a:cubicBezTo>
                  <a:cubicBezTo>
                    <a:pt x="4382" y="7427"/>
                    <a:pt x="5259" y="7975"/>
                    <a:pt x="5368" y="7208"/>
                  </a:cubicBezTo>
                  <a:cubicBezTo>
                    <a:pt x="5368" y="7144"/>
                    <a:pt x="5377" y="7119"/>
                    <a:pt x="5391" y="7119"/>
                  </a:cubicBezTo>
                  <a:cubicBezTo>
                    <a:pt x="5438" y="7119"/>
                    <a:pt x="5545" y="7397"/>
                    <a:pt x="5587" y="7482"/>
                  </a:cubicBezTo>
                  <a:lnTo>
                    <a:pt x="6573" y="6167"/>
                  </a:lnTo>
                  <a:cubicBezTo>
                    <a:pt x="6464" y="5948"/>
                    <a:pt x="6409" y="5784"/>
                    <a:pt x="6354" y="5565"/>
                  </a:cubicBezTo>
                  <a:cubicBezTo>
                    <a:pt x="6354" y="3976"/>
                    <a:pt x="6573" y="2443"/>
                    <a:pt x="6902" y="909"/>
                  </a:cubicBezTo>
                  <a:cubicBezTo>
                    <a:pt x="6862" y="892"/>
                    <a:pt x="6820" y="885"/>
                    <a:pt x="6777" y="885"/>
                  </a:cubicBezTo>
                  <a:cubicBezTo>
                    <a:pt x="6565" y="885"/>
                    <a:pt x="6315" y="1051"/>
                    <a:pt x="6111" y="1051"/>
                  </a:cubicBezTo>
                  <a:cubicBezTo>
                    <a:pt x="5950" y="1051"/>
                    <a:pt x="5816" y="948"/>
                    <a:pt x="5752" y="581"/>
                  </a:cubicBezTo>
                  <a:cubicBezTo>
                    <a:pt x="5708" y="184"/>
                    <a:pt x="5557" y="0"/>
                    <a:pt x="5272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1" name="Google Shape;9991;p11"/>
            <p:cNvSpPr/>
            <p:nvPr/>
          </p:nvSpPr>
          <p:spPr>
            <a:xfrm>
              <a:off x="4308400" y="3186100"/>
              <a:ext cx="171175" cy="164750"/>
            </a:xfrm>
            <a:custGeom>
              <a:avLst/>
              <a:gdLst/>
              <a:ahLst/>
              <a:cxnLst/>
              <a:rect l="l" t="t" r="r" b="b"/>
              <a:pathLst>
                <a:path w="6847" h="6590" extrusionOk="0">
                  <a:moveTo>
                    <a:pt x="5861" y="1"/>
                  </a:moveTo>
                  <a:lnTo>
                    <a:pt x="3505" y="1973"/>
                  </a:lnTo>
                  <a:cubicBezTo>
                    <a:pt x="3177" y="2192"/>
                    <a:pt x="2848" y="2520"/>
                    <a:pt x="2520" y="2794"/>
                  </a:cubicBezTo>
                  <a:cubicBezTo>
                    <a:pt x="2301" y="2904"/>
                    <a:pt x="2136" y="3013"/>
                    <a:pt x="1972" y="3177"/>
                  </a:cubicBezTo>
                  <a:cubicBezTo>
                    <a:pt x="1424" y="3670"/>
                    <a:pt x="931" y="4218"/>
                    <a:pt x="493" y="4766"/>
                  </a:cubicBezTo>
                  <a:cubicBezTo>
                    <a:pt x="384" y="4985"/>
                    <a:pt x="274" y="5149"/>
                    <a:pt x="165" y="5313"/>
                  </a:cubicBezTo>
                  <a:cubicBezTo>
                    <a:pt x="110" y="5478"/>
                    <a:pt x="110" y="5587"/>
                    <a:pt x="55" y="5697"/>
                  </a:cubicBezTo>
                  <a:cubicBezTo>
                    <a:pt x="0" y="5916"/>
                    <a:pt x="110" y="6080"/>
                    <a:pt x="274" y="6245"/>
                  </a:cubicBezTo>
                  <a:cubicBezTo>
                    <a:pt x="294" y="6242"/>
                    <a:pt x="314" y="6240"/>
                    <a:pt x="334" y="6240"/>
                  </a:cubicBezTo>
                  <a:cubicBezTo>
                    <a:pt x="644" y="6240"/>
                    <a:pt x="850" y="6589"/>
                    <a:pt x="1149" y="6589"/>
                  </a:cubicBezTo>
                  <a:cubicBezTo>
                    <a:pt x="1184" y="6589"/>
                    <a:pt x="1221" y="6584"/>
                    <a:pt x="1260" y="6573"/>
                  </a:cubicBezTo>
                  <a:cubicBezTo>
                    <a:pt x="1369" y="6573"/>
                    <a:pt x="1479" y="6573"/>
                    <a:pt x="1589" y="6518"/>
                  </a:cubicBezTo>
                  <a:cubicBezTo>
                    <a:pt x="1643" y="6464"/>
                    <a:pt x="1753" y="6354"/>
                    <a:pt x="1862" y="6245"/>
                  </a:cubicBezTo>
                  <a:cubicBezTo>
                    <a:pt x="1917" y="6135"/>
                    <a:pt x="1917" y="6026"/>
                    <a:pt x="1917" y="5916"/>
                  </a:cubicBezTo>
                  <a:cubicBezTo>
                    <a:pt x="2136" y="5478"/>
                    <a:pt x="2574" y="5478"/>
                    <a:pt x="2903" y="5259"/>
                  </a:cubicBezTo>
                  <a:lnTo>
                    <a:pt x="4546" y="3889"/>
                  </a:lnTo>
                  <a:lnTo>
                    <a:pt x="4875" y="3561"/>
                  </a:lnTo>
                  <a:cubicBezTo>
                    <a:pt x="5368" y="2685"/>
                    <a:pt x="6299" y="2137"/>
                    <a:pt x="6846" y="1315"/>
                  </a:cubicBezTo>
                  <a:cubicBezTo>
                    <a:pt x="6573" y="822"/>
                    <a:pt x="6244" y="384"/>
                    <a:pt x="5861" y="1"/>
                  </a:cubicBezTo>
                  <a:close/>
                </a:path>
              </a:pathLst>
            </a:custGeom>
            <a:solidFill>
              <a:srgbClr val="F08E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2" name="Google Shape;9992;p11"/>
            <p:cNvSpPr/>
            <p:nvPr/>
          </p:nvSpPr>
          <p:spPr>
            <a:xfrm>
              <a:off x="4304275" y="3337700"/>
              <a:ext cx="37000" cy="44225"/>
            </a:xfrm>
            <a:custGeom>
              <a:avLst/>
              <a:gdLst/>
              <a:ahLst/>
              <a:cxnLst/>
              <a:rect l="l" t="t" r="r" b="b"/>
              <a:pathLst>
                <a:path w="1480" h="1769" extrusionOk="0">
                  <a:moveTo>
                    <a:pt x="738" y="0"/>
                  </a:moveTo>
                  <a:cubicBezTo>
                    <a:pt x="652" y="0"/>
                    <a:pt x="554" y="36"/>
                    <a:pt x="439" y="126"/>
                  </a:cubicBezTo>
                  <a:cubicBezTo>
                    <a:pt x="384" y="728"/>
                    <a:pt x="1" y="1166"/>
                    <a:pt x="110" y="1769"/>
                  </a:cubicBezTo>
                  <a:cubicBezTo>
                    <a:pt x="603" y="1440"/>
                    <a:pt x="1096" y="1002"/>
                    <a:pt x="1480" y="509"/>
                  </a:cubicBezTo>
                  <a:cubicBezTo>
                    <a:pt x="1186" y="383"/>
                    <a:pt x="1021" y="0"/>
                    <a:pt x="738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3" name="Google Shape;9993;p11"/>
            <p:cNvSpPr/>
            <p:nvPr/>
          </p:nvSpPr>
          <p:spPr>
            <a:xfrm>
              <a:off x="4400125" y="3427100"/>
              <a:ext cx="26050" cy="37000"/>
            </a:xfrm>
            <a:custGeom>
              <a:avLst/>
              <a:gdLst/>
              <a:ahLst/>
              <a:cxnLst/>
              <a:rect l="l" t="t" r="r" b="b"/>
              <a:pathLst>
                <a:path w="1042" h="1480" extrusionOk="0">
                  <a:moveTo>
                    <a:pt x="603" y="0"/>
                  </a:moveTo>
                  <a:cubicBezTo>
                    <a:pt x="1" y="329"/>
                    <a:pt x="220" y="767"/>
                    <a:pt x="165" y="1150"/>
                  </a:cubicBezTo>
                  <a:lnTo>
                    <a:pt x="877" y="1479"/>
                  </a:lnTo>
                  <a:cubicBezTo>
                    <a:pt x="822" y="986"/>
                    <a:pt x="1041" y="493"/>
                    <a:pt x="603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4" name="Google Shape;9994;p11"/>
            <p:cNvSpPr/>
            <p:nvPr/>
          </p:nvSpPr>
          <p:spPr>
            <a:xfrm>
              <a:off x="4282375" y="3378250"/>
              <a:ext cx="23300" cy="28325"/>
            </a:xfrm>
            <a:custGeom>
              <a:avLst/>
              <a:gdLst/>
              <a:ahLst/>
              <a:cxnLst/>
              <a:rect l="l" t="t" r="r" b="b"/>
              <a:pathLst>
                <a:path w="932" h="1133" extrusionOk="0">
                  <a:moveTo>
                    <a:pt x="296" y="0"/>
                  </a:moveTo>
                  <a:cubicBezTo>
                    <a:pt x="1" y="0"/>
                    <a:pt x="1" y="274"/>
                    <a:pt x="1" y="1133"/>
                  </a:cubicBezTo>
                  <a:cubicBezTo>
                    <a:pt x="439" y="914"/>
                    <a:pt x="767" y="585"/>
                    <a:pt x="932" y="147"/>
                  </a:cubicBezTo>
                  <a:cubicBezTo>
                    <a:pt x="636" y="60"/>
                    <a:pt x="434" y="0"/>
                    <a:pt x="296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5" name="Google Shape;9995;p11"/>
            <p:cNvSpPr/>
            <p:nvPr/>
          </p:nvSpPr>
          <p:spPr>
            <a:xfrm>
              <a:off x="4348100" y="3317000"/>
              <a:ext cx="32875" cy="17000"/>
            </a:xfrm>
            <a:custGeom>
              <a:avLst/>
              <a:gdLst/>
              <a:ahLst/>
              <a:cxnLst/>
              <a:rect l="l" t="t" r="r" b="b"/>
              <a:pathLst>
                <a:path w="1315" h="680" extrusionOk="0">
                  <a:moveTo>
                    <a:pt x="1076" y="0"/>
                  </a:moveTo>
                  <a:cubicBezTo>
                    <a:pt x="885" y="0"/>
                    <a:pt x="703" y="39"/>
                    <a:pt x="548" y="77"/>
                  </a:cubicBezTo>
                  <a:cubicBezTo>
                    <a:pt x="274" y="187"/>
                    <a:pt x="1" y="351"/>
                    <a:pt x="384" y="680"/>
                  </a:cubicBezTo>
                  <a:cubicBezTo>
                    <a:pt x="767" y="625"/>
                    <a:pt x="1151" y="406"/>
                    <a:pt x="1315" y="23"/>
                  </a:cubicBezTo>
                  <a:cubicBezTo>
                    <a:pt x="1235" y="7"/>
                    <a:pt x="1155" y="0"/>
                    <a:pt x="1076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6" name="Google Shape;9996;p11"/>
            <p:cNvSpPr/>
            <p:nvPr/>
          </p:nvSpPr>
          <p:spPr>
            <a:xfrm>
              <a:off x="4422050" y="327510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9F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7" name="Google Shape;9997;p11"/>
            <p:cNvSpPr/>
            <p:nvPr/>
          </p:nvSpPr>
          <p:spPr>
            <a:xfrm>
              <a:off x="4348100" y="3340825"/>
              <a:ext cx="6875" cy="8250"/>
            </a:xfrm>
            <a:custGeom>
              <a:avLst/>
              <a:gdLst/>
              <a:ahLst/>
              <a:cxnLst/>
              <a:rect l="l" t="t" r="r" b="b"/>
              <a:pathLst>
                <a:path w="275" h="330" extrusionOk="0">
                  <a:moveTo>
                    <a:pt x="274" y="1"/>
                  </a:moveTo>
                  <a:lnTo>
                    <a:pt x="1" y="329"/>
                  </a:lnTo>
                  <a:cubicBezTo>
                    <a:pt x="165" y="275"/>
                    <a:pt x="274" y="165"/>
                    <a:pt x="274" y="1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8" name="Google Shape;9998;p11"/>
            <p:cNvSpPr/>
            <p:nvPr/>
          </p:nvSpPr>
          <p:spPr>
            <a:xfrm>
              <a:off x="4326200" y="3791325"/>
              <a:ext cx="112300" cy="95875"/>
            </a:xfrm>
            <a:custGeom>
              <a:avLst/>
              <a:gdLst/>
              <a:ahLst/>
              <a:cxnLst/>
              <a:rect l="l" t="t" r="r" b="b"/>
              <a:pathLst>
                <a:path w="4492" h="3835" extrusionOk="0">
                  <a:moveTo>
                    <a:pt x="2465" y="0"/>
                  </a:moveTo>
                  <a:cubicBezTo>
                    <a:pt x="1643" y="329"/>
                    <a:pt x="1205" y="1260"/>
                    <a:pt x="219" y="1369"/>
                  </a:cubicBezTo>
                  <a:cubicBezTo>
                    <a:pt x="219" y="1369"/>
                    <a:pt x="219" y="1424"/>
                    <a:pt x="165" y="1534"/>
                  </a:cubicBezTo>
                  <a:cubicBezTo>
                    <a:pt x="165" y="1643"/>
                    <a:pt x="165" y="1698"/>
                    <a:pt x="219" y="1808"/>
                  </a:cubicBezTo>
                  <a:cubicBezTo>
                    <a:pt x="438" y="2081"/>
                    <a:pt x="931" y="1917"/>
                    <a:pt x="931" y="2191"/>
                  </a:cubicBezTo>
                  <a:cubicBezTo>
                    <a:pt x="931" y="2465"/>
                    <a:pt x="493" y="2574"/>
                    <a:pt x="274" y="2793"/>
                  </a:cubicBezTo>
                  <a:cubicBezTo>
                    <a:pt x="165" y="2903"/>
                    <a:pt x="55" y="3012"/>
                    <a:pt x="55" y="3177"/>
                  </a:cubicBezTo>
                  <a:cubicBezTo>
                    <a:pt x="0" y="3396"/>
                    <a:pt x="55" y="3615"/>
                    <a:pt x="219" y="3779"/>
                  </a:cubicBezTo>
                  <a:cubicBezTo>
                    <a:pt x="292" y="3816"/>
                    <a:pt x="371" y="3834"/>
                    <a:pt x="449" y="3834"/>
                  </a:cubicBezTo>
                  <a:cubicBezTo>
                    <a:pt x="603" y="3834"/>
                    <a:pt x="749" y="3761"/>
                    <a:pt x="822" y="3615"/>
                  </a:cubicBezTo>
                  <a:cubicBezTo>
                    <a:pt x="1205" y="3122"/>
                    <a:pt x="1698" y="2739"/>
                    <a:pt x="2355" y="2520"/>
                  </a:cubicBezTo>
                  <a:cubicBezTo>
                    <a:pt x="3232" y="2136"/>
                    <a:pt x="3944" y="1534"/>
                    <a:pt x="4491" y="767"/>
                  </a:cubicBezTo>
                  <a:cubicBezTo>
                    <a:pt x="4380" y="724"/>
                    <a:pt x="4280" y="706"/>
                    <a:pt x="4188" y="706"/>
                  </a:cubicBezTo>
                  <a:cubicBezTo>
                    <a:pt x="3690" y="706"/>
                    <a:pt x="3437" y="1256"/>
                    <a:pt x="3067" y="1534"/>
                  </a:cubicBezTo>
                  <a:cubicBezTo>
                    <a:pt x="2629" y="1150"/>
                    <a:pt x="2410" y="603"/>
                    <a:pt x="2465" y="0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9" name="Google Shape;9999;p11"/>
            <p:cNvSpPr/>
            <p:nvPr/>
          </p:nvSpPr>
          <p:spPr>
            <a:xfrm>
              <a:off x="4561700" y="3579075"/>
              <a:ext cx="45225" cy="67125"/>
            </a:xfrm>
            <a:custGeom>
              <a:avLst/>
              <a:gdLst/>
              <a:ahLst/>
              <a:cxnLst/>
              <a:rect l="l" t="t" r="r" b="b"/>
              <a:pathLst>
                <a:path w="1809" h="2685" extrusionOk="0">
                  <a:moveTo>
                    <a:pt x="329" y="1"/>
                  </a:moveTo>
                  <a:cubicBezTo>
                    <a:pt x="384" y="932"/>
                    <a:pt x="877" y="1863"/>
                    <a:pt x="1" y="2685"/>
                  </a:cubicBezTo>
                  <a:lnTo>
                    <a:pt x="986" y="2301"/>
                  </a:lnTo>
                  <a:lnTo>
                    <a:pt x="1315" y="1973"/>
                  </a:lnTo>
                  <a:cubicBezTo>
                    <a:pt x="1479" y="1863"/>
                    <a:pt x="1589" y="1808"/>
                    <a:pt x="1644" y="1644"/>
                  </a:cubicBezTo>
                  <a:lnTo>
                    <a:pt x="1644" y="1315"/>
                  </a:lnTo>
                  <a:cubicBezTo>
                    <a:pt x="1753" y="932"/>
                    <a:pt x="1808" y="548"/>
                    <a:pt x="1315" y="329"/>
                  </a:cubicBezTo>
                  <a:cubicBezTo>
                    <a:pt x="986" y="165"/>
                    <a:pt x="658" y="56"/>
                    <a:pt x="329" y="1"/>
                  </a:cubicBezTo>
                  <a:close/>
                </a:path>
              </a:pathLst>
            </a:custGeom>
            <a:solidFill>
              <a:srgbClr val="FCF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0" name="Google Shape;10000;p11"/>
            <p:cNvSpPr/>
            <p:nvPr/>
          </p:nvSpPr>
          <p:spPr>
            <a:xfrm>
              <a:off x="4526100" y="3545950"/>
              <a:ext cx="43850" cy="33150"/>
            </a:xfrm>
            <a:custGeom>
              <a:avLst/>
              <a:gdLst/>
              <a:ahLst/>
              <a:cxnLst/>
              <a:rect l="l" t="t" r="r" b="b"/>
              <a:pathLst>
                <a:path w="1754" h="1326" extrusionOk="0">
                  <a:moveTo>
                    <a:pt x="336" y="0"/>
                  </a:moveTo>
                  <a:cubicBezTo>
                    <a:pt x="239" y="0"/>
                    <a:pt x="158" y="55"/>
                    <a:pt x="110" y="230"/>
                  </a:cubicBezTo>
                  <a:cubicBezTo>
                    <a:pt x="1" y="778"/>
                    <a:pt x="384" y="1052"/>
                    <a:pt x="822" y="1161"/>
                  </a:cubicBezTo>
                  <a:cubicBezTo>
                    <a:pt x="1096" y="1271"/>
                    <a:pt x="1425" y="1326"/>
                    <a:pt x="1753" y="1326"/>
                  </a:cubicBezTo>
                  <a:cubicBezTo>
                    <a:pt x="1370" y="942"/>
                    <a:pt x="932" y="614"/>
                    <a:pt x="1096" y="11"/>
                  </a:cubicBezTo>
                  <a:lnTo>
                    <a:pt x="1096" y="11"/>
                  </a:lnTo>
                  <a:cubicBezTo>
                    <a:pt x="1033" y="112"/>
                    <a:pt x="955" y="146"/>
                    <a:pt x="871" y="146"/>
                  </a:cubicBezTo>
                  <a:cubicBezTo>
                    <a:pt x="697" y="146"/>
                    <a:pt x="494" y="0"/>
                    <a:pt x="336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1" name="Google Shape;10001;p11"/>
            <p:cNvSpPr/>
            <p:nvPr/>
          </p:nvSpPr>
          <p:spPr>
            <a:xfrm>
              <a:off x="4594575" y="3579075"/>
              <a:ext cx="24650" cy="32900"/>
            </a:xfrm>
            <a:custGeom>
              <a:avLst/>
              <a:gdLst/>
              <a:ahLst/>
              <a:cxnLst/>
              <a:rect l="l" t="t" r="r" b="b"/>
              <a:pathLst>
                <a:path w="986" h="1316" extrusionOk="0">
                  <a:moveTo>
                    <a:pt x="329" y="1"/>
                  </a:moveTo>
                  <a:lnTo>
                    <a:pt x="0" y="329"/>
                  </a:lnTo>
                  <a:cubicBezTo>
                    <a:pt x="274" y="603"/>
                    <a:pt x="0" y="1096"/>
                    <a:pt x="329" y="1315"/>
                  </a:cubicBezTo>
                  <a:lnTo>
                    <a:pt x="986" y="1041"/>
                  </a:lnTo>
                  <a:lnTo>
                    <a:pt x="986" y="329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2" name="Google Shape;10002;p11"/>
            <p:cNvSpPr/>
            <p:nvPr/>
          </p:nvSpPr>
          <p:spPr>
            <a:xfrm>
              <a:off x="4594575" y="3620150"/>
              <a:ext cx="16450" cy="8250"/>
            </a:xfrm>
            <a:custGeom>
              <a:avLst/>
              <a:gdLst/>
              <a:ahLst/>
              <a:cxnLst/>
              <a:rect l="l" t="t" r="r" b="b"/>
              <a:pathLst>
                <a:path w="658" h="330" extrusionOk="0">
                  <a:moveTo>
                    <a:pt x="329" y="1"/>
                  </a:moveTo>
                  <a:cubicBezTo>
                    <a:pt x="219" y="110"/>
                    <a:pt x="110" y="165"/>
                    <a:pt x="0" y="275"/>
                  </a:cubicBezTo>
                  <a:lnTo>
                    <a:pt x="657" y="33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3" name="Google Shape;10003;p11"/>
            <p:cNvSpPr/>
            <p:nvPr/>
          </p:nvSpPr>
          <p:spPr>
            <a:xfrm>
              <a:off x="4619200" y="36037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1"/>
                  </a:moveTo>
                  <a:lnTo>
                    <a:pt x="330" y="329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4" name="Google Shape;10004;p11"/>
            <p:cNvSpPr/>
            <p:nvPr/>
          </p:nvSpPr>
          <p:spPr>
            <a:xfrm>
              <a:off x="4422050" y="4167525"/>
              <a:ext cx="8225" cy="3100"/>
            </a:xfrm>
            <a:custGeom>
              <a:avLst/>
              <a:gdLst/>
              <a:ahLst/>
              <a:cxnLst/>
              <a:rect l="l" t="t" r="r" b="b"/>
              <a:pathLst>
                <a:path w="329" h="124" extrusionOk="0">
                  <a:moveTo>
                    <a:pt x="164" y="0"/>
                  </a:moveTo>
                  <a:cubicBezTo>
                    <a:pt x="110" y="0"/>
                    <a:pt x="55" y="41"/>
                    <a:pt x="0" y="123"/>
                  </a:cubicBezTo>
                  <a:lnTo>
                    <a:pt x="329" y="123"/>
                  </a:lnTo>
                  <a:cubicBezTo>
                    <a:pt x="274" y="41"/>
                    <a:pt x="219" y="0"/>
                    <a:pt x="164" y="0"/>
                  </a:cubicBezTo>
                  <a:close/>
                </a:path>
              </a:pathLst>
            </a:custGeom>
            <a:solidFill>
              <a:srgbClr val="FCF5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5" name="Google Shape;10005;p11"/>
            <p:cNvSpPr/>
            <p:nvPr/>
          </p:nvSpPr>
          <p:spPr>
            <a:xfrm>
              <a:off x="4344000" y="4093650"/>
              <a:ext cx="30150" cy="41650"/>
            </a:xfrm>
            <a:custGeom>
              <a:avLst/>
              <a:gdLst/>
              <a:ahLst/>
              <a:cxnLst/>
              <a:rect l="l" t="t" r="r" b="b"/>
              <a:pathLst>
                <a:path w="1206" h="1666" extrusionOk="0">
                  <a:moveTo>
                    <a:pt x="634" y="1"/>
                  </a:moveTo>
                  <a:cubicBezTo>
                    <a:pt x="606" y="1"/>
                    <a:pt x="577" y="4"/>
                    <a:pt x="548" y="11"/>
                  </a:cubicBezTo>
                  <a:cubicBezTo>
                    <a:pt x="0" y="340"/>
                    <a:pt x="219" y="778"/>
                    <a:pt x="329" y="1216"/>
                  </a:cubicBezTo>
                  <a:cubicBezTo>
                    <a:pt x="372" y="1389"/>
                    <a:pt x="347" y="1665"/>
                    <a:pt x="470" y="1665"/>
                  </a:cubicBezTo>
                  <a:cubicBezTo>
                    <a:pt x="502" y="1665"/>
                    <a:pt x="545" y="1646"/>
                    <a:pt x="603" y="1600"/>
                  </a:cubicBezTo>
                  <a:cubicBezTo>
                    <a:pt x="1041" y="1326"/>
                    <a:pt x="1205" y="833"/>
                    <a:pt x="1041" y="340"/>
                  </a:cubicBezTo>
                  <a:cubicBezTo>
                    <a:pt x="993" y="150"/>
                    <a:pt x="822" y="1"/>
                    <a:pt x="634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6" name="Google Shape;10006;p11"/>
            <p:cNvSpPr/>
            <p:nvPr/>
          </p:nvSpPr>
          <p:spPr>
            <a:xfrm>
              <a:off x="4320725" y="4124050"/>
              <a:ext cx="5500" cy="2750"/>
            </a:xfrm>
            <a:custGeom>
              <a:avLst/>
              <a:gdLst/>
              <a:ahLst/>
              <a:cxnLst/>
              <a:rect l="l" t="t" r="r" b="b"/>
              <a:pathLst>
                <a:path w="220" h="110" extrusionOk="0">
                  <a:moveTo>
                    <a:pt x="55" y="0"/>
                  </a:moveTo>
                  <a:cubicBezTo>
                    <a:pt x="0" y="0"/>
                    <a:pt x="0" y="55"/>
                    <a:pt x="0" y="110"/>
                  </a:cubicBezTo>
                  <a:lnTo>
                    <a:pt x="164" y="110"/>
                  </a:lnTo>
                  <a:cubicBezTo>
                    <a:pt x="219" y="110"/>
                    <a:pt x="219" y="55"/>
                    <a:pt x="219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7" name="Google Shape;10007;p11"/>
            <p:cNvSpPr/>
            <p:nvPr/>
          </p:nvSpPr>
          <p:spPr>
            <a:xfrm>
              <a:off x="4453525" y="3166950"/>
              <a:ext cx="50700" cy="52050"/>
            </a:xfrm>
            <a:custGeom>
              <a:avLst/>
              <a:gdLst/>
              <a:ahLst/>
              <a:cxnLst/>
              <a:rect l="l" t="t" r="r" b="b"/>
              <a:pathLst>
                <a:path w="2028" h="2082" extrusionOk="0">
                  <a:moveTo>
                    <a:pt x="713" y="0"/>
                  </a:moveTo>
                  <a:cubicBezTo>
                    <a:pt x="384" y="110"/>
                    <a:pt x="165" y="383"/>
                    <a:pt x="56" y="712"/>
                  </a:cubicBezTo>
                  <a:cubicBezTo>
                    <a:pt x="1" y="1479"/>
                    <a:pt x="220" y="2027"/>
                    <a:pt x="1041" y="2081"/>
                  </a:cubicBezTo>
                  <a:lnTo>
                    <a:pt x="1096" y="2027"/>
                  </a:lnTo>
                  <a:cubicBezTo>
                    <a:pt x="1261" y="1588"/>
                    <a:pt x="1589" y="1205"/>
                    <a:pt x="2027" y="986"/>
                  </a:cubicBezTo>
                  <a:cubicBezTo>
                    <a:pt x="1480" y="876"/>
                    <a:pt x="1370" y="110"/>
                    <a:pt x="713" y="0"/>
                  </a:cubicBezTo>
                  <a:close/>
                </a:path>
              </a:pathLst>
            </a:custGeom>
            <a:solidFill>
              <a:srgbClr val="F08A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8" name="Google Shape;10008;p11"/>
            <p:cNvSpPr/>
            <p:nvPr/>
          </p:nvSpPr>
          <p:spPr>
            <a:xfrm>
              <a:off x="4572650" y="2888975"/>
              <a:ext cx="45225" cy="32900"/>
            </a:xfrm>
            <a:custGeom>
              <a:avLst/>
              <a:gdLst/>
              <a:ahLst/>
              <a:cxnLst/>
              <a:rect l="l" t="t" r="r" b="b"/>
              <a:pathLst>
                <a:path w="1809" h="1316" extrusionOk="0">
                  <a:moveTo>
                    <a:pt x="220" y="1"/>
                  </a:moveTo>
                  <a:cubicBezTo>
                    <a:pt x="275" y="548"/>
                    <a:pt x="1" y="1315"/>
                    <a:pt x="932" y="1315"/>
                  </a:cubicBezTo>
                  <a:cubicBezTo>
                    <a:pt x="1808" y="1260"/>
                    <a:pt x="1151" y="494"/>
                    <a:pt x="1480" y="165"/>
                  </a:cubicBezTo>
                  <a:cubicBezTo>
                    <a:pt x="1480" y="110"/>
                    <a:pt x="1534" y="55"/>
                    <a:pt x="1534" y="1"/>
                  </a:cubicBezTo>
                  <a:close/>
                </a:path>
              </a:pathLst>
            </a:custGeom>
            <a:solidFill>
              <a:srgbClr val="F9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9" name="Google Shape;10009;p11"/>
            <p:cNvSpPr/>
            <p:nvPr/>
          </p:nvSpPr>
          <p:spPr>
            <a:xfrm>
              <a:off x="4477000" y="3192800"/>
              <a:ext cx="27225" cy="26200"/>
            </a:xfrm>
            <a:custGeom>
              <a:avLst/>
              <a:gdLst/>
              <a:ahLst/>
              <a:cxnLst/>
              <a:rect l="l" t="t" r="r" b="b"/>
              <a:pathLst>
                <a:path w="1089" h="1048" extrusionOk="0">
                  <a:moveTo>
                    <a:pt x="931" y="1"/>
                  </a:moveTo>
                  <a:cubicBezTo>
                    <a:pt x="277" y="1"/>
                    <a:pt x="1" y="335"/>
                    <a:pt x="102" y="1047"/>
                  </a:cubicBezTo>
                  <a:cubicBezTo>
                    <a:pt x="541" y="828"/>
                    <a:pt x="869" y="445"/>
                    <a:pt x="1088" y="7"/>
                  </a:cubicBezTo>
                  <a:cubicBezTo>
                    <a:pt x="1034" y="3"/>
                    <a:pt x="982" y="1"/>
                    <a:pt x="931" y="1"/>
                  </a:cubicBezTo>
                  <a:close/>
                </a:path>
              </a:pathLst>
            </a:custGeom>
            <a:solidFill>
              <a:srgbClr val="F08D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0" name="Google Shape;10010;p11"/>
            <p:cNvSpPr/>
            <p:nvPr/>
          </p:nvSpPr>
          <p:spPr>
            <a:xfrm>
              <a:off x="4479550" y="3464075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0" y="0"/>
                  </a:moveTo>
                  <a:lnTo>
                    <a:pt x="55" y="164"/>
                  </a:lnTo>
                  <a:lnTo>
                    <a:pt x="110" y="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1" name="Google Shape;10011;p11"/>
            <p:cNvSpPr/>
            <p:nvPr/>
          </p:nvSpPr>
          <p:spPr>
            <a:xfrm>
              <a:off x="4290600" y="3324400"/>
              <a:ext cx="23300" cy="16450"/>
            </a:xfrm>
            <a:custGeom>
              <a:avLst/>
              <a:gdLst/>
              <a:ahLst/>
              <a:cxnLst/>
              <a:rect l="l" t="t" r="r" b="b"/>
              <a:pathLst>
                <a:path w="932" h="658" extrusionOk="0">
                  <a:moveTo>
                    <a:pt x="931" y="1"/>
                  </a:moveTo>
                  <a:cubicBezTo>
                    <a:pt x="548" y="1"/>
                    <a:pt x="165" y="274"/>
                    <a:pt x="0" y="658"/>
                  </a:cubicBezTo>
                  <a:lnTo>
                    <a:pt x="931" y="658"/>
                  </a:lnTo>
                  <a:lnTo>
                    <a:pt x="931" y="1"/>
                  </a:ln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2" name="Google Shape;10012;p11"/>
            <p:cNvSpPr/>
            <p:nvPr/>
          </p:nvSpPr>
          <p:spPr>
            <a:xfrm>
              <a:off x="4281000" y="3340825"/>
              <a:ext cx="9625" cy="8250"/>
            </a:xfrm>
            <a:custGeom>
              <a:avLst/>
              <a:gdLst/>
              <a:ahLst/>
              <a:cxnLst/>
              <a:rect l="l" t="t" r="r" b="b"/>
              <a:pathLst>
                <a:path w="385" h="330" extrusionOk="0">
                  <a:moveTo>
                    <a:pt x="1" y="329"/>
                  </a:moveTo>
                  <a:lnTo>
                    <a:pt x="384" y="1"/>
                  </a:ln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3" name="Google Shape;10013;p11"/>
            <p:cNvSpPr/>
            <p:nvPr/>
          </p:nvSpPr>
          <p:spPr>
            <a:xfrm>
              <a:off x="4364525" y="3258675"/>
              <a:ext cx="8250" cy="9600"/>
            </a:xfrm>
            <a:custGeom>
              <a:avLst/>
              <a:gdLst/>
              <a:ahLst/>
              <a:cxnLst/>
              <a:rect l="l" t="t" r="r" b="b"/>
              <a:pathLst>
                <a:path w="330" h="384" extrusionOk="0">
                  <a:moveTo>
                    <a:pt x="1" y="384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4" name="Google Shape;10014;p11"/>
            <p:cNvSpPr/>
            <p:nvPr/>
          </p:nvSpPr>
          <p:spPr>
            <a:xfrm>
              <a:off x="4315250" y="33161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"/>
                  </a:moveTo>
                  <a:lnTo>
                    <a:pt x="0" y="330"/>
                  </a:lnTo>
                  <a:cubicBezTo>
                    <a:pt x="164" y="275"/>
                    <a:pt x="274" y="165"/>
                    <a:pt x="329" y="1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5" name="Google Shape;10015;p11"/>
            <p:cNvSpPr/>
            <p:nvPr/>
          </p:nvSpPr>
          <p:spPr>
            <a:xfrm>
              <a:off x="4289225" y="3833775"/>
              <a:ext cx="42475" cy="32875"/>
            </a:xfrm>
            <a:custGeom>
              <a:avLst/>
              <a:gdLst/>
              <a:ahLst/>
              <a:cxnLst/>
              <a:rect l="l" t="t" r="r" b="b"/>
              <a:pathLst>
                <a:path w="1699" h="1315" extrusionOk="0">
                  <a:moveTo>
                    <a:pt x="1698" y="0"/>
                  </a:moveTo>
                  <a:lnTo>
                    <a:pt x="1698" y="0"/>
                  </a:lnTo>
                  <a:cubicBezTo>
                    <a:pt x="986" y="274"/>
                    <a:pt x="439" y="712"/>
                    <a:pt x="0" y="1314"/>
                  </a:cubicBezTo>
                  <a:cubicBezTo>
                    <a:pt x="767" y="1314"/>
                    <a:pt x="1479" y="767"/>
                    <a:pt x="1698" y="0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6" name="Google Shape;10016;p11"/>
            <p:cNvSpPr/>
            <p:nvPr/>
          </p:nvSpPr>
          <p:spPr>
            <a:xfrm>
              <a:off x="4327550" y="3864350"/>
              <a:ext cx="4150" cy="2300"/>
            </a:xfrm>
            <a:custGeom>
              <a:avLst/>
              <a:gdLst/>
              <a:ahLst/>
              <a:cxnLst/>
              <a:rect l="l" t="t" r="r" b="b"/>
              <a:pathLst>
                <a:path w="166" h="92" extrusionOk="0">
                  <a:moveTo>
                    <a:pt x="78" y="1"/>
                  </a:moveTo>
                  <a:cubicBezTo>
                    <a:pt x="37" y="1"/>
                    <a:pt x="1" y="37"/>
                    <a:pt x="1" y="37"/>
                  </a:cubicBezTo>
                  <a:cubicBezTo>
                    <a:pt x="1" y="37"/>
                    <a:pt x="111" y="91"/>
                    <a:pt x="165" y="91"/>
                  </a:cubicBezTo>
                  <a:cubicBezTo>
                    <a:pt x="142" y="21"/>
                    <a:pt x="108" y="1"/>
                    <a:pt x="78" y="1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7" name="Google Shape;10017;p11"/>
            <p:cNvSpPr/>
            <p:nvPr/>
          </p:nvSpPr>
          <p:spPr>
            <a:xfrm>
              <a:off x="4307025" y="3060125"/>
              <a:ext cx="15075" cy="15100"/>
            </a:xfrm>
            <a:custGeom>
              <a:avLst/>
              <a:gdLst/>
              <a:ahLst/>
              <a:cxnLst/>
              <a:rect l="l" t="t" r="r" b="b"/>
              <a:pathLst>
                <a:path w="603" h="604" extrusionOk="0">
                  <a:moveTo>
                    <a:pt x="274" y="1"/>
                  </a:moveTo>
                  <a:cubicBezTo>
                    <a:pt x="110" y="1"/>
                    <a:pt x="0" y="165"/>
                    <a:pt x="55" y="330"/>
                  </a:cubicBezTo>
                  <a:cubicBezTo>
                    <a:pt x="55" y="494"/>
                    <a:pt x="165" y="603"/>
                    <a:pt x="329" y="603"/>
                  </a:cubicBezTo>
                  <a:cubicBezTo>
                    <a:pt x="493" y="603"/>
                    <a:pt x="603" y="439"/>
                    <a:pt x="548" y="275"/>
                  </a:cubicBezTo>
                  <a:cubicBezTo>
                    <a:pt x="439" y="165"/>
                    <a:pt x="384" y="56"/>
                    <a:pt x="274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8" name="Google Shape;10018;p11"/>
            <p:cNvSpPr/>
            <p:nvPr/>
          </p:nvSpPr>
          <p:spPr>
            <a:xfrm>
              <a:off x="3778500" y="4254950"/>
              <a:ext cx="662725" cy="337000"/>
            </a:xfrm>
            <a:custGeom>
              <a:avLst/>
              <a:gdLst/>
              <a:ahLst/>
              <a:cxnLst/>
              <a:rect l="l" t="t" r="r" b="b"/>
              <a:pathLst>
                <a:path w="26509" h="13480" extrusionOk="0">
                  <a:moveTo>
                    <a:pt x="2903" y="11633"/>
                  </a:moveTo>
                  <a:cubicBezTo>
                    <a:pt x="2888" y="11663"/>
                    <a:pt x="2861" y="11693"/>
                    <a:pt x="2830" y="11725"/>
                  </a:cubicBezTo>
                  <a:lnTo>
                    <a:pt x="2830" y="11725"/>
                  </a:lnTo>
                  <a:lnTo>
                    <a:pt x="2739" y="11633"/>
                  </a:lnTo>
                  <a:close/>
                  <a:moveTo>
                    <a:pt x="23692" y="0"/>
                  </a:moveTo>
                  <a:cubicBezTo>
                    <a:pt x="23369" y="0"/>
                    <a:pt x="23047" y="99"/>
                    <a:pt x="22785" y="296"/>
                  </a:cubicBezTo>
                  <a:cubicBezTo>
                    <a:pt x="21525" y="898"/>
                    <a:pt x="20101" y="1337"/>
                    <a:pt x="18786" y="1939"/>
                  </a:cubicBezTo>
                  <a:cubicBezTo>
                    <a:pt x="17965" y="2377"/>
                    <a:pt x="17143" y="2651"/>
                    <a:pt x="16267" y="2925"/>
                  </a:cubicBezTo>
                  <a:cubicBezTo>
                    <a:pt x="14295" y="3747"/>
                    <a:pt x="12214" y="4239"/>
                    <a:pt x="10187" y="4897"/>
                  </a:cubicBezTo>
                  <a:cubicBezTo>
                    <a:pt x="7723" y="6266"/>
                    <a:pt x="4875" y="6814"/>
                    <a:pt x="2410" y="8183"/>
                  </a:cubicBezTo>
                  <a:cubicBezTo>
                    <a:pt x="1917" y="8457"/>
                    <a:pt x="1370" y="8566"/>
                    <a:pt x="877" y="8840"/>
                  </a:cubicBezTo>
                  <a:cubicBezTo>
                    <a:pt x="548" y="9004"/>
                    <a:pt x="329" y="9224"/>
                    <a:pt x="165" y="9552"/>
                  </a:cubicBezTo>
                  <a:cubicBezTo>
                    <a:pt x="0" y="9881"/>
                    <a:pt x="0" y="10319"/>
                    <a:pt x="110" y="10702"/>
                  </a:cubicBezTo>
                  <a:cubicBezTo>
                    <a:pt x="165" y="11031"/>
                    <a:pt x="384" y="11305"/>
                    <a:pt x="658" y="11414"/>
                  </a:cubicBezTo>
                  <a:lnTo>
                    <a:pt x="1041" y="11469"/>
                  </a:lnTo>
                  <a:cubicBezTo>
                    <a:pt x="1205" y="11633"/>
                    <a:pt x="1589" y="11524"/>
                    <a:pt x="1698" y="11798"/>
                  </a:cubicBezTo>
                  <a:cubicBezTo>
                    <a:pt x="1862" y="11852"/>
                    <a:pt x="1972" y="11962"/>
                    <a:pt x="2082" y="12126"/>
                  </a:cubicBezTo>
                  <a:cubicBezTo>
                    <a:pt x="2155" y="12181"/>
                    <a:pt x="2222" y="12205"/>
                    <a:pt x="2284" y="12205"/>
                  </a:cubicBezTo>
                  <a:cubicBezTo>
                    <a:pt x="2410" y="12205"/>
                    <a:pt x="2520" y="12108"/>
                    <a:pt x="2629" y="11962"/>
                  </a:cubicBezTo>
                  <a:cubicBezTo>
                    <a:pt x="2667" y="11886"/>
                    <a:pt x="2705" y="11837"/>
                    <a:pt x="2761" y="11795"/>
                  </a:cubicBezTo>
                  <a:lnTo>
                    <a:pt x="2761" y="11795"/>
                  </a:lnTo>
                  <a:cubicBezTo>
                    <a:pt x="2702" y="11859"/>
                    <a:pt x="2655" y="11931"/>
                    <a:pt x="2684" y="12017"/>
                  </a:cubicBezTo>
                  <a:cubicBezTo>
                    <a:pt x="2958" y="12126"/>
                    <a:pt x="3122" y="12455"/>
                    <a:pt x="3067" y="12729"/>
                  </a:cubicBezTo>
                  <a:cubicBezTo>
                    <a:pt x="3341" y="12948"/>
                    <a:pt x="3670" y="13057"/>
                    <a:pt x="3998" y="13057"/>
                  </a:cubicBezTo>
                  <a:cubicBezTo>
                    <a:pt x="4063" y="13069"/>
                    <a:pt x="4127" y="13074"/>
                    <a:pt x="4192" y="13074"/>
                  </a:cubicBezTo>
                  <a:cubicBezTo>
                    <a:pt x="4490" y="13074"/>
                    <a:pt x="4785" y="12971"/>
                    <a:pt x="5064" y="12971"/>
                  </a:cubicBezTo>
                  <a:cubicBezTo>
                    <a:pt x="5287" y="12971"/>
                    <a:pt x="5500" y="13037"/>
                    <a:pt x="5696" y="13277"/>
                  </a:cubicBezTo>
                  <a:cubicBezTo>
                    <a:pt x="5727" y="13323"/>
                    <a:pt x="5789" y="13343"/>
                    <a:pt x="5864" y="13343"/>
                  </a:cubicBezTo>
                  <a:cubicBezTo>
                    <a:pt x="6055" y="13343"/>
                    <a:pt x="6330" y="13214"/>
                    <a:pt x="6408" y="13057"/>
                  </a:cubicBezTo>
                  <a:cubicBezTo>
                    <a:pt x="6541" y="12766"/>
                    <a:pt x="6673" y="12667"/>
                    <a:pt x="6824" y="12667"/>
                  </a:cubicBezTo>
                  <a:cubicBezTo>
                    <a:pt x="6986" y="12667"/>
                    <a:pt x="7168" y="12780"/>
                    <a:pt x="7394" y="12893"/>
                  </a:cubicBezTo>
                  <a:cubicBezTo>
                    <a:pt x="8255" y="13284"/>
                    <a:pt x="9199" y="13480"/>
                    <a:pt x="10148" y="13480"/>
                  </a:cubicBezTo>
                  <a:cubicBezTo>
                    <a:pt x="10527" y="13480"/>
                    <a:pt x="10907" y="13449"/>
                    <a:pt x="11283" y="13386"/>
                  </a:cubicBezTo>
                  <a:cubicBezTo>
                    <a:pt x="12214" y="11579"/>
                    <a:pt x="14076" y="11031"/>
                    <a:pt x="15719" y="10209"/>
                  </a:cubicBezTo>
                  <a:cubicBezTo>
                    <a:pt x="16705" y="9552"/>
                    <a:pt x="17636" y="8840"/>
                    <a:pt x="18512" y="8073"/>
                  </a:cubicBezTo>
                  <a:cubicBezTo>
                    <a:pt x="19827" y="7690"/>
                    <a:pt x="20046" y="5992"/>
                    <a:pt x="21415" y="5663"/>
                  </a:cubicBezTo>
                  <a:cubicBezTo>
                    <a:pt x="22292" y="5280"/>
                    <a:pt x="22401" y="3966"/>
                    <a:pt x="23497" y="3856"/>
                  </a:cubicBezTo>
                  <a:lnTo>
                    <a:pt x="23497" y="3856"/>
                  </a:lnTo>
                  <a:cubicBezTo>
                    <a:pt x="22949" y="4568"/>
                    <a:pt x="21963" y="5061"/>
                    <a:pt x="22401" y="6266"/>
                  </a:cubicBezTo>
                  <a:cubicBezTo>
                    <a:pt x="22581" y="6363"/>
                    <a:pt x="22740" y="6404"/>
                    <a:pt x="22883" y="6404"/>
                  </a:cubicBezTo>
                  <a:cubicBezTo>
                    <a:pt x="23307" y="6404"/>
                    <a:pt x="23593" y="6046"/>
                    <a:pt x="23880" y="5718"/>
                  </a:cubicBezTo>
                  <a:cubicBezTo>
                    <a:pt x="24263" y="5335"/>
                    <a:pt x="24373" y="4678"/>
                    <a:pt x="25030" y="4568"/>
                  </a:cubicBezTo>
                  <a:cubicBezTo>
                    <a:pt x="25359" y="3582"/>
                    <a:pt x="26509" y="2377"/>
                    <a:pt x="24428" y="1939"/>
                  </a:cubicBezTo>
                  <a:cubicBezTo>
                    <a:pt x="24209" y="1884"/>
                    <a:pt x="24428" y="1556"/>
                    <a:pt x="24482" y="1337"/>
                  </a:cubicBezTo>
                  <a:cubicBezTo>
                    <a:pt x="24701" y="953"/>
                    <a:pt x="24647" y="460"/>
                    <a:pt x="24318" y="132"/>
                  </a:cubicBezTo>
                  <a:cubicBezTo>
                    <a:pt x="24121" y="44"/>
                    <a:pt x="23906" y="0"/>
                    <a:pt x="23692" y="0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9" name="Google Shape;10019;p11"/>
            <p:cNvSpPr/>
            <p:nvPr/>
          </p:nvSpPr>
          <p:spPr>
            <a:xfrm>
              <a:off x="3021300" y="2267350"/>
              <a:ext cx="362875" cy="918700"/>
            </a:xfrm>
            <a:custGeom>
              <a:avLst/>
              <a:gdLst/>
              <a:ahLst/>
              <a:cxnLst/>
              <a:rect l="l" t="t" r="r" b="b"/>
              <a:pathLst>
                <a:path w="14515" h="36748" extrusionOk="0">
                  <a:moveTo>
                    <a:pt x="13967" y="0"/>
                  </a:moveTo>
                  <a:cubicBezTo>
                    <a:pt x="11721" y="0"/>
                    <a:pt x="11338" y="329"/>
                    <a:pt x="11009" y="2410"/>
                  </a:cubicBezTo>
                  <a:cubicBezTo>
                    <a:pt x="10955" y="2903"/>
                    <a:pt x="10462" y="2520"/>
                    <a:pt x="10297" y="2848"/>
                  </a:cubicBezTo>
                  <a:cubicBezTo>
                    <a:pt x="9585" y="3998"/>
                    <a:pt x="9531" y="5422"/>
                    <a:pt x="8928" y="6682"/>
                  </a:cubicBezTo>
                  <a:cubicBezTo>
                    <a:pt x="7833" y="9037"/>
                    <a:pt x="6956" y="11502"/>
                    <a:pt x="6354" y="14021"/>
                  </a:cubicBezTo>
                  <a:cubicBezTo>
                    <a:pt x="5971" y="15610"/>
                    <a:pt x="5478" y="17198"/>
                    <a:pt x="4875" y="18677"/>
                  </a:cubicBezTo>
                  <a:cubicBezTo>
                    <a:pt x="4218" y="20484"/>
                    <a:pt x="3670" y="22292"/>
                    <a:pt x="3232" y="24099"/>
                  </a:cubicBezTo>
                  <a:cubicBezTo>
                    <a:pt x="2739" y="25687"/>
                    <a:pt x="2137" y="27276"/>
                    <a:pt x="1698" y="28864"/>
                  </a:cubicBezTo>
                  <a:cubicBezTo>
                    <a:pt x="1041" y="30945"/>
                    <a:pt x="165" y="32862"/>
                    <a:pt x="165" y="35053"/>
                  </a:cubicBezTo>
                  <a:cubicBezTo>
                    <a:pt x="55" y="35162"/>
                    <a:pt x="1" y="35272"/>
                    <a:pt x="110" y="35436"/>
                  </a:cubicBezTo>
                  <a:cubicBezTo>
                    <a:pt x="603" y="35436"/>
                    <a:pt x="1096" y="35710"/>
                    <a:pt x="1370" y="36094"/>
                  </a:cubicBezTo>
                  <a:cubicBezTo>
                    <a:pt x="1452" y="36121"/>
                    <a:pt x="1520" y="36135"/>
                    <a:pt x="1582" y="36135"/>
                  </a:cubicBezTo>
                  <a:cubicBezTo>
                    <a:pt x="1644" y="36135"/>
                    <a:pt x="1698" y="36121"/>
                    <a:pt x="1753" y="36094"/>
                  </a:cubicBezTo>
                  <a:cubicBezTo>
                    <a:pt x="1795" y="36052"/>
                    <a:pt x="1868" y="35947"/>
                    <a:pt x="1925" y="35947"/>
                  </a:cubicBezTo>
                  <a:cubicBezTo>
                    <a:pt x="1943" y="35947"/>
                    <a:pt x="1959" y="35958"/>
                    <a:pt x="1972" y="35984"/>
                  </a:cubicBezTo>
                  <a:cubicBezTo>
                    <a:pt x="2082" y="36039"/>
                    <a:pt x="1972" y="36148"/>
                    <a:pt x="1972" y="36258"/>
                  </a:cubicBezTo>
                  <a:cubicBezTo>
                    <a:pt x="2108" y="36618"/>
                    <a:pt x="2271" y="36747"/>
                    <a:pt x="2427" y="36747"/>
                  </a:cubicBezTo>
                  <a:cubicBezTo>
                    <a:pt x="2651" y="36747"/>
                    <a:pt x="2861" y="36484"/>
                    <a:pt x="2958" y="36258"/>
                  </a:cubicBezTo>
                  <a:cubicBezTo>
                    <a:pt x="3396" y="35491"/>
                    <a:pt x="3780" y="34670"/>
                    <a:pt x="3999" y="33793"/>
                  </a:cubicBezTo>
                  <a:cubicBezTo>
                    <a:pt x="4382" y="32534"/>
                    <a:pt x="3396" y="31329"/>
                    <a:pt x="3999" y="30124"/>
                  </a:cubicBezTo>
                  <a:cubicBezTo>
                    <a:pt x="3506" y="28919"/>
                    <a:pt x="4492" y="28919"/>
                    <a:pt x="5204" y="28590"/>
                  </a:cubicBezTo>
                  <a:cubicBezTo>
                    <a:pt x="5806" y="28097"/>
                    <a:pt x="5642" y="27276"/>
                    <a:pt x="5971" y="26618"/>
                  </a:cubicBezTo>
                  <a:cubicBezTo>
                    <a:pt x="6792" y="24866"/>
                    <a:pt x="7449" y="22949"/>
                    <a:pt x="7887" y="21032"/>
                  </a:cubicBezTo>
                  <a:cubicBezTo>
                    <a:pt x="8380" y="19115"/>
                    <a:pt x="9038" y="17253"/>
                    <a:pt x="9531" y="15281"/>
                  </a:cubicBezTo>
                  <a:cubicBezTo>
                    <a:pt x="9695" y="14569"/>
                    <a:pt x="10078" y="13857"/>
                    <a:pt x="10023" y="13090"/>
                  </a:cubicBezTo>
                  <a:cubicBezTo>
                    <a:pt x="9914" y="12323"/>
                    <a:pt x="10297" y="11830"/>
                    <a:pt x="10626" y="11173"/>
                  </a:cubicBezTo>
                  <a:cubicBezTo>
                    <a:pt x="11502" y="9311"/>
                    <a:pt x="13091" y="7558"/>
                    <a:pt x="12379" y="5203"/>
                  </a:cubicBezTo>
                  <a:cubicBezTo>
                    <a:pt x="12324" y="4656"/>
                    <a:pt x="12105" y="3998"/>
                    <a:pt x="12926" y="3834"/>
                  </a:cubicBezTo>
                  <a:cubicBezTo>
                    <a:pt x="14515" y="3122"/>
                    <a:pt x="13912" y="1534"/>
                    <a:pt x="14405" y="384"/>
                  </a:cubicBezTo>
                  <a:cubicBezTo>
                    <a:pt x="14460" y="219"/>
                    <a:pt x="14131" y="55"/>
                    <a:pt x="13967" y="0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0" name="Google Shape;10020;p11"/>
            <p:cNvSpPr/>
            <p:nvPr/>
          </p:nvSpPr>
          <p:spPr>
            <a:xfrm>
              <a:off x="3983875" y="676450"/>
              <a:ext cx="182150" cy="635275"/>
            </a:xfrm>
            <a:custGeom>
              <a:avLst/>
              <a:gdLst/>
              <a:ahLst/>
              <a:cxnLst/>
              <a:rect l="l" t="t" r="r" b="b"/>
              <a:pathLst>
                <a:path w="7286" h="25411" extrusionOk="0">
                  <a:moveTo>
                    <a:pt x="2764" y="0"/>
                  </a:moveTo>
                  <a:cubicBezTo>
                    <a:pt x="2410" y="0"/>
                    <a:pt x="2035" y="207"/>
                    <a:pt x="1589" y="541"/>
                  </a:cubicBezTo>
                  <a:cubicBezTo>
                    <a:pt x="932" y="979"/>
                    <a:pt x="822" y="1636"/>
                    <a:pt x="439" y="2239"/>
                  </a:cubicBezTo>
                  <a:cubicBezTo>
                    <a:pt x="329" y="5416"/>
                    <a:pt x="220" y="8647"/>
                    <a:pt x="329" y="11824"/>
                  </a:cubicBezTo>
                  <a:cubicBezTo>
                    <a:pt x="494" y="15384"/>
                    <a:pt x="165" y="18999"/>
                    <a:pt x="1" y="22559"/>
                  </a:cubicBezTo>
                  <a:cubicBezTo>
                    <a:pt x="56" y="23161"/>
                    <a:pt x="1" y="23818"/>
                    <a:pt x="1" y="24421"/>
                  </a:cubicBezTo>
                  <a:cubicBezTo>
                    <a:pt x="1" y="24859"/>
                    <a:pt x="56" y="25352"/>
                    <a:pt x="603" y="25407"/>
                  </a:cubicBezTo>
                  <a:cubicBezTo>
                    <a:pt x="629" y="25409"/>
                    <a:pt x="654" y="25410"/>
                    <a:pt x="678" y="25410"/>
                  </a:cubicBezTo>
                  <a:cubicBezTo>
                    <a:pt x="1176" y="25410"/>
                    <a:pt x="1435" y="24893"/>
                    <a:pt x="1644" y="24476"/>
                  </a:cubicBezTo>
                  <a:cubicBezTo>
                    <a:pt x="2630" y="22066"/>
                    <a:pt x="3835" y="19765"/>
                    <a:pt x="4930" y="17410"/>
                  </a:cubicBezTo>
                  <a:cubicBezTo>
                    <a:pt x="5204" y="16534"/>
                    <a:pt x="5697" y="15822"/>
                    <a:pt x="6080" y="14891"/>
                  </a:cubicBezTo>
                  <a:cubicBezTo>
                    <a:pt x="6518" y="14015"/>
                    <a:pt x="7285" y="13138"/>
                    <a:pt x="6957" y="12043"/>
                  </a:cubicBezTo>
                  <a:cubicBezTo>
                    <a:pt x="6683" y="11002"/>
                    <a:pt x="6245" y="9907"/>
                    <a:pt x="6080" y="8811"/>
                  </a:cubicBezTo>
                  <a:cubicBezTo>
                    <a:pt x="5752" y="7278"/>
                    <a:pt x="5478" y="5689"/>
                    <a:pt x="5040" y="4101"/>
                  </a:cubicBezTo>
                  <a:cubicBezTo>
                    <a:pt x="4935" y="3997"/>
                    <a:pt x="4787" y="3959"/>
                    <a:pt x="4651" y="3959"/>
                  </a:cubicBezTo>
                  <a:cubicBezTo>
                    <a:pt x="4572" y="3959"/>
                    <a:pt x="4497" y="3972"/>
                    <a:pt x="4437" y="3992"/>
                  </a:cubicBezTo>
                  <a:cubicBezTo>
                    <a:pt x="4382" y="4074"/>
                    <a:pt x="4341" y="4142"/>
                    <a:pt x="4314" y="4211"/>
                  </a:cubicBezTo>
                  <a:lnTo>
                    <a:pt x="4314" y="4211"/>
                  </a:lnTo>
                  <a:cubicBezTo>
                    <a:pt x="4218" y="3588"/>
                    <a:pt x="4129" y="2951"/>
                    <a:pt x="3177" y="2951"/>
                  </a:cubicBezTo>
                  <a:cubicBezTo>
                    <a:pt x="3128" y="2935"/>
                    <a:pt x="3073" y="2929"/>
                    <a:pt x="3014" y="2929"/>
                  </a:cubicBezTo>
                  <a:cubicBezTo>
                    <a:pt x="2904" y="2929"/>
                    <a:pt x="2783" y="2948"/>
                    <a:pt x="2670" y="2948"/>
                  </a:cubicBezTo>
                  <a:cubicBezTo>
                    <a:pt x="2441" y="2948"/>
                    <a:pt x="2246" y="2871"/>
                    <a:pt x="2246" y="2403"/>
                  </a:cubicBezTo>
                  <a:cubicBezTo>
                    <a:pt x="2288" y="2391"/>
                    <a:pt x="2327" y="2386"/>
                    <a:pt x="2363" y="2386"/>
                  </a:cubicBezTo>
                  <a:cubicBezTo>
                    <a:pt x="2656" y="2386"/>
                    <a:pt x="2775" y="2744"/>
                    <a:pt x="3068" y="2841"/>
                  </a:cubicBezTo>
                  <a:cubicBezTo>
                    <a:pt x="3123" y="2869"/>
                    <a:pt x="3191" y="2883"/>
                    <a:pt x="3266" y="2883"/>
                  </a:cubicBezTo>
                  <a:cubicBezTo>
                    <a:pt x="3342" y="2883"/>
                    <a:pt x="3424" y="2869"/>
                    <a:pt x="3506" y="2841"/>
                  </a:cubicBezTo>
                  <a:cubicBezTo>
                    <a:pt x="4492" y="2184"/>
                    <a:pt x="4492" y="1527"/>
                    <a:pt x="3780" y="651"/>
                  </a:cubicBezTo>
                  <a:cubicBezTo>
                    <a:pt x="3430" y="193"/>
                    <a:pt x="3107" y="0"/>
                    <a:pt x="2764" y="0"/>
                  </a:cubicBezTo>
                  <a:close/>
                </a:path>
              </a:pathLst>
            </a:custGeom>
            <a:solidFill>
              <a:srgbClr val="F8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1" name="Google Shape;10021;p11"/>
            <p:cNvSpPr/>
            <p:nvPr/>
          </p:nvSpPr>
          <p:spPr>
            <a:xfrm>
              <a:off x="4112600" y="1043225"/>
              <a:ext cx="184875" cy="485325"/>
            </a:xfrm>
            <a:custGeom>
              <a:avLst/>
              <a:gdLst/>
              <a:ahLst/>
              <a:cxnLst/>
              <a:rect l="l" t="t" r="r" b="b"/>
              <a:pathLst>
                <a:path w="7395" h="19413" extrusionOk="0">
                  <a:moveTo>
                    <a:pt x="2410" y="1"/>
                  </a:moveTo>
                  <a:cubicBezTo>
                    <a:pt x="986" y="658"/>
                    <a:pt x="1096" y="2192"/>
                    <a:pt x="384" y="3232"/>
                  </a:cubicBezTo>
                  <a:cubicBezTo>
                    <a:pt x="329" y="3396"/>
                    <a:pt x="274" y="3506"/>
                    <a:pt x="219" y="3670"/>
                  </a:cubicBezTo>
                  <a:cubicBezTo>
                    <a:pt x="110" y="3889"/>
                    <a:pt x="55" y="4109"/>
                    <a:pt x="0" y="4382"/>
                  </a:cubicBezTo>
                  <a:cubicBezTo>
                    <a:pt x="0" y="4492"/>
                    <a:pt x="55" y="4656"/>
                    <a:pt x="55" y="4821"/>
                  </a:cubicBezTo>
                  <a:cubicBezTo>
                    <a:pt x="548" y="6135"/>
                    <a:pt x="603" y="7559"/>
                    <a:pt x="1205" y="8819"/>
                  </a:cubicBezTo>
                  <a:cubicBezTo>
                    <a:pt x="1753" y="8819"/>
                    <a:pt x="2191" y="9093"/>
                    <a:pt x="2520" y="9476"/>
                  </a:cubicBezTo>
                  <a:cubicBezTo>
                    <a:pt x="2629" y="9750"/>
                    <a:pt x="2629" y="9969"/>
                    <a:pt x="2574" y="10243"/>
                  </a:cubicBezTo>
                  <a:cubicBezTo>
                    <a:pt x="2465" y="9969"/>
                    <a:pt x="2684" y="9586"/>
                    <a:pt x="2410" y="9366"/>
                  </a:cubicBezTo>
                  <a:cubicBezTo>
                    <a:pt x="2282" y="9302"/>
                    <a:pt x="2153" y="9276"/>
                    <a:pt x="2025" y="9276"/>
                  </a:cubicBezTo>
                  <a:cubicBezTo>
                    <a:pt x="1934" y="9276"/>
                    <a:pt x="1844" y="9289"/>
                    <a:pt x="1753" y="9312"/>
                  </a:cubicBezTo>
                  <a:cubicBezTo>
                    <a:pt x="1424" y="9421"/>
                    <a:pt x="1260" y="9805"/>
                    <a:pt x="1369" y="10133"/>
                  </a:cubicBezTo>
                  <a:cubicBezTo>
                    <a:pt x="2300" y="12762"/>
                    <a:pt x="2465" y="15610"/>
                    <a:pt x="3670" y="18239"/>
                  </a:cubicBezTo>
                  <a:cubicBezTo>
                    <a:pt x="4022" y="19022"/>
                    <a:pt x="4318" y="19413"/>
                    <a:pt x="4858" y="19413"/>
                  </a:cubicBezTo>
                  <a:cubicBezTo>
                    <a:pt x="5074" y="19413"/>
                    <a:pt x="5328" y="19350"/>
                    <a:pt x="5641" y="19225"/>
                  </a:cubicBezTo>
                  <a:cubicBezTo>
                    <a:pt x="5860" y="19050"/>
                    <a:pt x="6097" y="19015"/>
                    <a:pt x="6337" y="19015"/>
                  </a:cubicBezTo>
                  <a:cubicBezTo>
                    <a:pt x="6497" y="19015"/>
                    <a:pt x="6659" y="19030"/>
                    <a:pt x="6818" y="19030"/>
                  </a:cubicBezTo>
                  <a:cubicBezTo>
                    <a:pt x="7017" y="19030"/>
                    <a:pt x="7211" y="19006"/>
                    <a:pt x="7394" y="18896"/>
                  </a:cubicBezTo>
                  <a:cubicBezTo>
                    <a:pt x="7120" y="17637"/>
                    <a:pt x="6408" y="16487"/>
                    <a:pt x="6189" y="15227"/>
                  </a:cubicBezTo>
                  <a:cubicBezTo>
                    <a:pt x="5477" y="11174"/>
                    <a:pt x="3944" y="7340"/>
                    <a:pt x="3341" y="3232"/>
                  </a:cubicBezTo>
                  <a:cubicBezTo>
                    <a:pt x="3177" y="2137"/>
                    <a:pt x="2520" y="1151"/>
                    <a:pt x="2410" y="1"/>
                  </a:cubicBezTo>
                  <a:close/>
                </a:path>
              </a:pathLst>
            </a:custGeom>
            <a:solidFill>
              <a:srgbClr val="F9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2" name="Google Shape;10022;p11"/>
            <p:cNvSpPr/>
            <p:nvPr/>
          </p:nvSpPr>
          <p:spPr>
            <a:xfrm>
              <a:off x="3322000" y="1657350"/>
              <a:ext cx="244275" cy="584000"/>
            </a:xfrm>
            <a:custGeom>
              <a:avLst/>
              <a:gdLst/>
              <a:ahLst/>
              <a:cxnLst/>
              <a:rect l="l" t="t" r="r" b="b"/>
              <a:pathLst>
                <a:path w="9771" h="23360" extrusionOk="0">
                  <a:moveTo>
                    <a:pt x="9027" y="1"/>
                  </a:moveTo>
                  <a:cubicBezTo>
                    <a:pt x="8851" y="1"/>
                    <a:pt x="8658" y="191"/>
                    <a:pt x="8457" y="685"/>
                  </a:cubicBezTo>
                  <a:cubicBezTo>
                    <a:pt x="8128" y="1506"/>
                    <a:pt x="7361" y="1835"/>
                    <a:pt x="6868" y="2437"/>
                  </a:cubicBezTo>
                  <a:cubicBezTo>
                    <a:pt x="6759" y="2492"/>
                    <a:pt x="6813" y="2547"/>
                    <a:pt x="6868" y="2547"/>
                  </a:cubicBezTo>
                  <a:cubicBezTo>
                    <a:pt x="6978" y="2574"/>
                    <a:pt x="6909" y="2602"/>
                    <a:pt x="6827" y="2602"/>
                  </a:cubicBezTo>
                  <a:cubicBezTo>
                    <a:pt x="6745" y="2602"/>
                    <a:pt x="6649" y="2574"/>
                    <a:pt x="6704" y="2492"/>
                  </a:cubicBezTo>
                  <a:cubicBezTo>
                    <a:pt x="6813" y="2054"/>
                    <a:pt x="6923" y="1616"/>
                    <a:pt x="6485" y="1287"/>
                  </a:cubicBezTo>
                  <a:cubicBezTo>
                    <a:pt x="6101" y="2437"/>
                    <a:pt x="5718" y="3533"/>
                    <a:pt x="5335" y="4683"/>
                  </a:cubicBezTo>
                  <a:cubicBezTo>
                    <a:pt x="5006" y="5395"/>
                    <a:pt x="4787" y="6107"/>
                    <a:pt x="4623" y="6819"/>
                  </a:cubicBezTo>
                  <a:cubicBezTo>
                    <a:pt x="4020" y="10105"/>
                    <a:pt x="3199" y="13282"/>
                    <a:pt x="2158" y="16404"/>
                  </a:cubicBezTo>
                  <a:cubicBezTo>
                    <a:pt x="1501" y="18375"/>
                    <a:pt x="898" y="20347"/>
                    <a:pt x="296" y="22319"/>
                  </a:cubicBezTo>
                  <a:cubicBezTo>
                    <a:pt x="0" y="23206"/>
                    <a:pt x="547" y="23251"/>
                    <a:pt x="1099" y="23251"/>
                  </a:cubicBezTo>
                  <a:cubicBezTo>
                    <a:pt x="1160" y="23251"/>
                    <a:pt x="1221" y="23250"/>
                    <a:pt x="1282" y="23250"/>
                  </a:cubicBezTo>
                  <a:cubicBezTo>
                    <a:pt x="1587" y="23219"/>
                    <a:pt x="1909" y="23138"/>
                    <a:pt x="2229" y="23138"/>
                  </a:cubicBezTo>
                  <a:cubicBezTo>
                    <a:pt x="2483" y="23138"/>
                    <a:pt x="2737" y="23190"/>
                    <a:pt x="2980" y="23360"/>
                  </a:cubicBezTo>
                  <a:cubicBezTo>
                    <a:pt x="3801" y="23195"/>
                    <a:pt x="3856" y="22483"/>
                    <a:pt x="3746" y="21881"/>
                  </a:cubicBezTo>
                  <a:cubicBezTo>
                    <a:pt x="3527" y="20950"/>
                    <a:pt x="2651" y="20895"/>
                    <a:pt x="1775" y="20731"/>
                  </a:cubicBezTo>
                  <a:cubicBezTo>
                    <a:pt x="4623" y="20731"/>
                    <a:pt x="4677" y="20676"/>
                    <a:pt x="4732" y="18759"/>
                  </a:cubicBezTo>
                  <a:cubicBezTo>
                    <a:pt x="3637" y="17883"/>
                    <a:pt x="4787" y="17554"/>
                    <a:pt x="5116" y="17061"/>
                  </a:cubicBezTo>
                  <a:cubicBezTo>
                    <a:pt x="6540" y="15254"/>
                    <a:pt x="6485" y="13391"/>
                    <a:pt x="5499" y="11474"/>
                  </a:cubicBezTo>
                  <a:cubicBezTo>
                    <a:pt x="5444" y="11255"/>
                    <a:pt x="5444" y="11036"/>
                    <a:pt x="5499" y="10817"/>
                  </a:cubicBezTo>
                  <a:cubicBezTo>
                    <a:pt x="5554" y="10708"/>
                    <a:pt x="5608" y="10653"/>
                    <a:pt x="5718" y="10543"/>
                  </a:cubicBezTo>
                  <a:cubicBezTo>
                    <a:pt x="5743" y="10494"/>
                    <a:pt x="5767" y="10467"/>
                    <a:pt x="5782" y="10467"/>
                  </a:cubicBezTo>
                  <a:cubicBezTo>
                    <a:pt x="5800" y="10467"/>
                    <a:pt x="5803" y="10508"/>
                    <a:pt x="5773" y="10598"/>
                  </a:cubicBezTo>
                  <a:cubicBezTo>
                    <a:pt x="5882" y="10708"/>
                    <a:pt x="5937" y="10762"/>
                    <a:pt x="6047" y="10872"/>
                  </a:cubicBezTo>
                  <a:cubicBezTo>
                    <a:pt x="6143" y="10936"/>
                    <a:pt x="6239" y="10963"/>
                    <a:pt x="6335" y="10963"/>
                  </a:cubicBezTo>
                  <a:cubicBezTo>
                    <a:pt x="6403" y="10963"/>
                    <a:pt x="6472" y="10949"/>
                    <a:pt x="6540" y="10927"/>
                  </a:cubicBezTo>
                  <a:cubicBezTo>
                    <a:pt x="6649" y="10817"/>
                    <a:pt x="6704" y="10708"/>
                    <a:pt x="6759" y="10598"/>
                  </a:cubicBezTo>
                  <a:cubicBezTo>
                    <a:pt x="6759" y="10489"/>
                    <a:pt x="6759" y="10379"/>
                    <a:pt x="6704" y="10215"/>
                  </a:cubicBezTo>
                  <a:cubicBezTo>
                    <a:pt x="6649" y="10050"/>
                    <a:pt x="6540" y="9941"/>
                    <a:pt x="6375" y="9777"/>
                  </a:cubicBezTo>
                  <a:cubicBezTo>
                    <a:pt x="6266" y="9667"/>
                    <a:pt x="6156" y="9503"/>
                    <a:pt x="5992" y="9393"/>
                  </a:cubicBezTo>
                  <a:cubicBezTo>
                    <a:pt x="5882" y="9338"/>
                    <a:pt x="5828" y="9229"/>
                    <a:pt x="5718" y="9174"/>
                  </a:cubicBezTo>
                  <a:cubicBezTo>
                    <a:pt x="5608" y="9065"/>
                    <a:pt x="5499" y="8900"/>
                    <a:pt x="5444" y="8736"/>
                  </a:cubicBezTo>
                  <a:cubicBezTo>
                    <a:pt x="5389" y="8626"/>
                    <a:pt x="5335" y="8517"/>
                    <a:pt x="5280" y="8462"/>
                  </a:cubicBezTo>
                  <a:cubicBezTo>
                    <a:pt x="5061" y="8188"/>
                    <a:pt x="5444" y="8353"/>
                    <a:pt x="5389" y="8188"/>
                  </a:cubicBezTo>
                  <a:cubicBezTo>
                    <a:pt x="5554" y="8024"/>
                    <a:pt x="5608" y="7860"/>
                    <a:pt x="5718" y="7641"/>
                  </a:cubicBezTo>
                  <a:cubicBezTo>
                    <a:pt x="5773" y="7531"/>
                    <a:pt x="5773" y="7421"/>
                    <a:pt x="5773" y="7257"/>
                  </a:cubicBezTo>
                  <a:cubicBezTo>
                    <a:pt x="5828" y="7257"/>
                    <a:pt x="5828" y="7202"/>
                    <a:pt x="5882" y="7202"/>
                  </a:cubicBezTo>
                  <a:lnTo>
                    <a:pt x="5992" y="7257"/>
                  </a:lnTo>
                  <a:cubicBezTo>
                    <a:pt x="6266" y="7312"/>
                    <a:pt x="6485" y="7476"/>
                    <a:pt x="6649" y="7641"/>
                  </a:cubicBezTo>
                  <a:cubicBezTo>
                    <a:pt x="6704" y="7805"/>
                    <a:pt x="6759" y="7914"/>
                    <a:pt x="6813" y="8024"/>
                  </a:cubicBezTo>
                  <a:cubicBezTo>
                    <a:pt x="6868" y="8133"/>
                    <a:pt x="6978" y="8243"/>
                    <a:pt x="7087" y="8298"/>
                  </a:cubicBezTo>
                  <a:lnTo>
                    <a:pt x="7306" y="8353"/>
                  </a:lnTo>
                  <a:lnTo>
                    <a:pt x="7525" y="8353"/>
                  </a:lnTo>
                  <a:cubicBezTo>
                    <a:pt x="7635" y="8298"/>
                    <a:pt x="7745" y="8188"/>
                    <a:pt x="7799" y="8079"/>
                  </a:cubicBezTo>
                  <a:cubicBezTo>
                    <a:pt x="7854" y="7914"/>
                    <a:pt x="7909" y="7805"/>
                    <a:pt x="7909" y="7695"/>
                  </a:cubicBezTo>
                  <a:cubicBezTo>
                    <a:pt x="8018" y="7367"/>
                    <a:pt x="8128" y="7038"/>
                    <a:pt x="8183" y="6709"/>
                  </a:cubicBezTo>
                  <a:cubicBezTo>
                    <a:pt x="8183" y="6545"/>
                    <a:pt x="8183" y="6436"/>
                    <a:pt x="8183" y="6271"/>
                  </a:cubicBezTo>
                  <a:cubicBezTo>
                    <a:pt x="8183" y="6107"/>
                    <a:pt x="8128" y="5888"/>
                    <a:pt x="8073" y="5724"/>
                  </a:cubicBezTo>
                  <a:cubicBezTo>
                    <a:pt x="8018" y="5614"/>
                    <a:pt x="7964" y="5504"/>
                    <a:pt x="7854" y="5395"/>
                  </a:cubicBezTo>
                  <a:cubicBezTo>
                    <a:pt x="7799" y="5285"/>
                    <a:pt x="7690" y="5231"/>
                    <a:pt x="7580" y="5121"/>
                  </a:cubicBezTo>
                  <a:cubicBezTo>
                    <a:pt x="7525" y="4573"/>
                    <a:pt x="7854" y="4354"/>
                    <a:pt x="8292" y="4245"/>
                  </a:cubicBezTo>
                  <a:cubicBezTo>
                    <a:pt x="8457" y="4190"/>
                    <a:pt x="8566" y="4135"/>
                    <a:pt x="8676" y="4080"/>
                  </a:cubicBezTo>
                  <a:cubicBezTo>
                    <a:pt x="8840" y="3971"/>
                    <a:pt x="8949" y="3916"/>
                    <a:pt x="9004" y="3807"/>
                  </a:cubicBezTo>
                  <a:lnTo>
                    <a:pt x="9169" y="3642"/>
                  </a:lnTo>
                  <a:cubicBezTo>
                    <a:pt x="9278" y="3533"/>
                    <a:pt x="9333" y="3368"/>
                    <a:pt x="9388" y="3259"/>
                  </a:cubicBezTo>
                  <a:cubicBezTo>
                    <a:pt x="9497" y="2985"/>
                    <a:pt x="9552" y="2711"/>
                    <a:pt x="9552" y="2383"/>
                  </a:cubicBezTo>
                  <a:cubicBezTo>
                    <a:pt x="9607" y="2109"/>
                    <a:pt x="9661" y="1835"/>
                    <a:pt x="9716" y="1561"/>
                  </a:cubicBezTo>
                  <a:cubicBezTo>
                    <a:pt x="9771" y="1342"/>
                    <a:pt x="9771" y="1068"/>
                    <a:pt x="9661" y="849"/>
                  </a:cubicBezTo>
                  <a:cubicBezTo>
                    <a:pt x="9500" y="396"/>
                    <a:pt x="9281" y="1"/>
                    <a:pt x="9027" y="1"/>
                  </a:cubicBezTo>
                  <a:close/>
                </a:path>
              </a:pathLst>
            </a:custGeom>
            <a:solidFill>
              <a:srgbClr val="F9F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3" name="Google Shape;10023;p11"/>
            <p:cNvSpPr/>
            <p:nvPr/>
          </p:nvSpPr>
          <p:spPr>
            <a:xfrm>
              <a:off x="4237200" y="1526575"/>
              <a:ext cx="191700" cy="470575"/>
            </a:xfrm>
            <a:custGeom>
              <a:avLst/>
              <a:gdLst/>
              <a:ahLst/>
              <a:cxnLst/>
              <a:rect l="l" t="t" r="r" b="b"/>
              <a:pathLst>
                <a:path w="7668" h="18823" extrusionOk="0">
                  <a:moveTo>
                    <a:pt x="2520" y="1"/>
                  </a:moveTo>
                  <a:cubicBezTo>
                    <a:pt x="1424" y="1206"/>
                    <a:pt x="931" y="2739"/>
                    <a:pt x="219" y="4163"/>
                  </a:cubicBezTo>
                  <a:cubicBezTo>
                    <a:pt x="110" y="4437"/>
                    <a:pt x="0" y="4766"/>
                    <a:pt x="110" y="4930"/>
                  </a:cubicBezTo>
                  <a:cubicBezTo>
                    <a:pt x="1205" y="6463"/>
                    <a:pt x="1096" y="8380"/>
                    <a:pt x="1753" y="9969"/>
                  </a:cubicBezTo>
                  <a:cubicBezTo>
                    <a:pt x="2520" y="11776"/>
                    <a:pt x="2410" y="14296"/>
                    <a:pt x="5368" y="14515"/>
                  </a:cubicBezTo>
                  <a:cubicBezTo>
                    <a:pt x="5295" y="14541"/>
                    <a:pt x="5217" y="14551"/>
                    <a:pt x="5136" y="14551"/>
                  </a:cubicBezTo>
                  <a:cubicBezTo>
                    <a:pt x="4816" y="14551"/>
                    <a:pt x="4447" y="14388"/>
                    <a:pt x="4175" y="14388"/>
                  </a:cubicBezTo>
                  <a:cubicBezTo>
                    <a:pt x="3942" y="14388"/>
                    <a:pt x="3779" y="14508"/>
                    <a:pt x="3779" y="14953"/>
                  </a:cubicBezTo>
                  <a:cubicBezTo>
                    <a:pt x="3670" y="16377"/>
                    <a:pt x="3779" y="17856"/>
                    <a:pt x="5149" y="18787"/>
                  </a:cubicBezTo>
                  <a:cubicBezTo>
                    <a:pt x="5194" y="18809"/>
                    <a:pt x="5249" y="18823"/>
                    <a:pt x="5305" y="18823"/>
                  </a:cubicBezTo>
                  <a:cubicBezTo>
                    <a:pt x="5385" y="18823"/>
                    <a:pt x="5468" y="18796"/>
                    <a:pt x="5532" y="18732"/>
                  </a:cubicBezTo>
                  <a:cubicBezTo>
                    <a:pt x="5751" y="18622"/>
                    <a:pt x="5915" y="18458"/>
                    <a:pt x="6080" y="18349"/>
                  </a:cubicBezTo>
                  <a:cubicBezTo>
                    <a:pt x="6518" y="17910"/>
                    <a:pt x="7230" y="18129"/>
                    <a:pt x="7668" y="17691"/>
                  </a:cubicBezTo>
                  <a:cubicBezTo>
                    <a:pt x="7394" y="17144"/>
                    <a:pt x="7175" y="16486"/>
                    <a:pt x="7011" y="15884"/>
                  </a:cubicBezTo>
                  <a:cubicBezTo>
                    <a:pt x="6573" y="13857"/>
                    <a:pt x="5861" y="11886"/>
                    <a:pt x="5258" y="9859"/>
                  </a:cubicBezTo>
                  <a:cubicBezTo>
                    <a:pt x="4601" y="7559"/>
                    <a:pt x="3670" y="5368"/>
                    <a:pt x="3232" y="3013"/>
                  </a:cubicBezTo>
                  <a:cubicBezTo>
                    <a:pt x="3122" y="1972"/>
                    <a:pt x="2903" y="986"/>
                    <a:pt x="2520" y="1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4" name="Google Shape;10024;p11"/>
            <p:cNvSpPr/>
            <p:nvPr/>
          </p:nvSpPr>
          <p:spPr>
            <a:xfrm>
              <a:off x="3744275" y="863675"/>
              <a:ext cx="264275" cy="671700"/>
            </a:xfrm>
            <a:custGeom>
              <a:avLst/>
              <a:gdLst/>
              <a:ahLst/>
              <a:cxnLst/>
              <a:rect l="l" t="t" r="r" b="b"/>
              <a:pathLst>
                <a:path w="10571" h="26868" extrusionOk="0">
                  <a:moveTo>
                    <a:pt x="1011" y="0"/>
                  </a:moveTo>
                  <a:cubicBezTo>
                    <a:pt x="818" y="0"/>
                    <a:pt x="640" y="55"/>
                    <a:pt x="493" y="172"/>
                  </a:cubicBezTo>
                  <a:cubicBezTo>
                    <a:pt x="55" y="446"/>
                    <a:pt x="110" y="884"/>
                    <a:pt x="164" y="1268"/>
                  </a:cubicBezTo>
                  <a:cubicBezTo>
                    <a:pt x="548" y="1815"/>
                    <a:pt x="0" y="2363"/>
                    <a:pt x="164" y="2911"/>
                  </a:cubicBezTo>
                  <a:cubicBezTo>
                    <a:pt x="164" y="3075"/>
                    <a:pt x="219" y="3239"/>
                    <a:pt x="274" y="3404"/>
                  </a:cubicBezTo>
                  <a:cubicBezTo>
                    <a:pt x="2191" y="11345"/>
                    <a:pt x="5148" y="18958"/>
                    <a:pt x="7284" y="26845"/>
                  </a:cubicBezTo>
                  <a:cubicBezTo>
                    <a:pt x="7367" y="26861"/>
                    <a:pt x="7440" y="26868"/>
                    <a:pt x="7506" y="26868"/>
                  </a:cubicBezTo>
                  <a:cubicBezTo>
                    <a:pt x="8133" y="26868"/>
                    <a:pt x="8012" y="26201"/>
                    <a:pt x="8161" y="25805"/>
                  </a:cubicBezTo>
                  <a:cubicBezTo>
                    <a:pt x="8544" y="24545"/>
                    <a:pt x="8380" y="23121"/>
                    <a:pt x="8763" y="21861"/>
                  </a:cubicBezTo>
                  <a:lnTo>
                    <a:pt x="8763" y="21861"/>
                  </a:lnTo>
                  <a:cubicBezTo>
                    <a:pt x="9037" y="23011"/>
                    <a:pt x="8708" y="24161"/>
                    <a:pt x="8818" y="25312"/>
                  </a:cubicBezTo>
                  <a:cubicBezTo>
                    <a:pt x="8869" y="25824"/>
                    <a:pt x="8585" y="26527"/>
                    <a:pt x="9398" y="26527"/>
                  </a:cubicBezTo>
                  <a:cubicBezTo>
                    <a:pt x="9455" y="26527"/>
                    <a:pt x="9517" y="26524"/>
                    <a:pt x="9585" y="26517"/>
                  </a:cubicBezTo>
                  <a:cubicBezTo>
                    <a:pt x="10571" y="25093"/>
                    <a:pt x="10132" y="23449"/>
                    <a:pt x="10187" y="21861"/>
                  </a:cubicBezTo>
                  <a:cubicBezTo>
                    <a:pt x="10242" y="21204"/>
                    <a:pt x="10132" y="20547"/>
                    <a:pt x="9859" y="19944"/>
                  </a:cubicBezTo>
                  <a:cubicBezTo>
                    <a:pt x="9454" y="19661"/>
                    <a:pt x="8990" y="19497"/>
                    <a:pt x="8510" y="19497"/>
                  </a:cubicBezTo>
                  <a:cubicBezTo>
                    <a:pt x="8340" y="19497"/>
                    <a:pt x="8168" y="19518"/>
                    <a:pt x="7996" y="19561"/>
                  </a:cubicBezTo>
                  <a:cubicBezTo>
                    <a:pt x="7636" y="19813"/>
                    <a:pt x="7418" y="20255"/>
                    <a:pt x="7420" y="20700"/>
                  </a:cubicBezTo>
                  <a:lnTo>
                    <a:pt x="7420" y="20700"/>
                  </a:lnTo>
                  <a:cubicBezTo>
                    <a:pt x="7295" y="20231"/>
                    <a:pt x="7195" y="19772"/>
                    <a:pt x="7120" y="19287"/>
                  </a:cubicBezTo>
                  <a:cubicBezTo>
                    <a:pt x="5970" y="13974"/>
                    <a:pt x="3998" y="8826"/>
                    <a:pt x="3012" y="3458"/>
                  </a:cubicBezTo>
                  <a:cubicBezTo>
                    <a:pt x="2848" y="2199"/>
                    <a:pt x="2574" y="994"/>
                    <a:pt x="1534" y="117"/>
                  </a:cubicBezTo>
                  <a:cubicBezTo>
                    <a:pt x="1356" y="41"/>
                    <a:pt x="1178" y="0"/>
                    <a:pt x="1011" y="0"/>
                  </a:cubicBezTo>
                  <a:close/>
                </a:path>
              </a:pathLst>
            </a:custGeom>
            <a:solidFill>
              <a:srgbClr val="F08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5" name="Google Shape;10025;p11"/>
            <p:cNvSpPr/>
            <p:nvPr/>
          </p:nvSpPr>
          <p:spPr>
            <a:xfrm>
              <a:off x="2981600" y="4147275"/>
              <a:ext cx="272500" cy="306025"/>
            </a:xfrm>
            <a:custGeom>
              <a:avLst/>
              <a:gdLst/>
              <a:ahLst/>
              <a:cxnLst/>
              <a:rect l="l" t="t" r="r" b="b"/>
              <a:pathLst>
                <a:path w="10900" h="12241" extrusionOk="0">
                  <a:moveTo>
                    <a:pt x="2392" y="0"/>
                  </a:moveTo>
                  <a:cubicBezTo>
                    <a:pt x="2184" y="0"/>
                    <a:pt x="1985" y="61"/>
                    <a:pt x="1808" y="167"/>
                  </a:cubicBezTo>
                  <a:cubicBezTo>
                    <a:pt x="1698" y="1098"/>
                    <a:pt x="1041" y="1919"/>
                    <a:pt x="110" y="2248"/>
                  </a:cubicBezTo>
                  <a:cubicBezTo>
                    <a:pt x="0" y="2357"/>
                    <a:pt x="0" y="2522"/>
                    <a:pt x="110" y="2631"/>
                  </a:cubicBezTo>
                  <a:cubicBezTo>
                    <a:pt x="384" y="3015"/>
                    <a:pt x="1205" y="2905"/>
                    <a:pt x="1150" y="3124"/>
                  </a:cubicBezTo>
                  <a:cubicBezTo>
                    <a:pt x="910" y="4053"/>
                    <a:pt x="1209" y="4226"/>
                    <a:pt x="1641" y="4226"/>
                  </a:cubicBezTo>
                  <a:cubicBezTo>
                    <a:pt x="1897" y="4226"/>
                    <a:pt x="2200" y="4165"/>
                    <a:pt x="2465" y="4165"/>
                  </a:cubicBezTo>
                  <a:cubicBezTo>
                    <a:pt x="2562" y="4116"/>
                    <a:pt x="2617" y="3937"/>
                    <a:pt x="2705" y="3937"/>
                  </a:cubicBezTo>
                  <a:cubicBezTo>
                    <a:pt x="2715" y="3937"/>
                    <a:pt x="2727" y="3940"/>
                    <a:pt x="2739" y="3946"/>
                  </a:cubicBezTo>
                  <a:cubicBezTo>
                    <a:pt x="2848" y="4001"/>
                    <a:pt x="2629" y="4165"/>
                    <a:pt x="2739" y="4329"/>
                  </a:cubicBezTo>
                  <a:cubicBezTo>
                    <a:pt x="4218" y="5863"/>
                    <a:pt x="4710" y="7834"/>
                    <a:pt x="5039" y="9861"/>
                  </a:cubicBezTo>
                  <a:cubicBezTo>
                    <a:pt x="5642" y="10354"/>
                    <a:pt x="5806" y="11230"/>
                    <a:pt x="6682" y="11449"/>
                  </a:cubicBezTo>
                  <a:cubicBezTo>
                    <a:pt x="6792" y="11559"/>
                    <a:pt x="6901" y="11668"/>
                    <a:pt x="7011" y="11833"/>
                  </a:cubicBezTo>
                  <a:cubicBezTo>
                    <a:pt x="7195" y="12140"/>
                    <a:pt x="7448" y="12240"/>
                    <a:pt x="7722" y="12240"/>
                  </a:cubicBezTo>
                  <a:cubicBezTo>
                    <a:pt x="7937" y="12240"/>
                    <a:pt x="8164" y="12179"/>
                    <a:pt x="8380" y="12107"/>
                  </a:cubicBezTo>
                  <a:cubicBezTo>
                    <a:pt x="8983" y="11887"/>
                    <a:pt x="9749" y="12161"/>
                    <a:pt x="10242" y="11504"/>
                  </a:cubicBezTo>
                  <a:cubicBezTo>
                    <a:pt x="10680" y="10902"/>
                    <a:pt x="10626" y="10025"/>
                    <a:pt x="10023" y="9861"/>
                  </a:cubicBezTo>
                  <a:cubicBezTo>
                    <a:pt x="9009" y="9701"/>
                    <a:pt x="8515" y="8709"/>
                    <a:pt x="7477" y="8709"/>
                  </a:cubicBezTo>
                  <a:cubicBezTo>
                    <a:pt x="7450" y="8709"/>
                    <a:pt x="7422" y="8709"/>
                    <a:pt x="7394" y="8711"/>
                  </a:cubicBezTo>
                  <a:cubicBezTo>
                    <a:pt x="6299" y="8711"/>
                    <a:pt x="6299" y="8163"/>
                    <a:pt x="7011" y="7451"/>
                  </a:cubicBezTo>
                  <a:lnTo>
                    <a:pt x="7394" y="7287"/>
                  </a:lnTo>
                  <a:cubicBezTo>
                    <a:pt x="8325" y="7177"/>
                    <a:pt x="9256" y="6794"/>
                    <a:pt x="10078" y="6246"/>
                  </a:cubicBezTo>
                  <a:cubicBezTo>
                    <a:pt x="10461" y="5972"/>
                    <a:pt x="10899" y="5918"/>
                    <a:pt x="10790" y="5315"/>
                  </a:cubicBezTo>
                  <a:cubicBezTo>
                    <a:pt x="10680" y="4658"/>
                    <a:pt x="10187" y="4877"/>
                    <a:pt x="9804" y="4767"/>
                  </a:cubicBezTo>
                  <a:cubicBezTo>
                    <a:pt x="7997" y="4329"/>
                    <a:pt x="6244" y="3836"/>
                    <a:pt x="5587" y="1810"/>
                  </a:cubicBezTo>
                  <a:cubicBezTo>
                    <a:pt x="4820" y="933"/>
                    <a:pt x="3834" y="331"/>
                    <a:pt x="2739" y="57"/>
                  </a:cubicBezTo>
                  <a:cubicBezTo>
                    <a:pt x="2622" y="18"/>
                    <a:pt x="2506" y="0"/>
                    <a:pt x="2392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6" name="Google Shape;10026;p11"/>
            <p:cNvSpPr/>
            <p:nvPr/>
          </p:nvSpPr>
          <p:spPr>
            <a:xfrm>
              <a:off x="3864750" y="289925"/>
              <a:ext cx="169825" cy="332300"/>
            </a:xfrm>
            <a:custGeom>
              <a:avLst/>
              <a:gdLst/>
              <a:ahLst/>
              <a:cxnLst/>
              <a:rect l="l" t="t" r="r" b="b"/>
              <a:pathLst>
                <a:path w="6793" h="13292" extrusionOk="0">
                  <a:moveTo>
                    <a:pt x="3981" y="0"/>
                  </a:moveTo>
                  <a:cubicBezTo>
                    <a:pt x="2869" y="0"/>
                    <a:pt x="1887" y="906"/>
                    <a:pt x="1973" y="2145"/>
                  </a:cubicBezTo>
                  <a:cubicBezTo>
                    <a:pt x="1918" y="3350"/>
                    <a:pt x="1753" y="4610"/>
                    <a:pt x="1425" y="5815"/>
                  </a:cubicBezTo>
                  <a:cubicBezTo>
                    <a:pt x="987" y="7075"/>
                    <a:pt x="658" y="8389"/>
                    <a:pt x="275" y="9704"/>
                  </a:cubicBezTo>
                  <a:cubicBezTo>
                    <a:pt x="329" y="10361"/>
                    <a:pt x="1" y="11182"/>
                    <a:pt x="987" y="11511"/>
                  </a:cubicBezTo>
                  <a:cubicBezTo>
                    <a:pt x="1184" y="11374"/>
                    <a:pt x="1344" y="11318"/>
                    <a:pt x="1476" y="11318"/>
                  </a:cubicBezTo>
                  <a:cubicBezTo>
                    <a:pt x="1820" y="11318"/>
                    <a:pt x="1978" y="11702"/>
                    <a:pt x="2137" y="12059"/>
                  </a:cubicBezTo>
                  <a:cubicBezTo>
                    <a:pt x="2246" y="12223"/>
                    <a:pt x="2301" y="12333"/>
                    <a:pt x="2411" y="12497"/>
                  </a:cubicBezTo>
                  <a:cubicBezTo>
                    <a:pt x="2653" y="12787"/>
                    <a:pt x="2852" y="13291"/>
                    <a:pt x="3273" y="13291"/>
                  </a:cubicBezTo>
                  <a:cubicBezTo>
                    <a:pt x="3328" y="13291"/>
                    <a:pt x="3388" y="13283"/>
                    <a:pt x="3451" y="13264"/>
                  </a:cubicBezTo>
                  <a:cubicBezTo>
                    <a:pt x="4054" y="13099"/>
                    <a:pt x="3999" y="12497"/>
                    <a:pt x="3999" y="12059"/>
                  </a:cubicBezTo>
                  <a:cubicBezTo>
                    <a:pt x="3999" y="11292"/>
                    <a:pt x="4054" y="10525"/>
                    <a:pt x="4163" y="9813"/>
                  </a:cubicBezTo>
                  <a:cubicBezTo>
                    <a:pt x="4492" y="7403"/>
                    <a:pt x="3780" y="4993"/>
                    <a:pt x="4273" y="2583"/>
                  </a:cubicBezTo>
                  <a:cubicBezTo>
                    <a:pt x="4328" y="2364"/>
                    <a:pt x="4218" y="2145"/>
                    <a:pt x="4437" y="1981"/>
                  </a:cubicBezTo>
                  <a:cubicBezTo>
                    <a:pt x="4437" y="2310"/>
                    <a:pt x="4437" y="2583"/>
                    <a:pt x="4437" y="2912"/>
                  </a:cubicBezTo>
                  <a:cubicBezTo>
                    <a:pt x="4218" y="4884"/>
                    <a:pt x="4930" y="6856"/>
                    <a:pt x="4766" y="8827"/>
                  </a:cubicBezTo>
                  <a:cubicBezTo>
                    <a:pt x="4766" y="9101"/>
                    <a:pt x="4875" y="9320"/>
                    <a:pt x="4985" y="9539"/>
                  </a:cubicBezTo>
                  <a:cubicBezTo>
                    <a:pt x="5109" y="9713"/>
                    <a:pt x="5233" y="9774"/>
                    <a:pt x="5356" y="9774"/>
                  </a:cubicBezTo>
                  <a:cubicBezTo>
                    <a:pt x="5506" y="9774"/>
                    <a:pt x="5656" y="9684"/>
                    <a:pt x="5806" y="9594"/>
                  </a:cubicBezTo>
                  <a:cubicBezTo>
                    <a:pt x="6792" y="8882"/>
                    <a:pt x="6628" y="7787"/>
                    <a:pt x="6737" y="6801"/>
                  </a:cubicBezTo>
                  <a:cubicBezTo>
                    <a:pt x="6792" y="6253"/>
                    <a:pt x="6354" y="5705"/>
                    <a:pt x="6518" y="5103"/>
                  </a:cubicBezTo>
                  <a:cubicBezTo>
                    <a:pt x="6464" y="3679"/>
                    <a:pt x="5642" y="2419"/>
                    <a:pt x="5642" y="995"/>
                  </a:cubicBezTo>
                  <a:cubicBezTo>
                    <a:pt x="5697" y="612"/>
                    <a:pt x="5259" y="393"/>
                    <a:pt x="4930" y="228"/>
                  </a:cubicBezTo>
                  <a:cubicBezTo>
                    <a:pt x="4617" y="72"/>
                    <a:pt x="4294" y="0"/>
                    <a:pt x="3981" y="0"/>
                  </a:cubicBezTo>
                  <a:close/>
                </a:path>
              </a:pathLst>
            </a:custGeom>
            <a:solidFill>
              <a:srgbClr val="F8E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7" name="Google Shape;10027;p11"/>
            <p:cNvSpPr/>
            <p:nvPr/>
          </p:nvSpPr>
          <p:spPr>
            <a:xfrm>
              <a:off x="3756575" y="532500"/>
              <a:ext cx="172550" cy="336925"/>
            </a:xfrm>
            <a:custGeom>
              <a:avLst/>
              <a:gdLst/>
              <a:ahLst/>
              <a:cxnLst/>
              <a:rect l="l" t="t" r="r" b="b"/>
              <a:pathLst>
                <a:path w="6902" h="13477" extrusionOk="0">
                  <a:moveTo>
                    <a:pt x="4602" y="1"/>
                  </a:moveTo>
                  <a:cubicBezTo>
                    <a:pt x="4383" y="165"/>
                    <a:pt x="4328" y="439"/>
                    <a:pt x="4273" y="713"/>
                  </a:cubicBezTo>
                  <a:cubicBezTo>
                    <a:pt x="3725" y="3122"/>
                    <a:pt x="3342" y="5642"/>
                    <a:pt x="2247" y="7887"/>
                  </a:cubicBezTo>
                  <a:cubicBezTo>
                    <a:pt x="1370" y="9695"/>
                    <a:pt x="658" y="11557"/>
                    <a:pt x="1" y="13419"/>
                  </a:cubicBezTo>
                  <a:lnTo>
                    <a:pt x="932" y="13474"/>
                  </a:lnTo>
                  <a:cubicBezTo>
                    <a:pt x="974" y="13476"/>
                    <a:pt x="1014" y="13477"/>
                    <a:pt x="1054" y="13477"/>
                  </a:cubicBezTo>
                  <a:cubicBezTo>
                    <a:pt x="2121" y="13477"/>
                    <a:pt x="2640" y="12781"/>
                    <a:pt x="2904" y="11831"/>
                  </a:cubicBezTo>
                  <a:cubicBezTo>
                    <a:pt x="2904" y="11721"/>
                    <a:pt x="2685" y="11721"/>
                    <a:pt x="2520" y="11721"/>
                  </a:cubicBezTo>
                  <a:cubicBezTo>
                    <a:pt x="2606" y="11593"/>
                    <a:pt x="2658" y="11397"/>
                    <a:pt x="2808" y="11397"/>
                  </a:cubicBezTo>
                  <a:cubicBezTo>
                    <a:pt x="2850" y="11397"/>
                    <a:pt x="2899" y="11412"/>
                    <a:pt x="2959" y="11447"/>
                  </a:cubicBezTo>
                  <a:cubicBezTo>
                    <a:pt x="3294" y="11716"/>
                    <a:pt x="3527" y="11825"/>
                    <a:pt x="3689" y="11825"/>
                  </a:cubicBezTo>
                  <a:cubicBezTo>
                    <a:pt x="4054" y="11825"/>
                    <a:pt x="4054" y="11267"/>
                    <a:pt x="4054" y="10735"/>
                  </a:cubicBezTo>
                  <a:cubicBezTo>
                    <a:pt x="4109" y="10188"/>
                    <a:pt x="3835" y="9695"/>
                    <a:pt x="3835" y="8983"/>
                  </a:cubicBezTo>
                  <a:lnTo>
                    <a:pt x="3835" y="8983"/>
                  </a:lnTo>
                  <a:cubicBezTo>
                    <a:pt x="4016" y="9586"/>
                    <a:pt x="4213" y="9873"/>
                    <a:pt x="4454" y="9873"/>
                  </a:cubicBezTo>
                  <a:cubicBezTo>
                    <a:pt x="4652" y="9873"/>
                    <a:pt x="4878" y="9681"/>
                    <a:pt x="5149" y="9311"/>
                  </a:cubicBezTo>
                  <a:cubicBezTo>
                    <a:pt x="5752" y="8490"/>
                    <a:pt x="5807" y="7449"/>
                    <a:pt x="6245" y="6409"/>
                  </a:cubicBezTo>
                  <a:cubicBezTo>
                    <a:pt x="6683" y="5423"/>
                    <a:pt x="6792" y="4546"/>
                    <a:pt x="5259" y="4437"/>
                  </a:cubicBezTo>
                  <a:cubicBezTo>
                    <a:pt x="5521" y="4437"/>
                    <a:pt x="5783" y="4489"/>
                    <a:pt x="6022" y="4489"/>
                  </a:cubicBezTo>
                  <a:cubicBezTo>
                    <a:pt x="6333" y="4489"/>
                    <a:pt x="6607" y="4401"/>
                    <a:pt x="6792" y="3999"/>
                  </a:cubicBezTo>
                  <a:cubicBezTo>
                    <a:pt x="6902" y="3232"/>
                    <a:pt x="6464" y="2630"/>
                    <a:pt x="6135" y="2027"/>
                  </a:cubicBezTo>
                  <a:cubicBezTo>
                    <a:pt x="6026" y="1808"/>
                    <a:pt x="5807" y="1698"/>
                    <a:pt x="5588" y="1644"/>
                  </a:cubicBezTo>
                  <a:cubicBezTo>
                    <a:pt x="5204" y="1589"/>
                    <a:pt x="4930" y="1425"/>
                    <a:pt x="4930" y="1041"/>
                  </a:cubicBezTo>
                  <a:cubicBezTo>
                    <a:pt x="4875" y="658"/>
                    <a:pt x="4766" y="329"/>
                    <a:pt x="4602" y="1"/>
                  </a:cubicBezTo>
                  <a:close/>
                </a:path>
              </a:pathLst>
            </a:custGeom>
            <a:solidFill>
              <a:srgbClr val="F9F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8" name="Google Shape;10028;p11"/>
            <p:cNvSpPr/>
            <p:nvPr/>
          </p:nvSpPr>
          <p:spPr>
            <a:xfrm>
              <a:off x="3577225" y="1180150"/>
              <a:ext cx="153375" cy="276625"/>
            </a:xfrm>
            <a:custGeom>
              <a:avLst/>
              <a:gdLst/>
              <a:ahLst/>
              <a:cxnLst/>
              <a:rect l="l" t="t" r="r" b="b"/>
              <a:pathLst>
                <a:path w="6135" h="11065" extrusionOk="0">
                  <a:moveTo>
                    <a:pt x="3177" y="1"/>
                  </a:moveTo>
                  <a:cubicBezTo>
                    <a:pt x="2465" y="1260"/>
                    <a:pt x="1917" y="2630"/>
                    <a:pt x="1534" y="3999"/>
                  </a:cubicBezTo>
                  <a:cubicBezTo>
                    <a:pt x="1150" y="5587"/>
                    <a:pt x="603" y="7121"/>
                    <a:pt x="0" y="8600"/>
                  </a:cubicBezTo>
                  <a:cubicBezTo>
                    <a:pt x="767" y="9421"/>
                    <a:pt x="1369" y="10462"/>
                    <a:pt x="2246" y="11064"/>
                  </a:cubicBezTo>
                  <a:cubicBezTo>
                    <a:pt x="3067" y="11064"/>
                    <a:pt x="3341" y="10626"/>
                    <a:pt x="3341" y="9914"/>
                  </a:cubicBezTo>
                  <a:cubicBezTo>
                    <a:pt x="3341" y="9640"/>
                    <a:pt x="3012" y="9366"/>
                    <a:pt x="3232" y="8983"/>
                  </a:cubicBezTo>
                  <a:cubicBezTo>
                    <a:pt x="4491" y="6792"/>
                    <a:pt x="4656" y="4109"/>
                    <a:pt x="5861" y="1863"/>
                  </a:cubicBezTo>
                  <a:cubicBezTo>
                    <a:pt x="6134" y="1370"/>
                    <a:pt x="5970" y="713"/>
                    <a:pt x="5477" y="439"/>
                  </a:cubicBezTo>
                  <a:cubicBezTo>
                    <a:pt x="5237" y="259"/>
                    <a:pt x="4963" y="128"/>
                    <a:pt x="4711" y="128"/>
                  </a:cubicBezTo>
                  <a:cubicBezTo>
                    <a:pt x="4504" y="128"/>
                    <a:pt x="4311" y="216"/>
                    <a:pt x="4163" y="439"/>
                  </a:cubicBezTo>
                  <a:cubicBezTo>
                    <a:pt x="3957" y="748"/>
                    <a:pt x="3830" y="859"/>
                    <a:pt x="3747" y="859"/>
                  </a:cubicBezTo>
                  <a:cubicBezTo>
                    <a:pt x="3531" y="859"/>
                    <a:pt x="3613" y="105"/>
                    <a:pt x="3378" y="105"/>
                  </a:cubicBezTo>
                  <a:cubicBezTo>
                    <a:pt x="3366" y="105"/>
                    <a:pt x="3354" y="107"/>
                    <a:pt x="3341" y="110"/>
                  </a:cubicBezTo>
                  <a:lnTo>
                    <a:pt x="3177" y="1"/>
                  </a:ln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9" name="Google Shape;10029;p11"/>
            <p:cNvSpPr/>
            <p:nvPr/>
          </p:nvSpPr>
          <p:spPr>
            <a:xfrm>
              <a:off x="4197475" y="4178300"/>
              <a:ext cx="316325" cy="142300"/>
            </a:xfrm>
            <a:custGeom>
              <a:avLst/>
              <a:gdLst/>
              <a:ahLst/>
              <a:cxnLst/>
              <a:rect l="l" t="t" r="r" b="b"/>
              <a:pathLst>
                <a:path w="12653" h="5692" extrusionOk="0">
                  <a:moveTo>
                    <a:pt x="11364" y="0"/>
                  </a:moveTo>
                  <a:cubicBezTo>
                    <a:pt x="11259" y="0"/>
                    <a:pt x="11157" y="10"/>
                    <a:pt x="11064" y="21"/>
                  </a:cubicBezTo>
                  <a:cubicBezTo>
                    <a:pt x="10571" y="131"/>
                    <a:pt x="10078" y="240"/>
                    <a:pt x="9640" y="350"/>
                  </a:cubicBezTo>
                  <a:cubicBezTo>
                    <a:pt x="9399" y="311"/>
                    <a:pt x="9162" y="293"/>
                    <a:pt x="8929" y="293"/>
                  </a:cubicBezTo>
                  <a:cubicBezTo>
                    <a:pt x="7523" y="293"/>
                    <a:pt x="6261" y="944"/>
                    <a:pt x="5040" y="1555"/>
                  </a:cubicBezTo>
                  <a:cubicBezTo>
                    <a:pt x="4821" y="1719"/>
                    <a:pt x="4547" y="1883"/>
                    <a:pt x="4273" y="2048"/>
                  </a:cubicBezTo>
                  <a:cubicBezTo>
                    <a:pt x="4054" y="2212"/>
                    <a:pt x="3780" y="2267"/>
                    <a:pt x="3451" y="2376"/>
                  </a:cubicBezTo>
                  <a:cubicBezTo>
                    <a:pt x="2411" y="2705"/>
                    <a:pt x="1315" y="3143"/>
                    <a:pt x="329" y="3636"/>
                  </a:cubicBezTo>
                  <a:cubicBezTo>
                    <a:pt x="110" y="3855"/>
                    <a:pt x="1" y="4184"/>
                    <a:pt x="1" y="4457"/>
                  </a:cubicBezTo>
                  <a:cubicBezTo>
                    <a:pt x="56" y="4622"/>
                    <a:pt x="110" y="4731"/>
                    <a:pt x="165" y="4841"/>
                  </a:cubicBezTo>
                  <a:cubicBezTo>
                    <a:pt x="306" y="5496"/>
                    <a:pt x="556" y="5692"/>
                    <a:pt x="849" y="5692"/>
                  </a:cubicBezTo>
                  <a:cubicBezTo>
                    <a:pt x="1240" y="5692"/>
                    <a:pt x="1706" y="5342"/>
                    <a:pt x="2082" y="5279"/>
                  </a:cubicBezTo>
                  <a:cubicBezTo>
                    <a:pt x="2794" y="5060"/>
                    <a:pt x="3506" y="4841"/>
                    <a:pt x="4218" y="4567"/>
                  </a:cubicBezTo>
                  <a:cubicBezTo>
                    <a:pt x="5368" y="4184"/>
                    <a:pt x="6409" y="3417"/>
                    <a:pt x="7669" y="3307"/>
                  </a:cubicBezTo>
                  <a:cubicBezTo>
                    <a:pt x="7923" y="3352"/>
                    <a:pt x="8180" y="3373"/>
                    <a:pt x="8436" y="3373"/>
                  </a:cubicBezTo>
                  <a:cubicBezTo>
                    <a:pt x="9448" y="3373"/>
                    <a:pt x="10453" y="3032"/>
                    <a:pt x="11283" y="2376"/>
                  </a:cubicBezTo>
                  <a:cubicBezTo>
                    <a:pt x="11776" y="1883"/>
                    <a:pt x="12653" y="1719"/>
                    <a:pt x="12324" y="733"/>
                  </a:cubicBezTo>
                  <a:cubicBezTo>
                    <a:pt x="12194" y="128"/>
                    <a:pt x="11758" y="0"/>
                    <a:pt x="11364" y="0"/>
                  </a:cubicBezTo>
                  <a:close/>
                </a:path>
              </a:pathLst>
            </a:custGeom>
            <a:solidFill>
              <a:srgbClr val="F08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0" name="Google Shape;10030;p11"/>
            <p:cNvSpPr/>
            <p:nvPr/>
          </p:nvSpPr>
          <p:spPr>
            <a:xfrm>
              <a:off x="3181500" y="4433500"/>
              <a:ext cx="288950" cy="133725"/>
            </a:xfrm>
            <a:custGeom>
              <a:avLst/>
              <a:gdLst/>
              <a:ahLst/>
              <a:cxnLst/>
              <a:rect l="l" t="t" r="r" b="b"/>
              <a:pathLst>
                <a:path w="11558" h="5349" extrusionOk="0">
                  <a:moveTo>
                    <a:pt x="1972" y="0"/>
                  </a:moveTo>
                  <a:cubicBezTo>
                    <a:pt x="1808" y="110"/>
                    <a:pt x="1626" y="134"/>
                    <a:pt x="1437" y="134"/>
                  </a:cubicBezTo>
                  <a:cubicBezTo>
                    <a:pt x="1286" y="134"/>
                    <a:pt x="1131" y="119"/>
                    <a:pt x="979" y="119"/>
                  </a:cubicBezTo>
                  <a:cubicBezTo>
                    <a:pt x="750" y="119"/>
                    <a:pt x="526" y="154"/>
                    <a:pt x="329" y="329"/>
                  </a:cubicBezTo>
                  <a:cubicBezTo>
                    <a:pt x="1" y="986"/>
                    <a:pt x="329" y="1753"/>
                    <a:pt x="1041" y="1972"/>
                  </a:cubicBezTo>
                  <a:cubicBezTo>
                    <a:pt x="2630" y="2848"/>
                    <a:pt x="4218" y="3725"/>
                    <a:pt x="5806" y="4546"/>
                  </a:cubicBezTo>
                  <a:cubicBezTo>
                    <a:pt x="6555" y="4967"/>
                    <a:pt x="7263" y="5348"/>
                    <a:pt x="8102" y="5348"/>
                  </a:cubicBezTo>
                  <a:cubicBezTo>
                    <a:pt x="8245" y="5348"/>
                    <a:pt x="8393" y="5337"/>
                    <a:pt x="8545" y="5313"/>
                  </a:cubicBezTo>
                  <a:cubicBezTo>
                    <a:pt x="9147" y="4930"/>
                    <a:pt x="9421" y="4272"/>
                    <a:pt x="9859" y="3725"/>
                  </a:cubicBezTo>
                  <a:cubicBezTo>
                    <a:pt x="10243" y="3013"/>
                    <a:pt x="10900" y="2465"/>
                    <a:pt x="11283" y="1753"/>
                  </a:cubicBezTo>
                  <a:cubicBezTo>
                    <a:pt x="11557" y="1205"/>
                    <a:pt x="11338" y="548"/>
                    <a:pt x="10845" y="329"/>
                  </a:cubicBezTo>
                  <a:cubicBezTo>
                    <a:pt x="10707" y="253"/>
                    <a:pt x="10591" y="221"/>
                    <a:pt x="10494" y="221"/>
                  </a:cubicBezTo>
                  <a:cubicBezTo>
                    <a:pt x="10167" y="221"/>
                    <a:pt x="10041" y="581"/>
                    <a:pt x="9914" y="877"/>
                  </a:cubicBezTo>
                  <a:cubicBezTo>
                    <a:pt x="9640" y="1424"/>
                    <a:pt x="9257" y="1917"/>
                    <a:pt x="8709" y="2246"/>
                  </a:cubicBezTo>
                  <a:cubicBezTo>
                    <a:pt x="8545" y="1479"/>
                    <a:pt x="9531" y="822"/>
                    <a:pt x="8819" y="329"/>
                  </a:cubicBezTo>
                  <a:cubicBezTo>
                    <a:pt x="8657" y="236"/>
                    <a:pt x="8504" y="198"/>
                    <a:pt x="8360" y="198"/>
                  </a:cubicBezTo>
                  <a:cubicBezTo>
                    <a:pt x="7820" y="198"/>
                    <a:pt x="7388" y="738"/>
                    <a:pt x="6956" y="1041"/>
                  </a:cubicBezTo>
                  <a:cubicBezTo>
                    <a:pt x="6792" y="1260"/>
                    <a:pt x="6573" y="1424"/>
                    <a:pt x="6464" y="1698"/>
                  </a:cubicBezTo>
                  <a:cubicBezTo>
                    <a:pt x="6387" y="1800"/>
                    <a:pt x="6323" y="1843"/>
                    <a:pt x="6253" y="1843"/>
                  </a:cubicBezTo>
                  <a:cubicBezTo>
                    <a:pt x="6174" y="1843"/>
                    <a:pt x="6088" y="1786"/>
                    <a:pt x="5971" y="1698"/>
                  </a:cubicBezTo>
                  <a:cubicBezTo>
                    <a:pt x="5575" y="1337"/>
                    <a:pt x="5325" y="1191"/>
                    <a:pt x="5168" y="1191"/>
                  </a:cubicBezTo>
                  <a:cubicBezTo>
                    <a:pt x="4827" y="1191"/>
                    <a:pt x="4930" y="1881"/>
                    <a:pt x="4930" y="2520"/>
                  </a:cubicBezTo>
                  <a:cubicBezTo>
                    <a:pt x="4875" y="2027"/>
                    <a:pt x="4875" y="1479"/>
                    <a:pt x="4875" y="931"/>
                  </a:cubicBezTo>
                  <a:cubicBezTo>
                    <a:pt x="4875" y="544"/>
                    <a:pt x="4672" y="190"/>
                    <a:pt x="4318" y="190"/>
                  </a:cubicBezTo>
                  <a:cubicBezTo>
                    <a:pt x="4223" y="190"/>
                    <a:pt x="4116" y="216"/>
                    <a:pt x="3999" y="274"/>
                  </a:cubicBezTo>
                  <a:cubicBezTo>
                    <a:pt x="3818" y="377"/>
                    <a:pt x="3647" y="417"/>
                    <a:pt x="3482" y="417"/>
                  </a:cubicBezTo>
                  <a:cubicBezTo>
                    <a:pt x="2946" y="417"/>
                    <a:pt x="2475" y="0"/>
                    <a:pt x="1972" y="0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1" name="Google Shape;10031;p11"/>
            <p:cNvSpPr/>
            <p:nvPr/>
          </p:nvSpPr>
          <p:spPr>
            <a:xfrm>
              <a:off x="3484100" y="1421150"/>
              <a:ext cx="138325" cy="319550"/>
            </a:xfrm>
            <a:custGeom>
              <a:avLst/>
              <a:gdLst/>
              <a:ahLst/>
              <a:cxnLst/>
              <a:rect l="l" t="t" r="r" b="b"/>
              <a:pathLst>
                <a:path w="5533" h="12782" extrusionOk="0">
                  <a:moveTo>
                    <a:pt x="3451" y="0"/>
                  </a:moveTo>
                  <a:cubicBezTo>
                    <a:pt x="3397" y="822"/>
                    <a:pt x="3123" y="1643"/>
                    <a:pt x="2794" y="2355"/>
                  </a:cubicBezTo>
                  <a:cubicBezTo>
                    <a:pt x="2356" y="3177"/>
                    <a:pt x="2137" y="3998"/>
                    <a:pt x="2027" y="4875"/>
                  </a:cubicBezTo>
                  <a:cubicBezTo>
                    <a:pt x="1918" y="4984"/>
                    <a:pt x="1808" y="5258"/>
                    <a:pt x="1918" y="5313"/>
                  </a:cubicBezTo>
                  <a:cubicBezTo>
                    <a:pt x="2685" y="5751"/>
                    <a:pt x="2739" y="6299"/>
                    <a:pt x="2246" y="7011"/>
                  </a:cubicBezTo>
                  <a:cubicBezTo>
                    <a:pt x="2137" y="7120"/>
                    <a:pt x="2411" y="7394"/>
                    <a:pt x="2575" y="7504"/>
                  </a:cubicBezTo>
                  <a:cubicBezTo>
                    <a:pt x="2604" y="7548"/>
                    <a:pt x="2646" y="7560"/>
                    <a:pt x="2693" y="7560"/>
                  </a:cubicBezTo>
                  <a:cubicBezTo>
                    <a:pt x="2754" y="7560"/>
                    <a:pt x="2824" y="7539"/>
                    <a:pt x="2890" y="7539"/>
                  </a:cubicBezTo>
                  <a:cubicBezTo>
                    <a:pt x="2961" y="7539"/>
                    <a:pt x="3026" y="7564"/>
                    <a:pt x="3068" y="7668"/>
                  </a:cubicBezTo>
                  <a:cubicBezTo>
                    <a:pt x="3004" y="7604"/>
                    <a:pt x="2940" y="7577"/>
                    <a:pt x="2875" y="7577"/>
                  </a:cubicBezTo>
                  <a:cubicBezTo>
                    <a:pt x="2830" y="7577"/>
                    <a:pt x="2785" y="7591"/>
                    <a:pt x="2739" y="7613"/>
                  </a:cubicBezTo>
                  <a:cubicBezTo>
                    <a:pt x="1261" y="7613"/>
                    <a:pt x="1315" y="9256"/>
                    <a:pt x="384" y="9804"/>
                  </a:cubicBezTo>
                  <a:cubicBezTo>
                    <a:pt x="56" y="10078"/>
                    <a:pt x="1" y="10297"/>
                    <a:pt x="56" y="10735"/>
                  </a:cubicBezTo>
                  <a:cubicBezTo>
                    <a:pt x="56" y="11173"/>
                    <a:pt x="56" y="11612"/>
                    <a:pt x="56" y="12050"/>
                  </a:cubicBezTo>
                  <a:cubicBezTo>
                    <a:pt x="98" y="12513"/>
                    <a:pt x="269" y="12782"/>
                    <a:pt x="595" y="12782"/>
                  </a:cubicBezTo>
                  <a:cubicBezTo>
                    <a:pt x="693" y="12782"/>
                    <a:pt x="805" y="12758"/>
                    <a:pt x="932" y="12707"/>
                  </a:cubicBezTo>
                  <a:cubicBezTo>
                    <a:pt x="1480" y="12488"/>
                    <a:pt x="1096" y="12324"/>
                    <a:pt x="822" y="12050"/>
                  </a:cubicBezTo>
                  <a:cubicBezTo>
                    <a:pt x="548" y="11776"/>
                    <a:pt x="987" y="11776"/>
                    <a:pt x="1096" y="11776"/>
                  </a:cubicBezTo>
                  <a:cubicBezTo>
                    <a:pt x="1534" y="11776"/>
                    <a:pt x="1918" y="11447"/>
                    <a:pt x="2027" y="11009"/>
                  </a:cubicBezTo>
                  <a:cubicBezTo>
                    <a:pt x="2137" y="10571"/>
                    <a:pt x="2301" y="10133"/>
                    <a:pt x="2465" y="9640"/>
                  </a:cubicBezTo>
                  <a:cubicBezTo>
                    <a:pt x="2739" y="10023"/>
                    <a:pt x="2739" y="10297"/>
                    <a:pt x="3013" y="10461"/>
                  </a:cubicBezTo>
                  <a:cubicBezTo>
                    <a:pt x="3506" y="10242"/>
                    <a:pt x="4218" y="9968"/>
                    <a:pt x="4163" y="9421"/>
                  </a:cubicBezTo>
                  <a:cubicBezTo>
                    <a:pt x="3889" y="7668"/>
                    <a:pt x="5313" y="6463"/>
                    <a:pt x="5533" y="4820"/>
                  </a:cubicBezTo>
                  <a:cubicBezTo>
                    <a:pt x="5533" y="4710"/>
                    <a:pt x="5533" y="4546"/>
                    <a:pt x="5533" y="4382"/>
                  </a:cubicBezTo>
                  <a:lnTo>
                    <a:pt x="5423" y="4218"/>
                  </a:lnTo>
                  <a:cubicBezTo>
                    <a:pt x="5040" y="4053"/>
                    <a:pt x="5533" y="3944"/>
                    <a:pt x="5478" y="3779"/>
                  </a:cubicBezTo>
                  <a:cubicBezTo>
                    <a:pt x="5478" y="3506"/>
                    <a:pt x="5423" y="3232"/>
                    <a:pt x="5313" y="2958"/>
                  </a:cubicBezTo>
                  <a:cubicBezTo>
                    <a:pt x="4656" y="1972"/>
                    <a:pt x="4766" y="548"/>
                    <a:pt x="345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2" name="Google Shape;10032;p11"/>
            <p:cNvSpPr/>
            <p:nvPr/>
          </p:nvSpPr>
          <p:spPr>
            <a:xfrm>
              <a:off x="4050975" y="4387500"/>
              <a:ext cx="282100" cy="198425"/>
            </a:xfrm>
            <a:custGeom>
              <a:avLst/>
              <a:gdLst/>
              <a:ahLst/>
              <a:cxnLst/>
              <a:rect l="l" t="t" r="r" b="b"/>
              <a:pathLst>
                <a:path w="11284" h="7937" extrusionOk="0">
                  <a:moveTo>
                    <a:pt x="9620" y="0"/>
                  </a:moveTo>
                  <a:cubicBezTo>
                    <a:pt x="9495" y="0"/>
                    <a:pt x="9402" y="76"/>
                    <a:pt x="9366" y="307"/>
                  </a:cubicBezTo>
                  <a:cubicBezTo>
                    <a:pt x="9147" y="1457"/>
                    <a:pt x="8271" y="1895"/>
                    <a:pt x="7613" y="2498"/>
                  </a:cubicBezTo>
                  <a:cubicBezTo>
                    <a:pt x="7121" y="2936"/>
                    <a:pt x="6682" y="3429"/>
                    <a:pt x="6463" y="4031"/>
                  </a:cubicBezTo>
                  <a:cubicBezTo>
                    <a:pt x="6199" y="4593"/>
                    <a:pt x="5875" y="4855"/>
                    <a:pt x="5491" y="4855"/>
                  </a:cubicBezTo>
                  <a:cubicBezTo>
                    <a:pt x="5239" y="4855"/>
                    <a:pt x="4960" y="4741"/>
                    <a:pt x="4656" y="4524"/>
                  </a:cubicBezTo>
                  <a:cubicBezTo>
                    <a:pt x="4108" y="4907"/>
                    <a:pt x="3451" y="5236"/>
                    <a:pt x="2794" y="5455"/>
                  </a:cubicBezTo>
                  <a:cubicBezTo>
                    <a:pt x="2137" y="5619"/>
                    <a:pt x="1096" y="5400"/>
                    <a:pt x="1315" y="6715"/>
                  </a:cubicBezTo>
                  <a:cubicBezTo>
                    <a:pt x="1370" y="7043"/>
                    <a:pt x="822" y="6824"/>
                    <a:pt x="658" y="7043"/>
                  </a:cubicBezTo>
                  <a:cubicBezTo>
                    <a:pt x="493" y="7208"/>
                    <a:pt x="0" y="7317"/>
                    <a:pt x="384" y="7755"/>
                  </a:cubicBezTo>
                  <a:cubicBezTo>
                    <a:pt x="576" y="7884"/>
                    <a:pt x="788" y="7937"/>
                    <a:pt x="1007" y="7937"/>
                  </a:cubicBezTo>
                  <a:cubicBezTo>
                    <a:pt x="1162" y="7937"/>
                    <a:pt x="1320" y="7910"/>
                    <a:pt x="1479" y="7865"/>
                  </a:cubicBezTo>
                  <a:cubicBezTo>
                    <a:pt x="1808" y="7810"/>
                    <a:pt x="1808" y="7482"/>
                    <a:pt x="2027" y="7317"/>
                  </a:cubicBezTo>
                  <a:cubicBezTo>
                    <a:pt x="2145" y="7593"/>
                    <a:pt x="2291" y="7811"/>
                    <a:pt x="2527" y="7811"/>
                  </a:cubicBezTo>
                  <a:cubicBezTo>
                    <a:pt x="2619" y="7811"/>
                    <a:pt x="2725" y="7778"/>
                    <a:pt x="2849" y="7701"/>
                  </a:cubicBezTo>
                  <a:cubicBezTo>
                    <a:pt x="3013" y="7591"/>
                    <a:pt x="3122" y="7482"/>
                    <a:pt x="3232" y="7372"/>
                  </a:cubicBezTo>
                  <a:cubicBezTo>
                    <a:pt x="3461" y="7143"/>
                    <a:pt x="3705" y="7063"/>
                    <a:pt x="3957" y="7063"/>
                  </a:cubicBezTo>
                  <a:cubicBezTo>
                    <a:pt x="4186" y="7063"/>
                    <a:pt x="4421" y="7129"/>
                    <a:pt x="4656" y="7208"/>
                  </a:cubicBezTo>
                  <a:cubicBezTo>
                    <a:pt x="5423" y="6989"/>
                    <a:pt x="6080" y="6660"/>
                    <a:pt x="6628" y="6112"/>
                  </a:cubicBezTo>
                  <a:cubicBezTo>
                    <a:pt x="8052" y="5072"/>
                    <a:pt x="9750" y="4360"/>
                    <a:pt x="10900" y="2936"/>
                  </a:cubicBezTo>
                  <a:cubicBezTo>
                    <a:pt x="11174" y="2607"/>
                    <a:pt x="11283" y="2169"/>
                    <a:pt x="11174" y="1786"/>
                  </a:cubicBezTo>
                  <a:cubicBezTo>
                    <a:pt x="11064" y="1293"/>
                    <a:pt x="10954" y="800"/>
                    <a:pt x="10735" y="416"/>
                  </a:cubicBezTo>
                  <a:lnTo>
                    <a:pt x="10571" y="252"/>
                  </a:lnTo>
                  <a:cubicBezTo>
                    <a:pt x="10541" y="259"/>
                    <a:pt x="10510" y="263"/>
                    <a:pt x="10478" y="263"/>
                  </a:cubicBezTo>
                  <a:cubicBezTo>
                    <a:pt x="10196" y="263"/>
                    <a:pt x="9853" y="0"/>
                    <a:pt x="9620" y="0"/>
                  </a:cubicBezTo>
                  <a:close/>
                </a:path>
              </a:pathLst>
            </a:custGeom>
            <a:solidFill>
              <a:srgbClr val="FCF5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3" name="Google Shape;10033;p11"/>
            <p:cNvSpPr/>
            <p:nvPr/>
          </p:nvSpPr>
          <p:spPr>
            <a:xfrm>
              <a:off x="3662100" y="4801825"/>
              <a:ext cx="98625" cy="282950"/>
            </a:xfrm>
            <a:custGeom>
              <a:avLst/>
              <a:gdLst/>
              <a:ahLst/>
              <a:cxnLst/>
              <a:rect l="l" t="t" r="r" b="b"/>
              <a:pathLst>
                <a:path w="3945" h="11318" extrusionOk="0">
                  <a:moveTo>
                    <a:pt x="1480" y="0"/>
                  </a:moveTo>
                  <a:cubicBezTo>
                    <a:pt x="822" y="1041"/>
                    <a:pt x="1151" y="2191"/>
                    <a:pt x="932" y="3287"/>
                  </a:cubicBezTo>
                  <a:cubicBezTo>
                    <a:pt x="658" y="5149"/>
                    <a:pt x="1" y="6956"/>
                    <a:pt x="494" y="8873"/>
                  </a:cubicBezTo>
                  <a:cubicBezTo>
                    <a:pt x="110" y="9640"/>
                    <a:pt x="329" y="10571"/>
                    <a:pt x="1096" y="11009"/>
                  </a:cubicBezTo>
                  <a:cubicBezTo>
                    <a:pt x="1321" y="11178"/>
                    <a:pt x="1560" y="11318"/>
                    <a:pt x="1799" y="11318"/>
                  </a:cubicBezTo>
                  <a:cubicBezTo>
                    <a:pt x="2026" y="11318"/>
                    <a:pt x="2252" y="11192"/>
                    <a:pt x="2466" y="10845"/>
                  </a:cubicBezTo>
                  <a:lnTo>
                    <a:pt x="2466" y="10516"/>
                  </a:lnTo>
                  <a:cubicBezTo>
                    <a:pt x="2301" y="10297"/>
                    <a:pt x="2027" y="10242"/>
                    <a:pt x="1863" y="10023"/>
                  </a:cubicBezTo>
                  <a:cubicBezTo>
                    <a:pt x="1936" y="10023"/>
                    <a:pt x="2009" y="10029"/>
                    <a:pt x="2080" y="10029"/>
                  </a:cubicBezTo>
                  <a:cubicBezTo>
                    <a:pt x="2222" y="10029"/>
                    <a:pt x="2356" y="10005"/>
                    <a:pt x="2466" y="9859"/>
                  </a:cubicBezTo>
                  <a:cubicBezTo>
                    <a:pt x="2958" y="7887"/>
                    <a:pt x="2849" y="5751"/>
                    <a:pt x="3287" y="3725"/>
                  </a:cubicBezTo>
                  <a:cubicBezTo>
                    <a:pt x="3451" y="2958"/>
                    <a:pt x="3944" y="2191"/>
                    <a:pt x="3506" y="1370"/>
                  </a:cubicBezTo>
                  <a:lnTo>
                    <a:pt x="3506" y="1370"/>
                  </a:lnTo>
                  <a:cubicBezTo>
                    <a:pt x="3018" y="1624"/>
                    <a:pt x="2719" y="1780"/>
                    <a:pt x="2507" y="1780"/>
                  </a:cubicBezTo>
                  <a:cubicBezTo>
                    <a:pt x="2172" y="1780"/>
                    <a:pt x="2055" y="1390"/>
                    <a:pt x="1754" y="384"/>
                  </a:cubicBezTo>
                  <a:cubicBezTo>
                    <a:pt x="1699" y="219"/>
                    <a:pt x="1589" y="110"/>
                    <a:pt x="1480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4" name="Google Shape;10034;p11"/>
            <p:cNvSpPr/>
            <p:nvPr/>
          </p:nvSpPr>
          <p:spPr>
            <a:xfrm>
              <a:off x="3694975" y="4592325"/>
              <a:ext cx="79425" cy="272650"/>
            </a:xfrm>
            <a:custGeom>
              <a:avLst/>
              <a:gdLst/>
              <a:ahLst/>
              <a:cxnLst/>
              <a:rect l="l" t="t" r="r" b="b"/>
              <a:pathLst>
                <a:path w="3177" h="10906" extrusionOk="0">
                  <a:moveTo>
                    <a:pt x="2082" y="767"/>
                  </a:moveTo>
                  <a:lnTo>
                    <a:pt x="2082" y="767"/>
                  </a:lnTo>
                  <a:cubicBezTo>
                    <a:pt x="2246" y="822"/>
                    <a:pt x="2246" y="932"/>
                    <a:pt x="2136" y="986"/>
                  </a:cubicBezTo>
                  <a:cubicBezTo>
                    <a:pt x="2164" y="877"/>
                    <a:pt x="2136" y="808"/>
                    <a:pt x="2082" y="767"/>
                  </a:cubicBezTo>
                  <a:close/>
                  <a:moveTo>
                    <a:pt x="2465" y="1"/>
                  </a:moveTo>
                  <a:cubicBezTo>
                    <a:pt x="2355" y="55"/>
                    <a:pt x="2191" y="110"/>
                    <a:pt x="2082" y="220"/>
                  </a:cubicBezTo>
                  <a:cubicBezTo>
                    <a:pt x="1972" y="384"/>
                    <a:pt x="1972" y="603"/>
                    <a:pt x="2082" y="767"/>
                  </a:cubicBezTo>
                  <a:lnTo>
                    <a:pt x="2082" y="767"/>
                  </a:lnTo>
                  <a:cubicBezTo>
                    <a:pt x="2027" y="726"/>
                    <a:pt x="1945" y="713"/>
                    <a:pt x="1863" y="713"/>
                  </a:cubicBezTo>
                  <a:cubicBezTo>
                    <a:pt x="931" y="1479"/>
                    <a:pt x="1863" y="2630"/>
                    <a:pt x="1041" y="3451"/>
                  </a:cubicBezTo>
                  <a:cubicBezTo>
                    <a:pt x="165" y="4327"/>
                    <a:pt x="329" y="5259"/>
                    <a:pt x="329" y="6190"/>
                  </a:cubicBezTo>
                  <a:cubicBezTo>
                    <a:pt x="329" y="6628"/>
                    <a:pt x="603" y="7066"/>
                    <a:pt x="165" y="7449"/>
                  </a:cubicBezTo>
                  <a:lnTo>
                    <a:pt x="165" y="8435"/>
                  </a:lnTo>
                  <a:cubicBezTo>
                    <a:pt x="274" y="8819"/>
                    <a:pt x="329" y="9257"/>
                    <a:pt x="274" y="9640"/>
                  </a:cubicBezTo>
                  <a:cubicBezTo>
                    <a:pt x="0" y="10462"/>
                    <a:pt x="493" y="10516"/>
                    <a:pt x="1041" y="10626"/>
                  </a:cubicBezTo>
                  <a:cubicBezTo>
                    <a:pt x="1193" y="10626"/>
                    <a:pt x="1251" y="10906"/>
                    <a:pt x="1474" y="10906"/>
                  </a:cubicBezTo>
                  <a:cubicBezTo>
                    <a:pt x="1493" y="10906"/>
                    <a:pt x="1513" y="10904"/>
                    <a:pt x="1534" y="10900"/>
                  </a:cubicBezTo>
                  <a:cubicBezTo>
                    <a:pt x="1698" y="10516"/>
                    <a:pt x="1643" y="9914"/>
                    <a:pt x="2191" y="9750"/>
                  </a:cubicBezTo>
                  <a:cubicBezTo>
                    <a:pt x="2520" y="9421"/>
                    <a:pt x="2465" y="8928"/>
                    <a:pt x="2520" y="8490"/>
                  </a:cubicBezTo>
                  <a:cubicBezTo>
                    <a:pt x="2520" y="6956"/>
                    <a:pt x="2629" y="5423"/>
                    <a:pt x="2903" y="3889"/>
                  </a:cubicBezTo>
                  <a:cubicBezTo>
                    <a:pt x="3177" y="2794"/>
                    <a:pt x="2794" y="1644"/>
                    <a:pt x="3122" y="548"/>
                  </a:cubicBezTo>
                  <a:cubicBezTo>
                    <a:pt x="3067" y="439"/>
                    <a:pt x="3013" y="274"/>
                    <a:pt x="2903" y="165"/>
                  </a:cubicBezTo>
                  <a:cubicBezTo>
                    <a:pt x="2794" y="55"/>
                    <a:pt x="2629" y="1"/>
                    <a:pt x="2465" y="1"/>
                  </a:cubicBez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5" name="Google Shape;10035;p11"/>
            <p:cNvSpPr/>
            <p:nvPr/>
          </p:nvSpPr>
          <p:spPr>
            <a:xfrm>
              <a:off x="3656625" y="909050"/>
              <a:ext cx="121900" cy="272625"/>
            </a:xfrm>
            <a:custGeom>
              <a:avLst/>
              <a:gdLst/>
              <a:ahLst/>
              <a:cxnLst/>
              <a:rect l="l" t="t" r="r" b="b"/>
              <a:pathLst>
                <a:path w="4876" h="10905" extrusionOk="0">
                  <a:moveTo>
                    <a:pt x="3670" y="0"/>
                  </a:moveTo>
                  <a:cubicBezTo>
                    <a:pt x="2137" y="3506"/>
                    <a:pt x="877" y="7120"/>
                    <a:pt x="1" y="10845"/>
                  </a:cubicBezTo>
                  <a:lnTo>
                    <a:pt x="56" y="10900"/>
                  </a:lnTo>
                  <a:cubicBezTo>
                    <a:pt x="93" y="10903"/>
                    <a:pt x="128" y="10904"/>
                    <a:pt x="162" y="10904"/>
                  </a:cubicBezTo>
                  <a:cubicBezTo>
                    <a:pt x="726" y="10904"/>
                    <a:pt x="835" y="10485"/>
                    <a:pt x="1041" y="9968"/>
                  </a:cubicBezTo>
                  <a:cubicBezTo>
                    <a:pt x="1223" y="9559"/>
                    <a:pt x="1406" y="9338"/>
                    <a:pt x="1839" y="9338"/>
                  </a:cubicBezTo>
                  <a:cubicBezTo>
                    <a:pt x="1927" y="9338"/>
                    <a:pt x="2026" y="9347"/>
                    <a:pt x="2137" y="9366"/>
                  </a:cubicBezTo>
                  <a:cubicBezTo>
                    <a:pt x="2256" y="9384"/>
                    <a:pt x="2369" y="9393"/>
                    <a:pt x="2474" y="9393"/>
                  </a:cubicBezTo>
                  <a:cubicBezTo>
                    <a:pt x="3625" y="9393"/>
                    <a:pt x="3976" y="8352"/>
                    <a:pt x="4328" y="7449"/>
                  </a:cubicBezTo>
                  <a:cubicBezTo>
                    <a:pt x="4875" y="6135"/>
                    <a:pt x="3342" y="6573"/>
                    <a:pt x="2958" y="6080"/>
                  </a:cubicBezTo>
                  <a:cubicBezTo>
                    <a:pt x="3123" y="5368"/>
                    <a:pt x="4109" y="5368"/>
                    <a:pt x="3944" y="4765"/>
                  </a:cubicBezTo>
                  <a:cubicBezTo>
                    <a:pt x="3670" y="3615"/>
                    <a:pt x="4163" y="2465"/>
                    <a:pt x="3999" y="1370"/>
                  </a:cubicBezTo>
                  <a:cubicBezTo>
                    <a:pt x="3999" y="1260"/>
                    <a:pt x="3999" y="1150"/>
                    <a:pt x="3999" y="1041"/>
                  </a:cubicBezTo>
                  <a:cubicBezTo>
                    <a:pt x="3670" y="767"/>
                    <a:pt x="3999" y="274"/>
                    <a:pt x="3670" y="0"/>
                  </a:cubicBezTo>
                  <a:close/>
                </a:path>
              </a:pathLst>
            </a:custGeom>
            <a:solidFill>
              <a:srgbClr val="F9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6" name="Google Shape;10036;p11"/>
            <p:cNvSpPr/>
            <p:nvPr/>
          </p:nvSpPr>
          <p:spPr>
            <a:xfrm>
              <a:off x="3566250" y="1395125"/>
              <a:ext cx="143800" cy="243625"/>
            </a:xfrm>
            <a:custGeom>
              <a:avLst/>
              <a:gdLst/>
              <a:ahLst/>
              <a:cxnLst/>
              <a:rect l="l" t="t" r="r" b="b"/>
              <a:pathLst>
                <a:path w="5752" h="9745" extrusionOk="0">
                  <a:moveTo>
                    <a:pt x="439" y="1"/>
                  </a:moveTo>
                  <a:cubicBezTo>
                    <a:pt x="1" y="220"/>
                    <a:pt x="111" y="658"/>
                    <a:pt x="165" y="1041"/>
                  </a:cubicBezTo>
                  <a:cubicBezTo>
                    <a:pt x="932" y="2027"/>
                    <a:pt x="1151" y="3232"/>
                    <a:pt x="1699" y="4273"/>
                  </a:cubicBezTo>
                  <a:cubicBezTo>
                    <a:pt x="2082" y="4492"/>
                    <a:pt x="2356" y="4875"/>
                    <a:pt x="2356" y="5313"/>
                  </a:cubicBezTo>
                  <a:cubicBezTo>
                    <a:pt x="2520" y="6628"/>
                    <a:pt x="3287" y="7668"/>
                    <a:pt x="3780" y="8819"/>
                  </a:cubicBezTo>
                  <a:cubicBezTo>
                    <a:pt x="4019" y="9296"/>
                    <a:pt x="4373" y="9744"/>
                    <a:pt x="4927" y="9744"/>
                  </a:cubicBezTo>
                  <a:cubicBezTo>
                    <a:pt x="5135" y="9744"/>
                    <a:pt x="5372" y="9681"/>
                    <a:pt x="5642" y="9531"/>
                  </a:cubicBezTo>
                  <a:cubicBezTo>
                    <a:pt x="5697" y="9421"/>
                    <a:pt x="5752" y="9257"/>
                    <a:pt x="5697" y="9147"/>
                  </a:cubicBezTo>
                  <a:cubicBezTo>
                    <a:pt x="5368" y="8709"/>
                    <a:pt x="5204" y="8107"/>
                    <a:pt x="5314" y="7559"/>
                  </a:cubicBezTo>
                  <a:cubicBezTo>
                    <a:pt x="4656" y="5697"/>
                    <a:pt x="4109" y="3780"/>
                    <a:pt x="2739" y="2301"/>
                  </a:cubicBezTo>
                  <a:cubicBezTo>
                    <a:pt x="2027" y="1479"/>
                    <a:pt x="1754" y="220"/>
                    <a:pt x="439" y="1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7" name="Google Shape;10037;p11"/>
            <p:cNvSpPr/>
            <p:nvPr/>
          </p:nvSpPr>
          <p:spPr>
            <a:xfrm>
              <a:off x="2981600" y="4211675"/>
              <a:ext cx="128725" cy="182125"/>
            </a:xfrm>
            <a:custGeom>
              <a:avLst/>
              <a:gdLst/>
              <a:ahLst/>
              <a:cxnLst/>
              <a:rect l="l" t="t" r="r" b="b"/>
              <a:pathLst>
                <a:path w="5149" h="7285" extrusionOk="0">
                  <a:moveTo>
                    <a:pt x="110" y="1"/>
                  </a:moveTo>
                  <a:cubicBezTo>
                    <a:pt x="0" y="110"/>
                    <a:pt x="0" y="274"/>
                    <a:pt x="110" y="384"/>
                  </a:cubicBezTo>
                  <a:cubicBezTo>
                    <a:pt x="110" y="932"/>
                    <a:pt x="548" y="1205"/>
                    <a:pt x="767" y="1644"/>
                  </a:cubicBezTo>
                  <a:cubicBezTo>
                    <a:pt x="986" y="2356"/>
                    <a:pt x="1534" y="2958"/>
                    <a:pt x="1753" y="3615"/>
                  </a:cubicBezTo>
                  <a:cubicBezTo>
                    <a:pt x="2301" y="4108"/>
                    <a:pt x="2684" y="4656"/>
                    <a:pt x="3067" y="5258"/>
                  </a:cubicBezTo>
                  <a:cubicBezTo>
                    <a:pt x="3560" y="6080"/>
                    <a:pt x="4218" y="6737"/>
                    <a:pt x="4984" y="7285"/>
                  </a:cubicBezTo>
                  <a:cubicBezTo>
                    <a:pt x="5149" y="6299"/>
                    <a:pt x="5094" y="5258"/>
                    <a:pt x="4710" y="4327"/>
                  </a:cubicBezTo>
                  <a:cubicBezTo>
                    <a:pt x="4382" y="3068"/>
                    <a:pt x="3506" y="2356"/>
                    <a:pt x="2794" y="1479"/>
                  </a:cubicBezTo>
                  <a:cubicBezTo>
                    <a:pt x="2794" y="1425"/>
                    <a:pt x="2739" y="1370"/>
                    <a:pt x="2739" y="1315"/>
                  </a:cubicBezTo>
                  <a:lnTo>
                    <a:pt x="2794" y="1315"/>
                  </a:lnTo>
                  <a:cubicBezTo>
                    <a:pt x="2726" y="1308"/>
                    <a:pt x="2659" y="1306"/>
                    <a:pt x="2593" y="1306"/>
                  </a:cubicBezTo>
                  <a:cubicBezTo>
                    <a:pt x="2363" y="1306"/>
                    <a:pt x="2136" y="1336"/>
                    <a:pt x="1926" y="1336"/>
                  </a:cubicBezTo>
                  <a:cubicBezTo>
                    <a:pt x="1698" y="1336"/>
                    <a:pt x="1490" y="1301"/>
                    <a:pt x="1315" y="1151"/>
                  </a:cubicBezTo>
                  <a:cubicBezTo>
                    <a:pt x="1315" y="384"/>
                    <a:pt x="2191" y="986"/>
                    <a:pt x="2191" y="220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rgbClr val="FCF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8" name="Google Shape;10038;p11"/>
            <p:cNvSpPr/>
            <p:nvPr/>
          </p:nvSpPr>
          <p:spPr>
            <a:xfrm>
              <a:off x="3704550" y="4316575"/>
              <a:ext cx="116425" cy="211400"/>
            </a:xfrm>
            <a:custGeom>
              <a:avLst/>
              <a:gdLst/>
              <a:ahLst/>
              <a:cxnLst/>
              <a:rect l="l" t="t" r="r" b="b"/>
              <a:pathLst>
                <a:path w="4657" h="8456" extrusionOk="0">
                  <a:moveTo>
                    <a:pt x="3189" y="0"/>
                  </a:moveTo>
                  <a:cubicBezTo>
                    <a:pt x="3093" y="0"/>
                    <a:pt x="2984" y="51"/>
                    <a:pt x="2904" y="131"/>
                  </a:cubicBezTo>
                  <a:cubicBezTo>
                    <a:pt x="2684" y="460"/>
                    <a:pt x="2246" y="679"/>
                    <a:pt x="1863" y="679"/>
                  </a:cubicBezTo>
                  <a:cubicBezTo>
                    <a:pt x="1480" y="898"/>
                    <a:pt x="1425" y="1227"/>
                    <a:pt x="1370" y="1610"/>
                  </a:cubicBezTo>
                  <a:lnTo>
                    <a:pt x="1370" y="2213"/>
                  </a:lnTo>
                  <a:cubicBezTo>
                    <a:pt x="1315" y="2486"/>
                    <a:pt x="1260" y="2760"/>
                    <a:pt x="1206" y="3034"/>
                  </a:cubicBezTo>
                  <a:cubicBezTo>
                    <a:pt x="1151" y="3144"/>
                    <a:pt x="1096" y="3253"/>
                    <a:pt x="1041" y="3363"/>
                  </a:cubicBezTo>
                  <a:cubicBezTo>
                    <a:pt x="932" y="3691"/>
                    <a:pt x="603" y="3910"/>
                    <a:pt x="713" y="4294"/>
                  </a:cubicBezTo>
                  <a:cubicBezTo>
                    <a:pt x="1041" y="4677"/>
                    <a:pt x="1699" y="5115"/>
                    <a:pt x="603" y="5335"/>
                  </a:cubicBezTo>
                  <a:cubicBezTo>
                    <a:pt x="329" y="5389"/>
                    <a:pt x="110" y="5554"/>
                    <a:pt x="1" y="5827"/>
                  </a:cubicBezTo>
                  <a:cubicBezTo>
                    <a:pt x="384" y="6320"/>
                    <a:pt x="1370" y="6375"/>
                    <a:pt x="1041" y="7361"/>
                  </a:cubicBezTo>
                  <a:lnTo>
                    <a:pt x="1096" y="7635"/>
                  </a:lnTo>
                  <a:cubicBezTo>
                    <a:pt x="1429" y="8268"/>
                    <a:pt x="1884" y="8455"/>
                    <a:pt x="2387" y="8455"/>
                  </a:cubicBezTo>
                  <a:cubicBezTo>
                    <a:pt x="2710" y="8455"/>
                    <a:pt x="3053" y="8378"/>
                    <a:pt x="3396" y="8292"/>
                  </a:cubicBezTo>
                  <a:lnTo>
                    <a:pt x="3396" y="6978"/>
                  </a:lnTo>
                  <a:cubicBezTo>
                    <a:pt x="3177" y="6704"/>
                    <a:pt x="2575" y="6759"/>
                    <a:pt x="2630" y="6320"/>
                  </a:cubicBezTo>
                  <a:cubicBezTo>
                    <a:pt x="2684" y="5827"/>
                    <a:pt x="3287" y="5882"/>
                    <a:pt x="3616" y="5608"/>
                  </a:cubicBezTo>
                  <a:cubicBezTo>
                    <a:pt x="3725" y="5554"/>
                    <a:pt x="3835" y="5444"/>
                    <a:pt x="3944" y="5335"/>
                  </a:cubicBezTo>
                  <a:cubicBezTo>
                    <a:pt x="4492" y="4075"/>
                    <a:pt x="4492" y="2706"/>
                    <a:pt x="4656" y="1391"/>
                  </a:cubicBezTo>
                  <a:cubicBezTo>
                    <a:pt x="4601" y="1227"/>
                    <a:pt x="4547" y="1062"/>
                    <a:pt x="4492" y="953"/>
                  </a:cubicBezTo>
                  <a:cubicBezTo>
                    <a:pt x="4108" y="624"/>
                    <a:pt x="3725" y="296"/>
                    <a:pt x="3287" y="22"/>
                  </a:cubicBezTo>
                  <a:cubicBezTo>
                    <a:pt x="3258" y="7"/>
                    <a:pt x="3224" y="0"/>
                    <a:pt x="3189" y="0"/>
                  </a:cubicBez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9" name="Google Shape;10039;p11"/>
            <p:cNvSpPr/>
            <p:nvPr/>
          </p:nvSpPr>
          <p:spPr>
            <a:xfrm>
              <a:off x="3986625" y="556250"/>
              <a:ext cx="119150" cy="251500"/>
            </a:xfrm>
            <a:custGeom>
              <a:avLst/>
              <a:gdLst/>
              <a:ahLst/>
              <a:cxnLst/>
              <a:rect l="l" t="t" r="r" b="b"/>
              <a:pathLst>
                <a:path w="4766" h="10060" extrusionOk="0">
                  <a:moveTo>
                    <a:pt x="1738" y="1"/>
                  </a:moveTo>
                  <a:cubicBezTo>
                    <a:pt x="1319" y="1"/>
                    <a:pt x="827" y="209"/>
                    <a:pt x="274" y="639"/>
                  </a:cubicBezTo>
                  <a:cubicBezTo>
                    <a:pt x="219" y="748"/>
                    <a:pt x="219" y="913"/>
                    <a:pt x="274" y="1022"/>
                  </a:cubicBezTo>
                  <a:cubicBezTo>
                    <a:pt x="548" y="1296"/>
                    <a:pt x="1096" y="967"/>
                    <a:pt x="1315" y="1460"/>
                  </a:cubicBezTo>
                  <a:cubicBezTo>
                    <a:pt x="2191" y="2830"/>
                    <a:pt x="1205" y="3706"/>
                    <a:pt x="438" y="4582"/>
                  </a:cubicBezTo>
                  <a:cubicBezTo>
                    <a:pt x="0" y="5240"/>
                    <a:pt x="110" y="6061"/>
                    <a:pt x="658" y="6609"/>
                  </a:cubicBezTo>
                  <a:cubicBezTo>
                    <a:pt x="670" y="6610"/>
                    <a:pt x="682" y="6610"/>
                    <a:pt x="694" y="6610"/>
                  </a:cubicBezTo>
                  <a:cubicBezTo>
                    <a:pt x="1155" y="6610"/>
                    <a:pt x="1141" y="5763"/>
                    <a:pt x="1601" y="5763"/>
                  </a:cubicBezTo>
                  <a:cubicBezTo>
                    <a:pt x="1700" y="5763"/>
                    <a:pt x="1820" y="5802"/>
                    <a:pt x="1972" y="5897"/>
                  </a:cubicBezTo>
                  <a:cubicBezTo>
                    <a:pt x="1972" y="5897"/>
                    <a:pt x="2191" y="5732"/>
                    <a:pt x="2191" y="5678"/>
                  </a:cubicBezTo>
                  <a:cubicBezTo>
                    <a:pt x="2218" y="5149"/>
                    <a:pt x="2308" y="4965"/>
                    <a:pt x="2449" y="4965"/>
                  </a:cubicBezTo>
                  <a:cubicBezTo>
                    <a:pt x="2601" y="4965"/>
                    <a:pt x="2812" y="5177"/>
                    <a:pt x="3067" y="5404"/>
                  </a:cubicBezTo>
                  <a:cubicBezTo>
                    <a:pt x="4218" y="6444"/>
                    <a:pt x="4218" y="6499"/>
                    <a:pt x="2958" y="7595"/>
                  </a:cubicBezTo>
                  <a:cubicBezTo>
                    <a:pt x="2903" y="7595"/>
                    <a:pt x="2903" y="7649"/>
                    <a:pt x="2903" y="7704"/>
                  </a:cubicBezTo>
                  <a:cubicBezTo>
                    <a:pt x="2848" y="7814"/>
                    <a:pt x="2903" y="7869"/>
                    <a:pt x="2958" y="7923"/>
                  </a:cubicBezTo>
                  <a:cubicBezTo>
                    <a:pt x="3999" y="8033"/>
                    <a:pt x="3779" y="9183"/>
                    <a:pt x="4382" y="10059"/>
                  </a:cubicBezTo>
                  <a:cubicBezTo>
                    <a:pt x="4327" y="9402"/>
                    <a:pt x="4272" y="9128"/>
                    <a:pt x="4272" y="8909"/>
                  </a:cubicBezTo>
                  <a:cubicBezTo>
                    <a:pt x="4765" y="8252"/>
                    <a:pt x="4491" y="7595"/>
                    <a:pt x="4272" y="6937"/>
                  </a:cubicBezTo>
                  <a:cubicBezTo>
                    <a:pt x="4163" y="5732"/>
                    <a:pt x="3944" y="4528"/>
                    <a:pt x="3615" y="3323"/>
                  </a:cubicBezTo>
                  <a:cubicBezTo>
                    <a:pt x="3122" y="2884"/>
                    <a:pt x="3286" y="2227"/>
                    <a:pt x="3177" y="1680"/>
                  </a:cubicBezTo>
                  <a:cubicBezTo>
                    <a:pt x="2937" y="583"/>
                    <a:pt x="2440" y="1"/>
                    <a:pt x="1738" y="1"/>
                  </a:cubicBez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0" name="Google Shape;10040;p11"/>
            <p:cNvSpPr/>
            <p:nvPr/>
          </p:nvSpPr>
          <p:spPr>
            <a:xfrm>
              <a:off x="3656625" y="5023650"/>
              <a:ext cx="69875" cy="264275"/>
            </a:xfrm>
            <a:custGeom>
              <a:avLst/>
              <a:gdLst/>
              <a:ahLst/>
              <a:cxnLst/>
              <a:rect l="l" t="t" r="r" b="b"/>
              <a:pathLst>
                <a:path w="2795" h="10571" extrusionOk="0">
                  <a:moveTo>
                    <a:pt x="713" y="0"/>
                  </a:moveTo>
                  <a:cubicBezTo>
                    <a:pt x="548" y="219"/>
                    <a:pt x="439" y="384"/>
                    <a:pt x="384" y="603"/>
                  </a:cubicBezTo>
                  <a:cubicBezTo>
                    <a:pt x="275" y="3396"/>
                    <a:pt x="165" y="6134"/>
                    <a:pt x="1" y="8928"/>
                  </a:cubicBezTo>
                  <a:cubicBezTo>
                    <a:pt x="81" y="9008"/>
                    <a:pt x="191" y="9059"/>
                    <a:pt x="286" y="9059"/>
                  </a:cubicBezTo>
                  <a:cubicBezTo>
                    <a:pt x="322" y="9059"/>
                    <a:pt x="355" y="9052"/>
                    <a:pt x="384" y="9037"/>
                  </a:cubicBezTo>
                  <a:cubicBezTo>
                    <a:pt x="603" y="8818"/>
                    <a:pt x="713" y="8599"/>
                    <a:pt x="932" y="8435"/>
                  </a:cubicBezTo>
                  <a:cubicBezTo>
                    <a:pt x="1014" y="8407"/>
                    <a:pt x="1096" y="8394"/>
                    <a:pt x="1171" y="8394"/>
                  </a:cubicBezTo>
                  <a:cubicBezTo>
                    <a:pt x="1247" y="8394"/>
                    <a:pt x="1315" y="8407"/>
                    <a:pt x="1370" y="8435"/>
                  </a:cubicBezTo>
                  <a:cubicBezTo>
                    <a:pt x="1370" y="8435"/>
                    <a:pt x="1480" y="8544"/>
                    <a:pt x="1480" y="8544"/>
                  </a:cubicBezTo>
                  <a:cubicBezTo>
                    <a:pt x="1534" y="8599"/>
                    <a:pt x="1589" y="8709"/>
                    <a:pt x="1644" y="8818"/>
                  </a:cubicBezTo>
                  <a:cubicBezTo>
                    <a:pt x="1644" y="9037"/>
                    <a:pt x="1644" y="9256"/>
                    <a:pt x="1644" y="9475"/>
                  </a:cubicBezTo>
                  <a:cubicBezTo>
                    <a:pt x="1589" y="9749"/>
                    <a:pt x="1534" y="10023"/>
                    <a:pt x="1589" y="10242"/>
                  </a:cubicBezTo>
                  <a:cubicBezTo>
                    <a:pt x="1699" y="10461"/>
                    <a:pt x="1863" y="10571"/>
                    <a:pt x="2082" y="10571"/>
                  </a:cubicBezTo>
                  <a:cubicBezTo>
                    <a:pt x="2575" y="9092"/>
                    <a:pt x="2246" y="7504"/>
                    <a:pt x="2356" y="5970"/>
                  </a:cubicBezTo>
                  <a:cubicBezTo>
                    <a:pt x="2316" y="5890"/>
                    <a:pt x="2217" y="5839"/>
                    <a:pt x="2124" y="5839"/>
                  </a:cubicBezTo>
                  <a:cubicBezTo>
                    <a:pt x="2090" y="5839"/>
                    <a:pt x="2057" y="5846"/>
                    <a:pt x="2027" y="5861"/>
                  </a:cubicBezTo>
                  <a:lnTo>
                    <a:pt x="1863" y="6025"/>
                  </a:lnTo>
                  <a:cubicBezTo>
                    <a:pt x="1808" y="6134"/>
                    <a:pt x="1753" y="6299"/>
                    <a:pt x="1699" y="6408"/>
                  </a:cubicBezTo>
                  <a:cubicBezTo>
                    <a:pt x="1699" y="6627"/>
                    <a:pt x="1589" y="6792"/>
                    <a:pt x="1480" y="6956"/>
                  </a:cubicBezTo>
                  <a:cubicBezTo>
                    <a:pt x="1370" y="7011"/>
                    <a:pt x="1260" y="7065"/>
                    <a:pt x="1151" y="7120"/>
                  </a:cubicBezTo>
                  <a:cubicBezTo>
                    <a:pt x="1041" y="7120"/>
                    <a:pt x="932" y="7065"/>
                    <a:pt x="877" y="6956"/>
                  </a:cubicBezTo>
                  <a:cubicBezTo>
                    <a:pt x="877" y="6737"/>
                    <a:pt x="932" y="6573"/>
                    <a:pt x="987" y="6408"/>
                  </a:cubicBezTo>
                  <a:cubicBezTo>
                    <a:pt x="1315" y="5806"/>
                    <a:pt x="1480" y="5149"/>
                    <a:pt x="1425" y="4491"/>
                  </a:cubicBezTo>
                  <a:lnTo>
                    <a:pt x="1425" y="4491"/>
                  </a:lnTo>
                  <a:cubicBezTo>
                    <a:pt x="1694" y="4671"/>
                    <a:pt x="1485" y="5439"/>
                    <a:pt x="1944" y="5439"/>
                  </a:cubicBezTo>
                  <a:cubicBezTo>
                    <a:pt x="2045" y="5439"/>
                    <a:pt x="2178" y="5402"/>
                    <a:pt x="2356" y="5313"/>
                  </a:cubicBezTo>
                  <a:cubicBezTo>
                    <a:pt x="2685" y="4217"/>
                    <a:pt x="2794" y="3122"/>
                    <a:pt x="2685" y="2027"/>
                  </a:cubicBezTo>
                  <a:lnTo>
                    <a:pt x="2685" y="2027"/>
                  </a:lnTo>
                  <a:cubicBezTo>
                    <a:pt x="2534" y="2038"/>
                    <a:pt x="2395" y="2044"/>
                    <a:pt x="2266" y="2044"/>
                  </a:cubicBezTo>
                  <a:cubicBezTo>
                    <a:pt x="1130" y="2044"/>
                    <a:pt x="811" y="1574"/>
                    <a:pt x="713" y="0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1" name="Google Shape;10041;p11"/>
            <p:cNvSpPr/>
            <p:nvPr/>
          </p:nvSpPr>
          <p:spPr>
            <a:xfrm>
              <a:off x="3878450" y="4549875"/>
              <a:ext cx="291675" cy="48075"/>
            </a:xfrm>
            <a:custGeom>
              <a:avLst/>
              <a:gdLst/>
              <a:ahLst/>
              <a:cxnLst/>
              <a:rect l="l" t="t" r="r" b="b"/>
              <a:pathLst>
                <a:path w="11667" h="1923" extrusionOk="0">
                  <a:moveTo>
                    <a:pt x="8654" y="1"/>
                  </a:moveTo>
                  <a:lnTo>
                    <a:pt x="8654" y="1"/>
                  </a:lnTo>
                  <a:cubicBezTo>
                    <a:pt x="8818" y="1370"/>
                    <a:pt x="7723" y="877"/>
                    <a:pt x="7285" y="1260"/>
                  </a:cubicBezTo>
                  <a:cubicBezTo>
                    <a:pt x="7150" y="1396"/>
                    <a:pt x="6977" y="1494"/>
                    <a:pt x="6799" y="1494"/>
                  </a:cubicBezTo>
                  <a:cubicBezTo>
                    <a:pt x="6760" y="1494"/>
                    <a:pt x="6721" y="1489"/>
                    <a:pt x="6682" y="1480"/>
                  </a:cubicBezTo>
                  <a:cubicBezTo>
                    <a:pt x="5368" y="1206"/>
                    <a:pt x="3999" y="1260"/>
                    <a:pt x="2849" y="384"/>
                  </a:cubicBezTo>
                  <a:cubicBezTo>
                    <a:pt x="2794" y="357"/>
                    <a:pt x="2698" y="288"/>
                    <a:pt x="2595" y="288"/>
                  </a:cubicBezTo>
                  <a:cubicBezTo>
                    <a:pt x="2493" y="288"/>
                    <a:pt x="2383" y="357"/>
                    <a:pt x="2301" y="603"/>
                  </a:cubicBezTo>
                  <a:cubicBezTo>
                    <a:pt x="2177" y="1066"/>
                    <a:pt x="2071" y="1268"/>
                    <a:pt x="1914" y="1268"/>
                  </a:cubicBezTo>
                  <a:cubicBezTo>
                    <a:pt x="1792" y="1268"/>
                    <a:pt x="1640" y="1147"/>
                    <a:pt x="1425" y="932"/>
                  </a:cubicBezTo>
                  <a:cubicBezTo>
                    <a:pt x="1097" y="605"/>
                    <a:pt x="921" y="428"/>
                    <a:pt x="788" y="428"/>
                  </a:cubicBezTo>
                  <a:cubicBezTo>
                    <a:pt x="632" y="428"/>
                    <a:pt x="536" y="673"/>
                    <a:pt x="329" y="1206"/>
                  </a:cubicBezTo>
                  <a:cubicBezTo>
                    <a:pt x="274" y="1315"/>
                    <a:pt x="110" y="1315"/>
                    <a:pt x="0" y="1315"/>
                  </a:cubicBezTo>
                  <a:cubicBezTo>
                    <a:pt x="822" y="1699"/>
                    <a:pt x="1753" y="1918"/>
                    <a:pt x="2684" y="1918"/>
                  </a:cubicBezTo>
                  <a:cubicBezTo>
                    <a:pt x="3707" y="1918"/>
                    <a:pt x="4705" y="1893"/>
                    <a:pt x="5711" y="1893"/>
                  </a:cubicBezTo>
                  <a:cubicBezTo>
                    <a:pt x="6214" y="1893"/>
                    <a:pt x="6719" y="1899"/>
                    <a:pt x="7230" y="1918"/>
                  </a:cubicBezTo>
                  <a:cubicBezTo>
                    <a:pt x="7316" y="1921"/>
                    <a:pt x="7401" y="1922"/>
                    <a:pt x="7486" y="1922"/>
                  </a:cubicBezTo>
                  <a:cubicBezTo>
                    <a:pt x="8934" y="1922"/>
                    <a:pt x="10367" y="1485"/>
                    <a:pt x="11557" y="658"/>
                  </a:cubicBezTo>
                  <a:cubicBezTo>
                    <a:pt x="11447" y="494"/>
                    <a:pt x="11666" y="275"/>
                    <a:pt x="11283" y="220"/>
                  </a:cubicBezTo>
                  <a:cubicBezTo>
                    <a:pt x="11137" y="178"/>
                    <a:pt x="10992" y="158"/>
                    <a:pt x="10849" y="158"/>
                  </a:cubicBezTo>
                  <a:cubicBezTo>
                    <a:pt x="10241" y="158"/>
                    <a:pt x="9687" y="519"/>
                    <a:pt x="9421" y="1096"/>
                  </a:cubicBezTo>
                  <a:lnTo>
                    <a:pt x="8654" y="1"/>
                  </a:lnTo>
                  <a:close/>
                </a:path>
              </a:pathLst>
            </a:custGeom>
            <a:solidFill>
              <a:srgbClr val="FB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2" name="Google Shape;10042;p11"/>
            <p:cNvSpPr/>
            <p:nvPr/>
          </p:nvSpPr>
          <p:spPr>
            <a:xfrm>
              <a:off x="3653900" y="5222175"/>
              <a:ext cx="67100" cy="175500"/>
            </a:xfrm>
            <a:custGeom>
              <a:avLst/>
              <a:gdLst/>
              <a:ahLst/>
              <a:cxnLst/>
              <a:rect l="l" t="t" r="r" b="b"/>
              <a:pathLst>
                <a:path w="2684" h="7020" extrusionOk="0">
                  <a:moveTo>
                    <a:pt x="1150" y="1"/>
                  </a:moveTo>
                  <a:cubicBezTo>
                    <a:pt x="493" y="1"/>
                    <a:pt x="493" y="494"/>
                    <a:pt x="493" y="987"/>
                  </a:cubicBezTo>
                  <a:cubicBezTo>
                    <a:pt x="548" y="1260"/>
                    <a:pt x="493" y="1589"/>
                    <a:pt x="384" y="1918"/>
                  </a:cubicBezTo>
                  <a:cubicBezTo>
                    <a:pt x="603" y="1918"/>
                    <a:pt x="329" y="1973"/>
                    <a:pt x="384" y="2082"/>
                  </a:cubicBezTo>
                  <a:cubicBezTo>
                    <a:pt x="493" y="2137"/>
                    <a:pt x="548" y="2137"/>
                    <a:pt x="384" y="2246"/>
                  </a:cubicBezTo>
                  <a:cubicBezTo>
                    <a:pt x="369" y="2232"/>
                    <a:pt x="350" y="2225"/>
                    <a:pt x="330" y="2225"/>
                  </a:cubicBezTo>
                  <a:cubicBezTo>
                    <a:pt x="274" y="2225"/>
                    <a:pt x="205" y="2276"/>
                    <a:pt x="165" y="2356"/>
                  </a:cubicBezTo>
                  <a:cubicBezTo>
                    <a:pt x="0" y="3561"/>
                    <a:pt x="0" y="4766"/>
                    <a:pt x="165" y="5971"/>
                  </a:cubicBezTo>
                  <a:cubicBezTo>
                    <a:pt x="264" y="6765"/>
                    <a:pt x="633" y="7019"/>
                    <a:pt x="1557" y="7019"/>
                  </a:cubicBezTo>
                  <a:cubicBezTo>
                    <a:pt x="1653" y="7019"/>
                    <a:pt x="1754" y="7016"/>
                    <a:pt x="1862" y="7011"/>
                  </a:cubicBezTo>
                  <a:cubicBezTo>
                    <a:pt x="2246" y="5861"/>
                    <a:pt x="2684" y="4711"/>
                    <a:pt x="1917" y="3561"/>
                  </a:cubicBezTo>
                  <a:cubicBezTo>
                    <a:pt x="1753" y="3287"/>
                    <a:pt x="2082" y="2958"/>
                    <a:pt x="2191" y="2685"/>
                  </a:cubicBezTo>
                  <a:lnTo>
                    <a:pt x="1808" y="2301"/>
                  </a:lnTo>
                  <a:cubicBezTo>
                    <a:pt x="1589" y="1863"/>
                    <a:pt x="1972" y="1808"/>
                    <a:pt x="2136" y="1644"/>
                  </a:cubicBezTo>
                  <a:lnTo>
                    <a:pt x="2136" y="658"/>
                  </a:lnTo>
                  <a:cubicBezTo>
                    <a:pt x="2098" y="619"/>
                    <a:pt x="2031" y="581"/>
                    <a:pt x="1977" y="581"/>
                  </a:cubicBezTo>
                  <a:cubicBezTo>
                    <a:pt x="1954" y="581"/>
                    <a:pt x="1933" y="587"/>
                    <a:pt x="1917" y="603"/>
                  </a:cubicBezTo>
                  <a:cubicBezTo>
                    <a:pt x="1917" y="494"/>
                    <a:pt x="1917" y="384"/>
                    <a:pt x="1808" y="329"/>
                  </a:cubicBezTo>
                  <a:cubicBezTo>
                    <a:pt x="1643" y="110"/>
                    <a:pt x="1315" y="220"/>
                    <a:pt x="1150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3" name="Google Shape;10043;p11"/>
            <p:cNvSpPr/>
            <p:nvPr/>
          </p:nvSpPr>
          <p:spPr>
            <a:xfrm>
              <a:off x="3974300" y="417475"/>
              <a:ext cx="102725" cy="229150"/>
            </a:xfrm>
            <a:custGeom>
              <a:avLst/>
              <a:gdLst/>
              <a:ahLst/>
              <a:cxnLst/>
              <a:rect l="l" t="t" r="r" b="b"/>
              <a:pathLst>
                <a:path w="4109" h="9166" extrusionOk="0">
                  <a:moveTo>
                    <a:pt x="2191" y="1"/>
                  </a:moveTo>
                  <a:cubicBezTo>
                    <a:pt x="2101" y="136"/>
                    <a:pt x="1937" y="234"/>
                    <a:pt x="1759" y="234"/>
                  </a:cubicBezTo>
                  <a:cubicBezTo>
                    <a:pt x="1721" y="234"/>
                    <a:pt x="1682" y="230"/>
                    <a:pt x="1643" y="220"/>
                  </a:cubicBezTo>
                  <a:cubicBezTo>
                    <a:pt x="1564" y="204"/>
                    <a:pt x="1480" y="193"/>
                    <a:pt x="1401" y="193"/>
                  </a:cubicBezTo>
                  <a:cubicBezTo>
                    <a:pt x="1207" y="193"/>
                    <a:pt x="1041" y="260"/>
                    <a:pt x="1041" y="494"/>
                  </a:cubicBezTo>
                  <a:cubicBezTo>
                    <a:pt x="1041" y="781"/>
                    <a:pt x="1208" y="942"/>
                    <a:pt x="1469" y="942"/>
                  </a:cubicBezTo>
                  <a:cubicBezTo>
                    <a:pt x="1507" y="942"/>
                    <a:pt x="1547" y="939"/>
                    <a:pt x="1589" y="932"/>
                  </a:cubicBezTo>
                  <a:cubicBezTo>
                    <a:pt x="1659" y="920"/>
                    <a:pt x="1730" y="913"/>
                    <a:pt x="1796" y="913"/>
                  </a:cubicBezTo>
                  <a:cubicBezTo>
                    <a:pt x="2036" y="913"/>
                    <a:pt x="2211" y="1003"/>
                    <a:pt x="2082" y="1261"/>
                  </a:cubicBezTo>
                  <a:cubicBezTo>
                    <a:pt x="1917" y="1808"/>
                    <a:pt x="2684" y="2630"/>
                    <a:pt x="1917" y="2794"/>
                  </a:cubicBezTo>
                  <a:cubicBezTo>
                    <a:pt x="110" y="3068"/>
                    <a:pt x="2739" y="3506"/>
                    <a:pt x="1808" y="3725"/>
                  </a:cubicBezTo>
                  <a:cubicBezTo>
                    <a:pt x="1698" y="3780"/>
                    <a:pt x="1643" y="3835"/>
                    <a:pt x="1589" y="3944"/>
                  </a:cubicBezTo>
                  <a:cubicBezTo>
                    <a:pt x="1315" y="4163"/>
                    <a:pt x="1096" y="4382"/>
                    <a:pt x="877" y="4602"/>
                  </a:cubicBezTo>
                  <a:cubicBezTo>
                    <a:pt x="0" y="5149"/>
                    <a:pt x="384" y="5697"/>
                    <a:pt x="822" y="6245"/>
                  </a:cubicBezTo>
                  <a:cubicBezTo>
                    <a:pt x="1352" y="6013"/>
                    <a:pt x="1802" y="5896"/>
                    <a:pt x="2174" y="5896"/>
                  </a:cubicBezTo>
                  <a:cubicBezTo>
                    <a:pt x="3034" y="5896"/>
                    <a:pt x="3484" y="6517"/>
                    <a:pt x="3560" y="7778"/>
                  </a:cubicBezTo>
                  <a:cubicBezTo>
                    <a:pt x="3560" y="8052"/>
                    <a:pt x="3506" y="8326"/>
                    <a:pt x="3451" y="8545"/>
                  </a:cubicBezTo>
                  <a:cubicBezTo>
                    <a:pt x="3320" y="9024"/>
                    <a:pt x="3354" y="9165"/>
                    <a:pt x="3459" y="9165"/>
                  </a:cubicBezTo>
                  <a:cubicBezTo>
                    <a:pt x="3611" y="9165"/>
                    <a:pt x="3912" y="8871"/>
                    <a:pt x="4083" y="8871"/>
                  </a:cubicBezTo>
                  <a:cubicBezTo>
                    <a:pt x="4092" y="8871"/>
                    <a:pt x="4100" y="8872"/>
                    <a:pt x="4108" y="8874"/>
                  </a:cubicBezTo>
                  <a:cubicBezTo>
                    <a:pt x="4108" y="8107"/>
                    <a:pt x="3999" y="7395"/>
                    <a:pt x="3725" y="6683"/>
                  </a:cubicBezTo>
                  <a:cubicBezTo>
                    <a:pt x="3232" y="4437"/>
                    <a:pt x="2958" y="2137"/>
                    <a:pt x="2191" y="1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4" name="Google Shape;10044;p11"/>
            <p:cNvSpPr/>
            <p:nvPr/>
          </p:nvSpPr>
          <p:spPr>
            <a:xfrm>
              <a:off x="4095125" y="976450"/>
              <a:ext cx="87325" cy="159825"/>
            </a:xfrm>
            <a:custGeom>
              <a:avLst/>
              <a:gdLst/>
              <a:ahLst/>
              <a:cxnLst/>
              <a:rect l="l" t="t" r="r" b="b"/>
              <a:pathLst>
                <a:path w="3493" h="6393" extrusionOk="0">
                  <a:moveTo>
                    <a:pt x="2813" y="0"/>
                  </a:moveTo>
                  <a:cubicBezTo>
                    <a:pt x="2723" y="0"/>
                    <a:pt x="2622" y="14"/>
                    <a:pt x="2507" y="43"/>
                  </a:cubicBezTo>
                  <a:cubicBezTo>
                    <a:pt x="2123" y="864"/>
                    <a:pt x="1795" y="1631"/>
                    <a:pt x="1411" y="2507"/>
                  </a:cubicBezTo>
                  <a:cubicBezTo>
                    <a:pt x="1028" y="3439"/>
                    <a:pt x="206" y="4151"/>
                    <a:pt x="206" y="5191"/>
                  </a:cubicBezTo>
                  <a:cubicBezTo>
                    <a:pt x="1" y="5931"/>
                    <a:pt x="73" y="6393"/>
                    <a:pt x="584" y="6393"/>
                  </a:cubicBezTo>
                  <a:cubicBezTo>
                    <a:pt x="754" y="6393"/>
                    <a:pt x="973" y="6341"/>
                    <a:pt x="1247" y="6232"/>
                  </a:cubicBezTo>
                  <a:cubicBezTo>
                    <a:pt x="2123" y="5191"/>
                    <a:pt x="2233" y="3712"/>
                    <a:pt x="3109" y="2672"/>
                  </a:cubicBezTo>
                  <a:cubicBezTo>
                    <a:pt x="3383" y="2069"/>
                    <a:pt x="3492" y="1412"/>
                    <a:pt x="3492" y="755"/>
                  </a:cubicBezTo>
                  <a:cubicBezTo>
                    <a:pt x="3402" y="303"/>
                    <a:pt x="3237" y="0"/>
                    <a:pt x="2813" y="0"/>
                  </a:cubicBezTo>
                  <a:close/>
                </a:path>
              </a:pathLst>
            </a:custGeom>
            <a:solidFill>
              <a:srgbClr val="F09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5" name="Google Shape;10045;p11"/>
            <p:cNvSpPr/>
            <p:nvPr/>
          </p:nvSpPr>
          <p:spPr>
            <a:xfrm>
              <a:off x="4197475" y="1506700"/>
              <a:ext cx="102725" cy="130800"/>
            </a:xfrm>
            <a:custGeom>
              <a:avLst/>
              <a:gdLst/>
              <a:ahLst/>
              <a:cxnLst/>
              <a:rect l="l" t="t" r="r" b="b"/>
              <a:pathLst>
                <a:path w="4109" h="5232" extrusionOk="0">
                  <a:moveTo>
                    <a:pt x="2972" y="1"/>
                  </a:moveTo>
                  <a:cubicBezTo>
                    <a:pt x="2776" y="1"/>
                    <a:pt x="2586" y="116"/>
                    <a:pt x="2411" y="467"/>
                  </a:cubicBezTo>
                  <a:cubicBezTo>
                    <a:pt x="2246" y="576"/>
                    <a:pt x="1973" y="631"/>
                    <a:pt x="1863" y="850"/>
                  </a:cubicBezTo>
                  <a:cubicBezTo>
                    <a:pt x="1753" y="960"/>
                    <a:pt x="1699" y="1069"/>
                    <a:pt x="1644" y="1234"/>
                  </a:cubicBezTo>
                  <a:cubicBezTo>
                    <a:pt x="1206" y="2384"/>
                    <a:pt x="165" y="3315"/>
                    <a:pt x="1" y="4629"/>
                  </a:cubicBezTo>
                  <a:cubicBezTo>
                    <a:pt x="206" y="5143"/>
                    <a:pt x="604" y="5186"/>
                    <a:pt x="1007" y="5186"/>
                  </a:cubicBezTo>
                  <a:cubicBezTo>
                    <a:pt x="1088" y="5186"/>
                    <a:pt x="1169" y="5184"/>
                    <a:pt x="1249" y="5184"/>
                  </a:cubicBezTo>
                  <a:cubicBezTo>
                    <a:pt x="1408" y="5184"/>
                    <a:pt x="1562" y="5191"/>
                    <a:pt x="1699" y="5232"/>
                  </a:cubicBezTo>
                  <a:cubicBezTo>
                    <a:pt x="1863" y="5232"/>
                    <a:pt x="1973" y="5177"/>
                    <a:pt x="2082" y="5068"/>
                  </a:cubicBezTo>
                  <a:cubicBezTo>
                    <a:pt x="2739" y="3589"/>
                    <a:pt x="3780" y="2384"/>
                    <a:pt x="4109" y="796"/>
                  </a:cubicBezTo>
                  <a:cubicBezTo>
                    <a:pt x="4109" y="686"/>
                    <a:pt x="4054" y="522"/>
                    <a:pt x="4054" y="412"/>
                  </a:cubicBezTo>
                  <a:cubicBezTo>
                    <a:pt x="3701" y="377"/>
                    <a:pt x="3326" y="1"/>
                    <a:pt x="2972" y="1"/>
                  </a:cubicBezTo>
                  <a:close/>
                </a:path>
              </a:pathLst>
            </a:custGeom>
            <a:solidFill>
              <a:srgbClr val="F19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6" name="Google Shape;10046;p11"/>
            <p:cNvSpPr/>
            <p:nvPr/>
          </p:nvSpPr>
          <p:spPr>
            <a:xfrm>
              <a:off x="3395100" y="4512725"/>
              <a:ext cx="192050" cy="66750"/>
            </a:xfrm>
            <a:custGeom>
              <a:avLst/>
              <a:gdLst/>
              <a:ahLst/>
              <a:cxnLst/>
              <a:rect l="l" t="t" r="r" b="b"/>
              <a:pathLst>
                <a:path w="7682" h="2670" extrusionOk="0">
                  <a:moveTo>
                    <a:pt x="6596" y="1"/>
                  </a:moveTo>
                  <a:cubicBezTo>
                    <a:pt x="6370" y="1"/>
                    <a:pt x="6108" y="145"/>
                    <a:pt x="5806" y="446"/>
                  </a:cubicBezTo>
                  <a:cubicBezTo>
                    <a:pt x="5636" y="685"/>
                    <a:pt x="5359" y="817"/>
                    <a:pt x="5069" y="817"/>
                  </a:cubicBezTo>
                  <a:cubicBezTo>
                    <a:pt x="4893" y="817"/>
                    <a:pt x="4712" y="769"/>
                    <a:pt x="4547" y="665"/>
                  </a:cubicBezTo>
                  <a:cubicBezTo>
                    <a:pt x="4515" y="649"/>
                    <a:pt x="4478" y="642"/>
                    <a:pt x="4439" y="642"/>
                  </a:cubicBezTo>
                  <a:cubicBezTo>
                    <a:pt x="4346" y="642"/>
                    <a:pt x="4241" y="681"/>
                    <a:pt x="4163" y="720"/>
                  </a:cubicBezTo>
                  <a:cubicBezTo>
                    <a:pt x="4061" y="784"/>
                    <a:pt x="3956" y="806"/>
                    <a:pt x="3850" y="806"/>
                  </a:cubicBezTo>
                  <a:cubicBezTo>
                    <a:pt x="3605" y="806"/>
                    <a:pt x="3352" y="689"/>
                    <a:pt x="3107" y="689"/>
                  </a:cubicBezTo>
                  <a:cubicBezTo>
                    <a:pt x="3001" y="689"/>
                    <a:pt x="2896" y="711"/>
                    <a:pt x="2794" y="775"/>
                  </a:cubicBezTo>
                  <a:cubicBezTo>
                    <a:pt x="2575" y="884"/>
                    <a:pt x="2411" y="994"/>
                    <a:pt x="2301" y="1158"/>
                  </a:cubicBezTo>
                  <a:cubicBezTo>
                    <a:pt x="2246" y="1213"/>
                    <a:pt x="2192" y="1322"/>
                    <a:pt x="2137" y="1487"/>
                  </a:cubicBezTo>
                  <a:cubicBezTo>
                    <a:pt x="2082" y="1596"/>
                    <a:pt x="2137" y="1706"/>
                    <a:pt x="2246" y="1706"/>
                  </a:cubicBezTo>
                  <a:lnTo>
                    <a:pt x="2137" y="1706"/>
                  </a:lnTo>
                  <a:cubicBezTo>
                    <a:pt x="2082" y="1651"/>
                    <a:pt x="2027" y="1541"/>
                    <a:pt x="1972" y="1432"/>
                  </a:cubicBezTo>
                  <a:cubicBezTo>
                    <a:pt x="1918" y="1322"/>
                    <a:pt x="1863" y="1158"/>
                    <a:pt x="1753" y="1049"/>
                  </a:cubicBezTo>
                  <a:cubicBezTo>
                    <a:pt x="1699" y="884"/>
                    <a:pt x="1589" y="775"/>
                    <a:pt x="1425" y="665"/>
                  </a:cubicBezTo>
                  <a:cubicBezTo>
                    <a:pt x="1370" y="556"/>
                    <a:pt x="1260" y="501"/>
                    <a:pt x="1151" y="446"/>
                  </a:cubicBezTo>
                  <a:lnTo>
                    <a:pt x="987" y="446"/>
                  </a:lnTo>
                  <a:cubicBezTo>
                    <a:pt x="603" y="939"/>
                    <a:pt x="56" y="1377"/>
                    <a:pt x="1" y="2144"/>
                  </a:cubicBezTo>
                  <a:cubicBezTo>
                    <a:pt x="870" y="2548"/>
                    <a:pt x="1775" y="2670"/>
                    <a:pt x="2685" y="2670"/>
                  </a:cubicBezTo>
                  <a:cubicBezTo>
                    <a:pt x="3380" y="2670"/>
                    <a:pt x="4078" y="2598"/>
                    <a:pt x="4766" y="2527"/>
                  </a:cubicBezTo>
                  <a:cubicBezTo>
                    <a:pt x="4821" y="2527"/>
                    <a:pt x="4875" y="2473"/>
                    <a:pt x="4930" y="2473"/>
                  </a:cubicBezTo>
                  <a:cubicBezTo>
                    <a:pt x="5133" y="2241"/>
                    <a:pt x="5382" y="2178"/>
                    <a:pt x="5636" y="2178"/>
                  </a:cubicBezTo>
                  <a:cubicBezTo>
                    <a:pt x="5862" y="2178"/>
                    <a:pt x="6093" y="2228"/>
                    <a:pt x="6299" y="2254"/>
                  </a:cubicBezTo>
                  <a:cubicBezTo>
                    <a:pt x="6444" y="2272"/>
                    <a:pt x="6573" y="2280"/>
                    <a:pt x="6689" y="2280"/>
                  </a:cubicBezTo>
                  <a:cubicBezTo>
                    <a:pt x="7632" y="2280"/>
                    <a:pt x="7681" y="1701"/>
                    <a:pt x="7340" y="775"/>
                  </a:cubicBezTo>
                  <a:cubicBezTo>
                    <a:pt x="7150" y="269"/>
                    <a:pt x="6906" y="1"/>
                    <a:pt x="6596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7" name="Google Shape;10047;p11"/>
            <p:cNvSpPr/>
            <p:nvPr/>
          </p:nvSpPr>
          <p:spPr>
            <a:xfrm>
              <a:off x="3280100" y="2215300"/>
              <a:ext cx="117775" cy="125850"/>
            </a:xfrm>
            <a:custGeom>
              <a:avLst/>
              <a:gdLst/>
              <a:ahLst/>
              <a:cxnLst/>
              <a:rect l="l" t="t" r="r" b="b"/>
              <a:pathLst>
                <a:path w="4711" h="5034" extrusionOk="0">
                  <a:moveTo>
                    <a:pt x="1972" y="1"/>
                  </a:moveTo>
                  <a:cubicBezTo>
                    <a:pt x="931" y="1480"/>
                    <a:pt x="274" y="3178"/>
                    <a:pt x="0" y="4930"/>
                  </a:cubicBezTo>
                  <a:cubicBezTo>
                    <a:pt x="173" y="4973"/>
                    <a:pt x="397" y="5034"/>
                    <a:pt x="588" y="5034"/>
                  </a:cubicBezTo>
                  <a:cubicBezTo>
                    <a:pt x="881" y="5034"/>
                    <a:pt x="1097" y="4892"/>
                    <a:pt x="931" y="4328"/>
                  </a:cubicBezTo>
                  <a:cubicBezTo>
                    <a:pt x="712" y="3287"/>
                    <a:pt x="1205" y="2849"/>
                    <a:pt x="2081" y="2630"/>
                  </a:cubicBezTo>
                  <a:cubicBezTo>
                    <a:pt x="2574" y="2411"/>
                    <a:pt x="3067" y="2301"/>
                    <a:pt x="3615" y="2301"/>
                  </a:cubicBezTo>
                  <a:cubicBezTo>
                    <a:pt x="3998" y="1918"/>
                    <a:pt x="4710" y="1754"/>
                    <a:pt x="4601" y="987"/>
                  </a:cubicBezTo>
                  <a:cubicBezTo>
                    <a:pt x="4601" y="579"/>
                    <a:pt x="4601" y="170"/>
                    <a:pt x="4238" y="170"/>
                  </a:cubicBezTo>
                  <a:cubicBezTo>
                    <a:pt x="4114" y="170"/>
                    <a:pt x="3948" y="218"/>
                    <a:pt x="3724" y="329"/>
                  </a:cubicBezTo>
                  <a:cubicBezTo>
                    <a:pt x="3397" y="478"/>
                    <a:pt x="3021" y="724"/>
                    <a:pt x="2684" y="724"/>
                  </a:cubicBezTo>
                  <a:cubicBezTo>
                    <a:pt x="2402" y="724"/>
                    <a:pt x="2147" y="551"/>
                    <a:pt x="1972" y="1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8" name="Google Shape;10048;p11"/>
            <p:cNvSpPr/>
            <p:nvPr/>
          </p:nvSpPr>
          <p:spPr>
            <a:xfrm>
              <a:off x="3518350" y="4467725"/>
              <a:ext cx="208150" cy="107025"/>
            </a:xfrm>
            <a:custGeom>
              <a:avLst/>
              <a:gdLst/>
              <a:ahLst/>
              <a:cxnLst/>
              <a:rect l="l" t="t" r="r" b="b"/>
              <a:pathLst>
                <a:path w="8326" h="4281" extrusionOk="0">
                  <a:moveTo>
                    <a:pt x="7175" y="1"/>
                  </a:moveTo>
                  <a:cubicBezTo>
                    <a:pt x="7011" y="1"/>
                    <a:pt x="6846" y="55"/>
                    <a:pt x="6682" y="110"/>
                  </a:cubicBezTo>
                  <a:cubicBezTo>
                    <a:pt x="6572" y="165"/>
                    <a:pt x="6463" y="274"/>
                    <a:pt x="6299" y="384"/>
                  </a:cubicBezTo>
                  <a:cubicBezTo>
                    <a:pt x="5806" y="932"/>
                    <a:pt x="4984" y="932"/>
                    <a:pt x="4491" y="1479"/>
                  </a:cubicBezTo>
                  <a:cubicBezTo>
                    <a:pt x="4442" y="1873"/>
                    <a:pt x="4083" y="2090"/>
                    <a:pt x="3692" y="2090"/>
                  </a:cubicBezTo>
                  <a:cubicBezTo>
                    <a:pt x="3649" y="2090"/>
                    <a:pt x="3604" y="2087"/>
                    <a:pt x="3560" y="2082"/>
                  </a:cubicBezTo>
                  <a:lnTo>
                    <a:pt x="3396" y="2082"/>
                  </a:lnTo>
                  <a:lnTo>
                    <a:pt x="3231" y="2191"/>
                  </a:lnTo>
                  <a:cubicBezTo>
                    <a:pt x="3067" y="2356"/>
                    <a:pt x="3012" y="2520"/>
                    <a:pt x="2903" y="2684"/>
                  </a:cubicBezTo>
                  <a:cubicBezTo>
                    <a:pt x="2937" y="2684"/>
                    <a:pt x="2959" y="2683"/>
                    <a:pt x="2972" y="2682"/>
                  </a:cubicBezTo>
                  <a:lnTo>
                    <a:pt x="2972" y="2682"/>
                  </a:lnTo>
                  <a:cubicBezTo>
                    <a:pt x="2939" y="2692"/>
                    <a:pt x="2873" y="2731"/>
                    <a:pt x="2903" y="2849"/>
                  </a:cubicBezTo>
                  <a:cubicBezTo>
                    <a:pt x="2903" y="2918"/>
                    <a:pt x="2925" y="2938"/>
                    <a:pt x="2950" y="2938"/>
                  </a:cubicBezTo>
                  <a:cubicBezTo>
                    <a:pt x="2965" y="2938"/>
                    <a:pt x="2982" y="2930"/>
                    <a:pt x="2995" y="2922"/>
                  </a:cubicBezTo>
                  <a:lnTo>
                    <a:pt x="2995" y="2922"/>
                  </a:lnTo>
                  <a:cubicBezTo>
                    <a:pt x="2986" y="2930"/>
                    <a:pt x="2974" y="2942"/>
                    <a:pt x="2958" y="2958"/>
                  </a:cubicBezTo>
                  <a:lnTo>
                    <a:pt x="2848" y="2903"/>
                  </a:lnTo>
                  <a:lnTo>
                    <a:pt x="2739" y="2794"/>
                  </a:lnTo>
                  <a:cubicBezTo>
                    <a:pt x="2629" y="2684"/>
                    <a:pt x="2574" y="2629"/>
                    <a:pt x="2465" y="2575"/>
                  </a:cubicBezTo>
                  <a:lnTo>
                    <a:pt x="2300" y="2575"/>
                  </a:lnTo>
                  <a:cubicBezTo>
                    <a:pt x="1643" y="3013"/>
                    <a:pt x="2246" y="3396"/>
                    <a:pt x="2300" y="3834"/>
                  </a:cubicBezTo>
                  <a:cubicBezTo>
                    <a:pt x="2160" y="3889"/>
                    <a:pt x="2010" y="3906"/>
                    <a:pt x="1856" y="3906"/>
                  </a:cubicBezTo>
                  <a:cubicBezTo>
                    <a:pt x="1562" y="3906"/>
                    <a:pt x="1251" y="3841"/>
                    <a:pt x="948" y="3841"/>
                  </a:cubicBezTo>
                  <a:cubicBezTo>
                    <a:pt x="608" y="3841"/>
                    <a:pt x="279" y="3924"/>
                    <a:pt x="0" y="4273"/>
                  </a:cubicBezTo>
                  <a:cubicBezTo>
                    <a:pt x="161" y="4255"/>
                    <a:pt x="324" y="4248"/>
                    <a:pt x="487" y="4248"/>
                  </a:cubicBezTo>
                  <a:cubicBezTo>
                    <a:pt x="856" y="4248"/>
                    <a:pt x="1228" y="4280"/>
                    <a:pt x="1596" y="4280"/>
                  </a:cubicBezTo>
                  <a:cubicBezTo>
                    <a:pt x="2063" y="4280"/>
                    <a:pt x="2522" y="4229"/>
                    <a:pt x="2958" y="3999"/>
                  </a:cubicBezTo>
                  <a:cubicBezTo>
                    <a:pt x="4491" y="3122"/>
                    <a:pt x="6244" y="2575"/>
                    <a:pt x="7504" y="1205"/>
                  </a:cubicBezTo>
                  <a:cubicBezTo>
                    <a:pt x="7668" y="1041"/>
                    <a:pt x="7996" y="986"/>
                    <a:pt x="8216" y="877"/>
                  </a:cubicBezTo>
                  <a:cubicBezTo>
                    <a:pt x="8325" y="55"/>
                    <a:pt x="7668" y="110"/>
                    <a:pt x="7175" y="1"/>
                  </a:cubicBezTo>
                  <a:close/>
                </a:path>
              </a:pathLst>
            </a:custGeom>
            <a:solidFill>
              <a:srgbClr val="FCF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9" name="Google Shape;10049;p11"/>
            <p:cNvSpPr/>
            <p:nvPr/>
          </p:nvSpPr>
          <p:spPr>
            <a:xfrm>
              <a:off x="3492325" y="1541650"/>
              <a:ext cx="83550" cy="127200"/>
            </a:xfrm>
            <a:custGeom>
              <a:avLst/>
              <a:gdLst/>
              <a:ahLst/>
              <a:cxnLst/>
              <a:rect l="l" t="t" r="r" b="b"/>
              <a:pathLst>
                <a:path w="3342" h="5088" extrusionOk="0">
                  <a:moveTo>
                    <a:pt x="1698" y="0"/>
                  </a:moveTo>
                  <a:cubicBezTo>
                    <a:pt x="712" y="1534"/>
                    <a:pt x="384" y="3286"/>
                    <a:pt x="0" y="4929"/>
                  </a:cubicBezTo>
                  <a:cubicBezTo>
                    <a:pt x="185" y="5008"/>
                    <a:pt x="381" y="5087"/>
                    <a:pt x="548" y="5087"/>
                  </a:cubicBezTo>
                  <a:cubicBezTo>
                    <a:pt x="729" y="5087"/>
                    <a:pt x="875" y="4995"/>
                    <a:pt x="932" y="4710"/>
                  </a:cubicBezTo>
                  <a:cubicBezTo>
                    <a:pt x="1096" y="3670"/>
                    <a:pt x="1917" y="3231"/>
                    <a:pt x="2684" y="2684"/>
                  </a:cubicBezTo>
                  <a:cubicBezTo>
                    <a:pt x="2082" y="2300"/>
                    <a:pt x="1753" y="1972"/>
                    <a:pt x="2684" y="1698"/>
                  </a:cubicBezTo>
                  <a:cubicBezTo>
                    <a:pt x="3068" y="1588"/>
                    <a:pt x="3341" y="1479"/>
                    <a:pt x="3232" y="1041"/>
                  </a:cubicBezTo>
                  <a:cubicBezTo>
                    <a:pt x="3232" y="770"/>
                    <a:pt x="3009" y="574"/>
                    <a:pt x="2747" y="574"/>
                  </a:cubicBezTo>
                  <a:cubicBezTo>
                    <a:pt x="2691" y="574"/>
                    <a:pt x="2633" y="583"/>
                    <a:pt x="2575" y="603"/>
                  </a:cubicBezTo>
                  <a:cubicBezTo>
                    <a:pt x="2443" y="642"/>
                    <a:pt x="2327" y="663"/>
                    <a:pt x="2226" y="663"/>
                  </a:cubicBezTo>
                  <a:cubicBezTo>
                    <a:pt x="1908" y="663"/>
                    <a:pt x="1740" y="458"/>
                    <a:pt x="1698" y="0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0" name="Google Shape;10050;p11"/>
            <p:cNvSpPr/>
            <p:nvPr/>
          </p:nvSpPr>
          <p:spPr>
            <a:xfrm>
              <a:off x="3696350" y="4594950"/>
              <a:ext cx="52050" cy="183625"/>
            </a:xfrm>
            <a:custGeom>
              <a:avLst/>
              <a:gdLst/>
              <a:ahLst/>
              <a:cxnLst/>
              <a:rect l="l" t="t" r="r" b="b"/>
              <a:pathLst>
                <a:path w="2082" h="7345" extrusionOk="0">
                  <a:moveTo>
                    <a:pt x="1559" y="1"/>
                  </a:moveTo>
                  <a:cubicBezTo>
                    <a:pt x="995" y="1"/>
                    <a:pt x="991" y="697"/>
                    <a:pt x="767" y="1101"/>
                  </a:cubicBezTo>
                  <a:cubicBezTo>
                    <a:pt x="219" y="3127"/>
                    <a:pt x="0" y="5208"/>
                    <a:pt x="55" y="7344"/>
                  </a:cubicBezTo>
                  <a:cubicBezTo>
                    <a:pt x="493" y="7180"/>
                    <a:pt x="548" y="6906"/>
                    <a:pt x="493" y="6413"/>
                  </a:cubicBezTo>
                  <a:cubicBezTo>
                    <a:pt x="438" y="5482"/>
                    <a:pt x="0" y="4387"/>
                    <a:pt x="1315" y="3784"/>
                  </a:cubicBezTo>
                  <a:cubicBezTo>
                    <a:pt x="1534" y="3620"/>
                    <a:pt x="1643" y="3291"/>
                    <a:pt x="1534" y="3072"/>
                  </a:cubicBezTo>
                  <a:cubicBezTo>
                    <a:pt x="1424" y="2689"/>
                    <a:pt x="1369" y="2415"/>
                    <a:pt x="1862" y="2141"/>
                  </a:cubicBezTo>
                  <a:cubicBezTo>
                    <a:pt x="2081" y="1977"/>
                    <a:pt x="1424" y="1539"/>
                    <a:pt x="1588" y="1046"/>
                  </a:cubicBezTo>
                  <a:cubicBezTo>
                    <a:pt x="1643" y="772"/>
                    <a:pt x="1862" y="772"/>
                    <a:pt x="2081" y="772"/>
                  </a:cubicBezTo>
                  <a:lnTo>
                    <a:pt x="2027" y="772"/>
                  </a:lnTo>
                  <a:lnTo>
                    <a:pt x="2027" y="115"/>
                  </a:lnTo>
                  <a:cubicBezTo>
                    <a:pt x="1837" y="35"/>
                    <a:pt x="1684" y="1"/>
                    <a:pt x="1559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1" name="Google Shape;10051;p11"/>
            <p:cNvSpPr/>
            <p:nvPr/>
          </p:nvSpPr>
          <p:spPr>
            <a:xfrm>
              <a:off x="3715500" y="4534100"/>
              <a:ext cx="71225" cy="88375"/>
            </a:xfrm>
            <a:custGeom>
              <a:avLst/>
              <a:gdLst/>
              <a:ahLst/>
              <a:cxnLst/>
              <a:rect l="l" t="t" r="r" b="b"/>
              <a:pathLst>
                <a:path w="2849" h="3535" extrusionOk="0">
                  <a:moveTo>
                    <a:pt x="1263" y="2546"/>
                  </a:moveTo>
                  <a:lnTo>
                    <a:pt x="1263" y="2546"/>
                  </a:lnTo>
                  <a:cubicBezTo>
                    <a:pt x="1262" y="2547"/>
                    <a:pt x="1261" y="2548"/>
                    <a:pt x="1261" y="2549"/>
                  </a:cubicBezTo>
                  <a:lnTo>
                    <a:pt x="1315" y="2549"/>
                  </a:lnTo>
                  <a:cubicBezTo>
                    <a:pt x="1297" y="2547"/>
                    <a:pt x="1280" y="2547"/>
                    <a:pt x="1263" y="2546"/>
                  </a:cubicBezTo>
                  <a:close/>
                  <a:moveTo>
                    <a:pt x="1214" y="1"/>
                  </a:moveTo>
                  <a:cubicBezTo>
                    <a:pt x="940" y="1"/>
                    <a:pt x="707" y="132"/>
                    <a:pt x="549" y="577"/>
                  </a:cubicBezTo>
                  <a:cubicBezTo>
                    <a:pt x="275" y="1508"/>
                    <a:pt x="56" y="2494"/>
                    <a:pt x="1" y="3535"/>
                  </a:cubicBezTo>
                  <a:cubicBezTo>
                    <a:pt x="423" y="3218"/>
                    <a:pt x="540" y="2546"/>
                    <a:pt x="1233" y="2546"/>
                  </a:cubicBezTo>
                  <a:cubicBezTo>
                    <a:pt x="1243" y="2546"/>
                    <a:pt x="1253" y="2546"/>
                    <a:pt x="1263" y="2546"/>
                  </a:cubicBezTo>
                  <a:lnTo>
                    <a:pt x="1263" y="2546"/>
                  </a:lnTo>
                  <a:cubicBezTo>
                    <a:pt x="1345" y="2438"/>
                    <a:pt x="1481" y="2384"/>
                    <a:pt x="1617" y="2384"/>
                  </a:cubicBezTo>
                  <a:cubicBezTo>
                    <a:pt x="1754" y="2384"/>
                    <a:pt x="1890" y="2439"/>
                    <a:pt x="1973" y="2549"/>
                  </a:cubicBezTo>
                  <a:cubicBezTo>
                    <a:pt x="2027" y="2603"/>
                    <a:pt x="2096" y="2631"/>
                    <a:pt x="2164" y="2631"/>
                  </a:cubicBezTo>
                  <a:cubicBezTo>
                    <a:pt x="2233" y="2631"/>
                    <a:pt x="2301" y="2603"/>
                    <a:pt x="2356" y="2549"/>
                  </a:cubicBezTo>
                  <a:cubicBezTo>
                    <a:pt x="2411" y="2165"/>
                    <a:pt x="2630" y="1727"/>
                    <a:pt x="2685" y="1344"/>
                  </a:cubicBezTo>
                  <a:cubicBezTo>
                    <a:pt x="2849" y="741"/>
                    <a:pt x="2411" y="358"/>
                    <a:pt x="1863" y="139"/>
                  </a:cubicBezTo>
                  <a:cubicBezTo>
                    <a:pt x="1633" y="70"/>
                    <a:pt x="1413" y="1"/>
                    <a:pt x="1214" y="1"/>
                  </a:cubicBezTo>
                  <a:close/>
                </a:path>
              </a:pathLst>
            </a:custGeom>
            <a:solidFill>
              <a:srgbClr val="F8B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2" name="Google Shape;10052;p11"/>
            <p:cNvSpPr/>
            <p:nvPr/>
          </p:nvSpPr>
          <p:spPr>
            <a:xfrm>
              <a:off x="3723725" y="4507425"/>
              <a:ext cx="72600" cy="116425"/>
            </a:xfrm>
            <a:custGeom>
              <a:avLst/>
              <a:gdLst/>
              <a:ahLst/>
              <a:cxnLst/>
              <a:rect l="l" t="t" r="r" b="b"/>
              <a:pathLst>
                <a:path w="2904" h="4657" extrusionOk="0">
                  <a:moveTo>
                    <a:pt x="329" y="1"/>
                  </a:moveTo>
                  <a:lnTo>
                    <a:pt x="329" y="1"/>
                  </a:lnTo>
                  <a:cubicBezTo>
                    <a:pt x="384" y="549"/>
                    <a:pt x="1" y="1096"/>
                    <a:pt x="274" y="1644"/>
                  </a:cubicBezTo>
                  <a:cubicBezTo>
                    <a:pt x="483" y="1412"/>
                    <a:pt x="691" y="1328"/>
                    <a:pt x="899" y="1328"/>
                  </a:cubicBezTo>
                  <a:cubicBezTo>
                    <a:pt x="1184" y="1328"/>
                    <a:pt x="1469" y="1486"/>
                    <a:pt x="1753" y="1644"/>
                  </a:cubicBezTo>
                  <a:cubicBezTo>
                    <a:pt x="2246" y="1918"/>
                    <a:pt x="2356" y="2301"/>
                    <a:pt x="1863" y="2794"/>
                  </a:cubicBezTo>
                  <a:cubicBezTo>
                    <a:pt x="1753" y="2958"/>
                    <a:pt x="1972" y="3342"/>
                    <a:pt x="1972" y="3616"/>
                  </a:cubicBezTo>
                  <a:cubicBezTo>
                    <a:pt x="1698" y="3890"/>
                    <a:pt x="1753" y="4382"/>
                    <a:pt x="2027" y="4656"/>
                  </a:cubicBezTo>
                  <a:cubicBezTo>
                    <a:pt x="2629" y="3616"/>
                    <a:pt x="2246" y="2301"/>
                    <a:pt x="2903" y="1315"/>
                  </a:cubicBezTo>
                  <a:cubicBezTo>
                    <a:pt x="2849" y="1096"/>
                    <a:pt x="2739" y="877"/>
                    <a:pt x="2629" y="658"/>
                  </a:cubicBezTo>
                  <a:cubicBezTo>
                    <a:pt x="2365" y="570"/>
                    <a:pt x="2100" y="339"/>
                    <a:pt x="1806" y="339"/>
                  </a:cubicBezTo>
                  <a:cubicBezTo>
                    <a:pt x="1735" y="339"/>
                    <a:pt x="1663" y="352"/>
                    <a:pt x="1589" y="384"/>
                  </a:cubicBezTo>
                  <a:cubicBezTo>
                    <a:pt x="1467" y="458"/>
                    <a:pt x="1358" y="487"/>
                    <a:pt x="1258" y="487"/>
                  </a:cubicBezTo>
                  <a:cubicBezTo>
                    <a:pt x="911" y="487"/>
                    <a:pt x="669" y="128"/>
                    <a:pt x="329" y="1"/>
                  </a:cubicBezTo>
                  <a:close/>
                </a:path>
              </a:pathLst>
            </a:custGeom>
            <a:solidFill>
              <a:srgbClr val="F8B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3" name="Google Shape;10053;p11"/>
            <p:cNvSpPr/>
            <p:nvPr/>
          </p:nvSpPr>
          <p:spPr>
            <a:xfrm>
              <a:off x="3670325" y="5115175"/>
              <a:ext cx="45825" cy="92250"/>
            </a:xfrm>
            <a:custGeom>
              <a:avLst/>
              <a:gdLst/>
              <a:ahLst/>
              <a:cxnLst/>
              <a:rect l="l" t="t" r="r" b="b"/>
              <a:pathLst>
                <a:path w="1833" h="3690" extrusionOk="0">
                  <a:moveTo>
                    <a:pt x="903" y="1"/>
                  </a:moveTo>
                  <a:cubicBezTo>
                    <a:pt x="861" y="1"/>
                    <a:pt x="816" y="3"/>
                    <a:pt x="767" y="9"/>
                  </a:cubicBezTo>
                  <a:cubicBezTo>
                    <a:pt x="220" y="63"/>
                    <a:pt x="0" y="392"/>
                    <a:pt x="329" y="776"/>
                  </a:cubicBezTo>
                  <a:cubicBezTo>
                    <a:pt x="712" y="1214"/>
                    <a:pt x="658" y="1871"/>
                    <a:pt x="220" y="2200"/>
                  </a:cubicBezTo>
                  <a:cubicBezTo>
                    <a:pt x="0" y="2473"/>
                    <a:pt x="55" y="2692"/>
                    <a:pt x="165" y="2966"/>
                  </a:cubicBezTo>
                  <a:cubicBezTo>
                    <a:pt x="220" y="3295"/>
                    <a:pt x="439" y="3569"/>
                    <a:pt x="767" y="3624"/>
                  </a:cubicBezTo>
                  <a:cubicBezTo>
                    <a:pt x="943" y="3669"/>
                    <a:pt x="1080" y="3690"/>
                    <a:pt x="1185" y="3690"/>
                  </a:cubicBezTo>
                  <a:cubicBezTo>
                    <a:pt x="1832" y="3690"/>
                    <a:pt x="1291" y="2920"/>
                    <a:pt x="1479" y="2638"/>
                  </a:cubicBezTo>
                  <a:cubicBezTo>
                    <a:pt x="1425" y="2638"/>
                    <a:pt x="1370" y="2583"/>
                    <a:pt x="1370" y="2528"/>
                  </a:cubicBezTo>
                  <a:cubicBezTo>
                    <a:pt x="1370" y="2419"/>
                    <a:pt x="1370" y="2364"/>
                    <a:pt x="1479" y="2309"/>
                  </a:cubicBezTo>
                  <a:cubicBezTo>
                    <a:pt x="1589" y="2200"/>
                    <a:pt x="1698" y="2035"/>
                    <a:pt x="1808" y="1980"/>
                  </a:cubicBezTo>
                  <a:lnTo>
                    <a:pt x="1808" y="1652"/>
                  </a:lnTo>
                  <a:cubicBezTo>
                    <a:pt x="1041" y="1652"/>
                    <a:pt x="1315" y="1049"/>
                    <a:pt x="1315" y="721"/>
                  </a:cubicBezTo>
                  <a:cubicBezTo>
                    <a:pt x="1364" y="227"/>
                    <a:pt x="1280" y="1"/>
                    <a:pt x="903" y="1"/>
                  </a:cubicBez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4" name="Google Shape;10054;p11"/>
            <p:cNvSpPr/>
            <p:nvPr/>
          </p:nvSpPr>
          <p:spPr>
            <a:xfrm>
              <a:off x="3684025" y="5287900"/>
              <a:ext cx="31500" cy="106825"/>
            </a:xfrm>
            <a:custGeom>
              <a:avLst/>
              <a:gdLst/>
              <a:ahLst/>
              <a:cxnLst/>
              <a:rect l="l" t="t" r="r" b="b"/>
              <a:pathLst>
                <a:path w="1260" h="4273" extrusionOk="0">
                  <a:moveTo>
                    <a:pt x="986" y="1"/>
                  </a:moveTo>
                  <a:cubicBezTo>
                    <a:pt x="55" y="548"/>
                    <a:pt x="0" y="603"/>
                    <a:pt x="657" y="1370"/>
                  </a:cubicBezTo>
                  <a:cubicBezTo>
                    <a:pt x="931" y="1808"/>
                    <a:pt x="1041" y="2356"/>
                    <a:pt x="877" y="2904"/>
                  </a:cubicBezTo>
                  <a:cubicBezTo>
                    <a:pt x="712" y="3342"/>
                    <a:pt x="603" y="3780"/>
                    <a:pt x="603" y="4273"/>
                  </a:cubicBezTo>
                  <a:cubicBezTo>
                    <a:pt x="1041" y="3835"/>
                    <a:pt x="1260" y="3287"/>
                    <a:pt x="1260" y="2684"/>
                  </a:cubicBezTo>
                  <a:cubicBezTo>
                    <a:pt x="1260" y="1753"/>
                    <a:pt x="1205" y="877"/>
                    <a:pt x="986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5" name="Google Shape;10055;p11"/>
            <p:cNvSpPr/>
            <p:nvPr/>
          </p:nvSpPr>
          <p:spPr>
            <a:xfrm>
              <a:off x="3158225" y="4441700"/>
              <a:ext cx="49325" cy="41100"/>
            </a:xfrm>
            <a:custGeom>
              <a:avLst/>
              <a:gdLst/>
              <a:ahLst/>
              <a:cxnLst/>
              <a:rect l="l" t="t" r="r" b="b"/>
              <a:pathLst>
                <a:path w="1973" h="1644" extrusionOk="0">
                  <a:moveTo>
                    <a:pt x="1260" y="1"/>
                  </a:moveTo>
                  <a:cubicBezTo>
                    <a:pt x="968" y="1"/>
                    <a:pt x="676" y="147"/>
                    <a:pt x="400" y="147"/>
                  </a:cubicBezTo>
                  <a:cubicBezTo>
                    <a:pt x="262" y="147"/>
                    <a:pt x="128" y="110"/>
                    <a:pt x="1" y="1"/>
                  </a:cubicBezTo>
                  <a:lnTo>
                    <a:pt x="1" y="1"/>
                  </a:lnTo>
                  <a:cubicBezTo>
                    <a:pt x="329" y="822"/>
                    <a:pt x="1041" y="1425"/>
                    <a:pt x="1972" y="1644"/>
                  </a:cubicBezTo>
                  <a:cubicBezTo>
                    <a:pt x="1425" y="1206"/>
                    <a:pt x="1479" y="549"/>
                    <a:pt x="1260" y="1"/>
                  </a:cubicBezTo>
                  <a:close/>
                </a:path>
              </a:pathLst>
            </a:custGeom>
            <a:solidFill>
              <a:srgbClr val="FCF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6" name="Google Shape;10056;p11"/>
            <p:cNvSpPr/>
            <p:nvPr/>
          </p:nvSpPr>
          <p:spPr>
            <a:xfrm>
              <a:off x="3763425" y="4597800"/>
              <a:ext cx="15100" cy="91775"/>
            </a:xfrm>
            <a:custGeom>
              <a:avLst/>
              <a:gdLst/>
              <a:ahLst/>
              <a:cxnLst/>
              <a:rect l="l" t="t" r="r" b="b"/>
              <a:pathLst>
                <a:path w="604" h="3671" extrusionOk="0">
                  <a:moveTo>
                    <a:pt x="110" y="1"/>
                  </a:moveTo>
                  <a:cubicBezTo>
                    <a:pt x="1" y="1206"/>
                    <a:pt x="1" y="2465"/>
                    <a:pt x="110" y="3670"/>
                  </a:cubicBezTo>
                  <a:cubicBezTo>
                    <a:pt x="603" y="2849"/>
                    <a:pt x="329" y="1918"/>
                    <a:pt x="439" y="1041"/>
                  </a:cubicBezTo>
                  <a:cubicBezTo>
                    <a:pt x="439" y="658"/>
                    <a:pt x="384" y="329"/>
                    <a:pt x="384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7" name="Google Shape;10057;p11"/>
            <p:cNvSpPr/>
            <p:nvPr/>
          </p:nvSpPr>
          <p:spPr>
            <a:xfrm>
              <a:off x="3686750" y="4455750"/>
              <a:ext cx="50700" cy="42125"/>
            </a:xfrm>
            <a:custGeom>
              <a:avLst/>
              <a:gdLst/>
              <a:ahLst/>
              <a:cxnLst/>
              <a:rect l="l" t="t" r="r" b="b"/>
              <a:pathLst>
                <a:path w="2028" h="1685" extrusionOk="0">
                  <a:moveTo>
                    <a:pt x="631" y="0"/>
                  </a:moveTo>
                  <a:cubicBezTo>
                    <a:pt x="562" y="0"/>
                    <a:pt x="494" y="14"/>
                    <a:pt x="439" y="41"/>
                  </a:cubicBezTo>
                  <a:cubicBezTo>
                    <a:pt x="165" y="260"/>
                    <a:pt x="1" y="425"/>
                    <a:pt x="165" y="753"/>
                  </a:cubicBezTo>
                  <a:cubicBezTo>
                    <a:pt x="245" y="745"/>
                    <a:pt x="323" y="741"/>
                    <a:pt x="400" y="741"/>
                  </a:cubicBezTo>
                  <a:cubicBezTo>
                    <a:pt x="852" y="741"/>
                    <a:pt x="1246" y="896"/>
                    <a:pt x="1480" y="1411"/>
                  </a:cubicBezTo>
                  <a:cubicBezTo>
                    <a:pt x="1589" y="1520"/>
                    <a:pt x="1699" y="1630"/>
                    <a:pt x="1753" y="1684"/>
                  </a:cubicBezTo>
                  <a:cubicBezTo>
                    <a:pt x="2027" y="863"/>
                    <a:pt x="1863" y="315"/>
                    <a:pt x="932" y="206"/>
                  </a:cubicBezTo>
                  <a:cubicBezTo>
                    <a:pt x="877" y="151"/>
                    <a:pt x="822" y="96"/>
                    <a:pt x="822" y="41"/>
                  </a:cubicBezTo>
                  <a:cubicBezTo>
                    <a:pt x="768" y="14"/>
                    <a:pt x="699" y="0"/>
                    <a:pt x="631" y="0"/>
                  </a:cubicBez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8" name="Google Shape;10058;p11"/>
            <p:cNvSpPr/>
            <p:nvPr/>
          </p:nvSpPr>
          <p:spPr>
            <a:xfrm>
              <a:off x="4093425" y="729675"/>
              <a:ext cx="17825" cy="49325"/>
            </a:xfrm>
            <a:custGeom>
              <a:avLst/>
              <a:gdLst/>
              <a:ahLst/>
              <a:cxnLst/>
              <a:rect l="l" t="t" r="r" b="b"/>
              <a:pathLst>
                <a:path w="713" h="1973" extrusionOk="0">
                  <a:moveTo>
                    <a:pt x="0" y="0"/>
                  </a:moveTo>
                  <a:lnTo>
                    <a:pt x="0" y="1972"/>
                  </a:lnTo>
                  <a:lnTo>
                    <a:pt x="603" y="1972"/>
                  </a:lnTo>
                  <a:cubicBezTo>
                    <a:pt x="712" y="1260"/>
                    <a:pt x="493" y="493"/>
                    <a:pt x="0" y="0"/>
                  </a:cubicBezTo>
                  <a:close/>
                </a:path>
              </a:pathLst>
            </a:custGeom>
            <a:solidFill>
              <a:srgbClr val="FAF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9" name="Google Shape;10059;p11"/>
            <p:cNvSpPr/>
            <p:nvPr/>
          </p:nvSpPr>
          <p:spPr>
            <a:xfrm>
              <a:off x="3688125" y="5042775"/>
              <a:ext cx="35625" cy="23325"/>
            </a:xfrm>
            <a:custGeom>
              <a:avLst/>
              <a:gdLst/>
              <a:ahLst/>
              <a:cxnLst/>
              <a:rect l="l" t="t" r="r" b="b"/>
              <a:pathLst>
                <a:path w="1425" h="933" extrusionOk="0">
                  <a:moveTo>
                    <a:pt x="312" y="0"/>
                  </a:moveTo>
                  <a:cubicBezTo>
                    <a:pt x="214" y="0"/>
                    <a:pt x="111" y="16"/>
                    <a:pt x="0" y="57"/>
                  </a:cubicBezTo>
                  <a:cubicBezTo>
                    <a:pt x="439" y="440"/>
                    <a:pt x="767" y="933"/>
                    <a:pt x="1425" y="933"/>
                  </a:cubicBezTo>
                  <a:cubicBezTo>
                    <a:pt x="1425" y="714"/>
                    <a:pt x="1425" y="495"/>
                    <a:pt x="1425" y="276"/>
                  </a:cubicBezTo>
                  <a:cubicBezTo>
                    <a:pt x="1401" y="279"/>
                    <a:pt x="1378" y="280"/>
                    <a:pt x="1355" y="280"/>
                  </a:cubicBezTo>
                  <a:cubicBezTo>
                    <a:pt x="1024" y="280"/>
                    <a:pt x="717" y="0"/>
                    <a:pt x="312" y="0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0" name="Google Shape;10060;p11"/>
            <p:cNvSpPr/>
            <p:nvPr/>
          </p:nvSpPr>
          <p:spPr>
            <a:xfrm>
              <a:off x="3830525" y="4548500"/>
              <a:ext cx="43850" cy="24675"/>
            </a:xfrm>
            <a:custGeom>
              <a:avLst/>
              <a:gdLst/>
              <a:ahLst/>
              <a:cxnLst/>
              <a:rect l="l" t="t" r="r" b="b"/>
              <a:pathLst>
                <a:path w="1754" h="987" extrusionOk="0">
                  <a:moveTo>
                    <a:pt x="658" y="1"/>
                  </a:moveTo>
                  <a:lnTo>
                    <a:pt x="1" y="384"/>
                  </a:lnTo>
                  <a:cubicBezTo>
                    <a:pt x="220" y="658"/>
                    <a:pt x="603" y="877"/>
                    <a:pt x="986" y="987"/>
                  </a:cubicBezTo>
                  <a:cubicBezTo>
                    <a:pt x="1205" y="713"/>
                    <a:pt x="1753" y="384"/>
                    <a:pt x="877" y="220"/>
                  </a:cubicBezTo>
                  <a:cubicBezTo>
                    <a:pt x="767" y="220"/>
                    <a:pt x="713" y="56"/>
                    <a:pt x="658" y="1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1" name="Google Shape;10061;p11"/>
            <p:cNvSpPr/>
            <p:nvPr/>
          </p:nvSpPr>
          <p:spPr>
            <a:xfrm>
              <a:off x="3656625" y="5246825"/>
              <a:ext cx="24675" cy="32900"/>
            </a:xfrm>
            <a:custGeom>
              <a:avLst/>
              <a:gdLst/>
              <a:ahLst/>
              <a:cxnLst/>
              <a:rect l="l" t="t" r="r" b="b"/>
              <a:pathLst>
                <a:path w="987" h="1316" extrusionOk="0">
                  <a:moveTo>
                    <a:pt x="56" y="1"/>
                  </a:moveTo>
                  <a:cubicBezTo>
                    <a:pt x="1" y="439"/>
                    <a:pt x="1" y="877"/>
                    <a:pt x="1" y="1315"/>
                  </a:cubicBezTo>
                  <a:lnTo>
                    <a:pt x="384" y="1315"/>
                  </a:lnTo>
                  <a:cubicBezTo>
                    <a:pt x="384" y="987"/>
                    <a:pt x="548" y="713"/>
                    <a:pt x="713" y="494"/>
                  </a:cubicBezTo>
                  <a:cubicBezTo>
                    <a:pt x="987" y="110"/>
                    <a:pt x="658" y="55"/>
                    <a:pt x="384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2" name="Google Shape;10062;p11"/>
            <p:cNvSpPr/>
            <p:nvPr/>
          </p:nvSpPr>
          <p:spPr>
            <a:xfrm>
              <a:off x="3745625" y="895350"/>
              <a:ext cx="15100" cy="39725"/>
            </a:xfrm>
            <a:custGeom>
              <a:avLst/>
              <a:gdLst/>
              <a:ahLst/>
              <a:cxnLst/>
              <a:rect l="l" t="t" r="r" b="b"/>
              <a:pathLst>
                <a:path w="604" h="1589" extrusionOk="0">
                  <a:moveTo>
                    <a:pt x="110" y="1"/>
                  </a:moveTo>
                  <a:cubicBezTo>
                    <a:pt x="110" y="165"/>
                    <a:pt x="56" y="329"/>
                    <a:pt x="56" y="548"/>
                  </a:cubicBezTo>
                  <a:cubicBezTo>
                    <a:pt x="165" y="932"/>
                    <a:pt x="1" y="1370"/>
                    <a:pt x="439" y="1589"/>
                  </a:cubicBezTo>
                  <a:cubicBezTo>
                    <a:pt x="384" y="1041"/>
                    <a:pt x="603" y="439"/>
                    <a:pt x="11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3" name="Google Shape;10063;p11"/>
            <p:cNvSpPr/>
            <p:nvPr/>
          </p:nvSpPr>
          <p:spPr>
            <a:xfrm>
              <a:off x="3805875" y="4540300"/>
              <a:ext cx="16450" cy="9600"/>
            </a:xfrm>
            <a:custGeom>
              <a:avLst/>
              <a:gdLst/>
              <a:ahLst/>
              <a:cxnLst/>
              <a:rect l="l" t="t" r="r" b="b"/>
              <a:pathLst>
                <a:path w="658" h="384" extrusionOk="0">
                  <a:moveTo>
                    <a:pt x="1" y="0"/>
                  </a:moveTo>
                  <a:cubicBezTo>
                    <a:pt x="110" y="219"/>
                    <a:pt x="384" y="384"/>
                    <a:pt x="658" y="384"/>
                  </a:cubicBezTo>
                  <a:cubicBezTo>
                    <a:pt x="548" y="55"/>
                    <a:pt x="275" y="0"/>
                    <a:pt x="1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4" name="Google Shape;10064;p11"/>
            <p:cNvSpPr/>
            <p:nvPr/>
          </p:nvSpPr>
          <p:spPr>
            <a:xfrm>
              <a:off x="3148650" y="4433500"/>
              <a:ext cx="9600" cy="8225"/>
            </a:xfrm>
            <a:custGeom>
              <a:avLst/>
              <a:gdLst/>
              <a:ahLst/>
              <a:cxnLst/>
              <a:rect l="l" t="t" r="r" b="b"/>
              <a:pathLst>
                <a:path w="384" h="329" extrusionOk="0">
                  <a:moveTo>
                    <a:pt x="0" y="0"/>
                  </a:moveTo>
                  <a:lnTo>
                    <a:pt x="384" y="329"/>
                  </a:lnTo>
                  <a:cubicBezTo>
                    <a:pt x="329" y="165"/>
                    <a:pt x="165" y="55"/>
                    <a:pt x="0" y="0"/>
                  </a:cubicBezTo>
                  <a:close/>
                </a:path>
              </a:pathLst>
            </a:custGeom>
            <a:solidFill>
              <a:srgbClr val="FCF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5" name="Google Shape;10065;p11"/>
            <p:cNvSpPr/>
            <p:nvPr/>
          </p:nvSpPr>
          <p:spPr>
            <a:xfrm>
              <a:off x="3820950" y="45498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1"/>
                  </a:moveTo>
                  <a:cubicBezTo>
                    <a:pt x="55" y="165"/>
                    <a:pt x="164" y="275"/>
                    <a:pt x="384" y="329"/>
                  </a:cubicBezTo>
                  <a:cubicBezTo>
                    <a:pt x="329" y="110"/>
                    <a:pt x="164" y="1"/>
                    <a:pt x="0" y="1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6" name="Google Shape;10066;p11"/>
            <p:cNvSpPr/>
            <p:nvPr/>
          </p:nvSpPr>
          <p:spPr>
            <a:xfrm>
              <a:off x="3707300" y="51646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384" y="0"/>
                  </a:moveTo>
                  <a:lnTo>
                    <a:pt x="0" y="329"/>
                  </a:lnTo>
                  <a:lnTo>
                    <a:pt x="384" y="329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7" name="Google Shape;10067;p11"/>
            <p:cNvSpPr/>
            <p:nvPr/>
          </p:nvSpPr>
          <p:spPr>
            <a:xfrm>
              <a:off x="3781225" y="4348025"/>
              <a:ext cx="261550" cy="122475"/>
            </a:xfrm>
            <a:custGeom>
              <a:avLst/>
              <a:gdLst/>
              <a:ahLst/>
              <a:cxnLst/>
              <a:rect l="l" t="t" r="r" b="b"/>
              <a:pathLst>
                <a:path w="10462" h="4899" extrusionOk="0">
                  <a:moveTo>
                    <a:pt x="9292" y="1"/>
                  </a:moveTo>
                  <a:cubicBezTo>
                    <a:pt x="9244" y="1"/>
                    <a:pt x="9196" y="7"/>
                    <a:pt x="9147" y="24"/>
                  </a:cubicBezTo>
                  <a:cubicBezTo>
                    <a:pt x="8381" y="243"/>
                    <a:pt x="7669" y="736"/>
                    <a:pt x="6847" y="900"/>
                  </a:cubicBezTo>
                  <a:cubicBezTo>
                    <a:pt x="4930" y="1502"/>
                    <a:pt x="3123" y="2324"/>
                    <a:pt x="1480" y="3365"/>
                  </a:cubicBezTo>
                  <a:cubicBezTo>
                    <a:pt x="1261" y="3474"/>
                    <a:pt x="1096" y="3638"/>
                    <a:pt x="987" y="3803"/>
                  </a:cubicBezTo>
                  <a:cubicBezTo>
                    <a:pt x="877" y="3912"/>
                    <a:pt x="768" y="3967"/>
                    <a:pt x="658" y="4077"/>
                  </a:cubicBezTo>
                  <a:lnTo>
                    <a:pt x="329" y="4077"/>
                  </a:lnTo>
                  <a:cubicBezTo>
                    <a:pt x="1" y="4569"/>
                    <a:pt x="275" y="4789"/>
                    <a:pt x="713" y="4898"/>
                  </a:cubicBezTo>
                  <a:cubicBezTo>
                    <a:pt x="1261" y="4898"/>
                    <a:pt x="1808" y="4843"/>
                    <a:pt x="2301" y="4734"/>
                  </a:cubicBezTo>
                  <a:cubicBezTo>
                    <a:pt x="4109" y="4022"/>
                    <a:pt x="5916" y="3365"/>
                    <a:pt x="7723" y="2652"/>
                  </a:cubicBezTo>
                  <a:cubicBezTo>
                    <a:pt x="8600" y="2433"/>
                    <a:pt x="9476" y="2050"/>
                    <a:pt x="10188" y="1502"/>
                  </a:cubicBezTo>
                  <a:cubicBezTo>
                    <a:pt x="10462" y="845"/>
                    <a:pt x="10078" y="462"/>
                    <a:pt x="9640" y="78"/>
                  </a:cubicBezTo>
                  <a:cubicBezTo>
                    <a:pt x="9524" y="40"/>
                    <a:pt x="9408" y="1"/>
                    <a:pt x="9292" y="1"/>
                  </a:cubicBezTo>
                  <a:close/>
                </a:path>
              </a:pathLst>
            </a:custGeom>
            <a:solidFill>
              <a:srgbClr val="F29C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8" name="Google Shape;10068;p11"/>
            <p:cNvSpPr/>
            <p:nvPr/>
          </p:nvSpPr>
          <p:spPr>
            <a:xfrm>
              <a:off x="4019475" y="4287925"/>
              <a:ext cx="187625" cy="97675"/>
            </a:xfrm>
            <a:custGeom>
              <a:avLst/>
              <a:gdLst/>
              <a:ahLst/>
              <a:cxnLst/>
              <a:rect l="l" t="t" r="r" b="b"/>
              <a:pathLst>
                <a:path w="7505" h="3907" extrusionOk="0">
                  <a:moveTo>
                    <a:pt x="6600" y="0"/>
                  </a:moveTo>
                  <a:cubicBezTo>
                    <a:pt x="6461" y="0"/>
                    <a:pt x="6321" y="18"/>
                    <a:pt x="6190" y="18"/>
                  </a:cubicBezTo>
                  <a:cubicBezTo>
                    <a:pt x="6025" y="18"/>
                    <a:pt x="5916" y="72"/>
                    <a:pt x="5752" y="72"/>
                  </a:cubicBezTo>
                  <a:cubicBezTo>
                    <a:pt x="5533" y="127"/>
                    <a:pt x="5313" y="182"/>
                    <a:pt x="5149" y="292"/>
                  </a:cubicBezTo>
                  <a:cubicBezTo>
                    <a:pt x="3561" y="949"/>
                    <a:pt x="1863" y="1168"/>
                    <a:pt x="329" y="1989"/>
                  </a:cubicBezTo>
                  <a:cubicBezTo>
                    <a:pt x="110" y="2099"/>
                    <a:pt x="1" y="2318"/>
                    <a:pt x="1" y="2592"/>
                  </a:cubicBezTo>
                  <a:cubicBezTo>
                    <a:pt x="220" y="3030"/>
                    <a:pt x="439" y="3468"/>
                    <a:pt x="658" y="3906"/>
                  </a:cubicBezTo>
                  <a:cubicBezTo>
                    <a:pt x="2794" y="3413"/>
                    <a:pt x="4875" y="2756"/>
                    <a:pt x="6847" y="1880"/>
                  </a:cubicBezTo>
                  <a:cubicBezTo>
                    <a:pt x="7176" y="1387"/>
                    <a:pt x="7395" y="839"/>
                    <a:pt x="7504" y="237"/>
                  </a:cubicBezTo>
                  <a:lnTo>
                    <a:pt x="7176" y="237"/>
                  </a:lnTo>
                  <a:cubicBezTo>
                    <a:pt x="7011" y="40"/>
                    <a:pt x="6808" y="0"/>
                    <a:pt x="6600" y="0"/>
                  </a:cubicBezTo>
                  <a:close/>
                </a:path>
              </a:pathLst>
            </a:custGeom>
            <a:solidFill>
              <a:srgbClr val="F18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9" name="Google Shape;10069;p11"/>
            <p:cNvSpPr/>
            <p:nvPr/>
          </p:nvSpPr>
          <p:spPr>
            <a:xfrm>
              <a:off x="4167350" y="4449925"/>
              <a:ext cx="73975" cy="69850"/>
            </a:xfrm>
            <a:custGeom>
              <a:avLst/>
              <a:gdLst/>
              <a:ahLst/>
              <a:cxnLst/>
              <a:rect l="l" t="t" r="r" b="b"/>
              <a:pathLst>
                <a:path w="2959" h="2794" extrusionOk="0">
                  <a:moveTo>
                    <a:pt x="2958" y="1"/>
                  </a:moveTo>
                  <a:lnTo>
                    <a:pt x="2958" y="1"/>
                  </a:lnTo>
                  <a:cubicBezTo>
                    <a:pt x="2575" y="55"/>
                    <a:pt x="2246" y="220"/>
                    <a:pt x="2027" y="548"/>
                  </a:cubicBezTo>
                  <a:cubicBezTo>
                    <a:pt x="1480" y="1205"/>
                    <a:pt x="768" y="1698"/>
                    <a:pt x="1" y="2027"/>
                  </a:cubicBezTo>
                  <a:cubicBezTo>
                    <a:pt x="1" y="2465"/>
                    <a:pt x="384" y="2794"/>
                    <a:pt x="822" y="2794"/>
                  </a:cubicBezTo>
                  <a:cubicBezTo>
                    <a:pt x="1261" y="2739"/>
                    <a:pt x="2027" y="2465"/>
                    <a:pt x="2027" y="2137"/>
                  </a:cubicBezTo>
                  <a:cubicBezTo>
                    <a:pt x="1863" y="1205"/>
                    <a:pt x="2958" y="822"/>
                    <a:pt x="2958" y="1"/>
                  </a:cubicBezTo>
                  <a:close/>
                </a:path>
              </a:pathLst>
            </a:custGeom>
            <a:solidFill>
              <a:srgbClr val="FDF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0" name="Google Shape;10070;p11"/>
            <p:cNvSpPr/>
            <p:nvPr/>
          </p:nvSpPr>
          <p:spPr>
            <a:xfrm>
              <a:off x="3749750" y="4449925"/>
              <a:ext cx="61625" cy="45625"/>
            </a:xfrm>
            <a:custGeom>
              <a:avLst/>
              <a:gdLst/>
              <a:ahLst/>
              <a:cxnLst/>
              <a:rect l="l" t="t" r="r" b="b"/>
              <a:pathLst>
                <a:path w="2465" h="1825" extrusionOk="0">
                  <a:moveTo>
                    <a:pt x="1588" y="1"/>
                  </a:moveTo>
                  <a:lnTo>
                    <a:pt x="1588" y="1"/>
                  </a:lnTo>
                  <a:cubicBezTo>
                    <a:pt x="1205" y="165"/>
                    <a:pt x="767" y="329"/>
                    <a:pt x="438" y="493"/>
                  </a:cubicBezTo>
                  <a:cubicBezTo>
                    <a:pt x="55" y="603"/>
                    <a:pt x="0" y="1041"/>
                    <a:pt x="274" y="1260"/>
                  </a:cubicBezTo>
                  <a:cubicBezTo>
                    <a:pt x="532" y="1592"/>
                    <a:pt x="790" y="1824"/>
                    <a:pt x="1114" y="1824"/>
                  </a:cubicBezTo>
                  <a:cubicBezTo>
                    <a:pt x="1272" y="1824"/>
                    <a:pt x="1446" y="1769"/>
                    <a:pt x="1643" y="1644"/>
                  </a:cubicBezTo>
                  <a:lnTo>
                    <a:pt x="2246" y="1315"/>
                  </a:lnTo>
                  <a:cubicBezTo>
                    <a:pt x="2465" y="1151"/>
                    <a:pt x="2465" y="822"/>
                    <a:pt x="2246" y="658"/>
                  </a:cubicBezTo>
                  <a:cubicBezTo>
                    <a:pt x="2217" y="662"/>
                    <a:pt x="2189" y="664"/>
                    <a:pt x="2162" y="664"/>
                  </a:cubicBezTo>
                  <a:cubicBezTo>
                    <a:pt x="1816" y="664"/>
                    <a:pt x="1538" y="356"/>
                    <a:pt x="1588" y="1"/>
                  </a:cubicBezTo>
                  <a:close/>
                </a:path>
              </a:pathLst>
            </a:custGeom>
            <a:solidFill>
              <a:srgbClr val="F39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1" name="Google Shape;10071;p11"/>
            <p:cNvSpPr/>
            <p:nvPr/>
          </p:nvSpPr>
          <p:spPr>
            <a:xfrm>
              <a:off x="4179675" y="4293825"/>
              <a:ext cx="69875" cy="41100"/>
            </a:xfrm>
            <a:custGeom>
              <a:avLst/>
              <a:gdLst/>
              <a:ahLst/>
              <a:cxnLst/>
              <a:rect l="l" t="t" r="r" b="b"/>
              <a:pathLst>
                <a:path w="2795" h="1644" extrusionOk="0">
                  <a:moveTo>
                    <a:pt x="1151" y="1"/>
                  </a:moveTo>
                  <a:cubicBezTo>
                    <a:pt x="768" y="494"/>
                    <a:pt x="1" y="822"/>
                    <a:pt x="494" y="1644"/>
                  </a:cubicBezTo>
                  <a:cubicBezTo>
                    <a:pt x="1315" y="1425"/>
                    <a:pt x="2137" y="1315"/>
                    <a:pt x="2794" y="658"/>
                  </a:cubicBezTo>
                  <a:cubicBezTo>
                    <a:pt x="2692" y="567"/>
                    <a:pt x="2595" y="533"/>
                    <a:pt x="2500" y="533"/>
                  </a:cubicBezTo>
                  <a:cubicBezTo>
                    <a:pt x="2202" y="533"/>
                    <a:pt x="1931" y="876"/>
                    <a:pt x="1626" y="876"/>
                  </a:cubicBezTo>
                  <a:cubicBezTo>
                    <a:pt x="1561" y="876"/>
                    <a:pt x="1494" y="861"/>
                    <a:pt x="1425" y="822"/>
                  </a:cubicBezTo>
                  <a:cubicBezTo>
                    <a:pt x="1261" y="603"/>
                    <a:pt x="2082" y="1"/>
                    <a:pt x="1151" y="1"/>
                  </a:cubicBez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2" name="Google Shape;10072;p11"/>
            <p:cNvSpPr/>
            <p:nvPr/>
          </p:nvSpPr>
          <p:spPr>
            <a:xfrm>
              <a:off x="3805875" y="4463475"/>
              <a:ext cx="32900" cy="19325"/>
            </a:xfrm>
            <a:custGeom>
              <a:avLst/>
              <a:gdLst/>
              <a:ahLst/>
              <a:cxnLst/>
              <a:rect l="l" t="t" r="r" b="b"/>
              <a:pathLst>
                <a:path w="1316" h="773" extrusionOk="0">
                  <a:moveTo>
                    <a:pt x="345" y="0"/>
                  </a:moveTo>
                  <a:cubicBezTo>
                    <a:pt x="230" y="0"/>
                    <a:pt x="115" y="30"/>
                    <a:pt x="1" y="116"/>
                  </a:cubicBezTo>
                  <a:lnTo>
                    <a:pt x="1" y="773"/>
                  </a:lnTo>
                  <a:cubicBezTo>
                    <a:pt x="439" y="499"/>
                    <a:pt x="987" y="554"/>
                    <a:pt x="1315" y="116"/>
                  </a:cubicBezTo>
                  <a:lnTo>
                    <a:pt x="1315" y="116"/>
                  </a:lnTo>
                  <a:cubicBezTo>
                    <a:pt x="1249" y="140"/>
                    <a:pt x="1183" y="150"/>
                    <a:pt x="1117" y="150"/>
                  </a:cubicBezTo>
                  <a:cubicBezTo>
                    <a:pt x="860" y="150"/>
                    <a:pt x="602" y="0"/>
                    <a:pt x="345" y="0"/>
                  </a:cubicBez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3" name="Google Shape;10073;p11"/>
            <p:cNvSpPr/>
            <p:nvPr/>
          </p:nvSpPr>
          <p:spPr>
            <a:xfrm>
              <a:off x="3846950" y="4540300"/>
              <a:ext cx="9625" cy="8225"/>
            </a:xfrm>
            <a:custGeom>
              <a:avLst/>
              <a:gdLst/>
              <a:ahLst/>
              <a:cxnLst/>
              <a:rect l="l" t="t" r="r" b="b"/>
              <a:pathLst>
                <a:path w="385" h="329" extrusionOk="0">
                  <a:moveTo>
                    <a:pt x="1" y="0"/>
                  </a:moveTo>
                  <a:lnTo>
                    <a:pt x="1" y="329"/>
                  </a:lnTo>
                  <a:cubicBezTo>
                    <a:pt x="165" y="329"/>
                    <a:pt x="384" y="329"/>
                    <a:pt x="384" y="165"/>
                  </a:cubicBezTo>
                  <a:cubicBezTo>
                    <a:pt x="384" y="0"/>
                    <a:pt x="165" y="0"/>
                    <a:pt x="1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4" name="Google Shape;10074;p11"/>
            <p:cNvSpPr/>
            <p:nvPr/>
          </p:nvSpPr>
          <p:spPr>
            <a:xfrm>
              <a:off x="3836000" y="4534000"/>
              <a:ext cx="10975" cy="6325"/>
            </a:xfrm>
            <a:custGeom>
              <a:avLst/>
              <a:gdLst/>
              <a:ahLst/>
              <a:cxnLst/>
              <a:rect l="l" t="t" r="r" b="b"/>
              <a:pathLst>
                <a:path w="439" h="253" extrusionOk="0">
                  <a:moveTo>
                    <a:pt x="204" y="0"/>
                  </a:moveTo>
                  <a:cubicBezTo>
                    <a:pt x="152" y="0"/>
                    <a:pt x="87" y="39"/>
                    <a:pt x="1" y="143"/>
                  </a:cubicBezTo>
                  <a:lnTo>
                    <a:pt x="439" y="252"/>
                  </a:lnTo>
                  <a:cubicBezTo>
                    <a:pt x="364" y="178"/>
                    <a:pt x="315" y="0"/>
                    <a:pt x="204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5" name="Google Shape;10075;p11"/>
            <p:cNvSpPr/>
            <p:nvPr/>
          </p:nvSpPr>
          <p:spPr>
            <a:xfrm>
              <a:off x="3337600" y="1916825"/>
              <a:ext cx="573725" cy="1214525"/>
            </a:xfrm>
            <a:custGeom>
              <a:avLst/>
              <a:gdLst/>
              <a:ahLst/>
              <a:cxnLst/>
              <a:rect l="l" t="t" r="r" b="b"/>
              <a:pathLst>
                <a:path w="22949" h="48581" extrusionOk="0">
                  <a:moveTo>
                    <a:pt x="6408" y="0"/>
                  </a:moveTo>
                  <a:cubicBezTo>
                    <a:pt x="6244" y="0"/>
                    <a:pt x="6080" y="55"/>
                    <a:pt x="5970" y="164"/>
                  </a:cubicBezTo>
                  <a:lnTo>
                    <a:pt x="5970" y="493"/>
                  </a:lnTo>
                  <a:cubicBezTo>
                    <a:pt x="5871" y="567"/>
                    <a:pt x="5795" y="597"/>
                    <a:pt x="5733" y="597"/>
                  </a:cubicBezTo>
                  <a:cubicBezTo>
                    <a:pt x="5521" y="597"/>
                    <a:pt x="5483" y="249"/>
                    <a:pt x="5313" y="164"/>
                  </a:cubicBezTo>
                  <a:cubicBezTo>
                    <a:pt x="5258" y="110"/>
                    <a:pt x="5204" y="82"/>
                    <a:pt x="5149" y="82"/>
                  </a:cubicBezTo>
                  <a:cubicBezTo>
                    <a:pt x="5094" y="82"/>
                    <a:pt x="5039" y="110"/>
                    <a:pt x="4984" y="164"/>
                  </a:cubicBezTo>
                  <a:cubicBezTo>
                    <a:pt x="4765" y="274"/>
                    <a:pt x="4656" y="548"/>
                    <a:pt x="4656" y="822"/>
                  </a:cubicBezTo>
                  <a:cubicBezTo>
                    <a:pt x="4327" y="1314"/>
                    <a:pt x="4382" y="2027"/>
                    <a:pt x="4820" y="2465"/>
                  </a:cubicBezTo>
                  <a:cubicBezTo>
                    <a:pt x="5477" y="3286"/>
                    <a:pt x="5477" y="4436"/>
                    <a:pt x="4820" y="5258"/>
                  </a:cubicBezTo>
                  <a:cubicBezTo>
                    <a:pt x="4492" y="5696"/>
                    <a:pt x="4272" y="6189"/>
                    <a:pt x="4272" y="6737"/>
                  </a:cubicBezTo>
                  <a:cubicBezTo>
                    <a:pt x="3834" y="7230"/>
                    <a:pt x="3451" y="7723"/>
                    <a:pt x="3944" y="8380"/>
                  </a:cubicBezTo>
                  <a:cubicBezTo>
                    <a:pt x="3889" y="8654"/>
                    <a:pt x="3834" y="8928"/>
                    <a:pt x="3725" y="9147"/>
                  </a:cubicBezTo>
                  <a:cubicBezTo>
                    <a:pt x="3603" y="9632"/>
                    <a:pt x="3542" y="10117"/>
                    <a:pt x="3121" y="10117"/>
                  </a:cubicBezTo>
                  <a:cubicBezTo>
                    <a:pt x="2972" y="10117"/>
                    <a:pt x="2778" y="10057"/>
                    <a:pt x="2520" y="9913"/>
                  </a:cubicBezTo>
                  <a:cubicBezTo>
                    <a:pt x="2437" y="9878"/>
                    <a:pt x="2341" y="9863"/>
                    <a:pt x="2236" y="9863"/>
                  </a:cubicBezTo>
                  <a:cubicBezTo>
                    <a:pt x="1859" y="9863"/>
                    <a:pt x="1372" y="10059"/>
                    <a:pt x="986" y="10187"/>
                  </a:cubicBezTo>
                  <a:cubicBezTo>
                    <a:pt x="658" y="10242"/>
                    <a:pt x="658" y="10625"/>
                    <a:pt x="712" y="10844"/>
                  </a:cubicBezTo>
                  <a:cubicBezTo>
                    <a:pt x="749" y="10972"/>
                    <a:pt x="798" y="11015"/>
                    <a:pt x="852" y="11015"/>
                  </a:cubicBezTo>
                  <a:cubicBezTo>
                    <a:pt x="962" y="11015"/>
                    <a:pt x="1096" y="10844"/>
                    <a:pt x="1205" y="10844"/>
                  </a:cubicBezTo>
                  <a:cubicBezTo>
                    <a:pt x="1274" y="10842"/>
                    <a:pt x="1341" y="10841"/>
                    <a:pt x="1405" y="10841"/>
                  </a:cubicBezTo>
                  <a:cubicBezTo>
                    <a:pt x="2772" y="10841"/>
                    <a:pt x="3098" y="11401"/>
                    <a:pt x="2575" y="12761"/>
                  </a:cubicBezTo>
                  <a:cubicBezTo>
                    <a:pt x="2520" y="12816"/>
                    <a:pt x="2410" y="12871"/>
                    <a:pt x="2356" y="12981"/>
                  </a:cubicBezTo>
                  <a:cubicBezTo>
                    <a:pt x="2027" y="13419"/>
                    <a:pt x="1260" y="13528"/>
                    <a:pt x="1370" y="14295"/>
                  </a:cubicBezTo>
                  <a:cubicBezTo>
                    <a:pt x="1808" y="14624"/>
                    <a:pt x="1644" y="15007"/>
                    <a:pt x="1315" y="15336"/>
                  </a:cubicBezTo>
                  <a:cubicBezTo>
                    <a:pt x="1151" y="15500"/>
                    <a:pt x="822" y="15500"/>
                    <a:pt x="986" y="15938"/>
                  </a:cubicBezTo>
                  <a:cubicBezTo>
                    <a:pt x="1370" y="16869"/>
                    <a:pt x="658" y="17253"/>
                    <a:pt x="0" y="17526"/>
                  </a:cubicBezTo>
                  <a:cubicBezTo>
                    <a:pt x="1753" y="20374"/>
                    <a:pt x="3889" y="22894"/>
                    <a:pt x="5861" y="25578"/>
                  </a:cubicBezTo>
                  <a:cubicBezTo>
                    <a:pt x="6189" y="25851"/>
                    <a:pt x="6463" y="26180"/>
                    <a:pt x="6682" y="26563"/>
                  </a:cubicBezTo>
                  <a:cubicBezTo>
                    <a:pt x="7011" y="27111"/>
                    <a:pt x="7394" y="27659"/>
                    <a:pt x="7723" y="28207"/>
                  </a:cubicBezTo>
                  <a:cubicBezTo>
                    <a:pt x="8325" y="28973"/>
                    <a:pt x="8873" y="29850"/>
                    <a:pt x="9311" y="30781"/>
                  </a:cubicBezTo>
                  <a:cubicBezTo>
                    <a:pt x="9859" y="31712"/>
                    <a:pt x="10516" y="32588"/>
                    <a:pt x="11283" y="33410"/>
                  </a:cubicBezTo>
                  <a:cubicBezTo>
                    <a:pt x="11502" y="33684"/>
                    <a:pt x="11721" y="33957"/>
                    <a:pt x="11940" y="34231"/>
                  </a:cubicBezTo>
                  <a:cubicBezTo>
                    <a:pt x="12762" y="35491"/>
                    <a:pt x="13474" y="36805"/>
                    <a:pt x="14076" y="38175"/>
                  </a:cubicBezTo>
                  <a:cubicBezTo>
                    <a:pt x="15665" y="40092"/>
                    <a:pt x="17089" y="42118"/>
                    <a:pt x="18403" y="44254"/>
                  </a:cubicBezTo>
                  <a:cubicBezTo>
                    <a:pt x="19006" y="45404"/>
                    <a:pt x="19718" y="46500"/>
                    <a:pt x="20265" y="47705"/>
                  </a:cubicBezTo>
                  <a:cubicBezTo>
                    <a:pt x="20320" y="47814"/>
                    <a:pt x="20375" y="47979"/>
                    <a:pt x="20484" y="48088"/>
                  </a:cubicBezTo>
                  <a:lnTo>
                    <a:pt x="20594" y="48252"/>
                  </a:lnTo>
                  <a:cubicBezTo>
                    <a:pt x="20703" y="48362"/>
                    <a:pt x="20868" y="48471"/>
                    <a:pt x="20977" y="48526"/>
                  </a:cubicBezTo>
                  <a:lnTo>
                    <a:pt x="21196" y="48581"/>
                  </a:lnTo>
                  <a:lnTo>
                    <a:pt x="21470" y="48526"/>
                  </a:lnTo>
                  <a:cubicBezTo>
                    <a:pt x="21580" y="48417"/>
                    <a:pt x="21634" y="48252"/>
                    <a:pt x="21634" y="48143"/>
                  </a:cubicBezTo>
                  <a:cubicBezTo>
                    <a:pt x="21689" y="47979"/>
                    <a:pt x="21689" y="47814"/>
                    <a:pt x="21634" y="47705"/>
                  </a:cubicBezTo>
                  <a:cubicBezTo>
                    <a:pt x="21634" y="47047"/>
                    <a:pt x="21634" y="46390"/>
                    <a:pt x="21744" y="45788"/>
                  </a:cubicBezTo>
                  <a:cubicBezTo>
                    <a:pt x="21799" y="45350"/>
                    <a:pt x="21854" y="44911"/>
                    <a:pt x="22018" y="44473"/>
                  </a:cubicBezTo>
                  <a:cubicBezTo>
                    <a:pt x="22018" y="44309"/>
                    <a:pt x="22073" y="44199"/>
                    <a:pt x="22073" y="44035"/>
                  </a:cubicBezTo>
                  <a:cubicBezTo>
                    <a:pt x="22073" y="42282"/>
                    <a:pt x="22182" y="40585"/>
                    <a:pt x="22347" y="38887"/>
                  </a:cubicBezTo>
                  <a:cubicBezTo>
                    <a:pt x="22620" y="36093"/>
                    <a:pt x="22511" y="33300"/>
                    <a:pt x="22839" y="30507"/>
                  </a:cubicBezTo>
                  <a:cubicBezTo>
                    <a:pt x="22949" y="28864"/>
                    <a:pt x="22511" y="27275"/>
                    <a:pt x="21580" y="25961"/>
                  </a:cubicBezTo>
                  <a:cubicBezTo>
                    <a:pt x="21525" y="25797"/>
                    <a:pt x="21415" y="25632"/>
                    <a:pt x="21361" y="25523"/>
                  </a:cubicBezTo>
                  <a:cubicBezTo>
                    <a:pt x="21142" y="25194"/>
                    <a:pt x="20922" y="24866"/>
                    <a:pt x="20758" y="24537"/>
                  </a:cubicBezTo>
                  <a:cubicBezTo>
                    <a:pt x="20430" y="23551"/>
                    <a:pt x="19827" y="22675"/>
                    <a:pt x="19498" y="21689"/>
                  </a:cubicBezTo>
                  <a:cubicBezTo>
                    <a:pt x="18677" y="20046"/>
                    <a:pt x="17089" y="18896"/>
                    <a:pt x="16431" y="17143"/>
                  </a:cubicBezTo>
                  <a:cubicBezTo>
                    <a:pt x="13857" y="13200"/>
                    <a:pt x="11940" y="8763"/>
                    <a:pt x="9037" y="4984"/>
                  </a:cubicBezTo>
                  <a:cubicBezTo>
                    <a:pt x="8928" y="4765"/>
                    <a:pt x="8818" y="4601"/>
                    <a:pt x="8709" y="4436"/>
                  </a:cubicBezTo>
                  <a:lnTo>
                    <a:pt x="8545" y="4053"/>
                  </a:lnTo>
                  <a:cubicBezTo>
                    <a:pt x="8545" y="3943"/>
                    <a:pt x="8490" y="3834"/>
                    <a:pt x="8435" y="3670"/>
                  </a:cubicBezTo>
                  <a:cubicBezTo>
                    <a:pt x="8380" y="3615"/>
                    <a:pt x="8380" y="3615"/>
                    <a:pt x="8325" y="3505"/>
                  </a:cubicBezTo>
                  <a:cubicBezTo>
                    <a:pt x="8271" y="3396"/>
                    <a:pt x="8216" y="3286"/>
                    <a:pt x="8161" y="3177"/>
                  </a:cubicBezTo>
                  <a:cubicBezTo>
                    <a:pt x="7997" y="2136"/>
                    <a:pt x="7230" y="1369"/>
                    <a:pt x="6901" y="438"/>
                  </a:cubicBezTo>
                  <a:cubicBezTo>
                    <a:pt x="6792" y="219"/>
                    <a:pt x="6628" y="55"/>
                    <a:pt x="640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6" name="Google Shape;10076;p11"/>
            <p:cNvSpPr/>
            <p:nvPr/>
          </p:nvSpPr>
          <p:spPr>
            <a:xfrm>
              <a:off x="3139050" y="2397175"/>
              <a:ext cx="501175" cy="691475"/>
            </a:xfrm>
            <a:custGeom>
              <a:avLst/>
              <a:gdLst/>
              <a:ahLst/>
              <a:cxnLst/>
              <a:rect l="l" t="t" r="r" b="b"/>
              <a:pathLst>
                <a:path w="20047" h="27659" extrusionOk="0">
                  <a:moveTo>
                    <a:pt x="7494" y="0"/>
                  </a:moveTo>
                  <a:cubicBezTo>
                    <a:pt x="7445" y="0"/>
                    <a:pt x="7394" y="4"/>
                    <a:pt x="7340" y="10"/>
                  </a:cubicBezTo>
                  <a:cubicBezTo>
                    <a:pt x="7121" y="613"/>
                    <a:pt x="7888" y="1106"/>
                    <a:pt x="7614" y="1653"/>
                  </a:cubicBezTo>
                  <a:cubicBezTo>
                    <a:pt x="7066" y="2858"/>
                    <a:pt x="6683" y="4118"/>
                    <a:pt x="6025" y="5213"/>
                  </a:cubicBezTo>
                  <a:cubicBezTo>
                    <a:pt x="5368" y="6145"/>
                    <a:pt x="4985" y="7240"/>
                    <a:pt x="4875" y="8390"/>
                  </a:cubicBezTo>
                  <a:cubicBezTo>
                    <a:pt x="4711" y="9869"/>
                    <a:pt x="4273" y="11238"/>
                    <a:pt x="3506" y="12498"/>
                  </a:cubicBezTo>
                  <a:cubicBezTo>
                    <a:pt x="3123" y="13265"/>
                    <a:pt x="3123" y="14196"/>
                    <a:pt x="2794" y="15072"/>
                  </a:cubicBezTo>
                  <a:cubicBezTo>
                    <a:pt x="2689" y="15336"/>
                    <a:pt x="3498" y="16006"/>
                    <a:pt x="2481" y="16006"/>
                  </a:cubicBezTo>
                  <a:cubicBezTo>
                    <a:pt x="2442" y="16006"/>
                    <a:pt x="2400" y="16005"/>
                    <a:pt x="2356" y="16003"/>
                  </a:cubicBezTo>
                  <a:lnTo>
                    <a:pt x="2356" y="16003"/>
                  </a:lnTo>
                  <a:cubicBezTo>
                    <a:pt x="2411" y="16441"/>
                    <a:pt x="2356" y="16934"/>
                    <a:pt x="2301" y="17427"/>
                  </a:cubicBezTo>
                  <a:cubicBezTo>
                    <a:pt x="1534" y="19344"/>
                    <a:pt x="877" y="21371"/>
                    <a:pt x="384" y="23397"/>
                  </a:cubicBezTo>
                  <a:cubicBezTo>
                    <a:pt x="1" y="23945"/>
                    <a:pt x="384" y="24328"/>
                    <a:pt x="768" y="24657"/>
                  </a:cubicBezTo>
                  <a:cubicBezTo>
                    <a:pt x="1918" y="25752"/>
                    <a:pt x="3013" y="26902"/>
                    <a:pt x="4492" y="27560"/>
                  </a:cubicBezTo>
                  <a:cubicBezTo>
                    <a:pt x="4698" y="27628"/>
                    <a:pt x="4924" y="27659"/>
                    <a:pt x="5153" y="27659"/>
                  </a:cubicBezTo>
                  <a:cubicBezTo>
                    <a:pt x="5470" y="27659"/>
                    <a:pt x="5794" y="27600"/>
                    <a:pt x="6080" y="27505"/>
                  </a:cubicBezTo>
                  <a:cubicBezTo>
                    <a:pt x="6557" y="27237"/>
                    <a:pt x="7066" y="27098"/>
                    <a:pt x="7572" y="27098"/>
                  </a:cubicBezTo>
                  <a:cubicBezTo>
                    <a:pt x="7997" y="27098"/>
                    <a:pt x="8419" y="27195"/>
                    <a:pt x="8819" y="27395"/>
                  </a:cubicBezTo>
                  <a:cubicBezTo>
                    <a:pt x="8991" y="27487"/>
                    <a:pt x="9148" y="27528"/>
                    <a:pt x="9289" y="27528"/>
                  </a:cubicBezTo>
                  <a:cubicBezTo>
                    <a:pt x="9820" y="27528"/>
                    <a:pt x="10110" y="26938"/>
                    <a:pt x="10024" y="26245"/>
                  </a:cubicBezTo>
                  <a:cubicBezTo>
                    <a:pt x="9859" y="25424"/>
                    <a:pt x="9859" y="24602"/>
                    <a:pt x="10024" y="23780"/>
                  </a:cubicBezTo>
                  <a:cubicBezTo>
                    <a:pt x="10024" y="23233"/>
                    <a:pt x="10078" y="22685"/>
                    <a:pt x="10078" y="22137"/>
                  </a:cubicBezTo>
                  <a:cubicBezTo>
                    <a:pt x="9969" y="21371"/>
                    <a:pt x="9531" y="20659"/>
                    <a:pt x="8819" y="20330"/>
                  </a:cubicBezTo>
                  <a:cubicBezTo>
                    <a:pt x="8619" y="20202"/>
                    <a:pt x="8439" y="20144"/>
                    <a:pt x="8268" y="20144"/>
                  </a:cubicBezTo>
                  <a:cubicBezTo>
                    <a:pt x="7781" y="20144"/>
                    <a:pt x="7374" y="20613"/>
                    <a:pt x="6847" y="21261"/>
                  </a:cubicBezTo>
                  <a:cubicBezTo>
                    <a:pt x="6901" y="19336"/>
                    <a:pt x="6328" y="18247"/>
                    <a:pt x="4568" y="18247"/>
                  </a:cubicBezTo>
                  <a:cubicBezTo>
                    <a:pt x="4525" y="18247"/>
                    <a:pt x="4482" y="18247"/>
                    <a:pt x="4437" y="18249"/>
                  </a:cubicBezTo>
                  <a:cubicBezTo>
                    <a:pt x="5916" y="17811"/>
                    <a:pt x="5697" y="16551"/>
                    <a:pt x="5916" y="15565"/>
                  </a:cubicBezTo>
                  <a:cubicBezTo>
                    <a:pt x="6255" y="16165"/>
                    <a:pt x="6619" y="16367"/>
                    <a:pt x="7008" y="16367"/>
                  </a:cubicBezTo>
                  <a:cubicBezTo>
                    <a:pt x="7436" y="16367"/>
                    <a:pt x="7893" y="16123"/>
                    <a:pt x="8381" y="15894"/>
                  </a:cubicBezTo>
                  <a:cubicBezTo>
                    <a:pt x="8782" y="15693"/>
                    <a:pt x="9155" y="15138"/>
                    <a:pt x="9627" y="15138"/>
                  </a:cubicBezTo>
                  <a:cubicBezTo>
                    <a:pt x="9799" y="15138"/>
                    <a:pt x="9984" y="15211"/>
                    <a:pt x="10188" y="15401"/>
                  </a:cubicBezTo>
                  <a:cubicBezTo>
                    <a:pt x="10534" y="15703"/>
                    <a:pt x="10675" y="16244"/>
                    <a:pt x="11149" y="16244"/>
                  </a:cubicBezTo>
                  <a:cubicBezTo>
                    <a:pt x="11276" y="16244"/>
                    <a:pt x="11427" y="16205"/>
                    <a:pt x="11612" y="16113"/>
                  </a:cubicBezTo>
                  <a:cubicBezTo>
                    <a:pt x="12434" y="15675"/>
                    <a:pt x="12434" y="14908"/>
                    <a:pt x="12160" y="14141"/>
                  </a:cubicBezTo>
                  <a:lnTo>
                    <a:pt x="12160" y="14141"/>
                  </a:lnTo>
                  <a:cubicBezTo>
                    <a:pt x="13146" y="14250"/>
                    <a:pt x="13967" y="14853"/>
                    <a:pt x="14296" y="15784"/>
                  </a:cubicBezTo>
                  <a:cubicBezTo>
                    <a:pt x="14572" y="16567"/>
                    <a:pt x="15275" y="17041"/>
                    <a:pt x="16046" y="17041"/>
                  </a:cubicBezTo>
                  <a:cubicBezTo>
                    <a:pt x="16191" y="17041"/>
                    <a:pt x="16339" y="17024"/>
                    <a:pt x="16487" y="16989"/>
                  </a:cubicBezTo>
                  <a:cubicBezTo>
                    <a:pt x="16567" y="16966"/>
                    <a:pt x="16647" y="16955"/>
                    <a:pt x="16725" y="16955"/>
                  </a:cubicBezTo>
                  <a:cubicBezTo>
                    <a:pt x="17023" y="16955"/>
                    <a:pt x="17299" y="17112"/>
                    <a:pt x="17472" y="17372"/>
                  </a:cubicBezTo>
                  <a:cubicBezTo>
                    <a:pt x="17826" y="17919"/>
                    <a:pt x="18255" y="18126"/>
                    <a:pt x="18727" y="18126"/>
                  </a:cubicBezTo>
                  <a:cubicBezTo>
                    <a:pt x="19058" y="18126"/>
                    <a:pt x="19411" y="18024"/>
                    <a:pt x="19773" y="17865"/>
                  </a:cubicBezTo>
                  <a:cubicBezTo>
                    <a:pt x="20047" y="16332"/>
                    <a:pt x="18842" y="15510"/>
                    <a:pt x="18184" y="14415"/>
                  </a:cubicBezTo>
                  <a:lnTo>
                    <a:pt x="17746" y="13922"/>
                  </a:lnTo>
                  <a:cubicBezTo>
                    <a:pt x="17418" y="13538"/>
                    <a:pt x="17199" y="13100"/>
                    <a:pt x="16870" y="12717"/>
                  </a:cubicBezTo>
                  <a:cubicBezTo>
                    <a:pt x="16706" y="12498"/>
                    <a:pt x="16541" y="12334"/>
                    <a:pt x="16377" y="12060"/>
                  </a:cubicBezTo>
                  <a:cubicBezTo>
                    <a:pt x="16322" y="11950"/>
                    <a:pt x="16213" y="11841"/>
                    <a:pt x="16158" y="11731"/>
                  </a:cubicBezTo>
                  <a:cubicBezTo>
                    <a:pt x="15720" y="11074"/>
                    <a:pt x="15336" y="10417"/>
                    <a:pt x="15008" y="9705"/>
                  </a:cubicBezTo>
                  <a:cubicBezTo>
                    <a:pt x="14077" y="8390"/>
                    <a:pt x="13091" y="7130"/>
                    <a:pt x="11995" y="5925"/>
                  </a:cubicBezTo>
                  <a:cubicBezTo>
                    <a:pt x="11831" y="5761"/>
                    <a:pt x="11667" y="5542"/>
                    <a:pt x="11502" y="5323"/>
                  </a:cubicBezTo>
                  <a:cubicBezTo>
                    <a:pt x="11448" y="5213"/>
                    <a:pt x="11393" y="5104"/>
                    <a:pt x="11283" y="4994"/>
                  </a:cubicBezTo>
                  <a:lnTo>
                    <a:pt x="10955" y="4611"/>
                  </a:lnTo>
                  <a:cubicBezTo>
                    <a:pt x="10845" y="4501"/>
                    <a:pt x="10790" y="4392"/>
                    <a:pt x="10736" y="4282"/>
                  </a:cubicBezTo>
                  <a:cubicBezTo>
                    <a:pt x="10626" y="4063"/>
                    <a:pt x="10517" y="3844"/>
                    <a:pt x="10462" y="3625"/>
                  </a:cubicBezTo>
                  <a:cubicBezTo>
                    <a:pt x="10407" y="3461"/>
                    <a:pt x="10352" y="3351"/>
                    <a:pt x="10243" y="3242"/>
                  </a:cubicBezTo>
                  <a:cubicBezTo>
                    <a:pt x="10188" y="3132"/>
                    <a:pt x="10078" y="3023"/>
                    <a:pt x="10024" y="2913"/>
                  </a:cubicBezTo>
                  <a:cubicBezTo>
                    <a:pt x="9586" y="2365"/>
                    <a:pt x="9147" y="1763"/>
                    <a:pt x="8764" y="1270"/>
                  </a:cubicBezTo>
                  <a:cubicBezTo>
                    <a:pt x="8455" y="756"/>
                    <a:pt x="8244" y="0"/>
                    <a:pt x="7494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7" name="Google Shape;10077;p11"/>
            <p:cNvSpPr/>
            <p:nvPr/>
          </p:nvSpPr>
          <p:spPr>
            <a:xfrm>
              <a:off x="3052800" y="3021800"/>
              <a:ext cx="230050" cy="212825"/>
            </a:xfrm>
            <a:custGeom>
              <a:avLst/>
              <a:gdLst/>
              <a:ahLst/>
              <a:cxnLst/>
              <a:rect l="l" t="t" r="r" b="b"/>
              <a:pathLst>
                <a:path w="9202" h="8513" extrusionOk="0">
                  <a:moveTo>
                    <a:pt x="2520" y="0"/>
                  </a:moveTo>
                  <a:lnTo>
                    <a:pt x="2520" y="0"/>
                  </a:lnTo>
                  <a:cubicBezTo>
                    <a:pt x="2629" y="767"/>
                    <a:pt x="1753" y="165"/>
                    <a:pt x="1643" y="767"/>
                  </a:cubicBezTo>
                  <a:cubicBezTo>
                    <a:pt x="2191" y="1479"/>
                    <a:pt x="3067" y="2191"/>
                    <a:pt x="2191" y="3287"/>
                  </a:cubicBezTo>
                  <a:lnTo>
                    <a:pt x="2191" y="3451"/>
                  </a:lnTo>
                  <a:cubicBezTo>
                    <a:pt x="2574" y="4546"/>
                    <a:pt x="1698" y="5313"/>
                    <a:pt x="1315" y="6189"/>
                  </a:cubicBezTo>
                  <a:cubicBezTo>
                    <a:pt x="1269" y="6297"/>
                    <a:pt x="1218" y="6340"/>
                    <a:pt x="1168" y="6340"/>
                  </a:cubicBezTo>
                  <a:cubicBezTo>
                    <a:pt x="1040" y="6340"/>
                    <a:pt x="916" y="6058"/>
                    <a:pt x="877" y="5861"/>
                  </a:cubicBezTo>
                  <a:cubicBezTo>
                    <a:pt x="849" y="5806"/>
                    <a:pt x="781" y="5779"/>
                    <a:pt x="712" y="5779"/>
                  </a:cubicBezTo>
                  <a:cubicBezTo>
                    <a:pt x="644" y="5779"/>
                    <a:pt x="575" y="5806"/>
                    <a:pt x="548" y="5861"/>
                  </a:cubicBezTo>
                  <a:lnTo>
                    <a:pt x="219" y="5861"/>
                  </a:lnTo>
                  <a:cubicBezTo>
                    <a:pt x="0" y="6737"/>
                    <a:pt x="438" y="7449"/>
                    <a:pt x="767" y="8161"/>
                  </a:cubicBezTo>
                  <a:cubicBezTo>
                    <a:pt x="1127" y="8367"/>
                    <a:pt x="1475" y="8512"/>
                    <a:pt x="1805" y="8512"/>
                  </a:cubicBezTo>
                  <a:cubicBezTo>
                    <a:pt x="2178" y="8512"/>
                    <a:pt x="2529" y="8327"/>
                    <a:pt x="2848" y="7833"/>
                  </a:cubicBezTo>
                  <a:cubicBezTo>
                    <a:pt x="3050" y="7545"/>
                    <a:pt x="3296" y="7393"/>
                    <a:pt x="3564" y="7393"/>
                  </a:cubicBezTo>
                  <a:cubicBezTo>
                    <a:pt x="3807" y="7393"/>
                    <a:pt x="4067" y="7518"/>
                    <a:pt x="4327" y="7778"/>
                  </a:cubicBezTo>
                  <a:cubicBezTo>
                    <a:pt x="4646" y="8123"/>
                    <a:pt x="4952" y="8340"/>
                    <a:pt x="5220" y="8340"/>
                  </a:cubicBezTo>
                  <a:cubicBezTo>
                    <a:pt x="5505" y="8340"/>
                    <a:pt x="5746" y="8096"/>
                    <a:pt x="5915" y="7504"/>
                  </a:cubicBezTo>
                  <a:cubicBezTo>
                    <a:pt x="5915" y="7464"/>
                    <a:pt x="5826" y="7334"/>
                    <a:pt x="5889" y="7334"/>
                  </a:cubicBezTo>
                  <a:cubicBezTo>
                    <a:pt x="5911" y="7334"/>
                    <a:pt x="5953" y="7351"/>
                    <a:pt x="6025" y="7394"/>
                  </a:cubicBezTo>
                  <a:cubicBezTo>
                    <a:pt x="6277" y="7533"/>
                    <a:pt x="6511" y="7587"/>
                    <a:pt x="6734" y="7587"/>
                  </a:cubicBezTo>
                  <a:cubicBezTo>
                    <a:pt x="7484" y="7587"/>
                    <a:pt x="8114" y="6973"/>
                    <a:pt x="8873" y="6847"/>
                  </a:cubicBezTo>
                  <a:cubicBezTo>
                    <a:pt x="9092" y="6628"/>
                    <a:pt x="9202" y="6354"/>
                    <a:pt x="9202" y="6025"/>
                  </a:cubicBezTo>
                  <a:cubicBezTo>
                    <a:pt x="9147" y="5861"/>
                    <a:pt x="9092" y="5751"/>
                    <a:pt x="8983" y="5642"/>
                  </a:cubicBezTo>
                  <a:cubicBezTo>
                    <a:pt x="8654" y="5477"/>
                    <a:pt x="8380" y="5258"/>
                    <a:pt x="8161" y="4984"/>
                  </a:cubicBezTo>
                  <a:cubicBezTo>
                    <a:pt x="7613" y="4272"/>
                    <a:pt x="7011" y="3670"/>
                    <a:pt x="6408" y="3068"/>
                  </a:cubicBezTo>
                  <a:cubicBezTo>
                    <a:pt x="5149" y="2027"/>
                    <a:pt x="4218" y="493"/>
                    <a:pt x="2520" y="0"/>
                  </a:cubicBezTo>
                  <a:close/>
                </a:path>
              </a:pathLst>
            </a:custGeom>
            <a:solidFill>
              <a:srgbClr val="F8F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8" name="Google Shape;10078;p11"/>
            <p:cNvSpPr/>
            <p:nvPr/>
          </p:nvSpPr>
          <p:spPr>
            <a:xfrm>
              <a:off x="3311575" y="2355950"/>
              <a:ext cx="230075" cy="298100"/>
            </a:xfrm>
            <a:custGeom>
              <a:avLst/>
              <a:gdLst/>
              <a:ahLst/>
              <a:cxnLst/>
              <a:rect l="l" t="t" r="r" b="b"/>
              <a:pathLst>
                <a:path w="9203" h="11924" extrusionOk="0">
                  <a:moveTo>
                    <a:pt x="753" y="1"/>
                  </a:moveTo>
                  <a:cubicBezTo>
                    <a:pt x="297" y="1"/>
                    <a:pt x="1" y="153"/>
                    <a:pt x="275" y="838"/>
                  </a:cubicBezTo>
                  <a:cubicBezTo>
                    <a:pt x="329" y="1112"/>
                    <a:pt x="384" y="1385"/>
                    <a:pt x="384" y="1659"/>
                  </a:cubicBezTo>
                  <a:cubicBezTo>
                    <a:pt x="987" y="1878"/>
                    <a:pt x="1206" y="2481"/>
                    <a:pt x="1480" y="3029"/>
                  </a:cubicBezTo>
                  <a:cubicBezTo>
                    <a:pt x="1918" y="3686"/>
                    <a:pt x="2411" y="4343"/>
                    <a:pt x="3013" y="4891"/>
                  </a:cubicBezTo>
                  <a:cubicBezTo>
                    <a:pt x="3123" y="5000"/>
                    <a:pt x="3232" y="5110"/>
                    <a:pt x="3342" y="5274"/>
                  </a:cubicBezTo>
                  <a:cubicBezTo>
                    <a:pt x="3670" y="5493"/>
                    <a:pt x="3397" y="5986"/>
                    <a:pt x="3670" y="6205"/>
                  </a:cubicBezTo>
                  <a:cubicBezTo>
                    <a:pt x="3944" y="6370"/>
                    <a:pt x="4163" y="6643"/>
                    <a:pt x="4328" y="6917"/>
                  </a:cubicBezTo>
                  <a:cubicBezTo>
                    <a:pt x="4547" y="7082"/>
                    <a:pt x="4437" y="7355"/>
                    <a:pt x="4656" y="7520"/>
                  </a:cubicBezTo>
                  <a:cubicBezTo>
                    <a:pt x="5806" y="8834"/>
                    <a:pt x="6683" y="10313"/>
                    <a:pt x="7888" y="11518"/>
                  </a:cubicBezTo>
                  <a:cubicBezTo>
                    <a:pt x="8076" y="11660"/>
                    <a:pt x="8184" y="11923"/>
                    <a:pt x="8455" y="11923"/>
                  </a:cubicBezTo>
                  <a:cubicBezTo>
                    <a:pt x="8499" y="11923"/>
                    <a:pt x="8547" y="11916"/>
                    <a:pt x="8600" y="11901"/>
                  </a:cubicBezTo>
                  <a:cubicBezTo>
                    <a:pt x="8709" y="11847"/>
                    <a:pt x="8874" y="11737"/>
                    <a:pt x="8928" y="11682"/>
                  </a:cubicBezTo>
                  <a:cubicBezTo>
                    <a:pt x="9202" y="11299"/>
                    <a:pt x="9202" y="10806"/>
                    <a:pt x="8928" y="10477"/>
                  </a:cubicBezTo>
                  <a:cubicBezTo>
                    <a:pt x="8764" y="9875"/>
                    <a:pt x="8435" y="9327"/>
                    <a:pt x="7942" y="8889"/>
                  </a:cubicBezTo>
                  <a:cubicBezTo>
                    <a:pt x="7504" y="8725"/>
                    <a:pt x="7504" y="8232"/>
                    <a:pt x="7285" y="7903"/>
                  </a:cubicBezTo>
                  <a:cubicBezTo>
                    <a:pt x="6135" y="6589"/>
                    <a:pt x="5094" y="5165"/>
                    <a:pt x="4163" y="3741"/>
                  </a:cubicBezTo>
                  <a:cubicBezTo>
                    <a:pt x="3232" y="2371"/>
                    <a:pt x="2192" y="1166"/>
                    <a:pt x="1041" y="16"/>
                  </a:cubicBezTo>
                  <a:cubicBezTo>
                    <a:pt x="941" y="7"/>
                    <a:pt x="844" y="1"/>
                    <a:pt x="753" y="1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9" name="Google Shape;10079;p11"/>
            <p:cNvSpPr/>
            <p:nvPr/>
          </p:nvSpPr>
          <p:spPr>
            <a:xfrm>
              <a:off x="3097975" y="2979350"/>
              <a:ext cx="215375" cy="194050"/>
            </a:xfrm>
            <a:custGeom>
              <a:avLst/>
              <a:gdLst/>
              <a:ahLst/>
              <a:cxnLst/>
              <a:rect l="l" t="t" r="r" b="b"/>
              <a:pathLst>
                <a:path w="8615" h="7762" extrusionOk="0">
                  <a:moveTo>
                    <a:pt x="1041" y="1"/>
                  </a:moveTo>
                  <a:cubicBezTo>
                    <a:pt x="165" y="110"/>
                    <a:pt x="1" y="439"/>
                    <a:pt x="494" y="1260"/>
                  </a:cubicBezTo>
                  <a:cubicBezTo>
                    <a:pt x="548" y="1425"/>
                    <a:pt x="658" y="1534"/>
                    <a:pt x="713" y="1698"/>
                  </a:cubicBezTo>
                  <a:lnTo>
                    <a:pt x="6244" y="6956"/>
                  </a:lnTo>
                  <a:cubicBezTo>
                    <a:pt x="6518" y="7230"/>
                    <a:pt x="7011" y="7230"/>
                    <a:pt x="7285" y="7614"/>
                  </a:cubicBezTo>
                  <a:cubicBezTo>
                    <a:pt x="7564" y="7717"/>
                    <a:pt x="7775" y="7762"/>
                    <a:pt x="7933" y="7762"/>
                  </a:cubicBezTo>
                  <a:cubicBezTo>
                    <a:pt x="8614" y="7762"/>
                    <a:pt x="8326" y="6932"/>
                    <a:pt x="8326" y="6354"/>
                  </a:cubicBezTo>
                  <a:cubicBezTo>
                    <a:pt x="8107" y="5039"/>
                    <a:pt x="7066" y="4546"/>
                    <a:pt x="6025" y="3944"/>
                  </a:cubicBezTo>
                  <a:cubicBezTo>
                    <a:pt x="5094" y="3177"/>
                    <a:pt x="4108" y="2410"/>
                    <a:pt x="3177" y="1589"/>
                  </a:cubicBezTo>
                  <a:cubicBezTo>
                    <a:pt x="2684" y="1205"/>
                    <a:pt x="2082" y="822"/>
                    <a:pt x="2027" y="110"/>
                  </a:cubicBezTo>
                  <a:cubicBezTo>
                    <a:pt x="1699" y="55"/>
                    <a:pt x="1370" y="1"/>
                    <a:pt x="1041" y="1"/>
                  </a:cubicBezTo>
                  <a:close/>
                </a:path>
              </a:pathLst>
            </a:custGeom>
            <a:solidFill>
              <a:srgbClr val="EF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0" name="Google Shape;10080;p11"/>
            <p:cNvSpPr/>
            <p:nvPr/>
          </p:nvSpPr>
          <p:spPr>
            <a:xfrm>
              <a:off x="3957875" y="1106225"/>
              <a:ext cx="168425" cy="306950"/>
            </a:xfrm>
            <a:custGeom>
              <a:avLst/>
              <a:gdLst/>
              <a:ahLst/>
              <a:cxnLst/>
              <a:rect l="l" t="t" r="r" b="b"/>
              <a:pathLst>
                <a:path w="6737" h="12278" extrusionOk="0">
                  <a:moveTo>
                    <a:pt x="5696" y="0"/>
                  </a:moveTo>
                  <a:cubicBezTo>
                    <a:pt x="4108" y="2574"/>
                    <a:pt x="3177" y="5477"/>
                    <a:pt x="1643" y="8216"/>
                  </a:cubicBezTo>
                  <a:cubicBezTo>
                    <a:pt x="1424" y="7778"/>
                    <a:pt x="1315" y="7558"/>
                    <a:pt x="1205" y="7285"/>
                  </a:cubicBezTo>
                  <a:lnTo>
                    <a:pt x="986" y="7175"/>
                  </a:lnTo>
                  <a:lnTo>
                    <a:pt x="986" y="7175"/>
                  </a:lnTo>
                  <a:cubicBezTo>
                    <a:pt x="0" y="7778"/>
                    <a:pt x="1424" y="8490"/>
                    <a:pt x="876" y="9092"/>
                  </a:cubicBezTo>
                  <a:cubicBezTo>
                    <a:pt x="767" y="9475"/>
                    <a:pt x="822" y="9968"/>
                    <a:pt x="1150" y="10242"/>
                  </a:cubicBezTo>
                  <a:lnTo>
                    <a:pt x="1150" y="12269"/>
                  </a:lnTo>
                  <a:cubicBezTo>
                    <a:pt x="1179" y="12274"/>
                    <a:pt x="1207" y="12277"/>
                    <a:pt x="1236" y="12277"/>
                  </a:cubicBezTo>
                  <a:cubicBezTo>
                    <a:pt x="1479" y="12277"/>
                    <a:pt x="1704" y="12076"/>
                    <a:pt x="1753" y="11830"/>
                  </a:cubicBezTo>
                  <a:cubicBezTo>
                    <a:pt x="2355" y="10461"/>
                    <a:pt x="3012" y="9202"/>
                    <a:pt x="3779" y="7942"/>
                  </a:cubicBezTo>
                  <a:cubicBezTo>
                    <a:pt x="4710" y="6025"/>
                    <a:pt x="5970" y="4163"/>
                    <a:pt x="6408" y="2027"/>
                  </a:cubicBezTo>
                  <a:lnTo>
                    <a:pt x="6408" y="1698"/>
                  </a:lnTo>
                  <a:cubicBezTo>
                    <a:pt x="6518" y="1589"/>
                    <a:pt x="6627" y="1479"/>
                    <a:pt x="6737" y="1369"/>
                  </a:cubicBezTo>
                  <a:lnTo>
                    <a:pt x="6737" y="1041"/>
                  </a:lnTo>
                  <a:cubicBezTo>
                    <a:pt x="6651" y="1053"/>
                    <a:pt x="6571" y="1059"/>
                    <a:pt x="6496" y="1059"/>
                  </a:cubicBezTo>
                  <a:cubicBezTo>
                    <a:pt x="5912" y="1059"/>
                    <a:pt x="5696" y="681"/>
                    <a:pt x="5696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1" name="Google Shape;10081;p11"/>
            <p:cNvSpPr/>
            <p:nvPr/>
          </p:nvSpPr>
          <p:spPr>
            <a:xfrm>
              <a:off x="3931850" y="620125"/>
              <a:ext cx="73975" cy="627525"/>
            </a:xfrm>
            <a:custGeom>
              <a:avLst/>
              <a:gdLst/>
              <a:ahLst/>
              <a:cxnLst/>
              <a:rect l="l" t="t" r="r" b="b"/>
              <a:pathLst>
                <a:path w="2959" h="25101" extrusionOk="0">
                  <a:moveTo>
                    <a:pt x="2082" y="1"/>
                  </a:moveTo>
                  <a:cubicBezTo>
                    <a:pt x="1315" y="658"/>
                    <a:pt x="1425" y="1370"/>
                    <a:pt x="1589" y="2192"/>
                  </a:cubicBezTo>
                  <a:cubicBezTo>
                    <a:pt x="1753" y="3177"/>
                    <a:pt x="2356" y="4109"/>
                    <a:pt x="1917" y="5314"/>
                  </a:cubicBezTo>
                  <a:cubicBezTo>
                    <a:pt x="1863" y="3999"/>
                    <a:pt x="1644" y="2739"/>
                    <a:pt x="1260" y="1534"/>
                  </a:cubicBezTo>
                  <a:cubicBezTo>
                    <a:pt x="1145" y="1043"/>
                    <a:pt x="952" y="841"/>
                    <a:pt x="716" y="841"/>
                  </a:cubicBezTo>
                  <a:cubicBezTo>
                    <a:pt x="505" y="841"/>
                    <a:pt x="259" y="1002"/>
                    <a:pt x="1" y="1261"/>
                  </a:cubicBezTo>
                  <a:cubicBezTo>
                    <a:pt x="548" y="3561"/>
                    <a:pt x="822" y="5971"/>
                    <a:pt x="877" y="8326"/>
                  </a:cubicBezTo>
                  <a:cubicBezTo>
                    <a:pt x="1041" y="8435"/>
                    <a:pt x="1151" y="8490"/>
                    <a:pt x="1315" y="8490"/>
                  </a:cubicBezTo>
                  <a:cubicBezTo>
                    <a:pt x="1431" y="8461"/>
                    <a:pt x="1539" y="8444"/>
                    <a:pt x="1635" y="8444"/>
                  </a:cubicBezTo>
                  <a:cubicBezTo>
                    <a:pt x="1904" y="8444"/>
                    <a:pt x="2082" y="8580"/>
                    <a:pt x="2082" y="8983"/>
                  </a:cubicBezTo>
                  <a:cubicBezTo>
                    <a:pt x="2137" y="9476"/>
                    <a:pt x="2082" y="10024"/>
                    <a:pt x="2027" y="10517"/>
                  </a:cubicBezTo>
                  <a:cubicBezTo>
                    <a:pt x="1917" y="10736"/>
                    <a:pt x="1863" y="10955"/>
                    <a:pt x="1808" y="11229"/>
                  </a:cubicBezTo>
                  <a:cubicBezTo>
                    <a:pt x="1370" y="12598"/>
                    <a:pt x="2027" y="13858"/>
                    <a:pt x="2027" y="15227"/>
                  </a:cubicBezTo>
                  <a:cubicBezTo>
                    <a:pt x="2082" y="17801"/>
                    <a:pt x="1753" y="20320"/>
                    <a:pt x="1644" y="22840"/>
                  </a:cubicBezTo>
                  <a:cubicBezTo>
                    <a:pt x="1589" y="23607"/>
                    <a:pt x="1479" y="24319"/>
                    <a:pt x="1972" y="24921"/>
                  </a:cubicBezTo>
                  <a:cubicBezTo>
                    <a:pt x="2062" y="25011"/>
                    <a:pt x="2224" y="25100"/>
                    <a:pt x="2370" y="25100"/>
                  </a:cubicBezTo>
                  <a:cubicBezTo>
                    <a:pt x="2403" y="25100"/>
                    <a:pt x="2435" y="25096"/>
                    <a:pt x="2465" y="25085"/>
                  </a:cubicBezTo>
                  <a:cubicBezTo>
                    <a:pt x="2410" y="22511"/>
                    <a:pt x="2903" y="19992"/>
                    <a:pt x="2849" y="17418"/>
                  </a:cubicBezTo>
                  <a:cubicBezTo>
                    <a:pt x="2684" y="15775"/>
                    <a:pt x="2629" y="14077"/>
                    <a:pt x="2684" y="12379"/>
                  </a:cubicBezTo>
                  <a:cubicBezTo>
                    <a:pt x="2849" y="9586"/>
                    <a:pt x="2684" y="6847"/>
                    <a:pt x="2849" y="4054"/>
                  </a:cubicBezTo>
                  <a:cubicBezTo>
                    <a:pt x="2958" y="3397"/>
                    <a:pt x="2520" y="2794"/>
                    <a:pt x="2849" y="2082"/>
                  </a:cubicBezTo>
                  <a:lnTo>
                    <a:pt x="2849" y="1863"/>
                  </a:lnTo>
                  <a:cubicBezTo>
                    <a:pt x="2903" y="1151"/>
                    <a:pt x="2958" y="384"/>
                    <a:pt x="2082" y="1"/>
                  </a:cubicBez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2" name="Google Shape;10082;p11"/>
            <p:cNvSpPr/>
            <p:nvPr/>
          </p:nvSpPr>
          <p:spPr>
            <a:xfrm>
              <a:off x="4027700" y="721450"/>
              <a:ext cx="32875" cy="40775"/>
            </a:xfrm>
            <a:custGeom>
              <a:avLst/>
              <a:gdLst/>
              <a:ahLst/>
              <a:cxnLst/>
              <a:rect l="l" t="t" r="r" b="b"/>
              <a:pathLst>
                <a:path w="1315" h="1631" extrusionOk="0">
                  <a:moveTo>
                    <a:pt x="0" y="1"/>
                  </a:moveTo>
                  <a:cubicBezTo>
                    <a:pt x="0" y="329"/>
                    <a:pt x="0" y="658"/>
                    <a:pt x="55" y="932"/>
                  </a:cubicBezTo>
                  <a:cubicBezTo>
                    <a:pt x="151" y="1412"/>
                    <a:pt x="247" y="1630"/>
                    <a:pt x="496" y="1630"/>
                  </a:cubicBezTo>
                  <a:cubicBezTo>
                    <a:pt x="674" y="1630"/>
                    <a:pt x="928" y="1520"/>
                    <a:pt x="1315" y="1315"/>
                  </a:cubicBezTo>
                  <a:lnTo>
                    <a:pt x="1315" y="987"/>
                  </a:lnTo>
                  <a:cubicBezTo>
                    <a:pt x="986" y="549"/>
                    <a:pt x="548" y="220"/>
                    <a:pt x="0" y="1"/>
                  </a:cubicBezTo>
                  <a:close/>
                </a:path>
              </a:pathLst>
            </a:custGeom>
            <a:solidFill>
              <a:srgbClr val="F9F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3" name="Google Shape;10083;p11"/>
            <p:cNvSpPr/>
            <p:nvPr/>
          </p:nvSpPr>
          <p:spPr>
            <a:xfrm>
              <a:off x="4027700" y="719850"/>
              <a:ext cx="32875" cy="26275"/>
            </a:xfrm>
            <a:custGeom>
              <a:avLst/>
              <a:gdLst/>
              <a:ahLst/>
              <a:cxnLst/>
              <a:rect l="l" t="t" r="r" b="b"/>
              <a:pathLst>
                <a:path w="1315" h="1051" extrusionOk="0">
                  <a:moveTo>
                    <a:pt x="378" y="1"/>
                  </a:moveTo>
                  <a:cubicBezTo>
                    <a:pt x="267" y="1"/>
                    <a:pt x="141" y="21"/>
                    <a:pt x="0" y="65"/>
                  </a:cubicBezTo>
                  <a:cubicBezTo>
                    <a:pt x="329" y="503"/>
                    <a:pt x="822" y="832"/>
                    <a:pt x="1315" y="1051"/>
                  </a:cubicBezTo>
                  <a:cubicBezTo>
                    <a:pt x="1177" y="545"/>
                    <a:pt x="962" y="1"/>
                    <a:pt x="378" y="1"/>
                  </a:cubicBez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4" name="Google Shape;10084;p11"/>
            <p:cNvSpPr/>
            <p:nvPr/>
          </p:nvSpPr>
          <p:spPr>
            <a:xfrm>
              <a:off x="3978400" y="1248625"/>
              <a:ext cx="20575" cy="42475"/>
            </a:xfrm>
            <a:custGeom>
              <a:avLst/>
              <a:gdLst/>
              <a:ahLst/>
              <a:cxnLst/>
              <a:rect l="l" t="t" r="r" b="b"/>
              <a:pathLst>
                <a:path w="823" h="1699" extrusionOk="0">
                  <a:moveTo>
                    <a:pt x="384" y="0"/>
                  </a:moveTo>
                  <a:cubicBezTo>
                    <a:pt x="275" y="0"/>
                    <a:pt x="220" y="55"/>
                    <a:pt x="220" y="165"/>
                  </a:cubicBezTo>
                  <a:cubicBezTo>
                    <a:pt x="1" y="493"/>
                    <a:pt x="1" y="877"/>
                    <a:pt x="110" y="1260"/>
                  </a:cubicBezTo>
                  <a:cubicBezTo>
                    <a:pt x="165" y="1370"/>
                    <a:pt x="220" y="1534"/>
                    <a:pt x="329" y="1643"/>
                  </a:cubicBezTo>
                  <a:lnTo>
                    <a:pt x="439" y="1698"/>
                  </a:lnTo>
                  <a:cubicBezTo>
                    <a:pt x="822" y="1150"/>
                    <a:pt x="658" y="548"/>
                    <a:pt x="658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5" name="Google Shape;10085;p11"/>
            <p:cNvSpPr/>
            <p:nvPr/>
          </p:nvSpPr>
          <p:spPr>
            <a:xfrm>
              <a:off x="2987075" y="3551700"/>
              <a:ext cx="164325" cy="409350"/>
            </a:xfrm>
            <a:custGeom>
              <a:avLst/>
              <a:gdLst/>
              <a:ahLst/>
              <a:cxnLst/>
              <a:rect l="l" t="t" r="r" b="b"/>
              <a:pathLst>
                <a:path w="6573" h="16374" extrusionOk="0">
                  <a:moveTo>
                    <a:pt x="1589" y="0"/>
                  </a:moveTo>
                  <a:cubicBezTo>
                    <a:pt x="1424" y="0"/>
                    <a:pt x="1315" y="0"/>
                    <a:pt x="1151" y="110"/>
                  </a:cubicBezTo>
                  <a:cubicBezTo>
                    <a:pt x="548" y="877"/>
                    <a:pt x="274" y="1808"/>
                    <a:pt x="439" y="2794"/>
                  </a:cubicBezTo>
                  <a:cubicBezTo>
                    <a:pt x="767" y="4108"/>
                    <a:pt x="219" y="5258"/>
                    <a:pt x="165" y="6518"/>
                  </a:cubicBezTo>
                  <a:cubicBezTo>
                    <a:pt x="165" y="6956"/>
                    <a:pt x="165" y="7120"/>
                    <a:pt x="548" y="7394"/>
                  </a:cubicBezTo>
                  <a:cubicBezTo>
                    <a:pt x="1370" y="7942"/>
                    <a:pt x="1424" y="8216"/>
                    <a:pt x="603" y="8818"/>
                  </a:cubicBezTo>
                  <a:cubicBezTo>
                    <a:pt x="329" y="9037"/>
                    <a:pt x="55" y="9202"/>
                    <a:pt x="329" y="9421"/>
                  </a:cubicBezTo>
                  <a:cubicBezTo>
                    <a:pt x="1096" y="10078"/>
                    <a:pt x="658" y="10571"/>
                    <a:pt x="329" y="11228"/>
                  </a:cubicBezTo>
                  <a:cubicBezTo>
                    <a:pt x="110" y="11612"/>
                    <a:pt x="0" y="12050"/>
                    <a:pt x="110" y="12433"/>
                  </a:cubicBezTo>
                  <a:cubicBezTo>
                    <a:pt x="603" y="13529"/>
                    <a:pt x="165" y="14514"/>
                    <a:pt x="219" y="15555"/>
                  </a:cubicBezTo>
                  <a:cubicBezTo>
                    <a:pt x="603" y="16115"/>
                    <a:pt x="827" y="16374"/>
                    <a:pt x="1030" y="16374"/>
                  </a:cubicBezTo>
                  <a:cubicBezTo>
                    <a:pt x="1203" y="16374"/>
                    <a:pt x="1361" y="16183"/>
                    <a:pt x="1589" y="15829"/>
                  </a:cubicBezTo>
                  <a:cubicBezTo>
                    <a:pt x="1534" y="15665"/>
                    <a:pt x="1424" y="15555"/>
                    <a:pt x="1370" y="15500"/>
                  </a:cubicBezTo>
                  <a:cubicBezTo>
                    <a:pt x="1315" y="15226"/>
                    <a:pt x="1643" y="15281"/>
                    <a:pt x="1698" y="15172"/>
                  </a:cubicBezTo>
                  <a:cubicBezTo>
                    <a:pt x="2188" y="14355"/>
                    <a:pt x="2404" y="13507"/>
                    <a:pt x="2278" y="12765"/>
                  </a:cubicBezTo>
                  <a:lnTo>
                    <a:pt x="2278" y="12765"/>
                  </a:lnTo>
                  <a:cubicBezTo>
                    <a:pt x="2586" y="12761"/>
                    <a:pt x="3105" y="12136"/>
                    <a:pt x="3444" y="12136"/>
                  </a:cubicBezTo>
                  <a:cubicBezTo>
                    <a:pt x="3508" y="12136"/>
                    <a:pt x="3566" y="12159"/>
                    <a:pt x="3615" y="12214"/>
                  </a:cubicBezTo>
                  <a:cubicBezTo>
                    <a:pt x="3795" y="12268"/>
                    <a:pt x="3951" y="12292"/>
                    <a:pt x="4085" y="12292"/>
                  </a:cubicBezTo>
                  <a:cubicBezTo>
                    <a:pt x="4769" y="12292"/>
                    <a:pt x="4885" y="11659"/>
                    <a:pt x="4656" y="11064"/>
                  </a:cubicBezTo>
                  <a:cubicBezTo>
                    <a:pt x="4212" y="9918"/>
                    <a:pt x="4268" y="8672"/>
                    <a:pt x="4131" y="7461"/>
                  </a:cubicBezTo>
                  <a:lnTo>
                    <a:pt x="4131" y="7461"/>
                  </a:lnTo>
                  <a:cubicBezTo>
                    <a:pt x="4206" y="7677"/>
                    <a:pt x="4290" y="7891"/>
                    <a:pt x="4382" y="8106"/>
                  </a:cubicBezTo>
                  <a:cubicBezTo>
                    <a:pt x="4645" y="8633"/>
                    <a:pt x="4896" y="8881"/>
                    <a:pt x="5140" y="8881"/>
                  </a:cubicBezTo>
                  <a:cubicBezTo>
                    <a:pt x="5404" y="8881"/>
                    <a:pt x="5660" y="8592"/>
                    <a:pt x="5916" y="8052"/>
                  </a:cubicBezTo>
                  <a:cubicBezTo>
                    <a:pt x="5149" y="6901"/>
                    <a:pt x="4820" y="5806"/>
                    <a:pt x="6463" y="5094"/>
                  </a:cubicBezTo>
                  <a:cubicBezTo>
                    <a:pt x="6573" y="5094"/>
                    <a:pt x="6573" y="4820"/>
                    <a:pt x="6573" y="4656"/>
                  </a:cubicBezTo>
                  <a:cubicBezTo>
                    <a:pt x="6518" y="4437"/>
                    <a:pt x="6354" y="4272"/>
                    <a:pt x="6135" y="4163"/>
                  </a:cubicBezTo>
                  <a:cubicBezTo>
                    <a:pt x="5642" y="3999"/>
                    <a:pt x="5149" y="4053"/>
                    <a:pt x="4711" y="3944"/>
                  </a:cubicBezTo>
                  <a:cubicBezTo>
                    <a:pt x="4315" y="3795"/>
                    <a:pt x="4455" y="3110"/>
                    <a:pt x="4001" y="2979"/>
                  </a:cubicBezTo>
                  <a:lnTo>
                    <a:pt x="4001" y="2979"/>
                  </a:lnTo>
                  <a:cubicBezTo>
                    <a:pt x="4004" y="2979"/>
                    <a:pt x="4006" y="2979"/>
                    <a:pt x="4009" y="2979"/>
                  </a:cubicBezTo>
                  <a:cubicBezTo>
                    <a:pt x="4167" y="2979"/>
                    <a:pt x="4316" y="2929"/>
                    <a:pt x="4437" y="2848"/>
                  </a:cubicBezTo>
                  <a:cubicBezTo>
                    <a:pt x="4656" y="2356"/>
                    <a:pt x="4327" y="2027"/>
                    <a:pt x="3999" y="1808"/>
                  </a:cubicBezTo>
                  <a:cubicBezTo>
                    <a:pt x="3122" y="1260"/>
                    <a:pt x="2465" y="548"/>
                    <a:pt x="1589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6" name="Google Shape;10086;p11"/>
            <p:cNvSpPr/>
            <p:nvPr/>
          </p:nvSpPr>
          <p:spPr>
            <a:xfrm>
              <a:off x="3915425" y="2041425"/>
              <a:ext cx="602475" cy="1111850"/>
            </a:xfrm>
            <a:custGeom>
              <a:avLst/>
              <a:gdLst/>
              <a:ahLst/>
              <a:cxnLst/>
              <a:rect l="l" t="t" r="r" b="b"/>
              <a:pathLst>
                <a:path w="24099" h="44474" extrusionOk="0">
                  <a:moveTo>
                    <a:pt x="18732" y="0"/>
                  </a:moveTo>
                  <a:cubicBezTo>
                    <a:pt x="17636" y="822"/>
                    <a:pt x="17034" y="2027"/>
                    <a:pt x="16376" y="3177"/>
                  </a:cubicBezTo>
                  <a:cubicBezTo>
                    <a:pt x="15938" y="3944"/>
                    <a:pt x="15391" y="4656"/>
                    <a:pt x="14733" y="5258"/>
                  </a:cubicBezTo>
                  <a:cubicBezTo>
                    <a:pt x="10790" y="10899"/>
                    <a:pt x="6901" y="16595"/>
                    <a:pt x="2246" y="21689"/>
                  </a:cubicBezTo>
                  <a:cubicBezTo>
                    <a:pt x="1917" y="22072"/>
                    <a:pt x="1643" y="22565"/>
                    <a:pt x="1534" y="23113"/>
                  </a:cubicBezTo>
                  <a:cubicBezTo>
                    <a:pt x="931" y="26728"/>
                    <a:pt x="603" y="30343"/>
                    <a:pt x="658" y="34012"/>
                  </a:cubicBezTo>
                  <a:cubicBezTo>
                    <a:pt x="384" y="36586"/>
                    <a:pt x="274" y="39161"/>
                    <a:pt x="110" y="41735"/>
                  </a:cubicBezTo>
                  <a:cubicBezTo>
                    <a:pt x="0" y="42502"/>
                    <a:pt x="55" y="43268"/>
                    <a:pt x="274" y="43980"/>
                  </a:cubicBezTo>
                  <a:cubicBezTo>
                    <a:pt x="474" y="44247"/>
                    <a:pt x="695" y="44473"/>
                    <a:pt x="935" y="44473"/>
                  </a:cubicBezTo>
                  <a:cubicBezTo>
                    <a:pt x="1090" y="44473"/>
                    <a:pt x="1253" y="44380"/>
                    <a:pt x="1424" y="44145"/>
                  </a:cubicBezTo>
                  <a:lnTo>
                    <a:pt x="1808" y="43597"/>
                  </a:lnTo>
                  <a:cubicBezTo>
                    <a:pt x="2191" y="43049"/>
                    <a:pt x="2629" y="42556"/>
                    <a:pt x="3122" y="42173"/>
                  </a:cubicBezTo>
                  <a:cubicBezTo>
                    <a:pt x="3232" y="42063"/>
                    <a:pt x="3341" y="41954"/>
                    <a:pt x="3451" y="41844"/>
                  </a:cubicBezTo>
                  <a:cubicBezTo>
                    <a:pt x="3670" y="41571"/>
                    <a:pt x="3944" y="41351"/>
                    <a:pt x="4163" y="41078"/>
                  </a:cubicBezTo>
                  <a:cubicBezTo>
                    <a:pt x="5313" y="39654"/>
                    <a:pt x="6354" y="38230"/>
                    <a:pt x="7613" y="36860"/>
                  </a:cubicBezTo>
                  <a:cubicBezTo>
                    <a:pt x="7942" y="36422"/>
                    <a:pt x="8271" y="36094"/>
                    <a:pt x="8654" y="35710"/>
                  </a:cubicBezTo>
                  <a:cubicBezTo>
                    <a:pt x="9256" y="35162"/>
                    <a:pt x="9804" y="34560"/>
                    <a:pt x="10352" y="33957"/>
                  </a:cubicBezTo>
                  <a:cubicBezTo>
                    <a:pt x="10899" y="33136"/>
                    <a:pt x="11557" y="32424"/>
                    <a:pt x="12323" y="31821"/>
                  </a:cubicBezTo>
                  <a:cubicBezTo>
                    <a:pt x="15007" y="29576"/>
                    <a:pt x="17198" y="26837"/>
                    <a:pt x="19553" y="24318"/>
                  </a:cubicBezTo>
                  <a:cubicBezTo>
                    <a:pt x="20813" y="22784"/>
                    <a:pt x="21634" y="20813"/>
                    <a:pt x="23387" y="19717"/>
                  </a:cubicBezTo>
                  <a:cubicBezTo>
                    <a:pt x="23661" y="19334"/>
                    <a:pt x="24099" y="19060"/>
                    <a:pt x="23880" y="18512"/>
                  </a:cubicBezTo>
                  <a:cubicBezTo>
                    <a:pt x="23880" y="16979"/>
                    <a:pt x="22456" y="15719"/>
                    <a:pt x="23004" y="14021"/>
                  </a:cubicBezTo>
                  <a:cubicBezTo>
                    <a:pt x="23004" y="13912"/>
                    <a:pt x="22949" y="13802"/>
                    <a:pt x="22894" y="13747"/>
                  </a:cubicBezTo>
                  <a:cubicBezTo>
                    <a:pt x="21799" y="13035"/>
                    <a:pt x="21908" y="11885"/>
                    <a:pt x="21744" y="10845"/>
                  </a:cubicBezTo>
                  <a:cubicBezTo>
                    <a:pt x="21415" y="8928"/>
                    <a:pt x="20320" y="7284"/>
                    <a:pt x="19882" y="5477"/>
                  </a:cubicBezTo>
                  <a:cubicBezTo>
                    <a:pt x="19772" y="4327"/>
                    <a:pt x="19389" y="3232"/>
                    <a:pt x="18786" y="2246"/>
                  </a:cubicBezTo>
                  <a:cubicBezTo>
                    <a:pt x="18512" y="1862"/>
                    <a:pt x="18567" y="1315"/>
                    <a:pt x="18951" y="1095"/>
                  </a:cubicBezTo>
                  <a:lnTo>
                    <a:pt x="18951" y="110"/>
                  </a:lnTo>
                  <a:lnTo>
                    <a:pt x="18732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7" name="Google Shape;10087;p11"/>
            <p:cNvSpPr/>
            <p:nvPr/>
          </p:nvSpPr>
          <p:spPr>
            <a:xfrm>
              <a:off x="3953750" y="1156875"/>
              <a:ext cx="304000" cy="846075"/>
            </a:xfrm>
            <a:custGeom>
              <a:avLst/>
              <a:gdLst/>
              <a:ahLst/>
              <a:cxnLst/>
              <a:rect l="l" t="t" r="r" b="b"/>
              <a:pathLst>
                <a:path w="12160" h="33843" extrusionOk="0">
                  <a:moveTo>
                    <a:pt x="6573" y="1"/>
                  </a:moveTo>
                  <a:cubicBezTo>
                    <a:pt x="5533" y="1206"/>
                    <a:pt x="5149" y="2794"/>
                    <a:pt x="4382" y="4163"/>
                  </a:cubicBezTo>
                  <a:cubicBezTo>
                    <a:pt x="3342" y="6135"/>
                    <a:pt x="2027" y="7997"/>
                    <a:pt x="1370" y="10188"/>
                  </a:cubicBezTo>
                  <a:cubicBezTo>
                    <a:pt x="1480" y="11721"/>
                    <a:pt x="1370" y="13255"/>
                    <a:pt x="987" y="14789"/>
                  </a:cubicBezTo>
                  <a:cubicBezTo>
                    <a:pt x="603" y="15336"/>
                    <a:pt x="439" y="15994"/>
                    <a:pt x="494" y="16651"/>
                  </a:cubicBezTo>
                  <a:lnTo>
                    <a:pt x="494" y="21963"/>
                  </a:lnTo>
                  <a:cubicBezTo>
                    <a:pt x="329" y="24373"/>
                    <a:pt x="165" y="26728"/>
                    <a:pt x="56" y="29084"/>
                  </a:cubicBezTo>
                  <a:cubicBezTo>
                    <a:pt x="384" y="30453"/>
                    <a:pt x="1" y="31822"/>
                    <a:pt x="384" y="33191"/>
                  </a:cubicBezTo>
                  <a:cubicBezTo>
                    <a:pt x="778" y="33667"/>
                    <a:pt x="1063" y="33843"/>
                    <a:pt x="1284" y="33843"/>
                  </a:cubicBezTo>
                  <a:cubicBezTo>
                    <a:pt x="1799" y="33843"/>
                    <a:pt x="1956" y="32879"/>
                    <a:pt x="2301" y="32534"/>
                  </a:cubicBezTo>
                  <a:cubicBezTo>
                    <a:pt x="2575" y="31877"/>
                    <a:pt x="2958" y="31274"/>
                    <a:pt x="3287" y="30617"/>
                  </a:cubicBezTo>
                  <a:cubicBezTo>
                    <a:pt x="4218" y="28974"/>
                    <a:pt x="5533" y="27550"/>
                    <a:pt x="6354" y="25852"/>
                  </a:cubicBezTo>
                  <a:cubicBezTo>
                    <a:pt x="7450" y="23442"/>
                    <a:pt x="9147" y="21306"/>
                    <a:pt x="9859" y="18732"/>
                  </a:cubicBezTo>
                  <a:cubicBezTo>
                    <a:pt x="10571" y="17527"/>
                    <a:pt x="11229" y="16322"/>
                    <a:pt x="11831" y="15117"/>
                  </a:cubicBezTo>
                  <a:cubicBezTo>
                    <a:pt x="11831" y="15117"/>
                    <a:pt x="11776" y="15062"/>
                    <a:pt x="11776" y="14953"/>
                  </a:cubicBezTo>
                  <a:cubicBezTo>
                    <a:pt x="11722" y="14898"/>
                    <a:pt x="11776" y="14843"/>
                    <a:pt x="11886" y="14789"/>
                  </a:cubicBezTo>
                  <a:lnTo>
                    <a:pt x="12160" y="14460"/>
                  </a:lnTo>
                  <a:cubicBezTo>
                    <a:pt x="12030" y="14302"/>
                    <a:pt x="11897" y="14246"/>
                    <a:pt x="11762" y="14246"/>
                  </a:cubicBezTo>
                  <a:cubicBezTo>
                    <a:pt x="11429" y="14246"/>
                    <a:pt x="11084" y="14590"/>
                    <a:pt x="10758" y="14590"/>
                  </a:cubicBezTo>
                  <a:cubicBezTo>
                    <a:pt x="10714" y="14590"/>
                    <a:pt x="10670" y="14584"/>
                    <a:pt x="10626" y="14569"/>
                  </a:cubicBezTo>
                  <a:cubicBezTo>
                    <a:pt x="10626" y="14022"/>
                    <a:pt x="10462" y="13529"/>
                    <a:pt x="10133" y="13200"/>
                  </a:cubicBezTo>
                  <a:cubicBezTo>
                    <a:pt x="10024" y="13036"/>
                    <a:pt x="9969" y="12926"/>
                    <a:pt x="9914" y="12762"/>
                  </a:cubicBezTo>
                  <a:cubicBezTo>
                    <a:pt x="9257" y="10297"/>
                    <a:pt x="8928" y="7723"/>
                    <a:pt x="7997" y="5313"/>
                  </a:cubicBezTo>
                  <a:cubicBezTo>
                    <a:pt x="7997" y="5259"/>
                    <a:pt x="8162" y="5094"/>
                    <a:pt x="8216" y="4930"/>
                  </a:cubicBezTo>
                  <a:cubicBezTo>
                    <a:pt x="8435" y="4547"/>
                    <a:pt x="8545" y="4273"/>
                    <a:pt x="7888" y="4273"/>
                  </a:cubicBezTo>
                  <a:cubicBezTo>
                    <a:pt x="7669" y="4108"/>
                    <a:pt x="7559" y="3835"/>
                    <a:pt x="7614" y="3561"/>
                  </a:cubicBezTo>
                  <a:cubicBezTo>
                    <a:pt x="7669" y="2246"/>
                    <a:pt x="7066" y="1151"/>
                    <a:pt x="6573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8" name="Google Shape;10088;p11"/>
            <p:cNvSpPr/>
            <p:nvPr/>
          </p:nvSpPr>
          <p:spPr>
            <a:xfrm>
              <a:off x="4167350" y="1280100"/>
              <a:ext cx="32900" cy="40075"/>
            </a:xfrm>
            <a:custGeom>
              <a:avLst/>
              <a:gdLst/>
              <a:ahLst/>
              <a:cxnLst/>
              <a:rect l="l" t="t" r="r" b="b"/>
              <a:pathLst>
                <a:path w="1316" h="1603" extrusionOk="0">
                  <a:moveTo>
                    <a:pt x="330" y="1"/>
                  </a:moveTo>
                  <a:lnTo>
                    <a:pt x="330" y="1"/>
                  </a:lnTo>
                  <a:cubicBezTo>
                    <a:pt x="1" y="384"/>
                    <a:pt x="1" y="987"/>
                    <a:pt x="384" y="1370"/>
                  </a:cubicBezTo>
                  <a:cubicBezTo>
                    <a:pt x="462" y="1486"/>
                    <a:pt x="594" y="1603"/>
                    <a:pt x="742" y="1603"/>
                  </a:cubicBezTo>
                  <a:cubicBezTo>
                    <a:pt x="804" y="1603"/>
                    <a:pt x="868" y="1583"/>
                    <a:pt x="932" y="1535"/>
                  </a:cubicBezTo>
                  <a:cubicBezTo>
                    <a:pt x="1315" y="1370"/>
                    <a:pt x="1261" y="1206"/>
                    <a:pt x="932" y="932"/>
                  </a:cubicBezTo>
                  <a:cubicBezTo>
                    <a:pt x="603" y="658"/>
                    <a:pt x="713" y="220"/>
                    <a:pt x="330" y="1"/>
                  </a:cubicBezTo>
                  <a:close/>
                </a:path>
              </a:pathLst>
            </a:custGeom>
            <a:solidFill>
              <a:srgbClr val="FA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9" name="Google Shape;10089;p11"/>
            <p:cNvSpPr/>
            <p:nvPr/>
          </p:nvSpPr>
          <p:spPr>
            <a:xfrm>
              <a:off x="4150925" y="1252275"/>
              <a:ext cx="24675" cy="27850"/>
            </a:xfrm>
            <a:custGeom>
              <a:avLst/>
              <a:gdLst/>
              <a:ahLst/>
              <a:cxnLst/>
              <a:rect l="l" t="t" r="r" b="b"/>
              <a:pathLst>
                <a:path w="987" h="1114" extrusionOk="0">
                  <a:moveTo>
                    <a:pt x="168" y="0"/>
                  </a:moveTo>
                  <a:cubicBezTo>
                    <a:pt x="29" y="0"/>
                    <a:pt x="1" y="244"/>
                    <a:pt x="1" y="402"/>
                  </a:cubicBezTo>
                  <a:cubicBezTo>
                    <a:pt x="220" y="566"/>
                    <a:pt x="329" y="840"/>
                    <a:pt x="329" y="1114"/>
                  </a:cubicBezTo>
                  <a:lnTo>
                    <a:pt x="987" y="1114"/>
                  </a:lnTo>
                  <a:cubicBezTo>
                    <a:pt x="822" y="731"/>
                    <a:pt x="658" y="402"/>
                    <a:pt x="384" y="128"/>
                  </a:cubicBezTo>
                  <a:cubicBezTo>
                    <a:pt x="293" y="37"/>
                    <a:pt x="222" y="0"/>
                    <a:pt x="168" y="0"/>
                  </a:cubicBezTo>
                  <a:close/>
                </a:path>
              </a:pathLst>
            </a:custGeom>
            <a:solidFill>
              <a:srgbClr val="FA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0" name="Google Shape;10090;p11"/>
            <p:cNvSpPr/>
            <p:nvPr/>
          </p:nvSpPr>
          <p:spPr>
            <a:xfrm>
              <a:off x="4118075" y="114045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1" name="Google Shape;10091;p11"/>
            <p:cNvSpPr/>
            <p:nvPr/>
          </p:nvSpPr>
          <p:spPr>
            <a:xfrm>
              <a:off x="3504650" y="1532050"/>
              <a:ext cx="428600" cy="1045450"/>
            </a:xfrm>
            <a:custGeom>
              <a:avLst/>
              <a:gdLst/>
              <a:ahLst/>
              <a:cxnLst/>
              <a:rect l="l" t="t" r="r" b="b"/>
              <a:pathLst>
                <a:path w="17144" h="41818" extrusionOk="0">
                  <a:moveTo>
                    <a:pt x="4546" y="1"/>
                  </a:moveTo>
                  <a:cubicBezTo>
                    <a:pt x="4053" y="822"/>
                    <a:pt x="4108" y="1863"/>
                    <a:pt x="3451" y="2520"/>
                  </a:cubicBezTo>
                  <a:cubicBezTo>
                    <a:pt x="3067" y="2794"/>
                    <a:pt x="2903" y="3287"/>
                    <a:pt x="2958" y="3780"/>
                  </a:cubicBezTo>
                  <a:cubicBezTo>
                    <a:pt x="2848" y="4547"/>
                    <a:pt x="2575" y="5313"/>
                    <a:pt x="2191" y="6025"/>
                  </a:cubicBezTo>
                  <a:lnTo>
                    <a:pt x="2191" y="6628"/>
                  </a:lnTo>
                  <a:cubicBezTo>
                    <a:pt x="2027" y="6792"/>
                    <a:pt x="2082" y="7121"/>
                    <a:pt x="1863" y="7285"/>
                  </a:cubicBezTo>
                  <a:lnTo>
                    <a:pt x="1863" y="8271"/>
                  </a:lnTo>
                  <a:cubicBezTo>
                    <a:pt x="1753" y="8380"/>
                    <a:pt x="1643" y="8490"/>
                    <a:pt x="1534" y="8600"/>
                  </a:cubicBezTo>
                  <a:cubicBezTo>
                    <a:pt x="1424" y="8709"/>
                    <a:pt x="1315" y="8819"/>
                    <a:pt x="1205" y="8928"/>
                  </a:cubicBezTo>
                  <a:cubicBezTo>
                    <a:pt x="822" y="9421"/>
                    <a:pt x="603" y="9969"/>
                    <a:pt x="548" y="10571"/>
                  </a:cubicBezTo>
                  <a:lnTo>
                    <a:pt x="548" y="11283"/>
                  </a:lnTo>
                  <a:cubicBezTo>
                    <a:pt x="548" y="11283"/>
                    <a:pt x="603" y="11283"/>
                    <a:pt x="658" y="11393"/>
                  </a:cubicBezTo>
                  <a:cubicBezTo>
                    <a:pt x="658" y="11448"/>
                    <a:pt x="658" y="11502"/>
                    <a:pt x="548" y="11612"/>
                  </a:cubicBezTo>
                  <a:cubicBezTo>
                    <a:pt x="493" y="11941"/>
                    <a:pt x="384" y="12269"/>
                    <a:pt x="219" y="12598"/>
                  </a:cubicBezTo>
                  <a:cubicBezTo>
                    <a:pt x="329" y="12707"/>
                    <a:pt x="439" y="12744"/>
                    <a:pt x="564" y="12756"/>
                  </a:cubicBezTo>
                  <a:cubicBezTo>
                    <a:pt x="439" y="12756"/>
                    <a:pt x="329" y="12780"/>
                    <a:pt x="219" y="12926"/>
                  </a:cubicBezTo>
                  <a:lnTo>
                    <a:pt x="219" y="13255"/>
                  </a:lnTo>
                  <a:cubicBezTo>
                    <a:pt x="219" y="13474"/>
                    <a:pt x="0" y="13693"/>
                    <a:pt x="0" y="13967"/>
                  </a:cubicBezTo>
                  <a:cubicBezTo>
                    <a:pt x="219" y="14898"/>
                    <a:pt x="986" y="15501"/>
                    <a:pt x="1315" y="16377"/>
                  </a:cubicBezTo>
                  <a:cubicBezTo>
                    <a:pt x="2301" y="18458"/>
                    <a:pt x="3451" y="20430"/>
                    <a:pt x="4765" y="22292"/>
                  </a:cubicBezTo>
                  <a:cubicBezTo>
                    <a:pt x="6682" y="25195"/>
                    <a:pt x="7832" y="28481"/>
                    <a:pt x="9695" y="31439"/>
                  </a:cubicBezTo>
                  <a:cubicBezTo>
                    <a:pt x="9914" y="31822"/>
                    <a:pt x="10133" y="32151"/>
                    <a:pt x="10407" y="32479"/>
                  </a:cubicBezTo>
                  <a:cubicBezTo>
                    <a:pt x="10407" y="32534"/>
                    <a:pt x="10407" y="32534"/>
                    <a:pt x="10516" y="32644"/>
                  </a:cubicBezTo>
                  <a:cubicBezTo>
                    <a:pt x="10626" y="32753"/>
                    <a:pt x="10680" y="32863"/>
                    <a:pt x="10790" y="32917"/>
                  </a:cubicBezTo>
                  <a:lnTo>
                    <a:pt x="11009" y="33246"/>
                  </a:lnTo>
                  <a:cubicBezTo>
                    <a:pt x="11064" y="33410"/>
                    <a:pt x="11173" y="33575"/>
                    <a:pt x="11228" y="33739"/>
                  </a:cubicBezTo>
                  <a:cubicBezTo>
                    <a:pt x="11283" y="33849"/>
                    <a:pt x="11338" y="34013"/>
                    <a:pt x="11447" y="34122"/>
                  </a:cubicBezTo>
                  <a:cubicBezTo>
                    <a:pt x="11885" y="35163"/>
                    <a:pt x="12762" y="35985"/>
                    <a:pt x="13200" y="37080"/>
                  </a:cubicBezTo>
                  <a:cubicBezTo>
                    <a:pt x="13802" y="38121"/>
                    <a:pt x="14295" y="39271"/>
                    <a:pt x="14733" y="40421"/>
                  </a:cubicBezTo>
                  <a:cubicBezTo>
                    <a:pt x="15184" y="40822"/>
                    <a:pt x="15040" y="41818"/>
                    <a:pt x="15891" y="41818"/>
                  </a:cubicBezTo>
                  <a:cubicBezTo>
                    <a:pt x="15971" y="41818"/>
                    <a:pt x="16059" y="41809"/>
                    <a:pt x="16157" y="41790"/>
                  </a:cubicBezTo>
                  <a:cubicBezTo>
                    <a:pt x="17143" y="40257"/>
                    <a:pt x="16760" y="38613"/>
                    <a:pt x="16705" y="36970"/>
                  </a:cubicBezTo>
                  <a:cubicBezTo>
                    <a:pt x="16596" y="36149"/>
                    <a:pt x="16596" y="35327"/>
                    <a:pt x="16650" y="34561"/>
                  </a:cubicBezTo>
                  <a:cubicBezTo>
                    <a:pt x="16869" y="31000"/>
                    <a:pt x="16869" y="27386"/>
                    <a:pt x="16650" y="23826"/>
                  </a:cubicBezTo>
                  <a:cubicBezTo>
                    <a:pt x="16322" y="21361"/>
                    <a:pt x="14295" y="19827"/>
                    <a:pt x="13364" y="17637"/>
                  </a:cubicBezTo>
                  <a:cubicBezTo>
                    <a:pt x="10735" y="11776"/>
                    <a:pt x="7668" y="6080"/>
                    <a:pt x="4930" y="165"/>
                  </a:cubicBezTo>
                  <a:cubicBezTo>
                    <a:pt x="4875" y="55"/>
                    <a:pt x="4711" y="1"/>
                    <a:pt x="4546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2" name="Google Shape;10092;p11"/>
            <p:cNvSpPr/>
            <p:nvPr/>
          </p:nvSpPr>
          <p:spPr>
            <a:xfrm>
              <a:off x="3449875" y="1839475"/>
              <a:ext cx="93125" cy="98250"/>
            </a:xfrm>
            <a:custGeom>
              <a:avLst/>
              <a:gdLst/>
              <a:ahLst/>
              <a:cxnLst/>
              <a:rect l="l" t="t" r="r" b="b"/>
              <a:pathLst>
                <a:path w="3725" h="3930" extrusionOk="0">
                  <a:moveTo>
                    <a:pt x="960" y="0"/>
                  </a:moveTo>
                  <a:cubicBezTo>
                    <a:pt x="499" y="0"/>
                    <a:pt x="55" y="386"/>
                    <a:pt x="55" y="958"/>
                  </a:cubicBezTo>
                  <a:cubicBezTo>
                    <a:pt x="55" y="958"/>
                    <a:pt x="1" y="958"/>
                    <a:pt x="1" y="1068"/>
                  </a:cubicBezTo>
                  <a:cubicBezTo>
                    <a:pt x="1" y="1122"/>
                    <a:pt x="1" y="1232"/>
                    <a:pt x="110" y="1287"/>
                  </a:cubicBezTo>
                  <a:cubicBezTo>
                    <a:pt x="220" y="1670"/>
                    <a:pt x="439" y="1999"/>
                    <a:pt x="767" y="2218"/>
                  </a:cubicBezTo>
                  <a:cubicBezTo>
                    <a:pt x="877" y="2382"/>
                    <a:pt x="986" y="2492"/>
                    <a:pt x="1096" y="2601"/>
                  </a:cubicBezTo>
                  <a:lnTo>
                    <a:pt x="1425" y="2984"/>
                  </a:lnTo>
                  <a:cubicBezTo>
                    <a:pt x="1534" y="3039"/>
                    <a:pt x="1644" y="3149"/>
                    <a:pt x="1753" y="3258"/>
                  </a:cubicBezTo>
                  <a:lnTo>
                    <a:pt x="2082" y="3587"/>
                  </a:lnTo>
                  <a:cubicBezTo>
                    <a:pt x="2493" y="3815"/>
                    <a:pt x="2979" y="3929"/>
                    <a:pt x="3447" y="3929"/>
                  </a:cubicBezTo>
                  <a:cubicBezTo>
                    <a:pt x="3541" y="3929"/>
                    <a:pt x="3634" y="3925"/>
                    <a:pt x="3725" y="3916"/>
                  </a:cubicBezTo>
                  <a:cubicBezTo>
                    <a:pt x="3615" y="2875"/>
                    <a:pt x="2575" y="2272"/>
                    <a:pt x="2410" y="1287"/>
                  </a:cubicBezTo>
                  <a:cubicBezTo>
                    <a:pt x="2410" y="1068"/>
                    <a:pt x="2191" y="1068"/>
                    <a:pt x="2027" y="958"/>
                  </a:cubicBezTo>
                  <a:cubicBezTo>
                    <a:pt x="1917" y="848"/>
                    <a:pt x="1808" y="739"/>
                    <a:pt x="1753" y="629"/>
                  </a:cubicBezTo>
                  <a:cubicBezTo>
                    <a:pt x="1698" y="520"/>
                    <a:pt x="1644" y="410"/>
                    <a:pt x="1644" y="356"/>
                  </a:cubicBezTo>
                  <a:cubicBezTo>
                    <a:pt x="1454" y="109"/>
                    <a:pt x="1205" y="0"/>
                    <a:pt x="960" y="0"/>
                  </a:cubicBezTo>
                  <a:close/>
                </a:path>
              </a:pathLst>
            </a:custGeom>
            <a:solidFill>
              <a:srgbClr val="F08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3" name="Google Shape;10093;p11"/>
            <p:cNvSpPr/>
            <p:nvPr/>
          </p:nvSpPr>
          <p:spPr>
            <a:xfrm>
              <a:off x="3492325" y="1752150"/>
              <a:ext cx="45200" cy="45575"/>
            </a:xfrm>
            <a:custGeom>
              <a:avLst/>
              <a:gdLst/>
              <a:ahLst/>
              <a:cxnLst/>
              <a:rect l="l" t="t" r="r" b="b"/>
              <a:pathLst>
                <a:path w="1808" h="1823" extrusionOk="0">
                  <a:moveTo>
                    <a:pt x="859" y="0"/>
                  </a:moveTo>
                  <a:cubicBezTo>
                    <a:pt x="629" y="0"/>
                    <a:pt x="467" y="150"/>
                    <a:pt x="493" y="727"/>
                  </a:cubicBezTo>
                  <a:cubicBezTo>
                    <a:pt x="493" y="836"/>
                    <a:pt x="274" y="946"/>
                    <a:pt x="165" y="1110"/>
                  </a:cubicBezTo>
                  <a:cubicBezTo>
                    <a:pt x="0" y="1384"/>
                    <a:pt x="0" y="1384"/>
                    <a:pt x="712" y="1493"/>
                  </a:cubicBezTo>
                  <a:cubicBezTo>
                    <a:pt x="767" y="1603"/>
                    <a:pt x="932" y="1712"/>
                    <a:pt x="1041" y="1822"/>
                  </a:cubicBezTo>
                  <a:cubicBezTo>
                    <a:pt x="1808" y="1493"/>
                    <a:pt x="1698" y="781"/>
                    <a:pt x="1698" y="179"/>
                  </a:cubicBezTo>
                  <a:cubicBezTo>
                    <a:pt x="1441" y="179"/>
                    <a:pt x="1109" y="0"/>
                    <a:pt x="859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4" name="Google Shape;10094;p11"/>
            <p:cNvSpPr/>
            <p:nvPr/>
          </p:nvSpPr>
          <p:spPr>
            <a:xfrm>
              <a:off x="3406050" y="2085225"/>
              <a:ext cx="38375" cy="41100"/>
            </a:xfrm>
            <a:custGeom>
              <a:avLst/>
              <a:gdLst/>
              <a:ahLst/>
              <a:cxnLst/>
              <a:rect l="l" t="t" r="r" b="b"/>
              <a:pathLst>
                <a:path w="1535" h="1644" extrusionOk="0">
                  <a:moveTo>
                    <a:pt x="1534" y="1"/>
                  </a:moveTo>
                  <a:cubicBezTo>
                    <a:pt x="1151" y="1"/>
                    <a:pt x="768" y="165"/>
                    <a:pt x="549" y="494"/>
                  </a:cubicBezTo>
                  <a:cubicBezTo>
                    <a:pt x="1" y="1151"/>
                    <a:pt x="165" y="1370"/>
                    <a:pt x="1206" y="1644"/>
                  </a:cubicBezTo>
                  <a:cubicBezTo>
                    <a:pt x="1096" y="1041"/>
                    <a:pt x="1534" y="548"/>
                    <a:pt x="1534" y="1"/>
                  </a:cubicBezTo>
                  <a:close/>
                </a:path>
              </a:pathLst>
            </a:custGeom>
            <a:solidFill>
              <a:srgbClr val="FAF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5" name="Google Shape;10095;p11"/>
            <p:cNvSpPr/>
            <p:nvPr/>
          </p:nvSpPr>
          <p:spPr>
            <a:xfrm>
              <a:off x="3460825" y="1830200"/>
              <a:ext cx="37000" cy="18175"/>
            </a:xfrm>
            <a:custGeom>
              <a:avLst/>
              <a:gdLst/>
              <a:ahLst/>
              <a:cxnLst/>
              <a:rect l="l" t="t" r="r" b="b"/>
              <a:pathLst>
                <a:path w="1480" h="727" extrusionOk="0">
                  <a:moveTo>
                    <a:pt x="224" y="1"/>
                  </a:moveTo>
                  <a:cubicBezTo>
                    <a:pt x="148" y="1"/>
                    <a:pt x="74" y="5"/>
                    <a:pt x="1" y="15"/>
                  </a:cubicBezTo>
                  <a:lnTo>
                    <a:pt x="1" y="562"/>
                  </a:lnTo>
                  <a:lnTo>
                    <a:pt x="1260" y="727"/>
                  </a:lnTo>
                  <a:cubicBezTo>
                    <a:pt x="1370" y="617"/>
                    <a:pt x="1479" y="453"/>
                    <a:pt x="1315" y="343"/>
                  </a:cubicBezTo>
                  <a:cubicBezTo>
                    <a:pt x="996" y="115"/>
                    <a:pt x="600" y="1"/>
                    <a:pt x="22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6" name="Google Shape;10096;p11"/>
            <p:cNvSpPr/>
            <p:nvPr/>
          </p:nvSpPr>
          <p:spPr>
            <a:xfrm>
              <a:off x="3443025" y="1871625"/>
              <a:ext cx="27425" cy="23300"/>
            </a:xfrm>
            <a:custGeom>
              <a:avLst/>
              <a:gdLst/>
              <a:ahLst/>
              <a:cxnLst/>
              <a:rect l="l" t="t" r="r" b="b"/>
              <a:pathLst>
                <a:path w="1097" h="932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" y="713"/>
                    <a:pt x="384" y="932"/>
                    <a:pt x="1096" y="932"/>
                  </a:cubicBezTo>
                  <a:cubicBezTo>
                    <a:pt x="1041" y="494"/>
                    <a:pt x="822" y="110"/>
                    <a:pt x="38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7" name="Google Shape;10097;p11"/>
            <p:cNvSpPr/>
            <p:nvPr/>
          </p:nvSpPr>
          <p:spPr>
            <a:xfrm>
              <a:off x="3477250" y="1797700"/>
              <a:ext cx="23325" cy="23550"/>
            </a:xfrm>
            <a:custGeom>
              <a:avLst/>
              <a:gdLst/>
              <a:ahLst/>
              <a:cxnLst/>
              <a:rect l="l" t="t" r="r" b="b"/>
              <a:pathLst>
                <a:path w="933" h="942" extrusionOk="0">
                  <a:moveTo>
                    <a:pt x="1" y="0"/>
                  </a:moveTo>
                  <a:lnTo>
                    <a:pt x="1" y="0"/>
                  </a:lnTo>
                  <a:cubicBezTo>
                    <a:pt x="110" y="164"/>
                    <a:pt x="165" y="383"/>
                    <a:pt x="165" y="602"/>
                  </a:cubicBezTo>
                  <a:cubicBezTo>
                    <a:pt x="213" y="793"/>
                    <a:pt x="260" y="942"/>
                    <a:pt x="451" y="942"/>
                  </a:cubicBezTo>
                  <a:cubicBezTo>
                    <a:pt x="480" y="942"/>
                    <a:pt x="513" y="938"/>
                    <a:pt x="549" y="931"/>
                  </a:cubicBezTo>
                  <a:cubicBezTo>
                    <a:pt x="932" y="822"/>
                    <a:pt x="713" y="548"/>
                    <a:pt x="658" y="329"/>
                  </a:cubicBezTo>
                  <a:cubicBezTo>
                    <a:pt x="549" y="164"/>
                    <a:pt x="384" y="55"/>
                    <a:pt x="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8" name="Google Shape;10098;p11"/>
            <p:cNvSpPr/>
            <p:nvPr/>
          </p:nvSpPr>
          <p:spPr>
            <a:xfrm>
              <a:off x="3443025" y="1917550"/>
              <a:ext cx="19200" cy="19825"/>
            </a:xfrm>
            <a:custGeom>
              <a:avLst/>
              <a:gdLst/>
              <a:ahLst/>
              <a:cxnLst/>
              <a:rect l="l" t="t" r="r" b="b"/>
              <a:pathLst>
                <a:path w="768" h="793" extrusionOk="0">
                  <a:moveTo>
                    <a:pt x="339" y="1"/>
                  </a:moveTo>
                  <a:cubicBezTo>
                    <a:pt x="268" y="1"/>
                    <a:pt x="205" y="35"/>
                    <a:pt x="165" y="135"/>
                  </a:cubicBezTo>
                  <a:cubicBezTo>
                    <a:pt x="1" y="409"/>
                    <a:pt x="110" y="628"/>
                    <a:pt x="384" y="793"/>
                  </a:cubicBezTo>
                  <a:cubicBezTo>
                    <a:pt x="603" y="683"/>
                    <a:pt x="767" y="409"/>
                    <a:pt x="713" y="135"/>
                  </a:cubicBezTo>
                  <a:cubicBezTo>
                    <a:pt x="609" y="101"/>
                    <a:pt x="461" y="1"/>
                    <a:pt x="33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9" name="Google Shape;10099;p11"/>
            <p:cNvSpPr/>
            <p:nvPr/>
          </p:nvSpPr>
          <p:spPr>
            <a:xfrm>
              <a:off x="3469050" y="1920925"/>
              <a:ext cx="21925" cy="19400"/>
            </a:xfrm>
            <a:custGeom>
              <a:avLst/>
              <a:gdLst/>
              <a:ahLst/>
              <a:cxnLst/>
              <a:rect l="l" t="t" r="r" b="b"/>
              <a:pathLst>
                <a:path w="877" h="776" extrusionOk="0">
                  <a:moveTo>
                    <a:pt x="0" y="0"/>
                  </a:moveTo>
                  <a:cubicBezTo>
                    <a:pt x="0" y="384"/>
                    <a:pt x="274" y="658"/>
                    <a:pt x="603" y="767"/>
                  </a:cubicBezTo>
                  <a:cubicBezTo>
                    <a:pt x="621" y="773"/>
                    <a:pt x="638" y="776"/>
                    <a:pt x="655" y="776"/>
                  </a:cubicBezTo>
                  <a:cubicBezTo>
                    <a:pt x="790" y="776"/>
                    <a:pt x="877" y="597"/>
                    <a:pt x="877" y="548"/>
                  </a:cubicBezTo>
                  <a:cubicBezTo>
                    <a:pt x="822" y="438"/>
                    <a:pt x="712" y="384"/>
                    <a:pt x="658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0" name="Google Shape;10100;p11"/>
            <p:cNvSpPr/>
            <p:nvPr/>
          </p:nvSpPr>
          <p:spPr>
            <a:xfrm>
              <a:off x="3549825" y="1699100"/>
              <a:ext cx="10975" cy="16450"/>
            </a:xfrm>
            <a:custGeom>
              <a:avLst/>
              <a:gdLst/>
              <a:ahLst/>
              <a:cxnLst/>
              <a:rect l="l" t="t" r="r" b="b"/>
              <a:pathLst>
                <a:path w="439" h="658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65" y="110"/>
                    <a:pt x="1" y="384"/>
                    <a:pt x="56" y="658"/>
                  </a:cubicBezTo>
                  <a:cubicBezTo>
                    <a:pt x="275" y="548"/>
                    <a:pt x="439" y="274"/>
                    <a:pt x="38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1" name="Google Shape;10101;p11"/>
            <p:cNvSpPr/>
            <p:nvPr/>
          </p:nvSpPr>
          <p:spPr>
            <a:xfrm>
              <a:off x="3466300" y="1790850"/>
              <a:ext cx="11625" cy="7400"/>
            </a:xfrm>
            <a:custGeom>
              <a:avLst/>
              <a:gdLst/>
              <a:ahLst/>
              <a:cxnLst/>
              <a:rect l="l" t="t" r="r" b="b"/>
              <a:pathLst>
                <a:path w="465" h="296" extrusionOk="0">
                  <a:moveTo>
                    <a:pt x="110" y="0"/>
                  </a:moveTo>
                  <a:cubicBezTo>
                    <a:pt x="56" y="0"/>
                    <a:pt x="1" y="110"/>
                    <a:pt x="1" y="164"/>
                  </a:cubicBezTo>
                  <a:lnTo>
                    <a:pt x="275" y="274"/>
                  </a:lnTo>
                  <a:cubicBezTo>
                    <a:pt x="319" y="289"/>
                    <a:pt x="355" y="296"/>
                    <a:pt x="382" y="296"/>
                  </a:cubicBezTo>
                  <a:cubicBezTo>
                    <a:pt x="457" y="296"/>
                    <a:pt x="464" y="245"/>
                    <a:pt x="384" y="164"/>
                  </a:cubicBezTo>
                  <a:cubicBezTo>
                    <a:pt x="275" y="55"/>
                    <a:pt x="165" y="55"/>
                    <a:pt x="110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2" name="Google Shape;10102;p11"/>
            <p:cNvSpPr/>
            <p:nvPr/>
          </p:nvSpPr>
          <p:spPr>
            <a:xfrm>
              <a:off x="3510125" y="18469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1"/>
                  </a:moveTo>
                  <a:lnTo>
                    <a:pt x="0" y="329"/>
                  </a:lnTo>
                  <a:cubicBezTo>
                    <a:pt x="165" y="329"/>
                    <a:pt x="384" y="329"/>
                    <a:pt x="384" y="165"/>
                  </a:cubicBezTo>
                  <a:cubicBezTo>
                    <a:pt x="384" y="1"/>
                    <a:pt x="165" y="1"/>
                    <a:pt x="0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3" name="Google Shape;10103;p11"/>
            <p:cNvSpPr/>
            <p:nvPr/>
          </p:nvSpPr>
          <p:spPr>
            <a:xfrm>
              <a:off x="3501900" y="1863400"/>
              <a:ext cx="13725" cy="8250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1" y="1"/>
                  </a:moveTo>
                  <a:cubicBezTo>
                    <a:pt x="110" y="111"/>
                    <a:pt x="220" y="220"/>
                    <a:pt x="329" y="330"/>
                  </a:cubicBezTo>
                  <a:cubicBezTo>
                    <a:pt x="549" y="220"/>
                    <a:pt x="549" y="111"/>
                    <a:pt x="32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4" name="Google Shape;10104;p11"/>
            <p:cNvSpPr/>
            <p:nvPr/>
          </p:nvSpPr>
          <p:spPr>
            <a:xfrm>
              <a:off x="3485475" y="191407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" y="0"/>
                  </a:moveTo>
                  <a:cubicBezTo>
                    <a:pt x="1" y="55"/>
                    <a:pt x="1" y="165"/>
                    <a:pt x="1" y="274"/>
                  </a:cubicBezTo>
                  <a:lnTo>
                    <a:pt x="274" y="274"/>
                  </a:lnTo>
                  <a:cubicBezTo>
                    <a:pt x="274" y="110"/>
                    <a:pt x="165" y="0"/>
                    <a:pt x="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5" name="Google Shape;10105;p11"/>
            <p:cNvSpPr/>
            <p:nvPr/>
          </p:nvSpPr>
          <p:spPr>
            <a:xfrm>
              <a:off x="3460825" y="1916825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0"/>
                  </a:moveTo>
                  <a:cubicBezTo>
                    <a:pt x="110" y="0"/>
                    <a:pt x="55" y="55"/>
                    <a:pt x="1" y="164"/>
                  </a:cubicBezTo>
                  <a:lnTo>
                    <a:pt x="329" y="164"/>
                  </a:lnTo>
                  <a:cubicBezTo>
                    <a:pt x="275" y="55"/>
                    <a:pt x="220" y="0"/>
                    <a:pt x="165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6" name="Google Shape;10106;p11"/>
            <p:cNvSpPr/>
            <p:nvPr/>
          </p:nvSpPr>
          <p:spPr>
            <a:xfrm>
              <a:off x="3469050" y="1894900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0" y="1"/>
                  </a:moveTo>
                  <a:cubicBezTo>
                    <a:pt x="110" y="165"/>
                    <a:pt x="219" y="275"/>
                    <a:pt x="329" y="384"/>
                  </a:cubicBezTo>
                  <a:cubicBezTo>
                    <a:pt x="274" y="220"/>
                    <a:pt x="165" y="55"/>
                    <a:pt x="0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7" name="Google Shape;10107;p11"/>
            <p:cNvSpPr/>
            <p:nvPr/>
          </p:nvSpPr>
          <p:spPr>
            <a:xfrm>
              <a:off x="3447150" y="186340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11"/>
                    <a:pt x="0" y="220"/>
                    <a:pt x="219" y="330"/>
                  </a:cubicBezTo>
                  <a:cubicBezTo>
                    <a:pt x="219" y="220"/>
                    <a:pt x="219" y="111"/>
                    <a:pt x="21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8" name="Google Shape;10108;p11"/>
            <p:cNvSpPr/>
            <p:nvPr/>
          </p:nvSpPr>
          <p:spPr>
            <a:xfrm>
              <a:off x="3493700" y="18552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5"/>
                    <a:pt x="164" y="274"/>
                    <a:pt x="329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9" name="Google Shape;10109;p11"/>
            <p:cNvSpPr/>
            <p:nvPr/>
          </p:nvSpPr>
          <p:spPr>
            <a:xfrm>
              <a:off x="3458100" y="1826450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55" y="0"/>
                  </a:moveTo>
                  <a:lnTo>
                    <a:pt x="0" y="55"/>
                  </a:lnTo>
                  <a:lnTo>
                    <a:pt x="110" y="165"/>
                  </a:lnTo>
                  <a:lnTo>
                    <a:pt x="110" y="1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0" name="Google Shape;10110;p11"/>
            <p:cNvSpPr/>
            <p:nvPr/>
          </p:nvSpPr>
          <p:spPr>
            <a:xfrm>
              <a:off x="3518350" y="1814125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0" y="0"/>
                  </a:moveTo>
                  <a:lnTo>
                    <a:pt x="0" y="329"/>
                  </a:lnTo>
                  <a:cubicBezTo>
                    <a:pt x="219" y="219"/>
                    <a:pt x="219" y="110"/>
                    <a:pt x="0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1" name="Google Shape;10111;p11"/>
            <p:cNvSpPr/>
            <p:nvPr/>
          </p:nvSpPr>
          <p:spPr>
            <a:xfrm>
              <a:off x="3510125" y="17894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2" name="Google Shape;10112;p11"/>
            <p:cNvSpPr/>
            <p:nvPr/>
          </p:nvSpPr>
          <p:spPr>
            <a:xfrm>
              <a:off x="3534775" y="17484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329" y="0"/>
                  </a:moveTo>
                  <a:lnTo>
                    <a:pt x="0" y="329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3" name="Google Shape;10113;p11"/>
            <p:cNvSpPr/>
            <p:nvPr/>
          </p:nvSpPr>
          <p:spPr>
            <a:xfrm>
              <a:off x="3542975" y="17401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1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4" name="Google Shape;10114;p11"/>
            <p:cNvSpPr/>
            <p:nvPr/>
          </p:nvSpPr>
          <p:spPr>
            <a:xfrm>
              <a:off x="3951025" y="1633375"/>
              <a:ext cx="431325" cy="920625"/>
            </a:xfrm>
            <a:custGeom>
              <a:avLst/>
              <a:gdLst/>
              <a:ahLst/>
              <a:cxnLst/>
              <a:rect l="l" t="t" r="r" b="b"/>
              <a:pathLst>
                <a:path w="17253" h="36825" extrusionOk="0">
                  <a:moveTo>
                    <a:pt x="11611" y="1"/>
                  </a:moveTo>
                  <a:cubicBezTo>
                    <a:pt x="11064" y="165"/>
                    <a:pt x="10680" y="603"/>
                    <a:pt x="10516" y="1151"/>
                  </a:cubicBezTo>
                  <a:cubicBezTo>
                    <a:pt x="9695" y="3068"/>
                    <a:pt x="8380" y="4820"/>
                    <a:pt x="7449" y="6737"/>
                  </a:cubicBezTo>
                  <a:cubicBezTo>
                    <a:pt x="7066" y="7449"/>
                    <a:pt x="6573" y="8161"/>
                    <a:pt x="6080" y="8819"/>
                  </a:cubicBezTo>
                  <a:cubicBezTo>
                    <a:pt x="5423" y="9531"/>
                    <a:pt x="4875" y="10352"/>
                    <a:pt x="4382" y="11228"/>
                  </a:cubicBezTo>
                  <a:cubicBezTo>
                    <a:pt x="3451" y="12981"/>
                    <a:pt x="2355" y="14679"/>
                    <a:pt x="1205" y="16322"/>
                  </a:cubicBezTo>
                  <a:cubicBezTo>
                    <a:pt x="931" y="16705"/>
                    <a:pt x="658" y="17144"/>
                    <a:pt x="438" y="17582"/>
                  </a:cubicBezTo>
                  <a:cubicBezTo>
                    <a:pt x="274" y="18513"/>
                    <a:pt x="165" y="19444"/>
                    <a:pt x="110" y="20375"/>
                  </a:cubicBezTo>
                  <a:cubicBezTo>
                    <a:pt x="274" y="24154"/>
                    <a:pt x="274" y="27933"/>
                    <a:pt x="110" y="31767"/>
                  </a:cubicBezTo>
                  <a:cubicBezTo>
                    <a:pt x="219" y="32260"/>
                    <a:pt x="219" y="32808"/>
                    <a:pt x="165" y="33356"/>
                  </a:cubicBezTo>
                  <a:cubicBezTo>
                    <a:pt x="110" y="33575"/>
                    <a:pt x="110" y="33848"/>
                    <a:pt x="110" y="34068"/>
                  </a:cubicBezTo>
                  <a:cubicBezTo>
                    <a:pt x="110" y="34232"/>
                    <a:pt x="165" y="34341"/>
                    <a:pt x="219" y="34506"/>
                  </a:cubicBezTo>
                  <a:cubicBezTo>
                    <a:pt x="219" y="34725"/>
                    <a:pt x="219" y="34944"/>
                    <a:pt x="219" y="35218"/>
                  </a:cubicBezTo>
                  <a:cubicBezTo>
                    <a:pt x="110" y="35765"/>
                    <a:pt x="0" y="36477"/>
                    <a:pt x="658" y="36751"/>
                  </a:cubicBezTo>
                  <a:cubicBezTo>
                    <a:pt x="770" y="36802"/>
                    <a:pt x="874" y="36825"/>
                    <a:pt x="973" y="36825"/>
                  </a:cubicBezTo>
                  <a:cubicBezTo>
                    <a:pt x="1401" y="36825"/>
                    <a:pt x="1705" y="36396"/>
                    <a:pt x="1972" y="36039"/>
                  </a:cubicBezTo>
                  <a:cubicBezTo>
                    <a:pt x="3615" y="33684"/>
                    <a:pt x="5806" y="31548"/>
                    <a:pt x="7230" y="29138"/>
                  </a:cubicBezTo>
                  <a:cubicBezTo>
                    <a:pt x="8654" y="26783"/>
                    <a:pt x="10461" y="24647"/>
                    <a:pt x="11721" y="22128"/>
                  </a:cubicBezTo>
                  <a:cubicBezTo>
                    <a:pt x="12871" y="20320"/>
                    <a:pt x="14240" y="18568"/>
                    <a:pt x="15336" y="16651"/>
                  </a:cubicBezTo>
                  <a:cubicBezTo>
                    <a:pt x="15610" y="16213"/>
                    <a:pt x="15993" y="15774"/>
                    <a:pt x="16376" y="15336"/>
                  </a:cubicBezTo>
                  <a:cubicBezTo>
                    <a:pt x="16541" y="15062"/>
                    <a:pt x="17034" y="14953"/>
                    <a:pt x="16705" y="14515"/>
                  </a:cubicBezTo>
                  <a:cubicBezTo>
                    <a:pt x="16541" y="13803"/>
                    <a:pt x="15281" y="13529"/>
                    <a:pt x="15993" y="12488"/>
                  </a:cubicBezTo>
                  <a:cubicBezTo>
                    <a:pt x="16048" y="12379"/>
                    <a:pt x="15884" y="12269"/>
                    <a:pt x="15664" y="12214"/>
                  </a:cubicBezTo>
                  <a:cubicBezTo>
                    <a:pt x="15445" y="12160"/>
                    <a:pt x="15172" y="11831"/>
                    <a:pt x="15336" y="11776"/>
                  </a:cubicBezTo>
                  <a:cubicBezTo>
                    <a:pt x="16486" y="11283"/>
                    <a:pt x="15062" y="10900"/>
                    <a:pt x="15336" y="10516"/>
                  </a:cubicBezTo>
                  <a:cubicBezTo>
                    <a:pt x="15431" y="10485"/>
                    <a:pt x="15525" y="10471"/>
                    <a:pt x="15617" y="10471"/>
                  </a:cubicBezTo>
                  <a:cubicBezTo>
                    <a:pt x="16084" y="10471"/>
                    <a:pt x="16514" y="10817"/>
                    <a:pt x="17017" y="10817"/>
                  </a:cubicBezTo>
                  <a:cubicBezTo>
                    <a:pt x="17094" y="10817"/>
                    <a:pt x="17172" y="10809"/>
                    <a:pt x="17253" y="10790"/>
                  </a:cubicBezTo>
                  <a:cubicBezTo>
                    <a:pt x="17088" y="10626"/>
                    <a:pt x="16979" y="10407"/>
                    <a:pt x="16869" y="10243"/>
                  </a:cubicBezTo>
                  <a:cubicBezTo>
                    <a:pt x="16753" y="9817"/>
                    <a:pt x="16610" y="9391"/>
                    <a:pt x="16264" y="9391"/>
                  </a:cubicBezTo>
                  <a:cubicBezTo>
                    <a:pt x="16121" y="9391"/>
                    <a:pt x="15944" y="9464"/>
                    <a:pt x="15719" y="9640"/>
                  </a:cubicBezTo>
                  <a:cubicBezTo>
                    <a:pt x="15696" y="9654"/>
                    <a:pt x="15677" y="9660"/>
                    <a:pt x="15661" y="9660"/>
                  </a:cubicBezTo>
                  <a:cubicBezTo>
                    <a:pt x="15530" y="9660"/>
                    <a:pt x="15599" y="9247"/>
                    <a:pt x="15412" y="9247"/>
                  </a:cubicBezTo>
                  <a:cubicBezTo>
                    <a:pt x="15349" y="9247"/>
                    <a:pt x="15257" y="9294"/>
                    <a:pt x="15117" y="9421"/>
                  </a:cubicBezTo>
                  <a:cubicBezTo>
                    <a:pt x="15054" y="9475"/>
                    <a:pt x="15008" y="9498"/>
                    <a:pt x="14973" y="9498"/>
                  </a:cubicBezTo>
                  <a:cubicBezTo>
                    <a:pt x="14795" y="9498"/>
                    <a:pt x="14926" y="8892"/>
                    <a:pt x="14788" y="8709"/>
                  </a:cubicBezTo>
                  <a:cubicBezTo>
                    <a:pt x="14569" y="8380"/>
                    <a:pt x="14514" y="7888"/>
                    <a:pt x="14295" y="7504"/>
                  </a:cubicBezTo>
                  <a:cubicBezTo>
                    <a:pt x="13309" y="5916"/>
                    <a:pt x="13200" y="3999"/>
                    <a:pt x="12652" y="2246"/>
                  </a:cubicBezTo>
                  <a:cubicBezTo>
                    <a:pt x="12488" y="1753"/>
                    <a:pt x="12981" y="1041"/>
                    <a:pt x="11940" y="877"/>
                  </a:cubicBezTo>
                  <a:cubicBezTo>
                    <a:pt x="11666" y="877"/>
                    <a:pt x="11995" y="329"/>
                    <a:pt x="1194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5" name="Google Shape;10115;p11"/>
            <p:cNvSpPr/>
            <p:nvPr/>
          </p:nvSpPr>
          <p:spPr>
            <a:xfrm>
              <a:off x="3633350" y="943275"/>
              <a:ext cx="313575" cy="1117875"/>
            </a:xfrm>
            <a:custGeom>
              <a:avLst/>
              <a:gdLst/>
              <a:ahLst/>
              <a:cxnLst/>
              <a:rect l="l" t="t" r="r" b="b"/>
              <a:pathLst>
                <a:path w="12543" h="44715" extrusionOk="0">
                  <a:moveTo>
                    <a:pt x="4930" y="1"/>
                  </a:moveTo>
                  <a:cubicBezTo>
                    <a:pt x="4875" y="548"/>
                    <a:pt x="3725" y="767"/>
                    <a:pt x="4328" y="1260"/>
                  </a:cubicBezTo>
                  <a:cubicBezTo>
                    <a:pt x="4930" y="1698"/>
                    <a:pt x="3451" y="2246"/>
                    <a:pt x="4547" y="2410"/>
                  </a:cubicBezTo>
                  <a:cubicBezTo>
                    <a:pt x="4766" y="2410"/>
                    <a:pt x="4601" y="2575"/>
                    <a:pt x="4382" y="2684"/>
                  </a:cubicBezTo>
                  <a:cubicBezTo>
                    <a:pt x="4163" y="2739"/>
                    <a:pt x="3999" y="2958"/>
                    <a:pt x="4108" y="3068"/>
                  </a:cubicBezTo>
                  <a:cubicBezTo>
                    <a:pt x="4273" y="3232"/>
                    <a:pt x="4711" y="3068"/>
                    <a:pt x="4711" y="3506"/>
                  </a:cubicBezTo>
                  <a:cubicBezTo>
                    <a:pt x="4601" y="3561"/>
                    <a:pt x="4547" y="3670"/>
                    <a:pt x="4437" y="3670"/>
                  </a:cubicBezTo>
                  <a:cubicBezTo>
                    <a:pt x="4406" y="3669"/>
                    <a:pt x="4376" y="3668"/>
                    <a:pt x="4347" y="3668"/>
                  </a:cubicBezTo>
                  <a:cubicBezTo>
                    <a:pt x="3342" y="3668"/>
                    <a:pt x="3343" y="4565"/>
                    <a:pt x="3396" y="5204"/>
                  </a:cubicBezTo>
                  <a:cubicBezTo>
                    <a:pt x="3411" y="5432"/>
                    <a:pt x="3473" y="5508"/>
                    <a:pt x="3563" y="5508"/>
                  </a:cubicBezTo>
                  <a:cubicBezTo>
                    <a:pt x="3741" y="5508"/>
                    <a:pt x="4025" y="5209"/>
                    <a:pt x="4249" y="5209"/>
                  </a:cubicBezTo>
                  <a:cubicBezTo>
                    <a:pt x="4346" y="5209"/>
                    <a:pt x="4431" y="5264"/>
                    <a:pt x="4492" y="5423"/>
                  </a:cubicBezTo>
                  <a:cubicBezTo>
                    <a:pt x="4503" y="5445"/>
                    <a:pt x="4531" y="5451"/>
                    <a:pt x="4571" y="5451"/>
                  </a:cubicBezTo>
                  <a:cubicBezTo>
                    <a:pt x="4630" y="5451"/>
                    <a:pt x="4714" y="5436"/>
                    <a:pt x="4800" y="5436"/>
                  </a:cubicBezTo>
                  <a:cubicBezTo>
                    <a:pt x="4944" y="5436"/>
                    <a:pt x="5094" y="5478"/>
                    <a:pt x="5149" y="5697"/>
                  </a:cubicBezTo>
                  <a:cubicBezTo>
                    <a:pt x="4930" y="5970"/>
                    <a:pt x="4766" y="6299"/>
                    <a:pt x="4656" y="6628"/>
                  </a:cubicBezTo>
                  <a:cubicBezTo>
                    <a:pt x="4437" y="7121"/>
                    <a:pt x="4273" y="7668"/>
                    <a:pt x="3780" y="7723"/>
                  </a:cubicBezTo>
                  <a:cubicBezTo>
                    <a:pt x="3686" y="7745"/>
                    <a:pt x="3593" y="7755"/>
                    <a:pt x="3500" y="7755"/>
                  </a:cubicBezTo>
                  <a:cubicBezTo>
                    <a:pt x="2890" y="7755"/>
                    <a:pt x="2334" y="7308"/>
                    <a:pt x="2191" y="6737"/>
                  </a:cubicBezTo>
                  <a:cubicBezTo>
                    <a:pt x="2027" y="7723"/>
                    <a:pt x="1644" y="8709"/>
                    <a:pt x="987" y="9531"/>
                  </a:cubicBezTo>
                  <a:cubicBezTo>
                    <a:pt x="987" y="10133"/>
                    <a:pt x="877" y="10790"/>
                    <a:pt x="1589" y="11064"/>
                  </a:cubicBezTo>
                  <a:cubicBezTo>
                    <a:pt x="1712" y="11113"/>
                    <a:pt x="1835" y="11140"/>
                    <a:pt x="1953" y="11140"/>
                  </a:cubicBezTo>
                  <a:cubicBezTo>
                    <a:pt x="2098" y="11140"/>
                    <a:pt x="2235" y="11100"/>
                    <a:pt x="2356" y="11009"/>
                  </a:cubicBezTo>
                  <a:cubicBezTo>
                    <a:pt x="2520" y="10790"/>
                    <a:pt x="2411" y="10626"/>
                    <a:pt x="2246" y="10462"/>
                  </a:cubicBezTo>
                  <a:cubicBezTo>
                    <a:pt x="2082" y="10243"/>
                    <a:pt x="2082" y="10023"/>
                    <a:pt x="2356" y="9914"/>
                  </a:cubicBezTo>
                  <a:cubicBezTo>
                    <a:pt x="2429" y="9885"/>
                    <a:pt x="2503" y="9871"/>
                    <a:pt x="2574" y="9871"/>
                  </a:cubicBezTo>
                  <a:cubicBezTo>
                    <a:pt x="2769" y="9871"/>
                    <a:pt x="2948" y="9973"/>
                    <a:pt x="3068" y="10133"/>
                  </a:cubicBezTo>
                  <a:cubicBezTo>
                    <a:pt x="3287" y="10352"/>
                    <a:pt x="3725" y="10735"/>
                    <a:pt x="3451" y="10955"/>
                  </a:cubicBezTo>
                  <a:cubicBezTo>
                    <a:pt x="2684" y="11721"/>
                    <a:pt x="2794" y="12817"/>
                    <a:pt x="2356" y="13748"/>
                  </a:cubicBezTo>
                  <a:cubicBezTo>
                    <a:pt x="1918" y="14460"/>
                    <a:pt x="1644" y="15281"/>
                    <a:pt x="1589" y="16103"/>
                  </a:cubicBezTo>
                  <a:cubicBezTo>
                    <a:pt x="1589" y="17034"/>
                    <a:pt x="1151" y="17910"/>
                    <a:pt x="329" y="18458"/>
                  </a:cubicBezTo>
                  <a:cubicBezTo>
                    <a:pt x="1" y="18622"/>
                    <a:pt x="110" y="18896"/>
                    <a:pt x="275" y="19115"/>
                  </a:cubicBezTo>
                  <a:cubicBezTo>
                    <a:pt x="822" y="19773"/>
                    <a:pt x="822" y="19773"/>
                    <a:pt x="55" y="20375"/>
                  </a:cubicBezTo>
                  <a:cubicBezTo>
                    <a:pt x="658" y="22292"/>
                    <a:pt x="1863" y="23990"/>
                    <a:pt x="2301" y="25962"/>
                  </a:cubicBezTo>
                  <a:cubicBezTo>
                    <a:pt x="2575" y="26345"/>
                    <a:pt x="2301" y="27057"/>
                    <a:pt x="2958" y="27276"/>
                  </a:cubicBezTo>
                  <a:cubicBezTo>
                    <a:pt x="2904" y="28043"/>
                    <a:pt x="3013" y="28810"/>
                    <a:pt x="3342" y="29522"/>
                  </a:cubicBezTo>
                  <a:cubicBezTo>
                    <a:pt x="5149" y="32917"/>
                    <a:pt x="6464" y="36532"/>
                    <a:pt x="8161" y="40037"/>
                  </a:cubicBezTo>
                  <a:cubicBezTo>
                    <a:pt x="8326" y="40366"/>
                    <a:pt x="8490" y="40749"/>
                    <a:pt x="8600" y="41133"/>
                  </a:cubicBezTo>
                  <a:cubicBezTo>
                    <a:pt x="8654" y="41297"/>
                    <a:pt x="8709" y="41461"/>
                    <a:pt x="8764" y="41626"/>
                  </a:cubicBezTo>
                  <a:cubicBezTo>
                    <a:pt x="9092" y="42502"/>
                    <a:pt x="9531" y="43378"/>
                    <a:pt x="10024" y="44200"/>
                  </a:cubicBezTo>
                  <a:cubicBezTo>
                    <a:pt x="10260" y="44437"/>
                    <a:pt x="10456" y="44714"/>
                    <a:pt x="10824" y="44714"/>
                  </a:cubicBezTo>
                  <a:cubicBezTo>
                    <a:pt x="10881" y="44714"/>
                    <a:pt x="10943" y="44708"/>
                    <a:pt x="11009" y="44693"/>
                  </a:cubicBezTo>
                  <a:cubicBezTo>
                    <a:pt x="11448" y="44638"/>
                    <a:pt x="11448" y="44200"/>
                    <a:pt x="11502" y="43817"/>
                  </a:cubicBezTo>
                  <a:cubicBezTo>
                    <a:pt x="11612" y="43214"/>
                    <a:pt x="11612" y="42666"/>
                    <a:pt x="11612" y="42064"/>
                  </a:cubicBezTo>
                  <a:cubicBezTo>
                    <a:pt x="11721" y="38997"/>
                    <a:pt x="11338" y="35930"/>
                    <a:pt x="11886" y="32863"/>
                  </a:cubicBezTo>
                  <a:cubicBezTo>
                    <a:pt x="12105" y="31110"/>
                    <a:pt x="12105" y="29412"/>
                    <a:pt x="12214" y="27659"/>
                  </a:cubicBezTo>
                  <a:cubicBezTo>
                    <a:pt x="12269" y="26345"/>
                    <a:pt x="12543" y="24921"/>
                    <a:pt x="11776" y="23661"/>
                  </a:cubicBezTo>
                  <a:cubicBezTo>
                    <a:pt x="12105" y="21744"/>
                    <a:pt x="11612" y="19718"/>
                    <a:pt x="10517" y="18075"/>
                  </a:cubicBezTo>
                  <a:cubicBezTo>
                    <a:pt x="10297" y="17746"/>
                    <a:pt x="10188" y="17363"/>
                    <a:pt x="10133" y="17034"/>
                  </a:cubicBezTo>
                  <a:cubicBezTo>
                    <a:pt x="9366" y="14679"/>
                    <a:pt x="8709" y="12379"/>
                    <a:pt x="7997" y="9969"/>
                  </a:cubicBezTo>
                  <a:cubicBezTo>
                    <a:pt x="7285" y="7559"/>
                    <a:pt x="6518" y="5204"/>
                    <a:pt x="5861" y="2794"/>
                  </a:cubicBezTo>
                  <a:cubicBezTo>
                    <a:pt x="5642" y="1808"/>
                    <a:pt x="5368" y="877"/>
                    <a:pt x="493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6" name="Google Shape;10116;p11"/>
            <p:cNvSpPr/>
            <p:nvPr/>
          </p:nvSpPr>
          <p:spPr>
            <a:xfrm>
              <a:off x="3757950" y="630600"/>
              <a:ext cx="215000" cy="778250"/>
            </a:xfrm>
            <a:custGeom>
              <a:avLst/>
              <a:gdLst/>
              <a:ahLst/>
              <a:cxnLst/>
              <a:rect l="l" t="t" r="r" b="b"/>
              <a:pathLst>
                <a:path w="8600" h="31130" extrusionOk="0">
                  <a:moveTo>
                    <a:pt x="6708" y="1"/>
                  </a:moveTo>
                  <a:cubicBezTo>
                    <a:pt x="6652" y="1"/>
                    <a:pt x="6590" y="7"/>
                    <a:pt x="6518" y="20"/>
                  </a:cubicBezTo>
                  <a:cubicBezTo>
                    <a:pt x="6367" y="273"/>
                    <a:pt x="6169" y="344"/>
                    <a:pt x="5951" y="344"/>
                  </a:cubicBezTo>
                  <a:cubicBezTo>
                    <a:pt x="5668" y="344"/>
                    <a:pt x="5352" y="223"/>
                    <a:pt x="5063" y="223"/>
                  </a:cubicBezTo>
                  <a:cubicBezTo>
                    <a:pt x="4850" y="223"/>
                    <a:pt x="4652" y="288"/>
                    <a:pt x="4492" y="513"/>
                  </a:cubicBezTo>
                  <a:cubicBezTo>
                    <a:pt x="4656" y="732"/>
                    <a:pt x="5040" y="568"/>
                    <a:pt x="5204" y="732"/>
                  </a:cubicBezTo>
                  <a:cubicBezTo>
                    <a:pt x="5429" y="1013"/>
                    <a:pt x="5553" y="1150"/>
                    <a:pt x="5716" y="1150"/>
                  </a:cubicBezTo>
                  <a:cubicBezTo>
                    <a:pt x="5871" y="1150"/>
                    <a:pt x="6062" y="1027"/>
                    <a:pt x="6409" y="787"/>
                  </a:cubicBezTo>
                  <a:lnTo>
                    <a:pt x="6409" y="787"/>
                  </a:lnTo>
                  <a:cubicBezTo>
                    <a:pt x="5642" y="2594"/>
                    <a:pt x="5423" y="4292"/>
                    <a:pt x="4382" y="5880"/>
                  </a:cubicBezTo>
                  <a:cubicBezTo>
                    <a:pt x="4231" y="5073"/>
                    <a:pt x="4033" y="4498"/>
                    <a:pt x="3275" y="4498"/>
                  </a:cubicBezTo>
                  <a:cubicBezTo>
                    <a:pt x="3210" y="4498"/>
                    <a:pt x="3141" y="4502"/>
                    <a:pt x="3068" y="4511"/>
                  </a:cubicBezTo>
                  <a:cubicBezTo>
                    <a:pt x="3396" y="5387"/>
                    <a:pt x="3616" y="6264"/>
                    <a:pt x="3780" y="7250"/>
                  </a:cubicBezTo>
                  <a:cubicBezTo>
                    <a:pt x="3780" y="7469"/>
                    <a:pt x="3725" y="7688"/>
                    <a:pt x="3506" y="7743"/>
                  </a:cubicBezTo>
                  <a:cubicBezTo>
                    <a:pt x="3232" y="7743"/>
                    <a:pt x="3068" y="7578"/>
                    <a:pt x="3123" y="7359"/>
                  </a:cubicBezTo>
                  <a:cubicBezTo>
                    <a:pt x="3123" y="7085"/>
                    <a:pt x="3068" y="6866"/>
                    <a:pt x="2849" y="6811"/>
                  </a:cubicBezTo>
                  <a:cubicBezTo>
                    <a:pt x="2630" y="6811"/>
                    <a:pt x="2575" y="7140"/>
                    <a:pt x="2575" y="7140"/>
                  </a:cubicBezTo>
                  <a:cubicBezTo>
                    <a:pt x="3616" y="7523"/>
                    <a:pt x="1" y="7469"/>
                    <a:pt x="2520" y="7962"/>
                  </a:cubicBezTo>
                  <a:cubicBezTo>
                    <a:pt x="2849" y="8071"/>
                    <a:pt x="2356" y="8181"/>
                    <a:pt x="2301" y="8290"/>
                  </a:cubicBezTo>
                  <a:cubicBezTo>
                    <a:pt x="1972" y="8838"/>
                    <a:pt x="1480" y="9276"/>
                    <a:pt x="932" y="9550"/>
                  </a:cubicBezTo>
                  <a:cubicBezTo>
                    <a:pt x="1644" y="11029"/>
                    <a:pt x="2082" y="12617"/>
                    <a:pt x="2356" y="14205"/>
                  </a:cubicBezTo>
                  <a:cubicBezTo>
                    <a:pt x="2575" y="15629"/>
                    <a:pt x="2904" y="17053"/>
                    <a:pt x="3342" y="18423"/>
                  </a:cubicBezTo>
                  <a:cubicBezTo>
                    <a:pt x="4108" y="20668"/>
                    <a:pt x="4711" y="22914"/>
                    <a:pt x="5149" y="25214"/>
                  </a:cubicBezTo>
                  <a:cubicBezTo>
                    <a:pt x="5368" y="26200"/>
                    <a:pt x="5752" y="27131"/>
                    <a:pt x="5916" y="28172"/>
                  </a:cubicBezTo>
                  <a:cubicBezTo>
                    <a:pt x="6190" y="29212"/>
                    <a:pt x="6573" y="30198"/>
                    <a:pt x="7011" y="31129"/>
                  </a:cubicBezTo>
                  <a:cubicBezTo>
                    <a:pt x="7230" y="30198"/>
                    <a:pt x="7066" y="29486"/>
                    <a:pt x="7504" y="28939"/>
                  </a:cubicBezTo>
                  <a:cubicBezTo>
                    <a:pt x="7559" y="28829"/>
                    <a:pt x="7669" y="28665"/>
                    <a:pt x="7669" y="28555"/>
                  </a:cubicBezTo>
                  <a:cubicBezTo>
                    <a:pt x="7504" y="27898"/>
                    <a:pt x="7559" y="27241"/>
                    <a:pt x="7723" y="26583"/>
                  </a:cubicBezTo>
                  <a:cubicBezTo>
                    <a:pt x="7833" y="26145"/>
                    <a:pt x="7888" y="25652"/>
                    <a:pt x="7778" y="25214"/>
                  </a:cubicBezTo>
                  <a:cubicBezTo>
                    <a:pt x="7778" y="25050"/>
                    <a:pt x="7723" y="24886"/>
                    <a:pt x="7723" y="24776"/>
                  </a:cubicBezTo>
                  <a:cubicBezTo>
                    <a:pt x="7614" y="23954"/>
                    <a:pt x="7942" y="23242"/>
                    <a:pt x="7888" y="22421"/>
                  </a:cubicBezTo>
                  <a:cubicBezTo>
                    <a:pt x="8600" y="18587"/>
                    <a:pt x="7778" y="14698"/>
                    <a:pt x="8271" y="10810"/>
                  </a:cubicBezTo>
                  <a:cubicBezTo>
                    <a:pt x="8107" y="9824"/>
                    <a:pt x="8435" y="8893"/>
                    <a:pt x="8107" y="7907"/>
                  </a:cubicBezTo>
                  <a:cubicBezTo>
                    <a:pt x="8161" y="5497"/>
                    <a:pt x="8326" y="2978"/>
                    <a:pt x="7121" y="677"/>
                  </a:cubicBezTo>
                  <a:cubicBezTo>
                    <a:pt x="7121" y="339"/>
                    <a:pt x="7121" y="1"/>
                    <a:pt x="6708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7" name="Google Shape;10117;p11"/>
            <p:cNvSpPr/>
            <p:nvPr/>
          </p:nvSpPr>
          <p:spPr>
            <a:xfrm>
              <a:off x="3920900" y="1384175"/>
              <a:ext cx="60275" cy="422150"/>
            </a:xfrm>
            <a:custGeom>
              <a:avLst/>
              <a:gdLst/>
              <a:ahLst/>
              <a:cxnLst/>
              <a:rect l="l" t="t" r="r" b="b"/>
              <a:pathLst>
                <a:path w="2411" h="16886" extrusionOk="0">
                  <a:moveTo>
                    <a:pt x="1753" y="0"/>
                  </a:moveTo>
                  <a:cubicBezTo>
                    <a:pt x="877" y="274"/>
                    <a:pt x="986" y="1041"/>
                    <a:pt x="986" y="1753"/>
                  </a:cubicBezTo>
                  <a:cubicBezTo>
                    <a:pt x="1041" y="3177"/>
                    <a:pt x="822" y="4656"/>
                    <a:pt x="274" y="5970"/>
                  </a:cubicBezTo>
                  <a:cubicBezTo>
                    <a:pt x="493" y="8983"/>
                    <a:pt x="110" y="11940"/>
                    <a:pt x="0" y="14898"/>
                  </a:cubicBezTo>
                  <a:cubicBezTo>
                    <a:pt x="439" y="15227"/>
                    <a:pt x="274" y="15719"/>
                    <a:pt x="274" y="16158"/>
                  </a:cubicBezTo>
                  <a:cubicBezTo>
                    <a:pt x="312" y="16655"/>
                    <a:pt x="511" y="16885"/>
                    <a:pt x="833" y="16885"/>
                  </a:cubicBezTo>
                  <a:cubicBezTo>
                    <a:pt x="972" y="16885"/>
                    <a:pt x="1133" y="16843"/>
                    <a:pt x="1315" y="16760"/>
                  </a:cubicBezTo>
                  <a:cubicBezTo>
                    <a:pt x="1424" y="16651"/>
                    <a:pt x="1534" y="16541"/>
                    <a:pt x="1643" y="16431"/>
                  </a:cubicBezTo>
                  <a:cubicBezTo>
                    <a:pt x="1917" y="15227"/>
                    <a:pt x="1589" y="13967"/>
                    <a:pt x="2301" y="12871"/>
                  </a:cubicBezTo>
                  <a:lnTo>
                    <a:pt x="2301" y="5642"/>
                  </a:lnTo>
                  <a:cubicBezTo>
                    <a:pt x="2246" y="5532"/>
                    <a:pt x="2082" y="5423"/>
                    <a:pt x="2082" y="5313"/>
                  </a:cubicBezTo>
                  <a:cubicBezTo>
                    <a:pt x="2136" y="4163"/>
                    <a:pt x="2246" y="3068"/>
                    <a:pt x="2301" y="1972"/>
                  </a:cubicBezTo>
                  <a:cubicBezTo>
                    <a:pt x="2301" y="1260"/>
                    <a:pt x="2410" y="493"/>
                    <a:pt x="1753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8" name="Google Shape;10118;p11"/>
            <p:cNvSpPr/>
            <p:nvPr/>
          </p:nvSpPr>
          <p:spPr>
            <a:xfrm>
              <a:off x="3944175" y="1328425"/>
              <a:ext cx="42475" cy="34200"/>
            </a:xfrm>
            <a:custGeom>
              <a:avLst/>
              <a:gdLst/>
              <a:ahLst/>
              <a:cxnLst/>
              <a:rect l="l" t="t" r="r" b="b"/>
              <a:pathLst>
                <a:path w="1699" h="1368" extrusionOk="0">
                  <a:moveTo>
                    <a:pt x="1513" y="0"/>
                  </a:moveTo>
                  <a:cubicBezTo>
                    <a:pt x="1257" y="0"/>
                    <a:pt x="1242" y="304"/>
                    <a:pt x="1151" y="533"/>
                  </a:cubicBezTo>
                  <a:cubicBezTo>
                    <a:pt x="1151" y="697"/>
                    <a:pt x="1041" y="697"/>
                    <a:pt x="932" y="697"/>
                  </a:cubicBezTo>
                  <a:cubicBezTo>
                    <a:pt x="1151" y="587"/>
                    <a:pt x="1096" y="478"/>
                    <a:pt x="1041" y="314"/>
                  </a:cubicBezTo>
                  <a:cubicBezTo>
                    <a:pt x="925" y="230"/>
                    <a:pt x="793" y="193"/>
                    <a:pt x="665" y="193"/>
                  </a:cubicBezTo>
                  <a:cubicBezTo>
                    <a:pt x="371" y="193"/>
                    <a:pt x="93" y="392"/>
                    <a:pt x="55" y="697"/>
                  </a:cubicBezTo>
                  <a:cubicBezTo>
                    <a:pt x="0" y="806"/>
                    <a:pt x="0" y="916"/>
                    <a:pt x="55" y="1026"/>
                  </a:cubicBezTo>
                  <a:cubicBezTo>
                    <a:pt x="466" y="1254"/>
                    <a:pt x="953" y="1368"/>
                    <a:pt x="1421" y="1368"/>
                  </a:cubicBezTo>
                  <a:cubicBezTo>
                    <a:pt x="1514" y="1368"/>
                    <a:pt x="1607" y="1363"/>
                    <a:pt x="1698" y="1354"/>
                  </a:cubicBezTo>
                  <a:lnTo>
                    <a:pt x="1698" y="40"/>
                  </a:lnTo>
                  <a:cubicBezTo>
                    <a:pt x="1625" y="12"/>
                    <a:pt x="1564" y="0"/>
                    <a:pt x="1513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9" name="Google Shape;10119;p11"/>
            <p:cNvSpPr/>
            <p:nvPr/>
          </p:nvSpPr>
          <p:spPr>
            <a:xfrm>
              <a:off x="3108925" y="4191075"/>
              <a:ext cx="590175" cy="369100"/>
            </a:xfrm>
            <a:custGeom>
              <a:avLst/>
              <a:gdLst/>
              <a:ahLst/>
              <a:cxnLst/>
              <a:rect l="l" t="t" r="r" b="b"/>
              <a:pathLst>
                <a:path w="23607" h="14764" extrusionOk="0">
                  <a:moveTo>
                    <a:pt x="5204" y="2522"/>
                  </a:moveTo>
                  <a:lnTo>
                    <a:pt x="5204" y="2522"/>
                  </a:lnTo>
                  <a:cubicBezTo>
                    <a:pt x="5226" y="2567"/>
                    <a:pt x="5248" y="2593"/>
                    <a:pt x="5274" y="2602"/>
                  </a:cubicBezTo>
                  <a:lnTo>
                    <a:pt x="5274" y="2602"/>
                  </a:lnTo>
                  <a:cubicBezTo>
                    <a:pt x="5266" y="2604"/>
                    <a:pt x="5259" y="2605"/>
                    <a:pt x="5252" y="2605"/>
                  </a:cubicBezTo>
                  <a:cubicBezTo>
                    <a:pt x="5218" y="2605"/>
                    <a:pt x="5204" y="2577"/>
                    <a:pt x="5204" y="2522"/>
                  </a:cubicBezTo>
                  <a:close/>
                  <a:moveTo>
                    <a:pt x="15501" y="13476"/>
                  </a:moveTo>
                  <a:cubicBezTo>
                    <a:pt x="15555" y="13476"/>
                    <a:pt x="15610" y="13531"/>
                    <a:pt x="15610" y="13531"/>
                  </a:cubicBezTo>
                  <a:cubicBezTo>
                    <a:pt x="15610" y="13549"/>
                    <a:pt x="15616" y="13568"/>
                    <a:pt x="15626" y="13586"/>
                  </a:cubicBezTo>
                  <a:lnTo>
                    <a:pt x="15501" y="13586"/>
                  </a:lnTo>
                  <a:cubicBezTo>
                    <a:pt x="15501" y="13586"/>
                    <a:pt x="15501" y="13476"/>
                    <a:pt x="15501" y="13476"/>
                  </a:cubicBezTo>
                  <a:close/>
                  <a:moveTo>
                    <a:pt x="702" y="1"/>
                  </a:moveTo>
                  <a:cubicBezTo>
                    <a:pt x="565" y="1"/>
                    <a:pt x="436" y="61"/>
                    <a:pt x="329" y="167"/>
                  </a:cubicBezTo>
                  <a:cubicBezTo>
                    <a:pt x="494" y="496"/>
                    <a:pt x="1" y="1153"/>
                    <a:pt x="822" y="1263"/>
                  </a:cubicBezTo>
                  <a:cubicBezTo>
                    <a:pt x="1644" y="1372"/>
                    <a:pt x="822" y="2303"/>
                    <a:pt x="1425" y="2577"/>
                  </a:cubicBezTo>
                  <a:cubicBezTo>
                    <a:pt x="1519" y="2624"/>
                    <a:pt x="1654" y="2753"/>
                    <a:pt x="1759" y="2753"/>
                  </a:cubicBezTo>
                  <a:cubicBezTo>
                    <a:pt x="1777" y="2753"/>
                    <a:pt x="1793" y="2749"/>
                    <a:pt x="1808" y="2741"/>
                  </a:cubicBezTo>
                  <a:cubicBezTo>
                    <a:pt x="2097" y="2645"/>
                    <a:pt x="2372" y="2583"/>
                    <a:pt x="2622" y="2583"/>
                  </a:cubicBezTo>
                  <a:cubicBezTo>
                    <a:pt x="3083" y="2583"/>
                    <a:pt x="3457" y="2795"/>
                    <a:pt x="3670" y="3399"/>
                  </a:cubicBezTo>
                  <a:cubicBezTo>
                    <a:pt x="3720" y="3523"/>
                    <a:pt x="3804" y="3557"/>
                    <a:pt x="3901" y="3557"/>
                  </a:cubicBezTo>
                  <a:cubicBezTo>
                    <a:pt x="4018" y="3557"/>
                    <a:pt x="4153" y="3508"/>
                    <a:pt x="4273" y="3508"/>
                  </a:cubicBezTo>
                  <a:cubicBezTo>
                    <a:pt x="4565" y="3508"/>
                    <a:pt x="4833" y="3387"/>
                    <a:pt x="5109" y="3387"/>
                  </a:cubicBezTo>
                  <a:cubicBezTo>
                    <a:pt x="5247" y="3387"/>
                    <a:pt x="5387" y="3417"/>
                    <a:pt x="5533" y="3508"/>
                  </a:cubicBezTo>
                  <a:cubicBezTo>
                    <a:pt x="5478" y="3618"/>
                    <a:pt x="5478" y="3837"/>
                    <a:pt x="5478" y="3837"/>
                  </a:cubicBezTo>
                  <a:cubicBezTo>
                    <a:pt x="4444" y="3931"/>
                    <a:pt x="3814" y="5033"/>
                    <a:pt x="2791" y="5033"/>
                  </a:cubicBezTo>
                  <a:cubicBezTo>
                    <a:pt x="2621" y="5033"/>
                    <a:pt x="2441" y="5002"/>
                    <a:pt x="2246" y="4932"/>
                  </a:cubicBezTo>
                  <a:cubicBezTo>
                    <a:pt x="2234" y="4928"/>
                    <a:pt x="2222" y="4926"/>
                    <a:pt x="2210" y="4926"/>
                  </a:cubicBezTo>
                  <a:cubicBezTo>
                    <a:pt x="2066" y="4926"/>
                    <a:pt x="1973" y="5223"/>
                    <a:pt x="1973" y="5425"/>
                  </a:cubicBezTo>
                  <a:cubicBezTo>
                    <a:pt x="1843" y="5377"/>
                    <a:pt x="1742" y="5356"/>
                    <a:pt x="1661" y="5356"/>
                  </a:cubicBezTo>
                  <a:cubicBezTo>
                    <a:pt x="1195" y="5356"/>
                    <a:pt x="1439" y="6060"/>
                    <a:pt x="1206" y="6247"/>
                  </a:cubicBezTo>
                  <a:cubicBezTo>
                    <a:pt x="658" y="6740"/>
                    <a:pt x="658" y="7068"/>
                    <a:pt x="1261" y="7178"/>
                  </a:cubicBezTo>
                  <a:cubicBezTo>
                    <a:pt x="1716" y="7228"/>
                    <a:pt x="2265" y="7513"/>
                    <a:pt x="2518" y="7513"/>
                  </a:cubicBezTo>
                  <a:cubicBezTo>
                    <a:pt x="2539" y="7513"/>
                    <a:pt x="2558" y="7511"/>
                    <a:pt x="2575" y="7506"/>
                  </a:cubicBezTo>
                  <a:cubicBezTo>
                    <a:pt x="2847" y="7423"/>
                    <a:pt x="3055" y="7355"/>
                    <a:pt x="3199" y="7355"/>
                  </a:cubicBezTo>
                  <a:cubicBezTo>
                    <a:pt x="3432" y="7355"/>
                    <a:pt x="3498" y="7533"/>
                    <a:pt x="3397" y="8109"/>
                  </a:cubicBezTo>
                  <a:cubicBezTo>
                    <a:pt x="3352" y="8288"/>
                    <a:pt x="3453" y="8467"/>
                    <a:pt x="3730" y="8467"/>
                  </a:cubicBezTo>
                  <a:cubicBezTo>
                    <a:pt x="3793" y="8467"/>
                    <a:pt x="3864" y="8458"/>
                    <a:pt x="3944" y="8438"/>
                  </a:cubicBezTo>
                  <a:cubicBezTo>
                    <a:pt x="4232" y="8351"/>
                    <a:pt x="4455" y="8303"/>
                    <a:pt x="4623" y="8303"/>
                  </a:cubicBezTo>
                  <a:cubicBezTo>
                    <a:pt x="5096" y="8303"/>
                    <a:pt x="5132" y="8687"/>
                    <a:pt x="4930" y="9697"/>
                  </a:cubicBezTo>
                  <a:cubicBezTo>
                    <a:pt x="5204" y="9916"/>
                    <a:pt x="5533" y="10190"/>
                    <a:pt x="5752" y="10464"/>
                  </a:cubicBezTo>
                  <a:cubicBezTo>
                    <a:pt x="5938" y="10731"/>
                    <a:pt x="6099" y="10855"/>
                    <a:pt x="6253" y="10855"/>
                  </a:cubicBezTo>
                  <a:cubicBezTo>
                    <a:pt x="6415" y="10855"/>
                    <a:pt x="6569" y="10717"/>
                    <a:pt x="6738" y="10464"/>
                  </a:cubicBezTo>
                  <a:cubicBezTo>
                    <a:pt x="6811" y="10318"/>
                    <a:pt x="6957" y="10221"/>
                    <a:pt x="7111" y="10221"/>
                  </a:cubicBezTo>
                  <a:cubicBezTo>
                    <a:pt x="7188" y="10221"/>
                    <a:pt x="7267" y="10245"/>
                    <a:pt x="7340" y="10300"/>
                  </a:cubicBezTo>
                  <a:cubicBezTo>
                    <a:pt x="7943" y="10902"/>
                    <a:pt x="7176" y="11888"/>
                    <a:pt x="7943" y="12655"/>
                  </a:cubicBezTo>
                  <a:cubicBezTo>
                    <a:pt x="8052" y="12052"/>
                    <a:pt x="8162" y="11559"/>
                    <a:pt x="8271" y="11121"/>
                  </a:cubicBezTo>
                  <a:cubicBezTo>
                    <a:pt x="8545" y="11176"/>
                    <a:pt x="8764" y="11559"/>
                    <a:pt x="8655" y="11888"/>
                  </a:cubicBezTo>
                  <a:cubicBezTo>
                    <a:pt x="8545" y="12162"/>
                    <a:pt x="8709" y="12436"/>
                    <a:pt x="9038" y="12491"/>
                  </a:cubicBezTo>
                  <a:cubicBezTo>
                    <a:pt x="9097" y="12508"/>
                    <a:pt x="9149" y="12515"/>
                    <a:pt x="9194" y="12515"/>
                  </a:cubicBezTo>
                  <a:cubicBezTo>
                    <a:pt x="9438" y="12515"/>
                    <a:pt x="9485" y="12284"/>
                    <a:pt x="9531" y="12052"/>
                  </a:cubicBezTo>
                  <a:cubicBezTo>
                    <a:pt x="9695" y="11231"/>
                    <a:pt x="10407" y="10847"/>
                    <a:pt x="11010" y="10409"/>
                  </a:cubicBezTo>
                  <a:cubicBezTo>
                    <a:pt x="11146" y="10307"/>
                    <a:pt x="11303" y="10184"/>
                    <a:pt x="11442" y="10184"/>
                  </a:cubicBezTo>
                  <a:cubicBezTo>
                    <a:pt x="11527" y="10184"/>
                    <a:pt x="11605" y="10230"/>
                    <a:pt x="11667" y="10355"/>
                  </a:cubicBezTo>
                  <a:cubicBezTo>
                    <a:pt x="11886" y="10574"/>
                    <a:pt x="11722" y="10902"/>
                    <a:pt x="11448" y="11012"/>
                  </a:cubicBezTo>
                  <a:cubicBezTo>
                    <a:pt x="10571" y="11286"/>
                    <a:pt x="10845" y="11724"/>
                    <a:pt x="11338" y="12162"/>
                  </a:cubicBezTo>
                  <a:cubicBezTo>
                    <a:pt x="11503" y="12326"/>
                    <a:pt x="11393" y="12710"/>
                    <a:pt x="11995" y="12764"/>
                  </a:cubicBezTo>
                  <a:cubicBezTo>
                    <a:pt x="11831" y="11559"/>
                    <a:pt x="13748" y="11614"/>
                    <a:pt x="13200" y="9807"/>
                  </a:cubicBezTo>
                  <a:lnTo>
                    <a:pt x="13200" y="9807"/>
                  </a:lnTo>
                  <a:cubicBezTo>
                    <a:pt x="14077" y="10683"/>
                    <a:pt x="14296" y="11121"/>
                    <a:pt x="13584" y="11724"/>
                  </a:cubicBezTo>
                  <a:cubicBezTo>
                    <a:pt x="13091" y="12162"/>
                    <a:pt x="12707" y="12710"/>
                    <a:pt x="12488" y="13367"/>
                  </a:cubicBezTo>
                  <a:cubicBezTo>
                    <a:pt x="12598" y="13422"/>
                    <a:pt x="12707" y="13586"/>
                    <a:pt x="12817" y="13695"/>
                  </a:cubicBezTo>
                  <a:lnTo>
                    <a:pt x="13146" y="13969"/>
                  </a:lnTo>
                  <a:cubicBezTo>
                    <a:pt x="13365" y="14188"/>
                    <a:pt x="13310" y="14517"/>
                    <a:pt x="13474" y="14681"/>
                  </a:cubicBezTo>
                  <a:cubicBezTo>
                    <a:pt x="13529" y="14736"/>
                    <a:pt x="13584" y="14763"/>
                    <a:pt x="13639" y="14763"/>
                  </a:cubicBezTo>
                  <a:cubicBezTo>
                    <a:pt x="13693" y="14763"/>
                    <a:pt x="13748" y="14736"/>
                    <a:pt x="13803" y="14681"/>
                  </a:cubicBezTo>
                  <a:lnTo>
                    <a:pt x="13803" y="14353"/>
                  </a:lnTo>
                  <a:lnTo>
                    <a:pt x="14131" y="14024"/>
                  </a:lnTo>
                  <a:cubicBezTo>
                    <a:pt x="14269" y="13921"/>
                    <a:pt x="14392" y="13880"/>
                    <a:pt x="14506" y="13880"/>
                  </a:cubicBezTo>
                  <a:cubicBezTo>
                    <a:pt x="14933" y="13880"/>
                    <a:pt x="15221" y="14462"/>
                    <a:pt x="15610" y="14462"/>
                  </a:cubicBezTo>
                  <a:cubicBezTo>
                    <a:pt x="15827" y="14245"/>
                    <a:pt x="15776" y="13975"/>
                    <a:pt x="15775" y="13704"/>
                  </a:cubicBezTo>
                  <a:lnTo>
                    <a:pt x="15775" y="13704"/>
                  </a:lnTo>
                  <a:cubicBezTo>
                    <a:pt x="16268" y="13802"/>
                    <a:pt x="16288" y="14517"/>
                    <a:pt x="16870" y="14517"/>
                  </a:cubicBezTo>
                  <a:cubicBezTo>
                    <a:pt x="17089" y="14243"/>
                    <a:pt x="17363" y="13915"/>
                    <a:pt x="17527" y="13586"/>
                  </a:cubicBezTo>
                  <a:cubicBezTo>
                    <a:pt x="17697" y="13309"/>
                    <a:pt x="17860" y="13206"/>
                    <a:pt x="18013" y="13206"/>
                  </a:cubicBezTo>
                  <a:cubicBezTo>
                    <a:pt x="18255" y="13206"/>
                    <a:pt x="18476" y="13461"/>
                    <a:pt x="18677" y="13695"/>
                  </a:cubicBezTo>
                  <a:cubicBezTo>
                    <a:pt x="18787" y="13805"/>
                    <a:pt x="18896" y="13915"/>
                    <a:pt x="19006" y="14024"/>
                  </a:cubicBezTo>
                  <a:cubicBezTo>
                    <a:pt x="19061" y="14079"/>
                    <a:pt x="19129" y="14106"/>
                    <a:pt x="19191" y="14106"/>
                  </a:cubicBezTo>
                  <a:cubicBezTo>
                    <a:pt x="19252" y="14106"/>
                    <a:pt x="19307" y="14079"/>
                    <a:pt x="19335" y="14024"/>
                  </a:cubicBezTo>
                  <a:lnTo>
                    <a:pt x="19663" y="13695"/>
                  </a:lnTo>
                  <a:cubicBezTo>
                    <a:pt x="19608" y="13695"/>
                    <a:pt x="19554" y="13641"/>
                    <a:pt x="19554" y="13586"/>
                  </a:cubicBezTo>
                  <a:cubicBezTo>
                    <a:pt x="19554" y="13476"/>
                    <a:pt x="19608" y="13422"/>
                    <a:pt x="19663" y="13367"/>
                  </a:cubicBezTo>
                  <a:cubicBezTo>
                    <a:pt x="20101" y="13148"/>
                    <a:pt x="20649" y="13093"/>
                    <a:pt x="20978" y="12655"/>
                  </a:cubicBezTo>
                  <a:cubicBezTo>
                    <a:pt x="21635" y="12381"/>
                    <a:pt x="22511" y="12381"/>
                    <a:pt x="22949" y="11669"/>
                  </a:cubicBezTo>
                  <a:cubicBezTo>
                    <a:pt x="23059" y="11559"/>
                    <a:pt x="23168" y="11450"/>
                    <a:pt x="23278" y="11340"/>
                  </a:cubicBezTo>
                  <a:lnTo>
                    <a:pt x="23607" y="10683"/>
                  </a:lnTo>
                  <a:lnTo>
                    <a:pt x="23497" y="10409"/>
                  </a:lnTo>
                  <a:cubicBezTo>
                    <a:pt x="23278" y="10190"/>
                    <a:pt x="23004" y="9971"/>
                    <a:pt x="22785" y="9752"/>
                  </a:cubicBezTo>
                  <a:cubicBezTo>
                    <a:pt x="22730" y="9697"/>
                    <a:pt x="22676" y="9643"/>
                    <a:pt x="22676" y="9588"/>
                  </a:cubicBezTo>
                  <a:cubicBezTo>
                    <a:pt x="22566" y="9478"/>
                    <a:pt x="22456" y="9369"/>
                    <a:pt x="22347" y="9259"/>
                  </a:cubicBezTo>
                  <a:cubicBezTo>
                    <a:pt x="20759" y="8054"/>
                    <a:pt x="18787" y="7616"/>
                    <a:pt x="17034" y="6794"/>
                  </a:cubicBezTo>
                  <a:cubicBezTo>
                    <a:pt x="13803" y="4932"/>
                    <a:pt x="10407" y="3399"/>
                    <a:pt x="6957" y="2139"/>
                  </a:cubicBezTo>
                  <a:cubicBezTo>
                    <a:pt x="6792" y="2112"/>
                    <a:pt x="6628" y="2098"/>
                    <a:pt x="6471" y="2098"/>
                  </a:cubicBezTo>
                  <a:cubicBezTo>
                    <a:pt x="6313" y="2098"/>
                    <a:pt x="6162" y="2112"/>
                    <a:pt x="6026" y="2139"/>
                  </a:cubicBezTo>
                  <a:cubicBezTo>
                    <a:pt x="5861" y="2194"/>
                    <a:pt x="5752" y="2249"/>
                    <a:pt x="5642" y="2358"/>
                  </a:cubicBezTo>
                  <a:cubicBezTo>
                    <a:pt x="5533" y="2413"/>
                    <a:pt x="5478" y="2522"/>
                    <a:pt x="5423" y="2522"/>
                  </a:cubicBezTo>
                  <a:cubicBezTo>
                    <a:pt x="5533" y="2468"/>
                    <a:pt x="5587" y="2358"/>
                    <a:pt x="5642" y="2249"/>
                  </a:cubicBezTo>
                  <a:cubicBezTo>
                    <a:pt x="5587" y="2139"/>
                    <a:pt x="5533" y="1975"/>
                    <a:pt x="5423" y="1920"/>
                  </a:cubicBezTo>
                  <a:cubicBezTo>
                    <a:pt x="5259" y="1810"/>
                    <a:pt x="5040" y="1701"/>
                    <a:pt x="4875" y="1701"/>
                  </a:cubicBezTo>
                  <a:cubicBezTo>
                    <a:pt x="4793" y="1673"/>
                    <a:pt x="4725" y="1660"/>
                    <a:pt x="4663" y="1660"/>
                  </a:cubicBezTo>
                  <a:cubicBezTo>
                    <a:pt x="4602" y="1660"/>
                    <a:pt x="4547" y="1673"/>
                    <a:pt x="4492" y="1701"/>
                  </a:cubicBezTo>
                  <a:cubicBezTo>
                    <a:pt x="4426" y="1701"/>
                    <a:pt x="4361" y="1710"/>
                    <a:pt x="4295" y="1710"/>
                  </a:cubicBezTo>
                  <a:cubicBezTo>
                    <a:pt x="4196" y="1710"/>
                    <a:pt x="4098" y="1690"/>
                    <a:pt x="3999" y="1591"/>
                  </a:cubicBezTo>
                  <a:cubicBezTo>
                    <a:pt x="3944" y="1427"/>
                    <a:pt x="3780" y="1317"/>
                    <a:pt x="3670" y="1208"/>
                  </a:cubicBezTo>
                  <a:cubicBezTo>
                    <a:pt x="3506" y="1098"/>
                    <a:pt x="3287" y="989"/>
                    <a:pt x="3123" y="934"/>
                  </a:cubicBezTo>
                  <a:cubicBezTo>
                    <a:pt x="3013" y="879"/>
                    <a:pt x="2849" y="825"/>
                    <a:pt x="2739" y="825"/>
                  </a:cubicBezTo>
                  <a:cubicBezTo>
                    <a:pt x="2027" y="770"/>
                    <a:pt x="1425" y="496"/>
                    <a:pt x="932" y="58"/>
                  </a:cubicBezTo>
                  <a:cubicBezTo>
                    <a:pt x="854" y="19"/>
                    <a:pt x="777" y="1"/>
                    <a:pt x="702" y="1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0" name="Google Shape;10120;p11"/>
            <p:cNvSpPr/>
            <p:nvPr/>
          </p:nvSpPr>
          <p:spPr>
            <a:xfrm>
              <a:off x="3024050" y="4128150"/>
              <a:ext cx="282075" cy="119150"/>
            </a:xfrm>
            <a:custGeom>
              <a:avLst/>
              <a:gdLst/>
              <a:ahLst/>
              <a:cxnLst/>
              <a:rect l="l" t="t" r="r" b="b"/>
              <a:pathLst>
                <a:path w="11283" h="4766" extrusionOk="0">
                  <a:moveTo>
                    <a:pt x="712" y="1"/>
                  </a:moveTo>
                  <a:cubicBezTo>
                    <a:pt x="0" y="603"/>
                    <a:pt x="986" y="713"/>
                    <a:pt x="986" y="1096"/>
                  </a:cubicBezTo>
                  <a:cubicBezTo>
                    <a:pt x="1862" y="1644"/>
                    <a:pt x="2903" y="1972"/>
                    <a:pt x="3670" y="2684"/>
                  </a:cubicBezTo>
                  <a:lnTo>
                    <a:pt x="4327" y="2739"/>
                  </a:lnTo>
                  <a:cubicBezTo>
                    <a:pt x="4820" y="3396"/>
                    <a:pt x="5641" y="3396"/>
                    <a:pt x="6299" y="3670"/>
                  </a:cubicBezTo>
                  <a:lnTo>
                    <a:pt x="6627" y="3725"/>
                  </a:lnTo>
                  <a:cubicBezTo>
                    <a:pt x="6737" y="3780"/>
                    <a:pt x="6846" y="3889"/>
                    <a:pt x="6956" y="3999"/>
                  </a:cubicBezTo>
                  <a:lnTo>
                    <a:pt x="7285" y="4327"/>
                  </a:lnTo>
                  <a:cubicBezTo>
                    <a:pt x="7380" y="4423"/>
                    <a:pt x="7494" y="4481"/>
                    <a:pt x="7616" y="4481"/>
                  </a:cubicBezTo>
                  <a:cubicBezTo>
                    <a:pt x="7703" y="4481"/>
                    <a:pt x="7795" y="4451"/>
                    <a:pt x="7887" y="4382"/>
                  </a:cubicBezTo>
                  <a:lnTo>
                    <a:pt x="8270" y="4437"/>
                  </a:lnTo>
                  <a:cubicBezTo>
                    <a:pt x="8435" y="4382"/>
                    <a:pt x="8544" y="4382"/>
                    <a:pt x="8654" y="4327"/>
                  </a:cubicBezTo>
                  <a:cubicBezTo>
                    <a:pt x="9147" y="4382"/>
                    <a:pt x="9640" y="4492"/>
                    <a:pt x="10023" y="4711"/>
                  </a:cubicBezTo>
                  <a:cubicBezTo>
                    <a:pt x="10187" y="4766"/>
                    <a:pt x="10297" y="4766"/>
                    <a:pt x="10461" y="4766"/>
                  </a:cubicBezTo>
                  <a:cubicBezTo>
                    <a:pt x="10845" y="4656"/>
                    <a:pt x="11283" y="4656"/>
                    <a:pt x="11228" y="4108"/>
                  </a:cubicBezTo>
                  <a:cubicBezTo>
                    <a:pt x="10297" y="3122"/>
                    <a:pt x="8928" y="3013"/>
                    <a:pt x="7832" y="2630"/>
                  </a:cubicBezTo>
                  <a:cubicBezTo>
                    <a:pt x="6682" y="2246"/>
                    <a:pt x="5696" y="1644"/>
                    <a:pt x="4601" y="1151"/>
                  </a:cubicBezTo>
                  <a:cubicBezTo>
                    <a:pt x="3451" y="658"/>
                    <a:pt x="2246" y="274"/>
                    <a:pt x="1041" y="1"/>
                  </a:cubicBezTo>
                  <a:close/>
                </a:path>
              </a:pathLst>
            </a:custGeom>
            <a:solidFill>
              <a:srgbClr val="F19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1" name="Google Shape;10121;p11"/>
            <p:cNvSpPr/>
            <p:nvPr/>
          </p:nvSpPr>
          <p:spPr>
            <a:xfrm>
              <a:off x="3903100" y="450175"/>
              <a:ext cx="102725" cy="326175"/>
            </a:xfrm>
            <a:custGeom>
              <a:avLst/>
              <a:gdLst/>
              <a:ahLst/>
              <a:cxnLst/>
              <a:rect l="l" t="t" r="r" b="b"/>
              <a:pathLst>
                <a:path w="4109" h="13047" extrusionOk="0">
                  <a:moveTo>
                    <a:pt x="2878" y="0"/>
                  </a:moveTo>
                  <a:cubicBezTo>
                    <a:pt x="2850" y="0"/>
                    <a:pt x="2822" y="3"/>
                    <a:pt x="2794" y="7"/>
                  </a:cubicBezTo>
                  <a:cubicBezTo>
                    <a:pt x="2465" y="7"/>
                    <a:pt x="2465" y="336"/>
                    <a:pt x="2465" y="610"/>
                  </a:cubicBezTo>
                  <a:cubicBezTo>
                    <a:pt x="2465" y="1486"/>
                    <a:pt x="2794" y="2417"/>
                    <a:pt x="2301" y="3239"/>
                  </a:cubicBezTo>
                  <a:cubicBezTo>
                    <a:pt x="1698" y="4279"/>
                    <a:pt x="2246" y="5484"/>
                    <a:pt x="1863" y="6580"/>
                  </a:cubicBezTo>
                  <a:cubicBezTo>
                    <a:pt x="1315" y="6251"/>
                    <a:pt x="1151" y="5594"/>
                    <a:pt x="712" y="5210"/>
                  </a:cubicBezTo>
                  <a:cubicBezTo>
                    <a:pt x="611" y="5134"/>
                    <a:pt x="497" y="5093"/>
                    <a:pt x="388" y="5093"/>
                  </a:cubicBezTo>
                  <a:cubicBezTo>
                    <a:pt x="263" y="5093"/>
                    <a:pt x="143" y="5148"/>
                    <a:pt x="55" y="5265"/>
                  </a:cubicBezTo>
                  <a:cubicBezTo>
                    <a:pt x="0" y="5977"/>
                    <a:pt x="658" y="6470"/>
                    <a:pt x="658" y="7237"/>
                  </a:cubicBezTo>
                  <a:lnTo>
                    <a:pt x="1315" y="7894"/>
                  </a:lnTo>
                  <a:cubicBezTo>
                    <a:pt x="1362" y="7902"/>
                    <a:pt x="1411" y="7904"/>
                    <a:pt x="1461" y="7904"/>
                  </a:cubicBezTo>
                  <a:cubicBezTo>
                    <a:pt x="1528" y="7904"/>
                    <a:pt x="1596" y="7900"/>
                    <a:pt x="1662" y="7900"/>
                  </a:cubicBezTo>
                  <a:cubicBezTo>
                    <a:pt x="1893" y="7900"/>
                    <a:pt x="2100" y="7949"/>
                    <a:pt x="2136" y="8387"/>
                  </a:cubicBezTo>
                  <a:cubicBezTo>
                    <a:pt x="2246" y="9647"/>
                    <a:pt x="2848" y="10907"/>
                    <a:pt x="2684" y="12221"/>
                  </a:cubicBezTo>
                  <a:cubicBezTo>
                    <a:pt x="2632" y="12585"/>
                    <a:pt x="2679" y="13047"/>
                    <a:pt x="3104" y="13047"/>
                  </a:cubicBezTo>
                  <a:cubicBezTo>
                    <a:pt x="3127" y="13047"/>
                    <a:pt x="3152" y="13045"/>
                    <a:pt x="3177" y="13043"/>
                  </a:cubicBezTo>
                  <a:cubicBezTo>
                    <a:pt x="3725" y="13043"/>
                    <a:pt x="3670" y="12495"/>
                    <a:pt x="3670" y="12166"/>
                  </a:cubicBezTo>
                  <a:cubicBezTo>
                    <a:pt x="3670" y="11345"/>
                    <a:pt x="3560" y="10578"/>
                    <a:pt x="3396" y="9811"/>
                  </a:cubicBezTo>
                  <a:cubicBezTo>
                    <a:pt x="3067" y="8990"/>
                    <a:pt x="2629" y="7894"/>
                    <a:pt x="3396" y="6908"/>
                  </a:cubicBezTo>
                  <a:cubicBezTo>
                    <a:pt x="3834" y="6689"/>
                    <a:pt x="4108" y="6142"/>
                    <a:pt x="3944" y="5649"/>
                  </a:cubicBezTo>
                  <a:cubicBezTo>
                    <a:pt x="3834" y="5539"/>
                    <a:pt x="3779" y="5375"/>
                    <a:pt x="3670" y="5265"/>
                  </a:cubicBezTo>
                  <a:lnTo>
                    <a:pt x="3670" y="4937"/>
                  </a:lnTo>
                  <a:cubicBezTo>
                    <a:pt x="3725" y="4389"/>
                    <a:pt x="3287" y="3841"/>
                    <a:pt x="3725" y="3294"/>
                  </a:cubicBezTo>
                  <a:lnTo>
                    <a:pt x="3670" y="2582"/>
                  </a:lnTo>
                  <a:cubicBezTo>
                    <a:pt x="3341" y="1924"/>
                    <a:pt x="3615" y="1212"/>
                    <a:pt x="3506" y="555"/>
                  </a:cubicBezTo>
                  <a:cubicBezTo>
                    <a:pt x="3406" y="255"/>
                    <a:pt x="3168" y="0"/>
                    <a:pt x="2878" y="0"/>
                  </a:cubicBez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2" name="Google Shape;10122;p11"/>
            <p:cNvSpPr/>
            <p:nvPr/>
          </p:nvSpPr>
          <p:spPr>
            <a:xfrm>
              <a:off x="3955125" y="346625"/>
              <a:ext cx="42475" cy="185900"/>
            </a:xfrm>
            <a:custGeom>
              <a:avLst/>
              <a:gdLst/>
              <a:ahLst/>
              <a:cxnLst/>
              <a:rect l="l" t="t" r="r" b="b"/>
              <a:pathLst>
                <a:path w="1699" h="7436" extrusionOk="0">
                  <a:moveTo>
                    <a:pt x="767" y="1"/>
                  </a:moveTo>
                  <a:cubicBezTo>
                    <a:pt x="589" y="1"/>
                    <a:pt x="411" y="69"/>
                    <a:pt x="274" y="206"/>
                  </a:cubicBezTo>
                  <a:cubicBezTo>
                    <a:pt x="55" y="754"/>
                    <a:pt x="1" y="1356"/>
                    <a:pt x="1" y="1959"/>
                  </a:cubicBezTo>
                  <a:cubicBezTo>
                    <a:pt x="384" y="3766"/>
                    <a:pt x="1" y="5628"/>
                    <a:pt x="220" y="7436"/>
                  </a:cubicBezTo>
                  <a:cubicBezTo>
                    <a:pt x="822" y="7381"/>
                    <a:pt x="932" y="7107"/>
                    <a:pt x="822" y="6559"/>
                  </a:cubicBezTo>
                  <a:cubicBezTo>
                    <a:pt x="603" y="5847"/>
                    <a:pt x="603" y="5080"/>
                    <a:pt x="822" y="4314"/>
                  </a:cubicBezTo>
                  <a:cubicBezTo>
                    <a:pt x="1644" y="5080"/>
                    <a:pt x="822" y="6176"/>
                    <a:pt x="1589" y="6778"/>
                  </a:cubicBezTo>
                  <a:cubicBezTo>
                    <a:pt x="1698" y="4588"/>
                    <a:pt x="1096" y="2397"/>
                    <a:pt x="1260" y="206"/>
                  </a:cubicBezTo>
                  <a:cubicBezTo>
                    <a:pt x="1123" y="69"/>
                    <a:pt x="945" y="1"/>
                    <a:pt x="767" y="1"/>
                  </a:cubicBezTo>
                  <a:close/>
                </a:path>
              </a:pathLst>
            </a:custGeom>
            <a:solidFill>
              <a:srgbClr val="ED7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3" name="Google Shape;10123;p11"/>
            <p:cNvSpPr/>
            <p:nvPr/>
          </p:nvSpPr>
          <p:spPr>
            <a:xfrm>
              <a:off x="3957875" y="314800"/>
              <a:ext cx="30150" cy="36975"/>
            </a:xfrm>
            <a:custGeom>
              <a:avLst/>
              <a:gdLst/>
              <a:ahLst/>
              <a:cxnLst/>
              <a:rect l="l" t="t" r="r" b="b"/>
              <a:pathLst>
                <a:path w="1206" h="1479" extrusionOk="0">
                  <a:moveTo>
                    <a:pt x="603" y="0"/>
                  </a:moveTo>
                  <a:cubicBezTo>
                    <a:pt x="0" y="0"/>
                    <a:pt x="219" y="657"/>
                    <a:pt x="164" y="1041"/>
                  </a:cubicBezTo>
                  <a:cubicBezTo>
                    <a:pt x="164" y="1150"/>
                    <a:pt x="164" y="1315"/>
                    <a:pt x="164" y="1479"/>
                  </a:cubicBezTo>
                  <a:lnTo>
                    <a:pt x="1205" y="1479"/>
                  </a:lnTo>
                  <a:cubicBezTo>
                    <a:pt x="1205" y="1315"/>
                    <a:pt x="1205" y="1150"/>
                    <a:pt x="1150" y="986"/>
                  </a:cubicBezTo>
                  <a:cubicBezTo>
                    <a:pt x="1150" y="548"/>
                    <a:pt x="1096" y="0"/>
                    <a:pt x="603" y="0"/>
                  </a:cubicBezTo>
                  <a:close/>
                </a:path>
              </a:pathLst>
            </a:custGeom>
            <a:solidFill>
              <a:srgbClr val="F1A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4" name="Google Shape;10124;p11"/>
            <p:cNvSpPr/>
            <p:nvPr/>
          </p:nvSpPr>
          <p:spPr>
            <a:xfrm>
              <a:off x="3883925" y="551775"/>
              <a:ext cx="38375" cy="30050"/>
            </a:xfrm>
            <a:custGeom>
              <a:avLst/>
              <a:gdLst/>
              <a:ahLst/>
              <a:cxnLst/>
              <a:rect l="l" t="t" r="r" b="b"/>
              <a:pathLst>
                <a:path w="1535" h="1202" extrusionOk="0">
                  <a:moveTo>
                    <a:pt x="555" y="0"/>
                  </a:moveTo>
                  <a:cubicBezTo>
                    <a:pt x="500" y="0"/>
                    <a:pt x="443" y="15"/>
                    <a:pt x="384" y="51"/>
                  </a:cubicBezTo>
                  <a:cubicBezTo>
                    <a:pt x="1" y="270"/>
                    <a:pt x="439" y="599"/>
                    <a:pt x="439" y="873"/>
                  </a:cubicBezTo>
                  <a:lnTo>
                    <a:pt x="822" y="1201"/>
                  </a:lnTo>
                  <a:lnTo>
                    <a:pt x="1534" y="1146"/>
                  </a:lnTo>
                  <a:cubicBezTo>
                    <a:pt x="1479" y="818"/>
                    <a:pt x="1315" y="544"/>
                    <a:pt x="1096" y="325"/>
                  </a:cubicBezTo>
                  <a:cubicBezTo>
                    <a:pt x="924" y="196"/>
                    <a:pt x="753" y="0"/>
                    <a:pt x="555" y="0"/>
                  </a:cubicBezTo>
                  <a:close/>
                </a:path>
              </a:pathLst>
            </a:custGeom>
            <a:solidFill>
              <a:srgbClr val="F4B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5" name="Google Shape;10125;p11"/>
            <p:cNvSpPr/>
            <p:nvPr/>
          </p:nvSpPr>
          <p:spPr>
            <a:xfrm>
              <a:off x="3970200" y="3219650"/>
              <a:ext cx="627125" cy="610350"/>
            </a:xfrm>
            <a:custGeom>
              <a:avLst/>
              <a:gdLst/>
              <a:ahLst/>
              <a:cxnLst/>
              <a:rect l="l" t="t" r="r" b="b"/>
              <a:pathLst>
                <a:path w="25085" h="24414" extrusionOk="0">
                  <a:moveTo>
                    <a:pt x="2519" y="19598"/>
                  </a:moveTo>
                  <a:cubicBezTo>
                    <a:pt x="2581" y="19598"/>
                    <a:pt x="2643" y="19690"/>
                    <a:pt x="2519" y="19690"/>
                  </a:cubicBezTo>
                  <a:cubicBezTo>
                    <a:pt x="2468" y="19732"/>
                    <a:pt x="2414" y="19758"/>
                    <a:pt x="2358" y="19773"/>
                  </a:cubicBezTo>
                  <a:lnTo>
                    <a:pt x="2358" y="19773"/>
                  </a:lnTo>
                  <a:cubicBezTo>
                    <a:pt x="2396" y="19746"/>
                    <a:pt x="2431" y="19702"/>
                    <a:pt x="2465" y="19636"/>
                  </a:cubicBezTo>
                  <a:cubicBezTo>
                    <a:pt x="2478" y="19608"/>
                    <a:pt x="2499" y="19598"/>
                    <a:pt x="2519" y="19598"/>
                  </a:cubicBezTo>
                  <a:close/>
                  <a:moveTo>
                    <a:pt x="1914" y="20599"/>
                  </a:moveTo>
                  <a:cubicBezTo>
                    <a:pt x="1917" y="20599"/>
                    <a:pt x="1917" y="20606"/>
                    <a:pt x="1917" y="20622"/>
                  </a:cubicBezTo>
                  <a:cubicBezTo>
                    <a:pt x="1917" y="20724"/>
                    <a:pt x="1832" y="20720"/>
                    <a:pt x="1755" y="20729"/>
                  </a:cubicBezTo>
                  <a:lnTo>
                    <a:pt x="1755" y="20729"/>
                  </a:lnTo>
                  <a:cubicBezTo>
                    <a:pt x="1760" y="20724"/>
                    <a:pt x="1764" y="20720"/>
                    <a:pt x="1767" y="20717"/>
                  </a:cubicBezTo>
                  <a:cubicBezTo>
                    <a:pt x="1767" y="20717"/>
                    <a:pt x="1775" y="20709"/>
                    <a:pt x="1807" y="20676"/>
                  </a:cubicBezTo>
                  <a:cubicBezTo>
                    <a:pt x="1885" y="20638"/>
                    <a:pt x="1908" y="20599"/>
                    <a:pt x="1914" y="20599"/>
                  </a:cubicBezTo>
                  <a:close/>
                  <a:moveTo>
                    <a:pt x="23640" y="1"/>
                  </a:moveTo>
                  <a:cubicBezTo>
                    <a:pt x="22408" y="1"/>
                    <a:pt x="21484" y="740"/>
                    <a:pt x="20867" y="2219"/>
                  </a:cubicBezTo>
                  <a:cubicBezTo>
                    <a:pt x="20613" y="1478"/>
                    <a:pt x="20309" y="1246"/>
                    <a:pt x="19981" y="1246"/>
                  </a:cubicBezTo>
                  <a:cubicBezTo>
                    <a:pt x="19533" y="1246"/>
                    <a:pt x="19041" y="1677"/>
                    <a:pt x="18567" y="1835"/>
                  </a:cubicBezTo>
                  <a:cubicBezTo>
                    <a:pt x="18457" y="1945"/>
                    <a:pt x="18293" y="2000"/>
                    <a:pt x="18184" y="2055"/>
                  </a:cubicBezTo>
                  <a:cubicBezTo>
                    <a:pt x="18074" y="2164"/>
                    <a:pt x="17910" y="2219"/>
                    <a:pt x="17800" y="2328"/>
                  </a:cubicBezTo>
                  <a:cubicBezTo>
                    <a:pt x="17253" y="2712"/>
                    <a:pt x="16760" y="3150"/>
                    <a:pt x="16321" y="3643"/>
                  </a:cubicBezTo>
                  <a:cubicBezTo>
                    <a:pt x="16048" y="3862"/>
                    <a:pt x="15774" y="4081"/>
                    <a:pt x="15500" y="4300"/>
                  </a:cubicBezTo>
                  <a:cubicBezTo>
                    <a:pt x="15390" y="4355"/>
                    <a:pt x="15336" y="4464"/>
                    <a:pt x="15226" y="4574"/>
                  </a:cubicBezTo>
                  <a:cubicBezTo>
                    <a:pt x="15117" y="4738"/>
                    <a:pt x="14952" y="4848"/>
                    <a:pt x="14788" y="4957"/>
                  </a:cubicBezTo>
                  <a:cubicBezTo>
                    <a:pt x="14678" y="5067"/>
                    <a:pt x="14569" y="5122"/>
                    <a:pt x="14459" y="5231"/>
                  </a:cubicBezTo>
                  <a:cubicBezTo>
                    <a:pt x="14131" y="5505"/>
                    <a:pt x="13802" y="5888"/>
                    <a:pt x="13419" y="6217"/>
                  </a:cubicBezTo>
                  <a:cubicBezTo>
                    <a:pt x="13309" y="6272"/>
                    <a:pt x="13200" y="6381"/>
                    <a:pt x="13145" y="6491"/>
                  </a:cubicBezTo>
                  <a:cubicBezTo>
                    <a:pt x="12816" y="6820"/>
                    <a:pt x="12488" y="7093"/>
                    <a:pt x="12159" y="7312"/>
                  </a:cubicBezTo>
                  <a:cubicBezTo>
                    <a:pt x="10516" y="8682"/>
                    <a:pt x="9037" y="10325"/>
                    <a:pt x="7339" y="11639"/>
                  </a:cubicBezTo>
                  <a:cubicBezTo>
                    <a:pt x="5970" y="13118"/>
                    <a:pt x="4327" y="14268"/>
                    <a:pt x="3341" y="16076"/>
                  </a:cubicBezTo>
                  <a:cubicBezTo>
                    <a:pt x="3560" y="16623"/>
                    <a:pt x="3505" y="17171"/>
                    <a:pt x="3177" y="17664"/>
                  </a:cubicBezTo>
                  <a:cubicBezTo>
                    <a:pt x="2684" y="18266"/>
                    <a:pt x="2246" y="18869"/>
                    <a:pt x="1862" y="19581"/>
                  </a:cubicBezTo>
                  <a:cubicBezTo>
                    <a:pt x="1971" y="19662"/>
                    <a:pt x="2080" y="19757"/>
                    <a:pt x="2182" y="19792"/>
                  </a:cubicBezTo>
                  <a:lnTo>
                    <a:pt x="2182" y="19792"/>
                  </a:lnTo>
                  <a:cubicBezTo>
                    <a:pt x="2066" y="19790"/>
                    <a:pt x="1949" y="19767"/>
                    <a:pt x="1836" y="19767"/>
                  </a:cubicBezTo>
                  <a:cubicBezTo>
                    <a:pt x="1770" y="19767"/>
                    <a:pt x="1705" y="19775"/>
                    <a:pt x="1643" y="19800"/>
                  </a:cubicBezTo>
                  <a:cubicBezTo>
                    <a:pt x="1479" y="19910"/>
                    <a:pt x="1315" y="20019"/>
                    <a:pt x="1205" y="20238"/>
                  </a:cubicBezTo>
                  <a:cubicBezTo>
                    <a:pt x="1205" y="20551"/>
                    <a:pt x="1304" y="20764"/>
                    <a:pt x="1644" y="20784"/>
                  </a:cubicBezTo>
                  <a:lnTo>
                    <a:pt x="1644" y="20784"/>
                  </a:lnTo>
                  <a:cubicBezTo>
                    <a:pt x="1644" y="20785"/>
                    <a:pt x="1643" y="20785"/>
                    <a:pt x="1643" y="20786"/>
                  </a:cubicBezTo>
                  <a:cubicBezTo>
                    <a:pt x="1540" y="20775"/>
                    <a:pt x="1444" y="20770"/>
                    <a:pt x="1356" y="20770"/>
                  </a:cubicBezTo>
                  <a:cubicBezTo>
                    <a:pt x="82" y="20770"/>
                    <a:pt x="263" y="21832"/>
                    <a:pt x="110" y="22703"/>
                  </a:cubicBezTo>
                  <a:cubicBezTo>
                    <a:pt x="55" y="23360"/>
                    <a:pt x="0" y="24072"/>
                    <a:pt x="822" y="24346"/>
                  </a:cubicBezTo>
                  <a:cubicBezTo>
                    <a:pt x="961" y="24392"/>
                    <a:pt x="1089" y="24414"/>
                    <a:pt x="1208" y="24414"/>
                  </a:cubicBezTo>
                  <a:cubicBezTo>
                    <a:pt x="1790" y="24414"/>
                    <a:pt x="2146" y="23906"/>
                    <a:pt x="2465" y="23360"/>
                  </a:cubicBezTo>
                  <a:cubicBezTo>
                    <a:pt x="2958" y="22484"/>
                    <a:pt x="3231" y="21443"/>
                    <a:pt x="3231" y="20402"/>
                  </a:cubicBezTo>
                  <a:cubicBezTo>
                    <a:pt x="3286" y="20293"/>
                    <a:pt x="3451" y="20183"/>
                    <a:pt x="3396" y="20019"/>
                  </a:cubicBezTo>
                  <a:lnTo>
                    <a:pt x="3396" y="20019"/>
                  </a:lnTo>
                  <a:cubicBezTo>
                    <a:pt x="3505" y="20183"/>
                    <a:pt x="3286" y="20293"/>
                    <a:pt x="3286" y="20457"/>
                  </a:cubicBezTo>
                  <a:cubicBezTo>
                    <a:pt x="3286" y="20512"/>
                    <a:pt x="3286" y="20567"/>
                    <a:pt x="3286" y="20622"/>
                  </a:cubicBezTo>
                  <a:cubicBezTo>
                    <a:pt x="3560" y="20950"/>
                    <a:pt x="4053" y="21005"/>
                    <a:pt x="4382" y="21279"/>
                  </a:cubicBezTo>
                  <a:cubicBezTo>
                    <a:pt x="4831" y="21658"/>
                    <a:pt x="5117" y="21862"/>
                    <a:pt x="5328" y="21862"/>
                  </a:cubicBezTo>
                  <a:cubicBezTo>
                    <a:pt x="5605" y="21862"/>
                    <a:pt x="5752" y="21509"/>
                    <a:pt x="5970" y="20731"/>
                  </a:cubicBezTo>
                  <a:cubicBezTo>
                    <a:pt x="6244" y="19636"/>
                    <a:pt x="5696" y="18814"/>
                    <a:pt x="5477" y="17938"/>
                  </a:cubicBezTo>
                  <a:lnTo>
                    <a:pt x="5477" y="17938"/>
                  </a:lnTo>
                  <a:cubicBezTo>
                    <a:pt x="5960" y="18421"/>
                    <a:pt x="6594" y="18695"/>
                    <a:pt x="7135" y="18695"/>
                  </a:cubicBezTo>
                  <a:cubicBezTo>
                    <a:pt x="7514" y="18695"/>
                    <a:pt x="7848" y="18560"/>
                    <a:pt x="8051" y="18266"/>
                  </a:cubicBezTo>
                  <a:cubicBezTo>
                    <a:pt x="8818" y="17226"/>
                    <a:pt x="8380" y="16459"/>
                    <a:pt x="7449" y="15857"/>
                  </a:cubicBezTo>
                  <a:lnTo>
                    <a:pt x="7449" y="15857"/>
                  </a:lnTo>
                  <a:cubicBezTo>
                    <a:pt x="7662" y="15934"/>
                    <a:pt x="7889" y="15971"/>
                    <a:pt x="8121" y="15971"/>
                  </a:cubicBezTo>
                  <a:cubicBezTo>
                    <a:pt x="8542" y="15971"/>
                    <a:pt x="8977" y="15850"/>
                    <a:pt x="9366" y="15638"/>
                  </a:cubicBezTo>
                  <a:cubicBezTo>
                    <a:pt x="9804" y="14706"/>
                    <a:pt x="10625" y="14049"/>
                    <a:pt x="11611" y="13775"/>
                  </a:cubicBezTo>
                  <a:cubicBezTo>
                    <a:pt x="12049" y="13337"/>
                    <a:pt x="11283" y="12735"/>
                    <a:pt x="11885" y="12297"/>
                  </a:cubicBezTo>
                  <a:cubicBezTo>
                    <a:pt x="12652" y="12187"/>
                    <a:pt x="13364" y="11585"/>
                    <a:pt x="13638" y="10873"/>
                  </a:cubicBezTo>
                  <a:cubicBezTo>
                    <a:pt x="13812" y="10553"/>
                    <a:pt x="14017" y="10357"/>
                    <a:pt x="14203" y="10357"/>
                  </a:cubicBezTo>
                  <a:cubicBezTo>
                    <a:pt x="14369" y="10357"/>
                    <a:pt x="14521" y="10512"/>
                    <a:pt x="14624" y="10873"/>
                  </a:cubicBezTo>
                  <a:cubicBezTo>
                    <a:pt x="14784" y="11448"/>
                    <a:pt x="15018" y="11594"/>
                    <a:pt x="15328" y="11594"/>
                  </a:cubicBezTo>
                  <a:cubicBezTo>
                    <a:pt x="15548" y="11594"/>
                    <a:pt x="15806" y="11521"/>
                    <a:pt x="16102" y="11475"/>
                  </a:cubicBezTo>
                  <a:cubicBezTo>
                    <a:pt x="17417" y="11365"/>
                    <a:pt x="17143" y="10270"/>
                    <a:pt x="17636" y="9668"/>
                  </a:cubicBezTo>
                  <a:cubicBezTo>
                    <a:pt x="17636" y="9558"/>
                    <a:pt x="17691" y="9448"/>
                    <a:pt x="17800" y="9448"/>
                  </a:cubicBezTo>
                  <a:cubicBezTo>
                    <a:pt x="17800" y="9558"/>
                    <a:pt x="17800" y="9668"/>
                    <a:pt x="17855" y="9777"/>
                  </a:cubicBezTo>
                  <a:cubicBezTo>
                    <a:pt x="17910" y="9887"/>
                    <a:pt x="18019" y="9996"/>
                    <a:pt x="18129" y="10051"/>
                  </a:cubicBezTo>
                  <a:cubicBezTo>
                    <a:pt x="18279" y="10095"/>
                    <a:pt x="18407" y="10115"/>
                    <a:pt x="18517" y="10115"/>
                  </a:cubicBezTo>
                  <a:cubicBezTo>
                    <a:pt x="19090" y="10115"/>
                    <a:pt x="19152" y="9571"/>
                    <a:pt x="19060" y="9065"/>
                  </a:cubicBezTo>
                  <a:cubicBezTo>
                    <a:pt x="18841" y="8079"/>
                    <a:pt x="19443" y="8024"/>
                    <a:pt x="20155" y="7805"/>
                  </a:cubicBezTo>
                  <a:cubicBezTo>
                    <a:pt x="20352" y="7749"/>
                    <a:pt x="20529" y="7723"/>
                    <a:pt x="20691" y="7723"/>
                  </a:cubicBezTo>
                  <a:cubicBezTo>
                    <a:pt x="21476" y="7723"/>
                    <a:pt x="21892" y="8329"/>
                    <a:pt x="22346" y="9010"/>
                  </a:cubicBezTo>
                  <a:cubicBezTo>
                    <a:pt x="22511" y="9299"/>
                    <a:pt x="22800" y="9619"/>
                    <a:pt x="23167" y="9619"/>
                  </a:cubicBezTo>
                  <a:cubicBezTo>
                    <a:pt x="23287" y="9619"/>
                    <a:pt x="23416" y="9584"/>
                    <a:pt x="23551" y="9503"/>
                  </a:cubicBezTo>
                  <a:cubicBezTo>
                    <a:pt x="24044" y="9120"/>
                    <a:pt x="23825" y="8627"/>
                    <a:pt x="23496" y="8189"/>
                  </a:cubicBezTo>
                  <a:cubicBezTo>
                    <a:pt x="22730" y="7312"/>
                    <a:pt x="22839" y="6217"/>
                    <a:pt x="22620" y="4848"/>
                  </a:cubicBezTo>
                  <a:lnTo>
                    <a:pt x="22620" y="4848"/>
                  </a:lnTo>
                  <a:cubicBezTo>
                    <a:pt x="23139" y="5167"/>
                    <a:pt x="23513" y="5604"/>
                    <a:pt x="23954" y="5604"/>
                  </a:cubicBezTo>
                  <a:cubicBezTo>
                    <a:pt x="24117" y="5604"/>
                    <a:pt x="24290" y="5544"/>
                    <a:pt x="24482" y="5396"/>
                  </a:cubicBezTo>
                  <a:lnTo>
                    <a:pt x="24592" y="5176"/>
                  </a:lnTo>
                  <a:cubicBezTo>
                    <a:pt x="25030" y="4629"/>
                    <a:pt x="25085" y="3862"/>
                    <a:pt x="24811" y="3205"/>
                  </a:cubicBezTo>
                  <a:cubicBezTo>
                    <a:pt x="24646" y="2712"/>
                    <a:pt x="24373" y="2219"/>
                    <a:pt x="24099" y="1781"/>
                  </a:cubicBezTo>
                  <a:cubicBezTo>
                    <a:pt x="23880" y="1562"/>
                    <a:pt x="23934" y="1178"/>
                    <a:pt x="24208" y="1069"/>
                  </a:cubicBezTo>
                  <a:cubicBezTo>
                    <a:pt x="24251" y="1053"/>
                    <a:pt x="24289" y="1046"/>
                    <a:pt x="24322" y="1046"/>
                  </a:cubicBezTo>
                  <a:cubicBezTo>
                    <a:pt x="24607" y="1046"/>
                    <a:pt x="24581" y="1572"/>
                    <a:pt x="24849" y="1572"/>
                  </a:cubicBezTo>
                  <a:cubicBezTo>
                    <a:pt x="24871" y="1572"/>
                    <a:pt x="24895" y="1569"/>
                    <a:pt x="24920" y="1562"/>
                  </a:cubicBezTo>
                  <a:cubicBezTo>
                    <a:pt x="24920" y="1507"/>
                    <a:pt x="24975" y="1452"/>
                    <a:pt x="24975" y="1397"/>
                  </a:cubicBezTo>
                  <a:lnTo>
                    <a:pt x="24975" y="247"/>
                  </a:lnTo>
                  <a:cubicBezTo>
                    <a:pt x="24496" y="83"/>
                    <a:pt x="24051" y="1"/>
                    <a:pt x="23640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6" name="Google Shape;10126;p11"/>
            <p:cNvSpPr/>
            <p:nvPr/>
          </p:nvSpPr>
          <p:spPr>
            <a:xfrm>
              <a:off x="3004875" y="3208350"/>
              <a:ext cx="402575" cy="384450"/>
            </a:xfrm>
            <a:custGeom>
              <a:avLst/>
              <a:gdLst/>
              <a:ahLst/>
              <a:cxnLst/>
              <a:rect l="l" t="t" r="r" b="b"/>
              <a:pathLst>
                <a:path w="16103" h="15378" extrusionOk="0">
                  <a:moveTo>
                    <a:pt x="11201" y="1"/>
                  </a:moveTo>
                  <a:cubicBezTo>
                    <a:pt x="11132" y="1"/>
                    <a:pt x="11064" y="15"/>
                    <a:pt x="11009" y="42"/>
                  </a:cubicBezTo>
                  <a:cubicBezTo>
                    <a:pt x="10777" y="42"/>
                    <a:pt x="10709" y="697"/>
                    <a:pt x="10458" y="697"/>
                  </a:cubicBezTo>
                  <a:cubicBezTo>
                    <a:pt x="10353" y="697"/>
                    <a:pt x="10217" y="583"/>
                    <a:pt x="10023" y="261"/>
                  </a:cubicBezTo>
                  <a:cubicBezTo>
                    <a:pt x="9884" y="82"/>
                    <a:pt x="9737" y="4"/>
                    <a:pt x="9601" y="4"/>
                  </a:cubicBezTo>
                  <a:cubicBezTo>
                    <a:pt x="9364" y="4"/>
                    <a:pt x="9162" y="241"/>
                    <a:pt x="9092" y="590"/>
                  </a:cubicBezTo>
                  <a:cubicBezTo>
                    <a:pt x="8818" y="1959"/>
                    <a:pt x="9092" y="3547"/>
                    <a:pt x="7559" y="4150"/>
                  </a:cubicBezTo>
                  <a:cubicBezTo>
                    <a:pt x="7832" y="3657"/>
                    <a:pt x="7504" y="2999"/>
                    <a:pt x="6956" y="2890"/>
                  </a:cubicBezTo>
                  <a:cubicBezTo>
                    <a:pt x="6854" y="2856"/>
                    <a:pt x="6760" y="2840"/>
                    <a:pt x="6674" y="2840"/>
                  </a:cubicBezTo>
                  <a:cubicBezTo>
                    <a:pt x="6202" y="2840"/>
                    <a:pt x="5953" y="3303"/>
                    <a:pt x="5861" y="3766"/>
                  </a:cubicBezTo>
                  <a:cubicBezTo>
                    <a:pt x="5642" y="4533"/>
                    <a:pt x="4984" y="5026"/>
                    <a:pt x="4820" y="5848"/>
                  </a:cubicBezTo>
                  <a:cubicBezTo>
                    <a:pt x="4711" y="6395"/>
                    <a:pt x="3999" y="6614"/>
                    <a:pt x="3506" y="6998"/>
                  </a:cubicBezTo>
                  <a:cubicBezTo>
                    <a:pt x="3336" y="6625"/>
                    <a:pt x="3125" y="6315"/>
                    <a:pt x="2858" y="6315"/>
                  </a:cubicBezTo>
                  <a:cubicBezTo>
                    <a:pt x="2694" y="6315"/>
                    <a:pt x="2509" y="6432"/>
                    <a:pt x="2301" y="6724"/>
                  </a:cubicBezTo>
                  <a:cubicBezTo>
                    <a:pt x="1972" y="7162"/>
                    <a:pt x="1260" y="7545"/>
                    <a:pt x="1589" y="8367"/>
                  </a:cubicBezTo>
                  <a:cubicBezTo>
                    <a:pt x="1315" y="8422"/>
                    <a:pt x="1041" y="8367"/>
                    <a:pt x="822" y="8586"/>
                  </a:cubicBezTo>
                  <a:cubicBezTo>
                    <a:pt x="931" y="9134"/>
                    <a:pt x="0" y="9243"/>
                    <a:pt x="329" y="9846"/>
                  </a:cubicBezTo>
                  <a:cubicBezTo>
                    <a:pt x="658" y="10503"/>
                    <a:pt x="165" y="10996"/>
                    <a:pt x="165" y="11598"/>
                  </a:cubicBezTo>
                  <a:cubicBezTo>
                    <a:pt x="219" y="12310"/>
                    <a:pt x="1260" y="12365"/>
                    <a:pt x="1205" y="13187"/>
                  </a:cubicBezTo>
                  <a:cubicBezTo>
                    <a:pt x="1863" y="14337"/>
                    <a:pt x="3013" y="15213"/>
                    <a:pt x="4382" y="15377"/>
                  </a:cubicBezTo>
                  <a:cubicBezTo>
                    <a:pt x="4875" y="15213"/>
                    <a:pt x="5587" y="15213"/>
                    <a:pt x="5532" y="14501"/>
                  </a:cubicBezTo>
                  <a:cubicBezTo>
                    <a:pt x="5495" y="14014"/>
                    <a:pt x="5149" y="13937"/>
                    <a:pt x="4777" y="13937"/>
                  </a:cubicBezTo>
                  <a:cubicBezTo>
                    <a:pt x="4606" y="13937"/>
                    <a:pt x="4428" y="13953"/>
                    <a:pt x="4272" y="13953"/>
                  </a:cubicBezTo>
                  <a:cubicBezTo>
                    <a:pt x="4108" y="13953"/>
                    <a:pt x="4108" y="13844"/>
                    <a:pt x="4218" y="13734"/>
                  </a:cubicBezTo>
                  <a:cubicBezTo>
                    <a:pt x="4218" y="13734"/>
                    <a:pt x="4272" y="13680"/>
                    <a:pt x="4327" y="13680"/>
                  </a:cubicBezTo>
                  <a:cubicBezTo>
                    <a:pt x="4343" y="13704"/>
                    <a:pt x="4357" y="13714"/>
                    <a:pt x="4369" y="13714"/>
                  </a:cubicBezTo>
                  <a:cubicBezTo>
                    <a:pt x="4415" y="13714"/>
                    <a:pt x="4430" y="13564"/>
                    <a:pt x="4434" y="13523"/>
                  </a:cubicBezTo>
                  <a:lnTo>
                    <a:pt x="4434" y="13523"/>
                  </a:lnTo>
                  <a:cubicBezTo>
                    <a:pt x="4435" y="13539"/>
                    <a:pt x="4436" y="13554"/>
                    <a:pt x="4437" y="13570"/>
                  </a:cubicBezTo>
                  <a:cubicBezTo>
                    <a:pt x="4437" y="13529"/>
                    <a:pt x="4437" y="13513"/>
                    <a:pt x="4436" y="13513"/>
                  </a:cubicBezTo>
                  <a:cubicBezTo>
                    <a:pt x="4436" y="13513"/>
                    <a:pt x="4435" y="13517"/>
                    <a:pt x="4434" y="13523"/>
                  </a:cubicBezTo>
                  <a:lnTo>
                    <a:pt x="4434" y="13523"/>
                  </a:lnTo>
                  <a:cubicBezTo>
                    <a:pt x="4348" y="11575"/>
                    <a:pt x="5647" y="10107"/>
                    <a:pt x="6299" y="8586"/>
                  </a:cubicBezTo>
                  <a:cubicBezTo>
                    <a:pt x="6807" y="9016"/>
                    <a:pt x="7454" y="9250"/>
                    <a:pt x="8121" y="9250"/>
                  </a:cubicBezTo>
                  <a:cubicBezTo>
                    <a:pt x="8389" y="9250"/>
                    <a:pt x="8661" y="9212"/>
                    <a:pt x="8928" y="9134"/>
                  </a:cubicBezTo>
                  <a:cubicBezTo>
                    <a:pt x="9147" y="8805"/>
                    <a:pt x="9311" y="8367"/>
                    <a:pt x="8928" y="8148"/>
                  </a:cubicBezTo>
                  <a:cubicBezTo>
                    <a:pt x="7559" y="7326"/>
                    <a:pt x="9366" y="7600"/>
                    <a:pt x="9202" y="7272"/>
                  </a:cubicBezTo>
                  <a:cubicBezTo>
                    <a:pt x="9727" y="6184"/>
                    <a:pt x="10021" y="5790"/>
                    <a:pt x="10681" y="5790"/>
                  </a:cubicBezTo>
                  <a:cubicBezTo>
                    <a:pt x="10985" y="5790"/>
                    <a:pt x="11367" y="5874"/>
                    <a:pt x="11885" y="6012"/>
                  </a:cubicBezTo>
                  <a:cubicBezTo>
                    <a:pt x="12051" y="6130"/>
                    <a:pt x="12237" y="6187"/>
                    <a:pt x="12422" y="6187"/>
                  </a:cubicBezTo>
                  <a:cubicBezTo>
                    <a:pt x="12664" y="6187"/>
                    <a:pt x="12904" y="6089"/>
                    <a:pt x="13090" y="5902"/>
                  </a:cubicBezTo>
                  <a:cubicBezTo>
                    <a:pt x="13231" y="5602"/>
                    <a:pt x="13393" y="5506"/>
                    <a:pt x="13564" y="5506"/>
                  </a:cubicBezTo>
                  <a:cubicBezTo>
                    <a:pt x="13860" y="5506"/>
                    <a:pt x="14182" y="5793"/>
                    <a:pt x="14460" y="5793"/>
                  </a:cubicBezTo>
                  <a:cubicBezTo>
                    <a:pt x="14624" y="5848"/>
                    <a:pt x="14788" y="5848"/>
                    <a:pt x="14898" y="5848"/>
                  </a:cubicBezTo>
                  <a:cubicBezTo>
                    <a:pt x="14940" y="5852"/>
                    <a:pt x="14982" y="5854"/>
                    <a:pt x="15024" y="5854"/>
                  </a:cubicBezTo>
                  <a:cubicBezTo>
                    <a:pt x="15473" y="5854"/>
                    <a:pt x="15902" y="5591"/>
                    <a:pt x="16103" y="5190"/>
                  </a:cubicBezTo>
                  <a:cubicBezTo>
                    <a:pt x="15500" y="3328"/>
                    <a:pt x="14186" y="1740"/>
                    <a:pt x="12433" y="863"/>
                  </a:cubicBezTo>
                  <a:cubicBezTo>
                    <a:pt x="12304" y="920"/>
                    <a:pt x="12200" y="944"/>
                    <a:pt x="12117" y="944"/>
                  </a:cubicBezTo>
                  <a:cubicBezTo>
                    <a:pt x="11636" y="944"/>
                    <a:pt x="11813" y="135"/>
                    <a:pt x="11392" y="42"/>
                  </a:cubicBezTo>
                  <a:cubicBezTo>
                    <a:pt x="11338" y="15"/>
                    <a:pt x="11269" y="1"/>
                    <a:pt x="11201" y="1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7" name="Google Shape;10127;p11"/>
            <p:cNvSpPr/>
            <p:nvPr/>
          </p:nvSpPr>
          <p:spPr>
            <a:xfrm>
              <a:off x="3015825" y="3184750"/>
              <a:ext cx="279350" cy="243750"/>
            </a:xfrm>
            <a:custGeom>
              <a:avLst/>
              <a:gdLst/>
              <a:ahLst/>
              <a:cxnLst/>
              <a:rect l="l" t="t" r="r" b="b"/>
              <a:pathLst>
                <a:path w="11174" h="9750" extrusionOk="0">
                  <a:moveTo>
                    <a:pt x="7394" y="0"/>
                  </a:moveTo>
                  <a:cubicBezTo>
                    <a:pt x="7340" y="110"/>
                    <a:pt x="7285" y="164"/>
                    <a:pt x="7285" y="219"/>
                  </a:cubicBezTo>
                  <a:cubicBezTo>
                    <a:pt x="7077" y="1050"/>
                    <a:pt x="6966" y="1431"/>
                    <a:pt x="6742" y="1431"/>
                  </a:cubicBezTo>
                  <a:cubicBezTo>
                    <a:pt x="6553" y="1431"/>
                    <a:pt x="6283" y="1159"/>
                    <a:pt x="5806" y="657"/>
                  </a:cubicBezTo>
                  <a:cubicBezTo>
                    <a:pt x="5526" y="377"/>
                    <a:pt x="5289" y="212"/>
                    <a:pt x="5066" y="212"/>
                  </a:cubicBezTo>
                  <a:cubicBezTo>
                    <a:pt x="4852" y="212"/>
                    <a:pt x="4651" y="364"/>
                    <a:pt x="4437" y="712"/>
                  </a:cubicBezTo>
                  <a:cubicBezTo>
                    <a:pt x="4067" y="1314"/>
                    <a:pt x="3422" y="1681"/>
                    <a:pt x="2736" y="1681"/>
                  </a:cubicBezTo>
                  <a:cubicBezTo>
                    <a:pt x="2610" y="1681"/>
                    <a:pt x="2483" y="1669"/>
                    <a:pt x="2356" y="1643"/>
                  </a:cubicBezTo>
                  <a:cubicBezTo>
                    <a:pt x="2138" y="1948"/>
                    <a:pt x="1885" y="2115"/>
                    <a:pt x="1322" y="2115"/>
                  </a:cubicBezTo>
                  <a:cubicBezTo>
                    <a:pt x="1177" y="2115"/>
                    <a:pt x="1012" y="2104"/>
                    <a:pt x="822" y="2081"/>
                  </a:cubicBezTo>
                  <a:lnTo>
                    <a:pt x="822" y="2081"/>
                  </a:lnTo>
                  <a:cubicBezTo>
                    <a:pt x="1644" y="2519"/>
                    <a:pt x="2137" y="3451"/>
                    <a:pt x="1972" y="4327"/>
                  </a:cubicBezTo>
                  <a:cubicBezTo>
                    <a:pt x="1534" y="4327"/>
                    <a:pt x="1096" y="4382"/>
                    <a:pt x="713" y="4601"/>
                  </a:cubicBezTo>
                  <a:cubicBezTo>
                    <a:pt x="713" y="4601"/>
                    <a:pt x="658" y="4655"/>
                    <a:pt x="658" y="4710"/>
                  </a:cubicBezTo>
                  <a:cubicBezTo>
                    <a:pt x="603" y="4820"/>
                    <a:pt x="658" y="4875"/>
                    <a:pt x="713" y="4929"/>
                  </a:cubicBezTo>
                  <a:cubicBezTo>
                    <a:pt x="932" y="5258"/>
                    <a:pt x="1041" y="5587"/>
                    <a:pt x="1041" y="5915"/>
                  </a:cubicBezTo>
                  <a:cubicBezTo>
                    <a:pt x="713" y="6463"/>
                    <a:pt x="439" y="6956"/>
                    <a:pt x="713" y="7558"/>
                  </a:cubicBezTo>
                  <a:cubicBezTo>
                    <a:pt x="1096" y="7996"/>
                    <a:pt x="603" y="8270"/>
                    <a:pt x="548" y="8544"/>
                  </a:cubicBezTo>
                  <a:cubicBezTo>
                    <a:pt x="493" y="8873"/>
                    <a:pt x="1" y="9147"/>
                    <a:pt x="384" y="9530"/>
                  </a:cubicBezTo>
                  <a:lnTo>
                    <a:pt x="1808" y="9749"/>
                  </a:lnTo>
                  <a:cubicBezTo>
                    <a:pt x="1753" y="9311"/>
                    <a:pt x="767" y="8928"/>
                    <a:pt x="1753" y="8489"/>
                  </a:cubicBezTo>
                  <a:cubicBezTo>
                    <a:pt x="2137" y="8325"/>
                    <a:pt x="1917" y="7613"/>
                    <a:pt x="2465" y="7504"/>
                  </a:cubicBezTo>
                  <a:cubicBezTo>
                    <a:pt x="2903" y="7723"/>
                    <a:pt x="2465" y="8325"/>
                    <a:pt x="2903" y="8599"/>
                  </a:cubicBezTo>
                  <a:cubicBezTo>
                    <a:pt x="3451" y="7613"/>
                    <a:pt x="5423" y="7777"/>
                    <a:pt x="5039" y="5970"/>
                  </a:cubicBezTo>
                  <a:cubicBezTo>
                    <a:pt x="5806" y="5806"/>
                    <a:pt x="6025" y="5422"/>
                    <a:pt x="5751" y="4655"/>
                  </a:cubicBezTo>
                  <a:cubicBezTo>
                    <a:pt x="5642" y="4382"/>
                    <a:pt x="5916" y="4108"/>
                    <a:pt x="6190" y="4053"/>
                  </a:cubicBezTo>
                  <a:cubicBezTo>
                    <a:pt x="6222" y="4048"/>
                    <a:pt x="6255" y="4046"/>
                    <a:pt x="6287" y="4046"/>
                  </a:cubicBezTo>
                  <a:cubicBezTo>
                    <a:pt x="6627" y="4046"/>
                    <a:pt x="6902" y="4305"/>
                    <a:pt x="6902" y="4655"/>
                  </a:cubicBezTo>
                  <a:cubicBezTo>
                    <a:pt x="6847" y="4984"/>
                    <a:pt x="6792" y="5367"/>
                    <a:pt x="6682" y="5751"/>
                  </a:cubicBezTo>
                  <a:cubicBezTo>
                    <a:pt x="6628" y="5970"/>
                    <a:pt x="6792" y="6189"/>
                    <a:pt x="7066" y="6189"/>
                  </a:cubicBezTo>
                  <a:cubicBezTo>
                    <a:pt x="7101" y="6196"/>
                    <a:pt x="7134" y="6200"/>
                    <a:pt x="7164" y="6200"/>
                  </a:cubicBezTo>
                  <a:cubicBezTo>
                    <a:pt x="7365" y="6200"/>
                    <a:pt x="7442" y="6044"/>
                    <a:pt x="7394" y="5806"/>
                  </a:cubicBezTo>
                  <a:cubicBezTo>
                    <a:pt x="7297" y="5464"/>
                    <a:pt x="7373" y="4903"/>
                    <a:pt x="7624" y="4903"/>
                  </a:cubicBezTo>
                  <a:cubicBezTo>
                    <a:pt x="7655" y="4903"/>
                    <a:pt x="7688" y="4912"/>
                    <a:pt x="7723" y="4929"/>
                  </a:cubicBezTo>
                  <a:cubicBezTo>
                    <a:pt x="7949" y="5036"/>
                    <a:pt x="8110" y="5081"/>
                    <a:pt x="8227" y="5081"/>
                  </a:cubicBezTo>
                  <a:cubicBezTo>
                    <a:pt x="8647" y="5081"/>
                    <a:pt x="8483" y="4494"/>
                    <a:pt x="8654" y="4108"/>
                  </a:cubicBezTo>
                  <a:cubicBezTo>
                    <a:pt x="9092" y="3231"/>
                    <a:pt x="8709" y="2136"/>
                    <a:pt x="9147" y="1205"/>
                  </a:cubicBezTo>
                  <a:cubicBezTo>
                    <a:pt x="9804" y="1588"/>
                    <a:pt x="9476" y="2574"/>
                    <a:pt x="10352" y="2793"/>
                  </a:cubicBezTo>
                  <a:cubicBezTo>
                    <a:pt x="10626" y="2136"/>
                    <a:pt x="10242" y="1369"/>
                    <a:pt x="10954" y="986"/>
                  </a:cubicBezTo>
                  <a:cubicBezTo>
                    <a:pt x="11174" y="329"/>
                    <a:pt x="10954" y="0"/>
                    <a:pt x="10297" y="0"/>
                  </a:cubicBezTo>
                  <a:cubicBezTo>
                    <a:pt x="9750" y="383"/>
                    <a:pt x="8928" y="110"/>
                    <a:pt x="8490" y="548"/>
                  </a:cubicBezTo>
                  <a:cubicBezTo>
                    <a:pt x="8271" y="753"/>
                    <a:pt x="8117" y="832"/>
                    <a:pt x="8003" y="832"/>
                  </a:cubicBezTo>
                  <a:cubicBezTo>
                    <a:pt x="7661" y="832"/>
                    <a:pt x="7682" y="123"/>
                    <a:pt x="7394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8" name="Google Shape;10128;p11"/>
            <p:cNvSpPr/>
            <p:nvPr/>
          </p:nvSpPr>
          <p:spPr>
            <a:xfrm>
              <a:off x="4124925" y="3742025"/>
              <a:ext cx="460075" cy="438175"/>
            </a:xfrm>
            <a:custGeom>
              <a:avLst/>
              <a:gdLst/>
              <a:ahLst/>
              <a:cxnLst/>
              <a:rect l="l" t="t" r="r" b="b"/>
              <a:pathLst>
                <a:path w="18403" h="17527" extrusionOk="0">
                  <a:moveTo>
                    <a:pt x="11024" y="6348"/>
                  </a:moveTo>
                  <a:cubicBezTo>
                    <a:pt x="11433" y="6668"/>
                    <a:pt x="11694" y="7187"/>
                    <a:pt x="11666" y="7778"/>
                  </a:cubicBezTo>
                  <a:cubicBezTo>
                    <a:pt x="11666" y="7945"/>
                    <a:pt x="11670" y="8112"/>
                    <a:pt x="11674" y="8275"/>
                  </a:cubicBezTo>
                  <a:lnTo>
                    <a:pt x="11674" y="8275"/>
                  </a:lnTo>
                  <a:cubicBezTo>
                    <a:pt x="11671" y="8255"/>
                    <a:pt x="11669" y="8235"/>
                    <a:pt x="11666" y="8216"/>
                  </a:cubicBezTo>
                  <a:cubicBezTo>
                    <a:pt x="11699" y="7496"/>
                    <a:pt x="11418" y="6795"/>
                    <a:pt x="11024" y="6348"/>
                  </a:cubicBezTo>
                  <a:close/>
                  <a:moveTo>
                    <a:pt x="11676" y="9386"/>
                  </a:moveTo>
                  <a:lnTo>
                    <a:pt x="11676" y="9386"/>
                  </a:lnTo>
                  <a:cubicBezTo>
                    <a:pt x="11674" y="9417"/>
                    <a:pt x="11670" y="9447"/>
                    <a:pt x="11666" y="9476"/>
                  </a:cubicBezTo>
                  <a:cubicBezTo>
                    <a:pt x="11670" y="9446"/>
                    <a:pt x="11673" y="9416"/>
                    <a:pt x="11676" y="9386"/>
                  </a:cubicBezTo>
                  <a:close/>
                  <a:moveTo>
                    <a:pt x="17088" y="0"/>
                  </a:moveTo>
                  <a:lnTo>
                    <a:pt x="16486" y="110"/>
                  </a:lnTo>
                  <a:cubicBezTo>
                    <a:pt x="16212" y="493"/>
                    <a:pt x="15883" y="877"/>
                    <a:pt x="15445" y="1096"/>
                  </a:cubicBezTo>
                  <a:cubicBezTo>
                    <a:pt x="14514" y="1589"/>
                    <a:pt x="13528" y="2191"/>
                    <a:pt x="12597" y="2739"/>
                  </a:cubicBezTo>
                  <a:cubicBezTo>
                    <a:pt x="11776" y="3341"/>
                    <a:pt x="10899" y="3889"/>
                    <a:pt x="9968" y="4327"/>
                  </a:cubicBezTo>
                  <a:cubicBezTo>
                    <a:pt x="9366" y="4546"/>
                    <a:pt x="8763" y="4930"/>
                    <a:pt x="8763" y="5751"/>
                  </a:cubicBezTo>
                  <a:cubicBezTo>
                    <a:pt x="8882" y="6030"/>
                    <a:pt x="9059" y="6106"/>
                    <a:pt x="9294" y="6106"/>
                  </a:cubicBezTo>
                  <a:cubicBezTo>
                    <a:pt x="9324" y="6106"/>
                    <a:pt x="9355" y="6105"/>
                    <a:pt x="9387" y="6102"/>
                  </a:cubicBezTo>
                  <a:lnTo>
                    <a:pt x="9387" y="6102"/>
                  </a:lnTo>
                  <a:cubicBezTo>
                    <a:pt x="8487" y="6603"/>
                    <a:pt x="7461" y="7761"/>
                    <a:pt x="7504" y="8435"/>
                  </a:cubicBezTo>
                  <a:cubicBezTo>
                    <a:pt x="7558" y="8764"/>
                    <a:pt x="7668" y="9092"/>
                    <a:pt x="7284" y="9257"/>
                  </a:cubicBezTo>
                  <a:cubicBezTo>
                    <a:pt x="7226" y="9271"/>
                    <a:pt x="7172" y="9278"/>
                    <a:pt x="7123" y="9278"/>
                  </a:cubicBezTo>
                  <a:cubicBezTo>
                    <a:pt x="6803" y="9278"/>
                    <a:pt x="6667" y="8993"/>
                    <a:pt x="6572" y="8709"/>
                  </a:cubicBezTo>
                  <a:cubicBezTo>
                    <a:pt x="6402" y="8154"/>
                    <a:pt x="5898" y="7798"/>
                    <a:pt x="5347" y="7798"/>
                  </a:cubicBezTo>
                  <a:cubicBezTo>
                    <a:pt x="5191" y="7798"/>
                    <a:pt x="5032" y="7827"/>
                    <a:pt x="4875" y="7887"/>
                  </a:cubicBezTo>
                  <a:cubicBezTo>
                    <a:pt x="2958" y="8709"/>
                    <a:pt x="1260" y="9969"/>
                    <a:pt x="0" y="11612"/>
                  </a:cubicBezTo>
                  <a:cubicBezTo>
                    <a:pt x="467" y="12291"/>
                    <a:pt x="1230" y="12707"/>
                    <a:pt x="2034" y="12707"/>
                  </a:cubicBezTo>
                  <a:cubicBezTo>
                    <a:pt x="2267" y="12707"/>
                    <a:pt x="2504" y="12672"/>
                    <a:pt x="2739" y="12598"/>
                  </a:cubicBezTo>
                  <a:cubicBezTo>
                    <a:pt x="2900" y="12557"/>
                    <a:pt x="3062" y="12546"/>
                    <a:pt x="3224" y="12546"/>
                  </a:cubicBezTo>
                  <a:cubicBezTo>
                    <a:pt x="3401" y="12546"/>
                    <a:pt x="3578" y="12559"/>
                    <a:pt x="3755" y="12559"/>
                  </a:cubicBezTo>
                  <a:cubicBezTo>
                    <a:pt x="3854" y="12559"/>
                    <a:pt x="3954" y="12555"/>
                    <a:pt x="4053" y="12543"/>
                  </a:cubicBezTo>
                  <a:cubicBezTo>
                    <a:pt x="4166" y="12525"/>
                    <a:pt x="4269" y="12516"/>
                    <a:pt x="4362" y="12516"/>
                  </a:cubicBezTo>
                  <a:cubicBezTo>
                    <a:pt x="4857" y="12516"/>
                    <a:pt x="5068" y="12774"/>
                    <a:pt x="4929" y="13419"/>
                  </a:cubicBezTo>
                  <a:cubicBezTo>
                    <a:pt x="4710" y="14295"/>
                    <a:pt x="5094" y="15226"/>
                    <a:pt x="5915" y="15665"/>
                  </a:cubicBezTo>
                  <a:cubicBezTo>
                    <a:pt x="6068" y="15732"/>
                    <a:pt x="6241" y="15769"/>
                    <a:pt x="6403" y="15769"/>
                  </a:cubicBezTo>
                  <a:cubicBezTo>
                    <a:pt x="6765" y="15769"/>
                    <a:pt x="7069" y="15588"/>
                    <a:pt x="6956" y="15172"/>
                  </a:cubicBezTo>
                  <a:cubicBezTo>
                    <a:pt x="6572" y="13912"/>
                    <a:pt x="7011" y="12652"/>
                    <a:pt x="6792" y="11666"/>
                  </a:cubicBezTo>
                  <a:lnTo>
                    <a:pt x="6792" y="11666"/>
                  </a:lnTo>
                  <a:cubicBezTo>
                    <a:pt x="6956" y="12159"/>
                    <a:pt x="7065" y="13090"/>
                    <a:pt x="7996" y="13255"/>
                  </a:cubicBezTo>
                  <a:cubicBezTo>
                    <a:pt x="8092" y="13271"/>
                    <a:pt x="8181" y="13278"/>
                    <a:pt x="8264" y="13278"/>
                  </a:cubicBezTo>
                  <a:cubicBezTo>
                    <a:pt x="9329" y="13278"/>
                    <a:pt x="9464" y="12045"/>
                    <a:pt x="10023" y="11283"/>
                  </a:cubicBezTo>
                  <a:lnTo>
                    <a:pt x="10023" y="11283"/>
                  </a:lnTo>
                  <a:cubicBezTo>
                    <a:pt x="10023" y="12324"/>
                    <a:pt x="9201" y="13419"/>
                    <a:pt x="10352" y="14131"/>
                  </a:cubicBezTo>
                  <a:cubicBezTo>
                    <a:pt x="10489" y="14216"/>
                    <a:pt x="10598" y="14251"/>
                    <a:pt x="10686" y="14251"/>
                  </a:cubicBezTo>
                  <a:cubicBezTo>
                    <a:pt x="11053" y="14251"/>
                    <a:pt x="11051" y="13629"/>
                    <a:pt x="11228" y="13364"/>
                  </a:cubicBezTo>
                  <a:lnTo>
                    <a:pt x="11228" y="13364"/>
                  </a:lnTo>
                  <a:cubicBezTo>
                    <a:pt x="10571" y="16212"/>
                    <a:pt x="10571" y="16212"/>
                    <a:pt x="11228" y="17034"/>
                  </a:cubicBezTo>
                  <a:cubicBezTo>
                    <a:pt x="11392" y="17253"/>
                    <a:pt x="11721" y="17198"/>
                    <a:pt x="11940" y="17308"/>
                  </a:cubicBezTo>
                  <a:cubicBezTo>
                    <a:pt x="12049" y="17417"/>
                    <a:pt x="12214" y="17472"/>
                    <a:pt x="12433" y="17527"/>
                  </a:cubicBezTo>
                  <a:cubicBezTo>
                    <a:pt x="13528" y="17143"/>
                    <a:pt x="13090" y="16267"/>
                    <a:pt x="13090" y="15555"/>
                  </a:cubicBezTo>
                  <a:cubicBezTo>
                    <a:pt x="12926" y="15281"/>
                    <a:pt x="12652" y="15336"/>
                    <a:pt x="12433" y="15117"/>
                  </a:cubicBezTo>
                  <a:cubicBezTo>
                    <a:pt x="12871" y="14953"/>
                    <a:pt x="13364" y="15062"/>
                    <a:pt x="13802" y="14898"/>
                  </a:cubicBezTo>
                  <a:lnTo>
                    <a:pt x="13802" y="13912"/>
                  </a:lnTo>
                  <a:cubicBezTo>
                    <a:pt x="13638" y="13693"/>
                    <a:pt x="13638" y="13419"/>
                    <a:pt x="13802" y="13200"/>
                  </a:cubicBezTo>
                  <a:cubicBezTo>
                    <a:pt x="13802" y="12773"/>
                    <a:pt x="13980" y="12686"/>
                    <a:pt x="14220" y="12686"/>
                  </a:cubicBezTo>
                  <a:cubicBezTo>
                    <a:pt x="14383" y="12686"/>
                    <a:pt x="14575" y="12726"/>
                    <a:pt x="14759" y="12726"/>
                  </a:cubicBezTo>
                  <a:cubicBezTo>
                    <a:pt x="14825" y="12726"/>
                    <a:pt x="14890" y="12721"/>
                    <a:pt x="14952" y="12707"/>
                  </a:cubicBezTo>
                  <a:cubicBezTo>
                    <a:pt x="14459" y="11886"/>
                    <a:pt x="13912" y="11064"/>
                    <a:pt x="14514" y="10188"/>
                  </a:cubicBezTo>
                  <a:cubicBezTo>
                    <a:pt x="15281" y="9366"/>
                    <a:pt x="15445" y="8106"/>
                    <a:pt x="14952" y="7121"/>
                  </a:cubicBezTo>
                  <a:lnTo>
                    <a:pt x="14952" y="7121"/>
                  </a:lnTo>
                  <a:cubicBezTo>
                    <a:pt x="15442" y="7699"/>
                    <a:pt x="16148" y="7988"/>
                    <a:pt x="16895" y="7988"/>
                  </a:cubicBezTo>
                  <a:cubicBezTo>
                    <a:pt x="17068" y="7988"/>
                    <a:pt x="17242" y="7973"/>
                    <a:pt x="17417" y="7942"/>
                  </a:cubicBezTo>
                  <a:cubicBezTo>
                    <a:pt x="17581" y="7723"/>
                    <a:pt x="17965" y="7723"/>
                    <a:pt x="18074" y="7613"/>
                  </a:cubicBezTo>
                  <a:cubicBezTo>
                    <a:pt x="18184" y="7504"/>
                    <a:pt x="18293" y="7394"/>
                    <a:pt x="18403" y="7285"/>
                  </a:cubicBezTo>
                  <a:cubicBezTo>
                    <a:pt x="18403" y="7011"/>
                    <a:pt x="18348" y="6737"/>
                    <a:pt x="18293" y="6463"/>
                  </a:cubicBezTo>
                  <a:cubicBezTo>
                    <a:pt x="18255" y="6349"/>
                    <a:pt x="18138" y="6183"/>
                    <a:pt x="18015" y="6183"/>
                  </a:cubicBezTo>
                  <a:cubicBezTo>
                    <a:pt x="17961" y="6183"/>
                    <a:pt x="17905" y="6215"/>
                    <a:pt x="17855" y="6299"/>
                  </a:cubicBezTo>
                  <a:cubicBezTo>
                    <a:pt x="17623" y="6737"/>
                    <a:pt x="17379" y="6896"/>
                    <a:pt x="17128" y="6896"/>
                  </a:cubicBezTo>
                  <a:cubicBezTo>
                    <a:pt x="16846" y="6896"/>
                    <a:pt x="16557" y="6695"/>
                    <a:pt x="16267" y="6463"/>
                  </a:cubicBezTo>
                  <a:cubicBezTo>
                    <a:pt x="15774" y="6025"/>
                    <a:pt x="16048" y="5477"/>
                    <a:pt x="16157" y="4930"/>
                  </a:cubicBezTo>
                  <a:cubicBezTo>
                    <a:pt x="16227" y="4404"/>
                    <a:pt x="16521" y="4349"/>
                    <a:pt x="16853" y="4349"/>
                  </a:cubicBezTo>
                  <a:cubicBezTo>
                    <a:pt x="16941" y="4349"/>
                    <a:pt x="17031" y="4353"/>
                    <a:pt x="17121" y="4353"/>
                  </a:cubicBezTo>
                  <a:cubicBezTo>
                    <a:pt x="17222" y="4353"/>
                    <a:pt x="17322" y="4348"/>
                    <a:pt x="17417" y="4327"/>
                  </a:cubicBezTo>
                  <a:cubicBezTo>
                    <a:pt x="17444" y="4320"/>
                    <a:pt x="17472" y="4318"/>
                    <a:pt x="17501" y="4318"/>
                  </a:cubicBezTo>
                  <a:cubicBezTo>
                    <a:pt x="17588" y="4318"/>
                    <a:pt x="17679" y="4341"/>
                    <a:pt x="17766" y="4341"/>
                  </a:cubicBezTo>
                  <a:cubicBezTo>
                    <a:pt x="17882" y="4341"/>
                    <a:pt x="17992" y="4300"/>
                    <a:pt x="18074" y="4108"/>
                  </a:cubicBezTo>
                  <a:cubicBezTo>
                    <a:pt x="17716" y="4068"/>
                    <a:pt x="17474" y="3567"/>
                    <a:pt x="17096" y="3567"/>
                  </a:cubicBezTo>
                  <a:cubicBezTo>
                    <a:pt x="16953" y="3567"/>
                    <a:pt x="16791" y="3639"/>
                    <a:pt x="16595" y="3834"/>
                  </a:cubicBezTo>
                  <a:cubicBezTo>
                    <a:pt x="16542" y="3877"/>
                    <a:pt x="16497" y="3895"/>
                    <a:pt x="16459" y="3895"/>
                  </a:cubicBezTo>
                  <a:cubicBezTo>
                    <a:pt x="16304" y="3895"/>
                    <a:pt x="16277" y="3594"/>
                    <a:pt x="16321" y="3506"/>
                  </a:cubicBezTo>
                  <a:cubicBezTo>
                    <a:pt x="16814" y="2739"/>
                    <a:pt x="16431" y="1753"/>
                    <a:pt x="17088" y="1041"/>
                  </a:cubicBezTo>
                  <a:lnTo>
                    <a:pt x="17088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9" name="Google Shape;10129;p11"/>
            <p:cNvSpPr/>
            <p:nvPr/>
          </p:nvSpPr>
          <p:spPr>
            <a:xfrm>
              <a:off x="4257725" y="4001700"/>
              <a:ext cx="180775" cy="230550"/>
            </a:xfrm>
            <a:custGeom>
              <a:avLst/>
              <a:gdLst/>
              <a:ahLst/>
              <a:cxnLst/>
              <a:rect l="l" t="t" r="r" b="b"/>
              <a:pathLst>
                <a:path w="7231" h="9222" extrusionOk="0">
                  <a:moveTo>
                    <a:pt x="5133" y="0"/>
                  </a:moveTo>
                  <a:cubicBezTo>
                    <a:pt x="4915" y="0"/>
                    <a:pt x="4758" y="231"/>
                    <a:pt x="4601" y="348"/>
                  </a:cubicBezTo>
                  <a:cubicBezTo>
                    <a:pt x="4218" y="622"/>
                    <a:pt x="3944" y="1115"/>
                    <a:pt x="3889" y="1608"/>
                  </a:cubicBezTo>
                  <a:cubicBezTo>
                    <a:pt x="3889" y="2101"/>
                    <a:pt x="3506" y="2539"/>
                    <a:pt x="2958" y="2594"/>
                  </a:cubicBezTo>
                  <a:cubicBezTo>
                    <a:pt x="2905" y="2604"/>
                    <a:pt x="2856" y="2608"/>
                    <a:pt x="2811" y="2608"/>
                  </a:cubicBezTo>
                  <a:cubicBezTo>
                    <a:pt x="2345" y="2608"/>
                    <a:pt x="2287" y="2122"/>
                    <a:pt x="2137" y="1772"/>
                  </a:cubicBezTo>
                  <a:cubicBezTo>
                    <a:pt x="1808" y="1225"/>
                    <a:pt x="1589" y="622"/>
                    <a:pt x="1370" y="74"/>
                  </a:cubicBezTo>
                  <a:lnTo>
                    <a:pt x="1370" y="74"/>
                  </a:lnTo>
                  <a:cubicBezTo>
                    <a:pt x="1425" y="951"/>
                    <a:pt x="1315" y="1827"/>
                    <a:pt x="1096" y="2703"/>
                  </a:cubicBezTo>
                  <a:cubicBezTo>
                    <a:pt x="877" y="3196"/>
                    <a:pt x="932" y="3799"/>
                    <a:pt x="1260" y="4237"/>
                  </a:cubicBezTo>
                  <a:cubicBezTo>
                    <a:pt x="1863" y="5059"/>
                    <a:pt x="1260" y="5113"/>
                    <a:pt x="658" y="5113"/>
                  </a:cubicBezTo>
                  <a:lnTo>
                    <a:pt x="494" y="5278"/>
                  </a:lnTo>
                  <a:cubicBezTo>
                    <a:pt x="1" y="6318"/>
                    <a:pt x="1644" y="6209"/>
                    <a:pt x="1425" y="7249"/>
                  </a:cubicBezTo>
                  <a:cubicBezTo>
                    <a:pt x="1200" y="6987"/>
                    <a:pt x="976" y="6726"/>
                    <a:pt x="734" y="6726"/>
                  </a:cubicBezTo>
                  <a:cubicBezTo>
                    <a:pt x="622" y="6726"/>
                    <a:pt x="506" y="6782"/>
                    <a:pt x="384" y="6921"/>
                  </a:cubicBezTo>
                  <a:cubicBezTo>
                    <a:pt x="1" y="7304"/>
                    <a:pt x="1" y="7907"/>
                    <a:pt x="329" y="8290"/>
                  </a:cubicBezTo>
                  <a:cubicBezTo>
                    <a:pt x="384" y="8400"/>
                    <a:pt x="548" y="8509"/>
                    <a:pt x="658" y="8564"/>
                  </a:cubicBezTo>
                  <a:cubicBezTo>
                    <a:pt x="1096" y="8783"/>
                    <a:pt x="1534" y="9057"/>
                    <a:pt x="2027" y="9221"/>
                  </a:cubicBezTo>
                  <a:cubicBezTo>
                    <a:pt x="2246" y="9221"/>
                    <a:pt x="2465" y="9166"/>
                    <a:pt x="2630" y="9057"/>
                  </a:cubicBezTo>
                  <a:cubicBezTo>
                    <a:pt x="3999" y="8071"/>
                    <a:pt x="5697" y="8016"/>
                    <a:pt x="7230" y="7414"/>
                  </a:cubicBezTo>
                  <a:lnTo>
                    <a:pt x="7230" y="7085"/>
                  </a:lnTo>
                  <a:lnTo>
                    <a:pt x="6847" y="6756"/>
                  </a:lnTo>
                  <a:cubicBezTo>
                    <a:pt x="6820" y="6702"/>
                    <a:pt x="6765" y="6674"/>
                    <a:pt x="6710" y="6674"/>
                  </a:cubicBezTo>
                  <a:cubicBezTo>
                    <a:pt x="6655" y="6674"/>
                    <a:pt x="6600" y="6702"/>
                    <a:pt x="6573" y="6756"/>
                  </a:cubicBezTo>
                  <a:cubicBezTo>
                    <a:pt x="6135" y="6428"/>
                    <a:pt x="6135" y="5771"/>
                    <a:pt x="5587" y="5497"/>
                  </a:cubicBezTo>
                  <a:cubicBezTo>
                    <a:pt x="5259" y="5387"/>
                    <a:pt x="5149" y="4839"/>
                    <a:pt x="5423" y="4675"/>
                  </a:cubicBezTo>
                  <a:cubicBezTo>
                    <a:pt x="6683" y="4073"/>
                    <a:pt x="6025" y="2868"/>
                    <a:pt x="6518" y="1937"/>
                  </a:cubicBezTo>
                  <a:lnTo>
                    <a:pt x="6518" y="1937"/>
                  </a:lnTo>
                  <a:cubicBezTo>
                    <a:pt x="5423" y="2101"/>
                    <a:pt x="5752" y="3087"/>
                    <a:pt x="5368" y="3580"/>
                  </a:cubicBezTo>
                  <a:cubicBezTo>
                    <a:pt x="4985" y="3361"/>
                    <a:pt x="4766" y="3032"/>
                    <a:pt x="4875" y="2868"/>
                  </a:cubicBezTo>
                  <a:cubicBezTo>
                    <a:pt x="5259" y="2265"/>
                    <a:pt x="4766" y="1444"/>
                    <a:pt x="5368" y="841"/>
                  </a:cubicBezTo>
                  <a:cubicBezTo>
                    <a:pt x="5587" y="677"/>
                    <a:pt x="5642" y="294"/>
                    <a:pt x="5423" y="129"/>
                  </a:cubicBezTo>
                  <a:cubicBezTo>
                    <a:pt x="5314" y="36"/>
                    <a:pt x="5219" y="0"/>
                    <a:pt x="5133" y="0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0" name="Google Shape;10130;p11"/>
            <p:cNvSpPr/>
            <p:nvPr/>
          </p:nvSpPr>
          <p:spPr>
            <a:xfrm>
              <a:off x="3293775" y="1660075"/>
              <a:ext cx="5500" cy="3450"/>
            </a:xfrm>
            <a:custGeom>
              <a:avLst/>
              <a:gdLst/>
              <a:ahLst/>
              <a:cxnLst/>
              <a:rect l="l" t="t" r="r" b="b"/>
              <a:pathLst>
                <a:path w="220" h="138" extrusionOk="0">
                  <a:moveTo>
                    <a:pt x="131" y="1"/>
                  </a:moveTo>
                  <a:cubicBezTo>
                    <a:pt x="97" y="1"/>
                    <a:pt x="56" y="28"/>
                    <a:pt x="1" y="83"/>
                  </a:cubicBezTo>
                  <a:cubicBezTo>
                    <a:pt x="56" y="83"/>
                    <a:pt x="56" y="138"/>
                    <a:pt x="110" y="138"/>
                  </a:cubicBezTo>
                  <a:cubicBezTo>
                    <a:pt x="165" y="138"/>
                    <a:pt x="220" y="83"/>
                    <a:pt x="220" y="83"/>
                  </a:cubicBezTo>
                  <a:cubicBezTo>
                    <a:pt x="192" y="28"/>
                    <a:pt x="165" y="1"/>
                    <a:pt x="131" y="1"/>
                  </a:cubicBezTo>
                  <a:close/>
                </a:path>
              </a:pathLst>
            </a:custGeom>
            <a:solidFill>
              <a:srgbClr val="EE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1" name="Google Shape;10131;p11"/>
            <p:cNvSpPr/>
            <p:nvPr/>
          </p:nvSpPr>
          <p:spPr>
            <a:xfrm>
              <a:off x="3636100" y="1276475"/>
              <a:ext cx="8225" cy="9150"/>
            </a:xfrm>
            <a:custGeom>
              <a:avLst/>
              <a:gdLst/>
              <a:ahLst/>
              <a:cxnLst/>
              <a:rect l="l" t="t" r="r" b="b"/>
              <a:pathLst>
                <a:path w="329" h="366" extrusionOk="0">
                  <a:moveTo>
                    <a:pt x="108" y="0"/>
                  </a:moveTo>
                  <a:cubicBezTo>
                    <a:pt x="64" y="0"/>
                    <a:pt x="32" y="27"/>
                    <a:pt x="0" y="91"/>
                  </a:cubicBezTo>
                  <a:cubicBezTo>
                    <a:pt x="0" y="256"/>
                    <a:pt x="55" y="310"/>
                    <a:pt x="110" y="365"/>
                  </a:cubicBezTo>
                  <a:cubicBezTo>
                    <a:pt x="165" y="365"/>
                    <a:pt x="274" y="310"/>
                    <a:pt x="329" y="310"/>
                  </a:cubicBezTo>
                  <a:cubicBezTo>
                    <a:pt x="329" y="201"/>
                    <a:pt x="274" y="146"/>
                    <a:pt x="219" y="36"/>
                  </a:cubicBezTo>
                  <a:cubicBezTo>
                    <a:pt x="174" y="14"/>
                    <a:pt x="138" y="0"/>
                    <a:pt x="10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2" name="Google Shape;10132;p11"/>
            <p:cNvSpPr/>
            <p:nvPr/>
          </p:nvSpPr>
          <p:spPr>
            <a:xfrm>
              <a:off x="3655275" y="1248625"/>
              <a:ext cx="12325" cy="5500"/>
            </a:xfrm>
            <a:custGeom>
              <a:avLst/>
              <a:gdLst/>
              <a:ahLst/>
              <a:cxnLst/>
              <a:rect l="l" t="t" r="r" b="b"/>
              <a:pathLst>
                <a:path w="493" h="220" extrusionOk="0">
                  <a:moveTo>
                    <a:pt x="274" y="0"/>
                  </a:moveTo>
                  <a:cubicBezTo>
                    <a:pt x="164" y="0"/>
                    <a:pt x="110" y="55"/>
                    <a:pt x="0" y="110"/>
                  </a:cubicBezTo>
                  <a:cubicBezTo>
                    <a:pt x="110" y="165"/>
                    <a:pt x="164" y="219"/>
                    <a:pt x="274" y="219"/>
                  </a:cubicBezTo>
                  <a:cubicBezTo>
                    <a:pt x="329" y="219"/>
                    <a:pt x="438" y="165"/>
                    <a:pt x="493" y="110"/>
                  </a:cubicBezTo>
                  <a:cubicBezTo>
                    <a:pt x="438" y="55"/>
                    <a:pt x="329" y="0"/>
                    <a:pt x="274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3" name="Google Shape;10133;p11"/>
            <p:cNvSpPr/>
            <p:nvPr/>
          </p:nvSpPr>
          <p:spPr>
            <a:xfrm>
              <a:off x="4087950" y="2564475"/>
              <a:ext cx="564150" cy="708225"/>
            </a:xfrm>
            <a:custGeom>
              <a:avLst/>
              <a:gdLst/>
              <a:ahLst/>
              <a:cxnLst/>
              <a:rect l="l" t="t" r="r" b="b"/>
              <a:pathLst>
                <a:path w="22566" h="28329" extrusionOk="0">
                  <a:moveTo>
                    <a:pt x="17965" y="0"/>
                  </a:moveTo>
                  <a:cubicBezTo>
                    <a:pt x="17855" y="0"/>
                    <a:pt x="17691" y="0"/>
                    <a:pt x="17581" y="110"/>
                  </a:cubicBezTo>
                  <a:cubicBezTo>
                    <a:pt x="17519" y="203"/>
                    <a:pt x="17466" y="234"/>
                    <a:pt x="17418" y="234"/>
                  </a:cubicBezTo>
                  <a:cubicBezTo>
                    <a:pt x="17316" y="234"/>
                    <a:pt x="17236" y="92"/>
                    <a:pt x="17144" y="92"/>
                  </a:cubicBezTo>
                  <a:cubicBezTo>
                    <a:pt x="17126" y="92"/>
                    <a:pt x="17108" y="97"/>
                    <a:pt x="17088" y="110"/>
                  </a:cubicBezTo>
                  <a:cubicBezTo>
                    <a:pt x="15445" y="712"/>
                    <a:pt x="14898" y="2410"/>
                    <a:pt x="13857" y="3560"/>
                  </a:cubicBezTo>
                  <a:cubicBezTo>
                    <a:pt x="13638" y="3834"/>
                    <a:pt x="13419" y="4053"/>
                    <a:pt x="13255" y="4272"/>
                  </a:cubicBezTo>
                  <a:cubicBezTo>
                    <a:pt x="13145" y="4382"/>
                    <a:pt x="13035" y="4491"/>
                    <a:pt x="12981" y="4601"/>
                  </a:cubicBezTo>
                  <a:cubicBezTo>
                    <a:pt x="12762" y="4875"/>
                    <a:pt x="12543" y="5149"/>
                    <a:pt x="12323" y="5368"/>
                  </a:cubicBezTo>
                  <a:cubicBezTo>
                    <a:pt x="9914" y="8270"/>
                    <a:pt x="6737" y="10407"/>
                    <a:pt x="4327" y="13309"/>
                  </a:cubicBezTo>
                  <a:cubicBezTo>
                    <a:pt x="4218" y="13419"/>
                    <a:pt x="4108" y="13528"/>
                    <a:pt x="4053" y="13638"/>
                  </a:cubicBezTo>
                  <a:lnTo>
                    <a:pt x="3779" y="13967"/>
                  </a:lnTo>
                  <a:cubicBezTo>
                    <a:pt x="3396" y="14460"/>
                    <a:pt x="2958" y="14898"/>
                    <a:pt x="2520" y="15281"/>
                  </a:cubicBezTo>
                  <a:cubicBezTo>
                    <a:pt x="2410" y="15391"/>
                    <a:pt x="2301" y="15500"/>
                    <a:pt x="2191" y="15610"/>
                  </a:cubicBezTo>
                  <a:cubicBezTo>
                    <a:pt x="1972" y="15884"/>
                    <a:pt x="1643" y="16157"/>
                    <a:pt x="1370" y="16431"/>
                  </a:cubicBezTo>
                  <a:cubicBezTo>
                    <a:pt x="1260" y="16596"/>
                    <a:pt x="1150" y="16760"/>
                    <a:pt x="1096" y="16924"/>
                  </a:cubicBezTo>
                  <a:cubicBezTo>
                    <a:pt x="1041" y="17088"/>
                    <a:pt x="1096" y="17308"/>
                    <a:pt x="1205" y="17417"/>
                  </a:cubicBezTo>
                  <a:cubicBezTo>
                    <a:pt x="1205" y="17472"/>
                    <a:pt x="1260" y="17527"/>
                    <a:pt x="1260" y="17581"/>
                  </a:cubicBezTo>
                  <a:lnTo>
                    <a:pt x="1096" y="17581"/>
                  </a:lnTo>
                  <a:cubicBezTo>
                    <a:pt x="986" y="17581"/>
                    <a:pt x="877" y="17557"/>
                    <a:pt x="751" y="17557"/>
                  </a:cubicBezTo>
                  <a:cubicBezTo>
                    <a:pt x="688" y="17557"/>
                    <a:pt x="621" y="17563"/>
                    <a:pt x="548" y="17581"/>
                  </a:cubicBezTo>
                  <a:cubicBezTo>
                    <a:pt x="219" y="17691"/>
                    <a:pt x="0" y="18074"/>
                    <a:pt x="110" y="18458"/>
                  </a:cubicBezTo>
                  <a:cubicBezTo>
                    <a:pt x="615" y="19271"/>
                    <a:pt x="1062" y="19711"/>
                    <a:pt x="1497" y="19711"/>
                  </a:cubicBezTo>
                  <a:cubicBezTo>
                    <a:pt x="1910" y="19711"/>
                    <a:pt x="2311" y="19313"/>
                    <a:pt x="2739" y="18458"/>
                  </a:cubicBezTo>
                  <a:cubicBezTo>
                    <a:pt x="3560" y="16869"/>
                    <a:pt x="4656" y="16596"/>
                    <a:pt x="6025" y="16431"/>
                  </a:cubicBezTo>
                  <a:cubicBezTo>
                    <a:pt x="6189" y="16376"/>
                    <a:pt x="6354" y="16322"/>
                    <a:pt x="6518" y="16267"/>
                  </a:cubicBezTo>
                  <a:cubicBezTo>
                    <a:pt x="6792" y="16103"/>
                    <a:pt x="7096" y="16023"/>
                    <a:pt x="7398" y="16023"/>
                  </a:cubicBezTo>
                  <a:cubicBezTo>
                    <a:pt x="8003" y="16023"/>
                    <a:pt x="8599" y="16340"/>
                    <a:pt x="8928" y="16924"/>
                  </a:cubicBezTo>
                  <a:cubicBezTo>
                    <a:pt x="9240" y="17429"/>
                    <a:pt x="9489" y="17649"/>
                    <a:pt x="9694" y="17649"/>
                  </a:cubicBezTo>
                  <a:cubicBezTo>
                    <a:pt x="9955" y="17649"/>
                    <a:pt x="10143" y="17289"/>
                    <a:pt x="10297" y="16705"/>
                  </a:cubicBezTo>
                  <a:cubicBezTo>
                    <a:pt x="10407" y="16431"/>
                    <a:pt x="10352" y="16103"/>
                    <a:pt x="10845" y="16048"/>
                  </a:cubicBezTo>
                  <a:lnTo>
                    <a:pt x="10845" y="16048"/>
                  </a:lnTo>
                  <a:cubicBezTo>
                    <a:pt x="11064" y="16541"/>
                    <a:pt x="10571" y="17143"/>
                    <a:pt x="11009" y="17581"/>
                  </a:cubicBezTo>
                  <a:cubicBezTo>
                    <a:pt x="11776" y="18403"/>
                    <a:pt x="12433" y="19389"/>
                    <a:pt x="12871" y="20429"/>
                  </a:cubicBezTo>
                  <a:cubicBezTo>
                    <a:pt x="12972" y="20665"/>
                    <a:pt x="13177" y="20777"/>
                    <a:pt x="13408" y="20777"/>
                  </a:cubicBezTo>
                  <a:cubicBezTo>
                    <a:pt x="13554" y="20777"/>
                    <a:pt x="13709" y="20733"/>
                    <a:pt x="13857" y="20649"/>
                  </a:cubicBezTo>
                  <a:cubicBezTo>
                    <a:pt x="14007" y="20549"/>
                    <a:pt x="13929" y="20313"/>
                    <a:pt x="14080" y="20313"/>
                  </a:cubicBezTo>
                  <a:cubicBezTo>
                    <a:pt x="14094" y="20313"/>
                    <a:pt x="14111" y="20315"/>
                    <a:pt x="14131" y="20320"/>
                  </a:cubicBezTo>
                  <a:cubicBezTo>
                    <a:pt x="14186" y="20484"/>
                    <a:pt x="14186" y="20649"/>
                    <a:pt x="14076" y="20758"/>
                  </a:cubicBezTo>
                  <a:cubicBezTo>
                    <a:pt x="13638" y="21361"/>
                    <a:pt x="12707" y="21306"/>
                    <a:pt x="12543" y="22127"/>
                  </a:cubicBezTo>
                  <a:cubicBezTo>
                    <a:pt x="11776" y="21196"/>
                    <a:pt x="11392" y="20265"/>
                    <a:pt x="11666" y="19170"/>
                  </a:cubicBezTo>
                  <a:cubicBezTo>
                    <a:pt x="11885" y="18677"/>
                    <a:pt x="11557" y="18129"/>
                    <a:pt x="11064" y="17965"/>
                  </a:cubicBezTo>
                  <a:cubicBezTo>
                    <a:pt x="11014" y="17957"/>
                    <a:pt x="10968" y="17953"/>
                    <a:pt x="10925" y="17953"/>
                  </a:cubicBezTo>
                  <a:cubicBezTo>
                    <a:pt x="10390" y="17953"/>
                    <a:pt x="10289" y="18545"/>
                    <a:pt x="10187" y="18951"/>
                  </a:cubicBezTo>
                  <a:cubicBezTo>
                    <a:pt x="10023" y="19882"/>
                    <a:pt x="9804" y="20758"/>
                    <a:pt x="9475" y="21580"/>
                  </a:cubicBezTo>
                  <a:cubicBezTo>
                    <a:pt x="9049" y="22433"/>
                    <a:pt x="8674" y="23389"/>
                    <a:pt x="7493" y="23389"/>
                  </a:cubicBezTo>
                  <a:cubicBezTo>
                    <a:pt x="7461" y="23389"/>
                    <a:pt x="7428" y="23388"/>
                    <a:pt x="7394" y="23387"/>
                  </a:cubicBezTo>
                  <a:cubicBezTo>
                    <a:pt x="6025" y="24154"/>
                    <a:pt x="6025" y="24263"/>
                    <a:pt x="7011" y="25468"/>
                  </a:cubicBezTo>
                  <a:cubicBezTo>
                    <a:pt x="7449" y="26016"/>
                    <a:pt x="8380" y="26290"/>
                    <a:pt x="8490" y="27111"/>
                  </a:cubicBezTo>
                  <a:cubicBezTo>
                    <a:pt x="8572" y="27938"/>
                    <a:pt x="8749" y="28328"/>
                    <a:pt x="9254" y="28328"/>
                  </a:cubicBezTo>
                  <a:cubicBezTo>
                    <a:pt x="9419" y="28328"/>
                    <a:pt x="9617" y="28287"/>
                    <a:pt x="9859" y="28207"/>
                  </a:cubicBezTo>
                  <a:cubicBezTo>
                    <a:pt x="10735" y="27933"/>
                    <a:pt x="11611" y="27604"/>
                    <a:pt x="12433" y="27166"/>
                  </a:cubicBezTo>
                  <a:cubicBezTo>
                    <a:pt x="13309" y="26618"/>
                    <a:pt x="14131" y="25906"/>
                    <a:pt x="14843" y="25140"/>
                  </a:cubicBezTo>
                  <a:cubicBezTo>
                    <a:pt x="15062" y="24811"/>
                    <a:pt x="15336" y="24537"/>
                    <a:pt x="15610" y="24318"/>
                  </a:cubicBezTo>
                  <a:cubicBezTo>
                    <a:pt x="17088" y="22456"/>
                    <a:pt x="19005" y="21032"/>
                    <a:pt x="20375" y="19005"/>
                  </a:cubicBezTo>
                  <a:cubicBezTo>
                    <a:pt x="20594" y="18020"/>
                    <a:pt x="20429" y="16924"/>
                    <a:pt x="21525" y="16267"/>
                  </a:cubicBezTo>
                  <a:cubicBezTo>
                    <a:pt x="21634" y="16157"/>
                    <a:pt x="21744" y="16103"/>
                    <a:pt x="21853" y="15993"/>
                  </a:cubicBezTo>
                  <a:lnTo>
                    <a:pt x="22182" y="15993"/>
                  </a:lnTo>
                  <a:cubicBezTo>
                    <a:pt x="22237" y="16020"/>
                    <a:pt x="22305" y="16034"/>
                    <a:pt x="22367" y="16034"/>
                  </a:cubicBezTo>
                  <a:cubicBezTo>
                    <a:pt x="22428" y="16034"/>
                    <a:pt x="22483" y="16020"/>
                    <a:pt x="22511" y="15993"/>
                  </a:cubicBezTo>
                  <a:cubicBezTo>
                    <a:pt x="22565" y="15445"/>
                    <a:pt x="22182" y="15226"/>
                    <a:pt x="21853" y="14733"/>
                  </a:cubicBezTo>
                  <a:cubicBezTo>
                    <a:pt x="21525" y="14240"/>
                    <a:pt x="22182" y="13912"/>
                    <a:pt x="21963" y="13364"/>
                  </a:cubicBezTo>
                  <a:cubicBezTo>
                    <a:pt x="21805" y="12952"/>
                    <a:pt x="21628" y="12815"/>
                    <a:pt x="21422" y="12815"/>
                  </a:cubicBezTo>
                  <a:cubicBezTo>
                    <a:pt x="21272" y="12815"/>
                    <a:pt x="21107" y="12888"/>
                    <a:pt x="20922" y="12981"/>
                  </a:cubicBezTo>
                  <a:lnTo>
                    <a:pt x="20703" y="13035"/>
                  </a:lnTo>
                  <a:cubicBezTo>
                    <a:pt x="20511" y="13180"/>
                    <a:pt x="20403" y="13493"/>
                    <a:pt x="20231" y="13493"/>
                  </a:cubicBezTo>
                  <a:cubicBezTo>
                    <a:pt x="20207" y="13493"/>
                    <a:pt x="20182" y="13487"/>
                    <a:pt x="20156" y="13474"/>
                  </a:cubicBezTo>
                  <a:cubicBezTo>
                    <a:pt x="19936" y="13419"/>
                    <a:pt x="20046" y="12981"/>
                    <a:pt x="19991" y="12762"/>
                  </a:cubicBezTo>
                  <a:cubicBezTo>
                    <a:pt x="19991" y="12323"/>
                    <a:pt x="19827" y="11995"/>
                    <a:pt x="19608" y="11666"/>
                  </a:cubicBezTo>
                  <a:cubicBezTo>
                    <a:pt x="19224" y="10790"/>
                    <a:pt x="19005" y="9914"/>
                    <a:pt x="19608" y="9037"/>
                  </a:cubicBezTo>
                  <a:cubicBezTo>
                    <a:pt x="19827" y="8599"/>
                    <a:pt x="19389" y="8325"/>
                    <a:pt x="19389" y="7942"/>
                  </a:cubicBezTo>
                  <a:cubicBezTo>
                    <a:pt x="19334" y="7558"/>
                    <a:pt x="19334" y="7175"/>
                    <a:pt x="19444" y="6737"/>
                  </a:cubicBezTo>
                  <a:cubicBezTo>
                    <a:pt x="19444" y="6627"/>
                    <a:pt x="19389" y="6518"/>
                    <a:pt x="19279" y="6408"/>
                  </a:cubicBezTo>
                  <a:cubicBezTo>
                    <a:pt x="19060" y="6189"/>
                    <a:pt x="18786" y="6244"/>
                    <a:pt x="18622" y="6080"/>
                  </a:cubicBezTo>
                  <a:lnTo>
                    <a:pt x="18622" y="4765"/>
                  </a:lnTo>
                  <a:cubicBezTo>
                    <a:pt x="18732" y="3779"/>
                    <a:pt x="18293" y="2739"/>
                    <a:pt x="18732" y="1753"/>
                  </a:cubicBezTo>
                  <a:cubicBezTo>
                    <a:pt x="19170" y="767"/>
                    <a:pt x="18732" y="384"/>
                    <a:pt x="17965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4" name="Google Shape;10134;p11"/>
            <p:cNvSpPr/>
            <p:nvPr/>
          </p:nvSpPr>
          <p:spPr>
            <a:xfrm>
              <a:off x="3870225" y="4026475"/>
              <a:ext cx="424500" cy="319400"/>
            </a:xfrm>
            <a:custGeom>
              <a:avLst/>
              <a:gdLst/>
              <a:ahLst/>
              <a:cxnLst/>
              <a:rect l="l" t="t" r="r" b="b"/>
              <a:pathLst>
                <a:path w="16980" h="12776" extrusionOk="0">
                  <a:moveTo>
                    <a:pt x="9677" y="1"/>
                  </a:moveTo>
                  <a:cubicBezTo>
                    <a:pt x="9164" y="1"/>
                    <a:pt x="8718" y="414"/>
                    <a:pt x="8271" y="617"/>
                  </a:cubicBezTo>
                  <a:cubicBezTo>
                    <a:pt x="6957" y="1220"/>
                    <a:pt x="6245" y="2424"/>
                    <a:pt x="4930" y="3191"/>
                  </a:cubicBezTo>
                  <a:cubicBezTo>
                    <a:pt x="3616" y="4013"/>
                    <a:pt x="2192" y="4670"/>
                    <a:pt x="987" y="5601"/>
                  </a:cubicBezTo>
                  <a:cubicBezTo>
                    <a:pt x="713" y="5765"/>
                    <a:pt x="549" y="6039"/>
                    <a:pt x="384" y="6313"/>
                  </a:cubicBezTo>
                  <a:cubicBezTo>
                    <a:pt x="1" y="6970"/>
                    <a:pt x="768" y="7244"/>
                    <a:pt x="768" y="7847"/>
                  </a:cubicBezTo>
                  <a:cubicBezTo>
                    <a:pt x="713" y="8394"/>
                    <a:pt x="1" y="9271"/>
                    <a:pt x="1042" y="9380"/>
                  </a:cubicBezTo>
                  <a:cubicBezTo>
                    <a:pt x="1863" y="9545"/>
                    <a:pt x="2192" y="10257"/>
                    <a:pt x="2849" y="10421"/>
                  </a:cubicBezTo>
                  <a:cubicBezTo>
                    <a:pt x="4218" y="10804"/>
                    <a:pt x="5971" y="10640"/>
                    <a:pt x="6135" y="12776"/>
                  </a:cubicBezTo>
                  <a:lnTo>
                    <a:pt x="6299" y="12666"/>
                  </a:lnTo>
                  <a:lnTo>
                    <a:pt x="11503" y="11023"/>
                  </a:lnTo>
                  <a:cubicBezTo>
                    <a:pt x="11612" y="10914"/>
                    <a:pt x="11776" y="10859"/>
                    <a:pt x="11886" y="10750"/>
                  </a:cubicBezTo>
                  <a:cubicBezTo>
                    <a:pt x="11995" y="10695"/>
                    <a:pt x="12105" y="10695"/>
                    <a:pt x="12215" y="10695"/>
                  </a:cubicBezTo>
                  <a:cubicBezTo>
                    <a:pt x="12653" y="10585"/>
                    <a:pt x="13146" y="10366"/>
                    <a:pt x="13529" y="10092"/>
                  </a:cubicBezTo>
                  <a:lnTo>
                    <a:pt x="16815" y="8723"/>
                  </a:lnTo>
                  <a:cubicBezTo>
                    <a:pt x="16925" y="8613"/>
                    <a:pt x="16980" y="8449"/>
                    <a:pt x="16925" y="8285"/>
                  </a:cubicBezTo>
                  <a:cubicBezTo>
                    <a:pt x="15501" y="7518"/>
                    <a:pt x="13858" y="7189"/>
                    <a:pt x="12379" y="6423"/>
                  </a:cubicBezTo>
                  <a:cubicBezTo>
                    <a:pt x="11667" y="6039"/>
                    <a:pt x="11174" y="5765"/>
                    <a:pt x="11393" y="4889"/>
                  </a:cubicBezTo>
                  <a:cubicBezTo>
                    <a:pt x="11503" y="4305"/>
                    <a:pt x="11831" y="4159"/>
                    <a:pt x="12249" y="4159"/>
                  </a:cubicBezTo>
                  <a:cubicBezTo>
                    <a:pt x="12458" y="4159"/>
                    <a:pt x="12689" y="4195"/>
                    <a:pt x="12927" y="4232"/>
                  </a:cubicBezTo>
                  <a:cubicBezTo>
                    <a:pt x="13215" y="4270"/>
                    <a:pt x="13544" y="4336"/>
                    <a:pt x="13809" y="4336"/>
                  </a:cubicBezTo>
                  <a:cubicBezTo>
                    <a:pt x="14299" y="4336"/>
                    <a:pt x="14571" y="4112"/>
                    <a:pt x="13967" y="3082"/>
                  </a:cubicBezTo>
                  <a:cubicBezTo>
                    <a:pt x="13803" y="2808"/>
                    <a:pt x="13967" y="2753"/>
                    <a:pt x="14186" y="2644"/>
                  </a:cubicBezTo>
                  <a:cubicBezTo>
                    <a:pt x="14254" y="2624"/>
                    <a:pt x="14310" y="2615"/>
                    <a:pt x="14356" y="2615"/>
                  </a:cubicBezTo>
                  <a:cubicBezTo>
                    <a:pt x="14570" y="2615"/>
                    <a:pt x="14570" y="2811"/>
                    <a:pt x="14570" y="3082"/>
                  </a:cubicBezTo>
                  <a:cubicBezTo>
                    <a:pt x="14515" y="3301"/>
                    <a:pt x="14515" y="3520"/>
                    <a:pt x="14570" y="3739"/>
                  </a:cubicBezTo>
                  <a:cubicBezTo>
                    <a:pt x="14624" y="4396"/>
                    <a:pt x="14077" y="5492"/>
                    <a:pt x="15008" y="5711"/>
                  </a:cubicBezTo>
                  <a:cubicBezTo>
                    <a:pt x="15049" y="5720"/>
                    <a:pt x="15088" y="5725"/>
                    <a:pt x="15124" y="5725"/>
                  </a:cubicBezTo>
                  <a:cubicBezTo>
                    <a:pt x="15709" y="5725"/>
                    <a:pt x="15642" y="4535"/>
                    <a:pt x="16158" y="4122"/>
                  </a:cubicBezTo>
                  <a:cubicBezTo>
                    <a:pt x="15665" y="3301"/>
                    <a:pt x="15227" y="2479"/>
                    <a:pt x="15775" y="1439"/>
                  </a:cubicBezTo>
                  <a:cubicBezTo>
                    <a:pt x="15926" y="1086"/>
                    <a:pt x="15753" y="549"/>
                    <a:pt x="15299" y="549"/>
                  </a:cubicBezTo>
                  <a:cubicBezTo>
                    <a:pt x="15259" y="549"/>
                    <a:pt x="15217" y="553"/>
                    <a:pt x="15172" y="562"/>
                  </a:cubicBezTo>
                  <a:cubicBezTo>
                    <a:pt x="14241" y="836"/>
                    <a:pt x="13255" y="617"/>
                    <a:pt x="12324" y="836"/>
                  </a:cubicBezTo>
                  <a:cubicBezTo>
                    <a:pt x="12100" y="881"/>
                    <a:pt x="11913" y="926"/>
                    <a:pt x="11748" y="926"/>
                  </a:cubicBezTo>
                  <a:cubicBezTo>
                    <a:pt x="11508" y="926"/>
                    <a:pt x="11314" y="832"/>
                    <a:pt x="11119" y="508"/>
                  </a:cubicBezTo>
                  <a:cubicBezTo>
                    <a:pt x="10955" y="288"/>
                    <a:pt x="10517" y="288"/>
                    <a:pt x="10243" y="179"/>
                  </a:cubicBezTo>
                  <a:cubicBezTo>
                    <a:pt x="10044" y="51"/>
                    <a:pt x="9857" y="1"/>
                    <a:pt x="9677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5" name="Google Shape;10135;p11"/>
            <p:cNvSpPr/>
            <p:nvPr/>
          </p:nvSpPr>
          <p:spPr>
            <a:xfrm>
              <a:off x="4175575" y="4277400"/>
              <a:ext cx="32875" cy="20175"/>
            </a:xfrm>
            <a:custGeom>
              <a:avLst/>
              <a:gdLst/>
              <a:ahLst/>
              <a:cxnLst/>
              <a:rect l="l" t="t" r="r" b="b"/>
              <a:pathLst>
                <a:path w="1315" h="807" extrusionOk="0">
                  <a:moveTo>
                    <a:pt x="1315" y="0"/>
                  </a:moveTo>
                  <a:lnTo>
                    <a:pt x="1315" y="0"/>
                  </a:lnTo>
                  <a:cubicBezTo>
                    <a:pt x="822" y="55"/>
                    <a:pt x="329" y="274"/>
                    <a:pt x="1" y="658"/>
                  </a:cubicBezTo>
                  <a:cubicBezTo>
                    <a:pt x="96" y="769"/>
                    <a:pt x="195" y="806"/>
                    <a:pt x="296" y="806"/>
                  </a:cubicBezTo>
                  <a:cubicBezTo>
                    <a:pt x="506" y="806"/>
                    <a:pt x="719" y="641"/>
                    <a:pt x="897" y="641"/>
                  </a:cubicBezTo>
                  <a:cubicBezTo>
                    <a:pt x="928" y="641"/>
                    <a:pt x="958" y="646"/>
                    <a:pt x="986" y="658"/>
                  </a:cubicBezTo>
                  <a:lnTo>
                    <a:pt x="1315" y="0"/>
                  </a:ln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6" name="Google Shape;10136;p11"/>
            <p:cNvSpPr/>
            <p:nvPr/>
          </p:nvSpPr>
          <p:spPr>
            <a:xfrm>
              <a:off x="3608700" y="1500550"/>
              <a:ext cx="245125" cy="482200"/>
            </a:xfrm>
            <a:custGeom>
              <a:avLst/>
              <a:gdLst/>
              <a:ahLst/>
              <a:cxnLst/>
              <a:rect l="l" t="t" r="r" b="b"/>
              <a:pathLst>
                <a:path w="9805" h="19288" extrusionOk="0">
                  <a:moveTo>
                    <a:pt x="1" y="1"/>
                  </a:moveTo>
                  <a:lnTo>
                    <a:pt x="275" y="713"/>
                  </a:lnTo>
                  <a:cubicBezTo>
                    <a:pt x="275" y="713"/>
                    <a:pt x="275" y="713"/>
                    <a:pt x="220" y="822"/>
                  </a:cubicBezTo>
                  <a:cubicBezTo>
                    <a:pt x="220" y="877"/>
                    <a:pt x="220" y="987"/>
                    <a:pt x="329" y="1042"/>
                  </a:cubicBezTo>
                  <a:lnTo>
                    <a:pt x="439" y="1096"/>
                  </a:lnTo>
                  <a:cubicBezTo>
                    <a:pt x="439" y="1206"/>
                    <a:pt x="494" y="1315"/>
                    <a:pt x="603" y="1370"/>
                  </a:cubicBezTo>
                  <a:cubicBezTo>
                    <a:pt x="1151" y="3178"/>
                    <a:pt x="2192" y="4821"/>
                    <a:pt x="2849" y="6628"/>
                  </a:cubicBezTo>
                  <a:cubicBezTo>
                    <a:pt x="3232" y="7943"/>
                    <a:pt x="3890" y="9202"/>
                    <a:pt x="4711" y="10298"/>
                  </a:cubicBezTo>
                  <a:cubicBezTo>
                    <a:pt x="5259" y="10955"/>
                    <a:pt x="5697" y="11722"/>
                    <a:pt x="5916" y="12598"/>
                  </a:cubicBezTo>
                  <a:cubicBezTo>
                    <a:pt x="6518" y="14898"/>
                    <a:pt x="7723" y="16980"/>
                    <a:pt x="8819" y="19061"/>
                  </a:cubicBezTo>
                  <a:cubicBezTo>
                    <a:pt x="9032" y="19168"/>
                    <a:pt x="9245" y="19287"/>
                    <a:pt x="9421" y="19287"/>
                  </a:cubicBezTo>
                  <a:cubicBezTo>
                    <a:pt x="9606" y="19287"/>
                    <a:pt x="9748" y="19154"/>
                    <a:pt x="9805" y="18732"/>
                  </a:cubicBezTo>
                  <a:cubicBezTo>
                    <a:pt x="9476" y="18458"/>
                    <a:pt x="9805" y="18020"/>
                    <a:pt x="9476" y="17801"/>
                  </a:cubicBezTo>
                  <a:cubicBezTo>
                    <a:pt x="9476" y="17089"/>
                    <a:pt x="8928" y="16651"/>
                    <a:pt x="8709" y="15994"/>
                  </a:cubicBezTo>
                  <a:cubicBezTo>
                    <a:pt x="7450" y="12215"/>
                    <a:pt x="5314" y="8764"/>
                    <a:pt x="3944" y="4985"/>
                  </a:cubicBezTo>
                  <a:cubicBezTo>
                    <a:pt x="3667" y="5213"/>
                    <a:pt x="3434" y="5305"/>
                    <a:pt x="3236" y="5305"/>
                  </a:cubicBezTo>
                  <a:cubicBezTo>
                    <a:pt x="2767" y="5305"/>
                    <a:pt x="2494" y="4790"/>
                    <a:pt x="2301" y="4328"/>
                  </a:cubicBezTo>
                  <a:cubicBezTo>
                    <a:pt x="1918" y="3178"/>
                    <a:pt x="1096" y="2192"/>
                    <a:pt x="932" y="932"/>
                  </a:cubicBezTo>
                  <a:cubicBezTo>
                    <a:pt x="932" y="439"/>
                    <a:pt x="494" y="1"/>
                    <a:pt x="1" y="1"/>
                  </a:cubicBezTo>
                  <a:close/>
                </a:path>
              </a:pathLst>
            </a:custGeom>
            <a:solidFill>
              <a:srgbClr val="F09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7" name="Google Shape;10137;p11"/>
            <p:cNvSpPr/>
            <p:nvPr/>
          </p:nvSpPr>
          <p:spPr>
            <a:xfrm>
              <a:off x="3559425" y="1605625"/>
              <a:ext cx="4125" cy="3125"/>
            </a:xfrm>
            <a:custGeom>
              <a:avLst/>
              <a:gdLst/>
              <a:ahLst/>
              <a:cxnLst/>
              <a:rect l="l" t="t" r="r" b="b"/>
              <a:pathLst>
                <a:path w="165" h="125" extrusionOk="0">
                  <a:moveTo>
                    <a:pt x="50" y="0"/>
                  </a:moveTo>
                  <a:cubicBezTo>
                    <a:pt x="36" y="0"/>
                    <a:pt x="0" y="80"/>
                    <a:pt x="0" y="125"/>
                  </a:cubicBezTo>
                  <a:cubicBezTo>
                    <a:pt x="164" y="70"/>
                    <a:pt x="110" y="15"/>
                    <a:pt x="55" y="15"/>
                  </a:cubicBezTo>
                  <a:cubicBezTo>
                    <a:pt x="55" y="5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8" name="Google Shape;10138;p11"/>
            <p:cNvSpPr/>
            <p:nvPr/>
          </p:nvSpPr>
          <p:spPr>
            <a:xfrm>
              <a:off x="3618300" y="15279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10" y="0"/>
                  </a:moveTo>
                  <a:cubicBezTo>
                    <a:pt x="55" y="55"/>
                    <a:pt x="0" y="110"/>
                    <a:pt x="0" y="165"/>
                  </a:cubicBezTo>
                  <a:lnTo>
                    <a:pt x="274" y="274"/>
                  </a:lnTo>
                  <a:cubicBezTo>
                    <a:pt x="219" y="165"/>
                    <a:pt x="165" y="55"/>
                    <a:pt x="110" y="0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9" name="Google Shape;10139;p11"/>
            <p:cNvSpPr/>
            <p:nvPr/>
          </p:nvSpPr>
          <p:spPr>
            <a:xfrm>
              <a:off x="3611450" y="15183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65"/>
                    <a:pt x="0" y="220"/>
                    <a:pt x="219" y="330"/>
                  </a:cubicBezTo>
                  <a:cubicBezTo>
                    <a:pt x="219" y="220"/>
                    <a:pt x="219" y="110"/>
                    <a:pt x="219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0" name="Google Shape;10140;p11"/>
            <p:cNvSpPr/>
            <p:nvPr/>
          </p:nvSpPr>
          <p:spPr>
            <a:xfrm>
              <a:off x="3745950" y="4614225"/>
              <a:ext cx="9300" cy="9250"/>
            </a:xfrm>
            <a:custGeom>
              <a:avLst/>
              <a:gdLst/>
              <a:ahLst/>
              <a:cxnLst/>
              <a:rect l="l" t="t" r="r" b="b"/>
              <a:pathLst>
                <a:path w="372" h="370" extrusionOk="0">
                  <a:moveTo>
                    <a:pt x="97" y="1"/>
                  </a:moveTo>
                  <a:lnTo>
                    <a:pt x="97" y="1"/>
                  </a:lnTo>
                  <a:cubicBezTo>
                    <a:pt x="143" y="92"/>
                    <a:pt x="0" y="370"/>
                    <a:pt x="167" y="370"/>
                  </a:cubicBezTo>
                  <a:cubicBezTo>
                    <a:pt x="202" y="370"/>
                    <a:pt x="250" y="358"/>
                    <a:pt x="316" y="330"/>
                  </a:cubicBezTo>
                  <a:cubicBezTo>
                    <a:pt x="371" y="275"/>
                    <a:pt x="207" y="56"/>
                    <a:pt x="97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1" name="Google Shape;10141;p11"/>
            <p:cNvSpPr/>
            <p:nvPr/>
          </p:nvSpPr>
          <p:spPr>
            <a:xfrm>
              <a:off x="3748375" y="4591650"/>
              <a:ext cx="16450" cy="6175"/>
            </a:xfrm>
            <a:custGeom>
              <a:avLst/>
              <a:gdLst/>
              <a:ahLst/>
              <a:cxnLst/>
              <a:rect l="l" t="t" r="r" b="b"/>
              <a:pathLst>
                <a:path w="658" h="247" extrusionOk="0">
                  <a:moveTo>
                    <a:pt x="329" y="0"/>
                  </a:moveTo>
                  <a:cubicBezTo>
                    <a:pt x="219" y="0"/>
                    <a:pt x="110" y="82"/>
                    <a:pt x="0" y="247"/>
                  </a:cubicBezTo>
                  <a:lnTo>
                    <a:pt x="658" y="247"/>
                  </a:lnTo>
                  <a:cubicBezTo>
                    <a:pt x="548" y="82"/>
                    <a:pt x="439" y="0"/>
                    <a:pt x="329" y="0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2" name="Google Shape;10142;p11"/>
            <p:cNvSpPr/>
            <p:nvPr/>
          </p:nvSpPr>
          <p:spPr>
            <a:xfrm>
              <a:off x="3681275" y="1592300"/>
              <a:ext cx="27425" cy="32900"/>
            </a:xfrm>
            <a:custGeom>
              <a:avLst/>
              <a:gdLst/>
              <a:ahLst/>
              <a:cxnLst/>
              <a:rect l="l" t="t" r="r" b="b"/>
              <a:pathLst>
                <a:path w="1097" h="1316" extrusionOk="0">
                  <a:moveTo>
                    <a:pt x="384" y="1"/>
                  </a:moveTo>
                  <a:lnTo>
                    <a:pt x="384" y="1"/>
                  </a:lnTo>
                  <a:cubicBezTo>
                    <a:pt x="274" y="603"/>
                    <a:pt x="1" y="1315"/>
                    <a:pt x="1096" y="1315"/>
                  </a:cubicBezTo>
                  <a:cubicBezTo>
                    <a:pt x="767" y="877"/>
                    <a:pt x="822" y="329"/>
                    <a:pt x="384" y="1"/>
                  </a:cubicBezTo>
                  <a:close/>
                </a:path>
              </a:pathLst>
            </a:custGeom>
            <a:solidFill>
              <a:srgbClr val="F09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3" name="Google Shape;10143;p11"/>
            <p:cNvSpPr/>
            <p:nvPr/>
          </p:nvSpPr>
          <p:spPr>
            <a:xfrm>
              <a:off x="3797675" y="4184050"/>
              <a:ext cx="242375" cy="267275"/>
            </a:xfrm>
            <a:custGeom>
              <a:avLst/>
              <a:gdLst/>
              <a:ahLst/>
              <a:cxnLst/>
              <a:rect l="l" t="t" r="r" b="b"/>
              <a:pathLst>
                <a:path w="9695" h="10691" extrusionOk="0">
                  <a:moveTo>
                    <a:pt x="6737" y="5487"/>
                  </a:moveTo>
                  <a:lnTo>
                    <a:pt x="6737" y="5487"/>
                  </a:lnTo>
                  <a:cubicBezTo>
                    <a:pt x="7284" y="5597"/>
                    <a:pt x="7339" y="6199"/>
                    <a:pt x="7777" y="6363"/>
                  </a:cubicBezTo>
                  <a:cubicBezTo>
                    <a:pt x="7795" y="6393"/>
                    <a:pt x="7814" y="6420"/>
                    <a:pt x="7834" y="6446"/>
                  </a:cubicBezTo>
                  <a:lnTo>
                    <a:pt x="7834" y="6446"/>
                  </a:lnTo>
                  <a:cubicBezTo>
                    <a:pt x="7440" y="6144"/>
                    <a:pt x="7088" y="5839"/>
                    <a:pt x="6737" y="5487"/>
                  </a:cubicBezTo>
                  <a:close/>
                  <a:moveTo>
                    <a:pt x="2943" y="1"/>
                  </a:moveTo>
                  <a:cubicBezTo>
                    <a:pt x="1965" y="1"/>
                    <a:pt x="1075" y="736"/>
                    <a:pt x="986" y="1763"/>
                  </a:cubicBezTo>
                  <a:cubicBezTo>
                    <a:pt x="712" y="3296"/>
                    <a:pt x="274" y="4885"/>
                    <a:pt x="657" y="6473"/>
                  </a:cubicBezTo>
                  <a:cubicBezTo>
                    <a:pt x="438" y="7897"/>
                    <a:pt x="219" y="9321"/>
                    <a:pt x="0" y="10690"/>
                  </a:cubicBezTo>
                  <a:lnTo>
                    <a:pt x="329" y="10690"/>
                  </a:lnTo>
                  <a:cubicBezTo>
                    <a:pt x="383" y="10581"/>
                    <a:pt x="493" y="10526"/>
                    <a:pt x="657" y="10416"/>
                  </a:cubicBezTo>
                  <a:cubicBezTo>
                    <a:pt x="2465" y="9431"/>
                    <a:pt x="4327" y="8554"/>
                    <a:pt x="6244" y="7787"/>
                  </a:cubicBezTo>
                  <a:cubicBezTo>
                    <a:pt x="6189" y="7240"/>
                    <a:pt x="7175" y="7404"/>
                    <a:pt x="6846" y="6802"/>
                  </a:cubicBezTo>
                  <a:cubicBezTo>
                    <a:pt x="6792" y="6692"/>
                    <a:pt x="6682" y="6637"/>
                    <a:pt x="6573" y="6637"/>
                  </a:cubicBezTo>
                  <a:lnTo>
                    <a:pt x="6573" y="6637"/>
                  </a:lnTo>
                  <a:cubicBezTo>
                    <a:pt x="6682" y="6637"/>
                    <a:pt x="6792" y="6692"/>
                    <a:pt x="6846" y="6747"/>
                  </a:cubicBezTo>
                  <a:lnTo>
                    <a:pt x="7065" y="6966"/>
                  </a:lnTo>
                  <a:cubicBezTo>
                    <a:pt x="7184" y="7000"/>
                    <a:pt x="7302" y="7023"/>
                    <a:pt x="7413" y="7023"/>
                  </a:cubicBezTo>
                  <a:cubicBezTo>
                    <a:pt x="7654" y="7023"/>
                    <a:pt x="7856" y="6912"/>
                    <a:pt x="7936" y="6554"/>
                  </a:cubicBezTo>
                  <a:lnTo>
                    <a:pt x="7936" y="6554"/>
                  </a:lnTo>
                  <a:cubicBezTo>
                    <a:pt x="8096" y="6693"/>
                    <a:pt x="8306" y="6762"/>
                    <a:pt x="8544" y="6802"/>
                  </a:cubicBezTo>
                  <a:lnTo>
                    <a:pt x="8873" y="6802"/>
                  </a:lnTo>
                  <a:lnTo>
                    <a:pt x="9201" y="6418"/>
                  </a:lnTo>
                  <a:cubicBezTo>
                    <a:pt x="8763" y="5651"/>
                    <a:pt x="9694" y="5104"/>
                    <a:pt x="9640" y="4392"/>
                  </a:cubicBezTo>
                  <a:cubicBezTo>
                    <a:pt x="9556" y="4384"/>
                    <a:pt x="9470" y="4380"/>
                    <a:pt x="9384" y="4380"/>
                  </a:cubicBezTo>
                  <a:cubicBezTo>
                    <a:pt x="8956" y="4380"/>
                    <a:pt x="8504" y="4462"/>
                    <a:pt x="8092" y="4462"/>
                  </a:cubicBezTo>
                  <a:cubicBezTo>
                    <a:pt x="7448" y="4462"/>
                    <a:pt x="6899" y="4263"/>
                    <a:pt x="6682" y="3242"/>
                  </a:cubicBezTo>
                  <a:cubicBezTo>
                    <a:pt x="6215" y="3579"/>
                    <a:pt x="5932" y="3757"/>
                    <a:pt x="5717" y="3757"/>
                  </a:cubicBezTo>
                  <a:cubicBezTo>
                    <a:pt x="5479" y="3757"/>
                    <a:pt x="5324" y="3538"/>
                    <a:pt x="5094" y="3077"/>
                  </a:cubicBezTo>
                  <a:cubicBezTo>
                    <a:pt x="4931" y="2732"/>
                    <a:pt x="4753" y="2628"/>
                    <a:pt x="4572" y="2628"/>
                  </a:cubicBezTo>
                  <a:cubicBezTo>
                    <a:pt x="4296" y="2628"/>
                    <a:pt x="4011" y="2868"/>
                    <a:pt x="3756" y="2868"/>
                  </a:cubicBezTo>
                  <a:cubicBezTo>
                    <a:pt x="3727" y="2868"/>
                    <a:pt x="3698" y="2865"/>
                    <a:pt x="3670" y="2858"/>
                  </a:cubicBezTo>
                  <a:cubicBezTo>
                    <a:pt x="3560" y="2146"/>
                    <a:pt x="4163" y="1872"/>
                    <a:pt x="4327" y="1489"/>
                  </a:cubicBezTo>
                  <a:cubicBezTo>
                    <a:pt x="4710" y="667"/>
                    <a:pt x="3396" y="1106"/>
                    <a:pt x="3505" y="394"/>
                  </a:cubicBezTo>
                  <a:cubicBezTo>
                    <a:pt x="3505" y="284"/>
                    <a:pt x="3560" y="174"/>
                    <a:pt x="3615" y="120"/>
                  </a:cubicBezTo>
                  <a:cubicBezTo>
                    <a:pt x="3392" y="39"/>
                    <a:pt x="3165" y="1"/>
                    <a:pt x="2943" y="1"/>
                  </a:cubicBezTo>
                  <a:close/>
                </a:path>
              </a:pathLst>
            </a:custGeom>
            <a:solidFill>
              <a:srgbClr val="FBF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4" name="Google Shape;10144;p11"/>
            <p:cNvSpPr/>
            <p:nvPr/>
          </p:nvSpPr>
          <p:spPr>
            <a:xfrm>
              <a:off x="3751100" y="4062775"/>
              <a:ext cx="146550" cy="281750"/>
            </a:xfrm>
            <a:custGeom>
              <a:avLst/>
              <a:gdLst/>
              <a:ahLst/>
              <a:cxnLst/>
              <a:rect l="l" t="t" r="r" b="b"/>
              <a:pathLst>
                <a:path w="5862" h="11270" extrusionOk="0">
                  <a:moveTo>
                    <a:pt x="3698" y="0"/>
                  </a:moveTo>
                  <a:cubicBezTo>
                    <a:pt x="3629" y="0"/>
                    <a:pt x="3561" y="14"/>
                    <a:pt x="3506" y="41"/>
                  </a:cubicBezTo>
                  <a:cubicBezTo>
                    <a:pt x="3342" y="151"/>
                    <a:pt x="3178" y="260"/>
                    <a:pt x="3068" y="370"/>
                  </a:cubicBezTo>
                  <a:cubicBezTo>
                    <a:pt x="2958" y="425"/>
                    <a:pt x="2849" y="480"/>
                    <a:pt x="2739" y="534"/>
                  </a:cubicBezTo>
                  <a:cubicBezTo>
                    <a:pt x="2411" y="534"/>
                    <a:pt x="2137" y="315"/>
                    <a:pt x="1863" y="260"/>
                  </a:cubicBezTo>
                  <a:lnTo>
                    <a:pt x="1644" y="260"/>
                  </a:lnTo>
                  <a:lnTo>
                    <a:pt x="1480" y="370"/>
                  </a:lnTo>
                  <a:cubicBezTo>
                    <a:pt x="1370" y="480"/>
                    <a:pt x="1315" y="644"/>
                    <a:pt x="1261" y="753"/>
                  </a:cubicBezTo>
                  <a:cubicBezTo>
                    <a:pt x="1206" y="972"/>
                    <a:pt x="1151" y="1192"/>
                    <a:pt x="1096" y="1411"/>
                  </a:cubicBezTo>
                  <a:cubicBezTo>
                    <a:pt x="658" y="2561"/>
                    <a:pt x="713" y="3875"/>
                    <a:pt x="439" y="5080"/>
                  </a:cubicBezTo>
                  <a:cubicBezTo>
                    <a:pt x="987" y="5518"/>
                    <a:pt x="1589" y="5847"/>
                    <a:pt x="1808" y="6559"/>
                  </a:cubicBezTo>
                  <a:cubicBezTo>
                    <a:pt x="1370" y="6559"/>
                    <a:pt x="932" y="6723"/>
                    <a:pt x="658" y="7052"/>
                  </a:cubicBezTo>
                  <a:cubicBezTo>
                    <a:pt x="110" y="7873"/>
                    <a:pt x="1" y="8914"/>
                    <a:pt x="330" y="9790"/>
                  </a:cubicBezTo>
                  <a:cubicBezTo>
                    <a:pt x="494" y="10119"/>
                    <a:pt x="877" y="10283"/>
                    <a:pt x="1261" y="10283"/>
                  </a:cubicBezTo>
                  <a:lnTo>
                    <a:pt x="1534" y="10283"/>
                  </a:lnTo>
                  <a:cubicBezTo>
                    <a:pt x="2027" y="10448"/>
                    <a:pt x="2137" y="10995"/>
                    <a:pt x="2520" y="11214"/>
                  </a:cubicBezTo>
                  <a:lnTo>
                    <a:pt x="2520" y="11269"/>
                  </a:lnTo>
                  <a:cubicBezTo>
                    <a:pt x="2958" y="9955"/>
                    <a:pt x="3178" y="8585"/>
                    <a:pt x="3178" y="7216"/>
                  </a:cubicBezTo>
                  <a:cubicBezTo>
                    <a:pt x="3068" y="6559"/>
                    <a:pt x="3397" y="5902"/>
                    <a:pt x="3999" y="5628"/>
                  </a:cubicBezTo>
                  <a:cubicBezTo>
                    <a:pt x="4437" y="5299"/>
                    <a:pt x="4930" y="5080"/>
                    <a:pt x="5478" y="4971"/>
                  </a:cubicBezTo>
                  <a:lnTo>
                    <a:pt x="5861" y="4368"/>
                  </a:lnTo>
                  <a:cubicBezTo>
                    <a:pt x="5533" y="4040"/>
                    <a:pt x="5094" y="3875"/>
                    <a:pt x="4602" y="3875"/>
                  </a:cubicBezTo>
                  <a:cubicBezTo>
                    <a:pt x="3944" y="3875"/>
                    <a:pt x="3999" y="3437"/>
                    <a:pt x="4054" y="2999"/>
                  </a:cubicBezTo>
                  <a:cubicBezTo>
                    <a:pt x="4273" y="2123"/>
                    <a:pt x="4273" y="1246"/>
                    <a:pt x="4109" y="370"/>
                  </a:cubicBezTo>
                  <a:cubicBezTo>
                    <a:pt x="4054" y="260"/>
                    <a:pt x="3999" y="96"/>
                    <a:pt x="3890" y="41"/>
                  </a:cubicBezTo>
                  <a:cubicBezTo>
                    <a:pt x="3835" y="14"/>
                    <a:pt x="3766" y="0"/>
                    <a:pt x="3698" y="0"/>
                  </a:cubicBezTo>
                  <a:close/>
                </a:path>
              </a:pathLst>
            </a:custGeom>
            <a:solidFill>
              <a:srgbClr val="F5A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5" name="Google Shape;10145;p11"/>
            <p:cNvSpPr/>
            <p:nvPr/>
          </p:nvSpPr>
          <p:spPr>
            <a:xfrm>
              <a:off x="3630625" y="4180175"/>
              <a:ext cx="142425" cy="228050"/>
            </a:xfrm>
            <a:custGeom>
              <a:avLst/>
              <a:gdLst/>
              <a:ahLst/>
              <a:cxnLst/>
              <a:rect l="l" t="t" r="r" b="b"/>
              <a:pathLst>
                <a:path w="5697" h="9122" extrusionOk="0">
                  <a:moveTo>
                    <a:pt x="2175" y="6852"/>
                  </a:moveTo>
                  <a:cubicBezTo>
                    <a:pt x="2245" y="6943"/>
                    <a:pt x="2355" y="7041"/>
                    <a:pt x="2355" y="7176"/>
                  </a:cubicBezTo>
                  <a:cubicBezTo>
                    <a:pt x="2246" y="7121"/>
                    <a:pt x="2300" y="6957"/>
                    <a:pt x="2191" y="6902"/>
                  </a:cubicBezTo>
                  <a:cubicBezTo>
                    <a:pt x="2186" y="6885"/>
                    <a:pt x="2181" y="6869"/>
                    <a:pt x="2175" y="6852"/>
                  </a:cubicBezTo>
                  <a:close/>
                  <a:moveTo>
                    <a:pt x="3013" y="1"/>
                  </a:moveTo>
                  <a:cubicBezTo>
                    <a:pt x="2793" y="822"/>
                    <a:pt x="2574" y="1699"/>
                    <a:pt x="2355" y="2575"/>
                  </a:cubicBezTo>
                  <a:cubicBezTo>
                    <a:pt x="2136" y="3177"/>
                    <a:pt x="1096" y="3999"/>
                    <a:pt x="1753" y="4492"/>
                  </a:cubicBezTo>
                  <a:cubicBezTo>
                    <a:pt x="2654" y="5234"/>
                    <a:pt x="2067" y="5977"/>
                    <a:pt x="2128" y="6719"/>
                  </a:cubicBezTo>
                  <a:lnTo>
                    <a:pt x="2128" y="6719"/>
                  </a:lnTo>
                  <a:cubicBezTo>
                    <a:pt x="1942" y="6237"/>
                    <a:pt x="1637" y="5894"/>
                    <a:pt x="1172" y="5894"/>
                  </a:cubicBezTo>
                  <a:cubicBezTo>
                    <a:pt x="1049" y="5894"/>
                    <a:pt x="914" y="5918"/>
                    <a:pt x="767" y="5971"/>
                  </a:cubicBezTo>
                  <a:cubicBezTo>
                    <a:pt x="0" y="6245"/>
                    <a:pt x="274" y="6792"/>
                    <a:pt x="548" y="7340"/>
                  </a:cubicBezTo>
                  <a:cubicBezTo>
                    <a:pt x="603" y="7450"/>
                    <a:pt x="712" y="7559"/>
                    <a:pt x="767" y="7669"/>
                  </a:cubicBezTo>
                  <a:cubicBezTo>
                    <a:pt x="876" y="7778"/>
                    <a:pt x="986" y="7888"/>
                    <a:pt x="1096" y="7942"/>
                  </a:cubicBezTo>
                  <a:cubicBezTo>
                    <a:pt x="1260" y="8052"/>
                    <a:pt x="1424" y="8162"/>
                    <a:pt x="1588" y="8271"/>
                  </a:cubicBezTo>
                  <a:cubicBezTo>
                    <a:pt x="1698" y="8326"/>
                    <a:pt x="1753" y="8381"/>
                    <a:pt x="1917" y="8435"/>
                  </a:cubicBezTo>
                  <a:cubicBezTo>
                    <a:pt x="2081" y="8545"/>
                    <a:pt x="2246" y="8654"/>
                    <a:pt x="2410" y="8709"/>
                  </a:cubicBezTo>
                  <a:cubicBezTo>
                    <a:pt x="2520" y="8764"/>
                    <a:pt x="2684" y="8874"/>
                    <a:pt x="2793" y="8928"/>
                  </a:cubicBezTo>
                  <a:cubicBezTo>
                    <a:pt x="3089" y="9017"/>
                    <a:pt x="3385" y="9122"/>
                    <a:pt x="3672" y="9122"/>
                  </a:cubicBezTo>
                  <a:cubicBezTo>
                    <a:pt x="3916" y="9122"/>
                    <a:pt x="4155" y="9046"/>
                    <a:pt x="4382" y="8819"/>
                  </a:cubicBezTo>
                  <a:cubicBezTo>
                    <a:pt x="4382" y="8709"/>
                    <a:pt x="4382" y="8600"/>
                    <a:pt x="4382" y="8490"/>
                  </a:cubicBezTo>
                  <a:cubicBezTo>
                    <a:pt x="4546" y="8326"/>
                    <a:pt x="4546" y="8107"/>
                    <a:pt x="4491" y="7888"/>
                  </a:cubicBezTo>
                  <a:cubicBezTo>
                    <a:pt x="4382" y="7230"/>
                    <a:pt x="3396" y="6902"/>
                    <a:pt x="3615" y="6080"/>
                  </a:cubicBezTo>
                  <a:lnTo>
                    <a:pt x="3889" y="6080"/>
                  </a:lnTo>
                  <a:cubicBezTo>
                    <a:pt x="3505" y="6902"/>
                    <a:pt x="4108" y="7066"/>
                    <a:pt x="4710" y="7176"/>
                  </a:cubicBezTo>
                  <a:cubicBezTo>
                    <a:pt x="4710" y="6847"/>
                    <a:pt x="4656" y="6409"/>
                    <a:pt x="5039" y="6190"/>
                  </a:cubicBezTo>
                  <a:lnTo>
                    <a:pt x="5203" y="6080"/>
                  </a:lnTo>
                  <a:cubicBezTo>
                    <a:pt x="5313" y="5916"/>
                    <a:pt x="5422" y="5752"/>
                    <a:pt x="5477" y="5587"/>
                  </a:cubicBezTo>
                  <a:cubicBezTo>
                    <a:pt x="5532" y="5423"/>
                    <a:pt x="5477" y="5314"/>
                    <a:pt x="5368" y="5204"/>
                  </a:cubicBezTo>
                  <a:cubicBezTo>
                    <a:pt x="5313" y="4218"/>
                    <a:pt x="5422" y="3232"/>
                    <a:pt x="5696" y="2246"/>
                  </a:cubicBezTo>
                  <a:cubicBezTo>
                    <a:pt x="5039" y="1151"/>
                    <a:pt x="4382" y="110"/>
                    <a:pt x="3013" y="1"/>
                  </a:cubicBezTo>
                  <a:close/>
                </a:path>
              </a:pathLst>
            </a:custGeom>
            <a:solidFill>
              <a:srgbClr val="FDF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6" name="Google Shape;10146;p11"/>
            <p:cNvSpPr/>
            <p:nvPr/>
          </p:nvSpPr>
          <p:spPr>
            <a:xfrm>
              <a:off x="3482750" y="4312950"/>
              <a:ext cx="275225" cy="145225"/>
            </a:xfrm>
            <a:custGeom>
              <a:avLst/>
              <a:gdLst/>
              <a:ahLst/>
              <a:cxnLst/>
              <a:rect l="l" t="t" r="r" b="b"/>
              <a:pathLst>
                <a:path w="11009" h="5809" extrusionOk="0">
                  <a:moveTo>
                    <a:pt x="886" y="1"/>
                  </a:moveTo>
                  <a:cubicBezTo>
                    <a:pt x="846" y="1"/>
                    <a:pt x="807" y="1"/>
                    <a:pt x="767" y="3"/>
                  </a:cubicBezTo>
                  <a:cubicBezTo>
                    <a:pt x="0" y="550"/>
                    <a:pt x="548" y="1098"/>
                    <a:pt x="876" y="1427"/>
                  </a:cubicBezTo>
                  <a:cubicBezTo>
                    <a:pt x="1205" y="1755"/>
                    <a:pt x="1753" y="1865"/>
                    <a:pt x="2081" y="2248"/>
                  </a:cubicBezTo>
                  <a:cubicBezTo>
                    <a:pt x="2519" y="2577"/>
                    <a:pt x="3067" y="2851"/>
                    <a:pt x="3670" y="2960"/>
                  </a:cubicBezTo>
                  <a:cubicBezTo>
                    <a:pt x="4875" y="3563"/>
                    <a:pt x="6244" y="3891"/>
                    <a:pt x="7339" y="4822"/>
                  </a:cubicBezTo>
                  <a:cubicBezTo>
                    <a:pt x="7449" y="4932"/>
                    <a:pt x="7558" y="5041"/>
                    <a:pt x="7668" y="5151"/>
                  </a:cubicBezTo>
                  <a:cubicBezTo>
                    <a:pt x="7996" y="5370"/>
                    <a:pt x="8325" y="5644"/>
                    <a:pt x="8654" y="5808"/>
                  </a:cubicBezTo>
                  <a:lnTo>
                    <a:pt x="10078" y="5808"/>
                  </a:lnTo>
                  <a:cubicBezTo>
                    <a:pt x="10461" y="5808"/>
                    <a:pt x="10844" y="5534"/>
                    <a:pt x="10899" y="5151"/>
                  </a:cubicBezTo>
                  <a:cubicBezTo>
                    <a:pt x="11009" y="4603"/>
                    <a:pt x="10571" y="4548"/>
                    <a:pt x="10187" y="4494"/>
                  </a:cubicBezTo>
                  <a:cubicBezTo>
                    <a:pt x="9968" y="4494"/>
                    <a:pt x="9804" y="4384"/>
                    <a:pt x="9640" y="4220"/>
                  </a:cubicBezTo>
                  <a:cubicBezTo>
                    <a:pt x="9420" y="3617"/>
                    <a:pt x="8708" y="3617"/>
                    <a:pt x="8325" y="3234"/>
                  </a:cubicBezTo>
                  <a:cubicBezTo>
                    <a:pt x="8161" y="3015"/>
                    <a:pt x="7832" y="3070"/>
                    <a:pt x="7668" y="2851"/>
                  </a:cubicBezTo>
                  <a:cubicBezTo>
                    <a:pt x="7503" y="2686"/>
                    <a:pt x="7175" y="2741"/>
                    <a:pt x="7011" y="2577"/>
                  </a:cubicBezTo>
                  <a:cubicBezTo>
                    <a:pt x="6463" y="2029"/>
                    <a:pt x="5696" y="1974"/>
                    <a:pt x="5094" y="1591"/>
                  </a:cubicBezTo>
                  <a:cubicBezTo>
                    <a:pt x="3704" y="1056"/>
                    <a:pt x="2471" y="1"/>
                    <a:pt x="886" y="1"/>
                  </a:cubicBezTo>
                  <a:close/>
                </a:path>
              </a:pathLst>
            </a:custGeom>
            <a:solidFill>
              <a:srgbClr val="F08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7" name="Google Shape;10147;p11"/>
            <p:cNvSpPr/>
            <p:nvPr/>
          </p:nvSpPr>
          <p:spPr>
            <a:xfrm>
              <a:off x="3700450" y="4315750"/>
              <a:ext cx="47950" cy="63350"/>
            </a:xfrm>
            <a:custGeom>
              <a:avLst/>
              <a:gdLst/>
              <a:ahLst/>
              <a:cxnLst/>
              <a:rect l="l" t="t" r="r" b="b"/>
              <a:pathLst>
                <a:path w="1918" h="2534" extrusionOk="0">
                  <a:moveTo>
                    <a:pt x="1589" y="0"/>
                  </a:moveTo>
                  <a:lnTo>
                    <a:pt x="1589" y="0"/>
                  </a:lnTo>
                  <a:cubicBezTo>
                    <a:pt x="1205" y="548"/>
                    <a:pt x="274" y="274"/>
                    <a:pt x="0" y="1150"/>
                  </a:cubicBezTo>
                  <a:cubicBezTo>
                    <a:pt x="877" y="1150"/>
                    <a:pt x="822" y="2300"/>
                    <a:pt x="1589" y="2410"/>
                  </a:cubicBezTo>
                  <a:cubicBezTo>
                    <a:pt x="1644" y="2492"/>
                    <a:pt x="1698" y="2533"/>
                    <a:pt x="1753" y="2533"/>
                  </a:cubicBezTo>
                  <a:cubicBezTo>
                    <a:pt x="1808" y="2533"/>
                    <a:pt x="1863" y="2492"/>
                    <a:pt x="1917" y="2410"/>
                  </a:cubicBezTo>
                  <a:lnTo>
                    <a:pt x="1917" y="1753"/>
                  </a:lnTo>
                  <a:cubicBezTo>
                    <a:pt x="1260" y="1041"/>
                    <a:pt x="1260" y="1041"/>
                    <a:pt x="1589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8" name="Google Shape;10148;p11"/>
            <p:cNvSpPr/>
            <p:nvPr/>
          </p:nvSpPr>
          <p:spPr>
            <a:xfrm>
              <a:off x="3759325" y="4352700"/>
              <a:ext cx="41100" cy="44600"/>
            </a:xfrm>
            <a:custGeom>
              <a:avLst/>
              <a:gdLst/>
              <a:ahLst/>
              <a:cxnLst/>
              <a:rect l="l" t="t" r="r" b="b"/>
              <a:pathLst>
                <a:path w="1644" h="1784" extrusionOk="0">
                  <a:moveTo>
                    <a:pt x="55" y="1"/>
                  </a:moveTo>
                  <a:cubicBezTo>
                    <a:pt x="1" y="713"/>
                    <a:pt x="1151" y="822"/>
                    <a:pt x="439" y="1534"/>
                  </a:cubicBezTo>
                  <a:cubicBezTo>
                    <a:pt x="306" y="1623"/>
                    <a:pt x="495" y="1783"/>
                    <a:pt x="689" y="1783"/>
                  </a:cubicBezTo>
                  <a:cubicBezTo>
                    <a:pt x="734" y="1783"/>
                    <a:pt x="780" y="1774"/>
                    <a:pt x="822" y="1753"/>
                  </a:cubicBezTo>
                  <a:cubicBezTo>
                    <a:pt x="1205" y="1589"/>
                    <a:pt x="1644" y="1370"/>
                    <a:pt x="1479" y="822"/>
                  </a:cubicBezTo>
                  <a:cubicBezTo>
                    <a:pt x="1315" y="165"/>
                    <a:pt x="767" y="1"/>
                    <a:pt x="55" y="1"/>
                  </a:cubicBezTo>
                  <a:close/>
                </a:path>
              </a:pathLst>
            </a:custGeom>
            <a:solidFill>
              <a:srgbClr val="F49C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9" name="Google Shape;10149;p11"/>
            <p:cNvSpPr/>
            <p:nvPr/>
          </p:nvSpPr>
          <p:spPr>
            <a:xfrm>
              <a:off x="3690875" y="4392425"/>
              <a:ext cx="49300" cy="24675"/>
            </a:xfrm>
            <a:custGeom>
              <a:avLst/>
              <a:gdLst/>
              <a:ahLst/>
              <a:cxnLst/>
              <a:rect l="l" t="t" r="r" b="b"/>
              <a:pathLst>
                <a:path w="1972" h="987" extrusionOk="0">
                  <a:moveTo>
                    <a:pt x="0" y="0"/>
                  </a:moveTo>
                  <a:lnTo>
                    <a:pt x="0" y="0"/>
                  </a:lnTo>
                  <a:cubicBezTo>
                    <a:pt x="274" y="603"/>
                    <a:pt x="876" y="712"/>
                    <a:pt x="1315" y="986"/>
                  </a:cubicBezTo>
                  <a:cubicBezTo>
                    <a:pt x="1698" y="986"/>
                    <a:pt x="1972" y="767"/>
                    <a:pt x="1972" y="329"/>
                  </a:cubicBezTo>
                  <a:lnTo>
                    <a:pt x="1972" y="329"/>
                  </a:lnTo>
                  <a:cubicBezTo>
                    <a:pt x="1872" y="344"/>
                    <a:pt x="1775" y="351"/>
                    <a:pt x="1679" y="351"/>
                  </a:cubicBezTo>
                  <a:cubicBezTo>
                    <a:pt x="1090" y="351"/>
                    <a:pt x="566" y="94"/>
                    <a:pt x="0" y="0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0" name="Google Shape;10150;p11"/>
            <p:cNvSpPr/>
            <p:nvPr/>
          </p:nvSpPr>
          <p:spPr>
            <a:xfrm>
              <a:off x="3788075" y="4308625"/>
              <a:ext cx="24675" cy="34525"/>
            </a:xfrm>
            <a:custGeom>
              <a:avLst/>
              <a:gdLst/>
              <a:ahLst/>
              <a:cxnLst/>
              <a:rect l="l" t="t" r="r" b="b"/>
              <a:pathLst>
                <a:path w="987" h="1381" extrusionOk="0">
                  <a:moveTo>
                    <a:pt x="217" y="0"/>
                  </a:moveTo>
                  <a:cubicBezTo>
                    <a:pt x="108" y="0"/>
                    <a:pt x="99" y="265"/>
                    <a:pt x="55" y="395"/>
                  </a:cubicBezTo>
                  <a:cubicBezTo>
                    <a:pt x="1" y="942"/>
                    <a:pt x="439" y="1380"/>
                    <a:pt x="987" y="1380"/>
                  </a:cubicBezTo>
                  <a:cubicBezTo>
                    <a:pt x="932" y="833"/>
                    <a:pt x="713" y="395"/>
                    <a:pt x="329" y="66"/>
                  </a:cubicBezTo>
                  <a:cubicBezTo>
                    <a:pt x="283" y="19"/>
                    <a:pt x="246" y="0"/>
                    <a:pt x="217" y="0"/>
                  </a:cubicBezTo>
                  <a:close/>
                </a:path>
              </a:pathLst>
            </a:custGeom>
            <a:solidFill>
              <a:srgbClr val="F5A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1" name="Google Shape;10151;p11"/>
            <p:cNvSpPr/>
            <p:nvPr/>
          </p:nvSpPr>
          <p:spPr>
            <a:xfrm>
              <a:off x="3755225" y="4310250"/>
              <a:ext cx="26025" cy="31150"/>
            </a:xfrm>
            <a:custGeom>
              <a:avLst/>
              <a:gdLst/>
              <a:ahLst/>
              <a:cxnLst/>
              <a:rect l="l" t="t" r="r" b="b"/>
              <a:pathLst>
                <a:path w="1041" h="1246" extrusionOk="0">
                  <a:moveTo>
                    <a:pt x="384" y="1"/>
                  </a:moveTo>
                  <a:cubicBezTo>
                    <a:pt x="384" y="111"/>
                    <a:pt x="384" y="220"/>
                    <a:pt x="384" y="330"/>
                  </a:cubicBezTo>
                  <a:cubicBezTo>
                    <a:pt x="329" y="603"/>
                    <a:pt x="219" y="823"/>
                    <a:pt x="0" y="987"/>
                  </a:cubicBezTo>
                  <a:cubicBezTo>
                    <a:pt x="308" y="1151"/>
                    <a:pt x="508" y="1246"/>
                    <a:pt x="646" y="1246"/>
                  </a:cubicBezTo>
                  <a:cubicBezTo>
                    <a:pt x="878" y="1246"/>
                    <a:pt x="938" y="981"/>
                    <a:pt x="1041" y="330"/>
                  </a:cubicBezTo>
                  <a:cubicBezTo>
                    <a:pt x="877" y="111"/>
                    <a:pt x="657" y="1"/>
                    <a:pt x="384" y="1"/>
                  </a:cubicBezTo>
                  <a:close/>
                </a:path>
              </a:pathLst>
            </a:custGeom>
            <a:solidFill>
              <a:srgbClr val="F5A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2" name="Google Shape;10152;p11"/>
            <p:cNvSpPr/>
            <p:nvPr/>
          </p:nvSpPr>
          <p:spPr>
            <a:xfrm>
              <a:off x="3740150" y="4375975"/>
              <a:ext cx="8250" cy="17825"/>
            </a:xfrm>
            <a:custGeom>
              <a:avLst/>
              <a:gdLst/>
              <a:ahLst/>
              <a:cxnLst/>
              <a:rect l="l" t="t" r="r" b="b"/>
              <a:pathLst>
                <a:path w="330" h="713" extrusionOk="0">
                  <a:moveTo>
                    <a:pt x="1" y="1"/>
                  </a:moveTo>
                  <a:cubicBezTo>
                    <a:pt x="1" y="220"/>
                    <a:pt x="1" y="439"/>
                    <a:pt x="1" y="713"/>
                  </a:cubicBezTo>
                  <a:cubicBezTo>
                    <a:pt x="220" y="549"/>
                    <a:pt x="329" y="275"/>
                    <a:pt x="275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3" name="Google Shape;10153;p11"/>
            <p:cNvSpPr/>
            <p:nvPr/>
          </p:nvSpPr>
          <p:spPr>
            <a:xfrm>
              <a:off x="3993475" y="585100"/>
              <a:ext cx="51125" cy="87100"/>
            </a:xfrm>
            <a:custGeom>
              <a:avLst/>
              <a:gdLst/>
              <a:ahLst/>
              <a:cxnLst/>
              <a:rect l="l" t="t" r="r" b="b"/>
              <a:pathLst>
                <a:path w="2045" h="3484" extrusionOk="0">
                  <a:moveTo>
                    <a:pt x="1780" y="0"/>
                  </a:moveTo>
                  <a:cubicBezTo>
                    <a:pt x="1570" y="0"/>
                    <a:pt x="1255" y="160"/>
                    <a:pt x="1041" y="252"/>
                  </a:cubicBezTo>
                  <a:cubicBezTo>
                    <a:pt x="931" y="306"/>
                    <a:pt x="767" y="471"/>
                    <a:pt x="712" y="635"/>
                  </a:cubicBezTo>
                  <a:cubicBezTo>
                    <a:pt x="603" y="1566"/>
                    <a:pt x="0" y="2497"/>
                    <a:pt x="384" y="3483"/>
                  </a:cubicBezTo>
                  <a:cubicBezTo>
                    <a:pt x="1862" y="2990"/>
                    <a:pt x="1698" y="1566"/>
                    <a:pt x="1972" y="416"/>
                  </a:cubicBezTo>
                  <a:cubicBezTo>
                    <a:pt x="2045" y="101"/>
                    <a:pt x="1946" y="0"/>
                    <a:pt x="1780" y="0"/>
                  </a:cubicBezTo>
                  <a:close/>
                </a:path>
              </a:pathLst>
            </a:custGeom>
            <a:solidFill>
              <a:srgbClr val="F2A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4" name="Google Shape;10154;p11"/>
            <p:cNvSpPr/>
            <p:nvPr/>
          </p:nvSpPr>
          <p:spPr>
            <a:xfrm>
              <a:off x="3994825" y="579275"/>
              <a:ext cx="24675" cy="20975"/>
            </a:xfrm>
            <a:custGeom>
              <a:avLst/>
              <a:gdLst/>
              <a:ahLst/>
              <a:cxnLst/>
              <a:rect l="l" t="t" r="r" b="b"/>
              <a:pathLst>
                <a:path w="987" h="839" extrusionOk="0">
                  <a:moveTo>
                    <a:pt x="685" y="0"/>
                  </a:moveTo>
                  <a:cubicBezTo>
                    <a:pt x="515" y="0"/>
                    <a:pt x="299" y="115"/>
                    <a:pt x="107" y="115"/>
                  </a:cubicBezTo>
                  <a:cubicBezTo>
                    <a:pt x="71" y="115"/>
                    <a:pt x="35" y="111"/>
                    <a:pt x="1" y="101"/>
                  </a:cubicBezTo>
                  <a:lnTo>
                    <a:pt x="1" y="430"/>
                  </a:lnTo>
                  <a:cubicBezTo>
                    <a:pt x="205" y="634"/>
                    <a:pt x="409" y="838"/>
                    <a:pt x="659" y="838"/>
                  </a:cubicBezTo>
                  <a:cubicBezTo>
                    <a:pt x="744" y="838"/>
                    <a:pt x="834" y="814"/>
                    <a:pt x="932" y="759"/>
                  </a:cubicBezTo>
                  <a:cubicBezTo>
                    <a:pt x="987" y="649"/>
                    <a:pt x="987" y="539"/>
                    <a:pt x="987" y="485"/>
                  </a:cubicBezTo>
                  <a:cubicBezTo>
                    <a:pt x="963" y="100"/>
                    <a:pt x="844" y="0"/>
                    <a:pt x="685" y="0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5" name="Google Shape;10155;p11"/>
            <p:cNvSpPr/>
            <p:nvPr/>
          </p:nvSpPr>
          <p:spPr>
            <a:xfrm>
              <a:off x="3684025" y="5262375"/>
              <a:ext cx="23300" cy="17350"/>
            </a:xfrm>
            <a:custGeom>
              <a:avLst/>
              <a:gdLst/>
              <a:ahLst/>
              <a:cxnLst/>
              <a:rect l="l" t="t" r="r" b="b"/>
              <a:pathLst>
                <a:path w="932" h="694" extrusionOk="0">
                  <a:moveTo>
                    <a:pt x="496" y="1"/>
                  </a:moveTo>
                  <a:cubicBezTo>
                    <a:pt x="323" y="1"/>
                    <a:pt x="169" y="49"/>
                    <a:pt x="110" y="255"/>
                  </a:cubicBezTo>
                  <a:cubicBezTo>
                    <a:pt x="0" y="693"/>
                    <a:pt x="384" y="638"/>
                    <a:pt x="603" y="693"/>
                  </a:cubicBezTo>
                  <a:cubicBezTo>
                    <a:pt x="712" y="474"/>
                    <a:pt x="822" y="255"/>
                    <a:pt x="931" y="36"/>
                  </a:cubicBezTo>
                  <a:cubicBezTo>
                    <a:pt x="805" y="36"/>
                    <a:pt x="643" y="1"/>
                    <a:pt x="496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6" name="Google Shape;10156;p11"/>
            <p:cNvSpPr/>
            <p:nvPr/>
          </p:nvSpPr>
          <p:spPr>
            <a:xfrm>
              <a:off x="3667575" y="5189325"/>
              <a:ext cx="24675" cy="19900"/>
            </a:xfrm>
            <a:custGeom>
              <a:avLst/>
              <a:gdLst/>
              <a:ahLst/>
              <a:cxnLst/>
              <a:rect l="l" t="t" r="r" b="b"/>
              <a:pathLst>
                <a:path w="987" h="796" extrusionOk="0">
                  <a:moveTo>
                    <a:pt x="275" y="0"/>
                  </a:moveTo>
                  <a:lnTo>
                    <a:pt x="1" y="384"/>
                  </a:lnTo>
                  <a:cubicBezTo>
                    <a:pt x="155" y="576"/>
                    <a:pt x="335" y="795"/>
                    <a:pt x="600" y="795"/>
                  </a:cubicBezTo>
                  <a:cubicBezTo>
                    <a:pt x="712" y="795"/>
                    <a:pt x="840" y="756"/>
                    <a:pt x="987" y="658"/>
                  </a:cubicBezTo>
                  <a:cubicBezTo>
                    <a:pt x="822" y="329"/>
                    <a:pt x="603" y="110"/>
                    <a:pt x="275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7" name="Google Shape;10157;p11"/>
            <p:cNvSpPr/>
            <p:nvPr/>
          </p:nvSpPr>
          <p:spPr>
            <a:xfrm>
              <a:off x="3666225" y="5197525"/>
              <a:ext cx="24675" cy="16400"/>
            </a:xfrm>
            <a:custGeom>
              <a:avLst/>
              <a:gdLst/>
              <a:ahLst/>
              <a:cxnLst/>
              <a:rect l="l" t="t" r="r" b="b"/>
              <a:pathLst>
                <a:path w="987" h="656" extrusionOk="0">
                  <a:moveTo>
                    <a:pt x="0" y="1"/>
                  </a:moveTo>
                  <a:cubicBezTo>
                    <a:pt x="66" y="426"/>
                    <a:pt x="209" y="656"/>
                    <a:pt x="430" y="656"/>
                  </a:cubicBezTo>
                  <a:cubicBezTo>
                    <a:pt x="580" y="656"/>
                    <a:pt x="765" y="550"/>
                    <a:pt x="986" y="33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8" name="Google Shape;10158;p11"/>
            <p:cNvSpPr/>
            <p:nvPr/>
          </p:nvSpPr>
          <p:spPr>
            <a:xfrm>
              <a:off x="3681275" y="5221850"/>
              <a:ext cx="17825" cy="8850"/>
            </a:xfrm>
            <a:custGeom>
              <a:avLst/>
              <a:gdLst/>
              <a:ahLst/>
              <a:cxnLst/>
              <a:rect l="l" t="t" r="r" b="b"/>
              <a:pathLst>
                <a:path w="713" h="354" extrusionOk="0">
                  <a:moveTo>
                    <a:pt x="137" y="0"/>
                  </a:moveTo>
                  <a:cubicBezTo>
                    <a:pt x="92" y="0"/>
                    <a:pt x="46" y="5"/>
                    <a:pt x="1" y="14"/>
                  </a:cubicBezTo>
                  <a:cubicBezTo>
                    <a:pt x="143" y="204"/>
                    <a:pt x="369" y="353"/>
                    <a:pt x="605" y="353"/>
                  </a:cubicBezTo>
                  <a:cubicBezTo>
                    <a:pt x="641" y="353"/>
                    <a:pt x="677" y="350"/>
                    <a:pt x="713" y="342"/>
                  </a:cubicBezTo>
                  <a:cubicBezTo>
                    <a:pt x="576" y="114"/>
                    <a:pt x="363" y="0"/>
                    <a:pt x="137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9" name="Google Shape;10159;p11"/>
            <p:cNvSpPr/>
            <p:nvPr/>
          </p:nvSpPr>
          <p:spPr>
            <a:xfrm>
              <a:off x="3701825" y="5172900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219" y="0"/>
                  </a:moveTo>
                  <a:cubicBezTo>
                    <a:pt x="0" y="110"/>
                    <a:pt x="0" y="219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0" name="Google Shape;10160;p11"/>
            <p:cNvSpPr/>
            <p:nvPr/>
          </p:nvSpPr>
          <p:spPr>
            <a:xfrm>
              <a:off x="3699075" y="5230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0"/>
                  </a:moveTo>
                  <a:lnTo>
                    <a:pt x="1" y="329"/>
                  </a:lnTo>
                  <a:lnTo>
                    <a:pt x="329" y="3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1" name="Google Shape;10161;p11"/>
            <p:cNvSpPr/>
            <p:nvPr/>
          </p:nvSpPr>
          <p:spPr>
            <a:xfrm>
              <a:off x="3694975" y="5238625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165" y="0"/>
                  </a:moveTo>
                  <a:lnTo>
                    <a:pt x="165" y="0"/>
                  </a:lnTo>
                  <a:cubicBezTo>
                    <a:pt x="0" y="55"/>
                    <a:pt x="55" y="110"/>
                    <a:pt x="110" y="110"/>
                  </a:cubicBezTo>
                  <a:cubicBezTo>
                    <a:pt x="110" y="110"/>
                    <a:pt x="165" y="55"/>
                    <a:pt x="165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2" name="Google Shape;10162;p11"/>
            <p:cNvSpPr/>
            <p:nvPr/>
          </p:nvSpPr>
          <p:spPr>
            <a:xfrm>
              <a:off x="3666225" y="5279700"/>
              <a:ext cx="2750" cy="2275"/>
            </a:xfrm>
            <a:custGeom>
              <a:avLst/>
              <a:gdLst/>
              <a:ahLst/>
              <a:cxnLst/>
              <a:rect l="l" t="t" r="r" b="b"/>
              <a:pathLst>
                <a:path w="110" h="91" extrusionOk="0">
                  <a:moveTo>
                    <a:pt x="0" y="0"/>
                  </a:moveTo>
                  <a:cubicBezTo>
                    <a:pt x="24" y="71"/>
                    <a:pt x="47" y="91"/>
                    <a:pt x="66" y="91"/>
                  </a:cubicBezTo>
                  <a:cubicBezTo>
                    <a:pt x="92" y="91"/>
                    <a:pt x="110" y="55"/>
                    <a:pt x="110" y="55"/>
                  </a:cubicBezTo>
                  <a:cubicBezTo>
                    <a:pt x="110" y="55"/>
                    <a:pt x="55" y="0"/>
                    <a:pt x="0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3" name="Google Shape;10163;p11"/>
            <p:cNvSpPr/>
            <p:nvPr/>
          </p:nvSpPr>
          <p:spPr>
            <a:xfrm>
              <a:off x="3940075" y="1624900"/>
              <a:ext cx="301250" cy="517875"/>
            </a:xfrm>
            <a:custGeom>
              <a:avLst/>
              <a:gdLst/>
              <a:ahLst/>
              <a:cxnLst/>
              <a:rect l="l" t="t" r="r" b="b"/>
              <a:pathLst>
                <a:path w="12050" h="20715" extrusionOk="0">
                  <a:moveTo>
                    <a:pt x="11517" y="0"/>
                  </a:moveTo>
                  <a:cubicBezTo>
                    <a:pt x="11438" y="0"/>
                    <a:pt x="11358" y="21"/>
                    <a:pt x="11283" y="66"/>
                  </a:cubicBezTo>
                  <a:cubicBezTo>
                    <a:pt x="11157" y="108"/>
                    <a:pt x="11032" y="125"/>
                    <a:pt x="10912" y="125"/>
                  </a:cubicBezTo>
                  <a:cubicBezTo>
                    <a:pt x="10719" y="125"/>
                    <a:pt x="10542" y="79"/>
                    <a:pt x="10406" y="11"/>
                  </a:cubicBezTo>
                  <a:cubicBezTo>
                    <a:pt x="10242" y="121"/>
                    <a:pt x="10078" y="340"/>
                    <a:pt x="9968" y="504"/>
                  </a:cubicBezTo>
                  <a:cubicBezTo>
                    <a:pt x="8654" y="2914"/>
                    <a:pt x="7230" y="5324"/>
                    <a:pt x="6025" y="7843"/>
                  </a:cubicBezTo>
                  <a:cubicBezTo>
                    <a:pt x="5313" y="9267"/>
                    <a:pt x="3998" y="10253"/>
                    <a:pt x="3451" y="11841"/>
                  </a:cubicBezTo>
                  <a:cubicBezTo>
                    <a:pt x="3286" y="12444"/>
                    <a:pt x="3232" y="13156"/>
                    <a:pt x="2520" y="13484"/>
                  </a:cubicBezTo>
                  <a:cubicBezTo>
                    <a:pt x="2274" y="14025"/>
                    <a:pt x="2293" y="14832"/>
                    <a:pt x="1506" y="14832"/>
                  </a:cubicBezTo>
                  <a:cubicBezTo>
                    <a:pt x="1416" y="14832"/>
                    <a:pt x="1317" y="14821"/>
                    <a:pt x="1205" y="14799"/>
                  </a:cubicBezTo>
                  <a:lnTo>
                    <a:pt x="1041" y="14854"/>
                  </a:lnTo>
                  <a:cubicBezTo>
                    <a:pt x="931" y="14908"/>
                    <a:pt x="822" y="15018"/>
                    <a:pt x="767" y="15073"/>
                  </a:cubicBezTo>
                  <a:cubicBezTo>
                    <a:pt x="493" y="15237"/>
                    <a:pt x="384" y="15456"/>
                    <a:pt x="274" y="15730"/>
                  </a:cubicBezTo>
                  <a:cubicBezTo>
                    <a:pt x="219" y="16004"/>
                    <a:pt x="219" y="16332"/>
                    <a:pt x="274" y="16606"/>
                  </a:cubicBezTo>
                  <a:cubicBezTo>
                    <a:pt x="384" y="17592"/>
                    <a:pt x="384" y="18523"/>
                    <a:pt x="274" y="19509"/>
                  </a:cubicBezTo>
                  <a:cubicBezTo>
                    <a:pt x="219" y="20002"/>
                    <a:pt x="0" y="20714"/>
                    <a:pt x="876" y="20714"/>
                  </a:cubicBezTo>
                  <a:cubicBezTo>
                    <a:pt x="1096" y="19728"/>
                    <a:pt x="1205" y="18742"/>
                    <a:pt x="1205" y="17756"/>
                  </a:cubicBezTo>
                  <a:cubicBezTo>
                    <a:pt x="1479" y="17428"/>
                    <a:pt x="1534" y="16990"/>
                    <a:pt x="1917" y="16771"/>
                  </a:cubicBezTo>
                  <a:cubicBezTo>
                    <a:pt x="2246" y="16606"/>
                    <a:pt x="2520" y="16332"/>
                    <a:pt x="2684" y="16004"/>
                  </a:cubicBezTo>
                  <a:cubicBezTo>
                    <a:pt x="4053" y="13758"/>
                    <a:pt x="5422" y="11513"/>
                    <a:pt x="6792" y="9267"/>
                  </a:cubicBezTo>
                  <a:cubicBezTo>
                    <a:pt x="7449" y="8719"/>
                    <a:pt x="6792" y="7295"/>
                    <a:pt x="8106" y="7241"/>
                  </a:cubicBezTo>
                  <a:cubicBezTo>
                    <a:pt x="9530" y="4995"/>
                    <a:pt x="10790" y="2695"/>
                    <a:pt x="12049" y="340"/>
                  </a:cubicBezTo>
                  <a:cubicBezTo>
                    <a:pt x="11930" y="141"/>
                    <a:pt x="11725" y="0"/>
                    <a:pt x="11517" y="0"/>
                  </a:cubicBezTo>
                  <a:close/>
                </a:path>
              </a:pathLst>
            </a:custGeom>
            <a:solidFill>
              <a:srgbClr val="F08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4" name="Google Shape;10164;p11"/>
            <p:cNvSpPr/>
            <p:nvPr/>
          </p:nvSpPr>
          <p:spPr>
            <a:xfrm>
              <a:off x="4244050" y="1526575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164" y="1"/>
                    <a:pt x="164" y="1"/>
                    <a:pt x="110" y="55"/>
                  </a:cubicBezTo>
                  <a:cubicBezTo>
                    <a:pt x="0" y="165"/>
                    <a:pt x="55" y="274"/>
                    <a:pt x="219" y="329"/>
                  </a:cubicBezTo>
                  <a:cubicBezTo>
                    <a:pt x="219" y="220"/>
                    <a:pt x="219" y="110"/>
                    <a:pt x="219" y="1"/>
                  </a:cubicBezTo>
                  <a:close/>
                </a:path>
              </a:pathLst>
            </a:custGeom>
            <a:solidFill>
              <a:srgbClr val="F9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5" name="Google Shape;10165;p11"/>
            <p:cNvSpPr/>
            <p:nvPr/>
          </p:nvSpPr>
          <p:spPr>
            <a:xfrm>
              <a:off x="3434825" y="4540300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4" y="548"/>
                    <a:pt x="383" y="712"/>
                  </a:cubicBezTo>
                  <a:cubicBezTo>
                    <a:pt x="438" y="438"/>
                    <a:pt x="274" y="165"/>
                    <a:pt x="55" y="0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6" name="Google Shape;10166;p11"/>
            <p:cNvSpPr/>
            <p:nvPr/>
          </p:nvSpPr>
          <p:spPr>
            <a:xfrm>
              <a:off x="3419750" y="452387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1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7" name="Google Shape;10167;p11"/>
            <p:cNvSpPr/>
            <p:nvPr/>
          </p:nvSpPr>
          <p:spPr>
            <a:xfrm>
              <a:off x="3452625" y="45403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8" name="Google Shape;10168;p11"/>
            <p:cNvSpPr/>
            <p:nvPr/>
          </p:nvSpPr>
          <p:spPr>
            <a:xfrm>
              <a:off x="3444400" y="4556725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0" y="1"/>
                  </a:moveTo>
                  <a:cubicBezTo>
                    <a:pt x="55" y="110"/>
                    <a:pt x="110" y="165"/>
                    <a:pt x="165" y="165"/>
                  </a:cubicBezTo>
                  <a:cubicBezTo>
                    <a:pt x="220" y="165"/>
                    <a:pt x="274" y="110"/>
                    <a:pt x="329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9" name="Google Shape;10169;p11"/>
            <p:cNvSpPr/>
            <p:nvPr/>
          </p:nvSpPr>
          <p:spPr>
            <a:xfrm>
              <a:off x="3600500" y="4507425"/>
              <a:ext cx="35250" cy="21375"/>
            </a:xfrm>
            <a:custGeom>
              <a:avLst/>
              <a:gdLst/>
              <a:ahLst/>
              <a:cxnLst/>
              <a:rect l="l" t="t" r="r" b="b"/>
              <a:pathLst>
                <a:path w="1410" h="855" extrusionOk="0">
                  <a:moveTo>
                    <a:pt x="1315" y="1"/>
                  </a:moveTo>
                  <a:cubicBezTo>
                    <a:pt x="822" y="1"/>
                    <a:pt x="329" y="220"/>
                    <a:pt x="0" y="658"/>
                  </a:cubicBezTo>
                  <a:cubicBezTo>
                    <a:pt x="521" y="778"/>
                    <a:pt x="852" y="855"/>
                    <a:pt x="1056" y="855"/>
                  </a:cubicBezTo>
                  <a:cubicBezTo>
                    <a:pt x="1410" y="855"/>
                    <a:pt x="1384" y="626"/>
                    <a:pt x="1315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0" name="Google Shape;10170;p11"/>
            <p:cNvSpPr/>
            <p:nvPr/>
          </p:nvSpPr>
          <p:spPr>
            <a:xfrm>
              <a:off x="3682650" y="447457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1" name="Google Shape;10171;p11"/>
            <p:cNvSpPr/>
            <p:nvPr/>
          </p:nvSpPr>
          <p:spPr>
            <a:xfrm>
              <a:off x="3595025" y="4523875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219" y="0"/>
                  </a:moveTo>
                  <a:cubicBezTo>
                    <a:pt x="0" y="110"/>
                    <a:pt x="0" y="219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2" name="Google Shape;10172;p11"/>
            <p:cNvSpPr/>
            <p:nvPr/>
          </p:nvSpPr>
          <p:spPr>
            <a:xfrm>
              <a:off x="3577225" y="45320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3" name="Google Shape;10173;p11"/>
            <p:cNvSpPr/>
            <p:nvPr/>
          </p:nvSpPr>
          <p:spPr>
            <a:xfrm>
              <a:off x="3584050" y="454030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" y="0"/>
                  </a:moveTo>
                  <a:cubicBezTo>
                    <a:pt x="56" y="110"/>
                    <a:pt x="111" y="165"/>
                    <a:pt x="165" y="165"/>
                  </a:cubicBezTo>
                  <a:cubicBezTo>
                    <a:pt x="220" y="165"/>
                    <a:pt x="275" y="110"/>
                    <a:pt x="330" y="0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4" name="Google Shape;10174;p11"/>
            <p:cNvSpPr/>
            <p:nvPr/>
          </p:nvSpPr>
          <p:spPr>
            <a:xfrm>
              <a:off x="3937325" y="4342850"/>
              <a:ext cx="75325" cy="34525"/>
            </a:xfrm>
            <a:custGeom>
              <a:avLst/>
              <a:gdLst/>
              <a:ahLst/>
              <a:cxnLst/>
              <a:rect l="l" t="t" r="r" b="b"/>
              <a:pathLst>
                <a:path w="3013" h="1381" extrusionOk="0">
                  <a:moveTo>
                    <a:pt x="2409" y="1"/>
                  </a:moveTo>
                  <a:cubicBezTo>
                    <a:pt x="2373" y="1"/>
                    <a:pt x="2337" y="4"/>
                    <a:pt x="2301" y="11"/>
                  </a:cubicBezTo>
                  <a:cubicBezTo>
                    <a:pt x="2131" y="310"/>
                    <a:pt x="1861" y="343"/>
                    <a:pt x="1569" y="343"/>
                  </a:cubicBezTo>
                  <a:cubicBezTo>
                    <a:pt x="1485" y="343"/>
                    <a:pt x="1400" y="340"/>
                    <a:pt x="1315" y="340"/>
                  </a:cubicBezTo>
                  <a:cubicBezTo>
                    <a:pt x="1096" y="669"/>
                    <a:pt x="658" y="723"/>
                    <a:pt x="439" y="997"/>
                  </a:cubicBezTo>
                  <a:cubicBezTo>
                    <a:pt x="1" y="1381"/>
                    <a:pt x="548" y="1271"/>
                    <a:pt x="713" y="1326"/>
                  </a:cubicBezTo>
                  <a:cubicBezTo>
                    <a:pt x="1534" y="1271"/>
                    <a:pt x="2356" y="943"/>
                    <a:pt x="3013" y="340"/>
                  </a:cubicBezTo>
                  <a:cubicBezTo>
                    <a:pt x="2870" y="150"/>
                    <a:pt x="2645" y="1"/>
                    <a:pt x="240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5" name="Google Shape;10175;p11"/>
            <p:cNvSpPr/>
            <p:nvPr/>
          </p:nvSpPr>
          <p:spPr>
            <a:xfrm>
              <a:off x="3805875" y="4443075"/>
              <a:ext cx="8250" cy="6875"/>
            </a:xfrm>
            <a:custGeom>
              <a:avLst/>
              <a:gdLst/>
              <a:ahLst/>
              <a:cxnLst/>
              <a:rect l="l" t="t" r="r" b="b"/>
              <a:pathLst>
                <a:path w="330" h="275" extrusionOk="0">
                  <a:moveTo>
                    <a:pt x="1" y="275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6" name="Google Shape;10176;p11"/>
            <p:cNvSpPr/>
            <p:nvPr/>
          </p:nvSpPr>
          <p:spPr>
            <a:xfrm>
              <a:off x="4159150" y="429382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7" name="Google Shape;10177;p11"/>
            <p:cNvSpPr/>
            <p:nvPr/>
          </p:nvSpPr>
          <p:spPr>
            <a:xfrm>
              <a:off x="3877075" y="2440200"/>
              <a:ext cx="102725" cy="548750"/>
            </a:xfrm>
            <a:custGeom>
              <a:avLst/>
              <a:gdLst/>
              <a:ahLst/>
              <a:cxnLst/>
              <a:rect l="l" t="t" r="r" b="b"/>
              <a:pathLst>
                <a:path w="4109" h="21950" extrusionOk="0">
                  <a:moveTo>
                    <a:pt x="2035" y="0"/>
                  </a:moveTo>
                  <a:cubicBezTo>
                    <a:pt x="1779" y="0"/>
                    <a:pt x="1624" y="191"/>
                    <a:pt x="1425" y="590"/>
                  </a:cubicBezTo>
                  <a:cubicBezTo>
                    <a:pt x="1589" y="2233"/>
                    <a:pt x="1480" y="3876"/>
                    <a:pt x="1096" y="5519"/>
                  </a:cubicBezTo>
                  <a:cubicBezTo>
                    <a:pt x="1041" y="6833"/>
                    <a:pt x="1206" y="8148"/>
                    <a:pt x="768" y="9353"/>
                  </a:cubicBezTo>
                  <a:cubicBezTo>
                    <a:pt x="713" y="10010"/>
                    <a:pt x="713" y="10667"/>
                    <a:pt x="603" y="11325"/>
                  </a:cubicBezTo>
                  <a:cubicBezTo>
                    <a:pt x="439" y="13515"/>
                    <a:pt x="329" y="15706"/>
                    <a:pt x="384" y="17897"/>
                  </a:cubicBezTo>
                  <a:cubicBezTo>
                    <a:pt x="822" y="18116"/>
                    <a:pt x="768" y="18335"/>
                    <a:pt x="603" y="18718"/>
                  </a:cubicBezTo>
                  <a:cubicBezTo>
                    <a:pt x="1" y="19814"/>
                    <a:pt x="275" y="21128"/>
                    <a:pt x="1260" y="21840"/>
                  </a:cubicBezTo>
                  <a:lnTo>
                    <a:pt x="1480" y="21950"/>
                  </a:lnTo>
                  <a:lnTo>
                    <a:pt x="1699" y="21950"/>
                  </a:lnTo>
                  <a:cubicBezTo>
                    <a:pt x="1808" y="21840"/>
                    <a:pt x="1918" y="21676"/>
                    <a:pt x="1918" y="21512"/>
                  </a:cubicBezTo>
                  <a:cubicBezTo>
                    <a:pt x="1863" y="20362"/>
                    <a:pt x="2630" y="19376"/>
                    <a:pt x="2411" y="18226"/>
                  </a:cubicBezTo>
                  <a:cubicBezTo>
                    <a:pt x="2684" y="17568"/>
                    <a:pt x="2794" y="16856"/>
                    <a:pt x="2684" y="16144"/>
                  </a:cubicBezTo>
                  <a:cubicBezTo>
                    <a:pt x="2684" y="14666"/>
                    <a:pt x="2684" y="13132"/>
                    <a:pt x="2849" y="11598"/>
                  </a:cubicBezTo>
                  <a:cubicBezTo>
                    <a:pt x="3123" y="10010"/>
                    <a:pt x="3287" y="8422"/>
                    <a:pt x="3396" y="6833"/>
                  </a:cubicBezTo>
                  <a:cubicBezTo>
                    <a:pt x="4108" y="5190"/>
                    <a:pt x="2794" y="3547"/>
                    <a:pt x="3396" y="1904"/>
                  </a:cubicBezTo>
                  <a:cubicBezTo>
                    <a:pt x="3123" y="1630"/>
                    <a:pt x="3232" y="1356"/>
                    <a:pt x="3287" y="1083"/>
                  </a:cubicBezTo>
                  <a:cubicBezTo>
                    <a:pt x="3287" y="863"/>
                    <a:pt x="3232" y="644"/>
                    <a:pt x="3123" y="480"/>
                  </a:cubicBezTo>
                  <a:cubicBezTo>
                    <a:pt x="2596" y="164"/>
                    <a:pt x="2272" y="0"/>
                    <a:pt x="2035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8" name="Google Shape;10178;p11"/>
            <p:cNvSpPr/>
            <p:nvPr/>
          </p:nvSpPr>
          <p:spPr>
            <a:xfrm>
              <a:off x="3501900" y="1926400"/>
              <a:ext cx="287575" cy="461475"/>
            </a:xfrm>
            <a:custGeom>
              <a:avLst/>
              <a:gdLst/>
              <a:ahLst/>
              <a:cxnLst/>
              <a:rect l="l" t="t" r="r" b="b"/>
              <a:pathLst>
                <a:path w="11503" h="18459" extrusionOk="0">
                  <a:moveTo>
                    <a:pt x="573" y="0"/>
                  </a:moveTo>
                  <a:cubicBezTo>
                    <a:pt x="378" y="0"/>
                    <a:pt x="183" y="37"/>
                    <a:pt x="1" y="110"/>
                  </a:cubicBezTo>
                  <a:cubicBezTo>
                    <a:pt x="110" y="1205"/>
                    <a:pt x="1206" y="1917"/>
                    <a:pt x="1261" y="3122"/>
                  </a:cubicBezTo>
                  <a:cubicBezTo>
                    <a:pt x="1425" y="3177"/>
                    <a:pt x="1534" y="3287"/>
                    <a:pt x="1589" y="3451"/>
                  </a:cubicBezTo>
                  <a:cubicBezTo>
                    <a:pt x="1644" y="3451"/>
                    <a:pt x="1644" y="3451"/>
                    <a:pt x="1699" y="3506"/>
                  </a:cubicBezTo>
                  <a:cubicBezTo>
                    <a:pt x="1753" y="3560"/>
                    <a:pt x="1699" y="3670"/>
                    <a:pt x="1644" y="3725"/>
                  </a:cubicBezTo>
                  <a:cubicBezTo>
                    <a:pt x="1644" y="3834"/>
                    <a:pt x="1644" y="3944"/>
                    <a:pt x="1644" y="4053"/>
                  </a:cubicBezTo>
                  <a:cubicBezTo>
                    <a:pt x="1753" y="4163"/>
                    <a:pt x="1863" y="4272"/>
                    <a:pt x="1918" y="4382"/>
                  </a:cubicBezTo>
                  <a:cubicBezTo>
                    <a:pt x="2685" y="6025"/>
                    <a:pt x="4054" y="7230"/>
                    <a:pt x="4766" y="8764"/>
                  </a:cubicBezTo>
                  <a:cubicBezTo>
                    <a:pt x="6190" y="11557"/>
                    <a:pt x="7723" y="14241"/>
                    <a:pt x="9476" y="16870"/>
                  </a:cubicBezTo>
                  <a:cubicBezTo>
                    <a:pt x="9805" y="17198"/>
                    <a:pt x="9805" y="17636"/>
                    <a:pt x="10243" y="18075"/>
                  </a:cubicBezTo>
                  <a:cubicBezTo>
                    <a:pt x="10471" y="18274"/>
                    <a:pt x="10729" y="18459"/>
                    <a:pt x="10962" y="18459"/>
                  </a:cubicBezTo>
                  <a:cubicBezTo>
                    <a:pt x="11177" y="18459"/>
                    <a:pt x="11371" y="18302"/>
                    <a:pt x="11502" y="17855"/>
                  </a:cubicBezTo>
                  <a:cubicBezTo>
                    <a:pt x="11283" y="17691"/>
                    <a:pt x="11338" y="17362"/>
                    <a:pt x="11174" y="17198"/>
                  </a:cubicBezTo>
                  <a:cubicBezTo>
                    <a:pt x="11064" y="17089"/>
                    <a:pt x="10900" y="16979"/>
                    <a:pt x="10845" y="16870"/>
                  </a:cubicBezTo>
                  <a:cubicBezTo>
                    <a:pt x="10352" y="16650"/>
                    <a:pt x="10352" y="16212"/>
                    <a:pt x="10188" y="15829"/>
                  </a:cubicBezTo>
                  <a:cubicBezTo>
                    <a:pt x="10133" y="15446"/>
                    <a:pt x="9969" y="15062"/>
                    <a:pt x="9750" y="14734"/>
                  </a:cubicBezTo>
                  <a:cubicBezTo>
                    <a:pt x="9093" y="13529"/>
                    <a:pt x="8162" y="12378"/>
                    <a:pt x="7723" y="11119"/>
                  </a:cubicBezTo>
                  <a:cubicBezTo>
                    <a:pt x="6628" y="7942"/>
                    <a:pt x="4437" y="5532"/>
                    <a:pt x="2904" y="2629"/>
                  </a:cubicBezTo>
                  <a:cubicBezTo>
                    <a:pt x="2520" y="1917"/>
                    <a:pt x="2356" y="986"/>
                    <a:pt x="1644" y="439"/>
                  </a:cubicBezTo>
                  <a:cubicBezTo>
                    <a:pt x="1352" y="146"/>
                    <a:pt x="962" y="0"/>
                    <a:pt x="573" y="0"/>
                  </a:cubicBezTo>
                  <a:close/>
                </a:path>
              </a:pathLst>
            </a:custGeom>
            <a:solidFill>
              <a:srgbClr val="EF8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9" name="Google Shape;10179;p11"/>
            <p:cNvSpPr/>
            <p:nvPr/>
          </p:nvSpPr>
          <p:spPr>
            <a:xfrm>
              <a:off x="3848325" y="2888125"/>
              <a:ext cx="97250" cy="422675"/>
            </a:xfrm>
            <a:custGeom>
              <a:avLst/>
              <a:gdLst/>
              <a:ahLst/>
              <a:cxnLst/>
              <a:rect l="l" t="t" r="r" b="b"/>
              <a:pathLst>
                <a:path w="3890" h="16907" extrusionOk="0">
                  <a:moveTo>
                    <a:pt x="2144" y="0"/>
                  </a:moveTo>
                  <a:cubicBezTo>
                    <a:pt x="1996" y="0"/>
                    <a:pt x="1794" y="52"/>
                    <a:pt x="1648" y="52"/>
                  </a:cubicBezTo>
                  <a:cubicBezTo>
                    <a:pt x="1604" y="52"/>
                    <a:pt x="1565" y="47"/>
                    <a:pt x="1534" y="35"/>
                  </a:cubicBezTo>
                  <a:cubicBezTo>
                    <a:pt x="1151" y="1842"/>
                    <a:pt x="1041" y="3704"/>
                    <a:pt x="1260" y="5566"/>
                  </a:cubicBezTo>
                  <a:cubicBezTo>
                    <a:pt x="822" y="5950"/>
                    <a:pt x="986" y="6498"/>
                    <a:pt x="932" y="6936"/>
                  </a:cubicBezTo>
                  <a:cubicBezTo>
                    <a:pt x="1041" y="7045"/>
                    <a:pt x="1205" y="7045"/>
                    <a:pt x="1370" y="7045"/>
                  </a:cubicBezTo>
                  <a:cubicBezTo>
                    <a:pt x="1847" y="6902"/>
                    <a:pt x="2199" y="6427"/>
                    <a:pt x="2210" y="5945"/>
                  </a:cubicBezTo>
                  <a:lnTo>
                    <a:pt x="2210" y="5945"/>
                  </a:lnTo>
                  <a:cubicBezTo>
                    <a:pt x="2310" y="7127"/>
                    <a:pt x="2351" y="8248"/>
                    <a:pt x="1370" y="9127"/>
                  </a:cubicBezTo>
                  <a:cubicBezTo>
                    <a:pt x="822" y="10003"/>
                    <a:pt x="767" y="11043"/>
                    <a:pt x="329" y="11975"/>
                  </a:cubicBezTo>
                  <a:cubicBezTo>
                    <a:pt x="110" y="13015"/>
                    <a:pt x="1" y="14056"/>
                    <a:pt x="55" y="15151"/>
                  </a:cubicBezTo>
                  <a:cubicBezTo>
                    <a:pt x="274" y="15973"/>
                    <a:pt x="548" y="16794"/>
                    <a:pt x="1589" y="16904"/>
                  </a:cubicBezTo>
                  <a:cubicBezTo>
                    <a:pt x="1620" y="16905"/>
                    <a:pt x="1650" y="16906"/>
                    <a:pt x="1679" y="16906"/>
                  </a:cubicBezTo>
                  <a:cubicBezTo>
                    <a:pt x="2678" y="16906"/>
                    <a:pt x="2586" y="16015"/>
                    <a:pt x="2958" y="15589"/>
                  </a:cubicBezTo>
                  <a:cubicBezTo>
                    <a:pt x="3232" y="14658"/>
                    <a:pt x="3396" y="13727"/>
                    <a:pt x="3342" y="12741"/>
                  </a:cubicBezTo>
                  <a:cubicBezTo>
                    <a:pt x="3287" y="11920"/>
                    <a:pt x="3506" y="11098"/>
                    <a:pt x="3232" y="10277"/>
                  </a:cubicBezTo>
                  <a:cubicBezTo>
                    <a:pt x="3122" y="7210"/>
                    <a:pt x="3342" y="4142"/>
                    <a:pt x="3834" y="1075"/>
                  </a:cubicBezTo>
                  <a:cubicBezTo>
                    <a:pt x="3889" y="801"/>
                    <a:pt x="3780" y="528"/>
                    <a:pt x="3561" y="363"/>
                  </a:cubicBezTo>
                  <a:cubicBezTo>
                    <a:pt x="3342" y="1568"/>
                    <a:pt x="2794" y="2718"/>
                    <a:pt x="2903" y="3978"/>
                  </a:cubicBezTo>
                  <a:lnTo>
                    <a:pt x="2575" y="3978"/>
                  </a:lnTo>
                  <a:cubicBezTo>
                    <a:pt x="2520" y="3704"/>
                    <a:pt x="2684" y="3266"/>
                    <a:pt x="2301" y="3102"/>
                  </a:cubicBezTo>
                  <a:cubicBezTo>
                    <a:pt x="1534" y="2773"/>
                    <a:pt x="1479" y="2280"/>
                    <a:pt x="1863" y="1678"/>
                  </a:cubicBezTo>
                  <a:cubicBezTo>
                    <a:pt x="2137" y="1349"/>
                    <a:pt x="1918" y="966"/>
                    <a:pt x="2137" y="582"/>
                  </a:cubicBezTo>
                  <a:cubicBezTo>
                    <a:pt x="2448" y="101"/>
                    <a:pt x="2349" y="0"/>
                    <a:pt x="2144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0" name="Google Shape;10180;p11"/>
            <p:cNvSpPr/>
            <p:nvPr/>
          </p:nvSpPr>
          <p:spPr>
            <a:xfrm>
              <a:off x="3666650" y="2863750"/>
              <a:ext cx="155675" cy="195050"/>
            </a:xfrm>
            <a:custGeom>
              <a:avLst/>
              <a:gdLst/>
              <a:ahLst/>
              <a:cxnLst/>
              <a:rect l="l" t="t" r="r" b="b"/>
              <a:pathLst>
                <a:path w="6227" h="7802" extrusionOk="0">
                  <a:moveTo>
                    <a:pt x="600" y="1"/>
                  </a:moveTo>
                  <a:cubicBezTo>
                    <a:pt x="11" y="1"/>
                    <a:pt x="1" y="373"/>
                    <a:pt x="257" y="1612"/>
                  </a:cubicBezTo>
                  <a:cubicBezTo>
                    <a:pt x="1572" y="3803"/>
                    <a:pt x="3105" y="5939"/>
                    <a:pt x="4912" y="7801"/>
                  </a:cubicBezTo>
                  <a:cubicBezTo>
                    <a:pt x="6227" y="7801"/>
                    <a:pt x="5570" y="6925"/>
                    <a:pt x="5570" y="6268"/>
                  </a:cubicBezTo>
                  <a:cubicBezTo>
                    <a:pt x="4310" y="4077"/>
                    <a:pt x="2831" y="1996"/>
                    <a:pt x="1243" y="79"/>
                  </a:cubicBezTo>
                  <a:cubicBezTo>
                    <a:pt x="978" y="30"/>
                    <a:pt x="766" y="1"/>
                    <a:pt x="600" y="1"/>
                  </a:cubicBezTo>
                  <a:close/>
                </a:path>
              </a:pathLst>
            </a:custGeom>
            <a:solidFill>
              <a:srgbClr val="EF8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1" name="Google Shape;10181;p11"/>
            <p:cNvSpPr/>
            <p:nvPr/>
          </p:nvSpPr>
          <p:spPr>
            <a:xfrm>
              <a:off x="3582700" y="2752250"/>
              <a:ext cx="115025" cy="154550"/>
            </a:xfrm>
            <a:custGeom>
              <a:avLst/>
              <a:gdLst/>
              <a:ahLst/>
              <a:cxnLst/>
              <a:rect l="l" t="t" r="r" b="b"/>
              <a:pathLst>
                <a:path w="4601" h="6182" extrusionOk="0">
                  <a:moveTo>
                    <a:pt x="541" y="1"/>
                  </a:moveTo>
                  <a:cubicBezTo>
                    <a:pt x="368" y="1"/>
                    <a:pt x="189" y="78"/>
                    <a:pt x="0" y="267"/>
                  </a:cubicBezTo>
                  <a:cubicBezTo>
                    <a:pt x="767" y="1252"/>
                    <a:pt x="1479" y="2348"/>
                    <a:pt x="2027" y="3498"/>
                  </a:cubicBezTo>
                  <a:cubicBezTo>
                    <a:pt x="2629" y="4429"/>
                    <a:pt x="2465" y="5908"/>
                    <a:pt x="3998" y="6182"/>
                  </a:cubicBezTo>
                  <a:cubicBezTo>
                    <a:pt x="3944" y="5963"/>
                    <a:pt x="3889" y="5744"/>
                    <a:pt x="3834" y="5579"/>
                  </a:cubicBezTo>
                  <a:cubicBezTo>
                    <a:pt x="3532" y="4824"/>
                    <a:pt x="3785" y="4532"/>
                    <a:pt x="4423" y="4532"/>
                  </a:cubicBezTo>
                  <a:cubicBezTo>
                    <a:pt x="4479" y="4532"/>
                    <a:pt x="4539" y="4534"/>
                    <a:pt x="4601" y="4539"/>
                  </a:cubicBezTo>
                  <a:cubicBezTo>
                    <a:pt x="3889" y="3224"/>
                    <a:pt x="3396" y="1745"/>
                    <a:pt x="2301" y="595"/>
                  </a:cubicBezTo>
                  <a:cubicBezTo>
                    <a:pt x="2182" y="646"/>
                    <a:pt x="2058" y="671"/>
                    <a:pt x="1935" y="671"/>
                  </a:cubicBezTo>
                  <a:cubicBezTo>
                    <a:pt x="1662" y="671"/>
                    <a:pt x="1394" y="548"/>
                    <a:pt x="1205" y="321"/>
                  </a:cubicBezTo>
                  <a:cubicBezTo>
                    <a:pt x="987" y="134"/>
                    <a:pt x="769" y="1"/>
                    <a:pt x="541" y="1"/>
                  </a:cubicBezTo>
                  <a:close/>
                </a:path>
              </a:pathLst>
            </a:custGeom>
            <a:solidFill>
              <a:srgbClr val="F19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2" name="Google Shape;10182;p11"/>
            <p:cNvSpPr/>
            <p:nvPr/>
          </p:nvSpPr>
          <p:spPr>
            <a:xfrm>
              <a:off x="3789450" y="3020425"/>
              <a:ext cx="98600" cy="162975"/>
            </a:xfrm>
            <a:custGeom>
              <a:avLst/>
              <a:gdLst/>
              <a:ahLst/>
              <a:cxnLst/>
              <a:rect l="l" t="t" r="r" b="b"/>
              <a:pathLst>
                <a:path w="3944" h="6519" extrusionOk="0">
                  <a:moveTo>
                    <a:pt x="658" y="1"/>
                  </a:moveTo>
                  <a:cubicBezTo>
                    <a:pt x="548" y="220"/>
                    <a:pt x="493" y="494"/>
                    <a:pt x="548" y="767"/>
                  </a:cubicBezTo>
                  <a:cubicBezTo>
                    <a:pt x="658" y="1206"/>
                    <a:pt x="329" y="1315"/>
                    <a:pt x="0" y="1315"/>
                  </a:cubicBezTo>
                  <a:cubicBezTo>
                    <a:pt x="439" y="3396"/>
                    <a:pt x="1863" y="4875"/>
                    <a:pt x="2903" y="6518"/>
                  </a:cubicBezTo>
                  <a:cubicBezTo>
                    <a:pt x="3834" y="5861"/>
                    <a:pt x="3396" y="4711"/>
                    <a:pt x="3944" y="3889"/>
                  </a:cubicBezTo>
                  <a:lnTo>
                    <a:pt x="3780" y="3780"/>
                  </a:lnTo>
                  <a:lnTo>
                    <a:pt x="3560" y="3725"/>
                  </a:lnTo>
                  <a:cubicBezTo>
                    <a:pt x="3451" y="3725"/>
                    <a:pt x="3341" y="3780"/>
                    <a:pt x="3287" y="3889"/>
                  </a:cubicBezTo>
                  <a:lnTo>
                    <a:pt x="3177" y="4218"/>
                  </a:lnTo>
                  <a:cubicBezTo>
                    <a:pt x="3150" y="4273"/>
                    <a:pt x="3122" y="4300"/>
                    <a:pt x="3088" y="4300"/>
                  </a:cubicBezTo>
                  <a:cubicBezTo>
                    <a:pt x="3054" y="4300"/>
                    <a:pt x="3013" y="4273"/>
                    <a:pt x="2958" y="4218"/>
                  </a:cubicBezTo>
                  <a:cubicBezTo>
                    <a:pt x="2794" y="4163"/>
                    <a:pt x="2684" y="4054"/>
                    <a:pt x="2629" y="3944"/>
                  </a:cubicBezTo>
                  <a:cubicBezTo>
                    <a:pt x="2629" y="3944"/>
                    <a:pt x="2575" y="3889"/>
                    <a:pt x="2520" y="3835"/>
                  </a:cubicBezTo>
                  <a:cubicBezTo>
                    <a:pt x="2520" y="3780"/>
                    <a:pt x="2520" y="3725"/>
                    <a:pt x="2629" y="3670"/>
                  </a:cubicBezTo>
                  <a:cubicBezTo>
                    <a:pt x="1972" y="2411"/>
                    <a:pt x="1315" y="1206"/>
                    <a:pt x="658" y="1"/>
                  </a:cubicBezTo>
                  <a:close/>
                </a:path>
              </a:pathLst>
            </a:custGeom>
            <a:solidFill>
              <a:srgbClr val="EE9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3" name="Google Shape;10183;p11"/>
            <p:cNvSpPr/>
            <p:nvPr/>
          </p:nvSpPr>
          <p:spPr>
            <a:xfrm>
              <a:off x="3738775" y="2348125"/>
              <a:ext cx="101350" cy="118950"/>
            </a:xfrm>
            <a:custGeom>
              <a:avLst/>
              <a:gdLst/>
              <a:ahLst/>
              <a:cxnLst/>
              <a:rect l="l" t="t" r="r" b="b"/>
              <a:pathLst>
                <a:path w="4054" h="4758" extrusionOk="0">
                  <a:moveTo>
                    <a:pt x="1" y="1"/>
                  </a:moveTo>
                  <a:lnTo>
                    <a:pt x="1" y="1"/>
                  </a:lnTo>
                  <a:cubicBezTo>
                    <a:pt x="165" y="548"/>
                    <a:pt x="439" y="1096"/>
                    <a:pt x="823" y="1589"/>
                  </a:cubicBezTo>
                  <a:cubicBezTo>
                    <a:pt x="1644" y="2520"/>
                    <a:pt x="2356" y="3506"/>
                    <a:pt x="3013" y="4601"/>
                  </a:cubicBezTo>
                  <a:cubicBezTo>
                    <a:pt x="3174" y="4709"/>
                    <a:pt x="3312" y="4758"/>
                    <a:pt x="3434" y="4758"/>
                  </a:cubicBezTo>
                  <a:cubicBezTo>
                    <a:pt x="3685" y="4758"/>
                    <a:pt x="3870" y="4550"/>
                    <a:pt x="4054" y="4218"/>
                  </a:cubicBezTo>
                  <a:cubicBezTo>
                    <a:pt x="3725" y="2903"/>
                    <a:pt x="2630" y="2082"/>
                    <a:pt x="2027" y="986"/>
                  </a:cubicBezTo>
                  <a:cubicBezTo>
                    <a:pt x="1840" y="1198"/>
                    <a:pt x="1662" y="1288"/>
                    <a:pt x="1494" y="1288"/>
                  </a:cubicBezTo>
                  <a:cubicBezTo>
                    <a:pt x="1271" y="1288"/>
                    <a:pt x="1065" y="1127"/>
                    <a:pt x="877" y="877"/>
                  </a:cubicBezTo>
                  <a:cubicBezTo>
                    <a:pt x="603" y="548"/>
                    <a:pt x="494" y="110"/>
                    <a:pt x="1" y="1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4" name="Google Shape;10184;p11"/>
            <p:cNvSpPr/>
            <p:nvPr/>
          </p:nvSpPr>
          <p:spPr>
            <a:xfrm>
              <a:off x="3519700" y="2648100"/>
              <a:ext cx="108200" cy="104325"/>
            </a:xfrm>
            <a:custGeom>
              <a:avLst/>
              <a:gdLst/>
              <a:ahLst/>
              <a:cxnLst/>
              <a:rect l="l" t="t" r="r" b="b"/>
              <a:pathLst>
                <a:path w="4328" h="4173" extrusionOk="0">
                  <a:moveTo>
                    <a:pt x="785" y="0"/>
                  </a:moveTo>
                  <a:cubicBezTo>
                    <a:pt x="638" y="0"/>
                    <a:pt x="471" y="32"/>
                    <a:pt x="275" y="106"/>
                  </a:cubicBezTo>
                  <a:cubicBezTo>
                    <a:pt x="1" y="982"/>
                    <a:pt x="822" y="1420"/>
                    <a:pt x="932" y="2132"/>
                  </a:cubicBezTo>
                  <a:cubicBezTo>
                    <a:pt x="1151" y="2297"/>
                    <a:pt x="1096" y="2570"/>
                    <a:pt x="1315" y="2735"/>
                  </a:cubicBezTo>
                  <a:cubicBezTo>
                    <a:pt x="1808" y="3063"/>
                    <a:pt x="1753" y="3775"/>
                    <a:pt x="2301" y="4049"/>
                  </a:cubicBezTo>
                  <a:cubicBezTo>
                    <a:pt x="2421" y="3999"/>
                    <a:pt x="2542" y="3980"/>
                    <a:pt x="2665" y="3980"/>
                  </a:cubicBezTo>
                  <a:cubicBezTo>
                    <a:pt x="3056" y="3980"/>
                    <a:pt x="3458" y="4173"/>
                    <a:pt x="3851" y="4173"/>
                  </a:cubicBezTo>
                  <a:cubicBezTo>
                    <a:pt x="4012" y="4173"/>
                    <a:pt x="4171" y="4140"/>
                    <a:pt x="4328" y="4049"/>
                  </a:cubicBezTo>
                  <a:lnTo>
                    <a:pt x="2301" y="1420"/>
                  </a:lnTo>
                  <a:cubicBezTo>
                    <a:pt x="1742" y="1047"/>
                    <a:pt x="1619" y="0"/>
                    <a:pt x="785" y="0"/>
                  </a:cubicBezTo>
                  <a:close/>
                </a:path>
              </a:pathLst>
            </a:custGeom>
            <a:solidFill>
              <a:srgbClr val="EF8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5" name="Google Shape;10185;p11"/>
            <p:cNvSpPr/>
            <p:nvPr/>
          </p:nvSpPr>
          <p:spPr>
            <a:xfrm>
              <a:off x="3814100" y="2454925"/>
              <a:ext cx="74675" cy="108350"/>
            </a:xfrm>
            <a:custGeom>
              <a:avLst/>
              <a:gdLst/>
              <a:ahLst/>
              <a:cxnLst/>
              <a:rect l="l" t="t" r="r" b="b"/>
              <a:pathLst>
                <a:path w="2987" h="4334" extrusionOk="0">
                  <a:moveTo>
                    <a:pt x="1041" y="1"/>
                  </a:moveTo>
                  <a:cubicBezTo>
                    <a:pt x="712" y="165"/>
                    <a:pt x="329" y="274"/>
                    <a:pt x="0" y="329"/>
                  </a:cubicBezTo>
                  <a:lnTo>
                    <a:pt x="1315" y="3287"/>
                  </a:lnTo>
                  <a:cubicBezTo>
                    <a:pt x="1534" y="3506"/>
                    <a:pt x="1862" y="3561"/>
                    <a:pt x="1917" y="3944"/>
                  </a:cubicBezTo>
                  <a:cubicBezTo>
                    <a:pt x="1972" y="4054"/>
                    <a:pt x="1972" y="4163"/>
                    <a:pt x="1972" y="4273"/>
                  </a:cubicBezTo>
                  <a:cubicBezTo>
                    <a:pt x="2139" y="4314"/>
                    <a:pt x="2274" y="4333"/>
                    <a:pt x="2383" y="4333"/>
                  </a:cubicBezTo>
                  <a:cubicBezTo>
                    <a:pt x="2986" y="4333"/>
                    <a:pt x="2769" y="3751"/>
                    <a:pt x="2629" y="3287"/>
                  </a:cubicBezTo>
                  <a:cubicBezTo>
                    <a:pt x="2082" y="2191"/>
                    <a:pt x="1972" y="877"/>
                    <a:pt x="1041" y="1"/>
                  </a:cubicBezTo>
                  <a:close/>
                </a:path>
              </a:pathLst>
            </a:custGeom>
            <a:solidFill>
              <a:srgbClr val="F1A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6" name="Google Shape;10186;p11"/>
            <p:cNvSpPr/>
            <p:nvPr/>
          </p:nvSpPr>
          <p:spPr>
            <a:xfrm>
              <a:off x="3863400" y="2535725"/>
              <a:ext cx="60250" cy="141050"/>
            </a:xfrm>
            <a:custGeom>
              <a:avLst/>
              <a:gdLst/>
              <a:ahLst/>
              <a:cxnLst/>
              <a:rect l="l" t="t" r="r" b="b"/>
              <a:pathLst>
                <a:path w="2410" h="5642" extrusionOk="0">
                  <a:moveTo>
                    <a:pt x="657" y="0"/>
                  </a:moveTo>
                  <a:cubicBezTo>
                    <a:pt x="657" y="493"/>
                    <a:pt x="712" y="986"/>
                    <a:pt x="0" y="986"/>
                  </a:cubicBezTo>
                  <a:cubicBezTo>
                    <a:pt x="602" y="2519"/>
                    <a:pt x="1698" y="3834"/>
                    <a:pt x="1315" y="5641"/>
                  </a:cubicBezTo>
                  <a:cubicBezTo>
                    <a:pt x="1917" y="4382"/>
                    <a:pt x="2410" y="3067"/>
                    <a:pt x="1643" y="1698"/>
                  </a:cubicBezTo>
                  <a:cubicBezTo>
                    <a:pt x="1041" y="1315"/>
                    <a:pt x="1150" y="493"/>
                    <a:pt x="657" y="0"/>
                  </a:cubicBezTo>
                  <a:close/>
                </a:path>
              </a:pathLst>
            </a:custGeom>
            <a:solidFill>
              <a:srgbClr val="F4C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7" name="Google Shape;10187;p11"/>
            <p:cNvSpPr/>
            <p:nvPr/>
          </p:nvSpPr>
          <p:spPr>
            <a:xfrm>
              <a:off x="3577225" y="2736375"/>
              <a:ext cx="64375" cy="50275"/>
            </a:xfrm>
            <a:custGeom>
              <a:avLst/>
              <a:gdLst/>
              <a:ahLst/>
              <a:cxnLst/>
              <a:rect l="l" t="t" r="r" b="b"/>
              <a:pathLst>
                <a:path w="2575" h="2011" extrusionOk="0">
                  <a:moveTo>
                    <a:pt x="369" y="1"/>
                  </a:moveTo>
                  <a:cubicBezTo>
                    <a:pt x="79" y="1"/>
                    <a:pt x="0" y="240"/>
                    <a:pt x="0" y="518"/>
                  </a:cubicBezTo>
                  <a:lnTo>
                    <a:pt x="274" y="902"/>
                  </a:lnTo>
                  <a:cubicBezTo>
                    <a:pt x="378" y="875"/>
                    <a:pt x="473" y="863"/>
                    <a:pt x="560" y="863"/>
                  </a:cubicBezTo>
                  <a:cubicBezTo>
                    <a:pt x="1018" y="863"/>
                    <a:pt x="1249" y="1208"/>
                    <a:pt x="1479" y="1668"/>
                  </a:cubicBezTo>
                  <a:cubicBezTo>
                    <a:pt x="1570" y="1897"/>
                    <a:pt x="1776" y="2011"/>
                    <a:pt x="2000" y="2011"/>
                  </a:cubicBezTo>
                  <a:cubicBezTo>
                    <a:pt x="2045" y="2011"/>
                    <a:pt x="2091" y="2006"/>
                    <a:pt x="2136" y="1997"/>
                  </a:cubicBezTo>
                  <a:cubicBezTo>
                    <a:pt x="2520" y="1887"/>
                    <a:pt x="2574" y="1559"/>
                    <a:pt x="2574" y="1230"/>
                  </a:cubicBezTo>
                  <a:cubicBezTo>
                    <a:pt x="2520" y="902"/>
                    <a:pt x="2300" y="682"/>
                    <a:pt x="2027" y="518"/>
                  </a:cubicBezTo>
                  <a:cubicBezTo>
                    <a:pt x="1534" y="354"/>
                    <a:pt x="986" y="190"/>
                    <a:pt x="548" y="25"/>
                  </a:cubicBezTo>
                  <a:cubicBezTo>
                    <a:pt x="481" y="8"/>
                    <a:pt x="422" y="1"/>
                    <a:pt x="369" y="1"/>
                  </a:cubicBezTo>
                  <a:close/>
                </a:path>
              </a:pathLst>
            </a:custGeom>
            <a:solidFill>
              <a:srgbClr val="EF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8" name="Google Shape;10188;p11"/>
            <p:cNvSpPr/>
            <p:nvPr/>
          </p:nvSpPr>
          <p:spPr>
            <a:xfrm>
              <a:off x="3526550" y="2617875"/>
              <a:ext cx="50700" cy="65750"/>
            </a:xfrm>
            <a:custGeom>
              <a:avLst/>
              <a:gdLst/>
              <a:ahLst/>
              <a:cxnLst/>
              <a:rect l="l" t="t" r="r" b="b"/>
              <a:pathLst>
                <a:path w="2028" h="2630" extrusionOk="0">
                  <a:moveTo>
                    <a:pt x="329" y="0"/>
                  </a:moveTo>
                  <a:lnTo>
                    <a:pt x="329" y="0"/>
                  </a:lnTo>
                  <a:cubicBezTo>
                    <a:pt x="384" y="438"/>
                    <a:pt x="220" y="931"/>
                    <a:pt x="1" y="1370"/>
                  </a:cubicBezTo>
                  <a:cubicBezTo>
                    <a:pt x="932" y="1370"/>
                    <a:pt x="1206" y="2410"/>
                    <a:pt x="2027" y="2629"/>
                  </a:cubicBezTo>
                  <a:cubicBezTo>
                    <a:pt x="1699" y="1589"/>
                    <a:pt x="1151" y="657"/>
                    <a:pt x="329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9" name="Google Shape;10189;p11"/>
            <p:cNvSpPr/>
            <p:nvPr/>
          </p:nvSpPr>
          <p:spPr>
            <a:xfrm>
              <a:off x="3862025" y="3062875"/>
              <a:ext cx="27400" cy="47950"/>
            </a:xfrm>
            <a:custGeom>
              <a:avLst/>
              <a:gdLst/>
              <a:ahLst/>
              <a:cxnLst/>
              <a:rect l="l" t="t" r="r" b="b"/>
              <a:pathLst>
                <a:path w="1096" h="1918" extrusionOk="0">
                  <a:moveTo>
                    <a:pt x="384" y="1"/>
                  </a:moveTo>
                  <a:cubicBezTo>
                    <a:pt x="219" y="658"/>
                    <a:pt x="0" y="1315"/>
                    <a:pt x="384" y="1917"/>
                  </a:cubicBezTo>
                  <a:lnTo>
                    <a:pt x="603" y="1863"/>
                  </a:lnTo>
                  <a:cubicBezTo>
                    <a:pt x="712" y="1753"/>
                    <a:pt x="822" y="1644"/>
                    <a:pt x="931" y="1479"/>
                  </a:cubicBezTo>
                  <a:cubicBezTo>
                    <a:pt x="1096" y="1041"/>
                    <a:pt x="1096" y="548"/>
                    <a:pt x="877" y="110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0" name="Google Shape;10190;p11"/>
            <p:cNvSpPr/>
            <p:nvPr/>
          </p:nvSpPr>
          <p:spPr>
            <a:xfrm>
              <a:off x="3492325" y="2553525"/>
              <a:ext cx="17825" cy="24650"/>
            </a:xfrm>
            <a:custGeom>
              <a:avLst/>
              <a:gdLst/>
              <a:ahLst/>
              <a:cxnLst/>
              <a:rect l="l" t="t" r="r" b="b"/>
              <a:pathLst>
                <a:path w="713" h="986" extrusionOk="0">
                  <a:moveTo>
                    <a:pt x="0" y="0"/>
                  </a:moveTo>
                  <a:cubicBezTo>
                    <a:pt x="0" y="438"/>
                    <a:pt x="0" y="986"/>
                    <a:pt x="712" y="986"/>
                  </a:cubicBezTo>
                  <a:cubicBezTo>
                    <a:pt x="548" y="603"/>
                    <a:pt x="439" y="219"/>
                    <a:pt x="0" y="0"/>
                  </a:cubicBezTo>
                  <a:close/>
                </a:path>
              </a:pathLst>
            </a:custGeom>
            <a:solidFill>
              <a:srgbClr val="F5C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1" name="Google Shape;10191;p11"/>
            <p:cNvSpPr/>
            <p:nvPr/>
          </p:nvSpPr>
          <p:spPr>
            <a:xfrm>
              <a:off x="3846950" y="2535725"/>
              <a:ext cx="24675" cy="17825"/>
            </a:xfrm>
            <a:custGeom>
              <a:avLst/>
              <a:gdLst/>
              <a:ahLst/>
              <a:cxnLst/>
              <a:rect l="l" t="t" r="r" b="b"/>
              <a:pathLst>
                <a:path w="987" h="713" extrusionOk="0">
                  <a:moveTo>
                    <a:pt x="1" y="0"/>
                  </a:moveTo>
                  <a:lnTo>
                    <a:pt x="1" y="0"/>
                  </a:lnTo>
                  <a:cubicBezTo>
                    <a:pt x="110" y="329"/>
                    <a:pt x="329" y="603"/>
                    <a:pt x="603" y="712"/>
                  </a:cubicBezTo>
                  <a:cubicBezTo>
                    <a:pt x="987" y="0"/>
                    <a:pt x="329" y="164"/>
                    <a:pt x="1" y="0"/>
                  </a:cubicBezTo>
                  <a:close/>
                </a:path>
              </a:pathLst>
            </a:custGeom>
            <a:solidFill>
              <a:srgbClr val="F4C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2" name="Google Shape;10192;p11"/>
            <p:cNvSpPr/>
            <p:nvPr/>
          </p:nvSpPr>
          <p:spPr>
            <a:xfrm>
              <a:off x="3542975" y="20277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1" y="0"/>
                  </a:moveTo>
                  <a:lnTo>
                    <a:pt x="330" y="329"/>
                  </a:ln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3" name="Google Shape;10193;p11"/>
            <p:cNvSpPr/>
            <p:nvPr/>
          </p:nvSpPr>
          <p:spPr>
            <a:xfrm>
              <a:off x="3541625" y="2011300"/>
              <a:ext cx="6850" cy="8225"/>
            </a:xfrm>
            <a:custGeom>
              <a:avLst/>
              <a:gdLst/>
              <a:ahLst/>
              <a:cxnLst/>
              <a:rect l="l" t="t" r="r" b="b"/>
              <a:pathLst>
                <a:path w="274" h="329" extrusionOk="0">
                  <a:moveTo>
                    <a:pt x="55" y="0"/>
                  </a:moveTo>
                  <a:cubicBezTo>
                    <a:pt x="0" y="110"/>
                    <a:pt x="0" y="219"/>
                    <a:pt x="55" y="329"/>
                  </a:cubicBezTo>
                  <a:cubicBezTo>
                    <a:pt x="274" y="219"/>
                    <a:pt x="274" y="110"/>
                    <a:pt x="55" y="0"/>
                  </a:cubicBez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4" name="Google Shape;10194;p11"/>
            <p:cNvSpPr/>
            <p:nvPr/>
          </p:nvSpPr>
          <p:spPr>
            <a:xfrm>
              <a:off x="3534775" y="20030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ubicBezTo>
                    <a:pt x="274" y="165"/>
                    <a:pt x="165" y="55"/>
                    <a:pt x="0" y="1"/>
                  </a:cubicBez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5" name="Google Shape;10195;p11"/>
            <p:cNvSpPr/>
            <p:nvPr/>
          </p:nvSpPr>
          <p:spPr>
            <a:xfrm>
              <a:off x="3851075" y="3111825"/>
              <a:ext cx="4125" cy="7225"/>
            </a:xfrm>
            <a:custGeom>
              <a:avLst/>
              <a:gdLst/>
              <a:ahLst/>
              <a:cxnLst/>
              <a:rect l="l" t="t" r="r" b="b"/>
              <a:pathLst>
                <a:path w="165" h="289" extrusionOk="0">
                  <a:moveTo>
                    <a:pt x="110" y="1"/>
                  </a:moveTo>
                  <a:cubicBezTo>
                    <a:pt x="96" y="1"/>
                    <a:pt x="82" y="14"/>
                    <a:pt x="55" y="69"/>
                  </a:cubicBezTo>
                  <a:cubicBezTo>
                    <a:pt x="0" y="179"/>
                    <a:pt x="55" y="288"/>
                    <a:pt x="164" y="288"/>
                  </a:cubicBezTo>
                  <a:cubicBezTo>
                    <a:pt x="164" y="179"/>
                    <a:pt x="164" y="69"/>
                    <a:pt x="164" y="14"/>
                  </a:cubicBezTo>
                  <a:cubicBezTo>
                    <a:pt x="137" y="14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6" name="Google Shape;10196;p11"/>
            <p:cNvSpPr/>
            <p:nvPr/>
          </p:nvSpPr>
          <p:spPr>
            <a:xfrm>
              <a:off x="3871600" y="3110125"/>
              <a:ext cx="10975" cy="8925"/>
            </a:xfrm>
            <a:custGeom>
              <a:avLst/>
              <a:gdLst/>
              <a:ahLst/>
              <a:cxnLst/>
              <a:rect l="l" t="t" r="r" b="b"/>
              <a:pathLst>
                <a:path w="439" h="357" extrusionOk="0">
                  <a:moveTo>
                    <a:pt x="192" y="0"/>
                  </a:moveTo>
                  <a:cubicBezTo>
                    <a:pt x="124" y="0"/>
                    <a:pt x="55" y="27"/>
                    <a:pt x="1" y="82"/>
                  </a:cubicBezTo>
                  <a:lnTo>
                    <a:pt x="1" y="356"/>
                  </a:lnTo>
                  <a:lnTo>
                    <a:pt x="329" y="356"/>
                  </a:lnTo>
                  <a:cubicBezTo>
                    <a:pt x="384" y="301"/>
                    <a:pt x="439" y="137"/>
                    <a:pt x="384" y="82"/>
                  </a:cubicBezTo>
                  <a:cubicBezTo>
                    <a:pt x="329" y="27"/>
                    <a:pt x="261" y="0"/>
                    <a:pt x="192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7" name="Google Shape;10197;p11"/>
            <p:cNvSpPr/>
            <p:nvPr/>
          </p:nvSpPr>
          <p:spPr>
            <a:xfrm>
              <a:off x="3855175" y="31190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4"/>
                    <a:pt x="165" y="274"/>
                    <a:pt x="329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8" name="Google Shape;10198;p11"/>
            <p:cNvSpPr/>
            <p:nvPr/>
          </p:nvSpPr>
          <p:spPr>
            <a:xfrm>
              <a:off x="3864750" y="3127225"/>
              <a:ext cx="5500" cy="3650"/>
            </a:xfrm>
            <a:custGeom>
              <a:avLst/>
              <a:gdLst/>
              <a:ahLst/>
              <a:cxnLst/>
              <a:rect l="l" t="t" r="r" b="b"/>
              <a:pathLst>
                <a:path w="220" h="146" extrusionOk="0">
                  <a:moveTo>
                    <a:pt x="1" y="1"/>
                  </a:moveTo>
                  <a:cubicBezTo>
                    <a:pt x="30" y="89"/>
                    <a:pt x="59" y="145"/>
                    <a:pt x="97" y="145"/>
                  </a:cubicBezTo>
                  <a:cubicBezTo>
                    <a:pt x="130" y="145"/>
                    <a:pt x="169" y="103"/>
                    <a:pt x="220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9" name="Google Shape;10199;p11"/>
            <p:cNvSpPr/>
            <p:nvPr/>
          </p:nvSpPr>
          <p:spPr>
            <a:xfrm>
              <a:off x="3229425" y="2734250"/>
              <a:ext cx="634000" cy="739400"/>
            </a:xfrm>
            <a:custGeom>
              <a:avLst/>
              <a:gdLst/>
              <a:ahLst/>
              <a:cxnLst/>
              <a:rect l="l" t="t" r="r" b="b"/>
              <a:pathLst>
                <a:path w="25360" h="29576" extrusionOk="0">
                  <a:moveTo>
                    <a:pt x="6847" y="5423"/>
                  </a:moveTo>
                  <a:cubicBezTo>
                    <a:pt x="7121" y="5423"/>
                    <a:pt x="7285" y="5587"/>
                    <a:pt x="7285" y="5806"/>
                  </a:cubicBezTo>
                  <a:cubicBezTo>
                    <a:pt x="7340" y="6190"/>
                    <a:pt x="7340" y="6573"/>
                    <a:pt x="7285" y="6956"/>
                  </a:cubicBezTo>
                  <a:cubicBezTo>
                    <a:pt x="7267" y="7015"/>
                    <a:pt x="7253" y="7073"/>
                    <a:pt x="7242" y="7131"/>
                  </a:cubicBezTo>
                  <a:lnTo>
                    <a:pt x="7242" y="7131"/>
                  </a:lnTo>
                  <a:cubicBezTo>
                    <a:pt x="7124" y="6780"/>
                    <a:pt x="6893" y="6458"/>
                    <a:pt x="6463" y="6190"/>
                  </a:cubicBezTo>
                  <a:cubicBezTo>
                    <a:pt x="6244" y="6025"/>
                    <a:pt x="6244" y="5806"/>
                    <a:pt x="6463" y="5642"/>
                  </a:cubicBezTo>
                  <a:cubicBezTo>
                    <a:pt x="6573" y="5532"/>
                    <a:pt x="6683" y="5423"/>
                    <a:pt x="6847" y="5423"/>
                  </a:cubicBezTo>
                  <a:close/>
                  <a:moveTo>
                    <a:pt x="7060" y="9642"/>
                  </a:moveTo>
                  <a:lnTo>
                    <a:pt x="7060" y="9642"/>
                  </a:lnTo>
                  <a:cubicBezTo>
                    <a:pt x="7042" y="9657"/>
                    <a:pt x="7024" y="9673"/>
                    <a:pt x="7005" y="9689"/>
                  </a:cubicBezTo>
                  <a:lnTo>
                    <a:pt x="7005" y="9689"/>
                  </a:lnTo>
                  <a:cubicBezTo>
                    <a:pt x="7023" y="9673"/>
                    <a:pt x="7041" y="9657"/>
                    <a:pt x="7060" y="9642"/>
                  </a:cubicBezTo>
                  <a:close/>
                  <a:moveTo>
                    <a:pt x="7352" y="8009"/>
                  </a:moveTo>
                  <a:cubicBezTo>
                    <a:pt x="7556" y="8462"/>
                    <a:pt x="7976" y="8809"/>
                    <a:pt x="8490" y="8873"/>
                  </a:cubicBezTo>
                  <a:cubicBezTo>
                    <a:pt x="8928" y="9312"/>
                    <a:pt x="9147" y="9914"/>
                    <a:pt x="8983" y="10517"/>
                  </a:cubicBezTo>
                  <a:cubicBezTo>
                    <a:pt x="8764" y="10078"/>
                    <a:pt x="8873" y="9531"/>
                    <a:pt x="8380" y="9366"/>
                  </a:cubicBezTo>
                  <a:cubicBezTo>
                    <a:pt x="8191" y="9343"/>
                    <a:pt x="8002" y="9309"/>
                    <a:pt x="7817" y="9309"/>
                  </a:cubicBezTo>
                  <a:cubicBezTo>
                    <a:pt x="7634" y="9309"/>
                    <a:pt x="7455" y="9342"/>
                    <a:pt x="7284" y="9452"/>
                  </a:cubicBezTo>
                  <a:lnTo>
                    <a:pt x="7284" y="9452"/>
                  </a:lnTo>
                  <a:cubicBezTo>
                    <a:pt x="7265" y="8983"/>
                    <a:pt x="7343" y="8487"/>
                    <a:pt x="7352" y="8009"/>
                  </a:cubicBezTo>
                  <a:close/>
                  <a:moveTo>
                    <a:pt x="8264" y="1"/>
                  </a:moveTo>
                  <a:cubicBezTo>
                    <a:pt x="8011" y="1"/>
                    <a:pt x="7751" y="110"/>
                    <a:pt x="7559" y="329"/>
                  </a:cubicBezTo>
                  <a:cubicBezTo>
                    <a:pt x="7559" y="658"/>
                    <a:pt x="7833" y="603"/>
                    <a:pt x="7997" y="713"/>
                  </a:cubicBezTo>
                  <a:cubicBezTo>
                    <a:pt x="8326" y="987"/>
                    <a:pt x="8545" y="1370"/>
                    <a:pt x="8326" y="1699"/>
                  </a:cubicBezTo>
                  <a:cubicBezTo>
                    <a:pt x="8161" y="1972"/>
                    <a:pt x="8107" y="2465"/>
                    <a:pt x="7614" y="2465"/>
                  </a:cubicBezTo>
                  <a:cubicBezTo>
                    <a:pt x="7066" y="2465"/>
                    <a:pt x="7011" y="1972"/>
                    <a:pt x="6902" y="1644"/>
                  </a:cubicBezTo>
                  <a:cubicBezTo>
                    <a:pt x="6792" y="1315"/>
                    <a:pt x="6737" y="877"/>
                    <a:pt x="6135" y="822"/>
                  </a:cubicBezTo>
                  <a:cubicBezTo>
                    <a:pt x="5861" y="1315"/>
                    <a:pt x="5368" y="1644"/>
                    <a:pt x="4766" y="1753"/>
                  </a:cubicBezTo>
                  <a:cubicBezTo>
                    <a:pt x="4273" y="1918"/>
                    <a:pt x="4054" y="2575"/>
                    <a:pt x="3396" y="2575"/>
                  </a:cubicBezTo>
                  <a:cubicBezTo>
                    <a:pt x="3370" y="2576"/>
                    <a:pt x="3344" y="2577"/>
                    <a:pt x="3320" y="2577"/>
                  </a:cubicBezTo>
                  <a:cubicBezTo>
                    <a:pt x="2483" y="2577"/>
                    <a:pt x="2785" y="1688"/>
                    <a:pt x="2465" y="1315"/>
                  </a:cubicBezTo>
                  <a:cubicBezTo>
                    <a:pt x="2338" y="1188"/>
                    <a:pt x="2178" y="1061"/>
                    <a:pt x="2010" y="1061"/>
                  </a:cubicBezTo>
                  <a:cubicBezTo>
                    <a:pt x="1962" y="1061"/>
                    <a:pt x="1912" y="1071"/>
                    <a:pt x="1863" y="1096"/>
                  </a:cubicBezTo>
                  <a:cubicBezTo>
                    <a:pt x="1753" y="1151"/>
                    <a:pt x="1644" y="1260"/>
                    <a:pt x="1534" y="1370"/>
                  </a:cubicBezTo>
                  <a:cubicBezTo>
                    <a:pt x="2356" y="2246"/>
                    <a:pt x="1151" y="3123"/>
                    <a:pt x="1753" y="3999"/>
                  </a:cubicBezTo>
                  <a:cubicBezTo>
                    <a:pt x="1315" y="3999"/>
                    <a:pt x="1096" y="3944"/>
                    <a:pt x="767" y="3944"/>
                  </a:cubicBezTo>
                  <a:cubicBezTo>
                    <a:pt x="494" y="3944"/>
                    <a:pt x="165" y="3944"/>
                    <a:pt x="110" y="4273"/>
                  </a:cubicBezTo>
                  <a:cubicBezTo>
                    <a:pt x="1" y="4547"/>
                    <a:pt x="110" y="4820"/>
                    <a:pt x="329" y="5040"/>
                  </a:cubicBezTo>
                  <a:cubicBezTo>
                    <a:pt x="504" y="5345"/>
                    <a:pt x="851" y="5511"/>
                    <a:pt x="1207" y="5511"/>
                  </a:cubicBezTo>
                  <a:cubicBezTo>
                    <a:pt x="1298" y="5511"/>
                    <a:pt x="1390" y="5500"/>
                    <a:pt x="1479" y="5478"/>
                  </a:cubicBezTo>
                  <a:cubicBezTo>
                    <a:pt x="1656" y="5407"/>
                    <a:pt x="1833" y="5291"/>
                    <a:pt x="2068" y="5291"/>
                  </a:cubicBezTo>
                  <a:cubicBezTo>
                    <a:pt x="2198" y="5291"/>
                    <a:pt x="2345" y="5326"/>
                    <a:pt x="2520" y="5423"/>
                  </a:cubicBezTo>
                  <a:cubicBezTo>
                    <a:pt x="2027" y="6299"/>
                    <a:pt x="3013" y="6902"/>
                    <a:pt x="3013" y="7778"/>
                  </a:cubicBezTo>
                  <a:cubicBezTo>
                    <a:pt x="3013" y="8052"/>
                    <a:pt x="3232" y="8271"/>
                    <a:pt x="3506" y="8326"/>
                  </a:cubicBezTo>
                  <a:cubicBezTo>
                    <a:pt x="3531" y="8329"/>
                    <a:pt x="3555" y="8330"/>
                    <a:pt x="3578" y="8330"/>
                  </a:cubicBezTo>
                  <a:cubicBezTo>
                    <a:pt x="3944" y="8330"/>
                    <a:pt x="3944" y="7927"/>
                    <a:pt x="3944" y="7669"/>
                  </a:cubicBezTo>
                  <a:cubicBezTo>
                    <a:pt x="3990" y="7255"/>
                    <a:pt x="4075" y="6918"/>
                    <a:pt x="4457" y="6918"/>
                  </a:cubicBezTo>
                  <a:cubicBezTo>
                    <a:pt x="4530" y="6918"/>
                    <a:pt x="4614" y="6930"/>
                    <a:pt x="4711" y="6956"/>
                  </a:cubicBezTo>
                  <a:cubicBezTo>
                    <a:pt x="5532" y="7340"/>
                    <a:pt x="6025" y="8161"/>
                    <a:pt x="5971" y="9038"/>
                  </a:cubicBezTo>
                  <a:lnTo>
                    <a:pt x="5971" y="10188"/>
                  </a:lnTo>
                  <a:cubicBezTo>
                    <a:pt x="6002" y="10191"/>
                    <a:pt x="6032" y="10192"/>
                    <a:pt x="6062" y="10192"/>
                  </a:cubicBezTo>
                  <a:cubicBezTo>
                    <a:pt x="6326" y="10192"/>
                    <a:pt x="6525" y="10083"/>
                    <a:pt x="6708" y="9941"/>
                  </a:cubicBezTo>
                  <a:lnTo>
                    <a:pt x="6708" y="9941"/>
                  </a:lnTo>
                  <a:cubicBezTo>
                    <a:pt x="6238" y="10381"/>
                    <a:pt x="6086" y="11078"/>
                    <a:pt x="6354" y="11721"/>
                  </a:cubicBezTo>
                  <a:cubicBezTo>
                    <a:pt x="6467" y="12037"/>
                    <a:pt x="6626" y="12130"/>
                    <a:pt x="6805" y="12130"/>
                  </a:cubicBezTo>
                  <a:cubicBezTo>
                    <a:pt x="7060" y="12130"/>
                    <a:pt x="7356" y="11941"/>
                    <a:pt x="7614" y="11941"/>
                  </a:cubicBezTo>
                  <a:cubicBezTo>
                    <a:pt x="8545" y="11941"/>
                    <a:pt x="8490" y="12653"/>
                    <a:pt x="8599" y="13146"/>
                  </a:cubicBezTo>
                  <a:cubicBezTo>
                    <a:pt x="8654" y="13693"/>
                    <a:pt x="8928" y="14131"/>
                    <a:pt x="9476" y="14186"/>
                  </a:cubicBezTo>
                  <a:cubicBezTo>
                    <a:pt x="9502" y="14188"/>
                    <a:pt x="9527" y="14189"/>
                    <a:pt x="9551" y="14189"/>
                  </a:cubicBezTo>
                  <a:cubicBezTo>
                    <a:pt x="10184" y="14189"/>
                    <a:pt x="10141" y="13515"/>
                    <a:pt x="10352" y="13146"/>
                  </a:cubicBezTo>
                  <a:lnTo>
                    <a:pt x="10352" y="13146"/>
                  </a:lnTo>
                  <a:cubicBezTo>
                    <a:pt x="10659" y="13811"/>
                    <a:pt x="10249" y="15193"/>
                    <a:pt x="11177" y="15193"/>
                  </a:cubicBezTo>
                  <a:cubicBezTo>
                    <a:pt x="11242" y="15193"/>
                    <a:pt x="11314" y="15186"/>
                    <a:pt x="11393" y="15172"/>
                  </a:cubicBezTo>
                  <a:cubicBezTo>
                    <a:pt x="13145" y="14843"/>
                    <a:pt x="12105" y="13310"/>
                    <a:pt x="12050" y="12379"/>
                  </a:cubicBezTo>
                  <a:cubicBezTo>
                    <a:pt x="13693" y="12160"/>
                    <a:pt x="15391" y="11995"/>
                    <a:pt x="17034" y="11995"/>
                  </a:cubicBezTo>
                  <a:cubicBezTo>
                    <a:pt x="17209" y="11973"/>
                    <a:pt x="17385" y="11962"/>
                    <a:pt x="17559" y="11962"/>
                  </a:cubicBezTo>
                  <a:cubicBezTo>
                    <a:pt x="18256" y="11962"/>
                    <a:pt x="18940" y="12138"/>
                    <a:pt x="19553" y="12488"/>
                  </a:cubicBezTo>
                  <a:cubicBezTo>
                    <a:pt x="19608" y="12516"/>
                    <a:pt x="19663" y="12529"/>
                    <a:pt x="19711" y="12529"/>
                  </a:cubicBezTo>
                  <a:cubicBezTo>
                    <a:pt x="19759" y="12529"/>
                    <a:pt x="19800" y="12516"/>
                    <a:pt x="19827" y="12488"/>
                  </a:cubicBezTo>
                  <a:lnTo>
                    <a:pt x="19827" y="12488"/>
                  </a:lnTo>
                  <a:cubicBezTo>
                    <a:pt x="19882" y="12598"/>
                    <a:pt x="19827" y="12653"/>
                    <a:pt x="19718" y="12653"/>
                  </a:cubicBezTo>
                  <a:cubicBezTo>
                    <a:pt x="19280" y="12981"/>
                    <a:pt x="18677" y="13146"/>
                    <a:pt x="19280" y="13912"/>
                  </a:cubicBezTo>
                  <a:cubicBezTo>
                    <a:pt x="19690" y="14426"/>
                    <a:pt x="20080" y="14896"/>
                    <a:pt x="20595" y="14896"/>
                  </a:cubicBezTo>
                  <a:cubicBezTo>
                    <a:pt x="20904" y="14896"/>
                    <a:pt x="21258" y="14727"/>
                    <a:pt x="21689" y="14296"/>
                  </a:cubicBezTo>
                  <a:lnTo>
                    <a:pt x="21689" y="14296"/>
                  </a:lnTo>
                  <a:cubicBezTo>
                    <a:pt x="21689" y="15555"/>
                    <a:pt x="21032" y="16213"/>
                    <a:pt x="20594" y="16870"/>
                  </a:cubicBezTo>
                  <a:cubicBezTo>
                    <a:pt x="20539" y="17034"/>
                    <a:pt x="20539" y="17144"/>
                    <a:pt x="20594" y="17308"/>
                  </a:cubicBezTo>
                  <a:cubicBezTo>
                    <a:pt x="20649" y="17472"/>
                    <a:pt x="20704" y="17582"/>
                    <a:pt x="20813" y="17691"/>
                  </a:cubicBezTo>
                  <a:lnTo>
                    <a:pt x="20923" y="17856"/>
                  </a:lnTo>
                  <a:cubicBezTo>
                    <a:pt x="21032" y="17965"/>
                    <a:pt x="21197" y="18020"/>
                    <a:pt x="21306" y="18075"/>
                  </a:cubicBezTo>
                  <a:cubicBezTo>
                    <a:pt x="21416" y="18130"/>
                    <a:pt x="21580" y="18184"/>
                    <a:pt x="21689" y="18184"/>
                  </a:cubicBezTo>
                  <a:cubicBezTo>
                    <a:pt x="22182" y="18184"/>
                    <a:pt x="22292" y="18677"/>
                    <a:pt x="22511" y="18951"/>
                  </a:cubicBezTo>
                  <a:cubicBezTo>
                    <a:pt x="22456" y="20375"/>
                    <a:pt x="22894" y="21799"/>
                    <a:pt x="21963" y="23114"/>
                  </a:cubicBezTo>
                  <a:cubicBezTo>
                    <a:pt x="21854" y="23333"/>
                    <a:pt x="21799" y="23552"/>
                    <a:pt x="21854" y="23826"/>
                  </a:cubicBezTo>
                  <a:cubicBezTo>
                    <a:pt x="21909" y="23935"/>
                    <a:pt x="22018" y="24045"/>
                    <a:pt x="22073" y="24209"/>
                  </a:cubicBezTo>
                  <a:cubicBezTo>
                    <a:pt x="22566" y="24647"/>
                    <a:pt x="22785" y="25304"/>
                    <a:pt x="22621" y="25907"/>
                  </a:cubicBezTo>
                  <a:cubicBezTo>
                    <a:pt x="22621" y="26345"/>
                    <a:pt x="22566" y="26728"/>
                    <a:pt x="22401" y="27112"/>
                  </a:cubicBezTo>
                  <a:cubicBezTo>
                    <a:pt x="22347" y="27276"/>
                    <a:pt x="22292" y="27386"/>
                    <a:pt x="22292" y="27495"/>
                  </a:cubicBezTo>
                  <a:lnTo>
                    <a:pt x="22292" y="27714"/>
                  </a:lnTo>
                  <a:cubicBezTo>
                    <a:pt x="22292" y="27824"/>
                    <a:pt x="22347" y="27879"/>
                    <a:pt x="22347" y="27933"/>
                  </a:cubicBezTo>
                  <a:cubicBezTo>
                    <a:pt x="22456" y="28043"/>
                    <a:pt x="22566" y="28098"/>
                    <a:pt x="22730" y="28152"/>
                  </a:cubicBezTo>
                  <a:cubicBezTo>
                    <a:pt x="22762" y="28149"/>
                    <a:pt x="22793" y="28147"/>
                    <a:pt x="22824" y="28147"/>
                  </a:cubicBezTo>
                  <a:cubicBezTo>
                    <a:pt x="23278" y="28147"/>
                    <a:pt x="23665" y="28513"/>
                    <a:pt x="23716" y="28974"/>
                  </a:cubicBezTo>
                  <a:cubicBezTo>
                    <a:pt x="23796" y="29216"/>
                    <a:pt x="23877" y="29575"/>
                    <a:pt x="24153" y="29575"/>
                  </a:cubicBezTo>
                  <a:cubicBezTo>
                    <a:pt x="24253" y="29575"/>
                    <a:pt x="24378" y="29528"/>
                    <a:pt x="24537" y="29412"/>
                  </a:cubicBezTo>
                  <a:cubicBezTo>
                    <a:pt x="25195" y="26783"/>
                    <a:pt x="25359" y="24045"/>
                    <a:pt x="25030" y="21306"/>
                  </a:cubicBezTo>
                  <a:cubicBezTo>
                    <a:pt x="25249" y="20266"/>
                    <a:pt x="25359" y="19170"/>
                    <a:pt x="25359" y="18020"/>
                  </a:cubicBezTo>
                  <a:cubicBezTo>
                    <a:pt x="25030" y="17472"/>
                    <a:pt x="24921" y="16870"/>
                    <a:pt x="24647" y="16267"/>
                  </a:cubicBezTo>
                  <a:cubicBezTo>
                    <a:pt x="23990" y="15062"/>
                    <a:pt x="23004" y="14077"/>
                    <a:pt x="22401" y="12762"/>
                  </a:cubicBezTo>
                  <a:cubicBezTo>
                    <a:pt x="21525" y="11557"/>
                    <a:pt x="20649" y="10297"/>
                    <a:pt x="19773" y="9093"/>
                  </a:cubicBezTo>
                  <a:cubicBezTo>
                    <a:pt x="19225" y="8381"/>
                    <a:pt x="18458" y="7778"/>
                    <a:pt x="18129" y="6902"/>
                  </a:cubicBezTo>
                  <a:cubicBezTo>
                    <a:pt x="17746" y="6683"/>
                    <a:pt x="17417" y="6354"/>
                    <a:pt x="17308" y="5916"/>
                  </a:cubicBezTo>
                  <a:cubicBezTo>
                    <a:pt x="17144" y="5259"/>
                    <a:pt x="16760" y="4656"/>
                    <a:pt x="16158" y="4273"/>
                  </a:cubicBezTo>
                  <a:cubicBezTo>
                    <a:pt x="16049" y="4251"/>
                    <a:pt x="15935" y="4244"/>
                    <a:pt x="15818" y="4244"/>
                  </a:cubicBezTo>
                  <a:cubicBezTo>
                    <a:pt x="15569" y="4244"/>
                    <a:pt x="15306" y="4277"/>
                    <a:pt x="15059" y="4277"/>
                  </a:cubicBezTo>
                  <a:cubicBezTo>
                    <a:pt x="14544" y="4277"/>
                    <a:pt x="14095" y="4131"/>
                    <a:pt x="13967" y="3232"/>
                  </a:cubicBezTo>
                  <a:cubicBezTo>
                    <a:pt x="13967" y="3109"/>
                    <a:pt x="13874" y="3047"/>
                    <a:pt x="13759" y="3047"/>
                  </a:cubicBezTo>
                  <a:cubicBezTo>
                    <a:pt x="13720" y="3047"/>
                    <a:pt x="13679" y="3054"/>
                    <a:pt x="13638" y="3068"/>
                  </a:cubicBezTo>
                  <a:cubicBezTo>
                    <a:pt x="13483" y="3123"/>
                    <a:pt x="13333" y="3143"/>
                    <a:pt x="13185" y="3143"/>
                  </a:cubicBezTo>
                  <a:cubicBezTo>
                    <a:pt x="12832" y="3143"/>
                    <a:pt x="12497" y="3031"/>
                    <a:pt x="12161" y="3031"/>
                  </a:cubicBezTo>
                  <a:cubicBezTo>
                    <a:pt x="11943" y="3031"/>
                    <a:pt x="11725" y="3078"/>
                    <a:pt x="11502" y="3232"/>
                  </a:cubicBezTo>
                  <a:cubicBezTo>
                    <a:pt x="11365" y="2730"/>
                    <a:pt x="11876" y="1922"/>
                    <a:pt x="11255" y="1922"/>
                  </a:cubicBezTo>
                  <a:cubicBezTo>
                    <a:pt x="11131" y="1922"/>
                    <a:pt x="10963" y="1954"/>
                    <a:pt x="10735" y="2027"/>
                  </a:cubicBezTo>
                  <a:cubicBezTo>
                    <a:pt x="10681" y="1863"/>
                    <a:pt x="10626" y="1753"/>
                    <a:pt x="10571" y="1589"/>
                  </a:cubicBezTo>
                  <a:cubicBezTo>
                    <a:pt x="10516" y="1315"/>
                    <a:pt x="10845" y="987"/>
                    <a:pt x="10516" y="713"/>
                  </a:cubicBezTo>
                  <a:cubicBezTo>
                    <a:pt x="10023" y="548"/>
                    <a:pt x="9421" y="822"/>
                    <a:pt x="8928" y="329"/>
                  </a:cubicBezTo>
                  <a:cubicBezTo>
                    <a:pt x="8764" y="110"/>
                    <a:pt x="8517" y="1"/>
                    <a:pt x="8264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0" name="Google Shape;10200;p11"/>
            <p:cNvSpPr/>
            <p:nvPr/>
          </p:nvSpPr>
          <p:spPr>
            <a:xfrm>
              <a:off x="3248600" y="2970700"/>
              <a:ext cx="544975" cy="384725"/>
            </a:xfrm>
            <a:custGeom>
              <a:avLst/>
              <a:gdLst/>
              <a:ahLst/>
              <a:cxnLst/>
              <a:rect l="l" t="t" r="r" b="b"/>
              <a:pathLst>
                <a:path w="21799" h="15389" extrusionOk="0">
                  <a:moveTo>
                    <a:pt x="6334" y="1"/>
                  </a:moveTo>
                  <a:cubicBezTo>
                    <a:pt x="5845" y="1"/>
                    <a:pt x="5546" y="382"/>
                    <a:pt x="5204" y="675"/>
                  </a:cubicBezTo>
                  <a:cubicBezTo>
                    <a:pt x="4984" y="1551"/>
                    <a:pt x="5039" y="2428"/>
                    <a:pt x="5204" y="3249"/>
                  </a:cubicBezTo>
                  <a:cubicBezTo>
                    <a:pt x="5313" y="3578"/>
                    <a:pt x="5532" y="3852"/>
                    <a:pt x="5094" y="4126"/>
                  </a:cubicBezTo>
                  <a:cubicBezTo>
                    <a:pt x="4963" y="4219"/>
                    <a:pt x="4845" y="4262"/>
                    <a:pt x="4735" y="4262"/>
                  </a:cubicBezTo>
                  <a:cubicBezTo>
                    <a:pt x="4523" y="4262"/>
                    <a:pt x="4343" y="4104"/>
                    <a:pt x="4163" y="3852"/>
                  </a:cubicBezTo>
                  <a:cubicBezTo>
                    <a:pt x="3899" y="3529"/>
                    <a:pt x="3635" y="3364"/>
                    <a:pt x="3337" y="3364"/>
                  </a:cubicBezTo>
                  <a:cubicBezTo>
                    <a:pt x="3079" y="3364"/>
                    <a:pt x="2796" y="3488"/>
                    <a:pt x="2465" y="3742"/>
                  </a:cubicBezTo>
                  <a:cubicBezTo>
                    <a:pt x="1911" y="4126"/>
                    <a:pt x="1256" y="4344"/>
                    <a:pt x="580" y="4344"/>
                  </a:cubicBezTo>
                  <a:cubicBezTo>
                    <a:pt x="388" y="4344"/>
                    <a:pt x="194" y="4326"/>
                    <a:pt x="0" y="4290"/>
                  </a:cubicBezTo>
                  <a:lnTo>
                    <a:pt x="0" y="4290"/>
                  </a:lnTo>
                  <a:cubicBezTo>
                    <a:pt x="219" y="4947"/>
                    <a:pt x="822" y="5166"/>
                    <a:pt x="1260" y="5550"/>
                  </a:cubicBezTo>
                  <a:cubicBezTo>
                    <a:pt x="1589" y="5824"/>
                    <a:pt x="1863" y="6207"/>
                    <a:pt x="1917" y="6645"/>
                  </a:cubicBezTo>
                  <a:cubicBezTo>
                    <a:pt x="2136" y="7138"/>
                    <a:pt x="2410" y="7576"/>
                    <a:pt x="2794" y="7960"/>
                  </a:cubicBezTo>
                  <a:cubicBezTo>
                    <a:pt x="4820" y="10205"/>
                    <a:pt x="6737" y="12505"/>
                    <a:pt x="8599" y="14915"/>
                  </a:cubicBezTo>
                  <a:cubicBezTo>
                    <a:pt x="8818" y="15134"/>
                    <a:pt x="9092" y="15244"/>
                    <a:pt x="9421" y="15354"/>
                  </a:cubicBezTo>
                  <a:cubicBezTo>
                    <a:pt x="9552" y="15377"/>
                    <a:pt x="9681" y="15388"/>
                    <a:pt x="9808" y="15388"/>
                  </a:cubicBezTo>
                  <a:cubicBezTo>
                    <a:pt x="10842" y="15388"/>
                    <a:pt x="11731" y="14666"/>
                    <a:pt x="12707" y="14422"/>
                  </a:cubicBezTo>
                  <a:cubicBezTo>
                    <a:pt x="12873" y="14483"/>
                    <a:pt x="13018" y="14514"/>
                    <a:pt x="13143" y="14514"/>
                  </a:cubicBezTo>
                  <a:cubicBezTo>
                    <a:pt x="13474" y="14514"/>
                    <a:pt x="13668" y="14297"/>
                    <a:pt x="13748" y="13820"/>
                  </a:cubicBezTo>
                  <a:cubicBezTo>
                    <a:pt x="13857" y="13382"/>
                    <a:pt x="13802" y="12944"/>
                    <a:pt x="13857" y="12505"/>
                  </a:cubicBezTo>
                  <a:cubicBezTo>
                    <a:pt x="13941" y="11367"/>
                    <a:pt x="14156" y="10910"/>
                    <a:pt x="14900" y="10910"/>
                  </a:cubicBezTo>
                  <a:cubicBezTo>
                    <a:pt x="15122" y="10910"/>
                    <a:pt x="15392" y="10951"/>
                    <a:pt x="15719" y="11027"/>
                  </a:cubicBezTo>
                  <a:cubicBezTo>
                    <a:pt x="15874" y="11055"/>
                    <a:pt x="16021" y="11072"/>
                    <a:pt x="16160" y="11072"/>
                  </a:cubicBezTo>
                  <a:cubicBezTo>
                    <a:pt x="16560" y="11072"/>
                    <a:pt x="16885" y="10927"/>
                    <a:pt x="17089" y="10479"/>
                  </a:cubicBezTo>
                  <a:cubicBezTo>
                    <a:pt x="17362" y="9931"/>
                    <a:pt x="16760" y="9712"/>
                    <a:pt x="16596" y="9274"/>
                  </a:cubicBezTo>
                  <a:lnTo>
                    <a:pt x="16596" y="9274"/>
                  </a:lnTo>
                  <a:cubicBezTo>
                    <a:pt x="16689" y="9283"/>
                    <a:pt x="16781" y="9290"/>
                    <a:pt x="16868" y="9290"/>
                  </a:cubicBezTo>
                  <a:cubicBezTo>
                    <a:pt x="17292" y="9290"/>
                    <a:pt x="17608" y="9143"/>
                    <a:pt x="17472" y="8507"/>
                  </a:cubicBezTo>
                  <a:cubicBezTo>
                    <a:pt x="17417" y="8343"/>
                    <a:pt x="17253" y="8179"/>
                    <a:pt x="17472" y="8014"/>
                  </a:cubicBezTo>
                  <a:cubicBezTo>
                    <a:pt x="18036" y="8713"/>
                    <a:pt x="18350" y="9069"/>
                    <a:pt x="18672" y="9069"/>
                  </a:cubicBezTo>
                  <a:cubicBezTo>
                    <a:pt x="19007" y="9069"/>
                    <a:pt x="19350" y="8686"/>
                    <a:pt x="19991" y="7905"/>
                  </a:cubicBezTo>
                  <a:cubicBezTo>
                    <a:pt x="20649" y="7193"/>
                    <a:pt x="21142" y="6316"/>
                    <a:pt x="21525" y="5385"/>
                  </a:cubicBezTo>
                  <a:cubicBezTo>
                    <a:pt x="21799" y="4892"/>
                    <a:pt x="21361" y="4619"/>
                    <a:pt x="20977" y="4454"/>
                  </a:cubicBezTo>
                  <a:cubicBezTo>
                    <a:pt x="20840" y="4400"/>
                    <a:pt x="20703" y="4331"/>
                    <a:pt x="20573" y="4331"/>
                  </a:cubicBezTo>
                  <a:cubicBezTo>
                    <a:pt x="20443" y="4331"/>
                    <a:pt x="20320" y="4400"/>
                    <a:pt x="20210" y="4619"/>
                  </a:cubicBezTo>
                  <a:cubicBezTo>
                    <a:pt x="20022" y="4995"/>
                    <a:pt x="19913" y="5173"/>
                    <a:pt x="19806" y="5173"/>
                  </a:cubicBezTo>
                  <a:cubicBezTo>
                    <a:pt x="19694" y="5173"/>
                    <a:pt x="19584" y="4981"/>
                    <a:pt x="19389" y="4619"/>
                  </a:cubicBezTo>
                  <a:cubicBezTo>
                    <a:pt x="19006" y="3961"/>
                    <a:pt x="19006" y="3633"/>
                    <a:pt x="19334" y="3140"/>
                  </a:cubicBezTo>
                  <a:lnTo>
                    <a:pt x="19334" y="2975"/>
                  </a:lnTo>
                  <a:cubicBezTo>
                    <a:pt x="18841" y="2647"/>
                    <a:pt x="18348" y="2318"/>
                    <a:pt x="17855" y="1935"/>
                  </a:cubicBezTo>
                  <a:cubicBezTo>
                    <a:pt x="17696" y="1839"/>
                    <a:pt x="17519" y="1781"/>
                    <a:pt x="17344" y="1781"/>
                  </a:cubicBezTo>
                  <a:cubicBezTo>
                    <a:pt x="17218" y="1781"/>
                    <a:pt x="17094" y="1811"/>
                    <a:pt x="16979" y="1880"/>
                  </a:cubicBezTo>
                  <a:cubicBezTo>
                    <a:pt x="16486" y="2053"/>
                    <a:pt x="15982" y="2136"/>
                    <a:pt x="15481" y="2136"/>
                  </a:cubicBezTo>
                  <a:cubicBezTo>
                    <a:pt x="14870" y="2136"/>
                    <a:pt x="14265" y="2011"/>
                    <a:pt x="13693" y="1771"/>
                  </a:cubicBezTo>
                  <a:cubicBezTo>
                    <a:pt x="13551" y="1718"/>
                    <a:pt x="13421" y="1687"/>
                    <a:pt x="13305" y="1687"/>
                  </a:cubicBezTo>
                  <a:cubicBezTo>
                    <a:pt x="13060" y="1687"/>
                    <a:pt x="12873" y="1820"/>
                    <a:pt x="12762" y="2154"/>
                  </a:cubicBezTo>
                  <a:cubicBezTo>
                    <a:pt x="12707" y="2428"/>
                    <a:pt x="12597" y="2647"/>
                    <a:pt x="12324" y="2756"/>
                  </a:cubicBezTo>
                  <a:cubicBezTo>
                    <a:pt x="12105" y="2702"/>
                    <a:pt x="11885" y="2537"/>
                    <a:pt x="11831" y="2373"/>
                  </a:cubicBezTo>
                  <a:cubicBezTo>
                    <a:pt x="11733" y="2080"/>
                    <a:pt x="11766" y="1699"/>
                    <a:pt x="11384" y="1699"/>
                  </a:cubicBezTo>
                  <a:cubicBezTo>
                    <a:pt x="11338" y="1699"/>
                    <a:pt x="11287" y="1704"/>
                    <a:pt x="11228" y="1716"/>
                  </a:cubicBezTo>
                  <a:cubicBezTo>
                    <a:pt x="10735" y="1825"/>
                    <a:pt x="10790" y="2263"/>
                    <a:pt x="10790" y="2647"/>
                  </a:cubicBezTo>
                  <a:cubicBezTo>
                    <a:pt x="10790" y="3140"/>
                    <a:pt x="10954" y="3633"/>
                    <a:pt x="11283" y="4016"/>
                  </a:cubicBezTo>
                  <a:cubicBezTo>
                    <a:pt x="11557" y="4509"/>
                    <a:pt x="11119" y="4947"/>
                    <a:pt x="10954" y="5385"/>
                  </a:cubicBezTo>
                  <a:cubicBezTo>
                    <a:pt x="10874" y="5466"/>
                    <a:pt x="10765" y="5516"/>
                    <a:pt x="10647" y="5516"/>
                  </a:cubicBezTo>
                  <a:cubicBezTo>
                    <a:pt x="10604" y="5516"/>
                    <a:pt x="10560" y="5510"/>
                    <a:pt x="10516" y="5495"/>
                  </a:cubicBezTo>
                  <a:cubicBezTo>
                    <a:pt x="9968" y="5276"/>
                    <a:pt x="10188" y="4783"/>
                    <a:pt x="10133" y="4345"/>
                  </a:cubicBezTo>
                  <a:lnTo>
                    <a:pt x="10133" y="3852"/>
                  </a:lnTo>
                  <a:cubicBezTo>
                    <a:pt x="10133" y="3414"/>
                    <a:pt x="10297" y="2647"/>
                    <a:pt x="9749" y="2592"/>
                  </a:cubicBezTo>
                  <a:cubicBezTo>
                    <a:pt x="9723" y="2590"/>
                    <a:pt x="9698" y="2589"/>
                    <a:pt x="9674" y="2589"/>
                  </a:cubicBezTo>
                  <a:cubicBezTo>
                    <a:pt x="8948" y="2589"/>
                    <a:pt x="9253" y="3375"/>
                    <a:pt x="9147" y="3852"/>
                  </a:cubicBezTo>
                  <a:lnTo>
                    <a:pt x="9147" y="4016"/>
                  </a:lnTo>
                  <a:cubicBezTo>
                    <a:pt x="9092" y="4235"/>
                    <a:pt x="9092" y="4454"/>
                    <a:pt x="8764" y="4454"/>
                  </a:cubicBezTo>
                  <a:cubicBezTo>
                    <a:pt x="8544" y="4454"/>
                    <a:pt x="8380" y="4290"/>
                    <a:pt x="8325" y="4071"/>
                  </a:cubicBezTo>
                  <a:cubicBezTo>
                    <a:pt x="8161" y="3523"/>
                    <a:pt x="8161" y="2975"/>
                    <a:pt x="8161" y="2428"/>
                  </a:cubicBezTo>
                  <a:cubicBezTo>
                    <a:pt x="8161" y="2281"/>
                    <a:pt x="8118" y="1918"/>
                    <a:pt x="7992" y="1918"/>
                  </a:cubicBezTo>
                  <a:cubicBezTo>
                    <a:pt x="7977" y="1918"/>
                    <a:pt x="7960" y="1923"/>
                    <a:pt x="7942" y="1935"/>
                  </a:cubicBezTo>
                  <a:cubicBezTo>
                    <a:pt x="7811" y="2001"/>
                    <a:pt x="7673" y="2022"/>
                    <a:pt x="7531" y="2022"/>
                  </a:cubicBezTo>
                  <a:cubicBezTo>
                    <a:pt x="7249" y="2022"/>
                    <a:pt x="6955" y="1935"/>
                    <a:pt x="6676" y="1935"/>
                  </a:cubicBezTo>
                  <a:cubicBezTo>
                    <a:pt x="6398" y="1935"/>
                    <a:pt x="6135" y="2022"/>
                    <a:pt x="5916" y="2373"/>
                  </a:cubicBezTo>
                  <a:cubicBezTo>
                    <a:pt x="5806" y="1551"/>
                    <a:pt x="6025" y="675"/>
                    <a:pt x="6518" y="18"/>
                  </a:cubicBezTo>
                  <a:cubicBezTo>
                    <a:pt x="6454" y="6"/>
                    <a:pt x="6392" y="1"/>
                    <a:pt x="6334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1" name="Google Shape;10201;p11"/>
            <p:cNvSpPr/>
            <p:nvPr/>
          </p:nvSpPr>
          <p:spPr>
            <a:xfrm>
              <a:off x="3508750" y="2643875"/>
              <a:ext cx="41100" cy="57550"/>
            </a:xfrm>
            <a:custGeom>
              <a:avLst/>
              <a:gdLst/>
              <a:ahLst/>
              <a:cxnLst/>
              <a:rect l="l" t="t" r="r" b="b"/>
              <a:pathLst>
                <a:path w="1644" h="2302" extrusionOk="0">
                  <a:moveTo>
                    <a:pt x="1" y="1"/>
                  </a:moveTo>
                  <a:lnTo>
                    <a:pt x="1" y="1"/>
                  </a:lnTo>
                  <a:cubicBezTo>
                    <a:pt x="165" y="877"/>
                    <a:pt x="658" y="1699"/>
                    <a:pt x="1370" y="2301"/>
                  </a:cubicBezTo>
                  <a:cubicBezTo>
                    <a:pt x="1644" y="1480"/>
                    <a:pt x="877" y="987"/>
                    <a:pt x="713" y="3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2" name="Google Shape;10202;p11"/>
            <p:cNvSpPr/>
            <p:nvPr/>
          </p:nvSpPr>
          <p:spPr>
            <a:xfrm>
              <a:off x="3403325" y="2511075"/>
              <a:ext cx="17825" cy="17825"/>
            </a:xfrm>
            <a:custGeom>
              <a:avLst/>
              <a:gdLst/>
              <a:ahLst/>
              <a:cxnLst/>
              <a:rect l="l" t="t" r="r" b="b"/>
              <a:pathLst>
                <a:path w="713" h="713" extrusionOk="0">
                  <a:moveTo>
                    <a:pt x="0" y="0"/>
                  </a:moveTo>
                  <a:cubicBezTo>
                    <a:pt x="110" y="329"/>
                    <a:pt x="329" y="603"/>
                    <a:pt x="658" y="712"/>
                  </a:cubicBezTo>
                  <a:cubicBezTo>
                    <a:pt x="712" y="329"/>
                    <a:pt x="384" y="0"/>
                    <a:pt x="0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3" name="Google Shape;10203;p11"/>
            <p:cNvSpPr/>
            <p:nvPr/>
          </p:nvSpPr>
          <p:spPr>
            <a:xfrm>
              <a:off x="3393725" y="2487800"/>
              <a:ext cx="11000" cy="23300"/>
            </a:xfrm>
            <a:custGeom>
              <a:avLst/>
              <a:gdLst/>
              <a:ahLst/>
              <a:cxnLst/>
              <a:rect l="l" t="t" r="r" b="b"/>
              <a:pathLst>
                <a:path w="440" h="932" extrusionOk="0">
                  <a:moveTo>
                    <a:pt x="56" y="0"/>
                  </a:moveTo>
                  <a:cubicBezTo>
                    <a:pt x="56" y="329"/>
                    <a:pt x="1" y="712"/>
                    <a:pt x="384" y="931"/>
                  </a:cubicBezTo>
                  <a:cubicBezTo>
                    <a:pt x="384" y="603"/>
                    <a:pt x="439" y="219"/>
                    <a:pt x="56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4" name="Google Shape;10204;p11"/>
            <p:cNvSpPr/>
            <p:nvPr/>
          </p:nvSpPr>
          <p:spPr>
            <a:xfrm>
              <a:off x="3418375" y="2528875"/>
              <a:ext cx="10975" cy="15075"/>
            </a:xfrm>
            <a:custGeom>
              <a:avLst/>
              <a:gdLst/>
              <a:ahLst/>
              <a:cxnLst/>
              <a:rect l="l" t="t" r="r" b="b"/>
              <a:pathLst>
                <a:path w="439" h="603" extrusionOk="0">
                  <a:moveTo>
                    <a:pt x="56" y="0"/>
                  </a:moveTo>
                  <a:lnTo>
                    <a:pt x="56" y="0"/>
                  </a:lnTo>
                  <a:cubicBezTo>
                    <a:pt x="1" y="274"/>
                    <a:pt x="165" y="493"/>
                    <a:pt x="384" y="603"/>
                  </a:cubicBezTo>
                  <a:cubicBezTo>
                    <a:pt x="439" y="329"/>
                    <a:pt x="275" y="110"/>
                    <a:pt x="56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5" name="Google Shape;10205;p11"/>
            <p:cNvSpPr/>
            <p:nvPr/>
          </p:nvSpPr>
          <p:spPr>
            <a:xfrm>
              <a:off x="3542975" y="2701400"/>
              <a:ext cx="8250" cy="15075"/>
            </a:xfrm>
            <a:custGeom>
              <a:avLst/>
              <a:gdLst/>
              <a:ahLst/>
              <a:cxnLst/>
              <a:rect l="l" t="t" r="r" b="b"/>
              <a:pathLst>
                <a:path w="330" h="603" extrusionOk="0">
                  <a:moveTo>
                    <a:pt x="1" y="0"/>
                  </a:moveTo>
                  <a:cubicBezTo>
                    <a:pt x="1" y="274"/>
                    <a:pt x="56" y="493"/>
                    <a:pt x="330" y="603"/>
                  </a:cubicBezTo>
                  <a:cubicBezTo>
                    <a:pt x="330" y="329"/>
                    <a:pt x="220" y="110"/>
                    <a:pt x="1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6" name="Google Shape;10206;p11"/>
            <p:cNvSpPr/>
            <p:nvPr/>
          </p:nvSpPr>
          <p:spPr>
            <a:xfrm>
              <a:off x="3386900" y="24795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7" name="Google Shape;10207;p11"/>
            <p:cNvSpPr/>
            <p:nvPr/>
          </p:nvSpPr>
          <p:spPr>
            <a:xfrm>
              <a:off x="3271875" y="3136825"/>
              <a:ext cx="213625" cy="247175"/>
            </a:xfrm>
            <a:custGeom>
              <a:avLst/>
              <a:gdLst/>
              <a:ahLst/>
              <a:cxnLst/>
              <a:rect l="l" t="t" r="r" b="b"/>
              <a:pathLst>
                <a:path w="8545" h="9887" extrusionOk="0">
                  <a:moveTo>
                    <a:pt x="986" y="0"/>
                  </a:moveTo>
                  <a:lnTo>
                    <a:pt x="986" y="0"/>
                  </a:lnTo>
                  <a:cubicBezTo>
                    <a:pt x="883" y="466"/>
                    <a:pt x="1513" y="1323"/>
                    <a:pt x="473" y="1323"/>
                  </a:cubicBezTo>
                  <a:cubicBezTo>
                    <a:pt x="412" y="1323"/>
                    <a:pt x="346" y="1321"/>
                    <a:pt x="274" y="1315"/>
                  </a:cubicBezTo>
                  <a:lnTo>
                    <a:pt x="0" y="1917"/>
                  </a:lnTo>
                  <a:cubicBezTo>
                    <a:pt x="384" y="2081"/>
                    <a:pt x="658" y="2465"/>
                    <a:pt x="658" y="2903"/>
                  </a:cubicBezTo>
                  <a:cubicBezTo>
                    <a:pt x="877" y="3341"/>
                    <a:pt x="1260" y="3724"/>
                    <a:pt x="1698" y="3889"/>
                  </a:cubicBezTo>
                  <a:cubicBezTo>
                    <a:pt x="3177" y="5039"/>
                    <a:pt x="4437" y="6518"/>
                    <a:pt x="5313" y="8161"/>
                  </a:cubicBezTo>
                  <a:cubicBezTo>
                    <a:pt x="5368" y="8709"/>
                    <a:pt x="5751" y="8928"/>
                    <a:pt x="6189" y="9201"/>
                  </a:cubicBezTo>
                  <a:cubicBezTo>
                    <a:pt x="6640" y="9283"/>
                    <a:pt x="6969" y="9887"/>
                    <a:pt x="7450" y="9887"/>
                  </a:cubicBezTo>
                  <a:cubicBezTo>
                    <a:pt x="7611" y="9887"/>
                    <a:pt x="7790" y="9819"/>
                    <a:pt x="7997" y="9640"/>
                  </a:cubicBezTo>
                  <a:cubicBezTo>
                    <a:pt x="8545" y="9092"/>
                    <a:pt x="8216" y="8654"/>
                    <a:pt x="7887" y="8216"/>
                  </a:cubicBezTo>
                  <a:cubicBezTo>
                    <a:pt x="5916" y="5203"/>
                    <a:pt x="3561" y="2465"/>
                    <a:pt x="986" y="0"/>
                  </a:cubicBezTo>
                  <a:close/>
                </a:path>
              </a:pathLst>
            </a:custGeom>
            <a:solidFill>
              <a:srgbClr val="F089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8" name="Google Shape;10208;p11"/>
            <p:cNvSpPr/>
            <p:nvPr/>
          </p:nvSpPr>
          <p:spPr>
            <a:xfrm>
              <a:off x="3254075" y="3153225"/>
              <a:ext cx="26050" cy="16475"/>
            </a:xfrm>
            <a:custGeom>
              <a:avLst/>
              <a:gdLst/>
              <a:ahLst/>
              <a:cxnLst/>
              <a:rect l="l" t="t" r="r" b="b"/>
              <a:pathLst>
                <a:path w="1042" h="659" extrusionOk="0">
                  <a:moveTo>
                    <a:pt x="199" y="0"/>
                  </a:moveTo>
                  <a:cubicBezTo>
                    <a:pt x="133" y="0"/>
                    <a:pt x="66" y="1"/>
                    <a:pt x="0" y="1"/>
                  </a:cubicBezTo>
                  <a:cubicBezTo>
                    <a:pt x="110" y="604"/>
                    <a:pt x="603" y="604"/>
                    <a:pt x="1041" y="659"/>
                  </a:cubicBezTo>
                  <a:cubicBezTo>
                    <a:pt x="1041" y="41"/>
                    <a:pt x="630" y="0"/>
                    <a:pt x="199" y="0"/>
                  </a:cubicBezTo>
                  <a:close/>
                </a:path>
              </a:pathLst>
            </a:custGeom>
            <a:solidFill>
              <a:srgbClr val="F089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9" name="Google Shape;10209;p11"/>
            <p:cNvSpPr/>
            <p:nvPr/>
          </p:nvSpPr>
          <p:spPr>
            <a:xfrm>
              <a:off x="3934600" y="1266750"/>
              <a:ext cx="60250" cy="79100"/>
            </a:xfrm>
            <a:custGeom>
              <a:avLst/>
              <a:gdLst/>
              <a:ahLst/>
              <a:cxnLst/>
              <a:rect l="l" t="t" r="r" b="b"/>
              <a:pathLst>
                <a:path w="2410" h="3164" extrusionOk="0">
                  <a:moveTo>
                    <a:pt x="1150" y="0"/>
                  </a:moveTo>
                  <a:cubicBezTo>
                    <a:pt x="855" y="0"/>
                    <a:pt x="693" y="365"/>
                    <a:pt x="438" y="1192"/>
                  </a:cubicBezTo>
                  <a:cubicBezTo>
                    <a:pt x="0" y="1795"/>
                    <a:pt x="0" y="2616"/>
                    <a:pt x="438" y="3164"/>
                  </a:cubicBezTo>
                  <a:cubicBezTo>
                    <a:pt x="651" y="3128"/>
                    <a:pt x="864" y="2932"/>
                    <a:pt x="1077" y="2932"/>
                  </a:cubicBezTo>
                  <a:cubicBezTo>
                    <a:pt x="1193" y="2932"/>
                    <a:pt x="1308" y="2990"/>
                    <a:pt x="1424" y="3164"/>
                  </a:cubicBezTo>
                  <a:lnTo>
                    <a:pt x="2136" y="2507"/>
                  </a:lnTo>
                  <a:cubicBezTo>
                    <a:pt x="2410" y="2178"/>
                    <a:pt x="2081" y="1959"/>
                    <a:pt x="1972" y="1685"/>
                  </a:cubicBezTo>
                  <a:cubicBezTo>
                    <a:pt x="1862" y="1411"/>
                    <a:pt x="1698" y="1137"/>
                    <a:pt x="2081" y="864"/>
                  </a:cubicBezTo>
                  <a:lnTo>
                    <a:pt x="2081" y="535"/>
                  </a:lnTo>
                  <a:cubicBezTo>
                    <a:pt x="1645" y="190"/>
                    <a:pt x="1363" y="0"/>
                    <a:pt x="1150" y="0"/>
                  </a:cubicBezTo>
                  <a:close/>
                </a:path>
              </a:pathLst>
            </a:custGeom>
            <a:solidFill>
              <a:srgbClr val="EE7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0" name="Google Shape;10210;p11"/>
            <p:cNvSpPr/>
            <p:nvPr/>
          </p:nvSpPr>
          <p:spPr>
            <a:xfrm>
              <a:off x="3933225" y="813025"/>
              <a:ext cx="65750" cy="448550"/>
            </a:xfrm>
            <a:custGeom>
              <a:avLst/>
              <a:gdLst/>
              <a:ahLst/>
              <a:cxnLst/>
              <a:rect l="l" t="t" r="r" b="b"/>
              <a:pathLst>
                <a:path w="2630" h="17942" extrusionOk="0">
                  <a:moveTo>
                    <a:pt x="1989" y="0"/>
                  </a:moveTo>
                  <a:cubicBezTo>
                    <a:pt x="1965" y="0"/>
                    <a:pt x="1941" y="3"/>
                    <a:pt x="1917" y="7"/>
                  </a:cubicBezTo>
                  <a:cubicBezTo>
                    <a:pt x="1534" y="62"/>
                    <a:pt x="1534" y="336"/>
                    <a:pt x="1479" y="610"/>
                  </a:cubicBezTo>
                  <a:cubicBezTo>
                    <a:pt x="438" y="1431"/>
                    <a:pt x="1534" y="2691"/>
                    <a:pt x="822" y="3567"/>
                  </a:cubicBezTo>
                  <a:cubicBezTo>
                    <a:pt x="438" y="7511"/>
                    <a:pt x="1205" y="11454"/>
                    <a:pt x="493" y="15398"/>
                  </a:cubicBezTo>
                  <a:cubicBezTo>
                    <a:pt x="1589" y="16165"/>
                    <a:pt x="0" y="16931"/>
                    <a:pt x="438" y="17698"/>
                  </a:cubicBezTo>
                  <a:cubicBezTo>
                    <a:pt x="687" y="17870"/>
                    <a:pt x="908" y="17942"/>
                    <a:pt x="1112" y="17942"/>
                  </a:cubicBezTo>
                  <a:cubicBezTo>
                    <a:pt x="1494" y="17942"/>
                    <a:pt x="1815" y="17691"/>
                    <a:pt x="2136" y="17369"/>
                  </a:cubicBezTo>
                  <a:cubicBezTo>
                    <a:pt x="2246" y="16767"/>
                    <a:pt x="1862" y="16219"/>
                    <a:pt x="1972" y="15617"/>
                  </a:cubicBezTo>
                  <a:cubicBezTo>
                    <a:pt x="2191" y="13481"/>
                    <a:pt x="2246" y="11345"/>
                    <a:pt x="2465" y="9154"/>
                  </a:cubicBezTo>
                  <a:cubicBezTo>
                    <a:pt x="2629" y="7182"/>
                    <a:pt x="1862" y="5211"/>
                    <a:pt x="2136" y="3239"/>
                  </a:cubicBezTo>
                  <a:lnTo>
                    <a:pt x="2410" y="2910"/>
                  </a:lnTo>
                  <a:lnTo>
                    <a:pt x="2410" y="500"/>
                  </a:lnTo>
                  <a:cubicBezTo>
                    <a:pt x="2460" y="250"/>
                    <a:pt x="2236" y="0"/>
                    <a:pt x="1989" y="0"/>
                  </a:cubicBezTo>
                  <a:close/>
                </a:path>
              </a:pathLst>
            </a:custGeom>
            <a:solidFill>
              <a:srgbClr val="EF7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1" name="Google Shape;10211;p11"/>
            <p:cNvSpPr/>
            <p:nvPr/>
          </p:nvSpPr>
          <p:spPr>
            <a:xfrm>
              <a:off x="3986625" y="590000"/>
              <a:ext cx="39725" cy="82200"/>
            </a:xfrm>
            <a:custGeom>
              <a:avLst/>
              <a:gdLst/>
              <a:ahLst/>
              <a:cxnLst/>
              <a:rect l="l" t="t" r="r" b="b"/>
              <a:pathLst>
                <a:path w="1589" h="3288" extrusionOk="0">
                  <a:moveTo>
                    <a:pt x="329" y="1"/>
                  </a:moveTo>
                  <a:cubicBezTo>
                    <a:pt x="329" y="439"/>
                    <a:pt x="219" y="932"/>
                    <a:pt x="0" y="1315"/>
                  </a:cubicBezTo>
                  <a:cubicBezTo>
                    <a:pt x="493" y="1918"/>
                    <a:pt x="55" y="2794"/>
                    <a:pt x="658" y="3287"/>
                  </a:cubicBezTo>
                  <a:cubicBezTo>
                    <a:pt x="548" y="2246"/>
                    <a:pt x="1589" y="1425"/>
                    <a:pt x="1260" y="330"/>
                  </a:cubicBezTo>
                  <a:lnTo>
                    <a:pt x="329" y="1"/>
                  </a:ln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2" name="Google Shape;10212;p11"/>
            <p:cNvSpPr/>
            <p:nvPr/>
          </p:nvSpPr>
          <p:spPr>
            <a:xfrm>
              <a:off x="3949650" y="828250"/>
              <a:ext cx="28775" cy="73975"/>
            </a:xfrm>
            <a:custGeom>
              <a:avLst/>
              <a:gdLst/>
              <a:ahLst/>
              <a:cxnLst/>
              <a:rect l="l" t="t" r="r" b="b"/>
              <a:pathLst>
                <a:path w="1151" h="2959" extrusionOk="0">
                  <a:moveTo>
                    <a:pt x="493" y="1"/>
                  </a:moveTo>
                  <a:cubicBezTo>
                    <a:pt x="1" y="932"/>
                    <a:pt x="220" y="1973"/>
                    <a:pt x="220" y="2958"/>
                  </a:cubicBezTo>
                  <a:cubicBezTo>
                    <a:pt x="285" y="2937"/>
                    <a:pt x="369" y="2932"/>
                    <a:pt x="456" y="2932"/>
                  </a:cubicBezTo>
                  <a:cubicBezTo>
                    <a:pt x="514" y="2932"/>
                    <a:pt x="574" y="2934"/>
                    <a:pt x="631" y="2934"/>
                  </a:cubicBezTo>
                  <a:cubicBezTo>
                    <a:pt x="919" y="2934"/>
                    <a:pt x="1151" y="2885"/>
                    <a:pt x="822" y="2301"/>
                  </a:cubicBezTo>
                  <a:cubicBezTo>
                    <a:pt x="493" y="1534"/>
                    <a:pt x="493" y="713"/>
                    <a:pt x="822" y="1"/>
                  </a:cubicBez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3" name="Google Shape;10213;p11"/>
            <p:cNvSpPr/>
            <p:nvPr/>
          </p:nvSpPr>
          <p:spPr>
            <a:xfrm>
              <a:off x="3988000" y="885775"/>
              <a:ext cx="6850" cy="8225"/>
            </a:xfrm>
            <a:custGeom>
              <a:avLst/>
              <a:gdLst/>
              <a:ahLst/>
              <a:cxnLst/>
              <a:rect l="l" t="t" r="r" b="b"/>
              <a:pathLst>
                <a:path w="274" h="329" extrusionOk="0">
                  <a:moveTo>
                    <a:pt x="0" y="329"/>
                  </a:moveTo>
                  <a:lnTo>
                    <a:pt x="274" y="0"/>
                  </a:ln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4" name="Google Shape;10214;p11"/>
            <p:cNvSpPr/>
            <p:nvPr/>
          </p:nvSpPr>
          <p:spPr>
            <a:xfrm>
              <a:off x="3944175" y="1247250"/>
              <a:ext cx="42475" cy="49325"/>
            </a:xfrm>
            <a:custGeom>
              <a:avLst/>
              <a:gdLst/>
              <a:ahLst/>
              <a:cxnLst/>
              <a:rect l="l" t="t" r="r" b="b"/>
              <a:pathLst>
                <a:path w="1699" h="1973" extrusionOk="0">
                  <a:moveTo>
                    <a:pt x="1698" y="0"/>
                  </a:moveTo>
                  <a:cubicBezTo>
                    <a:pt x="1170" y="48"/>
                    <a:pt x="727" y="349"/>
                    <a:pt x="220" y="349"/>
                  </a:cubicBezTo>
                  <a:cubicBezTo>
                    <a:pt x="148" y="349"/>
                    <a:pt x="75" y="343"/>
                    <a:pt x="0" y="329"/>
                  </a:cubicBezTo>
                  <a:lnTo>
                    <a:pt x="0" y="329"/>
                  </a:lnTo>
                  <a:lnTo>
                    <a:pt x="55" y="1972"/>
                  </a:lnTo>
                  <a:cubicBezTo>
                    <a:pt x="370" y="1578"/>
                    <a:pt x="601" y="1014"/>
                    <a:pt x="1052" y="1014"/>
                  </a:cubicBezTo>
                  <a:cubicBezTo>
                    <a:pt x="1228" y="1014"/>
                    <a:pt x="1437" y="1100"/>
                    <a:pt x="1698" y="1315"/>
                  </a:cubicBezTo>
                  <a:lnTo>
                    <a:pt x="1698" y="0"/>
                  </a:ln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5" name="Google Shape;10215;p11"/>
            <p:cNvSpPr/>
            <p:nvPr/>
          </p:nvSpPr>
          <p:spPr>
            <a:xfrm>
              <a:off x="3015825" y="3832400"/>
              <a:ext cx="703825" cy="538800"/>
            </a:xfrm>
            <a:custGeom>
              <a:avLst/>
              <a:gdLst/>
              <a:ahLst/>
              <a:cxnLst/>
              <a:rect l="l" t="t" r="r" b="b"/>
              <a:pathLst>
                <a:path w="28153" h="21552" extrusionOk="0">
                  <a:moveTo>
                    <a:pt x="877" y="0"/>
                  </a:moveTo>
                  <a:cubicBezTo>
                    <a:pt x="658" y="603"/>
                    <a:pt x="220" y="1150"/>
                    <a:pt x="877" y="1753"/>
                  </a:cubicBezTo>
                  <a:cubicBezTo>
                    <a:pt x="1041" y="1917"/>
                    <a:pt x="1096" y="2301"/>
                    <a:pt x="986" y="2355"/>
                  </a:cubicBezTo>
                  <a:cubicBezTo>
                    <a:pt x="110" y="2629"/>
                    <a:pt x="658" y="3670"/>
                    <a:pt x="55" y="4053"/>
                  </a:cubicBezTo>
                  <a:cubicBezTo>
                    <a:pt x="55" y="4053"/>
                    <a:pt x="1" y="4108"/>
                    <a:pt x="1" y="4163"/>
                  </a:cubicBezTo>
                  <a:cubicBezTo>
                    <a:pt x="1" y="4218"/>
                    <a:pt x="1" y="4327"/>
                    <a:pt x="55" y="4382"/>
                  </a:cubicBezTo>
                  <a:cubicBezTo>
                    <a:pt x="822" y="4546"/>
                    <a:pt x="1534" y="4710"/>
                    <a:pt x="877" y="5751"/>
                  </a:cubicBezTo>
                  <a:cubicBezTo>
                    <a:pt x="658" y="6189"/>
                    <a:pt x="932" y="6463"/>
                    <a:pt x="1370" y="6573"/>
                  </a:cubicBezTo>
                  <a:cubicBezTo>
                    <a:pt x="1460" y="6618"/>
                    <a:pt x="1550" y="6653"/>
                    <a:pt x="1624" y="6653"/>
                  </a:cubicBezTo>
                  <a:cubicBezTo>
                    <a:pt x="1732" y="6653"/>
                    <a:pt x="1808" y="6580"/>
                    <a:pt x="1808" y="6354"/>
                  </a:cubicBezTo>
                  <a:cubicBezTo>
                    <a:pt x="1808" y="6033"/>
                    <a:pt x="1808" y="5712"/>
                    <a:pt x="2097" y="5712"/>
                  </a:cubicBezTo>
                  <a:cubicBezTo>
                    <a:pt x="2153" y="5712"/>
                    <a:pt x="2220" y="5724"/>
                    <a:pt x="2301" y="5751"/>
                  </a:cubicBezTo>
                  <a:cubicBezTo>
                    <a:pt x="2849" y="5970"/>
                    <a:pt x="2739" y="6408"/>
                    <a:pt x="2465" y="6682"/>
                  </a:cubicBezTo>
                  <a:cubicBezTo>
                    <a:pt x="1644" y="7449"/>
                    <a:pt x="2684" y="7613"/>
                    <a:pt x="2903" y="7997"/>
                  </a:cubicBezTo>
                  <a:cubicBezTo>
                    <a:pt x="1534" y="8709"/>
                    <a:pt x="1370" y="9092"/>
                    <a:pt x="2027" y="10407"/>
                  </a:cubicBezTo>
                  <a:cubicBezTo>
                    <a:pt x="2356" y="10790"/>
                    <a:pt x="2410" y="11392"/>
                    <a:pt x="2137" y="11831"/>
                  </a:cubicBezTo>
                  <a:cubicBezTo>
                    <a:pt x="1534" y="11009"/>
                    <a:pt x="1260" y="10078"/>
                    <a:pt x="329" y="9530"/>
                  </a:cubicBezTo>
                  <a:lnTo>
                    <a:pt x="329" y="9530"/>
                  </a:lnTo>
                  <a:cubicBezTo>
                    <a:pt x="274" y="10187"/>
                    <a:pt x="329" y="10626"/>
                    <a:pt x="767" y="10954"/>
                  </a:cubicBezTo>
                  <a:cubicBezTo>
                    <a:pt x="1151" y="11119"/>
                    <a:pt x="1370" y="11447"/>
                    <a:pt x="1370" y="11885"/>
                  </a:cubicBezTo>
                  <a:cubicBezTo>
                    <a:pt x="2465" y="12543"/>
                    <a:pt x="3670" y="13036"/>
                    <a:pt x="4930" y="13255"/>
                  </a:cubicBezTo>
                  <a:cubicBezTo>
                    <a:pt x="5383" y="13296"/>
                    <a:pt x="5837" y="13678"/>
                    <a:pt x="6220" y="13678"/>
                  </a:cubicBezTo>
                  <a:cubicBezTo>
                    <a:pt x="6346" y="13678"/>
                    <a:pt x="6464" y="13637"/>
                    <a:pt x="6573" y="13528"/>
                  </a:cubicBezTo>
                  <a:cubicBezTo>
                    <a:pt x="6777" y="13324"/>
                    <a:pt x="6898" y="13242"/>
                    <a:pt x="6980" y="13242"/>
                  </a:cubicBezTo>
                  <a:cubicBezTo>
                    <a:pt x="7118" y="13242"/>
                    <a:pt x="7148" y="13473"/>
                    <a:pt x="7285" y="13748"/>
                  </a:cubicBezTo>
                  <a:cubicBezTo>
                    <a:pt x="7449" y="14076"/>
                    <a:pt x="7668" y="14460"/>
                    <a:pt x="7942" y="14843"/>
                  </a:cubicBezTo>
                  <a:cubicBezTo>
                    <a:pt x="9202" y="15117"/>
                    <a:pt x="10462" y="15555"/>
                    <a:pt x="11612" y="16157"/>
                  </a:cubicBezTo>
                  <a:cubicBezTo>
                    <a:pt x="14131" y="17417"/>
                    <a:pt x="16760" y="18513"/>
                    <a:pt x="19444" y="19444"/>
                  </a:cubicBezTo>
                  <a:cubicBezTo>
                    <a:pt x="20977" y="19663"/>
                    <a:pt x="22237" y="20758"/>
                    <a:pt x="23716" y="21087"/>
                  </a:cubicBezTo>
                  <a:cubicBezTo>
                    <a:pt x="24235" y="21216"/>
                    <a:pt x="24720" y="21551"/>
                    <a:pt x="25279" y="21551"/>
                  </a:cubicBezTo>
                  <a:cubicBezTo>
                    <a:pt x="25427" y="21551"/>
                    <a:pt x="25581" y="21528"/>
                    <a:pt x="25742" y="21470"/>
                  </a:cubicBezTo>
                  <a:cubicBezTo>
                    <a:pt x="25688" y="21361"/>
                    <a:pt x="25633" y="21306"/>
                    <a:pt x="25578" y="21196"/>
                  </a:cubicBezTo>
                  <a:cubicBezTo>
                    <a:pt x="25414" y="20868"/>
                    <a:pt x="24866" y="20594"/>
                    <a:pt x="25414" y="20265"/>
                  </a:cubicBezTo>
                  <a:cubicBezTo>
                    <a:pt x="25523" y="20174"/>
                    <a:pt x="25651" y="20131"/>
                    <a:pt x="25777" y="20131"/>
                  </a:cubicBezTo>
                  <a:cubicBezTo>
                    <a:pt x="26028" y="20131"/>
                    <a:pt x="26272" y="20302"/>
                    <a:pt x="26345" y="20594"/>
                  </a:cubicBezTo>
                  <a:cubicBezTo>
                    <a:pt x="26400" y="20868"/>
                    <a:pt x="26673" y="21141"/>
                    <a:pt x="27002" y="21141"/>
                  </a:cubicBezTo>
                  <a:cubicBezTo>
                    <a:pt x="26783" y="20265"/>
                    <a:pt x="27385" y="19717"/>
                    <a:pt x="27824" y="19005"/>
                  </a:cubicBezTo>
                  <a:cubicBezTo>
                    <a:pt x="27659" y="18951"/>
                    <a:pt x="27550" y="18896"/>
                    <a:pt x="27440" y="18841"/>
                  </a:cubicBezTo>
                  <a:cubicBezTo>
                    <a:pt x="27002" y="18841"/>
                    <a:pt x="26619" y="18786"/>
                    <a:pt x="26509" y="18348"/>
                  </a:cubicBezTo>
                  <a:cubicBezTo>
                    <a:pt x="26400" y="17855"/>
                    <a:pt x="26728" y="17691"/>
                    <a:pt x="27112" y="17527"/>
                  </a:cubicBezTo>
                  <a:cubicBezTo>
                    <a:pt x="27769" y="17308"/>
                    <a:pt x="27166" y="17253"/>
                    <a:pt x="27057" y="17143"/>
                  </a:cubicBezTo>
                  <a:cubicBezTo>
                    <a:pt x="26783" y="16924"/>
                    <a:pt x="26947" y="16760"/>
                    <a:pt x="27112" y="16650"/>
                  </a:cubicBezTo>
                  <a:cubicBezTo>
                    <a:pt x="28152" y="15884"/>
                    <a:pt x="28097" y="14898"/>
                    <a:pt x="27659" y="13912"/>
                  </a:cubicBezTo>
                  <a:cubicBezTo>
                    <a:pt x="27002" y="11776"/>
                    <a:pt x="25304" y="10790"/>
                    <a:pt x="23387" y="10133"/>
                  </a:cubicBezTo>
                  <a:cubicBezTo>
                    <a:pt x="22785" y="10242"/>
                    <a:pt x="22018" y="10461"/>
                    <a:pt x="22292" y="11173"/>
                  </a:cubicBezTo>
                  <a:cubicBezTo>
                    <a:pt x="22675" y="12323"/>
                    <a:pt x="21908" y="13583"/>
                    <a:pt x="22840" y="14624"/>
                  </a:cubicBezTo>
                  <a:cubicBezTo>
                    <a:pt x="22347" y="14240"/>
                    <a:pt x="22018" y="13693"/>
                    <a:pt x="21908" y="13090"/>
                  </a:cubicBezTo>
                  <a:cubicBezTo>
                    <a:pt x="22018" y="11721"/>
                    <a:pt x="21306" y="10461"/>
                    <a:pt x="20101" y="9914"/>
                  </a:cubicBezTo>
                  <a:cubicBezTo>
                    <a:pt x="19882" y="9804"/>
                    <a:pt x="19608" y="9640"/>
                    <a:pt x="19663" y="9421"/>
                  </a:cubicBezTo>
                  <a:cubicBezTo>
                    <a:pt x="20211" y="8380"/>
                    <a:pt x="19170" y="7504"/>
                    <a:pt x="19334" y="6463"/>
                  </a:cubicBezTo>
                  <a:cubicBezTo>
                    <a:pt x="19389" y="6244"/>
                    <a:pt x="19389" y="5970"/>
                    <a:pt x="19279" y="5751"/>
                  </a:cubicBezTo>
                  <a:cubicBezTo>
                    <a:pt x="19225" y="5642"/>
                    <a:pt x="19060" y="5587"/>
                    <a:pt x="18951" y="5532"/>
                  </a:cubicBezTo>
                  <a:cubicBezTo>
                    <a:pt x="18787" y="5587"/>
                    <a:pt x="18677" y="5696"/>
                    <a:pt x="18622" y="5806"/>
                  </a:cubicBezTo>
                  <a:cubicBezTo>
                    <a:pt x="18622" y="5696"/>
                    <a:pt x="18622" y="5532"/>
                    <a:pt x="18622" y="5368"/>
                  </a:cubicBezTo>
                  <a:cubicBezTo>
                    <a:pt x="18184" y="4272"/>
                    <a:pt x="17198" y="3725"/>
                    <a:pt x="16267" y="3013"/>
                  </a:cubicBezTo>
                  <a:lnTo>
                    <a:pt x="15774" y="2684"/>
                  </a:lnTo>
                  <a:cubicBezTo>
                    <a:pt x="15665" y="2629"/>
                    <a:pt x="15555" y="2574"/>
                    <a:pt x="15446" y="2520"/>
                  </a:cubicBezTo>
                  <a:cubicBezTo>
                    <a:pt x="15281" y="2410"/>
                    <a:pt x="15117" y="2301"/>
                    <a:pt x="15007" y="2191"/>
                  </a:cubicBezTo>
                  <a:cubicBezTo>
                    <a:pt x="14898" y="2136"/>
                    <a:pt x="14788" y="2027"/>
                    <a:pt x="14734" y="1972"/>
                  </a:cubicBezTo>
                  <a:cubicBezTo>
                    <a:pt x="14569" y="1808"/>
                    <a:pt x="14405" y="1698"/>
                    <a:pt x="14241" y="1589"/>
                  </a:cubicBezTo>
                  <a:cubicBezTo>
                    <a:pt x="14131" y="1534"/>
                    <a:pt x="14022" y="1479"/>
                    <a:pt x="13857" y="1424"/>
                  </a:cubicBezTo>
                  <a:cubicBezTo>
                    <a:pt x="13748" y="1369"/>
                    <a:pt x="13583" y="1369"/>
                    <a:pt x="13419" y="1369"/>
                  </a:cubicBezTo>
                  <a:cubicBezTo>
                    <a:pt x="12926" y="1315"/>
                    <a:pt x="12379" y="1150"/>
                    <a:pt x="11886" y="877"/>
                  </a:cubicBezTo>
                  <a:cubicBezTo>
                    <a:pt x="11745" y="841"/>
                    <a:pt x="11605" y="818"/>
                    <a:pt x="11472" y="818"/>
                  </a:cubicBezTo>
                  <a:cubicBezTo>
                    <a:pt x="11189" y="818"/>
                    <a:pt x="10939" y="925"/>
                    <a:pt x="10790" y="1260"/>
                  </a:cubicBezTo>
                  <a:cubicBezTo>
                    <a:pt x="10571" y="1698"/>
                    <a:pt x="10845" y="2027"/>
                    <a:pt x="11119" y="2410"/>
                  </a:cubicBezTo>
                  <a:cubicBezTo>
                    <a:pt x="11557" y="3067"/>
                    <a:pt x="12379" y="2684"/>
                    <a:pt x="12981" y="3177"/>
                  </a:cubicBezTo>
                  <a:cubicBezTo>
                    <a:pt x="12683" y="3003"/>
                    <a:pt x="12385" y="2886"/>
                    <a:pt x="12133" y="2886"/>
                  </a:cubicBezTo>
                  <a:cubicBezTo>
                    <a:pt x="11829" y="2886"/>
                    <a:pt x="11592" y="3056"/>
                    <a:pt x="11502" y="3506"/>
                  </a:cubicBezTo>
                  <a:cubicBezTo>
                    <a:pt x="11283" y="4327"/>
                    <a:pt x="12050" y="3998"/>
                    <a:pt x="12433" y="4218"/>
                  </a:cubicBezTo>
                  <a:cubicBezTo>
                    <a:pt x="13036" y="4382"/>
                    <a:pt x="13583" y="4710"/>
                    <a:pt x="14022" y="5203"/>
                  </a:cubicBezTo>
                  <a:cubicBezTo>
                    <a:pt x="13930" y="5272"/>
                    <a:pt x="13809" y="5303"/>
                    <a:pt x="13684" y="5303"/>
                  </a:cubicBezTo>
                  <a:cubicBezTo>
                    <a:pt x="13510" y="5303"/>
                    <a:pt x="13327" y="5244"/>
                    <a:pt x="13200" y="5149"/>
                  </a:cubicBezTo>
                  <a:cubicBezTo>
                    <a:pt x="12604" y="4602"/>
                    <a:pt x="12278" y="4304"/>
                    <a:pt x="12060" y="4304"/>
                  </a:cubicBezTo>
                  <a:cubicBezTo>
                    <a:pt x="11796" y="4304"/>
                    <a:pt x="11687" y="4738"/>
                    <a:pt x="11447" y="5696"/>
                  </a:cubicBezTo>
                  <a:cubicBezTo>
                    <a:pt x="11393" y="5915"/>
                    <a:pt x="11338" y="6080"/>
                    <a:pt x="11283" y="6299"/>
                  </a:cubicBezTo>
                  <a:cubicBezTo>
                    <a:pt x="11228" y="6792"/>
                    <a:pt x="11228" y="7339"/>
                    <a:pt x="11612" y="7449"/>
                  </a:cubicBezTo>
                  <a:cubicBezTo>
                    <a:pt x="12488" y="7778"/>
                    <a:pt x="12324" y="8161"/>
                    <a:pt x="11995" y="8709"/>
                  </a:cubicBezTo>
                  <a:cubicBezTo>
                    <a:pt x="11831" y="9037"/>
                    <a:pt x="11831" y="9475"/>
                    <a:pt x="11502" y="9804"/>
                  </a:cubicBezTo>
                  <a:cubicBezTo>
                    <a:pt x="11064" y="8928"/>
                    <a:pt x="10954" y="7942"/>
                    <a:pt x="10571" y="7066"/>
                  </a:cubicBezTo>
                  <a:cubicBezTo>
                    <a:pt x="10352" y="6627"/>
                    <a:pt x="10735" y="6518"/>
                    <a:pt x="11009" y="6408"/>
                  </a:cubicBezTo>
                  <a:cubicBezTo>
                    <a:pt x="11683" y="4905"/>
                    <a:pt x="11425" y="4432"/>
                    <a:pt x="10003" y="4432"/>
                  </a:cubicBezTo>
                  <a:cubicBezTo>
                    <a:pt x="9922" y="4432"/>
                    <a:pt x="9838" y="4434"/>
                    <a:pt x="9750" y="4437"/>
                  </a:cubicBezTo>
                  <a:cubicBezTo>
                    <a:pt x="9914" y="4218"/>
                    <a:pt x="10297" y="4272"/>
                    <a:pt x="10462" y="4108"/>
                  </a:cubicBezTo>
                  <a:cubicBezTo>
                    <a:pt x="10790" y="3725"/>
                    <a:pt x="11776" y="3615"/>
                    <a:pt x="11393" y="2848"/>
                  </a:cubicBezTo>
                  <a:cubicBezTo>
                    <a:pt x="11195" y="2527"/>
                    <a:pt x="10941" y="2406"/>
                    <a:pt x="10671" y="2406"/>
                  </a:cubicBezTo>
                  <a:cubicBezTo>
                    <a:pt x="10345" y="2406"/>
                    <a:pt x="9995" y="2583"/>
                    <a:pt x="9695" y="2794"/>
                  </a:cubicBezTo>
                  <a:cubicBezTo>
                    <a:pt x="9476" y="2903"/>
                    <a:pt x="9311" y="3067"/>
                    <a:pt x="9202" y="3232"/>
                  </a:cubicBezTo>
                  <a:cubicBezTo>
                    <a:pt x="8490" y="3998"/>
                    <a:pt x="7614" y="4656"/>
                    <a:pt x="7121" y="5970"/>
                  </a:cubicBezTo>
                  <a:cubicBezTo>
                    <a:pt x="6792" y="4710"/>
                    <a:pt x="8106" y="3889"/>
                    <a:pt x="7285" y="3177"/>
                  </a:cubicBezTo>
                  <a:cubicBezTo>
                    <a:pt x="7170" y="3072"/>
                    <a:pt x="7064" y="3029"/>
                    <a:pt x="6964" y="3029"/>
                  </a:cubicBezTo>
                  <a:cubicBezTo>
                    <a:pt x="6543" y="3029"/>
                    <a:pt x="6218" y="3790"/>
                    <a:pt x="5642" y="3834"/>
                  </a:cubicBezTo>
                  <a:cubicBezTo>
                    <a:pt x="4930" y="2410"/>
                    <a:pt x="3068" y="2191"/>
                    <a:pt x="2410" y="767"/>
                  </a:cubicBezTo>
                  <a:cubicBezTo>
                    <a:pt x="2363" y="578"/>
                    <a:pt x="2438" y="307"/>
                    <a:pt x="2213" y="307"/>
                  </a:cubicBezTo>
                  <a:cubicBezTo>
                    <a:pt x="2177" y="307"/>
                    <a:pt x="2134" y="314"/>
                    <a:pt x="2082" y="329"/>
                  </a:cubicBezTo>
                  <a:cubicBezTo>
                    <a:pt x="1659" y="435"/>
                    <a:pt x="1746" y="1153"/>
                    <a:pt x="1260" y="1153"/>
                  </a:cubicBezTo>
                  <a:cubicBezTo>
                    <a:pt x="1242" y="1153"/>
                    <a:pt x="1224" y="1152"/>
                    <a:pt x="1205" y="1150"/>
                  </a:cubicBezTo>
                  <a:cubicBezTo>
                    <a:pt x="932" y="822"/>
                    <a:pt x="1205" y="384"/>
                    <a:pt x="877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6" name="Google Shape;10216;p11"/>
            <p:cNvSpPr/>
            <p:nvPr/>
          </p:nvSpPr>
          <p:spPr>
            <a:xfrm>
              <a:off x="3066500" y="3663975"/>
              <a:ext cx="184850" cy="330025"/>
            </a:xfrm>
            <a:custGeom>
              <a:avLst/>
              <a:gdLst/>
              <a:ahLst/>
              <a:cxnLst/>
              <a:rect l="l" t="t" r="r" b="b"/>
              <a:pathLst>
                <a:path w="7394" h="13201" extrusionOk="0">
                  <a:moveTo>
                    <a:pt x="767" y="1"/>
                  </a:moveTo>
                  <a:cubicBezTo>
                    <a:pt x="274" y="220"/>
                    <a:pt x="0" y="767"/>
                    <a:pt x="110" y="1260"/>
                  </a:cubicBezTo>
                  <a:cubicBezTo>
                    <a:pt x="274" y="2465"/>
                    <a:pt x="822" y="3506"/>
                    <a:pt x="548" y="4820"/>
                  </a:cubicBezTo>
                  <a:cubicBezTo>
                    <a:pt x="493" y="5423"/>
                    <a:pt x="712" y="6080"/>
                    <a:pt x="1150" y="6573"/>
                  </a:cubicBezTo>
                  <a:cubicBezTo>
                    <a:pt x="1588" y="7230"/>
                    <a:pt x="1260" y="7449"/>
                    <a:pt x="329" y="7449"/>
                  </a:cubicBezTo>
                  <a:cubicBezTo>
                    <a:pt x="438" y="8380"/>
                    <a:pt x="1424" y="8819"/>
                    <a:pt x="1534" y="9750"/>
                  </a:cubicBezTo>
                  <a:cubicBezTo>
                    <a:pt x="1569" y="9856"/>
                    <a:pt x="1673" y="9916"/>
                    <a:pt x="1771" y="9916"/>
                  </a:cubicBezTo>
                  <a:cubicBezTo>
                    <a:pt x="1826" y="9916"/>
                    <a:pt x="1878" y="9898"/>
                    <a:pt x="1917" y="9859"/>
                  </a:cubicBezTo>
                  <a:cubicBezTo>
                    <a:pt x="2166" y="9663"/>
                    <a:pt x="2329" y="9583"/>
                    <a:pt x="2442" y="9583"/>
                  </a:cubicBezTo>
                  <a:cubicBezTo>
                    <a:pt x="2677" y="9583"/>
                    <a:pt x="2700" y="9928"/>
                    <a:pt x="2848" y="10297"/>
                  </a:cubicBezTo>
                  <a:cubicBezTo>
                    <a:pt x="2958" y="10681"/>
                    <a:pt x="3451" y="10900"/>
                    <a:pt x="3779" y="11174"/>
                  </a:cubicBezTo>
                  <a:cubicBezTo>
                    <a:pt x="4217" y="10735"/>
                    <a:pt x="4436" y="10133"/>
                    <a:pt x="5094" y="9969"/>
                  </a:cubicBezTo>
                  <a:lnTo>
                    <a:pt x="5094" y="9969"/>
                  </a:lnTo>
                  <a:cubicBezTo>
                    <a:pt x="5367" y="10407"/>
                    <a:pt x="5094" y="10735"/>
                    <a:pt x="4929" y="11009"/>
                  </a:cubicBezTo>
                  <a:cubicBezTo>
                    <a:pt x="4217" y="12159"/>
                    <a:pt x="4217" y="12159"/>
                    <a:pt x="5477" y="13200"/>
                  </a:cubicBezTo>
                  <a:cubicBezTo>
                    <a:pt x="5532" y="12159"/>
                    <a:pt x="6134" y="11228"/>
                    <a:pt x="7011" y="10681"/>
                  </a:cubicBezTo>
                  <a:cubicBezTo>
                    <a:pt x="7175" y="10626"/>
                    <a:pt x="7175" y="10297"/>
                    <a:pt x="7230" y="10078"/>
                  </a:cubicBezTo>
                  <a:cubicBezTo>
                    <a:pt x="7394" y="9750"/>
                    <a:pt x="7230" y="9585"/>
                    <a:pt x="7011" y="9366"/>
                  </a:cubicBezTo>
                  <a:cubicBezTo>
                    <a:pt x="7011" y="8161"/>
                    <a:pt x="6846" y="7121"/>
                    <a:pt x="5422" y="6902"/>
                  </a:cubicBezTo>
                  <a:cubicBezTo>
                    <a:pt x="3998" y="6354"/>
                    <a:pt x="4272" y="5532"/>
                    <a:pt x="4929" y="4546"/>
                  </a:cubicBezTo>
                  <a:cubicBezTo>
                    <a:pt x="4601" y="3944"/>
                    <a:pt x="5039" y="2958"/>
                    <a:pt x="4108" y="2629"/>
                  </a:cubicBezTo>
                  <a:cubicBezTo>
                    <a:pt x="3943" y="2629"/>
                    <a:pt x="3834" y="2629"/>
                    <a:pt x="3670" y="2684"/>
                  </a:cubicBezTo>
                  <a:cubicBezTo>
                    <a:pt x="3396" y="2849"/>
                    <a:pt x="3177" y="3068"/>
                    <a:pt x="2903" y="3232"/>
                  </a:cubicBezTo>
                  <a:cubicBezTo>
                    <a:pt x="2793" y="3342"/>
                    <a:pt x="2684" y="3396"/>
                    <a:pt x="2629" y="3506"/>
                  </a:cubicBezTo>
                  <a:cubicBezTo>
                    <a:pt x="2395" y="3673"/>
                    <a:pt x="2162" y="4023"/>
                    <a:pt x="1953" y="4023"/>
                  </a:cubicBezTo>
                  <a:cubicBezTo>
                    <a:pt x="1819" y="4023"/>
                    <a:pt x="1695" y="3879"/>
                    <a:pt x="1588" y="3451"/>
                  </a:cubicBezTo>
                  <a:cubicBezTo>
                    <a:pt x="1534" y="3232"/>
                    <a:pt x="1424" y="3013"/>
                    <a:pt x="1314" y="2849"/>
                  </a:cubicBezTo>
                  <a:cubicBezTo>
                    <a:pt x="876" y="1972"/>
                    <a:pt x="1150" y="932"/>
                    <a:pt x="767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7" name="Google Shape;10217;p11"/>
            <p:cNvSpPr/>
            <p:nvPr/>
          </p:nvSpPr>
          <p:spPr>
            <a:xfrm>
              <a:off x="3025400" y="3538000"/>
              <a:ext cx="193100" cy="158750"/>
            </a:xfrm>
            <a:custGeom>
              <a:avLst/>
              <a:gdLst/>
              <a:ahLst/>
              <a:cxnLst/>
              <a:rect l="l" t="t" r="r" b="b"/>
              <a:pathLst>
                <a:path w="7724" h="6350" extrusionOk="0">
                  <a:moveTo>
                    <a:pt x="384" y="1"/>
                  </a:moveTo>
                  <a:cubicBezTo>
                    <a:pt x="110" y="110"/>
                    <a:pt x="1" y="384"/>
                    <a:pt x="1" y="658"/>
                  </a:cubicBezTo>
                  <a:cubicBezTo>
                    <a:pt x="494" y="1315"/>
                    <a:pt x="1042" y="1863"/>
                    <a:pt x="1754" y="2301"/>
                  </a:cubicBezTo>
                  <a:cubicBezTo>
                    <a:pt x="2192" y="2575"/>
                    <a:pt x="2739" y="2739"/>
                    <a:pt x="2958" y="3287"/>
                  </a:cubicBezTo>
                  <a:cubicBezTo>
                    <a:pt x="3178" y="4218"/>
                    <a:pt x="3999" y="4437"/>
                    <a:pt x="4602" y="4930"/>
                  </a:cubicBezTo>
                  <a:lnTo>
                    <a:pt x="4930" y="5259"/>
                  </a:lnTo>
                  <a:cubicBezTo>
                    <a:pt x="5040" y="5697"/>
                    <a:pt x="5423" y="6025"/>
                    <a:pt x="5861" y="6080"/>
                  </a:cubicBezTo>
                  <a:cubicBezTo>
                    <a:pt x="5906" y="6073"/>
                    <a:pt x="5951" y="6069"/>
                    <a:pt x="5996" y="6069"/>
                  </a:cubicBezTo>
                  <a:cubicBezTo>
                    <a:pt x="6402" y="6069"/>
                    <a:pt x="6788" y="6349"/>
                    <a:pt x="7167" y="6349"/>
                  </a:cubicBezTo>
                  <a:cubicBezTo>
                    <a:pt x="7354" y="6349"/>
                    <a:pt x="7539" y="6282"/>
                    <a:pt x="7723" y="6080"/>
                  </a:cubicBezTo>
                  <a:cubicBezTo>
                    <a:pt x="6957" y="4108"/>
                    <a:pt x="5204" y="3123"/>
                    <a:pt x="3616" y="2027"/>
                  </a:cubicBezTo>
                  <a:cubicBezTo>
                    <a:pt x="2356" y="1589"/>
                    <a:pt x="1425" y="713"/>
                    <a:pt x="384" y="1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8" name="Google Shape;10218;p11"/>
            <p:cNvSpPr/>
            <p:nvPr/>
          </p:nvSpPr>
          <p:spPr>
            <a:xfrm>
              <a:off x="3103450" y="3669450"/>
              <a:ext cx="136400" cy="102800"/>
            </a:xfrm>
            <a:custGeom>
              <a:avLst/>
              <a:gdLst/>
              <a:ahLst/>
              <a:cxnLst/>
              <a:rect l="l" t="t" r="r" b="b"/>
              <a:pathLst>
                <a:path w="5456" h="4112" extrusionOk="0">
                  <a:moveTo>
                    <a:pt x="1808" y="1"/>
                  </a:moveTo>
                  <a:cubicBezTo>
                    <a:pt x="1666" y="285"/>
                    <a:pt x="1524" y="570"/>
                    <a:pt x="1239" y="570"/>
                  </a:cubicBezTo>
                  <a:cubicBezTo>
                    <a:pt x="1195" y="570"/>
                    <a:pt x="1148" y="563"/>
                    <a:pt x="1096" y="548"/>
                  </a:cubicBezTo>
                  <a:cubicBezTo>
                    <a:pt x="918" y="496"/>
                    <a:pt x="773" y="472"/>
                    <a:pt x="656" y="472"/>
                  </a:cubicBezTo>
                  <a:cubicBezTo>
                    <a:pt x="163" y="472"/>
                    <a:pt x="155" y="904"/>
                    <a:pt x="110" y="1479"/>
                  </a:cubicBezTo>
                  <a:cubicBezTo>
                    <a:pt x="1" y="2356"/>
                    <a:pt x="548" y="2849"/>
                    <a:pt x="1151" y="3287"/>
                  </a:cubicBezTo>
                  <a:lnTo>
                    <a:pt x="1480" y="3287"/>
                  </a:lnTo>
                  <a:cubicBezTo>
                    <a:pt x="1753" y="3068"/>
                    <a:pt x="1644" y="2739"/>
                    <a:pt x="1699" y="2465"/>
                  </a:cubicBezTo>
                  <a:cubicBezTo>
                    <a:pt x="1699" y="2356"/>
                    <a:pt x="1808" y="2301"/>
                    <a:pt x="1918" y="2301"/>
                  </a:cubicBezTo>
                  <a:cubicBezTo>
                    <a:pt x="1808" y="2301"/>
                    <a:pt x="1753" y="2410"/>
                    <a:pt x="1753" y="2465"/>
                  </a:cubicBezTo>
                  <a:cubicBezTo>
                    <a:pt x="1792" y="2581"/>
                    <a:pt x="1858" y="2698"/>
                    <a:pt x="1971" y="2698"/>
                  </a:cubicBezTo>
                  <a:cubicBezTo>
                    <a:pt x="2018" y="2698"/>
                    <a:pt x="2073" y="2678"/>
                    <a:pt x="2137" y="2630"/>
                  </a:cubicBezTo>
                  <a:lnTo>
                    <a:pt x="2465" y="2630"/>
                  </a:lnTo>
                  <a:cubicBezTo>
                    <a:pt x="2636" y="2520"/>
                    <a:pt x="2774" y="2475"/>
                    <a:pt x="2890" y="2475"/>
                  </a:cubicBezTo>
                  <a:cubicBezTo>
                    <a:pt x="3295" y="2475"/>
                    <a:pt x="3427" y="3019"/>
                    <a:pt x="3725" y="3232"/>
                  </a:cubicBezTo>
                  <a:cubicBezTo>
                    <a:pt x="3835" y="3342"/>
                    <a:pt x="3999" y="3506"/>
                    <a:pt x="4109" y="3670"/>
                  </a:cubicBezTo>
                  <a:cubicBezTo>
                    <a:pt x="4163" y="3835"/>
                    <a:pt x="4328" y="3999"/>
                    <a:pt x="4492" y="4108"/>
                  </a:cubicBezTo>
                  <a:cubicBezTo>
                    <a:pt x="4526" y="4110"/>
                    <a:pt x="4558" y="4111"/>
                    <a:pt x="4588" y="4111"/>
                  </a:cubicBezTo>
                  <a:cubicBezTo>
                    <a:pt x="5456" y="4111"/>
                    <a:pt x="5153" y="3380"/>
                    <a:pt x="5259" y="2903"/>
                  </a:cubicBezTo>
                  <a:cubicBezTo>
                    <a:pt x="5094" y="2575"/>
                    <a:pt x="4875" y="2246"/>
                    <a:pt x="4547" y="2082"/>
                  </a:cubicBezTo>
                  <a:cubicBezTo>
                    <a:pt x="4218" y="1863"/>
                    <a:pt x="3889" y="1589"/>
                    <a:pt x="3561" y="1315"/>
                  </a:cubicBezTo>
                  <a:cubicBezTo>
                    <a:pt x="3506" y="1206"/>
                    <a:pt x="3397" y="1096"/>
                    <a:pt x="3287" y="986"/>
                  </a:cubicBezTo>
                  <a:cubicBezTo>
                    <a:pt x="3232" y="877"/>
                    <a:pt x="3123" y="822"/>
                    <a:pt x="2958" y="713"/>
                  </a:cubicBezTo>
                  <a:lnTo>
                    <a:pt x="2794" y="713"/>
                  </a:lnTo>
                  <a:lnTo>
                    <a:pt x="1808" y="1"/>
                  </a:lnTo>
                  <a:close/>
                </a:path>
              </a:pathLst>
            </a:custGeom>
            <a:solidFill>
              <a:srgbClr val="FCF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9" name="Google Shape;10219;p11"/>
            <p:cNvSpPr/>
            <p:nvPr/>
          </p:nvSpPr>
          <p:spPr>
            <a:xfrm>
              <a:off x="3066500" y="3619800"/>
              <a:ext cx="75325" cy="42675"/>
            </a:xfrm>
            <a:custGeom>
              <a:avLst/>
              <a:gdLst/>
              <a:ahLst/>
              <a:cxnLst/>
              <a:rect l="l" t="t" r="r" b="b"/>
              <a:pathLst>
                <a:path w="3013" h="1707" extrusionOk="0">
                  <a:moveTo>
                    <a:pt x="1085" y="1"/>
                  </a:moveTo>
                  <a:cubicBezTo>
                    <a:pt x="710" y="1"/>
                    <a:pt x="318" y="107"/>
                    <a:pt x="0" y="289"/>
                  </a:cubicBezTo>
                  <a:cubicBezTo>
                    <a:pt x="37" y="287"/>
                    <a:pt x="72" y="286"/>
                    <a:pt x="106" y="286"/>
                  </a:cubicBezTo>
                  <a:cubicBezTo>
                    <a:pt x="1130" y="286"/>
                    <a:pt x="832" y="1066"/>
                    <a:pt x="1150" y="1384"/>
                  </a:cubicBezTo>
                  <a:cubicBezTo>
                    <a:pt x="1411" y="1645"/>
                    <a:pt x="1734" y="1707"/>
                    <a:pt x="2077" y="1707"/>
                  </a:cubicBezTo>
                  <a:cubicBezTo>
                    <a:pt x="2382" y="1707"/>
                    <a:pt x="2703" y="1658"/>
                    <a:pt x="3012" y="1658"/>
                  </a:cubicBezTo>
                  <a:cubicBezTo>
                    <a:pt x="2684" y="836"/>
                    <a:pt x="1917" y="563"/>
                    <a:pt x="1314" y="15"/>
                  </a:cubicBezTo>
                  <a:cubicBezTo>
                    <a:pt x="1239" y="5"/>
                    <a:pt x="1163" y="1"/>
                    <a:pt x="1085" y="1"/>
                  </a:cubicBezTo>
                  <a:close/>
                </a:path>
              </a:pathLst>
            </a:custGeom>
            <a:solidFill>
              <a:srgbClr val="FBE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0" name="Google Shape;10220;p11"/>
            <p:cNvSpPr/>
            <p:nvPr/>
          </p:nvSpPr>
          <p:spPr>
            <a:xfrm>
              <a:off x="3949650" y="2143200"/>
              <a:ext cx="346450" cy="467850"/>
            </a:xfrm>
            <a:custGeom>
              <a:avLst/>
              <a:gdLst/>
              <a:ahLst/>
              <a:cxnLst/>
              <a:rect l="l" t="t" r="r" b="b"/>
              <a:pathLst>
                <a:path w="13858" h="18714" extrusionOk="0">
                  <a:moveTo>
                    <a:pt x="13069" y="0"/>
                  </a:moveTo>
                  <a:cubicBezTo>
                    <a:pt x="12647" y="0"/>
                    <a:pt x="12608" y="671"/>
                    <a:pt x="12269" y="913"/>
                  </a:cubicBezTo>
                  <a:cubicBezTo>
                    <a:pt x="12050" y="1077"/>
                    <a:pt x="11995" y="1461"/>
                    <a:pt x="11666" y="1570"/>
                  </a:cubicBezTo>
                  <a:cubicBezTo>
                    <a:pt x="10571" y="3159"/>
                    <a:pt x="9530" y="4747"/>
                    <a:pt x="8380" y="6226"/>
                  </a:cubicBezTo>
                  <a:cubicBezTo>
                    <a:pt x="7668" y="7157"/>
                    <a:pt x="7449" y="8307"/>
                    <a:pt x="6628" y="9183"/>
                  </a:cubicBezTo>
                  <a:cubicBezTo>
                    <a:pt x="5039" y="10991"/>
                    <a:pt x="3561" y="12853"/>
                    <a:pt x="2191" y="14825"/>
                  </a:cubicBezTo>
                  <a:cubicBezTo>
                    <a:pt x="1808" y="15372"/>
                    <a:pt x="1534" y="15975"/>
                    <a:pt x="822" y="16139"/>
                  </a:cubicBezTo>
                  <a:cubicBezTo>
                    <a:pt x="439" y="15865"/>
                    <a:pt x="493" y="15646"/>
                    <a:pt x="658" y="15153"/>
                  </a:cubicBezTo>
                  <a:cubicBezTo>
                    <a:pt x="767" y="14660"/>
                    <a:pt x="932" y="14167"/>
                    <a:pt x="493" y="13784"/>
                  </a:cubicBezTo>
                  <a:cubicBezTo>
                    <a:pt x="274" y="14277"/>
                    <a:pt x="165" y="14825"/>
                    <a:pt x="165" y="15318"/>
                  </a:cubicBezTo>
                  <a:cubicBezTo>
                    <a:pt x="1" y="16523"/>
                    <a:pt x="493" y="17563"/>
                    <a:pt x="493" y="18713"/>
                  </a:cubicBezTo>
                  <a:cubicBezTo>
                    <a:pt x="713" y="18385"/>
                    <a:pt x="986" y="18111"/>
                    <a:pt x="1205" y="17892"/>
                  </a:cubicBezTo>
                  <a:cubicBezTo>
                    <a:pt x="3561" y="15811"/>
                    <a:pt x="5039" y="12963"/>
                    <a:pt x="7175" y="10717"/>
                  </a:cubicBezTo>
                  <a:cubicBezTo>
                    <a:pt x="8709" y="9074"/>
                    <a:pt x="9530" y="6938"/>
                    <a:pt x="11009" y="5240"/>
                  </a:cubicBezTo>
                  <a:cubicBezTo>
                    <a:pt x="12050" y="4035"/>
                    <a:pt x="12926" y="2721"/>
                    <a:pt x="13693" y="1297"/>
                  </a:cubicBezTo>
                  <a:cubicBezTo>
                    <a:pt x="13693" y="858"/>
                    <a:pt x="13857" y="256"/>
                    <a:pt x="13255" y="37"/>
                  </a:cubicBezTo>
                  <a:cubicBezTo>
                    <a:pt x="13185" y="12"/>
                    <a:pt x="13124" y="0"/>
                    <a:pt x="13069" y="0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1" name="Google Shape;10221;p11"/>
            <p:cNvSpPr/>
            <p:nvPr/>
          </p:nvSpPr>
          <p:spPr>
            <a:xfrm>
              <a:off x="4160325" y="2642525"/>
              <a:ext cx="261750" cy="271850"/>
            </a:xfrm>
            <a:custGeom>
              <a:avLst/>
              <a:gdLst/>
              <a:ahLst/>
              <a:cxnLst/>
              <a:rect l="l" t="t" r="r" b="b"/>
              <a:pathLst>
                <a:path w="10470" h="10874" extrusionOk="0">
                  <a:moveTo>
                    <a:pt x="9483" y="0"/>
                  </a:moveTo>
                  <a:cubicBezTo>
                    <a:pt x="7785" y="1862"/>
                    <a:pt x="6142" y="3670"/>
                    <a:pt x="4499" y="5422"/>
                  </a:cubicBezTo>
                  <a:cubicBezTo>
                    <a:pt x="4280" y="5751"/>
                    <a:pt x="3951" y="5915"/>
                    <a:pt x="3678" y="6189"/>
                  </a:cubicBezTo>
                  <a:cubicBezTo>
                    <a:pt x="2473" y="7394"/>
                    <a:pt x="994" y="8216"/>
                    <a:pt x="227" y="9804"/>
                  </a:cubicBezTo>
                  <a:cubicBezTo>
                    <a:pt x="0" y="10621"/>
                    <a:pt x="338" y="10874"/>
                    <a:pt x="897" y="10874"/>
                  </a:cubicBezTo>
                  <a:cubicBezTo>
                    <a:pt x="1012" y="10874"/>
                    <a:pt x="1137" y="10863"/>
                    <a:pt x="1268" y="10845"/>
                  </a:cubicBezTo>
                  <a:cubicBezTo>
                    <a:pt x="1377" y="10735"/>
                    <a:pt x="1487" y="10625"/>
                    <a:pt x="1596" y="10516"/>
                  </a:cubicBezTo>
                  <a:lnTo>
                    <a:pt x="2199" y="9804"/>
                  </a:lnTo>
                  <a:cubicBezTo>
                    <a:pt x="4061" y="7723"/>
                    <a:pt x="6416" y="6189"/>
                    <a:pt x="8224" y="4053"/>
                  </a:cubicBezTo>
                  <a:cubicBezTo>
                    <a:pt x="8990" y="3177"/>
                    <a:pt x="10086" y="2520"/>
                    <a:pt x="10469" y="1369"/>
                  </a:cubicBezTo>
                  <a:cubicBezTo>
                    <a:pt x="9867" y="1150"/>
                    <a:pt x="9812" y="493"/>
                    <a:pt x="9483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2" name="Google Shape;10222;p11"/>
            <p:cNvSpPr/>
            <p:nvPr/>
          </p:nvSpPr>
          <p:spPr>
            <a:xfrm>
              <a:off x="3990725" y="2934675"/>
              <a:ext cx="165700" cy="173400"/>
            </a:xfrm>
            <a:custGeom>
              <a:avLst/>
              <a:gdLst/>
              <a:ahLst/>
              <a:cxnLst/>
              <a:rect l="l" t="t" r="r" b="b"/>
              <a:pathLst>
                <a:path w="6628" h="6936" extrusionOk="0">
                  <a:moveTo>
                    <a:pt x="6022" y="1"/>
                  </a:moveTo>
                  <a:cubicBezTo>
                    <a:pt x="5776" y="1"/>
                    <a:pt x="5540" y="117"/>
                    <a:pt x="5368" y="254"/>
                  </a:cubicBezTo>
                  <a:cubicBezTo>
                    <a:pt x="5094" y="473"/>
                    <a:pt x="4711" y="583"/>
                    <a:pt x="4382" y="802"/>
                  </a:cubicBezTo>
                  <a:cubicBezTo>
                    <a:pt x="3013" y="2116"/>
                    <a:pt x="1753" y="3704"/>
                    <a:pt x="767" y="5348"/>
                  </a:cubicBezTo>
                  <a:cubicBezTo>
                    <a:pt x="658" y="5731"/>
                    <a:pt x="274" y="5786"/>
                    <a:pt x="110" y="6060"/>
                  </a:cubicBezTo>
                  <a:cubicBezTo>
                    <a:pt x="1" y="6607"/>
                    <a:pt x="329" y="6772"/>
                    <a:pt x="767" y="6936"/>
                  </a:cubicBezTo>
                  <a:cubicBezTo>
                    <a:pt x="2465" y="6333"/>
                    <a:pt x="3232" y="4800"/>
                    <a:pt x="4108" y="3431"/>
                  </a:cubicBezTo>
                  <a:cubicBezTo>
                    <a:pt x="4218" y="3157"/>
                    <a:pt x="4437" y="2883"/>
                    <a:pt x="4711" y="2773"/>
                  </a:cubicBezTo>
                  <a:cubicBezTo>
                    <a:pt x="5039" y="2664"/>
                    <a:pt x="4875" y="2335"/>
                    <a:pt x="5094" y="2171"/>
                  </a:cubicBezTo>
                  <a:lnTo>
                    <a:pt x="5423" y="1788"/>
                  </a:lnTo>
                  <a:cubicBezTo>
                    <a:pt x="5642" y="1404"/>
                    <a:pt x="5971" y="1021"/>
                    <a:pt x="6354" y="802"/>
                  </a:cubicBezTo>
                  <a:cubicBezTo>
                    <a:pt x="6573" y="637"/>
                    <a:pt x="6628" y="364"/>
                    <a:pt x="6463" y="144"/>
                  </a:cubicBezTo>
                  <a:cubicBezTo>
                    <a:pt x="6320" y="42"/>
                    <a:pt x="6169" y="1"/>
                    <a:pt x="6022" y="1"/>
                  </a:cubicBezTo>
                  <a:close/>
                </a:path>
              </a:pathLst>
            </a:custGeom>
            <a:solidFill>
              <a:srgbClr val="F091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3" name="Google Shape;10223;p11"/>
            <p:cNvSpPr/>
            <p:nvPr/>
          </p:nvSpPr>
          <p:spPr>
            <a:xfrm>
              <a:off x="4239925" y="2029950"/>
              <a:ext cx="132850" cy="156625"/>
            </a:xfrm>
            <a:custGeom>
              <a:avLst/>
              <a:gdLst/>
              <a:ahLst/>
              <a:cxnLst/>
              <a:rect l="l" t="t" r="r" b="b"/>
              <a:pathLst>
                <a:path w="5314" h="6265" extrusionOk="0">
                  <a:moveTo>
                    <a:pt x="4428" y="1"/>
                  </a:moveTo>
                  <a:cubicBezTo>
                    <a:pt x="4128" y="1"/>
                    <a:pt x="3845" y="284"/>
                    <a:pt x="3616" y="514"/>
                  </a:cubicBezTo>
                  <a:cubicBezTo>
                    <a:pt x="2465" y="2431"/>
                    <a:pt x="987" y="4129"/>
                    <a:pt x="1" y="6100"/>
                  </a:cubicBezTo>
                  <a:cubicBezTo>
                    <a:pt x="83" y="6210"/>
                    <a:pt x="179" y="6265"/>
                    <a:pt x="275" y="6265"/>
                  </a:cubicBezTo>
                  <a:cubicBezTo>
                    <a:pt x="370" y="6265"/>
                    <a:pt x="466" y="6210"/>
                    <a:pt x="548" y="6100"/>
                  </a:cubicBezTo>
                  <a:cubicBezTo>
                    <a:pt x="767" y="5607"/>
                    <a:pt x="1151" y="5115"/>
                    <a:pt x="1589" y="4786"/>
                  </a:cubicBezTo>
                  <a:cubicBezTo>
                    <a:pt x="1753" y="5115"/>
                    <a:pt x="1589" y="5607"/>
                    <a:pt x="2027" y="5827"/>
                  </a:cubicBezTo>
                  <a:cubicBezTo>
                    <a:pt x="2794" y="5334"/>
                    <a:pt x="3342" y="4676"/>
                    <a:pt x="3670" y="3855"/>
                  </a:cubicBezTo>
                  <a:cubicBezTo>
                    <a:pt x="3780" y="2924"/>
                    <a:pt x="4054" y="2047"/>
                    <a:pt x="4547" y="1281"/>
                  </a:cubicBezTo>
                  <a:cubicBezTo>
                    <a:pt x="4711" y="952"/>
                    <a:pt x="5313" y="623"/>
                    <a:pt x="4820" y="185"/>
                  </a:cubicBezTo>
                  <a:cubicBezTo>
                    <a:pt x="4689" y="53"/>
                    <a:pt x="4557" y="1"/>
                    <a:pt x="4428" y="1"/>
                  </a:cubicBezTo>
                  <a:close/>
                </a:path>
              </a:pathLst>
            </a:custGeom>
            <a:solidFill>
              <a:srgbClr val="EF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4" name="Google Shape;10224;p11"/>
            <p:cNvSpPr/>
            <p:nvPr/>
          </p:nvSpPr>
          <p:spPr>
            <a:xfrm>
              <a:off x="3915425" y="3086150"/>
              <a:ext cx="99975" cy="124725"/>
            </a:xfrm>
            <a:custGeom>
              <a:avLst/>
              <a:gdLst/>
              <a:ahLst/>
              <a:cxnLst/>
              <a:rect l="l" t="t" r="r" b="b"/>
              <a:pathLst>
                <a:path w="3999" h="4989" extrusionOk="0">
                  <a:moveTo>
                    <a:pt x="3122" y="1"/>
                  </a:moveTo>
                  <a:cubicBezTo>
                    <a:pt x="2355" y="329"/>
                    <a:pt x="1972" y="1041"/>
                    <a:pt x="1479" y="1698"/>
                  </a:cubicBezTo>
                  <a:cubicBezTo>
                    <a:pt x="1370" y="1808"/>
                    <a:pt x="1315" y="1918"/>
                    <a:pt x="1205" y="2027"/>
                  </a:cubicBezTo>
                  <a:cubicBezTo>
                    <a:pt x="1205" y="2358"/>
                    <a:pt x="1085" y="2469"/>
                    <a:pt x="906" y="2469"/>
                  </a:cubicBezTo>
                  <a:cubicBezTo>
                    <a:pt x="789" y="2469"/>
                    <a:pt x="645" y="2421"/>
                    <a:pt x="493" y="2356"/>
                  </a:cubicBezTo>
                  <a:cubicBezTo>
                    <a:pt x="0" y="3177"/>
                    <a:pt x="219" y="4108"/>
                    <a:pt x="219" y="4985"/>
                  </a:cubicBezTo>
                  <a:cubicBezTo>
                    <a:pt x="252" y="4987"/>
                    <a:pt x="284" y="4988"/>
                    <a:pt x="316" y="4988"/>
                  </a:cubicBezTo>
                  <a:cubicBezTo>
                    <a:pt x="1019" y="4988"/>
                    <a:pt x="1384" y="4416"/>
                    <a:pt x="1698" y="3944"/>
                  </a:cubicBezTo>
                  <a:cubicBezTo>
                    <a:pt x="2136" y="3232"/>
                    <a:pt x="2684" y="2520"/>
                    <a:pt x="3286" y="1918"/>
                  </a:cubicBezTo>
                  <a:cubicBezTo>
                    <a:pt x="3560" y="1534"/>
                    <a:pt x="3998" y="1260"/>
                    <a:pt x="3834" y="713"/>
                  </a:cubicBezTo>
                  <a:cubicBezTo>
                    <a:pt x="3506" y="548"/>
                    <a:pt x="3286" y="329"/>
                    <a:pt x="3122" y="1"/>
                  </a:cubicBezTo>
                  <a:close/>
                </a:path>
              </a:pathLst>
            </a:custGeom>
            <a:solidFill>
              <a:srgbClr val="F2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5" name="Google Shape;10225;p11"/>
            <p:cNvSpPr/>
            <p:nvPr/>
          </p:nvSpPr>
          <p:spPr>
            <a:xfrm>
              <a:off x="4124925" y="2887600"/>
              <a:ext cx="67100" cy="67125"/>
            </a:xfrm>
            <a:custGeom>
              <a:avLst/>
              <a:gdLst/>
              <a:ahLst/>
              <a:cxnLst/>
              <a:rect l="l" t="t" r="r" b="b"/>
              <a:pathLst>
                <a:path w="2684" h="2685" extrusionOk="0">
                  <a:moveTo>
                    <a:pt x="1643" y="1"/>
                  </a:moveTo>
                  <a:cubicBezTo>
                    <a:pt x="1041" y="494"/>
                    <a:pt x="493" y="1096"/>
                    <a:pt x="0" y="1699"/>
                  </a:cubicBezTo>
                  <a:cubicBezTo>
                    <a:pt x="55" y="1754"/>
                    <a:pt x="110" y="1808"/>
                    <a:pt x="110" y="1863"/>
                  </a:cubicBezTo>
                  <a:cubicBezTo>
                    <a:pt x="201" y="1936"/>
                    <a:pt x="304" y="1954"/>
                    <a:pt x="412" y="1954"/>
                  </a:cubicBezTo>
                  <a:cubicBezTo>
                    <a:pt x="519" y="1954"/>
                    <a:pt x="631" y="1936"/>
                    <a:pt x="738" y="1936"/>
                  </a:cubicBezTo>
                  <a:cubicBezTo>
                    <a:pt x="846" y="1936"/>
                    <a:pt x="949" y="1954"/>
                    <a:pt x="1041" y="2027"/>
                  </a:cubicBezTo>
                  <a:lnTo>
                    <a:pt x="1041" y="2685"/>
                  </a:lnTo>
                  <a:cubicBezTo>
                    <a:pt x="1698" y="2301"/>
                    <a:pt x="2246" y="1754"/>
                    <a:pt x="2684" y="1042"/>
                  </a:cubicBezTo>
                  <a:cubicBezTo>
                    <a:pt x="2191" y="822"/>
                    <a:pt x="1643" y="658"/>
                    <a:pt x="1643" y="1"/>
                  </a:cubicBez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6" name="Google Shape;10226;p11"/>
            <p:cNvSpPr/>
            <p:nvPr/>
          </p:nvSpPr>
          <p:spPr>
            <a:xfrm>
              <a:off x="4101625" y="2930050"/>
              <a:ext cx="28800" cy="24975"/>
            </a:xfrm>
            <a:custGeom>
              <a:avLst/>
              <a:gdLst/>
              <a:ahLst/>
              <a:cxnLst/>
              <a:rect l="l" t="t" r="r" b="b"/>
              <a:pathLst>
                <a:path w="1152" h="999" extrusionOk="0">
                  <a:moveTo>
                    <a:pt x="932" y="1"/>
                  </a:moveTo>
                  <a:cubicBezTo>
                    <a:pt x="549" y="220"/>
                    <a:pt x="220" y="603"/>
                    <a:pt x="1" y="987"/>
                  </a:cubicBezTo>
                  <a:cubicBezTo>
                    <a:pt x="111" y="987"/>
                    <a:pt x="226" y="999"/>
                    <a:pt x="342" y="999"/>
                  </a:cubicBezTo>
                  <a:cubicBezTo>
                    <a:pt x="573" y="999"/>
                    <a:pt x="804" y="950"/>
                    <a:pt x="987" y="658"/>
                  </a:cubicBezTo>
                  <a:cubicBezTo>
                    <a:pt x="1151" y="494"/>
                    <a:pt x="1151" y="220"/>
                    <a:pt x="987" y="56"/>
                  </a:cubicBezTo>
                  <a:lnTo>
                    <a:pt x="932" y="1"/>
                  </a:ln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7" name="Google Shape;10227;p11"/>
            <p:cNvSpPr/>
            <p:nvPr/>
          </p:nvSpPr>
          <p:spPr>
            <a:xfrm>
              <a:off x="3993475" y="3069725"/>
              <a:ext cx="23300" cy="17825"/>
            </a:xfrm>
            <a:custGeom>
              <a:avLst/>
              <a:gdLst/>
              <a:ahLst/>
              <a:cxnLst/>
              <a:rect l="l" t="t" r="r" b="b"/>
              <a:pathLst>
                <a:path w="932" h="713" extrusionOk="0">
                  <a:moveTo>
                    <a:pt x="657" y="0"/>
                  </a:moveTo>
                  <a:cubicBezTo>
                    <a:pt x="274" y="0"/>
                    <a:pt x="0" y="329"/>
                    <a:pt x="55" y="712"/>
                  </a:cubicBezTo>
                  <a:cubicBezTo>
                    <a:pt x="219" y="439"/>
                    <a:pt x="931" y="712"/>
                    <a:pt x="657" y="0"/>
                  </a:cubicBezTo>
                  <a:close/>
                </a:path>
              </a:pathLst>
            </a:custGeom>
            <a:solidFill>
              <a:srgbClr val="F2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8" name="Google Shape;10228;p11"/>
            <p:cNvSpPr/>
            <p:nvPr/>
          </p:nvSpPr>
          <p:spPr>
            <a:xfrm>
              <a:off x="3945550" y="3128600"/>
              <a:ext cx="8225" cy="6875"/>
            </a:xfrm>
            <a:custGeom>
              <a:avLst/>
              <a:gdLst/>
              <a:ahLst/>
              <a:cxnLst/>
              <a:rect l="l" t="t" r="r" b="b"/>
              <a:pathLst>
                <a:path w="329" h="275" extrusionOk="0">
                  <a:moveTo>
                    <a:pt x="329" y="0"/>
                  </a:moveTo>
                  <a:lnTo>
                    <a:pt x="0" y="274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9" name="Google Shape;10229;p11"/>
            <p:cNvSpPr/>
            <p:nvPr/>
          </p:nvSpPr>
          <p:spPr>
            <a:xfrm>
              <a:off x="3911300" y="1707325"/>
              <a:ext cx="67125" cy="296800"/>
            </a:xfrm>
            <a:custGeom>
              <a:avLst/>
              <a:gdLst/>
              <a:ahLst/>
              <a:cxnLst/>
              <a:rect l="l" t="t" r="r" b="b"/>
              <a:pathLst>
                <a:path w="2685" h="11872" extrusionOk="0">
                  <a:moveTo>
                    <a:pt x="1261" y="5970"/>
                  </a:moveTo>
                  <a:cubicBezTo>
                    <a:pt x="1290" y="6057"/>
                    <a:pt x="1296" y="6171"/>
                    <a:pt x="1301" y="6296"/>
                  </a:cubicBezTo>
                  <a:lnTo>
                    <a:pt x="1301" y="6296"/>
                  </a:lnTo>
                  <a:cubicBezTo>
                    <a:pt x="1289" y="6187"/>
                    <a:pt x="1276" y="6079"/>
                    <a:pt x="1261" y="5970"/>
                  </a:cubicBezTo>
                  <a:close/>
                  <a:moveTo>
                    <a:pt x="2685" y="0"/>
                  </a:moveTo>
                  <a:cubicBezTo>
                    <a:pt x="1973" y="657"/>
                    <a:pt x="1370" y="1315"/>
                    <a:pt x="1863" y="2410"/>
                  </a:cubicBezTo>
                  <a:cubicBezTo>
                    <a:pt x="2137" y="2848"/>
                    <a:pt x="1863" y="3232"/>
                    <a:pt x="1699" y="3615"/>
                  </a:cubicBezTo>
                  <a:cubicBezTo>
                    <a:pt x="1535" y="3642"/>
                    <a:pt x="1302" y="3725"/>
                    <a:pt x="1137" y="3725"/>
                  </a:cubicBezTo>
                  <a:cubicBezTo>
                    <a:pt x="973" y="3725"/>
                    <a:pt x="877" y="3642"/>
                    <a:pt x="987" y="3341"/>
                  </a:cubicBezTo>
                  <a:cubicBezTo>
                    <a:pt x="1425" y="2410"/>
                    <a:pt x="1042" y="2191"/>
                    <a:pt x="330" y="1972"/>
                  </a:cubicBezTo>
                  <a:cubicBezTo>
                    <a:pt x="111" y="2793"/>
                    <a:pt x="1" y="3670"/>
                    <a:pt x="56" y="4491"/>
                  </a:cubicBezTo>
                  <a:lnTo>
                    <a:pt x="56" y="11831"/>
                  </a:lnTo>
                  <a:cubicBezTo>
                    <a:pt x="111" y="11858"/>
                    <a:pt x="179" y="11872"/>
                    <a:pt x="247" y="11872"/>
                  </a:cubicBezTo>
                  <a:cubicBezTo>
                    <a:pt x="316" y="11872"/>
                    <a:pt x="384" y="11858"/>
                    <a:pt x="439" y="11831"/>
                  </a:cubicBezTo>
                  <a:cubicBezTo>
                    <a:pt x="1161" y="10193"/>
                    <a:pt x="1460" y="8429"/>
                    <a:pt x="1336" y="6686"/>
                  </a:cubicBezTo>
                  <a:lnTo>
                    <a:pt x="1336" y="6686"/>
                  </a:lnTo>
                  <a:cubicBezTo>
                    <a:pt x="1382" y="6926"/>
                    <a:pt x="1496" y="7155"/>
                    <a:pt x="1808" y="7285"/>
                  </a:cubicBezTo>
                  <a:lnTo>
                    <a:pt x="2027" y="7175"/>
                  </a:lnTo>
                  <a:cubicBezTo>
                    <a:pt x="2466" y="4765"/>
                    <a:pt x="2301" y="2355"/>
                    <a:pt x="2685" y="0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0" name="Google Shape;10230;p11"/>
            <p:cNvSpPr/>
            <p:nvPr/>
          </p:nvSpPr>
          <p:spPr>
            <a:xfrm>
              <a:off x="3933725" y="1886700"/>
              <a:ext cx="41975" cy="109925"/>
            </a:xfrm>
            <a:custGeom>
              <a:avLst/>
              <a:gdLst/>
              <a:ahLst/>
              <a:cxnLst/>
              <a:rect l="l" t="t" r="r" b="b"/>
              <a:pathLst>
                <a:path w="1679" h="4397" extrusionOk="0">
                  <a:moveTo>
                    <a:pt x="1185" y="0"/>
                  </a:moveTo>
                  <a:lnTo>
                    <a:pt x="1130" y="55"/>
                  </a:lnTo>
                  <a:cubicBezTo>
                    <a:pt x="473" y="931"/>
                    <a:pt x="747" y="2027"/>
                    <a:pt x="364" y="2958"/>
                  </a:cubicBezTo>
                  <a:cubicBezTo>
                    <a:pt x="1" y="3865"/>
                    <a:pt x="126" y="4397"/>
                    <a:pt x="865" y="4397"/>
                  </a:cubicBezTo>
                  <a:cubicBezTo>
                    <a:pt x="1018" y="4397"/>
                    <a:pt x="1198" y="4374"/>
                    <a:pt x="1404" y="4327"/>
                  </a:cubicBezTo>
                  <a:lnTo>
                    <a:pt x="1459" y="4327"/>
                  </a:lnTo>
                  <a:cubicBezTo>
                    <a:pt x="1459" y="3724"/>
                    <a:pt x="1404" y="3122"/>
                    <a:pt x="1404" y="2519"/>
                  </a:cubicBezTo>
                  <a:cubicBezTo>
                    <a:pt x="1350" y="1698"/>
                    <a:pt x="1678" y="822"/>
                    <a:pt x="1185" y="0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1" name="Google Shape;10231;p11"/>
            <p:cNvSpPr/>
            <p:nvPr/>
          </p:nvSpPr>
          <p:spPr>
            <a:xfrm>
              <a:off x="4003050" y="1920925"/>
              <a:ext cx="27400" cy="41100"/>
            </a:xfrm>
            <a:custGeom>
              <a:avLst/>
              <a:gdLst/>
              <a:ahLst/>
              <a:cxnLst/>
              <a:rect l="l" t="t" r="r" b="b"/>
              <a:pathLst>
                <a:path w="1096" h="1644" extrusionOk="0">
                  <a:moveTo>
                    <a:pt x="986" y="0"/>
                  </a:moveTo>
                  <a:lnTo>
                    <a:pt x="1" y="1643"/>
                  </a:lnTo>
                  <a:cubicBezTo>
                    <a:pt x="1096" y="1534"/>
                    <a:pt x="986" y="712"/>
                    <a:pt x="986" y="0"/>
                  </a:cubicBezTo>
                  <a:close/>
                </a:path>
              </a:pathLst>
            </a:custGeom>
            <a:solidFill>
              <a:srgbClr val="F4B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2" name="Google Shape;10232;p11"/>
            <p:cNvSpPr/>
            <p:nvPr/>
          </p:nvSpPr>
          <p:spPr>
            <a:xfrm>
              <a:off x="3900350" y="2016050"/>
              <a:ext cx="71225" cy="438900"/>
            </a:xfrm>
            <a:custGeom>
              <a:avLst/>
              <a:gdLst/>
              <a:ahLst/>
              <a:cxnLst/>
              <a:rect l="l" t="t" r="r" b="b"/>
              <a:pathLst>
                <a:path w="2849" h="17556" extrusionOk="0">
                  <a:moveTo>
                    <a:pt x="998" y="1"/>
                  </a:moveTo>
                  <a:cubicBezTo>
                    <a:pt x="892" y="1"/>
                    <a:pt x="779" y="81"/>
                    <a:pt x="658" y="303"/>
                  </a:cubicBezTo>
                  <a:cubicBezTo>
                    <a:pt x="713" y="1618"/>
                    <a:pt x="1" y="2987"/>
                    <a:pt x="494" y="4356"/>
                  </a:cubicBezTo>
                  <a:cubicBezTo>
                    <a:pt x="549" y="4904"/>
                    <a:pt x="603" y="5451"/>
                    <a:pt x="603" y="5999"/>
                  </a:cubicBezTo>
                  <a:cubicBezTo>
                    <a:pt x="275" y="9285"/>
                    <a:pt x="822" y="12572"/>
                    <a:pt x="275" y="15858"/>
                  </a:cubicBezTo>
                  <a:cubicBezTo>
                    <a:pt x="220" y="16296"/>
                    <a:pt x="1" y="17008"/>
                    <a:pt x="439" y="17556"/>
                  </a:cubicBezTo>
                  <a:cubicBezTo>
                    <a:pt x="651" y="17344"/>
                    <a:pt x="862" y="17271"/>
                    <a:pt x="1077" y="17271"/>
                  </a:cubicBezTo>
                  <a:cubicBezTo>
                    <a:pt x="1418" y="17271"/>
                    <a:pt x="1767" y="17455"/>
                    <a:pt x="2137" y="17556"/>
                  </a:cubicBezTo>
                  <a:lnTo>
                    <a:pt x="2356" y="17446"/>
                  </a:lnTo>
                  <a:cubicBezTo>
                    <a:pt x="2411" y="17391"/>
                    <a:pt x="2520" y="17282"/>
                    <a:pt x="2575" y="17172"/>
                  </a:cubicBezTo>
                  <a:cubicBezTo>
                    <a:pt x="2575" y="17063"/>
                    <a:pt x="2575" y="16953"/>
                    <a:pt x="2520" y="16844"/>
                  </a:cubicBezTo>
                  <a:cubicBezTo>
                    <a:pt x="2575" y="15474"/>
                    <a:pt x="2685" y="14160"/>
                    <a:pt x="2794" y="12791"/>
                  </a:cubicBezTo>
                  <a:cubicBezTo>
                    <a:pt x="2849" y="10216"/>
                    <a:pt x="2739" y="7587"/>
                    <a:pt x="2520" y="5013"/>
                  </a:cubicBezTo>
                  <a:cubicBezTo>
                    <a:pt x="1973" y="4630"/>
                    <a:pt x="2246" y="4192"/>
                    <a:pt x="2301" y="3699"/>
                  </a:cubicBezTo>
                  <a:cubicBezTo>
                    <a:pt x="2465" y="2713"/>
                    <a:pt x="2630" y="1727"/>
                    <a:pt x="2137" y="741"/>
                  </a:cubicBezTo>
                  <a:cubicBezTo>
                    <a:pt x="2002" y="831"/>
                    <a:pt x="1908" y="868"/>
                    <a:pt x="1838" y="868"/>
                  </a:cubicBezTo>
                  <a:cubicBezTo>
                    <a:pt x="1653" y="868"/>
                    <a:pt x="1639" y="611"/>
                    <a:pt x="1480" y="413"/>
                  </a:cubicBezTo>
                  <a:cubicBezTo>
                    <a:pt x="1341" y="239"/>
                    <a:pt x="1181" y="1"/>
                    <a:pt x="99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3" name="Google Shape;10233;p11"/>
            <p:cNvSpPr/>
            <p:nvPr/>
          </p:nvSpPr>
          <p:spPr>
            <a:xfrm>
              <a:off x="3829150" y="1970225"/>
              <a:ext cx="95875" cy="156100"/>
            </a:xfrm>
            <a:custGeom>
              <a:avLst/>
              <a:gdLst/>
              <a:ahLst/>
              <a:cxnLst/>
              <a:rect l="l" t="t" r="r" b="b"/>
              <a:pathLst>
                <a:path w="3835" h="6244" extrusionOk="0">
                  <a:moveTo>
                    <a:pt x="987" y="0"/>
                  </a:moveTo>
                  <a:cubicBezTo>
                    <a:pt x="816" y="298"/>
                    <a:pt x="546" y="331"/>
                    <a:pt x="255" y="331"/>
                  </a:cubicBezTo>
                  <a:cubicBezTo>
                    <a:pt x="171" y="331"/>
                    <a:pt x="86" y="329"/>
                    <a:pt x="1" y="329"/>
                  </a:cubicBezTo>
                  <a:cubicBezTo>
                    <a:pt x="384" y="1150"/>
                    <a:pt x="822" y="1972"/>
                    <a:pt x="1370" y="2739"/>
                  </a:cubicBezTo>
                  <a:cubicBezTo>
                    <a:pt x="2301" y="3724"/>
                    <a:pt x="2958" y="4929"/>
                    <a:pt x="3342" y="6244"/>
                  </a:cubicBezTo>
                  <a:cubicBezTo>
                    <a:pt x="3506" y="4820"/>
                    <a:pt x="3616" y="3396"/>
                    <a:pt x="3670" y="1972"/>
                  </a:cubicBezTo>
                  <a:cubicBezTo>
                    <a:pt x="3780" y="1917"/>
                    <a:pt x="3835" y="1807"/>
                    <a:pt x="3780" y="1698"/>
                  </a:cubicBezTo>
                  <a:cubicBezTo>
                    <a:pt x="3835" y="1588"/>
                    <a:pt x="3780" y="1479"/>
                    <a:pt x="3725" y="1369"/>
                  </a:cubicBezTo>
                  <a:lnTo>
                    <a:pt x="3616" y="1260"/>
                  </a:lnTo>
                  <a:lnTo>
                    <a:pt x="3287" y="1260"/>
                  </a:lnTo>
                  <a:cubicBezTo>
                    <a:pt x="3177" y="1917"/>
                    <a:pt x="3397" y="2629"/>
                    <a:pt x="3123" y="3396"/>
                  </a:cubicBezTo>
                  <a:cubicBezTo>
                    <a:pt x="2465" y="2903"/>
                    <a:pt x="1972" y="2191"/>
                    <a:pt x="1753" y="1369"/>
                  </a:cubicBezTo>
                  <a:cubicBezTo>
                    <a:pt x="1534" y="876"/>
                    <a:pt x="1480" y="329"/>
                    <a:pt x="987" y="0"/>
                  </a:cubicBezTo>
                  <a:close/>
                </a:path>
              </a:pathLst>
            </a:custGeom>
            <a:solidFill>
              <a:srgbClr val="F1A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4" name="Google Shape;10234;p11"/>
            <p:cNvSpPr/>
            <p:nvPr/>
          </p:nvSpPr>
          <p:spPr>
            <a:xfrm>
              <a:off x="3755225" y="2322100"/>
              <a:ext cx="17825" cy="26050"/>
            </a:xfrm>
            <a:custGeom>
              <a:avLst/>
              <a:gdLst/>
              <a:ahLst/>
              <a:cxnLst/>
              <a:rect l="l" t="t" r="r" b="b"/>
              <a:pathLst>
                <a:path w="713" h="1042" extrusionOk="0">
                  <a:moveTo>
                    <a:pt x="110" y="1"/>
                  </a:moveTo>
                  <a:lnTo>
                    <a:pt x="110" y="1"/>
                  </a:lnTo>
                  <a:cubicBezTo>
                    <a:pt x="0" y="494"/>
                    <a:pt x="0" y="987"/>
                    <a:pt x="712" y="1042"/>
                  </a:cubicBezTo>
                  <a:cubicBezTo>
                    <a:pt x="548" y="658"/>
                    <a:pt x="384" y="275"/>
                    <a:pt x="110" y="1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5" name="Google Shape;10235;p11"/>
            <p:cNvSpPr/>
            <p:nvPr/>
          </p:nvSpPr>
          <p:spPr>
            <a:xfrm>
              <a:off x="3779875" y="2354975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4" y="548"/>
                    <a:pt x="383" y="712"/>
                  </a:cubicBezTo>
                  <a:cubicBezTo>
                    <a:pt x="438" y="439"/>
                    <a:pt x="274" y="165"/>
                    <a:pt x="55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6" name="Google Shape;10236;p11"/>
            <p:cNvSpPr/>
            <p:nvPr/>
          </p:nvSpPr>
          <p:spPr>
            <a:xfrm>
              <a:off x="3773025" y="234812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384" y="3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7" name="Google Shape;10237;p11"/>
            <p:cNvSpPr/>
            <p:nvPr/>
          </p:nvSpPr>
          <p:spPr>
            <a:xfrm>
              <a:off x="4109850" y="1805675"/>
              <a:ext cx="32900" cy="50925"/>
            </a:xfrm>
            <a:custGeom>
              <a:avLst/>
              <a:gdLst/>
              <a:ahLst/>
              <a:cxnLst/>
              <a:rect l="l" t="t" r="r" b="b"/>
              <a:pathLst>
                <a:path w="1316" h="2037" extrusionOk="0">
                  <a:moveTo>
                    <a:pt x="894" y="1"/>
                  </a:moveTo>
                  <a:cubicBezTo>
                    <a:pt x="436" y="1"/>
                    <a:pt x="64" y="98"/>
                    <a:pt x="274" y="941"/>
                  </a:cubicBezTo>
                  <a:cubicBezTo>
                    <a:pt x="329" y="1269"/>
                    <a:pt x="110" y="1653"/>
                    <a:pt x="1" y="2036"/>
                  </a:cubicBezTo>
                  <a:cubicBezTo>
                    <a:pt x="658" y="1488"/>
                    <a:pt x="1096" y="776"/>
                    <a:pt x="1315" y="10"/>
                  </a:cubicBezTo>
                  <a:cubicBezTo>
                    <a:pt x="1176" y="10"/>
                    <a:pt x="1031" y="1"/>
                    <a:pt x="894" y="1"/>
                  </a:cubicBezTo>
                  <a:close/>
                </a:path>
              </a:pathLst>
            </a:custGeom>
            <a:solidFill>
              <a:srgbClr val="F2A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8" name="Google Shape;10238;p11"/>
            <p:cNvSpPr/>
            <p:nvPr/>
          </p:nvSpPr>
          <p:spPr>
            <a:xfrm>
              <a:off x="3970200" y="2045525"/>
              <a:ext cx="17825" cy="24675"/>
            </a:xfrm>
            <a:custGeom>
              <a:avLst/>
              <a:gdLst/>
              <a:ahLst/>
              <a:cxnLst/>
              <a:rect l="l" t="t" r="r" b="b"/>
              <a:pathLst>
                <a:path w="713" h="987" extrusionOk="0">
                  <a:moveTo>
                    <a:pt x="712" y="0"/>
                  </a:moveTo>
                  <a:cubicBezTo>
                    <a:pt x="0" y="0"/>
                    <a:pt x="0" y="493"/>
                    <a:pt x="0" y="986"/>
                  </a:cubicBezTo>
                  <a:cubicBezTo>
                    <a:pt x="438" y="822"/>
                    <a:pt x="712" y="439"/>
                    <a:pt x="712" y="0"/>
                  </a:cubicBezTo>
                  <a:close/>
                </a:path>
              </a:pathLst>
            </a:custGeom>
            <a:solidFill>
              <a:srgbClr val="F3B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9" name="Google Shape;10239;p11"/>
            <p:cNvSpPr/>
            <p:nvPr/>
          </p:nvSpPr>
          <p:spPr>
            <a:xfrm>
              <a:off x="3957875" y="2437125"/>
              <a:ext cx="15075" cy="34250"/>
            </a:xfrm>
            <a:custGeom>
              <a:avLst/>
              <a:gdLst/>
              <a:ahLst/>
              <a:cxnLst/>
              <a:rect l="l" t="t" r="r" b="b"/>
              <a:pathLst>
                <a:path w="603" h="1370" extrusionOk="0">
                  <a:moveTo>
                    <a:pt x="164" y="1"/>
                  </a:moveTo>
                  <a:cubicBezTo>
                    <a:pt x="110" y="110"/>
                    <a:pt x="110" y="220"/>
                    <a:pt x="110" y="384"/>
                  </a:cubicBezTo>
                  <a:cubicBezTo>
                    <a:pt x="55" y="439"/>
                    <a:pt x="0" y="603"/>
                    <a:pt x="0" y="713"/>
                  </a:cubicBezTo>
                  <a:cubicBezTo>
                    <a:pt x="0" y="877"/>
                    <a:pt x="0" y="1096"/>
                    <a:pt x="0" y="1260"/>
                  </a:cubicBezTo>
                  <a:lnTo>
                    <a:pt x="164" y="1370"/>
                  </a:lnTo>
                  <a:cubicBezTo>
                    <a:pt x="603" y="986"/>
                    <a:pt x="603" y="384"/>
                    <a:pt x="164" y="1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0" name="Google Shape;10240;p11"/>
            <p:cNvSpPr/>
            <p:nvPr/>
          </p:nvSpPr>
          <p:spPr>
            <a:xfrm>
              <a:off x="3952400" y="2467400"/>
              <a:ext cx="10975" cy="20425"/>
            </a:xfrm>
            <a:custGeom>
              <a:avLst/>
              <a:gdLst/>
              <a:ahLst/>
              <a:cxnLst/>
              <a:rect l="l" t="t" r="r" b="b"/>
              <a:pathLst>
                <a:path w="439" h="817" extrusionOk="0">
                  <a:moveTo>
                    <a:pt x="204" y="0"/>
                  </a:moveTo>
                  <a:cubicBezTo>
                    <a:pt x="159" y="0"/>
                    <a:pt x="115" y="44"/>
                    <a:pt x="55" y="104"/>
                  </a:cubicBezTo>
                  <a:cubicBezTo>
                    <a:pt x="0" y="378"/>
                    <a:pt x="110" y="652"/>
                    <a:pt x="383" y="816"/>
                  </a:cubicBezTo>
                  <a:cubicBezTo>
                    <a:pt x="383" y="597"/>
                    <a:pt x="383" y="378"/>
                    <a:pt x="438" y="159"/>
                  </a:cubicBezTo>
                  <a:lnTo>
                    <a:pt x="329" y="104"/>
                  </a:lnTo>
                  <a:cubicBezTo>
                    <a:pt x="279" y="30"/>
                    <a:pt x="241" y="0"/>
                    <a:pt x="204" y="0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1" name="Google Shape;10241;p11"/>
            <p:cNvSpPr/>
            <p:nvPr/>
          </p:nvSpPr>
          <p:spPr>
            <a:xfrm>
              <a:off x="3845600" y="1945575"/>
              <a:ext cx="10975" cy="24675"/>
            </a:xfrm>
            <a:custGeom>
              <a:avLst/>
              <a:gdLst/>
              <a:ahLst/>
              <a:cxnLst/>
              <a:rect l="l" t="t" r="r" b="b"/>
              <a:pathLst>
                <a:path w="439" h="987" extrusionOk="0">
                  <a:moveTo>
                    <a:pt x="55" y="0"/>
                  </a:moveTo>
                  <a:cubicBezTo>
                    <a:pt x="55" y="384"/>
                    <a:pt x="0" y="712"/>
                    <a:pt x="383" y="986"/>
                  </a:cubicBezTo>
                  <a:cubicBezTo>
                    <a:pt x="383" y="603"/>
                    <a:pt x="438" y="219"/>
                    <a:pt x="55" y="0"/>
                  </a:cubicBezTo>
                  <a:close/>
                </a:path>
              </a:pathLst>
            </a:custGeom>
            <a:solidFill>
              <a:srgbClr val="F1A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2" name="Google Shape;10242;p11"/>
            <p:cNvSpPr/>
            <p:nvPr/>
          </p:nvSpPr>
          <p:spPr>
            <a:xfrm>
              <a:off x="3929100" y="1197950"/>
              <a:ext cx="42475" cy="57550"/>
            </a:xfrm>
            <a:custGeom>
              <a:avLst/>
              <a:gdLst/>
              <a:ahLst/>
              <a:cxnLst/>
              <a:rect l="l" t="t" r="r" b="b"/>
              <a:pathLst>
                <a:path w="1699" h="2302" extrusionOk="0">
                  <a:moveTo>
                    <a:pt x="658" y="1"/>
                  </a:moveTo>
                  <a:cubicBezTo>
                    <a:pt x="877" y="768"/>
                    <a:pt x="1" y="1534"/>
                    <a:pt x="658" y="2301"/>
                  </a:cubicBezTo>
                  <a:cubicBezTo>
                    <a:pt x="658" y="1918"/>
                    <a:pt x="877" y="1589"/>
                    <a:pt x="1151" y="1370"/>
                  </a:cubicBezTo>
                  <a:cubicBezTo>
                    <a:pt x="1699" y="768"/>
                    <a:pt x="1589" y="439"/>
                    <a:pt x="658" y="1"/>
                  </a:cubicBez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3" name="Google Shape;10243;p11"/>
            <p:cNvSpPr/>
            <p:nvPr/>
          </p:nvSpPr>
          <p:spPr>
            <a:xfrm>
              <a:off x="3966075" y="1345825"/>
              <a:ext cx="4150" cy="2775"/>
            </a:xfrm>
            <a:custGeom>
              <a:avLst/>
              <a:gdLst/>
              <a:ahLst/>
              <a:cxnLst/>
              <a:rect l="l" t="t" r="r" b="b"/>
              <a:pathLst>
                <a:path w="166" h="111" extrusionOk="0">
                  <a:moveTo>
                    <a:pt x="165" y="1"/>
                  </a:moveTo>
                  <a:lnTo>
                    <a:pt x="1" y="56"/>
                  </a:lnTo>
                  <a:lnTo>
                    <a:pt x="110" y="110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EE7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4" name="Google Shape;10244;p11"/>
            <p:cNvSpPr/>
            <p:nvPr/>
          </p:nvSpPr>
          <p:spPr>
            <a:xfrm>
              <a:off x="3277350" y="4235750"/>
              <a:ext cx="257450" cy="133425"/>
            </a:xfrm>
            <a:custGeom>
              <a:avLst/>
              <a:gdLst/>
              <a:ahLst/>
              <a:cxnLst/>
              <a:rect l="l" t="t" r="r" b="b"/>
              <a:pathLst>
                <a:path w="10298" h="5337" extrusionOk="0">
                  <a:moveTo>
                    <a:pt x="1484" y="1"/>
                  </a:moveTo>
                  <a:cubicBezTo>
                    <a:pt x="1375" y="1"/>
                    <a:pt x="1264" y="8"/>
                    <a:pt x="1151" y="23"/>
                  </a:cubicBezTo>
                  <a:lnTo>
                    <a:pt x="110" y="352"/>
                  </a:lnTo>
                  <a:cubicBezTo>
                    <a:pt x="55" y="352"/>
                    <a:pt x="55" y="407"/>
                    <a:pt x="1" y="462"/>
                  </a:cubicBezTo>
                  <a:cubicBezTo>
                    <a:pt x="1" y="516"/>
                    <a:pt x="1" y="626"/>
                    <a:pt x="110" y="681"/>
                  </a:cubicBezTo>
                  <a:cubicBezTo>
                    <a:pt x="1206" y="1283"/>
                    <a:pt x="2301" y="1831"/>
                    <a:pt x="3506" y="2214"/>
                  </a:cubicBezTo>
                  <a:cubicBezTo>
                    <a:pt x="5313" y="2817"/>
                    <a:pt x="7066" y="3638"/>
                    <a:pt x="8599" y="4734"/>
                  </a:cubicBezTo>
                  <a:cubicBezTo>
                    <a:pt x="9092" y="5062"/>
                    <a:pt x="9695" y="5281"/>
                    <a:pt x="10297" y="5336"/>
                  </a:cubicBezTo>
                  <a:cubicBezTo>
                    <a:pt x="10297" y="4788"/>
                    <a:pt x="9969" y="4624"/>
                    <a:pt x="9531" y="4405"/>
                  </a:cubicBezTo>
                  <a:cubicBezTo>
                    <a:pt x="9092" y="4186"/>
                    <a:pt x="8654" y="3912"/>
                    <a:pt x="8983" y="3310"/>
                  </a:cubicBezTo>
                  <a:cubicBezTo>
                    <a:pt x="7668" y="2050"/>
                    <a:pt x="5916" y="1776"/>
                    <a:pt x="4327" y="1064"/>
                  </a:cubicBezTo>
                  <a:cubicBezTo>
                    <a:pt x="3385" y="667"/>
                    <a:pt x="2532" y="1"/>
                    <a:pt x="1484" y="1"/>
                  </a:cubicBezTo>
                  <a:close/>
                </a:path>
              </a:pathLst>
            </a:custGeom>
            <a:solidFill>
              <a:srgbClr val="F18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5" name="Google Shape;10245;p11"/>
            <p:cNvSpPr/>
            <p:nvPr/>
          </p:nvSpPr>
          <p:spPr>
            <a:xfrm>
              <a:off x="3132200" y="4196625"/>
              <a:ext cx="49325" cy="23375"/>
            </a:xfrm>
            <a:custGeom>
              <a:avLst/>
              <a:gdLst/>
              <a:ahLst/>
              <a:cxnLst/>
              <a:rect l="l" t="t" r="r" b="b"/>
              <a:pathLst>
                <a:path w="1973" h="935" extrusionOk="0">
                  <a:moveTo>
                    <a:pt x="1" y="0"/>
                  </a:moveTo>
                  <a:cubicBezTo>
                    <a:pt x="272" y="860"/>
                    <a:pt x="918" y="934"/>
                    <a:pt x="1566" y="934"/>
                  </a:cubicBezTo>
                  <a:cubicBezTo>
                    <a:pt x="1703" y="934"/>
                    <a:pt x="1839" y="931"/>
                    <a:pt x="1973" y="931"/>
                  </a:cubicBezTo>
                  <a:cubicBezTo>
                    <a:pt x="1370" y="548"/>
                    <a:pt x="713" y="219"/>
                    <a:pt x="1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6" name="Google Shape;10246;p11"/>
            <p:cNvSpPr/>
            <p:nvPr/>
          </p:nvSpPr>
          <p:spPr>
            <a:xfrm>
              <a:off x="3234900" y="4233375"/>
              <a:ext cx="45225" cy="19400"/>
            </a:xfrm>
            <a:custGeom>
              <a:avLst/>
              <a:gdLst/>
              <a:ahLst/>
              <a:cxnLst/>
              <a:rect l="l" t="t" r="r" b="b"/>
              <a:pathLst>
                <a:path w="1809" h="776" extrusionOk="0">
                  <a:moveTo>
                    <a:pt x="611" y="0"/>
                  </a:moveTo>
                  <a:cubicBezTo>
                    <a:pt x="459" y="0"/>
                    <a:pt x="308" y="21"/>
                    <a:pt x="165" y="64"/>
                  </a:cubicBezTo>
                  <a:cubicBezTo>
                    <a:pt x="1" y="173"/>
                    <a:pt x="1" y="337"/>
                    <a:pt x="165" y="447"/>
                  </a:cubicBezTo>
                  <a:lnTo>
                    <a:pt x="494" y="502"/>
                  </a:lnTo>
                  <a:cubicBezTo>
                    <a:pt x="603" y="611"/>
                    <a:pt x="713" y="721"/>
                    <a:pt x="877" y="776"/>
                  </a:cubicBezTo>
                  <a:lnTo>
                    <a:pt x="1808" y="776"/>
                  </a:lnTo>
                  <a:lnTo>
                    <a:pt x="1808" y="447"/>
                  </a:lnTo>
                  <a:cubicBezTo>
                    <a:pt x="1484" y="164"/>
                    <a:pt x="1041" y="0"/>
                    <a:pt x="611" y="0"/>
                  </a:cubicBezTo>
                  <a:close/>
                </a:path>
              </a:pathLst>
            </a:custGeom>
            <a:solidFill>
              <a:srgbClr val="F19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7" name="Google Shape;10247;p11"/>
            <p:cNvSpPr/>
            <p:nvPr/>
          </p:nvSpPr>
          <p:spPr>
            <a:xfrm>
              <a:off x="3156850" y="4325675"/>
              <a:ext cx="19200" cy="13100"/>
            </a:xfrm>
            <a:custGeom>
              <a:avLst/>
              <a:gdLst/>
              <a:ahLst/>
              <a:cxnLst/>
              <a:rect l="l" t="t" r="r" b="b"/>
              <a:pathLst>
                <a:path w="768" h="524" extrusionOk="0">
                  <a:moveTo>
                    <a:pt x="131" y="0"/>
                  </a:moveTo>
                  <a:cubicBezTo>
                    <a:pt x="56" y="0"/>
                    <a:pt x="1" y="41"/>
                    <a:pt x="56" y="206"/>
                  </a:cubicBezTo>
                  <a:cubicBezTo>
                    <a:pt x="165" y="315"/>
                    <a:pt x="275" y="425"/>
                    <a:pt x="384" y="479"/>
                  </a:cubicBezTo>
                  <a:cubicBezTo>
                    <a:pt x="430" y="510"/>
                    <a:pt x="476" y="523"/>
                    <a:pt x="519" y="523"/>
                  </a:cubicBezTo>
                  <a:cubicBezTo>
                    <a:pt x="632" y="523"/>
                    <a:pt x="728" y="433"/>
                    <a:pt x="768" y="315"/>
                  </a:cubicBezTo>
                  <a:cubicBezTo>
                    <a:pt x="768" y="69"/>
                    <a:pt x="614" y="38"/>
                    <a:pt x="467" y="38"/>
                  </a:cubicBezTo>
                  <a:cubicBezTo>
                    <a:pt x="418" y="38"/>
                    <a:pt x="371" y="41"/>
                    <a:pt x="329" y="41"/>
                  </a:cubicBezTo>
                  <a:cubicBezTo>
                    <a:pt x="302" y="41"/>
                    <a:pt x="206" y="0"/>
                    <a:pt x="131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8" name="Google Shape;10248;p11"/>
            <p:cNvSpPr/>
            <p:nvPr/>
          </p:nvSpPr>
          <p:spPr>
            <a:xfrm>
              <a:off x="3219850" y="4252250"/>
              <a:ext cx="27400" cy="8925"/>
            </a:xfrm>
            <a:custGeom>
              <a:avLst/>
              <a:gdLst/>
              <a:ahLst/>
              <a:cxnLst/>
              <a:rect l="l" t="t" r="r" b="b"/>
              <a:pathLst>
                <a:path w="1096" h="357" extrusionOk="0">
                  <a:moveTo>
                    <a:pt x="817" y="0"/>
                  </a:moveTo>
                  <a:cubicBezTo>
                    <a:pt x="545" y="0"/>
                    <a:pt x="288" y="62"/>
                    <a:pt x="0" y="185"/>
                  </a:cubicBezTo>
                  <a:cubicBezTo>
                    <a:pt x="160" y="299"/>
                    <a:pt x="339" y="356"/>
                    <a:pt x="509" y="356"/>
                  </a:cubicBezTo>
                  <a:cubicBezTo>
                    <a:pt x="747" y="356"/>
                    <a:pt x="968" y="244"/>
                    <a:pt x="1096" y="21"/>
                  </a:cubicBezTo>
                  <a:cubicBezTo>
                    <a:pt x="1000" y="7"/>
                    <a:pt x="907" y="0"/>
                    <a:pt x="817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9" name="Google Shape;10249;p11"/>
            <p:cNvSpPr/>
            <p:nvPr/>
          </p:nvSpPr>
          <p:spPr>
            <a:xfrm>
              <a:off x="3349925" y="4412950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110" y="1"/>
                  </a:moveTo>
                  <a:cubicBezTo>
                    <a:pt x="55" y="1"/>
                    <a:pt x="0" y="55"/>
                    <a:pt x="0" y="110"/>
                  </a:cubicBezTo>
                  <a:cubicBezTo>
                    <a:pt x="0" y="494"/>
                    <a:pt x="274" y="439"/>
                    <a:pt x="493" y="494"/>
                  </a:cubicBezTo>
                  <a:cubicBezTo>
                    <a:pt x="439" y="275"/>
                    <a:pt x="439" y="1"/>
                    <a:pt x="110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0" name="Google Shape;10250;p11"/>
            <p:cNvSpPr/>
            <p:nvPr/>
          </p:nvSpPr>
          <p:spPr>
            <a:xfrm>
              <a:off x="3674425" y="4441525"/>
              <a:ext cx="24675" cy="16825"/>
            </a:xfrm>
            <a:custGeom>
              <a:avLst/>
              <a:gdLst/>
              <a:ahLst/>
              <a:cxnLst/>
              <a:rect l="l" t="t" r="r" b="b"/>
              <a:pathLst>
                <a:path w="987" h="673" extrusionOk="0">
                  <a:moveTo>
                    <a:pt x="113" y="1"/>
                  </a:moveTo>
                  <a:cubicBezTo>
                    <a:pt x="75" y="1"/>
                    <a:pt x="38" y="3"/>
                    <a:pt x="1" y="8"/>
                  </a:cubicBezTo>
                  <a:cubicBezTo>
                    <a:pt x="101" y="409"/>
                    <a:pt x="476" y="672"/>
                    <a:pt x="875" y="672"/>
                  </a:cubicBezTo>
                  <a:cubicBezTo>
                    <a:pt x="912" y="672"/>
                    <a:pt x="949" y="670"/>
                    <a:pt x="987" y="665"/>
                  </a:cubicBezTo>
                  <a:cubicBezTo>
                    <a:pt x="886" y="264"/>
                    <a:pt x="511" y="1"/>
                    <a:pt x="113" y="1"/>
                  </a:cubicBez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1" name="Google Shape;10251;p11"/>
            <p:cNvSpPr/>
            <p:nvPr/>
          </p:nvSpPr>
          <p:spPr>
            <a:xfrm>
              <a:off x="3202050" y="4236325"/>
              <a:ext cx="20550" cy="8200"/>
            </a:xfrm>
            <a:custGeom>
              <a:avLst/>
              <a:gdLst/>
              <a:ahLst/>
              <a:cxnLst/>
              <a:rect l="l" t="t" r="r" b="b"/>
              <a:pathLst>
                <a:path w="822" h="328" extrusionOk="0">
                  <a:moveTo>
                    <a:pt x="165" y="0"/>
                  </a:moveTo>
                  <a:cubicBezTo>
                    <a:pt x="55" y="55"/>
                    <a:pt x="0" y="219"/>
                    <a:pt x="110" y="274"/>
                  </a:cubicBezTo>
                  <a:cubicBezTo>
                    <a:pt x="196" y="309"/>
                    <a:pt x="283" y="327"/>
                    <a:pt x="366" y="327"/>
                  </a:cubicBezTo>
                  <a:cubicBezTo>
                    <a:pt x="546" y="327"/>
                    <a:pt x="709" y="242"/>
                    <a:pt x="822" y="55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2" name="Google Shape;10252;p11"/>
            <p:cNvSpPr/>
            <p:nvPr/>
          </p:nvSpPr>
          <p:spPr>
            <a:xfrm>
              <a:off x="3485475" y="4523875"/>
              <a:ext cx="16450" cy="8500"/>
            </a:xfrm>
            <a:custGeom>
              <a:avLst/>
              <a:gdLst/>
              <a:ahLst/>
              <a:cxnLst/>
              <a:rect l="l" t="t" r="r" b="b"/>
              <a:pathLst>
                <a:path w="658" h="340" extrusionOk="0">
                  <a:moveTo>
                    <a:pt x="1" y="0"/>
                  </a:moveTo>
                  <a:cubicBezTo>
                    <a:pt x="96" y="190"/>
                    <a:pt x="315" y="339"/>
                    <a:pt x="550" y="339"/>
                  </a:cubicBezTo>
                  <a:cubicBezTo>
                    <a:pt x="586" y="339"/>
                    <a:pt x="622" y="336"/>
                    <a:pt x="658" y="329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3" name="Google Shape;10253;p11"/>
            <p:cNvSpPr/>
            <p:nvPr/>
          </p:nvSpPr>
          <p:spPr>
            <a:xfrm>
              <a:off x="3501900" y="4517500"/>
              <a:ext cx="10125" cy="6400"/>
            </a:xfrm>
            <a:custGeom>
              <a:avLst/>
              <a:gdLst/>
              <a:ahLst/>
              <a:cxnLst/>
              <a:rect l="l" t="t" r="r" b="b"/>
              <a:pathLst>
                <a:path w="405" h="256" extrusionOk="0">
                  <a:moveTo>
                    <a:pt x="271" y="1"/>
                  </a:moveTo>
                  <a:cubicBezTo>
                    <a:pt x="184" y="1"/>
                    <a:pt x="43" y="128"/>
                    <a:pt x="1" y="255"/>
                  </a:cubicBezTo>
                  <a:cubicBezTo>
                    <a:pt x="22" y="234"/>
                    <a:pt x="54" y="227"/>
                    <a:pt x="89" y="227"/>
                  </a:cubicBezTo>
                  <a:cubicBezTo>
                    <a:pt x="154" y="227"/>
                    <a:pt x="232" y="249"/>
                    <a:pt x="290" y="249"/>
                  </a:cubicBezTo>
                  <a:cubicBezTo>
                    <a:pt x="365" y="249"/>
                    <a:pt x="405" y="211"/>
                    <a:pt x="329" y="36"/>
                  </a:cubicBezTo>
                  <a:cubicBezTo>
                    <a:pt x="317" y="11"/>
                    <a:pt x="296" y="1"/>
                    <a:pt x="271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4" name="Google Shape;10254;p11"/>
            <p:cNvSpPr/>
            <p:nvPr/>
          </p:nvSpPr>
          <p:spPr>
            <a:xfrm>
              <a:off x="3361150" y="4425275"/>
              <a:ext cx="9325" cy="9250"/>
            </a:xfrm>
            <a:custGeom>
              <a:avLst/>
              <a:gdLst/>
              <a:ahLst/>
              <a:cxnLst/>
              <a:rect l="l" t="t" r="r" b="b"/>
              <a:pathLst>
                <a:path w="373" h="370" extrusionOk="0">
                  <a:moveTo>
                    <a:pt x="44" y="1"/>
                  </a:moveTo>
                  <a:lnTo>
                    <a:pt x="44" y="1"/>
                  </a:lnTo>
                  <a:cubicBezTo>
                    <a:pt x="135" y="91"/>
                    <a:pt x="0" y="370"/>
                    <a:pt x="138" y="370"/>
                  </a:cubicBezTo>
                  <a:cubicBezTo>
                    <a:pt x="166" y="370"/>
                    <a:pt x="207" y="358"/>
                    <a:pt x="263" y="329"/>
                  </a:cubicBezTo>
                  <a:cubicBezTo>
                    <a:pt x="373" y="275"/>
                    <a:pt x="209" y="55"/>
                    <a:pt x="44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5" name="Google Shape;10255;p11"/>
            <p:cNvSpPr/>
            <p:nvPr/>
          </p:nvSpPr>
          <p:spPr>
            <a:xfrm>
              <a:off x="3666225" y="44335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6" name="Google Shape;10256;p11"/>
            <p:cNvSpPr/>
            <p:nvPr/>
          </p:nvSpPr>
          <p:spPr>
            <a:xfrm>
              <a:off x="3481375" y="4521125"/>
              <a:ext cx="4125" cy="2775"/>
            </a:xfrm>
            <a:custGeom>
              <a:avLst/>
              <a:gdLst/>
              <a:ahLst/>
              <a:cxnLst/>
              <a:rect l="l" t="t" r="r" b="b"/>
              <a:pathLst>
                <a:path w="165" h="111" extrusionOk="0">
                  <a:moveTo>
                    <a:pt x="89" y="1"/>
                  </a:moveTo>
                  <a:cubicBezTo>
                    <a:pt x="69" y="1"/>
                    <a:pt x="55" y="28"/>
                    <a:pt x="55" y="55"/>
                  </a:cubicBezTo>
                  <a:cubicBezTo>
                    <a:pt x="0" y="55"/>
                    <a:pt x="110" y="110"/>
                    <a:pt x="165" y="110"/>
                  </a:cubicBezTo>
                  <a:cubicBezTo>
                    <a:pt x="137" y="28"/>
                    <a:pt x="110" y="1"/>
                    <a:pt x="89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7" name="Google Shape;10257;p11"/>
            <p:cNvSpPr/>
            <p:nvPr/>
          </p:nvSpPr>
          <p:spPr>
            <a:xfrm>
              <a:off x="3247225" y="4245900"/>
              <a:ext cx="9625" cy="6875"/>
            </a:xfrm>
            <a:custGeom>
              <a:avLst/>
              <a:gdLst/>
              <a:ahLst/>
              <a:cxnLst/>
              <a:rect l="l" t="t" r="r" b="b"/>
              <a:pathLst>
                <a:path w="385" h="275" extrusionOk="0">
                  <a:moveTo>
                    <a:pt x="1" y="1"/>
                  </a:moveTo>
                  <a:lnTo>
                    <a:pt x="1" y="275"/>
                  </a:lnTo>
                  <a:lnTo>
                    <a:pt x="384" y="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8" name="Google Shape;10258;p11"/>
            <p:cNvSpPr/>
            <p:nvPr/>
          </p:nvSpPr>
          <p:spPr>
            <a:xfrm>
              <a:off x="3230800" y="4234425"/>
              <a:ext cx="8250" cy="10125"/>
            </a:xfrm>
            <a:custGeom>
              <a:avLst/>
              <a:gdLst/>
              <a:ahLst/>
              <a:cxnLst/>
              <a:rect l="l" t="t" r="r" b="b"/>
              <a:pathLst>
                <a:path w="330" h="405" extrusionOk="0">
                  <a:moveTo>
                    <a:pt x="166" y="0"/>
                  </a:moveTo>
                  <a:cubicBezTo>
                    <a:pt x="126" y="0"/>
                    <a:pt x="74" y="27"/>
                    <a:pt x="0" y="76"/>
                  </a:cubicBezTo>
                  <a:lnTo>
                    <a:pt x="55" y="186"/>
                  </a:lnTo>
                  <a:lnTo>
                    <a:pt x="329" y="405"/>
                  </a:lnTo>
                  <a:cubicBezTo>
                    <a:pt x="329" y="295"/>
                    <a:pt x="274" y="241"/>
                    <a:pt x="274" y="131"/>
                  </a:cubicBezTo>
                  <a:cubicBezTo>
                    <a:pt x="244" y="41"/>
                    <a:pt x="214" y="0"/>
                    <a:pt x="166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9" name="Google Shape;10259;p11"/>
            <p:cNvSpPr/>
            <p:nvPr/>
          </p:nvSpPr>
          <p:spPr>
            <a:xfrm>
              <a:off x="3189725" y="4221250"/>
              <a:ext cx="8225" cy="6875"/>
            </a:xfrm>
            <a:custGeom>
              <a:avLst/>
              <a:gdLst/>
              <a:ahLst/>
              <a:cxnLst/>
              <a:rect l="l" t="t" r="r" b="b"/>
              <a:pathLst>
                <a:path w="329" h="275" extrusionOk="0">
                  <a:moveTo>
                    <a:pt x="0" y="1"/>
                  </a:moveTo>
                  <a:lnTo>
                    <a:pt x="329" y="275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0" name="Google Shape;10260;p11"/>
            <p:cNvSpPr/>
            <p:nvPr/>
          </p:nvSpPr>
          <p:spPr>
            <a:xfrm>
              <a:off x="3139050" y="4141850"/>
              <a:ext cx="80825" cy="61625"/>
            </a:xfrm>
            <a:custGeom>
              <a:avLst/>
              <a:gdLst/>
              <a:ahLst/>
              <a:cxnLst/>
              <a:rect l="l" t="t" r="r" b="b"/>
              <a:pathLst>
                <a:path w="3233" h="2465" extrusionOk="0">
                  <a:moveTo>
                    <a:pt x="2137" y="0"/>
                  </a:moveTo>
                  <a:cubicBezTo>
                    <a:pt x="1966" y="798"/>
                    <a:pt x="1602" y="973"/>
                    <a:pt x="1185" y="973"/>
                  </a:cubicBezTo>
                  <a:cubicBezTo>
                    <a:pt x="857" y="973"/>
                    <a:pt x="497" y="865"/>
                    <a:pt x="170" y="865"/>
                  </a:cubicBezTo>
                  <a:cubicBezTo>
                    <a:pt x="112" y="865"/>
                    <a:pt x="56" y="869"/>
                    <a:pt x="1" y="877"/>
                  </a:cubicBezTo>
                  <a:cubicBezTo>
                    <a:pt x="932" y="1479"/>
                    <a:pt x="1973" y="2027"/>
                    <a:pt x="3013" y="2465"/>
                  </a:cubicBezTo>
                  <a:cubicBezTo>
                    <a:pt x="3232" y="1479"/>
                    <a:pt x="2356" y="986"/>
                    <a:pt x="2137" y="0"/>
                  </a:cubicBezTo>
                  <a:close/>
                </a:path>
              </a:pathLst>
            </a:custGeom>
            <a:solidFill>
              <a:srgbClr val="FCEE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1" name="Google Shape;10261;p11"/>
            <p:cNvSpPr/>
            <p:nvPr/>
          </p:nvSpPr>
          <p:spPr>
            <a:xfrm>
              <a:off x="3230800" y="4228700"/>
              <a:ext cx="49325" cy="17225"/>
            </a:xfrm>
            <a:custGeom>
              <a:avLst/>
              <a:gdLst/>
              <a:ahLst/>
              <a:cxnLst/>
              <a:rect l="l" t="t" r="r" b="b"/>
              <a:pathLst>
                <a:path w="1973" h="689" extrusionOk="0">
                  <a:moveTo>
                    <a:pt x="950" y="1"/>
                  </a:moveTo>
                  <a:cubicBezTo>
                    <a:pt x="706" y="1"/>
                    <a:pt x="424" y="125"/>
                    <a:pt x="0" y="360"/>
                  </a:cubicBezTo>
                  <a:lnTo>
                    <a:pt x="274" y="360"/>
                  </a:lnTo>
                  <a:cubicBezTo>
                    <a:pt x="378" y="332"/>
                    <a:pt x="480" y="320"/>
                    <a:pt x="581" y="320"/>
                  </a:cubicBezTo>
                  <a:cubicBezTo>
                    <a:pt x="1065" y="320"/>
                    <a:pt x="1519" y="598"/>
                    <a:pt x="1972" y="689"/>
                  </a:cubicBezTo>
                  <a:cubicBezTo>
                    <a:pt x="1535" y="220"/>
                    <a:pt x="1275" y="1"/>
                    <a:pt x="950" y="1"/>
                  </a:cubicBezTo>
                  <a:close/>
                </a:path>
              </a:pathLst>
            </a:custGeom>
            <a:solidFill>
              <a:srgbClr val="F18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2" name="Google Shape;10262;p11"/>
            <p:cNvSpPr/>
            <p:nvPr/>
          </p:nvSpPr>
          <p:spPr>
            <a:xfrm>
              <a:off x="3829150" y="3602350"/>
              <a:ext cx="460100" cy="573150"/>
            </a:xfrm>
            <a:custGeom>
              <a:avLst/>
              <a:gdLst/>
              <a:ahLst/>
              <a:cxnLst/>
              <a:rect l="l" t="t" r="r" b="b"/>
              <a:pathLst>
                <a:path w="18404" h="22926" extrusionOk="0">
                  <a:moveTo>
                    <a:pt x="15994" y="6026"/>
                  </a:moveTo>
                  <a:cubicBezTo>
                    <a:pt x="16075" y="6055"/>
                    <a:pt x="16152" y="6099"/>
                    <a:pt x="16228" y="6151"/>
                  </a:cubicBezTo>
                  <a:lnTo>
                    <a:pt x="16228" y="6151"/>
                  </a:lnTo>
                  <a:cubicBezTo>
                    <a:pt x="16156" y="6106"/>
                    <a:pt x="16079" y="6064"/>
                    <a:pt x="15994" y="6026"/>
                  </a:cubicBezTo>
                  <a:close/>
                  <a:moveTo>
                    <a:pt x="14843" y="1"/>
                  </a:moveTo>
                  <a:cubicBezTo>
                    <a:pt x="14551" y="231"/>
                    <a:pt x="14218" y="277"/>
                    <a:pt x="13874" y="277"/>
                  </a:cubicBezTo>
                  <a:cubicBezTo>
                    <a:pt x="13639" y="277"/>
                    <a:pt x="13399" y="256"/>
                    <a:pt x="13162" y="256"/>
                  </a:cubicBezTo>
                  <a:cubicBezTo>
                    <a:pt x="12833" y="256"/>
                    <a:pt x="12510" y="297"/>
                    <a:pt x="12214" y="494"/>
                  </a:cubicBezTo>
                  <a:cubicBezTo>
                    <a:pt x="13912" y="1096"/>
                    <a:pt x="14077" y="1644"/>
                    <a:pt x="13146" y="3068"/>
                  </a:cubicBezTo>
                  <a:cubicBezTo>
                    <a:pt x="12762" y="3013"/>
                    <a:pt x="13310" y="2411"/>
                    <a:pt x="12762" y="2356"/>
                  </a:cubicBezTo>
                  <a:cubicBezTo>
                    <a:pt x="12738" y="2354"/>
                    <a:pt x="12716" y="2352"/>
                    <a:pt x="12695" y="2352"/>
                  </a:cubicBezTo>
                  <a:cubicBezTo>
                    <a:pt x="12228" y="2352"/>
                    <a:pt x="12362" y="2908"/>
                    <a:pt x="11995" y="3013"/>
                  </a:cubicBezTo>
                  <a:cubicBezTo>
                    <a:pt x="11502" y="2630"/>
                    <a:pt x="11338" y="2027"/>
                    <a:pt x="10900" y="1425"/>
                  </a:cubicBezTo>
                  <a:lnTo>
                    <a:pt x="10900" y="1425"/>
                  </a:lnTo>
                  <a:cubicBezTo>
                    <a:pt x="10352" y="2466"/>
                    <a:pt x="10900" y="3342"/>
                    <a:pt x="11119" y="3999"/>
                  </a:cubicBezTo>
                  <a:cubicBezTo>
                    <a:pt x="11338" y="4821"/>
                    <a:pt x="11229" y="5697"/>
                    <a:pt x="10790" y="6409"/>
                  </a:cubicBezTo>
                  <a:cubicBezTo>
                    <a:pt x="10688" y="5639"/>
                    <a:pt x="10344" y="5254"/>
                    <a:pt x="9625" y="5254"/>
                  </a:cubicBezTo>
                  <a:cubicBezTo>
                    <a:pt x="9577" y="5254"/>
                    <a:pt x="9527" y="5255"/>
                    <a:pt x="9476" y="5259"/>
                  </a:cubicBezTo>
                  <a:cubicBezTo>
                    <a:pt x="9257" y="5259"/>
                    <a:pt x="9038" y="5149"/>
                    <a:pt x="8928" y="4985"/>
                  </a:cubicBezTo>
                  <a:cubicBezTo>
                    <a:pt x="8435" y="5204"/>
                    <a:pt x="8326" y="5587"/>
                    <a:pt x="8326" y="6135"/>
                  </a:cubicBezTo>
                  <a:cubicBezTo>
                    <a:pt x="8326" y="7066"/>
                    <a:pt x="7942" y="7943"/>
                    <a:pt x="7285" y="8545"/>
                  </a:cubicBezTo>
                  <a:cubicBezTo>
                    <a:pt x="7074" y="8732"/>
                    <a:pt x="6834" y="8819"/>
                    <a:pt x="6627" y="8819"/>
                  </a:cubicBezTo>
                  <a:cubicBezTo>
                    <a:pt x="6350" y="8819"/>
                    <a:pt x="6135" y="8663"/>
                    <a:pt x="6135" y="8381"/>
                  </a:cubicBezTo>
                  <a:cubicBezTo>
                    <a:pt x="6135" y="7559"/>
                    <a:pt x="6190" y="6792"/>
                    <a:pt x="6409" y="6026"/>
                  </a:cubicBezTo>
                  <a:cubicBezTo>
                    <a:pt x="6452" y="5787"/>
                    <a:pt x="6590" y="5737"/>
                    <a:pt x="6755" y="5737"/>
                  </a:cubicBezTo>
                  <a:cubicBezTo>
                    <a:pt x="6871" y="5737"/>
                    <a:pt x="7001" y="5762"/>
                    <a:pt x="7119" y="5762"/>
                  </a:cubicBezTo>
                  <a:cubicBezTo>
                    <a:pt x="7256" y="5762"/>
                    <a:pt x="7379" y="5729"/>
                    <a:pt x="7449" y="5587"/>
                  </a:cubicBezTo>
                  <a:cubicBezTo>
                    <a:pt x="7504" y="5478"/>
                    <a:pt x="7559" y="5368"/>
                    <a:pt x="7614" y="5314"/>
                  </a:cubicBezTo>
                  <a:cubicBezTo>
                    <a:pt x="7340" y="5314"/>
                    <a:pt x="7066" y="5204"/>
                    <a:pt x="6957" y="4985"/>
                  </a:cubicBezTo>
                  <a:cubicBezTo>
                    <a:pt x="6628" y="4547"/>
                    <a:pt x="6226" y="4474"/>
                    <a:pt x="5784" y="4474"/>
                  </a:cubicBezTo>
                  <a:cubicBezTo>
                    <a:pt x="5563" y="4474"/>
                    <a:pt x="5332" y="4492"/>
                    <a:pt x="5094" y="4492"/>
                  </a:cubicBezTo>
                  <a:cubicBezTo>
                    <a:pt x="3889" y="5094"/>
                    <a:pt x="2958" y="6080"/>
                    <a:pt x="2465" y="7285"/>
                  </a:cubicBezTo>
                  <a:cubicBezTo>
                    <a:pt x="2739" y="8490"/>
                    <a:pt x="822" y="9640"/>
                    <a:pt x="2301" y="10900"/>
                  </a:cubicBezTo>
                  <a:cubicBezTo>
                    <a:pt x="1953" y="12060"/>
                    <a:pt x="2478" y="12292"/>
                    <a:pt x="3145" y="12367"/>
                  </a:cubicBezTo>
                  <a:lnTo>
                    <a:pt x="3145" y="12367"/>
                  </a:lnTo>
                  <a:cubicBezTo>
                    <a:pt x="2895" y="12468"/>
                    <a:pt x="2679" y="12666"/>
                    <a:pt x="2575" y="12927"/>
                  </a:cubicBezTo>
                  <a:cubicBezTo>
                    <a:pt x="2192" y="14022"/>
                    <a:pt x="1206" y="14734"/>
                    <a:pt x="713" y="15720"/>
                  </a:cubicBezTo>
                  <a:cubicBezTo>
                    <a:pt x="658" y="16651"/>
                    <a:pt x="1" y="17582"/>
                    <a:pt x="713" y="18458"/>
                  </a:cubicBezTo>
                  <a:cubicBezTo>
                    <a:pt x="713" y="19663"/>
                    <a:pt x="603" y="20813"/>
                    <a:pt x="439" y="22018"/>
                  </a:cubicBezTo>
                  <a:cubicBezTo>
                    <a:pt x="384" y="22292"/>
                    <a:pt x="220" y="22730"/>
                    <a:pt x="603" y="22895"/>
                  </a:cubicBezTo>
                  <a:cubicBezTo>
                    <a:pt x="653" y="22916"/>
                    <a:pt x="697" y="22925"/>
                    <a:pt x="737" y="22925"/>
                  </a:cubicBezTo>
                  <a:cubicBezTo>
                    <a:pt x="1005" y="22925"/>
                    <a:pt x="1084" y="22504"/>
                    <a:pt x="1370" y="22457"/>
                  </a:cubicBezTo>
                  <a:cubicBezTo>
                    <a:pt x="2904" y="22238"/>
                    <a:pt x="3944" y="21087"/>
                    <a:pt x="5204" y="20321"/>
                  </a:cubicBezTo>
                  <a:cubicBezTo>
                    <a:pt x="7395" y="18787"/>
                    <a:pt x="9476" y="17089"/>
                    <a:pt x="11722" y="15665"/>
                  </a:cubicBezTo>
                  <a:cubicBezTo>
                    <a:pt x="13638" y="14460"/>
                    <a:pt x="15720" y="13365"/>
                    <a:pt x="17034" y="11393"/>
                  </a:cubicBezTo>
                  <a:cubicBezTo>
                    <a:pt x="17198" y="10571"/>
                    <a:pt x="17308" y="9750"/>
                    <a:pt x="17308" y="8874"/>
                  </a:cubicBezTo>
                  <a:cubicBezTo>
                    <a:pt x="17308" y="8764"/>
                    <a:pt x="17308" y="8600"/>
                    <a:pt x="17253" y="8435"/>
                  </a:cubicBezTo>
                  <a:cubicBezTo>
                    <a:pt x="17037" y="7786"/>
                    <a:pt x="17060" y="6965"/>
                    <a:pt x="16538" y="6407"/>
                  </a:cubicBezTo>
                  <a:lnTo>
                    <a:pt x="16538" y="6407"/>
                  </a:lnTo>
                  <a:cubicBezTo>
                    <a:pt x="16782" y="6625"/>
                    <a:pt x="17024" y="6846"/>
                    <a:pt x="17330" y="6846"/>
                  </a:cubicBezTo>
                  <a:cubicBezTo>
                    <a:pt x="17472" y="6846"/>
                    <a:pt x="17626" y="6799"/>
                    <a:pt x="17801" y="6683"/>
                  </a:cubicBezTo>
                  <a:cubicBezTo>
                    <a:pt x="18403" y="6299"/>
                    <a:pt x="18294" y="5752"/>
                    <a:pt x="18020" y="5259"/>
                  </a:cubicBezTo>
                  <a:cubicBezTo>
                    <a:pt x="17856" y="5040"/>
                    <a:pt x="17746" y="4875"/>
                    <a:pt x="17527" y="4711"/>
                  </a:cubicBezTo>
                  <a:cubicBezTo>
                    <a:pt x="16925" y="4437"/>
                    <a:pt x="16377" y="3999"/>
                    <a:pt x="15939" y="3451"/>
                  </a:cubicBezTo>
                  <a:cubicBezTo>
                    <a:pt x="15610" y="2794"/>
                    <a:pt x="14241" y="2301"/>
                    <a:pt x="15391" y="1261"/>
                  </a:cubicBezTo>
                  <a:cubicBezTo>
                    <a:pt x="15446" y="768"/>
                    <a:pt x="15282" y="275"/>
                    <a:pt x="14843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3" name="Google Shape;10263;p11"/>
            <p:cNvSpPr/>
            <p:nvPr/>
          </p:nvSpPr>
          <p:spPr>
            <a:xfrm>
              <a:off x="4255000" y="3447925"/>
              <a:ext cx="336850" cy="323700"/>
            </a:xfrm>
            <a:custGeom>
              <a:avLst/>
              <a:gdLst/>
              <a:ahLst/>
              <a:cxnLst/>
              <a:rect l="l" t="t" r="r" b="b"/>
              <a:pathLst>
                <a:path w="13474" h="12948" extrusionOk="0">
                  <a:moveTo>
                    <a:pt x="9276" y="1"/>
                  </a:moveTo>
                  <a:cubicBezTo>
                    <a:pt x="9138" y="1"/>
                    <a:pt x="8986" y="87"/>
                    <a:pt x="8818" y="317"/>
                  </a:cubicBezTo>
                  <a:cubicBezTo>
                    <a:pt x="8763" y="482"/>
                    <a:pt x="8982" y="591"/>
                    <a:pt x="8928" y="701"/>
                  </a:cubicBezTo>
                  <a:cubicBezTo>
                    <a:pt x="8918" y="706"/>
                    <a:pt x="8908" y="708"/>
                    <a:pt x="8900" y="708"/>
                  </a:cubicBezTo>
                  <a:cubicBezTo>
                    <a:pt x="8825" y="708"/>
                    <a:pt x="8807" y="529"/>
                    <a:pt x="8695" y="529"/>
                  </a:cubicBezTo>
                  <a:cubicBezTo>
                    <a:pt x="8683" y="529"/>
                    <a:pt x="8669" y="532"/>
                    <a:pt x="8654" y="537"/>
                  </a:cubicBezTo>
                  <a:cubicBezTo>
                    <a:pt x="8216" y="537"/>
                    <a:pt x="8051" y="865"/>
                    <a:pt x="7777" y="1139"/>
                  </a:cubicBezTo>
                  <a:cubicBezTo>
                    <a:pt x="7558" y="1339"/>
                    <a:pt x="7375" y="1429"/>
                    <a:pt x="7223" y="1429"/>
                  </a:cubicBezTo>
                  <a:cubicBezTo>
                    <a:pt x="6957" y="1429"/>
                    <a:pt x="6787" y="1154"/>
                    <a:pt x="6682" y="701"/>
                  </a:cubicBezTo>
                  <a:cubicBezTo>
                    <a:pt x="6510" y="572"/>
                    <a:pt x="6405" y="306"/>
                    <a:pt x="6181" y="306"/>
                  </a:cubicBezTo>
                  <a:cubicBezTo>
                    <a:pt x="6121" y="306"/>
                    <a:pt x="6052" y="326"/>
                    <a:pt x="5970" y="372"/>
                  </a:cubicBezTo>
                  <a:cubicBezTo>
                    <a:pt x="5532" y="865"/>
                    <a:pt x="5313" y="1468"/>
                    <a:pt x="5313" y="2125"/>
                  </a:cubicBezTo>
                  <a:cubicBezTo>
                    <a:pt x="4914" y="2025"/>
                    <a:pt x="4833" y="1563"/>
                    <a:pt x="4533" y="1563"/>
                  </a:cubicBezTo>
                  <a:cubicBezTo>
                    <a:pt x="4503" y="1563"/>
                    <a:pt x="4471" y="1567"/>
                    <a:pt x="4437" y="1577"/>
                  </a:cubicBezTo>
                  <a:cubicBezTo>
                    <a:pt x="3998" y="1687"/>
                    <a:pt x="4217" y="2289"/>
                    <a:pt x="3725" y="2399"/>
                  </a:cubicBezTo>
                  <a:cubicBezTo>
                    <a:pt x="3725" y="2125"/>
                    <a:pt x="3725" y="1906"/>
                    <a:pt x="3725" y="1687"/>
                  </a:cubicBezTo>
                  <a:cubicBezTo>
                    <a:pt x="3725" y="1084"/>
                    <a:pt x="3286" y="646"/>
                    <a:pt x="2684" y="591"/>
                  </a:cubicBezTo>
                  <a:cubicBezTo>
                    <a:pt x="2635" y="582"/>
                    <a:pt x="2590" y="578"/>
                    <a:pt x="2550" y="578"/>
                  </a:cubicBezTo>
                  <a:cubicBezTo>
                    <a:pt x="2089" y="578"/>
                    <a:pt x="2127" y="1115"/>
                    <a:pt x="2027" y="1468"/>
                  </a:cubicBezTo>
                  <a:cubicBezTo>
                    <a:pt x="1753" y="2344"/>
                    <a:pt x="986" y="2946"/>
                    <a:pt x="110" y="3001"/>
                  </a:cubicBezTo>
                  <a:cubicBezTo>
                    <a:pt x="0" y="3439"/>
                    <a:pt x="329" y="3878"/>
                    <a:pt x="822" y="3878"/>
                  </a:cubicBezTo>
                  <a:cubicBezTo>
                    <a:pt x="2081" y="3932"/>
                    <a:pt x="2136" y="4754"/>
                    <a:pt x="2191" y="5794"/>
                  </a:cubicBezTo>
                  <a:cubicBezTo>
                    <a:pt x="2246" y="7109"/>
                    <a:pt x="1643" y="8752"/>
                    <a:pt x="3451" y="9628"/>
                  </a:cubicBezTo>
                  <a:cubicBezTo>
                    <a:pt x="3834" y="9793"/>
                    <a:pt x="3944" y="10450"/>
                    <a:pt x="3944" y="10943"/>
                  </a:cubicBezTo>
                  <a:cubicBezTo>
                    <a:pt x="3998" y="11491"/>
                    <a:pt x="4163" y="11984"/>
                    <a:pt x="4437" y="12476"/>
                  </a:cubicBezTo>
                  <a:cubicBezTo>
                    <a:pt x="4611" y="12782"/>
                    <a:pt x="4855" y="12948"/>
                    <a:pt x="5140" y="12948"/>
                  </a:cubicBezTo>
                  <a:cubicBezTo>
                    <a:pt x="5213" y="12948"/>
                    <a:pt x="5289" y="12937"/>
                    <a:pt x="5368" y="12915"/>
                  </a:cubicBezTo>
                  <a:cubicBezTo>
                    <a:pt x="5751" y="12805"/>
                    <a:pt x="6189" y="12422"/>
                    <a:pt x="6080" y="12148"/>
                  </a:cubicBezTo>
                  <a:cubicBezTo>
                    <a:pt x="5587" y="10888"/>
                    <a:pt x="6189" y="10833"/>
                    <a:pt x="7175" y="10779"/>
                  </a:cubicBezTo>
                  <a:cubicBezTo>
                    <a:pt x="8161" y="10669"/>
                    <a:pt x="8161" y="9738"/>
                    <a:pt x="8380" y="9026"/>
                  </a:cubicBezTo>
                  <a:cubicBezTo>
                    <a:pt x="8599" y="8423"/>
                    <a:pt x="8489" y="7766"/>
                    <a:pt x="8051" y="7328"/>
                  </a:cubicBezTo>
                  <a:cubicBezTo>
                    <a:pt x="7955" y="7251"/>
                    <a:pt x="7868" y="7219"/>
                    <a:pt x="7787" y="7219"/>
                  </a:cubicBezTo>
                  <a:cubicBezTo>
                    <a:pt x="7443" y="7219"/>
                    <a:pt x="7197" y="7784"/>
                    <a:pt x="6680" y="7784"/>
                  </a:cubicBezTo>
                  <a:cubicBezTo>
                    <a:pt x="6629" y="7784"/>
                    <a:pt x="6575" y="7778"/>
                    <a:pt x="6518" y="7766"/>
                  </a:cubicBezTo>
                  <a:cubicBezTo>
                    <a:pt x="7150" y="7580"/>
                    <a:pt x="7630" y="6991"/>
                    <a:pt x="8131" y="6991"/>
                  </a:cubicBezTo>
                  <a:cubicBezTo>
                    <a:pt x="8368" y="6991"/>
                    <a:pt x="8609" y="7123"/>
                    <a:pt x="8873" y="7492"/>
                  </a:cubicBezTo>
                  <a:cubicBezTo>
                    <a:pt x="9196" y="7923"/>
                    <a:pt x="9492" y="8116"/>
                    <a:pt x="9788" y="8116"/>
                  </a:cubicBezTo>
                  <a:cubicBezTo>
                    <a:pt x="10095" y="8116"/>
                    <a:pt x="10401" y="7909"/>
                    <a:pt x="10735" y="7547"/>
                  </a:cubicBezTo>
                  <a:cubicBezTo>
                    <a:pt x="10885" y="7372"/>
                    <a:pt x="11023" y="7277"/>
                    <a:pt x="11150" y="7277"/>
                  </a:cubicBezTo>
                  <a:cubicBezTo>
                    <a:pt x="11302" y="7277"/>
                    <a:pt x="11437" y="7413"/>
                    <a:pt x="11557" y="7711"/>
                  </a:cubicBezTo>
                  <a:cubicBezTo>
                    <a:pt x="11592" y="7924"/>
                    <a:pt x="11787" y="8045"/>
                    <a:pt x="11995" y="8045"/>
                  </a:cubicBezTo>
                  <a:cubicBezTo>
                    <a:pt x="12109" y="8045"/>
                    <a:pt x="12226" y="8008"/>
                    <a:pt x="12323" y="7931"/>
                  </a:cubicBezTo>
                  <a:cubicBezTo>
                    <a:pt x="13419" y="7164"/>
                    <a:pt x="13474" y="6233"/>
                    <a:pt x="12597" y="5247"/>
                  </a:cubicBezTo>
                  <a:cubicBezTo>
                    <a:pt x="12214" y="4918"/>
                    <a:pt x="10790" y="5082"/>
                    <a:pt x="11940" y="3932"/>
                  </a:cubicBezTo>
                  <a:lnTo>
                    <a:pt x="11940" y="2618"/>
                  </a:lnTo>
                  <a:cubicBezTo>
                    <a:pt x="12144" y="2291"/>
                    <a:pt x="12135" y="2025"/>
                    <a:pt x="11867" y="2025"/>
                  </a:cubicBezTo>
                  <a:cubicBezTo>
                    <a:pt x="11776" y="2025"/>
                    <a:pt x="11655" y="2055"/>
                    <a:pt x="11502" y="2125"/>
                  </a:cubicBezTo>
                  <a:cubicBezTo>
                    <a:pt x="10790" y="2344"/>
                    <a:pt x="10242" y="2837"/>
                    <a:pt x="10023" y="3549"/>
                  </a:cubicBezTo>
                  <a:cubicBezTo>
                    <a:pt x="9256" y="2782"/>
                    <a:pt x="8599" y="2180"/>
                    <a:pt x="9859" y="1413"/>
                  </a:cubicBezTo>
                  <a:cubicBezTo>
                    <a:pt x="10297" y="1194"/>
                    <a:pt x="10133" y="701"/>
                    <a:pt x="9859" y="427"/>
                  </a:cubicBezTo>
                  <a:cubicBezTo>
                    <a:pt x="9690" y="224"/>
                    <a:pt x="9500" y="1"/>
                    <a:pt x="9276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4" name="Google Shape;10264;p11"/>
            <p:cNvSpPr/>
            <p:nvPr/>
          </p:nvSpPr>
          <p:spPr>
            <a:xfrm>
              <a:off x="4215275" y="3520200"/>
              <a:ext cx="346450" cy="314025"/>
            </a:xfrm>
            <a:custGeom>
              <a:avLst/>
              <a:gdLst/>
              <a:ahLst/>
              <a:cxnLst/>
              <a:rect l="l" t="t" r="r" b="b"/>
              <a:pathLst>
                <a:path w="13858" h="12561" extrusionOk="0">
                  <a:moveTo>
                    <a:pt x="2849" y="6464"/>
                  </a:moveTo>
                  <a:lnTo>
                    <a:pt x="2849" y="6464"/>
                  </a:lnTo>
                  <a:cubicBezTo>
                    <a:pt x="2814" y="6776"/>
                    <a:pt x="2796" y="7094"/>
                    <a:pt x="2796" y="7412"/>
                  </a:cubicBezTo>
                  <a:lnTo>
                    <a:pt x="2796" y="7412"/>
                  </a:lnTo>
                  <a:cubicBezTo>
                    <a:pt x="2736" y="7067"/>
                    <a:pt x="2659" y="6724"/>
                    <a:pt x="2849" y="6464"/>
                  </a:cubicBezTo>
                  <a:close/>
                  <a:moveTo>
                    <a:pt x="1411" y="1"/>
                  </a:moveTo>
                  <a:cubicBezTo>
                    <a:pt x="1047" y="1"/>
                    <a:pt x="1070" y="368"/>
                    <a:pt x="1206" y="548"/>
                  </a:cubicBezTo>
                  <a:cubicBezTo>
                    <a:pt x="1534" y="877"/>
                    <a:pt x="1699" y="1260"/>
                    <a:pt x="1644" y="1699"/>
                  </a:cubicBezTo>
                  <a:cubicBezTo>
                    <a:pt x="1735" y="1772"/>
                    <a:pt x="1869" y="1778"/>
                    <a:pt x="2009" y="1778"/>
                  </a:cubicBezTo>
                  <a:cubicBezTo>
                    <a:pt x="2037" y="1778"/>
                    <a:pt x="2065" y="1777"/>
                    <a:pt x="2094" y="1777"/>
                  </a:cubicBezTo>
                  <a:cubicBezTo>
                    <a:pt x="2347" y="1777"/>
                    <a:pt x="2597" y="1797"/>
                    <a:pt x="2630" y="2191"/>
                  </a:cubicBezTo>
                  <a:cubicBezTo>
                    <a:pt x="275" y="2739"/>
                    <a:pt x="1" y="3068"/>
                    <a:pt x="110" y="5094"/>
                  </a:cubicBezTo>
                  <a:cubicBezTo>
                    <a:pt x="275" y="5697"/>
                    <a:pt x="220" y="6573"/>
                    <a:pt x="658" y="6737"/>
                  </a:cubicBezTo>
                  <a:cubicBezTo>
                    <a:pt x="1589" y="6956"/>
                    <a:pt x="1699" y="7668"/>
                    <a:pt x="1973" y="8271"/>
                  </a:cubicBezTo>
                  <a:lnTo>
                    <a:pt x="2301" y="8600"/>
                  </a:lnTo>
                  <a:cubicBezTo>
                    <a:pt x="2630" y="8452"/>
                    <a:pt x="2771" y="8254"/>
                    <a:pt x="2820" y="8034"/>
                  </a:cubicBezTo>
                  <a:lnTo>
                    <a:pt x="2820" y="8034"/>
                  </a:lnTo>
                  <a:cubicBezTo>
                    <a:pt x="2857" y="8509"/>
                    <a:pt x="2938" y="8978"/>
                    <a:pt x="3068" y="9421"/>
                  </a:cubicBezTo>
                  <a:cubicBezTo>
                    <a:pt x="3561" y="10845"/>
                    <a:pt x="1534" y="10736"/>
                    <a:pt x="1699" y="11886"/>
                  </a:cubicBezTo>
                  <a:lnTo>
                    <a:pt x="1699" y="12214"/>
                  </a:lnTo>
                  <a:cubicBezTo>
                    <a:pt x="1781" y="12338"/>
                    <a:pt x="1925" y="12399"/>
                    <a:pt x="2084" y="12399"/>
                  </a:cubicBezTo>
                  <a:cubicBezTo>
                    <a:pt x="2137" y="12399"/>
                    <a:pt x="2192" y="12392"/>
                    <a:pt x="2246" y="12379"/>
                  </a:cubicBezTo>
                  <a:lnTo>
                    <a:pt x="2849" y="12214"/>
                  </a:lnTo>
                  <a:cubicBezTo>
                    <a:pt x="3433" y="12214"/>
                    <a:pt x="3931" y="12561"/>
                    <a:pt x="4534" y="12561"/>
                  </a:cubicBezTo>
                  <a:cubicBezTo>
                    <a:pt x="4610" y="12561"/>
                    <a:pt x="4687" y="12555"/>
                    <a:pt x="4766" y="12543"/>
                  </a:cubicBezTo>
                  <a:cubicBezTo>
                    <a:pt x="5697" y="12324"/>
                    <a:pt x="6464" y="11667"/>
                    <a:pt x="6902" y="10845"/>
                  </a:cubicBezTo>
                  <a:cubicBezTo>
                    <a:pt x="8052" y="9695"/>
                    <a:pt x="9531" y="8928"/>
                    <a:pt x="10791" y="7942"/>
                  </a:cubicBezTo>
                  <a:cubicBezTo>
                    <a:pt x="11886" y="7066"/>
                    <a:pt x="13200" y="6354"/>
                    <a:pt x="13858" y="4985"/>
                  </a:cubicBezTo>
                  <a:cubicBezTo>
                    <a:pt x="13748" y="4930"/>
                    <a:pt x="13474" y="4930"/>
                    <a:pt x="13474" y="4820"/>
                  </a:cubicBezTo>
                  <a:cubicBezTo>
                    <a:pt x="13310" y="4382"/>
                    <a:pt x="13748" y="3670"/>
                    <a:pt x="13091" y="3616"/>
                  </a:cubicBezTo>
                  <a:cubicBezTo>
                    <a:pt x="12543" y="3616"/>
                    <a:pt x="12050" y="3999"/>
                    <a:pt x="11941" y="4547"/>
                  </a:cubicBezTo>
                  <a:cubicBezTo>
                    <a:pt x="11886" y="4656"/>
                    <a:pt x="11831" y="4766"/>
                    <a:pt x="11776" y="4820"/>
                  </a:cubicBezTo>
                  <a:cubicBezTo>
                    <a:pt x="11670" y="4927"/>
                    <a:pt x="11518" y="4987"/>
                    <a:pt x="11380" y="4987"/>
                  </a:cubicBezTo>
                  <a:cubicBezTo>
                    <a:pt x="11304" y="4987"/>
                    <a:pt x="11232" y="4969"/>
                    <a:pt x="11174" y="4930"/>
                  </a:cubicBezTo>
                  <a:cubicBezTo>
                    <a:pt x="10845" y="4820"/>
                    <a:pt x="10736" y="4601"/>
                    <a:pt x="11010" y="4328"/>
                  </a:cubicBezTo>
                  <a:cubicBezTo>
                    <a:pt x="11174" y="4108"/>
                    <a:pt x="11174" y="3889"/>
                    <a:pt x="10900" y="3780"/>
                  </a:cubicBezTo>
                  <a:cubicBezTo>
                    <a:pt x="10687" y="3685"/>
                    <a:pt x="10485" y="3647"/>
                    <a:pt x="10290" y="3647"/>
                  </a:cubicBezTo>
                  <a:cubicBezTo>
                    <a:pt x="9578" y="3647"/>
                    <a:pt x="8958" y="4156"/>
                    <a:pt x="8271" y="4328"/>
                  </a:cubicBezTo>
                  <a:cubicBezTo>
                    <a:pt x="7669" y="4437"/>
                    <a:pt x="8052" y="5204"/>
                    <a:pt x="7997" y="5697"/>
                  </a:cubicBezTo>
                  <a:cubicBezTo>
                    <a:pt x="8399" y="5647"/>
                    <a:pt x="8386" y="5136"/>
                    <a:pt x="8762" y="5136"/>
                  </a:cubicBezTo>
                  <a:cubicBezTo>
                    <a:pt x="8795" y="5136"/>
                    <a:pt x="8833" y="5140"/>
                    <a:pt x="8874" y="5149"/>
                  </a:cubicBezTo>
                  <a:cubicBezTo>
                    <a:pt x="8910" y="5158"/>
                    <a:pt x="8942" y="5162"/>
                    <a:pt x="8971" y="5162"/>
                  </a:cubicBezTo>
                  <a:cubicBezTo>
                    <a:pt x="9288" y="5162"/>
                    <a:pt x="9179" y="4656"/>
                    <a:pt x="9531" y="4656"/>
                  </a:cubicBezTo>
                  <a:cubicBezTo>
                    <a:pt x="9640" y="4930"/>
                    <a:pt x="9640" y="5204"/>
                    <a:pt x="9640" y="5478"/>
                  </a:cubicBezTo>
                  <a:cubicBezTo>
                    <a:pt x="9586" y="6135"/>
                    <a:pt x="9421" y="6792"/>
                    <a:pt x="9147" y="7395"/>
                  </a:cubicBezTo>
                  <a:cubicBezTo>
                    <a:pt x="9022" y="7582"/>
                    <a:pt x="8857" y="7643"/>
                    <a:pt x="8677" y="7643"/>
                  </a:cubicBezTo>
                  <a:cubicBezTo>
                    <a:pt x="8383" y="7643"/>
                    <a:pt x="8049" y="7483"/>
                    <a:pt x="7778" y="7449"/>
                  </a:cubicBezTo>
                  <a:cubicBezTo>
                    <a:pt x="7689" y="7427"/>
                    <a:pt x="7602" y="7416"/>
                    <a:pt x="7518" y="7416"/>
                  </a:cubicBezTo>
                  <a:cubicBezTo>
                    <a:pt x="7193" y="7416"/>
                    <a:pt x="6923" y="7582"/>
                    <a:pt x="6792" y="7888"/>
                  </a:cubicBezTo>
                  <a:cubicBezTo>
                    <a:pt x="6518" y="8326"/>
                    <a:pt x="6902" y="8545"/>
                    <a:pt x="7176" y="8764"/>
                  </a:cubicBezTo>
                  <a:cubicBezTo>
                    <a:pt x="7450" y="8873"/>
                    <a:pt x="7504" y="9257"/>
                    <a:pt x="7230" y="9421"/>
                  </a:cubicBezTo>
                  <a:cubicBezTo>
                    <a:pt x="7121" y="9585"/>
                    <a:pt x="6902" y="9750"/>
                    <a:pt x="6738" y="9805"/>
                  </a:cubicBezTo>
                  <a:cubicBezTo>
                    <a:pt x="6354" y="9805"/>
                    <a:pt x="6299" y="9476"/>
                    <a:pt x="6299" y="9202"/>
                  </a:cubicBezTo>
                  <a:cubicBezTo>
                    <a:pt x="6299" y="8764"/>
                    <a:pt x="5861" y="8545"/>
                    <a:pt x="5916" y="8052"/>
                  </a:cubicBezTo>
                  <a:cubicBezTo>
                    <a:pt x="6026" y="6573"/>
                    <a:pt x="5040" y="5806"/>
                    <a:pt x="3835" y="5313"/>
                  </a:cubicBezTo>
                  <a:cubicBezTo>
                    <a:pt x="4437" y="4601"/>
                    <a:pt x="4492" y="4601"/>
                    <a:pt x="4109" y="3561"/>
                  </a:cubicBezTo>
                  <a:cubicBezTo>
                    <a:pt x="4054" y="3287"/>
                    <a:pt x="4054" y="2958"/>
                    <a:pt x="4163" y="2630"/>
                  </a:cubicBezTo>
                  <a:cubicBezTo>
                    <a:pt x="4423" y="1642"/>
                    <a:pt x="3697" y="704"/>
                    <a:pt x="2733" y="704"/>
                  </a:cubicBezTo>
                  <a:cubicBezTo>
                    <a:pt x="2681" y="704"/>
                    <a:pt x="2628" y="707"/>
                    <a:pt x="2575" y="713"/>
                  </a:cubicBezTo>
                  <a:cubicBezTo>
                    <a:pt x="2192" y="713"/>
                    <a:pt x="1808" y="439"/>
                    <a:pt x="1699" y="55"/>
                  </a:cubicBezTo>
                  <a:cubicBezTo>
                    <a:pt x="1584" y="17"/>
                    <a:pt x="1489" y="1"/>
                    <a:pt x="1411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5" name="Google Shape;10265;p11"/>
            <p:cNvSpPr/>
            <p:nvPr/>
          </p:nvSpPr>
          <p:spPr>
            <a:xfrm>
              <a:off x="4101625" y="3333425"/>
              <a:ext cx="217750" cy="206575"/>
            </a:xfrm>
            <a:custGeom>
              <a:avLst/>
              <a:gdLst/>
              <a:ahLst/>
              <a:cxnLst/>
              <a:rect l="l" t="t" r="r" b="b"/>
              <a:pathLst>
                <a:path w="8710" h="8263" extrusionOk="0">
                  <a:moveTo>
                    <a:pt x="7916" y="0"/>
                  </a:moveTo>
                  <a:cubicBezTo>
                    <a:pt x="7852" y="0"/>
                    <a:pt x="7788" y="7"/>
                    <a:pt x="7724" y="23"/>
                  </a:cubicBezTo>
                  <a:cubicBezTo>
                    <a:pt x="7559" y="78"/>
                    <a:pt x="7395" y="133"/>
                    <a:pt x="7285" y="187"/>
                  </a:cubicBezTo>
                  <a:cubicBezTo>
                    <a:pt x="7121" y="242"/>
                    <a:pt x="6957" y="352"/>
                    <a:pt x="6847" y="406"/>
                  </a:cubicBezTo>
                  <a:cubicBezTo>
                    <a:pt x="4711" y="2214"/>
                    <a:pt x="2904" y="4350"/>
                    <a:pt x="768" y="6102"/>
                  </a:cubicBezTo>
                  <a:cubicBezTo>
                    <a:pt x="330" y="6376"/>
                    <a:pt x="111" y="6814"/>
                    <a:pt x="1" y="7307"/>
                  </a:cubicBezTo>
                  <a:cubicBezTo>
                    <a:pt x="39" y="7877"/>
                    <a:pt x="182" y="8263"/>
                    <a:pt x="522" y="8263"/>
                  </a:cubicBezTo>
                  <a:cubicBezTo>
                    <a:pt x="673" y="8263"/>
                    <a:pt x="861" y="8187"/>
                    <a:pt x="1096" y="8019"/>
                  </a:cubicBezTo>
                  <a:cubicBezTo>
                    <a:pt x="1480" y="7691"/>
                    <a:pt x="1918" y="7472"/>
                    <a:pt x="2356" y="7253"/>
                  </a:cubicBezTo>
                  <a:cubicBezTo>
                    <a:pt x="4163" y="6048"/>
                    <a:pt x="5533" y="4295"/>
                    <a:pt x="7231" y="2926"/>
                  </a:cubicBezTo>
                  <a:cubicBezTo>
                    <a:pt x="7504" y="2542"/>
                    <a:pt x="7614" y="2049"/>
                    <a:pt x="8162" y="1885"/>
                  </a:cubicBezTo>
                  <a:cubicBezTo>
                    <a:pt x="8545" y="1502"/>
                    <a:pt x="8709" y="954"/>
                    <a:pt x="8709" y="406"/>
                  </a:cubicBezTo>
                  <a:cubicBezTo>
                    <a:pt x="8655" y="297"/>
                    <a:pt x="8545" y="187"/>
                    <a:pt x="8381" y="78"/>
                  </a:cubicBezTo>
                  <a:cubicBezTo>
                    <a:pt x="8226" y="39"/>
                    <a:pt x="8071" y="0"/>
                    <a:pt x="7916" y="0"/>
                  </a:cubicBezTo>
                  <a:close/>
                </a:path>
              </a:pathLst>
            </a:custGeom>
            <a:solidFill>
              <a:srgbClr val="F08E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6" name="Google Shape;10266;p11"/>
            <p:cNvSpPr/>
            <p:nvPr/>
          </p:nvSpPr>
          <p:spPr>
            <a:xfrm>
              <a:off x="4004425" y="3513350"/>
              <a:ext cx="154750" cy="126675"/>
            </a:xfrm>
            <a:custGeom>
              <a:avLst/>
              <a:gdLst/>
              <a:ahLst/>
              <a:cxnLst/>
              <a:rect l="l" t="t" r="r" b="b"/>
              <a:pathLst>
                <a:path w="6190" h="5067" extrusionOk="0">
                  <a:moveTo>
                    <a:pt x="5864" y="0"/>
                  </a:moveTo>
                  <a:cubicBezTo>
                    <a:pt x="5239" y="0"/>
                    <a:pt x="4830" y="634"/>
                    <a:pt x="4218" y="822"/>
                  </a:cubicBezTo>
                  <a:lnTo>
                    <a:pt x="4218" y="1"/>
                  </a:lnTo>
                  <a:cubicBezTo>
                    <a:pt x="2355" y="932"/>
                    <a:pt x="877" y="2411"/>
                    <a:pt x="0" y="4273"/>
                  </a:cubicBezTo>
                  <a:cubicBezTo>
                    <a:pt x="131" y="4881"/>
                    <a:pt x="347" y="5067"/>
                    <a:pt x="598" y="5067"/>
                  </a:cubicBezTo>
                  <a:cubicBezTo>
                    <a:pt x="980" y="5067"/>
                    <a:pt x="1444" y="4635"/>
                    <a:pt x="1808" y="4602"/>
                  </a:cubicBezTo>
                  <a:cubicBezTo>
                    <a:pt x="1972" y="4492"/>
                    <a:pt x="2082" y="4382"/>
                    <a:pt x="2191" y="4273"/>
                  </a:cubicBezTo>
                  <a:lnTo>
                    <a:pt x="6189" y="56"/>
                  </a:lnTo>
                  <a:cubicBezTo>
                    <a:pt x="6074" y="17"/>
                    <a:pt x="5966" y="0"/>
                    <a:pt x="5864" y="0"/>
                  </a:cubicBezTo>
                  <a:close/>
                </a:path>
              </a:pathLst>
            </a:custGeom>
            <a:solidFill>
              <a:srgbClr val="F199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7" name="Google Shape;10267;p11"/>
            <p:cNvSpPr/>
            <p:nvPr/>
          </p:nvSpPr>
          <p:spPr>
            <a:xfrm>
              <a:off x="3959225" y="3620150"/>
              <a:ext cx="116425" cy="106825"/>
            </a:xfrm>
            <a:custGeom>
              <a:avLst/>
              <a:gdLst/>
              <a:ahLst/>
              <a:cxnLst/>
              <a:rect l="l" t="t" r="r" b="b"/>
              <a:pathLst>
                <a:path w="4657" h="4273" extrusionOk="0">
                  <a:moveTo>
                    <a:pt x="3725" y="1"/>
                  </a:moveTo>
                  <a:cubicBezTo>
                    <a:pt x="2301" y="987"/>
                    <a:pt x="1042" y="2137"/>
                    <a:pt x="56" y="3506"/>
                  </a:cubicBezTo>
                  <a:cubicBezTo>
                    <a:pt x="1" y="3670"/>
                    <a:pt x="1" y="3835"/>
                    <a:pt x="110" y="3944"/>
                  </a:cubicBezTo>
                  <a:cubicBezTo>
                    <a:pt x="295" y="4152"/>
                    <a:pt x="519" y="4194"/>
                    <a:pt x="756" y="4194"/>
                  </a:cubicBezTo>
                  <a:cubicBezTo>
                    <a:pt x="920" y="4194"/>
                    <a:pt x="1091" y="4174"/>
                    <a:pt x="1261" y="4174"/>
                  </a:cubicBezTo>
                  <a:cubicBezTo>
                    <a:pt x="1429" y="4174"/>
                    <a:pt x="1596" y="4194"/>
                    <a:pt x="1754" y="4273"/>
                  </a:cubicBezTo>
                  <a:lnTo>
                    <a:pt x="2082" y="3944"/>
                  </a:lnTo>
                  <a:cubicBezTo>
                    <a:pt x="2082" y="3780"/>
                    <a:pt x="2301" y="3780"/>
                    <a:pt x="2411" y="3616"/>
                  </a:cubicBezTo>
                  <a:cubicBezTo>
                    <a:pt x="2575" y="3506"/>
                    <a:pt x="2739" y="3397"/>
                    <a:pt x="2904" y="3287"/>
                  </a:cubicBezTo>
                  <a:cubicBezTo>
                    <a:pt x="3890" y="2794"/>
                    <a:pt x="3670" y="1589"/>
                    <a:pt x="4437" y="987"/>
                  </a:cubicBezTo>
                  <a:cubicBezTo>
                    <a:pt x="4656" y="768"/>
                    <a:pt x="3944" y="439"/>
                    <a:pt x="4054" y="1"/>
                  </a:cubicBezTo>
                  <a:close/>
                </a:path>
              </a:pathLst>
            </a:custGeom>
            <a:solidFill>
              <a:srgbClr val="F8F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8" name="Google Shape;10268;p11"/>
            <p:cNvSpPr/>
            <p:nvPr/>
          </p:nvSpPr>
          <p:spPr>
            <a:xfrm>
              <a:off x="4198850" y="3547300"/>
              <a:ext cx="99975" cy="99150"/>
            </a:xfrm>
            <a:custGeom>
              <a:avLst/>
              <a:gdLst/>
              <a:ahLst/>
              <a:cxnLst/>
              <a:rect l="l" t="t" r="r" b="b"/>
              <a:pathLst>
                <a:path w="3999" h="3966" extrusionOk="0">
                  <a:moveTo>
                    <a:pt x="3149" y="1"/>
                  </a:moveTo>
                  <a:cubicBezTo>
                    <a:pt x="2788" y="1"/>
                    <a:pt x="2629" y="478"/>
                    <a:pt x="2356" y="615"/>
                  </a:cubicBezTo>
                  <a:cubicBezTo>
                    <a:pt x="2170" y="801"/>
                    <a:pt x="1997" y="868"/>
                    <a:pt x="1831" y="868"/>
                  </a:cubicBezTo>
                  <a:cubicBezTo>
                    <a:pt x="1411" y="868"/>
                    <a:pt x="1035" y="435"/>
                    <a:pt x="603" y="395"/>
                  </a:cubicBezTo>
                  <a:lnTo>
                    <a:pt x="603" y="395"/>
                  </a:lnTo>
                  <a:cubicBezTo>
                    <a:pt x="658" y="1053"/>
                    <a:pt x="494" y="1765"/>
                    <a:pt x="1" y="2258"/>
                  </a:cubicBezTo>
                  <a:lnTo>
                    <a:pt x="329" y="3572"/>
                  </a:lnTo>
                  <a:cubicBezTo>
                    <a:pt x="450" y="3813"/>
                    <a:pt x="570" y="3965"/>
                    <a:pt x="776" y="3965"/>
                  </a:cubicBezTo>
                  <a:cubicBezTo>
                    <a:pt x="852" y="3965"/>
                    <a:pt x="939" y="3945"/>
                    <a:pt x="1041" y="3901"/>
                  </a:cubicBezTo>
                  <a:cubicBezTo>
                    <a:pt x="1096" y="3353"/>
                    <a:pt x="822" y="2751"/>
                    <a:pt x="1425" y="2258"/>
                  </a:cubicBezTo>
                  <a:cubicBezTo>
                    <a:pt x="1747" y="1900"/>
                    <a:pt x="2186" y="1706"/>
                    <a:pt x="2634" y="1706"/>
                  </a:cubicBezTo>
                  <a:cubicBezTo>
                    <a:pt x="2873" y="1706"/>
                    <a:pt x="3114" y="1760"/>
                    <a:pt x="3342" y="1874"/>
                  </a:cubicBezTo>
                  <a:cubicBezTo>
                    <a:pt x="3412" y="1901"/>
                    <a:pt x="3476" y="1913"/>
                    <a:pt x="3533" y="1913"/>
                  </a:cubicBezTo>
                  <a:cubicBezTo>
                    <a:pt x="3829" y="1913"/>
                    <a:pt x="3944" y="1584"/>
                    <a:pt x="3944" y="1217"/>
                  </a:cubicBezTo>
                  <a:cubicBezTo>
                    <a:pt x="3999" y="779"/>
                    <a:pt x="3780" y="341"/>
                    <a:pt x="3396" y="67"/>
                  </a:cubicBezTo>
                  <a:cubicBezTo>
                    <a:pt x="3304" y="21"/>
                    <a:pt x="3222" y="1"/>
                    <a:pt x="314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9" name="Google Shape;10269;p11"/>
            <p:cNvSpPr/>
            <p:nvPr/>
          </p:nvSpPr>
          <p:spPr>
            <a:xfrm>
              <a:off x="4007150" y="3710525"/>
              <a:ext cx="28800" cy="8250"/>
            </a:xfrm>
            <a:custGeom>
              <a:avLst/>
              <a:gdLst/>
              <a:ahLst/>
              <a:cxnLst/>
              <a:rect l="l" t="t" r="r" b="b"/>
              <a:pathLst>
                <a:path w="1152" h="330" extrusionOk="0">
                  <a:moveTo>
                    <a:pt x="494" y="1"/>
                  </a:moveTo>
                  <a:cubicBezTo>
                    <a:pt x="1" y="55"/>
                    <a:pt x="1" y="55"/>
                    <a:pt x="165" y="329"/>
                  </a:cubicBezTo>
                  <a:cubicBezTo>
                    <a:pt x="220" y="320"/>
                    <a:pt x="276" y="317"/>
                    <a:pt x="333" y="317"/>
                  </a:cubicBezTo>
                  <a:cubicBezTo>
                    <a:pt x="447" y="317"/>
                    <a:pt x="565" y="329"/>
                    <a:pt x="679" y="329"/>
                  </a:cubicBezTo>
                  <a:cubicBezTo>
                    <a:pt x="850" y="329"/>
                    <a:pt x="1014" y="302"/>
                    <a:pt x="1151" y="165"/>
                  </a:cubicBezTo>
                  <a:cubicBezTo>
                    <a:pt x="1096" y="110"/>
                    <a:pt x="1041" y="1"/>
                    <a:pt x="932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0" name="Google Shape;10270;p11"/>
            <p:cNvSpPr/>
            <p:nvPr/>
          </p:nvSpPr>
          <p:spPr>
            <a:xfrm>
              <a:off x="4052900" y="3716000"/>
              <a:ext cx="6325" cy="11425"/>
            </a:xfrm>
            <a:custGeom>
              <a:avLst/>
              <a:gdLst/>
              <a:ahLst/>
              <a:cxnLst/>
              <a:rect l="l" t="t" r="r" b="b"/>
              <a:pathLst>
                <a:path w="253" h="457" extrusionOk="0">
                  <a:moveTo>
                    <a:pt x="143" y="1"/>
                  </a:moveTo>
                  <a:cubicBezTo>
                    <a:pt x="33" y="110"/>
                    <a:pt x="88" y="110"/>
                    <a:pt x="33" y="275"/>
                  </a:cubicBezTo>
                  <a:cubicBezTo>
                    <a:pt x="1" y="403"/>
                    <a:pt x="6" y="456"/>
                    <a:pt x="39" y="456"/>
                  </a:cubicBezTo>
                  <a:cubicBezTo>
                    <a:pt x="61" y="456"/>
                    <a:pt x="97" y="430"/>
                    <a:pt x="143" y="384"/>
                  </a:cubicBezTo>
                  <a:cubicBezTo>
                    <a:pt x="197" y="275"/>
                    <a:pt x="197" y="220"/>
                    <a:pt x="252" y="110"/>
                  </a:cubicBezTo>
                  <a:cubicBezTo>
                    <a:pt x="252" y="110"/>
                    <a:pt x="143" y="1"/>
                    <a:pt x="143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1" name="Google Shape;10271;p11"/>
            <p:cNvSpPr/>
            <p:nvPr/>
          </p:nvSpPr>
          <p:spPr>
            <a:xfrm>
              <a:off x="4019475" y="3732450"/>
              <a:ext cx="2775" cy="2750"/>
            </a:xfrm>
            <a:custGeom>
              <a:avLst/>
              <a:gdLst/>
              <a:ahLst/>
              <a:cxnLst/>
              <a:rect l="l" t="t" r="r" b="b"/>
              <a:pathLst>
                <a:path w="111" h="110" extrusionOk="0">
                  <a:moveTo>
                    <a:pt x="56" y="0"/>
                  </a:moveTo>
                  <a:lnTo>
                    <a:pt x="1" y="110"/>
                  </a:lnTo>
                  <a:lnTo>
                    <a:pt x="1" y="110"/>
                  </a:lnTo>
                  <a:lnTo>
                    <a:pt x="110" y="5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2" name="Google Shape;10272;p11"/>
            <p:cNvSpPr/>
            <p:nvPr/>
          </p:nvSpPr>
          <p:spPr>
            <a:xfrm>
              <a:off x="3082925" y="3345275"/>
              <a:ext cx="345075" cy="408450"/>
            </a:xfrm>
            <a:custGeom>
              <a:avLst/>
              <a:gdLst/>
              <a:ahLst/>
              <a:cxnLst/>
              <a:rect l="l" t="t" r="r" b="b"/>
              <a:pathLst>
                <a:path w="13803" h="16338" extrusionOk="0">
                  <a:moveTo>
                    <a:pt x="10680" y="1"/>
                  </a:moveTo>
                  <a:cubicBezTo>
                    <a:pt x="10393" y="1"/>
                    <a:pt x="10105" y="69"/>
                    <a:pt x="9859" y="206"/>
                  </a:cubicBezTo>
                  <a:cubicBezTo>
                    <a:pt x="9695" y="425"/>
                    <a:pt x="9530" y="535"/>
                    <a:pt x="9366" y="535"/>
                  </a:cubicBezTo>
                  <a:cubicBezTo>
                    <a:pt x="9202" y="535"/>
                    <a:pt x="9037" y="425"/>
                    <a:pt x="8873" y="206"/>
                  </a:cubicBezTo>
                  <a:cubicBezTo>
                    <a:pt x="7723" y="371"/>
                    <a:pt x="7449" y="1137"/>
                    <a:pt x="7942" y="2507"/>
                  </a:cubicBezTo>
                  <a:cubicBezTo>
                    <a:pt x="8161" y="3054"/>
                    <a:pt x="8818" y="3492"/>
                    <a:pt x="8435" y="4588"/>
                  </a:cubicBezTo>
                  <a:cubicBezTo>
                    <a:pt x="8490" y="3383"/>
                    <a:pt x="7449" y="2945"/>
                    <a:pt x="7558" y="2014"/>
                  </a:cubicBezTo>
                  <a:cubicBezTo>
                    <a:pt x="7613" y="1521"/>
                    <a:pt x="7339" y="1083"/>
                    <a:pt x="6846" y="1028"/>
                  </a:cubicBezTo>
                  <a:cubicBezTo>
                    <a:pt x="6764" y="1009"/>
                    <a:pt x="6691" y="1000"/>
                    <a:pt x="6626" y="1000"/>
                  </a:cubicBezTo>
                  <a:cubicBezTo>
                    <a:pt x="6132" y="1000"/>
                    <a:pt x="6109" y="1510"/>
                    <a:pt x="5915" y="1849"/>
                  </a:cubicBezTo>
                  <a:cubicBezTo>
                    <a:pt x="5841" y="1871"/>
                    <a:pt x="5769" y="1881"/>
                    <a:pt x="5699" y="1881"/>
                  </a:cubicBezTo>
                  <a:cubicBezTo>
                    <a:pt x="5355" y="1881"/>
                    <a:pt x="5046" y="1662"/>
                    <a:pt x="4709" y="1662"/>
                  </a:cubicBezTo>
                  <a:cubicBezTo>
                    <a:pt x="4603" y="1662"/>
                    <a:pt x="4495" y="1683"/>
                    <a:pt x="4382" y="1740"/>
                  </a:cubicBezTo>
                  <a:cubicBezTo>
                    <a:pt x="4382" y="2342"/>
                    <a:pt x="4601" y="2671"/>
                    <a:pt x="5203" y="2726"/>
                  </a:cubicBezTo>
                  <a:cubicBezTo>
                    <a:pt x="5642" y="2726"/>
                    <a:pt x="5806" y="3054"/>
                    <a:pt x="5587" y="3492"/>
                  </a:cubicBezTo>
                  <a:cubicBezTo>
                    <a:pt x="5149" y="4369"/>
                    <a:pt x="5039" y="5300"/>
                    <a:pt x="5258" y="6231"/>
                  </a:cubicBezTo>
                  <a:cubicBezTo>
                    <a:pt x="5074" y="5900"/>
                    <a:pt x="4841" y="5594"/>
                    <a:pt x="4559" y="5594"/>
                  </a:cubicBezTo>
                  <a:cubicBezTo>
                    <a:pt x="4420" y="5594"/>
                    <a:pt x="4270" y="5667"/>
                    <a:pt x="4108" y="5848"/>
                  </a:cubicBezTo>
                  <a:cubicBezTo>
                    <a:pt x="3908" y="6098"/>
                    <a:pt x="3742" y="6199"/>
                    <a:pt x="3579" y="6199"/>
                  </a:cubicBezTo>
                  <a:cubicBezTo>
                    <a:pt x="3385" y="6199"/>
                    <a:pt x="3196" y="6056"/>
                    <a:pt x="2958" y="5848"/>
                  </a:cubicBezTo>
                  <a:cubicBezTo>
                    <a:pt x="2825" y="5715"/>
                    <a:pt x="2672" y="5661"/>
                    <a:pt x="2513" y="5661"/>
                  </a:cubicBezTo>
                  <a:cubicBezTo>
                    <a:pt x="2214" y="5661"/>
                    <a:pt x="1894" y="5852"/>
                    <a:pt x="1643" y="6067"/>
                  </a:cubicBezTo>
                  <a:cubicBezTo>
                    <a:pt x="1534" y="6231"/>
                    <a:pt x="1589" y="6450"/>
                    <a:pt x="1643" y="6669"/>
                  </a:cubicBezTo>
                  <a:cubicBezTo>
                    <a:pt x="1808" y="7052"/>
                    <a:pt x="1972" y="7436"/>
                    <a:pt x="1862" y="7764"/>
                  </a:cubicBezTo>
                  <a:cubicBezTo>
                    <a:pt x="1808" y="8148"/>
                    <a:pt x="1479" y="7929"/>
                    <a:pt x="1315" y="8093"/>
                  </a:cubicBezTo>
                  <a:cubicBezTo>
                    <a:pt x="1150" y="8038"/>
                    <a:pt x="986" y="8038"/>
                    <a:pt x="822" y="7984"/>
                  </a:cubicBezTo>
                  <a:cubicBezTo>
                    <a:pt x="685" y="7956"/>
                    <a:pt x="521" y="7901"/>
                    <a:pt x="377" y="7901"/>
                  </a:cubicBezTo>
                  <a:cubicBezTo>
                    <a:pt x="233" y="7901"/>
                    <a:pt x="110" y="7956"/>
                    <a:pt x="55" y="8148"/>
                  </a:cubicBezTo>
                  <a:cubicBezTo>
                    <a:pt x="0" y="8531"/>
                    <a:pt x="329" y="8696"/>
                    <a:pt x="603" y="8860"/>
                  </a:cubicBezTo>
                  <a:cubicBezTo>
                    <a:pt x="712" y="8915"/>
                    <a:pt x="849" y="8942"/>
                    <a:pt x="986" y="8942"/>
                  </a:cubicBezTo>
                  <a:cubicBezTo>
                    <a:pt x="1123" y="8942"/>
                    <a:pt x="1260" y="8915"/>
                    <a:pt x="1369" y="8860"/>
                  </a:cubicBezTo>
                  <a:cubicBezTo>
                    <a:pt x="1506" y="8805"/>
                    <a:pt x="1657" y="8737"/>
                    <a:pt x="1794" y="8737"/>
                  </a:cubicBezTo>
                  <a:cubicBezTo>
                    <a:pt x="1931" y="8737"/>
                    <a:pt x="2054" y="8805"/>
                    <a:pt x="2136" y="9024"/>
                  </a:cubicBezTo>
                  <a:cubicBezTo>
                    <a:pt x="1972" y="9462"/>
                    <a:pt x="1479" y="9353"/>
                    <a:pt x="1315" y="9736"/>
                  </a:cubicBezTo>
                  <a:cubicBezTo>
                    <a:pt x="2191" y="10722"/>
                    <a:pt x="3122" y="11653"/>
                    <a:pt x="4163" y="12475"/>
                  </a:cubicBezTo>
                  <a:cubicBezTo>
                    <a:pt x="4656" y="12858"/>
                    <a:pt x="5203" y="13241"/>
                    <a:pt x="5313" y="13953"/>
                  </a:cubicBezTo>
                  <a:lnTo>
                    <a:pt x="5422" y="14118"/>
                  </a:lnTo>
                  <a:cubicBezTo>
                    <a:pt x="5587" y="14118"/>
                    <a:pt x="5696" y="14063"/>
                    <a:pt x="5806" y="14008"/>
                  </a:cubicBezTo>
                  <a:cubicBezTo>
                    <a:pt x="6189" y="13734"/>
                    <a:pt x="6463" y="13515"/>
                    <a:pt x="6792" y="13187"/>
                  </a:cubicBezTo>
                  <a:cubicBezTo>
                    <a:pt x="7613" y="12365"/>
                    <a:pt x="7285" y="10886"/>
                    <a:pt x="8435" y="10174"/>
                  </a:cubicBezTo>
                  <a:lnTo>
                    <a:pt x="8435" y="10174"/>
                  </a:lnTo>
                  <a:cubicBezTo>
                    <a:pt x="7997" y="11270"/>
                    <a:pt x="8270" y="12256"/>
                    <a:pt x="8873" y="13461"/>
                  </a:cubicBezTo>
                  <a:cubicBezTo>
                    <a:pt x="8477" y="12940"/>
                    <a:pt x="8125" y="12756"/>
                    <a:pt x="7798" y="12756"/>
                  </a:cubicBezTo>
                  <a:cubicBezTo>
                    <a:pt x="7402" y="12756"/>
                    <a:pt x="7042" y="13026"/>
                    <a:pt x="6682" y="13296"/>
                  </a:cubicBezTo>
                  <a:cubicBezTo>
                    <a:pt x="6189" y="13953"/>
                    <a:pt x="6792" y="14556"/>
                    <a:pt x="6792" y="15213"/>
                  </a:cubicBezTo>
                  <a:cubicBezTo>
                    <a:pt x="7129" y="15839"/>
                    <a:pt x="7550" y="16338"/>
                    <a:pt x="8280" y="16338"/>
                  </a:cubicBezTo>
                  <a:cubicBezTo>
                    <a:pt x="8380" y="16338"/>
                    <a:pt x="8486" y="16328"/>
                    <a:pt x="8599" y="16309"/>
                  </a:cubicBezTo>
                  <a:cubicBezTo>
                    <a:pt x="8928" y="15761"/>
                    <a:pt x="8325" y="15377"/>
                    <a:pt x="8270" y="14775"/>
                  </a:cubicBezTo>
                  <a:lnTo>
                    <a:pt x="8270" y="14775"/>
                  </a:lnTo>
                  <a:cubicBezTo>
                    <a:pt x="8520" y="14843"/>
                    <a:pt x="8779" y="14883"/>
                    <a:pt x="9036" y="14883"/>
                  </a:cubicBezTo>
                  <a:cubicBezTo>
                    <a:pt x="9399" y="14883"/>
                    <a:pt x="9757" y="14803"/>
                    <a:pt x="10078" y="14611"/>
                  </a:cubicBezTo>
                  <a:cubicBezTo>
                    <a:pt x="10680" y="14282"/>
                    <a:pt x="10954" y="13570"/>
                    <a:pt x="10626" y="12913"/>
                  </a:cubicBezTo>
                  <a:cubicBezTo>
                    <a:pt x="10516" y="12584"/>
                    <a:pt x="10352" y="12310"/>
                    <a:pt x="10790" y="11927"/>
                  </a:cubicBezTo>
                  <a:cubicBezTo>
                    <a:pt x="11831" y="11105"/>
                    <a:pt x="11995" y="9955"/>
                    <a:pt x="11776" y="8696"/>
                  </a:cubicBezTo>
                  <a:cubicBezTo>
                    <a:pt x="11666" y="8148"/>
                    <a:pt x="11392" y="7436"/>
                    <a:pt x="12323" y="7217"/>
                  </a:cubicBezTo>
                  <a:cubicBezTo>
                    <a:pt x="13802" y="6286"/>
                    <a:pt x="12981" y="4862"/>
                    <a:pt x="12707" y="3876"/>
                  </a:cubicBezTo>
                  <a:cubicBezTo>
                    <a:pt x="12627" y="3557"/>
                    <a:pt x="12515" y="3443"/>
                    <a:pt x="12384" y="3443"/>
                  </a:cubicBezTo>
                  <a:cubicBezTo>
                    <a:pt x="12065" y="3443"/>
                    <a:pt x="11633" y="4127"/>
                    <a:pt x="11283" y="4204"/>
                  </a:cubicBezTo>
                  <a:cubicBezTo>
                    <a:pt x="11247" y="4211"/>
                    <a:pt x="11212" y="4215"/>
                    <a:pt x="11177" y="4215"/>
                  </a:cubicBezTo>
                  <a:cubicBezTo>
                    <a:pt x="10941" y="4215"/>
                    <a:pt x="10721" y="4060"/>
                    <a:pt x="10626" y="3821"/>
                  </a:cubicBezTo>
                  <a:cubicBezTo>
                    <a:pt x="10461" y="3602"/>
                    <a:pt x="10407" y="3328"/>
                    <a:pt x="10461" y="3054"/>
                  </a:cubicBezTo>
                  <a:cubicBezTo>
                    <a:pt x="10543" y="2945"/>
                    <a:pt x="10639" y="2904"/>
                    <a:pt x="10742" y="2904"/>
                  </a:cubicBezTo>
                  <a:cubicBezTo>
                    <a:pt x="10845" y="2904"/>
                    <a:pt x="10954" y="2945"/>
                    <a:pt x="11064" y="2999"/>
                  </a:cubicBezTo>
                  <a:cubicBezTo>
                    <a:pt x="11330" y="3088"/>
                    <a:pt x="11541" y="3127"/>
                    <a:pt x="11706" y="3127"/>
                  </a:cubicBezTo>
                  <a:cubicBezTo>
                    <a:pt x="12464" y="3127"/>
                    <a:pt x="12284" y="2314"/>
                    <a:pt x="12104" y="1685"/>
                  </a:cubicBezTo>
                  <a:cubicBezTo>
                    <a:pt x="11995" y="1192"/>
                    <a:pt x="11776" y="644"/>
                    <a:pt x="11502" y="206"/>
                  </a:cubicBezTo>
                  <a:cubicBezTo>
                    <a:pt x="11255" y="69"/>
                    <a:pt x="10968" y="1"/>
                    <a:pt x="10680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3" name="Google Shape;10273;p11"/>
            <p:cNvSpPr/>
            <p:nvPr/>
          </p:nvSpPr>
          <p:spPr>
            <a:xfrm>
              <a:off x="3328025" y="3340825"/>
              <a:ext cx="301250" cy="348325"/>
            </a:xfrm>
            <a:custGeom>
              <a:avLst/>
              <a:gdLst/>
              <a:ahLst/>
              <a:cxnLst/>
              <a:rect l="l" t="t" r="r" b="b"/>
              <a:pathLst>
                <a:path w="12050" h="13933" extrusionOk="0">
                  <a:moveTo>
                    <a:pt x="3067" y="1"/>
                  </a:moveTo>
                  <a:lnTo>
                    <a:pt x="1698" y="384"/>
                  </a:lnTo>
                  <a:cubicBezTo>
                    <a:pt x="1807" y="822"/>
                    <a:pt x="1095" y="1261"/>
                    <a:pt x="1753" y="1699"/>
                  </a:cubicBezTo>
                  <a:cubicBezTo>
                    <a:pt x="2410" y="2082"/>
                    <a:pt x="2081" y="2575"/>
                    <a:pt x="1862" y="3068"/>
                  </a:cubicBezTo>
                  <a:cubicBezTo>
                    <a:pt x="1643" y="2904"/>
                    <a:pt x="1479" y="2739"/>
                    <a:pt x="1205" y="2575"/>
                  </a:cubicBezTo>
                  <a:cubicBezTo>
                    <a:pt x="1004" y="2474"/>
                    <a:pt x="803" y="2374"/>
                    <a:pt x="614" y="2374"/>
                  </a:cubicBezTo>
                  <a:cubicBezTo>
                    <a:pt x="494" y="2374"/>
                    <a:pt x="380" y="2414"/>
                    <a:pt x="274" y="2520"/>
                  </a:cubicBezTo>
                  <a:cubicBezTo>
                    <a:pt x="55" y="2739"/>
                    <a:pt x="0" y="3123"/>
                    <a:pt x="164" y="3397"/>
                  </a:cubicBezTo>
                  <a:cubicBezTo>
                    <a:pt x="383" y="4163"/>
                    <a:pt x="603" y="4875"/>
                    <a:pt x="1479" y="5149"/>
                  </a:cubicBezTo>
                  <a:cubicBezTo>
                    <a:pt x="1862" y="4711"/>
                    <a:pt x="2191" y="4218"/>
                    <a:pt x="2574" y="3780"/>
                  </a:cubicBezTo>
                  <a:lnTo>
                    <a:pt x="2574" y="3780"/>
                  </a:lnTo>
                  <a:cubicBezTo>
                    <a:pt x="3177" y="4382"/>
                    <a:pt x="1972" y="4766"/>
                    <a:pt x="2629" y="5423"/>
                  </a:cubicBezTo>
                  <a:cubicBezTo>
                    <a:pt x="3341" y="6080"/>
                    <a:pt x="2903" y="6683"/>
                    <a:pt x="2355" y="7230"/>
                  </a:cubicBezTo>
                  <a:cubicBezTo>
                    <a:pt x="2300" y="7340"/>
                    <a:pt x="2300" y="7395"/>
                    <a:pt x="2246" y="7450"/>
                  </a:cubicBezTo>
                  <a:cubicBezTo>
                    <a:pt x="2246" y="7888"/>
                    <a:pt x="2440" y="8107"/>
                    <a:pt x="2700" y="8107"/>
                  </a:cubicBezTo>
                  <a:cubicBezTo>
                    <a:pt x="2830" y="8107"/>
                    <a:pt x="2976" y="8052"/>
                    <a:pt x="3122" y="7942"/>
                  </a:cubicBezTo>
                  <a:cubicBezTo>
                    <a:pt x="3530" y="7632"/>
                    <a:pt x="3884" y="7507"/>
                    <a:pt x="4202" y="7507"/>
                  </a:cubicBezTo>
                  <a:cubicBezTo>
                    <a:pt x="4953" y="7507"/>
                    <a:pt x="5503" y="8203"/>
                    <a:pt x="6079" y="8819"/>
                  </a:cubicBezTo>
                  <a:cubicBezTo>
                    <a:pt x="6244" y="9038"/>
                    <a:pt x="6353" y="9257"/>
                    <a:pt x="6737" y="9421"/>
                  </a:cubicBezTo>
                  <a:cubicBezTo>
                    <a:pt x="7887" y="9586"/>
                    <a:pt x="8544" y="10736"/>
                    <a:pt x="8270" y="11831"/>
                  </a:cubicBezTo>
                  <a:cubicBezTo>
                    <a:pt x="8161" y="12379"/>
                    <a:pt x="7777" y="12981"/>
                    <a:pt x="8544" y="13365"/>
                  </a:cubicBezTo>
                  <a:cubicBezTo>
                    <a:pt x="9470" y="13714"/>
                    <a:pt x="10048" y="13933"/>
                    <a:pt x="10429" y="13933"/>
                  </a:cubicBezTo>
                  <a:cubicBezTo>
                    <a:pt x="11063" y="13933"/>
                    <a:pt x="11153" y="13329"/>
                    <a:pt x="11392" y="11722"/>
                  </a:cubicBezTo>
                  <a:cubicBezTo>
                    <a:pt x="11392" y="11612"/>
                    <a:pt x="11447" y="11503"/>
                    <a:pt x="11502" y="11393"/>
                  </a:cubicBezTo>
                  <a:cubicBezTo>
                    <a:pt x="12049" y="10462"/>
                    <a:pt x="10625" y="9969"/>
                    <a:pt x="11009" y="9093"/>
                  </a:cubicBezTo>
                  <a:cubicBezTo>
                    <a:pt x="8873" y="6135"/>
                    <a:pt x="6791" y="3068"/>
                    <a:pt x="3943" y="71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4" name="Google Shape;10274;p11"/>
            <p:cNvSpPr/>
            <p:nvPr/>
          </p:nvSpPr>
          <p:spPr>
            <a:xfrm>
              <a:off x="3107575" y="3394700"/>
              <a:ext cx="139675" cy="155800"/>
            </a:xfrm>
            <a:custGeom>
              <a:avLst/>
              <a:gdLst/>
              <a:ahLst/>
              <a:cxnLst/>
              <a:rect l="l" t="t" r="r" b="b"/>
              <a:pathLst>
                <a:path w="5587" h="6232" extrusionOk="0">
                  <a:moveTo>
                    <a:pt x="2367" y="0"/>
                  </a:moveTo>
                  <a:cubicBezTo>
                    <a:pt x="2202" y="0"/>
                    <a:pt x="2043" y="117"/>
                    <a:pt x="1917" y="201"/>
                  </a:cubicBezTo>
                  <a:cubicBezTo>
                    <a:pt x="1534" y="420"/>
                    <a:pt x="1862" y="803"/>
                    <a:pt x="1753" y="1077"/>
                  </a:cubicBezTo>
                  <a:cubicBezTo>
                    <a:pt x="1534" y="1515"/>
                    <a:pt x="1808" y="2282"/>
                    <a:pt x="1041" y="2392"/>
                  </a:cubicBezTo>
                  <a:cubicBezTo>
                    <a:pt x="0" y="2556"/>
                    <a:pt x="55" y="3487"/>
                    <a:pt x="110" y="4035"/>
                  </a:cubicBezTo>
                  <a:cubicBezTo>
                    <a:pt x="219" y="4692"/>
                    <a:pt x="0" y="5404"/>
                    <a:pt x="274" y="6061"/>
                  </a:cubicBezTo>
                  <a:cubicBezTo>
                    <a:pt x="457" y="6061"/>
                    <a:pt x="615" y="6232"/>
                    <a:pt x="765" y="6232"/>
                  </a:cubicBezTo>
                  <a:cubicBezTo>
                    <a:pt x="840" y="6232"/>
                    <a:pt x="913" y="6189"/>
                    <a:pt x="986" y="6061"/>
                  </a:cubicBezTo>
                  <a:cubicBezTo>
                    <a:pt x="1205" y="5678"/>
                    <a:pt x="1205" y="5185"/>
                    <a:pt x="986" y="4802"/>
                  </a:cubicBezTo>
                  <a:cubicBezTo>
                    <a:pt x="931" y="4583"/>
                    <a:pt x="712" y="4254"/>
                    <a:pt x="1096" y="4144"/>
                  </a:cubicBezTo>
                  <a:cubicBezTo>
                    <a:pt x="1256" y="4112"/>
                    <a:pt x="1472" y="3986"/>
                    <a:pt x="1646" y="3986"/>
                  </a:cubicBezTo>
                  <a:cubicBezTo>
                    <a:pt x="1770" y="3986"/>
                    <a:pt x="1872" y="4050"/>
                    <a:pt x="1917" y="4254"/>
                  </a:cubicBezTo>
                  <a:cubicBezTo>
                    <a:pt x="2081" y="4802"/>
                    <a:pt x="2520" y="5185"/>
                    <a:pt x="3122" y="5240"/>
                  </a:cubicBezTo>
                  <a:cubicBezTo>
                    <a:pt x="3286" y="4802"/>
                    <a:pt x="2684" y="3980"/>
                    <a:pt x="3560" y="3980"/>
                  </a:cubicBezTo>
                  <a:cubicBezTo>
                    <a:pt x="4163" y="3980"/>
                    <a:pt x="3834" y="4692"/>
                    <a:pt x="3998" y="5021"/>
                  </a:cubicBezTo>
                  <a:cubicBezTo>
                    <a:pt x="4053" y="5185"/>
                    <a:pt x="4108" y="5185"/>
                    <a:pt x="4272" y="5185"/>
                  </a:cubicBezTo>
                  <a:cubicBezTo>
                    <a:pt x="4656" y="5075"/>
                    <a:pt x="4820" y="4637"/>
                    <a:pt x="4656" y="4254"/>
                  </a:cubicBezTo>
                  <a:cubicBezTo>
                    <a:pt x="4546" y="3816"/>
                    <a:pt x="4656" y="3323"/>
                    <a:pt x="4491" y="2830"/>
                  </a:cubicBezTo>
                  <a:cubicBezTo>
                    <a:pt x="4382" y="2337"/>
                    <a:pt x="4546" y="2118"/>
                    <a:pt x="5039" y="2118"/>
                  </a:cubicBezTo>
                  <a:cubicBezTo>
                    <a:pt x="5119" y="2118"/>
                    <a:pt x="5213" y="2132"/>
                    <a:pt x="5300" y="2132"/>
                  </a:cubicBezTo>
                  <a:cubicBezTo>
                    <a:pt x="5454" y="2132"/>
                    <a:pt x="5587" y="2088"/>
                    <a:pt x="5587" y="1844"/>
                  </a:cubicBezTo>
                  <a:cubicBezTo>
                    <a:pt x="5368" y="1493"/>
                    <a:pt x="5078" y="1458"/>
                    <a:pt x="4775" y="1458"/>
                  </a:cubicBezTo>
                  <a:cubicBezTo>
                    <a:pt x="4699" y="1458"/>
                    <a:pt x="4623" y="1461"/>
                    <a:pt x="4546" y="1461"/>
                  </a:cubicBezTo>
                  <a:cubicBezTo>
                    <a:pt x="4504" y="1588"/>
                    <a:pt x="4330" y="1715"/>
                    <a:pt x="4253" y="1715"/>
                  </a:cubicBezTo>
                  <a:cubicBezTo>
                    <a:pt x="4231" y="1715"/>
                    <a:pt x="4217" y="1704"/>
                    <a:pt x="4217" y="1680"/>
                  </a:cubicBezTo>
                  <a:cubicBezTo>
                    <a:pt x="4066" y="1301"/>
                    <a:pt x="3836" y="1184"/>
                    <a:pt x="3528" y="1184"/>
                  </a:cubicBezTo>
                  <a:cubicBezTo>
                    <a:pt x="3390" y="1184"/>
                    <a:pt x="3236" y="1208"/>
                    <a:pt x="3067" y="1242"/>
                  </a:cubicBezTo>
                  <a:cubicBezTo>
                    <a:pt x="2959" y="1260"/>
                    <a:pt x="2864" y="1269"/>
                    <a:pt x="2783" y="1269"/>
                  </a:cubicBezTo>
                  <a:cubicBezTo>
                    <a:pt x="2371" y="1269"/>
                    <a:pt x="2309" y="1033"/>
                    <a:pt x="2629" y="530"/>
                  </a:cubicBezTo>
                  <a:cubicBezTo>
                    <a:pt x="2793" y="365"/>
                    <a:pt x="2739" y="91"/>
                    <a:pt x="2520" y="37"/>
                  </a:cubicBezTo>
                  <a:cubicBezTo>
                    <a:pt x="2469" y="11"/>
                    <a:pt x="2418" y="0"/>
                    <a:pt x="2367" y="0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5" name="Google Shape;10275;p11"/>
            <p:cNvSpPr/>
            <p:nvPr/>
          </p:nvSpPr>
          <p:spPr>
            <a:xfrm>
              <a:off x="3230800" y="3341500"/>
              <a:ext cx="90400" cy="125025"/>
            </a:xfrm>
            <a:custGeom>
              <a:avLst/>
              <a:gdLst/>
              <a:ahLst/>
              <a:cxnLst/>
              <a:rect l="l" t="t" r="r" b="b"/>
              <a:pathLst>
                <a:path w="3616" h="5001" extrusionOk="0">
                  <a:moveTo>
                    <a:pt x="1599" y="1"/>
                  </a:moveTo>
                  <a:cubicBezTo>
                    <a:pt x="631" y="1"/>
                    <a:pt x="118" y="649"/>
                    <a:pt x="0" y="1946"/>
                  </a:cubicBezTo>
                  <a:cubicBezTo>
                    <a:pt x="309" y="1813"/>
                    <a:pt x="440" y="1362"/>
                    <a:pt x="765" y="1362"/>
                  </a:cubicBezTo>
                  <a:cubicBezTo>
                    <a:pt x="844" y="1362"/>
                    <a:pt x="934" y="1388"/>
                    <a:pt x="1041" y="1453"/>
                  </a:cubicBezTo>
                  <a:cubicBezTo>
                    <a:pt x="1424" y="1672"/>
                    <a:pt x="1370" y="2110"/>
                    <a:pt x="1260" y="2493"/>
                  </a:cubicBezTo>
                  <a:cubicBezTo>
                    <a:pt x="1096" y="3096"/>
                    <a:pt x="1205" y="3479"/>
                    <a:pt x="1917" y="3643"/>
                  </a:cubicBezTo>
                  <a:cubicBezTo>
                    <a:pt x="2410" y="3808"/>
                    <a:pt x="2136" y="4136"/>
                    <a:pt x="1972" y="4465"/>
                  </a:cubicBezTo>
                  <a:cubicBezTo>
                    <a:pt x="1917" y="4574"/>
                    <a:pt x="1808" y="4739"/>
                    <a:pt x="2082" y="4903"/>
                  </a:cubicBezTo>
                  <a:cubicBezTo>
                    <a:pt x="2141" y="4869"/>
                    <a:pt x="2201" y="4856"/>
                    <a:pt x="2263" y="4856"/>
                  </a:cubicBezTo>
                  <a:cubicBezTo>
                    <a:pt x="2471" y="4856"/>
                    <a:pt x="2702" y="5000"/>
                    <a:pt x="2986" y="5000"/>
                  </a:cubicBezTo>
                  <a:cubicBezTo>
                    <a:pt x="3171" y="5000"/>
                    <a:pt x="3378" y="4940"/>
                    <a:pt x="3615" y="4739"/>
                  </a:cubicBezTo>
                  <a:cubicBezTo>
                    <a:pt x="2575" y="4410"/>
                    <a:pt x="3560" y="3370"/>
                    <a:pt x="2958" y="3041"/>
                  </a:cubicBezTo>
                  <a:cubicBezTo>
                    <a:pt x="1863" y="2548"/>
                    <a:pt x="2465" y="1617"/>
                    <a:pt x="2191" y="905"/>
                  </a:cubicBezTo>
                  <a:cubicBezTo>
                    <a:pt x="2027" y="522"/>
                    <a:pt x="2575" y="302"/>
                    <a:pt x="2958" y="302"/>
                  </a:cubicBezTo>
                  <a:cubicBezTo>
                    <a:pt x="2432" y="101"/>
                    <a:pt x="1980" y="1"/>
                    <a:pt x="1599" y="1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6" name="Google Shape;10276;p11"/>
            <p:cNvSpPr/>
            <p:nvPr/>
          </p:nvSpPr>
          <p:spPr>
            <a:xfrm>
              <a:off x="3288300" y="3209375"/>
              <a:ext cx="26050" cy="49325"/>
            </a:xfrm>
            <a:custGeom>
              <a:avLst/>
              <a:gdLst/>
              <a:ahLst/>
              <a:cxnLst/>
              <a:rect l="l" t="t" r="r" b="b"/>
              <a:pathLst>
                <a:path w="1042" h="1973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603"/>
                    <a:pt x="165" y="1261"/>
                    <a:pt x="275" y="1973"/>
                  </a:cubicBezTo>
                  <a:cubicBezTo>
                    <a:pt x="713" y="1589"/>
                    <a:pt x="658" y="1151"/>
                    <a:pt x="1041" y="987"/>
                  </a:cubicBezTo>
                  <a:cubicBezTo>
                    <a:pt x="768" y="549"/>
                    <a:pt x="439" y="220"/>
                    <a:pt x="1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7" name="Google Shape;10277;p11"/>
            <p:cNvSpPr/>
            <p:nvPr/>
          </p:nvSpPr>
          <p:spPr>
            <a:xfrm>
              <a:off x="3327025" y="3330750"/>
              <a:ext cx="44825" cy="18325"/>
            </a:xfrm>
            <a:custGeom>
              <a:avLst/>
              <a:gdLst/>
              <a:ahLst/>
              <a:cxnLst/>
              <a:rect l="l" t="t" r="r" b="b"/>
              <a:pathLst>
                <a:path w="1793" h="733" extrusionOk="0">
                  <a:moveTo>
                    <a:pt x="267" y="0"/>
                  </a:moveTo>
                  <a:cubicBezTo>
                    <a:pt x="0" y="0"/>
                    <a:pt x="233" y="524"/>
                    <a:pt x="150" y="732"/>
                  </a:cubicBezTo>
                  <a:lnTo>
                    <a:pt x="1793" y="732"/>
                  </a:lnTo>
                  <a:cubicBezTo>
                    <a:pt x="1519" y="349"/>
                    <a:pt x="1026" y="404"/>
                    <a:pt x="697" y="185"/>
                  </a:cubicBezTo>
                  <a:cubicBezTo>
                    <a:pt x="487" y="53"/>
                    <a:pt x="352" y="0"/>
                    <a:pt x="267" y="0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8" name="Google Shape;10278;p11"/>
            <p:cNvSpPr/>
            <p:nvPr/>
          </p:nvSpPr>
          <p:spPr>
            <a:xfrm>
              <a:off x="3203400" y="3277850"/>
              <a:ext cx="5525" cy="4125"/>
            </a:xfrm>
            <a:custGeom>
              <a:avLst/>
              <a:gdLst/>
              <a:ahLst/>
              <a:cxnLst/>
              <a:rect l="l" t="t" r="r" b="b"/>
              <a:pathLst>
                <a:path w="221" h="165" extrusionOk="0">
                  <a:moveTo>
                    <a:pt x="56" y="0"/>
                  </a:moveTo>
                  <a:cubicBezTo>
                    <a:pt x="1" y="0"/>
                    <a:pt x="1" y="55"/>
                    <a:pt x="1" y="110"/>
                  </a:cubicBezTo>
                  <a:cubicBezTo>
                    <a:pt x="56" y="110"/>
                    <a:pt x="111" y="165"/>
                    <a:pt x="165" y="165"/>
                  </a:cubicBezTo>
                  <a:cubicBezTo>
                    <a:pt x="220" y="165"/>
                    <a:pt x="220" y="55"/>
                    <a:pt x="220" y="55"/>
                  </a:cubicBezTo>
                  <a:cubicBezTo>
                    <a:pt x="165" y="0"/>
                    <a:pt x="111" y="0"/>
                    <a:pt x="56" y="0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9" name="Google Shape;10279;p11"/>
            <p:cNvSpPr/>
            <p:nvPr/>
          </p:nvSpPr>
          <p:spPr>
            <a:xfrm>
              <a:off x="3952400" y="3833775"/>
              <a:ext cx="413475" cy="286275"/>
            </a:xfrm>
            <a:custGeom>
              <a:avLst/>
              <a:gdLst/>
              <a:ahLst/>
              <a:cxnLst/>
              <a:rect l="l" t="t" r="r" b="b"/>
              <a:pathLst>
                <a:path w="16539" h="11451" extrusionOk="0">
                  <a:moveTo>
                    <a:pt x="15171" y="0"/>
                  </a:moveTo>
                  <a:lnTo>
                    <a:pt x="14952" y="110"/>
                  </a:lnTo>
                  <a:cubicBezTo>
                    <a:pt x="14459" y="548"/>
                    <a:pt x="13912" y="822"/>
                    <a:pt x="13254" y="986"/>
                  </a:cubicBezTo>
                  <a:cubicBezTo>
                    <a:pt x="12707" y="1150"/>
                    <a:pt x="12159" y="1534"/>
                    <a:pt x="11885" y="2027"/>
                  </a:cubicBezTo>
                  <a:cubicBezTo>
                    <a:pt x="10735" y="3505"/>
                    <a:pt x="9147" y="4327"/>
                    <a:pt x="7668" y="5367"/>
                  </a:cubicBezTo>
                  <a:cubicBezTo>
                    <a:pt x="5094" y="7120"/>
                    <a:pt x="2410" y="8763"/>
                    <a:pt x="0" y="10844"/>
                  </a:cubicBezTo>
                  <a:cubicBezTo>
                    <a:pt x="164" y="11313"/>
                    <a:pt x="388" y="11451"/>
                    <a:pt x="638" y="11451"/>
                  </a:cubicBezTo>
                  <a:cubicBezTo>
                    <a:pt x="973" y="11451"/>
                    <a:pt x="1353" y="11204"/>
                    <a:pt x="1698" y="11173"/>
                  </a:cubicBezTo>
                  <a:cubicBezTo>
                    <a:pt x="2410" y="11118"/>
                    <a:pt x="2739" y="10516"/>
                    <a:pt x="3231" y="10078"/>
                  </a:cubicBezTo>
                  <a:cubicBezTo>
                    <a:pt x="4272" y="9037"/>
                    <a:pt x="5532" y="8270"/>
                    <a:pt x="6901" y="7887"/>
                  </a:cubicBezTo>
                  <a:cubicBezTo>
                    <a:pt x="8106" y="6956"/>
                    <a:pt x="9530" y="6353"/>
                    <a:pt x="10516" y="5148"/>
                  </a:cubicBezTo>
                  <a:cubicBezTo>
                    <a:pt x="10844" y="4820"/>
                    <a:pt x="11337" y="4601"/>
                    <a:pt x="11830" y="4546"/>
                  </a:cubicBezTo>
                  <a:cubicBezTo>
                    <a:pt x="12981" y="3724"/>
                    <a:pt x="14678" y="3670"/>
                    <a:pt x="15171" y="2027"/>
                  </a:cubicBezTo>
                  <a:lnTo>
                    <a:pt x="15171" y="1314"/>
                  </a:lnTo>
                  <a:cubicBezTo>
                    <a:pt x="15201" y="1317"/>
                    <a:pt x="15231" y="1318"/>
                    <a:pt x="15261" y="1318"/>
                  </a:cubicBezTo>
                  <a:cubicBezTo>
                    <a:pt x="15938" y="1318"/>
                    <a:pt x="16538" y="734"/>
                    <a:pt x="16486" y="0"/>
                  </a:cubicBezTo>
                  <a:close/>
                </a:path>
              </a:pathLst>
            </a:custGeom>
            <a:solidFill>
              <a:srgbClr val="F08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0" name="Google Shape;10280;p11"/>
            <p:cNvSpPr/>
            <p:nvPr/>
          </p:nvSpPr>
          <p:spPr>
            <a:xfrm>
              <a:off x="4249525" y="3881675"/>
              <a:ext cx="184875" cy="128750"/>
            </a:xfrm>
            <a:custGeom>
              <a:avLst/>
              <a:gdLst/>
              <a:ahLst/>
              <a:cxnLst/>
              <a:rect l="l" t="t" r="r" b="b"/>
              <a:pathLst>
                <a:path w="7395" h="5150" extrusionOk="0">
                  <a:moveTo>
                    <a:pt x="3889" y="1"/>
                  </a:moveTo>
                  <a:lnTo>
                    <a:pt x="3286" y="111"/>
                  </a:lnTo>
                  <a:cubicBezTo>
                    <a:pt x="2355" y="1206"/>
                    <a:pt x="876" y="1589"/>
                    <a:pt x="0" y="2685"/>
                  </a:cubicBezTo>
                  <a:cubicBezTo>
                    <a:pt x="178" y="2621"/>
                    <a:pt x="335" y="2590"/>
                    <a:pt x="474" y="2590"/>
                  </a:cubicBezTo>
                  <a:cubicBezTo>
                    <a:pt x="933" y="2590"/>
                    <a:pt x="1188" y="2930"/>
                    <a:pt x="1315" y="3561"/>
                  </a:cubicBezTo>
                  <a:cubicBezTo>
                    <a:pt x="1459" y="4104"/>
                    <a:pt x="1676" y="4336"/>
                    <a:pt x="1996" y="4336"/>
                  </a:cubicBezTo>
                  <a:cubicBezTo>
                    <a:pt x="2160" y="4336"/>
                    <a:pt x="2351" y="4275"/>
                    <a:pt x="2574" y="4163"/>
                  </a:cubicBezTo>
                  <a:cubicBezTo>
                    <a:pt x="3286" y="3890"/>
                    <a:pt x="3396" y="3506"/>
                    <a:pt x="3012" y="2794"/>
                  </a:cubicBezTo>
                  <a:cubicBezTo>
                    <a:pt x="2848" y="2466"/>
                    <a:pt x="2520" y="2247"/>
                    <a:pt x="2793" y="1918"/>
                  </a:cubicBezTo>
                  <a:cubicBezTo>
                    <a:pt x="2894" y="1797"/>
                    <a:pt x="2995" y="1750"/>
                    <a:pt x="3098" y="1750"/>
                  </a:cubicBezTo>
                  <a:cubicBezTo>
                    <a:pt x="3276" y="1750"/>
                    <a:pt x="3462" y="1889"/>
                    <a:pt x="3670" y="2027"/>
                  </a:cubicBezTo>
                  <a:cubicBezTo>
                    <a:pt x="3764" y="2103"/>
                    <a:pt x="3871" y="2139"/>
                    <a:pt x="3975" y="2139"/>
                  </a:cubicBezTo>
                  <a:cubicBezTo>
                    <a:pt x="4174" y="2139"/>
                    <a:pt x="4365" y="2005"/>
                    <a:pt x="4436" y="1754"/>
                  </a:cubicBezTo>
                  <a:cubicBezTo>
                    <a:pt x="4601" y="1370"/>
                    <a:pt x="3889" y="1535"/>
                    <a:pt x="3944" y="1151"/>
                  </a:cubicBezTo>
                  <a:cubicBezTo>
                    <a:pt x="4440" y="857"/>
                    <a:pt x="4875" y="711"/>
                    <a:pt x="5241" y="711"/>
                  </a:cubicBezTo>
                  <a:cubicBezTo>
                    <a:pt x="5967" y="711"/>
                    <a:pt x="6427" y="1283"/>
                    <a:pt x="6572" y="2411"/>
                  </a:cubicBezTo>
                  <a:cubicBezTo>
                    <a:pt x="6572" y="2685"/>
                    <a:pt x="6572" y="2959"/>
                    <a:pt x="6572" y="3232"/>
                  </a:cubicBezTo>
                  <a:cubicBezTo>
                    <a:pt x="6518" y="3835"/>
                    <a:pt x="6463" y="4492"/>
                    <a:pt x="6408" y="5149"/>
                  </a:cubicBezTo>
                  <a:cubicBezTo>
                    <a:pt x="6956" y="4821"/>
                    <a:pt x="6901" y="4437"/>
                    <a:pt x="6901" y="3944"/>
                  </a:cubicBezTo>
                  <a:cubicBezTo>
                    <a:pt x="6901" y="3451"/>
                    <a:pt x="6737" y="2849"/>
                    <a:pt x="6956" y="2466"/>
                  </a:cubicBezTo>
                  <a:cubicBezTo>
                    <a:pt x="7394" y="1808"/>
                    <a:pt x="7175" y="1480"/>
                    <a:pt x="6682" y="987"/>
                  </a:cubicBezTo>
                  <a:cubicBezTo>
                    <a:pt x="6195" y="540"/>
                    <a:pt x="5737" y="93"/>
                    <a:pt x="5131" y="93"/>
                  </a:cubicBezTo>
                  <a:cubicBezTo>
                    <a:pt x="4920" y="93"/>
                    <a:pt x="4691" y="147"/>
                    <a:pt x="4436" y="275"/>
                  </a:cubicBezTo>
                  <a:cubicBezTo>
                    <a:pt x="4388" y="299"/>
                    <a:pt x="4343" y="310"/>
                    <a:pt x="4300" y="310"/>
                  </a:cubicBezTo>
                  <a:cubicBezTo>
                    <a:pt x="4145" y="310"/>
                    <a:pt x="4017" y="172"/>
                    <a:pt x="3889" y="1"/>
                  </a:cubicBezTo>
                  <a:close/>
                </a:path>
              </a:pathLst>
            </a:custGeom>
            <a:solidFill>
              <a:srgbClr val="FAF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1" name="Google Shape;10281;p11"/>
            <p:cNvSpPr/>
            <p:nvPr/>
          </p:nvSpPr>
          <p:spPr>
            <a:xfrm>
              <a:off x="4139975" y="4076125"/>
              <a:ext cx="174725" cy="160225"/>
            </a:xfrm>
            <a:custGeom>
              <a:avLst/>
              <a:gdLst/>
              <a:ahLst/>
              <a:cxnLst/>
              <a:rect l="l" t="t" r="r" b="b"/>
              <a:pathLst>
                <a:path w="6989" h="6409" extrusionOk="0">
                  <a:moveTo>
                    <a:pt x="4053" y="0"/>
                  </a:moveTo>
                  <a:cubicBezTo>
                    <a:pt x="3834" y="110"/>
                    <a:pt x="3615" y="219"/>
                    <a:pt x="3341" y="329"/>
                  </a:cubicBezTo>
                  <a:cubicBezTo>
                    <a:pt x="3147" y="329"/>
                    <a:pt x="2953" y="25"/>
                    <a:pt x="2758" y="25"/>
                  </a:cubicBezTo>
                  <a:cubicBezTo>
                    <a:pt x="2679" y="25"/>
                    <a:pt x="2599" y="76"/>
                    <a:pt x="2520" y="219"/>
                  </a:cubicBezTo>
                  <a:cubicBezTo>
                    <a:pt x="2301" y="548"/>
                    <a:pt x="2356" y="1096"/>
                    <a:pt x="2739" y="1370"/>
                  </a:cubicBezTo>
                  <a:cubicBezTo>
                    <a:pt x="2903" y="1534"/>
                    <a:pt x="3232" y="1534"/>
                    <a:pt x="3232" y="2027"/>
                  </a:cubicBezTo>
                  <a:cubicBezTo>
                    <a:pt x="2684" y="1917"/>
                    <a:pt x="2082" y="1808"/>
                    <a:pt x="1534" y="1698"/>
                  </a:cubicBezTo>
                  <a:cubicBezTo>
                    <a:pt x="1385" y="1645"/>
                    <a:pt x="1250" y="1621"/>
                    <a:pt x="1128" y="1621"/>
                  </a:cubicBezTo>
                  <a:cubicBezTo>
                    <a:pt x="626" y="1621"/>
                    <a:pt x="352" y="2035"/>
                    <a:pt x="220" y="2520"/>
                  </a:cubicBezTo>
                  <a:cubicBezTo>
                    <a:pt x="1" y="3122"/>
                    <a:pt x="1" y="3779"/>
                    <a:pt x="220" y="4437"/>
                  </a:cubicBezTo>
                  <a:cubicBezTo>
                    <a:pt x="307" y="4676"/>
                    <a:pt x="446" y="4743"/>
                    <a:pt x="606" y="4743"/>
                  </a:cubicBezTo>
                  <a:cubicBezTo>
                    <a:pt x="805" y="4743"/>
                    <a:pt x="1037" y="4639"/>
                    <a:pt x="1242" y="4639"/>
                  </a:cubicBezTo>
                  <a:cubicBezTo>
                    <a:pt x="1286" y="4639"/>
                    <a:pt x="1329" y="4644"/>
                    <a:pt x="1370" y="4656"/>
                  </a:cubicBezTo>
                  <a:cubicBezTo>
                    <a:pt x="1479" y="4711"/>
                    <a:pt x="1534" y="4765"/>
                    <a:pt x="1644" y="4820"/>
                  </a:cubicBezTo>
                  <a:cubicBezTo>
                    <a:pt x="2958" y="5642"/>
                    <a:pt x="4492" y="6189"/>
                    <a:pt x="6025" y="6408"/>
                  </a:cubicBezTo>
                  <a:lnTo>
                    <a:pt x="6628" y="6408"/>
                  </a:lnTo>
                  <a:cubicBezTo>
                    <a:pt x="6682" y="6299"/>
                    <a:pt x="6682" y="6189"/>
                    <a:pt x="6682" y="6135"/>
                  </a:cubicBezTo>
                  <a:cubicBezTo>
                    <a:pt x="6463" y="5477"/>
                    <a:pt x="5970" y="5423"/>
                    <a:pt x="5368" y="5423"/>
                  </a:cubicBezTo>
                  <a:cubicBezTo>
                    <a:pt x="5258" y="5203"/>
                    <a:pt x="5149" y="4930"/>
                    <a:pt x="5094" y="4656"/>
                  </a:cubicBezTo>
                  <a:cubicBezTo>
                    <a:pt x="5039" y="4437"/>
                    <a:pt x="5149" y="4218"/>
                    <a:pt x="5313" y="4108"/>
                  </a:cubicBezTo>
                  <a:cubicBezTo>
                    <a:pt x="5404" y="4078"/>
                    <a:pt x="5474" y="4064"/>
                    <a:pt x="5528" y="4064"/>
                  </a:cubicBezTo>
                  <a:cubicBezTo>
                    <a:pt x="5771" y="4064"/>
                    <a:pt x="5707" y="4333"/>
                    <a:pt x="5751" y="4601"/>
                  </a:cubicBezTo>
                  <a:cubicBezTo>
                    <a:pt x="5800" y="4846"/>
                    <a:pt x="5937" y="5048"/>
                    <a:pt x="6201" y="5048"/>
                  </a:cubicBezTo>
                  <a:cubicBezTo>
                    <a:pt x="6232" y="5048"/>
                    <a:pt x="6265" y="5045"/>
                    <a:pt x="6299" y="5039"/>
                  </a:cubicBezTo>
                  <a:cubicBezTo>
                    <a:pt x="6573" y="4930"/>
                    <a:pt x="6737" y="4656"/>
                    <a:pt x="6682" y="4382"/>
                  </a:cubicBezTo>
                  <a:cubicBezTo>
                    <a:pt x="6629" y="3851"/>
                    <a:pt x="6988" y="3010"/>
                    <a:pt x="5960" y="3010"/>
                  </a:cubicBezTo>
                  <a:cubicBezTo>
                    <a:pt x="5929" y="3010"/>
                    <a:pt x="5895" y="3011"/>
                    <a:pt x="5861" y="3013"/>
                  </a:cubicBezTo>
                  <a:cubicBezTo>
                    <a:pt x="5258" y="3013"/>
                    <a:pt x="5423" y="2520"/>
                    <a:pt x="5368" y="2136"/>
                  </a:cubicBezTo>
                  <a:lnTo>
                    <a:pt x="5368" y="2136"/>
                  </a:lnTo>
                  <a:cubicBezTo>
                    <a:pt x="4546" y="2191"/>
                    <a:pt x="4656" y="3067"/>
                    <a:pt x="4108" y="3560"/>
                  </a:cubicBezTo>
                  <a:cubicBezTo>
                    <a:pt x="4053" y="2301"/>
                    <a:pt x="4382" y="1150"/>
                    <a:pt x="4053" y="0"/>
                  </a:cubicBezTo>
                  <a:close/>
                </a:path>
              </a:pathLst>
            </a:custGeom>
            <a:solidFill>
              <a:srgbClr val="FBF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2" name="Google Shape;10282;p11"/>
            <p:cNvSpPr/>
            <p:nvPr/>
          </p:nvSpPr>
          <p:spPr>
            <a:xfrm>
              <a:off x="3875700" y="3083425"/>
              <a:ext cx="523075" cy="655900"/>
            </a:xfrm>
            <a:custGeom>
              <a:avLst/>
              <a:gdLst/>
              <a:ahLst/>
              <a:cxnLst/>
              <a:rect l="l" t="t" r="r" b="b"/>
              <a:pathLst>
                <a:path w="20923" h="26236" extrusionOk="0">
                  <a:moveTo>
                    <a:pt x="11174" y="0"/>
                  </a:moveTo>
                  <a:cubicBezTo>
                    <a:pt x="10133" y="383"/>
                    <a:pt x="9914" y="1041"/>
                    <a:pt x="10462" y="1917"/>
                  </a:cubicBezTo>
                  <a:cubicBezTo>
                    <a:pt x="11206" y="3139"/>
                    <a:pt x="11434" y="4825"/>
                    <a:pt x="13397" y="4825"/>
                  </a:cubicBezTo>
                  <a:cubicBezTo>
                    <a:pt x="13458" y="4825"/>
                    <a:pt x="13520" y="4823"/>
                    <a:pt x="13584" y="4820"/>
                  </a:cubicBezTo>
                  <a:cubicBezTo>
                    <a:pt x="14351" y="4875"/>
                    <a:pt x="14953" y="5587"/>
                    <a:pt x="14789" y="6353"/>
                  </a:cubicBezTo>
                  <a:cubicBezTo>
                    <a:pt x="14679" y="7175"/>
                    <a:pt x="15227" y="7449"/>
                    <a:pt x="15829" y="7832"/>
                  </a:cubicBezTo>
                  <a:cubicBezTo>
                    <a:pt x="13474" y="7887"/>
                    <a:pt x="12872" y="8489"/>
                    <a:pt x="12872" y="10680"/>
                  </a:cubicBezTo>
                  <a:cubicBezTo>
                    <a:pt x="12981" y="11502"/>
                    <a:pt x="12598" y="12214"/>
                    <a:pt x="11886" y="12542"/>
                  </a:cubicBezTo>
                  <a:cubicBezTo>
                    <a:pt x="11516" y="12099"/>
                    <a:pt x="11172" y="11430"/>
                    <a:pt x="10717" y="11430"/>
                  </a:cubicBezTo>
                  <a:cubicBezTo>
                    <a:pt x="10498" y="11430"/>
                    <a:pt x="10254" y="11585"/>
                    <a:pt x="9969" y="11995"/>
                  </a:cubicBezTo>
                  <a:cubicBezTo>
                    <a:pt x="9312" y="12707"/>
                    <a:pt x="8819" y="13473"/>
                    <a:pt x="8381" y="14295"/>
                  </a:cubicBezTo>
                  <a:cubicBezTo>
                    <a:pt x="8381" y="14405"/>
                    <a:pt x="8326" y="14459"/>
                    <a:pt x="8381" y="14459"/>
                  </a:cubicBezTo>
                  <a:cubicBezTo>
                    <a:pt x="8479" y="14484"/>
                    <a:pt x="8456" y="14508"/>
                    <a:pt x="8411" y="14508"/>
                  </a:cubicBezTo>
                  <a:cubicBezTo>
                    <a:pt x="8355" y="14508"/>
                    <a:pt x="8265" y="14471"/>
                    <a:pt x="8326" y="14350"/>
                  </a:cubicBezTo>
                  <a:cubicBezTo>
                    <a:pt x="8545" y="13912"/>
                    <a:pt x="8709" y="13473"/>
                    <a:pt x="8874" y="12981"/>
                  </a:cubicBezTo>
                  <a:cubicBezTo>
                    <a:pt x="8983" y="12488"/>
                    <a:pt x="9038" y="11995"/>
                    <a:pt x="8490" y="11721"/>
                  </a:cubicBezTo>
                  <a:cubicBezTo>
                    <a:pt x="8346" y="11635"/>
                    <a:pt x="8222" y="11597"/>
                    <a:pt x="8111" y="11597"/>
                  </a:cubicBezTo>
                  <a:cubicBezTo>
                    <a:pt x="7803" y="11597"/>
                    <a:pt x="7611" y="11891"/>
                    <a:pt x="7450" y="12214"/>
                  </a:cubicBezTo>
                  <a:cubicBezTo>
                    <a:pt x="7302" y="12508"/>
                    <a:pt x="7023" y="12715"/>
                    <a:pt x="6690" y="12715"/>
                  </a:cubicBezTo>
                  <a:cubicBezTo>
                    <a:pt x="6652" y="12715"/>
                    <a:pt x="6613" y="12712"/>
                    <a:pt x="6573" y="12707"/>
                  </a:cubicBezTo>
                  <a:cubicBezTo>
                    <a:pt x="5642" y="12816"/>
                    <a:pt x="4930" y="13473"/>
                    <a:pt x="4821" y="14405"/>
                  </a:cubicBezTo>
                  <a:cubicBezTo>
                    <a:pt x="4766" y="14897"/>
                    <a:pt x="4492" y="15390"/>
                    <a:pt x="4054" y="15610"/>
                  </a:cubicBezTo>
                  <a:cubicBezTo>
                    <a:pt x="4602" y="14897"/>
                    <a:pt x="4821" y="13912"/>
                    <a:pt x="4656" y="13035"/>
                  </a:cubicBezTo>
                  <a:cubicBezTo>
                    <a:pt x="4556" y="12380"/>
                    <a:pt x="4223" y="11817"/>
                    <a:pt x="3530" y="11817"/>
                  </a:cubicBezTo>
                  <a:cubicBezTo>
                    <a:pt x="3470" y="11817"/>
                    <a:pt x="3407" y="11822"/>
                    <a:pt x="3342" y="11830"/>
                  </a:cubicBezTo>
                  <a:cubicBezTo>
                    <a:pt x="2685" y="11940"/>
                    <a:pt x="2520" y="12488"/>
                    <a:pt x="2685" y="13090"/>
                  </a:cubicBezTo>
                  <a:cubicBezTo>
                    <a:pt x="2739" y="13419"/>
                    <a:pt x="2739" y="13966"/>
                    <a:pt x="2466" y="13966"/>
                  </a:cubicBezTo>
                  <a:cubicBezTo>
                    <a:pt x="1151" y="13966"/>
                    <a:pt x="1261" y="15336"/>
                    <a:pt x="603" y="15938"/>
                  </a:cubicBezTo>
                  <a:cubicBezTo>
                    <a:pt x="56" y="17088"/>
                    <a:pt x="494" y="18348"/>
                    <a:pt x="275" y="19498"/>
                  </a:cubicBezTo>
                  <a:cubicBezTo>
                    <a:pt x="56" y="21360"/>
                    <a:pt x="1" y="23223"/>
                    <a:pt x="56" y="25030"/>
                  </a:cubicBezTo>
                  <a:cubicBezTo>
                    <a:pt x="334" y="25838"/>
                    <a:pt x="514" y="26235"/>
                    <a:pt x="811" y="26235"/>
                  </a:cubicBezTo>
                  <a:cubicBezTo>
                    <a:pt x="1097" y="26235"/>
                    <a:pt x="1492" y="25866"/>
                    <a:pt x="2192" y="25139"/>
                  </a:cubicBezTo>
                  <a:cubicBezTo>
                    <a:pt x="3068" y="23715"/>
                    <a:pt x="4711" y="23003"/>
                    <a:pt x="5423" y="21470"/>
                  </a:cubicBezTo>
                  <a:cubicBezTo>
                    <a:pt x="6628" y="19936"/>
                    <a:pt x="7943" y="18512"/>
                    <a:pt x="9367" y="17198"/>
                  </a:cubicBezTo>
                  <a:lnTo>
                    <a:pt x="16213" y="10625"/>
                  </a:lnTo>
                  <a:cubicBezTo>
                    <a:pt x="16322" y="10516"/>
                    <a:pt x="16487" y="10406"/>
                    <a:pt x="16596" y="10297"/>
                  </a:cubicBezTo>
                  <a:cubicBezTo>
                    <a:pt x="16870" y="10023"/>
                    <a:pt x="17308" y="9968"/>
                    <a:pt x="17527" y="9640"/>
                  </a:cubicBezTo>
                  <a:cubicBezTo>
                    <a:pt x="17637" y="9530"/>
                    <a:pt x="17746" y="9420"/>
                    <a:pt x="17856" y="9256"/>
                  </a:cubicBezTo>
                  <a:lnTo>
                    <a:pt x="19554" y="7394"/>
                  </a:lnTo>
                  <a:cubicBezTo>
                    <a:pt x="19663" y="7230"/>
                    <a:pt x="19773" y="7120"/>
                    <a:pt x="19937" y="7011"/>
                  </a:cubicBezTo>
                  <a:cubicBezTo>
                    <a:pt x="20375" y="6846"/>
                    <a:pt x="20704" y="6463"/>
                    <a:pt x="20923" y="6025"/>
                  </a:cubicBezTo>
                  <a:lnTo>
                    <a:pt x="20923" y="6025"/>
                  </a:lnTo>
                  <a:cubicBezTo>
                    <a:pt x="20868" y="6052"/>
                    <a:pt x="20800" y="6052"/>
                    <a:pt x="20738" y="6052"/>
                  </a:cubicBezTo>
                  <a:cubicBezTo>
                    <a:pt x="20677" y="6052"/>
                    <a:pt x="20622" y="6052"/>
                    <a:pt x="20594" y="6080"/>
                  </a:cubicBezTo>
                  <a:cubicBezTo>
                    <a:pt x="19937" y="6682"/>
                    <a:pt x="18951" y="6627"/>
                    <a:pt x="18239" y="7175"/>
                  </a:cubicBezTo>
                  <a:cubicBezTo>
                    <a:pt x="18127" y="7250"/>
                    <a:pt x="17994" y="7287"/>
                    <a:pt x="17863" y="7287"/>
                  </a:cubicBezTo>
                  <a:cubicBezTo>
                    <a:pt x="17611" y="7287"/>
                    <a:pt x="17361" y="7153"/>
                    <a:pt x="17253" y="6901"/>
                  </a:cubicBezTo>
                  <a:cubicBezTo>
                    <a:pt x="16925" y="6353"/>
                    <a:pt x="17527" y="6572"/>
                    <a:pt x="17692" y="6463"/>
                  </a:cubicBezTo>
                  <a:cubicBezTo>
                    <a:pt x="17911" y="6299"/>
                    <a:pt x="17856" y="6025"/>
                    <a:pt x="17637" y="5915"/>
                  </a:cubicBezTo>
                  <a:cubicBezTo>
                    <a:pt x="16651" y="5587"/>
                    <a:pt x="16377" y="4382"/>
                    <a:pt x="15391" y="4053"/>
                  </a:cubicBezTo>
                  <a:cubicBezTo>
                    <a:pt x="15063" y="3889"/>
                    <a:pt x="15008" y="3615"/>
                    <a:pt x="15227" y="3396"/>
                  </a:cubicBezTo>
                  <a:cubicBezTo>
                    <a:pt x="15501" y="3177"/>
                    <a:pt x="15720" y="2958"/>
                    <a:pt x="15994" y="2739"/>
                  </a:cubicBezTo>
                  <a:cubicBezTo>
                    <a:pt x="15994" y="2300"/>
                    <a:pt x="15775" y="2203"/>
                    <a:pt x="15515" y="2203"/>
                  </a:cubicBezTo>
                  <a:cubicBezTo>
                    <a:pt x="15385" y="2203"/>
                    <a:pt x="15245" y="2227"/>
                    <a:pt x="15117" y="2246"/>
                  </a:cubicBezTo>
                  <a:cubicBezTo>
                    <a:pt x="15088" y="2251"/>
                    <a:pt x="15059" y="2253"/>
                    <a:pt x="15031" y="2253"/>
                  </a:cubicBezTo>
                  <a:cubicBezTo>
                    <a:pt x="14740" y="2253"/>
                    <a:pt x="14490" y="2017"/>
                    <a:pt x="14241" y="1917"/>
                  </a:cubicBezTo>
                  <a:cubicBezTo>
                    <a:pt x="14022" y="1862"/>
                    <a:pt x="13858" y="1862"/>
                    <a:pt x="13639" y="1862"/>
                  </a:cubicBezTo>
                  <a:cubicBezTo>
                    <a:pt x="13531" y="1882"/>
                    <a:pt x="13437" y="1891"/>
                    <a:pt x="13355" y="1891"/>
                  </a:cubicBezTo>
                  <a:cubicBezTo>
                    <a:pt x="12515" y="1891"/>
                    <a:pt x="12892" y="947"/>
                    <a:pt x="12543" y="548"/>
                  </a:cubicBezTo>
                  <a:cubicBezTo>
                    <a:pt x="12105" y="274"/>
                    <a:pt x="11667" y="110"/>
                    <a:pt x="11174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3" name="Google Shape;10283;p11"/>
            <p:cNvSpPr/>
            <p:nvPr/>
          </p:nvSpPr>
          <p:spPr>
            <a:xfrm>
              <a:off x="3993475" y="2948850"/>
              <a:ext cx="460075" cy="226900"/>
            </a:xfrm>
            <a:custGeom>
              <a:avLst/>
              <a:gdLst/>
              <a:ahLst/>
              <a:cxnLst/>
              <a:rect l="l" t="t" r="r" b="b"/>
              <a:pathLst>
                <a:path w="18403" h="9076" extrusionOk="0">
                  <a:moveTo>
                    <a:pt x="14349" y="0"/>
                  </a:moveTo>
                  <a:cubicBezTo>
                    <a:pt x="13896" y="0"/>
                    <a:pt x="13638" y="398"/>
                    <a:pt x="13638" y="1111"/>
                  </a:cubicBezTo>
                  <a:cubicBezTo>
                    <a:pt x="13638" y="1494"/>
                    <a:pt x="13912" y="1878"/>
                    <a:pt x="13254" y="2042"/>
                  </a:cubicBezTo>
                  <a:cubicBezTo>
                    <a:pt x="13254" y="1823"/>
                    <a:pt x="13200" y="1604"/>
                    <a:pt x="13145" y="1385"/>
                  </a:cubicBezTo>
                  <a:cubicBezTo>
                    <a:pt x="12861" y="817"/>
                    <a:pt x="11639" y="5"/>
                    <a:pt x="11028" y="5"/>
                  </a:cubicBezTo>
                  <a:cubicBezTo>
                    <a:pt x="10931" y="5"/>
                    <a:pt x="10850" y="25"/>
                    <a:pt x="10790" y="70"/>
                  </a:cubicBezTo>
                  <a:cubicBezTo>
                    <a:pt x="9942" y="697"/>
                    <a:pt x="9068" y="902"/>
                    <a:pt x="8137" y="902"/>
                  </a:cubicBezTo>
                  <a:cubicBezTo>
                    <a:pt x="7685" y="902"/>
                    <a:pt x="7220" y="854"/>
                    <a:pt x="6737" y="782"/>
                  </a:cubicBezTo>
                  <a:lnTo>
                    <a:pt x="6737" y="782"/>
                  </a:lnTo>
                  <a:cubicBezTo>
                    <a:pt x="7449" y="2590"/>
                    <a:pt x="5806" y="3028"/>
                    <a:pt x="5258" y="4069"/>
                  </a:cubicBezTo>
                  <a:cubicBezTo>
                    <a:pt x="4491" y="3904"/>
                    <a:pt x="4437" y="3192"/>
                    <a:pt x="3944" y="2918"/>
                  </a:cubicBezTo>
                  <a:cubicBezTo>
                    <a:pt x="3451" y="3192"/>
                    <a:pt x="3012" y="3630"/>
                    <a:pt x="2684" y="4123"/>
                  </a:cubicBezTo>
                  <a:cubicBezTo>
                    <a:pt x="2136" y="4945"/>
                    <a:pt x="1479" y="5657"/>
                    <a:pt x="712" y="6205"/>
                  </a:cubicBezTo>
                  <a:lnTo>
                    <a:pt x="0" y="7190"/>
                  </a:lnTo>
                  <a:cubicBezTo>
                    <a:pt x="36" y="7726"/>
                    <a:pt x="421" y="7819"/>
                    <a:pt x="776" y="7819"/>
                  </a:cubicBezTo>
                  <a:cubicBezTo>
                    <a:pt x="965" y="7819"/>
                    <a:pt x="1146" y="7793"/>
                    <a:pt x="1260" y="7793"/>
                  </a:cubicBezTo>
                  <a:cubicBezTo>
                    <a:pt x="1310" y="7803"/>
                    <a:pt x="1359" y="7806"/>
                    <a:pt x="1407" y="7806"/>
                  </a:cubicBezTo>
                  <a:cubicBezTo>
                    <a:pt x="1459" y="7806"/>
                    <a:pt x="1509" y="7803"/>
                    <a:pt x="1559" y="7803"/>
                  </a:cubicBezTo>
                  <a:cubicBezTo>
                    <a:pt x="1711" y="7803"/>
                    <a:pt x="1859" y="7832"/>
                    <a:pt x="2027" y="8067"/>
                  </a:cubicBezTo>
                  <a:cubicBezTo>
                    <a:pt x="2577" y="8743"/>
                    <a:pt x="3013" y="9075"/>
                    <a:pt x="3403" y="9075"/>
                  </a:cubicBezTo>
                  <a:cubicBezTo>
                    <a:pt x="3867" y="9075"/>
                    <a:pt x="4264" y="8605"/>
                    <a:pt x="4710" y="7683"/>
                  </a:cubicBezTo>
                  <a:cubicBezTo>
                    <a:pt x="4984" y="7245"/>
                    <a:pt x="5149" y="6807"/>
                    <a:pt x="5313" y="6314"/>
                  </a:cubicBezTo>
                  <a:cubicBezTo>
                    <a:pt x="5446" y="5783"/>
                    <a:pt x="5721" y="5431"/>
                    <a:pt x="6198" y="5431"/>
                  </a:cubicBezTo>
                  <a:cubicBezTo>
                    <a:pt x="6311" y="5431"/>
                    <a:pt x="6436" y="5451"/>
                    <a:pt x="6573" y="5493"/>
                  </a:cubicBezTo>
                  <a:cubicBezTo>
                    <a:pt x="6708" y="5832"/>
                    <a:pt x="6886" y="5982"/>
                    <a:pt x="7106" y="5982"/>
                  </a:cubicBezTo>
                  <a:cubicBezTo>
                    <a:pt x="7241" y="5982"/>
                    <a:pt x="7392" y="5925"/>
                    <a:pt x="7558" y="5821"/>
                  </a:cubicBezTo>
                  <a:cubicBezTo>
                    <a:pt x="7678" y="5971"/>
                    <a:pt x="7799" y="6023"/>
                    <a:pt x="7917" y="6023"/>
                  </a:cubicBezTo>
                  <a:cubicBezTo>
                    <a:pt x="8176" y="6023"/>
                    <a:pt x="8428" y="5781"/>
                    <a:pt x="8664" y="5781"/>
                  </a:cubicBezTo>
                  <a:cubicBezTo>
                    <a:pt x="8717" y="5781"/>
                    <a:pt x="8768" y="5792"/>
                    <a:pt x="8818" y="5821"/>
                  </a:cubicBezTo>
                  <a:cubicBezTo>
                    <a:pt x="8873" y="6424"/>
                    <a:pt x="7777" y="6971"/>
                    <a:pt x="8873" y="7464"/>
                  </a:cubicBezTo>
                  <a:lnTo>
                    <a:pt x="9585" y="7464"/>
                  </a:lnTo>
                  <a:cubicBezTo>
                    <a:pt x="9859" y="7629"/>
                    <a:pt x="10023" y="7902"/>
                    <a:pt x="10187" y="8176"/>
                  </a:cubicBezTo>
                  <a:cubicBezTo>
                    <a:pt x="10395" y="8107"/>
                    <a:pt x="10603" y="7907"/>
                    <a:pt x="10810" y="7907"/>
                  </a:cubicBezTo>
                  <a:cubicBezTo>
                    <a:pt x="10931" y="7907"/>
                    <a:pt x="11052" y="7975"/>
                    <a:pt x="11173" y="8176"/>
                  </a:cubicBezTo>
                  <a:cubicBezTo>
                    <a:pt x="11592" y="8539"/>
                    <a:pt x="11825" y="8731"/>
                    <a:pt x="11997" y="8731"/>
                  </a:cubicBezTo>
                  <a:cubicBezTo>
                    <a:pt x="12163" y="8731"/>
                    <a:pt x="12272" y="8553"/>
                    <a:pt x="12433" y="8176"/>
                  </a:cubicBezTo>
                  <a:cubicBezTo>
                    <a:pt x="12652" y="7683"/>
                    <a:pt x="12816" y="7300"/>
                    <a:pt x="13364" y="7136"/>
                  </a:cubicBezTo>
                  <a:cubicBezTo>
                    <a:pt x="13528" y="7136"/>
                    <a:pt x="13747" y="6971"/>
                    <a:pt x="13693" y="6862"/>
                  </a:cubicBezTo>
                  <a:cubicBezTo>
                    <a:pt x="13309" y="5876"/>
                    <a:pt x="14405" y="5164"/>
                    <a:pt x="14186" y="4178"/>
                  </a:cubicBezTo>
                  <a:cubicBezTo>
                    <a:pt x="14076" y="3740"/>
                    <a:pt x="14405" y="3247"/>
                    <a:pt x="14678" y="2754"/>
                  </a:cubicBezTo>
                  <a:cubicBezTo>
                    <a:pt x="14898" y="2973"/>
                    <a:pt x="15007" y="3028"/>
                    <a:pt x="15007" y="3083"/>
                  </a:cubicBezTo>
                  <a:cubicBezTo>
                    <a:pt x="15117" y="3302"/>
                    <a:pt x="15117" y="3521"/>
                    <a:pt x="15117" y="3740"/>
                  </a:cubicBezTo>
                  <a:cubicBezTo>
                    <a:pt x="14733" y="4781"/>
                    <a:pt x="14569" y="5712"/>
                    <a:pt x="15719" y="6478"/>
                  </a:cubicBezTo>
                  <a:cubicBezTo>
                    <a:pt x="15829" y="6588"/>
                    <a:pt x="15774" y="7081"/>
                    <a:pt x="15829" y="7410"/>
                  </a:cubicBezTo>
                  <a:cubicBezTo>
                    <a:pt x="15876" y="7600"/>
                    <a:pt x="16048" y="7749"/>
                    <a:pt x="16236" y="7749"/>
                  </a:cubicBezTo>
                  <a:cubicBezTo>
                    <a:pt x="16264" y="7749"/>
                    <a:pt x="16293" y="7745"/>
                    <a:pt x="16322" y="7738"/>
                  </a:cubicBezTo>
                  <a:cubicBezTo>
                    <a:pt x="16595" y="7738"/>
                    <a:pt x="16760" y="7519"/>
                    <a:pt x="16705" y="7300"/>
                  </a:cubicBezTo>
                  <a:cubicBezTo>
                    <a:pt x="16486" y="6369"/>
                    <a:pt x="16979" y="6150"/>
                    <a:pt x="17746" y="6150"/>
                  </a:cubicBezTo>
                  <a:cubicBezTo>
                    <a:pt x="18019" y="6150"/>
                    <a:pt x="18403" y="6040"/>
                    <a:pt x="18348" y="5712"/>
                  </a:cubicBezTo>
                  <a:cubicBezTo>
                    <a:pt x="18184" y="5054"/>
                    <a:pt x="18293" y="4288"/>
                    <a:pt x="17746" y="3685"/>
                  </a:cubicBezTo>
                  <a:cubicBezTo>
                    <a:pt x="17472" y="3904"/>
                    <a:pt x="17362" y="4288"/>
                    <a:pt x="17526" y="4671"/>
                  </a:cubicBezTo>
                  <a:cubicBezTo>
                    <a:pt x="17526" y="4890"/>
                    <a:pt x="17581" y="5109"/>
                    <a:pt x="17253" y="5109"/>
                  </a:cubicBezTo>
                  <a:cubicBezTo>
                    <a:pt x="17088" y="5109"/>
                    <a:pt x="16869" y="5054"/>
                    <a:pt x="16869" y="4890"/>
                  </a:cubicBezTo>
                  <a:cubicBezTo>
                    <a:pt x="17034" y="3630"/>
                    <a:pt x="15938" y="3192"/>
                    <a:pt x="15281" y="2425"/>
                  </a:cubicBezTo>
                  <a:cubicBezTo>
                    <a:pt x="14952" y="1987"/>
                    <a:pt x="14733" y="1659"/>
                    <a:pt x="15171" y="1221"/>
                  </a:cubicBezTo>
                  <a:cubicBezTo>
                    <a:pt x="15610" y="782"/>
                    <a:pt x="15390" y="454"/>
                    <a:pt x="14952" y="180"/>
                  </a:cubicBezTo>
                  <a:cubicBezTo>
                    <a:pt x="14725" y="59"/>
                    <a:pt x="14523" y="0"/>
                    <a:pt x="14349" y="0"/>
                  </a:cubicBez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4" name="Google Shape;10284;p11"/>
            <p:cNvSpPr/>
            <p:nvPr/>
          </p:nvSpPr>
          <p:spPr>
            <a:xfrm>
              <a:off x="4124925" y="2954700"/>
              <a:ext cx="26025" cy="24675"/>
            </a:xfrm>
            <a:custGeom>
              <a:avLst/>
              <a:gdLst/>
              <a:ahLst/>
              <a:cxnLst/>
              <a:rect l="l" t="t" r="r" b="b"/>
              <a:pathLst>
                <a:path w="1041" h="987" extrusionOk="0">
                  <a:moveTo>
                    <a:pt x="1041" y="1"/>
                  </a:moveTo>
                  <a:cubicBezTo>
                    <a:pt x="438" y="1"/>
                    <a:pt x="0" y="439"/>
                    <a:pt x="55" y="987"/>
                  </a:cubicBezTo>
                  <a:cubicBezTo>
                    <a:pt x="493" y="822"/>
                    <a:pt x="822" y="439"/>
                    <a:pt x="1041" y="1"/>
                  </a:cubicBez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5" name="Google Shape;10285;p11"/>
            <p:cNvSpPr/>
            <p:nvPr/>
          </p:nvSpPr>
          <p:spPr>
            <a:xfrm>
              <a:off x="4108475" y="2988925"/>
              <a:ext cx="17825" cy="19675"/>
            </a:xfrm>
            <a:custGeom>
              <a:avLst/>
              <a:gdLst/>
              <a:ahLst/>
              <a:cxnLst/>
              <a:rect l="l" t="t" r="r" b="b"/>
              <a:pathLst>
                <a:path w="713" h="787" extrusionOk="0">
                  <a:moveTo>
                    <a:pt x="384" y="1"/>
                  </a:moveTo>
                  <a:cubicBezTo>
                    <a:pt x="165" y="110"/>
                    <a:pt x="1" y="330"/>
                    <a:pt x="1" y="603"/>
                  </a:cubicBezTo>
                  <a:cubicBezTo>
                    <a:pt x="79" y="741"/>
                    <a:pt x="165" y="787"/>
                    <a:pt x="252" y="787"/>
                  </a:cubicBezTo>
                  <a:cubicBezTo>
                    <a:pt x="409" y="787"/>
                    <a:pt x="572" y="639"/>
                    <a:pt x="713" y="603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6" name="Google Shape;10286;p11"/>
            <p:cNvSpPr/>
            <p:nvPr/>
          </p:nvSpPr>
          <p:spPr>
            <a:xfrm>
              <a:off x="4125275" y="3004550"/>
              <a:ext cx="11975" cy="6325"/>
            </a:xfrm>
            <a:custGeom>
              <a:avLst/>
              <a:gdLst/>
              <a:ahLst/>
              <a:cxnLst/>
              <a:rect l="l" t="t" r="r" b="b"/>
              <a:pathLst>
                <a:path w="479" h="253" extrusionOk="0">
                  <a:moveTo>
                    <a:pt x="47" y="0"/>
                  </a:moveTo>
                  <a:cubicBezTo>
                    <a:pt x="1" y="0"/>
                    <a:pt x="26" y="39"/>
                    <a:pt x="96" y="143"/>
                  </a:cubicBezTo>
                  <a:cubicBezTo>
                    <a:pt x="205" y="197"/>
                    <a:pt x="260" y="197"/>
                    <a:pt x="369" y="252"/>
                  </a:cubicBezTo>
                  <a:cubicBezTo>
                    <a:pt x="369" y="252"/>
                    <a:pt x="479" y="143"/>
                    <a:pt x="479" y="143"/>
                  </a:cubicBezTo>
                  <a:cubicBezTo>
                    <a:pt x="369" y="88"/>
                    <a:pt x="369" y="88"/>
                    <a:pt x="205" y="33"/>
                  </a:cubicBezTo>
                  <a:cubicBezTo>
                    <a:pt x="125" y="13"/>
                    <a:pt x="74" y="0"/>
                    <a:pt x="47" y="0"/>
                  </a:cubicBez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7" name="Google Shape;10287;p11"/>
            <p:cNvSpPr/>
            <p:nvPr/>
          </p:nvSpPr>
          <p:spPr>
            <a:xfrm>
              <a:off x="4192000" y="290677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" y="275"/>
                  </a:moveTo>
                  <a:lnTo>
                    <a:pt x="275" y="1"/>
                  </a:ln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8" name="Google Shape;10288;p11"/>
            <p:cNvSpPr/>
            <p:nvPr/>
          </p:nvSpPr>
          <p:spPr>
            <a:xfrm>
              <a:off x="3863400" y="4104875"/>
              <a:ext cx="131450" cy="65950"/>
            </a:xfrm>
            <a:custGeom>
              <a:avLst/>
              <a:gdLst/>
              <a:ahLst/>
              <a:cxnLst/>
              <a:rect l="l" t="t" r="r" b="b"/>
              <a:pathLst>
                <a:path w="5258" h="2638" extrusionOk="0">
                  <a:moveTo>
                    <a:pt x="3615" y="0"/>
                  </a:moveTo>
                  <a:lnTo>
                    <a:pt x="0" y="2356"/>
                  </a:lnTo>
                  <a:cubicBezTo>
                    <a:pt x="177" y="2592"/>
                    <a:pt x="418" y="2637"/>
                    <a:pt x="672" y="2637"/>
                  </a:cubicBezTo>
                  <a:cubicBezTo>
                    <a:pt x="828" y="2637"/>
                    <a:pt x="989" y="2620"/>
                    <a:pt x="1142" y="2620"/>
                  </a:cubicBezTo>
                  <a:cubicBezTo>
                    <a:pt x="1201" y="2620"/>
                    <a:pt x="1259" y="2622"/>
                    <a:pt x="1315" y="2629"/>
                  </a:cubicBezTo>
                  <a:cubicBezTo>
                    <a:pt x="2684" y="2027"/>
                    <a:pt x="3998" y="1260"/>
                    <a:pt x="5258" y="329"/>
                  </a:cubicBezTo>
                  <a:cubicBezTo>
                    <a:pt x="5167" y="311"/>
                    <a:pt x="5072" y="305"/>
                    <a:pt x="4976" y="305"/>
                  </a:cubicBezTo>
                  <a:cubicBezTo>
                    <a:pt x="4785" y="305"/>
                    <a:pt x="4587" y="329"/>
                    <a:pt x="4395" y="329"/>
                  </a:cubicBezTo>
                  <a:cubicBezTo>
                    <a:pt x="4108" y="329"/>
                    <a:pt x="3834" y="274"/>
                    <a:pt x="3615" y="0"/>
                  </a:cubicBezTo>
                  <a:close/>
                </a:path>
              </a:pathLst>
            </a:custGeom>
            <a:solidFill>
              <a:srgbClr val="F29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9" name="Google Shape;10289;p11"/>
            <p:cNvSpPr/>
            <p:nvPr/>
          </p:nvSpPr>
          <p:spPr>
            <a:xfrm>
              <a:off x="3944525" y="4304775"/>
              <a:ext cx="50325" cy="37350"/>
            </a:xfrm>
            <a:custGeom>
              <a:avLst/>
              <a:gdLst/>
              <a:ahLst/>
              <a:cxnLst/>
              <a:rect l="l" t="t" r="r" b="b"/>
              <a:pathLst>
                <a:path w="2013" h="1494" extrusionOk="0">
                  <a:moveTo>
                    <a:pt x="682" y="1"/>
                  </a:moveTo>
                  <a:cubicBezTo>
                    <a:pt x="443" y="1"/>
                    <a:pt x="260" y="147"/>
                    <a:pt x="151" y="439"/>
                  </a:cubicBezTo>
                  <a:cubicBezTo>
                    <a:pt x="0" y="840"/>
                    <a:pt x="125" y="1103"/>
                    <a:pt x="525" y="1103"/>
                  </a:cubicBezTo>
                  <a:cubicBezTo>
                    <a:pt x="562" y="1103"/>
                    <a:pt x="602" y="1101"/>
                    <a:pt x="644" y="1096"/>
                  </a:cubicBezTo>
                  <a:cubicBezTo>
                    <a:pt x="685" y="1087"/>
                    <a:pt x="725" y="1083"/>
                    <a:pt x="762" y="1083"/>
                  </a:cubicBezTo>
                  <a:cubicBezTo>
                    <a:pt x="1139" y="1083"/>
                    <a:pt x="1366" y="1493"/>
                    <a:pt x="1856" y="1493"/>
                  </a:cubicBezTo>
                  <a:cubicBezTo>
                    <a:pt x="1906" y="1493"/>
                    <a:pt x="1958" y="1489"/>
                    <a:pt x="2013" y="1480"/>
                  </a:cubicBezTo>
                  <a:cubicBezTo>
                    <a:pt x="1684" y="1096"/>
                    <a:pt x="1739" y="330"/>
                    <a:pt x="1082" y="110"/>
                  </a:cubicBezTo>
                  <a:cubicBezTo>
                    <a:pt x="936" y="37"/>
                    <a:pt x="802" y="1"/>
                    <a:pt x="682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0" name="Google Shape;10290;p11"/>
            <p:cNvSpPr/>
            <p:nvPr/>
          </p:nvSpPr>
          <p:spPr>
            <a:xfrm>
              <a:off x="3949650" y="4344500"/>
              <a:ext cx="20900" cy="7400"/>
            </a:xfrm>
            <a:custGeom>
              <a:avLst/>
              <a:gdLst/>
              <a:ahLst/>
              <a:cxnLst/>
              <a:rect l="l" t="t" r="r" b="b"/>
              <a:pathLst>
                <a:path w="836" h="296" extrusionOk="0">
                  <a:moveTo>
                    <a:pt x="329" y="0"/>
                  </a:moveTo>
                  <a:cubicBezTo>
                    <a:pt x="274" y="0"/>
                    <a:pt x="165" y="110"/>
                    <a:pt x="1" y="219"/>
                  </a:cubicBezTo>
                  <a:lnTo>
                    <a:pt x="658" y="274"/>
                  </a:lnTo>
                  <a:cubicBezTo>
                    <a:pt x="702" y="289"/>
                    <a:pt x="738" y="296"/>
                    <a:pt x="764" y="296"/>
                  </a:cubicBezTo>
                  <a:cubicBezTo>
                    <a:pt x="836" y="296"/>
                    <a:pt x="833" y="245"/>
                    <a:pt x="713" y="165"/>
                  </a:cubicBezTo>
                  <a:cubicBezTo>
                    <a:pt x="603" y="55"/>
                    <a:pt x="439" y="0"/>
                    <a:pt x="329" y="0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1" name="Google Shape;10291;p11"/>
            <p:cNvSpPr/>
            <p:nvPr/>
          </p:nvSpPr>
          <p:spPr>
            <a:xfrm>
              <a:off x="3648425" y="3707875"/>
              <a:ext cx="164325" cy="479175"/>
            </a:xfrm>
            <a:custGeom>
              <a:avLst/>
              <a:gdLst/>
              <a:ahLst/>
              <a:cxnLst/>
              <a:rect l="l" t="t" r="r" b="b"/>
              <a:pathLst>
                <a:path w="6573" h="19167" extrusionOk="0">
                  <a:moveTo>
                    <a:pt x="1633" y="1"/>
                  </a:moveTo>
                  <a:cubicBezTo>
                    <a:pt x="1330" y="1"/>
                    <a:pt x="1026" y="122"/>
                    <a:pt x="712" y="435"/>
                  </a:cubicBezTo>
                  <a:cubicBezTo>
                    <a:pt x="219" y="654"/>
                    <a:pt x="0" y="1202"/>
                    <a:pt x="164" y="1695"/>
                  </a:cubicBezTo>
                  <a:cubicBezTo>
                    <a:pt x="438" y="2626"/>
                    <a:pt x="1150" y="3393"/>
                    <a:pt x="2136" y="3612"/>
                  </a:cubicBezTo>
                  <a:cubicBezTo>
                    <a:pt x="876" y="4926"/>
                    <a:pt x="876" y="5036"/>
                    <a:pt x="2355" y="5419"/>
                  </a:cubicBezTo>
                  <a:cubicBezTo>
                    <a:pt x="3670" y="5803"/>
                    <a:pt x="3560" y="6624"/>
                    <a:pt x="3177" y="7610"/>
                  </a:cubicBezTo>
                  <a:cubicBezTo>
                    <a:pt x="3013" y="8103"/>
                    <a:pt x="2410" y="8541"/>
                    <a:pt x="2793" y="9199"/>
                  </a:cubicBezTo>
                  <a:cubicBezTo>
                    <a:pt x="3341" y="10075"/>
                    <a:pt x="2958" y="10787"/>
                    <a:pt x="2191" y="11335"/>
                  </a:cubicBezTo>
                  <a:cubicBezTo>
                    <a:pt x="1643" y="11827"/>
                    <a:pt x="657" y="12101"/>
                    <a:pt x="986" y="13197"/>
                  </a:cubicBezTo>
                  <a:cubicBezTo>
                    <a:pt x="1150" y="13361"/>
                    <a:pt x="1479" y="13197"/>
                    <a:pt x="1424" y="13580"/>
                  </a:cubicBezTo>
                  <a:cubicBezTo>
                    <a:pt x="1479" y="13799"/>
                    <a:pt x="1534" y="13964"/>
                    <a:pt x="1698" y="14128"/>
                  </a:cubicBezTo>
                  <a:cubicBezTo>
                    <a:pt x="1965" y="14475"/>
                    <a:pt x="2270" y="14600"/>
                    <a:pt x="2590" y="14600"/>
                  </a:cubicBezTo>
                  <a:cubicBezTo>
                    <a:pt x="2926" y="14600"/>
                    <a:pt x="3278" y="14461"/>
                    <a:pt x="3615" y="14292"/>
                  </a:cubicBezTo>
                  <a:lnTo>
                    <a:pt x="3615" y="14292"/>
                  </a:lnTo>
                  <a:cubicBezTo>
                    <a:pt x="3286" y="15004"/>
                    <a:pt x="2848" y="15661"/>
                    <a:pt x="2246" y="16209"/>
                  </a:cubicBezTo>
                  <a:cubicBezTo>
                    <a:pt x="2574" y="17633"/>
                    <a:pt x="3560" y="18400"/>
                    <a:pt x="4656" y="19167"/>
                  </a:cubicBezTo>
                  <a:cubicBezTo>
                    <a:pt x="4984" y="18893"/>
                    <a:pt x="5203" y="18455"/>
                    <a:pt x="5094" y="18017"/>
                  </a:cubicBezTo>
                  <a:cubicBezTo>
                    <a:pt x="5149" y="17195"/>
                    <a:pt x="5313" y="16319"/>
                    <a:pt x="5587" y="15552"/>
                  </a:cubicBezTo>
                  <a:cubicBezTo>
                    <a:pt x="4656" y="15388"/>
                    <a:pt x="5641" y="15114"/>
                    <a:pt x="5587" y="14895"/>
                  </a:cubicBezTo>
                  <a:lnTo>
                    <a:pt x="5641" y="14566"/>
                  </a:lnTo>
                  <a:cubicBezTo>
                    <a:pt x="6463" y="11882"/>
                    <a:pt x="6463" y="9144"/>
                    <a:pt x="6573" y="6405"/>
                  </a:cubicBezTo>
                  <a:cubicBezTo>
                    <a:pt x="5915" y="5365"/>
                    <a:pt x="6463" y="3941"/>
                    <a:pt x="5532" y="2955"/>
                  </a:cubicBezTo>
                  <a:lnTo>
                    <a:pt x="3505" y="928"/>
                  </a:lnTo>
                  <a:cubicBezTo>
                    <a:pt x="3341" y="764"/>
                    <a:pt x="3122" y="654"/>
                    <a:pt x="2958" y="545"/>
                  </a:cubicBezTo>
                  <a:cubicBezTo>
                    <a:pt x="2505" y="254"/>
                    <a:pt x="2071" y="1"/>
                    <a:pt x="1633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2" name="Google Shape;10292;p11"/>
            <p:cNvSpPr/>
            <p:nvPr/>
          </p:nvSpPr>
          <p:spPr>
            <a:xfrm>
              <a:off x="3360875" y="3846075"/>
              <a:ext cx="449125" cy="390475"/>
            </a:xfrm>
            <a:custGeom>
              <a:avLst/>
              <a:gdLst/>
              <a:ahLst/>
              <a:cxnLst/>
              <a:rect l="l" t="t" r="r" b="b"/>
              <a:pathLst>
                <a:path w="17965" h="15619" extrusionOk="0">
                  <a:moveTo>
                    <a:pt x="932" y="1"/>
                  </a:moveTo>
                  <a:cubicBezTo>
                    <a:pt x="767" y="1"/>
                    <a:pt x="658" y="1"/>
                    <a:pt x="493" y="56"/>
                  </a:cubicBezTo>
                  <a:cubicBezTo>
                    <a:pt x="55" y="275"/>
                    <a:pt x="1" y="822"/>
                    <a:pt x="384" y="1151"/>
                  </a:cubicBezTo>
                  <a:cubicBezTo>
                    <a:pt x="658" y="1315"/>
                    <a:pt x="877" y="1535"/>
                    <a:pt x="1041" y="1808"/>
                  </a:cubicBezTo>
                  <a:cubicBezTo>
                    <a:pt x="1205" y="2027"/>
                    <a:pt x="1534" y="1918"/>
                    <a:pt x="1698" y="2137"/>
                  </a:cubicBezTo>
                  <a:cubicBezTo>
                    <a:pt x="1808" y="2247"/>
                    <a:pt x="1917" y="2356"/>
                    <a:pt x="2027" y="2466"/>
                  </a:cubicBezTo>
                  <a:cubicBezTo>
                    <a:pt x="2903" y="3342"/>
                    <a:pt x="4053" y="3944"/>
                    <a:pt x="4656" y="5040"/>
                  </a:cubicBezTo>
                  <a:cubicBezTo>
                    <a:pt x="4716" y="5130"/>
                    <a:pt x="4777" y="5171"/>
                    <a:pt x="4837" y="5171"/>
                  </a:cubicBezTo>
                  <a:cubicBezTo>
                    <a:pt x="4886" y="5171"/>
                    <a:pt x="4935" y="5144"/>
                    <a:pt x="4985" y="5095"/>
                  </a:cubicBezTo>
                  <a:lnTo>
                    <a:pt x="5313" y="5095"/>
                  </a:lnTo>
                  <a:cubicBezTo>
                    <a:pt x="5751" y="5478"/>
                    <a:pt x="5532" y="6080"/>
                    <a:pt x="5806" y="6519"/>
                  </a:cubicBezTo>
                  <a:cubicBezTo>
                    <a:pt x="6847" y="7833"/>
                    <a:pt x="8161" y="8874"/>
                    <a:pt x="9585" y="9695"/>
                  </a:cubicBezTo>
                  <a:cubicBezTo>
                    <a:pt x="11228" y="10572"/>
                    <a:pt x="12707" y="11831"/>
                    <a:pt x="13857" y="13310"/>
                  </a:cubicBezTo>
                  <a:lnTo>
                    <a:pt x="16486" y="15610"/>
                  </a:lnTo>
                  <a:cubicBezTo>
                    <a:pt x="16538" y="15605"/>
                    <a:pt x="16592" y="15602"/>
                    <a:pt x="16646" y="15602"/>
                  </a:cubicBezTo>
                  <a:cubicBezTo>
                    <a:pt x="16794" y="15602"/>
                    <a:pt x="16948" y="15618"/>
                    <a:pt x="17100" y="15618"/>
                  </a:cubicBezTo>
                  <a:cubicBezTo>
                    <a:pt x="17420" y="15618"/>
                    <a:pt x="17733" y="15549"/>
                    <a:pt x="17965" y="15117"/>
                  </a:cubicBezTo>
                  <a:cubicBezTo>
                    <a:pt x="17253" y="14734"/>
                    <a:pt x="17089" y="13748"/>
                    <a:pt x="16158" y="13639"/>
                  </a:cubicBezTo>
                  <a:cubicBezTo>
                    <a:pt x="15610" y="12489"/>
                    <a:pt x="14515" y="11776"/>
                    <a:pt x="13803" y="10681"/>
                  </a:cubicBezTo>
                  <a:cubicBezTo>
                    <a:pt x="13036" y="9640"/>
                    <a:pt x="12050" y="8764"/>
                    <a:pt x="11009" y="8052"/>
                  </a:cubicBezTo>
                  <a:cubicBezTo>
                    <a:pt x="10900" y="7943"/>
                    <a:pt x="10735" y="7888"/>
                    <a:pt x="10626" y="7833"/>
                  </a:cubicBezTo>
                  <a:cubicBezTo>
                    <a:pt x="10462" y="7724"/>
                    <a:pt x="10242" y="7614"/>
                    <a:pt x="10133" y="7504"/>
                  </a:cubicBezTo>
                  <a:lnTo>
                    <a:pt x="9804" y="7231"/>
                  </a:lnTo>
                  <a:cubicBezTo>
                    <a:pt x="9202" y="6519"/>
                    <a:pt x="8326" y="6135"/>
                    <a:pt x="7833" y="5314"/>
                  </a:cubicBezTo>
                  <a:cubicBezTo>
                    <a:pt x="7011" y="4383"/>
                    <a:pt x="6080" y="3506"/>
                    <a:pt x="5204" y="2630"/>
                  </a:cubicBezTo>
                  <a:cubicBezTo>
                    <a:pt x="4601" y="2247"/>
                    <a:pt x="3999" y="1863"/>
                    <a:pt x="3341" y="1589"/>
                  </a:cubicBezTo>
                  <a:lnTo>
                    <a:pt x="3013" y="1425"/>
                  </a:lnTo>
                  <a:lnTo>
                    <a:pt x="2849" y="1315"/>
                  </a:lnTo>
                  <a:cubicBezTo>
                    <a:pt x="2739" y="1206"/>
                    <a:pt x="2629" y="1151"/>
                    <a:pt x="2520" y="1096"/>
                  </a:cubicBezTo>
                  <a:lnTo>
                    <a:pt x="2191" y="877"/>
                  </a:lnTo>
                  <a:lnTo>
                    <a:pt x="1863" y="713"/>
                  </a:lnTo>
                  <a:lnTo>
                    <a:pt x="1753" y="603"/>
                  </a:lnTo>
                  <a:lnTo>
                    <a:pt x="1479" y="330"/>
                  </a:lnTo>
                  <a:lnTo>
                    <a:pt x="1315" y="220"/>
                  </a:lnTo>
                  <a:cubicBezTo>
                    <a:pt x="1205" y="110"/>
                    <a:pt x="1041" y="56"/>
                    <a:pt x="932" y="1"/>
                  </a:cubicBezTo>
                  <a:close/>
                </a:path>
              </a:pathLst>
            </a:custGeom>
            <a:solidFill>
              <a:srgbClr val="F18B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3" name="Google Shape;10293;p11"/>
            <p:cNvSpPr/>
            <p:nvPr/>
          </p:nvSpPr>
          <p:spPr>
            <a:xfrm>
              <a:off x="3789450" y="3825850"/>
              <a:ext cx="79450" cy="246175"/>
            </a:xfrm>
            <a:custGeom>
              <a:avLst/>
              <a:gdLst/>
              <a:ahLst/>
              <a:cxnLst/>
              <a:rect l="l" t="t" r="r" b="b"/>
              <a:pathLst>
                <a:path w="3178" h="9847" extrusionOk="0">
                  <a:moveTo>
                    <a:pt x="1553" y="0"/>
                  </a:moveTo>
                  <a:cubicBezTo>
                    <a:pt x="1470" y="0"/>
                    <a:pt x="1388" y="14"/>
                    <a:pt x="1315" y="43"/>
                  </a:cubicBezTo>
                  <a:cubicBezTo>
                    <a:pt x="986" y="98"/>
                    <a:pt x="658" y="317"/>
                    <a:pt x="548" y="646"/>
                  </a:cubicBezTo>
                  <a:cubicBezTo>
                    <a:pt x="439" y="810"/>
                    <a:pt x="439" y="1084"/>
                    <a:pt x="548" y="1303"/>
                  </a:cubicBezTo>
                  <a:cubicBezTo>
                    <a:pt x="603" y="2015"/>
                    <a:pt x="603" y="2672"/>
                    <a:pt x="548" y="3384"/>
                  </a:cubicBezTo>
                  <a:cubicBezTo>
                    <a:pt x="165" y="5520"/>
                    <a:pt x="0" y="7656"/>
                    <a:pt x="0" y="9847"/>
                  </a:cubicBezTo>
                  <a:lnTo>
                    <a:pt x="329" y="9847"/>
                  </a:lnTo>
                  <a:cubicBezTo>
                    <a:pt x="932" y="9518"/>
                    <a:pt x="822" y="8697"/>
                    <a:pt x="1424" y="8259"/>
                  </a:cubicBezTo>
                  <a:cubicBezTo>
                    <a:pt x="1753" y="8587"/>
                    <a:pt x="1479" y="9245"/>
                    <a:pt x="1972" y="9518"/>
                  </a:cubicBezTo>
                  <a:lnTo>
                    <a:pt x="2301" y="9518"/>
                  </a:lnTo>
                  <a:cubicBezTo>
                    <a:pt x="2410" y="8533"/>
                    <a:pt x="2520" y="7547"/>
                    <a:pt x="2629" y="6561"/>
                  </a:cubicBezTo>
                  <a:cubicBezTo>
                    <a:pt x="2848" y="5849"/>
                    <a:pt x="3177" y="5192"/>
                    <a:pt x="2848" y="4480"/>
                  </a:cubicBezTo>
                  <a:cubicBezTo>
                    <a:pt x="2706" y="4265"/>
                    <a:pt x="2573" y="4165"/>
                    <a:pt x="2460" y="4165"/>
                  </a:cubicBezTo>
                  <a:cubicBezTo>
                    <a:pt x="2313" y="4165"/>
                    <a:pt x="2198" y="4334"/>
                    <a:pt x="2136" y="4644"/>
                  </a:cubicBezTo>
                  <a:cubicBezTo>
                    <a:pt x="2027" y="5027"/>
                    <a:pt x="1808" y="5465"/>
                    <a:pt x="1534" y="5739"/>
                  </a:cubicBezTo>
                  <a:cubicBezTo>
                    <a:pt x="1436" y="5837"/>
                    <a:pt x="1426" y="6022"/>
                    <a:pt x="1269" y="6022"/>
                  </a:cubicBezTo>
                  <a:cubicBezTo>
                    <a:pt x="1250" y="6022"/>
                    <a:pt x="1229" y="6019"/>
                    <a:pt x="1205" y="6013"/>
                  </a:cubicBezTo>
                  <a:cubicBezTo>
                    <a:pt x="1151" y="5904"/>
                    <a:pt x="1096" y="5849"/>
                    <a:pt x="1096" y="5739"/>
                  </a:cubicBezTo>
                  <a:cubicBezTo>
                    <a:pt x="1096" y="5630"/>
                    <a:pt x="1096" y="5520"/>
                    <a:pt x="1151" y="5465"/>
                  </a:cubicBezTo>
                  <a:cubicBezTo>
                    <a:pt x="1151" y="5465"/>
                    <a:pt x="1260" y="5356"/>
                    <a:pt x="1260" y="5356"/>
                  </a:cubicBezTo>
                  <a:cubicBezTo>
                    <a:pt x="1315" y="5301"/>
                    <a:pt x="1424" y="5246"/>
                    <a:pt x="1534" y="5192"/>
                  </a:cubicBezTo>
                  <a:cubicBezTo>
                    <a:pt x="1644" y="5192"/>
                    <a:pt x="1698" y="5137"/>
                    <a:pt x="1808" y="5082"/>
                  </a:cubicBezTo>
                  <a:cubicBezTo>
                    <a:pt x="1917" y="5027"/>
                    <a:pt x="1972" y="4972"/>
                    <a:pt x="2027" y="4863"/>
                  </a:cubicBezTo>
                  <a:cubicBezTo>
                    <a:pt x="2082" y="4699"/>
                    <a:pt x="2027" y="4534"/>
                    <a:pt x="1917" y="4425"/>
                  </a:cubicBezTo>
                  <a:cubicBezTo>
                    <a:pt x="1863" y="4315"/>
                    <a:pt x="1808" y="4206"/>
                    <a:pt x="1808" y="4151"/>
                  </a:cubicBezTo>
                  <a:cubicBezTo>
                    <a:pt x="1863" y="4041"/>
                    <a:pt x="1917" y="3987"/>
                    <a:pt x="2027" y="3932"/>
                  </a:cubicBezTo>
                  <a:lnTo>
                    <a:pt x="2301" y="3713"/>
                  </a:lnTo>
                  <a:cubicBezTo>
                    <a:pt x="2520" y="3603"/>
                    <a:pt x="2684" y="3384"/>
                    <a:pt x="2794" y="3110"/>
                  </a:cubicBezTo>
                  <a:cubicBezTo>
                    <a:pt x="2794" y="3001"/>
                    <a:pt x="2794" y="2836"/>
                    <a:pt x="2794" y="2727"/>
                  </a:cubicBezTo>
                  <a:cubicBezTo>
                    <a:pt x="2739" y="2563"/>
                    <a:pt x="2629" y="2453"/>
                    <a:pt x="2465" y="2398"/>
                  </a:cubicBezTo>
                  <a:cubicBezTo>
                    <a:pt x="1698" y="2234"/>
                    <a:pt x="1315" y="1851"/>
                    <a:pt x="1917" y="1084"/>
                  </a:cubicBezTo>
                  <a:cubicBezTo>
                    <a:pt x="2082" y="865"/>
                    <a:pt x="2465" y="646"/>
                    <a:pt x="2191" y="262"/>
                  </a:cubicBezTo>
                  <a:cubicBezTo>
                    <a:pt x="2031" y="102"/>
                    <a:pt x="1782" y="0"/>
                    <a:pt x="1553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4" name="Google Shape;10294;p11"/>
            <p:cNvSpPr/>
            <p:nvPr/>
          </p:nvSpPr>
          <p:spPr>
            <a:xfrm>
              <a:off x="3797675" y="4015875"/>
              <a:ext cx="41100" cy="64375"/>
            </a:xfrm>
            <a:custGeom>
              <a:avLst/>
              <a:gdLst/>
              <a:ahLst/>
              <a:cxnLst/>
              <a:rect l="l" t="t" r="r" b="b"/>
              <a:pathLst>
                <a:path w="1644" h="2575" extrusionOk="0">
                  <a:moveTo>
                    <a:pt x="1643" y="0"/>
                  </a:moveTo>
                  <a:cubicBezTo>
                    <a:pt x="876" y="55"/>
                    <a:pt x="383" y="329"/>
                    <a:pt x="274" y="1151"/>
                  </a:cubicBezTo>
                  <a:cubicBezTo>
                    <a:pt x="219" y="1534"/>
                    <a:pt x="110" y="1863"/>
                    <a:pt x="0" y="2246"/>
                  </a:cubicBezTo>
                  <a:cubicBezTo>
                    <a:pt x="274" y="2465"/>
                    <a:pt x="657" y="2575"/>
                    <a:pt x="986" y="2575"/>
                  </a:cubicBezTo>
                  <a:lnTo>
                    <a:pt x="1315" y="2575"/>
                  </a:lnTo>
                  <a:cubicBezTo>
                    <a:pt x="1534" y="2410"/>
                    <a:pt x="1479" y="2082"/>
                    <a:pt x="1643" y="1917"/>
                  </a:cubicBezTo>
                  <a:lnTo>
                    <a:pt x="1643" y="0"/>
                  </a:lnTo>
                  <a:close/>
                </a:path>
              </a:pathLst>
            </a:custGeom>
            <a:solidFill>
              <a:srgbClr val="F38C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5" name="Google Shape;10295;p11"/>
            <p:cNvSpPr/>
            <p:nvPr/>
          </p:nvSpPr>
          <p:spPr>
            <a:xfrm>
              <a:off x="3753850" y="4080225"/>
              <a:ext cx="34250" cy="32075"/>
            </a:xfrm>
            <a:custGeom>
              <a:avLst/>
              <a:gdLst/>
              <a:ahLst/>
              <a:cxnLst/>
              <a:rect l="l" t="t" r="r" b="b"/>
              <a:pathLst>
                <a:path w="1370" h="1283" extrusionOk="0">
                  <a:moveTo>
                    <a:pt x="1370" y="1"/>
                  </a:moveTo>
                  <a:cubicBezTo>
                    <a:pt x="822" y="274"/>
                    <a:pt x="0" y="329"/>
                    <a:pt x="55" y="1260"/>
                  </a:cubicBezTo>
                  <a:cubicBezTo>
                    <a:pt x="115" y="1275"/>
                    <a:pt x="171" y="1282"/>
                    <a:pt x="222" y="1282"/>
                  </a:cubicBezTo>
                  <a:cubicBezTo>
                    <a:pt x="718" y="1282"/>
                    <a:pt x="862" y="655"/>
                    <a:pt x="1318" y="655"/>
                  </a:cubicBezTo>
                  <a:cubicBezTo>
                    <a:pt x="1335" y="655"/>
                    <a:pt x="1352" y="656"/>
                    <a:pt x="1370" y="658"/>
                  </a:cubicBezTo>
                  <a:cubicBezTo>
                    <a:pt x="1370" y="439"/>
                    <a:pt x="1370" y="220"/>
                    <a:pt x="1370" y="1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6" name="Google Shape;10296;p11"/>
            <p:cNvSpPr/>
            <p:nvPr/>
          </p:nvSpPr>
          <p:spPr>
            <a:xfrm>
              <a:off x="3797675" y="4071950"/>
              <a:ext cx="24650" cy="15000"/>
            </a:xfrm>
            <a:custGeom>
              <a:avLst/>
              <a:gdLst/>
              <a:ahLst/>
              <a:cxnLst/>
              <a:rect l="l" t="t" r="r" b="b"/>
              <a:pathLst>
                <a:path w="986" h="600" extrusionOk="0">
                  <a:moveTo>
                    <a:pt x="254" y="0"/>
                  </a:moveTo>
                  <a:cubicBezTo>
                    <a:pt x="170" y="0"/>
                    <a:pt x="85" y="3"/>
                    <a:pt x="0" y="3"/>
                  </a:cubicBezTo>
                  <a:cubicBezTo>
                    <a:pt x="149" y="263"/>
                    <a:pt x="298" y="600"/>
                    <a:pt x="550" y="600"/>
                  </a:cubicBezTo>
                  <a:cubicBezTo>
                    <a:pt x="668" y="600"/>
                    <a:pt x="810" y="525"/>
                    <a:pt x="986" y="332"/>
                  </a:cubicBezTo>
                  <a:cubicBezTo>
                    <a:pt x="816" y="33"/>
                    <a:pt x="546" y="0"/>
                    <a:pt x="254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7" name="Google Shape;10297;p11"/>
            <p:cNvSpPr/>
            <p:nvPr/>
          </p:nvSpPr>
          <p:spPr>
            <a:xfrm>
              <a:off x="3829150" y="4063800"/>
              <a:ext cx="9625" cy="16450"/>
            </a:xfrm>
            <a:custGeom>
              <a:avLst/>
              <a:gdLst/>
              <a:ahLst/>
              <a:cxnLst/>
              <a:rect l="l" t="t" r="r" b="b"/>
              <a:pathLst>
                <a:path w="385" h="658" extrusionOk="0">
                  <a:moveTo>
                    <a:pt x="384" y="0"/>
                  </a:moveTo>
                  <a:lnTo>
                    <a:pt x="384" y="0"/>
                  </a:lnTo>
                  <a:cubicBezTo>
                    <a:pt x="165" y="165"/>
                    <a:pt x="1" y="384"/>
                    <a:pt x="56" y="658"/>
                  </a:cubicBezTo>
                  <a:cubicBezTo>
                    <a:pt x="275" y="548"/>
                    <a:pt x="384" y="274"/>
                    <a:pt x="384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8" name="Google Shape;10298;p11"/>
            <p:cNvSpPr/>
            <p:nvPr/>
          </p:nvSpPr>
          <p:spPr>
            <a:xfrm>
              <a:off x="3608700" y="4359550"/>
              <a:ext cx="49325" cy="17825"/>
            </a:xfrm>
            <a:custGeom>
              <a:avLst/>
              <a:gdLst/>
              <a:ahLst/>
              <a:cxnLst/>
              <a:rect l="l" t="t" r="r" b="b"/>
              <a:pathLst>
                <a:path w="1973" h="713" extrusionOk="0">
                  <a:moveTo>
                    <a:pt x="1" y="1"/>
                  </a:moveTo>
                  <a:cubicBezTo>
                    <a:pt x="494" y="658"/>
                    <a:pt x="1261" y="603"/>
                    <a:pt x="1973" y="713"/>
                  </a:cubicBezTo>
                  <a:lnTo>
                    <a:pt x="1973" y="329"/>
                  </a:lnTo>
                  <a:cubicBezTo>
                    <a:pt x="1315" y="110"/>
                    <a:pt x="658" y="1"/>
                    <a:pt x="1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9" name="Google Shape;10299;p11"/>
            <p:cNvSpPr/>
            <p:nvPr/>
          </p:nvSpPr>
          <p:spPr>
            <a:xfrm>
              <a:off x="3755225" y="4318475"/>
              <a:ext cx="19175" cy="17825"/>
            </a:xfrm>
            <a:custGeom>
              <a:avLst/>
              <a:gdLst/>
              <a:ahLst/>
              <a:cxnLst/>
              <a:rect l="l" t="t" r="r" b="b"/>
              <a:pathLst>
                <a:path w="767" h="713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65" y="165"/>
                    <a:pt x="0" y="439"/>
                    <a:pt x="55" y="713"/>
                  </a:cubicBezTo>
                  <a:cubicBezTo>
                    <a:pt x="274" y="494"/>
                    <a:pt x="767" y="439"/>
                    <a:pt x="384" y="1"/>
                  </a:cubicBezTo>
                  <a:close/>
                </a:path>
              </a:pathLst>
            </a:custGeom>
            <a:solidFill>
              <a:srgbClr val="F5A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0" name="Google Shape;10300;p11"/>
            <p:cNvSpPr/>
            <p:nvPr/>
          </p:nvSpPr>
          <p:spPr>
            <a:xfrm>
              <a:off x="3656625" y="4375975"/>
              <a:ext cx="17825" cy="8600"/>
            </a:xfrm>
            <a:custGeom>
              <a:avLst/>
              <a:gdLst/>
              <a:ahLst/>
              <a:cxnLst/>
              <a:rect l="l" t="t" r="r" b="b"/>
              <a:pathLst>
                <a:path w="713" h="344" extrusionOk="0">
                  <a:moveTo>
                    <a:pt x="1" y="1"/>
                  </a:moveTo>
                  <a:cubicBezTo>
                    <a:pt x="138" y="229"/>
                    <a:pt x="351" y="343"/>
                    <a:pt x="576" y="343"/>
                  </a:cubicBezTo>
                  <a:cubicBezTo>
                    <a:pt x="622" y="343"/>
                    <a:pt x="667" y="339"/>
                    <a:pt x="713" y="330"/>
                  </a:cubicBezTo>
                  <a:cubicBezTo>
                    <a:pt x="548" y="110"/>
                    <a:pt x="275" y="1"/>
                    <a:pt x="1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1" name="Google Shape;10301;p11"/>
            <p:cNvSpPr/>
            <p:nvPr/>
          </p:nvSpPr>
          <p:spPr>
            <a:xfrm>
              <a:off x="3674425" y="4383950"/>
              <a:ext cx="16475" cy="9850"/>
            </a:xfrm>
            <a:custGeom>
              <a:avLst/>
              <a:gdLst/>
              <a:ahLst/>
              <a:cxnLst/>
              <a:rect l="l" t="t" r="r" b="b"/>
              <a:pathLst>
                <a:path w="659" h="394" extrusionOk="0">
                  <a:moveTo>
                    <a:pt x="107" y="0"/>
                  </a:moveTo>
                  <a:cubicBezTo>
                    <a:pt x="72" y="0"/>
                    <a:pt x="36" y="3"/>
                    <a:pt x="1" y="11"/>
                  </a:cubicBezTo>
                  <a:cubicBezTo>
                    <a:pt x="110" y="230"/>
                    <a:pt x="384" y="394"/>
                    <a:pt x="658" y="394"/>
                  </a:cubicBezTo>
                  <a:cubicBezTo>
                    <a:pt x="563" y="155"/>
                    <a:pt x="343" y="0"/>
                    <a:pt x="107" y="0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2" name="Google Shape;10302;p11"/>
            <p:cNvSpPr/>
            <p:nvPr/>
          </p:nvSpPr>
          <p:spPr>
            <a:xfrm>
              <a:off x="3690875" y="4359550"/>
              <a:ext cx="2750" cy="2775"/>
            </a:xfrm>
            <a:custGeom>
              <a:avLst/>
              <a:gdLst/>
              <a:ahLst/>
              <a:cxnLst/>
              <a:rect l="l" t="t" r="r" b="b"/>
              <a:pathLst>
                <a:path w="110" h="111" extrusionOk="0">
                  <a:moveTo>
                    <a:pt x="0" y="1"/>
                  </a:moveTo>
                  <a:cubicBezTo>
                    <a:pt x="27" y="83"/>
                    <a:pt x="55" y="110"/>
                    <a:pt x="75" y="110"/>
                  </a:cubicBezTo>
                  <a:cubicBezTo>
                    <a:pt x="96" y="110"/>
                    <a:pt x="110" y="83"/>
                    <a:pt x="110" y="55"/>
                  </a:cubicBezTo>
                  <a:cubicBezTo>
                    <a:pt x="110" y="55"/>
                    <a:pt x="55" y="1"/>
                    <a:pt x="0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3" name="Google Shape;10303;p11"/>
            <p:cNvSpPr/>
            <p:nvPr/>
          </p:nvSpPr>
          <p:spPr>
            <a:xfrm>
              <a:off x="3920900" y="1831250"/>
              <a:ext cx="47950" cy="226825"/>
            </a:xfrm>
            <a:custGeom>
              <a:avLst/>
              <a:gdLst/>
              <a:ahLst/>
              <a:cxnLst/>
              <a:rect l="l" t="t" r="r" b="b"/>
              <a:pathLst>
                <a:path w="1918" h="9073" extrusionOk="0">
                  <a:moveTo>
                    <a:pt x="886" y="0"/>
                  </a:moveTo>
                  <a:cubicBezTo>
                    <a:pt x="659" y="0"/>
                    <a:pt x="439" y="68"/>
                    <a:pt x="439" y="301"/>
                  </a:cubicBezTo>
                  <a:cubicBezTo>
                    <a:pt x="329" y="849"/>
                    <a:pt x="384" y="1451"/>
                    <a:pt x="658" y="1999"/>
                  </a:cubicBezTo>
                  <a:cubicBezTo>
                    <a:pt x="877" y="2328"/>
                    <a:pt x="1096" y="2766"/>
                    <a:pt x="658" y="3040"/>
                  </a:cubicBezTo>
                  <a:cubicBezTo>
                    <a:pt x="0" y="3368"/>
                    <a:pt x="165" y="3861"/>
                    <a:pt x="274" y="4409"/>
                  </a:cubicBezTo>
                  <a:cubicBezTo>
                    <a:pt x="439" y="5230"/>
                    <a:pt x="384" y="6107"/>
                    <a:pt x="0" y="6874"/>
                  </a:cubicBezTo>
                  <a:cubicBezTo>
                    <a:pt x="0" y="6874"/>
                    <a:pt x="55" y="6874"/>
                    <a:pt x="55" y="6983"/>
                  </a:cubicBezTo>
                  <a:cubicBezTo>
                    <a:pt x="110" y="7038"/>
                    <a:pt x="55" y="7093"/>
                    <a:pt x="0" y="7202"/>
                  </a:cubicBezTo>
                  <a:cubicBezTo>
                    <a:pt x="0" y="7312"/>
                    <a:pt x="0" y="7421"/>
                    <a:pt x="0" y="7531"/>
                  </a:cubicBezTo>
                  <a:cubicBezTo>
                    <a:pt x="493" y="7695"/>
                    <a:pt x="548" y="8078"/>
                    <a:pt x="384" y="8517"/>
                  </a:cubicBezTo>
                  <a:cubicBezTo>
                    <a:pt x="274" y="8790"/>
                    <a:pt x="493" y="9064"/>
                    <a:pt x="767" y="9064"/>
                  </a:cubicBezTo>
                  <a:cubicBezTo>
                    <a:pt x="801" y="9070"/>
                    <a:pt x="834" y="9073"/>
                    <a:pt x="865" y="9073"/>
                  </a:cubicBezTo>
                  <a:cubicBezTo>
                    <a:pt x="1129" y="9073"/>
                    <a:pt x="1266" y="8871"/>
                    <a:pt x="1315" y="8626"/>
                  </a:cubicBezTo>
                  <a:cubicBezTo>
                    <a:pt x="1315" y="8462"/>
                    <a:pt x="1315" y="8298"/>
                    <a:pt x="1315" y="8188"/>
                  </a:cubicBezTo>
                  <a:lnTo>
                    <a:pt x="1315" y="7202"/>
                  </a:lnTo>
                  <a:cubicBezTo>
                    <a:pt x="1479" y="6983"/>
                    <a:pt x="1753" y="7038"/>
                    <a:pt x="1917" y="6874"/>
                  </a:cubicBezTo>
                  <a:lnTo>
                    <a:pt x="1917" y="6545"/>
                  </a:lnTo>
                  <a:cubicBezTo>
                    <a:pt x="1808" y="6435"/>
                    <a:pt x="1698" y="6216"/>
                    <a:pt x="1589" y="6216"/>
                  </a:cubicBezTo>
                  <a:cubicBezTo>
                    <a:pt x="877" y="6052"/>
                    <a:pt x="767" y="5997"/>
                    <a:pt x="1041" y="5504"/>
                  </a:cubicBezTo>
                  <a:cubicBezTo>
                    <a:pt x="1534" y="4518"/>
                    <a:pt x="1753" y="3423"/>
                    <a:pt x="1589" y="2273"/>
                  </a:cubicBezTo>
                  <a:cubicBezTo>
                    <a:pt x="1205" y="1780"/>
                    <a:pt x="1096" y="1123"/>
                    <a:pt x="1315" y="465"/>
                  </a:cubicBezTo>
                  <a:cubicBezTo>
                    <a:pt x="1370" y="246"/>
                    <a:pt x="1424" y="82"/>
                    <a:pt x="1151" y="27"/>
                  </a:cubicBezTo>
                  <a:cubicBezTo>
                    <a:pt x="1071" y="11"/>
                    <a:pt x="978" y="0"/>
                    <a:pt x="886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4" name="Google Shape;10304;p11"/>
            <p:cNvSpPr/>
            <p:nvPr/>
          </p:nvSpPr>
          <p:spPr>
            <a:xfrm>
              <a:off x="3953750" y="2002800"/>
              <a:ext cx="15100" cy="8525"/>
            </a:xfrm>
            <a:custGeom>
              <a:avLst/>
              <a:gdLst/>
              <a:ahLst/>
              <a:cxnLst/>
              <a:rect l="l" t="t" r="r" b="b"/>
              <a:pathLst>
                <a:path w="604" h="341" extrusionOk="0">
                  <a:moveTo>
                    <a:pt x="498" y="1"/>
                  </a:moveTo>
                  <a:cubicBezTo>
                    <a:pt x="274" y="1"/>
                    <a:pt x="96" y="150"/>
                    <a:pt x="1" y="340"/>
                  </a:cubicBezTo>
                  <a:cubicBezTo>
                    <a:pt x="275" y="340"/>
                    <a:pt x="494" y="285"/>
                    <a:pt x="603" y="12"/>
                  </a:cubicBezTo>
                  <a:cubicBezTo>
                    <a:pt x="567" y="4"/>
                    <a:pt x="532" y="1"/>
                    <a:pt x="49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5" name="Google Shape;10305;p11"/>
            <p:cNvSpPr/>
            <p:nvPr/>
          </p:nvSpPr>
          <p:spPr>
            <a:xfrm>
              <a:off x="3953750" y="2451500"/>
              <a:ext cx="6875" cy="18525"/>
            </a:xfrm>
            <a:custGeom>
              <a:avLst/>
              <a:gdLst/>
              <a:ahLst/>
              <a:cxnLst/>
              <a:rect l="l" t="t" r="r" b="b"/>
              <a:pathLst>
                <a:path w="275" h="741" extrusionOk="0">
                  <a:moveTo>
                    <a:pt x="138" y="1"/>
                  </a:moveTo>
                  <a:cubicBezTo>
                    <a:pt x="83" y="1"/>
                    <a:pt x="28" y="28"/>
                    <a:pt x="1" y="83"/>
                  </a:cubicBezTo>
                  <a:lnTo>
                    <a:pt x="1" y="740"/>
                  </a:lnTo>
                  <a:lnTo>
                    <a:pt x="275" y="740"/>
                  </a:lnTo>
                  <a:lnTo>
                    <a:pt x="275" y="83"/>
                  </a:lnTo>
                  <a:cubicBezTo>
                    <a:pt x="247" y="28"/>
                    <a:pt x="193" y="1"/>
                    <a:pt x="13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6" name="Google Shape;10306;p11"/>
            <p:cNvSpPr/>
            <p:nvPr/>
          </p:nvSpPr>
          <p:spPr>
            <a:xfrm>
              <a:off x="3886675" y="3074825"/>
              <a:ext cx="409425" cy="412550"/>
            </a:xfrm>
            <a:custGeom>
              <a:avLst/>
              <a:gdLst/>
              <a:ahLst/>
              <a:cxnLst/>
              <a:rect l="l" t="t" r="r" b="b"/>
              <a:pathLst>
                <a:path w="16377" h="16502" extrusionOk="0">
                  <a:moveTo>
                    <a:pt x="9861" y="0"/>
                  </a:moveTo>
                  <a:cubicBezTo>
                    <a:pt x="9572" y="0"/>
                    <a:pt x="9433" y="257"/>
                    <a:pt x="9311" y="837"/>
                  </a:cubicBezTo>
                  <a:cubicBezTo>
                    <a:pt x="9147" y="1439"/>
                    <a:pt x="8873" y="2042"/>
                    <a:pt x="8599" y="2590"/>
                  </a:cubicBezTo>
                  <a:cubicBezTo>
                    <a:pt x="8272" y="3334"/>
                    <a:pt x="7976" y="3706"/>
                    <a:pt x="7635" y="3706"/>
                  </a:cubicBezTo>
                  <a:cubicBezTo>
                    <a:pt x="7347" y="3706"/>
                    <a:pt x="7027" y="3443"/>
                    <a:pt x="6627" y="2918"/>
                  </a:cubicBezTo>
                  <a:cubicBezTo>
                    <a:pt x="6463" y="2754"/>
                    <a:pt x="6353" y="2535"/>
                    <a:pt x="6299" y="2371"/>
                  </a:cubicBezTo>
                  <a:cubicBezTo>
                    <a:pt x="6265" y="2204"/>
                    <a:pt x="6212" y="2079"/>
                    <a:pt x="6126" y="2079"/>
                  </a:cubicBezTo>
                  <a:cubicBezTo>
                    <a:pt x="6071" y="2079"/>
                    <a:pt x="6001" y="2132"/>
                    <a:pt x="5915" y="2261"/>
                  </a:cubicBezTo>
                  <a:cubicBezTo>
                    <a:pt x="5728" y="2482"/>
                    <a:pt x="5557" y="2560"/>
                    <a:pt x="5394" y="2560"/>
                  </a:cubicBezTo>
                  <a:cubicBezTo>
                    <a:pt x="5030" y="2560"/>
                    <a:pt x="4705" y="2172"/>
                    <a:pt x="4327" y="2097"/>
                  </a:cubicBezTo>
                  <a:cubicBezTo>
                    <a:pt x="3779" y="2371"/>
                    <a:pt x="3341" y="2809"/>
                    <a:pt x="3067" y="3356"/>
                  </a:cubicBezTo>
                  <a:cubicBezTo>
                    <a:pt x="2629" y="4123"/>
                    <a:pt x="2081" y="4835"/>
                    <a:pt x="1369" y="5383"/>
                  </a:cubicBezTo>
                  <a:cubicBezTo>
                    <a:pt x="1369" y="6259"/>
                    <a:pt x="1260" y="7136"/>
                    <a:pt x="1041" y="8012"/>
                  </a:cubicBezTo>
                  <a:cubicBezTo>
                    <a:pt x="712" y="9545"/>
                    <a:pt x="0" y="11079"/>
                    <a:pt x="438" y="12722"/>
                  </a:cubicBezTo>
                  <a:cubicBezTo>
                    <a:pt x="548" y="12996"/>
                    <a:pt x="822" y="13270"/>
                    <a:pt x="1096" y="13379"/>
                  </a:cubicBezTo>
                  <a:cubicBezTo>
                    <a:pt x="1150" y="13379"/>
                    <a:pt x="1150" y="13434"/>
                    <a:pt x="1150" y="13434"/>
                  </a:cubicBezTo>
                  <a:lnTo>
                    <a:pt x="1096" y="13434"/>
                  </a:lnTo>
                  <a:cubicBezTo>
                    <a:pt x="1015" y="13414"/>
                    <a:pt x="928" y="13401"/>
                    <a:pt x="838" y="13401"/>
                  </a:cubicBezTo>
                  <a:cubicBezTo>
                    <a:pt x="683" y="13401"/>
                    <a:pt x="522" y="13439"/>
                    <a:pt x="384" y="13544"/>
                  </a:cubicBezTo>
                  <a:cubicBezTo>
                    <a:pt x="219" y="13817"/>
                    <a:pt x="219" y="14146"/>
                    <a:pt x="274" y="14420"/>
                  </a:cubicBezTo>
                  <a:cubicBezTo>
                    <a:pt x="329" y="14968"/>
                    <a:pt x="329" y="15461"/>
                    <a:pt x="274" y="15954"/>
                  </a:cubicBezTo>
                  <a:cubicBezTo>
                    <a:pt x="274" y="16118"/>
                    <a:pt x="384" y="16227"/>
                    <a:pt x="548" y="16282"/>
                  </a:cubicBezTo>
                  <a:cubicBezTo>
                    <a:pt x="657" y="16227"/>
                    <a:pt x="822" y="16227"/>
                    <a:pt x="876" y="16173"/>
                  </a:cubicBezTo>
                  <a:cubicBezTo>
                    <a:pt x="1179" y="15618"/>
                    <a:pt x="1203" y="14784"/>
                    <a:pt x="2146" y="14784"/>
                  </a:cubicBezTo>
                  <a:cubicBezTo>
                    <a:pt x="2227" y="14784"/>
                    <a:pt x="2315" y="14790"/>
                    <a:pt x="2410" y="14803"/>
                  </a:cubicBezTo>
                  <a:cubicBezTo>
                    <a:pt x="2421" y="14805"/>
                    <a:pt x="2432" y="14806"/>
                    <a:pt x="2442" y="14806"/>
                  </a:cubicBezTo>
                  <a:cubicBezTo>
                    <a:pt x="2805" y="14806"/>
                    <a:pt x="3000" y="13908"/>
                    <a:pt x="2574" y="13270"/>
                  </a:cubicBezTo>
                  <a:cubicBezTo>
                    <a:pt x="2355" y="12996"/>
                    <a:pt x="2520" y="12667"/>
                    <a:pt x="2848" y="12503"/>
                  </a:cubicBezTo>
                  <a:cubicBezTo>
                    <a:pt x="2926" y="12456"/>
                    <a:pt x="2999" y="12436"/>
                    <a:pt x="3069" y="12436"/>
                  </a:cubicBezTo>
                  <a:cubicBezTo>
                    <a:pt x="3246" y="12436"/>
                    <a:pt x="3403" y="12565"/>
                    <a:pt x="3560" y="12722"/>
                  </a:cubicBezTo>
                  <a:cubicBezTo>
                    <a:pt x="3779" y="12886"/>
                    <a:pt x="3998" y="13105"/>
                    <a:pt x="3944" y="13379"/>
                  </a:cubicBezTo>
                  <a:cubicBezTo>
                    <a:pt x="3670" y="14256"/>
                    <a:pt x="4217" y="15351"/>
                    <a:pt x="3177" y="15954"/>
                  </a:cubicBezTo>
                  <a:cubicBezTo>
                    <a:pt x="3012" y="16063"/>
                    <a:pt x="2903" y="16173"/>
                    <a:pt x="3012" y="16282"/>
                  </a:cubicBezTo>
                  <a:cubicBezTo>
                    <a:pt x="3122" y="16392"/>
                    <a:pt x="3286" y="16501"/>
                    <a:pt x="3396" y="16501"/>
                  </a:cubicBezTo>
                  <a:cubicBezTo>
                    <a:pt x="3889" y="16337"/>
                    <a:pt x="4327" y="16118"/>
                    <a:pt x="4710" y="15844"/>
                  </a:cubicBezTo>
                  <a:cubicBezTo>
                    <a:pt x="5148" y="15515"/>
                    <a:pt x="4656" y="15132"/>
                    <a:pt x="4710" y="14803"/>
                  </a:cubicBezTo>
                  <a:cubicBezTo>
                    <a:pt x="4805" y="14050"/>
                    <a:pt x="5466" y="13498"/>
                    <a:pt x="6207" y="13498"/>
                  </a:cubicBezTo>
                  <a:cubicBezTo>
                    <a:pt x="6327" y="13498"/>
                    <a:pt x="6450" y="13513"/>
                    <a:pt x="6572" y="13544"/>
                  </a:cubicBezTo>
                  <a:cubicBezTo>
                    <a:pt x="6696" y="13614"/>
                    <a:pt x="6797" y="13645"/>
                    <a:pt x="6881" y="13645"/>
                  </a:cubicBezTo>
                  <a:cubicBezTo>
                    <a:pt x="7056" y="13645"/>
                    <a:pt x="7156" y="13510"/>
                    <a:pt x="7230" y="13325"/>
                  </a:cubicBezTo>
                  <a:cubicBezTo>
                    <a:pt x="7339" y="13051"/>
                    <a:pt x="7339" y="12722"/>
                    <a:pt x="7394" y="12558"/>
                  </a:cubicBezTo>
                  <a:cubicBezTo>
                    <a:pt x="7442" y="12367"/>
                    <a:pt x="7572" y="12219"/>
                    <a:pt x="7785" y="12219"/>
                  </a:cubicBezTo>
                  <a:cubicBezTo>
                    <a:pt x="7817" y="12219"/>
                    <a:pt x="7851" y="12222"/>
                    <a:pt x="7887" y="12229"/>
                  </a:cubicBezTo>
                  <a:cubicBezTo>
                    <a:pt x="8106" y="12284"/>
                    <a:pt x="8270" y="12503"/>
                    <a:pt x="8216" y="12722"/>
                  </a:cubicBezTo>
                  <a:cubicBezTo>
                    <a:pt x="8161" y="13160"/>
                    <a:pt x="8051" y="13598"/>
                    <a:pt x="7887" y="13982"/>
                  </a:cubicBezTo>
                  <a:cubicBezTo>
                    <a:pt x="7558" y="14584"/>
                    <a:pt x="7558" y="15351"/>
                    <a:pt x="7887" y="15954"/>
                  </a:cubicBezTo>
                  <a:cubicBezTo>
                    <a:pt x="7942" y="14201"/>
                    <a:pt x="9585" y="13763"/>
                    <a:pt x="9804" y="12393"/>
                  </a:cubicBezTo>
                  <a:cubicBezTo>
                    <a:pt x="9853" y="12196"/>
                    <a:pt x="9992" y="12110"/>
                    <a:pt x="10154" y="12110"/>
                  </a:cubicBezTo>
                  <a:cubicBezTo>
                    <a:pt x="10352" y="12110"/>
                    <a:pt x="10585" y="12238"/>
                    <a:pt x="10735" y="12448"/>
                  </a:cubicBezTo>
                  <a:cubicBezTo>
                    <a:pt x="11009" y="12832"/>
                    <a:pt x="10735" y="13434"/>
                    <a:pt x="11228" y="13708"/>
                  </a:cubicBezTo>
                  <a:cubicBezTo>
                    <a:pt x="11721" y="13270"/>
                    <a:pt x="12214" y="12832"/>
                    <a:pt x="12652" y="12448"/>
                  </a:cubicBezTo>
                  <a:cubicBezTo>
                    <a:pt x="12816" y="12284"/>
                    <a:pt x="13090" y="12174"/>
                    <a:pt x="12926" y="11901"/>
                  </a:cubicBezTo>
                  <a:cubicBezTo>
                    <a:pt x="12597" y="11353"/>
                    <a:pt x="13090" y="10696"/>
                    <a:pt x="12761" y="10093"/>
                  </a:cubicBezTo>
                  <a:cubicBezTo>
                    <a:pt x="12652" y="9819"/>
                    <a:pt x="12542" y="9545"/>
                    <a:pt x="12871" y="9436"/>
                  </a:cubicBezTo>
                  <a:cubicBezTo>
                    <a:pt x="13499" y="9226"/>
                    <a:pt x="14000" y="8472"/>
                    <a:pt x="14715" y="8472"/>
                  </a:cubicBezTo>
                  <a:cubicBezTo>
                    <a:pt x="14935" y="8472"/>
                    <a:pt x="15175" y="8544"/>
                    <a:pt x="15445" y="8724"/>
                  </a:cubicBezTo>
                  <a:cubicBezTo>
                    <a:pt x="15540" y="8802"/>
                    <a:pt x="15629" y="8836"/>
                    <a:pt x="15713" y="8836"/>
                  </a:cubicBezTo>
                  <a:cubicBezTo>
                    <a:pt x="15922" y="8836"/>
                    <a:pt x="16095" y="8630"/>
                    <a:pt x="16212" y="8395"/>
                  </a:cubicBezTo>
                  <a:cubicBezTo>
                    <a:pt x="16376" y="8012"/>
                    <a:pt x="15993" y="7957"/>
                    <a:pt x="15774" y="7848"/>
                  </a:cubicBezTo>
                  <a:cubicBezTo>
                    <a:pt x="15062" y="7574"/>
                    <a:pt x="14131" y="7464"/>
                    <a:pt x="14897" y="6369"/>
                  </a:cubicBezTo>
                  <a:cubicBezTo>
                    <a:pt x="15117" y="6040"/>
                    <a:pt x="14788" y="5876"/>
                    <a:pt x="14624" y="5657"/>
                  </a:cubicBezTo>
                  <a:cubicBezTo>
                    <a:pt x="14009" y="4910"/>
                    <a:pt x="13078" y="4481"/>
                    <a:pt x="12140" y="4481"/>
                  </a:cubicBezTo>
                  <a:cubicBezTo>
                    <a:pt x="11908" y="4481"/>
                    <a:pt x="11675" y="4507"/>
                    <a:pt x="11447" y="4561"/>
                  </a:cubicBezTo>
                  <a:cubicBezTo>
                    <a:pt x="11173" y="4068"/>
                    <a:pt x="12049" y="3685"/>
                    <a:pt x="11447" y="3521"/>
                  </a:cubicBezTo>
                  <a:cubicBezTo>
                    <a:pt x="10790" y="3302"/>
                    <a:pt x="10845" y="2754"/>
                    <a:pt x="10571" y="2316"/>
                  </a:cubicBezTo>
                  <a:cubicBezTo>
                    <a:pt x="9968" y="1275"/>
                    <a:pt x="9968" y="1275"/>
                    <a:pt x="10899" y="454"/>
                  </a:cubicBezTo>
                  <a:cubicBezTo>
                    <a:pt x="10414" y="163"/>
                    <a:pt x="10090" y="0"/>
                    <a:pt x="9861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7" name="Google Shape;10307;p11"/>
            <p:cNvSpPr/>
            <p:nvPr/>
          </p:nvSpPr>
          <p:spPr>
            <a:xfrm>
              <a:off x="3826425" y="3266900"/>
              <a:ext cx="87650" cy="413525"/>
            </a:xfrm>
            <a:custGeom>
              <a:avLst/>
              <a:gdLst/>
              <a:ahLst/>
              <a:cxnLst/>
              <a:rect l="l" t="t" r="r" b="b"/>
              <a:pathLst>
                <a:path w="3506" h="16541" extrusionOk="0">
                  <a:moveTo>
                    <a:pt x="1205" y="0"/>
                  </a:moveTo>
                  <a:lnTo>
                    <a:pt x="493" y="8216"/>
                  </a:lnTo>
                  <a:cubicBezTo>
                    <a:pt x="548" y="8490"/>
                    <a:pt x="274" y="8654"/>
                    <a:pt x="219" y="8873"/>
                  </a:cubicBezTo>
                  <a:cubicBezTo>
                    <a:pt x="165" y="9147"/>
                    <a:pt x="110" y="9366"/>
                    <a:pt x="110" y="9640"/>
                  </a:cubicBezTo>
                  <a:cubicBezTo>
                    <a:pt x="110" y="10078"/>
                    <a:pt x="55" y="10461"/>
                    <a:pt x="0" y="10899"/>
                  </a:cubicBezTo>
                  <a:cubicBezTo>
                    <a:pt x="55" y="11283"/>
                    <a:pt x="110" y="11666"/>
                    <a:pt x="274" y="11995"/>
                  </a:cubicBezTo>
                  <a:cubicBezTo>
                    <a:pt x="548" y="13035"/>
                    <a:pt x="165" y="14131"/>
                    <a:pt x="274" y="15172"/>
                  </a:cubicBezTo>
                  <a:cubicBezTo>
                    <a:pt x="329" y="15884"/>
                    <a:pt x="603" y="16541"/>
                    <a:pt x="1424" y="16541"/>
                  </a:cubicBezTo>
                  <a:cubicBezTo>
                    <a:pt x="2301" y="16541"/>
                    <a:pt x="2246" y="15719"/>
                    <a:pt x="2246" y="15172"/>
                  </a:cubicBezTo>
                  <a:cubicBezTo>
                    <a:pt x="2246" y="14186"/>
                    <a:pt x="2301" y="13145"/>
                    <a:pt x="2465" y="12159"/>
                  </a:cubicBezTo>
                  <a:cubicBezTo>
                    <a:pt x="3067" y="11009"/>
                    <a:pt x="2465" y="9749"/>
                    <a:pt x="2903" y="8544"/>
                  </a:cubicBezTo>
                  <a:lnTo>
                    <a:pt x="2903" y="8161"/>
                  </a:lnTo>
                  <a:cubicBezTo>
                    <a:pt x="3013" y="7668"/>
                    <a:pt x="2794" y="7066"/>
                    <a:pt x="3122" y="6627"/>
                  </a:cubicBezTo>
                  <a:cubicBezTo>
                    <a:pt x="3067" y="6354"/>
                    <a:pt x="3013" y="6134"/>
                    <a:pt x="2958" y="5915"/>
                  </a:cubicBezTo>
                  <a:cubicBezTo>
                    <a:pt x="3067" y="5696"/>
                    <a:pt x="3341" y="5532"/>
                    <a:pt x="3232" y="5258"/>
                  </a:cubicBezTo>
                  <a:cubicBezTo>
                    <a:pt x="2958" y="3615"/>
                    <a:pt x="3506" y="1972"/>
                    <a:pt x="3451" y="329"/>
                  </a:cubicBezTo>
                  <a:lnTo>
                    <a:pt x="3451" y="329"/>
                  </a:lnTo>
                  <a:cubicBezTo>
                    <a:pt x="2958" y="548"/>
                    <a:pt x="3286" y="1096"/>
                    <a:pt x="2958" y="1424"/>
                  </a:cubicBezTo>
                  <a:cubicBezTo>
                    <a:pt x="2191" y="1424"/>
                    <a:pt x="1534" y="877"/>
                    <a:pt x="1479" y="165"/>
                  </a:cubicBezTo>
                  <a:cubicBezTo>
                    <a:pt x="1424" y="110"/>
                    <a:pt x="1260" y="55"/>
                    <a:pt x="1205" y="0"/>
                  </a:cubicBezTo>
                  <a:close/>
                </a:path>
              </a:pathLst>
            </a:custGeom>
            <a:solidFill>
              <a:srgbClr val="EF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8" name="Google Shape;10308;p11"/>
            <p:cNvSpPr/>
            <p:nvPr/>
          </p:nvSpPr>
          <p:spPr>
            <a:xfrm>
              <a:off x="3874350" y="2999900"/>
              <a:ext cx="45200" cy="120500"/>
            </a:xfrm>
            <a:custGeom>
              <a:avLst/>
              <a:gdLst/>
              <a:ahLst/>
              <a:cxnLst/>
              <a:rect l="l" t="t" r="r" b="b"/>
              <a:pathLst>
                <a:path w="1808" h="4820" extrusionOk="0">
                  <a:moveTo>
                    <a:pt x="603" y="0"/>
                  </a:moveTo>
                  <a:lnTo>
                    <a:pt x="603" y="0"/>
                  </a:lnTo>
                  <a:cubicBezTo>
                    <a:pt x="986" y="1150"/>
                    <a:pt x="986" y="1972"/>
                    <a:pt x="164" y="2520"/>
                  </a:cubicBezTo>
                  <a:cubicBezTo>
                    <a:pt x="877" y="3177"/>
                    <a:pt x="0" y="4108"/>
                    <a:pt x="548" y="4820"/>
                  </a:cubicBezTo>
                  <a:cubicBezTo>
                    <a:pt x="1369" y="4327"/>
                    <a:pt x="1808" y="3396"/>
                    <a:pt x="1643" y="2520"/>
                  </a:cubicBezTo>
                  <a:cubicBezTo>
                    <a:pt x="1698" y="1534"/>
                    <a:pt x="1315" y="603"/>
                    <a:pt x="603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9" name="Google Shape;10309;p11"/>
            <p:cNvSpPr/>
            <p:nvPr/>
          </p:nvSpPr>
          <p:spPr>
            <a:xfrm>
              <a:off x="3893500" y="2984300"/>
              <a:ext cx="20575" cy="11550"/>
            </a:xfrm>
            <a:custGeom>
              <a:avLst/>
              <a:gdLst/>
              <a:ahLst/>
              <a:cxnLst/>
              <a:rect l="l" t="t" r="r" b="b"/>
              <a:pathLst>
                <a:path w="823" h="462" extrusionOk="0">
                  <a:moveTo>
                    <a:pt x="284" y="0"/>
                  </a:moveTo>
                  <a:cubicBezTo>
                    <a:pt x="205" y="0"/>
                    <a:pt x="130" y="32"/>
                    <a:pt x="56" y="131"/>
                  </a:cubicBezTo>
                  <a:cubicBezTo>
                    <a:pt x="1" y="241"/>
                    <a:pt x="1" y="350"/>
                    <a:pt x="111" y="405"/>
                  </a:cubicBezTo>
                  <a:cubicBezTo>
                    <a:pt x="169" y="444"/>
                    <a:pt x="241" y="462"/>
                    <a:pt x="314" y="462"/>
                  </a:cubicBezTo>
                  <a:cubicBezTo>
                    <a:pt x="448" y="462"/>
                    <a:pt x="587" y="402"/>
                    <a:pt x="658" y="295"/>
                  </a:cubicBezTo>
                  <a:cubicBezTo>
                    <a:pt x="823" y="186"/>
                    <a:pt x="823" y="131"/>
                    <a:pt x="603" y="76"/>
                  </a:cubicBezTo>
                  <a:cubicBezTo>
                    <a:pt x="484" y="46"/>
                    <a:pt x="380" y="0"/>
                    <a:pt x="284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0" name="Google Shape;10310;p11"/>
            <p:cNvSpPr/>
            <p:nvPr/>
          </p:nvSpPr>
          <p:spPr>
            <a:xfrm>
              <a:off x="3920900" y="2988925"/>
              <a:ext cx="6875" cy="11000"/>
            </a:xfrm>
            <a:custGeom>
              <a:avLst/>
              <a:gdLst/>
              <a:ahLst/>
              <a:cxnLst/>
              <a:rect l="l" t="t" r="r" b="b"/>
              <a:pathLst>
                <a:path w="275" h="440" extrusionOk="0">
                  <a:moveTo>
                    <a:pt x="55" y="1"/>
                  </a:moveTo>
                  <a:cubicBezTo>
                    <a:pt x="0" y="110"/>
                    <a:pt x="0" y="220"/>
                    <a:pt x="55" y="330"/>
                  </a:cubicBezTo>
                  <a:cubicBezTo>
                    <a:pt x="55" y="330"/>
                    <a:pt x="0" y="439"/>
                    <a:pt x="110" y="439"/>
                  </a:cubicBezTo>
                  <a:cubicBezTo>
                    <a:pt x="219" y="384"/>
                    <a:pt x="274" y="330"/>
                    <a:pt x="219" y="220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1" name="Google Shape;10311;p11"/>
            <p:cNvSpPr/>
            <p:nvPr/>
          </p:nvSpPr>
          <p:spPr>
            <a:xfrm>
              <a:off x="3879825" y="3028650"/>
              <a:ext cx="2750" cy="4175"/>
            </a:xfrm>
            <a:custGeom>
              <a:avLst/>
              <a:gdLst/>
              <a:ahLst/>
              <a:cxnLst/>
              <a:rect l="l" t="t" r="r" b="b"/>
              <a:pathLst>
                <a:path w="110" h="167" extrusionOk="0">
                  <a:moveTo>
                    <a:pt x="0" y="0"/>
                  </a:moveTo>
                  <a:cubicBezTo>
                    <a:pt x="36" y="106"/>
                    <a:pt x="71" y="167"/>
                    <a:pt x="92" y="167"/>
                  </a:cubicBezTo>
                  <a:cubicBezTo>
                    <a:pt x="103" y="167"/>
                    <a:pt x="110" y="149"/>
                    <a:pt x="110" y="110"/>
                  </a:cubicBezTo>
                  <a:cubicBezTo>
                    <a:pt x="110" y="55"/>
                    <a:pt x="55" y="0"/>
                    <a:pt x="0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2" name="Google Shape;10312;p11"/>
            <p:cNvSpPr/>
            <p:nvPr/>
          </p:nvSpPr>
          <p:spPr>
            <a:xfrm>
              <a:off x="3875700" y="3062875"/>
              <a:ext cx="20575" cy="56175"/>
            </a:xfrm>
            <a:custGeom>
              <a:avLst/>
              <a:gdLst/>
              <a:ahLst/>
              <a:cxnLst/>
              <a:rect l="l" t="t" r="r" b="b"/>
              <a:pathLst>
                <a:path w="823" h="2247" extrusionOk="0">
                  <a:moveTo>
                    <a:pt x="110" y="1"/>
                  </a:moveTo>
                  <a:cubicBezTo>
                    <a:pt x="110" y="548"/>
                    <a:pt x="110" y="1096"/>
                    <a:pt x="56" y="1644"/>
                  </a:cubicBezTo>
                  <a:cubicBezTo>
                    <a:pt x="1" y="1698"/>
                    <a:pt x="1" y="1808"/>
                    <a:pt x="56" y="1917"/>
                  </a:cubicBezTo>
                  <a:cubicBezTo>
                    <a:pt x="110" y="2027"/>
                    <a:pt x="165" y="2137"/>
                    <a:pt x="165" y="2246"/>
                  </a:cubicBezTo>
                  <a:lnTo>
                    <a:pt x="494" y="2246"/>
                  </a:lnTo>
                  <a:cubicBezTo>
                    <a:pt x="439" y="1698"/>
                    <a:pt x="494" y="1096"/>
                    <a:pt x="658" y="548"/>
                  </a:cubicBezTo>
                  <a:cubicBezTo>
                    <a:pt x="823" y="110"/>
                    <a:pt x="494" y="1"/>
                    <a:pt x="110" y="1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3" name="Google Shape;10313;p11"/>
            <p:cNvSpPr/>
            <p:nvPr/>
          </p:nvSpPr>
          <p:spPr>
            <a:xfrm>
              <a:off x="3871600" y="31039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220" y="1"/>
                  </a:moveTo>
                  <a:lnTo>
                    <a:pt x="1" y="274"/>
                  </a:lnTo>
                  <a:lnTo>
                    <a:pt x="220" y="274"/>
                  </a:lnTo>
                  <a:cubicBezTo>
                    <a:pt x="274" y="220"/>
                    <a:pt x="274" y="55"/>
                    <a:pt x="22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4" name="Google Shape;10314;p11"/>
            <p:cNvSpPr/>
            <p:nvPr/>
          </p:nvSpPr>
          <p:spPr>
            <a:xfrm>
              <a:off x="3477250" y="3303875"/>
              <a:ext cx="364250" cy="554550"/>
            </a:xfrm>
            <a:custGeom>
              <a:avLst/>
              <a:gdLst/>
              <a:ahLst/>
              <a:cxnLst/>
              <a:rect l="l" t="t" r="r" b="b"/>
              <a:pathLst>
                <a:path w="14570" h="22182" extrusionOk="0">
                  <a:moveTo>
                    <a:pt x="12495" y="9916"/>
                  </a:moveTo>
                  <a:cubicBezTo>
                    <a:pt x="12559" y="10172"/>
                    <a:pt x="12632" y="10426"/>
                    <a:pt x="12543" y="10625"/>
                  </a:cubicBezTo>
                  <a:cubicBezTo>
                    <a:pt x="12519" y="10332"/>
                    <a:pt x="12500" y="10104"/>
                    <a:pt x="12495" y="9916"/>
                  </a:cubicBezTo>
                  <a:close/>
                  <a:moveTo>
                    <a:pt x="6573" y="0"/>
                  </a:moveTo>
                  <a:cubicBezTo>
                    <a:pt x="6409" y="55"/>
                    <a:pt x="6299" y="55"/>
                    <a:pt x="6190" y="164"/>
                  </a:cubicBezTo>
                  <a:cubicBezTo>
                    <a:pt x="5807" y="493"/>
                    <a:pt x="5697" y="986"/>
                    <a:pt x="5259" y="1205"/>
                  </a:cubicBezTo>
                  <a:lnTo>
                    <a:pt x="4875" y="1369"/>
                  </a:lnTo>
                  <a:cubicBezTo>
                    <a:pt x="4492" y="1534"/>
                    <a:pt x="4054" y="1588"/>
                    <a:pt x="3780" y="1972"/>
                  </a:cubicBezTo>
                  <a:cubicBezTo>
                    <a:pt x="3561" y="1807"/>
                    <a:pt x="3890" y="1698"/>
                    <a:pt x="3890" y="1588"/>
                  </a:cubicBezTo>
                  <a:cubicBezTo>
                    <a:pt x="3890" y="1205"/>
                    <a:pt x="3835" y="822"/>
                    <a:pt x="3616" y="548"/>
                  </a:cubicBezTo>
                  <a:cubicBezTo>
                    <a:pt x="3232" y="548"/>
                    <a:pt x="2904" y="712"/>
                    <a:pt x="2685" y="1095"/>
                  </a:cubicBezTo>
                  <a:cubicBezTo>
                    <a:pt x="2596" y="1229"/>
                    <a:pt x="2543" y="1399"/>
                    <a:pt x="2350" y="1399"/>
                  </a:cubicBezTo>
                  <a:cubicBezTo>
                    <a:pt x="2305" y="1399"/>
                    <a:pt x="2253" y="1390"/>
                    <a:pt x="2192" y="1369"/>
                  </a:cubicBezTo>
                  <a:cubicBezTo>
                    <a:pt x="1888" y="1268"/>
                    <a:pt x="1631" y="980"/>
                    <a:pt x="1378" y="980"/>
                  </a:cubicBezTo>
                  <a:cubicBezTo>
                    <a:pt x="1357" y="980"/>
                    <a:pt x="1336" y="982"/>
                    <a:pt x="1315" y="986"/>
                  </a:cubicBezTo>
                  <a:cubicBezTo>
                    <a:pt x="822" y="1150"/>
                    <a:pt x="1589" y="1424"/>
                    <a:pt x="1315" y="1753"/>
                  </a:cubicBezTo>
                  <a:cubicBezTo>
                    <a:pt x="1278" y="1800"/>
                    <a:pt x="1235" y="1818"/>
                    <a:pt x="1188" y="1818"/>
                  </a:cubicBezTo>
                  <a:cubicBezTo>
                    <a:pt x="1044" y="1818"/>
                    <a:pt x="861" y="1649"/>
                    <a:pt x="665" y="1649"/>
                  </a:cubicBezTo>
                  <a:cubicBezTo>
                    <a:pt x="556" y="1649"/>
                    <a:pt x="443" y="1701"/>
                    <a:pt x="330" y="1862"/>
                  </a:cubicBezTo>
                  <a:cubicBezTo>
                    <a:pt x="1" y="2410"/>
                    <a:pt x="330" y="2848"/>
                    <a:pt x="658" y="3177"/>
                  </a:cubicBezTo>
                  <a:cubicBezTo>
                    <a:pt x="2685" y="5148"/>
                    <a:pt x="3944" y="7723"/>
                    <a:pt x="5752" y="9859"/>
                  </a:cubicBezTo>
                  <a:cubicBezTo>
                    <a:pt x="6190" y="10406"/>
                    <a:pt x="6738" y="10954"/>
                    <a:pt x="7176" y="11447"/>
                  </a:cubicBezTo>
                  <a:cubicBezTo>
                    <a:pt x="7537" y="11860"/>
                    <a:pt x="7655" y="12661"/>
                    <a:pt x="8446" y="12661"/>
                  </a:cubicBezTo>
                  <a:cubicBezTo>
                    <a:pt x="8495" y="12661"/>
                    <a:pt x="8546" y="12658"/>
                    <a:pt x="8600" y="12652"/>
                  </a:cubicBezTo>
                  <a:cubicBezTo>
                    <a:pt x="8983" y="12323"/>
                    <a:pt x="8928" y="11721"/>
                    <a:pt x="9202" y="10954"/>
                  </a:cubicBezTo>
                  <a:lnTo>
                    <a:pt x="9202" y="10954"/>
                  </a:lnTo>
                  <a:cubicBezTo>
                    <a:pt x="9312" y="11611"/>
                    <a:pt x="9093" y="12269"/>
                    <a:pt x="8545" y="12707"/>
                  </a:cubicBezTo>
                  <a:cubicBezTo>
                    <a:pt x="8709" y="14350"/>
                    <a:pt x="9860" y="15445"/>
                    <a:pt x="10791" y="16650"/>
                  </a:cubicBezTo>
                  <a:cubicBezTo>
                    <a:pt x="10955" y="16814"/>
                    <a:pt x="11119" y="17088"/>
                    <a:pt x="11284" y="17307"/>
                  </a:cubicBezTo>
                  <a:cubicBezTo>
                    <a:pt x="11338" y="17417"/>
                    <a:pt x="11448" y="17581"/>
                    <a:pt x="11503" y="17691"/>
                  </a:cubicBezTo>
                  <a:cubicBezTo>
                    <a:pt x="11831" y="18184"/>
                    <a:pt x="12269" y="18567"/>
                    <a:pt x="12160" y="19279"/>
                  </a:cubicBezTo>
                  <a:cubicBezTo>
                    <a:pt x="12434" y="19772"/>
                    <a:pt x="12598" y="20320"/>
                    <a:pt x="12653" y="20867"/>
                  </a:cubicBezTo>
                  <a:cubicBezTo>
                    <a:pt x="12653" y="21251"/>
                    <a:pt x="12324" y="21963"/>
                    <a:pt x="13036" y="22182"/>
                  </a:cubicBezTo>
                  <a:lnTo>
                    <a:pt x="13146" y="21525"/>
                  </a:lnTo>
                  <a:cubicBezTo>
                    <a:pt x="13529" y="20867"/>
                    <a:pt x="13803" y="20155"/>
                    <a:pt x="13967" y="19389"/>
                  </a:cubicBezTo>
                  <a:cubicBezTo>
                    <a:pt x="14570" y="16431"/>
                    <a:pt x="14186" y="13364"/>
                    <a:pt x="14460" y="10352"/>
                  </a:cubicBezTo>
                  <a:cubicBezTo>
                    <a:pt x="14351" y="10023"/>
                    <a:pt x="14241" y="9694"/>
                    <a:pt x="14132" y="9420"/>
                  </a:cubicBezTo>
                  <a:cubicBezTo>
                    <a:pt x="13970" y="9057"/>
                    <a:pt x="13600" y="8843"/>
                    <a:pt x="13220" y="8843"/>
                  </a:cubicBezTo>
                  <a:cubicBezTo>
                    <a:pt x="13095" y="8843"/>
                    <a:pt x="12970" y="8866"/>
                    <a:pt x="12850" y="8914"/>
                  </a:cubicBezTo>
                  <a:lnTo>
                    <a:pt x="12850" y="8914"/>
                  </a:lnTo>
                  <a:cubicBezTo>
                    <a:pt x="12977" y="8768"/>
                    <a:pt x="13145" y="8600"/>
                    <a:pt x="13365" y="8380"/>
                  </a:cubicBezTo>
                  <a:cubicBezTo>
                    <a:pt x="13639" y="8161"/>
                    <a:pt x="13803" y="7777"/>
                    <a:pt x="13693" y="7394"/>
                  </a:cubicBezTo>
                  <a:cubicBezTo>
                    <a:pt x="13576" y="7003"/>
                    <a:pt x="13319" y="6947"/>
                    <a:pt x="13022" y="6947"/>
                  </a:cubicBezTo>
                  <a:cubicBezTo>
                    <a:pt x="12903" y="6947"/>
                    <a:pt x="12778" y="6956"/>
                    <a:pt x="12653" y="6956"/>
                  </a:cubicBezTo>
                  <a:cubicBezTo>
                    <a:pt x="12269" y="6956"/>
                    <a:pt x="11886" y="7086"/>
                    <a:pt x="11513" y="7086"/>
                  </a:cubicBezTo>
                  <a:cubicBezTo>
                    <a:pt x="11247" y="7086"/>
                    <a:pt x="10987" y="7020"/>
                    <a:pt x="10736" y="6792"/>
                  </a:cubicBezTo>
                  <a:cubicBezTo>
                    <a:pt x="10681" y="6682"/>
                    <a:pt x="10352" y="6846"/>
                    <a:pt x="10462" y="6572"/>
                  </a:cubicBezTo>
                  <a:cubicBezTo>
                    <a:pt x="10462" y="6518"/>
                    <a:pt x="10462" y="6463"/>
                    <a:pt x="10462" y="6463"/>
                  </a:cubicBezTo>
                  <a:cubicBezTo>
                    <a:pt x="10393" y="6394"/>
                    <a:pt x="10382" y="6364"/>
                    <a:pt x="10404" y="6364"/>
                  </a:cubicBezTo>
                  <a:cubicBezTo>
                    <a:pt x="10435" y="6364"/>
                    <a:pt x="10531" y="6422"/>
                    <a:pt x="10626" y="6518"/>
                  </a:cubicBezTo>
                  <a:cubicBezTo>
                    <a:pt x="10786" y="6805"/>
                    <a:pt x="11077" y="6944"/>
                    <a:pt x="11378" y="6944"/>
                  </a:cubicBezTo>
                  <a:cubicBezTo>
                    <a:pt x="11593" y="6944"/>
                    <a:pt x="11813" y="6874"/>
                    <a:pt x="11996" y="6737"/>
                  </a:cubicBezTo>
                  <a:cubicBezTo>
                    <a:pt x="12543" y="6353"/>
                    <a:pt x="12981" y="5860"/>
                    <a:pt x="12543" y="5148"/>
                  </a:cubicBezTo>
                  <a:cubicBezTo>
                    <a:pt x="12269" y="5039"/>
                    <a:pt x="12269" y="4929"/>
                    <a:pt x="12543" y="4820"/>
                  </a:cubicBezTo>
                  <a:lnTo>
                    <a:pt x="12872" y="4491"/>
                  </a:lnTo>
                  <a:cubicBezTo>
                    <a:pt x="13474" y="4053"/>
                    <a:pt x="13036" y="3615"/>
                    <a:pt x="12872" y="3177"/>
                  </a:cubicBezTo>
                  <a:lnTo>
                    <a:pt x="12817" y="2958"/>
                  </a:lnTo>
                  <a:cubicBezTo>
                    <a:pt x="12653" y="2793"/>
                    <a:pt x="12434" y="2629"/>
                    <a:pt x="12215" y="2574"/>
                  </a:cubicBezTo>
                  <a:cubicBezTo>
                    <a:pt x="11886" y="2574"/>
                    <a:pt x="11612" y="2300"/>
                    <a:pt x="11557" y="1972"/>
                  </a:cubicBezTo>
                  <a:cubicBezTo>
                    <a:pt x="11292" y="567"/>
                    <a:pt x="11131" y="83"/>
                    <a:pt x="10364" y="83"/>
                  </a:cubicBezTo>
                  <a:cubicBezTo>
                    <a:pt x="10024" y="83"/>
                    <a:pt x="9566" y="178"/>
                    <a:pt x="8928" y="329"/>
                  </a:cubicBezTo>
                  <a:cubicBezTo>
                    <a:pt x="8544" y="405"/>
                    <a:pt x="8160" y="494"/>
                    <a:pt x="7787" y="494"/>
                  </a:cubicBezTo>
                  <a:cubicBezTo>
                    <a:pt x="7363" y="494"/>
                    <a:pt x="6952" y="379"/>
                    <a:pt x="6573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5" name="Google Shape;10315;p11"/>
            <p:cNvSpPr/>
            <p:nvPr/>
          </p:nvSpPr>
          <p:spPr>
            <a:xfrm>
              <a:off x="3559425" y="3147225"/>
              <a:ext cx="275225" cy="234425"/>
            </a:xfrm>
            <a:custGeom>
              <a:avLst/>
              <a:gdLst/>
              <a:ahLst/>
              <a:cxnLst/>
              <a:rect l="l" t="t" r="r" b="b"/>
              <a:pathLst>
                <a:path w="11009" h="9377" extrusionOk="0">
                  <a:moveTo>
                    <a:pt x="2574" y="4780"/>
                  </a:moveTo>
                  <a:cubicBezTo>
                    <a:pt x="2670" y="4780"/>
                    <a:pt x="2764" y="4800"/>
                    <a:pt x="2848" y="4842"/>
                  </a:cubicBezTo>
                  <a:cubicBezTo>
                    <a:pt x="2891" y="5269"/>
                    <a:pt x="2567" y="5730"/>
                    <a:pt x="2682" y="6146"/>
                  </a:cubicBezTo>
                  <a:lnTo>
                    <a:pt x="2682" y="6146"/>
                  </a:lnTo>
                  <a:cubicBezTo>
                    <a:pt x="2330" y="5928"/>
                    <a:pt x="1721" y="5907"/>
                    <a:pt x="1972" y="5280"/>
                  </a:cubicBezTo>
                  <a:cubicBezTo>
                    <a:pt x="2013" y="4954"/>
                    <a:pt x="2296" y="4780"/>
                    <a:pt x="2574" y="4780"/>
                  </a:cubicBezTo>
                  <a:close/>
                  <a:moveTo>
                    <a:pt x="8594" y="8112"/>
                  </a:moveTo>
                  <a:cubicBezTo>
                    <a:pt x="8572" y="8132"/>
                    <a:pt x="8573" y="8157"/>
                    <a:pt x="8599" y="8183"/>
                  </a:cubicBezTo>
                  <a:cubicBezTo>
                    <a:pt x="8553" y="8137"/>
                    <a:pt x="8565" y="8120"/>
                    <a:pt x="8594" y="8112"/>
                  </a:cubicBezTo>
                  <a:close/>
                  <a:moveTo>
                    <a:pt x="4926" y="0"/>
                  </a:moveTo>
                  <a:cubicBezTo>
                    <a:pt x="4893" y="0"/>
                    <a:pt x="4857" y="7"/>
                    <a:pt x="4820" y="22"/>
                  </a:cubicBezTo>
                  <a:cubicBezTo>
                    <a:pt x="4436" y="132"/>
                    <a:pt x="4272" y="515"/>
                    <a:pt x="4327" y="844"/>
                  </a:cubicBezTo>
                  <a:cubicBezTo>
                    <a:pt x="4327" y="1282"/>
                    <a:pt x="4984" y="1446"/>
                    <a:pt x="4820" y="1994"/>
                  </a:cubicBezTo>
                  <a:cubicBezTo>
                    <a:pt x="4585" y="1860"/>
                    <a:pt x="4377" y="1798"/>
                    <a:pt x="4190" y="1798"/>
                  </a:cubicBezTo>
                  <a:cubicBezTo>
                    <a:pt x="3767" y="1798"/>
                    <a:pt x="3460" y="2119"/>
                    <a:pt x="3232" y="2651"/>
                  </a:cubicBezTo>
                  <a:cubicBezTo>
                    <a:pt x="3451" y="2706"/>
                    <a:pt x="3560" y="2761"/>
                    <a:pt x="3724" y="2761"/>
                  </a:cubicBezTo>
                  <a:cubicBezTo>
                    <a:pt x="3834" y="2742"/>
                    <a:pt x="3944" y="2724"/>
                    <a:pt x="4045" y="2724"/>
                  </a:cubicBezTo>
                  <a:cubicBezTo>
                    <a:pt x="4248" y="2724"/>
                    <a:pt x="4418" y="2797"/>
                    <a:pt x="4491" y="3089"/>
                  </a:cubicBezTo>
                  <a:cubicBezTo>
                    <a:pt x="4546" y="3254"/>
                    <a:pt x="4491" y="3418"/>
                    <a:pt x="4382" y="3528"/>
                  </a:cubicBezTo>
                  <a:cubicBezTo>
                    <a:pt x="4242" y="3702"/>
                    <a:pt x="4035" y="3833"/>
                    <a:pt x="3847" y="3833"/>
                  </a:cubicBezTo>
                  <a:cubicBezTo>
                    <a:pt x="3740" y="3833"/>
                    <a:pt x="3639" y="3791"/>
                    <a:pt x="3560" y="3692"/>
                  </a:cubicBezTo>
                  <a:cubicBezTo>
                    <a:pt x="3319" y="3391"/>
                    <a:pt x="2963" y="3222"/>
                    <a:pt x="2609" y="3222"/>
                  </a:cubicBezTo>
                  <a:cubicBezTo>
                    <a:pt x="2318" y="3222"/>
                    <a:pt x="2030" y="3336"/>
                    <a:pt x="1808" y="3582"/>
                  </a:cubicBezTo>
                  <a:cubicBezTo>
                    <a:pt x="1260" y="4020"/>
                    <a:pt x="931" y="4732"/>
                    <a:pt x="1041" y="5444"/>
                  </a:cubicBezTo>
                  <a:cubicBezTo>
                    <a:pt x="1041" y="5992"/>
                    <a:pt x="1041" y="6595"/>
                    <a:pt x="1041" y="7307"/>
                  </a:cubicBezTo>
                  <a:lnTo>
                    <a:pt x="329" y="6814"/>
                  </a:lnTo>
                  <a:lnTo>
                    <a:pt x="329" y="8128"/>
                  </a:lnTo>
                  <a:cubicBezTo>
                    <a:pt x="219" y="8238"/>
                    <a:pt x="0" y="8238"/>
                    <a:pt x="0" y="8457"/>
                  </a:cubicBezTo>
                  <a:cubicBezTo>
                    <a:pt x="116" y="8496"/>
                    <a:pt x="225" y="8512"/>
                    <a:pt x="328" y="8512"/>
                  </a:cubicBezTo>
                  <a:cubicBezTo>
                    <a:pt x="951" y="8512"/>
                    <a:pt x="1361" y="7894"/>
                    <a:pt x="1972" y="7800"/>
                  </a:cubicBezTo>
                  <a:cubicBezTo>
                    <a:pt x="2717" y="7693"/>
                    <a:pt x="2842" y="7069"/>
                    <a:pt x="2898" y="6481"/>
                  </a:cubicBezTo>
                  <a:lnTo>
                    <a:pt x="2898" y="6481"/>
                  </a:lnTo>
                  <a:cubicBezTo>
                    <a:pt x="2900" y="6482"/>
                    <a:pt x="2901" y="6484"/>
                    <a:pt x="2903" y="6485"/>
                  </a:cubicBezTo>
                  <a:cubicBezTo>
                    <a:pt x="3615" y="6485"/>
                    <a:pt x="3670" y="7088"/>
                    <a:pt x="4053" y="7416"/>
                  </a:cubicBezTo>
                  <a:cubicBezTo>
                    <a:pt x="4163" y="7526"/>
                    <a:pt x="4382" y="7635"/>
                    <a:pt x="4546" y="7690"/>
                  </a:cubicBezTo>
                  <a:cubicBezTo>
                    <a:pt x="4605" y="7247"/>
                    <a:pt x="4903" y="7154"/>
                    <a:pt x="5173" y="7154"/>
                  </a:cubicBezTo>
                  <a:cubicBezTo>
                    <a:pt x="5368" y="7154"/>
                    <a:pt x="5549" y="7203"/>
                    <a:pt x="5616" y="7203"/>
                  </a:cubicBezTo>
                  <a:cubicBezTo>
                    <a:pt x="5629" y="7203"/>
                    <a:pt x="5637" y="7201"/>
                    <a:pt x="5641" y="7197"/>
                  </a:cubicBezTo>
                  <a:cubicBezTo>
                    <a:pt x="5758" y="6897"/>
                    <a:pt x="5910" y="6805"/>
                    <a:pt x="6079" y="6805"/>
                  </a:cubicBezTo>
                  <a:cubicBezTo>
                    <a:pt x="6349" y="6805"/>
                    <a:pt x="6662" y="7040"/>
                    <a:pt x="6943" y="7040"/>
                  </a:cubicBezTo>
                  <a:cubicBezTo>
                    <a:pt x="7065" y="7040"/>
                    <a:pt x="7181" y="6995"/>
                    <a:pt x="7285" y="6868"/>
                  </a:cubicBezTo>
                  <a:cubicBezTo>
                    <a:pt x="7324" y="6816"/>
                    <a:pt x="7364" y="6782"/>
                    <a:pt x="7404" y="6782"/>
                  </a:cubicBezTo>
                  <a:cubicBezTo>
                    <a:pt x="7531" y="6782"/>
                    <a:pt x="7666" y="7116"/>
                    <a:pt x="7832" y="8238"/>
                  </a:cubicBezTo>
                  <a:cubicBezTo>
                    <a:pt x="7832" y="8512"/>
                    <a:pt x="7997" y="8731"/>
                    <a:pt x="8051" y="9005"/>
                  </a:cubicBezTo>
                  <a:cubicBezTo>
                    <a:pt x="8132" y="9287"/>
                    <a:pt x="8228" y="9376"/>
                    <a:pt x="8330" y="9376"/>
                  </a:cubicBezTo>
                  <a:cubicBezTo>
                    <a:pt x="8505" y="9376"/>
                    <a:pt x="8700" y="9114"/>
                    <a:pt x="8873" y="9114"/>
                  </a:cubicBezTo>
                  <a:cubicBezTo>
                    <a:pt x="9037" y="9005"/>
                    <a:pt x="9256" y="8950"/>
                    <a:pt x="9311" y="8731"/>
                  </a:cubicBezTo>
                  <a:cubicBezTo>
                    <a:pt x="9366" y="8402"/>
                    <a:pt x="9092" y="8073"/>
                    <a:pt x="8763" y="8073"/>
                  </a:cubicBezTo>
                  <a:cubicBezTo>
                    <a:pt x="8743" y="8073"/>
                    <a:pt x="8725" y="8074"/>
                    <a:pt x="8708" y="8076"/>
                  </a:cubicBezTo>
                  <a:lnTo>
                    <a:pt x="8708" y="8076"/>
                  </a:lnTo>
                  <a:cubicBezTo>
                    <a:pt x="8708" y="8075"/>
                    <a:pt x="8709" y="8074"/>
                    <a:pt x="8709" y="8073"/>
                  </a:cubicBezTo>
                  <a:cubicBezTo>
                    <a:pt x="8873" y="7909"/>
                    <a:pt x="9092" y="7745"/>
                    <a:pt x="8873" y="7471"/>
                  </a:cubicBezTo>
                  <a:cubicBezTo>
                    <a:pt x="8654" y="7197"/>
                    <a:pt x="8544" y="6814"/>
                    <a:pt x="8544" y="6430"/>
                  </a:cubicBezTo>
                  <a:cubicBezTo>
                    <a:pt x="8763" y="6430"/>
                    <a:pt x="8709" y="6759"/>
                    <a:pt x="8873" y="6814"/>
                  </a:cubicBezTo>
                  <a:cubicBezTo>
                    <a:pt x="9749" y="6156"/>
                    <a:pt x="9913" y="5773"/>
                    <a:pt x="9694" y="4952"/>
                  </a:cubicBezTo>
                  <a:cubicBezTo>
                    <a:pt x="9530" y="4459"/>
                    <a:pt x="9366" y="3911"/>
                    <a:pt x="9804" y="3582"/>
                  </a:cubicBezTo>
                  <a:cubicBezTo>
                    <a:pt x="11009" y="2816"/>
                    <a:pt x="10023" y="2596"/>
                    <a:pt x="9530" y="2213"/>
                  </a:cubicBezTo>
                  <a:cubicBezTo>
                    <a:pt x="9147" y="1884"/>
                    <a:pt x="8709" y="1665"/>
                    <a:pt x="8216" y="1501"/>
                  </a:cubicBezTo>
                  <a:lnTo>
                    <a:pt x="7887" y="1172"/>
                  </a:lnTo>
                  <a:cubicBezTo>
                    <a:pt x="7777" y="1063"/>
                    <a:pt x="7668" y="953"/>
                    <a:pt x="7558" y="844"/>
                  </a:cubicBezTo>
                  <a:cubicBezTo>
                    <a:pt x="7230" y="844"/>
                    <a:pt x="6901" y="1008"/>
                    <a:pt x="6737" y="1282"/>
                  </a:cubicBezTo>
                  <a:cubicBezTo>
                    <a:pt x="6507" y="1603"/>
                    <a:pt x="6316" y="1742"/>
                    <a:pt x="6155" y="1742"/>
                  </a:cubicBezTo>
                  <a:cubicBezTo>
                    <a:pt x="5933" y="1742"/>
                    <a:pt x="5769" y="1476"/>
                    <a:pt x="5641" y="1063"/>
                  </a:cubicBezTo>
                  <a:cubicBezTo>
                    <a:pt x="5532" y="899"/>
                    <a:pt x="5477" y="734"/>
                    <a:pt x="5368" y="460"/>
                  </a:cubicBezTo>
                  <a:cubicBezTo>
                    <a:pt x="5273" y="271"/>
                    <a:pt x="5138" y="0"/>
                    <a:pt x="4926" y="0"/>
                  </a:cubicBezTo>
                  <a:close/>
                </a:path>
              </a:pathLst>
            </a:custGeom>
            <a:solidFill>
              <a:srgbClr val="FA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6" name="Google Shape;10316;p11"/>
            <p:cNvSpPr/>
            <p:nvPr/>
          </p:nvSpPr>
          <p:spPr>
            <a:xfrm>
              <a:off x="3727825" y="3425375"/>
              <a:ext cx="116425" cy="161175"/>
            </a:xfrm>
            <a:custGeom>
              <a:avLst/>
              <a:gdLst/>
              <a:ahLst/>
              <a:cxnLst/>
              <a:rect l="l" t="t" r="r" b="b"/>
              <a:pathLst>
                <a:path w="4657" h="6447" extrusionOk="0">
                  <a:moveTo>
                    <a:pt x="3601" y="0"/>
                  </a:moveTo>
                  <a:cubicBezTo>
                    <a:pt x="3456" y="0"/>
                    <a:pt x="3279" y="43"/>
                    <a:pt x="3068" y="124"/>
                  </a:cubicBezTo>
                  <a:cubicBezTo>
                    <a:pt x="2904" y="179"/>
                    <a:pt x="2685" y="234"/>
                    <a:pt x="2465" y="288"/>
                  </a:cubicBezTo>
                  <a:cubicBezTo>
                    <a:pt x="2465" y="398"/>
                    <a:pt x="2465" y="507"/>
                    <a:pt x="2411" y="617"/>
                  </a:cubicBezTo>
                  <a:cubicBezTo>
                    <a:pt x="2301" y="1219"/>
                    <a:pt x="1863" y="1658"/>
                    <a:pt x="1261" y="1822"/>
                  </a:cubicBezTo>
                  <a:cubicBezTo>
                    <a:pt x="1205" y="1834"/>
                    <a:pt x="1155" y="1840"/>
                    <a:pt x="1110" y="1840"/>
                  </a:cubicBezTo>
                  <a:cubicBezTo>
                    <a:pt x="545" y="1840"/>
                    <a:pt x="837" y="938"/>
                    <a:pt x="329" y="836"/>
                  </a:cubicBezTo>
                  <a:cubicBezTo>
                    <a:pt x="1" y="1165"/>
                    <a:pt x="220" y="1548"/>
                    <a:pt x="165" y="1932"/>
                  </a:cubicBezTo>
                  <a:cubicBezTo>
                    <a:pt x="632" y="2258"/>
                    <a:pt x="1019" y="2624"/>
                    <a:pt x="1631" y="2624"/>
                  </a:cubicBezTo>
                  <a:cubicBezTo>
                    <a:pt x="1737" y="2624"/>
                    <a:pt x="1851" y="2613"/>
                    <a:pt x="1973" y="2589"/>
                  </a:cubicBezTo>
                  <a:cubicBezTo>
                    <a:pt x="2217" y="2554"/>
                    <a:pt x="2594" y="2274"/>
                    <a:pt x="2907" y="2274"/>
                  </a:cubicBezTo>
                  <a:cubicBezTo>
                    <a:pt x="3085" y="2274"/>
                    <a:pt x="3242" y="2365"/>
                    <a:pt x="3342" y="2644"/>
                  </a:cubicBezTo>
                  <a:cubicBezTo>
                    <a:pt x="3506" y="3301"/>
                    <a:pt x="2739" y="3575"/>
                    <a:pt x="2301" y="3684"/>
                  </a:cubicBezTo>
                  <a:cubicBezTo>
                    <a:pt x="1644" y="3958"/>
                    <a:pt x="1753" y="4122"/>
                    <a:pt x="2082" y="4560"/>
                  </a:cubicBezTo>
                  <a:cubicBezTo>
                    <a:pt x="2137" y="4725"/>
                    <a:pt x="2027" y="4999"/>
                    <a:pt x="1973" y="5218"/>
                  </a:cubicBezTo>
                  <a:cubicBezTo>
                    <a:pt x="1808" y="5656"/>
                    <a:pt x="2027" y="6204"/>
                    <a:pt x="2465" y="6423"/>
                  </a:cubicBezTo>
                  <a:cubicBezTo>
                    <a:pt x="2484" y="6441"/>
                    <a:pt x="2514" y="6447"/>
                    <a:pt x="2551" y="6447"/>
                  </a:cubicBezTo>
                  <a:cubicBezTo>
                    <a:pt x="2624" y="6447"/>
                    <a:pt x="2721" y="6423"/>
                    <a:pt x="2794" y="6423"/>
                  </a:cubicBezTo>
                  <a:cubicBezTo>
                    <a:pt x="2411" y="5984"/>
                    <a:pt x="3068" y="5601"/>
                    <a:pt x="2849" y="5163"/>
                  </a:cubicBezTo>
                  <a:cubicBezTo>
                    <a:pt x="2849" y="5053"/>
                    <a:pt x="2739" y="4944"/>
                    <a:pt x="2685" y="4889"/>
                  </a:cubicBezTo>
                  <a:cubicBezTo>
                    <a:pt x="2471" y="4419"/>
                    <a:pt x="2624" y="4249"/>
                    <a:pt x="2910" y="4249"/>
                  </a:cubicBezTo>
                  <a:cubicBezTo>
                    <a:pt x="2990" y="4249"/>
                    <a:pt x="3081" y="4263"/>
                    <a:pt x="3177" y="4287"/>
                  </a:cubicBezTo>
                  <a:cubicBezTo>
                    <a:pt x="3506" y="4341"/>
                    <a:pt x="3835" y="4451"/>
                    <a:pt x="4109" y="4560"/>
                  </a:cubicBezTo>
                  <a:cubicBezTo>
                    <a:pt x="4547" y="4177"/>
                    <a:pt x="4437" y="3684"/>
                    <a:pt x="4382" y="3246"/>
                  </a:cubicBezTo>
                  <a:cubicBezTo>
                    <a:pt x="4109" y="2972"/>
                    <a:pt x="4163" y="2479"/>
                    <a:pt x="4437" y="2260"/>
                  </a:cubicBezTo>
                  <a:cubicBezTo>
                    <a:pt x="4656" y="2151"/>
                    <a:pt x="4656" y="2041"/>
                    <a:pt x="4437" y="1932"/>
                  </a:cubicBezTo>
                  <a:cubicBezTo>
                    <a:pt x="3999" y="1603"/>
                    <a:pt x="4109" y="1165"/>
                    <a:pt x="4109" y="781"/>
                  </a:cubicBezTo>
                  <a:cubicBezTo>
                    <a:pt x="4109" y="242"/>
                    <a:pt x="3946" y="0"/>
                    <a:pt x="3601" y="0"/>
                  </a:cubicBez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7" name="Google Shape;10317;p11"/>
            <p:cNvSpPr/>
            <p:nvPr/>
          </p:nvSpPr>
          <p:spPr>
            <a:xfrm>
              <a:off x="3523825" y="2866375"/>
              <a:ext cx="89025" cy="96800"/>
            </a:xfrm>
            <a:custGeom>
              <a:avLst/>
              <a:gdLst/>
              <a:ahLst/>
              <a:cxnLst/>
              <a:rect l="l" t="t" r="r" b="b"/>
              <a:pathLst>
                <a:path w="3561" h="3872" extrusionOk="0">
                  <a:moveTo>
                    <a:pt x="1681" y="0"/>
                  </a:moveTo>
                  <a:cubicBezTo>
                    <a:pt x="1457" y="0"/>
                    <a:pt x="1189" y="179"/>
                    <a:pt x="822" y="521"/>
                  </a:cubicBezTo>
                  <a:cubicBezTo>
                    <a:pt x="384" y="959"/>
                    <a:pt x="0" y="1452"/>
                    <a:pt x="384" y="2110"/>
                  </a:cubicBezTo>
                  <a:cubicBezTo>
                    <a:pt x="384" y="2274"/>
                    <a:pt x="438" y="2438"/>
                    <a:pt x="438" y="2548"/>
                  </a:cubicBezTo>
                  <a:cubicBezTo>
                    <a:pt x="219" y="3260"/>
                    <a:pt x="712" y="3588"/>
                    <a:pt x="1205" y="3808"/>
                  </a:cubicBezTo>
                  <a:cubicBezTo>
                    <a:pt x="1295" y="3852"/>
                    <a:pt x="1382" y="3872"/>
                    <a:pt x="1467" y="3872"/>
                  </a:cubicBezTo>
                  <a:cubicBezTo>
                    <a:pt x="1796" y="3872"/>
                    <a:pt x="2083" y="3576"/>
                    <a:pt x="2300" y="3315"/>
                  </a:cubicBezTo>
                  <a:cubicBezTo>
                    <a:pt x="2520" y="2986"/>
                    <a:pt x="3012" y="2822"/>
                    <a:pt x="3232" y="2493"/>
                  </a:cubicBezTo>
                  <a:cubicBezTo>
                    <a:pt x="3560" y="1836"/>
                    <a:pt x="2739" y="1726"/>
                    <a:pt x="2520" y="1343"/>
                  </a:cubicBezTo>
                  <a:cubicBezTo>
                    <a:pt x="2465" y="1179"/>
                    <a:pt x="2465" y="1014"/>
                    <a:pt x="2410" y="850"/>
                  </a:cubicBezTo>
                  <a:cubicBezTo>
                    <a:pt x="2168" y="274"/>
                    <a:pt x="1959" y="0"/>
                    <a:pt x="1681" y="0"/>
                  </a:cubicBezTo>
                  <a:close/>
                </a:path>
              </a:pathLst>
            </a:custGeom>
            <a:solidFill>
              <a:srgbClr val="F9F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8" name="Google Shape;10318;p11"/>
            <p:cNvSpPr/>
            <p:nvPr/>
          </p:nvSpPr>
          <p:spPr>
            <a:xfrm>
              <a:off x="3367725" y="2851950"/>
              <a:ext cx="84925" cy="126725"/>
            </a:xfrm>
            <a:custGeom>
              <a:avLst/>
              <a:gdLst/>
              <a:ahLst/>
              <a:cxnLst/>
              <a:rect l="l" t="t" r="r" b="b"/>
              <a:pathLst>
                <a:path w="3397" h="5069" extrusionOk="0">
                  <a:moveTo>
                    <a:pt x="1358" y="0"/>
                  </a:moveTo>
                  <a:cubicBezTo>
                    <a:pt x="1103" y="0"/>
                    <a:pt x="908" y="207"/>
                    <a:pt x="712" y="441"/>
                  </a:cubicBezTo>
                  <a:cubicBezTo>
                    <a:pt x="439" y="824"/>
                    <a:pt x="219" y="1153"/>
                    <a:pt x="0" y="1482"/>
                  </a:cubicBezTo>
                  <a:cubicBezTo>
                    <a:pt x="1260" y="2084"/>
                    <a:pt x="1260" y="2084"/>
                    <a:pt x="1479" y="3563"/>
                  </a:cubicBezTo>
                  <a:cubicBezTo>
                    <a:pt x="1534" y="3946"/>
                    <a:pt x="1643" y="4385"/>
                    <a:pt x="1753" y="4768"/>
                  </a:cubicBezTo>
                  <a:cubicBezTo>
                    <a:pt x="1976" y="4842"/>
                    <a:pt x="2199" y="5068"/>
                    <a:pt x="2423" y="5068"/>
                  </a:cubicBezTo>
                  <a:cubicBezTo>
                    <a:pt x="2528" y="5068"/>
                    <a:pt x="2633" y="5018"/>
                    <a:pt x="2739" y="4877"/>
                  </a:cubicBezTo>
                  <a:cubicBezTo>
                    <a:pt x="2958" y="4713"/>
                    <a:pt x="3122" y="4439"/>
                    <a:pt x="3067" y="4165"/>
                  </a:cubicBezTo>
                  <a:cubicBezTo>
                    <a:pt x="3122" y="4001"/>
                    <a:pt x="3177" y="3892"/>
                    <a:pt x="3287" y="3727"/>
                  </a:cubicBezTo>
                  <a:cubicBezTo>
                    <a:pt x="3396" y="3508"/>
                    <a:pt x="3287" y="3234"/>
                    <a:pt x="3122" y="3180"/>
                  </a:cubicBezTo>
                  <a:cubicBezTo>
                    <a:pt x="3051" y="3144"/>
                    <a:pt x="2995" y="3129"/>
                    <a:pt x="2950" y="3129"/>
                  </a:cubicBezTo>
                  <a:cubicBezTo>
                    <a:pt x="2788" y="3129"/>
                    <a:pt x="2770" y="3325"/>
                    <a:pt x="2684" y="3453"/>
                  </a:cubicBezTo>
                  <a:cubicBezTo>
                    <a:pt x="2546" y="3631"/>
                    <a:pt x="2429" y="3702"/>
                    <a:pt x="2336" y="3702"/>
                  </a:cubicBezTo>
                  <a:cubicBezTo>
                    <a:pt x="2171" y="3702"/>
                    <a:pt x="2082" y="3479"/>
                    <a:pt x="2082" y="3234"/>
                  </a:cubicBezTo>
                  <a:cubicBezTo>
                    <a:pt x="2027" y="2522"/>
                    <a:pt x="2082" y="1810"/>
                    <a:pt x="2246" y="1153"/>
                  </a:cubicBezTo>
                  <a:cubicBezTo>
                    <a:pt x="2465" y="605"/>
                    <a:pt x="2136" y="386"/>
                    <a:pt x="1698" y="112"/>
                  </a:cubicBezTo>
                  <a:cubicBezTo>
                    <a:pt x="1572" y="34"/>
                    <a:pt x="1460" y="0"/>
                    <a:pt x="135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9" name="Google Shape;10319;p11"/>
            <p:cNvSpPr/>
            <p:nvPr/>
          </p:nvSpPr>
          <p:spPr>
            <a:xfrm>
              <a:off x="3434825" y="2954700"/>
              <a:ext cx="36975" cy="53675"/>
            </a:xfrm>
            <a:custGeom>
              <a:avLst/>
              <a:gdLst/>
              <a:ahLst/>
              <a:cxnLst/>
              <a:rect l="l" t="t" r="r" b="b"/>
              <a:pathLst>
                <a:path w="1479" h="2147" extrusionOk="0">
                  <a:moveTo>
                    <a:pt x="383" y="1"/>
                  </a:moveTo>
                  <a:cubicBezTo>
                    <a:pt x="164" y="110"/>
                    <a:pt x="0" y="384"/>
                    <a:pt x="55" y="658"/>
                  </a:cubicBezTo>
                  <a:cubicBezTo>
                    <a:pt x="261" y="1329"/>
                    <a:pt x="273" y="2146"/>
                    <a:pt x="1237" y="2146"/>
                  </a:cubicBezTo>
                  <a:cubicBezTo>
                    <a:pt x="1296" y="2146"/>
                    <a:pt x="1358" y="2143"/>
                    <a:pt x="1424" y="2137"/>
                  </a:cubicBezTo>
                  <a:cubicBezTo>
                    <a:pt x="1479" y="1699"/>
                    <a:pt x="931" y="1479"/>
                    <a:pt x="1205" y="877"/>
                  </a:cubicBezTo>
                  <a:cubicBezTo>
                    <a:pt x="1424" y="275"/>
                    <a:pt x="931" y="55"/>
                    <a:pt x="383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0" name="Google Shape;10320;p11"/>
            <p:cNvSpPr/>
            <p:nvPr/>
          </p:nvSpPr>
          <p:spPr>
            <a:xfrm>
              <a:off x="3773025" y="3332625"/>
              <a:ext cx="52050" cy="49300"/>
            </a:xfrm>
            <a:custGeom>
              <a:avLst/>
              <a:gdLst/>
              <a:ahLst/>
              <a:cxnLst/>
              <a:rect l="l" t="t" r="r" b="b"/>
              <a:pathLst>
                <a:path w="2082" h="1972" extrusionOk="0">
                  <a:moveTo>
                    <a:pt x="329" y="0"/>
                  </a:moveTo>
                  <a:lnTo>
                    <a:pt x="0" y="657"/>
                  </a:lnTo>
                  <a:cubicBezTo>
                    <a:pt x="274" y="767"/>
                    <a:pt x="548" y="986"/>
                    <a:pt x="657" y="1260"/>
                  </a:cubicBezTo>
                  <a:cubicBezTo>
                    <a:pt x="712" y="1534"/>
                    <a:pt x="822" y="1753"/>
                    <a:pt x="986" y="1972"/>
                  </a:cubicBezTo>
                  <a:cubicBezTo>
                    <a:pt x="2081" y="1589"/>
                    <a:pt x="877" y="986"/>
                    <a:pt x="1150" y="384"/>
                  </a:cubicBezTo>
                  <a:cubicBezTo>
                    <a:pt x="1369" y="0"/>
                    <a:pt x="657" y="55"/>
                    <a:pt x="329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1" name="Google Shape;10321;p11"/>
            <p:cNvSpPr/>
            <p:nvPr/>
          </p:nvSpPr>
          <p:spPr>
            <a:xfrm>
              <a:off x="3756575" y="3281950"/>
              <a:ext cx="28800" cy="50700"/>
            </a:xfrm>
            <a:custGeom>
              <a:avLst/>
              <a:gdLst/>
              <a:ahLst/>
              <a:cxnLst/>
              <a:rect l="l" t="t" r="r" b="b"/>
              <a:pathLst>
                <a:path w="1152" h="2028" extrusionOk="0">
                  <a:moveTo>
                    <a:pt x="877" y="1"/>
                  </a:moveTo>
                  <a:cubicBezTo>
                    <a:pt x="1" y="713"/>
                    <a:pt x="56" y="987"/>
                    <a:pt x="1042" y="2027"/>
                  </a:cubicBezTo>
                  <a:cubicBezTo>
                    <a:pt x="1042" y="1808"/>
                    <a:pt x="1042" y="1589"/>
                    <a:pt x="1042" y="1370"/>
                  </a:cubicBezTo>
                  <a:cubicBezTo>
                    <a:pt x="932" y="932"/>
                    <a:pt x="1151" y="439"/>
                    <a:pt x="877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2" name="Google Shape;10322;p11"/>
            <p:cNvSpPr/>
            <p:nvPr/>
          </p:nvSpPr>
          <p:spPr>
            <a:xfrm>
              <a:off x="3764800" y="3177900"/>
              <a:ext cx="32900" cy="23300"/>
            </a:xfrm>
            <a:custGeom>
              <a:avLst/>
              <a:gdLst/>
              <a:ahLst/>
              <a:cxnLst/>
              <a:rect l="l" t="t" r="r" b="b"/>
              <a:pathLst>
                <a:path w="1316" h="932" extrusionOk="0">
                  <a:moveTo>
                    <a:pt x="662" y="0"/>
                  </a:moveTo>
                  <a:cubicBezTo>
                    <a:pt x="514" y="0"/>
                    <a:pt x="319" y="104"/>
                    <a:pt x="1" y="274"/>
                  </a:cubicBezTo>
                  <a:cubicBezTo>
                    <a:pt x="329" y="657"/>
                    <a:pt x="767" y="931"/>
                    <a:pt x="1315" y="931"/>
                  </a:cubicBezTo>
                  <a:cubicBezTo>
                    <a:pt x="1013" y="260"/>
                    <a:pt x="896" y="0"/>
                    <a:pt x="662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3" name="Google Shape;10323;p11"/>
            <p:cNvSpPr/>
            <p:nvPr/>
          </p:nvSpPr>
          <p:spPr>
            <a:xfrm>
              <a:off x="3768900" y="3423000"/>
              <a:ext cx="20575" cy="11125"/>
            </a:xfrm>
            <a:custGeom>
              <a:avLst/>
              <a:gdLst/>
              <a:ahLst/>
              <a:cxnLst/>
              <a:rect l="l" t="t" r="r" b="b"/>
              <a:pathLst>
                <a:path w="823" h="445" extrusionOk="0">
                  <a:moveTo>
                    <a:pt x="822" y="0"/>
                  </a:moveTo>
                  <a:cubicBezTo>
                    <a:pt x="603" y="55"/>
                    <a:pt x="384" y="55"/>
                    <a:pt x="165" y="55"/>
                  </a:cubicBezTo>
                  <a:cubicBezTo>
                    <a:pt x="110" y="110"/>
                    <a:pt x="1" y="219"/>
                    <a:pt x="1" y="274"/>
                  </a:cubicBezTo>
                  <a:cubicBezTo>
                    <a:pt x="1" y="420"/>
                    <a:pt x="98" y="444"/>
                    <a:pt x="196" y="444"/>
                  </a:cubicBezTo>
                  <a:cubicBezTo>
                    <a:pt x="244" y="444"/>
                    <a:pt x="293" y="438"/>
                    <a:pt x="330" y="438"/>
                  </a:cubicBezTo>
                  <a:lnTo>
                    <a:pt x="822" y="329"/>
                  </a:lnTo>
                  <a:lnTo>
                    <a:pt x="822" y="0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4" name="Google Shape;10324;p11"/>
            <p:cNvSpPr/>
            <p:nvPr/>
          </p:nvSpPr>
          <p:spPr>
            <a:xfrm>
              <a:off x="3731375" y="3031375"/>
              <a:ext cx="14275" cy="14850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352" y="1"/>
                  </a:moveTo>
                  <a:cubicBezTo>
                    <a:pt x="242" y="165"/>
                    <a:pt x="187" y="275"/>
                    <a:pt x="78" y="439"/>
                  </a:cubicBezTo>
                  <a:cubicBezTo>
                    <a:pt x="0" y="516"/>
                    <a:pt x="5" y="594"/>
                    <a:pt x="73" y="594"/>
                  </a:cubicBezTo>
                  <a:cubicBezTo>
                    <a:pt x="101" y="594"/>
                    <a:pt x="139" y="581"/>
                    <a:pt x="187" y="548"/>
                  </a:cubicBezTo>
                  <a:cubicBezTo>
                    <a:pt x="297" y="494"/>
                    <a:pt x="407" y="439"/>
                    <a:pt x="571" y="329"/>
                  </a:cubicBezTo>
                  <a:lnTo>
                    <a:pt x="352" y="1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5" name="Google Shape;10325;p11"/>
            <p:cNvSpPr/>
            <p:nvPr/>
          </p:nvSpPr>
          <p:spPr>
            <a:xfrm>
              <a:off x="3322525" y="2861600"/>
              <a:ext cx="5525" cy="6875"/>
            </a:xfrm>
            <a:custGeom>
              <a:avLst/>
              <a:gdLst/>
              <a:ahLst/>
              <a:cxnLst/>
              <a:rect l="l" t="t" r="r" b="b"/>
              <a:pathLst>
                <a:path w="221" h="275" extrusionOk="0">
                  <a:moveTo>
                    <a:pt x="111" y="0"/>
                  </a:moveTo>
                  <a:cubicBezTo>
                    <a:pt x="1" y="110"/>
                    <a:pt x="1" y="165"/>
                    <a:pt x="111" y="274"/>
                  </a:cubicBezTo>
                  <a:cubicBezTo>
                    <a:pt x="111" y="219"/>
                    <a:pt x="165" y="165"/>
                    <a:pt x="165" y="165"/>
                  </a:cubicBezTo>
                  <a:cubicBezTo>
                    <a:pt x="220" y="110"/>
                    <a:pt x="111" y="55"/>
                    <a:pt x="111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6" name="Google Shape;10326;p11"/>
            <p:cNvSpPr/>
            <p:nvPr/>
          </p:nvSpPr>
          <p:spPr>
            <a:xfrm>
              <a:off x="3748375" y="316830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3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7" name="Google Shape;10327;p11"/>
            <p:cNvSpPr/>
            <p:nvPr/>
          </p:nvSpPr>
          <p:spPr>
            <a:xfrm>
              <a:off x="3756575" y="31765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32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8" name="Google Shape;10328;p11"/>
            <p:cNvSpPr/>
            <p:nvPr/>
          </p:nvSpPr>
          <p:spPr>
            <a:xfrm>
              <a:off x="3789450" y="34147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9" name="Google Shape;10329;p11"/>
            <p:cNvSpPr/>
            <p:nvPr/>
          </p:nvSpPr>
          <p:spPr>
            <a:xfrm>
              <a:off x="3426600" y="3342200"/>
              <a:ext cx="208150" cy="234175"/>
            </a:xfrm>
            <a:custGeom>
              <a:avLst/>
              <a:gdLst/>
              <a:ahLst/>
              <a:cxnLst/>
              <a:rect l="l" t="t" r="r" b="b"/>
              <a:pathLst>
                <a:path w="8326" h="9367" extrusionOk="0">
                  <a:moveTo>
                    <a:pt x="1698" y="1"/>
                  </a:moveTo>
                  <a:cubicBezTo>
                    <a:pt x="1698" y="384"/>
                    <a:pt x="2136" y="877"/>
                    <a:pt x="1534" y="1260"/>
                  </a:cubicBezTo>
                  <a:cubicBezTo>
                    <a:pt x="1421" y="1332"/>
                    <a:pt x="1331" y="1362"/>
                    <a:pt x="1257" y="1362"/>
                  </a:cubicBezTo>
                  <a:cubicBezTo>
                    <a:pt x="937" y="1362"/>
                    <a:pt x="914" y="812"/>
                    <a:pt x="603" y="767"/>
                  </a:cubicBezTo>
                  <a:lnTo>
                    <a:pt x="0" y="658"/>
                  </a:lnTo>
                  <a:lnTo>
                    <a:pt x="0" y="658"/>
                  </a:lnTo>
                  <a:cubicBezTo>
                    <a:pt x="329" y="1260"/>
                    <a:pt x="767" y="1808"/>
                    <a:pt x="1260" y="2356"/>
                  </a:cubicBezTo>
                  <a:cubicBezTo>
                    <a:pt x="2958" y="3944"/>
                    <a:pt x="4382" y="5806"/>
                    <a:pt x="5587" y="7833"/>
                  </a:cubicBezTo>
                  <a:cubicBezTo>
                    <a:pt x="5916" y="8380"/>
                    <a:pt x="6409" y="8819"/>
                    <a:pt x="6956" y="9202"/>
                  </a:cubicBezTo>
                  <a:cubicBezTo>
                    <a:pt x="7121" y="9311"/>
                    <a:pt x="7285" y="9366"/>
                    <a:pt x="7449" y="9366"/>
                  </a:cubicBezTo>
                  <a:cubicBezTo>
                    <a:pt x="8216" y="9202"/>
                    <a:pt x="8325" y="8819"/>
                    <a:pt x="7942" y="8161"/>
                  </a:cubicBezTo>
                  <a:cubicBezTo>
                    <a:pt x="6628" y="6080"/>
                    <a:pt x="5204" y="4054"/>
                    <a:pt x="3725" y="2137"/>
                  </a:cubicBezTo>
                  <a:cubicBezTo>
                    <a:pt x="3232" y="1534"/>
                    <a:pt x="2520" y="1151"/>
                    <a:pt x="2356" y="329"/>
                  </a:cubicBezTo>
                  <a:cubicBezTo>
                    <a:pt x="2136" y="220"/>
                    <a:pt x="1917" y="110"/>
                    <a:pt x="1698" y="1"/>
                  </a:cubicBezTo>
                  <a:close/>
                </a:path>
              </a:pathLst>
            </a:custGeom>
            <a:solidFill>
              <a:srgbClr val="F18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0" name="Google Shape;10330;p11"/>
            <p:cNvSpPr/>
            <p:nvPr/>
          </p:nvSpPr>
          <p:spPr>
            <a:xfrm>
              <a:off x="4004425" y="611925"/>
              <a:ext cx="4125" cy="5500"/>
            </a:xfrm>
            <a:custGeom>
              <a:avLst/>
              <a:gdLst/>
              <a:ahLst/>
              <a:cxnLst/>
              <a:rect l="l" t="t" r="r" b="b"/>
              <a:pathLst>
                <a:path w="165" h="220" extrusionOk="0">
                  <a:moveTo>
                    <a:pt x="110" y="0"/>
                  </a:moveTo>
                  <a:cubicBezTo>
                    <a:pt x="0" y="55"/>
                    <a:pt x="0" y="165"/>
                    <a:pt x="110" y="219"/>
                  </a:cubicBezTo>
                  <a:cubicBezTo>
                    <a:pt x="110" y="219"/>
                    <a:pt x="165" y="165"/>
                    <a:pt x="165" y="110"/>
                  </a:cubicBezTo>
                  <a:cubicBezTo>
                    <a:pt x="165" y="55"/>
                    <a:pt x="110" y="55"/>
                    <a:pt x="110" y="0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1" name="Google Shape;10331;p11"/>
            <p:cNvSpPr/>
            <p:nvPr/>
          </p:nvSpPr>
          <p:spPr>
            <a:xfrm>
              <a:off x="3325275" y="3970700"/>
              <a:ext cx="243750" cy="310000"/>
            </a:xfrm>
            <a:custGeom>
              <a:avLst/>
              <a:gdLst/>
              <a:ahLst/>
              <a:cxnLst/>
              <a:rect l="l" t="t" r="r" b="b"/>
              <a:pathLst>
                <a:path w="9750" h="12400" extrusionOk="0">
                  <a:moveTo>
                    <a:pt x="4047" y="1421"/>
                  </a:moveTo>
                  <a:cubicBezTo>
                    <a:pt x="4135" y="1661"/>
                    <a:pt x="4437" y="1866"/>
                    <a:pt x="4437" y="2191"/>
                  </a:cubicBezTo>
                  <a:cubicBezTo>
                    <a:pt x="4393" y="1929"/>
                    <a:pt x="4107" y="1737"/>
                    <a:pt x="4047" y="1421"/>
                  </a:cubicBezTo>
                  <a:close/>
                  <a:moveTo>
                    <a:pt x="2903" y="0"/>
                  </a:moveTo>
                  <a:cubicBezTo>
                    <a:pt x="2520" y="986"/>
                    <a:pt x="1753" y="1698"/>
                    <a:pt x="2301" y="2739"/>
                  </a:cubicBezTo>
                  <a:cubicBezTo>
                    <a:pt x="2560" y="2583"/>
                    <a:pt x="2574" y="2132"/>
                    <a:pt x="2948" y="2132"/>
                  </a:cubicBezTo>
                  <a:cubicBezTo>
                    <a:pt x="2968" y="2132"/>
                    <a:pt x="2990" y="2133"/>
                    <a:pt x="3013" y="2136"/>
                  </a:cubicBezTo>
                  <a:cubicBezTo>
                    <a:pt x="3561" y="2246"/>
                    <a:pt x="3451" y="2848"/>
                    <a:pt x="3670" y="3177"/>
                  </a:cubicBezTo>
                  <a:cubicBezTo>
                    <a:pt x="3834" y="3505"/>
                    <a:pt x="3725" y="3889"/>
                    <a:pt x="3451" y="4053"/>
                  </a:cubicBezTo>
                  <a:cubicBezTo>
                    <a:pt x="3287" y="4163"/>
                    <a:pt x="3095" y="4217"/>
                    <a:pt x="2910" y="4217"/>
                  </a:cubicBezTo>
                  <a:cubicBezTo>
                    <a:pt x="2725" y="4217"/>
                    <a:pt x="2547" y="4163"/>
                    <a:pt x="2410" y="4053"/>
                  </a:cubicBezTo>
                  <a:cubicBezTo>
                    <a:pt x="1863" y="3560"/>
                    <a:pt x="1425" y="2903"/>
                    <a:pt x="1096" y="2246"/>
                  </a:cubicBezTo>
                  <a:cubicBezTo>
                    <a:pt x="822" y="2519"/>
                    <a:pt x="932" y="2848"/>
                    <a:pt x="822" y="3067"/>
                  </a:cubicBezTo>
                  <a:cubicBezTo>
                    <a:pt x="1" y="3998"/>
                    <a:pt x="1205" y="5094"/>
                    <a:pt x="713" y="6079"/>
                  </a:cubicBezTo>
                  <a:cubicBezTo>
                    <a:pt x="1479" y="6353"/>
                    <a:pt x="1479" y="7175"/>
                    <a:pt x="1863" y="7723"/>
                  </a:cubicBezTo>
                  <a:cubicBezTo>
                    <a:pt x="1958" y="7818"/>
                    <a:pt x="2091" y="7877"/>
                    <a:pt x="2217" y="7877"/>
                  </a:cubicBezTo>
                  <a:cubicBezTo>
                    <a:pt x="2308" y="7877"/>
                    <a:pt x="2396" y="7846"/>
                    <a:pt x="2465" y="7777"/>
                  </a:cubicBezTo>
                  <a:cubicBezTo>
                    <a:pt x="2705" y="7606"/>
                    <a:pt x="2892" y="7531"/>
                    <a:pt x="3035" y="7531"/>
                  </a:cubicBezTo>
                  <a:cubicBezTo>
                    <a:pt x="3348" y="7531"/>
                    <a:pt x="3451" y="7891"/>
                    <a:pt x="3451" y="8380"/>
                  </a:cubicBezTo>
                  <a:cubicBezTo>
                    <a:pt x="3451" y="9033"/>
                    <a:pt x="3682" y="9318"/>
                    <a:pt x="4270" y="9318"/>
                  </a:cubicBezTo>
                  <a:cubicBezTo>
                    <a:pt x="4323" y="9318"/>
                    <a:pt x="4378" y="9315"/>
                    <a:pt x="4437" y="9311"/>
                  </a:cubicBezTo>
                  <a:cubicBezTo>
                    <a:pt x="4711" y="9092"/>
                    <a:pt x="4930" y="8928"/>
                    <a:pt x="5204" y="8708"/>
                  </a:cubicBezTo>
                  <a:cubicBezTo>
                    <a:pt x="5610" y="8387"/>
                    <a:pt x="5950" y="8225"/>
                    <a:pt x="6252" y="8225"/>
                  </a:cubicBezTo>
                  <a:cubicBezTo>
                    <a:pt x="6723" y="8225"/>
                    <a:pt x="7104" y="8620"/>
                    <a:pt x="7504" y="9420"/>
                  </a:cubicBezTo>
                  <a:cubicBezTo>
                    <a:pt x="7457" y="9459"/>
                    <a:pt x="7413" y="9475"/>
                    <a:pt x="7370" y="9475"/>
                  </a:cubicBezTo>
                  <a:cubicBezTo>
                    <a:pt x="7184" y="9475"/>
                    <a:pt x="7022" y="9182"/>
                    <a:pt x="6808" y="9182"/>
                  </a:cubicBezTo>
                  <a:cubicBezTo>
                    <a:pt x="6722" y="9182"/>
                    <a:pt x="6627" y="9230"/>
                    <a:pt x="6518" y="9366"/>
                  </a:cubicBezTo>
                  <a:cubicBezTo>
                    <a:pt x="6682" y="10078"/>
                    <a:pt x="7614" y="10352"/>
                    <a:pt x="7723" y="11228"/>
                  </a:cubicBezTo>
                  <a:cubicBezTo>
                    <a:pt x="7808" y="12077"/>
                    <a:pt x="8057" y="12400"/>
                    <a:pt x="8880" y="12400"/>
                  </a:cubicBezTo>
                  <a:cubicBezTo>
                    <a:pt x="9118" y="12400"/>
                    <a:pt x="9405" y="12372"/>
                    <a:pt x="9750" y="12323"/>
                  </a:cubicBezTo>
                  <a:cubicBezTo>
                    <a:pt x="8654" y="11885"/>
                    <a:pt x="8654" y="11064"/>
                    <a:pt x="8709" y="10297"/>
                  </a:cubicBezTo>
                  <a:cubicBezTo>
                    <a:pt x="8764" y="9968"/>
                    <a:pt x="8709" y="9585"/>
                    <a:pt x="8490" y="9311"/>
                  </a:cubicBezTo>
                  <a:cubicBezTo>
                    <a:pt x="7997" y="8708"/>
                    <a:pt x="8106" y="8161"/>
                    <a:pt x="8490" y="7558"/>
                  </a:cubicBezTo>
                  <a:cubicBezTo>
                    <a:pt x="8873" y="7011"/>
                    <a:pt x="8545" y="5806"/>
                    <a:pt x="8106" y="5751"/>
                  </a:cubicBezTo>
                  <a:cubicBezTo>
                    <a:pt x="6792" y="5641"/>
                    <a:pt x="6135" y="4655"/>
                    <a:pt x="5313" y="3834"/>
                  </a:cubicBezTo>
                  <a:cubicBezTo>
                    <a:pt x="7175" y="2903"/>
                    <a:pt x="4765" y="1917"/>
                    <a:pt x="5642" y="931"/>
                  </a:cubicBezTo>
                  <a:cubicBezTo>
                    <a:pt x="5094" y="931"/>
                    <a:pt x="4601" y="1041"/>
                    <a:pt x="4053" y="1150"/>
                  </a:cubicBezTo>
                  <a:cubicBezTo>
                    <a:pt x="4218" y="931"/>
                    <a:pt x="4382" y="767"/>
                    <a:pt x="4656" y="383"/>
                  </a:cubicBezTo>
                  <a:lnTo>
                    <a:pt x="4656" y="383"/>
                  </a:lnTo>
                  <a:cubicBezTo>
                    <a:pt x="4498" y="426"/>
                    <a:pt x="4337" y="447"/>
                    <a:pt x="4176" y="447"/>
                  </a:cubicBezTo>
                  <a:cubicBezTo>
                    <a:pt x="3721" y="447"/>
                    <a:pt x="3267" y="283"/>
                    <a:pt x="2903" y="0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2" name="Google Shape;10332;p11"/>
            <p:cNvSpPr/>
            <p:nvPr/>
          </p:nvSpPr>
          <p:spPr>
            <a:xfrm>
              <a:off x="3233525" y="3772150"/>
              <a:ext cx="156125" cy="220475"/>
            </a:xfrm>
            <a:custGeom>
              <a:avLst/>
              <a:gdLst/>
              <a:ahLst/>
              <a:cxnLst/>
              <a:rect l="l" t="t" r="r" b="b"/>
              <a:pathLst>
                <a:path w="6245" h="8819" extrusionOk="0">
                  <a:moveTo>
                    <a:pt x="1261" y="0"/>
                  </a:moveTo>
                  <a:lnTo>
                    <a:pt x="1261" y="0"/>
                  </a:lnTo>
                  <a:cubicBezTo>
                    <a:pt x="1" y="1260"/>
                    <a:pt x="1" y="1370"/>
                    <a:pt x="1973" y="2520"/>
                  </a:cubicBezTo>
                  <a:cubicBezTo>
                    <a:pt x="603" y="2958"/>
                    <a:pt x="603" y="4108"/>
                    <a:pt x="220" y="5094"/>
                  </a:cubicBezTo>
                  <a:lnTo>
                    <a:pt x="549" y="5751"/>
                  </a:lnTo>
                  <a:cubicBezTo>
                    <a:pt x="877" y="5696"/>
                    <a:pt x="1151" y="5532"/>
                    <a:pt x="1370" y="5313"/>
                  </a:cubicBezTo>
                  <a:cubicBezTo>
                    <a:pt x="1524" y="5190"/>
                    <a:pt x="1695" y="5119"/>
                    <a:pt x="1874" y="5119"/>
                  </a:cubicBezTo>
                  <a:cubicBezTo>
                    <a:pt x="2013" y="5119"/>
                    <a:pt x="2157" y="5162"/>
                    <a:pt x="2301" y="5258"/>
                  </a:cubicBezTo>
                  <a:cubicBezTo>
                    <a:pt x="2411" y="5368"/>
                    <a:pt x="2466" y="5477"/>
                    <a:pt x="2411" y="5642"/>
                  </a:cubicBezTo>
                  <a:cubicBezTo>
                    <a:pt x="2393" y="5733"/>
                    <a:pt x="2362" y="5763"/>
                    <a:pt x="2326" y="5763"/>
                  </a:cubicBezTo>
                  <a:cubicBezTo>
                    <a:pt x="2253" y="5763"/>
                    <a:pt x="2155" y="5642"/>
                    <a:pt x="2082" y="5642"/>
                  </a:cubicBezTo>
                  <a:cubicBezTo>
                    <a:pt x="1480" y="6080"/>
                    <a:pt x="987" y="6628"/>
                    <a:pt x="549" y="7230"/>
                  </a:cubicBezTo>
                  <a:cubicBezTo>
                    <a:pt x="549" y="7559"/>
                    <a:pt x="768" y="7832"/>
                    <a:pt x="1096" y="7887"/>
                  </a:cubicBezTo>
                  <a:cubicBezTo>
                    <a:pt x="1315" y="7832"/>
                    <a:pt x="1261" y="7723"/>
                    <a:pt x="1261" y="7504"/>
                  </a:cubicBezTo>
                  <a:cubicBezTo>
                    <a:pt x="1206" y="7285"/>
                    <a:pt x="1151" y="7120"/>
                    <a:pt x="1370" y="6956"/>
                  </a:cubicBezTo>
                  <a:cubicBezTo>
                    <a:pt x="2411" y="7394"/>
                    <a:pt x="2411" y="7394"/>
                    <a:pt x="2137" y="8654"/>
                  </a:cubicBezTo>
                  <a:cubicBezTo>
                    <a:pt x="2246" y="8764"/>
                    <a:pt x="2383" y="8818"/>
                    <a:pt x="2513" y="8818"/>
                  </a:cubicBezTo>
                  <a:cubicBezTo>
                    <a:pt x="2644" y="8818"/>
                    <a:pt x="2767" y="8764"/>
                    <a:pt x="2849" y="8654"/>
                  </a:cubicBezTo>
                  <a:cubicBezTo>
                    <a:pt x="3068" y="8271"/>
                    <a:pt x="3178" y="7832"/>
                    <a:pt x="3178" y="7394"/>
                  </a:cubicBezTo>
                  <a:cubicBezTo>
                    <a:pt x="3178" y="7141"/>
                    <a:pt x="3131" y="6841"/>
                    <a:pt x="3471" y="6841"/>
                  </a:cubicBezTo>
                  <a:cubicBezTo>
                    <a:pt x="3498" y="6841"/>
                    <a:pt x="3528" y="6843"/>
                    <a:pt x="3561" y="6847"/>
                  </a:cubicBezTo>
                  <a:cubicBezTo>
                    <a:pt x="3999" y="6901"/>
                    <a:pt x="3999" y="7230"/>
                    <a:pt x="3890" y="7559"/>
                  </a:cubicBezTo>
                  <a:cubicBezTo>
                    <a:pt x="3890" y="7778"/>
                    <a:pt x="3890" y="7997"/>
                    <a:pt x="3944" y="8161"/>
                  </a:cubicBezTo>
                  <a:cubicBezTo>
                    <a:pt x="4306" y="8058"/>
                    <a:pt x="4668" y="8003"/>
                    <a:pt x="5030" y="8003"/>
                  </a:cubicBezTo>
                  <a:cubicBezTo>
                    <a:pt x="5435" y="8003"/>
                    <a:pt x="5840" y="8071"/>
                    <a:pt x="6245" y="8216"/>
                  </a:cubicBezTo>
                  <a:cubicBezTo>
                    <a:pt x="5642" y="6354"/>
                    <a:pt x="4109" y="6518"/>
                    <a:pt x="2959" y="6080"/>
                  </a:cubicBezTo>
                  <a:cubicBezTo>
                    <a:pt x="3033" y="5708"/>
                    <a:pt x="3183" y="5463"/>
                    <a:pt x="3442" y="5463"/>
                  </a:cubicBezTo>
                  <a:cubicBezTo>
                    <a:pt x="3565" y="5463"/>
                    <a:pt x="3713" y="5518"/>
                    <a:pt x="3890" y="5642"/>
                  </a:cubicBezTo>
                  <a:cubicBezTo>
                    <a:pt x="4273" y="6025"/>
                    <a:pt x="4821" y="6244"/>
                    <a:pt x="5368" y="6244"/>
                  </a:cubicBezTo>
                  <a:cubicBezTo>
                    <a:pt x="4900" y="5516"/>
                    <a:pt x="4432" y="5035"/>
                    <a:pt x="3683" y="5035"/>
                  </a:cubicBezTo>
                  <a:cubicBezTo>
                    <a:pt x="3643" y="5035"/>
                    <a:pt x="3603" y="5036"/>
                    <a:pt x="3561" y="5039"/>
                  </a:cubicBezTo>
                  <a:cubicBezTo>
                    <a:pt x="3123" y="5039"/>
                    <a:pt x="2849" y="4711"/>
                    <a:pt x="2630" y="4492"/>
                  </a:cubicBezTo>
                  <a:cubicBezTo>
                    <a:pt x="2356" y="4218"/>
                    <a:pt x="2082" y="3999"/>
                    <a:pt x="2356" y="3670"/>
                  </a:cubicBezTo>
                  <a:cubicBezTo>
                    <a:pt x="2466" y="3533"/>
                    <a:pt x="2630" y="3465"/>
                    <a:pt x="2794" y="3465"/>
                  </a:cubicBezTo>
                  <a:cubicBezTo>
                    <a:pt x="2959" y="3465"/>
                    <a:pt x="3123" y="3533"/>
                    <a:pt x="3232" y="3670"/>
                  </a:cubicBezTo>
                  <a:cubicBezTo>
                    <a:pt x="3578" y="3977"/>
                    <a:pt x="4059" y="4150"/>
                    <a:pt x="4542" y="4150"/>
                  </a:cubicBezTo>
                  <a:cubicBezTo>
                    <a:pt x="4747" y="4150"/>
                    <a:pt x="4953" y="4119"/>
                    <a:pt x="5149" y="4053"/>
                  </a:cubicBezTo>
                  <a:cubicBezTo>
                    <a:pt x="4656" y="2136"/>
                    <a:pt x="3178" y="603"/>
                    <a:pt x="1261" y="0"/>
                  </a:cubicBez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3" name="Google Shape;10333;p11"/>
            <p:cNvSpPr/>
            <p:nvPr/>
          </p:nvSpPr>
          <p:spPr>
            <a:xfrm>
              <a:off x="3481375" y="3989850"/>
              <a:ext cx="128725" cy="231700"/>
            </a:xfrm>
            <a:custGeom>
              <a:avLst/>
              <a:gdLst/>
              <a:ahLst/>
              <a:cxnLst/>
              <a:rect l="l" t="t" r="r" b="b"/>
              <a:pathLst>
                <a:path w="5149" h="9268" extrusionOk="0">
                  <a:moveTo>
                    <a:pt x="438" y="1"/>
                  </a:moveTo>
                  <a:cubicBezTo>
                    <a:pt x="110" y="275"/>
                    <a:pt x="0" y="768"/>
                    <a:pt x="274" y="987"/>
                  </a:cubicBezTo>
                  <a:cubicBezTo>
                    <a:pt x="822" y="1425"/>
                    <a:pt x="603" y="2027"/>
                    <a:pt x="712" y="2575"/>
                  </a:cubicBezTo>
                  <a:cubicBezTo>
                    <a:pt x="931" y="3725"/>
                    <a:pt x="931" y="3780"/>
                    <a:pt x="1643" y="4218"/>
                  </a:cubicBezTo>
                  <a:cubicBezTo>
                    <a:pt x="1753" y="4328"/>
                    <a:pt x="1972" y="4328"/>
                    <a:pt x="2082" y="4437"/>
                  </a:cubicBezTo>
                  <a:cubicBezTo>
                    <a:pt x="2520" y="4766"/>
                    <a:pt x="2903" y="5149"/>
                    <a:pt x="2794" y="5642"/>
                  </a:cubicBezTo>
                  <a:cubicBezTo>
                    <a:pt x="2465" y="7011"/>
                    <a:pt x="3506" y="7833"/>
                    <a:pt x="3889" y="8928"/>
                  </a:cubicBezTo>
                  <a:cubicBezTo>
                    <a:pt x="3889" y="9119"/>
                    <a:pt x="4054" y="9268"/>
                    <a:pt x="4241" y="9268"/>
                  </a:cubicBezTo>
                  <a:cubicBezTo>
                    <a:pt x="4269" y="9268"/>
                    <a:pt x="4298" y="9264"/>
                    <a:pt x="4327" y="9257"/>
                  </a:cubicBezTo>
                  <a:cubicBezTo>
                    <a:pt x="4601" y="9257"/>
                    <a:pt x="4765" y="8928"/>
                    <a:pt x="4710" y="8819"/>
                  </a:cubicBezTo>
                  <a:cubicBezTo>
                    <a:pt x="4272" y="8162"/>
                    <a:pt x="5149" y="7176"/>
                    <a:pt x="3998" y="6738"/>
                  </a:cubicBezTo>
                  <a:cubicBezTo>
                    <a:pt x="3725" y="6683"/>
                    <a:pt x="3725" y="6354"/>
                    <a:pt x="3889" y="6080"/>
                  </a:cubicBezTo>
                  <a:cubicBezTo>
                    <a:pt x="4163" y="5697"/>
                    <a:pt x="4710" y="5423"/>
                    <a:pt x="3889" y="4985"/>
                  </a:cubicBezTo>
                  <a:cubicBezTo>
                    <a:pt x="3670" y="4875"/>
                    <a:pt x="3834" y="4437"/>
                    <a:pt x="4108" y="4328"/>
                  </a:cubicBezTo>
                  <a:cubicBezTo>
                    <a:pt x="4382" y="4218"/>
                    <a:pt x="4656" y="4163"/>
                    <a:pt x="4765" y="3944"/>
                  </a:cubicBezTo>
                  <a:cubicBezTo>
                    <a:pt x="4601" y="3670"/>
                    <a:pt x="4491" y="3232"/>
                    <a:pt x="4272" y="3123"/>
                  </a:cubicBezTo>
                  <a:cubicBezTo>
                    <a:pt x="2958" y="2630"/>
                    <a:pt x="2246" y="1425"/>
                    <a:pt x="1150" y="658"/>
                  </a:cubicBezTo>
                  <a:cubicBezTo>
                    <a:pt x="931" y="439"/>
                    <a:pt x="877" y="56"/>
                    <a:pt x="438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4" name="Google Shape;10334;p11"/>
            <p:cNvSpPr/>
            <p:nvPr/>
          </p:nvSpPr>
          <p:spPr>
            <a:xfrm>
              <a:off x="3173300" y="3680025"/>
              <a:ext cx="221825" cy="194850"/>
            </a:xfrm>
            <a:custGeom>
              <a:avLst/>
              <a:gdLst/>
              <a:ahLst/>
              <a:cxnLst/>
              <a:rect l="l" t="t" r="r" b="b"/>
              <a:pathLst>
                <a:path w="8873" h="7794" extrusionOk="0">
                  <a:moveTo>
                    <a:pt x="473" y="1"/>
                  </a:moveTo>
                  <a:cubicBezTo>
                    <a:pt x="326" y="1"/>
                    <a:pt x="170" y="65"/>
                    <a:pt x="0" y="235"/>
                  </a:cubicBezTo>
                  <a:cubicBezTo>
                    <a:pt x="110" y="344"/>
                    <a:pt x="219" y="454"/>
                    <a:pt x="329" y="618"/>
                  </a:cubicBezTo>
                  <a:cubicBezTo>
                    <a:pt x="329" y="728"/>
                    <a:pt x="329" y="783"/>
                    <a:pt x="383" y="892"/>
                  </a:cubicBezTo>
                  <a:cubicBezTo>
                    <a:pt x="822" y="1166"/>
                    <a:pt x="1369" y="1330"/>
                    <a:pt x="1643" y="1878"/>
                  </a:cubicBezTo>
                  <a:lnTo>
                    <a:pt x="2355" y="2535"/>
                  </a:lnTo>
                  <a:cubicBezTo>
                    <a:pt x="2465" y="3138"/>
                    <a:pt x="2903" y="3631"/>
                    <a:pt x="3451" y="3850"/>
                  </a:cubicBezTo>
                  <a:lnTo>
                    <a:pt x="3670" y="3850"/>
                  </a:lnTo>
                  <a:cubicBezTo>
                    <a:pt x="5258" y="4836"/>
                    <a:pt x="6572" y="6205"/>
                    <a:pt x="7558" y="7793"/>
                  </a:cubicBezTo>
                  <a:lnTo>
                    <a:pt x="7887" y="7793"/>
                  </a:lnTo>
                  <a:cubicBezTo>
                    <a:pt x="7887" y="7300"/>
                    <a:pt x="7887" y="6807"/>
                    <a:pt x="8544" y="6807"/>
                  </a:cubicBezTo>
                  <a:cubicBezTo>
                    <a:pt x="8873" y="6369"/>
                    <a:pt x="8654" y="6040"/>
                    <a:pt x="8435" y="5712"/>
                  </a:cubicBezTo>
                  <a:cubicBezTo>
                    <a:pt x="7613" y="5055"/>
                    <a:pt x="6901" y="4288"/>
                    <a:pt x="6244" y="3466"/>
                  </a:cubicBezTo>
                  <a:cubicBezTo>
                    <a:pt x="5970" y="3192"/>
                    <a:pt x="5696" y="2973"/>
                    <a:pt x="5368" y="2754"/>
                  </a:cubicBezTo>
                  <a:cubicBezTo>
                    <a:pt x="5319" y="2738"/>
                    <a:pt x="5271" y="2732"/>
                    <a:pt x="5225" y="2732"/>
                  </a:cubicBezTo>
                  <a:cubicBezTo>
                    <a:pt x="5112" y="2732"/>
                    <a:pt x="5007" y="2770"/>
                    <a:pt x="4929" y="2809"/>
                  </a:cubicBezTo>
                  <a:cubicBezTo>
                    <a:pt x="4327" y="2480"/>
                    <a:pt x="3724" y="2097"/>
                    <a:pt x="3286" y="1604"/>
                  </a:cubicBezTo>
                  <a:cubicBezTo>
                    <a:pt x="3177" y="1056"/>
                    <a:pt x="2739" y="728"/>
                    <a:pt x="2246" y="673"/>
                  </a:cubicBezTo>
                  <a:cubicBezTo>
                    <a:pt x="2148" y="698"/>
                    <a:pt x="2050" y="722"/>
                    <a:pt x="1961" y="722"/>
                  </a:cubicBezTo>
                  <a:cubicBezTo>
                    <a:pt x="1852" y="722"/>
                    <a:pt x="1758" y="685"/>
                    <a:pt x="1698" y="563"/>
                  </a:cubicBezTo>
                  <a:cubicBezTo>
                    <a:pt x="1251" y="523"/>
                    <a:pt x="895" y="1"/>
                    <a:pt x="473" y="1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5" name="Google Shape;10335;p11"/>
            <p:cNvSpPr/>
            <p:nvPr/>
          </p:nvSpPr>
          <p:spPr>
            <a:xfrm>
              <a:off x="3261925" y="3987775"/>
              <a:ext cx="78700" cy="112275"/>
            </a:xfrm>
            <a:custGeom>
              <a:avLst/>
              <a:gdLst/>
              <a:ahLst/>
              <a:cxnLst/>
              <a:rect l="l" t="t" r="r" b="b"/>
              <a:pathLst>
                <a:path w="3148" h="4491" extrusionOk="0">
                  <a:moveTo>
                    <a:pt x="358" y="1"/>
                  </a:moveTo>
                  <a:cubicBezTo>
                    <a:pt x="122" y="1"/>
                    <a:pt x="1" y="136"/>
                    <a:pt x="289" y="741"/>
                  </a:cubicBezTo>
                  <a:cubicBezTo>
                    <a:pt x="727" y="1727"/>
                    <a:pt x="1001" y="2822"/>
                    <a:pt x="1110" y="3918"/>
                  </a:cubicBezTo>
                  <a:cubicBezTo>
                    <a:pt x="1110" y="4137"/>
                    <a:pt x="1220" y="4356"/>
                    <a:pt x="1439" y="4465"/>
                  </a:cubicBezTo>
                  <a:cubicBezTo>
                    <a:pt x="1491" y="4483"/>
                    <a:pt x="1538" y="4490"/>
                    <a:pt x="1582" y="4490"/>
                  </a:cubicBezTo>
                  <a:cubicBezTo>
                    <a:pt x="1818" y="4490"/>
                    <a:pt x="1949" y="4267"/>
                    <a:pt x="2042" y="4082"/>
                  </a:cubicBezTo>
                  <a:cubicBezTo>
                    <a:pt x="2370" y="3260"/>
                    <a:pt x="2754" y="2384"/>
                    <a:pt x="3027" y="1508"/>
                  </a:cubicBezTo>
                  <a:cubicBezTo>
                    <a:pt x="3147" y="1149"/>
                    <a:pt x="3063" y="1022"/>
                    <a:pt x="2755" y="1022"/>
                  </a:cubicBezTo>
                  <a:cubicBezTo>
                    <a:pt x="2640" y="1022"/>
                    <a:pt x="2494" y="1040"/>
                    <a:pt x="2315" y="1070"/>
                  </a:cubicBezTo>
                  <a:cubicBezTo>
                    <a:pt x="2258" y="1077"/>
                    <a:pt x="2206" y="1081"/>
                    <a:pt x="2160" y="1081"/>
                  </a:cubicBezTo>
                  <a:cubicBezTo>
                    <a:pt x="1545" y="1081"/>
                    <a:pt x="1870" y="440"/>
                    <a:pt x="1768" y="84"/>
                  </a:cubicBezTo>
                  <a:lnTo>
                    <a:pt x="1056" y="84"/>
                  </a:lnTo>
                  <a:cubicBezTo>
                    <a:pt x="1036" y="87"/>
                    <a:pt x="1016" y="88"/>
                    <a:pt x="994" y="88"/>
                  </a:cubicBezTo>
                  <a:cubicBezTo>
                    <a:pt x="811" y="88"/>
                    <a:pt x="547" y="1"/>
                    <a:pt x="358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6" name="Google Shape;10336;p11"/>
            <p:cNvSpPr/>
            <p:nvPr/>
          </p:nvSpPr>
          <p:spPr>
            <a:xfrm>
              <a:off x="3423850" y="4200725"/>
              <a:ext cx="49325" cy="63000"/>
            </a:xfrm>
            <a:custGeom>
              <a:avLst/>
              <a:gdLst/>
              <a:ahLst/>
              <a:cxnLst/>
              <a:rect l="l" t="t" r="r" b="b"/>
              <a:pathLst>
                <a:path w="1973" h="2520" extrusionOk="0">
                  <a:moveTo>
                    <a:pt x="1644" y="0"/>
                  </a:moveTo>
                  <a:lnTo>
                    <a:pt x="494" y="110"/>
                  </a:lnTo>
                  <a:cubicBezTo>
                    <a:pt x="658" y="603"/>
                    <a:pt x="1261" y="767"/>
                    <a:pt x="1206" y="1315"/>
                  </a:cubicBezTo>
                  <a:cubicBezTo>
                    <a:pt x="877" y="1589"/>
                    <a:pt x="330" y="1205"/>
                    <a:pt x="1" y="1753"/>
                  </a:cubicBezTo>
                  <a:lnTo>
                    <a:pt x="1644" y="2520"/>
                  </a:lnTo>
                  <a:cubicBezTo>
                    <a:pt x="1973" y="1753"/>
                    <a:pt x="1973" y="822"/>
                    <a:pt x="1644" y="0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7" name="Google Shape;10337;p11"/>
            <p:cNvSpPr/>
            <p:nvPr/>
          </p:nvSpPr>
          <p:spPr>
            <a:xfrm>
              <a:off x="3493700" y="3973425"/>
              <a:ext cx="16450" cy="32900"/>
            </a:xfrm>
            <a:custGeom>
              <a:avLst/>
              <a:gdLst/>
              <a:ahLst/>
              <a:cxnLst/>
              <a:rect l="l" t="t" r="r" b="b"/>
              <a:pathLst>
                <a:path w="658" h="1316" extrusionOk="0">
                  <a:moveTo>
                    <a:pt x="0" y="1"/>
                  </a:moveTo>
                  <a:lnTo>
                    <a:pt x="0" y="658"/>
                  </a:lnTo>
                  <a:cubicBezTo>
                    <a:pt x="110" y="986"/>
                    <a:pt x="384" y="1205"/>
                    <a:pt x="657" y="1315"/>
                  </a:cubicBezTo>
                  <a:cubicBezTo>
                    <a:pt x="657" y="767"/>
                    <a:pt x="603" y="220"/>
                    <a:pt x="0" y="1"/>
                  </a:cubicBezTo>
                  <a:close/>
                </a:path>
              </a:pathLst>
            </a:custGeom>
            <a:solidFill>
              <a:srgbClr val="F6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8" name="Google Shape;10338;p11"/>
            <p:cNvSpPr/>
            <p:nvPr/>
          </p:nvSpPr>
          <p:spPr>
            <a:xfrm>
              <a:off x="3371825" y="3874700"/>
              <a:ext cx="17725" cy="16600"/>
            </a:xfrm>
            <a:custGeom>
              <a:avLst/>
              <a:gdLst/>
              <a:ahLst/>
              <a:cxnLst/>
              <a:rect l="l" t="t" r="r" b="b"/>
              <a:pathLst>
                <a:path w="709" h="664" extrusionOk="0">
                  <a:moveTo>
                    <a:pt x="84" y="0"/>
                  </a:moveTo>
                  <a:cubicBezTo>
                    <a:pt x="57" y="0"/>
                    <a:pt x="29" y="2"/>
                    <a:pt x="1" y="6"/>
                  </a:cubicBezTo>
                  <a:cubicBezTo>
                    <a:pt x="110" y="335"/>
                    <a:pt x="329" y="554"/>
                    <a:pt x="658" y="663"/>
                  </a:cubicBezTo>
                  <a:cubicBezTo>
                    <a:pt x="709" y="308"/>
                    <a:pt x="430" y="0"/>
                    <a:pt x="84" y="0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9" name="Google Shape;10339;p11"/>
            <p:cNvSpPr/>
            <p:nvPr/>
          </p:nvSpPr>
          <p:spPr>
            <a:xfrm>
              <a:off x="3386900" y="3891275"/>
              <a:ext cx="16450" cy="8500"/>
            </a:xfrm>
            <a:custGeom>
              <a:avLst/>
              <a:gdLst/>
              <a:ahLst/>
              <a:cxnLst/>
              <a:rect l="l" t="t" r="r" b="b"/>
              <a:pathLst>
                <a:path w="658" h="340" extrusionOk="0">
                  <a:moveTo>
                    <a:pt x="0" y="0"/>
                  </a:moveTo>
                  <a:cubicBezTo>
                    <a:pt x="143" y="191"/>
                    <a:pt x="327" y="340"/>
                    <a:pt x="552" y="340"/>
                  </a:cubicBezTo>
                  <a:cubicBezTo>
                    <a:pt x="586" y="340"/>
                    <a:pt x="621" y="336"/>
                    <a:pt x="657" y="329"/>
                  </a:cubicBezTo>
                  <a:cubicBezTo>
                    <a:pt x="548" y="110"/>
                    <a:pt x="274" y="0"/>
                    <a:pt x="0" y="0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0" name="Google Shape;10340;p11"/>
            <p:cNvSpPr/>
            <p:nvPr/>
          </p:nvSpPr>
          <p:spPr>
            <a:xfrm>
              <a:off x="3477250" y="39720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" y="1"/>
                  </a:moveTo>
                  <a:cubicBezTo>
                    <a:pt x="33" y="128"/>
                    <a:pt x="83" y="218"/>
                    <a:pt x="151" y="218"/>
                  </a:cubicBezTo>
                  <a:cubicBezTo>
                    <a:pt x="201" y="218"/>
                    <a:pt x="261" y="171"/>
                    <a:pt x="330" y="56"/>
                  </a:cubicBezTo>
                  <a:cubicBezTo>
                    <a:pt x="220" y="56"/>
                    <a:pt x="110" y="1"/>
                    <a:pt x="1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1" name="Google Shape;10341;p11"/>
            <p:cNvSpPr/>
            <p:nvPr/>
          </p:nvSpPr>
          <p:spPr>
            <a:xfrm>
              <a:off x="3403325" y="38994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30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2" name="Google Shape;10342;p11"/>
            <p:cNvSpPr/>
            <p:nvPr/>
          </p:nvSpPr>
          <p:spPr>
            <a:xfrm>
              <a:off x="3188150" y="3773000"/>
              <a:ext cx="115250" cy="132100"/>
            </a:xfrm>
            <a:custGeom>
              <a:avLst/>
              <a:gdLst/>
              <a:ahLst/>
              <a:cxnLst/>
              <a:rect l="l" t="t" r="r" b="b"/>
              <a:pathLst>
                <a:path w="4610" h="5284" extrusionOk="0">
                  <a:moveTo>
                    <a:pt x="2632" y="0"/>
                  </a:moveTo>
                  <a:cubicBezTo>
                    <a:pt x="2226" y="0"/>
                    <a:pt x="1998" y="387"/>
                    <a:pt x="1706" y="678"/>
                  </a:cubicBezTo>
                  <a:cubicBezTo>
                    <a:pt x="1652" y="843"/>
                    <a:pt x="1597" y="1062"/>
                    <a:pt x="1597" y="1226"/>
                  </a:cubicBezTo>
                  <a:cubicBezTo>
                    <a:pt x="1542" y="1390"/>
                    <a:pt x="1433" y="1445"/>
                    <a:pt x="1268" y="1445"/>
                  </a:cubicBezTo>
                  <a:cubicBezTo>
                    <a:pt x="1091" y="1408"/>
                    <a:pt x="936" y="1390"/>
                    <a:pt x="802" y="1390"/>
                  </a:cubicBezTo>
                  <a:cubicBezTo>
                    <a:pt x="150" y="1390"/>
                    <a:pt x="0" y="1823"/>
                    <a:pt x="228" y="2595"/>
                  </a:cubicBezTo>
                  <a:cubicBezTo>
                    <a:pt x="282" y="2650"/>
                    <a:pt x="337" y="2705"/>
                    <a:pt x="392" y="2760"/>
                  </a:cubicBezTo>
                  <a:cubicBezTo>
                    <a:pt x="775" y="2760"/>
                    <a:pt x="1159" y="2979"/>
                    <a:pt x="1323" y="3307"/>
                  </a:cubicBezTo>
                  <a:cubicBezTo>
                    <a:pt x="1652" y="3745"/>
                    <a:pt x="2364" y="4184"/>
                    <a:pt x="1268" y="4567"/>
                  </a:cubicBezTo>
                  <a:cubicBezTo>
                    <a:pt x="1049" y="4677"/>
                    <a:pt x="1049" y="4950"/>
                    <a:pt x="1213" y="5115"/>
                  </a:cubicBezTo>
                  <a:cubicBezTo>
                    <a:pt x="1303" y="5240"/>
                    <a:pt x="1398" y="5283"/>
                    <a:pt x="1493" y="5283"/>
                  </a:cubicBezTo>
                  <a:cubicBezTo>
                    <a:pt x="1690" y="5283"/>
                    <a:pt x="1887" y="5097"/>
                    <a:pt x="2035" y="5060"/>
                  </a:cubicBezTo>
                  <a:cubicBezTo>
                    <a:pt x="2254" y="5005"/>
                    <a:pt x="2583" y="5005"/>
                    <a:pt x="2583" y="4786"/>
                  </a:cubicBezTo>
                  <a:cubicBezTo>
                    <a:pt x="2583" y="3526"/>
                    <a:pt x="3295" y="2924"/>
                    <a:pt x="4609" y="2760"/>
                  </a:cubicBezTo>
                  <a:cubicBezTo>
                    <a:pt x="3975" y="2261"/>
                    <a:pt x="3640" y="1501"/>
                    <a:pt x="2862" y="1501"/>
                  </a:cubicBezTo>
                  <a:cubicBezTo>
                    <a:pt x="2699" y="1501"/>
                    <a:pt x="2517" y="1534"/>
                    <a:pt x="2309" y="1609"/>
                  </a:cubicBezTo>
                  <a:cubicBezTo>
                    <a:pt x="2637" y="952"/>
                    <a:pt x="2857" y="569"/>
                    <a:pt x="3076" y="131"/>
                  </a:cubicBezTo>
                  <a:cubicBezTo>
                    <a:pt x="2905" y="39"/>
                    <a:pt x="2760" y="0"/>
                    <a:pt x="2632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3" name="Google Shape;10343;p11"/>
            <p:cNvSpPr/>
            <p:nvPr/>
          </p:nvSpPr>
          <p:spPr>
            <a:xfrm>
              <a:off x="3166450" y="3725900"/>
              <a:ext cx="69850" cy="72275"/>
            </a:xfrm>
            <a:custGeom>
              <a:avLst/>
              <a:gdLst/>
              <a:ahLst/>
              <a:cxnLst/>
              <a:rect l="l" t="t" r="r" b="b"/>
              <a:pathLst>
                <a:path w="2794" h="2891" extrusionOk="0">
                  <a:moveTo>
                    <a:pt x="671" y="1"/>
                  </a:moveTo>
                  <a:cubicBezTo>
                    <a:pt x="458" y="1"/>
                    <a:pt x="229" y="171"/>
                    <a:pt x="0" y="372"/>
                  </a:cubicBezTo>
                  <a:cubicBezTo>
                    <a:pt x="219" y="372"/>
                    <a:pt x="438" y="426"/>
                    <a:pt x="438" y="865"/>
                  </a:cubicBezTo>
                  <a:cubicBezTo>
                    <a:pt x="384" y="1303"/>
                    <a:pt x="548" y="1796"/>
                    <a:pt x="986" y="2069"/>
                  </a:cubicBezTo>
                  <a:lnTo>
                    <a:pt x="1041" y="2289"/>
                  </a:lnTo>
                  <a:cubicBezTo>
                    <a:pt x="1150" y="2617"/>
                    <a:pt x="1479" y="2836"/>
                    <a:pt x="1808" y="2891"/>
                  </a:cubicBezTo>
                  <a:cubicBezTo>
                    <a:pt x="2793" y="2617"/>
                    <a:pt x="2574" y="2179"/>
                    <a:pt x="1972" y="1741"/>
                  </a:cubicBezTo>
                  <a:lnTo>
                    <a:pt x="1972" y="1029"/>
                  </a:lnTo>
                  <a:cubicBezTo>
                    <a:pt x="1808" y="919"/>
                    <a:pt x="1698" y="810"/>
                    <a:pt x="1643" y="700"/>
                  </a:cubicBezTo>
                  <a:cubicBezTo>
                    <a:pt x="1479" y="645"/>
                    <a:pt x="1205" y="645"/>
                    <a:pt x="1205" y="536"/>
                  </a:cubicBezTo>
                  <a:cubicBezTo>
                    <a:pt x="1048" y="143"/>
                    <a:pt x="866" y="1"/>
                    <a:pt x="671" y="1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4" name="Google Shape;10344;p11"/>
            <p:cNvSpPr/>
            <p:nvPr/>
          </p:nvSpPr>
          <p:spPr>
            <a:xfrm>
              <a:off x="3162325" y="3776250"/>
              <a:ext cx="41100" cy="71500"/>
            </a:xfrm>
            <a:custGeom>
              <a:avLst/>
              <a:gdLst/>
              <a:ahLst/>
              <a:cxnLst/>
              <a:rect l="l" t="t" r="r" b="b"/>
              <a:pathLst>
                <a:path w="1644" h="2860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439" y="55"/>
                    <a:pt x="1" y="384"/>
                    <a:pt x="165" y="1041"/>
                  </a:cubicBezTo>
                  <a:cubicBezTo>
                    <a:pt x="275" y="1699"/>
                    <a:pt x="275" y="2520"/>
                    <a:pt x="1042" y="2849"/>
                  </a:cubicBezTo>
                  <a:cubicBezTo>
                    <a:pt x="1049" y="2856"/>
                    <a:pt x="1060" y="2860"/>
                    <a:pt x="1072" y="2860"/>
                  </a:cubicBezTo>
                  <a:cubicBezTo>
                    <a:pt x="1154" y="2860"/>
                    <a:pt x="1330" y="2724"/>
                    <a:pt x="1425" y="2630"/>
                  </a:cubicBezTo>
                  <a:cubicBezTo>
                    <a:pt x="768" y="1808"/>
                    <a:pt x="1644" y="822"/>
                    <a:pt x="1096" y="1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5" name="Google Shape;10345;p11"/>
            <p:cNvSpPr/>
            <p:nvPr/>
          </p:nvSpPr>
          <p:spPr>
            <a:xfrm>
              <a:off x="3126725" y="3726950"/>
              <a:ext cx="31425" cy="26200"/>
            </a:xfrm>
            <a:custGeom>
              <a:avLst/>
              <a:gdLst/>
              <a:ahLst/>
              <a:cxnLst/>
              <a:rect l="l" t="t" r="r" b="b"/>
              <a:pathLst>
                <a:path w="1257" h="1048" extrusionOk="0">
                  <a:moveTo>
                    <a:pt x="877" y="1"/>
                  </a:moveTo>
                  <a:lnTo>
                    <a:pt x="877" y="56"/>
                  </a:lnTo>
                  <a:cubicBezTo>
                    <a:pt x="1" y="110"/>
                    <a:pt x="658" y="713"/>
                    <a:pt x="549" y="1042"/>
                  </a:cubicBezTo>
                  <a:cubicBezTo>
                    <a:pt x="577" y="1046"/>
                    <a:pt x="605" y="1048"/>
                    <a:pt x="632" y="1048"/>
                  </a:cubicBezTo>
                  <a:cubicBezTo>
                    <a:pt x="978" y="1048"/>
                    <a:pt x="1257" y="736"/>
                    <a:pt x="1206" y="330"/>
                  </a:cubicBezTo>
                  <a:lnTo>
                    <a:pt x="877" y="1"/>
                  </a:ln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6" name="Google Shape;10346;p11"/>
            <p:cNvSpPr/>
            <p:nvPr/>
          </p:nvSpPr>
          <p:spPr>
            <a:xfrm>
              <a:off x="3192450" y="3743400"/>
              <a:ext cx="71225" cy="68250"/>
            </a:xfrm>
            <a:custGeom>
              <a:avLst/>
              <a:gdLst/>
              <a:ahLst/>
              <a:cxnLst/>
              <a:rect l="l" t="t" r="r" b="b"/>
              <a:pathLst>
                <a:path w="2849" h="2730" extrusionOk="0">
                  <a:moveTo>
                    <a:pt x="1589" y="0"/>
                  </a:moveTo>
                  <a:cubicBezTo>
                    <a:pt x="1370" y="55"/>
                    <a:pt x="1261" y="329"/>
                    <a:pt x="1315" y="548"/>
                  </a:cubicBezTo>
                  <a:cubicBezTo>
                    <a:pt x="1425" y="931"/>
                    <a:pt x="1206" y="986"/>
                    <a:pt x="877" y="986"/>
                  </a:cubicBezTo>
                  <a:cubicBezTo>
                    <a:pt x="1041" y="1424"/>
                    <a:pt x="1425" y="1917"/>
                    <a:pt x="549" y="1972"/>
                  </a:cubicBezTo>
                  <a:cubicBezTo>
                    <a:pt x="110" y="1972"/>
                    <a:pt x="1" y="2136"/>
                    <a:pt x="384" y="2410"/>
                  </a:cubicBezTo>
                  <a:cubicBezTo>
                    <a:pt x="596" y="2561"/>
                    <a:pt x="825" y="2729"/>
                    <a:pt x="1042" y="2729"/>
                  </a:cubicBezTo>
                  <a:cubicBezTo>
                    <a:pt x="1218" y="2729"/>
                    <a:pt x="1387" y="2619"/>
                    <a:pt x="1534" y="2301"/>
                  </a:cubicBezTo>
                  <a:cubicBezTo>
                    <a:pt x="1973" y="1972"/>
                    <a:pt x="2246" y="1369"/>
                    <a:pt x="2849" y="1315"/>
                  </a:cubicBezTo>
                  <a:cubicBezTo>
                    <a:pt x="2575" y="767"/>
                    <a:pt x="2082" y="329"/>
                    <a:pt x="1589" y="0"/>
                  </a:cubicBez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7" name="Google Shape;10347;p11"/>
            <p:cNvSpPr/>
            <p:nvPr/>
          </p:nvSpPr>
          <p:spPr>
            <a:xfrm>
              <a:off x="3182875" y="3702325"/>
              <a:ext cx="31525" cy="24650"/>
            </a:xfrm>
            <a:custGeom>
              <a:avLst/>
              <a:gdLst/>
              <a:ahLst/>
              <a:cxnLst/>
              <a:rect l="l" t="t" r="r" b="b"/>
              <a:pathLst>
                <a:path w="1261" h="986" extrusionOk="0">
                  <a:moveTo>
                    <a:pt x="0" y="0"/>
                  </a:moveTo>
                  <a:cubicBezTo>
                    <a:pt x="220" y="603"/>
                    <a:pt x="767" y="712"/>
                    <a:pt x="1260" y="986"/>
                  </a:cubicBezTo>
                  <a:cubicBezTo>
                    <a:pt x="1260" y="164"/>
                    <a:pt x="712" y="0"/>
                    <a:pt x="0" y="0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8" name="Google Shape;10348;p11"/>
            <p:cNvSpPr/>
            <p:nvPr/>
          </p:nvSpPr>
          <p:spPr>
            <a:xfrm>
              <a:off x="3206150" y="37434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32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9" name="Google Shape;10349;p11"/>
            <p:cNvSpPr/>
            <p:nvPr/>
          </p:nvSpPr>
          <p:spPr>
            <a:xfrm>
              <a:off x="3148650" y="3724225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55" y="0"/>
                  </a:moveTo>
                  <a:cubicBezTo>
                    <a:pt x="55" y="0"/>
                    <a:pt x="0" y="55"/>
                    <a:pt x="0" y="110"/>
                  </a:cubicBezTo>
                  <a:cubicBezTo>
                    <a:pt x="165" y="55"/>
                    <a:pt x="110" y="0"/>
                    <a:pt x="55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0" name="Google Shape;10350;p11"/>
            <p:cNvSpPr/>
            <p:nvPr/>
          </p:nvSpPr>
          <p:spPr>
            <a:xfrm>
              <a:off x="3173300" y="3685875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0" y="1"/>
                  </a:moveTo>
                  <a:lnTo>
                    <a:pt x="329" y="384"/>
                  </a:lnTo>
                  <a:cubicBezTo>
                    <a:pt x="274" y="220"/>
                    <a:pt x="164" y="56"/>
                    <a:pt x="0" y="1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1" name="Google Shape;10351;p11"/>
            <p:cNvSpPr/>
            <p:nvPr/>
          </p:nvSpPr>
          <p:spPr>
            <a:xfrm>
              <a:off x="4126275" y="2931075"/>
              <a:ext cx="23300" cy="15450"/>
            </a:xfrm>
            <a:custGeom>
              <a:avLst/>
              <a:gdLst/>
              <a:ahLst/>
              <a:cxnLst/>
              <a:rect l="l" t="t" r="r" b="b"/>
              <a:pathLst>
                <a:path w="932" h="618" extrusionOk="0">
                  <a:moveTo>
                    <a:pt x="371" y="0"/>
                  </a:moveTo>
                  <a:cubicBezTo>
                    <a:pt x="247" y="0"/>
                    <a:pt x="120" y="15"/>
                    <a:pt x="1" y="15"/>
                  </a:cubicBezTo>
                  <a:lnTo>
                    <a:pt x="1" y="617"/>
                  </a:lnTo>
                  <a:cubicBezTo>
                    <a:pt x="329" y="617"/>
                    <a:pt x="658" y="508"/>
                    <a:pt x="932" y="288"/>
                  </a:cubicBezTo>
                  <a:cubicBezTo>
                    <a:pt x="792" y="44"/>
                    <a:pt x="587" y="0"/>
                    <a:pt x="371" y="0"/>
                  </a:cubicBezTo>
                  <a:close/>
                </a:path>
              </a:pathLst>
            </a:custGeom>
            <a:solidFill>
              <a:srgbClr val="EF8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2" name="Google Shape;10352;p11"/>
            <p:cNvSpPr/>
            <p:nvPr/>
          </p:nvSpPr>
          <p:spPr>
            <a:xfrm>
              <a:off x="3953750" y="1797700"/>
              <a:ext cx="6875" cy="10975"/>
            </a:xfrm>
            <a:custGeom>
              <a:avLst/>
              <a:gdLst/>
              <a:ahLst/>
              <a:cxnLst/>
              <a:rect l="l" t="t" r="r" b="b"/>
              <a:pathLst>
                <a:path w="275" h="439" extrusionOk="0">
                  <a:moveTo>
                    <a:pt x="56" y="0"/>
                  </a:moveTo>
                  <a:cubicBezTo>
                    <a:pt x="1" y="110"/>
                    <a:pt x="1" y="164"/>
                    <a:pt x="56" y="274"/>
                  </a:cubicBezTo>
                  <a:cubicBezTo>
                    <a:pt x="56" y="329"/>
                    <a:pt x="110" y="438"/>
                    <a:pt x="110" y="438"/>
                  </a:cubicBezTo>
                  <a:cubicBezTo>
                    <a:pt x="220" y="383"/>
                    <a:pt x="275" y="329"/>
                    <a:pt x="220" y="164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3" name="Google Shape;10353;p11"/>
            <p:cNvSpPr/>
            <p:nvPr/>
          </p:nvSpPr>
          <p:spPr>
            <a:xfrm>
              <a:off x="3918150" y="2364550"/>
              <a:ext cx="37000" cy="67125"/>
            </a:xfrm>
            <a:custGeom>
              <a:avLst/>
              <a:gdLst/>
              <a:ahLst/>
              <a:cxnLst/>
              <a:rect l="l" t="t" r="r" b="b"/>
              <a:pathLst>
                <a:path w="1480" h="2685" extrusionOk="0">
                  <a:moveTo>
                    <a:pt x="932" y="1"/>
                  </a:moveTo>
                  <a:cubicBezTo>
                    <a:pt x="494" y="1"/>
                    <a:pt x="110" y="329"/>
                    <a:pt x="165" y="713"/>
                  </a:cubicBezTo>
                  <a:cubicBezTo>
                    <a:pt x="275" y="1315"/>
                    <a:pt x="1" y="1973"/>
                    <a:pt x="549" y="2685"/>
                  </a:cubicBezTo>
                  <a:cubicBezTo>
                    <a:pt x="1425" y="2246"/>
                    <a:pt x="1480" y="1534"/>
                    <a:pt x="1425" y="713"/>
                  </a:cubicBezTo>
                  <a:cubicBezTo>
                    <a:pt x="1370" y="384"/>
                    <a:pt x="1370" y="1"/>
                    <a:pt x="932" y="1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4" name="Google Shape;10354;p11"/>
            <p:cNvSpPr/>
            <p:nvPr/>
          </p:nvSpPr>
          <p:spPr>
            <a:xfrm>
              <a:off x="3953750" y="2446725"/>
              <a:ext cx="8250" cy="6850"/>
            </a:xfrm>
            <a:custGeom>
              <a:avLst/>
              <a:gdLst/>
              <a:ahLst/>
              <a:cxnLst/>
              <a:rect l="l" t="t" r="r" b="b"/>
              <a:pathLst>
                <a:path w="330" h="274" extrusionOk="0">
                  <a:moveTo>
                    <a:pt x="275" y="0"/>
                  </a:moveTo>
                  <a:cubicBezTo>
                    <a:pt x="165" y="110"/>
                    <a:pt x="56" y="219"/>
                    <a:pt x="1" y="274"/>
                  </a:cubicBezTo>
                  <a:lnTo>
                    <a:pt x="275" y="274"/>
                  </a:lnTo>
                  <a:cubicBezTo>
                    <a:pt x="329" y="219"/>
                    <a:pt x="275" y="110"/>
                    <a:pt x="275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5" name="Google Shape;10355;p11"/>
            <p:cNvSpPr/>
            <p:nvPr/>
          </p:nvSpPr>
          <p:spPr>
            <a:xfrm>
              <a:off x="3920900" y="2003075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0" y="1"/>
                  </a:moveTo>
                  <a:lnTo>
                    <a:pt x="0" y="329"/>
                  </a:lnTo>
                  <a:cubicBezTo>
                    <a:pt x="219" y="220"/>
                    <a:pt x="219" y="110"/>
                    <a:pt x="0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6" name="Google Shape;10356;p11"/>
            <p:cNvSpPr/>
            <p:nvPr/>
          </p:nvSpPr>
          <p:spPr>
            <a:xfrm>
              <a:off x="3849700" y="3781200"/>
              <a:ext cx="95675" cy="208675"/>
            </a:xfrm>
            <a:custGeom>
              <a:avLst/>
              <a:gdLst/>
              <a:ahLst/>
              <a:cxnLst/>
              <a:rect l="l" t="t" r="r" b="b"/>
              <a:pathLst>
                <a:path w="3827" h="8347" extrusionOk="0">
                  <a:moveTo>
                    <a:pt x="1502" y="0"/>
                  </a:moveTo>
                  <a:cubicBezTo>
                    <a:pt x="1458" y="0"/>
                    <a:pt x="1414" y="7"/>
                    <a:pt x="1370" y="22"/>
                  </a:cubicBezTo>
                  <a:lnTo>
                    <a:pt x="1150" y="131"/>
                  </a:lnTo>
                  <a:cubicBezTo>
                    <a:pt x="986" y="241"/>
                    <a:pt x="877" y="350"/>
                    <a:pt x="767" y="460"/>
                  </a:cubicBezTo>
                  <a:cubicBezTo>
                    <a:pt x="219" y="1720"/>
                    <a:pt x="0" y="3089"/>
                    <a:pt x="219" y="4403"/>
                  </a:cubicBezTo>
                  <a:lnTo>
                    <a:pt x="274" y="4732"/>
                  </a:lnTo>
                  <a:cubicBezTo>
                    <a:pt x="438" y="4842"/>
                    <a:pt x="493" y="5115"/>
                    <a:pt x="329" y="5280"/>
                  </a:cubicBezTo>
                  <a:cubicBezTo>
                    <a:pt x="219" y="5499"/>
                    <a:pt x="165" y="5773"/>
                    <a:pt x="219" y="6046"/>
                  </a:cubicBezTo>
                  <a:cubicBezTo>
                    <a:pt x="274" y="6813"/>
                    <a:pt x="274" y="7580"/>
                    <a:pt x="274" y="8347"/>
                  </a:cubicBezTo>
                  <a:cubicBezTo>
                    <a:pt x="877" y="7799"/>
                    <a:pt x="1370" y="7142"/>
                    <a:pt x="1753" y="6430"/>
                  </a:cubicBezTo>
                  <a:cubicBezTo>
                    <a:pt x="2027" y="5912"/>
                    <a:pt x="2217" y="5648"/>
                    <a:pt x="2482" y="5648"/>
                  </a:cubicBezTo>
                  <a:cubicBezTo>
                    <a:pt x="2693" y="5648"/>
                    <a:pt x="2953" y="5816"/>
                    <a:pt x="3341" y="6156"/>
                  </a:cubicBezTo>
                  <a:cubicBezTo>
                    <a:pt x="3360" y="6174"/>
                    <a:pt x="3390" y="6180"/>
                    <a:pt x="3426" y="6180"/>
                  </a:cubicBezTo>
                  <a:cubicBezTo>
                    <a:pt x="3500" y="6180"/>
                    <a:pt x="3597" y="6156"/>
                    <a:pt x="3670" y="6156"/>
                  </a:cubicBezTo>
                  <a:cubicBezTo>
                    <a:pt x="3798" y="5089"/>
                    <a:pt x="3826" y="4853"/>
                    <a:pt x="3236" y="4853"/>
                  </a:cubicBezTo>
                  <a:cubicBezTo>
                    <a:pt x="3069" y="4853"/>
                    <a:pt x="2852" y="4872"/>
                    <a:pt x="2575" y="4896"/>
                  </a:cubicBezTo>
                  <a:cubicBezTo>
                    <a:pt x="2407" y="4907"/>
                    <a:pt x="2272" y="4915"/>
                    <a:pt x="2165" y="4915"/>
                  </a:cubicBezTo>
                  <a:cubicBezTo>
                    <a:pt x="1710" y="4915"/>
                    <a:pt x="1761" y="4763"/>
                    <a:pt x="2027" y="3965"/>
                  </a:cubicBezTo>
                  <a:cubicBezTo>
                    <a:pt x="2082" y="3637"/>
                    <a:pt x="2082" y="3308"/>
                    <a:pt x="2027" y="3034"/>
                  </a:cubicBezTo>
                  <a:cubicBezTo>
                    <a:pt x="1986" y="2911"/>
                    <a:pt x="1921" y="2870"/>
                    <a:pt x="1843" y="2870"/>
                  </a:cubicBezTo>
                  <a:cubicBezTo>
                    <a:pt x="1687" y="2870"/>
                    <a:pt x="1480" y="3034"/>
                    <a:pt x="1311" y="3034"/>
                  </a:cubicBezTo>
                  <a:cubicBezTo>
                    <a:pt x="1226" y="3034"/>
                    <a:pt x="1150" y="2993"/>
                    <a:pt x="1096" y="2870"/>
                  </a:cubicBezTo>
                  <a:cubicBezTo>
                    <a:pt x="1205" y="2377"/>
                    <a:pt x="1424" y="1939"/>
                    <a:pt x="1808" y="1610"/>
                  </a:cubicBezTo>
                  <a:cubicBezTo>
                    <a:pt x="2301" y="1008"/>
                    <a:pt x="2082" y="624"/>
                    <a:pt x="1863" y="131"/>
                  </a:cubicBezTo>
                  <a:cubicBezTo>
                    <a:pt x="1742" y="51"/>
                    <a:pt x="1622" y="0"/>
                    <a:pt x="1502" y="0"/>
                  </a:cubicBezTo>
                  <a:close/>
                </a:path>
              </a:pathLst>
            </a:custGeom>
            <a:solidFill>
              <a:srgbClr val="FA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7" name="Google Shape;10357;p11"/>
            <p:cNvSpPr/>
            <p:nvPr/>
          </p:nvSpPr>
          <p:spPr>
            <a:xfrm>
              <a:off x="4212550" y="3666725"/>
              <a:ext cx="94500" cy="152000"/>
            </a:xfrm>
            <a:custGeom>
              <a:avLst/>
              <a:gdLst/>
              <a:ahLst/>
              <a:cxnLst/>
              <a:rect l="l" t="t" r="r" b="b"/>
              <a:pathLst>
                <a:path w="3780" h="6080" extrusionOk="0">
                  <a:moveTo>
                    <a:pt x="2794" y="0"/>
                  </a:moveTo>
                  <a:cubicBezTo>
                    <a:pt x="2575" y="931"/>
                    <a:pt x="3122" y="1917"/>
                    <a:pt x="2465" y="2739"/>
                  </a:cubicBezTo>
                  <a:cubicBezTo>
                    <a:pt x="2410" y="3122"/>
                    <a:pt x="2903" y="3615"/>
                    <a:pt x="2355" y="3944"/>
                  </a:cubicBezTo>
                  <a:cubicBezTo>
                    <a:pt x="2218" y="4035"/>
                    <a:pt x="2052" y="4079"/>
                    <a:pt x="1902" y="4079"/>
                  </a:cubicBezTo>
                  <a:cubicBezTo>
                    <a:pt x="1692" y="4079"/>
                    <a:pt x="1511" y="3994"/>
                    <a:pt x="1479" y="3834"/>
                  </a:cubicBezTo>
                  <a:cubicBezTo>
                    <a:pt x="1314" y="3385"/>
                    <a:pt x="1128" y="3242"/>
                    <a:pt x="922" y="3242"/>
                  </a:cubicBezTo>
                  <a:cubicBezTo>
                    <a:pt x="650" y="3242"/>
                    <a:pt x="343" y="3490"/>
                    <a:pt x="0" y="3615"/>
                  </a:cubicBezTo>
                  <a:cubicBezTo>
                    <a:pt x="1041" y="3889"/>
                    <a:pt x="1534" y="4491"/>
                    <a:pt x="1260" y="5477"/>
                  </a:cubicBezTo>
                  <a:cubicBezTo>
                    <a:pt x="1150" y="5915"/>
                    <a:pt x="1424" y="6080"/>
                    <a:pt x="1808" y="6080"/>
                  </a:cubicBezTo>
                  <a:cubicBezTo>
                    <a:pt x="1917" y="5696"/>
                    <a:pt x="2246" y="5422"/>
                    <a:pt x="2684" y="5422"/>
                  </a:cubicBezTo>
                  <a:cubicBezTo>
                    <a:pt x="3560" y="5368"/>
                    <a:pt x="3779" y="4929"/>
                    <a:pt x="3615" y="3998"/>
                  </a:cubicBezTo>
                  <a:cubicBezTo>
                    <a:pt x="3506" y="2958"/>
                    <a:pt x="2903" y="1917"/>
                    <a:pt x="3122" y="822"/>
                  </a:cubicBezTo>
                  <a:cubicBezTo>
                    <a:pt x="3122" y="548"/>
                    <a:pt x="3232" y="164"/>
                    <a:pt x="2794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8" name="Google Shape;10358;p11"/>
            <p:cNvSpPr/>
            <p:nvPr/>
          </p:nvSpPr>
          <p:spPr>
            <a:xfrm>
              <a:off x="4175575" y="3636600"/>
              <a:ext cx="101350" cy="90375"/>
            </a:xfrm>
            <a:custGeom>
              <a:avLst/>
              <a:gdLst/>
              <a:ahLst/>
              <a:cxnLst/>
              <a:rect l="l" t="t" r="r" b="b"/>
              <a:pathLst>
                <a:path w="4054" h="3615" extrusionOk="0">
                  <a:moveTo>
                    <a:pt x="1315" y="0"/>
                  </a:moveTo>
                  <a:cubicBezTo>
                    <a:pt x="658" y="493"/>
                    <a:pt x="220" y="1096"/>
                    <a:pt x="1" y="1862"/>
                  </a:cubicBezTo>
                  <a:cubicBezTo>
                    <a:pt x="182" y="1820"/>
                    <a:pt x="336" y="1800"/>
                    <a:pt x="474" y="1800"/>
                  </a:cubicBezTo>
                  <a:cubicBezTo>
                    <a:pt x="877" y="1800"/>
                    <a:pt x="1154" y="1974"/>
                    <a:pt x="1644" y="2300"/>
                  </a:cubicBezTo>
                  <a:cubicBezTo>
                    <a:pt x="2246" y="2793"/>
                    <a:pt x="2739" y="3560"/>
                    <a:pt x="3615" y="3615"/>
                  </a:cubicBezTo>
                  <a:cubicBezTo>
                    <a:pt x="3506" y="3067"/>
                    <a:pt x="4054" y="2136"/>
                    <a:pt x="2794" y="2136"/>
                  </a:cubicBezTo>
                  <a:cubicBezTo>
                    <a:pt x="2520" y="2136"/>
                    <a:pt x="2356" y="1753"/>
                    <a:pt x="2356" y="1369"/>
                  </a:cubicBezTo>
                  <a:cubicBezTo>
                    <a:pt x="2301" y="1041"/>
                    <a:pt x="2356" y="603"/>
                    <a:pt x="1972" y="329"/>
                  </a:cubicBezTo>
                  <a:lnTo>
                    <a:pt x="1315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9" name="Google Shape;10359;p11"/>
            <p:cNvSpPr/>
            <p:nvPr/>
          </p:nvSpPr>
          <p:spPr>
            <a:xfrm>
              <a:off x="3862025" y="3702250"/>
              <a:ext cx="101350" cy="82250"/>
            </a:xfrm>
            <a:custGeom>
              <a:avLst/>
              <a:gdLst/>
              <a:ahLst/>
              <a:cxnLst/>
              <a:rect l="l" t="t" r="r" b="b"/>
              <a:pathLst>
                <a:path w="4054" h="3290" extrusionOk="0">
                  <a:moveTo>
                    <a:pt x="2979" y="1"/>
                  </a:moveTo>
                  <a:cubicBezTo>
                    <a:pt x="2881" y="1"/>
                    <a:pt x="2783" y="3"/>
                    <a:pt x="2684" y="3"/>
                  </a:cubicBezTo>
                  <a:lnTo>
                    <a:pt x="1917" y="715"/>
                  </a:lnTo>
                  <a:cubicBezTo>
                    <a:pt x="1751" y="840"/>
                    <a:pt x="1648" y="1154"/>
                    <a:pt x="1440" y="1154"/>
                  </a:cubicBezTo>
                  <a:cubicBezTo>
                    <a:pt x="1374" y="1154"/>
                    <a:pt x="1297" y="1123"/>
                    <a:pt x="1205" y="1044"/>
                  </a:cubicBezTo>
                  <a:cubicBezTo>
                    <a:pt x="1041" y="934"/>
                    <a:pt x="1096" y="606"/>
                    <a:pt x="1041" y="332"/>
                  </a:cubicBezTo>
                  <a:cubicBezTo>
                    <a:pt x="0" y="1372"/>
                    <a:pt x="0" y="2084"/>
                    <a:pt x="1041" y="3289"/>
                  </a:cubicBezTo>
                  <a:lnTo>
                    <a:pt x="1370" y="3289"/>
                  </a:lnTo>
                  <a:cubicBezTo>
                    <a:pt x="2136" y="2303"/>
                    <a:pt x="3067" y="1427"/>
                    <a:pt x="4053" y="660"/>
                  </a:cubicBezTo>
                  <a:lnTo>
                    <a:pt x="4053" y="386"/>
                  </a:lnTo>
                  <a:cubicBezTo>
                    <a:pt x="3747" y="36"/>
                    <a:pt x="3370" y="1"/>
                    <a:pt x="2979" y="1"/>
                  </a:cubicBezTo>
                  <a:close/>
                </a:path>
              </a:pathLst>
            </a:custGeom>
            <a:solidFill>
              <a:srgbClr val="F3A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0" name="Google Shape;10360;p11"/>
            <p:cNvSpPr/>
            <p:nvPr/>
          </p:nvSpPr>
          <p:spPr>
            <a:xfrm>
              <a:off x="4245400" y="3812575"/>
              <a:ext cx="87675" cy="71875"/>
            </a:xfrm>
            <a:custGeom>
              <a:avLst/>
              <a:gdLst/>
              <a:ahLst/>
              <a:cxnLst/>
              <a:rect l="l" t="t" r="r" b="b"/>
              <a:pathLst>
                <a:path w="3507" h="2875" extrusionOk="0">
                  <a:moveTo>
                    <a:pt x="1873" y="1"/>
                  </a:moveTo>
                  <a:cubicBezTo>
                    <a:pt x="1735" y="1"/>
                    <a:pt x="1607" y="86"/>
                    <a:pt x="1480" y="246"/>
                  </a:cubicBezTo>
                  <a:lnTo>
                    <a:pt x="1151" y="574"/>
                  </a:lnTo>
                  <a:lnTo>
                    <a:pt x="494" y="574"/>
                  </a:lnTo>
                  <a:cubicBezTo>
                    <a:pt x="110" y="1286"/>
                    <a:pt x="1" y="2108"/>
                    <a:pt x="165" y="2875"/>
                  </a:cubicBezTo>
                  <a:cubicBezTo>
                    <a:pt x="822" y="2875"/>
                    <a:pt x="1151" y="2162"/>
                    <a:pt x="1753" y="2162"/>
                  </a:cubicBezTo>
                  <a:cubicBezTo>
                    <a:pt x="2411" y="1834"/>
                    <a:pt x="3013" y="1396"/>
                    <a:pt x="3506" y="848"/>
                  </a:cubicBezTo>
                  <a:lnTo>
                    <a:pt x="3506" y="574"/>
                  </a:lnTo>
                  <a:cubicBezTo>
                    <a:pt x="3443" y="581"/>
                    <a:pt x="3381" y="585"/>
                    <a:pt x="3319" y="585"/>
                  </a:cubicBezTo>
                  <a:cubicBezTo>
                    <a:pt x="2891" y="585"/>
                    <a:pt x="2478" y="423"/>
                    <a:pt x="2192" y="136"/>
                  </a:cubicBezTo>
                  <a:cubicBezTo>
                    <a:pt x="2077" y="45"/>
                    <a:pt x="1973" y="1"/>
                    <a:pt x="1873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1" name="Google Shape;10361;p11"/>
            <p:cNvSpPr/>
            <p:nvPr/>
          </p:nvSpPr>
          <p:spPr>
            <a:xfrm>
              <a:off x="4202950" y="3728325"/>
              <a:ext cx="24675" cy="13550"/>
            </a:xfrm>
            <a:custGeom>
              <a:avLst/>
              <a:gdLst/>
              <a:ahLst/>
              <a:cxnLst/>
              <a:rect l="l" t="t" r="r" b="b"/>
              <a:pathLst>
                <a:path w="987" h="542" extrusionOk="0">
                  <a:moveTo>
                    <a:pt x="658" y="1"/>
                  </a:moveTo>
                  <a:cubicBezTo>
                    <a:pt x="439" y="55"/>
                    <a:pt x="1" y="165"/>
                    <a:pt x="220" y="439"/>
                  </a:cubicBezTo>
                  <a:cubicBezTo>
                    <a:pt x="278" y="512"/>
                    <a:pt x="344" y="542"/>
                    <a:pt x="414" y="542"/>
                  </a:cubicBezTo>
                  <a:cubicBezTo>
                    <a:pt x="606" y="542"/>
                    <a:pt x="826" y="311"/>
                    <a:pt x="987" y="110"/>
                  </a:cubicBezTo>
                  <a:cubicBezTo>
                    <a:pt x="822" y="55"/>
                    <a:pt x="713" y="1"/>
                    <a:pt x="658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2" name="Google Shape;10362;p11"/>
            <p:cNvSpPr/>
            <p:nvPr/>
          </p:nvSpPr>
          <p:spPr>
            <a:xfrm>
              <a:off x="4274150" y="38173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1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3" name="Google Shape;10363;p11"/>
            <p:cNvSpPr/>
            <p:nvPr/>
          </p:nvSpPr>
          <p:spPr>
            <a:xfrm>
              <a:off x="3929100" y="3620150"/>
              <a:ext cx="123275" cy="90475"/>
            </a:xfrm>
            <a:custGeom>
              <a:avLst/>
              <a:gdLst/>
              <a:ahLst/>
              <a:cxnLst/>
              <a:rect l="l" t="t" r="r" b="b"/>
              <a:pathLst>
                <a:path w="4931" h="3619" extrusionOk="0">
                  <a:moveTo>
                    <a:pt x="3287" y="1"/>
                  </a:moveTo>
                  <a:cubicBezTo>
                    <a:pt x="2137" y="1042"/>
                    <a:pt x="823" y="1918"/>
                    <a:pt x="1" y="3287"/>
                  </a:cubicBezTo>
                  <a:cubicBezTo>
                    <a:pt x="190" y="3571"/>
                    <a:pt x="452" y="3619"/>
                    <a:pt x="723" y="3619"/>
                  </a:cubicBezTo>
                  <a:cubicBezTo>
                    <a:pt x="862" y="3619"/>
                    <a:pt x="1003" y="3606"/>
                    <a:pt x="1139" y="3606"/>
                  </a:cubicBezTo>
                  <a:cubicBezTo>
                    <a:pt x="1199" y="3606"/>
                    <a:pt x="1258" y="3609"/>
                    <a:pt x="1315" y="3616"/>
                  </a:cubicBezTo>
                  <a:cubicBezTo>
                    <a:pt x="2630" y="2520"/>
                    <a:pt x="3835" y="1315"/>
                    <a:pt x="4930" y="1"/>
                  </a:cubicBezTo>
                  <a:lnTo>
                    <a:pt x="4930" y="1"/>
                  </a:lnTo>
                  <a:cubicBezTo>
                    <a:pt x="4547" y="56"/>
                    <a:pt x="4218" y="165"/>
                    <a:pt x="3890" y="384"/>
                  </a:cubicBezTo>
                  <a:cubicBezTo>
                    <a:pt x="3775" y="427"/>
                    <a:pt x="3679" y="448"/>
                    <a:pt x="3600" y="448"/>
                  </a:cubicBezTo>
                  <a:cubicBezTo>
                    <a:pt x="3377" y="448"/>
                    <a:pt x="3287" y="284"/>
                    <a:pt x="3287" y="1"/>
                  </a:cubicBezTo>
                  <a:close/>
                </a:path>
              </a:pathLst>
            </a:custGeom>
            <a:solidFill>
              <a:srgbClr val="F09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4" name="Google Shape;10364;p11"/>
            <p:cNvSpPr/>
            <p:nvPr/>
          </p:nvSpPr>
          <p:spPr>
            <a:xfrm>
              <a:off x="3314325" y="3513600"/>
              <a:ext cx="87650" cy="239400"/>
            </a:xfrm>
            <a:custGeom>
              <a:avLst/>
              <a:gdLst/>
              <a:ahLst/>
              <a:cxnLst/>
              <a:rect l="l" t="t" r="r" b="b"/>
              <a:pathLst>
                <a:path w="3506" h="9576" extrusionOk="0">
                  <a:moveTo>
                    <a:pt x="2340" y="0"/>
                  </a:moveTo>
                  <a:cubicBezTo>
                    <a:pt x="2128" y="0"/>
                    <a:pt x="1995" y="206"/>
                    <a:pt x="2027" y="648"/>
                  </a:cubicBezTo>
                  <a:cubicBezTo>
                    <a:pt x="1972" y="1251"/>
                    <a:pt x="2027" y="1853"/>
                    <a:pt x="2191" y="2401"/>
                  </a:cubicBezTo>
                  <a:cubicBezTo>
                    <a:pt x="2355" y="3058"/>
                    <a:pt x="2246" y="3715"/>
                    <a:pt x="1863" y="4263"/>
                  </a:cubicBezTo>
                  <a:cubicBezTo>
                    <a:pt x="1534" y="4811"/>
                    <a:pt x="986" y="5139"/>
                    <a:pt x="384" y="5194"/>
                  </a:cubicBezTo>
                  <a:cubicBezTo>
                    <a:pt x="1424" y="6673"/>
                    <a:pt x="1424" y="6673"/>
                    <a:pt x="603" y="7549"/>
                  </a:cubicBezTo>
                  <a:cubicBezTo>
                    <a:pt x="439" y="7768"/>
                    <a:pt x="329" y="7932"/>
                    <a:pt x="274" y="8152"/>
                  </a:cubicBezTo>
                  <a:cubicBezTo>
                    <a:pt x="0" y="8644"/>
                    <a:pt x="165" y="9247"/>
                    <a:pt x="603" y="9576"/>
                  </a:cubicBezTo>
                  <a:cubicBezTo>
                    <a:pt x="1589" y="9028"/>
                    <a:pt x="2301" y="8097"/>
                    <a:pt x="2575" y="6947"/>
                  </a:cubicBezTo>
                  <a:cubicBezTo>
                    <a:pt x="2520" y="6837"/>
                    <a:pt x="2465" y="6728"/>
                    <a:pt x="2410" y="6563"/>
                  </a:cubicBezTo>
                  <a:cubicBezTo>
                    <a:pt x="2355" y="5249"/>
                    <a:pt x="3506" y="4208"/>
                    <a:pt x="3122" y="2839"/>
                  </a:cubicBezTo>
                  <a:cubicBezTo>
                    <a:pt x="3067" y="2455"/>
                    <a:pt x="3067" y="2017"/>
                    <a:pt x="3122" y="1634"/>
                  </a:cubicBezTo>
                  <a:cubicBezTo>
                    <a:pt x="3122" y="1196"/>
                    <a:pt x="2465" y="867"/>
                    <a:pt x="2903" y="319"/>
                  </a:cubicBezTo>
                  <a:cubicBezTo>
                    <a:pt x="2695" y="111"/>
                    <a:pt x="2496" y="0"/>
                    <a:pt x="2340" y="0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5" name="Google Shape;10365;p11"/>
            <p:cNvSpPr/>
            <p:nvPr/>
          </p:nvSpPr>
          <p:spPr>
            <a:xfrm>
              <a:off x="3247225" y="3582700"/>
              <a:ext cx="78075" cy="112375"/>
            </a:xfrm>
            <a:custGeom>
              <a:avLst/>
              <a:gdLst/>
              <a:ahLst/>
              <a:cxnLst/>
              <a:rect l="l" t="t" r="r" b="b"/>
              <a:pathLst>
                <a:path w="3123" h="4495" extrusionOk="0">
                  <a:moveTo>
                    <a:pt x="1252" y="0"/>
                  </a:moveTo>
                  <a:cubicBezTo>
                    <a:pt x="1179" y="0"/>
                    <a:pt x="1108" y="21"/>
                    <a:pt x="1041" y="75"/>
                  </a:cubicBezTo>
                  <a:lnTo>
                    <a:pt x="1" y="3854"/>
                  </a:lnTo>
                  <a:cubicBezTo>
                    <a:pt x="439" y="3744"/>
                    <a:pt x="877" y="3553"/>
                    <a:pt x="1274" y="3553"/>
                  </a:cubicBezTo>
                  <a:cubicBezTo>
                    <a:pt x="1671" y="3553"/>
                    <a:pt x="2027" y="3744"/>
                    <a:pt x="2301" y="4402"/>
                  </a:cubicBezTo>
                  <a:cubicBezTo>
                    <a:pt x="2342" y="4463"/>
                    <a:pt x="2422" y="4494"/>
                    <a:pt x="2522" y="4494"/>
                  </a:cubicBezTo>
                  <a:cubicBezTo>
                    <a:pt x="2690" y="4494"/>
                    <a:pt x="2917" y="4409"/>
                    <a:pt x="3123" y="4237"/>
                  </a:cubicBezTo>
                  <a:cubicBezTo>
                    <a:pt x="2246" y="3690"/>
                    <a:pt x="2191" y="2759"/>
                    <a:pt x="1972" y="1882"/>
                  </a:cubicBezTo>
                  <a:cubicBezTo>
                    <a:pt x="1918" y="1608"/>
                    <a:pt x="1972" y="1335"/>
                    <a:pt x="2137" y="1116"/>
                  </a:cubicBezTo>
                  <a:cubicBezTo>
                    <a:pt x="2739" y="458"/>
                    <a:pt x="2684" y="403"/>
                    <a:pt x="2027" y="239"/>
                  </a:cubicBezTo>
                  <a:cubicBezTo>
                    <a:pt x="1738" y="198"/>
                    <a:pt x="1479" y="0"/>
                    <a:pt x="1252" y="0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6" name="Google Shape;10366;p11"/>
            <p:cNvSpPr/>
            <p:nvPr/>
          </p:nvSpPr>
          <p:spPr>
            <a:xfrm>
              <a:off x="3270500" y="3698900"/>
              <a:ext cx="58900" cy="55475"/>
            </a:xfrm>
            <a:custGeom>
              <a:avLst/>
              <a:gdLst/>
              <a:ahLst/>
              <a:cxnLst/>
              <a:rect l="l" t="t" r="r" b="b"/>
              <a:pathLst>
                <a:path w="2356" h="2219" extrusionOk="0">
                  <a:moveTo>
                    <a:pt x="473" y="0"/>
                  </a:moveTo>
                  <a:cubicBezTo>
                    <a:pt x="357" y="0"/>
                    <a:pt x="247" y="55"/>
                    <a:pt x="165" y="192"/>
                  </a:cubicBezTo>
                  <a:cubicBezTo>
                    <a:pt x="1" y="466"/>
                    <a:pt x="55" y="740"/>
                    <a:pt x="220" y="959"/>
                  </a:cubicBezTo>
                  <a:cubicBezTo>
                    <a:pt x="548" y="1342"/>
                    <a:pt x="1041" y="1561"/>
                    <a:pt x="1041" y="2109"/>
                  </a:cubicBezTo>
                  <a:cubicBezTo>
                    <a:pt x="1151" y="2164"/>
                    <a:pt x="1260" y="2218"/>
                    <a:pt x="1370" y="2218"/>
                  </a:cubicBezTo>
                  <a:cubicBezTo>
                    <a:pt x="2027" y="1945"/>
                    <a:pt x="1699" y="1013"/>
                    <a:pt x="2356" y="849"/>
                  </a:cubicBezTo>
                  <a:lnTo>
                    <a:pt x="2356" y="137"/>
                  </a:lnTo>
                  <a:cubicBezTo>
                    <a:pt x="2137" y="301"/>
                    <a:pt x="1863" y="384"/>
                    <a:pt x="1589" y="384"/>
                  </a:cubicBezTo>
                  <a:cubicBezTo>
                    <a:pt x="1315" y="384"/>
                    <a:pt x="1041" y="301"/>
                    <a:pt x="822" y="137"/>
                  </a:cubicBezTo>
                  <a:cubicBezTo>
                    <a:pt x="713" y="55"/>
                    <a:pt x="589" y="0"/>
                    <a:pt x="473" y="0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7" name="Google Shape;10367;p11"/>
            <p:cNvSpPr/>
            <p:nvPr/>
          </p:nvSpPr>
          <p:spPr>
            <a:xfrm>
              <a:off x="3219850" y="3679000"/>
              <a:ext cx="42475" cy="41150"/>
            </a:xfrm>
            <a:custGeom>
              <a:avLst/>
              <a:gdLst/>
              <a:ahLst/>
              <a:cxnLst/>
              <a:rect l="l" t="t" r="r" b="b"/>
              <a:pathLst>
                <a:path w="1699" h="1646" extrusionOk="0">
                  <a:moveTo>
                    <a:pt x="906" y="1"/>
                  </a:moveTo>
                  <a:cubicBezTo>
                    <a:pt x="526" y="1"/>
                    <a:pt x="157" y="41"/>
                    <a:pt x="110" y="604"/>
                  </a:cubicBezTo>
                  <a:cubicBezTo>
                    <a:pt x="55" y="604"/>
                    <a:pt x="55" y="659"/>
                    <a:pt x="55" y="769"/>
                  </a:cubicBezTo>
                  <a:cubicBezTo>
                    <a:pt x="0" y="824"/>
                    <a:pt x="55" y="878"/>
                    <a:pt x="165" y="933"/>
                  </a:cubicBezTo>
                  <a:cubicBezTo>
                    <a:pt x="712" y="933"/>
                    <a:pt x="986" y="1426"/>
                    <a:pt x="1369" y="1645"/>
                  </a:cubicBezTo>
                  <a:cubicBezTo>
                    <a:pt x="1698" y="988"/>
                    <a:pt x="1315" y="495"/>
                    <a:pt x="1096" y="2"/>
                  </a:cubicBezTo>
                  <a:cubicBezTo>
                    <a:pt x="1033" y="2"/>
                    <a:pt x="969" y="1"/>
                    <a:pt x="906" y="1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8" name="Google Shape;10368;p11"/>
            <p:cNvSpPr/>
            <p:nvPr/>
          </p:nvSpPr>
          <p:spPr>
            <a:xfrm>
              <a:off x="3132200" y="3513350"/>
              <a:ext cx="20575" cy="32900"/>
            </a:xfrm>
            <a:custGeom>
              <a:avLst/>
              <a:gdLst/>
              <a:ahLst/>
              <a:cxnLst/>
              <a:rect l="l" t="t" r="r" b="b"/>
              <a:pathLst>
                <a:path w="823" h="1316" extrusionOk="0">
                  <a:moveTo>
                    <a:pt x="1" y="1"/>
                  </a:moveTo>
                  <a:lnTo>
                    <a:pt x="1" y="1315"/>
                  </a:lnTo>
                  <a:cubicBezTo>
                    <a:pt x="823" y="877"/>
                    <a:pt x="494" y="439"/>
                    <a:pt x="1" y="1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9" name="Google Shape;10369;p11"/>
            <p:cNvSpPr/>
            <p:nvPr/>
          </p:nvSpPr>
          <p:spPr>
            <a:xfrm>
              <a:off x="3375925" y="3490900"/>
              <a:ext cx="5525" cy="4675"/>
            </a:xfrm>
            <a:custGeom>
              <a:avLst/>
              <a:gdLst/>
              <a:ahLst/>
              <a:cxnLst/>
              <a:rect l="l" t="t" r="r" b="b"/>
              <a:pathLst>
                <a:path w="221" h="187" extrusionOk="0">
                  <a:moveTo>
                    <a:pt x="120" y="1"/>
                  </a:moveTo>
                  <a:cubicBezTo>
                    <a:pt x="88" y="1"/>
                    <a:pt x="50" y="28"/>
                    <a:pt x="1" y="77"/>
                  </a:cubicBezTo>
                  <a:cubicBezTo>
                    <a:pt x="56" y="132"/>
                    <a:pt x="56" y="187"/>
                    <a:pt x="111" y="187"/>
                  </a:cubicBezTo>
                  <a:cubicBezTo>
                    <a:pt x="165" y="187"/>
                    <a:pt x="220" y="132"/>
                    <a:pt x="220" y="132"/>
                  </a:cubicBezTo>
                  <a:cubicBezTo>
                    <a:pt x="190" y="42"/>
                    <a:pt x="160" y="1"/>
                    <a:pt x="120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0" name="Google Shape;10370;p11"/>
            <p:cNvSpPr/>
            <p:nvPr/>
          </p:nvSpPr>
          <p:spPr>
            <a:xfrm>
              <a:off x="3214375" y="3694100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0"/>
                  </a:moveTo>
                  <a:cubicBezTo>
                    <a:pt x="55" y="165"/>
                    <a:pt x="219" y="274"/>
                    <a:pt x="384" y="329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1" name="Google Shape;10371;p11"/>
            <p:cNvSpPr/>
            <p:nvPr/>
          </p:nvSpPr>
          <p:spPr>
            <a:xfrm>
              <a:off x="3378675" y="3609225"/>
              <a:ext cx="375200" cy="391375"/>
            </a:xfrm>
            <a:custGeom>
              <a:avLst/>
              <a:gdLst/>
              <a:ahLst/>
              <a:cxnLst/>
              <a:rect l="l" t="t" r="r" b="b"/>
              <a:pathLst>
                <a:path w="15008" h="15655" extrusionOk="0">
                  <a:moveTo>
                    <a:pt x="4273" y="6079"/>
                  </a:moveTo>
                  <a:cubicBezTo>
                    <a:pt x="5172" y="6754"/>
                    <a:pt x="5444" y="7798"/>
                    <a:pt x="5573" y="8665"/>
                  </a:cubicBezTo>
                  <a:lnTo>
                    <a:pt x="5573" y="8665"/>
                  </a:lnTo>
                  <a:cubicBezTo>
                    <a:pt x="5314" y="8017"/>
                    <a:pt x="4713" y="7663"/>
                    <a:pt x="3881" y="7663"/>
                  </a:cubicBezTo>
                  <a:cubicBezTo>
                    <a:pt x="3552" y="7663"/>
                    <a:pt x="3188" y="7718"/>
                    <a:pt x="2794" y="7832"/>
                  </a:cubicBezTo>
                  <a:cubicBezTo>
                    <a:pt x="2627" y="7915"/>
                    <a:pt x="2461" y="8125"/>
                    <a:pt x="2247" y="8125"/>
                  </a:cubicBezTo>
                  <a:cubicBezTo>
                    <a:pt x="2179" y="8125"/>
                    <a:pt x="2106" y="8104"/>
                    <a:pt x="2027" y="8051"/>
                  </a:cubicBezTo>
                  <a:lnTo>
                    <a:pt x="2027" y="8051"/>
                  </a:lnTo>
                  <a:cubicBezTo>
                    <a:pt x="2107" y="8099"/>
                    <a:pt x="2178" y="8119"/>
                    <a:pt x="2244" y="8119"/>
                  </a:cubicBezTo>
                  <a:cubicBezTo>
                    <a:pt x="2402" y="8119"/>
                    <a:pt x="2529" y="8003"/>
                    <a:pt x="2684" y="7887"/>
                  </a:cubicBezTo>
                  <a:cubicBezTo>
                    <a:pt x="3396" y="7503"/>
                    <a:pt x="3944" y="6846"/>
                    <a:pt x="4273" y="6079"/>
                  </a:cubicBezTo>
                  <a:close/>
                  <a:moveTo>
                    <a:pt x="2467" y="1"/>
                  </a:moveTo>
                  <a:cubicBezTo>
                    <a:pt x="2122" y="1"/>
                    <a:pt x="1900" y="218"/>
                    <a:pt x="1644" y="602"/>
                  </a:cubicBezTo>
                  <a:cubicBezTo>
                    <a:pt x="548" y="2355"/>
                    <a:pt x="2082" y="3505"/>
                    <a:pt x="2410" y="4929"/>
                  </a:cubicBezTo>
                  <a:cubicBezTo>
                    <a:pt x="2319" y="4947"/>
                    <a:pt x="2191" y="4947"/>
                    <a:pt x="2061" y="4947"/>
                  </a:cubicBezTo>
                  <a:lnTo>
                    <a:pt x="2061" y="4947"/>
                  </a:lnTo>
                  <a:cubicBezTo>
                    <a:pt x="1802" y="4947"/>
                    <a:pt x="1534" y="4947"/>
                    <a:pt x="1534" y="5093"/>
                  </a:cubicBezTo>
                  <a:cubicBezTo>
                    <a:pt x="1972" y="6736"/>
                    <a:pt x="658" y="7558"/>
                    <a:pt x="1" y="8708"/>
                  </a:cubicBezTo>
                  <a:lnTo>
                    <a:pt x="329" y="9639"/>
                  </a:lnTo>
                  <a:cubicBezTo>
                    <a:pt x="439" y="9749"/>
                    <a:pt x="548" y="9858"/>
                    <a:pt x="658" y="9968"/>
                  </a:cubicBezTo>
                  <a:cubicBezTo>
                    <a:pt x="767" y="10077"/>
                    <a:pt x="877" y="10187"/>
                    <a:pt x="986" y="10296"/>
                  </a:cubicBezTo>
                  <a:cubicBezTo>
                    <a:pt x="1096" y="10461"/>
                    <a:pt x="1205" y="10570"/>
                    <a:pt x="1370" y="10625"/>
                  </a:cubicBezTo>
                  <a:cubicBezTo>
                    <a:pt x="1479" y="10625"/>
                    <a:pt x="1589" y="10680"/>
                    <a:pt x="1644" y="10680"/>
                  </a:cubicBezTo>
                  <a:cubicBezTo>
                    <a:pt x="1753" y="10789"/>
                    <a:pt x="1863" y="10899"/>
                    <a:pt x="1972" y="11009"/>
                  </a:cubicBezTo>
                  <a:cubicBezTo>
                    <a:pt x="2082" y="11118"/>
                    <a:pt x="2191" y="11228"/>
                    <a:pt x="2301" y="11337"/>
                  </a:cubicBezTo>
                  <a:lnTo>
                    <a:pt x="4273" y="12378"/>
                  </a:lnTo>
                  <a:cubicBezTo>
                    <a:pt x="4930" y="12213"/>
                    <a:pt x="5532" y="11775"/>
                    <a:pt x="5916" y="11173"/>
                  </a:cubicBezTo>
                  <a:cubicBezTo>
                    <a:pt x="6299" y="10789"/>
                    <a:pt x="5423" y="11063"/>
                    <a:pt x="5587" y="10406"/>
                  </a:cubicBezTo>
                  <a:cubicBezTo>
                    <a:pt x="5669" y="10087"/>
                    <a:pt x="5710" y="9792"/>
                    <a:pt x="5715" y="9523"/>
                  </a:cubicBezTo>
                  <a:lnTo>
                    <a:pt x="5715" y="9523"/>
                  </a:lnTo>
                  <a:cubicBezTo>
                    <a:pt x="5973" y="10316"/>
                    <a:pt x="6715" y="11021"/>
                    <a:pt x="6135" y="11940"/>
                  </a:cubicBezTo>
                  <a:cubicBezTo>
                    <a:pt x="5970" y="12871"/>
                    <a:pt x="6244" y="13802"/>
                    <a:pt x="6902" y="14459"/>
                  </a:cubicBezTo>
                  <a:cubicBezTo>
                    <a:pt x="7215" y="14772"/>
                    <a:pt x="7517" y="14926"/>
                    <a:pt x="7781" y="14926"/>
                  </a:cubicBezTo>
                  <a:cubicBezTo>
                    <a:pt x="8117" y="14926"/>
                    <a:pt x="8391" y="14676"/>
                    <a:pt x="8545" y="14185"/>
                  </a:cubicBezTo>
                  <a:cubicBezTo>
                    <a:pt x="9092" y="12816"/>
                    <a:pt x="8764" y="11173"/>
                    <a:pt x="9695" y="9858"/>
                  </a:cubicBezTo>
                  <a:cubicBezTo>
                    <a:pt x="9750" y="9804"/>
                    <a:pt x="9695" y="9804"/>
                    <a:pt x="9640" y="9804"/>
                  </a:cubicBezTo>
                  <a:cubicBezTo>
                    <a:pt x="9619" y="9809"/>
                    <a:pt x="9603" y="9811"/>
                    <a:pt x="9591" y="9811"/>
                  </a:cubicBezTo>
                  <a:cubicBezTo>
                    <a:pt x="9523" y="9811"/>
                    <a:pt x="9600" y="9734"/>
                    <a:pt x="9668" y="9734"/>
                  </a:cubicBezTo>
                  <a:cubicBezTo>
                    <a:pt x="9710" y="9734"/>
                    <a:pt x="9750" y="9764"/>
                    <a:pt x="9750" y="9858"/>
                  </a:cubicBezTo>
                  <a:cubicBezTo>
                    <a:pt x="10900" y="10735"/>
                    <a:pt x="10407" y="11885"/>
                    <a:pt x="10133" y="12980"/>
                  </a:cubicBezTo>
                  <a:cubicBezTo>
                    <a:pt x="10133" y="13309"/>
                    <a:pt x="10242" y="13637"/>
                    <a:pt x="10407" y="13857"/>
                  </a:cubicBezTo>
                  <a:cubicBezTo>
                    <a:pt x="10483" y="13868"/>
                    <a:pt x="10550" y="13873"/>
                    <a:pt x="10608" y="13873"/>
                  </a:cubicBezTo>
                  <a:cubicBezTo>
                    <a:pt x="11394" y="13873"/>
                    <a:pt x="10715" y="12914"/>
                    <a:pt x="11174" y="12761"/>
                  </a:cubicBezTo>
                  <a:lnTo>
                    <a:pt x="11174" y="12761"/>
                  </a:lnTo>
                  <a:cubicBezTo>
                    <a:pt x="10954" y="13199"/>
                    <a:pt x="10900" y="13583"/>
                    <a:pt x="11502" y="13747"/>
                  </a:cubicBezTo>
                  <a:cubicBezTo>
                    <a:pt x="12433" y="13911"/>
                    <a:pt x="12488" y="14623"/>
                    <a:pt x="12378" y="15335"/>
                  </a:cubicBezTo>
                  <a:cubicBezTo>
                    <a:pt x="12512" y="15536"/>
                    <a:pt x="12646" y="15655"/>
                    <a:pt x="12805" y="15655"/>
                  </a:cubicBezTo>
                  <a:cubicBezTo>
                    <a:pt x="12906" y="15655"/>
                    <a:pt x="13017" y="15606"/>
                    <a:pt x="13145" y="15500"/>
                  </a:cubicBezTo>
                  <a:cubicBezTo>
                    <a:pt x="13967" y="15116"/>
                    <a:pt x="14569" y="14569"/>
                    <a:pt x="14131" y="13528"/>
                  </a:cubicBezTo>
                  <a:cubicBezTo>
                    <a:pt x="13857" y="12816"/>
                    <a:pt x="13967" y="12049"/>
                    <a:pt x="14515" y="11501"/>
                  </a:cubicBezTo>
                  <a:cubicBezTo>
                    <a:pt x="15007" y="10844"/>
                    <a:pt x="14624" y="10023"/>
                    <a:pt x="14350" y="9365"/>
                  </a:cubicBezTo>
                  <a:cubicBezTo>
                    <a:pt x="14250" y="9032"/>
                    <a:pt x="14009" y="8983"/>
                    <a:pt x="13736" y="8983"/>
                  </a:cubicBezTo>
                  <a:cubicBezTo>
                    <a:pt x="13621" y="8983"/>
                    <a:pt x="13499" y="8992"/>
                    <a:pt x="13381" y="8992"/>
                  </a:cubicBezTo>
                  <a:cubicBezTo>
                    <a:pt x="13320" y="8992"/>
                    <a:pt x="13259" y="8989"/>
                    <a:pt x="13200" y="8982"/>
                  </a:cubicBezTo>
                  <a:cubicBezTo>
                    <a:pt x="12981" y="8927"/>
                    <a:pt x="12707" y="8927"/>
                    <a:pt x="12543" y="8927"/>
                  </a:cubicBezTo>
                  <a:cubicBezTo>
                    <a:pt x="12378" y="8872"/>
                    <a:pt x="12324" y="8708"/>
                    <a:pt x="12324" y="8544"/>
                  </a:cubicBezTo>
                  <a:cubicBezTo>
                    <a:pt x="12433" y="8325"/>
                    <a:pt x="12707" y="8325"/>
                    <a:pt x="12871" y="8325"/>
                  </a:cubicBezTo>
                  <a:cubicBezTo>
                    <a:pt x="13200" y="8325"/>
                    <a:pt x="13474" y="8160"/>
                    <a:pt x="13583" y="7887"/>
                  </a:cubicBezTo>
                  <a:cubicBezTo>
                    <a:pt x="13419" y="7668"/>
                    <a:pt x="13255" y="7448"/>
                    <a:pt x="13091" y="7229"/>
                  </a:cubicBezTo>
                  <a:cubicBezTo>
                    <a:pt x="12926" y="7010"/>
                    <a:pt x="12817" y="6736"/>
                    <a:pt x="12598" y="6627"/>
                  </a:cubicBezTo>
                  <a:cubicBezTo>
                    <a:pt x="11776" y="6189"/>
                    <a:pt x="11338" y="5751"/>
                    <a:pt x="11228" y="5312"/>
                  </a:cubicBezTo>
                  <a:cubicBezTo>
                    <a:pt x="11174" y="4874"/>
                    <a:pt x="11502" y="4765"/>
                    <a:pt x="11831" y="4710"/>
                  </a:cubicBezTo>
                  <a:cubicBezTo>
                    <a:pt x="11995" y="3615"/>
                    <a:pt x="11228" y="3067"/>
                    <a:pt x="10462" y="2793"/>
                  </a:cubicBezTo>
                  <a:cubicBezTo>
                    <a:pt x="9640" y="2519"/>
                    <a:pt x="9640" y="2026"/>
                    <a:pt x="9750" y="1424"/>
                  </a:cubicBezTo>
                  <a:cubicBezTo>
                    <a:pt x="9859" y="986"/>
                    <a:pt x="9585" y="602"/>
                    <a:pt x="9202" y="438"/>
                  </a:cubicBezTo>
                  <a:cubicBezTo>
                    <a:pt x="8709" y="876"/>
                    <a:pt x="8928" y="1479"/>
                    <a:pt x="8873" y="1971"/>
                  </a:cubicBezTo>
                  <a:cubicBezTo>
                    <a:pt x="8806" y="2614"/>
                    <a:pt x="8654" y="2923"/>
                    <a:pt x="8342" y="2923"/>
                  </a:cubicBezTo>
                  <a:cubicBezTo>
                    <a:pt x="8149" y="2923"/>
                    <a:pt x="7894" y="2804"/>
                    <a:pt x="7559" y="2574"/>
                  </a:cubicBezTo>
                  <a:cubicBezTo>
                    <a:pt x="7351" y="2401"/>
                    <a:pt x="7165" y="2293"/>
                    <a:pt x="6959" y="2293"/>
                  </a:cubicBezTo>
                  <a:cubicBezTo>
                    <a:pt x="6840" y="2293"/>
                    <a:pt x="6714" y="2329"/>
                    <a:pt x="6573" y="2410"/>
                  </a:cubicBezTo>
                  <a:cubicBezTo>
                    <a:pt x="6244" y="2903"/>
                    <a:pt x="6463" y="3505"/>
                    <a:pt x="6190" y="4107"/>
                  </a:cubicBezTo>
                  <a:cubicBezTo>
                    <a:pt x="6025" y="3834"/>
                    <a:pt x="5970" y="3505"/>
                    <a:pt x="6025" y="3231"/>
                  </a:cubicBezTo>
                  <a:cubicBezTo>
                    <a:pt x="5970" y="602"/>
                    <a:pt x="5970" y="602"/>
                    <a:pt x="3451" y="219"/>
                  </a:cubicBezTo>
                  <a:cubicBezTo>
                    <a:pt x="3232" y="219"/>
                    <a:pt x="3013" y="164"/>
                    <a:pt x="2794" y="55"/>
                  </a:cubicBezTo>
                  <a:cubicBezTo>
                    <a:pt x="2673" y="18"/>
                    <a:pt x="2565" y="1"/>
                    <a:pt x="2467" y="1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2" name="Google Shape;10372;p11"/>
            <p:cNvSpPr/>
            <p:nvPr/>
          </p:nvSpPr>
          <p:spPr>
            <a:xfrm>
              <a:off x="3319800" y="3510600"/>
              <a:ext cx="234175" cy="314975"/>
            </a:xfrm>
            <a:custGeom>
              <a:avLst/>
              <a:gdLst/>
              <a:ahLst/>
              <a:cxnLst/>
              <a:rect l="l" t="t" r="r" b="b"/>
              <a:pathLst>
                <a:path w="9367" h="12599" extrusionOk="0">
                  <a:moveTo>
                    <a:pt x="4211" y="1"/>
                  </a:moveTo>
                  <a:cubicBezTo>
                    <a:pt x="3947" y="1"/>
                    <a:pt x="3706" y="205"/>
                    <a:pt x="3451" y="659"/>
                  </a:cubicBezTo>
                  <a:cubicBezTo>
                    <a:pt x="3305" y="903"/>
                    <a:pt x="3147" y="1027"/>
                    <a:pt x="3008" y="1027"/>
                  </a:cubicBezTo>
                  <a:cubicBezTo>
                    <a:pt x="2835" y="1027"/>
                    <a:pt x="2690" y="834"/>
                    <a:pt x="2629" y="439"/>
                  </a:cubicBezTo>
                  <a:cubicBezTo>
                    <a:pt x="2027" y="878"/>
                    <a:pt x="2465" y="1316"/>
                    <a:pt x="2629" y="1754"/>
                  </a:cubicBezTo>
                  <a:cubicBezTo>
                    <a:pt x="2958" y="2083"/>
                    <a:pt x="2629" y="2411"/>
                    <a:pt x="2629" y="2740"/>
                  </a:cubicBezTo>
                  <a:cubicBezTo>
                    <a:pt x="2520" y="3780"/>
                    <a:pt x="2520" y="4821"/>
                    <a:pt x="1808" y="5752"/>
                  </a:cubicBezTo>
                  <a:cubicBezTo>
                    <a:pt x="1479" y="6136"/>
                    <a:pt x="1534" y="6738"/>
                    <a:pt x="1972" y="7012"/>
                  </a:cubicBezTo>
                  <a:cubicBezTo>
                    <a:pt x="2082" y="6902"/>
                    <a:pt x="2191" y="6793"/>
                    <a:pt x="2301" y="6738"/>
                  </a:cubicBezTo>
                  <a:lnTo>
                    <a:pt x="2301" y="6738"/>
                  </a:lnTo>
                  <a:lnTo>
                    <a:pt x="1972" y="7012"/>
                  </a:lnTo>
                  <a:cubicBezTo>
                    <a:pt x="2136" y="7395"/>
                    <a:pt x="2246" y="7724"/>
                    <a:pt x="1753" y="7943"/>
                  </a:cubicBezTo>
                  <a:cubicBezTo>
                    <a:pt x="1205" y="8217"/>
                    <a:pt x="822" y="8710"/>
                    <a:pt x="822" y="9312"/>
                  </a:cubicBezTo>
                  <a:cubicBezTo>
                    <a:pt x="767" y="9641"/>
                    <a:pt x="548" y="9641"/>
                    <a:pt x="329" y="9641"/>
                  </a:cubicBezTo>
                  <a:lnTo>
                    <a:pt x="220" y="9750"/>
                  </a:lnTo>
                  <a:cubicBezTo>
                    <a:pt x="165" y="9915"/>
                    <a:pt x="110" y="10024"/>
                    <a:pt x="55" y="10134"/>
                  </a:cubicBezTo>
                  <a:lnTo>
                    <a:pt x="0" y="10298"/>
                  </a:lnTo>
                  <a:cubicBezTo>
                    <a:pt x="548" y="11284"/>
                    <a:pt x="1315" y="12105"/>
                    <a:pt x="2301" y="12598"/>
                  </a:cubicBezTo>
                  <a:cubicBezTo>
                    <a:pt x="2487" y="12412"/>
                    <a:pt x="2475" y="11949"/>
                    <a:pt x="2771" y="11949"/>
                  </a:cubicBezTo>
                  <a:cubicBezTo>
                    <a:pt x="2823" y="11949"/>
                    <a:pt x="2884" y="11963"/>
                    <a:pt x="2958" y="11996"/>
                  </a:cubicBezTo>
                  <a:cubicBezTo>
                    <a:pt x="3109" y="12034"/>
                    <a:pt x="3234" y="12358"/>
                    <a:pt x="3387" y="12358"/>
                  </a:cubicBezTo>
                  <a:cubicBezTo>
                    <a:pt x="3456" y="12358"/>
                    <a:pt x="3530" y="12292"/>
                    <a:pt x="3615" y="12105"/>
                  </a:cubicBezTo>
                  <a:cubicBezTo>
                    <a:pt x="3889" y="11503"/>
                    <a:pt x="4875" y="11229"/>
                    <a:pt x="4437" y="10298"/>
                  </a:cubicBezTo>
                  <a:cubicBezTo>
                    <a:pt x="4272" y="9969"/>
                    <a:pt x="3506" y="9696"/>
                    <a:pt x="3999" y="9257"/>
                  </a:cubicBezTo>
                  <a:cubicBezTo>
                    <a:pt x="4112" y="9144"/>
                    <a:pt x="4207" y="9099"/>
                    <a:pt x="4289" y="9099"/>
                  </a:cubicBezTo>
                  <a:cubicBezTo>
                    <a:pt x="4606" y="9099"/>
                    <a:pt x="4747" y="9762"/>
                    <a:pt x="5094" y="9805"/>
                  </a:cubicBezTo>
                  <a:lnTo>
                    <a:pt x="5477" y="9805"/>
                  </a:lnTo>
                  <a:cubicBezTo>
                    <a:pt x="5368" y="9257"/>
                    <a:pt x="5204" y="8764"/>
                    <a:pt x="4984" y="8326"/>
                  </a:cubicBezTo>
                  <a:cubicBezTo>
                    <a:pt x="4656" y="7231"/>
                    <a:pt x="3506" y="6355"/>
                    <a:pt x="4327" y="4876"/>
                  </a:cubicBezTo>
                  <a:cubicBezTo>
                    <a:pt x="4524" y="4516"/>
                    <a:pt x="4564" y="4312"/>
                    <a:pt x="4693" y="4312"/>
                  </a:cubicBezTo>
                  <a:cubicBezTo>
                    <a:pt x="4780" y="4312"/>
                    <a:pt x="4907" y="4404"/>
                    <a:pt x="5149" y="4602"/>
                  </a:cubicBezTo>
                  <a:cubicBezTo>
                    <a:pt x="5280" y="4715"/>
                    <a:pt x="5431" y="4750"/>
                    <a:pt x="5593" y="4750"/>
                  </a:cubicBezTo>
                  <a:cubicBezTo>
                    <a:pt x="5864" y="4750"/>
                    <a:pt x="6165" y="4650"/>
                    <a:pt x="6453" y="4650"/>
                  </a:cubicBezTo>
                  <a:cubicBezTo>
                    <a:pt x="6493" y="4650"/>
                    <a:pt x="6533" y="4652"/>
                    <a:pt x="6573" y="4657"/>
                  </a:cubicBezTo>
                  <a:cubicBezTo>
                    <a:pt x="7833" y="4766"/>
                    <a:pt x="8052" y="4821"/>
                    <a:pt x="8052" y="6136"/>
                  </a:cubicBezTo>
                  <a:cubicBezTo>
                    <a:pt x="8052" y="6574"/>
                    <a:pt x="7942" y="6957"/>
                    <a:pt x="7942" y="7395"/>
                  </a:cubicBezTo>
                  <a:cubicBezTo>
                    <a:pt x="7887" y="7779"/>
                    <a:pt x="7942" y="8162"/>
                    <a:pt x="8052" y="8545"/>
                  </a:cubicBezTo>
                  <a:cubicBezTo>
                    <a:pt x="8138" y="8761"/>
                    <a:pt x="8325" y="8908"/>
                    <a:pt x="8535" y="8908"/>
                  </a:cubicBezTo>
                  <a:cubicBezTo>
                    <a:pt x="8592" y="8908"/>
                    <a:pt x="8650" y="8897"/>
                    <a:pt x="8709" y="8874"/>
                  </a:cubicBezTo>
                  <a:cubicBezTo>
                    <a:pt x="8928" y="8819"/>
                    <a:pt x="9147" y="8600"/>
                    <a:pt x="9092" y="8436"/>
                  </a:cubicBezTo>
                  <a:cubicBezTo>
                    <a:pt x="8873" y="7724"/>
                    <a:pt x="9366" y="7012"/>
                    <a:pt x="8928" y="6355"/>
                  </a:cubicBezTo>
                  <a:cubicBezTo>
                    <a:pt x="8380" y="5752"/>
                    <a:pt x="9037" y="5259"/>
                    <a:pt x="9037" y="4766"/>
                  </a:cubicBezTo>
                  <a:cubicBezTo>
                    <a:pt x="9092" y="4383"/>
                    <a:pt x="9366" y="3835"/>
                    <a:pt x="9037" y="3726"/>
                  </a:cubicBezTo>
                  <a:cubicBezTo>
                    <a:pt x="8161" y="3397"/>
                    <a:pt x="8380" y="2575"/>
                    <a:pt x="8052" y="2028"/>
                  </a:cubicBezTo>
                  <a:cubicBezTo>
                    <a:pt x="7998" y="2008"/>
                    <a:pt x="7946" y="1999"/>
                    <a:pt x="7895" y="1999"/>
                  </a:cubicBezTo>
                  <a:cubicBezTo>
                    <a:pt x="7596" y="1999"/>
                    <a:pt x="7336" y="2295"/>
                    <a:pt x="7013" y="2295"/>
                  </a:cubicBezTo>
                  <a:cubicBezTo>
                    <a:pt x="6943" y="2295"/>
                    <a:pt x="6869" y="2281"/>
                    <a:pt x="6792" y="2247"/>
                  </a:cubicBezTo>
                  <a:cubicBezTo>
                    <a:pt x="6956" y="1754"/>
                    <a:pt x="6682" y="1261"/>
                    <a:pt x="6189" y="1097"/>
                  </a:cubicBezTo>
                  <a:cubicBezTo>
                    <a:pt x="5806" y="932"/>
                    <a:pt x="5423" y="713"/>
                    <a:pt x="5039" y="494"/>
                  </a:cubicBezTo>
                  <a:cubicBezTo>
                    <a:pt x="4722" y="177"/>
                    <a:pt x="4456" y="1"/>
                    <a:pt x="4211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3" name="Google Shape;10373;p11"/>
            <p:cNvSpPr/>
            <p:nvPr/>
          </p:nvSpPr>
          <p:spPr>
            <a:xfrm>
              <a:off x="3575850" y="3572225"/>
              <a:ext cx="105450" cy="101650"/>
            </a:xfrm>
            <a:custGeom>
              <a:avLst/>
              <a:gdLst/>
              <a:ahLst/>
              <a:cxnLst/>
              <a:rect l="l" t="t" r="r" b="b"/>
              <a:pathLst>
                <a:path w="4218" h="4066" extrusionOk="0">
                  <a:moveTo>
                    <a:pt x="986" y="1"/>
                  </a:moveTo>
                  <a:cubicBezTo>
                    <a:pt x="877" y="384"/>
                    <a:pt x="0" y="877"/>
                    <a:pt x="1096" y="1206"/>
                  </a:cubicBezTo>
                  <a:cubicBezTo>
                    <a:pt x="1589" y="1315"/>
                    <a:pt x="1424" y="1644"/>
                    <a:pt x="1315" y="1918"/>
                  </a:cubicBezTo>
                  <a:cubicBezTo>
                    <a:pt x="1479" y="2247"/>
                    <a:pt x="1589" y="2575"/>
                    <a:pt x="1643" y="2904"/>
                  </a:cubicBezTo>
                  <a:cubicBezTo>
                    <a:pt x="1979" y="3697"/>
                    <a:pt x="2179" y="4066"/>
                    <a:pt x="2546" y="4066"/>
                  </a:cubicBezTo>
                  <a:cubicBezTo>
                    <a:pt x="2837" y="4066"/>
                    <a:pt x="3234" y="3833"/>
                    <a:pt x="3889" y="3397"/>
                  </a:cubicBezTo>
                  <a:cubicBezTo>
                    <a:pt x="4218" y="2904"/>
                    <a:pt x="3889" y="2685"/>
                    <a:pt x="3506" y="2466"/>
                  </a:cubicBezTo>
                  <a:cubicBezTo>
                    <a:pt x="3471" y="2409"/>
                    <a:pt x="3394" y="2392"/>
                    <a:pt x="3299" y="2392"/>
                  </a:cubicBezTo>
                  <a:cubicBezTo>
                    <a:pt x="3166" y="2392"/>
                    <a:pt x="2998" y="2425"/>
                    <a:pt x="2862" y="2425"/>
                  </a:cubicBezTo>
                  <a:cubicBezTo>
                    <a:pt x="2629" y="2425"/>
                    <a:pt x="2492" y="2329"/>
                    <a:pt x="2794" y="1808"/>
                  </a:cubicBezTo>
                  <a:cubicBezTo>
                    <a:pt x="2739" y="822"/>
                    <a:pt x="1917" y="494"/>
                    <a:pt x="1315" y="1"/>
                  </a:cubicBezTo>
                  <a:close/>
                </a:path>
              </a:pathLst>
            </a:custGeom>
            <a:solidFill>
              <a:srgbClr val="FAF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4" name="Google Shape;10374;p11"/>
            <p:cNvSpPr/>
            <p:nvPr/>
          </p:nvSpPr>
          <p:spPr>
            <a:xfrm>
              <a:off x="4270050" y="4211675"/>
              <a:ext cx="4125" cy="4125"/>
            </a:xfrm>
            <a:custGeom>
              <a:avLst/>
              <a:gdLst/>
              <a:ahLst/>
              <a:cxnLst/>
              <a:rect l="l" t="t" r="r" b="b"/>
              <a:pathLst>
                <a:path w="165" h="165" extrusionOk="0">
                  <a:moveTo>
                    <a:pt x="165" y="1"/>
                  </a:moveTo>
                  <a:lnTo>
                    <a:pt x="1" y="110"/>
                  </a:lnTo>
                  <a:lnTo>
                    <a:pt x="55" y="165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5" name="Google Shape;10375;p11"/>
            <p:cNvSpPr/>
            <p:nvPr/>
          </p:nvSpPr>
          <p:spPr>
            <a:xfrm>
              <a:off x="3801775" y="3562650"/>
              <a:ext cx="87650" cy="333800"/>
            </a:xfrm>
            <a:custGeom>
              <a:avLst/>
              <a:gdLst/>
              <a:ahLst/>
              <a:cxnLst/>
              <a:rect l="l" t="t" r="r" b="b"/>
              <a:pathLst>
                <a:path w="3506" h="13352" extrusionOk="0">
                  <a:moveTo>
                    <a:pt x="1479" y="1"/>
                  </a:moveTo>
                  <a:cubicBezTo>
                    <a:pt x="1315" y="713"/>
                    <a:pt x="1151" y="1479"/>
                    <a:pt x="1151" y="2246"/>
                  </a:cubicBezTo>
                  <a:cubicBezTo>
                    <a:pt x="1041" y="4546"/>
                    <a:pt x="822" y="6847"/>
                    <a:pt x="493" y="9092"/>
                  </a:cubicBezTo>
                  <a:cubicBezTo>
                    <a:pt x="384" y="9804"/>
                    <a:pt x="0" y="10407"/>
                    <a:pt x="165" y="11174"/>
                  </a:cubicBezTo>
                  <a:cubicBezTo>
                    <a:pt x="470" y="11021"/>
                    <a:pt x="775" y="10816"/>
                    <a:pt x="1098" y="10816"/>
                  </a:cubicBezTo>
                  <a:cubicBezTo>
                    <a:pt x="1239" y="10816"/>
                    <a:pt x="1384" y="10855"/>
                    <a:pt x="1534" y="10955"/>
                  </a:cubicBezTo>
                  <a:cubicBezTo>
                    <a:pt x="548" y="11776"/>
                    <a:pt x="384" y="12050"/>
                    <a:pt x="712" y="12926"/>
                  </a:cubicBezTo>
                  <a:cubicBezTo>
                    <a:pt x="835" y="13254"/>
                    <a:pt x="996" y="13352"/>
                    <a:pt x="1173" y="13352"/>
                  </a:cubicBezTo>
                  <a:cubicBezTo>
                    <a:pt x="1436" y="13352"/>
                    <a:pt x="1733" y="13134"/>
                    <a:pt x="1988" y="13134"/>
                  </a:cubicBezTo>
                  <a:cubicBezTo>
                    <a:pt x="2020" y="13134"/>
                    <a:pt x="2051" y="13138"/>
                    <a:pt x="2082" y="13145"/>
                  </a:cubicBezTo>
                  <a:cubicBezTo>
                    <a:pt x="2520" y="12817"/>
                    <a:pt x="2410" y="12379"/>
                    <a:pt x="2465" y="11940"/>
                  </a:cubicBezTo>
                  <a:cubicBezTo>
                    <a:pt x="2465" y="11009"/>
                    <a:pt x="2684" y="10078"/>
                    <a:pt x="3067" y="9202"/>
                  </a:cubicBezTo>
                  <a:cubicBezTo>
                    <a:pt x="3177" y="9092"/>
                    <a:pt x="3287" y="8983"/>
                    <a:pt x="3396" y="8873"/>
                  </a:cubicBezTo>
                  <a:cubicBezTo>
                    <a:pt x="2958" y="7942"/>
                    <a:pt x="2958" y="6847"/>
                    <a:pt x="3396" y="5916"/>
                  </a:cubicBezTo>
                  <a:cubicBezTo>
                    <a:pt x="3451" y="4054"/>
                    <a:pt x="3451" y="2191"/>
                    <a:pt x="3506" y="329"/>
                  </a:cubicBezTo>
                  <a:lnTo>
                    <a:pt x="3506" y="329"/>
                  </a:lnTo>
                  <a:cubicBezTo>
                    <a:pt x="3122" y="548"/>
                    <a:pt x="3122" y="986"/>
                    <a:pt x="3122" y="1315"/>
                  </a:cubicBezTo>
                  <a:cubicBezTo>
                    <a:pt x="3013" y="2246"/>
                    <a:pt x="2903" y="3122"/>
                    <a:pt x="2794" y="3999"/>
                  </a:cubicBezTo>
                  <a:cubicBezTo>
                    <a:pt x="2794" y="4218"/>
                    <a:pt x="2739" y="4437"/>
                    <a:pt x="2465" y="4437"/>
                  </a:cubicBezTo>
                  <a:cubicBezTo>
                    <a:pt x="2191" y="4437"/>
                    <a:pt x="2027" y="4327"/>
                    <a:pt x="1917" y="4108"/>
                  </a:cubicBezTo>
                  <a:cubicBezTo>
                    <a:pt x="1698" y="3725"/>
                    <a:pt x="1315" y="3287"/>
                    <a:pt x="1589" y="2958"/>
                  </a:cubicBezTo>
                  <a:cubicBezTo>
                    <a:pt x="2082" y="2246"/>
                    <a:pt x="1370" y="1479"/>
                    <a:pt x="1972" y="767"/>
                  </a:cubicBezTo>
                  <a:cubicBezTo>
                    <a:pt x="2082" y="658"/>
                    <a:pt x="1808" y="220"/>
                    <a:pt x="1479" y="1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6" name="Google Shape;10376;p11"/>
            <p:cNvSpPr/>
            <p:nvPr/>
          </p:nvSpPr>
          <p:spPr>
            <a:xfrm>
              <a:off x="4182425" y="3073000"/>
              <a:ext cx="50675" cy="68575"/>
            </a:xfrm>
            <a:custGeom>
              <a:avLst/>
              <a:gdLst/>
              <a:ahLst/>
              <a:cxnLst/>
              <a:rect l="l" t="t" r="r" b="b"/>
              <a:pathLst>
                <a:path w="2027" h="2743" extrusionOk="0">
                  <a:moveTo>
                    <a:pt x="1391" y="1"/>
                  </a:moveTo>
                  <a:cubicBezTo>
                    <a:pt x="1174" y="1"/>
                    <a:pt x="1025" y="249"/>
                    <a:pt x="877" y="472"/>
                  </a:cubicBezTo>
                  <a:cubicBezTo>
                    <a:pt x="734" y="710"/>
                    <a:pt x="466" y="866"/>
                    <a:pt x="182" y="866"/>
                  </a:cubicBezTo>
                  <a:cubicBezTo>
                    <a:pt x="140" y="866"/>
                    <a:pt x="98" y="862"/>
                    <a:pt x="55" y="855"/>
                  </a:cubicBezTo>
                  <a:cubicBezTo>
                    <a:pt x="55" y="1239"/>
                    <a:pt x="0" y="1622"/>
                    <a:pt x="0" y="2005"/>
                  </a:cubicBezTo>
                  <a:cubicBezTo>
                    <a:pt x="66" y="2533"/>
                    <a:pt x="132" y="2743"/>
                    <a:pt x="413" y="2743"/>
                  </a:cubicBezTo>
                  <a:cubicBezTo>
                    <a:pt x="599" y="2743"/>
                    <a:pt x="879" y="2651"/>
                    <a:pt x="1315" y="2498"/>
                  </a:cubicBezTo>
                  <a:cubicBezTo>
                    <a:pt x="1151" y="2389"/>
                    <a:pt x="986" y="2224"/>
                    <a:pt x="1151" y="2005"/>
                  </a:cubicBezTo>
                  <a:cubicBezTo>
                    <a:pt x="1315" y="1732"/>
                    <a:pt x="1534" y="1512"/>
                    <a:pt x="1753" y="1239"/>
                  </a:cubicBezTo>
                  <a:cubicBezTo>
                    <a:pt x="2027" y="965"/>
                    <a:pt x="2027" y="472"/>
                    <a:pt x="1753" y="198"/>
                  </a:cubicBezTo>
                  <a:cubicBezTo>
                    <a:pt x="1612" y="57"/>
                    <a:pt x="1494" y="1"/>
                    <a:pt x="1391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7" name="Google Shape;10377;p11"/>
            <p:cNvSpPr/>
            <p:nvPr/>
          </p:nvSpPr>
          <p:spPr>
            <a:xfrm>
              <a:off x="4231825" y="3130050"/>
              <a:ext cx="23200" cy="22000"/>
            </a:xfrm>
            <a:custGeom>
              <a:avLst/>
              <a:gdLst/>
              <a:ahLst/>
              <a:cxnLst/>
              <a:rect l="l" t="t" r="r" b="b"/>
              <a:pathLst>
                <a:path w="928" h="880" extrusionOk="0">
                  <a:moveTo>
                    <a:pt x="582" y="0"/>
                  </a:moveTo>
                  <a:cubicBezTo>
                    <a:pt x="423" y="0"/>
                    <a:pt x="220" y="174"/>
                    <a:pt x="51" y="216"/>
                  </a:cubicBezTo>
                  <a:cubicBezTo>
                    <a:pt x="0" y="571"/>
                    <a:pt x="278" y="880"/>
                    <a:pt x="624" y="880"/>
                  </a:cubicBezTo>
                  <a:cubicBezTo>
                    <a:pt x="652" y="880"/>
                    <a:pt x="680" y="878"/>
                    <a:pt x="708" y="874"/>
                  </a:cubicBezTo>
                  <a:cubicBezTo>
                    <a:pt x="653" y="600"/>
                    <a:pt x="927" y="216"/>
                    <a:pt x="708" y="52"/>
                  </a:cubicBezTo>
                  <a:cubicBezTo>
                    <a:pt x="671" y="15"/>
                    <a:pt x="628" y="0"/>
                    <a:pt x="582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8" name="Google Shape;10378;p11"/>
            <p:cNvSpPr/>
            <p:nvPr/>
          </p:nvSpPr>
          <p:spPr>
            <a:xfrm>
              <a:off x="4109850" y="34437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extrusionOk="0">
                  <a:moveTo>
                    <a:pt x="297" y="1"/>
                  </a:moveTo>
                  <a:cubicBezTo>
                    <a:pt x="188" y="1"/>
                    <a:pt x="94" y="78"/>
                    <a:pt x="55" y="156"/>
                  </a:cubicBezTo>
                  <a:cubicBezTo>
                    <a:pt x="1" y="320"/>
                    <a:pt x="55" y="539"/>
                    <a:pt x="165" y="594"/>
                  </a:cubicBezTo>
                  <a:cubicBezTo>
                    <a:pt x="329" y="594"/>
                    <a:pt x="494" y="484"/>
                    <a:pt x="548" y="320"/>
                  </a:cubicBezTo>
                  <a:cubicBezTo>
                    <a:pt x="548" y="211"/>
                    <a:pt x="494" y="101"/>
                    <a:pt x="439" y="46"/>
                  </a:cubicBezTo>
                  <a:cubicBezTo>
                    <a:pt x="391" y="14"/>
                    <a:pt x="342" y="1"/>
                    <a:pt x="297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9" name="Google Shape;10379;p11"/>
            <p:cNvSpPr/>
            <p:nvPr/>
          </p:nvSpPr>
          <p:spPr>
            <a:xfrm>
              <a:off x="4213925" y="2999925"/>
              <a:ext cx="57525" cy="84875"/>
            </a:xfrm>
            <a:custGeom>
              <a:avLst/>
              <a:gdLst/>
              <a:ahLst/>
              <a:cxnLst/>
              <a:rect l="l" t="t" r="r" b="b"/>
              <a:pathLst>
                <a:path w="2301" h="3395" extrusionOk="0">
                  <a:moveTo>
                    <a:pt x="855" y="0"/>
                  </a:moveTo>
                  <a:cubicBezTo>
                    <a:pt x="747" y="0"/>
                    <a:pt x="628" y="46"/>
                    <a:pt x="493" y="163"/>
                  </a:cubicBezTo>
                  <a:cubicBezTo>
                    <a:pt x="110" y="492"/>
                    <a:pt x="0" y="1368"/>
                    <a:pt x="438" y="1533"/>
                  </a:cubicBezTo>
                  <a:cubicBezTo>
                    <a:pt x="1260" y="1861"/>
                    <a:pt x="1479" y="2519"/>
                    <a:pt x="1588" y="3395"/>
                  </a:cubicBezTo>
                  <a:cubicBezTo>
                    <a:pt x="2300" y="1916"/>
                    <a:pt x="2246" y="985"/>
                    <a:pt x="1479" y="382"/>
                  </a:cubicBezTo>
                  <a:cubicBezTo>
                    <a:pt x="1289" y="231"/>
                    <a:pt x="1100" y="0"/>
                    <a:pt x="855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0" name="Google Shape;10380;p11"/>
            <p:cNvSpPr/>
            <p:nvPr/>
          </p:nvSpPr>
          <p:spPr>
            <a:xfrm>
              <a:off x="3608700" y="3546225"/>
              <a:ext cx="156125" cy="201775"/>
            </a:xfrm>
            <a:custGeom>
              <a:avLst/>
              <a:gdLst/>
              <a:ahLst/>
              <a:cxnLst/>
              <a:rect l="l" t="t" r="r" b="b"/>
              <a:pathLst>
                <a:path w="6245" h="8071" extrusionOk="0">
                  <a:moveTo>
                    <a:pt x="658" y="0"/>
                  </a:moveTo>
                  <a:cubicBezTo>
                    <a:pt x="658" y="493"/>
                    <a:pt x="658" y="986"/>
                    <a:pt x="1" y="986"/>
                  </a:cubicBezTo>
                  <a:cubicBezTo>
                    <a:pt x="165" y="1862"/>
                    <a:pt x="1096" y="2191"/>
                    <a:pt x="1370" y="2958"/>
                  </a:cubicBezTo>
                  <a:cubicBezTo>
                    <a:pt x="1425" y="3341"/>
                    <a:pt x="1699" y="3506"/>
                    <a:pt x="1973" y="3615"/>
                  </a:cubicBezTo>
                  <a:cubicBezTo>
                    <a:pt x="2246" y="3725"/>
                    <a:pt x="2465" y="3999"/>
                    <a:pt x="2575" y="4272"/>
                  </a:cubicBezTo>
                  <a:cubicBezTo>
                    <a:pt x="2465" y="5751"/>
                    <a:pt x="3616" y="6463"/>
                    <a:pt x="4547" y="7230"/>
                  </a:cubicBezTo>
                  <a:lnTo>
                    <a:pt x="4930" y="7559"/>
                  </a:lnTo>
                  <a:cubicBezTo>
                    <a:pt x="5215" y="7630"/>
                    <a:pt x="5499" y="8071"/>
                    <a:pt x="5784" y="8071"/>
                  </a:cubicBezTo>
                  <a:cubicBezTo>
                    <a:pt x="5938" y="8071"/>
                    <a:pt x="6091" y="7942"/>
                    <a:pt x="6245" y="7559"/>
                  </a:cubicBezTo>
                  <a:cubicBezTo>
                    <a:pt x="6026" y="7394"/>
                    <a:pt x="6080" y="7066"/>
                    <a:pt x="5916" y="6901"/>
                  </a:cubicBezTo>
                  <a:cubicBezTo>
                    <a:pt x="4930" y="5642"/>
                    <a:pt x="4054" y="4327"/>
                    <a:pt x="3287" y="2903"/>
                  </a:cubicBezTo>
                  <a:cubicBezTo>
                    <a:pt x="2411" y="2027"/>
                    <a:pt x="1863" y="712"/>
                    <a:pt x="658" y="0"/>
                  </a:cubicBezTo>
                  <a:close/>
                </a:path>
              </a:pathLst>
            </a:custGeom>
            <a:solidFill>
              <a:srgbClr val="F19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1" name="Google Shape;10381;p11"/>
            <p:cNvSpPr/>
            <p:nvPr/>
          </p:nvSpPr>
          <p:spPr>
            <a:xfrm>
              <a:off x="3623775" y="4032950"/>
              <a:ext cx="145150" cy="80175"/>
            </a:xfrm>
            <a:custGeom>
              <a:avLst/>
              <a:gdLst/>
              <a:ahLst/>
              <a:cxnLst/>
              <a:rect l="l" t="t" r="r" b="b"/>
              <a:pathLst>
                <a:path w="5806" h="3207" extrusionOk="0">
                  <a:moveTo>
                    <a:pt x="816" y="0"/>
                  </a:moveTo>
                  <a:cubicBezTo>
                    <a:pt x="494" y="0"/>
                    <a:pt x="205" y="189"/>
                    <a:pt x="0" y="632"/>
                  </a:cubicBezTo>
                  <a:cubicBezTo>
                    <a:pt x="1205" y="1344"/>
                    <a:pt x="1917" y="2658"/>
                    <a:pt x="3287" y="3206"/>
                  </a:cubicBezTo>
                  <a:cubicBezTo>
                    <a:pt x="4327" y="3206"/>
                    <a:pt x="4437" y="2275"/>
                    <a:pt x="4984" y="1673"/>
                  </a:cubicBezTo>
                  <a:cubicBezTo>
                    <a:pt x="5203" y="1399"/>
                    <a:pt x="5806" y="1453"/>
                    <a:pt x="5368" y="906"/>
                  </a:cubicBezTo>
                  <a:cubicBezTo>
                    <a:pt x="5258" y="741"/>
                    <a:pt x="5067" y="659"/>
                    <a:pt x="4875" y="659"/>
                  </a:cubicBezTo>
                  <a:cubicBezTo>
                    <a:pt x="4683" y="659"/>
                    <a:pt x="4491" y="741"/>
                    <a:pt x="4382" y="906"/>
                  </a:cubicBezTo>
                  <a:cubicBezTo>
                    <a:pt x="4164" y="1144"/>
                    <a:pt x="3953" y="1224"/>
                    <a:pt x="3746" y="1224"/>
                  </a:cubicBezTo>
                  <a:cubicBezTo>
                    <a:pt x="3383" y="1224"/>
                    <a:pt x="3033" y="976"/>
                    <a:pt x="2684" y="906"/>
                  </a:cubicBezTo>
                  <a:cubicBezTo>
                    <a:pt x="2246" y="741"/>
                    <a:pt x="1808" y="468"/>
                    <a:pt x="1424" y="194"/>
                  </a:cubicBezTo>
                  <a:cubicBezTo>
                    <a:pt x="1218" y="70"/>
                    <a:pt x="1011" y="0"/>
                    <a:pt x="816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2" name="Google Shape;10382;p11"/>
            <p:cNvSpPr/>
            <p:nvPr/>
          </p:nvSpPr>
          <p:spPr>
            <a:xfrm>
              <a:off x="3604600" y="3644800"/>
              <a:ext cx="117775" cy="82175"/>
            </a:xfrm>
            <a:custGeom>
              <a:avLst/>
              <a:gdLst/>
              <a:ahLst/>
              <a:cxnLst/>
              <a:rect l="l" t="t" r="r" b="b"/>
              <a:pathLst>
                <a:path w="4711" h="3287" extrusionOk="0">
                  <a:moveTo>
                    <a:pt x="493" y="1"/>
                  </a:moveTo>
                  <a:lnTo>
                    <a:pt x="493" y="1"/>
                  </a:lnTo>
                  <a:cubicBezTo>
                    <a:pt x="1" y="1315"/>
                    <a:pt x="1" y="1315"/>
                    <a:pt x="1151" y="1644"/>
                  </a:cubicBezTo>
                  <a:cubicBezTo>
                    <a:pt x="1917" y="1918"/>
                    <a:pt x="2520" y="2520"/>
                    <a:pt x="2794" y="3287"/>
                  </a:cubicBezTo>
                  <a:cubicBezTo>
                    <a:pt x="3038" y="3112"/>
                    <a:pt x="3238" y="2827"/>
                    <a:pt x="3493" y="2827"/>
                  </a:cubicBezTo>
                  <a:cubicBezTo>
                    <a:pt x="3637" y="2827"/>
                    <a:pt x="3800" y="2919"/>
                    <a:pt x="3999" y="3177"/>
                  </a:cubicBezTo>
                  <a:cubicBezTo>
                    <a:pt x="4108" y="3287"/>
                    <a:pt x="4492" y="3232"/>
                    <a:pt x="4711" y="3287"/>
                  </a:cubicBezTo>
                  <a:lnTo>
                    <a:pt x="2739" y="329"/>
                  </a:lnTo>
                  <a:cubicBezTo>
                    <a:pt x="2296" y="393"/>
                    <a:pt x="1817" y="694"/>
                    <a:pt x="1374" y="694"/>
                  </a:cubicBezTo>
                  <a:cubicBezTo>
                    <a:pt x="1051" y="694"/>
                    <a:pt x="748" y="533"/>
                    <a:pt x="493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3" name="Google Shape;10383;p11"/>
            <p:cNvSpPr/>
            <p:nvPr/>
          </p:nvSpPr>
          <p:spPr>
            <a:xfrm>
              <a:off x="3608700" y="3915925"/>
              <a:ext cx="98625" cy="153600"/>
            </a:xfrm>
            <a:custGeom>
              <a:avLst/>
              <a:gdLst/>
              <a:ahLst/>
              <a:cxnLst/>
              <a:rect l="l" t="t" r="r" b="b"/>
              <a:pathLst>
                <a:path w="3945" h="6144" extrusionOk="0">
                  <a:moveTo>
                    <a:pt x="2082" y="0"/>
                  </a:moveTo>
                  <a:cubicBezTo>
                    <a:pt x="1480" y="384"/>
                    <a:pt x="1863" y="1260"/>
                    <a:pt x="1315" y="1643"/>
                  </a:cubicBezTo>
                  <a:cubicBezTo>
                    <a:pt x="932" y="2136"/>
                    <a:pt x="1206" y="2465"/>
                    <a:pt x="1534" y="2739"/>
                  </a:cubicBezTo>
                  <a:cubicBezTo>
                    <a:pt x="2411" y="3505"/>
                    <a:pt x="1973" y="3889"/>
                    <a:pt x="1151" y="4218"/>
                  </a:cubicBezTo>
                  <a:cubicBezTo>
                    <a:pt x="658" y="4327"/>
                    <a:pt x="1" y="4108"/>
                    <a:pt x="1" y="4930"/>
                  </a:cubicBezTo>
                  <a:cubicBezTo>
                    <a:pt x="165" y="5149"/>
                    <a:pt x="494" y="5094"/>
                    <a:pt x="603" y="5313"/>
                  </a:cubicBezTo>
                  <a:cubicBezTo>
                    <a:pt x="945" y="5129"/>
                    <a:pt x="1250" y="4970"/>
                    <a:pt x="1522" y="4970"/>
                  </a:cubicBezTo>
                  <a:cubicBezTo>
                    <a:pt x="1816" y="4970"/>
                    <a:pt x="2074" y="5156"/>
                    <a:pt x="2301" y="5696"/>
                  </a:cubicBezTo>
                  <a:cubicBezTo>
                    <a:pt x="2424" y="6029"/>
                    <a:pt x="2535" y="6143"/>
                    <a:pt x="2640" y="6143"/>
                  </a:cubicBezTo>
                  <a:cubicBezTo>
                    <a:pt x="2865" y="6143"/>
                    <a:pt x="3063" y="5624"/>
                    <a:pt x="3287" y="5587"/>
                  </a:cubicBezTo>
                  <a:lnTo>
                    <a:pt x="3342" y="4984"/>
                  </a:lnTo>
                  <a:cubicBezTo>
                    <a:pt x="3287" y="4930"/>
                    <a:pt x="3219" y="4902"/>
                    <a:pt x="3157" y="4902"/>
                  </a:cubicBezTo>
                  <a:cubicBezTo>
                    <a:pt x="3095" y="4902"/>
                    <a:pt x="3041" y="4930"/>
                    <a:pt x="3013" y="4984"/>
                  </a:cubicBezTo>
                  <a:cubicBezTo>
                    <a:pt x="2630" y="4710"/>
                    <a:pt x="2685" y="4437"/>
                    <a:pt x="3013" y="4163"/>
                  </a:cubicBezTo>
                  <a:cubicBezTo>
                    <a:pt x="3287" y="3834"/>
                    <a:pt x="3670" y="3615"/>
                    <a:pt x="3944" y="3341"/>
                  </a:cubicBezTo>
                  <a:cubicBezTo>
                    <a:pt x="3725" y="3341"/>
                    <a:pt x="3451" y="3232"/>
                    <a:pt x="3287" y="3013"/>
                  </a:cubicBezTo>
                  <a:cubicBezTo>
                    <a:pt x="3670" y="2191"/>
                    <a:pt x="2904" y="1862"/>
                    <a:pt x="2575" y="1369"/>
                  </a:cubicBezTo>
                  <a:cubicBezTo>
                    <a:pt x="1370" y="1315"/>
                    <a:pt x="2630" y="274"/>
                    <a:pt x="2082" y="0"/>
                  </a:cubicBez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4" name="Google Shape;10384;p11"/>
            <p:cNvSpPr/>
            <p:nvPr/>
          </p:nvSpPr>
          <p:spPr>
            <a:xfrm>
              <a:off x="3731950" y="3734875"/>
              <a:ext cx="67100" cy="49625"/>
            </a:xfrm>
            <a:custGeom>
              <a:avLst/>
              <a:gdLst/>
              <a:ahLst/>
              <a:cxnLst/>
              <a:rect l="l" t="t" r="r" b="b"/>
              <a:pathLst>
                <a:path w="2684" h="1985" extrusionOk="0">
                  <a:moveTo>
                    <a:pt x="97" y="1"/>
                  </a:moveTo>
                  <a:cubicBezTo>
                    <a:pt x="65" y="1"/>
                    <a:pt x="32" y="4"/>
                    <a:pt x="0" y="13"/>
                  </a:cubicBezTo>
                  <a:cubicBezTo>
                    <a:pt x="548" y="779"/>
                    <a:pt x="1205" y="1437"/>
                    <a:pt x="1972" y="1984"/>
                  </a:cubicBezTo>
                  <a:cubicBezTo>
                    <a:pt x="2300" y="1930"/>
                    <a:pt x="2684" y="1875"/>
                    <a:pt x="2465" y="1437"/>
                  </a:cubicBezTo>
                  <a:cubicBezTo>
                    <a:pt x="2136" y="944"/>
                    <a:pt x="1917" y="286"/>
                    <a:pt x="1315" y="13"/>
                  </a:cubicBezTo>
                  <a:cubicBezTo>
                    <a:pt x="1181" y="196"/>
                    <a:pt x="1048" y="258"/>
                    <a:pt x="914" y="258"/>
                  </a:cubicBezTo>
                  <a:cubicBezTo>
                    <a:pt x="642" y="258"/>
                    <a:pt x="369" y="1"/>
                    <a:pt x="97" y="1"/>
                  </a:cubicBezTo>
                  <a:close/>
                </a:path>
              </a:pathLst>
            </a:custGeom>
            <a:solidFill>
              <a:srgbClr val="F5C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5" name="Google Shape;10385;p11"/>
            <p:cNvSpPr/>
            <p:nvPr/>
          </p:nvSpPr>
          <p:spPr>
            <a:xfrm>
              <a:off x="3745625" y="3804475"/>
              <a:ext cx="34275" cy="29300"/>
            </a:xfrm>
            <a:custGeom>
              <a:avLst/>
              <a:gdLst/>
              <a:ahLst/>
              <a:cxnLst/>
              <a:rect l="l" t="t" r="r" b="b"/>
              <a:pathLst>
                <a:path w="1371" h="1172" extrusionOk="0">
                  <a:moveTo>
                    <a:pt x="1070" y="0"/>
                  </a:moveTo>
                  <a:cubicBezTo>
                    <a:pt x="1030" y="0"/>
                    <a:pt x="984" y="7"/>
                    <a:pt x="932" y="22"/>
                  </a:cubicBezTo>
                  <a:cubicBezTo>
                    <a:pt x="549" y="131"/>
                    <a:pt x="1" y="186"/>
                    <a:pt x="1" y="789"/>
                  </a:cubicBezTo>
                  <a:cubicBezTo>
                    <a:pt x="1" y="1062"/>
                    <a:pt x="384" y="1172"/>
                    <a:pt x="658" y="1172"/>
                  </a:cubicBezTo>
                  <a:cubicBezTo>
                    <a:pt x="1096" y="1172"/>
                    <a:pt x="1370" y="1008"/>
                    <a:pt x="1370" y="515"/>
                  </a:cubicBezTo>
                  <a:cubicBezTo>
                    <a:pt x="1370" y="278"/>
                    <a:pt x="1329" y="0"/>
                    <a:pt x="1070" y="0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6" name="Google Shape;10386;p11"/>
            <p:cNvSpPr/>
            <p:nvPr/>
          </p:nvSpPr>
          <p:spPr>
            <a:xfrm>
              <a:off x="3682650" y="403505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0"/>
                  </a:moveTo>
                  <a:cubicBezTo>
                    <a:pt x="110" y="0"/>
                    <a:pt x="55" y="55"/>
                    <a:pt x="0" y="165"/>
                  </a:cubicBezTo>
                  <a:lnTo>
                    <a:pt x="329" y="165"/>
                  </a:lnTo>
                  <a:cubicBezTo>
                    <a:pt x="274" y="55"/>
                    <a:pt x="219" y="0"/>
                    <a:pt x="165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7" name="Google Shape;10387;p11"/>
            <p:cNvSpPr/>
            <p:nvPr/>
          </p:nvSpPr>
          <p:spPr>
            <a:xfrm>
              <a:off x="3484100" y="3846075"/>
              <a:ext cx="176675" cy="164050"/>
            </a:xfrm>
            <a:custGeom>
              <a:avLst/>
              <a:gdLst/>
              <a:ahLst/>
              <a:cxnLst/>
              <a:rect l="l" t="t" r="r" b="b"/>
              <a:pathLst>
                <a:path w="7067" h="6562" extrusionOk="0">
                  <a:moveTo>
                    <a:pt x="4711" y="1"/>
                  </a:moveTo>
                  <a:cubicBezTo>
                    <a:pt x="4656" y="1"/>
                    <a:pt x="4547" y="165"/>
                    <a:pt x="4492" y="220"/>
                  </a:cubicBezTo>
                  <a:cubicBezTo>
                    <a:pt x="4601" y="658"/>
                    <a:pt x="5094" y="384"/>
                    <a:pt x="5368" y="768"/>
                  </a:cubicBezTo>
                  <a:cubicBezTo>
                    <a:pt x="4437" y="932"/>
                    <a:pt x="4328" y="1589"/>
                    <a:pt x="4328" y="2411"/>
                  </a:cubicBezTo>
                  <a:cubicBezTo>
                    <a:pt x="4328" y="3123"/>
                    <a:pt x="4218" y="3780"/>
                    <a:pt x="4163" y="4492"/>
                  </a:cubicBezTo>
                  <a:cubicBezTo>
                    <a:pt x="4163" y="4821"/>
                    <a:pt x="3944" y="5095"/>
                    <a:pt x="3616" y="5204"/>
                  </a:cubicBezTo>
                  <a:cubicBezTo>
                    <a:pt x="3575" y="5218"/>
                    <a:pt x="3538" y="5224"/>
                    <a:pt x="3504" y="5224"/>
                  </a:cubicBezTo>
                  <a:cubicBezTo>
                    <a:pt x="3259" y="5224"/>
                    <a:pt x="3157" y="4917"/>
                    <a:pt x="3013" y="4821"/>
                  </a:cubicBezTo>
                  <a:cubicBezTo>
                    <a:pt x="2137" y="4218"/>
                    <a:pt x="2520" y="3178"/>
                    <a:pt x="2027" y="2466"/>
                  </a:cubicBezTo>
                  <a:cubicBezTo>
                    <a:pt x="2192" y="2137"/>
                    <a:pt x="1973" y="1973"/>
                    <a:pt x="1699" y="1863"/>
                  </a:cubicBezTo>
                  <a:cubicBezTo>
                    <a:pt x="1637" y="1855"/>
                    <a:pt x="1578" y="1851"/>
                    <a:pt x="1521" y="1851"/>
                  </a:cubicBezTo>
                  <a:cubicBezTo>
                    <a:pt x="819" y="1851"/>
                    <a:pt x="457" y="2444"/>
                    <a:pt x="1" y="2849"/>
                  </a:cubicBezTo>
                  <a:cubicBezTo>
                    <a:pt x="822" y="3835"/>
                    <a:pt x="1699" y="4711"/>
                    <a:pt x="2685" y="5478"/>
                  </a:cubicBezTo>
                  <a:cubicBezTo>
                    <a:pt x="2958" y="5861"/>
                    <a:pt x="3342" y="6190"/>
                    <a:pt x="3835" y="6299"/>
                  </a:cubicBezTo>
                  <a:cubicBezTo>
                    <a:pt x="4362" y="6470"/>
                    <a:pt x="4780" y="6562"/>
                    <a:pt x="5106" y="6562"/>
                  </a:cubicBezTo>
                  <a:cubicBezTo>
                    <a:pt x="5932" y="6562"/>
                    <a:pt x="6174" y="5976"/>
                    <a:pt x="6135" y="4602"/>
                  </a:cubicBezTo>
                  <a:cubicBezTo>
                    <a:pt x="6135" y="4218"/>
                    <a:pt x="6025" y="3835"/>
                    <a:pt x="6299" y="3451"/>
                  </a:cubicBezTo>
                  <a:cubicBezTo>
                    <a:pt x="6354" y="3287"/>
                    <a:pt x="6409" y="3068"/>
                    <a:pt x="6464" y="2849"/>
                  </a:cubicBezTo>
                  <a:cubicBezTo>
                    <a:pt x="7066" y="1425"/>
                    <a:pt x="6902" y="932"/>
                    <a:pt x="5642" y="275"/>
                  </a:cubicBezTo>
                  <a:cubicBezTo>
                    <a:pt x="5313" y="165"/>
                    <a:pt x="4985" y="56"/>
                    <a:pt x="4711" y="1"/>
                  </a:cubicBez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8" name="Google Shape;10388;p11"/>
            <p:cNvSpPr/>
            <p:nvPr/>
          </p:nvSpPr>
          <p:spPr>
            <a:xfrm>
              <a:off x="3551200" y="3932350"/>
              <a:ext cx="126000" cy="106825"/>
            </a:xfrm>
            <a:custGeom>
              <a:avLst/>
              <a:gdLst/>
              <a:ahLst/>
              <a:cxnLst/>
              <a:rect l="l" t="t" r="r" b="b"/>
              <a:pathLst>
                <a:path w="5040" h="4273" extrusionOk="0">
                  <a:moveTo>
                    <a:pt x="3615" y="0"/>
                  </a:moveTo>
                  <a:cubicBezTo>
                    <a:pt x="3068" y="493"/>
                    <a:pt x="3287" y="1151"/>
                    <a:pt x="3287" y="1698"/>
                  </a:cubicBezTo>
                  <a:cubicBezTo>
                    <a:pt x="3333" y="2395"/>
                    <a:pt x="2868" y="2776"/>
                    <a:pt x="2425" y="2776"/>
                  </a:cubicBezTo>
                  <a:cubicBezTo>
                    <a:pt x="2345" y="2776"/>
                    <a:pt x="2266" y="2764"/>
                    <a:pt x="2191" y="2739"/>
                  </a:cubicBezTo>
                  <a:cubicBezTo>
                    <a:pt x="1479" y="2465"/>
                    <a:pt x="603" y="2629"/>
                    <a:pt x="1" y="1972"/>
                  </a:cubicBezTo>
                  <a:lnTo>
                    <a:pt x="1" y="1972"/>
                  </a:lnTo>
                  <a:cubicBezTo>
                    <a:pt x="329" y="3177"/>
                    <a:pt x="1534" y="3506"/>
                    <a:pt x="2301" y="4273"/>
                  </a:cubicBezTo>
                  <a:cubicBezTo>
                    <a:pt x="2396" y="4130"/>
                    <a:pt x="2573" y="3988"/>
                    <a:pt x="2761" y="3988"/>
                  </a:cubicBezTo>
                  <a:cubicBezTo>
                    <a:pt x="2790" y="3988"/>
                    <a:pt x="2819" y="3991"/>
                    <a:pt x="2849" y="3999"/>
                  </a:cubicBezTo>
                  <a:cubicBezTo>
                    <a:pt x="2993" y="4018"/>
                    <a:pt x="3131" y="4027"/>
                    <a:pt x="3261" y="4027"/>
                  </a:cubicBezTo>
                  <a:cubicBezTo>
                    <a:pt x="4265" y="4027"/>
                    <a:pt x="4845" y="3464"/>
                    <a:pt x="5039" y="2301"/>
                  </a:cubicBezTo>
                  <a:cubicBezTo>
                    <a:pt x="4601" y="1863"/>
                    <a:pt x="3561" y="1972"/>
                    <a:pt x="3615" y="986"/>
                  </a:cubicBezTo>
                  <a:lnTo>
                    <a:pt x="3615" y="0"/>
                  </a:ln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9" name="Google Shape;10389;p11"/>
            <p:cNvSpPr/>
            <p:nvPr/>
          </p:nvSpPr>
          <p:spPr>
            <a:xfrm>
              <a:off x="3608700" y="4038900"/>
              <a:ext cx="16475" cy="9850"/>
            </a:xfrm>
            <a:custGeom>
              <a:avLst/>
              <a:gdLst/>
              <a:ahLst/>
              <a:cxnLst/>
              <a:rect l="l" t="t" r="r" b="b"/>
              <a:pathLst>
                <a:path w="659" h="394" extrusionOk="0">
                  <a:moveTo>
                    <a:pt x="107" y="0"/>
                  </a:moveTo>
                  <a:cubicBezTo>
                    <a:pt x="72" y="0"/>
                    <a:pt x="36" y="3"/>
                    <a:pt x="1" y="11"/>
                  </a:cubicBezTo>
                  <a:cubicBezTo>
                    <a:pt x="110" y="230"/>
                    <a:pt x="384" y="394"/>
                    <a:pt x="658" y="394"/>
                  </a:cubicBezTo>
                  <a:cubicBezTo>
                    <a:pt x="563" y="155"/>
                    <a:pt x="343" y="0"/>
                    <a:pt x="107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0" name="Google Shape;10390;p11"/>
            <p:cNvSpPr/>
            <p:nvPr/>
          </p:nvSpPr>
          <p:spPr>
            <a:xfrm>
              <a:off x="3427975" y="388442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1" name="Google Shape;10391;p11"/>
            <p:cNvSpPr/>
            <p:nvPr/>
          </p:nvSpPr>
          <p:spPr>
            <a:xfrm>
              <a:off x="3419750" y="3876200"/>
              <a:ext cx="8250" cy="6875"/>
            </a:xfrm>
            <a:custGeom>
              <a:avLst/>
              <a:gdLst/>
              <a:ahLst/>
              <a:cxnLst/>
              <a:rect l="l" t="t" r="r" b="b"/>
              <a:pathLst>
                <a:path w="330" h="275" extrusionOk="0">
                  <a:moveTo>
                    <a:pt x="1" y="1"/>
                  </a:moveTo>
                  <a:lnTo>
                    <a:pt x="329" y="275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2" name="Google Shape;10392;p11"/>
            <p:cNvSpPr/>
            <p:nvPr/>
          </p:nvSpPr>
          <p:spPr>
            <a:xfrm>
              <a:off x="3403325" y="386662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5"/>
                    <a:pt x="219" y="329"/>
                    <a:pt x="384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3" name="Google Shape;10393;p11"/>
            <p:cNvSpPr/>
            <p:nvPr/>
          </p:nvSpPr>
          <p:spPr>
            <a:xfrm>
              <a:off x="3395100" y="3858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4" name="Google Shape;10394;p11"/>
            <p:cNvSpPr/>
            <p:nvPr/>
          </p:nvSpPr>
          <p:spPr>
            <a:xfrm>
              <a:off x="3386900" y="38502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5" name="Google Shape;10395;p11"/>
            <p:cNvSpPr/>
            <p:nvPr/>
          </p:nvSpPr>
          <p:spPr>
            <a:xfrm>
              <a:off x="3805875" y="3905425"/>
              <a:ext cx="58900" cy="78300"/>
            </a:xfrm>
            <a:custGeom>
              <a:avLst/>
              <a:gdLst/>
              <a:ahLst/>
              <a:cxnLst/>
              <a:rect l="l" t="t" r="r" b="b"/>
              <a:pathLst>
                <a:path w="2356" h="3132" extrusionOk="0">
                  <a:moveTo>
                    <a:pt x="2120" y="1"/>
                  </a:moveTo>
                  <a:cubicBezTo>
                    <a:pt x="2082" y="1"/>
                    <a:pt x="2050" y="14"/>
                    <a:pt x="2027" y="37"/>
                  </a:cubicBezTo>
                  <a:lnTo>
                    <a:pt x="1370" y="365"/>
                  </a:lnTo>
                  <a:cubicBezTo>
                    <a:pt x="1260" y="475"/>
                    <a:pt x="1151" y="585"/>
                    <a:pt x="1041" y="694"/>
                  </a:cubicBezTo>
                  <a:cubicBezTo>
                    <a:pt x="822" y="858"/>
                    <a:pt x="822" y="1187"/>
                    <a:pt x="1041" y="1351"/>
                  </a:cubicBezTo>
                  <a:lnTo>
                    <a:pt x="1370" y="1680"/>
                  </a:lnTo>
                  <a:cubicBezTo>
                    <a:pt x="1234" y="1861"/>
                    <a:pt x="1023" y="1968"/>
                    <a:pt x="798" y="1968"/>
                  </a:cubicBezTo>
                  <a:cubicBezTo>
                    <a:pt x="752" y="1968"/>
                    <a:pt x="705" y="1963"/>
                    <a:pt x="658" y="1954"/>
                  </a:cubicBezTo>
                  <a:lnTo>
                    <a:pt x="494" y="1954"/>
                  </a:lnTo>
                  <a:cubicBezTo>
                    <a:pt x="439" y="1954"/>
                    <a:pt x="384" y="2009"/>
                    <a:pt x="329" y="2063"/>
                  </a:cubicBezTo>
                  <a:cubicBezTo>
                    <a:pt x="220" y="2173"/>
                    <a:pt x="110" y="2282"/>
                    <a:pt x="1" y="2392"/>
                  </a:cubicBezTo>
                  <a:lnTo>
                    <a:pt x="329" y="3049"/>
                  </a:lnTo>
                  <a:cubicBezTo>
                    <a:pt x="384" y="3104"/>
                    <a:pt x="439" y="3131"/>
                    <a:pt x="494" y="3131"/>
                  </a:cubicBezTo>
                  <a:cubicBezTo>
                    <a:pt x="548" y="3131"/>
                    <a:pt x="603" y="3104"/>
                    <a:pt x="658" y="3049"/>
                  </a:cubicBezTo>
                  <a:cubicBezTo>
                    <a:pt x="686" y="3052"/>
                    <a:pt x="714" y="3053"/>
                    <a:pt x="742" y="3053"/>
                  </a:cubicBezTo>
                  <a:cubicBezTo>
                    <a:pt x="1255" y="3053"/>
                    <a:pt x="1696" y="2583"/>
                    <a:pt x="1644" y="2063"/>
                  </a:cubicBezTo>
                  <a:cubicBezTo>
                    <a:pt x="1644" y="1735"/>
                    <a:pt x="1644" y="1351"/>
                    <a:pt x="1972" y="1077"/>
                  </a:cubicBezTo>
                  <a:cubicBezTo>
                    <a:pt x="2356" y="858"/>
                    <a:pt x="2301" y="475"/>
                    <a:pt x="2301" y="92"/>
                  </a:cubicBezTo>
                  <a:cubicBezTo>
                    <a:pt x="2237" y="27"/>
                    <a:pt x="2173" y="1"/>
                    <a:pt x="2120" y="1"/>
                  </a:cubicBezTo>
                  <a:close/>
                </a:path>
              </a:pathLst>
            </a:custGeom>
            <a:solidFill>
              <a:srgbClr val="F39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6" name="Google Shape;10396;p11"/>
            <p:cNvSpPr/>
            <p:nvPr/>
          </p:nvSpPr>
          <p:spPr>
            <a:xfrm>
              <a:off x="3820950" y="3948775"/>
              <a:ext cx="17825" cy="14025"/>
            </a:xfrm>
            <a:custGeom>
              <a:avLst/>
              <a:gdLst/>
              <a:ahLst/>
              <a:cxnLst/>
              <a:rect l="l" t="t" r="r" b="b"/>
              <a:pathLst>
                <a:path w="713" h="561" extrusionOk="0">
                  <a:moveTo>
                    <a:pt x="329" y="1"/>
                  </a:moveTo>
                  <a:cubicBezTo>
                    <a:pt x="274" y="165"/>
                    <a:pt x="0" y="165"/>
                    <a:pt x="0" y="329"/>
                  </a:cubicBezTo>
                  <a:cubicBezTo>
                    <a:pt x="201" y="494"/>
                    <a:pt x="341" y="561"/>
                    <a:pt x="440" y="561"/>
                  </a:cubicBezTo>
                  <a:cubicBezTo>
                    <a:pt x="639" y="561"/>
                    <a:pt x="676" y="293"/>
                    <a:pt x="712" y="1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7" name="Google Shape;10397;p11"/>
            <p:cNvSpPr/>
            <p:nvPr/>
          </p:nvSpPr>
          <p:spPr>
            <a:xfrm>
              <a:off x="3818200" y="3924125"/>
              <a:ext cx="12350" cy="17825"/>
            </a:xfrm>
            <a:custGeom>
              <a:avLst/>
              <a:gdLst/>
              <a:ahLst/>
              <a:cxnLst/>
              <a:rect l="l" t="t" r="r" b="b"/>
              <a:pathLst>
                <a:path w="494" h="713" extrusionOk="0">
                  <a:moveTo>
                    <a:pt x="494" y="1"/>
                  </a:moveTo>
                  <a:cubicBezTo>
                    <a:pt x="329" y="56"/>
                    <a:pt x="110" y="56"/>
                    <a:pt x="55" y="165"/>
                  </a:cubicBezTo>
                  <a:cubicBezTo>
                    <a:pt x="1" y="494"/>
                    <a:pt x="274" y="603"/>
                    <a:pt x="494" y="713"/>
                  </a:cubicBezTo>
                  <a:lnTo>
                    <a:pt x="494" y="1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8" name="Google Shape;10398;p11"/>
            <p:cNvSpPr/>
            <p:nvPr/>
          </p:nvSpPr>
          <p:spPr>
            <a:xfrm>
              <a:off x="3855175" y="389947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55" y="1"/>
                  </a:moveTo>
                  <a:cubicBezTo>
                    <a:pt x="0" y="111"/>
                    <a:pt x="0" y="220"/>
                    <a:pt x="0" y="330"/>
                  </a:cubicBezTo>
                  <a:lnTo>
                    <a:pt x="329" y="330"/>
                  </a:lnTo>
                  <a:cubicBezTo>
                    <a:pt x="329" y="275"/>
                    <a:pt x="384" y="220"/>
                    <a:pt x="439" y="165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9" name="Google Shape;10399;p11"/>
            <p:cNvSpPr/>
            <p:nvPr/>
          </p:nvSpPr>
          <p:spPr>
            <a:xfrm>
              <a:off x="3814100" y="3981650"/>
              <a:ext cx="8225" cy="4125"/>
            </a:xfrm>
            <a:custGeom>
              <a:avLst/>
              <a:gdLst/>
              <a:ahLst/>
              <a:cxnLst/>
              <a:rect l="l" t="t" r="r" b="b"/>
              <a:pathLst>
                <a:path w="329" h="165" extrusionOk="0">
                  <a:moveTo>
                    <a:pt x="0" y="0"/>
                  </a:moveTo>
                  <a:cubicBezTo>
                    <a:pt x="55" y="110"/>
                    <a:pt x="110" y="164"/>
                    <a:pt x="165" y="164"/>
                  </a:cubicBezTo>
                  <a:cubicBezTo>
                    <a:pt x="219" y="164"/>
                    <a:pt x="274" y="110"/>
                    <a:pt x="329" y="0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0" name="Google Shape;10400;p11"/>
            <p:cNvSpPr/>
            <p:nvPr/>
          </p:nvSpPr>
          <p:spPr>
            <a:xfrm>
              <a:off x="3805875" y="39570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0"/>
                  </a:moveTo>
                  <a:cubicBezTo>
                    <a:pt x="220" y="110"/>
                    <a:pt x="110" y="219"/>
                    <a:pt x="1" y="329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1" name="Google Shape;10401;p11"/>
            <p:cNvSpPr/>
            <p:nvPr/>
          </p:nvSpPr>
          <p:spPr>
            <a:xfrm>
              <a:off x="3819575" y="394877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cubicBezTo>
                    <a:pt x="110" y="1"/>
                    <a:pt x="55" y="55"/>
                    <a:pt x="55" y="110"/>
                  </a:cubicBezTo>
                  <a:cubicBezTo>
                    <a:pt x="0" y="220"/>
                    <a:pt x="55" y="275"/>
                    <a:pt x="110" y="329"/>
                  </a:cubicBezTo>
                  <a:lnTo>
                    <a:pt x="439" y="1"/>
                  </a:lnTo>
                  <a:close/>
                </a:path>
              </a:pathLst>
            </a:custGeom>
            <a:solidFill>
              <a:srgbClr val="F39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2" name="Google Shape;10402;p11"/>
            <p:cNvSpPr/>
            <p:nvPr/>
          </p:nvSpPr>
          <p:spPr>
            <a:xfrm>
              <a:off x="3814100" y="39487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"/>
                  </a:moveTo>
                  <a:lnTo>
                    <a:pt x="0" y="329"/>
                  </a:lnTo>
                  <a:lnTo>
                    <a:pt x="329" y="329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3" name="Google Shape;10403;p11"/>
            <p:cNvSpPr/>
            <p:nvPr/>
          </p:nvSpPr>
          <p:spPr>
            <a:xfrm>
              <a:off x="3830525" y="39159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0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4" name="Google Shape;10404;p11"/>
            <p:cNvSpPr/>
            <p:nvPr/>
          </p:nvSpPr>
          <p:spPr>
            <a:xfrm>
              <a:off x="3915425" y="3414775"/>
              <a:ext cx="26025" cy="15350"/>
            </a:xfrm>
            <a:custGeom>
              <a:avLst/>
              <a:gdLst/>
              <a:ahLst/>
              <a:cxnLst/>
              <a:rect l="l" t="t" r="r" b="b"/>
              <a:pathLst>
                <a:path w="1041" h="614" extrusionOk="0">
                  <a:moveTo>
                    <a:pt x="384" y="0"/>
                  </a:moveTo>
                  <a:cubicBezTo>
                    <a:pt x="0" y="0"/>
                    <a:pt x="274" y="219"/>
                    <a:pt x="274" y="329"/>
                  </a:cubicBezTo>
                  <a:cubicBezTo>
                    <a:pt x="322" y="471"/>
                    <a:pt x="492" y="614"/>
                    <a:pt x="679" y="614"/>
                  </a:cubicBezTo>
                  <a:cubicBezTo>
                    <a:pt x="708" y="614"/>
                    <a:pt x="738" y="610"/>
                    <a:pt x="767" y="603"/>
                  </a:cubicBezTo>
                  <a:cubicBezTo>
                    <a:pt x="931" y="548"/>
                    <a:pt x="1041" y="493"/>
                    <a:pt x="1041" y="274"/>
                  </a:cubicBezTo>
                  <a:cubicBezTo>
                    <a:pt x="931" y="0"/>
                    <a:pt x="603" y="55"/>
                    <a:pt x="384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5" name="Google Shape;10405;p11"/>
            <p:cNvSpPr/>
            <p:nvPr/>
          </p:nvSpPr>
          <p:spPr>
            <a:xfrm>
              <a:off x="3893500" y="3431200"/>
              <a:ext cx="15100" cy="39725"/>
            </a:xfrm>
            <a:custGeom>
              <a:avLst/>
              <a:gdLst/>
              <a:ahLst/>
              <a:cxnLst/>
              <a:rect l="l" t="t" r="r" b="b"/>
              <a:pathLst>
                <a:path w="604" h="1589" extrusionOk="0">
                  <a:moveTo>
                    <a:pt x="439" y="1"/>
                  </a:moveTo>
                  <a:lnTo>
                    <a:pt x="439" y="1"/>
                  </a:lnTo>
                  <a:cubicBezTo>
                    <a:pt x="56" y="439"/>
                    <a:pt x="1" y="1096"/>
                    <a:pt x="220" y="1589"/>
                  </a:cubicBezTo>
                  <a:cubicBezTo>
                    <a:pt x="603" y="1096"/>
                    <a:pt x="384" y="548"/>
                    <a:pt x="439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6" name="Google Shape;10406;p11"/>
            <p:cNvSpPr/>
            <p:nvPr/>
          </p:nvSpPr>
          <p:spPr>
            <a:xfrm>
              <a:off x="3899000" y="3398350"/>
              <a:ext cx="23300" cy="16450"/>
            </a:xfrm>
            <a:custGeom>
              <a:avLst/>
              <a:gdLst/>
              <a:ahLst/>
              <a:cxnLst/>
              <a:rect l="l" t="t" r="r" b="b"/>
              <a:pathLst>
                <a:path w="932" h="658" extrusionOk="0">
                  <a:moveTo>
                    <a:pt x="329" y="0"/>
                  </a:moveTo>
                  <a:cubicBezTo>
                    <a:pt x="164" y="219"/>
                    <a:pt x="0" y="384"/>
                    <a:pt x="55" y="657"/>
                  </a:cubicBezTo>
                  <a:lnTo>
                    <a:pt x="876" y="657"/>
                  </a:lnTo>
                  <a:cubicBezTo>
                    <a:pt x="931" y="329"/>
                    <a:pt x="657" y="0"/>
                    <a:pt x="329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7" name="Google Shape;10407;p11"/>
            <p:cNvSpPr/>
            <p:nvPr/>
          </p:nvSpPr>
          <p:spPr>
            <a:xfrm>
              <a:off x="3820950" y="3480500"/>
              <a:ext cx="17825" cy="24675"/>
            </a:xfrm>
            <a:custGeom>
              <a:avLst/>
              <a:gdLst/>
              <a:ahLst/>
              <a:cxnLst/>
              <a:rect l="l" t="t" r="r" b="b"/>
              <a:pathLst>
                <a:path w="713" h="987" extrusionOk="0">
                  <a:moveTo>
                    <a:pt x="712" y="0"/>
                  </a:moveTo>
                  <a:lnTo>
                    <a:pt x="712" y="0"/>
                  </a:lnTo>
                  <a:cubicBezTo>
                    <a:pt x="0" y="603"/>
                    <a:pt x="0" y="658"/>
                    <a:pt x="657" y="986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8" name="Google Shape;10408;p11"/>
            <p:cNvSpPr/>
            <p:nvPr/>
          </p:nvSpPr>
          <p:spPr>
            <a:xfrm>
              <a:off x="3690875" y="3570875"/>
              <a:ext cx="31500" cy="49300"/>
            </a:xfrm>
            <a:custGeom>
              <a:avLst/>
              <a:gdLst/>
              <a:ahLst/>
              <a:cxnLst/>
              <a:rect l="l" t="t" r="r" b="b"/>
              <a:pathLst>
                <a:path w="1260" h="1972" extrusionOk="0">
                  <a:moveTo>
                    <a:pt x="657" y="0"/>
                  </a:moveTo>
                  <a:cubicBezTo>
                    <a:pt x="329" y="0"/>
                    <a:pt x="219" y="164"/>
                    <a:pt x="164" y="493"/>
                  </a:cubicBezTo>
                  <a:cubicBezTo>
                    <a:pt x="55" y="986"/>
                    <a:pt x="0" y="1479"/>
                    <a:pt x="0" y="1972"/>
                  </a:cubicBezTo>
                  <a:lnTo>
                    <a:pt x="55" y="1972"/>
                  </a:lnTo>
                  <a:cubicBezTo>
                    <a:pt x="1260" y="1534"/>
                    <a:pt x="1205" y="1534"/>
                    <a:pt x="1095" y="493"/>
                  </a:cubicBezTo>
                  <a:cubicBezTo>
                    <a:pt x="1041" y="164"/>
                    <a:pt x="986" y="0"/>
                    <a:pt x="657" y="0"/>
                  </a:cubicBezTo>
                  <a:close/>
                </a:path>
              </a:pathLst>
            </a:custGeom>
            <a:solidFill>
              <a:srgbClr val="FC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9" name="Google Shape;10409;p11"/>
            <p:cNvSpPr/>
            <p:nvPr/>
          </p:nvSpPr>
          <p:spPr>
            <a:xfrm>
              <a:off x="3779875" y="3365475"/>
              <a:ext cx="19175" cy="17825"/>
            </a:xfrm>
            <a:custGeom>
              <a:avLst/>
              <a:gdLst/>
              <a:ahLst/>
              <a:cxnLst/>
              <a:rect l="l" t="t" r="r" b="b"/>
              <a:pathLst>
                <a:path w="767" h="713" extrusionOk="0">
                  <a:moveTo>
                    <a:pt x="383" y="1"/>
                  </a:moveTo>
                  <a:lnTo>
                    <a:pt x="0" y="384"/>
                  </a:lnTo>
                  <a:lnTo>
                    <a:pt x="712" y="713"/>
                  </a:lnTo>
                  <a:cubicBezTo>
                    <a:pt x="767" y="439"/>
                    <a:pt x="603" y="165"/>
                    <a:pt x="383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0" name="Google Shape;10410;p11"/>
            <p:cNvSpPr/>
            <p:nvPr/>
          </p:nvSpPr>
          <p:spPr>
            <a:xfrm>
              <a:off x="3755225" y="3718750"/>
              <a:ext cx="10975" cy="16450"/>
            </a:xfrm>
            <a:custGeom>
              <a:avLst/>
              <a:gdLst/>
              <a:ahLst/>
              <a:cxnLst/>
              <a:rect l="l" t="t" r="r" b="b"/>
              <a:pathLst>
                <a:path w="439" h="658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5" y="548"/>
                    <a:pt x="384" y="658"/>
                  </a:cubicBezTo>
                  <a:cubicBezTo>
                    <a:pt x="438" y="384"/>
                    <a:pt x="274" y="110"/>
                    <a:pt x="55" y="0"/>
                  </a:cubicBezTo>
                  <a:close/>
                </a:path>
              </a:pathLst>
            </a:custGeom>
            <a:solidFill>
              <a:srgbClr val="F5C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1" name="Google Shape;10411;p11"/>
            <p:cNvSpPr/>
            <p:nvPr/>
          </p:nvSpPr>
          <p:spPr>
            <a:xfrm>
              <a:off x="3555725" y="3349050"/>
              <a:ext cx="11925" cy="8250"/>
            </a:xfrm>
            <a:custGeom>
              <a:avLst/>
              <a:gdLst/>
              <a:ahLst/>
              <a:cxnLst/>
              <a:rect l="l" t="t" r="r" b="b"/>
              <a:pathLst>
                <a:path w="477" h="330" extrusionOk="0">
                  <a:moveTo>
                    <a:pt x="477" y="0"/>
                  </a:moveTo>
                  <a:cubicBezTo>
                    <a:pt x="454" y="23"/>
                    <a:pt x="415" y="29"/>
                    <a:pt x="369" y="29"/>
                  </a:cubicBezTo>
                  <a:cubicBezTo>
                    <a:pt x="314" y="29"/>
                    <a:pt x="250" y="20"/>
                    <a:pt x="195" y="20"/>
                  </a:cubicBezTo>
                  <a:cubicBezTo>
                    <a:pt x="76" y="20"/>
                    <a:pt x="0" y="63"/>
                    <a:pt x="148" y="329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2" name="Google Shape;10412;p11"/>
            <p:cNvSpPr/>
            <p:nvPr/>
          </p:nvSpPr>
          <p:spPr>
            <a:xfrm>
              <a:off x="3727825" y="3472275"/>
              <a:ext cx="4150" cy="415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165" y="1"/>
                  </a:moveTo>
                  <a:lnTo>
                    <a:pt x="1" y="110"/>
                  </a:lnTo>
                  <a:lnTo>
                    <a:pt x="110" y="165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3" name="Google Shape;10413;p11"/>
            <p:cNvSpPr/>
            <p:nvPr/>
          </p:nvSpPr>
          <p:spPr>
            <a:xfrm>
              <a:off x="3589550" y="3251150"/>
              <a:ext cx="65750" cy="56850"/>
            </a:xfrm>
            <a:custGeom>
              <a:avLst/>
              <a:gdLst/>
              <a:ahLst/>
              <a:cxnLst/>
              <a:rect l="l" t="t" r="r" b="b"/>
              <a:pathLst>
                <a:path w="2630" h="2274" extrusionOk="0">
                  <a:moveTo>
                    <a:pt x="1467" y="1"/>
                  </a:moveTo>
                  <a:cubicBezTo>
                    <a:pt x="1256" y="1"/>
                    <a:pt x="1049" y="62"/>
                    <a:pt x="876" y="192"/>
                  </a:cubicBezTo>
                  <a:cubicBezTo>
                    <a:pt x="329" y="466"/>
                    <a:pt x="0" y="1068"/>
                    <a:pt x="110" y="1671"/>
                  </a:cubicBezTo>
                  <a:cubicBezTo>
                    <a:pt x="140" y="2090"/>
                    <a:pt x="334" y="2166"/>
                    <a:pt x="557" y="2166"/>
                  </a:cubicBezTo>
                  <a:cubicBezTo>
                    <a:pt x="682" y="2166"/>
                    <a:pt x="816" y="2142"/>
                    <a:pt x="935" y="2142"/>
                  </a:cubicBezTo>
                  <a:cubicBezTo>
                    <a:pt x="993" y="2142"/>
                    <a:pt x="1047" y="2148"/>
                    <a:pt x="1095" y="2164"/>
                  </a:cubicBezTo>
                  <a:cubicBezTo>
                    <a:pt x="1315" y="2219"/>
                    <a:pt x="1534" y="2273"/>
                    <a:pt x="1753" y="2273"/>
                  </a:cubicBezTo>
                  <a:cubicBezTo>
                    <a:pt x="1807" y="1780"/>
                    <a:pt x="1534" y="1178"/>
                    <a:pt x="2355" y="959"/>
                  </a:cubicBezTo>
                  <a:cubicBezTo>
                    <a:pt x="2629" y="849"/>
                    <a:pt x="2465" y="575"/>
                    <a:pt x="2355" y="411"/>
                  </a:cubicBezTo>
                  <a:cubicBezTo>
                    <a:pt x="2123" y="146"/>
                    <a:pt x="1790" y="1"/>
                    <a:pt x="1467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4" name="Google Shape;10414;p11"/>
            <p:cNvSpPr/>
            <p:nvPr/>
          </p:nvSpPr>
          <p:spPr>
            <a:xfrm>
              <a:off x="3604600" y="3338100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110" y="0"/>
                  </a:moveTo>
                  <a:lnTo>
                    <a:pt x="1" y="55"/>
                  </a:lnTo>
                  <a:lnTo>
                    <a:pt x="165" y="11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5" name="Google Shape;10415;p11"/>
            <p:cNvSpPr/>
            <p:nvPr/>
          </p:nvSpPr>
          <p:spPr>
            <a:xfrm>
              <a:off x="3768900" y="3349050"/>
              <a:ext cx="4150" cy="4125"/>
            </a:xfrm>
            <a:custGeom>
              <a:avLst/>
              <a:gdLst/>
              <a:ahLst/>
              <a:cxnLst/>
              <a:rect l="l" t="t" r="r" b="b"/>
              <a:pathLst>
                <a:path w="166" h="165" extrusionOk="0">
                  <a:moveTo>
                    <a:pt x="165" y="0"/>
                  </a:moveTo>
                  <a:lnTo>
                    <a:pt x="1" y="110"/>
                  </a:lnTo>
                  <a:lnTo>
                    <a:pt x="110" y="16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6" name="Google Shape;10416;p11"/>
            <p:cNvSpPr/>
            <p:nvPr/>
          </p:nvSpPr>
          <p:spPr>
            <a:xfrm>
              <a:off x="3412900" y="3998075"/>
              <a:ext cx="49325" cy="54800"/>
            </a:xfrm>
            <a:custGeom>
              <a:avLst/>
              <a:gdLst/>
              <a:ahLst/>
              <a:cxnLst/>
              <a:rect l="l" t="t" r="r" b="b"/>
              <a:pathLst>
                <a:path w="1973" h="2192" extrusionOk="0">
                  <a:moveTo>
                    <a:pt x="603" y="0"/>
                  </a:moveTo>
                  <a:cubicBezTo>
                    <a:pt x="494" y="0"/>
                    <a:pt x="384" y="55"/>
                    <a:pt x="275" y="110"/>
                  </a:cubicBezTo>
                  <a:cubicBezTo>
                    <a:pt x="110" y="165"/>
                    <a:pt x="1" y="384"/>
                    <a:pt x="110" y="439"/>
                  </a:cubicBezTo>
                  <a:cubicBezTo>
                    <a:pt x="713" y="877"/>
                    <a:pt x="548" y="1808"/>
                    <a:pt x="1370" y="2191"/>
                  </a:cubicBezTo>
                  <a:cubicBezTo>
                    <a:pt x="1972" y="1041"/>
                    <a:pt x="877" y="712"/>
                    <a:pt x="603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7" name="Google Shape;10417;p11"/>
            <p:cNvSpPr/>
            <p:nvPr/>
          </p:nvSpPr>
          <p:spPr>
            <a:xfrm>
              <a:off x="3449875" y="4111725"/>
              <a:ext cx="26050" cy="27400"/>
            </a:xfrm>
            <a:custGeom>
              <a:avLst/>
              <a:gdLst/>
              <a:ahLst/>
              <a:cxnLst/>
              <a:rect l="l" t="t" r="r" b="b"/>
              <a:pathLst>
                <a:path w="1042" h="1096" extrusionOk="0">
                  <a:moveTo>
                    <a:pt x="384" y="0"/>
                  </a:moveTo>
                  <a:cubicBezTo>
                    <a:pt x="274" y="0"/>
                    <a:pt x="55" y="219"/>
                    <a:pt x="55" y="329"/>
                  </a:cubicBezTo>
                  <a:cubicBezTo>
                    <a:pt x="1" y="877"/>
                    <a:pt x="548" y="931"/>
                    <a:pt x="932" y="1096"/>
                  </a:cubicBezTo>
                  <a:cubicBezTo>
                    <a:pt x="767" y="712"/>
                    <a:pt x="1041" y="110"/>
                    <a:pt x="384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8" name="Google Shape;10418;p11"/>
            <p:cNvSpPr/>
            <p:nvPr/>
          </p:nvSpPr>
          <p:spPr>
            <a:xfrm>
              <a:off x="3304725" y="3718700"/>
              <a:ext cx="24675" cy="49375"/>
            </a:xfrm>
            <a:custGeom>
              <a:avLst/>
              <a:gdLst/>
              <a:ahLst/>
              <a:cxnLst/>
              <a:rect l="l" t="t" r="r" b="b"/>
              <a:pathLst>
                <a:path w="987" h="1975" extrusionOk="0">
                  <a:moveTo>
                    <a:pt x="906" y="0"/>
                  </a:moveTo>
                  <a:cubicBezTo>
                    <a:pt x="16" y="0"/>
                    <a:pt x="267" y="893"/>
                    <a:pt x="1" y="1372"/>
                  </a:cubicBezTo>
                  <a:cubicBezTo>
                    <a:pt x="111" y="1645"/>
                    <a:pt x="384" y="1865"/>
                    <a:pt x="658" y="1974"/>
                  </a:cubicBezTo>
                  <a:cubicBezTo>
                    <a:pt x="877" y="1810"/>
                    <a:pt x="823" y="1481"/>
                    <a:pt x="987" y="1317"/>
                  </a:cubicBezTo>
                  <a:cubicBezTo>
                    <a:pt x="987" y="879"/>
                    <a:pt x="658" y="440"/>
                    <a:pt x="987" y="2"/>
                  </a:cubicBezTo>
                  <a:cubicBezTo>
                    <a:pt x="959" y="1"/>
                    <a:pt x="932" y="0"/>
                    <a:pt x="906" y="0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9" name="Google Shape;10419;p11"/>
            <p:cNvSpPr/>
            <p:nvPr/>
          </p:nvSpPr>
          <p:spPr>
            <a:xfrm>
              <a:off x="3181500" y="3776250"/>
              <a:ext cx="57550" cy="65750"/>
            </a:xfrm>
            <a:custGeom>
              <a:avLst/>
              <a:gdLst/>
              <a:ahLst/>
              <a:cxnLst/>
              <a:rect l="l" t="t" r="r" b="b"/>
              <a:pathLst>
                <a:path w="2302" h="2630" extrusionOk="0">
                  <a:moveTo>
                    <a:pt x="329" y="1"/>
                  </a:moveTo>
                  <a:cubicBezTo>
                    <a:pt x="1" y="603"/>
                    <a:pt x="275" y="1260"/>
                    <a:pt x="110" y="1972"/>
                  </a:cubicBezTo>
                  <a:cubicBezTo>
                    <a:pt x="1" y="2301"/>
                    <a:pt x="384" y="2520"/>
                    <a:pt x="658" y="2630"/>
                  </a:cubicBezTo>
                  <a:cubicBezTo>
                    <a:pt x="700" y="2209"/>
                    <a:pt x="516" y="1627"/>
                    <a:pt x="949" y="1627"/>
                  </a:cubicBezTo>
                  <a:cubicBezTo>
                    <a:pt x="1079" y="1627"/>
                    <a:pt x="1267" y="1681"/>
                    <a:pt x="1534" y="1808"/>
                  </a:cubicBezTo>
                  <a:cubicBezTo>
                    <a:pt x="1550" y="1816"/>
                    <a:pt x="1566" y="1819"/>
                    <a:pt x="1583" y="1819"/>
                  </a:cubicBezTo>
                  <a:cubicBezTo>
                    <a:pt x="1690" y="1819"/>
                    <a:pt x="1831" y="1691"/>
                    <a:pt x="1972" y="1644"/>
                  </a:cubicBezTo>
                  <a:cubicBezTo>
                    <a:pt x="2082" y="1534"/>
                    <a:pt x="2191" y="1425"/>
                    <a:pt x="2301" y="1315"/>
                  </a:cubicBezTo>
                  <a:lnTo>
                    <a:pt x="1972" y="987"/>
                  </a:lnTo>
                  <a:cubicBezTo>
                    <a:pt x="1681" y="1091"/>
                    <a:pt x="1476" y="1147"/>
                    <a:pt x="1332" y="1147"/>
                  </a:cubicBezTo>
                  <a:cubicBezTo>
                    <a:pt x="1096" y="1147"/>
                    <a:pt x="1020" y="997"/>
                    <a:pt x="987" y="658"/>
                  </a:cubicBezTo>
                  <a:cubicBezTo>
                    <a:pt x="877" y="384"/>
                    <a:pt x="658" y="110"/>
                    <a:pt x="329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0" name="Google Shape;10420;p11"/>
            <p:cNvSpPr/>
            <p:nvPr/>
          </p:nvSpPr>
          <p:spPr>
            <a:xfrm>
              <a:off x="3230800" y="38091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1" name="Google Shape;10421;p11"/>
            <p:cNvSpPr/>
            <p:nvPr/>
          </p:nvSpPr>
          <p:spPr>
            <a:xfrm>
              <a:off x="3879825" y="3784475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3A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2" name="Google Shape;10422;p11"/>
            <p:cNvSpPr/>
            <p:nvPr/>
          </p:nvSpPr>
          <p:spPr>
            <a:xfrm>
              <a:off x="3373200" y="3554425"/>
              <a:ext cx="32875" cy="24675"/>
            </a:xfrm>
            <a:custGeom>
              <a:avLst/>
              <a:gdLst/>
              <a:ahLst/>
              <a:cxnLst/>
              <a:rect l="l" t="t" r="r" b="b"/>
              <a:pathLst>
                <a:path w="1315" h="987" extrusionOk="0">
                  <a:moveTo>
                    <a:pt x="548" y="1"/>
                  </a:moveTo>
                  <a:cubicBezTo>
                    <a:pt x="439" y="330"/>
                    <a:pt x="0" y="658"/>
                    <a:pt x="548" y="987"/>
                  </a:cubicBezTo>
                  <a:cubicBezTo>
                    <a:pt x="1315" y="384"/>
                    <a:pt x="1315" y="384"/>
                    <a:pt x="548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3" name="Google Shape;10423;p11"/>
            <p:cNvSpPr/>
            <p:nvPr/>
          </p:nvSpPr>
          <p:spPr>
            <a:xfrm>
              <a:off x="3444400" y="3740650"/>
              <a:ext cx="112300" cy="167075"/>
            </a:xfrm>
            <a:custGeom>
              <a:avLst/>
              <a:gdLst/>
              <a:ahLst/>
              <a:cxnLst/>
              <a:rect l="l" t="t" r="r" b="b"/>
              <a:pathLst>
                <a:path w="4492" h="6683" extrusionOk="0">
                  <a:moveTo>
                    <a:pt x="932" y="1"/>
                  </a:moveTo>
                  <a:cubicBezTo>
                    <a:pt x="1315" y="658"/>
                    <a:pt x="1096" y="1479"/>
                    <a:pt x="493" y="1918"/>
                  </a:cubicBezTo>
                  <a:cubicBezTo>
                    <a:pt x="220" y="2082"/>
                    <a:pt x="55" y="2411"/>
                    <a:pt x="0" y="2739"/>
                  </a:cubicBezTo>
                  <a:cubicBezTo>
                    <a:pt x="270" y="2859"/>
                    <a:pt x="524" y="2995"/>
                    <a:pt x="779" y="2995"/>
                  </a:cubicBezTo>
                  <a:cubicBezTo>
                    <a:pt x="990" y="2995"/>
                    <a:pt x="1201" y="2902"/>
                    <a:pt x="1424" y="2630"/>
                  </a:cubicBezTo>
                  <a:cubicBezTo>
                    <a:pt x="1533" y="2500"/>
                    <a:pt x="1658" y="2439"/>
                    <a:pt x="1783" y="2439"/>
                  </a:cubicBezTo>
                  <a:cubicBezTo>
                    <a:pt x="1975" y="2439"/>
                    <a:pt x="2168" y="2583"/>
                    <a:pt x="2301" y="2849"/>
                  </a:cubicBezTo>
                  <a:cubicBezTo>
                    <a:pt x="2465" y="3177"/>
                    <a:pt x="2684" y="3506"/>
                    <a:pt x="2794" y="3835"/>
                  </a:cubicBezTo>
                  <a:cubicBezTo>
                    <a:pt x="3177" y="4437"/>
                    <a:pt x="2903" y="5259"/>
                    <a:pt x="2246" y="5532"/>
                  </a:cubicBezTo>
                  <a:cubicBezTo>
                    <a:pt x="2629" y="5806"/>
                    <a:pt x="3068" y="5587"/>
                    <a:pt x="3287" y="6025"/>
                  </a:cubicBezTo>
                  <a:lnTo>
                    <a:pt x="3615" y="6683"/>
                  </a:lnTo>
                  <a:cubicBezTo>
                    <a:pt x="4437" y="6518"/>
                    <a:pt x="4492" y="5916"/>
                    <a:pt x="3999" y="5478"/>
                  </a:cubicBezTo>
                  <a:cubicBezTo>
                    <a:pt x="3341" y="4930"/>
                    <a:pt x="3341" y="4327"/>
                    <a:pt x="3232" y="3615"/>
                  </a:cubicBezTo>
                  <a:cubicBezTo>
                    <a:pt x="2903" y="1041"/>
                    <a:pt x="2794" y="932"/>
                    <a:pt x="932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4" name="Google Shape;10424;p11"/>
            <p:cNvSpPr/>
            <p:nvPr/>
          </p:nvSpPr>
          <p:spPr>
            <a:xfrm>
              <a:off x="3674425" y="3948775"/>
              <a:ext cx="31525" cy="41100"/>
            </a:xfrm>
            <a:custGeom>
              <a:avLst/>
              <a:gdLst/>
              <a:ahLst/>
              <a:cxnLst/>
              <a:rect l="l" t="t" r="r" b="b"/>
              <a:pathLst>
                <a:path w="1261" h="1644" extrusionOk="0">
                  <a:moveTo>
                    <a:pt x="1" y="1"/>
                  </a:moveTo>
                  <a:cubicBezTo>
                    <a:pt x="1" y="658"/>
                    <a:pt x="713" y="987"/>
                    <a:pt x="658" y="1644"/>
                  </a:cubicBezTo>
                  <a:cubicBezTo>
                    <a:pt x="877" y="1644"/>
                    <a:pt x="1261" y="1534"/>
                    <a:pt x="1151" y="1370"/>
                  </a:cubicBezTo>
                  <a:cubicBezTo>
                    <a:pt x="932" y="822"/>
                    <a:pt x="877" y="1"/>
                    <a:pt x="1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5" name="Google Shape;10425;p11"/>
            <p:cNvSpPr/>
            <p:nvPr/>
          </p:nvSpPr>
          <p:spPr>
            <a:xfrm>
              <a:off x="3566250" y="3930975"/>
              <a:ext cx="11000" cy="17825"/>
            </a:xfrm>
            <a:custGeom>
              <a:avLst/>
              <a:gdLst/>
              <a:ahLst/>
              <a:cxnLst/>
              <a:rect l="l" t="t" r="r" b="b"/>
              <a:pathLst>
                <a:path w="440" h="713" extrusionOk="0">
                  <a:moveTo>
                    <a:pt x="275" y="1"/>
                  </a:moveTo>
                  <a:cubicBezTo>
                    <a:pt x="220" y="110"/>
                    <a:pt x="111" y="110"/>
                    <a:pt x="111" y="275"/>
                  </a:cubicBezTo>
                  <a:cubicBezTo>
                    <a:pt x="111" y="439"/>
                    <a:pt x="1" y="658"/>
                    <a:pt x="275" y="713"/>
                  </a:cubicBezTo>
                  <a:cubicBezTo>
                    <a:pt x="330" y="603"/>
                    <a:pt x="384" y="494"/>
                    <a:pt x="439" y="439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6" name="Google Shape;10426;p11"/>
            <p:cNvSpPr/>
            <p:nvPr/>
          </p:nvSpPr>
          <p:spPr>
            <a:xfrm>
              <a:off x="3426600" y="3808600"/>
              <a:ext cx="18925" cy="7925"/>
            </a:xfrm>
            <a:custGeom>
              <a:avLst/>
              <a:gdLst/>
              <a:ahLst/>
              <a:cxnLst/>
              <a:rect l="l" t="t" r="r" b="b"/>
              <a:pathLst>
                <a:path w="757" h="317" extrusionOk="0">
                  <a:moveTo>
                    <a:pt x="672" y="1"/>
                  </a:moveTo>
                  <a:cubicBezTo>
                    <a:pt x="644" y="1"/>
                    <a:pt x="603" y="7"/>
                    <a:pt x="548" y="21"/>
                  </a:cubicBezTo>
                  <a:lnTo>
                    <a:pt x="0" y="185"/>
                  </a:lnTo>
                  <a:cubicBezTo>
                    <a:pt x="0" y="185"/>
                    <a:pt x="55" y="295"/>
                    <a:pt x="55" y="295"/>
                  </a:cubicBezTo>
                  <a:cubicBezTo>
                    <a:pt x="114" y="310"/>
                    <a:pt x="173" y="316"/>
                    <a:pt x="229" y="316"/>
                  </a:cubicBezTo>
                  <a:cubicBezTo>
                    <a:pt x="384" y="316"/>
                    <a:pt x="523" y="266"/>
                    <a:pt x="603" y="185"/>
                  </a:cubicBezTo>
                  <a:cubicBezTo>
                    <a:pt x="726" y="62"/>
                    <a:pt x="757" y="1"/>
                    <a:pt x="672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7" name="Google Shape;10427;p11"/>
            <p:cNvSpPr/>
            <p:nvPr/>
          </p:nvSpPr>
          <p:spPr>
            <a:xfrm>
              <a:off x="3371825" y="3657125"/>
              <a:ext cx="27425" cy="28775"/>
            </a:xfrm>
            <a:custGeom>
              <a:avLst/>
              <a:gdLst/>
              <a:ahLst/>
              <a:cxnLst/>
              <a:rect l="l" t="t" r="r" b="b"/>
              <a:pathLst>
                <a:path w="1097" h="1151" extrusionOk="0">
                  <a:moveTo>
                    <a:pt x="767" y="1"/>
                  </a:moveTo>
                  <a:cubicBezTo>
                    <a:pt x="55" y="55"/>
                    <a:pt x="110" y="658"/>
                    <a:pt x="1" y="1151"/>
                  </a:cubicBezTo>
                  <a:cubicBezTo>
                    <a:pt x="548" y="1096"/>
                    <a:pt x="987" y="877"/>
                    <a:pt x="1041" y="275"/>
                  </a:cubicBezTo>
                  <a:cubicBezTo>
                    <a:pt x="1096" y="165"/>
                    <a:pt x="877" y="1"/>
                    <a:pt x="767" y="1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8" name="Google Shape;10428;p11"/>
            <p:cNvSpPr/>
            <p:nvPr/>
          </p:nvSpPr>
          <p:spPr>
            <a:xfrm>
              <a:off x="3321175" y="3751600"/>
              <a:ext cx="15750" cy="16600"/>
            </a:xfrm>
            <a:custGeom>
              <a:avLst/>
              <a:gdLst/>
              <a:ahLst/>
              <a:cxnLst/>
              <a:rect l="l" t="t" r="r" b="b"/>
              <a:pathLst>
                <a:path w="630" h="664" extrusionOk="0">
                  <a:moveTo>
                    <a:pt x="329" y="1"/>
                  </a:moveTo>
                  <a:lnTo>
                    <a:pt x="329" y="1"/>
                  </a:lnTo>
                  <a:cubicBezTo>
                    <a:pt x="110" y="110"/>
                    <a:pt x="0" y="384"/>
                    <a:pt x="0" y="658"/>
                  </a:cubicBezTo>
                  <a:cubicBezTo>
                    <a:pt x="43" y="662"/>
                    <a:pt x="82" y="663"/>
                    <a:pt x="117" y="663"/>
                  </a:cubicBezTo>
                  <a:cubicBezTo>
                    <a:pt x="629" y="663"/>
                    <a:pt x="431" y="308"/>
                    <a:pt x="329" y="1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9" name="Google Shape;10429;p11"/>
            <p:cNvSpPr/>
            <p:nvPr/>
          </p:nvSpPr>
          <p:spPr>
            <a:xfrm>
              <a:off x="3627375" y="3618400"/>
              <a:ext cx="30650" cy="24075"/>
            </a:xfrm>
            <a:custGeom>
              <a:avLst/>
              <a:gdLst/>
              <a:ahLst/>
              <a:cxnLst/>
              <a:rect l="l" t="t" r="r" b="b"/>
              <a:pathLst>
                <a:path w="1226" h="963" extrusionOk="0">
                  <a:moveTo>
                    <a:pt x="172" y="1"/>
                  </a:moveTo>
                  <a:cubicBezTo>
                    <a:pt x="62" y="1"/>
                    <a:pt x="1" y="70"/>
                    <a:pt x="75" y="345"/>
                  </a:cubicBezTo>
                  <a:cubicBezTo>
                    <a:pt x="146" y="766"/>
                    <a:pt x="373" y="962"/>
                    <a:pt x="672" y="962"/>
                  </a:cubicBezTo>
                  <a:cubicBezTo>
                    <a:pt x="839" y="962"/>
                    <a:pt x="1029" y="901"/>
                    <a:pt x="1226" y="783"/>
                  </a:cubicBezTo>
                  <a:cubicBezTo>
                    <a:pt x="1116" y="454"/>
                    <a:pt x="897" y="235"/>
                    <a:pt x="623" y="71"/>
                  </a:cubicBezTo>
                  <a:cubicBezTo>
                    <a:pt x="608" y="75"/>
                    <a:pt x="591" y="76"/>
                    <a:pt x="573" y="76"/>
                  </a:cubicBezTo>
                  <a:cubicBezTo>
                    <a:pt x="453" y="76"/>
                    <a:pt x="286" y="1"/>
                    <a:pt x="172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430" name="Google Shape;10430;p11"/>
          <p:cNvGrpSpPr/>
          <p:nvPr/>
        </p:nvGrpSpPr>
        <p:grpSpPr>
          <a:xfrm flipH="1">
            <a:off x="-412014" y="-609317"/>
            <a:ext cx="1992138" cy="4419301"/>
            <a:chOff x="2273025" y="307125"/>
            <a:chExt cx="3052150" cy="5078100"/>
          </a:xfrm>
        </p:grpSpPr>
        <p:sp>
          <p:nvSpPr>
            <p:cNvPr id="10431" name="Google Shape;10431;p11"/>
            <p:cNvSpPr/>
            <p:nvPr/>
          </p:nvSpPr>
          <p:spPr>
            <a:xfrm>
              <a:off x="2431475" y="4149850"/>
              <a:ext cx="134700" cy="125025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4992" y="0"/>
                  </a:moveTo>
                  <a:lnTo>
                    <a:pt x="4992" y="0"/>
                  </a:lnTo>
                  <a:cubicBezTo>
                    <a:pt x="3249" y="1506"/>
                    <a:pt x="1585" y="3169"/>
                    <a:pt x="1" y="4912"/>
                  </a:cubicBezTo>
                  <a:cubicBezTo>
                    <a:pt x="237" y="4971"/>
                    <a:pt x="474" y="5000"/>
                    <a:pt x="705" y="5000"/>
                  </a:cubicBezTo>
                  <a:cubicBezTo>
                    <a:pt x="1716" y="5000"/>
                    <a:pt x="2639" y="4453"/>
                    <a:pt x="3090" y="3486"/>
                  </a:cubicBezTo>
                  <a:cubicBezTo>
                    <a:pt x="3170" y="3169"/>
                    <a:pt x="3407" y="3011"/>
                    <a:pt x="3645" y="2932"/>
                  </a:cubicBezTo>
                  <a:cubicBezTo>
                    <a:pt x="5309" y="2139"/>
                    <a:pt x="5388" y="1902"/>
                    <a:pt x="4992" y="0"/>
                  </a:cubicBezTo>
                  <a:close/>
                </a:path>
              </a:pathLst>
            </a:custGeom>
            <a:solidFill>
              <a:srgbClr val="F18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2" name="Google Shape;10432;p11"/>
            <p:cNvSpPr/>
            <p:nvPr/>
          </p:nvSpPr>
          <p:spPr>
            <a:xfrm>
              <a:off x="2657275" y="4341975"/>
              <a:ext cx="114900" cy="75275"/>
            </a:xfrm>
            <a:custGeom>
              <a:avLst/>
              <a:gdLst/>
              <a:ahLst/>
              <a:cxnLst/>
              <a:rect l="l" t="t" r="r" b="b"/>
              <a:pathLst>
                <a:path w="4596" h="3011" extrusionOk="0">
                  <a:moveTo>
                    <a:pt x="4595" y="0"/>
                  </a:moveTo>
                  <a:cubicBezTo>
                    <a:pt x="2456" y="79"/>
                    <a:pt x="634" y="634"/>
                    <a:pt x="0" y="3011"/>
                  </a:cubicBezTo>
                  <a:cubicBezTo>
                    <a:pt x="1664" y="2298"/>
                    <a:pt x="3248" y="1268"/>
                    <a:pt x="4595" y="0"/>
                  </a:cubicBezTo>
                  <a:close/>
                </a:path>
              </a:pathLst>
            </a:custGeom>
            <a:solidFill>
              <a:srgbClr val="F08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3" name="Google Shape;10433;p11"/>
            <p:cNvSpPr/>
            <p:nvPr/>
          </p:nvSpPr>
          <p:spPr>
            <a:xfrm>
              <a:off x="2722625" y="4025775"/>
              <a:ext cx="53500" cy="42900"/>
            </a:xfrm>
            <a:custGeom>
              <a:avLst/>
              <a:gdLst/>
              <a:ahLst/>
              <a:cxnLst/>
              <a:rect l="l" t="t" r="r" b="b"/>
              <a:pathLst>
                <a:path w="2140" h="1716" extrusionOk="0">
                  <a:moveTo>
                    <a:pt x="705" y="1"/>
                  </a:moveTo>
                  <a:cubicBezTo>
                    <a:pt x="431" y="1"/>
                    <a:pt x="238" y="200"/>
                    <a:pt x="238" y="447"/>
                  </a:cubicBezTo>
                  <a:cubicBezTo>
                    <a:pt x="1" y="1398"/>
                    <a:pt x="476" y="1715"/>
                    <a:pt x="1347" y="1715"/>
                  </a:cubicBezTo>
                  <a:lnTo>
                    <a:pt x="1585" y="1715"/>
                  </a:lnTo>
                  <a:cubicBezTo>
                    <a:pt x="2140" y="844"/>
                    <a:pt x="1902" y="289"/>
                    <a:pt x="951" y="51"/>
                  </a:cubicBezTo>
                  <a:cubicBezTo>
                    <a:pt x="864" y="17"/>
                    <a:pt x="781" y="1"/>
                    <a:pt x="705" y="1"/>
                  </a:cubicBezTo>
                  <a:close/>
                </a:path>
              </a:pathLst>
            </a:custGeom>
            <a:solidFill>
              <a:srgbClr val="EE6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4" name="Google Shape;10434;p11"/>
            <p:cNvSpPr/>
            <p:nvPr/>
          </p:nvSpPr>
          <p:spPr>
            <a:xfrm>
              <a:off x="2791950" y="4005950"/>
              <a:ext cx="5975" cy="3300"/>
            </a:xfrm>
            <a:custGeom>
              <a:avLst/>
              <a:gdLst/>
              <a:ahLst/>
              <a:cxnLst/>
              <a:rect l="l" t="t" r="r" b="b"/>
              <a:pathLst>
                <a:path w="239" h="132" extrusionOk="0">
                  <a:moveTo>
                    <a:pt x="136" y="0"/>
                  </a:moveTo>
                  <a:cubicBezTo>
                    <a:pt x="91" y="0"/>
                    <a:pt x="46" y="52"/>
                    <a:pt x="1" y="52"/>
                  </a:cubicBezTo>
                  <a:cubicBezTo>
                    <a:pt x="1" y="52"/>
                    <a:pt x="159" y="131"/>
                    <a:pt x="238" y="131"/>
                  </a:cubicBezTo>
                  <a:cubicBezTo>
                    <a:pt x="204" y="29"/>
                    <a:pt x="170" y="0"/>
                    <a:pt x="136" y="0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5" name="Google Shape;10435;p11"/>
            <p:cNvSpPr/>
            <p:nvPr/>
          </p:nvSpPr>
          <p:spPr>
            <a:xfrm>
              <a:off x="2619625" y="4104300"/>
              <a:ext cx="4000" cy="4300"/>
            </a:xfrm>
            <a:custGeom>
              <a:avLst/>
              <a:gdLst/>
              <a:ahLst/>
              <a:cxnLst/>
              <a:rect l="l" t="t" r="r" b="b"/>
              <a:pathLst>
                <a:path w="160" h="17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96" y="171"/>
                    <a:pt x="126" y="171"/>
                  </a:cubicBezTo>
                  <a:cubicBezTo>
                    <a:pt x="147" y="171"/>
                    <a:pt x="159" y="159"/>
                    <a:pt x="159" y="159"/>
                  </a:cubicBezTo>
                  <a:cubicBezTo>
                    <a:pt x="159" y="7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6" name="Google Shape;10436;p11"/>
            <p:cNvSpPr/>
            <p:nvPr/>
          </p:nvSpPr>
          <p:spPr>
            <a:xfrm>
              <a:off x="2346300" y="3457900"/>
              <a:ext cx="118875" cy="82325"/>
            </a:xfrm>
            <a:custGeom>
              <a:avLst/>
              <a:gdLst/>
              <a:ahLst/>
              <a:cxnLst/>
              <a:rect l="l" t="t" r="r" b="b"/>
              <a:pathLst>
                <a:path w="4755" h="3293" extrusionOk="0">
                  <a:moveTo>
                    <a:pt x="3848" y="0"/>
                  </a:moveTo>
                  <a:cubicBezTo>
                    <a:pt x="3666" y="0"/>
                    <a:pt x="3450" y="87"/>
                    <a:pt x="3249" y="187"/>
                  </a:cubicBezTo>
                  <a:cubicBezTo>
                    <a:pt x="2061" y="979"/>
                    <a:pt x="952" y="1930"/>
                    <a:pt x="1" y="3039"/>
                  </a:cubicBezTo>
                  <a:cubicBezTo>
                    <a:pt x="342" y="3107"/>
                    <a:pt x="741" y="3293"/>
                    <a:pt x="998" y="3293"/>
                  </a:cubicBezTo>
                  <a:cubicBezTo>
                    <a:pt x="1039" y="3293"/>
                    <a:pt x="1077" y="3288"/>
                    <a:pt x="1110" y="3277"/>
                  </a:cubicBezTo>
                  <a:cubicBezTo>
                    <a:pt x="2140" y="2643"/>
                    <a:pt x="3170" y="2168"/>
                    <a:pt x="4279" y="1693"/>
                  </a:cubicBezTo>
                  <a:cubicBezTo>
                    <a:pt x="4754" y="1534"/>
                    <a:pt x="4358" y="1059"/>
                    <a:pt x="4279" y="663"/>
                  </a:cubicBezTo>
                  <a:cubicBezTo>
                    <a:pt x="4279" y="160"/>
                    <a:pt x="4095" y="0"/>
                    <a:pt x="3848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7" name="Google Shape;10437;p11"/>
            <p:cNvSpPr/>
            <p:nvPr/>
          </p:nvSpPr>
          <p:spPr>
            <a:xfrm>
              <a:off x="2463175" y="3452675"/>
              <a:ext cx="13875" cy="21800"/>
            </a:xfrm>
            <a:custGeom>
              <a:avLst/>
              <a:gdLst/>
              <a:ahLst/>
              <a:cxnLst/>
              <a:rect l="l" t="t" r="r" b="b"/>
              <a:pathLst>
                <a:path w="555" h="872" extrusionOk="0">
                  <a:moveTo>
                    <a:pt x="555" y="0"/>
                  </a:moveTo>
                  <a:lnTo>
                    <a:pt x="555" y="0"/>
                  </a:lnTo>
                  <a:cubicBezTo>
                    <a:pt x="238" y="159"/>
                    <a:pt x="0" y="555"/>
                    <a:pt x="79" y="872"/>
                  </a:cubicBezTo>
                  <a:cubicBezTo>
                    <a:pt x="396" y="713"/>
                    <a:pt x="555" y="317"/>
                    <a:pt x="555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8" name="Google Shape;10438;p11"/>
            <p:cNvSpPr/>
            <p:nvPr/>
          </p:nvSpPr>
          <p:spPr>
            <a:xfrm>
              <a:off x="2322550" y="3702225"/>
              <a:ext cx="9925" cy="9925"/>
            </a:xfrm>
            <a:custGeom>
              <a:avLst/>
              <a:gdLst/>
              <a:ahLst/>
              <a:cxnLst/>
              <a:rect l="l" t="t" r="r" b="b"/>
              <a:pathLst>
                <a:path w="397" h="397" extrusionOk="0">
                  <a:moveTo>
                    <a:pt x="0" y="0"/>
                  </a:moveTo>
                  <a:lnTo>
                    <a:pt x="396" y="397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9" name="Google Shape;10439;p11"/>
            <p:cNvSpPr/>
            <p:nvPr/>
          </p:nvSpPr>
          <p:spPr>
            <a:xfrm>
              <a:off x="2286900" y="3668450"/>
              <a:ext cx="251550" cy="78375"/>
            </a:xfrm>
            <a:custGeom>
              <a:avLst/>
              <a:gdLst/>
              <a:ahLst/>
              <a:cxnLst/>
              <a:rect l="l" t="t" r="r" b="b"/>
              <a:pathLst>
                <a:path w="10062" h="3135" extrusionOk="0">
                  <a:moveTo>
                    <a:pt x="5734" y="1"/>
                  </a:moveTo>
                  <a:cubicBezTo>
                    <a:pt x="4454" y="1"/>
                    <a:pt x="3524" y="1116"/>
                    <a:pt x="2298" y="1193"/>
                  </a:cubicBezTo>
                  <a:cubicBezTo>
                    <a:pt x="2139" y="1272"/>
                    <a:pt x="1902" y="1272"/>
                    <a:pt x="1664" y="1351"/>
                  </a:cubicBezTo>
                  <a:lnTo>
                    <a:pt x="1426" y="1351"/>
                  </a:lnTo>
                  <a:cubicBezTo>
                    <a:pt x="634" y="1351"/>
                    <a:pt x="476" y="638"/>
                    <a:pt x="0" y="322"/>
                  </a:cubicBezTo>
                  <a:lnTo>
                    <a:pt x="0" y="322"/>
                  </a:lnTo>
                  <a:cubicBezTo>
                    <a:pt x="492" y="2289"/>
                    <a:pt x="1483" y="3135"/>
                    <a:pt x="3359" y="3135"/>
                  </a:cubicBezTo>
                  <a:cubicBezTo>
                    <a:pt x="3598" y="3135"/>
                    <a:pt x="3851" y="3121"/>
                    <a:pt x="4120" y="3094"/>
                  </a:cubicBezTo>
                  <a:cubicBezTo>
                    <a:pt x="6180" y="2857"/>
                    <a:pt x="8160" y="2302"/>
                    <a:pt x="10062" y="1431"/>
                  </a:cubicBezTo>
                  <a:lnTo>
                    <a:pt x="9903" y="1351"/>
                  </a:lnTo>
                  <a:cubicBezTo>
                    <a:pt x="9190" y="638"/>
                    <a:pt x="8240" y="1114"/>
                    <a:pt x="7527" y="797"/>
                  </a:cubicBezTo>
                  <a:lnTo>
                    <a:pt x="6972" y="401"/>
                  </a:lnTo>
                  <a:cubicBezTo>
                    <a:pt x="6655" y="163"/>
                    <a:pt x="6259" y="5"/>
                    <a:pt x="5863" y="5"/>
                  </a:cubicBezTo>
                  <a:cubicBezTo>
                    <a:pt x="5819" y="2"/>
                    <a:pt x="5776" y="1"/>
                    <a:pt x="5734" y="1"/>
                  </a:cubicBezTo>
                  <a:close/>
                </a:path>
              </a:pathLst>
            </a:custGeom>
            <a:solidFill>
              <a:srgbClr val="EC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0" name="Google Shape;10440;p11"/>
            <p:cNvSpPr/>
            <p:nvPr/>
          </p:nvSpPr>
          <p:spPr>
            <a:xfrm>
              <a:off x="2425525" y="3359575"/>
              <a:ext cx="132725" cy="116875"/>
            </a:xfrm>
            <a:custGeom>
              <a:avLst/>
              <a:gdLst/>
              <a:ahLst/>
              <a:cxnLst/>
              <a:rect l="l" t="t" r="r" b="b"/>
              <a:pathLst>
                <a:path w="5309" h="4675" extrusionOk="0">
                  <a:moveTo>
                    <a:pt x="4913" y="1"/>
                  </a:moveTo>
                  <a:lnTo>
                    <a:pt x="4913" y="1"/>
                  </a:lnTo>
                  <a:cubicBezTo>
                    <a:pt x="3091" y="1189"/>
                    <a:pt x="1506" y="2536"/>
                    <a:pt x="1" y="4120"/>
                  </a:cubicBezTo>
                  <a:cubicBezTo>
                    <a:pt x="397" y="4199"/>
                    <a:pt x="872" y="4199"/>
                    <a:pt x="1110" y="4596"/>
                  </a:cubicBezTo>
                  <a:lnTo>
                    <a:pt x="1031" y="4675"/>
                  </a:lnTo>
                  <a:lnTo>
                    <a:pt x="1506" y="4675"/>
                  </a:lnTo>
                  <a:cubicBezTo>
                    <a:pt x="1823" y="4437"/>
                    <a:pt x="1744" y="3962"/>
                    <a:pt x="1982" y="3724"/>
                  </a:cubicBezTo>
                  <a:cubicBezTo>
                    <a:pt x="2378" y="3486"/>
                    <a:pt x="2219" y="3011"/>
                    <a:pt x="2457" y="2773"/>
                  </a:cubicBezTo>
                  <a:cubicBezTo>
                    <a:pt x="2853" y="2219"/>
                    <a:pt x="3487" y="2694"/>
                    <a:pt x="3883" y="2219"/>
                  </a:cubicBezTo>
                  <a:cubicBezTo>
                    <a:pt x="4200" y="2060"/>
                    <a:pt x="4438" y="1664"/>
                    <a:pt x="4438" y="1347"/>
                  </a:cubicBezTo>
                  <a:cubicBezTo>
                    <a:pt x="4913" y="951"/>
                    <a:pt x="5309" y="634"/>
                    <a:pt x="4913" y="1"/>
                  </a:cubicBezTo>
                  <a:close/>
                </a:path>
              </a:pathLst>
            </a:custGeom>
            <a:solidFill>
              <a:srgbClr val="F08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1" name="Google Shape;10441;p11"/>
            <p:cNvSpPr/>
            <p:nvPr/>
          </p:nvSpPr>
          <p:spPr>
            <a:xfrm>
              <a:off x="2536450" y="3319975"/>
              <a:ext cx="87175" cy="80100"/>
            </a:xfrm>
            <a:custGeom>
              <a:avLst/>
              <a:gdLst/>
              <a:ahLst/>
              <a:cxnLst/>
              <a:rect l="l" t="t" r="r" b="b"/>
              <a:pathLst>
                <a:path w="3487" h="3204" extrusionOk="0">
                  <a:moveTo>
                    <a:pt x="2773" y="0"/>
                  </a:moveTo>
                  <a:lnTo>
                    <a:pt x="476" y="1585"/>
                  </a:lnTo>
                  <a:lnTo>
                    <a:pt x="1" y="2931"/>
                  </a:lnTo>
                  <a:cubicBezTo>
                    <a:pt x="290" y="3125"/>
                    <a:pt x="531" y="3203"/>
                    <a:pt x="739" y="3203"/>
                  </a:cubicBezTo>
                  <a:cubicBezTo>
                    <a:pt x="1553" y="3203"/>
                    <a:pt x="1858" y="1995"/>
                    <a:pt x="2615" y="1743"/>
                  </a:cubicBezTo>
                  <a:cubicBezTo>
                    <a:pt x="3486" y="1426"/>
                    <a:pt x="3170" y="634"/>
                    <a:pt x="2773" y="0"/>
                  </a:cubicBezTo>
                  <a:close/>
                </a:path>
              </a:pathLst>
            </a:custGeom>
            <a:solidFill>
              <a:srgbClr val="EE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2" name="Google Shape;10442;p11"/>
            <p:cNvSpPr/>
            <p:nvPr/>
          </p:nvSpPr>
          <p:spPr>
            <a:xfrm>
              <a:off x="2605775" y="3248650"/>
              <a:ext cx="156500" cy="71350"/>
            </a:xfrm>
            <a:custGeom>
              <a:avLst/>
              <a:gdLst/>
              <a:ahLst/>
              <a:cxnLst/>
              <a:rect l="l" t="t" r="r" b="b"/>
              <a:pathLst>
                <a:path w="6260" h="2854" extrusionOk="0">
                  <a:moveTo>
                    <a:pt x="4754" y="1"/>
                  </a:moveTo>
                  <a:cubicBezTo>
                    <a:pt x="3090" y="793"/>
                    <a:pt x="1506" y="1744"/>
                    <a:pt x="0" y="2853"/>
                  </a:cubicBezTo>
                  <a:cubicBezTo>
                    <a:pt x="555" y="2853"/>
                    <a:pt x="1110" y="2695"/>
                    <a:pt x="1664" y="2615"/>
                  </a:cubicBezTo>
                  <a:cubicBezTo>
                    <a:pt x="3565" y="2378"/>
                    <a:pt x="4516" y="556"/>
                    <a:pt x="6259" y="1"/>
                  </a:cubicBezTo>
                  <a:close/>
                </a:path>
              </a:pathLst>
            </a:custGeom>
            <a:solidFill>
              <a:srgbClr val="EE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3" name="Google Shape;10443;p11"/>
            <p:cNvSpPr/>
            <p:nvPr/>
          </p:nvSpPr>
          <p:spPr>
            <a:xfrm>
              <a:off x="2306700" y="3571500"/>
              <a:ext cx="219875" cy="141025"/>
            </a:xfrm>
            <a:custGeom>
              <a:avLst/>
              <a:gdLst/>
              <a:ahLst/>
              <a:cxnLst/>
              <a:rect l="l" t="t" r="r" b="b"/>
              <a:pathLst>
                <a:path w="8795" h="5641" extrusionOk="0">
                  <a:moveTo>
                    <a:pt x="7764" y="1"/>
                  </a:moveTo>
                  <a:lnTo>
                    <a:pt x="7764" y="1"/>
                  </a:lnTo>
                  <a:cubicBezTo>
                    <a:pt x="5863" y="872"/>
                    <a:pt x="4041" y="1823"/>
                    <a:pt x="2140" y="2694"/>
                  </a:cubicBezTo>
                  <a:cubicBezTo>
                    <a:pt x="1268" y="3090"/>
                    <a:pt x="0" y="3724"/>
                    <a:pt x="634" y="5229"/>
                  </a:cubicBezTo>
                  <a:cubicBezTo>
                    <a:pt x="793" y="5309"/>
                    <a:pt x="872" y="5467"/>
                    <a:pt x="1030" y="5626"/>
                  </a:cubicBezTo>
                  <a:cubicBezTo>
                    <a:pt x="1139" y="5635"/>
                    <a:pt x="1248" y="5640"/>
                    <a:pt x="1357" y="5640"/>
                  </a:cubicBezTo>
                  <a:cubicBezTo>
                    <a:pt x="2116" y="5640"/>
                    <a:pt x="2853" y="5398"/>
                    <a:pt x="3407" y="4913"/>
                  </a:cubicBezTo>
                  <a:cubicBezTo>
                    <a:pt x="3962" y="4437"/>
                    <a:pt x="4595" y="4200"/>
                    <a:pt x="5309" y="4200"/>
                  </a:cubicBezTo>
                  <a:cubicBezTo>
                    <a:pt x="5625" y="3487"/>
                    <a:pt x="6418" y="3407"/>
                    <a:pt x="6814" y="2773"/>
                  </a:cubicBezTo>
                  <a:cubicBezTo>
                    <a:pt x="6814" y="2457"/>
                    <a:pt x="6735" y="1744"/>
                    <a:pt x="7051" y="1744"/>
                  </a:cubicBezTo>
                  <a:cubicBezTo>
                    <a:pt x="8794" y="1744"/>
                    <a:pt x="8081" y="793"/>
                    <a:pt x="7764" y="1"/>
                  </a:cubicBezTo>
                  <a:close/>
                </a:path>
              </a:pathLst>
            </a:custGeom>
            <a:solidFill>
              <a:srgbClr val="A2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4" name="Google Shape;10444;p11"/>
            <p:cNvSpPr/>
            <p:nvPr/>
          </p:nvSpPr>
          <p:spPr>
            <a:xfrm>
              <a:off x="2488925" y="3415025"/>
              <a:ext cx="35675" cy="13900"/>
            </a:xfrm>
            <a:custGeom>
              <a:avLst/>
              <a:gdLst/>
              <a:ahLst/>
              <a:cxnLst/>
              <a:rect l="l" t="t" r="r" b="b"/>
              <a:pathLst>
                <a:path w="1427" h="556" extrusionOk="0">
                  <a:moveTo>
                    <a:pt x="1426" y="1"/>
                  </a:moveTo>
                  <a:cubicBezTo>
                    <a:pt x="872" y="80"/>
                    <a:pt x="317" y="1"/>
                    <a:pt x="0" y="555"/>
                  </a:cubicBezTo>
                  <a:cubicBezTo>
                    <a:pt x="475" y="476"/>
                    <a:pt x="1109" y="555"/>
                    <a:pt x="1426" y="1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5" name="Google Shape;10445;p11"/>
            <p:cNvSpPr/>
            <p:nvPr/>
          </p:nvSpPr>
          <p:spPr>
            <a:xfrm>
              <a:off x="2475050" y="3426925"/>
              <a:ext cx="23800" cy="25775"/>
            </a:xfrm>
            <a:custGeom>
              <a:avLst/>
              <a:gdLst/>
              <a:ahLst/>
              <a:cxnLst/>
              <a:rect l="l" t="t" r="r" b="b"/>
              <a:pathLst>
                <a:path w="952" h="1031" extrusionOk="0">
                  <a:moveTo>
                    <a:pt x="555" y="0"/>
                  </a:moveTo>
                  <a:lnTo>
                    <a:pt x="555" y="0"/>
                  </a:lnTo>
                  <a:cubicBezTo>
                    <a:pt x="159" y="238"/>
                    <a:pt x="1" y="634"/>
                    <a:pt x="80" y="1030"/>
                  </a:cubicBezTo>
                  <a:cubicBezTo>
                    <a:pt x="951" y="1030"/>
                    <a:pt x="793" y="555"/>
                    <a:pt x="555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6" name="Google Shape;10446;p11"/>
            <p:cNvSpPr/>
            <p:nvPr/>
          </p:nvSpPr>
          <p:spPr>
            <a:xfrm>
              <a:off x="2465150" y="3672425"/>
              <a:ext cx="29725" cy="17950"/>
            </a:xfrm>
            <a:custGeom>
              <a:avLst/>
              <a:gdLst/>
              <a:ahLst/>
              <a:cxnLst/>
              <a:rect l="l" t="t" r="r" b="b"/>
              <a:pathLst>
                <a:path w="1189" h="718" extrusionOk="0">
                  <a:moveTo>
                    <a:pt x="733" y="0"/>
                  </a:moveTo>
                  <a:cubicBezTo>
                    <a:pt x="619" y="0"/>
                    <a:pt x="500" y="59"/>
                    <a:pt x="397" y="163"/>
                  </a:cubicBezTo>
                  <a:cubicBezTo>
                    <a:pt x="256" y="303"/>
                    <a:pt x="116" y="443"/>
                    <a:pt x="31" y="638"/>
                  </a:cubicBezTo>
                  <a:lnTo>
                    <a:pt x="634" y="638"/>
                  </a:lnTo>
                  <a:cubicBezTo>
                    <a:pt x="872" y="638"/>
                    <a:pt x="1189" y="638"/>
                    <a:pt x="1110" y="321"/>
                  </a:cubicBezTo>
                  <a:cubicBezTo>
                    <a:pt x="1020" y="98"/>
                    <a:pt x="881" y="0"/>
                    <a:pt x="733" y="0"/>
                  </a:cubicBezTo>
                  <a:close/>
                  <a:moveTo>
                    <a:pt x="0" y="638"/>
                  </a:moveTo>
                  <a:lnTo>
                    <a:pt x="0" y="717"/>
                  </a:lnTo>
                  <a:cubicBezTo>
                    <a:pt x="10" y="690"/>
                    <a:pt x="20" y="663"/>
                    <a:pt x="31" y="638"/>
                  </a:cubicBezTo>
                  <a:close/>
                </a:path>
              </a:pathLst>
            </a:custGeom>
            <a:solidFill>
              <a:srgbClr val="EC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7" name="Google Shape;10447;p11"/>
            <p:cNvSpPr/>
            <p:nvPr/>
          </p:nvSpPr>
          <p:spPr>
            <a:xfrm>
              <a:off x="2488925" y="3630925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0" y="396"/>
                  </a:moveTo>
                  <a:lnTo>
                    <a:pt x="555" y="0"/>
                  </a:lnTo>
                  <a:close/>
                </a:path>
              </a:pathLst>
            </a:custGeom>
            <a:solidFill>
              <a:srgbClr val="A2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8" name="Google Shape;10448;p11"/>
            <p:cNvSpPr/>
            <p:nvPr/>
          </p:nvSpPr>
          <p:spPr>
            <a:xfrm>
              <a:off x="2370075" y="2561375"/>
              <a:ext cx="152525" cy="225825"/>
            </a:xfrm>
            <a:custGeom>
              <a:avLst/>
              <a:gdLst/>
              <a:ahLst/>
              <a:cxnLst/>
              <a:rect l="l" t="t" r="r" b="b"/>
              <a:pathLst>
                <a:path w="6101" h="9033" extrusionOk="0">
                  <a:moveTo>
                    <a:pt x="6101" y="1"/>
                  </a:moveTo>
                  <a:lnTo>
                    <a:pt x="6101" y="1"/>
                  </a:lnTo>
                  <a:cubicBezTo>
                    <a:pt x="5309" y="555"/>
                    <a:pt x="4516" y="1110"/>
                    <a:pt x="3645" y="1665"/>
                  </a:cubicBezTo>
                  <a:cubicBezTo>
                    <a:pt x="2457" y="2378"/>
                    <a:pt x="1506" y="3487"/>
                    <a:pt x="872" y="4754"/>
                  </a:cubicBezTo>
                  <a:cubicBezTo>
                    <a:pt x="1" y="6418"/>
                    <a:pt x="318" y="7606"/>
                    <a:pt x="1902" y="9033"/>
                  </a:cubicBezTo>
                  <a:cubicBezTo>
                    <a:pt x="1902" y="8478"/>
                    <a:pt x="2060" y="8003"/>
                    <a:pt x="2377" y="7606"/>
                  </a:cubicBezTo>
                  <a:cubicBezTo>
                    <a:pt x="1823" y="5547"/>
                    <a:pt x="3962" y="5388"/>
                    <a:pt x="4675" y="4279"/>
                  </a:cubicBezTo>
                  <a:cubicBezTo>
                    <a:pt x="4833" y="3170"/>
                    <a:pt x="3566" y="3566"/>
                    <a:pt x="3090" y="2932"/>
                  </a:cubicBezTo>
                  <a:cubicBezTo>
                    <a:pt x="4041" y="1823"/>
                    <a:pt x="6022" y="1823"/>
                    <a:pt x="6101" y="1"/>
                  </a:cubicBezTo>
                  <a:close/>
                </a:path>
              </a:pathLst>
            </a:custGeom>
            <a:solidFill>
              <a:srgbClr val="EC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9" name="Google Shape;10449;p11"/>
            <p:cNvSpPr/>
            <p:nvPr/>
          </p:nvSpPr>
          <p:spPr>
            <a:xfrm>
              <a:off x="2582000" y="2395000"/>
              <a:ext cx="192150" cy="118500"/>
            </a:xfrm>
            <a:custGeom>
              <a:avLst/>
              <a:gdLst/>
              <a:ahLst/>
              <a:cxnLst/>
              <a:rect l="l" t="t" r="r" b="b"/>
              <a:pathLst>
                <a:path w="7686" h="4740" extrusionOk="0">
                  <a:moveTo>
                    <a:pt x="7685" y="1"/>
                  </a:moveTo>
                  <a:lnTo>
                    <a:pt x="7685" y="1"/>
                  </a:lnTo>
                  <a:cubicBezTo>
                    <a:pt x="4913" y="1269"/>
                    <a:pt x="2140" y="2378"/>
                    <a:pt x="1" y="4675"/>
                  </a:cubicBezTo>
                  <a:cubicBezTo>
                    <a:pt x="100" y="4721"/>
                    <a:pt x="195" y="4740"/>
                    <a:pt x="286" y="4740"/>
                  </a:cubicBezTo>
                  <a:cubicBezTo>
                    <a:pt x="825" y="4740"/>
                    <a:pt x="1232" y="4054"/>
                    <a:pt x="1805" y="4054"/>
                  </a:cubicBezTo>
                  <a:cubicBezTo>
                    <a:pt x="1978" y="4054"/>
                    <a:pt x="2166" y="4116"/>
                    <a:pt x="2377" y="4279"/>
                  </a:cubicBezTo>
                  <a:cubicBezTo>
                    <a:pt x="2433" y="4362"/>
                    <a:pt x="2507" y="4397"/>
                    <a:pt x="2584" y="4397"/>
                  </a:cubicBezTo>
                  <a:cubicBezTo>
                    <a:pt x="2728" y="4397"/>
                    <a:pt x="2880" y="4275"/>
                    <a:pt x="2932" y="4121"/>
                  </a:cubicBezTo>
                  <a:cubicBezTo>
                    <a:pt x="3328" y="2140"/>
                    <a:pt x="5230" y="2061"/>
                    <a:pt x="6497" y="1665"/>
                  </a:cubicBezTo>
                  <a:cubicBezTo>
                    <a:pt x="7685" y="1348"/>
                    <a:pt x="7606" y="793"/>
                    <a:pt x="7685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0" name="Google Shape;10450;p11"/>
            <p:cNvSpPr/>
            <p:nvPr/>
          </p:nvSpPr>
          <p:spPr>
            <a:xfrm>
              <a:off x="2417625" y="2781025"/>
              <a:ext cx="110925" cy="18625"/>
            </a:xfrm>
            <a:custGeom>
              <a:avLst/>
              <a:gdLst/>
              <a:ahLst/>
              <a:cxnLst/>
              <a:rect l="l" t="t" r="r" b="b"/>
              <a:pathLst>
                <a:path w="4437" h="745" extrusionOk="0">
                  <a:moveTo>
                    <a:pt x="1426" y="0"/>
                  </a:moveTo>
                  <a:cubicBezTo>
                    <a:pt x="951" y="0"/>
                    <a:pt x="475" y="62"/>
                    <a:pt x="0" y="247"/>
                  </a:cubicBezTo>
                  <a:cubicBezTo>
                    <a:pt x="746" y="642"/>
                    <a:pt x="1517" y="745"/>
                    <a:pt x="2312" y="745"/>
                  </a:cubicBezTo>
                  <a:cubicBezTo>
                    <a:pt x="2952" y="745"/>
                    <a:pt x="3607" y="678"/>
                    <a:pt x="4278" y="643"/>
                  </a:cubicBezTo>
                  <a:cubicBezTo>
                    <a:pt x="4278" y="643"/>
                    <a:pt x="4357" y="643"/>
                    <a:pt x="4437" y="484"/>
                  </a:cubicBezTo>
                  <a:cubicBezTo>
                    <a:pt x="4437" y="405"/>
                    <a:pt x="4437" y="326"/>
                    <a:pt x="4278" y="247"/>
                  </a:cubicBezTo>
                  <a:cubicBezTo>
                    <a:pt x="3327" y="247"/>
                    <a:pt x="2377" y="0"/>
                    <a:pt x="1426" y="0"/>
                  </a:cubicBezTo>
                  <a:close/>
                </a:path>
              </a:pathLst>
            </a:custGeom>
            <a:solidFill>
              <a:srgbClr val="EC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1" name="Google Shape;10451;p11"/>
            <p:cNvSpPr/>
            <p:nvPr/>
          </p:nvSpPr>
          <p:spPr>
            <a:xfrm>
              <a:off x="2524575" y="2787175"/>
              <a:ext cx="85175" cy="10200"/>
            </a:xfrm>
            <a:custGeom>
              <a:avLst/>
              <a:gdLst/>
              <a:ahLst/>
              <a:cxnLst/>
              <a:rect l="l" t="t" r="r" b="b"/>
              <a:pathLst>
                <a:path w="3407" h="408" extrusionOk="0">
                  <a:moveTo>
                    <a:pt x="0" y="1"/>
                  </a:moveTo>
                  <a:lnTo>
                    <a:pt x="0" y="397"/>
                  </a:lnTo>
                  <a:cubicBezTo>
                    <a:pt x="142" y="387"/>
                    <a:pt x="285" y="383"/>
                    <a:pt x="429" y="383"/>
                  </a:cubicBezTo>
                  <a:cubicBezTo>
                    <a:pt x="804" y="383"/>
                    <a:pt x="1185" y="408"/>
                    <a:pt x="1567" y="408"/>
                  </a:cubicBezTo>
                  <a:cubicBezTo>
                    <a:pt x="2187" y="408"/>
                    <a:pt x="2808" y="342"/>
                    <a:pt x="3407" y="1"/>
                  </a:cubicBezTo>
                  <a:close/>
                </a:path>
              </a:pathLst>
            </a:custGeom>
            <a:solidFill>
              <a:srgbClr val="EE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2" name="Google Shape;10452;p11"/>
            <p:cNvSpPr/>
            <p:nvPr/>
          </p:nvSpPr>
          <p:spPr>
            <a:xfrm>
              <a:off x="2534475" y="2644075"/>
              <a:ext cx="25775" cy="12400"/>
            </a:xfrm>
            <a:custGeom>
              <a:avLst/>
              <a:gdLst/>
              <a:ahLst/>
              <a:cxnLst/>
              <a:rect l="l" t="t" r="r" b="b"/>
              <a:pathLst>
                <a:path w="1031" h="496" extrusionOk="0">
                  <a:moveTo>
                    <a:pt x="833" y="1"/>
                  </a:moveTo>
                  <a:cubicBezTo>
                    <a:pt x="506" y="1"/>
                    <a:pt x="198" y="166"/>
                    <a:pt x="0" y="496"/>
                  </a:cubicBezTo>
                  <a:cubicBezTo>
                    <a:pt x="396" y="496"/>
                    <a:pt x="793" y="337"/>
                    <a:pt x="1030" y="20"/>
                  </a:cubicBezTo>
                  <a:cubicBezTo>
                    <a:pt x="964" y="7"/>
                    <a:pt x="898" y="1"/>
                    <a:pt x="833" y="1"/>
                  </a:cubicBezTo>
                  <a:close/>
                </a:path>
              </a:pathLst>
            </a:custGeom>
            <a:solidFill>
              <a:srgbClr val="C1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3" name="Google Shape;10453;p11"/>
            <p:cNvSpPr/>
            <p:nvPr/>
          </p:nvSpPr>
          <p:spPr>
            <a:xfrm>
              <a:off x="2560225" y="2632675"/>
              <a:ext cx="11900" cy="11925"/>
            </a:xfrm>
            <a:custGeom>
              <a:avLst/>
              <a:gdLst/>
              <a:ahLst/>
              <a:cxnLst/>
              <a:rect l="l" t="t" r="r" b="b"/>
              <a:pathLst>
                <a:path w="476" h="477" extrusionOk="0">
                  <a:moveTo>
                    <a:pt x="476" y="1"/>
                  </a:moveTo>
                  <a:lnTo>
                    <a:pt x="476" y="1"/>
                  </a:lnTo>
                  <a:cubicBezTo>
                    <a:pt x="238" y="80"/>
                    <a:pt x="0" y="239"/>
                    <a:pt x="0" y="47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C1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4" name="Google Shape;10454;p11"/>
            <p:cNvSpPr/>
            <p:nvPr/>
          </p:nvSpPr>
          <p:spPr>
            <a:xfrm>
              <a:off x="2568150" y="2758250"/>
              <a:ext cx="23775" cy="15475"/>
            </a:xfrm>
            <a:custGeom>
              <a:avLst/>
              <a:gdLst/>
              <a:ahLst/>
              <a:cxnLst/>
              <a:rect l="l" t="t" r="r" b="b"/>
              <a:pathLst>
                <a:path w="951" h="619" extrusionOk="0">
                  <a:moveTo>
                    <a:pt x="725" y="1"/>
                  </a:moveTo>
                  <a:cubicBezTo>
                    <a:pt x="671" y="1"/>
                    <a:pt x="613" y="19"/>
                    <a:pt x="555" y="48"/>
                  </a:cubicBezTo>
                  <a:cubicBezTo>
                    <a:pt x="396" y="207"/>
                    <a:pt x="238" y="365"/>
                    <a:pt x="0" y="444"/>
                  </a:cubicBezTo>
                  <a:cubicBezTo>
                    <a:pt x="159" y="524"/>
                    <a:pt x="317" y="603"/>
                    <a:pt x="475" y="603"/>
                  </a:cubicBezTo>
                  <a:cubicBezTo>
                    <a:pt x="507" y="614"/>
                    <a:pt x="539" y="618"/>
                    <a:pt x="570" y="618"/>
                  </a:cubicBezTo>
                  <a:cubicBezTo>
                    <a:pt x="773" y="618"/>
                    <a:pt x="951" y="413"/>
                    <a:pt x="951" y="207"/>
                  </a:cubicBezTo>
                  <a:cubicBezTo>
                    <a:pt x="901" y="56"/>
                    <a:pt x="819" y="1"/>
                    <a:pt x="725" y="1"/>
                  </a:cubicBezTo>
                  <a:close/>
                </a:path>
              </a:pathLst>
            </a:custGeom>
            <a:solidFill>
              <a:srgbClr val="EE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5" name="Google Shape;10455;p11"/>
            <p:cNvSpPr/>
            <p:nvPr/>
          </p:nvSpPr>
          <p:spPr>
            <a:xfrm>
              <a:off x="3770375" y="1275950"/>
              <a:ext cx="122825" cy="120850"/>
            </a:xfrm>
            <a:custGeom>
              <a:avLst/>
              <a:gdLst/>
              <a:ahLst/>
              <a:cxnLst/>
              <a:rect l="l" t="t" r="r" b="b"/>
              <a:pathLst>
                <a:path w="4913" h="4834" extrusionOk="0">
                  <a:moveTo>
                    <a:pt x="3803" y="1"/>
                  </a:moveTo>
                  <a:cubicBezTo>
                    <a:pt x="3486" y="555"/>
                    <a:pt x="2773" y="80"/>
                    <a:pt x="2456" y="555"/>
                  </a:cubicBezTo>
                  <a:lnTo>
                    <a:pt x="1030" y="1110"/>
                  </a:lnTo>
                  <a:cubicBezTo>
                    <a:pt x="714" y="1506"/>
                    <a:pt x="714" y="2061"/>
                    <a:pt x="1030" y="2457"/>
                  </a:cubicBezTo>
                  <a:lnTo>
                    <a:pt x="1268" y="2457"/>
                  </a:lnTo>
                  <a:cubicBezTo>
                    <a:pt x="1664" y="2615"/>
                    <a:pt x="2298" y="2615"/>
                    <a:pt x="2060" y="3249"/>
                  </a:cubicBezTo>
                  <a:cubicBezTo>
                    <a:pt x="1978" y="3469"/>
                    <a:pt x="1886" y="3546"/>
                    <a:pt x="1791" y="3546"/>
                  </a:cubicBezTo>
                  <a:cubicBezTo>
                    <a:pt x="1612" y="3546"/>
                    <a:pt x="1423" y="3273"/>
                    <a:pt x="1268" y="3170"/>
                  </a:cubicBezTo>
                  <a:cubicBezTo>
                    <a:pt x="1155" y="3113"/>
                    <a:pt x="1068" y="3088"/>
                    <a:pt x="1002" y="3088"/>
                  </a:cubicBezTo>
                  <a:cubicBezTo>
                    <a:pt x="793" y="3088"/>
                    <a:pt x="793" y="3344"/>
                    <a:pt x="793" y="3645"/>
                  </a:cubicBezTo>
                  <a:cubicBezTo>
                    <a:pt x="793" y="4041"/>
                    <a:pt x="1" y="4279"/>
                    <a:pt x="634" y="4834"/>
                  </a:cubicBezTo>
                  <a:cubicBezTo>
                    <a:pt x="2298" y="4675"/>
                    <a:pt x="3090" y="3249"/>
                    <a:pt x="4358" y="2457"/>
                  </a:cubicBezTo>
                  <a:cubicBezTo>
                    <a:pt x="4912" y="1665"/>
                    <a:pt x="4675" y="476"/>
                    <a:pt x="3803" y="1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6" name="Google Shape;10456;p11"/>
            <p:cNvSpPr/>
            <p:nvPr/>
          </p:nvSpPr>
          <p:spPr>
            <a:xfrm>
              <a:off x="3831775" y="1275575"/>
              <a:ext cx="33700" cy="14350"/>
            </a:xfrm>
            <a:custGeom>
              <a:avLst/>
              <a:gdLst/>
              <a:ahLst/>
              <a:cxnLst/>
              <a:rect l="l" t="t" r="r" b="b"/>
              <a:pathLst>
                <a:path w="1348" h="574" extrusionOk="0">
                  <a:moveTo>
                    <a:pt x="1160" y="1"/>
                  </a:moveTo>
                  <a:cubicBezTo>
                    <a:pt x="733" y="1"/>
                    <a:pt x="276" y="225"/>
                    <a:pt x="0" y="570"/>
                  </a:cubicBezTo>
                  <a:cubicBezTo>
                    <a:pt x="96" y="570"/>
                    <a:pt x="197" y="574"/>
                    <a:pt x="300" y="574"/>
                  </a:cubicBezTo>
                  <a:cubicBezTo>
                    <a:pt x="714" y="574"/>
                    <a:pt x="1157" y="523"/>
                    <a:pt x="1347" y="16"/>
                  </a:cubicBezTo>
                  <a:cubicBezTo>
                    <a:pt x="1286" y="6"/>
                    <a:pt x="1223" y="1"/>
                    <a:pt x="1160" y="1"/>
                  </a:cubicBezTo>
                  <a:close/>
                </a:path>
              </a:pathLst>
            </a:custGeom>
            <a:solidFill>
              <a:srgbClr val="F1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7" name="Google Shape;10457;p11"/>
            <p:cNvSpPr/>
            <p:nvPr/>
          </p:nvSpPr>
          <p:spPr>
            <a:xfrm>
              <a:off x="3748600" y="1336975"/>
              <a:ext cx="23775" cy="12675"/>
            </a:xfrm>
            <a:custGeom>
              <a:avLst/>
              <a:gdLst/>
              <a:ahLst/>
              <a:cxnLst/>
              <a:rect l="l" t="t" r="r" b="b"/>
              <a:pathLst>
                <a:path w="951" h="507" extrusionOk="0">
                  <a:moveTo>
                    <a:pt x="795" y="0"/>
                  </a:moveTo>
                  <a:cubicBezTo>
                    <a:pt x="455" y="0"/>
                    <a:pt x="138" y="216"/>
                    <a:pt x="0" y="491"/>
                  </a:cubicBezTo>
                  <a:cubicBezTo>
                    <a:pt x="42" y="502"/>
                    <a:pt x="85" y="507"/>
                    <a:pt x="129" y="507"/>
                  </a:cubicBezTo>
                  <a:cubicBezTo>
                    <a:pt x="418" y="507"/>
                    <a:pt x="744" y="291"/>
                    <a:pt x="951" y="16"/>
                  </a:cubicBezTo>
                  <a:cubicBezTo>
                    <a:pt x="899" y="5"/>
                    <a:pt x="847" y="0"/>
                    <a:pt x="795" y="0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8" name="Google Shape;10458;p11"/>
            <p:cNvSpPr/>
            <p:nvPr/>
          </p:nvSpPr>
          <p:spPr>
            <a:xfrm>
              <a:off x="3879300" y="1337350"/>
              <a:ext cx="11925" cy="4500"/>
            </a:xfrm>
            <a:custGeom>
              <a:avLst/>
              <a:gdLst/>
              <a:ahLst/>
              <a:cxnLst/>
              <a:rect l="l" t="t" r="r" b="b"/>
              <a:pathLst>
                <a:path w="477" h="180" extrusionOk="0">
                  <a:moveTo>
                    <a:pt x="1" y="1"/>
                  </a:moveTo>
                  <a:cubicBezTo>
                    <a:pt x="80" y="120"/>
                    <a:pt x="159" y="179"/>
                    <a:pt x="239" y="179"/>
                  </a:cubicBezTo>
                  <a:cubicBezTo>
                    <a:pt x="318" y="179"/>
                    <a:pt x="397" y="120"/>
                    <a:pt x="476" y="1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9" name="Google Shape;10459;p11"/>
            <p:cNvSpPr/>
            <p:nvPr/>
          </p:nvSpPr>
          <p:spPr>
            <a:xfrm>
              <a:off x="3865450" y="1208625"/>
              <a:ext cx="231750" cy="131725"/>
            </a:xfrm>
            <a:custGeom>
              <a:avLst/>
              <a:gdLst/>
              <a:ahLst/>
              <a:cxnLst/>
              <a:rect l="l" t="t" r="r" b="b"/>
              <a:pathLst>
                <a:path w="9270" h="5269" extrusionOk="0">
                  <a:moveTo>
                    <a:pt x="8160" y="0"/>
                  </a:moveTo>
                  <a:cubicBezTo>
                    <a:pt x="7051" y="396"/>
                    <a:pt x="5942" y="713"/>
                    <a:pt x="4833" y="1109"/>
                  </a:cubicBezTo>
                  <a:cubicBezTo>
                    <a:pt x="3249" y="1506"/>
                    <a:pt x="1426" y="1743"/>
                    <a:pt x="0" y="2694"/>
                  </a:cubicBezTo>
                  <a:cubicBezTo>
                    <a:pt x="159" y="3565"/>
                    <a:pt x="872" y="4278"/>
                    <a:pt x="555" y="5150"/>
                  </a:cubicBezTo>
                  <a:cubicBezTo>
                    <a:pt x="594" y="5229"/>
                    <a:pt x="674" y="5269"/>
                    <a:pt x="763" y="5269"/>
                  </a:cubicBezTo>
                  <a:cubicBezTo>
                    <a:pt x="852" y="5269"/>
                    <a:pt x="951" y="5229"/>
                    <a:pt x="1030" y="5150"/>
                  </a:cubicBezTo>
                  <a:cubicBezTo>
                    <a:pt x="1664" y="4912"/>
                    <a:pt x="2456" y="4833"/>
                    <a:pt x="2932" y="4358"/>
                  </a:cubicBezTo>
                  <a:cubicBezTo>
                    <a:pt x="4278" y="3011"/>
                    <a:pt x="5863" y="2060"/>
                    <a:pt x="7606" y="1347"/>
                  </a:cubicBezTo>
                  <a:cubicBezTo>
                    <a:pt x="7764" y="1506"/>
                    <a:pt x="7943" y="1585"/>
                    <a:pt x="8121" y="1585"/>
                  </a:cubicBezTo>
                  <a:cubicBezTo>
                    <a:pt x="8299" y="1585"/>
                    <a:pt x="8477" y="1506"/>
                    <a:pt x="8636" y="1347"/>
                  </a:cubicBezTo>
                  <a:cubicBezTo>
                    <a:pt x="8794" y="1189"/>
                    <a:pt x="8953" y="1030"/>
                    <a:pt x="9111" y="872"/>
                  </a:cubicBezTo>
                  <a:cubicBezTo>
                    <a:pt x="9270" y="79"/>
                    <a:pt x="8715" y="79"/>
                    <a:pt x="8160" y="0"/>
                  </a:cubicBezTo>
                  <a:close/>
                </a:path>
              </a:pathLst>
            </a:custGeom>
            <a:solidFill>
              <a:srgbClr val="F1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0" name="Google Shape;10460;p11"/>
            <p:cNvSpPr/>
            <p:nvPr/>
          </p:nvSpPr>
          <p:spPr>
            <a:xfrm>
              <a:off x="4067475" y="1180900"/>
              <a:ext cx="71325" cy="49525"/>
            </a:xfrm>
            <a:custGeom>
              <a:avLst/>
              <a:gdLst/>
              <a:ahLst/>
              <a:cxnLst/>
              <a:rect l="l" t="t" r="r" b="b"/>
              <a:pathLst>
                <a:path w="2853" h="1981" extrusionOk="0">
                  <a:moveTo>
                    <a:pt x="2852" y="0"/>
                  </a:moveTo>
                  <a:lnTo>
                    <a:pt x="2852" y="0"/>
                  </a:lnTo>
                  <a:cubicBezTo>
                    <a:pt x="1902" y="396"/>
                    <a:pt x="792" y="396"/>
                    <a:pt x="0" y="1030"/>
                  </a:cubicBezTo>
                  <a:lnTo>
                    <a:pt x="1030" y="1981"/>
                  </a:lnTo>
                  <a:cubicBezTo>
                    <a:pt x="2060" y="1901"/>
                    <a:pt x="2852" y="1030"/>
                    <a:pt x="2852" y="0"/>
                  </a:cubicBezTo>
                  <a:close/>
                </a:path>
              </a:pathLst>
            </a:custGeom>
            <a:solidFill>
              <a:srgbClr val="F186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1" name="Google Shape;10461;p11"/>
            <p:cNvSpPr/>
            <p:nvPr/>
          </p:nvSpPr>
          <p:spPr>
            <a:xfrm>
              <a:off x="4849800" y="1270025"/>
              <a:ext cx="29750" cy="67350"/>
            </a:xfrm>
            <a:custGeom>
              <a:avLst/>
              <a:gdLst/>
              <a:ahLst/>
              <a:cxnLst/>
              <a:rect l="l" t="t" r="r" b="b"/>
              <a:pathLst>
                <a:path w="1190" h="2694" extrusionOk="0">
                  <a:moveTo>
                    <a:pt x="397" y="0"/>
                  </a:moveTo>
                  <a:cubicBezTo>
                    <a:pt x="80" y="555"/>
                    <a:pt x="1" y="1189"/>
                    <a:pt x="159" y="1743"/>
                  </a:cubicBezTo>
                  <a:lnTo>
                    <a:pt x="1031" y="2694"/>
                  </a:lnTo>
                  <a:cubicBezTo>
                    <a:pt x="1189" y="1743"/>
                    <a:pt x="635" y="1030"/>
                    <a:pt x="397" y="0"/>
                  </a:cubicBezTo>
                  <a:close/>
                </a:path>
              </a:pathLst>
            </a:custGeom>
            <a:solidFill>
              <a:srgbClr val="F7D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2" name="Google Shape;10462;p11"/>
            <p:cNvSpPr/>
            <p:nvPr/>
          </p:nvSpPr>
          <p:spPr>
            <a:xfrm>
              <a:off x="4616100" y="1172100"/>
              <a:ext cx="35675" cy="22675"/>
            </a:xfrm>
            <a:custGeom>
              <a:avLst/>
              <a:gdLst/>
              <a:ahLst/>
              <a:cxnLst/>
              <a:rect l="l" t="t" r="r" b="b"/>
              <a:pathLst>
                <a:path w="1427" h="907" extrusionOk="0">
                  <a:moveTo>
                    <a:pt x="1144" y="0"/>
                  </a:moveTo>
                  <a:cubicBezTo>
                    <a:pt x="614" y="0"/>
                    <a:pt x="135" y="367"/>
                    <a:pt x="0" y="907"/>
                  </a:cubicBezTo>
                  <a:cubicBezTo>
                    <a:pt x="555" y="907"/>
                    <a:pt x="1110" y="511"/>
                    <a:pt x="1427" y="35"/>
                  </a:cubicBezTo>
                  <a:cubicBezTo>
                    <a:pt x="1332" y="12"/>
                    <a:pt x="1237" y="0"/>
                    <a:pt x="1144" y="0"/>
                  </a:cubicBezTo>
                  <a:close/>
                </a:path>
              </a:pathLst>
            </a:custGeom>
            <a:solidFill>
              <a:srgbClr val="EFA4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3" name="Google Shape;10463;p11"/>
            <p:cNvSpPr/>
            <p:nvPr/>
          </p:nvSpPr>
          <p:spPr>
            <a:xfrm>
              <a:off x="4271475" y="1408275"/>
              <a:ext cx="23800" cy="12300"/>
            </a:xfrm>
            <a:custGeom>
              <a:avLst/>
              <a:gdLst/>
              <a:ahLst/>
              <a:cxnLst/>
              <a:rect l="l" t="t" r="r" b="b"/>
              <a:pathLst>
                <a:path w="952" h="492" extrusionOk="0">
                  <a:moveTo>
                    <a:pt x="795" y="1"/>
                  </a:moveTo>
                  <a:cubicBezTo>
                    <a:pt x="455" y="1"/>
                    <a:pt x="138" y="216"/>
                    <a:pt x="0" y="491"/>
                  </a:cubicBezTo>
                  <a:cubicBezTo>
                    <a:pt x="317" y="491"/>
                    <a:pt x="713" y="333"/>
                    <a:pt x="951" y="16"/>
                  </a:cubicBezTo>
                  <a:cubicBezTo>
                    <a:pt x="899" y="6"/>
                    <a:pt x="847" y="1"/>
                    <a:pt x="795" y="1"/>
                  </a:cubicBezTo>
                  <a:close/>
                </a:path>
              </a:pathLst>
            </a:custGeom>
            <a:solidFill>
              <a:srgbClr val="F1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4" name="Google Shape;10464;p11"/>
            <p:cNvSpPr/>
            <p:nvPr/>
          </p:nvSpPr>
          <p:spPr>
            <a:xfrm>
              <a:off x="4259600" y="1420550"/>
              <a:ext cx="11900" cy="9925"/>
            </a:xfrm>
            <a:custGeom>
              <a:avLst/>
              <a:gdLst/>
              <a:ahLst/>
              <a:cxnLst/>
              <a:rect l="l" t="t" r="r" b="b"/>
              <a:pathLst>
                <a:path w="476" h="397" extrusionOk="0">
                  <a:moveTo>
                    <a:pt x="475" y="0"/>
                  </a:moveTo>
                  <a:lnTo>
                    <a:pt x="0" y="396"/>
                  </a:lnTo>
                  <a:cubicBezTo>
                    <a:pt x="158" y="396"/>
                    <a:pt x="396" y="238"/>
                    <a:pt x="475" y="0"/>
                  </a:cubicBezTo>
                  <a:close/>
                </a:path>
              </a:pathLst>
            </a:custGeom>
            <a:solidFill>
              <a:srgbClr val="F1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5" name="Google Shape;10465;p11"/>
            <p:cNvSpPr/>
            <p:nvPr/>
          </p:nvSpPr>
          <p:spPr>
            <a:xfrm>
              <a:off x="4148675" y="1026400"/>
              <a:ext cx="558550" cy="299100"/>
            </a:xfrm>
            <a:custGeom>
              <a:avLst/>
              <a:gdLst/>
              <a:ahLst/>
              <a:cxnLst/>
              <a:rect l="l" t="t" r="r" b="b"/>
              <a:pathLst>
                <a:path w="22342" h="11964" extrusionOk="0">
                  <a:moveTo>
                    <a:pt x="21470" y="1"/>
                  </a:moveTo>
                  <a:cubicBezTo>
                    <a:pt x="21233" y="80"/>
                    <a:pt x="20916" y="159"/>
                    <a:pt x="20599" y="238"/>
                  </a:cubicBezTo>
                  <a:cubicBezTo>
                    <a:pt x="13389" y="2932"/>
                    <a:pt x="6814" y="6893"/>
                    <a:pt x="0" y="10458"/>
                  </a:cubicBezTo>
                  <a:cubicBezTo>
                    <a:pt x="159" y="11013"/>
                    <a:pt x="317" y="11488"/>
                    <a:pt x="634" y="11964"/>
                  </a:cubicBezTo>
                  <a:lnTo>
                    <a:pt x="7289" y="8636"/>
                  </a:lnTo>
                  <a:cubicBezTo>
                    <a:pt x="8081" y="7844"/>
                    <a:pt x="9032" y="7368"/>
                    <a:pt x="10141" y="7210"/>
                  </a:cubicBezTo>
                  <a:cubicBezTo>
                    <a:pt x="10854" y="6655"/>
                    <a:pt x="11488" y="5863"/>
                    <a:pt x="12597" y="5784"/>
                  </a:cubicBezTo>
                  <a:cubicBezTo>
                    <a:pt x="12676" y="5626"/>
                    <a:pt x="12835" y="5546"/>
                    <a:pt x="12993" y="5388"/>
                  </a:cubicBezTo>
                  <a:cubicBezTo>
                    <a:pt x="13389" y="5388"/>
                    <a:pt x="13706" y="5150"/>
                    <a:pt x="14023" y="4912"/>
                  </a:cubicBezTo>
                  <a:cubicBezTo>
                    <a:pt x="14340" y="4516"/>
                    <a:pt x="15053" y="4912"/>
                    <a:pt x="15370" y="4358"/>
                  </a:cubicBezTo>
                  <a:cubicBezTo>
                    <a:pt x="15528" y="4199"/>
                    <a:pt x="15687" y="4041"/>
                    <a:pt x="15845" y="3962"/>
                  </a:cubicBezTo>
                  <a:cubicBezTo>
                    <a:pt x="15925" y="3803"/>
                    <a:pt x="16083" y="3645"/>
                    <a:pt x="16241" y="3566"/>
                  </a:cubicBezTo>
                  <a:lnTo>
                    <a:pt x="16717" y="3486"/>
                  </a:lnTo>
                  <a:cubicBezTo>
                    <a:pt x="17984" y="3486"/>
                    <a:pt x="19252" y="2932"/>
                    <a:pt x="20044" y="1981"/>
                  </a:cubicBezTo>
                  <a:cubicBezTo>
                    <a:pt x="20599" y="1506"/>
                    <a:pt x="21233" y="1110"/>
                    <a:pt x="21946" y="1030"/>
                  </a:cubicBezTo>
                  <a:cubicBezTo>
                    <a:pt x="22263" y="476"/>
                    <a:pt x="22342" y="1"/>
                    <a:pt x="21470" y="1"/>
                  </a:cubicBezTo>
                  <a:close/>
                </a:path>
              </a:pathLst>
            </a:custGeom>
            <a:solidFill>
              <a:srgbClr val="A8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6" name="Google Shape;10466;p11"/>
            <p:cNvSpPr/>
            <p:nvPr/>
          </p:nvSpPr>
          <p:spPr>
            <a:xfrm>
              <a:off x="4828025" y="1088700"/>
              <a:ext cx="112925" cy="216000"/>
            </a:xfrm>
            <a:custGeom>
              <a:avLst/>
              <a:gdLst/>
              <a:ahLst/>
              <a:cxnLst/>
              <a:rect l="l" t="t" r="r" b="b"/>
              <a:pathLst>
                <a:path w="4517" h="8640" extrusionOk="0">
                  <a:moveTo>
                    <a:pt x="866" y="0"/>
                  </a:moveTo>
                  <a:cubicBezTo>
                    <a:pt x="644" y="0"/>
                    <a:pt x="416" y="103"/>
                    <a:pt x="238" y="281"/>
                  </a:cubicBezTo>
                  <a:cubicBezTo>
                    <a:pt x="1" y="598"/>
                    <a:pt x="80" y="1074"/>
                    <a:pt x="317" y="1311"/>
                  </a:cubicBezTo>
                  <a:cubicBezTo>
                    <a:pt x="555" y="1787"/>
                    <a:pt x="1427" y="1470"/>
                    <a:pt x="1427" y="2104"/>
                  </a:cubicBezTo>
                  <a:cubicBezTo>
                    <a:pt x="1506" y="3530"/>
                    <a:pt x="2456" y="4718"/>
                    <a:pt x="2377" y="6144"/>
                  </a:cubicBezTo>
                  <a:cubicBezTo>
                    <a:pt x="2456" y="6303"/>
                    <a:pt x="2456" y="6461"/>
                    <a:pt x="2456" y="6540"/>
                  </a:cubicBezTo>
                  <a:cubicBezTo>
                    <a:pt x="2773" y="7253"/>
                    <a:pt x="2694" y="8045"/>
                    <a:pt x="3328" y="8521"/>
                  </a:cubicBezTo>
                  <a:cubicBezTo>
                    <a:pt x="3407" y="8600"/>
                    <a:pt x="3486" y="8640"/>
                    <a:pt x="3566" y="8640"/>
                  </a:cubicBezTo>
                  <a:cubicBezTo>
                    <a:pt x="3645" y="8640"/>
                    <a:pt x="3724" y="8600"/>
                    <a:pt x="3803" y="8521"/>
                  </a:cubicBezTo>
                  <a:cubicBezTo>
                    <a:pt x="4120" y="8442"/>
                    <a:pt x="4516" y="8521"/>
                    <a:pt x="4437" y="7887"/>
                  </a:cubicBezTo>
                  <a:cubicBezTo>
                    <a:pt x="4358" y="7332"/>
                    <a:pt x="4358" y="6699"/>
                    <a:pt x="4358" y="6065"/>
                  </a:cubicBezTo>
                  <a:cubicBezTo>
                    <a:pt x="3724" y="4243"/>
                    <a:pt x="3011" y="2500"/>
                    <a:pt x="1981" y="836"/>
                  </a:cubicBezTo>
                  <a:cubicBezTo>
                    <a:pt x="1823" y="519"/>
                    <a:pt x="1585" y="361"/>
                    <a:pt x="1347" y="202"/>
                  </a:cubicBezTo>
                  <a:cubicBezTo>
                    <a:pt x="1208" y="63"/>
                    <a:pt x="1039" y="0"/>
                    <a:pt x="866" y="0"/>
                  </a:cubicBezTo>
                  <a:close/>
                </a:path>
              </a:pathLst>
            </a:custGeom>
            <a:solidFill>
              <a:srgbClr val="9E4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7" name="Google Shape;10467;p11"/>
            <p:cNvSpPr/>
            <p:nvPr/>
          </p:nvSpPr>
          <p:spPr>
            <a:xfrm>
              <a:off x="4033800" y="1287850"/>
              <a:ext cx="146600" cy="83200"/>
            </a:xfrm>
            <a:custGeom>
              <a:avLst/>
              <a:gdLst/>
              <a:ahLst/>
              <a:cxnLst/>
              <a:rect l="l" t="t" r="r" b="b"/>
              <a:pathLst>
                <a:path w="5864" h="3328" extrusionOk="0">
                  <a:moveTo>
                    <a:pt x="4675" y="0"/>
                  </a:moveTo>
                  <a:lnTo>
                    <a:pt x="0" y="1981"/>
                  </a:lnTo>
                  <a:cubicBezTo>
                    <a:pt x="156" y="1952"/>
                    <a:pt x="292" y="1938"/>
                    <a:pt x="409" y="1938"/>
                  </a:cubicBezTo>
                  <a:cubicBezTo>
                    <a:pt x="1246" y="1938"/>
                    <a:pt x="1160" y="2633"/>
                    <a:pt x="951" y="3328"/>
                  </a:cubicBezTo>
                  <a:cubicBezTo>
                    <a:pt x="2456" y="2852"/>
                    <a:pt x="3882" y="2219"/>
                    <a:pt x="5229" y="1506"/>
                  </a:cubicBezTo>
                  <a:cubicBezTo>
                    <a:pt x="5625" y="792"/>
                    <a:pt x="5863" y="79"/>
                    <a:pt x="4675" y="0"/>
                  </a:cubicBezTo>
                  <a:close/>
                </a:path>
              </a:pathLst>
            </a:custGeom>
            <a:solidFill>
              <a:srgbClr val="9D4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8" name="Google Shape;10468;p11"/>
            <p:cNvSpPr/>
            <p:nvPr/>
          </p:nvSpPr>
          <p:spPr>
            <a:xfrm>
              <a:off x="4566575" y="1075550"/>
              <a:ext cx="130750" cy="49900"/>
            </a:xfrm>
            <a:custGeom>
              <a:avLst/>
              <a:gdLst/>
              <a:ahLst/>
              <a:cxnLst/>
              <a:rect l="l" t="t" r="r" b="b"/>
              <a:pathLst>
                <a:path w="5230" h="1996" extrusionOk="0">
                  <a:moveTo>
                    <a:pt x="3913" y="0"/>
                  </a:moveTo>
                  <a:cubicBezTo>
                    <a:pt x="3718" y="0"/>
                    <a:pt x="3523" y="15"/>
                    <a:pt x="3328" y="15"/>
                  </a:cubicBezTo>
                  <a:cubicBezTo>
                    <a:pt x="2140" y="174"/>
                    <a:pt x="1031" y="728"/>
                    <a:pt x="1" y="1441"/>
                  </a:cubicBezTo>
                  <a:cubicBezTo>
                    <a:pt x="80" y="1679"/>
                    <a:pt x="159" y="1837"/>
                    <a:pt x="318" y="1996"/>
                  </a:cubicBezTo>
                  <a:cubicBezTo>
                    <a:pt x="1981" y="1758"/>
                    <a:pt x="3645" y="1283"/>
                    <a:pt x="5230" y="570"/>
                  </a:cubicBezTo>
                  <a:cubicBezTo>
                    <a:pt x="4791" y="76"/>
                    <a:pt x="4352" y="0"/>
                    <a:pt x="3913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9" name="Google Shape;10469;p11"/>
            <p:cNvSpPr/>
            <p:nvPr/>
          </p:nvSpPr>
          <p:spPr>
            <a:xfrm>
              <a:off x="4685425" y="980850"/>
              <a:ext cx="83200" cy="71325"/>
            </a:xfrm>
            <a:custGeom>
              <a:avLst/>
              <a:gdLst/>
              <a:ahLst/>
              <a:cxnLst/>
              <a:rect l="l" t="t" r="r" b="b"/>
              <a:pathLst>
                <a:path w="3328" h="2853" extrusionOk="0">
                  <a:moveTo>
                    <a:pt x="3328" y="0"/>
                  </a:moveTo>
                  <a:lnTo>
                    <a:pt x="3328" y="0"/>
                  </a:lnTo>
                  <a:cubicBezTo>
                    <a:pt x="2139" y="476"/>
                    <a:pt x="1030" y="1110"/>
                    <a:pt x="0" y="1823"/>
                  </a:cubicBezTo>
                  <a:cubicBezTo>
                    <a:pt x="317" y="2060"/>
                    <a:pt x="555" y="2456"/>
                    <a:pt x="476" y="2852"/>
                  </a:cubicBezTo>
                  <a:cubicBezTo>
                    <a:pt x="3011" y="1585"/>
                    <a:pt x="3011" y="1585"/>
                    <a:pt x="3328" y="0"/>
                  </a:cubicBezTo>
                  <a:close/>
                </a:path>
              </a:pathLst>
            </a:custGeom>
            <a:solidFill>
              <a:srgbClr val="CF5D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0" name="Google Shape;10470;p11"/>
            <p:cNvSpPr/>
            <p:nvPr/>
          </p:nvSpPr>
          <p:spPr>
            <a:xfrm>
              <a:off x="4497250" y="1135225"/>
              <a:ext cx="73325" cy="47675"/>
            </a:xfrm>
            <a:custGeom>
              <a:avLst/>
              <a:gdLst/>
              <a:ahLst/>
              <a:cxnLst/>
              <a:rect l="l" t="t" r="r" b="b"/>
              <a:pathLst>
                <a:path w="2933" h="1907" extrusionOk="0">
                  <a:moveTo>
                    <a:pt x="1023" y="1"/>
                  </a:moveTo>
                  <a:cubicBezTo>
                    <a:pt x="638" y="1"/>
                    <a:pt x="247" y="49"/>
                    <a:pt x="1" y="480"/>
                  </a:cubicBezTo>
                  <a:lnTo>
                    <a:pt x="2774" y="1906"/>
                  </a:lnTo>
                  <a:cubicBezTo>
                    <a:pt x="2932" y="797"/>
                    <a:pt x="1823" y="639"/>
                    <a:pt x="1348" y="5"/>
                  </a:cubicBezTo>
                  <a:cubicBezTo>
                    <a:pt x="1242" y="5"/>
                    <a:pt x="1133" y="1"/>
                    <a:pt x="1023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1" name="Google Shape;10471;p11"/>
            <p:cNvSpPr/>
            <p:nvPr/>
          </p:nvSpPr>
          <p:spPr>
            <a:xfrm>
              <a:off x="4380400" y="1206650"/>
              <a:ext cx="61425" cy="51500"/>
            </a:xfrm>
            <a:custGeom>
              <a:avLst/>
              <a:gdLst/>
              <a:ahLst/>
              <a:cxnLst/>
              <a:rect l="l" t="t" r="r" b="b"/>
              <a:pathLst>
                <a:path w="2457" h="2060" extrusionOk="0">
                  <a:moveTo>
                    <a:pt x="793" y="0"/>
                  </a:moveTo>
                  <a:cubicBezTo>
                    <a:pt x="555" y="713"/>
                    <a:pt x="1" y="1426"/>
                    <a:pt x="1031" y="2060"/>
                  </a:cubicBezTo>
                  <a:cubicBezTo>
                    <a:pt x="714" y="1426"/>
                    <a:pt x="2457" y="634"/>
                    <a:pt x="793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2" name="Google Shape;10472;p11"/>
            <p:cNvSpPr/>
            <p:nvPr/>
          </p:nvSpPr>
          <p:spPr>
            <a:xfrm>
              <a:off x="4467550" y="1222475"/>
              <a:ext cx="13900" cy="13100"/>
            </a:xfrm>
            <a:custGeom>
              <a:avLst/>
              <a:gdLst/>
              <a:ahLst/>
              <a:cxnLst/>
              <a:rect l="l" t="t" r="r" b="b"/>
              <a:pathLst>
                <a:path w="556" h="524" extrusionOk="0">
                  <a:moveTo>
                    <a:pt x="397" y="1"/>
                  </a:moveTo>
                  <a:cubicBezTo>
                    <a:pt x="318" y="1"/>
                    <a:pt x="159" y="80"/>
                    <a:pt x="1" y="80"/>
                  </a:cubicBezTo>
                  <a:cubicBezTo>
                    <a:pt x="80" y="238"/>
                    <a:pt x="159" y="318"/>
                    <a:pt x="238" y="476"/>
                  </a:cubicBezTo>
                  <a:cubicBezTo>
                    <a:pt x="267" y="505"/>
                    <a:pt x="307" y="524"/>
                    <a:pt x="349" y="524"/>
                  </a:cubicBezTo>
                  <a:cubicBezTo>
                    <a:pt x="423" y="524"/>
                    <a:pt x="505" y="468"/>
                    <a:pt x="555" y="318"/>
                  </a:cubicBezTo>
                  <a:cubicBezTo>
                    <a:pt x="476" y="238"/>
                    <a:pt x="476" y="80"/>
                    <a:pt x="397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3" name="Google Shape;10473;p11"/>
            <p:cNvSpPr/>
            <p:nvPr/>
          </p:nvSpPr>
          <p:spPr>
            <a:xfrm>
              <a:off x="4291275" y="137500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80" y="0"/>
                  </a:moveTo>
                  <a:cubicBezTo>
                    <a:pt x="1" y="0"/>
                    <a:pt x="1" y="79"/>
                    <a:pt x="1" y="159"/>
                  </a:cubicBezTo>
                  <a:cubicBezTo>
                    <a:pt x="80" y="238"/>
                    <a:pt x="80" y="238"/>
                    <a:pt x="159" y="238"/>
                  </a:cubicBezTo>
                  <a:cubicBezTo>
                    <a:pt x="238" y="238"/>
                    <a:pt x="238" y="159"/>
                    <a:pt x="238" y="79"/>
                  </a:cubicBezTo>
                  <a:cubicBezTo>
                    <a:pt x="159" y="79"/>
                    <a:pt x="159" y="0"/>
                    <a:pt x="80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4" name="Google Shape;10474;p11"/>
            <p:cNvSpPr/>
            <p:nvPr/>
          </p:nvSpPr>
          <p:spPr>
            <a:xfrm>
              <a:off x="4301175" y="1349250"/>
              <a:ext cx="15875" cy="8475"/>
            </a:xfrm>
            <a:custGeom>
              <a:avLst/>
              <a:gdLst/>
              <a:ahLst/>
              <a:cxnLst/>
              <a:rect l="l" t="t" r="r" b="b"/>
              <a:pathLst>
                <a:path w="635" h="339" extrusionOk="0">
                  <a:moveTo>
                    <a:pt x="635" y="0"/>
                  </a:moveTo>
                  <a:cubicBezTo>
                    <a:pt x="555" y="40"/>
                    <a:pt x="476" y="40"/>
                    <a:pt x="397" y="40"/>
                  </a:cubicBezTo>
                  <a:cubicBezTo>
                    <a:pt x="318" y="40"/>
                    <a:pt x="238" y="40"/>
                    <a:pt x="159" y="79"/>
                  </a:cubicBezTo>
                  <a:cubicBezTo>
                    <a:pt x="1" y="79"/>
                    <a:pt x="80" y="317"/>
                    <a:pt x="159" y="317"/>
                  </a:cubicBezTo>
                  <a:cubicBezTo>
                    <a:pt x="174" y="332"/>
                    <a:pt x="192" y="339"/>
                    <a:pt x="213" y="339"/>
                  </a:cubicBezTo>
                  <a:cubicBezTo>
                    <a:pt x="299" y="339"/>
                    <a:pt x="427" y="223"/>
                    <a:pt x="555" y="159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5" name="Google Shape;10475;p11"/>
            <p:cNvSpPr/>
            <p:nvPr/>
          </p:nvSpPr>
          <p:spPr>
            <a:xfrm>
              <a:off x="4317850" y="1333400"/>
              <a:ext cx="9100" cy="15500"/>
            </a:xfrm>
            <a:custGeom>
              <a:avLst/>
              <a:gdLst/>
              <a:ahLst/>
              <a:cxnLst/>
              <a:rect l="l" t="t" r="r" b="b"/>
              <a:pathLst>
                <a:path w="364" h="620" extrusionOk="0">
                  <a:moveTo>
                    <a:pt x="205" y="0"/>
                  </a:moveTo>
                  <a:cubicBezTo>
                    <a:pt x="126" y="159"/>
                    <a:pt x="126" y="159"/>
                    <a:pt x="47" y="397"/>
                  </a:cubicBezTo>
                  <a:cubicBezTo>
                    <a:pt x="1" y="535"/>
                    <a:pt x="8" y="619"/>
                    <a:pt x="54" y="619"/>
                  </a:cubicBezTo>
                  <a:cubicBezTo>
                    <a:pt x="86" y="619"/>
                    <a:pt x="139" y="575"/>
                    <a:pt x="205" y="476"/>
                  </a:cubicBezTo>
                  <a:cubicBezTo>
                    <a:pt x="284" y="397"/>
                    <a:pt x="364" y="238"/>
                    <a:pt x="364" y="159"/>
                  </a:cubicBezTo>
                  <a:cubicBezTo>
                    <a:pt x="364" y="80"/>
                    <a:pt x="284" y="0"/>
                    <a:pt x="205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6" name="Google Shape;10476;p11"/>
            <p:cNvSpPr/>
            <p:nvPr/>
          </p:nvSpPr>
          <p:spPr>
            <a:xfrm>
              <a:off x="4445775" y="1258125"/>
              <a:ext cx="16350" cy="8725"/>
            </a:xfrm>
            <a:custGeom>
              <a:avLst/>
              <a:gdLst/>
              <a:ahLst/>
              <a:cxnLst/>
              <a:rect l="l" t="t" r="r" b="b"/>
              <a:pathLst>
                <a:path w="654" h="349" extrusionOk="0">
                  <a:moveTo>
                    <a:pt x="79" y="1"/>
                  </a:moveTo>
                  <a:cubicBezTo>
                    <a:pt x="79" y="1"/>
                    <a:pt x="0" y="80"/>
                    <a:pt x="0" y="159"/>
                  </a:cubicBezTo>
                  <a:lnTo>
                    <a:pt x="396" y="318"/>
                  </a:lnTo>
                  <a:cubicBezTo>
                    <a:pt x="460" y="339"/>
                    <a:pt x="512" y="349"/>
                    <a:pt x="550" y="349"/>
                  </a:cubicBezTo>
                  <a:cubicBezTo>
                    <a:pt x="654" y="349"/>
                    <a:pt x="649" y="275"/>
                    <a:pt x="475" y="159"/>
                  </a:cubicBezTo>
                  <a:cubicBezTo>
                    <a:pt x="396" y="80"/>
                    <a:pt x="238" y="1"/>
                    <a:pt x="79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7" name="Google Shape;10477;p11"/>
            <p:cNvSpPr/>
            <p:nvPr/>
          </p:nvSpPr>
          <p:spPr>
            <a:xfrm>
              <a:off x="4055575" y="1242300"/>
              <a:ext cx="25775" cy="8925"/>
            </a:xfrm>
            <a:custGeom>
              <a:avLst/>
              <a:gdLst/>
              <a:ahLst/>
              <a:cxnLst/>
              <a:rect l="l" t="t" r="r" b="b"/>
              <a:pathLst>
                <a:path w="1031" h="357" extrusionOk="0">
                  <a:moveTo>
                    <a:pt x="1" y="0"/>
                  </a:moveTo>
                  <a:cubicBezTo>
                    <a:pt x="159" y="238"/>
                    <a:pt x="318" y="357"/>
                    <a:pt x="486" y="357"/>
                  </a:cubicBezTo>
                  <a:cubicBezTo>
                    <a:pt x="654" y="357"/>
                    <a:pt x="833" y="238"/>
                    <a:pt x="1031" y="0"/>
                  </a:cubicBezTo>
                  <a:close/>
                </a:path>
              </a:pathLst>
            </a:custGeom>
            <a:solidFill>
              <a:srgbClr val="F186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8" name="Google Shape;10478;p11"/>
            <p:cNvSpPr/>
            <p:nvPr/>
          </p:nvSpPr>
          <p:spPr>
            <a:xfrm>
              <a:off x="4544800" y="1113550"/>
              <a:ext cx="9925" cy="9925"/>
            </a:xfrm>
            <a:custGeom>
              <a:avLst/>
              <a:gdLst/>
              <a:ahLst/>
              <a:cxnLst/>
              <a:rect l="l" t="t" r="r" b="b"/>
              <a:pathLst>
                <a:path w="397" h="397" extrusionOk="0">
                  <a:moveTo>
                    <a:pt x="0" y="397"/>
                  </a:moveTo>
                  <a:lnTo>
                    <a:pt x="396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9" name="Google Shape;10479;p11"/>
            <p:cNvSpPr/>
            <p:nvPr/>
          </p:nvSpPr>
          <p:spPr>
            <a:xfrm>
              <a:off x="4530925" y="1123450"/>
              <a:ext cx="13900" cy="11900"/>
            </a:xfrm>
            <a:custGeom>
              <a:avLst/>
              <a:gdLst/>
              <a:ahLst/>
              <a:cxnLst/>
              <a:rect l="l" t="t" r="r" b="b"/>
              <a:pathLst>
                <a:path w="556" h="476" extrusionOk="0">
                  <a:moveTo>
                    <a:pt x="1" y="476"/>
                  </a:moveTo>
                  <a:lnTo>
                    <a:pt x="555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0" name="Google Shape;10480;p11"/>
            <p:cNvSpPr/>
            <p:nvPr/>
          </p:nvSpPr>
          <p:spPr>
            <a:xfrm>
              <a:off x="4461600" y="1161075"/>
              <a:ext cx="9950" cy="9925"/>
            </a:xfrm>
            <a:custGeom>
              <a:avLst/>
              <a:gdLst/>
              <a:ahLst/>
              <a:cxnLst/>
              <a:rect l="l" t="t" r="r" b="b"/>
              <a:pathLst>
                <a:path w="398" h="397" extrusionOk="0">
                  <a:moveTo>
                    <a:pt x="1" y="397"/>
                  </a:moveTo>
                  <a:lnTo>
                    <a:pt x="397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1" name="Google Shape;10481;p11"/>
            <p:cNvSpPr/>
            <p:nvPr/>
          </p:nvSpPr>
          <p:spPr>
            <a:xfrm>
              <a:off x="4566575" y="1182875"/>
              <a:ext cx="5975" cy="3975"/>
            </a:xfrm>
            <a:custGeom>
              <a:avLst/>
              <a:gdLst/>
              <a:ahLst/>
              <a:cxnLst/>
              <a:rect l="l" t="t" r="r" b="b"/>
              <a:pathLst>
                <a:path w="239" h="159" extrusionOk="0">
                  <a:moveTo>
                    <a:pt x="1" y="0"/>
                  </a:moveTo>
                  <a:lnTo>
                    <a:pt x="159" y="159"/>
                  </a:lnTo>
                  <a:lnTo>
                    <a:pt x="239" y="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2" name="Google Shape;10482;p11"/>
            <p:cNvSpPr/>
            <p:nvPr/>
          </p:nvSpPr>
          <p:spPr>
            <a:xfrm>
              <a:off x="4081325" y="123040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1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F186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3" name="Google Shape;10483;p11"/>
            <p:cNvSpPr/>
            <p:nvPr/>
          </p:nvSpPr>
          <p:spPr>
            <a:xfrm>
              <a:off x="4507175" y="1236350"/>
              <a:ext cx="5950" cy="5975"/>
            </a:xfrm>
            <a:custGeom>
              <a:avLst/>
              <a:gdLst/>
              <a:ahLst/>
              <a:cxnLst/>
              <a:rect l="l" t="t" r="r" b="b"/>
              <a:pathLst>
                <a:path w="238" h="239" extrusionOk="0">
                  <a:moveTo>
                    <a:pt x="159" y="0"/>
                  </a:moveTo>
                  <a:lnTo>
                    <a:pt x="0" y="238"/>
                  </a:lnTo>
                  <a:lnTo>
                    <a:pt x="238" y="159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4" name="Google Shape;10484;p11"/>
            <p:cNvSpPr/>
            <p:nvPr/>
          </p:nvSpPr>
          <p:spPr>
            <a:xfrm>
              <a:off x="4503200" y="1242300"/>
              <a:ext cx="4000" cy="3975"/>
            </a:xfrm>
            <a:custGeom>
              <a:avLst/>
              <a:gdLst/>
              <a:ahLst/>
              <a:cxnLst/>
              <a:rect l="l" t="t" r="r" b="b"/>
              <a:pathLst>
                <a:path w="160" h="159" extrusionOk="0">
                  <a:moveTo>
                    <a:pt x="159" y="0"/>
                  </a:moveTo>
                  <a:lnTo>
                    <a:pt x="1" y="79"/>
                  </a:lnTo>
                  <a:lnTo>
                    <a:pt x="80" y="159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5" name="Google Shape;10485;p11"/>
            <p:cNvSpPr/>
            <p:nvPr/>
          </p:nvSpPr>
          <p:spPr>
            <a:xfrm>
              <a:off x="4461600" y="12660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lnTo>
                    <a:pt x="80" y="159"/>
                  </a:lnTo>
                  <a:lnTo>
                    <a:pt x="159" y="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6" name="Google Shape;10486;p11"/>
            <p:cNvSpPr/>
            <p:nvPr/>
          </p:nvSpPr>
          <p:spPr>
            <a:xfrm>
              <a:off x="4887450" y="1254175"/>
              <a:ext cx="23775" cy="52775"/>
            </a:xfrm>
            <a:custGeom>
              <a:avLst/>
              <a:gdLst/>
              <a:ahLst/>
              <a:cxnLst/>
              <a:rect l="l" t="t" r="r" b="b"/>
              <a:pathLst>
                <a:path w="951" h="2111" extrusionOk="0">
                  <a:moveTo>
                    <a:pt x="79" y="0"/>
                  </a:moveTo>
                  <a:cubicBezTo>
                    <a:pt x="79" y="476"/>
                    <a:pt x="0" y="951"/>
                    <a:pt x="0" y="1585"/>
                  </a:cubicBezTo>
                  <a:cubicBezTo>
                    <a:pt x="42" y="2000"/>
                    <a:pt x="192" y="2110"/>
                    <a:pt x="382" y="2110"/>
                  </a:cubicBezTo>
                  <a:cubicBezTo>
                    <a:pt x="556" y="2110"/>
                    <a:pt x="762" y="2019"/>
                    <a:pt x="951" y="1981"/>
                  </a:cubicBezTo>
                  <a:cubicBezTo>
                    <a:pt x="951" y="1189"/>
                    <a:pt x="634" y="476"/>
                    <a:pt x="79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7" name="Google Shape;10487;p11"/>
            <p:cNvSpPr/>
            <p:nvPr/>
          </p:nvSpPr>
          <p:spPr>
            <a:xfrm>
              <a:off x="4905275" y="1325475"/>
              <a:ext cx="31700" cy="35675"/>
            </a:xfrm>
            <a:custGeom>
              <a:avLst/>
              <a:gdLst/>
              <a:ahLst/>
              <a:cxnLst/>
              <a:rect l="l" t="t" r="r" b="b"/>
              <a:pathLst>
                <a:path w="1268" h="1427" extrusionOk="0">
                  <a:moveTo>
                    <a:pt x="793" y="1"/>
                  </a:moveTo>
                  <a:lnTo>
                    <a:pt x="793" y="1"/>
                  </a:lnTo>
                  <a:cubicBezTo>
                    <a:pt x="0" y="793"/>
                    <a:pt x="159" y="1268"/>
                    <a:pt x="1268" y="1427"/>
                  </a:cubicBezTo>
                  <a:cubicBezTo>
                    <a:pt x="1189" y="951"/>
                    <a:pt x="1030" y="397"/>
                    <a:pt x="793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8" name="Google Shape;10488;p11"/>
            <p:cNvSpPr/>
            <p:nvPr/>
          </p:nvSpPr>
          <p:spPr>
            <a:xfrm>
              <a:off x="4911200" y="1303700"/>
              <a:ext cx="11925" cy="9925"/>
            </a:xfrm>
            <a:custGeom>
              <a:avLst/>
              <a:gdLst/>
              <a:ahLst/>
              <a:cxnLst/>
              <a:rect l="l" t="t" r="r" b="b"/>
              <a:pathLst>
                <a:path w="477" h="397" extrusionOk="0">
                  <a:moveTo>
                    <a:pt x="1" y="0"/>
                  </a:moveTo>
                  <a:cubicBezTo>
                    <a:pt x="159" y="79"/>
                    <a:pt x="318" y="238"/>
                    <a:pt x="476" y="396"/>
                  </a:cubicBezTo>
                  <a:cubicBezTo>
                    <a:pt x="476" y="238"/>
                    <a:pt x="476" y="79"/>
                    <a:pt x="47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9" name="Google Shape;10489;p11"/>
            <p:cNvSpPr/>
            <p:nvPr/>
          </p:nvSpPr>
          <p:spPr>
            <a:xfrm>
              <a:off x="3562400" y="2067000"/>
              <a:ext cx="1521150" cy="2990500"/>
            </a:xfrm>
            <a:custGeom>
              <a:avLst/>
              <a:gdLst/>
              <a:ahLst/>
              <a:cxnLst/>
              <a:rect l="l" t="t" r="r" b="b"/>
              <a:pathLst>
                <a:path w="60846" h="119620" extrusionOk="0">
                  <a:moveTo>
                    <a:pt x="44684" y="61369"/>
                  </a:moveTo>
                  <a:lnTo>
                    <a:pt x="44684" y="61369"/>
                  </a:lnTo>
                  <a:cubicBezTo>
                    <a:pt x="44608" y="61445"/>
                    <a:pt x="44514" y="61484"/>
                    <a:pt x="44428" y="61522"/>
                  </a:cubicBezTo>
                  <a:lnTo>
                    <a:pt x="44428" y="61522"/>
                  </a:lnTo>
                  <a:cubicBezTo>
                    <a:pt x="44520" y="61459"/>
                    <a:pt x="44610" y="61406"/>
                    <a:pt x="44684" y="61369"/>
                  </a:cubicBezTo>
                  <a:close/>
                  <a:moveTo>
                    <a:pt x="41691" y="0"/>
                  </a:moveTo>
                  <a:cubicBezTo>
                    <a:pt x="41314" y="0"/>
                    <a:pt x="40797" y="104"/>
                    <a:pt x="40089" y="287"/>
                  </a:cubicBezTo>
                  <a:cubicBezTo>
                    <a:pt x="39930" y="287"/>
                    <a:pt x="39851" y="287"/>
                    <a:pt x="39692" y="366"/>
                  </a:cubicBezTo>
                  <a:lnTo>
                    <a:pt x="39217" y="683"/>
                  </a:lnTo>
                  <a:cubicBezTo>
                    <a:pt x="38979" y="841"/>
                    <a:pt x="38742" y="1000"/>
                    <a:pt x="38583" y="1237"/>
                  </a:cubicBezTo>
                  <a:cubicBezTo>
                    <a:pt x="38425" y="1475"/>
                    <a:pt x="38504" y="1950"/>
                    <a:pt x="38187" y="2188"/>
                  </a:cubicBezTo>
                  <a:cubicBezTo>
                    <a:pt x="37791" y="2584"/>
                    <a:pt x="37237" y="2822"/>
                    <a:pt x="36840" y="3218"/>
                  </a:cubicBezTo>
                  <a:cubicBezTo>
                    <a:pt x="36603" y="3297"/>
                    <a:pt x="36444" y="3456"/>
                    <a:pt x="36286" y="3614"/>
                  </a:cubicBezTo>
                  <a:cubicBezTo>
                    <a:pt x="36286" y="3693"/>
                    <a:pt x="36286" y="3772"/>
                    <a:pt x="36286" y="3852"/>
                  </a:cubicBezTo>
                  <a:cubicBezTo>
                    <a:pt x="36127" y="3852"/>
                    <a:pt x="35969" y="3931"/>
                    <a:pt x="35969" y="4089"/>
                  </a:cubicBezTo>
                  <a:cubicBezTo>
                    <a:pt x="35256" y="4406"/>
                    <a:pt x="34622" y="4802"/>
                    <a:pt x="34464" y="5674"/>
                  </a:cubicBezTo>
                  <a:cubicBezTo>
                    <a:pt x="34675" y="6096"/>
                    <a:pt x="34877" y="6237"/>
                    <a:pt x="35077" y="6237"/>
                  </a:cubicBezTo>
                  <a:cubicBezTo>
                    <a:pt x="35476" y="6237"/>
                    <a:pt x="35863" y="5674"/>
                    <a:pt x="36286" y="5674"/>
                  </a:cubicBezTo>
                  <a:cubicBezTo>
                    <a:pt x="36127" y="5991"/>
                    <a:pt x="35731" y="6149"/>
                    <a:pt x="35494" y="6466"/>
                  </a:cubicBezTo>
                  <a:cubicBezTo>
                    <a:pt x="35335" y="6545"/>
                    <a:pt x="35256" y="6704"/>
                    <a:pt x="35097" y="6862"/>
                  </a:cubicBezTo>
                  <a:cubicBezTo>
                    <a:pt x="34939" y="7100"/>
                    <a:pt x="34781" y="7338"/>
                    <a:pt x="34622" y="7496"/>
                  </a:cubicBezTo>
                  <a:cubicBezTo>
                    <a:pt x="34305" y="7734"/>
                    <a:pt x="34068" y="7892"/>
                    <a:pt x="33830" y="8130"/>
                  </a:cubicBezTo>
                  <a:lnTo>
                    <a:pt x="33196" y="8684"/>
                  </a:lnTo>
                  <a:cubicBezTo>
                    <a:pt x="33038" y="8843"/>
                    <a:pt x="32800" y="9001"/>
                    <a:pt x="32641" y="9160"/>
                  </a:cubicBezTo>
                  <a:lnTo>
                    <a:pt x="31849" y="9556"/>
                  </a:lnTo>
                  <a:cubicBezTo>
                    <a:pt x="29948" y="11299"/>
                    <a:pt x="27967" y="12883"/>
                    <a:pt x="25907" y="14468"/>
                  </a:cubicBezTo>
                  <a:lnTo>
                    <a:pt x="25670" y="14705"/>
                  </a:lnTo>
                  <a:cubicBezTo>
                    <a:pt x="25511" y="14864"/>
                    <a:pt x="25353" y="15022"/>
                    <a:pt x="25194" y="15181"/>
                  </a:cubicBezTo>
                  <a:lnTo>
                    <a:pt x="24957" y="15339"/>
                  </a:lnTo>
                  <a:lnTo>
                    <a:pt x="24481" y="15815"/>
                  </a:lnTo>
                  <a:cubicBezTo>
                    <a:pt x="21312" y="17637"/>
                    <a:pt x="18381" y="19776"/>
                    <a:pt x="15608" y="22232"/>
                  </a:cubicBezTo>
                  <a:cubicBezTo>
                    <a:pt x="14341" y="23103"/>
                    <a:pt x="13469" y="24609"/>
                    <a:pt x="11885" y="25242"/>
                  </a:cubicBezTo>
                  <a:cubicBezTo>
                    <a:pt x="9983" y="26827"/>
                    <a:pt x="7448" y="27698"/>
                    <a:pt x="6022" y="29917"/>
                  </a:cubicBezTo>
                  <a:cubicBezTo>
                    <a:pt x="5467" y="31343"/>
                    <a:pt x="4279" y="32293"/>
                    <a:pt x="2774" y="32610"/>
                  </a:cubicBezTo>
                  <a:cubicBezTo>
                    <a:pt x="1665" y="33165"/>
                    <a:pt x="476" y="33561"/>
                    <a:pt x="1" y="34829"/>
                  </a:cubicBezTo>
                  <a:cubicBezTo>
                    <a:pt x="1" y="35542"/>
                    <a:pt x="476" y="35700"/>
                    <a:pt x="952" y="35938"/>
                  </a:cubicBezTo>
                  <a:cubicBezTo>
                    <a:pt x="1269" y="36017"/>
                    <a:pt x="1506" y="36255"/>
                    <a:pt x="1665" y="36492"/>
                  </a:cubicBezTo>
                  <a:cubicBezTo>
                    <a:pt x="1823" y="36651"/>
                    <a:pt x="1902" y="36730"/>
                    <a:pt x="2061" y="36888"/>
                  </a:cubicBezTo>
                  <a:cubicBezTo>
                    <a:pt x="2347" y="36917"/>
                    <a:pt x="2625" y="36935"/>
                    <a:pt x="2893" y="36935"/>
                  </a:cubicBezTo>
                  <a:cubicBezTo>
                    <a:pt x="4106" y="36935"/>
                    <a:pt x="5092" y="36559"/>
                    <a:pt x="5547" y="35066"/>
                  </a:cubicBezTo>
                  <a:cubicBezTo>
                    <a:pt x="5619" y="34633"/>
                    <a:pt x="5823" y="33937"/>
                    <a:pt x="6338" y="33937"/>
                  </a:cubicBezTo>
                  <a:cubicBezTo>
                    <a:pt x="6388" y="33937"/>
                    <a:pt x="6441" y="33943"/>
                    <a:pt x="6497" y="33957"/>
                  </a:cubicBezTo>
                  <a:cubicBezTo>
                    <a:pt x="6739" y="34038"/>
                    <a:pt x="6951" y="34073"/>
                    <a:pt x="7138" y="34073"/>
                  </a:cubicBezTo>
                  <a:cubicBezTo>
                    <a:pt x="8243" y="34073"/>
                    <a:pt x="8525" y="32847"/>
                    <a:pt x="9270" y="32373"/>
                  </a:cubicBezTo>
                  <a:lnTo>
                    <a:pt x="9746" y="31977"/>
                  </a:lnTo>
                  <a:cubicBezTo>
                    <a:pt x="9983" y="31818"/>
                    <a:pt x="10300" y="31660"/>
                    <a:pt x="10617" y="31580"/>
                  </a:cubicBezTo>
                  <a:cubicBezTo>
                    <a:pt x="11092" y="31343"/>
                    <a:pt x="11647" y="31105"/>
                    <a:pt x="12122" y="30709"/>
                  </a:cubicBezTo>
                  <a:cubicBezTo>
                    <a:pt x="13311" y="28728"/>
                    <a:pt x="15608" y="27936"/>
                    <a:pt x="16876" y="26035"/>
                  </a:cubicBezTo>
                  <a:cubicBezTo>
                    <a:pt x="17015" y="25840"/>
                    <a:pt x="17164" y="25782"/>
                    <a:pt x="17316" y="25782"/>
                  </a:cubicBezTo>
                  <a:cubicBezTo>
                    <a:pt x="17538" y="25782"/>
                    <a:pt x="17767" y="25906"/>
                    <a:pt x="17980" y="25906"/>
                  </a:cubicBezTo>
                  <a:cubicBezTo>
                    <a:pt x="18036" y="25906"/>
                    <a:pt x="18090" y="25897"/>
                    <a:pt x="18143" y="25876"/>
                  </a:cubicBezTo>
                  <a:cubicBezTo>
                    <a:pt x="19411" y="25242"/>
                    <a:pt x="19728" y="23737"/>
                    <a:pt x="20916" y="23024"/>
                  </a:cubicBezTo>
                  <a:cubicBezTo>
                    <a:pt x="23610" y="21281"/>
                    <a:pt x="25590" y="18667"/>
                    <a:pt x="27809" y="16448"/>
                  </a:cubicBezTo>
                  <a:cubicBezTo>
                    <a:pt x="28205" y="16052"/>
                    <a:pt x="28759" y="15894"/>
                    <a:pt x="29156" y="15498"/>
                  </a:cubicBezTo>
                  <a:lnTo>
                    <a:pt x="35810" y="9714"/>
                  </a:lnTo>
                  <a:cubicBezTo>
                    <a:pt x="36207" y="9635"/>
                    <a:pt x="36603" y="9318"/>
                    <a:pt x="36840" y="8922"/>
                  </a:cubicBezTo>
                  <a:cubicBezTo>
                    <a:pt x="36920" y="8684"/>
                    <a:pt x="37157" y="8367"/>
                    <a:pt x="37316" y="8130"/>
                  </a:cubicBezTo>
                  <a:lnTo>
                    <a:pt x="37316" y="8130"/>
                  </a:lnTo>
                  <a:cubicBezTo>
                    <a:pt x="40009" y="9873"/>
                    <a:pt x="36840" y="14230"/>
                    <a:pt x="40881" y="15419"/>
                  </a:cubicBezTo>
                  <a:cubicBezTo>
                    <a:pt x="41277" y="15498"/>
                    <a:pt x="41435" y="16448"/>
                    <a:pt x="41435" y="17161"/>
                  </a:cubicBezTo>
                  <a:lnTo>
                    <a:pt x="41435" y="19301"/>
                  </a:lnTo>
                  <a:cubicBezTo>
                    <a:pt x="41594" y="20568"/>
                    <a:pt x="40326" y="21836"/>
                    <a:pt x="41515" y="23024"/>
                  </a:cubicBezTo>
                  <a:cubicBezTo>
                    <a:pt x="41832" y="23499"/>
                    <a:pt x="41990" y="24054"/>
                    <a:pt x="42069" y="24609"/>
                  </a:cubicBezTo>
                  <a:cubicBezTo>
                    <a:pt x="42069" y="28808"/>
                    <a:pt x="43416" y="32769"/>
                    <a:pt x="44050" y="36888"/>
                  </a:cubicBezTo>
                  <a:cubicBezTo>
                    <a:pt x="44446" y="39503"/>
                    <a:pt x="46268" y="42593"/>
                    <a:pt x="43020" y="44890"/>
                  </a:cubicBezTo>
                  <a:cubicBezTo>
                    <a:pt x="42228" y="45524"/>
                    <a:pt x="42307" y="46871"/>
                    <a:pt x="42703" y="47822"/>
                  </a:cubicBezTo>
                  <a:cubicBezTo>
                    <a:pt x="42823" y="48061"/>
                    <a:pt x="42988" y="48301"/>
                    <a:pt x="43232" y="48301"/>
                  </a:cubicBezTo>
                  <a:cubicBezTo>
                    <a:pt x="43311" y="48301"/>
                    <a:pt x="43399" y="48276"/>
                    <a:pt x="43495" y="48218"/>
                  </a:cubicBezTo>
                  <a:cubicBezTo>
                    <a:pt x="44446" y="47901"/>
                    <a:pt x="45159" y="46950"/>
                    <a:pt x="45238" y="45920"/>
                  </a:cubicBezTo>
                  <a:lnTo>
                    <a:pt x="45238" y="45920"/>
                  </a:lnTo>
                  <a:cubicBezTo>
                    <a:pt x="45397" y="47267"/>
                    <a:pt x="44684" y="48693"/>
                    <a:pt x="43337" y="49248"/>
                  </a:cubicBezTo>
                  <a:cubicBezTo>
                    <a:pt x="43178" y="49406"/>
                    <a:pt x="43020" y="49564"/>
                    <a:pt x="42861" y="49723"/>
                  </a:cubicBezTo>
                  <a:cubicBezTo>
                    <a:pt x="42782" y="50515"/>
                    <a:pt x="42465" y="51307"/>
                    <a:pt x="42465" y="52179"/>
                  </a:cubicBezTo>
                  <a:cubicBezTo>
                    <a:pt x="42861" y="54080"/>
                    <a:pt x="42703" y="55982"/>
                    <a:pt x="43020" y="57883"/>
                  </a:cubicBezTo>
                  <a:cubicBezTo>
                    <a:pt x="43162" y="58025"/>
                    <a:pt x="43336" y="58072"/>
                    <a:pt x="43523" y="58072"/>
                  </a:cubicBezTo>
                  <a:cubicBezTo>
                    <a:pt x="43877" y="58072"/>
                    <a:pt x="44278" y="57906"/>
                    <a:pt x="44599" y="57906"/>
                  </a:cubicBezTo>
                  <a:cubicBezTo>
                    <a:pt x="44865" y="57906"/>
                    <a:pt x="45075" y="58020"/>
                    <a:pt x="45159" y="58438"/>
                  </a:cubicBezTo>
                  <a:cubicBezTo>
                    <a:pt x="45476" y="59705"/>
                    <a:pt x="44129" y="59230"/>
                    <a:pt x="43575" y="59547"/>
                  </a:cubicBezTo>
                  <a:cubicBezTo>
                    <a:pt x="43416" y="59626"/>
                    <a:pt x="43258" y="59864"/>
                    <a:pt x="43099" y="60022"/>
                  </a:cubicBezTo>
                  <a:cubicBezTo>
                    <a:pt x="43336" y="60655"/>
                    <a:pt x="42863" y="61761"/>
                    <a:pt x="44122" y="61765"/>
                  </a:cubicBezTo>
                  <a:lnTo>
                    <a:pt x="44122" y="61765"/>
                  </a:lnTo>
                  <a:cubicBezTo>
                    <a:pt x="43583" y="62286"/>
                    <a:pt x="43680" y="62742"/>
                    <a:pt x="44208" y="63270"/>
                  </a:cubicBezTo>
                  <a:cubicBezTo>
                    <a:pt x="46030" y="65172"/>
                    <a:pt x="46347" y="68975"/>
                    <a:pt x="45001" y="70876"/>
                  </a:cubicBezTo>
                  <a:cubicBezTo>
                    <a:pt x="44842" y="71668"/>
                    <a:pt x="45080" y="72381"/>
                    <a:pt x="45555" y="73015"/>
                  </a:cubicBezTo>
                  <a:cubicBezTo>
                    <a:pt x="46110" y="73807"/>
                    <a:pt x="45317" y="74045"/>
                    <a:pt x="44921" y="74362"/>
                  </a:cubicBezTo>
                  <a:cubicBezTo>
                    <a:pt x="44604" y="74600"/>
                    <a:pt x="44367" y="74837"/>
                    <a:pt x="44367" y="75154"/>
                  </a:cubicBezTo>
                  <a:cubicBezTo>
                    <a:pt x="44367" y="75471"/>
                    <a:pt x="44525" y="75788"/>
                    <a:pt x="44763" y="76026"/>
                  </a:cubicBezTo>
                  <a:cubicBezTo>
                    <a:pt x="44921" y="76184"/>
                    <a:pt x="45080" y="76263"/>
                    <a:pt x="45238" y="76422"/>
                  </a:cubicBezTo>
                  <a:cubicBezTo>
                    <a:pt x="46664" y="77689"/>
                    <a:pt x="45476" y="77848"/>
                    <a:pt x="44525" y="78085"/>
                  </a:cubicBezTo>
                  <a:cubicBezTo>
                    <a:pt x="44129" y="79591"/>
                    <a:pt x="44763" y="81096"/>
                    <a:pt x="44604" y="82601"/>
                  </a:cubicBezTo>
                  <a:cubicBezTo>
                    <a:pt x="44446" y="83552"/>
                    <a:pt x="44367" y="84582"/>
                    <a:pt x="44525" y="85533"/>
                  </a:cubicBezTo>
                  <a:cubicBezTo>
                    <a:pt x="45793" y="90207"/>
                    <a:pt x="45555" y="94960"/>
                    <a:pt x="45793" y="99635"/>
                  </a:cubicBezTo>
                  <a:cubicBezTo>
                    <a:pt x="45793" y="103041"/>
                    <a:pt x="46110" y="106369"/>
                    <a:pt x="46347" y="109696"/>
                  </a:cubicBezTo>
                  <a:cubicBezTo>
                    <a:pt x="46427" y="111281"/>
                    <a:pt x="46743" y="112786"/>
                    <a:pt x="47377" y="114291"/>
                  </a:cubicBezTo>
                  <a:cubicBezTo>
                    <a:pt x="47694" y="115559"/>
                    <a:pt x="48170" y="116826"/>
                    <a:pt x="48803" y="118015"/>
                  </a:cubicBezTo>
                  <a:cubicBezTo>
                    <a:pt x="50190" y="119084"/>
                    <a:pt x="51121" y="119619"/>
                    <a:pt x="52012" y="119619"/>
                  </a:cubicBezTo>
                  <a:cubicBezTo>
                    <a:pt x="52903" y="119619"/>
                    <a:pt x="53755" y="119084"/>
                    <a:pt x="54983" y="118015"/>
                  </a:cubicBezTo>
                  <a:cubicBezTo>
                    <a:pt x="57122" y="116272"/>
                    <a:pt x="58786" y="111122"/>
                    <a:pt x="57914" y="108508"/>
                  </a:cubicBezTo>
                  <a:cubicBezTo>
                    <a:pt x="57914" y="108112"/>
                    <a:pt x="58073" y="107795"/>
                    <a:pt x="58231" y="107478"/>
                  </a:cubicBezTo>
                  <a:cubicBezTo>
                    <a:pt x="58548" y="106844"/>
                    <a:pt x="58944" y="106131"/>
                    <a:pt x="59419" y="105656"/>
                  </a:cubicBezTo>
                  <a:cubicBezTo>
                    <a:pt x="59499" y="101853"/>
                    <a:pt x="59816" y="98129"/>
                    <a:pt x="60291" y="94406"/>
                  </a:cubicBezTo>
                  <a:cubicBezTo>
                    <a:pt x="60608" y="94247"/>
                    <a:pt x="60687" y="94010"/>
                    <a:pt x="60449" y="93772"/>
                  </a:cubicBezTo>
                  <a:cubicBezTo>
                    <a:pt x="59816" y="93614"/>
                    <a:pt x="59816" y="93297"/>
                    <a:pt x="60053" y="93059"/>
                  </a:cubicBezTo>
                  <a:cubicBezTo>
                    <a:pt x="60370" y="92108"/>
                    <a:pt x="60132" y="90999"/>
                    <a:pt x="59340" y="90365"/>
                  </a:cubicBezTo>
                  <a:cubicBezTo>
                    <a:pt x="59340" y="90128"/>
                    <a:pt x="59419" y="89969"/>
                    <a:pt x="59499" y="89811"/>
                  </a:cubicBezTo>
                  <a:cubicBezTo>
                    <a:pt x="60053" y="89335"/>
                    <a:pt x="60212" y="88543"/>
                    <a:pt x="59895" y="87830"/>
                  </a:cubicBezTo>
                  <a:cubicBezTo>
                    <a:pt x="58865" y="85691"/>
                    <a:pt x="59261" y="83552"/>
                    <a:pt x="59816" y="81334"/>
                  </a:cubicBezTo>
                  <a:cubicBezTo>
                    <a:pt x="60370" y="78957"/>
                    <a:pt x="60687" y="76580"/>
                    <a:pt x="60766" y="74124"/>
                  </a:cubicBezTo>
                  <a:cubicBezTo>
                    <a:pt x="60845" y="72144"/>
                    <a:pt x="60132" y="70321"/>
                    <a:pt x="60529" y="68341"/>
                  </a:cubicBezTo>
                  <a:cubicBezTo>
                    <a:pt x="60766" y="64855"/>
                    <a:pt x="60291" y="61369"/>
                    <a:pt x="59103" y="58121"/>
                  </a:cubicBezTo>
                  <a:cubicBezTo>
                    <a:pt x="58865" y="57249"/>
                    <a:pt x="58706" y="56299"/>
                    <a:pt x="58627" y="55427"/>
                  </a:cubicBezTo>
                  <a:cubicBezTo>
                    <a:pt x="58231" y="53130"/>
                    <a:pt x="57993" y="50674"/>
                    <a:pt x="56963" y="48614"/>
                  </a:cubicBezTo>
                  <a:cubicBezTo>
                    <a:pt x="55458" y="45524"/>
                    <a:pt x="54904" y="42117"/>
                    <a:pt x="53398" y="39028"/>
                  </a:cubicBezTo>
                  <a:cubicBezTo>
                    <a:pt x="52685" y="37601"/>
                    <a:pt x="52448" y="35938"/>
                    <a:pt x="51576" y="34432"/>
                  </a:cubicBezTo>
                  <a:cubicBezTo>
                    <a:pt x="50705" y="33244"/>
                    <a:pt x="50229" y="31818"/>
                    <a:pt x="49992" y="30313"/>
                  </a:cubicBezTo>
                  <a:cubicBezTo>
                    <a:pt x="49516" y="28887"/>
                    <a:pt x="48566" y="27619"/>
                    <a:pt x="48645" y="25955"/>
                  </a:cubicBezTo>
                  <a:cubicBezTo>
                    <a:pt x="47932" y="25163"/>
                    <a:pt x="48724" y="24054"/>
                    <a:pt x="48170" y="23183"/>
                  </a:cubicBezTo>
                  <a:cubicBezTo>
                    <a:pt x="47536" y="20806"/>
                    <a:pt x="46823" y="18508"/>
                    <a:pt x="45951" y="16290"/>
                  </a:cubicBezTo>
                  <a:cubicBezTo>
                    <a:pt x="45001" y="13834"/>
                    <a:pt x="43891" y="11378"/>
                    <a:pt x="43020" y="8922"/>
                  </a:cubicBezTo>
                  <a:cubicBezTo>
                    <a:pt x="42465" y="6704"/>
                    <a:pt x="42703" y="4644"/>
                    <a:pt x="42703" y="2267"/>
                  </a:cubicBezTo>
                  <a:cubicBezTo>
                    <a:pt x="42703" y="632"/>
                    <a:pt x="42623" y="0"/>
                    <a:pt x="41691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0" name="Google Shape;10490;p11"/>
            <p:cNvSpPr/>
            <p:nvPr/>
          </p:nvSpPr>
          <p:spPr>
            <a:xfrm>
              <a:off x="2894950" y="2734125"/>
              <a:ext cx="1574600" cy="2631850"/>
            </a:xfrm>
            <a:custGeom>
              <a:avLst/>
              <a:gdLst/>
              <a:ahLst/>
              <a:cxnLst/>
              <a:rect l="l" t="t" r="r" b="b"/>
              <a:pathLst>
                <a:path w="62984" h="105274" extrusionOk="0">
                  <a:moveTo>
                    <a:pt x="15465" y="81540"/>
                  </a:moveTo>
                  <a:cubicBezTo>
                    <a:pt x="14973" y="82140"/>
                    <a:pt x="15272" y="83312"/>
                    <a:pt x="14340" y="83645"/>
                  </a:cubicBezTo>
                  <a:cubicBezTo>
                    <a:pt x="15079" y="83175"/>
                    <a:pt x="14906" y="82135"/>
                    <a:pt x="15465" y="81540"/>
                  </a:cubicBezTo>
                  <a:close/>
                  <a:moveTo>
                    <a:pt x="59049" y="1"/>
                  </a:moveTo>
                  <a:cubicBezTo>
                    <a:pt x="58511" y="1"/>
                    <a:pt x="58212" y="614"/>
                    <a:pt x="57913" y="1093"/>
                  </a:cubicBezTo>
                  <a:cubicBezTo>
                    <a:pt x="56884" y="1806"/>
                    <a:pt x="55933" y="2598"/>
                    <a:pt x="55141" y="3469"/>
                  </a:cubicBezTo>
                  <a:cubicBezTo>
                    <a:pt x="52605" y="4895"/>
                    <a:pt x="50546" y="6955"/>
                    <a:pt x="47931" y="8223"/>
                  </a:cubicBezTo>
                  <a:cubicBezTo>
                    <a:pt x="47060" y="10362"/>
                    <a:pt x="44366" y="11154"/>
                    <a:pt x="43811" y="13610"/>
                  </a:cubicBezTo>
                  <a:lnTo>
                    <a:pt x="43257" y="13769"/>
                  </a:lnTo>
                  <a:cubicBezTo>
                    <a:pt x="42940" y="13848"/>
                    <a:pt x="42702" y="14006"/>
                    <a:pt x="42465" y="14165"/>
                  </a:cubicBezTo>
                  <a:cubicBezTo>
                    <a:pt x="42227" y="14323"/>
                    <a:pt x="42069" y="14561"/>
                    <a:pt x="41910" y="14799"/>
                  </a:cubicBezTo>
                  <a:cubicBezTo>
                    <a:pt x="41672" y="15432"/>
                    <a:pt x="41355" y="15828"/>
                    <a:pt x="41118" y="16383"/>
                  </a:cubicBezTo>
                  <a:cubicBezTo>
                    <a:pt x="41039" y="16700"/>
                    <a:pt x="41039" y="17017"/>
                    <a:pt x="41197" y="17334"/>
                  </a:cubicBezTo>
                  <a:cubicBezTo>
                    <a:pt x="41435" y="17413"/>
                    <a:pt x="41672" y="17492"/>
                    <a:pt x="41831" y="17492"/>
                  </a:cubicBezTo>
                  <a:cubicBezTo>
                    <a:pt x="43970" y="16938"/>
                    <a:pt x="45238" y="15195"/>
                    <a:pt x="46822" y="13848"/>
                  </a:cubicBezTo>
                  <a:cubicBezTo>
                    <a:pt x="48327" y="12501"/>
                    <a:pt x="49516" y="10758"/>
                    <a:pt x="51100" y="9490"/>
                  </a:cubicBezTo>
                  <a:cubicBezTo>
                    <a:pt x="51515" y="9194"/>
                    <a:pt x="51841" y="8499"/>
                    <a:pt x="52410" y="8499"/>
                  </a:cubicBezTo>
                  <a:cubicBezTo>
                    <a:pt x="52602" y="8499"/>
                    <a:pt x="52821" y="8578"/>
                    <a:pt x="53081" y="8777"/>
                  </a:cubicBezTo>
                  <a:cubicBezTo>
                    <a:pt x="53239" y="8936"/>
                    <a:pt x="53318" y="9094"/>
                    <a:pt x="53477" y="9253"/>
                  </a:cubicBezTo>
                  <a:cubicBezTo>
                    <a:pt x="54824" y="10758"/>
                    <a:pt x="53635" y="11946"/>
                    <a:pt x="52843" y="13214"/>
                  </a:cubicBezTo>
                  <a:cubicBezTo>
                    <a:pt x="52447" y="13769"/>
                    <a:pt x="51972" y="14165"/>
                    <a:pt x="51655" y="14799"/>
                  </a:cubicBezTo>
                  <a:cubicBezTo>
                    <a:pt x="51259" y="15432"/>
                    <a:pt x="51575" y="16145"/>
                    <a:pt x="51259" y="16779"/>
                  </a:cubicBezTo>
                  <a:cubicBezTo>
                    <a:pt x="51259" y="17254"/>
                    <a:pt x="51179" y="17730"/>
                    <a:pt x="51021" y="18126"/>
                  </a:cubicBezTo>
                  <a:cubicBezTo>
                    <a:pt x="49595" y="21533"/>
                    <a:pt x="48169" y="24860"/>
                    <a:pt x="46822" y="28267"/>
                  </a:cubicBezTo>
                  <a:cubicBezTo>
                    <a:pt x="45951" y="30485"/>
                    <a:pt x="45000" y="32783"/>
                    <a:pt x="43019" y="34367"/>
                  </a:cubicBezTo>
                  <a:cubicBezTo>
                    <a:pt x="41989" y="35872"/>
                    <a:pt x="40326" y="36744"/>
                    <a:pt x="39771" y="38566"/>
                  </a:cubicBezTo>
                  <a:cubicBezTo>
                    <a:pt x="39771" y="38645"/>
                    <a:pt x="39850" y="38724"/>
                    <a:pt x="39850" y="38804"/>
                  </a:cubicBezTo>
                  <a:cubicBezTo>
                    <a:pt x="39929" y="38843"/>
                    <a:pt x="40028" y="38863"/>
                    <a:pt x="40118" y="38863"/>
                  </a:cubicBezTo>
                  <a:cubicBezTo>
                    <a:pt x="40207" y="38863"/>
                    <a:pt x="40286" y="38843"/>
                    <a:pt x="40326" y="38804"/>
                  </a:cubicBezTo>
                  <a:cubicBezTo>
                    <a:pt x="40563" y="38724"/>
                    <a:pt x="40801" y="38566"/>
                    <a:pt x="40959" y="38487"/>
                  </a:cubicBezTo>
                  <a:cubicBezTo>
                    <a:pt x="41118" y="38408"/>
                    <a:pt x="41276" y="38408"/>
                    <a:pt x="41435" y="38408"/>
                  </a:cubicBezTo>
                  <a:cubicBezTo>
                    <a:pt x="41593" y="38487"/>
                    <a:pt x="41752" y="38487"/>
                    <a:pt x="41831" y="38566"/>
                  </a:cubicBezTo>
                  <a:cubicBezTo>
                    <a:pt x="41831" y="38550"/>
                    <a:pt x="41837" y="38544"/>
                    <a:pt x="41847" y="38544"/>
                  </a:cubicBezTo>
                  <a:cubicBezTo>
                    <a:pt x="41888" y="38544"/>
                    <a:pt x="41989" y="38645"/>
                    <a:pt x="41989" y="38645"/>
                  </a:cubicBezTo>
                  <a:cubicBezTo>
                    <a:pt x="41989" y="38724"/>
                    <a:pt x="41910" y="38804"/>
                    <a:pt x="41910" y="38804"/>
                  </a:cubicBezTo>
                  <a:cubicBezTo>
                    <a:pt x="41831" y="38962"/>
                    <a:pt x="41752" y="39121"/>
                    <a:pt x="41752" y="39279"/>
                  </a:cubicBezTo>
                  <a:cubicBezTo>
                    <a:pt x="41672" y="39517"/>
                    <a:pt x="41593" y="39754"/>
                    <a:pt x="41435" y="39913"/>
                  </a:cubicBezTo>
                  <a:lnTo>
                    <a:pt x="41276" y="40150"/>
                  </a:lnTo>
                  <a:cubicBezTo>
                    <a:pt x="41197" y="40230"/>
                    <a:pt x="41039" y="40388"/>
                    <a:pt x="40959" y="40547"/>
                  </a:cubicBezTo>
                  <a:cubicBezTo>
                    <a:pt x="40880" y="40705"/>
                    <a:pt x="40801" y="40864"/>
                    <a:pt x="40722" y="40943"/>
                  </a:cubicBezTo>
                  <a:cubicBezTo>
                    <a:pt x="40563" y="41101"/>
                    <a:pt x="40405" y="41339"/>
                    <a:pt x="40405" y="41418"/>
                  </a:cubicBezTo>
                  <a:cubicBezTo>
                    <a:pt x="40326" y="41497"/>
                    <a:pt x="40246" y="41577"/>
                    <a:pt x="40167" y="41656"/>
                  </a:cubicBezTo>
                  <a:cubicBezTo>
                    <a:pt x="40088" y="41814"/>
                    <a:pt x="40009" y="41973"/>
                    <a:pt x="39850" y="42131"/>
                  </a:cubicBezTo>
                  <a:cubicBezTo>
                    <a:pt x="39533" y="42923"/>
                    <a:pt x="38979" y="43716"/>
                    <a:pt x="38345" y="44349"/>
                  </a:cubicBezTo>
                  <a:lnTo>
                    <a:pt x="38187" y="44587"/>
                  </a:lnTo>
                  <a:cubicBezTo>
                    <a:pt x="38028" y="44746"/>
                    <a:pt x="37870" y="44904"/>
                    <a:pt x="37790" y="45062"/>
                  </a:cubicBezTo>
                  <a:cubicBezTo>
                    <a:pt x="37632" y="45221"/>
                    <a:pt x="37553" y="45379"/>
                    <a:pt x="37473" y="45538"/>
                  </a:cubicBezTo>
                  <a:cubicBezTo>
                    <a:pt x="37315" y="45855"/>
                    <a:pt x="37077" y="46092"/>
                    <a:pt x="36919" y="46330"/>
                  </a:cubicBezTo>
                  <a:cubicBezTo>
                    <a:pt x="36285" y="46964"/>
                    <a:pt x="35810" y="47835"/>
                    <a:pt x="35176" y="48548"/>
                  </a:cubicBezTo>
                  <a:cubicBezTo>
                    <a:pt x="33591" y="51876"/>
                    <a:pt x="30898" y="54490"/>
                    <a:pt x="28838" y="57580"/>
                  </a:cubicBezTo>
                  <a:cubicBezTo>
                    <a:pt x="28759" y="57738"/>
                    <a:pt x="28600" y="57976"/>
                    <a:pt x="28521" y="58135"/>
                  </a:cubicBezTo>
                  <a:cubicBezTo>
                    <a:pt x="28363" y="58531"/>
                    <a:pt x="28125" y="58848"/>
                    <a:pt x="27887" y="59244"/>
                  </a:cubicBezTo>
                  <a:cubicBezTo>
                    <a:pt x="25511" y="62175"/>
                    <a:pt x="23371" y="65344"/>
                    <a:pt x="21391" y="68592"/>
                  </a:cubicBezTo>
                  <a:lnTo>
                    <a:pt x="21074" y="69147"/>
                  </a:lnTo>
                  <a:cubicBezTo>
                    <a:pt x="20916" y="69305"/>
                    <a:pt x="20757" y="69543"/>
                    <a:pt x="20678" y="69701"/>
                  </a:cubicBezTo>
                  <a:cubicBezTo>
                    <a:pt x="19648" y="71444"/>
                    <a:pt x="17984" y="72554"/>
                    <a:pt x="17034" y="74376"/>
                  </a:cubicBezTo>
                  <a:cubicBezTo>
                    <a:pt x="14894" y="78099"/>
                    <a:pt x="12518" y="81664"/>
                    <a:pt x="9824" y="84992"/>
                  </a:cubicBezTo>
                  <a:cubicBezTo>
                    <a:pt x="9111" y="86101"/>
                    <a:pt x="8240" y="87052"/>
                    <a:pt x="7447" y="88161"/>
                  </a:cubicBezTo>
                  <a:cubicBezTo>
                    <a:pt x="5942" y="90221"/>
                    <a:pt x="3645" y="91964"/>
                    <a:pt x="3407" y="94816"/>
                  </a:cubicBezTo>
                  <a:cubicBezTo>
                    <a:pt x="3645" y="96004"/>
                    <a:pt x="2456" y="95766"/>
                    <a:pt x="2060" y="96242"/>
                  </a:cubicBezTo>
                  <a:cubicBezTo>
                    <a:pt x="1109" y="96717"/>
                    <a:pt x="396" y="97430"/>
                    <a:pt x="79" y="98381"/>
                  </a:cubicBezTo>
                  <a:cubicBezTo>
                    <a:pt x="0" y="98619"/>
                    <a:pt x="0" y="98777"/>
                    <a:pt x="0" y="99015"/>
                  </a:cubicBezTo>
                  <a:cubicBezTo>
                    <a:pt x="79" y="99569"/>
                    <a:pt x="238" y="100124"/>
                    <a:pt x="872" y="100203"/>
                  </a:cubicBezTo>
                  <a:cubicBezTo>
                    <a:pt x="1109" y="100203"/>
                    <a:pt x="1268" y="100124"/>
                    <a:pt x="1505" y="100045"/>
                  </a:cubicBezTo>
                  <a:cubicBezTo>
                    <a:pt x="1585" y="99886"/>
                    <a:pt x="1664" y="99648"/>
                    <a:pt x="1664" y="99490"/>
                  </a:cubicBezTo>
                  <a:cubicBezTo>
                    <a:pt x="1664" y="99252"/>
                    <a:pt x="1585" y="99094"/>
                    <a:pt x="1426" y="98935"/>
                  </a:cubicBezTo>
                  <a:cubicBezTo>
                    <a:pt x="1426" y="98935"/>
                    <a:pt x="1347" y="98935"/>
                    <a:pt x="1268" y="98856"/>
                  </a:cubicBezTo>
                  <a:cubicBezTo>
                    <a:pt x="1189" y="98856"/>
                    <a:pt x="1268" y="98777"/>
                    <a:pt x="1426" y="98777"/>
                  </a:cubicBezTo>
                  <a:cubicBezTo>
                    <a:pt x="1585" y="98698"/>
                    <a:pt x="1743" y="98619"/>
                    <a:pt x="1902" y="98539"/>
                  </a:cubicBezTo>
                  <a:cubicBezTo>
                    <a:pt x="2218" y="98381"/>
                    <a:pt x="2615" y="98302"/>
                    <a:pt x="2932" y="98302"/>
                  </a:cubicBezTo>
                  <a:cubicBezTo>
                    <a:pt x="3090" y="98302"/>
                    <a:pt x="3248" y="98222"/>
                    <a:pt x="3486" y="98143"/>
                  </a:cubicBezTo>
                  <a:cubicBezTo>
                    <a:pt x="4120" y="97747"/>
                    <a:pt x="4754" y="97192"/>
                    <a:pt x="5229" y="96638"/>
                  </a:cubicBezTo>
                  <a:cubicBezTo>
                    <a:pt x="5387" y="96479"/>
                    <a:pt x="5467" y="96321"/>
                    <a:pt x="5625" y="96163"/>
                  </a:cubicBezTo>
                  <a:cubicBezTo>
                    <a:pt x="5942" y="95687"/>
                    <a:pt x="6338" y="95291"/>
                    <a:pt x="6893" y="95053"/>
                  </a:cubicBezTo>
                  <a:cubicBezTo>
                    <a:pt x="7843" y="94261"/>
                    <a:pt x="8794" y="93390"/>
                    <a:pt x="9666" y="92518"/>
                  </a:cubicBezTo>
                  <a:cubicBezTo>
                    <a:pt x="10616" y="91647"/>
                    <a:pt x="11409" y="90775"/>
                    <a:pt x="12122" y="89745"/>
                  </a:cubicBezTo>
                  <a:cubicBezTo>
                    <a:pt x="12835" y="88953"/>
                    <a:pt x="14181" y="88636"/>
                    <a:pt x="14419" y="87369"/>
                  </a:cubicBezTo>
                  <a:cubicBezTo>
                    <a:pt x="14261" y="86814"/>
                    <a:pt x="13785" y="86497"/>
                    <a:pt x="13627" y="86022"/>
                  </a:cubicBezTo>
                  <a:cubicBezTo>
                    <a:pt x="13548" y="85388"/>
                    <a:pt x="13706" y="84675"/>
                    <a:pt x="13944" y="84041"/>
                  </a:cubicBezTo>
                  <a:cubicBezTo>
                    <a:pt x="14102" y="83883"/>
                    <a:pt x="14181" y="83724"/>
                    <a:pt x="14340" y="83645"/>
                  </a:cubicBezTo>
                  <a:lnTo>
                    <a:pt x="14340" y="83645"/>
                  </a:lnTo>
                  <a:cubicBezTo>
                    <a:pt x="14181" y="83803"/>
                    <a:pt x="14023" y="83962"/>
                    <a:pt x="14023" y="84200"/>
                  </a:cubicBezTo>
                  <a:cubicBezTo>
                    <a:pt x="14181" y="84358"/>
                    <a:pt x="14340" y="84516"/>
                    <a:pt x="14498" y="84675"/>
                  </a:cubicBezTo>
                  <a:cubicBezTo>
                    <a:pt x="14855" y="84754"/>
                    <a:pt x="15231" y="84794"/>
                    <a:pt x="15607" y="84794"/>
                  </a:cubicBezTo>
                  <a:cubicBezTo>
                    <a:pt x="15984" y="84794"/>
                    <a:pt x="16360" y="84754"/>
                    <a:pt x="16717" y="84675"/>
                  </a:cubicBezTo>
                  <a:cubicBezTo>
                    <a:pt x="16954" y="84516"/>
                    <a:pt x="17113" y="84437"/>
                    <a:pt x="17192" y="84279"/>
                  </a:cubicBezTo>
                  <a:cubicBezTo>
                    <a:pt x="17271" y="84041"/>
                    <a:pt x="16717" y="83566"/>
                    <a:pt x="17350" y="83566"/>
                  </a:cubicBezTo>
                  <a:cubicBezTo>
                    <a:pt x="17509" y="83487"/>
                    <a:pt x="17667" y="83407"/>
                    <a:pt x="17747" y="83249"/>
                  </a:cubicBezTo>
                  <a:cubicBezTo>
                    <a:pt x="17984" y="82853"/>
                    <a:pt x="18222" y="82457"/>
                    <a:pt x="18618" y="82140"/>
                  </a:cubicBezTo>
                  <a:cubicBezTo>
                    <a:pt x="19727" y="80714"/>
                    <a:pt x="20995" y="79367"/>
                    <a:pt x="22342" y="78178"/>
                  </a:cubicBezTo>
                  <a:cubicBezTo>
                    <a:pt x="23847" y="76119"/>
                    <a:pt x="25669" y="74217"/>
                    <a:pt x="27016" y="71920"/>
                  </a:cubicBezTo>
                  <a:cubicBezTo>
                    <a:pt x="27016" y="71048"/>
                    <a:pt x="27650" y="70335"/>
                    <a:pt x="28442" y="70098"/>
                  </a:cubicBezTo>
                  <a:cubicBezTo>
                    <a:pt x="28521" y="69860"/>
                    <a:pt x="28759" y="69781"/>
                    <a:pt x="28838" y="69543"/>
                  </a:cubicBezTo>
                  <a:cubicBezTo>
                    <a:pt x="29313" y="69226"/>
                    <a:pt x="29709" y="68751"/>
                    <a:pt x="29868" y="68196"/>
                  </a:cubicBezTo>
                  <a:cubicBezTo>
                    <a:pt x="30581" y="66295"/>
                    <a:pt x="31769" y="64473"/>
                    <a:pt x="33195" y="62967"/>
                  </a:cubicBezTo>
                  <a:cubicBezTo>
                    <a:pt x="35414" y="59640"/>
                    <a:pt x="37473" y="56154"/>
                    <a:pt x="39216" y="52510"/>
                  </a:cubicBezTo>
                  <a:cubicBezTo>
                    <a:pt x="40009" y="50925"/>
                    <a:pt x="40246" y="49182"/>
                    <a:pt x="41118" y="47756"/>
                  </a:cubicBezTo>
                  <a:cubicBezTo>
                    <a:pt x="42940" y="44508"/>
                    <a:pt x="44524" y="41180"/>
                    <a:pt x="46030" y="37774"/>
                  </a:cubicBezTo>
                  <a:cubicBezTo>
                    <a:pt x="46267" y="37378"/>
                    <a:pt x="46426" y="36982"/>
                    <a:pt x="46426" y="36506"/>
                  </a:cubicBezTo>
                  <a:cubicBezTo>
                    <a:pt x="46980" y="36031"/>
                    <a:pt x="46109" y="35555"/>
                    <a:pt x="46584" y="34842"/>
                  </a:cubicBezTo>
                  <a:cubicBezTo>
                    <a:pt x="49040" y="31753"/>
                    <a:pt x="51179" y="28425"/>
                    <a:pt x="52922" y="24939"/>
                  </a:cubicBezTo>
                  <a:cubicBezTo>
                    <a:pt x="53477" y="23751"/>
                    <a:pt x="54190" y="22563"/>
                    <a:pt x="55141" y="21612"/>
                  </a:cubicBezTo>
                  <a:lnTo>
                    <a:pt x="55141" y="21612"/>
                  </a:lnTo>
                  <a:cubicBezTo>
                    <a:pt x="54348" y="24464"/>
                    <a:pt x="54982" y="26920"/>
                    <a:pt x="54428" y="29297"/>
                  </a:cubicBezTo>
                  <a:cubicBezTo>
                    <a:pt x="54298" y="30077"/>
                    <a:pt x="54381" y="31124"/>
                    <a:pt x="55335" y="31124"/>
                  </a:cubicBezTo>
                  <a:cubicBezTo>
                    <a:pt x="55543" y="31124"/>
                    <a:pt x="55793" y="31074"/>
                    <a:pt x="56091" y="30960"/>
                  </a:cubicBezTo>
                  <a:cubicBezTo>
                    <a:pt x="56487" y="30485"/>
                    <a:pt x="56646" y="29851"/>
                    <a:pt x="56646" y="29138"/>
                  </a:cubicBezTo>
                  <a:cubicBezTo>
                    <a:pt x="56567" y="25969"/>
                    <a:pt x="57121" y="22800"/>
                    <a:pt x="57121" y="19631"/>
                  </a:cubicBezTo>
                  <a:lnTo>
                    <a:pt x="57121" y="19631"/>
                  </a:lnTo>
                  <a:cubicBezTo>
                    <a:pt x="57993" y="29930"/>
                    <a:pt x="56329" y="40230"/>
                    <a:pt x="56171" y="50529"/>
                  </a:cubicBezTo>
                  <a:cubicBezTo>
                    <a:pt x="56091" y="50767"/>
                    <a:pt x="56091" y="51004"/>
                    <a:pt x="56091" y="51321"/>
                  </a:cubicBezTo>
                  <a:cubicBezTo>
                    <a:pt x="56250" y="51876"/>
                    <a:pt x="56250" y="52510"/>
                    <a:pt x="56012" y="53064"/>
                  </a:cubicBezTo>
                  <a:cubicBezTo>
                    <a:pt x="55537" y="56154"/>
                    <a:pt x="56091" y="59323"/>
                    <a:pt x="55616" y="62492"/>
                  </a:cubicBezTo>
                  <a:cubicBezTo>
                    <a:pt x="55537" y="63443"/>
                    <a:pt x="55695" y="64473"/>
                    <a:pt x="55457" y="65423"/>
                  </a:cubicBezTo>
                  <a:cubicBezTo>
                    <a:pt x="55299" y="67245"/>
                    <a:pt x="55457" y="69068"/>
                    <a:pt x="55299" y="70890"/>
                  </a:cubicBezTo>
                  <a:cubicBezTo>
                    <a:pt x="54982" y="72395"/>
                    <a:pt x="55616" y="73900"/>
                    <a:pt x="55299" y="75326"/>
                  </a:cubicBezTo>
                  <a:cubicBezTo>
                    <a:pt x="55220" y="75564"/>
                    <a:pt x="55141" y="75723"/>
                    <a:pt x="55141" y="75960"/>
                  </a:cubicBezTo>
                  <a:cubicBezTo>
                    <a:pt x="55061" y="76356"/>
                    <a:pt x="54982" y="76832"/>
                    <a:pt x="54982" y="77228"/>
                  </a:cubicBezTo>
                  <a:lnTo>
                    <a:pt x="54982" y="78178"/>
                  </a:lnTo>
                  <a:cubicBezTo>
                    <a:pt x="55061" y="78971"/>
                    <a:pt x="54903" y="79684"/>
                    <a:pt x="54744" y="80397"/>
                  </a:cubicBezTo>
                  <a:cubicBezTo>
                    <a:pt x="54665" y="80634"/>
                    <a:pt x="54586" y="80872"/>
                    <a:pt x="54586" y="81110"/>
                  </a:cubicBezTo>
                  <a:cubicBezTo>
                    <a:pt x="54269" y="82694"/>
                    <a:pt x="54744" y="84358"/>
                    <a:pt x="54269" y="85943"/>
                  </a:cubicBezTo>
                  <a:cubicBezTo>
                    <a:pt x="54190" y="86180"/>
                    <a:pt x="54111" y="86418"/>
                    <a:pt x="54111" y="86656"/>
                  </a:cubicBezTo>
                  <a:cubicBezTo>
                    <a:pt x="53873" y="88082"/>
                    <a:pt x="54190" y="89587"/>
                    <a:pt x="53635" y="91013"/>
                  </a:cubicBezTo>
                  <a:cubicBezTo>
                    <a:pt x="53477" y="91805"/>
                    <a:pt x="53477" y="92597"/>
                    <a:pt x="53477" y="93310"/>
                  </a:cubicBezTo>
                  <a:cubicBezTo>
                    <a:pt x="53002" y="96559"/>
                    <a:pt x="52447" y="99807"/>
                    <a:pt x="52368" y="103055"/>
                  </a:cubicBezTo>
                  <a:cubicBezTo>
                    <a:pt x="52288" y="103768"/>
                    <a:pt x="52051" y="104640"/>
                    <a:pt x="52764" y="105273"/>
                  </a:cubicBezTo>
                  <a:cubicBezTo>
                    <a:pt x="54665" y="104798"/>
                    <a:pt x="55220" y="103134"/>
                    <a:pt x="55854" y="101629"/>
                  </a:cubicBezTo>
                  <a:cubicBezTo>
                    <a:pt x="57042" y="98777"/>
                    <a:pt x="57993" y="95766"/>
                    <a:pt x="58626" y="92756"/>
                  </a:cubicBezTo>
                  <a:cubicBezTo>
                    <a:pt x="59656" y="88398"/>
                    <a:pt x="60290" y="84041"/>
                    <a:pt x="60607" y="79684"/>
                  </a:cubicBezTo>
                  <a:cubicBezTo>
                    <a:pt x="61320" y="72078"/>
                    <a:pt x="62192" y="64552"/>
                    <a:pt x="62271" y="57025"/>
                  </a:cubicBezTo>
                  <a:cubicBezTo>
                    <a:pt x="62429" y="54253"/>
                    <a:pt x="62429" y="51559"/>
                    <a:pt x="62192" y="48865"/>
                  </a:cubicBezTo>
                  <a:cubicBezTo>
                    <a:pt x="62192" y="48231"/>
                    <a:pt x="62192" y="47598"/>
                    <a:pt x="62350" y="46964"/>
                  </a:cubicBezTo>
                  <a:cubicBezTo>
                    <a:pt x="62667" y="43240"/>
                    <a:pt x="62508" y="39437"/>
                    <a:pt x="61875" y="35714"/>
                  </a:cubicBezTo>
                  <a:cubicBezTo>
                    <a:pt x="61479" y="33733"/>
                    <a:pt x="58468" y="32070"/>
                    <a:pt x="61003" y="29614"/>
                  </a:cubicBezTo>
                  <a:cubicBezTo>
                    <a:pt x="61241" y="29376"/>
                    <a:pt x="60845" y="28821"/>
                    <a:pt x="60686" y="28267"/>
                  </a:cubicBezTo>
                  <a:cubicBezTo>
                    <a:pt x="60449" y="27712"/>
                    <a:pt x="60053" y="27395"/>
                    <a:pt x="60211" y="26761"/>
                  </a:cubicBezTo>
                  <a:cubicBezTo>
                    <a:pt x="60528" y="24385"/>
                    <a:pt x="60607" y="22008"/>
                    <a:pt x="60449" y="19552"/>
                  </a:cubicBezTo>
                  <a:cubicBezTo>
                    <a:pt x="59815" y="17571"/>
                    <a:pt x="59656" y="15512"/>
                    <a:pt x="59815" y="13372"/>
                  </a:cubicBezTo>
                  <a:cubicBezTo>
                    <a:pt x="60369" y="9490"/>
                    <a:pt x="59894" y="5212"/>
                    <a:pt x="62588" y="1806"/>
                  </a:cubicBezTo>
                  <a:cubicBezTo>
                    <a:pt x="62825" y="1647"/>
                    <a:pt x="62984" y="1330"/>
                    <a:pt x="62905" y="934"/>
                  </a:cubicBezTo>
                  <a:cubicBezTo>
                    <a:pt x="62785" y="517"/>
                    <a:pt x="62441" y="54"/>
                    <a:pt x="62110" y="54"/>
                  </a:cubicBezTo>
                  <a:cubicBezTo>
                    <a:pt x="62001" y="54"/>
                    <a:pt x="61893" y="104"/>
                    <a:pt x="61795" y="221"/>
                  </a:cubicBezTo>
                  <a:cubicBezTo>
                    <a:pt x="61440" y="609"/>
                    <a:pt x="61138" y="746"/>
                    <a:pt x="60856" y="746"/>
                  </a:cubicBezTo>
                  <a:cubicBezTo>
                    <a:pt x="60446" y="746"/>
                    <a:pt x="60079" y="456"/>
                    <a:pt x="59656" y="221"/>
                  </a:cubicBezTo>
                  <a:cubicBezTo>
                    <a:pt x="59423" y="66"/>
                    <a:pt x="59223" y="1"/>
                    <a:pt x="59049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1" name="Google Shape;10491;p11"/>
            <p:cNvSpPr/>
            <p:nvPr/>
          </p:nvSpPr>
          <p:spPr>
            <a:xfrm>
              <a:off x="2425525" y="1516425"/>
              <a:ext cx="2899650" cy="1786300"/>
            </a:xfrm>
            <a:custGeom>
              <a:avLst/>
              <a:gdLst/>
              <a:ahLst/>
              <a:cxnLst/>
              <a:rect l="l" t="t" r="r" b="b"/>
              <a:pathLst>
                <a:path w="115986" h="71452" extrusionOk="0">
                  <a:moveTo>
                    <a:pt x="64199" y="23352"/>
                  </a:moveTo>
                  <a:cubicBezTo>
                    <a:pt x="64242" y="23441"/>
                    <a:pt x="64296" y="23524"/>
                    <a:pt x="64252" y="23656"/>
                  </a:cubicBezTo>
                  <a:cubicBezTo>
                    <a:pt x="64136" y="23598"/>
                    <a:pt x="64232" y="23456"/>
                    <a:pt x="64199" y="23352"/>
                  </a:cubicBezTo>
                  <a:close/>
                  <a:moveTo>
                    <a:pt x="110769" y="59781"/>
                  </a:moveTo>
                  <a:cubicBezTo>
                    <a:pt x="110988" y="60513"/>
                    <a:pt x="111175" y="61252"/>
                    <a:pt x="111312" y="62001"/>
                  </a:cubicBezTo>
                  <a:cubicBezTo>
                    <a:pt x="111747" y="63496"/>
                    <a:pt x="111988" y="65039"/>
                    <a:pt x="112263" y="66246"/>
                  </a:cubicBezTo>
                  <a:lnTo>
                    <a:pt x="112263" y="66246"/>
                  </a:lnTo>
                  <a:cubicBezTo>
                    <a:pt x="112010" y="65524"/>
                    <a:pt x="111631" y="64631"/>
                    <a:pt x="111470" y="63665"/>
                  </a:cubicBezTo>
                  <a:cubicBezTo>
                    <a:pt x="111470" y="63427"/>
                    <a:pt x="111391" y="63269"/>
                    <a:pt x="111391" y="63031"/>
                  </a:cubicBezTo>
                  <a:cubicBezTo>
                    <a:pt x="111391" y="62714"/>
                    <a:pt x="111312" y="62318"/>
                    <a:pt x="111232" y="62001"/>
                  </a:cubicBezTo>
                  <a:cubicBezTo>
                    <a:pt x="111131" y="61259"/>
                    <a:pt x="110973" y="60517"/>
                    <a:pt x="110769" y="59781"/>
                  </a:cubicBezTo>
                  <a:close/>
                  <a:moveTo>
                    <a:pt x="92763" y="0"/>
                  </a:moveTo>
                  <a:cubicBezTo>
                    <a:pt x="92123" y="0"/>
                    <a:pt x="91902" y="901"/>
                    <a:pt x="91902" y="1315"/>
                  </a:cubicBezTo>
                  <a:cubicBezTo>
                    <a:pt x="91822" y="3692"/>
                    <a:pt x="90079" y="3850"/>
                    <a:pt x="88416" y="4167"/>
                  </a:cubicBezTo>
                  <a:cubicBezTo>
                    <a:pt x="85484" y="4959"/>
                    <a:pt x="82632" y="6068"/>
                    <a:pt x="79939" y="7494"/>
                  </a:cubicBezTo>
                  <a:cubicBezTo>
                    <a:pt x="79146" y="8445"/>
                    <a:pt x="77879" y="8921"/>
                    <a:pt x="76690" y="8921"/>
                  </a:cubicBezTo>
                  <a:cubicBezTo>
                    <a:pt x="75819" y="10663"/>
                    <a:pt x="73918" y="9950"/>
                    <a:pt x="72571" y="10663"/>
                  </a:cubicBezTo>
                  <a:cubicBezTo>
                    <a:pt x="72547" y="10654"/>
                    <a:pt x="72526" y="10650"/>
                    <a:pt x="72508" y="10650"/>
                  </a:cubicBezTo>
                  <a:cubicBezTo>
                    <a:pt x="72293" y="10650"/>
                    <a:pt x="72408" y="11243"/>
                    <a:pt x="72207" y="11243"/>
                  </a:cubicBezTo>
                  <a:cubicBezTo>
                    <a:pt x="72138" y="11243"/>
                    <a:pt x="72030" y="11172"/>
                    <a:pt x="71858" y="10980"/>
                  </a:cubicBezTo>
                  <a:cubicBezTo>
                    <a:pt x="71622" y="10886"/>
                    <a:pt x="71414" y="10764"/>
                    <a:pt x="71201" y="10764"/>
                  </a:cubicBezTo>
                  <a:cubicBezTo>
                    <a:pt x="71056" y="10764"/>
                    <a:pt x="70909" y="10820"/>
                    <a:pt x="70749" y="10980"/>
                  </a:cubicBezTo>
                  <a:cubicBezTo>
                    <a:pt x="69560" y="12803"/>
                    <a:pt x="67738" y="14070"/>
                    <a:pt x="65678" y="14625"/>
                  </a:cubicBezTo>
                  <a:cubicBezTo>
                    <a:pt x="65361" y="14862"/>
                    <a:pt x="64965" y="15021"/>
                    <a:pt x="64569" y="15021"/>
                  </a:cubicBezTo>
                  <a:cubicBezTo>
                    <a:pt x="64411" y="15100"/>
                    <a:pt x="64173" y="15100"/>
                    <a:pt x="63935" y="15100"/>
                  </a:cubicBezTo>
                  <a:cubicBezTo>
                    <a:pt x="62668" y="15892"/>
                    <a:pt x="61083" y="16209"/>
                    <a:pt x="59657" y="16922"/>
                  </a:cubicBezTo>
                  <a:cubicBezTo>
                    <a:pt x="59340" y="17160"/>
                    <a:pt x="58944" y="17318"/>
                    <a:pt x="58548" y="17318"/>
                  </a:cubicBezTo>
                  <a:cubicBezTo>
                    <a:pt x="58390" y="17318"/>
                    <a:pt x="58152" y="17318"/>
                    <a:pt x="57993" y="17398"/>
                  </a:cubicBezTo>
                  <a:cubicBezTo>
                    <a:pt x="57122" y="17714"/>
                    <a:pt x="56250" y="18031"/>
                    <a:pt x="55379" y="18190"/>
                  </a:cubicBezTo>
                  <a:cubicBezTo>
                    <a:pt x="55141" y="18269"/>
                    <a:pt x="54983" y="18348"/>
                    <a:pt x="54745" y="18507"/>
                  </a:cubicBezTo>
                  <a:cubicBezTo>
                    <a:pt x="54508" y="18685"/>
                    <a:pt x="54225" y="18774"/>
                    <a:pt x="53932" y="18774"/>
                  </a:cubicBezTo>
                  <a:cubicBezTo>
                    <a:pt x="53834" y="18774"/>
                    <a:pt x="53735" y="18764"/>
                    <a:pt x="53636" y="18744"/>
                  </a:cubicBezTo>
                  <a:cubicBezTo>
                    <a:pt x="53344" y="18744"/>
                    <a:pt x="52986" y="18635"/>
                    <a:pt x="52667" y="18635"/>
                  </a:cubicBezTo>
                  <a:cubicBezTo>
                    <a:pt x="52379" y="18635"/>
                    <a:pt x="52122" y="18724"/>
                    <a:pt x="51972" y="19061"/>
                  </a:cubicBezTo>
                  <a:cubicBezTo>
                    <a:pt x="51655" y="19854"/>
                    <a:pt x="52606" y="20012"/>
                    <a:pt x="52923" y="20487"/>
                  </a:cubicBezTo>
                  <a:cubicBezTo>
                    <a:pt x="52448" y="20012"/>
                    <a:pt x="51259" y="20170"/>
                    <a:pt x="51259" y="20012"/>
                  </a:cubicBezTo>
                  <a:cubicBezTo>
                    <a:pt x="51226" y="19240"/>
                    <a:pt x="51007" y="19022"/>
                    <a:pt x="50718" y="19022"/>
                  </a:cubicBezTo>
                  <a:cubicBezTo>
                    <a:pt x="50346" y="19022"/>
                    <a:pt x="49858" y="19382"/>
                    <a:pt x="49497" y="19382"/>
                  </a:cubicBezTo>
                  <a:cubicBezTo>
                    <a:pt x="49477" y="19382"/>
                    <a:pt x="49457" y="19381"/>
                    <a:pt x="49437" y="19378"/>
                  </a:cubicBezTo>
                  <a:cubicBezTo>
                    <a:pt x="48249" y="19695"/>
                    <a:pt x="47140" y="20250"/>
                    <a:pt x="46268" y="21121"/>
                  </a:cubicBezTo>
                  <a:cubicBezTo>
                    <a:pt x="45312" y="22078"/>
                    <a:pt x="44560" y="23444"/>
                    <a:pt x="42872" y="23444"/>
                  </a:cubicBezTo>
                  <a:cubicBezTo>
                    <a:pt x="42742" y="23444"/>
                    <a:pt x="42607" y="23436"/>
                    <a:pt x="42465" y="23419"/>
                  </a:cubicBezTo>
                  <a:cubicBezTo>
                    <a:pt x="42441" y="23415"/>
                    <a:pt x="42417" y="23413"/>
                    <a:pt x="42393" y="23413"/>
                  </a:cubicBezTo>
                  <a:cubicBezTo>
                    <a:pt x="41973" y="23413"/>
                    <a:pt x="41811" y="24061"/>
                    <a:pt x="41435" y="24211"/>
                  </a:cubicBezTo>
                  <a:cubicBezTo>
                    <a:pt x="39138" y="25637"/>
                    <a:pt x="37157" y="27776"/>
                    <a:pt x="34226" y="27776"/>
                  </a:cubicBezTo>
                  <a:cubicBezTo>
                    <a:pt x="33830" y="27855"/>
                    <a:pt x="33513" y="27855"/>
                    <a:pt x="33196" y="28014"/>
                  </a:cubicBezTo>
                  <a:cubicBezTo>
                    <a:pt x="32958" y="28093"/>
                    <a:pt x="32800" y="28172"/>
                    <a:pt x="32642" y="28331"/>
                  </a:cubicBezTo>
                  <a:cubicBezTo>
                    <a:pt x="32166" y="29123"/>
                    <a:pt x="31215" y="28964"/>
                    <a:pt x="30582" y="29440"/>
                  </a:cubicBezTo>
                  <a:cubicBezTo>
                    <a:pt x="30344" y="29757"/>
                    <a:pt x="30106" y="29994"/>
                    <a:pt x="29869" y="30232"/>
                  </a:cubicBezTo>
                  <a:cubicBezTo>
                    <a:pt x="29813" y="30246"/>
                    <a:pt x="29764" y="30253"/>
                    <a:pt x="29721" y="30253"/>
                  </a:cubicBezTo>
                  <a:cubicBezTo>
                    <a:pt x="29521" y="30253"/>
                    <a:pt x="29444" y="30111"/>
                    <a:pt x="29314" y="29915"/>
                  </a:cubicBezTo>
                  <a:cubicBezTo>
                    <a:pt x="29314" y="29757"/>
                    <a:pt x="29314" y="29519"/>
                    <a:pt x="29314" y="29361"/>
                  </a:cubicBezTo>
                  <a:cubicBezTo>
                    <a:pt x="29314" y="29044"/>
                    <a:pt x="29314" y="28806"/>
                    <a:pt x="29314" y="28489"/>
                  </a:cubicBezTo>
                  <a:cubicBezTo>
                    <a:pt x="29204" y="28379"/>
                    <a:pt x="29055" y="28230"/>
                    <a:pt x="28868" y="28230"/>
                  </a:cubicBezTo>
                  <a:cubicBezTo>
                    <a:pt x="28786" y="28230"/>
                    <a:pt x="28697" y="28258"/>
                    <a:pt x="28601" y="28331"/>
                  </a:cubicBezTo>
                  <a:lnTo>
                    <a:pt x="27730" y="28410"/>
                  </a:lnTo>
                  <a:cubicBezTo>
                    <a:pt x="26858" y="29994"/>
                    <a:pt x="24640" y="29677"/>
                    <a:pt x="23768" y="31183"/>
                  </a:cubicBezTo>
                  <a:cubicBezTo>
                    <a:pt x="23689" y="31341"/>
                    <a:pt x="23689" y="31500"/>
                    <a:pt x="23531" y="31579"/>
                  </a:cubicBezTo>
                  <a:cubicBezTo>
                    <a:pt x="23531" y="31500"/>
                    <a:pt x="23531" y="31341"/>
                    <a:pt x="23451" y="31183"/>
                  </a:cubicBezTo>
                  <a:cubicBezTo>
                    <a:pt x="23351" y="31049"/>
                    <a:pt x="23222" y="31000"/>
                    <a:pt x="23083" y="31000"/>
                  </a:cubicBezTo>
                  <a:cubicBezTo>
                    <a:pt x="22893" y="31000"/>
                    <a:pt x="22684" y="31091"/>
                    <a:pt x="22501" y="31183"/>
                  </a:cubicBezTo>
                  <a:cubicBezTo>
                    <a:pt x="22501" y="31705"/>
                    <a:pt x="22362" y="31856"/>
                    <a:pt x="22168" y="31856"/>
                  </a:cubicBezTo>
                  <a:cubicBezTo>
                    <a:pt x="21904" y="31856"/>
                    <a:pt x="21538" y="31582"/>
                    <a:pt x="21271" y="31582"/>
                  </a:cubicBezTo>
                  <a:cubicBezTo>
                    <a:pt x="21197" y="31582"/>
                    <a:pt x="21130" y="31603"/>
                    <a:pt x="21075" y="31658"/>
                  </a:cubicBezTo>
                  <a:cubicBezTo>
                    <a:pt x="20599" y="32213"/>
                    <a:pt x="20362" y="32926"/>
                    <a:pt x="19728" y="33322"/>
                  </a:cubicBezTo>
                  <a:cubicBezTo>
                    <a:pt x="19602" y="33531"/>
                    <a:pt x="19477" y="33630"/>
                    <a:pt x="19352" y="33630"/>
                  </a:cubicBezTo>
                  <a:cubicBezTo>
                    <a:pt x="19239" y="33630"/>
                    <a:pt x="19127" y="33551"/>
                    <a:pt x="19015" y="33401"/>
                  </a:cubicBezTo>
                  <a:cubicBezTo>
                    <a:pt x="17351" y="33639"/>
                    <a:pt x="16004" y="34748"/>
                    <a:pt x="14341" y="34986"/>
                  </a:cubicBezTo>
                  <a:cubicBezTo>
                    <a:pt x="14182" y="34986"/>
                    <a:pt x="14103" y="34986"/>
                    <a:pt x="13944" y="35065"/>
                  </a:cubicBezTo>
                  <a:cubicBezTo>
                    <a:pt x="13628" y="35382"/>
                    <a:pt x="13548" y="35857"/>
                    <a:pt x="12994" y="36095"/>
                  </a:cubicBezTo>
                  <a:cubicBezTo>
                    <a:pt x="10538" y="36887"/>
                    <a:pt x="8557" y="38630"/>
                    <a:pt x="6260" y="39739"/>
                  </a:cubicBezTo>
                  <a:cubicBezTo>
                    <a:pt x="5309" y="40214"/>
                    <a:pt x="4517" y="40848"/>
                    <a:pt x="3962" y="41720"/>
                  </a:cubicBezTo>
                  <a:cubicBezTo>
                    <a:pt x="3566" y="42353"/>
                    <a:pt x="2932" y="42908"/>
                    <a:pt x="2298" y="43304"/>
                  </a:cubicBezTo>
                  <a:cubicBezTo>
                    <a:pt x="1" y="44730"/>
                    <a:pt x="80" y="44730"/>
                    <a:pt x="2378" y="46156"/>
                  </a:cubicBezTo>
                  <a:cubicBezTo>
                    <a:pt x="2628" y="46250"/>
                    <a:pt x="2890" y="46294"/>
                    <a:pt x="3150" y="46294"/>
                  </a:cubicBezTo>
                  <a:cubicBezTo>
                    <a:pt x="3549" y="46294"/>
                    <a:pt x="3943" y="46190"/>
                    <a:pt x="4279" y="45998"/>
                  </a:cubicBezTo>
                  <a:cubicBezTo>
                    <a:pt x="4675" y="45760"/>
                    <a:pt x="4992" y="45602"/>
                    <a:pt x="5388" y="45443"/>
                  </a:cubicBezTo>
                  <a:cubicBezTo>
                    <a:pt x="5626" y="45364"/>
                    <a:pt x="5784" y="45285"/>
                    <a:pt x="6022" y="45206"/>
                  </a:cubicBezTo>
                  <a:cubicBezTo>
                    <a:pt x="6180" y="45126"/>
                    <a:pt x="6418" y="45047"/>
                    <a:pt x="6577" y="44968"/>
                  </a:cubicBezTo>
                  <a:cubicBezTo>
                    <a:pt x="12994" y="41482"/>
                    <a:pt x="19649" y="38471"/>
                    <a:pt x="26304" y="35540"/>
                  </a:cubicBezTo>
                  <a:cubicBezTo>
                    <a:pt x="27333" y="35144"/>
                    <a:pt x="28363" y="34589"/>
                    <a:pt x="29314" y="34035"/>
                  </a:cubicBezTo>
                  <a:cubicBezTo>
                    <a:pt x="30502" y="33322"/>
                    <a:pt x="31770" y="32609"/>
                    <a:pt x="33117" y="32054"/>
                  </a:cubicBezTo>
                  <a:cubicBezTo>
                    <a:pt x="34939" y="31104"/>
                    <a:pt x="36920" y="30153"/>
                    <a:pt x="38900" y="29361"/>
                  </a:cubicBezTo>
                  <a:cubicBezTo>
                    <a:pt x="39613" y="28964"/>
                    <a:pt x="40406" y="28806"/>
                    <a:pt x="41119" y="28489"/>
                  </a:cubicBezTo>
                  <a:cubicBezTo>
                    <a:pt x="45634" y="26271"/>
                    <a:pt x="50229" y="24132"/>
                    <a:pt x="54824" y="21993"/>
                  </a:cubicBezTo>
                  <a:cubicBezTo>
                    <a:pt x="57993" y="20567"/>
                    <a:pt x="61559" y="20012"/>
                    <a:pt x="64569" y="18111"/>
                  </a:cubicBezTo>
                  <a:cubicBezTo>
                    <a:pt x="64886" y="17873"/>
                    <a:pt x="65203" y="17635"/>
                    <a:pt x="65599" y="17477"/>
                  </a:cubicBezTo>
                  <a:cubicBezTo>
                    <a:pt x="65837" y="17398"/>
                    <a:pt x="65995" y="17318"/>
                    <a:pt x="66233" y="17160"/>
                  </a:cubicBezTo>
                  <a:cubicBezTo>
                    <a:pt x="66391" y="17081"/>
                    <a:pt x="66550" y="17001"/>
                    <a:pt x="66787" y="16922"/>
                  </a:cubicBezTo>
                  <a:cubicBezTo>
                    <a:pt x="68372" y="16130"/>
                    <a:pt x="69956" y="15179"/>
                    <a:pt x="71620" y="14466"/>
                  </a:cubicBezTo>
                  <a:cubicBezTo>
                    <a:pt x="74551" y="12882"/>
                    <a:pt x="77562" y="11693"/>
                    <a:pt x="80572" y="10347"/>
                  </a:cubicBezTo>
                  <a:cubicBezTo>
                    <a:pt x="82315" y="9634"/>
                    <a:pt x="84058" y="8683"/>
                    <a:pt x="85722" y="7653"/>
                  </a:cubicBezTo>
                  <a:lnTo>
                    <a:pt x="85722" y="7653"/>
                  </a:lnTo>
                  <a:cubicBezTo>
                    <a:pt x="84296" y="8604"/>
                    <a:pt x="82870" y="9475"/>
                    <a:pt x="81444" y="10267"/>
                  </a:cubicBezTo>
                  <a:cubicBezTo>
                    <a:pt x="80176" y="10743"/>
                    <a:pt x="78988" y="11376"/>
                    <a:pt x="77720" y="11852"/>
                  </a:cubicBezTo>
                  <a:cubicBezTo>
                    <a:pt x="76136" y="12248"/>
                    <a:pt x="74710" y="13199"/>
                    <a:pt x="73759" y="14545"/>
                  </a:cubicBezTo>
                  <a:cubicBezTo>
                    <a:pt x="73947" y="14780"/>
                    <a:pt x="74162" y="14848"/>
                    <a:pt x="74454" y="14848"/>
                  </a:cubicBezTo>
                  <a:cubicBezTo>
                    <a:pt x="74542" y="14848"/>
                    <a:pt x="74638" y="14842"/>
                    <a:pt x="74741" y="14832"/>
                  </a:cubicBezTo>
                  <a:lnTo>
                    <a:pt x="74741" y="14832"/>
                  </a:lnTo>
                  <a:cubicBezTo>
                    <a:pt x="73499" y="15110"/>
                    <a:pt x="72820" y="16481"/>
                    <a:pt x="71629" y="16481"/>
                  </a:cubicBezTo>
                  <a:cubicBezTo>
                    <a:pt x="71387" y="16481"/>
                    <a:pt x="71122" y="16423"/>
                    <a:pt x="70828" y="16288"/>
                  </a:cubicBezTo>
                  <a:lnTo>
                    <a:pt x="70194" y="16288"/>
                  </a:lnTo>
                  <a:cubicBezTo>
                    <a:pt x="69956" y="16368"/>
                    <a:pt x="69639" y="16447"/>
                    <a:pt x="69323" y="16605"/>
                  </a:cubicBezTo>
                  <a:cubicBezTo>
                    <a:pt x="69164" y="16685"/>
                    <a:pt x="69006" y="16843"/>
                    <a:pt x="68847" y="16922"/>
                  </a:cubicBezTo>
                  <a:cubicBezTo>
                    <a:pt x="68530" y="17160"/>
                    <a:pt x="68213" y="17477"/>
                    <a:pt x="68055" y="17873"/>
                  </a:cubicBezTo>
                  <a:cubicBezTo>
                    <a:pt x="66470" y="19457"/>
                    <a:pt x="64331" y="20567"/>
                    <a:pt x="64173" y="23102"/>
                  </a:cubicBezTo>
                  <a:cubicBezTo>
                    <a:pt x="64142" y="23194"/>
                    <a:pt x="64159" y="23262"/>
                    <a:pt x="64187" y="23325"/>
                  </a:cubicBezTo>
                  <a:lnTo>
                    <a:pt x="64187" y="23325"/>
                  </a:lnTo>
                  <a:cubicBezTo>
                    <a:pt x="64170" y="23298"/>
                    <a:pt x="64141" y="23276"/>
                    <a:pt x="64094" y="23260"/>
                  </a:cubicBezTo>
                  <a:lnTo>
                    <a:pt x="64094" y="22547"/>
                  </a:lnTo>
                  <a:cubicBezTo>
                    <a:pt x="64094" y="21834"/>
                    <a:pt x="63856" y="21280"/>
                    <a:pt x="63143" y="21121"/>
                  </a:cubicBezTo>
                  <a:cubicBezTo>
                    <a:pt x="63066" y="21108"/>
                    <a:pt x="62995" y="21102"/>
                    <a:pt x="62931" y="21102"/>
                  </a:cubicBezTo>
                  <a:cubicBezTo>
                    <a:pt x="62203" y="21102"/>
                    <a:pt x="62252" y="21879"/>
                    <a:pt x="62034" y="22389"/>
                  </a:cubicBezTo>
                  <a:cubicBezTo>
                    <a:pt x="61955" y="22706"/>
                    <a:pt x="61875" y="23023"/>
                    <a:pt x="61875" y="23339"/>
                  </a:cubicBezTo>
                  <a:cubicBezTo>
                    <a:pt x="61955" y="23815"/>
                    <a:pt x="62430" y="23973"/>
                    <a:pt x="62668" y="23973"/>
                  </a:cubicBezTo>
                  <a:cubicBezTo>
                    <a:pt x="62905" y="24052"/>
                    <a:pt x="62985" y="24132"/>
                    <a:pt x="62826" y="24211"/>
                  </a:cubicBezTo>
                  <a:cubicBezTo>
                    <a:pt x="62747" y="24132"/>
                    <a:pt x="62747" y="23973"/>
                    <a:pt x="62588" y="23973"/>
                  </a:cubicBezTo>
                  <a:cubicBezTo>
                    <a:pt x="62223" y="23973"/>
                    <a:pt x="61925" y="23568"/>
                    <a:pt x="61569" y="23568"/>
                  </a:cubicBezTo>
                  <a:cubicBezTo>
                    <a:pt x="61540" y="23568"/>
                    <a:pt x="61510" y="23571"/>
                    <a:pt x="61479" y="23577"/>
                  </a:cubicBezTo>
                  <a:cubicBezTo>
                    <a:pt x="60891" y="24059"/>
                    <a:pt x="60157" y="24287"/>
                    <a:pt x="59426" y="24287"/>
                  </a:cubicBezTo>
                  <a:cubicBezTo>
                    <a:pt x="59075" y="24287"/>
                    <a:pt x="58724" y="24235"/>
                    <a:pt x="58390" y="24132"/>
                  </a:cubicBezTo>
                  <a:cubicBezTo>
                    <a:pt x="58138" y="24048"/>
                    <a:pt x="57900" y="24011"/>
                    <a:pt x="57674" y="24011"/>
                  </a:cubicBezTo>
                  <a:cubicBezTo>
                    <a:pt x="56084" y="24011"/>
                    <a:pt x="55038" y="25821"/>
                    <a:pt x="53419" y="25821"/>
                  </a:cubicBezTo>
                  <a:cubicBezTo>
                    <a:pt x="53309" y="25821"/>
                    <a:pt x="53197" y="25813"/>
                    <a:pt x="53081" y="25795"/>
                  </a:cubicBezTo>
                  <a:cubicBezTo>
                    <a:pt x="52923" y="25795"/>
                    <a:pt x="52685" y="26192"/>
                    <a:pt x="52685" y="26350"/>
                  </a:cubicBezTo>
                  <a:cubicBezTo>
                    <a:pt x="52844" y="27538"/>
                    <a:pt x="52131" y="28568"/>
                    <a:pt x="52448" y="29836"/>
                  </a:cubicBezTo>
                  <a:cubicBezTo>
                    <a:pt x="51867" y="28907"/>
                    <a:pt x="51173" y="28697"/>
                    <a:pt x="50449" y="28697"/>
                  </a:cubicBezTo>
                  <a:cubicBezTo>
                    <a:pt x="49849" y="28697"/>
                    <a:pt x="49228" y="28841"/>
                    <a:pt x="48633" y="28841"/>
                  </a:cubicBezTo>
                  <a:cubicBezTo>
                    <a:pt x="48476" y="28841"/>
                    <a:pt x="48322" y="28831"/>
                    <a:pt x="48170" y="28806"/>
                  </a:cubicBezTo>
                  <a:cubicBezTo>
                    <a:pt x="48056" y="28774"/>
                    <a:pt x="47940" y="28758"/>
                    <a:pt x="47824" y="28758"/>
                  </a:cubicBezTo>
                  <a:cubicBezTo>
                    <a:pt x="47373" y="28758"/>
                    <a:pt x="46933" y="28998"/>
                    <a:pt x="46744" y="29440"/>
                  </a:cubicBezTo>
                  <a:cubicBezTo>
                    <a:pt x="46585" y="30074"/>
                    <a:pt x="46823" y="30707"/>
                    <a:pt x="47377" y="31104"/>
                  </a:cubicBezTo>
                  <a:cubicBezTo>
                    <a:pt x="48021" y="31599"/>
                    <a:pt x="48789" y="31846"/>
                    <a:pt x="49564" y="31846"/>
                  </a:cubicBezTo>
                  <a:cubicBezTo>
                    <a:pt x="50029" y="31846"/>
                    <a:pt x="50497" y="31757"/>
                    <a:pt x="50942" y="31579"/>
                  </a:cubicBezTo>
                  <a:cubicBezTo>
                    <a:pt x="51022" y="31579"/>
                    <a:pt x="51101" y="31500"/>
                    <a:pt x="51259" y="31500"/>
                  </a:cubicBezTo>
                  <a:cubicBezTo>
                    <a:pt x="51022" y="31658"/>
                    <a:pt x="50705" y="31975"/>
                    <a:pt x="51022" y="32371"/>
                  </a:cubicBezTo>
                  <a:cubicBezTo>
                    <a:pt x="52685" y="31737"/>
                    <a:pt x="54270" y="30945"/>
                    <a:pt x="55696" y="29915"/>
                  </a:cubicBezTo>
                  <a:cubicBezTo>
                    <a:pt x="56330" y="29757"/>
                    <a:pt x="56805" y="29440"/>
                    <a:pt x="57201" y="28964"/>
                  </a:cubicBezTo>
                  <a:cubicBezTo>
                    <a:pt x="57835" y="28964"/>
                    <a:pt x="58310" y="28648"/>
                    <a:pt x="58627" y="28093"/>
                  </a:cubicBezTo>
                  <a:lnTo>
                    <a:pt x="58706" y="28093"/>
                  </a:lnTo>
                  <a:cubicBezTo>
                    <a:pt x="59419" y="28014"/>
                    <a:pt x="60132" y="27697"/>
                    <a:pt x="60529" y="27142"/>
                  </a:cubicBezTo>
                  <a:cubicBezTo>
                    <a:pt x="61638" y="26746"/>
                    <a:pt x="62588" y="26271"/>
                    <a:pt x="63460" y="25558"/>
                  </a:cubicBezTo>
                  <a:cubicBezTo>
                    <a:pt x="68134" y="22389"/>
                    <a:pt x="72729" y="19061"/>
                    <a:pt x="77483" y="16051"/>
                  </a:cubicBezTo>
                  <a:cubicBezTo>
                    <a:pt x="81048" y="13832"/>
                    <a:pt x="84771" y="11773"/>
                    <a:pt x="88020" y="8921"/>
                  </a:cubicBezTo>
                  <a:cubicBezTo>
                    <a:pt x="88065" y="8918"/>
                    <a:pt x="88108" y="8917"/>
                    <a:pt x="88149" y="8917"/>
                  </a:cubicBezTo>
                  <a:cubicBezTo>
                    <a:pt x="89459" y="8917"/>
                    <a:pt x="88428" y="10121"/>
                    <a:pt x="88812" y="10505"/>
                  </a:cubicBezTo>
                  <a:cubicBezTo>
                    <a:pt x="89208" y="11218"/>
                    <a:pt x="89287" y="12090"/>
                    <a:pt x="89050" y="12882"/>
                  </a:cubicBezTo>
                  <a:cubicBezTo>
                    <a:pt x="88812" y="13832"/>
                    <a:pt x="88891" y="14942"/>
                    <a:pt x="89208" y="15892"/>
                  </a:cubicBezTo>
                  <a:cubicBezTo>
                    <a:pt x="89366" y="16288"/>
                    <a:pt x="89683" y="16605"/>
                    <a:pt x="90159" y="16685"/>
                  </a:cubicBezTo>
                  <a:cubicBezTo>
                    <a:pt x="90200" y="16689"/>
                    <a:pt x="90239" y="16691"/>
                    <a:pt x="90275" y="16691"/>
                  </a:cubicBezTo>
                  <a:cubicBezTo>
                    <a:pt x="90855" y="16691"/>
                    <a:pt x="90727" y="16116"/>
                    <a:pt x="90951" y="15892"/>
                  </a:cubicBezTo>
                  <a:cubicBezTo>
                    <a:pt x="92377" y="14545"/>
                    <a:pt x="90792" y="13199"/>
                    <a:pt x="91189" y="11376"/>
                  </a:cubicBezTo>
                  <a:lnTo>
                    <a:pt x="91189" y="11376"/>
                  </a:lnTo>
                  <a:cubicBezTo>
                    <a:pt x="91030" y="13357"/>
                    <a:pt x="92139" y="14149"/>
                    <a:pt x="92694" y="15179"/>
                  </a:cubicBezTo>
                  <a:cubicBezTo>
                    <a:pt x="92456" y="17001"/>
                    <a:pt x="93407" y="18586"/>
                    <a:pt x="93724" y="20250"/>
                  </a:cubicBezTo>
                  <a:cubicBezTo>
                    <a:pt x="94674" y="25558"/>
                    <a:pt x="95863" y="30866"/>
                    <a:pt x="97368" y="36015"/>
                  </a:cubicBezTo>
                  <a:cubicBezTo>
                    <a:pt x="98319" y="39660"/>
                    <a:pt x="100062" y="42987"/>
                    <a:pt x="100141" y="46790"/>
                  </a:cubicBezTo>
                  <a:cubicBezTo>
                    <a:pt x="100299" y="47028"/>
                    <a:pt x="101012" y="46869"/>
                    <a:pt x="100696" y="47503"/>
                  </a:cubicBezTo>
                  <a:cubicBezTo>
                    <a:pt x="101567" y="49325"/>
                    <a:pt x="101567" y="51306"/>
                    <a:pt x="102201" y="53128"/>
                  </a:cubicBezTo>
                  <a:cubicBezTo>
                    <a:pt x="102042" y="54396"/>
                    <a:pt x="103072" y="55267"/>
                    <a:pt x="103389" y="56376"/>
                  </a:cubicBezTo>
                  <a:cubicBezTo>
                    <a:pt x="104102" y="58753"/>
                    <a:pt x="104974" y="60971"/>
                    <a:pt x="105845" y="63269"/>
                  </a:cubicBezTo>
                  <a:cubicBezTo>
                    <a:pt x="106796" y="65804"/>
                    <a:pt x="108063" y="68102"/>
                    <a:pt x="109727" y="70241"/>
                  </a:cubicBezTo>
                  <a:cubicBezTo>
                    <a:pt x="110413" y="71018"/>
                    <a:pt x="111310" y="71452"/>
                    <a:pt x="112159" y="71452"/>
                  </a:cubicBezTo>
                  <a:cubicBezTo>
                    <a:pt x="112781" y="71452"/>
                    <a:pt x="113378" y="71219"/>
                    <a:pt x="113847" y="70716"/>
                  </a:cubicBezTo>
                  <a:cubicBezTo>
                    <a:pt x="114956" y="69607"/>
                    <a:pt x="115669" y="68181"/>
                    <a:pt x="115827" y="66596"/>
                  </a:cubicBezTo>
                  <a:cubicBezTo>
                    <a:pt x="115986" y="64774"/>
                    <a:pt x="115827" y="63031"/>
                    <a:pt x="115511" y="61209"/>
                  </a:cubicBezTo>
                  <a:cubicBezTo>
                    <a:pt x="114243" y="58595"/>
                    <a:pt x="114798" y="55663"/>
                    <a:pt x="114243" y="52970"/>
                  </a:cubicBezTo>
                  <a:cubicBezTo>
                    <a:pt x="114322" y="52732"/>
                    <a:pt x="114322" y="52494"/>
                    <a:pt x="114322" y="52336"/>
                  </a:cubicBezTo>
                  <a:cubicBezTo>
                    <a:pt x="114322" y="51940"/>
                    <a:pt x="114243" y="51623"/>
                    <a:pt x="113926" y="51385"/>
                  </a:cubicBezTo>
                  <a:cubicBezTo>
                    <a:pt x="113134" y="50910"/>
                    <a:pt x="111866" y="50831"/>
                    <a:pt x="112579" y="49246"/>
                  </a:cubicBezTo>
                  <a:cubicBezTo>
                    <a:pt x="112658" y="48612"/>
                    <a:pt x="112342" y="47978"/>
                    <a:pt x="111787" y="47662"/>
                  </a:cubicBezTo>
                  <a:cubicBezTo>
                    <a:pt x="110678" y="47186"/>
                    <a:pt x="110678" y="46235"/>
                    <a:pt x="110836" y="45364"/>
                  </a:cubicBezTo>
                  <a:cubicBezTo>
                    <a:pt x="110836" y="44493"/>
                    <a:pt x="110757" y="43621"/>
                    <a:pt x="110599" y="42829"/>
                  </a:cubicBezTo>
                  <a:cubicBezTo>
                    <a:pt x="110599" y="42591"/>
                    <a:pt x="110599" y="42353"/>
                    <a:pt x="110519" y="42195"/>
                  </a:cubicBezTo>
                  <a:cubicBezTo>
                    <a:pt x="110282" y="41244"/>
                    <a:pt x="108697" y="40769"/>
                    <a:pt x="109331" y="39739"/>
                  </a:cubicBezTo>
                  <a:cubicBezTo>
                    <a:pt x="110044" y="38630"/>
                    <a:pt x="109569" y="37838"/>
                    <a:pt x="109331" y="36887"/>
                  </a:cubicBezTo>
                  <a:cubicBezTo>
                    <a:pt x="109410" y="36412"/>
                    <a:pt x="109252" y="35936"/>
                    <a:pt x="108856" y="35540"/>
                  </a:cubicBezTo>
                  <a:cubicBezTo>
                    <a:pt x="108618" y="35065"/>
                    <a:pt x="107430" y="35382"/>
                    <a:pt x="107905" y="34352"/>
                  </a:cubicBezTo>
                  <a:cubicBezTo>
                    <a:pt x="108222" y="33718"/>
                    <a:pt x="107826" y="33322"/>
                    <a:pt x="107430" y="32767"/>
                  </a:cubicBezTo>
                  <a:cubicBezTo>
                    <a:pt x="106004" y="30945"/>
                    <a:pt x="105211" y="28806"/>
                    <a:pt x="105053" y="26508"/>
                  </a:cubicBezTo>
                  <a:cubicBezTo>
                    <a:pt x="104578" y="25875"/>
                    <a:pt x="104181" y="25162"/>
                    <a:pt x="103389" y="25003"/>
                  </a:cubicBezTo>
                  <a:cubicBezTo>
                    <a:pt x="102359" y="23656"/>
                    <a:pt x="102280" y="21755"/>
                    <a:pt x="100854" y="20646"/>
                  </a:cubicBezTo>
                  <a:cubicBezTo>
                    <a:pt x="99903" y="19854"/>
                    <a:pt x="99269" y="18744"/>
                    <a:pt x="98873" y="17556"/>
                  </a:cubicBezTo>
                  <a:cubicBezTo>
                    <a:pt x="98002" y="15100"/>
                    <a:pt x="97447" y="14545"/>
                    <a:pt x="95863" y="14387"/>
                  </a:cubicBezTo>
                  <a:lnTo>
                    <a:pt x="95863" y="14387"/>
                  </a:lnTo>
                  <a:cubicBezTo>
                    <a:pt x="95625" y="15179"/>
                    <a:pt x="95704" y="16051"/>
                    <a:pt x="96021" y="16764"/>
                  </a:cubicBezTo>
                  <a:cubicBezTo>
                    <a:pt x="97130" y="19774"/>
                    <a:pt x="98160" y="22706"/>
                    <a:pt x="99269" y="25716"/>
                  </a:cubicBezTo>
                  <a:cubicBezTo>
                    <a:pt x="99349" y="26112"/>
                    <a:pt x="99666" y="26508"/>
                    <a:pt x="100141" y="26667"/>
                  </a:cubicBezTo>
                  <a:cubicBezTo>
                    <a:pt x="100379" y="26588"/>
                    <a:pt x="100458" y="26271"/>
                    <a:pt x="100696" y="26192"/>
                  </a:cubicBezTo>
                  <a:lnTo>
                    <a:pt x="100696" y="26192"/>
                  </a:lnTo>
                  <a:cubicBezTo>
                    <a:pt x="100458" y="26429"/>
                    <a:pt x="100299" y="26667"/>
                    <a:pt x="100062" y="26905"/>
                  </a:cubicBezTo>
                  <a:cubicBezTo>
                    <a:pt x="99983" y="29123"/>
                    <a:pt x="101646" y="30787"/>
                    <a:pt x="101884" y="32846"/>
                  </a:cubicBezTo>
                  <a:cubicBezTo>
                    <a:pt x="102755" y="35778"/>
                    <a:pt x="103627" y="38788"/>
                    <a:pt x="104578" y="41640"/>
                  </a:cubicBezTo>
                  <a:cubicBezTo>
                    <a:pt x="104815" y="42037"/>
                    <a:pt x="104974" y="42512"/>
                    <a:pt x="105053" y="42908"/>
                  </a:cubicBezTo>
                  <a:cubicBezTo>
                    <a:pt x="105370" y="44096"/>
                    <a:pt x="105687" y="45206"/>
                    <a:pt x="106083" y="46315"/>
                  </a:cubicBezTo>
                  <a:cubicBezTo>
                    <a:pt x="106320" y="46790"/>
                    <a:pt x="106479" y="47265"/>
                    <a:pt x="106637" y="47741"/>
                  </a:cubicBezTo>
                  <a:cubicBezTo>
                    <a:pt x="106717" y="47978"/>
                    <a:pt x="106717" y="48137"/>
                    <a:pt x="106796" y="48375"/>
                  </a:cubicBezTo>
                  <a:cubicBezTo>
                    <a:pt x="107113" y="49088"/>
                    <a:pt x="107350" y="49880"/>
                    <a:pt x="107667" y="50593"/>
                  </a:cubicBezTo>
                  <a:cubicBezTo>
                    <a:pt x="107826" y="50989"/>
                    <a:pt x="107984" y="51385"/>
                    <a:pt x="108063" y="51781"/>
                  </a:cubicBezTo>
                  <a:cubicBezTo>
                    <a:pt x="108567" y="53794"/>
                    <a:pt x="109361" y="55728"/>
                    <a:pt x="110064" y="57674"/>
                  </a:cubicBezTo>
                  <a:lnTo>
                    <a:pt x="110064" y="57674"/>
                  </a:lnTo>
                  <a:cubicBezTo>
                    <a:pt x="109956" y="57398"/>
                    <a:pt x="109844" y="57124"/>
                    <a:pt x="109727" y="56852"/>
                  </a:cubicBezTo>
                  <a:cubicBezTo>
                    <a:pt x="108697" y="54237"/>
                    <a:pt x="107667" y="51623"/>
                    <a:pt x="106717" y="48929"/>
                  </a:cubicBezTo>
                  <a:cubicBezTo>
                    <a:pt x="106637" y="48691"/>
                    <a:pt x="106479" y="48533"/>
                    <a:pt x="106400" y="48295"/>
                  </a:cubicBezTo>
                  <a:cubicBezTo>
                    <a:pt x="106241" y="47899"/>
                    <a:pt x="106083" y="47503"/>
                    <a:pt x="105924" y="47107"/>
                  </a:cubicBezTo>
                  <a:cubicBezTo>
                    <a:pt x="105291" y="45760"/>
                    <a:pt x="104894" y="44334"/>
                    <a:pt x="104578" y="42987"/>
                  </a:cubicBezTo>
                  <a:cubicBezTo>
                    <a:pt x="103944" y="39264"/>
                    <a:pt x="101963" y="36015"/>
                    <a:pt x="101329" y="32371"/>
                  </a:cubicBezTo>
                  <a:cubicBezTo>
                    <a:pt x="100299" y="29598"/>
                    <a:pt x="98873" y="26984"/>
                    <a:pt x="98002" y="24132"/>
                  </a:cubicBezTo>
                  <a:cubicBezTo>
                    <a:pt x="97289" y="21913"/>
                    <a:pt x="96576" y="19695"/>
                    <a:pt x="95704" y="17556"/>
                  </a:cubicBezTo>
                  <a:cubicBezTo>
                    <a:pt x="94833" y="15575"/>
                    <a:pt x="94516" y="13516"/>
                    <a:pt x="93645" y="11535"/>
                  </a:cubicBezTo>
                  <a:cubicBezTo>
                    <a:pt x="93328" y="10822"/>
                    <a:pt x="93407" y="10030"/>
                    <a:pt x="93961" y="9554"/>
                  </a:cubicBezTo>
                  <a:cubicBezTo>
                    <a:pt x="94278" y="8921"/>
                    <a:pt x="93961" y="8366"/>
                    <a:pt x="93724" y="7732"/>
                  </a:cubicBezTo>
                  <a:cubicBezTo>
                    <a:pt x="93248" y="6544"/>
                    <a:pt x="93407" y="5197"/>
                    <a:pt x="94278" y="4246"/>
                  </a:cubicBezTo>
                  <a:lnTo>
                    <a:pt x="94278" y="3771"/>
                  </a:lnTo>
                  <a:cubicBezTo>
                    <a:pt x="94041" y="3533"/>
                    <a:pt x="93882" y="3375"/>
                    <a:pt x="93645" y="3137"/>
                  </a:cubicBezTo>
                  <a:cubicBezTo>
                    <a:pt x="93328" y="2662"/>
                    <a:pt x="93565" y="2186"/>
                    <a:pt x="93645" y="1632"/>
                  </a:cubicBezTo>
                  <a:cubicBezTo>
                    <a:pt x="93803" y="1236"/>
                    <a:pt x="93724" y="760"/>
                    <a:pt x="93565" y="364"/>
                  </a:cubicBezTo>
                  <a:cubicBezTo>
                    <a:pt x="93245" y="104"/>
                    <a:pt x="92980" y="0"/>
                    <a:pt x="92763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2" name="Google Shape;10492;p11"/>
            <p:cNvSpPr/>
            <p:nvPr/>
          </p:nvSpPr>
          <p:spPr>
            <a:xfrm>
              <a:off x="2962275" y="307125"/>
              <a:ext cx="2301500" cy="1910050"/>
            </a:xfrm>
            <a:custGeom>
              <a:avLst/>
              <a:gdLst/>
              <a:ahLst/>
              <a:cxnLst/>
              <a:rect l="l" t="t" r="r" b="b"/>
              <a:pathLst>
                <a:path w="92060" h="76402" extrusionOk="0">
                  <a:moveTo>
                    <a:pt x="64020" y="34719"/>
                  </a:moveTo>
                  <a:cubicBezTo>
                    <a:pt x="64173" y="34874"/>
                    <a:pt x="64171" y="34952"/>
                    <a:pt x="64014" y="35030"/>
                  </a:cubicBezTo>
                  <a:cubicBezTo>
                    <a:pt x="64014" y="34917"/>
                    <a:pt x="64055" y="34803"/>
                    <a:pt x="64020" y="34719"/>
                  </a:cubicBezTo>
                  <a:close/>
                  <a:moveTo>
                    <a:pt x="11240" y="51810"/>
                  </a:moveTo>
                  <a:cubicBezTo>
                    <a:pt x="11641" y="52115"/>
                    <a:pt x="12242" y="52040"/>
                    <a:pt x="13152" y="52460"/>
                  </a:cubicBezTo>
                  <a:cubicBezTo>
                    <a:pt x="12181" y="52086"/>
                    <a:pt x="11632" y="52135"/>
                    <a:pt x="11240" y="51810"/>
                  </a:cubicBezTo>
                  <a:close/>
                  <a:moveTo>
                    <a:pt x="88877" y="70805"/>
                  </a:moveTo>
                  <a:cubicBezTo>
                    <a:pt x="88885" y="70805"/>
                    <a:pt x="88859" y="70826"/>
                    <a:pt x="88818" y="70836"/>
                  </a:cubicBezTo>
                  <a:lnTo>
                    <a:pt x="88818" y="70836"/>
                  </a:lnTo>
                  <a:cubicBezTo>
                    <a:pt x="88853" y="70813"/>
                    <a:pt x="88871" y="70805"/>
                    <a:pt x="88877" y="70805"/>
                  </a:cubicBezTo>
                  <a:close/>
                  <a:moveTo>
                    <a:pt x="88597" y="70015"/>
                  </a:moveTo>
                  <a:lnTo>
                    <a:pt x="88597" y="70015"/>
                  </a:lnTo>
                  <a:cubicBezTo>
                    <a:pt x="88617" y="70211"/>
                    <a:pt x="88636" y="70407"/>
                    <a:pt x="88653" y="70602"/>
                  </a:cubicBezTo>
                  <a:cubicBezTo>
                    <a:pt x="88653" y="70818"/>
                    <a:pt x="88718" y="70838"/>
                    <a:pt x="88790" y="70840"/>
                  </a:cubicBezTo>
                  <a:lnTo>
                    <a:pt x="88790" y="70840"/>
                  </a:lnTo>
                  <a:cubicBezTo>
                    <a:pt x="88787" y="70840"/>
                    <a:pt x="88785" y="70840"/>
                    <a:pt x="88782" y="70840"/>
                  </a:cubicBezTo>
                  <a:cubicBezTo>
                    <a:pt x="88693" y="70840"/>
                    <a:pt x="88574" y="70761"/>
                    <a:pt x="88574" y="70365"/>
                  </a:cubicBezTo>
                  <a:cubicBezTo>
                    <a:pt x="88586" y="70249"/>
                    <a:pt x="88594" y="70133"/>
                    <a:pt x="88597" y="70015"/>
                  </a:cubicBezTo>
                  <a:close/>
                  <a:moveTo>
                    <a:pt x="75485" y="1"/>
                  </a:moveTo>
                  <a:cubicBezTo>
                    <a:pt x="75440" y="1"/>
                    <a:pt x="75393" y="5"/>
                    <a:pt x="75344" y="13"/>
                  </a:cubicBezTo>
                  <a:cubicBezTo>
                    <a:pt x="74947" y="171"/>
                    <a:pt x="74631" y="488"/>
                    <a:pt x="74631" y="884"/>
                  </a:cubicBezTo>
                  <a:cubicBezTo>
                    <a:pt x="74551" y="1280"/>
                    <a:pt x="74631" y="1597"/>
                    <a:pt x="74551" y="1914"/>
                  </a:cubicBezTo>
                  <a:cubicBezTo>
                    <a:pt x="74155" y="4687"/>
                    <a:pt x="74234" y="7539"/>
                    <a:pt x="73759" y="10391"/>
                  </a:cubicBezTo>
                  <a:cubicBezTo>
                    <a:pt x="73521" y="12214"/>
                    <a:pt x="73442" y="14115"/>
                    <a:pt x="73521" y="16016"/>
                  </a:cubicBezTo>
                  <a:cubicBezTo>
                    <a:pt x="73680" y="18076"/>
                    <a:pt x="72967" y="20215"/>
                    <a:pt x="72808" y="22354"/>
                  </a:cubicBezTo>
                  <a:cubicBezTo>
                    <a:pt x="72650" y="23147"/>
                    <a:pt x="72254" y="23939"/>
                    <a:pt x="71541" y="24493"/>
                  </a:cubicBezTo>
                  <a:cubicBezTo>
                    <a:pt x="70511" y="25523"/>
                    <a:pt x="69006" y="25603"/>
                    <a:pt x="67738" y="26316"/>
                  </a:cubicBezTo>
                  <a:cubicBezTo>
                    <a:pt x="61242" y="29960"/>
                    <a:pt x="54270" y="32891"/>
                    <a:pt x="47060" y="34951"/>
                  </a:cubicBezTo>
                  <a:cubicBezTo>
                    <a:pt x="46664" y="35506"/>
                    <a:pt x="46189" y="35902"/>
                    <a:pt x="45713" y="36298"/>
                  </a:cubicBezTo>
                  <a:cubicBezTo>
                    <a:pt x="45555" y="36377"/>
                    <a:pt x="45397" y="36456"/>
                    <a:pt x="45238" y="36615"/>
                  </a:cubicBezTo>
                  <a:lnTo>
                    <a:pt x="44842" y="36932"/>
                  </a:lnTo>
                  <a:cubicBezTo>
                    <a:pt x="44684" y="37011"/>
                    <a:pt x="44525" y="37090"/>
                    <a:pt x="44367" y="37090"/>
                  </a:cubicBezTo>
                  <a:cubicBezTo>
                    <a:pt x="43971" y="37090"/>
                    <a:pt x="43574" y="37169"/>
                    <a:pt x="43258" y="37169"/>
                  </a:cubicBezTo>
                  <a:cubicBezTo>
                    <a:pt x="40722" y="37486"/>
                    <a:pt x="39455" y="39863"/>
                    <a:pt x="37236" y="40735"/>
                  </a:cubicBezTo>
                  <a:cubicBezTo>
                    <a:pt x="37055" y="40735"/>
                    <a:pt x="37058" y="41102"/>
                    <a:pt x="36895" y="41102"/>
                  </a:cubicBezTo>
                  <a:cubicBezTo>
                    <a:pt x="36844" y="41102"/>
                    <a:pt x="36776" y="41066"/>
                    <a:pt x="36682" y="40972"/>
                  </a:cubicBezTo>
                  <a:cubicBezTo>
                    <a:pt x="36523" y="40893"/>
                    <a:pt x="36286" y="40893"/>
                    <a:pt x="36127" y="40893"/>
                  </a:cubicBezTo>
                  <a:cubicBezTo>
                    <a:pt x="35166" y="41263"/>
                    <a:pt x="35102" y="42738"/>
                    <a:pt x="33807" y="42738"/>
                  </a:cubicBezTo>
                  <a:cubicBezTo>
                    <a:pt x="33716" y="42738"/>
                    <a:pt x="33618" y="42731"/>
                    <a:pt x="33513" y="42715"/>
                  </a:cubicBezTo>
                  <a:cubicBezTo>
                    <a:pt x="34226" y="42557"/>
                    <a:pt x="34860" y="42636"/>
                    <a:pt x="34860" y="41923"/>
                  </a:cubicBezTo>
                  <a:cubicBezTo>
                    <a:pt x="34860" y="41051"/>
                    <a:pt x="34147" y="40814"/>
                    <a:pt x="33434" y="40655"/>
                  </a:cubicBezTo>
                  <a:cubicBezTo>
                    <a:pt x="33117" y="40655"/>
                    <a:pt x="32800" y="40735"/>
                    <a:pt x="32483" y="40814"/>
                  </a:cubicBezTo>
                  <a:cubicBezTo>
                    <a:pt x="32087" y="41051"/>
                    <a:pt x="31611" y="41131"/>
                    <a:pt x="31215" y="41210"/>
                  </a:cubicBezTo>
                  <a:cubicBezTo>
                    <a:pt x="30106" y="41606"/>
                    <a:pt x="29156" y="42319"/>
                    <a:pt x="28126" y="42794"/>
                  </a:cubicBezTo>
                  <a:cubicBezTo>
                    <a:pt x="26700" y="43507"/>
                    <a:pt x="24877" y="43587"/>
                    <a:pt x="23768" y="44854"/>
                  </a:cubicBezTo>
                  <a:cubicBezTo>
                    <a:pt x="22842" y="45994"/>
                    <a:pt x="21468" y="46621"/>
                    <a:pt x="20049" y="46621"/>
                  </a:cubicBezTo>
                  <a:cubicBezTo>
                    <a:pt x="19889" y="46621"/>
                    <a:pt x="19729" y="46613"/>
                    <a:pt x="19569" y="46597"/>
                  </a:cubicBezTo>
                  <a:cubicBezTo>
                    <a:pt x="19252" y="46676"/>
                    <a:pt x="18936" y="46756"/>
                    <a:pt x="18698" y="46993"/>
                  </a:cubicBezTo>
                  <a:cubicBezTo>
                    <a:pt x="18539" y="47072"/>
                    <a:pt x="18381" y="47231"/>
                    <a:pt x="18302" y="47469"/>
                  </a:cubicBezTo>
                  <a:cubicBezTo>
                    <a:pt x="17985" y="47865"/>
                    <a:pt x="17906" y="48340"/>
                    <a:pt x="17906" y="48815"/>
                  </a:cubicBezTo>
                  <a:cubicBezTo>
                    <a:pt x="18143" y="49291"/>
                    <a:pt x="17668" y="49053"/>
                    <a:pt x="17589" y="49212"/>
                  </a:cubicBezTo>
                  <a:cubicBezTo>
                    <a:pt x="17234" y="49512"/>
                    <a:pt x="16861" y="49605"/>
                    <a:pt x="16478" y="49605"/>
                  </a:cubicBezTo>
                  <a:cubicBezTo>
                    <a:pt x="15847" y="49605"/>
                    <a:pt x="15190" y="49350"/>
                    <a:pt x="14553" y="49350"/>
                  </a:cubicBezTo>
                  <a:cubicBezTo>
                    <a:pt x="14455" y="49350"/>
                    <a:pt x="14358" y="49356"/>
                    <a:pt x="14261" y="49370"/>
                  </a:cubicBezTo>
                  <a:cubicBezTo>
                    <a:pt x="13469" y="50321"/>
                    <a:pt x="11964" y="49687"/>
                    <a:pt x="11251" y="50796"/>
                  </a:cubicBezTo>
                  <a:cubicBezTo>
                    <a:pt x="11013" y="51034"/>
                    <a:pt x="10855" y="51351"/>
                    <a:pt x="11092" y="51668"/>
                  </a:cubicBezTo>
                  <a:cubicBezTo>
                    <a:pt x="11094" y="51669"/>
                    <a:pt x="11095" y="51671"/>
                    <a:pt x="11097" y="51673"/>
                  </a:cubicBezTo>
                  <a:lnTo>
                    <a:pt x="11097" y="51673"/>
                  </a:lnTo>
                  <a:cubicBezTo>
                    <a:pt x="10962" y="51543"/>
                    <a:pt x="10818" y="51430"/>
                    <a:pt x="10617" y="51430"/>
                  </a:cubicBezTo>
                  <a:cubicBezTo>
                    <a:pt x="10458" y="51509"/>
                    <a:pt x="10221" y="51588"/>
                    <a:pt x="10062" y="51747"/>
                  </a:cubicBezTo>
                  <a:cubicBezTo>
                    <a:pt x="9983" y="51905"/>
                    <a:pt x="9825" y="52143"/>
                    <a:pt x="9825" y="52301"/>
                  </a:cubicBezTo>
                  <a:cubicBezTo>
                    <a:pt x="9717" y="52624"/>
                    <a:pt x="9646" y="52982"/>
                    <a:pt x="9414" y="52982"/>
                  </a:cubicBezTo>
                  <a:cubicBezTo>
                    <a:pt x="9304" y="52982"/>
                    <a:pt x="9157" y="52902"/>
                    <a:pt x="8953" y="52697"/>
                  </a:cubicBezTo>
                  <a:cubicBezTo>
                    <a:pt x="8424" y="51991"/>
                    <a:pt x="7910" y="51694"/>
                    <a:pt x="7411" y="51694"/>
                  </a:cubicBezTo>
                  <a:cubicBezTo>
                    <a:pt x="6792" y="51694"/>
                    <a:pt x="6197" y="52153"/>
                    <a:pt x="5626" y="52856"/>
                  </a:cubicBezTo>
                  <a:cubicBezTo>
                    <a:pt x="5234" y="53404"/>
                    <a:pt x="5075" y="54108"/>
                    <a:pt x="5225" y="54813"/>
                  </a:cubicBezTo>
                  <a:lnTo>
                    <a:pt x="5225" y="54813"/>
                  </a:lnTo>
                  <a:cubicBezTo>
                    <a:pt x="5201" y="54793"/>
                    <a:pt x="5176" y="54774"/>
                    <a:pt x="5150" y="54757"/>
                  </a:cubicBezTo>
                  <a:cubicBezTo>
                    <a:pt x="5096" y="54730"/>
                    <a:pt x="5062" y="54714"/>
                    <a:pt x="5043" y="54706"/>
                  </a:cubicBezTo>
                  <a:lnTo>
                    <a:pt x="5043" y="54706"/>
                  </a:lnTo>
                  <a:cubicBezTo>
                    <a:pt x="5035" y="54695"/>
                    <a:pt x="5003" y="54666"/>
                    <a:pt x="4913" y="54599"/>
                  </a:cubicBezTo>
                  <a:cubicBezTo>
                    <a:pt x="4564" y="54468"/>
                    <a:pt x="4191" y="54409"/>
                    <a:pt x="3807" y="54409"/>
                  </a:cubicBezTo>
                  <a:cubicBezTo>
                    <a:pt x="3494" y="54409"/>
                    <a:pt x="3173" y="54448"/>
                    <a:pt x="2853" y="54520"/>
                  </a:cubicBezTo>
                  <a:cubicBezTo>
                    <a:pt x="2378" y="54599"/>
                    <a:pt x="1981" y="54757"/>
                    <a:pt x="1506" y="54995"/>
                  </a:cubicBezTo>
                  <a:cubicBezTo>
                    <a:pt x="1" y="56183"/>
                    <a:pt x="793" y="57134"/>
                    <a:pt x="1902" y="58085"/>
                  </a:cubicBezTo>
                  <a:cubicBezTo>
                    <a:pt x="2145" y="58128"/>
                    <a:pt x="2380" y="58148"/>
                    <a:pt x="2608" y="58148"/>
                  </a:cubicBezTo>
                  <a:cubicBezTo>
                    <a:pt x="4472" y="58148"/>
                    <a:pt x="5922" y="56844"/>
                    <a:pt x="7686" y="56421"/>
                  </a:cubicBezTo>
                  <a:cubicBezTo>
                    <a:pt x="8874" y="55866"/>
                    <a:pt x="10142" y="55391"/>
                    <a:pt x="11409" y="54995"/>
                  </a:cubicBezTo>
                  <a:cubicBezTo>
                    <a:pt x="11647" y="54916"/>
                    <a:pt x="11885" y="54757"/>
                    <a:pt x="12043" y="54678"/>
                  </a:cubicBezTo>
                  <a:cubicBezTo>
                    <a:pt x="17589" y="52064"/>
                    <a:pt x="23531" y="50400"/>
                    <a:pt x="29076" y="47786"/>
                  </a:cubicBezTo>
                  <a:cubicBezTo>
                    <a:pt x="30661" y="46835"/>
                    <a:pt x="32325" y="46122"/>
                    <a:pt x="34067" y="45409"/>
                  </a:cubicBezTo>
                  <a:cubicBezTo>
                    <a:pt x="36920" y="43903"/>
                    <a:pt x="39851" y="42636"/>
                    <a:pt x="42941" y="41685"/>
                  </a:cubicBezTo>
                  <a:cubicBezTo>
                    <a:pt x="44604" y="41131"/>
                    <a:pt x="46189" y="40418"/>
                    <a:pt x="47694" y="39705"/>
                  </a:cubicBezTo>
                  <a:cubicBezTo>
                    <a:pt x="54824" y="36219"/>
                    <a:pt x="61479" y="32020"/>
                    <a:pt x="68926" y="29326"/>
                  </a:cubicBezTo>
                  <a:cubicBezTo>
                    <a:pt x="69798" y="28930"/>
                    <a:pt x="70669" y="28375"/>
                    <a:pt x="71620" y="27979"/>
                  </a:cubicBezTo>
                  <a:lnTo>
                    <a:pt x="71620" y="27979"/>
                  </a:lnTo>
                  <a:cubicBezTo>
                    <a:pt x="70828" y="28534"/>
                    <a:pt x="70035" y="28930"/>
                    <a:pt x="69164" y="29326"/>
                  </a:cubicBezTo>
                  <a:cubicBezTo>
                    <a:pt x="68451" y="29564"/>
                    <a:pt x="67580" y="29722"/>
                    <a:pt x="67500" y="30673"/>
                  </a:cubicBezTo>
                  <a:cubicBezTo>
                    <a:pt x="67580" y="30990"/>
                    <a:pt x="68293" y="31307"/>
                    <a:pt x="67500" y="31465"/>
                  </a:cubicBezTo>
                  <a:cubicBezTo>
                    <a:pt x="66550" y="31861"/>
                    <a:pt x="65520" y="32020"/>
                    <a:pt x="64490" y="32020"/>
                  </a:cubicBezTo>
                  <a:cubicBezTo>
                    <a:pt x="64411" y="31980"/>
                    <a:pt x="64311" y="31960"/>
                    <a:pt x="64203" y="31960"/>
                  </a:cubicBezTo>
                  <a:cubicBezTo>
                    <a:pt x="64094" y="31960"/>
                    <a:pt x="63975" y="31980"/>
                    <a:pt x="63856" y="32020"/>
                  </a:cubicBezTo>
                  <a:cubicBezTo>
                    <a:pt x="63697" y="32020"/>
                    <a:pt x="63460" y="32099"/>
                    <a:pt x="63301" y="32257"/>
                  </a:cubicBezTo>
                  <a:cubicBezTo>
                    <a:pt x="63222" y="32337"/>
                    <a:pt x="63143" y="32416"/>
                    <a:pt x="63064" y="32495"/>
                  </a:cubicBezTo>
                  <a:cubicBezTo>
                    <a:pt x="62984" y="32654"/>
                    <a:pt x="62826" y="32812"/>
                    <a:pt x="62747" y="32970"/>
                  </a:cubicBezTo>
                  <a:cubicBezTo>
                    <a:pt x="62668" y="33208"/>
                    <a:pt x="62668" y="33446"/>
                    <a:pt x="62747" y="33604"/>
                  </a:cubicBezTo>
                  <a:cubicBezTo>
                    <a:pt x="63137" y="34073"/>
                    <a:pt x="63759" y="34157"/>
                    <a:pt x="64004" y="34691"/>
                  </a:cubicBezTo>
                  <a:lnTo>
                    <a:pt x="64004" y="34691"/>
                  </a:lnTo>
                  <a:cubicBezTo>
                    <a:pt x="63989" y="34669"/>
                    <a:pt x="63967" y="34650"/>
                    <a:pt x="63935" y="34634"/>
                  </a:cubicBezTo>
                  <a:cubicBezTo>
                    <a:pt x="63222" y="34000"/>
                    <a:pt x="62430" y="33604"/>
                    <a:pt x="61558" y="33367"/>
                  </a:cubicBezTo>
                  <a:cubicBezTo>
                    <a:pt x="61083" y="33446"/>
                    <a:pt x="60687" y="33525"/>
                    <a:pt x="60370" y="33763"/>
                  </a:cubicBezTo>
                  <a:lnTo>
                    <a:pt x="59499" y="34080"/>
                  </a:lnTo>
                  <a:cubicBezTo>
                    <a:pt x="58627" y="34476"/>
                    <a:pt x="57676" y="34793"/>
                    <a:pt x="57518" y="35902"/>
                  </a:cubicBezTo>
                  <a:cubicBezTo>
                    <a:pt x="57597" y="35981"/>
                    <a:pt x="57756" y="36219"/>
                    <a:pt x="57756" y="36377"/>
                  </a:cubicBezTo>
                  <a:cubicBezTo>
                    <a:pt x="57518" y="36219"/>
                    <a:pt x="57597" y="35823"/>
                    <a:pt x="57280" y="35664"/>
                  </a:cubicBezTo>
                  <a:cubicBezTo>
                    <a:pt x="56092" y="35664"/>
                    <a:pt x="55062" y="35981"/>
                    <a:pt x="54587" y="37249"/>
                  </a:cubicBezTo>
                  <a:cubicBezTo>
                    <a:pt x="55220" y="37962"/>
                    <a:pt x="55696" y="38754"/>
                    <a:pt x="55775" y="39705"/>
                  </a:cubicBezTo>
                  <a:cubicBezTo>
                    <a:pt x="55155" y="39291"/>
                    <a:pt x="54299" y="38777"/>
                    <a:pt x="53646" y="38777"/>
                  </a:cubicBezTo>
                  <a:cubicBezTo>
                    <a:pt x="53299" y="38777"/>
                    <a:pt x="53009" y="38923"/>
                    <a:pt x="52844" y="39308"/>
                  </a:cubicBezTo>
                  <a:cubicBezTo>
                    <a:pt x="51972" y="40972"/>
                    <a:pt x="49041" y="41764"/>
                    <a:pt x="50309" y="44458"/>
                  </a:cubicBezTo>
                  <a:cubicBezTo>
                    <a:pt x="50543" y="44614"/>
                    <a:pt x="50758" y="44675"/>
                    <a:pt x="50961" y="44675"/>
                  </a:cubicBezTo>
                  <a:cubicBezTo>
                    <a:pt x="51677" y="44675"/>
                    <a:pt x="52240" y="43921"/>
                    <a:pt x="52913" y="43921"/>
                  </a:cubicBezTo>
                  <a:cubicBezTo>
                    <a:pt x="53019" y="43921"/>
                    <a:pt x="53127" y="43939"/>
                    <a:pt x="53240" y="43983"/>
                  </a:cubicBezTo>
                  <a:cubicBezTo>
                    <a:pt x="53636" y="43824"/>
                    <a:pt x="53953" y="43666"/>
                    <a:pt x="54270" y="43428"/>
                  </a:cubicBezTo>
                  <a:cubicBezTo>
                    <a:pt x="58073" y="40576"/>
                    <a:pt x="62113" y="38041"/>
                    <a:pt x="66074" y="35426"/>
                  </a:cubicBezTo>
                  <a:cubicBezTo>
                    <a:pt x="66550" y="35110"/>
                    <a:pt x="67025" y="34793"/>
                    <a:pt x="67580" y="34555"/>
                  </a:cubicBezTo>
                  <a:cubicBezTo>
                    <a:pt x="69243" y="33763"/>
                    <a:pt x="70432" y="32257"/>
                    <a:pt x="72333" y="31782"/>
                  </a:cubicBezTo>
                  <a:lnTo>
                    <a:pt x="72333" y="31782"/>
                  </a:lnTo>
                  <a:cubicBezTo>
                    <a:pt x="72412" y="33683"/>
                    <a:pt x="72254" y="35506"/>
                    <a:pt x="71778" y="37328"/>
                  </a:cubicBezTo>
                  <a:cubicBezTo>
                    <a:pt x="71303" y="37962"/>
                    <a:pt x="71778" y="38516"/>
                    <a:pt x="71778" y="39150"/>
                  </a:cubicBezTo>
                  <a:cubicBezTo>
                    <a:pt x="71699" y="40655"/>
                    <a:pt x="71858" y="42398"/>
                    <a:pt x="73521" y="42477"/>
                  </a:cubicBezTo>
                  <a:cubicBezTo>
                    <a:pt x="73555" y="42479"/>
                    <a:pt x="73587" y="42480"/>
                    <a:pt x="73619" y="42480"/>
                  </a:cubicBezTo>
                  <a:cubicBezTo>
                    <a:pt x="75027" y="42480"/>
                    <a:pt x="75032" y="40788"/>
                    <a:pt x="75264" y="39625"/>
                  </a:cubicBezTo>
                  <a:cubicBezTo>
                    <a:pt x="75495" y="38548"/>
                    <a:pt x="75427" y="37245"/>
                    <a:pt x="77022" y="37245"/>
                  </a:cubicBezTo>
                  <a:cubicBezTo>
                    <a:pt x="77069" y="37245"/>
                    <a:pt x="77116" y="37246"/>
                    <a:pt x="77166" y="37249"/>
                  </a:cubicBezTo>
                  <a:cubicBezTo>
                    <a:pt x="77799" y="35426"/>
                    <a:pt x="76532" y="33921"/>
                    <a:pt x="76136" y="32257"/>
                  </a:cubicBezTo>
                  <a:lnTo>
                    <a:pt x="76136" y="32257"/>
                  </a:lnTo>
                  <a:cubicBezTo>
                    <a:pt x="76928" y="34000"/>
                    <a:pt x="77879" y="35743"/>
                    <a:pt x="78592" y="37566"/>
                  </a:cubicBezTo>
                  <a:cubicBezTo>
                    <a:pt x="79939" y="41289"/>
                    <a:pt x="81523" y="45013"/>
                    <a:pt x="82711" y="48815"/>
                  </a:cubicBezTo>
                  <a:cubicBezTo>
                    <a:pt x="83662" y="51034"/>
                    <a:pt x="84137" y="53410"/>
                    <a:pt x="85167" y="55550"/>
                  </a:cubicBezTo>
                  <a:cubicBezTo>
                    <a:pt x="86118" y="58798"/>
                    <a:pt x="87227" y="61967"/>
                    <a:pt x="87861" y="65294"/>
                  </a:cubicBezTo>
                  <a:cubicBezTo>
                    <a:pt x="88045" y="66104"/>
                    <a:pt x="88195" y="66932"/>
                    <a:pt x="88319" y="67760"/>
                  </a:cubicBezTo>
                  <a:lnTo>
                    <a:pt x="88319" y="67760"/>
                  </a:lnTo>
                  <a:cubicBezTo>
                    <a:pt x="88146" y="66951"/>
                    <a:pt x="87929" y="66100"/>
                    <a:pt x="87782" y="65215"/>
                  </a:cubicBezTo>
                  <a:cubicBezTo>
                    <a:pt x="86673" y="62204"/>
                    <a:pt x="85880" y="59035"/>
                    <a:pt x="85009" y="55946"/>
                  </a:cubicBezTo>
                  <a:cubicBezTo>
                    <a:pt x="84058" y="53648"/>
                    <a:pt x="83187" y="51351"/>
                    <a:pt x="82157" y="48974"/>
                  </a:cubicBezTo>
                  <a:cubicBezTo>
                    <a:pt x="81761" y="47786"/>
                    <a:pt x="81682" y="46280"/>
                    <a:pt x="81048" y="45250"/>
                  </a:cubicBezTo>
                  <a:cubicBezTo>
                    <a:pt x="80414" y="44141"/>
                    <a:pt x="80414" y="42557"/>
                    <a:pt x="78592" y="42477"/>
                  </a:cubicBezTo>
                  <a:cubicBezTo>
                    <a:pt x="77799" y="43111"/>
                    <a:pt x="78275" y="43824"/>
                    <a:pt x="78354" y="44617"/>
                  </a:cubicBezTo>
                  <a:cubicBezTo>
                    <a:pt x="78829" y="47469"/>
                    <a:pt x="80097" y="50162"/>
                    <a:pt x="80335" y="53014"/>
                  </a:cubicBezTo>
                  <a:lnTo>
                    <a:pt x="81840" y="59669"/>
                  </a:lnTo>
                  <a:cubicBezTo>
                    <a:pt x="82553" y="61254"/>
                    <a:pt x="82553" y="63076"/>
                    <a:pt x="83108" y="64660"/>
                  </a:cubicBezTo>
                  <a:cubicBezTo>
                    <a:pt x="84454" y="68622"/>
                    <a:pt x="85009" y="73058"/>
                    <a:pt x="87940" y="76386"/>
                  </a:cubicBezTo>
                  <a:cubicBezTo>
                    <a:pt x="88175" y="76396"/>
                    <a:pt x="88383" y="76402"/>
                    <a:pt x="88569" y="76402"/>
                  </a:cubicBezTo>
                  <a:cubicBezTo>
                    <a:pt x="89887" y="76402"/>
                    <a:pt x="90069" y="76091"/>
                    <a:pt x="90555" y="74564"/>
                  </a:cubicBezTo>
                  <a:cubicBezTo>
                    <a:pt x="92060" y="69810"/>
                    <a:pt x="91981" y="64660"/>
                    <a:pt x="90396" y="59986"/>
                  </a:cubicBezTo>
                  <a:cubicBezTo>
                    <a:pt x="89208" y="56183"/>
                    <a:pt x="88099" y="52460"/>
                    <a:pt x="86831" y="48736"/>
                  </a:cubicBezTo>
                  <a:cubicBezTo>
                    <a:pt x="85247" y="44379"/>
                    <a:pt x="84217" y="39942"/>
                    <a:pt x="80810" y="36615"/>
                  </a:cubicBezTo>
                  <a:cubicBezTo>
                    <a:pt x="80652" y="36456"/>
                    <a:pt x="80572" y="36377"/>
                    <a:pt x="80572" y="36219"/>
                  </a:cubicBezTo>
                  <a:cubicBezTo>
                    <a:pt x="80176" y="33921"/>
                    <a:pt x="78671" y="32178"/>
                    <a:pt x="77879" y="30118"/>
                  </a:cubicBezTo>
                  <a:cubicBezTo>
                    <a:pt x="76928" y="27900"/>
                    <a:pt x="76611" y="25444"/>
                    <a:pt x="76849" y="23067"/>
                  </a:cubicBezTo>
                  <a:cubicBezTo>
                    <a:pt x="77245" y="17601"/>
                    <a:pt x="77086" y="12134"/>
                    <a:pt x="77086" y="6747"/>
                  </a:cubicBezTo>
                  <a:cubicBezTo>
                    <a:pt x="77086" y="5004"/>
                    <a:pt x="76373" y="3420"/>
                    <a:pt x="76532" y="1756"/>
                  </a:cubicBezTo>
                  <a:cubicBezTo>
                    <a:pt x="76532" y="1360"/>
                    <a:pt x="76373" y="964"/>
                    <a:pt x="76136" y="647"/>
                  </a:cubicBezTo>
                  <a:cubicBezTo>
                    <a:pt x="76065" y="292"/>
                    <a:pt x="75867" y="1"/>
                    <a:pt x="75485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3" name="Google Shape;10493;p11"/>
            <p:cNvSpPr/>
            <p:nvPr/>
          </p:nvSpPr>
          <p:spPr>
            <a:xfrm>
              <a:off x="2651325" y="1242175"/>
              <a:ext cx="1725150" cy="773775"/>
            </a:xfrm>
            <a:custGeom>
              <a:avLst/>
              <a:gdLst/>
              <a:ahLst/>
              <a:cxnLst/>
              <a:rect l="l" t="t" r="r" b="b"/>
              <a:pathLst>
                <a:path w="69006" h="30951" extrusionOk="0">
                  <a:moveTo>
                    <a:pt x="67514" y="0"/>
                  </a:moveTo>
                  <a:cubicBezTo>
                    <a:pt x="67396" y="0"/>
                    <a:pt x="67282" y="5"/>
                    <a:pt x="67183" y="5"/>
                  </a:cubicBezTo>
                  <a:cubicBezTo>
                    <a:pt x="64489" y="5"/>
                    <a:pt x="62588" y="1827"/>
                    <a:pt x="60291" y="2857"/>
                  </a:cubicBezTo>
                  <a:cubicBezTo>
                    <a:pt x="58944" y="3570"/>
                    <a:pt x="57438" y="4283"/>
                    <a:pt x="55933" y="4759"/>
                  </a:cubicBezTo>
                  <a:cubicBezTo>
                    <a:pt x="52764" y="5947"/>
                    <a:pt x="49833" y="7690"/>
                    <a:pt x="46743" y="9116"/>
                  </a:cubicBezTo>
                  <a:cubicBezTo>
                    <a:pt x="45555" y="9829"/>
                    <a:pt x="44287" y="10463"/>
                    <a:pt x="43020" y="11017"/>
                  </a:cubicBezTo>
                  <a:cubicBezTo>
                    <a:pt x="42782" y="11097"/>
                    <a:pt x="42623" y="11176"/>
                    <a:pt x="42386" y="11334"/>
                  </a:cubicBezTo>
                  <a:cubicBezTo>
                    <a:pt x="42227" y="11413"/>
                    <a:pt x="41990" y="11493"/>
                    <a:pt x="41831" y="11572"/>
                  </a:cubicBezTo>
                  <a:cubicBezTo>
                    <a:pt x="40247" y="12602"/>
                    <a:pt x="38425" y="12760"/>
                    <a:pt x="36761" y="13473"/>
                  </a:cubicBezTo>
                  <a:cubicBezTo>
                    <a:pt x="31453" y="15692"/>
                    <a:pt x="26382" y="18544"/>
                    <a:pt x="20837" y="20366"/>
                  </a:cubicBezTo>
                  <a:cubicBezTo>
                    <a:pt x="15212" y="22426"/>
                    <a:pt x="9824" y="25040"/>
                    <a:pt x="4358" y="27417"/>
                  </a:cubicBezTo>
                  <a:cubicBezTo>
                    <a:pt x="3090" y="27971"/>
                    <a:pt x="1664" y="28288"/>
                    <a:pt x="317" y="28368"/>
                  </a:cubicBezTo>
                  <a:lnTo>
                    <a:pt x="1" y="28605"/>
                  </a:lnTo>
                  <a:cubicBezTo>
                    <a:pt x="476" y="30031"/>
                    <a:pt x="1823" y="30903"/>
                    <a:pt x="3249" y="30903"/>
                  </a:cubicBezTo>
                  <a:cubicBezTo>
                    <a:pt x="3771" y="30932"/>
                    <a:pt x="4293" y="30950"/>
                    <a:pt x="4815" y="30950"/>
                  </a:cubicBezTo>
                  <a:cubicBezTo>
                    <a:pt x="5719" y="30950"/>
                    <a:pt x="6623" y="30895"/>
                    <a:pt x="7527" y="30744"/>
                  </a:cubicBezTo>
                  <a:cubicBezTo>
                    <a:pt x="15132" y="29398"/>
                    <a:pt x="22342" y="26625"/>
                    <a:pt x="29710" y="24327"/>
                  </a:cubicBezTo>
                  <a:cubicBezTo>
                    <a:pt x="30185" y="24169"/>
                    <a:pt x="30581" y="24010"/>
                    <a:pt x="31057" y="23773"/>
                  </a:cubicBezTo>
                  <a:cubicBezTo>
                    <a:pt x="31849" y="21792"/>
                    <a:pt x="33750" y="22030"/>
                    <a:pt x="35335" y="21633"/>
                  </a:cubicBezTo>
                  <a:cubicBezTo>
                    <a:pt x="36127" y="21475"/>
                    <a:pt x="37157" y="21713"/>
                    <a:pt x="37553" y="21000"/>
                  </a:cubicBezTo>
                  <a:cubicBezTo>
                    <a:pt x="38108" y="19811"/>
                    <a:pt x="39296" y="19653"/>
                    <a:pt x="40247" y="19257"/>
                  </a:cubicBezTo>
                  <a:cubicBezTo>
                    <a:pt x="40643" y="18702"/>
                    <a:pt x="41356" y="18861"/>
                    <a:pt x="41831" y="18623"/>
                  </a:cubicBezTo>
                  <a:cubicBezTo>
                    <a:pt x="41990" y="18464"/>
                    <a:pt x="42069" y="18306"/>
                    <a:pt x="42069" y="18148"/>
                  </a:cubicBezTo>
                  <a:cubicBezTo>
                    <a:pt x="42069" y="17831"/>
                    <a:pt x="41990" y="17593"/>
                    <a:pt x="41831" y="17355"/>
                  </a:cubicBezTo>
                  <a:cubicBezTo>
                    <a:pt x="41831" y="17275"/>
                    <a:pt x="41811" y="17225"/>
                    <a:pt x="41786" y="17196"/>
                  </a:cubicBezTo>
                  <a:lnTo>
                    <a:pt x="41786" y="17196"/>
                  </a:lnTo>
                  <a:cubicBezTo>
                    <a:pt x="41799" y="17196"/>
                    <a:pt x="41814" y="17197"/>
                    <a:pt x="41831" y="17197"/>
                  </a:cubicBezTo>
                  <a:cubicBezTo>
                    <a:pt x="41990" y="17197"/>
                    <a:pt x="42069" y="17355"/>
                    <a:pt x="42227" y="17435"/>
                  </a:cubicBezTo>
                  <a:cubicBezTo>
                    <a:pt x="42670" y="17553"/>
                    <a:pt x="43093" y="17605"/>
                    <a:pt x="43501" y="17605"/>
                  </a:cubicBezTo>
                  <a:cubicBezTo>
                    <a:pt x="45285" y="17605"/>
                    <a:pt x="46780" y="16609"/>
                    <a:pt x="48328" y="15771"/>
                  </a:cubicBezTo>
                  <a:cubicBezTo>
                    <a:pt x="48328" y="15375"/>
                    <a:pt x="47932" y="15137"/>
                    <a:pt x="47932" y="14741"/>
                  </a:cubicBezTo>
                  <a:lnTo>
                    <a:pt x="47932" y="14741"/>
                  </a:lnTo>
                  <a:cubicBezTo>
                    <a:pt x="48207" y="15236"/>
                    <a:pt x="48712" y="15617"/>
                    <a:pt x="49127" y="15617"/>
                  </a:cubicBezTo>
                  <a:cubicBezTo>
                    <a:pt x="49309" y="15617"/>
                    <a:pt x="49474" y="15544"/>
                    <a:pt x="49595" y="15375"/>
                  </a:cubicBezTo>
                  <a:cubicBezTo>
                    <a:pt x="50387" y="14345"/>
                    <a:pt x="51576" y="14820"/>
                    <a:pt x="52527" y="14345"/>
                  </a:cubicBezTo>
                  <a:cubicBezTo>
                    <a:pt x="53715" y="13869"/>
                    <a:pt x="54824" y="13236"/>
                    <a:pt x="55775" y="12443"/>
                  </a:cubicBezTo>
                  <a:cubicBezTo>
                    <a:pt x="56725" y="11334"/>
                    <a:pt x="57914" y="10542"/>
                    <a:pt x="59261" y="9987"/>
                  </a:cubicBezTo>
                  <a:cubicBezTo>
                    <a:pt x="60607" y="9512"/>
                    <a:pt x="62826" y="9433"/>
                    <a:pt x="62905" y="7135"/>
                  </a:cubicBezTo>
                  <a:cubicBezTo>
                    <a:pt x="63618" y="6501"/>
                    <a:pt x="62271" y="5313"/>
                    <a:pt x="63460" y="4838"/>
                  </a:cubicBezTo>
                  <a:cubicBezTo>
                    <a:pt x="64331" y="4442"/>
                    <a:pt x="64965" y="3729"/>
                    <a:pt x="65123" y="2778"/>
                  </a:cubicBezTo>
                  <a:cubicBezTo>
                    <a:pt x="65179" y="2280"/>
                    <a:pt x="65582" y="1937"/>
                    <a:pt x="66009" y="1937"/>
                  </a:cubicBezTo>
                  <a:cubicBezTo>
                    <a:pt x="66193" y="1937"/>
                    <a:pt x="66382" y="2001"/>
                    <a:pt x="66549" y="2144"/>
                  </a:cubicBezTo>
                  <a:cubicBezTo>
                    <a:pt x="67025" y="2382"/>
                    <a:pt x="67658" y="2223"/>
                    <a:pt x="67896" y="2936"/>
                  </a:cubicBezTo>
                  <a:cubicBezTo>
                    <a:pt x="67998" y="3140"/>
                    <a:pt x="68148" y="3213"/>
                    <a:pt x="68306" y="3213"/>
                  </a:cubicBezTo>
                  <a:cubicBezTo>
                    <a:pt x="68640" y="3213"/>
                    <a:pt x="69005" y="2886"/>
                    <a:pt x="69005" y="2778"/>
                  </a:cubicBezTo>
                  <a:cubicBezTo>
                    <a:pt x="68847" y="1986"/>
                    <a:pt x="68688" y="1193"/>
                    <a:pt x="68371" y="401"/>
                  </a:cubicBezTo>
                  <a:cubicBezTo>
                    <a:pt x="68253" y="45"/>
                    <a:pt x="67866" y="0"/>
                    <a:pt x="67514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4" name="Google Shape;10494;p11"/>
            <p:cNvSpPr/>
            <p:nvPr/>
          </p:nvSpPr>
          <p:spPr>
            <a:xfrm>
              <a:off x="2273025" y="2289650"/>
              <a:ext cx="2059600" cy="1416800"/>
            </a:xfrm>
            <a:custGeom>
              <a:avLst/>
              <a:gdLst/>
              <a:ahLst/>
              <a:cxnLst/>
              <a:rect l="l" t="t" r="r" b="b"/>
              <a:pathLst>
                <a:path w="82384" h="56672" extrusionOk="0">
                  <a:moveTo>
                    <a:pt x="82036" y="1"/>
                  </a:moveTo>
                  <a:cubicBezTo>
                    <a:pt x="82000" y="1"/>
                    <a:pt x="81961" y="6"/>
                    <a:pt x="81919" y="16"/>
                  </a:cubicBezTo>
                  <a:cubicBezTo>
                    <a:pt x="81681" y="16"/>
                    <a:pt x="81285" y="16"/>
                    <a:pt x="81048" y="175"/>
                  </a:cubicBezTo>
                  <a:cubicBezTo>
                    <a:pt x="77958" y="2710"/>
                    <a:pt x="74551" y="4770"/>
                    <a:pt x="71303" y="6909"/>
                  </a:cubicBezTo>
                  <a:cubicBezTo>
                    <a:pt x="71144" y="7305"/>
                    <a:pt x="70590" y="7226"/>
                    <a:pt x="70431" y="7542"/>
                  </a:cubicBezTo>
                  <a:cubicBezTo>
                    <a:pt x="70194" y="7701"/>
                    <a:pt x="70035" y="7859"/>
                    <a:pt x="69877" y="8018"/>
                  </a:cubicBezTo>
                  <a:cubicBezTo>
                    <a:pt x="63064" y="12217"/>
                    <a:pt x="55616" y="15386"/>
                    <a:pt x="48882" y="19743"/>
                  </a:cubicBezTo>
                  <a:cubicBezTo>
                    <a:pt x="43574" y="23229"/>
                    <a:pt x="38108" y="26319"/>
                    <a:pt x="32800" y="29805"/>
                  </a:cubicBezTo>
                  <a:cubicBezTo>
                    <a:pt x="32166" y="30597"/>
                    <a:pt x="31215" y="30676"/>
                    <a:pt x="30423" y="31231"/>
                  </a:cubicBezTo>
                  <a:cubicBezTo>
                    <a:pt x="29789" y="32736"/>
                    <a:pt x="28205" y="32578"/>
                    <a:pt x="27095" y="33132"/>
                  </a:cubicBezTo>
                  <a:cubicBezTo>
                    <a:pt x="26937" y="33132"/>
                    <a:pt x="26858" y="33211"/>
                    <a:pt x="26779" y="33291"/>
                  </a:cubicBezTo>
                  <a:cubicBezTo>
                    <a:pt x="26462" y="33924"/>
                    <a:pt x="25749" y="33766"/>
                    <a:pt x="25273" y="34162"/>
                  </a:cubicBezTo>
                  <a:lnTo>
                    <a:pt x="24719" y="34479"/>
                  </a:lnTo>
                  <a:cubicBezTo>
                    <a:pt x="24481" y="35113"/>
                    <a:pt x="23768" y="35192"/>
                    <a:pt x="23293" y="35588"/>
                  </a:cubicBezTo>
                  <a:cubicBezTo>
                    <a:pt x="23351" y="35820"/>
                    <a:pt x="23281" y="35967"/>
                    <a:pt x="23116" y="35967"/>
                  </a:cubicBezTo>
                  <a:cubicBezTo>
                    <a:pt x="23055" y="35967"/>
                    <a:pt x="22981" y="35947"/>
                    <a:pt x="22897" y="35905"/>
                  </a:cubicBezTo>
                  <a:cubicBezTo>
                    <a:pt x="21629" y="36539"/>
                    <a:pt x="20441" y="37252"/>
                    <a:pt x="19331" y="38123"/>
                  </a:cubicBezTo>
                  <a:cubicBezTo>
                    <a:pt x="17192" y="38916"/>
                    <a:pt x="15687" y="40738"/>
                    <a:pt x="13390" y="41213"/>
                  </a:cubicBezTo>
                  <a:cubicBezTo>
                    <a:pt x="13073" y="42481"/>
                    <a:pt x="12043" y="43511"/>
                    <a:pt x="10696" y="43827"/>
                  </a:cubicBezTo>
                  <a:cubicBezTo>
                    <a:pt x="10379" y="44065"/>
                    <a:pt x="10062" y="44303"/>
                    <a:pt x="9824" y="44620"/>
                  </a:cubicBezTo>
                  <a:cubicBezTo>
                    <a:pt x="9508" y="44857"/>
                    <a:pt x="9191" y="45095"/>
                    <a:pt x="8874" y="45174"/>
                  </a:cubicBezTo>
                  <a:cubicBezTo>
                    <a:pt x="8715" y="45254"/>
                    <a:pt x="8557" y="45412"/>
                    <a:pt x="8478" y="45570"/>
                  </a:cubicBezTo>
                  <a:cubicBezTo>
                    <a:pt x="8398" y="45808"/>
                    <a:pt x="8319" y="46046"/>
                    <a:pt x="8161" y="46204"/>
                  </a:cubicBezTo>
                  <a:cubicBezTo>
                    <a:pt x="8002" y="46283"/>
                    <a:pt x="7844" y="46442"/>
                    <a:pt x="7765" y="46600"/>
                  </a:cubicBezTo>
                  <a:cubicBezTo>
                    <a:pt x="7606" y="46759"/>
                    <a:pt x="7369" y="46917"/>
                    <a:pt x="7210" y="47155"/>
                  </a:cubicBezTo>
                  <a:cubicBezTo>
                    <a:pt x="7052" y="47313"/>
                    <a:pt x="6972" y="47393"/>
                    <a:pt x="6814" y="47551"/>
                  </a:cubicBezTo>
                  <a:cubicBezTo>
                    <a:pt x="5705" y="48581"/>
                    <a:pt x="4358" y="49294"/>
                    <a:pt x="2853" y="49769"/>
                  </a:cubicBezTo>
                  <a:cubicBezTo>
                    <a:pt x="2377" y="50324"/>
                    <a:pt x="1902" y="50958"/>
                    <a:pt x="1427" y="51512"/>
                  </a:cubicBezTo>
                  <a:cubicBezTo>
                    <a:pt x="714" y="52780"/>
                    <a:pt x="1" y="54047"/>
                    <a:pt x="555" y="55474"/>
                  </a:cubicBezTo>
                  <a:cubicBezTo>
                    <a:pt x="823" y="55875"/>
                    <a:pt x="808" y="56671"/>
                    <a:pt x="1464" y="56671"/>
                  </a:cubicBezTo>
                  <a:cubicBezTo>
                    <a:pt x="1585" y="56671"/>
                    <a:pt x="1729" y="56644"/>
                    <a:pt x="1902" y="56583"/>
                  </a:cubicBezTo>
                  <a:cubicBezTo>
                    <a:pt x="2536" y="55315"/>
                    <a:pt x="3724" y="54364"/>
                    <a:pt x="4992" y="53889"/>
                  </a:cubicBezTo>
                  <a:cubicBezTo>
                    <a:pt x="6576" y="53334"/>
                    <a:pt x="8002" y="52542"/>
                    <a:pt x="9349" y="51592"/>
                  </a:cubicBezTo>
                  <a:cubicBezTo>
                    <a:pt x="14736" y="48502"/>
                    <a:pt x="19728" y="44620"/>
                    <a:pt x="25273" y="41688"/>
                  </a:cubicBezTo>
                  <a:cubicBezTo>
                    <a:pt x="25749" y="41292"/>
                    <a:pt x="26303" y="40896"/>
                    <a:pt x="26858" y="40658"/>
                  </a:cubicBezTo>
                  <a:cubicBezTo>
                    <a:pt x="28601" y="39629"/>
                    <a:pt x="30106" y="38282"/>
                    <a:pt x="31770" y="37093"/>
                  </a:cubicBezTo>
                  <a:cubicBezTo>
                    <a:pt x="31928" y="37014"/>
                    <a:pt x="32007" y="36856"/>
                    <a:pt x="32166" y="36697"/>
                  </a:cubicBezTo>
                  <a:cubicBezTo>
                    <a:pt x="32324" y="36618"/>
                    <a:pt x="32483" y="36460"/>
                    <a:pt x="32562" y="36380"/>
                  </a:cubicBezTo>
                  <a:cubicBezTo>
                    <a:pt x="32800" y="36143"/>
                    <a:pt x="33037" y="36063"/>
                    <a:pt x="33275" y="35905"/>
                  </a:cubicBezTo>
                  <a:cubicBezTo>
                    <a:pt x="33433" y="35826"/>
                    <a:pt x="33513" y="35747"/>
                    <a:pt x="33671" y="35667"/>
                  </a:cubicBezTo>
                  <a:lnTo>
                    <a:pt x="34067" y="35350"/>
                  </a:lnTo>
                  <a:cubicBezTo>
                    <a:pt x="34226" y="35271"/>
                    <a:pt x="34384" y="35113"/>
                    <a:pt x="34543" y="35033"/>
                  </a:cubicBezTo>
                  <a:cubicBezTo>
                    <a:pt x="34939" y="34796"/>
                    <a:pt x="35414" y="34637"/>
                    <a:pt x="35810" y="34479"/>
                  </a:cubicBezTo>
                  <a:cubicBezTo>
                    <a:pt x="38028" y="33211"/>
                    <a:pt x="40088" y="31785"/>
                    <a:pt x="42069" y="30280"/>
                  </a:cubicBezTo>
                  <a:cubicBezTo>
                    <a:pt x="42703" y="29646"/>
                    <a:pt x="43416" y="29171"/>
                    <a:pt x="44208" y="28854"/>
                  </a:cubicBezTo>
                  <a:cubicBezTo>
                    <a:pt x="44366" y="28775"/>
                    <a:pt x="44604" y="28616"/>
                    <a:pt x="44763" y="28537"/>
                  </a:cubicBezTo>
                  <a:cubicBezTo>
                    <a:pt x="44921" y="28379"/>
                    <a:pt x="45079" y="28220"/>
                    <a:pt x="45238" y="28062"/>
                  </a:cubicBezTo>
                  <a:cubicBezTo>
                    <a:pt x="48328" y="25685"/>
                    <a:pt x="51972" y="24100"/>
                    <a:pt x="54983" y="21565"/>
                  </a:cubicBezTo>
                  <a:cubicBezTo>
                    <a:pt x="57755" y="18792"/>
                    <a:pt x="61241" y="16970"/>
                    <a:pt x="64331" y="14593"/>
                  </a:cubicBezTo>
                  <a:lnTo>
                    <a:pt x="66470" y="12850"/>
                  </a:lnTo>
                  <a:cubicBezTo>
                    <a:pt x="66629" y="12692"/>
                    <a:pt x="66787" y="12534"/>
                    <a:pt x="66946" y="12454"/>
                  </a:cubicBezTo>
                  <a:cubicBezTo>
                    <a:pt x="67104" y="12296"/>
                    <a:pt x="67262" y="12137"/>
                    <a:pt x="67421" y="12058"/>
                  </a:cubicBezTo>
                  <a:lnTo>
                    <a:pt x="67896" y="11583"/>
                  </a:lnTo>
                  <a:cubicBezTo>
                    <a:pt x="70352" y="9602"/>
                    <a:pt x="73204" y="8097"/>
                    <a:pt x="75660" y="6116"/>
                  </a:cubicBezTo>
                  <a:cubicBezTo>
                    <a:pt x="75977" y="5879"/>
                    <a:pt x="76294" y="5641"/>
                    <a:pt x="76611" y="5403"/>
                  </a:cubicBezTo>
                  <a:cubicBezTo>
                    <a:pt x="76849" y="5324"/>
                    <a:pt x="77007" y="5245"/>
                    <a:pt x="77165" y="5086"/>
                  </a:cubicBezTo>
                  <a:cubicBezTo>
                    <a:pt x="78433" y="4453"/>
                    <a:pt x="79621" y="3502"/>
                    <a:pt x="80493" y="2314"/>
                  </a:cubicBezTo>
                  <a:cubicBezTo>
                    <a:pt x="80572" y="2155"/>
                    <a:pt x="80731" y="1997"/>
                    <a:pt x="80889" y="1838"/>
                  </a:cubicBezTo>
                  <a:lnTo>
                    <a:pt x="81048" y="1680"/>
                  </a:lnTo>
                  <a:lnTo>
                    <a:pt x="81523" y="1284"/>
                  </a:lnTo>
                  <a:cubicBezTo>
                    <a:pt x="81840" y="1125"/>
                    <a:pt x="82157" y="808"/>
                    <a:pt x="82315" y="491"/>
                  </a:cubicBezTo>
                  <a:cubicBezTo>
                    <a:pt x="82384" y="216"/>
                    <a:pt x="82273" y="1"/>
                    <a:pt x="82036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5" name="Google Shape;10495;p11"/>
            <p:cNvSpPr/>
            <p:nvPr/>
          </p:nvSpPr>
          <p:spPr>
            <a:xfrm>
              <a:off x="2403750" y="1951200"/>
              <a:ext cx="1735050" cy="841150"/>
            </a:xfrm>
            <a:custGeom>
              <a:avLst/>
              <a:gdLst/>
              <a:ahLst/>
              <a:cxnLst/>
              <a:rect l="l" t="t" r="r" b="b"/>
              <a:pathLst>
                <a:path w="69402" h="33646" extrusionOk="0">
                  <a:moveTo>
                    <a:pt x="68602" y="0"/>
                  </a:moveTo>
                  <a:cubicBezTo>
                    <a:pt x="68101" y="0"/>
                    <a:pt x="67592" y="175"/>
                    <a:pt x="67183" y="482"/>
                  </a:cubicBezTo>
                  <a:cubicBezTo>
                    <a:pt x="63063" y="2621"/>
                    <a:pt x="58864" y="4443"/>
                    <a:pt x="54586" y="5948"/>
                  </a:cubicBezTo>
                  <a:cubicBezTo>
                    <a:pt x="49833" y="7771"/>
                    <a:pt x="45555" y="10940"/>
                    <a:pt x="40880" y="12999"/>
                  </a:cubicBezTo>
                  <a:cubicBezTo>
                    <a:pt x="39217" y="13871"/>
                    <a:pt x="37395" y="14426"/>
                    <a:pt x="35731" y="15376"/>
                  </a:cubicBezTo>
                  <a:cubicBezTo>
                    <a:pt x="35018" y="15931"/>
                    <a:pt x="34305" y="16327"/>
                    <a:pt x="33592" y="16723"/>
                  </a:cubicBezTo>
                  <a:cubicBezTo>
                    <a:pt x="33354" y="16802"/>
                    <a:pt x="33275" y="16882"/>
                    <a:pt x="33037" y="17040"/>
                  </a:cubicBezTo>
                  <a:cubicBezTo>
                    <a:pt x="32799" y="17198"/>
                    <a:pt x="32483" y="17357"/>
                    <a:pt x="32245" y="17436"/>
                  </a:cubicBezTo>
                  <a:cubicBezTo>
                    <a:pt x="32007" y="17595"/>
                    <a:pt x="31770" y="17753"/>
                    <a:pt x="31532" y="17991"/>
                  </a:cubicBezTo>
                  <a:cubicBezTo>
                    <a:pt x="31136" y="18228"/>
                    <a:pt x="30740" y="18466"/>
                    <a:pt x="30264" y="18545"/>
                  </a:cubicBezTo>
                  <a:cubicBezTo>
                    <a:pt x="30106" y="18624"/>
                    <a:pt x="29947" y="18704"/>
                    <a:pt x="29789" y="18783"/>
                  </a:cubicBezTo>
                  <a:cubicBezTo>
                    <a:pt x="29393" y="18941"/>
                    <a:pt x="29076" y="19179"/>
                    <a:pt x="28917" y="19496"/>
                  </a:cubicBezTo>
                  <a:cubicBezTo>
                    <a:pt x="28838" y="19654"/>
                    <a:pt x="28759" y="19813"/>
                    <a:pt x="28759" y="20051"/>
                  </a:cubicBezTo>
                  <a:cubicBezTo>
                    <a:pt x="28355" y="20607"/>
                    <a:pt x="27789" y="20679"/>
                    <a:pt x="27206" y="20679"/>
                  </a:cubicBezTo>
                  <a:cubicBezTo>
                    <a:pt x="27001" y="20679"/>
                    <a:pt x="26795" y="20670"/>
                    <a:pt x="26593" y="20670"/>
                  </a:cubicBezTo>
                  <a:cubicBezTo>
                    <a:pt x="26468" y="20670"/>
                    <a:pt x="26344" y="20673"/>
                    <a:pt x="26224" y="20684"/>
                  </a:cubicBezTo>
                  <a:cubicBezTo>
                    <a:pt x="21074" y="22190"/>
                    <a:pt x="16400" y="24725"/>
                    <a:pt x="11726" y="27260"/>
                  </a:cubicBezTo>
                  <a:cubicBezTo>
                    <a:pt x="8240" y="29161"/>
                    <a:pt x="4833" y="31063"/>
                    <a:pt x="872" y="31855"/>
                  </a:cubicBezTo>
                  <a:cubicBezTo>
                    <a:pt x="317" y="32251"/>
                    <a:pt x="0" y="32726"/>
                    <a:pt x="476" y="33440"/>
                  </a:cubicBezTo>
                  <a:cubicBezTo>
                    <a:pt x="2060" y="33598"/>
                    <a:pt x="3645" y="33519"/>
                    <a:pt x="5229" y="33598"/>
                  </a:cubicBezTo>
                  <a:cubicBezTo>
                    <a:pt x="5606" y="33627"/>
                    <a:pt x="5973" y="33645"/>
                    <a:pt x="6336" y="33645"/>
                  </a:cubicBezTo>
                  <a:cubicBezTo>
                    <a:pt x="6966" y="33645"/>
                    <a:pt x="7587" y="33590"/>
                    <a:pt x="8240" y="33440"/>
                  </a:cubicBezTo>
                  <a:cubicBezTo>
                    <a:pt x="9428" y="33202"/>
                    <a:pt x="10696" y="33043"/>
                    <a:pt x="11884" y="32647"/>
                  </a:cubicBezTo>
                  <a:cubicBezTo>
                    <a:pt x="18222" y="30587"/>
                    <a:pt x="24402" y="28131"/>
                    <a:pt x="30423" y="25359"/>
                  </a:cubicBezTo>
                  <a:cubicBezTo>
                    <a:pt x="37632" y="22190"/>
                    <a:pt x="44921" y="18783"/>
                    <a:pt x="51893" y="14901"/>
                  </a:cubicBezTo>
                  <a:lnTo>
                    <a:pt x="52289" y="13950"/>
                  </a:lnTo>
                  <a:cubicBezTo>
                    <a:pt x="51338" y="13950"/>
                    <a:pt x="50387" y="13871"/>
                    <a:pt x="49516" y="13713"/>
                  </a:cubicBezTo>
                  <a:cubicBezTo>
                    <a:pt x="48486" y="13554"/>
                    <a:pt x="47852" y="12683"/>
                    <a:pt x="47931" y="11653"/>
                  </a:cubicBezTo>
                  <a:lnTo>
                    <a:pt x="47931" y="11653"/>
                  </a:lnTo>
                  <a:cubicBezTo>
                    <a:pt x="48644" y="11907"/>
                    <a:pt x="49324" y="12129"/>
                    <a:pt x="49929" y="12129"/>
                  </a:cubicBezTo>
                  <a:cubicBezTo>
                    <a:pt x="50266" y="12129"/>
                    <a:pt x="50579" y="12060"/>
                    <a:pt x="50863" y="11890"/>
                  </a:cubicBezTo>
                  <a:cubicBezTo>
                    <a:pt x="51099" y="11754"/>
                    <a:pt x="51292" y="11697"/>
                    <a:pt x="51455" y="11697"/>
                  </a:cubicBezTo>
                  <a:cubicBezTo>
                    <a:pt x="52246" y="11697"/>
                    <a:pt x="52301" y="13044"/>
                    <a:pt x="53003" y="13044"/>
                  </a:cubicBezTo>
                  <a:cubicBezTo>
                    <a:pt x="53075" y="13044"/>
                    <a:pt x="53153" y="13030"/>
                    <a:pt x="53239" y="12999"/>
                  </a:cubicBezTo>
                  <a:cubicBezTo>
                    <a:pt x="53398" y="12999"/>
                    <a:pt x="53636" y="13158"/>
                    <a:pt x="53873" y="13158"/>
                  </a:cubicBezTo>
                  <a:cubicBezTo>
                    <a:pt x="54507" y="13079"/>
                    <a:pt x="54745" y="12762"/>
                    <a:pt x="54507" y="12207"/>
                  </a:cubicBezTo>
                  <a:cubicBezTo>
                    <a:pt x="54349" y="11890"/>
                    <a:pt x="54111" y="11653"/>
                    <a:pt x="53873" y="11494"/>
                  </a:cubicBezTo>
                  <a:cubicBezTo>
                    <a:pt x="53398" y="10860"/>
                    <a:pt x="53636" y="10781"/>
                    <a:pt x="54269" y="10781"/>
                  </a:cubicBezTo>
                  <a:cubicBezTo>
                    <a:pt x="54982" y="10702"/>
                    <a:pt x="54745" y="10227"/>
                    <a:pt x="54428" y="9910"/>
                  </a:cubicBezTo>
                  <a:cubicBezTo>
                    <a:pt x="54111" y="9514"/>
                    <a:pt x="53715" y="9197"/>
                    <a:pt x="54111" y="8721"/>
                  </a:cubicBezTo>
                  <a:cubicBezTo>
                    <a:pt x="54296" y="8398"/>
                    <a:pt x="54615" y="8236"/>
                    <a:pt x="54944" y="8236"/>
                  </a:cubicBezTo>
                  <a:cubicBezTo>
                    <a:pt x="55179" y="8236"/>
                    <a:pt x="55418" y="8319"/>
                    <a:pt x="55616" y="8484"/>
                  </a:cubicBezTo>
                  <a:cubicBezTo>
                    <a:pt x="55915" y="8737"/>
                    <a:pt x="56154" y="8836"/>
                    <a:pt x="56351" y="8836"/>
                  </a:cubicBezTo>
                  <a:cubicBezTo>
                    <a:pt x="56830" y="8836"/>
                    <a:pt x="57055" y="8243"/>
                    <a:pt x="57280" y="7850"/>
                  </a:cubicBezTo>
                  <a:cubicBezTo>
                    <a:pt x="57514" y="7382"/>
                    <a:pt x="57747" y="6958"/>
                    <a:pt x="58172" y="6958"/>
                  </a:cubicBezTo>
                  <a:cubicBezTo>
                    <a:pt x="58323" y="6958"/>
                    <a:pt x="58498" y="7012"/>
                    <a:pt x="58706" y="7137"/>
                  </a:cubicBezTo>
                  <a:cubicBezTo>
                    <a:pt x="59320" y="7546"/>
                    <a:pt x="59880" y="7729"/>
                    <a:pt x="60402" y="7729"/>
                  </a:cubicBezTo>
                  <a:cubicBezTo>
                    <a:pt x="61294" y="7729"/>
                    <a:pt x="62076" y="7194"/>
                    <a:pt x="62826" y="6345"/>
                  </a:cubicBezTo>
                  <a:cubicBezTo>
                    <a:pt x="63380" y="5711"/>
                    <a:pt x="63697" y="4839"/>
                    <a:pt x="63697" y="3968"/>
                  </a:cubicBezTo>
                  <a:cubicBezTo>
                    <a:pt x="64886" y="4522"/>
                    <a:pt x="64172" y="5948"/>
                    <a:pt x="65202" y="6345"/>
                  </a:cubicBezTo>
                  <a:cubicBezTo>
                    <a:pt x="65282" y="5869"/>
                    <a:pt x="65361" y="5394"/>
                    <a:pt x="65599" y="4998"/>
                  </a:cubicBezTo>
                  <a:cubicBezTo>
                    <a:pt x="66074" y="4047"/>
                    <a:pt x="66549" y="2621"/>
                    <a:pt x="67262" y="2463"/>
                  </a:cubicBezTo>
                  <a:cubicBezTo>
                    <a:pt x="68768" y="2146"/>
                    <a:pt x="69084" y="1274"/>
                    <a:pt x="69401" y="165"/>
                  </a:cubicBezTo>
                  <a:cubicBezTo>
                    <a:pt x="69149" y="53"/>
                    <a:pt x="68876" y="0"/>
                    <a:pt x="68602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6" name="Google Shape;10496;p11"/>
            <p:cNvSpPr/>
            <p:nvPr/>
          </p:nvSpPr>
          <p:spPr>
            <a:xfrm>
              <a:off x="2799875" y="3698275"/>
              <a:ext cx="1097275" cy="1524250"/>
            </a:xfrm>
            <a:custGeom>
              <a:avLst/>
              <a:gdLst/>
              <a:ahLst/>
              <a:cxnLst/>
              <a:rect l="l" t="t" r="r" b="b"/>
              <a:pathLst>
                <a:path w="43891" h="60970" extrusionOk="0">
                  <a:moveTo>
                    <a:pt x="43574" y="0"/>
                  </a:moveTo>
                  <a:cubicBezTo>
                    <a:pt x="41831" y="1822"/>
                    <a:pt x="40088" y="3565"/>
                    <a:pt x="38424" y="5467"/>
                  </a:cubicBezTo>
                  <a:cubicBezTo>
                    <a:pt x="35493" y="8873"/>
                    <a:pt x="32641" y="12280"/>
                    <a:pt x="29710" y="15687"/>
                  </a:cubicBezTo>
                  <a:cubicBezTo>
                    <a:pt x="29472" y="16875"/>
                    <a:pt x="28601" y="17826"/>
                    <a:pt x="27491" y="18222"/>
                  </a:cubicBezTo>
                  <a:cubicBezTo>
                    <a:pt x="26699" y="19172"/>
                    <a:pt x="25986" y="20202"/>
                    <a:pt x="25115" y="21074"/>
                  </a:cubicBezTo>
                  <a:cubicBezTo>
                    <a:pt x="22342" y="23688"/>
                    <a:pt x="20520" y="26936"/>
                    <a:pt x="18381" y="30026"/>
                  </a:cubicBezTo>
                  <a:cubicBezTo>
                    <a:pt x="18301" y="30185"/>
                    <a:pt x="18143" y="30343"/>
                    <a:pt x="17905" y="30502"/>
                  </a:cubicBezTo>
                  <a:cubicBezTo>
                    <a:pt x="17826" y="31294"/>
                    <a:pt x="17192" y="31769"/>
                    <a:pt x="16796" y="32403"/>
                  </a:cubicBezTo>
                  <a:cubicBezTo>
                    <a:pt x="16004" y="33274"/>
                    <a:pt x="15212" y="34225"/>
                    <a:pt x="14499" y="35255"/>
                  </a:cubicBezTo>
                  <a:cubicBezTo>
                    <a:pt x="13944" y="36285"/>
                    <a:pt x="12993" y="36840"/>
                    <a:pt x="12280" y="37632"/>
                  </a:cubicBezTo>
                  <a:cubicBezTo>
                    <a:pt x="8715" y="41989"/>
                    <a:pt x="6021" y="46901"/>
                    <a:pt x="2694" y="51338"/>
                  </a:cubicBezTo>
                  <a:cubicBezTo>
                    <a:pt x="2456" y="52209"/>
                    <a:pt x="1823" y="52685"/>
                    <a:pt x="1347" y="53318"/>
                  </a:cubicBezTo>
                  <a:cubicBezTo>
                    <a:pt x="1189" y="53794"/>
                    <a:pt x="1030" y="54269"/>
                    <a:pt x="872" y="54744"/>
                  </a:cubicBezTo>
                  <a:cubicBezTo>
                    <a:pt x="476" y="56804"/>
                    <a:pt x="0" y="58864"/>
                    <a:pt x="1110" y="60845"/>
                  </a:cubicBezTo>
                  <a:cubicBezTo>
                    <a:pt x="1345" y="60932"/>
                    <a:pt x="1556" y="60970"/>
                    <a:pt x="1747" y="60970"/>
                  </a:cubicBezTo>
                  <a:cubicBezTo>
                    <a:pt x="2774" y="60970"/>
                    <a:pt x="3227" y="59862"/>
                    <a:pt x="3962" y="59260"/>
                  </a:cubicBezTo>
                  <a:cubicBezTo>
                    <a:pt x="7368" y="55299"/>
                    <a:pt x="9666" y="50466"/>
                    <a:pt x="13152" y="46505"/>
                  </a:cubicBezTo>
                  <a:cubicBezTo>
                    <a:pt x="17351" y="41276"/>
                    <a:pt x="19965" y="35017"/>
                    <a:pt x="24402" y="29947"/>
                  </a:cubicBezTo>
                  <a:cubicBezTo>
                    <a:pt x="24481" y="29868"/>
                    <a:pt x="24560" y="29789"/>
                    <a:pt x="24560" y="29709"/>
                  </a:cubicBezTo>
                  <a:cubicBezTo>
                    <a:pt x="24719" y="29551"/>
                    <a:pt x="24877" y="29313"/>
                    <a:pt x="24956" y="29155"/>
                  </a:cubicBezTo>
                  <a:cubicBezTo>
                    <a:pt x="26303" y="25669"/>
                    <a:pt x="29076" y="23054"/>
                    <a:pt x="30819" y="19885"/>
                  </a:cubicBezTo>
                  <a:cubicBezTo>
                    <a:pt x="32799" y="16716"/>
                    <a:pt x="35493" y="14102"/>
                    <a:pt x="37236" y="10775"/>
                  </a:cubicBezTo>
                  <a:cubicBezTo>
                    <a:pt x="37949" y="9507"/>
                    <a:pt x="38662" y="8239"/>
                    <a:pt x="39534" y="7130"/>
                  </a:cubicBezTo>
                  <a:cubicBezTo>
                    <a:pt x="39930" y="6655"/>
                    <a:pt x="40405" y="6180"/>
                    <a:pt x="40880" y="5783"/>
                  </a:cubicBezTo>
                  <a:cubicBezTo>
                    <a:pt x="40960" y="5625"/>
                    <a:pt x="41118" y="5467"/>
                    <a:pt x="41276" y="5308"/>
                  </a:cubicBezTo>
                  <a:cubicBezTo>
                    <a:pt x="41831" y="4674"/>
                    <a:pt x="42386" y="3882"/>
                    <a:pt x="42861" y="3090"/>
                  </a:cubicBezTo>
                  <a:cubicBezTo>
                    <a:pt x="42940" y="2852"/>
                    <a:pt x="43099" y="2614"/>
                    <a:pt x="43257" y="2377"/>
                  </a:cubicBezTo>
                  <a:cubicBezTo>
                    <a:pt x="43336" y="2218"/>
                    <a:pt x="43416" y="2060"/>
                    <a:pt x="43495" y="1901"/>
                  </a:cubicBezTo>
                  <a:cubicBezTo>
                    <a:pt x="43574" y="1664"/>
                    <a:pt x="43653" y="1426"/>
                    <a:pt x="43812" y="1188"/>
                  </a:cubicBezTo>
                  <a:cubicBezTo>
                    <a:pt x="43891" y="1030"/>
                    <a:pt x="43891" y="871"/>
                    <a:pt x="43891" y="634"/>
                  </a:cubicBezTo>
                  <a:cubicBezTo>
                    <a:pt x="43891" y="475"/>
                    <a:pt x="43812" y="317"/>
                    <a:pt x="43732" y="158"/>
                  </a:cubicBezTo>
                  <a:lnTo>
                    <a:pt x="43574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7" name="Google Shape;10497;p11"/>
            <p:cNvSpPr/>
            <p:nvPr/>
          </p:nvSpPr>
          <p:spPr>
            <a:xfrm>
              <a:off x="2976150" y="2951575"/>
              <a:ext cx="1299300" cy="1165650"/>
            </a:xfrm>
            <a:custGeom>
              <a:avLst/>
              <a:gdLst/>
              <a:ahLst/>
              <a:cxnLst/>
              <a:rect l="l" t="t" r="r" b="b"/>
              <a:pathLst>
                <a:path w="51972" h="46626" extrusionOk="0">
                  <a:moveTo>
                    <a:pt x="49595" y="0"/>
                  </a:moveTo>
                  <a:cubicBezTo>
                    <a:pt x="49357" y="79"/>
                    <a:pt x="49120" y="159"/>
                    <a:pt x="48961" y="238"/>
                  </a:cubicBezTo>
                  <a:cubicBezTo>
                    <a:pt x="46822" y="1585"/>
                    <a:pt x="45555" y="3803"/>
                    <a:pt x="43812" y="5467"/>
                  </a:cubicBezTo>
                  <a:cubicBezTo>
                    <a:pt x="38821" y="9507"/>
                    <a:pt x="34067" y="13706"/>
                    <a:pt x="29393" y="17905"/>
                  </a:cubicBezTo>
                  <a:cubicBezTo>
                    <a:pt x="29155" y="18063"/>
                    <a:pt x="28997" y="18143"/>
                    <a:pt x="28838" y="18301"/>
                  </a:cubicBezTo>
                  <a:cubicBezTo>
                    <a:pt x="28521" y="18460"/>
                    <a:pt x="28284" y="18697"/>
                    <a:pt x="28046" y="18935"/>
                  </a:cubicBezTo>
                  <a:cubicBezTo>
                    <a:pt x="24164" y="22975"/>
                    <a:pt x="20044" y="26699"/>
                    <a:pt x="15608" y="30026"/>
                  </a:cubicBezTo>
                  <a:cubicBezTo>
                    <a:pt x="13152" y="32720"/>
                    <a:pt x="10379" y="35018"/>
                    <a:pt x="7448" y="37077"/>
                  </a:cubicBezTo>
                  <a:cubicBezTo>
                    <a:pt x="5071" y="39058"/>
                    <a:pt x="2456" y="40722"/>
                    <a:pt x="634" y="43336"/>
                  </a:cubicBezTo>
                  <a:cubicBezTo>
                    <a:pt x="397" y="43970"/>
                    <a:pt x="0" y="44525"/>
                    <a:pt x="634" y="45079"/>
                  </a:cubicBezTo>
                  <a:cubicBezTo>
                    <a:pt x="668" y="45129"/>
                    <a:pt x="701" y="45148"/>
                    <a:pt x="734" y="45148"/>
                  </a:cubicBezTo>
                  <a:cubicBezTo>
                    <a:pt x="823" y="45148"/>
                    <a:pt x="907" y="45011"/>
                    <a:pt x="970" y="45011"/>
                  </a:cubicBezTo>
                  <a:cubicBezTo>
                    <a:pt x="993" y="45011"/>
                    <a:pt x="1014" y="45029"/>
                    <a:pt x="1030" y="45079"/>
                  </a:cubicBezTo>
                  <a:cubicBezTo>
                    <a:pt x="1030" y="45238"/>
                    <a:pt x="793" y="45396"/>
                    <a:pt x="713" y="45634"/>
                  </a:cubicBezTo>
                  <a:cubicBezTo>
                    <a:pt x="713" y="46327"/>
                    <a:pt x="1001" y="46626"/>
                    <a:pt x="1430" y="46626"/>
                  </a:cubicBezTo>
                  <a:cubicBezTo>
                    <a:pt x="1639" y="46626"/>
                    <a:pt x="1881" y="46555"/>
                    <a:pt x="2139" y="46426"/>
                  </a:cubicBezTo>
                  <a:cubicBezTo>
                    <a:pt x="2932" y="46030"/>
                    <a:pt x="3803" y="45634"/>
                    <a:pt x="4754" y="45396"/>
                  </a:cubicBezTo>
                  <a:cubicBezTo>
                    <a:pt x="4912" y="45396"/>
                    <a:pt x="5150" y="45317"/>
                    <a:pt x="5388" y="45158"/>
                  </a:cubicBezTo>
                  <a:cubicBezTo>
                    <a:pt x="5625" y="43257"/>
                    <a:pt x="7448" y="43415"/>
                    <a:pt x="8557" y="42702"/>
                  </a:cubicBezTo>
                  <a:cubicBezTo>
                    <a:pt x="8715" y="42544"/>
                    <a:pt x="8794" y="42306"/>
                    <a:pt x="8794" y="42069"/>
                  </a:cubicBezTo>
                  <a:cubicBezTo>
                    <a:pt x="8874" y="41831"/>
                    <a:pt x="9032" y="41673"/>
                    <a:pt x="9270" y="41514"/>
                  </a:cubicBezTo>
                  <a:cubicBezTo>
                    <a:pt x="9666" y="41197"/>
                    <a:pt x="10062" y="41039"/>
                    <a:pt x="10537" y="40880"/>
                  </a:cubicBezTo>
                  <a:cubicBezTo>
                    <a:pt x="11013" y="40643"/>
                    <a:pt x="11488" y="40326"/>
                    <a:pt x="11963" y="40009"/>
                  </a:cubicBezTo>
                  <a:cubicBezTo>
                    <a:pt x="15766" y="36840"/>
                    <a:pt x="19727" y="33908"/>
                    <a:pt x="23292" y="30423"/>
                  </a:cubicBezTo>
                  <a:cubicBezTo>
                    <a:pt x="23451" y="29947"/>
                    <a:pt x="23847" y="29551"/>
                    <a:pt x="24322" y="29551"/>
                  </a:cubicBezTo>
                  <a:cubicBezTo>
                    <a:pt x="25115" y="28600"/>
                    <a:pt x="26065" y="27729"/>
                    <a:pt x="27095" y="27095"/>
                  </a:cubicBezTo>
                  <a:cubicBezTo>
                    <a:pt x="31770" y="22738"/>
                    <a:pt x="36127" y="18143"/>
                    <a:pt x="40484" y="13389"/>
                  </a:cubicBezTo>
                  <a:cubicBezTo>
                    <a:pt x="42227" y="11409"/>
                    <a:pt x="43416" y="8794"/>
                    <a:pt x="46109" y="7606"/>
                  </a:cubicBezTo>
                  <a:lnTo>
                    <a:pt x="47456" y="6655"/>
                  </a:lnTo>
                  <a:cubicBezTo>
                    <a:pt x="48011" y="6338"/>
                    <a:pt x="48486" y="5942"/>
                    <a:pt x="48882" y="5467"/>
                  </a:cubicBezTo>
                  <a:cubicBezTo>
                    <a:pt x="49199" y="4912"/>
                    <a:pt x="49516" y="4437"/>
                    <a:pt x="49833" y="3882"/>
                  </a:cubicBezTo>
                  <a:cubicBezTo>
                    <a:pt x="50387" y="2694"/>
                    <a:pt x="51972" y="1585"/>
                    <a:pt x="50387" y="79"/>
                  </a:cubicBezTo>
                  <a:lnTo>
                    <a:pt x="49912" y="79"/>
                  </a:lnTo>
                  <a:lnTo>
                    <a:pt x="49595" y="0"/>
                  </a:lnTo>
                  <a:close/>
                </a:path>
              </a:pathLst>
            </a:custGeom>
            <a:solidFill>
              <a:srgbClr val="EE6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8" name="Google Shape;10498;p11"/>
            <p:cNvSpPr/>
            <p:nvPr/>
          </p:nvSpPr>
          <p:spPr>
            <a:xfrm>
              <a:off x="2324900" y="3836000"/>
              <a:ext cx="782000" cy="663300"/>
            </a:xfrm>
            <a:custGeom>
              <a:avLst/>
              <a:gdLst/>
              <a:ahLst/>
              <a:cxnLst/>
              <a:rect l="l" t="t" r="r" b="b"/>
              <a:pathLst>
                <a:path w="31280" h="26532" extrusionOk="0">
                  <a:moveTo>
                    <a:pt x="29320" y="0"/>
                  </a:moveTo>
                  <a:cubicBezTo>
                    <a:pt x="28687" y="0"/>
                    <a:pt x="28003" y="217"/>
                    <a:pt x="27318" y="433"/>
                  </a:cubicBezTo>
                  <a:cubicBezTo>
                    <a:pt x="25898" y="956"/>
                    <a:pt x="26029" y="3312"/>
                    <a:pt x="24254" y="3312"/>
                  </a:cubicBezTo>
                  <a:cubicBezTo>
                    <a:pt x="24147" y="3312"/>
                    <a:pt x="24033" y="3303"/>
                    <a:pt x="23911" y="3285"/>
                  </a:cubicBezTo>
                  <a:cubicBezTo>
                    <a:pt x="23674" y="3443"/>
                    <a:pt x="23515" y="3523"/>
                    <a:pt x="23278" y="3602"/>
                  </a:cubicBezTo>
                  <a:cubicBezTo>
                    <a:pt x="23119" y="3523"/>
                    <a:pt x="23040" y="3443"/>
                    <a:pt x="23040" y="3285"/>
                  </a:cubicBezTo>
                  <a:cubicBezTo>
                    <a:pt x="22961" y="3127"/>
                    <a:pt x="22881" y="3047"/>
                    <a:pt x="22802" y="2889"/>
                  </a:cubicBezTo>
                  <a:lnTo>
                    <a:pt x="22644" y="2730"/>
                  </a:lnTo>
                  <a:cubicBezTo>
                    <a:pt x="22485" y="2572"/>
                    <a:pt x="22406" y="2493"/>
                    <a:pt x="22248" y="2493"/>
                  </a:cubicBezTo>
                  <a:cubicBezTo>
                    <a:pt x="22178" y="2470"/>
                    <a:pt x="22115" y="2460"/>
                    <a:pt x="22057" y="2460"/>
                  </a:cubicBezTo>
                  <a:cubicBezTo>
                    <a:pt x="21917" y="2460"/>
                    <a:pt x="21805" y="2516"/>
                    <a:pt x="21693" y="2572"/>
                  </a:cubicBezTo>
                  <a:cubicBezTo>
                    <a:pt x="21376" y="4315"/>
                    <a:pt x="20188" y="5424"/>
                    <a:pt x="18999" y="6533"/>
                  </a:cubicBezTo>
                  <a:cubicBezTo>
                    <a:pt x="18841" y="6692"/>
                    <a:pt x="18683" y="6850"/>
                    <a:pt x="18603" y="7088"/>
                  </a:cubicBezTo>
                  <a:cubicBezTo>
                    <a:pt x="18128" y="7642"/>
                    <a:pt x="18286" y="8514"/>
                    <a:pt x="17573" y="8910"/>
                  </a:cubicBezTo>
                  <a:lnTo>
                    <a:pt x="17098" y="9227"/>
                  </a:lnTo>
                  <a:cubicBezTo>
                    <a:pt x="15593" y="9781"/>
                    <a:pt x="13691" y="8989"/>
                    <a:pt x="12661" y="10811"/>
                  </a:cubicBezTo>
                  <a:cubicBezTo>
                    <a:pt x="12109" y="11916"/>
                    <a:pt x="11015" y="12600"/>
                    <a:pt x="9799" y="12600"/>
                  </a:cubicBezTo>
                  <a:cubicBezTo>
                    <a:pt x="9620" y="12600"/>
                    <a:pt x="9438" y="12585"/>
                    <a:pt x="9255" y="12554"/>
                  </a:cubicBezTo>
                  <a:cubicBezTo>
                    <a:pt x="8463" y="15089"/>
                    <a:pt x="6640" y="16516"/>
                    <a:pt x="4264" y="17466"/>
                  </a:cubicBezTo>
                  <a:cubicBezTo>
                    <a:pt x="3392" y="18258"/>
                    <a:pt x="2679" y="19209"/>
                    <a:pt x="1808" y="20001"/>
                  </a:cubicBezTo>
                  <a:cubicBezTo>
                    <a:pt x="778" y="20873"/>
                    <a:pt x="223" y="22220"/>
                    <a:pt x="144" y="23567"/>
                  </a:cubicBezTo>
                  <a:cubicBezTo>
                    <a:pt x="0" y="25504"/>
                    <a:pt x="1417" y="26531"/>
                    <a:pt x="3863" y="26531"/>
                  </a:cubicBezTo>
                  <a:cubicBezTo>
                    <a:pt x="4117" y="26531"/>
                    <a:pt x="4383" y="26520"/>
                    <a:pt x="4660" y="26498"/>
                  </a:cubicBezTo>
                  <a:cubicBezTo>
                    <a:pt x="4897" y="26260"/>
                    <a:pt x="4977" y="25864"/>
                    <a:pt x="4897" y="25547"/>
                  </a:cubicBezTo>
                  <a:cubicBezTo>
                    <a:pt x="3788" y="24517"/>
                    <a:pt x="4343" y="23883"/>
                    <a:pt x="5214" y="23012"/>
                  </a:cubicBezTo>
                  <a:cubicBezTo>
                    <a:pt x="10522" y="18100"/>
                    <a:pt x="16702" y="14139"/>
                    <a:pt x="22248" y="9465"/>
                  </a:cubicBezTo>
                  <a:cubicBezTo>
                    <a:pt x="25337" y="6850"/>
                    <a:pt x="28982" y="4869"/>
                    <a:pt x="31279" y="1304"/>
                  </a:cubicBezTo>
                  <a:cubicBezTo>
                    <a:pt x="30761" y="311"/>
                    <a:pt x="30078" y="0"/>
                    <a:pt x="29320" y="0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9" name="Google Shape;10499;p11"/>
            <p:cNvSpPr/>
            <p:nvPr/>
          </p:nvSpPr>
          <p:spPr>
            <a:xfrm>
              <a:off x="2441375" y="4039650"/>
              <a:ext cx="655625" cy="458875"/>
            </a:xfrm>
            <a:custGeom>
              <a:avLst/>
              <a:gdLst/>
              <a:ahLst/>
              <a:cxnLst/>
              <a:rect l="l" t="t" r="r" b="b"/>
              <a:pathLst>
                <a:path w="26225" h="18355" extrusionOk="0">
                  <a:moveTo>
                    <a:pt x="21630" y="1"/>
                  </a:moveTo>
                  <a:cubicBezTo>
                    <a:pt x="20799" y="1"/>
                    <a:pt x="20210" y="696"/>
                    <a:pt x="19569" y="1081"/>
                  </a:cubicBezTo>
                  <a:cubicBezTo>
                    <a:pt x="14657" y="4329"/>
                    <a:pt x="10617" y="8607"/>
                    <a:pt x="5705" y="11935"/>
                  </a:cubicBezTo>
                  <a:cubicBezTo>
                    <a:pt x="3566" y="13361"/>
                    <a:pt x="1189" y="14787"/>
                    <a:pt x="1" y="17401"/>
                  </a:cubicBezTo>
                  <a:lnTo>
                    <a:pt x="1" y="18352"/>
                  </a:lnTo>
                  <a:cubicBezTo>
                    <a:pt x="81" y="18354"/>
                    <a:pt x="161" y="18355"/>
                    <a:pt x="240" y="18355"/>
                  </a:cubicBezTo>
                  <a:cubicBezTo>
                    <a:pt x="3458" y="18355"/>
                    <a:pt x="6085" y="16805"/>
                    <a:pt x="8636" y="15104"/>
                  </a:cubicBezTo>
                  <a:cubicBezTo>
                    <a:pt x="9825" y="13678"/>
                    <a:pt x="11409" y="12568"/>
                    <a:pt x="13231" y="12014"/>
                  </a:cubicBezTo>
                  <a:lnTo>
                    <a:pt x="14182" y="11380"/>
                  </a:lnTo>
                  <a:cubicBezTo>
                    <a:pt x="18381" y="8528"/>
                    <a:pt x="22104" y="5121"/>
                    <a:pt x="26066" y="2111"/>
                  </a:cubicBezTo>
                  <a:cubicBezTo>
                    <a:pt x="26145" y="2111"/>
                    <a:pt x="26224" y="2111"/>
                    <a:pt x="26224" y="1952"/>
                  </a:cubicBezTo>
                  <a:cubicBezTo>
                    <a:pt x="26224" y="1873"/>
                    <a:pt x="26145" y="1715"/>
                    <a:pt x="26066" y="1635"/>
                  </a:cubicBezTo>
                  <a:cubicBezTo>
                    <a:pt x="25898" y="1606"/>
                    <a:pt x="25735" y="1592"/>
                    <a:pt x="25574" y="1592"/>
                  </a:cubicBezTo>
                  <a:cubicBezTo>
                    <a:pt x="24441" y="1592"/>
                    <a:pt x="23452" y="2269"/>
                    <a:pt x="22342" y="2824"/>
                  </a:cubicBezTo>
                  <a:cubicBezTo>
                    <a:pt x="22263" y="2269"/>
                    <a:pt x="22263" y="1952"/>
                    <a:pt x="22263" y="1635"/>
                  </a:cubicBezTo>
                  <a:cubicBezTo>
                    <a:pt x="21550" y="1081"/>
                    <a:pt x="22184" y="605"/>
                    <a:pt x="22263" y="130"/>
                  </a:cubicBezTo>
                  <a:cubicBezTo>
                    <a:pt x="22036" y="39"/>
                    <a:pt x="21826" y="1"/>
                    <a:pt x="21630" y="1"/>
                  </a:cubicBezTo>
                  <a:close/>
                </a:path>
              </a:pathLst>
            </a:custGeom>
            <a:solidFill>
              <a:srgbClr val="EE7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0" name="Google Shape;10500;p11"/>
            <p:cNvSpPr/>
            <p:nvPr/>
          </p:nvSpPr>
          <p:spPr>
            <a:xfrm>
              <a:off x="4045675" y="3258575"/>
              <a:ext cx="269400" cy="711050"/>
            </a:xfrm>
            <a:custGeom>
              <a:avLst/>
              <a:gdLst/>
              <a:ahLst/>
              <a:cxnLst/>
              <a:rect l="l" t="t" r="r" b="b"/>
              <a:pathLst>
                <a:path w="10776" h="28442" extrusionOk="0">
                  <a:moveTo>
                    <a:pt x="9428" y="0"/>
                  </a:moveTo>
                  <a:lnTo>
                    <a:pt x="9428" y="0"/>
                  </a:lnTo>
                  <a:cubicBezTo>
                    <a:pt x="8002" y="713"/>
                    <a:pt x="6893" y="1981"/>
                    <a:pt x="6418" y="3486"/>
                  </a:cubicBezTo>
                  <a:cubicBezTo>
                    <a:pt x="5467" y="5942"/>
                    <a:pt x="4200" y="8239"/>
                    <a:pt x="2457" y="10299"/>
                  </a:cubicBezTo>
                  <a:cubicBezTo>
                    <a:pt x="1268" y="11725"/>
                    <a:pt x="1" y="13310"/>
                    <a:pt x="1" y="15370"/>
                  </a:cubicBezTo>
                  <a:cubicBezTo>
                    <a:pt x="100" y="15469"/>
                    <a:pt x="242" y="15513"/>
                    <a:pt x="384" y="15513"/>
                  </a:cubicBezTo>
                  <a:cubicBezTo>
                    <a:pt x="581" y="15513"/>
                    <a:pt x="780" y="15429"/>
                    <a:pt x="872" y="15290"/>
                  </a:cubicBezTo>
                  <a:cubicBezTo>
                    <a:pt x="2694" y="11646"/>
                    <a:pt x="4992" y="8239"/>
                    <a:pt x="7289" y="4357"/>
                  </a:cubicBezTo>
                  <a:cubicBezTo>
                    <a:pt x="7606" y="5150"/>
                    <a:pt x="7686" y="6021"/>
                    <a:pt x="7527" y="6893"/>
                  </a:cubicBezTo>
                  <a:cubicBezTo>
                    <a:pt x="6735" y="11646"/>
                    <a:pt x="6735" y="16479"/>
                    <a:pt x="5467" y="21153"/>
                  </a:cubicBezTo>
                  <a:cubicBezTo>
                    <a:pt x="4833" y="23055"/>
                    <a:pt x="4437" y="25114"/>
                    <a:pt x="4200" y="27095"/>
                  </a:cubicBezTo>
                  <a:cubicBezTo>
                    <a:pt x="3962" y="27570"/>
                    <a:pt x="4279" y="27887"/>
                    <a:pt x="4517" y="28204"/>
                  </a:cubicBezTo>
                  <a:cubicBezTo>
                    <a:pt x="4754" y="28363"/>
                    <a:pt x="4913" y="28363"/>
                    <a:pt x="5150" y="28442"/>
                  </a:cubicBezTo>
                  <a:cubicBezTo>
                    <a:pt x="5546" y="28363"/>
                    <a:pt x="5943" y="28204"/>
                    <a:pt x="6180" y="27887"/>
                  </a:cubicBezTo>
                  <a:cubicBezTo>
                    <a:pt x="6339" y="27729"/>
                    <a:pt x="6418" y="27570"/>
                    <a:pt x="6497" y="27412"/>
                  </a:cubicBezTo>
                  <a:cubicBezTo>
                    <a:pt x="6656" y="26857"/>
                    <a:pt x="7289" y="27095"/>
                    <a:pt x="7686" y="26857"/>
                  </a:cubicBezTo>
                  <a:cubicBezTo>
                    <a:pt x="7844" y="26778"/>
                    <a:pt x="8082" y="26699"/>
                    <a:pt x="8240" y="26540"/>
                  </a:cubicBezTo>
                  <a:cubicBezTo>
                    <a:pt x="8636" y="26065"/>
                    <a:pt x="8953" y="25590"/>
                    <a:pt x="9191" y="25035"/>
                  </a:cubicBezTo>
                  <a:cubicBezTo>
                    <a:pt x="9745" y="22975"/>
                    <a:pt x="9825" y="20836"/>
                    <a:pt x="9508" y="18697"/>
                  </a:cubicBezTo>
                  <a:cubicBezTo>
                    <a:pt x="9191" y="18143"/>
                    <a:pt x="8478" y="17588"/>
                    <a:pt x="9587" y="17113"/>
                  </a:cubicBezTo>
                  <a:cubicBezTo>
                    <a:pt x="9666" y="14736"/>
                    <a:pt x="10775" y="12438"/>
                    <a:pt x="9587" y="10062"/>
                  </a:cubicBezTo>
                  <a:cubicBezTo>
                    <a:pt x="8715" y="9586"/>
                    <a:pt x="8795" y="8873"/>
                    <a:pt x="8953" y="8002"/>
                  </a:cubicBezTo>
                  <a:cubicBezTo>
                    <a:pt x="9428" y="6734"/>
                    <a:pt x="9428" y="5387"/>
                    <a:pt x="9191" y="4120"/>
                  </a:cubicBezTo>
                  <a:cubicBezTo>
                    <a:pt x="9032" y="3644"/>
                    <a:pt x="9112" y="3169"/>
                    <a:pt x="9349" y="2773"/>
                  </a:cubicBezTo>
                  <a:cubicBezTo>
                    <a:pt x="9587" y="1822"/>
                    <a:pt x="9587" y="872"/>
                    <a:pt x="9428" y="0"/>
                  </a:cubicBezTo>
                  <a:close/>
                </a:path>
              </a:pathLst>
            </a:custGeom>
            <a:solidFill>
              <a:srgbClr val="EE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1" name="Google Shape;10501;p11"/>
            <p:cNvSpPr/>
            <p:nvPr/>
          </p:nvSpPr>
          <p:spPr>
            <a:xfrm>
              <a:off x="4037750" y="4281050"/>
              <a:ext cx="176300" cy="647200"/>
            </a:xfrm>
            <a:custGeom>
              <a:avLst/>
              <a:gdLst/>
              <a:ahLst/>
              <a:cxnLst/>
              <a:rect l="l" t="t" r="r" b="b"/>
              <a:pathLst>
                <a:path w="7052" h="25888" extrusionOk="0">
                  <a:moveTo>
                    <a:pt x="2566" y="1"/>
                  </a:moveTo>
                  <a:cubicBezTo>
                    <a:pt x="2457" y="1"/>
                    <a:pt x="2338" y="21"/>
                    <a:pt x="2219" y="60"/>
                  </a:cubicBezTo>
                  <a:cubicBezTo>
                    <a:pt x="1744" y="3625"/>
                    <a:pt x="1348" y="7032"/>
                    <a:pt x="1110" y="10597"/>
                  </a:cubicBezTo>
                  <a:cubicBezTo>
                    <a:pt x="793" y="15509"/>
                    <a:pt x="1" y="20342"/>
                    <a:pt x="239" y="25254"/>
                  </a:cubicBezTo>
                  <a:cubicBezTo>
                    <a:pt x="309" y="25244"/>
                    <a:pt x="378" y="25239"/>
                    <a:pt x="446" y="25239"/>
                  </a:cubicBezTo>
                  <a:cubicBezTo>
                    <a:pt x="910" y="25239"/>
                    <a:pt x="1299" y="25473"/>
                    <a:pt x="1506" y="25888"/>
                  </a:cubicBezTo>
                  <a:cubicBezTo>
                    <a:pt x="2694" y="25808"/>
                    <a:pt x="3249" y="24382"/>
                    <a:pt x="2536" y="23511"/>
                  </a:cubicBezTo>
                  <a:cubicBezTo>
                    <a:pt x="1902" y="22402"/>
                    <a:pt x="2140" y="21451"/>
                    <a:pt x="2378" y="20104"/>
                  </a:cubicBezTo>
                  <a:lnTo>
                    <a:pt x="2378" y="20104"/>
                  </a:lnTo>
                  <a:cubicBezTo>
                    <a:pt x="2853" y="21213"/>
                    <a:pt x="2378" y="22085"/>
                    <a:pt x="2536" y="22877"/>
                  </a:cubicBezTo>
                  <a:cubicBezTo>
                    <a:pt x="2607" y="23658"/>
                    <a:pt x="3187" y="24248"/>
                    <a:pt x="3934" y="24248"/>
                  </a:cubicBezTo>
                  <a:cubicBezTo>
                    <a:pt x="4021" y="24248"/>
                    <a:pt x="4109" y="24240"/>
                    <a:pt x="4200" y="24224"/>
                  </a:cubicBezTo>
                  <a:cubicBezTo>
                    <a:pt x="5071" y="24145"/>
                    <a:pt x="5309" y="23590"/>
                    <a:pt x="5309" y="22798"/>
                  </a:cubicBezTo>
                  <a:cubicBezTo>
                    <a:pt x="5230" y="19867"/>
                    <a:pt x="5230" y="16935"/>
                    <a:pt x="5467" y="14083"/>
                  </a:cubicBezTo>
                  <a:cubicBezTo>
                    <a:pt x="5547" y="13291"/>
                    <a:pt x="5626" y="12103"/>
                    <a:pt x="4834" y="11944"/>
                  </a:cubicBezTo>
                  <a:cubicBezTo>
                    <a:pt x="2457" y="11469"/>
                    <a:pt x="3408" y="10360"/>
                    <a:pt x="4121" y="9171"/>
                  </a:cubicBezTo>
                  <a:lnTo>
                    <a:pt x="4517" y="8696"/>
                  </a:lnTo>
                  <a:cubicBezTo>
                    <a:pt x="4834" y="8141"/>
                    <a:pt x="5943" y="8062"/>
                    <a:pt x="5309" y="7032"/>
                  </a:cubicBezTo>
                  <a:cubicBezTo>
                    <a:pt x="5309" y="7032"/>
                    <a:pt x="4901" y="6858"/>
                    <a:pt x="5084" y="6858"/>
                  </a:cubicBezTo>
                  <a:cubicBezTo>
                    <a:pt x="5115" y="6858"/>
                    <a:pt x="5162" y="6862"/>
                    <a:pt x="5230" y="6874"/>
                  </a:cubicBezTo>
                  <a:cubicBezTo>
                    <a:pt x="5301" y="6878"/>
                    <a:pt x="5369" y="6880"/>
                    <a:pt x="5435" y="6880"/>
                  </a:cubicBezTo>
                  <a:cubicBezTo>
                    <a:pt x="6532" y="6880"/>
                    <a:pt x="6814" y="6261"/>
                    <a:pt x="6814" y="5289"/>
                  </a:cubicBezTo>
                  <a:cubicBezTo>
                    <a:pt x="6814" y="4180"/>
                    <a:pt x="7052" y="2754"/>
                    <a:pt x="5705" y="2199"/>
                  </a:cubicBezTo>
                  <a:cubicBezTo>
                    <a:pt x="4517" y="1724"/>
                    <a:pt x="3883" y="694"/>
                    <a:pt x="2853" y="60"/>
                  </a:cubicBezTo>
                  <a:cubicBezTo>
                    <a:pt x="2774" y="21"/>
                    <a:pt x="2675" y="1"/>
                    <a:pt x="2566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2" name="Google Shape;10502;p11"/>
            <p:cNvSpPr/>
            <p:nvPr/>
          </p:nvSpPr>
          <p:spPr>
            <a:xfrm>
              <a:off x="2978125" y="3516375"/>
              <a:ext cx="526875" cy="352250"/>
            </a:xfrm>
            <a:custGeom>
              <a:avLst/>
              <a:gdLst/>
              <a:ahLst/>
              <a:cxnLst/>
              <a:rect l="l" t="t" r="r" b="b"/>
              <a:pathLst>
                <a:path w="21075" h="14090" extrusionOk="0">
                  <a:moveTo>
                    <a:pt x="12518" y="6642"/>
                  </a:moveTo>
                  <a:lnTo>
                    <a:pt x="12518" y="6642"/>
                  </a:lnTo>
                  <a:cubicBezTo>
                    <a:pt x="12600" y="6752"/>
                    <a:pt x="12682" y="6852"/>
                    <a:pt x="12765" y="6946"/>
                  </a:cubicBezTo>
                  <a:lnTo>
                    <a:pt x="12765" y="6946"/>
                  </a:lnTo>
                  <a:cubicBezTo>
                    <a:pt x="12675" y="6859"/>
                    <a:pt x="12590" y="6761"/>
                    <a:pt x="12518" y="6642"/>
                  </a:cubicBezTo>
                  <a:close/>
                  <a:moveTo>
                    <a:pt x="1850" y="11750"/>
                  </a:moveTo>
                  <a:cubicBezTo>
                    <a:pt x="1958" y="11859"/>
                    <a:pt x="2233" y="11813"/>
                    <a:pt x="2377" y="12029"/>
                  </a:cubicBezTo>
                  <a:cubicBezTo>
                    <a:pt x="2246" y="12104"/>
                    <a:pt x="2151" y="12135"/>
                    <a:pt x="2080" y="12135"/>
                  </a:cubicBezTo>
                  <a:cubicBezTo>
                    <a:pt x="1895" y="12135"/>
                    <a:pt x="1881" y="11926"/>
                    <a:pt x="1850" y="11750"/>
                  </a:cubicBezTo>
                  <a:close/>
                  <a:moveTo>
                    <a:pt x="16193" y="1"/>
                  </a:moveTo>
                  <a:cubicBezTo>
                    <a:pt x="15984" y="1"/>
                    <a:pt x="15697" y="113"/>
                    <a:pt x="15529" y="225"/>
                  </a:cubicBezTo>
                  <a:cubicBezTo>
                    <a:pt x="14340" y="859"/>
                    <a:pt x="13231" y="1651"/>
                    <a:pt x="12280" y="2602"/>
                  </a:cubicBezTo>
                  <a:cubicBezTo>
                    <a:pt x="10775" y="3790"/>
                    <a:pt x="9824" y="5533"/>
                    <a:pt x="7844" y="5850"/>
                  </a:cubicBezTo>
                  <a:cubicBezTo>
                    <a:pt x="5626" y="7118"/>
                    <a:pt x="3803" y="8860"/>
                    <a:pt x="1823" y="10287"/>
                  </a:cubicBezTo>
                  <a:cubicBezTo>
                    <a:pt x="1585" y="10524"/>
                    <a:pt x="1427" y="10841"/>
                    <a:pt x="1506" y="11158"/>
                  </a:cubicBezTo>
                  <a:cubicBezTo>
                    <a:pt x="1562" y="11327"/>
                    <a:pt x="1619" y="11456"/>
                    <a:pt x="1704" y="11574"/>
                  </a:cubicBezTo>
                  <a:lnTo>
                    <a:pt x="1704" y="11574"/>
                  </a:lnTo>
                  <a:cubicBezTo>
                    <a:pt x="1585" y="11514"/>
                    <a:pt x="1466" y="11455"/>
                    <a:pt x="1347" y="11396"/>
                  </a:cubicBezTo>
                  <a:cubicBezTo>
                    <a:pt x="1110" y="11475"/>
                    <a:pt x="872" y="11554"/>
                    <a:pt x="714" y="11713"/>
                  </a:cubicBezTo>
                  <a:cubicBezTo>
                    <a:pt x="397" y="12505"/>
                    <a:pt x="1" y="13297"/>
                    <a:pt x="1347" y="13535"/>
                  </a:cubicBezTo>
                  <a:cubicBezTo>
                    <a:pt x="1759" y="13432"/>
                    <a:pt x="2179" y="13379"/>
                    <a:pt x="2599" y="13379"/>
                  </a:cubicBezTo>
                  <a:cubicBezTo>
                    <a:pt x="3473" y="13379"/>
                    <a:pt x="4348" y="13608"/>
                    <a:pt x="5150" y="14089"/>
                  </a:cubicBezTo>
                  <a:lnTo>
                    <a:pt x="5467" y="13931"/>
                  </a:lnTo>
                  <a:cubicBezTo>
                    <a:pt x="5626" y="13852"/>
                    <a:pt x="5705" y="13693"/>
                    <a:pt x="5784" y="13456"/>
                  </a:cubicBezTo>
                  <a:lnTo>
                    <a:pt x="5784" y="13218"/>
                  </a:lnTo>
                  <a:cubicBezTo>
                    <a:pt x="5705" y="12980"/>
                    <a:pt x="5626" y="12822"/>
                    <a:pt x="5546" y="12663"/>
                  </a:cubicBezTo>
                  <a:cubicBezTo>
                    <a:pt x="5730" y="12019"/>
                    <a:pt x="5974" y="11815"/>
                    <a:pt x="6244" y="11815"/>
                  </a:cubicBezTo>
                  <a:cubicBezTo>
                    <a:pt x="6673" y="11815"/>
                    <a:pt x="7169" y="12328"/>
                    <a:pt x="7606" y="12426"/>
                  </a:cubicBezTo>
                  <a:cubicBezTo>
                    <a:pt x="10141" y="11713"/>
                    <a:pt x="12280" y="9890"/>
                    <a:pt x="13310" y="7514"/>
                  </a:cubicBezTo>
                  <a:cubicBezTo>
                    <a:pt x="13299" y="7491"/>
                    <a:pt x="13286" y="7469"/>
                    <a:pt x="13272" y="7447"/>
                  </a:cubicBezTo>
                  <a:lnTo>
                    <a:pt x="13272" y="7447"/>
                  </a:lnTo>
                  <a:cubicBezTo>
                    <a:pt x="13365" y="7474"/>
                    <a:pt x="13454" y="7486"/>
                    <a:pt x="13541" y="7486"/>
                  </a:cubicBezTo>
                  <a:cubicBezTo>
                    <a:pt x="13881" y="7486"/>
                    <a:pt x="14174" y="7302"/>
                    <a:pt x="14420" y="7118"/>
                  </a:cubicBezTo>
                  <a:cubicBezTo>
                    <a:pt x="16083" y="5850"/>
                    <a:pt x="17668" y="4503"/>
                    <a:pt x="19411" y="3236"/>
                  </a:cubicBezTo>
                  <a:cubicBezTo>
                    <a:pt x="20124" y="2760"/>
                    <a:pt x="21074" y="2364"/>
                    <a:pt x="20837" y="1096"/>
                  </a:cubicBezTo>
                  <a:cubicBezTo>
                    <a:pt x="20678" y="938"/>
                    <a:pt x="20520" y="859"/>
                    <a:pt x="20282" y="780"/>
                  </a:cubicBezTo>
                  <a:cubicBezTo>
                    <a:pt x="19648" y="817"/>
                    <a:pt x="18996" y="960"/>
                    <a:pt x="18369" y="960"/>
                  </a:cubicBezTo>
                  <a:cubicBezTo>
                    <a:pt x="17663" y="960"/>
                    <a:pt x="16987" y="779"/>
                    <a:pt x="16400" y="67"/>
                  </a:cubicBezTo>
                  <a:cubicBezTo>
                    <a:pt x="16354" y="20"/>
                    <a:pt x="16280" y="1"/>
                    <a:pt x="16193" y="1"/>
                  </a:cubicBezTo>
                  <a:close/>
                </a:path>
              </a:pathLst>
            </a:custGeom>
            <a:solidFill>
              <a:srgbClr val="EE7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3" name="Google Shape;10503;p11"/>
            <p:cNvSpPr/>
            <p:nvPr/>
          </p:nvSpPr>
          <p:spPr>
            <a:xfrm>
              <a:off x="4562625" y="2632675"/>
              <a:ext cx="150550" cy="737825"/>
            </a:xfrm>
            <a:custGeom>
              <a:avLst/>
              <a:gdLst/>
              <a:ahLst/>
              <a:cxnLst/>
              <a:rect l="l" t="t" r="r" b="b"/>
              <a:pathLst>
                <a:path w="6022" h="29513" extrusionOk="0">
                  <a:moveTo>
                    <a:pt x="2060" y="1"/>
                  </a:moveTo>
                  <a:cubicBezTo>
                    <a:pt x="0" y="1823"/>
                    <a:pt x="872" y="4438"/>
                    <a:pt x="1189" y="6339"/>
                  </a:cubicBezTo>
                  <a:cubicBezTo>
                    <a:pt x="1743" y="9112"/>
                    <a:pt x="1902" y="11885"/>
                    <a:pt x="1585" y="14658"/>
                  </a:cubicBezTo>
                  <a:cubicBezTo>
                    <a:pt x="1426" y="19570"/>
                    <a:pt x="1585" y="24481"/>
                    <a:pt x="2219" y="29393"/>
                  </a:cubicBezTo>
                  <a:cubicBezTo>
                    <a:pt x="2258" y="29473"/>
                    <a:pt x="2318" y="29512"/>
                    <a:pt x="2387" y="29512"/>
                  </a:cubicBezTo>
                  <a:cubicBezTo>
                    <a:pt x="2456" y="29512"/>
                    <a:pt x="2536" y="29473"/>
                    <a:pt x="2615" y="29393"/>
                  </a:cubicBezTo>
                  <a:cubicBezTo>
                    <a:pt x="3011" y="28680"/>
                    <a:pt x="3882" y="28047"/>
                    <a:pt x="3011" y="27096"/>
                  </a:cubicBezTo>
                  <a:cubicBezTo>
                    <a:pt x="3962" y="27096"/>
                    <a:pt x="4992" y="26937"/>
                    <a:pt x="5308" y="26066"/>
                  </a:cubicBezTo>
                  <a:cubicBezTo>
                    <a:pt x="5784" y="24957"/>
                    <a:pt x="6021" y="23610"/>
                    <a:pt x="5784" y="22342"/>
                  </a:cubicBezTo>
                  <a:cubicBezTo>
                    <a:pt x="5718" y="22080"/>
                    <a:pt x="5489" y="21926"/>
                    <a:pt x="5233" y="21926"/>
                  </a:cubicBezTo>
                  <a:cubicBezTo>
                    <a:pt x="5180" y="21926"/>
                    <a:pt x="5125" y="21933"/>
                    <a:pt x="5071" y="21946"/>
                  </a:cubicBezTo>
                  <a:cubicBezTo>
                    <a:pt x="4595" y="22026"/>
                    <a:pt x="4199" y="22501"/>
                    <a:pt x="4358" y="22739"/>
                  </a:cubicBezTo>
                  <a:cubicBezTo>
                    <a:pt x="5150" y="24244"/>
                    <a:pt x="3803" y="24481"/>
                    <a:pt x="3169" y="25432"/>
                  </a:cubicBezTo>
                  <a:cubicBezTo>
                    <a:pt x="2932" y="23768"/>
                    <a:pt x="3011" y="22422"/>
                    <a:pt x="4279" y="21550"/>
                  </a:cubicBezTo>
                  <a:cubicBezTo>
                    <a:pt x="5388" y="20837"/>
                    <a:pt x="5863" y="19490"/>
                    <a:pt x="5388" y="18223"/>
                  </a:cubicBezTo>
                  <a:cubicBezTo>
                    <a:pt x="4833" y="16876"/>
                    <a:pt x="5150" y="15450"/>
                    <a:pt x="4833" y="14182"/>
                  </a:cubicBezTo>
                  <a:cubicBezTo>
                    <a:pt x="4516" y="12915"/>
                    <a:pt x="3645" y="11726"/>
                    <a:pt x="4437" y="10300"/>
                  </a:cubicBezTo>
                  <a:cubicBezTo>
                    <a:pt x="4595" y="9904"/>
                    <a:pt x="4199" y="9350"/>
                    <a:pt x="3724" y="9270"/>
                  </a:cubicBezTo>
                  <a:cubicBezTo>
                    <a:pt x="3169" y="9191"/>
                    <a:pt x="2932" y="8795"/>
                    <a:pt x="3090" y="8478"/>
                  </a:cubicBezTo>
                  <a:cubicBezTo>
                    <a:pt x="3882" y="7210"/>
                    <a:pt x="3090" y="6022"/>
                    <a:pt x="2852" y="4913"/>
                  </a:cubicBezTo>
                  <a:cubicBezTo>
                    <a:pt x="2615" y="3249"/>
                    <a:pt x="3407" y="1427"/>
                    <a:pt x="2060" y="1"/>
                  </a:cubicBezTo>
                  <a:close/>
                </a:path>
              </a:pathLst>
            </a:custGeom>
            <a:solidFill>
              <a:srgbClr val="EF7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4" name="Google Shape;10504;p11"/>
            <p:cNvSpPr/>
            <p:nvPr/>
          </p:nvSpPr>
          <p:spPr>
            <a:xfrm>
              <a:off x="4376450" y="2232600"/>
              <a:ext cx="239675" cy="478100"/>
            </a:xfrm>
            <a:custGeom>
              <a:avLst/>
              <a:gdLst/>
              <a:ahLst/>
              <a:cxnLst/>
              <a:rect l="l" t="t" r="r" b="b"/>
              <a:pathLst>
                <a:path w="9587" h="19124" extrusionOk="0">
                  <a:moveTo>
                    <a:pt x="4991" y="1"/>
                  </a:moveTo>
                  <a:cubicBezTo>
                    <a:pt x="4833" y="872"/>
                    <a:pt x="3882" y="1268"/>
                    <a:pt x="3882" y="2219"/>
                  </a:cubicBezTo>
                  <a:cubicBezTo>
                    <a:pt x="4278" y="3170"/>
                    <a:pt x="4278" y="4199"/>
                    <a:pt x="3882" y="5071"/>
                  </a:cubicBezTo>
                  <a:cubicBezTo>
                    <a:pt x="2852" y="8240"/>
                    <a:pt x="1902" y="11330"/>
                    <a:pt x="951" y="14499"/>
                  </a:cubicBezTo>
                  <a:cubicBezTo>
                    <a:pt x="555" y="15053"/>
                    <a:pt x="793" y="15766"/>
                    <a:pt x="476" y="16321"/>
                  </a:cubicBezTo>
                  <a:cubicBezTo>
                    <a:pt x="0" y="17351"/>
                    <a:pt x="476" y="18539"/>
                    <a:pt x="1506" y="19015"/>
                  </a:cubicBezTo>
                  <a:cubicBezTo>
                    <a:pt x="1657" y="19090"/>
                    <a:pt x="1798" y="19124"/>
                    <a:pt x="1930" y="19124"/>
                  </a:cubicBezTo>
                  <a:cubicBezTo>
                    <a:pt x="2625" y="19124"/>
                    <a:pt x="3049" y="18188"/>
                    <a:pt x="3248" y="17588"/>
                  </a:cubicBezTo>
                  <a:cubicBezTo>
                    <a:pt x="3565" y="16875"/>
                    <a:pt x="4358" y="16162"/>
                    <a:pt x="4278" y="15449"/>
                  </a:cubicBezTo>
                  <a:cubicBezTo>
                    <a:pt x="4120" y="13865"/>
                    <a:pt x="5071" y="13231"/>
                    <a:pt x="6338" y="12677"/>
                  </a:cubicBezTo>
                  <a:cubicBezTo>
                    <a:pt x="6814" y="12360"/>
                    <a:pt x="6814" y="11647"/>
                    <a:pt x="7130" y="11171"/>
                  </a:cubicBezTo>
                  <a:cubicBezTo>
                    <a:pt x="7289" y="11013"/>
                    <a:pt x="7606" y="10854"/>
                    <a:pt x="7844" y="10775"/>
                  </a:cubicBezTo>
                  <a:lnTo>
                    <a:pt x="7844" y="10775"/>
                  </a:lnTo>
                  <a:cubicBezTo>
                    <a:pt x="8676" y="11053"/>
                    <a:pt x="7746" y="12790"/>
                    <a:pt x="8888" y="12790"/>
                  </a:cubicBezTo>
                  <a:cubicBezTo>
                    <a:pt x="9049" y="12790"/>
                    <a:pt x="9252" y="12755"/>
                    <a:pt x="9507" y="12677"/>
                  </a:cubicBezTo>
                  <a:cubicBezTo>
                    <a:pt x="9586" y="11805"/>
                    <a:pt x="9586" y="10934"/>
                    <a:pt x="9507" y="10062"/>
                  </a:cubicBezTo>
                  <a:cubicBezTo>
                    <a:pt x="9428" y="9191"/>
                    <a:pt x="9111" y="8398"/>
                    <a:pt x="8636" y="7685"/>
                  </a:cubicBezTo>
                  <a:cubicBezTo>
                    <a:pt x="8489" y="7451"/>
                    <a:pt x="8257" y="7390"/>
                    <a:pt x="7973" y="7390"/>
                  </a:cubicBezTo>
                  <a:cubicBezTo>
                    <a:pt x="7663" y="7390"/>
                    <a:pt x="7293" y="7463"/>
                    <a:pt x="6909" y="7463"/>
                  </a:cubicBezTo>
                  <a:cubicBezTo>
                    <a:pt x="6694" y="7463"/>
                    <a:pt x="6474" y="7440"/>
                    <a:pt x="6259" y="7368"/>
                  </a:cubicBezTo>
                  <a:cubicBezTo>
                    <a:pt x="6893" y="7052"/>
                    <a:pt x="7289" y="6259"/>
                    <a:pt x="7130" y="5467"/>
                  </a:cubicBezTo>
                  <a:cubicBezTo>
                    <a:pt x="6576" y="3724"/>
                    <a:pt x="6101" y="1902"/>
                    <a:pt x="5546" y="159"/>
                  </a:cubicBezTo>
                  <a:cubicBezTo>
                    <a:pt x="5546" y="80"/>
                    <a:pt x="5229" y="80"/>
                    <a:pt x="4991" y="1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5" name="Google Shape;10505;p11"/>
            <p:cNvSpPr/>
            <p:nvPr/>
          </p:nvSpPr>
          <p:spPr>
            <a:xfrm>
              <a:off x="4626750" y="3559425"/>
              <a:ext cx="118125" cy="1000425"/>
            </a:xfrm>
            <a:custGeom>
              <a:avLst/>
              <a:gdLst/>
              <a:ahLst/>
              <a:cxnLst/>
              <a:rect l="l" t="t" r="r" b="b"/>
              <a:pathLst>
                <a:path w="4725" h="40017" extrusionOk="0">
                  <a:moveTo>
                    <a:pt x="752" y="1"/>
                  </a:moveTo>
                  <a:cubicBezTo>
                    <a:pt x="1" y="1"/>
                    <a:pt x="218" y="519"/>
                    <a:pt x="367" y="1038"/>
                  </a:cubicBezTo>
                  <a:cubicBezTo>
                    <a:pt x="208" y="2227"/>
                    <a:pt x="208" y="3494"/>
                    <a:pt x="367" y="4762"/>
                  </a:cubicBezTo>
                  <a:cubicBezTo>
                    <a:pt x="367" y="10545"/>
                    <a:pt x="604" y="16249"/>
                    <a:pt x="1159" y="22033"/>
                  </a:cubicBezTo>
                  <a:cubicBezTo>
                    <a:pt x="1397" y="24489"/>
                    <a:pt x="2189" y="26866"/>
                    <a:pt x="2268" y="29480"/>
                  </a:cubicBezTo>
                  <a:cubicBezTo>
                    <a:pt x="2347" y="32094"/>
                    <a:pt x="2743" y="34630"/>
                    <a:pt x="2664" y="37244"/>
                  </a:cubicBezTo>
                  <a:cubicBezTo>
                    <a:pt x="2585" y="38195"/>
                    <a:pt x="2743" y="39145"/>
                    <a:pt x="3298" y="40017"/>
                  </a:cubicBezTo>
                  <a:cubicBezTo>
                    <a:pt x="4090" y="39066"/>
                    <a:pt x="3219" y="37957"/>
                    <a:pt x="3456" y="37086"/>
                  </a:cubicBezTo>
                  <a:cubicBezTo>
                    <a:pt x="4090" y="34550"/>
                    <a:pt x="2902" y="32253"/>
                    <a:pt x="2981" y="29797"/>
                  </a:cubicBezTo>
                  <a:cubicBezTo>
                    <a:pt x="2981" y="28450"/>
                    <a:pt x="2743" y="27182"/>
                    <a:pt x="2347" y="25915"/>
                  </a:cubicBezTo>
                  <a:cubicBezTo>
                    <a:pt x="2110" y="24806"/>
                    <a:pt x="2664" y="23617"/>
                    <a:pt x="2585" y="22350"/>
                  </a:cubicBezTo>
                  <a:cubicBezTo>
                    <a:pt x="2585" y="21161"/>
                    <a:pt x="2427" y="19973"/>
                    <a:pt x="2110" y="18864"/>
                  </a:cubicBezTo>
                  <a:cubicBezTo>
                    <a:pt x="2030" y="18785"/>
                    <a:pt x="2268" y="18626"/>
                    <a:pt x="2347" y="18468"/>
                  </a:cubicBezTo>
                  <a:cubicBezTo>
                    <a:pt x="2743" y="17755"/>
                    <a:pt x="2902" y="16962"/>
                    <a:pt x="2823" y="16091"/>
                  </a:cubicBezTo>
                  <a:lnTo>
                    <a:pt x="2347" y="16091"/>
                  </a:lnTo>
                  <a:cubicBezTo>
                    <a:pt x="2189" y="15932"/>
                    <a:pt x="2110" y="15774"/>
                    <a:pt x="1872" y="15695"/>
                  </a:cubicBezTo>
                  <a:lnTo>
                    <a:pt x="2347" y="15219"/>
                  </a:lnTo>
                  <a:cubicBezTo>
                    <a:pt x="2489" y="12741"/>
                    <a:pt x="2504" y="12478"/>
                    <a:pt x="1940" y="11432"/>
                  </a:cubicBezTo>
                  <a:lnTo>
                    <a:pt x="1940" y="11432"/>
                  </a:lnTo>
                  <a:cubicBezTo>
                    <a:pt x="2062" y="11582"/>
                    <a:pt x="2190" y="11643"/>
                    <a:pt x="2323" y="11643"/>
                  </a:cubicBezTo>
                  <a:cubicBezTo>
                    <a:pt x="2486" y="11643"/>
                    <a:pt x="2654" y="11551"/>
                    <a:pt x="2823" y="11417"/>
                  </a:cubicBezTo>
                  <a:cubicBezTo>
                    <a:pt x="3932" y="10228"/>
                    <a:pt x="4724" y="9040"/>
                    <a:pt x="3536" y="7455"/>
                  </a:cubicBezTo>
                  <a:cubicBezTo>
                    <a:pt x="3298" y="7059"/>
                    <a:pt x="3615" y="6663"/>
                    <a:pt x="3694" y="6267"/>
                  </a:cubicBezTo>
                  <a:cubicBezTo>
                    <a:pt x="4011" y="4366"/>
                    <a:pt x="3932" y="4207"/>
                    <a:pt x="2268" y="3415"/>
                  </a:cubicBezTo>
                  <a:cubicBezTo>
                    <a:pt x="1238" y="2860"/>
                    <a:pt x="1714" y="2464"/>
                    <a:pt x="1872" y="1910"/>
                  </a:cubicBezTo>
                  <a:cubicBezTo>
                    <a:pt x="604" y="1751"/>
                    <a:pt x="1001" y="721"/>
                    <a:pt x="921" y="8"/>
                  </a:cubicBezTo>
                  <a:cubicBezTo>
                    <a:pt x="860" y="3"/>
                    <a:pt x="803" y="1"/>
                    <a:pt x="752" y="1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6" name="Google Shape;10506;p11"/>
            <p:cNvSpPr/>
            <p:nvPr/>
          </p:nvSpPr>
          <p:spPr>
            <a:xfrm>
              <a:off x="4633925" y="1225450"/>
              <a:ext cx="342675" cy="409025"/>
            </a:xfrm>
            <a:custGeom>
              <a:avLst/>
              <a:gdLst/>
              <a:ahLst/>
              <a:cxnLst/>
              <a:rect l="l" t="t" r="r" b="b"/>
              <a:pathLst>
                <a:path w="13707" h="16361" extrusionOk="0">
                  <a:moveTo>
                    <a:pt x="8704" y="1850"/>
                  </a:moveTo>
                  <a:cubicBezTo>
                    <a:pt x="8711" y="1850"/>
                    <a:pt x="8715" y="1853"/>
                    <a:pt x="8715" y="1862"/>
                  </a:cubicBezTo>
                  <a:cubicBezTo>
                    <a:pt x="8730" y="1915"/>
                    <a:pt x="8744" y="1968"/>
                    <a:pt x="8759" y="2021"/>
                  </a:cubicBezTo>
                  <a:lnTo>
                    <a:pt x="8759" y="2021"/>
                  </a:lnTo>
                  <a:cubicBezTo>
                    <a:pt x="8746" y="2021"/>
                    <a:pt x="8732" y="2021"/>
                    <a:pt x="8715" y="2021"/>
                  </a:cubicBezTo>
                  <a:cubicBezTo>
                    <a:pt x="8679" y="2030"/>
                    <a:pt x="8652" y="2034"/>
                    <a:pt x="8631" y="2034"/>
                  </a:cubicBezTo>
                  <a:cubicBezTo>
                    <a:pt x="8487" y="2034"/>
                    <a:pt x="8659" y="1850"/>
                    <a:pt x="8704" y="1850"/>
                  </a:cubicBezTo>
                  <a:close/>
                  <a:moveTo>
                    <a:pt x="151" y="15847"/>
                  </a:moveTo>
                  <a:lnTo>
                    <a:pt x="151" y="15847"/>
                  </a:lnTo>
                  <a:cubicBezTo>
                    <a:pt x="100" y="15858"/>
                    <a:pt x="50" y="15871"/>
                    <a:pt x="0" y="15885"/>
                  </a:cubicBezTo>
                  <a:cubicBezTo>
                    <a:pt x="51" y="15873"/>
                    <a:pt x="101" y="15860"/>
                    <a:pt x="151" y="15847"/>
                  </a:cubicBezTo>
                  <a:close/>
                  <a:moveTo>
                    <a:pt x="9107" y="1"/>
                  </a:moveTo>
                  <a:cubicBezTo>
                    <a:pt x="8879" y="1"/>
                    <a:pt x="8681" y="142"/>
                    <a:pt x="8557" y="516"/>
                  </a:cubicBezTo>
                  <a:cubicBezTo>
                    <a:pt x="8240" y="1466"/>
                    <a:pt x="7368" y="2417"/>
                    <a:pt x="7844" y="3605"/>
                  </a:cubicBezTo>
                  <a:cubicBezTo>
                    <a:pt x="8161" y="4239"/>
                    <a:pt x="7765" y="4635"/>
                    <a:pt x="7448" y="5031"/>
                  </a:cubicBezTo>
                  <a:cubicBezTo>
                    <a:pt x="7159" y="5428"/>
                    <a:pt x="6937" y="5611"/>
                    <a:pt x="6727" y="5611"/>
                  </a:cubicBezTo>
                  <a:cubicBezTo>
                    <a:pt x="6476" y="5611"/>
                    <a:pt x="6245" y="5348"/>
                    <a:pt x="5942" y="4873"/>
                  </a:cubicBezTo>
                  <a:cubicBezTo>
                    <a:pt x="5150" y="3605"/>
                    <a:pt x="5467" y="2021"/>
                    <a:pt x="4912" y="674"/>
                  </a:cubicBezTo>
                  <a:cubicBezTo>
                    <a:pt x="4516" y="991"/>
                    <a:pt x="4596" y="1466"/>
                    <a:pt x="4516" y="2021"/>
                  </a:cubicBezTo>
                  <a:cubicBezTo>
                    <a:pt x="4041" y="5190"/>
                    <a:pt x="3566" y="8359"/>
                    <a:pt x="3169" y="11528"/>
                  </a:cubicBezTo>
                  <a:cubicBezTo>
                    <a:pt x="2860" y="13542"/>
                    <a:pt x="2322" y="15253"/>
                    <a:pt x="151" y="15847"/>
                  </a:cubicBezTo>
                  <a:lnTo>
                    <a:pt x="151" y="15847"/>
                  </a:lnTo>
                  <a:cubicBezTo>
                    <a:pt x="384" y="15793"/>
                    <a:pt x="630" y="15766"/>
                    <a:pt x="882" y="15766"/>
                  </a:cubicBezTo>
                  <a:cubicBezTo>
                    <a:pt x="1189" y="15766"/>
                    <a:pt x="1506" y="15806"/>
                    <a:pt x="1823" y="15885"/>
                  </a:cubicBezTo>
                  <a:cubicBezTo>
                    <a:pt x="2148" y="16032"/>
                    <a:pt x="2413" y="16095"/>
                    <a:pt x="2630" y="16095"/>
                  </a:cubicBezTo>
                  <a:cubicBezTo>
                    <a:pt x="3469" y="16095"/>
                    <a:pt x="3582" y="15152"/>
                    <a:pt x="3645" y="14459"/>
                  </a:cubicBezTo>
                  <a:cubicBezTo>
                    <a:pt x="3803" y="13508"/>
                    <a:pt x="3645" y="12479"/>
                    <a:pt x="4912" y="12162"/>
                  </a:cubicBezTo>
                  <a:cubicBezTo>
                    <a:pt x="5044" y="12206"/>
                    <a:pt x="5166" y="12225"/>
                    <a:pt x="5278" y="12225"/>
                  </a:cubicBezTo>
                  <a:cubicBezTo>
                    <a:pt x="5978" y="12225"/>
                    <a:pt x="6347" y="11473"/>
                    <a:pt x="6893" y="11132"/>
                  </a:cubicBezTo>
                  <a:cubicBezTo>
                    <a:pt x="8081" y="8755"/>
                    <a:pt x="7765" y="5982"/>
                    <a:pt x="8794" y="3526"/>
                  </a:cubicBezTo>
                  <a:cubicBezTo>
                    <a:pt x="8980" y="3294"/>
                    <a:pt x="9003" y="3035"/>
                    <a:pt x="8989" y="2764"/>
                  </a:cubicBezTo>
                  <a:lnTo>
                    <a:pt x="8989" y="2764"/>
                  </a:lnTo>
                  <a:cubicBezTo>
                    <a:pt x="9181" y="3335"/>
                    <a:pt x="9406" y="3906"/>
                    <a:pt x="9666" y="4477"/>
                  </a:cubicBezTo>
                  <a:cubicBezTo>
                    <a:pt x="10062" y="5190"/>
                    <a:pt x="10379" y="5982"/>
                    <a:pt x="10617" y="6854"/>
                  </a:cubicBezTo>
                  <a:cubicBezTo>
                    <a:pt x="11488" y="10023"/>
                    <a:pt x="12518" y="13192"/>
                    <a:pt x="13469" y="16361"/>
                  </a:cubicBezTo>
                  <a:cubicBezTo>
                    <a:pt x="13706" y="14142"/>
                    <a:pt x="12756" y="12082"/>
                    <a:pt x="12360" y="9943"/>
                  </a:cubicBezTo>
                  <a:cubicBezTo>
                    <a:pt x="11963" y="8597"/>
                    <a:pt x="11884" y="7250"/>
                    <a:pt x="12043" y="5903"/>
                  </a:cubicBezTo>
                  <a:cubicBezTo>
                    <a:pt x="12201" y="5744"/>
                    <a:pt x="12280" y="5586"/>
                    <a:pt x="12201" y="5348"/>
                  </a:cubicBezTo>
                  <a:cubicBezTo>
                    <a:pt x="11884" y="5031"/>
                    <a:pt x="11805" y="4556"/>
                    <a:pt x="11805" y="4081"/>
                  </a:cubicBezTo>
                  <a:cubicBezTo>
                    <a:pt x="11805" y="3922"/>
                    <a:pt x="11805" y="3764"/>
                    <a:pt x="11805" y="3526"/>
                  </a:cubicBezTo>
                  <a:cubicBezTo>
                    <a:pt x="11726" y="3368"/>
                    <a:pt x="11647" y="3209"/>
                    <a:pt x="11488" y="3051"/>
                  </a:cubicBezTo>
                  <a:cubicBezTo>
                    <a:pt x="11330" y="2972"/>
                    <a:pt x="11250" y="2813"/>
                    <a:pt x="11092" y="2734"/>
                  </a:cubicBezTo>
                  <a:cubicBezTo>
                    <a:pt x="10537" y="2338"/>
                    <a:pt x="10775" y="1704"/>
                    <a:pt x="10537" y="1149"/>
                  </a:cubicBezTo>
                  <a:cubicBezTo>
                    <a:pt x="10458" y="912"/>
                    <a:pt x="10379" y="753"/>
                    <a:pt x="10220" y="674"/>
                  </a:cubicBezTo>
                  <a:cubicBezTo>
                    <a:pt x="9884" y="337"/>
                    <a:pt x="9460" y="1"/>
                    <a:pt x="9107" y="1"/>
                  </a:cubicBezTo>
                  <a:close/>
                </a:path>
              </a:pathLst>
            </a:custGeom>
            <a:solidFill>
              <a:srgbClr val="EF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7" name="Google Shape;10507;p11"/>
            <p:cNvSpPr/>
            <p:nvPr/>
          </p:nvSpPr>
          <p:spPr>
            <a:xfrm>
              <a:off x="3415850" y="3144300"/>
              <a:ext cx="516950" cy="404150"/>
            </a:xfrm>
            <a:custGeom>
              <a:avLst/>
              <a:gdLst/>
              <a:ahLst/>
              <a:cxnLst/>
              <a:rect l="l" t="t" r="r" b="b"/>
              <a:pathLst>
                <a:path w="20678" h="16166" extrusionOk="0">
                  <a:moveTo>
                    <a:pt x="18569" y="0"/>
                  </a:moveTo>
                  <a:cubicBezTo>
                    <a:pt x="18292" y="0"/>
                    <a:pt x="18013" y="46"/>
                    <a:pt x="17747" y="134"/>
                  </a:cubicBezTo>
                  <a:cubicBezTo>
                    <a:pt x="16637" y="2194"/>
                    <a:pt x="14498" y="3224"/>
                    <a:pt x="13072" y="4967"/>
                  </a:cubicBezTo>
                  <a:cubicBezTo>
                    <a:pt x="11646" y="6552"/>
                    <a:pt x="9666" y="7502"/>
                    <a:pt x="7527" y="7502"/>
                  </a:cubicBezTo>
                  <a:cubicBezTo>
                    <a:pt x="7368" y="7502"/>
                    <a:pt x="7210" y="7502"/>
                    <a:pt x="7131" y="7661"/>
                  </a:cubicBezTo>
                  <a:cubicBezTo>
                    <a:pt x="6667" y="7926"/>
                    <a:pt x="6868" y="9077"/>
                    <a:pt x="6159" y="9077"/>
                  </a:cubicBezTo>
                  <a:cubicBezTo>
                    <a:pt x="6020" y="9077"/>
                    <a:pt x="5846" y="9032"/>
                    <a:pt x="5625" y="8928"/>
                  </a:cubicBezTo>
                  <a:cubicBezTo>
                    <a:pt x="5467" y="8928"/>
                    <a:pt x="5388" y="9008"/>
                    <a:pt x="5229" y="9087"/>
                  </a:cubicBezTo>
                  <a:cubicBezTo>
                    <a:pt x="4833" y="9641"/>
                    <a:pt x="4595" y="10354"/>
                    <a:pt x="3724" y="10354"/>
                  </a:cubicBezTo>
                  <a:cubicBezTo>
                    <a:pt x="3565" y="10354"/>
                    <a:pt x="3486" y="10434"/>
                    <a:pt x="3328" y="10513"/>
                  </a:cubicBezTo>
                  <a:cubicBezTo>
                    <a:pt x="3169" y="10592"/>
                    <a:pt x="3011" y="10751"/>
                    <a:pt x="2852" y="10909"/>
                  </a:cubicBezTo>
                  <a:cubicBezTo>
                    <a:pt x="2615" y="11860"/>
                    <a:pt x="1426" y="12414"/>
                    <a:pt x="1743" y="13603"/>
                  </a:cubicBezTo>
                  <a:cubicBezTo>
                    <a:pt x="1881" y="13878"/>
                    <a:pt x="1720" y="14093"/>
                    <a:pt x="1363" y="14093"/>
                  </a:cubicBezTo>
                  <a:cubicBezTo>
                    <a:pt x="1310" y="14093"/>
                    <a:pt x="1251" y="14088"/>
                    <a:pt x="1189" y="14078"/>
                  </a:cubicBezTo>
                  <a:cubicBezTo>
                    <a:pt x="964" y="14046"/>
                    <a:pt x="727" y="13988"/>
                    <a:pt x="524" y="13988"/>
                  </a:cubicBezTo>
                  <a:cubicBezTo>
                    <a:pt x="225" y="13988"/>
                    <a:pt x="0" y="14114"/>
                    <a:pt x="0" y="14633"/>
                  </a:cubicBezTo>
                  <a:cubicBezTo>
                    <a:pt x="0" y="15346"/>
                    <a:pt x="555" y="15821"/>
                    <a:pt x="1189" y="15900"/>
                  </a:cubicBezTo>
                  <a:cubicBezTo>
                    <a:pt x="1255" y="15910"/>
                    <a:pt x="1322" y="15914"/>
                    <a:pt x="1389" y="15914"/>
                  </a:cubicBezTo>
                  <a:cubicBezTo>
                    <a:pt x="1651" y="15914"/>
                    <a:pt x="1911" y="15855"/>
                    <a:pt x="2160" y="15855"/>
                  </a:cubicBezTo>
                  <a:cubicBezTo>
                    <a:pt x="2374" y="15855"/>
                    <a:pt x="2580" y="15898"/>
                    <a:pt x="2773" y="16059"/>
                  </a:cubicBezTo>
                  <a:lnTo>
                    <a:pt x="3328" y="16059"/>
                  </a:lnTo>
                  <a:cubicBezTo>
                    <a:pt x="3521" y="16133"/>
                    <a:pt x="3698" y="16166"/>
                    <a:pt x="3861" y="16166"/>
                  </a:cubicBezTo>
                  <a:cubicBezTo>
                    <a:pt x="4569" y="16166"/>
                    <a:pt x="5031" y="15558"/>
                    <a:pt x="5546" y="15108"/>
                  </a:cubicBezTo>
                  <a:cubicBezTo>
                    <a:pt x="7051" y="13682"/>
                    <a:pt x="8557" y="12335"/>
                    <a:pt x="10062" y="10909"/>
                  </a:cubicBezTo>
                  <a:cubicBezTo>
                    <a:pt x="10220" y="10751"/>
                    <a:pt x="10379" y="10671"/>
                    <a:pt x="10458" y="10513"/>
                  </a:cubicBezTo>
                  <a:lnTo>
                    <a:pt x="10696" y="10275"/>
                  </a:lnTo>
                  <a:lnTo>
                    <a:pt x="11171" y="9800"/>
                  </a:lnTo>
                  <a:lnTo>
                    <a:pt x="11646" y="9404"/>
                  </a:lnTo>
                  <a:cubicBezTo>
                    <a:pt x="14498" y="7265"/>
                    <a:pt x="17034" y="4888"/>
                    <a:pt x="19648" y="2590"/>
                  </a:cubicBezTo>
                  <a:cubicBezTo>
                    <a:pt x="20123" y="2115"/>
                    <a:pt x="20678" y="1719"/>
                    <a:pt x="20519" y="1006"/>
                  </a:cubicBezTo>
                  <a:lnTo>
                    <a:pt x="20440" y="927"/>
                  </a:lnTo>
                  <a:cubicBezTo>
                    <a:pt x="19984" y="299"/>
                    <a:pt x="19281" y="0"/>
                    <a:pt x="18569" y="0"/>
                  </a:cubicBezTo>
                  <a:close/>
                </a:path>
              </a:pathLst>
            </a:custGeom>
            <a:solidFill>
              <a:srgbClr val="EE7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8" name="Google Shape;10508;p11"/>
            <p:cNvSpPr/>
            <p:nvPr/>
          </p:nvSpPr>
          <p:spPr>
            <a:xfrm>
              <a:off x="4338825" y="2548575"/>
              <a:ext cx="196100" cy="678325"/>
            </a:xfrm>
            <a:custGeom>
              <a:avLst/>
              <a:gdLst/>
              <a:ahLst/>
              <a:cxnLst/>
              <a:rect l="l" t="t" r="r" b="b"/>
              <a:pathLst>
                <a:path w="7844" h="27133" extrusionOk="0">
                  <a:moveTo>
                    <a:pt x="5979" y="1"/>
                  </a:moveTo>
                  <a:cubicBezTo>
                    <a:pt x="5364" y="1"/>
                    <a:pt x="5274" y="690"/>
                    <a:pt x="5387" y="1543"/>
                  </a:cubicBezTo>
                  <a:cubicBezTo>
                    <a:pt x="5467" y="3286"/>
                    <a:pt x="4199" y="4474"/>
                    <a:pt x="3644" y="5979"/>
                  </a:cubicBezTo>
                  <a:cubicBezTo>
                    <a:pt x="3601" y="6066"/>
                    <a:pt x="3367" y="6129"/>
                    <a:pt x="3177" y="6129"/>
                  </a:cubicBezTo>
                  <a:cubicBezTo>
                    <a:pt x="3021" y="6129"/>
                    <a:pt x="2896" y="6087"/>
                    <a:pt x="2931" y="5979"/>
                  </a:cubicBezTo>
                  <a:cubicBezTo>
                    <a:pt x="3327" y="4949"/>
                    <a:pt x="1188" y="4474"/>
                    <a:pt x="2377" y="3207"/>
                  </a:cubicBezTo>
                  <a:cubicBezTo>
                    <a:pt x="2614" y="2969"/>
                    <a:pt x="2456" y="2335"/>
                    <a:pt x="2456" y="1860"/>
                  </a:cubicBezTo>
                  <a:lnTo>
                    <a:pt x="2456" y="1860"/>
                  </a:lnTo>
                  <a:cubicBezTo>
                    <a:pt x="1505" y="3999"/>
                    <a:pt x="713" y="6217"/>
                    <a:pt x="0" y="8515"/>
                  </a:cubicBezTo>
                  <a:cubicBezTo>
                    <a:pt x="460" y="8317"/>
                    <a:pt x="702" y="7902"/>
                    <a:pt x="1269" y="7902"/>
                  </a:cubicBezTo>
                  <a:cubicBezTo>
                    <a:pt x="1385" y="7902"/>
                    <a:pt x="1515" y="7920"/>
                    <a:pt x="1664" y="7960"/>
                  </a:cubicBezTo>
                  <a:cubicBezTo>
                    <a:pt x="2535" y="8277"/>
                    <a:pt x="2298" y="9148"/>
                    <a:pt x="2773" y="9624"/>
                  </a:cubicBezTo>
                  <a:cubicBezTo>
                    <a:pt x="3169" y="8990"/>
                    <a:pt x="3486" y="8435"/>
                    <a:pt x="3882" y="7960"/>
                  </a:cubicBezTo>
                  <a:cubicBezTo>
                    <a:pt x="3931" y="7911"/>
                    <a:pt x="3996" y="7892"/>
                    <a:pt x="4066" y="7892"/>
                  </a:cubicBezTo>
                  <a:cubicBezTo>
                    <a:pt x="4222" y="7892"/>
                    <a:pt x="4406" y="7985"/>
                    <a:pt x="4516" y="8039"/>
                  </a:cubicBezTo>
                  <a:cubicBezTo>
                    <a:pt x="4595" y="8198"/>
                    <a:pt x="4674" y="8435"/>
                    <a:pt x="4674" y="8435"/>
                  </a:cubicBezTo>
                  <a:cubicBezTo>
                    <a:pt x="3616" y="9418"/>
                    <a:pt x="4000" y="11700"/>
                    <a:pt x="1903" y="11700"/>
                  </a:cubicBezTo>
                  <a:cubicBezTo>
                    <a:pt x="1803" y="11700"/>
                    <a:pt x="1697" y="11694"/>
                    <a:pt x="1584" y="11684"/>
                  </a:cubicBezTo>
                  <a:lnTo>
                    <a:pt x="1584" y="11684"/>
                  </a:lnTo>
                  <a:cubicBezTo>
                    <a:pt x="1981" y="12714"/>
                    <a:pt x="3090" y="13585"/>
                    <a:pt x="1743" y="14536"/>
                  </a:cubicBezTo>
                  <a:cubicBezTo>
                    <a:pt x="1664" y="14615"/>
                    <a:pt x="1664" y="15169"/>
                    <a:pt x="1664" y="15169"/>
                  </a:cubicBezTo>
                  <a:cubicBezTo>
                    <a:pt x="3011" y="15803"/>
                    <a:pt x="1981" y="16754"/>
                    <a:pt x="1981" y="17546"/>
                  </a:cubicBezTo>
                  <a:cubicBezTo>
                    <a:pt x="1822" y="18814"/>
                    <a:pt x="1664" y="20002"/>
                    <a:pt x="1347" y="21270"/>
                  </a:cubicBezTo>
                  <a:cubicBezTo>
                    <a:pt x="1268" y="21666"/>
                    <a:pt x="951" y="22141"/>
                    <a:pt x="1268" y="22379"/>
                  </a:cubicBezTo>
                  <a:cubicBezTo>
                    <a:pt x="2377" y="23567"/>
                    <a:pt x="2060" y="24835"/>
                    <a:pt x="1822" y="26182"/>
                  </a:cubicBezTo>
                  <a:cubicBezTo>
                    <a:pt x="1743" y="26657"/>
                    <a:pt x="2060" y="26895"/>
                    <a:pt x="2377" y="27132"/>
                  </a:cubicBezTo>
                  <a:cubicBezTo>
                    <a:pt x="2694" y="27053"/>
                    <a:pt x="2694" y="26816"/>
                    <a:pt x="2456" y="26578"/>
                  </a:cubicBezTo>
                  <a:cubicBezTo>
                    <a:pt x="2456" y="25390"/>
                    <a:pt x="2456" y="24122"/>
                    <a:pt x="2377" y="22854"/>
                  </a:cubicBezTo>
                  <a:cubicBezTo>
                    <a:pt x="2139" y="20002"/>
                    <a:pt x="2535" y="17150"/>
                    <a:pt x="3407" y="14456"/>
                  </a:cubicBezTo>
                  <a:cubicBezTo>
                    <a:pt x="5150" y="9703"/>
                    <a:pt x="6259" y="4791"/>
                    <a:pt x="7843" y="38"/>
                  </a:cubicBezTo>
                  <a:lnTo>
                    <a:pt x="7843" y="38"/>
                  </a:lnTo>
                  <a:cubicBezTo>
                    <a:pt x="7570" y="174"/>
                    <a:pt x="7237" y="370"/>
                    <a:pt x="7049" y="370"/>
                  </a:cubicBezTo>
                  <a:cubicBezTo>
                    <a:pt x="7020" y="370"/>
                    <a:pt x="6993" y="365"/>
                    <a:pt x="6972" y="354"/>
                  </a:cubicBezTo>
                  <a:cubicBezTo>
                    <a:pt x="6546" y="108"/>
                    <a:pt x="6222" y="1"/>
                    <a:pt x="5979" y="1"/>
                  </a:cubicBezTo>
                  <a:close/>
                </a:path>
              </a:pathLst>
            </a:custGeom>
            <a:solidFill>
              <a:srgbClr val="F0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9" name="Google Shape;10509;p11"/>
            <p:cNvSpPr/>
            <p:nvPr/>
          </p:nvSpPr>
          <p:spPr>
            <a:xfrm>
              <a:off x="2528525" y="3379475"/>
              <a:ext cx="566475" cy="322775"/>
            </a:xfrm>
            <a:custGeom>
              <a:avLst/>
              <a:gdLst/>
              <a:ahLst/>
              <a:cxnLst/>
              <a:rect l="l" t="t" r="r" b="b"/>
              <a:pathLst>
                <a:path w="22659" h="12911" extrusionOk="0">
                  <a:moveTo>
                    <a:pt x="21705" y="0"/>
                  </a:moveTo>
                  <a:cubicBezTo>
                    <a:pt x="21351" y="0"/>
                    <a:pt x="20918" y="134"/>
                    <a:pt x="20441" y="314"/>
                  </a:cubicBezTo>
                  <a:cubicBezTo>
                    <a:pt x="19252" y="393"/>
                    <a:pt x="19094" y="1661"/>
                    <a:pt x="18222" y="2136"/>
                  </a:cubicBezTo>
                  <a:cubicBezTo>
                    <a:pt x="18064" y="2215"/>
                    <a:pt x="17905" y="2294"/>
                    <a:pt x="17668" y="2453"/>
                  </a:cubicBezTo>
                  <a:cubicBezTo>
                    <a:pt x="16004" y="3403"/>
                    <a:pt x="14657" y="5226"/>
                    <a:pt x="12835" y="5543"/>
                  </a:cubicBezTo>
                  <a:cubicBezTo>
                    <a:pt x="8953" y="6176"/>
                    <a:pt x="5784" y="8395"/>
                    <a:pt x="2298" y="9662"/>
                  </a:cubicBezTo>
                  <a:cubicBezTo>
                    <a:pt x="872" y="10058"/>
                    <a:pt x="1" y="11326"/>
                    <a:pt x="80" y="12752"/>
                  </a:cubicBezTo>
                  <a:lnTo>
                    <a:pt x="318" y="12910"/>
                  </a:lnTo>
                  <a:cubicBezTo>
                    <a:pt x="872" y="12831"/>
                    <a:pt x="1427" y="12673"/>
                    <a:pt x="1981" y="12514"/>
                  </a:cubicBezTo>
                  <a:cubicBezTo>
                    <a:pt x="6735" y="10692"/>
                    <a:pt x="11330" y="8474"/>
                    <a:pt x="15846" y="6018"/>
                  </a:cubicBezTo>
                  <a:cubicBezTo>
                    <a:pt x="18222" y="4671"/>
                    <a:pt x="20520" y="3166"/>
                    <a:pt x="22659" y="1502"/>
                  </a:cubicBezTo>
                  <a:cubicBezTo>
                    <a:pt x="22659" y="367"/>
                    <a:pt x="22290" y="0"/>
                    <a:pt x="21705" y="0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0" name="Google Shape;10510;p11"/>
            <p:cNvSpPr/>
            <p:nvPr/>
          </p:nvSpPr>
          <p:spPr>
            <a:xfrm>
              <a:off x="2627550" y="1673625"/>
              <a:ext cx="384275" cy="283700"/>
            </a:xfrm>
            <a:custGeom>
              <a:avLst/>
              <a:gdLst/>
              <a:ahLst/>
              <a:cxnLst/>
              <a:rect l="l" t="t" r="r" b="b"/>
              <a:pathLst>
                <a:path w="15371" h="11348" extrusionOk="0">
                  <a:moveTo>
                    <a:pt x="14835" y="0"/>
                  </a:moveTo>
                  <a:cubicBezTo>
                    <a:pt x="14635" y="0"/>
                    <a:pt x="14402" y="82"/>
                    <a:pt x="14182" y="177"/>
                  </a:cubicBezTo>
                  <a:cubicBezTo>
                    <a:pt x="13707" y="493"/>
                    <a:pt x="13073" y="652"/>
                    <a:pt x="12518" y="810"/>
                  </a:cubicBezTo>
                  <a:cubicBezTo>
                    <a:pt x="10934" y="1682"/>
                    <a:pt x="9349" y="2474"/>
                    <a:pt x="7844" y="3425"/>
                  </a:cubicBezTo>
                  <a:cubicBezTo>
                    <a:pt x="5547" y="4772"/>
                    <a:pt x="3487" y="6356"/>
                    <a:pt x="1665" y="8257"/>
                  </a:cubicBezTo>
                  <a:cubicBezTo>
                    <a:pt x="872" y="9129"/>
                    <a:pt x="1" y="10080"/>
                    <a:pt x="1031" y="11347"/>
                  </a:cubicBezTo>
                  <a:lnTo>
                    <a:pt x="1189" y="11268"/>
                  </a:lnTo>
                  <a:cubicBezTo>
                    <a:pt x="3091" y="8495"/>
                    <a:pt x="6180" y="7703"/>
                    <a:pt x="9112" y="6515"/>
                  </a:cubicBezTo>
                  <a:cubicBezTo>
                    <a:pt x="11251" y="5643"/>
                    <a:pt x="13865" y="5405"/>
                    <a:pt x="15370" y="3187"/>
                  </a:cubicBezTo>
                  <a:cubicBezTo>
                    <a:pt x="15054" y="2791"/>
                    <a:pt x="14816" y="2395"/>
                    <a:pt x="14578" y="1999"/>
                  </a:cubicBezTo>
                  <a:cubicBezTo>
                    <a:pt x="14261" y="1286"/>
                    <a:pt x="14578" y="890"/>
                    <a:pt x="15370" y="810"/>
                  </a:cubicBezTo>
                  <a:cubicBezTo>
                    <a:pt x="15370" y="189"/>
                    <a:pt x="15140" y="0"/>
                    <a:pt x="14835" y="0"/>
                  </a:cubicBezTo>
                  <a:close/>
                </a:path>
              </a:pathLst>
            </a:custGeom>
            <a:solidFill>
              <a:srgbClr val="ED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1" name="Google Shape;10511;p11"/>
            <p:cNvSpPr/>
            <p:nvPr/>
          </p:nvSpPr>
          <p:spPr>
            <a:xfrm>
              <a:off x="5133050" y="2438575"/>
              <a:ext cx="172325" cy="411575"/>
            </a:xfrm>
            <a:custGeom>
              <a:avLst/>
              <a:gdLst/>
              <a:ahLst/>
              <a:cxnLst/>
              <a:rect l="l" t="t" r="r" b="b"/>
              <a:pathLst>
                <a:path w="6893" h="16463" extrusionOk="0">
                  <a:moveTo>
                    <a:pt x="1188" y="1"/>
                  </a:moveTo>
                  <a:lnTo>
                    <a:pt x="1188" y="1"/>
                  </a:lnTo>
                  <a:cubicBezTo>
                    <a:pt x="1505" y="1269"/>
                    <a:pt x="1030" y="2536"/>
                    <a:pt x="0" y="3170"/>
                  </a:cubicBezTo>
                  <a:cubicBezTo>
                    <a:pt x="555" y="4279"/>
                    <a:pt x="1743" y="4754"/>
                    <a:pt x="2060" y="5864"/>
                  </a:cubicBezTo>
                  <a:cubicBezTo>
                    <a:pt x="1902" y="7290"/>
                    <a:pt x="2060" y="8795"/>
                    <a:pt x="2377" y="10221"/>
                  </a:cubicBezTo>
                  <a:cubicBezTo>
                    <a:pt x="2503" y="10536"/>
                    <a:pt x="2428" y="11151"/>
                    <a:pt x="2871" y="11151"/>
                  </a:cubicBezTo>
                  <a:cubicBezTo>
                    <a:pt x="2985" y="11151"/>
                    <a:pt x="3133" y="11111"/>
                    <a:pt x="3328" y="11013"/>
                  </a:cubicBezTo>
                  <a:cubicBezTo>
                    <a:pt x="3644" y="11647"/>
                    <a:pt x="3882" y="12360"/>
                    <a:pt x="4120" y="13073"/>
                  </a:cubicBezTo>
                  <a:cubicBezTo>
                    <a:pt x="4120" y="13628"/>
                    <a:pt x="3248" y="13231"/>
                    <a:pt x="2931" y="13707"/>
                  </a:cubicBezTo>
                  <a:cubicBezTo>
                    <a:pt x="3889" y="14001"/>
                    <a:pt x="4572" y="14912"/>
                    <a:pt x="5618" y="14912"/>
                  </a:cubicBezTo>
                  <a:cubicBezTo>
                    <a:pt x="5697" y="14912"/>
                    <a:pt x="5779" y="14906"/>
                    <a:pt x="5863" y="14895"/>
                  </a:cubicBezTo>
                  <a:cubicBezTo>
                    <a:pt x="6180" y="15133"/>
                    <a:pt x="6180" y="15529"/>
                    <a:pt x="5863" y="15767"/>
                  </a:cubicBezTo>
                  <a:cubicBezTo>
                    <a:pt x="5863" y="16279"/>
                    <a:pt x="6027" y="16463"/>
                    <a:pt x="6275" y="16463"/>
                  </a:cubicBezTo>
                  <a:cubicBezTo>
                    <a:pt x="6449" y="16463"/>
                    <a:pt x="6664" y="16373"/>
                    <a:pt x="6893" y="16242"/>
                  </a:cubicBezTo>
                  <a:cubicBezTo>
                    <a:pt x="6893" y="14816"/>
                    <a:pt x="6655" y="13469"/>
                    <a:pt x="6100" y="12122"/>
                  </a:cubicBezTo>
                  <a:cubicBezTo>
                    <a:pt x="5150" y="9587"/>
                    <a:pt x="4199" y="7052"/>
                    <a:pt x="3328" y="4438"/>
                  </a:cubicBezTo>
                  <a:cubicBezTo>
                    <a:pt x="2852" y="2853"/>
                    <a:pt x="2139" y="1348"/>
                    <a:pt x="1188" y="1"/>
                  </a:cubicBezTo>
                  <a:close/>
                </a:path>
              </a:pathLst>
            </a:custGeom>
            <a:solidFill>
              <a:srgbClr val="F188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2" name="Google Shape;10512;p11"/>
            <p:cNvSpPr/>
            <p:nvPr/>
          </p:nvSpPr>
          <p:spPr>
            <a:xfrm>
              <a:off x="5020150" y="3771550"/>
              <a:ext cx="77275" cy="616000"/>
            </a:xfrm>
            <a:custGeom>
              <a:avLst/>
              <a:gdLst/>
              <a:ahLst/>
              <a:cxnLst/>
              <a:rect l="l" t="t" r="r" b="b"/>
              <a:pathLst>
                <a:path w="3091" h="24640" extrusionOk="0">
                  <a:moveTo>
                    <a:pt x="2377" y="0"/>
                  </a:moveTo>
                  <a:cubicBezTo>
                    <a:pt x="1664" y="0"/>
                    <a:pt x="1664" y="396"/>
                    <a:pt x="1743" y="951"/>
                  </a:cubicBezTo>
                  <a:cubicBezTo>
                    <a:pt x="2060" y="2060"/>
                    <a:pt x="2219" y="3249"/>
                    <a:pt x="2298" y="4437"/>
                  </a:cubicBezTo>
                  <a:cubicBezTo>
                    <a:pt x="2377" y="7447"/>
                    <a:pt x="1902" y="10379"/>
                    <a:pt x="951" y="13231"/>
                  </a:cubicBezTo>
                  <a:cubicBezTo>
                    <a:pt x="238" y="15053"/>
                    <a:pt x="238" y="17034"/>
                    <a:pt x="872" y="18935"/>
                  </a:cubicBezTo>
                  <a:cubicBezTo>
                    <a:pt x="1426" y="19886"/>
                    <a:pt x="1268" y="21153"/>
                    <a:pt x="396" y="21866"/>
                  </a:cubicBezTo>
                  <a:lnTo>
                    <a:pt x="396" y="21787"/>
                  </a:lnTo>
                  <a:cubicBezTo>
                    <a:pt x="159" y="22025"/>
                    <a:pt x="0" y="22500"/>
                    <a:pt x="238" y="22500"/>
                  </a:cubicBezTo>
                  <a:cubicBezTo>
                    <a:pt x="1664" y="22659"/>
                    <a:pt x="1743" y="23689"/>
                    <a:pt x="1902" y="24639"/>
                  </a:cubicBezTo>
                  <a:cubicBezTo>
                    <a:pt x="1981" y="24481"/>
                    <a:pt x="2298" y="24322"/>
                    <a:pt x="2298" y="24164"/>
                  </a:cubicBezTo>
                  <a:cubicBezTo>
                    <a:pt x="2456" y="21312"/>
                    <a:pt x="3090" y="18539"/>
                    <a:pt x="2852" y="15687"/>
                  </a:cubicBezTo>
                  <a:cubicBezTo>
                    <a:pt x="2694" y="13469"/>
                    <a:pt x="2615" y="11250"/>
                    <a:pt x="2773" y="9111"/>
                  </a:cubicBezTo>
                  <a:cubicBezTo>
                    <a:pt x="3011" y="6021"/>
                    <a:pt x="2852" y="3011"/>
                    <a:pt x="2377" y="0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3" name="Google Shape;10513;p11"/>
            <p:cNvSpPr/>
            <p:nvPr/>
          </p:nvSpPr>
          <p:spPr>
            <a:xfrm>
              <a:off x="2558225" y="3902275"/>
              <a:ext cx="316925" cy="266625"/>
            </a:xfrm>
            <a:custGeom>
              <a:avLst/>
              <a:gdLst/>
              <a:ahLst/>
              <a:cxnLst/>
              <a:rect l="l" t="t" r="r" b="b"/>
              <a:pathLst>
                <a:path w="12677" h="10665" extrusionOk="0">
                  <a:moveTo>
                    <a:pt x="12360" y="0"/>
                  </a:moveTo>
                  <a:cubicBezTo>
                    <a:pt x="10934" y="396"/>
                    <a:pt x="9983" y="1505"/>
                    <a:pt x="8953" y="2377"/>
                  </a:cubicBezTo>
                  <a:cubicBezTo>
                    <a:pt x="6656" y="4199"/>
                    <a:pt x="4200" y="5784"/>
                    <a:pt x="2378" y="8081"/>
                  </a:cubicBezTo>
                  <a:cubicBezTo>
                    <a:pt x="1506" y="8556"/>
                    <a:pt x="635" y="9190"/>
                    <a:pt x="1" y="9983"/>
                  </a:cubicBezTo>
                  <a:cubicBezTo>
                    <a:pt x="831" y="10414"/>
                    <a:pt x="1327" y="10665"/>
                    <a:pt x="1722" y="10665"/>
                  </a:cubicBezTo>
                  <a:cubicBezTo>
                    <a:pt x="2271" y="10665"/>
                    <a:pt x="2625" y="10183"/>
                    <a:pt x="3408" y="9032"/>
                  </a:cubicBezTo>
                  <a:cubicBezTo>
                    <a:pt x="3487" y="8953"/>
                    <a:pt x="3566" y="8794"/>
                    <a:pt x="3645" y="8636"/>
                  </a:cubicBezTo>
                  <a:cubicBezTo>
                    <a:pt x="4041" y="8002"/>
                    <a:pt x="4834" y="7527"/>
                    <a:pt x="5626" y="7447"/>
                  </a:cubicBezTo>
                  <a:cubicBezTo>
                    <a:pt x="5677" y="7442"/>
                    <a:pt x="5732" y="7439"/>
                    <a:pt x="5789" y="7439"/>
                  </a:cubicBezTo>
                  <a:cubicBezTo>
                    <a:pt x="6095" y="7439"/>
                    <a:pt x="6470" y="7509"/>
                    <a:pt x="6842" y="7509"/>
                  </a:cubicBezTo>
                  <a:cubicBezTo>
                    <a:pt x="7356" y="7509"/>
                    <a:pt x="7862" y="7375"/>
                    <a:pt x="8161" y="6734"/>
                  </a:cubicBezTo>
                  <a:cubicBezTo>
                    <a:pt x="8003" y="6576"/>
                    <a:pt x="7844" y="6417"/>
                    <a:pt x="7765" y="6180"/>
                  </a:cubicBezTo>
                  <a:lnTo>
                    <a:pt x="7765" y="6180"/>
                  </a:lnTo>
                  <a:cubicBezTo>
                    <a:pt x="7923" y="6338"/>
                    <a:pt x="8003" y="6576"/>
                    <a:pt x="8161" y="6734"/>
                  </a:cubicBezTo>
                  <a:cubicBezTo>
                    <a:pt x="8795" y="6655"/>
                    <a:pt x="9587" y="6893"/>
                    <a:pt x="9350" y="5704"/>
                  </a:cubicBezTo>
                  <a:cubicBezTo>
                    <a:pt x="9350" y="5229"/>
                    <a:pt x="9429" y="4754"/>
                    <a:pt x="9587" y="4358"/>
                  </a:cubicBezTo>
                  <a:cubicBezTo>
                    <a:pt x="11092" y="4278"/>
                    <a:pt x="11251" y="2218"/>
                    <a:pt x="12677" y="2060"/>
                  </a:cubicBezTo>
                  <a:cubicBezTo>
                    <a:pt x="12598" y="1426"/>
                    <a:pt x="12518" y="713"/>
                    <a:pt x="12360" y="0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4" name="Google Shape;10514;p11"/>
            <p:cNvSpPr/>
            <p:nvPr/>
          </p:nvSpPr>
          <p:spPr>
            <a:xfrm>
              <a:off x="3247500" y="2046425"/>
              <a:ext cx="332750" cy="184500"/>
            </a:xfrm>
            <a:custGeom>
              <a:avLst/>
              <a:gdLst/>
              <a:ahLst/>
              <a:cxnLst/>
              <a:rect l="l" t="t" r="r" b="b"/>
              <a:pathLst>
                <a:path w="13310" h="7380" extrusionOk="0">
                  <a:moveTo>
                    <a:pt x="13310" y="0"/>
                  </a:moveTo>
                  <a:lnTo>
                    <a:pt x="13310" y="0"/>
                  </a:lnTo>
                  <a:cubicBezTo>
                    <a:pt x="12042" y="317"/>
                    <a:pt x="10775" y="872"/>
                    <a:pt x="9586" y="1506"/>
                  </a:cubicBezTo>
                  <a:cubicBezTo>
                    <a:pt x="9269" y="1823"/>
                    <a:pt x="8873" y="1743"/>
                    <a:pt x="8556" y="1981"/>
                  </a:cubicBezTo>
                  <a:cubicBezTo>
                    <a:pt x="8222" y="2482"/>
                    <a:pt x="7615" y="2787"/>
                    <a:pt x="7008" y="2787"/>
                  </a:cubicBezTo>
                  <a:cubicBezTo>
                    <a:pt x="6751" y="2787"/>
                    <a:pt x="6495" y="2733"/>
                    <a:pt x="6259" y="2615"/>
                  </a:cubicBezTo>
                  <a:cubicBezTo>
                    <a:pt x="4120" y="3407"/>
                    <a:pt x="1981" y="4279"/>
                    <a:pt x="0" y="5308"/>
                  </a:cubicBezTo>
                  <a:cubicBezTo>
                    <a:pt x="0" y="5388"/>
                    <a:pt x="0" y="5467"/>
                    <a:pt x="0" y="5625"/>
                  </a:cubicBezTo>
                  <a:cubicBezTo>
                    <a:pt x="238" y="6259"/>
                    <a:pt x="555" y="6814"/>
                    <a:pt x="1030" y="7289"/>
                  </a:cubicBezTo>
                  <a:cubicBezTo>
                    <a:pt x="1332" y="7351"/>
                    <a:pt x="1619" y="7380"/>
                    <a:pt x="1896" y="7380"/>
                  </a:cubicBezTo>
                  <a:cubicBezTo>
                    <a:pt x="4086" y="7380"/>
                    <a:pt x="5548" y="5598"/>
                    <a:pt x="7447" y="4754"/>
                  </a:cubicBezTo>
                  <a:cubicBezTo>
                    <a:pt x="8477" y="4279"/>
                    <a:pt x="10220" y="3090"/>
                    <a:pt x="11409" y="2773"/>
                  </a:cubicBezTo>
                  <a:cubicBezTo>
                    <a:pt x="12042" y="2536"/>
                    <a:pt x="12993" y="2536"/>
                    <a:pt x="12755" y="1268"/>
                  </a:cubicBezTo>
                  <a:cubicBezTo>
                    <a:pt x="12676" y="951"/>
                    <a:pt x="13072" y="476"/>
                    <a:pt x="13310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5" name="Google Shape;10515;p11"/>
            <p:cNvSpPr/>
            <p:nvPr/>
          </p:nvSpPr>
          <p:spPr>
            <a:xfrm>
              <a:off x="3604000" y="3082650"/>
              <a:ext cx="348625" cy="270550"/>
            </a:xfrm>
            <a:custGeom>
              <a:avLst/>
              <a:gdLst/>
              <a:ahLst/>
              <a:cxnLst/>
              <a:rect l="l" t="t" r="r" b="b"/>
              <a:pathLst>
                <a:path w="13945" h="10822" extrusionOk="0">
                  <a:moveTo>
                    <a:pt x="12651" y="0"/>
                  </a:moveTo>
                  <a:cubicBezTo>
                    <a:pt x="12246" y="0"/>
                    <a:pt x="11796" y="167"/>
                    <a:pt x="11330" y="382"/>
                  </a:cubicBezTo>
                  <a:cubicBezTo>
                    <a:pt x="11251" y="382"/>
                    <a:pt x="11092" y="461"/>
                    <a:pt x="11013" y="541"/>
                  </a:cubicBezTo>
                  <a:lnTo>
                    <a:pt x="10538" y="937"/>
                  </a:lnTo>
                  <a:cubicBezTo>
                    <a:pt x="10379" y="1095"/>
                    <a:pt x="10221" y="1254"/>
                    <a:pt x="10062" y="1412"/>
                  </a:cubicBezTo>
                  <a:cubicBezTo>
                    <a:pt x="9904" y="1571"/>
                    <a:pt x="9745" y="1808"/>
                    <a:pt x="9508" y="1887"/>
                  </a:cubicBezTo>
                  <a:cubicBezTo>
                    <a:pt x="9508" y="1967"/>
                    <a:pt x="9428" y="2125"/>
                    <a:pt x="9349" y="2204"/>
                  </a:cubicBezTo>
                  <a:lnTo>
                    <a:pt x="9349" y="2442"/>
                  </a:lnTo>
                  <a:lnTo>
                    <a:pt x="9191" y="2363"/>
                  </a:lnTo>
                  <a:lnTo>
                    <a:pt x="9032" y="2284"/>
                  </a:lnTo>
                  <a:cubicBezTo>
                    <a:pt x="5863" y="4660"/>
                    <a:pt x="2853" y="7196"/>
                    <a:pt x="1" y="9889"/>
                  </a:cubicBezTo>
                  <a:cubicBezTo>
                    <a:pt x="183" y="10217"/>
                    <a:pt x="399" y="10327"/>
                    <a:pt x="625" y="10327"/>
                  </a:cubicBezTo>
                  <a:cubicBezTo>
                    <a:pt x="890" y="10327"/>
                    <a:pt x="1170" y="10176"/>
                    <a:pt x="1427" y="10048"/>
                  </a:cubicBezTo>
                  <a:cubicBezTo>
                    <a:pt x="1625" y="9968"/>
                    <a:pt x="1843" y="9850"/>
                    <a:pt x="2031" y="9850"/>
                  </a:cubicBezTo>
                  <a:cubicBezTo>
                    <a:pt x="2219" y="9850"/>
                    <a:pt x="2377" y="9968"/>
                    <a:pt x="2457" y="10365"/>
                  </a:cubicBezTo>
                  <a:cubicBezTo>
                    <a:pt x="2515" y="10658"/>
                    <a:pt x="2618" y="10821"/>
                    <a:pt x="2861" y="10821"/>
                  </a:cubicBezTo>
                  <a:cubicBezTo>
                    <a:pt x="2945" y="10821"/>
                    <a:pt x="3047" y="10802"/>
                    <a:pt x="3170" y="10761"/>
                  </a:cubicBezTo>
                  <a:cubicBezTo>
                    <a:pt x="3566" y="10602"/>
                    <a:pt x="3724" y="10285"/>
                    <a:pt x="3407" y="9810"/>
                  </a:cubicBezTo>
                  <a:cubicBezTo>
                    <a:pt x="3045" y="9230"/>
                    <a:pt x="3080" y="8849"/>
                    <a:pt x="3756" y="8849"/>
                  </a:cubicBezTo>
                  <a:cubicBezTo>
                    <a:pt x="3819" y="8849"/>
                    <a:pt x="3888" y="8852"/>
                    <a:pt x="3962" y="8859"/>
                  </a:cubicBezTo>
                  <a:lnTo>
                    <a:pt x="4675" y="9018"/>
                  </a:lnTo>
                  <a:cubicBezTo>
                    <a:pt x="4694" y="9020"/>
                    <a:pt x="4713" y="9021"/>
                    <a:pt x="4731" y="9021"/>
                  </a:cubicBezTo>
                  <a:cubicBezTo>
                    <a:pt x="5287" y="9021"/>
                    <a:pt x="5090" y="7997"/>
                    <a:pt x="5649" y="7997"/>
                  </a:cubicBezTo>
                  <a:cubicBezTo>
                    <a:pt x="5730" y="7997"/>
                    <a:pt x="5826" y="8019"/>
                    <a:pt x="5942" y="8067"/>
                  </a:cubicBezTo>
                  <a:cubicBezTo>
                    <a:pt x="5968" y="8080"/>
                    <a:pt x="5992" y="8089"/>
                    <a:pt x="6015" y="8089"/>
                  </a:cubicBezTo>
                  <a:cubicBezTo>
                    <a:pt x="6131" y="8089"/>
                    <a:pt x="6219" y="7860"/>
                    <a:pt x="6418" y="6799"/>
                  </a:cubicBezTo>
                  <a:cubicBezTo>
                    <a:pt x="6497" y="6166"/>
                    <a:pt x="6972" y="6245"/>
                    <a:pt x="7369" y="5928"/>
                  </a:cubicBezTo>
                  <a:cubicBezTo>
                    <a:pt x="8557" y="5136"/>
                    <a:pt x="10062" y="4660"/>
                    <a:pt x="10062" y="2917"/>
                  </a:cubicBezTo>
                  <a:cubicBezTo>
                    <a:pt x="10543" y="2437"/>
                    <a:pt x="11204" y="2172"/>
                    <a:pt x="11899" y="2172"/>
                  </a:cubicBezTo>
                  <a:cubicBezTo>
                    <a:pt x="12235" y="2172"/>
                    <a:pt x="12579" y="2234"/>
                    <a:pt x="12914" y="2363"/>
                  </a:cubicBezTo>
                  <a:cubicBezTo>
                    <a:pt x="13469" y="2204"/>
                    <a:pt x="13944" y="1571"/>
                    <a:pt x="13865" y="937"/>
                  </a:cubicBezTo>
                  <a:cubicBezTo>
                    <a:pt x="13562" y="243"/>
                    <a:pt x="13140" y="0"/>
                    <a:pt x="12651" y="0"/>
                  </a:cubicBezTo>
                  <a:close/>
                </a:path>
              </a:pathLst>
            </a:custGeom>
            <a:solidFill>
              <a:srgbClr val="EF7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6" name="Google Shape;10516;p11"/>
            <p:cNvSpPr/>
            <p:nvPr/>
          </p:nvSpPr>
          <p:spPr>
            <a:xfrm>
              <a:off x="4598275" y="1784975"/>
              <a:ext cx="146600" cy="294425"/>
            </a:xfrm>
            <a:custGeom>
              <a:avLst/>
              <a:gdLst/>
              <a:ahLst/>
              <a:cxnLst/>
              <a:rect l="l" t="t" r="r" b="b"/>
              <a:pathLst>
                <a:path w="5864" h="11777" extrusionOk="0">
                  <a:moveTo>
                    <a:pt x="4120" y="1"/>
                  </a:moveTo>
                  <a:lnTo>
                    <a:pt x="4120" y="1"/>
                  </a:lnTo>
                  <a:cubicBezTo>
                    <a:pt x="3962" y="1348"/>
                    <a:pt x="2694" y="2774"/>
                    <a:pt x="4675" y="3645"/>
                  </a:cubicBezTo>
                  <a:cubicBezTo>
                    <a:pt x="4199" y="4200"/>
                    <a:pt x="3566" y="4041"/>
                    <a:pt x="3249" y="4358"/>
                  </a:cubicBezTo>
                  <a:cubicBezTo>
                    <a:pt x="2773" y="4754"/>
                    <a:pt x="3962" y="5150"/>
                    <a:pt x="3407" y="5784"/>
                  </a:cubicBezTo>
                  <a:cubicBezTo>
                    <a:pt x="1981" y="4754"/>
                    <a:pt x="2773" y="3328"/>
                    <a:pt x="2615" y="2061"/>
                  </a:cubicBezTo>
                  <a:cubicBezTo>
                    <a:pt x="2453" y="1980"/>
                    <a:pt x="2307" y="1945"/>
                    <a:pt x="2173" y="1945"/>
                  </a:cubicBezTo>
                  <a:cubicBezTo>
                    <a:pt x="1779" y="1945"/>
                    <a:pt x="1484" y="2241"/>
                    <a:pt x="1189" y="2536"/>
                  </a:cubicBezTo>
                  <a:cubicBezTo>
                    <a:pt x="793" y="2932"/>
                    <a:pt x="793" y="3566"/>
                    <a:pt x="1189" y="3962"/>
                  </a:cubicBezTo>
                  <a:cubicBezTo>
                    <a:pt x="1244" y="3999"/>
                    <a:pt x="1295" y="4014"/>
                    <a:pt x="1343" y="4014"/>
                  </a:cubicBezTo>
                  <a:cubicBezTo>
                    <a:pt x="1500" y="4014"/>
                    <a:pt x="1622" y="3846"/>
                    <a:pt x="1743" y="3724"/>
                  </a:cubicBezTo>
                  <a:lnTo>
                    <a:pt x="1743" y="3724"/>
                  </a:lnTo>
                  <a:cubicBezTo>
                    <a:pt x="1664" y="3962"/>
                    <a:pt x="1506" y="4120"/>
                    <a:pt x="1426" y="4279"/>
                  </a:cubicBezTo>
                  <a:cubicBezTo>
                    <a:pt x="1268" y="6101"/>
                    <a:pt x="0" y="7527"/>
                    <a:pt x="159" y="9508"/>
                  </a:cubicBezTo>
                  <a:cubicBezTo>
                    <a:pt x="159" y="10538"/>
                    <a:pt x="793" y="11409"/>
                    <a:pt x="1823" y="11726"/>
                  </a:cubicBezTo>
                  <a:cubicBezTo>
                    <a:pt x="1951" y="11760"/>
                    <a:pt x="2066" y="11776"/>
                    <a:pt x="2169" y="11776"/>
                  </a:cubicBezTo>
                  <a:cubicBezTo>
                    <a:pt x="3017" y="11776"/>
                    <a:pt x="3062" y="10707"/>
                    <a:pt x="3486" y="10141"/>
                  </a:cubicBezTo>
                  <a:cubicBezTo>
                    <a:pt x="4041" y="8557"/>
                    <a:pt x="4199" y="6893"/>
                    <a:pt x="4833" y="5388"/>
                  </a:cubicBezTo>
                  <a:cubicBezTo>
                    <a:pt x="5071" y="4913"/>
                    <a:pt x="5229" y="4517"/>
                    <a:pt x="5863" y="4517"/>
                  </a:cubicBezTo>
                  <a:cubicBezTo>
                    <a:pt x="5625" y="2853"/>
                    <a:pt x="4516" y="1585"/>
                    <a:pt x="4120" y="1"/>
                  </a:cubicBezTo>
                  <a:close/>
                </a:path>
              </a:pathLst>
            </a:custGeom>
            <a:solidFill>
              <a:srgbClr val="EF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7" name="Google Shape;10517;p11"/>
            <p:cNvSpPr/>
            <p:nvPr/>
          </p:nvSpPr>
          <p:spPr>
            <a:xfrm>
              <a:off x="4564600" y="1848350"/>
              <a:ext cx="120850" cy="439725"/>
            </a:xfrm>
            <a:custGeom>
              <a:avLst/>
              <a:gdLst/>
              <a:ahLst/>
              <a:cxnLst/>
              <a:rect l="l" t="t" r="r" b="b"/>
              <a:pathLst>
                <a:path w="4834" h="17589" extrusionOk="0">
                  <a:moveTo>
                    <a:pt x="2536" y="1"/>
                  </a:moveTo>
                  <a:cubicBezTo>
                    <a:pt x="1347" y="2932"/>
                    <a:pt x="555" y="5943"/>
                    <a:pt x="1" y="8953"/>
                  </a:cubicBezTo>
                  <a:cubicBezTo>
                    <a:pt x="318" y="9033"/>
                    <a:pt x="555" y="9112"/>
                    <a:pt x="872" y="9191"/>
                  </a:cubicBezTo>
                  <a:cubicBezTo>
                    <a:pt x="2457" y="9349"/>
                    <a:pt x="2536" y="9429"/>
                    <a:pt x="1823" y="10775"/>
                  </a:cubicBezTo>
                  <a:cubicBezTo>
                    <a:pt x="1427" y="11251"/>
                    <a:pt x="1427" y="11964"/>
                    <a:pt x="1823" y="12518"/>
                  </a:cubicBezTo>
                  <a:cubicBezTo>
                    <a:pt x="2298" y="13469"/>
                    <a:pt x="2536" y="14578"/>
                    <a:pt x="2457" y="15608"/>
                  </a:cubicBezTo>
                  <a:cubicBezTo>
                    <a:pt x="2457" y="16321"/>
                    <a:pt x="2219" y="17034"/>
                    <a:pt x="2932" y="17589"/>
                  </a:cubicBezTo>
                  <a:cubicBezTo>
                    <a:pt x="2853" y="15846"/>
                    <a:pt x="3090" y="14103"/>
                    <a:pt x="3645" y="12518"/>
                  </a:cubicBezTo>
                  <a:cubicBezTo>
                    <a:pt x="4120" y="10934"/>
                    <a:pt x="4437" y="9270"/>
                    <a:pt x="4833" y="7606"/>
                  </a:cubicBezTo>
                  <a:lnTo>
                    <a:pt x="4833" y="7606"/>
                  </a:lnTo>
                  <a:cubicBezTo>
                    <a:pt x="4675" y="7686"/>
                    <a:pt x="4596" y="7765"/>
                    <a:pt x="4437" y="7923"/>
                  </a:cubicBezTo>
                  <a:cubicBezTo>
                    <a:pt x="4122" y="8238"/>
                    <a:pt x="3958" y="8854"/>
                    <a:pt x="3505" y="8854"/>
                  </a:cubicBezTo>
                  <a:cubicBezTo>
                    <a:pt x="3388" y="8854"/>
                    <a:pt x="3253" y="8813"/>
                    <a:pt x="3090" y="8716"/>
                  </a:cubicBezTo>
                  <a:cubicBezTo>
                    <a:pt x="2536" y="8320"/>
                    <a:pt x="1744" y="7923"/>
                    <a:pt x="2060" y="6973"/>
                  </a:cubicBezTo>
                  <a:cubicBezTo>
                    <a:pt x="2377" y="6022"/>
                    <a:pt x="2140" y="4834"/>
                    <a:pt x="2773" y="3883"/>
                  </a:cubicBezTo>
                  <a:cubicBezTo>
                    <a:pt x="3249" y="3170"/>
                    <a:pt x="3328" y="2219"/>
                    <a:pt x="2932" y="1427"/>
                  </a:cubicBezTo>
                  <a:cubicBezTo>
                    <a:pt x="2377" y="1110"/>
                    <a:pt x="2536" y="555"/>
                    <a:pt x="2536" y="1"/>
                  </a:cubicBezTo>
                  <a:close/>
                </a:path>
              </a:pathLst>
            </a:custGeom>
            <a:solidFill>
              <a:srgbClr val="F18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8" name="Google Shape;10518;p11"/>
            <p:cNvSpPr/>
            <p:nvPr/>
          </p:nvSpPr>
          <p:spPr>
            <a:xfrm>
              <a:off x="3479225" y="2858475"/>
              <a:ext cx="340700" cy="275325"/>
            </a:xfrm>
            <a:custGeom>
              <a:avLst/>
              <a:gdLst/>
              <a:ahLst/>
              <a:cxnLst/>
              <a:rect l="l" t="t" r="r" b="b"/>
              <a:pathLst>
                <a:path w="13628" h="11013" extrusionOk="0">
                  <a:moveTo>
                    <a:pt x="12676" y="1"/>
                  </a:moveTo>
                  <a:cubicBezTo>
                    <a:pt x="12122" y="476"/>
                    <a:pt x="11647" y="1031"/>
                    <a:pt x="11250" y="1585"/>
                  </a:cubicBezTo>
                  <a:cubicBezTo>
                    <a:pt x="11082" y="1923"/>
                    <a:pt x="10913" y="2021"/>
                    <a:pt x="10687" y="2021"/>
                  </a:cubicBezTo>
                  <a:cubicBezTo>
                    <a:pt x="10595" y="2021"/>
                    <a:pt x="10494" y="2004"/>
                    <a:pt x="10379" y="1981"/>
                  </a:cubicBezTo>
                  <a:cubicBezTo>
                    <a:pt x="10120" y="1930"/>
                    <a:pt x="9761" y="1541"/>
                    <a:pt x="9476" y="1541"/>
                  </a:cubicBezTo>
                  <a:cubicBezTo>
                    <a:pt x="9324" y="1541"/>
                    <a:pt x="9194" y="1651"/>
                    <a:pt x="9111" y="1981"/>
                  </a:cubicBezTo>
                  <a:cubicBezTo>
                    <a:pt x="8953" y="2694"/>
                    <a:pt x="7923" y="2694"/>
                    <a:pt x="8081" y="3407"/>
                  </a:cubicBezTo>
                  <a:cubicBezTo>
                    <a:pt x="8217" y="4084"/>
                    <a:pt x="8294" y="4472"/>
                    <a:pt x="7672" y="4472"/>
                  </a:cubicBezTo>
                  <a:cubicBezTo>
                    <a:pt x="7566" y="4472"/>
                    <a:pt x="7439" y="4460"/>
                    <a:pt x="7289" y="4437"/>
                  </a:cubicBezTo>
                  <a:cubicBezTo>
                    <a:pt x="7258" y="4428"/>
                    <a:pt x="7227" y="4424"/>
                    <a:pt x="7196" y="4424"/>
                  </a:cubicBezTo>
                  <a:cubicBezTo>
                    <a:pt x="6822" y="4424"/>
                    <a:pt x="6509" y="5050"/>
                    <a:pt x="6071" y="5050"/>
                  </a:cubicBezTo>
                  <a:cubicBezTo>
                    <a:pt x="5915" y="5050"/>
                    <a:pt x="5743" y="4970"/>
                    <a:pt x="5546" y="4754"/>
                  </a:cubicBezTo>
                  <a:cubicBezTo>
                    <a:pt x="5425" y="4694"/>
                    <a:pt x="5321" y="4668"/>
                    <a:pt x="5231" y="4668"/>
                  </a:cubicBezTo>
                  <a:cubicBezTo>
                    <a:pt x="4846" y="4668"/>
                    <a:pt x="4693" y="5132"/>
                    <a:pt x="4437" y="5388"/>
                  </a:cubicBezTo>
                  <a:cubicBezTo>
                    <a:pt x="4279" y="5546"/>
                    <a:pt x="4199" y="5705"/>
                    <a:pt x="4041" y="5863"/>
                  </a:cubicBezTo>
                  <a:cubicBezTo>
                    <a:pt x="3645" y="6259"/>
                    <a:pt x="3169" y="6497"/>
                    <a:pt x="2773" y="6893"/>
                  </a:cubicBezTo>
                  <a:lnTo>
                    <a:pt x="2140" y="7527"/>
                  </a:lnTo>
                  <a:cubicBezTo>
                    <a:pt x="1189" y="8319"/>
                    <a:pt x="0" y="9032"/>
                    <a:pt x="0" y="10538"/>
                  </a:cubicBezTo>
                  <a:cubicBezTo>
                    <a:pt x="80" y="10775"/>
                    <a:pt x="159" y="10934"/>
                    <a:pt x="397" y="11013"/>
                  </a:cubicBezTo>
                  <a:cubicBezTo>
                    <a:pt x="793" y="10854"/>
                    <a:pt x="1189" y="10617"/>
                    <a:pt x="1585" y="10379"/>
                  </a:cubicBezTo>
                  <a:cubicBezTo>
                    <a:pt x="5546" y="7527"/>
                    <a:pt x="9428" y="4596"/>
                    <a:pt x="13073" y="1427"/>
                  </a:cubicBezTo>
                  <a:cubicBezTo>
                    <a:pt x="13627" y="714"/>
                    <a:pt x="13152" y="397"/>
                    <a:pt x="12676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9" name="Google Shape;10519;p11"/>
            <p:cNvSpPr/>
            <p:nvPr/>
          </p:nvSpPr>
          <p:spPr>
            <a:xfrm>
              <a:off x="4033800" y="4907700"/>
              <a:ext cx="93100" cy="426575"/>
            </a:xfrm>
            <a:custGeom>
              <a:avLst/>
              <a:gdLst/>
              <a:ahLst/>
              <a:cxnLst/>
              <a:rect l="l" t="t" r="r" b="b"/>
              <a:pathLst>
                <a:path w="3724" h="17063" extrusionOk="0">
                  <a:moveTo>
                    <a:pt x="1028" y="1"/>
                  </a:moveTo>
                  <a:cubicBezTo>
                    <a:pt x="852" y="1"/>
                    <a:pt x="631" y="87"/>
                    <a:pt x="397" y="188"/>
                  </a:cubicBezTo>
                  <a:cubicBezTo>
                    <a:pt x="80" y="1693"/>
                    <a:pt x="555" y="3198"/>
                    <a:pt x="397" y="4704"/>
                  </a:cubicBezTo>
                  <a:cubicBezTo>
                    <a:pt x="0" y="7952"/>
                    <a:pt x="713" y="11042"/>
                    <a:pt x="951" y="14290"/>
                  </a:cubicBezTo>
                  <a:cubicBezTo>
                    <a:pt x="1030" y="15161"/>
                    <a:pt x="951" y="16508"/>
                    <a:pt x="2298" y="17063"/>
                  </a:cubicBezTo>
                  <a:cubicBezTo>
                    <a:pt x="2694" y="16429"/>
                    <a:pt x="2932" y="15716"/>
                    <a:pt x="3169" y="15082"/>
                  </a:cubicBezTo>
                  <a:cubicBezTo>
                    <a:pt x="3169" y="14845"/>
                    <a:pt x="3090" y="14686"/>
                    <a:pt x="3011" y="14448"/>
                  </a:cubicBezTo>
                  <a:cubicBezTo>
                    <a:pt x="2932" y="14211"/>
                    <a:pt x="2932" y="13973"/>
                    <a:pt x="3011" y="13735"/>
                  </a:cubicBezTo>
                  <a:cubicBezTo>
                    <a:pt x="3090" y="13577"/>
                    <a:pt x="3090" y="13418"/>
                    <a:pt x="3169" y="13260"/>
                  </a:cubicBezTo>
                  <a:lnTo>
                    <a:pt x="3566" y="12151"/>
                  </a:lnTo>
                  <a:cubicBezTo>
                    <a:pt x="3645" y="11992"/>
                    <a:pt x="3724" y="11755"/>
                    <a:pt x="3724" y="11596"/>
                  </a:cubicBezTo>
                  <a:cubicBezTo>
                    <a:pt x="3724" y="11279"/>
                    <a:pt x="3645" y="10962"/>
                    <a:pt x="3486" y="10725"/>
                  </a:cubicBezTo>
                  <a:cubicBezTo>
                    <a:pt x="3328" y="10566"/>
                    <a:pt x="3169" y="10487"/>
                    <a:pt x="2932" y="10408"/>
                  </a:cubicBezTo>
                  <a:cubicBezTo>
                    <a:pt x="1743" y="10012"/>
                    <a:pt x="2060" y="8823"/>
                    <a:pt x="2219" y="8269"/>
                  </a:cubicBezTo>
                  <a:cubicBezTo>
                    <a:pt x="2694" y="5734"/>
                    <a:pt x="1743" y="3436"/>
                    <a:pt x="1506" y="980"/>
                  </a:cubicBezTo>
                  <a:cubicBezTo>
                    <a:pt x="1426" y="901"/>
                    <a:pt x="1426" y="742"/>
                    <a:pt x="1426" y="663"/>
                  </a:cubicBezTo>
                  <a:cubicBezTo>
                    <a:pt x="1426" y="161"/>
                    <a:pt x="1268" y="1"/>
                    <a:pt x="1028" y="1"/>
                  </a:cubicBezTo>
                  <a:close/>
                </a:path>
              </a:pathLst>
            </a:custGeom>
            <a:solidFill>
              <a:srgbClr val="F0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0" name="Google Shape;10520;p11"/>
            <p:cNvSpPr/>
            <p:nvPr/>
          </p:nvSpPr>
          <p:spPr>
            <a:xfrm>
              <a:off x="4566575" y="2476950"/>
              <a:ext cx="83225" cy="524150"/>
            </a:xfrm>
            <a:custGeom>
              <a:avLst/>
              <a:gdLst/>
              <a:ahLst/>
              <a:cxnLst/>
              <a:rect l="l" t="t" r="r" b="b"/>
              <a:pathLst>
                <a:path w="3329" h="20966" extrusionOk="0">
                  <a:moveTo>
                    <a:pt x="857" y="1"/>
                  </a:moveTo>
                  <a:cubicBezTo>
                    <a:pt x="628" y="1"/>
                    <a:pt x="325" y="244"/>
                    <a:pt x="1" y="447"/>
                  </a:cubicBezTo>
                  <a:cubicBezTo>
                    <a:pt x="476" y="2110"/>
                    <a:pt x="159" y="3774"/>
                    <a:pt x="476" y="5358"/>
                  </a:cubicBezTo>
                  <a:cubicBezTo>
                    <a:pt x="239" y="5834"/>
                    <a:pt x="159" y="6388"/>
                    <a:pt x="159" y="6943"/>
                  </a:cubicBezTo>
                  <a:cubicBezTo>
                    <a:pt x="239" y="10350"/>
                    <a:pt x="635" y="13677"/>
                    <a:pt x="1110" y="17084"/>
                  </a:cubicBezTo>
                  <a:cubicBezTo>
                    <a:pt x="1348" y="18351"/>
                    <a:pt x="714" y="19698"/>
                    <a:pt x="1427" y="20966"/>
                  </a:cubicBezTo>
                  <a:cubicBezTo>
                    <a:pt x="1902" y="19777"/>
                    <a:pt x="3328" y="18748"/>
                    <a:pt x="2140" y="17401"/>
                  </a:cubicBezTo>
                  <a:cubicBezTo>
                    <a:pt x="1665" y="16925"/>
                    <a:pt x="1585" y="16133"/>
                    <a:pt x="1981" y="15579"/>
                  </a:cubicBezTo>
                  <a:cubicBezTo>
                    <a:pt x="2457" y="14549"/>
                    <a:pt x="2932" y="13519"/>
                    <a:pt x="1506" y="12806"/>
                  </a:cubicBezTo>
                  <a:cubicBezTo>
                    <a:pt x="1110" y="12568"/>
                    <a:pt x="1110" y="12172"/>
                    <a:pt x="1268" y="11776"/>
                  </a:cubicBezTo>
                  <a:cubicBezTo>
                    <a:pt x="1506" y="11142"/>
                    <a:pt x="1506" y="10429"/>
                    <a:pt x="1268" y="9716"/>
                  </a:cubicBezTo>
                  <a:cubicBezTo>
                    <a:pt x="872" y="9082"/>
                    <a:pt x="1031" y="8290"/>
                    <a:pt x="1506" y="7735"/>
                  </a:cubicBezTo>
                  <a:cubicBezTo>
                    <a:pt x="1902" y="7339"/>
                    <a:pt x="1981" y="6705"/>
                    <a:pt x="1902" y="6230"/>
                  </a:cubicBezTo>
                  <a:cubicBezTo>
                    <a:pt x="1506" y="5913"/>
                    <a:pt x="872" y="5675"/>
                    <a:pt x="1506" y="5042"/>
                  </a:cubicBezTo>
                  <a:cubicBezTo>
                    <a:pt x="2061" y="4329"/>
                    <a:pt x="1902" y="3616"/>
                    <a:pt x="1902" y="2903"/>
                  </a:cubicBezTo>
                  <a:cubicBezTo>
                    <a:pt x="397" y="2665"/>
                    <a:pt x="1348" y="1556"/>
                    <a:pt x="1268" y="922"/>
                  </a:cubicBezTo>
                  <a:cubicBezTo>
                    <a:pt x="1230" y="224"/>
                    <a:pt x="1077" y="1"/>
                    <a:pt x="857" y="1"/>
                  </a:cubicBezTo>
                  <a:close/>
                </a:path>
              </a:pathLst>
            </a:custGeom>
            <a:solidFill>
              <a:srgbClr val="F1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1" name="Google Shape;10521;p11"/>
            <p:cNvSpPr/>
            <p:nvPr/>
          </p:nvSpPr>
          <p:spPr>
            <a:xfrm>
              <a:off x="4069450" y="5125525"/>
              <a:ext cx="136675" cy="259700"/>
            </a:xfrm>
            <a:custGeom>
              <a:avLst/>
              <a:gdLst/>
              <a:ahLst/>
              <a:cxnLst/>
              <a:rect l="l" t="t" r="r" b="b"/>
              <a:pathLst>
                <a:path w="5467" h="10388" extrusionOk="0">
                  <a:moveTo>
                    <a:pt x="4324" y="0"/>
                  </a:moveTo>
                  <a:cubicBezTo>
                    <a:pt x="3899" y="0"/>
                    <a:pt x="3693" y="834"/>
                    <a:pt x="3486" y="1299"/>
                  </a:cubicBezTo>
                  <a:cubicBezTo>
                    <a:pt x="2932" y="2804"/>
                    <a:pt x="3011" y="4705"/>
                    <a:pt x="1347" y="5735"/>
                  </a:cubicBezTo>
                  <a:cubicBezTo>
                    <a:pt x="1347" y="6132"/>
                    <a:pt x="1506" y="6765"/>
                    <a:pt x="1189" y="6845"/>
                  </a:cubicBezTo>
                  <a:cubicBezTo>
                    <a:pt x="0" y="7082"/>
                    <a:pt x="951" y="7795"/>
                    <a:pt x="872" y="8271"/>
                  </a:cubicBezTo>
                  <a:cubicBezTo>
                    <a:pt x="1286" y="9572"/>
                    <a:pt x="2539" y="10387"/>
                    <a:pt x="3840" y="10387"/>
                  </a:cubicBezTo>
                  <a:cubicBezTo>
                    <a:pt x="4282" y="10387"/>
                    <a:pt x="4728" y="10294"/>
                    <a:pt x="5150" y="10093"/>
                  </a:cubicBezTo>
                  <a:cubicBezTo>
                    <a:pt x="4912" y="9142"/>
                    <a:pt x="4833" y="8191"/>
                    <a:pt x="4992" y="7241"/>
                  </a:cubicBezTo>
                  <a:cubicBezTo>
                    <a:pt x="5388" y="5102"/>
                    <a:pt x="5467" y="2963"/>
                    <a:pt x="5229" y="903"/>
                  </a:cubicBezTo>
                  <a:cubicBezTo>
                    <a:pt x="4842" y="240"/>
                    <a:pt x="4552" y="0"/>
                    <a:pt x="4324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2" name="Google Shape;10522;p11"/>
            <p:cNvSpPr/>
            <p:nvPr/>
          </p:nvSpPr>
          <p:spPr>
            <a:xfrm>
              <a:off x="3386125" y="1303700"/>
              <a:ext cx="415975" cy="196150"/>
            </a:xfrm>
            <a:custGeom>
              <a:avLst/>
              <a:gdLst/>
              <a:ahLst/>
              <a:cxnLst/>
              <a:rect l="l" t="t" r="r" b="b"/>
              <a:pathLst>
                <a:path w="16639" h="7846" extrusionOk="0">
                  <a:moveTo>
                    <a:pt x="16321" y="0"/>
                  </a:moveTo>
                  <a:cubicBezTo>
                    <a:pt x="10775" y="2218"/>
                    <a:pt x="5547" y="5070"/>
                    <a:pt x="1" y="7447"/>
                  </a:cubicBezTo>
                  <a:cubicBezTo>
                    <a:pt x="215" y="7705"/>
                    <a:pt x="546" y="7846"/>
                    <a:pt x="867" y="7846"/>
                  </a:cubicBezTo>
                  <a:cubicBezTo>
                    <a:pt x="1139" y="7846"/>
                    <a:pt x="1404" y="7744"/>
                    <a:pt x="1585" y="7526"/>
                  </a:cubicBezTo>
                  <a:cubicBezTo>
                    <a:pt x="1744" y="7368"/>
                    <a:pt x="1902" y="7209"/>
                    <a:pt x="2061" y="7051"/>
                  </a:cubicBezTo>
                  <a:cubicBezTo>
                    <a:pt x="2690" y="7280"/>
                    <a:pt x="3329" y="7405"/>
                    <a:pt x="3930" y="7405"/>
                  </a:cubicBezTo>
                  <a:cubicBezTo>
                    <a:pt x="4995" y="7405"/>
                    <a:pt x="5940" y="7012"/>
                    <a:pt x="6497" y="6100"/>
                  </a:cubicBezTo>
                  <a:cubicBezTo>
                    <a:pt x="7686" y="4040"/>
                    <a:pt x="10379" y="5070"/>
                    <a:pt x="11409" y="3169"/>
                  </a:cubicBezTo>
                  <a:cubicBezTo>
                    <a:pt x="11568" y="3248"/>
                    <a:pt x="11647" y="3327"/>
                    <a:pt x="11805" y="3407"/>
                  </a:cubicBezTo>
                  <a:cubicBezTo>
                    <a:pt x="11975" y="3482"/>
                    <a:pt x="12145" y="3517"/>
                    <a:pt x="12308" y="3517"/>
                  </a:cubicBezTo>
                  <a:cubicBezTo>
                    <a:pt x="12831" y="3517"/>
                    <a:pt x="13288" y="3158"/>
                    <a:pt x="13469" y="2614"/>
                  </a:cubicBezTo>
                  <a:cubicBezTo>
                    <a:pt x="13628" y="2139"/>
                    <a:pt x="14024" y="1822"/>
                    <a:pt x="14499" y="1822"/>
                  </a:cubicBezTo>
                  <a:cubicBezTo>
                    <a:pt x="14737" y="1505"/>
                    <a:pt x="15133" y="1664"/>
                    <a:pt x="15371" y="1347"/>
                  </a:cubicBezTo>
                  <a:lnTo>
                    <a:pt x="16321" y="1347"/>
                  </a:lnTo>
                  <a:cubicBezTo>
                    <a:pt x="16638" y="951"/>
                    <a:pt x="16638" y="396"/>
                    <a:pt x="16321" y="0"/>
                  </a:cubicBezTo>
                  <a:close/>
                </a:path>
              </a:pathLst>
            </a:custGeom>
            <a:solidFill>
              <a:srgbClr val="F1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3" name="Google Shape;10523;p11"/>
            <p:cNvSpPr/>
            <p:nvPr/>
          </p:nvSpPr>
          <p:spPr>
            <a:xfrm>
              <a:off x="4362575" y="3213000"/>
              <a:ext cx="77275" cy="415975"/>
            </a:xfrm>
            <a:custGeom>
              <a:avLst/>
              <a:gdLst/>
              <a:ahLst/>
              <a:cxnLst/>
              <a:rect l="l" t="t" r="r" b="b"/>
              <a:pathLst>
                <a:path w="3091" h="16639" extrusionOk="0">
                  <a:moveTo>
                    <a:pt x="1585" y="1"/>
                  </a:moveTo>
                  <a:cubicBezTo>
                    <a:pt x="1506" y="159"/>
                    <a:pt x="1427" y="397"/>
                    <a:pt x="1427" y="555"/>
                  </a:cubicBezTo>
                  <a:cubicBezTo>
                    <a:pt x="1268" y="952"/>
                    <a:pt x="1189" y="1427"/>
                    <a:pt x="1268" y="1902"/>
                  </a:cubicBezTo>
                  <a:cubicBezTo>
                    <a:pt x="1506" y="3645"/>
                    <a:pt x="1427" y="5309"/>
                    <a:pt x="951" y="6973"/>
                  </a:cubicBezTo>
                  <a:cubicBezTo>
                    <a:pt x="793" y="7844"/>
                    <a:pt x="555" y="8399"/>
                    <a:pt x="1268" y="9112"/>
                  </a:cubicBezTo>
                  <a:cubicBezTo>
                    <a:pt x="1902" y="9825"/>
                    <a:pt x="2298" y="10775"/>
                    <a:pt x="951" y="11330"/>
                  </a:cubicBezTo>
                  <a:cubicBezTo>
                    <a:pt x="1" y="11726"/>
                    <a:pt x="397" y="12518"/>
                    <a:pt x="476" y="13152"/>
                  </a:cubicBezTo>
                  <a:cubicBezTo>
                    <a:pt x="555" y="13944"/>
                    <a:pt x="1110" y="14578"/>
                    <a:pt x="1823" y="14895"/>
                  </a:cubicBezTo>
                  <a:cubicBezTo>
                    <a:pt x="2219" y="15133"/>
                    <a:pt x="2219" y="16321"/>
                    <a:pt x="3090" y="16638"/>
                  </a:cubicBezTo>
                  <a:cubicBezTo>
                    <a:pt x="2853" y="13231"/>
                    <a:pt x="2774" y="9825"/>
                    <a:pt x="2298" y="6497"/>
                  </a:cubicBezTo>
                  <a:cubicBezTo>
                    <a:pt x="2061" y="4358"/>
                    <a:pt x="2377" y="2061"/>
                    <a:pt x="1585" y="1"/>
                  </a:cubicBezTo>
                  <a:close/>
                </a:path>
              </a:pathLst>
            </a:custGeom>
            <a:solidFill>
              <a:srgbClr val="F0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4" name="Google Shape;10524;p11"/>
            <p:cNvSpPr/>
            <p:nvPr/>
          </p:nvSpPr>
          <p:spPr>
            <a:xfrm>
              <a:off x="3661450" y="1906850"/>
              <a:ext cx="251800" cy="131675"/>
            </a:xfrm>
            <a:custGeom>
              <a:avLst/>
              <a:gdLst/>
              <a:ahLst/>
              <a:cxnLst/>
              <a:rect l="l" t="t" r="r" b="b"/>
              <a:pathLst>
                <a:path w="10072" h="5267" extrusionOk="0">
                  <a:moveTo>
                    <a:pt x="8708" y="1"/>
                  </a:moveTo>
                  <a:cubicBezTo>
                    <a:pt x="8549" y="1"/>
                    <a:pt x="8367" y="13"/>
                    <a:pt x="8160" y="38"/>
                  </a:cubicBezTo>
                  <a:cubicBezTo>
                    <a:pt x="6497" y="592"/>
                    <a:pt x="4833" y="1305"/>
                    <a:pt x="3248" y="2097"/>
                  </a:cubicBezTo>
                  <a:cubicBezTo>
                    <a:pt x="2218" y="2731"/>
                    <a:pt x="872" y="2811"/>
                    <a:pt x="0" y="3761"/>
                  </a:cubicBezTo>
                  <a:cubicBezTo>
                    <a:pt x="131" y="3799"/>
                    <a:pt x="263" y="3810"/>
                    <a:pt x="392" y="3810"/>
                  </a:cubicBezTo>
                  <a:cubicBezTo>
                    <a:pt x="570" y="3810"/>
                    <a:pt x="744" y="3789"/>
                    <a:pt x="909" y="3789"/>
                  </a:cubicBezTo>
                  <a:cubicBezTo>
                    <a:pt x="1129" y="3789"/>
                    <a:pt x="1332" y="3826"/>
                    <a:pt x="1505" y="3999"/>
                  </a:cubicBezTo>
                  <a:cubicBezTo>
                    <a:pt x="1189" y="4553"/>
                    <a:pt x="79" y="3999"/>
                    <a:pt x="0" y="5266"/>
                  </a:cubicBezTo>
                  <a:cubicBezTo>
                    <a:pt x="444" y="4940"/>
                    <a:pt x="881" y="4833"/>
                    <a:pt x="1315" y="4833"/>
                  </a:cubicBezTo>
                  <a:cubicBezTo>
                    <a:pt x="2129" y="4833"/>
                    <a:pt x="2934" y="5209"/>
                    <a:pt x="3756" y="5209"/>
                  </a:cubicBezTo>
                  <a:cubicBezTo>
                    <a:pt x="3981" y="5209"/>
                    <a:pt x="4208" y="5180"/>
                    <a:pt x="4437" y="5108"/>
                  </a:cubicBezTo>
                  <a:cubicBezTo>
                    <a:pt x="4199" y="4316"/>
                    <a:pt x="3169" y="4316"/>
                    <a:pt x="2852" y="3444"/>
                  </a:cubicBezTo>
                  <a:cubicBezTo>
                    <a:pt x="2926" y="3422"/>
                    <a:pt x="3003" y="3411"/>
                    <a:pt x="3081" y="3411"/>
                  </a:cubicBezTo>
                  <a:cubicBezTo>
                    <a:pt x="3693" y="3411"/>
                    <a:pt x="4420" y="4026"/>
                    <a:pt x="4997" y="4026"/>
                  </a:cubicBezTo>
                  <a:cubicBezTo>
                    <a:pt x="5375" y="4026"/>
                    <a:pt x="5688" y="3763"/>
                    <a:pt x="5863" y="2890"/>
                  </a:cubicBezTo>
                  <a:cubicBezTo>
                    <a:pt x="6094" y="2936"/>
                    <a:pt x="6325" y="2958"/>
                    <a:pt x="6555" y="2958"/>
                  </a:cubicBezTo>
                  <a:cubicBezTo>
                    <a:pt x="7505" y="2958"/>
                    <a:pt x="8425" y="2577"/>
                    <a:pt x="9190" y="1939"/>
                  </a:cubicBezTo>
                  <a:cubicBezTo>
                    <a:pt x="9758" y="875"/>
                    <a:pt x="10071" y="1"/>
                    <a:pt x="8708" y="1"/>
                  </a:cubicBez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5" name="Google Shape;10525;p11"/>
            <p:cNvSpPr/>
            <p:nvPr/>
          </p:nvSpPr>
          <p:spPr>
            <a:xfrm>
              <a:off x="4748800" y="1620600"/>
              <a:ext cx="190175" cy="380900"/>
            </a:xfrm>
            <a:custGeom>
              <a:avLst/>
              <a:gdLst/>
              <a:ahLst/>
              <a:cxnLst/>
              <a:rect l="l" t="t" r="r" b="b"/>
              <a:pathLst>
                <a:path w="7607" h="1523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397" y="475"/>
                    <a:pt x="1" y="1426"/>
                    <a:pt x="238" y="2377"/>
                  </a:cubicBezTo>
                  <a:cubicBezTo>
                    <a:pt x="476" y="3327"/>
                    <a:pt x="634" y="4357"/>
                    <a:pt x="793" y="5308"/>
                  </a:cubicBezTo>
                  <a:cubicBezTo>
                    <a:pt x="793" y="7209"/>
                    <a:pt x="1664" y="8952"/>
                    <a:pt x="3170" y="10141"/>
                  </a:cubicBezTo>
                  <a:cubicBezTo>
                    <a:pt x="4120" y="11092"/>
                    <a:pt x="5150" y="11963"/>
                    <a:pt x="5546" y="13389"/>
                  </a:cubicBezTo>
                  <a:cubicBezTo>
                    <a:pt x="6358" y="13832"/>
                    <a:pt x="6208" y="15235"/>
                    <a:pt x="7334" y="15235"/>
                  </a:cubicBezTo>
                  <a:cubicBezTo>
                    <a:pt x="7417" y="15235"/>
                    <a:pt x="7508" y="15228"/>
                    <a:pt x="7606" y="15211"/>
                  </a:cubicBezTo>
                  <a:cubicBezTo>
                    <a:pt x="7606" y="14815"/>
                    <a:pt x="7606" y="14419"/>
                    <a:pt x="7448" y="14023"/>
                  </a:cubicBezTo>
                  <a:cubicBezTo>
                    <a:pt x="6022" y="11646"/>
                    <a:pt x="4912" y="9111"/>
                    <a:pt x="3249" y="6813"/>
                  </a:cubicBezTo>
                  <a:cubicBezTo>
                    <a:pt x="1743" y="4912"/>
                    <a:pt x="80" y="2773"/>
                    <a:pt x="1268" y="0"/>
                  </a:cubicBezTo>
                  <a:close/>
                </a:path>
              </a:pathLst>
            </a:custGeom>
            <a:solidFill>
              <a:srgbClr val="EF9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6" name="Google Shape;10526;p11"/>
            <p:cNvSpPr/>
            <p:nvPr/>
          </p:nvSpPr>
          <p:spPr>
            <a:xfrm>
              <a:off x="3972400" y="3152700"/>
              <a:ext cx="217900" cy="440625"/>
            </a:xfrm>
            <a:custGeom>
              <a:avLst/>
              <a:gdLst/>
              <a:ahLst/>
              <a:cxnLst/>
              <a:rect l="l" t="t" r="r" b="b"/>
              <a:pathLst>
                <a:path w="8716" h="17625" extrusionOk="0">
                  <a:moveTo>
                    <a:pt x="8355" y="0"/>
                  </a:moveTo>
                  <a:cubicBezTo>
                    <a:pt x="8030" y="0"/>
                    <a:pt x="7886" y="324"/>
                    <a:pt x="7685" y="591"/>
                  </a:cubicBezTo>
                  <a:cubicBezTo>
                    <a:pt x="5229" y="6295"/>
                    <a:pt x="3249" y="12237"/>
                    <a:pt x="0" y="17624"/>
                  </a:cubicBezTo>
                  <a:cubicBezTo>
                    <a:pt x="872" y="17386"/>
                    <a:pt x="1664" y="16832"/>
                    <a:pt x="2060" y="15960"/>
                  </a:cubicBezTo>
                  <a:cubicBezTo>
                    <a:pt x="2932" y="13821"/>
                    <a:pt x="4358" y="11841"/>
                    <a:pt x="4992" y="9464"/>
                  </a:cubicBezTo>
                  <a:cubicBezTo>
                    <a:pt x="5784" y="6849"/>
                    <a:pt x="6972" y="4235"/>
                    <a:pt x="8398" y="1858"/>
                  </a:cubicBezTo>
                  <a:cubicBezTo>
                    <a:pt x="8636" y="1225"/>
                    <a:pt x="8715" y="591"/>
                    <a:pt x="8557" y="36"/>
                  </a:cubicBezTo>
                  <a:cubicBezTo>
                    <a:pt x="8482" y="11"/>
                    <a:pt x="8415" y="0"/>
                    <a:pt x="8355" y="0"/>
                  </a:cubicBezTo>
                  <a:close/>
                </a:path>
              </a:pathLst>
            </a:custGeom>
            <a:solidFill>
              <a:srgbClr val="EE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7" name="Google Shape;10527;p11"/>
            <p:cNvSpPr/>
            <p:nvPr/>
          </p:nvSpPr>
          <p:spPr>
            <a:xfrm>
              <a:off x="4156600" y="5028500"/>
              <a:ext cx="89150" cy="349350"/>
            </a:xfrm>
            <a:custGeom>
              <a:avLst/>
              <a:gdLst/>
              <a:ahLst/>
              <a:cxnLst/>
              <a:rect l="l" t="t" r="r" b="b"/>
              <a:pathLst>
                <a:path w="3566" h="13974" extrusionOk="0">
                  <a:moveTo>
                    <a:pt x="1883" y="0"/>
                  </a:moveTo>
                  <a:cubicBezTo>
                    <a:pt x="1709" y="0"/>
                    <a:pt x="1545" y="90"/>
                    <a:pt x="1426" y="268"/>
                  </a:cubicBezTo>
                  <a:cubicBezTo>
                    <a:pt x="1109" y="902"/>
                    <a:pt x="951" y="1615"/>
                    <a:pt x="1030" y="2407"/>
                  </a:cubicBezTo>
                  <a:cubicBezTo>
                    <a:pt x="1030" y="2803"/>
                    <a:pt x="1189" y="3278"/>
                    <a:pt x="1347" y="3675"/>
                  </a:cubicBezTo>
                  <a:cubicBezTo>
                    <a:pt x="1426" y="3833"/>
                    <a:pt x="1506" y="3912"/>
                    <a:pt x="1585" y="4071"/>
                  </a:cubicBezTo>
                  <a:cubicBezTo>
                    <a:pt x="1713" y="4135"/>
                    <a:pt x="1997" y="4251"/>
                    <a:pt x="1807" y="4251"/>
                  </a:cubicBezTo>
                  <a:cubicBezTo>
                    <a:pt x="1762" y="4251"/>
                    <a:pt x="1691" y="4244"/>
                    <a:pt x="1585" y="4229"/>
                  </a:cubicBezTo>
                  <a:cubicBezTo>
                    <a:pt x="1426" y="4229"/>
                    <a:pt x="1268" y="4308"/>
                    <a:pt x="1268" y="4467"/>
                  </a:cubicBezTo>
                  <a:lnTo>
                    <a:pt x="1268" y="4942"/>
                  </a:lnTo>
                  <a:cubicBezTo>
                    <a:pt x="1268" y="6923"/>
                    <a:pt x="1189" y="8983"/>
                    <a:pt x="872" y="10963"/>
                  </a:cubicBezTo>
                  <a:cubicBezTo>
                    <a:pt x="713" y="11835"/>
                    <a:pt x="0" y="13340"/>
                    <a:pt x="1664" y="13974"/>
                  </a:cubicBezTo>
                  <a:lnTo>
                    <a:pt x="2219" y="13498"/>
                  </a:lnTo>
                  <a:cubicBezTo>
                    <a:pt x="2694" y="9537"/>
                    <a:pt x="3090" y="5576"/>
                    <a:pt x="3565" y="1615"/>
                  </a:cubicBezTo>
                  <a:lnTo>
                    <a:pt x="3565" y="1615"/>
                  </a:lnTo>
                  <a:cubicBezTo>
                    <a:pt x="3443" y="1697"/>
                    <a:pt x="3325" y="1736"/>
                    <a:pt x="3216" y="1736"/>
                  </a:cubicBezTo>
                  <a:cubicBezTo>
                    <a:pt x="2901" y="1736"/>
                    <a:pt x="2653" y="1410"/>
                    <a:pt x="2536" y="822"/>
                  </a:cubicBezTo>
                  <a:cubicBezTo>
                    <a:pt x="2536" y="506"/>
                    <a:pt x="2377" y="189"/>
                    <a:pt x="2060" y="30"/>
                  </a:cubicBezTo>
                  <a:cubicBezTo>
                    <a:pt x="2001" y="10"/>
                    <a:pt x="1941" y="0"/>
                    <a:pt x="1883" y="0"/>
                  </a:cubicBezTo>
                  <a:close/>
                </a:path>
              </a:pathLst>
            </a:custGeom>
            <a:solidFill>
              <a:srgbClr val="B85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8" name="Google Shape;10528;p11"/>
            <p:cNvSpPr/>
            <p:nvPr/>
          </p:nvSpPr>
          <p:spPr>
            <a:xfrm>
              <a:off x="3985425" y="1783375"/>
              <a:ext cx="214775" cy="124425"/>
            </a:xfrm>
            <a:custGeom>
              <a:avLst/>
              <a:gdLst/>
              <a:ahLst/>
              <a:cxnLst/>
              <a:rect l="l" t="t" r="r" b="b"/>
              <a:pathLst>
                <a:path w="8591" h="4977" extrusionOk="0">
                  <a:moveTo>
                    <a:pt x="8289" y="0"/>
                  </a:moveTo>
                  <a:cubicBezTo>
                    <a:pt x="8196" y="0"/>
                    <a:pt x="8102" y="44"/>
                    <a:pt x="8036" y="144"/>
                  </a:cubicBezTo>
                  <a:cubicBezTo>
                    <a:pt x="6372" y="461"/>
                    <a:pt x="4867" y="1015"/>
                    <a:pt x="3361" y="1728"/>
                  </a:cubicBezTo>
                  <a:cubicBezTo>
                    <a:pt x="2925" y="1874"/>
                    <a:pt x="3023" y="2619"/>
                    <a:pt x="2553" y="2619"/>
                  </a:cubicBezTo>
                  <a:cubicBezTo>
                    <a:pt x="2510" y="2619"/>
                    <a:pt x="2463" y="2613"/>
                    <a:pt x="2411" y="2600"/>
                  </a:cubicBezTo>
                  <a:cubicBezTo>
                    <a:pt x="2220" y="2549"/>
                    <a:pt x="2031" y="2525"/>
                    <a:pt x="1848" y="2525"/>
                  </a:cubicBezTo>
                  <a:cubicBezTo>
                    <a:pt x="892" y="2525"/>
                    <a:pt x="100" y="3187"/>
                    <a:pt x="34" y="4184"/>
                  </a:cubicBezTo>
                  <a:cubicBezTo>
                    <a:pt x="1" y="4647"/>
                    <a:pt x="230" y="4738"/>
                    <a:pt x="548" y="4738"/>
                  </a:cubicBezTo>
                  <a:cubicBezTo>
                    <a:pt x="752" y="4738"/>
                    <a:pt x="994" y="4700"/>
                    <a:pt x="1226" y="4700"/>
                  </a:cubicBezTo>
                  <a:cubicBezTo>
                    <a:pt x="1499" y="4700"/>
                    <a:pt x="1761" y="4752"/>
                    <a:pt x="1935" y="4977"/>
                  </a:cubicBezTo>
                  <a:lnTo>
                    <a:pt x="2411" y="4977"/>
                  </a:lnTo>
                  <a:cubicBezTo>
                    <a:pt x="2648" y="4660"/>
                    <a:pt x="3045" y="4739"/>
                    <a:pt x="3361" y="4422"/>
                  </a:cubicBezTo>
                  <a:cubicBezTo>
                    <a:pt x="3995" y="4026"/>
                    <a:pt x="4708" y="3788"/>
                    <a:pt x="5421" y="3551"/>
                  </a:cubicBezTo>
                  <a:cubicBezTo>
                    <a:pt x="7481" y="3313"/>
                    <a:pt x="7956" y="1728"/>
                    <a:pt x="8590" y="223"/>
                  </a:cubicBezTo>
                  <a:cubicBezTo>
                    <a:pt x="8544" y="85"/>
                    <a:pt x="8418" y="0"/>
                    <a:pt x="8289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9" name="Google Shape;10529;p11"/>
            <p:cNvSpPr/>
            <p:nvPr/>
          </p:nvSpPr>
          <p:spPr>
            <a:xfrm>
              <a:off x="3865450" y="1828550"/>
              <a:ext cx="204025" cy="132725"/>
            </a:xfrm>
            <a:custGeom>
              <a:avLst/>
              <a:gdLst/>
              <a:ahLst/>
              <a:cxnLst/>
              <a:rect l="l" t="t" r="r" b="b"/>
              <a:pathLst>
                <a:path w="8161" h="5309" extrusionOk="0">
                  <a:moveTo>
                    <a:pt x="8160" y="1"/>
                  </a:moveTo>
                  <a:lnTo>
                    <a:pt x="8160" y="1"/>
                  </a:lnTo>
                  <a:cubicBezTo>
                    <a:pt x="5308" y="634"/>
                    <a:pt x="2535" y="1664"/>
                    <a:pt x="0" y="3170"/>
                  </a:cubicBezTo>
                  <a:cubicBezTo>
                    <a:pt x="872" y="3249"/>
                    <a:pt x="1506" y="3487"/>
                    <a:pt x="793" y="4437"/>
                  </a:cubicBezTo>
                  <a:cubicBezTo>
                    <a:pt x="713" y="4516"/>
                    <a:pt x="951" y="4833"/>
                    <a:pt x="951" y="5071"/>
                  </a:cubicBezTo>
                  <a:cubicBezTo>
                    <a:pt x="1109" y="5229"/>
                    <a:pt x="1308" y="5309"/>
                    <a:pt x="1496" y="5309"/>
                  </a:cubicBezTo>
                  <a:cubicBezTo>
                    <a:pt x="1684" y="5309"/>
                    <a:pt x="1862" y="5229"/>
                    <a:pt x="1981" y="5071"/>
                  </a:cubicBezTo>
                  <a:cubicBezTo>
                    <a:pt x="2600" y="4762"/>
                    <a:pt x="3073" y="4211"/>
                    <a:pt x="3817" y="4211"/>
                  </a:cubicBezTo>
                  <a:cubicBezTo>
                    <a:pt x="4026" y="4211"/>
                    <a:pt x="4256" y="4254"/>
                    <a:pt x="4516" y="4358"/>
                  </a:cubicBezTo>
                  <a:cubicBezTo>
                    <a:pt x="4554" y="4372"/>
                    <a:pt x="4590" y="4379"/>
                    <a:pt x="4624" y="4379"/>
                  </a:cubicBezTo>
                  <a:cubicBezTo>
                    <a:pt x="5107" y="4379"/>
                    <a:pt x="5325" y="3093"/>
                    <a:pt x="6134" y="3093"/>
                  </a:cubicBezTo>
                  <a:cubicBezTo>
                    <a:pt x="6244" y="3093"/>
                    <a:pt x="6364" y="3116"/>
                    <a:pt x="6497" y="3170"/>
                  </a:cubicBezTo>
                  <a:lnTo>
                    <a:pt x="6734" y="3170"/>
                  </a:lnTo>
                  <a:cubicBezTo>
                    <a:pt x="6418" y="2457"/>
                    <a:pt x="5546" y="2932"/>
                    <a:pt x="5150" y="2377"/>
                  </a:cubicBezTo>
                  <a:cubicBezTo>
                    <a:pt x="6101" y="1664"/>
                    <a:pt x="6566" y="1351"/>
                    <a:pt x="6907" y="1351"/>
                  </a:cubicBezTo>
                  <a:cubicBezTo>
                    <a:pt x="7134" y="1351"/>
                    <a:pt x="7305" y="1490"/>
                    <a:pt x="7527" y="1744"/>
                  </a:cubicBezTo>
                  <a:lnTo>
                    <a:pt x="8160" y="1"/>
                  </a:lnTo>
                  <a:close/>
                </a:path>
              </a:pathLst>
            </a:custGeom>
            <a:solidFill>
              <a:srgbClr val="F18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0" name="Google Shape;10530;p11"/>
            <p:cNvSpPr/>
            <p:nvPr/>
          </p:nvSpPr>
          <p:spPr>
            <a:xfrm>
              <a:off x="2867225" y="3773525"/>
              <a:ext cx="156475" cy="168875"/>
            </a:xfrm>
            <a:custGeom>
              <a:avLst/>
              <a:gdLst/>
              <a:ahLst/>
              <a:cxnLst/>
              <a:rect l="l" t="t" r="r" b="b"/>
              <a:pathLst>
                <a:path w="6259" h="6755" extrusionOk="0">
                  <a:moveTo>
                    <a:pt x="6259" y="1"/>
                  </a:moveTo>
                  <a:cubicBezTo>
                    <a:pt x="4199" y="1743"/>
                    <a:pt x="1822" y="3090"/>
                    <a:pt x="0" y="5071"/>
                  </a:cubicBezTo>
                  <a:lnTo>
                    <a:pt x="555" y="5150"/>
                  </a:lnTo>
                  <a:cubicBezTo>
                    <a:pt x="713" y="5309"/>
                    <a:pt x="872" y="5467"/>
                    <a:pt x="1030" y="5626"/>
                  </a:cubicBezTo>
                  <a:cubicBezTo>
                    <a:pt x="1109" y="5626"/>
                    <a:pt x="1109" y="5705"/>
                    <a:pt x="1188" y="5784"/>
                  </a:cubicBezTo>
                  <a:cubicBezTo>
                    <a:pt x="1188" y="5863"/>
                    <a:pt x="1030" y="5942"/>
                    <a:pt x="1030" y="6101"/>
                  </a:cubicBezTo>
                  <a:lnTo>
                    <a:pt x="1030" y="6576"/>
                  </a:lnTo>
                  <a:cubicBezTo>
                    <a:pt x="1149" y="6695"/>
                    <a:pt x="1327" y="6754"/>
                    <a:pt x="1505" y="6754"/>
                  </a:cubicBezTo>
                  <a:cubicBezTo>
                    <a:pt x="1684" y="6754"/>
                    <a:pt x="1862" y="6695"/>
                    <a:pt x="1981" y="6576"/>
                  </a:cubicBezTo>
                  <a:cubicBezTo>
                    <a:pt x="2390" y="6126"/>
                    <a:pt x="2842" y="5972"/>
                    <a:pt x="3336" y="5972"/>
                  </a:cubicBezTo>
                  <a:cubicBezTo>
                    <a:pt x="3798" y="5972"/>
                    <a:pt x="4297" y="6106"/>
                    <a:pt x="4833" y="6259"/>
                  </a:cubicBezTo>
                  <a:cubicBezTo>
                    <a:pt x="4120" y="4833"/>
                    <a:pt x="4912" y="4041"/>
                    <a:pt x="5783" y="3249"/>
                  </a:cubicBezTo>
                  <a:cubicBezTo>
                    <a:pt x="5070" y="2853"/>
                    <a:pt x="5070" y="1823"/>
                    <a:pt x="5783" y="1427"/>
                  </a:cubicBezTo>
                  <a:cubicBezTo>
                    <a:pt x="5942" y="1268"/>
                    <a:pt x="6100" y="1110"/>
                    <a:pt x="6259" y="872"/>
                  </a:cubicBezTo>
                  <a:lnTo>
                    <a:pt x="6259" y="1"/>
                  </a:lnTo>
                  <a:close/>
                </a:path>
              </a:pathLst>
            </a:custGeom>
            <a:solidFill>
              <a:srgbClr val="F18C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1" name="Google Shape;10531;p11"/>
            <p:cNvSpPr/>
            <p:nvPr/>
          </p:nvSpPr>
          <p:spPr>
            <a:xfrm>
              <a:off x="4861700" y="2417750"/>
              <a:ext cx="128750" cy="428875"/>
            </a:xfrm>
            <a:custGeom>
              <a:avLst/>
              <a:gdLst/>
              <a:ahLst/>
              <a:cxnLst/>
              <a:rect l="l" t="t" r="r" b="b"/>
              <a:pathLst>
                <a:path w="5150" h="17155" extrusionOk="0">
                  <a:moveTo>
                    <a:pt x="775" y="0"/>
                  </a:moveTo>
                  <a:cubicBezTo>
                    <a:pt x="606" y="0"/>
                    <a:pt x="400" y="66"/>
                    <a:pt x="230" y="66"/>
                  </a:cubicBezTo>
                  <a:cubicBezTo>
                    <a:pt x="175" y="66"/>
                    <a:pt x="124" y="60"/>
                    <a:pt x="80" y="42"/>
                  </a:cubicBezTo>
                  <a:lnTo>
                    <a:pt x="80" y="42"/>
                  </a:lnTo>
                  <a:cubicBezTo>
                    <a:pt x="0" y="596"/>
                    <a:pt x="80" y="1151"/>
                    <a:pt x="159" y="1705"/>
                  </a:cubicBezTo>
                  <a:cubicBezTo>
                    <a:pt x="951" y="4399"/>
                    <a:pt x="1585" y="7172"/>
                    <a:pt x="2298" y="9866"/>
                  </a:cubicBezTo>
                  <a:cubicBezTo>
                    <a:pt x="3011" y="12322"/>
                    <a:pt x="3486" y="14936"/>
                    <a:pt x="4833" y="17154"/>
                  </a:cubicBezTo>
                  <a:cubicBezTo>
                    <a:pt x="5150" y="15887"/>
                    <a:pt x="4358" y="14778"/>
                    <a:pt x="4516" y="13510"/>
                  </a:cubicBezTo>
                  <a:cubicBezTo>
                    <a:pt x="4675" y="12559"/>
                    <a:pt x="4278" y="11529"/>
                    <a:pt x="3486" y="10975"/>
                  </a:cubicBezTo>
                  <a:cubicBezTo>
                    <a:pt x="3328" y="10816"/>
                    <a:pt x="3090" y="10579"/>
                    <a:pt x="3090" y="10420"/>
                  </a:cubicBezTo>
                  <a:cubicBezTo>
                    <a:pt x="3328" y="9073"/>
                    <a:pt x="2536" y="7726"/>
                    <a:pt x="2932" y="6380"/>
                  </a:cubicBezTo>
                  <a:cubicBezTo>
                    <a:pt x="3169" y="5825"/>
                    <a:pt x="3011" y="5191"/>
                    <a:pt x="2536" y="4954"/>
                  </a:cubicBezTo>
                  <a:cubicBezTo>
                    <a:pt x="634" y="4003"/>
                    <a:pt x="793" y="2260"/>
                    <a:pt x="1030" y="913"/>
                  </a:cubicBezTo>
                  <a:cubicBezTo>
                    <a:pt x="1199" y="152"/>
                    <a:pt x="1030" y="0"/>
                    <a:pt x="775" y="0"/>
                  </a:cubicBezTo>
                  <a:close/>
                </a:path>
              </a:pathLst>
            </a:custGeom>
            <a:solidFill>
              <a:srgbClr val="EE7F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2" name="Google Shape;10532;p11"/>
            <p:cNvSpPr/>
            <p:nvPr/>
          </p:nvSpPr>
          <p:spPr>
            <a:xfrm>
              <a:off x="5008250" y="1800825"/>
              <a:ext cx="152550" cy="415950"/>
            </a:xfrm>
            <a:custGeom>
              <a:avLst/>
              <a:gdLst/>
              <a:ahLst/>
              <a:cxnLst/>
              <a:rect l="l" t="t" r="r" b="b"/>
              <a:pathLst>
                <a:path w="6102" h="16638" extrusionOk="0">
                  <a:moveTo>
                    <a:pt x="1" y="0"/>
                  </a:moveTo>
                  <a:lnTo>
                    <a:pt x="1" y="0"/>
                  </a:lnTo>
                  <a:cubicBezTo>
                    <a:pt x="556" y="3803"/>
                    <a:pt x="1427" y="7527"/>
                    <a:pt x="2615" y="11171"/>
                  </a:cubicBezTo>
                  <a:cubicBezTo>
                    <a:pt x="3091" y="12756"/>
                    <a:pt x="3725" y="14261"/>
                    <a:pt x="4675" y="15608"/>
                  </a:cubicBezTo>
                  <a:cubicBezTo>
                    <a:pt x="4992" y="16242"/>
                    <a:pt x="5388" y="16638"/>
                    <a:pt x="6101" y="16638"/>
                  </a:cubicBezTo>
                  <a:cubicBezTo>
                    <a:pt x="5864" y="15766"/>
                    <a:pt x="5467" y="14974"/>
                    <a:pt x="4992" y="14340"/>
                  </a:cubicBezTo>
                  <a:cubicBezTo>
                    <a:pt x="3645" y="11488"/>
                    <a:pt x="3011" y="8240"/>
                    <a:pt x="1585" y="5388"/>
                  </a:cubicBezTo>
                  <a:cubicBezTo>
                    <a:pt x="1427" y="5229"/>
                    <a:pt x="1665" y="4912"/>
                    <a:pt x="1585" y="4675"/>
                  </a:cubicBezTo>
                  <a:cubicBezTo>
                    <a:pt x="1031" y="3169"/>
                    <a:pt x="1427" y="1268"/>
                    <a:pt x="1" y="0"/>
                  </a:cubicBez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3" name="Google Shape;10533;p11"/>
            <p:cNvSpPr/>
            <p:nvPr/>
          </p:nvSpPr>
          <p:spPr>
            <a:xfrm>
              <a:off x="3366325" y="3417025"/>
              <a:ext cx="156500" cy="142225"/>
            </a:xfrm>
            <a:custGeom>
              <a:avLst/>
              <a:gdLst/>
              <a:ahLst/>
              <a:cxnLst/>
              <a:rect l="l" t="t" r="r" b="b"/>
              <a:pathLst>
                <a:path w="6260" h="5689" extrusionOk="0">
                  <a:moveTo>
                    <a:pt x="4913" y="0"/>
                  </a:moveTo>
                  <a:lnTo>
                    <a:pt x="4913" y="0"/>
                  </a:lnTo>
                  <a:cubicBezTo>
                    <a:pt x="3170" y="1347"/>
                    <a:pt x="1268" y="2456"/>
                    <a:pt x="1" y="4199"/>
                  </a:cubicBezTo>
                  <a:cubicBezTo>
                    <a:pt x="159" y="4199"/>
                    <a:pt x="397" y="4199"/>
                    <a:pt x="476" y="4278"/>
                  </a:cubicBezTo>
                  <a:cubicBezTo>
                    <a:pt x="1120" y="5291"/>
                    <a:pt x="1925" y="5688"/>
                    <a:pt x="2813" y="5688"/>
                  </a:cubicBezTo>
                  <a:cubicBezTo>
                    <a:pt x="3453" y="5688"/>
                    <a:pt x="4136" y="5482"/>
                    <a:pt x="4833" y="5150"/>
                  </a:cubicBezTo>
                  <a:cubicBezTo>
                    <a:pt x="4200" y="4278"/>
                    <a:pt x="2457" y="5070"/>
                    <a:pt x="2377" y="3486"/>
                  </a:cubicBezTo>
                  <a:cubicBezTo>
                    <a:pt x="2425" y="3477"/>
                    <a:pt x="2470" y="3472"/>
                    <a:pt x="2515" y="3472"/>
                  </a:cubicBezTo>
                  <a:cubicBezTo>
                    <a:pt x="3083" y="3472"/>
                    <a:pt x="3452" y="4182"/>
                    <a:pt x="4004" y="4182"/>
                  </a:cubicBezTo>
                  <a:cubicBezTo>
                    <a:pt x="4136" y="4182"/>
                    <a:pt x="4279" y="4141"/>
                    <a:pt x="4437" y="4041"/>
                  </a:cubicBezTo>
                  <a:cubicBezTo>
                    <a:pt x="4279" y="3248"/>
                    <a:pt x="4279" y="2377"/>
                    <a:pt x="4437" y="1505"/>
                  </a:cubicBezTo>
                  <a:cubicBezTo>
                    <a:pt x="6259" y="1426"/>
                    <a:pt x="4913" y="555"/>
                    <a:pt x="4913" y="0"/>
                  </a:cubicBezTo>
                  <a:close/>
                </a:path>
              </a:pathLst>
            </a:custGeom>
            <a:solidFill>
              <a:srgbClr val="F1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4" name="Google Shape;10534;p11"/>
            <p:cNvSpPr/>
            <p:nvPr/>
          </p:nvSpPr>
          <p:spPr>
            <a:xfrm>
              <a:off x="3400000" y="1713175"/>
              <a:ext cx="267400" cy="123325"/>
            </a:xfrm>
            <a:custGeom>
              <a:avLst/>
              <a:gdLst/>
              <a:ahLst/>
              <a:cxnLst/>
              <a:rect l="l" t="t" r="r" b="b"/>
              <a:pathLst>
                <a:path w="10696" h="4933" extrusionOk="0">
                  <a:moveTo>
                    <a:pt x="9682" y="0"/>
                  </a:moveTo>
                  <a:cubicBezTo>
                    <a:pt x="8567" y="0"/>
                    <a:pt x="7687" y="905"/>
                    <a:pt x="7368" y="1605"/>
                  </a:cubicBezTo>
                  <a:cubicBezTo>
                    <a:pt x="7021" y="2161"/>
                    <a:pt x="6674" y="2412"/>
                    <a:pt x="6326" y="2412"/>
                  </a:cubicBezTo>
                  <a:cubicBezTo>
                    <a:pt x="6278" y="2412"/>
                    <a:pt x="6229" y="2407"/>
                    <a:pt x="6180" y="2397"/>
                  </a:cubicBezTo>
                  <a:cubicBezTo>
                    <a:pt x="5839" y="2300"/>
                    <a:pt x="5518" y="2259"/>
                    <a:pt x="5209" y="2259"/>
                  </a:cubicBezTo>
                  <a:cubicBezTo>
                    <a:pt x="4009" y="2259"/>
                    <a:pt x="2987" y="2875"/>
                    <a:pt x="1664" y="3190"/>
                  </a:cubicBezTo>
                  <a:cubicBezTo>
                    <a:pt x="0" y="3586"/>
                    <a:pt x="793" y="4220"/>
                    <a:pt x="1110" y="4933"/>
                  </a:cubicBezTo>
                  <a:cubicBezTo>
                    <a:pt x="3724" y="4140"/>
                    <a:pt x="6259" y="3269"/>
                    <a:pt x="8715" y="2160"/>
                  </a:cubicBezTo>
                  <a:cubicBezTo>
                    <a:pt x="9270" y="1447"/>
                    <a:pt x="10537" y="1605"/>
                    <a:pt x="10696" y="496"/>
                  </a:cubicBezTo>
                  <a:lnTo>
                    <a:pt x="10537" y="179"/>
                  </a:lnTo>
                  <a:cubicBezTo>
                    <a:pt x="10241" y="54"/>
                    <a:pt x="9955" y="0"/>
                    <a:pt x="9682" y="0"/>
                  </a:cubicBezTo>
                  <a:close/>
                </a:path>
              </a:pathLst>
            </a:custGeom>
            <a:solidFill>
              <a:srgbClr val="EF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5" name="Google Shape;10535;p11"/>
            <p:cNvSpPr/>
            <p:nvPr/>
          </p:nvSpPr>
          <p:spPr>
            <a:xfrm>
              <a:off x="4934975" y="4741550"/>
              <a:ext cx="108950" cy="277825"/>
            </a:xfrm>
            <a:custGeom>
              <a:avLst/>
              <a:gdLst/>
              <a:ahLst/>
              <a:cxnLst/>
              <a:rect l="l" t="t" r="r" b="b"/>
              <a:pathLst>
                <a:path w="4358" h="11113" extrusionOk="0">
                  <a:moveTo>
                    <a:pt x="3843" y="1"/>
                  </a:moveTo>
                  <a:cubicBezTo>
                    <a:pt x="3665" y="1"/>
                    <a:pt x="3487" y="60"/>
                    <a:pt x="3328" y="179"/>
                  </a:cubicBezTo>
                  <a:lnTo>
                    <a:pt x="2853" y="179"/>
                  </a:lnTo>
                  <a:cubicBezTo>
                    <a:pt x="2615" y="496"/>
                    <a:pt x="2694" y="892"/>
                    <a:pt x="2377" y="1130"/>
                  </a:cubicBezTo>
                  <a:cubicBezTo>
                    <a:pt x="2377" y="1684"/>
                    <a:pt x="1902" y="2318"/>
                    <a:pt x="2694" y="2793"/>
                  </a:cubicBezTo>
                  <a:cubicBezTo>
                    <a:pt x="3328" y="3110"/>
                    <a:pt x="3645" y="3982"/>
                    <a:pt x="3011" y="4299"/>
                  </a:cubicBezTo>
                  <a:cubicBezTo>
                    <a:pt x="1744" y="5170"/>
                    <a:pt x="1744" y="6517"/>
                    <a:pt x="1585" y="7626"/>
                  </a:cubicBezTo>
                  <a:cubicBezTo>
                    <a:pt x="1427" y="8894"/>
                    <a:pt x="872" y="10082"/>
                    <a:pt x="1" y="11112"/>
                  </a:cubicBezTo>
                  <a:cubicBezTo>
                    <a:pt x="872" y="11033"/>
                    <a:pt x="1664" y="10478"/>
                    <a:pt x="1981" y="9686"/>
                  </a:cubicBezTo>
                  <a:cubicBezTo>
                    <a:pt x="3407" y="6675"/>
                    <a:pt x="4200" y="3506"/>
                    <a:pt x="4358" y="179"/>
                  </a:cubicBezTo>
                  <a:cubicBezTo>
                    <a:pt x="4200" y="60"/>
                    <a:pt x="4021" y="1"/>
                    <a:pt x="3843" y="1"/>
                  </a:cubicBezTo>
                  <a:close/>
                </a:path>
              </a:pathLst>
            </a:custGeom>
            <a:solidFill>
              <a:srgbClr val="EF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6" name="Google Shape;10536;p11"/>
            <p:cNvSpPr/>
            <p:nvPr/>
          </p:nvSpPr>
          <p:spPr>
            <a:xfrm>
              <a:off x="3128650" y="4803450"/>
              <a:ext cx="235725" cy="245625"/>
            </a:xfrm>
            <a:custGeom>
              <a:avLst/>
              <a:gdLst/>
              <a:ahLst/>
              <a:cxnLst/>
              <a:rect l="l" t="t" r="r" b="b"/>
              <a:pathLst>
                <a:path w="9429" h="9825" extrusionOk="0">
                  <a:moveTo>
                    <a:pt x="8795" y="1"/>
                  </a:moveTo>
                  <a:cubicBezTo>
                    <a:pt x="8478" y="1"/>
                    <a:pt x="8319" y="397"/>
                    <a:pt x="8161" y="555"/>
                  </a:cubicBezTo>
                  <a:lnTo>
                    <a:pt x="7686" y="555"/>
                  </a:lnTo>
                  <a:cubicBezTo>
                    <a:pt x="7606" y="555"/>
                    <a:pt x="7527" y="634"/>
                    <a:pt x="7527" y="714"/>
                  </a:cubicBezTo>
                  <a:cubicBezTo>
                    <a:pt x="7527" y="872"/>
                    <a:pt x="7527" y="951"/>
                    <a:pt x="7686" y="1030"/>
                  </a:cubicBezTo>
                  <a:lnTo>
                    <a:pt x="7686" y="1506"/>
                  </a:lnTo>
                  <a:cubicBezTo>
                    <a:pt x="6497" y="2219"/>
                    <a:pt x="4754" y="2456"/>
                    <a:pt x="4833" y="4437"/>
                  </a:cubicBezTo>
                  <a:cubicBezTo>
                    <a:pt x="4517" y="5546"/>
                    <a:pt x="3011" y="5388"/>
                    <a:pt x="2694" y="6180"/>
                  </a:cubicBezTo>
                  <a:cubicBezTo>
                    <a:pt x="2339" y="7033"/>
                    <a:pt x="2048" y="7630"/>
                    <a:pt x="1191" y="7630"/>
                  </a:cubicBezTo>
                  <a:cubicBezTo>
                    <a:pt x="1093" y="7630"/>
                    <a:pt x="987" y="7622"/>
                    <a:pt x="872" y="7606"/>
                  </a:cubicBezTo>
                  <a:cubicBezTo>
                    <a:pt x="714" y="7606"/>
                    <a:pt x="318" y="7923"/>
                    <a:pt x="476" y="8002"/>
                  </a:cubicBezTo>
                  <a:cubicBezTo>
                    <a:pt x="2140" y="9032"/>
                    <a:pt x="1" y="9032"/>
                    <a:pt x="1" y="9587"/>
                  </a:cubicBezTo>
                  <a:cubicBezTo>
                    <a:pt x="159" y="9745"/>
                    <a:pt x="357" y="9824"/>
                    <a:pt x="545" y="9824"/>
                  </a:cubicBezTo>
                  <a:cubicBezTo>
                    <a:pt x="734" y="9824"/>
                    <a:pt x="912" y="9745"/>
                    <a:pt x="1031" y="9587"/>
                  </a:cubicBezTo>
                  <a:cubicBezTo>
                    <a:pt x="4120" y="6972"/>
                    <a:pt x="6814" y="3962"/>
                    <a:pt x="9112" y="634"/>
                  </a:cubicBezTo>
                  <a:cubicBezTo>
                    <a:pt x="9428" y="238"/>
                    <a:pt x="9191" y="80"/>
                    <a:pt x="8795" y="1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7" name="Google Shape;10537;p11"/>
            <p:cNvSpPr/>
            <p:nvPr/>
          </p:nvSpPr>
          <p:spPr>
            <a:xfrm>
              <a:off x="4039750" y="1396900"/>
              <a:ext cx="253525" cy="156375"/>
            </a:xfrm>
            <a:custGeom>
              <a:avLst/>
              <a:gdLst/>
              <a:ahLst/>
              <a:cxnLst/>
              <a:rect l="l" t="t" r="r" b="b"/>
              <a:pathLst>
                <a:path w="10141" h="6255" extrusionOk="0">
                  <a:moveTo>
                    <a:pt x="9412" y="0"/>
                  </a:moveTo>
                  <a:cubicBezTo>
                    <a:pt x="9191" y="0"/>
                    <a:pt x="8969" y="102"/>
                    <a:pt x="8794" y="312"/>
                  </a:cubicBezTo>
                  <a:cubicBezTo>
                    <a:pt x="8398" y="629"/>
                    <a:pt x="7843" y="867"/>
                    <a:pt x="7289" y="946"/>
                  </a:cubicBezTo>
                  <a:cubicBezTo>
                    <a:pt x="6417" y="2848"/>
                    <a:pt x="4278" y="2848"/>
                    <a:pt x="2773" y="3640"/>
                  </a:cubicBezTo>
                  <a:cubicBezTo>
                    <a:pt x="2637" y="3730"/>
                    <a:pt x="2475" y="3743"/>
                    <a:pt x="2308" y="3743"/>
                  </a:cubicBezTo>
                  <a:cubicBezTo>
                    <a:pt x="2241" y="3743"/>
                    <a:pt x="2174" y="3741"/>
                    <a:pt x="2106" y="3741"/>
                  </a:cubicBezTo>
                  <a:cubicBezTo>
                    <a:pt x="1753" y="3741"/>
                    <a:pt x="1410" y="3798"/>
                    <a:pt x="1268" y="4511"/>
                  </a:cubicBezTo>
                  <a:cubicBezTo>
                    <a:pt x="1109" y="4908"/>
                    <a:pt x="0" y="5224"/>
                    <a:pt x="238" y="6254"/>
                  </a:cubicBezTo>
                  <a:cubicBezTo>
                    <a:pt x="3328" y="5066"/>
                    <a:pt x="6180" y="3481"/>
                    <a:pt x="8636" y="1342"/>
                  </a:cubicBezTo>
                  <a:lnTo>
                    <a:pt x="9190" y="946"/>
                  </a:lnTo>
                  <a:cubicBezTo>
                    <a:pt x="9428" y="629"/>
                    <a:pt x="9824" y="709"/>
                    <a:pt x="10141" y="471"/>
                  </a:cubicBezTo>
                  <a:cubicBezTo>
                    <a:pt x="9964" y="162"/>
                    <a:pt x="9689" y="0"/>
                    <a:pt x="9412" y="0"/>
                  </a:cubicBezTo>
                  <a:close/>
                </a:path>
              </a:pathLst>
            </a:custGeom>
            <a:solidFill>
              <a:srgbClr val="F0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8" name="Google Shape;10538;p11"/>
            <p:cNvSpPr/>
            <p:nvPr/>
          </p:nvSpPr>
          <p:spPr>
            <a:xfrm>
              <a:off x="3261350" y="3112000"/>
              <a:ext cx="227800" cy="128450"/>
            </a:xfrm>
            <a:custGeom>
              <a:avLst/>
              <a:gdLst/>
              <a:ahLst/>
              <a:cxnLst/>
              <a:rect l="l" t="t" r="r" b="b"/>
              <a:pathLst>
                <a:path w="9112" h="5138" extrusionOk="0">
                  <a:moveTo>
                    <a:pt x="9112" y="793"/>
                  </a:moveTo>
                  <a:cubicBezTo>
                    <a:pt x="9104" y="795"/>
                    <a:pt x="9097" y="798"/>
                    <a:pt x="9089" y="801"/>
                  </a:cubicBezTo>
                  <a:lnTo>
                    <a:pt x="9089" y="801"/>
                  </a:lnTo>
                  <a:cubicBezTo>
                    <a:pt x="9096" y="824"/>
                    <a:pt x="9103" y="847"/>
                    <a:pt x="9112" y="872"/>
                  </a:cubicBezTo>
                  <a:lnTo>
                    <a:pt x="9112" y="793"/>
                  </a:lnTo>
                  <a:close/>
                  <a:moveTo>
                    <a:pt x="8399" y="0"/>
                  </a:moveTo>
                  <a:cubicBezTo>
                    <a:pt x="8181" y="0"/>
                    <a:pt x="7963" y="80"/>
                    <a:pt x="7765" y="159"/>
                  </a:cubicBezTo>
                  <a:cubicBezTo>
                    <a:pt x="5388" y="713"/>
                    <a:pt x="3804" y="2853"/>
                    <a:pt x="1189" y="2853"/>
                  </a:cubicBezTo>
                  <a:cubicBezTo>
                    <a:pt x="555" y="2853"/>
                    <a:pt x="1" y="3882"/>
                    <a:pt x="951" y="4595"/>
                  </a:cubicBezTo>
                  <a:cubicBezTo>
                    <a:pt x="1189" y="4675"/>
                    <a:pt x="1348" y="4754"/>
                    <a:pt x="1585" y="4833"/>
                  </a:cubicBezTo>
                  <a:cubicBezTo>
                    <a:pt x="2092" y="4833"/>
                    <a:pt x="2549" y="5137"/>
                    <a:pt x="3035" y="5137"/>
                  </a:cubicBezTo>
                  <a:cubicBezTo>
                    <a:pt x="3157" y="5137"/>
                    <a:pt x="3281" y="5118"/>
                    <a:pt x="3407" y="5071"/>
                  </a:cubicBezTo>
                  <a:lnTo>
                    <a:pt x="8557" y="1347"/>
                  </a:lnTo>
                  <a:cubicBezTo>
                    <a:pt x="8711" y="1117"/>
                    <a:pt x="8864" y="887"/>
                    <a:pt x="9089" y="801"/>
                  </a:cubicBezTo>
                  <a:lnTo>
                    <a:pt x="9089" y="801"/>
                  </a:lnTo>
                  <a:cubicBezTo>
                    <a:pt x="9032" y="601"/>
                    <a:pt x="9032" y="459"/>
                    <a:pt x="9032" y="317"/>
                  </a:cubicBezTo>
                  <a:cubicBezTo>
                    <a:pt x="8834" y="80"/>
                    <a:pt x="8616" y="0"/>
                    <a:pt x="8399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9" name="Google Shape;10539;p11"/>
            <p:cNvSpPr/>
            <p:nvPr/>
          </p:nvSpPr>
          <p:spPr>
            <a:xfrm>
              <a:off x="3663425" y="1626525"/>
              <a:ext cx="227800" cy="104250"/>
            </a:xfrm>
            <a:custGeom>
              <a:avLst/>
              <a:gdLst/>
              <a:ahLst/>
              <a:cxnLst/>
              <a:rect l="l" t="t" r="r" b="b"/>
              <a:pathLst>
                <a:path w="9112" h="4170" extrusionOk="0">
                  <a:moveTo>
                    <a:pt x="8398" y="1"/>
                  </a:moveTo>
                  <a:cubicBezTo>
                    <a:pt x="8141" y="1"/>
                    <a:pt x="7883" y="80"/>
                    <a:pt x="7685" y="238"/>
                  </a:cubicBezTo>
                  <a:cubicBezTo>
                    <a:pt x="6576" y="634"/>
                    <a:pt x="5229" y="318"/>
                    <a:pt x="4437" y="1506"/>
                  </a:cubicBezTo>
                  <a:cubicBezTo>
                    <a:pt x="4239" y="1704"/>
                    <a:pt x="3922" y="1763"/>
                    <a:pt x="3585" y="1763"/>
                  </a:cubicBezTo>
                  <a:cubicBezTo>
                    <a:pt x="3249" y="1763"/>
                    <a:pt x="2892" y="1704"/>
                    <a:pt x="2615" y="1664"/>
                  </a:cubicBezTo>
                  <a:cubicBezTo>
                    <a:pt x="2364" y="1557"/>
                    <a:pt x="2114" y="1514"/>
                    <a:pt x="1871" y="1514"/>
                  </a:cubicBezTo>
                  <a:cubicBezTo>
                    <a:pt x="1576" y="1514"/>
                    <a:pt x="1291" y="1577"/>
                    <a:pt x="1030" y="1664"/>
                  </a:cubicBezTo>
                  <a:cubicBezTo>
                    <a:pt x="951" y="2061"/>
                    <a:pt x="1110" y="2457"/>
                    <a:pt x="1426" y="2694"/>
                  </a:cubicBezTo>
                  <a:cubicBezTo>
                    <a:pt x="1585" y="2457"/>
                    <a:pt x="1902" y="2457"/>
                    <a:pt x="2060" y="2377"/>
                  </a:cubicBezTo>
                  <a:lnTo>
                    <a:pt x="2060" y="2377"/>
                  </a:lnTo>
                  <a:cubicBezTo>
                    <a:pt x="1981" y="2694"/>
                    <a:pt x="1585" y="2457"/>
                    <a:pt x="1506" y="2694"/>
                  </a:cubicBezTo>
                  <a:cubicBezTo>
                    <a:pt x="1385" y="2936"/>
                    <a:pt x="1171" y="3040"/>
                    <a:pt x="936" y="3040"/>
                  </a:cubicBezTo>
                  <a:cubicBezTo>
                    <a:pt x="863" y="3040"/>
                    <a:pt x="788" y="3030"/>
                    <a:pt x="713" y="3011"/>
                  </a:cubicBezTo>
                  <a:cubicBezTo>
                    <a:pt x="613" y="2983"/>
                    <a:pt x="529" y="2970"/>
                    <a:pt x="457" y="2970"/>
                  </a:cubicBezTo>
                  <a:cubicBezTo>
                    <a:pt x="130" y="2970"/>
                    <a:pt x="65" y="3241"/>
                    <a:pt x="0" y="3566"/>
                  </a:cubicBezTo>
                  <a:lnTo>
                    <a:pt x="80" y="3566"/>
                  </a:lnTo>
                  <a:cubicBezTo>
                    <a:pt x="330" y="3942"/>
                    <a:pt x="780" y="4169"/>
                    <a:pt x="1231" y="4169"/>
                  </a:cubicBezTo>
                  <a:cubicBezTo>
                    <a:pt x="1350" y="4169"/>
                    <a:pt x="1469" y="4153"/>
                    <a:pt x="1585" y="4120"/>
                  </a:cubicBezTo>
                  <a:cubicBezTo>
                    <a:pt x="4199" y="3011"/>
                    <a:pt x="6734" y="1744"/>
                    <a:pt x="9111" y="238"/>
                  </a:cubicBezTo>
                  <a:cubicBezTo>
                    <a:pt x="8913" y="80"/>
                    <a:pt x="8656" y="1"/>
                    <a:pt x="8398" y="1"/>
                  </a:cubicBezTo>
                  <a:close/>
                </a:path>
              </a:pathLst>
            </a:custGeom>
            <a:solidFill>
              <a:srgbClr val="EF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0" name="Google Shape;10540;p11"/>
            <p:cNvSpPr/>
            <p:nvPr/>
          </p:nvSpPr>
          <p:spPr>
            <a:xfrm>
              <a:off x="5037975" y="2181100"/>
              <a:ext cx="112925" cy="223850"/>
            </a:xfrm>
            <a:custGeom>
              <a:avLst/>
              <a:gdLst/>
              <a:ahLst/>
              <a:cxnLst/>
              <a:rect l="l" t="t" r="r" b="b"/>
              <a:pathLst>
                <a:path w="4517" h="8954" extrusionOk="0">
                  <a:moveTo>
                    <a:pt x="634" y="1"/>
                  </a:moveTo>
                  <a:cubicBezTo>
                    <a:pt x="476" y="159"/>
                    <a:pt x="0" y="555"/>
                    <a:pt x="80" y="634"/>
                  </a:cubicBezTo>
                  <a:cubicBezTo>
                    <a:pt x="1030" y="2457"/>
                    <a:pt x="1030" y="4596"/>
                    <a:pt x="2139" y="6259"/>
                  </a:cubicBezTo>
                  <a:cubicBezTo>
                    <a:pt x="2615" y="7131"/>
                    <a:pt x="2932" y="8002"/>
                    <a:pt x="3090" y="8953"/>
                  </a:cubicBezTo>
                  <a:lnTo>
                    <a:pt x="4516" y="8953"/>
                  </a:lnTo>
                  <a:cubicBezTo>
                    <a:pt x="3962" y="5705"/>
                    <a:pt x="1981" y="3011"/>
                    <a:pt x="634" y="1"/>
                  </a:cubicBezTo>
                  <a:close/>
                </a:path>
              </a:pathLst>
            </a:custGeom>
            <a:solidFill>
              <a:srgbClr val="F28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1" name="Google Shape;10541;p11"/>
            <p:cNvSpPr/>
            <p:nvPr/>
          </p:nvSpPr>
          <p:spPr>
            <a:xfrm>
              <a:off x="5251875" y="2834700"/>
              <a:ext cx="67375" cy="213950"/>
            </a:xfrm>
            <a:custGeom>
              <a:avLst/>
              <a:gdLst/>
              <a:ahLst/>
              <a:cxnLst/>
              <a:rect l="l" t="t" r="r" b="b"/>
              <a:pathLst>
                <a:path w="2695" h="8558" extrusionOk="0">
                  <a:moveTo>
                    <a:pt x="1110" y="1"/>
                  </a:moveTo>
                  <a:cubicBezTo>
                    <a:pt x="634" y="318"/>
                    <a:pt x="1" y="555"/>
                    <a:pt x="634" y="1348"/>
                  </a:cubicBezTo>
                  <a:cubicBezTo>
                    <a:pt x="1347" y="2219"/>
                    <a:pt x="1585" y="3328"/>
                    <a:pt x="1268" y="4438"/>
                  </a:cubicBezTo>
                  <a:cubicBezTo>
                    <a:pt x="634" y="6260"/>
                    <a:pt x="1664" y="7369"/>
                    <a:pt x="2615" y="8557"/>
                  </a:cubicBezTo>
                  <a:cubicBezTo>
                    <a:pt x="2615" y="6418"/>
                    <a:pt x="2615" y="4279"/>
                    <a:pt x="2536" y="2219"/>
                  </a:cubicBezTo>
                  <a:cubicBezTo>
                    <a:pt x="2536" y="1585"/>
                    <a:pt x="2694" y="952"/>
                    <a:pt x="2140" y="476"/>
                  </a:cubicBezTo>
                  <a:cubicBezTo>
                    <a:pt x="1744" y="476"/>
                    <a:pt x="1347" y="318"/>
                    <a:pt x="1110" y="1"/>
                  </a:cubicBezTo>
                  <a:close/>
                </a:path>
              </a:pathLst>
            </a:custGeom>
            <a:solidFill>
              <a:srgbClr val="EF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2" name="Google Shape;10542;p11"/>
            <p:cNvSpPr/>
            <p:nvPr/>
          </p:nvSpPr>
          <p:spPr>
            <a:xfrm>
              <a:off x="3081125" y="1527500"/>
              <a:ext cx="221850" cy="122825"/>
            </a:xfrm>
            <a:custGeom>
              <a:avLst/>
              <a:gdLst/>
              <a:ahLst/>
              <a:cxnLst/>
              <a:rect l="l" t="t" r="r" b="b"/>
              <a:pathLst>
                <a:path w="8874" h="4913" extrusionOk="0">
                  <a:moveTo>
                    <a:pt x="8160" y="0"/>
                  </a:moveTo>
                  <a:lnTo>
                    <a:pt x="8160" y="0"/>
                  </a:lnTo>
                  <a:cubicBezTo>
                    <a:pt x="5308" y="1030"/>
                    <a:pt x="2615" y="2298"/>
                    <a:pt x="0" y="3645"/>
                  </a:cubicBezTo>
                  <a:lnTo>
                    <a:pt x="80" y="4041"/>
                  </a:lnTo>
                  <a:cubicBezTo>
                    <a:pt x="251" y="4212"/>
                    <a:pt x="504" y="4342"/>
                    <a:pt x="751" y="4342"/>
                  </a:cubicBezTo>
                  <a:cubicBezTo>
                    <a:pt x="847" y="4342"/>
                    <a:pt x="942" y="4323"/>
                    <a:pt x="1030" y="4279"/>
                  </a:cubicBezTo>
                  <a:cubicBezTo>
                    <a:pt x="1895" y="3666"/>
                    <a:pt x="2400" y="3348"/>
                    <a:pt x="2767" y="3348"/>
                  </a:cubicBezTo>
                  <a:cubicBezTo>
                    <a:pt x="3207" y="3348"/>
                    <a:pt x="3451" y="3804"/>
                    <a:pt x="3882" y="4754"/>
                  </a:cubicBezTo>
                  <a:cubicBezTo>
                    <a:pt x="4160" y="4865"/>
                    <a:pt x="4374" y="4913"/>
                    <a:pt x="4540" y="4913"/>
                  </a:cubicBezTo>
                  <a:cubicBezTo>
                    <a:pt x="5325" y="4913"/>
                    <a:pt x="5047" y="3851"/>
                    <a:pt x="5308" y="3328"/>
                  </a:cubicBezTo>
                  <a:cubicBezTo>
                    <a:pt x="5467" y="3169"/>
                    <a:pt x="5625" y="3011"/>
                    <a:pt x="5784" y="2853"/>
                  </a:cubicBezTo>
                  <a:lnTo>
                    <a:pt x="6259" y="2853"/>
                  </a:lnTo>
                  <a:lnTo>
                    <a:pt x="6734" y="2377"/>
                  </a:lnTo>
                  <a:cubicBezTo>
                    <a:pt x="6497" y="1189"/>
                    <a:pt x="8873" y="1585"/>
                    <a:pt x="8160" y="0"/>
                  </a:cubicBezTo>
                  <a:close/>
                </a:path>
              </a:pathLst>
            </a:custGeom>
            <a:solidFill>
              <a:srgbClr val="F1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3" name="Google Shape;10543;p11"/>
            <p:cNvSpPr/>
            <p:nvPr/>
          </p:nvSpPr>
          <p:spPr>
            <a:xfrm>
              <a:off x="3037400" y="3300625"/>
              <a:ext cx="146725" cy="116425"/>
            </a:xfrm>
            <a:custGeom>
              <a:avLst/>
              <a:gdLst/>
              <a:ahLst/>
              <a:cxnLst/>
              <a:rect l="l" t="t" r="r" b="b"/>
              <a:pathLst>
                <a:path w="5869" h="4657" extrusionOk="0">
                  <a:moveTo>
                    <a:pt x="3873" y="0"/>
                  </a:moveTo>
                  <a:cubicBezTo>
                    <a:pt x="1785" y="0"/>
                    <a:pt x="0" y="1840"/>
                    <a:pt x="323" y="4101"/>
                  </a:cubicBezTo>
                  <a:cubicBezTo>
                    <a:pt x="659" y="3766"/>
                    <a:pt x="945" y="3628"/>
                    <a:pt x="1196" y="3628"/>
                  </a:cubicBezTo>
                  <a:cubicBezTo>
                    <a:pt x="1656" y="3628"/>
                    <a:pt x="1996" y="4092"/>
                    <a:pt x="2304" y="4656"/>
                  </a:cubicBezTo>
                  <a:cubicBezTo>
                    <a:pt x="2858" y="4418"/>
                    <a:pt x="3334" y="4101"/>
                    <a:pt x="3651" y="3705"/>
                  </a:cubicBezTo>
                  <a:cubicBezTo>
                    <a:pt x="4522" y="2675"/>
                    <a:pt x="5869" y="1962"/>
                    <a:pt x="5314" y="299"/>
                  </a:cubicBezTo>
                  <a:cubicBezTo>
                    <a:pt x="4832" y="94"/>
                    <a:pt x="4345" y="0"/>
                    <a:pt x="3873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4" name="Google Shape;10544;p11"/>
            <p:cNvSpPr/>
            <p:nvPr/>
          </p:nvSpPr>
          <p:spPr>
            <a:xfrm>
              <a:off x="3954575" y="2939675"/>
              <a:ext cx="142625" cy="147875"/>
            </a:xfrm>
            <a:custGeom>
              <a:avLst/>
              <a:gdLst/>
              <a:ahLst/>
              <a:cxnLst/>
              <a:rect l="l" t="t" r="r" b="b"/>
              <a:pathLst>
                <a:path w="5705" h="5915" extrusionOk="0">
                  <a:moveTo>
                    <a:pt x="5467" y="1"/>
                  </a:moveTo>
                  <a:lnTo>
                    <a:pt x="5467" y="1"/>
                  </a:lnTo>
                  <a:cubicBezTo>
                    <a:pt x="3566" y="1110"/>
                    <a:pt x="1823" y="2378"/>
                    <a:pt x="238" y="3883"/>
                  </a:cubicBezTo>
                  <a:cubicBezTo>
                    <a:pt x="0" y="4754"/>
                    <a:pt x="793" y="5230"/>
                    <a:pt x="1268" y="5784"/>
                  </a:cubicBezTo>
                  <a:cubicBezTo>
                    <a:pt x="1503" y="5870"/>
                    <a:pt x="1698" y="5915"/>
                    <a:pt x="1857" y="5915"/>
                  </a:cubicBezTo>
                  <a:cubicBezTo>
                    <a:pt x="2288" y="5915"/>
                    <a:pt x="2456" y="5585"/>
                    <a:pt x="2456" y="4834"/>
                  </a:cubicBezTo>
                  <a:cubicBezTo>
                    <a:pt x="2298" y="3883"/>
                    <a:pt x="2932" y="2932"/>
                    <a:pt x="3882" y="2774"/>
                  </a:cubicBezTo>
                  <a:cubicBezTo>
                    <a:pt x="5071" y="2378"/>
                    <a:pt x="5705" y="1189"/>
                    <a:pt x="5467" y="1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5" name="Google Shape;10545;p11"/>
            <p:cNvSpPr/>
            <p:nvPr/>
          </p:nvSpPr>
          <p:spPr>
            <a:xfrm>
              <a:off x="4994400" y="4427125"/>
              <a:ext cx="75275" cy="318900"/>
            </a:xfrm>
            <a:custGeom>
              <a:avLst/>
              <a:gdLst/>
              <a:ahLst/>
              <a:cxnLst/>
              <a:rect l="l" t="t" r="r" b="b"/>
              <a:pathLst>
                <a:path w="3011" h="12756" extrusionOk="0">
                  <a:moveTo>
                    <a:pt x="3011" y="1"/>
                  </a:moveTo>
                  <a:lnTo>
                    <a:pt x="3011" y="1"/>
                  </a:lnTo>
                  <a:cubicBezTo>
                    <a:pt x="2298" y="397"/>
                    <a:pt x="2377" y="1031"/>
                    <a:pt x="2377" y="1665"/>
                  </a:cubicBezTo>
                  <a:cubicBezTo>
                    <a:pt x="2456" y="2615"/>
                    <a:pt x="2377" y="3566"/>
                    <a:pt x="2219" y="4437"/>
                  </a:cubicBezTo>
                  <a:cubicBezTo>
                    <a:pt x="1664" y="6973"/>
                    <a:pt x="1902" y="9508"/>
                    <a:pt x="1664" y="11964"/>
                  </a:cubicBezTo>
                  <a:cubicBezTo>
                    <a:pt x="1622" y="11974"/>
                    <a:pt x="1583" y="11979"/>
                    <a:pt x="1549" y="11979"/>
                  </a:cubicBezTo>
                  <a:cubicBezTo>
                    <a:pt x="1325" y="11979"/>
                    <a:pt x="1247" y="11773"/>
                    <a:pt x="1110" y="11568"/>
                  </a:cubicBezTo>
                  <a:cubicBezTo>
                    <a:pt x="923" y="11382"/>
                    <a:pt x="834" y="11098"/>
                    <a:pt x="614" y="11098"/>
                  </a:cubicBezTo>
                  <a:cubicBezTo>
                    <a:pt x="553" y="11098"/>
                    <a:pt x="482" y="11120"/>
                    <a:pt x="397" y="11172"/>
                  </a:cubicBezTo>
                  <a:cubicBezTo>
                    <a:pt x="0" y="11409"/>
                    <a:pt x="0" y="11805"/>
                    <a:pt x="317" y="12122"/>
                  </a:cubicBezTo>
                  <a:cubicBezTo>
                    <a:pt x="555" y="12360"/>
                    <a:pt x="713" y="12598"/>
                    <a:pt x="951" y="12756"/>
                  </a:cubicBezTo>
                  <a:lnTo>
                    <a:pt x="1981" y="12756"/>
                  </a:lnTo>
                  <a:cubicBezTo>
                    <a:pt x="2298" y="12439"/>
                    <a:pt x="2377" y="11964"/>
                    <a:pt x="2377" y="11488"/>
                  </a:cubicBezTo>
                  <a:cubicBezTo>
                    <a:pt x="2456" y="7686"/>
                    <a:pt x="3011" y="3883"/>
                    <a:pt x="3011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6" name="Google Shape;10546;p11"/>
            <p:cNvSpPr/>
            <p:nvPr/>
          </p:nvSpPr>
          <p:spPr>
            <a:xfrm>
              <a:off x="3847625" y="2684175"/>
              <a:ext cx="180250" cy="152550"/>
            </a:xfrm>
            <a:custGeom>
              <a:avLst/>
              <a:gdLst/>
              <a:ahLst/>
              <a:cxnLst/>
              <a:rect l="l" t="t" r="r" b="b"/>
              <a:pathLst>
                <a:path w="7210" h="6102" extrusionOk="0">
                  <a:moveTo>
                    <a:pt x="6417" y="1"/>
                  </a:moveTo>
                  <a:lnTo>
                    <a:pt x="6417" y="1"/>
                  </a:lnTo>
                  <a:cubicBezTo>
                    <a:pt x="4199" y="1110"/>
                    <a:pt x="3328" y="3804"/>
                    <a:pt x="793" y="4675"/>
                  </a:cubicBezTo>
                  <a:cubicBezTo>
                    <a:pt x="0" y="4913"/>
                    <a:pt x="634" y="5626"/>
                    <a:pt x="872" y="6101"/>
                  </a:cubicBezTo>
                  <a:cubicBezTo>
                    <a:pt x="1189" y="6022"/>
                    <a:pt x="1426" y="5943"/>
                    <a:pt x="1664" y="5784"/>
                  </a:cubicBezTo>
                  <a:cubicBezTo>
                    <a:pt x="3486" y="4279"/>
                    <a:pt x="5150" y="2694"/>
                    <a:pt x="6893" y="1189"/>
                  </a:cubicBezTo>
                  <a:cubicBezTo>
                    <a:pt x="6338" y="1031"/>
                    <a:pt x="7210" y="238"/>
                    <a:pt x="6417" y="1"/>
                  </a:cubicBezTo>
                  <a:close/>
                </a:path>
              </a:pathLst>
            </a:custGeom>
            <a:solidFill>
              <a:srgbClr val="EF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7" name="Google Shape;10547;p11"/>
            <p:cNvSpPr/>
            <p:nvPr/>
          </p:nvSpPr>
          <p:spPr>
            <a:xfrm>
              <a:off x="3293050" y="1489875"/>
              <a:ext cx="134700" cy="75050"/>
            </a:xfrm>
            <a:custGeom>
              <a:avLst/>
              <a:gdLst/>
              <a:ahLst/>
              <a:cxnLst/>
              <a:rect l="l" t="t" r="r" b="b"/>
              <a:pathLst>
                <a:path w="5388" h="3002" extrusionOk="0">
                  <a:moveTo>
                    <a:pt x="3724" y="0"/>
                  </a:moveTo>
                  <a:cubicBezTo>
                    <a:pt x="2536" y="555"/>
                    <a:pt x="1110" y="634"/>
                    <a:pt x="0" y="1426"/>
                  </a:cubicBezTo>
                  <a:cubicBezTo>
                    <a:pt x="238" y="1902"/>
                    <a:pt x="793" y="1981"/>
                    <a:pt x="1110" y="2456"/>
                  </a:cubicBezTo>
                  <a:cubicBezTo>
                    <a:pt x="2159" y="2806"/>
                    <a:pt x="2745" y="3001"/>
                    <a:pt x="3195" y="3001"/>
                  </a:cubicBezTo>
                  <a:cubicBezTo>
                    <a:pt x="3764" y="3001"/>
                    <a:pt x="4116" y="2689"/>
                    <a:pt x="4912" y="1981"/>
                  </a:cubicBezTo>
                  <a:cubicBezTo>
                    <a:pt x="5071" y="1347"/>
                    <a:pt x="5229" y="713"/>
                    <a:pt x="5388" y="79"/>
                  </a:cubicBezTo>
                  <a:lnTo>
                    <a:pt x="3724" y="0"/>
                  </a:ln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8" name="Google Shape;10548;p11"/>
            <p:cNvSpPr/>
            <p:nvPr/>
          </p:nvSpPr>
          <p:spPr>
            <a:xfrm>
              <a:off x="4322975" y="2178550"/>
              <a:ext cx="182225" cy="121475"/>
            </a:xfrm>
            <a:custGeom>
              <a:avLst/>
              <a:gdLst/>
              <a:ahLst/>
              <a:cxnLst/>
              <a:rect l="l" t="t" r="r" b="b"/>
              <a:pathLst>
                <a:path w="7289" h="4859" extrusionOk="0">
                  <a:moveTo>
                    <a:pt x="6571" y="1"/>
                  </a:moveTo>
                  <a:cubicBezTo>
                    <a:pt x="5866" y="1"/>
                    <a:pt x="5523" y="609"/>
                    <a:pt x="5308" y="895"/>
                  </a:cubicBezTo>
                  <a:cubicBezTo>
                    <a:pt x="5105" y="1149"/>
                    <a:pt x="4901" y="1371"/>
                    <a:pt x="4634" y="1371"/>
                  </a:cubicBezTo>
                  <a:cubicBezTo>
                    <a:pt x="4486" y="1371"/>
                    <a:pt x="4318" y="1303"/>
                    <a:pt x="4120" y="1133"/>
                  </a:cubicBezTo>
                  <a:cubicBezTo>
                    <a:pt x="2535" y="1925"/>
                    <a:pt x="792" y="2638"/>
                    <a:pt x="0" y="4460"/>
                  </a:cubicBezTo>
                  <a:lnTo>
                    <a:pt x="317" y="4856"/>
                  </a:lnTo>
                  <a:cubicBezTo>
                    <a:pt x="353" y="4858"/>
                    <a:pt x="389" y="4858"/>
                    <a:pt x="424" y="4858"/>
                  </a:cubicBezTo>
                  <a:cubicBezTo>
                    <a:pt x="2333" y="4858"/>
                    <a:pt x="3282" y="2791"/>
                    <a:pt x="5071" y="2479"/>
                  </a:cubicBezTo>
                  <a:cubicBezTo>
                    <a:pt x="6021" y="1925"/>
                    <a:pt x="7289" y="1608"/>
                    <a:pt x="6814" y="23"/>
                  </a:cubicBezTo>
                  <a:cubicBezTo>
                    <a:pt x="6728" y="8"/>
                    <a:pt x="6647" y="1"/>
                    <a:pt x="6571" y="1"/>
                  </a:cubicBez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9" name="Google Shape;10549;p11"/>
            <p:cNvSpPr/>
            <p:nvPr/>
          </p:nvSpPr>
          <p:spPr>
            <a:xfrm>
              <a:off x="2793925" y="5066875"/>
              <a:ext cx="138675" cy="190650"/>
            </a:xfrm>
            <a:custGeom>
              <a:avLst/>
              <a:gdLst/>
              <a:ahLst/>
              <a:cxnLst/>
              <a:rect l="l" t="t" r="r" b="b"/>
              <a:pathLst>
                <a:path w="5547" h="7626" extrusionOk="0">
                  <a:moveTo>
                    <a:pt x="1110" y="0"/>
                  </a:moveTo>
                  <a:lnTo>
                    <a:pt x="1110" y="0"/>
                  </a:lnTo>
                  <a:cubicBezTo>
                    <a:pt x="1" y="1823"/>
                    <a:pt x="318" y="3724"/>
                    <a:pt x="635" y="5625"/>
                  </a:cubicBezTo>
                  <a:cubicBezTo>
                    <a:pt x="793" y="6735"/>
                    <a:pt x="1744" y="7606"/>
                    <a:pt x="2932" y="7606"/>
                  </a:cubicBezTo>
                  <a:cubicBezTo>
                    <a:pt x="3064" y="7619"/>
                    <a:pt x="3198" y="7626"/>
                    <a:pt x="3334" y="7626"/>
                  </a:cubicBezTo>
                  <a:cubicBezTo>
                    <a:pt x="4013" y="7626"/>
                    <a:pt x="4728" y="7461"/>
                    <a:pt x="5388" y="7131"/>
                  </a:cubicBezTo>
                  <a:cubicBezTo>
                    <a:pt x="5467" y="7131"/>
                    <a:pt x="5467" y="7131"/>
                    <a:pt x="5467" y="6972"/>
                  </a:cubicBezTo>
                  <a:cubicBezTo>
                    <a:pt x="5546" y="6893"/>
                    <a:pt x="5546" y="6814"/>
                    <a:pt x="5388" y="6735"/>
                  </a:cubicBezTo>
                  <a:cubicBezTo>
                    <a:pt x="5352" y="6740"/>
                    <a:pt x="5317" y="6742"/>
                    <a:pt x="5282" y="6742"/>
                  </a:cubicBezTo>
                  <a:cubicBezTo>
                    <a:pt x="4774" y="6742"/>
                    <a:pt x="4363" y="6223"/>
                    <a:pt x="4437" y="5705"/>
                  </a:cubicBezTo>
                  <a:cubicBezTo>
                    <a:pt x="4186" y="5503"/>
                    <a:pt x="3959" y="5426"/>
                    <a:pt x="3748" y="5426"/>
                  </a:cubicBezTo>
                  <a:cubicBezTo>
                    <a:pt x="3063" y="5426"/>
                    <a:pt x="2545" y="6237"/>
                    <a:pt x="1885" y="6237"/>
                  </a:cubicBezTo>
                  <a:cubicBezTo>
                    <a:pt x="1789" y="6237"/>
                    <a:pt x="1689" y="6220"/>
                    <a:pt x="1585" y="6180"/>
                  </a:cubicBezTo>
                  <a:cubicBezTo>
                    <a:pt x="635" y="4199"/>
                    <a:pt x="1110" y="2060"/>
                    <a:pt x="1110" y="0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0" name="Google Shape;10550;p11"/>
            <p:cNvSpPr/>
            <p:nvPr/>
          </p:nvSpPr>
          <p:spPr>
            <a:xfrm>
              <a:off x="4887450" y="1955325"/>
              <a:ext cx="126775" cy="188175"/>
            </a:xfrm>
            <a:custGeom>
              <a:avLst/>
              <a:gdLst/>
              <a:ahLst/>
              <a:cxnLst/>
              <a:rect l="l" t="t" r="r" b="b"/>
              <a:pathLst>
                <a:path w="5071" h="7527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1268"/>
                    <a:pt x="634" y="2456"/>
                    <a:pt x="1664" y="3248"/>
                  </a:cubicBezTo>
                  <a:cubicBezTo>
                    <a:pt x="2852" y="3882"/>
                    <a:pt x="3645" y="5150"/>
                    <a:pt x="3882" y="6496"/>
                  </a:cubicBezTo>
                  <a:cubicBezTo>
                    <a:pt x="3961" y="7051"/>
                    <a:pt x="4437" y="7526"/>
                    <a:pt x="5071" y="7526"/>
                  </a:cubicBezTo>
                  <a:cubicBezTo>
                    <a:pt x="4675" y="5387"/>
                    <a:pt x="3645" y="3407"/>
                    <a:pt x="2060" y="1822"/>
                  </a:cubicBezTo>
                  <a:cubicBezTo>
                    <a:pt x="1268" y="1347"/>
                    <a:pt x="1109" y="158"/>
                    <a:pt x="0" y="0"/>
                  </a:cubicBezTo>
                  <a:close/>
                </a:path>
              </a:pathLst>
            </a:custGeom>
            <a:solidFill>
              <a:srgbClr val="F08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1" name="Google Shape;10551;p11"/>
            <p:cNvSpPr/>
            <p:nvPr/>
          </p:nvSpPr>
          <p:spPr>
            <a:xfrm>
              <a:off x="3140550" y="2177150"/>
              <a:ext cx="122800" cy="114175"/>
            </a:xfrm>
            <a:custGeom>
              <a:avLst/>
              <a:gdLst/>
              <a:ahLst/>
              <a:cxnLst/>
              <a:rect l="l" t="t" r="r" b="b"/>
              <a:pathLst>
                <a:path w="4912" h="4567" extrusionOk="0">
                  <a:moveTo>
                    <a:pt x="4278" y="0"/>
                  </a:moveTo>
                  <a:cubicBezTo>
                    <a:pt x="2694" y="476"/>
                    <a:pt x="1109" y="792"/>
                    <a:pt x="0" y="1981"/>
                  </a:cubicBezTo>
                  <a:lnTo>
                    <a:pt x="475" y="2535"/>
                  </a:lnTo>
                  <a:cubicBezTo>
                    <a:pt x="396" y="2694"/>
                    <a:pt x="238" y="2852"/>
                    <a:pt x="159" y="3011"/>
                  </a:cubicBezTo>
                  <a:lnTo>
                    <a:pt x="159" y="3486"/>
                  </a:lnTo>
                  <a:cubicBezTo>
                    <a:pt x="722" y="3557"/>
                    <a:pt x="659" y="4567"/>
                    <a:pt x="1307" y="4567"/>
                  </a:cubicBezTo>
                  <a:cubicBezTo>
                    <a:pt x="1388" y="4567"/>
                    <a:pt x="1479" y="4551"/>
                    <a:pt x="1585" y="4516"/>
                  </a:cubicBezTo>
                  <a:cubicBezTo>
                    <a:pt x="1901" y="4278"/>
                    <a:pt x="2060" y="3882"/>
                    <a:pt x="2060" y="3486"/>
                  </a:cubicBezTo>
                  <a:cubicBezTo>
                    <a:pt x="2060" y="2979"/>
                    <a:pt x="2212" y="2624"/>
                    <a:pt x="2638" y="2624"/>
                  </a:cubicBezTo>
                  <a:cubicBezTo>
                    <a:pt x="2744" y="2624"/>
                    <a:pt x="2868" y="2646"/>
                    <a:pt x="3011" y="2694"/>
                  </a:cubicBezTo>
                  <a:cubicBezTo>
                    <a:pt x="3080" y="2704"/>
                    <a:pt x="3149" y="2709"/>
                    <a:pt x="3218" y="2709"/>
                  </a:cubicBezTo>
                  <a:cubicBezTo>
                    <a:pt x="3699" y="2709"/>
                    <a:pt x="4149" y="2466"/>
                    <a:pt x="4357" y="1981"/>
                  </a:cubicBezTo>
                  <a:cubicBezTo>
                    <a:pt x="4912" y="1426"/>
                    <a:pt x="4516" y="792"/>
                    <a:pt x="4357" y="159"/>
                  </a:cubicBezTo>
                  <a:lnTo>
                    <a:pt x="4278" y="0"/>
                  </a:ln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2" name="Google Shape;10552;p11"/>
            <p:cNvSpPr/>
            <p:nvPr/>
          </p:nvSpPr>
          <p:spPr>
            <a:xfrm>
              <a:off x="4089250" y="2822825"/>
              <a:ext cx="182250" cy="116875"/>
            </a:xfrm>
            <a:custGeom>
              <a:avLst/>
              <a:gdLst/>
              <a:ahLst/>
              <a:cxnLst/>
              <a:rect l="l" t="t" r="r" b="b"/>
              <a:pathLst>
                <a:path w="7290" h="4675" extrusionOk="0">
                  <a:moveTo>
                    <a:pt x="7289" y="1"/>
                  </a:moveTo>
                  <a:lnTo>
                    <a:pt x="7289" y="1"/>
                  </a:lnTo>
                  <a:cubicBezTo>
                    <a:pt x="4437" y="793"/>
                    <a:pt x="1902" y="2457"/>
                    <a:pt x="1" y="4675"/>
                  </a:cubicBezTo>
                  <a:cubicBezTo>
                    <a:pt x="793" y="4675"/>
                    <a:pt x="1664" y="4675"/>
                    <a:pt x="1981" y="4120"/>
                  </a:cubicBezTo>
                  <a:cubicBezTo>
                    <a:pt x="2853" y="3170"/>
                    <a:pt x="3883" y="2457"/>
                    <a:pt x="5071" y="2060"/>
                  </a:cubicBezTo>
                  <a:cubicBezTo>
                    <a:pt x="5943" y="1585"/>
                    <a:pt x="6735" y="872"/>
                    <a:pt x="7289" y="1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3" name="Google Shape;10553;p11"/>
            <p:cNvSpPr/>
            <p:nvPr/>
          </p:nvSpPr>
          <p:spPr>
            <a:xfrm>
              <a:off x="4184325" y="1737175"/>
              <a:ext cx="160450" cy="63675"/>
            </a:xfrm>
            <a:custGeom>
              <a:avLst/>
              <a:gdLst/>
              <a:ahLst/>
              <a:cxnLst/>
              <a:rect l="l" t="t" r="r" b="b"/>
              <a:pathLst>
                <a:path w="6418" h="2547" extrusionOk="0">
                  <a:moveTo>
                    <a:pt x="6119" y="0"/>
                  </a:moveTo>
                  <a:cubicBezTo>
                    <a:pt x="6027" y="0"/>
                    <a:pt x="5937" y="59"/>
                    <a:pt x="5863" y="170"/>
                  </a:cubicBezTo>
                  <a:cubicBezTo>
                    <a:pt x="3803" y="328"/>
                    <a:pt x="1823" y="962"/>
                    <a:pt x="0" y="1992"/>
                  </a:cubicBezTo>
                  <a:lnTo>
                    <a:pt x="634" y="2071"/>
                  </a:lnTo>
                  <a:lnTo>
                    <a:pt x="1585" y="2546"/>
                  </a:lnTo>
                  <a:cubicBezTo>
                    <a:pt x="1823" y="2467"/>
                    <a:pt x="1902" y="2230"/>
                    <a:pt x="2060" y="2071"/>
                  </a:cubicBezTo>
                  <a:cubicBezTo>
                    <a:pt x="2773" y="1913"/>
                    <a:pt x="3407" y="1833"/>
                    <a:pt x="4120" y="1833"/>
                  </a:cubicBezTo>
                  <a:cubicBezTo>
                    <a:pt x="4311" y="1876"/>
                    <a:pt x="4485" y="1896"/>
                    <a:pt x="4644" y="1896"/>
                  </a:cubicBezTo>
                  <a:cubicBezTo>
                    <a:pt x="5672" y="1896"/>
                    <a:pt x="6075" y="1072"/>
                    <a:pt x="6418" y="249"/>
                  </a:cubicBezTo>
                  <a:cubicBezTo>
                    <a:pt x="6333" y="79"/>
                    <a:pt x="6225" y="0"/>
                    <a:pt x="6119" y="0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4" name="Google Shape;10554;p11"/>
            <p:cNvSpPr/>
            <p:nvPr/>
          </p:nvSpPr>
          <p:spPr>
            <a:xfrm>
              <a:off x="3167725" y="3223975"/>
              <a:ext cx="143175" cy="122325"/>
            </a:xfrm>
            <a:custGeom>
              <a:avLst/>
              <a:gdLst/>
              <a:ahLst/>
              <a:cxnLst/>
              <a:rect l="l" t="t" r="r" b="b"/>
              <a:pathLst>
                <a:path w="5727" h="4893" extrusionOk="0">
                  <a:moveTo>
                    <a:pt x="4869" y="0"/>
                  </a:moveTo>
                  <a:cubicBezTo>
                    <a:pt x="3781" y="0"/>
                    <a:pt x="3499" y="1549"/>
                    <a:pt x="2478" y="1622"/>
                  </a:cubicBezTo>
                  <a:cubicBezTo>
                    <a:pt x="2240" y="1701"/>
                    <a:pt x="2082" y="1701"/>
                    <a:pt x="1844" y="1780"/>
                  </a:cubicBezTo>
                  <a:cubicBezTo>
                    <a:pt x="1290" y="1859"/>
                    <a:pt x="814" y="2176"/>
                    <a:pt x="498" y="2572"/>
                  </a:cubicBezTo>
                  <a:cubicBezTo>
                    <a:pt x="339" y="2731"/>
                    <a:pt x="260" y="2969"/>
                    <a:pt x="181" y="3127"/>
                  </a:cubicBezTo>
                  <a:lnTo>
                    <a:pt x="181" y="3840"/>
                  </a:lnTo>
                  <a:cubicBezTo>
                    <a:pt x="252" y="4269"/>
                    <a:pt x="1" y="4892"/>
                    <a:pt x="710" y="4892"/>
                  </a:cubicBezTo>
                  <a:cubicBezTo>
                    <a:pt x="786" y="4892"/>
                    <a:pt x="873" y="4885"/>
                    <a:pt x="973" y="4870"/>
                  </a:cubicBezTo>
                  <a:cubicBezTo>
                    <a:pt x="1448" y="4078"/>
                    <a:pt x="2240" y="3523"/>
                    <a:pt x="3191" y="3365"/>
                  </a:cubicBezTo>
                  <a:lnTo>
                    <a:pt x="5093" y="1939"/>
                  </a:lnTo>
                  <a:cubicBezTo>
                    <a:pt x="5647" y="1463"/>
                    <a:pt x="5726" y="592"/>
                    <a:pt x="5172" y="37"/>
                  </a:cubicBezTo>
                  <a:cubicBezTo>
                    <a:pt x="5064" y="12"/>
                    <a:pt x="4964" y="0"/>
                    <a:pt x="4869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5" name="Google Shape;10555;p11"/>
            <p:cNvSpPr/>
            <p:nvPr/>
          </p:nvSpPr>
          <p:spPr>
            <a:xfrm>
              <a:off x="4113025" y="4005250"/>
              <a:ext cx="59450" cy="178300"/>
            </a:xfrm>
            <a:custGeom>
              <a:avLst/>
              <a:gdLst/>
              <a:ahLst/>
              <a:cxnLst/>
              <a:rect l="l" t="t" r="r" b="b"/>
              <a:pathLst>
                <a:path w="2378" h="7132" extrusionOk="0">
                  <a:moveTo>
                    <a:pt x="1268" y="1"/>
                  </a:moveTo>
                  <a:lnTo>
                    <a:pt x="1030" y="239"/>
                  </a:lnTo>
                  <a:cubicBezTo>
                    <a:pt x="397" y="2378"/>
                    <a:pt x="80" y="4596"/>
                    <a:pt x="0" y="6814"/>
                  </a:cubicBezTo>
                  <a:cubicBezTo>
                    <a:pt x="159" y="6973"/>
                    <a:pt x="317" y="7052"/>
                    <a:pt x="476" y="7131"/>
                  </a:cubicBezTo>
                  <a:cubicBezTo>
                    <a:pt x="2377" y="6656"/>
                    <a:pt x="1426" y="5071"/>
                    <a:pt x="1664" y="3962"/>
                  </a:cubicBezTo>
                  <a:cubicBezTo>
                    <a:pt x="1743" y="3804"/>
                    <a:pt x="1823" y="3645"/>
                    <a:pt x="1902" y="3408"/>
                  </a:cubicBezTo>
                  <a:cubicBezTo>
                    <a:pt x="2060" y="3170"/>
                    <a:pt x="2139" y="2853"/>
                    <a:pt x="2298" y="2536"/>
                  </a:cubicBezTo>
                  <a:cubicBezTo>
                    <a:pt x="2377" y="2298"/>
                    <a:pt x="2377" y="1981"/>
                    <a:pt x="2377" y="1665"/>
                  </a:cubicBezTo>
                  <a:cubicBezTo>
                    <a:pt x="2298" y="1110"/>
                    <a:pt x="2060" y="635"/>
                    <a:pt x="1743" y="239"/>
                  </a:cubicBezTo>
                  <a:cubicBezTo>
                    <a:pt x="1585" y="80"/>
                    <a:pt x="1426" y="1"/>
                    <a:pt x="1268" y="1"/>
                  </a:cubicBez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6" name="Google Shape;10556;p11"/>
            <p:cNvSpPr/>
            <p:nvPr/>
          </p:nvSpPr>
          <p:spPr>
            <a:xfrm>
              <a:off x="3986275" y="3143700"/>
              <a:ext cx="142625" cy="144600"/>
            </a:xfrm>
            <a:custGeom>
              <a:avLst/>
              <a:gdLst/>
              <a:ahLst/>
              <a:cxnLst/>
              <a:rect l="l" t="t" r="r" b="b"/>
              <a:pathLst>
                <a:path w="5705" h="5784" extrusionOk="0">
                  <a:moveTo>
                    <a:pt x="5704" y="0"/>
                  </a:moveTo>
                  <a:cubicBezTo>
                    <a:pt x="3724" y="396"/>
                    <a:pt x="1981" y="1743"/>
                    <a:pt x="1268" y="3644"/>
                  </a:cubicBezTo>
                  <a:cubicBezTo>
                    <a:pt x="871" y="4357"/>
                    <a:pt x="475" y="5070"/>
                    <a:pt x="0" y="5783"/>
                  </a:cubicBezTo>
                  <a:cubicBezTo>
                    <a:pt x="2218" y="4120"/>
                    <a:pt x="3724" y="1822"/>
                    <a:pt x="5704" y="0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7" name="Google Shape;10557;p11"/>
            <p:cNvSpPr/>
            <p:nvPr/>
          </p:nvSpPr>
          <p:spPr>
            <a:xfrm>
              <a:off x="4618075" y="3367500"/>
              <a:ext cx="43600" cy="215900"/>
            </a:xfrm>
            <a:custGeom>
              <a:avLst/>
              <a:gdLst/>
              <a:ahLst/>
              <a:cxnLst/>
              <a:rect l="l" t="t" r="r" b="b"/>
              <a:pathLst>
                <a:path w="1744" h="8636" extrusionOk="0">
                  <a:moveTo>
                    <a:pt x="1" y="0"/>
                  </a:moveTo>
                  <a:cubicBezTo>
                    <a:pt x="1" y="2853"/>
                    <a:pt x="318" y="5784"/>
                    <a:pt x="872" y="8636"/>
                  </a:cubicBezTo>
                  <a:cubicBezTo>
                    <a:pt x="872" y="8240"/>
                    <a:pt x="951" y="7844"/>
                    <a:pt x="1348" y="7685"/>
                  </a:cubicBezTo>
                  <a:lnTo>
                    <a:pt x="1348" y="7606"/>
                  </a:lnTo>
                  <a:cubicBezTo>
                    <a:pt x="1744" y="6893"/>
                    <a:pt x="1348" y="6259"/>
                    <a:pt x="872" y="5705"/>
                  </a:cubicBezTo>
                  <a:cubicBezTo>
                    <a:pt x="872" y="4833"/>
                    <a:pt x="951" y="3962"/>
                    <a:pt x="1031" y="3169"/>
                  </a:cubicBezTo>
                  <a:cubicBezTo>
                    <a:pt x="1189" y="2060"/>
                    <a:pt x="1427" y="872"/>
                    <a:pt x="397" y="0"/>
                  </a:cubicBezTo>
                  <a:close/>
                </a:path>
              </a:pathLst>
            </a:custGeom>
            <a:solidFill>
              <a:srgbClr val="EF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8" name="Google Shape;10558;p11"/>
            <p:cNvSpPr/>
            <p:nvPr/>
          </p:nvSpPr>
          <p:spPr>
            <a:xfrm>
              <a:off x="2724600" y="3151600"/>
              <a:ext cx="172350" cy="105000"/>
            </a:xfrm>
            <a:custGeom>
              <a:avLst/>
              <a:gdLst/>
              <a:ahLst/>
              <a:cxnLst/>
              <a:rect l="l" t="t" r="r" b="b"/>
              <a:pathLst>
                <a:path w="6894" h="4200" extrusionOk="0">
                  <a:moveTo>
                    <a:pt x="6656" y="1"/>
                  </a:moveTo>
                  <a:cubicBezTo>
                    <a:pt x="4279" y="1031"/>
                    <a:pt x="1981" y="2298"/>
                    <a:pt x="1" y="3962"/>
                  </a:cubicBezTo>
                  <a:cubicBezTo>
                    <a:pt x="199" y="4121"/>
                    <a:pt x="456" y="4200"/>
                    <a:pt x="724" y="4200"/>
                  </a:cubicBezTo>
                  <a:cubicBezTo>
                    <a:pt x="991" y="4200"/>
                    <a:pt x="1268" y="4121"/>
                    <a:pt x="1506" y="3962"/>
                  </a:cubicBezTo>
                  <a:lnTo>
                    <a:pt x="5309" y="1585"/>
                  </a:lnTo>
                  <a:cubicBezTo>
                    <a:pt x="5626" y="952"/>
                    <a:pt x="6893" y="1110"/>
                    <a:pt x="6656" y="1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9" name="Google Shape;10559;p11"/>
            <p:cNvSpPr/>
            <p:nvPr/>
          </p:nvSpPr>
          <p:spPr>
            <a:xfrm>
              <a:off x="3015750" y="5043100"/>
              <a:ext cx="138675" cy="132725"/>
            </a:xfrm>
            <a:custGeom>
              <a:avLst/>
              <a:gdLst/>
              <a:ahLst/>
              <a:cxnLst/>
              <a:rect l="l" t="t" r="r" b="b"/>
              <a:pathLst>
                <a:path w="5547" h="5309" extrusionOk="0">
                  <a:moveTo>
                    <a:pt x="4596" y="1"/>
                  </a:moveTo>
                  <a:lnTo>
                    <a:pt x="1823" y="2377"/>
                  </a:lnTo>
                  <a:cubicBezTo>
                    <a:pt x="1110" y="2694"/>
                    <a:pt x="1031" y="3487"/>
                    <a:pt x="318" y="3804"/>
                  </a:cubicBezTo>
                  <a:cubicBezTo>
                    <a:pt x="1" y="4200"/>
                    <a:pt x="1" y="4833"/>
                    <a:pt x="318" y="5309"/>
                  </a:cubicBezTo>
                  <a:lnTo>
                    <a:pt x="5547" y="1"/>
                  </a:lnTo>
                  <a:close/>
                </a:path>
              </a:pathLst>
            </a:custGeom>
            <a:solidFill>
              <a:srgbClr val="F19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0" name="Google Shape;10560;p11"/>
            <p:cNvSpPr/>
            <p:nvPr/>
          </p:nvSpPr>
          <p:spPr>
            <a:xfrm>
              <a:off x="3336625" y="4686350"/>
              <a:ext cx="116875" cy="132975"/>
            </a:xfrm>
            <a:custGeom>
              <a:avLst/>
              <a:gdLst/>
              <a:ahLst/>
              <a:cxnLst/>
              <a:rect l="l" t="t" r="r" b="b"/>
              <a:pathLst>
                <a:path w="4675" h="5319" extrusionOk="0">
                  <a:moveTo>
                    <a:pt x="4497" y="0"/>
                  </a:moveTo>
                  <a:cubicBezTo>
                    <a:pt x="3893" y="0"/>
                    <a:pt x="3531" y="368"/>
                    <a:pt x="3169" y="803"/>
                  </a:cubicBezTo>
                  <a:cubicBezTo>
                    <a:pt x="2298" y="1832"/>
                    <a:pt x="1268" y="2783"/>
                    <a:pt x="317" y="3734"/>
                  </a:cubicBezTo>
                  <a:cubicBezTo>
                    <a:pt x="0" y="3971"/>
                    <a:pt x="0" y="4526"/>
                    <a:pt x="317" y="4764"/>
                  </a:cubicBezTo>
                  <a:lnTo>
                    <a:pt x="793" y="5318"/>
                  </a:lnTo>
                  <a:lnTo>
                    <a:pt x="4675" y="10"/>
                  </a:lnTo>
                  <a:cubicBezTo>
                    <a:pt x="4613" y="3"/>
                    <a:pt x="4554" y="0"/>
                    <a:pt x="4497" y="0"/>
                  </a:cubicBezTo>
                  <a:close/>
                </a:path>
              </a:pathLst>
            </a:custGeom>
            <a:solidFill>
              <a:srgbClr val="EF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1" name="Google Shape;10561;p11"/>
            <p:cNvSpPr/>
            <p:nvPr/>
          </p:nvSpPr>
          <p:spPr>
            <a:xfrm>
              <a:off x="4746825" y="1501750"/>
              <a:ext cx="65375" cy="106975"/>
            </a:xfrm>
            <a:custGeom>
              <a:avLst/>
              <a:gdLst/>
              <a:ahLst/>
              <a:cxnLst/>
              <a:rect l="l" t="t" r="r" b="b"/>
              <a:pathLst>
                <a:path w="2615" h="4279" extrusionOk="0">
                  <a:moveTo>
                    <a:pt x="2377" y="1"/>
                  </a:moveTo>
                  <a:cubicBezTo>
                    <a:pt x="1506" y="1"/>
                    <a:pt x="1109" y="714"/>
                    <a:pt x="396" y="1030"/>
                  </a:cubicBezTo>
                  <a:lnTo>
                    <a:pt x="396" y="2377"/>
                  </a:lnTo>
                  <a:cubicBezTo>
                    <a:pt x="396" y="3011"/>
                    <a:pt x="0" y="3645"/>
                    <a:pt x="396" y="4279"/>
                  </a:cubicBezTo>
                  <a:lnTo>
                    <a:pt x="1426" y="4279"/>
                  </a:lnTo>
                  <a:cubicBezTo>
                    <a:pt x="1664" y="2853"/>
                    <a:pt x="2615" y="1585"/>
                    <a:pt x="2377" y="1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2" name="Google Shape;10562;p11"/>
            <p:cNvSpPr/>
            <p:nvPr/>
          </p:nvSpPr>
          <p:spPr>
            <a:xfrm>
              <a:off x="3887225" y="3036725"/>
              <a:ext cx="103025" cy="69350"/>
            </a:xfrm>
            <a:custGeom>
              <a:avLst/>
              <a:gdLst/>
              <a:ahLst/>
              <a:cxnLst/>
              <a:rect l="l" t="t" r="r" b="b"/>
              <a:pathLst>
                <a:path w="4121" h="2774" extrusionOk="0">
                  <a:moveTo>
                    <a:pt x="2932" y="1"/>
                  </a:moveTo>
                  <a:lnTo>
                    <a:pt x="1" y="2298"/>
                  </a:lnTo>
                  <a:cubicBezTo>
                    <a:pt x="203" y="2214"/>
                    <a:pt x="394" y="2180"/>
                    <a:pt x="578" y="2180"/>
                  </a:cubicBezTo>
                  <a:cubicBezTo>
                    <a:pt x="1262" y="2180"/>
                    <a:pt x="1850" y="2649"/>
                    <a:pt x="2536" y="2774"/>
                  </a:cubicBezTo>
                  <a:lnTo>
                    <a:pt x="3011" y="2298"/>
                  </a:lnTo>
                  <a:cubicBezTo>
                    <a:pt x="3170" y="2140"/>
                    <a:pt x="3328" y="1981"/>
                    <a:pt x="3487" y="1902"/>
                  </a:cubicBezTo>
                  <a:lnTo>
                    <a:pt x="3962" y="1902"/>
                  </a:lnTo>
                  <a:cubicBezTo>
                    <a:pt x="4120" y="952"/>
                    <a:pt x="3407" y="476"/>
                    <a:pt x="2932" y="1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3" name="Google Shape;10563;p11"/>
            <p:cNvSpPr/>
            <p:nvPr/>
          </p:nvSpPr>
          <p:spPr>
            <a:xfrm>
              <a:off x="2986050" y="2230625"/>
              <a:ext cx="132725" cy="81225"/>
            </a:xfrm>
            <a:custGeom>
              <a:avLst/>
              <a:gdLst/>
              <a:ahLst/>
              <a:cxnLst/>
              <a:rect l="l" t="t" r="r" b="b"/>
              <a:pathLst>
                <a:path w="5309" h="3249" extrusionOk="0">
                  <a:moveTo>
                    <a:pt x="5309" y="0"/>
                  </a:moveTo>
                  <a:lnTo>
                    <a:pt x="5309" y="0"/>
                  </a:lnTo>
                  <a:cubicBezTo>
                    <a:pt x="3486" y="872"/>
                    <a:pt x="1585" y="1426"/>
                    <a:pt x="1" y="2694"/>
                  </a:cubicBezTo>
                  <a:cubicBezTo>
                    <a:pt x="397" y="2694"/>
                    <a:pt x="793" y="2932"/>
                    <a:pt x="1030" y="3249"/>
                  </a:cubicBezTo>
                  <a:cubicBezTo>
                    <a:pt x="2377" y="3011"/>
                    <a:pt x="3090" y="1506"/>
                    <a:pt x="4516" y="1268"/>
                  </a:cubicBezTo>
                  <a:cubicBezTo>
                    <a:pt x="4992" y="1189"/>
                    <a:pt x="5309" y="555"/>
                    <a:pt x="5309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4" name="Google Shape;10564;p11"/>
            <p:cNvSpPr/>
            <p:nvPr/>
          </p:nvSpPr>
          <p:spPr>
            <a:xfrm>
              <a:off x="3827825" y="1590375"/>
              <a:ext cx="136675" cy="44100"/>
            </a:xfrm>
            <a:custGeom>
              <a:avLst/>
              <a:gdLst/>
              <a:ahLst/>
              <a:cxnLst/>
              <a:rect l="l" t="t" r="r" b="b"/>
              <a:pathLst>
                <a:path w="5467" h="1764" extrusionOk="0">
                  <a:moveTo>
                    <a:pt x="3577" y="0"/>
                  </a:moveTo>
                  <a:cubicBezTo>
                    <a:pt x="3097" y="0"/>
                    <a:pt x="2614" y="142"/>
                    <a:pt x="2614" y="338"/>
                  </a:cubicBezTo>
                  <a:cubicBezTo>
                    <a:pt x="2535" y="1051"/>
                    <a:pt x="2357" y="1288"/>
                    <a:pt x="2119" y="1288"/>
                  </a:cubicBezTo>
                  <a:cubicBezTo>
                    <a:pt x="1882" y="1288"/>
                    <a:pt x="1585" y="1051"/>
                    <a:pt x="1268" y="813"/>
                  </a:cubicBezTo>
                  <a:cubicBezTo>
                    <a:pt x="1048" y="648"/>
                    <a:pt x="790" y="407"/>
                    <a:pt x="467" y="407"/>
                  </a:cubicBezTo>
                  <a:cubicBezTo>
                    <a:pt x="325" y="407"/>
                    <a:pt x="170" y="454"/>
                    <a:pt x="0" y="575"/>
                  </a:cubicBezTo>
                  <a:lnTo>
                    <a:pt x="1030" y="1764"/>
                  </a:lnTo>
                  <a:lnTo>
                    <a:pt x="2535" y="1764"/>
                  </a:lnTo>
                  <a:cubicBezTo>
                    <a:pt x="3565" y="1526"/>
                    <a:pt x="4595" y="1051"/>
                    <a:pt x="5467" y="417"/>
                  </a:cubicBezTo>
                  <a:cubicBezTo>
                    <a:pt x="4912" y="258"/>
                    <a:pt x="4357" y="179"/>
                    <a:pt x="3882" y="21"/>
                  </a:cubicBezTo>
                  <a:cubicBezTo>
                    <a:pt x="3784" y="7"/>
                    <a:pt x="3681" y="0"/>
                    <a:pt x="3577" y="0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5" name="Google Shape;10565;p11"/>
            <p:cNvSpPr/>
            <p:nvPr/>
          </p:nvSpPr>
          <p:spPr>
            <a:xfrm>
              <a:off x="4093225" y="4173600"/>
              <a:ext cx="73300" cy="108975"/>
            </a:xfrm>
            <a:custGeom>
              <a:avLst/>
              <a:gdLst/>
              <a:ahLst/>
              <a:cxnLst/>
              <a:rect l="l" t="t" r="r" b="b"/>
              <a:pathLst>
                <a:path w="2932" h="4359" extrusionOk="0">
                  <a:moveTo>
                    <a:pt x="792" y="1"/>
                  </a:moveTo>
                  <a:cubicBezTo>
                    <a:pt x="79" y="1427"/>
                    <a:pt x="317" y="2932"/>
                    <a:pt x="0" y="4358"/>
                  </a:cubicBezTo>
                  <a:lnTo>
                    <a:pt x="475" y="4358"/>
                  </a:lnTo>
                  <a:lnTo>
                    <a:pt x="792" y="4279"/>
                  </a:lnTo>
                  <a:cubicBezTo>
                    <a:pt x="2852" y="2219"/>
                    <a:pt x="2931" y="1427"/>
                    <a:pt x="1030" y="159"/>
                  </a:cubicBezTo>
                  <a:lnTo>
                    <a:pt x="792" y="1"/>
                  </a:lnTo>
                  <a:close/>
                </a:path>
              </a:pathLst>
            </a:custGeom>
            <a:solidFill>
              <a:srgbClr val="F08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6" name="Google Shape;10566;p11"/>
            <p:cNvSpPr/>
            <p:nvPr/>
          </p:nvSpPr>
          <p:spPr>
            <a:xfrm>
              <a:off x="3174200" y="3581400"/>
              <a:ext cx="110950" cy="92950"/>
            </a:xfrm>
            <a:custGeom>
              <a:avLst/>
              <a:gdLst/>
              <a:ahLst/>
              <a:cxnLst/>
              <a:rect l="l" t="t" r="r" b="b"/>
              <a:pathLst>
                <a:path w="4438" h="3718" extrusionOk="0">
                  <a:moveTo>
                    <a:pt x="4437" y="1"/>
                  </a:moveTo>
                  <a:cubicBezTo>
                    <a:pt x="2853" y="951"/>
                    <a:pt x="1348" y="2061"/>
                    <a:pt x="1" y="3249"/>
                  </a:cubicBezTo>
                  <a:cubicBezTo>
                    <a:pt x="488" y="3249"/>
                    <a:pt x="1117" y="3718"/>
                    <a:pt x="1453" y="3718"/>
                  </a:cubicBezTo>
                  <a:cubicBezTo>
                    <a:pt x="1553" y="3718"/>
                    <a:pt x="1628" y="3676"/>
                    <a:pt x="1665" y="3566"/>
                  </a:cubicBezTo>
                  <a:cubicBezTo>
                    <a:pt x="2298" y="2140"/>
                    <a:pt x="4121" y="1664"/>
                    <a:pt x="4437" y="1"/>
                  </a:cubicBezTo>
                  <a:close/>
                </a:path>
              </a:pathLst>
            </a:custGeom>
            <a:solidFill>
              <a:srgbClr val="F29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7" name="Google Shape;10567;p11"/>
            <p:cNvSpPr/>
            <p:nvPr/>
          </p:nvSpPr>
          <p:spPr>
            <a:xfrm>
              <a:off x="2940500" y="1636425"/>
              <a:ext cx="112925" cy="63000"/>
            </a:xfrm>
            <a:custGeom>
              <a:avLst/>
              <a:gdLst/>
              <a:ahLst/>
              <a:cxnLst/>
              <a:rect l="l" t="t" r="r" b="b"/>
              <a:pathLst>
                <a:path w="4517" h="2520" extrusionOk="0">
                  <a:moveTo>
                    <a:pt x="4278" y="1"/>
                  </a:moveTo>
                  <a:cubicBezTo>
                    <a:pt x="2694" y="555"/>
                    <a:pt x="1268" y="1348"/>
                    <a:pt x="0" y="2298"/>
                  </a:cubicBezTo>
                  <a:cubicBezTo>
                    <a:pt x="214" y="2441"/>
                    <a:pt x="460" y="2519"/>
                    <a:pt x="701" y="2519"/>
                  </a:cubicBezTo>
                  <a:cubicBezTo>
                    <a:pt x="997" y="2519"/>
                    <a:pt x="1288" y="2402"/>
                    <a:pt x="1506" y="2140"/>
                  </a:cubicBezTo>
                  <a:cubicBezTo>
                    <a:pt x="1705" y="1941"/>
                    <a:pt x="1904" y="1853"/>
                    <a:pt x="2097" y="1853"/>
                  </a:cubicBezTo>
                  <a:cubicBezTo>
                    <a:pt x="2365" y="1853"/>
                    <a:pt x="2622" y="2022"/>
                    <a:pt x="2852" y="2298"/>
                  </a:cubicBezTo>
                  <a:lnTo>
                    <a:pt x="3724" y="1823"/>
                  </a:lnTo>
                  <a:cubicBezTo>
                    <a:pt x="4199" y="1506"/>
                    <a:pt x="4437" y="1031"/>
                    <a:pt x="4516" y="476"/>
                  </a:cubicBezTo>
                  <a:cubicBezTo>
                    <a:pt x="4516" y="318"/>
                    <a:pt x="4437" y="80"/>
                    <a:pt x="4278" y="1"/>
                  </a:cubicBezTo>
                  <a:close/>
                </a:path>
              </a:pathLst>
            </a:custGeom>
            <a:solidFill>
              <a:srgbClr val="F39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8" name="Google Shape;10568;p11"/>
            <p:cNvSpPr/>
            <p:nvPr/>
          </p:nvSpPr>
          <p:spPr>
            <a:xfrm>
              <a:off x="3639650" y="4307975"/>
              <a:ext cx="85200" cy="131075"/>
            </a:xfrm>
            <a:custGeom>
              <a:avLst/>
              <a:gdLst/>
              <a:ahLst/>
              <a:cxnLst/>
              <a:rect l="l" t="t" r="r" b="b"/>
              <a:pathLst>
                <a:path w="3408" h="5243" extrusionOk="0">
                  <a:moveTo>
                    <a:pt x="2912" y="0"/>
                  </a:moveTo>
                  <a:cubicBezTo>
                    <a:pt x="2497" y="0"/>
                    <a:pt x="2117" y="81"/>
                    <a:pt x="2061" y="647"/>
                  </a:cubicBezTo>
                  <a:cubicBezTo>
                    <a:pt x="1823" y="1439"/>
                    <a:pt x="1427" y="2232"/>
                    <a:pt x="872" y="2786"/>
                  </a:cubicBezTo>
                  <a:cubicBezTo>
                    <a:pt x="238" y="3499"/>
                    <a:pt x="1" y="4371"/>
                    <a:pt x="80" y="5242"/>
                  </a:cubicBezTo>
                  <a:cubicBezTo>
                    <a:pt x="1348" y="3578"/>
                    <a:pt x="2457" y="1835"/>
                    <a:pt x="3407" y="13"/>
                  </a:cubicBezTo>
                  <a:cubicBezTo>
                    <a:pt x="3249" y="13"/>
                    <a:pt x="3078" y="0"/>
                    <a:pt x="2912" y="0"/>
                  </a:cubicBezTo>
                  <a:close/>
                </a:path>
              </a:pathLst>
            </a:custGeom>
            <a:solidFill>
              <a:srgbClr val="EF7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9" name="Google Shape;10569;p11"/>
            <p:cNvSpPr/>
            <p:nvPr/>
          </p:nvSpPr>
          <p:spPr>
            <a:xfrm>
              <a:off x="3093000" y="4021100"/>
              <a:ext cx="95100" cy="61425"/>
            </a:xfrm>
            <a:custGeom>
              <a:avLst/>
              <a:gdLst/>
              <a:ahLst/>
              <a:cxnLst/>
              <a:rect l="l" t="t" r="r" b="b"/>
              <a:pathLst>
                <a:path w="3804" h="2457" extrusionOk="0">
                  <a:moveTo>
                    <a:pt x="3803" y="1"/>
                  </a:moveTo>
                  <a:cubicBezTo>
                    <a:pt x="2853" y="1"/>
                    <a:pt x="1981" y="80"/>
                    <a:pt x="1110" y="476"/>
                  </a:cubicBezTo>
                  <a:cubicBezTo>
                    <a:pt x="80" y="951"/>
                    <a:pt x="1" y="1585"/>
                    <a:pt x="555" y="2457"/>
                  </a:cubicBezTo>
                  <a:cubicBezTo>
                    <a:pt x="1744" y="1744"/>
                    <a:pt x="2774" y="951"/>
                    <a:pt x="3803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0" name="Google Shape;10570;p11"/>
            <p:cNvSpPr/>
            <p:nvPr/>
          </p:nvSpPr>
          <p:spPr>
            <a:xfrm>
              <a:off x="2782050" y="2335375"/>
              <a:ext cx="132125" cy="58625"/>
            </a:xfrm>
            <a:custGeom>
              <a:avLst/>
              <a:gdLst/>
              <a:ahLst/>
              <a:cxnLst/>
              <a:rect l="l" t="t" r="r" b="b"/>
              <a:pathLst>
                <a:path w="5285" h="2345" extrusionOk="0">
                  <a:moveTo>
                    <a:pt x="4676" y="1"/>
                  </a:moveTo>
                  <a:cubicBezTo>
                    <a:pt x="4628" y="1"/>
                    <a:pt x="4575" y="3"/>
                    <a:pt x="4516" y="9"/>
                  </a:cubicBezTo>
                  <a:cubicBezTo>
                    <a:pt x="4199" y="326"/>
                    <a:pt x="3724" y="168"/>
                    <a:pt x="3486" y="485"/>
                  </a:cubicBezTo>
                  <a:cubicBezTo>
                    <a:pt x="2219" y="801"/>
                    <a:pt x="1030" y="1435"/>
                    <a:pt x="0" y="2307"/>
                  </a:cubicBezTo>
                  <a:cubicBezTo>
                    <a:pt x="196" y="2332"/>
                    <a:pt x="388" y="2344"/>
                    <a:pt x="576" y="2344"/>
                  </a:cubicBezTo>
                  <a:cubicBezTo>
                    <a:pt x="2146" y="2344"/>
                    <a:pt x="3498" y="1526"/>
                    <a:pt x="4912" y="960"/>
                  </a:cubicBezTo>
                  <a:cubicBezTo>
                    <a:pt x="5132" y="446"/>
                    <a:pt x="5285" y="1"/>
                    <a:pt x="4676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1" name="Google Shape;10571;p11"/>
            <p:cNvSpPr/>
            <p:nvPr/>
          </p:nvSpPr>
          <p:spPr>
            <a:xfrm>
              <a:off x="3239575" y="1525525"/>
              <a:ext cx="90875" cy="59425"/>
            </a:xfrm>
            <a:custGeom>
              <a:avLst/>
              <a:gdLst/>
              <a:ahLst/>
              <a:cxnLst/>
              <a:rect l="l" t="t" r="r" b="b"/>
              <a:pathLst>
                <a:path w="3635" h="2377" extrusionOk="0">
                  <a:moveTo>
                    <a:pt x="2139" y="0"/>
                  </a:moveTo>
                  <a:cubicBezTo>
                    <a:pt x="1981" y="0"/>
                    <a:pt x="1902" y="0"/>
                    <a:pt x="1822" y="79"/>
                  </a:cubicBezTo>
                  <a:cubicBezTo>
                    <a:pt x="1822" y="792"/>
                    <a:pt x="1268" y="951"/>
                    <a:pt x="713" y="1109"/>
                  </a:cubicBezTo>
                  <a:cubicBezTo>
                    <a:pt x="0" y="1347"/>
                    <a:pt x="80" y="1902"/>
                    <a:pt x="396" y="2377"/>
                  </a:cubicBezTo>
                  <a:cubicBezTo>
                    <a:pt x="1109" y="1585"/>
                    <a:pt x="2456" y="1902"/>
                    <a:pt x="3249" y="1030"/>
                  </a:cubicBezTo>
                  <a:cubicBezTo>
                    <a:pt x="3635" y="92"/>
                    <a:pt x="3214" y="38"/>
                    <a:pt x="2736" y="38"/>
                  </a:cubicBezTo>
                  <a:cubicBezTo>
                    <a:pt x="2673" y="38"/>
                    <a:pt x="2610" y="39"/>
                    <a:pt x="2547" y="39"/>
                  </a:cubicBezTo>
                  <a:cubicBezTo>
                    <a:pt x="2400" y="39"/>
                    <a:pt x="2257" y="34"/>
                    <a:pt x="2139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2" name="Google Shape;10572;p11"/>
            <p:cNvSpPr/>
            <p:nvPr/>
          </p:nvSpPr>
          <p:spPr>
            <a:xfrm>
              <a:off x="4622050" y="1773100"/>
              <a:ext cx="65375" cy="75275"/>
            </a:xfrm>
            <a:custGeom>
              <a:avLst/>
              <a:gdLst/>
              <a:ahLst/>
              <a:cxnLst/>
              <a:rect l="l" t="t" r="r" b="b"/>
              <a:pathLst>
                <a:path w="2615" h="3011" extrusionOk="0">
                  <a:moveTo>
                    <a:pt x="951" y="0"/>
                  </a:moveTo>
                  <a:cubicBezTo>
                    <a:pt x="872" y="0"/>
                    <a:pt x="792" y="80"/>
                    <a:pt x="713" y="238"/>
                  </a:cubicBezTo>
                  <a:cubicBezTo>
                    <a:pt x="713" y="1189"/>
                    <a:pt x="0" y="2060"/>
                    <a:pt x="238" y="3011"/>
                  </a:cubicBezTo>
                  <a:lnTo>
                    <a:pt x="1664" y="2536"/>
                  </a:lnTo>
                  <a:cubicBezTo>
                    <a:pt x="2615" y="1506"/>
                    <a:pt x="1822" y="872"/>
                    <a:pt x="1189" y="238"/>
                  </a:cubicBezTo>
                  <a:cubicBezTo>
                    <a:pt x="1109" y="80"/>
                    <a:pt x="1030" y="0"/>
                    <a:pt x="951" y="0"/>
                  </a:cubicBezTo>
                  <a:close/>
                </a:path>
              </a:pathLst>
            </a:custGeom>
            <a:solidFill>
              <a:srgbClr val="F18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3" name="Google Shape;10573;p11"/>
            <p:cNvSpPr/>
            <p:nvPr/>
          </p:nvSpPr>
          <p:spPr>
            <a:xfrm>
              <a:off x="4330900" y="1703775"/>
              <a:ext cx="93100" cy="42375"/>
            </a:xfrm>
            <a:custGeom>
              <a:avLst/>
              <a:gdLst/>
              <a:ahLst/>
              <a:cxnLst/>
              <a:rect l="l" t="t" r="r" b="b"/>
              <a:pathLst>
                <a:path w="3724" h="1695" extrusionOk="0">
                  <a:moveTo>
                    <a:pt x="3724" y="0"/>
                  </a:moveTo>
                  <a:lnTo>
                    <a:pt x="3724" y="0"/>
                  </a:lnTo>
                  <a:cubicBezTo>
                    <a:pt x="2377" y="238"/>
                    <a:pt x="1109" y="793"/>
                    <a:pt x="0" y="1506"/>
                  </a:cubicBezTo>
                  <a:lnTo>
                    <a:pt x="475" y="1585"/>
                  </a:lnTo>
                  <a:cubicBezTo>
                    <a:pt x="1106" y="1648"/>
                    <a:pt x="1569" y="1694"/>
                    <a:pt x="1926" y="1694"/>
                  </a:cubicBezTo>
                  <a:cubicBezTo>
                    <a:pt x="2914" y="1694"/>
                    <a:pt x="3083" y="1339"/>
                    <a:pt x="3724" y="0"/>
                  </a:cubicBezTo>
                  <a:close/>
                </a:path>
              </a:pathLst>
            </a:custGeom>
            <a:solidFill>
              <a:srgbClr val="F19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4" name="Google Shape;10574;p11"/>
            <p:cNvSpPr/>
            <p:nvPr/>
          </p:nvSpPr>
          <p:spPr>
            <a:xfrm>
              <a:off x="4754750" y="2713900"/>
              <a:ext cx="61425" cy="108950"/>
            </a:xfrm>
            <a:custGeom>
              <a:avLst/>
              <a:gdLst/>
              <a:ahLst/>
              <a:cxnLst/>
              <a:rect l="l" t="t" r="r" b="b"/>
              <a:pathLst>
                <a:path w="2457" h="4358" extrusionOk="0">
                  <a:moveTo>
                    <a:pt x="1109" y="0"/>
                  </a:moveTo>
                  <a:lnTo>
                    <a:pt x="1109" y="0"/>
                  </a:lnTo>
                  <a:cubicBezTo>
                    <a:pt x="0" y="1981"/>
                    <a:pt x="1585" y="3011"/>
                    <a:pt x="2456" y="4358"/>
                  </a:cubicBezTo>
                  <a:cubicBezTo>
                    <a:pt x="2298" y="2852"/>
                    <a:pt x="1822" y="1347"/>
                    <a:pt x="1109" y="0"/>
                  </a:cubicBezTo>
                  <a:close/>
                </a:path>
              </a:pathLst>
            </a:custGeom>
            <a:solidFill>
              <a:srgbClr val="F39C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5" name="Google Shape;10575;p11"/>
            <p:cNvSpPr/>
            <p:nvPr/>
          </p:nvSpPr>
          <p:spPr>
            <a:xfrm>
              <a:off x="3106875" y="4557850"/>
              <a:ext cx="65375" cy="81225"/>
            </a:xfrm>
            <a:custGeom>
              <a:avLst/>
              <a:gdLst/>
              <a:ahLst/>
              <a:cxnLst/>
              <a:rect l="l" t="t" r="r" b="b"/>
              <a:pathLst>
                <a:path w="2615" h="3249" extrusionOk="0">
                  <a:moveTo>
                    <a:pt x="2377" y="1"/>
                  </a:moveTo>
                  <a:cubicBezTo>
                    <a:pt x="1585" y="1110"/>
                    <a:pt x="317" y="1823"/>
                    <a:pt x="0" y="3249"/>
                  </a:cubicBezTo>
                  <a:cubicBezTo>
                    <a:pt x="1189" y="2853"/>
                    <a:pt x="2377" y="2536"/>
                    <a:pt x="2377" y="872"/>
                  </a:cubicBezTo>
                  <a:cubicBezTo>
                    <a:pt x="2615" y="634"/>
                    <a:pt x="2615" y="238"/>
                    <a:pt x="2377" y="1"/>
                  </a:cubicBezTo>
                  <a:close/>
                </a:path>
              </a:pathLst>
            </a:custGeom>
            <a:solidFill>
              <a:srgbClr val="F18C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6" name="Google Shape;10576;p11"/>
            <p:cNvSpPr/>
            <p:nvPr/>
          </p:nvSpPr>
          <p:spPr>
            <a:xfrm>
              <a:off x="4136800" y="3960750"/>
              <a:ext cx="69325" cy="84150"/>
            </a:xfrm>
            <a:custGeom>
              <a:avLst/>
              <a:gdLst/>
              <a:ahLst/>
              <a:cxnLst/>
              <a:rect l="l" t="t" r="r" b="b"/>
              <a:pathLst>
                <a:path w="2773" h="3366" extrusionOk="0">
                  <a:moveTo>
                    <a:pt x="786" y="0"/>
                  </a:moveTo>
                  <a:cubicBezTo>
                    <a:pt x="236" y="0"/>
                    <a:pt x="511" y="777"/>
                    <a:pt x="159" y="989"/>
                  </a:cubicBezTo>
                  <a:cubicBezTo>
                    <a:pt x="79" y="1147"/>
                    <a:pt x="79" y="1306"/>
                    <a:pt x="79" y="1464"/>
                  </a:cubicBezTo>
                  <a:cubicBezTo>
                    <a:pt x="0" y="1622"/>
                    <a:pt x="0" y="1781"/>
                    <a:pt x="79" y="1939"/>
                  </a:cubicBezTo>
                  <a:lnTo>
                    <a:pt x="634" y="1939"/>
                  </a:lnTo>
                  <a:cubicBezTo>
                    <a:pt x="634" y="2494"/>
                    <a:pt x="792" y="2969"/>
                    <a:pt x="1109" y="3365"/>
                  </a:cubicBezTo>
                  <a:cubicBezTo>
                    <a:pt x="2773" y="2335"/>
                    <a:pt x="2773" y="1860"/>
                    <a:pt x="1030" y="38"/>
                  </a:cubicBezTo>
                  <a:cubicBezTo>
                    <a:pt x="934" y="12"/>
                    <a:pt x="854" y="0"/>
                    <a:pt x="786" y="0"/>
                  </a:cubicBezTo>
                  <a:close/>
                </a:path>
              </a:pathLst>
            </a:custGeom>
            <a:solidFill>
              <a:srgbClr val="EE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7" name="Google Shape;10577;p11"/>
            <p:cNvSpPr/>
            <p:nvPr/>
          </p:nvSpPr>
          <p:spPr>
            <a:xfrm>
              <a:off x="3487150" y="4090425"/>
              <a:ext cx="57450" cy="63400"/>
            </a:xfrm>
            <a:custGeom>
              <a:avLst/>
              <a:gdLst/>
              <a:ahLst/>
              <a:cxnLst/>
              <a:rect l="l" t="t" r="r" b="b"/>
              <a:pathLst>
                <a:path w="2298" h="2536" extrusionOk="0">
                  <a:moveTo>
                    <a:pt x="2298" y="1"/>
                  </a:moveTo>
                  <a:lnTo>
                    <a:pt x="2298" y="1"/>
                  </a:lnTo>
                  <a:cubicBezTo>
                    <a:pt x="1347" y="714"/>
                    <a:pt x="555" y="1506"/>
                    <a:pt x="0" y="2536"/>
                  </a:cubicBezTo>
                  <a:cubicBezTo>
                    <a:pt x="1981" y="2536"/>
                    <a:pt x="2298" y="2219"/>
                    <a:pt x="2298" y="1"/>
                  </a:cubicBezTo>
                  <a:close/>
                </a:path>
              </a:pathLst>
            </a:custGeom>
            <a:solidFill>
              <a:srgbClr val="F09D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8" name="Google Shape;10578;p11"/>
            <p:cNvSpPr/>
            <p:nvPr/>
          </p:nvSpPr>
          <p:spPr>
            <a:xfrm>
              <a:off x="3130625" y="3305100"/>
              <a:ext cx="59450" cy="86200"/>
            </a:xfrm>
            <a:custGeom>
              <a:avLst/>
              <a:gdLst/>
              <a:ahLst/>
              <a:cxnLst/>
              <a:rect l="l" t="t" r="r" b="b"/>
              <a:pathLst>
                <a:path w="2378" h="3448" extrusionOk="0">
                  <a:moveTo>
                    <a:pt x="1635" y="1"/>
                  </a:moveTo>
                  <a:cubicBezTo>
                    <a:pt x="1546" y="1"/>
                    <a:pt x="1467" y="40"/>
                    <a:pt x="1427" y="120"/>
                  </a:cubicBezTo>
                  <a:cubicBezTo>
                    <a:pt x="1427" y="1467"/>
                    <a:pt x="239" y="2259"/>
                    <a:pt x="1" y="3447"/>
                  </a:cubicBezTo>
                  <a:cubicBezTo>
                    <a:pt x="952" y="3130"/>
                    <a:pt x="1823" y="2496"/>
                    <a:pt x="2378" y="1625"/>
                  </a:cubicBezTo>
                  <a:cubicBezTo>
                    <a:pt x="1902" y="1229"/>
                    <a:pt x="1902" y="674"/>
                    <a:pt x="1902" y="120"/>
                  </a:cubicBezTo>
                  <a:cubicBezTo>
                    <a:pt x="1823" y="40"/>
                    <a:pt x="1724" y="1"/>
                    <a:pt x="1635" y="1"/>
                  </a:cubicBezTo>
                  <a:close/>
                </a:path>
              </a:pathLst>
            </a:custGeom>
            <a:solidFill>
              <a:srgbClr val="F19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9" name="Google Shape;10579;p11"/>
            <p:cNvSpPr/>
            <p:nvPr/>
          </p:nvSpPr>
          <p:spPr>
            <a:xfrm>
              <a:off x="2950400" y="3070400"/>
              <a:ext cx="83200" cy="47575"/>
            </a:xfrm>
            <a:custGeom>
              <a:avLst/>
              <a:gdLst/>
              <a:ahLst/>
              <a:cxnLst/>
              <a:rect l="l" t="t" r="r" b="b"/>
              <a:pathLst>
                <a:path w="3328" h="1903" extrusionOk="0">
                  <a:moveTo>
                    <a:pt x="3328" y="1"/>
                  </a:moveTo>
                  <a:cubicBezTo>
                    <a:pt x="2377" y="872"/>
                    <a:pt x="793" y="714"/>
                    <a:pt x="0" y="1902"/>
                  </a:cubicBezTo>
                  <a:cubicBezTo>
                    <a:pt x="2615" y="1902"/>
                    <a:pt x="2615" y="1902"/>
                    <a:pt x="3328" y="1"/>
                  </a:cubicBezTo>
                  <a:close/>
                </a:path>
              </a:pathLst>
            </a:custGeom>
            <a:solidFill>
              <a:srgbClr val="F2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0" name="Google Shape;10580;p11"/>
            <p:cNvSpPr/>
            <p:nvPr/>
          </p:nvSpPr>
          <p:spPr>
            <a:xfrm>
              <a:off x="4738900" y="4924275"/>
              <a:ext cx="45575" cy="95100"/>
            </a:xfrm>
            <a:custGeom>
              <a:avLst/>
              <a:gdLst/>
              <a:ahLst/>
              <a:cxnLst/>
              <a:rect l="l" t="t" r="r" b="b"/>
              <a:pathLst>
                <a:path w="1823" h="3804" extrusionOk="0">
                  <a:moveTo>
                    <a:pt x="317" y="0"/>
                  </a:moveTo>
                  <a:cubicBezTo>
                    <a:pt x="0" y="1426"/>
                    <a:pt x="555" y="2932"/>
                    <a:pt x="1743" y="3803"/>
                  </a:cubicBezTo>
                  <a:cubicBezTo>
                    <a:pt x="1823" y="2377"/>
                    <a:pt x="1268" y="1030"/>
                    <a:pt x="317" y="0"/>
                  </a:cubicBezTo>
                  <a:close/>
                </a:path>
              </a:pathLst>
            </a:custGeom>
            <a:solidFill>
              <a:srgbClr val="F1A4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1" name="Google Shape;10581;p11"/>
            <p:cNvSpPr/>
            <p:nvPr/>
          </p:nvSpPr>
          <p:spPr>
            <a:xfrm>
              <a:off x="4552725" y="2488100"/>
              <a:ext cx="33700" cy="122825"/>
            </a:xfrm>
            <a:custGeom>
              <a:avLst/>
              <a:gdLst/>
              <a:ahLst/>
              <a:cxnLst/>
              <a:rect l="l" t="t" r="r" b="b"/>
              <a:pathLst>
                <a:path w="1348" h="4913" extrusionOk="0">
                  <a:moveTo>
                    <a:pt x="555" y="1"/>
                  </a:moveTo>
                  <a:cubicBezTo>
                    <a:pt x="238" y="238"/>
                    <a:pt x="0" y="555"/>
                    <a:pt x="79" y="951"/>
                  </a:cubicBezTo>
                  <a:cubicBezTo>
                    <a:pt x="713" y="1347"/>
                    <a:pt x="555" y="1902"/>
                    <a:pt x="634" y="2694"/>
                  </a:cubicBezTo>
                  <a:cubicBezTo>
                    <a:pt x="634" y="3407"/>
                    <a:pt x="396" y="4199"/>
                    <a:pt x="1030" y="4912"/>
                  </a:cubicBezTo>
                  <a:cubicBezTo>
                    <a:pt x="1347" y="3249"/>
                    <a:pt x="1189" y="1585"/>
                    <a:pt x="555" y="1"/>
                  </a:cubicBezTo>
                  <a:close/>
                </a:path>
              </a:pathLst>
            </a:custGeom>
            <a:solidFill>
              <a:srgbClr val="F29E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2" name="Google Shape;10582;p11"/>
            <p:cNvSpPr/>
            <p:nvPr/>
          </p:nvSpPr>
          <p:spPr>
            <a:xfrm>
              <a:off x="3617875" y="1717650"/>
              <a:ext cx="85175" cy="49525"/>
            </a:xfrm>
            <a:custGeom>
              <a:avLst/>
              <a:gdLst/>
              <a:ahLst/>
              <a:cxnLst/>
              <a:rect l="l" t="t" r="r" b="b"/>
              <a:pathLst>
                <a:path w="3407" h="1981" extrusionOk="0">
                  <a:moveTo>
                    <a:pt x="1902" y="0"/>
                  </a:moveTo>
                  <a:cubicBezTo>
                    <a:pt x="1585" y="951"/>
                    <a:pt x="238" y="872"/>
                    <a:pt x="0" y="1981"/>
                  </a:cubicBezTo>
                  <a:cubicBezTo>
                    <a:pt x="1189" y="1743"/>
                    <a:pt x="2377" y="1268"/>
                    <a:pt x="3407" y="555"/>
                  </a:cubicBezTo>
                  <a:cubicBezTo>
                    <a:pt x="2932" y="238"/>
                    <a:pt x="2377" y="79"/>
                    <a:pt x="1902" y="0"/>
                  </a:cubicBezTo>
                  <a:close/>
                </a:path>
              </a:pathLst>
            </a:custGeom>
            <a:solidFill>
              <a:srgbClr val="F2A4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3" name="Google Shape;10583;p11"/>
            <p:cNvSpPr/>
            <p:nvPr/>
          </p:nvSpPr>
          <p:spPr>
            <a:xfrm>
              <a:off x="3166275" y="4505375"/>
              <a:ext cx="59450" cy="74300"/>
            </a:xfrm>
            <a:custGeom>
              <a:avLst/>
              <a:gdLst/>
              <a:ahLst/>
              <a:cxnLst/>
              <a:rect l="l" t="t" r="r" b="b"/>
              <a:pathLst>
                <a:path w="2378" h="2972" extrusionOk="0">
                  <a:moveTo>
                    <a:pt x="2100" y="0"/>
                  </a:moveTo>
                  <a:cubicBezTo>
                    <a:pt x="2001" y="0"/>
                    <a:pt x="1902" y="40"/>
                    <a:pt x="1823" y="119"/>
                  </a:cubicBezTo>
                  <a:cubicBezTo>
                    <a:pt x="1031" y="594"/>
                    <a:pt x="397" y="1307"/>
                    <a:pt x="1" y="2100"/>
                  </a:cubicBezTo>
                  <a:lnTo>
                    <a:pt x="1" y="2971"/>
                  </a:lnTo>
                  <a:cubicBezTo>
                    <a:pt x="952" y="2179"/>
                    <a:pt x="1744" y="1228"/>
                    <a:pt x="2378" y="119"/>
                  </a:cubicBezTo>
                  <a:cubicBezTo>
                    <a:pt x="2298" y="40"/>
                    <a:pt x="2199" y="0"/>
                    <a:pt x="2100" y="0"/>
                  </a:cubicBezTo>
                  <a:close/>
                </a:path>
              </a:pathLst>
            </a:custGeom>
            <a:solidFill>
              <a:srgbClr val="F088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4" name="Google Shape;10584;p11"/>
            <p:cNvSpPr/>
            <p:nvPr/>
          </p:nvSpPr>
          <p:spPr>
            <a:xfrm>
              <a:off x="3796125" y="2835975"/>
              <a:ext cx="73300" cy="56200"/>
            </a:xfrm>
            <a:custGeom>
              <a:avLst/>
              <a:gdLst/>
              <a:ahLst/>
              <a:cxnLst/>
              <a:rect l="l" t="t" r="r" b="b"/>
              <a:pathLst>
                <a:path w="2932" h="2248" extrusionOk="0">
                  <a:moveTo>
                    <a:pt x="2668" y="1"/>
                  </a:moveTo>
                  <a:cubicBezTo>
                    <a:pt x="2060" y="1"/>
                    <a:pt x="1506" y="425"/>
                    <a:pt x="951" y="425"/>
                  </a:cubicBezTo>
                  <a:cubicBezTo>
                    <a:pt x="793" y="584"/>
                    <a:pt x="634" y="742"/>
                    <a:pt x="476" y="901"/>
                  </a:cubicBezTo>
                  <a:lnTo>
                    <a:pt x="0" y="901"/>
                  </a:lnTo>
                  <a:cubicBezTo>
                    <a:pt x="159" y="1297"/>
                    <a:pt x="238" y="1772"/>
                    <a:pt x="397" y="2247"/>
                  </a:cubicBezTo>
                  <a:cubicBezTo>
                    <a:pt x="1030" y="1297"/>
                    <a:pt x="2456" y="1138"/>
                    <a:pt x="2932" y="29"/>
                  </a:cubicBezTo>
                  <a:cubicBezTo>
                    <a:pt x="2843" y="9"/>
                    <a:pt x="2755" y="1"/>
                    <a:pt x="2668" y="1"/>
                  </a:cubicBezTo>
                  <a:close/>
                </a:path>
              </a:pathLst>
            </a:custGeom>
            <a:solidFill>
              <a:srgbClr val="EF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5" name="Google Shape;10585;p11"/>
            <p:cNvSpPr/>
            <p:nvPr/>
          </p:nvSpPr>
          <p:spPr>
            <a:xfrm>
              <a:off x="3295025" y="3219325"/>
              <a:ext cx="49550" cy="53125"/>
            </a:xfrm>
            <a:custGeom>
              <a:avLst/>
              <a:gdLst/>
              <a:ahLst/>
              <a:cxnLst/>
              <a:rect l="l" t="t" r="r" b="b"/>
              <a:pathLst>
                <a:path w="1982" h="2125" extrusionOk="0">
                  <a:moveTo>
                    <a:pt x="751" y="1"/>
                  </a:moveTo>
                  <a:cubicBezTo>
                    <a:pt x="534" y="1"/>
                    <a:pt x="289" y="86"/>
                    <a:pt x="1" y="302"/>
                  </a:cubicBezTo>
                  <a:lnTo>
                    <a:pt x="1" y="2125"/>
                  </a:lnTo>
                  <a:lnTo>
                    <a:pt x="1981" y="778"/>
                  </a:lnTo>
                  <a:cubicBezTo>
                    <a:pt x="1595" y="447"/>
                    <a:pt x="1247" y="1"/>
                    <a:pt x="751" y="1"/>
                  </a:cubicBezTo>
                  <a:close/>
                </a:path>
              </a:pathLst>
            </a:custGeom>
            <a:solidFill>
              <a:srgbClr val="F19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6" name="Google Shape;10586;p11"/>
            <p:cNvSpPr/>
            <p:nvPr/>
          </p:nvSpPr>
          <p:spPr>
            <a:xfrm>
              <a:off x="3582225" y="3630925"/>
              <a:ext cx="71325" cy="59450"/>
            </a:xfrm>
            <a:custGeom>
              <a:avLst/>
              <a:gdLst/>
              <a:ahLst/>
              <a:cxnLst/>
              <a:rect l="l" t="t" r="r" b="b"/>
              <a:pathLst>
                <a:path w="2853" h="2378" extrusionOk="0">
                  <a:moveTo>
                    <a:pt x="2852" y="0"/>
                  </a:moveTo>
                  <a:lnTo>
                    <a:pt x="2852" y="0"/>
                  </a:lnTo>
                  <a:cubicBezTo>
                    <a:pt x="1426" y="80"/>
                    <a:pt x="317" y="1030"/>
                    <a:pt x="0" y="2377"/>
                  </a:cubicBezTo>
                  <a:cubicBezTo>
                    <a:pt x="1189" y="1902"/>
                    <a:pt x="2139" y="1030"/>
                    <a:pt x="2852" y="0"/>
                  </a:cubicBezTo>
                  <a:close/>
                </a:path>
              </a:pathLst>
            </a:custGeom>
            <a:solidFill>
              <a:srgbClr val="F09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7" name="Google Shape;10587;p11"/>
            <p:cNvSpPr/>
            <p:nvPr/>
          </p:nvSpPr>
          <p:spPr>
            <a:xfrm>
              <a:off x="2974175" y="5138175"/>
              <a:ext cx="49525" cy="62625"/>
            </a:xfrm>
            <a:custGeom>
              <a:avLst/>
              <a:gdLst/>
              <a:ahLst/>
              <a:cxnLst/>
              <a:rect l="l" t="t" r="r" b="b"/>
              <a:pathLst>
                <a:path w="1981" h="2505" extrusionOk="0">
                  <a:moveTo>
                    <a:pt x="1981" y="1"/>
                  </a:moveTo>
                  <a:cubicBezTo>
                    <a:pt x="1585" y="951"/>
                    <a:pt x="159" y="714"/>
                    <a:pt x="0" y="1902"/>
                  </a:cubicBezTo>
                  <a:cubicBezTo>
                    <a:pt x="114" y="2245"/>
                    <a:pt x="270" y="2505"/>
                    <a:pt x="555" y="2505"/>
                  </a:cubicBezTo>
                  <a:cubicBezTo>
                    <a:pt x="666" y="2505"/>
                    <a:pt x="796" y="2466"/>
                    <a:pt x="951" y="2377"/>
                  </a:cubicBezTo>
                  <a:cubicBezTo>
                    <a:pt x="1426" y="2219"/>
                    <a:pt x="1743" y="1902"/>
                    <a:pt x="1981" y="1506"/>
                  </a:cubicBezTo>
                  <a:lnTo>
                    <a:pt x="1981" y="1"/>
                  </a:ln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8" name="Google Shape;10588;p11"/>
            <p:cNvSpPr/>
            <p:nvPr/>
          </p:nvSpPr>
          <p:spPr>
            <a:xfrm>
              <a:off x="2924650" y="5185700"/>
              <a:ext cx="75300" cy="47575"/>
            </a:xfrm>
            <a:custGeom>
              <a:avLst/>
              <a:gdLst/>
              <a:ahLst/>
              <a:cxnLst/>
              <a:rect l="l" t="t" r="r" b="b"/>
              <a:pathLst>
                <a:path w="3012" h="1903" extrusionOk="0">
                  <a:moveTo>
                    <a:pt x="1506" y="1"/>
                  </a:moveTo>
                  <a:cubicBezTo>
                    <a:pt x="1110" y="239"/>
                    <a:pt x="555" y="159"/>
                    <a:pt x="80" y="476"/>
                  </a:cubicBezTo>
                  <a:cubicBezTo>
                    <a:pt x="1" y="635"/>
                    <a:pt x="1" y="793"/>
                    <a:pt x="80" y="952"/>
                  </a:cubicBezTo>
                  <a:cubicBezTo>
                    <a:pt x="317" y="1189"/>
                    <a:pt x="476" y="1585"/>
                    <a:pt x="793" y="1823"/>
                  </a:cubicBezTo>
                  <a:lnTo>
                    <a:pt x="1030" y="1902"/>
                  </a:lnTo>
                  <a:cubicBezTo>
                    <a:pt x="1823" y="1585"/>
                    <a:pt x="2457" y="1110"/>
                    <a:pt x="3011" y="476"/>
                  </a:cubicBezTo>
                  <a:lnTo>
                    <a:pt x="2060" y="1"/>
                  </a:lnTo>
                  <a:close/>
                </a:path>
              </a:pathLst>
            </a:custGeom>
            <a:solidFill>
              <a:srgbClr val="F0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9" name="Google Shape;10589;p11"/>
            <p:cNvSpPr/>
            <p:nvPr/>
          </p:nvSpPr>
          <p:spPr>
            <a:xfrm>
              <a:off x="4459625" y="2276175"/>
              <a:ext cx="39650" cy="83200"/>
            </a:xfrm>
            <a:custGeom>
              <a:avLst/>
              <a:gdLst/>
              <a:ahLst/>
              <a:cxnLst/>
              <a:rect l="l" t="t" r="r" b="b"/>
              <a:pathLst>
                <a:path w="1586" h="3328" extrusionOk="0">
                  <a:moveTo>
                    <a:pt x="1585" y="0"/>
                  </a:moveTo>
                  <a:lnTo>
                    <a:pt x="555" y="476"/>
                  </a:lnTo>
                  <a:cubicBezTo>
                    <a:pt x="318" y="793"/>
                    <a:pt x="159" y="1110"/>
                    <a:pt x="1" y="1347"/>
                  </a:cubicBezTo>
                  <a:cubicBezTo>
                    <a:pt x="793" y="1902"/>
                    <a:pt x="397" y="2694"/>
                    <a:pt x="555" y="3328"/>
                  </a:cubicBezTo>
                  <a:cubicBezTo>
                    <a:pt x="1268" y="2377"/>
                    <a:pt x="1268" y="1268"/>
                    <a:pt x="1585" y="0"/>
                  </a:cubicBezTo>
                  <a:close/>
                </a:path>
              </a:pathLst>
            </a:custGeom>
            <a:solidFill>
              <a:srgbClr val="F9D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0" name="Google Shape;10590;p11"/>
            <p:cNvSpPr/>
            <p:nvPr/>
          </p:nvSpPr>
          <p:spPr>
            <a:xfrm>
              <a:off x="3556475" y="3333825"/>
              <a:ext cx="55475" cy="55750"/>
            </a:xfrm>
            <a:custGeom>
              <a:avLst/>
              <a:gdLst/>
              <a:ahLst/>
              <a:cxnLst/>
              <a:rect l="l" t="t" r="r" b="b"/>
              <a:pathLst>
                <a:path w="2219" h="2230" extrusionOk="0">
                  <a:moveTo>
                    <a:pt x="1506" y="1"/>
                  </a:moveTo>
                  <a:lnTo>
                    <a:pt x="1506" y="1"/>
                  </a:lnTo>
                  <a:cubicBezTo>
                    <a:pt x="872" y="318"/>
                    <a:pt x="317" y="714"/>
                    <a:pt x="0" y="1347"/>
                  </a:cubicBezTo>
                  <a:cubicBezTo>
                    <a:pt x="600" y="1481"/>
                    <a:pt x="919" y="2230"/>
                    <a:pt x="1712" y="2230"/>
                  </a:cubicBezTo>
                  <a:cubicBezTo>
                    <a:pt x="1862" y="2230"/>
                    <a:pt x="2029" y="2203"/>
                    <a:pt x="2219" y="2140"/>
                  </a:cubicBezTo>
                  <a:cubicBezTo>
                    <a:pt x="1664" y="1506"/>
                    <a:pt x="1109" y="872"/>
                    <a:pt x="1506" y="1"/>
                  </a:cubicBezTo>
                  <a:close/>
                </a:path>
              </a:pathLst>
            </a:custGeom>
            <a:solidFill>
              <a:srgbClr val="EF7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1" name="Google Shape;10591;p11"/>
            <p:cNvSpPr/>
            <p:nvPr/>
          </p:nvSpPr>
          <p:spPr>
            <a:xfrm>
              <a:off x="3178175" y="3968675"/>
              <a:ext cx="61425" cy="52450"/>
            </a:xfrm>
            <a:custGeom>
              <a:avLst/>
              <a:gdLst/>
              <a:ahLst/>
              <a:cxnLst/>
              <a:rect l="l" t="t" r="r" b="b"/>
              <a:pathLst>
                <a:path w="2457" h="2098" extrusionOk="0">
                  <a:moveTo>
                    <a:pt x="1806" y="1"/>
                  </a:moveTo>
                  <a:cubicBezTo>
                    <a:pt x="1306" y="1"/>
                    <a:pt x="932" y="500"/>
                    <a:pt x="476" y="672"/>
                  </a:cubicBezTo>
                  <a:cubicBezTo>
                    <a:pt x="317" y="909"/>
                    <a:pt x="159" y="1068"/>
                    <a:pt x="0" y="1147"/>
                  </a:cubicBezTo>
                  <a:cubicBezTo>
                    <a:pt x="159" y="1464"/>
                    <a:pt x="317" y="1781"/>
                    <a:pt x="476" y="2098"/>
                  </a:cubicBezTo>
                  <a:cubicBezTo>
                    <a:pt x="1268" y="1622"/>
                    <a:pt x="1902" y="1068"/>
                    <a:pt x="2456" y="275"/>
                  </a:cubicBezTo>
                  <a:cubicBezTo>
                    <a:pt x="2212" y="76"/>
                    <a:pt x="2000" y="1"/>
                    <a:pt x="1806" y="1"/>
                  </a:cubicBezTo>
                  <a:close/>
                </a:path>
              </a:pathLst>
            </a:custGeom>
            <a:solidFill>
              <a:srgbClr val="F0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2" name="Google Shape;10592;p11"/>
            <p:cNvSpPr/>
            <p:nvPr/>
          </p:nvSpPr>
          <p:spPr>
            <a:xfrm>
              <a:off x="4158575" y="3084275"/>
              <a:ext cx="49550" cy="83200"/>
            </a:xfrm>
            <a:custGeom>
              <a:avLst/>
              <a:gdLst/>
              <a:ahLst/>
              <a:cxnLst/>
              <a:rect l="l" t="t" r="r" b="b"/>
              <a:pathLst>
                <a:path w="1982" h="3328" extrusionOk="0">
                  <a:moveTo>
                    <a:pt x="1189" y="0"/>
                  </a:moveTo>
                  <a:cubicBezTo>
                    <a:pt x="793" y="476"/>
                    <a:pt x="159" y="634"/>
                    <a:pt x="80" y="1347"/>
                  </a:cubicBezTo>
                  <a:cubicBezTo>
                    <a:pt x="1110" y="1902"/>
                    <a:pt x="1" y="2615"/>
                    <a:pt x="238" y="3328"/>
                  </a:cubicBezTo>
                  <a:lnTo>
                    <a:pt x="1110" y="2773"/>
                  </a:lnTo>
                  <a:cubicBezTo>
                    <a:pt x="951" y="2060"/>
                    <a:pt x="1189" y="1426"/>
                    <a:pt x="1664" y="951"/>
                  </a:cubicBezTo>
                  <a:cubicBezTo>
                    <a:pt x="1902" y="396"/>
                    <a:pt x="1981" y="0"/>
                    <a:pt x="1189" y="0"/>
                  </a:cubicBezTo>
                  <a:close/>
                </a:path>
              </a:pathLst>
            </a:custGeom>
            <a:solidFill>
              <a:srgbClr val="FBEB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3" name="Google Shape;10593;p11"/>
            <p:cNvSpPr/>
            <p:nvPr/>
          </p:nvSpPr>
          <p:spPr>
            <a:xfrm>
              <a:off x="3211850" y="4462775"/>
              <a:ext cx="57450" cy="47575"/>
            </a:xfrm>
            <a:custGeom>
              <a:avLst/>
              <a:gdLst/>
              <a:ahLst/>
              <a:cxnLst/>
              <a:rect l="l" t="t" r="r" b="b"/>
              <a:pathLst>
                <a:path w="2298" h="1903" extrusionOk="0">
                  <a:moveTo>
                    <a:pt x="1426" y="1"/>
                  </a:moveTo>
                  <a:lnTo>
                    <a:pt x="1426" y="1"/>
                  </a:lnTo>
                  <a:cubicBezTo>
                    <a:pt x="713" y="318"/>
                    <a:pt x="159" y="1031"/>
                    <a:pt x="0" y="1902"/>
                  </a:cubicBezTo>
                  <a:lnTo>
                    <a:pt x="555" y="1902"/>
                  </a:lnTo>
                  <a:cubicBezTo>
                    <a:pt x="1347" y="1427"/>
                    <a:pt x="2298" y="1110"/>
                    <a:pt x="1426" y="1"/>
                  </a:cubicBezTo>
                  <a:close/>
                </a:path>
              </a:pathLst>
            </a:custGeom>
            <a:solidFill>
              <a:srgbClr val="F09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4" name="Google Shape;10594;p11"/>
            <p:cNvSpPr/>
            <p:nvPr/>
          </p:nvSpPr>
          <p:spPr>
            <a:xfrm>
              <a:off x="2892950" y="2311825"/>
              <a:ext cx="63425" cy="53275"/>
            </a:xfrm>
            <a:custGeom>
              <a:avLst/>
              <a:gdLst/>
              <a:ahLst/>
              <a:cxnLst/>
              <a:rect l="l" t="t" r="r" b="b"/>
              <a:pathLst>
                <a:path w="2537" h="2131" extrusionOk="0">
                  <a:moveTo>
                    <a:pt x="1902" y="1"/>
                  </a:moveTo>
                  <a:cubicBezTo>
                    <a:pt x="1269" y="317"/>
                    <a:pt x="476" y="238"/>
                    <a:pt x="1" y="872"/>
                  </a:cubicBezTo>
                  <a:cubicBezTo>
                    <a:pt x="318" y="1110"/>
                    <a:pt x="476" y="1506"/>
                    <a:pt x="476" y="1902"/>
                  </a:cubicBezTo>
                  <a:cubicBezTo>
                    <a:pt x="551" y="2052"/>
                    <a:pt x="626" y="2131"/>
                    <a:pt x="692" y="2131"/>
                  </a:cubicBezTo>
                  <a:cubicBezTo>
                    <a:pt x="767" y="2131"/>
                    <a:pt x="831" y="2032"/>
                    <a:pt x="872" y="1823"/>
                  </a:cubicBezTo>
                  <a:cubicBezTo>
                    <a:pt x="1744" y="1506"/>
                    <a:pt x="2536" y="1110"/>
                    <a:pt x="1902" y="1"/>
                  </a:cubicBezTo>
                  <a:close/>
                </a:path>
              </a:pathLst>
            </a:custGeom>
            <a:solidFill>
              <a:srgbClr val="F29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5" name="Google Shape;10595;p11"/>
            <p:cNvSpPr/>
            <p:nvPr/>
          </p:nvSpPr>
          <p:spPr>
            <a:xfrm>
              <a:off x="3403950" y="2095950"/>
              <a:ext cx="57475" cy="33200"/>
            </a:xfrm>
            <a:custGeom>
              <a:avLst/>
              <a:gdLst/>
              <a:ahLst/>
              <a:cxnLst/>
              <a:rect l="l" t="t" r="r" b="b"/>
              <a:pathLst>
                <a:path w="2299" h="1328" extrusionOk="0">
                  <a:moveTo>
                    <a:pt x="2298" y="0"/>
                  </a:moveTo>
                  <a:cubicBezTo>
                    <a:pt x="1506" y="0"/>
                    <a:pt x="714" y="238"/>
                    <a:pt x="1" y="555"/>
                  </a:cubicBezTo>
                  <a:cubicBezTo>
                    <a:pt x="784" y="1053"/>
                    <a:pt x="1232" y="1328"/>
                    <a:pt x="1530" y="1328"/>
                  </a:cubicBezTo>
                  <a:cubicBezTo>
                    <a:pt x="1895" y="1328"/>
                    <a:pt x="2037" y="916"/>
                    <a:pt x="2298" y="0"/>
                  </a:cubicBezTo>
                  <a:close/>
                </a:path>
              </a:pathLst>
            </a:custGeom>
            <a:solidFill>
              <a:srgbClr val="F29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6" name="Google Shape;10596;p11"/>
            <p:cNvSpPr/>
            <p:nvPr/>
          </p:nvSpPr>
          <p:spPr>
            <a:xfrm>
              <a:off x="2952375" y="2297950"/>
              <a:ext cx="41625" cy="59450"/>
            </a:xfrm>
            <a:custGeom>
              <a:avLst/>
              <a:gdLst/>
              <a:ahLst/>
              <a:cxnLst/>
              <a:rect l="l" t="t" r="r" b="b"/>
              <a:pathLst>
                <a:path w="1665" h="2378" extrusionOk="0">
                  <a:moveTo>
                    <a:pt x="1348" y="1"/>
                  </a:moveTo>
                  <a:cubicBezTo>
                    <a:pt x="872" y="80"/>
                    <a:pt x="318" y="1"/>
                    <a:pt x="1" y="476"/>
                  </a:cubicBezTo>
                  <a:cubicBezTo>
                    <a:pt x="872" y="714"/>
                    <a:pt x="397" y="1744"/>
                    <a:pt x="951" y="2378"/>
                  </a:cubicBezTo>
                  <a:cubicBezTo>
                    <a:pt x="1664" y="1585"/>
                    <a:pt x="1348" y="714"/>
                    <a:pt x="1348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7" name="Google Shape;10597;p11"/>
            <p:cNvSpPr/>
            <p:nvPr/>
          </p:nvSpPr>
          <p:spPr>
            <a:xfrm>
              <a:off x="3192025" y="3305600"/>
              <a:ext cx="55500" cy="40125"/>
            </a:xfrm>
            <a:custGeom>
              <a:avLst/>
              <a:gdLst/>
              <a:ahLst/>
              <a:cxnLst/>
              <a:rect l="l" t="t" r="r" b="b"/>
              <a:pathLst>
                <a:path w="2220" h="1605" extrusionOk="0">
                  <a:moveTo>
                    <a:pt x="1226" y="1"/>
                  </a:moveTo>
                  <a:cubicBezTo>
                    <a:pt x="461" y="1"/>
                    <a:pt x="298" y="357"/>
                    <a:pt x="1" y="1605"/>
                  </a:cubicBezTo>
                  <a:cubicBezTo>
                    <a:pt x="872" y="1367"/>
                    <a:pt x="1665" y="813"/>
                    <a:pt x="2219" y="100"/>
                  </a:cubicBezTo>
                  <a:cubicBezTo>
                    <a:pt x="1803" y="40"/>
                    <a:pt x="1481" y="1"/>
                    <a:pt x="1226" y="1"/>
                  </a:cubicBezTo>
                  <a:close/>
                </a:path>
              </a:pathLst>
            </a:custGeom>
            <a:solidFill>
              <a:srgbClr val="F19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8" name="Google Shape;10598;p11"/>
            <p:cNvSpPr/>
            <p:nvPr/>
          </p:nvSpPr>
          <p:spPr>
            <a:xfrm>
              <a:off x="4627975" y="1716775"/>
              <a:ext cx="41625" cy="60300"/>
            </a:xfrm>
            <a:custGeom>
              <a:avLst/>
              <a:gdLst/>
              <a:ahLst/>
              <a:cxnLst/>
              <a:rect l="l" t="t" r="r" b="b"/>
              <a:pathLst>
                <a:path w="1665" h="2412" extrusionOk="0">
                  <a:moveTo>
                    <a:pt x="1347" y="0"/>
                  </a:moveTo>
                  <a:cubicBezTo>
                    <a:pt x="749" y="0"/>
                    <a:pt x="203" y="367"/>
                    <a:pt x="1" y="907"/>
                  </a:cubicBezTo>
                  <a:cubicBezTo>
                    <a:pt x="555" y="1223"/>
                    <a:pt x="397" y="1857"/>
                    <a:pt x="555" y="2412"/>
                  </a:cubicBezTo>
                  <a:lnTo>
                    <a:pt x="952" y="2412"/>
                  </a:lnTo>
                  <a:cubicBezTo>
                    <a:pt x="872" y="1620"/>
                    <a:pt x="1427" y="907"/>
                    <a:pt x="1665" y="35"/>
                  </a:cubicBezTo>
                  <a:cubicBezTo>
                    <a:pt x="1558" y="11"/>
                    <a:pt x="1452" y="0"/>
                    <a:pt x="1347" y="0"/>
                  </a:cubicBezTo>
                  <a:close/>
                </a:path>
              </a:pathLst>
            </a:custGeom>
            <a:solidFill>
              <a:srgbClr val="F6C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9" name="Google Shape;10599;p11"/>
            <p:cNvSpPr/>
            <p:nvPr/>
          </p:nvSpPr>
          <p:spPr>
            <a:xfrm>
              <a:off x="3562425" y="4484625"/>
              <a:ext cx="43575" cy="47500"/>
            </a:xfrm>
            <a:custGeom>
              <a:avLst/>
              <a:gdLst/>
              <a:ahLst/>
              <a:cxnLst/>
              <a:rect l="l" t="t" r="r" b="b"/>
              <a:pathLst>
                <a:path w="1743" h="1900" extrusionOk="0">
                  <a:moveTo>
                    <a:pt x="941" y="1"/>
                  </a:moveTo>
                  <a:cubicBezTo>
                    <a:pt x="88" y="1"/>
                    <a:pt x="1" y="446"/>
                    <a:pt x="317" y="1900"/>
                  </a:cubicBezTo>
                  <a:cubicBezTo>
                    <a:pt x="871" y="1424"/>
                    <a:pt x="1347" y="711"/>
                    <a:pt x="1743" y="78"/>
                  </a:cubicBezTo>
                  <a:cubicBezTo>
                    <a:pt x="1422" y="29"/>
                    <a:pt x="1157" y="1"/>
                    <a:pt x="941" y="1"/>
                  </a:cubicBezTo>
                  <a:close/>
                </a:path>
              </a:pathLst>
            </a:custGeom>
            <a:solidFill>
              <a:srgbClr val="EF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0" name="Google Shape;10600;p11"/>
            <p:cNvSpPr/>
            <p:nvPr/>
          </p:nvSpPr>
          <p:spPr>
            <a:xfrm>
              <a:off x="3033575" y="3036725"/>
              <a:ext cx="61425" cy="33700"/>
            </a:xfrm>
            <a:custGeom>
              <a:avLst/>
              <a:gdLst/>
              <a:ahLst/>
              <a:cxnLst/>
              <a:rect l="l" t="t" r="r" b="b"/>
              <a:pathLst>
                <a:path w="2457" h="1348" extrusionOk="0">
                  <a:moveTo>
                    <a:pt x="2457" y="1"/>
                  </a:moveTo>
                  <a:lnTo>
                    <a:pt x="2457" y="1"/>
                  </a:lnTo>
                  <a:cubicBezTo>
                    <a:pt x="1427" y="80"/>
                    <a:pt x="635" y="635"/>
                    <a:pt x="1" y="1348"/>
                  </a:cubicBezTo>
                  <a:cubicBezTo>
                    <a:pt x="952" y="1110"/>
                    <a:pt x="2140" y="1348"/>
                    <a:pt x="2457" y="1"/>
                  </a:cubicBezTo>
                  <a:close/>
                </a:path>
              </a:pathLst>
            </a:custGeom>
            <a:solidFill>
              <a:srgbClr val="F2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1" name="Google Shape;10601;p11"/>
            <p:cNvSpPr/>
            <p:nvPr/>
          </p:nvSpPr>
          <p:spPr>
            <a:xfrm>
              <a:off x="2833550" y="4981700"/>
              <a:ext cx="39625" cy="49550"/>
            </a:xfrm>
            <a:custGeom>
              <a:avLst/>
              <a:gdLst/>
              <a:ahLst/>
              <a:cxnLst/>
              <a:rect l="l" t="t" r="r" b="b"/>
              <a:pathLst>
                <a:path w="1585" h="1982" extrusionOk="0">
                  <a:moveTo>
                    <a:pt x="1347" y="1"/>
                  </a:moveTo>
                  <a:lnTo>
                    <a:pt x="1347" y="1"/>
                  </a:lnTo>
                  <a:cubicBezTo>
                    <a:pt x="634" y="476"/>
                    <a:pt x="79" y="1189"/>
                    <a:pt x="0" y="1981"/>
                  </a:cubicBezTo>
                  <a:cubicBezTo>
                    <a:pt x="872" y="1664"/>
                    <a:pt x="1585" y="1189"/>
                    <a:pt x="1347" y="1"/>
                  </a:cubicBezTo>
                  <a:close/>
                </a:path>
              </a:pathLst>
            </a:custGeom>
            <a:solidFill>
              <a:srgbClr val="F1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2" name="Google Shape;10602;p11"/>
            <p:cNvSpPr/>
            <p:nvPr/>
          </p:nvSpPr>
          <p:spPr>
            <a:xfrm>
              <a:off x="3508925" y="3369475"/>
              <a:ext cx="37675" cy="37775"/>
            </a:xfrm>
            <a:custGeom>
              <a:avLst/>
              <a:gdLst/>
              <a:ahLst/>
              <a:cxnLst/>
              <a:rect l="l" t="t" r="r" b="b"/>
              <a:pathLst>
                <a:path w="1507" h="1511" extrusionOk="0">
                  <a:moveTo>
                    <a:pt x="1506" y="1"/>
                  </a:moveTo>
                  <a:lnTo>
                    <a:pt x="1506" y="1"/>
                  </a:lnTo>
                  <a:cubicBezTo>
                    <a:pt x="872" y="318"/>
                    <a:pt x="318" y="714"/>
                    <a:pt x="1" y="1347"/>
                  </a:cubicBezTo>
                  <a:cubicBezTo>
                    <a:pt x="386" y="1444"/>
                    <a:pt x="654" y="1511"/>
                    <a:pt x="847" y="1511"/>
                  </a:cubicBezTo>
                  <a:cubicBezTo>
                    <a:pt x="1290" y="1511"/>
                    <a:pt x="1341" y="1159"/>
                    <a:pt x="1506" y="1"/>
                  </a:cubicBezTo>
                  <a:close/>
                </a:path>
              </a:pathLst>
            </a:custGeom>
            <a:solidFill>
              <a:srgbClr val="F29E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3" name="Google Shape;10603;p11"/>
            <p:cNvSpPr/>
            <p:nvPr/>
          </p:nvSpPr>
          <p:spPr>
            <a:xfrm>
              <a:off x="2916725" y="2309025"/>
              <a:ext cx="39350" cy="50475"/>
            </a:xfrm>
            <a:custGeom>
              <a:avLst/>
              <a:gdLst/>
              <a:ahLst/>
              <a:cxnLst/>
              <a:rect l="l" t="t" r="r" b="b"/>
              <a:pathLst>
                <a:path w="1574" h="2019" extrusionOk="0">
                  <a:moveTo>
                    <a:pt x="1287" y="0"/>
                  </a:moveTo>
                  <a:cubicBezTo>
                    <a:pt x="1175" y="0"/>
                    <a:pt x="1063" y="57"/>
                    <a:pt x="951" y="113"/>
                  </a:cubicBezTo>
                  <a:cubicBezTo>
                    <a:pt x="1110" y="984"/>
                    <a:pt x="476" y="1459"/>
                    <a:pt x="1" y="2014"/>
                  </a:cubicBezTo>
                  <a:cubicBezTo>
                    <a:pt x="58" y="2017"/>
                    <a:pt x="114" y="2018"/>
                    <a:pt x="167" y="2018"/>
                  </a:cubicBezTo>
                  <a:cubicBezTo>
                    <a:pt x="1574" y="2018"/>
                    <a:pt x="1427" y="1026"/>
                    <a:pt x="1427" y="33"/>
                  </a:cubicBezTo>
                  <a:cubicBezTo>
                    <a:pt x="1380" y="10"/>
                    <a:pt x="1334" y="0"/>
                    <a:pt x="1287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4" name="Google Shape;10604;p11"/>
            <p:cNvSpPr/>
            <p:nvPr/>
          </p:nvSpPr>
          <p:spPr>
            <a:xfrm>
              <a:off x="4758700" y="2642600"/>
              <a:ext cx="27750" cy="71325"/>
            </a:xfrm>
            <a:custGeom>
              <a:avLst/>
              <a:gdLst/>
              <a:ahLst/>
              <a:cxnLst/>
              <a:rect l="l" t="t" r="r" b="b"/>
              <a:pathLst>
                <a:path w="1110" h="2853" extrusionOk="0">
                  <a:moveTo>
                    <a:pt x="476" y="0"/>
                  </a:moveTo>
                  <a:cubicBezTo>
                    <a:pt x="476" y="951"/>
                    <a:pt x="1" y="2060"/>
                    <a:pt x="951" y="2852"/>
                  </a:cubicBezTo>
                  <a:cubicBezTo>
                    <a:pt x="872" y="1901"/>
                    <a:pt x="1110" y="872"/>
                    <a:pt x="476" y="0"/>
                  </a:cubicBezTo>
                  <a:close/>
                </a:path>
              </a:pathLst>
            </a:custGeom>
            <a:solidFill>
              <a:srgbClr val="F39C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5" name="Google Shape;10605;p11"/>
            <p:cNvSpPr/>
            <p:nvPr/>
          </p:nvSpPr>
          <p:spPr>
            <a:xfrm>
              <a:off x="4045675" y="3640825"/>
              <a:ext cx="23800" cy="35675"/>
            </a:xfrm>
            <a:custGeom>
              <a:avLst/>
              <a:gdLst/>
              <a:ahLst/>
              <a:cxnLst/>
              <a:rect l="l" t="t" r="r" b="b"/>
              <a:pathLst>
                <a:path w="952" h="1427" extrusionOk="0">
                  <a:moveTo>
                    <a:pt x="872" y="0"/>
                  </a:moveTo>
                  <a:lnTo>
                    <a:pt x="1" y="80"/>
                  </a:lnTo>
                  <a:cubicBezTo>
                    <a:pt x="1" y="555"/>
                    <a:pt x="1" y="1030"/>
                    <a:pt x="1" y="1427"/>
                  </a:cubicBezTo>
                  <a:cubicBezTo>
                    <a:pt x="555" y="1268"/>
                    <a:pt x="951" y="634"/>
                    <a:pt x="872" y="0"/>
                  </a:cubicBezTo>
                  <a:close/>
                </a:path>
              </a:pathLst>
            </a:custGeom>
            <a:solidFill>
              <a:srgbClr val="F2B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6" name="Google Shape;10606;p11"/>
            <p:cNvSpPr/>
            <p:nvPr/>
          </p:nvSpPr>
          <p:spPr>
            <a:xfrm>
              <a:off x="4136800" y="3937925"/>
              <a:ext cx="25750" cy="49525"/>
            </a:xfrm>
            <a:custGeom>
              <a:avLst/>
              <a:gdLst/>
              <a:ahLst/>
              <a:cxnLst/>
              <a:rect l="l" t="t" r="r" b="b"/>
              <a:pathLst>
                <a:path w="1030" h="1981" extrusionOk="0">
                  <a:moveTo>
                    <a:pt x="555" y="0"/>
                  </a:moveTo>
                  <a:cubicBezTo>
                    <a:pt x="159" y="555"/>
                    <a:pt x="0" y="1268"/>
                    <a:pt x="159" y="1981"/>
                  </a:cubicBezTo>
                  <a:lnTo>
                    <a:pt x="1030" y="95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7" name="Google Shape;10607;p11"/>
            <p:cNvSpPr/>
            <p:nvPr/>
          </p:nvSpPr>
          <p:spPr>
            <a:xfrm>
              <a:off x="2904850" y="3121900"/>
              <a:ext cx="39575" cy="22075"/>
            </a:xfrm>
            <a:custGeom>
              <a:avLst/>
              <a:gdLst/>
              <a:ahLst/>
              <a:cxnLst/>
              <a:rect l="l" t="t" r="r" b="b"/>
              <a:pathLst>
                <a:path w="1583" h="883" extrusionOk="0">
                  <a:moveTo>
                    <a:pt x="1506" y="1"/>
                  </a:moveTo>
                  <a:cubicBezTo>
                    <a:pt x="872" y="1"/>
                    <a:pt x="317" y="317"/>
                    <a:pt x="0" y="872"/>
                  </a:cubicBezTo>
                  <a:cubicBezTo>
                    <a:pt x="79" y="820"/>
                    <a:pt x="177" y="802"/>
                    <a:pt x="285" y="802"/>
                  </a:cubicBezTo>
                  <a:cubicBezTo>
                    <a:pt x="514" y="802"/>
                    <a:pt x="790" y="882"/>
                    <a:pt x="1022" y="882"/>
                  </a:cubicBezTo>
                  <a:cubicBezTo>
                    <a:pt x="1343" y="882"/>
                    <a:pt x="1582" y="729"/>
                    <a:pt x="1506" y="1"/>
                  </a:cubicBezTo>
                  <a:close/>
                </a:path>
              </a:pathLst>
            </a:custGeom>
            <a:solidFill>
              <a:srgbClr val="F0A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8" name="Google Shape;10608;p11"/>
            <p:cNvSpPr/>
            <p:nvPr/>
          </p:nvSpPr>
          <p:spPr>
            <a:xfrm>
              <a:off x="3546575" y="3683000"/>
              <a:ext cx="35675" cy="29150"/>
            </a:xfrm>
            <a:custGeom>
              <a:avLst/>
              <a:gdLst/>
              <a:ahLst/>
              <a:cxnLst/>
              <a:rect l="l" t="t" r="r" b="b"/>
              <a:pathLst>
                <a:path w="1427" h="1166" extrusionOk="0">
                  <a:moveTo>
                    <a:pt x="779" y="0"/>
                  </a:moveTo>
                  <a:cubicBezTo>
                    <a:pt x="668" y="0"/>
                    <a:pt x="544" y="37"/>
                    <a:pt x="396" y="136"/>
                  </a:cubicBezTo>
                  <a:cubicBezTo>
                    <a:pt x="0" y="453"/>
                    <a:pt x="317" y="849"/>
                    <a:pt x="396" y="1166"/>
                  </a:cubicBezTo>
                  <a:cubicBezTo>
                    <a:pt x="872" y="1086"/>
                    <a:pt x="1268" y="769"/>
                    <a:pt x="1426" y="294"/>
                  </a:cubicBezTo>
                  <a:cubicBezTo>
                    <a:pt x="1208" y="185"/>
                    <a:pt x="1027" y="0"/>
                    <a:pt x="779" y="0"/>
                  </a:cubicBezTo>
                  <a:close/>
                </a:path>
              </a:pathLst>
            </a:custGeom>
            <a:solidFill>
              <a:srgbClr val="F09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9" name="Google Shape;10609;p11"/>
            <p:cNvSpPr/>
            <p:nvPr/>
          </p:nvSpPr>
          <p:spPr>
            <a:xfrm>
              <a:off x="4259600" y="2454225"/>
              <a:ext cx="33675" cy="25975"/>
            </a:xfrm>
            <a:custGeom>
              <a:avLst/>
              <a:gdLst/>
              <a:ahLst/>
              <a:cxnLst/>
              <a:rect l="l" t="t" r="r" b="b"/>
              <a:pathLst>
                <a:path w="1347" h="1039" extrusionOk="0">
                  <a:moveTo>
                    <a:pt x="1209" y="0"/>
                  </a:moveTo>
                  <a:cubicBezTo>
                    <a:pt x="634" y="0"/>
                    <a:pt x="147" y="451"/>
                    <a:pt x="0" y="1039"/>
                  </a:cubicBezTo>
                  <a:cubicBezTo>
                    <a:pt x="634" y="959"/>
                    <a:pt x="1109" y="563"/>
                    <a:pt x="1347" y="9"/>
                  </a:cubicBezTo>
                  <a:cubicBezTo>
                    <a:pt x="1300" y="3"/>
                    <a:pt x="1254" y="0"/>
                    <a:pt x="1209" y="0"/>
                  </a:cubicBezTo>
                  <a:close/>
                </a:path>
              </a:pathLst>
            </a:custGeom>
            <a:solidFill>
              <a:srgbClr val="F095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0" name="Google Shape;10610;p11"/>
            <p:cNvSpPr/>
            <p:nvPr/>
          </p:nvSpPr>
          <p:spPr>
            <a:xfrm>
              <a:off x="3047450" y="1620600"/>
              <a:ext cx="35675" cy="31175"/>
            </a:xfrm>
            <a:custGeom>
              <a:avLst/>
              <a:gdLst/>
              <a:ahLst/>
              <a:cxnLst/>
              <a:rect l="l" t="t" r="r" b="b"/>
              <a:pathLst>
                <a:path w="1427" h="1247" extrusionOk="0">
                  <a:moveTo>
                    <a:pt x="1347" y="0"/>
                  </a:moveTo>
                  <a:cubicBezTo>
                    <a:pt x="793" y="0"/>
                    <a:pt x="317" y="238"/>
                    <a:pt x="0" y="634"/>
                  </a:cubicBezTo>
                  <a:lnTo>
                    <a:pt x="0" y="1030"/>
                  </a:lnTo>
                  <a:cubicBezTo>
                    <a:pt x="290" y="1175"/>
                    <a:pt x="528" y="1246"/>
                    <a:pt x="722" y="1246"/>
                  </a:cubicBezTo>
                  <a:cubicBezTo>
                    <a:pt x="1163" y="1246"/>
                    <a:pt x="1371" y="875"/>
                    <a:pt x="1427" y="158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rgbClr val="F1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1" name="Google Shape;10611;p11"/>
            <p:cNvSpPr/>
            <p:nvPr/>
          </p:nvSpPr>
          <p:spPr>
            <a:xfrm>
              <a:off x="4485375" y="2121425"/>
              <a:ext cx="33700" cy="24300"/>
            </a:xfrm>
            <a:custGeom>
              <a:avLst/>
              <a:gdLst/>
              <a:ahLst/>
              <a:cxnLst/>
              <a:rect l="l" t="t" r="r" b="b"/>
              <a:pathLst>
                <a:path w="1348" h="972" extrusionOk="0">
                  <a:moveTo>
                    <a:pt x="1187" y="1"/>
                  </a:moveTo>
                  <a:cubicBezTo>
                    <a:pt x="622" y="1"/>
                    <a:pt x="146" y="382"/>
                    <a:pt x="1" y="962"/>
                  </a:cubicBezTo>
                  <a:cubicBezTo>
                    <a:pt x="55" y="968"/>
                    <a:pt x="108" y="972"/>
                    <a:pt x="161" y="972"/>
                  </a:cubicBezTo>
                  <a:cubicBezTo>
                    <a:pt x="726" y="972"/>
                    <a:pt x="1202" y="591"/>
                    <a:pt x="1347" y="11"/>
                  </a:cubicBezTo>
                  <a:cubicBezTo>
                    <a:pt x="1293" y="4"/>
                    <a:pt x="1240" y="1"/>
                    <a:pt x="1187" y="1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2" name="Google Shape;10612;p11"/>
            <p:cNvSpPr/>
            <p:nvPr/>
          </p:nvSpPr>
          <p:spPr>
            <a:xfrm>
              <a:off x="4519050" y="2073250"/>
              <a:ext cx="37650" cy="18750"/>
            </a:xfrm>
            <a:custGeom>
              <a:avLst/>
              <a:gdLst/>
              <a:ahLst/>
              <a:cxnLst/>
              <a:rect l="l" t="t" r="r" b="b"/>
              <a:pathLst>
                <a:path w="1506" h="750" extrusionOk="0">
                  <a:moveTo>
                    <a:pt x="584" y="0"/>
                  </a:moveTo>
                  <a:cubicBezTo>
                    <a:pt x="349" y="0"/>
                    <a:pt x="138" y="100"/>
                    <a:pt x="0" y="512"/>
                  </a:cubicBezTo>
                  <a:cubicBezTo>
                    <a:pt x="199" y="670"/>
                    <a:pt x="456" y="750"/>
                    <a:pt x="713" y="750"/>
                  </a:cubicBezTo>
                  <a:cubicBezTo>
                    <a:pt x="971" y="750"/>
                    <a:pt x="1228" y="670"/>
                    <a:pt x="1426" y="512"/>
                  </a:cubicBezTo>
                  <a:cubicBezTo>
                    <a:pt x="1506" y="353"/>
                    <a:pt x="1506" y="195"/>
                    <a:pt x="1506" y="37"/>
                  </a:cubicBezTo>
                  <a:lnTo>
                    <a:pt x="1506" y="37"/>
                  </a:lnTo>
                  <a:cubicBezTo>
                    <a:pt x="1429" y="75"/>
                    <a:pt x="1347" y="88"/>
                    <a:pt x="1261" y="88"/>
                  </a:cubicBezTo>
                  <a:cubicBezTo>
                    <a:pt x="1044" y="88"/>
                    <a:pt x="804" y="0"/>
                    <a:pt x="584" y="0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3" name="Google Shape;10613;p11"/>
            <p:cNvSpPr/>
            <p:nvPr/>
          </p:nvSpPr>
          <p:spPr>
            <a:xfrm>
              <a:off x="4519050" y="2086025"/>
              <a:ext cx="33700" cy="16375"/>
            </a:xfrm>
            <a:custGeom>
              <a:avLst/>
              <a:gdLst/>
              <a:ahLst/>
              <a:cxnLst/>
              <a:rect l="l" t="t" r="r" b="b"/>
              <a:pathLst>
                <a:path w="1348" h="655" extrusionOk="0">
                  <a:moveTo>
                    <a:pt x="0" y="1"/>
                  </a:moveTo>
                  <a:cubicBezTo>
                    <a:pt x="0" y="159"/>
                    <a:pt x="0" y="318"/>
                    <a:pt x="0" y="476"/>
                  </a:cubicBezTo>
                  <a:cubicBezTo>
                    <a:pt x="119" y="595"/>
                    <a:pt x="218" y="654"/>
                    <a:pt x="317" y="654"/>
                  </a:cubicBezTo>
                  <a:cubicBezTo>
                    <a:pt x="416" y="654"/>
                    <a:pt x="515" y="595"/>
                    <a:pt x="634" y="476"/>
                  </a:cubicBezTo>
                  <a:cubicBezTo>
                    <a:pt x="951" y="476"/>
                    <a:pt x="1268" y="318"/>
                    <a:pt x="1347" y="1"/>
                  </a:cubicBezTo>
                  <a:close/>
                </a:path>
              </a:pathLst>
            </a:custGeom>
            <a:solidFill>
              <a:srgbClr val="F7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4" name="Google Shape;10614;p11"/>
            <p:cNvSpPr/>
            <p:nvPr/>
          </p:nvSpPr>
          <p:spPr>
            <a:xfrm>
              <a:off x="2928625" y="5227675"/>
              <a:ext cx="23775" cy="17475"/>
            </a:xfrm>
            <a:custGeom>
              <a:avLst/>
              <a:gdLst/>
              <a:ahLst/>
              <a:cxnLst/>
              <a:rect l="l" t="t" r="r" b="b"/>
              <a:pathLst>
                <a:path w="951" h="699" extrusionOk="0">
                  <a:moveTo>
                    <a:pt x="439" y="1"/>
                  </a:moveTo>
                  <a:cubicBezTo>
                    <a:pt x="264" y="1"/>
                    <a:pt x="92" y="85"/>
                    <a:pt x="0" y="223"/>
                  </a:cubicBezTo>
                  <a:lnTo>
                    <a:pt x="0" y="699"/>
                  </a:lnTo>
                  <a:cubicBezTo>
                    <a:pt x="317" y="699"/>
                    <a:pt x="713" y="540"/>
                    <a:pt x="951" y="223"/>
                  </a:cubicBezTo>
                  <a:lnTo>
                    <a:pt x="792" y="144"/>
                  </a:lnTo>
                  <a:cubicBezTo>
                    <a:pt x="693" y="45"/>
                    <a:pt x="565" y="1"/>
                    <a:pt x="439" y="1"/>
                  </a:cubicBezTo>
                  <a:close/>
                </a:path>
              </a:pathLst>
            </a:custGeom>
            <a:solidFill>
              <a:srgbClr val="F0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5" name="Google Shape;10615;p11"/>
            <p:cNvSpPr/>
            <p:nvPr/>
          </p:nvSpPr>
          <p:spPr>
            <a:xfrm>
              <a:off x="5051825" y="438950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35" y="1"/>
                  </a:moveTo>
                  <a:cubicBezTo>
                    <a:pt x="1" y="476"/>
                    <a:pt x="80" y="793"/>
                    <a:pt x="872" y="872"/>
                  </a:cubicBezTo>
                  <a:cubicBezTo>
                    <a:pt x="714" y="634"/>
                    <a:pt x="635" y="317"/>
                    <a:pt x="635" y="1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6" name="Google Shape;10616;p11"/>
            <p:cNvSpPr/>
            <p:nvPr/>
          </p:nvSpPr>
          <p:spPr>
            <a:xfrm>
              <a:off x="3461400" y="2084050"/>
              <a:ext cx="25775" cy="13150"/>
            </a:xfrm>
            <a:custGeom>
              <a:avLst/>
              <a:gdLst/>
              <a:ahLst/>
              <a:cxnLst/>
              <a:rect l="l" t="t" r="r" b="b"/>
              <a:pathLst>
                <a:path w="1031" h="526" extrusionOk="0">
                  <a:moveTo>
                    <a:pt x="1030" y="1"/>
                  </a:moveTo>
                  <a:cubicBezTo>
                    <a:pt x="634" y="1"/>
                    <a:pt x="238" y="159"/>
                    <a:pt x="0" y="476"/>
                  </a:cubicBezTo>
                  <a:cubicBezTo>
                    <a:pt x="85" y="510"/>
                    <a:pt x="170" y="526"/>
                    <a:pt x="253" y="526"/>
                  </a:cubicBezTo>
                  <a:cubicBezTo>
                    <a:pt x="559" y="526"/>
                    <a:pt x="843" y="312"/>
                    <a:pt x="1030" y="1"/>
                  </a:cubicBezTo>
                  <a:close/>
                </a:path>
              </a:pathLst>
            </a:custGeom>
            <a:solidFill>
              <a:srgbClr val="F29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7" name="Google Shape;10617;p11"/>
            <p:cNvSpPr/>
            <p:nvPr/>
          </p:nvSpPr>
          <p:spPr>
            <a:xfrm>
              <a:off x="4519050" y="2097925"/>
              <a:ext cx="15875" cy="21800"/>
            </a:xfrm>
            <a:custGeom>
              <a:avLst/>
              <a:gdLst/>
              <a:ahLst/>
              <a:cxnLst/>
              <a:rect l="l" t="t" r="r" b="b"/>
              <a:pathLst>
                <a:path w="635" h="872" extrusionOk="0">
                  <a:moveTo>
                    <a:pt x="80" y="0"/>
                  </a:moveTo>
                  <a:cubicBezTo>
                    <a:pt x="80" y="317"/>
                    <a:pt x="80" y="634"/>
                    <a:pt x="0" y="872"/>
                  </a:cubicBezTo>
                  <a:cubicBezTo>
                    <a:pt x="555" y="792"/>
                    <a:pt x="555" y="396"/>
                    <a:pt x="634" y="0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8" name="Google Shape;10618;p11"/>
            <p:cNvSpPr/>
            <p:nvPr/>
          </p:nvSpPr>
          <p:spPr>
            <a:xfrm>
              <a:off x="2867225" y="2335200"/>
              <a:ext cx="25750" cy="12675"/>
            </a:xfrm>
            <a:custGeom>
              <a:avLst/>
              <a:gdLst/>
              <a:ahLst/>
              <a:cxnLst/>
              <a:rect l="l" t="t" r="r" b="b"/>
              <a:pathLst>
                <a:path w="1030" h="507" extrusionOk="0">
                  <a:moveTo>
                    <a:pt x="874" y="1"/>
                  </a:moveTo>
                  <a:cubicBezTo>
                    <a:pt x="532" y="1"/>
                    <a:pt x="206" y="216"/>
                    <a:pt x="0" y="492"/>
                  </a:cubicBezTo>
                  <a:cubicBezTo>
                    <a:pt x="52" y="502"/>
                    <a:pt x="104" y="507"/>
                    <a:pt x="156" y="507"/>
                  </a:cubicBezTo>
                  <a:cubicBezTo>
                    <a:pt x="498" y="507"/>
                    <a:pt x="824" y="291"/>
                    <a:pt x="1030" y="16"/>
                  </a:cubicBezTo>
                  <a:cubicBezTo>
                    <a:pt x="978" y="6"/>
                    <a:pt x="926" y="1"/>
                    <a:pt x="874" y="1"/>
                  </a:cubicBezTo>
                  <a:close/>
                </a:path>
              </a:pathLst>
            </a:custGeom>
            <a:solidFill>
              <a:srgbClr val="F29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9" name="Google Shape;10619;p11"/>
            <p:cNvSpPr/>
            <p:nvPr/>
          </p:nvSpPr>
          <p:spPr>
            <a:xfrm>
              <a:off x="4033800" y="2462350"/>
              <a:ext cx="21800" cy="15875"/>
            </a:xfrm>
            <a:custGeom>
              <a:avLst/>
              <a:gdLst/>
              <a:ahLst/>
              <a:cxnLst/>
              <a:rect l="l" t="t" r="r" b="b"/>
              <a:pathLst>
                <a:path w="872" h="635" extrusionOk="0">
                  <a:moveTo>
                    <a:pt x="872" y="1"/>
                  </a:moveTo>
                  <a:lnTo>
                    <a:pt x="872" y="1"/>
                  </a:lnTo>
                  <a:cubicBezTo>
                    <a:pt x="476" y="80"/>
                    <a:pt x="159" y="318"/>
                    <a:pt x="0" y="634"/>
                  </a:cubicBezTo>
                  <a:cubicBezTo>
                    <a:pt x="476" y="634"/>
                    <a:pt x="793" y="476"/>
                    <a:pt x="872" y="1"/>
                  </a:cubicBezTo>
                  <a:close/>
                </a:path>
              </a:pathLst>
            </a:custGeom>
            <a:solidFill>
              <a:srgbClr val="F2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0" name="Google Shape;10620;p11"/>
            <p:cNvSpPr/>
            <p:nvPr/>
          </p:nvSpPr>
          <p:spPr>
            <a:xfrm>
              <a:off x="4019925" y="2478200"/>
              <a:ext cx="13900" cy="11900"/>
            </a:xfrm>
            <a:custGeom>
              <a:avLst/>
              <a:gdLst/>
              <a:ahLst/>
              <a:cxnLst/>
              <a:rect l="l" t="t" r="r" b="b"/>
              <a:pathLst>
                <a:path w="556" h="476" extrusionOk="0">
                  <a:moveTo>
                    <a:pt x="555" y="0"/>
                  </a:moveTo>
                  <a:cubicBezTo>
                    <a:pt x="239" y="0"/>
                    <a:pt x="80" y="238"/>
                    <a:pt x="1" y="476"/>
                  </a:cubicBezTo>
                  <a:cubicBezTo>
                    <a:pt x="239" y="397"/>
                    <a:pt x="476" y="238"/>
                    <a:pt x="555" y="0"/>
                  </a:cubicBezTo>
                  <a:close/>
                </a:path>
              </a:pathLst>
            </a:custGeom>
            <a:solidFill>
              <a:srgbClr val="F2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1" name="Google Shape;10621;p11"/>
            <p:cNvSpPr/>
            <p:nvPr/>
          </p:nvSpPr>
          <p:spPr>
            <a:xfrm>
              <a:off x="3865450" y="3096150"/>
              <a:ext cx="11900" cy="9925"/>
            </a:xfrm>
            <a:custGeom>
              <a:avLst/>
              <a:gdLst/>
              <a:ahLst/>
              <a:cxnLst/>
              <a:rect l="l" t="t" r="r" b="b"/>
              <a:pathLst>
                <a:path w="476" h="397" extrusionOk="0">
                  <a:moveTo>
                    <a:pt x="476" y="1"/>
                  </a:moveTo>
                  <a:cubicBezTo>
                    <a:pt x="238" y="80"/>
                    <a:pt x="80" y="238"/>
                    <a:pt x="0" y="397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2" name="Google Shape;10622;p11"/>
            <p:cNvSpPr/>
            <p:nvPr/>
          </p:nvSpPr>
          <p:spPr>
            <a:xfrm>
              <a:off x="3853550" y="310605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476" y="1"/>
                  </a:moveTo>
                  <a:cubicBezTo>
                    <a:pt x="318" y="159"/>
                    <a:pt x="159" y="318"/>
                    <a:pt x="1" y="476"/>
                  </a:cubicBezTo>
                  <a:cubicBezTo>
                    <a:pt x="239" y="318"/>
                    <a:pt x="318" y="159"/>
                    <a:pt x="476" y="1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3" name="Google Shape;10623;p11"/>
            <p:cNvSpPr/>
            <p:nvPr/>
          </p:nvSpPr>
          <p:spPr>
            <a:xfrm>
              <a:off x="3841675" y="31179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476" y="0"/>
                  </a:lnTo>
                  <a:cubicBezTo>
                    <a:pt x="238" y="79"/>
                    <a:pt x="80" y="238"/>
                    <a:pt x="1" y="475"/>
                  </a:cubicBezTo>
                  <a:cubicBezTo>
                    <a:pt x="238" y="396"/>
                    <a:pt x="397" y="238"/>
                    <a:pt x="476" y="0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4" name="Google Shape;10624;p11"/>
            <p:cNvSpPr/>
            <p:nvPr/>
          </p:nvSpPr>
          <p:spPr>
            <a:xfrm>
              <a:off x="3475275" y="313180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55" y="1"/>
                  </a:moveTo>
                  <a:lnTo>
                    <a:pt x="555" y="1"/>
                  </a:lnTo>
                  <a:cubicBezTo>
                    <a:pt x="238" y="80"/>
                    <a:pt x="79" y="238"/>
                    <a:pt x="0" y="555"/>
                  </a:cubicBezTo>
                  <a:cubicBezTo>
                    <a:pt x="238" y="476"/>
                    <a:pt x="475" y="238"/>
                    <a:pt x="555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5" name="Google Shape;10625;p11"/>
            <p:cNvSpPr/>
            <p:nvPr/>
          </p:nvSpPr>
          <p:spPr>
            <a:xfrm>
              <a:off x="3827825" y="3129825"/>
              <a:ext cx="13875" cy="17650"/>
            </a:xfrm>
            <a:custGeom>
              <a:avLst/>
              <a:gdLst/>
              <a:ahLst/>
              <a:cxnLst/>
              <a:rect l="l" t="t" r="r" b="b"/>
              <a:pathLst>
                <a:path w="555" h="706" extrusionOk="0">
                  <a:moveTo>
                    <a:pt x="555" y="0"/>
                  </a:moveTo>
                  <a:lnTo>
                    <a:pt x="0" y="397"/>
                  </a:lnTo>
                  <a:lnTo>
                    <a:pt x="79" y="555"/>
                  </a:lnTo>
                  <a:cubicBezTo>
                    <a:pt x="187" y="662"/>
                    <a:pt x="262" y="705"/>
                    <a:pt x="326" y="705"/>
                  </a:cubicBezTo>
                  <a:cubicBezTo>
                    <a:pt x="405" y="705"/>
                    <a:pt x="468" y="642"/>
                    <a:pt x="555" y="555"/>
                  </a:cubicBezTo>
                  <a:lnTo>
                    <a:pt x="555" y="0"/>
                  </a:ln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6" name="Google Shape;10626;p11"/>
            <p:cNvSpPr/>
            <p:nvPr/>
          </p:nvSpPr>
          <p:spPr>
            <a:xfrm>
              <a:off x="3485175" y="3407100"/>
              <a:ext cx="13875" cy="9950"/>
            </a:xfrm>
            <a:custGeom>
              <a:avLst/>
              <a:gdLst/>
              <a:ahLst/>
              <a:cxnLst/>
              <a:rect l="l" t="t" r="r" b="b"/>
              <a:pathLst>
                <a:path w="555" h="398" extrusionOk="0">
                  <a:moveTo>
                    <a:pt x="555" y="1"/>
                  </a:moveTo>
                  <a:cubicBezTo>
                    <a:pt x="317" y="1"/>
                    <a:pt x="79" y="159"/>
                    <a:pt x="0" y="397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rgbClr val="F29E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7" name="Google Shape;10627;p11"/>
            <p:cNvSpPr/>
            <p:nvPr/>
          </p:nvSpPr>
          <p:spPr>
            <a:xfrm>
              <a:off x="4463600" y="2162525"/>
              <a:ext cx="7950" cy="6725"/>
            </a:xfrm>
            <a:custGeom>
              <a:avLst/>
              <a:gdLst/>
              <a:ahLst/>
              <a:cxnLst/>
              <a:rect l="l" t="t" r="r" b="b"/>
              <a:pathLst>
                <a:path w="318" h="269" extrusionOk="0">
                  <a:moveTo>
                    <a:pt x="201" y="1"/>
                  </a:moveTo>
                  <a:cubicBezTo>
                    <a:pt x="89" y="1"/>
                    <a:pt x="0" y="90"/>
                    <a:pt x="0" y="268"/>
                  </a:cubicBezTo>
                  <a:cubicBezTo>
                    <a:pt x="159" y="189"/>
                    <a:pt x="238" y="110"/>
                    <a:pt x="317" y="31"/>
                  </a:cubicBezTo>
                  <a:cubicBezTo>
                    <a:pt x="277" y="11"/>
                    <a:pt x="238" y="1"/>
                    <a:pt x="201" y="1"/>
                  </a:cubicBez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8" name="Google Shape;10628;p11"/>
            <p:cNvSpPr/>
            <p:nvPr/>
          </p:nvSpPr>
          <p:spPr>
            <a:xfrm>
              <a:off x="4471525" y="2145450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555" y="1"/>
                  </a:moveTo>
                  <a:cubicBezTo>
                    <a:pt x="317" y="1"/>
                    <a:pt x="79" y="159"/>
                    <a:pt x="0" y="397"/>
                  </a:cubicBezTo>
                  <a:cubicBezTo>
                    <a:pt x="238" y="397"/>
                    <a:pt x="475" y="238"/>
                    <a:pt x="555" y="1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9" name="Google Shape;10629;p11"/>
            <p:cNvSpPr/>
            <p:nvPr/>
          </p:nvSpPr>
          <p:spPr>
            <a:xfrm>
              <a:off x="4132825" y="3997325"/>
              <a:ext cx="5975" cy="13900"/>
            </a:xfrm>
            <a:custGeom>
              <a:avLst/>
              <a:gdLst/>
              <a:ahLst/>
              <a:cxnLst/>
              <a:rect l="l" t="t" r="r" b="b"/>
              <a:pathLst>
                <a:path w="239" h="556" extrusionOk="0">
                  <a:moveTo>
                    <a:pt x="238" y="1"/>
                  </a:moveTo>
                  <a:cubicBezTo>
                    <a:pt x="238" y="80"/>
                    <a:pt x="159" y="80"/>
                    <a:pt x="80" y="159"/>
                  </a:cubicBezTo>
                  <a:cubicBezTo>
                    <a:pt x="1" y="318"/>
                    <a:pt x="80" y="476"/>
                    <a:pt x="238" y="556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0" name="Google Shape;10630;p11"/>
            <p:cNvSpPr/>
            <p:nvPr/>
          </p:nvSpPr>
          <p:spPr>
            <a:xfrm>
              <a:off x="3094975" y="4080525"/>
              <a:ext cx="11925" cy="13875"/>
            </a:xfrm>
            <a:custGeom>
              <a:avLst/>
              <a:gdLst/>
              <a:ahLst/>
              <a:cxnLst/>
              <a:rect l="l" t="t" r="r" b="b"/>
              <a:pathLst>
                <a:path w="477" h="555" extrusionOk="0">
                  <a:moveTo>
                    <a:pt x="1" y="0"/>
                  </a:moveTo>
                  <a:lnTo>
                    <a:pt x="1" y="555"/>
                  </a:lnTo>
                  <a:cubicBezTo>
                    <a:pt x="239" y="555"/>
                    <a:pt x="476" y="317"/>
                    <a:pt x="476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1" name="Google Shape;10631;p11"/>
            <p:cNvSpPr/>
            <p:nvPr/>
          </p:nvSpPr>
          <p:spPr>
            <a:xfrm>
              <a:off x="3247500" y="444892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cubicBezTo>
                    <a:pt x="238" y="0"/>
                    <a:pt x="79" y="238"/>
                    <a:pt x="0" y="476"/>
                  </a:cubicBezTo>
                  <a:cubicBezTo>
                    <a:pt x="317" y="396"/>
                    <a:pt x="476" y="238"/>
                    <a:pt x="476" y="0"/>
                  </a:cubicBezTo>
                  <a:close/>
                </a:path>
              </a:pathLst>
            </a:custGeom>
            <a:solidFill>
              <a:srgbClr val="F09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2" name="Google Shape;10632;p11"/>
            <p:cNvSpPr/>
            <p:nvPr/>
          </p:nvSpPr>
          <p:spPr>
            <a:xfrm>
              <a:off x="3605975" y="4472675"/>
              <a:ext cx="9925" cy="13900"/>
            </a:xfrm>
            <a:custGeom>
              <a:avLst/>
              <a:gdLst/>
              <a:ahLst/>
              <a:cxnLst/>
              <a:rect l="l" t="t" r="r" b="b"/>
              <a:pathLst>
                <a:path w="397" h="556" extrusionOk="0">
                  <a:moveTo>
                    <a:pt x="397" y="1"/>
                  </a:moveTo>
                  <a:lnTo>
                    <a:pt x="397" y="1"/>
                  </a:lnTo>
                  <a:cubicBezTo>
                    <a:pt x="159" y="80"/>
                    <a:pt x="1" y="318"/>
                    <a:pt x="1" y="556"/>
                  </a:cubicBezTo>
                  <a:cubicBezTo>
                    <a:pt x="239" y="476"/>
                    <a:pt x="397" y="239"/>
                    <a:pt x="397" y="1"/>
                  </a:cubicBezTo>
                  <a:close/>
                </a:path>
              </a:pathLst>
            </a:custGeom>
            <a:solidFill>
              <a:srgbClr val="EF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3" name="Google Shape;10633;p11"/>
            <p:cNvSpPr/>
            <p:nvPr/>
          </p:nvSpPr>
          <p:spPr>
            <a:xfrm>
              <a:off x="2435450" y="2940975"/>
              <a:ext cx="1180450" cy="764300"/>
            </a:xfrm>
            <a:custGeom>
              <a:avLst/>
              <a:gdLst/>
              <a:ahLst/>
              <a:cxnLst/>
              <a:rect l="l" t="t" r="r" b="b"/>
              <a:pathLst>
                <a:path w="47218" h="30572" extrusionOk="0">
                  <a:moveTo>
                    <a:pt x="41567" y="3228"/>
                  </a:moveTo>
                  <a:cubicBezTo>
                    <a:pt x="41698" y="3310"/>
                    <a:pt x="41821" y="3395"/>
                    <a:pt x="41910" y="3514"/>
                  </a:cubicBezTo>
                  <a:cubicBezTo>
                    <a:pt x="42148" y="3672"/>
                    <a:pt x="42385" y="3672"/>
                    <a:pt x="42544" y="3910"/>
                  </a:cubicBezTo>
                  <a:cubicBezTo>
                    <a:pt x="42148" y="4148"/>
                    <a:pt x="41672" y="4069"/>
                    <a:pt x="41276" y="4148"/>
                  </a:cubicBezTo>
                  <a:cubicBezTo>
                    <a:pt x="41197" y="4108"/>
                    <a:pt x="41098" y="4088"/>
                    <a:pt x="40999" y="4088"/>
                  </a:cubicBezTo>
                  <a:cubicBezTo>
                    <a:pt x="40900" y="4088"/>
                    <a:pt x="40801" y="4108"/>
                    <a:pt x="40722" y="4148"/>
                  </a:cubicBezTo>
                  <a:cubicBezTo>
                    <a:pt x="40880" y="3989"/>
                    <a:pt x="41038" y="4069"/>
                    <a:pt x="41197" y="3989"/>
                  </a:cubicBezTo>
                  <a:cubicBezTo>
                    <a:pt x="41514" y="3989"/>
                    <a:pt x="41751" y="3672"/>
                    <a:pt x="41672" y="3356"/>
                  </a:cubicBezTo>
                  <a:cubicBezTo>
                    <a:pt x="41642" y="3311"/>
                    <a:pt x="41607" y="3269"/>
                    <a:pt x="41567" y="3228"/>
                  </a:cubicBezTo>
                  <a:close/>
                  <a:moveTo>
                    <a:pt x="28521" y="13417"/>
                  </a:moveTo>
                  <a:lnTo>
                    <a:pt x="28679" y="13576"/>
                  </a:lnTo>
                  <a:lnTo>
                    <a:pt x="29076" y="13892"/>
                  </a:lnTo>
                  <a:cubicBezTo>
                    <a:pt x="28917" y="13813"/>
                    <a:pt x="28759" y="13734"/>
                    <a:pt x="28679" y="13655"/>
                  </a:cubicBezTo>
                  <a:lnTo>
                    <a:pt x="28521" y="13417"/>
                  </a:lnTo>
                  <a:close/>
                  <a:moveTo>
                    <a:pt x="44834" y="1"/>
                  </a:moveTo>
                  <a:cubicBezTo>
                    <a:pt x="42983" y="1"/>
                    <a:pt x="41836" y="1260"/>
                    <a:pt x="40959" y="2722"/>
                  </a:cubicBezTo>
                  <a:cubicBezTo>
                    <a:pt x="40807" y="2646"/>
                    <a:pt x="40638" y="2610"/>
                    <a:pt x="40469" y="2610"/>
                  </a:cubicBezTo>
                  <a:cubicBezTo>
                    <a:pt x="40110" y="2610"/>
                    <a:pt x="39749" y="2769"/>
                    <a:pt x="39533" y="3039"/>
                  </a:cubicBezTo>
                  <a:cubicBezTo>
                    <a:pt x="39375" y="3197"/>
                    <a:pt x="39216" y="3356"/>
                    <a:pt x="39137" y="3514"/>
                  </a:cubicBezTo>
                  <a:cubicBezTo>
                    <a:pt x="39058" y="3672"/>
                    <a:pt x="39058" y="3752"/>
                    <a:pt x="38979" y="3831"/>
                  </a:cubicBezTo>
                  <a:cubicBezTo>
                    <a:pt x="38899" y="3910"/>
                    <a:pt x="38899" y="4069"/>
                    <a:pt x="38899" y="4148"/>
                  </a:cubicBezTo>
                  <a:cubicBezTo>
                    <a:pt x="38899" y="4782"/>
                    <a:pt x="38582" y="5336"/>
                    <a:pt x="38582" y="5891"/>
                  </a:cubicBezTo>
                  <a:cubicBezTo>
                    <a:pt x="38582" y="6049"/>
                    <a:pt x="38741" y="6128"/>
                    <a:pt x="38741" y="6208"/>
                  </a:cubicBezTo>
                  <a:cubicBezTo>
                    <a:pt x="38582" y="6049"/>
                    <a:pt x="38424" y="5970"/>
                    <a:pt x="38186" y="5891"/>
                  </a:cubicBezTo>
                  <a:cubicBezTo>
                    <a:pt x="36206" y="6049"/>
                    <a:pt x="35097" y="8267"/>
                    <a:pt x="33037" y="8347"/>
                  </a:cubicBezTo>
                  <a:cubicBezTo>
                    <a:pt x="32561" y="8347"/>
                    <a:pt x="32165" y="8505"/>
                    <a:pt x="31769" y="8743"/>
                  </a:cubicBezTo>
                  <a:cubicBezTo>
                    <a:pt x="30818" y="9377"/>
                    <a:pt x="29551" y="9614"/>
                    <a:pt x="28679" y="10407"/>
                  </a:cubicBezTo>
                  <a:lnTo>
                    <a:pt x="28442" y="10644"/>
                  </a:lnTo>
                  <a:cubicBezTo>
                    <a:pt x="28283" y="10723"/>
                    <a:pt x="28046" y="10882"/>
                    <a:pt x="27887" y="10961"/>
                  </a:cubicBezTo>
                  <a:cubicBezTo>
                    <a:pt x="26857" y="11516"/>
                    <a:pt x="25986" y="12229"/>
                    <a:pt x="25114" y="12942"/>
                  </a:cubicBezTo>
                  <a:cubicBezTo>
                    <a:pt x="24639" y="13338"/>
                    <a:pt x="24084" y="13655"/>
                    <a:pt x="23609" y="14051"/>
                  </a:cubicBezTo>
                  <a:cubicBezTo>
                    <a:pt x="21074" y="16269"/>
                    <a:pt x="18063" y="17695"/>
                    <a:pt x="15132" y="19280"/>
                  </a:cubicBezTo>
                  <a:cubicBezTo>
                    <a:pt x="10933" y="21656"/>
                    <a:pt x="7368" y="25142"/>
                    <a:pt x="2773" y="27044"/>
                  </a:cubicBezTo>
                  <a:lnTo>
                    <a:pt x="1981" y="27519"/>
                  </a:lnTo>
                  <a:cubicBezTo>
                    <a:pt x="1743" y="27598"/>
                    <a:pt x="1585" y="27757"/>
                    <a:pt x="1426" y="27836"/>
                  </a:cubicBezTo>
                  <a:cubicBezTo>
                    <a:pt x="792" y="28232"/>
                    <a:pt x="0" y="28470"/>
                    <a:pt x="159" y="29421"/>
                  </a:cubicBezTo>
                  <a:lnTo>
                    <a:pt x="1109" y="29975"/>
                  </a:lnTo>
                  <a:cubicBezTo>
                    <a:pt x="1174" y="30300"/>
                    <a:pt x="1239" y="30571"/>
                    <a:pt x="1566" y="30571"/>
                  </a:cubicBezTo>
                  <a:cubicBezTo>
                    <a:pt x="1638" y="30571"/>
                    <a:pt x="1722" y="30558"/>
                    <a:pt x="1822" y="30530"/>
                  </a:cubicBezTo>
                  <a:cubicBezTo>
                    <a:pt x="2535" y="30450"/>
                    <a:pt x="3248" y="30371"/>
                    <a:pt x="3961" y="30371"/>
                  </a:cubicBezTo>
                  <a:cubicBezTo>
                    <a:pt x="4357" y="28945"/>
                    <a:pt x="5546" y="27836"/>
                    <a:pt x="6972" y="27361"/>
                  </a:cubicBezTo>
                  <a:cubicBezTo>
                    <a:pt x="8556" y="26885"/>
                    <a:pt x="9982" y="26172"/>
                    <a:pt x="11408" y="25301"/>
                  </a:cubicBezTo>
                  <a:cubicBezTo>
                    <a:pt x="12755" y="24429"/>
                    <a:pt x="14340" y="23954"/>
                    <a:pt x="15924" y="23796"/>
                  </a:cubicBezTo>
                  <a:cubicBezTo>
                    <a:pt x="17113" y="23796"/>
                    <a:pt x="18301" y="23241"/>
                    <a:pt x="19014" y="22211"/>
                  </a:cubicBezTo>
                  <a:cubicBezTo>
                    <a:pt x="19287" y="21938"/>
                    <a:pt x="19442" y="21371"/>
                    <a:pt x="19835" y="21371"/>
                  </a:cubicBezTo>
                  <a:cubicBezTo>
                    <a:pt x="19898" y="21371"/>
                    <a:pt x="19967" y="21386"/>
                    <a:pt x="20044" y="21419"/>
                  </a:cubicBezTo>
                  <a:cubicBezTo>
                    <a:pt x="20301" y="21522"/>
                    <a:pt x="20512" y="21566"/>
                    <a:pt x="20688" y="21566"/>
                  </a:cubicBezTo>
                  <a:cubicBezTo>
                    <a:pt x="21598" y="21566"/>
                    <a:pt x="21573" y="20378"/>
                    <a:pt x="22104" y="19914"/>
                  </a:cubicBezTo>
                  <a:cubicBezTo>
                    <a:pt x="22371" y="20092"/>
                    <a:pt x="22713" y="20420"/>
                    <a:pt x="22934" y="20420"/>
                  </a:cubicBezTo>
                  <a:cubicBezTo>
                    <a:pt x="23105" y="20420"/>
                    <a:pt x="23203" y="20221"/>
                    <a:pt x="23134" y="19597"/>
                  </a:cubicBezTo>
                  <a:cubicBezTo>
                    <a:pt x="23054" y="18487"/>
                    <a:pt x="23767" y="18487"/>
                    <a:pt x="24480" y="18487"/>
                  </a:cubicBezTo>
                  <a:cubicBezTo>
                    <a:pt x="25251" y="16023"/>
                    <a:pt x="26919" y="14681"/>
                    <a:pt x="29050" y="14681"/>
                  </a:cubicBezTo>
                  <a:cubicBezTo>
                    <a:pt x="29111" y="14681"/>
                    <a:pt x="29172" y="14682"/>
                    <a:pt x="29234" y="14685"/>
                  </a:cubicBezTo>
                  <a:lnTo>
                    <a:pt x="29709" y="14685"/>
                  </a:lnTo>
                  <a:lnTo>
                    <a:pt x="29630" y="14447"/>
                  </a:lnTo>
                  <a:lnTo>
                    <a:pt x="31531" y="13417"/>
                  </a:lnTo>
                  <a:cubicBezTo>
                    <a:pt x="31745" y="13692"/>
                    <a:pt x="31935" y="13802"/>
                    <a:pt x="32106" y="13802"/>
                  </a:cubicBezTo>
                  <a:cubicBezTo>
                    <a:pt x="32379" y="13802"/>
                    <a:pt x="32604" y="13521"/>
                    <a:pt x="32799" y="13179"/>
                  </a:cubicBezTo>
                  <a:cubicBezTo>
                    <a:pt x="33116" y="12466"/>
                    <a:pt x="33671" y="11912"/>
                    <a:pt x="34384" y="11516"/>
                  </a:cubicBezTo>
                  <a:cubicBezTo>
                    <a:pt x="33959" y="10808"/>
                    <a:pt x="34103" y="9973"/>
                    <a:pt x="34535" y="9973"/>
                  </a:cubicBezTo>
                  <a:cubicBezTo>
                    <a:pt x="34586" y="9973"/>
                    <a:pt x="34641" y="9985"/>
                    <a:pt x="34700" y="10010"/>
                  </a:cubicBezTo>
                  <a:cubicBezTo>
                    <a:pt x="35071" y="10175"/>
                    <a:pt x="35414" y="10243"/>
                    <a:pt x="35733" y="10243"/>
                  </a:cubicBezTo>
                  <a:cubicBezTo>
                    <a:pt x="36640" y="10243"/>
                    <a:pt x="37342" y="9687"/>
                    <a:pt x="37869" y="9218"/>
                  </a:cubicBezTo>
                  <a:cubicBezTo>
                    <a:pt x="39058" y="8267"/>
                    <a:pt x="40484" y="7554"/>
                    <a:pt x="41989" y="7238"/>
                  </a:cubicBezTo>
                  <a:cubicBezTo>
                    <a:pt x="42227" y="5811"/>
                    <a:pt x="43653" y="5336"/>
                    <a:pt x="44366" y="4385"/>
                  </a:cubicBezTo>
                  <a:cubicBezTo>
                    <a:pt x="44445" y="4306"/>
                    <a:pt x="44524" y="4148"/>
                    <a:pt x="44445" y="3989"/>
                  </a:cubicBezTo>
                  <a:lnTo>
                    <a:pt x="44683" y="3989"/>
                  </a:lnTo>
                  <a:lnTo>
                    <a:pt x="44841" y="3910"/>
                  </a:lnTo>
                  <a:cubicBezTo>
                    <a:pt x="45158" y="3276"/>
                    <a:pt x="46347" y="3514"/>
                    <a:pt x="46267" y="2484"/>
                  </a:cubicBezTo>
                  <a:cubicBezTo>
                    <a:pt x="46584" y="2167"/>
                    <a:pt x="46901" y="1771"/>
                    <a:pt x="47218" y="1454"/>
                  </a:cubicBezTo>
                  <a:lnTo>
                    <a:pt x="47218" y="1058"/>
                  </a:lnTo>
                  <a:cubicBezTo>
                    <a:pt x="47060" y="900"/>
                    <a:pt x="46901" y="741"/>
                    <a:pt x="46743" y="583"/>
                  </a:cubicBezTo>
                  <a:cubicBezTo>
                    <a:pt x="46267" y="503"/>
                    <a:pt x="45633" y="662"/>
                    <a:pt x="45317" y="28"/>
                  </a:cubicBezTo>
                  <a:cubicBezTo>
                    <a:pt x="45151" y="10"/>
                    <a:pt x="44990" y="1"/>
                    <a:pt x="44834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4" name="Google Shape;10634;p11"/>
            <p:cNvSpPr/>
            <p:nvPr/>
          </p:nvSpPr>
          <p:spPr>
            <a:xfrm>
              <a:off x="4820100" y="3769575"/>
              <a:ext cx="83225" cy="716125"/>
            </a:xfrm>
            <a:custGeom>
              <a:avLst/>
              <a:gdLst/>
              <a:ahLst/>
              <a:cxnLst/>
              <a:rect l="l" t="t" r="r" b="b"/>
              <a:pathLst>
                <a:path w="3329" h="28645" extrusionOk="0">
                  <a:moveTo>
                    <a:pt x="318" y="0"/>
                  </a:moveTo>
                  <a:cubicBezTo>
                    <a:pt x="1" y="951"/>
                    <a:pt x="1" y="1981"/>
                    <a:pt x="318" y="3011"/>
                  </a:cubicBezTo>
                  <a:cubicBezTo>
                    <a:pt x="238" y="3328"/>
                    <a:pt x="159" y="3724"/>
                    <a:pt x="159" y="4120"/>
                  </a:cubicBezTo>
                  <a:cubicBezTo>
                    <a:pt x="476" y="9032"/>
                    <a:pt x="872" y="13944"/>
                    <a:pt x="1268" y="18935"/>
                  </a:cubicBezTo>
                  <a:cubicBezTo>
                    <a:pt x="1347" y="19965"/>
                    <a:pt x="1347" y="21074"/>
                    <a:pt x="1347" y="22183"/>
                  </a:cubicBezTo>
                  <a:cubicBezTo>
                    <a:pt x="1189" y="24401"/>
                    <a:pt x="1506" y="26540"/>
                    <a:pt x="2219" y="28600"/>
                  </a:cubicBezTo>
                  <a:cubicBezTo>
                    <a:pt x="2330" y="28631"/>
                    <a:pt x="2424" y="28644"/>
                    <a:pt x="2505" y="28644"/>
                  </a:cubicBezTo>
                  <a:cubicBezTo>
                    <a:pt x="3058" y="28644"/>
                    <a:pt x="2972" y="28005"/>
                    <a:pt x="3249" y="27729"/>
                  </a:cubicBezTo>
                  <a:cubicBezTo>
                    <a:pt x="3090" y="24401"/>
                    <a:pt x="3328" y="21074"/>
                    <a:pt x="3011" y="17826"/>
                  </a:cubicBezTo>
                  <a:cubicBezTo>
                    <a:pt x="2694" y="16320"/>
                    <a:pt x="2615" y="14894"/>
                    <a:pt x="2615" y="13389"/>
                  </a:cubicBezTo>
                  <a:cubicBezTo>
                    <a:pt x="2853" y="10141"/>
                    <a:pt x="1981" y="7051"/>
                    <a:pt x="2219" y="3803"/>
                  </a:cubicBezTo>
                  <a:cubicBezTo>
                    <a:pt x="2219" y="3565"/>
                    <a:pt x="1902" y="3248"/>
                    <a:pt x="1823" y="3011"/>
                  </a:cubicBezTo>
                  <a:cubicBezTo>
                    <a:pt x="872" y="2298"/>
                    <a:pt x="1744" y="713"/>
                    <a:pt x="318" y="0"/>
                  </a:cubicBezTo>
                  <a:close/>
                </a:path>
              </a:pathLst>
            </a:custGeom>
            <a:solidFill>
              <a:srgbClr val="A3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5" name="Google Shape;10635;p11"/>
            <p:cNvSpPr/>
            <p:nvPr/>
          </p:nvSpPr>
          <p:spPr>
            <a:xfrm>
              <a:off x="4620050" y="2434250"/>
              <a:ext cx="150550" cy="472100"/>
            </a:xfrm>
            <a:custGeom>
              <a:avLst/>
              <a:gdLst/>
              <a:ahLst/>
              <a:cxnLst/>
              <a:rect l="l" t="t" r="r" b="b"/>
              <a:pathLst>
                <a:path w="6022" h="18884" extrusionOk="0">
                  <a:moveTo>
                    <a:pt x="788" y="0"/>
                  </a:moveTo>
                  <a:cubicBezTo>
                    <a:pt x="737" y="0"/>
                    <a:pt x="686" y="5"/>
                    <a:pt x="635" y="15"/>
                  </a:cubicBezTo>
                  <a:cubicBezTo>
                    <a:pt x="80" y="174"/>
                    <a:pt x="1" y="491"/>
                    <a:pt x="80" y="966"/>
                  </a:cubicBezTo>
                  <a:cubicBezTo>
                    <a:pt x="239" y="1679"/>
                    <a:pt x="318" y="2392"/>
                    <a:pt x="476" y="3026"/>
                  </a:cubicBezTo>
                  <a:cubicBezTo>
                    <a:pt x="1348" y="6829"/>
                    <a:pt x="2378" y="10632"/>
                    <a:pt x="3328" y="14434"/>
                  </a:cubicBezTo>
                  <a:cubicBezTo>
                    <a:pt x="3645" y="15464"/>
                    <a:pt x="3408" y="16573"/>
                    <a:pt x="4041" y="17445"/>
                  </a:cubicBezTo>
                  <a:cubicBezTo>
                    <a:pt x="4867" y="17595"/>
                    <a:pt x="4839" y="18883"/>
                    <a:pt x="5845" y="18883"/>
                  </a:cubicBezTo>
                  <a:cubicBezTo>
                    <a:pt x="5901" y="18883"/>
                    <a:pt x="5960" y="18879"/>
                    <a:pt x="6022" y="18871"/>
                  </a:cubicBezTo>
                  <a:cubicBezTo>
                    <a:pt x="5626" y="15860"/>
                    <a:pt x="5388" y="12929"/>
                    <a:pt x="4279" y="10077"/>
                  </a:cubicBezTo>
                  <a:cubicBezTo>
                    <a:pt x="3962" y="9126"/>
                    <a:pt x="3724" y="8096"/>
                    <a:pt x="3487" y="7146"/>
                  </a:cubicBezTo>
                  <a:cubicBezTo>
                    <a:pt x="2932" y="4927"/>
                    <a:pt x="2219" y="2709"/>
                    <a:pt x="1506" y="570"/>
                  </a:cubicBezTo>
                  <a:cubicBezTo>
                    <a:pt x="1437" y="225"/>
                    <a:pt x="1128" y="0"/>
                    <a:pt x="788" y="0"/>
                  </a:cubicBezTo>
                  <a:close/>
                </a:path>
              </a:pathLst>
            </a:custGeom>
            <a:solidFill>
              <a:srgbClr val="AD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6" name="Google Shape;10636;p11"/>
            <p:cNvSpPr/>
            <p:nvPr/>
          </p:nvSpPr>
          <p:spPr>
            <a:xfrm>
              <a:off x="4768600" y="3286300"/>
              <a:ext cx="97075" cy="558550"/>
            </a:xfrm>
            <a:custGeom>
              <a:avLst/>
              <a:gdLst/>
              <a:ahLst/>
              <a:cxnLst/>
              <a:rect l="l" t="t" r="r" b="b"/>
              <a:pathLst>
                <a:path w="3883" h="22342" extrusionOk="0">
                  <a:moveTo>
                    <a:pt x="80" y="0"/>
                  </a:moveTo>
                  <a:cubicBezTo>
                    <a:pt x="1" y="634"/>
                    <a:pt x="1" y="1268"/>
                    <a:pt x="80" y="1902"/>
                  </a:cubicBezTo>
                  <a:cubicBezTo>
                    <a:pt x="793" y="5942"/>
                    <a:pt x="1110" y="10062"/>
                    <a:pt x="951" y="14181"/>
                  </a:cubicBezTo>
                  <a:cubicBezTo>
                    <a:pt x="872" y="14736"/>
                    <a:pt x="1031" y="15291"/>
                    <a:pt x="1427" y="15687"/>
                  </a:cubicBezTo>
                  <a:cubicBezTo>
                    <a:pt x="1688" y="15524"/>
                    <a:pt x="1801" y="15320"/>
                    <a:pt x="1849" y="15115"/>
                  </a:cubicBezTo>
                  <a:lnTo>
                    <a:pt x="1849" y="15115"/>
                  </a:lnTo>
                  <a:cubicBezTo>
                    <a:pt x="2017" y="15901"/>
                    <a:pt x="2556" y="16830"/>
                    <a:pt x="1506" y="17588"/>
                  </a:cubicBezTo>
                  <a:cubicBezTo>
                    <a:pt x="1427" y="19173"/>
                    <a:pt x="1744" y="20836"/>
                    <a:pt x="2378" y="22342"/>
                  </a:cubicBezTo>
                  <a:cubicBezTo>
                    <a:pt x="2298" y="21470"/>
                    <a:pt x="2378" y="20599"/>
                    <a:pt x="2615" y="19727"/>
                  </a:cubicBezTo>
                  <a:cubicBezTo>
                    <a:pt x="2932" y="21629"/>
                    <a:pt x="2932" y="21629"/>
                    <a:pt x="3883" y="22262"/>
                  </a:cubicBezTo>
                  <a:cubicBezTo>
                    <a:pt x="3566" y="18935"/>
                    <a:pt x="3091" y="15528"/>
                    <a:pt x="3011" y="12122"/>
                  </a:cubicBezTo>
                  <a:cubicBezTo>
                    <a:pt x="2932" y="9190"/>
                    <a:pt x="2298" y="6180"/>
                    <a:pt x="2378" y="3248"/>
                  </a:cubicBezTo>
                  <a:cubicBezTo>
                    <a:pt x="2298" y="2773"/>
                    <a:pt x="2219" y="2298"/>
                    <a:pt x="1981" y="1902"/>
                  </a:cubicBezTo>
                  <a:cubicBezTo>
                    <a:pt x="1189" y="1426"/>
                    <a:pt x="1348" y="0"/>
                    <a:pt x="80" y="0"/>
                  </a:cubicBezTo>
                  <a:close/>
                </a:path>
              </a:pathLst>
            </a:custGeom>
            <a:solidFill>
              <a:srgbClr val="A6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7" name="Google Shape;10637;p11"/>
            <p:cNvSpPr/>
            <p:nvPr/>
          </p:nvSpPr>
          <p:spPr>
            <a:xfrm>
              <a:off x="3372650" y="2813850"/>
              <a:ext cx="312575" cy="228175"/>
            </a:xfrm>
            <a:custGeom>
              <a:avLst/>
              <a:gdLst/>
              <a:ahLst/>
              <a:cxnLst/>
              <a:rect l="l" t="t" r="r" b="b"/>
              <a:pathLst>
                <a:path w="12503" h="9127" extrusionOk="0">
                  <a:moveTo>
                    <a:pt x="11562" y="0"/>
                  </a:moveTo>
                  <a:cubicBezTo>
                    <a:pt x="11305" y="0"/>
                    <a:pt x="11010" y="101"/>
                    <a:pt x="10681" y="280"/>
                  </a:cubicBezTo>
                  <a:cubicBezTo>
                    <a:pt x="8304" y="1865"/>
                    <a:pt x="5769" y="3370"/>
                    <a:pt x="3313" y="4955"/>
                  </a:cubicBezTo>
                  <a:cubicBezTo>
                    <a:pt x="2362" y="5430"/>
                    <a:pt x="1491" y="6064"/>
                    <a:pt x="778" y="6935"/>
                  </a:cubicBezTo>
                  <a:cubicBezTo>
                    <a:pt x="619" y="7094"/>
                    <a:pt x="461" y="7252"/>
                    <a:pt x="223" y="7411"/>
                  </a:cubicBezTo>
                  <a:cubicBezTo>
                    <a:pt x="46" y="8357"/>
                    <a:pt x="1" y="9126"/>
                    <a:pt x="714" y="9126"/>
                  </a:cubicBezTo>
                  <a:cubicBezTo>
                    <a:pt x="956" y="9126"/>
                    <a:pt x="1286" y="9038"/>
                    <a:pt x="1728" y="8837"/>
                  </a:cubicBezTo>
                  <a:cubicBezTo>
                    <a:pt x="1887" y="8678"/>
                    <a:pt x="2045" y="8520"/>
                    <a:pt x="2204" y="8441"/>
                  </a:cubicBezTo>
                  <a:cubicBezTo>
                    <a:pt x="2679" y="8203"/>
                    <a:pt x="2996" y="7886"/>
                    <a:pt x="3550" y="7886"/>
                  </a:cubicBezTo>
                  <a:cubicBezTo>
                    <a:pt x="4818" y="6698"/>
                    <a:pt x="6244" y="5668"/>
                    <a:pt x="7908" y="5034"/>
                  </a:cubicBezTo>
                  <a:cubicBezTo>
                    <a:pt x="8700" y="4321"/>
                    <a:pt x="9651" y="3608"/>
                    <a:pt x="10601" y="3132"/>
                  </a:cubicBezTo>
                  <a:cubicBezTo>
                    <a:pt x="11314" y="2499"/>
                    <a:pt x="12503" y="2261"/>
                    <a:pt x="12503" y="914"/>
                  </a:cubicBezTo>
                  <a:cubicBezTo>
                    <a:pt x="12306" y="273"/>
                    <a:pt x="11986" y="0"/>
                    <a:pt x="11562" y="0"/>
                  </a:cubicBezTo>
                  <a:close/>
                </a:path>
              </a:pathLst>
            </a:custGeom>
            <a:solidFill>
              <a:srgbClr val="984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8" name="Google Shape;10638;p11"/>
            <p:cNvSpPr/>
            <p:nvPr/>
          </p:nvSpPr>
          <p:spPr>
            <a:xfrm>
              <a:off x="4857725" y="4460800"/>
              <a:ext cx="63425" cy="522900"/>
            </a:xfrm>
            <a:custGeom>
              <a:avLst/>
              <a:gdLst/>
              <a:ahLst/>
              <a:cxnLst/>
              <a:rect l="l" t="t" r="r" b="b"/>
              <a:pathLst>
                <a:path w="2537" h="20916" extrusionOk="0">
                  <a:moveTo>
                    <a:pt x="1744" y="1"/>
                  </a:moveTo>
                  <a:lnTo>
                    <a:pt x="714" y="951"/>
                  </a:lnTo>
                  <a:cubicBezTo>
                    <a:pt x="80" y="2140"/>
                    <a:pt x="1" y="3566"/>
                    <a:pt x="635" y="4833"/>
                  </a:cubicBezTo>
                  <a:lnTo>
                    <a:pt x="872" y="4833"/>
                  </a:lnTo>
                  <a:cubicBezTo>
                    <a:pt x="952" y="4992"/>
                    <a:pt x="872" y="5150"/>
                    <a:pt x="635" y="5229"/>
                  </a:cubicBezTo>
                  <a:cubicBezTo>
                    <a:pt x="952" y="6735"/>
                    <a:pt x="1031" y="8240"/>
                    <a:pt x="793" y="9745"/>
                  </a:cubicBezTo>
                  <a:cubicBezTo>
                    <a:pt x="714" y="12280"/>
                    <a:pt x="1427" y="14816"/>
                    <a:pt x="793" y="17351"/>
                  </a:cubicBezTo>
                  <a:cubicBezTo>
                    <a:pt x="635" y="18539"/>
                    <a:pt x="635" y="19728"/>
                    <a:pt x="714" y="20916"/>
                  </a:cubicBezTo>
                  <a:cubicBezTo>
                    <a:pt x="1665" y="20045"/>
                    <a:pt x="1981" y="18777"/>
                    <a:pt x="1665" y="17509"/>
                  </a:cubicBezTo>
                  <a:cubicBezTo>
                    <a:pt x="1585" y="17509"/>
                    <a:pt x="1506" y="17509"/>
                    <a:pt x="1506" y="17351"/>
                  </a:cubicBezTo>
                  <a:cubicBezTo>
                    <a:pt x="1506" y="17272"/>
                    <a:pt x="1585" y="17113"/>
                    <a:pt x="1665" y="17113"/>
                  </a:cubicBezTo>
                  <a:cubicBezTo>
                    <a:pt x="2536" y="15766"/>
                    <a:pt x="1981" y="14261"/>
                    <a:pt x="2140" y="12835"/>
                  </a:cubicBezTo>
                  <a:cubicBezTo>
                    <a:pt x="1823" y="12518"/>
                    <a:pt x="1902" y="12201"/>
                    <a:pt x="2140" y="11884"/>
                  </a:cubicBezTo>
                  <a:cubicBezTo>
                    <a:pt x="2298" y="7923"/>
                    <a:pt x="2219" y="3962"/>
                    <a:pt x="1744" y="1"/>
                  </a:cubicBezTo>
                  <a:close/>
                </a:path>
              </a:pathLst>
            </a:custGeom>
            <a:solidFill>
              <a:srgbClr val="A54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9" name="Google Shape;10639;p11"/>
            <p:cNvSpPr/>
            <p:nvPr/>
          </p:nvSpPr>
          <p:spPr>
            <a:xfrm>
              <a:off x="4742850" y="3010975"/>
              <a:ext cx="75300" cy="322950"/>
            </a:xfrm>
            <a:custGeom>
              <a:avLst/>
              <a:gdLst/>
              <a:ahLst/>
              <a:cxnLst/>
              <a:rect l="l" t="t" r="r" b="b"/>
              <a:pathLst>
                <a:path w="3012" h="12918" extrusionOk="0">
                  <a:moveTo>
                    <a:pt x="1506" y="1"/>
                  </a:moveTo>
                  <a:cubicBezTo>
                    <a:pt x="1031" y="318"/>
                    <a:pt x="555" y="635"/>
                    <a:pt x="80" y="1031"/>
                  </a:cubicBezTo>
                  <a:cubicBezTo>
                    <a:pt x="1" y="4358"/>
                    <a:pt x="1110" y="7607"/>
                    <a:pt x="1110" y="11013"/>
                  </a:cubicBezTo>
                  <a:cubicBezTo>
                    <a:pt x="1727" y="11553"/>
                    <a:pt x="1593" y="12918"/>
                    <a:pt x="2900" y="12918"/>
                  </a:cubicBezTo>
                  <a:cubicBezTo>
                    <a:pt x="2936" y="12918"/>
                    <a:pt x="2973" y="12917"/>
                    <a:pt x="3011" y="12915"/>
                  </a:cubicBezTo>
                  <a:cubicBezTo>
                    <a:pt x="3011" y="9666"/>
                    <a:pt x="2853" y="6497"/>
                    <a:pt x="2378" y="3328"/>
                  </a:cubicBezTo>
                  <a:cubicBezTo>
                    <a:pt x="2378" y="2219"/>
                    <a:pt x="2061" y="1031"/>
                    <a:pt x="1506" y="1"/>
                  </a:cubicBezTo>
                  <a:close/>
                </a:path>
              </a:pathLst>
            </a:custGeom>
            <a:solidFill>
              <a:srgbClr val="A04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0" name="Google Shape;10640;p11"/>
            <p:cNvSpPr/>
            <p:nvPr/>
          </p:nvSpPr>
          <p:spPr>
            <a:xfrm>
              <a:off x="3948625" y="2417800"/>
              <a:ext cx="265100" cy="212925"/>
            </a:xfrm>
            <a:custGeom>
              <a:avLst/>
              <a:gdLst/>
              <a:ahLst/>
              <a:cxnLst/>
              <a:rect l="l" t="t" r="r" b="b"/>
              <a:pathLst>
                <a:path w="10604" h="8517" extrusionOk="0">
                  <a:moveTo>
                    <a:pt x="9910" y="0"/>
                  </a:moveTo>
                  <a:cubicBezTo>
                    <a:pt x="9814" y="0"/>
                    <a:pt x="9706" y="13"/>
                    <a:pt x="9587" y="40"/>
                  </a:cubicBezTo>
                  <a:cubicBezTo>
                    <a:pt x="9270" y="277"/>
                    <a:pt x="8874" y="198"/>
                    <a:pt x="8636" y="515"/>
                  </a:cubicBezTo>
                  <a:cubicBezTo>
                    <a:pt x="6656" y="1624"/>
                    <a:pt x="4992" y="3050"/>
                    <a:pt x="3011" y="4159"/>
                  </a:cubicBezTo>
                  <a:cubicBezTo>
                    <a:pt x="1902" y="4793"/>
                    <a:pt x="555" y="5348"/>
                    <a:pt x="1" y="6695"/>
                  </a:cubicBezTo>
                  <a:cubicBezTo>
                    <a:pt x="159" y="7328"/>
                    <a:pt x="1" y="8041"/>
                    <a:pt x="555" y="8517"/>
                  </a:cubicBezTo>
                  <a:cubicBezTo>
                    <a:pt x="1981" y="7487"/>
                    <a:pt x="3407" y="6378"/>
                    <a:pt x="4754" y="5269"/>
                  </a:cubicBezTo>
                  <a:cubicBezTo>
                    <a:pt x="6339" y="4001"/>
                    <a:pt x="8319" y="3446"/>
                    <a:pt x="9666" y="2020"/>
                  </a:cubicBezTo>
                  <a:cubicBezTo>
                    <a:pt x="9745" y="1783"/>
                    <a:pt x="9904" y="1624"/>
                    <a:pt x="10062" y="1466"/>
                  </a:cubicBezTo>
                  <a:cubicBezTo>
                    <a:pt x="10221" y="1307"/>
                    <a:pt x="10379" y="1149"/>
                    <a:pt x="10538" y="990"/>
                  </a:cubicBezTo>
                  <a:cubicBezTo>
                    <a:pt x="10604" y="330"/>
                    <a:pt x="10395" y="0"/>
                    <a:pt x="9910" y="0"/>
                  </a:cubicBezTo>
                  <a:close/>
                </a:path>
              </a:pathLst>
            </a:custGeom>
            <a:solidFill>
              <a:srgbClr val="AA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1" name="Google Shape;10641;p11"/>
            <p:cNvSpPr/>
            <p:nvPr/>
          </p:nvSpPr>
          <p:spPr>
            <a:xfrm>
              <a:off x="3639650" y="2639825"/>
              <a:ext cx="259500" cy="208900"/>
            </a:xfrm>
            <a:custGeom>
              <a:avLst/>
              <a:gdLst/>
              <a:ahLst/>
              <a:cxnLst/>
              <a:rect l="l" t="t" r="r" b="b"/>
              <a:pathLst>
                <a:path w="10380" h="8356" extrusionOk="0">
                  <a:moveTo>
                    <a:pt x="9815" y="1"/>
                  </a:moveTo>
                  <a:cubicBezTo>
                    <a:pt x="9706" y="1"/>
                    <a:pt x="9595" y="59"/>
                    <a:pt x="9508" y="190"/>
                  </a:cubicBezTo>
                  <a:cubicBezTo>
                    <a:pt x="8240" y="586"/>
                    <a:pt x="7527" y="1933"/>
                    <a:pt x="6259" y="2409"/>
                  </a:cubicBezTo>
                  <a:cubicBezTo>
                    <a:pt x="3645" y="3439"/>
                    <a:pt x="1902" y="5419"/>
                    <a:pt x="1" y="7321"/>
                  </a:cubicBezTo>
                  <a:cubicBezTo>
                    <a:pt x="714" y="7321"/>
                    <a:pt x="1506" y="7321"/>
                    <a:pt x="1506" y="8271"/>
                  </a:cubicBezTo>
                  <a:cubicBezTo>
                    <a:pt x="1679" y="8329"/>
                    <a:pt x="1833" y="8355"/>
                    <a:pt x="1973" y="8355"/>
                  </a:cubicBezTo>
                  <a:cubicBezTo>
                    <a:pt x="2603" y="8355"/>
                    <a:pt x="2939" y="7825"/>
                    <a:pt x="3328" y="7241"/>
                  </a:cubicBezTo>
                  <a:cubicBezTo>
                    <a:pt x="4437" y="5974"/>
                    <a:pt x="5705" y="4944"/>
                    <a:pt x="7131" y="4231"/>
                  </a:cubicBezTo>
                  <a:cubicBezTo>
                    <a:pt x="7923" y="3835"/>
                    <a:pt x="8636" y="3280"/>
                    <a:pt x="9112" y="2567"/>
                  </a:cubicBezTo>
                  <a:cubicBezTo>
                    <a:pt x="8874" y="1537"/>
                    <a:pt x="10379" y="1141"/>
                    <a:pt x="10062" y="111"/>
                  </a:cubicBezTo>
                  <a:cubicBezTo>
                    <a:pt x="9991" y="40"/>
                    <a:pt x="9904" y="1"/>
                    <a:pt x="9815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2" name="Google Shape;10642;p11"/>
            <p:cNvSpPr/>
            <p:nvPr/>
          </p:nvSpPr>
          <p:spPr>
            <a:xfrm>
              <a:off x="4186300" y="2232300"/>
              <a:ext cx="261475" cy="210275"/>
            </a:xfrm>
            <a:custGeom>
              <a:avLst/>
              <a:gdLst/>
              <a:ahLst/>
              <a:cxnLst/>
              <a:rect l="l" t="t" r="r" b="b"/>
              <a:pathLst>
                <a:path w="10459" h="8411" extrusionOk="0">
                  <a:moveTo>
                    <a:pt x="9686" y="0"/>
                  </a:moveTo>
                  <a:cubicBezTo>
                    <a:pt x="9180" y="0"/>
                    <a:pt x="8750" y="323"/>
                    <a:pt x="8319" y="646"/>
                  </a:cubicBezTo>
                  <a:cubicBezTo>
                    <a:pt x="7448" y="1359"/>
                    <a:pt x="6735" y="2231"/>
                    <a:pt x="5705" y="2627"/>
                  </a:cubicBezTo>
                  <a:lnTo>
                    <a:pt x="4754" y="3102"/>
                  </a:lnTo>
                  <a:cubicBezTo>
                    <a:pt x="4596" y="3261"/>
                    <a:pt x="4437" y="3419"/>
                    <a:pt x="4279" y="3578"/>
                  </a:cubicBezTo>
                  <a:cubicBezTo>
                    <a:pt x="4120" y="3736"/>
                    <a:pt x="3962" y="3895"/>
                    <a:pt x="3803" y="4053"/>
                  </a:cubicBezTo>
                  <a:cubicBezTo>
                    <a:pt x="2932" y="5558"/>
                    <a:pt x="1031" y="6034"/>
                    <a:pt x="1" y="7380"/>
                  </a:cubicBezTo>
                  <a:cubicBezTo>
                    <a:pt x="476" y="7539"/>
                    <a:pt x="793" y="7935"/>
                    <a:pt x="1031" y="8410"/>
                  </a:cubicBezTo>
                  <a:cubicBezTo>
                    <a:pt x="2298" y="7460"/>
                    <a:pt x="3645" y="6509"/>
                    <a:pt x="4833" y="5400"/>
                  </a:cubicBezTo>
                  <a:cubicBezTo>
                    <a:pt x="5705" y="4608"/>
                    <a:pt x="6339" y="3419"/>
                    <a:pt x="7606" y="3023"/>
                  </a:cubicBezTo>
                  <a:cubicBezTo>
                    <a:pt x="7685" y="2865"/>
                    <a:pt x="7923" y="2785"/>
                    <a:pt x="8082" y="2627"/>
                  </a:cubicBezTo>
                  <a:lnTo>
                    <a:pt x="8557" y="2152"/>
                  </a:lnTo>
                  <a:cubicBezTo>
                    <a:pt x="8715" y="1914"/>
                    <a:pt x="8874" y="1755"/>
                    <a:pt x="9032" y="1676"/>
                  </a:cubicBezTo>
                  <a:lnTo>
                    <a:pt x="9983" y="1122"/>
                  </a:lnTo>
                  <a:cubicBezTo>
                    <a:pt x="10141" y="963"/>
                    <a:pt x="10300" y="805"/>
                    <a:pt x="10458" y="726"/>
                  </a:cubicBezTo>
                  <a:lnTo>
                    <a:pt x="10458" y="250"/>
                  </a:lnTo>
                  <a:cubicBezTo>
                    <a:pt x="10179" y="72"/>
                    <a:pt x="9924" y="0"/>
                    <a:pt x="9686" y="0"/>
                  </a:cubicBez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3" name="Google Shape;10643;p11"/>
            <p:cNvSpPr/>
            <p:nvPr/>
          </p:nvSpPr>
          <p:spPr>
            <a:xfrm>
              <a:off x="4931025" y="4254550"/>
              <a:ext cx="79250" cy="281400"/>
            </a:xfrm>
            <a:custGeom>
              <a:avLst/>
              <a:gdLst/>
              <a:ahLst/>
              <a:cxnLst/>
              <a:rect l="l" t="t" r="r" b="b"/>
              <a:pathLst>
                <a:path w="3170" h="11256" extrusionOk="0">
                  <a:moveTo>
                    <a:pt x="865" y="1"/>
                  </a:moveTo>
                  <a:cubicBezTo>
                    <a:pt x="568" y="1"/>
                    <a:pt x="252" y="349"/>
                    <a:pt x="396" y="566"/>
                  </a:cubicBezTo>
                  <a:cubicBezTo>
                    <a:pt x="1109" y="1913"/>
                    <a:pt x="0" y="3339"/>
                    <a:pt x="396" y="4685"/>
                  </a:cubicBezTo>
                  <a:cubicBezTo>
                    <a:pt x="872" y="6349"/>
                    <a:pt x="1505" y="8013"/>
                    <a:pt x="2139" y="9677"/>
                  </a:cubicBezTo>
                  <a:lnTo>
                    <a:pt x="2060" y="9914"/>
                  </a:lnTo>
                  <a:cubicBezTo>
                    <a:pt x="1822" y="10310"/>
                    <a:pt x="1347" y="10786"/>
                    <a:pt x="2060" y="11182"/>
                  </a:cubicBezTo>
                  <a:cubicBezTo>
                    <a:pt x="2162" y="11233"/>
                    <a:pt x="2252" y="11255"/>
                    <a:pt x="2331" y="11255"/>
                  </a:cubicBezTo>
                  <a:cubicBezTo>
                    <a:pt x="2741" y="11255"/>
                    <a:pt x="2852" y="10655"/>
                    <a:pt x="2852" y="10390"/>
                  </a:cubicBezTo>
                  <a:cubicBezTo>
                    <a:pt x="3011" y="9281"/>
                    <a:pt x="3090" y="8251"/>
                    <a:pt x="3169" y="7141"/>
                  </a:cubicBezTo>
                  <a:cubicBezTo>
                    <a:pt x="3169" y="7062"/>
                    <a:pt x="2773" y="6904"/>
                    <a:pt x="2535" y="6825"/>
                  </a:cubicBezTo>
                  <a:cubicBezTo>
                    <a:pt x="2060" y="6745"/>
                    <a:pt x="2535" y="6508"/>
                    <a:pt x="2535" y="6428"/>
                  </a:cubicBezTo>
                  <a:cubicBezTo>
                    <a:pt x="2456" y="5874"/>
                    <a:pt x="1981" y="5399"/>
                    <a:pt x="2456" y="4844"/>
                  </a:cubicBezTo>
                  <a:cubicBezTo>
                    <a:pt x="2615" y="4606"/>
                    <a:pt x="2932" y="4210"/>
                    <a:pt x="2535" y="4052"/>
                  </a:cubicBezTo>
                  <a:cubicBezTo>
                    <a:pt x="1109" y="3497"/>
                    <a:pt x="1664" y="2388"/>
                    <a:pt x="1743" y="1358"/>
                  </a:cubicBezTo>
                  <a:cubicBezTo>
                    <a:pt x="1822" y="1041"/>
                    <a:pt x="1822" y="803"/>
                    <a:pt x="1743" y="487"/>
                  </a:cubicBezTo>
                  <a:cubicBezTo>
                    <a:pt x="1664" y="170"/>
                    <a:pt x="1347" y="11"/>
                    <a:pt x="951" y="11"/>
                  </a:cubicBezTo>
                  <a:cubicBezTo>
                    <a:pt x="923" y="4"/>
                    <a:pt x="894" y="1"/>
                    <a:pt x="865" y="1"/>
                  </a:cubicBezTo>
                  <a:close/>
                </a:path>
              </a:pathLst>
            </a:custGeom>
            <a:solidFill>
              <a:srgbClr val="F0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4" name="Google Shape;10644;p11"/>
            <p:cNvSpPr/>
            <p:nvPr/>
          </p:nvSpPr>
          <p:spPr>
            <a:xfrm>
              <a:off x="3837725" y="2583175"/>
              <a:ext cx="140650" cy="120850"/>
            </a:xfrm>
            <a:custGeom>
              <a:avLst/>
              <a:gdLst/>
              <a:ahLst/>
              <a:cxnLst/>
              <a:rect l="l" t="t" r="r" b="b"/>
              <a:pathLst>
                <a:path w="5626" h="4834" extrusionOk="0">
                  <a:moveTo>
                    <a:pt x="4516" y="0"/>
                  </a:moveTo>
                  <a:cubicBezTo>
                    <a:pt x="4358" y="159"/>
                    <a:pt x="4199" y="317"/>
                    <a:pt x="3961" y="476"/>
                  </a:cubicBezTo>
                  <a:cubicBezTo>
                    <a:pt x="3882" y="1664"/>
                    <a:pt x="2535" y="1585"/>
                    <a:pt x="2060" y="2456"/>
                  </a:cubicBezTo>
                  <a:cubicBezTo>
                    <a:pt x="1822" y="3090"/>
                    <a:pt x="1189" y="3249"/>
                    <a:pt x="713" y="3645"/>
                  </a:cubicBezTo>
                  <a:cubicBezTo>
                    <a:pt x="0" y="4358"/>
                    <a:pt x="396" y="4675"/>
                    <a:pt x="1189" y="4833"/>
                  </a:cubicBezTo>
                  <a:cubicBezTo>
                    <a:pt x="3090" y="4595"/>
                    <a:pt x="3724" y="2852"/>
                    <a:pt x="4991" y="1902"/>
                  </a:cubicBezTo>
                  <a:cubicBezTo>
                    <a:pt x="4991" y="1189"/>
                    <a:pt x="5625" y="317"/>
                    <a:pt x="4516" y="0"/>
                  </a:cubicBezTo>
                  <a:close/>
                </a:path>
              </a:pathLst>
            </a:custGeom>
            <a:solidFill>
              <a:srgbClr val="9E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5" name="Google Shape;10645;p11"/>
            <p:cNvSpPr/>
            <p:nvPr/>
          </p:nvSpPr>
          <p:spPr>
            <a:xfrm>
              <a:off x="4635900" y="3799275"/>
              <a:ext cx="101050" cy="138675"/>
            </a:xfrm>
            <a:custGeom>
              <a:avLst/>
              <a:gdLst/>
              <a:ahLst/>
              <a:cxnLst/>
              <a:rect l="l" t="t" r="r" b="b"/>
              <a:pathLst>
                <a:path w="4042" h="5547" extrusionOk="0">
                  <a:moveTo>
                    <a:pt x="1506" y="0"/>
                  </a:moveTo>
                  <a:lnTo>
                    <a:pt x="1506" y="0"/>
                  </a:lnTo>
                  <a:cubicBezTo>
                    <a:pt x="1189" y="951"/>
                    <a:pt x="1" y="1585"/>
                    <a:pt x="1427" y="2456"/>
                  </a:cubicBezTo>
                  <a:cubicBezTo>
                    <a:pt x="1664" y="2615"/>
                    <a:pt x="1902" y="2932"/>
                    <a:pt x="1664" y="3249"/>
                  </a:cubicBezTo>
                  <a:cubicBezTo>
                    <a:pt x="872" y="4199"/>
                    <a:pt x="1744" y="4833"/>
                    <a:pt x="1981" y="5546"/>
                  </a:cubicBezTo>
                  <a:cubicBezTo>
                    <a:pt x="2853" y="5546"/>
                    <a:pt x="3249" y="4754"/>
                    <a:pt x="4041" y="4596"/>
                  </a:cubicBezTo>
                  <a:cubicBezTo>
                    <a:pt x="3487" y="3566"/>
                    <a:pt x="2219" y="3090"/>
                    <a:pt x="2536" y="1743"/>
                  </a:cubicBezTo>
                  <a:lnTo>
                    <a:pt x="2536" y="1743"/>
                  </a:lnTo>
                  <a:cubicBezTo>
                    <a:pt x="2493" y="1746"/>
                    <a:pt x="2452" y="1747"/>
                    <a:pt x="2414" y="1747"/>
                  </a:cubicBezTo>
                  <a:cubicBezTo>
                    <a:pt x="1248" y="1747"/>
                    <a:pt x="2120" y="614"/>
                    <a:pt x="1506" y="0"/>
                  </a:cubicBezTo>
                  <a:close/>
                </a:path>
              </a:pathLst>
            </a:custGeom>
            <a:solidFill>
              <a:srgbClr val="E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6" name="Google Shape;10646;p11"/>
            <p:cNvSpPr/>
            <p:nvPr/>
          </p:nvSpPr>
          <p:spPr>
            <a:xfrm>
              <a:off x="4639875" y="3492150"/>
              <a:ext cx="79225" cy="74600"/>
            </a:xfrm>
            <a:custGeom>
              <a:avLst/>
              <a:gdLst/>
              <a:ahLst/>
              <a:cxnLst/>
              <a:rect l="l" t="t" r="r" b="b"/>
              <a:pathLst>
                <a:path w="3169" h="2984" extrusionOk="0">
                  <a:moveTo>
                    <a:pt x="2344" y="1"/>
                  </a:moveTo>
                  <a:cubicBezTo>
                    <a:pt x="1566" y="1"/>
                    <a:pt x="966" y="724"/>
                    <a:pt x="123" y="724"/>
                  </a:cubicBezTo>
                  <a:cubicBezTo>
                    <a:pt x="82" y="724"/>
                    <a:pt x="42" y="722"/>
                    <a:pt x="0" y="719"/>
                  </a:cubicBezTo>
                  <a:lnTo>
                    <a:pt x="0" y="719"/>
                  </a:lnTo>
                  <a:cubicBezTo>
                    <a:pt x="0" y="1432"/>
                    <a:pt x="159" y="2065"/>
                    <a:pt x="476" y="2620"/>
                  </a:cubicBezTo>
                  <a:cubicBezTo>
                    <a:pt x="1061" y="2840"/>
                    <a:pt x="1571" y="2984"/>
                    <a:pt x="1967" y="2984"/>
                  </a:cubicBezTo>
                  <a:cubicBezTo>
                    <a:pt x="2857" y="2984"/>
                    <a:pt x="3169" y="2254"/>
                    <a:pt x="2456" y="6"/>
                  </a:cubicBezTo>
                  <a:cubicBezTo>
                    <a:pt x="2418" y="2"/>
                    <a:pt x="2381" y="1"/>
                    <a:pt x="2344" y="1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7" name="Google Shape;10647;p11"/>
            <p:cNvSpPr/>
            <p:nvPr/>
          </p:nvSpPr>
          <p:spPr>
            <a:xfrm>
              <a:off x="4730975" y="2934500"/>
              <a:ext cx="51525" cy="107150"/>
            </a:xfrm>
            <a:custGeom>
              <a:avLst/>
              <a:gdLst/>
              <a:ahLst/>
              <a:cxnLst/>
              <a:rect l="l" t="t" r="r" b="b"/>
              <a:pathLst>
                <a:path w="2061" h="4286" extrusionOk="0">
                  <a:moveTo>
                    <a:pt x="1070" y="0"/>
                  </a:moveTo>
                  <a:cubicBezTo>
                    <a:pt x="651" y="0"/>
                    <a:pt x="381" y="635"/>
                    <a:pt x="80" y="1238"/>
                  </a:cubicBezTo>
                  <a:cubicBezTo>
                    <a:pt x="0" y="2188"/>
                    <a:pt x="159" y="3139"/>
                    <a:pt x="634" y="4090"/>
                  </a:cubicBezTo>
                  <a:cubicBezTo>
                    <a:pt x="906" y="4226"/>
                    <a:pt x="1125" y="4286"/>
                    <a:pt x="1303" y="4286"/>
                  </a:cubicBezTo>
                  <a:cubicBezTo>
                    <a:pt x="1850" y="4286"/>
                    <a:pt x="2001" y="3718"/>
                    <a:pt x="2060" y="3060"/>
                  </a:cubicBezTo>
                  <a:cubicBezTo>
                    <a:pt x="2060" y="2268"/>
                    <a:pt x="1981" y="1475"/>
                    <a:pt x="1981" y="762"/>
                  </a:cubicBezTo>
                  <a:cubicBezTo>
                    <a:pt x="1604" y="212"/>
                    <a:pt x="1312" y="0"/>
                    <a:pt x="1070" y="0"/>
                  </a:cubicBezTo>
                  <a:close/>
                </a:path>
              </a:pathLst>
            </a:custGeom>
            <a:solidFill>
              <a:srgbClr val="9A4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8" name="Google Shape;10648;p11"/>
            <p:cNvSpPr/>
            <p:nvPr/>
          </p:nvSpPr>
          <p:spPr>
            <a:xfrm>
              <a:off x="4796325" y="3581400"/>
              <a:ext cx="41625" cy="161575"/>
            </a:xfrm>
            <a:custGeom>
              <a:avLst/>
              <a:gdLst/>
              <a:ahLst/>
              <a:cxnLst/>
              <a:rect l="l" t="t" r="r" b="b"/>
              <a:pathLst>
                <a:path w="1665" h="6463" extrusionOk="0">
                  <a:moveTo>
                    <a:pt x="1110" y="1"/>
                  </a:moveTo>
                  <a:cubicBezTo>
                    <a:pt x="1" y="1506"/>
                    <a:pt x="555" y="2774"/>
                    <a:pt x="318" y="3962"/>
                  </a:cubicBezTo>
                  <a:lnTo>
                    <a:pt x="397" y="5784"/>
                  </a:lnTo>
                  <a:cubicBezTo>
                    <a:pt x="742" y="5853"/>
                    <a:pt x="847" y="6462"/>
                    <a:pt x="1390" y="6462"/>
                  </a:cubicBezTo>
                  <a:cubicBezTo>
                    <a:pt x="1471" y="6462"/>
                    <a:pt x="1562" y="6449"/>
                    <a:pt x="1665" y="6418"/>
                  </a:cubicBezTo>
                  <a:cubicBezTo>
                    <a:pt x="1506" y="4437"/>
                    <a:pt x="1348" y="2457"/>
                    <a:pt x="1110" y="1"/>
                  </a:cubicBezTo>
                  <a:close/>
                </a:path>
              </a:pathLst>
            </a:custGeom>
            <a:solidFill>
              <a:srgbClr val="9B4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9" name="Google Shape;10649;p11"/>
            <p:cNvSpPr/>
            <p:nvPr/>
          </p:nvSpPr>
          <p:spPr>
            <a:xfrm>
              <a:off x="4669575" y="3961675"/>
              <a:ext cx="69350" cy="69875"/>
            </a:xfrm>
            <a:custGeom>
              <a:avLst/>
              <a:gdLst/>
              <a:ahLst/>
              <a:cxnLst/>
              <a:rect l="l" t="t" r="r" b="b"/>
              <a:pathLst>
                <a:path w="2774" h="2795" extrusionOk="0">
                  <a:moveTo>
                    <a:pt x="1110" y="1"/>
                  </a:moveTo>
                  <a:cubicBezTo>
                    <a:pt x="238" y="476"/>
                    <a:pt x="1" y="1665"/>
                    <a:pt x="634" y="2378"/>
                  </a:cubicBezTo>
                  <a:cubicBezTo>
                    <a:pt x="1052" y="2534"/>
                    <a:pt x="1470" y="2794"/>
                    <a:pt x="1843" y="2794"/>
                  </a:cubicBezTo>
                  <a:cubicBezTo>
                    <a:pt x="2035" y="2794"/>
                    <a:pt x="2215" y="2725"/>
                    <a:pt x="2377" y="2536"/>
                  </a:cubicBezTo>
                  <a:cubicBezTo>
                    <a:pt x="2773" y="1902"/>
                    <a:pt x="2536" y="1348"/>
                    <a:pt x="1981" y="872"/>
                  </a:cubicBezTo>
                  <a:cubicBezTo>
                    <a:pt x="1664" y="635"/>
                    <a:pt x="1427" y="318"/>
                    <a:pt x="1110" y="1"/>
                  </a:cubicBezTo>
                  <a:close/>
                </a:path>
              </a:pathLst>
            </a:custGeom>
            <a:solidFill>
              <a:srgbClr val="E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0" name="Google Shape;10650;p11"/>
            <p:cNvSpPr/>
            <p:nvPr/>
          </p:nvSpPr>
          <p:spPr>
            <a:xfrm>
              <a:off x="3637675" y="2822825"/>
              <a:ext cx="87175" cy="69350"/>
            </a:xfrm>
            <a:custGeom>
              <a:avLst/>
              <a:gdLst/>
              <a:ahLst/>
              <a:cxnLst/>
              <a:rect l="l" t="t" r="r" b="b"/>
              <a:pathLst>
                <a:path w="3487" h="2774" extrusionOk="0">
                  <a:moveTo>
                    <a:pt x="3486" y="1"/>
                  </a:moveTo>
                  <a:lnTo>
                    <a:pt x="1585" y="951"/>
                  </a:lnTo>
                  <a:cubicBezTo>
                    <a:pt x="1347" y="1823"/>
                    <a:pt x="159" y="1823"/>
                    <a:pt x="0" y="2773"/>
                  </a:cubicBezTo>
                  <a:cubicBezTo>
                    <a:pt x="1743" y="2536"/>
                    <a:pt x="3011" y="1823"/>
                    <a:pt x="3486" y="1"/>
                  </a:cubicBezTo>
                  <a:close/>
                </a:path>
              </a:pathLst>
            </a:custGeom>
            <a:solidFill>
              <a:srgbClr val="E2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1" name="Google Shape;10651;p11"/>
            <p:cNvSpPr/>
            <p:nvPr/>
          </p:nvSpPr>
          <p:spPr>
            <a:xfrm>
              <a:off x="4719825" y="2864550"/>
              <a:ext cx="54750" cy="70100"/>
            </a:xfrm>
            <a:custGeom>
              <a:avLst/>
              <a:gdLst/>
              <a:ahLst/>
              <a:cxnLst/>
              <a:rect l="l" t="t" r="r" b="b"/>
              <a:pathLst>
                <a:path w="2190" h="2804" extrusionOk="0">
                  <a:moveTo>
                    <a:pt x="761" y="0"/>
                  </a:moveTo>
                  <a:cubicBezTo>
                    <a:pt x="559" y="0"/>
                    <a:pt x="322" y="82"/>
                    <a:pt x="50" y="233"/>
                  </a:cubicBezTo>
                  <a:lnTo>
                    <a:pt x="130" y="708"/>
                  </a:lnTo>
                  <a:cubicBezTo>
                    <a:pt x="609" y="1008"/>
                    <a:pt x="1" y="2803"/>
                    <a:pt x="773" y="2803"/>
                  </a:cubicBezTo>
                  <a:cubicBezTo>
                    <a:pt x="1021" y="2803"/>
                    <a:pt x="1413" y="2617"/>
                    <a:pt x="2031" y="2134"/>
                  </a:cubicBezTo>
                  <a:cubicBezTo>
                    <a:pt x="2031" y="2055"/>
                    <a:pt x="2189" y="1976"/>
                    <a:pt x="2189" y="1976"/>
                  </a:cubicBezTo>
                  <a:cubicBezTo>
                    <a:pt x="2110" y="1817"/>
                    <a:pt x="2031" y="1738"/>
                    <a:pt x="2031" y="1659"/>
                  </a:cubicBezTo>
                  <a:cubicBezTo>
                    <a:pt x="1714" y="1421"/>
                    <a:pt x="1476" y="1104"/>
                    <a:pt x="1476" y="708"/>
                  </a:cubicBezTo>
                  <a:cubicBezTo>
                    <a:pt x="1329" y="217"/>
                    <a:pt x="1091" y="0"/>
                    <a:pt x="761" y="0"/>
                  </a:cubicBezTo>
                  <a:close/>
                </a:path>
              </a:pathLst>
            </a:custGeom>
            <a:solidFill>
              <a:srgbClr val="99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2" name="Google Shape;10652;p11"/>
            <p:cNvSpPr/>
            <p:nvPr/>
          </p:nvSpPr>
          <p:spPr>
            <a:xfrm>
              <a:off x="4721075" y="2882250"/>
              <a:ext cx="59450" cy="83200"/>
            </a:xfrm>
            <a:custGeom>
              <a:avLst/>
              <a:gdLst/>
              <a:ahLst/>
              <a:cxnLst/>
              <a:rect l="l" t="t" r="r" b="b"/>
              <a:pathLst>
                <a:path w="2378" h="3328" extrusionOk="0">
                  <a:moveTo>
                    <a:pt x="80" y="0"/>
                  </a:moveTo>
                  <a:lnTo>
                    <a:pt x="80" y="0"/>
                  </a:lnTo>
                  <a:cubicBezTo>
                    <a:pt x="0" y="1109"/>
                    <a:pt x="159" y="2219"/>
                    <a:pt x="476" y="3328"/>
                  </a:cubicBezTo>
                  <a:cubicBezTo>
                    <a:pt x="854" y="2950"/>
                    <a:pt x="1232" y="2535"/>
                    <a:pt x="1685" y="2535"/>
                  </a:cubicBezTo>
                  <a:cubicBezTo>
                    <a:pt x="1897" y="2535"/>
                    <a:pt x="2125" y="2625"/>
                    <a:pt x="2377" y="2852"/>
                  </a:cubicBezTo>
                  <a:cubicBezTo>
                    <a:pt x="2219" y="2377"/>
                    <a:pt x="2139" y="1902"/>
                    <a:pt x="1981" y="1426"/>
                  </a:cubicBezTo>
                  <a:cubicBezTo>
                    <a:pt x="1655" y="1589"/>
                    <a:pt x="1343" y="1712"/>
                    <a:pt x="1088" y="1712"/>
                  </a:cubicBezTo>
                  <a:cubicBezTo>
                    <a:pt x="723" y="1712"/>
                    <a:pt x="476" y="1460"/>
                    <a:pt x="476" y="713"/>
                  </a:cubicBezTo>
                  <a:cubicBezTo>
                    <a:pt x="476" y="396"/>
                    <a:pt x="317" y="159"/>
                    <a:pt x="80" y="0"/>
                  </a:cubicBezTo>
                  <a:close/>
                </a:path>
              </a:pathLst>
            </a:custGeom>
            <a:solidFill>
              <a:srgbClr val="AD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3" name="Google Shape;10653;p11"/>
            <p:cNvSpPr/>
            <p:nvPr/>
          </p:nvSpPr>
          <p:spPr>
            <a:xfrm>
              <a:off x="5006275" y="4015150"/>
              <a:ext cx="35675" cy="48200"/>
            </a:xfrm>
            <a:custGeom>
              <a:avLst/>
              <a:gdLst/>
              <a:ahLst/>
              <a:cxnLst/>
              <a:rect l="l" t="t" r="r" b="b"/>
              <a:pathLst>
                <a:path w="1427" h="1928" extrusionOk="0">
                  <a:moveTo>
                    <a:pt x="159" y="1"/>
                  </a:moveTo>
                  <a:cubicBezTo>
                    <a:pt x="80" y="318"/>
                    <a:pt x="1" y="714"/>
                    <a:pt x="1" y="1031"/>
                  </a:cubicBezTo>
                  <a:cubicBezTo>
                    <a:pt x="1" y="1384"/>
                    <a:pt x="1" y="1927"/>
                    <a:pt x="508" y="1927"/>
                  </a:cubicBezTo>
                  <a:cubicBezTo>
                    <a:pt x="569" y="1927"/>
                    <a:pt x="637" y="1919"/>
                    <a:pt x="714" y="1902"/>
                  </a:cubicBezTo>
                  <a:cubicBezTo>
                    <a:pt x="1189" y="1823"/>
                    <a:pt x="1427" y="1189"/>
                    <a:pt x="1189" y="793"/>
                  </a:cubicBezTo>
                  <a:cubicBezTo>
                    <a:pt x="1031" y="476"/>
                    <a:pt x="951" y="1"/>
                    <a:pt x="159" y="1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4" name="Google Shape;10654;p11"/>
            <p:cNvSpPr/>
            <p:nvPr/>
          </p:nvSpPr>
          <p:spPr>
            <a:xfrm>
              <a:off x="5000475" y="3648525"/>
              <a:ext cx="29600" cy="36125"/>
            </a:xfrm>
            <a:custGeom>
              <a:avLst/>
              <a:gdLst/>
              <a:ahLst/>
              <a:cxnLst/>
              <a:rect l="l" t="t" r="r" b="b"/>
              <a:pathLst>
                <a:path w="1184" h="1445" extrusionOk="0">
                  <a:moveTo>
                    <a:pt x="744" y="1"/>
                  </a:moveTo>
                  <a:cubicBezTo>
                    <a:pt x="709" y="1"/>
                    <a:pt x="670" y="3"/>
                    <a:pt x="629" y="9"/>
                  </a:cubicBezTo>
                  <a:cubicBezTo>
                    <a:pt x="312" y="9"/>
                    <a:pt x="154" y="406"/>
                    <a:pt x="74" y="643"/>
                  </a:cubicBezTo>
                  <a:cubicBezTo>
                    <a:pt x="1" y="1010"/>
                    <a:pt x="267" y="1444"/>
                    <a:pt x="621" y="1444"/>
                  </a:cubicBezTo>
                  <a:cubicBezTo>
                    <a:pt x="649" y="1444"/>
                    <a:pt x="679" y="1441"/>
                    <a:pt x="708" y="1435"/>
                  </a:cubicBezTo>
                  <a:cubicBezTo>
                    <a:pt x="1104" y="1435"/>
                    <a:pt x="1183" y="1119"/>
                    <a:pt x="1183" y="802"/>
                  </a:cubicBezTo>
                  <a:cubicBezTo>
                    <a:pt x="1183" y="435"/>
                    <a:pt x="1183" y="1"/>
                    <a:pt x="744" y="1"/>
                  </a:cubicBezTo>
                  <a:close/>
                </a:path>
              </a:pathLst>
            </a:custGeom>
            <a:solidFill>
              <a:srgbClr val="F07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5" name="Google Shape;10655;p11"/>
            <p:cNvSpPr/>
            <p:nvPr/>
          </p:nvSpPr>
          <p:spPr>
            <a:xfrm>
              <a:off x="4946850" y="4183325"/>
              <a:ext cx="27775" cy="43800"/>
            </a:xfrm>
            <a:custGeom>
              <a:avLst/>
              <a:gdLst/>
              <a:ahLst/>
              <a:cxnLst/>
              <a:rect l="l" t="t" r="r" b="b"/>
              <a:pathLst>
                <a:path w="1111" h="1752" extrusionOk="0">
                  <a:moveTo>
                    <a:pt x="455" y="0"/>
                  </a:moveTo>
                  <a:cubicBezTo>
                    <a:pt x="11" y="0"/>
                    <a:pt x="80" y="504"/>
                    <a:pt x="80" y="800"/>
                  </a:cubicBezTo>
                  <a:cubicBezTo>
                    <a:pt x="1" y="1276"/>
                    <a:pt x="318" y="1672"/>
                    <a:pt x="714" y="1751"/>
                  </a:cubicBezTo>
                  <a:cubicBezTo>
                    <a:pt x="1110" y="1513"/>
                    <a:pt x="952" y="1038"/>
                    <a:pt x="952" y="721"/>
                  </a:cubicBezTo>
                  <a:cubicBezTo>
                    <a:pt x="952" y="404"/>
                    <a:pt x="952" y="8"/>
                    <a:pt x="556" y="8"/>
                  </a:cubicBezTo>
                  <a:cubicBezTo>
                    <a:pt x="519" y="3"/>
                    <a:pt x="486" y="0"/>
                    <a:pt x="455" y="0"/>
                  </a:cubicBezTo>
                  <a:close/>
                </a:path>
              </a:pathLst>
            </a:custGeom>
            <a:solidFill>
              <a:srgbClr val="F0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6" name="Google Shape;10656;p11"/>
            <p:cNvSpPr/>
            <p:nvPr/>
          </p:nvSpPr>
          <p:spPr>
            <a:xfrm>
              <a:off x="4673525" y="3586775"/>
              <a:ext cx="39650" cy="33075"/>
            </a:xfrm>
            <a:custGeom>
              <a:avLst/>
              <a:gdLst/>
              <a:ahLst/>
              <a:cxnLst/>
              <a:rect l="l" t="t" r="r" b="b"/>
              <a:pathLst>
                <a:path w="1586" h="1323" extrusionOk="0">
                  <a:moveTo>
                    <a:pt x="521" y="0"/>
                  </a:moveTo>
                  <a:cubicBezTo>
                    <a:pt x="199" y="0"/>
                    <a:pt x="124" y="368"/>
                    <a:pt x="1" y="736"/>
                  </a:cubicBezTo>
                  <a:cubicBezTo>
                    <a:pt x="382" y="800"/>
                    <a:pt x="560" y="1322"/>
                    <a:pt x="860" y="1322"/>
                  </a:cubicBezTo>
                  <a:cubicBezTo>
                    <a:pt x="934" y="1322"/>
                    <a:pt x="1016" y="1290"/>
                    <a:pt x="1110" y="1212"/>
                  </a:cubicBezTo>
                  <a:cubicBezTo>
                    <a:pt x="1585" y="816"/>
                    <a:pt x="1348" y="340"/>
                    <a:pt x="872" y="103"/>
                  </a:cubicBezTo>
                  <a:cubicBezTo>
                    <a:pt x="730" y="31"/>
                    <a:pt x="615" y="0"/>
                    <a:pt x="521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7" name="Google Shape;10657;p11"/>
            <p:cNvSpPr/>
            <p:nvPr/>
          </p:nvSpPr>
          <p:spPr>
            <a:xfrm>
              <a:off x="4873575" y="4565550"/>
              <a:ext cx="27750" cy="30875"/>
            </a:xfrm>
            <a:custGeom>
              <a:avLst/>
              <a:gdLst/>
              <a:ahLst/>
              <a:cxnLst/>
              <a:rect l="l" t="t" r="r" b="b"/>
              <a:pathLst>
                <a:path w="1110" h="1235" extrusionOk="0">
                  <a:moveTo>
                    <a:pt x="393" y="1"/>
                  </a:moveTo>
                  <a:cubicBezTo>
                    <a:pt x="80" y="1"/>
                    <a:pt x="80" y="424"/>
                    <a:pt x="80" y="643"/>
                  </a:cubicBezTo>
                  <a:cubicBezTo>
                    <a:pt x="1" y="802"/>
                    <a:pt x="80" y="960"/>
                    <a:pt x="80" y="1039"/>
                  </a:cubicBezTo>
                  <a:cubicBezTo>
                    <a:pt x="262" y="1085"/>
                    <a:pt x="495" y="1234"/>
                    <a:pt x="677" y="1234"/>
                  </a:cubicBezTo>
                  <a:cubicBezTo>
                    <a:pt x="812" y="1234"/>
                    <a:pt x="918" y="1152"/>
                    <a:pt x="951" y="881"/>
                  </a:cubicBezTo>
                  <a:cubicBezTo>
                    <a:pt x="1110" y="485"/>
                    <a:pt x="872" y="89"/>
                    <a:pt x="476" y="10"/>
                  </a:cubicBezTo>
                  <a:cubicBezTo>
                    <a:pt x="446" y="4"/>
                    <a:pt x="418" y="1"/>
                    <a:pt x="393" y="1"/>
                  </a:cubicBezTo>
                  <a:close/>
                </a:path>
              </a:pathLst>
            </a:custGeom>
            <a:solidFill>
              <a:srgbClr val="A3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8" name="Google Shape;10658;p11"/>
            <p:cNvSpPr/>
            <p:nvPr/>
          </p:nvSpPr>
          <p:spPr>
            <a:xfrm>
              <a:off x="4669575" y="3393250"/>
              <a:ext cx="25775" cy="26075"/>
            </a:xfrm>
            <a:custGeom>
              <a:avLst/>
              <a:gdLst/>
              <a:ahLst/>
              <a:cxnLst/>
              <a:rect l="l" t="t" r="r" b="b"/>
              <a:pathLst>
                <a:path w="1031" h="1043" extrusionOk="0">
                  <a:moveTo>
                    <a:pt x="476" y="0"/>
                  </a:moveTo>
                  <a:cubicBezTo>
                    <a:pt x="317" y="0"/>
                    <a:pt x="1" y="0"/>
                    <a:pt x="80" y="317"/>
                  </a:cubicBezTo>
                  <a:cubicBezTo>
                    <a:pt x="80" y="634"/>
                    <a:pt x="159" y="1030"/>
                    <a:pt x="476" y="1030"/>
                  </a:cubicBezTo>
                  <a:cubicBezTo>
                    <a:pt x="493" y="1039"/>
                    <a:pt x="512" y="1043"/>
                    <a:pt x="531" y="1043"/>
                  </a:cubicBezTo>
                  <a:cubicBezTo>
                    <a:pt x="685" y="1043"/>
                    <a:pt x="881" y="784"/>
                    <a:pt x="951" y="713"/>
                  </a:cubicBezTo>
                  <a:cubicBezTo>
                    <a:pt x="1030" y="238"/>
                    <a:pt x="714" y="0"/>
                    <a:pt x="476" y="0"/>
                  </a:cubicBezTo>
                  <a:close/>
                </a:path>
              </a:pathLst>
            </a:custGeom>
            <a:solidFill>
              <a:srgbClr val="EF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9" name="Google Shape;10659;p11"/>
            <p:cNvSpPr/>
            <p:nvPr/>
          </p:nvSpPr>
          <p:spPr>
            <a:xfrm>
              <a:off x="5012225" y="37061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159" y="1"/>
                  </a:moveTo>
                  <a:cubicBezTo>
                    <a:pt x="80" y="80"/>
                    <a:pt x="0" y="239"/>
                    <a:pt x="0" y="397"/>
                  </a:cubicBezTo>
                  <a:cubicBezTo>
                    <a:pt x="0" y="476"/>
                    <a:pt x="238" y="476"/>
                    <a:pt x="397" y="555"/>
                  </a:cubicBezTo>
                  <a:cubicBezTo>
                    <a:pt x="397" y="397"/>
                    <a:pt x="555" y="239"/>
                    <a:pt x="555" y="159"/>
                  </a:cubicBezTo>
                  <a:cubicBezTo>
                    <a:pt x="476" y="80"/>
                    <a:pt x="238" y="1"/>
                    <a:pt x="159" y="1"/>
                  </a:cubicBezTo>
                  <a:close/>
                </a:path>
              </a:pathLst>
            </a:custGeom>
            <a:solidFill>
              <a:srgbClr val="F07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0" name="Google Shape;10660;p11"/>
            <p:cNvSpPr/>
            <p:nvPr/>
          </p:nvSpPr>
          <p:spPr>
            <a:xfrm>
              <a:off x="4895375" y="4757900"/>
              <a:ext cx="15850" cy="23800"/>
            </a:xfrm>
            <a:custGeom>
              <a:avLst/>
              <a:gdLst/>
              <a:ahLst/>
              <a:cxnLst/>
              <a:rect l="l" t="t" r="r" b="b"/>
              <a:pathLst>
                <a:path w="634" h="952" extrusionOk="0">
                  <a:moveTo>
                    <a:pt x="634" y="0"/>
                  </a:moveTo>
                  <a:cubicBezTo>
                    <a:pt x="396" y="159"/>
                    <a:pt x="79" y="238"/>
                    <a:pt x="79" y="634"/>
                  </a:cubicBezTo>
                  <a:cubicBezTo>
                    <a:pt x="0" y="951"/>
                    <a:pt x="396" y="951"/>
                    <a:pt x="634" y="951"/>
                  </a:cubicBezTo>
                  <a:cubicBezTo>
                    <a:pt x="634" y="634"/>
                    <a:pt x="634" y="317"/>
                    <a:pt x="634" y="0"/>
                  </a:cubicBezTo>
                  <a:close/>
                </a:path>
              </a:pathLst>
            </a:custGeom>
            <a:solidFill>
              <a:srgbClr val="A14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1" name="Google Shape;10661;p11"/>
            <p:cNvSpPr/>
            <p:nvPr/>
          </p:nvSpPr>
          <p:spPr>
            <a:xfrm>
              <a:off x="4982525" y="4413275"/>
              <a:ext cx="11900" cy="27750"/>
            </a:xfrm>
            <a:custGeom>
              <a:avLst/>
              <a:gdLst/>
              <a:ahLst/>
              <a:cxnLst/>
              <a:rect l="l" t="t" r="r" b="b"/>
              <a:pathLst>
                <a:path w="476" h="1110" extrusionOk="0">
                  <a:moveTo>
                    <a:pt x="475" y="0"/>
                  </a:moveTo>
                  <a:cubicBezTo>
                    <a:pt x="158" y="159"/>
                    <a:pt x="0" y="634"/>
                    <a:pt x="158" y="951"/>
                  </a:cubicBezTo>
                  <a:cubicBezTo>
                    <a:pt x="158" y="1030"/>
                    <a:pt x="238" y="1109"/>
                    <a:pt x="238" y="1109"/>
                  </a:cubicBezTo>
                  <a:lnTo>
                    <a:pt x="475" y="476"/>
                  </a:lnTo>
                  <a:cubicBezTo>
                    <a:pt x="475" y="396"/>
                    <a:pt x="475" y="159"/>
                    <a:pt x="475" y="0"/>
                  </a:cubicBezTo>
                  <a:close/>
                </a:path>
              </a:pathLst>
            </a:custGeom>
            <a:solidFill>
              <a:srgbClr val="F28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2" name="Google Shape;10662;p11"/>
            <p:cNvSpPr/>
            <p:nvPr/>
          </p:nvSpPr>
          <p:spPr>
            <a:xfrm>
              <a:off x="4994400" y="4746025"/>
              <a:ext cx="13875" cy="25750"/>
            </a:xfrm>
            <a:custGeom>
              <a:avLst/>
              <a:gdLst/>
              <a:ahLst/>
              <a:cxnLst/>
              <a:rect l="l" t="t" r="r" b="b"/>
              <a:pathLst>
                <a:path w="555" h="1030" extrusionOk="0">
                  <a:moveTo>
                    <a:pt x="476" y="0"/>
                  </a:moveTo>
                  <a:cubicBezTo>
                    <a:pt x="159" y="238"/>
                    <a:pt x="0" y="634"/>
                    <a:pt x="0" y="1030"/>
                  </a:cubicBezTo>
                  <a:cubicBezTo>
                    <a:pt x="397" y="792"/>
                    <a:pt x="555" y="396"/>
                    <a:pt x="476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3" name="Google Shape;10663;p11"/>
            <p:cNvSpPr/>
            <p:nvPr/>
          </p:nvSpPr>
          <p:spPr>
            <a:xfrm>
              <a:off x="4998350" y="4671850"/>
              <a:ext cx="5975" cy="4875"/>
            </a:xfrm>
            <a:custGeom>
              <a:avLst/>
              <a:gdLst/>
              <a:ahLst/>
              <a:cxnLst/>
              <a:rect l="l" t="t" r="r" b="b"/>
              <a:pathLst>
                <a:path w="239" h="195" extrusionOk="0">
                  <a:moveTo>
                    <a:pt x="136" y="0"/>
                  </a:moveTo>
                  <a:cubicBezTo>
                    <a:pt x="106" y="0"/>
                    <a:pt x="54" y="36"/>
                    <a:pt x="1" y="36"/>
                  </a:cubicBezTo>
                  <a:cubicBezTo>
                    <a:pt x="1" y="115"/>
                    <a:pt x="1" y="115"/>
                    <a:pt x="80" y="194"/>
                  </a:cubicBezTo>
                  <a:lnTo>
                    <a:pt x="239" y="194"/>
                  </a:lnTo>
                  <a:cubicBezTo>
                    <a:pt x="239" y="115"/>
                    <a:pt x="159" y="36"/>
                    <a:pt x="159" y="36"/>
                  </a:cubicBezTo>
                  <a:cubicBezTo>
                    <a:pt x="159" y="9"/>
                    <a:pt x="150" y="0"/>
                    <a:pt x="136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4" name="Google Shape;10664;p11"/>
            <p:cNvSpPr/>
            <p:nvPr/>
          </p:nvSpPr>
          <p:spPr>
            <a:xfrm>
              <a:off x="3808000" y="2846600"/>
              <a:ext cx="11925" cy="9925"/>
            </a:xfrm>
            <a:custGeom>
              <a:avLst/>
              <a:gdLst/>
              <a:ahLst/>
              <a:cxnLst/>
              <a:rect l="l" t="t" r="r" b="b"/>
              <a:pathLst>
                <a:path w="477" h="397" extrusionOk="0">
                  <a:moveTo>
                    <a:pt x="476" y="0"/>
                  </a:moveTo>
                  <a:lnTo>
                    <a:pt x="1" y="396"/>
                  </a:ln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5" name="Google Shape;10665;p11"/>
            <p:cNvSpPr/>
            <p:nvPr/>
          </p:nvSpPr>
          <p:spPr>
            <a:xfrm>
              <a:off x="4188275" y="24544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1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6" name="Google Shape;10666;p11"/>
            <p:cNvSpPr/>
            <p:nvPr/>
          </p:nvSpPr>
          <p:spPr>
            <a:xfrm>
              <a:off x="4200175" y="2442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7" name="Google Shape;10667;p11"/>
            <p:cNvSpPr/>
            <p:nvPr/>
          </p:nvSpPr>
          <p:spPr>
            <a:xfrm>
              <a:off x="3605975" y="2953550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47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8" name="Google Shape;10668;p11"/>
            <p:cNvSpPr/>
            <p:nvPr/>
          </p:nvSpPr>
          <p:spPr>
            <a:xfrm>
              <a:off x="4376450" y="2299950"/>
              <a:ext cx="13875" cy="11900"/>
            </a:xfrm>
            <a:custGeom>
              <a:avLst/>
              <a:gdLst/>
              <a:ahLst/>
              <a:cxnLst/>
              <a:rect l="l" t="t" r="r" b="b"/>
              <a:pathLst>
                <a:path w="555" h="476" extrusionOk="0">
                  <a:moveTo>
                    <a:pt x="555" y="0"/>
                  </a:moveTo>
                  <a:cubicBezTo>
                    <a:pt x="317" y="159"/>
                    <a:pt x="159" y="317"/>
                    <a:pt x="0" y="476"/>
                  </a:cubicBezTo>
                  <a:lnTo>
                    <a:pt x="555" y="0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9" name="Google Shape;10669;p11"/>
            <p:cNvSpPr/>
            <p:nvPr/>
          </p:nvSpPr>
          <p:spPr>
            <a:xfrm>
              <a:off x="4402200" y="2276175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0" y="476"/>
                  </a:moveTo>
                  <a:lnTo>
                    <a:pt x="396" y="0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0" name="Google Shape;10670;p11"/>
            <p:cNvSpPr/>
            <p:nvPr/>
          </p:nvSpPr>
          <p:spPr>
            <a:xfrm>
              <a:off x="4437850" y="2252400"/>
              <a:ext cx="9925" cy="11925"/>
            </a:xfrm>
            <a:custGeom>
              <a:avLst/>
              <a:gdLst/>
              <a:ahLst/>
              <a:cxnLst/>
              <a:rect l="l" t="t" r="r" b="b"/>
              <a:pathLst>
                <a:path w="397" h="477" extrusionOk="0">
                  <a:moveTo>
                    <a:pt x="0" y="476"/>
                  </a:moveTo>
                  <a:lnTo>
                    <a:pt x="396" y="1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1" name="Google Shape;10671;p11"/>
            <p:cNvSpPr/>
            <p:nvPr/>
          </p:nvSpPr>
          <p:spPr>
            <a:xfrm>
              <a:off x="4675525" y="3949800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396" y="47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2" name="Google Shape;10672;p11"/>
            <p:cNvSpPr/>
            <p:nvPr/>
          </p:nvSpPr>
          <p:spPr>
            <a:xfrm>
              <a:off x="4891400" y="4888625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318" y="0"/>
                  </a:moveTo>
                  <a:cubicBezTo>
                    <a:pt x="1" y="159"/>
                    <a:pt x="1" y="317"/>
                    <a:pt x="318" y="476"/>
                  </a:cubicBezTo>
                  <a:cubicBezTo>
                    <a:pt x="318" y="317"/>
                    <a:pt x="318" y="159"/>
                    <a:pt x="318" y="0"/>
                  </a:cubicBezTo>
                  <a:close/>
                </a:path>
              </a:pathLst>
            </a:custGeom>
            <a:solidFill>
              <a:srgbClr val="A14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3" name="Google Shape;10673;p11"/>
            <p:cNvSpPr/>
            <p:nvPr/>
          </p:nvSpPr>
          <p:spPr>
            <a:xfrm>
              <a:off x="4247700" y="3173400"/>
              <a:ext cx="105000" cy="837825"/>
            </a:xfrm>
            <a:custGeom>
              <a:avLst/>
              <a:gdLst/>
              <a:ahLst/>
              <a:cxnLst/>
              <a:rect l="l" t="t" r="r" b="b"/>
              <a:pathLst>
                <a:path w="4200" h="33513" extrusionOk="0">
                  <a:moveTo>
                    <a:pt x="2853" y="0"/>
                  </a:moveTo>
                  <a:cubicBezTo>
                    <a:pt x="2219" y="80"/>
                    <a:pt x="2377" y="713"/>
                    <a:pt x="2377" y="1110"/>
                  </a:cubicBezTo>
                  <a:cubicBezTo>
                    <a:pt x="2140" y="4358"/>
                    <a:pt x="2061" y="7606"/>
                    <a:pt x="1823" y="10775"/>
                  </a:cubicBezTo>
                  <a:cubicBezTo>
                    <a:pt x="1823" y="11726"/>
                    <a:pt x="2140" y="12676"/>
                    <a:pt x="1427" y="13548"/>
                  </a:cubicBezTo>
                  <a:cubicBezTo>
                    <a:pt x="1585" y="15925"/>
                    <a:pt x="951" y="18222"/>
                    <a:pt x="951" y="20678"/>
                  </a:cubicBezTo>
                  <a:cubicBezTo>
                    <a:pt x="634" y="20837"/>
                    <a:pt x="634" y="21312"/>
                    <a:pt x="872" y="21629"/>
                  </a:cubicBezTo>
                  <a:cubicBezTo>
                    <a:pt x="872" y="23926"/>
                    <a:pt x="1189" y="26382"/>
                    <a:pt x="476" y="28680"/>
                  </a:cubicBezTo>
                  <a:cubicBezTo>
                    <a:pt x="714" y="29631"/>
                    <a:pt x="1" y="30581"/>
                    <a:pt x="714" y="31453"/>
                  </a:cubicBezTo>
                  <a:cubicBezTo>
                    <a:pt x="2061" y="31532"/>
                    <a:pt x="1506" y="33116"/>
                    <a:pt x="2377" y="33513"/>
                  </a:cubicBezTo>
                  <a:cubicBezTo>
                    <a:pt x="2694" y="33196"/>
                    <a:pt x="2853" y="32720"/>
                    <a:pt x="2774" y="32245"/>
                  </a:cubicBezTo>
                  <a:cubicBezTo>
                    <a:pt x="2694" y="28046"/>
                    <a:pt x="3487" y="23926"/>
                    <a:pt x="3328" y="19727"/>
                  </a:cubicBezTo>
                  <a:cubicBezTo>
                    <a:pt x="3249" y="19014"/>
                    <a:pt x="3249" y="18301"/>
                    <a:pt x="3328" y="17588"/>
                  </a:cubicBezTo>
                  <a:cubicBezTo>
                    <a:pt x="4041" y="13944"/>
                    <a:pt x="4200" y="10300"/>
                    <a:pt x="3962" y="6576"/>
                  </a:cubicBezTo>
                  <a:cubicBezTo>
                    <a:pt x="3724" y="4754"/>
                    <a:pt x="3883" y="3011"/>
                    <a:pt x="3724" y="1189"/>
                  </a:cubicBezTo>
                  <a:cubicBezTo>
                    <a:pt x="3724" y="634"/>
                    <a:pt x="3487" y="0"/>
                    <a:pt x="2853" y="0"/>
                  </a:cubicBezTo>
                  <a:close/>
                </a:path>
              </a:pathLst>
            </a:custGeom>
            <a:solidFill>
              <a:srgbClr val="A0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4" name="Google Shape;10674;p11"/>
            <p:cNvSpPr/>
            <p:nvPr/>
          </p:nvSpPr>
          <p:spPr>
            <a:xfrm>
              <a:off x="3116775" y="4437025"/>
              <a:ext cx="310975" cy="436025"/>
            </a:xfrm>
            <a:custGeom>
              <a:avLst/>
              <a:gdLst/>
              <a:ahLst/>
              <a:cxnLst/>
              <a:rect l="l" t="t" r="r" b="b"/>
              <a:pathLst>
                <a:path w="12439" h="17441" extrusionOk="0">
                  <a:moveTo>
                    <a:pt x="11488" y="1"/>
                  </a:moveTo>
                  <a:cubicBezTo>
                    <a:pt x="10696" y="793"/>
                    <a:pt x="10062" y="1665"/>
                    <a:pt x="9428" y="2536"/>
                  </a:cubicBezTo>
                  <a:cubicBezTo>
                    <a:pt x="8319" y="3724"/>
                    <a:pt x="7447" y="4992"/>
                    <a:pt x="6655" y="6339"/>
                  </a:cubicBezTo>
                  <a:cubicBezTo>
                    <a:pt x="4675" y="9983"/>
                    <a:pt x="2456" y="13390"/>
                    <a:pt x="0" y="16638"/>
                  </a:cubicBezTo>
                  <a:cubicBezTo>
                    <a:pt x="82" y="17248"/>
                    <a:pt x="309" y="17441"/>
                    <a:pt x="597" y="17441"/>
                  </a:cubicBezTo>
                  <a:cubicBezTo>
                    <a:pt x="870" y="17441"/>
                    <a:pt x="1197" y="17268"/>
                    <a:pt x="1506" y="17113"/>
                  </a:cubicBezTo>
                  <a:cubicBezTo>
                    <a:pt x="3249" y="14578"/>
                    <a:pt x="5388" y="12360"/>
                    <a:pt x="6814" y="9666"/>
                  </a:cubicBezTo>
                  <a:cubicBezTo>
                    <a:pt x="7923" y="7448"/>
                    <a:pt x="9349" y="5388"/>
                    <a:pt x="11013" y="3566"/>
                  </a:cubicBezTo>
                  <a:cubicBezTo>
                    <a:pt x="11646" y="2932"/>
                    <a:pt x="12122" y="2219"/>
                    <a:pt x="12439" y="1427"/>
                  </a:cubicBezTo>
                  <a:cubicBezTo>
                    <a:pt x="12359" y="793"/>
                    <a:pt x="11963" y="318"/>
                    <a:pt x="11488" y="1"/>
                  </a:cubicBez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5" name="Google Shape;10675;p11"/>
            <p:cNvSpPr/>
            <p:nvPr/>
          </p:nvSpPr>
          <p:spPr>
            <a:xfrm>
              <a:off x="3689175" y="3070675"/>
              <a:ext cx="393775" cy="344375"/>
            </a:xfrm>
            <a:custGeom>
              <a:avLst/>
              <a:gdLst/>
              <a:ahLst/>
              <a:cxnLst/>
              <a:rect l="l" t="t" r="r" b="b"/>
              <a:pathLst>
                <a:path w="15751" h="13775" extrusionOk="0">
                  <a:moveTo>
                    <a:pt x="15066" y="0"/>
                  </a:moveTo>
                  <a:cubicBezTo>
                    <a:pt x="14947" y="0"/>
                    <a:pt x="14811" y="23"/>
                    <a:pt x="14657" y="69"/>
                  </a:cubicBezTo>
                  <a:cubicBezTo>
                    <a:pt x="12993" y="1337"/>
                    <a:pt x="11488" y="3000"/>
                    <a:pt x="9507" y="3872"/>
                  </a:cubicBezTo>
                  <a:cubicBezTo>
                    <a:pt x="9190" y="4268"/>
                    <a:pt x="8794" y="4664"/>
                    <a:pt x="8398" y="5060"/>
                  </a:cubicBezTo>
                  <a:cubicBezTo>
                    <a:pt x="5546" y="7516"/>
                    <a:pt x="2773" y="9972"/>
                    <a:pt x="0" y="12349"/>
                  </a:cubicBezTo>
                  <a:cubicBezTo>
                    <a:pt x="159" y="12903"/>
                    <a:pt x="476" y="13379"/>
                    <a:pt x="872" y="13775"/>
                  </a:cubicBezTo>
                  <a:cubicBezTo>
                    <a:pt x="1268" y="13537"/>
                    <a:pt x="1585" y="13379"/>
                    <a:pt x="1902" y="13062"/>
                  </a:cubicBezTo>
                  <a:cubicBezTo>
                    <a:pt x="4516" y="10764"/>
                    <a:pt x="7131" y="8308"/>
                    <a:pt x="9824" y="6011"/>
                  </a:cubicBezTo>
                  <a:cubicBezTo>
                    <a:pt x="11884" y="4506"/>
                    <a:pt x="13865" y="2842"/>
                    <a:pt x="15687" y="1020"/>
                  </a:cubicBezTo>
                  <a:cubicBezTo>
                    <a:pt x="15751" y="382"/>
                    <a:pt x="15557" y="0"/>
                    <a:pt x="15066" y="0"/>
                  </a:cubicBez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6" name="Google Shape;10676;p11"/>
            <p:cNvSpPr/>
            <p:nvPr/>
          </p:nvSpPr>
          <p:spPr>
            <a:xfrm>
              <a:off x="3401975" y="4168650"/>
              <a:ext cx="213925" cy="304050"/>
            </a:xfrm>
            <a:custGeom>
              <a:avLst/>
              <a:gdLst/>
              <a:ahLst/>
              <a:cxnLst/>
              <a:rect l="l" t="t" r="r" b="b"/>
              <a:pathLst>
                <a:path w="8557" h="12162" extrusionOk="0">
                  <a:moveTo>
                    <a:pt x="7794" y="1"/>
                  </a:moveTo>
                  <a:cubicBezTo>
                    <a:pt x="7507" y="1"/>
                    <a:pt x="7091" y="278"/>
                    <a:pt x="6259" y="833"/>
                  </a:cubicBezTo>
                  <a:cubicBezTo>
                    <a:pt x="5467" y="2180"/>
                    <a:pt x="4596" y="3447"/>
                    <a:pt x="3566" y="4636"/>
                  </a:cubicBezTo>
                  <a:cubicBezTo>
                    <a:pt x="2140" y="6299"/>
                    <a:pt x="1110" y="8201"/>
                    <a:pt x="476" y="10261"/>
                  </a:cubicBezTo>
                  <a:cubicBezTo>
                    <a:pt x="318" y="10419"/>
                    <a:pt x="159" y="10577"/>
                    <a:pt x="1" y="10736"/>
                  </a:cubicBezTo>
                  <a:cubicBezTo>
                    <a:pt x="1" y="11370"/>
                    <a:pt x="397" y="12004"/>
                    <a:pt x="1031" y="12162"/>
                  </a:cubicBezTo>
                  <a:lnTo>
                    <a:pt x="1427" y="11766"/>
                  </a:lnTo>
                  <a:cubicBezTo>
                    <a:pt x="3170" y="9468"/>
                    <a:pt x="4279" y="6695"/>
                    <a:pt x="6259" y="4477"/>
                  </a:cubicBezTo>
                  <a:cubicBezTo>
                    <a:pt x="7052" y="3764"/>
                    <a:pt x="7686" y="2813"/>
                    <a:pt x="8082" y="1783"/>
                  </a:cubicBezTo>
                  <a:cubicBezTo>
                    <a:pt x="8399" y="1467"/>
                    <a:pt x="8240" y="1070"/>
                    <a:pt x="8557" y="833"/>
                  </a:cubicBezTo>
                  <a:cubicBezTo>
                    <a:pt x="8240" y="278"/>
                    <a:pt x="8082" y="1"/>
                    <a:pt x="7794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7" name="Google Shape;10677;p11"/>
            <p:cNvSpPr/>
            <p:nvPr/>
          </p:nvSpPr>
          <p:spPr>
            <a:xfrm>
              <a:off x="3560425" y="3940975"/>
              <a:ext cx="223850" cy="250975"/>
            </a:xfrm>
            <a:custGeom>
              <a:avLst/>
              <a:gdLst/>
              <a:ahLst/>
              <a:cxnLst/>
              <a:rect l="l" t="t" r="r" b="b"/>
              <a:pathLst>
                <a:path w="8954" h="10039" extrusionOk="0">
                  <a:moveTo>
                    <a:pt x="8104" y="1"/>
                  </a:moveTo>
                  <a:cubicBezTo>
                    <a:pt x="7539" y="1"/>
                    <a:pt x="7036" y="452"/>
                    <a:pt x="6497" y="829"/>
                  </a:cubicBezTo>
                  <a:cubicBezTo>
                    <a:pt x="5784" y="1780"/>
                    <a:pt x="5309" y="2810"/>
                    <a:pt x="4517" y="3760"/>
                  </a:cubicBezTo>
                  <a:cubicBezTo>
                    <a:pt x="2932" y="5741"/>
                    <a:pt x="1506" y="7801"/>
                    <a:pt x="1" y="9940"/>
                  </a:cubicBezTo>
                  <a:cubicBezTo>
                    <a:pt x="159" y="9979"/>
                    <a:pt x="318" y="10039"/>
                    <a:pt x="476" y="10039"/>
                  </a:cubicBezTo>
                  <a:cubicBezTo>
                    <a:pt x="634" y="10039"/>
                    <a:pt x="793" y="9979"/>
                    <a:pt x="951" y="9781"/>
                  </a:cubicBezTo>
                  <a:cubicBezTo>
                    <a:pt x="1156" y="9543"/>
                    <a:pt x="1360" y="9436"/>
                    <a:pt x="1558" y="9436"/>
                  </a:cubicBezTo>
                  <a:cubicBezTo>
                    <a:pt x="1821" y="9436"/>
                    <a:pt x="2072" y="9624"/>
                    <a:pt x="2298" y="9940"/>
                  </a:cubicBezTo>
                  <a:cubicBezTo>
                    <a:pt x="4675" y="6850"/>
                    <a:pt x="7448" y="4077"/>
                    <a:pt x="8953" y="354"/>
                  </a:cubicBezTo>
                  <a:cubicBezTo>
                    <a:pt x="8649" y="100"/>
                    <a:pt x="8370" y="1"/>
                    <a:pt x="8104" y="1"/>
                  </a:cubicBezTo>
                  <a:close/>
                </a:path>
              </a:pathLst>
            </a:custGeom>
            <a:solidFill>
              <a:srgbClr val="A7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8" name="Google Shape;10678;p11"/>
            <p:cNvSpPr/>
            <p:nvPr/>
          </p:nvSpPr>
          <p:spPr>
            <a:xfrm>
              <a:off x="2881675" y="4852975"/>
              <a:ext cx="270775" cy="344850"/>
            </a:xfrm>
            <a:custGeom>
              <a:avLst/>
              <a:gdLst/>
              <a:ahLst/>
              <a:cxnLst/>
              <a:rect l="l" t="t" r="r" b="b"/>
              <a:pathLst>
                <a:path w="10831" h="13794" extrusionOk="0">
                  <a:moveTo>
                    <a:pt x="9404" y="0"/>
                  </a:moveTo>
                  <a:cubicBezTo>
                    <a:pt x="8454" y="2218"/>
                    <a:pt x="6315" y="3724"/>
                    <a:pt x="4968" y="5784"/>
                  </a:cubicBezTo>
                  <a:cubicBezTo>
                    <a:pt x="3700" y="8319"/>
                    <a:pt x="2116" y="10696"/>
                    <a:pt x="373" y="12835"/>
                  </a:cubicBezTo>
                  <a:cubicBezTo>
                    <a:pt x="153" y="13348"/>
                    <a:pt x="0" y="13794"/>
                    <a:pt x="672" y="13794"/>
                  </a:cubicBezTo>
                  <a:cubicBezTo>
                    <a:pt x="725" y="13794"/>
                    <a:pt x="784" y="13791"/>
                    <a:pt x="848" y="13785"/>
                  </a:cubicBezTo>
                  <a:cubicBezTo>
                    <a:pt x="1323" y="12993"/>
                    <a:pt x="1957" y="12359"/>
                    <a:pt x="2749" y="11884"/>
                  </a:cubicBezTo>
                  <a:cubicBezTo>
                    <a:pt x="3383" y="11567"/>
                    <a:pt x="3542" y="10775"/>
                    <a:pt x="4176" y="10458"/>
                  </a:cubicBezTo>
                  <a:cubicBezTo>
                    <a:pt x="4492" y="9269"/>
                    <a:pt x="5047" y="8160"/>
                    <a:pt x="5760" y="7130"/>
                  </a:cubicBezTo>
                  <a:cubicBezTo>
                    <a:pt x="7265" y="4754"/>
                    <a:pt x="9484" y="2931"/>
                    <a:pt x="10830" y="475"/>
                  </a:cubicBezTo>
                  <a:cubicBezTo>
                    <a:pt x="10707" y="475"/>
                    <a:pt x="10584" y="479"/>
                    <a:pt x="10463" y="479"/>
                  </a:cubicBezTo>
                  <a:cubicBezTo>
                    <a:pt x="10041" y="479"/>
                    <a:pt x="9651" y="431"/>
                    <a:pt x="9404" y="0"/>
                  </a:cubicBezTo>
                  <a:close/>
                </a:path>
              </a:pathLst>
            </a:custGeom>
            <a:solidFill>
              <a:srgbClr val="BF5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9" name="Google Shape;10679;p11"/>
            <p:cNvSpPr/>
            <p:nvPr/>
          </p:nvSpPr>
          <p:spPr>
            <a:xfrm>
              <a:off x="4227900" y="4041700"/>
              <a:ext cx="83200" cy="480525"/>
            </a:xfrm>
            <a:custGeom>
              <a:avLst/>
              <a:gdLst/>
              <a:ahLst/>
              <a:cxnLst/>
              <a:rect l="l" t="t" r="r" b="b"/>
              <a:pathLst>
                <a:path w="3328" h="19221" extrusionOk="0">
                  <a:moveTo>
                    <a:pt x="2813" y="1"/>
                  </a:moveTo>
                  <a:cubicBezTo>
                    <a:pt x="2741" y="1"/>
                    <a:pt x="2673" y="19"/>
                    <a:pt x="2615" y="48"/>
                  </a:cubicBezTo>
                  <a:cubicBezTo>
                    <a:pt x="2298" y="127"/>
                    <a:pt x="2060" y="365"/>
                    <a:pt x="1902" y="603"/>
                  </a:cubicBezTo>
                  <a:cubicBezTo>
                    <a:pt x="1743" y="920"/>
                    <a:pt x="1743" y="1237"/>
                    <a:pt x="1743" y="1474"/>
                  </a:cubicBezTo>
                  <a:cubicBezTo>
                    <a:pt x="1743" y="1712"/>
                    <a:pt x="1743" y="1870"/>
                    <a:pt x="1823" y="2108"/>
                  </a:cubicBezTo>
                  <a:cubicBezTo>
                    <a:pt x="1823" y="2187"/>
                    <a:pt x="1743" y="2187"/>
                    <a:pt x="1823" y="2425"/>
                  </a:cubicBezTo>
                  <a:cubicBezTo>
                    <a:pt x="1823" y="2583"/>
                    <a:pt x="1823" y="2821"/>
                    <a:pt x="1823" y="2979"/>
                  </a:cubicBezTo>
                  <a:cubicBezTo>
                    <a:pt x="1743" y="3692"/>
                    <a:pt x="2377" y="4722"/>
                    <a:pt x="1030" y="4881"/>
                  </a:cubicBezTo>
                  <a:cubicBezTo>
                    <a:pt x="713" y="5198"/>
                    <a:pt x="397" y="5515"/>
                    <a:pt x="317" y="5990"/>
                  </a:cubicBezTo>
                  <a:cubicBezTo>
                    <a:pt x="159" y="6307"/>
                    <a:pt x="80" y="6624"/>
                    <a:pt x="80" y="6941"/>
                  </a:cubicBezTo>
                  <a:cubicBezTo>
                    <a:pt x="80" y="7178"/>
                    <a:pt x="80" y="7416"/>
                    <a:pt x="80" y="7654"/>
                  </a:cubicBezTo>
                  <a:lnTo>
                    <a:pt x="80" y="10585"/>
                  </a:lnTo>
                  <a:lnTo>
                    <a:pt x="80" y="11615"/>
                  </a:lnTo>
                  <a:cubicBezTo>
                    <a:pt x="0" y="12328"/>
                    <a:pt x="159" y="13041"/>
                    <a:pt x="317" y="13754"/>
                  </a:cubicBezTo>
                  <a:cubicBezTo>
                    <a:pt x="951" y="14467"/>
                    <a:pt x="1426" y="15180"/>
                    <a:pt x="397" y="15972"/>
                  </a:cubicBezTo>
                  <a:cubicBezTo>
                    <a:pt x="238" y="16448"/>
                    <a:pt x="238" y="17002"/>
                    <a:pt x="397" y="17557"/>
                  </a:cubicBezTo>
                  <a:cubicBezTo>
                    <a:pt x="793" y="18191"/>
                    <a:pt x="1506" y="18428"/>
                    <a:pt x="1902" y="19062"/>
                  </a:cubicBezTo>
                  <a:lnTo>
                    <a:pt x="2219" y="19221"/>
                  </a:lnTo>
                  <a:cubicBezTo>
                    <a:pt x="2694" y="18824"/>
                    <a:pt x="2615" y="18191"/>
                    <a:pt x="2615" y="17715"/>
                  </a:cubicBezTo>
                  <a:lnTo>
                    <a:pt x="2615" y="12962"/>
                  </a:lnTo>
                  <a:cubicBezTo>
                    <a:pt x="2060" y="12170"/>
                    <a:pt x="1743" y="11219"/>
                    <a:pt x="1585" y="10268"/>
                  </a:cubicBezTo>
                  <a:lnTo>
                    <a:pt x="1585" y="10268"/>
                  </a:lnTo>
                  <a:cubicBezTo>
                    <a:pt x="1664" y="10506"/>
                    <a:pt x="2139" y="10585"/>
                    <a:pt x="2694" y="10664"/>
                  </a:cubicBezTo>
                  <a:cubicBezTo>
                    <a:pt x="3328" y="10030"/>
                    <a:pt x="3090" y="9159"/>
                    <a:pt x="3090" y="8446"/>
                  </a:cubicBezTo>
                  <a:cubicBezTo>
                    <a:pt x="3169" y="5673"/>
                    <a:pt x="3169" y="2900"/>
                    <a:pt x="3169" y="207"/>
                  </a:cubicBezTo>
                  <a:cubicBezTo>
                    <a:pt x="3069" y="56"/>
                    <a:pt x="2937" y="1"/>
                    <a:pt x="2813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0" name="Google Shape;10680;p11"/>
            <p:cNvSpPr/>
            <p:nvPr/>
          </p:nvSpPr>
          <p:spPr>
            <a:xfrm>
              <a:off x="4212050" y="4587975"/>
              <a:ext cx="77275" cy="310500"/>
            </a:xfrm>
            <a:custGeom>
              <a:avLst/>
              <a:gdLst/>
              <a:ahLst/>
              <a:cxnLst/>
              <a:rect l="l" t="t" r="r" b="b"/>
              <a:pathLst>
                <a:path w="3091" h="12420" extrusionOk="0">
                  <a:moveTo>
                    <a:pt x="1821" y="0"/>
                  </a:moveTo>
                  <a:cubicBezTo>
                    <a:pt x="1390" y="0"/>
                    <a:pt x="1131" y="388"/>
                    <a:pt x="872" y="776"/>
                  </a:cubicBezTo>
                  <a:cubicBezTo>
                    <a:pt x="714" y="935"/>
                    <a:pt x="634" y="1172"/>
                    <a:pt x="634" y="1410"/>
                  </a:cubicBezTo>
                  <a:cubicBezTo>
                    <a:pt x="555" y="1648"/>
                    <a:pt x="555" y="1806"/>
                    <a:pt x="634" y="2044"/>
                  </a:cubicBezTo>
                  <a:cubicBezTo>
                    <a:pt x="793" y="2519"/>
                    <a:pt x="872" y="2995"/>
                    <a:pt x="714" y="3470"/>
                  </a:cubicBezTo>
                  <a:cubicBezTo>
                    <a:pt x="634" y="3628"/>
                    <a:pt x="634" y="3866"/>
                    <a:pt x="634" y="4024"/>
                  </a:cubicBezTo>
                  <a:cubicBezTo>
                    <a:pt x="714" y="4896"/>
                    <a:pt x="555" y="5767"/>
                    <a:pt x="80" y="6560"/>
                  </a:cubicBezTo>
                  <a:cubicBezTo>
                    <a:pt x="1" y="6956"/>
                    <a:pt x="1" y="7352"/>
                    <a:pt x="80" y="7748"/>
                  </a:cubicBezTo>
                  <a:cubicBezTo>
                    <a:pt x="397" y="8778"/>
                    <a:pt x="476" y="9808"/>
                    <a:pt x="238" y="10759"/>
                  </a:cubicBezTo>
                  <a:cubicBezTo>
                    <a:pt x="159" y="10996"/>
                    <a:pt x="159" y="11155"/>
                    <a:pt x="159" y="11392"/>
                  </a:cubicBezTo>
                  <a:cubicBezTo>
                    <a:pt x="159" y="11551"/>
                    <a:pt x="159" y="11789"/>
                    <a:pt x="238" y="12026"/>
                  </a:cubicBezTo>
                  <a:cubicBezTo>
                    <a:pt x="397" y="12185"/>
                    <a:pt x="555" y="12264"/>
                    <a:pt x="714" y="12343"/>
                  </a:cubicBezTo>
                  <a:cubicBezTo>
                    <a:pt x="839" y="12393"/>
                    <a:pt x="972" y="12420"/>
                    <a:pt x="1106" y="12420"/>
                  </a:cubicBezTo>
                  <a:cubicBezTo>
                    <a:pt x="1395" y="12420"/>
                    <a:pt x="1685" y="12297"/>
                    <a:pt x="1902" y="12026"/>
                  </a:cubicBezTo>
                  <a:cubicBezTo>
                    <a:pt x="2298" y="10204"/>
                    <a:pt x="1744" y="8223"/>
                    <a:pt x="2377" y="6322"/>
                  </a:cubicBezTo>
                  <a:cubicBezTo>
                    <a:pt x="2773" y="5609"/>
                    <a:pt x="2219" y="4738"/>
                    <a:pt x="2773" y="4024"/>
                  </a:cubicBezTo>
                  <a:lnTo>
                    <a:pt x="2773" y="2995"/>
                  </a:lnTo>
                  <a:cubicBezTo>
                    <a:pt x="2457" y="2598"/>
                    <a:pt x="2536" y="2044"/>
                    <a:pt x="2853" y="1648"/>
                  </a:cubicBezTo>
                  <a:cubicBezTo>
                    <a:pt x="3090" y="1014"/>
                    <a:pt x="2773" y="301"/>
                    <a:pt x="2140" y="63"/>
                  </a:cubicBezTo>
                  <a:cubicBezTo>
                    <a:pt x="2023" y="20"/>
                    <a:pt x="1918" y="0"/>
                    <a:pt x="1821" y="0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1" name="Google Shape;10681;p11"/>
            <p:cNvSpPr/>
            <p:nvPr/>
          </p:nvSpPr>
          <p:spPr>
            <a:xfrm>
              <a:off x="3817900" y="3683900"/>
              <a:ext cx="136700" cy="170850"/>
            </a:xfrm>
            <a:custGeom>
              <a:avLst/>
              <a:gdLst/>
              <a:ahLst/>
              <a:cxnLst/>
              <a:rect l="l" t="t" r="r" b="b"/>
              <a:pathLst>
                <a:path w="5468" h="6834" extrusionOk="0">
                  <a:moveTo>
                    <a:pt x="4388" y="1"/>
                  </a:moveTo>
                  <a:cubicBezTo>
                    <a:pt x="4220" y="1"/>
                    <a:pt x="4041" y="60"/>
                    <a:pt x="3883" y="179"/>
                  </a:cubicBezTo>
                  <a:lnTo>
                    <a:pt x="3408" y="654"/>
                  </a:lnTo>
                  <a:cubicBezTo>
                    <a:pt x="3091" y="892"/>
                    <a:pt x="3249" y="1367"/>
                    <a:pt x="2932" y="1605"/>
                  </a:cubicBezTo>
                  <a:cubicBezTo>
                    <a:pt x="2695" y="1922"/>
                    <a:pt x="2774" y="2318"/>
                    <a:pt x="2457" y="2556"/>
                  </a:cubicBezTo>
                  <a:cubicBezTo>
                    <a:pt x="2298" y="2714"/>
                    <a:pt x="2140" y="2952"/>
                    <a:pt x="1982" y="3110"/>
                  </a:cubicBezTo>
                  <a:lnTo>
                    <a:pt x="1" y="5883"/>
                  </a:lnTo>
                  <a:cubicBezTo>
                    <a:pt x="318" y="6438"/>
                    <a:pt x="872" y="6755"/>
                    <a:pt x="1427" y="6834"/>
                  </a:cubicBezTo>
                  <a:cubicBezTo>
                    <a:pt x="2536" y="6200"/>
                    <a:pt x="3249" y="5170"/>
                    <a:pt x="3408" y="3982"/>
                  </a:cubicBezTo>
                  <a:cubicBezTo>
                    <a:pt x="3566" y="3823"/>
                    <a:pt x="3724" y="3586"/>
                    <a:pt x="3883" y="3506"/>
                  </a:cubicBezTo>
                  <a:lnTo>
                    <a:pt x="4358" y="3031"/>
                  </a:lnTo>
                  <a:cubicBezTo>
                    <a:pt x="4358" y="2873"/>
                    <a:pt x="4358" y="2714"/>
                    <a:pt x="4358" y="2556"/>
                  </a:cubicBezTo>
                  <a:cubicBezTo>
                    <a:pt x="4517" y="2397"/>
                    <a:pt x="4675" y="2159"/>
                    <a:pt x="4834" y="2080"/>
                  </a:cubicBezTo>
                  <a:cubicBezTo>
                    <a:pt x="4992" y="1922"/>
                    <a:pt x="5230" y="1843"/>
                    <a:pt x="5230" y="1605"/>
                  </a:cubicBezTo>
                  <a:cubicBezTo>
                    <a:pt x="5309" y="1288"/>
                    <a:pt x="5388" y="971"/>
                    <a:pt x="5388" y="654"/>
                  </a:cubicBezTo>
                  <a:cubicBezTo>
                    <a:pt x="5467" y="654"/>
                    <a:pt x="5467" y="654"/>
                    <a:pt x="5467" y="496"/>
                  </a:cubicBezTo>
                  <a:cubicBezTo>
                    <a:pt x="5467" y="337"/>
                    <a:pt x="5388" y="258"/>
                    <a:pt x="5309" y="179"/>
                  </a:cubicBezTo>
                  <a:cubicBezTo>
                    <a:pt x="5230" y="139"/>
                    <a:pt x="5151" y="119"/>
                    <a:pt x="5071" y="119"/>
                  </a:cubicBezTo>
                  <a:cubicBezTo>
                    <a:pt x="4992" y="119"/>
                    <a:pt x="4913" y="139"/>
                    <a:pt x="4834" y="179"/>
                  </a:cubicBezTo>
                  <a:cubicBezTo>
                    <a:pt x="4715" y="60"/>
                    <a:pt x="4556" y="1"/>
                    <a:pt x="4388" y="1"/>
                  </a:cubicBez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2" name="Google Shape;10682;p11"/>
            <p:cNvSpPr/>
            <p:nvPr/>
          </p:nvSpPr>
          <p:spPr>
            <a:xfrm>
              <a:off x="4055575" y="2919625"/>
              <a:ext cx="186200" cy="174575"/>
            </a:xfrm>
            <a:custGeom>
              <a:avLst/>
              <a:gdLst/>
              <a:ahLst/>
              <a:cxnLst/>
              <a:rect l="l" t="t" r="r" b="b"/>
              <a:pathLst>
                <a:path w="7448" h="6983" extrusionOk="0">
                  <a:moveTo>
                    <a:pt x="6688" y="0"/>
                  </a:moveTo>
                  <a:cubicBezTo>
                    <a:pt x="6497" y="0"/>
                    <a:pt x="6290" y="97"/>
                    <a:pt x="6101" y="248"/>
                  </a:cubicBezTo>
                  <a:cubicBezTo>
                    <a:pt x="5150" y="803"/>
                    <a:pt x="4279" y="1516"/>
                    <a:pt x="3487" y="2229"/>
                  </a:cubicBezTo>
                  <a:cubicBezTo>
                    <a:pt x="2378" y="3496"/>
                    <a:pt x="1189" y="4764"/>
                    <a:pt x="1" y="6032"/>
                  </a:cubicBezTo>
                  <a:cubicBezTo>
                    <a:pt x="476" y="6190"/>
                    <a:pt x="793" y="6586"/>
                    <a:pt x="952" y="6982"/>
                  </a:cubicBezTo>
                  <a:cubicBezTo>
                    <a:pt x="2932" y="5477"/>
                    <a:pt x="4041" y="3100"/>
                    <a:pt x="6260" y="1833"/>
                  </a:cubicBezTo>
                  <a:cubicBezTo>
                    <a:pt x="6339" y="1595"/>
                    <a:pt x="6497" y="1437"/>
                    <a:pt x="6656" y="1357"/>
                  </a:cubicBezTo>
                  <a:cubicBezTo>
                    <a:pt x="6735" y="961"/>
                    <a:pt x="7448" y="803"/>
                    <a:pt x="7210" y="407"/>
                  </a:cubicBezTo>
                  <a:cubicBezTo>
                    <a:pt x="7086" y="117"/>
                    <a:pt x="6897" y="0"/>
                    <a:pt x="6688" y="0"/>
                  </a:cubicBezTo>
                  <a:close/>
                </a:path>
              </a:pathLst>
            </a:custGeom>
            <a:solidFill>
              <a:srgbClr val="B25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3" name="Google Shape;10683;p11"/>
            <p:cNvSpPr/>
            <p:nvPr/>
          </p:nvSpPr>
          <p:spPr>
            <a:xfrm>
              <a:off x="3722850" y="3830975"/>
              <a:ext cx="130725" cy="132725"/>
            </a:xfrm>
            <a:custGeom>
              <a:avLst/>
              <a:gdLst/>
              <a:ahLst/>
              <a:cxnLst/>
              <a:rect l="l" t="t" r="r" b="b"/>
              <a:pathLst>
                <a:path w="5229" h="5309" extrusionOk="0">
                  <a:moveTo>
                    <a:pt x="3803" y="0"/>
                  </a:moveTo>
                  <a:cubicBezTo>
                    <a:pt x="3565" y="713"/>
                    <a:pt x="3090" y="1188"/>
                    <a:pt x="2377" y="1505"/>
                  </a:cubicBezTo>
                  <a:cubicBezTo>
                    <a:pt x="1347" y="2535"/>
                    <a:pt x="475" y="3803"/>
                    <a:pt x="0" y="5308"/>
                  </a:cubicBezTo>
                  <a:cubicBezTo>
                    <a:pt x="764" y="5239"/>
                    <a:pt x="1405" y="4804"/>
                    <a:pt x="2139" y="4804"/>
                  </a:cubicBezTo>
                  <a:cubicBezTo>
                    <a:pt x="2243" y="4804"/>
                    <a:pt x="2348" y="4813"/>
                    <a:pt x="2456" y="4833"/>
                  </a:cubicBezTo>
                  <a:cubicBezTo>
                    <a:pt x="3328" y="4278"/>
                    <a:pt x="3644" y="3169"/>
                    <a:pt x="4278" y="2456"/>
                  </a:cubicBezTo>
                  <a:cubicBezTo>
                    <a:pt x="4437" y="2298"/>
                    <a:pt x="4595" y="2139"/>
                    <a:pt x="4754" y="1981"/>
                  </a:cubicBezTo>
                  <a:lnTo>
                    <a:pt x="4833" y="1505"/>
                  </a:lnTo>
                  <a:cubicBezTo>
                    <a:pt x="4754" y="1188"/>
                    <a:pt x="5150" y="1188"/>
                    <a:pt x="5229" y="1030"/>
                  </a:cubicBezTo>
                  <a:cubicBezTo>
                    <a:pt x="5071" y="396"/>
                    <a:pt x="4437" y="0"/>
                    <a:pt x="3803" y="0"/>
                  </a:cubicBezTo>
                  <a:close/>
                </a:path>
              </a:pathLst>
            </a:custGeom>
            <a:solidFill>
              <a:srgbClr val="9C4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4" name="Google Shape;10684;p11"/>
            <p:cNvSpPr/>
            <p:nvPr/>
          </p:nvSpPr>
          <p:spPr>
            <a:xfrm>
              <a:off x="4192250" y="4922300"/>
              <a:ext cx="75275" cy="194125"/>
            </a:xfrm>
            <a:custGeom>
              <a:avLst/>
              <a:gdLst/>
              <a:ahLst/>
              <a:cxnLst/>
              <a:rect l="l" t="t" r="r" b="b"/>
              <a:pathLst>
                <a:path w="3011" h="7765" extrusionOk="0">
                  <a:moveTo>
                    <a:pt x="1506" y="0"/>
                  </a:moveTo>
                  <a:cubicBezTo>
                    <a:pt x="1030" y="0"/>
                    <a:pt x="713" y="238"/>
                    <a:pt x="476" y="634"/>
                  </a:cubicBezTo>
                  <a:cubicBezTo>
                    <a:pt x="396" y="871"/>
                    <a:pt x="238" y="1109"/>
                    <a:pt x="238" y="1347"/>
                  </a:cubicBezTo>
                  <a:cubicBezTo>
                    <a:pt x="159" y="2456"/>
                    <a:pt x="0" y="3486"/>
                    <a:pt x="713" y="4437"/>
                  </a:cubicBezTo>
                  <a:lnTo>
                    <a:pt x="713" y="7764"/>
                  </a:lnTo>
                  <a:lnTo>
                    <a:pt x="2139" y="5783"/>
                  </a:lnTo>
                  <a:lnTo>
                    <a:pt x="2219" y="3486"/>
                  </a:lnTo>
                  <a:cubicBezTo>
                    <a:pt x="2377" y="2218"/>
                    <a:pt x="3011" y="871"/>
                    <a:pt x="1506" y="0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5" name="Google Shape;10685;p11"/>
            <p:cNvSpPr/>
            <p:nvPr/>
          </p:nvSpPr>
          <p:spPr>
            <a:xfrm>
              <a:off x="4218000" y="4505150"/>
              <a:ext cx="85175" cy="122050"/>
            </a:xfrm>
            <a:custGeom>
              <a:avLst/>
              <a:gdLst/>
              <a:ahLst/>
              <a:cxnLst/>
              <a:rect l="l" t="t" r="r" b="b"/>
              <a:pathLst>
                <a:path w="3407" h="4882" extrusionOk="0">
                  <a:moveTo>
                    <a:pt x="1526" y="0"/>
                  </a:moveTo>
                  <a:cubicBezTo>
                    <a:pt x="1372" y="0"/>
                    <a:pt x="1207" y="40"/>
                    <a:pt x="1030" y="128"/>
                  </a:cubicBezTo>
                  <a:cubicBezTo>
                    <a:pt x="555" y="366"/>
                    <a:pt x="317" y="841"/>
                    <a:pt x="159" y="1316"/>
                  </a:cubicBezTo>
                  <a:cubicBezTo>
                    <a:pt x="0" y="2109"/>
                    <a:pt x="80" y="2980"/>
                    <a:pt x="238" y="3852"/>
                  </a:cubicBezTo>
                  <a:cubicBezTo>
                    <a:pt x="317" y="4089"/>
                    <a:pt x="476" y="4248"/>
                    <a:pt x="713" y="4406"/>
                  </a:cubicBezTo>
                  <a:cubicBezTo>
                    <a:pt x="1176" y="3979"/>
                    <a:pt x="1431" y="3744"/>
                    <a:pt x="1651" y="3744"/>
                  </a:cubicBezTo>
                  <a:cubicBezTo>
                    <a:pt x="1919" y="3744"/>
                    <a:pt x="2135" y="4096"/>
                    <a:pt x="2615" y="4882"/>
                  </a:cubicBezTo>
                  <a:cubicBezTo>
                    <a:pt x="3407" y="3535"/>
                    <a:pt x="2694" y="2109"/>
                    <a:pt x="2535" y="603"/>
                  </a:cubicBezTo>
                  <a:cubicBezTo>
                    <a:pt x="2250" y="261"/>
                    <a:pt x="1923" y="0"/>
                    <a:pt x="1526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6" name="Google Shape;10686;p11"/>
            <p:cNvSpPr/>
            <p:nvPr/>
          </p:nvSpPr>
          <p:spPr>
            <a:xfrm>
              <a:off x="4239775" y="3961375"/>
              <a:ext cx="70100" cy="146325"/>
            </a:xfrm>
            <a:custGeom>
              <a:avLst/>
              <a:gdLst/>
              <a:ahLst/>
              <a:cxnLst/>
              <a:rect l="l" t="t" r="r" b="b"/>
              <a:pathLst>
                <a:path w="2804" h="5853" extrusionOk="0">
                  <a:moveTo>
                    <a:pt x="1443" y="0"/>
                  </a:moveTo>
                  <a:cubicBezTo>
                    <a:pt x="1365" y="0"/>
                    <a:pt x="1280" y="4"/>
                    <a:pt x="1189" y="13"/>
                  </a:cubicBezTo>
                  <a:cubicBezTo>
                    <a:pt x="1140" y="5"/>
                    <a:pt x="1093" y="1"/>
                    <a:pt x="1048" y="1"/>
                  </a:cubicBezTo>
                  <a:cubicBezTo>
                    <a:pt x="665" y="1"/>
                    <a:pt x="460" y="292"/>
                    <a:pt x="318" y="647"/>
                  </a:cubicBezTo>
                  <a:cubicBezTo>
                    <a:pt x="80" y="1914"/>
                    <a:pt x="1" y="3261"/>
                    <a:pt x="159" y="4529"/>
                  </a:cubicBezTo>
                  <a:cubicBezTo>
                    <a:pt x="159" y="4925"/>
                    <a:pt x="318" y="5242"/>
                    <a:pt x="555" y="5638"/>
                  </a:cubicBezTo>
                  <a:cubicBezTo>
                    <a:pt x="732" y="5790"/>
                    <a:pt x="885" y="5852"/>
                    <a:pt x="1019" y="5852"/>
                  </a:cubicBezTo>
                  <a:cubicBezTo>
                    <a:pt x="1304" y="5852"/>
                    <a:pt x="1503" y="5565"/>
                    <a:pt x="1664" y="5242"/>
                  </a:cubicBezTo>
                  <a:lnTo>
                    <a:pt x="1664" y="4766"/>
                  </a:lnTo>
                  <a:cubicBezTo>
                    <a:pt x="872" y="3578"/>
                    <a:pt x="2298" y="3182"/>
                    <a:pt x="2694" y="2390"/>
                  </a:cubicBezTo>
                  <a:lnTo>
                    <a:pt x="2694" y="1994"/>
                  </a:lnTo>
                  <a:cubicBezTo>
                    <a:pt x="2395" y="1245"/>
                    <a:pt x="2803" y="0"/>
                    <a:pt x="1443" y="0"/>
                  </a:cubicBezTo>
                  <a:close/>
                </a:path>
              </a:pathLst>
            </a:custGeom>
            <a:solidFill>
              <a:srgbClr val="984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7" name="Google Shape;10687;p11"/>
            <p:cNvSpPr/>
            <p:nvPr/>
          </p:nvSpPr>
          <p:spPr>
            <a:xfrm>
              <a:off x="4273450" y="4834825"/>
              <a:ext cx="55475" cy="108525"/>
            </a:xfrm>
            <a:custGeom>
              <a:avLst/>
              <a:gdLst/>
              <a:ahLst/>
              <a:cxnLst/>
              <a:rect l="l" t="t" r="r" b="b"/>
              <a:pathLst>
                <a:path w="2219" h="4341" extrusionOk="0">
                  <a:moveTo>
                    <a:pt x="1310" y="1"/>
                  </a:moveTo>
                  <a:cubicBezTo>
                    <a:pt x="1013" y="1"/>
                    <a:pt x="934" y="276"/>
                    <a:pt x="793" y="488"/>
                  </a:cubicBezTo>
                  <a:cubicBezTo>
                    <a:pt x="238" y="1122"/>
                    <a:pt x="634" y="1677"/>
                    <a:pt x="793" y="2231"/>
                  </a:cubicBezTo>
                  <a:cubicBezTo>
                    <a:pt x="793" y="2628"/>
                    <a:pt x="634" y="3024"/>
                    <a:pt x="397" y="3341"/>
                  </a:cubicBezTo>
                  <a:cubicBezTo>
                    <a:pt x="1" y="3974"/>
                    <a:pt x="555" y="4133"/>
                    <a:pt x="951" y="4291"/>
                  </a:cubicBezTo>
                  <a:cubicBezTo>
                    <a:pt x="1050" y="4324"/>
                    <a:pt x="1143" y="4340"/>
                    <a:pt x="1227" y="4340"/>
                  </a:cubicBezTo>
                  <a:cubicBezTo>
                    <a:pt x="1545" y="4340"/>
                    <a:pt x="1744" y="4113"/>
                    <a:pt x="1744" y="3737"/>
                  </a:cubicBezTo>
                  <a:cubicBezTo>
                    <a:pt x="1744" y="2707"/>
                    <a:pt x="1902" y="1756"/>
                    <a:pt x="2140" y="805"/>
                  </a:cubicBezTo>
                  <a:cubicBezTo>
                    <a:pt x="2219" y="409"/>
                    <a:pt x="1823" y="13"/>
                    <a:pt x="1427" y="13"/>
                  </a:cubicBezTo>
                  <a:cubicBezTo>
                    <a:pt x="1384" y="5"/>
                    <a:pt x="1346" y="1"/>
                    <a:pt x="1310" y="1"/>
                  </a:cubicBezTo>
                  <a:close/>
                </a:path>
              </a:pathLst>
            </a:custGeom>
            <a:solidFill>
              <a:srgbClr val="F0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8" name="Google Shape;10688;p11"/>
            <p:cNvSpPr/>
            <p:nvPr/>
          </p:nvSpPr>
          <p:spPr>
            <a:xfrm>
              <a:off x="3223725" y="4841075"/>
              <a:ext cx="97075" cy="71550"/>
            </a:xfrm>
            <a:custGeom>
              <a:avLst/>
              <a:gdLst/>
              <a:ahLst/>
              <a:cxnLst/>
              <a:rect l="l" t="t" r="r" b="b"/>
              <a:pathLst>
                <a:path w="3883" h="2862" extrusionOk="0">
                  <a:moveTo>
                    <a:pt x="1030" y="1"/>
                  </a:moveTo>
                  <a:cubicBezTo>
                    <a:pt x="317" y="476"/>
                    <a:pt x="317" y="1268"/>
                    <a:pt x="0" y="1981"/>
                  </a:cubicBezTo>
                  <a:cubicBezTo>
                    <a:pt x="0" y="2422"/>
                    <a:pt x="408" y="2862"/>
                    <a:pt x="908" y="2862"/>
                  </a:cubicBezTo>
                  <a:cubicBezTo>
                    <a:pt x="949" y="2862"/>
                    <a:pt x="989" y="2859"/>
                    <a:pt x="1030" y="2853"/>
                  </a:cubicBezTo>
                  <a:cubicBezTo>
                    <a:pt x="1664" y="1585"/>
                    <a:pt x="3090" y="1110"/>
                    <a:pt x="3883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9" name="Google Shape;10689;p11"/>
            <p:cNvSpPr/>
            <p:nvPr/>
          </p:nvSpPr>
          <p:spPr>
            <a:xfrm>
              <a:off x="4255825" y="4266700"/>
              <a:ext cx="53300" cy="99200"/>
            </a:xfrm>
            <a:custGeom>
              <a:avLst/>
              <a:gdLst/>
              <a:ahLst/>
              <a:cxnLst/>
              <a:rect l="l" t="t" r="r" b="b"/>
              <a:pathLst>
                <a:path w="2132" h="3968" extrusionOk="0">
                  <a:moveTo>
                    <a:pt x="151" y="1"/>
                  </a:moveTo>
                  <a:lnTo>
                    <a:pt x="151" y="2457"/>
                  </a:lnTo>
                  <a:cubicBezTo>
                    <a:pt x="1" y="3284"/>
                    <a:pt x="635" y="3968"/>
                    <a:pt x="1377" y="3968"/>
                  </a:cubicBezTo>
                  <a:cubicBezTo>
                    <a:pt x="1417" y="3968"/>
                    <a:pt x="1457" y="3966"/>
                    <a:pt x="1498" y="3962"/>
                  </a:cubicBezTo>
                  <a:cubicBezTo>
                    <a:pt x="2132" y="3249"/>
                    <a:pt x="1656" y="2457"/>
                    <a:pt x="1577" y="1664"/>
                  </a:cubicBezTo>
                  <a:lnTo>
                    <a:pt x="151" y="1"/>
                  </a:ln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0" name="Google Shape;10690;p11"/>
            <p:cNvSpPr/>
            <p:nvPr/>
          </p:nvSpPr>
          <p:spPr>
            <a:xfrm>
              <a:off x="4210075" y="2953550"/>
              <a:ext cx="57450" cy="118850"/>
            </a:xfrm>
            <a:custGeom>
              <a:avLst/>
              <a:gdLst/>
              <a:ahLst/>
              <a:cxnLst/>
              <a:rect l="l" t="t" r="r" b="b"/>
              <a:pathLst>
                <a:path w="2298" h="4754" extrusionOk="0">
                  <a:moveTo>
                    <a:pt x="1030" y="0"/>
                  </a:moveTo>
                  <a:cubicBezTo>
                    <a:pt x="1902" y="1506"/>
                    <a:pt x="397" y="2536"/>
                    <a:pt x="0" y="3724"/>
                  </a:cubicBezTo>
                  <a:cubicBezTo>
                    <a:pt x="0" y="4120"/>
                    <a:pt x="238" y="4516"/>
                    <a:pt x="555" y="4754"/>
                  </a:cubicBezTo>
                  <a:cubicBezTo>
                    <a:pt x="1506" y="4120"/>
                    <a:pt x="2060" y="3090"/>
                    <a:pt x="2139" y="1981"/>
                  </a:cubicBezTo>
                  <a:cubicBezTo>
                    <a:pt x="2219" y="1110"/>
                    <a:pt x="2298" y="159"/>
                    <a:pt x="1030" y="0"/>
                  </a:cubicBezTo>
                  <a:close/>
                </a:path>
              </a:pathLst>
            </a:custGeom>
            <a:solidFill>
              <a:srgbClr val="F0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1" name="Google Shape;10691;p11"/>
            <p:cNvSpPr/>
            <p:nvPr/>
          </p:nvSpPr>
          <p:spPr>
            <a:xfrm>
              <a:off x="4212050" y="4890600"/>
              <a:ext cx="57475" cy="116875"/>
            </a:xfrm>
            <a:custGeom>
              <a:avLst/>
              <a:gdLst/>
              <a:ahLst/>
              <a:cxnLst/>
              <a:rect l="l" t="t" r="r" b="b"/>
              <a:pathLst>
                <a:path w="2299" h="4675" extrusionOk="0">
                  <a:moveTo>
                    <a:pt x="397" y="0"/>
                  </a:moveTo>
                  <a:cubicBezTo>
                    <a:pt x="1" y="317"/>
                    <a:pt x="1" y="951"/>
                    <a:pt x="397" y="1347"/>
                  </a:cubicBezTo>
                  <a:cubicBezTo>
                    <a:pt x="1902" y="2139"/>
                    <a:pt x="1189" y="3566"/>
                    <a:pt x="1427" y="4675"/>
                  </a:cubicBezTo>
                  <a:cubicBezTo>
                    <a:pt x="2298" y="3169"/>
                    <a:pt x="1664" y="1506"/>
                    <a:pt x="1823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2" name="Google Shape;10692;p11"/>
            <p:cNvSpPr/>
            <p:nvPr/>
          </p:nvSpPr>
          <p:spPr>
            <a:xfrm>
              <a:off x="3855550" y="3119125"/>
              <a:ext cx="71325" cy="48350"/>
            </a:xfrm>
            <a:custGeom>
              <a:avLst/>
              <a:gdLst/>
              <a:ahLst/>
              <a:cxnLst/>
              <a:rect l="l" t="t" r="r" b="b"/>
              <a:pathLst>
                <a:path w="2853" h="1934" extrusionOk="0">
                  <a:moveTo>
                    <a:pt x="1876" y="0"/>
                  </a:moveTo>
                  <a:cubicBezTo>
                    <a:pt x="1682" y="0"/>
                    <a:pt x="1475" y="42"/>
                    <a:pt x="1268" y="112"/>
                  </a:cubicBezTo>
                  <a:cubicBezTo>
                    <a:pt x="713" y="349"/>
                    <a:pt x="238" y="825"/>
                    <a:pt x="0" y="1458"/>
                  </a:cubicBezTo>
                  <a:cubicBezTo>
                    <a:pt x="164" y="1417"/>
                    <a:pt x="325" y="1400"/>
                    <a:pt x="486" y="1400"/>
                  </a:cubicBezTo>
                  <a:cubicBezTo>
                    <a:pt x="1256" y="1400"/>
                    <a:pt x="2000" y="1803"/>
                    <a:pt x="2852" y="1934"/>
                  </a:cubicBezTo>
                  <a:lnTo>
                    <a:pt x="2852" y="983"/>
                  </a:lnTo>
                  <a:cubicBezTo>
                    <a:pt x="2740" y="252"/>
                    <a:pt x="2348" y="0"/>
                    <a:pt x="1876" y="0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3" name="Google Shape;10693;p11"/>
            <p:cNvSpPr/>
            <p:nvPr/>
          </p:nvSpPr>
          <p:spPr>
            <a:xfrm>
              <a:off x="3249475" y="4748000"/>
              <a:ext cx="55475" cy="83200"/>
            </a:xfrm>
            <a:custGeom>
              <a:avLst/>
              <a:gdLst/>
              <a:ahLst/>
              <a:cxnLst/>
              <a:rect l="l" t="t" r="r" b="b"/>
              <a:pathLst>
                <a:path w="2219" h="3328" extrusionOk="0">
                  <a:moveTo>
                    <a:pt x="2219" y="0"/>
                  </a:moveTo>
                  <a:lnTo>
                    <a:pt x="2219" y="0"/>
                  </a:lnTo>
                  <a:cubicBezTo>
                    <a:pt x="951" y="555"/>
                    <a:pt x="80" y="1902"/>
                    <a:pt x="0" y="3328"/>
                  </a:cubicBezTo>
                  <a:cubicBezTo>
                    <a:pt x="2219" y="3090"/>
                    <a:pt x="1110" y="872"/>
                    <a:pt x="2219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4" name="Google Shape;10694;p11"/>
            <p:cNvSpPr/>
            <p:nvPr/>
          </p:nvSpPr>
          <p:spPr>
            <a:xfrm>
              <a:off x="4245725" y="4746025"/>
              <a:ext cx="25775" cy="142625"/>
            </a:xfrm>
            <a:custGeom>
              <a:avLst/>
              <a:gdLst/>
              <a:ahLst/>
              <a:cxnLst/>
              <a:rect l="l" t="t" r="r" b="b"/>
              <a:pathLst>
                <a:path w="1031" h="5705" extrusionOk="0">
                  <a:moveTo>
                    <a:pt x="1030" y="0"/>
                  </a:moveTo>
                  <a:lnTo>
                    <a:pt x="1030" y="0"/>
                  </a:lnTo>
                  <a:cubicBezTo>
                    <a:pt x="159" y="1822"/>
                    <a:pt x="0" y="3803"/>
                    <a:pt x="555" y="5704"/>
                  </a:cubicBezTo>
                  <a:cubicBezTo>
                    <a:pt x="1030" y="5308"/>
                    <a:pt x="951" y="4753"/>
                    <a:pt x="951" y="4199"/>
                  </a:cubicBezTo>
                  <a:cubicBezTo>
                    <a:pt x="1030" y="2852"/>
                    <a:pt x="1030" y="1426"/>
                    <a:pt x="1030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5" name="Google Shape;10695;p11"/>
            <p:cNvSpPr/>
            <p:nvPr/>
          </p:nvSpPr>
          <p:spPr>
            <a:xfrm>
              <a:off x="2831550" y="5173825"/>
              <a:ext cx="73325" cy="56850"/>
            </a:xfrm>
            <a:custGeom>
              <a:avLst/>
              <a:gdLst/>
              <a:ahLst/>
              <a:cxnLst/>
              <a:rect l="l" t="t" r="r" b="b"/>
              <a:pathLst>
                <a:path w="2933" h="2274" extrusionOk="0">
                  <a:moveTo>
                    <a:pt x="2378" y="1"/>
                  </a:moveTo>
                  <a:lnTo>
                    <a:pt x="1" y="1902"/>
                  </a:lnTo>
                  <a:cubicBezTo>
                    <a:pt x="150" y="2150"/>
                    <a:pt x="391" y="2273"/>
                    <a:pt x="628" y="2273"/>
                  </a:cubicBezTo>
                  <a:cubicBezTo>
                    <a:pt x="771" y="2273"/>
                    <a:pt x="912" y="2229"/>
                    <a:pt x="1031" y="2140"/>
                  </a:cubicBezTo>
                  <a:cubicBezTo>
                    <a:pt x="1585" y="1744"/>
                    <a:pt x="2219" y="1506"/>
                    <a:pt x="2932" y="1427"/>
                  </a:cubicBezTo>
                  <a:lnTo>
                    <a:pt x="2932" y="951"/>
                  </a:lnTo>
                  <a:cubicBezTo>
                    <a:pt x="2536" y="793"/>
                    <a:pt x="2457" y="397"/>
                    <a:pt x="2378" y="1"/>
                  </a:cubicBezTo>
                  <a:close/>
                </a:path>
              </a:pathLst>
            </a:custGeom>
            <a:solidFill>
              <a:srgbClr val="D6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6" name="Google Shape;10696;p11"/>
            <p:cNvSpPr/>
            <p:nvPr/>
          </p:nvSpPr>
          <p:spPr>
            <a:xfrm>
              <a:off x="4374475" y="3648750"/>
              <a:ext cx="31700" cy="65375"/>
            </a:xfrm>
            <a:custGeom>
              <a:avLst/>
              <a:gdLst/>
              <a:ahLst/>
              <a:cxnLst/>
              <a:rect l="l" t="t" r="r" b="b"/>
              <a:pathLst>
                <a:path w="1268" h="2615" extrusionOk="0">
                  <a:moveTo>
                    <a:pt x="872" y="0"/>
                  </a:moveTo>
                  <a:lnTo>
                    <a:pt x="872" y="0"/>
                  </a:lnTo>
                  <a:cubicBezTo>
                    <a:pt x="79" y="634"/>
                    <a:pt x="0" y="1823"/>
                    <a:pt x="555" y="2615"/>
                  </a:cubicBezTo>
                  <a:cubicBezTo>
                    <a:pt x="1109" y="1823"/>
                    <a:pt x="1268" y="872"/>
                    <a:pt x="872" y="0"/>
                  </a:cubicBezTo>
                  <a:close/>
                </a:path>
              </a:pathLst>
            </a:custGeom>
            <a:solidFill>
              <a:srgbClr val="F28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7" name="Google Shape;10697;p11"/>
            <p:cNvSpPr/>
            <p:nvPr/>
          </p:nvSpPr>
          <p:spPr>
            <a:xfrm>
              <a:off x="4188275" y="3046625"/>
              <a:ext cx="35675" cy="61425"/>
            </a:xfrm>
            <a:custGeom>
              <a:avLst/>
              <a:gdLst/>
              <a:ahLst/>
              <a:cxnLst/>
              <a:rect l="l" t="t" r="r" b="b"/>
              <a:pathLst>
                <a:path w="1427" h="2457" extrusionOk="0">
                  <a:moveTo>
                    <a:pt x="872" y="1"/>
                  </a:moveTo>
                  <a:cubicBezTo>
                    <a:pt x="476" y="397"/>
                    <a:pt x="159" y="952"/>
                    <a:pt x="1" y="1506"/>
                  </a:cubicBezTo>
                  <a:cubicBezTo>
                    <a:pt x="397" y="1665"/>
                    <a:pt x="397" y="2061"/>
                    <a:pt x="397" y="2457"/>
                  </a:cubicBezTo>
                  <a:cubicBezTo>
                    <a:pt x="1031" y="2140"/>
                    <a:pt x="1110" y="1506"/>
                    <a:pt x="1427" y="1031"/>
                  </a:cubicBezTo>
                  <a:cubicBezTo>
                    <a:pt x="1427" y="635"/>
                    <a:pt x="1348" y="239"/>
                    <a:pt x="872" y="1"/>
                  </a:cubicBezTo>
                  <a:close/>
                </a:path>
              </a:pathLst>
            </a:custGeom>
            <a:solidFill>
              <a:srgbClr val="F3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8" name="Google Shape;10698;p11"/>
            <p:cNvSpPr/>
            <p:nvPr/>
          </p:nvSpPr>
          <p:spPr>
            <a:xfrm>
              <a:off x="3217775" y="4829200"/>
              <a:ext cx="31725" cy="61425"/>
            </a:xfrm>
            <a:custGeom>
              <a:avLst/>
              <a:gdLst/>
              <a:ahLst/>
              <a:cxnLst/>
              <a:rect l="l" t="t" r="r" b="b"/>
              <a:pathLst>
                <a:path w="1269" h="2457" extrusionOk="0">
                  <a:moveTo>
                    <a:pt x="714" y="0"/>
                  </a:moveTo>
                  <a:cubicBezTo>
                    <a:pt x="159" y="713"/>
                    <a:pt x="1" y="1585"/>
                    <a:pt x="238" y="2456"/>
                  </a:cubicBezTo>
                  <a:cubicBezTo>
                    <a:pt x="872" y="1981"/>
                    <a:pt x="1189" y="1268"/>
                    <a:pt x="1268" y="476"/>
                  </a:cubicBezTo>
                  <a:lnTo>
                    <a:pt x="1189" y="476"/>
                  </a:lnTo>
                  <a:cubicBezTo>
                    <a:pt x="1110" y="317"/>
                    <a:pt x="872" y="159"/>
                    <a:pt x="714" y="0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9" name="Google Shape;10699;p11"/>
            <p:cNvSpPr/>
            <p:nvPr/>
          </p:nvSpPr>
          <p:spPr>
            <a:xfrm>
              <a:off x="4265525" y="4021100"/>
              <a:ext cx="53500" cy="59450"/>
            </a:xfrm>
            <a:custGeom>
              <a:avLst/>
              <a:gdLst/>
              <a:ahLst/>
              <a:cxnLst/>
              <a:rect l="l" t="t" r="r" b="b"/>
              <a:pathLst>
                <a:path w="2140" h="2378" extrusionOk="0">
                  <a:moveTo>
                    <a:pt x="1664" y="1"/>
                  </a:moveTo>
                  <a:cubicBezTo>
                    <a:pt x="1" y="951"/>
                    <a:pt x="1" y="951"/>
                    <a:pt x="634" y="2377"/>
                  </a:cubicBezTo>
                  <a:cubicBezTo>
                    <a:pt x="634" y="2061"/>
                    <a:pt x="714" y="1744"/>
                    <a:pt x="634" y="1506"/>
                  </a:cubicBezTo>
                  <a:cubicBezTo>
                    <a:pt x="793" y="1347"/>
                    <a:pt x="951" y="1189"/>
                    <a:pt x="1110" y="1031"/>
                  </a:cubicBezTo>
                  <a:lnTo>
                    <a:pt x="1664" y="1031"/>
                  </a:lnTo>
                  <a:cubicBezTo>
                    <a:pt x="2140" y="634"/>
                    <a:pt x="1744" y="318"/>
                    <a:pt x="1664" y="1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0" name="Google Shape;10700;p11"/>
            <p:cNvSpPr/>
            <p:nvPr/>
          </p:nvSpPr>
          <p:spPr>
            <a:xfrm>
              <a:off x="4257600" y="4688575"/>
              <a:ext cx="31725" cy="57450"/>
            </a:xfrm>
            <a:custGeom>
              <a:avLst/>
              <a:gdLst/>
              <a:ahLst/>
              <a:cxnLst/>
              <a:rect l="l" t="t" r="r" b="b"/>
              <a:pathLst>
                <a:path w="1269" h="2298" extrusionOk="0">
                  <a:moveTo>
                    <a:pt x="951" y="0"/>
                  </a:moveTo>
                  <a:cubicBezTo>
                    <a:pt x="1" y="634"/>
                    <a:pt x="397" y="1506"/>
                    <a:pt x="555" y="2298"/>
                  </a:cubicBezTo>
                  <a:cubicBezTo>
                    <a:pt x="1268" y="1664"/>
                    <a:pt x="951" y="793"/>
                    <a:pt x="951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1" name="Google Shape;10701;p11"/>
            <p:cNvSpPr/>
            <p:nvPr/>
          </p:nvSpPr>
          <p:spPr>
            <a:xfrm>
              <a:off x="2950400" y="5114400"/>
              <a:ext cx="35675" cy="35675"/>
            </a:xfrm>
            <a:custGeom>
              <a:avLst/>
              <a:gdLst/>
              <a:ahLst/>
              <a:cxnLst/>
              <a:rect l="l" t="t" r="r" b="b"/>
              <a:pathLst>
                <a:path w="1427" h="1427" extrusionOk="0">
                  <a:moveTo>
                    <a:pt x="1427" y="1"/>
                  </a:moveTo>
                  <a:lnTo>
                    <a:pt x="1427" y="1"/>
                  </a:lnTo>
                  <a:cubicBezTo>
                    <a:pt x="555" y="80"/>
                    <a:pt x="397" y="793"/>
                    <a:pt x="0" y="1427"/>
                  </a:cubicBezTo>
                  <a:cubicBezTo>
                    <a:pt x="793" y="1427"/>
                    <a:pt x="1427" y="793"/>
                    <a:pt x="1427" y="1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2" name="Google Shape;10702;p11"/>
            <p:cNvSpPr/>
            <p:nvPr/>
          </p:nvSpPr>
          <p:spPr>
            <a:xfrm>
              <a:off x="3023675" y="5102525"/>
              <a:ext cx="35675" cy="35675"/>
            </a:xfrm>
            <a:custGeom>
              <a:avLst/>
              <a:gdLst/>
              <a:ahLst/>
              <a:cxnLst/>
              <a:rect l="l" t="t" r="r" b="b"/>
              <a:pathLst>
                <a:path w="1427" h="1427" extrusionOk="0">
                  <a:moveTo>
                    <a:pt x="1427" y="0"/>
                  </a:moveTo>
                  <a:cubicBezTo>
                    <a:pt x="476" y="0"/>
                    <a:pt x="318" y="793"/>
                    <a:pt x="1" y="1427"/>
                  </a:cubicBezTo>
                  <a:cubicBezTo>
                    <a:pt x="872" y="1427"/>
                    <a:pt x="1031" y="634"/>
                    <a:pt x="1427" y="0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3" name="Google Shape;10703;p11"/>
            <p:cNvSpPr/>
            <p:nvPr/>
          </p:nvSpPr>
          <p:spPr>
            <a:xfrm>
              <a:off x="2928625" y="5181975"/>
              <a:ext cx="35675" cy="15750"/>
            </a:xfrm>
            <a:custGeom>
              <a:avLst/>
              <a:gdLst/>
              <a:ahLst/>
              <a:cxnLst/>
              <a:rect l="l" t="t" r="r" b="b"/>
              <a:pathLst>
                <a:path w="1427" h="630" extrusionOk="0">
                  <a:moveTo>
                    <a:pt x="933" y="1"/>
                  </a:moveTo>
                  <a:cubicBezTo>
                    <a:pt x="539" y="1"/>
                    <a:pt x="291" y="334"/>
                    <a:pt x="0" y="625"/>
                  </a:cubicBezTo>
                  <a:cubicBezTo>
                    <a:pt x="106" y="625"/>
                    <a:pt x="215" y="629"/>
                    <a:pt x="326" y="629"/>
                  </a:cubicBezTo>
                  <a:cubicBezTo>
                    <a:pt x="714" y="629"/>
                    <a:pt x="1118" y="581"/>
                    <a:pt x="1426" y="150"/>
                  </a:cubicBezTo>
                  <a:cubicBezTo>
                    <a:pt x="1237" y="45"/>
                    <a:pt x="1075" y="1"/>
                    <a:pt x="933" y="1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4" name="Google Shape;10704;p11"/>
            <p:cNvSpPr/>
            <p:nvPr/>
          </p:nvSpPr>
          <p:spPr>
            <a:xfrm>
              <a:off x="3330675" y="4781675"/>
              <a:ext cx="13900" cy="37650"/>
            </a:xfrm>
            <a:custGeom>
              <a:avLst/>
              <a:gdLst/>
              <a:ahLst/>
              <a:cxnLst/>
              <a:rect l="l" t="t" r="r" b="b"/>
              <a:pathLst>
                <a:path w="556" h="1506" extrusionOk="0">
                  <a:moveTo>
                    <a:pt x="555" y="0"/>
                  </a:moveTo>
                  <a:cubicBezTo>
                    <a:pt x="1" y="317"/>
                    <a:pt x="80" y="951"/>
                    <a:pt x="80" y="1505"/>
                  </a:cubicBezTo>
                  <a:lnTo>
                    <a:pt x="555" y="1030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5" name="Google Shape;10705;p11"/>
            <p:cNvSpPr/>
            <p:nvPr/>
          </p:nvSpPr>
          <p:spPr>
            <a:xfrm>
              <a:off x="4267500" y="4627175"/>
              <a:ext cx="13900" cy="35675"/>
            </a:xfrm>
            <a:custGeom>
              <a:avLst/>
              <a:gdLst/>
              <a:ahLst/>
              <a:cxnLst/>
              <a:rect l="l" t="t" r="r" b="b"/>
              <a:pathLst>
                <a:path w="556" h="1427" extrusionOk="0">
                  <a:moveTo>
                    <a:pt x="555" y="1"/>
                  </a:moveTo>
                  <a:cubicBezTo>
                    <a:pt x="1" y="476"/>
                    <a:pt x="1" y="951"/>
                    <a:pt x="555" y="1427"/>
                  </a:cubicBezTo>
                  <a:cubicBezTo>
                    <a:pt x="555" y="951"/>
                    <a:pt x="555" y="476"/>
                    <a:pt x="555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6" name="Google Shape;10706;p11"/>
            <p:cNvSpPr/>
            <p:nvPr/>
          </p:nvSpPr>
          <p:spPr>
            <a:xfrm>
              <a:off x="2928625" y="5209475"/>
              <a:ext cx="19825" cy="23800"/>
            </a:xfrm>
            <a:custGeom>
              <a:avLst/>
              <a:gdLst/>
              <a:ahLst/>
              <a:cxnLst/>
              <a:rect l="l" t="t" r="r" b="b"/>
              <a:pathLst>
                <a:path w="793" h="952" extrusionOk="0">
                  <a:moveTo>
                    <a:pt x="0" y="1"/>
                  </a:moveTo>
                  <a:lnTo>
                    <a:pt x="0" y="951"/>
                  </a:lnTo>
                  <a:lnTo>
                    <a:pt x="792" y="872"/>
                  </a:lnTo>
                  <a:cubicBezTo>
                    <a:pt x="713" y="476"/>
                    <a:pt x="396" y="80"/>
                    <a:pt x="0" y="1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7" name="Google Shape;10707;p11"/>
            <p:cNvSpPr/>
            <p:nvPr/>
          </p:nvSpPr>
          <p:spPr>
            <a:xfrm>
              <a:off x="3316825" y="4713700"/>
              <a:ext cx="5950" cy="6600"/>
            </a:xfrm>
            <a:custGeom>
              <a:avLst/>
              <a:gdLst/>
              <a:ahLst/>
              <a:cxnLst/>
              <a:rect l="l" t="t" r="r" b="b"/>
              <a:pathLst>
                <a:path w="238" h="264" extrusionOk="0">
                  <a:moveTo>
                    <a:pt x="156" y="1"/>
                  </a:moveTo>
                  <a:cubicBezTo>
                    <a:pt x="118" y="1"/>
                    <a:pt x="66" y="39"/>
                    <a:pt x="0" y="105"/>
                  </a:cubicBezTo>
                  <a:cubicBezTo>
                    <a:pt x="0" y="105"/>
                    <a:pt x="79" y="263"/>
                    <a:pt x="79" y="263"/>
                  </a:cubicBezTo>
                  <a:lnTo>
                    <a:pt x="238" y="263"/>
                  </a:lnTo>
                  <a:cubicBezTo>
                    <a:pt x="238" y="77"/>
                    <a:pt x="211" y="1"/>
                    <a:pt x="156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8" name="Google Shape;10708;p11"/>
            <p:cNvSpPr/>
            <p:nvPr/>
          </p:nvSpPr>
          <p:spPr>
            <a:xfrm>
              <a:off x="3604000" y="4187475"/>
              <a:ext cx="13900" cy="23800"/>
            </a:xfrm>
            <a:custGeom>
              <a:avLst/>
              <a:gdLst/>
              <a:ahLst/>
              <a:cxnLst/>
              <a:rect l="l" t="t" r="r" b="b"/>
              <a:pathLst>
                <a:path w="556" h="952" extrusionOk="0">
                  <a:moveTo>
                    <a:pt x="555" y="1"/>
                  </a:moveTo>
                  <a:lnTo>
                    <a:pt x="555" y="1"/>
                  </a:lnTo>
                  <a:cubicBezTo>
                    <a:pt x="159" y="159"/>
                    <a:pt x="1" y="555"/>
                    <a:pt x="80" y="951"/>
                  </a:cubicBezTo>
                  <a:cubicBezTo>
                    <a:pt x="397" y="793"/>
                    <a:pt x="555" y="397"/>
                    <a:pt x="555" y="1"/>
                  </a:cubicBezTo>
                  <a:close/>
                </a:path>
              </a:pathLst>
            </a:custGeom>
            <a:solidFill>
              <a:srgbClr val="A7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9" name="Google Shape;10709;p11"/>
            <p:cNvSpPr/>
            <p:nvPr/>
          </p:nvSpPr>
          <p:spPr>
            <a:xfrm>
              <a:off x="3831775" y="3850775"/>
              <a:ext cx="21800" cy="17850"/>
            </a:xfrm>
            <a:custGeom>
              <a:avLst/>
              <a:gdLst/>
              <a:ahLst/>
              <a:cxnLst/>
              <a:rect l="l" t="t" r="r" b="b"/>
              <a:pathLst>
                <a:path w="872" h="714" extrusionOk="0">
                  <a:moveTo>
                    <a:pt x="872" y="159"/>
                  </a:moveTo>
                  <a:cubicBezTo>
                    <a:pt x="714" y="317"/>
                    <a:pt x="0" y="0"/>
                    <a:pt x="476" y="713"/>
                  </a:cubicBezTo>
                  <a:lnTo>
                    <a:pt x="872" y="159"/>
                  </a:ln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0" name="Google Shape;10710;p11"/>
            <p:cNvSpPr/>
            <p:nvPr/>
          </p:nvSpPr>
          <p:spPr>
            <a:xfrm>
              <a:off x="3891200" y="3702225"/>
              <a:ext cx="11900" cy="23800"/>
            </a:xfrm>
            <a:custGeom>
              <a:avLst/>
              <a:gdLst/>
              <a:ahLst/>
              <a:cxnLst/>
              <a:rect l="l" t="t" r="r" b="b"/>
              <a:pathLst>
                <a:path w="476" h="952" extrusionOk="0">
                  <a:moveTo>
                    <a:pt x="476" y="0"/>
                  </a:moveTo>
                  <a:cubicBezTo>
                    <a:pt x="317" y="0"/>
                    <a:pt x="159" y="0"/>
                    <a:pt x="79" y="80"/>
                  </a:cubicBezTo>
                  <a:lnTo>
                    <a:pt x="0" y="951"/>
                  </a:lnTo>
                  <a:cubicBezTo>
                    <a:pt x="317" y="713"/>
                    <a:pt x="476" y="317"/>
                    <a:pt x="476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1" name="Google Shape;10711;p11"/>
            <p:cNvSpPr/>
            <p:nvPr/>
          </p:nvSpPr>
          <p:spPr>
            <a:xfrm>
              <a:off x="3914950" y="3680175"/>
              <a:ext cx="23800" cy="8200"/>
            </a:xfrm>
            <a:custGeom>
              <a:avLst/>
              <a:gdLst/>
              <a:ahLst/>
              <a:cxnLst/>
              <a:rect l="l" t="t" r="r" b="b"/>
              <a:pathLst>
                <a:path w="952" h="328" extrusionOk="0">
                  <a:moveTo>
                    <a:pt x="455" y="0"/>
                  </a:moveTo>
                  <a:cubicBezTo>
                    <a:pt x="303" y="0"/>
                    <a:pt x="152" y="101"/>
                    <a:pt x="1" y="328"/>
                  </a:cubicBezTo>
                  <a:lnTo>
                    <a:pt x="952" y="328"/>
                  </a:lnTo>
                  <a:cubicBezTo>
                    <a:pt x="786" y="121"/>
                    <a:pt x="620" y="0"/>
                    <a:pt x="455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2" name="Google Shape;10712;p11"/>
            <p:cNvSpPr/>
            <p:nvPr/>
          </p:nvSpPr>
          <p:spPr>
            <a:xfrm>
              <a:off x="3962500" y="30842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3" name="Google Shape;10713;p11"/>
            <p:cNvSpPr/>
            <p:nvPr/>
          </p:nvSpPr>
          <p:spPr>
            <a:xfrm>
              <a:off x="3950600" y="3690350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1" y="0"/>
                  </a:moveTo>
                  <a:lnTo>
                    <a:pt x="1" y="475"/>
                  </a:lnTo>
                  <a:cubicBezTo>
                    <a:pt x="239" y="317"/>
                    <a:pt x="318" y="79"/>
                    <a:pt x="1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4" name="Google Shape;10714;p11"/>
            <p:cNvSpPr/>
            <p:nvPr/>
          </p:nvSpPr>
          <p:spPr>
            <a:xfrm>
              <a:off x="3938725" y="3726000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1" y="475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5" name="Google Shape;10715;p11"/>
            <p:cNvSpPr/>
            <p:nvPr/>
          </p:nvSpPr>
          <p:spPr>
            <a:xfrm>
              <a:off x="3926850" y="37378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6" name="Google Shape;10716;p11"/>
            <p:cNvSpPr/>
            <p:nvPr/>
          </p:nvSpPr>
          <p:spPr>
            <a:xfrm>
              <a:off x="3914950" y="3761650"/>
              <a:ext cx="9950" cy="11900"/>
            </a:xfrm>
            <a:custGeom>
              <a:avLst/>
              <a:gdLst/>
              <a:ahLst/>
              <a:cxnLst/>
              <a:rect l="l" t="t" r="r" b="b"/>
              <a:pathLst>
                <a:path w="398" h="476" extrusionOk="0">
                  <a:moveTo>
                    <a:pt x="1" y="476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7" name="Google Shape;10717;p11"/>
            <p:cNvSpPr/>
            <p:nvPr/>
          </p:nvSpPr>
          <p:spPr>
            <a:xfrm>
              <a:off x="3903075" y="3771550"/>
              <a:ext cx="11900" cy="13875"/>
            </a:xfrm>
            <a:custGeom>
              <a:avLst/>
              <a:gdLst/>
              <a:ahLst/>
              <a:cxnLst/>
              <a:rect l="l" t="t" r="r" b="b"/>
              <a:pathLst>
                <a:path w="476" h="555" extrusionOk="0">
                  <a:moveTo>
                    <a:pt x="1" y="555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8" name="Google Shape;10718;p11"/>
            <p:cNvSpPr/>
            <p:nvPr/>
          </p:nvSpPr>
          <p:spPr>
            <a:xfrm>
              <a:off x="3831775" y="3878500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0" y="476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9" name="Google Shape;10719;p11"/>
            <p:cNvSpPr/>
            <p:nvPr/>
          </p:nvSpPr>
          <p:spPr>
            <a:xfrm>
              <a:off x="3427725" y="446080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0" name="Google Shape;10720;p11"/>
            <p:cNvSpPr/>
            <p:nvPr/>
          </p:nvSpPr>
          <p:spPr>
            <a:xfrm>
              <a:off x="3312850" y="4819300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318" y="0"/>
                  </a:moveTo>
                  <a:cubicBezTo>
                    <a:pt x="1" y="80"/>
                    <a:pt x="1" y="238"/>
                    <a:pt x="318" y="476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1" name="Google Shape;10721;p11"/>
            <p:cNvSpPr/>
            <p:nvPr/>
          </p:nvSpPr>
          <p:spPr>
            <a:xfrm>
              <a:off x="3237600" y="482920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0"/>
                  </a:moveTo>
                  <a:lnTo>
                    <a:pt x="475" y="476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2" name="Google Shape;10722;p11"/>
            <p:cNvSpPr/>
            <p:nvPr/>
          </p:nvSpPr>
          <p:spPr>
            <a:xfrm>
              <a:off x="2918700" y="5197600"/>
              <a:ext cx="9950" cy="11900"/>
            </a:xfrm>
            <a:custGeom>
              <a:avLst/>
              <a:gdLst/>
              <a:ahLst/>
              <a:cxnLst/>
              <a:rect l="l" t="t" r="r" b="b"/>
              <a:pathLst>
                <a:path w="398" h="476" extrusionOk="0">
                  <a:moveTo>
                    <a:pt x="397" y="0"/>
                  </a:moveTo>
                  <a:cubicBezTo>
                    <a:pt x="1" y="159"/>
                    <a:pt x="80" y="317"/>
                    <a:pt x="397" y="476"/>
                  </a:cubicBezTo>
                  <a:lnTo>
                    <a:pt x="397" y="0"/>
                  </a:ln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3" name="Google Shape;10723;p11"/>
            <p:cNvSpPr/>
            <p:nvPr/>
          </p:nvSpPr>
          <p:spPr>
            <a:xfrm>
              <a:off x="2399800" y="2379475"/>
              <a:ext cx="770475" cy="379275"/>
            </a:xfrm>
            <a:custGeom>
              <a:avLst/>
              <a:gdLst/>
              <a:ahLst/>
              <a:cxnLst/>
              <a:rect l="l" t="t" r="r" b="b"/>
              <a:pathLst>
                <a:path w="30819" h="15171" extrusionOk="0">
                  <a:moveTo>
                    <a:pt x="29486" y="0"/>
                  </a:moveTo>
                  <a:cubicBezTo>
                    <a:pt x="28783" y="0"/>
                    <a:pt x="27968" y="498"/>
                    <a:pt x="27253" y="543"/>
                  </a:cubicBezTo>
                  <a:cubicBezTo>
                    <a:pt x="25748" y="1256"/>
                    <a:pt x="24243" y="1890"/>
                    <a:pt x="22738" y="2523"/>
                  </a:cubicBezTo>
                  <a:cubicBezTo>
                    <a:pt x="20678" y="3316"/>
                    <a:pt x="18697" y="4187"/>
                    <a:pt x="16796" y="5217"/>
                  </a:cubicBezTo>
                  <a:cubicBezTo>
                    <a:pt x="13547" y="6802"/>
                    <a:pt x="10220" y="8465"/>
                    <a:pt x="6972" y="10129"/>
                  </a:cubicBezTo>
                  <a:cubicBezTo>
                    <a:pt x="6734" y="10287"/>
                    <a:pt x="6576" y="10446"/>
                    <a:pt x="6417" y="10604"/>
                  </a:cubicBezTo>
                  <a:cubicBezTo>
                    <a:pt x="6180" y="10842"/>
                    <a:pt x="5704" y="10763"/>
                    <a:pt x="5467" y="11080"/>
                  </a:cubicBezTo>
                  <a:lnTo>
                    <a:pt x="3565" y="11555"/>
                  </a:lnTo>
                  <a:cubicBezTo>
                    <a:pt x="3090" y="11713"/>
                    <a:pt x="2694" y="11872"/>
                    <a:pt x="2218" y="12030"/>
                  </a:cubicBezTo>
                  <a:cubicBezTo>
                    <a:pt x="158" y="12664"/>
                    <a:pt x="0" y="12981"/>
                    <a:pt x="1188" y="14882"/>
                  </a:cubicBezTo>
                  <a:cubicBezTo>
                    <a:pt x="1500" y="15090"/>
                    <a:pt x="1802" y="15170"/>
                    <a:pt x="2097" y="15170"/>
                  </a:cubicBezTo>
                  <a:cubicBezTo>
                    <a:pt x="2701" y="15170"/>
                    <a:pt x="3270" y="14832"/>
                    <a:pt x="3803" y="14566"/>
                  </a:cubicBezTo>
                  <a:cubicBezTo>
                    <a:pt x="8477" y="12902"/>
                    <a:pt x="12676" y="10287"/>
                    <a:pt x="17033" y="7990"/>
                  </a:cubicBezTo>
                  <a:cubicBezTo>
                    <a:pt x="20202" y="6326"/>
                    <a:pt x="23530" y="5217"/>
                    <a:pt x="26778" y="3870"/>
                  </a:cubicBezTo>
                  <a:cubicBezTo>
                    <a:pt x="27649" y="3870"/>
                    <a:pt x="28521" y="3553"/>
                    <a:pt x="29075" y="2840"/>
                  </a:cubicBezTo>
                  <a:cubicBezTo>
                    <a:pt x="29075" y="2682"/>
                    <a:pt x="29155" y="2603"/>
                    <a:pt x="29155" y="2444"/>
                  </a:cubicBezTo>
                  <a:cubicBezTo>
                    <a:pt x="29404" y="2257"/>
                    <a:pt x="29506" y="1873"/>
                    <a:pt x="29809" y="1873"/>
                  </a:cubicBezTo>
                  <a:cubicBezTo>
                    <a:pt x="29891" y="1873"/>
                    <a:pt x="29987" y="1901"/>
                    <a:pt x="30105" y="1969"/>
                  </a:cubicBezTo>
                  <a:lnTo>
                    <a:pt x="30581" y="1969"/>
                  </a:lnTo>
                  <a:cubicBezTo>
                    <a:pt x="30739" y="1810"/>
                    <a:pt x="30818" y="1573"/>
                    <a:pt x="30818" y="1335"/>
                  </a:cubicBezTo>
                  <a:cubicBezTo>
                    <a:pt x="30507" y="298"/>
                    <a:pt x="30031" y="0"/>
                    <a:pt x="29486" y="0"/>
                  </a:cubicBezTo>
                  <a:close/>
                </a:path>
              </a:pathLst>
            </a:custGeom>
            <a:solidFill>
              <a:srgbClr val="95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4" name="Google Shape;10724;p11"/>
            <p:cNvSpPr/>
            <p:nvPr/>
          </p:nvSpPr>
          <p:spPr>
            <a:xfrm>
              <a:off x="3392075" y="1868600"/>
              <a:ext cx="849700" cy="419475"/>
            </a:xfrm>
            <a:custGeom>
              <a:avLst/>
              <a:gdLst/>
              <a:ahLst/>
              <a:cxnLst/>
              <a:rect l="l" t="t" r="r" b="b"/>
              <a:pathLst>
                <a:path w="33988" h="16779" extrusionOk="0">
                  <a:moveTo>
                    <a:pt x="33102" y="0"/>
                  </a:moveTo>
                  <a:cubicBezTo>
                    <a:pt x="32989" y="0"/>
                    <a:pt x="32862" y="20"/>
                    <a:pt x="32720" y="62"/>
                  </a:cubicBezTo>
                  <a:cubicBezTo>
                    <a:pt x="30819" y="458"/>
                    <a:pt x="29393" y="1805"/>
                    <a:pt x="27571" y="2439"/>
                  </a:cubicBezTo>
                  <a:cubicBezTo>
                    <a:pt x="27412" y="2598"/>
                    <a:pt x="27254" y="2756"/>
                    <a:pt x="27095" y="2914"/>
                  </a:cubicBezTo>
                  <a:cubicBezTo>
                    <a:pt x="26779" y="3231"/>
                    <a:pt x="26382" y="3152"/>
                    <a:pt x="26066" y="3390"/>
                  </a:cubicBezTo>
                  <a:cubicBezTo>
                    <a:pt x="25273" y="3707"/>
                    <a:pt x="24560" y="4103"/>
                    <a:pt x="23768" y="4420"/>
                  </a:cubicBezTo>
                  <a:cubicBezTo>
                    <a:pt x="19886" y="5846"/>
                    <a:pt x="16004" y="7034"/>
                    <a:pt x="12439" y="8856"/>
                  </a:cubicBezTo>
                  <a:cubicBezTo>
                    <a:pt x="8319" y="11075"/>
                    <a:pt x="4041" y="12659"/>
                    <a:pt x="1" y="14798"/>
                  </a:cubicBezTo>
                  <a:cubicBezTo>
                    <a:pt x="476" y="15432"/>
                    <a:pt x="1031" y="16066"/>
                    <a:pt x="1427" y="16779"/>
                  </a:cubicBezTo>
                  <a:cubicBezTo>
                    <a:pt x="2140" y="16541"/>
                    <a:pt x="2853" y="16224"/>
                    <a:pt x="3566" y="15907"/>
                  </a:cubicBezTo>
                  <a:cubicBezTo>
                    <a:pt x="9191" y="13055"/>
                    <a:pt x="14657" y="9649"/>
                    <a:pt x="20757" y="7747"/>
                  </a:cubicBezTo>
                  <a:cubicBezTo>
                    <a:pt x="23926" y="6717"/>
                    <a:pt x="26699" y="4578"/>
                    <a:pt x="29868" y="3469"/>
                  </a:cubicBezTo>
                  <a:lnTo>
                    <a:pt x="29948" y="3390"/>
                  </a:lnTo>
                  <a:cubicBezTo>
                    <a:pt x="30027" y="3231"/>
                    <a:pt x="30185" y="3073"/>
                    <a:pt x="30423" y="2994"/>
                  </a:cubicBezTo>
                  <a:cubicBezTo>
                    <a:pt x="30502" y="2914"/>
                    <a:pt x="30661" y="2914"/>
                    <a:pt x="30819" y="2914"/>
                  </a:cubicBezTo>
                  <a:cubicBezTo>
                    <a:pt x="30977" y="2756"/>
                    <a:pt x="31215" y="2598"/>
                    <a:pt x="31374" y="2439"/>
                  </a:cubicBezTo>
                  <a:cubicBezTo>
                    <a:pt x="31453" y="2439"/>
                    <a:pt x="31611" y="2439"/>
                    <a:pt x="31770" y="2360"/>
                  </a:cubicBezTo>
                  <a:cubicBezTo>
                    <a:pt x="32562" y="1964"/>
                    <a:pt x="33750" y="2201"/>
                    <a:pt x="33988" y="934"/>
                  </a:cubicBezTo>
                  <a:cubicBezTo>
                    <a:pt x="33858" y="414"/>
                    <a:pt x="33621" y="0"/>
                    <a:pt x="33102" y="0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5" name="Google Shape;10725;p11"/>
            <p:cNvSpPr/>
            <p:nvPr/>
          </p:nvSpPr>
          <p:spPr>
            <a:xfrm>
              <a:off x="5077575" y="2713900"/>
              <a:ext cx="156500" cy="406100"/>
            </a:xfrm>
            <a:custGeom>
              <a:avLst/>
              <a:gdLst/>
              <a:ahLst/>
              <a:cxnLst/>
              <a:rect l="l" t="t" r="r" b="b"/>
              <a:pathLst>
                <a:path w="6260" h="16244" extrusionOk="0">
                  <a:moveTo>
                    <a:pt x="1031" y="0"/>
                  </a:moveTo>
                  <a:cubicBezTo>
                    <a:pt x="735" y="59"/>
                    <a:pt x="837" y="914"/>
                    <a:pt x="511" y="914"/>
                  </a:cubicBezTo>
                  <a:cubicBezTo>
                    <a:pt x="401" y="914"/>
                    <a:pt x="242" y="816"/>
                    <a:pt x="1" y="555"/>
                  </a:cubicBezTo>
                  <a:lnTo>
                    <a:pt x="1" y="555"/>
                  </a:lnTo>
                  <a:cubicBezTo>
                    <a:pt x="1" y="1268"/>
                    <a:pt x="238" y="1902"/>
                    <a:pt x="555" y="2535"/>
                  </a:cubicBezTo>
                  <a:cubicBezTo>
                    <a:pt x="1981" y="6417"/>
                    <a:pt x="3804" y="10299"/>
                    <a:pt x="4754" y="14340"/>
                  </a:cubicBezTo>
                  <a:cubicBezTo>
                    <a:pt x="4992" y="14102"/>
                    <a:pt x="5071" y="13786"/>
                    <a:pt x="4992" y="13469"/>
                  </a:cubicBezTo>
                  <a:lnTo>
                    <a:pt x="4992" y="13469"/>
                  </a:lnTo>
                  <a:cubicBezTo>
                    <a:pt x="5150" y="14102"/>
                    <a:pt x="5071" y="14657"/>
                    <a:pt x="4834" y="15211"/>
                  </a:cubicBezTo>
                  <a:lnTo>
                    <a:pt x="4834" y="15687"/>
                  </a:lnTo>
                  <a:cubicBezTo>
                    <a:pt x="4954" y="15988"/>
                    <a:pt x="5213" y="16244"/>
                    <a:pt x="5469" y="16244"/>
                  </a:cubicBezTo>
                  <a:cubicBezTo>
                    <a:pt x="5549" y="16244"/>
                    <a:pt x="5629" y="16219"/>
                    <a:pt x="5705" y="16162"/>
                  </a:cubicBezTo>
                  <a:cubicBezTo>
                    <a:pt x="6260" y="15608"/>
                    <a:pt x="6022" y="14894"/>
                    <a:pt x="5784" y="14261"/>
                  </a:cubicBezTo>
                  <a:cubicBezTo>
                    <a:pt x="5784" y="13627"/>
                    <a:pt x="5705" y="12914"/>
                    <a:pt x="5547" y="12201"/>
                  </a:cubicBezTo>
                  <a:cubicBezTo>
                    <a:pt x="4596" y="9270"/>
                    <a:pt x="3487" y="6338"/>
                    <a:pt x="2378" y="3407"/>
                  </a:cubicBezTo>
                  <a:cubicBezTo>
                    <a:pt x="2140" y="3169"/>
                    <a:pt x="1981" y="2773"/>
                    <a:pt x="1981" y="2377"/>
                  </a:cubicBezTo>
                  <a:cubicBezTo>
                    <a:pt x="1823" y="1505"/>
                    <a:pt x="1506" y="713"/>
                    <a:pt x="1031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6" name="Google Shape;10726;p11"/>
            <p:cNvSpPr/>
            <p:nvPr/>
          </p:nvSpPr>
          <p:spPr>
            <a:xfrm>
              <a:off x="3231650" y="2240525"/>
              <a:ext cx="209975" cy="120550"/>
            </a:xfrm>
            <a:custGeom>
              <a:avLst/>
              <a:gdLst/>
              <a:ahLst/>
              <a:cxnLst/>
              <a:rect l="l" t="t" r="r" b="b"/>
              <a:pathLst>
                <a:path w="8399" h="4822" extrusionOk="0">
                  <a:moveTo>
                    <a:pt x="6418" y="0"/>
                  </a:moveTo>
                  <a:cubicBezTo>
                    <a:pt x="4358" y="634"/>
                    <a:pt x="2456" y="1664"/>
                    <a:pt x="713" y="2853"/>
                  </a:cubicBezTo>
                  <a:cubicBezTo>
                    <a:pt x="0" y="3328"/>
                    <a:pt x="0" y="3803"/>
                    <a:pt x="476" y="4437"/>
                  </a:cubicBezTo>
                  <a:cubicBezTo>
                    <a:pt x="736" y="4723"/>
                    <a:pt x="979" y="4821"/>
                    <a:pt x="1214" y="4821"/>
                  </a:cubicBezTo>
                  <a:cubicBezTo>
                    <a:pt x="1693" y="4821"/>
                    <a:pt x="2136" y="4411"/>
                    <a:pt x="2615" y="4358"/>
                  </a:cubicBezTo>
                  <a:cubicBezTo>
                    <a:pt x="4437" y="3724"/>
                    <a:pt x="6180" y="2932"/>
                    <a:pt x="7844" y="1981"/>
                  </a:cubicBezTo>
                  <a:cubicBezTo>
                    <a:pt x="8398" y="555"/>
                    <a:pt x="7527" y="159"/>
                    <a:pt x="6418" y="0"/>
                  </a:cubicBezTo>
                  <a:close/>
                </a:path>
              </a:pathLst>
            </a:custGeom>
            <a:solidFill>
              <a:srgbClr val="9A4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7" name="Google Shape;10727;p11"/>
            <p:cNvSpPr/>
            <p:nvPr/>
          </p:nvSpPr>
          <p:spPr>
            <a:xfrm>
              <a:off x="4853775" y="2073800"/>
              <a:ext cx="130750" cy="266400"/>
            </a:xfrm>
            <a:custGeom>
              <a:avLst/>
              <a:gdLst/>
              <a:ahLst/>
              <a:cxnLst/>
              <a:rect l="l" t="t" r="r" b="b"/>
              <a:pathLst>
                <a:path w="5230" h="10656" extrusionOk="0">
                  <a:moveTo>
                    <a:pt x="1190" y="0"/>
                  </a:moveTo>
                  <a:cubicBezTo>
                    <a:pt x="1142" y="0"/>
                    <a:pt x="1089" y="5"/>
                    <a:pt x="1030" y="15"/>
                  </a:cubicBezTo>
                  <a:cubicBezTo>
                    <a:pt x="0" y="173"/>
                    <a:pt x="80" y="1124"/>
                    <a:pt x="397" y="1916"/>
                  </a:cubicBezTo>
                  <a:cubicBezTo>
                    <a:pt x="1110" y="4768"/>
                    <a:pt x="2536" y="7303"/>
                    <a:pt x="3724" y="9997"/>
                  </a:cubicBezTo>
                  <a:cubicBezTo>
                    <a:pt x="4012" y="10284"/>
                    <a:pt x="4257" y="10655"/>
                    <a:pt x="4643" y="10655"/>
                  </a:cubicBezTo>
                  <a:cubicBezTo>
                    <a:pt x="4789" y="10655"/>
                    <a:pt x="4955" y="10603"/>
                    <a:pt x="5150" y="10472"/>
                  </a:cubicBezTo>
                  <a:cubicBezTo>
                    <a:pt x="5229" y="9522"/>
                    <a:pt x="5071" y="8571"/>
                    <a:pt x="4516" y="7779"/>
                  </a:cubicBezTo>
                  <a:cubicBezTo>
                    <a:pt x="3962" y="6669"/>
                    <a:pt x="3486" y="5560"/>
                    <a:pt x="3249" y="4293"/>
                  </a:cubicBezTo>
                  <a:cubicBezTo>
                    <a:pt x="2932" y="4055"/>
                    <a:pt x="2773" y="3738"/>
                    <a:pt x="2773" y="3342"/>
                  </a:cubicBezTo>
                  <a:cubicBezTo>
                    <a:pt x="2377" y="2708"/>
                    <a:pt x="2060" y="1916"/>
                    <a:pt x="1743" y="1441"/>
                  </a:cubicBezTo>
                  <a:cubicBezTo>
                    <a:pt x="1446" y="1069"/>
                    <a:pt x="1916" y="0"/>
                    <a:pt x="1190" y="0"/>
                  </a:cubicBezTo>
                  <a:close/>
                </a:path>
              </a:pathLst>
            </a:custGeom>
            <a:solidFill>
              <a:srgbClr val="A7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8" name="Google Shape;10728;p11"/>
            <p:cNvSpPr/>
            <p:nvPr/>
          </p:nvSpPr>
          <p:spPr>
            <a:xfrm>
              <a:off x="4946850" y="2323700"/>
              <a:ext cx="108975" cy="273350"/>
            </a:xfrm>
            <a:custGeom>
              <a:avLst/>
              <a:gdLst/>
              <a:ahLst/>
              <a:cxnLst/>
              <a:rect l="l" t="t" r="r" b="b"/>
              <a:pathLst>
                <a:path w="4359" h="10934" extrusionOk="0">
                  <a:moveTo>
                    <a:pt x="1" y="1"/>
                  </a:moveTo>
                  <a:cubicBezTo>
                    <a:pt x="397" y="3883"/>
                    <a:pt x="2299" y="7290"/>
                    <a:pt x="3328" y="10934"/>
                  </a:cubicBezTo>
                  <a:cubicBezTo>
                    <a:pt x="3566" y="10775"/>
                    <a:pt x="3725" y="10617"/>
                    <a:pt x="3883" y="10379"/>
                  </a:cubicBezTo>
                  <a:lnTo>
                    <a:pt x="4041" y="10142"/>
                  </a:lnTo>
                  <a:cubicBezTo>
                    <a:pt x="4121" y="10062"/>
                    <a:pt x="4200" y="9904"/>
                    <a:pt x="4279" y="9746"/>
                  </a:cubicBezTo>
                  <a:cubicBezTo>
                    <a:pt x="4279" y="9666"/>
                    <a:pt x="4279" y="9587"/>
                    <a:pt x="4358" y="9508"/>
                  </a:cubicBezTo>
                  <a:cubicBezTo>
                    <a:pt x="3645" y="6418"/>
                    <a:pt x="2695" y="3408"/>
                    <a:pt x="1427" y="4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9" name="Google Shape;10729;p11"/>
            <p:cNvSpPr/>
            <p:nvPr/>
          </p:nvSpPr>
          <p:spPr>
            <a:xfrm>
              <a:off x="4210075" y="1758775"/>
              <a:ext cx="267000" cy="138775"/>
            </a:xfrm>
            <a:custGeom>
              <a:avLst/>
              <a:gdLst/>
              <a:ahLst/>
              <a:cxnLst/>
              <a:rect l="l" t="t" r="r" b="b"/>
              <a:pathLst>
                <a:path w="10680" h="5551" extrusionOk="0">
                  <a:moveTo>
                    <a:pt x="10110" y="0"/>
                  </a:moveTo>
                  <a:cubicBezTo>
                    <a:pt x="9817" y="0"/>
                    <a:pt x="9417" y="152"/>
                    <a:pt x="9032" y="256"/>
                  </a:cubicBezTo>
                  <a:cubicBezTo>
                    <a:pt x="5942" y="1524"/>
                    <a:pt x="2773" y="2554"/>
                    <a:pt x="0" y="4455"/>
                  </a:cubicBezTo>
                  <a:cubicBezTo>
                    <a:pt x="476" y="4614"/>
                    <a:pt x="793" y="5010"/>
                    <a:pt x="1030" y="5485"/>
                  </a:cubicBezTo>
                  <a:cubicBezTo>
                    <a:pt x="1136" y="5531"/>
                    <a:pt x="1236" y="5550"/>
                    <a:pt x="1332" y="5550"/>
                  </a:cubicBezTo>
                  <a:cubicBezTo>
                    <a:pt x="1736" y="5550"/>
                    <a:pt x="2057" y="5202"/>
                    <a:pt x="2377" y="5010"/>
                  </a:cubicBezTo>
                  <a:cubicBezTo>
                    <a:pt x="4833" y="3188"/>
                    <a:pt x="7685" y="2237"/>
                    <a:pt x="10458" y="1128"/>
                  </a:cubicBezTo>
                  <a:cubicBezTo>
                    <a:pt x="10679" y="243"/>
                    <a:pt x="10480" y="0"/>
                    <a:pt x="10110" y="0"/>
                  </a:cubicBezTo>
                  <a:close/>
                </a:path>
              </a:pathLst>
            </a:custGeom>
            <a:solidFill>
              <a:srgbClr val="B04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0" name="Google Shape;10730;p11"/>
            <p:cNvSpPr/>
            <p:nvPr/>
          </p:nvSpPr>
          <p:spPr>
            <a:xfrm>
              <a:off x="4796325" y="1915600"/>
              <a:ext cx="128775" cy="241750"/>
            </a:xfrm>
            <a:custGeom>
              <a:avLst/>
              <a:gdLst/>
              <a:ahLst/>
              <a:cxnLst/>
              <a:rect l="l" t="t" r="r" b="b"/>
              <a:pathLst>
                <a:path w="5151" h="9670" extrusionOk="0">
                  <a:moveTo>
                    <a:pt x="884" y="1"/>
                  </a:moveTo>
                  <a:cubicBezTo>
                    <a:pt x="749" y="1"/>
                    <a:pt x="613" y="49"/>
                    <a:pt x="476" y="163"/>
                  </a:cubicBezTo>
                  <a:cubicBezTo>
                    <a:pt x="1" y="480"/>
                    <a:pt x="80" y="1114"/>
                    <a:pt x="318" y="1668"/>
                  </a:cubicBezTo>
                  <a:cubicBezTo>
                    <a:pt x="1189" y="3887"/>
                    <a:pt x="1982" y="6105"/>
                    <a:pt x="2774" y="8244"/>
                  </a:cubicBezTo>
                  <a:cubicBezTo>
                    <a:pt x="2853" y="7689"/>
                    <a:pt x="2615" y="7056"/>
                    <a:pt x="3408" y="6659"/>
                  </a:cubicBezTo>
                  <a:cubicBezTo>
                    <a:pt x="3962" y="7689"/>
                    <a:pt x="3883" y="9036"/>
                    <a:pt x="5151" y="9670"/>
                  </a:cubicBezTo>
                  <a:cubicBezTo>
                    <a:pt x="3883" y="6659"/>
                    <a:pt x="3170" y="3490"/>
                    <a:pt x="1823" y="638"/>
                  </a:cubicBezTo>
                  <a:cubicBezTo>
                    <a:pt x="1541" y="299"/>
                    <a:pt x="1218" y="1"/>
                    <a:pt x="884" y="1"/>
                  </a:cubicBezTo>
                  <a:close/>
                </a:path>
              </a:pathLst>
            </a:custGeom>
            <a:solidFill>
              <a:srgbClr val="A84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1" name="Google Shape;10731;p11"/>
            <p:cNvSpPr/>
            <p:nvPr/>
          </p:nvSpPr>
          <p:spPr>
            <a:xfrm>
              <a:off x="4738050" y="1752450"/>
              <a:ext cx="101875" cy="202900"/>
            </a:xfrm>
            <a:custGeom>
              <a:avLst/>
              <a:gdLst/>
              <a:ahLst/>
              <a:cxnLst/>
              <a:rect l="l" t="t" r="r" b="b"/>
              <a:pathLst>
                <a:path w="4075" h="8116" extrusionOk="0">
                  <a:moveTo>
                    <a:pt x="854" y="0"/>
                  </a:moveTo>
                  <a:cubicBezTo>
                    <a:pt x="194" y="0"/>
                    <a:pt x="0" y="408"/>
                    <a:pt x="272" y="1222"/>
                  </a:cubicBezTo>
                  <a:cubicBezTo>
                    <a:pt x="1144" y="3520"/>
                    <a:pt x="1619" y="5897"/>
                    <a:pt x="2649" y="8115"/>
                  </a:cubicBezTo>
                  <a:cubicBezTo>
                    <a:pt x="2749" y="7211"/>
                    <a:pt x="2786" y="6880"/>
                    <a:pt x="3122" y="6880"/>
                  </a:cubicBezTo>
                  <a:cubicBezTo>
                    <a:pt x="3317" y="6880"/>
                    <a:pt x="3611" y="6990"/>
                    <a:pt x="4075" y="7164"/>
                  </a:cubicBezTo>
                  <a:cubicBezTo>
                    <a:pt x="3916" y="6372"/>
                    <a:pt x="3758" y="5580"/>
                    <a:pt x="3600" y="4867"/>
                  </a:cubicBezTo>
                  <a:cubicBezTo>
                    <a:pt x="2807" y="3203"/>
                    <a:pt x="2015" y="1619"/>
                    <a:pt x="1223" y="34"/>
                  </a:cubicBezTo>
                  <a:cubicBezTo>
                    <a:pt x="1087" y="11"/>
                    <a:pt x="964" y="0"/>
                    <a:pt x="854" y="0"/>
                  </a:cubicBezTo>
                  <a:close/>
                </a:path>
              </a:pathLst>
            </a:custGeom>
            <a:solidFill>
              <a:srgbClr val="A9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2" name="Google Shape;10732;p11"/>
            <p:cNvSpPr/>
            <p:nvPr/>
          </p:nvSpPr>
          <p:spPr>
            <a:xfrm>
              <a:off x="5030050" y="2571275"/>
              <a:ext cx="79250" cy="168650"/>
            </a:xfrm>
            <a:custGeom>
              <a:avLst/>
              <a:gdLst/>
              <a:ahLst/>
              <a:cxnLst/>
              <a:rect l="l" t="t" r="r" b="b"/>
              <a:pathLst>
                <a:path w="3170" h="6746" extrusionOk="0">
                  <a:moveTo>
                    <a:pt x="476" y="1"/>
                  </a:moveTo>
                  <a:cubicBezTo>
                    <a:pt x="159" y="239"/>
                    <a:pt x="0" y="635"/>
                    <a:pt x="0" y="1031"/>
                  </a:cubicBezTo>
                  <a:cubicBezTo>
                    <a:pt x="159" y="2536"/>
                    <a:pt x="634" y="3962"/>
                    <a:pt x="1426" y="5230"/>
                  </a:cubicBezTo>
                  <a:cubicBezTo>
                    <a:pt x="1823" y="5468"/>
                    <a:pt x="1743" y="5943"/>
                    <a:pt x="1981" y="6181"/>
                  </a:cubicBezTo>
                  <a:cubicBezTo>
                    <a:pt x="2198" y="6397"/>
                    <a:pt x="2480" y="6745"/>
                    <a:pt x="2648" y="6745"/>
                  </a:cubicBezTo>
                  <a:cubicBezTo>
                    <a:pt x="2665" y="6745"/>
                    <a:pt x="2680" y="6742"/>
                    <a:pt x="2694" y="6735"/>
                  </a:cubicBezTo>
                  <a:cubicBezTo>
                    <a:pt x="3169" y="6577"/>
                    <a:pt x="2853" y="6101"/>
                    <a:pt x="2932" y="5705"/>
                  </a:cubicBezTo>
                  <a:cubicBezTo>
                    <a:pt x="2456" y="5388"/>
                    <a:pt x="2932" y="4675"/>
                    <a:pt x="2456" y="4279"/>
                  </a:cubicBezTo>
                  <a:cubicBezTo>
                    <a:pt x="2060" y="3091"/>
                    <a:pt x="2139" y="1665"/>
                    <a:pt x="1506" y="476"/>
                  </a:cubicBezTo>
                  <a:cubicBezTo>
                    <a:pt x="1268" y="239"/>
                    <a:pt x="872" y="1"/>
                    <a:pt x="476" y="1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3" name="Google Shape;10733;p11"/>
            <p:cNvSpPr/>
            <p:nvPr/>
          </p:nvSpPr>
          <p:spPr>
            <a:xfrm>
              <a:off x="4435875" y="1670100"/>
              <a:ext cx="178275" cy="116875"/>
            </a:xfrm>
            <a:custGeom>
              <a:avLst/>
              <a:gdLst/>
              <a:ahLst/>
              <a:cxnLst/>
              <a:rect l="l" t="t" r="r" b="b"/>
              <a:pathLst>
                <a:path w="7131" h="4675" extrusionOk="0">
                  <a:moveTo>
                    <a:pt x="7130" y="1"/>
                  </a:moveTo>
                  <a:lnTo>
                    <a:pt x="0" y="3803"/>
                  </a:lnTo>
                  <a:cubicBezTo>
                    <a:pt x="102" y="3803"/>
                    <a:pt x="204" y="3802"/>
                    <a:pt x="304" y="3802"/>
                  </a:cubicBezTo>
                  <a:cubicBezTo>
                    <a:pt x="902" y="3802"/>
                    <a:pt x="1426" y="3860"/>
                    <a:pt x="1426" y="4675"/>
                  </a:cubicBezTo>
                  <a:cubicBezTo>
                    <a:pt x="3486" y="3328"/>
                    <a:pt x="5704" y="2298"/>
                    <a:pt x="7130" y="1"/>
                  </a:cubicBezTo>
                  <a:close/>
                </a:path>
              </a:pathLst>
            </a:custGeom>
            <a:solidFill>
              <a:srgbClr val="BC5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4" name="Google Shape;10734;p11"/>
            <p:cNvSpPr/>
            <p:nvPr/>
          </p:nvSpPr>
          <p:spPr>
            <a:xfrm>
              <a:off x="5198400" y="3070400"/>
              <a:ext cx="53500" cy="170375"/>
            </a:xfrm>
            <a:custGeom>
              <a:avLst/>
              <a:gdLst/>
              <a:ahLst/>
              <a:cxnLst/>
              <a:rect l="l" t="t" r="r" b="b"/>
              <a:pathLst>
                <a:path w="2140" h="6815" extrusionOk="0">
                  <a:moveTo>
                    <a:pt x="872" y="1"/>
                  </a:moveTo>
                  <a:lnTo>
                    <a:pt x="872" y="872"/>
                  </a:lnTo>
                  <a:cubicBezTo>
                    <a:pt x="923" y="1387"/>
                    <a:pt x="775" y="1600"/>
                    <a:pt x="512" y="1600"/>
                  </a:cubicBezTo>
                  <a:cubicBezTo>
                    <a:pt x="370" y="1600"/>
                    <a:pt x="195" y="1538"/>
                    <a:pt x="1" y="1427"/>
                  </a:cubicBezTo>
                  <a:lnTo>
                    <a:pt x="1" y="1427"/>
                  </a:lnTo>
                  <a:cubicBezTo>
                    <a:pt x="634" y="3249"/>
                    <a:pt x="872" y="5230"/>
                    <a:pt x="2140" y="6814"/>
                  </a:cubicBezTo>
                  <a:cubicBezTo>
                    <a:pt x="2140" y="4437"/>
                    <a:pt x="1664" y="2219"/>
                    <a:pt x="872" y="1"/>
                  </a:cubicBezTo>
                  <a:close/>
                </a:path>
              </a:pathLst>
            </a:custGeom>
            <a:solidFill>
              <a:srgbClr val="C95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5" name="Google Shape;10735;p11"/>
            <p:cNvSpPr/>
            <p:nvPr/>
          </p:nvSpPr>
          <p:spPr>
            <a:xfrm>
              <a:off x="4186300" y="1884000"/>
              <a:ext cx="120850" cy="56625"/>
            </a:xfrm>
            <a:custGeom>
              <a:avLst/>
              <a:gdLst/>
              <a:ahLst/>
              <a:cxnLst/>
              <a:rect l="l" t="t" r="r" b="b"/>
              <a:pathLst>
                <a:path w="4834" h="2265" extrusionOk="0">
                  <a:moveTo>
                    <a:pt x="3328" y="1"/>
                  </a:moveTo>
                  <a:lnTo>
                    <a:pt x="1981" y="476"/>
                  </a:lnTo>
                  <a:cubicBezTo>
                    <a:pt x="1427" y="1110"/>
                    <a:pt x="318" y="952"/>
                    <a:pt x="1" y="1823"/>
                  </a:cubicBezTo>
                  <a:cubicBezTo>
                    <a:pt x="505" y="2149"/>
                    <a:pt x="998" y="2265"/>
                    <a:pt x="1484" y="2265"/>
                  </a:cubicBezTo>
                  <a:cubicBezTo>
                    <a:pt x="2296" y="2265"/>
                    <a:pt x="3090" y="1942"/>
                    <a:pt x="3883" y="1744"/>
                  </a:cubicBezTo>
                  <a:cubicBezTo>
                    <a:pt x="3803" y="1269"/>
                    <a:pt x="3170" y="1189"/>
                    <a:pt x="3328" y="635"/>
                  </a:cubicBezTo>
                  <a:lnTo>
                    <a:pt x="4833" y="239"/>
                  </a:lnTo>
                  <a:lnTo>
                    <a:pt x="4754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6" name="Google Shape;10736;p11"/>
            <p:cNvSpPr/>
            <p:nvPr/>
          </p:nvSpPr>
          <p:spPr>
            <a:xfrm>
              <a:off x="3152425" y="2311825"/>
              <a:ext cx="144600" cy="71325"/>
            </a:xfrm>
            <a:custGeom>
              <a:avLst/>
              <a:gdLst/>
              <a:ahLst/>
              <a:cxnLst/>
              <a:rect l="l" t="t" r="r" b="b"/>
              <a:pathLst>
                <a:path w="5784" h="2853" extrusionOk="0">
                  <a:moveTo>
                    <a:pt x="3882" y="1"/>
                  </a:moveTo>
                  <a:lnTo>
                    <a:pt x="3882" y="1"/>
                  </a:lnTo>
                  <a:cubicBezTo>
                    <a:pt x="2456" y="317"/>
                    <a:pt x="1189" y="951"/>
                    <a:pt x="0" y="1902"/>
                  </a:cubicBezTo>
                  <a:lnTo>
                    <a:pt x="238" y="2140"/>
                  </a:lnTo>
                  <a:cubicBezTo>
                    <a:pt x="453" y="2301"/>
                    <a:pt x="693" y="2353"/>
                    <a:pt x="944" y="2353"/>
                  </a:cubicBezTo>
                  <a:cubicBezTo>
                    <a:pt x="1393" y="2353"/>
                    <a:pt x="1877" y="2188"/>
                    <a:pt x="2326" y="2188"/>
                  </a:cubicBezTo>
                  <a:cubicBezTo>
                    <a:pt x="2735" y="2188"/>
                    <a:pt x="3114" y="2326"/>
                    <a:pt x="3407" y="2853"/>
                  </a:cubicBezTo>
                  <a:cubicBezTo>
                    <a:pt x="4358" y="2773"/>
                    <a:pt x="5229" y="2219"/>
                    <a:pt x="5784" y="1427"/>
                  </a:cubicBezTo>
                  <a:cubicBezTo>
                    <a:pt x="5678" y="1215"/>
                    <a:pt x="5502" y="1110"/>
                    <a:pt x="5326" y="1110"/>
                  </a:cubicBezTo>
                  <a:cubicBezTo>
                    <a:pt x="5238" y="1110"/>
                    <a:pt x="5150" y="1136"/>
                    <a:pt x="5071" y="1189"/>
                  </a:cubicBezTo>
                  <a:cubicBezTo>
                    <a:pt x="4695" y="1314"/>
                    <a:pt x="4422" y="1392"/>
                    <a:pt x="4229" y="1392"/>
                  </a:cubicBezTo>
                  <a:cubicBezTo>
                    <a:pt x="3814" y="1392"/>
                    <a:pt x="3774" y="1029"/>
                    <a:pt x="3882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7" name="Google Shape;10737;p11"/>
            <p:cNvSpPr/>
            <p:nvPr/>
          </p:nvSpPr>
          <p:spPr>
            <a:xfrm>
              <a:off x="3083100" y="2359350"/>
              <a:ext cx="118875" cy="69350"/>
            </a:xfrm>
            <a:custGeom>
              <a:avLst/>
              <a:gdLst/>
              <a:ahLst/>
              <a:cxnLst/>
              <a:rect l="l" t="t" r="r" b="b"/>
              <a:pathLst>
                <a:path w="4755" h="2774" extrusionOk="0">
                  <a:moveTo>
                    <a:pt x="2853" y="1"/>
                  </a:moveTo>
                  <a:lnTo>
                    <a:pt x="1" y="1427"/>
                  </a:lnTo>
                  <a:lnTo>
                    <a:pt x="951" y="1427"/>
                  </a:lnTo>
                  <a:cubicBezTo>
                    <a:pt x="1330" y="1259"/>
                    <a:pt x="1652" y="1180"/>
                    <a:pt x="1928" y="1180"/>
                  </a:cubicBezTo>
                  <a:cubicBezTo>
                    <a:pt x="2691" y="1180"/>
                    <a:pt x="3095" y="1784"/>
                    <a:pt x="3328" y="2774"/>
                  </a:cubicBezTo>
                  <a:cubicBezTo>
                    <a:pt x="3883" y="2615"/>
                    <a:pt x="4358" y="2298"/>
                    <a:pt x="4754" y="1823"/>
                  </a:cubicBezTo>
                  <a:cubicBezTo>
                    <a:pt x="4279" y="1031"/>
                    <a:pt x="3645" y="397"/>
                    <a:pt x="2932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8" name="Google Shape;10738;p11"/>
            <p:cNvSpPr/>
            <p:nvPr/>
          </p:nvSpPr>
          <p:spPr>
            <a:xfrm>
              <a:off x="3174200" y="2222925"/>
              <a:ext cx="75300" cy="49325"/>
            </a:xfrm>
            <a:custGeom>
              <a:avLst/>
              <a:gdLst/>
              <a:ahLst/>
              <a:cxnLst/>
              <a:rect l="l" t="t" r="r" b="b"/>
              <a:pathLst>
                <a:path w="3012" h="1973" extrusionOk="0">
                  <a:moveTo>
                    <a:pt x="664" y="1"/>
                  </a:moveTo>
                  <a:cubicBezTo>
                    <a:pt x="490" y="1"/>
                    <a:pt x="337" y="92"/>
                    <a:pt x="239" y="388"/>
                  </a:cubicBezTo>
                  <a:cubicBezTo>
                    <a:pt x="1" y="863"/>
                    <a:pt x="159" y="1417"/>
                    <a:pt x="635" y="1655"/>
                  </a:cubicBezTo>
                  <a:cubicBezTo>
                    <a:pt x="1427" y="1180"/>
                    <a:pt x="3011" y="1972"/>
                    <a:pt x="3011" y="229"/>
                  </a:cubicBezTo>
                  <a:lnTo>
                    <a:pt x="3011" y="229"/>
                  </a:lnTo>
                  <a:cubicBezTo>
                    <a:pt x="2734" y="348"/>
                    <a:pt x="2457" y="407"/>
                    <a:pt x="2189" y="407"/>
                  </a:cubicBezTo>
                  <a:cubicBezTo>
                    <a:pt x="1922" y="407"/>
                    <a:pt x="1665" y="348"/>
                    <a:pt x="1427" y="229"/>
                  </a:cubicBezTo>
                  <a:cubicBezTo>
                    <a:pt x="1195" y="183"/>
                    <a:pt x="909" y="1"/>
                    <a:pt x="664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9" name="Google Shape;10739;p11"/>
            <p:cNvSpPr/>
            <p:nvPr/>
          </p:nvSpPr>
          <p:spPr>
            <a:xfrm>
              <a:off x="4107075" y="2004825"/>
              <a:ext cx="67375" cy="32950"/>
            </a:xfrm>
            <a:custGeom>
              <a:avLst/>
              <a:gdLst/>
              <a:ahLst/>
              <a:cxnLst/>
              <a:rect l="l" t="t" r="r" b="b"/>
              <a:pathLst>
                <a:path w="2695" h="1318" extrusionOk="0">
                  <a:moveTo>
                    <a:pt x="2694" y="1"/>
                  </a:moveTo>
                  <a:lnTo>
                    <a:pt x="1" y="1189"/>
                  </a:lnTo>
                  <a:cubicBezTo>
                    <a:pt x="245" y="1276"/>
                    <a:pt x="494" y="1317"/>
                    <a:pt x="737" y="1317"/>
                  </a:cubicBezTo>
                  <a:cubicBezTo>
                    <a:pt x="1595" y="1317"/>
                    <a:pt x="2386" y="804"/>
                    <a:pt x="2694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0" name="Google Shape;10740;p11"/>
            <p:cNvSpPr/>
            <p:nvPr/>
          </p:nvSpPr>
          <p:spPr>
            <a:xfrm>
              <a:off x="3235600" y="2181100"/>
              <a:ext cx="37675" cy="47575"/>
            </a:xfrm>
            <a:custGeom>
              <a:avLst/>
              <a:gdLst/>
              <a:ahLst/>
              <a:cxnLst/>
              <a:rect l="l" t="t" r="r" b="b"/>
              <a:pathLst>
                <a:path w="1507" h="1903" extrusionOk="0">
                  <a:moveTo>
                    <a:pt x="555" y="1"/>
                  </a:moveTo>
                  <a:cubicBezTo>
                    <a:pt x="1" y="634"/>
                    <a:pt x="555" y="1268"/>
                    <a:pt x="555" y="1902"/>
                  </a:cubicBezTo>
                  <a:lnTo>
                    <a:pt x="1427" y="1902"/>
                  </a:lnTo>
                  <a:cubicBezTo>
                    <a:pt x="1506" y="1110"/>
                    <a:pt x="1427" y="318"/>
                    <a:pt x="555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1" name="Google Shape;10741;p11"/>
            <p:cNvSpPr/>
            <p:nvPr/>
          </p:nvSpPr>
          <p:spPr>
            <a:xfrm>
              <a:off x="5192450" y="3032775"/>
              <a:ext cx="23800" cy="61425"/>
            </a:xfrm>
            <a:custGeom>
              <a:avLst/>
              <a:gdLst/>
              <a:ahLst/>
              <a:cxnLst/>
              <a:rect l="l" t="t" r="r" b="b"/>
              <a:pathLst>
                <a:path w="952" h="2457" extrusionOk="0">
                  <a:moveTo>
                    <a:pt x="635" y="0"/>
                  </a:moveTo>
                  <a:lnTo>
                    <a:pt x="635" y="0"/>
                  </a:lnTo>
                  <a:cubicBezTo>
                    <a:pt x="1" y="555"/>
                    <a:pt x="318" y="1110"/>
                    <a:pt x="159" y="1585"/>
                  </a:cubicBezTo>
                  <a:lnTo>
                    <a:pt x="239" y="2456"/>
                  </a:lnTo>
                  <a:cubicBezTo>
                    <a:pt x="952" y="1743"/>
                    <a:pt x="635" y="951"/>
                    <a:pt x="635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2" name="Google Shape;10742;p11"/>
            <p:cNvSpPr/>
            <p:nvPr/>
          </p:nvSpPr>
          <p:spPr>
            <a:xfrm>
              <a:off x="3142525" y="2264150"/>
              <a:ext cx="35675" cy="35550"/>
            </a:xfrm>
            <a:custGeom>
              <a:avLst/>
              <a:gdLst/>
              <a:ahLst/>
              <a:cxnLst/>
              <a:rect l="l" t="t" r="r" b="b"/>
              <a:pathLst>
                <a:path w="1427" h="1422" extrusionOk="0">
                  <a:moveTo>
                    <a:pt x="108" y="0"/>
                  </a:moveTo>
                  <a:cubicBezTo>
                    <a:pt x="73" y="0"/>
                    <a:pt x="37" y="2"/>
                    <a:pt x="0" y="6"/>
                  </a:cubicBezTo>
                  <a:cubicBezTo>
                    <a:pt x="357" y="244"/>
                    <a:pt x="44" y="1421"/>
                    <a:pt x="571" y="1421"/>
                  </a:cubicBezTo>
                  <a:cubicBezTo>
                    <a:pt x="746" y="1421"/>
                    <a:pt x="1012" y="1292"/>
                    <a:pt x="1426" y="957"/>
                  </a:cubicBezTo>
                  <a:cubicBezTo>
                    <a:pt x="976" y="656"/>
                    <a:pt x="739" y="0"/>
                    <a:pt x="108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3" name="Google Shape;10743;p11"/>
            <p:cNvSpPr/>
            <p:nvPr/>
          </p:nvSpPr>
          <p:spPr>
            <a:xfrm>
              <a:off x="4931025" y="2139500"/>
              <a:ext cx="39625" cy="41625"/>
            </a:xfrm>
            <a:custGeom>
              <a:avLst/>
              <a:gdLst/>
              <a:ahLst/>
              <a:cxnLst/>
              <a:rect l="l" t="t" r="r" b="b"/>
              <a:pathLst>
                <a:path w="1585" h="1665" extrusionOk="0">
                  <a:moveTo>
                    <a:pt x="476" y="1"/>
                  </a:moveTo>
                  <a:cubicBezTo>
                    <a:pt x="0" y="635"/>
                    <a:pt x="238" y="1189"/>
                    <a:pt x="159" y="1665"/>
                  </a:cubicBezTo>
                  <a:cubicBezTo>
                    <a:pt x="1585" y="1348"/>
                    <a:pt x="872" y="714"/>
                    <a:pt x="476" y="1"/>
                  </a:cubicBezTo>
                  <a:close/>
                </a:path>
              </a:pathLst>
            </a:custGeom>
            <a:solidFill>
              <a:srgbClr val="F47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4" name="Google Shape;10744;p11"/>
            <p:cNvSpPr/>
            <p:nvPr/>
          </p:nvSpPr>
          <p:spPr>
            <a:xfrm>
              <a:off x="3106875" y="2272225"/>
              <a:ext cx="21800" cy="21800"/>
            </a:xfrm>
            <a:custGeom>
              <a:avLst/>
              <a:gdLst/>
              <a:ahLst/>
              <a:cxnLst/>
              <a:rect l="l" t="t" r="r" b="b"/>
              <a:pathLst>
                <a:path w="872" h="872" extrusionOk="0">
                  <a:moveTo>
                    <a:pt x="555" y="0"/>
                  </a:moveTo>
                  <a:cubicBezTo>
                    <a:pt x="317" y="79"/>
                    <a:pt x="159" y="158"/>
                    <a:pt x="159" y="396"/>
                  </a:cubicBezTo>
                  <a:cubicBezTo>
                    <a:pt x="0" y="555"/>
                    <a:pt x="159" y="872"/>
                    <a:pt x="396" y="872"/>
                  </a:cubicBezTo>
                  <a:cubicBezTo>
                    <a:pt x="555" y="872"/>
                    <a:pt x="713" y="872"/>
                    <a:pt x="792" y="713"/>
                  </a:cubicBezTo>
                  <a:cubicBezTo>
                    <a:pt x="872" y="238"/>
                    <a:pt x="792" y="0"/>
                    <a:pt x="555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5" name="Google Shape;10745;p11"/>
            <p:cNvSpPr/>
            <p:nvPr/>
          </p:nvSpPr>
          <p:spPr>
            <a:xfrm>
              <a:off x="4740875" y="1563150"/>
              <a:ext cx="29725" cy="47550"/>
            </a:xfrm>
            <a:custGeom>
              <a:avLst/>
              <a:gdLst/>
              <a:ahLst/>
              <a:cxnLst/>
              <a:rect l="l" t="t" r="r" b="b"/>
              <a:pathLst>
                <a:path w="1189" h="1902" extrusionOk="0">
                  <a:moveTo>
                    <a:pt x="634" y="0"/>
                  </a:moveTo>
                  <a:cubicBezTo>
                    <a:pt x="1" y="476"/>
                    <a:pt x="1" y="1427"/>
                    <a:pt x="634" y="1902"/>
                  </a:cubicBezTo>
                  <a:cubicBezTo>
                    <a:pt x="634" y="1268"/>
                    <a:pt x="1189" y="634"/>
                    <a:pt x="634" y="0"/>
                  </a:cubicBezTo>
                  <a:close/>
                </a:path>
              </a:pathLst>
            </a:custGeom>
            <a:solidFill>
              <a:srgbClr val="EF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6" name="Google Shape;10746;p11"/>
            <p:cNvSpPr/>
            <p:nvPr/>
          </p:nvSpPr>
          <p:spPr>
            <a:xfrm>
              <a:off x="5107300" y="2773300"/>
              <a:ext cx="31700" cy="25775"/>
            </a:xfrm>
            <a:custGeom>
              <a:avLst/>
              <a:gdLst/>
              <a:ahLst/>
              <a:cxnLst/>
              <a:rect l="l" t="t" r="r" b="b"/>
              <a:pathLst>
                <a:path w="1268" h="1031" extrusionOk="0">
                  <a:moveTo>
                    <a:pt x="792" y="1"/>
                  </a:moveTo>
                  <a:lnTo>
                    <a:pt x="792" y="1"/>
                  </a:lnTo>
                  <a:cubicBezTo>
                    <a:pt x="0" y="793"/>
                    <a:pt x="634" y="872"/>
                    <a:pt x="1189" y="1031"/>
                  </a:cubicBezTo>
                  <a:cubicBezTo>
                    <a:pt x="1268" y="635"/>
                    <a:pt x="1109" y="239"/>
                    <a:pt x="792" y="1"/>
                  </a:cubicBezTo>
                  <a:close/>
                </a:path>
              </a:pathLst>
            </a:custGeom>
            <a:solidFill>
              <a:srgbClr val="C35C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7" name="Google Shape;10747;p11"/>
            <p:cNvSpPr/>
            <p:nvPr/>
          </p:nvSpPr>
          <p:spPr>
            <a:xfrm>
              <a:off x="4206100" y="1975125"/>
              <a:ext cx="13900" cy="12300"/>
            </a:xfrm>
            <a:custGeom>
              <a:avLst/>
              <a:gdLst/>
              <a:ahLst/>
              <a:cxnLst/>
              <a:rect l="l" t="t" r="r" b="b"/>
              <a:pathLst>
                <a:path w="556" h="492" extrusionOk="0">
                  <a:moveTo>
                    <a:pt x="239" y="0"/>
                  </a:moveTo>
                  <a:lnTo>
                    <a:pt x="1" y="317"/>
                  </a:lnTo>
                  <a:cubicBezTo>
                    <a:pt x="1" y="317"/>
                    <a:pt x="1" y="492"/>
                    <a:pt x="101" y="492"/>
                  </a:cubicBezTo>
                  <a:cubicBezTo>
                    <a:pt x="117" y="492"/>
                    <a:pt x="137" y="487"/>
                    <a:pt x="159" y="476"/>
                  </a:cubicBezTo>
                  <a:cubicBezTo>
                    <a:pt x="318" y="396"/>
                    <a:pt x="476" y="396"/>
                    <a:pt x="476" y="238"/>
                  </a:cubicBezTo>
                  <a:cubicBezTo>
                    <a:pt x="556" y="80"/>
                    <a:pt x="476" y="0"/>
                    <a:pt x="239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8" name="Google Shape;10748;p11"/>
            <p:cNvSpPr/>
            <p:nvPr/>
          </p:nvSpPr>
          <p:spPr>
            <a:xfrm>
              <a:off x="3863475" y="2157325"/>
              <a:ext cx="17850" cy="9950"/>
            </a:xfrm>
            <a:custGeom>
              <a:avLst/>
              <a:gdLst/>
              <a:ahLst/>
              <a:cxnLst/>
              <a:rect l="l" t="t" r="r" b="b"/>
              <a:pathLst>
                <a:path w="714" h="398" extrusionOk="0">
                  <a:moveTo>
                    <a:pt x="396" y="1"/>
                  </a:moveTo>
                  <a:cubicBezTo>
                    <a:pt x="238" y="1"/>
                    <a:pt x="159" y="159"/>
                    <a:pt x="0" y="239"/>
                  </a:cubicBezTo>
                  <a:cubicBezTo>
                    <a:pt x="79" y="239"/>
                    <a:pt x="238" y="397"/>
                    <a:pt x="317" y="397"/>
                  </a:cubicBezTo>
                  <a:cubicBezTo>
                    <a:pt x="475" y="397"/>
                    <a:pt x="555" y="318"/>
                    <a:pt x="713" y="239"/>
                  </a:cubicBezTo>
                  <a:cubicBezTo>
                    <a:pt x="634" y="159"/>
                    <a:pt x="475" y="1"/>
                    <a:pt x="396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9" name="Google Shape;10749;p11"/>
            <p:cNvSpPr/>
            <p:nvPr/>
          </p:nvSpPr>
          <p:spPr>
            <a:xfrm>
              <a:off x="5087475" y="2678250"/>
              <a:ext cx="15875" cy="35675"/>
            </a:xfrm>
            <a:custGeom>
              <a:avLst/>
              <a:gdLst/>
              <a:ahLst/>
              <a:cxnLst/>
              <a:rect l="l" t="t" r="r" b="b"/>
              <a:pathLst>
                <a:path w="635" h="1427" extrusionOk="0">
                  <a:moveTo>
                    <a:pt x="80" y="0"/>
                  </a:moveTo>
                  <a:lnTo>
                    <a:pt x="80" y="0"/>
                  </a:lnTo>
                  <a:cubicBezTo>
                    <a:pt x="159" y="555"/>
                    <a:pt x="1" y="1109"/>
                    <a:pt x="635" y="1426"/>
                  </a:cubicBezTo>
                  <a:cubicBezTo>
                    <a:pt x="556" y="951"/>
                    <a:pt x="635" y="475"/>
                    <a:pt x="80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0" name="Google Shape;10750;p11"/>
            <p:cNvSpPr/>
            <p:nvPr/>
          </p:nvSpPr>
          <p:spPr>
            <a:xfrm>
              <a:off x="3798100" y="2208275"/>
              <a:ext cx="13900" cy="11775"/>
            </a:xfrm>
            <a:custGeom>
              <a:avLst/>
              <a:gdLst/>
              <a:ahLst/>
              <a:cxnLst/>
              <a:rect l="l" t="t" r="r" b="b"/>
              <a:pathLst>
                <a:path w="556" h="471" extrusionOk="0">
                  <a:moveTo>
                    <a:pt x="294" y="1"/>
                  </a:moveTo>
                  <a:cubicBezTo>
                    <a:pt x="273" y="1"/>
                    <a:pt x="254" y="7"/>
                    <a:pt x="238" y="23"/>
                  </a:cubicBezTo>
                  <a:cubicBezTo>
                    <a:pt x="80" y="102"/>
                    <a:pt x="1" y="181"/>
                    <a:pt x="1" y="340"/>
                  </a:cubicBezTo>
                  <a:cubicBezTo>
                    <a:pt x="47" y="433"/>
                    <a:pt x="121" y="471"/>
                    <a:pt x="190" y="471"/>
                  </a:cubicBezTo>
                  <a:cubicBezTo>
                    <a:pt x="238" y="471"/>
                    <a:pt x="285" y="452"/>
                    <a:pt x="318" y="419"/>
                  </a:cubicBezTo>
                  <a:cubicBezTo>
                    <a:pt x="476" y="340"/>
                    <a:pt x="476" y="261"/>
                    <a:pt x="555" y="102"/>
                  </a:cubicBezTo>
                  <a:cubicBezTo>
                    <a:pt x="492" y="102"/>
                    <a:pt x="378" y="1"/>
                    <a:pt x="294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1" name="Google Shape;10751;p11"/>
            <p:cNvSpPr/>
            <p:nvPr/>
          </p:nvSpPr>
          <p:spPr>
            <a:xfrm>
              <a:off x="5041925" y="2561375"/>
              <a:ext cx="25775" cy="23800"/>
            </a:xfrm>
            <a:custGeom>
              <a:avLst/>
              <a:gdLst/>
              <a:ahLst/>
              <a:cxnLst/>
              <a:rect l="l" t="t" r="r" b="b"/>
              <a:pathLst>
                <a:path w="1031" h="952" extrusionOk="0">
                  <a:moveTo>
                    <a:pt x="476" y="1"/>
                  </a:moveTo>
                  <a:cubicBezTo>
                    <a:pt x="318" y="159"/>
                    <a:pt x="159" y="318"/>
                    <a:pt x="1" y="476"/>
                  </a:cubicBezTo>
                  <a:cubicBezTo>
                    <a:pt x="159" y="793"/>
                    <a:pt x="555" y="952"/>
                    <a:pt x="951" y="952"/>
                  </a:cubicBezTo>
                  <a:cubicBezTo>
                    <a:pt x="1031" y="555"/>
                    <a:pt x="793" y="159"/>
                    <a:pt x="476" y="1"/>
                  </a:cubicBez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2" name="Google Shape;10752;p11"/>
            <p:cNvSpPr/>
            <p:nvPr/>
          </p:nvSpPr>
          <p:spPr>
            <a:xfrm>
              <a:off x="5121150" y="2434075"/>
              <a:ext cx="13900" cy="12625"/>
            </a:xfrm>
            <a:custGeom>
              <a:avLst/>
              <a:gdLst/>
              <a:ahLst/>
              <a:cxnLst/>
              <a:rect l="l" t="t" r="r" b="b"/>
              <a:pathLst>
                <a:path w="556" h="505" extrusionOk="0">
                  <a:moveTo>
                    <a:pt x="340" y="0"/>
                  </a:moveTo>
                  <a:cubicBezTo>
                    <a:pt x="254" y="0"/>
                    <a:pt x="128" y="102"/>
                    <a:pt x="1" y="102"/>
                  </a:cubicBezTo>
                  <a:cubicBezTo>
                    <a:pt x="1" y="181"/>
                    <a:pt x="80" y="339"/>
                    <a:pt x="159" y="419"/>
                  </a:cubicBezTo>
                  <a:cubicBezTo>
                    <a:pt x="220" y="479"/>
                    <a:pt x="280" y="505"/>
                    <a:pt x="336" y="505"/>
                  </a:cubicBezTo>
                  <a:cubicBezTo>
                    <a:pt x="427" y="505"/>
                    <a:pt x="506" y="437"/>
                    <a:pt x="555" y="339"/>
                  </a:cubicBezTo>
                  <a:cubicBezTo>
                    <a:pt x="476" y="260"/>
                    <a:pt x="476" y="22"/>
                    <a:pt x="397" y="22"/>
                  </a:cubicBezTo>
                  <a:cubicBezTo>
                    <a:pt x="381" y="7"/>
                    <a:pt x="362" y="0"/>
                    <a:pt x="340" y="0"/>
                  </a:cubicBezTo>
                  <a:close/>
                </a:path>
              </a:pathLst>
            </a:custGeom>
            <a:solidFill>
              <a:srgbClr val="F28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3" name="Google Shape;10753;p11"/>
            <p:cNvSpPr/>
            <p:nvPr/>
          </p:nvSpPr>
          <p:spPr>
            <a:xfrm>
              <a:off x="4221950" y="178895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555" y="0"/>
                  </a:moveTo>
                  <a:lnTo>
                    <a:pt x="1" y="475"/>
                  </a:lnTo>
                  <a:cubicBezTo>
                    <a:pt x="152" y="560"/>
                    <a:pt x="257" y="594"/>
                    <a:pt x="330" y="594"/>
                  </a:cubicBezTo>
                  <a:cubicBezTo>
                    <a:pt x="601" y="594"/>
                    <a:pt x="431" y="125"/>
                    <a:pt x="555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4" name="Google Shape;10754;p11"/>
            <p:cNvSpPr/>
            <p:nvPr/>
          </p:nvSpPr>
          <p:spPr>
            <a:xfrm>
              <a:off x="4045675" y="1895500"/>
              <a:ext cx="23800" cy="12675"/>
            </a:xfrm>
            <a:custGeom>
              <a:avLst/>
              <a:gdLst/>
              <a:ahLst/>
              <a:cxnLst/>
              <a:rect l="l" t="t" r="r" b="b"/>
              <a:pathLst>
                <a:path w="952" h="507" extrusionOk="0">
                  <a:moveTo>
                    <a:pt x="796" y="1"/>
                  </a:moveTo>
                  <a:cubicBezTo>
                    <a:pt x="455" y="1"/>
                    <a:pt x="138" y="216"/>
                    <a:pt x="1" y="492"/>
                  </a:cubicBezTo>
                  <a:cubicBezTo>
                    <a:pt x="42" y="502"/>
                    <a:pt x="85" y="507"/>
                    <a:pt x="129" y="507"/>
                  </a:cubicBezTo>
                  <a:cubicBezTo>
                    <a:pt x="419" y="507"/>
                    <a:pt x="745" y="292"/>
                    <a:pt x="951" y="16"/>
                  </a:cubicBezTo>
                  <a:cubicBezTo>
                    <a:pt x="899" y="6"/>
                    <a:pt x="847" y="1"/>
                    <a:pt x="796" y="1"/>
                  </a:cubicBezTo>
                  <a:close/>
                </a:path>
              </a:pathLst>
            </a:custGeom>
            <a:solidFill>
              <a:srgbClr val="F18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5" name="Google Shape;10755;p11"/>
            <p:cNvSpPr/>
            <p:nvPr/>
          </p:nvSpPr>
          <p:spPr>
            <a:xfrm>
              <a:off x="4043700" y="1942925"/>
              <a:ext cx="25775" cy="10925"/>
            </a:xfrm>
            <a:custGeom>
              <a:avLst/>
              <a:gdLst/>
              <a:ahLst/>
              <a:cxnLst/>
              <a:rect l="l" t="t" r="r" b="b"/>
              <a:pathLst>
                <a:path w="1031" h="437" extrusionOk="0">
                  <a:moveTo>
                    <a:pt x="827" y="0"/>
                  </a:moveTo>
                  <a:cubicBezTo>
                    <a:pt x="503" y="0"/>
                    <a:pt x="197" y="154"/>
                    <a:pt x="1" y="417"/>
                  </a:cubicBezTo>
                  <a:cubicBezTo>
                    <a:pt x="68" y="430"/>
                    <a:pt x="136" y="437"/>
                    <a:pt x="204" y="437"/>
                  </a:cubicBezTo>
                  <a:cubicBezTo>
                    <a:pt x="528" y="437"/>
                    <a:pt x="834" y="283"/>
                    <a:pt x="1030" y="21"/>
                  </a:cubicBezTo>
                  <a:cubicBezTo>
                    <a:pt x="962" y="7"/>
                    <a:pt x="895" y="0"/>
                    <a:pt x="827" y="0"/>
                  </a:cubicBezTo>
                  <a:close/>
                </a:path>
              </a:pathLst>
            </a:custGeom>
            <a:solidFill>
              <a:srgbClr val="C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6" name="Google Shape;10756;p11"/>
            <p:cNvSpPr/>
            <p:nvPr/>
          </p:nvSpPr>
          <p:spPr>
            <a:xfrm>
              <a:off x="3889200" y="1955325"/>
              <a:ext cx="25775" cy="8925"/>
            </a:xfrm>
            <a:custGeom>
              <a:avLst/>
              <a:gdLst/>
              <a:ahLst/>
              <a:cxnLst/>
              <a:rect l="l" t="t" r="r" b="b"/>
              <a:pathLst>
                <a:path w="1031" h="357" extrusionOk="0">
                  <a:moveTo>
                    <a:pt x="1" y="0"/>
                  </a:moveTo>
                  <a:cubicBezTo>
                    <a:pt x="159" y="238"/>
                    <a:pt x="338" y="357"/>
                    <a:pt x="516" y="357"/>
                  </a:cubicBezTo>
                  <a:cubicBezTo>
                    <a:pt x="694" y="357"/>
                    <a:pt x="872" y="238"/>
                    <a:pt x="1031" y="0"/>
                  </a:cubicBez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7" name="Google Shape;10757;p11"/>
            <p:cNvSpPr/>
            <p:nvPr/>
          </p:nvSpPr>
          <p:spPr>
            <a:xfrm>
              <a:off x="3972400" y="2109300"/>
              <a:ext cx="25775" cy="12400"/>
            </a:xfrm>
            <a:custGeom>
              <a:avLst/>
              <a:gdLst/>
              <a:ahLst/>
              <a:cxnLst/>
              <a:rect l="l" t="t" r="r" b="b"/>
              <a:pathLst>
                <a:path w="1031" h="496" extrusionOk="0">
                  <a:moveTo>
                    <a:pt x="198" y="1"/>
                  </a:moveTo>
                  <a:cubicBezTo>
                    <a:pt x="132" y="1"/>
                    <a:pt x="66" y="7"/>
                    <a:pt x="0" y="21"/>
                  </a:cubicBezTo>
                  <a:cubicBezTo>
                    <a:pt x="238" y="337"/>
                    <a:pt x="634" y="496"/>
                    <a:pt x="1030" y="496"/>
                  </a:cubicBezTo>
                  <a:cubicBezTo>
                    <a:pt x="832" y="166"/>
                    <a:pt x="524" y="1"/>
                    <a:pt x="198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8" name="Google Shape;10758;p11"/>
            <p:cNvSpPr/>
            <p:nvPr/>
          </p:nvSpPr>
          <p:spPr>
            <a:xfrm>
              <a:off x="3843650" y="2227175"/>
              <a:ext cx="13500" cy="13375"/>
            </a:xfrm>
            <a:custGeom>
              <a:avLst/>
              <a:gdLst/>
              <a:ahLst/>
              <a:cxnLst/>
              <a:rect l="l" t="t" r="r" b="b"/>
              <a:pathLst>
                <a:path w="540" h="535" extrusionOk="0">
                  <a:moveTo>
                    <a:pt x="296" y="1"/>
                  </a:moveTo>
                  <a:cubicBezTo>
                    <a:pt x="245" y="1"/>
                    <a:pt x="176" y="18"/>
                    <a:pt x="80" y="59"/>
                  </a:cubicBezTo>
                  <a:cubicBezTo>
                    <a:pt x="1" y="138"/>
                    <a:pt x="239" y="455"/>
                    <a:pt x="476" y="534"/>
                  </a:cubicBezTo>
                  <a:cubicBezTo>
                    <a:pt x="345" y="403"/>
                    <a:pt x="540" y="1"/>
                    <a:pt x="296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9" name="Google Shape;10759;p11"/>
            <p:cNvSpPr/>
            <p:nvPr/>
          </p:nvSpPr>
          <p:spPr>
            <a:xfrm>
              <a:off x="3710950" y="2291250"/>
              <a:ext cx="15875" cy="8725"/>
            </a:xfrm>
            <a:custGeom>
              <a:avLst/>
              <a:gdLst/>
              <a:ahLst/>
              <a:cxnLst/>
              <a:rect l="l" t="t" r="r" b="b"/>
              <a:pathLst>
                <a:path w="635" h="349" extrusionOk="0">
                  <a:moveTo>
                    <a:pt x="442" y="0"/>
                  </a:moveTo>
                  <a:cubicBezTo>
                    <a:pt x="403" y="0"/>
                    <a:pt x="360" y="10"/>
                    <a:pt x="318" y="31"/>
                  </a:cubicBezTo>
                  <a:lnTo>
                    <a:pt x="1" y="348"/>
                  </a:lnTo>
                  <a:cubicBezTo>
                    <a:pt x="159" y="348"/>
                    <a:pt x="318" y="269"/>
                    <a:pt x="476" y="269"/>
                  </a:cubicBezTo>
                  <a:cubicBezTo>
                    <a:pt x="555" y="269"/>
                    <a:pt x="635" y="190"/>
                    <a:pt x="635" y="190"/>
                  </a:cubicBezTo>
                  <a:cubicBezTo>
                    <a:pt x="635" y="74"/>
                    <a:pt x="550" y="0"/>
                    <a:pt x="442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0" name="Google Shape;10760;p11"/>
            <p:cNvSpPr/>
            <p:nvPr/>
          </p:nvSpPr>
          <p:spPr>
            <a:xfrm>
              <a:off x="5279600" y="2810950"/>
              <a:ext cx="13900" cy="23775"/>
            </a:xfrm>
            <a:custGeom>
              <a:avLst/>
              <a:gdLst/>
              <a:ahLst/>
              <a:cxnLst/>
              <a:rect l="l" t="t" r="r" b="b"/>
              <a:pathLst>
                <a:path w="556" h="951" extrusionOk="0">
                  <a:moveTo>
                    <a:pt x="1" y="0"/>
                  </a:moveTo>
                  <a:cubicBezTo>
                    <a:pt x="1" y="317"/>
                    <a:pt x="1" y="634"/>
                    <a:pt x="1" y="951"/>
                  </a:cubicBezTo>
                  <a:cubicBezTo>
                    <a:pt x="555" y="634"/>
                    <a:pt x="555" y="317"/>
                    <a:pt x="1" y="0"/>
                  </a:cubicBezTo>
                  <a:close/>
                </a:path>
              </a:pathLst>
            </a:custGeom>
            <a:solidFill>
              <a:srgbClr val="EF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1" name="Google Shape;10761;p11"/>
            <p:cNvSpPr/>
            <p:nvPr/>
          </p:nvSpPr>
          <p:spPr>
            <a:xfrm>
              <a:off x="5063725" y="2704000"/>
              <a:ext cx="15875" cy="23775"/>
            </a:xfrm>
            <a:custGeom>
              <a:avLst/>
              <a:gdLst/>
              <a:ahLst/>
              <a:cxnLst/>
              <a:rect l="l" t="t" r="r" b="b"/>
              <a:pathLst>
                <a:path w="635" h="951" extrusionOk="0">
                  <a:moveTo>
                    <a:pt x="79" y="0"/>
                  </a:moveTo>
                  <a:lnTo>
                    <a:pt x="79" y="0"/>
                  </a:lnTo>
                  <a:cubicBezTo>
                    <a:pt x="0" y="396"/>
                    <a:pt x="238" y="792"/>
                    <a:pt x="555" y="951"/>
                  </a:cubicBezTo>
                  <a:cubicBezTo>
                    <a:pt x="634" y="555"/>
                    <a:pt x="476" y="159"/>
                    <a:pt x="79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2" name="Google Shape;10762;p11"/>
            <p:cNvSpPr/>
            <p:nvPr/>
          </p:nvSpPr>
          <p:spPr>
            <a:xfrm>
              <a:off x="4948850" y="2686175"/>
              <a:ext cx="5950" cy="5950"/>
            </a:xfrm>
            <a:custGeom>
              <a:avLst/>
              <a:gdLst/>
              <a:ahLst/>
              <a:cxnLst/>
              <a:rect l="l" t="t" r="r" b="b"/>
              <a:pathLst>
                <a:path w="238" h="238" extrusionOk="0">
                  <a:moveTo>
                    <a:pt x="79" y="0"/>
                  </a:moveTo>
                  <a:cubicBezTo>
                    <a:pt x="79" y="0"/>
                    <a:pt x="0" y="158"/>
                    <a:pt x="0" y="238"/>
                  </a:cubicBezTo>
                  <a:cubicBezTo>
                    <a:pt x="238" y="158"/>
                    <a:pt x="159" y="0"/>
                    <a:pt x="79" y="0"/>
                  </a:cubicBezTo>
                  <a:close/>
                </a:path>
              </a:pathLst>
            </a:custGeom>
            <a:solidFill>
              <a:srgbClr val="EE7F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3" name="Google Shape;10763;p11"/>
            <p:cNvSpPr/>
            <p:nvPr/>
          </p:nvSpPr>
          <p:spPr>
            <a:xfrm>
              <a:off x="3005850" y="2311825"/>
              <a:ext cx="5975" cy="3975"/>
            </a:xfrm>
            <a:custGeom>
              <a:avLst/>
              <a:gdLst/>
              <a:ahLst/>
              <a:cxnLst/>
              <a:rect l="l" t="t" r="r" b="b"/>
              <a:pathLst>
                <a:path w="239" h="159" extrusionOk="0">
                  <a:moveTo>
                    <a:pt x="238" y="1"/>
                  </a:moveTo>
                  <a:lnTo>
                    <a:pt x="1" y="80"/>
                  </a:lnTo>
                  <a:lnTo>
                    <a:pt x="80" y="159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4" name="Google Shape;10764;p11"/>
            <p:cNvSpPr/>
            <p:nvPr/>
          </p:nvSpPr>
          <p:spPr>
            <a:xfrm>
              <a:off x="3813950" y="2260025"/>
              <a:ext cx="5975" cy="4300"/>
            </a:xfrm>
            <a:custGeom>
              <a:avLst/>
              <a:gdLst/>
              <a:ahLst/>
              <a:cxnLst/>
              <a:rect l="l" t="t" r="r" b="b"/>
              <a:pathLst>
                <a:path w="239" h="172" extrusionOk="0">
                  <a:moveTo>
                    <a:pt x="61" y="0"/>
                  </a:moveTo>
                  <a:cubicBezTo>
                    <a:pt x="26" y="0"/>
                    <a:pt x="0" y="13"/>
                    <a:pt x="0" y="13"/>
                  </a:cubicBezTo>
                  <a:cubicBezTo>
                    <a:pt x="0" y="92"/>
                    <a:pt x="159" y="171"/>
                    <a:pt x="238" y="171"/>
                  </a:cubicBezTo>
                  <a:cubicBezTo>
                    <a:pt x="191" y="29"/>
                    <a:pt x="115" y="0"/>
                    <a:pt x="61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5" name="Google Shape;10765;p11"/>
            <p:cNvSpPr/>
            <p:nvPr/>
          </p:nvSpPr>
          <p:spPr>
            <a:xfrm>
              <a:off x="3142525" y="2240525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396" y="0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6" name="Google Shape;10766;p11"/>
            <p:cNvSpPr/>
            <p:nvPr/>
          </p:nvSpPr>
          <p:spPr>
            <a:xfrm>
              <a:off x="3887225" y="221280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" y="0"/>
                  </a:moveTo>
                  <a:lnTo>
                    <a:pt x="159" y="238"/>
                  </a:lnTo>
                  <a:lnTo>
                    <a:pt x="238" y="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7" name="Google Shape;10767;p11"/>
            <p:cNvSpPr/>
            <p:nvPr/>
          </p:nvSpPr>
          <p:spPr>
            <a:xfrm>
              <a:off x="3934775" y="2189025"/>
              <a:ext cx="3975" cy="5975"/>
            </a:xfrm>
            <a:custGeom>
              <a:avLst/>
              <a:gdLst/>
              <a:ahLst/>
              <a:cxnLst/>
              <a:rect l="l" t="t" r="r" b="b"/>
              <a:pathLst>
                <a:path w="159" h="239" extrusionOk="0">
                  <a:moveTo>
                    <a:pt x="159" y="238"/>
                  </a:moveTo>
                  <a:lnTo>
                    <a:pt x="0" y="1"/>
                  </a:lnTo>
                  <a:lnTo>
                    <a:pt x="159" y="238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8" name="Google Shape;10768;p11"/>
            <p:cNvSpPr/>
            <p:nvPr/>
          </p:nvSpPr>
          <p:spPr>
            <a:xfrm>
              <a:off x="3998150" y="2121675"/>
              <a:ext cx="3975" cy="4000"/>
            </a:xfrm>
            <a:custGeom>
              <a:avLst/>
              <a:gdLst/>
              <a:ahLst/>
              <a:cxnLst/>
              <a:rect l="l" t="t" r="r" b="b"/>
              <a:pathLst>
                <a:path w="159" h="160" extrusionOk="0">
                  <a:moveTo>
                    <a:pt x="0" y="1"/>
                  </a:moveTo>
                  <a:lnTo>
                    <a:pt x="80" y="159"/>
                  </a:lnTo>
                  <a:lnTo>
                    <a:pt x="159" y="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9" name="Google Shape;10769;p11"/>
            <p:cNvSpPr/>
            <p:nvPr/>
          </p:nvSpPr>
          <p:spPr>
            <a:xfrm>
              <a:off x="4033800" y="2109800"/>
              <a:ext cx="3975" cy="4000"/>
            </a:xfrm>
            <a:custGeom>
              <a:avLst/>
              <a:gdLst/>
              <a:ahLst/>
              <a:cxnLst/>
              <a:rect l="l" t="t" r="r" b="b"/>
              <a:pathLst>
                <a:path w="159" h="160" extrusionOk="0">
                  <a:moveTo>
                    <a:pt x="0" y="1"/>
                  </a:moveTo>
                  <a:lnTo>
                    <a:pt x="80" y="159"/>
                  </a:lnTo>
                  <a:lnTo>
                    <a:pt x="159" y="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0" name="Google Shape;10770;p11"/>
            <p:cNvSpPr/>
            <p:nvPr/>
          </p:nvSpPr>
          <p:spPr>
            <a:xfrm>
              <a:off x="4138775" y="1945400"/>
              <a:ext cx="11900" cy="9950"/>
            </a:xfrm>
            <a:custGeom>
              <a:avLst/>
              <a:gdLst/>
              <a:ahLst/>
              <a:cxnLst/>
              <a:rect l="l" t="t" r="r" b="b"/>
              <a:pathLst>
                <a:path w="476" h="398" extrusionOk="0">
                  <a:moveTo>
                    <a:pt x="0" y="397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1" name="Google Shape;10771;p11"/>
            <p:cNvSpPr/>
            <p:nvPr/>
          </p:nvSpPr>
          <p:spPr>
            <a:xfrm>
              <a:off x="4162550" y="1931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5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2" name="Google Shape;10772;p11"/>
            <p:cNvSpPr/>
            <p:nvPr/>
          </p:nvSpPr>
          <p:spPr>
            <a:xfrm>
              <a:off x="4069450" y="1931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C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3" name="Google Shape;10773;p11"/>
            <p:cNvSpPr/>
            <p:nvPr/>
          </p:nvSpPr>
          <p:spPr>
            <a:xfrm>
              <a:off x="2649350" y="1705750"/>
              <a:ext cx="536775" cy="261725"/>
            </a:xfrm>
            <a:custGeom>
              <a:avLst/>
              <a:gdLst/>
              <a:ahLst/>
              <a:cxnLst/>
              <a:rect l="l" t="t" r="r" b="b"/>
              <a:pathLst>
                <a:path w="21471" h="10469" extrusionOk="0">
                  <a:moveTo>
                    <a:pt x="20203" y="1"/>
                  </a:moveTo>
                  <a:cubicBezTo>
                    <a:pt x="18143" y="318"/>
                    <a:pt x="16479" y="1744"/>
                    <a:pt x="14498" y="1902"/>
                  </a:cubicBezTo>
                  <a:cubicBezTo>
                    <a:pt x="12597" y="3011"/>
                    <a:pt x="10616" y="3883"/>
                    <a:pt x="8557" y="4517"/>
                  </a:cubicBezTo>
                  <a:cubicBezTo>
                    <a:pt x="6338" y="5309"/>
                    <a:pt x="4199" y="6180"/>
                    <a:pt x="2060" y="7289"/>
                  </a:cubicBezTo>
                  <a:cubicBezTo>
                    <a:pt x="1030" y="7765"/>
                    <a:pt x="0" y="8478"/>
                    <a:pt x="238" y="9983"/>
                  </a:cubicBezTo>
                  <a:cubicBezTo>
                    <a:pt x="688" y="10311"/>
                    <a:pt x="1223" y="10469"/>
                    <a:pt x="1755" y="10469"/>
                  </a:cubicBezTo>
                  <a:cubicBezTo>
                    <a:pt x="2253" y="10469"/>
                    <a:pt x="2748" y="10330"/>
                    <a:pt x="3169" y="10062"/>
                  </a:cubicBezTo>
                  <a:cubicBezTo>
                    <a:pt x="6101" y="8557"/>
                    <a:pt x="9111" y="7210"/>
                    <a:pt x="12201" y="6101"/>
                  </a:cubicBezTo>
                  <a:cubicBezTo>
                    <a:pt x="15211" y="4913"/>
                    <a:pt x="17984" y="3170"/>
                    <a:pt x="21153" y="2298"/>
                  </a:cubicBezTo>
                  <a:cubicBezTo>
                    <a:pt x="21470" y="1"/>
                    <a:pt x="21470" y="1"/>
                    <a:pt x="20203" y="1"/>
                  </a:cubicBezTo>
                  <a:close/>
                </a:path>
              </a:pathLst>
            </a:custGeom>
            <a:solidFill>
              <a:srgbClr val="96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4" name="Google Shape;10774;p11"/>
            <p:cNvSpPr/>
            <p:nvPr/>
          </p:nvSpPr>
          <p:spPr>
            <a:xfrm>
              <a:off x="3154400" y="1489875"/>
              <a:ext cx="570450" cy="273350"/>
            </a:xfrm>
            <a:custGeom>
              <a:avLst/>
              <a:gdLst/>
              <a:ahLst/>
              <a:cxnLst/>
              <a:rect l="l" t="t" r="r" b="b"/>
              <a:pathLst>
                <a:path w="22818" h="10934" extrusionOk="0">
                  <a:moveTo>
                    <a:pt x="3862" y="7550"/>
                  </a:moveTo>
                  <a:cubicBezTo>
                    <a:pt x="3868" y="7761"/>
                    <a:pt x="3763" y="7982"/>
                    <a:pt x="3566" y="8081"/>
                  </a:cubicBezTo>
                  <a:cubicBezTo>
                    <a:pt x="3717" y="7930"/>
                    <a:pt x="3837" y="7746"/>
                    <a:pt x="3862" y="7550"/>
                  </a:cubicBezTo>
                  <a:close/>
                  <a:moveTo>
                    <a:pt x="21312" y="0"/>
                  </a:moveTo>
                  <a:cubicBezTo>
                    <a:pt x="19648" y="713"/>
                    <a:pt x="17985" y="1347"/>
                    <a:pt x="16321" y="1981"/>
                  </a:cubicBezTo>
                  <a:cubicBezTo>
                    <a:pt x="12043" y="3486"/>
                    <a:pt x="7844" y="5229"/>
                    <a:pt x="3724" y="7210"/>
                  </a:cubicBezTo>
                  <a:cubicBezTo>
                    <a:pt x="3728" y="7214"/>
                    <a:pt x="3732" y="7218"/>
                    <a:pt x="3736" y="7222"/>
                  </a:cubicBezTo>
                  <a:lnTo>
                    <a:pt x="3736" y="7222"/>
                  </a:lnTo>
                  <a:cubicBezTo>
                    <a:pt x="2414" y="7463"/>
                    <a:pt x="1169" y="7935"/>
                    <a:pt x="1" y="8636"/>
                  </a:cubicBezTo>
                  <a:cubicBezTo>
                    <a:pt x="43" y="8644"/>
                    <a:pt x="91" y="8647"/>
                    <a:pt x="142" y="8647"/>
                  </a:cubicBezTo>
                  <a:cubicBezTo>
                    <a:pt x="269" y="8647"/>
                    <a:pt x="415" y="8629"/>
                    <a:pt x="547" y="8629"/>
                  </a:cubicBezTo>
                  <a:cubicBezTo>
                    <a:pt x="859" y="8629"/>
                    <a:pt x="1091" y="8732"/>
                    <a:pt x="793" y="9428"/>
                  </a:cubicBezTo>
                  <a:cubicBezTo>
                    <a:pt x="634" y="9824"/>
                    <a:pt x="872" y="10458"/>
                    <a:pt x="951" y="10933"/>
                  </a:cubicBezTo>
                  <a:cubicBezTo>
                    <a:pt x="1268" y="10854"/>
                    <a:pt x="1664" y="10696"/>
                    <a:pt x="2060" y="10616"/>
                  </a:cubicBezTo>
                  <a:cubicBezTo>
                    <a:pt x="6497" y="8636"/>
                    <a:pt x="11013" y="6734"/>
                    <a:pt x="15370" y="4674"/>
                  </a:cubicBezTo>
                  <a:cubicBezTo>
                    <a:pt x="17668" y="3565"/>
                    <a:pt x="20203" y="3248"/>
                    <a:pt x="22342" y="1902"/>
                  </a:cubicBezTo>
                  <a:cubicBezTo>
                    <a:pt x="22500" y="1743"/>
                    <a:pt x="22659" y="1585"/>
                    <a:pt x="22817" y="1426"/>
                  </a:cubicBezTo>
                  <a:cubicBezTo>
                    <a:pt x="22817" y="476"/>
                    <a:pt x="22342" y="0"/>
                    <a:pt x="21312" y="0"/>
                  </a:cubicBezTo>
                  <a:close/>
                </a:path>
              </a:pathLst>
            </a:custGeom>
            <a:solidFill>
              <a:srgbClr val="9A4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5" name="Google Shape;10775;p11"/>
            <p:cNvSpPr/>
            <p:nvPr/>
          </p:nvSpPr>
          <p:spPr>
            <a:xfrm>
              <a:off x="3770375" y="1331425"/>
              <a:ext cx="309000" cy="148575"/>
            </a:xfrm>
            <a:custGeom>
              <a:avLst/>
              <a:gdLst/>
              <a:ahLst/>
              <a:cxnLst/>
              <a:rect l="l" t="t" r="r" b="b"/>
              <a:pathLst>
                <a:path w="12360" h="5943" extrusionOk="0">
                  <a:moveTo>
                    <a:pt x="11141" y="0"/>
                  </a:moveTo>
                  <a:cubicBezTo>
                    <a:pt x="10914" y="0"/>
                    <a:pt x="10696" y="79"/>
                    <a:pt x="10537" y="238"/>
                  </a:cubicBezTo>
                  <a:cubicBezTo>
                    <a:pt x="7368" y="1109"/>
                    <a:pt x="4358" y="2377"/>
                    <a:pt x="1506" y="4041"/>
                  </a:cubicBezTo>
                  <a:cubicBezTo>
                    <a:pt x="872" y="4912"/>
                    <a:pt x="1" y="5863"/>
                    <a:pt x="2060" y="5942"/>
                  </a:cubicBezTo>
                  <a:lnTo>
                    <a:pt x="11488" y="1585"/>
                  </a:lnTo>
                  <a:cubicBezTo>
                    <a:pt x="11647" y="1189"/>
                    <a:pt x="12360" y="713"/>
                    <a:pt x="11805" y="238"/>
                  </a:cubicBezTo>
                  <a:cubicBezTo>
                    <a:pt x="11607" y="79"/>
                    <a:pt x="11369" y="0"/>
                    <a:pt x="11141" y="0"/>
                  </a:cubicBezTo>
                  <a:close/>
                </a:path>
              </a:pathLst>
            </a:custGeom>
            <a:solidFill>
              <a:srgbClr val="9B47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6" name="Google Shape;10776;p11"/>
            <p:cNvSpPr/>
            <p:nvPr/>
          </p:nvSpPr>
          <p:spPr>
            <a:xfrm>
              <a:off x="4917150" y="1240300"/>
              <a:ext cx="128775" cy="299100"/>
            </a:xfrm>
            <a:custGeom>
              <a:avLst/>
              <a:gdLst/>
              <a:ahLst/>
              <a:cxnLst/>
              <a:rect l="l" t="t" r="r" b="b"/>
              <a:pathLst>
                <a:path w="5151" h="11964" extrusionOk="0">
                  <a:moveTo>
                    <a:pt x="872" y="1"/>
                  </a:moveTo>
                  <a:cubicBezTo>
                    <a:pt x="159" y="635"/>
                    <a:pt x="555" y="1585"/>
                    <a:pt x="238" y="2298"/>
                  </a:cubicBezTo>
                  <a:cubicBezTo>
                    <a:pt x="159" y="2536"/>
                    <a:pt x="159" y="2694"/>
                    <a:pt x="238" y="2932"/>
                  </a:cubicBezTo>
                  <a:cubicBezTo>
                    <a:pt x="318" y="3091"/>
                    <a:pt x="318" y="3249"/>
                    <a:pt x="318" y="3408"/>
                  </a:cubicBezTo>
                  <a:cubicBezTo>
                    <a:pt x="1" y="4041"/>
                    <a:pt x="397" y="4437"/>
                    <a:pt x="872" y="4834"/>
                  </a:cubicBezTo>
                  <a:lnTo>
                    <a:pt x="872" y="5309"/>
                  </a:lnTo>
                  <a:cubicBezTo>
                    <a:pt x="2219" y="7369"/>
                    <a:pt x="3170" y="9587"/>
                    <a:pt x="3724" y="11964"/>
                  </a:cubicBezTo>
                  <a:cubicBezTo>
                    <a:pt x="3724" y="11415"/>
                    <a:pt x="3861" y="11256"/>
                    <a:pt x="4054" y="11256"/>
                  </a:cubicBezTo>
                  <a:cubicBezTo>
                    <a:pt x="4321" y="11256"/>
                    <a:pt x="4696" y="11561"/>
                    <a:pt x="4965" y="11561"/>
                  </a:cubicBezTo>
                  <a:cubicBezTo>
                    <a:pt x="5035" y="11561"/>
                    <a:pt x="5098" y="11540"/>
                    <a:pt x="5150" y="11488"/>
                  </a:cubicBezTo>
                  <a:cubicBezTo>
                    <a:pt x="4754" y="10300"/>
                    <a:pt x="4516" y="9191"/>
                    <a:pt x="4120" y="8082"/>
                  </a:cubicBezTo>
                  <a:cubicBezTo>
                    <a:pt x="3170" y="5309"/>
                    <a:pt x="2060" y="2615"/>
                    <a:pt x="872" y="1"/>
                  </a:cubicBezTo>
                  <a:close/>
                </a:path>
              </a:pathLst>
            </a:custGeom>
            <a:solidFill>
              <a:srgbClr val="A9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7" name="Google Shape;10777;p11"/>
            <p:cNvSpPr/>
            <p:nvPr/>
          </p:nvSpPr>
          <p:spPr>
            <a:xfrm>
              <a:off x="5075600" y="1693875"/>
              <a:ext cx="97075" cy="255525"/>
            </a:xfrm>
            <a:custGeom>
              <a:avLst/>
              <a:gdLst/>
              <a:ahLst/>
              <a:cxnLst/>
              <a:rect l="l" t="t" r="r" b="b"/>
              <a:pathLst>
                <a:path w="3883" h="10221" extrusionOk="0">
                  <a:moveTo>
                    <a:pt x="1110" y="0"/>
                  </a:moveTo>
                  <a:cubicBezTo>
                    <a:pt x="903" y="276"/>
                    <a:pt x="518" y="491"/>
                    <a:pt x="160" y="491"/>
                  </a:cubicBezTo>
                  <a:cubicBezTo>
                    <a:pt x="106" y="491"/>
                    <a:pt x="53" y="486"/>
                    <a:pt x="1" y="476"/>
                  </a:cubicBezTo>
                  <a:lnTo>
                    <a:pt x="1" y="476"/>
                  </a:lnTo>
                  <a:cubicBezTo>
                    <a:pt x="317" y="2615"/>
                    <a:pt x="872" y="4754"/>
                    <a:pt x="1585" y="6734"/>
                  </a:cubicBezTo>
                  <a:cubicBezTo>
                    <a:pt x="1981" y="7844"/>
                    <a:pt x="1902" y="9111"/>
                    <a:pt x="2853" y="9983"/>
                  </a:cubicBezTo>
                  <a:cubicBezTo>
                    <a:pt x="2972" y="10141"/>
                    <a:pt x="3150" y="10220"/>
                    <a:pt x="3338" y="10220"/>
                  </a:cubicBezTo>
                  <a:cubicBezTo>
                    <a:pt x="3526" y="10220"/>
                    <a:pt x="3724" y="10141"/>
                    <a:pt x="3883" y="9983"/>
                  </a:cubicBezTo>
                  <a:cubicBezTo>
                    <a:pt x="3407" y="6497"/>
                    <a:pt x="2457" y="3169"/>
                    <a:pt x="1110" y="0"/>
                  </a:cubicBezTo>
                  <a:close/>
                </a:path>
              </a:pathLst>
            </a:custGeom>
            <a:solidFill>
              <a:srgbClr val="A5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8" name="Google Shape;10778;p11"/>
            <p:cNvSpPr/>
            <p:nvPr/>
          </p:nvSpPr>
          <p:spPr>
            <a:xfrm>
              <a:off x="5008250" y="1512400"/>
              <a:ext cx="95100" cy="197225"/>
            </a:xfrm>
            <a:custGeom>
              <a:avLst/>
              <a:gdLst/>
              <a:ahLst/>
              <a:cxnLst/>
              <a:rect l="l" t="t" r="r" b="b"/>
              <a:pathLst>
                <a:path w="3804" h="7889" extrusionOk="0">
                  <a:moveTo>
                    <a:pt x="302" y="1"/>
                  </a:moveTo>
                  <a:cubicBezTo>
                    <a:pt x="64" y="1"/>
                    <a:pt x="45" y="333"/>
                    <a:pt x="1" y="1080"/>
                  </a:cubicBezTo>
                  <a:cubicBezTo>
                    <a:pt x="714" y="3377"/>
                    <a:pt x="1665" y="5596"/>
                    <a:pt x="2774" y="7735"/>
                  </a:cubicBezTo>
                  <a:cubicBezTo>
                    <a:pt x="2982" y="7804"/>
                    <a:pt x="3205" y="7889"/>
                    <a:pt x="3391" y="7889"/>
                  </a:cubicBezTo>
                  <a:cubicBezTo>
                    <a:pt x="3628" y="7889"/>
                    <a:pt x="3804" y="7749"/>
                    <a:pt x="3804" y="7259"/>
                  </a:cubicBezTo>
                  <a:cubicBezTo>
                    <a:pt x="3170" y="4962"/>
                    <a:pt x="2378" y="2744"/>
                    <a:pt x="1427" y="604"/>
                  </a:cubicBezTo>
                  <a:cubicBezTo>
                    <a:pt x="827" y="216"/>
                    <a:pt x="494" y="1"/>
                    <a:pt x="302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9" name="Google Shape;10779;p11"/>
            <p:cNvSpPr/>
            <p:nvPr/>
          </p:nvSpPr>
          <p:spPr>
            <a:xfrm>
              <a:off x="3687200" y="1432425"/>
              <a:ext cx="132725" cy="95100"/>
            </a:xfrm>
            <a:custGeom>
              <a:avLst/>
              <a:gdLst/>
              <a:ahLst/>
              <a:cxnLst/>
              <a:rect l="l" t="t" r="r" b="b"/>
              <a:pathLst>
                <a:path w="5309" h="3804" extrusionOk="0">
                  <a:moveTo>
                    <a:pt x="4833" y="1"/>
                  </a:moveTo>
                  <a:cubicBezTo>
                    <a:pt x="3090" y="476"/>
                    <a:pt x="1426" y="1268"/>
                    <a:pt x="0" y="2377"/>
                  </a:cubicBezTo>
                  <a:lnTo>
                    <a:pt x="1505" y="3803"/>
                  </a:lnTo>
                  <a:cubicBezTo>
                    <a:pt x="2852" y="3328"/>
                    <a:pt x="4357" y="3090"/>
                    <a:pt x="5308" y="1902"/>
                  </a:cubicBezTo>
                  <a:cubicBezTo>
                    <a:pt x="3724" y="1664"/>
                    <a:pt x="4991" y="634"/>
                    <a:pt x="4833" y="1"/>
                  </a:cubicBezTo>
                  <a:close/>
                </a:path>
              </a:pathLst>
            </a:custGeom>
            <a:solidFill>
              <a:srgbClr val="AA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0" name="Google Shape;10780;p11"/>
            <p:cNvSpPr/>
            <p:nvPr/>
          </p:nvSpPr>
          <p:spPr>
            <a:xfrm>
              <a:off x="5148875" y="1943425"/>
              <a:ext cx="49550" cy="180275"/>
            </a:xfrm>
            <a:custGeom>
              <a:avLst/>
              <a:gdLst/>
              <a:ahLst/>
              <a:cxnLst/>
              <a:rect l="l" t="t" r="r" b="b"/>
              <a:pathLst>
                <a:path w="1982" h="7211" extrusionOk="0">
                  <a:moveTo>
                    <a:pt x="1" y="1"/>
                  </a:moveTo>
                  <a:cubicBezTo>
                    <a:pt x="476" y="2377"/>
                    <a:pt x="397" y="4992"/>
                    <a:pt x="1585" y="7210"/>
                  </a:cubicBezTo>
                  <a:cubicBezTo>
                    <a:pt x="1982" y="4754"/>
                    <a:pt x="1427" y="2377"/>
                    <a:pt x="952" y="1"/>
                  </a:cubicBezTo>
                  <a:close/>
                </a:path>
              </a:pathLst>
            </a:custGeom>
            <a:solidFill>
              <a:srgbClr val="A3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1" name="Google Shape;10781;p11"/>
            <p:cNvSpPr/>
            <p:nvPr/>
          </p:nvSpPr>
          <p:spPr>
            <a:xfrm>
              <a:off x="3035575" y="1624550"/>
              <a:ext cx="71325" cy="57450"/>
            </a:xfrm>
            <a:custGeom>
              <a:avLst/>
              <a:gdLst/>
              <a:ahLst/>
              <a:cxnLst/>
              <a:rect l="l" t="t" r="r" b="b"/>
              <a:pathLst>
                <a:path w="2853" h="2298" extrusionOk="0">
                  <a:moveTo>
                    <a:pt x="1902" y="0"/>
                  </a:moveTo>
                  <a:cubicBezTo>
                    <a:pt x="1664" y="555"/>
                    <a:pt x="1109" y="872"/>
                    <a:pt x="475" y="872"/>
                  </a:cubicBezTo>
                  <a:cubicBezTo>
                    <a:pt x="159" y="1268"/>
                    <a:pt x="0" y="1823"/>
                    <a:pt x="0" y="2298"/>
                  </a:cubicBezTo>
                  <a:lnTo>
                    <a:pt x="2377" y="2298"/>
                  </a:lnTo>
                  <a:cubicBezTo>
                    <a:pt x="2694" y="1743"/>
                    <a:pt x="2852" y="1110"/>
                    <a:pt x="2852" y="397"/>
                  </a:cubicBezTo>
                  <a:lnTo>
                    <a:pt x="1902" y="0"/>
                  </a:lnTo>
                  <a:close/>
                </a:path>
              </a:pathLst>
            </a:custGeom>
            <a:solidFill>
              <a:srgbClr val="EF7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2" name="Google Shape;10782;p11"/>
            <p:cNvSpPr/>
            <p:nvPr/>
          </p:nvSpPr>
          <p:spPr>
            <a:xfrm>
              <a:off x="3237600" y="1594850"/>
              <a:ext cx="59425" cy="28775"/>
            </a:xfrm>
            <a:custGeom>
              <a:avLst/>
              <a:gdLst/>
              <a:ahLst/>
              <a:cxnLst/>
              <a:rect l="l" t="t" r="r" b="b"/>
              <a:pathLst>
                <a:path w="2377" h="1151" extrusionOk="0">
                  <a:moveTo>
                    <a:pt x="0" y="159"/>
                  </a:moveTo>
                  <a:lnTo>
                    <a:pt x="0" y="238"/>
                  </a:lnTo>
                  <a:cubicBezTo>
                    <a:pt x="2" y="237"/>
                    <a:pt x="5" y="236"/>
                    <a:pt x="7" y="235"/>
                  </a:cubicBezTo>
                  <a:lnTo>
                    <a:pt x="7" y="235"/>
                  </a:lnTo>
                  <a:cubicBezTo>
                    <a:pt x="4" y="210"/>
                    <a:pt x="2" y="185"/>
                    <a:pt x="0" y="159"/>
                  </a:cubicBezTo>
                  <a:close/>
                  <a:moveTo>
                    <a:pt x="2218" y="0"/>
                  </a:moveTo>
                  <a:lnTo>
                    <a:pt x="2218" y="0"/>
                  </a:lnTo>
                  <a:cubicBezTo>
                    <a:pt x="1967" y="279"/>
                    <a:pt x="1706" y="362"/>
                    <a:pt x="1442" y="362"/>
                  </a:cubicBezTo>
                  <a:cubicBezTo>
                    <a:pt x="1062" y="362"/>
                    <a:pt x="676" y="191"/>
                    <a:pt x="305" y="191"/>
                  </a:cubicBezTo>
                  <a:cubicBezTo>
                    <a:pt x="204" y="191"/>
                    <a:pt x="105" y="204"/>
                    <a:pt x="7" y="235"/>
                  </a:cubicBezTo>
                  <a:lnTo>
                    <a:pt x="7" y="235"/>
                  </a:lnTo>
                  <a:cubicBezTo>
                    <a:pt x="90" y="992"/>
                    <a:pt x="569" y="1150"/>
                    <a:pt x="1031" y="1150"/>
                  </a:cubicBezTo>
                  <a:cubicBezTo>
                    <a:pt x="1198" y="1150"/>
                    <a:pt x="1362" y="1130"/>
                    <a:pt x="1505" y="1109"/>
                  </a:cubicBezTo>
                  <a:cubicBezTo>
                    <a:pt x="2139" y="1109"/>
                    <a:pt x="2377" y="792"/>
                    <a:pt x="2218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3" name="Google Shape;10783;p11"/>
            <p:cNvSpPr/>
            <p:nvPr/>
          </p:nvSpPr>
          <p:spPr>
            <a:xfrm>
              <a:off x="3178175" y="1610675"/>
              <a:ext cx="51525" cy="46000"/>
            </a:xfrm>
            <a:custGeom>
              <a:avLst/>
              <a:gdLst/>
              <a:ahLst/>
              <a:cxnLst/>
              <a:rect l="l" t="t" r="r" b="b"/>
              <a:pathLst>
                <a:path w="2061" h="1840" extrusionOk="0">
                  <a:moveTo>
                    <a:pt x="1426" y="1"/>
                  </a:moveTo>
                  <a:cubicBezTo>
                    <a:pt x="813" y="308"/>
                    <a:pt x="1016" y="1431"/>
                    <a:pt x="96" y="1431"/>
                  </a:cubicBezTo>
                  <a:cubicBezTo>
                    <a:pt x="65" y="1431"/>
                    <a:pt x="33" y="1429"/>
                    <a:pt x="0" y="1427"/>
                  </a:cubicBezTo>
                  <a:lnTo>
                    <a:pt x="0" y="1427"/>
                  </a:lnTo>
                  <a:cubicBezTo>
                    <a:pt x="135" y="1697"/>
                    <a:pt x="423" y="1839"/>
                    <a:pt x="720" y="1839"/>
                  </a:cubicBezTo>
                  <a:cubicBezTo>
                    <a:pt x="945" y="1839"/>
                    <a:pt x="1176" y="1757"/>
                    <a:pt x="1347" y="1585"/>
                  </a:cubicBezTo>
                  <a:cubicBezTo>
                    <a:pt x="2060" y="1110"/>
                    <a:pt x="1664" y="555"/>
                    <a:pt x="1426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4" name="Google Shape;10784;p11"/>
            <p:cNvSpPr/>
            <p:nvPr/>
          </p:nvSpPr>
          <p:spPr>
            <a:xfrm>
              <a:off x="3328700" y="1576275"/>
              <a:ext cx="21800" cy="19100"/>
            </a:xfrm>
            <a:custGeom>
              <a:avLst/>
              <a:gdLst/>
              <a:ahLst/>
              <a:cxnLst/>
              <a:rect l="l" t="t" r="r" b="b"/>
              <a:pathLst>
                <a:path w="872" h="764" extrusionOk="0">
                  <a:moveTo>
                    <a:pt x="301" y="0"/>
                  </a:moveTo>
                  <a:cubicBezTo>
                    <a:pt x="134" y="0"/>
                    <a:pt x="0" y="89"/>
                    <a:pt x="0" y="268"/>
                  </a:cubicBezTo>
                  <a:cubicBezTo>
                    <a:pt x="80" y="505"/>
                    <a:pt x="159" y="664"/>
                    <a:pt x="397" y="743"/>
                  </a:cubicBezTo>
                  <a:cubicBezTo>
                    <a:pt x="439" y="757"/>
                    <a:pt x="481" y="764"/>
                    <a:pt x="522" y="764"/>
                  </a:cubicBezTo>
                  <a:cubicBezTo>
                    <a:pt x="711" y="764"/>
                    <a:pt x="872" y="622"/>
                    <a:pt x="872" y="426"/>
                  </a:cubicBezTo>
                  <a:cubicBezTo>
                    <a:pt x="872" y="189"/>
                    <a:pt x="713" y="30"/>
                    <a:pt x="476" y="30"/>
                  </a:cubicBezTo>
                  <a:cubicBezTo>
                    <a:pt x="416" y="10"/>
                    <a:pt x="357" y="0"/>
                    <a:pt x="301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5" name="Google Shape;10785;p11"/>
            <p:cNvSpPr/>
            <p:nvPr/>
          </p:nvSpPr>
          <p:spPr>
            <a:xfrm>
              <a:off x="3415850" y="1539375"/>
              <a:ext cx="13875" cy="9150"/>
            </a:xfrm>
            <a:custGeom>
              <a:avLst/>
              <a:gdLst/>
              <a:ahLst/>
              <a:cxnLst/>
              <a:rect l="l" t="t" r="r" b="b"/>
              <a:pathLst>
                <a:path w="555" h="366" extrusionOk="0">
                  <a:moveTo>
                    <a:pt x="0" y="1"/>
                  </a:moveTo>
                  <a:lnTo>
                    <a:pt x="0" y="1"/>
                  </a:lnTo>
                  <a:cubicBezTo>
                    <a:pt x="109" y="109"/>
                    <a:pt x="180" y="365"/>
                    <a:pt x="315" y="365"/>
                  </a:cubicBezTo>
                  <a:cubicBezTo>
                    <a:pt x="378" y="365"/>
                    <a:pt x="454" y="310"/>
                    <a:pt x="555" y="1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6" name="Google Shape;10786;p11"/>
            <p:cNvSpPr/>
            <p:nvPr/>
          </p:nvSpPr>
          <p:spPr>
            <a:xfrm>
              <a:off x="3094975" y="1681975"/>
              <a:ext cx="15875" cy="9150"/>
            </a:xfrm>
            <a:custGeom>
              <a:avLst/>
              <a:gdLst/>
              <a:ahLst/>
              <a:cxnLst/>
              <a:rect l="l" t="t" r="r" b="b"/>
              <a:pathLst>
                <a:path w="635" h="366" extrusionOk="0">
                  <a:moveTo>
                    <a:pt x="1" y="1"/>
                  </a:moveTo>
                  <a:lnTo>
                    <a:pt x="1" y="1"/>
                  </a:lnTo>
                  <a:cubicBezTo>
                    <a:pt x="109" y="109"/>
                    <a:pt x="180" y="365"/>
                    <a:pt x="341" y="365"/>
                  </a:cubicBezTo>
                  <a:cubicBezTo>
                    <a:pt x="415" y="365"/>
                    <a:pt x="509" y="310"/>
                    <a:pt x="635" y="15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7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7" name="Google Shape;10787;p11"/>
            <p:cNvSpPr/>
            <p:nvPr/>
          </p:nvSpPr>
          <p:spPr>
            <a:xfrm>
              <a:off x="3213825" y="159880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8" name="Google Shape;10788;p11"/>
            <p:cNvSpPr/>
            <p:nvPr/>
          </p:nvSpPr>
          <p:spPr>
            <a:xfrm>
              <a:off x="3427725" y="14799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475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9" name="Google Shape;10789;p11"/>
            <p:cNvSpPr/>
            <p:nvPr/>
          </p:nvSpPr>
          <p:spPr>
            <a:xfrm>
              <a:off x="3683225" y="1666150"/>
              <a:ext cx="5975" cy="3975"/>
            </a:xfrm>
            <a:custGeom>
              <a:avLst/>
              <a:gdLst/>
              <a:ahLst/>
              <a:cxnLst/>
              <a:rect l="l" t="t" r="r" b="b"/>
              <a:pathLst>
                <a:path w="239" h="159" extrusionOk="0">
                  <a:moveTo>
                    <a:pt x="90" y="0"/>
                  </a:moveTo>
                  <a:cubicBezTo>
                    <a:pt x="40" y="0"/>
                    <a:pt x="1" y="40"/>
                    <a:pt x="1" y="79"/>
                  </a:cubicBezTo>
                  <a:cubicBezTo>
                    <a:pt x="1" y="79"/>
                    <a:pt x="159" y="159"/>
                    <a:pt x="238" y="159"/>
                  </a:cubicBezTo>
                  <a:cubicBezTo>
                    <a:pt x="199" y="40"/>
                    <a:pt x="139" y="0"/>
                    <a:pt x="90" y="0"/>
                  </a:cubicBezTo>
                  <a:close/>
                </a:path>
              </a:pathLst>
            </a:custGeom>
            <a:solidFill>
              <a:srgbClr val="EF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0" name="Google Shape;10790;p11"/>
            <p:cNvSpPr/>
            <p:nvPr/>
          </p:nvSpPr>
          <p:spPr>
            <a:xfrm>
              <a:off x="3712925" y="1527500"/>
              <a:ext cx="11925" cy="9925"/>
            </a:xfrm>
            <a:custGeom>
              <a:avLst/>
              <a:gdLst/>
              <a:ahLst/>
              <a:cxnLst/>
              <a:rect l="l" t="t" r="r" b="b"/>
              <a:pathLst>
                <a:path w="477" h="397" extrusionOk="0">
                  <a:moveTo>
                    <a:pt x="1" y="397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AA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1" name="Google Shape;10791;p11"/>
            <p:cNvSpPr/>
            <p:nvPr/>
          </p:nvSpPr>
          <p:spPr>
            <a:xfrm>
              <a:off x="2451275" y="3161700"/>
              <a:ext cx="713050" cy="479150"/>
            </a:xfrm>
            <a:custGeom>
              <a:avLst/>
              <a:gdLst/>
              <a:ahLst/>
              <a:cxnLst/>
              <a:rect l="l" t="t" r="r" b="b"/>
              <a:pathLst>
                <a:path w="28522" h="19166" extrusionOk="0">
                  <a:moveTo>
                    <a:pt x="27211" y="1"/>
                  </a:moveTo>
                  <a:cubicBezTo>
                    <a:pt x="27048" y="1"/>
                    <a:pt x="26871" y="44"/>
                    <a:pt x="26700" y="151"/>
                  </a:cubicBezTo>
                  <a:cubicBezTo>
                    <a:pt x="26541" y="310"/>
                    <a:pt x="26383" y="468"/>
                    <a:pt x="26224" y="627"/>
                  </a:cubicBezTo>
                  <a:cubicBezTo>
                    <a:pt x="25987" y="944"/>
                    <a:pt x="25511" y="785"/>
                    <a:pt x="25274" y="1102"/>
                  </a:cubicBezTo>
                  <a:cubicBezTo>
                    <a:pt x="25115" y="1261"/>
                    <a:pt x="24957" y="1419"/>
                    <a:pt x="24798" y="1578"/>
                  </a:cubicBezTo>
                  <a:cubicBezTo>
                    <a:pt x="22897" y="2607"/>
                    <a:pt x="21154" y="3875"/>
                    <a:pt x="19569" y="5380"/>
                  </a:cubicBezTo>
                  <a:cubicBezTo>
                    <a:pt x="19094" y="5697"/>
                    <a:pt x="18619" y="6014"/>
                    <a:pt x="18143" y="6331"/>
                  </a:cubicBezTo>
                  <a:cubicBezTo>
                    <a:pt x="17985" y="6331"/>
                    <a:pt x="17826" y="6410"/>
                    <a:pt x="17668" y="6410"/>
                  </a:cubicBezTo>
                  <a:cubicBezTo>
                    <a:pt x="12201" y="9421"/>
                    <a:pt x="7131" y="12907"/>
                    <a:pt x="1981" y="16313"/>
                  </a:cubicBezTo>
                  <a:cubicBezTo>
                    <a:pt x="1981" y="17423"/>
                    <a:pt x="1" y="17739"/>
                    <a:pt x="1031" y="19165"/>
                  </a:cubicBezTo>
                  <a:lnTo>
                    <a:pt x="1506" y="19165"/>
                  </a:lnTo>
                  <a:cubicBezTo>
                    <a:pt x="1665" y="19007"/>
                    <a:pt x="1823" y="18849"/>
                    <a:pt x="2061" y="18769"/>
                  </a:cubicBezTo>
                  <a:cubicBezTo>
                    <a:pt x="4358" y="17977"/>
                    <a:pt x="6497" y="16789"/>
                    <a:pt x="8399" y="15283"/>
                  </a:cubicBezTo>
                  <a:cubicBezTo>
                    <a:pt x="11409" y="13065"/>
                    <a:pt x="14499" y="11005"/>
                    <a:pt x="17826" y="9342"/>
                  </a:cubicBezTo>
                  <a:cubicBezTo>
                    <a:pt x="19807" y="8232"/>
                    <a:pt x="21867" y="7282"/>
                    <a:pt x="23372" y="5460"/>
                  </a:cubicBezTo>
                  <a:cubicBezTo>
                    <a:pt x="23531" y="4588"/>
                    <a:pt x="24323" y="4826"/>
                    <a:pt x="24798" y="4430"/>
                  </a:cubicBezTo>
                  <a:lnTo>
                    <a:pt x="27650" y="2449"/>
                  </a:lnTo>
                  <a:cubicBezTo>
                    <a:pt x="27809" y="2291"/>
                    <a:pt x="27967" y="2211"/>
                    <a:pt x="28126" y="2053"/>
                  </a:cubicBezTo>
                  <a:cubicBezTo>
                    <a:pt x="28522" y="1419"/>
                    <a:pt x="27096" y="1419"/>
                    <a:pt x="27809" y="548"/>
                  </a:cubicBezTo>
                  <a:cubicBezTo>
                    <a:pt x="27982" y="316"/>
                    <a:pt x="27650" y="1"/>
                    <a:pt x="27211" y="1"/>
                  </a:cubicBezTo>
                  <a:close/>
                </a:path>
              </a:pathLst>
            </a:custGeom>
            <a:solidFill>
              <a:srgbClr val="97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2" name="Google Shape;10792;p11"/>
            <p:cNvSpPr/>
            <p:nvPr/>
          </p:nvSpPr>
          <p:spPr>
            <a:xfrm>
              <a:off x="3154400" y="3031550"/>
              <a:ext cx="208000" cy="152600"/>
            </a:xfrm>
            <a:custGeom>
              <a:avLst/>
              <a:gdLst/>
              <a:ahLst/>
              <a:cxnLst/>
              <a:rect l="l" t="t" r="r" b="b"/>
              <a:pathLst>
                <a:path w="8320" h="6104" extrusionOk="0">
                  <a:moveTo>
                    <a:pt x="7324" y="1"/>
                  </a:moveTo>
                  <a:cubicBezTo>
                    <a:pt x="7145" y="1"/>
                    <a:pt x="6927" y="63"/>
                    <a:pt x="6656" y="208"/>
                  </a:cubicBezTo>
                  <a:lnTo>
                    <a:pt x="1" y="4486"/>
                  </a:lnTo>
                  <a:cubicBezTo>
                    <a:pt x="227" y="5619"/>
                    <a:pt x="324" y="6104"/>
                    <a:pt x="899" y="6104"/>
                  </a:cubicBezTo>
                  <a:cubicBezTo>
                    <a:pt x="1330" y="6104"/>
                    <a:pt x="2028" y="5832"/>
                    <a:pt x="3249" y="5357"/>
                  </a:cubicBezTo>
                  <a:lnTo>
                    <a:pt x="4279" y="4961"/>
                  </a:lnTo>
                  <a:lnTo>
                    <a:pt x="4596" y="4882"/>
                  </a:lnTo>
                  <a:cubicBezTo>
                    <a:pt x="4833" y="4803"/>
                    <a:pt x="4992" y="4724"/>
                    <a:pt x="5229" y="4644"/>
                  </a:cubicBezTo>
                  <a:cubicBezTo>
                    <a:pt x="6339" y="3694"/>
                    <a:pt x="8161" y="3218"/>
                    <a:pt x="8319" y="1317"/>
                  </a:cubicBezTo>
                  <a:cubicBezTo>
                    <a:pt x="8075" y="706"/>
                    <a:pt x="7925" y="1"/>
                    <a:pt x="7324" y="1"/>
                  </a:cubicBezTo>
                  <a:close/>
                </a:path>
              </a:pathLst>
            </a:custGeom>
            <a:solidFill>
              <a:srgbClr val="95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3" name="Google Shape;10793;p11"/>
            <p:cNvSpPr/>
            <p:nvPr/>
          </p:nvSpPr>
          <p:spPr>
            <a:xfrm>
              <a:off x="3320775" y="2999100"/>
              <a:ext cx="93125" cy="78675"/>
            </a:xfrm>
            <a:custGeom>
              <a:avLst/>
              <a:gdLst/>
              <a:ahLst/>
              <a:cxnLst/>
              <a:rect l="l" t="t" r="r" b="b"/>
              <a:pathLst>
                <a:path w="3725" h="3147" extrusionOk="0">
                  <a:moveTo>
                    <a:pt x="2298" y="1"/>
                  </a:moveTo>
                  <a:cubicBezTo>
                    <a:pt x="1347" y="159"/>
                    <a:pt x="476" y="634"/>
                    <a:pt x="1" y="1506"/>
                  </a:cubicBezTo>
                  <a:cubicBezTo>
                    <a:pt x="951" y="1506"/>
                    <a:pt x="1110" y="2377"/>
                    <a:pt x="1427" y="3011"/>
                  </a:cubicBezTo>
                  <a:cubicBezTo>
                    <a:pt x="1662" y="3105"/>
                    <a:pt x="1873" y="3147"/>
                    <a:pt x="2064" y="3147"/>
                  </a:cubicBezTo>
                  <a:cubicBezTo>
                    <a:pt x="2835" y="3147"/>
                    <a:pt x="3280" y="2473"/>
                    <a:pt x="3724" y="1902"/>
                  </a:cubicBezTo>
                  <a:lnTo>
                    <a:pt x="3724" y="1506"/>
                  </a:lnTo>
                  <a:cubicBezTo>
                    <a:pt x="3612" y="1528"/>
                    <a:pt x="3512" y="1539"/>
                    <a:pt x="3422" y="1539"/>
                  </a:cubicBezTo>
                  <a:cubicBezTo>
                    <a:pt x="2561" y="1539"/>
                    <a:pt x="2657" y="575"/>
                    <a:pt x="2298" y="1"/>
                  </a:cubicBezTo>
                  <a:close/>
                </a:path>
              </a:pathLst>
            </a:custGeom>
            <a:solidFill>
              <a:srgbClr val="A2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4" name="Google Shape;10794;p11"/>
            <p:cNvSpPr/>
            <p:nvPr/>
          </p:nvSpPr>
          <p:spPr>
            <a:xfrm>
              <a:off x="3118750" y="3143700"/>
              <a:ext cx="116875" cy="69325"/>
            </a:xfrm>
            <a:custGeom>
              <a:avLst/>
              <a:gdLst/>
              <a:ahLst/>
              <a:cxnLst/>
              <a:rect l="l" t="t" r="r" b="b"/>
              <a:pathLst>
                <a:path w="4675" h="2773" extrusionOk="0">
                  <a:moveTo>
                    <a:pt x="1427" y="0"/>
                  </a:moveTo>
                  <a:cubicBezTo>
                    <a:pt x="872" y="158"/>
                    <a:pt x="317" y="475"/>
                    <a:pt x="1" y="871"/>
                  </a:cubicBezTo>
                  <a:cubicBezTo>
                    <a:pt x="238" y="951"/>
                    <a:pt x="793" y="1109"/>
                    <a:pt x="714" y="1268"/>
                  </a:cubicBezTo>
                  <a:cubicBezTo>
                    <a:pt x="1" y="2298"/>
                    <a:pt x="1110" y="2298"/>
                    <a:pt x="1427" y="2773"/>
                  </a:cubicBezTo>
                  <a:cubicBezTo>
                    <a:pt x="2298" y="1901"/>
                    <a:pt x="3803" y="1901"/>
                    <a:pt x="4675" y="871"/>
                  </a:cubicBezTo>
                  <a:cubicBezTo>
                    <a:pt x="4358" y="871"/>
                    <a:pt x="3962" y="951"/>
                    <a:pt x="3566" y="1030"/>
                  </a:cubicBezTo>
                  <a:cubicBezTo>
                    <a:pt x="3224" y="1222"/>
                    <a:pt x="2940" y="1305"/>
                    <a:pt x="2700" y="1305"/>
                  </a:cubicBezTo>
                  <a:cubicBezTo>
                    <a:pt x="2048" y="1305"/>
                    <a:pt x="1716" y="695"/>
                    <a:pt x="1427" y="0"/>
                  </a:cubicBez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5" name="Google Shape;10795;p11"/>
            <p:cNvSpPr/>
            <p:nvPr/>
          </p:nvSpPr>
          <p:spPr>
            <a:xfrm>
              <a:off x="3877325" y="2595050"/>
              <a:ext cx="59450" cy="49550"/>
            </a:xfrm>
            <a:custGeom>
              <a:avLst/>
              <a:gdLst/>
              <a:ahLst/>
              <a:cxnLst/>
              <a:rect l="l" t="t" r="r" b="b"/>
              <a:pathLst>
                <a:path w="2378" h="1982" extrusionOk="0">
                  <a:moveTo>
                    <a:pt x="2377" y="1"/>
                  </a:moveTo>
                  <a:lnTo>
                    <a:pt x="2377" y="1"/>
                  </a:lnTo>
                  <a:cubicBezTo>
                    <a:pt x="1427" y="476"/>
                    <a:pt x="634" y="1189"/>
                    <a:pt x="1" y="1981"/>
                  </a:cubicBezTo>
                  <a:lnTo>
                    <a:pt x="555" y="1981"/>
                  </a:lnTo>
                  <a:cubicBezTo>
                    <a:pt x="1506" y="1664"/>
                    <a:pt x="2377" y="1189"/>
                    <a:pt x="2377" y="1"/>
                  </a:cubicBezTo>
                  <a:close/>
                </a:path>
              </a:pathLst>
            </a:custGeom>
            <a:solidFill>
              <a:srgbClr val="AA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6" name="Google Shape;10796;p11"/>
            <p:cNvSpPr/>
            <p:nvPr/>
          </p:nvSpPr>
          <p:spPr>
            <a:xfrm>
              <a:off x="2902875" y="3296200"/>
              <a:ext cx="37650" cy="25975"/>
            </a:xfrm>
            <a:custGeom>
              <a:avLst/>
              <a:gdLst/>
              <a:ahLst/>
              <a:cxnLst/>
              <a:rect l="l" t="t" r="r" b="b"/>
              <a:pathLst>
                <a:path w="1506" h="1039" extrusionOk="0">
                  <a:moveTo>
                    <a:pt x="1505" y="0"/>
                  </a:moveTo>
                  <a:cubicBezTo>
                    <a:pt x="872" y="0"/>
                    <a:pt x="238" y="396"/>
                    <a:pt x="0" y="1030"/>
                  </a:cubicBezTo>
                  <a:cubicBezTo>
                    <a:pt x="52" y="1036"/>
                    <a:pt x="104" y="1039"/>
                    <a:pt x="154" y="1039"/>
                  </a:cubicBezTo>
                  <a:cubicBezTo>
                    <a:pt x="793" y="1039"/>
                    <a:pt x="1285" y="588"/>
                    <a:pt x="1505" y="0"/>
                  </a:cubicBezTo>
                  <a:close/>
                </a:path>
              </a:pathLst>
            </a:custGeom>
            <a:solidFill>
              <a:srgbClr val="BC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7" name="Google Shape;10797;p11"/>
            <p:cNvSpPr/>
            <p:nvPr/>
          </p:nvSpPr>
          <p:spPr>
            <a:xfrm>
              <a:off x="2857300" y="3191225"/>
              <a:ext cx="13900" cy="8250"/>
            </a:xfrm>
            <a:custGeom>
              <a:avLst/>
              <a:gdLst/>
              <a:ahLst/>
              <a:cxnLst/>
              <a:rect l="l" t="t" r="r" b="b"/>
              <a:pathLst>
                <a:path w="556" h="330" extrusionOk="0">
                  <a:moveTo>
                    <a:pt x="1" y="0"/>
                  </a:moveTo>
                  <a:lnTo>
                    <a:pt x="1" y="0"/>
                  </a:lnTo>
                  <a:cubicBezTo>
                    <a:pt x="110" y="109"/>
                    <a:pt x="181" y="330"/>
                    <a:pt x="317" y="330"/>
                  </a:cubicBezTo>
                  <a:cubicBezTo>
                    <a:pt x="380" y="330"/>
                    <a:pt x="456" y="283"/>
                    <a:pt x="555" y="1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8" name="Google Shape;10798;p11"/>
            <p:cNvSpPr/>
            <p:nvPr/>
          </p:nvSpPr>
          <p:spPr>
            <a:xfrm>
              <a:off x="3083100" y="3177350"/>
              <a:ext cx="23800" cy="13900"/>
            </a:xfrm>
            <a:custGeom>
              <a:avLst/>
              <a:gdLst/>
              <a:ahLst/>
              <a:cxnLst/>
              <a:rect l="l" t="t" r="r" b="b"/>
              <a:pathLst>
                <a:path w="952" h="556" extrusionOk="0">
                  <a:moveTo>
                    <a:pt x="951" y="1"/>
                  </a:moveTo>
                  <a:cubicBezTo>
                    <a:pt x="555" y="1"/>
                    <a:pt x="159" y="159"/>
                    <a:pt x="1" y="555"/>
                  </a:cubicBezTo>
                  <a:cubicBezTo>
                    <a:pt x="397" y="555"/>
                    <a:pt x="714" y="397"/>
                    <a:pt x="951" y="1"/>
                  </a:cubicBez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9" name="Google Shape;10799;p11"/>
            <p:cNvSpPr/>
            <p:nvPr/>
          </p:nvSpPr>
          <p:spPr>
            <a:xfrm>
              <a:off x="4164525" y="2418275"/>
              <a:ext cx="23775" cy="12425"/>
            </a:xfrm>
            <a:custGeom>
              <a:avLst/>
              <a:gdLst/>
              <a:ahLst/>
              <a:cxnLst/>
              <a:rect l="l" t="t" r="r" b="b"/>
              <a:pathLst>
                <a:path w="951" h="497" extrusionOk="0">
                  <a:moveTo>
                    <a:pt x="754" y="1"/>
                  </a:moveTo>
                  <a:cubicBezTo>
                    <a:pt x="429" y="1"/>
                    <a:pt x="132" y="166"/>
                    <a:pt x="0" y="496"/>
                  </a:cubicBezTo>
                  <a:cubicBezTo>
                    <a:pt x="317" y="496"/>
                    <a:pt x="713" y="338"/>
                    <a:pt x="951" y="21"/>
                  </a:cubicBezTo>
                  <a:cubicBezTo>
                    <a:pt x="885" y="7"/>
                    <a:pt x="819" y="1"/>
                    <a:pt x="754" y="1"/>
                  </a:cubicBez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0" name="Google Shape;10800;p11"/>
            <p:cNvSpPr/>
            <p:nvPr/>
          </p:nvSpPr>
          <p:spPr>
            <a:xfrm>
              <a:off x="3936750" y="2585150"/>
              <a:ext cx="13875" cy="11900"/>
            </a:xfrm>
            <a:custGeom>
              <a:avLst/>
              <a:gdLst/>
              <a:ahLst/>
              <a:cxnLst/>
              <a:rect l="l" t="t" r="r" b="b"/>
              <a:pathLst>
                <a:path w="555" h="476" extrusionOk="0">
                  <a:moveTo>
                    <a:pt x="555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AA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1" name="Google Shape;10801;p11"/>
            <p:cNvSpPr/>
            <p:nvPr/>
          </p:nvSpPr>
          <p:spPr>
            <a:xfrm>
              <a:off x="3378225" y="2987225"/>
              <a:ext cx="13875" cy="11900"/>
            </a:xfrm>
            <a:custGeom>
              <a:avLst/>
              <a:gdLst/>
              <a:ahLst/>
              <a:cxnLst/>
              <a:rect l="l" t="t" r="r" b="b"/>
              <a:pathLst>
                <a:path w="555" h="476" extrusionOk="0">
                  <a:moveTo>
                    <a:pt x="555" y="0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A2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2" name="Google Shape;10802;p11"/>
            <p:cNvSpPr/>
            <p:nvPr/>
          </p:nvSpPr>
          <p:spPr>
            <a:xfrm>
              <a:off x="3104900" y="3167450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555" y="1"/>
                  </a:moveTo>
                  <a:lnTo>
                    <a:pt x="0" y="397"/>
                  </a:ln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3" name="Google Shape;10803;p11"/>
            <p:cNvSpPr/>
            <p:nvPr/>
          </p:nvSpPr>
          <p:spPr>
            <a:xfrm>
              <a:off x="4281375" y="2323700"/>
              <a:ext cx="13900" cy="11925"/>
            </a:xfrm>
            <a:custGeom>
              <a:avLst/>
              <a:gdLst/>
              <a:ahLst/>
              <a:cxnLst/>
              <a:rect l="l" t="t" r="r" b="b"/>
              <a:pathLst>
                <a:path w="556" h="477" extrusionOk="0">
                  <a:moveTo>
                    <a:pt x="555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4" name="Google Shape;10804;p11"/>
            <p:cNvSpPr/>
            <p:nvPr/>
          </p:nvSpPr>
          <p:spPr>
            <a:xfrm>
              <a:off x="3069225" y="3191225"/>
              <a:ext cx="13900" cy="11900"/>
            </a:xfrm>
            <a:custGeom>
              <a:avLst/>
              <a:gdLst/>
              <a:ahLst/>
              <a:cxnLst/>
              <a:rect l="l" t="t" r="r" b="b"/>
              <a:pathLst>
                <a:path w="556" h="476" extrusionOk="0">
                  <a:moveTo>
                    <a:pt x="556" y="0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5" name="Google Shape;10805;p11"/>
            <p:cNvSpPr/>
            <p:nvPr/>
          </p:nvSpPr>
          <p:spPr>
            <a:xfrm>
              <a:off x="4293250" y="2311825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6" name="Google Shape;10806;p11"/>
            <p:cNvSpPr/>
            <p:nvPr/>
          </p:nvSpPr>
          <p:spPr>
            <a:xfrm>
              <a:off x="3154400" y="2350900"/>
              <a:ext cx="93150" cy="56025"/>
            </a:xfrm>
            <a:custGeom>
              <a:avLst/>
              <a:gdLst/>
              <a:ahLst/>
              <a:cxnLst/>
              <a:rect l="l" t="t" r="r" b="b"/>
              <a:pathLst>
                <a:path w="3726" h="2241" extrusionOk="0">
                  <a:moveTo>
                    <a:pt x="2474" y="0"/>
                  </a:moveTo>
                  <a:cubicBezTo>
                    <a:pt x="2357" y="0"/>
                    <a:pt x="2243" y="9"/>
                    <a:pt x="2140" y="22"/>
                  </a:cubicBezTo>
                  <a:cubicBezTo>
                    <a:pt x="1427" y="180"/>
                    <a:pt x="714" y="339"/>
                    <a:pt x="1" y="339"/>
                  </a:cubicBezTo>
                  <a:cubicBezTo>
                    <a:pt x="397" y="1210"/>
                    <a:pt x="634" y="2240"/>
                    <a:pt x="1902" y="2240"/>
                  </a:cubicBezTo>
                  <a:lnTo>
                    <a:pt x="2377" y="1765"/>
                  </a:lnTo>
                  <a:cubicBezTo>
                    <a:pt x="2615" y="1448"/>
                    <a:pt x="3011" y="1527"/>
                    <a:pt x="3328" y="1290"/>
                  </a:cubicBezTo>
                  <a:cubicBezTo>
                    <a:pt x="3726" y="229"/>
                    <a:pt x="3070" y="0"/>
                    <a:pt x="2474" y="0"/>
                  </a:cubicBezTo>
                  <a:close/>
                </a:path>
              </a:pathLst>
            </a:custGeom>
            <a:solidFill>
              <a:srgbClr val="9343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7" name="Google Shape;10807;p11"/>
            <p:cNvSpPr/>
            <p:nvPr/>
          </p:nvSpPr>
          <p:spPr>
            <a:xfrm>
              <a:off x="3069225" y="2452450"/>
              <a:ext cx="79250" cy="31125"/>
            </a:xfrm>
            <a:custGeom>
              <a:avLst/>
              <a:gdLst/>
              <a:ahLst/>
              <a:cxnLst/>
              <a:rect l="l" t="t" r="r" b="b"/>
              <a:pathLst>
                <a:path w="3170" h="1245" extrusionOk="0">
                  <a:moveTo>
                    <a:pt x="2378" y="1"/>
                  </a:moveTo>
                  <a:lnTo>
                    <a:pt x="1" y="1030"/>
                  </a:lnTo>
                  <a:cubicBezTo>
                    <a:pt x="326" y="1182"/>
                    <a:pt x="626" y="1245"/>
                    <a:pt x="910" y="1245"/>
                  </a:cubicBezTo>
                  <a:cubicBezTo>
                    <a:pt x="1665" y="1245"/>
                    <a:pt x="2299" y="800"/>
                    <a:pt x="2932" y="397"/>
                  </a:cubicBezTo>
                  <a:cubicBezTo>
                    <a:pt x="3170" y="238"/>
                    <a:pt x="2615" y="159"/>
                    <a:pt x="2378" y="1"/>
                  </a:cubicBezTo>
                  <a:close/>
                </a:path>
              </a:pathLst>
            </a:custGeom>
            <a:solidFill>
              <a:srgbClr val="EE8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8" name="Google Shape;10808;p11"/>
            <p:cNvSpPr/>
            <p:nvPr/>
          </p:nvSpPr>
          <p:spPr>
            <a:xfrm>
              <a:off x="3130625" y="2420800"/>
              <a:ext cx="23800" cy="21775"/>
            </a:xfrm>
            <a:custGeom>
              <a:avLst/>
              <a:gdLst/>
              <a:ahLst/>
              <a:cxnLst/>
              <a:rect l="l" t="t" r="r" b="b"/>
              <a:pathLst>
                <a:path w="952" h="871" extrusionOk="0">
                  <a:moveTo>
                    <a:pt x="394" y="1"/>
                  </a:moveTo>
                  <a:cubicBezTo>
                    <a:pt x="110" y="1"/>
                    <a:pt x="55" y="436"/>
                    <a:pt x="1" y="870"/>
                  </a:cubicBezTo>
                  <a:lnTo>
                    <a:pt x="952" y="316"/>
                  </a:lnTo>
                  <a:cubicBezTo>
                    <a:pt x="703" y="92"/>
                    <a:pt x="524" y="1"/>
                    <a:pt x="394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9" name="Google Shape;10809;p11"/>
            <p:cNvSpPr/>
            <p:nvPr/>
          </p:nvSpPr>
          <p:spPr>
            <a:xfrm>
              <a:off x="3213825" y="2382625"/>
              <a:ext cx="23800" cy="12800"/>
            </a:xfrm>
            <a:custGeom>
              <a:avLst/>
              <a:gdLst/>
              <a:ahLst/>
              <a:cxnLst/>
              <a:rect l="l" t="t" r="r" b="b"/>
              <a:pathLst>
                <a:path w="952" h="512" extrusionOk="0">
                  <a:moveTo>
                    <a:pt x="754" y="1"/>
                  </a:moveTo>
                  <a:cubicBezTo>
                    <a:pt x="430" y="1"/>
                    <a:pt x="132" y="166"/>
                    <a:pt x="0" y="496"/>
                  </a:cubicBezTo>
                  <a:cubicBezTo>
                    <a:pt x="52" y="506"/>
                    <a:pt x="105" y="511"/>
                    <a:pt x="156" y="511"/>
                  </a:cubicBezTo>
                  <a:cubicBezTo>
                    <a:pt x="497" y="511"/>
                    <a:pt x="813" y="296"/>
                    <a:pt x="951" y="21"/>
                  </a:cubicBezTo>
                  <a:cubicBezTo>
                    <a:pt x="885" y="7"/>
                    <a:pt x="819" y="1"/>
                    <a:pt x="754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0" name="Google Shape;10810;p11"/>
            <p:cNvSpPr/>
            <p:nvPr/>
          </p:nvSpPr>
          <p:spPr>
            <a:xfrm>
              <a:off x="3784250" y="3830975"/>
              <a:ext cx="37150" cy="36400"/>
            </a:xfrm>
            <a:custGeom>
              <a:avLst/>
              <a:gdLst/>
              <a:ahLst/>
              <a:cxnLst/>
              <a:rect l="l" t="t" r="r" b="b"/>
              <a:pathLst>
                <a:path w="1486" h="1456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713" y="317"/>
                    <a:pt x="238" y="792"/>
                    <a:pt x="0" y="1426"/>
                  </a:cubicBezTo>
                  <a:cubicBezTo>
                    <a:pt x="129" y="1446"/>
                    <a:pt x="249" y="1456"/>
                    <a:pt x="360" y="1456"/>
                  </a:cubicBezTo>
                  <a:cubicBezTo>
                    <a:pt x="1139" y="1456"/>
                    <a:pt x="1486" y="971"/>
                    <a:pt x="1347" y="0"/>
                  </a:cubicBez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1" name="Google Shape;10811;p11"/>
            <p:cNvSpPr/>
            <p:nvPr/>
          </p:nvSpPr>
          <p:spPr>
            <a:xfrm>
              <a:off x="3877325" y="3726000"/>
              <a:ext cx="13900" cy="21800"/>
            </a:xfrm>
            <a:custGeom>
              <a:avLst/>
              <a:gdLst/>
              <a:ahLst/>
              <a:cxnLst/>
              <a:rect l="l" t="t" r="r" b="b"/>
              <a:pathLst>
                <a:path w="556" h="872" extrusionOk="0">
                  <a:moveTo>
                    <a:pt x="555" y="0"/>
                  </a:moveTo>
                  <a:lnTo>
                    <a:pt x="555" y="0"/>
                  </a:lnTo>
                  <a:cubicBezTo>
                    <a:pt x="159" y="159"/>
                    <a:pt x="1" y="475"/>
                    <a:pt x="1" y="872"/>
                  </a:cubicBezTo>
                  <a:cubicBezTo>
                    <a:pt x="318" y="713"/>
                    <a:pt x="555" y="317"/>
                    <a:pt x="555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2" name="Google Shape;10812;p11"/>
            <p:cNvSpPr/>
            <p:nvPr/>
          </p:nvSpPr>
          <p:spPr>
            <a:xfrm>
              <a:off x="3867425" y="3747775"/>
              <a:ext cx="9925" cy="13900"/>
            </a:xfrm>
            <a:custGeom>
              <a:avLst/>
              <a:gdLst/>
              <a:ahLst/>
              <a:cxnLst/>
              <a:rect l="l" t="t" r="r" b="b"/>
              <a:pathLst>
                <a:path w="397" h="556" extrusionOk="0">
                  <a:moveTo>
                    <a:pt x="397" y="1"/>
                  </a:moveTo>
                  <a:lnTo>
                    <a:pt x="1" y="555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3" name="Google Shape;10813;p11"/>
            <p:cNvSpPr/>
            <p:nvPr/>
          </p:nvSpPr>
          <p:spPr>
            <a:xfrm>
              <a:off x="3401975" y="4425150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4" name="Google Shape;10814;p11"/>
            <p:cNvSpPr/>
            <p:nvPr/>
          </p:nvSpPr>
          <p:spPr>
            <a:xfrm>
              <a:off x="2397800" y="3838875"/>
              <a:ext cx="768500" cy="635825"/>
            </a:xfrm>
            <a:custGeom>
              <a:avLst/>
              <a:gdLst/>
              <a:ahLst/>
              <a:cxnLst/>
              <a:rect l="l" t="t" r="r" b="b"/>
              <a:pathLst>
                <a:path w="30740" h="25433" extrusionOk="0">
                  <a:moveTo>
                    <a:pt x="29552" y="1"/>
                  </a:moveTo>
                  <a:cubicBezTo>
                    <a:pt x="29155" y="80"/>
                    <a:pt x="29076" y="397"/>
                    <a:pt x="28839" y="714"/>
                  </a:cubicBezTo>
                  <a:cubicBezTo>
                    <a:pt x="28680" y="793"/>
                    <a:pt x="28522" y="952"/>
                    <a:pt x="28363" y="1189"/>
                  </a:cubicBezTo>
                  <a:cubicBezTo>
                    <a:pt x="24085" y="5705"/>
                    <a:pt x="18698" y="8874"/>
                    <a:pt x="14024" y="12994"/>
                  </a:cubicBezTo>
                  <a:cubicBezTo>
                    <a:pt x="9745" y="16638"/>
                    <a:pt x="4913" y="19570"/>
                    <a:pt x="872" y="23372"/>
                  </a:cubicBezTo>
                  <a:cubicBezTo>
                    <a:pt x="1" y="24244"/>
                    <a:pt x="80" y="24561"/>
                    <a:pt x="872" y="25115"/>
                  </a:cubicBezTo>
                  <a:cubicBezTo>
                    <a:pt x="1110" y="25274"/>
                    <a:pt x="1427" y="25353"/>
                    <a:pt x="1744" y="25432"/>
                  </a:cubicBezTo>
                  <a:cubicBezTo>
                    <a:pt x="3249" y="24165"/>
                    <a:pt x="4833" y="22897"/>
                    <a:pt x="6260" y="21550"/>
                  </a:cubicBezTo>
                  <a:cubicBezTo>
                    <a:pt x="7923" y="20045"/>
                    <a:pt x="9745" y="18698"/>
                    <a:pt x="11726" y="17510"/>
                  </a:cubicBezTo>
                  <a:cubicBezTo>
                    <a:pt x="13311" y="16559"/>
                    <a:pt x="14816" y="15291"/>
                    <a:pt x="16083" y="13945"/>
                  </a:cubicBezTo>
                  <a:cubicBezTo>
                    <a:pt x="18460" y="11647"/>
                    <a:pt x="21154" y="9746"/>
                    <a:pt x="24006" y="8161"/>
                  </a:cubicBezTo>
                  <a:cubicBezTo>
                    <a:pt x="25907" y="5784"/>
                    <a:pt x="28442" y="4041"/>
                    <a:pt x="30740" y="2061"/>
                  </a:cubicBezTo>
                  <a:cubicBezTo>
                    <a:pt x="30582" y="1506"/>
                    <a:pt x="30344" y="872"/>
                    <a:pt x="30027" y="318"/>
                  </a:cubicBezTo>
                  <a:cubicBezTo>
                    <a:pt x="29948" y="159"/>
                    <a:pt x="29710" y="1"/>
                    <a:pt x="29552" y="1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5" name="Google Shape;10815;p11"/>
            <p:cNvSpPr/>
            <p:nvPr/>
          </p:nvSpPr>
          <p:spPr>
            <a:xfrm>
              <a:off x="3332650" y="3379375"/>
              <a:ext cx="380300" cy="332775"/>
            </a:xfrm>
            <a:custGeom>
              <a:avLst/>
              <a:gdLst/>
              <a:ahLst/>
              <a:cxnLst/>
              <a:rect l="l" t="t" r="r" b="b"/>
              <a:pathLst>
                <a:path w="15212" h="13311" extrusionOk="0">
                  <a:moveTo>
                    <a:pt x="14261" y="1"/>
                  </a:moveTo>
                  <a:cubicBezTo>
                    <a:pt x="14103" y="238"/>
                    <a:pt x="13944" y="397"/>
                    <a:pt x="13786" y="476"/>
                  </a:cubicBezTo>
                  <a:cubicBezTo>
                    <a:pt x="13628" y="714"/>
                    <a:pt x="13469" y="872"/>
                    <a:pt x="13231" y="951"/>
                  </a:cubicBezTo>
                  <a:cubicBezTo>
                    <a:pt x="10934" y="2774"/>
                    <a:pt x="9112" y="5150"/>
                    <a:pt x="6656" y="6735"/>
                  </a:cubicBezTo>
                  <a:cubicBezTo>
                    <a:pt x="6339" y="7527"/>
                    <a:pt x="5467" y="7923"/>
                    <a:pt x="4834" y="8399"/>
                  </a:cubicBezTo>
                  <a:cubicBezTo>
                    <a:pt x="3011" y="9508"/>
                    <a:pt x="1427" y="10855"/>
                    <a:pt x="1" y="12360"/>
                  </a:cubicBezTo>
                  <a:cubicBezTo>
                    <a:pt x="397" y="12835"/>
                    <a:pt x="872" y="13152"/>
                    <a:pt x="1427" y="13311"/>
                  </a:cubicBezTo>
                  <a:cubicBezTo>
                    <a:pt x="5467" y="10617"/>
                    <a:pt x="9191" y="7448"/>
                    <a:pt x="12518" y="3883"/>
                  </a:cubicBezTo>
                  <a:cubicBezTo>
                    <a:pt x="13073" y="3170"/>
                    <a:pt x="13865" y="2774"/>
                    <a:pt x="14341" y="1981"/>
                  </a:cubicBezTo>
                  <a:cubicBezTo>
                    <a:pt x="14413" y="1837"/>
                    <a:pt x="14353" y="1496"/>
                    <a:pt x="14641" y="1496"/>
                  </a:cubicBezTo>
                  <a:cubicBezTo>
                    <a:pt x="14670" y="1496"/>
                    <a:pt x="14701" y="1499"/>
                    <a:pt x="14737" y="1506"/>
                  </a:cubicBezTo>
                  <a:cubicBezTo>
                    <a:pt x="14895" y="1506"/>
                    <a:pt x="15054" y="1506"/>
                    <a:pt x="15212" y="1427"/>
                  </a:cubicBezTo>
                  <a:cubicBezTo>
                    <a:pt x="15212" y="714"/>
                    <a:pt x="15133" y="1"/>
                    <a:pt x="14261" y="1"/>
                  </a:cubicBezTo>
                  <a:close/>
                </a:path>
              </a:pathLst>
            </a:custGeom>
            <a:solidFill>
              <a:srgbClr val="A0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6" name="Google Shape;10816;p11"/>
            <p:cNvSpPr/>
            <p:nvPr/>
          </p:nvSpPr>
          <p:spPr>
            <a:xfrm>
              <a:off x="3134600" y="3688350"/>
              <a:ext cx="233725" cy="204050"/>
            </a:xfrm>
            <a:custGeom>
              <a:avLst/>
              <a:gdLst/>
              <a:ahLst/>
              <a:cxnLst/>
              <a:rect l="l" t="t" r="r" b="b"/>
              <a:pathLst>
                <a:path w="9349" h="8162" extrusionOk="0">
                  <a:moveTo>
                    <a:pt x="7923" y="1"/>
                  </a:moveTo>
                  <a:lnTo>
                    <a:pt x="6972" y="476"/>
                  </a:lnTo>
                  <a:cubicBezTo>
                    <a:pt x="5467" y="2457"/>
                    <a:pt x="3486" y="4121"/>
                    <a:pt x="1268" y="5309"/>
                  </a:cubicBezTo>
                  <a:cubicBezTo>
                    <a:pt x="713" y="5309"/>
                    <a:pt x="317" y="5784"/>
                    <a:pt x="317" y="6260"/>
                  </a:cubicBezTo>
                  <a:cubicBezTo>
                    <a:pt x="397" y="7052"/>
                    <a:pt x="0" y="8003"/>
                    <a:pt x="1268" y="8161"/>
                  </a:cubicBezTo>
                  <a:cubicBezTo>
                    <a:pt x="4279" y="6260"/>
                    <a:pt x="7051" y="3804"/>
                    <a:pt x="9349" y="1031"/>
                  </a:cubicBezTo>
                  <a:cubicBezTo>
                    <a:pt x="9270" y="1"/>
                    <a:pt x="8557" y="1"/>
                    <a:pt x="7923" y="1"/>
                  </a:cubicBezTo>
                  <a:close/>
                </a:path>
              </a:pathLst>
            </a:custGeom>
            <a:solidFill>
              <a:srgbClr val="98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7" name="Google Shape;10817;p11"/>
            <p:cNvSpPr/>
            <p:nvPr/>
          </p:nvSpPr>
          <p:spPr>
            <a:xfrm>
              <a:off x="3689175" y="3413050"/>
              <a:ext cx="11900" cy="15875"/>
            </a:xfrm>
            <a:custGeom>
              <a:avLst/>
              <a:gdLst/>
              <a:ahLst/>
              <a:cxnLst/>
              <a:rect l="l" t="t" r="r" b="b"/>
              <a:pathLst>
                <a:path w="476" h="635" extrusionOk="0">
                  <a:moveTo>
                    <a:pt x="80" y="1"/>
                  </a:moveTo>
                  <a:lnTo>
                    <a:pt x="0" y="634"/>
                  </a:lnTo>
                  <a:lnTo>
                    <a:pt x="0" y="634"/>
                  </a:lnTo>
                  <a:lnTo>
                    <a:pt x="476" y="15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8" name="Google Shape;10818;p11"/>
            <p:cNvSpPr/>
            <p:nvPr/>
          </p:nvSpPr>
          <p:spPr>
            <a:xfrm>
              <a:off x="4212050" y="2953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9" name="Google Shape;10819;p11"/>
            <p:cNvSpPr/>
            <p:nvPr/>
          </p:nvSpPr>
          <p:spPr>
            <a:xfrm>
              <a:off x="3178175" y="39854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0" name="Google Shape;10820;p11"/>
            <p:cNvSpPr/>
            <p:nvPr/>
          </p:nvSpPr>
          <p:spPr>
            <a:xfrm>
              <a:off x="2999925" y="4076550"/>
              <a:ext cx="3975" cy="4000"/>
            </a:xfrm>
            <a:custGeom>
              <a:avLst/>
              <a:gdLst/>
              <a:ahLst/>
              <a:cxnLst/>
              <a:rect l="l" t="t" r="r" b="b"/>
              <a:pathLst>
                <a:path w="159" h="160" extrusionOk="0">
                  <a:moveTo>
                    <a:pt x="79" y="1"/>
                  </a:moveTo>
                  <a:lnTo>
                    <a:pt x="0" y="159"/>
                  </a:lnTo>
                  <a:lnTo>
                    <a:pt x="0" y="159"/>
                  </a:lnTo>
                  <a:lnTo>
                    <a:pt x="159" y="8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EE7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1" name="Google Shape;10821;p11"/>
            <p:cNvSpPr/>
            <p:nvPr/>
          </p:nvSpPr>
          <p:spPr>
            <a:xfrm>
              <a:off x="2892950" y="3937925"/>
              <a:ext cx="23800" cy="10425"/>
            </a:xfrm>
            <a:custGeom>
              <a:avLst/>
              <a:gdLst/>
              <a:ahLst/>
              <a:cxnLst/>
              <a:rect l="l" t="t" r="r" b="b"/>
              <a:pathLst>
                <a:path w="952" h="417" extrusionOk="0">
                  <a:moveTo>
                    <a:pt x="1" y="0"/>
                  </a:moveTo>
                  <a:cubicBezTo>
                    <a:pt x="159" y="278"/>
                    <a:pt x="318" y="416"/>
                    <a:pt x="476" y="416"/>
                  </a:cubicBezTo>
                  <a:cubicBezTo>
                    <a:pt x="635" y="416"/>
                    <a:pt x="793" y="278"/>
                    <a:pt x="952" y="0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2" name="Google Shape;10822;p11"/>
            <p:cNvSpPr/>
            <p:nvPr/>
          </p:nvSpPr>
          <p:spPr>
            <a:xfrm>
              <a:off x="2879100" y="3904250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0" y="0"/>
                  </a:moveTo>
                  <a:lnTo>
                    <a:pt x="555" y="397"/>
                  </a:ln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3" name="Google Shape;10823;p11"/>
            <p:cNvSpPr/>
            <p:nvPr/>
          </p:nvSpPr>
          <p:spPr>
            <a:xfrm>
              <a:off x="2892950" y="3914150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1" y="1"/>
                  </a:moveTo>
                  <a:lnTo>
                    <a:pt x="1" y="476"/>
                  </a:lnTo>
                  <a:cubicBezTo>
                    <a:pt x="318" y="317"/>
                    <a:pt x="318" y="159"/>
                    <a:pt x="1" y="1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4" name="Google Shape;10824;p11"/>
            <p:cNvSpPr/>
            <p:nvPr/>
          </p:nvSpPr>
          <p:spPr>
            <a:xfrm>
              <a:off x="4149275" y="3926025"/>
              <a:ext cx="122225" cy="296075"/>
            </a:xfrm>
            <a:custGeom>
              <a:avLst/>
              <a:gdLst/>
              <a:ahLst/>
              <a:cxnLst/>
              <a:rect l="l" t="t" r="r" b="b"/>
              <a:pathLst>
                <a:path w="4889" h="11843" extrusionOk="0">
                  <a:moveTo>
                    <a:pt x="3383" y="1"/>
                  </a:moveTo>
                  <a:cubicBezTo>
                    <a:pt x="3225" y="239"/>
                    <a:pt x="2967" y="239"/>
                    <a:pt x="2700" y="239"/>
                  </a:cubicBezTo>
                  <a:cubicBezTo>
                    <a:pt x="2432" y="239"/>
                    <a:pt x="2155" y="239"/>
                    <a:pt x="1957" y="476"/>
                  </a:cubicBezTo>
                  <a:lnTo>
                    <a:pt x="1957" y="952"/>
                  </a:lnTo>
                  <a:cubicBezTo>
                    <a:pt x="2987" y="2695"/>
                    <a:pt x="2749" y="4121"/>
                    <a:pt x="1006" y="5230"/>
                  </a:cubicBezTo>
                  <a:cubicBezTo>
                    <a:pt x="927" y="5388"/>
                    <a:pt x="769" y="5547"/>
                    <a:pt x="769" y="5784"/>
                  </a:cubicBezTo>
                  <a:cubicBezTo>
                    <a:pt x="610" y="6101"/>
                    <a:pt x="373" y="6418"/>
                    <a:pt x="56" y="6656"/>
                  </a:cubicBezTo>
                  <a:cubicBezTo>
                    <a:pt x="1" y="7700"/>
                    <a:pt x="251" y="8249"/>
                    <a:pt x="885" y="8249"/>
                  </a:cubicBezTo>
                  <a:cubicBezTo>
                    <a:pt x="1165" y="8249"/>
                    <a:pt x="1520" y="8142"/>
                    <a:pt x="1957" y="7923"/>
                  </a:cubicBezTo>
                  <a:lnTo>
                    <a:pt x="1957" y="7923"/>
                  </a:lnTo>
                  <a:cubicBezTo>
                    <a:pt x="1878" y="8636"/>
                    <a:pt x="1719" y="9349"/>
                    <a:pt x="1640" y="9983"/>
                  </a:cubicBezTo>
                  <a:cubicBezTo>
                    <a:pt x="1561" y="10696"/>
                    <a:pt x="1323" y="11647"/>
                    <a:pt x="2195" y="11805"/>
                  </a:cubicBezTo>
                  <a:cubicBezTo>
                    <a:pt x="2289" y="11831"/>
                    <a:pt x="2372" y="11843"/>
                    <a:pt x="2448" y="11843"/>
                  </a:cubicBezTo>
                  <a:cubicBezTo>
                    <a:pt x="3071" y="11843"/>
                    <a:pt x="3109" y="11033"/>
                    <a:pt x="3462" y="10538"/>
                  </a:cubicBezTo>
                  <a:cubicBezTo>
                    <a:pt x="4334" y="9112"/>
                    <a:pt x="3462" y="7527"/>
                    <a:pt x="4255" y="6180"/>
                  </a:cubicBezTo>
                  <a:lnTo>
                    <a:pt x="4413" y="1902"/>
                  </a:lnTo>
                  <a:cubicBezTo>
                    <a:pt x="3938" y="1348"/>
                    <a:pt x="4888" y="80"/>
                    <a:pt x="3383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5" name="Google Shape;10825;p11"/>
            <p:cNvSpPr/>
            <p:nvPr/>
          </p:nvSpPr>
          <p:spPr>
            <a:xfrm>
              <a:off x="4164525" y="3951775"/>
              <a:ext cx="85175" cy="122825"/>
            </a:xfrm>
            <a:custGeom>
              <a:avLst/>
              <a:gdLst/>
              <a:ahLst/>
              <a:cxnLst/>
              <a:rect l="l" t="t" r="r" b="b"/>
              <a:pathLst>
                <a:path w="3407" h="4913" extrusionOk="0">
                  <a:moveTo>
                    <a:pt x="1426" y="1"/>
                  </a:moveTo>
                  <a:lnTo>
                    <a:pt x="0" y="397"/>
                  </a:lnTo>
                  <a:cubicBezTo>
                    <a:pt x="79" y="714"/>
                    <a:pt x="0" y="1031"/>
                    <a:pt x="238" y="1268"/>
                  </a:cubicBezTo>
                  <a:cubicBezTo>
                    <a:pt x="1109" y="2219"/>
                    <a:pt x="872" y="3011"/>
                    <a:pt x="0" y="3724"/>
                  </a:cubicBezTo>
                  <a:lnTo>
                    <a:pt x="0" y="4754"/>
                  </a:lnTo>
                  <a:lnTo>
                    <a:pt x="159" y="4913"/>
                  </a:lnTo>
                  <a:lnTo>
                    <a:pt x="396" y="4754"/>
                  </a:lnTo>
                  <a:cubicBezTo>
                    <a:pt x="555" y="4437"/>
                    <a:pt x="872" y="4120"/>
                    <a:pt x="1189" y="3962"/>
                  </a:cubicBezTo>
                  <a:cubicBezTo>
                    <a:pt x="3248" y="2853"/>
                    <a:pt x="3407" y="1348"/>
                    <a:pt x="1426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6" name="Google Shape;10826;p11"/>
            <p:cNvSpPr/>
            <p:nvPr/>
          </p:nvSpPr>
          <p:spPr>
            <a:xfrm>
              <a:off x="4233850" y="3890375"/>
              <a:ext cx="43600" cy="83225"/>
            </a:xfrm>
            <a:custGeom>
              <a:avLst/>
              <a:gdLst/>
              <a:ahLst/>
              <a:cxnLst/>
              <a:rect l="l" t="t" r="r" b="b"/>
              <a:pathLst>
                <a:path w="1744" h="3329" extrusionOk="0">
                  <a:moveTo>
                    <a:pt x="1030" y="1"/>
                  </a:moveTo>
                  <a:lnTo>
                    <a:pt x="0" y="1427"/>
                  </a:lnTo>
                  <a:cubicBezTo>
                    <a:pt x="792" y="1902"/>
                    <a:pt x="238" y="2932"/>
                    <a:pt x="1030" y="3328"/>
                  </a:cubicBezTo>
                  <a:cubicBezTo>
                    <a:pt x="1109" y="3170"/>
                    <a:pt x="1268" y="3011"/>
                    <a:pt x="1426" y="2853"/>
                  </a:cubicBezTo>
                  <a:cubicBezTo>
                    <a:pt x="1268" y="1902"/>
                    <a:pt x="1743" y="872"/>
                    <a:pt x="1030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7" name="Google Shape;10827;p11"/>
            <p:cNvSpPr/>
            <p:nvPr/>
          </p:nvSpPr>
          <p:spPr>
            <a:xfrm>
              <a:off x="4243550" y="3689275"/>
              <a:ext cx="27950" cy="29225"/>
            </a:xfrm>
            <a:custGeom>
              <a:avLst/>
              <a:gdLst/>
              <a:ahLst/>
              <a:cxnLst/>
              <a:rect l="l" t="t" r="r" b="b"/>
              <a:pathLst>
                <a:path w="1118" h="1169" extrusionOk="0">
                  <a:moveTo>
                    <a:pt x="459" y="1"/>
                  </a:moveTo>
                  <a:cubicBezTo>
                    <a:pt x="198" y="1"/>
                    <a:pt x="1" y="114"/>
                    <a:pt x="87" y="677"/>
                  </a:cubicBezTo>
                  <a:cubicBezTo>
                    <a:pt x="87" y="1039"/>
                    <a:pt x="243" y="1168"/>
                    <a:pt x="464" y="1168"/>
                  </a:cubicBezTo>
                  <a:cubicBezTo>
                    <a:pt x="631" y="1168"/>
                    <a:pt x="834" y="1096"/>
                    <a:pt x="1038" y="994"/>
                  </a:cubicBezTo>
                  <a:cubicBezTo>
                    <a:pt x="1117" y="677"/>
                    <a:pt x="1117" y="360"/>
                    <a:pt x="1117" y="43"/>
                  </a:cubicBezTo>
                  <a:lnTo>
                    <a:pt x="1117" y="43"/>
                  </a:lnTo>
                  <a:cubicBezTo>
                    <a:pt x="1084" y="50"/>
                    <a:pt x="1047" y="53"/>
                    <a:pt x="1009" y="53"/>
                  </a:cubicBezTo>
                  <a:cubicBezTo>
                    <a:pt x="842" y="53"/>
                    <a:pt x="636" y="1"/>
                    <a:pt x="459" y="1"/>
                  </a:cubicBezTo>
                  <a:close/>
                </a:path>
              </a:pathLst>
            </a:custGeom>
            <a:solidFill>
              <a:srgbClr val="F1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8" name="Google Shape;10828;p11"/>
            <p:cNvSpPr/>
            <p:nvPr/>
          </p:nvSpPr>
          <p:spPr>
            <a:xfrm>
              <a:off x="4200175" y="3921875"/>
              <a:ext cx="35675" cy="16600"/>
            </a:xfrm>
            <a:custGeom>
              <a:avLst/>
              <a:gdLst/>
              <a:ahLst/>
              <a:cxnLst/>
              <a:rect l="l" t="t" r="r" b="b"/>
              <a:pathLst>
                <a:path w="1427" h="664" extrusionOk="0">
                  <a:moveTo>
                    <a:pt x="389" y="1"/>
                  </a:moveTo>
                  <a:cubicBezTo>
                    <a:pt x="185" y="1"/>
                    <a:pt x="31" y="144"/>
                    <a:pt x="0" y="642"/>
                  </a:cubicBezTo>
                  <a:cubicBezTo>
                    <a:pt x="173" y="642"/>
                    <a:pt x="356" y="663"/>
                    <a:pt x="539" y="663"/>
                  </a:cubicBezTo>
                  <a:cubicBezTo>
                    <a:pt x="858" y="663"/>
                    <a:pt x="1174" y="599"/>
                    <a:pt x="1426" y="246"/>
                  </a:cubicBezTo>
                  <a:lnTo>
                    <a:pt x="1426" y="246"/>
                  </a:lnTo>
                  <a:cubicBezTo>
                    <a:pt x="1391" y="258"/>
                    <a:pt x="1353" y="263"/>
                    <a:pt x="1313" y="263"/>
                  </a:cubicBezTo>
                  <a:cubicBezTo>
                    <a:pt x="1032" y="263"/>
                    <a:pt x="665" y="1"/>
                    <a:pt x="389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9" name="Google Shape;10829;p11"/>
            <p:cNvSpPr/>
            <p:nvPr/>
          </p:nvSpPr>
          <p:spPr>
            <a:xfrm>
              <a:off x="4061525" y="4219175"/>
              <a:ext cx="192150" cy="1047775"/>
            </a:xfrm>
            <a:custGeom>
              <a:avLst/>
              <a:gdLst/>
              <a:ahLst/>
              <a:cxnLst/>
              <a:rect l="l" t="t" r="r" b="b"/>
              <a:pathLst>
                <a:path w="7686" h="41911" extrusionOk="0">
                  <a:moveTo>
                    <a:pt x="7448" y="0"/>
                  </a:moveTo>
                  <a:cubicBezTo>
                    <a:pt x="5546" y="792"/>
                    <a:pt x="4041" y="2377"/>
                    <a:pt x="1823" y="2377"/>
                  </a:cubicBezTo>
                  <a:cubicBezTo>
                    <a:pt x="2457" y="3090"/>
                    <a:pt x="2615" y="4358"/>
                    <a:pt x="3566" y="4516"/>
                  </a:cubicBezTo>
                  <a:cubicBezTo>
                    <a:pt x="5388" y="4754"/>
                    <a:pt x="5388" y="5942"/>
                    <a:pt x="5467" y="7289"/>
                  </a:cubicBezTo>
                  <a:cubicBezTo>
                    <a:pt x="5525" y="8327"/>
                    <a:pt x="5456" y="8694"/>
                    <a:pt x="4925" y="8694"/>
                  </a:cubicBezTo>
                  <a:cubicBezTo>
                    <a:pt x="4727" y="8694"/>
                    <a:pt x="4465" y="8643"/>
                    <a:pt x="4120" y="8556"/>
                  </a:cubicBezTo>
                  <a:cubicBezTo>
                    <a:pt x="3803" y="8398"/>
                    <a:pt x="3486" y="8319"/>
                    <a:pt x="3249" y="8319"/>
                  </a:cubicBezTo>
                  <a:cubicBezTo>
                    <a:pt x="2853" y="8319"/>
                    <a:pt x="2773" y="8556"/>
                    <a:pt x="2694" y="8953"/>
                  </a:cubicBezTo>
                  <a:cubicBezTo>
                    <a:pt x="2536" y="9349"/>
                    <a:pt x="2853" y="9428"/>
                    <a:pt x="3170" y="9507"/>
                  </a:cubicBezTo>
                  <a:cubicBezTo>
                    <a:pt x="3243" y="9522"/>
                    <a:pt x="3316" y="9526"/>
                    <a:pt x="3389" y="9526"/>
                  </a:cubicBezTo>
                  <a:cubicBezTo>
                    <a:pt x="3469" y="9526"/>
                    <a:pt x="3549" y="9521"/>
                    <a:pt x="3629" y="9521"/>
                  </a:cubicBezTo>
                  <a:cubicBezTo>
                    <a:pt x="3872" y="9521"/>
                    <a:pt x="4115" y="9563"/>
                    <a:pt x="4358" y="9903"/>
                  </a:cubicBezTo>
                  <a:cubicBezTo>
                    <a:pt x="4311" y="9897"/>
                    <a:pt x="4266" y="9895"/>
                    <a:pt x="4221" y="9895"/>
                  </a:cubicBezTo>
                  <a:cubicBezTo>
                    <a:pt x="3657" y="9895"/>
                    <a:pt x="3249" y="10346"/>
                    <a:pt x="3249" y="10933"/>
                  </a:cubicBezTo>
                  <a:cubicBezTo>
                    <a:pt x="1664" y="11805"/>
                    <a:pt x="1823" y="13231"/>
                    <a:pt x="1902" y="14657"/>
                  </a:cubicBezTo>
                  <a:cubicBezTo>
                    <a:pt x="2058" y="14750"/>
                    <a:pt x="2204" y="14785"/>
                    <a:pt x="2346" y="14785"/>
                  </a:cubicBezTo>
                  <a:cubicBezTo>
                    <a:pt x="2783" y="14785"/>
                    <a:pt x="3173" y="14449"/>
                    <a:pt x="3639" y="14449"/>
                  </a:cubicBezTo>
                  <a:cubicBezTo>
                    <a:pt x="3790" y="14449"/>
                    <a:pt x="3949" y="14484"/>
                    <a:pt x="4120" y="14578"/>
                  </a:cubicBezTo>
                  <a:cubicBezTo>
                    <a:pt x="3645" y="15370"/>
                    <a:pt x="4279" y="16162"/>
                    <a:pt x="4120" y="17034"/>
                  </a:cubicBezTo>
                  <a:cubicBezTo>
                    <a:pt x="3645" y="19727"/>
                    <a:pt x="3566" y="22421"/>
                    <a:pt x="3883" y="25114"/>
                  </a:cubicBezTo>
                  <a:cubicBezTo>
                    <a:pt x="3883" y="25431"/>
                    <a:pt x="4041" y="25748"/>
                    <a:pt x="3724" y="25907"/>
                  </a:cubicBezTo>
                  <a:cubicBezTo>
                    <a:pt x="3526" y="26026"/>
                    <a:pt x="3328" y="26085"/>
                    <a:pt x="3140" y="26085"/>
                  </a:cubicBezTo>
                  <a:cubicBezTo>
                    <a:pt x="2952" y="26085"/>
                    <a:pt x="2773" y="26026"/>
                    <a:pt x="2615" y="25907"/>
                  </a:cubicBezTo>
                  <a:cubicBezTo>
                    <a:pt x="2140" y="25590"/>
                    <a:pt x="1664" y="25273"/>
                    <a:pt x="2219" y="24560"/>
                  </a:cubicBezTo>
                  <a:cubicBezTo>
                    <a:pt x="2773" y="23768"/>
                    <a:pt x="2060" y="22975"/>
                    <a:pt x="2377" y="22262"/>
                  </a:cubicBezTo>
                  <a:cubicBezTo>
                    <a:pt x="2615" y="21866"/>
                    <a:pt x="2140" y="21549"/>
                    <a:pt x="1743" y="21470"/>
                  </a:cubicBezTo>
                  <a:cubicBezTo>
                    <a:pt x="1690" y="21460"/>
                    <a:pt x="1633" y="21455"/>
                    <a:pt x="1574" y="21455"/>
                  </a:cubicBezTo>
                  <a:cubicBezTo>
                    <a:pt x="1189" y="21455"/>
                    <a:pt x="714" y="21660"/>
                    <a:pt x="714" y="21866"/>
                  </a:cubicBezTo>
                  <a:cubicBezTo>
                    <a:pt x="1189" y="23134"/>
                    <a:pt x="1" y="24401"/>
                    <a:pt x="951" y="25669"/>
                  </a:cubicBezTo>
                  <a:cubicBezTo>
                    <a:pt x="1902" y="26699"/>
                    <a:pt x="1506" y="27491"/>
                    <a:pt x="317" y="28046"/>
                  </a:cubicBezTo>
                  <a:cubicBezTo>
                    <a:pt x="397" y="31056"/>
                    <a:pt x="1902" y="33908"/>
                    <a:pt x="1427" y="36919"/>
                  </a:cubicBezTo>
                  <a:cubicBezTo>
                    <a:pt x="1427" y="37394"/>
                    <a:pt x="1902" y="37790"/>
                    <a:pt x="2219" y="38107"/>
                  </a:cubicBezTo>
                  <a:cubicBezTo>
                    <a:pt x="2615" y="38503"/>
                    <a:pt x="2615" y="39058"/>
                    <a:pt x="2219" y="39533"/>
                  </a:cubicBezTo>
                  <a:cubicBezTo>
                    <a:pt x="1823" y="39930"/>
                    <a:pt x="2219" y="40563"/>
                    <a:pt x="1743" y="40959"/>
                  </a:cubicBezTo>
                  <a:cubicBezTo>
                    <a:pt x="1427" y="41197"/>
                    <a:pt x="1427" y="41672"/>
                    <a:pt x="1743" y="41910"/>
                  </a:cubicBezTo>
                  <a:cubicBezTo>
                    <a:pt x="3090" y="41910"/>
                    <a:pt x="3566" y="41276"/>
                    <a:pt x="3883" y="40009"/>
                  </a:cubicBezTo>
                  <a:cubicBezTo>
                    <a:pt x="4120" y="38900"/>
                    <a:pt x="3803" y="37474"/>
                    <a:pt x="5071" y="36681"/>
                  </a:cubicBezTo>
                  <a:lnTo>
                    <a:pt x="5546" y="36681"/>
                  </a:lnTo>
                  <a:cubicBezTo>
                    <a:pt x="5625" y="36681"/>
                    <a:pt x="5625" y="36681"/>
                    <a:pt x="5705" y="36602"/>
                  </a:cubicBezTo>
                  <a:cubicBezTo>
                    <a:pt x="5705" y="36523"/>
                    <a:pt x="5705" y="36364"/>
                    <a:pt x="5625" y="36285"/>
                  </a:cubicBezTo>
                  <a:lnTo>
                    <a:pt x="5546" y="34859"/>
                  </a:lnTo>
                  <a:cubicBezTo>
                    <a:pt x="5150" y="34067"/>
                    <a:pt x="5150" y="33195"/>
                    <a:pt x="5546" y="32482"/>
                  </a:cubicBezTo>
                  <a:lnTo>
                    <a:pt x="6022" y="32482"/>
                  </a:lnTo>
                  <a:lnTo>
                    <a:pt x="6022" y="29155"/>
                  </a:lnTo>
                  <a:cubicBezTo>
                    <a:pt x="6022" y="28996"/>
                    <a:pt x="5467" y="28838"/>
                    <a:pt x="6022" y="28759"/>
                  </a:cubicBezTo>
                  <a:lnTo>
                    <a:pt x="6418" y="28204"/>
                  </a:lnTo>
                  <a:lnTo>
                    <a:pt x="6418" y="26857"/>
                  </a:lnTo>
                  <a:lnTo>
                    <a:pt x="6735" y="26699"/>
                  </a:lnTo>
                  <a:cubicBezTo>
                    <a:pt x="6655" y="26541"/>
                    <a:pt x="6576" y="26461"/>
                    <a:pt x="6418" y="26461"/>
                  </a:cubicBezTo>
                  <a:lnTo>
                    <a:pt x="6259" y="26382"/>
                  </a:lnTo>
                  <a:lnTo>
                    <a:pt x="6418" y="26303"/>
                  </a:lnTo>
                  <a:cubicBezTo>
                    <a:pt x="6576" y="26303"/>
                    <a:pt x="6655" y="26224"/>
                    <a:pt x="6735" y="26065"/>
                  </a:cubicBezTo>
                  <a:cubicBezTo>
                    <a:pt x="6655" y="25986"/>
                    <a:pt x="6655" y="25827"/>
                    <a:pt x="6735" y="25669"/>
                  </a:cubicBezTo>
                  <a:cubicBezTo>
                    <a:pt x="7052" y="24639"/>
                    <a:pt x="7052" y="23451"/>
                    <a:pt x="6735" y="22421"/>
                  </a:cubicBezTo>
                  <a:lnTo>
                    <a:pt x="6735" y="20916"/>
                  </a:lnTo>
                  <a:cubicBezTo>
                    <a:pt x="6893" y="20678"/>
                    <a:pt x="6972" y="20361"/>
                    <a:pt x="6972" y="20044"/>
                  </a:cubicBezTo>
                  <a:cubicBezTo>
                    <a:pt x="6814" y="19648"/>
                    <a:pt x="6576" y="19331"/>
                    <a:pt x="6735" y="18935"/>
                  </a:cubicBezTo>
                  <a:cubicBezTo>
                    <a:pt x="6893" y="18776"/>
                    <a:pt x="6972" y="18697"/>
                    <a:pt x="7131" y="18539"/>
                  </a:cubicBezTo>
                  <a:cubicBezTo>
                    <a:pt x="7052" y="18380"/>
                    <a:pt x="7052" y="18222"/>
                    <a:pt x="7131" y="18063"/>
                  </a:cubicBezTo>
                  <a:cubicBezTo>
                    <a:pt x="7448" y="17667"/>
                    <a:pt x="7448" y="17113"/>
                    <a:pt x="7131" y="16637"/>
                  </a:cubicBezTo>
                  <a:cubicBezTo>
                    <a:pt x="7052" y="16558"/>
                    <a:pt x="6972" y="16400"/>
                    <a:pt x="6972" y="16241"/>
                  </a:cubicBezTo>
                  <a:cubicBezTo>
                    <a:pt x="6576" y="15845"/>
                    <a:pt x="6735" y="15528"/>
                    <a:pt x="6972" y="15211"/>
                  </a:cubicBezTo>
                  <a:cubicBezTo>
                    <a:pt x="7052" y="14261"/>
                    <a:pt x="7052" y="13389"/>
                    <a:pt x="7052" y="12359"/>
                  </a:cubicBezTo>
                  <a:cubicBezTo>
                    <a:pt x="6339" y="10854"/>
                    <a:pt x="6418" y="9032"/>
                    <a:pt x="7368" y="7606"/>
                  </a:cubicBezTo>
                  <a:cubicBezTo>
                    <a:pt x="7606" y="7368"/>
                    <a:pt x="7685" y="6972"/>
                    <a:pt x="7527" y="6655"/>
                  </a:cubicBezTo>
                  <a:cubicBezTo>
                    <a:pt x="7527" y="5863"/>
                    <a:pt x="7448" y="5071"/>
                    <a:pt x="7448" y="4278"/>
                  </a:cubicBezTo>
                  <a:cubicBezTo>
                    <a:pt x="7289" y="3961"/>
                    <a:pt x="7289" y="3645"/>
                    <a:pt x="7448" y="3407"/>
                  </a:cubicBezTo>
                  <a:lnTo>
                    <a:pt x="7448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0" name="Google Shape;10830;p11"/>
            <p:cNvSpPr/>
            <p:nvPr/>
          </p:nvSpPr>
          <p:spPr>
            <a:xfrm>
              <a:off x="3085075" y="3798750"/>
              <a:ext cx="81225" cy="51050"/>
            </a:xfrm>
            <a:custGeom>
              <a:avLst/>
              <a:gdLst/>
              <a:ahLst/>
              <a:cxnLst/>
              <a:rect l="l" t="t" r="r" b="b"/>
              <a:pathLst>
                <a:path w="3249" h="2042" extrusionOk="0">
                  <a:moveTo>
                    <a:pt x="2147" y="0"/>
                  </a:moveTo>
                  <a:cubicBezTo>
                    <a:pt x="1922" y="0"/>
                    <a:pt x="1696" y="21"/>
                    <a:pt x="1506" y="21"/>
                  </a:cubicBezTo>
                  <a:cubicBezTo>
                    <a:pt x="872" y="101"/>
                    <a:pt x="159" y="101"/>
                    <a:pt x="80" y="893"/>
                  </a:cubicBezTo>
                  <a:cubicBezTo>
                    <a:pt x="1" y="1685"/>
                    <a:pt x="635" y="1844"/>
                    <a:pt x="1268" y="1923"/>
                  </a:cubicBezTo>
                  <a:cubicBezTo>
                    <a:pt x="1348" y="2002"/>
                    <a:pt x="1447" y="2042"/>
                    <a:pt x="1546" y="2042"/>
                  </a:cubicBezTo>
                  <a:cubicBezTo>
                    <a:pt x="1645" y="2042"/>
                    <a:pt x="1744" y="2002"/>
                    <a:pt x="1823" y="1923"/>
                  </a:cubicBezTo>
                  <a:lnTo>
                    <a:pt x="2298" y="1923"/>
                  </a:lnTo>
                  <a:lnTo>
                    <a:pt x="3249" y="893"/>
                  </a:lnTo>
                  <a:cubicBezTo>
                    <a:pt x="3194" y="117"/>
                    <a:pt x="2672" y="0"/>
                    <a:pt x="2147" y="0"/>
                  </a:cubicBez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1" name="Google Shape;10831;p11"/>
            <p:cNvSpPr/>
            <p:nvPr/>
          </p:nvSpPr>
          <p:spPr>
            <a:xfrm>
              <a:off x="3253425" y="3667425"/>
              <a:ext cx="55500" cy="32850"/>
            </a:xfrm>
            <a:custGeom>
              <a:avLst/>
              <a:gdLst/>
              <a:ahLst/>
              <a:cxnLst/>
              <a:rect l="l" t="t" r="r" b="b"/>
              <a:pathLst>
                <a:path w="2220" h="1314" extrusionOk="0">
                  <a:moveTo>
                    <a:pt x="1197" y="1"/>
                  </a:moveTo>
                  <a:cubicBezTo>
                    <a:pt x="938" y="1"/>
                    <a:pt x="592" y="193"/>
                    <a:pt x="1" y="521"/>
                  </a:cubicBezTo>
                  <a:cubicBezTo>
                    <a:pt x="635" y="996"/>
                    <a:pt x="1427" y="1234"/>
                    <a:pt x="2219" y="1313"/>
                  </a:cubicBezTo>
                  <a:cubicBezTo>
                    <a:pt x="1755" y="385"/>
                    <a:pt x="1563" y="1"/>
                    <a:pt x="1197" y="1"/>
                  </a:cubicBez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2" name="Google Shape;10832;p11"/>
            <p:cNvSpPr/>
            <p:nvPr/>
          </p:nvSpPr>
          <p:spPr>
            <a:xfrm>
              <a:off x="3019725" y="3798175"/>
              <a:ext cx="45575" cy="29575"/>
            </a:xfrm>
            <a:custGeom>
              <a:avLst/>
              <a:gdLst/>
              <a:ahLst/>
              <a:cxnLst/>
              <a:rect l="l" t="t" r="r" b="b"/>
              <a:pathLst>
                <a:path w="1823" h="1183" extrusionOk="0">
                  <a:moveTo>
                    <a:pt x="1462" y="0"/>
                  </a:moveTo>
                  <a:cubicBezTo>
                    <a:pt x="1250" y="0"/>
                    <a:pt x="1004" y="282"/>
                    <a:pt x="793" y="282"/>
                  </a:cubicBezTo>
                  <a:lnTo>
                    <a:pt x="159" y="361"/>
                  </a:lnTo>
                  <a:cubicBezTo>
                    <a:pt x="159" y="520"/>
                    <a:pt x="0" y="678"/>
                    <a:pt x="159" y="837"/>
                  </a:cubicBezTo>
                  <a:cubicBezTo>
                    <a:pt x="246" y="924"/>
                    <a:pt x="333" y="987"/>
                    <a:pt x="420" y="987"/>
                  </a:cubicBezTo>
                  <a:cubicBezTo>
                    <a:pt x="491" y="987"/>
                    <a:pt x="563" y="944"/>
                    <a:pt x="634" y="837"/>
                  </a:cubicBezTo>
                  <a:cubicBezTo>
                    <a:pt x="873" y="897"/>
                    <a:pt x="1113" y="1182"/>
                    <a:pt x="1386" y="1182"/>
                  </a:cubicBezTo>
                  <a:cubicBezTo>
                    <a:pt x="1475" y="1182"/>
                    <a:pt x="1567" y="1152"/>
                    <a:pt x="1664" y="1074"/>
                  </a:cubicBezTo>
                  <a:cubicBezTo>
                    <a:pt x="1823" y="837"/>
                    <a:pt x="1823" y="520"/>
                    <a:pt x="1743" y="282"/>
                  </a:cubicBezTo>
                  <a:cubicBezTo>
                    <a:pt x="1664" y="71"/>
                    <a:pt x="1567" y="0"/>
                    <a:pt x="1462" y="0"/>
                  </a:cubicBez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3" name="Google Shape;10833;p11"/>
            <p:cNvSpPr/>
            <p:nvPr/>
          </p:nvSpPr>
          <p:spPr>
            <a:xfrm>
              <a:off x="3007825" y="3819075"/>
              <a:ext cx="27775" cy="16650"/>
            </a:xfrm>
            <a:custGeom>
              <a:avLst/>
              <a:gdLst/>
              <a:ahLst/>
              <a:cxnLst/>
              <a:rect l="l" t="t" r="r" b="b"/>
              <a:pathLst>
                <a:path w="1111" h="666" extrusionOk="0">
                  <a:moveTo>
                    <a:pt x="635" y="1"/>
                  </a:moveTo>
                  <a:cubicBezTo>
                    <a:pt x="397" y="159"/>
                    <a:pt x="1" y="397"/>
                    <a:pt x="397" y="635"/>
                  </a:cubicBezTo>
                  <a:cubicBezTo>
                    <a:pt x="451" y="656"/>
                    <a:pt x="501" y="666"/>
                    <a:pt x="547" y="666"/>
                  </a:cubicBezTo>
                  <a:cubicBezTo>
                    <a:pt x="837" y="666"/>
                    <a:pt x="973" y="274"/>
                    <a:pt x="1110" y="1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4" name="Google Shape;10834;p11"/>
            <p:cNvSpPr/>
            <p:nvPr/>
          </p:nvSpPr>
          <p:spPr>
            <a:xfrm>
              <a:off x="3011800" y="379532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0" y="475"/>
                  </a:lnTo>
                  <a:lnTo>
                    <a:pt x="476" y="475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5" name="Google Shape;10835;p11"/>
            <p:cNvSpPr/>
            <p:nvPr/>
          </p:nvSpPr>
          <p:spPr>
            <a:xfrm>
              <a:off x="3118750" y="38428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0"/>
                  </a:moveTo>
                  <a:cubicBezTo>
                    <a:pt x="1" y="238"/>
                    <a:pt x="1" y="397"/>
                    <a:pt x="1" y="476"/>
                  </a:cubicBezTo>
                  <a:lnTo>
                    <a:pt x="476" y="0"/>
                  </a:ln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6" name="Google Shape;10836;p11"/>
            <p:cNvSpPr/>
            <p:nvPr/>
          </p:nvSpPr>
          <p:spPr>
            <a:xfrm>
              <a:off x="3106875" y="3856700"/>
              <a:ext cx="11900" cy="11925"/>
            </a:xfrm>
            <a:custGeom>
              <a:avLst/>
              <a:gdLst/>
              <a:ahLst/>
              <a:cxnLst/>
              <a:rect l="l" t="t" r="r" b="b"/>
              <a:pathLst>
                <a:path w="476" h="477" extrusionOk="0">
                  <a:moveTo>
                    <a:pt x="476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7" name="Google Shape;10837;p11"/>
            <p:cNvSpPr/>
            <p:nvPr/>
          </p:nvSpPr>
          <p:spPr>
            <a:xfrm>
              <a:off x="4633925" y="3304125"/>
              <a:ext cx="3975" cy="5950"/>
            </a:xfrm>
            <a:custGeom>
              <a:avLst/>
              <a:gdLst/>
              <a:ahLst/>
              <a:cxnLst/>
              <a:rect l="l" t="t" r="r" b="b"/>
              <a:pathLst>
                <a:path w="159" h="238" extrusionOk="0">
                  <a:moveTo>
                    <a:pt x="80" y="0"/>
                  </a:moveTo>
                  <a:lnTo>
                    <a:pt x="0" y="79"/>
                  </a:lnTo>
                  <a:lnTo>
                    <a:pt x="159" y="238"/>
                  </a:lnTo>
                  <a:lnTo>
                    <a:pt x="159" y="23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8" name="Google Shape;10838;p11"/>
            <p:cNvSpPr/>
            <p:nvPr/>
          </p:nvSpPr>
          <p:spPr>
            <a:xfrm>
              <a:off x="3675300" y="3379375"/>
              <a:ext cx="13900" cy="11925"/>
            </a:xfrm>
            <a:custGeom>
              <a:avLst/>
              <a:gdLst/>
              <a:ahLst/>
              <a:cxnLst/>
              <a:rect l="l" t="t" r="r" b="b"/>
              <a:pathLst>
                <a:path w="556" h="477" extrusionOk="0">
                  <a:moveTo>
                    <a:pt x="555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9" name="Google Shape;10839;p11"/>
            <p:cNvSpPr/>
            <p:nvPr/>
          </p:nvSpPr>
          <p:spPr>
            <a:xfrm>
              <a:off x="3663425" y="33912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0" y="475"/>
                  </a:lnTo>
                  <a:cubicBezTo>
                    <a:pt x="238" y="475"/>
                    <a:pt x="397" y="238"/>
                    <a:pt x="476" y="0"/>
                  </a:cubicBez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0" name="Google Shape;10840;p11"/>
            <p:cNvSpPr/>
            <p:nvPr/>
          </p:nvSpPr>
          <p:spPr>
            <a:xfrm>
              <a:off x="5184525" y="2585150"/>
              <a:ext cx="15875" cy="8250"/>
            </a:xfrm>
            <a:custGeom>
              <a:avLst/>
              <a:gdLst/>
              <a:ahLst/>
              <a:cxnLst/>
              <a:rect l="l" t="t" r="r" b="b"/>
              <a:pathLst>
                <a:path w="635" h="330" extrusionOk="0">
                  <a:moveTo>
                    <a:pt x="1" y="1"/>
                  </a:moveTo>
                  <a:lnTo>
                    <a:pt x="1" y="1"/>
                  </a:lnTo>
                  <a:cubicBezTo>
                    <a:pt x="164" y="109"/>
                    <a:pt x="252" y="330"/>
                    <a:pt x="394" y="330"/>
                  </a:cubicBezTo>
                  <a:cubicBezTo>
                    <a:pt x="459" y="330"/>
                    <a:pt x="535" y="283"/>
                    <a:pt x="635" y="15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1" name="Google Shape;10841;p11"/>
            <p:cNvSpPr/>
            <p:nvPr/>
          </p:nvSpPr>
          <p:spPr>
            <a:xfrm>
              <a:off x="5030050" y="4318200"/>
              <a:ext cx="5975" cy="4300"/>
            </a:xfrm>
            <a:custGeom>
              <a:avLst/>
              <a:gdLst/>
              <a:ahLst/>
              <a:cxnLst/>
              <a:rect l="l" t="t" r="r" b="b"/>
              <a:pathLst>
                <a:path w="239" h="172" extrusionOk="0">
                  <a:moveTo>
                    <a:pt x="0" y="0"/>
                  </a:moveTo>
                  <a:cubicBezTo>
                    <a:pt x="48" y="143"/>
                    <a:pt x="95" y="172"/>
                    <a:pt x="143" y="172"/>
                  </a:cubicBezTo>
                  <a:cubicBezTo>
                    <a:pt x="175" y="172"/>
                    <a:pt x="206" y="159"/>
                    <a:pt x="238" y="159"/>
                  </a:cubicBezTo>
                  <a:cubicBezTo>
                    <a:pt x="238" y="80"/>
                    <a:pt x="80" y="0"/>
                    <a:pt x="0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2" name="Google Shape;10842;p11"/>
            <p:cNvSpPr/>
            <p:nvPr/>
          </p:nvSpPr>
          <p:spPr>
            <a:xfrm>
              <a:off x="3817900" y="3143700"/>
              <a:ext cx="23800" cy="18050"/>
            </a:xfrm>
            <a:custGeom>
              <a:avLst/>
              <a:gdLst/>
              <a:ahLst/>
              <a:cxnLst/>
              <a:rect l="l" t="t" r="r" b="b"/>
              <a:pathLst>
                <a:path w="952" h="722" extrusionOk="0">
                  <a:moveTo>
                    <a:pt x="555" y="0"/>
                  </a:moveTo>
                  <a:cubicBezTo>
                    <a:pt x="476" y="238"/>
                    <a:pt x="1" y="634"/>
                    <a:pt x="476" y="713"/>
                  </a:cubicBezTo>
                  <a:cubicBezTo>
                    <a:pt x="512" y="719"/>
                    <a:pt x="545" y="722"/>
                    <a:pt x="575" y="722"/>
                  </a:cubicBezTo>
                  <a:cubicBezTo>
                    <a:pt x="952" y="722"/>
                    <a:pt x="952" y="293"/>
                    <a:pt x="952" y="0"/>
                  </a:cubicBezTo>
                  <a:close/>
                </a:path>
              </a:pathLst>
            </a:custGeom>
            <a:solidFill>
              <a:srgbClr val="EE7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3" name="Google Shape;10843;p11"/>
            <p:cNvSpPr/>
            <p:nvPr/>
          </p:nvSpPr>
          <p:spPr>
            <a:xfrm>
              <a:off x="4637875" y="1868175"/>
              <a:ext cx="14650" cy="15850"/>
            </a:xfrm>
            <a:custGeom>
              <a:avLst/>
              <a:gdLst/>
              <a:ahLst/>
              <a:cxnLst/>
              <a:rect l="l" t="t" r="r" b="b"/>
              <a:pathLst>
                <a:path w="586" h="634" extrusionOk="0">
                  <a:moveTo>
                    <a:pt x="239" y="0"/>
                  </a:moveTo>
                  <a:lnTo>
                    <a:pt x="95" y="575"/>
                  </a:lnTo>
                  <a:lnTo>
                    <a:pt x="95" y="575"/>
                  </a:lnTo>
                  <a:cubicBezTo>
                    <a:pt x="325" y="434"/>
                    <a:pt x="586" y="278"/>
                    <a:pt x="239" y="0"/>
                  </a:cubicBezTo>
                  <a:close/>
                  <a:moveTo>
                    <a:pt x="95" y="575"/>
                  </a:moveTo>
                  <a:cubicBezTo>
                    <a:pt x="62" y="595"/>
                    <a:pt x="30" y="614"/>
                    <a:pt x="1" y="634"/>
                  </a:cubicBezTo>
                  <a:lnTo>
                    <a:pt x="80" y="634"/>
                  </a:lnTo>
                  <a:lnTo>
                    <a:pt x="95" y="575"/>
                  </a:lnTo>
                  <a:close/>
                </a:path>
              </a:pathLst>
            </a:custGeom>
            <a:solidFill>
              <a:srgbClr val="F18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4" name="Google Shape;10844;p11"/>
            <p:cNvSpPr/>
            <p:nvPr/>
          </p:nvSpPr>
          <p:spPr>
            <a:xfrm>
              <a:off x="3546575" y="3036725"/>
              <a:ext cx="11900" cy="11925"/>
            </a:xfrm>
            <a:custGeom>
              <a:avLst/>
              <a:gdLst/>
              <a:ahLst/>
              <a:cxnLst/>
              <a:rect l="l" t="t" r="r" b="b"/>
              <a:pathLst>
                <a:path w="476" h="477" extrusionOk="0">
                  <a:moveTo>
                    <a:pt x="0" y="1"/>
                  </a:moveTo>
                  <a:lnTo>
                    <a:pt x="0" y="476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5" name="Google Shape;10845;p11"/>
            <p:cNvSpPr/>
            <p:nvPr/>
          </p:nvSpPr>
          <p:spPr>
            <a:xfrm>
              <a:off x="4045675" y="4924275"/>
              <a:ext cx="93125" cy="266000"/>
            </a:xfrm>
            <a:custGeom>
              <a:avLst/>
              <a:gdLst/>
              <a:ahLst/>
              <a:cxnLst/>
              <a:rect l="l" t="t" r="r" b="b"/>
              <a:pathLst>
                <a:path w="3725" h="10640" extrusionOk="0">
                  <a:moveTo>
                    <a:pt x="951" y="0"/>
                  </a:moveTo>
                  <a:cubicBezTo>
                    <a:pt x="1" y="1189"/>
                    <a:pt x="1348" y="2377"/>
                    <a:pt x="793" y="3486"/>
                  </a:cubicBezTo>
                  <a:cubicBezTo>
                    <a:pt x="1981" y="5308"/>
                    <a:pt x="951" y="7289"/>
                    <a:pt x="1110" y="9111"/>
                  </a:cubicBezTo>
                  <a:cubicBezTo>
                    <a:pt x="1110" y="9666"/>
                    <a:pt x="793" y="10220"/>
                    <a:pt x="1427" y="10537"/>
                  </a:cubicBezTo>
                  <a:cubicBezTo>
                    <a:pt x="1529" y="10610"/>
                    <a:pt x="1622" y="10640"/>
                    <a:pt x="1711" y="10640"/>
                  </a:cubicBezTo>
                  <a:cubicBezTo>
                    <a:pt x="2103" y="10640"/>
                    <a:pt x="2386" y="10047"/>
                    <a:pt x="2774" y="9983"/>
                  </a:cubicBezTo>
                  <a:cubicBezTo>
                    <a:pt x="2219" y="8557"/>
                    <a:pt x="2061" y="7130"/>
                    <a:pt x="3724" y="6180"/>
                  </a:cubicBezTo>
                  <a:cubicBezTo>
                    <a:pt x="2932" y="5784"/>
                    <a:pt x="1744" y="6101"/>
                    <a:pt x="1981" y="5071"/>
                  </a:cubicBezTo>
                  <a:cubicBezTo>
                    <a:pt x="2377" y="3169"/>
                    <a:pt x="1110" y="1743"/>
                    <a:pt x="951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6" name="Google Shape;10846;p11"/>
            <p:cNvSpPr/>
            <p:nvPr/>
          </p:nvSpPr>
          <p:spPr>
            <a:xfrm>
              <a:off x="4083325" y="5245125"/>
              <a:ext cx="21800" cy="25775"/>
            </a:xfrm>
            <a:custGeom>
              <a:avLst/>
              <a:gdLst/>
              <a:ahLst/>
              <a:cxnLst/>
              <a:rect l="l" t="t" r="r" b="b"/>
              <a:pathLst>
                <a:path w="872" h="1031" extrusionOk="0">
                  <a:moveTo>
                    <a:pt x="871" y="1"/>
                  </a:moveTo>
                  <a:cubicBezTo>
                    <a:pt x="555" y="80"/>
                    <a:pt x="158" y="80"/>
                    <a:pt x="79" y="397"/>
                  </a:cubicBezTo>
                  <a:cubicBezTo>
                    <a:pt x="0" y="951"/>
                    <a:pt x="475" y="951"/>
                    <a:pt x="871" y="1031"/>
                  </a:cubicBezTo>
                  <a:lnTo>
                    <a:pt x="871" y="1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7" name="Google Shape;10847;p11"/>
            <p:cNvSpPr/>
            <p:nvPr/>
          </p:nvSpPr>
          <p:spPr>
            <a:xfrm>
              <a:off x="4115000" y="5173825"/>
              <a:ext cx="15875" cy="35675"/>
            </a:xfrm>
            <a:custGeom>
              <a:avLst/>
              <a:gdLst/>
              <a:ahLst/>
              <a:cxnLst/>
              <a:rect l="l" t="t" r="r" b="b"/>
              <a:pathLst>
                <a:path w="635" h="1427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476"/>
                    <a:pt x="80" y="951"/>
                    <a:pt x="1" y="1427"/>
                  </a:cubicBezTo>
                  <a:cubicBezTo>
                    <a:pt x="634" y="1031"/>
                    <a:pt x="634" y="476"/>
                    <a:pt x="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8" name="Google Shape;10848;p11"/>
            <p:cNvSpPr/>
            <p:nvPr/>
          </p:nvSpPr>
          <p:spPr>
            <a:xfrm>
              <a:off x="4101150" y="5209475"/>
              <a:ext cx="17850" cy="35675"/>
            </a:xfrm>
            <a:custGeom>
              <a:avLst/>
              <a:gdLst/>
              <a:ahLst/>
              <a:cxnLst/>
              <a:rect l="l" t="t" r="r" b="b"/>
              <a:pathLst>
                <a:path w="714" h="1427" extrusionOk="0">
                  <a:moveTo>
                    <a:pt x="634" y="1"/>
                  </a:moveTo>
                  <a:lnTo>
                    <a:pt x="634" y="1"/>
                  </a:lnTo>
                  <a:cubicBezTo>
                    <a:pt x="0" y="318"/>
                    <a:pt x="158" y="951"/>
                    <a:pt x="158" y="1427"/>
                  </a:cubicBezTo>
                  <a:cubicBezTo>
                    <a:pt x="713" y="1110"/>
                    <a:pt x="634" y="555"/>
                    <a:pt x="634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9" name="Google Shape;10849;p11"/>
            <p:cNvSpPr/>
            <p:nvPr/>
          </p:nvSpPr>
          <p:spPr>
            <a:xfrm>
              <a:off x="3802075" y="1974800"/>
              <a:ext cx="5950" cy="4300"/>
            </a:xfrm>
            <a:custGeom>
              <a:avLst/>
              <a:gdLst/>
              <a:ahLst/>
              <a:cxnLst/>
              <a:rect l="l" t="t" r="r" b="b"/>
              <a:pathLst>
                <a:path w="238" h="172" extrusionOk="0">
                  <a:moveTo>
                    <a:pt x="61" y="1"/>
                  </a:moveTo>
                  <a:cubicBezTo>
                    <a:pt x="25" y="1"/>
                    <a:pt x="0" y="13"/>
                    <a:pt x="0" y="13"/>
                  </a:cubicBezTo>
                  <a:cubicBezTo>
                    <a:pt x="0" y="93"/>
                    <a:pt x="159" y="172"/>
                    <a:pt x="238" y="172"/>
                  </a:cubicBezTo>
                  <a:cubicBezTo>
                    <a:pt x="190" y="29"/>
                    <a:pt x="114" y="1"/>
                    <a:pt x="6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0" name="Google Shape;10850;p11"/>
            <p:cNvSpPr/>
            <p:nvPr/>
          </p:nvSpPr>
          <p:spPr>
            <a:xfrm>
              <a:off x="4198200" y="5126300"/>
              <a:ext cx="21800" cy="41825"/>
            </a:xfrm>
            <a:custGeom>
              <a:avLst/>
              <a:gdLst/>
              <a:ahLst/>
              <a:cxnLst/>
              <a:rect l="l" t="t" r="r" b="b"/>
              <a:pathLst>
                <a:path w="872" h="1673" extrusionOk="0">
                  <a:moveTo>
                    <a:pt x="0" y="0"/>
                  </a:moveTo>
                  <a:cubicBezTo>
                    <a:pt x="0" y="159"/>
                    <a:pt x="0" y="317"/>
                    <a:pt x="0" y="476"/>
                  </a:cubicBezTo>
                  <a:cubicBezTo>
                    <a:pt x="0" y="634"/>
                    <a:pt x="0" y="792"/>
                    <a:pt x="0" y="951"/>
                  </a:cubicBezTo>
                  <a:cubicBezTo>
                    <a:pt x="73" y="1244"/>
                    <a:pt x="79" y="1673"/>
                    <a:pt x="518" y="1673"/>
                  </a:cubicBezTo>
                  <a:cubicBezTo>
                    <a:pt x="554" y="1673"/>
                    <a:pt x="592" y="1670"/>
                    <a:pt x="634" y="1664"/>
                  </a:cubicBezTo>
                  <a:cubicBezTo>
                    <a:pt x="872" y="1585"/>
                    <a:pt x="872" y="1189"/>
                    <a:pt x="872" y="872"/>
                  </a:cubicBezTo>
                  <a:cubicBezTo>
                    <a:pt x="872" y="238"/>
                    <a:pt x="555" y="0"/>
                    <a:pt x="0" y="0"/>
                  </a:cubicBezTo>
                  <a:close/>
                </a:path>
              </a:pathLst>
            </a:custGeom>
            <a:solidFill>
              <a:srgbClr val="9D4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1" name="Google Shape;10851;p11"/>
            <p:cNvSpPr/>
            <p:nvPr/>
          </p:nvSpPr>
          <p:spPr>
            <a:xfrm>
              <a:off x="4182350" y="5031225"/>
              <a:ext cx="15875" cy="59450"/>
            </a:xfrm>
            <a:custGeom>
              <a:avLst/>
              <a:gdLst/>
              <a:ahLst/>
              <a:cxnLst/>
              <a:rect l="l" t="t" r="r" b="b"/>
              <a:pathLst>
                <a:path w="635" h="2378" extrusionOk="0">
                  <a:moveTo>
                    <a:pt x="634" y="0"/>
                  </a:moveTo>
                  <a:cubicBezTo>
                    <a:pt x="0" y="634"/>
                    <a:pt x="0" y="1110"/>
                    <a:pt x="634" y="2377"/>
                  </a:cubicBezTo>
                  <a:cubicBezTo>
                    <a:pt x="634" y="1585"/>
                    <a:pt x="634" y="793"/>
                    <a:pt x="634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2" name="Google Shape;10852;p11"/>
            <p:cNvSpPr/>
            <p:nvPr/>
          </p:nvSpPr>
          <p:spPr>
            <a:xfrm>
              <a:off x="3699075" y="1680900"/>
              <a:ext cx="39625" cy="13000"/>
            </a:xfrm>
            <a:custGeom>
              <a:avLst/>
              <a:gdLst/>
              <a:ahLst/>
              <a:cxnLst/>
              <a:rect l="l" t="t" r="r" b="b"/>
              <a:pathLst>
                <a:path w="1585" h="520" extrusionOk="0">
                  <a:moveTo>
                    <a:pt x="902" y="0"/>
                  </a:moveTo>
                  <a:cubicBezTo>
                    <a:pt x="545" y="0"/>
                    <a:pt x="189" y="190"/>
                    <a:pt x="0" y="519"/>
                  </a:cubicBezTo>
                  <a:lnTo>
                    <a:pt x="80" y="519"/>
                  </a:lnTo>
                  <a:cubicBezTo>
                    <a:pt x="159" y="506"/>
                    <a:pt x="238" y="502"/>
                    <a:pt x="318" y="502"/>
                  </a:cubicBezTo>
                  <a:cubicBezTo>
                    <a:pt x="477" y="502"/>
                    <a:pt x="638" y="519"/>
                    <a:pt x="803" y="519"/>
                  </a:cubicBezTo>
                  <a:cubicBezTo>
                    <a:pt x="1050" y="519"/>
                    <a:pt x="1308" y="480"/>
                    <a:pt x="1585" y="282"/>
                  </a:cubicBezTo>
                  <a:cubicBezTo>
                    <a:pt x="1392" y="89"/>
                    <a:pt x="1147" y="0"/>
                    <a:pt x="902" y="0"/>
                  </a:cubicBezTo>
                  <a:close/>
                </a:path>
              </a:pathLst>
            </a:custGeom>
            <a:solidFill>
              <a:srgbClr val="F4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3" name="Google Shape;10853;p11"/>
            <p:cNvSpPr/>
            <p:nvPr/>
          </p:nvSpPr>
          <p:spPr>
            <a:xfrm>
              <a:off x="4105100" y="4074575"/>
              <a:ext cx="160450" cy="239675"/>
            </a:xfrm>
            <a:custGeom>
              <a:avLst/>
              <a:gdLst/>
              <a:ahLst/>
              <a:cxnLst/>
              <a:rect l="l" t="t" r="r" b="b"/>
              <a:pathLst>
                <a:path w="6418" h="9587" extrusionOk="0">
                  <a:moveTo>
                    <a:pt x="3962" y="1"/>
                  </a:moveTo>
                  <a:cubicBezTo>
                    <a:pt x="2853" y="397"/>
                    <a:pt x="3724" y="1585"/>
                    <a:pt x="2773" y="1981"/>
                  </a:cubicBezTo>
                  <a:cubicBezTo>
                    <a:pt x="2377" y="1664"/>
                    <a:pt x="2060" y="1268"/>
                    <a:pt x="1902" y="793"/>
                  </a:cubicBezTo>
                  <a:cubicBezTo>
                    <a:pt x="1427" y="1110"/>
                    <a:pt x="951" y="1506"/>
                    <a:pt x="1347" y="2061"/>
                  </a:cubicBezTo>
                  <a:cubicBezTo>
                    <a:pt x="2140" y="3249"/>
                    <a:pt x="1427" y="3724"/>
                    <a:pt x="555" y="4120"/>
                  </a:cubicBezTo>
                  <a:cubicBezTo>
                    <a:pt x="1664" y="5626"/>
                    <a:pt x="1664" y="5705"/>
                    <a:pt x="714" y="7131"/>
                  </a:cubicBezTo>
                  <a:cubicBezTo>
                    <a:pt x="397" y="7527"/>
                    <a:pt x="159" y="7923"/>
                    <a:pt x="0" y="8319"/>
                  </a:cubicBezTo>
                  <a:cubicBezTo>
                    <a:pt x="56" y="8310"/>
                    <a:pt x="109" y="8306"/>
                    <a:pt x="161" y="8306"/>
                  </a:cubicBezTo>
                  <a:cubicBezTo>
                    <a:pt x="981" y="8306"/>
                    <a:pt x="1240" y="9438"/>
                    <a:pt x="2060" y="9587"/>
                  </a:cubicBezTo>
                  <a:cubicBezTo>
                    <a:pt x="2140" y="8240"/>
                    <a:pt x="2140" y="8161"/>
                    <a:pt x="3249" y="8082"/>
                  </a:cubicBezTo>
                  <a:cubicBezTo>
                    <a:pt x="3724" y="8082"/>
                    <a:pt x="4120" y="7765"/>
                    <a:pt x="4437" y="7369"/>
                  </a:cubicBezTo>
                  <a:cubicBezTo>
                    <a:pt x="4833" y="6893"/>
                    <a:pt x="4992" y="6260"/>
                    <a:pt x="5625" y="6022"/>
                  </a:cubicBezTo>
                  <a:cubicBezTo>
                    <a:pt x="5625" y="5784"/>
                    <a:pt x="5625" y="5626"/>
                    <a:pt x="5625" y="5467"/>
                  </a:cubicBezTo>
                  <a:cubicBezTo>
                    <a:pt x="5309" y="5230"/>
                    <a:pt x="5388" y="4754"/>
                    <a:pt x="5625" y="4596"/>
                  </a:cubicBezTo>
                  <a:cubicBezTo>
                    <a:pt x="5942" y="4358"/>
                    <a:pt x="6101" y="3962"/>
                    <a:pt x="6101" y="3566"/>
                  </a:cubicBezTo>
                  <a:cubicBezTo>
                    <a:pt x="6418" y="2853"/>
                    <a:pt x="6418" y="1981"/>
                    <a:pt x="6101" y="1189"/>
                  </a:cubicBezTo>
                  <a:cubicBezTo>
                    <a:pt x="6022" y="872"/>
                    <a:pt x="6022" y="476"/>
                    <a:pt x="6022" y="238"/>
                  </a:cubicBezTo>
                  <a:cubicBezTo>
                    <a:pt x="5832" y="152"/>
                    <a:pt x="5687" y="115"/>
                    <a:pt x="5577" y="115"/>
                  </a:cubicBezTo>
                  <a:cubicBezTo>
                    <a:pt x="5181" y="115"/>
                    <a:pt x="5229" y="597"/>
                    <a:pt x="5229" y="1031"/>
                  </a:cubicBezTo>
                  <a:cubicBezTo>
                    <a:pt x="5309" y="2694"/>
                    <a:pt x="4912" y="4358"/>
                    <a:pt x="4120" y="5784"/>
                  </a:cubicBezTo>
                  <a:cubicBezTo>
                    <a:pt x="3328" y="4596"/>
                    <a:pt x="4358" y="3804"/>
                    <a:pt x="4279" y="2932"/>
                  </a:cubicBezTo>
                  <a:cubicBezTo>
                    <a:pt x="4120" y="1981"/>
                    <a:pt x="4516" y="951"/>
                    <a:pt x="3962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4" name="Google Shape;10854;p11"/>
            <p:cNvSpPr/>
            <p:nvPr/>
          </p:nvSpPr>
          <p:spPr>
            <a:xfrm>
              <a:off x="4148675" y="4068650"/>
              <a:ext cx="25775" cy="24175"/>
            </a:xfrm>
            <a:custGeom>
              <a:avLst/>
              <a:gdLst/>
              <a:ahLst/>
              <a:cxnLst/>
              <a:rect l="l" t="t" r="r" b="b"/>
              <a:pathLst>
                <a:path w="1031" h="967" extrusionOk="0">
                  <a:moveTo>
                    <a:pt x="555" y="0"/>
                  </a:moveTo>
                  <a:cubicBezTo>
                    <a:pt x="238" y="159"/>
                    <a:pt x="0" y="555"/>
                    <a:pt x="80" y="951"/>
                  </a:cubicBezTo>
                  <a:cubicBezTo>
                    <a:pt x="132" y="961"/>
                    <a:pt x="184" y="966"/>
                    <a:pt x="235" y="966"/>
                  </a:cubicBezTo>
                  <a:cubicBezTo>
                    <a:pt x="576" y="966"/>
                    <a:pt x="893" y="751"/>
                    <a:pt x="1030" y="475"/>
                  </a:cubicBezTo>
                  <a:cubicBezTo>
                    <a:pt x="951" y="317"/>
                    <a:pt x="793" y="159"/>
                    <a:pt x="555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5" name="Google Shape;10855;p11"/>
            <p:cNvSpPr/>
            <p:nvPr/>
          </p:nvSpPr>
          <p:spPr>
            <a:xfrm>
              <a:off x="4152625" y="40052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80" y="1"/>
                  </a:moveTo>
                  <a:cubicBezTo>
                    <a:pt x="80" y="1"/>
                    <a:pt x="1" y="159"/>
                    <a:pt x="1" y="159"/>
                  </a:cubicBezTo>
                  <a:cubicBezTo>
                    <a:pt x="159" y="80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6" name="Google Shape;10856;p11"/>
            <p:cNvSpPr/>
            <p:nvPr/>
          </p:nvSpPr>
          <p:spPr>
            <a:xfrm>
              <a:off x="3261350" y="3046625"/>
              <a:ext cx="168375" cy="117175"/>
            </a:xfrm>
            <a:custGeom>
              <a:avLst/>
              <a:gdLst/>
              <a:ahLst/>
              <a:cxnLst/>
              <a:rect l="l" t="t" r="r" b="b"/>
              <a:pathLst>
                <a:path w="6735" h="4687" extrusionOk="0">
                  <a:moveTo>
                    <a:pt x="6101" y="1"/>
                  </a:moveTo>
                  <a:cubicBezTo>
                    <a:pt x="5150" y="1"/>
                    <a:pt x="4754" y="1031"/>
                    <a:pt x="3804" y="1110"/>
                  </a:cubicBezTo>
                  <a:cubicBezTo>
                    <a:pt x="3011" y="2378"/>
                    <a:pt x="1585" y="3012"/>
                    <a:pt x="397" y="3962"/>
                  </a:cubicBezTo>
                  <a:cubicBezTo>
                    <a:pt x="238" y="4121"/>
                    <a:pt x="80" y="4200"/>
                    <a:pt x="1" y="4358"/>
                  </a:cubicBezTo>
                  <a:cubicBezTo>
                    <a:pt x="284" y="4579"/>
                    <a:pt x="605" y="4687"/>
                    <a:pt x="919" y="4687"/>
                  </a:cubicBezTo>
                  <a:cubicBezTo>
                    <a:pt x="1395" y="4687"/>
                    <a:pt x="1854" y="4439"/>
                    <a:pt x="2140" y="3962"/>
                  </a:cubicBezTo>
                  <a:cubicBezTo>
                    <a:pt x="3170" y="2853"/>
                    <a:pt x="4517" y="2615"/>
                    <a:pt x="5705" y="1982"/>
                  </a:cubicBezTo>
                  <a:cubicBezTo>
                    <a:pt x="5784" y="1269"/>
                    <a:pt x="6735" y="872"/>
                    <a:pt x="6101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7" name="Google Shape;10857;p11"/>
            <p:cNvSpPr/>
            <p:nvPr/>
          </p:nvSpPr>
          <p:spPr>
            <a:xfrm>
              <a:off x="3457450" y="3019675"/>
              <a:ext cx="65375" cy="35175"/>
            </a:xfrm>
            <a:custGeom>
              <a:avLst/>
              <a:gdLst/>
              <a:ahLst/>
              <a:cxnLst/>
              <a:rect l="l" t="t" r="r" b="b"/>
              <a:pathLst>
                <a:path w="2615" h="1407" extrusionOk="0">
                  <a:moveTo>
                    <a:pt x="2121" y="0"/>
                  </a:moveTo>
                  <a:cubicBezTo>
                    <a:pt x="2036" y="0"/>
                    <a:pt x="1938" y="16"/>
                    <a:pt x="1822" y="49"/>
                  </a:cubicBezTo>
                  <a:cubicBezTo>
                    <a:pt x="1664" y="128"/>
                    <a:pt x="1426" y="128"/>
                    <a:pt x="1188" y="208"/>
                  </a:cubicBezTo>
                  <a:cubicBezTo>
                    <a:pt x="1149" y="89"/>
                    <a:pt x="1050" y="29"/>
                    <a:pt x="951" y="29"/>
                  </a:cubicBezTo>
                  <a:cubicBezTo>
                    <a:pt x="852" y="29"/>
                    <a:pt x="753" y="89"/>
                    <a:pt x="713" y="208"/>
                  </a:cubicBezTo>
                  <a:lnTo>
                    <a:pt x="238" y="683"/>
                  </a:lnTo>
                  <a:cubicBezTo>
                    <a:pt x="158" y="683"/>
                    <a:pt x="158" y="683"/>
                    <a:pt x="79" y="841"/>
                  </a:cubicBezTo>
                  <a:cubicBezTo>
                    <a:pt x="0" y="921"/>
                    <a:pt x="79" y="1000"/>
                    <a:pt x="238" y="1158"/>
                  </a:cubicBezTo>
                  <a:cubicBezTo>
                    <a:pt x="607" y="1369"/>
                    <a:pt x="1048" y="1405"/>
                    <a:pt x="1441" y="1405"/>
                  </a:cubicBezTo>
                  <a:cubicBezTo>
                    <a:pt x="1637" y="1405"/>
                    <a:pt x="1822" y="1396"/>
                    <a:pt x="1981" y="1396"/>
                  </a:cubicBezTo>
                  <a:cubicBezTo>
                    <a:pt x="2029" y="1403"/>
                    <a:pt x="2073" y="1406"/>
                    <a:pt x="2114" y="1406"/>
                  </a:cubicBezTo>
                  <a:cubicBezTo>
                    <a:pt x="2548" y="1406"/>
                    <a:pt x="2614" y="1038"/>
                    <a:pt x="2614" y="604"/>
                  </a:cubicBezTo>
                  <a:cubicBezTo>
                    <a:pt x="2552" y="227"/>
                    <a:pt x="2439" y="0"/>
                    <a:pt x="2121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8" name="Google Shape;10858;p11"/>
            <p:cNvSpPr/>
            <p:nvPr/>
          </p:nvSpPr>
          <p:spPr>
            <a:xfrm>
              <a:off x="3180150" y="3216700"/>
              <a:ext cx="57475" cy="49800"/>
            </a:xfrm>
            <a:custGeom>
              <a:avLst/>
              <a:gdLst/>
              <a:ahLst/>
              <a:cxnLst/>
              <a:rect l="l" t="t" r="r" b="b"/>
              <a:pathLst>
                <a:path w="2299" h="1992" extrusionOk="0">
                  <a:moveTo>
                    <a:pt x="1714" y="1"/>
                  </a:moveTo>
                  <a:cubicBezTo>
                    <a:pt x="1560" y="1"/>
                    <a:pt x="1396" y="121"/>
                    <a:pt x="1189" y="328"/>
                  </a:cubicBezTo>
                  <a:cubicBezTo>
                    <a:pt x="714" y="804"/>
                    <a:pt x="80" y="1120"/>
                    <a:pt x="1" y="1992"/>
                  </a:cubicBezTo>
                  <a:cubicBezTo>
                    <a:pt x="714" y="1913"/>
                    <a:pt x="1347" y="1596"/>
                    <a:pt x="1981" y="1200"/>
                  </a:cubicBezTo>
                  <a:cubicBezTo>
                    <a:pt x="2219" y="962"/>
                    <a:pt x="2298" y="645"/>
                    <a:pt x="2140" y="328"/>
                  </a:cubicBezTo>
                  <a:cubicBezTo>
                    <a:pt x="1988" y="101"/>
                    <a:pt x="1855" y="1"/>
                    <a:pt x="1714" y="1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9" name="Google Shape;10859;p11"/>
            <p:cNvSpPr/>
            <p:nvPr/>
          </p:nvSpPr>
          <p:spPr>
            <a:xfrm>
              <a:off x="3560425" y="2967400"/>
              <a:ext cx="35675" cy="33700"/>
            </a:xfrm>
            <a:custGeom>
              <a:avLst/>
              <a:gdLst/>
              <a:ahLst/>
              <a:cxnLst/>
              <a:rect l="l" t="t" r="r" b="b"/>
              <a:pathLst>
                <a:path w="1427" h="1348" extrusionOk="0">
                  <a:moveTo>
                    <a:pt x="476" y="1"/>
                  </a:moveTo>
                  <a:cubicBezTo>
                    <a:pt x="318" y="1"/>
                    <a:pt x="159" y="159"/>
                    <a:pt x="159" y="239"/>
                  </a:cubicBezTo>
                  <a:cubicBezTo>
                    <a:pt x="1" y="1110"/>
                    <a:pt x="714" y="1189"/>
                    <a:pt x="1348" y="1348"/>
                  </a:cubicBezTo>
                  <a:cubicBezTo>
                    <a:pt x="1268" y="714"/>
                    <a:pt x="1427" y="1"/>
                    <a:pt x="476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0" name="Google Shape;10860;p11"/>
            <p:cNvSpPr/>
            <p:nvPr/>
          </p:nvSpPr>
          <p:spPr>
            <a:xfrm>
              <a:off x="3030275" y="3270000"/>
              <a:ext cx="40975" cy="28200"/>
            </a:xfrm>
            <a:custGeom>
              <a:avLst/>
              <a:gdLst/>
              <a:ahLst/>
              <a:cxnLst/>
              <a:rect l="l" t="t" r="r" b="b"/>
              <a:pathLst>
                <a:path w="1639" h="1128" extrusionOk="0">
                  <a:moveTo>
                    <a:pt x="476" y="1"/>
                  </a:moveTo>
                  <a:cubicBezTo>
                    <a:pt x="1" y="1"/>
                    <a:pt x="54" y="282"/>
                    <a:pt x="212" y="1128"/>
                  </a:cubicBezTo>
                  <a:cubicBezTo>
                    <a:pt x="767" y="890"/>
                    <a:pt x="1242" y="573"/>
                    <a:pt x="1638" y="177"/>
                  </a:cubicBezTo>
                  <a:cubicBezTo>
                    <a:pt x="1084" y="71"/>
                    <a:pt x="714" y="1"/>
                    <a:pt x="476" y="1"/>
                  </a:cubicBezTo>
                  <a:close/>
                </a:path>
              </a:pathLst>
            </a:custGeom>
            <a:solidFill>
              <a:srgbClr val="B45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1" name="Google Shape;10861;p11"/>
            <p:cNvSpPr/>
            <p:nvPr/>
          </p:nvSpPr>
          <p:spPr>
            <a:xfrm>
              <a:off x="3443575" y="3064475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159" y="0"/>
                  </a:moveTo>
                  <a:cubicBezTo>
                    <a:pt x="80" y="158"/>
                    <a:pt x="0" y="317"/>
                    <a:pt x="0" y="396"/>
                  </a:cubicBezTo>
                  <a:cubicBezTo>
                    <a:pt x="80" y="475"/>
                    <a:pt x="238" y="555"/>
                    <a:pt x="397" y="555"/>
                  </a:cubicBezTo>
                  <a:cubicBezTo>
                    <a:pt x="476" y="475"/>
                    <a:pt x="555" y="317"/>
                    <a:pt x="555" y="158"/>
                  </a:cubicBezTo>
                  <a:cubicBezTo>
                    <a:pt x="476" y="79"/>
                    <a:pt x="317" y="0"/>
                    <a:pt x="159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2" name="Google Shape;10862;p11"/>
            <p:cNvSpPr/>
            <p:nvPr/>
          </p:nvSpPr>
          <p:spPr>
            <a:xfrm>
              <a:off x="3136575" y="3260550"/>
              <a:ext cx="29725" cy="25775"/>
            </a:xfrm>
            <a:custGeom>
              <a:avLst/>
              <a:gdLst/>
              <a:ahLst/>
              <a:cxnLst/>
              <a:rect l="l" t="t" r="r" b="b"/>
              <a:pathLst>
                <a:path w="1189" h="1031" extrusionOk="0">
                  <a:moveTo>
                    <a:pt x="714" y="0"/>
                  </a:moveTo>
                  <a:lnTo>
                    <a:pt x="714" y="0"/>
                  </a:lnTo>
                  <a:cubicBezTo>
                    <a:pt x="1" y="793"/>
                    <a:pt x="555" y="872"/>
                    <a:pt x="1189" y="1030"/>
                  </a:cubicBezTo>
                  <a:lnTo>
                    <a:pt x="714" y="0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3" name="Google Shape;10863;p11"/>
            <p:cNvSpPr/>
            <p:nvPr/>
          </p:nvSpPr>
          <p:spPr>
            <a:xfrm>
              <a:off x="3449525" y="3036725"/>
              <a:ext cx="13875" cy="11925"/>
            </a:xfrm>
            <a:custGeom>
              <a:avLst/>
              <a:gdLst/>
              <a:ahLst/>
              <a:cxnLst/>
              <a:rect l="l" t="t" r="r" b="b"/>
              <a:pathLst>
                <a:path w="555" h="477" extrusionOk="0">
                  <a:moveTo>
                    <a:pt x="555" y="1"/>
                  </a:moveTo>
                  <a:cubicBezTo>
                    <a:pt x="317" y="1"/>
                    <a:pt x="0" y="1"/>
                    <a:pt x="0" y="239"/>
                  </a:cubicBezTo>
                  <a:cubicBezTo>
                    <a:pt x="0" y="476"/>
                    <a:pt x="317" y="476"/>
                    <a:pt x="555" y="476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4" name="Google Shape;10864;p11"/>
            <p:cNvSpPr/>
            <p:nvPr/>
          </p:nvSpPr>
          <p:spPr>
            <a:xfrm>
              <a:off x="3461400" y="3010975"/>
              <a:ext cx="25775" cy="13900"/>
            </a:xfrm>
            <a:custGeom>
              <a:avLst/>
              <a:gdLst/>
              <a:ahLst/>
              <a:cxnLst/>
              <a:rect l="l" t="t" r="r" b="b"/>
              <a:pathLst>
                <a:path w="1031" h="556" extrusionOk="0">
                  <a:moveTo>
                    <a:pt x="0" y="1"/>
                  </a:moveTo>
                  <a:lnTo>
                    <a:pt x="555" y="556"/>
                  </a:lnTo>
                  <a:lnTo>
                    <a:pt x="1030" y="556"/>
                  </a:lnTo>
                  <a:cubicBezTo>
                    <a:pt x="793" y="159"/>
                    <a:pt x="397" y="1"/>
                    <a:pt x="0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5" name="Google Shape;10865;p11"/>
            <p:cNvSpPr/>
            <p:nvPr/>
          </p:nvSpPr>
          <p:spPr>
            <a:xfrm>
              <a:off x="3415850" y="30248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A2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6" name="Google Shape;10866;p11"/>
            <p:cNvSpPr/>
            <p:nvPr/>
          </p:nvSpPr>
          <p:spPr>
            <a:xfrm>
              <a:off x="3540625" y="303080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80" y="0"/>
                  </a:moveTo>
                  <a:lnTo>
                    <a:pt x="0" y="79"/>
                  </a:lnTo>
                  <a:lnTo>
                    <a:pt x="238" y="23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7" name="Google Shape;10867;p11"/>
            <p:cNvSpPr/>
            <p:nvPr/>
          </p:nvSpPr>
          <p:spPr>
            <a:xfrm>
              <a:off x="3403950" y="3096150"/>
              <a:ext cx="4000" cy="2500"/>
            </a:xfrm>
            <a:custGeom>
              <a:avLst/>
              <a:gdLst/>
              <a:ahLst/>
              <a:cxnLst/>
              <a:rect l="l" t="t" r="r" b="b"/>
              <a:pathLst>
                <a:path w="160" h="100" extrusionOk="0">
                  <a:moveTo>
                    <a:pt x="1" y="1"/>
                  </a:moveTo>
                  <a:cubicBezTo>
                    <a:pt x="41" y="80"/>
                    <a:pt x="80" y="100"/>
                    <a:pt x="110" y="100"/>
                  </a:cubicBezTo>
                  <a:cubicBezTo>
                    <a:pt x="140" y="100"/>
                    <a:pt x="159" y="80"/>
                    <a:pt x="159" y="80"/>
                  </a:cubicBezTo>
                  <a:cubicBezTo>
                    <a:pt x="159" y="80"/>
                    <a:pt x="80" y="1"/>
                    <a:pt x="1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8" name="Google Shape;10868;p11"/>
            <p:cNvSpPr/>
            <p:nvPr/>
          </p:nvSpPr>
          <p:spPr>
            <a:xfrm>
              <a:off x="3142525" y="3213000"/>
              <a:ext cx="9925" cy="11925"/>
            </a:xfrm>
            <a:custGeom>
              <a:avLst/>
              <a:gdLst/>
              <a:ahLst/>
              <a:cxnLst/>
              <a:rect l="l" t="t" r="r" b="b"/>
              <a:pathLst>
                <a:path w="397" h="477" extrusionOk="0">
                  <a:moveTo>
                    <a:pt x="0" y="476"/>
                  </a:moveTo>
                  <a:lnTo>
                    <a:pt x="396" y="1"/>
                  </a:ln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9" name="Google Shape;10869;p11"/>
            <p:cNvSpPr/>
            <p:nvPr/>
          </p:nvSpPr>
          <p:spPr>
            <a:xfrm>
              <a:off x="3154400" y="3256575"/>
              <a:ext cx="4000" cy="5975"/>
            </a:xfrm>
            <a:custGeom>
              <a:avLst/>
              <a:gdLst/>
              <a:ahLst/>
              <a:cxnLst/>
              <a:rect l="l" t="t" r="r" b="b"/>
              <a:pathLst>
                <a:path w="160" h="239" extrusionOk="0">
                  <a:moveTo>
                    <a:pt x="80" y="1"/>
                  </a:moveTo>
                  <a:lnTo>
                    <a:pt x="1" y="239"/>
                  </a:lnTo>
                  <a:lnTo>
                    <a:pt x="1" y="239"/>
                  </a:lnTo>
                  <a:lnTo>
                    <a:pt x="159" y="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0" name="Google Shape;10870;p11"/>
            <p:cNvSpPr/>
            <p:nvPr/>
          </p:nvSpPr>
          <p:spPr>
            <a:xfrm>
              <a:off x="3225700" y="3268475"/>
              <a:ext cx="4000" cy="5950"/>
            </a:xfrm>
            <a:custGeom>
              <a:avLst/>
              <a:gdLst/>
              <a:ahLst/>
              <a:cxnLst/>
              <a:rect l="l" t="t" r="r" b="b"/>
              <a:pathLst>
                <a:path w="160" h="238" extrusionOk="0">
                  <a:moveTo>
                    <a:pt x="80" y="0"/>
                  </a:moveTo>
                  <a:lnTo>
                    <a:pt x="1" y="238"/>
                  </a:lnTo>
                  <a:lnTo>
                    <a:pt x="1" y="238"/>
                  </a:lnTo>
                  <a:lnTo>
                    <a:pt x="159" y="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1" name="Google Shape;10871;p11"/>
            <p:cNvSpPr/>
            <p:nvPr/>
          </p:nvSpPr>
          <p:spPr>
            <a:xfrm>
              <a:off x="3166275" y="3286300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47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2" name="Google Shape;10872;p11"/>
            <p:cNvSpPr/>
            <p:nvPr/>
          </p:nvSpPr>
          <p:spPr>
            <a:xfrm>
              <a:off x="2988025" y="343485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80" y="0"/>
                  </a:moveTo>
                  <a:cubicBezTo>
                    <a:pt x="80" y="0"/>
                    <a:pt x="1" y="159"/>
                    <a:pt x="1" y="238"/>
                  </a:cubicBezTo>
                  <a:cubicBezTo>
                    <a:pt x="238" y="159"/>
                    <a:pt x="80" y="0"/>
                    <a:pt x="80" y="0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3" name="Google Shape;10873;p11"/>
            <p:cNvSpPr/>
            <p:nvPr/>
          </p:nvSpPr>
          <p:spPr>
            <a:xfrm>
              <a:off x="4982525" y="4470700"/>
              <a:ext cx="13875" cy="25775"/>
            </a:xfrm>
            <a:custGeom>
              <a:avLst/>
              <a:gdLst/>
              <a:ahLst/>
              <a:cxnLst/>
              <a:rect l="l" t="t" r="r" b="b"/>
              <a:pathLst>
                <a:path w="555" h="1031" extrusionOk="0">
                  <a:moveTo>
                    <a:pt x="238" y="1"/>
                  </a:moveTo>
                  <a:cubicBezTo>
                    <a:pt x="158" y="159"/>
                    <a:pt x="79" y="397"/>
                    <a:pt x="0" y="555"/>
                  </a:cubicBezTo>
                  <a:cubicBezTo>
                    <a:pt x="0" y="714"/>
                    <a:pt x="0" y="872"/>
                    <a:pt x="0" y="1031"/>
                  </a:cubicBezTo>
                  <a:cubicBezTo>
                    <a:pt x="158" y="951"/>
                    <a:pt x="238" y="951"/>
                    <a:pt x="317" y="714"/>
                  </a:cubicBezTo>
                  <a:cubicBezTo>
                    <a:pt x="475" y="476"/>
                    <a:pt x="555" y="159"/>
                    <a:pt x="238" y="1"/>
                  </a:cubicBezTo>
                  <a:close/>
                </a:path>
              </a:pathLst>
            </a:custGeom>
            <a:solidFill>
              <a:srgbClr val="F28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4" name="Google Shape;10874;p11"/>
            <p:cNvSpPr/>
            <p:nvPr/>
          </p:nvSpPr>
          <p:spPr>
            <a:xfrm>
              <a:off x="4206100" y="4403375"/>
              <a:ext cx="45600" cy="132750"/>
            </a:xfrm>
            <a:custGeom>
              <a:avLst/>
              <a:gdLst/>
              <a:ahLst/>
              <a:cxnLst/>
              <a:rect l="l" t="t" r="r" b="b"/>
              <a:pathLst>
                <a:path w="1824" h="5310" extrusionOk="0">
                  <a:moveTo>
                    <a:pt x="1189" y="0"/>
                  </a:moveTo>
                  <a:cubicBezTo>
                    <a:pt x="952" y="159"/>
                    <a:pt x="556" y="317"/>
                    <a:pt x="476" y="555"/>
                  </a:cubicBezTo>
                  <a:cubicBezTo>
                    <a:pt x="80" y="2060"/>
                    <a:pt x="1" y="3644"/>
                    <a:pt x="318" y="5150"/>
                  </a:cubicBezTo>
                  <a:cubicBezTo>
                    <a:pt x="318" y="5269"/>
                    <a:pt x="397" y="5310"/>
                    <a:pt x="512" y="5310"/>
                  </a:cubicBezTo>
                  <a:cubicBezTo>
                    <a:pt x="702" y="5310"/>
                    <a:pt x="992" y="5199"/>
                    <a:pt x="1189" y="5150"/>
                  </a:cubicBezTo>
                  <a:cubicBezTo>
                    <a:pt x="1269" y="4833"/>
                    <a:pt x="1427" y="4516"/>
                    <a:pt x="1585" y="4278"/>
                  </a:cubicBezTo>
                  <a:lnTo>
                    <a:pt x="1585" y="4041"/>
                  </a:lnTo>
                  <a:cubicBezTo>
                    <a:pt x="1585" y="3882"/>
                    <a:pt x="1665" y="3724"/>
                    <a:pt x="1823" y="3644"/>
                  </a:cubicBezTo>
                  <a:cubicBezTo>
                    <a:pt x="1823" y="3486"/>
                    <a:pt x="1744" y="3328"/>
                    <a:pt x="1585" y="3248"/>
                  </a:cubicBezTo>
                  <a:lnTo>
                    <a:pt x="1585" y="1426"/>
                  </a:lnTo>
                  <a:cubicBezTo>
                    <a:pt x="1744" y="872"/>
                    <a:pt x="1585" y="317"/>
                    <a:pt x="1189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5" name="Google Shape;10875;p11"/>
            <p:cNvSpPr/>
            <p:nvPr/>
          </p:nvSpPr>
          <p:spPr>
            <a:xfrm>
              <a:off x="4247700" y="4092400"/>
              <a:ext cx="49550" cy="89325"/>
            </a:xfrm>
            <a:custGeom>
              <a:avLst/>
              <a:gdLst/>
              <a:ahLst/>
              <a:cxnLst/>
              <a:rect l="l" t="t" r="r" b="b"/>
              <a:pathLst>
                <a:path w="1982" h="3573" extrusionOk="0">
                  <a:moveTo>
                    <a:pt x="1427" y="1"/>
                  </a:moveTo>
                  <a:lnTo>
                    <a:pt x="397" y="476"/>
                  </a:lnTo>
                  <a:cubicBezTo>
                    <a:pt x="1" y="1268"/>
                    <a:pt x="1" y="2140"/>
                    <a:pt x="397" y="2853"/>
                  </a:cubicBezTo>
                  <a:cubicBezTo>
                    <a:pt x="844" y="3002"/>
                    <a:pt x="1081" y="3573"/>
                    <a:pt x="1504" y="3573"/>
                  </a:cubicBezTo>
                  <a:cubicBezTo>
                    <a:pt x="1530" y="3573"/>
                    <a:pt x="1557" y="3571"/>
                    <a:pt x="1585" y="3566"/>
                  </a:cubicBezTo>
                  <a:cubicBezTo>
                    <a:pt x="1981" y="3407"/>
                    <a:pt x="1902" y="2932"/>
                    <a:pt x="1902" y="2536"/>
                  </a:cubicBezTo>
                  <a:cubicBezTo>
                    <a:pt x="1902" y="1823"/>
                    <a:pt x="1427" y="1189"/>
                    <a:pt x="1902" y="476"/>
                  </a:cubicBezTo>
                  <a:cubicBezTo>
                    <a:pt x="1744" y="397"/>
                    <a:pt x="1585" y="159"/>
                    <a:pt x="1427" y="1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6" name="Google Shape;10876;p11"/>
            <p:cNvSpPr/>
            <p:nvPr/>
          </p:nvSpPr>
          <p:spPr>
            <a:xfrm>
              <a:off x="4233850" y="4389500"/>
              <a:ext cx="49525" cy="48975"/>
            </a:xfrm>
            <a:custGeom>
              <a:avLst/>
              <a:gdLst/>
              <a:ahLst/>
              <a:cxnLst/>
              <a:rect l="l" t="t" r="r" b="b"/>
              <a:pathLst>
                <a:path w="1981" h="1959" extrusionOk="0">
                  <a:moveTo>
                    <a:pt x="555" y="1"/>
                  </a:moveTo>
                  <a:lnTo>
                    <a:pt x="79" y="476"/>
                  </a:lnTo>
                  <a:cubicBezTo>
                    <a:pt x="79" y="1030"/>
                    <a:pt x="0" y="1585"/>
                    <a:pt x="475" y="1902"/>
                  </a:cubicBezTo>
                  <a:cubicBezTo>
                    <a:pt x="709" y="1902"/>
                    <a:pt x="971" y="1958"/>
                    <a:pt x="1201" y="1958"/>
                  </a:cubicBezTo>
                  <a:cubicBezTo>
                    <a:pt x="1518" y="1958"/>
                    <a:pt x="1776" y="1852"/>
                    <a:pt x="1822" y="1347"/>
                  </a:cubicBezTo>
                  <a:cubicBezTo>
                    <a:pt x="1981" y="397"/>
                    <a:pt x="1347" y="80"/>
                    <a:pt x="555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7" name="Google Shape;10877;p11"/>
            <p:cNvSpPr/>
            <p:nvPr/>
          </p:nvSpPr>
          <p:spPr>
            <a:xfrm>
              <a:off x="4241750" y="4486300"/>
              <a:ext cx="43275" cy="35925"/>
            </a:xfrm>
            <a:custGeom>
              <a:avLst/>
              <a:gdLst/>
              <a:ahLst/>
              <a:cxnLst/>
              <a:rect l="l" t="t" r="r" b="b"/>
              <a:pathLst>
                <a:path w="1731" h="1437" extrusionOk="0">
                  <a:moveTo>
                    <a:pt x="402" y="1"/>
                  </a:moveTo>
                  <a:cubicBezTo>
                    <a:pt x="324" y="1"/>
                    <a:pt x="244" y="4"/>
                    <a:pt x="159" y="11"/>
                  </a:cubicBezTo>
                  <a:cubicBezTo>
                    <a:pt x="159" y="90"/>
                    <a:pt x="159" y="248"/>
                    <a:pt x="159" y="407"/>
                  </a:cubicBezTo>
                  <a:cubicBezTo>
                    <a:pt x="80" y="565"/>
                    <a:pt x="1" y="803"/>
                    <a:pt x="159" y="961"/>
                  </a:cubicBezTo>
                  <a:lnTo>
                    <a:pt x="1585" y="1437"/>
                  </a:lnTo>
                  <a:cubicBezTo>
                    <a:pt x="1731" y="418"/>
                    <a:pt x="1275" y="1"/>
                    <a:pt x="402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8" name="Google Shape;10878;p11"/>
            <p:cNvSpPr/>
            <p:nvPr/>
          </p:nvSpPr>
          <p:spPr>
            <a:xfrm>
              <a:off x="4257600" y="4200850"/>
              <a:ext cx="35675" cy="46075"/>
            </a:xfrm>
            <a:custGeom>
              <a:avLst/>
              <a:gdLst/>
              <a:ahLst/>
              <a:cxnLst/>
              <a:rect l="l" t="t" r="r" b="b"/>
              <a:pathLst>
                <a:path w="1427" h="1843" extrusionOk="0">
                  <a:moveTo>
                    <a:pt x="783" y="0"/>
                  </a:moveTo>
                  <a:cubicBezTo>
                    <a:pt x="555" y="0"/>
                    <a:pt x="318" y="139"/>
                    <a:pt x="80" y="416"/>
                  </a:cubicBezTo>
                  <a:cubicBezTo>
                    <a:pt x="80" y="416"/>
                    <a:pt x="80" y="495"/>
                    <a:pt x="159" y="575"/>
                  </a:cubicBezTo>
                  <a:cubicBezTo>
                    <a:pt x="159" y="654"/>
                    <a:pt x="159" y="812"/>
                    <a:pt x="1" y="892"/>
                  </a:cubicBezTo>
                  <a:cubicBezTo>
                    <a:pt x="159" y="1367"/>
                    <a:pt x="555" y="1684"/>
                    <a:pt x="1031" y="1842"/>
                  </a:cubicBezTo>
                  <a:cubicBezTo>
                    <a:pt x="1031" y="1842"/>
                    <a:pt x="1110" y="1842"/>
                    <a:pt x="1110" y="1684"/>
                  </a:cubicBezTo>
                  <a:cubicBezTo>
                    <a:pt x="1189" y="1605"/>
                    <a:pt x="1110" y="1525"/>
                    <a:pt x="1031" y="1367"/>
                  </a:cubicBezTo>
                  <a:lnTo>
                    <a:pt x="1031" y="892"/>
                  </a:lnTo>
                  <a:lnTo>
                    <a:pt x="1427" y="416"/>
                  </a:lnTo>
                  <a:cubicBezTo>
                    <a:pt x="1229" y="139"/>
                    <a:pt x="1011" y="0"/>
                    <a:pt x="783" y="0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9" name="Google Shape;10879;p11"/>
            <p:cNvSpPr/>
            <p:nvPr/>
          </p:nvSpPr>
          <p:spPr>
            <a:xfrm>
              <a:off x="4233850" y="4308300"/>
              <a:ext cx="11900" cy="21800"/>
            </a:xfrm>
            <a:custGeom>
              <a:avLst/>
              <a:gdLst/>
              <a:ahLst/>
              <a:cxnLst/>
              <a:rect l="l" t="t" r="r" b="b"/>
              <a:pathLst>
                <a:path w="476" h="872" extrusionOk="0">
                  <a:moveTo>
                    <a:pt x="475" y="0"/>
                  </a:moveTo>
                  <a:cubicBezTo>
                    <a:pt x="0" y="238"/>
                    <a:pt x="0" y="555"/>
                    <a:pt x="475" y="872"/>
                  </a:cubicBezTo>
                  <a:lnTo>
                    <a:pt x="475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0" name="Google Shape;10880;p11"/>
            <p:cNvSpPr/>
            <p:nvPr/>
          </p:nvSpPr>
          <p:spPr>
            <a:xfrm>
              <a:off x="4283350" y="4235000"/>
              <a:ext cx="11925" cy="15875"/>
            </a:xfrm>
            <a:custGeom>
              <a:avLst/>
              <a:gdLst/>
              <a:ahLst/>
              <a:cxnLst/>
              <a:rect l="l" t="t" r="r" b="b"/>
              <a:pathLst>
                <a:path w="477" h="635" extrusionOk="0">
                  <a:moveTo>
                    <a:pt x="1" y="1"/>
                  </a:moveTo>
                  <a:lnTo>
                    <a:pt x="1" y="476"/>
                  </a:lnTo>
                  <a:lnTo>
                    <a:pt x="318" y="635"/>
                  </a:lnTo>
                  <a:cubicBezTo>
                    <a:pt x="476" y="318"/>
                    <a:pt x="238" y="159"/>
                    <a:pt x="1" y="1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1" name="Google Shape;10881;p11"/>
            <p:cNvSpPr/>
            <p:nvPr/>
          </p:nvSpPr>
          <p:spPr>
            <a:xfrm>
              <a:off x="4233850" y="4187475"/>
              <a:ext cx="13875" cy="23800"/>
            </a:xfrm>
            <a:custGeom>
              <a:avLst/>
              <a:gdLst/>
              <a:ahLst/>
              <a:cxnLst/>
              <a:rect l="l" t="t" r="r" b="b"/>
              <a:pathLst>
                <a:path w="555" h="952" extrusionOk="0">
                  <a:moveTo>
                    <a:pt x="555" y="1"/>
                  </a:moveTo>
                  <a:lnTo>
                    <a:pt x="555" y="1"/>
                  </a:lnTo>
                  <a:cubicBezTo>
                    <a:pt x="79" y="317"/>
                    <a:pt x="0" y="634"/>
                    <a:pt x="475" y="951"/>
                  </a:cubicBezTo>
                  <a:cubicBezTo>
                    <a:pt x="475" y="634"/>
                    <a:pt x="555" y="317"/>
                    <a:pt x="555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2" name="Google Shape;10882;p11"/>
            <p:cNvSpPr/>
            <p:nvPr/>
          </p:nvSpPr>
          <p:spPr>
            <a:xfrm>
              <a:off x="4283350" y="4044875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1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3" name="Google Shape;10883;p11"/>
            <p:cNvSpPr/>
            <p:nvPr/>
          </p:nvSpPr>
          <p:spPr>
            <a:xfrm>
              <a:off x="4283350" y="409240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476" y="47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4" name="Google Shape;10884;p11"/>
            <p:cNvSpPr/>
            <p:nvPr/>
          </p:nvSpPr>
          <p:spPr>
            <a:xfrm>
              <a:off x="4259600" y="4211250"/>
              <a:ext cx="5950" cy="12400"/>
            </a:xfrm>
            <a:custGeom>
              <a:avLst/>
              <a:gdLst/>
              <a:ahLst/>
              <a:cxnLst/>
              <a:rect l="l" t="t" r="r" b="b"/>
              <a:pathLst>
                <a:path w="238" h="496" extrusionOk="0">
                  <a:moveTo>
                    <a:pt x="0" y="0"/>
                  </a:moveTo>
                  <a:lnTo>
                    <a:pt x="0" y="476"/>
                  </a:lnTo>
                  <a:cubicBezTo>
                    <a:pt x="0" y="476"/>
                    <a:pt x="20" y="495"/>
                    <a:pt x="50" y="495"/>
                  </a:cubicBezTo>
                  <a:cubicBezTo>
                    <a:pt x="79" y="495"/>
                    <a:pt x="119" y="476"/>
                    <a:pt x="158" y="396"/>
                  </a:cubicBezTo>
                  <a:cubicBezTo>
                    <a:pt x="238" y="238"/>
                    <a:pt x="158" y="79"/>
                    <a:pt x="0" y="0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5" name="Google Shape;10885;p11"/>
            <p:cNvSpPr/>
            <p:nvPr/>
          </p:nvSpPr>
          <p:spPr>
            <a:xfrm>
              <a:off x="4283350" y="4213225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1" y="476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6" name="Google Shape;10886;p11"/>
            <p:cNvSpPr/>
            <p:nvPr/>
          </p:nvSpPr>
          <p:spPr>
            <a:xfrm>
              <a:off x="4216025" y="4686600"/>
              <a:ext cx="39625" cy="59425"/>
            </a:xfrm>
            <a:custGeom>
              <a:avLst/>
              <a:gdLst/>
              <a:ahLst/>
              <a:cxnLst/>
              <a:rect l="l" t="t" r="r" b="b"/>
              <a:pathLst>
                <a:path w="1585" h="2377" extrusionOk="0">
                  <a:moveTo>
                    <a:pt x="713" y="0"/>
                  </a:moveTo>
                  <a:cubicBezTo>
                    <a:pt x="634" y="0"/>
                    <a:pt x="475" y="0"/>
                    <a:pt x="317" y="79"/>
                  </a:cubicBezTo>
                  <a:cubicBezTo>
                    <a:pt x="0" y="476"/>
                    <a:pt x="0" y="1030"/>
                    <a:pt x="317" y="1426"/>
                  </a:cubicBezTo>
                  <a:lnTo>
                    <a:pt x="317" y="2377"/>
                  </a:lnTo>
                  <a:cubicBezTo>
                    <a:pt x="1585" y="1743"/>
                    <a:pt x="1109" y="872"/>
                    <a:pt x="713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7" name="Google Shape;10887;p11"/>
            <p:cNvSpPr/>
            <p:nvPr/>
          </p:nvSpPr>
          <p:spPr>
            <a:xfrm>
              <a:off x="4221950" y="4781675"/>
              <a:ext cx="19825" cy="83200"/>
            </a:xfrm>
            <a:custGeom>
              <a:avLst/>
              <a:gdLst/>
              <a:ahLst/>
              <a:cxnLst/>
              <a:rect l="l" t="t" r="r" b="b"/>
              <a:pathLst>
                <a:path w="793" h="3328" extrusionOk="0">
                  <a:moveTo>
                    <a:pt x="1" y="0"/>
                  </a:moveTo>
                  <a:lnTo>
                    <a:pt x="1" y="3327"/>
                  </a:lnTo>
                  <a:cubicBezTo>
                    <a:pt x="793" y="2377"/>
                    <a:pt x="793" y="1030"/>
                    <a:pt x="1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8" name="Google Shape;10888;p11"/>
            <p:cNvSpPr/>
            <p:nvPr/>
          </p:nvSpPr>
          <p:spPr>
            <a:xfrm>
              <a:off x="4210075" y="4603400"/>
              <a:ext cx="25775" cy="29525"/>
            </a:xfrm>
            <a:custGeom>
              <a:avLst/>
              <a:gdLst/>
              <a:ahLst/>
              <a:cxnLst/>
              <a:rect l="l" t="t" r="r" b="b"/>
              <a:pathLst>
                <a:path w="1031" h="1181" extrusionOk="0">
                  <a:moveTo>
                    <a:pt x="951" y="1"/>
                  </a:moveTo>
                  <a:cubicBezTo>
                    <a:pt x="476" y="80"/>
                    <a:pt x="0" y="238"/>
                    <a:pt x="80" y="793"/>
                  </a:cubicBezTo>
                  <a:cubicBezTo>
                    <a:pt x="117" y="1093"/>
                    <a:pt x="226" y="1180"/>
                    <a:pt x="363" y="1180"/>
                  </a:cubicBezTo>
                  <a:cubicBezTo>
                    <a:pt x="516" y="1180"/>
                    <a:pt x="705" y="1072"/>
                    <a:pt x="872" y="1031"/>
                  </a:cubicBezTo>
                  <a:cubicBezTo>
                    <a:pt x="951" y="872"/>
                    <a:pt x="1030" y="635"/>
                    <a:pt x="1030" y="476"/>
                  </a:cubicBezTo>
                  <a:cubicBezTo>
                    <a:pt x="1030" y="318"/>
                    <a:pt x="951" y="159"/>
                    <a:pt x="95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9" name="Google Shape;10889;p11"/>
            <p:cNvSpPr/>
            <p:nvPr/>
          </p:nvSpPr>
          <p:spPr>
            <a:xfrm>
              <a:off x="4235825" y="4639050"/>
              <a:ext cx="23800" cy="35675"/>
            </a:xfrm>
            <a:custGeom>
              <a:avLst/>
              <a:gdLst/>
              <a:ahLst/>
              <a:cxnLst/>
              <a:rect l="l" t="t" r="r" b="b"/>
              <a:pathLst>
                <a:path w="952" h="1427" extrusionOk="0">
                  <a:moveTo>
                    <a:pt x="0" y="1"/>
                  </a:moveTo>
                  <a:lnTo>
                    <a:pt x="0" y="1427"/>
                  </a:lnTo>
                  <a:cubicBezTo>
                    <a:pt x="951" y="952"/>
                    <a:pt x="951" y="476"/>
                    <a:pt x="0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0" name="Google Shape;10890;p11"/>
            <p:cNvSpPr/>
            <p:nvPr/>
          </p:nvSpPr>
          <p:spPr>
            <a:xfrm>
              <a:off x="4206100" y="487475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35" y="1"/>
                  </a:moveTo>
                  <a:cubicBezTo>
                    <a:pt x="476" y="80"/>
                    <a:pt x="318" y="80"/>
                    <a:pt x="239" y="80"/>
                  </a:cubicBezTo>
                  <a:cubicBezTo>
                    <a:pt x="159" y="80"/>
                    <a:pt x="80" y="159"/>
                    <a:pt x="80" y="318"/>
                  </a:cubicBezTo>
                  <a:cubicBezTo>
                    <a:pt x="1" y="397"/>
                    <a:pt x="80" y="476"/>
                    <a:pt x="239" y="634"/>
                  </a:cubicBezTo>
                  <a:lnTo>
                    <a:pt x="635" y="634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1" name="Google Shape;10891;p11"/>
            <p:cNvSpPr/>
            <p:nvPr/>
          </p:nvSpPr>
          <p:spPr>
            <a:xfrm>
              <a:off x="4196200" y="4922300"/>
              <a:ext cx="15875" cy="25750"/>
            </a:xfrm>
            <a:custGeom>
              <a:avLst/>
              <a:gdLst/>
              <a:ahLst/>
              <a:cxnLst/>
              <a:rect l="l" t="t" r="r" b="b"/>
              <a:pathLst>
                <a:path w="635" h="1030" extrusionOk="0">
                  <a:moveTo>
                    <a:pt x="397" y="0"/>
                  </a:moveTo>
                  <a:cubicBezTo>
                    <a:pt x="1" y="238"/>
                    <a:pt x="238" y="634"/>
                    <a:pt x="238" y="713"/>
                  </a:cubicBezTo>
                  <a:cubicBezTo>
                    <a:pt x="318" y="871"/>
                    <a:pt x="476" y="951"/>
                    <a:pt x="555" y="1030"/>
                  </a:cubicBezTo>
                  <a:cubicBezTo>
                    <a:pt x="635" y="871"/>
                    <a:pt x="635" y="792"/>
                    <a:pt x="635" y="634"/>
                  </a:cubicBezTo>
                  <a:lnTo>
                    <a:pt x="397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2" name="Google Shape;10892;p11"/>
            <p:cNvSpPr/>
            <p:nvPr/>
          </p:nvSpPr>
          <p:spPr>
            <a:xfrm>
              <a:off x="5041925" y="256137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476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3" name="Google Shape;10893;p11"/>
            <p:cNvSpPr/>
            <p:nvPr/>
          </p:nvSpPr>
          <p:spPr>
            <a:xfrm>
              <a:off x="3203925" y="1670100"/>
              <a:ext cx="65375" cy="57950"/>
            </a:xfrm>
            <a:custGeom>
              <a:avLst/>
              <a:gdLst/>
              <a:ahLst/>
              <a:cxnLst/>
              <a:rect l="l" t="t" r="r" b="b"/>
              <a:pathLst>
                <a:path w="2615" h="2318" extrusionOk="0">
                  <a:moveTo>
                    <a:pt x="1822" y="1"/>
                  </a:moveTo>
                  <a:cubicBezTo>
                    <a:pt x="1664" y="397"/>
                    <a:pt x="1268" y="793"/>
                    <a:pt x="872" y="872"/>
                  </a:cubicBezTo>
                  <a:cubicBezTo>
                    <a:pt x="476" y="1031"/>
                    <a:pt x="0" y="1110"/>
                    <a:pt x="159" y="1585"/>
                  </a:cubicBezTo>
                  <a:cubicBezTo>
                    <a:pt x="238" y="1981"/>
                    <a:pt x="555" y="2298"/>
                    <a:pt x="951" y="2298"/>
                  </a:cubicBezTo>
                  <a:cubicBezTo>
                    <a:pt x="1026" y="2311"/>
                    <a:pt x="1103" y="2317"/>
                    <a:pt x="1180" y="2317"/>
                  </a:cubicBezTo>
                  <a:cubicBezTo>
                    <a:pt x="1588" y="2317"/>
                    <a:pt x="1981" y="2131"/>
                    <a:pt x="1981" y="1664"/>
                  </a:cubicBezTo>
                  <a:cubicBezTo>
                    <a:pt x="1902" y="1110"/>
                    <a:pt x="2615" y="476"/>
                    <a:pt x="1822" y="1"/>
                  </a:cubicBezTo>
                  <a:close/>
                </a:path>
              </a:pathLst>
            </a:custGeom>
            <a:solidFill>
              <a:srgbClr val="96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4" name="Google Shape;10894;p11"/>
            <p:cNvSpPr/>
            <p:nvPr/>
          </p:nvSpPr>
          <p:spPr>
            <a:xfrm>
              <a:off x="3261350" y="3145675"/>
              <a:ext cx="9925" cy="9925"/>
            </a:xfrm>
            <a:custGeom>
              <a:avLst/>
              <a:gdLst/>
              <a:ahLst/>
              <a:cxnLst/>
              <a:rect l="l" t="t" r="r" b="b"/>
              <a:pathLst>
                <a:path w="397" h="397" extrusionOk="0">
                  <a:moveTo>
                    <a:pt x="397" y="0"/>
                  </a:moveTo>
                  <a:lnTo>
                    <a:pt x="1" y="396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5" name="Google Shape;10895;p11"/>
            <p:cNvSpPr/>
            <p:nvPr/>
          </p:nvSpPr>
          <p:spPr>
            <a:xfrm>
              <a:off x="4162550" y="40686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0"/>
                  </a:moveTo>
                  <a:lnTo>
                    <a:pt x="475" y="475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6" name="Google Shape;10896;p11"/>
            <p:cNvSpPr/>
            <p:nvPr/>
          </p:nvSpPr>
          <p:spPr>
            <a:xfrm>
              <a:off x="4093225" y="4923625"/>
              <a:ext cx="108950" cy="94500"/>
            </a:xfrm>
            <a:custGeom>
              <a:avLst/>
              <a:gdLst/>
              <a:ahLst/>
              <a:cxnLst/>
              <a:rect l="l" t="t" r="r" b="b"/>
              <a:pathLst>
                <a:path w="4358" h="3780" extrusionOk="0">
                  <a:moveTo>
                    <a:pt x="803" y="1"/>
                  </a:moveTo>
                  <a:cubicBezTo>
                    <a:pt x="580" y="1"/>
                    <a:pt x="380" y="58"/>
                    <a:pt x="238" y="343"/>
                  </a:cubicBezTo>
                  <a:cubicBezTo>
                    <a:pt x="0" y="898"/>
                    <a:pt x="396" y="1135"/>
                    <a:pt x="713" y="1373"/>
                  </a:cubicBezTo>
                  <a:cubicBezTo>
                    <a:pt x="1505" y="1769"/>
                    <a:pt x="2060" y="2245"/>
                    <a:pt x="1743" y="3195"/>
                  </a:cubicBezTo>
                  <a:cubicBezTo>
                    <a:pt x="1585" y="3433"/>
                    <a:pt x="1743" y="3671"/>
                    <a:pt x="1981" y="3750"/>
                  </a:cubicBezTo>
                  <a:cubicBezTo>
                    <a:pt x="2040" y="3770"/>
                    <a:pt x="2105" y="3780"/>
                    <a:pt x="2169" y="3780"/>
                  </a:cubicBezTo>
                  <a:cubicBezTo>
                    <a:pt x="2362" y="3780"/>
                    <a:pt x="2555" y="3690"/>
                    <a:pt x="2615" y="3512"/>
                  </a:cubicBezTo>
                  <a:cubicBezTo>
                    <a:pt x="2773" y="2641"/>
                    <a:pt x="3486" y="2007"/>
                    <a:pt x="4357" y="2007"/>
                  </a:cubicBezTo>
                  <a:cubicBezTo>
                    <a:pt x="3231" y="1331"/>
                    <a:pt x="2816" y="14"/>
                    <a:pt x="1494" y="14"/>
                  </a:cubicBezTo>
                  <a:cubicBezTo>
                    <a:pt x="1421" y="14"/>
                    <a:pt x="1346" y="18"/>
                    <a:pt x="1268" y="26"/>
                  </a:cubicBezTo>
                  <a:cubicBezTo>
                    <a:pt x="1109" y="26"/>
                    <a:pt x="951" y="1"/>
                    <a:pt x="803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7" name="Google Shape;10897;p11"/>
            <p:cNvSpPr/>
            <p:nvPr/>
          </p:nvSpPr>
          <p:spPr>
            <a:xfrm>
              <a:off x="4134800" y="4498050"/>
              <a:ext cx="25775" cy="26150"/>
            </a:xfrm>
            <a:custGeom>
              <a:avLst/>
              <a:gdLst/>
              <a:ahLst/>
              <a:cxnLst/>
              <a:rect l="l" t="t" r="r" b="b"/>
              <a:pathLst>
                <a:path w="1031" h="1046" extrusionOk="0">
                  <a:moveTo>
                    <a:pt x="246" y="0"/>
                  </a:moveTo>
                  <a:cubicBezTo>
                    <a:pt x="1" y="0"/>
                    <a:pt x="239" y="206"/>
                    <a:pt x="239" y="412"/>
                  </a:cubicBezTo>
                  <a:cubicBezTo>
                    <a:pt x="239" y="650"/>
                    <a:pt x="159" y="1046"/>
                    <a:pt x="635" y="1046"/>
                  </a:cubicBezTo>
                  <a:cubicBezTo>
                    <a:pt x="793" y="967"/>
                    <a:pt x="872" y="729"/>
                    <a:pt x="1031" y="650"/>
                  </a:cubicBezTo>
                  <a:cubicBezTo>
                    <a:pt x="1031" y="174"/>
                    <a:pt x="714" y="16"/>
                    <a:pt x="397" y="16"/>
                  </a:cubicBezTo>
                  <a:cubicBezTo>
                    <a:pt x="333" y="5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8" name="Google Shape;10898;p11"/>
            <p:cNvSpPr/>
            <p:nvPr/>
          </p:nvSpPr>
          <p:spPr>
            <a:xfrm>
              <a:off x="4206100" y="4688575"/>
              <a:ext cx="17850" cy="33700"/>
            </a:xfrm>
            <a:custGeom>
              <a:avLst/>
              <a:gdLst/>
              <a:ahLst/>
              <a:cxnLst/>
              <a:rect l="l" t="t" r="r" b="b"/>
              <a:pathLst>
                <a:path w="714" h="1348" extrusionOk="0">
                  <a:moveTo>
                    <a:pt x="714" y="0"/>
                  </a:moveTo>
                  <a:cubicBezTo>
                    <a:pt x="1" y="238"/>
                    <a:pt x="1" y="476"/>
                    <a:pt x="714" y="1347"/>
                  </a:cubicBezTo>
                  <a:lnTo>
                    <a:pt x="714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9" name="Google Shape;10899;p11"/>
            <p:cNvSpPr/>
            <p:nvPr/>
          </p:nvSpPr>
          <p:spPr>
            <a:xfrm>
              <a:off x="4198200" y="4872775"/>
              <a:ext cx="13875" cy="15875"/>
            </a:xfrm>
            <a:custGeom>
              <a:avLst/>
              <a:gdLst/>
              <a:ahLst/>
              <a:cxnLst/>
              <a:rect l="l" t="t" r="r" b="b"/>
              <a:pathLst>
                <a:path w="555" h="635" extrusionOk="0">
                  <a:moveTo>
                    <a:pt x="158" y="0"/>
                  </a:moveTo>
                  <a:lnTo>
                    <a:pt x="158" y="0"/>
                  </a:lnTo>
                  <a:cubicBezTo>
                    <a:pt x="0" y="397"/>
                    <a:pt x="238" y="555"/>
                    <a:pt x="555" y="634"/>
                  </a:cubicBezTo>
                  <a:lnTo>
                    <a:pt x="555" y="159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0" name="Google Shape;10900;p11"/>
            <p:cNvSpPr/>
            <p:nvPr/>
          </p:nvSpPr>
          <p:spPr>
            <a:xfrm>
              <a:off x="4160550" y="4547950"/>
              <a:ext cx="5975" cy="5975"/>
            </a:xfrm>
            <a:custGeom>
              <a:avLst/>
              <a:gdLst/>
              <a:ahLst/>
              <a:cxnLst/>
              <a:rect l="l" t="t" r="r" b="b"/>
              <a:pathLst>
                <a:path w="239" h="239" extrusionOk="0">
                  <a:moveTo>
                    <a:pt x="80" y="1"/>
                  </a:moveTo>
                  <a:cubicBezTo>
                    <a:pt x="1" y="1"/>
                    <a:pt x="1" y="80"/>
                    <a:pt x="1" y="159"/>
                  </a:cubicBezTo>
                  <a:cubicBezTo>
                    <a:pt x="80" y="159"/>
                    <a:pt x="80" y="238"/>
                    <a:pt x="159" y="238"/>
                  </a:cubicBezTo>
                  <a:cubicBezTo>
                    <a:pt x="238" y="238"/>
                    <a:pt x="238" y="80"/>
                    <a:pt x="238" y="80"/>
                  </a:cubicBezTo>
                  <a:cubicBezTo>
                    <a:pt x="159" y="1"/>
                    <a:pt x="159" y="1"/>
                    <a:pt x="80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1" name="Google Shape;10901;p11"/>
            <p:cNvSpPr/>
            <p:nvPr/>
          </p:nvSpPr>
          <p:spPr>
            <a:xfrm>
              <a:off x="4237800" y="4496450"/>
              <a:ext cx="7950" cy="13900"/>
            </a:xfrm>
            <a:custGeom>
              <a:avLst/>
              <a:gdLst/>
              <a:ahLst/>
              <a:cxnLst/>
              <a:rect l="l" t="t" r="r" b="b"/>
              <a:pathLst>
                <a:path w="318" h="556" extrusionOk="0">
                  <a:moveTo>
                    <a:pt x="317" y="1"/>
                  </a:moveTo>
                  <a:cubicBezTo>
                    <a:pt x="80" y="159"/>
                    <a:pt x="1" y="318"/>
                    <a:pt x="317" y="555"/>
                  </a:cubicBezTo>
                  <a:lnTo>
                    <a:pt x="317" y="1"/>
                  </a:ln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902" name="Google Shape;10902;p11"/>
          <p:cNvGrpSpPr/>
          <p:nvPr/>
        </p:nvGrpSpPr>
        <p:grpSpPr>
          <a:xfrm rot="-9637406">
            <a:off x="-226776" y="4573364"/>
            <a:ext cx="3270130" cy="1961107"/>
            <a:chOff x="418325" y="1349250"/>
            <a:chExt cx="6664300" cy="2997450"/>
          </a:xfrm>
        </p:grpSpPr>
        <p:sp>
          <p:nvSpPr>
            <p:cNvPr id="10903" name="Google Shape;10903;p11"/>
            <p:cNvSpPr/>
            <p:nvPr/>
          </p:nvSpPr>
          <p:spPr>
            <a:xfrm>
              <a:off x="5570175" y="3989600"/>
              <a:ext cx="402275" cy="159900"/>
            </a:xfrm>
            <a:custGeom>
              <a:avLst/>
              <a:gdLst/>
              <a:ahLst/>
              <a:cxnLst/>
              <a:rect l="l" t="t" r="r" b="b"/>
              <a:pathLst>
                <a:path w="16091" h="6396" extrusionOk="0">
                  <a:moveTo>
                    <a:pt x="6727" y="0"/>
                  </a:moveTo>
                  <a:cubicBezTo>
                    <a:pt x="6254" y="0"/>
                    <a:pt x="5740" y="186"/>
                    <a:pt x="5278" y="474"/>
                  </a:cubicBezTo>
                  <a:lnTo>
                    <a:pt x="1" y="3435"/>
                  </a:lnTo>
                  <a:cubicBezTo>
                    <a:pt x="5021" y="5366"/>
                    <a:pt x="10427" y="5494"/>
                    <a:pt x="15704" y="6395"/>
                  </a:cubicBezTo>
                  <a:cubicBezTo>
                    <a:pt x="15962" y="6009"/>
                    <a:pt x="16090" y="5494"/>
                    <a:pt x="16090" y="4979"/>
                  </a:cubicBezTo>
                  <a:cubicBezTo>
                    <a:pt x="16090" y="4593"/>
                    <a:pt x="15962" y="4336"/>
                    <a:pt x="15833" y="3950"/>
                  </a:cubicBezTo>
                  <a:cubicBezTo>
                    <a:pt x="15119" y="3236"/>
                    <a:pt x="14845" y="1862"/>
                    <a:pt x="13485" y="1862"/>
                  </a:cubicBezTo>
                  <a:cubicBezTo>
                    <a:pt x="13374" y="1862"/>
                    <a:pt x="13256" y="1871"/>
                    <a:pt x="13130" y="1890"/>
                  </a:cubicBezTo>
                  <a:cubicBezTo>
                    <a:pt x="12615" y="3049"/>
                    <a:pt x="12229" y="4336"/>
                    <a:pt x="10684" y="4336"/>
                  </a:cubicBezTo>
                  <a:cubicBezTo>
                    <a:pt x="11047" y="2795"/>
                    <a:pt x="11154" y="2339"/>
                    <a:pt x="10422" y="2339"/>
                  </a:cubicBezTo>
                  <a:cubicBezTo>
                    <a:pt x="10114" y="2339"/>
                    <a:pt x="9658" y="2420"/>
                    <a:pt x="9011" y="2534"/>
                  </a:cubicBezTo>
                  <a:cubicBezTo>
                    <a:pt x="8656" y="2686"/>
                    <a:pt x="8260" y="2758"/>
                    <a:pt x="7856" y="2758"/>
                  </a:cubicBezTo>
                  <a:cubicBezTo>
                    <a:pt x="7236" y="2758"/>
                    <a:pt x="6596" y="2588"/>
                    <a:pt x="6050" y="2276"/>
                  </a:cubicBezTo>
                  <a:cubicBezTo>
                    <a:pt x="6694" y="1633"/>
                    <a:pt x="8367" y="2148"/>
                    <a:pt x="8110" y="989"/>
                  </a:cubicBezTo>
                  <a:cubicBezTo>
                    <a:pt x="7826" y="280"/>
                    <a:pt x="7308" y="0"/>
                    <a:pt x="6727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4" name="Google Shape;10904;p11"/>
            <p:cNvSpPr/>
            <p:nvPr/>
          </p:nvSpPr>
          <p:spPr>
            <a:xfrm>
              <a:off x="6863775" y="3952375"/>
              <a:ext cx="160925" cy="306525"/>
            </a:xfrm>
            <a:custGeom>
              <a:avLst/>
              <a:gdLst/>
              <a:ahLst/>
              <a:cxnLst/>
              <a:rect l="l" t="t" r="r" b="b"/>
              <a:pathLst>
                <a:path w="6437" h="12261" extrusionOk="0">
                  <a:moveTo>
                    <a:pt x="451" y="0"/>
                  </a:moveTo>
                  <a:cubicBezTo>
                    <a:pt x="290" y="0"/>
                    <a:pt x="129" y="97"/>
                    <a:pt x="1" y="290"/>
                  </a:cubicBezTo>
                  <a:cubicBezTo>
                    <a:pt x="1674" y="2350"/>
                    <a:pt x="644" y="5439"/>
                    <a:pt x="2832" y="7241"/>
                  </a:cubicBezTo>
                  <a:lnTo>
                    <a:pt x="2189" y="8013"/>
                  </a:lnTo>
                  <a:cubicBezTo>
                    <a:pt x="1931" y="8399"/>
                    <a:pt x="1931" y="8785"/>
                    <a:pt x="2060" y="9043"/>
                  </a:cubicBezTo>
                  <a:lnTo>
                    <a:pt x="2318" y="9429"/>
                  </a:lnTo>
                  <a:cubicBezTo>
                    <a:pt x="2575" y="9815"/>
                    <a:pt x="2961" y="10201"/>
                    <a:pt x="3219" y="10587"/>
                  </a:cubicBezTo>
                  <a:lnTo>
                    <a:pt x="3605" y="10845"/>
                  </a:lnTo>
                  <a:cubicBezTo>
                    <a:pt x="3862" y="11102"/>
                    <a:pt x="3991" y="11360"/>
                    <a:pt x="4248" y="11488"/>
                  </a:cubicBezTo>
                  <a:cubicBezTo>
                    <a:pt x="4634" y="11874"/>
                    <a:pt x="5021" y="12132"/>
                    <a:pt x="5536" y="12261"/>
                  </a:cubicBezTo>
                  <a:cubicBezTo>
                    <a:pt x="6050" y="12132"/>
                    <a:pt x="6437" y="12003"/>
                    <a:pt x="6179" y="11360"/>
                  </a:cubicBezTo>
                  <a:cubicBezTo>
                    <a:pt x="4892" y="7498"/>
                    <a:pt x="3090" y="3765"/>
                    <a:pt x="902" y="290"/>
                  </a:cubicBezTo>
                  <a:cubicBezTo>
                    <a:pt x="773" y="97"/>
                    <a:pt x="612" y="0"/>
                    <a:pt x="451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5" name="Google Shape;10905;p11"/>
            <p:cNvSpPr/>
            <p:nvPr/>
          </p:nvSpPr>
          <p:spPr>
            <a:xfrm>
              <a:off x="5953125" y="4071075"/>
              <a:ext cx="173775" cy="113825"/>
            </a:xfrm>
            <a:custGeom>
              <a:avLst/>
              <a:gdLst/>
              <a:ahLst/>
              <a:cxnLst/>
              <a:rect l="l" t="t" r="r" b="b"/>
              <a:pathLst>
                <a:path w="6951" h="4553" extrusionOk="0">
                  <a:moveTo>
                    <a:pt x="815" y="0"/>
                  </a:moveTo>
                  <a:cubicBezTo>
                    <a:pt x="347" y="0"/>
                    <a:pt x="0" y="234"/>
                    <a:pt x="0" y="1206"/>
                  </a:cubicBezTo>
                  <a:cubicBezTo>
                    <a:pt x="0" y="1334"/>
                    <a:pt x="0" y="1592"/>
                    <a:pt x="129" y="1720"/>
                  </a:cubicBezTo>
                  <a:cubicBezTo>
                    <a:pt x="772" y="2235"/>
                    <a:pt x="1158" y="2879"/>
                    <a:pt x="1673" y="3394"/>
                  </a:cubicBezTo>
                  <a:cubicBezTo>
                    <a:pt x="3347" y="4166"/>
                    <a:pt x="5149" y="4552"/>
                    <a:pt x="6951" y="4552"/>
                  </a:cubicBezTo>
                  <a:lnTo>
                    <a:pt x="4891" y="1720"/>
                  </a:lnTo>
                  <a:cubicBezTo>
                    <a:pt x="3861" y="1077"/>
                    <a:pt x="2960" y="562"/>
                    <a:pt x="1931" y="176"/>
                  </a:cubicBezTo>
                  <a:cubicBezTo>
                    <a:pt x="1553" y="122"/>
                    <a:pt x="1153" y="0"/>
                    <a:pt x="815" y="0"/>
                  </a:cubicBezTo>
                  <a:close/>
                </a:path>
              </a:pathLst>
            </a:custGeom>
            <a:solidFill>
              <a:srgbClr val="D4D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6" name="Google Shape;10906;p11"/>
            <p:cNvSpPr/>
            <p:nvPr/>
          </p:nvSpPr>
          <p:spPr>
            <a:xfrm>
              <a:off x="5171150" y="3921000"/>
              <a:ext cx="164150" cy="112650"/>
            </a:xfrm>
            <a:custGeom>
              <a:avLst/>
              <a:gdLst/>
              <a:ahLst/>
              <a:cxnLst/>
              <a:rect l="l" t="t" r="r" b="b"/>
              <a:pathLst>
                <a:path w="6566" h="4506" extrusionOk="0">
                  <a:moveTo>
                    <a:pt x="3605" y="1"/>
                  </a:moveTo>
                  <a:cubicBezTo>
                    <a:pt x="2575" y="773"/>
                    <a:pt x="1803" y="1931"/>
                    <a:pt x="387" y="2446"/>
                  </a:cubicBezTo>
                  <a:lnTo>
                    <a:pt x="1" y="3090"/>
                  </a:lnTo>
                  <a:cubicBezTo>
                    <a:pt x="2060" y="3991"/>
                    <a:pt x="4249" y="4377"/>
                    <a:pt x="6565" y="4506"/>
                  </a:cubicBezTo>
                  <a:lnTo>
                    <a:pt x="3605" y="1"/>
                  </a:lnTo>
                  <a:close/>
                </a:path>
              </a:pathLst>
            </a:custGeom>
            <a:solidFill>
              <a:srgbClr val="BBC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7" name="Google Shape;10907;p11"/>
            <p:cNvSpPr/>
            <p:nvPr/>
          </p:nvSpPr>
          <p:spPr>
            <a:xfrm>
              <a:off x="6921700" y="4233125"/>
              <a:ext cx="131950" cy="93350"/>
            </a:xfrm>
            <a:custGeom>
              <a:avLst/>
              <a:gdLst/>
              <a:ahLst/>
              <a:cxnLst/>
              <a:rect l="l" t="t" r="r" b="b"/>
              <a:pathLst>
                <a:path w="5278" h="3734" extrusionOk="0">
                  <a:moveTo>
                    <a:pt x="3862" y="1"/>
                  </a:moveTo>
                  <a:lnTo>
                    <a:pt x="3219" y="387"/>
                  </a:lnTo>
                  <a:cubicBezTo>
                    <a:pt x="3033" y="480"/>
                    <a:pt x="2844" y="514"/>
                    <a:pt x="2652" y="514"/>
                  </a:cubicBezTo>
                  <a:cubicBezTo>
                    <a:pt x="2102" y="514"/>
                    <a:pt x="1530" y="232"/>
                    <a:pt x="971" y="232"/>
                  </a:cubicBezTo>
                  <a:cubicBezTo>
                    <a:pt x="640" y="232"/>
                    <a:pt x="314" y="331"/>
                    <a:pt x="1" y="644"/>
                  </a:cubicBezTo>
                  <a:lnTo>
                    <a:pt x="2961" y="3605"/>
                  </a:lnTo>
                  <a:lnTo>
                    <a:pt x="3862" y="3734"/>
                  </a:lnTo>
                  <a:cubicBezTo>
                    <a:pt x="5021" y="3219"/>
                    <a:pt x="5278" y="2575"/>
                    <a:pt x="4634" y="1417"/>
                  </a:cubicBezTo>
                  <a:cubicBezTo>
                    <a:pt x="4506" y="902"/>
                    <a:pt x="4506" y="258"/>
                    <a:pt x="3862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8" name="Google Shape;10908;p11"/>
            <p:cNvSpPr/>
            <p:nvPr/>
          </p:nvSpPr>
          <p:spPr>
            <a:xfrm>
              <a:off x="7018250" y="4268525"/>
              <a:ext cx="64375" cy="74450"/>
            </a:xfrm>
            <a:custGeom>
              <a:avLst/>
              <a:gdLst/>
              <a:ahLst/>
              <a:cxnLst/>
              <a:rect l="l" t="t" r="r" b="b"/>
              <a:pathLst>
                <a:path w="2575" h="2978" extrusionOk="0">
                  <a:moveTo>
                    <a:pt x="772" y="1"/>
                  </a:moveTo>
                  <a:cubicBezTo>
                    <a:pt x="515" y="773"/>
                    <a:pt x="258" y="1545"/>
                    <a:pt x="0" y="2318"/>
                  </a:cubicBezTo>
                  <a:cubicBezTo>
                    <a:pt x="326" y="2725"/>
                    <a:pt x="755" y="2978"/>
                    <a:pt x="1189" y="2978"/>
                  </a:cubicBezTo>
                  <a:cubicBezTo>
                    <a:pt x="1441" y="2978"/>
                    <a:pt x="1695" y="2893"/>
                    <a:pt x="1931" y="2704"/>
                  </a:cubicBezTo>
                  <a:cubicBezTo>
                    <a:pt x="2574" y="2189"/>
                    <a:pt x="2317" y="1545"/>
                    <a:pt x="1931" y="1031"/>
                  </a:cubicBezTo>
                  <a:cubicBezTo>
                    <a:pt x="1545" y="644"/>
                    <a:pt x="1287" y="258"/>
                    <a:pt x="772" y="1"/>
                  </a:cubicBezTo>
                  <a:close/>
                </a:path>
              </a:pathLst>
            </a:custGeom>
            <a:solidFill>
              <a:srgbClr val="F7F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9" name="Google Shape;10909;p11"/>
            <p:cNvSpPr/>
            <p:nvPr/>
          </p:nvSpPr>
          <p:spPr>
            <a:xfrm>
              <a:off x="5956325" y="4114075"/>
              <a:ext cx="38650" cy="41850"/>
            </a:xfrm>
            <a:custGeom>
              <a:avLst/>
              <a:gdLst/>
              <a:ahLst/>
              <a:cxnLst/>
              <a:rect l="l" t="t" r="r" b="b"/>
              <a:pathLst>
                <a:path w="1546" h="1674" extrusionOk="0">
                  <a:moveTo>
                    <a:pt x="1" y="0"/>
                  </a:moveTo>
                  <a:cubicBezTo>
                    <a:pt x="129" y="515"/>
                    <a:pt x="129" y="1030"/>
                    <a:pt x="129" y="1416"/>
                  </a:cubicBezTo>
                  <a:lnTo>
                    <a:pt x="1545" y="1674"/>
                  </a:lnTo>
                  <a:cubicBezTo>
                    <a:pt x="1545" y="644"/>
                    <a:pt x="1159" y="0"/>
                    <a:pt x="1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0" name="Google Shape;10910;p11"/>
            <p:cNvSpPr/>
            <p:nvPr/>
          </p:nvSpPr>
          <p:spPr>
            <a:xfrm>
              <a:off x="5872675" y="4017525"/>
              <a:ext cx="25750" cy="19350"/>
            </a:xfrm>
            <a:custGeom>
              <a:avLst/>
              <a:gdLst/>
              <a:ahLst/>
              <a:cxnLst/>
              <a:rect l="l" t="t" r="r" b="b"/>
              <a:pathLst>
                <a:path w="1030" h="774" extrusionOk="0">
                  <a:moveTo>
                    <a:pt x="515" y="1"/>
                  </a:moveTo>
                  <a:lnTo>
                    <a:pt x="0" y="516"/>
                  </a:lnTo>
                  <a:lnTo>
                    <a:pt x="1030" y="773"/>
                  </a:lnTo>
                  <a:cubicBezTo>
                    <a:pt x="1030" y="387"/>
                    <a:pt x="772" y="130"/>
                    <a:pt x="515" y="1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1" name="Google Shape;10911;p11"/>
            <p:cNvSpPr/>
            <p:nvPr/>
          </p:nvSpPr>
          <p:spPr>
            <a:xfrm>
              <a:off x="5856575" y="3959625"/>
              <a:ext cx="22550" cy="41850"/>
            </a:xfrm>
            <a:custGeom>
              <a:avLst/>
              <a:gdLst/>
              <a:ahLst/>
              <a:cxnLst/>
              <a:rect l="l" t="t" r="r" b="b"/>
              <a:pathLst>
                <a:path w="902" h="1674" extrusionOk="0">
                  <a:moveTo>
                    <a:pt x="129" y="0"/>
                  </a:moveTo>
                  <a:cubicBezTo>
                    <a:pt x="1" y="644"/>
                    <a:pt x="258" y="1287"/>
                    <a:pt x="902" y="1673"/>
                  </a:cubicBezTo>
                  <a:cubicBezTo>
                    <a:pt x="902" y="1030"/>
                    <a:pt x="644" y="386"/>
                    <a:pt x="129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2" name="Google Shape;10912;p11"/>
            <p:cNvSpPr/>
            <p:nvPr/>
          </p:nvSpPr>
          <p:spPr>
            <a:xfrm>
              <a:off x="6786550" y="4056150"/>
              <a:ext cx="135175" cy="115875"/>
            </a:xfrm>
            <a:custGeom>
              <a:avLst/>
              <a:gdLst/>
              <a:ahLst/>
              <a:cxnLst/>
              <a:rect l="l" t="t" r="r" b="b"/>
              <a:pathLst>
                <a:path w="5407" h="4635" extrusionOk="0">
                  <a:moveTo>
                    <a:pt x="1" y="1"/>
                  </a:moveTo>
                  <a:cubicBezTo>
                    <a:pt x="258" y="3347"/>
                    <a:pt x="2961" y="3862"/>
                    <a:pt x="5407" y="4634"/>
                  </a:cubicBezTo>
                  <a:cubicBezTo>
                    <a:pt x="5407" y="4377"/>
                    <a:pt x="5278" y="4119"/>
                    <a:pt x="5278" y="3862"/>
                  </a:cubicBezTo>
                  <a:cubicBezTo>
                    <a:pt x="3090" y="3090"/>
                    <a:pt x="1931" y="1159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3" name="Google Shape;10913;p11"/>
            <p:cNvSpPr/>
            <p:nvPr/>
          </p:nvSpPr>
          <p:spPr>
            <a:xfrm>
              <a:off x="6767250" y="403685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773" y="386"/>
                    <a:pt x="386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4" name="Google Shape;10914;p11"/>
            <p:cNvSpPr/>
            <p:nvPr/>
          </p:nvSpPr>
          <p:spPr>
            <a:xfrm>
              <a:off x="6377875" y="3923900"/>
              <a:ext cx="485925" cy="289950"/>
            </a:xfrm>
            <a:custGeom>
              <a:avLst/>
              <a:gdLst/>
              <a:ahLst/>
              <a:cxnLst/>
              <a:rect l="l" t="t" r="r" b="b"/>
              <a:pathLst>
                <a:path w="19437" h="11598" extrusionOk="0">
                  <a:moveTo>
                    <a:pt x="260" y="1"/>
                  </a:moveTo>
                  <a:cubicBezTo>
                    <a:pt x="174" y="1"/>
                    <a:pt x="88" y="5"/>
                    <a:pt x="1" y="13"/>
                  </a:cubicBezTo>
                  <a:cubicBezTo>
                    <a:pt x="3476" y="2716"/>
                    <a:pt x="7595" y="4261"/>
                    <a:pt x="11199" y="6706"/>
                  </a:cubicBezTo>
                  <a:cubicBezTo>
                    <a:pt x="13773" y="8637"/>
                    <a:pt x="16476" y="10310"/>
                    <a:pt x="19437" y="11598"/>
                  </a:cubicBezTo>
                  <a:cubicBezTo>
                    <a:pt x="18021" y="9538"/>
                    <a:pt x="16090" y="7865"/>
                    <a:pt x="13902" y="6578"/>
                  </a:cubicBezTo>
                  <a:cubicBezTo>
                    <a:pt x="11199" y="4904"/>
                    <a:pt x="7981" y="3746"/>
                    <a:pt x="5793" y="1429"/>
                  </a:cubicBezTo>
                  <a:cubicBezTo>
                    <a:pt x="5263" y="794"/>
                    <a:pt x="4734" y="332"/>
                    <a:pt x="4132" y="332"/>
                  </a:cubicBezTo>
                  <a:cubicBezTo>
                    <a:pt x="4003" y="332"/>
                    <a:pt x="3870" y="354"/>
                    <a:pt x="3733" y="399"/>
                  </a:cubicBezTo>
                  <a:cubicBezTo>
                    <a:pt x="3503" y="468"/>
                    <a:pt x="3277" y="496"/>
                    <a:pt x="3054" y="496"/>
                  </a:cubicBezTo>
                  <a:cubicBezTo>
                    <a:pt x="2112" y="496"/>
                    <a:pt x="1218" y="1"/>
                    <a:pt x="260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5" name="Google Shape;10915;p11"/>
            <p:cNvSpPr/>
            <p:nvPr/>
          </p:nvSpPr>
          <p:spPr>
            <a:xfrm>
              <a:off x="6860550" y="4213825"/>
              <a:ext cx="41875" cy="19950"/>
            </a:xfrm>
            <a:custGeom>
              <a:avLst/>
              <a:gdLst/>
              <a:ahLst/>
              <a:cxnLst/>
              <a:rect l="l" t="t" r="r" b="b"/>
              <a:pathLst>
                <a:path w="1675" h="798" extrusionOk="0">
                  <a:moveTo>
                    <a:pt x="1" y="1"/>
                  </a:moveTo>
                  <a:cubicBezTo>
                    <a:pt x="336" y="448"/>
                    <a:pt x="866" y="798"/>
                    <a:pt x="1421" y="798"/>
                  </a:cubicBezTo>
                  <a:cubicBezTo>
                    <a:pt x="1505" y="798"/>
                    <a:pt x="1590" y="790"/>
                    <a:pt x="1674" y="773"/>
                  </a:cubicBezTo>
                  <a:cubicBezTo>
                    <a:pt x="1417" y="1"/>
                    <a:pt x="773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6" name="Google Shape;10916;p11"/>
            <p:cNvSpPr/>
            <p:nvPr/>
          </p:nvSpPr>
          <p:spPr>
            <a:xfrm>
              <a:off x="6899175" y="4233125"/>
              <a:ext cx="22550" cy="16125"/>
            </a:xfrm>
            <a:custGeom>
              <a:avLst/>
              <a:gdLst/>
              <a:ahLst/>
              <a:cxnLst/>
              <a:rect l="l" t="t" r="r" b="b"/>
              <a:pathLst>
                <a:path w="902" h="645" extrusionOk="0">
                  <a:moveTo>
                    <a:pt x="1" y="1"/>
                  </a:moveTo>
                  <a:cubicBezTo>
                    <a:pt x="129" y="387"/>
                    <a:pt x="515" y="644"/>
                    <a:pt x="902" y="644"/>
                  </a:cubicBezTo>
                  <a:cubicBezTo>
                    <a:pt x="773" y="258"/>
                    <a:pt x="387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7" name="Google Shape;10917;p11"/>
            <p:cNvSpPr/>
            <p:nvPr/>
          </p:nvSpPr>
          <p:spPr>
            <a:xfrm>
              <a:off x="6918725" y="4172000"/>
              <a:ext cx="44825" cy="38975"/>
            </a:xfrm>
            <a:custGeom>
              <a:avLst/>
              <a:gdLst/>
              <a:ahLst/>
              <a:cxnLst/>
              <a:rect l="l" t="t" r="r" b="b"/>
              <a:pathLst>
                <a:path w="1793" h="1559" extrusionOk="0">
                  <a:moveTo>
                    <a:pt x="120" y="0"/>
                  </a:moveTo>
                  <a:cubicBezTo>
                    <a:pt x="0" y="835"/>
                    <a:pt x="765" y="1559"/>
                    <a:pt x="1594" y="1559"/>
                  </a:cubicBezTo>
                  <a:cubicBezTo>
                    <a:pt x="1660" y="1559"/>
                    <a:pt x="1726" y="1554"/>
                    <a:pt x="1793" y="1545"/>
                  </a:cubicBezTo>
                  <a:cubicBezTo>
                    <a:pt x="1407" y="773"/>
                    <a:pt x="892" y="258"/>
                    <a:pt x="12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8" name="Google Shape;10918;p11"/>
            <p:cNvSpPr/>
            <p:nvPr/>
          </p:nvSpPr>
          <p:spPr>
            <a:xfrm>
              <a:off x="6960325" y="4207400"/>
              <a:ext cx="25750" cy="19325"/>
            </a:xfrm>
            <a:custGeom>
              <a:avLst/>
              <a:gdLst/>
              <a:ahLst/>
              <a:cxnLst/>
              <a:rect l="l" t="t" r="r" b="b"/>
              <a:pathLst>
                <a:path w="1030" h="773" extrusionOk="0">
                  <a:moveTo>
                    <a:pt x="0" y="0"/>
                  </a:moveTo>
                  <a:cubicBezTo>
                    <a:pt x="129" y="515"/>
                    <a:pt x="644" y="772"/>
                    <a:pt x="1030" y="772"/>
                  </a:cubicBezTo>
                  <a:cubicBezTo>
                    <a:pt x="901" y="386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9" name="Google Shape;10919;p11"/>
            <p:cNvSpPr/>
            <p:nvPr/>
          </p:nvSpPr>
          <p:spPr>
            <a:xfrm>
              <a:off x="4488975" y="3798850"/>
              <a:ext cx="463400" cy="144700"/>
            </a:xfrm>
            <a:custGeom>
              <a:avLst/>
              <a:gdLst/>
              <a:ahLst/>
              <a:cxnLst/>
              <a:rect l="l" t="t" r="r" b="b"/>
              <a:pathLst>
                <a:path w="18536" h="5788" extrusionOk="0">
                  <a:moveTo>
                    <a:pt x="2230" y="1"/>
                  </a:moveTo>
                  <a:cubicBezTo>
                    <a:pt x="1549" y="1"/>
                    <a:pt x="804" y="390"/>
                    <a:pt x="158" y="390"/>
                  </a:cubicBezTo>
                  <a:cubicBezTo>
                    <a:pt x="105" y="390"/>
                    <a:pt x="52" y="387"/>
                    <a:pt x="0" y="381"/>
                  </a:cubicBezTo>
                  <a:lnTo>
                    <a:pt x="0" y="381"/>
                  </a:lnTo>
                  <a:cubicBezTo>
                    <a:pt x="5664" y="3599"/>
                    <a:pt x="12099" y="4629"/>
                    <a:pt x="18535" y="5788"/>
                  </a:cubicBezTo>
                  <a:cubicBezTo>
                    <a:pt x="15317" y="2183"/>
                    <a:pt x="10426" y="2956"/>
                    <a:pt x="6693" y="639"/>
                  </a:cubicBezTo>
                  <a:cubicBezTo>
                    <a:pt x="6511" y="517"/>
                    <a:pt x="6336" y="467"/>
                    <a:pt x="6166" y="467"/>
                  </a:cubicBezTo>
                  <a:cubicBezTo>
                    <a:pt x="5617" y="467"/>
                    <a:pt x="5125" y="988"/>
                    <a:pt x="4634" y="1282"/>
                  </a:cubicBezTo>
                  <a:cubicBezTo>
                    <a:pt x="4493" y="1330"/>
                    <a:pt x="4351" y="1359"/>
                    <a:pt x="4216" y="1359"/>
                  </a:cubicBezTo>
                  <a:cubicBezTo>
                    <a:pt x="3982" y="1359"/>
                    <a:pt x="3767" y="1270"/>
                    <a:pt x="3604" y="1025"/>
                  </a:cubicBezTo>
                  <a:cubicBezTo>
                    <a:pt x="3232" y="227"/>
                    <a:pt x="2750" y="1"/>
                    <a:pt x="2230" y="1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0" name="Google Shape;10920;p11"/>
            <p:cNvSpPr/>
            <p:nvPr/>
          </p:nvSpPr>
          <p:spPr>
            <a:xfrm>
              <a:off x="6834825" y="3840550"/>
              <a:ext cx="51500" cy="119100"/>
            </a:xfrm>
            <a:custGeom>
              <a:avLst/>
              <a:gdLst/>
              <a:ahLst/>
              <a:cxnLst/>
              <a:rect l="l" t="t" r="r" b="b"/>
              <a:pathLst>
                <a:path w="2060" h="4764" extrusionOk="0">
                  <a:moveTo>
                    <a:pt x="515" y="1"/>
                  </a:moveTo>
                  <a:lnTo>
                    <a:pt x="515" y="1"/>
                  </a:lnTo>
                  <a:cubicBezTo>
                    <a:pt x="0" y="1674"/>
                    <a:pt x="901" y="3090"/>
                    <a:pt x="1159" y="4763"/>
                  </a:cubicBezTo>
                  <a:lnTo>
                    <a:pt x="2060" y="4763"/>
                  </a:lnTo>
                  <a:cubicBezTo>
                    <a:pt x="1674" y="3090"/>
                    <a:pt x="1674" y="1416"/>
                    <a:pt x="515" y="1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1" name="Google Shape;10921;p11"/>
            <p:cNvSpPr/>
            <p:nvPr/>
          </p:nvSpPr>
          <p:spPr>
            <a:xfrm>
              <a:off x="5840475" y="3879050"/>
              <a:ext cx="234950" cy="235675"/>
            </a:xfrm>
            <a:custGeom>
              <a:avLst/>
              <a:gdLst/>
              <a:ahLst/>
              <a:cxnLst/>
              <a:rect l="l" t="t" r="r" b="b"/>
              <a:pathLst>
                <a:path w="9398" h="9427" extrusionOk="0">
                  <a:moveTo>
                    <a:pt x="1051" y="1"/>
                  </a:moveTo>
                  <a:cubicBezTo>
                    <a:pt x="749" y="1"/>
                    <a:pt x="404" y="80"/>
                    <a:pt x="1" y="263"/>
                  </a:cubicBezTo>
                  <a:cubicBezTo>
                    <a:pt x="258" y="1164"/>
                    <a:pt x="516" y="2193"/>
                    <a:pt x="902" y="3223"/>
                  </a:cubicBezTo>
                  <a:cubicBezTo>
                    <a:pt x="1288" y="3738"/>
                    <a:pt x="1159" y="4382"/>
                    <a:pt x="1546" y="4768"/>
                  </a:cubicBezTo>
                  <a:cubicBezTo>
                    <a:pt x="1674" y="5025"/>
                    <a:pt x="1803" y="5283"/>
                    <a:pt x="1803" y="5540"/>
                  </a:cubicBezTo>
                  <a:cubicBezTo>
                    <a:pt x="1803" y="5926"/>
                    <a:pt x="2060" y="6184"/>
                    <a:pt x="2318" y="6441"/>
                  </a:cubicBezTo>
                  <a:cubicBezTo>
                    <a:pt x="3476" y="6827"/>
                    <a:pt x="3605" y="8243"/>
                    <a:pt x="4506" y="8887"/>
                  </a:cubicBezTo>
                  <a:cubicBezTo>
                    <a:pt x="4724" y="8524"/>
                    <a:pt x="5023" y="8366"/>
                    <a:pt x="5358" y="8366"/>
                  </a:cubicBezTo>
                  <a:cubicBezTo>
                    <a:pt x="5617" y="8366"/>
                    <a:pt x="5898" y="8461"/>
                    <a:pt x="6179" y="8629"/>
                  </a:cubicBezTo>
                  <a:cubicBezTo>
                    <a:pt x="6962" y="9076"/>
                    <a:pt x="7939" y="9426"/>
                    <a:pt x="8941" y="9426"/>
                  </a:cubicBezTo>
                  <a:cubicBezTo>
                    <a:pt x="9093" y="9426"/>
                    <a:pt x="9245" y="9418"/>
                    <a:pt x="9397" y="9401"/>
                  </a:cubicBezTo>
                  <a:cubicBezTo>
                    <a:pt x="7853" y="7342"/>
                    <a:pt x="6823" y="4896"/>
                    <a:pt x="4763" y="3094"/>
                  </a:cubicBezTo>
                  <a:cubicBezTo>
                    <a:pt x="3107" y="2874"/>
                    <a:pt x="2872" y="1"/>
                    <a:pt x="105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2" name="Google Shape;10922;p11"/>
            <p:cNvSpPr/>
            <p:nvPr/>
          </p:nvSpPr>
          <p:spPr>
            <a:xfrm>
              <a:off x="5801875" y="3785850"/>
              <a:ext cx="154475" cy="203925"/>
            </a:xfrm>
            <a:custGeom>
              <a:avLst/>
              <a:gdLst/>
              <a:ahLst/>
              <a:cxnLst/>
              <a:rect l="l" t="t" r="r" b="b"/>
              <a:pathLst>
                <a:path w="6179" h="8157" extrusionOk="0">
                  <a:moveTo>
                    <a:pt x="2446" y="0"/>
                  </a:moveTo>
                  <a:cubicBezTo>
                    <a:pt x="1288" y="0"/>
                    <a:pt x="386" y="644"/>
                    <a:pt x="0" y="1674"/>
                  </a:cubicBezTo>
                  <a:cubicBezTo>
                    <a:pt x="258" y="2060"/>
                    <a:pt x="515" y="2832"/>
                    <a:pt x="773" y="3090"/>
                  </a:cubicBezTo>
                  <a:cubicBezTo>
                    <a:pt x="1030" y="3347"/>
                    <a:pt x="1416" y="3604"/>
                    <a:pt x="1416" y="3991"/>
                  </a:cubicBezTo>
                  <a:cubicBezTo>
                    <a:pt x="2575" y="4634"/>
                    <a:pt x="3991" y="5020"/>
                    <a:pt x="4248" y="6951"/>
                  </a:cubicBezTo>
                  <a:cubicBezTo>
                    <a:pt x="4324" y="7486"/>
                    <a:pt x="4763" y="8156"/>
                    <a:pt x="5242" y="8156"/>
                  </a:cubicBezTo>
                  <a:cubicBezTo>
                    <a:pt x="5570" y="8156"/>
                    <a:pt x="5917" y="7841"/>
                    <a:pt x="6179" y="6951"/>
                  </a:cubicBezTo>
                  <a:cubicBezTo>
                    <a:pt x="5278" y="6308"/>
                    <a:pt x="6050" y="5278"/>
                    <a:pt x="5278" y="4634"/>
                  </a:cubicBezTo>
                  <a:cubicBezTo>
                    <a:pt x="4892" y="4248"/>
                    <a:pt x="5020" y="3476"/>
                    <a:pt x="4505" y="3218"/>
                  </a:cubicBezTo>
                  <a:cubicBezTo>
                    <a:pt x="4248" y="2832"/>
                    <a:pt x="4119" y="2575"/>
                    <a:pt x="3991" y="2189"/>
                  </a:cubicBezTo>
                  <a:cubicBezTo>
                    <a:pt x="3733" y="1288"/>
                    <a:pt x="3218" y="515"/>
                    <a:pt x="2446" y="0"/>
                  </a:cubicBezTo>
                  <a:close/>
                </a:path>
              </a:pathLst>
            </a:custGeom>
            <a:solidFill>
              <a:srgbClr val="D8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3" name="Google Shape;10923;p11"/>
            <p:cNvSpPr/>
            <p:nvPr/>
          </p:nvSpPr>
          <p:spPr>
            <a:xfrm>
              <a:off x="5821175" y="386307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902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4" name="Google Shape;10924;p11"/>
            <p:cNvSpPr/>
            <p:nvPr/>
          </p:nvSpPr>
          <p:spPr>
            <a:xfrm>
              <a:off x="6574175" y="3901700"/>
              <a:ext cx="193100" cy="142250"/>
            </a:xfrm>
            <a:custGeom>
              <a:avLst/>
              <a:gdLst/>
              <a:ahLst/>
              <a:cxnLst/>
              <a:rect l="l" t="t" r="r" b="b"/>
              <a:pathLst>
                <a:path w="7724" h="5690" extrusionOk="0">
                  <a:moveTo>
                    <a:pt x="0" y="0"/>
                  </a:moveTo>
                  <a:cubicBezTo>
                    <a:pt x="1416" y="2446"/>
                    <a:pt x="4377" y="3218"/>
                    <a:pt x="5921" y="5664"/>
                  </a:cubicBezTo>
                  <a:cubicBezTo>
                    <a:pt x="5940" y="5682"/>
                    <a:pt x="5976" y="5690"/>
                    <a:pt x="6028" y="5690"/>
                  </a:cubicBezTo>
                  <a:cubicBezTo>
                    <a:pt x="6336" y="5690"/>
                    <a:pt x="7172" y="5406"/>
                    <a:pt x="7723" y="5406"/>
                  </a:cubicBezTo>
                  <a:cubicBezTo>
                    <a:pt x="5664" y="2961"/>
                    <a:pt x="2961" y="1159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5" name="Google Shape;10925;p11"/>
            <p:cNvSpPr/>
            <p:nvPr/>
          </p:nvSpPr>
          <p:spPr>
            <a:xfrm>
              <a:off x="6207325" y="3824150"/>
              <a:ext cx="189875" cy="100100"/>
            </a:xfrm>
            <a:custGeom>
              <a:avLst/>
              <a:gdLst/>
              <a:ahLst/>
              <a:cxnLst/>
              <a:rect l="l" t="t" r="r" b="b"/>
              <a:pathLst>
                <a:path w="7595" h="4004" extrusionOk="0">
                  <a:moveTo>
                    <a:pt x="463" y="1"/>
                  </a:moveTo>
                  <a:cubicBezTo>
                    <a:pt x="309" y="1"/>
                    <a:pt x="155" y="5"/>
                    <a:pt x="1" y="13"/>
                  </a:cubicBezTo>
                  <a:lnTo>
                    <a:pt x="6823" y="4003"/>
                  </a:lnTo>
                  <a:cubicBezTo>
                    <a:pt x="6951" y="3488"/>
                    <a:pt x="7595" y="2973"/>
                    <a:pt x="6823" y="2459"/>
                  </a:cubicBezTo>
                  <a:cubicBezTo>
                    <a:pt x="5013" y="891"/>
                    <a:pt x="2752" y="1"/>
                    <a:pt x="463" y="1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6" name="Google Shape;10926;p11"/>
            <p:cNvSpPr/>
            <p:nvPr/>
          </p:nvSpPr>
          <p:spPr>
            <a:xfrm>
              <a:off x="5933800" y="3901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0"/>
                  </a:moveTo>
                  <a:cubicBezTo>
                    <a:pt x="129" y="901"/>
                    <a:pt x="1" y="1802"/>
                    <a:pt x="1030" y="2317"/>
                  </a:cubicBezTo>
                  <a:cubicBezTo>
                    <a:pt x="1030" y="1416"/>
                    <a:pt x="773" y="644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7" name="Google Shape;10927;p11"/>
            <p:cNvSpPr/>
            <p:nvPr/>
          </p:nvSpPr>
          <p:spPr>
            <a:xfrm>
              <a:off x="5914500" y="3866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129" y="0"/>
                  </a:moveTo>
                  <a:cubicBezTo>
                    <a:pt x="0" y="515"/>
                    <a:pt x="387" y="1159"/>
                    <a:pt x="901" y="1416"/>
                  </a:cubicBezTo>
                  <a:cubicBezTo>
                    <a:pt x="901" y="773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8" name="Google Shape;10928;p11"/>
            <p:cNvSpPr/>
            <p:nvPr/>
          </p:nvSpPr>
          <p:spPr>
            <a:xfrm>
              <a:off x="5901625" y="3840550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773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9" name="Google Shape;10929;p11"/>
            <p:cNvSpPr/>
            <p:nvPr/>
          </p:nvSpPr>
          <p:spPr>
            <a:xfrm>
              <a:off x="2522825" y="2086800"/>
              <a:ext cx="701525" cy="800650"/>
            </a:xfrm>
            <a:custGeom>
              <a:avLst/>
              <a:gdLst/>
              <a:ahLst/>
              <a:cxnLst/>
              <a:rect l="l" t="t" r="r" b="b"/>
              <a:pathLst>
                <a:path w="28061" h="32026" extrusionOk="0">
                  <a:moveTo>
                    <a:pt x="1" y="1"/>
                  </a:moveTo>
                  <a:lnTo>
                    <a:pt x="1" y="1"/>
                  </a:lnTo>
                  <a:cubicBezTo>
                    <a:pt x="4119" y="6694"/>
                    <a:pt x="9011" y="13001"/>
                    <a:pt x="14417" y="18664"/>
                  </a:cubicBezTo>
                  <a:cubicBezTo>
                    <a:pt x="15833" y="19952"/>
                    <a:pt x="16991" y="21754"/>
                    <a:pt x="18536" y="22526"/>
                  </a:cubicBezTo>
                  <a:cubicBezTo>
                    <a:pt x="19823" y="23041"/>
                    <a:pt x="18664" y="23684"/>
                    <a:pt x="19179" y="24070"/>
                  </a:cubicBezTo>
                  <a:cubicBezTo>
                    <a:pt x="19308" y="24585"/>
                    <a:pt x="19694" y="25100"/>
                    <a:pt x="20209" y="25358"/>
                  </a:cubicBezTo>
                  <a:cubicBezTo>
                    <a:pt x="23298" y="26387"/>
                    <a:pt x="24457" y="29219"/>
                    <a:pt x="26259" y="31536"/>
                  </a:cubicBezTo>
                  <a:cubicBezTo>
                    <a:pt x="26444" y="31814"/>
                    <a:pt x="26830" y="32026"/>
                    <a:pt x="27176" y="32026"/>
                  </a:cubicBezTo>
                  <a:cubicBezTo>
                    <a:pt x="27310" y="32026"/>
                    <a:pt x="27438" y="31994"/>
                    <a:pt x="27546" y="31922"/>
                  </a:cubicBezTo>
                  <a:cubicBezTo>
                    <a:pt x="27803" y="31793"/>
                    <a:pt x="28061" y="31407"/>
                    <a:pt x="28061" y="31150"/>
                  </a:cubicBezTo>
                  <a:cubicBezTo>
                    <a:pt x="27932" y="30506"/>
                    <a:pt x="27803" y="29991"/>
                    <a:pt x="27675" y="29348"/>
                  </a:cubicBezTo>
                  <a:cubicBezTo>
                    <a:pt x="27546" y="29090"/>
                    <a:pt x="27417" y="28833"/>
                    <a:pt x="27417" y="28575"/>
                  </a:cubicBezTo>
                  <a:cubicBezTo>
                    <a:pt x="27160" y="28061"/>
                    <a:pt x="26902" y="27546"/>
                    <a:pt x="26773" y="27288"/>
                  </a:cubicBezTo>
                  <a:cubicBezTo>
                    <a:pt x="26773" y="27031"/>
                    <a:pt x="26645" y="26773"/>
                    <a:pt x="26516" y="26516"/>
                  </a:cubicBezTo>
                  <a:cubicBezTo>
                    <a:pt x="26387" y="25872"/>
                    <a:pt x="26259" y="25229"/>
                    <a:pt x="26130" y="24714"/>
                  </a:cubicBezTo>
                  <a:cubicBezTo>
                    <a:pt x="25615" y="23041"/>
                    <a:pt x="24843" y="21496"/>
                    <a:pt x="24328" y="19823"/>
                  </a:cubicBezTo>
                  <a:cubicBezTo>
                    <a:pt x="23298" y="17120"/>
                    <a:pt x="22783" y="14159"/>
                    <a:pt x="21496" y="11456"/>
                  </a:cubicBezTo>
                  <a:cubicBezTo>
                    <a:pt x="20853" y="9912"/>
                    <a:pt x="20724" y="8110"/>
                    <a:pt x="19308" y="6951"/>
                  </a:cubicBezTo>
                  <a:cubicBezTo>
                    <a:pt x="17763" y="5021"/>
                    <a:pt x="15318" y="4763"/>
                    <a:pt x="13130" y="3991"/>
                  </a:cubicBezTo>
                  <a:cubicBezTo>
                    <a:pt x="8882" y="2575"/>
                    <a:pt x="4634" y="644"/>
                    <a:pt x="1" y="1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0" name="Google Shape;10930;p11"/>
            <p:cNvSpPr/>
            <p:nvPr/>
          </p:nvSpPr>
          <p:spPr>
            <a:xfrm>
              <a:off x="3024825" y="2723950"/>
              <a:ext cx="154475" cy="151250"/>
            </a:xfrm>
            <a:custGeom>
              <a:avLst/>
              <a:gdLst/>
              <a:ahLst/>
              <a:cxnLst/>
              <a:rect l="l" t="t" r="r" b="b"/>
              <a:pathLst>
                <a:path w="6179" h="6050" extrusionOk="0">
                  <a:moveTo>
                    <a:pt x="0" y="0"/>
                  </a:moveTo>
                  <a:lnTo>
                    <a:pt x="6179" y="6050"/>
                  </a:lnTo>
                  <a:cubicBezTo>
                    <a:pt x="5149" y="3089"/>
                    <a:pt x="3604" y="386"/>
                    <a:pt x="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1" name="Google Shape;10931;p11"/>
            <p:cNvSpPr/>
            <p:nvPr/>
          </p:nvSpPr>
          <p:spPr>
            <a:xfrm>
              <a:off x="3330525" y="2994250"/>
              <a:ext cx="99775" cy="138400"/>
            </a:xfrm>
            <a:custGeom>
              <a:avLst/>
              <a:gdLst/>
              <a:ahLst/>
              <a:cxnLst/>
              <a:rect l="l" t="t" r="r" b="b"/>
              <a:pathLst>
                <a:path w="3991" h="5536" extrusionOk="0">
                  <a:moveTo>
                    <a:pt x="1674" y="0"/>
                  </a:moveTo>
                  <a:cubicBezTo>
                    <a:pt x="1030" y="129"/>
                    <a:pt x="386" y="515"/>
                    <a:pt x="129" y="1159"/>
                  </a:cubicBezTo>
                  <a:lnTo>
                    <a:pt x="0" y="1674"/>
                  </a:lnTo>
                  <a:cubicBezTo>
                    <a:pt x="901" y="3347"/>
                    <a:pt x="2188" y="4634"/>
                    <a:pt x="3862" y="5535"/>
                  </a:cubicBezTo>
                  <a:cubicBezTo>
                    <a:pt x="3990" y="4892"/>
                    <a:pt x="3990" y="4377"/>
                    <a:pt x="3990" y="3862"/>
                  </a:cubicBezTo>
                  <a:lnTo>
                    <a:pt x="1674" y="0"/>
                  </a:ln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2" name="Google Shape;10932;p11"/>
            <p:cNvSpPr/>
            <p:nvPr/>
          </p:nvSpPr>
          <p:spPr>
            <a:xfrm>
              <a:off x="2883225" y="2553400"/>
              <a:ext cx="138400" cy="138400"/>
            </a:xfrm>
            <a:custGeom>
              <a:avLst/>
              <a:gdLst/>
              <a:ahLst/>
              <a:cxnLst/>
              <a:rect l="l" t="t" r="r" b="b"/>
              <a:pathLst>
                <a:path w="5536" h="5536" extrusionOk="0">
                  <a:moveTo>
                    <a:pt x="1" y="0"/>
                  </a:moveTo>
                  <a:lnTo>
                    <a:pt x="1" y="0"/>
                  </a:lnTo>
                  <a:cubicBezTo>
                    <a:pt x="1159" y="2060"/>
                    <a:pt x="2832" y="3991"/>
                    <a:pt x="4635" y="5535"/>
                  </a:cubicBezTo>
                  <a:cubicBezTo>
                    <a:pt x="4763" y="5020"/>
                    <a:pt x="5536" y="4377"/>
                    <a:pt x="4763" y="3862"/>
                  </a:cubicBezTo>
                  <a:cubicBezTo>
                    <a:pt x="3219" y="2575"/>
                    <a:pt x="2189" y="644"/>
                    <a:pt x="1" y="0"/>
                  </a:cubicBezTo>
                  <a:close/>
                </a:path>
              </a:pathLst>
            </a:custGeom>
            <a:solidFill>
              <a:srgbClr val="3E7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3" name="Google Shape;10933;p11"/>
            <p:cNvSpPr/>
            <p:nvPr/>
          </p:nvSpPr>
          <p:spPr>
            <a:xfrm>
              <a:off x="3227550" y="2896175"/>
              <a:ext cx="96425" cy="120625"/>
            </a:xfrm>
            <a:custGeom>
              <a:avLst/>
              <a:gdLst/>
              <a:ahLst/>
              <a:cxnLst/>
              <a:rect l="l" t="t" r="r" b="b"/>
              <a:pathLst>
                <a:path w="3857" h="4825" extrusionOk="0">
                  <a:moveTo>
                    <a:pt x="1445" y="0"/>
                  </a:moveTo>
                  <a:cubicBezTo>
                    <a:pt x="1037" y="0"/>
                    <a:pt x="559" y="60"/>
                    <a:pt x="0" y="191"/>
                  </a:cubicBezTo>
                  <a:lnTo>
                    <a:pt x="0" y="577"/>
                  </a:lnTo>
                  <a:cubicBezTo>
                    <a:pt x="0" y="834"/>
                    <a:pt x="129" y="1092"/>
                    <a:pt x="258" y="1220"/>
                  </a:cubicBezTo>
                  <a:cubicBezTo>
                    <a:pt x="773" y="2894"/>
                    <a:pt x="2189" y="3795"/>
                    <a:pt x="3347" y="4824"/>
                  </a:cubicBezTo>
                  <a:lnTo>
                    <a:pt x="3604" y="4310"/>
                  </a:lnTo>
                  <a:cubicBezTo>
                    <a:pt x="3825" y="2108"/>
                    <a:pt x="3856" y="0"/>
                    <a:pt x="1445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4" name="Google Shape;10934;p11"/>
            <p:cNvSpPr/>
            <p:nvPr/>
          </p:nvSpPr>
          <p:spPr>
            <a:xfrm>
              <a:off x="3182500" y="2877600"/>
              <a:ext cx="57400" cy="49100"/>
            </a:xfrm>
            <a:custGeom>
              <a:avLst/>
              <a:gdLst/>
              <a:ahLst/>
              <a:cxnLst/>
              <a:rect l="l" t="t" r="r" b="b"/>
              <a:pathLst>
                <a:path w="2296" h="1964" extrusionOk="0">
                  <a:moveTo>
                    <a:pt x="1706" y="0"/>
                  </a:moveTo>
                  <a:cubicBezTo>
                    <a:pt x="1620" y="0"/>
                    <a:pt x="1523" y="11"/>
                    <a:pt x="1416" y="33"/>
                  </a:cubicBezTo>
                  <a:lnTo>
                    <a:pt x="0" y="33"/>
                  </a:lnTo>
                  <a:cubicBezTo>
                    <a:pt x="258" y="1062"/>
                    <a:pt x="1416" y="1320"/>
                    <a:pt x="2189" y="1963"/>
                  </a:cubicBezTo>
                  <a:lnTo>
                    <a:pt x="2189" y="805"/>
                  </a:lnTo>
                  <a:cubicBezTo>
                    <a:pt x="2296" y="269"/>
                    <a:pt x="2135" y="0"/>
                    <a:pt x="1706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5" name="Google Shape;10935;p11"/>
            <p:cNvSpPr/>
            <p:nvPr/>
          </p:nvSpPr>
          <p:spPr>
            <a:xfrm>
              <a:off x="3427050" y="3132625"/>
              <a:ext cx="16125" cy="16100"/>
            </a:xfrm>
            <a:custGeom>
              <a:avLst/>
              <a:gdLst/>
              <a:ahLst/>
              <a:cxnLst/>
              <a:rect l="l" t="t" r="r" b="b"/>
              <a:pathLst>
                <a:path w="645" h="644" extrusionOk="0">
                  <a:moveTo>
                    <a:pt x="1" y="0"/>
                  </a:moveTo>
                  <a:cubicBezTo>
                    <a:pt x="1" y="386"/>
                    <a:pt x="129" y="644"/>
                    <a:pt x="516" y="644"/>
                  </a:cubicBezTo>
                  <a:cubicBezTo>
                    <a:pt x="644" y="258"/>
                    <a:pt x="516" y="0"/>
                    <a:pt x="1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6" name="Google Shape;10936;p11"/>
            <p:cNvSpPr/>
            <p:nvPr/>
          </p:nvSpPr>
          <p:spPr>
            <a:xfrm>
              <a:off x="3311200" y="3012750"/>
              <a:ext cx="22025" cy="23350"/>
            </a:xfrm>
            <a:custGeom>
              <a:avLst/>
              <a:gdLst/>
              <a:ahLst/>
              <a:cxnLst/>
              <a:rect l="l" t="t" r="r" b="b"/>
              <a:pathLst>
                <a:path w="881" h="934" extrusionOk="0">
                  <a:moveTo>
                    <a:pt x="291" y="1"/>
                  </a:moveTo>
                  <a:cubicBezTo>
                    <a:pt x="205" y="1"/>
                    <a:pt x="108" y="11"/>
                    <a:pt x="1" y="33"/>
                  </a:cubicBezTo>
                  <a:cubicBezTo>
                    <a:pt x="130" y="419"/>
                    <a:pt x="387" y="805"/>
                    <a:pt x="773" y="934"/>
                  </a:cubicBezTo>
                  <a:lnTo>
                    <a:pt x="773" y="805"/>
                  </a:lnTo>
                  <a:cubicBezTo>
                    <a:pt x="881" y="269"/>
                    <a:pt x="720" y="1"/>
                    <a:pt x="291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7" name="Google Shape;10937;p11"/>
            <p:cNvSpPr/>
            <p:nvPr/>
          </p:nvSpPr>
          <p:spPr>
            <a:xfrm>
              <a:off x="3076300" y="1789150"/>
              <a:ext cx="350775" cy="223675"/>
            </a:xfrm>
            <a:custGeom>
              <a:avLst/>
              <a:gdLst/>
              <a:ahLst/>
              <a:cxnLst/>
              <a:rect l="l" t="t" r="r" b="b"/>
              <a:pathLst>
                <a:path w="14031" h="8947" extrusionOk="0">
                  <a:moveTo>
                    <a:pt x="12953" y="0"/>
                  </a:moveTo>
                  <a:cubicBezTo>
                    <a:pt x="12776" y="0"/>
                    <a:pt x="12615" y="65"/>
                    <a:pt x="12486" y="194"/>
                  </a:cubicBezTo>
                  <a:cubicBezTo>
                    <a:pt x="11714" y="837"/>
                    <a:pt x="10942" y="1352"/>
                    <a:pt x="10169" y="1867"/>
                  </a:cubicBezTo>
                  <a:cubicBezTo>
                    <a:pt x="7466" y="2639"/>
                    <a:pt x="4763" y="3926"/>
                    <a:pt x="2446" y="5600"/>
                  </a:cubicBezTo>
                  <a:cubicBezTo>
                    <a:pt x="2060" y="6243"/>
                    <a:pt x="1417" y="6114"/>
                    <a:pt x="902" y="6501"/>
                  </a:cubicBezTo>
                  <a:cubicBezTo>
                    <a:pt x="516" y="7530"/>
                    <a:pt x="1" y="8689"/>
                    <a:pt x="1803" y="8946"/>
                  </a:cubicBezTo>
                  <a:cubicBezTo>
                    <a:pt x="2060" y="8946"/>
                    <a:pt x="2318" y="8817"/>
                    <a:pt x="2575" y="8689"/>
                  </a:cubicBezTo>
                  <a:cubicBezTo>
                    <a:pt x="2832" y="8431"/>
                    <a:pt x="3090" y="8303"/>
                    <a:pt x="3476" y="8174"/>
                  </a:cubicBezTo>
                  <a:cubicBezTo>
                    <a:pt x="6694" y="7015"/>
                    <a:pt x="9783" y="5471"/>
                    <a:pt x="12615" y="3540"/>
                  </a:cubicBezTo>
                  <a:cubicBezTo>
                    <a:pt x="13258" y="2897"/>
                    <a:pt x="14031" y="2382"/>
                    <a:pt x="13902" y="1223"/>
                  </a:cubicBezTo>
                  <a:cubicBezTo>
                    <a:pt x="13902" y="837"/>
                    <a:pt x="13645" y="580"/>
                    <a:pt x="13516" y="194"/>
                  </a:cubicBezTo>
                  <a:cubicBezTo>
                    <a:pt x="13323" y="65"/>
                    <a:pt x="13130" y="0"/>
                    <a:pt x="12953" y="0"/>
                  </a:cubicBezTo>
                  <a:close/>
                </a:path>
              </a:pathLst>
            </a:custGeom>
            <a:solidFill>
              <a:srgbClr val="CBD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8" name="Google Shape;10938;p11"/>
            <p:cNvSpPr/>
            <p:nvPr/>
          </p:nvSpPr>
          <p:spPr>
            <a:xfrm>
              <a:off x="2889675" y="1951650"/>
              <a:ext cx="231700" cy="157700"/>
            </a:xfrm>
            <a:custGeom>
              <a:avLst/>
              <a:gdLst/>
              <a:ahLst/>
              <a:cxnLst/>
              <a:rect l="l" t="t" r="r" b="b"/>
              <a:pathLst>
                <a:path w="9268" h="6308" extrusionOk="0">
                  <a:moveTo>
                    <a:pt x="8367" y="1"/>
                  </a:moveTo>
                  <a:cubicBezTo>
                    <a:pt x="7080" y="773"/>
                    <a:pt x="5664" y="1416"/>
                    <a:pt x="4505" y="2189"/>
                  </a:cubicBezTo>
                  <a:cubicBezTo>
                    <a:pt x="3218" y="3218"/>
                    <a:pt x="1673" y="3862"/>
                    <a:pt x="0" y="3862"/>
                  </a:cubicBezTo>
                  <a:cubicBezTo>
                    <a:pt x="1931" y="4892"/>
                    <a:pt x="3990" y="5664"/>
                    <a:pt x="6050" y="6308"/>
                  </a:cubicBezTo>
                  <a:cubicBezTo>
                    <a:pt x="5535" y="5535"/>
                    <a:pt x="4119" y="4892"/>
                    <a:pt x="5921" y="4119"/>
                  </a:cubicBezTo>
                  <a:cubicBezTo>
                    <a:pt x="6951" y="3476"/>
                    <a:pt x="8367" y="3605"/>
                    <a:pt x="9268" y="2446"/>
                  </a:cubicBezTo>
                  <a:cubicBezTo>
                    <a:pt x="8367" y="1931"/>
                    <a:pt x="8367" y="902"/>
                    <a:pt x="8367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9" name="Google Shape;10939;p11"/>
            <p:cNvSpPr/>
            <p:nvPr/>
          </p:nvSpPr>
          <p:spPr>
            <a:xfrm>
              <a:off x="3391650" y="1816500"/>
              <a:ext cx="54750" cy="61175"/>
            </a:xfrm>
            <a:custGeom>
              <a:avLst/>
              <a:gdLst/>
              <a:ahLst/>
              <a:cxnLst/>
              <a:rect l="l" t="t" r="r" b="b"/>
              <a:pathLst>
                <a:path w="2190" h="2447" extrusionOk="0">
                  <a:moveTo>
                    <a:pt x="644" y="1"/>
                  </a:moveTo>
                  <a:cubicBezTo>
                    <a:pt x="516" y="902"/>
                    <a:pt x="258" y="1674"/>
                    <a:pt x="1" y="2446"/>
                  </a:cubicBezTo>
                  <a:cubicBezTo>
                    <a:pt x="773" y="2446"/>
                    <a:pt x="1674" y="2317"/>
                    <a:pt x="2189" y="1545"/>
                  </a:cubicBezTo>
                  <a:cubicBezTo>
                    <a:pt x="1674" y="1030"/>
                    <a:pt x="1159" y="515"/>
                    <a:pt x="644" y="1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0" name="Google Shape;10940;p11"/>
            <p:cNvSpPr/>
            <p:nvPr/>
          </p:nvSpPr>
          <p:spPr>
            <a:xfrm>
              <a:off x="3137450" y="19934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901" y="1"/>
                  </a:moveTo>
                  <a:cubicBezTo>
                    <a:pt x="515" y="1"/>
                    <a:pt x="258" y="130"/>
                    <a:pt x="0" y="516"/>
                  </a:cubicBezTo>
                  <a:cubicBezTo>
                    <a:pt x="69" y="539"/>
                    <a:pt x="137" y="549"/>
                    <a:pt x="204" y="549"/>
                  </a:cubicBezTo>
                  <a:cubicBezTo>
                    <a:pt x="515" y="549"/>
                    <a:pt x="795" y="319"/>
                    <a:pt x="901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1" name="Google Shape;10941;p11"/>
            <p:cNvSpPr/>
            <p:nvPr/>
          </p:nvSpPr>
          <p:spPr>
            <a:xfrm>
              <a:off x="3005500" y="2257350"/>
              <a:ext cx="131975" cy="122300"/>
            </a:xfrm>
            <a:custGeom>
              <a:avLst/>
              <a:gdLst/>
              <a:ahLst/>
              <a:cxnLst/>
              <a:rect l="l" t="t" r="r" b="b"/>
              <a:pathLst>
                <a:path w="5279" h="4892" extrusionOk="0">
                  <a:moveTo>
                    <a:pt x="1" y="1"/>
                  </a:moveTo>
                  <a:lnTo>
                    <a:pt x="1" y="1"/>
                  </a:lnTo>
                  <a:cubicBezTo>
                    <a:pt x="130" y="1674"/>
                    <a:pt x="645" y="3347"/>
                    <a:pt x="1288" y="4892"/>
                  </a:cubicBezTo>
                  <a:lnTo>
                    <a:pt x="1803" y="4634"/>
                  </a:lnTo>
                  <a:cubicBezTo>
                    <a:pt x="2447" y="4248"/>
                    <a:pt x="2833" y="3733"/>
                    <a:pt x="3219" y="2961"/>
                  </a:cubicBezTo>
                  <a:cubicBezTo>
                    <a:pt x="3057" y="1831"/>
                    <a:pt x="3554" y="1663"/>
                    <a:pt x="4170" y="1663"/>
                  </a:cubicBezTo>
                  <a:cubicBezTo>
                    <a:pt x="4430" y="1663"/>
                    <a:pt x="4711" y="1693"/>
                    <a:pt x="4973" y="1693"/>
                  </a:cubicBezTo>
                  <a:cubicBezTo>
                    <a:pt x="5079" y="1693"/>
                    <a:pt x="5182" y="1688"/>
                    <a:pt x="5278" y="1674"/>
                  </a:cubicBezTo>
                  <a:cubicBezTo>
                    <a:pt x="3862" y="1"/>
                    <a:pt x="1932" y="258"/>
                    <a:pt x="1" y="1"/>
                  </a:cubicBezTo>
                  <a:close/>
                </a:path>
              </a:pathLst>
            </a:custGeom>
            <a:solidFill>
              <a:srgbClr val="97AC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2" name="Google Shape;10942;p11"/>
            <p:cNvSpPr/>
            <p:nvPr/>
          </p:nvSpPr>
          <p:spPr>
            <a:xfrm>
              <a:off x="3069875" y="2472950"/>
              <a:ext cx="302500" cy="559925"/>
            </a:xfrm>
            <a:custGeom>
              <a:avLst/>
              <a:gdLst/>
              <a:ahLst/>
              <a:cxnLst/>
              <a:rect l="l" t="t" r="r" b="b"/>
              <a:pathLst>
                <a:path w="12100" h="22397" extrusionOk="0">
                  <a:moveTo>
                    <a:pt x="2832" y="0"/>
                  </a:moveTo>
                  <a:cubicBezTo>
                    <a:pt x="0" y="1159"/>
                    <a:pt x="1931" y="3218"/>
                    <a:pt x="1931" y="4763"/>
                  </a:cubicBezTo>
                  <a:cubicBezTo>
                    <a:pt x="2317" y="6565"/>
                    <a:pt x="2832" y="8367"/>
                    <a:pt x="3604" y="10040"/>
                  </a:cubicBezTo>
                  <a:cubicBezTo>
                    <a:pt x="3990" y="10555"/>
                    <a:pt x="3862" y="11199"/>
                    <a:pt x="4248" y="11585"/>
                  </a:cubicBezTo>
                  <a:cubicBezTo>
                    <a:pt x="4248" y="11842"/>
                    <a:pt x="4377" y="12100"/>
                    <a:pt x="4377" y="12357"/>
                  </a:cubicBezTo>
                  <a:cubicBezTo>
                    <a:pt x="4505" y="12615"/>
                    <a:pt x="4763" y="12872"/>
                    <a:pt x="4891" y="13258"/>
                  </a:cubicBezTo>
                  <a:cubicBezTo>
                    <a:pt x="5020" y="13387"/>
                    <a:pt x="5149" y="13644"/>
                    <a:pt x="5149" y="13902"/>
                  </a:cubicBezTo>
                  <a:cubicBezTo>
                    <a:pt x="5535" y="14417"/>
                    <a:pt x="5406" y="15060"/>
                    <a:pt x="5793" y="15575"/>
                  </a:cubicBezTo>
                  <a:cubicBezTo>
                    <a:pt x="5793" y="15833"/>
                    <a:pt x="5921" y="16090"/>
                    <a:pt x="5921" y="16347"/>
                  </a:cubicBezTo>
                  <a:lnTo>
                    <a:pt x="6694" y="17120"/>
                  </a:lnTo>
                  <a:cubicBezTo>
                    <a:pt x="9397" y="17506"/>
                    <a:pt x="9268" y="19823"/>
                    <a:pt x="9783" y="21753"/>
                  </a:cubicBezTo>
                  <a:lnTo>
                    <a:pt x="10555" y="22397"/>
                  </a:lnTo>
                  <a:cubicBezTo>
                    <a:pt x="11199" y="22140"/>
                    <a:pt x="11842" y="21625"/>
                    <a:pt x="12100" y="20981"/>
                  </a:cubicBezTo>
                  <a:cubicBezTo>
                    <a:pt x="11585" y="20595"/>
                    <a:pt x="11713" y="19823"/>
                    <a:pt x="11327" y="19308"/>
                  </a:cubicBezTo>
                  <a:cubicBezTo>
                    <a:pt x="10555" y="18793"/>
                    <a:pt x="11199" y="17635"/>
                    <a:pt x="10555" y="17120"/>
                  </a:cubicBezTo>
                  <a:cubicBezTo>
                    <a:pt x="8109" y="11842"/>
                    <a:pt x="5793" y="6694"/>
                    <a:pt x="3476" y="1545"/>
                  </a:cubicBezTo>
                  <a:cubicBezTo>
                    <a:pt x="3089" y="1159"/>
                    <a:pt x="3218" y="515"/>
                    <a:pt x="2832" y="0"/>
                  </a:cubicBezTo>
                  <a:close/>
                </a:path>
              </a:pathLst>
            </a:custGeom>
            <a:solidFill>
              <a:srgbClr val="CE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3" name="Google Shape;10943;p11"/>
            <p:cNvSpPr/>
            <p:nvPr/>
          </p:nvSpPr>
          <p:spPr>
            <a:xfrm>
              <a:off x="3037700" y="2363550"/>
              <a:ext cx="112650" cy="228475"/>
            </a:xfrm>
            <a:custGeom>
              <a:avLst/>
              <a:gdLst/>
              <a:ahLst/>
              <a:cxnLst/>
              <a:rect l="l" t="t" r="r" b="b"/>
              <a:pathLst>
                <a:path w="4506" h="9139" extrusionOk="0">
                  <a:moveTo>
                    <a:pt x="2574" y="129"/>
                  </a:moveTo>
                  <a:cubicBezTo>
                    <a:pt x="1802" y="258"/>
                    <a:pt x="1030" y="0"/>
                    <a:pt x="386" y="515"/>
                  </a:cubicBezTo>
                  <a:cubicBezTo>
                    <a:pt x="258" y="515"/>
                    <a:pt x="129" y="644"/>
                    <a:pt x="0" y="644"/>
                  </a:cubicBezTo>
                  <a:cubicBezTo>
                    <a:pt x="1416" y="3347"/>
                    <a:pt x="1545" y="6565"/>
                    <a:pt x="3218" y="9139"/>
                  </a:cubicBezTo>
                  <a:cubicBezTo>
                    <a:pt x="3604" y="7594"/>
                    <a:pt x="2446" y="5664"/>
                    <a:pt x="4119" y="4376"/>
                  </a:cubicBezTo>
                  <a:cubicBezTo>
                    <a:pt x="4505" y="2961"/>
                    <a:pt x="3347" y="1931"/>
                    <a:pt x="3218" y="644"/>
                  </a:cubicBezTo>
                  <a:cubicBezTo>
                    <a:pt x="3089" y="386"/>
                    <a:pt x="2832" y="258"/>
                    <a:pt x="2574" y="129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4" name="Google Shape;10944;p11"/>
            <p:cNvSpPr/>
            <p:nvPr/>
          </p:nvSpPr>
          <p:spPr>
            <a:xfrm>
              <a:off x="3040900" y="2334575"/>
              <a:ext cx="70825" cy="51650"/>
            </a:xfrm>
            <a:custGeom>
              <a:avLst/>
              <a:gdLst/>
              <a:ahLst/>
              <a:cxnLst/>
              <a:rect l="l" t="t" r="r" b="b"/>
              <a:pathLst>
                <a:path w="2833" h="2066" extrusionOk="0">
                  <a:moveTo>
                    <a:pt x="1803" y="1"/>
                  </a:moveTo>
                  <a:cubicBezTo>
                    <a:pt x="902" y="258"/>
                    <a:pt x="1" y="516"/>
                    <a:pt x="258" y="1674"/>
                  </a:cubicBezTo>
                  <a:cubicBezTo>
                    <a:pt x="300" y="1667"/>
                    <a:pt x="342" y="1664"/>
                    <a:pt x="384" y="1664"/>
                  </a:cubicBezTo>
                  <a:cubicBezTo>
                    <a:pt x="851" y="1664"/>
                    <a:pt x="1317" y="2065"/>
                    <a:pt x="1751" y="2065"/>
                  </a:cubicBezTo>
                  <a:cubicBezTo>
                    <a:pt x="1994" y="2065"/>
                    <a:pt x="2228" y="1939"/>
                    <a:pt x="2446" y="1545"/>
                  </a:cubicBezTo>
                  <a:cubicBezTo>
                    <a:pt x="2833" y="1159"/>
                    <a:pt x="2704" y="516"/>
                    <a:pt x="2318" y="258"/>
                  </a:cubicBezTo>
                  <a:cubicBezTo>
                    <a:pt x="2060" y="258"/>
                    <a:pt x="1932" y="129"/>
                    <a:pt x="1803" y="1"/>
                  </a:cubicBezTo>
                  <a:close/>
                </a:path>
              </a:pathLst>
            </a:custGeom>
            <a:solidFill>
              <a:srgbClr val="C8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5" name="Google Shape;10945;p11"/>
            <p:cNvSpPr/>
            <p:nvPr/>
          </p:nvSpPr>
          <p:spPr>
            <a:xfrm>
              <a:off x="3327300" y="2897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1"/>
                  </a:moveTo>
                  <a:cubicBezTo>
                    <a:pt x="129" y="902"/>
                    <a:pt x="1" y="1803"/>
                    <a:pt x="1030" y="2318"/>
                  </a:cubicBezTo>
                  <a:cubicBezTo>
                    <a:pt x="902" y="1546"/>
                    <a:pt x="1030" y="645"/>
                    <a:pt x="129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6" name="Google Shape;10946;p11"/>
            <p:cNvSpPr/>
            <p:nvPr/>
          </p:nvSpPr>
          <p:spPr>
            <a:xfrm>
              <a:off x="3098825" y="2337800"/>
              <a:ext cx="19350" cy="41850"/>
            </a:xfrm>
            <a:custGeom>
              <a:avLst/>
              <a:gdLst/>
              <a:ahLst/>
              <a:cxnLst/>
              <a:rect l="l" t="t" r="r" b="b"/>
              <a:pathLst>
                <a:path w="774" h="1674" extrusionOk="0">
                  <a:moveTo>
                    <a:pt x="1" y="0"/>
                  </a:moveTo>
                  <a:lnTo>
                    <a:pt x="129" y="1416"/>
                  </a:lnTo>
                  <a:lnTo>
                    <a:pt x="773" y="1674"/>
                  </a:lnTo>
                  <a:cubicBezTo>
                    <a:pt x="773" y="1030"/>
                    <a:pt x="773" y="387"/>
                    <a:pt x="1" y="0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7" name="Google Shape;10947;p11"/>
            <p:cNvSpPr/>
            <p:nvPr/>
          </p:nvSpPr>
          <p:spPr>
            <a:xfrm>
              <a:off x="3134225" y="2472950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258" y="0"/>
                  </a:moveTo>
                  <a:lnTo>
                    <a:pt x="258" y="0"/>
                  </a:lnTo>
                  <a:cubicBezTo>
                    <a:pt x="1" y="644"/>
                    <a:pt x="258" y="1288"/>
                    <a:pt x="902" y="1545"/>
                  </a:cubicBezTo>
                  <a:cubicBezTo>
                    <a:pt x="902" y="902"/>
                    <a:pt x="644" y="387"/>
                    <a:pt x="258" y="0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8" name="Google Shape;10948;p11"/>
            <p:cNvSpPr/>
            <p:nvPr/>
          </p:nvSpPr>
          <p:spPr>
            <a:xfrm>
              <a:off x="3346600" y="2955625"/>
              <a:ext cx="25775" cy="38650"/>
            </a:xfrm>
            <a:custGeom>
              <a:avLst/>
              <a:gdLst/>
              <a:ahLst/>
              <a:cxnLst/>
              <a:rect l="l" t="t" r="r" b="b"/>
              <a:pathLst>
                <a:path w="1031" h="1546" extrusionOk="0">
                  <a:moveTo>
                    <a:pt x="258" y="1"/>
                  </a:moveTo>
                  <a:cubicBezTo>
                    <a:pt x="1" y="644"/>
                    <a:pt x="387" y="1288"/>
                    <a:pt x="1031" y="1545"/>
                  </a:cubicBezTo>
                  <a:cubicBezTo>
                    <a:pt x="1031" y="902"/>
                    <a:pt x="902" y="258"/>
                    <a:pt x="258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9" name="Google Shape;10949;p11"/>
            <p:cNvSpPr/>
            <p:nvPr/>
          </p:nvSpPr>
          <p:spPr>
            <a:xfrm>
              <a:off x="3330525" y="1797200"/>
              <a:ext cx="57950" cy="39875"/>
            </a:xfrm>
            <a:custGeom>
              <a:avLst/>
              <a:gdLst/>
              <a:ahLst/>
              <a:cxnLst/>
              <a:rect l="l" t="t" r="r" b="b"/>
              <a:pathLst>
                <a:path w="2318" h="1595" extrusionOk="0">
                  <a:moveTo>
                    <a:pt x="2317" y="0"/>
                  </a:moveTo>
                  <a:cubicBezTo>
                    <a:pt x="1287" y="129"/>
                    <a:pt x="515" y="773"/>
                    <a:pt x="0" y="1545"/>
                  </a:cubicBezTo>
                  <a:cubicBezTo>
                    <a:pt x="136" y="1579"/>
                    <a:pt x="271" y="1595"/>
                    <a:pt x="405" y="1595"/>
                  </a:cubicBezTo>
                  <a:cubicBezTo>
                    <a:pt x="1287" y="1595"/>
                    <a:pt x="2094" y="895"/>
                    <a:pt x="2317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0" name="Google Shape;10950;p11"/>
            <p:cNvSpPr/>
            <p:nvPr/>
          </p:nvSpPr>
          <p:spPr>
            <a:xfrm>
              <a:off x="3388450" y="1761800"/>
              <a:ext cx="41850" cy="38625"/>
            </a:xfrm>
            <a:custGeom>
              <a:avLst/>
              <a:gdLst/>
              <a:ahLst/>
              <a:cxnLst/>
              <a:rect l="l" t="t" r="r" b="b"/>
              <a:pathLst>
                <a:path w="1674" h="1545" extrusionOk="0">
                  <a:moveTo>
                    <a:pt x="1673" y="0"/>
                  </a:moveTo>
                  <a:lnTo>
                    <a:pt x="1673" y="0"/>
                  </a:lnTo>
                  <a:cubicBezTo>
                    <a:pt x="1030" y="387"/>
                    <a:pt x="258" y="644"/>
                    <a:pt x="0" y="1416"/>
                  </a:cubicBezTo>
                  <a:lnTo>
                    <a:pt x="772" y="1545"/>
                  </a:lnTo>
                  <a:cubicBezTo>
                    <a:pt x="1416" y="1288"/>
                    <a:pt x="1673" y="644"/>
                    <a:pt x="1673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1" name="Google Shape;10951;p11"/>
            <p:cNvSpPr/>
            <p:nvPr/>
          </p:nvSpPr>
          <p:spPr>
            <a:xfrm>
              <a:off x="3098825" y="1929125"/>
              <a:ext cx="38650" cy="23175"/>
            </a:xfrm>
            <a:custGeom>
              <a:avLst/>
              <a:gdLst/>
              <a:ahLst/>
              <a:cxnLst/>
              <a:rect l="l" t="t" r="r" b="b"/>
              <a:pathLst>
                <a:path w="1546" h="927" extrusionOk="0">
                  <a:moveTo>
                    <a:pt x="1545" y="1"/>
                  </a:moveTo>
                  <a:cubicBezTo>
                    <a:pt x="902" y="1"/>
                    <a:pt x="387" y="387"/>
                    <a:pt x="1" y="902"/>
                  </a:cubicBezTo>
                  <a:cubicBezTo>
                    <a:pt x="84" y="918"/>
                    <a:pt x="167" y="926"/>
                    <a:pt x="249" y="926"/>
                  </a:cubicBezTo>
                  <a:cubicBezTo>
                    <a:pt x="804" y="926"/>
                    <a:pt x="1321" y="561"/>
                    <a:pt x="1545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2" name="Google Shape;10952;p11"/>
            <p:cNvSpPr/>
            <p:nvPr/>
          </p:nvSpPr>
          <p:spPr>
            <a:xfrm>
              <a:off x="3156750" y="2723950"/>
              <a:ext cx="22550" cy="38625"/>
            </a:xfrm>
            <a:custGeom>
              <a:avLst/>
              <a:gdLst/>
              <a:ahLst/>
              <a:cxnLst/>
              <a:rect l="l" t="t" r="r" b="b"/>
              <a:pathLst>
                <a:path w="902" h="1545" extrusionOk="0">
                  <a:moveTo>
                    <a:pt x="129" y="0"/>
                  </a:moveTo>
                  <a:lnTo>
                    <a:pt x="129" y="0"/>
                  </a:lnTo>
                  <a:cubicBezTo>
                    <a:pt x="1" y="515"/>
                    <a:pt x="129" y="1159"/>
                    <a:pt x="773" y="1545"/>
                  </a:cubicBezTo>
                  <a:cubicBezTo>
                    <a:pt x="902" y="901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3" name="Google Shape;10953;p11"/>
            <p:cNvSpPr/>
            <p:nvPr/>
          </p:nvSpPr>
          <p:spPr>
            <a:xfrm>
              <a:off x="3195375" y="2820475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129" y="1"/>
                  </a:moveTo>
                  <a:cubicBezTo>
                    <a:pt x="0" y="516"/>
                    <a:pt x="129" y="1159"/>
                    <a:pt x="644" y="1545"/>
                  </a:cubicBezTo>
                  <a:cubicBezTo>
                    <a:pt x="901" y="1030"/>
                    <a:pt x="644" y="387"/>
                    <a:pt x="129" y="1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4" name="Google Shape;10954;p11"/>
            <p:cNvSpPr/>
            <p:nvPr/>
          </p:nvSpPr>
          <p:spPr>
            <a:xfrm>
              <a:off x="3176050" y="2781875"/>
              <a:ext cx="16125" cy="19325"/>
            </a:xfrm>
            <a:custGeom>
              <a:avLst/>
              <a:gdLst/>
              <a:ahLst/>
              <a:cxnLst/>
              <a:rect l="l" t="t" r="r" b="b"/>
              <a:pathLst>
                <a:path w="645" h="773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386"/>
                    <a:pt x="258" y="772"/>
                    <a:pt x="644" y="772"/>
                  </a:cubicBezTo>
                  <a:cubicBezTo>
                    <a:pt x="644" y="515"/>
                    <a:pt x="516" y="129"/>
                    <a:pt x="13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5" name="Google Shape;10955;p11"/>
            <p:cNvSpPr/>
            <p:nvPr/>
          </p:nvSpPr>
          <p:spPr>
            <a:xfrm>
              <a:off x="418325" y="1349250"/>
              <a:ext cx="720150" cy="290300"/>
            </a:xfrm>
            <a:custGeom>
              <a:avLst/>
              <a:gdLst/>
              <a:ahLst/>
              <a:cxnLst/>
              <a:rect l="l" t="t" r="r" b="b"/>
              <a:pathLst>
                <a:path w="28806" h="11612" extrusionOk="0">
                  <a:moveTo>
                    <a:pt x="26258" y="9680"/>
                  </a:moveTo>
                  <a:cubicBezTo>
                    <a:pt x="26327" y="9715"/>
                    <a:pt x="26396" y="9731"/>
                    <a:pt x="26465" y="9731"/>
                  </a:cubicBezTo>
                  <a:cubicBezTo>
                    <a:pt x="26474" y="9731"/>
                    <a:pt x="26482" y="9731"/>
                    <a:pt x="26491" y="9730"/>
                  </a:cubicBezTo>
                  <a:lnTo>
                    <a:pt x="26491" y="9730"/>
                  </a:lnTo>
                  <a:cubicBezTo>
                    <a:pt x="26363" y="9783"/>
                    <a:pt x="26258" y="9809"/>
                    <a:pt x="26258" y="9809"/>
                  </a:cubicBezTo>
                  <a:lnTo>
                    <a:pt x="26258" y="9680"/>
                  </a:lnTo>
                  <a:close/>
                  <a:moveTo>
                    <a:pt x="8862" y="0"/>
                  </a:moveTo>
                  <a:cubicBezTo>
                    <a:pt x="7309" y="0"/>
                    <a:pt x="5927" y="576"/>
                    <a:pt x="5020" y="2472"/>
                  </a:cubicBezTo>
                  <a:cubicBezTo>
                    <a:pt x="4634" y="2987"/>
                    <a:pt x="4119" y="3373"/>
                    <a:pt x="3475" y="3373"/>
                  </a:cubicBezTo>
                  <a:cubicBezTo>
                    <a:pt x="1673" y="3760"/>
                    <a:pt x="0" y="4661"/>
                    <a:pt x="386" y="6591"/>
                  </a:cubicBezTo>
                  <a:cubicBezTo>
                    <a:pt x="644" y="8651"/>
                    <a:pt x="2832" y="8779"/>
                    <a:pt x="4376" y="8779"/>
                  </a:cubicBezTo>
                  <a:cubicBezTo>
                    <a:pt x="8109" y="8779"/>
                    <a:pt x="11713" y="9166"/>
                    <a:pt x="15317" y="10067"/>
                  </a:cubicBezTo>
                  <a:cubicBezTo>
                    <a:pt x="19308" y="10839"/>
                    <a:pt x="23555" y="11482"/>
                    <a:pt x="27674" y="11611"/>
                  </a:cubicBezTo>
                  <a:cubicBezTo>
                    <a:pt x="28178" y="10603"/>
                    <a:pt x="28805" y="9595"/>
                    <a:pt x="27021" y="9432"/>
                  </a:cubicBezTo>
                  <a:lnTo>
                    <a:pt x="27021" y="9432"/>
                  </a:lnTo>
                  <a:cubicBezTo>
                    <a:pt x="27024" y="9429"/>
                    <a:pt x="27027" y="9426"/>
                    <a:pt x="27031" y="9423"/>
                  </a:cubicBezTo>
                  <a:cubicBezTo>
                    <a:pt x="27159" y="7750"/>
                    <a:pt x="25228" y="8136"/>
                    <a:pt x="24714" y="7106"/>
                  </a:cubicBezTo>
                  <a:lnTo>
                    <a:pt x="24199" y="6977"/>
                  </a:lnTo>
                  <a:cubicBezTo>
                    <a:pt x="23987" y="6659"/>
                    <a:pt x="23590" y="6594"/>
                    <a:pt x="23143" y="6594"/>
                  </a:cubicBezTo>
                  <a:cubicBezTo>
                    <a:pt x="22827" y="6594"/>
                    <a:pt x="22486" y="6626"/>
                    <a:pt x="22166" y="6626"/>
                  </a:cubicBezTo>
                  <a:cubicBezTo>
                    <a:pt x="21288" y="6626"/>
                    <a:pt x="20570" y="6380"/>
                    <a:pt x="20981" y="4532"/>
                  </a:cubicBezTo>
                  <a:cubicBezTo>
                    <a:pt x="19951" y="2987"/>
                    <a:pt x="18278" y="3502"/>
                    <a:pt x="16862" y="3245"/>
                  </a:cubicBezTo>
                  <a:cubicBezTo>
                    <a:pt x="16553" y="3245"/>
                    <a:pt x="16162" y="3265"/>
                    <a:pt x="15803" y="3265"/>
                  </a:cubicBezTo>
                  <a:cubicBezTo>
                    <a:pt x="15266" y="3265"/>
                    <a:pt x="14802" y="3219"/>
                    <a:pt x="14802" y="2987"/>
                  </a:cubicBezTo>
                  <a:cubicBezTo>
                    <a:pt x="15343" y="902"/>
                    <a:pt x="14401" y="763"/>
                    <a:pt x="13366" y="763"/>
                  </a:cubicBezTo>
                  <a:cubicBezTo>
                    <a:pt x="13207" y="763"/>
                    <a:pt x="13045" y="766"/>
                    <a:pt x="12887" y="766"/>
                  </a:cubicBezTo>
                  <a:cubicBezTo>
                    <a:pt x="12358" y="766"/>
                    <a:pt x="11862" y="730"/>
                    <a:pt x="11585" y="413"/>
                  </a:cubicBezTo>
                  <a:cubicBezTo>
                    <a:pt x="10659" y="182"/>
                    <a:pt x="9734" y="0"/>
                    <a:pt x="8862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6" name="Google Shape;10956;p11"/>
            <p:cNvSpPr/>
            <p:nvPr/>
          </p:nvSpPr>
          <p:spPr>
            <a:xfrm>
              <a:off x="949275" y="1430350"/>
              <a:ext cx="453750" cy="138875"/>
            </a:xfrm>
            <a:custGeom>
              <a:avLst/>
              <a:gdLst/>
              <a:ahLst/>
              <a:cxnLst/>
              <a:rect l="l" t="t" r="r" b="b"/>
              <a:pathLst>
                <a:path w="18150" h="5555" extrusionOk="0">
                  <a:moveTo>
                    <a:pt x="1159" y="1"/>
                  </a:moveTo>
                  <a:cubicBezTo>
                    <a:pt x="386" y="258"/>
                    <a:pt x="0" y="902"/>
                    <a:pt x="0" y="1545"/>
                  </a:cubicBezTo>
                  <a:cubicBezTo>
                    <a:pt x="258" y="3605"/>
                    <a:pt x="2703" y="2446"/>
                    <a:pt x="3476" y="3862"/>
                  </a:cubicBezTo>
                  <a:cubicBezTo>
                    <a:pt x="3661" y="3918"/>
                    <a:pt x="3841" y="3941"/>
                    <a:pt x="4017" y="3941"/>
                  </a:cubicBezTo>
                  <a:cubicBezTo>
                    <a:pt x="5000" y="3941"/>
                    <a:pt x="5864" y="3208"/>
                    <a:pt x="6877" y="3208"/>
                  </a:cubicBezTo>
                  <a:cubicBezTo>
                    <a:pt x="6944" y="3208"/>
                    <a:pt x="7011" y="3212"/>
                    <a:pt x="7080" y="3219"/>
                  </a:cubicBezTo>
                  <a:cubicBezTo>
                    <a:pt x="8071" y="3342"/>
                    <a:pt x="7034" y="4899"/>
                    <a:pt x="7875" y="4899"/>
                  </a:cubicBezTo>
                  <a:cubicBezTo>
                    <a:pt x="7908" y="4899"/>
                    <a:pt x="7943" y="4897"/>
                    <a:pt x="7981" y="4892"/>
                  </a:cubicBezTo>
                  <a:cubicBezTo>
                    <a:pt x="8882" y="4634"/>
                    <a:pt x="9654" y="4120"/>
                    <a:pt x="10298" y="3605"/>
                  </a:cubicBezTo>
                  <a:cubicBezTo>
                    <a:pt x="10524" y="3492"/>
                    <a:pt x="10739" y="3445"/>
                    <a:pt x="10946" y="3445"/>
                  </a:cubicBezTo>
                  <a:cubicBezTo>
                    <a:pt x="11447" y="3445"/>
                    <a:pt x="11902" y="3718"/>
                    <a:pt x="12357" y="3991"/>
                  </a:cubicBezTo>
                  <a:cubicBezTo>
                    <a:pt x="13863" y="5033"/>
                    <a:pt x="15682" y="5555"/>
                    <a:pt x="17532" y="5555"/>
                  </a:cubicBezTo>
                  <a:cubicBezTo>
                    <a:pt x="17737" y="5555"/>
                    <a:pt x="17943" y="5548"/>
                    <a:pt x="18149" y="5535"/>
                  </a:cubicBezTo>
                  <a:cubicBezTo>
                    <a:pt x="13001" y="2189"/>
                    <a:pt x="6951" y="1417"/>
                    <a:pt x="1159" y="1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7" name="Google Shape;10957;p11"/>
            <p:cNvSpPr/>
            <p:nvPr/>
          </p:nvSpPr>
          <p:spPr>
            <a:xfrm>
              <a:off x="707925" y="1355675"/>
              <a:ext cx="270325" cy="118950"/>
            </a:xfrm>
            <a:custGeom>
              <a:avLst/>
              <a:gdLst/>
              <a:ahLst/>
              <a:cxnLst/>
              <a:rect l="l" t="t" r="r" b="b"/>
              <a:pathLst>
                <a:path w="10813" h="4758" extrusionOk="0">
                  <a:moveTo>
                    <a:pt x="797" y="1"/>
                  </a:moveTo>
                  <a:cubicBezTo>
                    <a:pt x="533" y="1"/>
                    <a:pt x="268" y="9"/>
                    <a:pt x="1" y="27"/>
                  </a:cubicBezTo>
                  <a:cubicBezTo>
                    <a:pt x="515" y="1314"/>
                    <a:pt x="2189" y="285"/>
                    <a:pt x="2704" y="1443"/>
                  </a:cubicBezTo>
                  <a:cubicBezTo>
                    <a:pt x="2446" y="2215"/>
                    <a:pt x="1159" y="1700"/>
                    <a:pt x="1288" y="2859"/>
                  </a:cubicBezTo>
                  <a:cubicBezTo>
                    <a:pt x="1288" y="3631"/>
                    <a:pt x="1931" y="3889"/>
                    <a:pt x="2575" y="3889"/>
                  </a:cubicBezTo>
                  <a:lnTo>
                    <a:pt x="4892" y="3889"/>
                  </a:lnTo>
                  <a:cubicBezTo>
                    <a:pt x="5010" y="3899"/>
                    <a:pt x="5130" y="3904"/>
                    <a:pt x="5251" y="3904"/>
                  </a:cubicBezTo>
                  <a:cubicBezTo>
                    <a:pt x="5857" y="3904"/>
                    <a:pt x="6498" y="3792"/>
                    <a:pt x="7128" y="3792"/>
                  </a:cubicBezTo>
                  <a:cubicBezTo>
                    <a:pt x="7884" y="3792"/>
                    <a:pt x="8625" y="3953"/>
                    <a:pt x="9268" y="4661"/>
                  </a:cubicBezTo>
                  <a:cubicBezTo>
                    <a:pt x="9332" y="4725"/>
                    <a:pt x="9461" y="4757"/>
                    <a:pt x="9606" y="4757"/>
                  </a:cubicBezTo>
                  <a:cubicBezTo>
                    <a:pt x="9751" y="4757"/>
                    <a:pt x="9912" y="4725"/>
                    <a:pt x="10040" y="4661"/>
                  </a:cubicBezTo>
                  <a:cubicBezTo>
                    <a:pt x="10298" y="4017"/>
                    <a:pt x="10555" y="3503"/>
                    <a:pt x="10813" y="2988"/>
                  </a:cubicBezTo>
                  <a:cubicBezTo>
                    <a:pt x="7578" y="1550"/>
                    <a:pt x="4343" y="1"/>
                    <a:pt x="797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8" name="Google Shape;10958;p11"/>
            <p:cNvSpPr/>
            <p:nvPr/>
          </p:nvSpPr>
          <p:spPr>
            <a:xfrm>
              <a:off x="2469525" y="1777875"/>
              <a:ext cx="185250" cy="139650"/>
            </a:xfrm>
            <a:custGeom>
              <a:avLst/>
              <a:gdLst/>
              <a:ahLst/>
              <a:cxnLst/>
              <a:rect l="l" t="t" r="r" b="b"/>
              <a:pathLst>
                <a:path w="7410" h="5586" extrusionOk="0">
                  <a:moveTo>
                    <a:pt x="7410" y="1"/>
                  </a:moveTo>
                  <a:lnTo>
                    <a:pt x="7410" y="1"/>
                  </a:lnTo>
                  <a:cubicBezTo>
                    <a:pt x="4449" y="258"/>
                    <a:pt x="2519" y="2575"/>
                    <a:pt x="202" y="3991"/>
                  </a:cubicBezTo>
                  <a:cubicBezTo>
                    <a:pt x="0" y="5301"/>
                    <a:pt x="509" y="5586"/>
                    <a:pt x="1295" y="5586"/>
                  </a:cubicBezTo>
                  <a:cubicBezTo>
                    <a:pt x="1513" y="5586"/>
                    <a:pt x="1752" y="5564"/>
                    <a:pt x="2004" y="5536"/>
                  </a:cubicBezTo>
                  <a:cubicBezTo>
                    <a:pt x="1875" y="5021"/>
                    <a:pt x="1489" y="4249"/>
                    <a:pt x="2004" y="4120"/>
                  </a:cubicBezTo>
                  <a:cubicBezTo>
                    <a:pt x="4449" y="3605"/>
                    <a:pt x="5865" y="1546"/>
                    <a:pt x="7410" y="1"/>
                  </a:cubicBezTo>
                  <a:close/>
                </a:path>
              </a:pathLst>
            </a:custGeom>
            <a:solidFill>
              <a:srgbClr val="598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9" name="Google Shape;10959;p11"/>
            <p:cNvSpPr/>
            <p:nvPr/>
          </p:nvSpPr>
          <p:spPr>
            <a:xfrm>
              <a:off x="904225" y="1468975"/>
              <a:ext cx="147675" cy="64375"/>
            </a:xfrm>
            <a:custGeom>
              <a:avLst/>
              <a:gdLst/>
              <a:ahLst/>
              <a:cxnLst/>
              <a:rect l="l" t="t" r="r" b="b"/>
              <a:pathLst>
                <a:path w="5907" h="2575" extrusionOk="0">
                  <a:moveTo>
                    <a:pt x="1416" y="0"/>
                  </a:moveTo>
                  <a:cubicBezTo>
                    <a:pt x="773" y="129"/>
                    <a:pt x="0" y="258"/>
                    <a:pt x="129" y="1030"/>
                  </a:cubicBezTo>
                  <a:cubicBezTo>
                    <a:pt x="258" y="1802"/>
                    <a:pt x="386" y="2575"/>
                    <a:pt x="1416" y="2575"/>
                  </a:cubicBezTo>
                  <a:cubicBezTo>
                    <a:pt x="2703" y="2575"/>
                    <a:pt x="3990" y="2446"/>
                    <a:pt x="5149" y="2446"/>
                  </a:cubicBezTo>
                  <a:cubicBezTo>
                    <a:pt x="5571" y="1391"/>
                    <a:pt x="5907" y="508"/>
                    <a:pt x="4879" y="508"/>
                  </a:cubicBezTo>
                  <a:cubicBezTo>
                    <a:pt x="4653" y="508"/>
                    <a:pt x="4362" y="551"/>
                    <a:pt x="3990" y="644"/>
                  </a:cubicBezTo>
                  <a:cubicBezTo>
                    <a:pt x="3824" y="710"/>
                    <a:pt x="3649" y="742"/>
                    <a:pt x="3475" y="742"/>
                  </a:cubicBezTo>
                  <a:cubicBezTo>
                    <a:pt x="2974" y="742"/>
                    <a:pt x="2475" y="478"/>
                    <a:pt x="2188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0" name="Google Shape;10960;p11"/>
            <p:cNvSpPr/>
            <p:nvPr/>
          </p:nvSpPr>
          <p:spPr>
            <a:xfrm>
              <a:off x="1032925" y="1584800"/>
              <a:ext cx="61175" cy="19350"/>
            </a:xfrm>
            <a:custGeom>
              <a:avLst/>
              <a:gdLst/>
              <a:ahLst/>
              <a:cxnLst/>
              <a:rect l="l" t="t" r="r" b="b"/>
              <a:pathLst>
                <a:path w="2447" h="774" extrusionOk="0">
                  <a:moveTo>
                    <a:pt x="1" y="1"/>
                  </a:moveTo>
                  <a:cubicBezTo>
                    <a:pt x="387" y="516"/>
                    <a:pt x="805" y="773"/>
                    <a:pt x="1224" y="773"/>
                  </a:cubicBezTo>
                  <a:cubicBezTo>
                    <a:pt x="1642" y="773"/>
                    <a:pt x="2060" y="516"/>
                    <a:pt x="2447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1" name="Google Shape;10961;p11"/>
            <p:cNvSpPr/>
            <p:nvPr/>
          </p:nvSpPr>
          <p:spPr>
            <a:xfrm>
              <a:off x="1010400" y="1571450"/>
              <a:ext cx="25775" cy="13375"/>
            </a:xfrm>
            <a:custGeom>
              <a:avLst/>
              <a:gdLst/>
              <a:ahLst/>
              <a:cxnLst/>
              <a:rect l="l" t="t" r="r" b="b"/>
              <a:pathLst>
                <a:path w="1031" h="535" extrusionOk="0">
                  <a:moveTo>
                    <a:pt x="392" y="0"/>
                  </a:moveTo>
                  <a:cubicBezTo>
                    <a:pt x="286" y="0"/>
                    <a:pt x="163" y="75"/>
                    <a:pt x="1" y="278"/>
                  </a:cubicBezTo>
                  <a:lnTo>
                    <a:pt x="1031" y="535"/>
                  </a:lnTo>
                  <a:cubicBezTo>
                    <a:pt x="766" y="358"/>
                    <a:pt x="622" y="0"/>
                    <a:pt x="392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2" name="Google Shape;10962;p11"/>
            <p:cNvSpPr/>
            <p:nvPr/>
          </p:nvSpPr>
          <p:spPr>
            <a:xfrm>
              <a:off x="3806775" y="1920275"/>
              <a:ext cx="2326575" cy="942425"/>
            </a:xfrm>
            <a:custGeom>
              <a:avLst/>
              <a:gdLst/>
              <a:ahLst/>
              <a:cxnLst/>
              <a:rect l="l" t="t" r="r" b="b"/>
              <a:pathLst>
                <a:path w="93063" h="37697" extrusionOk="0">
                  <a:moveTo>
                    <a:pt x="63715" y="1"/>
                  </a:moveTo>
                  <a:cubicBezTo>
                    <a:pt x="62975" y="1"/>
                    <a:pt x="62235" y="161"/>
                    <a:pt x="61527" y="483"/>
                  </a:cubicBezTo>
                  <a:cubicBezTo>
                    <a:pt x="61140" y="612"/>
                    <a:pt x="60883" y="741"/>
                    <a:pt x="60497" y="869"/>
                  </a:cubicBezTo>
                  <a:cubicBezTo>
                    <a:pt x="60111" y="998"/>
                    <a:pt x="59725" y="1127"/>
                    <a:pt x="59467" y="1256"/>
                  </a:cubicBezTo>
                  <a:cubicBezTo>
                    <a:pt x="54061" y="3186"/>
                    <a:pt x="48526" y="4216"/>
                    <a:pt x="42863" y="5889"/>
                  </a:cubicBezTo>
                  <a:cubicBezTo>
                    <a:pt x="37199" y="7563"/>
                    <a:pt x="31536" y="9493"/>
                    <a:pt x="26001" y="11424"/>
                  </a:cubicBezTo>
                  <a:cubicBezTo>
                    <a:pt x="24585" y="11810"/>
                    <a:pt x="23298" y="12325"/>
                    <a:pt x="21882" y="12969"/>
                  </a:cubicBezTo>
                  <a:cubicBezTo>
                    <a:pt x="20466" y="13612"/>
                    <a:pt x="19050" y="14127"/>
                    <a:pt x="17506" y="14513"/>
                  </a:cubicBezTo>
                  <a:cubicBezTo>
                    <a:pt x="17248" y="14642"/>
                    <a:pt x="16862" y="14642"/>
                    <a:pt x="16605" y="14899"/>
                  </a:cubicBezTo>
                  <a:cubicBezTo>
                    <a:pt x="13902" y="15800"/>
                    <a:pt x="11199" y="16701"/>
                    <a:pt x="8496" y="17345"/>
                  </a:cubicBezTo>
                  <a:cubicBezTo>
                    <a:pt x="8109" y="17474"/>
                    <a:pt x="7595" y="17474"/>
                    <a:pt x="7080" y="17602"/>
                  </a:cubicBezTo>
                  <a:cubicBezTo>
                    <a:pt x="6822" y="17731"/>
                    <a:pt x="6436" y="17731"/>
                    <a:pt x="6179" y="17860"/>
                  </a:cubicBezTo>
                  <a:cubicBezTo>
                    <a:pt x="5406" y="18117"/>
                    <a:pt x="4763" y="18375"/>
                    <a:pt x="3990" y="18375"/>
                  </a:cubicBezTo>
                  <a:cubicBezTo>
                    <a:pt x="3604" y="18503"/>
                    <a:pt x="3347" y="18503"/>
                    <a:pt x="3089" y="18632"/>
                  </a:cubicBezTo>
                  <a:cubicBezTo>
                    <a:pt x="2317" y="18890"/>
                    <a:pt x="1416" y="19018"/>
                    <a:pt x="644" y="19404"/>
                  </a:cubicBezTo>
                  <a:cubicBezTo>
                    <a:pt x="386" y="19533"/>
                    <a:pt x="129" y="19791"/>
                    <a:pt x="0" y="20177"/>
                  </a:cubicBezTo>
                  <a:cubicBezTo>
                    <a:pt x="0" y="20820"/>
                    <a:pt x="258" y="21593"/>
                    <a:pt x="901" y="22107"/>
                  </a:cubicBezTo>
                  <a:cubicBezTo>
                    <a:pt x="2703" y="23009"/>
                    <a:pt x="4634" y="23781"/>
                    <a:pt x="6565" y="24424"/>
                  </a:cubicBezTo>
                  <a:cubicBezTo>
                    <a:pt x="16605" y="28415"/>
                    <a:pt x="25872" y="34335"/>
                    <a:pt x="36298" y="37553"/>
                  </a:cubicBezTo>
                  <a:cubicBezTo>
                    <a:pt x="37324" y="37652"/>
                    <a:pt x="38344" y="37696"/>
                    <a:pt x="39358" y="37696"/>
                  </a:cubicBezTo>
                  <a:cubicBezTo>
                    <a:pt x="44964" y="37696"/>
                    <a:pt x="50414" y="36346"/>
                    <a:pt x="55863" y="35365"/>
                  </a:cubicBezTo>
                  <a:cubicBezTo>
                    <a:pt x="60497" y="34593"/>
                    <a:pt x="65131" y="33563"/>
                    <a:pt x="69764" y="32405"/>
                  </a:cubicBezTo>
                  <a:cubicBezTo>
                    <a:pt x="70151" y="32405"/>
                    <a:pt x="70537" y="32276"/>
                    <a:pt x="70923" y="32147"/>
                  </a:cubicBezTo>
                  <a:lnTo>
                    <a:pt x="71438" y="32019"/>
                  </a:lnTo>
                  <a:cubicBezTo>
                    <a:pt x="73240" y="31504"/>
                    <a:pt x="75171" y="31118"/>
                    <a:pt x="77101" y="30989"/>
                  </a:cubicBezTo>
                  <a:cubicBezTo>
                    <a:pt x="78775" y="30731"/>
                    <a:pt x="80577" y="30217"/>
                    <a:pt x="82250" y="29702"/>
                  </a:cubicBezTo>
                  <a:cubicBezTo>
                    <a:pt x="83666" y="29316"/>
                    <a:pt x="85082" y="29187"/>
                    <a:pt x="86498" y="29187"/>
                  </a:cubicBezTo>
                  <a:cubicBezTo>
                    <a:pt x="86884" y="29058"/>
                    <a:pt x="87270" y="29058"/>
                    <a:pt x="87656" y="28929"/>
                  </a:cubicBezTo>
                  <a:cubicBezTo>
                    <a:pt x="89329" y="28286"/>
                    <a:pt x="91518" y="28801"/>
                    <a:pt x="92933" y="27256"/>
                  </a:cubicBezTo>
                  <a:cubicBezTo>
                    <a:pt x="93062" y="26870"/>
                    <a:pt x="93062" y="26484"/>
                    <a:pt x="92933" y="26098"/>
                  </a:cubicBezTo>
                  <a:cubicBezTo>
                    <a:pt x="88428" y="19919"/>
                    <a:pt x="82894" y="14642"/>
                    <a:pt x="77487" y="9107"/>
                  </a:cubicBezTo>
                  <a:cubicBezTo>
                    <a:pt x="74012" y="5632"/>
                    <a:pt x="69636" y="3444"/>
                    <a:pt x="65903" y="483"/>
                  </a:cubicBezTo>
                  <a:cubicBezTo>
                    <a:pt x="65195" y="161"/>
                    <a:pt x="64455" y="1"/>
                    <a:pt x="6371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3" name="Google Shape;10963;p11"/>
            <p:cNvSpPr/>
            <p:nvPr/>
          </p:nvSpPr>
          <p:spPr>
            <a:xfrm>
              <a:off x="2982975" y="1476600"/>
              <a:ext cx="2307275" cy="905475"/>
            </a:xfrm>
            <a:custGeom>
              <a:avLst/>
              <a:gdLst/>
              <a:ahLst/>
              <a:cxnLst/>
              <a:rect l="l" t="t" r="r" b="b"/>
              <a:pathLst>
                <a:path w="92291" h="36219" extrusionOk="0">
                  <a:moveTo>
                    <a:pt x="43302" y="0"/>
                  </a:moveTo>
                  <a:cubicBezTo>
                    <a:pt x="40606" y="0"/>
                    <a:pt x="38046" y="1107"/>
                    <a:pt x="36170" y="3171"/>
                  </a:cubicBezTo>
                  <a:cubicBezTo>
                    <a:pt x="34626" y="4329"/>
                    <a:pt x="33210" y="5487"/>
                    <a:pt x="31536" y="6646"/>
                  </a:cubicBezTo>
                  <a:cubicBezTo>
                    <a:pt x="29477" y="8319"/>
                    <a:pt x="26903" y="9091"/>
                    <a:pt x="24714" y="10893"/>
                  </a:cubicBezTo>
                  <a:cubicBezTo>
                    <a:pt x="24457" y="11022"/>
                    <a:pt x="24200" y="11280"/>
                    <a:pt x="24071" y="11537"/>
                  </a:cubicBezTo>
                  <a:cubicBezTo>
                    <a:pt x="23170" y="12696"/>
                    <a:pt x="22011" y="13339"/>
                    <a:pt x="20724" y="13725"/>
                  </a:cubicBezTo>
                  <a:cubicBezTo>
                    <a:pt x="19952" y="13983"/>
                    <a:pt x="19180" y="14369"/>
                    <a:pt x="18407" y="14626"/>
                  </a:cubicBezTo>
                  <a:cubicBezTo>
                    <a:pt x="17635" y="15012"/>
                    <a:pt x="16863" y="15270"/>
                    <a:pt x="15962" y="15527"/>
                  </a:cubicBezTo>
                  <a:cubicBezTo>
                    <a:pt x="13001" y="16943"/>
                    <a:pt x="10170" y="18488"/>
                    <a:pt x="7080" y="19904"/>
                  </a:cubicBezTo>
                  <a:lnTo>
                    <a:pt x="5664" y="20676"/>
                  </a:lnTo>
                  <a:cubicBezTo>
                    <a:pt x="5407" y="20805"/>
                    <a:pt x="5021" y="20933"/>
                    <a:pt x="4763" y="21062"/>
                  </a:cubicBezTo>
                  <a:lnTo>
                    <a:pt x="2704" y="21963"/>
                  </a:lnTo>
                  <a:cubicBezTo>
                    <a:pt x="258" y="23121"/>
                    <a:pt x="1" y="24409"/>
                    <a:pt x="2447" y="25953"/>
                  </a:cubicBezTo>
                  <a:cubicBezTo>
                    <a:pt x="10298" y="29557"/>
                    <a:pt x="18021" y="33547"/>
                    <a:pt x="26388" y="36122"/>
                  </a:cubicBezTo>
                  <a:cubicBezTo>
                    <a:pt x="27353" y="36186"/>
                    <a:pt x="28319" y="36218"/>
                    <a:pt x="29284" y="36218"/>
                  </a:cubicBezTo>
                  <a:cubicBezTo>
                    <a:pt x="30249" y="36218"/>
                    <a:pt x="31215" y="36186"/>
                    <a:pt x="32180" y="36122"/>
                  </a:cubicBezTo>
                  <a:cubicBezTo>
                    <a:pt x="32566" y="35993"/>
                    <a:pt x="32952" y="35864"/>
                    <a:pt x="33210" y="35864"/>
                  </a:cubicBezTo>
                  <a:lnTo>
                    <a:pt x="35398" y="35092"/>
                  </a:lnTo>
                  <a:cubicBezTo>
                    <a:pt x="35655" y="34963"/>
                    <a:pt x="36041" y="34835"/>
                    <a:pt x="36299" y="34706"/>
                  </a:cubicBezTo>
                  <a:cubicBezTo>
                    <a:pt x="37329" y="34191"/>
                    <a:pt x="38487" y="33805"/>
                    <a:pt x="39517" y="33676"/>
                  </a:cubicBezTo>
                  <a:cubicBezTo>
                    <a:pt x="39903" y="33547"/>
                    <a:pt x="40160" y="33419"/>
                    <a:pt x="40547" y="33290"/>
                  </a:cubicBezTo>
                  <a:cubicBezTo>
                    <a:pt x="41061" y="33161"/>
                    <a:pt x="41705" y="32904"/>
                    <a:pt x="42349" y="32775"/>
                  </a:cubicBezTo>
                  <a:cubicBezTo>
                    <a:pt x="42606" y="32646"/>
                    <a:pt x="42992" y="32646"/>
                    <a:pt x="43250" y="32518"/>
                  </a:cubicBezTo>
                  <a:cubicBezTo>
                    <a:pt x="44151" y="32260"/>
                    <a:pt x="44923" y="32132"/>
                    <a:pt x="45695" y="31874"/>
                  </a:cubicBezTo>
                  <a:cubicBezTo>
                    <a:pt x="50844" y="29557"/>
                    <a:pt x="56121" y="27884"/>
                    <a:pt x="61270" y="25953"/>
                  </a:cubicBezTo>
                  <a:cubicBezTo>
                    <a:pt x="63458" y="24923"/>
                    <a:pt x="65775" y="24022"/>
                    <a:pt x="68221" y="23508"/>
                  </a:cubicBezTo>
                  <a:cubicBezTo>
                    <a:pt x="75171" y="21191"/>
                    <a:pt x="82122" y="18745"/>
                    <a:pt x="89201" y="16814"/>
                  </a:cubicBezTo>
                  <a:cubicBezTo>
                    <a:pt x="90102" y="16428"/>
                    <a:pt x="90875" y="16171"/>
                    <a:pt x="91647" y="15656"/>
                  </a:cubicBezTo>
                  <a:cubicBezTo>
                    <a:pt x="91904" y="15527"/>
                    <a:pt x="92162" y="15141"/>
                    <a:pt x="92290" y="14884"/>
                  </a:cubicBezTo>
                  <a:lnTo>
                    <a:pt x="92033" y="14369"/>
                  </a:lnTo>
                  <a:cubicBezTo>
                    <a:pt x="86884" y="11408"/>
                    <a:pt x="81478" y="8834"/>
                    <a:pt x="75944" y="6646"/>
                  </a:cubicBezTo>
                  <a:cubicBezTo>
                    <a:pt x="72082" y="4973"/>
                    <a:pt x="68221" y="2913"/>
                    <a:pt x="64102" y="2398"/>
                  </a:cubicBezTo>
                  <a:cubicBezTo>
                    <a:pt x="58629" y="1803"/>
                    <a:pt x="53157" y="439"/>
                    <a:pt x="47684" y="439"/>
                  </a:cubicBezTo>
                  <a:cubicBezTo>
                    <a:pt x="47236" y="439"/>
                    <a:pt x="46787" y="448"/>
                    <a:pt x="46339" y="468"/>
                  </a:cubicBezTo>
                  <a:cubicBezTo>
                    <a:pt x="45326" y="153"/>
                    <a:pt x="44305" y="0"/>
                    <a:pt x="43302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4" name="Google Shape;10964;p11"/>
            <p:cNvSpPr/>
            <p:nvPr/>
          </p:nvSpPr>
          <p:spPr>
            <a:xfrm>
              <a:off x="3874350" y="2678275"/>
              <a:ext cx="1316150" cy="1320475"/>
            </a:xfrm>
            <a:custGeom>
              <a:avLst/>
              <a:gdLst/>
              <a:ahLst/>
              <a:cxnLst/>
              <a:rect l="l" t="t" r="r" b="b"/>
              <a:pathLst>
                <a:path w="52646" h="52819" extrusionOk="0">
                  <a:moveTo>
                    <a:pt x="1879" y="0"/>
                  </a:moveTo>
                  <a:cubicBezTo>
                    <a:pt x="1136" y="0"/>
                    <a:pt x="472" y="412"/>
                    <a:pt x="0" y="1827"/>
                  </a:cubicBezTo>
                  <a:cubicBezTo>
                    <a:pt x="129" y="4916"/>
                    <a:pt x="1674" y="7362"/>
                    <a:pt x="2961" y="10065"/>
                  </a:cubicBezTo>
                  <a:cubicBezTo>
                    <a:pt x="6307" y="16115"/>
                    <a:pt x="9268" y="22422"/>
                    <a:pt x="11585" y="28986"/>
                  </a:cubicBezTo>
                  <a:cubicBezTo>
                    <a:pt x="12743" y="32719"/>
                    <a:pt x="14288" y="36452"/>
                    <a:pt x="16090" y="40056"/>
                  </a:cubicBezTo>
                  <a:cubicBezTo>
                    <a:pt x="17971" y="41059"/>
                    <a:pt x="19486" y="43407"/>
                    <a:pt x="21349" y="43407"/>
                  </a:cubicBezTo>
                  <a:cubicBezTo>
                    <a:pt x="21398" y="43407"/>
                    <a:pt x="21447" y="43406"/>
                    <a:pt x="21496" y="43402"/>
                  </a:cubicBezTo>
                  <a:cubicBezTo>
                    <a:pt x="21694" y="43378"/>
                    <a:pt x="21875" y="43366"/>
                    <a:pt x="22040" y="43366"/>
                  </a:cubicBezTo>
                  <a:cubicBezTo>
                    <a:pt x="23586" y="43366"/>
                    <a:pt x="23759" y="44390"/>
                    <a:pt x="24456" y="45204"/>
                  </a:cubicBezTo>
                  <a:cubicBezTo>
                    <a:pt x="30635" y="47006"/>
                    <a:pt x="37199" y="47779"/>
                    <a:pt x="43120" y="50611"/>
                  </a:cubicBezTo>
                  <a:cubicBezTo>
                    <a:pt x="45952" y="51383"/>
                    <a:pt x="48784" y="52799"/>
                    <a:pt x="51873" y="52799"/>
                  </a:cubicBezTo>
                  <a:cubicBezTo>
                    <a:pt x="51940" y="52812"/>
                    <a:pt x="52002" y="52819"/>
                    <a:pt x="52058" y="52819"/>
                  </a:cubicBezTo>
                  <a:cubicBezTo>
                    <a:pt x="52542" y="52819"/>
                    <a:pt x="52645" y="52345"/>
                    <a:pt x="52645" y="51769"/>
                  </a:cubicBezTo>
                  <a:cubicBezTo>
                    <a:pt x="51487" y="48808"/>
                    <a:pt x="50071" y="45719"/>
                    <a:pt x="48526" y="42888"/>
                  </a:cubicBezTo>
                  <a:cubicBezTo>
                    <a:pt x="48011" y="42244"/>
                    <a:pt x="47497" y="41600"/>
                    <a:pt x="47110" y="40828"/>
                  </a:cubicBezTo>
                  <a:cubicBezTo>
                    <a:pt x="46853" y="40571"/>
                    <a:pt x="46724" y="40313"/>
                    <a:pt x="46467" y="40056"/>
                  </a:cubicBezTo>
                  <a:lnTo>
                    <a:pt x="45952" y="39284"/>
                  </a:lnTo>
                  <a:lnTo>
                    <a:pt x="45437" y="38383"/>
                  </a:lnTo>
                  <a:cubicBezTo>
                    <a:pt x="43893" y="36452"/>
                    <a:pt x="42605" y="34392"/>
                    <a:pt x="41447" y="32333"/>
                  </a:cubicBezTo>
                  <a:cubicBezTo>
                    <a:pt x="40417" y="30917"/>
                    <a:pt x="40031" y="29115"/>
                    <a:pt x="39130" y="27699"/>
                  </a:cubicBezTo>
                  <a:cubicBezTo>
                    <a:pt x="36041" y="21778"/>
                    <a:pt x="31536" y="16887"/>
                    <a:pt x="27546" y="11738"/>
                  </a:cubicBezTo>
                  <a:cubicBezTo>
                    <a:pt x="26902" y="10966"/>
                    <a:pt x="26258" y="10323"/>
                    <a:pt x="25486" y="9936"/>
                  </a:cubicBezTo>
                  <a:cubicBezTo>
                    <a:pt x="23169" y="8907"/>
                    <a:pt x="20595" y="8134"/>
                    <a:pt x="18278" y="6976"/>
                  </a:cubicBezTo>
                  <a:cubicBezTo>
                    <a:pt x="18021" y="6718"/>
                    <a:pt x="17634" y="6590"/>
                    <a:pt x="17377" y="6461"/>
                  </a:cubicBezTo>
                  <a:cubicBezTo>
                    <a:pt x="14417" y="4916"/>
                    <a:pt x="11456" y="3501"/>
                    <a:pt x="8496" y="1956"/>
                  </a:cubicBezTo>
                  <a:cubicBezTo>
                    <a:pt x="7595" y="1312"/>
                    <a:pt x="6436" y="926"/>
                    <a:pt x="5278" y="798"/>
                  </a:cubicBezTo>
                  <a:cubicBezTo>
                    <a:pt x="5233" y="801"/>
                    <a:pt x="5188" y="802"/>
                    <a:pt x="5143" y="802"/>
                  </a:cubicBezTo>
                  <a:cubicBezTo>
                    <a:pt x="4105" y="802"/>
                    <a:pt x="2915" y="0"/>
                    <a:pt x="187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5" name="Google Shape;10965;p11"/>
            <p:cNvSpPr/>
            <p:nvPr/>
          </p:nvSpPr>
          <p:spPr>
            <a:xfrm>
              <a:off x="4891200" y="2690550"/>
              <a:ext cx="1705525" cy="654475"/>
            </a:xfrm>
            <a:custGeom>
              <a:avLst/>
              <a:gdLst/>
              <a:ahLst/>
              <a:cxnLst/>
              <a:rect l="l" t="t" r="r" b="b"/>
              <a:pathLst>
                <a:path w="68221" h="26179" extrusionOk="0">
                  <a:moveTo>
                    <a:pt x="51934" y="1"/>
                  </a:moveTo>
                  <a:cubicBezTo>
                    <a:pt x="51745" y="1"/>
                    <a:pt x="51552" y="17"/>
                    <a:pt x="51358" y="49"/>
                  </a:cubicBezTo>
                  <a:cubicBezTo>
                    <a:pt x="50972" y="178"/>
                    <a:pt x="50715" y="178"/>
                    <a:pt x="50329" y="307"/>
                  </a:cubicBezTo>
                  <a:cubicBezTo>
                    <a:pt x="47754" y="435"/>
                    <a:pt x="45180" y="1208"/>
                    <a:pt x="42606" y="1336"/>
                  </a:cubicBezTo>
                  <a:cubicBezTo>
                    <a:pt x="38229" y="2237"/>
                    <a:pt x="33596" y="2237"/>
                    <a:pt x="29348" y="3653"/>
                  </a:cubicBezTo>
                  <a:cubicBezTo>
                    <a:pt x="28962" y="3782"/>
                    <a:pt x="28576" y="3911"/>
                    <a:pt x="28318" y="4039"/>
                  </a:cubicBezTo>
                  <a:lnTo>
                    <a:pt x="27803" y="4425"/>
                  </a:lnTo>
                  <a:cubicBezTo>
                    <a:pt x="27676" y="4648"/>
                    <a:pt x="27573" y="4729"/>
                    <a:pt x="27483" y="4729"/>
                  </a:cubicBezTo>
                  <a:cubicBezTo>
                    <a:pt x="27240" y="4729"/>
                    <a:pt x="27099" y="4136"/>
                    <a:pt x="26868" y="4136"/>
                  </a:cubicBezTo>
                  <a:cubicBezTo>
                    <a:pt x="26838" y="4136"/>
                    <a:pt x="26807" y="4146"/>
                    <a:pt x="26774" y="4168"/>
                  </a:cubicBezTo>
                  <a:lnTo>
                    <a:pt x="25615" y="4168"/>
                  </a:lnTo>
                  <a:cubicBezTo>
                    <a:pt x="22011" y="4940"/>
                    <a:pt x="18278" y="5713"/>
                    <a:pt x="14546" y="6227"/>
                  </a:cubicBezTo>
                  <a:cubicBezTo>
                    <a:pt x="11843" y="6871"/>
                    <a:pt x="9140" y="7257"/>
                    <a:pt x="6436" y="7515"/>
                  </a:cubicBezTo>
                  <a:cubicBezTo>
                    <a:pt x="4120" y="7643"/>
                    <a:pt x="1803" y="7515"/>
                    <a:pt x="1" y="9445"/>
                  </a:cubicBezTo>
                  <a:cubicBezTo>
                    <a:pt x="1" y="10089"/>
                    <a:pt x="258" y="10733"/>
                    <a:pt x="773" y="11119"/>
                  </a:cubicBezTo>
                  <a:cubicBezTo>
                    <a:pt x="7981" y="14980"/>
                    <a:pt x="15704" y="17554"/>
                    <a:pt x="22912" y="21416"/>
                  </a:cubicBezTo>
                  <a:cubicBezTo>
                    <a:pt x="26348" y="23256"/>
                    <a:pt x="29549" y="25681"/>
                    <a:pt x="33743" y="25681"/>
                  </a:cubicBezTo>
                  <a:cubicBezTo>
                    <a:pt x="33949" y="25681"/>
                    <a:pt x="34157" y="25676"/>
                    <a:pt x="34368" y="25664"/>
                  </a:cubicBezTo>
                  <a:cubicBezTo>
                    <a:pt x="36492" y="25728"/>
                    <a:pt x="38616" y="25760"/>
                    <a:pt x="40755" y="25760"/>
                  </a:cubicBezTo>
                  <a:cubicBezTo>
                    <a:pt x="42895" y="25760"/>
                    <a:pt x="45051" y="25728"/>
                    <a:pt x="47240" y="25664"/>
                  </a:cubicBezTo>
                  <a:cubicBezTo>
                    <a:pt x="48441" y="25664"/>
                    <a:pt x="49642" y="25606"/>
                    <a:pt x="50844" y="25606"/>
                  </a:cubicBezTo>
                  <a:cubicBezTo>
                    <a:pt x="51444" y="25606"/>
                    <a:pt x="52045" y="25621"/>
                    <a:pt x="52646" y="25664"/>
                  </a:cubicBezTo>
                  <a:cubicBezTo>
                    <a:pt x="53026" y="25691"/>
                    <a:pt x="53407" y="25701"/>
                    <a:pt x="53788" y="25701"/>
                  </a:cubicBezTo>
                  <a:cubicBezTo>
                    <a:pt x="54828" y="25701"/>
                    <a:pt x="55869" y="25626"/>
                    <a:pt x="56909" y="25626"/>
                  </a:cubicBezTo>
                  <a:cubicBezTo>
                    <a:pt x="57290" y="25626"/>
                    <a:pt x="57671" y="25636"/>
                    <a:pt x="58052" y="25664"/>
                  </a:cubicBezTo>
                  <a:cubicBezTo>
                    <a:pt x="61527" y="25277"/>
                    <a:pt x="65388" y="26178"/>
                    <a:pt x="68220" y="23218"/>
                  </a:cubicBezTo>
                  <a:cubicBezTo>
                    <a:pt x="67448" y="21030"/>
                    <a:pt x="65775" y="19356"/>
                    <a:pt x="64745" y="17297"/>
                  </a:cubicBezTo>
                  <a:cubicBezTo>
                    <a:pt x="61398" y="11505"/>
                    <a:pt x="57666" y="5841"/>
                    <a:pt x="53418" y="435"/>
                  </a:cubicBezTo>
                  <a:cubicBezTo>
                    <a:pt x="53032" y="146"/>
                    <a:pt x="52501" y="1"/>
                    <a:pt x="51934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6" name="Google Shape;10966;p11"/>
            <p:cNvSpPr/>
            <p:nvPr/>
          </p:nvSpPr>
          <p:spPr>
            <a:xfrm>
              <a:off x="1013625" y="1492625"/>
              <a:ext cx="4260525" cy="1707600"/>
            </a:xfrm>
            <a:custGeom>
              <a:avLst/>
              <a:gdLst/>
              <a:ahLst/>
              <a:cxnLst/>
              <a:rect l="l" t="t" r="r" b="b"/>
              <a:pathLst>
                <a:path w="170421" h="68304" extrusionOk="0">
                  <a:moveTo>
                    <a:pt x="4552" y="1"/>
                  </a:moveTo>
                  <a:cubicBezTo>
                    <a:pt x="3460" y="1"/>
                    <a:pt x="2364" y="251"/>
                    <a:pt x="1288" y="985"/>
                  </a:cubicBezTo>
                  <a:cubicBezTo>
                    <a:pt x="1" y="2530"/>
                    <a:pt x="1931" y="2787"/>
                    <a:pt x="2446" y="3559"/>
                  </a:cubicBezTo>
                  <a:lnTo>
                    <a:pt x="3090" y="4332"/>
                  </a:lnTo>
                  <a:cubicBezTo>
                    <a:pt x="3347" y="4846"/>
                    <a:pt x="3733" y="5361"/>
                    <a:pt x="3991" y="5876"/>
                  </a:cubicBezTo>
                  <a:cubicBezTo>
                    <a:pt x="4248" y="6134"/>
                    <a:pt x="4634" y="6262"/>
                    <a:pt x="5021" y="6391"/>
                  </a:cubicBezTo>
                  <a:cubicBezTo>
                    <a:pt x="16219" y="9609"/>
                    <a:pt x="27288" y="12698"/>
                    <a:pt x="38487" y="16045"/>
                  </a:cubicBezTo>
                  <a:cubicBezTo>
                    <a:pt x="45952" y="18104"/>
                    <a:pt x="53289" y="20678"/>
                    <a:pt x="60369" y="23768"/>
                  </a:cubicBezTo>
                  <a:cubicBezTo>
                    <a:pt x="61913" y="24926"/>
                    <a:pt x="63715" y="25698"/>
                    <a:pt x="65517" y="26213"/>
                  </a:cubicBezTo>
                  <a:cubicBezTo>
                    <a:pt x="70280" y="27500"/>
                    <a:pt x="74913" y="29174"/>
                    <a:pt x="79419" y="31233"/>
                  </a:cubicBezTo>
                  <a:cubicBezTo>
                    <a:pt x="81221" y="31619"/>
                    <a:pt x="83023" y="32263"/>
                    <a:pt x="84567" y="33164"/>
                  </a:cubicBezTo>
                  <a:cubicBezTo>
                    <a:pt x="86884" y="34322"/>
                    <a:pt x="89201" y="35481"/>
                    <a:pt x="91518" y="36382"/>
                  </a:cubicBezTo>
                  <a:cubicBezTo>
                    <a:pt x="97053" y="39085"/>
                    <a:pt x="102716" y="41659"/>
                    <a:pt x="108380" y="43976"/>
                  </a:cubicBezTo>
                  <a:cubicBezTo>
                    <a:pt x="110439" y="44877"/>
                    <a:pt x="112756" y="44748"/>
                    <a:pt x="114944" y="45521"/>
                  </a:cubicBezTo>
                  <a:cubicBezTo>
                    <a:pt x="118033" y="47709"/>
                    <a:pt x="121895" y="48352"/>
                    <a:pt x="125113" y="50540"/>
                  </a:cubicBezTo>
                  <a:cubicBezTo>
                    <a:pt x="127945" y="50927"/>
                    <a:pt x="129875" y="53115"/>
                    <a:pt x="132063" y="54659"/>
                  </a:cubicBezTo>
                  <a:cubicBezTo>
                    <a:pt x="134380" y="54659"/>
                    <a:pt x="136569" y="55432"/>
                    <a:pt x="138371" y="56719"/>
                  </a:cubicBezTo>
                  <a:cubicBezTo>
                    <a:pt x="138628" y="56848"/>
                    <a:pt x="139014" y="56976"/>
                    <a:pt x="139272" y="57105"/>
                  </a:cubicBezTo>
                  <a:cubicBezTo>
                    <a:pt x="139658" y="57234"/>
                    <a:pt x="139915" y="57491"/>
                    <a:pt x="140173" y="57620"/>
                  </a:cubicBezTo>
                  <a:cubicBezTo>
                    <a:pt x="140623" y="58251"/>
                    <a:pt x="141326" y="58566"/>
                    <a:pt x="142016" y="58566"/>
                  </a:cubicBezTo>
                  <a:cubicBezTo>
                    <a:pt x="142312" y="58566"/>
                    <a:pt x="142605" y="58508"/>
                    <a:pt x="142876" y="58392"/>
                  </a:cubicBezTo>
                  <a:cubicBezTo>
                    <a:pt x="143369" y="58207"/>
                    <a:pt x="143870" y="58118"/>
                    <a:pt x="144359" y="58118"/>
                  </a:cubicBezTo>
                  <a:cubicBezTo>
                    <a:pt x="145910" y="58118"/>
                    <a:pt x="147339" y="59014"/>
                    <a:pt x="148024" y="60580"/>
                  </a:cubicBezTo>
                  <a:cubicBezTo>
                    <a:pt x="148153" y="61224"/>
                    <a:pt x="148410" y="61867"/>
                    <a:pt x="148668" y="62511"/>
                  </a:cubicBezTo>
                  <a:cubicBezTo>
                    <a:pt x="149311" y="63412"/>
                    <a:pt x="150212" y="64056"/>
                    <a:pt x="151242" y="64442"/>
                  </a:cubicBezTo>
                  <a:cubicBezTo>
                    <a:pt x="151628" y="64570"/>
                    <a:pt x="152014" y="64570"/>
                    <a:pt x="152272" y="64699"/>
                  </a:cubicBezTo>
                  <a:cubicBezTo>
                    <a:pt x="152601" y="64639"/>
                    <a:pt x="152920" y="64612"/>
                    <a:pt x="153231" y="64612"/>
                  </a:cubicBezTo>
                  <a:cubicBezTo>
                    <a:pt x="155590" y="64612"/>
                    <a:pt x="157463" y="66160"/>
                    <a:pt x="159737" y="66501"/>
                  </a:cubicBezTo>
                  <a:cubicBezTo>
                    <a:pt x="159995" y="66501"/>
                    <a:pt x="160381" y="66372"/>
                    <a:pt x="160638" y="66244"/>
                  </a:cubicBezTo>
                  <a:cubicBezTo>
                    <a:pt x="160797" y="66214"/>
                    <a:pt x="160950" y="66200"/>
                    <a:pt x="161098" y="66200"/>
                  </a:cubicBezTo>
                  <a:cubicBezTo>
                    <a:pt x="162879" y="66200"/>
                    <a:pt x="163985" y="68174"/>
                    <a:pt x="165530" y="68174"/>
                  </a:cubicBezTo>
                  <a:cubicBezTo>
                    <a:pt x="167203" y="68046"/>
                    <a:pt x="169134" y="68303"/>
                    <a:pt x="169777" y="66372"/>
                  </a:cubicBezTo>
                  <a:cubicBezTo>
                    <a:pt x="170421" y="64442"/>
                    <a:pt x="168104" y="64570"/>
                    <a:pt x="167203" y="63798"/>
                  </a:cubicBezTo>
                  <a:cubicBezTo>
                    <a:pt x="166431" y="63283"/>
                    <a:pt x="165658" y="62897"/>
                    <a:pt x="164886" y="62640"/>
                  </a:cubicBezTo>
                  <a:cubicBezTo>
                    <a:pt x="161926" y="61353"/>
                    <a:pt x="158450" y="60838"/>
                    <a:pt x="156133" y="58392"/>
                  </a:cubicBezTo>
                  <a:cubicBezTo>
                    <a:pt x="156005" y="58006"/>
                    <a:pt x="155619" y="57749"/>
                    <a:pt x="155232" y="57749"/>
                  </a:cubicBezTo>
                  <a:cubicBezTo>
                    <a:pt x="153430" y="55174"/>
                    <a:pt x="150341" y="54788"/>
                    <a:pt x="147638" y="53887"/>
                  </a:cubicBezTo>
                  <a:lnTo>
                    <a:pt x="143905" y="52085"/>
                  </a:lnTo>
                  <a:cubicBezTo>
                    <a:pt x="140945" y="50669"/>
                    <a:pt x="137598" y="49897"/>
                    <a:pt x="134766" y="48224"/>
                  </a:cubicBezTo>
                  <a:cubicBezTo>
                    <a:pt x="127687" y="44233"/>
                    <a:pt x="120350" y="41016"/>
                    <a:pt x="112756" y="38441"/>
                  </a:cubicBezTo>
                  <a:cubicBezTo>
                    <a:pt x="110697" y="36253"/>
                    <a:pt x="107994" y="34837"/>
                    <a:pt x="105033" y="34580"/>
                  </a:cubicBezTo>
                  <a:cubicBezTo>
                    <a:pt x="103617" y="34065"/>
                    <a:pt x="102073" y="33679"/>
                    <a:pt x="100785" y="33035"/>
                  </a:cubicBezTo>
                  <a:cubicBezTo>
                    <a:pt x="94221" y="29946"/>
                    <a:pt x="87656" y="27114"/>
                    <a:pt x="81092" y="24540"/>
                  </a:cubicBezTo>
                  <a:cubicBezTo>
                    <a:pt x="79161" y="23639"/>
                    <a:pt x="77616" y="21837"/>
                    <a:pt x="75428" y="21322"/>
                  </a:cubicBezTo>
                  <a:cubicBezTo>
                    <a:pt x="70795" y="19005"/>
                    <a:pt x="65903" y="17332"/>
                    <a:pt x="60883" y="16302"/>
                  </a:cubicBezTo>
                  <a:cubicBezTo>
                    <a:pt x="60733" y="16259"/>
                    <a:pt x="60579" y="16245"/>
                    <a:pt x="60425" y="16245"/>
                  </a:cubicBezTo>
                  <a:cubicBezTo>
                    <a:pt x="60116" y="16245"/>
                    <a:pt x="59805" y="16302"/>
                    <a:pt x="59516" y="16302"/>
                  </a:cubicBezTo>
                  <a:cubicBezTo>
                    <a:pt x="59081" y="16302"/>
                    <a:pt x="58695" y="16173"/>
                    <a:pt x="58438" y="15530"/>
                  </a:cubicBezTo>
                  <a:cubicBezTo>
                    <a:pt x="58210" y="15547"/>
                    <a:pt x="57984" y="15555"/>
                    <a:pt x="57760" y="15555"/>
                  </a:cubicBezTo>
                  <a:cubicBezTo>
                    <a:pt x="54574" y="15555"/>
                    <a:pt x="51799" y="13926"/>
                    <a:pt x="48913" y="13084"/>
                  </a:cubicBezTo>
                  <a:cubicBezTo>
                    <a:pt x="41190" y="10639"/>
                    <a:pt x="33596" y="8064"/>
                    <a:pt x="25873" y="5619"/>
                  </a:cubicBezTo>
                  <a:cubicBezTo>
                    <a:pt x="22655" y="4203"/>
                    <a:pt x="19051" y="3302"/>
                    <a:pt x="15575" y="3044"/>
                  </a:cubicBezTo>
                  <a:cubicBezTo>
                    <a:pt x="13645" y="2143"/>
                    <a:pt x="11843" y="1371"/>
                    <a:pt x="9783" y="985"/>
                  </a:cubicBezTo>
                  <a:cubicBezTo>
                    <a:pt x="8108" y="666"/>
                    <a:pt x="6333" y="1"/>
                    <a:pt x="4552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7" name="Google Shape;10967;p11"/>
            <p:cNvSpPr/>
            <p:nvPr/>
          </p:nvSpPr>
          <p:spPr>
            <a:xfrm>
              <a:off x="3073075" y="2290825"/>
              <a:ext cx="1074825" cy="1330750"/>
            </a:xfrm>
            <a:custGeom>
              <a:avLst/>
              <a:gdLst/>
              <a:ahLst/>
              <a:cxnLst/>
              <a:rect l="l" t="t" r="r" b="b"/>
              <a:pathLst>
                <a:path w="42993" h="53230" extrusionOk="0">
                  <a:moveTo>
                    <a:pt x="1273" y="1"/>
                  </a:moveTo>
                  <a:cubicBezTo>
                    <a:pt x="746" y="1"/>
                    <a:pt x="292" y="308"/>
                    <a:pt x="1" y="1107"/>
                  </a:cubicBezTo>
                  <a:cubicBezTo>
                    <a:pt x="1" y="1493"/>
                    <a:pt x="1" y="1879"/>
                    <a:pt x="130" y="2137"/>
                  </a:cubicBezTo>
                  <a:cubicBezTo>
                    <a:pt x="516" y="2652"/>
                    <a:pt x="902" y="3167"/>
                    <a:pt x="1159" y="3810"/>
                  </a:cubicBezTo>
                  <a:cubicBezTo>
                    <a:pt x="1417" y="4840"/>
                    <a:pt x="1674" y="5998"/>
                    <a:pt x="2060" y="7028"/>
                  </a:cubicBezTo>
                  <a:cubicBezTo>
                    <a:pt x="2060" y="7285"/>
                    <a:pt x="2189" y="7543"/>
                    <a:pt x="2318" y="7929"/>
                  </a:cubicBezTo>
                  <a:cubicBezTo>
                    <a:pt x="2575" y="8573"/>
                    <a:pt x="2704" y="9216"/>
                    <a:pt x="2961" y="9731"/>
                  </a:cubicBezTo>
                  <a:cubicBezTo>
                    <a:pt x="4892" y="14622"/>
                    <a:pt x="7209" y="19256"/>
                    <a:pt x="9397" y="24147"/>
                  </a:cubicBezTo>
                  <a:cubicBezTo>
                    <a:pt x="9912" y="24791"/>
                    <a:pt x="10170" y="25434"/>
                    <a:pt x="10427" y="26207"/>
                  </a:cubicBezTo>
                  <a:cubicBezTo>
                    <a:pt x="10556" y="26464"/>
                    <a:pt x="10684" y="26850"/>
                    <a:pt x="10813" y="27108"/>
                  </a:cubicBezTo>
                  <a:lnTo>
                    <a:pt x="11457" y="28395"/>
                  </a:lnTo>
                  <a:cubicBezTo>
                    <a:pt x="11585" y="28652"/>
                    <a:pt x="11714" y="28910"/>
                    <a:pt x="11843" y="29296"/>
                  </a:cubicBezTo>
                  <a:cubicBezTo>
                    <a:pt x="12358" y="30454"/>
                    <a:pt x="13130" y="31613"/>
                    <a:pt x="14031" y="32642"/>
                  </a:cubicBezTo>
                  <a:cubicBezTo>
                    <a:pt x="17249" y="36118"/>
                    <a:pt x="21110" y="38563"/>
                    <a:pt x="24328" y="42039"/>
                  </a:cubicBezTo>
                  <a:lnTo>
                    <a:pt x="30507" y="47445"/>
                  </a:lnTo>
                  <a:cubicBezTo>
                    <a:pt x="31150" y="48088"/>
                    <a:pt x="32051" y="47960"/>
                    <a:pt x="32824" y="48346"/>
                  </a:cubicBezTo>
                  <a:cubicBezTo>
                    <a:pt x="33338" y="48346"/>
                    <a:pt x="33982" y="48474"/>
                    <a:pt x="34626" y="48603"/>
                  </a:cubicBezTo>
                  <a:lnTo>
                    <a:pt x="35269" y="49118"/>
                  </a:lnTo>
                  <a:cubicBezTo>
                    <a:pt x="36042" y="49633"/>
                    <a:pt x="36685" y="50405"/>
                    <a:pt x="37071" y="51178"/>
                  </a:cubicBezTo>
                  <a:cubicBezTo>
                    <a:pt x="37457" y="51564"/>
                    <a:pt x="37972" y="51692"/>
                    <a:pt x="38487" y="51821"/>
                  </a:cubicBezTo>
                  <a:cubicBezTo>
                    <a:pt x="39417" y="52028"/>
                    <a:pt x="40098" y="53230"/>
                    <a:pt x="40997" y="53230"/>
                  </a:cubicBezTo>
                  <a:cubicBezTo>
                    <a:pt x="41217" y="53230"/>
                    <a:pt x="41451" y="53157"/>
                    <a:pt x="41705" y="52980"/>
                  </a:cubicBezTo>
                  <a:cubicBezTo>
                    <a:pt x="42992" y="51950"/>
                    <a:pt x="41962" y="50405"/>
                    <a:pt x="41834" y="49118"/>
                  </a:cubicBezTo>
                  <a:cubicBezTo>
                    <a:pt x="41576" y="48474"/>
                    <a:pt x="41448" y="47702"/>
                    <a:pt x="41448" y="46930"/>
                  </a:cubicBezTo>
                  <a:cubicBezTo>
                    <a:pt x="39774" y="40494"/>
                    <a:pt x="37457" y="34187"/>
                    <a:pt x="34240" y="28266"/>
                  </a:cubicBezTo>
                  <a:cubicBezTo>
                    <a:pt x="33467" y="26979"/>
                    <a:pt x="32824" y="25434"/>
                    <a:pt x="32566" y="23761"/>
                  </a:cubicBezTo>
                  <a:cubicBezTo>
                    <a:pt x="32437" y="23375"/>
                    <a:pt x="32309" y="23118"/>
                    <a:pt x="32051" y="22731"/>
                  </a:cubicBezTo>
                  <a:cubicBezTo>
                    <a:pt x="30635" y="20801"/>
                    <a:pt x="30249" y="18226"/>
                    <a:pt x="29348" y="16038"/>
                  </a:cubicBezTo>
                  <a:cubicBezTo>
                    <a:pt x="28705" y="14236"/>
                    <a:pt x="28447" y="12177"/>
                    <a:pt x="26517" y="11276"/>
                  </a:cubicBezTo>
                  <a:cubicBezTo>
                    <a:pt x="25873" y="11147"/>
                    <a:pt x="25229" y="11018"/>
                    <a:pt x="24586" y="10761"/>
                  </a:cubicBezTo>
                  <a:cubicBezTo>
                    <a:pt x="17506" y="6899"/>
                    <a:pt x="9912" y="4068"/>
                    <a:pt x="2575" y="464"/>
                  </a:cubicBezTo>
                  <a:cubicBezTo>
                    <a:pt x="2127" y="183"/>
                    <a:pt x="1679" y="1"/>
                    <a:pt x="127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8" name="Google Shape;10968;p11"/>
            <p:cNvSpPr/>
            <p:nvPr/>
          </p:nvSpPr>
          <p:spPr>
            <a:xfrm>
              <a:off x="4746400" y="3082300"/>
              <a:ext cx="1158475" cy="1013350"/>
            </a:xfrm>
            <a:custGeom>
              <a:avLst/>
              <a:gdLst/>
              <a:ahLst/>
              <a:cxnLst/>
              <a:rect l="l" t="t" r="r" b="b"/>
              <a:pathLst>
                <a:path w="46339" h="40534" extrusionOk="0">
                  <a:moveTo>
                    <a:pt x="1466" y="0"/>
                  </a:moveTo>
                  <a:cubicBezTo>
                    <a:pt x="965" y="0"/>
                    <a:pt x="505" y="231"/>
                    <a:pt x="258" y="726"/>
                  </a:cubicBezTo>
                  <a:cubicBezTo>
                    <a:pt x="0" y="4587"/>
                    <a:pt x="3733" y="6132"/>
                    <a:pt x="5149" y="8964"/>
                  </a:cubicBezTo>
                  <a:cubicBezTo>
                    <a:pt x="5921" y="9994"/>
                    <a:pt x="6565" y="11023"/>
                    <a:pt x="6951" y="12182"/>
                  </a:cubicBezTo>
                  <a:cubicBezTo>
                    <a:pt x="7852" y="15013"/>
                    <a:pt x="9912" y="17073"/>
                    <a:pt x="11714" y="19390"/>
                  </a:cubicBezTo>
                  <a:cubicBezTo>
                    <a:pt x="11842" y="19776"/>
                    <a:pt x="12100" y="20033"/>
                    <a:pt x="12228" y="20291"/>
                  </a:cubicBezTo>
                  <a:cubicBezTo>
                    <a:pt x="12486" y="20548"/>
                    <a:pt x="12615" y="20806"/>
                    <a:pt x="12743" y="21063"/>
                  </a:cubicBezTo>
                  <a:lnTo>
                    <a:pt x="13387" y="21707"/>
                  </a:lnTo>
                  <a:cubicBezTo>
                    <a:pt x="13644" y="22093"/>
                    <a:pt x="13773" y="22479"/>
                    <a:pt x="14030" y="22865"/>
                  </a:cubicBezTo>
                  <a:cubicBezTo>
                    <a:pt x="14159" y="23123"/>
                    <a:pt x="14417" y="23380"/>
                    <a:pt x="14545" y="23637"/>
                  </a:cubicBezTo>
                  <a:cubicBezTo>
                    <a:pt x="14932" y="24152"/>
                    <a:pt x="15318" y="24667"/>
                    <a:pt x="15704" y="25182"/>
                  </a:cubicBezTo>
                  <a:cubicBezTo>
                    <a:pt x="17377" y="28014"/>
                    <a:pt x="18536" y="30974"/>
                    <a:pt x="19951" y="33806"/>
                  </a:cubicBezTo>
                  <a:cubicBezTo>
                    <a:pt x="20981" y="35351"/>
                    <a:pt x="21496" y="37281"/>
                    <a:pt x="23555" y="38054"/>
                  </a:cubicBezTo>
                  <a:lnTo>
                    <a:pt x="32952" y="39856"/>
                  </a:lnTo>
                  <a:cubicBezTo>
                    <a:pt x="33209" y="39984"/>
                    <a:pt x="33467" y="39984"/>
                    <a:pt x="33724" y="39984"/>
                  </a:cubicBezTo>
                  <a:cubicBezTo>
                    <a:pt x="35107" y="39811"/>
                    <a:pt x="36489" y="38420"/>
                    <a:pt x="37989" y="38420"/>
                  </a:cubicBezTo>
                  <a:cubicBezTo>
                    <a:pt x="38723" y="38420"/>
                    <a:pt x="39485" y="38754"/>
                    <a:pt x="40289" y="39727"/>
                  </a:cubicBezTo>
                  <a:cubicBezTo>
                    <a:pt x="40377" y="39845"/>
                    <a:pt x="40521" y="39889"/>
                    <a:pt x="40696" y="39889"/>
                  </a:cubicBezTo>
                  <a:cubicBezTo>
                    <a:pt x="41186" y="39889"/>
                    <a:pt x="41927" y="39551"/>
                    <a:pt x="42448" y="39551"/>
                  </a:cubicBezTo>
                  <a:cubicBezTo>
                    <a:pt x="42554" y="39551"/>
                    <a:pt x="42651" y="39565"/>
                    <a:pt x="42734" y="39598"/>
                  </a:cubicBezTo>
                  <a:cubicBezTo>
                    <a:pt x="43840" y="40212"/>
                    <a:pt x="44389" y="40534"/>
                    <a:pt x="44814" y="40534"/>
                  </a:cubicBezTo>
                  <a:cubicBezTo>
                    <a:pt x="45280" y="40534"/>
                    <a:pt x="45598" y="40148"/>
                    <a:pt x="46338" y="39341"/>
                  </a:cubicBezTo>
                  <a:cubicBezTo>
                    <a:pt x="46338" y="39083"/>
                    <a:pt x="46338" y="38697"/>
                    <a:pt x="46338" y="38440"/>
                  </a:cubicBezTo>
                  <a:cubicBezTo>
                    <a:pt x="46081" y="38054"/>
                    <a:pt x="45309" y="38054"/>
                    <a:pt x="45566" y="37281"/>
                  </a:cubicBezTo>
                  <a:cubicBezTo>
                    <a:pt x="45695" y="37024"/>
                    <a:pt x="45695" y="36766"/>
                    <a:pt x="45566" y="36509"/>
                  </a:cubicBezTo>
                  <a:cubicBezTo>
                    <a:pt x="45437" y="35865"/>
                    <a:pt x="45309" y="35479"/>
                    <a:pt x="45180" y="34707"/>
                  </a:cubicBezTo>
                  <a:cubicBezTo>
                    <a:pt x="44922" y="33935"/>
                    <a:pt x="44665" y="33291"/>
                    <a:pt x="44408" y="32519"/>
                  </a:cubicBezTo>
                  <a:cubicBezTo>
                    <a:pt x="44279" y="32133"/>
                    <a:pt x="44150" y="31875"/>
                    <a:pt x="44021" y="31618"/>
                  </a:cubicBezTo>
                  <a:cubicBezTo>
                    <a:pt x="43893" y="31232"/>
                    <a:pt x="43764" y="30974"/>
                    <a:pt x="43507" y="30717"/>
                  </a:cubicBezTo>
                  <a:cubicBezTo>
                    <a:pt x="43249" y="30073"/>
                    <a:pt x="42863" y="29558"/>
                    <a:pt x="42477" y="29043"/>
                  </a:cubicBezTo>
                  <a:cubicBezTo>
                    <a:pt x="40160" y="25311"/>
                    <a:pt x="38229" y="21449"/>
                    <a:pt x="36685" y="17459"/>
                  </a:cubicBezTo>
                  <a:cubicBezTo>
                    <a:pt x="36298" y="16815"/>
                    <a:pt x="35912" y="16172"/>
                    <a:pt x="35526" y="15657"/>
                  </a:cubicBezTo>
                  <a:cubicBezTo>
                    <a:pt x="34496" y="14627"/>
                    <a:pt x="33209" y="13984"/>
                    <a:pt x="31922" y="13469"/>
                  </a:cubicBezTo>
                  <a:cubicBezTo>
                    <a:pt x="30764" y="12825"/>
                    <a:pt x="29476" y="12053"/>
                    <a:pt x="28447" y="11281"/>
                  </a:cubicBezTo>
                  <a:cubicBezTo>
                    <a:pt x="25358" y="9994"/>
                    <a:pt x="22526" y="8192"/>
                    <a:pt x="19565" y="6904"/>
                  </a:cubicBezTo>
                  <a:cubicBezTo>
                    <a:pt x="18278" y="6390"/>
                    <a:pt x="16991" y="6003"/>
                    <a:pt x="15833" y="5489"/>
                  </a:cubicBezTo>
                  <a:cubicBezTo>
                    <a:pt x="15575" y="5360"/>
                    <a:pt x="15189" y="5231"/>
                    <a:pt x="14932" y="5231"/>
                  </a:cubicBezTo>
                  <a:cubicBezTo>
                    <a:pt x="14159" y="4974"/>
                    <a:pt x="13387" y="4716"/>
                    <a:pt x="12743" y="4459"/>
                  </a:cubicBezTo>
                  <a:cubicBezTo>
                    <a:pt x="12100" y="4073"/>
                    <a:pt x="11585" y="3815"/>
                    <a:pt x="10941" y="3558"/>
                  </a:cubicBezTo>
                  <a:cubicBezTo>
                    <a:pt x="8238" y="2657"/>
                    <a:pt x="5664" y="1241"/>
                    <a:pt x="2961" y="340"/>
                  </a:cubicBezTo>
                  <a:lnTo>
                    <a:pt x="2317" y="211"/>
                  </a:lnTo>
                  <a:cubicBezTo>
                    <a:pt x="2040" y="73"/>
                    <a:pt x="1746" y="0"/>
                    <a:pt x="1466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9" name="Google Shape;10969;p11"/>
            <p:cNvSpPr/>
            <p:nvPr/>
          </p:nvSpPr>
          <p:spPr>
            <a:xfrm>
              <a:off x="5861675" y="3378075"/>
              <a:ext cx="1098675" cy="785475"/>
            </a:xfrm>
            <a:custGeom>
              <a:avLst/>
              <a:gdLst/>
              <a:ahLst/>
              <a:cxnLst/>
              <a:rect l="l" t="t" r="r" b="b"/>
              <a:pathLst>
                <a:path w="43947" h="31419" extrusionOk="0">
                  <a:moveTo>
                    <a:pt x="2474" y="0"/>
                  </a:moveTo>
                  <a:cubicBezTo>
                    <a:pt x="285" y="0"/>
                    <a:pt x="0" y="907"/>
                    <a:pt x="1084" y="3182"/>
                  </a:cubicBezTo>
                  <a:cubicBezTo>
                    <a:pt x="9708" y="9747"/>
                    <a:pt x="19233" y="15153"/>
                    <a:pt x="28114" y="21460"/>
                  </a:cubicBezTo>
                  <a:cubicBezTo>
                    <a:pt x="30688" y="22876"/>
                    <a:pt x="33134" y="24549"/>
                    <a:pt x="35451" y="26480"/>
                  </a:cubicBezTo>
                  <a:lnTo>
                    <a:pt x="35837" y="26737"/>
                  </a:lnTo>
                  <a:lnTo>
                    <a:pt x="36481" y="27510"/>
                  </a:lnTo>
                  <a:lnTo>
                    <a:pt x="37253" y="28153"/>
                  </a:lnTo>
                  <a:cubicBezTo>
                    <a:pt x="38787" y="29569"/>
                    <a:pt x="39997" y="31418"/>
                    <a:pt x="42370" y="31418"/>
                  </a:cubicBezTo>
                  <a:cubicBezTo>
                    <a:pt x="42585" y="31418"/>
                    <a:pt x="42810" y="31403"/>
                    <a:pt x="43045" y="31371"/>
                  </a:cubicBezTo>
                  <a:cubicBezTo>
                    <a:pt x="43689" y="30856"/>
                    <a:pt x="43946" y="29955"/>
                    <a:pt x="43431" y="29312"/>
                  </a:cubicBezTo>
                  <a:cubicBezTo>
                    <a:pt x="42015" y="27381"/>
                    <a:pt x="41758" y="24935"/>
                    <a:pt x="40600" y="22876"/>
                  </a:cubicBezTo>
                  <a:cubicBezTo>
                    <a:pt x="40085" y="21460"/>
                    <a:pt x="39827" y="20044"/>
                    <a:pt x="39570" y="18628"/>
                  </a:cubicBezTo>
                  <a:cubicBezTo>
                    <a:pt x="37510" y="16440"/>
                    <a:pt x="37253" y="13608"/>
                    <a:pt x="36352" y="10905"/>
                  </a:cubicBezTo>
                  <a:cubicBezTo>
                    <a:pt x="34807" y="7945"/>
                    <a:pt x="33520" y="4727"/>
                    <a:pt x="32490" y="1638"/>
                  </a:cubicBezTo>
                  <a:cubicBezTo>
                    <a:pt x="30750" y="701"/>
                    <a:pt x="28974" y="495"/>
                    <a:pt x="27200" y="495"/>
                  </a:cubicBezTo>
                  <a:cubicBezTo>
                    <a:pt x="25808" y="495"/>
                    <a:pt x="24418" y="621"/>
                    <a:pt x="23045" y="621"/>
                  </a:cubicBezTo>
                  <a:cubicBezTo>
                    <a:pt x="22803" y="621"/>
                    <a:pt x="22562" y="617"/>
                    <a:pt x="22322" y="608"/>
                  </a:cubicBezTo>
                  <a:cubicBezTo>
                    <a:pt x="20777" y="544"/>
                    <a:pt x="19241" y="528"/>
                    <a:pt x="17708" y="528"/>
                  </a:cubicBezTo>
                  <a:cubicBezTo>
                    <a:pt x="16176" y="528"/>
                    <a:pt x="14647" y="544"/>
                    <a:pt x="13119" y="544"/>
                  </a:cubicBezTo>
                  <a:cubicBezTo>
                    <a:pt x="10062" y="544"/>
                    <a:pt x="7005" y="479"/>
                    <a:pt x="3915" y="93"/>
                  </a:cubicBezTo>
                  <a:cubicBezTo>
                    <a:pt x="3365" y="32"/>
                    <a:pt x="2886" y="0"/>
                    <a:pt x="24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0" name="Google Shape;10970;p11"/>
            <p:cNvSpPr/>
            <p:nvPr/>
          </p:nvSpPr>
          <p:spPr>
            <a:xfrm>
              <a:off x="5766475" y="3580700"/>
              <a:ext cx="1238925" cy="766000"/>
            </a:xfrm>
            <a:custGeom>
              <a:avLst/>
              <a:gdLst/>
              <a:ahLst/>
              <a:cxnLst/>
              <a:rect l="l" t="t" r="r" b="b"/>
              <a:pathLst>
                <a:path w="49557" h="30640" extrusionOk="0">
                  <a:moveTo>
                    <a:pt x="1996" y="1"/>
                  </a:moveTo>
                  <a:cubicBezTo>
                    <a:pt x="1706" y="1"/>
                    <a:pt x="1416" y="33"/>
                    <a:pt x="1159" y="97"/>
                  </a:cubicBezTo>
                  <a:cubicBezTo>
                    <a:pt x="515" y="355"/>
                    <a:pt x="0" y="1127"/>
                    <a:pt x="0" y="1899"/>
                  </a:cubicBezTo>
                  <a:cubicBezTo>
                    <a:pt x="258" y="4216"/>
                    <a:pt x="2060" y="5890"/>
                    <a:pt x="2961" y="7949"/>
                  </a:cubicBezTo>
                  <a:cubicBezTo>
                    <a:pt x="3476" y="8721"/>
                    <a:pt x="4119" y="9494"/>
                    <a:pt x="4634" y="10266"/>
                  </a:cubicBezTo>
                  <a:cubicBezTo>
                    <a:pt x="4892" y="10652"/>
                    <a:pt x="5149" y="10909"/>
                    <a:pt x="5407" y="11296"/>
                  </a:cubicBezTo>
                  <a:lnTo>
                    <a:pt x="5793" y="11939"/>
                  </a:lnTo>
                  <a:cubicBezTo>
                    <a:pt x="6050" y="12325"/>
                    <a:pt x="6179" y="12583"/>
                    <a:pt x="6436" y="12969"/>
                  </a:cubicBezTo>
                  <a:lnTo>
                    <a:pt x="6694" y="13741"/>
                  </a:lnTo>
                  <a:cubicBezTo>
                    <a:pt x="6822" y="14256"/>
                    <a:pt x="7080" y="14900"/>
                    <a:pt x="7209" y="15415"/>
                  </a:cubicBezTo>
                  <a:cubicBezTo>
                    <a:pt x="7337" y="15672"/>
                    <a:pt x="7595" y="15929"/>
                    <a:pt x="7723" y="16187"/>
                  </a:cubicBezTo>
                  <a:cubicBezTo>
                    <a:pt x="9139" y="17860"/>
                    <a:pt x="10298" y="19662"/>
                    <a:pt x="11585" y="21464"/>
                  </a:cubicBezTo>
                  <a:cubicBezTo>
                    <a:pt x="12229" y="22623"/>
                    <a:pt x="13130" y="23524"/>
                    <a:pt x="14417" y="24167"/>
                  </a:cubicBezTo>
                  <a:cubicBezTo>
                    <a:pt x="18149" y="24939"/>
                    <a:pt x="21882" y="25326"/>
                    <a:pt x="25615" y="26227"/>
                  </a:cubicBezTo>
                  <a:cubicBezTo>
                    <a:pt x="31536" y="27771"/>
                    <a:pt x="37586" y="29058"/>
                    <a:pt x="43635" y="30346"/>
                  </a:cubicBezTo>
                  <a:cubicBezTo>
                    <a:pt x="44306" y="30537"/>
                    <a:pt x="45013" y="30640"/>
                    <a:pt x="45722" y="30640"/>
                  </a:cubicBezTo>
                  <a:cubicBezTo>
                    <a:pt x="46917" y="30640"/>
                    <a:pt x="48120" y="30348"/>
                    <a:pt x="49170" y="29702"/>
                  </a:cubicBezTo>
                  <a:cubicBezTo>
                    <a:pt x="49556" y="27900"/>
                    <a:pt x="47883" y="27642"/>
                    <a:pt x="47111" y="26741"/>
                  </a:cubicBezTo>
                  <a:lnTo>
                    <a:pt x="46724" y="26484"/>
                  </a:lnTo>
                  <a:lnTo>
                    <a:pt x="46081" y="25969"/>
                  </a:lnTo>
                  <a:cubicBezTo>
                    <a:pt x="45823" y="25712"/>
                    <a:pt x="45437" y="25583"/>
                    <a:pt x="45180" y="25454"/>
                  </a:cubicBezTo>
                  <a:lnTo>
                    <a:pt x="44021" y="24682"/>
                  </a:lnTo>
                  <a:cubicBezTo>
                    <a:pt x="43635" y="24425"/>
                    <a:pt x="43378" y="24296"/>
                    <a:pt x="43120" y="24167"/>
                  </a:cubicBezTo>
                  <a:cubicBezTo>
                    <a:pt x="37457" y="20177"/>
                    <a:pt x="31407" y="16830"/>
                    <a:pt x="25358" y="13484"/>
                  </a:cubicBezTo>
                  <a:cubicBezTo>
                    <a:pt x="25100" y="13226"/>
                    <a:pt x="24843" y="13098"/>
                    <a:pt x="24457" y="12840"/>
                  </a:cubicBezTo>
                  <a:cubicBezTo>
                    <a:pt x="22655" y="11682"/>
                    <a:pt x="20595" y="10652"/>
                    <a:pt x="18664" y="9622"/>
                  </a:cubicBezTo>
                  <a:lnTo>
                    <a:pt x="17506" y="9107"/>
                  </a:lnTo>
                  <a:cubicBezTo>
                    <a:pt x="16862" y="8593"/>
                    <a:pt x="16219" y="8206"/>
                    <a:pt x="15446" y="7692"/>
                  </a:cubicBezTo>
                  <a:cubicBezTo>
                    <a:pt x="14674" y="7177"/>
                    <a:pt x="13773" y="6533"/>
                    <a:pt x="13001" y="5890"/>
                  </a:cubicBezTo>
                  <a:cubicBezTo>
                    <a:pt x="9783" y="3701"/>
                    <a:pt x="6179" y="2157"/>
                    <a:pt x="2832" y="97"/>
                  </a:cubicBezTo>
                  <a:cubicBezTo>
                    <a:pt x="2575" y="33"/>
                    <a:pt x="2285" y="1"/>
                    <a:pt x="1996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1" name="Google Shape;10971;p11"/>
            <p:cNvSpPr/>
            <p:nvPr/>
          </p:nvSpPr>
          <p:spPr>
            <a:xfrm>
              <a:off x="2484200" y="1513775"/>
              <a:ext cx="1277550" cy="542400"/>
            </a:xfrm>
            <a:custGeom>
              <a:avLst/>
              <a:gdLst/>
              <a:ahLst/>
              <a:cxnLst/>
              <a:rect l="l" t="t" r="r" b="b"/>
              <a:pathLst>
                <a:path w="51102" h="21696" extrusionOk="0">
                  <a:moveTo>
                    <a:pt x="48120" y="0"/>
                  </a:moveTo>
                  <a:cubicBezTo>
                    <a:pt x="42990" y="0"/>
                    <a:pt x="38020" y="2070"/>
                    <a:pt x="32952" y="2070"/>
                  </a:cubicBezTo>
                  <a:cubicBezTo>
                    <a:pt x="32711" y="2035"/>
                    <a:pt x="32469" y="2019"/>
                    <a:pt x="32228" y="2019"/>
                  </a:cubicBezTo>
                  <a:cubicBezTo>
                    <a:pt x="31568" y="2019"/>
                    <a:pt x="30909" y="2139"/>
                    <a:pt x="30249" y="2327"/>
                  </a:cubicBezTo>
                  <a:cubicBezTo>
                    <a:pt x="26516" y="3614"/>
                    <a:pt x="22784" y="4901"/>
                    <a:pt x="19051" y="6060"/>
                  </a:cubicBezTo>
                  <a:cubicBezTo>
                    <a:pt x="14932" y="7476"/>
                    <a:pt x="10556" y="8119"/>
                    <a:pt x="6823" y="10565"/>
                  </a:cubicBezTo>
                  <a:cubicBezTo>
                    <a:pt x="4763" y="11466"/>
                    <a:pt x="3348" y="13139"/>
                    <a:pt x="1288" y="14169"/>
                  </a:cubicBezTo>
                  <a:cubicBezTo>
                    <a:pt x="1" y="14813"/>
                    <a:pt x="773" y="15456"/>
                    <a:pt x="1417" y="16100"/>
                  </a:cubicBezTo>
                  <a:cubicBezTo>
                    <a:pt x="6565" y="17258"/>
                    <a:pt x="11457" y="19060"/>
                    <a:pt x="16219" y="21377"/>
                  </a:cubicBezTo>
                  <a:cubicBezTo>
                    <a:pt x="16799" y="21600"/>
                    <a:pt x="17341" y="21696"/>
                    <a:pt x="17853" y="21696"/>
                  </a:cubicBezTo>
                  <a:cubicBezTo>
                    <a:pt x="20295" y="21696"/>
                    <a:pt x="22072" y="19525"/>
                    <a:pt x="24200" y="18674"/>
                  </a:cubicBezTo>
                  <a:lnTo>
                    <a:pt x="25101" y="18030"/>
                  </a:lnTo>
                  <a:cubicBezTo>
                    <a:pt x="25615" y="17644"/>
                    <a:pt x="26259" y="17258"/>
                    <a:pt x="26774" y="17001"/>
                  </a:cubicBezTo>
                  <a:cubicBezTo>
                    <a:pt x="29091" y="15842"/>
                    <a:pt x="31536" y="14941"/>
                    <a:pt x="33725" y="13654"/>
                  </a:cubicBezTo>
                  <a:cubicBezTo>
                    <a:pt x="34497" y="13011"/>
                    <a:pt x="35269" y="12496"/>
                    <a:pt x="36041" y="11981"/>
                  </a:cubicBezTo>
                  <a:cubicBezTo>
                    <a:pt x="36299" y="11852"/>
                    <a:pt x="36556" y="11595"/>
                    <a:pt x="36814" y="11466"/>
                  </a:cubicBezTo>
                  <a:cubicBezTo>
                    <a:pt x="37329" y="11080"/>
                    <a:pt x="37972" y="10694"/>
                    <a:pt x="38487" y="10436"/>
                  </a:cubicBezTo>
                  <a:cubicBezTo>
                    <a:pt x="39646" y="9921"/>
                    <a:pt x="40804" y="9278"/>
                    <a:pt x="41834" y="8634"/>
                  </a:cubicBezTo>
                  <a:cubicBezTo>
                    <a:pt x="42091" y="8377"/>
                    <a:pt x="42349" y="8248"/>
                    <a:pt x="42606" y="7991"/>
                  </a:cubicBezTo>
                  <a:cubicBezTo>
                    <a:pt x="42992" y="7733"/>
                    <a:pt x="43378" y="7476"/>
                    <a:pt x="43636" y="7347"/>
                  </a:cubicBezTo>
                  <a:cubicBezTo>
                    <a:pt x="43893" y="7218"/>
                    <a:pt x="44151" y="7090"/>
                    <a:pt x="44408" y="6961"/>
                  </a:cubicBezTo>
                  <a:lnTo>
                    <a:pt x="45566" y="6317"/>
                  </a:lnTo>
                  <a:cubicBezTo>
                    <a:pt x="45824" y="6189"/>
                    <a:pt x="46081" y="6060"/>
                    <a:pt x="46339" y="5931"/>
                  </a:cubicBezTo>
                  <a:cubicBezTo>
                    <a:pt x="46596" y="5674"/>
                    <a:pt x="46854" y="5545"/>
                    <a:pt x="47111" y="5416"/>
                  </a:cubicBezTo>
                  <a:cubicBezTo>
                    <a:pt x="48141" y="4773"/>
                    <a:pt x="49042" y="4000"/>
                    <a:pt x="49943" y="3228"/>
                  </a:cubicBezTo>
                  <a:cubicBezTo>
                    <a:pt x="50072" y="2971"/>
                    <a:pt x="50329" y="2713"/>
                    <a:pt x="50586" y="2456"/>
                  </a:cubicBezTo>
                  <a:lnTo>
                    <a:pt x="50844" y="2070"/>
                  </a:lnTo>
                  <a:cubicBezTo>
                    <a:pt x="51101" y="1684"/>
                    <a:pt x="51101" y="1297"/>
                    <a:pt x="51101" y="911"/>
                  </a:cubicBezTo>
                  <a:cubicBezTo>
                    <a:pt x="50973" y="525"/>
                    <a:pt x="50715" y="268"/>
                    <a:pt x="50329" y="139"/>
                  </a:cubicBezTo>
                  <a:cubicBezTo>
                    <a:pt x="49589" y="42"/>
                    <a:pt x="48853" y="0"/>
                    <a:pt x="48120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2" name="Google Shape;10972;p11"/>
            <p:cNvSpPr/>
            <p:nvPr/>
          </p:nvSpPr>
          <p:spPr>
            <a:xfrm>
              <a:off x="5727850" y="3301900"/>
              <a:ext cx="949325" cy="168625"/>
            </a:xfrm>
            <a:custGeom>
              <a:avLst/>
              <a:gdLst/>
              <a:ahLst/>
              <a:cxnLst/>
              <a:rect l="l" t="t" r="r" b="b"/>
              <a:pathLst>
                <a:path w="37973" h="6745" extrusionOk="0">
                  <a:moveTo>
                    <a:pt x="6142" y="0"/>
                  </a:moveTo>
                  <a:cubicBezTo>
                    <a:pt x="4077" y="0"/>
                    <a:pt x="2026" y="64"/>
                    <a:pt x="1" y="180"/>
                  </a:cubicBezTo>
                  <a:cubicBezTo>
                    <a:pt x="387" y="3012"/>
                    <a:pt x="4506" y="6744"/>
                    <a:pt x="7080" y="6744"/>
                  </a:cubicBezTo>
                  <a:cubicBezTo>
                    <a:pt x="7338" y="6744"/>
                    <a:pt x="7595" y="6487"/>
                    <a:pt x="7724" y="6229"/>
                  </a:cubicBezTo>
                  <a:cubicBezTo>
                    <a:pt x="7338" y="5457"/>
                    <a:pt x="5793" y="5457"/>
                    <a:pt x="5922" y="4041"/>
                  </a:cubicBezTo>
                  <a:lnTo>
                    <a:pt x="5922" y="4041"/>
                  </a:lnTo>
                  <a:cubicBezTo>
                    <a:pt x="12027" y="4630"/>
                    <a:pt x="18131" y="4756"/>
                    <a:pt x="24212" y="4756"/>
                  </a:cubicBezTo>
                  <a:cubicBezTo>
                    <a:pt x="28773" y="4756"/>
                    <a:pt x="33320" y="4685"/>
                    <a:pt x="37843" y="4685"/>
                  </a:cubicBezTo>
                  <a:cubicBezTo>
                    <a:pt x="37972" y="4427"/>
                    <a:pt x="37972" y="4170"/>
                    <a:pt x="37715" y="3913"/>
                  </a:cubicBezTo>
                  <a:cubicBezTo>
                    <a:pt x="37457" y="3655"/>
                    <a:pt x="37329" y="3398"/>
                    <a:pt x="37071" y="3140"/>
                  </a:cubicBezTo>
                  <a:cubicBezTo>
                    <a:pt x="35012" y="2368"/>
                    <a:pt x="32566" y="3269"/>
                    <a:pt x="30764" y="1467"/>
                  </a:cubicBezTo>
                  <a:cubicBezTo>
                    <a:pt x="30507" y="1210"/>
                    <a:pt x="30185" y="1081"/>
                    <a:pt x="29863" y="1081"/>
                  </a:cubicBezTo>
                  <a:cubicBezTo>
                    <a:pt x="29541" y="1081"/>
                    <a:pt x="29219" y="1210"/>
                    <a:pt x="28962" y="1467"/>
                  </a:cubicBezTo>
                  <a:cubicBezTo>
                    <a:pt x="28078" y="2528"/>
                    <a:pt x="27406" y="2936"/>
                    <a:pt x="26868" y="2936"/>
                  </a:cubicBezTo>
                  <a:cubicBezTo>
                    <a:pt x="25842" y="2936"/>
                    <a:pt x="25306" y="1447"/>
                    <a:pt x="24714" y="180"/>
                  </a:cubicBezTo>
                  <a:lnTo>
                    <a:pt x="19308" y="180"/>
                  </a:lnTo>
                  <a:cubicBezTo>
                    <a:pt x="18509" y="979"/>
                    <a:pt x="17710" y="1272"/>
                    <a:pt x="16900" y="1272"/>
                  </a:cubicBezTo>
                  <a:cubicBezTo>
                    <a:pt x="15883" y="1272"/>
                    <a:pt x="14848" y="810"/>
                    <a:pt x="13774" y="309"/>
                  </a:cubicBezTo>
                  <a:cubicBezTo>
                    <a:pt x="11223" y="96"/>
                    <a:pt x="8672" y="0"/>
                    <a:pt x="6142" y="0"/>
                  </a:cubicBezTo>
                  <a:close/>
                </a:path>
              </a:pathLst>
            </a:custGeom>
            <a:solidFill>
              <a:srgbClr val="CDD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3" name="Google Shape;10973;p11"/>
            <p:cNvSpPr/>
            <p:nvPr/>
          </p:nvSpPr>
          <p:spPr>
            <a:xfrm>
              <a:off x="4678825" y="1839025"/>
              <a:ext cx="727275" cy="257450"/>
            </a:xfrm>
            <a:custGeom>
              <a:avLst/>
              <a:gdLst/>
              <a:ahLst/>
              <a:cxnLst/>
              <a:rect l="l" t="t" r="r" b="b"/>
              <a:pathLst>
                <a:path w="29091" h="10298" extrusionOk="0">
                  <a:moveTo>
                    <a:pt x="24971" y="1"/>
                  </a:moveTo>
                  <a:cubicBezTo>
                    <a:pt x="24585" y="129"/>
                    <a:pt x="24328" y="387"/>
                    <a:pt x="24070" y="515"/>
                  </a:cubicBezTo>
                  <a:cubicBezTo>
                    <a:pt x="23534" y="1052"/>
                    <a:pt x="22819" y="1320"/>
                    <a:pt x="22149" y="1320"/>
                  </a:cubicBezTo>
                  <a:cubicBezTo>
                    <a:pt x="22014" y="1320"/>
                    <a:pt x="21882" y="1309"/>
                    <a:pt x="21753" y="1288"/>
                  </a:cubicBezTo>
                  <a:cubicBezTo>
                    <a:pt x="20080" y="1803"/>
                    <a:pt x="18278" y="2317"/>
                    <a:pt x="16605" y="2832"/>
                  </a:cubicBezTo>
                  <a:cubicBezTo>
                    <a:pt x="11199" y="3862"/>
                    <a:pt x="6307" y="6436"/>
                    <a:pt x="901" y="7595"/>
                  </a:cubicBezTo>
                  <a:cubicBezTo>
                    <a:pt x="515" y="7723"/>
                    <a:pt x="258" y="8110"/>
                    <a:pt x="0" y="8367"/>
                  </a:cubicBezTo>
                  <a:cubicBezTo>
                    <a:pt x="609" y="9220"/>
                    <a:pt x="1276" y="9496"/>
                    <a:pt x="1973" y="9496"/>
                  </a:cubicBezTo>
                  <a:cubicBezTo>
                    <a:pt x="2749" y="9496"/>
                    <a:pt x="3563" y="9153"/>
                    <a:pt x="4377" y="8882"/>
                  </a:cubicBezTo>
                  <a:cubicBezTo>
                    <a:pt x="4784" y="8660"/>
                    <a:pt x="5213" y="8555"/>
                    <a:pt x="5629" y="8555"/>
                  </a:cubicBezTo>
                  <a:cubicBezTo>
                    <a:pt x="6660" y="8555"/>
                    <a:pt x="7614" y="9198"/>
                    <a:pt x="7981" y="10298"/>
                  </a:cubicBezTo>
                  <a:cubicBezTo>
                    <a:pt x="13902" y="8882"/>
                    <a:pt x="19823" y="7209"/>
                    <a:pt x="25615" y="5278"/>
                  </a:cubicBezTo>
                  <a:lnTo>
                    <a:pt x="26516" y="4763"/>
                  </a:lnTo>
                  <a:cubicBezTo>
                    <a:pt x="27031" y="3862"/>
                    <a:pt x="29090" y="4377"/>
                    <a:pt x="28704" y="2446"/>
                  </a:cubicBezTo>
                  <a:lnTo>
                    <a:pt x="27160" y="1674"/>
                  </a:lnTo>
                  <a:cubicBezTo>
                    <a:pt x="27031" y="1674"/>
                    <a:pt x="26773" y="1803"/>
                    <a:pt x="26773" y="2060"/>
                  </a:cubicBezTo>
                  <a:lnTo>
                    <a:pt x="26516" y="1803"/>
                  </a:lnTo>
                  <a:lnTo>
                    <a:pt x="26773" y="1545"/>
                  </a:lnTo>
                  <a:lnTo>
                    <a:pt x="26516" y="1416"/>
                  </a:lnTo>
                  <a:cubicBezTo>
                    <a:pt x="26258" y="1159"/>
                    <a:pt x="25872" y="902"/>
                    <a:pt x="25744" y="644"/>
                  </a:cubicBezTo>
                  <a:lnTo>
                    <a:pt x="24971" y="1"/>
                  </a:lnTo>
                  <a:close/>
                </a:path>
              </a:pathLst>
            </a:custGeom>
            <a:solidFill>
              <a:srgbClr val="D6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4" name="Google Shape;10974;p11"/>
            <p:cNvSpPr/>
            <p:nvPr/>
          </p:nvSpPr>
          <p:spPr>
            <a:xfrm>
              <a:off x="4064200" y="3332050"/>
              <a:ext cx="263900" cy="415200"/>
            </a:xfrm>
            <a:custGeom>
              <a:avLst/>
              <a:gdLst/>
              <a:ahLst/>
              <a:cxnLst/>
              <a:rect l="l" t="t" r="r" b="b"/>
              <a:pathLst>
                <a:path w="10556" h="16608" extrusionOk="0">
                  <a:moveTo>
                    <a:pt x="1867" y="1"/>
                  </a:moveTo>
                  <a:cubicBezTo>
                    <a:pt x="1600" y="1"/>
                    <a:pt x="1320" y="80"/>
                    <a:pt x="1030" y="261"/>
                  </a:cubicBezTo>
                  <a:cubicBezTo>
                    <a:pt x="1" y="1033"/>
                    <a:pt x="515" y="1806"/>
                    <a:pt x="1030" y="2707"/>
                  </a:cubicBezTo>
                  <a:cubicBezTo>
                    <a:pt x="1674" y="3479"/>
                    <a:pt x="1288" y="4380"/>
                    <a:pt x="1288" y="5281"/>
                  </a:cubicBezTo>
                  <a:cubicBezTo>
                    <a:pt x="1288" y="5538"/>
                    <a:pt x="1416" y="5924"/>
                    <a:pt x="1545" y="6311"/>
                  </a:cubicBezTo>
                  <a:cubicBezTo>
                    <a:pt x="2575" y="7469"/>
                    <a:pt x="2189" y="9014"/>
                    <a:pt x="2575" y="10430"/>
                  </a:cubicBezTo>
                  <a:cubicBezTo>
                    <a:pt x="2704" y="11331"/>
                    <a:pt x="2317" y="12360"/>
                    <a:pt x="3218" y="13133"/>
                  </a:cubicBezTo>
                  <a:cubicBezTo>
                    <a:pt x="5149" y="14677"/>
                    <a:pt x="7466" y="15836"/>
                    <a:pt x="9912" y="16608"/>
                  </a:cubicBezTo>
                  <a:cubicBezTo>
                    <a:pt x="10555" y="15321"/>
                    <a:pt x="9912" y="14420"/>
                    <a:pt x="9139" y="13647"/>
                  </a:cubicBezTo>
                  <a:lnTo>
                    <a:pt x="4763" y="2707"/>
                  </a:lnTo>
                  <a:cubicBezTo>
                    <a:pt x="4248" y="2320"/>
                    <a:pt x="3991" y="1677"/>
                    <a:pt x="3605" y="1162"/>
                  </a:cubicBezTo>
                  <a:cubicBezTo>
                    <a:pt x="3142" y="515"/>
                    <a:pt x="2547" y="1"/>
                    <a:pt x="1867" y="1"/>
                  </a:cubicBezTo>
                  <a:close/>
                </a:path>
              </a:pathLst>
            </a:custGeom>
            <a:solidFill>
              <a:srgbClr val="DEE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5" name="Google Shape;10975;p11"/>
            <p:cNvSpPr/>
            <p:nvPr/>
          </p:nvSpPr>
          <p:spPr>
            <a:xfrm>
              <a:off x="3613700" y="1455575"/>
              <a:ext cx="527750" cy="257975"/>
            </a:xfrm>
            <a:custGeom>
              <a:avLst/>
              <a:gdLst/>
              <a:ahLst/>
              <a:cxnLst/>
              <a:rect l="l" t="t" r="r" b="b"/>
              <a:pathLst>
                <a:path w="21110" h="10319" extrusionOk="0">
                  <a:moveTo>
                    <a:pt x="10337" y="1"/>
                  </a:moveTo>
                  <a:cubicBezTo>
                    <a:pt x="10086" y="1"/>
                    <a:pt x="9755" y="422"/>
                    <a:pt x="9525" y="536"/>
                  </a:cubicBezTo>
                  <a:cubicBezTo>
                    <a:pt x="8496" y="1823"/>
                    <a:pt x="6565" y="2081"/>
                    <a:pt x="5921" y="3754"/>
                  </a:cubicBezTo>
                  <a:cubicBezTo>
                    <a:pt x="5535" y="3883"/>
                    <a:pt x="5149" y="4140"/>
                    <a:pt x="5020" y="4526"/>
                  </a:cubicBezTo>
                  <a:cubicBezTo>
                    <a:pt x="4763" y="4655"/>
                    <a:pt x="4505" y="4913"/>
                    <a:pt x="4119" y="5041"/>
                  </a:cubicBezTo>
                  <a:lnTo>
                    <a:pt x="901" y="7358"/>
                  </a:lnTo>
                  <a:cubicBezTo>
                    <a:pt x="901" y="7744"/>
                    <a:pt x="644" y="8002"/>
                    <a:pt x="258" y="8259"/>
                  </a:cubicBezTo>
                  <a:cubicBezTo>
                    <a:pt x="0" y="8517"/>
                    <a:pt x="0" y="8903"/>
                    <a:pt x="129" y="9289"/>
                  </a:cubicBezTo>
                  <a:cubicBezTo>
                    <a:pt x="386" y="9804"/>
                    <a:pt x="901" y="10190"/>
                    <a:pt x="1416" y="10319"/>
                  </a:cubicBezTo>
                  <a:cubicBezTo>
                    <a:pt x="3347" y="9932"/>
                    <a:pt x="4763" y="8774"/>
                    <a:pt x="6565" y="8259"/>
                  </a:cubicBezTo>
                  <a:cubicBezTo>
                    <a:pt x="8367" y="7229"/>
                    <a:pt x="10169" y="5942"/>
                    <a:pt x="11842" y="4526"/>
                  </a:cubicBezTo>
                  <a:cubicBezTo>
                    <a:pt x="13762" y="2394"/>
                    <a:pt x="16476" y="1145"/>
                    <a:pt x="19327" y="1145"/>
                  </a:cubicBezTo>
                  <a:cubicBezTo>
                    <a:pt x="19917" y="1145"/>
                    <a:pt x="20514" y="1198"/>
                    <a:pt x="21110" y="1309"/>
                  </a:cubicBezTo>
                  <a:cubicBezTo>
                    <a:pt x="20595" y="794"/>
                    <a:pt x="19823" y="536"/>
                    <a:pt x="19179" y="536"/>
                  </a:cubicBezTo>
                  <a:cubicBezTo>
                    <a:pt x="16219" y="536"/>
                    <a:pt x="13387" y="408"/>
                    <a:pt x="10426" y="21"/>
                  </a:cubicBezTo>
                  <a:cubicBezTo>
                    <a:pt x="10398" y="7"/>
                    <a:pt x="10368" y="1"/>
                    <a:pt x="10337" y="1"/>
                  </a:cubicBezTo>
                  <a:close/>
                </a:path>
              </a:pathLst>
            </a:custGeom>
            <a:solidFill>
              <a:srgbClr val="D9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6" name="Google Shape;10976;p11"/>
            <p:cNvSpPr/>
            <p:nvPr/>
          </p:nvSpPr>
          <p:spPr>
            <a:xfrm>
              <a:off x="6316725" y="3270975"/>
              <a:ext cx="334700" cy="130350"/>
            </a:xfrm>
            <a:custGeom>
              <a:avLst/>
              <a:gdLst/>
              <a:ahLst/>
              <a:cxnLst/>
              <a:rect l="l" t="t" r="r" b="b"/>
              <a:pathLst>
                <a:path w="13388" h="5214" extrusionOk="0">
                  <a:moveTo>
                    <a:pt x="11071" y="1"/>
                  </a:moveTo>
                  <a:cubicBezTo>
                    <a:pt x="7853" y="1288"/>
                    <a:pt x="4249" y="773"/>
                    <a:pt x="902" y="1417"/>
                  </a:cubicBezTo>
                  <a:cubicBezTo>
                    <a:pt x="1" y="2961"/>
                    <a:pt x="258" y="4377"/>
                    <a:pt x="2060" y="5021"/>
                  </a:cubicBezTo>
                  <a:cubicBezTo>
                    <a:pt x="2575" y="5150"/>
                    <a:pt x="3090" y="5214"/>
                    <a:pt x="3605" y="5214"/>
                  </a:cubicBezTo>
                  <a:cubicBezTo>
                    <a:pt x="4120" y="5214"/>
                    <a:pt x="4635" y="5150"/>
                    <a:pt x="5150" y="5021"/>
                  </a:cubicBezTo>
                  <a:cubicBezTo>
                    <a:pt x="6565" y="4763"/>
                    <a:pt x="5150" y="3862"/>
                    <a:pt x="5407" y="3348"/>
                  </a:cubicBezTo>
                  <a:cubicBezTo>
                    <a:pt x="5536" y="2961"/>
                    <a:pt x="5858" y="2768"/>
                    <a:pt x="6179" y="2768"/>
                  </a:cubicBezTo>
                  <a:cubicBezTo>
                    <a:pt x="6501" y="2768"/>
                    <a:pt x="6823" y="2961"/>
                    <a:pt x="6952" y="3348"/>
                  </a:cubicBezTo>
                  <a:cubicBezTo>
                    <a:pt x="7805" y="4749"/>
                    <a:pt x="8802" y="5170"/>
                    <a:pt x="9847" y="5170"/>
                  </a:cubicBezTo>
                  <a:cubicBezTo>
                    <a:pt x="11011" y="5170"/>
                    <a:pt x="12235" y="4648"/>
                    <a:pt x="13387" y="4377"/>
                  </a:cubicBezTo>
                  <a:cubicBezTo>
                    <a:pt x="13130" y="2704"/>
                    <a:pt x="12358" y="1159"/>
                    <a:pt x="11071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7" name="Google Shape;10977;p11"/>
            <p:cNvSpPr/>
            <p:nvPr/>
          </p:nvSpPr>
          <p:spPr>
            <a:xfrm>
              <a:off x="3304775" y="1472175"/>
              <a:ext cx="547075" cy="95300"/>
            </a:xfrm>
            <a:custGeom>
              <a:avLst/>
              <a:gdLst/>
              <a:ahLst/>
              <a:cxnLst/>
              <a:rect l="l" t="t" r="r" b="b"/>
              <a:pathLst>
                <a:path w="21883" h="3812" extrusionOk="0">
                  <a:moveTo>
                    <a:pt x="21882" y="1"/>
                  </a:moveTo>
                  <a:lnTo>
                    <a:pt x="21882" y="1"/>
                  </a:lnTo>
                  <a:cubicBezTo>
                    <a:pt x="19952" y="130"/>
                    <a:pt x="17892" y="258"/>
                    <a:pt x="15961" y="645"/>
                  </a:cubicBezTo>
                  <a:cubicBezTo>
                    <a:pt x="10684" y="1546"/>
                    <a:pt x="5278" y="2318"/>
                    <a:pt x="1" y="3734"/>
                  </a:cubicBezTo>
                  <a:cubicBezTo>
                    <a:pt x="763" y="3786"/>
                    <a:pt x="1525" y="3812"/>
                    <a:pt x="2286" y="3812"/>
                  </a:cubicBezTo>
                  <a:cubicBezTo>
                    <a:pt x="5252" y="3812"/>
                    <a:pt x="8202" y="3421"/>
                    <a:pt x="11070" y="2704"/>
                  </a:cubicBezTo>
                  <a:cubicBezTo>
                    <a:pt x="11984" y="2399"/>
                    <a:pt x="12938" y="2255"/>
                    <a:pt x="13900" y="2255"/>
                  </a:cubicBezTo>
                  <a:cubicBezTo>
                    <a:pt x="15378" y="2255"/>
                    <a:pt x="16875" y="2595"/>
                    <a:pt x="18278" y="3219"/>
                  </a:cubicBezTo>
                  <a:cubicBezTo>
                    <a:pt x="19823" y="2575"/>
                    <a:pt x="21496" y="1932"/>
                    <a:pt x="21882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8" name="Google Shape;10978;p11"/>
            <p:cNvSpPr/>
            <p:nvPr/>
          </p:nvSpPr>
          <p:spPr>
            <a:xfrm>
              <a:off x="4292675" y="3673225"/>
              <a:ext cx="212400" cy="135175"/>
            </a:xfrm>
            <a:custGeom>
              <a:avLst/>
              <a:gdLst/>
              <a:ahLst/>
              <a:cxnLst/>
              <a:rect l="l" t="t" r="r" b="b"/>
              <a:pathLst>
                <a:path w="8496" h="5407" extrusionOk="0">
                  <a:moveTo>
                    <a:pt x="0" y="0"/>
                  </a:moveTo>
                  <a:lnTo>
                    <a:pt x="773" y="2961"/>
                  </a:lnTo>
                  <a:cubicBezTo>
                    <a:pt x="2961" y="4119"/>
                    <a:pt x="5278" y="5020"/>
                    <a:pt x="7852" y="5406"/>
                  </a:cubicBezTo>
                  <a:cubicBezTo>
                    <a:pt x="7723" y="4892"/>
                    <a:pt x="7466" y="4248"/>
                    <a:pt x="7723" y="3991"/>
                  </a:cubicBezTo>
                  <a:cubicBezTo>
                    <a:pt x="8496" y="3090"/>
                    <a:pt x="8367" y="2703"/>
                    <a:pt x="7209" y="2317"/>
                  </a:cubicBezTo>
                  <a:cubicBezTo>
                    <a:pt x="7031" y="2251"/>
                    <a:pt x="6861" y="2222"/>
                    <a:pt x="6697" y="2222"/>
                  </a:cubicBezTo>
                  <a:cubicBezTo>
                    <a:pt x="5909" y="2222"/>
                    <a:pt x="5251" y="2876"/>
                    <a:pt x="4506" y="3090"/>
                  </a:cubicBezTo>
                  <a:cubicBezTo>
                    <a:pt x="4361" y="3131"/>
                    <a:pt x="4239" y="3150"/>
                    <a:pt x="4138" y="3150"/>
                  </a:cubicBezTo>
                  <a:cubicBezTo>
                    <a:pt x="3025" y="3150"/>
                    <a:pt x="4268" y="886"/>
                    <a:pt x="3251" y="886"/>
                  </a:cubicBezTo>
                  <a:cubicBezTo>
                    <a:pt x="3202" y="886"/>
                    <a:pt x="3149" y="891"/>
                    <a:pt x="3090" y="901"/>
                  </a:cubicBezTo>
                  <a:cubicBezTo>
                    <a:pt x="2889" y="956"/>
                    <a:pt x="2704" y="980"/>
                    <a:pt x="2531" y="980"/>
                  </a:cubicBezTo>
                  <a:cubicBezTo>
                    <a:pt x="1484" y="980"/>
                    <a:pt x="884" y="111"/>
                    <a:pt x="0" y="0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9" name="Google Shape;10979;p11"/>
            <p:cNvSpPr/>
            <p:nvPr/>
          </p:nvSpPr>
          <p:spPr>
            <a:xfrm>
              <a:off x="3414175" y="3090775"/>
              <a:ext cx="267125" cy="251025"/>
            </a:xfrm>
            <a:custGeom>
              <a:avLst/>
              <a:gdLst/>
              <a:ahLst/>
              <a:cxnLst/>
              <a:rect l="l" t="t" r="r" b="b"/>
              <a:pathLst>
                <a:path w="10685" h="10041" extrusionOk="0">
                  <a:moveTo>
                    <a:pt x="644" y="1"/>
                  </a:moveTo>
                  <a:cubicBezTo>
                    <a:pt x="130" y="387"/>
                    <a:pt x="1" y="1159"/>
                    <a:pt x="516" y="1674"/>
                  </a:cubicBezTo>
                  <a:cubicBezTo>
                    <a:pt x="773" y="1803"/>
                    <a:pt x="1031" y="2060"/>
                    <a:pt x="1031" y="2318"/>
                  </a:cubicBezTo>
                  <a:cubicBezTo>
                    <a:pt x="3991" y="5150"/>
                    <a:pt x="7209" y="7724"/>
                    <a:pt x="10684" y="10041"/>
                  </a:cubicBezTo>
                  <a:cubicBezTo>
                    <a:pt x="10556" y="8882"/>
                    <a:pt x="9912" y="7724"/>
                    <a:pt x="8882" y="7209"/>
                  </a:cubicBezTo>
                  <a:cubicBezTo>
                    <a:pt x="6694" y="5664"/>
                    <a:pt x="4763" y="3862"/>
                    <a:pt x="3090" y="1803"/>
                  </a:cubicBezTo>
                  <a:cubicBezTo>
                    <a:pt x="2318" y="1031"/>
                    <a:pt x="1546" y="516"/>
                    <a:pt x="644" y="1"/>
                  </a:cubicBezTo>
                  <a:close/>
                </a:path>
              </a:pathLst>
            </a:custGeom>
            <a:solidFill>
              <a:srgbClr val="2C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0" name="Google Shape;10980;p11"/>
            <p:cNvSpPr/>
            <p:nvPr/>
          </p:nvSpPr>
          <p:spPr>
            <a:xfrm>
              <a:off x="3835725" y="3476925"/>
              <a:ext cx="199550" cy="119100"/>
            </a:xfrm>
            <a:custGeom>
              <a:avLst/>
              <a:gdLst/>
              <a:ahLst/>
              <a:cxnLst/>
              <a:rect l="l" t="t" r="r" b="b"/>
              <a:pathLst>
                <a:path w="7982" h="4764" extrusionOk="0">
                  <a:moveTo>
                    <a:pt x="1" y="1"/>
                  </a:moveTo>
                  <a:cubicBezTo>
                    <a:pt x="2189" y="2060"/>
                    <a:pt x="4763" y="3605"/>
                    <a:pt x="7595" y="4763"/>
                  </a:cubicBezTo>
                  <a:cubicBezTo>
                    <a:pt x="7724" y="4763"/>
                    <a:pt x="7852" y="4635"/>
                    <a:pt x="7852" y="4377"/>
                  </a:cubicBezTo>
                  <a:cubicBezTo>
                    <a:pt x="7981" y="4248"/>
                    <a:pt x="7852" y="3991"/>
                    <a:pt x="7595" y="3862"/>
                  </a:cubicBezTo>
                  <a:lnTo>
                    <a:pt x="6951" y="3090"/>
                  </a:lnTo>
                  <a:cubicBezTo>
                    <a:pt x="6565" y="1931"/>
                    <a:pt x="4763" y="2060"/>
                    <a:pt x="4635" y="773"/>
                  </a:cubicBezTo>
                  <a:cubicBezTo>
                    <a:pt x="4120" y="258"/>
                    <a:pt x="3347" y="387"/>
                    <a:pt x="2961" y="1"/>
                  </a:cubicBezTo>
                  <a:close/>
                </a:path>
              </a:pathLst>
            </a:custGeom>
            <a:solidFill>
              <a:srgbClr val="407C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1" name="Google Shape;10981;p11"/>
            <p:cNvSpPr/>
            <p:nvPr/>
          </p:nvSpPr>
          <p:spPr>
            <a:xfrm>
              <a:off x="6767250" y="3650700"/>
              <a:ext cx="80475" cy="193100"/>
            </a:xfrm>
            <a:custGeom>
              <a:avLst/>
              <a:gdLst/>
              <a:ahLst/>
              <a:cxnLst/>
              <a:rect l="l" t="t" r="r" b="b"/>
              <a:pathLst>
                <a:path w="3219" h="7724" extrusionOk="0">
                  <a:moveTo>
                    <a:pt x="0" y="0"/>
                  </a:moveTo>
                  <a:lnTo>
                    <a:pt x="0" y="0"/>
                  </a:lnTo>
                  <a:cubicBezTo>
                    <a:pt x="129" y="2832"/>
                    <a:pt x="0" y="6050"/>
                    <a:pt x="3218" y="7723"/>
                  </a:cubicBezTo>
                  <a:cubicBezTo>
                    <a:pt x="2575" y="4892"/>
                    <a:pt x="1416" y="2317"/>
                    <a:pt x="0" y="0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2" name="Google Shape;10982;p11"/>
            <p:cNvSpPr/>
            <p:nvPr/>
          </p:nvSpPr>
          <p:spPr>
            <a:xfrm>
              <a:off x="4025575" y="3512325"/>
              <a:ext cx="119100" cy="148050"/>
            </a:xfrm>
            <a:custGeom>
              <a:avLst/>
              <a:gdLst/>
              <a:ahLst/>
              <a:cxnLst/>
              <a:rect l="l" t="t" r="r" b="b"/>
              <a:pathLst>
                <a:path w="4764" h="5922" extrusionOk="0">
                  <a:moveTo>
                    <a:pt x="3476" y="1"/>
                  </a:moveTo>
                  <a:lnTo>
                    <a:pt x="2961" y="258"/>
                  </a:lnTo>
                  <a:cubicBezTo>
                    <a:pt x="3090" y="1416"/>
                    <a:pt x="3090" y="2575"/>
                    <a:pt x="3219" y="4120"/>
                  </a:cubicBezTo>
                  <a:cubicBezTo>
                    <a:pt x="2006" y="3392"/>
                    <a:pt x="1250" y="2435"/>
                    <a:pt x="197" y="2435"/>
                  </a:cubicBezTo>
                  <a:cubicBezTo>
                    <a:pt x="133" y="2435"/>
                    <a:pt x="68" y="2439"/>
                    <a:pt x="1" y="2446"/>
                  </a:cubicBezTo>
                  <a:lnTo>
                    <a:pt x="1" y="3347"/>
                  </a:lnTo>
                  <a:lnTo>
                    <a:pt x="4635" y="5922"/>
                  </a:lnTo>
                  <a:lnTo>
                    <a:pt x="4506" y="2704"/>
                  </a:lnTo>
                  <a:cubicBezTo>
                    <a:pt x="3862" y="1931"/>
                    <a:pt x="4763" y="515"/>
                    <a:pt x="3476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3" name="Google Shape;10983;p11"/>
            <p:cNvSpPr/>
            <p:nvPr/>
          </p:nvSpPr>
          <p:spPr>
            <a:xfrm>
              <a:off x="5991725" y="2583975"/>
              <a:ext cx="183450" cy="78625"/>
            </a:xfrm>
            <a:custGeom>
              <a:avLst/>
              <a:gdLst/>
              <a:ahLst/>
              <a:cxnLst/>
              <a:rect l="l" t="t" r="r" b="b"/>
              <a:pathLst>
                <a:path w="7338" h="3145" extrusionOk="0">
                  <a:moveTo>
                    <a:pt x="5857" y="0"/>
                  </a:moveTo>
                  <a:cubicBezTo>
                    <a:pt x="5728" y="0"/>
                    <a:pt x="5600" y="65"/>
                    <a:pt x="5535" y="193"/>
                  </a:cubicBezTo>
                  <a:cubicBezTo>
                    <a:pt x="3862" y="1480"/>
                    <a:pt x="1674" y="708"/>
                    <a:pt x="1" y="1738"/>
                  </a:cubicBezTo>
                  <a:cubicBezTo>
                    <a:pt x="988" y="2866"/>
                    <a:pt x="2129" y="3144"/>
                    <a:pt x="3319" y="3144"/>
                  </a:cubicBezTo>
                  <a:cubicBezTo>
                    <a:pt x="4302" y="3144"/>
                    <a:pt x="5318" y="2954"/>
                    <a:pt x="6308" y="2896"/>
                  </a:cubicBezTo>
                  <a:cubicBezTo>
                    <a:pt x="6951" y="2768"/>
                    <a:pt x="7337" y="2510"/>
                    <a:pt x="7209" y="1738"/>
                  </a:cubicBezTo>
                  <a:lnTo>
                    <a:pt x="6823" y="966"/>
                  </a:lnTo>
                  <a:cubicBezTo>
                    <a:pt x="6694" y="708"/>
                    <a:pt x="6565" y="451"/>
                    <a:pt x="6308" y="322"/>
                  </a:cubicBezTo>
                  <a:lnTo>
                    <a:pt x="6179" y="193"/>
                  </a:lnTo>
                  <a:cubicBezTo>
                    <a:pt x="6115" y="65"/>
                    <a:pt x="5986" y="0"/>
                    <a:pt x="585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4" name="Google Shape;10984;p11"/>
            <p:cNvSpPr/>
            <p:nvPr/>
          </p:nvSpPr>
          <p:spPr>
            <a:xfrm>
              <a:off x="6133325" y="2627400"/>
              <a:ext cx="96550" cy="80475"/>
            </a:xfrm>
            <a:custGeom>
              <a:avLst/>
              <a:gdLst/>
              <a:ahLst/>
              <a:cxnLst/>
              <a:rect l="l" t="t" r="r" b="b"/>
              <a:pathLst>
                <a:path w="3862" h="3219" extrusionOk="0">
                  <a:moveTo>
                    <a:pt x="1545" y="1"/>
                  </a:moveTo>
                  <a:lnTo>
                    <a:pt x="772" y="773"/>
                  </a:lnTo>
                  <a:cubicBezTo>
                    <a:pt x="0" y="1932"/>
                    <a:pt x="2574" y="1932"/>
                    <a:pt x="1545" y="3219"/>
                  </a:cubicBezTo>
                  <a:lnTo>
                    <a:pt x="3862" y="2961"/>
                  </a:lnTo>
                  <a:cubicBezTo>
                    <a:pt x="3733" y="1417"/>
                    <a:pt x="2574" y="773"/>
                    <a:pt x="1545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5" name="Google Shape;10985;p11"/>
            <p:cNvSpPr/>
            <p:nvPr/>
          </p:nvSpPr>
          <p:spPr>
            <a:xfrm>
              <a:off x="5341700" y="1896950"/>
              <a:ext cx="112650" cy="57950"/>
            </a:xfrm>
            <a:custGeom>
              <a:avLst/>
              <a:gdLst/>
              <a:ahLst/>
              <a:cxnLst/>
              <a:rect l="l" t="t" r="r" b="b"/>
              <a:pathLst>
                <a:path w="4506" h="2318" extrusionOk="0">
                  <a:moveTo>
                    <a:pt x="2189" y="0"/>
                  </a:moveTo>
                  <a:cubicBezTo>
                    <a:pt x="1803" y="1159"/>
                    <a:pt x="387" y="1159"/>
                    <a:pt x="1" y="2317"/>
                  </a:cubicBezTo>
                  <a:lnTo>
                    <a:pt x="4506" y="1416"/>
                  </a:lnTo>
                  <a:cubicBezTo>
                    <a:pt x="3862" y="644"/>
                    <a:pt x="3090" y="129"/>
                    <a:pt x="2189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6" name="Google Shape;10986;p11"/>
            <p:cNvSpPr/>
            <p:nvPr/>
          </p:nvSpPr>
          <p:spPr>
            <a:xfrm>
              <a:off x="6651400" y="338040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644" y="386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7" name="Google Shape;10987;p11"/>
            <p:cNvSpPr/>
            <p:nvPr/>
          </p:nvSpPr>
          <p:spPr>
            <a:xfrm>
              <a:off x="6152625" y="2592000"/>
              <a:ext cx="9675" cy="16125"/>
            </a:xfrm>
            <a:custGeom>
              <a:avLst/>
              <a:gdLst/>
              <a:ahLst/>
              <a:cxnLst/>
              <a:rect l="l" t="t" r="r" b="b"/>
              <a:pathLst>
                <a:path w="387" h="645" extrusionOk="0">
                  <a:moveTo>
                    <a:pt x="0" y="1"/>
                  </a:moveTo>
                  <a:lnTo>
                    <a:pt x="387" y="645"/>
                  </a:lnTo>
                  <a:cubicBezTo>
                    <a:pt x="387" y="387"/>
                    <a:pt x="258" y="130"/>
                    <a:pt x="0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8" name="Google Shape;10988;p11"/>
            <p:cNvSpPr/>
            <p:nvPr/>
          </p:nvSpPr>
          <p:spPr>
            <a:xfrm>
              <a:off x="6126875" y="2572700"/>
              <a:ext cx="19325" cy="16125"/>
            </a:xfrm>
            <a:custGeom>
              <a:avLst/>
              <a:gdLst/>
              <a:ahLst/>
              <a:cxnLst/>
              <a:rect l="l" t="t" r="r" b="b"/>
              <a:pathLst>
                <a:path w="773" h="645" extrusionOk="0">
                  <a:moveTo>
                    <a:pt x="129" y="1"/>
                  </a:moveTo>
                  <a:cubicBezTo>
                    <a:pt x="1" y="129"/>
                    <a:pt x="1" y="387"/>
                    <a:pt x="129" y="644"/>
                  </a:cubicBezTo>
                  <a:lnTo>
                    <a:pt x="773" y="64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9" name="Google Shape;10989;p11"/>
            <p:cNvSpPr/>
            <p:nvPr/>
          </p:nvSpPr>
          <p:spPr>
            <a:xfrm>
              <a:off x="5338500" y="1874425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0" y="773"/>
                  </a:lnTo>
                  <a:lnTo>
                    <a:pt x="773" y="129"/>
                  </a:lnTo>
                  <a:cubicBezTo>
                    <a:pt x="515" y="0"/>
                    <a:pt x="258" y="0"/>
                    <a:pt x="0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0" name="Google Shape;10990;p11"/>
            <p:cNvSpPr/>
            <p:nvPr/>
          </p:nvSpPr>
          <p:spPr>
            <a:xfrm>
              <a:off x="5319175" y="1855125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1" y="0"/>
                  </a:moveTo>
                  <a:lnTo>
                    <a:pt x="902" y="772"/>
                  </a:lnTo>
                  <a:cubicBezTo>
                    <a:pt x="773" y="386"/>
                    <a:pt x="387" y="129"/>
                    <a:pt x="1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1" name="Google Shape;10991;p11"/>
            <p:cNvSpPr/>
            <p:nvPr/>
          </p:nvSpPr>
          <p:spPr>
            <a:xfrm>
              <a:off x="5277350" y="1834550"/>
              <a:ext cx="22550" cy="20600"/>
            </a:xfrm>
            <a:custGeom>
              <a:avLst/>
              <a:gdLst/>
              <a:ahLst/>
              <a:cxnLst/>
              <a:rect l="l" t="t" r="r" b="b"/>
              <a:pathLst>
                <a:path w="902" h="824" extrusionOk="0">
                  <a:moveTo>
                    <a:pt x="462" y="0"/>
                  </a:moveTo>
                  <a:cubicBezTo>
                    <a:pt x="396" y="0"/>
                    <a:pt x="327" y="16"/>
                    <a:pt x="258" y="51"/>
                  </a:cubicBezTo>
                  <a:cubicBezTo>
                    <a:pt x="129" y="308"/>
                    <a:pt x="1" y="566"/>
                    <a:pt x="1" y="823"/>
                  </a:cubicBezTo>
                  <a:lnTo>
                    <a:pt x="902" y="308"/>
                  </a:lnTo>
                  <a:cubicBezTo>
                    <a:pt x="807" y="120"/>
                    <a:pt x="644" y="0"/>
                    <a:pt x="46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2" name="Google Shape;10992;p11"/>
            <p:cNvSpPr/>
            <p:nvPr/>
          </p:nvSpPr>
          <p:spPr>
            <a:xfrm>
              <a:off x="5531575" y="2620975"/>
              <a:ext cx="659675" cy="183450"/>
            </a:xfrm>
            <a:custGeom>
              <a:avLst/>
              <a:gdLst/>
              <a:ahLst/>
              <a:cxnLst/>
              <a:rect l="l" t="t" r="r" b="b"/>
              <a:pathLst>
                <a:path w="26387" h="7338" extrusionOk="0">
                  <a:moveTo>
                    <a:pt x="18407" y="0"/>
                  </a:moveTo>
                  <a:cubicBezTo>
                    <a:pt x="18278" y="0"/>
                    <a:pt x="18020" y="0"/>
                    <a:pt x="17892" y="129"/>
                  </a:cubicBezTo>
                  <a:cubicBezTo>
                    <a:pt x="17232" y="485"/>
                    <a:pt x="16591" y="560"/>
                    <a:pt x="15955" y="560"/>
                  </a:cubicBezTo>
                  <a:cubicBezTo>
                    <a:pt x="15492" y="560"/>
                    <a:pt x="15030" y="520"/>
                    <a:pt x="14564" y="520"/>
                  </a:cubicBezTo>
                  <a:cubicBezTo>
                    <a:pt x="14051" y="520"/>
                    <a:pt x="13532" y="568"/>
                    <a:pt x="13001" y="773"/>
                  </a:cubicBezTo>
                  <a:cubicBezTo>
                    <a:pt x="11198" y="1030"/>
                    <a:pt x="9396" y="1545"/>
                    <a:pt x="7723" y="2317"/>
                  </a:cubicBezTo>
                  <a:cubicBezTo>
                    <a:pt x="7182" y="2859"/>
                    <a:pt x="6561" y="3005"/>
                    <a:pt x="5911" y="3005"/>
                  </a:cubicBezTo>
                  <a:cubicBezTo>
                    <a:pt x="5151" y="3005"/>
                    <a:pt x="4352" y="2806"/>
                    <a:pt x="3592" y="2806"/>
                  </a:cubicBezTo>
                  <a:cubicBezTo>
                    <a:pt x="3148" y="2806"/>
                    <a:pt x="2718" y="2874"/>
                    <a:pt x="2317" y="3090"/>
                  </a:cubicBezTo>
                  <a:cubicBezTo>
                    <a:pt x="2060" y="3733"/>
                    <a:pt x="1545" y="3733"/>
                    <a:pt x="1030" y="3733"/>
                  </a:cubicBezTo>
                  <a:cubicBezTo>
                    <a:pt x="772" y="3862"/>
                    <a:pt x="515" y="4119"/>
                    <a:pt x="386" y="4377"/>
                  </a:cubicBezTo>
                  <a:cubicBezTo>
                    <a:pt x="258" y="4763"/>
                    <a:pt x="129" y="5020"/>
                    <a:pt x="129" y="5406"/>
                  </a:cubicBezTo>
                  <a:cubicBezTo>
                    <a:pt x="0" y="6179"/>
                    <a:pt x="386" y="6822"/>
                    <a:pt x="901" y="7337"/>
                  </a:cubicBezTo>
                  <a:lnTo>
                    <a:pt x="1159" y="7337"/>
                  </a:lnTo>
                  <a:lnTo>
                    <a:pt x="1416" y="7208"/>
                  </a:lnTo>
                  <a:cubicBezTo>
                    <a:pt x="1545" y="7273"/>
                    <a:pt x="1706" y="7305"/>
                    <a:pt x="1883" y="7305"/>
                  </a:cubicBezTo>
                  <a:cubicBezTo>
                    <a:pt x="2060" y="7305"/>
                    <a:pt x="2253" y="7273"/>
                    <a:pt x="2446" y="7208"/>
                  </a:cubicBezTo>
                  <a:cubicBezTo>
                    <a:pt x="2510" y="7080"/>
                    <a:pt x="2639" y="7015"/>
                    <a:pt x="2784" y="7015"/>
                  </a:cubicBezTo>
                  <a:cubicBezTo>
                    <a:pt x="2928" y="7015"/>
                    <a:pt x="3089" y="7080"/>
                    <a:pt x="3218" y="7208"/>
                  </a:cubicBezTo>
                  <a:lnTo>
                    <a:pt x="17119" y="4892"/>
                  </a:lnTo>
                  <a:cubicBezTo>
                    <a:pt x="19694" y="3090"/>
                    <a:pt x="22783" y="4248"/>
                    <a:pt x="25615" y="3476"/>
                  </a:cubicBezTo>
                  <a:cubicBezTo>
                    <a:pt x="26387" y="2189"/>
                    <a:pt x="25229" y="1802"/>
                    <a:pt x="24842" y="1030"/>
                  </a:cubicBezTo>
                  <a:cubicBezTo>
                    <a:pt x="24049" y="584"/>
                    <a:pt x="23217" y="501"/>
                    <a:pt x="22377" y="501"/>
                  </a:cubicBezTo>
                  <a:cubicBezTo>
                    <a:pt x="21876" y="501"/>
                    <a:pt x="21373" y="530"/>
                    <a:pt x="20872" y="530"/>
                  </a:cubicBezTo>
                  <a:cubicBezTo>
                    <a:pt x="20032" y="530"/>
                    <a:pt x="19200" y="447"/>
                    <a:pt x="18407" y="0"/>
                  </a:cubicBezTo>
                  <a:close/>
                </a:path>
              </a:pathLst>
            </a:custGeom>
            <a:solidFill>
              <a:srgbClr val="D5D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3" name="Google Shape;10993;p11"/>
            <p:cNvSpPr/>
            <p:nvPr/>
          </p:nvSpPr>
          <p:spPr>
            <a:xfrm>
              <a:off x="4360250" y="2021325"/>
              <a:ext cx="531350" cy="208175"/>
            </a:xfrm>
            <a:custGeom>
              <a:avLst/>
              <a:gdLst/>
              <a:ahLst/>
              <a:cxnLst/>
              <a:rect l="l" t="t" r="r" b="b"/>
              <a:pathLst>
                <a:path w="21254" h="8327" extrusionOk="0">
                  <a:moveTo>
                    <a:pt x="19983" y="1"/>
                  </a:moveTo>
                  <a:cubicBezTo>
                    <a:pt x="19543" y="1"/>
                    <a:pt x="18944" y="75"/>
                    <a:pt x="18149" y="174"/>
                  </a:cubicBezTo>
                  <a:cubicBezTo>
                    <a:pt x="16785" y="466"/>
                    <a:pt x="15494" y="1423"/>
                    <a:pt x="14109" y="1423"/>
                  </a:cubicBezTo>
                  <a:cubicBezTo>
                    <a:pt x="13665" y="1423"/>
                    <a:pt x="13212" y="1325"/>
                    <a:pt x="12743" y="1075"/>
                  </a:cubicBezTo>
                  <a:cubicBezTo>
                    <a:pt x="12549" y="1056"/>
                    <a:pt x="12358" y="1046"/>
                    <a:pt x="12169" y="1046"/>
                  </a:cubicBezTo>
                  <a:cubicBezTo>
                    <a:pt x="9857" y="1046"/>
                    <a:pt x="7935" y="2421"/>
                    <a:pt x="5793" y="3134"/>
                  </a:cubicBezTo>
                  <a:cubicBezTo>
                    <a:pt x="4763" y="4808"/>
                    <a:pt x="2704" y="4550"/>
                    <a:pt x="1288" y="5838"/>
                  </a:cubicBezTo>
                  <a:cubicBezTo>
                    <a:pt x="773" y="6352"/>
                    <a:pt x="0" y="6739"/>
                    <a:pt x="258" y="7640"/>
                  </a:cubicBezTo>
                  <a:cubicBezTo>
                    <a:pt x="412" y="8103"/>
                    <a:pt x="752" y="8196"/>
                    <a:pt x="1138" y="8196"/>
                  </a:cubicBezTo>
                  <a:cubicBezTo>
                    <a:pt x="1396" y="8196"/>
                    <a:pt x="1674" y="8154"/>
                    <a:pt x="1931" y="8154"/>
                  </a:cubicBezTo>
                  <a:cubicBezTo>
                    <a:pt x="2360" y="8154"/>
                    <a:pt x="2789" y="8326"/>
                    <a:pt x="3180" y="8326"/>
                  </a:cubicBezTo>
                  <a:cubicBezTo>
                    <a:pt x="3376" y="8326"/>
                    <a:pt x="3562" y="8283"/>
                    <a:pt x="3733" y="8154"/>
                  </a:cubicBezTo>
                  <a:cubicBezTo>
                    <a:pt x="9525" y="6867"/>
                    <a:pt x="15060" y="4679"/>
                    <a:pt x="20724" y="3006"/>
                  </a:cubicBezTo>
                  <a:cubicBezTo>
                    <a:pt x="21202" y="616"/>
                    <a:pt x="21254" y="1"/>
                    <a:pt x="19983" y="1"/>
                  </a:cubicBezTo>
                  <a:close/>
                </a:path>
              </a:pathLst>
            </a:custGeom>
            <a:solidFill>
              <a:srgbClr val="D7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4" name="Google Shape;10994;p11"/>
            <p:cNvSpPr/>
            <p:nvPr/>
          </p:nvSpPr>
          <p:spPr>
            <a:xfrm>
              <a:off x="4701350" y="2781875"/>
              <a:ext cx="571850" cy="154475"/>
            </a:xfrm>
            <a:custGeom>
              <a:avLst/>
              <a:gdLst/>
              <a:ahLst/>
              <a:cxnLst/>
              <a:rect l="l" t="t" r="r" b="b"/>
              <a:pathLst>
                <a:path w="22874" h="6179" extrusionOk="0">
                  <a:moveTo>
                    <a:pt x="20080" y="0"/>
                  </a:moveTo>
                  <a:cubicBezTo>
                    <a:pt x="16347" y="515"/>
                    <a:pt x="12486" y="1030"/>
                    <a:pt x="8753" y="1673"/>
                  </a:cubicBezTo>
                  <a:cubicBezTo>
                    <a:pt x="6301" y="2100"/>
                    <a:pt x="3936" y="2350"/>
                    <a:pt x="1514" y="2350"/>
                  </a:cubicBezTo>
                  <a:cubicBezTo>
                    <a:pt x="1012" y="2350"/>
                    <a:pt x="508" y="2339"/>
                    <a:pt x="0" y="2317"/>
                  </a:cubicBezTo>
                  <a:lnTo>
                    <a:pt x="0" y="2317"/>
                  </a:lnTo>
                  <a:cubicBezTo>
                    <a:pt x="2446" y="3990"/>
                    <a:pt x="5020" y="5278"/>
                    <a:pt x="7723" y="6179"/>
                  </a:cubicBezTo>
                  <a:cubicBezTo>
                    <a:pt x="8238" y="5149"/>
                    <a:pt x="9268" y="5406"/>
                    <a:pt x="10040" y="5278"/>
                  </a:cubicBezTo>
                  <a:cubicBezTo>
                    <a:pt x="14159" y="4505"/>
                    <a:pt x="18407" y="4891"/>
                    <a:pt x="22397" y="3347"/>
                  </a:cubicBezTo>
                  <a:cubicBezTo>
                    <a:pt x="22873" y="2751"/>
                    <a:pt x="22468" y="2045"/>
                    <a:pt x="21895" y="2045"/>
                  </a:cubicBezTo>
                  <a:cubicBezTo>
                    <a:pt x="21849" y="2045"/>
                    <a:pt x="21801" y="2050"/>
                    <a:pt x="21753" y="2060"/>
                  </a:cubicBezTo>
                  <a:cubicBezTo>
                    <a:pt x="20338" y="2060"/>
                    <a:pt x="20338" y="1030"/>
                    <a:pt x="20080" y="0"/>
                  </a:cubicBezTo>
                  <a:close/>
                </a:path>
              </a:pathLst>
            </a:custGeom>
            <a:solidFill>
              <a:srgbClr val="BFC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5" name="Google Shape;10995;p11"/>
            <p:cNvSpPr/>
            <p:nvPr/>
          </p:nvSpPr>
          <p:spPr>
            <a:xfrm>
              <a:off x="5164725" y="2707850"/>
              <a:ext cx="411925" cy="157700"/>
            </a:xfrm>
            <a:custGeom>
              <a:avLst/>
              <a:gdLst/>
              <a:ahLst/>
              <a:cxnLst/>
              <a:rect l="l" t="t" r="r" b="b"/>
              <a:pathLst>
                <a:path w="16477" h="6308" extrusionOk="0">
                  <a:moveTo>
                    <a:pt x="16219" y="1"/>
                  </a:moveTo>
                  <a:lnTo>
                    <a:pt x="1545" y="2961"/>
                  </a:lnTo>
                  <a:cubicBezTo>
                    <a:pt x="1416" y="3219"/>
                    <a:pt x="1288" y="3347"/>
                    <a:pt x="1030" y="3605"/>
                  </a:cubicBezTo>
                  <a:cubicBezTo>
                    <a:pt x="387" y="4120"/>
                    <a:pt x="1" y="4892"/>
                    <a:pt x="258" y="5535"/>
                  </a:cubicBezTo>
                  <a:cubicBezTo>
                    <a:pt x="476" y="5898"/>
                    <a:pt x="775" y="6056"/>
                    <a:pt x="1133" y="6056"/>
                  </a:cubicBezTo>
                  <a:cubicBezTo>
                    <a:pt x="1410" y="6056"/>
                    <a:pt x="1723" y="5961"/>
                    <a:pt x="2060" y="5793"/>
                  </a:cubicBezTo>
                  <a:cubicBezTo>
                    <a:pt x="2377" y="5687"/>
                    <a:pt x="2672" y="5603"/>
                    <a:pt x="2946" y="5603"/>
                  </a:cubicBezTo>
                  <a:cubicBezTo>
                    <a:pt x="3339" y="5603"/>
                    <a:pt x="3687" y="5777"/>
                    <a:pt x="3991" y="6308"/>
                  </a:cubicBezTo>
                  <a:cubicBezTo>
                    <a:pt x="7852" y="6050"/>
                    <a:pt x="11714" y="5278"/>
                    <a:pt x="15446" y="3862"/>
                  </a:cubicBezTo>
                  <a:lnTo>
                    <a:pt x="15446" y="1417"/>
                  </a:lnTo>
                  <a:cubicBezTo>
                    <a:pt x="15446" y="1417"/>
                    <a:pt x="15318" y="1288"/>
                    <a:pt x="15189" y="1159"/>
                  </a:cubicBezTo>
                  <a:cubicBezTo>
                    <a:pt x="15189" y="1030"/>
                    <a:pt x="15318" y="773"/>
                    <a:pt x="15446" y="644"/>
                  </a:cubicBezTo>
                  <a:lnTo>
                    <a:pt x="16219" y="644"/>
                  </a:lnTo>
                  <a:cubicBezTo>
                    <a:pt x="16347" y="644"/>
                    <a:pt x="16347" y="644"/>
                    <a:pt x="16347" y="387"/>
                  </a:cubicBezTo>
                  <a:cubicBezTo>
                    <a:pt x="16476" y="258"/>
                    <a:pt x="16347" y="129"/>
                    <a:pt x="16219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6" name="Google Shape;10996;p11"/>
            <p:cNvSpPr/>
            <p:nvPr/>
          </p:nvSpPr>
          <p:spPr>
            <a:xfrm>
              <a:off x="3977325" y="2102900"/>
              <a:ext cx="530975" cy="263875"/>
            </a:xfrm>
            <a:custGeom>
              <a:avLst/>
              <a:gdLst/>
              <a:ahLst/>
              <a:cxnLst/>
              <a:rect l="l" t="t" r="r" b="b"/>
              <a:pathLst>
                <a:path w="21239" h="10555" extrusionOk="0">
                  <a:moveTo>
                    <a:pt x="21238" y="0"/>
                  </a:moveTo>
                  <a:cubicBezTo>
                    <a:pt x="19436" y="515"/>
                    <a:pt x="17634" y="1159"/>
                    <a:pt x="15961" y="1931"/>
                  </a:cubicBezTo>
                  <a:cubicBezTo>
                    <a:pt x="12357" y="3604"/>
                    <a:pt x="8238" y="3990"/>
                    <a:pt x="5020" y="6307"/>
                  </a:cubicBezTo>
                  <a:cubicBezTo>
                    <a:pt x="4505" y="7080"/>
                    <a:pt x="3347" y="6436"/>
                    <a:pt x="2703" y="7080"/>
                  </a:cubicBezTo>
                  <a:cubicBezTo>
                    <a:pt x="2188" y="7852"/>
                    <a:pt x="1030" y="7208"/>
                    <a:pt x="386" y="7852"/>
                  </a:cubicBezTo>
                  <a:cubicBezTo>
                    <a:pt x="129" y="8109"/>
                    <a:pt x="0" y="8367"/>
                    <a:pt x="129" y="8624"/>
                  </a:cubicBezTo>
                  <a:cubicBezTo>
                    <a:pt x="258" y="9268"/>
                    <a:pt x="644" y="9783"/>
                    <a:pt x="1030" y="10297"/>
                  </a:cubicBezTo>
                  <a:cubicBezTo>
                    <a:pt x="1287" y="10426"/>
                    <a:pt x="1545" y="10555"/>
                    <a:pt x="1931" y="10555"/>
                  </a:cubicBezTo>
                  <a:lnTo>
                    <a:pt x="3218" y="10169"/>
                  </a:lnTo>
                  <a:cubicBezTo>
                    <a:pt x="3604" y="9911"/>
                    <a:pt x="4119" y="9911"/>
                    <a:pt x="4505" y="9654"/>
                  </a:cubicBezTo>
                  <a:cubicBezTo>
                    <a:pt x="5020" y="9525"/>
                    <a:pt x="5406" y="9268"/>
                    <a:pt x="5792" y="9010"/>
                  </a:cubicBezTo>
                  <a:cubicBezTo>
                    <a:pt x="6919" y="8293"/>
                    <a:pt x="8209" y="7902"/>
                    <a:pt x="9467" y="7902"/>
                  </a:cubicBezTo>
                  <a:cubicBezTo>
                    <a:pt x="9790" y="7902"/>
                    <a:pt x="10111" y="7928"/>
                    <a:pt x="10426" y="7981"/>
                  </a:cubicBezTo>
                  <a:cubicBezTo>
                    <a:pt x="11842" y="6693"/>
                    <a:pt x="13644" y="6951"/>
                    <a:pt x="15189" y="6436"/>
                  </a:cubicBezTo>
                  <a:cubicBezTo>
                    <a:pt x="16605" y="6179"/>
                    <a:pt x="17892" y="5664"/>
                    <a:pt x="19050" y="4891"/>
                  </a:cubicBezTo>
                  <a:cubicBezTo>
                    <a:pt x="18278" y="4119"/>
                    <a:pt x="17120" y="4377"/>
                    <a:pt x="16090" y="3990"/>
                  </a:cubicBezTo>
                  <a:cubicBezTo>
                    <a:pt x="17506" y="2188"/>
                    <a:pt x="20337" y="2317"/>
                    <a:pt x="21238" y="0"/>
                  </a:cubicBezTo>
                  <a:close/>
                </a:path>
              </a:pathLst>
            </a:custGeom>
            <a:solidFill>
              <a:srgbClr val="D2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7" name="Google Shape;10997;p11"/>
            <p:cNvSpPr/>
            <p:nvPr/>
          </p:nvSpPr>
          <p:spPr>
            <a:xfrm>
              <a:off x="3761725" y="2309775"/>
              <a:ext cx="247800" cy="111725"/>
            </a:xfrm>
            <a:custGeom>
              <a:avLst/>
              <a:gdLst/>
              <a:ahLst/>
              <a:cxnLst/>
              <a:rect l="l" t="t" r="r" b="b"/>
              <a:pathLst>
                <a:path w="9912" h="4469" extrusionOk="0">
                  <a:moveTo>
                    <a:pt x="7888" y="1"/>
                  </a:moveTo>
                  <a:cubicBezTo>
                    <a:pt x="6642" y="1"/>
                    <a:pt x="5546" y="958"/>
                    <a:pt x="4377" y="1250"/>
                  </a:cubicBezTo>
                  <a:cubicBezTo>
                    <a:pt x="3862" y="2022"/>
                    <a:pt x="2703" y="1379"/>
                    <a:pt x="2060" y="2022"/>
                  </a:cubicBezTo>
                  <a:cubicBezTo>
                    <a:pt x="1030" y="2795"/>
                    <a:pt x="0" y="3824"/>
                    <a:pt x="2317" y="4468"/>
                  </a:cubicBezTo>
                  <a:lnTo>
                    <a:pt x="2575" y="4468"/>
                  </a:lnTo>
                  <a:lnTo>
                    <a:pt x="2832" y="4211"/>
                  </a:lnTo>
                  <a:cubicBezTo>
                    <a:pt x="3148" y="3948"/>
                    <a:pt x="3506" y="3900"/>
                    <a:pt x="3873" y="3900"/>
                  </a:cubicBezTo>
                  <a:cubicBezTo>
                    <a:pt x="4084" y="3900"/>
                    <a:pt x="4297" y="3916"/>
                    <a:pt x="4507" y="3916"/>
                  </a:cubicBezTo>
                  <a:cubicBezTo>
                    <a:pt x="4824" y="3916"/>
                    <a:pt x="5131" y="3879"/>
                    <a:pt x="5406" y="3696"/>
                  </a:cubicBezTo>
                  <a:lnTo>
                    <a:pt x="5664" y="3696"/>
                  </a:lnTo>
                  <a:lnTo>
                    <a:pt x="5921" y="3567"/>
                  </a:lnTo>
                  <a:cubicBezTo>
                    <a:pt x="6565" y="2923"/>
                    <a:pt x="7595" y="3438"/>
                    <a:pt x="8367" y="2923"/>
                  </a:cubicBezTo>
                  <a:cubicBezTo>
                    <a:pt x="8624" y="2409"/>
                    <a:pt x="9010" y="2280"/>
                    <a:pt x="9525" y="2280"/>
                  </a:cubicBezTo>
                  <a:lnTo>
                    <a:pt x="9783" y="2022"/>
                  </a:lnTo>
                  <a:cubicBezTo>
                    <a:pt x="9911" y="1379"/>
                    <a:pt x="9654" y="735"/>
                    <a:pt x="9139" y="349"/>
                  </a:cubicBezTo>
                  <a:cubicBezTo>
                    <a:pt x="8702" y="99"/>
                    <a:pt x="8287" y="1"/>
                    <a:pt x="7888" y="1"/>
                  </a:cubicBez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8" name="Google Shape;10998;p11"/>
            <p:cNvSpPr/>
            <p:nvPr/>
          </p:nvSpPr>
          <p:spPr>
            <a:xfrm>
              <a:off x="3639450" y="2357100"/>
              <a:ext cx="193100" cy="99775"/>
            </a:xfrm>
            <a:custGeom>
              <a:avLst/>
              <a:gdLst/>
              <a:ahLst/>
              <a:cxnLst/>
              <a:rect l="l" t="t" r="r" b="b"/>
              <a:pathLst>
                <a:path w="7724" h="3991" extrusionOk="0">
                  <a:moveTo>
                    <a:pt x="6951" y="1"/>
                  </a:moveTo>
                  <a:cubicBezTo>
                    <a:pt x="5792" y="129"/>
                    <a:pt x="4634" y="194"/>
                    <a:pt x="3475" y="194"/>
                  </a:cubicBezTo>
                  <a:cubicBezTo>
                    <a:pt x="2317" y="194"/>
                    <a:pt x="1158" y="129"/>
                    <a:pt x="0" y="1"/>
                  </a:cubicBezTo>
                  <a:lnTo>
                    <a:pt x="0" y="1"/>
                  </a:lnTo>
                  <a:cubicBezTo>
                    <a:pt x="2188" y="1159"/>
                    <a:pt x="4634" y="1803"/>
                    <a:pt x="6307" y="3733"/>
                  </a:cubicBezTo>
                  <a:cubicBezTo>
                    <a:pt x="6436" y="3991"/>
                    <a:pt x="7208" y="3991"/>
                    <a:pt x="7723" y="3991"/>
                  </a:cubicBezTo>
                  <a:lnTo>
                    <a:pt x="7079" y="2446"/>
                  </a:lnTo>
                  <a:cubicBezTo>
                    <a:pt x="5792" y="1674"/>
                    <a:pt x="6822" y="773"/>
                    <a:pt x="6951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9" name="Google Shape;10999;p11"/>
            <p:cNvSpPr/>
            <p:nvPr/>
          </p:nvSpPr>
          <p:spPr>
            <a:xfrm>
              <a:off x="3999850" y="2280175"/>
              <a:ext cx="238150" cy="99475"/>
            </a:xfrm>
            <a:custGeom>
              <a:avLst/>
              <a:gdLst/>
              <a:ahLst/>
              <a:cxnLst/>
              <a:rect l="l" t="t" r="r" b="b"/>
              <a:pathLst>
                <a:path w="9526" h="3979" extrusionOk="0">
                  <a:moveTo>
                    <a:pt x="7650" y="1"/>
                  </a:moveTo>
                  <a:cubicBezTo>
                    <a:pt x="6406" y="1"/>
                    <a:pt x="5353" y="1133"/>
                    <a:pt x="4119" y="1662"/>
                  </a:cubicBezTo>
                  <a:cubicBezTo>
                    <a:pt x="3990" y="1919"/>
                    <a:pt x="3604" y="2177"/>
                    <a:pt x="3347" y="2434"/>
                  </a:cubicBezTo>
                  <a:lnTo>
                    <a:pt x="1931" y="2434"/>
                  </a:lnTo>
                  <a:cubicBezTo>
                    <a:pt x="1674" y="2692"/>
                    <a:pt x="1287" y="2949"/>
                    <a:pt x="1030" y="3078"/>
                  </a:cubicBezTo>
                  <a:lnTo>
                    <a:pt x="258" y="3078"/>
                  </a:lnTo>
                  <a:lnTo>
                    <a:pt x="258" y="3206"/>
                  </a:lnTo>
                  <a:cubicBezTo>
                    <a:pt x="258" y="3206"/>
                    <a:pt x="129" y="3335"/>
                    <a:pt x="0" y="3464"/>
                  </a:cubicBezTo>
                  <a:cubicBezTo>
                    <a:pt x="0" y="3593"/>
                    <a:pt x="0" y="3721"/>
                    <a:pt x="258" y="3979"/>
                  </a:cubicBezTo>
                  <a:cubicBezTo>
                    <a:pt x="3476" y="3464"/>
                    <a:pt x="6694" y="2434"/>
                    <a:pt x="9525" y="890"/>
                  </a:cubicBezTo>
                  <a:cubicBezTo>
                    <a:pt x="8836" y="240"/>
                    <a:pt x="8223" y="1"/>
                    <a:pt x="7650" y="1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0" name="Google Shape;11000;p11"/>
            <p:cNvSpPr/>
            <p:nvPr/>
          </p:nvSpPr>
          <p:spPr>
            <a:xfrm>
              <a:off x="5586275" y="2680125"/>
              <a:ext cx="138400" cy="49200"/>
            </a:xfrm>
            <a:custGeom>
              <a:avLst/>
              <a:gdLst/>
              <a:ahLst/>
              <a:cxnLst/>
              <a:rect l="l" t="t" r="r" b="b"/>
              <a:pathLst>
                <a:path w="5536" h="1968" extrusionOk="0">
                  <a:moveTo>
                    <a:pt x="4342" y="1"/>
                  </a:moveTo>
                  <a:cubicBezTo>
                    <a:pt x="2852" y="1"/>
                    <a:pt x="1426" y="370"/>
                    <a:pt x="0" y="981"/>
                  </a:cubicBezTo>
                  <a:cubicBezTo>
                    <a:pt x="172" y="1002"/>
                    <a:pt x="347" y="1010"/>
                    <a:pt x="524" y="1010"/>
                  </a:cubicBezTo>
                  <a:cubicBezTo>
                    <a:pt x="878" y="1010"/>
                    <a:pt x="1239" y="981"/>
                    <a:pt x="1593" y="981"/>
                  </a:cubicBezTo>
                  <a:cubicBezTo>
                    <a:pt x="2124" y="981"/>
                    <a:pt x="2639" y="1045"/>
                    <a:pt x="3090" y="1367"/>
                  </a:cubicBezTo>
                  <a:cubicBezTo>
                    <a:pt x="3591" y="1797"/>
                    <a:pt x="3963" y="1968"/>
                    <a:pt x="4250" y="1968"/>
                  </a:cubicBezTo>
                  <a:cubicBezTo>
                    <a:pt x="4993" y="1968"/>
                    <a:pt x="5164" y="823"/>
                    <a:pt x="5535" y="80"/>
                  </a:cubicBezTo>
                  <a:cubicBezTo>
                    <a:pt x="5132" y="26"/>
                    <a:pt x="4735" y="1"/>
                    <a:pt x="4342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1" name="Google Shape;11001;p11"/>
            <p:cNvSpPr/>
            <p:nvPr/>
          </p:nvSpPr>
          <p:spPr>
            <a:xfrm>
              <a:off x="4241175" y="2260575"/>
              <a:ext cx="115875" cy="41850"/>
            </a:xfrm>
            <a:custGeom>
              <a:avLst/>
              <a:gdLst/>
              <a:ahLst/>
              <a:cxnLst/>
              <a:rect l="l" t="t" r="r" b="b"/>
              <a:pathLst>
                <a:path w="4635" h="1674" extrusionOk="0">
                  <a:moveTo>
                    <a:pt x="4635" y="0"/>
                  </a:moveTo>
                  <a:lnTo>
                    <a:pt x="4635" y="0"/>
                  </a:lnTo>
                  <a:cubicBezTo>
                    <a:pt x="4369" y="41"/>
                    <a:pt x="4094" y="53"/>
                    <a:pt x="3815" y="53"/>
                  </a:cubicBezTo>
                  <a:cubicBezTo>
                    <a:pt x="3443" y="53"/>
                    <a:pt x="3064" y="32"/>
                    <a:pt x="2693" y="32"/>
                  </a:cubicBezTo>
                  <a:cubicBezTo>
                    <a:pt x="1594" y="32"/>
                    <a:pt x="568" y="216"/>
                    <a:pt x="1" y="1674"/>
                  </a:cubicBezTo>
                  <a:cubicBezTo>
                    <a:pt x="1674" y="1545"/>
                    <a:pt x="3219" y="1030"/>
                    <a:pt x="4635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2" name="Google Shape;11002;p11"/>
            <p:cNvSpPr/>
            <p:nvPr/>
          </p:nvSpPr>
          <p:spPr>
            <a:xfrm>
              <a:off x="5853350" y="2628100"/>
              <a:ext cx="122325" cy="21175"/>
            </a:xfrm>
            <a:custGeom>
              <a:avLst/>
              <a:gdLst/>
              <a:ahLst/>
              <a:cxnLst/>
              <a:rect l="l" t="t" r="r" b="b"/>
              <a:pathLst>
                <a:path w="4893" h="847" extrusionOk="0">
                  <a:moveTo>
                    <a:pt x="3549" y="1"/>
                  </a:moveTo>
                  <a:cubicBezTo>
                    <a:pt x="2331" y="1"/>
                    <a:pt x="1132" y="240"/>
                    <a:pt x="1" y="616"/>
                  </a:cubicBezTo>
                  <a:cubicBezTo>
                    <a:pt x="914" y="616"/>
                    <a:pt x="1865" y="846"/>
                    <a:pt x="2770" y="846"/>
                  </a:cubicBezTo>
                  <a:cubicBezTo>
                    <a:pt x="3525" y="846"/>
                    <a:pt x="4248" y="687"/>
                    <a:pt x="4892" y="102"/>
                  </a:cubicBezTo>
                  <a:cubicBezTo>
                    <a:pt x="4444" y="33"/>
                    <a:pt x="3995" y="1"/>
                    <a:pt x="3549" y="1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3" name="Google Shape;11003;p11"/>
            <p:cNvSpPr/>
            <p:nvPr/>
          </p:nvSpPr>
          <p:spPr>
            <a:xfrm>
              <a:off x="3832525" y="2387575"/>
              <a:ext cx="64375" cy="28600"/>
            </a:xfrm>
            <a:custGeom>
              <a:avLst/>
              <a:gdLst/>
              <a:ahLst/>
              <a:cxnLst/>
              <a:rect l="l" t="t" r="r" b="b"/>
              <a:pathLst>
                <a:path w="2575" h="1144" extrusionOk="0">
                  <a:moveTo>
                    <a:pt x="783" y="0"/>
                  </a:moveTo>
                  <a:cubicBezTo>
                    <a:pt x="436" y="0"/>
                    <a:pt x="150" y="248"/>
                    <a:pt x="0" y="1099"/>
                  </a:cubicBezTo>
                  <a:cubicBezTo>
                    <a:pt x="203" y="1128"/>
                    <a:pt x="405" y="1143"/>
                    <a:pt x="606" y="1143"/>
                  </a:cubicBezTo>
                  <a:cubicBezTo>
                    <a:pt x="1300" y="1143"/>
                    <a:pt x="1976" y="954"/>
                    <a:pt x="2574" y="455"/>
                  </a:cubicBezTo>
                  <a:lnTo>
                    <a:pt x="2574" y="455"/>
                  </a:lnTo>
                  <a:cubicBezTo>
                    <a:pt x="2512" y="473"/>
                    <a:pt x="2447" y="481"/>
                    <a:pt x="2381" y="481"/>
                  </a:cubicBezTo>
                  <a:cubicBezTo>
                    <a:pt x="1867" y="481"/>
                    <a:pt x="1267" y="0"/>
                    <a:pt x="783" y="0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4" name="Google Shape;11004;p11"/>
            <p:cNvSpPr/>
            <p:nvPr/>
          </p:nvSpPr>
          <p:spPr>
            <a:xfrm>
              <a:off x="3909750" y="2377350"/>
              <a:ext cx="61150" cy="20850"/>
            </a:xfrm>
            <a:custGeom>
              <a:avLst/>
              <a:gdLst/>
              <a:ahLst/>
              <a:cxnLst/>
              <a:rect l="l" t="t" r="r" b="b"/>
              <a:pathLst>
                <a:path w="2446" h="834" extrusionOk="0">
                  <a:moveTo>
                    <a:pt x="1502" y="1"/>
                  </a:moveTo>
                  <a:cubicBezTo>
                    <a:pt x="940" y="1"/>
                    <a:pt x="416" y="153"/>
                    <a:pt x="0" y="735"/>
                  </a:cubicBezTo>
                  <a:cubicBezTo>
                    <a:pt x="233" y="802"/>
                    <a:pt x="466" y="834"/>
                    <a:pt x="694" y="834"/>
                  </a:cubicBezTo>
                  <a:cubicBezTo>
                    <a:pt x="1350" y="834"/>
                    <a:pt x="1969" y="569"/>
                    <a:pt x="2446" y="92"/>
                  </a:cubicBezTo>
                  <a:cubicBezTo>
                    <a:pt x="2127" y="46"/>
                    <a:pt x="1809" y="1"/>
                    <a:pt x="1502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5" name="Google Shape;11005;p11"/>
            <p:cNvSpPr/>
            <p:nvPr/>
          </p:nvSpPr>
          <p:spPr>
            <a:xfrm>
              <a:off x="3970875" y="2360325"/>
              <a:ext cx="35425" cy="22550"/>
            </a:xfrm>
            <a:custGeom>
              <a:avLst/>
              <a:gdLst/>
              <a:ahLst/>
              <a:cxnLst/>
              <a:rect l="l" t="t" r="r" b="b"/>
              <a:pathLst>
                <a:path w="1417" h="902" extrusionOk="0">
                  <a:moveTo>
                    <a:pt x="1417" y="0"/>
                  </a:moveTo>
                  <a:cubicBezTo>
                    <a:pt x="773" y="0"/>
                    <a:pt x="258" y="129"/>
                    <a:pt x="1" y="901"/>
                  </a:cubicBezTo>
                  <a:lnTo>
                    <a:pt x="1417" y="644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6" name="Google Shape;11006;p11"/>
            <p:cNvSpPr/>
            <p:nvPr/>
          </p:nvSpPr>
          <p:spPr>
            <a:xfrm>
              <a:off x="5570175" y="270142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644" y="0"/>
                  </a:moveTo>
                  <a:cubicBezTo>
                    <a:pt x="387" y="0"/>
                    <a:pt x="129" y="0"/>
                    <a:pt x="1" y="258"/>
                  </a:cubicBezTo>
                  <a:lnTo>
                    <a:pt x="1" y="901"/>
                  </a:lnTo>
                  <a:cubicBezTo>
                    <a:pt x="387" y="773"/>
                    <a:pt x="644" y="386"/>
                    <a:pt x="644" y="0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7" name="Google Shape;11007;p11"/>
            <p:cNvSpPr/>
            <p:nvPr/>
          </p:nvSpPr>
          <p:spPr>
            <a:xfrm>
              <a:off x="5319175" y="195487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ubicBezTo>
                    <a:pt x="387" y="644"/>
                    <a:pt x="773" y="386"/>
                    <a:pt x="90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8" name="Google Shape;11008;p11"/>
            <p:cNvSpPr/>
            <p:nvPr/>
          </p:nvSpPr>
          <p:spPr>
            <a:xfrm>
              <a:off x="3407750" y="1700650"/>
              <a:ext cx="160925" cy="159150"/>
            </a:xfrm>
            <a:custGeom>
              <a:avLst/>
              <a:gdLst/>
              <a:ahLst/>
              <a:cxnLst/>
              <a:rect l="l" t="t" r="r" b="b"/>
              <a:pathLst>
                <a:path w="6437" h="6366" extrusionOk="0">
                  <a:moveTo>
                    <a:pt x="5407" y="1"/>
                  </a:moveTo>
                  <a:lnTo>
                    <a:pt x="901" y="2446"/>
                  </a:lnTo>
                  <a:cubicBezTo>
                    <a:pt x="387" y="2833"/>
                    <a:pt x="129" y="3347"/>
                    <a:pt x="0" y="3991"/>
                  </a:cubicBezTo>
                  <a:lnTo>
                    <a:pt x="0" y="4635"/>
                  </a:lnTo>
                  <a:cubicBezTo>
                    <a:pt x="694" y="4981"/>
                    <a:pt x="142" y="6365"/>
                    <a:pt x="1140" y="6365"/>
                  </a:cubicBezTo>
                  <a:cubicBezTo>
                    <a:pt x="1253" y="6365"/>
                    <a:pt x="1387" y="6347"/>
                    <a:pt x="1545" y="6308"/>
                  </a:cubicBezTo>
                  <a:lnTo>
                    <a:pt x="3862" y="5536"/>
                  </a:lnTo>
                  <a:cubicBezTo>
                    <a:pt x="4634" y="4635"/>
                    <a:pt x="6308" y="4892"/>
                    <a:pt x="6436" y="3219"/>
                  </a:cubicBezTo>
                  <a:cubicBezTo>
                    <a:pt x="5535" y="2318"/>
                    <a:pt x="6179" y="902"/>
                    <a:pt x="5407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9" name="Google Shape;11009;p11"/>
            <p:cNvSpPr/>
            <p:nvPr/>
          </p:nvSpPr>
          <p:spPr>
            <a:xfrm>
              <a:off x="3513950" y="1679525"/>
              <a:ext cx="141600" cy="109800"/>
            </a:xfrm>
            <a:custGeom>
              <a:avLst/>
              <a:gdLst/>
              <a:ahLst/>
              <a:cxnLst/>
              <a:rect l="l" t="t" r="r" b="b"/>
              <a:pathLst>
                <a:path w="5664" h="4392" extrusionOk="0">
                  <a:moveTo>
                    <a:pt x="3084" y="0"/>
                  </a:moveTo>
                  <a:cubicBezTo>
                    <a:pt x="2962" y="0"/>
                    <a:pt x="2835" y="21"/>
                    <a:pt x="2703" y="73"/>
                  </a:cubicBezTo>
                  <a:cubicBezTo>
                    <a:pt x="2317" y="717"/>
                    <a:pt x="1673" y="588"/>
                    <a:pt x="1159" y="846"/>
                  </a:cubicBezTo>
                  <a:cubicBezTo>
                    <a:pt x="0" y="3678"/>
                    <a:pt x="0" y="3678"/>
                    <a:pt x="2188" y="4064"/>
                  </a:cubicBezTo>
                  <a:cubicBezTo>
                    <a:pt x="2358" y="4289"/>
                    <a:pt x="2576" y="4391"/>
                    <a:pt x="2790" y="4391"/>
                  </a:cubicBezTo>
                  <a:cubicBezTo>
                    <a:pt x="3065" y="4391"/>
                    <a:pt x="3331" y="4224"/>
                    <a:pt x="3475" y="3935"/>
                  </a:cubicBezTo>
                  <a:cubicBezTo>
                    <a:pt x="3475" y="3806"/>
                    <a:pt x="3475" y="3549"/>
                    <a:pt x="3604" y="3420"/>
                  </a:cubicBezTo>
                  <a:cubicBezTo>
                    <a:pt x="4119" y="2648"/>
                    <a:pt x="5664" y="2390"/>
                    <a:pt x="5149" y="974"/>
                  </a:cubicBezTo>
                  <a:lnTo>
                    <a:pt x="4376" y="202"/>
                  </a:lnTo>
                  <a:cubicBezTo>
                    <a:pt x="4318" y="217"/>
                    <a:pt x="4259" y="223"/>
                    <a:pt x="4200" y="223"/>
                  </a:cubicBezTo>
                  <a:cubicBezTo>
                    <a:pt x="3848" y="223"/>
                    <a:pt x="3490" y="0"/>
                    <a:pt x="3084" y="0"/>
                  </a:cubicBezTo>
                  <a:close/>
                </a:path>
              </a:pathLst>
            </a:custGeom>
            <a:solidFill>
              <a:srgbClr val="E6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0" name="Google Shape;11010;p11"/>
            <p:cNvSpPr/>
            <p:nvPr/>
          </p:nvSpPr>
          <p:spPr>
            <a:xfrm>
              <a:off x="3604050" y="1659750"/>
              <a:ext cx="170575" cy="102075"/>
            </a:xfrm>
            <a:custGeom>
              <a:avLst/>
              <a:gdLst/>
              <a:ahLst/>
              <a:cxnLst/>
              <a:rect l="l" t="t" r="r" b="b"/>
              <a:pathLst>
                <a:path w="6823" h="4083" extrusionOk="0">
                  <a:moveTo>
                    <a:pt x="6047" y="0"/>
                  </a:moveTo>
                  <a:cubicBezTo>
                    <a:pt x="4305" y="0"/>
                    <a:pt x="3108" y="1411"/>
                    <a:pt x="1416" y="1637"/>
                  </a:cubicBezTo>
                  <a:lnTo>
                    <a:pt x="0" y="4082"/>
                  </a:lnTo>
                  <a:cubicBezTo>
                    <a:pt x="2317" y="2924"/>
                    <a:pt x="4634" y="1637"/>
                    <a:pt x="6822" y="92"/>
                  </a:cubicBezTo>
                  <a:cubicBezTo>
                    <a:pt x="6551" y="28"/>
                    <a:pt x="6294" y="0"/>
                    <a:pt x="6047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1" name="Google Shape;11011;p11"/>
            <p:cNvSpPr/>
            <p:nvPr/>
          </p:nvSpPr>
          <p:spPr>
            <a:xfrm>
              <a:off x="3871125" y="2297775"/>
              <a:ext cx="119100" cy="41850"/>
            </a:xfrm>
            <a:custGeom>
              <a:avLst/>
              <a:gdLst/>
              <a:ahLst/>
              <a:cxnLst/>
              <a:rect l="l" t="t" r="r" b="b"/>
              <a:pathLst>
                <a:path w="4764" h="1674" extrusionOk="0">
                  <a:moveTo>
                    <a:pt x="3895" y="1"/>
                  </a:moveTo>
                  <a:cubicBezTo>
                    <a:pt x="2476" y="1"/>
                    <a:pt x="1098" y="614"/>
                    <a:pt x="1" y="1601"/>
                  </a:cubicBezTo>
                  <a:cubicBezTo>
                    <a:pt x="220" y="1652"/>
                    <a:pt x="436" y="1674"/>
                    <a:pt x="648" y="1674"/>
                  </a:cubicBezTo>
                  <a:cubicBezTo>
                    <a:pt x="1973" y="1674"/>
                    <a:pt x="3170" y="820"/>
                    <a:pt x="4524" y="820"/>
                  </a:cubicBezTo>
                  <a:cubicBezTo>
                    <a:pt x="4603" y="820"/>
                    <a:pt x="4683" y="823"/>
                    <a:pt x="4763" y="829"/>
                  </a:cubicBezTo>
                  <a:lnTo>
                    <a:pt x="4634" y="57"/>
                  </a:lnTo>
                  <a:cubicBezTo>
                    <a:pt x="4388" y="19"/>
                    <a:pt x="4141" y="1"/>
                    <a:pt x="3895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2" name="Google Shape;11012;p11"/>
            <p:cNvSpPr/>
            <p:nvPr/>
          </p:nvSpPr>
          <p:spPr>
            <a:xfrm>
              <a:off x="3504275" y="1777875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3862" y="1"/>
                  </a:moveTo>
                  <a:lnTo>
                    <a:pt x="2575" y="130"/>
                  </a:lnTo>
                  <a:cubicBezTo>
                    <a:pt x="1932" y="1288"/>
                    <a:pt x="387" y="1031"/>
                    <a:pt x="1" y="2318"/>
                  </a:cubicBezTo>
                  <a:cubicBezTo>
                    <a:pt x="1674" y="2318"/>
                    <a:pt x="3090" y="1417"/>
                    <a:pt x="3862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3" name="Google Shape;11013;p11"/>
            <p:cNvSpPr/>
            <p:nvPr/>
          </p:nvSpPr>
          <p:spPr>
            <a:xfrm>
              <a:off x="5222650" y="1854300"/>
              <a:ext cx="57950" cy="28500"/>
            </a:xfrm>
            <a:custGeom>
              <a:avLst/>
              <a:gdLst/>
              <a:ahLst/>
              <a:cxnLst/>
              <a:rect l="l" t="t" r="r" b="b"/>
              <a:pathLst>
                <a:path w="2318" h="1140" extrusionOk="0">
                  <a:moveTo>
                    <a:pt x="1865" y="0"/>
                  </a:moveTo>
                  <a:cubicBezTo>
                    <a:pt x="1155" y="0"/>
                    <a:pt x="534" y="250"/>
                    <a:pt x="0" y="677"/>
                  </a:cubicBezTo>
                  <a:cubicBezTo>
                    <a:pt x="373" y="1008"/>
                    <a:pt x="680" y="1140"/>
                    <a:pt x="945" y="1140"/>
                  </a:cubicBezTo>
                  <a:cubicBezTo>
                    <a:pt x="1504" y="1140"/>
                    <a:pt x="1881" y="557"/>
                    <a:pt x="2317" y="33"/>
                  </a:cubicBezTo>
                  <a:cubicBezTo>
                    <a:pt x="2163" y="11"/>
                    <a:pt x="2012" y="0"/>
                    <a:pt x="1865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4" name="Google Shape;11014;p11"/>
            <p:cNvSpPr/>
            <p:nvPr/>
          </p:nvSpPr>
          <p:spPr>
            <a:xfrm>
              <a:off x="3813200" y="2336275"/>
              <a:ext cx="57950" cy="21575"/>
            </a:xfrm>
            <a:custGeom>
              <a:avLst/>
              <a:gdLst/>
              <a:ahLst/>
              <a:cxnLst/>
              <a:rect l="l" t="t" r="r" b="b"/>
              <a:pathLst>
                <a:path w="2318" h="863" extrusionOk="0">
                  <a:moveTo>
                    <a:pt x="1584" y="1"/>
                  </a:moveTo>
                  <a:cubicBezTo>
                    <a:pt x="951" y="1"/>
                    <a:pt x="374" y="180"/>
                    <a:pt x="1" y="834"/>
                  </a:cubicBezTo>
                  <a:cubicBezTo>
                    <a:pt x="301" y="834"/>
                    <a:pt x="601" y="862"/>
                    <a:pt x="887" y="862"/>
                  </a:cubicBezTo>
                  <a:cubicBezTo>
                    <a:pt x="1460" y="862"/>
                    <a:pt x="1974" y="748"/>
                    <a:pt x="2318" y="61"/>
                  </a:cubicBezTo>
                  <a:cubicBezTo>
                    <a:pt x="2070" y="26"/>
                    <a:pt x="1823" y="1"/>
                    <a:pt x="1584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5" name="Google Shape;11015;p11"/>
            <p:cNvSpPr/>
            <p:nvPr/>
          </p:nvSpPr>
          <p:spPr>
            <a:xfrm>
              <a:off x="3986975" y="2279075"/>
              <a:ext cx="57950" cy="21650"/>
            </a:xfrm>
            <a:custGeom>
              <a:avLst/>
              <a:gdLst/>
              <a:ahLst/>
              <a:cxnLst/>
              <a:rect l="l" t="t" r="r" b="b"/>
              <a:pathLst>
                <a:path w="2318" h="866" extrusionOk="0">
                  <a:moveTo>
                    <a:pt x="1878" y="0"/>
                  </a:moveTo>
                  <a:cubicBezTo>
                    <a:pt x="1162" y="0"/>
                    <a:pt x="537" y="269"/>
                    <a:pt x="0" y="805"/>
                  </a:cubicBezTo>
                  <a:cubicBezTo>
                    <a:pt x="248" y="840"/>
                    <a:pt x="495" y="866"/>
                    <a:pt x="734" y="866"/>
                  </a:cubicBezTo>
                  <a:cubicBezTo>
                    <a:pt x="1367" y="866"/>
                    <a:pt x="1944" y="686"/>
                    <a:pt x="2317" y="33"/>
                  </a:cubicBezTo>
                  <a:cubicBezTo>
                    <a:pt x="2167" y="11"/>
                    <a:pt x="2021" y="0"/>
                    <a:pt x="1878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6" name="Google Shape;11016;p11"/>
            <p:cNvSpPr/>
            <p:nvPr/>
          </p:nvSpPr>
          <p:spPr>
            <a:xfrm>
              <a:off x="4044900" y="2259775"/>
              <a:ext cx="57950" cy="22275"/>
            </a:xfrm>
            <a:custGeom>
              <a:avLst/>
              <a:gdLst/>
              <a:ahLst/>
              <a:cxnLst/>
              <a:rect l="l" t="t" r="r" b="b"/>
              <a:pathLst>
                <a:path w="2318" h="891" extrusionOk="0">
                  <a:moveTo>
                    <a:pt x="1922" y="0"/>
                  </a:moveTo>
                  <a:cubicBezTo>
                    <a:pt x="1252" y="0"/>
                    <a:pt x="537" y="268"/>
                    <a:pt x="0" y="805"/>
                  </a:cubicBezTo>
                  <a:cubicBezTo>
                    <a:pt x="301" y="847"/>
                    <a:pt x="601" y="890"/>
                    <a:pt x="887" y="890"/>
                  </a:cubicBezTo>
                  <a:cubicBezTo>
                    <a:pt x="1459" y="890"/>
                    <a:pt x="1974" y="719"/>
                    <a:pt x="2317" y="32"/>
                  </a:cubicBezTo>
                  <a:cubicBezTo>
                    <a:pt x="2188" y="11"/>
                    <a:pt x="2056" y="0"/>
                    <a:pt x="1922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7" name="Google Shape;11017;p11"/>
            <p:cNvSpPr/>
            <p:nvPr/>
          </p:nvSpPr>
          <p:spPr>
            <a:xfrm>
              <a:off x="3867900" y="2893750"/>
              <a:ext cx="315400" cy="588825"/>
            </a:xfrm>
            <a:custGeom>
              <a:avLst/>
              <a:gdLst/>
              <a:ahLst/>
              <a:cxnLst/>
              <a:rect l="l" t="t" r="r" b="b"/>
              <a:pathLst>
                <a:path w="12616" h="23553" extrusionOk="0">
                  <a:moveTo>
                    <a:pt x="2207" y="0"/>
                  </a:moveTo>
                  <a:cubicBezTo>
                    <a:pt x="1946" y="0"/>
                    <a:pt x="1681" y="114"/>
                    <a:pt x="1417" y="416"/>
                  </a:cubicBezTo>
                  <a:cubicBezTo>
                    <a:pt x="1" y="1575"/>
                    <a:pt x="1545" y="2862"/>
                    <a:pt x="1674" y="4149"/>
                  </a:cubicBezTo>
                  <a:cubicBezTo>
                    <a:pt x="2318" y="5694"/>
                    <a:pt x="2961" y="7238"/>
                    <a:pt x="3605" y="8654"/>
                  </a:cubicBezTo>
                  <a:cubicBezTo>
                    <a:pt x="5922" y="13288"/>
                    <a:pt x="7595" y="18050"/>
                    <a:pt x="8754" y="23070"/>
                  </a:cubicBezTo>
                  <a:cubicBezTo>
                    <a:pt x="8754" y="23382"/>
                    <a:pt x="8848" y="23552"/>
                    <a:pt x="9008" y="23552"/>
                  </a:cubicBezTo>
                  <a:cubicBezTo>
                    <a:pt x="9113" y="23552"/>
                    <a:pt x="9245" y="23480"/>
                    <a:pt x="9397" y="23328"/>
                  </a:cubicBezTo>
                  <a:cubicBezTo>
                    <a:pt x="10684" y="21654"/>
                    <a:pt x="9140" y="19981"/>
                    <a:pt x="9011" y="18308"/>
                  </a:cubicBezTo>
                  <a:cubicBezTo>
                    <a:pt x="9103" y="18296"/>
                    <a:pt x="9191" y="18290"/>
                    <a:pt x="9275" y="18290"/>
                  </a:cubicBezTo>
                  <a:cubicBezTo>
                    <a:pt x="10823" y="18290"/>
                    <a:pt x="11002" y="20278"/>
                    <a:pt x="12287" y="20278"/>
                  </a:cubicBezTo>
                  <a:cubicBezTo>
                    <a:pt x="12389" y="20278"/>
                    <a:pt x="12498" y="20266"/>
                    <a:pt x="12615" y="20239"/>
                  </a:cubicBezTo>
                  <a:cubicBezTo>
                    <a:pt x="12615" y="19466"/>
                    <a:pt x="12358" y="18694"/>
                    <a:pt x="12229" y="18050"/>
                  </a:cubicBezTo>
                  <a:cubicBezTo>
                    <a:pt x="9655" y="12258"/>
                    <a:pt x="7338" y="6337"/>
                    <a:pt x="3991" y="931"/>
                  </a:cubicBezTo>
                  <a:cubicBezTo>
                    <a:pt x="3446" y="658"/>
                    <a:pt x="2836" y="0"/>
                    <a:pt x="2207" y="0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8" name="Google Shape;11018;p11"/>
            <p:cNvSpPr/>
            <p:nvPr/>
          </p:nvSpPr>
          <p:spPr>
            <a:xfrm>
              <a:off x="4546900" y="2948700"/>
              <a:ext cx="359000" cy="436525"/>
            </a:xfrm>
            <a:custGeom>
              <a:avLst/>
              <a:gdLst/>
              <a:ahLst/>
              <a:cxnLst/>
              <a:rect l="l" t="t" r="r" b="b"/>
              <a:pathLst>
                <a:path w="14360" h="17461" extrusionOk="0">
                  <a:moveTo>
                    <a:pt x="3815" y="1"/>
                  </a:moveTo>
                  <a:cubicBezTo>
                    <a:pt x="2571" y="1"/>
                    <a:pt x="1286" y="444"/>
                    <a:pt x="0" y="1179"/>
                  </a:cubicBezTo>
                  <a:cubicBezTo>
                    <a:pt x="0" y="1436"/>
                    <a:pt x="129" y="1822"/>
                    <a:pt x="386" y="2209"/>
                  </a:cubicBezTo>
                  <a:cubicBezTo>
                    <a:pt x="3604" y="6327"/>
                    <a:pt x="7337" y="10060"/>
                    <a:pt x="9782" y="14823"/>
                  </a:cubicBezTo>
                  <a:cubicBezTo>
                    <a:pt x="10297" y="15724"/>
                    <a:pt x="10941" y="16625"/>
                    <a:pt x="11584" y="17397"/>
                  </a:cubicBezTo>
                  <a:cubicBezTo>
                    <a:pt x="11885" y="17440"/>
                    <a:pt x="12153" y="17461"/>
                    <a:pt x="12393" y="17461"/>
                  </a:cubicBezTo>
                  <a:cubicBezTo>
                    <a:pt x="14308" y="17461"/>
                    <a:pt x="14359" y="16138"/>
                    <a:pt x="13901" y="14308"/>
                  </a:cubicBezTo>
                  <a:lnTo>
                    <a:pt x="8367" y="6585"/>
                  </a:lnTo>
                  <a:cubicBezTo>
                    <a:pt x="8238" y="5684"/>
                    <a:pt x="7723" y="4912"/>
                    <a:pt x="7723" y="4011"/>
                  </a:cubicBezTo>
                  <a:lnTo>
                    <a:pt x="7723" y="1822"/>
                  </a:lnTo>
                  <a:cubicBezTo>
                    <a:pt x="6508" y="540"/>
                    <a:pt x="5187" y="1"/>
                    <a:pt x="3815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9" name="Google Shape;11019;p11"/>
            <p:cNvSpPr/>
            <p:nvPr/>
          </p:nvSpPr>
          <p:spPr>
            <a:xfrm>
              <a:off x="4997400" y="3572200"/>
              <a:ext cx="263900" cy="415350"/>
            </a:xfrm>
            <a:custGeom>
              <a:avLst/>
              <a:gdLst/>
              <a:ahLst/>
              <a:cxnLst/>
              <a:rect l="l" t="t" r="r" b="b"/>
              <a:pathLst>
                <a:path w="10556" h="16614" extrusionOk="0">
                  <a:moveTo>
                    <a:pt x="2221" y="1"/>
                  </a:moveTo>
                  <a:cubicBezTo>
                    <a:pt x="1871" y="1"/>
                    <a:pt x="1476" y="120"/>
                    <a:pt x="1287" y="309"/>
                  </a:cubicBezTo>
                  <a:cubicBezTo>
                    <a:pt x="1030" y="566"/>
                    <a:pt x="773" y="824"/>
                    <a:pt x="644" y="1081"/>
                  </a:cubicBezTo>
                  <a:cubicBezTo>
                    <a:pt x="0" y="1982"/>
                    <a:pt x="0" y="3012"/>
                    <a:pt x="515" y="3913"/>
                  </a:cubicBezTo>
                  <a:cubicBezTo>
                    <a:pt x="773" y="4170"/>
                    <a:pt x="1030" y="4428"/>
                    <a:pt x="1159" y="4814"/>
                  </a:cubicBezTo>
                  <a:cubicBezTo>
                    <a:pt x="2060" y="5329"/>
                    <a:pt x="2703" y="6358"/>
                    <a:pt x="2832" y="7388"/>
                  </a:cubicBezTo>
                  <a:cubicBezTo>
                    <a:pt x="4119" y="9705"/>
                    <a:pt x="5149" y="12022"/>
                    <a:pt x="6050" y="14596"/>
                  </a:cubicBezTo>
                  <a:cubicBezTo>
                    <a:pt x="6307" y="15368"/>
                    <a:pt x="6694" y="15883"/>
                    <a:pt x="7337" y="16398"/>
                  </a:cubicBezTo>
                  <a:cubicBezTo>
                    <a:pt x="7756" y="16546"/>
                    <a:pt x="8124" y="16614"/>
                    <a:pt x="8445" y="16614"/>
                  </a:cubicBezTo>
                  <a:cubicBezTo>
                    <a:pt x="9802" y="16614"/>
                    <a:pt x="10347" y="15409"/>
                    <a:pt x="10555" y="13953"/>
                  </a:cubicBezTo>
                  <a:cubicBezTo>
                    <a:pt x="9139" y="10863"/>
                    <a:pt x="8367" y="7388"/>
                    <a:pt x="5793" y="4556"/>
                  </a:cubicBezTo>
                  <a:cubicBezTo>
                    <a:pt x="5020" y="4428"/>
                    <a:pt x="4763" y="3655"/>
                    <a:pt x="4505" y="3012"/>
                  </a:cubicBezTo>
                  <a:lnTo>
                    <a:pt x="4119" y="2754"/>
                  </a:lnTo>
                  <a:lnTo>
                    <a:pt x="3733" y="2626"/>
                  </a:lnTo>
                  <a:lnTo>
                    <a:pt x="3990" y="2239"/>
                  </a:lnTo>
                  <a:cubicBezTo>
                    <a:pt x="3862" y="1982"/>
                    <a:pt x="3733" y="1725"/>
                    <a:pt x="3604" y="1596"/>
                  </a:cubicBezTo>
                  <a:cubicBezTo>
                    <a:pt x="3218" y="1338"/>
                    <a:pt x="3089" y="952"/>
                    <a:pt x="2961" y="566"/>
                  </a:cubicBezTo>
                  <a:cubicBezTo>
                    <a:pt x="2961" y="309"/>
                    <a:pt x="2832" y="180"/>
                    <a:pt x="2575" y="51"/>
                  </a:cubicBezTo>
                  <a:cubicBezTo>
                    <a:pt x="2471" y="17"/>
                    <a:pt x="2349" y="1"/>
                    <a:pt x="2221" y="1"/>
                  </a:cubicBezTo>
                  <a:close/>
                </a:path>
              </a:pathLst>
            </a:custGeom>
            <a:solidFill>
              <a:srgbClr val="D2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0" name="Google Shape;11020;p11"/>
            <p:cNvSpPr/>
            <p:nvPr/>
          </p:nvSpPr>
          <p:spPr>
            <a:xfrm>
              <a:off x="3732750" y="2572700"/>
              <a:ext cx="234950" cy="424800"/>
            </a:xfrm>
            <a:custGeom>
              <a:avLst/>
              <a:gdLst/>
              <a:ahLst/>
              <a:cxnLst/>
              <a:rect l="l" t="t" r="r" b="b"/>
              <a:pathLst>
                <a:path w="9398" h="16992" extrusionOk="0">
                  <a:moveTo>
                    <a:pt x="1" y="1"/>
                  </a:moveTo>
                  <a:cubicBezTo>
                    <a:pt x="644" y="1417"/>
                    <a:pt x="1288" y="2832"/>
                    <a:pt x="1803" y="4120"/>
                  </a:cubicBezTo>
                  <a:cubicBezTo>
                    <a:pt x="2961" y="6951"/>
                    <a:pt x="2961" y="10169"/>
                    <a:pt x="5536" y="12357"/>
                  </a:cubicBezTo>
                  <a:cubicBezTo>
                    <a:pt x="6050" y="11843"/>
                    <a:pt x="5664" y="11199"/>
                    <a:pt x="5922" y="10555"/>
                  </a:cubicBezTo>
                  <a:lnTo>
                    <a:pt x="5922" y="10555"/>
                  </a:lnTo>
                  <a:cubicBezTo>
                    <a:pt x="5793" y="11199"/>
                    <a:pt x="6050" y="11843"/>
                    <a:pt x="5536" y="12357"/>
                  </a:cubicBezTo>
                  <a:cubicBezTo>
                    <a:pt x="5278" y="14031"/>
                    <a:pt x="5922" y="15833"/>
                    <a:pt x="7080" y="16991"/>
                  </a:cubicBezTo>
                  <a:cubicBezTo>
                    <a:pt x="7080" y="16605"/>
                    <a:pt x="7080" y="16348"/>
                    <a:pt x="7080" y="15961"/>
                  </a:cubicBezTo>
                  <a:cubicBezTo>
                    <a:pt x="6895" y="14106"/>
                    <a:pt x="6843" y="13588"/>
                    <a:pt x="7793" y="13588"/>
                  </a:cubicBezTo>
                  <a:cubicBezTo>
                    <a:pt x="8160" y="13588"/>
                    <a:pt x="8678" y="13665"/>
                    <a:pt x="9397" y="13773"/>
                  </a:cubicBezTo>
                  <a:cubicBezTo>
                    <a:pt x="8110" y="11328"/>
                    <a:pt x="7080" y="8753"/>
                    <a:pt x="6308" y="6179"/>
                  </a:cubicBezTo>
                  <a:cubicBezTo>
                    <a:pt x="6203" y="5969"/>
                    <a:pt x="6012" y="5759"/>
                    <a:pt x="5805" y="5759"/>
                  </a:cubicBezTo>
                  <a:cubicBezTo>
                    <a:pt x="5759" y="5759"/>
                    <a:pt x="5712" y="5769"/>
                    <a:pt x="5664" y="5793"/>
                  </a:cubicBezTo>
                  <a:cubicBezTo>
                    <a:pt x="5536" y="5857"/>
                    <a:pt x="5343" y="5889"/>
                    <a:pt x="5182" y="5889"/>
                  </a:cubicBezTo>
                  <a:cubicBezTo>
                    <a:pt x="5021" y="5889"/>
                    <a:pt x="4892" y="5857"/>
                    <a:pt x="4892" y="5793"/>
                  </a:cubicBezTo>
                  <a:cubicBezTo>
                    <a:pt x="4892" y="5587"/>
                    <a:pt x="4995" y="5546"/>
                    <a:pt x="5127" y="5546"/>
                  </a:cubicBezTo>
                  <a:cubicBezTo>
                    <a:pt x="5215" y="5546"/>
                    <a:pt x="5315" y="5564"/>
                    <a:pt x="5407" y="5564"/>
                  </a:cubicBezTo>
                  <a:cubicBezTo>
                    <a:pt x="5521" y="5564"/>
                    <a:pt x="5621" y="5535"/>
                    <a:pt x="5664" y="5407"/>
                  </a:cubicBezTo>
                  <a:cubicBezTo>
                    <a:pt x="5922" y="5021"/>
                    <a:pt x="6050" y="4377"/>
                    <a:pt x="6050" y="3862"/>
                  </a:cubicBezTo>
                  <a:cubicBezTo>
                    <a:pt x="6050" y="3605"/>
                    <a:pt x="5922" y="3476"/>
                    <a:pt x="5664" y="3347"/>
                  </a:cubicBezTo>
                  <a:cubicBezTo>
                    <a:pt x="5793" y="3347"/>
                    <a:pt x="6050" y="3347"/>
                    <a:pt x="6179" y="3476"/>
                  </a:cubicBezTo>
                  <a:cubicBezTo>
                    <a:pt x="6250" y="3500"/>
                    <a:pt x="6321" y="3510"/>
                    <a:pt x="6392" y="3510"/>
                  </a:cubicBezTo>
                  <a:cubicBezTo>
                    <a:pt x="6707" y="3510"/>
                    <a:pt x="7022" y="3300"/>
                    <a:pt x="7338" y="3090"/>
                  </a:cubicBezTo>
                  <a:cubicBezTo>
                    <a:pt x="7466" y="2189"/>
                    <a:pt x="6823" y="1931"/>
                    <a:pt x="6308" y="1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8C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1" name="Google Shape;11021;p11"/>
            <p:cNvSpPr/>
            <p:nvPr/>
          </p:nvSpPr>
          <p:spPr>
            <a:xfrm>
              <a:off x="4871900" y="3380400"/>
              <a:ext cx="193100" cy="292850"/>
            </a:xfrm>
            <a:custGeom>
              <a:avLst/>
              <a:gdLst/>
              <a:ahLst/>
              <a:cxnLst/>
              <a:rect l="l" t="t" r="r" b="b"/>
              <a:pathLst>
                <a:path w="7724" h="11714" extrusionOk="0">
                  <a:moveTo>
                    <a:pt x="2446" y="0"/>
                  </a:moveTo>
                  <a:cubicBezTo>
                    <a:pt x="0" y="901"/>
                    <a:pt x="515" y="2703"/>
                    <a:pt x="1030" y="4505"/>
                  </a:cubicBezTo>
                  <a:cubicBezTo>
                    <a:pt x="2060" y="7208"/>
                    <a:pt x="3604" y="9525"/>
                    <a:pt x="5535" y="11713"/>
                  </a:cubicBezTo>
                  <a:cubicBezTo>
                    <a:pt x="5793" y="10555"/>
                    <a:pt x="6050" y="9525"/>
                    <a:pt x="6307" y="8496"/>
                  </a:cubicBezTo>
                  <a:lnTo>
                    <a:pt x="7723" y="7852"/>
                  </a:lnTo>
                  <a:cubicBezTo>
                    <a:pt x="5921" y="5278"/>
                    <a:pt x="4248" y="2575"/>
                    <a:pt x="244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2" name="Google Shape;11022;p11"/>
            <p:cNvSpPr/>
            <p:nvPr/>
          </p:nvSpPr>
          <p:spPr>
            <a:xfrm>
              <a:off x="4080300" y="2733975"/>
              <a:ext cx="234925" cy="125150"/>
            </a:xfrm>
            <a:custGeom>
              <a:avLst/>
              <a:gdLst/>
              <a:ahLst/>
              <a:cxnLst/>
              <a:rect l="l" t="t" r="r" b="b"/>
              <a:pathLst>
                <a:path w="9397" h="5006" extrusionOk="0">
                  <a:moveTo>
                    <a:pt x="1363" y="0"/>
                  </a:moveTo>
                  <a:cubicBezTo>
                    <a:pt x="887" y="0"/>
                    <a:pt x="408" y="161"/>
                    <a:pt x="0" y="500"/>
                  </a:cubicBezTo>
                  <a:cubicBezTo>
                    <a:pt x="3347" y="1659"/>
                    <a:pt x="5921" y="4233"/>
                    <a:pt x="9396" y="5005"/>
                  </a:cubicBezTo>
                  <a:cubicBezTo>
                    <a:pt x="7895" y="2503"/>
                    <a:pt x="6029" y="366"/>
                    <a:pt x="2853" y="366"/>
                  </a:cubicBezTo>
                  <a:cubicBezTo>
                    <a:pt x="2762" y="366"/>
                    <a:pt x="2669" y="368"/>
                    <a:pt x="2574" y="372"/>
                  </a:cubicBezTo>
                  <a:cubicBezTo>
                    <a:pt x="2210" y="129"/>
                    <a:pt x="1788" y="0"/>
                    <a:pt x="1363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3" name="Google Shape;11023;p11"/>
            <p:cNvSpPr/>
            <p:nvPr/>
          </p:nvSpPr>
          <p:spPr>
            <a:xfrm>
              <a:off x="3890425" y="2604875"/>
              <a:ext cx="254250" cy="138400"/>
            </a:xfrm>
            <a:custGeom>
              <a:avLst/>
              <a:gdLst/>
              <a:ahLst/>
              <a:cxnLst/>
              <a:rect l="l" t="t" r="r" b="b"/>
              <a:pathLst>
                <a:path w="10170" h="5536" extrusionOk="0">
                  <a:moveTo>
                    <a:pt x="1" y="1"/>
                  </a:moveTo>
                  <a:lnTo>
                    <a:pt x="1" y="1"/>
                  </a:lnTo>
                  <a:cubicBezTo>
                    <a:pt x="258" y="644"/>
                    <a:pt x="516" y="1159"/>
                    <a:pt x="773" y="1674"/>
                  </a:cubicBezTo>
                  <a:cubicBezTo>
                    <a:pt x="902" y="4377"/>
                    <a:pt x="3734" y="3347"/>
                    <a:pt x="4892" y="4635"/>
                  </a:cubicBezTo>
                  <a:lnTo>
                    <a:pt x="7595" y="5536"/>
                  </a:lnTo>
                  <a:lnTo>
                    <a:pt x="10169" y="5536"/>
                  </a:lnTo>
                  <a:cubicBezTo>
                    <a:pt x="9397" y="4892"/>
                    <a:pt x="8754" y="3605"/>
                    <a:pt x="7981" y="3476"/>
                  </a:cubicBezTo>
                  <a:cubicBezTo>
                    <a:pt x="4892" y="3347"/>
                    <a:pt x="2833" y="902"/>
                    <a:pt x="1" y="1"/>
                  </a:cubicBezTo>
                  <a:close/>
                </a:path>
              </a:pathLst>
            </a:custGeom>
            <a:solidFill>
              <a:srgbClr val="D1D1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4" name="Google Shape;11024;p11"/>
            <p:cNvSpPr/>
            <p:nvPr/>
          </p:nvSpPr>
          <p:spPr>
            <a:xfrm>
              <a:off x="4498625" y="2908050"/>
              <a:ext cx="241350" cy="86225"/>
            </a:xfrm>
            <a:custGeom>
              <a:avLst/>
              <a:gdLst/>
              <a:ahLst/>
              <a:cxnLst/>
              <a:rect l="l" t="t" r="r" b="b"/>
              <a:pathLst>
                <a:path w="9654" h="3449" extrusionOk="0">
                  <a:moveTo>
                    <a:pt x="3968" y="1"/>
                  </a:moveTo>
                  <a:cubicBezTo>
                    <a:pt x="3604" y="1"/>
                    <a:pt x="3278" y="240"/>
                    <a:pt x="3089" y="617"/>
                  </a:cubicBezTo>
                  <a:cubicBezTo>
                    <a:pt x="2735" y="1208"/>
                    <a:pt x="2428" y="1413"/>
                    <a:pt x="2148" y="1413"/>
                  </a:cubicBezTo>
                  <a:cubicBezTo>
                    <a:pt x="1513" y="1413"/>
                    <a:pt x="1012" y="359"/>
                    <a:pt x="386" y="359"/>
                  </a:cubicBezTo>
                  <a:cubicBezTo>
                    <a:pt x="258" y="359"/>
                    <a:pt x="129" y="488"/>
                    <a:pt x="129" y="617"/>
                  </a:cubicBezTo>
                  <a:cubicBezTo>
                    <a:pt x="0" y="874"/>
                    <a:pt x="129" y="1132"/>
                    <a:pt x="258" y="1260"/>
                  </a:cubicBezTo>
                  <a:lnTo>
                    <a:pt x="1802" y="2676"/>
                  </a:lnTo>
                  <a:cubicBezTo>
                    <a:pt x="1854" y="2670"/>
                    <a:pt x="1905" y="2668"/>
                    <a:pt x="1956" y="2668"/>
                  </a:cubicBezTo>
                  <a:cubicBezTo>
                    <a:pt x="2688" y="2668"/>
                    <a:pt x="3371" y="3221"/>
                    <a:pt x="4037" y="3221"/>
                  </a:cubicBezTo>
                  <a:cubicBezTo>
                    <a:pt x="4367" y="3221"/>
                    <a:pt x="4694" y="3084"/>
                    <a:pt x="5020" y="2676"/>
                  </a:cubicBezTo>
                  <a:cubicBezTo>
                    <a:pt x="5435" y="2210"/>
                    <a:pt x="5828" y="2036"/>
                    <a:pt x="6218" y="2036"/>
                  </a:cubicBezTo>
                  <a:cubicBezTo>
                    <a:pt x="6796" y="2036"/>
                    <a:pt x="7365" y="2420"/>
                    <a:pt x="7981" y="2805"/>
                  </a:cubicBezTo>
                  <a:cubicBezTo>
                    <a:pt x="8496" y="3062"/>
                    <a:pt x="9010" y="3320"/>
                    <a:pt x="9654" y="3448"/>
                  </a:cubicBezTo>
                  <a:cubicBezTo>
                    <a:pt x="8753" y="1132"/>
                    <a:pt x="6307" y="1132"/>
                    <a:pt x="4377" y="102"/>
                  </a:cubicBezTo>
                  <a:cubicBezTo>
                    <a:pt x="4239" y="33"/>
                    <a:pt x="4101" y="1"/>
                    <a:pt x="3968" y="1"/>
                  </a:cubicBez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5" name="Google Shape;11025;p11"/>
            <p:cNvSpPr/>
            <p:nvPr/>
          </p:nvSpPr>
          <p:spPr>
            <a:xfrm>
              <a:off x="4315200" y="2830875"/>
              <a:ext cx="193100" cy="108700"/>
            </a:xfrm>
            <a:custGeom>
              <a:avLst/>
              <a:gdLst/>
              <a:ahLst/>
              <a:cxnLst/>
              <a:rect l="l" t="t" r="r" b="b"/>
              <a:pathLst>
                <a:path w="7724" h="4348" extrusionOk="0">
                  <a:moveTo>
                    <a:pt x="1640" y="0"/>
                  </a:moveTo>
                  <a:cubicBezTo>
                    <a:pt x="819" y="0"/>
                    <a:pt x="610" y="926"/>
                    <a:pt x="0" y="1129"/>
                  </a:cubicBezTo>
                  <a:cubicBezTo>
                    <a:pt x="2317" y="2931"/>
                    <a:pt x="5149" y="3446"/>
                    <a:pt x="7723" y="4347"/>
                  </a:cubicBezTo>
                  <a:lnTo>
                    <a:pt x="7723" y="3575"/>
                  </a:lnTo>
                  <a:lnTo>
                    <a:pt x="7723" y="3446"/>
                  </a:lnTo>
                  <a:cubicBezTo>
                    <a:pt x="7466" y="3189"/>
                    <a:pt x="7209" y="2931"/>
                    <a:pt x="6951" y="2674"/>
                  </a:cubicBezTo>
                  <a:cubicBezTo>
                    <a:pt x="5535" y="1773"/>
                    <a:pt x="3991" y="1001"/>
                    <a:pt x="2446" y="228"/>
                  </a:cubicBezTo>
                  <a:cubicBezTo>
                    <a:pt x="2121" y="66"/>
                    <a:pt x="1859" y="0"/>
                    <a:pt x="1640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6" name="Google Shape;11026;p11"/>
            <p:cNvSpPr/>
            <p:nvPr/>
          </p:nvSpPr>
          <p:spPr>
            <a:xfrm>
              <a:off x="4836500" y="3306375"/>
              <a:ext cx="96550" cy="186675"/>
            </a:xfrm>
            <a:custGeom>
              <a:avLst/>
              <a:gdLst/>
              <a:ahLst/>
              <a:cxnLst/>
              <a:rect l="l" t="t" r="r" b="b"/>
              <a:pathLst>
                <a:path w="3862" h="7467" extrusionOk="0">
                  <a:moveTo>
                    <a:pt x="2317" y="1"/>
                  </a:moveTo>
                  <a:cubicBezTo>
                    <a:pt x="2189" y="1417"/>
                    <a:pt x="1803" y="2704"/>
                    <a:pt x="0" y="2961"/>
                  </a:cubicBezTo>
                  <a:cubicBezTo>
                    <a:pt x="773" y="4506"/>
                    <a:pt x="901" y="6437"/>
                    <a:pt x="2446" y="7466"/>
                  </a:cubicBezTo>
                  <a:cubicBezTo>
                    <a:pt x="2832" y="6050"/>
                    <a:pt x="2704" y="4248"/>
                    <a:pt x="3862" y="2961"/>
                  </a:cubicBezTo>
                  <a:cubicBezTo>
                    <a:pt x="3733" y="1803"/>
                    <a:pt x="3218" y="773"/>
                    <a:pt x="2317" y="1"/>
                  </a:cubicBezTo>
                  <a:close/>
                </a:path>
              </a:pathLst>
            </a:custGeom>
            <a:solidFill>
              <a:srgbClr val="9BB1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7" name="Google Shape;11027;p11"/>
            <p:cNvSpPr/>
            <p:nvPr/>
          </p:nvSpPr>
          <p:spPr>
            <a:xfrm>
              <a:off x="3867900" y="2646725"/>
              <a:ext cx="144850" cy="80475"/>
            </a:xfrm>
            <a:custGeom>
              <a:avLst/>
              <a:gdLst/>
              <a:ahLst/>
              <a:cxnLst/>
              <a:rect l="l" t="t" r="r" b="b"/>
              <a:pathLst>
                <a:path w="5794" h="3219" extrusionOk="0">
                  <a:moveTo>
                    <a:pt x="258" y="0"/>
                  </a:moveTo>
                  <a:cubicBezTo>
                    <a:pt x="130" y="772"/>
                    <a:pt x="130" y="1545"/>
                    <a:pt x="130" y="2317"/>
                  </a:cubicBezTo>
                  <a:cubicBezTo>
                    <a:pt x="1" y="2317"/>
                    <a:pt x="1" y="2446"/>
                    <a:pt x="1" y="2574"/>
                  </a:cubicBezTo>
                  <a:cubicBezTo>
                    <a:pt x="1" y="2703"/>
                    <a:pt x="1" y="2961"/>
                    <a:pt x="258" y="2961"/>
                  </a:cubicBezTo>
                  <a:lnTo>
                    <a:pt x="902" y="3218"/>
                  </a:lnTo>
                  <a:cubicBezTo>
                    <a:pt x="1008" y="2583"/>
                    <a:pt x="1114" y="2121"/>
                    <a:pt x="1793" y="2121"/>
                  </a:cubicBezTo>
                  <a:cubicBezTo>
                    <a:pt x="1940" y="2121"/>
                    <a:pt x="2113" y="2143"/>
                    <a:pt x="2318" y="2188"/>
                  </a:cubicBezTo>
                  <a:cubicBezTo>
                    <a:pt x="3348" y="2703"/>
                    <a:pt x="4506" y="2961"/>
                    <a:pt x="5793" y="3089"/>
                  </a:cubicBezTo>
                  <a:cubicBezTo>
                    <a:pt x="4892" y="1416"/>
                    <a:pt x="2575" y="1802"/>
                    <a:pt x="16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8" name="Google Shape;11028;p11"/>
            <p:cNvSpPr/>
            <p:nvPr/>
          </p:nvSpPr>
          <p:spPr>
            <a:xfrm>
              <a:off x="5026350" y="3692525"/>
              <a:ext cx="48300" cy="64375"/>
            </a:xfrm>
            <a:custGeom>
              <a:avLst/>
              <a:gdLst/>
              <a:ahLst/>
              <a:cxnLst/>
              <a:rect l="l" t="t" r="r" b="b"/>
              <a:pathLst>
                <a:path w="1932" h="2575" extrusionOk="0">
                  <a:moveTo>
                    <a:pt x="1" y="1"/>
                  </a:moveTo>
                  <a:cubicBezTo>
                    <a:pt x="258" y="1030"/>
                    <a:pt x="773" y="1803"/>
                    <a:pt x="1545" y="2575"/>
                  </a:cubicBezTo>
                  <a:cubicBezTo>
                    <a:pt x="1545" y="1288"/>
                    <a:pt x="1931" y="1"/>
                    <a:pt x="1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9" name="Google Shape;11029;p11"/>
            <p:cNvSpPr/>
            <p:nvPr/>
          </p:nvSpPr>
          <p:spPr>
            <a:xfrm>
              <a:off x="5010275" y="3670000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0" y="1"/>
                  </a:moveTo>
                  <a:cubicBezTo>
                    <a:pt x="0" y="516"/>
                    <a:pt x="258" y="902"/>
                    <a:pt x="772" y="902"/>
                  </a:cubicBezTo>
                  <a:cubicBezTo>
                    <a:pt x="644" y="516"/>
                    <a:pt x="386" y="129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0" name="Google Shape;11030;p11"/>
            <p:cNvSpPr/>
            <p:nvPr/>
          </p:nvSpPr>
          <p:spPr>
            <a:xfrm>
              <a:off x="4916950" y="2949200"/>
              <a:ext cx="2085225" cy="1313875"/>
            </a:xfrm>
            <a:custGeom>
              <a:avLst/>
              <a:gdLst/>
              <a:ahLst/>
              <a:cxnLst/>
              <a:rect l="l" t="t" r="r" b="b"/>
              <a:pathLst>
                <a:path w="83409" h="52555" extrusionOk="0">
                  <a:moveTo>
                    <a:pt x="0" y="0"/>
                  </a:moveTo>
                  <a:lnTo>
                    <a:pt x="0" y="0"/>
                  </a:lnTo>
                  <a:cubicBezTo>
                    <a:pt x="1030" y="1674"/>
                    <a:pt x="2703" y="2832"/>
                    <a:pt x="4763" y="3347"/>
                  </a:cubicBezTo>
                  <a:cubicBezTo>
                    <a:pt x="7852" y="4119"/>
                    <a:pt x="10941" y="5535"/>
                    <a:pt x="13387" y="7595"/>
                  </a:cubicBezTo>
                  <a:cubicBezTo>
                    <a:pt x="11641" y="8467"/>
                    <a:pt x="10651" y="8948"/>
                    <a:pt x="9815" y="8948"/>
                  </a:cubicBezTo>
                  <a:cubicBezTo>
                    <a:pt x="8926" y="8948"/>
                    <a:pt x="8212" y="8403"/>
                    <a:pt x="6951" y="7208"/>
                  </a:cubicBezTo>
                  <a:cubicBezTo>
                    <a:pt x="6321" y="6649"/>
                    <a:pt x="5768" y="6317"/>
                    <a:pt x="5208" y="6317"/>
                  </a:cubicBezTo>
                  <a:cubicBezTo>
                    <a:pt x="4737" y="6317"/>
                    <a:pt x="4262" y="6551"/>
                    <a:pt x="3733" y="7080"/>
                  </a:cubicBezTo>
                  <a:cubicBezTo>
                    <a:pt x="4892" y="8109"/>
                    <a:pt x="5020" y="9783"/>
                    <a:pt x="6694" y="10298"/>
                  </a:cubicBezTo>
                  <a:cubicBezTo>
                    <a:pt x="7208" y="10684"/>
                    <a:pt x="7981" y="10426"/>
                    <a:pt x="8367" y="11070"/>
                  </a:cubicBezTo>
                  <a:cubicBezTo>
                    <a:pt x="9783" y="11327"/>
                    <a:pt x="11327" y="11070"/>
                    <a:pt x="12228" y="12486"/>
                  </a:cubicBezTo>
                  <a:cubicBezTo>
                    <a:pt x="15189" y="14288"/>
                    <a:pt x="18278" y="15832"/>
                    <a:pt x="21496" y="17120"/>
                  </a:cubicBezTo>
                  <a:cubicBezTo>
                    <a:pt x="22783" y="17634"/>
                    <a:pt x="24199" y="17763"/>
                    <a:pt x="24714" y="19308"/>
                  </a:cubicBezTo>
                  <a:lnTo>
                    <a:pt x="28318" y="21110"/>
                  </a:lnTo>
                  <a:cubicBezTo>
                    <a:pt x="28925" y="21839"/>
                    <a:pt x="29444" y="22109"/>
                    <a:pt x="29917" y="22109"/>
                  </a:cubicBezTo>
                  <a:cubicBezTo>
                    <a:pt x="30948" y="22109"/>
                    <a:pt x="31764" y="20826"/>
                    <a:pt x="32823" y="20209"/>
                  </a:cubicBezTo>
                  <a:lnTo>
                    <a:pt x="32823" y="20209"/>
                  </a:lnTo>
                  <a:cubicBezTo>
                    <a:pt x="31665" y="21238"/>
                    <a:pt x="31021" y="22268"/>
                    <a:pt x="32179" y="23555"/>
                  </a:cubicBezTo>
                  <a:cubicBezTo>
                    <a:pt x="32308" y="23813"/>
                    <a:pt x="32566" y="24070"/>
                    <a:pt x="32823" y="24328"/>
                  </a:cubicBezTo>
                  <a:cubicBezTo>
                    <a:pt x="33467" y="25357"/>
                    <a:pt x="34625" y="25229"/>
                    <a:pt x="35526" y="25615"/>
                  </a:cubicBezTo>
                  <a:lnTo>
                    <a:pt x="36813" y="25744"/>
                  </a:lnTo>
                  <a:cubicBezTo>
                    <a:pt x="41061" y="26387"/>
                    <a:pt x="45180" y="27288"/>
                    <a:pt x="47111" y="31793"/>
                  </a:cubicBezTo>
                  <a:lnTo>
                    <a:pt x="49299" y="33466"/>
                  </a:lnTo>
                  <a:cubicBezTo>
                    <a:pt x="50328" y="33724"/>
                    <a:pt x="51616" y="33466"/>
                    <a:pt x="51616" y="35011"/>
                  </a:cubicBezTo>
                  <a:cubicBezTo>
                    <a:pt x="54061" y="36041"/>
                    <a:pt x="57022" y="36298"/>
                    <a:pt x="58438" y="39001"/>
                  </a:cubicBezTo>
                  <a:cubicBezTo>
                    <a:pt x="65646" y="41576"/>
                    <a:pt x="71695" y="46081"/>
                    <a:pt x="77745" y="50586"/>
                  </a:cubicBezTo>
                  <a:cubicBezTo>
                    <a:pt x="78260" y="50843"/>
                    <a:pt x="79032" y="50714"/>
                    <a:pt x="79418" y="51358"/>
                  </a:cubicBezTo>
                  <a:cubicBezTo>
                    <a:pt x="79676" y="51487"/>
                    <a:pt x="79933" y="51744"/>
                    <a:pt x="80191" y="52001"/>
                  </a:cubicBezTo>
                  <a:cubicBezTo>
                    <a:pt x="80262" y="51984"/>
                    <a:pt x="80334" y="51976"/>
                    <a:pt x="80407" y="51976"/>
                  </a:cubicBezTo>
                  <a:cubicBezTo>
                    <a:pt x="81033" y="51976"/>
                    <a:pt x="81733" y="52555"/>
                    <a:pt x="82375" y="52555"/>
                  </a:cubicBezTo>
                  <a:cubicBezTo>
                    <a:pt x="82747" y="52555"/>
                    <a:pt x="83101" y="52360"/>
                    <a:pt x="83409" y="51744"/>
                  </a:cubicBezTo>
                  <a:cubicBezTo>
                    <a:pt x="83409" y="51358"/>
                    <a:pt x="83151" y="51100"/>
                    <a:pt x="82765" y="51100"/>
                  </a:cubicBezTo>
                  <a:cubicBezTo>
                    <a:pt x="82250" y="51100"/>
                    <a:pt x="81864" y="50714"/>
                    <a:pt x="81735" y="50328"/>
                  </a:cubicBezTo>
                  <a:cubicBezTo>
                    <a:pt x="80963" y="50071"/>
                    <a:pt x="80448" y="49556"/>
                    <a:pt x="80062" y="48912"/>
                  </a:cubicBezTo>
                  <a:cubicBezTo>
                    <a:pt x="78002" y="47625"/>
                    <a:pt x="75814" y="46595"/>
                    <a:pt x="74785" y="44279"/>
                  </a:cubicBezTo>
                  <a:lnTo>
                    <a:pt x="73884" y="43506"/>
                  </a:lnTo>
                  <a:cubicBezTo>
                    <a:pt x="73724" y="43306"/>
                    <a:pt x="73514" y="43243"/>
                    <a:pt x="73297" y="43243"/>
                  </a:cubicBezTo>
                  <a:cubicBezTo>
                    <a:pt x="72923" y="43243"/>
                    <a:pt x="72526" y="43432"/>
                    <a:pt x="72327" y="43432"/>
                  </a:cubicBezTo>
                  <a:cubicBezTo>
                    <a:pt x="72271" y="43432"/>
                    <a:pt x="72230" y="43417"/>
                    <a:pt x="72210" y="43378"/>
                  </a:cubicBezTo>
                  <a:cubicBezTo>
                    <a:pt x="70923" y="40803"/>
                    <a:pt x="68091" y="39902"/>
                    <a:pt x="66289" y="38100"/>
                  </a:cubicBezTo>
                  <a:cubicBezTo>
                    <a:pt x="61269" y="33724"/>
                    <a:pt x="55477" y="30892"/>
                    <a:pt x="50200" y="27159"/>
                  </a:cubicBezTo>
                  <a:cubicBezTo>
                    <a:pt x="46853" y="24714"/>
                    <a:pt x="43378" y="22526"/>
                    <a:pt x="40031" y="20337"/>
                  </a:cubicBezTo>
                  <a:cubicBezTo>
                    <a:pt x="39825" y="20375"/>
                    <a:pt x="39618" y="20393"/>
                    <a:pt x="39414" y="20393"/>
                  </a:cubicBezTo>
                  <a:cubicBezTo>
                    <a:pt x="38219" y="20393"/>
                    <a:pt x="37105" y="19764"/>
                    <a:pt x="36556" y="18664"/>
                  </a:cubicBezTo>
                  <a:cubicBezTo>
                    <a:pt x="35912" y="16991"/>
                    <a:pt x="34625" y="15832"/>
                    <a:pt x="32952" y="15318"/>
                  </a:cubicBezTo>
                  <a:cubicBezTo>
                    <a:pt x="32437" y="15189"/>
                    <a:pt x="32437" y="14545"/>
                    <a:pt x="32437" y="14030"/>
                  </a:cubicBezTo>
                  <a:cubicBezTo>
                    <a:pt x="31021" y="14030"/>
                    <a:pt x="29605" y="13644"/>
                    <a:pt x="28318" y="13129"/>
                  </a:cubicBezTo>
                  <a:cubicBezTo>
                    <a:pt x="19179" y="8238"/>
                    <a:pt x="9654" y="3862"/>
                    <a:pt x="0" y="0"/>
                  </a:cubicBezTo>
                  <a:close/>
                </a:path>
              </a:pathLst>
            </a:custGeom>
            <a:solidFill>
              <a:srgbClr val="EEE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1" name="Google Shape;11031;p11"/>
            <p:cNvSpPr/>
            <p:nvPr/>
          </p:nvSpPr>
          <p:spPr>
            <a:xfrm>
              <a:off x="6072175" y="3301825"/>
              <a:ext cx="135175" cy="58300"/>
            </a:xfrm>
            <a:custGeom>
              <a:avLst/>
              <a:gdLst/>
              <a:ahLst/>
              <a:cxnLst/>
              <a:rect l="l" t="t" r="r" b="b"/>
              <a:pathLst>
                <a:path w="5407" h="2332" extrusionOk="0">
                  <a:moveTo>
                    <a:pt x="3823" y="1"/>
                  </a:moveTo>
                  <a:cubicBezTo>
                    <a:pt x="2549" y="1"/>
                    <a:pt x="1275" y="92"/>
                    <a:pt x="1" y="183"/>
                  </a:cubicBezTo>
                  <a:cubicBezTo>
                    <a:pt x="1" y="1899"/>
                    <a:pt x="973" y="1956"/>
                    <a:pt x="1965" y="1956"/>
                  </a:cubicBezTo>
                  <a:cubicBezTo>
                    <a:pt x="2035" y="1956"/>
                    <a:pt x="2106" y="1956"/>
                    <a:pt x="2177" y="1956"/>
                  </a:cubicBezTo>
                  <a:cubicBezTo>
                    <a:pt x="2601" y="1956"/>
                    <a:pt x="3016" y="1966"/>
                    <a:pt x="3347" y="2114"/>
                  </a:cubicBezTo>
                  <a:cubicBezTo>
                    <a:pt x="3725" y="2265"/>
                    <a:pt x="4033" y="2332"/>
                    <a:pt x="4286" y="2332"/>
                  </a:cubicBezTo>
                  <a:cubicBezTo>
                    <a:pt x="5323" y="2332"/>
                    <a:pt x="5407" y="1193"/>
                    <a:pt x="5407" y="54"/>
                  </a:cubicBezTo>
                  <a:cubicBezTo>
                    <a:pt x="4879" y="16"/>
                    <a:pt x="4351" y="1"/>
                    <a:pt x="3823" y="1"/>
                  </a:cubicBezTo>
                  <a:close/>
                </a:path>
              </a:pathLst>
            </a:custGeom>
            <a:solidFill>
              <a:srgbClr val="AC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2" name="Google Shape;11032;p11"/>
            <p:cNvSpPr/>
            <p:nvPr/>
          </p:nvSpPr>
          <p:spPr>
            <a:xfrm>
              <a:off x="5956325" y="2697600"/>
              <a:ext cx="212400" cy="48900"/>
            </a:xfrm>
            <a:custGeom>
              <a:avLst/>
              <a:gdLst/>
              <a:ahLst/>
              <a:cxnLst/>
              <a:rect l="l" t="t" r="r" b="b"/>
              <a:pathLst>
                <a:path w="8496" h="1956" extrusionOk="0">
                  <a:moveTo>
                    <a:pt x="2987" y="0"/>
                  </a:moveTo>
                  <a:cubicBezTo>
                    <a:pt x="1738" y="0"/>
                    <a:pt x="870" y="797"/>
                    <a:pt x="1" y="1955"/>
                  </a:cubicBezTo>
                  <a:cubicBezTo>
                    <a:pt x="2832" y="1440"/>
                    <a:pt x="5793" y="1569"/>
                    <a:pt x="8496" y="411"/>
                  </a:cubicBezTo>
                  <a:lnTo>
                    <a:pt x="8496" y="411"/>
                  </a:lnTo>
                  <a:cubicBezTo>
                    <a:pt x="7963" y="464"/>
                    <a:pt x="7408" y="495"/>
                    <a:pt x="6839" y="495"/>
                  </a:cubicBezTo>
                  <a:cubicBezTo>
                    <a:pt x="6036" y="495"/>
                    <a:pt x="5206" y="433"/>
                    <a:pt x="4377" y="282"/>
                  </a:cubicBezTo>
                  <a:cubicBezTo>
                    <a:pt x="3862" y="89"/>
                    <a:pt x="3404" y="0"/>
                    <a:pt x="298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3" name="Google Shape;11033;p11"/>
            <p:cNvSpPr/>
            <p:nvPr/>
          </p:nvSpPr>
          <p:spPr>
            <a:xfrm>
              <a:off x="5563750" y="2804400"/>
              <a:ext cx="25775" cy="8500"/>
            </a:xfrm>
            <a:custGeom>
              <a:avLst/>
              <a:gdLst/>
              <a:ahLst/>
              <a:cxnLst/>
              <a:rect l="l" t="t" r="r" b="b"/>
              <a:pathLst>
                <a:path w="1031" h="340" extrusionOk="0">
                  <a:moveTo>
                    <a:pt x="0" y="0"/>
                  </a:moveTo>
                  <a:cubicBezTo>
                    <a:pt x="207" y="207"/>
                    <a:pt x="414" y="340"/>
                    <a:pt x="601" y="340"/>
                  </a:cubicBezTo>
                  <a:cubicBezTo>
                    <a:pt x="763" y="340"/>
                    <a:pt x="910" y="240"/>
                    <a:pt x="1030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4" name="Google Shape;11034;p11"/>
            <p:cNvSpPr/>
            <p:nvPr/>
          </p:nvSpPr>
          <p:spPr>
            <a:xfrm>
              <a:off x="5589500" y="2794750"/>
              <a:ext cx="19325" cy="12875"/>
            </a:xfrm>
            <a:custGeom>
              <a:avLst/>
              <a:gdLst/>
              <a:ahLst/>
              <a:cxnLst/>
              <a:rect l="l" t="t" r="r" b="b"/>
              <a:pathLst>
                <a:path w="773" h="515" extrusionOk="0">
                  <a:moveTo>
                    <a:pt x="386" y="0"/>
                  </a:moveTo>
                  <a:cubicBezTo>
                    <a:pt x="258" y="0"/>
                    <a:pt x="129" y="129"/>
                    <a:pt x="0" y="386"/>
                  </a:cubicBezTo>
                  <a:lnTo>
                    <a:pt x="386" y="515"/>
                  </a:lnTo>
                  <a:lnTo>
                    <a:pt x="772" y="386"/>
                  </a:lnTo>
                  <a:cubicBezTo>
                    <a:pt x="644" y="129"/>
                    <a:pt x="515" y="0"/>
                    <a:pt x="386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5" name="Google Shape;11035;p11"/>
            <p:cNvSpPr/>
            <p:nvPr/>
          </p:nvSpPr>
          <p:spPr>
            <a:xfrm>
              <a:off x="4820400" y="3085000"/>
              <a:ext cx="222075" cy="105575"/>
            </a:xfrm>
            <a:custGeom>
              <a:avLst/>
              <a:gdLst/>
              <a:ahLst/>
              <a:cxnLst/>
              <a:rect l="l" t="t" r="r" b="b"/>
              <a:pathLst>
                <a:path w="8883" h="4223" extrusionOk="0">
                  <a:moveTo>
                    <a:pt x="1576" y="0"/>
                  </a:moveTo>
                  <a:cubicBezTo>
                    <a:pt x="1076" y="0"/>
                    <a:pt x="553" y="71"/>
                    <a:pt x="1" y="232"/>
                  </a:cubicBezTo>
                  <a:cubicBezTo>
                    <a:pt x="2575" y="2034"/>
                    <a:pt x="5407" y="3321"/>
                    <a:pt x="8367" y="4222"/>
                  </a:cubicBezTo>
                  <a:cubicBezTo>
                    <a:pt x="8882" y="3321"/>
                    <a:pt x="8367" y="2935"/>
                    <a:pt x="7595" y="2549"/>
                  </a:cubicBezTo>
                  <a:cubicBezTo>
                    <a:pt x="5692" y="1492"/>
                    <a:pt x="3876" y="0"/>
                    <a:pt x="1576" y="0"/>
                  </a:cubicBezTo>
                  <a:close/>
                </a:path>
              </a:pathLst>
            </a:custGeom>
            <a:solidFill>
              <a:srgbClr val="C8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6" name="Google Shape;11036;p11"/>
            <p:cNvSpPr/>
            <p:nvPr/>
          </p:nvSpPr>
          <p:spPr>
            <a:xfrm>
              <a:off x="5010275" y="3129400"/>
              <a:ext cx="80475" cy="83825"/>
            </a:xfrm>
            <a:custGeom>
              <a:avLst/>
              <a:gdLst/>
              <a:ahLst/>
              <a:cxnLst/>
              <a:rect l="l" t="t" r="r" b="b"/>
              <a:pathLst>
                <a:path w="3219" h="3353" extrusionOk="0">
                  <a:moveTo>
                    <a:pt x="0" y="0"/>
                  </a:moveTo>
                  <a:lnTo>
                    <a:pt x="0" y="773"/>
                  </a:lnTo>
                  <a:lnTo>
                    <a:pt x="772" y="2446"/>
                  </a:lnTo>
                  <a:cubicBezTo>
                    <a:pt x="1030" y="2961"/>
                    <a:pt x="1545" y="3218"/>
                    <a:pt x="2188" y="3218"/>
                  </a:cubicBezTo>
                  <a:cubicBezTo>
                    <a:pt x="2280" y="3310"/>
                    <a:pt x="2403" y="3352"/>
                    <a:pt x="2536" y="3352"/>
                  </a:cubicBezTo>
                  <a:cubicBezTo>
                    <a:pt x="2778" y="3352"/>
                    <a:pt x="3052" y="3210"/>
                    <a:pt x="3218" y="2961"/>
                  </a:cubicBezTo>
                  <a:cubicBezTo>
                    <a:pt x="2703" y="2575"/>
                    <a:pt x="2060" y="2060"/>
                    <a:pt x="2060" y="1674"/>
                  </a:cubicBezTo>
                  <a:cubicBezTo>
                    <a:pt x="1931" y="258"/>
                    <a:pt x="1030" y="129"/>
                    <a:pt x="0" y="0"/>
                  </a:cubicBezTo>
                  <a:close/>
                </a:path>
              </a:pathLst>
            </a:custGeom>
            <a:solidFill>
              <a:srgbClr val="D9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7" name="Google Shape;11037;p11"/>
            <p:cNvSpPr/>
            <p:nvPr/>
          </p:nvSpPr>
          <p:spPr>
            <a:xfrm>
              <a:off x="4701350" y="3048950"/>
              <a:ext cx="103000" cy="64375"/>
            </a:xfrm>
            <a:custGeom>
              <a:avLst/>
              <a:gdLst/>
              <a:ahLst/>
              <a:cxnLst/>
              <a:rect l="l" t="t" r="r" b="b"/>
              <a:pathLst>
                <a:path w="4120" h="2575" extrusionOk="0">
                  <a:moveTo>
                    <a:pt x="1674" y="1"/>
                  </a:moveTo>
                  <a:cubicBezTo>
                    <a:pt x="773" y="129"/>
                    <a:pt x="0" y="258"/>
                    <a:pt x="773" y="1288"/>
                  </a:cubicBezTo>
                  <a:cubicBezTo>
                    <a:pt x="1288" y="1803"/>
                    <a:pt x="1674" y="2189"/>
                    <a:pt x="2189" y="2575"/>
                  </a:cubicBezTo>
                  <a:cubicBezTo>
                    <a:pt x="2575" y="1931"/>
                    <a:pt x="3347" y="1803"/>
                    <a:pt x="4119" y="1674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rgbClr val="5A7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8" name="Google Shape;11038;p11"/>
            <p:cNvSpPr/>
            <p:nvPr/>
          </p:nvSpPr>
          <p:spPr>
            <a:xfrm>
              <a:off x="4488975" y="2897700"/>
              <a:ext cx="19325" cy="19350"/>
            </a:xfrm>
            <a:custGeom>
              <a:avLst/>
              <a:gdLst/>
              <a:ahLst/>
              <a:cxnLst/>
              <a:rect l="l" t="t" r="r" b="b"/>
              <a:pathLst>
                <a:path w="773" h="774" extrusionOk="0">
                  <a:moveTo>
                    <a:pt x="772" y="77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9" name="Google Shape;11039;p11"/>
            <p:cNvSpPr/>
            <p:nvPr/>
          </p:nvSpPr>
          <p:spPr>
            <a:xfrm>
              <a:off x="3935475" y="3496250"/>
              <a:ext cx="70825" cy="57925"/>
            </a:xfrm>
            <a:custGeom>
              <a:avLst/>
              <a:gdLst/>
              <a:ahLst/>
              <a:cxnLst/>
              <a:rect l="l" t="t" r="r" b="b"/>
              <a:pathLst>
                <a:path w="2833" h="2317" extrusionOk="0">
                  <a:moveTo>
                    <a:pt x="645" y="0"/>
                  </a:moveTo>
                  <a:lnTo>
                    <a:pt x="645" y="0"/>
                  </a:lnTo>
                  <a:cubicBezTo>
                    <a:pt x="387" y="772"/>
                    <a:pt x="1" y="1416"/>
                    <a:pt x="1288" y="1545"/>
                  </a:cubicBezTo>
                  <a:cubicBezTo>
                    <a:pt x="1803" y="1802"/>
                    <a:pt x="2318" y="2059"/>
                    <a:pt x="2833" y="2317"/>
                  </a:cubicBezTo>
                  <a:cubicBezTo>
                    <a:pt x="2833" y="772"/>
                    <a:pt x="1546" y="515"/>
                    <a:pt x="645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0" name="Google Shape;11040;p11"/>
            <p:cNvSpPr/>
            <p:nvPr/>
          </p:nvSpPr>
          <p:spPr>
            <a:xfrm>
              <a:off x="3980525" y="3464050"/>
              <a:ext cx="19350" cy="20225"/>
            </a:xfrm>
            <a:custGeom>
              <a:avLst/>
              <a:gdLst/>
              <a:ahLst/>
              <a:cxnLst/>
              <a:rect l="l" t="t" r="r" b="b"/>
              <a:pathLst>
                <a:path w="774" h="809" extrusionOk="0">
                  <a:moveTo>
                    <a:pt x="387" y="1"/>
                  </a:moveTo>
                  <a:cubicBezTo>
                    <a:pt x="1" y="1"/>
                    <a:pt x="1" y="258"/>
                    <a:pt x="1" y="516"/>
                  </a:cubicBezTo>
                  <a:cubicBezTo>
                    <a:pt x="130" y="644"/>
                    <a:pt x="130" y="644"/>
                    <a:pt x="258" y="773"/>
                  </a:cubicBezTo>
                  <a:cubicBezTo>
                    <a:pt x="332" y="798"/>
                    <a:pt x="397" y="808"/>
                    <a:pt x="452" y="808"/>
                  </a:cubicBezTo>
                  <a:cubicBezTo>
                    <a:pt x="689" y="808"/>
                    <a:pt x="773" y="620"/>
                    <a:pt x="773" y="516"/>
                  </a:cubicBezTo>
                  <a:cubicBezTo>
                    <a:pt x="773" y="387"/>
                    <a:pt x="516" y="130"/>
                    <a:pt x="387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1" name="Google Shape;11041;p11"/>
            <p:cNvSpPr/>
            <p:nvPr/>
          </p:nvSpPr>
          <p:spPr>
            <a:xfrm>
              <a:off x="3909750" y="3479350"/>
              <a:ext cx="38625" cy="20125"/>
            </a:xfrm>
            <a:custGeom>
              <a:avLst/>
              <a:gdLst/>
              <a:ahLst/>
              <a:cxnLst/>
              <a:rect l="l" t="t" r="r" b="b"/>
              <a:pathLst>
                <a:path w="1545" h="805" extrusionOk="0">
                  <a:moveTo>
                    <a:pt x="320" y="0"/>
                  </a:moveTo>
                  <a:cubicBezTo>
                    <a:pt x="215" y="0"/>
                    <a:pt x="107" y="11"/>
                    <a:pt x="0" y="32"/>
                  </a:cubicBezTo>
                  <a:cubicBezTo>
                    <a:pt x="258" y="547"/>
                    <a:pt x="901" y="805"/>
                    <a:pt x="1545" y="805"/>
                  </a:cubicBezTo>
                  <a:cubicBezTo>
                    <a:pt x="1330" y="268"/>
                    <a:pt x="848" y="0"/>
                    <a:pt x="320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2" name="Google Shape;11042;p11"/>
            <p:cNvSpPr/>
            <p:nvPr/>
          </p:nvSpPr>
          <p:spPr>
            <a:xfrm>
              <a:off x="4083500" y="3470500"/>
              <a:ext cx="32225" cy="48300"/>
            </a:xfrm>
            <a:custGeom>
              <a:avLst/>
              <a:gdLst/>
              <a:ahLst/>
              <a:cxnLst/>
              <a:rect l="l" t="t" r="r" b="b"/>
              <a:pathLst>
                <a:path w="1289" h="1932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644"/>
                    <a:pt x="130" y="1416"/>
                    <a:pt x="773" y="1931"/>
                  </a:cubicBezTo>
                  <a:lnTo>
                    <a:pt x="902" y="1674"/>
                  </a:lnTo>
                  <a:cubicBezTo>
                    <a:pt x="1288" y="1287"/>
                    <a:pt x="1288" y="644"/>
                    <a:pt x="773" y="258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3" name="Google Shape;11043;p11"/>
            <p:cNvSpPr/>
            <p:nvPr/>
          </p:nvSpPr>
          <p:spPr>
            <a:xfrm>
              <a:off x="5644200" y="3515550"/>
              <a:ext cx="218825" cy="308950"/>
            </a:xfrm>
            <a:custGeom>
              <a:avLst/>
              <a:gdLst/>
              <a:ahLst/>
              <a:cxnLst/>
              <a:rect l="l" t="t" r="r" b="b"/>
              <a:pathLst>
                <a:path w="8753" h="12358" extrusionOk="0">
                  <a:moveTo>
                    <a:pt x="0" y="0"/>
                  </a:moveTo>
                  <a:lnTo>
                    <a:pt x="0" y="0"/>
                  </a:lnTo>
                  <a:cubicBezTo>
                    <a:pt x="1287" y="4505"/>
                    <a:pt x="3347" y="8624"/>
                    <a:pt x="6307" y="12357"/>
                  </a:cubicBezTo>
                  <a:cubicBezTo>
                    <a:pt x="7337" y="12228"/>
                    <a:pt x="8238" y="11713"/>
                    <a:pt x="8753" y="10812"/>
                  </a:cubicBezTo>
                  <a:cubicBezTo>
                    <a:pt x="8367" y="8367"/>
                    <a:pt x="6565" y="6694"/>
                    <a:pt x="5535" y="4634"/>
                  </a:cubicBezTo>
                  <a:cubicBezTo>
                    <a:pt x="5149" y="3476"/>
                    <a:pt x="4634" y="2446"/>
                    <a:pt x="3990" y="1416"/>
                  </a:cubicBezTo>
                  <a:cubicBezTo>
                    <a:pt x="3990" y="1287"/>
                    <a:pt x="3990" y="1030"/>
                    <a:pt x="3990" y="773"/>
                  </a:cubicBezTo>
                  <a:cubicBezTo>
                    <a:pt x="2703" y="386"/>
                    <a:pt x="1416" y="129"/>
                    <a:pt x="0" y="0"/>
                  </a:cubicBezTo>
                  <a:close/>
                </a:path>
              </a:pathLst>
            </a:custGeom>
            <a:solidFill>
              <a:srgbClr val="C1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4" name="Google Shape;11044;p11"/>
            <p:cNvSpPr/>
            <p:nvPr/>
          </p:nvSpPr>
          <p:spPr>
            <a:xfrm>
              <a:off x="5624875" y="3425450"/>
              <a:ext cx="151275" cy="114250"/>
            </a:xfrm>
            <a:custGeom>
              <a:avLst/>
              <a:gdLst/>
              <a:ahLst/>
              <a:cxnLst/>
              <a:rect l="l" t="t" r="r" b="b"/>
              <a:pathLst>
                <a:path w="6051" h="4570" extrusionOk="0">
                  <a:moveTo>
                    <a:pt x="3492" y="0"/>
                  </a:moveTo>
                  <a:cubicBezTo>
                    <a:pt x="2994" y="0"/>
                    <a:pt x="2575" y="258"/>
                    <a:pt x="2447" y="1287"/>
                  </a:cubicBezTo>
                  <a:cubicBezTo>
                    <a:pt x="2318" y="2317"/>
                    <a:pt x="1964" y="2607"/>
                    <a:pt x="1513" y="2607"/>
                  </a:cubicBezTo>
                  <a:cubicBezTo>
                    <a:pt x="1063" y="2607"/>
                    <a:pt x="516" y="2317"/>
                    <a:pt x="1" y="2188"/>
                  </a:cubicBezTo>
                  <a:lnTo>
                    <a:pt x="1" y="2188"/>
                  </a:lnTo>
                  <a:cubicBezTo>
                    <a:pt x="130" y="2703"/>
                    <a:pt x="387" y="3218"/>
                    <a:pt x="773" y="3604"/>
                  </a:cubicBezTo>
                  <a:cubicBezTo>
                    <a:pt x="1352" y="4377"/>
                    <a:pt x="2028" y="4570"/>
                    <a:pt x="2720" y="4570"/>
                  </a:cubicBezTo>
                  <a:cubicBezTo>
                    <a:pt x="3412" y="4570"/>
                    <a:pt x="4120" y="4377"/>
                    <a:pt x="4763" y="4377"/>
                  </a:cubicBezTo>
                  <a:cubicBezTo>
                    <a:pt x="5021" y="3862"/>
                    <a:pt x="2704" y="3218"/>
                    <a:pt x="4892" y="2832"/>
                  </a:cubicBezTo>
                  <a:cubicBezTo>
                    <a:pt x="5536" y="2703"/>
                    <a:pt x="6051" y="2317"/>
                    <a:pt x="6051" y="1802"/>
                  </a:cubicBezTo>
                  <a:cubicBezTo>
                    <a:pt x="5922" y="1159"/>
                    <a:pt x="5664" y="258"/>
                    <a:pt x="5021" y="258"/>
                  </a:cubicBezTo>
                  <a:cubicBezTo>
                    <a:pt x="4570" y="258"/>
                    <a:pt x="3991" y="0"/>
                    <a:pt x="3492" y="0"/>
                  </a:cubicBezTo>
                  <a:close/>
                </a:path>
              </a:pathLst>
            </a:custGeom>
            <a:solidFill>
              <a:srgbClr val="E1D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5" name="Google Shape;11045;p11"/>
            <p:cNvSpPr/>
            <p:nvPr/>
          </p:nvSpPr>
          <p:spPr>
            <a:xfrm>
              <a:off x="5126100" y="3211275"/>
              <a:ext cx="99800" cy="53300"/>
            </a:xfrm>
            <a:custGeom>
              <a:avLst/>
              <a:gdLst/>
              <a:ahLst/>
              <a:cxnLst/>
              <a:rect l="l" t="t" r="r" b="b"/>
              <a:pathLst>
                <a:path w="3992" h="2132" extrusionOk="0">
                  <a:moveTo>
                    <a:pt x="2198" y="1"/>
                  </a:moveTo>
                  <a:cubicBezTo>
                    <a:pt x="1791" y="1"/>
                    <a:pt x="1317" y="147"/>
                    <a:pt x="773" y="458"/>
                  </a:cubicBezTo>
                  <a:cubicBezTo>
                    <a:pt x="516" y="587"/>
                    <a:pt x="258" y="587"/>
                    <a:pt x="1" y="716"/>
                  </a:cubicBezTo>
                  <a:cubicBezTo>
                    <a:pt x="1159" y="1488"/>
                    <a:pt x="2447" y="2003"/>
                    <a:pt x="3991" y="2132"/>
                  </a:cubicBezTo>
                  <a:cubicBezTo>
                    <a:pt x="3722" y="784"/>
                    <a:pt x="3139" y="1"/>
                    <a:pt x="2198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6" name="Google Shape;11046;p11"/>
            <p:cNvSpPr/>
            <p:nvPr/>
          </p:nvSpPr>
          <p:spPr>
            <a:xfrm>
              <a:off x="5454325" y="3380100"/>
              <a:ext cx="89525" cy="55025"/>
            </a:xfrm>
            <a:custGeom>
              <a:avLst/>
              <a:gdLst/>
              <a:ahLst/>
              <a:cxnLst/>
              <a:rect l="l" t="t" r="r" b="b"/>
              <a:pathLst>
                <a:path w="3581" h="2201" extrusionOk="0">
                  <a:moveTo>
                    <a:pt x="1849" y="0"/>
                  </a:moveTo>
                  <a:cubicBezTo>
                    <a:pt x="1753" y="0"/>
                    <a:pt x="1652" y="4"/>
                    <a:pt x="1546" y="12"/>
                  </a:cubicBezTo>
                  <a:lnTo>
                    <a:pt x="1" y="12"/>
                  </a:lnTo>
                  <a:cubicBezTo>
                    <a:pt x="902" y="913"/>
                    <a:pt x="2060" y="1686"/>
                    <a:pt x="3219" y="2200"/>
                  </a:cubicBezTo>
                  <a:cubicBezTo>
                    <a:pt x="3581" y="875"/>
                    <a:pt x="3265" y="0"/>
                    <a:pt x="1849" y="0"/>
                  </a:cubicBezTo>
                  <a:close/>
                </a:path>
              </a:pathLst>
            </a:custGeom>
            <a:solidFill>
              <a:srgbClr val="BC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7" name="Google Shape;11047;p11"/>
            <p:cNvSpPr/>
            <p:nvPr/>
          </p:nvSpPr>
          <p:spPr>
            <a:xfrm>
              <a:off x="5097150" y="3647475"/>
              <a:ext cx="48300" cy="56375"/>
            </a:xfrm>
            <a:custGeom>
              <a:avLst/>
              <a:gdLst/>
              <a:ahLst/>
              <a:cxnLst/>
              <a:rect l="l" t="t" r="r" b="b"/>
              <a:pathLst>
                <a:path w="1932" h="2255" extrusionOk="0">
                  <a:moveTo>
                    <a:pt x="515" y="1"/>
                  </a:moveTo>
                  <a:cubicBezTo>
                    <a:pt x="387" y="773"/>
                    <a:pt x="0" y="1545"/>
                    <a:pt x="387" y="2060"/>
                  </a:cubicBezTo>
                  <a:cubicBezTo>
                    <a:pt x="456" y="2200"/>
                    <a:pt x="564" y="2254"/>
                    <a:pt x="694" y="2254"/>
                  </a:cubicBezTo>
                  <a:cubicBezTo>
                    <a:pt x="1044" y="2254"/>
                    <a:pt x="1556" y="1862"/>
                    <a:pt x="1931" y="1674"/>
                  </a:cubicBezTo>
                  <a:cubicBezTo>
                    <a:pt x="1674" y="1030"/>
                    <a:pt x="1159" y="387"/>
                    <a:pt x="515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8" name="Google Shape;11048;p11"/>
            <p:cNvSpPr/>
            <p:nvPr/>
          </p:nvSpPr>
          <p:spPr>
            <a:xfrm>
              <a:off x="5064975" y="3203400"/>
              <a:ext cx="61150" cy="26575"/>
            </a:xfrm>
            <a:custGeom>
              <a:avLst/>
              <a:gdLst/>
              <a:ahLst/>
              <a:cxnLst/>
              <a:rect l="l" t="t" r="r" b="b"/>
              <a:pathLst>
                <a:path w="2446" h="1063" extrusionOk="0">
                  <a:moveTo>
                    <a:pt x="1030" y="1"/>
                  </a:moveTo>
                  <a:lnTo>
                    <a:pt x="0" y="258"/>
                  </a:lnTo>
                  <a:cubicBezTo>
                    <a:pt x="537" y="795"/>
                    <a:pt x="1252" y="1063"/>
                    <a:pt x="1997" y="1063"/>
                  </a:cubicBezTo>
                  <a:cubicBezTo>
                    <a:pt x="2146" y="1063"/>
                    <a:pt x="2296" y="1052"/>
                    <a:pt x="2446" y="1031"/>
                  </a:cubicBezTo>
                  <a:cubicBezTo>
                    <a:pt x="2189" y="258"/>
                    <a:pt x="1545" y="130"/>
                    <a:pt x="1030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9" name="Google Shape;11049;p11"/>
            <p:cNvSpPr/>
            <p:nvPr/>
          </p:nvSpPr>
          <p:spPr>
            <a:xfrm>
              <a:off x="5087500" y="3615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0" y="1"/>
                  </a:moveTo>
                  <a:lnTo>
                    <a:pt x="0" y="1416"/>
                  </a:lnTo>
                  <a:lnTo>
                    <a:pt x="901" y="1416"/>
                  </a:lnTo>
                  <a:cubicBezTo>
                    <a:pt x="901" y="773"/>
                    <a:pt x="515" y="258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0" name="Google Shape;11050;p11"/>
            <p:cNvSpPr/>
            <p:nvPr/>
          </p:nvSpPr>
          <p:spPr>
            <a:xfrm>
              <a:off x="5071400" y="3586350"/>
              <a:ext cx="16125" cy="25750"/>
            </a:xfrm>
            <a:custGeom>
              <a:avLst/>
              <a:gdLst/>
              <a:ahLst/>
              <a:cxnLst/>
              <a:rect l="l" t="t" r="r" b="b"/>
              <a:pathLst>
                <a:path w="645" h="1030" extrusionOk="0">
                  <a:moveTo>
                    <a:pt x="1" y="0"/>
                  </a:moveTo>
                  <a:lnTo>
                    <a:pt x="644" y="1030"/>
                  </a:lnTo>
                  <a:cubicBezTo>
                    <a:pt x="644" y="644"/>
                    <a:pt x="387" y="258"/>
                    <a:pt x="1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1" name="Google Shape;11051;p11"/>
            <p:cNvSpPr/>
            <p:nvPr/>
          </p:nvSpPr>
          <p:spPr>
            <a:xfrm>
              <a:off x="5837275" y="3562400"/>
              <a:ext cx="254225" cy="184850"/>
            </a:xfrm>
            <a:custGeom>
              <a:avLst/>
              <a:gdLst/>
              <a:ahLst/>
              <a:cxnLst/>
              <a:rect l="l" t="t" r="r" b="b"/>
              <a:pathLst>
                <a:path w="10169" h="7394" extrusionOk="0">
                  <a:moveTo>
                    <a:pt x="3114" y="0"/>
                  </a:moveTo>
                  <a:cubicBezTo>
                    <a:pt x="2805" y="0"/>
                    <a:pt x="2457" y="159"/>
                    <a:pt x="2060" y="443"/>
                  </a:cubicBezTo>
                  <a:cubicBezTo>
                    <a:pt x="1416" y="958"/>
                    <a:pt x="644" y="1216"/>
                    <a:pt x="0" y="1344"/>
                  </a:cubicBezTo>
                  <a:cubicBezTo>
                    <a:pt x="2961" y="3919"/>
                    <a:pt x="6822" y="5206"/>
                    <a:pt x="10169" y="7394"/>
                  </a:cubicBezTo>
                  <a:cubicBezTo>
                    <a:pt x="9783" y="3275"/>
                    <a:pt x="9654" y="2760"/>
                    <a:pt x="6436" y="2245"/>
                  </a:cubicBezTo>
                  <a:cubicBezTo>
                    <a:pt x="5406" y="2117"/>
                    <a:pt x="4634" y="1988"/>
                    <a:pt x="4119" y="829"/>
                  </a:cubicBezTo>
                  <a:cubicBezTo>
                    <a:pt x="3832" y="254"/>
                    <a:pt x="3504" y="0"/>
                    <a:pt x="3114" y="0"/>
                  </a:cubicBezTo>
                  <a:close/>
                </a:path>
              </a:pathLst>
            </a:custGeom>
            <a:solidFill>
              <a:srgbClr val="D4D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2" name="Google Shape;11052;p11"/>
            <p:cNvSpPr/>
            <p:nvPr/>
          </p:nvSpPr>
          <p:spPr>
            <a:xfrm>
              <a:off x="6149400" y="3766550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2478" y="0"/>
                  </a:moveTo>
                  <a:cubicBezTo>
                    <a:pt x="2125" y="0"/>
                    <a:pt x="1738" y="129"/>
                    <a:pt x="1417" y="258"/>
                  </a:cubicBezTo>
                  <a:cubicBezTo>
                    <a:pt x="902" y="386"/>
                    <a:pt x="387" y="515"/>
                    <a:pt x="1" y="772"/>
                  </a:cubicBezTo>
                  <a:cubicBezTo>
                    <a:pt x="516" y="1673"/>
                    <a:pt x="1288" y="2188"/>
                    <a:pt x="2318" y="2317"/>
                  </a:cubicBezTo>
                  <a:cubicBezTo>
                    <a:pt x="2446" y="1673"/>
                    <a:pt x="3862" y="1416"/>
                    <a:pt x="3347" y="515"/>
                  </a:cubicBezTo>
                  <a:cubicBezTo>
                    <a:pt x="3154" y="129"/>
                    <a:pt x="2832" y="0"/>
                    <a:pt x="2478" y="0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3" name="Google Shape;11053;p11"/>
            <p:cNvSpPr/>
            <p:nvPr/>
          </p:nvSpPr>
          <p:spPr>
            <a:xfrm>
              <a:off x="5743950" y="3554150"/>
              <a:ext cx="61175" cy="80475"/>
            </a:xfrm>
            <a:custGeom>
              <a:avLst/>
              <a:gdLst/>
              <a:ahLst/>
              <a:cxnLst/>
              <a:rect l="l" t="t" r="r" b="b"/>
              <a:pathLst>
                <a:path w="2447" h="3219" extrusionOk="0">
                  <a:moveTo>
                    <a:pt x="0" y="1"/>
                  </a:moveTo>
                  <a:cubicBezTo>
                    <a:pt x="0" y="1159"/>
                    <a:pt x="515" y="2318"/>
                    <a:pt x="1545" y="3219"/>
                  </a:cubicBezTo>
                  <a:cubicBezTo>
                    <a:pt x="1545" y="2575"/>
                    <a:pt x="1674" y="1803"/>
                    <a:pt x="2446" y="1546"/>
                  </a:cubicBezTo>
                  <a:cubicBezTo>
                    <a:pt x="1802" y="645"/>
                    <a:pt x="773" y="516"/>
                    <a:pt x="0" y="1"/>
                  </a:cubicBezTo>
                  <a:close/>
                </a:path>
              </a:pathLst>
            </a:custGeom>
            <a:solidFill>
              <a:srgbClr val="577A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4" name="Google Shape;11054;p11"/>
            <p:cNvSpPr/>
            <p:nvPr/>
          </p:nvSpPr>
          <p:spPr>
            <a:xfrm>
              <a:off x="3581525" y="1661425"/>
              <a:ext cx="41850" cy="31625"/>
            </a:xfrm>
            <a:custGeom>
              <a:avLst/>
              <a:gdLst/>
              <a:ahLst/>
              <a:cxnLst/>
              <a:rect l="l" t="t" r="r" b="b"/>
              <a:pathLst>
                <a:path w="1674" h="1265" extrusionOk="0">
                  <a:moveTo>
                    <a:pt x="1298" y="0"/>
                  </a:moveTo>
                  <a:cubicBezTo>
                    <a:pt x="768" y="0"/>
                    <a:pt x="336" y="350"/>
                    <a:pt x="0" y="797"/>
                  </a:cubicBezTo>
                  <a:cubicBezTo>
                    <a:pt x="348" y="884"/>
                    <a:pt x="696" y="1265"/>
                    <a:pt x="1083" y="1265"/>
                  </a:cubicBezTo>
                  <a:cubicBezTo>
                    <a:pt x="1269" y="1265"/>
                    <a:pt x="1465" y="1177"/>
                    <a:pt x="1673" y="926"/>
                  </a:cubicBezTo>
                  <a:lnTo>
                    <a:pt x="1545" y="25"/>
                  </a:lnTo>
                  <a:cubicBezTo>
                    <a:pt x="1460" y="8"/>
                    <a:pt x="1378" y="0"/>
                    <a:pt x="1298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5" name="Google Shape;11055;p11"/>
            <p:cNvSpPr/>
            <p:nvPr/>
          </p:nvSpPr>
          <p:spPr>
            <a:xfrm>
              <a:off x="3539675" y="1680250"/>
              <a:ext cx="41875" cy="21225"/>
            </a:xfrm>
            <a:custGeom>
              <a:avLst/>
              <a:gdLst/>
              <a:ahLst/>
              <a:cxnLst/>
              <a:rect l="l" t="t" r="r" b="b"/>
              <a:pathLst>
                <a:path w="1675" h="849" extrusionOk="0">
                  <a:moveTo>
                    <a:pt x="1261" y="1"/>
                  </a:moveTo>
                  <a:cubicBezTo>
                    <a:pt x="765" y="1"/>
                    <a:pt x="304" y="211"/>
                    <a:pt x="1" y="817"/>
                  </a:cubicBezTo>
                  <a:cubicBezTo>
                    <a:pt x="108" y="838"/>
                    <a:pt x="219" y="849"/>
                    <a:pt x="330" y="849"/>
                  </a:cubicBezTo>
                  <a:cubicBezTo>
                    <a:pt x="888" y="849"/>
                    <a:pt x="1460" y="581"/>
                    <a:pt x="1674" y="44"/>
                  </a:cubicBezTo>
                  <a:cubicBezTo>
                    <a:pt x="1536" y="17"/>
                    <a:pt x="1397" y="1"/>
                    <a:pt x="1261" y="1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6" name="Google Shape;11056;p11"/>
            <p:cNvSpPr/>
            <p:nvPr/>
          </p:nvSpPr>
          <p:spPr>
            <a:xfrm>
              <a:off x="3616925" y="1639525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772" y="0"/>
                  </a:moveTo>
                  <a:lnTo>
                    <a:pt x="772" y="0"/>
                  </a:lnTo>
                  <a:cubicBezTo>
                    <a:pt x="386" y="129"/>
                    <a:pt x="129" y="515"/>
                    <a:pt x="0" y="901"/>
                  </a:cubicBezTo>
                  <a:cubicBezTo>
                    <a:pt x="515" y="772"/>
                    <a:pt x="772" y="386"/>
                    <a:pt x="772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7" name="Google Shape;11057;p11"/>
            <p:cNvSpPr/>
            <p:nvPr/>
          </p:nvSpPr>
          <p:spPr>
            <a:xfrm>
              <a:off x="3716675" y="15678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697" y="1"/>
                  </a:moveTo>
                  <a:cubicBezTo>
                    <a:pt x="386" y="1"/>
                    <a:pt x="106" y="232"/>
                    <a:pt x="0" y="549"/>
                  </a:cubicBezTo>
                  <a:cubicBezTo>
                    <a:pt x="386" y="549"/>
                    <a:pt x="773" y="292"/>
                    <a:pt x="901" y="34"/>
                  </a:cubicBezTo>
                  <a:cubicBezTo>
                    <a:pt x="833" y="12"/>
                    <a:pt x="764" y="1"/>
                    <a:pt x="697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8" name="Google Shape;11058;p11"/>
            <p:cNvSpPr/>
            <p:nvPr/>
          </p:nvSpPr>
          <p:spPr>
            <a:xfrm>
              <a:off x="3739200" y="1551825"/>
              <a:ext cx="22550" cy="16925"/>
            </a:xfrm>
            <a:custGeom>
              <a:avLst/>
              <a:gdLst/>
              <a:ahLst/>
              <a:cxnLst/>
              <a:rect l="l" t="t" r="r" b="b"/>
              <a:pathLst>
                <a:path w="902" h="677" extrusionOk="0">
                  <a:moveTo>
                    <a:pt x="649" y="0"/>
                  </a:moveTo>
                  <a:cubicBezTo>
                    <a:pt x="265" y="0"/>
                    <a:pt x="0" y="250"/>
                    <a:pt x="0" y="676"/>
                  </a:cubicBezTo>
                  <a:cubicBezTo>
                    <a:pt x="386" y="676"/>
                    <a:pt x="773" y="419"/>
                    <a:pt x="901" y="33"/>
                  </a:cubicBezTo>
                  <a:cubicBezTo>
                    <a:pt x="813" y="11"/>
                    <a:pt x="728" y="0"/>
                    <a:pt x="649" y="0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9" name="Google Shape;11059;p11"/>
            <p:cNvSpPr/>
            <p:nvPr/>
          </p:nvSpPr>
          <p:spPr>
            <a:xfrm>
              <a:off x="6274900" y="3356575"/>
              <a:ext cx="30625" cy="27050"/>
            </a:xfrm>
            <a:custGeom>
              <a:avLst/>
              <a:gdLst/>
              <a:ahLst/>
              <a:cxnLst/>
              <a:rect l="l" t="t" r="r" b="b"/>
              <a:pathLst>
                <a:path w="1225" h="1082" extrusionOk="0">
                  <a:moveTo>
                    <a:pt x="698" y="1"/>
                  </a:moveTo>
                  <a:cubicBezTo>
                    <a:pt x="614" y="1"/>
                    <a:pt x="511" y="17"/>
                    <a:pt x="387" y="52"/>
                  </a:cubicBezTo>
                  <a:cubicBezTo>
                    <a:pt x="258" y="52"/>
                    <a:pt x="258" y="181"/>
                    <a:pt x="129" y="310"/>
                  </a:cubicBezTo>
                  <a:cubicBezTo>
                    <a:pt x="1" y="1082"/>
                    <a:pt x="773" y="825"/>
                    <a:pt x="1159" y="953"/>
                  </a:cubicBezTo>
                  <a:cubicBezTo>
                    <a:pt x="1048" y="620"/>
                    <a:pt x="1224" y="1"/>
                    <a:pt x="698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0" name="Google Shape;11060;p11"/>
            <p:cNvSpPr/>
            <p:nvPr/>
          </p:nvSpPr>
          <p:spPr>
            <a:xfrm>
              <a:off x="6303875" y="3380400"/>
              <a:ext cx="9675" cy="6975"/>
            </a:xfrm>
            <a:custGeom>
              <a:avLst/>
              <a:gdLst/>
              <a:ahLst/>
              <a:cxnLst/>
              <a:rect l="l" t="t" r="r" b="b"/>
              <a:pathLst>
                <a:path w="387" h="279" extrusionOk="0">
                  <a:moveTo>
                    <a:pt x="0" y="0"/>
                  </a:moveTo>
                  <a:cubicBezTo>
                    <a:pt x="77" y="232"/>
                    <a:pt x="155" y="278"/>
                    <a:pt x="204" y="278"/>
                  </a:cubicBezTo>
                  <a:cubicBezTo>
                    <a:pt x="237" y="278"/>
                    <a:pt x="258" y="258"/>
                    <a:pt x="258" y="258"/>
                  </a:cubicBezTo>
                  <a:cubicBezTo>
                    <a:pt x="386" y="129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1" name="Google Shape;11061;p11"/>
            <p:cNvSpPr/>
            <p:nvPr/>
          </p:nvSpPr>
          <p:spPr>
            <a:xfrm>
              <a:off x="5328850" y="18937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1"/>
                  </a:moveTo>
                  <a:lnTo>
                    <a:pt x="386" y="1"/>
                  </a:lnTo>
                  <a:cubicBezTo>
                    <a:pt x="0" y="129"/>
                    <a:pt x="257" y="387"/>
                    <a:pt x="257" y="387"/>
                  </a:cubicBezTo>
                  <a:cubicBezTo>
                    <a:pt x="257" y="387"/>
                    <a:pt x="386" y="129"/>
                    <a:pt x="386" y="1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2" name="Google Shape;11062;p11"/>
            <p:cNvSpPr/>
            <p:nvPr/>
          </p:nvSpPr>
          <p:spPr>
            <a:xfrm>
              <a:off x="4102825" y="3476925"/>
              <a:ext cx="48275" cy="103000"/>
            </a:xfrm>
            <a:custGeom>
              <a:avLst/>
              <a:gdLst/>
              <a:ahLst/>
              <a:cxnLst/>
              <a:rect l="l" t="t" r="r" b="b"/>
              <a:pathLst>
                <a:path w="1931" h="4120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516"/>
                    <a:pt x="129" y="1030"/>
                    <a:pt x="129" y="1545"/>
                  </a:cubicBezTo>
                  <a:cubicBezTo>
                    <a:pt x="1030" y="2060"/>
                    <a:pt x="644" y="3347"/>
                    <a:pt x="1545" y="4120"/>
                  </a:cubicBezTo>
                  <a:cubicBezTo>
                    <a:pt x="1673" y="2575"/>
                    <a:pt x="1931" y="902"/>
                    <a:pt x="0" y="1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3" name="Google Shape;11063;p11"/>
            <p:cNvSpPr/>
            <p:nvPr/>
          </p:nvSpPr>
          <p:spPr>
            <a:xfrm>
              <a:off x="5541225" y="2726350"/>
              <a:ext cx="9675" cy="16925"/>
            </a:xfrm>
            <a:custGeom>
              <a:avLst/>
              <a:gdLst/>
              <a:ahLst/>
              <a:cxnLst/>
              <a:rect l="l" t="t" r="r" b="b"/>
              <a:pathLst>
                <a:path w="387" h="677" extrusionOk="0">
                  <a:moveTo>
                    <a:pt x="258" y="1"/>
                  </a:moveTo>
                  <a:cubicBezTo>
                    <a:pt x="226" y="1"/>
                    <a:pt x="193" y="33"/>
                    <a:pt x="129" y="162"/>
                  </a:cubicBezTo>
                  <a:cubicBezTo>
                    <a:pt x="0" y="419"/>
                    <a:pt x="129" y="548"/>
                    <a:pt x="386" y="677"/>
                  </a:cubicBezTo>
                  <a:cubicBezTo>
                    <a:pt x="386" y="419"/>
                    <a:pt x="386" y="290"/>
                    <a:pt x="386" y="33"/>
                  </a:cubicBezTo>
                  <a:cubicBezTo>
                    <a:pt x="322" y="33"/>
                    <a:pt x="290" y="1"/>
                    <a:pt x="258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4" name="Google Shape;11064;p11"/>
            <p:cNvSpPr/>
            <p:nvPr/>
          </p:nvSpPr>
          <p:spPr>
            <a:xfrm>
              <a:off x="5093925" y="2850725"/>
              <a:ext cx="38650" cy="27700"/>
            </a:xfrm>
            <a:custGeom>
              <a:avLst/>
              <a:gdLst/>
              <a:ahLst/>
              <a:cxnLst/>
              <a:rect l="l" t="t" r="r" b="b"/>
              <a:pathLst>
                <a:path w="1546" h="1108" extrusionOk="0">
                  <a:moveTo>
                    <a:pt x="368" y="1"/>
                  </a:moveTo>
                  <a:cubicBezTo>
                    <a:pt x="216" y="1"/>
                    <a:pt x="82" y="91"/>
                    <a:pt x="1" y="335"/>
                  </a:cubicBezTo>
                  <a:cubicBezTo>
                    <a:pt x="1" y="850"/>
                    <a:pt x="387" y="1108"/>
                    <a:pt x="773" y="1108"/>
                  </a:cubicBezTo>
                  <a:cubicBezTo>
                    <a:pt x="1031" y="979"/>
                    <a:pt x="1288" y="979"/>
                    <a:pt x="1545" y="850"/>
                  </a:cubicBezTo>
                  <a:cubicBezTo>
                    <a:pt x="1417" y="335"/>
                    <a:pt x="1031" y="335"/>
                    <a:pt x="644" y="78"/>
                  </a:cubicBezTo>
                  <a:cubicBezTo>
                    <a:pt x="550" y="31"/>
                    <a:pt x="456" y="1"/>
                    <a:pt x="368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5" name="Google Shape;11065;p11"/>
            <p:cNvSpPr/>
            <p:nvPr/>
          </p:nvSpPr>
          <p:spPr>
            <a:xfrm>
              <a:off x="4025575" y="234102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6" name="Google Shape;11066;p11"/>
            <p:cNvSpPr/>
            <p:nvPr/>
          </p:nvSpPr>
          <p:spPr>
            <a:xfrm>
              <a:off x="4083500" y="2318500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902" y="0"/>
                  </a:moveTo>
                  <a:lnTo>
                    <a:pt x="1" y="772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7" name="Google Shape;11067;p11"/>
            <p:cNvSpPr/>
            <p:nvPr/>
          </p:nvSpPr>
          <p:spPr>
            <a:xfrm>
              <a:off x="5077850" y="36507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0"/>
                  </a:moveTo>
                  <a:lnTo>
                    <a:pt x="386" y="0"/>
                  </a:lnTo>
                  <a:cubicBezTo>
                    <a:pt x="0" y="129"/>
                    <a:pt x="258" y="258"/>
                    <a:pt x="258" y="387"/>
                  </a:cubicBezTo>
                  <a:cubicBezTo>
                    <a:pt x="258" y="387"/>
                    <a:pt x="386" y="129"/>
                    <a:pt x="38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8" name="Google Shape;11068;p11"/>
            <p:cNvSpPr/>
            <p:nvPr/>
          </p:nvSpPr>
          <p:spPr>
            <a:xfrm>
              <a:off x="3803550" y="2674825"/>
              <a:ext cx="70825" cy="61325"/>
            </a:xfrm>
            <a:custGeom>
              <a:avLst/>
              <a:gdLst/>
              <a:ahLst/>
              <a:cxnLst/>
              <a:rect l="l" t="t" r="r" b="b"/>
              <a:pathLst>
                <a:path w="2833" h="2453" extrusionOk="0">
                  <a:moveTo>
                    <a:pt x="332" y="1"/>
                  </a:moveTo>
                  <a:cubicBezTo>
                    <a:pt x="227" y="1"/>
                    <a:pt x="117" y="11"/>
                    <a:pt x="1" y="35"/>
                  </a:cubicBezTo>
                  <a:lnTo>
                    <a:pt x="1159" y="1837"/>
                  </a:lnTo>
                  <a:cubicBezTo>
                    <a:pt x="1288" y="2094"/>
                    <a:pt x="1416" y="2223"/>
                    <a:pt x="1674" y="2351"/>
                  </a:cubicBezTo>
                  <a:cubicBezTo>
                    <a:pt x="1812" y="2420"/>
                    <a:pt x="1941" y="2452"/>
                    <a:pt x="2060" y="2452"/>
                  </a:cubicBezTo>
                  <a:cubicBezTo>
                    <a:pt x="2386" y="2452"/>
                    <a:pt x="2644" y="2213"/>
                    <a:pt x="2832" y="1837"/>
                  </a:cubicBezTo>
                  <a:cubicBezTo>
                    <a:pt x="2832" y="1579"/>
                    <a:pt x="2832" y="1450"/>
                    <a:pt x="2704" y="1193"/>
                  </a:cubicBezTo>
                  <a:cubicBezTo>
                    <a:pt x="1884" y="1076"/>
                    <a:pt x="1384" y="1"/>
                    <a:pt x="332" y="1"/>
                  </a:cubicBezTo>
                  <a:close/>
                </a:path>
              </a:pathLst>
            </a:custGeom>
            <a:solidFill>
              <a:srgbClr val="CB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9" name="Google Shape;11069;p11"/>
            <p:cNvSpPr/>
            <p:nvPr/>
          </p:nvSpPr>
          <p:spPr>
            <a:xfrm>
              <a:off x="3842175" y="2797950"/>
              <a:ext cx="57950" cy="83700"/>
            </a:xfrm>
            <a:custGeom>
              <a:avLst/>
              <a:gdLst/>
              <a:ahLst/>
              <a:cxnLst/>
              <a:rect l="l" t="t" r="r" b="b"/>
              <a:pathLst>
                <a:path w="2318" h="3348" extrusionOk="0">
                  <a:moveTo>
                    <a:pt x="1802" y="1"/>
                  </a:moveTo>
                  <a:cubicBezTo>
                    <a:pt x="0" y="902"/>
                    <a:pt x="1416" y="2318"/>
                    <a:pt x="1159" y="3347"/>
                  </a:cubicBezTo>
                  <a:cubicBezTo>
                    <a:pt x="2317" y="2446"/>
                    <a:pt x="1931" y="1288"/>
                    <a:pt x="1802" y="1"/>
                  </a:cubicBezTo>
                  <a:close/>
                </a:path>
              </a:pathLst>
            </a:custGeom>
            <a:solidFill>
              <a:srgbClr val="D7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0" name="Google Shape;11070;p11"/>
            <p:cNvSpPr/>
            <p:nvPr/>
          </p:nvSpPr>
          <p:spPr>
            <a:xfrm>
              <a:off x="3864700" y="2646725"/>
              <a:ext cx="9675" cy="3225"/>
            </a:xfrm>
            <a:custGeom>
              <a:avLst/>
              <a:gdLst/>
              <a:ahLst/>
              <a:cxnLst/>
              <a:rect l="l" t="t" r="r" b="b"/>
              <a:pathLst>
                <a:path w="387" h="129" extrusionOk="0">
                  <a:moveTo>
                    <a:pt x="0" y="0"/>
                  </a:moveTo>
                  <a:lnTo>
                    <a:pt x="258" y="129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1" name="Google Shape;11071;p11"/>
            <p:cNvSpPr/>
            <p:nvPr/>
          </p:nvSpPr>
          <p:spPr>
            <a:xfrm>
              <a:off x="5010275" y="3571100"/>
              <a:ext cx="24100" cy="21700"/>
            </a:xfrm>
            <a:custGeom>
              <a:avLst/>
              <a:gdLst/>
              <a:ahLst/>
              <a:cxnLst/>
              <a:rect l="l" t="t" r="r" b="b"/>
              <a:pathLst>
                <a:path w="964" h="868" extrusionOk="0">
                  <a:moveTo>
                    <a:pt x="598" y="0"/>
                  </a:moveTo>
                  <a:cubicBezTo>
                    <a:pt x="522" y="0"/>
                    <a:pt x="413" y="29"/>
                    <a:pt x="258" y="95"/>
                  </a:cubicBezTo>
                  <a:cubicBezTo>
                    <a:pt x="0" y="95"/>
                    <a:pt x="386" y="739"/>
                    <a:pt x="772" y="868"/>
                  </a:cubicBezTo>
                  <a:cubicBezTo>
                    <a:pt x="559" y="654"/>
                    <a:pt x="964" y="0"/>
                    <a:pt x="598" y="0"/>
                  </a:cubicBezTo>
                  <a:close/>
                </a:path>
              </a:pathLst>
            </a:custGeom>
            <a:solidFill>
              <a:srgbClr val="ADB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072" name="Google Shape;11072;p11"/>
          <p:cNvSpPr txBox="1">
            <a:spLocks noGrp="1"/>
          </p:cNvSpPr>
          <p:nvPr>
            <p:ph type="title" hasCustomPrompt="1"/>
          </p:nvPr>
        </p:nvSpPr>
        <p:spPr>
          <a:xfrm>
            <a:off x="1845071" y="2130200"/>
            <a:ext cx="5454000" cy="109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073" name="Google Shape;11073;p11"/>
          <p:cNvSpPr txBox="1">
            <a:spLocks noGrp="1"/>
          </p:cNvSpPr>
          <p:nvPr>
            <p:ph type="body" idx="1"/>
          </p:nvPr>
        </p:nvSpPr>
        <p:spPr>
          <a:xfrm>
            <a:off x="1844925" y="3293600"/>
            <a:ext cx="5454000" cy="14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800"/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4695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2F2F2">
            <a:alpha val="0"/>
          </a:srgbClr>
        </a:solidFill>
        <a:effectLst/>
      </p:bgPr>
    </p:bg>
    <p:spTree>
      <p:nvGrpSpPr>
        <p:cNvPr id="1" name="Shape 110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8890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76" name="Google Shape;11076;p13"/>
          <p:cNvGrpSpPr/>
          <p:nvPr/>
        </p:nvGrpSpPr>
        <p:grpSpPr>
          <a:xfrm rot="-1791726">
            <a:off x="-485166" y="510800"/>
            <a:ext cx="2396779" cy="1054643"/>
            <a:chOff x="394825" y="1691775"/>
            <a:chExt cx="6700675" cy="2211350"/>
          </a:xfrm>
        </p:grpSpPr>
        <p:sp>
          <p:nvSpPr>
            <p:cNvPr id="11077" name="Google Shape;11077;p13"/>
            <p:cNvSpPr/>
            <p:nvPr/>
          </p:nvSpPr>
          <p:spPr>
            <a:xfrm>
              <a:off x="1021650" y="3118975"/>
              <a:ext cx="124325" cy="83025"/>
            </a:xfrm>
            <a:custGeom>
              <a:avLst/>
              <a:gdLst/>
              <a:ahLst/>
              <a:cxnLst/>
              <a:rect l="l" t="t" r="r" b="b"/>
              <a:pathLst>
                <a:path w="4973" h="3321" extrusionOk="0">
                  <a:moveTo>
                    <a:pt x="3471" y="1"/>
                  </a:moveTo>
                  <a:cubicBezTo>
                    <a:pt x="1730" y="1"/>
                    <a:pt x="401" y="1232"/>
                    <a:pt x="1" y="2834"/>
                  </a:cubicBezTo>
                  <a:cubicBezTo>
                    <a:pt x="757" y="3158"/>
                    <a:pt x="1622" y="3320"/>
                    <a:pt x="2486" y="3320"/>
                  </a:cubicBezTo>
                  <a:cubicBezTo>
                    <a:pt x="3351" y="3320"/>
                    <a:pt x="4216" y="3158"/>
                    <a:pt x="4972" y="2834"/>
                  </a:cubicBezTo>
                  <a:cubicBezTo>
                    <a:pt x="4540" y="1970"/>
                    <a:pt x="4324" y="889"/>
                    <a:pt x="3891" y="24"/>
                  </a:cubicBezTo>
                  <a:cubicBezTo>
                    <a:pt x="3749" y="8"/>
                    <a:pt x="3608" y="1"/>
                    <a:pt x="3471" y="1"/>
                  </a:cubicBezTo>
                  <a:close/>
                </a:path>
              </a:pathLst>
            </a:custGeom>
            <a:solidFill>
              <a:srgbClr val="3E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8" name="Google Shape;11078;p13"/>
            <p:cNvSpPr/>
            <p:nvPr/>
          </p:nvSpPr>
          <p:spPr>
            <a:xfrm>
              <a:off x="2621175" y="2922850"/>
              <a:ext cx="2555975" cy="958675"/>
            </a:xfrm>
            <a:custGeom>
              <a:avLst/>
              <a:gdLst/>
              <a:ahLst/>
              <a:cxnLst/>
              <a:rect l="l" t="t" r="r" b="b"/>
              <a:pathLst>
                <a:path w="102239" h="38347" extrusionOk="0">
                  <a:moveTo>
                    <a:pt x="24435" y="1"/>
                  </a:moveTo>
                  <a:cubicBezTo>
                    <a:pt x="20905" y="1"/>
                    <a:pt x="17397" y="1013"/>
                    <a:pt x="14050" y="1385"/>
                  </a:cubicBezTo>
                  <a:cubicBezTo>
                    <a:pt x="10375" y="2682"/>
                    <a:pt x="6701" y="3330"/>
                    <a:pt x="2810" y="3330"/>
                  </a:cubicBezTo>
                  <a:cubicBezTo>
                    <a:pt x="1081" y="3330"/>
                    <a:pt x="0" y="4195"/>
                    <a:pt x="216" y="6140"/>
                  </a:cubicBezTo>
                  <a:cubicBezTo>
                    <a:pt x="3458" y="10463"/>
                    <a:pt x="9078" y="11111"/>
                    <a:pt x="13401" y="13921"/>
                  </a:cubicBezTo>
                  <a:cubicBezTo>
                    <a:pt x="14914" y="14570"/>
                    <a:pt x="16427" y="15434"/>
                    <a:pt x="17940" y="16515"/>
                  </a:cubicBezTo>
                  <a:lnTo>
                    <a:pt x="19237" y="17596"/>
                  </a:lnTo>
                  <a:cubicBezTo>
                    <a:pt x="23128" y="22351"/>
                    <a:pt x="29396" y="23648"/>
                    <a:pt x="33503" y="27971"/>
                  </a:cubicBezTo>
                  <a:cubicBezTo>
                    <a:pt x="36097" y="29916"/>
                    <a:pt x="38691" y="31646"/>
                    <a:pt x="41285" y="33159"/>
                  </a:cubicBezTo>
                  <a:cubicBezTo>
                    <a:pt x="42365" y="33591"/>
                    <a:pt x="43446" y="34023"/>
                    <a:pt x="44311" y="34672"/>
                  </a:cubicBezTo>
                  <a:cubicBezTo>
                    <a:pt x="44743" y="34888"/>
                    <a:pt x="45392" y="35104"/>
                    <a:pt x="45824" y="35320"/>
                  </a:cubicBezTo>
                  <a:cubicBezTo>
                    <a:pt x="48418" y="36833"/>
                    <a:pt x="51228" y="37914"/>
                    <a:pt x="54038" y="38346"/>
                  </a:cubicBezTo>
                  <a:cubicBezTo>
                    <a:pt x="54470" y="38154"/>
                    <a:pt x="54945" y="38101"/>
                    <a:pt x="55432" y="38101"/>
                  </a:cubicBezTo>
                  <a:cubicBezTo>
                    <a:pt x="56040" y="38101"/>
                    <a:pt x="56667" y="38184"/>
                    <a:pt x="57253" y="38184"/>
                  </a:cubicBezTo>
                  <a:cubicBezTo>
                    <a:pt x="58306" y="38184"/>
                    <a:pt x="59225" y="37914"/>
                    <a:pt x="59657" y="36401"/>
                  </a:cubicBezTo>
                  <a:cubicBezTo>
                    <a:pt x="59874" y="35752"/>
                    <a:pt x="59009" y="35969"/>
                    <a:pt x="59009" y="35536"/>
                  </a:cubicBezTo>
                  <a:cubicBezTo>
                    <a:pt x="59080" y="35513"/>
                    <a:pt x="59146" y="35502"/>
                    <a:pt x="59207" y="35502"/>
                  </a:cubicBezTo>
                  <a:cubicBezTo>
                    <a:pt x="59707" y="35502"/>
                    <a:pt x="59921" y="36208"/>
                    <a:pt x="60306" y="36401"/>
                  </a:cubicBezTo>
                  <a:cubicBezTo>
                    <a:pt x="62575" y="37460"/>
                    <a:pt x="64871" y="37804"/>
                    <a:pt x="67175" y="37804"/>
                  </a:cubicBezTo>
                  <a:cubicBezTo>
                    <a:pt x="71454" y="37804"/>
                    <a:pt x="75761" y="36617"/>
                    <a:pt x="79975" y="36617"/>
                  </a:cubicBezTo>
                  <a:cubicBezTo>
                    <a:pt x="87973" y="36617"/>
                    <a:pt x="94890" y="32726"/>
                    <a:pt x="102239" y="30349"/>
                  </a:cubicBezTo>
                  <a:cubicBezTo>
                    <a:pt x="100726" y="27971"/>
                    <a:pt x="98132" y="28619"/>
                    <a:pt x="95971" y="27755"/>
                  </a:cubicBezTo>
                  <a:cubicBezTo>
                    <a:pt x="89702" y="26242"/>
                    <a:pt x="84298" y="22135"/>
                    <a:pt x="78246" y="20190"/>
                  </a:cubicBezTo>
                  <a:lnTo>
                    <a:pt x="76517" y="19541"/>
                  </a:lnTo>
                  <a:cubicBezTo>
                    <a:pt x="74139" y="18460"/>
                    <a:pt x="71762" y="17164"/>
                    <a:pt x="69600" y="15651"/>
                  </a:cubicBezTo>
                  <a:cubicBezTo>
                    <a:pt x="62683" y="11328"/>
                    <a:pt x="54470" y="10679"/>
                    <a:pt x="47121" y="7653"/>
                  </a:cubicBezTo>
                  <a:cubicBezTo>
                    <a:pt x="39988" y="5924"/>
                    <a:pt x="33071" y="2682"/>
                    <a:pt x="26154" y="88"/>
                  </a:cubicBezTo>
                  <a:cubicBezTo>
                    <a:pt x="25581" y="28"/>
                    <a:pt x="25007" y="1"/>
                    <a:pt x="24435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9" name="Google Shape;11079;p13"/>
            <p:cNvSpPr/>
            <p:nvPr/>
          </p:nvSpPr>
          <p:spPr>
            <a:xfrm>
              <a:off x="1205375" y="3050575"/>
              <a:ext cx="2447925" cy="815075"/>
            </a:xfrm>
            <a:custGeom>
              <a:avLst/>
              <a:gdLst/>
              <a:ahLst/>
              <a:cxnLst/>
              <a:rect l="l" t="t" r="r" b="b"/>
              <a:pathLst>
                <a:path w="97917" h="32603" extrusionOk="0">
                  <a:moveTo>
                    <a:pt x="46330" y="0"/>
                  </a:moveTo>
                  <a:cubicBezTo>
                    <a:pt x="45660" y="0"/>
                    <a:pt x="44986" y="54"/>
                    <a:pt x="44312" y="166"/>
                  </a:cubicBezTo>
                  <a:cubicBezTo>
                    <a:pt x="34585" y="1679"/>
                    <a:pt x="24858" y="1463"/>
                    <a:pt x="15131" y="2976"/>
                  </a:cubicBezTo>
                  <a:cubicBezTo>
                    <a:pt x="14613" y="2976"/>
                    <a:pt x="14647" y="4083"/>
                    <a:pt x="14128" y="4083"/>
                  </a:cubicBezTo>
                  <a:cubicBezTo>
                    <a:pt x="13999" y="4083"/>
                    <a:pt x="13834" y="4014"/>
                    <a:pt x="13618" y="3841"/>
                  </a:cubicBezTo>
                  <a:cubicBezTo>
                    <a:pt x="13160" y="3688"/>
                    <a:pt x="12809" y="3535"/>
                    <a:pt x="12414" y="3535"/>
                  </a:cubicBezTo>
                  <a:cubicBezTo>
                    <a:pt x="12250" y="3535"/>
                    <a:pt x="12079" y="3561"/>
                    <a:pt x="11889" y="3625"/>
                  </a:cubicBezTo>
                  <a:cubicBezTo>
                    <a:pt x="9728" y="3841"/>
                    <a:pt x="7350" y="3841"/>
                    <a:pt x="4972" y="3841"/>
                  </a:cubicBezTo>
                  <a:cubicBezTo>
                    <a:pt x="4108" y="3841"/>
                    <a:pt x="3243" y="3841"/>
                    <a:pt x="2378" y="4057"/>
                  </a:cubicBezTo>
                  <a:cubicBezTo>
                    <a:pt x="1298" y="4057"/>
                    <a:pt x="433" y="4706"/>
                    <a:pt x="1" y="5570"/>
                  </a:cubicBezTo>
                  <a:cubicBezTo>
                    <a:pt x="4540" y="7299"/>
                    <a:pt x="9728" y="7083"/>
                    <a:pt x="14483" y="8380"/>
                  </a:cubicBezTo>
                  <a:cubicBezTo>
                    <a:pt x="25939" y="11838"/>
                    <a:pt x="37611" y="15081"/>
                    <a:pt x="49283" y="17674"/>
                  </a:cubicBezTo>
                  <a:cubicBezTo>
                    <a:pt x="56632" y="19404"/>
                    <a:pt x="63765" y="22214"/>
                    <a:pt x="70249" y="25888"/>
                  </a:cubicBezTo>
                  <a:cubicBezTo>
                    <a:pt x="78327" y="30237"/>
                    <a:pt x="87198" y="32602"/>
                    <a:pt x="96293" y="32602"/>
                  </a:cubicBezTo>
                  <a:cubicBezTo>
                    <a:pt x="96689" y="32602"/>
                    <a:pt x="97087" y="32598"/>
                    <a:pt x="97484" y="32589"/>
                  </a:cubicBezTo>
                  <a:cubicBezTo>
                    <a:pt x="97917" y="32156"/>
                    <a:pt x="97917" y="31508"/>
                    <a:pt x="97701" y="30860"/>
                  </a:cubicBezTo>
                  <a:cubicBezTo>
                    <a:pt x="95323" y="28698"/>
                    <a:pt x="92729" y="26753"/>
                    <a:pt x="90135" y="25024"/>
                  </a:cubicBezTo>
                  <a:cubicBezTo>
                    <a:pt x="85380" y="20484"/>
                    <a:pt x="78895" y="19188"/>
                    <a:pt x="73924" y="15081"/>
                  </a:cubicBezTo>
                  <a:lnTo>
                    <a:pt x="73276" y="14432"/>
                  </a:lnTo>
                  <a:cubicBezTo>
                    <a:pt x="72843" y="14216"/>
                    <a:pt x="72195" y="13784"/>
                    <a:pt x="71763" y="13351"/>
                  </a:cubicBezTo>
                  <a:cubicBezTo>
                    <a:pt x="66791" y="9245"/>
                    <a:pt x="59226" y="9029"/>
                    <a:pt x="55119" y="3193"/>
                  </a:cubicBezTo>
                  <a:cubicBezTo>
                    <a:pt x="52617" y="1227"/>
                    <a:pt x="49525" y="0"/>
                    <a:pt x="46330" y="0"/>
                  </a:cubicBezTo>
                  <a:close/>
                </a:path>
              </a:pathLst>
            </a:custGeom>
            <a:solidFill>
              <a:srgbClr val="64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0" name="Google Shape;11080;p13"/>
            <p:cNvSpPr/>
            <p:nvPr/>
          </p:nvSpPr>
          <p:spPr>
            <a:xfrm>
              <a:off x="394825" y="2888550"/>
              <a:ext cx="1399600" cy="313450"/>
            </a:xfrm>
            <a:custGeom>
              <a:avLst/>
              <a:gdLst/>
              <a:ahLst/>
              <a:cxnLst/>
              <a:rect l="l" t="t" r="r" b="b"/>
              <a:pathLst>
                <a:path w="55984" h="12538" extrusionOk="0">
                  <a:moveTo>
                    <a:pt x="52525" y="1"/>
                  </a:moveTo>
                  <a:cubicBezTo>
                    <a:pt x="51390" y="1"/>
                    <a:pt x="50255" y="55"/>
                    <a:pt x="49066" y="163"/>
                  </a:cubicBezTo>
                  <a:cubicBezTo>
                    <a:pt x="45700" y="965"/>
                    <a:pt x="42214" y="1409"/>
                    <a:pt x="38787" y="1409"/>
                  </a:cubicBezTo>
                  <a:cubicBezTo>
                    <a:pt x="37592" y="1409"/>
                    <a:pt x="36405" y="1355"/>
                    <a:pt x="35233" y="1244"/>
                  </a:cubicBezTo>
                  <a:cubicBezTo>
                    <a:pt x="34844" y="1049"/>
                    <a:pt x="34412" y="942"/>
                    <a:pt x="33995" y="942"/>
                  </a:cubicBezTo>
                  <a:cubicBezTo>
                    <a:pt x="33484" y="942"/>
                    <a:pt x="32996" y="1103"/>
                    <a:pt x="32639" y="1460"/>
                  </a:cubicBezTo>
                  <a:cubicBezTo>
                    <a:pt x="30186" y="2592"/>
                    <a:pt x="27568" y="3230"/>
                    <a:pt x="24929" y="3230"/>
                  </a:cubicBezTo>
                  <a:cubicBezTo>
                    <a:pt x="24546" y="3230"/>
                    <a:pt x="24161" y="3217"/>
                    <a:pt x="23777" y="3189"/>
                  </a:cubicBezTo>
                  <a:cubicBezTo>
                    <a:pt x="23481" y="3178"/>
                    <a:pt x="23186" y="3172"/>
                    <a:pt x="22891" y="3172"/>
                  </a:cubicBezTo>
                  <a:cubicBezTo>
                    <a:pt x="17588" y="3172"/>
                    <a:pt x="12457" y="4918"/>
                    <a:pt x="7133" y="4918"/>
                  </a:cubicBezTo>
                  <a:cubicBezTo>
                    <a:pt x="5188" y="4918"/>
                    <a:pt x="3243" y="5567"/>
                    <a:pt x="1730" y="7080"/>
                  </a:cubicBezTo>
                  <a:cubicBezTo>
                    <a:pt x="1081" y="7944"/>
                    <a:pt x="0" y="9025"/>
                    <a:pt x="649" y="10538"/>
                  </a:cubicBezTo>
                  <a:cubicBezTo>
                    <a:pt x="1025" y="11479"/>
                    <a:pt x="1893" y="12093"/>
                    <a:pt x="2968" y="12093"/>
                  </a:cubicBezTo>
                  <a:cubicBezTo>
                    <a:pt x="3127" y="12093"/>
                    <a:pt x="3291" y="12079"/>
                    <a:pt x="3459" y="12051"/>
                  </a:cubicBezTo>
                  <a:cubicBezTo>
                    <a:pt x="7025" y="12375"/>
                    <a:pt x="10592" y="12537"/>
                    <a:pt x="14185" y="12537"/>
                  </a:cubicBezTo>
                  <a:cubicBezTo>
                    <a:pt x="17779" y="12537"/>
                    <a:pt x="21399" y="12375"/>
                    <a:pt x="25074" y="12051"/>
                  </a:cubicBezTo>
                  <a:cubicBezTo>
                    <a:pt x="26154" y="10538"/>
                    <a:pt x="28100" y="11187"/>
                    <a:pt x="29397" y="10106"/>
                  </a:cubicBezTo>
                  <a:cubicBezTo>
                    <a:pt x="30178" y="8739"/>
                    <a:pt x="30606" y="7018"/>
                    <a:pt x="32436" y="7018"/>
                  </a:cubicBezTo>
                  <a:cubicBezTo>
                    <a:pt x="32631" y="7018"/>
                    <a:pt x="32842" y="7038"/>
                    <a:pt x="33071" y="7080"/>
                  </a:cubicBezTo>
                  <a:cubicBezTo>
                    <a:pt x="38475" y="5567"/>
                    <a:pt x="44311" y="5783"/>
                    <a:pt x="49931" y="4270"/>
                  </a:cubicBezTo>
                  <a:cubicBezTo>
                    <a:pt x="52309" y="3621"/>
                    <a:pt x="55551" y="3837"/>
                    <a:pt x="55983" y="163"/>
                  </a:cubicBezTo>
                  <a:cubicBezTo>
                    <a:pt x="54794" y="55"/>
                    <a:pt x="53660" y="1"/>
                    <a:pt x="52525" y="1"/>
                  </a:cubicBezTo>
                  <a:close/>
                </a:path>
              </a:pathLst>
            </a:custGeom>
            <a:solidFill>
              <a:srgbClr val="35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1" name="Google Shape;11081;p13"/>
            <p:cNvSpPr/>
            <p:nvPr/>
          </p:nvSpPr>
          <p:spPr>
            <a:xfrm>
              <a:off x="3950475" y="3800425"/>
              <a:ext cx="670100" cy="102700"/>
            </a:xfrm>
            <a:custGeom>
              <a:avLst/>
              <a:gdLst/>
              <a:ahLst/>
              <a:cxnLst/>
              <a:rect l="l" t="t" r="r" b="b"/>
              <a:pathLst>
                <a:path w="26804" h="4108" extrusionOk="0">
                  <a:moveTo>
                    <a:pt x="5837" y="1"/>
                  </a:moveTo>
                  <a:cubicBezTo>
                    <a:pt x="5405" y="3459"/>
                    <a:pt x="2379" y="1730"/>
                    <a:pt x="649" y="2595"/>
                  </a:cubicBezTo>
                  <a:cubicBezTo>
                    <a:pt x="433" y="2595"/>
                    <a:pt x="433" y="2595"/>
                    <a:pt x="217" y="3027"/>
                  </a:cubicBezTo>
                  <a:cubicBezTo>
                    <a:pt x="1" y="3243"/>
                    <a:pt x="217" y="3459"/>
                    <a:pt x="649" y="3892"/>
                  </a:cubicBezTo>
                  <a:cubicBezTo>
                    <a:pt x="3027" y="4108"/>
                    <a:pt x="5405" y="4108"/>
                    <a:pt x="7566" y="4108"/>
                  </a:cubicBezTo>
                  <a:cubicBezTo>
                    <a:pt x="14051" y="3675"/>
                    <a:pt x="20751" y="3892"/>
                    <a:pt x="26803" y="1298"/>
                  </a:cubicBezTo>
                  <a:cubicBezTo>
                    <a:pt x="24811" y="987"/>
                    <a:pt x="22801" y="908"/>
                    <a:pt x="20783" y="908"/>
                  </a:cubicBezTo>
                  <a:cubicBezTo>
                    <a:pt x="18747" y="908"/>
                    <a:pt x="16704" y="988"/>
                    <a:pt x="14663" y="988"/>
                  </a:cubicBezTo>
                  <a:cubicBezTo>
                    <a:pt x="11704" y="988"/>
                    <a:pt x="8751" y="821"/>
                    <a:pt x="5837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2" name="Google Shape;11082;p13"/>
            <p:cNvSpPr/>
            <p:nvPr/>
          </p:nvSpPr>
          <p:spPr>
            <a:xfrm>
              <a:off x="3442525" y="3600500"/>
              <a:ext cx="362075" cy="270200"/>
            </a:xfrm>
            <a:custGeom>
              <a:avLst/>
              <a:gdLst/>
              <a:ahLst/>
              <a:cxnLst/>
              <a:rect l="l" t="t" r="r" b="b"/>
              <a:pathLst>
                <a:path w="14483" h="10808" extrusionOk="0">
                  <a:moveTo>
                    <a:pt x="1514" y="0"/>
                  </a:moveTo>
                  <a:cubicBezTo>
                    <a:pt x="433" y="1081"/>
                    <a:pt x="1" y="2594"/>
                    <a:pt x="217" y="4107"/>
                  </a:cubicBezTo>
                  <a:cubicBezTo>
                    <a:pt x="2811" y="6053"/>
                    <a:pt x="4756" y="8646"/>
                    <a:pt x="7998" y="9511"/>
                  </a:cubicBezTo>
                  <a:cubicBezTo>
                    <a:pt x="8647" y="10159"/>
                    <a:pt x="9944" y="9727"/>
                    <a:pt x="10376" y="10592"/>
                  </a:cubicBezTo>
                  <a:lnTo>
                    <a:pt x="11024" y="10808"/>
                  </a:lnTo>
                  <a:lnTo>
                    <a:pt x="11673" y="10808"/>
                  </a:lnTo>
                  <a:cubicBezTo>
                    <a:pt x="14483" y="9727"/>
                    <a:pt x="14483" y="9511"/>
                    <a:pt x="11673" y="6917"/>
                  </a:cubicBezTo>
                  <a:cubicBezTo>
                    <a:pt x="11241" y="6053"/>
                    <a:pt x="9944" y="6269"/>
                    <a:pt x="9295" y="5404"/>
                  </a:cubicBezTo>
                  <a:lnTo>
                    <a:pt x="1514" y="0"/>
                  </a:lnTo>
                  <a:close/>
                </a:path>
              </a:pathLst>
            </a:custGeom>
            <a:solidFill>
              <a:srgbClr val="36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3" name="Google Shape;11083;p13"/>
            <p:cNvSpPr/>
            <p:nvPr/>
          </p:nvSpPr>
          <p:spPr>
            <a:xfrm>
              <a:off x="4960975" y="3546450"/>
              <a:ext cx="264825" cy="135125"/>
            </a:xfrm>
            <a:custGeom>
              <a:avLst/>
              <a:gdLst/>
              <a:ahLst/>
              <a:cxnLst/>
              <a:rect l="l" t="t" r="r" b="b"/>
              <a:pathLst>
                <a:path w="10593" h="5405" extrusionOk="0">
                  <a:moveTo>
                    <a:pt x="1730" y="1"/>
                  </a:moveTo>
                  <a:cubicBezTo>
                    <a:pt x="1" y="1298"/>
                    <a:pt x="2811" y="2595"/>
                    <a:pt x="1730" y="3892"/>
                  </a:cubicBezTo>
                  <a:cubicBezTo>
                    <a:pt x="2785" y="5063"/>
                    <a:pt x="4029" y="5219"/>
                    <a:pt x="5327" y="5219"/>
                  </a:cubicBezTo>
                  <a:cubicBezTo>
                    <a:pt x="5796" y="5219"/>
                    <a:pt x="6272" y="5198"/>
                    <a:pt x="6749" y="5198"/>
                  </a:cubicBezTo>
                  <a:cubicBezTo>
                    <a:pt x="7386" y="5198"/>
                    <a:pt x="8024" y="5235"/>
                    <a:pt x="8647" y="5405"/>
                  </a:cubicBezTo>
                  <a:cubicBezTo>
                    <a:pt x="8863" y="5405"/>
                    <a:pt x="9295" y="5405"/>
                    <a:pt x="9511" y="5189"/>
                  </a:cubicBezTo>
                  <a:cubicBezTo>
                    <a:pt x="9728" y="4108"/>
                    <a:pt x="10592" y="3027"/>
                    <a:pt x="9079" y="2379"/>
                  </a:cubicBezTo>
                  <a:cubicBezTo>
                    <a:pt x="6918" y="866"/>
                    <a:pt x="4324" y="1"/>
                    <a:pt x="1730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4" name="Google Shape;11084;p13"/>
            <p:cNvSpPr/>
            <p:nvPr/>
          </p:nvSpPr>
          <p:spPr>
            <a:xfrm>
              <a:off x="3734325" y="3768025"/>
              <a:ext cx="232400" cy="133850"/>
            </a:xfrm>
            <a:custGeom>
              <a:avLst/>
              <a:gdLst/>
              <a:ahLst/>
              <a:cxnLst/>
              <a:rect l="l" t="t" r="r" b="b"/>
              <a:pathLst>
                <a:path w="9296" h="5354" extrusionOk="0">
                  <a:moveTo>
                    <a:pt x="217" y="0"/>
                  </a:moveTo>
                  <a:cubicBezTo>
                    <a:pt x="866" y="1297"/>
                    <a:pt x="2162" y="2810"/>
                    <a:pt x="1" y="4107"/>
                  </a:cubicBezTo>
                  <a:cubicBezTo>
                    <a:pt x="2245" y="4908"/>
                    <a:pt x="4608" y="5353"/>
                    <a:pt x="6914" y="5353"/>
                  </a:cubicBezTo>
                  <a:cubicBezTo>
                    <a:pt x="7717" y="5353"/>
                    <a:pt x="8514" y="5299"/>
                    <a:pt x="9295" y="5188"/>
                  </a:cubicBezTo>
                  <a:lnTo>
                    <a:pt x="9295" y="3891"/>
                  </a:lnTo>
                  <a:cubicBezTo>
                    <a:pt x="6269" y="2594"/>
                    <a:pt x="3675" y="432"/>
                    <a:pt x="217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5" name="Google Shape;11085;p13"/>
            <p:cNvSpPr/>
            <p:nvPr/>
          </p:nvSpPr>
          <p:spPr>
            <a:xfrm>
              <a:off x="1086500" y="3031175"/>
              <a:ext cx="194550" cy="158675"/>
            </a:xfrm>
            <a:custGeom>
              <a:avLst/>
              <a:gdLst/>
              <a:ahLst/>
              <a:cxnLst/>
              <a:rect l="l" t="t" r="r" b="b"/>
              <a:pathLst>
                <a:path w="7782" h="6347" extrusionOk="0">
                  <a:moveTo>
                    <a:pt x="1807" y="0"/>
                  </a:moveTo>
                  <a:cubicBezTo>
                    <a:pt x="1585" y="0"/>
                    <a:pt x="1346" y="82"/>
                    <a:pt x="1081" y="294"/>
                  </a:cubicBezTo>
                  <a:cubicBezTo>
                    <a:pt x="1" y="1159"/>
                    <a:pt x="1730" y="1807"/>
                    <a:pt x="1730" y="2672"/>
                  </a:cubicBezTo>
                  <a:cubicBezTo>
                    <a:pt x="1730" y="2888"/>
                    <a:pt x="1297" y="3320"/>
                    <a:pt x="1297" y="3536"/>
                  </a:cubicBezTo>
                  <a:cubicBezTo>
                    <a:pt x="433" y="5049"/>
                    <a:pt x="1514" y="5698"/>
                    <a:pt x="2594" y="6346"/>
                  </a:cubicBezTo>
                  <a:lnTo>
                    <a:pt x="4756" y="6346"/>
                  </a:lnTo>
                  <a:lnTo>
                    <a:pt x="7782" y="5698"/>
                  </a:lnTo>
                  <a:cubicBezTo>
                    <a:pt x="7782" y="3320"/>
                    <a:pt x="6053" y="1375"/>
                    <a:pt x="3675" y="942"/>
                  </a:cubicBezTo>
                  <a:cubicBezTo>
                    <a:pt x="3022" y="779"/>
                    <a:pt x="2493" y="0"/>
                    <a:pt x="1807" y="0"/>
                  </a:cubicBezTo>
                  <a:close/>
                </a:path>
              </a:pathLst>
            </a:custGeom>
            <a:solidFill>
              <a:srgbClr val="4D8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6" name="Google Shape;11086;p13"/>
            <p:cNvSpPr/>
            <p:nvPr/>
          </p:nvSpPr>
          <p:spPr>
            <a:xfrm>
              <a:off x="3642475" y="3836875"/>
              <a:ext cx="64875" cy="28425"/>
            </a:xfrm>
            <a:custGeom>
              <a:avLst/>
              <a:gdLst/>
              <a:ahLst/>
              <a:cxnLst/>
              <a:rect l="l" t="t" r="r" b="b"/>
              <a:pathLst>
                <a:path w="2595" h="1137" extrusionOk="0">
                  <a:moveTo>
                    <a:pt x="553" y="1"/>
                  </a:moveTo>
                  <a:cubicBezTo>
                    <a:pt x="371" y="1"/>
                    <a:pt x="186" y="19"/>
                    <a:pt x="0" y="56"/>
                  </a:cubicBezTo>
                  <a:cubicBezTo>
                    <a:pt x="0" y="488"/>
                    <a:pt x="0" y="704"/>
                    <a:pt x="0" y="1137"/>
                  </a:cubicBezTo>
                  <a:lnTo>
                    <a:pt x="2594" y="1137"/>
                  </a:lnTo>
                  <a:cubicBezTo>
                    <a:pt x="2236" y="420"/>
                    <a:pt x="1433" y="1"/>
                    <a:pt x="553" y="1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7" name="Google Shape;11087;p13"/>
            <p:cNvSpPr/>
            <p:nvPr/>
          </p:nvSpPr>
          <p:spPr>
            <a:xfrm>
              <a:off x="3804575" y="3022300"/>
              <a:ext cx="664525" cy="339200"/>
            </a:xfrm>
            <a:custGeom>
              <a:avLst/>
              <a:gdLst/>
              <a:ahLst/>
              <a:cxnLst/>
              <a:rect l="l" t="t" r="r" b="b"/>
              <a:pathLst>
                <a:path w="26581" h="13568" extrusionOk="0">
                  <a:moveTo>
                    <a:pt x="2595" y="1"/>
                  </a:moveTo>
                  <a:lnTo>
                    <a:pt x="2595" y="1"/>
                  </a:lnTo>
                  <a:cubicBezTo>
                    <a:pt x="3027" y="2162"/>
                    <a:pt x="1946" y="4324"/>
                    <a:pt x="1" y="5404"/>
                  </a:cubicBezTo>
                  <a:cubicBezTo>
                    <a:pt x="7134" y="8430"/>
                    <a:pt x="15131" y="9295"/>
                    <a:pt x="22048" y="12969"/>
                  </a:cubicBezTo>
                  <a:cubicBezTo>
                    <a:pt x="23015" y="13233"/>
                    <a:pt x="24017" y="13568"/>
                    <a:pt x="24793" y="13568"/>
                  </a:cubicBezTo>
                  <a:cubicBezTo>
                    <a:pt x="25927" y="13568"/>
                    <a:pt x="26580" y="12854"/>
                    <a:pt x="25939" y="10160"/>
                  </a:cubicBezTo>
                  <a:cubicBezTo>
                    <a:pt x="19238" y="4324"/>
                    <a:pt x="10808" y="2378"/>
                    <a:pt x="2595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8" name="Google Shape;11088;p13"/>
            <p:cNvSpPr/>
            <p:nvPr/>
          </p:nvSpPr>
          <p:spPr>
            <a:xfrm>
              <a:off x="4550300" y="3411375"/>
              <a:ext cx="507975" cy="232375"/>
            </a:xfrm>
            <a:custGeom>
              <a:avLst/>
              <a:gdLst/>
              <a:ahLst/>
              <a:cxnLst/>
              <a:rect l="l" t="t" r="r" b="b"/>
              <a:pathLst>
                <a:path w="20319" h="9295" extrusionOk="0">
                  <a:moveTo>
                    <a:pt x="6485" y="0"/>
                  </a:moveTo>
                  <a:lnTo>
                    <a:pt x="5620" y="216"/>
                  </a:lnTo>
                  <a:cubicBezTo>
                    <a:pt x="5366" y="245"/>
                    <a:pt x="5108" y="254"/>
                    <a:pt x="4848" y="254"/>
                  </a:cubicBezTo>
                  <a:cubicBezTo>
                    <a:pt x="4264" y="254"/>
                    <a:pt x="3671" y="205"/>
                    <a:pt x="3091" y="205"/>
                  </a:cubicBezTo>
                  <a:cubicBezTo>
                    <a:pt x="1956" y="205"/>
                    <a:pt x="871" y="394"/>
                    <a:pt x="1" y="1513"/>
                  </a:cubicBezTo>
                  <a:cubicBezTo>
                    <a:pt x="6053" y="3891"/>
                    <a:pt x="11456" y="8214"/>
                    <a:pt x="18157" y="9295"/>
                  </a:cubicBezTo>
                  <a:cubicBezTo>
                    <a:pt x="20319" y="8430"/>
                    <a:pt x="20319" y="8430"/>
                    <a:pt x="18806" y="6917"/>
                  </a:cubicBezTo>
                  <a:cubicBezTo>
                    <a:pt x="18373" y="6701"/>
                    <a:pt x="18373" y="5836"/>
                    <a:pt x="18157" y="5404"/>
                  </a:cubicBezTo>
                  <a:cubicBezTo>
                    <a:pt x="17725" y="4972"/>
                    <a:pt x="17293" y="4539"/>
                    <a:pt x="16860" y="4107"/>
                  </a:cubicBezTo>
                  <a:cubicBezTo>
                    <a:pt x="13186" y="3459"/>
                    <a:pt x="10592" y="0"/>
                    <a:pt x="6485" y="0"/>
                  </a:cubicBezTo>
                  <a:close/>
                </a:path>
              </a:pathLst>
            </a:custGeom>
            <a:solidFill>
              <a:srgbClr val="317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9" name="Google Shape;11089;p13"/>
            <p:cNvSpPr/>
            <p:nvPr/>
          </p:nvSpPr>
          <p:spPr>
            <a:xfrm>
              <a:off x="4361175" y="3281675"/>
              <a:ext cx="356675" cy="156725"/>
            </a:xfrm>
            <a:custGeom>
              <a:avLst/>
              <a:gdLst/>
              <a:ahLst/>
              <a:cxnLst/>
              <a:rect l="l" t="t" r="r" b="b"/>
              <a:pathLst>
                <a:path w="14267" h="6269" extrusionOk="0">
                  <a:moveTo>
                    <a:pt x="3891" y="1"/>
                  </a:moveTo>
                  <a:cubicBezTo>
                    <a:pt x="3675" y="2594"/>
                    <a:pt x="1729" y="2594"/>
                    <a:pt x="0" y="2594"/>
                  </a:cubicBezTo>
                  <a:cubicBezTo>
                    <a:pt x="1946" y="4324"/>
                    <a:pt x="4107" y="5621"/>
                    <a:pt x="6701" y="6269"/>
                  </a:cubicBezTo>
                  <a:cubicBezTo>
                    <a:pt x="7528" y="5607"/>
                    <a:pt x="8451" y="5452"/>
                    <a:pt x="9420" y="5452"/>
                  </a:cubicBezTo>
                  <a:cubicBezTo>
                    <a:pt x="10275" y="5452"/>
                    <a:pt x="11166" y="5573"/>
                    <a:pt x="12061" y="5573"/>
                  </a:cubicBezTo>
                  <a:cubicBezTo>
                    <a:pt x="12800" y="5573"/>
                    <a:pt x="13542" y="5490"/>
                    <a:pt x="14266" y="5188"/>
                  </a:cubicBezTo>
                  <a:cubicBezTo>
                    <a:pt x="11889" y="1514"/>
                    <a:pt x="7133" y="2162"/>
                    <a:pt x="3891" y="1"/>
                  </a:cubicBezTo>
                  <a:close/>
                </a:path>
              </a:pathLst>
            </a:custGeom>
            <a:solidFill>
              <a:srgbClr val="2B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0" name="Google Shape;11090;p13"/>
            <p:cNvSpPr/>
            <p:nvPr/>
          </p:nvSpPr>
          <p:spPr>
            <a:xfrm>
              <a:off x="3707325" y="2957450"/>
              <a:ext cx="162125" cy="91875"/>
            </a:xfrm>
            <a:custGeom>
              <a:avLst/>
              <a:gdLst/>
              <a:ahLst/>
              <a:cxnLst/>
              <a:rect l="l" t="t" r="r" b="b"/>
              <a:pathLst>
                <a:path w="6485" h="3675" extrusionOk="0">
                  <a:moveTo>
                    <a:pt x="0" y="1"/>
                  </a:moveTo>
                  <a:cubicBezTo>
                    <a:pt x="1457" y="2649"/>
                    <a:pt x="2021" y="3675"/>
                    <a:pt x="3184" y="3675"/>
                  </a:cubicBezTo>
                  <a:cubicBezTo>
                    <a:pt x="3919" y="3675"/>
                    <a:pt x="4894" y="3264"/>
                    <a:pt x="6485" y="2595"/>
                  </a:cubicBezTo>
                  <a:cubicBezTo>
                    <a:pt x="4755" y="1081"/>
                    <a:pt x="2378" y="217"/>
                    <a:pt x="0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1" name="Google Shape;11091;p13"/>
            <p:cNvSpPr/>
            <p:nvPr/>
          </p:nvSpPr>
          <p:spPr>
            <a:xfrm>
              <a:off x="4971800" y="3514050"/>
              <a:ext cx="32450" cy="32425"/>
            </a:xfrm>
            <a:custGeom>
              <a:avLst/>
              <a:gdLst/>
              <a:ahLst/>
              <a:cxnLst/>
              <a:rect l="l" t="t" r="r" b="b"/>
              <a:pathLst>
                <a:path w="1298" h="1297" extrusionOk="0">
                  <a:moveTo>
                    <a:pt x="1297" y="129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2" name="Google Shape;11092;p13"/>
            <p:cNvSpPr/>
            <p:nvPr/>
          </p:nvSpPr>
          <p:spPr>
            <a:xfrm>
              <a:off x="2567475" y="3086625"/>
              <a:ext cx="579150" cy="359175"/>
            </a:xfrm>
            <a:custGeom>
              <a:avLst/>
              <a:gdLst/>
              <a:ahLst/>
              <a:cxnLst/>
              <a:rect l="l" t="t" r="r" b="b"/>
              <a:pathLst>
                <a:path w="23166" h="14367" extrusionOk="0">
                  <a:moveTo>
                    <a:pt x="2683" y="1"/>
                  </a:moveTo>
                  <a:cubicBezTo>
                    <a:pt x="1122" y="1"/>
                    <a:pt x="1" y="1416"/>
                    <a:pt x="203" y="2831"/>
                  </a:cubicBezTo>
                  <a:cubicBezTo>
                    <a:pt x="419" y="5857"/>
                    <a:pt x="2797" y="6722"/>
                    <a:pt x="4958" y="7587"/>
                  </a:cubicBezTo>
                  <a:cubicBezTo>
                    <a:pt x="9065" y="9100"/>
                    <a:pt x="12956" y="11045"/>
                    <a:pt x="16846" y="13206"/>
                  </a:cubicBezTo>
                  <a:cubicBezTo>
                    <a:pt x="17495" y="13423"/>
                    <a:pt x="17927" y="13855"/>
                    <a:pt x="18359" y="14287"/>
                  </a:cubicBezTo>
                  <a:cubicBezTo>
                    <a:pt x="18792" y="14341"/>
                    <a:pt x="19171" y="14367"/>
                    <a:pt x="19504" y="14367"/>
                  </a:cubicBezTo>
                  <a:cubicBezTo>
                    <a:pt x="23166" y="14367"/>
                    <a:pt x="21151" y="11279"/>
                    <a:pt x="20953" y="9100"/>
                  </a:cubicBezTo>
                  <a:cubicBezTo>
                    <a:pt x="19872" y="8235"/>
                    <a:pt x="17711" y="8235"/>
                    <a:pt x="17062" y="6722"/>
                  </a:cubicBezTo>
                  <a:cubicBezTo>
                    <a:pt x="12739" y="3912"/>
                    <a:pt x="7984" y="1751"/>
                    <a:pt x="3013" y="21"/>
                  </a:cubicBezTo>
                  <a:cubicBezTo>
                    <a:pt x="2901" y="7"/>
                    <a:pt x="2791" y="1"/>
                    <a:pt x="2683" y="1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3" name="Google Shape;11093;p13"/>
            <p:cNvSpPr/>
            <p:nvPr/>
          </p:nvSpPr>
          <p:spPr>
            <a:xfrm>
              <a:off x="3026450" y="3319500"/>
              <a:ext cx="459350" cy="383700"/>
            </a:xfrm>
            <a:custGeom>
              <a:avLst/>
              <a:gdLst/>
              <a:ahLst/>
              <a:cxnLst/>
              <a:rect l="l" t="t" r="r" b="b"/>
              <a:pathLst>
                <a:path w="18374" h="15348" extrusionOk="0">
                  <a:moveTo>
                    <a:pt x="2594" y="1"/>
                  </a:moveTo>
                  <a:cubicBezTo>
                    <a:pt x="2162" y="1081"/>
                    <a:pt x="1297" y="1946"/>
                    <a:pt x="1729" y="3243"/>
                  </a:cubicBezTo>
                  <a:cubicBezTo>
                    <a:pt x="2162" y="4756"/>
                    <a:pt x="1081" y="4972"/>
                    <a:pt x="0" y="5188"/>
                  </a:cubicBezTo>
                  <a:cubicBezTo>
                    <a:pt x="4972" y="9727"/>
                    <a:pt x="11672" y="11457"/>
                    <a:pt x="16860" y="15347"/>
                  </a:cubicBezTo>
                  <a:cubicBezTo>
                    <a:pt x="18373" y="14267"/>
                    <a:pt x="17941" y="12753"/>
                    <a:pt x="18157" y="11240"/>
                  </a:cubicBezTo>
                  <a:cubicBezTo>
                    <a:pt x="14050" y="6269"/>
                    <a:pt x="7133" y="4756"/>
                    <a:pt x="2594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4" name="Google Shape;11094;p13"/>
            <p:cNvSpPr/>
            <p:nvPr/>
          </p:nvSpPr>
          <p:spPr>
            <a:xfrm>
              <a:off x="4517875" y="3393100"/>
              <a:ext cx="194575" cy="62550"/>
            </a:xfrm>
            <a:custGeom>
              <a:avLst/>
              <a:gdLst/>
              <a:ahLst/>
              <a:cxnLst/>
              <a:rect l="l" t="t" r="r" b="b"/>
              <a:pathLst>
                <a:path w="7783" h="2502" extrusionOk="0">
                  <a:moveTo>
                    <a:pt x="3767" y="1"/>
                  </a:moveTo>
                  <a:cubicBezTo>
                    <a:pt x="2399" y="1"/>
                    <a:pt x="1114" y="470"/>
                    <a:pt x="1" y="2028"/>
                  </a:cubicBezTo>
                  <a:lnTo>
                    <a:pt x="1298" y="2028"/>
                  </a:lnTo>
                  <a:cubicBezTo>
                    <a:pt x="2811" y="2028"/>
                    <a:pt x="4324" y="2244"/>
                    <a:pt x="5621" y="2460"/>
                  </a:cubicBezTo>
                  <a:cubicBezTo>
                    <a:pt x="5813" y="2488"/>
                    <a:pt x="5991" y="2501"/>
                    <a:pt x="6156" y="2501"/>
                  </a:cubicBezTo>
                  <a:cubicBezTo>
                    <a:pt x="7288" y="2501"/>
                    <a:pt x="7782" y="1863"/>
                    <a:pt x="7782" y="731"/>
                  </a:cubicBezTo>
                  <a:cubicBezTo>
                    <a:pt x="6419" y="417"/>
                    <a:pt x="5056" y="1"/>
                    <a:pt x="3767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5" name="Google Shape;11095;p13"/>
            <p:cNvSpPr/>
            <p:nvPr/>
          </p:nvSpPr>
          <p:spPr>
            <a:xfrm>
              <a:off x="2994025" y="3254650"/>
              <a:ext cx="97300" cy="59475"/>
            </a:xfrm>
            <a:custGeom>
              <a:avLst/>
              <a:gdLst/>
              <a:ahLst/>
              <a:cxnLst/>
              <a:rect l="l" t="t" r="r" b="b"/>
              <a:pathLst>
                <a:path w="3892" h="2379" extrusionOk="0">
                  <a:moveTo>
                    <a:pt x="0" y="1"/>
                  </a:moveTo>
                  <a:lnTo>
                    <a:pt x="0" y="1"/>
                  </a:lnTo>
                  <a:cubicBezTo>
                    <a:pt x="217" y="2379"/>
                    <a:pt x="1946" y="2379"/>
                    <a:pt x="3891" y="2379"/>
                  </a:cubicBezTo>
                  <a:cubicBezTo>
                    <a:pt x="3026" y="1082"/>
                    <a:pt x="1513" y="217"/>
                    <a:pt x="0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6" name="Google Shape;11096;p13"/>
            <p:cNvSpPr/>
            <p:nvPr/>
          </p:nvSpPr>
          <p:spPr>
            <a:xfrm>
              <a:off x="3680300" y="3735600"/>
              <a:ext cx="59475" cy="33475"/>
            </a:xfrm>
            <a:custGeom>
              <a:avLst/>
              <a:gdLst/>
              <a:ahLst/>
              <a:cxnLst/>
              <a:rect l="l" t="t" r="r" b="b"/>
              <a:pathLst>
                <a:path w="2379" h="1339" extrusionOk="0">
                  <a:moveTo>
                    <a:pt x="0" y="0"/>
                  </a:moveTo>
                  <a:cubicBezTo>
                    <a:pt x="188" y="751"/>
                    <a:pt x="1028" y="1339"/>
                    <a:pt x="1954" y="1339"/>
                  </a:cubicBezTo>
                  <a:cubicBezTo>
                    <a:pt x="2094" y="1339"/>
                    <a:pt x="2236" y="1325"/>
                    <a:pt x="2378" y="1297"/>
                  </a:cubicBezTo>
                  <a:cubicBezTo>
                    <a:pt x="1946" y="432"/>
                    <a:pt x="865" y="0"/>
                    <a:pt x="0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7" name="Google Shape;11097;p13"/>
            <p:cNvSpPr/>
            <p:nvPr/>
          </p:nvSpPr>
          <p:spPr>
            <a:xfrm>
              <a:off x="4085575" y="3791500"/>
              <a:ext cx="10825" cy="8950"/>
            </a:xfrm>
            <a:custGeom>
              <a:avLst/>
              <a:gdLst/>
              <a:ahLst/>
              <a:cxnLst/>
              <a:rect l="l" t="t" r="r" b="b"/>
              <a:pathLst>
                <a:path w="433" h="358" extrusionOk="0">
                  <a:moveTo>
                    <a:pt x="172" y="1"/>
                  </a:moveTo>
                  <a:cubicBezTo>
                    <a:pt x="71" y="1"/>
                    <a:pt x="1" y="142"/>
                    <a:pt x="1" y="142"/>
                  </a:cubicBezTo>
                  <a:cubicBezTo>
                    <a:pt x="1" y="142"/>
                    <a:pt x="217" y="358"/>
                    <a:pt x="433" y="358"/>
                  </a:cubicBezTo>
                  <a:cubicBezTo>
                    <a:pt x="340" y="80"/>
                    <a:pt x="248" y="1"/>
                    <a:pt x="172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8" name="Google Shape;11098;p13"/>
            <p:cNvSpPr/>
            <p:nvPr/>
          </p:nvSpPr>
          <p:spPr>
            <a:xfrm>
              <a:off x="1340475" y="3132950"/>
              <a:ext cx="194550" cy="53525"/>
            </a:xfrm>
            <a:custGeom>
              <a:avLst/>
              <a:gdLst/>
              <a:ahLst/>
              <a:cxnLst/>
              <a:rect l="l" t="t" r="r" b="b"/>
              <a:pathLst>
                <a:path w="7782" h="2141" extrusionOk="0">
                  <a:moveTo>
                    <a:pt x="3412" y="1"/>
                  </a:moveTo>
                  <a:cubicBezTo>
                    <a:pt x="2177" y="1"/>
                    <a:pt x="1017" y="420"/>
                    <a:pt x="1" y="1843"/>
                  </a:cubicBezTo>
                  <a:cubicBezTo>
                    <a:pt x="804" y="2044"/>
                    <a:pt x="1627" y="2141"/>
                    <a:pt x="2452" y="2141"/>
                  </a:cubicBezTo>
                  <a:cubicBezTo>
                    <a:pt x="4293" y="2141"/>
                    <a:pt x="6140" y="1657"/>
                    <a:pt x="7782" y="762"/>
                  </a:cubicBezTo>
                  <a:cubicBezTo>
                    <a:pt x="6293" y="533"/>
                    <a:pt x="4804" y="1"/>
                    <a:pt x="3412" y="1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9" name="Google Shape;11099;p13"/>
            <p:cNvSpPr/>
            <p:nvPr/>
          </p:nvSpPr>
          <p:spPr>
            <a:xfrm>
              <a:off x="1535000" y="31520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1" y="0"/>
                  </a:moveTo>
                  <a:cubicBezTo>
                    <a:pt x="217" y="432"/>
                    <a:pt x="433" y="649"/>
                    <a:pt x="649" y="649"/>
                  </a:cubicBezTo>
                  <a:cubicBezTo>
                    <a:pt x="866" y="649"/>
                    <a:pt x="1082" y="432"/>
                    <a:pt x="1298" y="0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0" name="Google Shape;11100;p13"/>
            <p:cNvSpPr/>
            <p:nvPr/>
          </p:nvSpPr>
          <p:spPr>
            <a:xfrm>
              <a:off x="2988625" y="34167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0" y="0"/>
                  </a:moveTo>
                  <a:lnTo>
                    <a:pt x="1513" y="1081"/>
                  </a:lnTo>
                  <a:cubicBezTo>
                    <a:pt x="1297" y="433"/>
                    <a:pt x="649" y="0"/>
                    <a:pt x="0" y="0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1" name="Google Shape;11101;p13"/>
            <p:cNvSpPr/>
            <p:nvPr/>
          </p:nvSpPr>
          <p:spPr>
            <a:xfrm>
              <a:off x="3583025" y="2700250"/>
              <a:ext cx="2653275" cy="970525"/>
            </a:xfrm>
            <a:custGeom>
              <a:avLst/>
              <a:gdLst/>
              <a:ahLst/>
              <a:cxnLst/>
              <a:rect l="l" t="t" r="r" b="b"/>
              <a:pathLst>
                <a:path w="106131" h="38821" extrusionOk="0">
                  <a:moveTo>
                    <a:pt x="41754" y="0"/>
                  </a:moveTo>
                  <a:cubicBezTo>
                    <a:pt x="33792" y="0"/>
                    <a:pt x="25974" y="1850"/>
                    <a:pt x="18157" y="3804"/>
                  </a:cubicBezTo>
                  <a:cubicBezTo>
                    <a:pt x="13618" y="5317"/>
                    <a:pt x="8431" y="4453"/>
                    <a:pt x="3891" y="6182"/>
                  </a:cubicBezTo>
                  <a:cubicBezTo>
                    <a:pt x="1" y="7479"/>
                    <a:pt x="433" y="9208"/>
                    <a:pt x="3459" y="11153"/>
                  </a:cubicBezTo>
                  <a:cubicBezTo>
                    <a:pt x="5837" y="12234"/>
                    <a:pt x="8431" y="12666"/>
                    <a:pt x="10592" y="13747"/>
                  </a:cubicBezTo>
                  <a:lnTo>
                    <a:pt x="12321" y="14396"/>
                  </a:lnTo>
                  <a:cubicBezTo>
                    <a:pt x="19670" y="17638"/>
                    <a:pt x="27668" y="19151"/>
                    <a:pt x="34152" y="24122"/>
                  </a:cubicBezTo>
                  <a:cubicBezTo>
                    <a:pt x="37395" y="26500"/>
                    <a:pt x="41501" y="26932"/>
                    <a:pt x="44744" y="29094"/>
                  </a:cubicBezTo>
                  <a:cubicBezTo>
                    <a:pt x="47770" y="30391"/>
                    <a:pt x="50796" y="32336"/>
                    <a:pt x="54038" y="33417"/>
                  </a:cubicBezTo>
                  <a:lnTo>
                    <a:pt x="56416" y="34497"/>
                  </a:lnTo>
                  <a:cubicBezTo>
                    <a:pt x="57064" y="34714"/>
                    <a:pt x="57497" y="34930"/>
                    <a:pt x="58145" y="35146"/>
                  </a:cubicBezTo>
                  <a:cubicBezTo>
                    <a:pt x="60523" y="35578"/>
                    <a:pt x="62900" y="36875"/>
                    <a:pt x="64629" y="38820"/>
                  </a:cubicBezTo>
                  <a:cubicBezTo>
                    <a:pt x="79760" y="34930"/>
                    <a:pt x="92729" y="26932"/>
                    <a:pt x="106130" y="19367"/>
                  </a:cubicBezTo>
                  <a:cubicBezTo>
                    <a:pt x="105266" y="18502"/>
                    <a:pt x="104401" y="18070"/>
                    <a:pt x="103320" y="17854"/>
                  </a:cubicBezTo>
                  <a:cubicBezTo>
                    <a:pt x="86244" y="12883"/>
                    <a:pt x="68952" y="7479"/>
                    <a:pt x="52309" y="1211"/>
                  </a:cubicBezTo>
                  <a:cubicBezTo>
                    <a:pt x="48755" y="355"/>
                    <a:pt x="45241" y="0"/>
                    <a:pt x="4175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2" name="Google Shape;11102;p13"/>
            <p:cNvSpPr/>
            <p:nvPr/>
          </p:nvSpPr>
          <p:spPr>
            <a:xfrm>
              <a:off x="2545500" y="1691775"/>
              <a:ext cx="2129100" cy="1103875"/>
            </a:xfrm>
            <a:custGeom>
              <a:avLst/>
              <a:gdLst/>
              <a:ahLst/>
              <a:cxnLst/>
              <a:rect l="l" t="t" r="r" b="b"/>
              <a:pathLst>
                <a:path w="85164" h="44155" extrusionOk="0">
                  <a:moveTo>
                    <a:pt x="79578" y="1"/>
                  </a:moveTo>
                  <a:cubicBezTo>
                    <a:pt x="67421" y="1"/>
                    <a:pt x="55434" y="2292"/>
                    <a:pt x="43447" y="3291"/>
                  </a:cubicBezTo>
                  <a:cubicBezTo>
                    <a:pt x="40421" y="3507"/>
                    <a:pt x="37395" y="3075"/>
                    <a:pt x="34801" y="5020"/>
                  </a:cubicBezTo>
                  <a:cubicBezTo>
                    <a:pt x="32423" y="7614"/>
                    <a:pt x="29830" y="9776"/>
                    <a:pt x="27236" y="11937"/>
                  </a:cubicBezTo>
                  <a:cubicBezTo>
                    <a:pt x="19671" y="19070"/>
                    <a:pt x="13618" y="27500"/>
                    <a:pt x="5405" y="33552"/>
                  </a:cubicBezTo>
                  <a:cubicBezTo>
                    <a:pt x="4972" y="33984"/>
                    <a:pt x="4540" y="34417"/>
                    <a:pt x="4108" y="34849"/>
                  </a:cubicBezTo>
                  <a:cubicBezTo>
                    <a:pt x="3676" y="35713"/>
                    <a:pt x="3027" y="36362"/>
                    <a:pt x="2595" y="37010"/>
                  </a:cubicBezTo>
                  <a:lnTo>
                    <a:pt x="1946" y="37659"/>
                  </a:lnTo>
                  <a:cubicBezTo>
                    <a:pt x="1298" y="37875"/>
                    <a:pt x="1082" y="38307"/>
                    <a:pt x="649" y="38956"/>
                  </a:cubicBezTo>
                  <a:cubicBezTo>
                    <a:pt x="217" y="39388"/>
                    <a:pt x="217" y="40036"/>
                    <a:pt x="1" y="40685"/>
                  </a:cubicBezTo>
                  <a:cubicBezTo>
                    <a:pt x="466" y="43477"/>
                    <a:pt x="2045" y="44154"/>
                    <a:pt x="3938" y="44154"/>
                  </a:cubicBezTo>
                  <a:cubicBezTo>
                    <a:pt x="4682" y="44154"/>
                    <a:pt x="5476" y="44049"/>
                    <a:pt x="6269" y="43927"/>
                  </a:cubicBezTo>
                  <a:cubicBezTo>
                    <a:pt x="17725" y="41333"/>
                    <a:pt x="29397" y="41117"/>
                    <a:pt x="40637" y="37875"/>
                  </a:cubicBezTo>
                  <a:cubicBezTo>
                    <a:pt x="42366" y="37443"/>
                    <a:pt x="43879" y="36794"/>
                    <a:pt x="45176" y="36146"/>
                  </a:cubicBezTo>
                  <a:cubicBezTo>
                    <a:pt x="55335" y="27284"/>
                    <a:pt x="65062" y="18422"/>
                    <a:pt x="75870" y="10424"/>
                  </a:cubicBezTo>
                  <a:cubicBezTo>
                    <a:pt x="79544" y="7830"/>
                    <a:pt x="83867" y="5237"/>
                    <a:pt x="85164" y="265"/>
                  </a:cubicBezTo>
                  <a:cubicBezTo>
                    <a:pt x="84299" y="265"/>
                    <a:pt x="83435" y="49"/>
                    <a:pt x="82570" y="49"/>
                  </a:cubicBezTo>
                  <a:cubicBezTo>
                    <a:pt x="81572" y="16"/>
                    <a:pt x="80574" y="1"/>
                    <a:pt x="79578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3" name="Google Shape;11103;p13"/>
            <p:cNvSpPr/>
            <p:nvPr/>
          </p:nvSpPr>
          <p:spPr>
            <a:xfrm>
              <a:off x="3777575" y="1703800"/>
              <a:ext cx="2166925" cy="880825"/>
            </a:xfrm>
            <a:custGeom>
              <a:avLst/>
              <a:gdLst/>
              <a:ahLst/>
              <a:cxnLst/>
              <a:rect l="l" t="t" r="r" b="b"/>
              <a:pathLst>
                <a:path w="86677" h="35233" extrusionOk="0">
                  <a:moveTo>
                    <a:pt x="42798" y="0"/>
                  </a:moveTo>
                  <a:cubicBezTo>
                    <a:pt x="41501" y="2378"/>
                    <a:pt x="39556" y="4539"/>
                    <a:pt x="37178" y="6052"/>
                  </a:cubicBezTo>
                  <a:cubicBezTo>
                    <a:pt x="26587" y="13401"/>
                    <a:pt x="17076" y="22047"/>
                    <a:pt x="6268" y="29180"/>
                  </a:cubicBezTo>
                  <a:cubicBezTo>
                    <a:pt x="4107" y="30693"/>
                    <a:pt x="0" y="32855"/>
                    <a:pt x="5836" y="35232"/>
                  </a:cubicBezTo>
                  <a:cubicBezTo>
                    <a:pt x="14914" y="34800"/>
                    <a:pt x="24209" y="33287"/>
                    <a:pt x="33071" y="30910"/>
                  </a:cubicBezTo>
                  <a:cubicBezTo>
                    <a:pt x="33936" y="30693"/>
                    <a:pt x="34800" y="30261"/>
                    <a:pt x="35449" y="29829"/>
                  </a:cubicBezTo>
                  <a:lnTo>
                    <a:pt x="36962" y="28964"/>
                  </a:lnTo>
                  <a:cubicBezTo>
                    <a:pt x="38259" y="28316"/>
                    <a:pt x="39556" y="28100"/>
                    <a:pt x="40852" y="28100"/>
                  </a:cubicBezTo>
                  <a:cubicBezTo>
                    <a:pt x="42582" y="27667"/>
                    <a:pt x="44095" y="27019"/>
                    <a:pt x="45608" y="26370"/>
                  </a:cubicBezTo>
                  <a:cubicBezTo>
                    <a:pt x="49282" y="23993"/>
                    <a:pt x="53605" y="23128"/>
                    <a:pt x="57064" y="20318"/>
                  </a:cubicBezTo>
                  <a:lnTo>
                    <a:pt x="58577" y="19670"/>
                  </a:lnTo>
                  <a:cubicBezTo>
                    <a:pt x="61603" y="18373"/>
                    <a:pt x="64845" y="17724"/>
                    <a:pt x="67655" y="16211"/>
                  </a:cubicBezTo>
                  <a:cubicBezTo>
                    <a:pt x="73923" y="13401"/>
                    <a:pt x="81056" y="12969"/>
                    <a:pt x="86676" y="8646"/>
                  </a:cubicBezTo>
                  <a:cubicBezTo>
                    <a:pt x="72410" y="4107"/>
                    <a:pt x="57712" y="1081"/>
                    <a:pt x="42798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4" name="Google Shape;11104;p13"/>
            <p:cNvSpPr/>
            <p:nvPr/>
          </p:nvSpPr>
          <p:spPr>
            <a:xfrm>
              <a:off x="1232400" y="1906975"/>
              <a:ext cx="1912950" cy="1062400"/>
            </a:xfrm>
            <a:custGeom>
              <a:avLst/>
              <a:gdLst/>
              <a:ahLst/>
              <a:cxnLst/>
              <a:rect l="l" t="t" r="r" b="b"/>
              <a:pathLst>
                <a:path w="76518" h="42496" extrusionOk="0">
                  <a:moveTo>
                    <a:pt x="72964" y="0"/>
                  </a:moveTo>
                  <a:cubicBezTo>
                    <a:pt x="71693" y="0"/>
                    <a:pt x="70422" y="390"/>
                    <a:pt x="69385" y="1168"/>
                  </a:cubicBezTo>
                  <a:cubicBezTo>
                    <a:pt x="65062" y="3329"/>
                    <a:pt x="60739" y="5923"/>
                    <a:pt x="56632" y="8301"/>
                  </a:cubicBezTo>
                  <a:cubicBezTo>
                    <a:pt x="52741" y="10678"/>
                    <a:pt x="48850" y="12840"/>
                    <a:pt x="44744" y="14785"/>
                  </a:cubicBezTo>
                  <a:cubicBezTo>
                    <a:pt x="34801" y="18460"/>
                    <a:pt x="25506" y="23647"/>
                    <a:pt x="17293" y="30132"/>
                  </a:cubicBezTo>
                  <a:cubicBezTo>
                    <a:pt x="14915" y="31861"/>
                    <a:pt x="11889" y="32293"/>
                    <a:pt x="9511" y="34238"/>
                  </a:cubicBezTo>
                  <a:lnTo>
                    <a:pt x="7134" y="35751"/>
                  </a:lnTo>
                  <a:cubicBezTo>
                    <a:pt x="4756" y="37048"/>
                    <a:pt x="1" y="36616"/>
                    <a:pt x="2811" y="41804"/>
                  </a:cubicBezTo>
                  <a:cubicBezTo>
                    <a:pt x="4276" y="42309"/>
                    <a:pt x="5741" y="42495"/>
                    <a:pt x="7206" y="42495"/>
                  </a:cubicBezTo>
                  <a:cubicBezTo>
                    <a:pt x="11328" y="42495"/>
                    <a:pt x="15449" y="41021"/>
                    <a:pt x="19570" y="41021"/>
                  </a:cubicBezTo>
                  <a:cubicBezTo>
                    <a:pt x="20252" y="41021"/>
                    <a:pt x="20934" y="41061"/>
                    <a:pt x="21616" y="41155"/>
                  </a:cubicBezTo>
                  <a:cubicBezTo>
                    <a:pt x="28748" y="40074"/>
                    <a:pt x="35881" y="38129"/>
                    <a:pt x="43014" y="37048"/>
                  </a:cubicBezTo>
                  <a:cubicBezTo>
                    <a:pt x="46040" y="36400"/>
                    <a:pt x="48634" y="34455"/>
                    <a:pt x="50147" y="31645"/>
                  </a:cubicBezTo>
                  <a:cubicBezTo>
                    <a:pt x="50580" y="30564"/>
                    <a:pt x="51228" y="29699"/>
                    <a:pt x="51877" y="28835"/>
                  </a:cubicBezTo>
                  <a:cubicBezTo>
                    <a:pt x="52309" y="28402"/>
                    <a:pt x="52957" y="27754"/>
                    <a:pt x="53390" y="27105"/>
                  </a:cubicBezTo>
                  <a:cubicBezTo>
                    <a:pt x="54038" y="26241"/>
                    <a:pt x="54686" y="25592"/>
                    <a:pt x="55335" y="24944"/>
                  </a:cubicBezTo>
                  <a:lnTo>
                    <a:pt x="55983" y="24296"/>
                  </a:lnTo>
                  <a:cubicBezTo>
                    <a:pt x="56200" y="23863"/>
                    <a:pt x="56632" y="23647"/>
                    <a:pt x="57064" y="23215"/>
                  </a:cubicBezTo>
                  <a:cubicBezTo>
                    <a:pt x="57496" y="22783"/>
                    <a:pt x="57929" y="22566"/>
                    <a:pt x="58361" y="22134"/>
                  </a:cubicBezTo>
                  <a:cubicBezTo>
                    <a:pt x="64629" y="17379"/>
                    <a:pt x="68736" y="10894"/>
                    <a:pt x="74356" y="5491"/>
                  </a:cubicBezTo>
                  <a:cubicBezTo>
                    <a:pt x="76085" y="4410"/>
                    <a:pt x="76518" y="2248"/>
                    <a:pt x="75437" y="519"/>
                  </a:cubicBezTo>
                  <a:cubicBezTo>
                    <a:pt x="74659" y="173"/>
                    <a:pt x="73811" y="0"/>
                    <a:pt x="7296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5" name="Google Shape;11105;p13"/>
            <p:cNvSpPr/>
            <p:nvPr/>
          </p:nvSpPr>
          <p:spPr>
            <a:xfrm>
              <a:off x="5123100" y="2514350"/>
              <a:ext cx="1804875" cy="605250"/>
            </a:xfrm>
            <a:custGeom>
              <a:avLst/>
              <a:gdLst/>
              <a:ahLst/>
              <a:cxnLst/>
              <a:rect l="l" t="t" r="r" b="b"/>
              <a:pathLst>
                <a:path w="72195" h="24210" extrusionOk="0">
                  <a:moveTo>
                    <a:pt x="57712" y="284"/>
                  </a:moveTo>
                  <a:cubicBezTo>
                    <a:pt x="50579" y="284"/>
                    <a:pt x="43447" y="649"/>
                    <a:pt x="36314" y="649"/>
                  </a:cubicBezTo>
                  <a:cubicBezTo>
                    <a:pt x="33936" y="1297"/>
                    <a:pt x="31342" y="1730"/>
                    <a:pt x="28748" y="1730"/>
                  </a:cubicBezTo>
                  <a:cubicBezTo>
                    <a:pt x="20751" y="1946"/>
                    <a:pt x="12969" y="2810"/>
                    <a:pt x="5188" y="4324"/>
                  </a:cubicBezTo>
                  <a:cubicBezTo>
                    <a:pt x="3243" y="4756"/>
                    <a:pt x="1081" y="4756"/>
                    <a:pt x="649" y="7350"/>
                  </a:cubicBezTo>
                  <a:cubicBezTo>
                    <a:pt x="0" y="9943"/>
                    <a:pt x="2378" y="10376"/>
                    <a:pt x="4107" y="11240"/>
                  </a:cubicBezTo>
                  <a:cubicBezTo>
                    <a:pt x="17941" y="17076"/>
                    <a:pt x="32423" y="21399"/>
                    <a:pt x="47337" y="24209"/>
                  </a:cubicBezTo>
                  <a:cubicBezTo>
                    <a:pt x="56415" y="17941"/>
                    <a:pt x="64845" y="10592"/>
                    <a:pt x="72194" y="2378"/>
                  </a:cubicBezTo>
                  <a:cubicBezTo>
                    <a:pt x="70033" y="1"/>
                    <a:pt x="67439" y="649"/>
                    <a:pt x="64845" y="433"/>
                  </a:cubicBezTo>
                  <a:cubicBezTo>
                    <a:pt x="62468" y="325"/>
                    <a:pt x="60090" y="284"/>
                    <a:pt x="57712" y="284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6" name="Google Shape;11106;p13"/>
            <p:cNvSpPr/>
            <p:nvPr/>
          </p:nvSpPr>
          <p:spPr>
            <a:xfrm>
              <a:off x="4901550" y="1919950"/>
              <a:ext cx="1956175" cy="555250"/>
            </a:xfrm>
            <a:custGeom>
              <a:avLst/>
              <a:gdLst/>
              <a:ahLst/>
              <a:cxnLst/>
              <a:rect l="l" t="t" r="r" b="b"/>
              <a:pathLst>
                <a:path w="78247" h="22210" extrusionOk="0">
                  <a:moveTo>
                    <a:pt x="11889" y="10375"/>
                  </a:moveTo>
                  <a:lnTo>
                    <a:pt x="11889" y="10375"/>
                  </a:lnTo>
                  <a:cubicBezTo>
                    <a:pt x="12321" y="11024"/>
                    <a:pt x="13185" y="11456"/>
                    <a:pt x="13185" y="12537"/>
                  </a:cubicBezTo>
                  <a:cubicBezTo>
                    <a:pt x="12321" y="12105"/>
                    <a:pt x="12321" y="11024"/>
                    <a:pt x="11889" y="10375"/>
                  </a:cubicBezTo>
                  <a:close/>
                  <a:moveTo>
                    <a:pt x="41501" y="0"/>
                  </a:moveTo>
                  <a:cubicBezTo>
                    <a:pt x="31342" y="2378"/>
                    <a:pt x="21183" y="5836"/>
                    <a:pt x="11888" y="10375"/>
                  </a:cubicBezTo>
                  <a:cubicBezTo>
                    <a:pt x="7566" y="12105"/>
                    <a:pt x="3675" y="14266"/>
                    <a:pt x="0" y="16860"/>
                  </a:cubicBezTo>
                  <a:cubicBezTo>
                    <a:pt x="541" y="17760"/>
                    <a:pt x="1681" y="18211"/>
                    <a:pt x="2797" y="18211"/>
                  </a:cubicBezTo>
                  <a:cubicBezTo>
                    <a:pt x="3020" y="18211"/>
                    <a:pt x="3243" y="18193"/>
                    <a:pt x="3459" y="18157"/>
                  </a:cubicBezTo>
                  <a:cubicBezTo>
                    <a:pt x="4107" y="17941"/>
                    <a:pt x="4972" y="17508"/>
                    <a:pt x="5404" y="16860"/>
                  </a:cubicBezTo>
                  <a:lnTo>
                    <a:pt x="6701" y="17724"/>
                  </a:lnTo>
                  <a:lnTo>
                    <a:pt x="5404" y="18373"/>
                  </a:lnTo>
                  <a:cubicBezTo>
                    <a:pt x="4539" y="18373"/>
                    <a:pt x="3891" y="18589"/>
                    <a:pt x="3243" y="18805"/>
                  </a:cubicBezTo>
                  <a:cubicBezTo>
                    <a:pt x="2810" y="19021"/>
                    <a:pt x="2594" y="19454"/>
                    <a:pt x="2378" y="20102"/>
                  </a:cubicBezTo>
                  <a:cubicBezTo>
                    <a:pt x="2594" y="20750"/>
                    <a:pt x="3026" y="21399"/>
                    <a:pt x="3675" y="21831"/>
                  </a:cubicBezTo>
                  <a:cubicBezTo>
                    <a:pt x="4323" y="21831"/>
                    <a:pt x="4756" y="22047"/>
                    <a:pt x="5188" y="22047"/>
                  </a:cubicBezTo>
                  <a:cubicBezTo>
                    <a:pt x="5620" y="22155"/>
                    <a:pt x="6052" y="22209"/>
                    <a:pt x="6458" y="22209"/>
                  </a:cubicBezTo>
                  <a:cubicBezTo>
                    <a:pt x="6863" y="22209"/>
                    <a:pt x="7241" y="22155"/>
                    <a:pt x="7566" y="22047"/>
                  </a:cubicBezTo>
                  <a:cubicBezTo>
                    <a:pt x="8214" y="22047"/>
                    <a:pt x="8646" y="21831"/>
                    <a:pt x="9079" y="21615"/>
                  </a:cubicBezTo>
                  <a:cubicBezTo>
                    <a:pt x="9108" y="21630"/>
                    <a:pt x="9134" y="21636"/>
                    <a:pt x="9158" y="21636"/>
                  </a:cubicBezTo>
                  <a:cubicBezTo>
                    <a:pt x="9407" y="21636"/>
                    <a:pt x="9391" y="20914"/>
                    <a:pt x="9719" y="20914"/>
                  </a:cubicBezTo>
                  <a:cubicBezTo>
                    <a:pt x="9824" y="20914"/>
                    <a:pt x="9964" y="20987"/>
                    <a:pt x="10159" y="21183"/>
                  </a:cubicBezTo>
                  <a:cubicBezTo>
                    <a:pt x="10375" y="21399"/>
                    <a:pt x="10808" y="21615"/>
                    <a:pt x="11240" y="21831"/>
                  </a:cubicBezTo>
                  <a:cubicBezTo>
                    <a:pt x="11851" y="21984"/>
                    <a:pt x="12355" y="22137"/>
                    <a:pt x="12826" y="22137"/>
                  </a:cubicBezTo>
                  <a:cubicBezTo>
                    <a:pt x="13022" y="22137"/>
                    <a:pt x="13212" y="22111"/>
                    <a:pt x="13402" y="22047"/>
                  </a:cubicBezTo>
                  <a:cubicBezTo>
                    <a:pt x="14266" y="22047"/>
                    <a:pt x="14915" y="22047"/>
                    <a:pt x="15563" y="21831"/>
                  </a:cubicBezTo>
                  <a:cubicBezTo>
                    <a:pt x="16211" y="21399"/>
                    <a:pt x="17076" y="21399"/>
                    <a:pt x="17725" y="21183"/>
                  </a:cubicBezTo>
                  <a:lnTo>
                    <a:pt x="19021" y="20967"/>
                  </a:lnTo>
                  <a:cubicBezTo>
                    <a:pt x="19886" y="20967"/>
                    <a:pt x="20534" y="20750"/>
                    <a:pt x="21183" y="20750"/>
                  </a:cubicBezTo>
                  <a:cubicBezTo>
                    <a:pt x="22264" y="20534"/>
                    <a:pt x="23344" y="20102"/>
                    <a:pt x="24209" y="20102"/>
                  </a:cubicBezTo>
                  <a:lnTo>
                    <a:pt x="25722" y="20102"/>
                  </a:lnTo>
                  <a:cubicBezTo>
                    <a:pt x="26587" y="20246"/>
                    <a:pt x="27427" y="20318"/>
                    <a:pt x="28252" y="20318"/>
                  </a:cubicBezTo>
                  <a:cubicBezTo>
                    <a:pt x="29901" y="20318"/>
                    <a:pt x="31486" y="20030"/>
                    <a:pt x="33071" y="19454"/>
                  </a:cubicBezTo>
                  <a:cubicBezTo>
                    <a:pt x="33472" y="18919"/>
                    <a:pt x="33955" y="18550"/>
                    <a:pt x="34470" y="18550"/>
                  </a:cubicBezTo>
                  <a:cubicBezTo>
                    <a:pt x="34788" y="18550"/>
                    <a:pt x="35119" y="18691"/>
                    <a:pt x="35449" y="19021"/>
                  </a:cubicBezTo>
                  <a:lnTo>
                    <a:pt x="39340" y="19021"/>
                  </a:lnTo>
                  <a:cubicBezTo>
                    <a:pt x="40636" y="18805"/>
                    <a:pt x="42149" y="18589"/>
                    <a:pt x="43446" y="18589"/>
                  </a:cubicBezTo>
                  <a:cubicBezTo>
                    <a:pt x="45176" y="18589"/>
                    <a:pt x="47121" y="18589"/>
                    <a:pt x="48850" y="19237"/>
                  </a:cubicBezTo>
                  <a:cubicBezTo>
                    <a:pt x="49499" y="19454"/>
                    <a:pt x="50147" y="19670"/>
                    <a:pt x="50795" y="20318"/>
                  </a:cubicBezTo>
                  <a:cubicBezTo>
                    <a:pt x="51012" y="20534"/>
                    <a:pt x="51444" y="20967"/>
                    <a:pt x="51876" y="21183"/>
                  </a:cubicBezTo>
                  <a:cubicBezTo>
                    <a:pt x="52092" y="21291"/>
                    <a:pt x="52309" y="21345"/>
                    <a:pt x="52525" y="21345"/>
                  </a:cubicBezTo>
                  <a:cubicBezTo>
                    <a:pt x="52741" y="21345"/>
                    <a:pt x="52957" y="21291"/>
                    <a:pt x="53173" y="21183"/>
                  </a:cubicBezTo>
                  <a:cubicBezTo>
                    <a:pt x="53822" y="20967"/>
                    <a:pt x="54470" y="20318"/>
                    <a:pt x="54902" y="19886"/>
                  </a:cubicBezTo>
                  <a:cubicBezTo>
                    <a:pt x="55118" y="19454"/>
                    <a:pt x="55335" y="19021"/>
                    <a:pt x="55551" y="18589"/>
                  </a:cubicBezTo>
                  <a:cubicBezTo>
                    <a:pt x="55551" y="18157"/>
                    <a:pt x="55551" y="17508"/>
                    <a:pt x="55551" y="17076"/>
                  </a:cubicBezTo>
                  <a:cubicBezTo>
                    <a:pt x="55551" y="16857"/>
                    <a:pt x="55495" y="16707"/>
                    <a:pt x="55426" y="16609"/>
                  </a:cubicBezTo>
                  <a:lnTo>
                    <a:pt x="55426" y="16609"/>
                  </a:lnTo>
                  <a:cubicBezTo>
                    <a:pt x="55463" y="16620"/>
                    <a:pt x="55504" y="16632"/>
                    <a:pt x="55551" y="16644"/>
                  </a:cubicBezTo>
                  <a:cubicBezTo>
                    <a:pt x="55767" y="16644"/>
                    <a:pt x="55767" y="17292"/>
                    <a:pt x="56199" y="17508"/>
                  </a:cubicBezTo>
                  <a:cubicBezTo>
                    <a:pt x="56523" y="17616"/>
                    <a:pt x="56902" y="17670"/>
                    <a:pt x="57280" y="17670"/>
                  </a:cubicBezTo>
                  <a:cubicBezTo>
                    <a:pt x="57658" y="17670"/>
                    <a:pt x="58036" y="17616"/>
                    <a:pt x="58361" y="17508"/>
                  </a:cubicBezTo>
                  <a:cubicBezTo>
                    <a:pt x="59009" y="17292"/>
                    <a:pt x="59874" y="17076"/>
                    <a:pt x="60522" y="17076"/>
                  </a:cubicBezTo>
                  <a:lnTo>
                    <a:pt x="70249" y="17076"/>
                  </a:lnTo>
                  <a:cubicBezTo>
                    <a:pt x="71978" y="17076"/>
                    <a:pt x="72627" y="18589"/>
                    <a:pt x="73707" y="19670"/>
                  </a:cubicBezTo>
                  <a:cubicBezTo>
                    <a:pt x="73944" y="19729"/>
                    <a:pt x="74164" y="19756"/>
                    <a:pt x="74371" y="19756"/>
                  </a:cubicBezTo>
                  <a:cubicBezTo>
                    <a:pt x="75677" y="19756"/>
                    <a:pt x="76449" y="18687"/>
                    <a:pt x="77382" y="17941"/>
                  </a:cubicBezTo>
                  <a:cubicBezTo>
                    <a:pt x="77598" y="17508"/>
                    <a:pt x="78030" y="17076"/>
                    <a:pt x="78246" y="16644"/>
                  </a:cubicBezTo>
                  <a:cubicBezTo>
                    <a:pt x="76950" y="15347"/>
                    <a:pt x="75653" y="14482"/>
                    <a:pt x="73923" y="13834"/>
                  </a:cubicBezTo>
                  <a:cubicBezTo>
                    <a:pt x="67650" y="12718"/>
                    <a:pt x="61422" y="12255"/>
                    <a:pt x="55217" y="12255"/>
                  </a:cubicBezTo>
                  <a:cubicBezTo>
                    <a:pt x="42180" y="12255"/>
                    <a:pt x="29245" y="14301"/>
                    <a:pt x="16211" y="16644"/>
                  </a:cubicBezTo>
                  <a:lnTo>
                    <a:pt x="14915" y="16644"/>
                  </a:lnTo>
                  <a:cubicBezTo>
                    <a:pt x="22048" y="14482"/>
                    <a:pt x="29397" y="14050"/>
                    <a:pt x="35881" y="10375"/>
                  </a:cubicBezTo>
                  <a:cubicBezTo>
                    <a:pt x="38907" y="7782"/>
                    <a:pt x="43663" y="7782"/>
                    <a:pt x="46040" y="3891"/>
                  </a:cubicBezTo>
                  <a:cubicBezTo>
                    <a:pt x="46256" y="3026"/>
                    <a:pt x="46040" y="2162"/>
                    <a:pt x="45392" y="1513"/>
                  </a:cubicBezTo>
                  <a:lnTo>
                    <a:pt x="41501" y="0"/>
                  </a:lnTo>
                  <a:close/>
                </a:path>
              </a:pathLst>
            </a:custGeom>
            <a:solidFill>
              <a:srgbClr val="1F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7" name="Google Shape;11107;p13"/>
            <p:cNvSpPr/>
            <p:nvPr/>
          </p:nvSpPr>
          <p:spPr>
            <a:xfrm>
              <a:off x="5263600" y="1957775"/>
              <a:ext cx="1496850" cy="398500"/>
            </a:xfrm>
            <a:custGeom>
              <a:avLst/>
              <a:gdLst/>
              <a:ahLst/>
              <a:cxnLst/>
              <a:rect l="l" t="t" r="r" b="b"/>
              <a:pathLst>
                <a:path w="59874" h="15940" extrusionOk="0">
                  <a:moveTo>
                    <a:pt x="31126" y="0"/>
                  </a:moveTo>
                  <a:lnTo>
                    <a:pt x="31126" y="2378"/>
                  </a:lnTo>
                  <a:cubicBezTo>
                    <a:pt x="29613" y="6917"/>
                    <a:pt x="24858" y="5404"/>
                    <a:pt x="22048" y="7565"/>
                  </a:cubicBezTo>
                  <a:cubicBezTo>
                    <a:pt x="18157" y="9079"/>
                    <a:pt x="14482" y="10159"/>
                    <a:pt x="10375" y="11240"/>
                  </a:cubicBezTo>
                  <a:cubicBezTo>
                    <a:pt x="6776" y="11875"/>
                    <a:pt x="3383" y="13133"/>
                    <a:pt x="198" y="15216"/>
                  </a:cubicBezTo>
                  <a:lnTo>
                    <a:pt x="198" y="15216"/>
                  </a:lnTo>
                  <a:cubicBezTo>
                    <a:pt x="132" y="15188"/>
                    <a:pt x="66" y="15160"/>
                    <a:pt x="0" y="15131"/>
                  </a:cubicBezTo>
                  <a:lnTo>
                    <a:pt x="0" y="15347"/>
                  </a:lnTo>
                  <a:cubicBezTo>
                    <a:pt x="66" y="15303"/>
                    <a:pt x="132" y="15259"/>
                    <a:pt x="198" y="15216"/>
                  </a:cubicBezTo>
                  <a:lnTo>
                    <a:pt x="198" y="15216"/>
                  </a:lnTo>
                  <a:cubicBezTo>
                    <a:pt x="1319" y="15685"/>
                    <a:pt x="2507" y="15940"/>
                    <a:pt x="3724" y="15940"/>
                  </a:cubicBezTo>
                  <a:cubicBezTo>
                    <a:pt x="4563" y="15940"/>
                    <a:pt x="5416" y="15819"/>
                    <a:pt x="6269" y="15563"/>
                  </a:cubicBezTo>
                  <a:cubicBezTo>
                    <a:pt x="17978" y="14571"/>
                    <a:pt x="29870" y="12485"/>
                    <a:pt x="41776" y="12485"/>
                  </a:cubicBezTo>
                  <a:cubicBezTo>
                    <a:pt x="42837" y="12485"/>
                    <a:pt x="43898" y="12502"/>
                    <a:pt x="44959" y="12537"/>
                  </a:cubicBezTo>
                  <a:cubicBezTo>
                    <a:pt x="46617" y="12609"/>
                    <a:pt x="48274" y="12633"/>
                    <a:pt x="49931" y="12633"/>
                  </a:cubicBezTo>
                  <a:cubicBezTo>
                    <a:pt x="53245" y="12633"/>
                    <a:pt x="56559" y="12537"/>
                    <a:pt x="59874" y="12537"/>
                  </a:cubicBezTo>
                  <a:cubicBezTo>
                    <a:pt x="57280" y="10375"/>
                    <a:pt x="54470" y="8430"/>
                    <a:pt x="51444" y="6917"/>
                  </a:cubicBezTo>
                  <a:cubicBezTo>
                    <a:pt x="44959" y="4107"/>
                    <a:pt x="38043" y="1729"/>
                    <a:pt x="31126" y="0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8" name="Google Shape;11108;p13"/>
            <p:cNvSpPr/>
            <p:nvPr/>
          </p:nvSpPr>
          <p:spPr>
            <a:xfrm>
              <a:off x="4901550" y="2500675"/>
              <a:ext cx="1399600" cy="685875"/>
            </a:xfrm>
            <a:custGeom>
              <a:avLst/>
              <a:gdLst/>
              <a:ahLst/>
              <a:cxnLst/>
              <a:rect l="l" t="t" r="r" b="b"/>
              <a:pathLst>
                <a:path w="55984" h="27435" extrusionOk="0">
                  <a:moveTo>
                    <a:pt x="35562" y="0"/>
                  </a:moveTo>
                  <a:cubicBezTo>
                    <a:pt x="29197" y="0"/>
                    <a:pt x="22920" y="1366"/>
                    <a:pt x="16644" y="2493"/>
                  </a:cubicBezTo>
                  <a:cubicBezTo>
                    <a:pt x="10159" y="3574"/>
                    <a:pt x="3675" y="3790"/>
                    <a:pt x="0" y="10490"/>
                  </a:cubicBezTo>
                  <a:cubicBezTo>
                    <a:pt x="6701" y="13733"/>
                    <a:pt x="13402" y="16110"/>
                    <a:pt x="20318" y="18056"/>
                  </a:cubicBezTo>
                  <a:cubicBezTo>
                    <a:pt x="29397" y="20649"/>
                    <a:pt x="38259" y="23892"/>
                    <a:pt x="46905" y="26918"/>
                  </a:cubicBezTo>
                  <a:cubicBezTo>
                    <a:pt x="48487" y="27234"/>
                    <a:pt x="50069" y="27435"/>
                    <a:pt x="51652" y="27435"/>
                  </a:cubicBezTo>
                  <a:cubicBezTo>
                    <a:pt x="52231" y="27435"/>
                    <a:pt x="52810" y="27408"/>
                    <a:pt x="53389" y="27350"/>
                  </a:cubicBezTo>
                  <a:lnTo>
                    <a:pt x="54902" y="26269"/>
                  </a:lnTo>
                  <a:cubicBezTo>
                    <a:pt x="55118" y="25621"/>
                    <a:pt x="55551" y="25189"/>
                    <a:pt x="55983" y="24756"/>
                  </a:cubicBezTo>
                  <a:cubicBezTo>
                    <a:pt x="54470" y="23459"/>
                    <a:pt x="52525" y="22379"/>
                    <a:pt x="50363" y="22162"/>
                  </a:cubicBezTo>
                  <a:cubicBezTo>
                    <a:pt x="39123" y="18920"/>
                    <a:pt x="28100" y="15894"/>
                    <a:pt x="17292" y="11787"/>
                  </a:cubicBezTo>
                  <a:cubicBezTo>
                    <a:pt x="14698" y="10707"/>
                    <a:pt x="12537" y="9626"/>
                    <a:pt x="10159" y="8545"/>
                  </a:cubicBezTo>
                  <a:cubicBezTo>
                    <a:pt x="16644" y="7032"/>
                    <a:pt x="22264" y="5087"/>
                    <a:pt x="28532" y="4654"/>
                  </a:cubicBezTo>
                  <a:cubicBezTo>
                    <a:pt x="33720" y="4438"/>
                    <a:pt x="39340" y="5087"/>
                    <a:pt x="44311" y="2925"/>
                  </a:cubicBezTo>
                  <a:cubicBezTo>
                    <a:pt x="44743" y="2493"/>
                    <a:pt x="44743" y="1844"/>
                    <a:pt x="44527" y="1412"/>
                  </a:cubicBezTo>
                  <a:cubicBezTo>
                    <a:pt x="43879" y="980"/>
                    <a:pt x="43014" y="548"/>
                    <a:pt x="42149" y="548"/>
                  </a:cubicBezTo>
                  <a:cubicBezTo>
                    <a:pt x="39941" y="161"/>
                    <a:pt x="37746" y="0"/>
                    <a:pt x="35562" y="0"/>
                  </a:cubicBezTo>
                  <a:close/>
                </a:path>
              </a:pathLst>
            </a:custGeom>
            <a:solidFill>
              <a:srgbClr val="22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9" name="Google Shape;11109;p13"/>
            <p:cNvSpPr/>
            <p:nvPr/>
          </p:nvSpPr>
          <p:spPr>
            <a:xfrm>
              <a:off x="3669500" y="1692500"/>
              <a:ext cx="1253675" cy="972025"/>
            </a:xfrm>
            <a:custGeom>
              <a:avLst/>
              <a:gdLst/>
              <a:ahLst/>
              <a:cxnLst/>
              <a:rect l="l" t="t" r="r" b="b"/>
              <a:pathLst>
                <a:path w="50147" h="38881" extrusionOk="0">
                  <a:moveTo>
                    <a:pt x="42909" y="0"/>
                  </a:moveTo>
                  <a:cubicBezTo>
                    <a:pt x="42071" y="0"/>
                    <a:pt x="41246" y="71"/>
                    <a:pt x="40420" y="236"/>
                  </a:cubicBezTo>
                  <a:cubicBezTo>
                    <a:pt x="27667" y="12557"/>
                    <a:pt x="12105" y="21851"/>
                    <a:pt x="0" y="35036"/>
                  </a:cubicBezTo>
                  <a:cubicBezTo>
                    <a:pt x="1729" y="36765"/>
                    <a:pt x="4107" y="38062"/>
                    <a:pt x="6701" y="38494"/>
                  </a:cubicBezTo>
                  <a:cubicBezTo>
                    <a:pt x="7541" y="38760"/>
                    <a:pt x="8200" y="38880"/>
                    <a:pt x="8706" y="38880"/>
                  </a:cubicBezTo>
                  <a:cubicBezTo>
                    <a:pt x="10674" y="38880"/>
                    <a:pt x="10326" y="37055"/>
                    <a:pt x="9295" y="34820"/>
                  </a:cubicBezTo>
                  <a:cubicBezTo>
                    <a:pt x="7349" y="33091"/>
                    <a:pt x="9078" y="32226"/>
                    <a:pt x="10159" y="31578"/>
                  </a:cubicBezTo>
                  <a:cubicBezTo>
                    <a:pt x="19454" y="26606"/>
                    <a:pt x="26370" y="19041"/>
                    <a:pt x="35016" y="13637"/>
                  </a:cubicBezTo>
                  <a:cubicBezTo>
                    <a:pt x="39556" y="10611"/>
                    <a:pt x="43446" y="6721"/>
                    <a:pt x="47553" y="3695"/>
                  </a:cubicBezTo>
                  <a:cubicBezTo>
                    <a:pt x="50147" y="1749"/>
                    <a:pt x="47553" y="1317"/>
                    <a:pt x="47121" y="452"/>
                  </a:cubicBezTo>
                  <a:cubicBezTo>
                    <a:pt x="45651" y="185"/>
                    <a:pt x="44264" y="0"/>
                    <a:pt x="42909" y="0"/>
                  </a:cubicBezTo>
                  <a:close/>
                </a:path>
              </a:pathLst>
            </a:custGeom>
            <a:solidFill>
              <a:srgbClr val="25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0" name="Google Shape;11110;p13"/>
            <p:cNvSpPr/>
            <p:nvPr/>
          </p:nvSpPr>
          <p:spPr>
            <a:xfrm>
              <a:off x="2637375" y="1817275"/>
              <a:ext cx="783575" cy="751150"/>
            </a:xfrm>
            <a:custGeom>
              <a:avLst/>
              <a:gdLst/>
              <a:ahLst/>
              <a:cxnLst/>
              <a:rect l="l" t="t" r="r" b="b"/>
              <a:pathLst>
                <a:path w="31343" h="30046" extrusionOk="0">
                  <a:moveTo>
                    <a:pt x="31126" y="0"/>
                  </a:moveTo>
                  <a:lnTo>
                    <a:pt x="31126" y="0"/>
                  </a:lnTo>
                  <a:cubicBezTo>
                    <a:pt x="27019" y="649"/>
                    <a:pt x="22696" y="649"/>
                    <a:pt x="19454" y="3891"/>
                  </a:cubicBezTo>
                  <a:cubicBezTo>
                    <a:pt x="19022" y="6053"/>
                    <a:pt x="17725" y="7998"/>
                    <a:pt x="16212" y="9295"/>
                  </a:cubicBezTo>
                  <a:cubicBezTo>
                    <a:pt x="10808" y="14915"/>
                    <a:pt x="5404" y="20535"/>
                    <a:pt x="1" y="26154"/>
                  </a:cubicBezTo>
                  <a:cubicBezTo>
                    <a:pt x="1" y="27667"/>
                    <a:pt x="1" y="29180"/>
                    <a:pt x="1297" y="30045"/>
                  </a:cubicBezTo>
                  <a:cubicBezTo>
                    <a:pt x="4323" y="28748"/>
                    <a:pt x="7133" y="26587"/>
                    <a:pt x="9511" y="23993"/>
                  </a:cubicBezTo>
                  <a:cubicBezTo>
                    <a:pt x="15347" y="17725"/>
                    <a:pt x="21399" y="11672"/>
                    <a:pt x="27019" y="5404"/>
                  </a:cubicBezTo>
                  <a:cubicBezTo>
                    <a:pt x="28532" y="3891"/>
                    <a:pt x="31342" y="3026"/>
                    <a:pt x="31126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1" name="Google Shape;11111;p13"/>
            <p:cNvSpPr/>
            <p:nvPr/>
          </p:nvSpPr>
          <p:spPr>
            <a:xfrm>
              <a:off x="6009300" y="2309000"/>
              <a:ext cx="1086200" cy="275625"/>
            </a:xfrm>
            <a:custGeom>
              <a:avLst/>
              <a:gdLst/>
              <a:ahLst/>
              <a:cxnLst/>
              <a:rect l="l" t="t" r="r" b="b"/>
              <a:pathLst>
                <a:path w="43448" h="11025" extrusionOk="0">
                  <a:moveTo>
                    <a:pt x="17077" y="1"/>
                  </a:moveTo>
                  <a:cubicBezTo>
                    <a:pt x="16861" y="217"/>
                    <a:pt x="16644" y="433"/>
                    <a:pt x="16212" y="649"/>
                  </a:cubicBezTo>
                  <a:cubicBezTo>
                    <a:pt x="15996" y="649"/>
                    <a:pt x="15564" y="866"/>
                    <a:pt x="15348" y="1298"/>
                  </a:cubicBezTo>
                  <a:lnTo>
                    <a:pt x="15348" y="1730"/>
                  </a:lnTo>
                  <a:lnTo>
                    <a:pt x="15131" y="1298"/>
                  </a:lnTo>
                  <a:lnTo>
                    <a:pt x="11889" y="1298"/>
                  </a:lnTo>
                  <a:lnTo>
                    <a:pt x="11457" y="1946"/>
                  </a:lnTo>
                  <a:cubicBezTo>
                    <a:pt x="11457" y="2162"/>
                    <a:pt x="11457" y="2595"/>
                    <a:pt x="11457" y="2811"/>
                  </a:cubicBezTo>
                  <a:lnTo>
                    <a:pt x="11457" y="3675"/>
                  </a:lnTo>
                  <a:cubicBezTo>
                    <a:pt x="10915" y="4037"/>
                    <a:pt x="11581" y="5607"/>
                    <a:pt x="10551" y="5607"/>
                  </a:cubicBezTo>
                  <a:cubicBezTo>
                    <a:pt x="10349" y="5607"/>
                    <a:pt x="10082" y="5546"/>
                    <a:pt x="9728" y="5405"/>
                  </a:cubicBezTo>
                  <a:lnTo>
                    <a:pt x="9079" y="5188"/>
                  </a:lnTo>
                  <a:lnTo>
                    <a:pt x="7782" y="5188"/>
                  </a:lnTo>
                  <a:cubicBezTo>
                    <a:pt x="5405" y="7134"/>
                    <a:pt x="1946" y="6485"/>
                    <a:pt x="1" y="9079"/>
                  </a:cubicBezTo>
                  <a:lnTo>
                    <a:pt x="1" y="10592"/>
                  </a:lnTo>
                  <a:cubicBezTo>
                    <a:pt x="2811" y="11024"/>
                    <a:pt x="5405" y="11024"/>
                    <a:pt x="7999" y="11024"/>
                  </a:cubicBezTo>
                  <a:cubicBezTo>
                    <a:pt x="12420" y="10533"/>
                    <a:pt x="16796" y="10399"/>
                    <a:pt x="21169" y="10399"/>
                  </a:cubicBezTo>
                  <a:cubicBezTo>
                    <a:pt x="26416" y="10399"/>
                    <a:pt x="31657" y="10592"/>
                    <a:pt x="36963" y="10592"/>
                  </a:cubicBezTo>
                  <a:cubicBezTo>
                    <a:pt x="43447" y="4972"/>
                    <a:pt x="43231" y="4540"/>
                    <a:pt x="35666" y="1298"/>
                  </a:cubicBezTo>
                  <a:cubicBezTo>
                    <a:pt x="35233" y="1298"/>
                    <a:pt x="35017" y="1082"/>
                    <a:pt x="34585" y="1082"/>
                  </a:cubicBezTo>
                  <a:lnTo>
                    <a:pt x="32856" y="1298"/>
                  </a:lnTo>
                  <a:cubicBezTo>
                    <a:pt x="32526" y="3112"/>
                    <a:pt x="32699" y="5555"/>
                    <a:pt x="30880" y="5555"/>
                  </a:cubicBezTo>
                  <a:cubicBezTo>
                    <a:pt x="30315" y="5555"/>
                    <a:pt x="29557" y="5320"/>
                    <a:pt x="28533" y="4756"/>
                  </a:cubicBezTo>
                  <a:cubicBezTo>
                    <a:pt x="27562" y="4271"/>
                    <a:pt x="26592" y="4075"/>
                    <a:pt x="25615" y="4075"/>
                  </a:cubicBezTo>
                  <a:cubicBezTo>
                    <a:pt x="23544" y="4075"/>
                    <a:pt x="21441" y="4956"/>
                    <a:pt x="19238" y="5837"/>
                  </a:cubicBezTo>
                  <a:cubicBezTo>
                    <a:pt x="19887" y="3675"/>
                    <a:pt x="21184" y="1946"/>
                    <a:pt x="1988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2" name="Google Shape;11112;p13"/>
            <p:cNvSpPr/>
            <p:nvPr/>
          </p:nvSpPr>
          <p:spPr>
            <a:xfrm>
              <a:off x="1210775" y="2798375"/>
              <a:ext cx="199975" cy="121275"/>
            </a:xfrm>
            <a:custGeom>
              <a:avLst/>
              <a:gdLst/>
              <a:ahLst/>
              <a:cxnLst/>
              <a:rect l="l" t="t" r="r" b="b"/>
              <a:pathLst>
                <a:path w="7999" h="4851" extrusionOk="0">
                  <a:moveTo>
                    <a:pt x="6846" y="1"/>
                  </a:moveTo>
                  <a:cubicBezTo>
                    <a:pt x="3545" y="1"/>
                    <a:pt x="1949" y="2514"/>
                    <a:pt x="1" y="4851"/>
                  </a:cubicBezTo>
                  <a:lnTo>
                    <a:pt x="2595" y="4851"/>
                  </a:lnTo>
                  <a:cubicBezTo>
                    <a:pt x="3676" y="2473"/>
                    <a:pt x="6269" y="1825"/>
                    <a:pt x="7999" y="95"/>
                  </a:cubicBezTo>
                  <a:cubicBezTo>
                    <a:pt x="7592" y="31"/>
                    <a:pt x="7209" y="1"/>
                    <a:pt x="6846" y="1"/>
                  </a:cubicBezTo>
                  <a:close/>
                </a:path>
              </a:pathLst>
            </a:custGeom>
            <a:solidFill>
              <a:srgbClr val="BCCD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3" name="Google Shape;11113;p13"/>
            <p:cNvSpPr/>
            <p:nvPr/>
          </p:nvSpPr>
          <p:spPr>
            <a:xfrm>
              <a:off x="1470175" y="2660250"/>
              <a:ext cx="194550" cy="102700"/>
            </a:xfrm>
            <a:custGeom>
              <a:avLst/>
              <a:gdLst/>
              <a:ahLst/>
              <a:cxnLst/>
              <a:rect l="l" t="t" r="r" b="b"/>
              <a:pathLst>
                <a:path w="7782" h="4108" extrusionOk="0">
                  <a:moveTo>
                    <a:pt x="7782" y="1"/>
                  </a:moveTo>
                  <a:cubicBezTo>
                    <a:pt x="4755" y="217"/>
                    <a:pt x="1945" y="1730"/>
                    <a:pt x="0" y="4107"/>
                  </a:cubicBezTo>
                  <a:cubicBezTo>
                    <a:pt x="3026" y="3891"/>
                    <a:pt x="5836" y="2378"/>
                    <a:pt x="7782" y="1"/>
                  </a:cubicBezTo>
                  <a:close/>
                </a:path>
              </a:pathLst>
            </a:custGeom>
            <a:solidFill>
              <a:srgbClr val="8C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4" name="Google Shape;11114;p13"/>
            <p:cNvSpPr/>
            <p:nvPr/>
          </p:nvSpPr>
          <p:spPr>
            <a:xfrm>
              <a:off x="2156450" y="2333325"/>
              <a:ext cx="4058225" cy="733450"/>
            </a:xfrm>
            <a:custGeom>
              <a:avLst/>
              <a:gdLst/>
              <a:ahLst/>
              <a:cxnLst/>
              <a:rect l="l" t="t" r="r" b="b"/>
              <a:pathLst>
                <a:path w="162329" h="29338" extrusionOk="0">
                  <a:moveTo>
                    <a:pt x="115775" y="1"/>
                  </a:moveTo>
                  <a:cubicBezTo>
                    <a:pt x="115532" y="1"/>
                    <a:pt x="115316" y="109"/>
                    <a:pt x="115208" y="325"/>
                  </a:cubicBezTo>
                  <a:lnTo>
                    <a:pt x="109804" y="325"/>
                  </a:lnTo>
                  <a:lnTo>
                    <a:pt x="104833" y="1838"/>
                  </a:lnTo>
                  <a:cubicBezTo>
                    <a:pt x="103752" y="2919"/>
                    <a:pt x="102239" y="2486"/>
                    <a:pt x="100942" y="3135"/>
                  </a:cubicBezTo>
                  <a:cubicBezTo>
                    <a:pt x="100510" y="3351"/>
                    <a:pt x="100078" y="3783"/>
                    <a:pt x="99429" y="4215"/>
                  </a:cubicBezTo>
                  <a:cubicBezTo>
                    <a:pt x="93161" y="5296"/>
                    <a:pt x="86460" y="5945"/>
                    <a:pt x="80192" y="7674"/>
                  </a:cubicBezTo>
                  <a:cubicBezTo>
                    <a:pt x="79204" y="7921"/>
                    <a:pt x="78180" y="7974"/>
                    <a:pt x="77152" y="7974"/>
                  </a:cubicBezTo>
                  <a:cubicBezTo>
                    <a:pt x="76380" y="7974"/>
                    <a:pt x="75606" y="7944"/>
                    <a:pt x="74842" y="7944"/>
                  </a:cubicBezTo>
                  <a:cubicBezTo>
                    <a:pt x="73059" y="7944"/>
                    <a:pt x="71330" y="8106"/>
                    <a:pt x="69817" y="9187"/>
                  </a:cubicBezTo>
                  <a:cubicBezTo>
                    <a:pt x="69482" y="10024"/>
                    <a:pt x="70443" y="11898"/>
                    <a:pt x="69288" y="11898"/>
                  </a:cubicBezTo>
                  <a:cubicBezTo>
                    <a:pt x="68952" y="11898"/>
                    <a:pt x="68435" y="11739"/>
                    <a:pt x="67655" y="11348"/>
                  </a:cubicBezTo>
                  <a:cubicBezTo>
                    <a:pt x="65494" y="10051"/>
                    <a:pt x="63116" y="9403"/>
                    <a:pt x="60522" y="9403"/>
                  </a:cubicBezTo>
                  <a:lnTo>
                    <a:pt x="56848" y="10700"/>
                  </a:lnTo>
                  <a:cubicBezTo>
                    <a:pt x="51876" y="12429"/>
                    <a:pt x="46472" y="13294"/>
                    <a:pt x="41501" y="14807"/>
                  </a:cubicBezTo>
                  <a:cubicBezTo>
                    <a:pt x="34800" y="16752"/>
                    <a:pt x="27019" y="14807"/>
                    <a:pt x="20967" y="19346"/>
                  </a:cubicBezTo>
                  <a:lnTo>
                    <a:pt x="19454" y="19994"/>
                  </a:lnTo>
                  <a:cubicBezTo>
                    <a:pt x="19074" y="20248"/>
                    <a:pt x="18694" y="20352"/>
                    <a:pt x="18314" y="20352"/>
                  </a:cubicBezTo>
                  <a:cubicBezTo>
                    <a:pt x="18045" y="20352"/>
                    <a:pt x="17777" y="20300"/>
                    <a:pt x="17508" y="20210"/>
                  </a:cubicBezTo>
                  <a:cubicBezTo>
                    <a:pt x="17076" y="19994"/>
                    <a:pt x="16644" y="19778"/>
                    <a:pt x="16428" y="19562"/>
                  </a:cubicBezTo>
                  <a:cubicBezTo>
                    <a:pt x="15779" y="18481"/>
                    <a:pt x="15347" y="17184"/>
                    <a:pt x="15347" y="16104"/>
                  </a:cubicBezTo>
                  <a:cubicBezTo>
                    <a:pt x="14960" y="14751"/>
                    <a:pt x="15092" y="13226"/>
                    <a:pt x="13427" y="13226"/>
                  </a:cubicBezTo>
                  <a:cubicBezTo>
                    <a:pt x="13229" y="13226"/>
                    <a:pt x="13006" y="13248"/>
                    <a:pt x="12753" y="13294"/>
                  </a:cubicBezTo>
                  <a:cubicBezTo>
                    <a:pt x="11240" y="15671"/>
                    <a:pt x="8862" y="17401"/>
                    <a:pt x="6269" y="18481"/>
                  </a:cubicBezTo>
                  <a:cubicBezTo>
                    <a:pt x="5836" y="18914"/>
                    <a:pt x="4972" y="19130"/>
                    <a:pt x="4539" y="19346"/>
                  </a:cubicBezTo>
                  <a:cubicBezTo>
                    <a:pt x="1729" y="20643"/>
                    <a:pt x="0" y="23669"/>
                    <a:pt x="649" y="26695"/>
                  </a:cubicBezTo>
                  <a:cubicBezTo>
                    <a:pt x="1020" y="28801"/>
                    <a:pt x="2244" y="29203"/>
                    <a:pt x="3669" y="29203"/>
                  </a:cubicBezTo>
                  <a:cubicBezTo>
                    <a:pt x="4548" y="29203"/>
                    <a:pt x="5503" y="29050"/>
                    <a:pt x="6382" y="29050"/>
                  </a:cubicBezTo>
                  <a:cubicBezTo>
                    <a:pt x="6564" y="29050"/>
                    <a:pt x="6743" y="29057"/>
                    <a:pt x="6917" y="29073"/>
                  </a:cubicBezTo>
                  <a:cubicBezTo>
                    <a:pt x="8152" y="29258"/>
                    <a:pt x="9378" y="29337"/>
                    <a:pt x="10598" y="29337"/>
                  </a:cubicBezTo>
                  <a:cubicBezTo>
                    <a:pt x="17919" y="29337"/>
                    <a:pt x="25012" y="26479"/>
                    <a:pt x="32423" y="26479"/>
                  </a:cubicBezTo>
                  <a:cubicBezTo>
                    <a:pt x="32711" y="26493"/>
                    <a:pt x="32998" y="26500"/>
                    <a:pt x="33284" y="26500"/>
                  </a:cubicBezTo>
                  <a:cubicBezTo>
                    <a:pt x="37294" y="26500"/>
                    <a:pt x="41141" y="25182"/>
                    <a:pt x="45175" y="25182"/>
                  </a:cubicBezTo>
                  <a:cubicBezTo>
                    <a:pt x="46963" y="25539"/>
                    <a:pt x="48883" y="26226"/>
                    <a:pt x="50644" y="26226"/>
                  </a:cubicBezTo>
                  <a:cubicBezTo>
                    <a:pt x="52076" y="26226"/>
                    <a:pt x="53403" y="25772"/>
                    <a:pt x="54470" y="24317"/>
                  </a:cubicBezTo>
                  <a:cubicBezTo>
                    <a:pt x="56199" y="22156"/>
                    <a:pt x="57928" y="22156"/>
                    <a:pt x="59874" y="21507"/>
                  </a:cubicBezTo>
                  <a:cubicBezTo>
                    <a:pt x="64845" y="20427"/>
                    <a:pt x="70033" y="19994"/>
                    <a:pt x="75004" y="19778"/>
                  </a:cubicBezTo>
                  <a:cubicBezTo>
                    <a:pt x="83758" y="18319"/>
                    <a:pt x="92391" y="16495"/>
                    <a:pt x="101175" y="16495"/>
                  </a:cubicBezTo>
                  <a:cubicBezTo>
                    <a:pt x="104103" y="16495"/>
                    <a:pt x="107048" y="16698"/>
                    <a:pt x="110020" y="17184"/>
                  </a:cubicBezTo>
                  <a:cubicBezTo>
                    <a:pt x="110248" y="17184"/>
                    <a:pt x="110480" y="17187"/>
                    <a:pt x="110714" y="17187"/>
                  </a:cubicBezTo>
                  <a:cubicBezTo>
                    <a:pt x="112699" y="17187"/>
                    <a:pt x="114776" y="17014"/>
                    <a:pt x="114776" y="13726"/>
                  </a:cubicBezTo>
                  <a:cubicBezTo>
                    <a:pt x="114622" y="12649"/>
                    <a:pt x="115125" y="11681"/>
                    <a:pt x="116130" y="11681"/>
                  </a:cubicBezTo>
                  <a:cubicBezTo>
                    <a:pt x="116537" y="11681"/>
                    <a:pt x="117025" y="11839"/>
                    <a:pt x="117586" y="12213"/>
                  </a:cubicBezTo>
                  <a:cubicBezTo>
                    <a:pt x="117958" y="12523"/>
                    <a:pt x="118313" y="12638"/>
                    <a:pt x="118660" y="12638"/>
                  </a:cubicBezTo>
                  <a:cubicBezTo>
                    <a:pt x="119521" y="12638"/>
                    <a:pt x="120336" y="11935"/>
                    <a:pt x="121260" y="11781"/>
                  </a:cubicBezTo>
                  <a:cubicBezTo>
                    <a:pt x="126015" y="9835"/>
                    <a:pt x="131419" y="11565"/>
                    <a:pt x="135958" y="8322"/>
                  </a:cubicBezTo>
                  <a:cubicBezTo>
                    <a:pt x="136283" y="8106"/>
                    <a:pt x="136715" y="7998"/>
                    <a:pt x="137147" y="7998"/>
                  </a:cubicBezTo>
                  <a:cubicBezTo>
                    <a:pt x="137580" y="7998"/>
                    <a:pt x="138012" y="8106"/>
                    <a:pt x="138336" y="8322"/>
                  </a:cubicBezTo>
                  <a:cubicBezTo>
                    <a:pt x="139152" y="8731"/>
                    <a:pt x="140065" y="8946"/>
                    <a:pt x="140961" y="8946"/>
                  </a:cubicBezTo>
                  <a:cubicBezTo>
                    <a:pt x="141962" y="8946"/>
                    <a:pt x="142941" y="8677"/>
                    <a:pt x="143740" y="8106"/>
                  </a:cubicBezTo>
                  <a:cubicBezTo>
                    <a:pt x="144280" y="7674"/>
                    <a:pt x="144929" y="7458"/>
                    <a:pt x="145577" y="7458"/>
                  </a:cubicBezTo>
                  <a:cubicBezTo>
                    <a:pt x="146225" y="7458"/>
                    <a:pt x="146874" y="7674"/>
                    <a:pt x="147414" y="8106"/>
                  </a:cubicBezTo>
                  <a:cubicBezTo>
                    <a:pt x="148230" y="8758"/>
                    <a:pt x="149076" y="8980"/>
                    <a:pt x="149929" y="8980"/>
                  </a:cubicBezTo>
                  <a:cubicBezTo>
                    <a:pt x="151339" y="8980"/>
                    <a:pt x="152769" y="8375"/>
                    <a:pt x="154115" y="8106"/>
                  </a:cubicBezTo>
                  <a:cubicBezTo>
                    <a:pt x="154985" y="7932"/>
                    <a:pt x="155854" y="7338"/>
                    <a:pt x="156611" y="7338"/>
                  </a:cubicBezTo>
                  <a:cubicBezTo>
                    <a:pt x="156795" y="7338"/>
                    <a:pt x="156972" y="7373"/>
                    <a:pt x="157141" y="7458"/>
                  </a:cubicBezTo>
                  <a:cubicBezTo>
                    <a:pt x="157780" y="7713"/>
                    <a:pt x="158318" y="7826"/>
                    <a:pt x="158777" y="7826"/>
                  </a:cubicBezTo>
                  <a:cubicBezTo>
                    <a:pt x="160647" y="7826"/>
                    <a:pt x="161202" y="5951"/>
                    <a:pt x="161896" y="4215"/>
                  </a:cubicBezTo>
                  <a:lnTo>
                    <a:pt x="162329" y="2919"/>
                  </a:lnTo>
                  <a:cubicBezTo>
                    <a:pt x="161896" y="2486"/>
                    <a:pt x="161464" y="2054"/>
                    <a:pt x="161032" y="1622"/>
                  </a:cubicBezTo>
                  <a:cubicBezTo>
                    <a:pt x="159249" y="649"/>
                    <a:pt x="157222" y="163"/>
                    <a:pt x="155226" y="163"/>
                  </a:cubicBezTo>
                  <a:cubicBezTo>
                    <a:pt x="154561" y="163"/>
                    <a:pt x="153899" y="217"/>
                    <a:pt x="153250" y="325"/>
                  </a:cubicBezTo>
                  <a:cubicBezTo>
                    <a:pt x="152710" y="973"/>
                    <a:pt x="152008" y="973"/>
                    <a:pt x="151305" y="973"/>
                  </a:cubicBezTo>
                  <a:cubicBezTo>
                    <a:pt x="150603" y="973"/>
                    <a:pt x="149900" y="973"/>
                    <a:pt x="149360" y="1622"/>
                  </a:cubicBezTo>
                  <a:cubicBezTo>
                    <a:pt x="148819" y="1189"/>
                    <a:pt x="148117" y="973"/>
                    <a:pt x="147414" y="973"/>
                  </a:cubicBezTo>
                  <a:cubicBezTo>
                    <a:pt x="146712" y="973"/>
                    <a:pt x="146009" y="1189"/>
                    <a:pt x="145469" y="1622"/>
                  </a:cubicBezTo>
                  <a:cubicBezTo>
                    <a:pt x="145361" y="1406"/>
                    <a:pt x="145091" y="1297"/>
                    <a:pt x="144821" y="1297"/>
                  </a:cubicBezTo>
                  <a:cubicBezTo>
                    <a:pt x="144550" y="1297"/>
                    <a:pt x="144280" y="1406"/>
                    <a:pt x="144172" y="1622"/>
                  </a:cubicBezTo>
                  <a:cubicBezTo>
                    <a:pt x="142659" y="1838"/>
                    <a:pt x="141146" y="1946"/>
                    <a:pt x="139633" y="1946"/>
                  </a:cubicBezTo>
                  <a:cubicBezTo>
                    <a:pt x="138120" y="1946"/>
                    <a:pt x="136607" y="1838"/>
                    <a:pt x="135094" y="1622"/>
                  </a:cubicBezTo>
                  <a:cubicBezTo>
                    <a:pt x="134986" y="1838"/>
                    <a:pt x="134716" y="1946"/>
                    <a:pt x="134445" y="1946"/>
                  </a:cubicBezTo>
                  <a:cubicBezTo>
                    <a:pt x="134175" y="1946"/>
                    <a:pt x="133905" y="1838"/>
                    <a:pt x="133797" y="1622"/>
                  </a:cubicBezTo>
                  <a:lnTo>
                    <a:pt x="131203" y="2919"/>
                  </a:lnTo>
                  <a:cubicBezTo>
                    <a:pt x="130771" y="3351"/>
                    <a:pt x="130230" y="3567"/>
                    <a:pt x="129717" y="3567"/>
                  </a:cubicBezTo>
                  <a:cubicBezTo>
                    <a:pt x="129204" y="3567"/>
                    <a:pt x="128717" y="3351"/>
                    <a:pt x="128393" y="2919"/>
                  </a:cubicBezTo>
                  <a:lnTo>
                    <a:pt x="127096" y="2919"/>
                  </a:lnTo>
                  <a:cubicBezTo>
                    <a:pt x="126664" y="3351"/>
                    <a:pt x="126232" y="3567"/>
                    <a:pt x="125799" y="4215"/>
                  </a:cubicBezTo>
                  <a:lnTo>
                    <a:pt x="123206" y="4215"/>
                  </a:lnTo>
                  <a:cubicBezTo>
                    <a:pt x="122773" y="4648"/>
                    <a:pt x="122233" y="4864"/>
                    <a:pt x="121720" y="4864"/>
                  </a:cubicBezTo>
                  <a:cubicBezTo>
                    <a:pt x="121206" y="4864"/>
                    <a:pt x="120720" y="4648"/>
                    <a:pt x="120396" y="4215"/>
                  </a:cubicBezTo>
                  <a:cubicBezTo>
                    <a:pt x="120179" y="3999"/>
                    <a:pt x="119963" y="3891"/>
                    <a:pt x="119747" y="3891"/>
                  </a:cubicBezTo>
                  <a:cubicBezTo>
                    <a:pt x="119531" y="3891"/>
                    <a:pt x="119315" y="3999"/>
                    <a:pt x="119099" y="4215"/>
                  </a:cubicBezTo>
                  <a:lnTo>
                    <a:pt x="117802" y="4215"/>
                  </a:lnTo>
                  <a:cubicBezTo>
                    <a:pt x="117478" y="4648"/>
                    <a:pt x="116937" y="4864"/>
                    <a:pt x="116424" y="4864"/>
                  </a:cubicBezTo>
                  <a:cubicBezTo>
                    <a:pt x="115910" y="4864"/>
                    <a:pt x="115424" y="4648"/>
                    <a:pt x="115208" y="4215"/>
                  </a:cubicBezTo>
                  <a:lnTo>
                    <a:pt x="113695" y="4215"/>
                  </a:lnTo>
                  <a:cubicBezTo>
                    <a:pt x="113542" y="4368"/>
                    <a:pt x="113281" y="4521"/>
                    <a:pt x="112989" y="4521"/>
                  </a:cubicBezTo>
                  <a:cubicBezTo>
                    <a:pt x="112867" y="4521"/>
                    <a:pt x="112741" y="4495"/>
                    <a:pt x="112614" y="4432"/>
                  </a:cubicBezTo>
                  <a:cubicBezTo>
                    <a:pt x="111966" y="3999"/>
                    <a:pt x="111966" y="3351"/>
                    <a:pt x="112398" y="2919"/>
                  </a:cubicBezTo>
                  <a:lnTo>
                    <a:pt x="113695" y="2919"/>
                  </a:lnTo>
                  <a:cubicBezTo>
                    <a:pt x="114560" y="2054"/>
                    <a:pt x="115640" y="2270"/>
                    <a:pt x="116505" y="1622"/>
                  </a:cubicBezTo>
                  <a:cubicBezTo>
                    <a:pt x="116505" y="1622"/>
                    <a:pt x="116721" y="1406"/>
                    <a:pt x="116721" y="1189"/>
                  </a:cubicBezTo>
                  <a:cubicBezTo>
                    <a:pt x="116721" y="757"/>
                    <a:pt x="116721" y="541"/>
                    <a:pt x="116505" y="325"/>
                  </a:cubicBezTo>
                  <a:cubicBezTo>
                    <a:pt x="116289" y="109"/>
                    <a:pt x="116019" y="1"/>
                    <a:pt x="115775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5" name="Google Shape;11115;p13"/>
            <p:cNvSpPr/>
            <p:nvPr/>
          </p:nvSpPr>
          <p:spPr>
            <a:xfrm>
              <a:off x="3285825" y="2807500"/>
              <a:ext cx="745750" cy="344525"/>
            </a:xfrm>
            <a:custGeom>
              <a:avLst/>
              <a:gdLst/>
              <a:ahLst/>
              <a:cxnLst/>
              <a:rect l="l" t="t" r="r" b="b"/>
              <a:pathLst>
                <a:path w="29830" h="13781" extrusionOk="0">
                  <a:moveTo>
                    <a:pt x="24533" y="1"/>
                  </a:moveTo>
                  <a:cubicBezTo>
                    <a:pt x="22750" y="1"/>
                    <a:pt x="20967" y="271"/>
                    <a:pt x="19238" y="811"/>
                  </a:cubicBezTo>
                  <a:cubicBezTo>
                    <a:pt x="17292" y="1460"/>
                    <a:pt x="15347" y="1676"/>
                    <a:pt x="13186" y="1676"/>
                  </a:cubicBezTo>
                  <a:cubicBezTo>
                    <a:pt x="12104" y="1577"/>
                    <a:pt x="10933" y="1121"/>
                    <a:pt x="10059" y="1121"/>
                  </a:cubicBezTo>
                  <a:cubicBezTo>
                    <a:pt x="9012" y="1121"/>
                    <a:pt x="8391" y="1776"/>
                    <a:pt x="8863" y="4486"/>
                  </a:cubicBezTo>
                  <a:cubicBezTo>
                    <a:pt x="9079" y="5350"/>
                    <a:pt x="7566" y="5134"/>
                    <a:pt x="6917" y="5350"/>
                  </a:cubicBezTo>
                  <a:cubicBezTo>
                    <a:pt x="5134" y="5837"/>
                    <a:pt x="3472" y="6080"/>
                    <a:pt x="1750" y="6080"/>
                  </a:cubicBezTo>
                  <a:cubicBezTo>
                    <a:pt x="1176" y="6080"/>
                    <a:pt x="595" y="6053"/>
                    <a:pt x="0" y="5999"/>
                  </a:cubicBezTo>
                  <a:lnTo>
                    <a:pt x="0" y="5999"/>
                  </a:lnTo>
                  <a:cubicBezTo>
                    <a:pt x="6485" y="9673"/>
                    <a:pt x="13402" y="12483"/>
                    <a:pt x="20751" y="13780"/>
                  </a:cubicBezTo>
                  <a:cubicBezTo>
                    <a:pt x="24858" y="13564"/>
                    <a:pt x="25074" y="11402"/>
                    <a:pt x="23561" y="8376"/>
                  </a:cubicBezTo>
                  <a:lnTo>
                    <a:pt x="23561" y="8376"/>
                  </a:lnTo>
                  <a:cubicBezTo>
                    <a:pt x="23321" y="8398"/>
                    <a:pt x="23078" y="8409"/>
                    <a:pt x="22835" y="8409"/>
                  </a:cubicBezTo>
                  <a:cubicBezTo>
                    <a:pt x="20670" y="8409"/>
                    <a:pt x="18437" y="7553"/>
                    <a:pt x="17076" y="5999"/>
                  </a:cubicBezTo>
                  <a:cubicBezTo>
                    <a:pt x="15996" y="5134"/>
                    <a:pt x="14266" y="5134"/>
                    <a:pt x="14266" y="3621"/>
                  </a:cubicBezTo>
                  <a:cubicBezTo>
                    <a:pt x="19454" y="1676"/>
                    <a:pt x="25074" y="3189"/>
                    <a:pt x="29829" y="811"/>
                  </a:cubicBezTo>
                  <a:cubicBezTo>
                    <a:pt x="28100" y="271"/>
                    <a:pt x="26317" y="1"/>
                    <a:pt x="24533" y="1"/>
                  </a:cubicBezTo>
                  <a:close/>
                </a:path>
              </a:pathLst>
            </a:custGeom>
            <a:solidFill>
              <a:srgbClr val="22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6" name="Google Shape;11116;p13"/>
            <p:cNvSpPr/>
            <p:nvPr/>
          </p:nvSpPr>
          <p:spPr>
            <a:xfrm>
              <a:off x="1178375" y="2795350"/>
              <a:ext cx="1788650" cy="389075"/>
            </a:xfrm>
            <a:custGeom>
              <a:avLst/>
              <a:gdLst/>
              <a:ahLst/>
              <a:cxnLst/>
              <a:rect l="l" t="t" r="r" b="b"/>
              <a:pathLst>
                <a:path w="71546" h="15563" extrusionOk="0">
                  <a:moveTo>
                    <a:pt x="45392" y="0"/>
                  </a:moveTo>
                  <a:lnTo>
                    <a:pt x="45392" y="0"/>
                  </a:lnTo>
                  <a:cubicBezTo>
                    <a:pt x="38475" y="865"/>
                    <a:pt x="31558" y="2162"/>
                    <a:pt x="24641" y="3891"/>
                  </a:cubicBezTo>
                  <a:cubicBezTo>
                    <a:pt x="23777" y="4972"/>
                    <a:pt x="22696" y="5620"/>
                    <a:pt x="21399" y="5620"/>
                  </a:cubicBezTo>
                  <a:cubicBezTo>
                    <a:pt x="16427" y="6917"/>
                    <a:pt x="11240" y="7565"/>
                    <a:pt x="6052" y="7782"/>
                  </a:cubicBezTo>
                  <a:cubicBezTo>
                    <a:pt x="3675" y="7782"/>
                    <a:pt x="1081" y="7782"/>
                    <a:pt x="0" y="10592"/>
                  </a:cubicBezTo>
                  <a:lnTo>
                    <a:pt x="4107" y="15347"/>
                  </a:lnTo>
                  <a:lnTo>
                    <a:pt x="6268" y="15563"/>
                  </a:lnTo>
                  <a:cubicBezTo>
                    <a:pt x="8862" y="14698"/>
                    <a:pt x="11456" y="14482"/>
                    <a:pt x="14266" y="14482"/>
                  </a:cubicBezTo>
                  <a:cubicBezTo>
                    <a:pt x="14374" y="14698"/>
                    <a:pt x="14590" y="14806"/>
                    <a:pt x="14833" y="14806"/>
                  </a:cubicBezTo>
                  <a:cubicBezTo>
                    <a:pt x="15077" y="14806"/>
                    <a:pt x="15347" y="14698"/>
                    <a:pt x="15563" y="14482"/>
                  </a:cubicBezTo>
                  <a:cubicBezTo>
                    <a:pt x="19670" y="14266"/>
                    <a:pt x="23777" y="13834"/>
                    <a:pt x="27667" y="13618"/>
                  </a:cubicBezTo>
                  <a:cubicBezTo>
                    <a:pt x="32639" y="13618"/>
                    <a:pt x="37394" y="13185"/>
                    <a:pt x="42149" y="12321"/>
                  </a:cubicBezTo>
                  <a:cubicBezTo>
                    <a:pt x="43491" y="12016"/>
                    <a:pt x="44833" y="11866"/>
                    <a:pt x="46161" y="11866"/>
                  </a:cubicBezTo>
                  <a:cubicBezTo>
                    <a:pt x="49537" y="11866"/>
                    <a:pt x="52819" y="12837"/>
                    <a:pt x="55767" y="14698"/>
                  </a:cubicBezTo>
                  <a:cubicBezTo>
                    <a:pt x="57064" y="14266"/>
                    <a:pt x="58144" y="13185"/>
                    <a:pt x="58577" y="11672"/>
                  </a:cubicBezTo>
                  <a:cubicBezTo>
                    <a:pt x="58577" y="10731"/>
                    <a:pt x="58904" y="10118"/>
                    <a:pt x="59988" y="10118"/>
                  </a:cubicBezTo>
                  <a:cubicBezTo>
                    <a:pt x="60149" y="10118"/>
                    <a:pt x="60327" y="10131"/>
                    <a:pt x="60522" y="10159"/>
                  </a:cubicBezTo>
                  <a:cubicBezTo>
                    <a:pt x="61285" y="10244"/>
                    <a:pt x="62048" y="10287"/>
                    <a:pt x="62807" y="10287"/>
                  </a:cubicBezTo>
                  <a:cubicBezTo>
                    <a:pt x="65914" y="10287"/>
                    <a:pt x="68939" y="9562"/>
                    <a:pt x="71546" y="7998"/>
                  </a:cubicBezTo>
                  <a:lnTo>
                    <a:pt x="71546" y="7998"/>
                  </a:lnTo>
                  <a:cubicBezTo>
                    <a:pt x="70871" y="8041"/>
                    <a:pt x="70195" y="8059"/>
                    <a:pt x="69517" y="8059"/>
                  </a:cubicBezTo>
                  <a:cubicBezTo>
                    <a:pt x="66930" y="8059"/>
                    <a:pt x="64324" y="7807"/>
                    <a:pt x="61748" y="7807"/>
                  </a:cubicBezTo>
                  <a:cubicBezTo>
                    <a:pt x="58292" y="7807"/>
                    <a:pt x="54890" y="8259"/>
                    <a:pt x="51660" y="10375"/>
                  </a:cubicBezTo>
                  <a:cubicBezTo>
                    <a:pt x="51336" y="10484"/>
                    <a:pt x="51011" y="10538"/>
                    <a:pt x="50714" y="10538"/>
                  </a:cubicBezTo>
                  <a:cubicBezTo>
                    <a:pt x="50417" y="10538"/>
                    <a:pt x="50147" y="10484"/>
                    <a:pt x="49931" y="10375"/>
                  </a:cubicBezTo>
                  <a:cubicBezTo>
                    <a:pt x="46905" y="9295"/>
                    <a:pt x="42149" y="10592"/>
                    <a:pt x="41285" y="8430"/>
                  </a:cubicBezTo>
                  <a:cubicBezTo>
                    <a:pt x="39988" y="5620"/>
                    <a:pt x="43230" y="2594"/>
                    <a:pt x="4539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7" name="Google Shape;11117;p13"/>
            <p:cNvSpPr/>
            <p:nvPr/>
          </p:nvSpPr>
          <p:spPr>
            <a:xfrm>
              <a:off x="2594150" y="2600800"/>
              <a:ext cx="983500" cy="262175"/>
            </a:xfrm>
            <a:custGeom>
              <a:avLst/>
              <a:gdLst/>
              <a:ahLst/>
              <a:cxnLst/>
              <a:rect l="l" t="t" r="r" b="b"/>
              <a:pathLst>
                <a:path w="39340" h="10487" extrusionOk="0">
                  <a:moveTo>
                    <a:pt x="39340" y="1"/>
                  </a:moveTo>
                  <a:cubicBezTo>
                    <a:pt x="37394" y="1"/>
                    <a:pt x="35665" y="217"/>
                    <a:pt x="33720" y="866"/>
                  </a:cubicBezTo>
                  <a:cubicBezTo>
                    <a:pt x="27235" y="2811"/>
                    <a:pt x="20318" y="3892"/>
                    <a:pt x="13618" y="4324"/>
                  </a:cubicBezTo>
                  <a:cubicBezTo>
                    <a:pt x="13287" y="4302"/>
                    <a:pt x="12956" y="4291"/>
                    <a:pt x="12625" y="4291"/>
                  </a:cubicBezTo>
                  <a:cubicBezTo>
                    <a:pt x="9720" y="4291"/>
                    <a:pt x="6868" y="5127"/>
                    <a:pt x="4539" y="6485"/>
                  </a:cubicBezTo>
                  <a:cubicBezTo>
                    <a:pt x="3243" y="7782"/>
                    <a:pt x="0" y="7350"/>
                    <a:pt x="1730" y="10376"/>
                  </a:cubicBezTo>
                  <a:cubicBezTo>
                    <a:pt x="2063" y="10450"/>
                    <a:pt x="2397" y="10486"/>
                    <a:pt x="2726" y="10486"/>
                  </a:cubicBezTo>
                  <a:cubicBezTo>
                    <a:pt x="4317" y="10486"/>
                    <a:pt x="5806" y="9647"/>
                    <a:pt x="6701" y="8215"/>
                  </a:cubicBezTo>
                  <a:cubicBezTo>
                    <a:pt x="7204" y="7208"/>
                    <a:pt x="8220" y="6641"/>
                    <a:pt x="9194" y="6641"/>
                  </a:cubicBezTo>
                  <a:cubicBezTo>
                    <a:pt x="9894" y="6641"/>
                    <a:pt x="10572" y="6934"/>
                    <a:pt x="11024" y="7566"/>
                  </a:cubicBezTo>
                  <a:cubicBezTo>
                    <a:pt x="12011" y="8430"/>
                    <a:pt x="12857" y="9363"/>
                    <a:pt x="13723" y="9363"/>
                  </a:cubicBezTo>
                  <a:cubicBezTo>
                    <a:pt x="14374" y="9363"/>
                    <a:pt x="15037" y="8835"/>
                    <a:pt x="15779" y="7350"/>
                  </a:cubicBezTo>
                  <a:cubicBezTo>
                    <a:pt x="16212" y="6053"/>
                    <a:pt x="19021" y="5837"/>
                    <a:pt x="20967" y="5621"/>
                  </a:cubicBezTo>
                  <a:cubicBezTo>
                    <a:pt x="27235" y="4756"/>
                    <a:pt x="33936" y="4108"/>
                    <a:pt x="39340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8" name="Google Shape;11118;p13"/>
            <p:cNvSpPr/>
            <p:nvPr/>
          </p:nvSpPr>
          <p:spPr>
            <a:xfrm>
              <a:off x="2464450" y="2606225"/>
              <a:ext cx="237800" cy="270200"/>
            </a:xfrm>
            <a:custGeom>
              <a:avLst/>
              <a:gdLst/>
              <a:ahLst/>
              <a:cxnLst/>
              <a:rect l="l" t="t" r="r" b="b"/>
              <a:pathLst>
                <a:path w="9512" h="10808" extrusionOk="0">
                  <a:moveTo>
                    <a:pt x="1514" y="0"/>
                  </a:moveTo>
                  <a:cubicBezTo>
                    <a:pt x="649" y="432"/>
                    <a:pt x="1" y="1513"/>
                    <a:pt x="217" y="2378"/>
                  </a:cubicBezTo>
                  <a:cubicBezTo>
                    <a:pt x="1730" y="3458"/>
                    <a:pt x="1514" y="4972"/>
                    <a:pt x="1514" y="6268"/>
                  </a:cubicBezTo>
                  <a:cubicBezTo>
                    <a:pt x="2378" y="7565"/>
                    <a:pt x="2378" y="9511"/>
                    <a:pt x="4108" y="10159"/>
                  </a:cubicBezTo>
                  <a:cubicBezTo>
                    <a:pt x="4432" y="10591"/>
                    <a:pt x="4918" y="10808"/>
                    <a:pt x="5431" y="10808"/>
                  </a:cubicBezTo>
                  <a:cubicBezTo>
                    <a:pt x="5945" y="10808"/>
                    <a:pt x="6485" y="10591"/>
                    <a:pt x="6918" y="10159"/>
                  </a:cubicBezTo>
                  <a:cubicBezTo>
                    <a:pt x="6918" y="8214"/>
                    <a:pt x="8863" y="7565"/>
                    <a:pt x="9511" y="6268"/>
                  </a:cubicBezTo>
                  <a:cubicBezTo>
                    <a:pt x="9214" y="6241"/>
                    <a:pt x="8903" y="6235"/>
                    <a:pt x="8588" y="6235"/>
                  </a:cubicBezTo>
                  <a:cubicBezTo>
                    <a:pt x="8273" y="6235"/>
                    <a:pt x="7953" y="6241"/>
                    <a:pt x="7637" y="6241"/>
                  </a:cubicBezTo>
                  <a:cubicBezTo>
                    <a:pt x="5742" y="6241"/>
                    <a:pt x="3999" y="5998"/>
                    <a:pt x="4324" y="2594"/>
                  </a:cubicBezTo>
                  <a:cubicBezTo>
                    <a:pt x="4324" y="1081"/>
                    <a:pt x="2811" y="432"/>
                    <a:pt x="1514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9" name="Google Shape;11119;p13"/>
            <p:cNvSpPr/>
            <p:nvPr/>
          </p:nvSpPr>
          <p:spPr>
            <a:xfrm>
              <a:off x="2513100" y="2465725"/>
              <a:ext cx="167525" cy="205350"/>
            </a:xfrm>
            <a:custGeom>
              <a:avLst/>
              <a:gdLst/>
              <a:ahLst/>
              <a:cxnLst/>
              <a:rect l="l" t="t" r="r" b="b"/>
              <a:pathLst>
                <a:path w="6701" h="8214" extrusionOk="0">
                  <a:moveTo>
                    <a:pt x="5188" y="0"/>
                  </a:moveTo>
                  <a:cubicBezTo>
                    <a:pt x="4755" y="649"/>
                    <a:pt x="4323" y="865"/>
                    <a:pt x="3891" y="1297"/>
                  </a:cubicBezTo>
                  <a:cubicBezTo>
                    <a:pt x="3242" y="2378"/>
                    <a:pt x="2378" y="3242"/>
                    <a:pt x="1513" y="4107"/>
                  </a:cubicBezTo>
                  <a:lnTo>
                    <a:pt x="0" y="5404"/>
                  </a:lnTo>
                  <a:cubicBezTo>
                    <a:pt x="432" y="6701"/>
                    <a:pt x="1513" y="7782"/>
                    <a:pt x="2810" y="8214"/>
                  </a:cubicBezTo>
                  <a:cubicBezTo>
                    <a:pt x="3026" y="8214"/>
                    <a:pt x="3458" y="7998"/>
                    <a:pt x="3891" y="7782"/>
                  </a:cubicBezTo>
                  <a:cubicBezTo>
                    <a:pt x="4323" y="7349"/>
                    <a:pt x="4755" y="6917"/>
                    <a:pt x="5188" y="6485"/>
                  </a:cubicBezTo>
                  <a:cubicBezTo>
                    <a:pt x="5836" y="5836"/>
                    <a:pt x="5620" y="4755"/>
                    <a:pt x="6485" y="4107"/>
                  </a:cubicBezTo>
                  <a:cubicBezTo>
                    <a:pt x="6485" y="2594"/>
                    <a:pt x="6701" y="865"/>
                    <a:pt x="5188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0" name="Google Shape;11120;p13"/>
            <p:cNvSpPr/>
            <p:nvPr/>
          </p:nvSpPr>
          <p:spPr>
            <a:xfrm>
              <a:off x="2637375" y="2568400"/>
              <a:ext cx="37850" cy="64850"/>
            </a:xfrm>
            <a:custGeom>
              <a:avLst/>
              <a:gdLst/>
              <a:ahLst/>
              <a:cxnLst/>
              <a:rect l="l" t="t" r="r" b="b"/>
              <a:pathLst>
                <a:path w="1514" h="2594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433" y="648"/>
                    <a:pt x="1" y="1513"/>
                    <a:pt x="1" y="2594"/>
                  </a:cubicBezTo>
                  <a:cubicBezTo>
                    <a:pt x="865" y="2162"/>
                    <a:pt x="1514" y="1081"/>
                    <a:pt x="1297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1" name="Google Shape;11121;p13"/>
            <p:cNvSpPr/>
            <p:nvPr/>
          </p:nvSpPr>
          <p:spPr>
            <a:xfrm>
              <a:off x="2604950" y="2638625"/>
              <a:ext cx="32450" cy="27050"/>
            </a:xfrm>
            <a:custGeom>
              <a:avLst/>
              <a:gdLst/>
              <a:ahLst/>
              <a:cxnLst/>
              <a:rect l="l" t="t" r="r" b="b"/>
              <a:pathLst>
                <a:path w="1298" h="1082" extrusionOk="0">
                  <a:moveTo>
                    <a:pt x="1" y="1082"/>
                  </a:moveTo>
                  <a:lnTo>
                    <a:pt x="1298" y="1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2" name="Google Shape;11122;p13"/>
            <p:cNvSpPr/>
            <p:nvPr/>
          </p:nvSpPr>
          <p:spPr>
            <a:xfrm>
              <a:off x="4685400" y="2375650"/>
              <a:ext cx="91875" cy="48150"/>
            </a:xfrm>
            <a:custGeom>
              <a:avLst/>
              <a:gdLst/>
              <a:ahLst/>
              <a:cxnLst/>
              <a:rect l="l" t="t" r="r" b="b"/>
              <a:pathLst>
                <a:path w="3675" h="1926" extrusionOk="0">
                  <a:moveTo>
                    <a:pt x="2338" y="1"/>
                  </a:moveTo>
                  <a:cubicBezTo>
                    <a:pt x="1441" y="1"/>
                    <a:pt x="577" y="289"/>
                    <a:pt x="0" y="1442"/>
                  </a:cubicBezTo>
                  <a:cubicBezTo>
                    <a:pt x="624" y="1754"/>
                    <a:pt x="1192" y="1925"/>
                    <a:pt x="1693" y="1925"/>
                  </a:cubicBezTo>
                  <a:cubicBezTo>
                    <a:pt x="2581" y="1925"/>
                    <a:pt x="3260" y="1388"/>
                    <a:pt x="3675" y="145"/>
                  </a:cubicBezTo>
                  <a:cubicBezTo>
                    <a:pt x="3243" y="73"/>
                    <a:pt x="2786" y="1"/>
                    <a:pt x="2338" y="1"/>
                  </a:cubicBez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3" name="Google Shape;11123;p13"/>
            <p:cNvSpPr/>
            <p:nvPr/>
          </p:nvSpPr>
          <p:spPr>
            <a:xfrm>
              <a:off x="4642175" y="24116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1513" y="1"/>
                  </a:moveTo>
                  <a:lnTo>
                    <a:pt x="0" y="1081"/>
                  </a:ln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4" name="Google Shape;11124;p13"/>
            <p:cNvSpPr/>
            <p:nvPr/>
          </p:nvSpPr>
          <p:spPr>
            <a:xfrm>
              <a:off x="2545500" y="2503550"/>
              <a:ext cx="64875" cy="70275"/>
            </a:xfrm>
            <a:custGeom>
              <a:avLst/>
              <a:gdLst/>
              <a:ahLst/>
              <a:cxnLst/>
              <a:rect l="l" t="t" r="r" b="b"/>
              <a:pathLst>
                <a:path w="2595" h="2811" extrusionOk="0">
                  <a:moveTo>
                    <a:pt x="2379" y="0"/>
                  </a:moveTo>
                  <a:lnTo>
                    <a:pt x="2379" y="0"/>
                  </a:lnTo>
                  <a:cubicBezTo>
                    <a:pt x="1298" y="433"/>
                    <a:pt x="433" y="1513"/>
                    <a:pt x="1" y="2810"/>
                  </a:cubicBezTo>
                  <a:cubicBezTo>
                    <a:pt x="1514" y="2810"/>
                    <a:pt x="2595" y="1513"/>
                    <a:pt x="2379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5" name="Google Shape;11125;p13"/>
            <p:cNvSpPr/>
            <p:nvPr/>
          </p:nvSpPr>
          <p:spPr>
            <a:xfrm>
              <a:off x="2604950" y="247112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8" y="0"/>
                  </a:moveTo>
                  <a:lnTo>
                    <a:pt x="1" y="1297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6" name="Google Shape;11126;p13"/>
            <p:cNvSpPr/>
            <p:nvPr/>
          </p:nvSpPr>
          <p:spPr>
            <a:xfrm>
              <a:off x="6398375" y="2309000"/>
              <a:ext cx="455550" cy="192325"/>
            </a:xfrm>
            <a:custGeom>
              <a:avLst/>
              <a:gdLst/>
              <a:ahLst/>
              <a:cxnLst/>
              <a:rect l="l" t="t" r="r" b="b"/>
              <a:pathLst>
                <a:path w="18222" h="7693" extrusionOk="0">
                  <a:moveTo>
                    <a:pt x="3891" y="1"/>
                  </a:moveTo>
                  <a:cubicBezTo>
                    <a:pt x="2811" y="1298"/>
                    <a:pt x="4108" y="3675"/>
                    <a:pt x="1514" y="4108"/>
                  </a:cubicBezTo>
                  <a:cubicBezTo>
                    <a:pt x="649" y="4324"/>
                    <a:pt x="1" y="4972"/>
                    <a:pt x="217" y="5837"/>
                  </a:cubicBezTo>
                  <a:cubicBezTo>
                    <a:pt x="217" y="7566"/>
                    <a:pt x="1514" y="6918"/>
                    <a:pt x="2595" y="7350"/>
                  </a:cubicBezTo>
                  <a:cubicBezTo>
                    <a:pt x="3251" y="7481"/>
                    <a:pt x="3988" y="7692"/>
                    <a:pt x="4610" y="7692"/>
                  </a:cubicBezTo>
                  <a:cubicBezTo>
                    <a:pt x="5012" y="7692"/>
                    <a:pt x="5366" y="7604"/>
                    <a:pt x="5621" y="7350"/>
                  </a:cubicBezTo>
                  <a:cubicBezTo>
                    <a:pt x="6803" y="5970"/>
                    <a:pt x="7896" y="5444"/>
                    <a:pt x="9022" y="5444"/>
                  </a:cubicBezTo>
                  <a:cubicBezTo>
                    <a:pt x="10365" y="5444"/>
                    <a:pt x="11756" y="6193"/>
                    <a:pt x="13402" y="7134"/>
                  </a:cubicBezTo>
                  <a:cubicBezTo>
                    <a:pt x="14161" y="7488"/>
                    <a:pt x="14838" y="7653"/>
                    <a:pt x="15420" y="7653"/>
                  </a:cubicBezTo>
                  <a:cubicBezTo>
                    <a:pt x="17324" y="7653"/>
                    <a:pt x="18222" y="5892"/>
                    <a:pt x="17725" y="3243"/>
                  </a:cubicBezTo>
                  <a:cubicBezTo>
                    <a:pt x="17509" y="2595"/>
                    <a:pt x="17293" y="1946"/>
                    <a:pt x="16860" y="1514"/>
                  </a:cubicBezTo>
                  <a:lnTo>
                    <a:pt x="14267" y="3892"/>
                  </a:lnTo>
                  <a:cubicBezTo>
                    <a:pt x="13186" y="2811"/>
                    <a:pt x="12970" y="1082"/>
                    <a:pt x="11673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7" name="Google Shape;11127;p13"/>
            <p:cNvSpPr/>
            <p:nvPr/>
          </p:nvSpPr>
          <p:spPr>
            <a:xfrm>
              <a:off x="5155525" y="2179325"/>
              <a:ext cx="156725" cy="108100"/>
            </a:xfrm>
            <a:custGeom>
              <a:avLst/>
              <a:gdLst/>
              <a:ahLst/>
              <a:cxnLst/>
              <a:rect l="l" t="t" r="r" b="b"/>
              <a:pathLst>
                <a:path w="6269" h="4324" extrusionOk="0">
                  <a:moveTo>
                    <a:pt x="1729" y="0"/>
                  </a:moveTo>
                  <a:cubicBezTo>
                    <a:pt x="1297" y="1513"/>
                    <a:pt x="0" y="2594"/>
                    <a:pt x="1081" y="4323"/>
                  </a:cubicBezTo>
                  <a:cubicBezTo>
                    <a:pt x="2162" y="4323"/>
                    <a:pt x="3459" y="4107"/>
                    <a:pt x="4756" y="3891"/>
                  </a:cubicBezTo>
                  <a:cubicBezTo>
                    <a:pt x="5620" y="3675"/>
                    <a:pt x="6269" y="3459"/>
                    <a:pt x="6269" y="2378"/>
                  </a:cubicBezTo>
                  <a:cubicBezTo>
                    <a:pt x="6269" y="1513"/>
                    <a:pt x="5620" y="865"/>
                    <a:pt x="4756" y="649"/>
                  </a:cubicBezTo>
                  <a:cubicBezTo>
                    <a:pt x="3891" y="217"/>
                    <a:pt x="2810" y="217"/>
                    <a:pt x="172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8" name="Google Shape;11128;p13"/>
            <p:cNvSpPr/>
            <p:nvPr/>
          </p:nvSpPr>
          <p:spPr>
            <a:xfrm>
              <a:off x="5809375" y="2017200"/>
              <a:ext cx="281025" cy="131650"/>
            </a:xfrm>
            <a:custGeom>
              <a:avLst/>
              <a:gdLst/>
              <a:ahLst/>
              <a:cxnLst/>
              <a:rect l="l" t="t" r="r" b="b"/>
              <a:pathLst>
                <a:path w="11241" h="5266" extrusionOk="0">
                  <a:moveTo>
                    <a:pt x="9295" y="1"/>
                  </a:moveTo>
                  <a:lnTo>
                    <a:pt x="9295" y="1"/>
                  </a:lnTo>
                  <a:cubicBezTo>
                    <a:pt x="6701" y="2379"/>
                    <a:pt x="2378" y="2162"/>
                    <a:pt x="0" y="5188"/>
                  </a:cubicBezTo>
                  <a:cubicBezTo>
                    <a:pt x="372" y="5242"/>
                    <a:pt x="734" y="5265"/>
                    <a:pt x="1088" y="5265"/>
                  </a:cubicBezTo>
                  <a:cubicBezTo>
                    <a:pt x="3617" y="5265"/>
                    <a:pt x="5749" y="4055"/>
                    <a:pt x="8214" y="3675"/>
                  </a:cubicBezTo>
                  <a:cubicBezTo>
                    <a:pt x="9943" y="3243"/>
                    <a:pt x="11240" y="1946"/>
                    <a:pt x="9295" y="1"/>
                  </a:cubicBezTo>
                  <a:close/>
                </a:path>
              </a:pathLst>
            </a:custGeom>
            <a:solidFill>
              <a:srgbClr val="2F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9" name="Google Shape;11129;p13"/>
            <p:cNvSpPr/>
            <p:nvPr/>
          </p:nvSpPr>
          <p:spPr>
            <a:xfrm>
              <a:off x="6684775" y="2309000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217" y="1"/>
                  </a:moveTo>
                  <a:cubicBezTo>
                    <a:pt x="1" y="1730"/>
                    <a:pt x="1081" y="3459"/>
                    <a:pt x="2811" y="3892"/>
                  </a:cubicBezTo>
                  <a:cubicBezTo>
                    <a:pt x="2811" y="2162"/>
                    <a:pt x="2811" y="217"/>
                    <a:pt x="21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0" name="Google Shape;11130;p13"/>
            <p:cNvSpPr/>
            <p:nvPr/>
          </p:nvSpPr>
          <p:spPr>
            <a:xfrm>
              <a:off x="4912350" y="2406275"/>
              <a:ext cx="91900" cy="78175"/>
            </a:xfrm>
            <a:custGeom>
              <a:avLst/>
              <a:gdLst/>
              <a:ahLst/>
              <a:cxnLst/>
              <a:rect l="l" t="t" r="r" b="b"/>
              <a:pathLst>
                <a:path w="3676" h="3127" extrusionOk="0">
                  <a:moveTo>
                    <a:pt x="2378" y="1"/>
                  </a:moveTo>
                  <a:cubicBezTo>
                    <a:pt x="1946" y="217"/>
                    <a:pt x="1297" y="649"/>
                    <a:pt x="865" y="1081"/>
                  </a:cubicBezTo>
                  <a:cubicBezTo>
                    <a:pt x="649" y="1514"/>
                    <a:pt x="1" y="2378"/>
                    <a:pt x="217" y="2594"/>
                  </a:cubicBezTo>
                  <a:cubicBezTo>
                    <a:pt x="455" y="2992"/>
                    <a:pt x="723" y="3126"/>
                    <a:pt x="999" y="3126"/>
                  </a:cubicBezTo>
                  <a:cubicBezTo>
                    <a:pt x="1472" y="3126"/>
                    <a:pt x="1968" y="2731"/>
                    <a:pt x="2378" y="2594"/>
                  </a:cubicBezTo>
                  <a:cubicBezTo>
                    <a:pt x="2811" y="2162"/>
                    <a:pt x="3243" y="1730"/>
                    <a:pt x="3675" y="1297"/>
                  </a:cubicBezTo>
                  <a:lnTo>
                    <a:pt x="2378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1" name="Google Shape;11131;p13"/>
            <p:cNvSpPr/>
            <p:nvPr/>
          </p:nvSpPr>
          <p:spPr>
            <a:xfrm>
              <a:off x="5036650" y="2438700"/>
              <a:ext cx="64850" cy="50800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0" y="0"/>
                  </a:moveTo>
                  <a:cubicBezTo>
                    <a:pt x="187" y="935"/>
                    <a:pt x="212" y="2031"/>
                    <a:pt x="1054" y="2031"/>
                  </a:cubicBezTo>
                  <a:cubicBezTo>
                    <a:pt x="1186" y="2031"/>
                    <a:pt x="1338" y="2004"/>
                    <a:pt x="1513" y="1946"/>
                  </a:cubicBezTo>
                  <a:cubicBezTo>
                    <a:pt x="2594" y="1946"/>
                    <a:pt x="2594" y="865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2" name="Google Shape;11132;p13"/>
            <p:cNvSpPr/>
            <p:nvPr/>
          </p:nvSpPr>
          <p:spPr>
            <a:xfrm>
              <a:off x="5885025" y="2341175"/>
              <a:ext cx="97300" cy="32975"/>
            </a:xfrm>
            <a:custGeom>
              <a:avLst/>
              <a:gdLst/>
              <a:ahLst/>
              <a:cxnLst/>
              <a:rect l="l" t="t" r="r" b="b"/>
              <a:pathLst>
                <a:path w="3892" h="1319" extrusionOk="0">
                  <a:moveTo>
                    <a:pt x="2778" y="0"/>
                  </a:moveTo>
                  <a:cubicBezTo>
                    <a:pt x="1532" y="0"/>
                    <a:pt x="505" y="131"/>
                    <a:pt x="1" y="1308"/>
                  </a:cubicBezTo>
                  <a:cubicBezTo>
                    <a:pt x="289" y="1308"/>
                    <a:pt x="588" y="1318"/>
                    <a:pt x="890" y="1318"/>
                  </a:cubicBezTo>
                  <a:cubicBezTo>
                    <a:pt x="1949" y="1318"/>
                    <a:pt x="3051" y="1188"/>
                    <a:pt x="3891" y="11"/>
                  </a:cubicBezTo>
                  <a:cubicBezTo>
                    <a:pt x="3507" y="11"/>
                    <a:pt x="3133" y="0"/>
                    <a:pt x="277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3" name="Google Shape;11133;p13"/>
            <p:cNvSpPr/>
            <p:nvPr/>
          </p:nvSpPr>
          <p:spPr>
            <a:xfrm>
              <a:off x="5166325" y="2438700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0"/>
                  </a:moveTo>
                  <a:cubicBezTo>
                    <a:pt x="433" y="649"/>
                    <a:pt x="865" y="973"/>
                    <a:pt x="1297" y="973"/>
                  </a:cubicBezTo>
                  <a:cubicBezTo>
                    <a:pt x="1730" y="973"/>
                    <a:pt x="2162" y="649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4" name="Google Shape;11134;p13"/>
            <p:cNvSpPr/>
            <p:nvPr/>
          </p:nvSpPr>
          <p:spPr>
            <a:xfrm>
              <a:off x="5360850" y="2406275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1"/>
                  </a:moveTo>
                  <a:cubicBezTo>
                    <a:pt x="433" y="649"/>
                    <a:pt x="866" y="973"/>
                    <a:pt x="1298" y="973"/>
                  </a:cubicBezTo>
                  <a:cubicBezTo>
                    <a:pt x="1730" y="973"/>
                    <a:pt x="2162" y="649"/>
                    <a:pt x="259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5" name="Google Shape;11135;p13"/>
            <p:cNvSpPr/>
            <p:nvPr/>
          </p:nvSpPr>
          <p:spPr>
            <a:xfrm>
              <a:off x="5004225" y="2372800"/>
              <a:ext cx="70275" cy="34550"/>
            </a:xfrm>
            <a:custGeom>
              <a:avLst/>
              <a:gdLst/>
              <a:ahLst/>
              <a:cxnLst/>
              <a:rect l="l" t="t" r="r" b="b"/>
              <a:pathLst>
                <a:path w="2811" h="1382" extrusionOk="0">
                  <a:moveTo>
                    <a:pt x="2385" y="1"/>
                  </a:moveTo>
                  <a:cubicBezTo>
                    <a:pt x="1453" y="1"/>
                    <a:pt x="563" y="589"/>
                    <a:pt x="0" y="1340"/>
                  </a:cubicBezTo>
                  <a:cubicBezTo>
                    <a:pt x="142" y="1368"/>
                    <a:pt x="284" y="1381"/>
                    <a:pt x="425" y="1381"/>
                  </a:cubicBezTo>
                  <a:cubicBezTo>
                    <a:pt x="1358" y="1381"/>
                    <a:pt x="2247" y="794"/>
                    <a:pt x="2810" y="43"/>
                  </a:cubicBezTo>
                  <a:cubicBezTo>
                    <a:pt x="2668" y="14"/>
                    <a:pt x="2526" y="1"/>
                    <a:pt x="238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6" name="Google Shape;11136;p13"/>
            <p:cNvSpPr/>
            <p:nvPr/>
          </p:nvSpPr>
          <p:spPr>
            <a:xfrm>
              <a:off x="5225775" y="23414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1513" y="1"/>
                  </a:moveTo>
                  <a:cubicBezTo>
                    <a:pt x="1405" y="109"/>
                    <a:pt x="1243" y="136"/>
                    <a:pt x="1067" y="136"/>
                  </a:cubicBezTo>
                  <a:cubicBezTo>
                    <a:pt x="892" y="136"/>
                    <a:pt x="703" y="109"/>
                    <a:pt x="541" y="109"/>
                  </a:cubicBezTo>
                  <a:cubicBezTo>
                    <a:pt x="216" y="109"/>
                    <a:pt x="0" y="217"/>
                    <a:pt x="216" y="865"/>
                  </a:cubicBezTo>
                  <a:cubicBezTo>
                    <a:pt x="265" y="963"/>
                    <a:pt x="347" y="1005"/>
                    <a:pt x="447" y="1005"/>
                  </a:cubicBezTo>
                  <a:cubicBezTo>
                    <a:pt x="789" y="1005"/>
                    <a:pt x="1346" y="503"/>
                    <a:pt x="1513" y="1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7" name="Google Shape;11137;p13"/>
            <p:cNvSpPr/>
            <p:nvPr/>
          </p:nvSpPr>
          <p:spPr>
            <a:xfrm>
              <a:off x="5036650" y="2325225"/>
              <a:ext cx="32425" cy="16225"/>
            </a:xfrm>
            <a:custGeom>
              <a:avLst/>
              <a:gdLst/>
              <a:ahLst/>
              <a:cxnLst/>
              <a:rect l="l" t="t" r="r" b="b"/>
              <a:pathLst>
                <a:path w="1297" h="649" extrusionOk="0">
                  <a:moveTo>
                    <a:pt x="648" y="0"/>
                  </a:moveTo>
                  <a:cubicBezTo>
                    <a:pt x="432" y="0"/>
                    <a:pt x="216" y="217"/>
                    <a:pt x="0" y="649"/>
                  </a:cubicBezTo>
                  <a:lnTo>
                    <a:pt x="1297" y="649"/>
                  </a:lnTo>
                  <a:cubicBezTo>
                    <a:pt x="1081" y="217"/>
                    <a:pt x="865" y="0"/>
                    <a:pt x="64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8" name="Google Shape;11138;p13"/>
            <p:cNvSpPr/>
            <p:nvPr/>
          </p:nvSpPr>
          <p:spPr>
            <a:xfrm>
              <a:off x="6268700" y="2325225"/>
              <a:ext cx="32450" cy="28400"/>
            </a:xfrm>
            <a:custGeom>
              <a:avLst/>
              <a:gdLst/>
              <a:ahLst/>
              <a:cxnLst/>
              <a:rect l="l" t="t" r="r" b="b"/>
              <a:pathLst>
                <a:path w="1298" h="1136" extrusionOk="0">
                  <a:moveTo>
                    <a:pt x="649" y="0"/>
                  </a:moveTo>
                  <a:cubicBezTo>
                    <a:pt x="432" y="0"/>
                    <a:pt x="216" y="217"/>
                    <a:pt x="0" y="649"/>
                  </a:cubicBezTo>
                  <a:cubicBezTo>
                    <a:pt x="216" y="973"/>
                    <a:pt x="432" y="1135"/>
                    <a:pt x="649" y="1135"/>
                  </a:cubicBezTo>
                  <a:cubicBezTo>
                    <a:pt x="865" y="1135"/>
                    <a:pt x="1081" y="973"/>
                    <a:pt x="1297" y="649"/>
                  </a:cubicBezTo>
                  <a:cubicBezTo>
                    <a:pt x="1081" y="217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9" name="Google Shape;11139;p13"/>
            <p:cNvSpPr/>
            <p:nvPr/>
          </p:nvSpPr>
          <p:spPr>
            <a:xfrm>
              <a:off x="6365950" y="2309000"/>
              <a:ext cx="43275" cy="40575"/>
            </a:xfrm>
            <a:custGeom>
              <a:avLst/>
              <a:gdLst/>
              <a:ahLst/>
              <a:cxnLst/>
              <a:rect l="l" t="t" r="r" b="b"/>
              <a:pathLst>
                <a:path w="1731" h="1623" extrusionOk="0">
                  <a:moveTo>
                    <a:pt x="1298" y="1"/>
                  </a:moveTo>
                  <a:lnTo>
                    <a:pt x="1" y="1298"/>
                  </a:lnTo>
                  <a:cubicBezTo>
                    <a:pt x="217" y="1514"/>
                    <a:pt x="433" y="1622"/>
                    <a:pt x="649" y="1622"/>
                  </a:cubicBezTo>
                  <a:cubicBezTo>
                    <a:pt x="865" y="1622"/>
                    <a:pt x="1082" y="1514"/>
                    <a:pt x="1298" y="1298"/>
                  </a:cubicBezTo>
                  <a:cubicBezTo>
                    <a:pt x="1298" y="1298"/>
                    <a:pt x="1514" y="1298"/>
                    <a:pt x="1514" y="866"/>
                  </a:cubicBezTo>
                  <a:cubicBezTo>
                    <a:pt x="1730" y="649"/>
                    <a:pt x="1514" y="217"/>
                    <a:pt x="1298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0" name="Google Shape;11140;p13"/>
            <p:cNvSpPr/>
            <p:nvPr/>
          </p:nvSpPr>
          <p:spPr>
            <a:xfrm>
              <a:off x="6398375" y="230900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" y="1"/>
                  </a:moveTo>
                  <a:lnTo>
                    <a:pt x="1" y="1298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1" name="Google Shape;11141;p13"/>
            <p:cNvSpPr/>
            <p:nvPr/>
          </p:nvSpPr>
          <p:spPr>
            <a:xfrm>
              <a:off x="5069050" y="2341425"/>
              <a:ext cx="21650" cy="32450"/>
            </a:xfrm>
            <a:custGeom>
              <a:avLst/>
              <a:gdLst/>
              <a:ahLst/>
              <a:cxnLst/>
              <a:rect l="l" t="t" r="r" b="b"/>
              <a:pathLst>
                <a:path w="866" h="1298" extrusionOk="0">
                  <a:moveTo>
                    <a:pt x="1" y="1"/>
                  </a:moveTo>
                  <a:lnTo>
                    <a:pt x="1" y="1298"/>
                  </a:lnTo>
                  <a:cubicBezTo>
                    <a:pt x="866" y="865"/>
                    <a:pt x="866" y="433"/>
                    <a:pt x="1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2" name="Google Shape;11142;p13"/>
            <p:cNvSpPr/>
            <p:nvPr/>
          </p:nvSpPr>
          <p:spPr>
            <a:xfrm>
              <a:off x="5749925" y="235765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649" y="0"/>
                  </a:moveTo>
                  <a:cubicBezTo>
                    <a:pt x="433" y="0"/>
                    <a:pt x="217" y="216"/>
                    <a:pt x="1" y="649"/>
                  </a:cubicBezTo>
                  <a:lnTo>
                    <a:pt x="1298" y="649"/>
                  </a:lnTo>
                  <a:cubicBezTo>
                    <a:pt x="1082" y="216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3" name="Google Shape;11143;p13"/>
            <p:cNvSpPr/>
            <p:nvPr/>
          </p:nvSpPr>
          <p:spPr>
            <a:xfrm>
              <a:off x="6268700" y="2341425"/>
              <a:ext cx="32450" cy="40550"/>
            </a:xfrm>
            <a:custGeom>
              <a:avLst/>
              <a:gdLst/>
              <a:ahLst/>
              <a:cxnLst/>
              <a:rect l="l" t="t" r="r" b="b"/>
              <a:pathLst>
                <a:path w="1298" h="1622" extrusionOk="0">
                  <a:moveTo>
                    <a:pt x="0" y="1"/>
                  </a:moveTo>
                  <a:lnTo>
                    <a:pt x="0" y="1298"/>
                  </a:lnTo>
                  <a:cubicBezTo>
                    <a:pt x="216" y="1514"/>
                    <a:pt x="432" y="1622"/>
                    <a:pt x="649" y="1622"/>
                  </a:cubicBezTo>
                  <a:cubicBezTo>
                    <a:pt x="865" y="1622"/>
                    <a:pt x="1081" y="1514"/>
                    <a:pt x="1297" y="1298"/>
                  </a:cubicBezTo>
                  <a:lnTo>
                    <a:pt x="1297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4" name="Google Shape;11144;p13"/>
            <p:cNvSpPr/>
            <p:nvPr/>
          </p:nvSpPr>
          <p:spPr>
            <a:xfrm>
              <a:off x="5490550" y="2373850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1" y="43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5" name="Google Shape;11145;p13"/>
            <p:cNvSpPr/>
            <p:nvPr/>
          </p:nvSpPr>
          <p:spPr>
            <a:xfrm>
              <a:off x="6171425" y="237385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29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6" name="Google Shape;11146;p13"/>
            <p:cNvSpPr/>
            <p:nvPr/>
          </p:nvSpPr>
          <p:spPr>
            <a:xfrm>
              <a:off x="6268700" y="23738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0" y="1"/>
                  </a:moveTo>
                  <a:lnTo>
                    <a:pt x="0" y="1298"/>
                  </a:lnTo>
                  <a:lnTo>
                    <a:pt x="865" y="1514"/>
                  </a:lnTo>
                  <a:cubicBezTo>
                    <a:pt x="1513" y="1298"/>
                    <a:pt x="1513" y="649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7" name="Google Shape;11147;p13"/>
            <p:cNvSpPr/>
            <p:nvPr/>
          </p:nvSpPr>
          <p:spPr>
            <a:xfrm>
              <a:off x="5139300" y="24225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487" y="0"/>
                  </a:moveTo>
                  <a:cubicBezTo>
                    <a:pt x="271" y="0"/>
                    <a:pt x="109" y="216"/>
                    <a:pt x="1" y="648"/>
                  </a:cubicBezTo>
                  <a:lnTo>
                    <a:pt x="1298" y="648"/>
                  </a:lnTo>
                  <a:cubicBezTo>
                    <a:pt x="974" y="216"/>
                    <a:pt x="703" y="0"/>
                    <a:pt x="487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8" name="Google Shape;11148;p13"/>
            <p:cNvSpPr/>
            <p:nvPr/>
          </p:nvSpPr>
          <p:spPr>
            <a:xfrm>
              <a:off x="5296025" y="240627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"/>
                  </a:moveTo>
                  <a:lnTo>
                    <a:pt x="0" y="1297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9" name="Google Shape;11149;p13"/>
            <p:cNvSpPr/>
            <p:nvPr/>
          </p:nvSpPr>
          <p:spPr>
            <a:xfrm>
              <a:off x="6236275" y="2406275"/>
              <a:ext cx="40550" cy="36500"/>
            </a:xfrm>
            <a:custGeom>
              <a:avLst/>
              <a:gdLst/>
              <a:ahLst/>
              <a:cxnLst/>
              <a:rect l="l" t="t" r="r" b="b"/>
              <a:pathLst>
                <a:path w="1622" h="1460" extrusionOk="0">
                  <a:moveTo>
                    <a:pt x="1297" y="1"/>
                  </a:moveTo>
                  <a:lnTo>
                    <a:pt x="0" y="1297"/>
                  </a:lnTo>
                  <a:cubicBezTo>
                    <a:pt x="324" y="1406"/>
                    <a:pt x="595" y="1460"/>
                    <a:pt x="811" y="1460"/>
                  </a:cubicBezTo>
                  <a:cubicBezTo>
                    <a:pt x="1459" y="1460"/>
                    <a:pt x="1621" y="97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0" name="Google Shape;11150;p13"/>
            <p:cNvSpPr/>
            <p:nvPr/>
          </p:nvSpPr>
          <p:spPr>
            <a:xfrm>
              <a:off x="6236275" y="2373850"/>
              <a:ext cx="118900" cy="162150"/>
            </a:xfrm>
            <a:custGeom>
              <a:avLst/>
              <a:gdLst/>
              <a:ahLst/>
              <a:cxnLst/>
              <a:rect l="l" t="t" r="r" b="b"/>
              <a:pathLst>
                <a:path w="4756" h="6486" extrusionOk="0">
                  <a:moveTo>
                    <a:pt x="2594" y="1"/>
                  </a:moveTo>
                  <a:lnTo>
                    <a:pt x="1297" y="1298"/>
                  </a:lnTo>
                  <a:lnTo>
                    <a:pt x="0" y="2594"/>
                  </a:lnTo>
                  <a:cubicBezTo>
                    <a:pt x="865" y="3675"/>
                    <a:pt x="216" y="5404"/>
                    <a:pt x="2162" y="6485"/>
                  </a:cubicBezTo>
                  <a:cubicBezTo>
                    <a:pt x="1946" y="4108"/>
                    <a:pt x="4756" y="2378"/>
                    <a:pt x="2594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1" name="Google Shape;11151;p13"/>
            <p:cNvSpPr/>
            <p:nvPr/>
          </p:nvSpPr>
          <p:spPr>
            <a:xfrm>
              <a:off x="6365950" y="2341425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2" y="433"/>
                    <a:pt x="1298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2" name="Google Shape;11152;p13"/>
            <p:cNvSpPr/>
            <p:nvPr/>
          </p:nvSpPr>
          <p:spPr>
            <a:xfrm>
              <a:off x="2507675" y="2762925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1" y="0"/>
                  </a:moveTo>
                  <a:cubicBezTo>
                    <a:pt x="1" y="1946"/>
                    <a:pt x="1" y="3891"/>
                    <a:pt x="2811" y="3891"/>
                  </a:cubicBezTo>
                  <a:cubicBezTo>
                    <a:pt x="1946" y="2594"/>
                    <a:pt x="1514" y="865"/>
                    <a:pt x="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3" name="Google Shape;11153;p13"/>
            <p:cNvSpPr/>
            <p:nvPr/>
          </p:nvSpPr>
          <p:spPr>
            <a:xfrm>
              <a:off x="2821100" y="2847250"/>
              <a:ext cx="37850" cy="34575"/>
            </a:xfrm>
            <a:custGeom>
              <a:avLst/>
              <a:gdLst/>
              <a:ahLst/>
              <a:cxnLst/>
              <a:rect l="l" t="t" r="r" b="b"/>
              <a:pathLst>
                <a:path w="1514" h="1383" extrusionOk="0">
                  <a:moveTo>
                    <a:pt x="869" y="1"/>
                  </a:moveTo>
                  <a:cubicBezTo>
                    <a:pt x="749" y="1"/>
                    <a:pt x="607" y="28"/>
                    <a:pt x="433" y="86"/>
                  </a:cubicBezTo>
                  <a:cubicBezTo>
                    <a:pt x="217" y="302"/>
                    <a:pt x="217" y="518"/>
                    <a:pt x="217" y="734"/>
                  </a:cubicBezTo>
                  <a:cubicBezTo>
                    <a:pt x="1" y="1167"/>
                    <a:pt x="433" y="1383"/>
                    <a:pt x="649" y="1383"/>
                  </a:cubicBezTo>
                  <a:cubicBezTo>
                    <a:pt x="1081" y="1383"/>
                    <a:pt x="1297" y="950"/>
                    <a:pt x="1514" y="518"/>
                  </a:cubicBezTo>
                  <a:cubicBezTo>
                    <a:pt x="1355" y="202"/>
                    <a:pt x="1197" y="1"/>
                    <a:pt x="869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4" name="Google Shape;11154;p13"/>
            <p:cNvSpPr/>
            <p:nvPr/>
          </p:nvSpPr>
          <p:spPr>
            <a:xfrm>
              <a:off x="2572525" y="2860200"/>
              <a:ext cx="70275" cy="24325"/>
            </a:xfrm>
            <a:custGeom>
              <a:avLst/>
              <a:gdLst/>
              <a:ahLst/>
              <a:cxnLst/>
              <a:rect l="l" t="t" r="r" b="b"/>
              <a:pathLst>
                <a:path w="2811" h="973" extrusionOk="0">
                  <a:moveTo>
                    <a:pt x="1" y="0"/>
                  </a:moveTo>
                  <a:cubicBezTo>
                    <a:pt x="433" y="649"/>
                    <a:pt x="865" y="973"/>
                    <a:pt x="1325" y="973"/>
                  </a:cubicBezTo>
                  <a:cubicBezTo>
                    <a:pt x="1784" y="973"/>
                    <a:pt x="2270" y="649"/>
                    <a:pt x="281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155" name="Google Shape;11155;p13"/>
          <p:cNvGrpSpPr/>
          <p:nvPr/>
        </p:nvGrpSpPr>
        <p:grpSpPr>
          <a:xfrm rot="2322369">
            <a:off x="-530462" y="2776955"/>
            <a:ext cx="1945265" cy="1742136"/>
            <a:chOff x="490375" y="558850"/>
            <a:chExt cx="6296200" cy="4229050"/>
          </a:xfrm>
        </p:grpSpPr>
        <p:sp>
          <p:nvSpPr>
            <p:cNvPr id="11156" name="Google Shape;11156;p13"/>
            <p:cNvSpPr/>
            <p:nvPr/>
          </p:nvSpPr>
          <p:spPr>
            <a:xfrm>
              <a:off x="490375" y="703050"/>
              <a:ext cx="928300" cy="605625"/>
            </a:xfrm>
            <a:custGeom>
              <a:avLst/>
              <a:gdLst/>
              <a:ahLst/>
              <a:cxnLst/>
              <a:rect l="l" t="t" r="r" b="b"/>
              <a:pathLst>
                <a:path w="37132" h="24225" extrusionOk="0">
                  <a:moveTo>
                    <a:pt x="10190" y="0"/>
                  </a:moveTo>
                  <a:cubicBezTo>
                    <a:pt x="6342" y="0"/>
                    <a:pt x="2537" y="297"/>
                    <a:pt x="807" y="4448"/>
                  </a:cubicBezTo>
                  <a:cubicBezTo>
                    <a:pt x="0" y="7677"/>
                    <a:pt x="2825" y="10099"/>
                    <a:pt x="5650" y="12117"/>
                  </a:cubicBezTo>
                  <a:cubicBezTo>
                    <a:pt x="16548" y="13327"/>
                    <a:pt x="24216" y="21400"/>
                    <a:pt x="34306" y="24225"/>
                  </a:cubicBezTo>
                  <a:cubicBezTo>
                    <a:pt x="35517" y="20996"/>
                    <a:pt x="36324" y="17364"/>
                    <a:pt x="37131" y="13731"/>
                  </a:cubicBezTo>
                  <a:cubicBezTo>
                    <a:pt x="29059" y="8888"/>
                    <a:pt x="19777" y="6063"/>
                    <a:pt x="12108" y="9"/>
                  </a:cubicBezTo>
                  <a:cubicBezTo>
                    <a:pt x="11474" y="9"/>
                    <a:pt x="10831" y="0"/>
                    <a:pt x="10190" y="0"/>
                  </a:cubicBezTo>
                  <a:close/>
                </a:path>
              </a:pathLst>
            </a:custGeom>
            <a:solidFill>
              <a:srgbClr val="7BA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7" name="Google Shape;11157;p13"/>
            <p:cNvSpPr/>
            <p:nvPr/>
          </p:nvSpPr>
          <p:spPr>
            <a:xfrm>
              <a:off x="4617200" y="2014950"/>
              <a:ext cx="484350" cy="525675"/>
            </a:xfrm>
            <a:custGeom>
              <a:avLst/>
              <a:gdLst/>
              <a:ahLst/>
              <a:cxnLst/>
              <a:rect l="l" t="t" r="r" b="b"/>
              <a:pathLst>
                <a:path w="19374" h="21027" extrusionOk="0">
                  <a:moveTo>
                    <a:pt x="0" y="1"/>
                  </a:moveTo>
                  <a:cubicBezTo>
                    <a:pt x="2422" y="3633"/>
                    <a:pt x="4036" y="7669"/>
                    <a:pt x="4440" y="11705"/>
                  </a:cubicBezTo>
                  <a:cubicBezTo>
                    <a:pt x="5184" y="11540"/>
                    <a:pt x="5853" y="11463"/>
                    <a:pt x="6456" y="11463"/>
                  </a:cubicBezTo>
                  <a:cubicBezTo>
                    <a:pt x="11739" y="11463"/>
                    <a:pt x="12036" y="17324"/>
                    <a:pt x="14933" y="20584"/>
                  </a:cubicBezTo>
                  <a:cubicBezTo>
                    <a:pt x="15253" y="20904"/>
                    <a:pt x="15601" y="21027"/>
                    <a:pt x="15970" y="21027"/>
                  </a:cubicBezTo>
                  <a:cubicBezTo>
                    <a:pt x="16997" y="21027"/>
                    <a:pt x="18185" y="20074"/>
                    <a:pt x="19373" y="19777"/>
                  </a:cubicBezTo>
                  <a:cubicBezTo>
                    <a:pt x="15337" y="11302"/>
                    <a:pt x="8476" y="4037"/>
                    <a:pt x="0" y="1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8" name="Google Shape;11158;p13"/>
            <p:cNvSpPr/>
            <p:nvPr/>
          </p:nvSpPr>
          <p:spPr>
            <a:xfrm>
              <a:off x="4112700" y="3119650"/>
              <a:ext cx="191725" cy="126325"/>
            </a:xfrm>
            <a:custGeom>
              <a:avLst/>
              <a:gdLst/>
              <a:ahLst/>
              <a:cxnLst/>
              <a:rect l="l" t="t" r="r" b="b"/>
              <a:pathLst>
                <a:path w="7669" h="5053" extrusionOk="0">
                  <a:moveTo>
                    <a:pt x="2818" y="1"/>
                  </a:moveTo>
                  <a:cubicBezTo>
                    <a:pt x="1903" y="1"/>
                    <a:pt x="938" y="105"/>
                    <a:pt x="0" y="209"/>
                  </a:cubicBezTo>
                  <a:cubicBezTo>
                    <a:pt x="1614" y="3034"/>
                    <a:pt x="4440" y="4649"/>
                    <a:pt x="7668" y="5052"/>
                  </a:cubicBezTo>
                  <a:cubicBezTo>
                    <a:pt x="7668" y="861"/>
                    <a:pt x="5448" y="1"/>
                    <a:pt x="2818" y="1"/>
                  </a:cubicBezTo>
                  <a:close/>
                </a:path>
              </a:pathLst>
            </a:custGeom>
            <a:solidFill>
              <a:srgbClr val="8EB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9" name="Google Shape;11159;p13"/>
            <p:cNvSpPr/>
            <p:nvPr/>
          </p:nvSpPr>
          <p:spPr>
            <a:xfrm>
              <a:off x="3830175" y="2499275"/>
              <a:ext cx="363250" cy="252275"/>
            </a:xfrm>
            <a:custGeom>
              <a:avLst/>
              <a:gdLst/>
              <a:ahLst/>
              <a:cxnLst/>
              <a:rect l="l" t="t" r="r" b="b"/>
              <a:pathLst>
                <a:path w="14530" h="10091" extrusionOk="0">
                  <a:moveTo>
                    <a:pt x="0" y="1"/>
                  </a:moveTo>
                  <a:lnTo>
                    <a:pt x="0" y="1"/>
                  </a:lnTo>
                  <a:cubicBezTo>
                    <a:pt x="807" y="4037"/>
                    <a:pt x="5651" y="6055"/>
                    <a:pt x="6861" y="10091"/>
                  </a:cubicBezTo>
                  <a:lnTo>
                    <a:pt x="14530" y="10091"/>
                  </a:lnTo>
                  <a:cubicBezTo>
                    <a:pt x="10494" y="5247"/>
                    <a:pt x="5651" y="2019"/>
                    <a:pt x="0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0" name="Google Shape;11160;p13"/>
            <p:cNvSpPr/>
            <p:nvPr/>
          </p:nvSpPr>
          <p:spPr>
            <a:xfrm>
              <a:off x="3971425" y="2751525"/>
              <a:ext cx="30300" cy="30300"/>
            </a:xfrm>
            <a:custGeom>
              <a:avLst/>
              <a:gdLst/>
              <a:ahLst/>
              <a:cxnLst/>
              <a:rect l="l" t="t" r="r" b="b"/>
              <a:pathLst>
                <a:path w="1212" h="1212" extrusionOk="0">
                  <a:moveTo>
                    <a:pt x="1211" y="1"/>
                  </a:moveTo>
                  <a:cubicBezTo>
                    <a:pt x="1" y="404"/>
                    <a:pt x="808" y="808"/>
                    <a:pt x="808" y="1211"/>
                  </a:cubicBezTo>
                  <a:cubicBezTo>
                    <a:pt x="808" y="1211"/>
                    <a:pt x="1211" y="404"/>
                    <a:pt x="1211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1" name="Google Shape;11161;p13"/>
            <p:cNvSpPr/>
            <p:nvPr/>
          </p:nvSpPr>
          <p:spPr>
            <a:xfrm>
              <a:off x="621525" y="971775"/>
              <a:ext cx="4500200" cy="3078100"/>
            </a:xfrm>
            <a:custGeom>
              <a:avLst/>
              <a:gdLst/>
              <a:ahLst/>
              <a:cxnLst/>
              <a:rect l="l" t="t" r="r" b="b"/>
              <a:pathLst>
                <a:path w="180008" h="123124" extrusionOk="0">
                  <a:moveTo>
                    <a:pt x="5203" y="0"/>
                  </a:moveTo>
                  <a:cubicBezTo>
                    <a:pt x="3564" y="0"/>
                    <a:pt x="1841" y="394"/>
                    <a:pt x="1" y="1368"/>
                  </a:cubicBezTo>
                  <a:cubicBezTo>
                    <a:pt x="1" y="8633"/>
                    <a:pt x="2826" y="15897"/>
                    <a:pt x="8477" y="20741"/>
                  </a:cubicBezTo>
                  <a:cubicBezTo>
                    <a:pt x="26235" y="36885"/>
                    <a:pt x="40361" y="56661"/>
                    <a:pt x="58927" y="71594"/>
                  </a:cubicBezTo>
                  <a:cubicBezTo>
                    <a:pt x="68613" y="79263"/>
                    <a:pt x="77492" y="88142"/>
                    <a:pt x="88793" y="93389"/>
                  </a:cubicBezTo>
                  <a:cubicBezTo>
                    <a:pt x="93233" y="94196"/>
                    <a:pt x="96865" y="96618"/>
                    <a:pt x="98883" y="100250"/>
                  </a:cubicBezTo>
                  <a:cubicBezTo>
                    <a:pt x="114624" y="112762"/>
                    <a:pt x="133189" y="118008"/>
                    <a:pt x="151755" y="122044"/>
                  </a:cubicBezTo>
                  <a:cubicBezTo>
                    <a:pt x="154245" y="122771"/>
                    <a:pt x="156789" y="123124"/>
                    <a:pt x="159310" y="123124"/>
                  </a:cubicBezTo>
                  <a:cubicBezTo>
                    <a:pt x="166597" y="123124"/>
                    <a:pt x="173699" y="120177"/>
                    <a:pt x="178796" y="114780"/>
                  </a:cubicBezTo>
                  <a:cubicBezTo>
                    <a:pt x="179604" y="114376"/>
                    <a:pt x="180007" y="112762"/>
                    <a:pt x="179604" y="111954"/>
                  </a:cubicBezTo>
                  <a:cubicBezTo>
                    <a:pt x="177182" y="109936"/>
                    <a:pt x="174760" y="107918"/>
                    <a:pt x="172339" y="106304"/>
                  </a:cubicBezTo>
                  <a:cubicBezTo>
                    <a:pt x="169514" y="104690"/>
                    <a:pt x="167092" y="103075"/>
                    <a:pt x="165074" y="100654"/>
                  </a:cubicBezTo>
                  <a:cubicBezTo>
                    <a:pt x="160231" y="95810"/>
                    <a:pt x="153370" y="93389"/>
                    <a:pt x="148123" y="89353"/>
                  </a:cubicBezTo>
                  <a:cubicBezTo>
                    <a:pt x="145297" y="87335"/>
                    <a:pt x="142876" y="85720"/>
                    <a:pt x="140051" y="83702"/>
                  </a:cubicBezTo>
                  <a:cubicBezTo>
                    <a:pt x="105745" y="55450"/>
                    <a:pt x="68613" y="31234"/>
                    <a:pt x="29060" y="11054"/>
                  </a:cubicBezTo>
                  <a:cubicBezTo>
                    <a:pt x="25024" y="9036"/>
                    <a:pt x="21392" y="6615"/>
                    <a:pt x="17356" y="5000"/>
                  </a:cubicBezTo>
                  <a:cubicBezTo>
                    <a:pt x="13516" y="2932"/>
                    <a:pt x="9676" y="0"/>
                    <a:pt x="5203" y="0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2" name="Google Shape;11162;p13"/>
            <p:cNvSpPr/>
            <p:nvPr/>
          </p:nvSpPr>
          <p:spPr>
            <a:xfrm>
              <a:off x="793075" y="558850"/>
              <a:ext cx="4490075" cy="2727475"/>
            </a:xfrm>
            <a:custGeom>
              <a:avLst/>
              <a:gdLst/>
              <a:ahLst/>
              <a:cxnLst/>
              <a:rect l="l" t="t" r="r" b="b"/>
              <a:pathLst>
                <a:path w="179603" h="109099" extrusionOk="0">
                  <a:moveTo>
                    <a:pt x="24108" y="1"/>
                  </a:moveTo>
                  <a:cubicBezTo>
                    <a:pt x="18837" y="1"/>
                    <a:pt x="13496" y="418"/>
                    <a:pt x="8072" y="1337"/>
                  </a:cubicBezTo>
                  <a:cubicBezTo>
                    <a:pt x="4843" y="1741"/>
                    <a:pt x="2018" y="3355"/>
                    <a:pt x="0" y="5777"/>
                  </a:cubicBezTo>
                  <a:cubicBezTo>
                    <a:pt x="4843" y="15867"/>
                    <a:pt x="15741" y="17077"/>
                    <a:pt x="24216" y="22324"/>
                  </a:cubicBezTo>
                  <a:cubicBezTo>
                    <a:pt x="28252" y="23535"/>
                    <a:pt x="32288" y="25150"/>
                    <a:pt x="36324" y="27168"/>
                  </a:cubicBezTo>
                  <a:cubicBezTo>
                    <a:pt x="64980" y="42908"/>
                    <a:pt x="92425" y="60666"/>
                    <a:pt x="119466" y="79232"/>
                  </a:cubicBezTo>
                  <a:cubicBezTo>
                    <a:pt x="124713" y="82057"/>
                    <a:pt x="129960" y="85690"/>
                    <a:pt x="134803" y="89322"/>
                  </a:cubicBezTo>
                  <a:cubicBezTo>
                    <a:pt x="141664" y="94569"/>
                    <a:pt x="148929" y="99412"/>
                    <a:pt x="156598" y="104255"/>
                  </a:cubicBezTo>
                  <a:cubicBezTo>
                    <a:pt x="159826" y="106677"/>
                    <a:pt x="163862" y="108695"/>
                    <a:pt x="167898" y="109099"/>
                  </a:cubicBezTo>
                  <a:cubicBezTo>
                    <a:pt x="177181" y="107888"/>
                    <a:pt x="179603" y="102641"/>
                    <a:pt x="177181" y="93762"/>
                  </a:cubicBezTo>
                  <a:cubicBezTo>
                    <a:pt x="175567" y="88111"/>
                    <a:pt x="172338" y="83672"/>
                    <a:pt x="172338" y="78021"/>
                  </a:cubicBezTo>
                  <a:cubicBezTo>
                    <a:pt x="165477" y="71967"/>
                    <a:pt x="159423" y="64702"/>
                    <a:pt x="152965" y="58648"/>
                  </a:cubicBezTo>
                  <a:cubicBezTo>
                    <a:pt x="144893" y="50173"/>
                    <a:pt x="136014" y="42504"/>
                    <a:pt x="126327" y="36047"/>
                  </a:cubicBezTo>
                  <a:cubicBezTo>
                    <a:pt x="110587" y="25553"/>
                    <a:pt x="93636" y="17077"/>
                    <a:pt x="75877" y="11023"/>
                  </a:cubicBezTo>
                  <a:cubicBezTo>
                    <a:pt x="59047" y="4790"/>
                    <a:pt x="41977" y="1"/>
                    <a:pt x="24108" y="1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3" name="Google Shape;11163;p13"/>
            <p:cNvSpPr/>
            <p:nvPr/>
          </p:nvSpPr>
          <p:spPr>
            <a:xfrm>
              <a:off x="5333575" y="3780725"/>
              <a:ext cx="1453000" cy="1007175"/>
            </a:xfrm>
            <a:custGeom>
              <a:avLst/>
              <a:gdLst/>
              <a:ahLst/>
              <a:cxnLst/>
              <a:rect l="l" t="t" r="r" b="b"/>
              <a:pathLst>
                <a:path w="58120" h="40287" extrusionOk="0">
                  <a:moveTo>
                    <a:pt x="12109" y="0"/>
                  </a:moveTo>
                  <a:lnTo>
                    <a:pt x="10898" y="404"/>
                  </a:lnTo>
                  <a:cubicBezTo>
                    <a:pt x="9472" y="4683"/>
                    <a:pt x="7730" y="6126"/>
                    <a:pt x="3726" y="6126"/>
                  </a:cubicBezTo>
                  <a:cubicBezTo>
                    <a:pt x="3198" y="6126"/>
                    <a:pt x="2630" y="6101"/>
                    <a:pt x="2019" y="6054"/>
                  </a:cubicBezTo>
                  <a:cubicBezTo>
                    <a:pt x="2019" y="5973"/>
                    <a:pt x="2003" y="5941"/>
                    <a:pt x="1974" y="5941"/>
                  </a:cubicBezTo>
                  <a:cubicBezTo>
                    <a:pt x="1857" y="5941"/>
                    <a:pt x="1535" y="6458"/>
                    <a:pt x="1212" y="6458"/>
                  </a:cubicBezTo>
                  <a:lnTo>
                    <a:pt x="1" y="7265"/>
                  </a:lnTo>
                  <a:cubicBezTo>
                    <a:pt x="3230" y="10897"/>
                    <a:pt x="6862" y="14126"/>
                    <a:pt x="10898" y="16548"/>
                  </a:cubicBezTo>
                  <a:cubicBezTo>
                    <a:pt x="20585" y="23812"/>
                    <a:pt x="30271" y="30674"/>
                    <a:pt x="39957" y="37535"/>
                  </a:cubicBezTo>
                  <a:cubicBezTo>
                    <a:pt x="42709" y="39369"/>
                    <a:pt x="45878" y="40287"/>
                    <a:pt x="48706" y="40287"/>
                  </a:cubicBezTo>
                  <a:cubicBezTo>
                    <a:pt x="52099" y="40287"/>
                    <a:pt x="55001" y="38966"/>
                    <a:pt x="56102" y="36324"/>
                  </a:cubicBezTo>
                  <a:cubicBezTo>
                    <a:pt x="58120" y="30270"/>
                    <a:pt x="52469" y="28656"/>
                    <a:pt x="49240" y="26638"/>
                  </a:cubicBezTo>
                  <a:cubicBezTo>
                    <a:pt x="37132" y="17355"/>
                    <a:pt x="24621" y="8879"/>
                    <a:pt x="12109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4" name="Google Shape;11164;p13"/>
            <p:cNvSpPr/>
            <p:nvPr/>
          </p:nvSpPr>
          <p:spPr>
            <a:xfrm>
              <a:off x="4960250" y="2509375"/>
              <a:ext cx="534800" cy="1059475"/>
            </a:xfrm>
            <a:custGeom>
              <a:avLst/>
              <a:gdLst/>
              <a:ahLst/>
              <a:cxnLst/>
              <a:rect l="l" t="t" r="r" b="b"/>
              <a:pathLst>
                <a:path w="21392" h="42379" extrusionOk="0">
                  <a:moveTo>
                    <a:pt x="5651" y="0"/>
                  </a:moveTo>
                  <a:cubicBezTo>
                    <a:pt x="4440" y="5247"/>
                    <a:pt x="4844" y="10494"/>
                    <a:pt x="7265" y="15337"/>
                  </a:cubicBezTo>
                  <a:cubicBezTo>
                    <a:pt x="10091" y="25024"/>
                    <a:pt x="10091" y="25024"/>
                    <a:pt x="1" y="29463"/>
                  </a:cubicBezTo>
                  <a:cubicBezTo>
                    <a:pt x="404" y="37132"/>
                    <a:pt x="6862" y="38746"/>
                    <a:pt x="12109" y="42378"/>
                  </a:cubicBezTo>
                  <a:lnTo>
                    <a:pt x="14127" y="42378"/>
                  </a:lnTo>
                  <a:lnTo>
                    <a:pt x="14934" y="40764"/>
                  </a:lnTo>
                  <a:cubicBezTo>
                    <a:pt x="21391" y="25427"/>
                    <a:pt x="14127" y="12512"/>
                    <a:pt x="5651" y="0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5" name="Google Shape;11165;p13"/>
            <p:cNvSpPr/>
            <p:nvPr/>
          </p:nvSpPr>
          <p:spPr>
            <a:xfrm>
              <a:off x="2851425" y="3272475"/>
              <a:ext cx="252275" cy="205550"/>
            </a:xfrm>
            <a:custGeom>
              <a:avLst/>
              <a:gdLst/>
              <a:ahLst/>
              <a:cxnLst/>
              <a:rect l="l" t="t" r="r" b="b"/>
              <a:pathLst>
                <a:path w="10091" h="8222" extrusionOk="0">
                  <a:moveTo>
                    <a:pt x="4997" y="0"/>
                  </a:moveTo>
                  <a:cubicBezTo>
                    <a:pt x="3856" y="0"/>
                    <a:pt x="2320" y="542"/>
                    <a:pt x="1" y="1361"/>
                  </a:cubicBezTo>
                  <a:cubicBezTo>
                    <a:pt x="2422" y="4590"/>
                    <a:pt x="6055" y="7011"/>
                    <a:pt x="10091" y="8222"/>
                  </a:cubicBezTo>
                  <a:cubicBezTo>
                    <a:pt x="7954" y="2077"/>
                    <a:pt x="7231" y="0"/>
                    <a:pt x="4997" y="0"/>
                  </a:cubicBezTo>
                  <a:close/>
                </a:path>
              </a:pathLst>
            </a:custGeom>
            <a:solidFill>
              <a:srgbClr val="FAF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6" name="Google Shape;11166;p13"/>
            <p:cNvSpPr/>
            <p:nvPr/>
          </p:nvSpPr>
          <p:spPr>
            <a:xfrm>
              <a:off x="5434475" y="3659625"/>
              <a:ext cx="201825" cy="161875"/>
            </a:xfrm>
            <a:custGeom>
              <a:avLst/>
              <a:gdLst/>
              <a:ahLst/>
              <a:cxnLst/>
              <a:rect l="l" t="t" r="r" b="b"/>
              <a:pathLst>
                <a:path w="8073" h="6475" extrusionOk="0">
                  <a:moveTo>
                    <a:pt x="808" y="1"/>
                  </a:moveTo>
                  <a:lnTo>
                    <a:pt x="1" y="1615"/>
                  </a:lnTo>
                  <a:cubicBezTo>
                    <a:pt x="506" y="5152"/>
                    <a:pt x="1960" y="6475"/>
                    <a:pt x="3868" y="6475"/>
                  </a:cubicBezTo>
                  <a:cubicBezTo>
                    <a:pt x="5008" y="6475"/>
                    <a:pt x="6311" y="6002"/>
                    <a:pt x="7669" y="5248"/>
                  </a:cubicBezTo>
                  <a:lnTo>
                    <a:pt x="8073" y="4844"/>
                  </a:lnTo>
                  <a:cubicBezTo>
                    <a:pt x="6862" y="2019"/>
                    <a:pt x="4037" y="1"/>
                    <a:pt x="808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7" name="Google Shape;11167;p13"/>
            <p:cNvSpPr/>
            <p:nvPr/>
          </p:nvSpPr>
          <p:spPr>
            <a:xfrm>
              <a:off x="5244950" y="3528450"/>
              <a:ext cx="209750" cy="162975"/>
            </a:xfrm>
            <a:custGeom>
              <a:avLst/>
              <a:gdLst/>
              <a:ahLst/>
              <a:cxnLst/>
              <a:rect l="l" t="t" r="r" b="b"/>
              <a:pathLst>
                <a:path w="8390" h="6519" extrusionOk="0">
                  <a:moveTo>
                    <a:pt x="3949" y="1"/>
                  </a:moveTo>
                  <a:lnTo>
                    <a:pt x="1528" y="405"/>
                  </a:lnTo>
                  <a:cubicBezTo>
                    <a:pt x="1" y="4987"/>
                    <a:pt x="1042" y="6518"/>
                    <a:pt x="3336" y="6518"/>
                  </a:cubicBezTo>
                  <a:cubicBezTo>
                    <a:pt x="4679" y="6518"/>
                    <a:pt x="6451" y="5993"/>
                    <a:pt x="8389" y="5248"/>
                  </a:cubicBezTo>
                  <a:lnTo>
                    <a:pt x="3949" y="1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8" name="Google Shape;11168;p13"/>
            <p:cNvSpPr/>
            <p:nvPr/>
          </p:nvSpPr>
          <p:spPr>
            <a:xfrm>
              <a:off x="5081325" y="3756750"/>
              <a:ext cx="161475" cy="145075"/>
            </a:xfrm>
            <a:custGeom>
              <a:avLst/>
              <a:gdLst/>
              <a:ahLst/>
              <a:cxnLst/>
              <a:rect l="l" t="t" r="r" b="b"/>
              <a:pathLst>
                <a:path w="6459" h="5803" extrusionOk="0">
                  <a:moveTo>
                    <a:pt x="3427" y="0"/>
                  </a:moveTo>
                  <a:cubicBezTo>
                    <a:pt x="2498" y="0"/>
                    <a:pt x="1363" y="455"/>
                    <a:pt x="1" y="1363"/>
                  </a:cubicBezTo>
                  <a:cubicBezTo>
                    <a:pt x="404" y="1766"/>
                    <a:pt x="404" y="2573"/>
                    <a:pt x="404" y="3381"/>
                  </a:cubicBezTo>
                  <a:lnTo>
                    <a:pt x="5651" y="5802"/>
                  </a:lnTo>
                  <a:lnTo>
                    <a:pt x="6458" y="3784"/>
                  </a:lnTo>
                  <a:cubicBezTo>
                    <a:pt x="5954" y="1262"/>
                    <a:pt x="4976" y="0"/>
                    <a:pt x="3427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9" name="Google Shape;11169;p13"/>
            <p:cNvSpPr/>
            <p:nvPr/>
          </p:nvSpPr>
          <p:spPr>
            <a:xfrm>
              <a:off x="5222600" y="3879225"/>
              <a:ext cx="111000" cy="85100"/>
            </a:xfrm>
            <a:custGeom>
              <a:avLst/>
              <a:gdLst/>
              <a:ahLst/>
              <a:cxnLst/>
              <a:rect l="l" t="t" r="r" b="b"/>
              <a:pathLst>
                <a:path w="4440" h="3404" extrusionOk="0">
                  <a:moveTo>
                    <a:pt x="2567" y="1"/>
                  </a:moveTo>
                  <a:cubicBezTo>
                    <a:pt x="1882" y="1"/>
                    <a:pt x="1020" y="321"/>
                    <a:pt x="0" y="903"/>
                  </a:cubicBezTo>
                  <a:cubicBezTo>
                    <a:pt x="701" y="2305"/>
                    <a:pt x="2011" y="3403"/>
                    <a:pt x="3666" y="3403"/>
                  </a:cubicBezTo>
                  <a:cubicBezTo>
                    <a:pt x="3916" y="3403"/>
                    <a:pt x="4175" y="3378"/>
                    <a:pt x="4440" y="3325"/>
                  </a:cubicBezTo>
                  <a:cubicBezTo>
                    <a:pt x="4440" y="1003"/>
                    <a:pt x="3781" y="1"/>
                    <a:pt x="2567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0" name="Google Shape;11170;p13"/>
            <p:cNvSpPr/>
            <p:nvPr/>
          </p:nvSpPr>
          <p:spPr>
            <a:xfrm>
              <a:off x="1216850" y="1046325"/>
              <a:ext cx="3723250" cy="2532600"/>
            </a:xfrm>
            <a:custGeom>
              <a:avLst/>
              <a:gdLst/>
              <a:ahLst/>
              <a:cxnLst/>
              <a:rect l="l" t="t" r="r" b="b"/>
              <a:pathLst>
                <a:path w="148930" h="101304" extrusionOk="0">
                  <a:moveTo>
                    <a:pt x="8072" y="0"/>
                  </a:moveTo>
                  <a:cubicBezTo>
                    <a:pt x="0" y="1614"/>
                    <a:pt x="3633" y="6458"/>
                    <a:pt x="4844" y="10494"/>
                  </a:cubicBezTo>
                  <a:cubicBezTo>
                    <a:pt x="40764" y="30674"/>
                    <a:pt x="76281" y="51257"/>
                    <a:pt x="107358" y="78299"/>
                  </a:cubicBezTo>
                  <a:cubicBezTo>
                    <a:pt x="110184" y="80317"/>
                    <a:pt x="112605" y="81931"/>
                    <a:pt x="115834" y="83142"/>
                  </a:cubicBezTo>
                  <a:cubicBezTo>
                    <a:pt x="118659" y="83949"/>
                    <a:pt x="121484" y="85564"/>
                    <a:pt x="123099" y="87985"/>
                  </a:cubicBezTo>
                  <a:cubicBezTo>
                    <a:pt x="127942" y="93636"/>
                    <a:pt x="134803" y="95250"/>
                    <a:pt x="140454" y="99690"/>
                  </a:cubicBezTo>
                  <a:cubicBezTo>
                    <a:pt x="141665" y="100900"/>
                    <a:pt x="143279" y="101304"/>
                    <a:pt x="144893" y="101304"/>
                  </a:cubicBezTo>
                  <a:cubicBezTo>
                    <a:pt x="146508" y="101304"/>
                    <a:pt x="147719" y="100093"/>
                    <a:pt x="148526" y="98479"/>
                  </a:cubicBezTo>
                  <a:cubicBezTo>
                    <a:pt x="148929" y="97268"/>
                    <a:pt x="146911" y="96057"/>
                    <a:pt x="148526" y="94846"/>
                  </a:cubicBezTo>
                  <a:cubicBezTo>
                    <a:pt x="148526" y="94039"/>
                    <a:pt x="148526" y="92828"/>
                    <a:pt x="148526" y="92021"/>
                  </a:cubicBezTo>
                  <a:cubicBezTo>
                    <a:pt x="146911" y="87985"/>
                    <a:pt x="142472" y="86774"/>
                    <a:pt x="140454" y="82738"/>
                  </a:cubicBezTo>
                  <a:lnTo>
                    <a:pt x="119063" y="68209"/>
                  </a:lnTo>
                  <a:cubicBezTo>
                    <a:pt x="117448" y="66998"/>
                    <a:pt x="115430" y="66594"/>
                    <a:pt x="113816" y="66594"/>
                  </a:cubicBezTo>
                  <a:cubicBezTo>
                    <a:pt x="112740" y="66594"/>
                    <a:pt x="112301" y="67870"/>
                    <a:pt x="111367" y="67870"/>
                  </a:cubicBezTo>
                  <a:cubicBezTo>
                    <a:pt x="111250" y="67870"/>
                    <a:pt x="111125" y="67850"/>
                    <a:pt x="110991" y="67805"/>
                  </a:cubicBezTo>
                  <a:cubicBezTo>
                    <a:pt x="111394" y="67401"/>
                    <a:pt x="112605" y="67401"/>
                    <a:pt x="112202" y="66594"/>
                  </a:cubicBezTo>
                  <a:cubicBezTo>
                    <a:pt x="110587" y="62558"/>
                    <a:pt x="106955" y="60944"/>
                    <a:pt x="104533" y="58119"/>
                  </a:cubicBezTo>
                  <a:cubicBezTo>
                    <a:pt x="103322" y="56908"/>
                    <a:pt x="102112" y="55697"/>
                    <a:pt x="100901" y="54890"/>
                  </a:cubicBezTo>
                  <a:cubicBezTo>
                    <a:pt x="77088" y="38746"/>
                    <a:pt x="51661" y="22602"/>
                    <a:pt x="26638" y="8072"/>
                  </a:cubicBezTo>
                  <a:cubicBezTo>
                    <a:pt x="20584" y="5247"/>
                    <a:pt x="15337" y="404"/>
                    <a:pt x="8072" y="0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1" name="Google Shape;11171;p13"/>
            <p:cNvSpPr/>
            <p:nvPr/>
          </p:nvSpPr>
          <p:spPr>
            <a:xfrm>
              <a:off x="4889625" y="3433675"/>
              <a:ext cx="857675" cy="690125"/>
            </a:xfrm>
            <a:custGeom>
              <a:avLst/>
              <a:gdLst/>
              <a:ahLst/>
              <a:cxnLst/>
              <a:rect l="l" t="t" r="r" b="b"/>
              <a:pathLst>
                <a:path w="34307" h="27605" extrusionOk="0">
                  <a:moveTo>
                    <a:pt x="6495" y="1"/>
                  </a:moveTo>
                  <a:cubicBezTo>
                    <a:pt x="5406" y="1"/>
                    <a:pt x="4318" y="200"/>
                    <a:pt x="3229" y="563"/>
                  </a:cubicBezTo>
                  <a:cubicBezTo>
                    <a:pt x="2018" y="2178"/>
                    <a:pt x="1615" y="4196"/>
                    <a:pt x="2422" y="5810"/>
                  </a:cubicBezTo>
                  <a:cubicBezTo>
                    <a:pt x="2422" y="7021"/>
                    <a:pt x="4844" y="5810"/>
                    <a:pt x="4440" y="7424"/>
                  </a:cubicBezTo>
                  <a:lnTo>
                    <a:pt x="2018" y="7424"/>
                  </a:lnTo>
                  <a:cubicBezTo>
                    <a:pt x="1211" y="7828"/>
                    <a:pt x="404" y="8635"/>
                    <a:pt x="0" y="9442"/>
                  </a:cubicBezTo>
                  <a:cubicBezTo>
                    <a:pt x="2018" y="11864"/>
                    <a:pt x="4440" y="13882"/>
                    <a:pt x="7669" y="14286"/>
                  </a:cubicBezTo>
                  <a:cubicBezTo>
                    <a:pt x="8095" y="14164"/>
                    <a:pt x="8522" y="14106"/>
                    <a:pt x="8939" y="14106"/>
                  </a:cubicBezTo>
                  <a:cubicBezTo>
                    <a:pt x="11283" y="14106"/>
                    <a:pt x="13319" y="15923"/>
                    <a:pt x="13319" y="18322"/>
                  </a:cubicBezTo>
                  <a:cubicBezTo>
                    <a:pt x="15337" y="18725"/>
                    <a:pt x="16952" y="19532"/>
                    <a:pt x="18162" y="21147"/>
                  </a:cubicBezTo>
                  <a:cubicBezTo>
                    <a:pt x="18776" y="20993"/>
                    <a:pt x="19357" y="20924"/>
                    <a:pt x="19911" y="20924"/>
                  </a:cubicBezTo>
                  <a:cubicBezTo>
                    <a:pt x="25193" y="20924"/>
                    <a:pt x="28097" y="27239"/>
                    <a:pt x="34307" y="27604"/>
                  </a:cubicBezTo>
                  <a:cubicBezTo>
                    <a:pt x="33096" y="23568"/>
                    <a:pt x="33499" y="20743"/>
                    <a:pt x="29463" y="19532"/>
                  </a:cubicBezTo>
                  <a:cubicBezTo>
                    <a:pt x="25831" y="18322"/>
                    <a:pt x="29463" y="15900"/>
                    <a:pt x="29463" y="13882"/>
                  </a:cubicBezTo>
                  <a:cubicBezTo>
                    <a:pt x="26234" y="13478"/>
                    <a:pt x="23006" y="13075"/>
                    <a:pt x="22602" y="9039"/>
                  </a:cubicBezTo>
                  <a:cubicBezTo>
                    <a:pt x="18970" y="9039"/>
                    <a:pt x="15741" y="9039"/>
                    <a:pt x="15741" y="3792"/>
                  </a:cubicBezTo>
                  <a:cubicBezTo>
                    <a:pt x="14934" y="3388"/>
                    <a:pt x="14126" y="2985"/>
                    <a:pt x="13319" y="2985"/>
                  </a:cubicBezTo>
                  <a:cubicBezTo>
                    <a:pt x="12993" y="3115"/>
                    <a:pt x="12720" y="3172"/>
                    <a:pt x="12488" y="3172"/>
                  </a:cubicBezTo>
                  <a:cubicBezTo>
                    <a:pt x="11280" y="3172"/>
                    <a:pt x="11171" y="1644"/>
                    <a:pt x="10494" y="967"/>
                  </a:cubicBezTo>
                  <a:cubicBezTo>
                    <a:pt x="9161" y="300"/>
                    <a:pt x="7828" y="1"/>
                    <a:pt x="6495" y="1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2" name="Google Shape;11172;p13"/>
            <p:cNvSpPr/>
            <p:nvPr/>
          </p:nvSpPr>
          <p:spPr>
            <a:xfrm>
              <a:off x="4728175" y="3538550"/>
              <a:ext cx="222000" cy="131200"/>
            </a:xfrm>
            <a:custGeom>
              <a:avLst/>
              <a:gdLst/>
              <a:ahLst/>
              <a:cxnLst/>
              <a:rect l="l" t="t" r="r" b="b"/>
              <a:pathLst>
                <a:path w="8880" h="5248" extrusionOk="0">
                  <a:moveTo>
                    <a:pt x="1" y="1"/>
                  </a:moveTo>
                  <a:cubicBezTo>
                    <a:pt x="1212" y="2826"/>
                    <a:pt x="4037" y="4844"/>
                    <a:pt x="6862" y="5247"/>
                  </a:cubicBezTo>
                  <a:lnTo>
                    <a:pt x="7669" y="4844"/>
                  </a:lnTo>
                  <a:cubicBezTo>
                    <a:pt x="8880" y="2422"/>
                    <a:pt x="6862" y="1211"/>
                    <a:pt x="5248" y="1"/>
                  </a:cubicBez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3" name="Google Shape;11173;p13"/>
            <p:cNvSpPr/>
            <p:nvPr/>
          </p:nvSpPr>
          <p:spPr>
            <a:xfrm>
              <a:off x="4728175" y="3114775"/>
              <a:ext cx="554975" cy="438925"/>
            </a:xfrm>
            <a:custGeom>
              <a:avLst/>
              <a:gdLst/>
              <a:ahLst/>
              <a:cxnLst/>
              <a:rect l="l" t="t" r="r" b="b"/>
              <a:pathLst>
                <a:path w="22199" h="1755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" y="5651"/>
                    <a:pt x="6055" y="7669"/>
                    <a:pt x="7669" y="12108"/>
                  </a:cubicBezTo>
                  <a:cubicBezTo>
                    <a:pt x="7669" y="13319"/>
                    <a:pt x="8880" y="14530"/>
                    <a:pt x="10091" y="14530"/>
                  </a:cubicBezTo>
                  <a:cubicBezTo>
                    <a:pt x="12512" y="14934"/>
                    <a:pt x="15338" y="14126"/>
                    <a:pt x="17356" y="16952"/>
                  </a:cubicBezTo>
                  <a:cubicBezTo>
                    <a:pt x="17557" y="17355"/>
                    <a:pt x="17961" y="17557"/>
                    <a:pt x="18365" y="17557"/>
                  </a:cubicBezTo>
                  <a:cubicBezTo>
                    <a:pt x="18768" y="17557"/>
                    <a:pt x="19172" y="17355"/>
                    <a:pt x="19374" y="16952"/>
                  </a:cubicBezTo>
                  <a:lnTo>
                    <a:pt x="22199" y="16952"/>
                  </a:lnTo>
                  <a:cubicBezTo>
                    <a:pt x="18970" y="11301"/>
                    <a:pt x="12109" y="10898"/>
                    <a:pt x="9284" y="524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4" name="Google Shape;11174;p13"/>
            <p:cNvSpPr/>
            <p:nvPr/>
          </p:nvSpPr>
          <p:spPr>
            <a:xfrm>
              <a:off x="4849250" y="3417475"/>
              <a:ext cx="181650" cy="252275"/>
            </a:xfrm>
            <a:custGeom>
              <a:avLst/>
              <a:gdLst/>
              <a:ahLst/>
              <a:cxnLst/>
              <a:rect l="l" t="t" r="r" b="b"/>
              <a:pathLst>
                <a:path w="7266" h="10091" extrusionOk="0">
                  <a:moveTo>
                    <a:pt x="2423" y="0"/>
                  </a:moveTo>
                  <a:lnTo>
                    <a:pt x="2423" y="404"/>
                  </a:lnTo>
                  <a:cubicBezTo>
                    <a:pt x="2423" y="404"/>
                    <a:pt x="2019" y="404"/>
                    <a:pt x="2019" y="1211"/>
                  </a:cubicBezTo>
                  <a:cubicBezTo>
                    <a:pt x="1615" y="1615"/>
                    <a:pt x="2019" y="2422"/>
                    <a:pt x="2423" y="2826"/>
                  </a:cubicBezTo>
                  <a:lnTo>
                    <a:pt x="1" y="5247"/>
                  </a:lnTo>
                  <a:lnTo>
                    <a:pt x="2826" y="10090"/>
                  </a:lnTo>
                  <a:cubicBezTo>
                    <a:pt x="4441" y="10090"/>
                    <a:pt x="6459" y="9283"/>
                    <a:pt x="7266" y="7669"/>
                  </a:cubicBezTo>
                  <a:cubicBezTo>
                    <a:pt x="5651" y="6458"/>
                    <a:pt x="4844" y="4440"/>
                    <a:pt x="4844" y="2422"/>
                  </a:cubicBezTo>
                  <a:lnTo>
                    <a:pt x="2423" y="0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5" name="Google Shape;11175;p13"/>
            <p:cNvSpPr/>
            <p:nvPr/>
          </p:nvSpPr>
          <p:spPr>
            <a:xfrm>
              <a:off x="4869450" y="3417475"/>
              <a:ext cx="40375" cy="60550"/>
            </a:xfrm>
            <a:custGeom>
              <a:avLst/>
              <a:gdLst/>
              <a:ahLst/>
              <a:cxnLst/>
              <a:rect l="l" t="t" r="r" b="b"/>
              <a:pathLst>
                <a:path w="1615" h="2422" extrusionOk="0">
                  <a:moveTo>
                    <a:pt x="1615" y="0"/>
                  </a:moveTo>
                  <a:cubicBezTo>
                    <a:pt x="0" y="808"/>
                    <a:pt x="0" y="1615"/>
                    <a:pt x="1615" y="2422"/>
                  </a:cubicBezTo>
                  <a:lnTo>
                    <a:pt x="1615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6" name="Google Shape;11176;p13"/>
            <p:cNvSpPr/>
            <p:nvPr/>
          </p:nvSpPr>
          <p:spPr>
            <a:xfrm>
              <a:off x="5030875" y="3578900"/>
              <a:ext cx="30300" cy="20225"/>
            </a:xfrm>
            <a:custGeom>
              <a:avLst/>
              <a:gdLst/>
              <a:ahLst/>
              <a:cxnLst/>
              <a:rect l="l" t="t" r="r" b="b"/>
              <a:pathLst>
                <a:path w="1212" h="809" extrusionOk="0">
                  <a:moveTo>
                    <a:pt x="404" y="1"/>
                  </a:moveTo>
                  <a:cubicBezTo>
                    <a:pt x="404" y="1"/>
                    <a:pt x="1" y="405"/>
                    <a:pt x="1" y="808"/>
                  </a:cubicBezTo>
                  <a:cubicBezTo>
                    <a:pt x="1212" y="405"/>
                    <a:pt x="808" y="1"/>
                    <a:pt x="404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7" name="Google Shape;11177;p13"/>
            <p:cNvSpPr/>
            <p:nvPr/>
          </p:nvSpPr>
          <p:spPr>
            <a:xfrm>
              <a:off x="5162050" y="3538550"/>
              <a:ext cx="50475" cy="30300"/>
            </a:xfrm>
            <a:custGeom>
              <a:avLst/>
              <a:gdLst/>
              <a:ahLst/>
              <a:cxnLst/>
              <a:rect l="l" t="t" r="r" b="b"/>
              <a:pathLst>
                <a:path w="2019" h="1212" extrusionOk="0">
                  <a:moveTo>
                    <a:pt x="1" y="1"/>
                  </a:moveTo>
                  <a:cubicBezTo>
                    <a:pt x="202" y="808"/>
                    <a:pt x="505" y="1211"/>
                    <a:pt x="858" y="1211"/>
                  </a:cubicBezTo>
                  <a:cubicBezTo>
                    <a:pt x="1211" y="1211"/>
                    <a:pt x="1615" y="808"/>
                    <a:pt x="2019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178" name="Google Shape;11178;p13"/>
          <p:cNvGrpSpPr/>
          <p:nvPr/>
        </p:nvGrpSpPr>
        <p:grpSpPr>
          <a:xfrm>
            <a:off x="7532191" y="5699480"/>
            <a:ext cx="1797171" cy="1258637"/>
            <a:chOff x="437225" y="999150"/>
            <a:chExt cx="6634075" cy="3484600"/>
          </a:xfrm>
        </p:grpSpPr>
        <p:sp>
          <p:nvSpPr>
            <p:cNvPr id="11179" name="Google Shape;11179;p13"/>
            <p:cNvSpPr/>
            <p:nvPr/>
          </p:nvSpPr>
          <p:spPr>
            <a:xfrm>
              <a:off x="1249550" y="1965525"/>
              <a:ext cx="270800" cy="294675"/>
            </a:xfrm>
            <a:custGeom>
              <a:avLst/>
              <a:gdLst/>
              <a:ahLst/>
              <a:cxnLst/>
              <a:rect l="l" t="t" r="r" b="b"/>
              <a:pathLst>
                <a:path w="10832" h="11787" extrusionOk="0">
                  <a:moveTo>
                    <a:pt x="0" y="0"/>
                  </a:moveTo>
                  <a:lnTo>
                    <a:pt x="9876" y="11787"/>
                  </a:lnTo>
                  <a:cubicBezTo>
                    <a:pt x="10831" y="4141"/>
                    <a:pt x="6053" y="1593"/>
                    <a:pt x="0" y="0"/>
                  </a:cubicBezTo>
                  <a:close/>
                </a:path>
              </a:pathLst>
            </a:custGeom>
            <a:solidFill>
              <a:srgbClr val="F6A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0" name="Google Shape;11180;p13"/>
            <p:cNvSpPr/>
            <p:nvPr/>
          </p:nvSpPr>
          <p:spPr>
            <a:xfrm>
              <a:off x="4745775" y="4259150"/>
              <a:ext cx="533600" cy="191175"/>
            </a:xfrm>
            <a:custGeom>
              <a:avLst/>
              <a:gdLst/>
              <a:ahLst/>
              <a:cxnLst/>
              <a:rect l="l" t="t" r="r" b="b"/>
              <a:pathLst>
                <a:path w="21344" h="7647" extrusionOk="0">
                  <a:moveTo>
                    <a:pt x="21344" y="1"/>
                  </a:moveTo>
                  <a:lnTo>
                    <a:pt x="21344" y="1"/>
                  </a:lnTo>
                  <a:cubicBezTo>
                    <a:pt x="14654" y="638"/>
                    <a:pt x="8283" y="1912"/>
                    <a:pt x="2230" y="3824"/>
                  </a:cubicBezTo>
                  <a:cubicBezTo>
                    <a:pt x="637" y="4461"/>
                    <a:pt x="0" y="6054"/>
                    <a:pt x="0" y="7646"/>
                  </a:cubicBezTo>
                  <a:cubicBezTo>
                    <a:pt x="7964" y="7646"/>
                    <a:pt x="15291" y="5098"/>
                    <a:pt x="21344" y="1"/>
                  </a:cubicBezTo>
                  <a:close/>
                </a:path>
              </a:pathLst>
            </a:custGeom>
            <a:solidFill>
              <a:srgbClr val="F7A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1" name="Google Shape;11181;p13"/>
            <p:cNvSpPr/>
            <p:nvPr/>
          </p:nvSpPr>
          <p:spPr>
            <a:xfrm>
              <a:off x="731875" y="1443425"/>
              <a:ext cx="5025350" cy="3040325"/>
            </a:xfrm>
            <a:custGeom>
              <a:avLst/>
              <a:gdLst/>
              <a:ahLst/>
              <a:cxnLst/>
              <a:rect l="l" t="t" r="r" b="b"/>
              <a:pathLst>
                <a:path w="201014" h="121613" extrusionOk="0">
                  <a:moveTo>
                    <a:pt x="3894" y="1"/>
                  </a:moveTo>
                  <a:cubicBezTo>
                    <a:pt x="2585" y="1"/>
                    <a:pt x="1275" y="390"/>
                    <a:pt x="1" y="1452"/>
                  </a:cubicBezTo>
                  <a:cubicBezTo>
                    <a:pt x="5735" y="9097"/>
                    <a:pt x="12743" y="15787"/>
                    <a:pt x="20707" y="20884"/>
                  </a:cubicBezTo>
                  <a:cubicBezTo>
                    <a:pt x="25486" y="23114"/>
                    <a:pt x="28990" y="27574"/>
                    <a:pt x="30264" y="32352"/>
                  </a:cubicBezTo>
                  <a:cubicBezTo>
                    <a:pt x="37591" y="38724"/>
                    <a:pt x="44600" y="45095"/>
                    <a:pt x="51608" y="51147"/>
                  </a:cubicBezTo>
                  <a:cubicBezTo>
                    <a:pt x="64032" y="61341"/>
                    <a:pt x="76456" y="70898"/>
                    <a:pt x="87605" y="82367"/>
                  </a:cubicBezTo>
                  <a:cubicBezTo>
                    <a:pt x="95251" y="90012"/>
                    <a:pt x="104171" y="96065"/>
                    <a:pt x="111816" y="103392"/>
                  </a:cubicBezTo>
                  <a:cubicBezTo>
                    <a:pt x="117232" y="108489"/>
                    <a:pt x="124240" y="110081"/>
                    <a:pt x="130293" y="113586"/>
                  </a:cubicBezTo>
                  <a:cubicBezTo>
                    <a:pt x="139212" y="118683"/>
                    <a:pt x="148769" y="119320"/>
                    <a:pt x="158326" y="121550"/>
                  </a:cubicBezTo>
                  <a:cubicBezTo>
                    <a:pt x="158413" y="121593"/>
                    <a:pt x="158506" y="121613"/>
                    <a:pt x="158604" y="121613"/>
                  </a:cubicBezTo>
                  <a:cubicBezTo>
                    <a:pt x="159219" y="121613"/>
                    <a:pt x="160006" y="120825"/>
                    <a:pt x="160556" y="120275"/>
                  </a:cubicBezTo>
                  <a:cubicBezTo>
                    <a:pt x="166609" y="115178"/>
                    <a:pt x="175210" y="116771"/>
                    <a:pt x="181900" y="112630"/>
                  </a:cubicBezTo>
                  <a:cubicBezTo>
                    <a:pt x="184448" y="111356"/>
                    <a:pt x="186678" y="110081"/>
                    <a:pt x="189227" y="108489"/>
                  </a:cubicBezTo>
                  <a:cubicBezTo>
                    <a:pt x="194005" y="105303"/>
                    <a:pt x="197191" y="100525"/>
                    <a:pt x="198465" y="94790"/>
                  </a:cubicBezTo>
                  <a:cubicBezTo>
                    <a:pt x="200376" y="87464"/>
                    <a:pt x="201013" y="80137"/>
                    <a:pt x="200376" y="72491"/>
                  </a:cubicBezTo>
                  <a:cubicBezTo>
                    <a:pt x="198783" y="69624"/>
                    <a:pt x="196235" y="67713"/>
                    <a:pt x="193049" y="67076"/>
                  </a:cubicBezTo>
                  <a:cubicBezTo>
                    <a:pt x="165972" y="56882"/>
                    <a:pt x="138575" y="47325"/>
                    <a:pt x="111497" y="36812"/>
                  </a:cubicBezTo>
                  <a:cubicBezTo>
                    <a:pt x="78686" y="24070"/>
                    <a:pt x="44600" y="14513"/>
                    <a:pt x="11469" y="2407"/>
                  </a:cubicBezTo>
                  <a:cubicBezTo>
                    <a:pt x="9133" y="1558"/>
                    <a:pt x="6514" y="1"/>
                    <a:pt x="3894" y="1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2" name="Google Shape;11182;p13"/>
            <p:cNvSpPr/>
            <p:nvPr/>
          </p:nvSpPr>
          <p:spPr>
            <a:xfrm>
              <a:off x="692075" y="1043525"/>
              <a:ext cx="5431500" cy="1936100"/>
            </a:xfrm>
            <a:custGeom>
              <a:avLst/>
              <a:gdLst/>
              <a:ahLst/>
              <a:cxnLst/>
              <a:rect l="l" t="t" r="r" b="b"/>
              <a:pathLst>
                <a:path w="217260" h="77444" extrusionOk="0">
                  <a:moveTo>
                    <a:pt x="41293" y="0"/>
                  </a:moveTo>
                  <a:cubicBezTo>
                    <a:pt x="40068" y="0"/>
                    <a:pt x="38835" y="74"/>
                    <a:pt x="37590" y="245"/>
                  </a:cubicBezTo>
                  <a:cubicBezTo>
                    <a:pt x="31538" y="245"/>
                    <a:pt x="25804" y="245"/>
                    <a:pt x="20069" y="883"/>
                  </a:cubicBezTo>
                  <a:cubicBezTo>
                    <a:pt x="13380" y="1520"/>
                    <a:pt x="6371" y="1520"/>
                    <a:pt x="0" y="4387"/>
                  </a:cubicBezTo>
                  <a:cubicBezTo>
                    <a:pt x="7646" y="12032"/>
                    <a:pt x="18477" y="12032"/>
                    <a:pt x="28033" y="15218"/>
                  </a:cubicBezTo>
                  <a:cubicBezTo>
                    <a:pt x="83463" y="33694"/>
                    <a:pt x="138893" y="52808"/>
                    <a:pt x="193049" y="75107"/>
                  </a:cubicBezTo>
                  <a:cubicBezTo>
                    <a:pt x="195577" y="76027"/>
                    <a:pt x="198105" y="77444"/>
                    <a:pt x="200753" y="77444"/>
                  </a:cubicBezTo>
                  <a:cubicBezTo>
                    <a:pt x="201775" y="77444"/>
                    <a:pt x="202815" y="77233"/>
                    <a:pt x="203880" y="76700"/>
                  </a:cubicBezTo>
                  <a:lnTo>
                    <a:pt x="208658" y="73833"/>
                  </a:lnTo>
                  <a:cubicBezTo>
                    <a:pt x="214711" y="69373"/>
                    <a:pt x="217259" y="61409"/>
                    <a:pt x="215029" y="54401"/>
                  </a:cubicBezTo>
                  <a:cubicBezTo>
                    <a:pt x="208339" y="39429"/>
                    <a:pt x="199101" y="27323"/>
                    <a:pt x="183173" y="21271"/>
                  </a:cubicBezTo>
                  <a:cubicBezTo>
                    <a:pt x="166608" y="14581"/>
                    <a:pt x="149087" y="12669"/>
                    <a:pt x="131885" y="9802"/>
                  </a:cubicBezTo>
                  <a:cubicBezTo>
                    <a:pt x="131035" y="9484"/>
                    <a:pt x="130186" y="9378"/>
                    <a:pt x="129336" y="9378"/>
                  </a:cubicBezTo>
                  <a:cubicBezTo>
                    <a:pt x="127637" y="9378"/>
                    <a:pt x="125938" y="9802"/>
                    <a:pt x="124239" y="9802"/>
                  </a:cubicBezTo>
                  <a:cubicBezTo>
                    <a:pt x="106405" y="8364"/>
                    <a:pt x="88830" y="2250"/>
                    <a:pt x="70576" y="2250"/>
                  </a:cubicBezTo>
                  <a:cubicBezTo>
                    <a:pt x="68615" y="2250"/>
                    <a:pt x="66646" y="2321"/>
                    <a:pt x="64668" y="2475"/>
                  </a:cubicBezTo>
                  <a:cubicBezTo>
                    <a:pt x="64001" y="2521"/>
                    <a:pt x="63337" y="2543"/>
                    <a:pt x="62676" y="2543"/>
                  </a:cubicBezTo>
                  <a:cubicBezTo>
                    <a:pt x="55417" y="2543"/>
                    <a:pt x="48501" y="0"/>
                    <a:pt x="41293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3" name="Google Shape;11183;p13"/>
            <p:cNvSpPr/>
            <p:nvPr/>
          </p:nvSpPr>
          <p:spPr>
            <a:xfrm>
              <a:off x="437225" y="1150700"/>
              <a:ext cx="6490700" cy="2463750"/>
            </a:xfrm>
            <a:custGeom>
              <a:avLst/>
              <a:gdLst/>
              <a:ahLst/>
              <a:cxnLst/>
              <a:rect l="l" t="t" r="r" b="b"/>
              <a:pathLst>
                <a:path w="259628" h="98550" extrusionOk="0">
                  <a:moveTo>
                    <a:pt x="7976" y="0"/>
                  </a:moveTo>
                  <a:cubicBezTo>
                    <a:pt x="5304" y="0"/>
                    <a:pt x="2620" y="655"/>
                    <a:pt x="1593" y="2967"/>
                  </a:cubicBezTo>
                  <a:cubicBezTo>
                    <a:pt x="0" y="6471"/>
                    <a:pt x="4460" y="8064"/>
                    <a:pt x="6053" y="10294"/>
                  </a:cubicBezTo>
                  <a:cubicBezTo>
                    <a:pt x="7195" y="12008"/>
                    <a:pt x="8851" y="13210"/>
                    <a:pt x="10788" y="13210"/>
                  </a:cubicBezTo>
                  <a:cubicBezTo>
                    <a:pt x="11011" y="13210"/>
                    <a:pt x="11238" y="13194"/>
                    <a:pt x="11468" y="13161"/>
                  </a:cubicBezTo>
                  <a:cubicBezTo>
                    <a:pt x="12743" y="13161"/>
                    <a:pt x="14017" y="13479"/>
                    <a:pt x="15291" y="13798"/>
                  </a:cubicBezTo>
                  <a:cubicBezTo>
                    <a:pt x="30582" y="19532"/>
                    <a:pt x="45873" y="25585"/>
                    <a:pt x="61801" y="30045"/>
                  </a:cubicBezTo>
                  <a:cubicBezTo>
                    <a:pt x="72951" y="32912"/>
                    <a:pt x="83782" y="36416"/>
                    <a:pt x="94294" y="40876"/>
                  </a:cubicBezTo>
                  <a:cubicBezTo>
                    <a:pt x="107674" y="47247"/>
                    <a:pt x="122009" y="50433"/>
                    <a:pt x="135389" y="55848"/>
                  </a:cubicBezTo>
                  <a:cubicBezTo>
                    <a:pt x="160874" y="66042"/>
                    <a:pt x="186677" y="74962"/>
                    <a:pt x="212481" y="84200"/>
                  </a:cubicBezTo>
                  <a:lnTo>
                    <a:pt x="238921" y="93757"/>
                  </a:lnTo>
                  <a:cubicBezTo>
                    <a:pt x="240196" y="94713"/>
                    <a:pt x="241789" y="94394"/>
                    <a:pt x="243063" y="95350"/>
                  </a:cubicBezTo>
                  <a:cubicBezTo>
                    <a:pt x="244656" y="96624"/>
                    <a:pt x="246567" y="97261"/>
                    <a:pt x="248797" y="97261"/>
                  </a:cubicBezTo>
                  <a:cubicBezTo>
                    <a:pt x="249335" y="96723"/>
                    <a:pt x="249874" y="96525"/>
                    <a:pt x="250461" y="96525"/>
                  </a:cubicBezTo>
                  <a:cubicBezTo>
                    <a:pt x="251262" y="96525"/>
                    <a:pt x="252153" y="96893"/>
                    <a:pt x="253257" y="97261"/>
                  </a:cubicBezTo>
                  <a:cubicBezTo>
                    <a:pt x="254249" y="97658"/>
                    <a:pt x="255364" y="98549"/>
                    <a:pt x="256373" y="98549"/>
                  </a:cubicBezTo>
                  <a:cubicBezTo>
                    <a:pt x="256983" y="98549"/>
                    <a:pt x="257555" y="98222"/>
                    <a:pt x="258035" y="97261"/>
                  </a:cubicBezTo>
                  <a:cubicBezTo>
                    <a:pt x="259628" y="94394"/>
                    <a:pt x="256761" y="93438"/>
                    <a:pt x="255168" y="92164"/>
                  </a:cubicBezTo>
                  <a:cubicBezTo>
                    <a:pt x="254212" y="91527"/>
                    <a:pt x="252620" y="91208"/>
                    <a:pt x="251664" y="90571"/>
                  </a:cubicBezTo>
                  <a:cubicBezTo>
                    <a:pt x="242426" y="84837"/>
                    <a:pt x="230639" y="83563"/>
                    <a:pt x="222038" y="76236"/>
                  </a:cubicBezTo>
                  <a:cubicBezTo>
                    <a:pt x="219808" y="74006"/>
                    <a:pt x="216941" y="72732"/>
                    <a:pt x="214074" y="72413"/>
                  </a:cubicBezTo>
                  <a:cubicBezTo>
                    <a:pt x="202287" y="67635"/>
                    <a:pt x="190819" y="62219"/>
                    <a:pt x="178713" y="57759"/>
                  </a:cubicBezTo>
                  <a:cubicBezTo>
                    <a:pt x="149406" y="46928"/>
                    <a:pt x="120098" y="36416"/>
                    <a:pt x="90472" y="25903"/>
                  </a:cubicBezTo>
                  <a:cubicBezTo>
                    <a:pt x="63712" y="16665"/>
                    <a:pt x="36953" y="8064"/>
                    <a:pt x="9875" y="100"/>
                  </a:cubicBezTo>
                  <a:cubicBezTo>
                    <a:pt x="9258" y="38"/>
                    <a:pt x="8617" y="0"/>
                    <a:pt x="7976" y="0"/>
                  </a:cubicBezTo>
                  <a:close/>
                </a:path>
              </a:pathLst>
            </a:custGeom>
            <a:solidFill>
              <a:srgbClr val="F6F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4" name="Google Shape;11184;p13"/>
            <p:cNvSpPr/>
            <p:nvPr/>
          </p:nvSpPr>
          <p:spPr>
            <a:xfrm>
              <a:off x="1631825" y="999150"/>
              <a:ext cx="2357375" cy="342125"/>
            </a:xfrm>
            <a:custGeom>
              <a:avLst/>
              <a:gdLst/>
              <a:ahLst/>
              <a:cxnLst/>
              <a:rect l="l" t="t" r="r" b="b"/>
              <a:pathLst>
                <a:path w="94295" h="13685" extrusionOk="0">
                  <a:moveTo>
                    <a:pt x="6590" y="1"/>
                  </a:moveTo>
                  <a:cubicBezTo>
                    <a:pt x="4279" y="1"/>
                    <a:pt x="1959" y="649"/>
                    <a:pt x="0" y="2020"/>
                  </a:cubicBezTo>
                  <a:cubicBezTo>
                    <a:pt x="5416" y="4250"/>
                    <a:pt x="11787" y="3932"/>
                    <a:pt x="16884" y="5206"/>
                  </a:cubicBezTo>
                  <a:cubicBezTo>
                    <a:pt x="20508" y="5886"/>
                    <a:pt x="24776" y="7370"/>
                    <a:pt x="28429" y="7370"/>
                  </a:cubicBezTo>
                  <a:cubicBezTo>
                    <a:pt x="29914" y="7370"/>
                    <a:pt x="31297" y="7125"/>
                    <a:pt x="32494" y="6480"/>
                  </a:cubicBezTo>
                  <a:cubicBezTo>
                    <a:pt x="33918" y="5667"/>
                    <a:pt x="35212" y="5358"/>
                    <a:pt x="36422" y="5358"/>
                  </a:cubicBezTo>
                  <a:cubicBezTo>
                    <a:pt x="40220" y="5358"/>
                    <a:pt x="43193" y="8397"/>
                    <a:pt x="46765" y="8397"/>
                  </a:cubicBezTo>
                  <a:cubicBezTo>
                    <a:pt x="47402" y="8397"/>
                    <a:pt x="48057" y="8301"/>
                    <a:pt x="48740" y="8073"/>
                  </a:cubicBezTo>
                  <a:cubicBezTo>
                    <a:pt x="49696" y="7436"/>
                    <a:pt x="50970" y="7117"/>
                    <a:pt x="52244" y="7117"/>
                  </a:cubicBezTo>
                  <a:cubicBezTo>
                    <a:pt x="52639" y="7061"/>
                    <a:pt x="53034" y="7035"/>
                    <a:pt x="53428" y="7035"/>
                  </a:cubicBezTo>
                  <a:cubicBezTo>
                    <a:pt x="55254" y="7035"/>
                    <a:pt x="57043" y="7605"/>
                    <a:pt x="58616" y="8392"/>
                  </a:cubicBezTo>
                  <a:cubicBezTo>
                    <a:pt x="63872" y="11976"/>
                    <a:pt x="69666" y="12155"/>
                    <a:pt x="75594" y="12155"/>
                  </a:cubicBezTo>
                  <a:cubicBezTo>
                    <a:pt x="76253" y="12155"/>
                    <a:pt x="76913" y="12153"/>
                    <a:pt x="77575" y="12153"/>
                  </a:cubicBezTo>
                  <a:cubicBezTo>
                    <a:pt x="78897" y="12153"/>
                    <a:pt x="80225" y="12161"/>
                    <a:pt x="81552" y="12214"/>
                  </a:cubicBezTo>
                  <a:cubicBezTo>
                    <a:pt x="84093" y="12410"/>
                    <a:pt x="86753" y="13684"/>
                    <a:pt x="89386" y="13684"/>
                  </a:cubicBezTo>
                  <a:cubicBezTo>
                    <a:pt x="91045" y="13684"/>
                    <a:pt x="92694" y="13178"/>
                    <a:pt x="94295" y="11577"/>
                  </a:cubicBezTo>
                  <a:cubicBezTo>
                    <a:pt x="88242" y="8710"/>
                    <a:pt x="81871" y="10303"/>
                    <a:pt x="75818" y="8073"/>
                  </a:cubicBezTo>
                  <a:cubicBezTo>
                    <a:pt x="66261" y="5525"/>
                    <a:pt x="56386" y="3613"/>
                    <a:pt x="46829" y="3295"/>
                  </a:cubicBezTo>
                  <a:cubicBezTo>
                    <a:pt x="34724" y="1702"/>
                    <a:pt x="22937" y="3295"/>
                    <a:pt x="10831" y="746"/>
                  </a:cubicBezTo>
                  <a:cubicBezTo>
                    <a:pt x="9482" y="255"/>
                    <a:pt x="8038" y="1"/>
                    <a:pt x="6590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5" name="Google Shape;11185;p13"/>
            <p:cNvSpPr/>
            <p:nvPr/>
          </p:nvSpPr>
          <p:spPr>
            <a:xfrm>
              <a:off x="5988150" y="3064550"/>
              <a:ext cx="1083150" cy="562925"/>
            </a:xfrm>
            <a:custGeom>
              <a:avLst/>
              <a:gdLst/>
              <a:ahLst/>
              <a:cxnLst/>
              <a:rect l="l" t="t" r="r" b="b"/>
              <a:pathLst>
                <a:path w="43326" h="22517" extrusionOk="0">
                  <a:moveTo>
                    <a:pt x="1" y="1"/>
                  </a:moveTo>
                  <a:lnTo>
                    <a:pt x="1" y="1"/>
                  </a:lnTo>
                  <a:cubicBezTo>
                    <a:pt x="1912" y="2868"/>
                    <a:pt x="4461" y="5098"/>
                    <a:pt x="7965" y="6053"/>
                  </a:cubicBezTo>
                  <a:cubicBezTo>
                    <a:pt x="16884" y="10513"/>
                    <a:pt x="27078" y="13062"/>
                    <a:pt x="35680" y="19433"/>
                  </a:cubicBezTo>
                  <a:cubicBezTo>
                    <a:pt x="34974" y="19927"/>
                    <a:pt x="34252" y="20093"/>
                    <a:pt x="33532" y="20093"/>
                  </a:cubicBezTo>
                  <a:cubicBezTo>
                    <a:pt x="32069" y="20093"/>
                    <a:pt x="30613" y="19409"/>
                    <a:pt x="29309" y="19409"/>
                  </a:cubicBezTo>
                  <a:cubicBezTo>
                    <a:pt x="28360" y="19409"/>
                    <a:pt x="27491" y="19772"/>
                    <a:pt x="26760" y="21026"/>
                  </a:cubicBezTo>
                  <a:cubicBezTo>
                    <a:pt x="29198" y="22030"/>
                    <a:pt x="31765" y="22517"/>
                    <a:pt x="34316" y="22517"/>
                  </a:cubicBezTo>
                  <a:cubicBezTo>
                    <a:pt x="37431" y="22517"/>
                    <a:pt x="40523" y="21790"/>
                    <a:pt x="43325" y="20389"/>
                  </a:cubicBezTo>
                  <a:cubicBezTo>
                    <a:pt x="40139" y="18159"/>
                    <a:pt x="37272" y="16247"/>
                    <a:pt x="34405" y="14654"/>
                  </a:cubicBezTo>
                  <a:cubicBezTo>
                    <a:pt x="23256" y="8602"/>
                    <a:pt x="11469" y="4779"/>
                    <a:pt x="1" y="1"/>
                  </a:cubicBezTo>
                  <a:close/>
                </a:path>
              </a:pathLst>
            </a:custGeom>
            <a:solidFill>
              <a:srgbClr val="F7F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6" name="Google Shape;11186;p13"/>
            <p:cNvSpPr/>
            <p:nvPr/>
          </p:nvSpPr>
          <p:spPr>
            <a:xfrm>
              <a:off x="2961825" y="1264675"/>
              <a:ext cx="47800" cy="53050"/>
            </a:xfrm>
            <a:custGeom>
              <a:avLst/>
              <a:gdLst/>
              <a:ahLst/>
              <a:cxnLst/>
              <a:rect l="l" t="t" r="r" b="b"/>
              <a:pathLst>
                <a:path w="1912" h="2122" extrusionOk="0">
                  <a:moveTo>
                    <a:pt x="1274" y="1"/>
                  </a:moveTo>
                  <a:cubicBezTo>
                    <a:pt x="956" y="1"/>
                    <a:pt x="319" y="319"/>
                    <a:pt x="0" y="319"/>
                  </a:cubicBezTo>
                  <a:cubicBezTo>
                    <a:pt x="0" y="956"/>
                    <a:pt x="319" y="1275"/>
                    <a:pt x="637" y="1912"/>
                  </a:cubicBezTo>
                  <a:cubicBezTo>
                    <a:pt x="901" y="2044"/>
                    <a:pt x="1110" y="2121"/>
                    <a:pt x="1288" y="2121"/>
                  </a:cubicBezTo>
                  <a:cubicBezTo>
                    <a:pt x="1538" y="2121"/>
                    <a:pt x="1725" y="1967"/>
                    <a:pt x="1912" y="1593"/>
                  </a:cubicBezTo>
                  <a:cubicBezTo>
                    <a:pt x="1912" y="956"/>
                    <a:pt x="1593" y="319"/>
                    <a:pt x="1274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187" name="Google Shape;11187;p13"/>
          <p:cNvGrpSpPr/>
          <p:nvPr/>
        </p:nvGrpSpPr>
        <p:grpSpPr>
          <a:xfrm rot="763041" flipH="1">
            <a:off x="7956478" y="2507618"/>
            <a:ext cx="1675774" cy="2368961"/>
            <a:chOff x="1506000" y="520575"/>
            <a:chExt cx="4345200" cy="4606950"/>
          </a:xfrm>
        </p:grpSpPr>
        <p:sp>
          <p:nvSpPr>
            <p:cNvPr id="11188" name="Google Shape;11188;p13"/>
            <p:cNvSpPr/>
            <p:nvPr/>
          </p:nvSpPr>
          <p:spPr>
            <a:xfrm>
              <a:off x="3071200" y="2473500"/>
              <a:ext cx="204425" cy="135800"/>
            </a:xfrm>
            <a:custGeom>
              <a:avLst/>
              <a:gdLst/>
              <a:ahLst/>
              <a:cxnLst/>
              <a:rect l="l" t="t" r="r" b="b"/>
              <a:pathLst>
                <a:path w="8177" h="5432" extrusionOk="0">
                  <a:moveTo>
                    <a:pt x="4760" y="0"/>
                  </a:moveTo>
                  <a:cubicBezTo>
                    <a:pt x="3504" y="0"/>
                    <a:pt x="2219" y="409"/>
                    <a:pt x="1168" y="1226"/>
                  </a:cubicBezTo>
                  <a:cubicBezTo>
                    <a:pt x="467" y="1694"/>
                    <a:pt x="0" y="2628"/>
                    <a:pt x="0" y="3563"/>
                  </a:cubicBezTo>
                  <a:cubicBezTo>
                    <a:pt x="234" y="4964"/>
                    <a:pt x="1402" y="4497"/>
                    <a:pt x="2103" y="4731"/>
                  </a:cubicBezTo>
                  <a:lnTo>
                    <a:pt x="3972" y="5431"/>
                  </a:lnTo>
                  <a:cubicBezTo>
                    <a:pt x="6775" y="5431"/>
                    <a:pt x="7242" y="2862"/>
                    <a:pt x="8177" y="1226"/>
                  </a:cubicBezTo>
                  <a:cubicBezTo>
                    <a:pt x="7242" y="409"/>
                    <a:pt x="6016" y="0"/>
                    <a:pt x="4760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9" name="Google Shape;11189;p13"/>
            <p:cNvSpPr/>
            <p:nvPr/>
          </p:nvSpPr>
          <p:spPr>
            <a:xfrm>
              <a:off x="2971900" y="2673525"/>
              <a:ext cx="169400" cy="146025"/>
            </a:xfrm>
            <a:custGeom>
              <a:avLst/>
              <a:gdLst/>
              <a:ahLst/>
              <a:cxnLst/>
              <a:rect l="l" t="t" r="r" b="b"/>
              <a:pathLst>
                <a:path w="6776" h="5841" extrusionOk="0">
                  <a:moveTo>
                    <a:pt x="2337" y="0"/>
                  </a:moveTo>
                  <a:lnTo>
                    <a:pt x="935" y="1402"/>
                  </a:lnTo>
                  <a:cubicBezTo>
                    <a:pt x="1" y="2336"/>
                    <a:pt x="1" y="3504"/>
                    <a:pt x="935" y="4439"/>
                  </a:cubicBezTo>
                  <a:cubicBezTo>
                    <a:pt x="1130" y="4400"/>
                    <a:pt x="1325" y="4380"/>
                    <a:pt x="1516" y="4380"/>
                  </a:cubicBezTo>
                  <a:cubicBezTo>
                    <a:pt x="2473" y="4380"/>
                    <a:pt x="3349" y="4867"/>
                    <a:pt x="3739" y="5841"/>
                  </a:cubicBezTo>
                  <a:cubicBezTo>
                    <a:pt x="6776" y="3037"/>
                    <a:pt x="2571" y="2103"/>
                    <a:pt x="2337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0" name="Google Shape;11190;p13"/>
            <p:cNvSpPr/>
            <p:nvPr/>
          </p:nvSpPr>
          <p:spPr>
            <a:xfrm>
              <a:off x="3100400" y="2642850"/>
              <a:ext cx="75950" cy="36525"/>
            </a:xfrm>
            <a:custGeom>
              <a:avLst/>
              <a:gdLst/>
              <a:ahLst/>
              <a:cxnLst/>
              <a:rect l="l" t="t" r="r" b="b"/>
              <a:pathLst>
                <a:path w="3038" h="1461" extrusionOk="0">
                  <a:moveTo>
                    <a:pt x="2455" y="1"/>
                  </a:moveTo>
                  <a:cubicBezTo>
                    <a:pt x="1493" y="1"/>
                    <a:pt x="584" y="487"/>
                    <a:pt x="0" y="1461"/>
                  </a:cubicBezTo>
                  <a:cubicBezTo>
                    <a:pt x="1168" y="1461"/>
                    <a:pt x="2336" y="994"/>
                    <a:pt x="3037" y="59"/>
                  </a:cubicBezTo>
                  <a:cubicBezTo>
                    <a:pt x="2843" y="20"/>
                    <a:pt x="2648" y="1"/>
                    <a:pt x="245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1" name="Google Shape;11191;p13"/>
            <p:cNvSpPr/>
            <p:nvPr/>
          </p:nvSpPr>
          <p:spPr>
            <a:xfrm>
              <a:off x="2960225" y="2714400"/>
              <a:ext cx="35075" cy="70100"/>
            </a:xfrm>
            <a:custGeom>
              <a:avLst/>
              <a:gdLst/>
              <a:ahLst/>
              <a:cxnLst/>
              <a:rect l="l" t="t" r="r" b="b"/>
              <a:pathLst>
                <a:path w="1403" h="2804" extrusionOk="0">
                  <a:moveTo>
                    <a:pt x="1402" y="1"/>
                  </a:moveTo>
                  <a:cubicBezTo>
                    <a:pt x="1" y="935"/>
                    <a:pt x="1" y="1869"/>
                    <a:pt x="1402" y="2804"/>
                  </a:cubicBezTo>
                  <a:lnTo>
                    <a:pt x="1402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2" name="Google Shape;11192;p13"/>
            <p:cNvSpPr/>
            <p:nvPr/>
          </p:nvSpPr>
          <p:spPr>
            <a:xfrm>
              <a:off x="3141275" y="1563850"/>
              <a:ext cx="788475" cy="905275"/>
            </a:xfrm>
            <a:custGeom>
              <a:avLst/>
              <a:gdLst/>
              <a:ahLst/>
              <a:cxnLst/>
              <a:rect l="l" t="t" r="r" b="b"/>
              <a:pathLst>
                <a:path w="31539" h="36211" extrusionOk="0">
                  <a:moveTo>
                    <a:pt x="25231" y="1"/>
                  </a:moveTo>
                  <a:cubicBezTo>
                    <a:pt x="15652" y="7009"/>
                    <a:pt x="9812" y="17288"/>
                    <a:pt x="2804" y="26399"/>
                  </a:cubicBezTo>
                  <a:cubicBezTo>
                    <a:pt x="1" y="35276"/>
                    <a:pt x="1" y="35276"/>
                    <a:pt x="7009" y="36211"/>
                  </a:cubicBezTo>
                  <a:cubicBezTo>
                    <a:pt x="12849" y="33174"/>
                    <a:pt x="12382" y="28735"/>
                    <a:pt x="9345" y="23596"/>
                  </a:cubicBezTo>
                  <a:lnTo>
                    <a:pt x="9345" y="23596"/>
                  </a:lnTo>
                  <a:cubicBezTo>
                    <a:pt x="10090" y="23761"/>
                    <a:pt x="10835" y="23839"/>
                    <a:pt x="11579" y="23839"/>
                  </a:cubicBezTo>
                  <a:cubicBezTo>
                    <a:pt x="12937" y="23839"/>
                    <a:pt x="14295" y="23581"/>
                    <a:pt x="15652" y="23129"/>
                  </a:cubicBezTo>
                  <a:cubicBezTo>
                    <a:pt x="19624" y="22428"/>
                    <a:pt x="16353" y="20092"/>
                    <a:pt x="16353" y="18924"/>
                  </a:cubicBezTo>
                  <a:cubicBezTo>
                    <a:pt x="16353" y="18005"/>
                    <a:pt x="16931" y="17375"/>
                    <a:pt x="17859" y="17375"/>
                  </a:cubicBezTo>
                  <a:cubicBezTo>
                    <a:pt x="18112" y="17375"/>
                    <a:pt x="18390" y="17422"/>
                    <a:pt x="18689" y="17522"/>
                  </a:cubicBezTo>
                  <a:cubicBezTo>
                    <a:pt x="19136" y="17659"/>
                    <a:pt x="19532" y="17721"/>
                    <a:pt x="19888" y="17721"/>
                  </a:cubicBezTo>
                  <a:cubicBezTo>
                    <a:pt x="21953" y="17721"/>
                    <a:pt x="22668" y="15646"/>
                    <a:pt x="24062" y="14251"/>
                  </a:cubicBezTo>
                  <a:cubicBezTo>
                    <a:pt x="23678" y="14123"/>
                    <a:pt x="23288" y="14074"/>
                    <a:pt x="22898" y="14074"/>
                  </a:cubicBezTo>
                  <a:cubicBezTo>
                    <a:pt x="21633" y="14074"/>
                    <a:pt x="20359" y="14590"/>
                    <a:pt x="19201" y="14590"/>
                  </a:cubicBezTo>
                  <a:cubicBezTo>
                    <a:pt x="18116" y="14590"/>
                    <a:pt x="17133" y="14137"/>
                    <a:pt x="16353" y="12382"/>
                  </a:cubicBezTo>
                  <a:lnTo>
                    <a:pt x="16353" y="12382"/>
                  </a:lnTo>
                  <a:cubicBezTo>
                    <a:pt x="16622" y="12424"/>
                    <a:pt x="16880" y="12443"/>
                    <a:pt x="17128" y="12443"/>
                  </a:cubicBezTo>
                  <a:cubicBezTo>
                    <a:pt x="19682" y="12443"/>
                    <a:pt x="21191" y="10389"/>
                    <a:pt x="22894" y="9112"/>
                  </a:cubicBezTo>
                  <a:cubicBezTo>
                    <a:pt x="24167" y="8264"/>
                    <a:pt x="25268" y="7245"/>
                    <a:pt x="26405" y="7245"/>
                  </a:cubicBezTo>
                  <a:cubicBezTo>
                    <a:pt x="27147" y="7245"/>
                    <a:pt x="27904" y="7679"/>
                    <a:pt x="28735" y="8878"/>
                  </a:cubicBezTo>
                  <a:cubicBezTo>
                    <a:pt x="29085" y="9229"/>
                    <a:pt x="29552" y="9404"/>
                    <a:pt x="29990" y="9404"/>
                  </a:cubicBezTo>
                  <a:cubicBezTo>
                    <a:pt x="30428" y="9404"/>
                    <a:pt x="30837" y="9229"/>
                    <a:pt x="31071" y="8878"/>
                  </a:cubicBezTo>
                  <a:cubicBezTo>
                    <a:pt x="31538" y="7944"/>
                    <a:pt x="31538" y="7009"/>
                    <a:pt x="31071" y="6075"/>
                  </a:cubicBezTo>
                  <a:cubicBezTo>
                    <a:pt x="30604" y="4907"/>
                    <a:pt x="28501" y="5374"/>
                    <a:pt x="27800" y="3972"/>
                  </a:cubicBezTo>
                  <a:cubicBezTo>
                    <a:pt x="25231" y="3739"/>
                    <a:pt x="25231" y="1870"/>
                    <a:pt x="2523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3" name="Google Shape;11193;p13"/>
            <p:cNvSpPr/>
            <p:nvPr/>
          </p:nvSpPr>
          <p:spPr>
            <a:xfrm>
              <a:off x="3842100" y="1200100"/>
              <a:ext cx="379650" cy="317075"/>
            </a:xfrm>
            <a:custGeom>
              <a:avLst/>
              <a:gdLst/>
              <a:ahLst/>
              <a:cxnLst/>
              <a:rect l="l" t="t" r="r" b="b"/>
              <a:pathLst>
                <a:path w="15186" h="12683" extrusionOk="0">
                  <a:moveTo>
                    <a:pt x="13225" y="1"/>
                  </a:moveTo>
                  <a:cubicBezTo>
                    <a:pt x="13044" y="1"/>
                    <a:pt x="12842" y="22"/>
                    <a:pt x="12616" y="67"/>
                  </a:cubicBezTo>
                  <a:lnTo>
                    <a:pt x="1" y="11514"/>
                  </a:lnTo>
                  <a:cubicBezTo>
                    <a:pt x="2009" y="11137"/>
                    <a:pt x="4085" y="10424"/>
                    <a:pt x="6192" y="10424"/>
                  </a:cubicBezTo>
                  <a:cubicBezTo>
                    <a:pt x="8007" y="10424"/>
                    <a:pt x="9844" y="10953"/>
                    <a:pt x="11681" y="12682"/>
                  </a:cubicBezTo>
                  <a:cubicBezTo>
                    <a:pt x="11214" y="9645"/>
                    <a:pt x="11214" y="7309"/>
                    <a:pt x="14018" y="5907"/>
                  </a:cubicBezTo>
                  <a:cubicBezTo>
                    <a:pt x="14952" y="5674"/>
                    <a:pt x="15186" y="4272"/>
                    <a:pt x="15186" y="3104"/>
                  </a:cubicBezTo>
                  <a:cubicBezTo>
                    <a:pt x="14764" y="1838"/>
                    <a:pt x="14913" y="1"/>
                    <a:pt x="1322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4" name="Google Shape;11194;p13"/>
            <p:cNvSpPr/>
            <p:nvPr/>
          </p:nvSpPr>
          <p:spPr>
            <a:xfrm>
              <a:off x="3772025" y="1487925"/>
              <a:ext cx="105150" cy="72400"/>
            </a:xfrm>
            <a:custGeom>
              <a:avLst/>
              <a:gdLst/>
              <a:ahLst/>
              <a:cxnLst/>
              <a:rect l="l" t="t" r="r" b="b"/>
              <a:pathLst>
                <a:path w="4206" h="2896" extrusionOk="0">
                  <a:moveTo>
                    <a:pt x="2804" y="1"/>
                  </a:moveTo>
                  <a:cubicBezTo>
                    <a:pt x="1402" y="468"/>
                    <a:pt x="234" y="1403"/>
                    <a:pt x="1" y="2804"/>
                  </a:cubicBezTo>
                  <a:cubicBezTo>
                    <a:pt x="172" y="2776"/>
                    <a:pt x="347" y="2765"/>
                    <a:pt x="525" y="2765"/>
                  </a:cubicBezTo>
                  <a:cubicBezTo>
                    <a:pt x="1136" y="2765"/>
                    <a:pt x="1773" y="2896"/>
                    <a:pt x="2383" y="2896"/>
                  </a:cubicBezTo>
                  <a:cubicBezTo>
                    <a:pt x="3044" y="2896"/>
                    <a:pt x="3673" y="2742"/>
                    <a:pt x="4206" y="2103"/>
                  </a:cubicBezTo>
                  <a:cubicBezTo>
                    <a:pt x="4206" y="1870"/>
                    <a:pt x="3271" y="702"/>
                    <a:pt x="2804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5" name="Google Shape;11195;p13"/>
            <p:cNvSpPr/>
            <p:nvPr/>
          </p:nvSpPr>
          <p:spPr>
            <a:xfrm>
              <a:off x="4151650" y="1744900"/>
              <a:ext cx="321225" cy="385500"/>
            </a:xfrm>
            <a:custGeom>
              <a:avLst/>
              <a:gdLst/>
              <a:ahLst/>
              <a:cxnLst/>
              <a:rect l="l" t="t" r="r" b="b"/>
              <a:pathLst>
                <a:path w="12849" h="15420" extrusionOk="0">
                  <a:moveTo>
                    <a:pt x="12849" y="1"/>
                  </a:moveTo>
                  <a:lnTo>
                    <a:pt x="12849" y="1"/>
                  </a:lnTo>
                  <a:cubicBezTo>
                    <a:pt x="7943" y="4440"/>
                    <a:pt x="0" y="6542"/>
                    <a:pt x="1168" y="15419"/>
                  </a:cubicBezTo>
                  <a:cubicBezTo>
                    <a:pt x="3972" y="9579"/>
                    <a:pt x="10513" y="6542"/>
                    <a:pt x="12849" y="1"/>
                  </a:cubicBezTo>
                  <a:close/>
                </a:path>
              </a:pathLst>
            </a:custGeom>
            <a:solidFill>
              <a:srgbClr val="F8F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6" name="Google Shape;11196;p13"/>
            <p:cNvSpPr/>
            <p:nvPr/>
          </p:nvSpPr>
          <p:spPr>
            <a:xfrm>
              <a:off x="3818750" y="1593050"/>
              <a:ext cx="70100" cy="69100"/>
            </a:xfrm>
            <a:custGeom>
              <a:avLst/>
              <a:gdLst/>
              <a:ahLst/>
              <a:cxnLst/>
              <a:rect l="l" t="t" r="r" b="b"/>
              <a:pathLst>
                <a:path w="2804" h="2764" extrusionOk="0">
                  <a:moveTo>
                    <a:pt x="1168" y="1"/>
                  </a:moveTo>
                  <a:cubicBezTo>
                    <a:pt x="468" y="235"/>
                    <a:pt x="0" y="1169"/>
                    <a:pt x="234" y="1403"/>
                  </a:cubicBezTo>
                  <a:cubicBezTo>
                    <a:pt x="422" y="1779"/>
                    <a:pt x="307" y="2763"/>
                    <a:pt x="867" y="2763"/>
                  </a:cubicBezTo>
                  <a:cubicBezTo>
                    <a:pt x="1002" y="2763"/>
                    <a:pt x="1176" y="2707"/>
                    <a:pt x="1402" y="2571"/>
                  </a:cubicBezTo>
                  <a:cubicBezTo>
                    <a:pt x="1869" y="2104"/>
                    <a:pt x="2337" y="1636"/>
                    <a:pt x="2570" y="935"/>
                  </a:cubicBezTo>
                  <a:cubicBezTo>
                    <a:pt x="2804" y="1"/>
                    <a:pt x="1869" y="1"/>
                    <a:pt x="1168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7" name="Google Shape;11197;p13"/>
            <p:cNvSpPr/>
            <p:nvPr/>
          </p:nvSpPr>
          <p:spPr>
            <a:xfrm>
              <a:off x="3970600" y="1633950"/>
              <a:ext cx="52575" cy="23375"/>
            </a:xfrm>
            <a:custGeom>
              <a:avLst/>
              <a:gdLst/>
              <a:ahLst/>
              <a:cxnLst/>
              <a:rect l="l" t="t" r="r" b="b"/>
              <a:pathLst>
                <a:path w="2103" h="935" extrusionOk="0">
                  <a:moveTo>
                    <a:pt x="935" y="0"/>
                  </a:moveTo>
                  <a:cubicBezTo>
                    <a:pt x="701" y="0"/>
                    <a:pt x="234" y="234"/>
                    <a:pt x="0" y="468"/>
                  </a:cubicBezTo>
                  <a:cubicBezTo>
                    <a:pt x="234" y="701"/>
                    <a:pt x="701" y="935"/>
                    <a:pt x="935" y="935"/>
                  </a:cubicBezTo>
                  <a:cubicBezTo>
                    <a:pt x="1402" y="935"/>
                    <a:pt x="1636" y="701"/>
                    <a:pt x="2103" y="468"/>
                  </a:cubicBezTo>
                  <a:cubicBezTo>
                    <a:pt x="1636" y="234"/>
                    <a:pt x="1402" y="0"/>
                    <a:pt x="935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8" name="Google Shape;11198;p13"/>
            <p:cNvSpPr/>
            <p:nvPr/>
          </p:nvSpPr>
          <p:spPr>
            <a:xfrm>
              <a:off x="3999800" y="1721550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146" y="0"/>
                  </a:moveTo>
                  <a:cubicBezTo>
                    <a:pt x="59" y="0"/>
                    <a:pt x="0" y="117"/>
                    <a:pt x="0" y="234"/>
                  </a:cubicBezTo>
                  <a:cubicBezTo>
                    <a:pt x="0" y="234"/>
                    <a:pt x="234" y="468"/>
                    <a:pt x="468" y="468"/>
                  </a:cubicBezTo>
                  <a:cubicBezTo>
                    <a:pt x="351" y="117"/>
                    <a:pt x="234" y="0"/>
                    <a:pt x="146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9" name="Google Shape;11199;p13"/>
            <p:cNvSpPr/>
            <p:nvPr/>
          </p:nvSpPr>
          <p:spPr>
            <a:xfrm>
              <a:off x="4011475" y="1733225"/>
              <a:ext cx="23400" cy="35075"/>
            </a:xfrm>
            <a:custGeom>
              <a:avLst/>
              <a:gdLst/>
              <a:ahLst/>
              <a:cxnLst/>
              <a:rect l="l" t="t" r="r" b="b"/>
              <a:pathLst>
                <a:path w="936" h="1403" extrusionOk="0">
                  <a:moveTo>
                    <a:pt x="1" y="1"/>
                  </a:moveTo>
                  <a:lnTo>
                    <a:pt x="1" y="1402"/>
                  </a:lnTo>
                  <a:cubicBezTo>
                    <a:pt x="935" y="935"/>
                    <a:pt x="935" y="468"/>
                    <a:pt x="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0" name="Google Shape;11200;p13"/>
            <p:cNvSpPr/>
            <p:nvPr/>
          </p:nvSpPr>
          <p:spPr>
            <a:xfrm>
              <a:off x="3993950" y="1774100"/>
              <a:ext cx="17550" cy="11725"/>
            </a:xfrm>
            <a:custGeom>
              <a:avLst/>
              <a:gdLst/>
              <a:ahLst/>
              <a:cxnLst/>
              <a:rect l="l" t="t" r="r" b="b"/>
              <a:pathLst>
                <a:path w="702" h="469" extrusionOk="0">
                  <a:moveTo>
                    <a:pt x="702" y="1"/>
                  </a:moveTo>
                  <a:lnTo>
                    <a:pt x="702" y="1"/>
                  </a:lnTo>
                  <a:cubicBezTo>
                    <a:pt x="1" y="235"/>
                    <a:pt x="468" y="468"/>
                    <a:pt x="468" y="468"/>
                  </a:cubicBezTo>
                  <a:cubicBezTo>
                    <a:pt x="468" y="468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1" name="Google Shape;11201;p13"/>
            <p:cNvSpPr/>
            <p:nvPr/>
          </p:nvSpPr>
          <p:spPr>
            <a:xfrm>
              <a:off x="3275600" y="246910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2" y="1"/>
                  </a:ln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2" name="Google Shape;11202;p13"/>
            <p:cNvSpPr/>
            <p:nvPr/>
          </p:nvSpPr>
          <p:spPr>
            <a:xfrm>
              <a:off x="2744125" y="2223825"/>
              <a:ext cx="566550" cy="860650"/>
            </a:xfrm>
            <a:custGeom>
              <a:avLst/>
              <a:gdLst/>
              <a:ahLst/>
              <a:cxnLst/>
              <a:rect l="l" t="t" r="r" b="b"/>
              <a:pathLst>
                <a:path w="22662" h="34426" extrusionOk="0">
                  <a:moveTo>
                    <a:pt x="18690" y="0"/>
                  </a:moveTo>
                  <a:lnTo>
                    <a:pt x="18690" y="0"/>
                  </a:lnTo>
                  <a:cubicBezTo>
                    <a:pt x="13083" y="9111"/>
                    <a:pt x="7710" y="17988"/>
                    <a:pt x="2103" y="26865"/>
                  </a:cubicBezTo>
                  <a:cubicBezTo>
                    <a:pt x="935" y="28968"/>
                    <a:pt x="235" y="31070"/>
                    <a:pt x="1" y="33407"/>
                  </a:cubicBezTo>
                  <a:cubicBezTo>
                    <a:pt x="1020" y="34143"/>
                    <a:pt x="1916" y="34426"/>
                    <a:pt x="2731" y="34426"/>
                  </a:cubicBezTo>
                  <a:cubicBezTo>
                    <a:pt x="5280" y="34426"/>
                    <a:pt x="7044" y="31658"/>
                    <a:pt x="9345" y="31304"/>
                  </a:cubicBezTo>
                  <a:cubicBezTo>
                    <a:pt x="9345" y="28968"/>
                    <a:pt x="6308" y="29202"/>
                    <a:pt x="7009" y="26865"/>
                  </a:cubicBezTo>
                  <a:lnTo>
                    <a:pt x="7009" y="26865"/>
                  </a:lnTo>
                  <a:cubicBezTo>
                    <a:pt x="8021" y="27227"/>
                    <a:pt x="8943" y="27432"/>
                    <a:pt x="9741" y="27432"/>
                  </a:cubicBezTo>
                  <a:cubicBezTo>
                    <a:pt x="11524" y="27432"/>
                    <a:pt x="12688" y="26410"/>
                    <a:pt x="12850" y="23829"/>
                  </a:cubicBezTo>
                  <a:cubicBezTo>
                    <a:pt x="13550" y="22660"/>
                    <a:pt x="12616" y="21960"/>
                    <a:pt x="11915" y="21492"/>
                  </a:cubicBezTo>
                  <a:cubicBezTo>
                    <a:pt x="11214" y="21025"/>
                    <a:pt x="10981" y="20324"/>
                    <a:pt x="10981" y="19624"/>
                  </a:cubicBezTo>
                  <a:cubicBezTo>
                    <a:pt x="10981" y="19156"/>
                    <a:pt x="11214" y="18689"/>
                    <a:pt x="11448" y="18222"/>
                  </a:cubicBezTo>
                  <a:lnTo>
                    <a:pt x="14251" y="18222"/>
                  </a:lnTo>
                  <a:cubicBezTo>
                    <a:pt x="14952" y="17287"/>
                    <a:pt x="16354" y="17521"/>
                    <a:pt x="17055" y="16820"/>
                  </a:cubicBezTo>
                  <a:lnTo>
                    <a:pt x="17055" y="15418"/>
                  </a:lnTo>
                  <a:cubicBezTo>
                    <a:pt x="14485" y="10045"/>
                    <a:pt x="20092" y="12615"/>
                    <a:pt x="21260" y="11213"/>
                  </a:cubicBezTo>
                  <a:cubicBezTo>
                    <a:pt x="21727" y="10746"/>
                    <a:pt x="22194" y="10279"/>
                    <a:pt x="22661" y="9812"/>
                  </a:cubicBezTo>
                  <a:cubicBezTo>
                    <a:pt x="22194" y="7008"/>
                    <a:pt x="19391" y="8410"/>
                    <a:pt x="17522" y="7242"/>
                  </a:cubicBezTo>
                  <a:cubicBezTo>
                    <a:pt x="18223" y="4906"/>
                    <a:pt x="18690" y="2570"/>
                    <a:pt x="18690" y="0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3" name="Google Shape;11203;p13"/>
            <p:cNvSpPr/>
            <p:nvPr/>
          </p:nvSpPr>
          <p:spPr>
            <a:xfrm>
              <a:off x="3018625" y="4203025"/>
              <a:ext cx="502300" cy="298525"/>
            </a:xfrm>
            <a:custGeom>
              <a:avLst/>
              <a:gdLst/>
              <a:ahLst/>
              <a:cxnLst/>
              <a:rect l="l" t="t" r="r" b="b"/>
              <a:pathLst>
                <a:path w="20092" h="11941" extrusionOk="0">
                  <a:moveTo>
                    <a:pt x="9821" y="1"/>
                  </a:moveTo>
                  <a:cubicBezTo>
                    <a:pt x="9501" y="1"/>
                    <a:pt x="9189" y="182"/>
                    <a:pt x="8878" y="727"/>
                  </a:cubicBezTo>
                  <a:cubicBezTo>
                    <a:pt x="8878" y="727"/>
                    <a:pt x="8411" y="727"/>
                    <a:pt x="8411" y="1195"/>
                  </a:cubicBezTo>
                  <a:cubicBezTo>
                    <a:pt x="8411" y="1428"/>
                    <a:pt x="8411" y="1662"/>
                    <a:pt x="8878" y="2129"/>
                  </a:cubicBezTo>
                  <a:cubicBezTo>
                    <a:pt x="9812" y="3764"/>
                    <a:pt x="10280" y="5400"/>
                    <a:pt x="7943" y="6100"/>
                  </a:cubicBezTo>
                  <a:cubicBezTo>
                    <a:pt x="5374" y="6801"/>
                    <a:pt x="3038" y="7736"/>
                    <a:pt x="935" y="8904"/>
                  </a:cubicBezTo>
                  <a:cubicBezTo>
                    <a:pt x="234" y="9137"/>
                    <a:pt x="1" y="10072"/>
                    <a:pt x="468" y="10773"/>
                  </a:cubicBezTo>
                  <a:cubicBezTo>
                    <a:pt x="639" y="11115"/>
                    <a:pt x="1186" y="11332"/>
                    <a:pt x="1741" y="11332"/>
                  </a:cubicBezTo>
                  <a:cubicBezTo>
                    <a:pt x="1944" y="11332"/>
                    <a:pt x="2149" y="11303"/>
                    <a:pt x="2337" y="11240"/>
                  </a:cubicBezTo>
                  <a:cubicBezTo>
                    <a:pt x="3271" y="10773"/>
                    <a:pt x="3972" y="9605"/>
                    <a:pt x="4907" y="9371"/>
                  </a:cubicBezTo>
                  <a:cubicBezTo>
                    <a:pt x="5069" y="9358"/>
                    <a:pt x="5217" y="9351"/>
                    <a:pt x="5353" y="9351"/>
                  </a:cubicBezTo>
                  <a:cubicBezTo>
                    <a:pt x="7552" y="9351"/>
                    <a:pt x="6308" y="11061"/>
                    <a:pt x="6308" y="11941"/>
                  </a:cubicBezTo>
                  <a:cubicBezTo>
                    <a:pt x="11448" y="9838"/>
                    <a:pt x="16353" y="6334"/>
                    <a:pt x="20091" y="2129"/>
                  </a:cubicBezTo>
                  <a:cubicBezTo>
                    <a:pt x="19290" y="1809"/>
                    <a:pt x="18489" y="1159"/>
                    <a:pt x="17613" y="1159"/>
                  </a:cubicBezTo>
                  <a:cubicBezTo>
                    <a:pt x="17211" y="1159"/>
                    <a:pt x="16794" y="1295"/>
                    <a:pt x="16353" y="1662"/>
                  </a:cubicBezTo>
                  <a:cubicBezTo>
                    <a:pt x="15627" y="2307"/>
                    <a:pt x="15013" y="2563"/>
                    <a:pt x="14461" y="2563"/>
                  </a:cubicBezTo>
                  <a:cubicBezTo>
                    <a:pt x="13416" y="2563"/>
                    <a:pt x="12599" y="1645"/>
                    <a:pt x="11681" y="727"/>
                  </a:cubicBezTo>
                  <a:lnTo>
                    <a:pt x="11915" y="727"/>
                  </a:lnTo>
                  <a:cubicBezTo>
                    <a:pt x="11136" y="727"/>
                    <a:pt x="10461" y="1"/>
                    <a:pt x="9821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4" name="Google Shape;11204;p13"/>
            <p:cNvSpPr/>
            <p:nvPr/>
          </p:nvSpPr>
          <p:spPr>
            <a:xfrm>
              <a:off x="2545575" y="3070650"/>
              <a:ext cx="262825" cy="455575"/>
            </a:xfrm>
            <a:custGeom>
              <a:avLst/>
              <a:gdLst/>
              <a:ahLst/>
              <a:cxnLst/>
              <a:rect l="l" t="t" r="r" b="b"/>
              <a:pathLst>
                <a:path w="10513" h="18223" extrusionOk="0">
                  <a:moveTo>
                    <a:pt x="7008" y="1"/>
                  </a:moveTo>
                  <a:lnTo>
                    <a:pt x="0" y="18223"/>
                  </a:lnTo>
                  <a:cubicBezTo>
                    <a:pt x="3271" y="17755"/>
                    <a:pt x="5607" y="14952"/>
                    <a:pt x="5607" y="11915"/>
                  </a:cubicBezTo>
                  <a:cubicBezTo>
                    <a:pt x="6074" y="8644"/>
                    <a:pt x="6775" y="5608"/>
                    <a:pt x="10513" y="5140"/>
                  </a:cubicBezTo>
                  <a:cubicBezTo>
                    <a:pt x="10045" y="2571"/>
                    <a:pt x="6775" y="2571"/>
                    <a:pt x="7008" y="1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5" name="Google Shape;11205;p13"/>
            <p:cNvSpPr/>
            <p:nvPr/>
          </p:nvSpPr>
          <p:spPr>
            <a:xfrm>
              <a:off x="2259400" y="4675225"/>
              <a:ext cx="35050" cy="24900"/>
            </a:xfrm>
            <a:custGeom>
              <a:avLst/>
              <a:gdLst/>
              <a:ahLst/>
              <a:cxnLst/>
              <a:rect l="l" t="t" r="r" b="b"/>
              <a:pathLst>
                <a:path w="1402" h="996" extrusionOk="0">
                  <a:moveTo>
                    <a:pt x="1136" y="0"/>
                  </a:moveTo>
                  <a:cubicBezTo>
                    <a:pt x="701" y="0"/>
                    <a:pt x="192" y="419"/>
                    <a:pt x="0" y="996"/>
                  </a:cubicBezTo>
                  <a:cubicBezTo>
                    <a:pt x="701" y="996"/>
                    <a:pt x="1402" y="528"/>
                    <a:pt x="1402" y="61"/>
                  </a:cubicBezTo>
                  <a:cubicBezTo>
                    <a:pt x="1319" y="20"/>
                    <a:pt x="1229" y="0"/>
                    <a:pt x="11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6" name="Google Shape;11206;p13"/>
            <p:cNvSpPr/>
            <p:nvPr/>
          </p:nvSpPr>
          <p:spPr>
            <a:xfrm>
              <a:off x="2294425" y="4641700"/>
              <a:ext cx="40925" cy="35075"/>
            </a:xfrm>
            <a:custGeom>
              <a:avLst/>
              <a:gdLst/>
              <a:ahLst/>
              <a:cxnLst/>
              <a:rect l="l" t="t" r="r" b="b"/>
              <a:pathLst>
                <a:path w="1637" h="1403" extrusionOk="0">
                  <a:moveTo>
                    <a:pt x="1636" y="0"/>
                  </a:moveTo>
                  <a:cubicBezTo>
                    <a:pt x="935" y="0"/>
                    <a:pt x="234" y="701"/>
                    <a:pt x="1" y="1402"/>
                  </a:cubicBezTo>
                  <a:cubicBezTo>
                    <a:pt x="702" y="1169"/>
                    <a:pt x="1403" y="701"/>
                    <a:pt x="16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7" name="Google Shape;11207;p13"/>
            <p:cNvSpPr/>
            <p:nvPr/>
          </p:nvSpPr>
          <p:spPr>
            <a:xfrm>
              <a:off x="3520900" y="4221200"/>
              <a:ext cx="40900" cy="35075"/>
            </a:xfrm>
            <a:custGeom>
              <a:avLst/>
              <a:gdLst/>
              <a:ahLst/>
              <a:cxnLst/>
              <a:rect l="l" t="t" r="r" b="b"/>
              <a:pathLst>
                <a:path w="1636" h="1403" extrusionOk="0">
                  <a:moveTo>
                    <a:pt x="0" y="1402"/>
                  </a:moveTo>
                  <a:lnTo>
                    <a:pt x="1636" y="0"/>
                  </a:ln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8" name="Google Shape;11208;p13"/>
            <p:cNvSpPr/>
            <p:nvPr/>
          </p:nvSpPr>
          <p:spPr>
            <a:xfrm>
              <a:off x="3976425" y="3021025"/>
              <a:ext cx="531500" cy="367175"/>
            </a:xfrm>
            <a:custGeom>
              <a:avLst/>
              <a:gdLst/>
              <a:ahLst/>
              <a:cxnLst/>
              <a:rect l="l" t="t" r="r" b="b"/>
              <a:pathLst>
                <a:path w="21260" h="14687" extrusionOk="0">
                  <a:moveTo>
                    <a:pt x="14806" y="0"/>
                  </a:moveTo>
                  <a:cubicBezTo>
                    <a:pt x="14543" y="0"/>
                    <a:pt x="14251" y="117"/>
                    <a:pt x="14018" y="351"/>
                  </a:cubicBezTo>
                  <a:cubicBezTo>
                    <a:pt x="14018" y="1519"/>
                    <a:pt x="13784" y="2687"/>
                    <a:pt x="12850" y="3388"/>
                  </a:cubicBezTo>
                  <a:cubicBezTo>
                    <a:pt x="9112" y="5256"/>
                    <a:pt x="5608" y="8060"/>
                    <a:pt x="2804" y="11097"/>
                  </a:cubicBezTo>
                  <a:cubicBezTo>
                    <a:pt x="2337" y="11564"/>
                    <a:pt x="935" y="11564"/>
                    <a:pt x="1" y="11564"/>
                  </a:cubicBezTo>
                  <a:cubicBezTo>
                    <a:pt x="1079" y="13540"/>
                    <a:pt x="3123" y="14687"/>
                    <a:pt x="5179" y="14687"/>
                  </a:cubicBezTo>
                  <a:cubicBezTo>
                    <a:pt x="5796" y="14687"/>
                    <a:pt x="6415" y="14583"/>
                    <a:pt x="7009" y="14367"/>
                  </a:cubicBezTo>
                  <a:cubicBezTo>
                    <a:pt x="9088" y="13501"/>
                    <a:pt x="11167" y="13020"/>
                    <a:pt x="13247" y="13020"/>
                  </a:cubicBezTo>
                  <a:cubicBezTo>
                    <a:pt x="13971" y="13020"/>
                    <a:pt x="14695" y="13079"/>
                    <a:pt x="15419" y="13199"/>
                  </a:cubicBezTo>
                  <a:cubicBezTo>
                    <a:pt x="15569" y="13214"/>
                    <a:pt x="15718" y="13221"/>
                    <a:pt x="15865" y="13221"/>
                  </a:cubicBezTo>
                  <a:cubicBezTo>
                    <a:pt x="18018" y="13221"/>
                    <a:pt x="19888" y="11663"/>
                    <a:pt x="20325" y="9695"/>
                  </a:cubicBezTo>
                  <a:cubicBezTo>
                    <a:pt x="21260" y="7826"/>
                    <a:pt x="20325" y="5490"/>
                    <a:pt x="18456" y="4556"/>
                  </a:cubicBezTo>
                  <a:cubicBezTo>
                    <a:pt x="17755" y="4322"/>
                    <a:pt x="17288" y="3855"/>
                    <a:pt x="16821" y="3154"/>
                  </a:cubicBezTo>
                  <a:cubicBezTo>
                    <a:pt x="17055" y="1986"/>
                    <a:pt x="16587" y="818"/>
                    <a:pt x="15419" y="351"/>
                  </a:cubicBezTo>
                  <a:cubicBezTo>
                    <a:pt x="15302" y="117"/>
                    <a:pt x="15069" y="0"/>
                    <a:pt x="14806" y="0"/>
                  </a:cubicBezTo>
                  <a:close/>
                </a:path>
              </a:pathLst>
            </a:custGeom>
            <a:solidFill>
              <a:srgbClr val="F7F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9" name="Google Shape;11209;p13"/>
            <p:cNvSpPr/>
            <p:nvPr/>
          </p:nvSpPr>
          <p:spPr>
            <a:xfrm>
              <a:off x="3632775" y="3479475"/>
              <a:ext cx="431300" cy="347275"/>
            </a:xfrm>
            <a:custGeom>
              <a:avLst/>
              <a:gdLst/>
              <a:ahLst/>
              <a:cxnLst/>
              <a:rect l="l" t="t" r="r" b="b"/>
              <a:pathLst>
                <a:path w="17252" h="13891" extrusionOk="0">
                  <a:moveTo>
                    <a:pt x="9776" y="1"/>
                  </a:moveTo>
                  <a:cubicBezTo>
                    <a:pt x="8517" y="630"/>
                    <a:pt x="9142" y="3142"/>
                    <a:pt x="7423" y="3142"/>
                  </a:cubicBezTo>
                  <a:cubicBezTo>
                    <a:pt x="7227" y="3142"/>
                    <a:pt x="7001" y="3109"/>
                    <a:pt x="6739" y="3038"/>
                  </a:cubicBezTo>
                  <a:lnTo>
                    <a:pt x="6739" y="2804"/>
                  </a:lnTo>
                  <a:lnTo>
                    <a:pt x="6739" y="2804"/>
                  </a:lnTo>
                  <a:cubicBezTo>
                    <a:pt x="6398" y="3484"/>
                    <a:pt x="8039" y="6393"/>
                    <a:pt x="6974" y="6393"/>
                  </a:cubicBezTo>
                  <a:cubicBezTo>
                    <a:pt x="6576" y="6393"/>
                    <a:pt x="5801" y="5987"/>
                    <a:pt x="4402" y="4907"/>
                  </a:cubicBezTo>
                  <a:cubicBezTo>
                    <a:pt x="4237" y="4774"/>
                    <a:pt x="4108" y="4717"/>
                    <a:pt x="4007" y="4717"/>
                  </a:cubicBezTo>
                  <a:cubicBezTo>
                    <a:pt x="3391" y="4717"/>
                    <a:pt x="3736" y="6809"/>
                    <a:pt x="2534" y="7009"/>
                  </a:cubicBezTo>
                  <a:cubicBezTo>
                    <a:pt x="1833" y="8644"/>
                    <a:pt x="898" y="10280"/>
                    <a:pt x="197" y="12149"/>
                  </a:cubicBezTo>
                  <a:cubicBezTo>
                    <a:pt x="1" y="12936"/>
                    <a:pt x="800" y="13890"/>
                    <a:pt x="1476" y="13890"/>
                  </a:cubicBezTo>
                  <a:cubicBezTo>
                    <a:pt x="1601" y="13890"/>
                    <a:pt x="1723" y="13857"/>
                    <a:pt x="1833" y="13784"/>
                  </a:cubicBezTo>
                  <a:cubicBezTo>
                    <a:pt x="5103" y="11915"/>
                    <a:pt x="10009" y="13083"/>
                    <a:pt x="11411" y="7943"/>
                  </a:cubicBezTo>
                  <a:cubicBezTo>
                    <a:pt x="12112" y="4673"/>
                    <a:pt x="14448" y="2337"/>
                    <a:pt x="17251" y="1402"/>
                  </a:cubicBezTo>
                  <a:cubicBezTo>
                    <a:pt x="14681" y="1402"/>
                    <a:pt x="12112" y="935"/>
                    <a:pt x="9776" y="1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0" name="Google Shape;11210;p13"/>
            <p:cNvSpPr/>
            <p:nvPr/>
          </p:nvSpPr>
          <p:spPr>
            <a:xfrm>
              <a:off x="2749975" y="4346775"/>
              <a:ext cx="175225" cy="149750"/>
            </a:xfrm>
            <a:custGeom>
              <a:avLst/>
              <a:gdLst/>
              <a:ahLst/>
              <a:cxnLst/>
              <a:rect l="l" t="t" r="r" b="b"/>
              <a:pathLst>
                <a:path w="7009" h="5990" extrusionOk="0">
                  <a:moveTo>
                    <a:pt x="2512" y="0"/>
                  </a:moveTo>
                  <a:cubicBezTo>
                    <a:pt x="1986" y="0"/>
                    <a:pt x="1519" y="350"/>
                    <a:pt x="1169" y="1285"/>
                  </a:cubicBezTo>
                  <a:cubicBezTo>
                    <a:pt x="468" y="2687"/>
                    <a:pt x="1" y="4088"/>
                    <a:pt x="935" y="5256"/>
                  </a:cubicBezTo>
                  <a:cubicBezTo>
                    <a:pt x="1436" y="5757"/>
                    <a:pt x="1869" y="5990"/>
                    <a:pt x="2380" y="5990"/>
                  </a:cubicBezTo>
                  <a:cubicBezTo>
                    <a:pt x="2822" y="5990"/>
                    <a:pt x="3321" y="5815"/>
                    <a:pt x="3972" y="5490"/>
                  </a:cubicBezTo>
                  <a:cubicBezTo>
                    <a:pt x="5374" y="4789"/>
                    <a:pt x="7009" y="4322"/>
                    <a:pt x="7009" y="2219"/>
                  </a:cubicBezTo>
                  <a:cubicBezTo>
                    <a:pt x="6542" y="818"/>
                    <a:pt x="5374" y="1752"/>
                    <a:pt x="4206" y="818"/>
                  </a:cubicBezTo>
                  <a:cubicBezTo>
                    <a:pt x="3622" y="350"/>
                    <a:pt x="3037" y="0"/>
                    <a:pt x="2512" y="0"/>
                  </a:cubicBezTo>
                  <a:close/>
                </a:path>
              </a:pathLst>
            </a:custGeom>
            <a:solidFill>
              <a:srgbClr val="F8F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1" name="Google Shape;11211;p13"/>
            <p:cNvSpPr/>
            <p:nvPr/>
          </p:nvSpPr>
          <p:spPr>
            <a:xfrm>
              <a:off x="3030300" y="4217175"/>
              <a:ext cx="210275" cy="103675"/>
            </a:xfrm>
            <a:custGeom>
              <a:avLst/>
              <a:gdLst/>
              <a:ahLst/>
              <a:cxnLst/>
              <a:rect l="l" t="t" r="r" b="b"/>
              <a:pathLst>
                <a:path w="8411" h="4147" extrusionOk="0">
                  <a:moveTo>
                    <a:pt x="6883" y="0"/>
                  </a:moveTo>
                  <a:cubicBezTo>
                    <a:pt x="4100" y="0"/>
                    <a:pt x="1383" y="1566"/>
                    <a:pt x="1" y="4133"/>
                  </a:cubicBezTo>
                  <a:cubicBezTo>
                    <a:pt x="132" y="4142"/>
                    <a:pt x="261" y="4147"/>
                    <a:pt x="389" y="4147"/>
                  </a:cubicBezTo>
                  <a:cubicBezTo>
                    <a:pt x="3459" y="4147"/>
                    <a:pt x="5720" y="1563"/>
                    <a:pt x="8411" y="1563"/>
                  </a:cubicBezTo>
                  <a:lnTo>
                    <a:pt x="8411" y="161"/>
                  </a:lnTo>
                  <a:cubicBezTo>
                    <a:pt x="7905" y="53"/>
                    <a:pt x="7393" y="0"/>
                    <a:pt x="6883" y="0"/>
                  </a:cubicBezTo>
                  <a:close/>
                </a:path>
              </a:pathLst>
            </a:custGeom>
            <a:solidFill>
              <a:srgbClr val="FAE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2" name="Google Shape;11212;p13"/>
            <p:cNvSpPr/>
            <p:nvPr/>
          </p:nvSpPr>
          <p:spPr>
            <a:xfrm>
              <a:off x="3310650" y="4190850"/>
              <a:ext cx="44950" cy="30375"/>
            </a:xfrm>
            <a:custGeom>
              <a:avLst/>
              <a:gdLst/>
              <a:ahLst/>
              <a:cxnLst/>
              <a:rect l="l" t="t" r="r" b="b"/>
              <a:pathLst>
                <a:path w="1798" h="1215" extrusionOk="0">
                  <a:moveTo>
                    <a:pt x="1355" y="1"/>
                  </a:moveTo>
                  <a:cubicBezTo>
                    <a:pt x="1160" y="1"/>
                    <a:pt x="405" y="607"/>
                    <a:pt x="0" y="1214"/>
                  </a:cubicBezTo>
                  <a:cubicBezTo>
                    <a:pt x="126" y="1088"/>
                    <a:pt x="337" y="1064"/>
                    <a:pt x="565" y="1064"/>
                  </a:cubicBezTo>
                  <a:cubicBezTo>
                    <a:pt x="705" y="1064"/>
                    <a:pt x="851" y="1073"/>
                    <a:pt x="987" y="1073"/>
                  </a:cubicBezTo>
                  <a:cubicBezTo>
                    <a:pt x="1450" y="1073"/>
                    <a:pt x="1797" y="968"/>
                    <a:pt x="1402" y="46"/>
                  </a:cubicBezTo>
                  <a:cubicBezTo>
                    <a:pt x="1402" y="15"/>
                    <a:pt x="1385" y="1"/>
                    <a:pt x="1355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3" name="Google Shape;11213;p13"/>
            <p:cNvSpPr/>
            <p:nvPr/>
          </p:nvSpPr>
          <p:spPr>
            <a:xfrm>
              <a:off x="4396925" y="2883775"/>
              <a:ext cx="116850" cy="128125"/>
            </a:xfrm>
            <a:custGeom>
              <a:avLst/>
              <a:gdLst/>
              <a:ahLst/>
              <a:cxnLst/>
              <a:rect l="l" t="t" r="r" b="b"/>
              <a:pathLst>
                <a:path w="4674" h="5125" extrusionOk="0">
                  <a:moveTo>
                    <a:pt x="2804" y="0"/>
                  </a:moveTo>
                  <a:cubicBezTo>
                    <a:pt x="1403" y="701"/>
                    <a:pt x="468" y="1636"/>
                    <a:pt x="1" y="3037"/>
                  </a:cubicBezTo>
                  <a:cubicBezTo>
                    <a:pt x="1173" y="3428"/>
                    <a:pt x="1202" y="5125"/>
                    <a:pt x="2272" y="5125"/>
                  </a:cubicBezTo>
                  <a:cubicBezTo>
                    <a:pt x="2481" y="5125"/>
                    <a:pt x="2731" y="5059"/>
                    <a:pt x="3038" y="4906"/>
                  </a:cubicBezTo>
                  <a:cubicBezTo>
                    <a:pt x="4673" y="3972"/>
                    <a:pt x="3038" y="2570"/>
                    <a:pt x="3038" y="1402"/>
                  </a:cubicBezTo>
                  <a:cubicBezTo>
                    <a:pt x="3038" y="935"/>
                    <a:pt x="2804" y="467"/>
                    <a:pt x="2804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4" name="Google Shape;11214;p13"/>
            <p:cNvSpPr/>
            <p:nvPr/>
          </p:nvSpPr>
          <p:spPr>
            <a:xfrm>
              <a:off x="2259400" y="520575"/>
              <a:ext cx="3504175" cy="3824775"/>
            </a:xfrm>
            <a:custGeom>
              <a:avLst/>
              <a:gdLst/>
              <a:ahLst/>
              <a:cxnLst/>
              <a:rect l="l" t="t" r="r" b="b"/>
              <a:pathLst>
                <a:path w="140167" h="152991" extrusionOk="0">
                  <a:moveTo>
                    <a:pt x="133990" y="0"/>
                  </a:moveTo>
                  <a:cubicBezTo>
                    <a:pt x="131376" y="0"/>
                    <a:pt x="128763" y="973"/>
                    <a:pt x="126150" y="2018"/>
                  </a:cubicBezTo>
                  <a:cubicBezTo>
                    <a:pt x="115871" y="6924"/>
                    <a:pt x="105359" y="10895"/>
                    <a:pt x="95781" y="17436"/>
                  </a:cubicBezTo>
                  <a:lnTo>
                    <a:pt x="95080" y="17904"/>
                  </a:lnTo>
                  <a:lnTo>
                    <a:pt x="93678" y="19072"/>
                  </a:lnTo>
                  <a:cubicBezTo>
                    <a:pt x="93211" y="19539"/>
                    <a:pt x="92510" y="20006"/>
                    <a:pt x="92043" y="20240"/>
                  </a:cubicBezTo>
                  <a:cubicBezTo>
                    <a:pt x="87604" y="22576"/>
                    <a:pt x="82699" y="23510"/>
                    <a:pt x="78494" y="26080"/>
                  </a:cubicBezTo>
                  <a:cubicBezTo>
                    <a:pt x="77793" y="27248"/>
                    <a:pt x="79194" y="28416"/>
                    <a:pt x="78727" y="28883"/>
                  </a:cubicBezTo>
                  <a:cubicBezTo>
                    <a:pt x="78026" y="29584"/>
                    <a:pt x="77559" y="30285"/>
                    <a:pt x="77092" y="30752"/>
                  </a:cubicBezTo>
                  <a:cubicBezTo>
                    <a:pt x="75141" y="32269"/>
                    <a:pt x="74397" y="36200"/>
                    <a:pt x="72434" y="36200"/>
                  </a:cubicBezTo>
                  <a:cubicBezTo>
                    <a:pt x="72281" y="36200"/>
                    <a:pt x="72121" y="36176"/>
                    <a:pt x="71952" y="36125"/>
                  </a:cubicBezTo>
                  <a:cubicBezTo>
                    <a:pt x="71316" y="35975"/>
                    <a:pt x="70733" y="35910"/>
                    <a:pt x="70192" y="35910"/>
                  </a:cubicBezTo>
                  <a:cubicBezTo>
                    <a:pt x="67358" y="35910"/>
                    <a:pt x="65663" y="37714"/>
                    <a:pt x="63309" y="38695"/>
                  </a:cubicBezTo>
                  <a:cubicBezTo>
                    <a:pt x="64477" y="41732"/>
                    <a:pt x="61206" y="40330"/>
                    <a:pt x="60506" y="41732"/>
                  </a:cubicBezTo>
                  <a:cubicBezTo>
                    <a:pt x="59104" y="43601"/>
                    <a:pt x="59104" y="45236"/>
                    <a:pt x="61674" y="46404"/>
                  </a:cubicBezTo>
                  <a:lnTo>
                    <a:pt x="62842" y="46404"/>
                  </a:lnTo>
                  <a:cubicBezTo>
                    <a:pt x="63309" y="46404"/>
                    <a:pt x="63075" y="46871"/>
                    <a:pt x="63075" y="46871"/>
                  </a:cubicBezTo>
                  <a:cubicBezTo>
                    <a:pt x="63309" y="47339"/>
                    <a:pt x="63542" y="47806"/>
                    <a:pt x="64010" y="48039"/>
                  </a:cubicBezTo>
                  <a:cubicBezTo>
                    <a:pt x="63776" y="48039"/>
                    <a:pt x="63542" y="48273"/>
                    <a:pt x="63542" y="48273"/>
                  </a:cubicBezTo>
                  <a:cubicBezTo>
                    <a:pt x="62870" y="48036"/>
                    <a:pt x="62251" y="47932"/>
                    <a:pt x="61673" y="47932"/>
                  </a:cubicBezTo>
                  <a:cubicBezTo>
                    <a:pt x="58839" y="47932"/>
                    <a:pt x="56994" y="50419"/>
                    <a:pt x="54665" y="51777"/>
                  </a:cubicBezTo>
                  <a:cubicBezTo>
                    <a:pt x="53264" y="52478"/>
                    <a:pt x="50460" y="52945"/>
                    <a:pt x="50694" y="55048"/>
                  </a:cubicBezTo>
                  <a:cubicBezTo>
                    <a:pt x="51161" y="57618"/>
                    <a:pt x="53731" y="57851"/>
                    <a:pt x="56301" y="57851"/>
                  </a:cubicBezTo>
                  <a:cubicBezTo>
                    <a:pt x="53264" y="58085"/>
                    <a:pt x="49759" y="57851"/>
                    <a:pt x="50460" y="62523"/>
                  </a:cubicBezTo>
                  <a:cubicBezTo>
                    <a:pt x="50694" y="63925"/>
                    <a:pt x="49526" y="63925"/>
                    <a:pt x="48825" y="63925"/>
                  </a:cubicBezTo>
                  <a:cubicBezTo>
                    <a:pt x="48442" y="63893"/>
                    <a:pt x="48084" y="63878"/>
                    <a:pt x="47752" y="63878"/>
                  </a:cubicBezTo>
                  <a:cubicBezTo>
                    <a:pt x="43224" y="63878"/>
                    <a:pt x="43298" y="66766"/>
                    <a:pt x="44386" y="70466"/>
                  </a:cubicBezTo>
                  <a:cubicBezTo>
                    <a:pt x="44854" y="72569"/>
                    <a:pt x="43919" y="74671"/>
                    <a:pt x="42284" y="76073"/>
                  </a:cubicBezTo>
                  <a:cubicBezTo>
                    <a:pt x="42050" y="76307"/>
                    <a:pt x="42050" y="76307"/>
                    <a:pt x="41583" y="76774"/>
                  </a:cubicBezTo>
                  <a:cubicBezTo>
                    <a:pt x="41349" y="77241"/>
                    <a:pt x="40882" y="77475"/>
                    <a:pt x="40415" y="77942"/>
                  </a:cubicBezTo>
                  <a:cubicBezTo>
                    <a:pt x="39948" y="78409"/>
                    <a:pt x="39714" y="78876"/>
                    <a:pt x="39247" y="79343"/>
                  </a:cubicBezTo>
                  <a:cubicBezTo>
                    <a:pt x="38546" y="80512"/>
                    <a:pt x="37612" y="81446"/>
                    <a:pt x="36444" y="82614"/>
                  </a:cubicBezTo>
                  <a:cubicBezTo>
                    <a:pt x="36210" y="82848"/>
                    <a:pt x="35743" y="83315"/>
                    <a:pt x="35509" y="83782"/>
                  </a:cubicBezTo>
                  <a:cubicBezTo>
                    <a:pt x="34575" y="84483"/>
                    <a:pt x="33640" y="84950"/>
                    <a:pt x="32472" y="84950"/>
                  </a:cubicBezTo>
                  <a:cubicBezTo>
                    <a:pt x="31538" y="85184"/>
                    <a:pt x="30837" y="85651"/>
                    <a:pt x="30370" y="86352"/>
                  </a:cubicBezTo>
                  <a:cubicBezTo>
                    <a:pt x="29902" y="88221"/>
                    <a:pt x="31538" y="89856"/>
                    <a:pt x="30603" y="91725"/>
                  </a:cubicBezTo>
                  <a:cubicBezTo>
                    <a:pt x="29435" y="94061"/>
                    <a:pt x="24997" y="93360"/>
                    <a:pt x="25464" y="95463"/>
                  </a:cubicBezTo>
                  <a:cubicBezTo>
                    <a:pt x="26866" y="101069"/>
                    <a:pt x="21960" y="99901"/>
                    <a:pt x="19624" y="101537"/>
                  </a:cubicBezTo>
                  <a:cubicBezTo>
                    <a:pt x="19156" y="101537"/>
                    <a:pt x="18689" y="101770"/>
                    <a:pt x="18455" y="102004"/>
                  </a:cubicBezTo>
                  <a:cubicBezTo>
                    <a:pt x="18455" y="108779"/>
                    <a:pt x="15886" y="115086"/>
                    <a:pt x="11214" y="119992"/>
                  </a:cubicBezTo>
                  <a:cubicBezTo>
                    <a:pt x="7476" y="130972"/>
                    <a:pt x="2570" y="141251"/>
                    <a:pt x="0" y="152464"/>
                  </a:cubicBezTo>
                  <a:cubicBezTo>
                    <a:pt x="691" y="152836"/>
                    <a:pt x="1310" y="152990"/>
                    <a:pt x="1877" y="152990"/>
                  </a:cubicBezTo>
                  <a:cubicBezTo>
                    <a:pt x="3805" y="152990"/>
                    <a:pt x="5151" y="151211"/>
                    <a:pt x="6775" y="150128"/>
                  </a:cubicBezTo>
                  <a:cubicBezTo>
                    <a:pt x="26866" y="134242"/>
                    <a:pt x="45554" y="116254"/>
                    <a:pt x="62141" y="96864"/>
                  </a:cubicBezTo>
                  <a:cubicBezTo>
                    <a:pt x="76858" y="80044"/>
                    <a:pt x="92043" y="63925"/>
                    <a:pt x="105593" y="45937"/>
                  </a:cubicBezTo>
                  <a:cubicBezTo>
                    <a:pt x="116806" y="31219"/>
                    <a:pt x="127318" y="16035"/>
                    <a:pt x="140167" y="2251"/>
                  </a:cubicBezTo>
                  <a:cubicBezTo>
                    <a:pt x="138108" y="604"/>
                    <a:pt x="136049" y="0"/>
                    <a:pt x="133990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5" name="Google Shape;11215;p13"/>
            <p:cNvSpPr/>
            <p:nvPr/>
          </p:nvSpPr>
          <p:spPr>
            <a:xfrm>
              <a:off x="1506000" y="571000"/>
              <a:ext cx="4310150" cy="4556525"/>
            </a:xfrm>
            <a:custGeom>
              <a:avLst/>
              <a:gdLst/>
              <a:ahLst/>
              <a:cxnLst/>
              <a:rect l="l" t="t" r="r" b="b"/>
              <a:pathLst>
                <a:path w="172406" h="182261" extrusionOk="0">
                  <a:moveTo>
                    <a:pt x="170303" y="234"/>
                  </a:moveTo>
                  <a:lnTo>
                    <a:pt x="170303" y="234"/>
                  </a:lnTo>
                  <a:cubicBezTo>
                    <a:pt x="168901" y="468"/>
                    <a:pt x="167266" y="1"/>
                    <a:pt x="166565" y="1636"/>
                  </a:cubicBezTo>
                  <a:cubicBezTo>
                    <a:pt x="163995" y="7243"/>
                    <a:pt x="158622" y="10747"/>
                    <a:pt x="155118" y="15653"/>
                  </a:cubicBezTo>
                  <a:cubicBezTo>
                    <a:pt x="145540" y="28735"/>
                    <a:pt x="135729" y="41817"/>
                    <a:pt x="125450" y="54199"/>
                  </a:cubicBezTo>
                  <a:cubicBezTo>
                    <a:pt x="124048" y="56769"/>
                    <a:pt x="122179" y="58871"/>
                    <a:pt x="120310" y="60740"/>
                  </a:cubicBezTo>
                  <a:cubicBezTo>
                    <a:pt x="109798" y="68683"/>
                    <a:pt x="103023" y="80363"/>
                    <a:pt x="94613" y="89942"/>
                  </a:cubicBezTo>
                  <a:cubicBezTo>
                    <a:pt x="85969" y="99520"/>
                    <a:pt x="76858" y="108397"/>
                    <a:pt x="68215" y="117975"/>
                  </a:cubicBezTo>
                  <a:cubicBezTo>
                    <a:pt x="62141" y="124750"/>
                    <a:pt x="55133" y="130356"/>
                    <a:pt x="48591" y="136430"/>
                  </a:cubicBezTo>
                  <a:cubicBezTo>
                    <a:pt x="42985" y="142037"/>
                    <a:pt x="36911" y="146709"/>
                    <a:pt x="30370" y="150447"/>
                  </a:cubicBezTo>
                  <a:cubicBezTo>
                    <a:pt x="25698" y="155119"/>
                    <a:pt x="20325" y="159558"/>
                    <a:pt x="14718" y="163062"/>
                  </a:cubicBezTo>
                  <a:cubicBezTo>
                    <a:pt x="10046" y="165865"/>
                    <a:pt x="5607" y="169603"/>
                    <a:pt x="2103" y="173808"/>
                  </a:cubicBezTo>
                  <a:cubicBezTo>
                    <a:pt x="0" y="176612"/>
                    <a:pt x="1636" y="178480"/>
                    <a:pt x="2804" y="180817"/>
                  </a:cubicBezTo>
                  <a:cubicBezTo>
                    <a:pt x="3437" y="181873"/>
                    <a:pt x="4262" y="182260"/>
                    <a:pt x="5148" y="182260"/>
                  </a:cubicBezTo>
                  <a:cubicBezTo>
                    <a:pt x="6222" y="182260"/>
                    <a:pt x="7386" y="181690"/>
                    <a:pt x="8410" y="181050"/>
                  </a:cubicBezTo>
                  <a:cubicBezTo>
                    <a:pt x="9578" y="180583"/>
                    <a:pt x="10513" y="179649"/>
                    <a:pt x="11681" y="178714"/>
                  </a:cubicBezTo>
                  <a:cubicBezTo>
                    <a:pt x="17755" y="174275"/>
                    <a:pt x="23595" y="169136"/>
                    <a:pt x="30136" y="165165"/>
                  </a:cubicBezTo>
                  <a:cubicBezTo>
                    <a:pt x="30603" y="164931"/>
                    <a:pt x="31071" y="164464"/>
                    <a:pt x="31538" y="163997"/>
                  </a:cubicBezTo>
                  <a:cubicBezTo>
                    <a:pt x="32005" y="163529"/>
                    <a:pt x="32472" y="163062"/>
                    <a:pt x="33173" y="162828"/>
                  </a:cubicBezTo>
                  <a:cubicBezTo>
                    <a:pt x="36911" y="161427"/>
                    <a:pt x="40649" y="159091"/>
                    <a:pt x="43686" y="156287"/>
                  </a:cubicBezTo>
                  <a:cubicBezTo>
                    <a:pt x="54432" y="147644"/>
                    <a:pt x="64944" y="138299"/>
                    <a:pt x="74522" y="128488"/>
                  </a:cubicBezTo>
                  <a:cubicBezTo>
                    <a:pt x="82699" y="119844"/>
                    <a:pt x="91109" y="111434"/>
                    <a:pt x="98351" y="102089"/>
                  </a:cubicBezTo>
                  <a:cubicBezTo>
                    <a:pt x="113302" y="83400"/>
                    <a:pt x="128720" y="65179"/>
                    <a:pt x="142970" y="46256"/>
                  </a:cubicBezTo>
                  <a:cubicBezTo>
                    <a:pt x="152081" y="34108"/>
                    <a:pt x="159790" y="21026"/>
                    <a:pt x="168901" y="9112"/>
                  </a:cubicBezTo>
                  <a:cubicBezTo>
                    <a:pt x="169602" y="6075"/>
                    <a:pt x="172405" y="3505"/>
                    <a:pt x="170303" y="234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6" name="Google Shape;11216;p13"/>
            <p:cNvSpPr/>
            <p:nvPr/>
          </p:nvSpPr>
          <p:spPr>
            <a:xfrm>
              <a:off x="2335325" y="2974175"/>
              <a:ext cx="2493825" cy="1685950"/>
            </a:xfrm>
            <a:custGeom>
              <a:avLst/>
              <a:gdLst/>
              <a:ahLst/>
              <a:cxnLst/>
              <a:rect l="l" t="t" r="r" b="b"/>
              <a:pathLst>
                <a:path w="99753" h="67438" extrusionOk="0">
                  <a:moveTo>
                    <a:pt x="89382" y="1"/>
                  </a:moveTo>
                  <a:cubicBezTo>
                    <a:pt x="88977" y="1"/>
                    <a:pt x="88524" y="129"/>
                    <a:pt x="88072" y="356"/>
                  </a:cubicBezTo>
                  <a:cubicBezTo>
                    <a:pt x="85969" y="1524"/>
                    <a:pt x="83399" y="2458"/>
                    <a:pt x="82231" y="4794"/>
                  </a:cubicBezTo>
                  <a:cubicBezTo>
                    <a:pt x="81764" y="7598"/>
                    <a:pt x="87604" y="11803"/>
                    <a:pt x="81764" y="12737"/>
                  </a:cubicBezTo>
                  <a:cubicBezTo>
                    <a:pt x="78474" y="13036"/>
                    <a:pt x="74897" y="14197"/>
                    <a:pt x="71339" y="14197"/>
                  </a:cubicBezTo>
                  <a:cubicBezTo>
                    <a:pt x="69339" y="14197"/>
                    <a:pt x="67345" y="13830"/>
                    <a:pt x="65411" y="12737"/>
                  </a:cubicBezTo>
                  <a:cubicBezTo>
                    <a:pt x="61674" y="13905"/>
                    <a:pt x="58169" y="15540"/>
                    <a:pt x="60973" y="20680"/>
                  </a:cubicBezTo>
                  <a:cubicBezTo>
                    <a:pt x="62141" y="21848"/>
                    <a:pt x="64010" y="21848"/>
                    <a:pt x="65411" y="22549"/>
                  </a:cubicBezTo>
                  <a:cubicBezTo>
                    <a:pt x="63776" y="23016"/>
                    <a:pt x="63309" y="24651"/>
                    <a:pt x="62608" y="25819"/>
                  </a:cubicBezTo>
                  <a:cubicBezTo>
                    <a:pt x="62141" y="27221"/>
                    <a:pt x="60973" y="28623"/>
                    <a:pt x="59805" y="29791"/>
                  </a:cubicBezTo>
                  <a:cubicBezTo>
                    <a:pt x="58460" y="30598"/>
                    <a:pt x="57356" y="31060"/>
                    <a:pt x="56533" y="31060"/>
                  </a:cubicBezTo>
                  <a:cubicBezTo>
                    <a:pt x="55210" y="31060"/>
                    <a:pt x="54611" y="29867"/>
                    <a:pt x="54899" y="26987"/>
                  </a:cubicBezTo>
                  <a:cubicBezTo>
                    <a:pt x="53834" y="25604"/>
                    <a:pt x="52770" y="25044"/>
                    <a:pt x="51706" y="25044"/>
                  </a:cubicBezTo>
                  <a:cubicBezTo>
                    <a:pt x="50434" y="25044"/>
                    <a:pt x="49162" y="25843"/>
                    <a:pt x="47890" y="26987"/>
                  </a:cubicBezTo>
                  <a:cubicBezTo>
                    <a:pt x="45788" y="28856"/>
                    <a:pt x="43218" y="30258"/>
                    <a:pt x="40415" y="31426"/>
                  </a:cubicBezTo>
                  <a:cubicBezTo>
                    <a:pt x="30136" y="39836"/>
                    <a:pt x="21492" y="50115"/>
                    <a:pt x="10513" y="58058"/>
                  </a:cubicBezTo>
                  <a:cubicBezTo>
                    <a:pt x="6775" y="60394"/>
                    <a:pt x="3037" y="63431"/>
                    <a:pt x="0" y="66701"/>
                  </a:cubicBezTo>
                  <a:cubicBezTo>
                    <a:pt x="799" y="67260"/>
                    <a:pt x="1624" y="67437"/>
                    <a:pt x="2459" y="67437"/>
                  </a:cubicBezTo>
                  <a:cubicBezTo>
                    <a:pt x="3897" y="67437"/>
                    <a:pt x="5361" y="66912"/>
                    <a:pt x="6755" y="66912"/>
                  </a:cubicBezTo>
                  <a:cubicBezTo>
                    <a:pt x="6918" y="66912"/>
                    <a:pt x="7081" y="66919"/>
                    <a:pt x="7242" y="66935"/>
                  </a:cubicBezTo>
                  <a:cubicBezTo>
                    <a:pt x="8890" y="67146"/>
                    <a:pt x="10546" y="67251"/>
                    <a:pt x="12199" y="67251"/>
                  </a:cubicBezTo>
                  <a:cubicBezTo>
                    <a:pt x="19680" y="67251"/>
                    <a:pt x="27092" y="65113"/>
                    <a:pt x="33407" y="61095"/>
                  </a:cubicBezTo>
                  <a:cubicBezTo>
                    <a:pt x="36023" y="58105"/>
                    <a:pt x="34902" y="57507"/>
                    <a:pt x="32913" y="57507"/>
                  </a:cubicBezTo>
                  <a:cubicBezTo>
                    <a:pt x="32416" y="57507"/>
                    <a:pt x="31865" y="57544"/>
                    <a:pt x="31304" y="57591"/>
                  </a:cubicBezTo>
                  <a:cubicBezTo>
                    <a:pt x="38312" y="55488"/>
                    <a:pt x="38312" y="55488"/>
                    <a:pt x="35976" y="50582"/>
                  </a:cubicBezTo>
                  <a:cubicBezTo>
                    <a:pt x="35332" y="50582"/>
                    <a:pt x="34661" y="50638"/>
                    <a:pt x="33980" y="50749"/>
                  </a:cubicBezTo>
                  <a:lnTo>
                    <a:pt x="33980" y="50749"/>
                  </a:lnTo>
                  <a:cubicBezTo>
                    <a:pt x="34319" y="50684"/>
                    <a:pt x="34671" y="50629"/>
                    <a:pt x="35042" y="50582"/>
                  </a:cubicBezTo>
                  <a:cubicBezTo>
                    <a:pt x="35976" y="50115"/>
                    <a:pt x="36911" y="50115"/>
                    <a:pt x="37845" y="50115"/>
                  </a:cubicBezTo>
                  <a:cubicBezTo>
                    <a:pt x="37950" y="50094"/>
                    <a:pt x="38043" y="50084"/>
                    <a:pt x="38126" y="50084"/>
                  </a:cubicBezTo>
                  <a:cubicBezTo>
                    <a:pt x="38975" y="50084"/>
                    <a:pt x="38800" y="51091"/>
                    <a:pt x="39013" y="51517"/>
                  </a:cubicBezTo>
                  <a:cubicBezTo>
                    <a:pt x="40051" y="52555"/>
                    <a:pt x="41034" y="52910"/>
                    <a:pt x="41991" y="52910"/>
                  </a:cubicBezTo>
                  <a:cubicBezTo>
                    <a:pt x="43834" y="52910"/>
                    <a:pt x="45578" y="51591"/>
                    <a:pt x="47423" y="51283"/>
                  </a:cubicBezTo>
                  <a:cubicBezTo>
                    <a:pt x="47890" y="50582"/>
                    <a:pt x="48591" y="50349"/>
                    <a:pt x="49059" y="49881"/>
                  </a:cubicBezTo>
                  <a:cubicBezTo>
                    <a:pt x="59805" y="42873"/>
                    <a:pt x="69616" y="34697"/>
                    <a:pt x="78494" y="25819"/>
                  </a:cubicBezTo>
                  <a:cubicBezTo>
                    <a:pt x="84100" y="20213"/>
                    <a:pt x="90641" y="15540"/>
                    <a:pt x="95080" y="8999"/>
                  </a:cubicBezTo>
                  <a:cubicBezTo>
                    <a:pt x="95547" y="8532"/>
                    <a:pt x="96014" y="8065"/>
                    <a:pt x="96248" y="7364"/>
                  </a:cubicBezTo>
                  <a:cubicBezTo>
                    <a:pt x="97182" y="5262"/>
                    <a:pt x="99752" y="3626"/>
                    <a:pt x="97182" y="1056"/>
                  </a:cubicBezTo>
                  <a:cubicBezTo>
                    <a:pt x="96496" y="433"/>
                    <a:pt x="95877" y="192"/>
                    <a:pt x="95306" y="192"/>
                  </a:cubicBezTo>
                  <a:cubicBezTo>
                    <a:pt x="93740" y="192"/>
                    <a:pt x="92541" y="2007"/>
                    <a:pt x="91342" y="2692"/>
                  </a:cubicBezTo>
                  <a:cubicBezTo>
                    <a:pt x="90979" y="2899"/>
                    <a:pt x="90754" y="2980"/>
                    <a:pt x="90624" y="2980"/>
                  </a:cubicBezTo>
                  <a:cubicBezTo>
                    <a:pt x="90168" y="2980"/>
                    <a:pt x="90875" y="1991"/>
                    <a:pt x="90875" y="1991"/>
                  </a:cubicBezTo>
                  <a:cubicBezTo>
                    <a:pt x="90875" y="567"/>
                    <a:pt x="90232" y="1"/>
                    <a:pt x="89382" y="1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7" name="Google Shape;11217;p13"/>
            <p:cNvSpPr/>
            <p:nvPr/>
          </p:nvSpPr>
          <p:spPr>
            <a:xfrm>
              <a:off x="4344375" y="1520000"/>
              <a:ext cx="1232325" cy="1679175"/>
            </a:xfrm>
            <a:custGeom>
              <a:avLst/>
              <a:gdLst/>
              <a:ahLst/>
              <a:cxnLst/>
              <a:rect l="l" t="t" r="r" b="b"/>
              <a:pathLst>
                <a:path w="49293" h="67167" extrusionOk="0">
                  <a:moveTo>
                    <a:pt x="41310" y="6607"/>
                  </a:moveTo>
                  <a:cubicBezTo>
                    <a:pt x="41376" y="7486"/>
                    <a:pt x="41906" y="8241"/>
                    <a:pt x="42284" y="8997"/>
                  </a:cubicBezTo>
                  <a:cubicBezTo>
                    <a:pt x="41432" y="8486"/>
                    <a:pt x="41077" y="7478"/>
                    <a:pt x="41310" y="6607"/>
                  </a:cubicBezTo>
                  <a:close/>
                  <a:moveTo>
                    <a:pt x="33012" y="12835"/>
                  </a:moveTo>
                  <a:lnTo>
                    <a:pt x="33012" y="12835"/>
                  </a:lnTo>
                  <a:cubicBezTo>
                    <a:pt x="33272" y="13140"/>
                    <a:pt x="33499" y="13479"/>
                    <a:pt x="33640" y="13903"/>
                  </a:cubicBezTo>
                  <a:cubicBezTo>
                    <a:pt x="33246" y="13640"/>
                    <a:pt x="33147" y="13228"/>
                    <a:pt x="33012" y="12835"/>
                  </a:cubicBezTo>
                  <a:close/>
                  <a:moveTo>
                    <a:pt x="37667" y="0"/>
                  </a:moveTo>
                  <a:cubicBezTo>
                    <a:pt x="37017" y="0"/>
                    <a:pt x="36370" y="169"/>
                    <a:pt x="35743" y="587"/>
                  </a:cubicBezTo>
                  <a:cubicBezTo>
                    <a:pt x="33874" y="1755"/>
                    <a:pt x="33407" y="4558"/>
                    <a:pt x="34809" y="6661"/>
                  </a:cubicBezTo>
                  <a:cubicBezTo>
                    <a:pt x="34925" y="6894"/>
                    <a:pt x="35159" y="6894"/>
                    <a:pt x="35393" y="6894"/>
                  </a:cubicBezTo>
                  <a:cubicBezTo>
                    <a:pt x="35626" y="6894"/>
                    <a:pt x="35860" y="6894"/>
                    <a:pt x="35977" y="7128"/>
                  </a:cubicBezTo>
                  <a:cubicBezTo>
                    <a:pt x="35828" y="7227"/>
                    <a:pt x="35691" y="7263"/>
                    <a:pt x="35561" y="7263"/>
                  </a:cubicBezTo>
                  <a:cubicBezTo>
                    <a:pt x="35208" y="7263"/>
                    <a:pt x="34915" y="6993"/>
                    <a:pt x="34640" y="6993"/>
                  </a:cubicBezTo>
                  <a:cubicBezTo>
                    <a:pt x="34539" y="6993"/>
                    <a:pt x="34440" y="7029"/>
                    <a:pt x="34341" y="7128"/>
                  </a:cubicBezTo>
                  <a:cubicBezTo>
                    <a:pt x="32374" y="7784"/>
                    <a:pt x="31429" y="10077"/>
                    <a:pt x="32274" y="11900"/>
                  </a:cubicBezTo>
                  <a:lnTo>
                    <a:pt x="32274" y="11900"/>
                  </a:lnTo>
                  <a:cubicBezTo>
                    <a:pt x="31362" y="11303"/>
                    <a:pt x="30669" y="11054"/>
                    <a:pt x="30127" y="11054"/>
                  </a:cubicBezTo>
                  <a:cubicBezTo>
                    <a:pt x="28557" y="11054"/>
                    <a:pt x="28248" y="13132"/>
                    <a:pt x="27567" y="14837"/>
                  </a:cubicBezTo>
                  <a:cubicBezTo>
                    <a:pt x="21726" y="29088"/>
                    <a:pt x="12382" y="41002"/>
                    <a:pt x="4205" y="53850"/>
                  </a:cubicBezTo>
                  <a:cubicBezTo>
                    <a:pt x="3505" y="54785"/>
                    <a:pt x="4439" y="56887"/>
                    <a:pt x="2337" y="56887"/>
                  </a:cubicBezTo>
                  <a:cubicBezTo>
                    <a:pt x="1402" y="57121"/>
                    <a:pt x="701" y="57822"/>
                    <a:pt x="234" y="58523"/>
                  </a:cubicBezTo>
                  <a:cubicBezTo>
                    <a:pt x="0" y="58990"/>
                    <a:pt x="0" y="59691"/>
                    <a:pt x="0" y="60158"/>
                  </a:cubicBezTo>
                  <a:cubicBezTo>
                    <a:pt x="234" y="61326"/>
                    <a:pt x="1168" y="62494"/>
                    <a:pt x="2103" y="63195"/>
                  </a:cubicBezTo>
                  <a:cubicBezTo>
                    <a:pt x="4673" y="62260"/>
                    <a:pt x="7009" y="61092"/>
                    <a:pt x="9111" y="59223"/>
                  </a:cubicBezTo>
                  <a:lnTo>
                    <a:pt x="9111" y="59223"/>
                  </a:lnTo>
                  <a:cubicBezTo>
                    <a:pt x="10046" y="61560"/>
                    <a:pt x="7710" y="62728"/>
                    <a:pt x="7943" y="65765"/>
                  </a:cubicBezTo>
                  <a:cubicBezTo>
                    <a:pt x="10046" y="62728"/>
                    <a:pt x="13083" y="62494"/>
                    <a:pt x="14251" y="59924"/>
                  </a:cubicBezTo>
                  <a:cubicBezTo>
                    <a:pt x="14379" y="59539"/>
                    <a:pt x="14720" y="59365"/>
                    <a:pt x="15079" y="59365"/>
                  </a:cubicBezTo>
                  <a:cubicBezTo>
                    <a:pt x="15372" y="59365"/>
                    <a:pt x="15676" y="59481"/>
                    <a:pt x="15886" y="59691"/>
                  </a:cubicBezTo>
                  <a:cubicBezTo>
                    <a:pt x="16353" y="60158"/>
                    <a:pt x="16820" y="60859"/>
                    <a:pt x="16820" y="61326"/>
                  </a:cubicBezTo>
                  <a:cubicBezTo>
                    <a:pt x="16120" y="63429"/>
                    <a:pt x="15419" y="65297"/>
                    <a:pt x="14718" y="67166"/>
                  </a:cubicBezTo>
                  <a:cubicBezTo>
                    <a:pt x="18923" y="64597"/>
                    <a:pt x="21025" y="59924"/>
                    <a:pt x="24062" y="56187"/>
                  </a:cubicBezTo>
                  <a:cubicBezTo>
                    <a:pt x="32005" y="45440"/>
                    <a:pt x="39714" y="34461"/>
                    <a:pt x="44387" y="21846"/>
                  </a:cubicBezTo>
                  <a:cubicBezTo>
                    <a:pt x="46255" y="17173"/>
                    <a:pt x="49292" y="12735"/>
                    <a:pt x="48825" y="7362"/>
                  </a:cubicBezTo>
                  <a:cubicBezTo>
                    <a:pt x="48358" y="6894"/>
                    <a:pt x="47891" y="6427"/>
                    <a:pt x="47424" y="5960"/>
                  </a:cubicBezTo>
                  <a:cubicBezTo>
                    <a:pt x="46162" y="5539"/>
                    <a:pt x="44985" y="4951"/>
                    <a:pt x="43790" y="4951"/>
                  </a:cubicBezTo>
                  <a:cubicBezTo>
                    <a:pt x="43330" y="4951"/>
                    <a:pt x="42867" y="5038"/>
                    <a:pt x="42396" y="5257"/>
                  </a:cubicBezTo>
                  <a:lnTo>
                    <a:pt x="42396" y="5257"/>
                  </a:lnTo>
                  <a:cubicBezTo>
                    <a:pt x="43534" y="4192"/>
                    <a:pt x="43675" y="2973"/>
                    <a:pt x="42050" y="1755"/>
                  </a:cubicBezTo>
                  <a:cubicBezTo>
                    <a:pt x="40739" y="935"/>
                    <a:pt x="39197" y="0"/>
                    <a:pt x="37667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8" name="Google Shape;11218;p13"/>
            <p:cNvSpPr/>
            <p:nvPr/>
          </p:nvSpPr>
          <p:spPr>
            <a:xfrm>
              <a:off x="5483225" y="576850"/>
              <a:ext cx="367975" cy="1127200"/>
            </a:xfrm>
            <a:custGeom>
              <a:avLst/>
              <a:gdLst/>
              <a:ahLst/>
              <a:cxnLst/>
              <a:rect l="l" t="t" r="r" b="b"/>
              <a:pathLst>
                <a:path w="14719" h="45088" extrusionOk="0">
                  <a:moveTo>
                    <a:pt x="11214" y="0"/>
                  </a:moveTo>
                  <a:cubicBezTo>
                    <a:pt x="11214" y="3037"/>
                    <a:pt x="8411" y="5374"/>
                    <a:pt x="8644" y="8411"/>
                  </a:cubicBezTo>
                  <a:cubicBezTo>
                    <a:pt x="7476" y="17288"/>
                    <a:pt x="5607" y="25931"/>
                    <a:pt x="2570" y="34108"/>
                  </a:cubicBezTo>
                  <a:cubicBezTo>
                    <a:pt x="1636" y="37612"/>
                    <a:pt x="1" y="41350"/>
                    <a:pt x="2804" y="44854"/>
                  </a:cubicBezTo>
                  <a:lnTo>
                    <a:pt x="3038" y="45088"/>
                  </a:lnTo>
                  <a:cubicBezTo>
                    <a:pt x="4906" y="43219"/>
                    <a:pt x="4439" y="40649"/>
                    <a:pt x="5140" y="38546"/>
                  </a:cubicBezTo>
                  <a:cubicBezTo>
                    <a:pt x="8644" y="28034"/>
                    <a:pt x="11681" y="17521"/>
                    <a:pt x="14017" y="6775"/>
                  </a:cubicBezTo>
                  <a:cubicBezTo>
                    <a:pt x="14718" y="4206"/>
                    <a:pt x="14485" y="1402"/>
                    <a:pt x="11214" y="0"/>
                  </a:cubicBezTo>
                  <a:close/>
                </a:path>
              </a:pathLst>
            </a:custGeom>
            <a:solidFill>
              <a:srgbClr val="F6E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9" name="Google Shape;11219;p13"/>
            <p:cNvSpPr/>
            <p:nvPr/>
          </p:nvSpPr>
          <p:spPr>
            <a:xfrm>
              <a:off x="4531275" y="571000"/>
              <a:ext cx="881900" cy="426375"/>
            </a:xfrm>
            <a:custGeom>
              <a:avLst/>
              <a:gdLst/>
              <a:ahLst/>
              <a:cxnLst/>
              <a:rect l="l" t="t" r="r" b="b"/>
              <a:pathLst>
                <a:path w="35276" h="17055" extrusionOk="0">
                  <a:moveTo>
                    <a:pt x="35275" y="1"/>
                  </a:moveTo>
                  <a:cubicBezTo>
                    <a:pt x="32238" y="1"/>
                    <a:pt x="29435" y="935"/>
                    <a:pt x="26865" y="2337"/>
                  </a:cubicBezTo>
                  <a:cubicBezTo>
                    <a:pt x="18689" y="6308"/>
                    <a:pt x="10279" y="9813"/>
                    <a:pt x="1869" y="12850"/>
                  </a:cubicBezTo>
                  <a:cubicBezTo>
                    <a:pt x="0" y="16120"/>
                    <a:pt x="2336" y="16587"/>
                    <a:pt x="4439" y="17055"/>
                  </a:cubicBezTo>
                  <a:cubicBezTo>
                    <a:pt x="14718" y="10981"/>
                    <a:pt x="25697" y="7009"/>
                    <a:pt x="35275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0" name="Google Shape;11220;p13"/>
            <p:cNvSpPr/>
            <p:nvPr/>
          </p:nvSpPr>
          <p:spPr>
            <a:xfrm>
              <a:off x="4151650" y="983575"/>
              <a:ext cx="455550" cy="294125"/>
            </a:xfrm>
            <a:custGeom>
              <a:avLst/>
              <a:gdLst/>
              <a:ahLst/>
              <a:cxnLst/>
              <a:rect l="l" t="t" r="r" b="b"/>
              <a:pathLst>
                <a:path w="18222" h="11765" extrusionOk="0">
                  <a:moveTo>
                    <a:pt x="12342" y="1"/>
                  </a:moveTo>
                  <a:cubicBezTo>
                    <a:pt x="11918" y="1"/>
                    <a:pt x="11467" y="93"/>
                    <a:pt x="10980" y="318"/>
                  </a:cubicBezTo>
                  <a:cubicBezTo>
                    <a:pt x="6775" y="2420"/>
                    <a:pt x="3037" y="5224"/>
                    <a:pt x="0" y="8728"/>
                  </a:cubicBezTo>
                  <a:lnTo>
                    <a:pt x="2804" y="11765"/>
                  </a:lnTo>
                  <a:lnTo>
                    <a:pt x="4205" y="10363"/>
                  </a:lnTo>
                  <a:cubicBezTo>
                    <a:pt x="3972" y="9429"/>
                    <a:pt x="3271" y="9429"/>
                    <a:pt x="2804" y="8962"/>
                  </a:cubicBezTo>
                  <a:cubicBezTo>
                    <a:pt x="3504" y="7794"/>
                    <a:pt x="4672" y="7794"/>
                    <a:pt x="5607" y="7326"/>
                  </a:cubicBezTo>
                  <a:cubicBezTo>
                    <a:pt x="9812" y="5224"/>
                    <a:pt x="14951" y="5925"/>
                    <a:pt x="18222" y="1953"/>
                  </a:cubicBezTo>
                  <a:lnTo>
                    <a:pt x="18222" y="1953"/>
                  </a:lnTo>
                  <a:cubicBezTo>
                    <a:pt x="17998" y="2014"/>
                    <a:pt x="17781" y="2042"/>
                    <a:pt x="17570" y="2042"/>
                  </a:cubicBezTo>
                  <a:cubicBezTo>
                    <a:pt x="15745" y="2042"/>
                    <a:pt x="14335" y="1"/>
                    <a:pt x="12342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1" name="Google Shape;11221;p13"/>
            <p:cNvSpPr/>
            <p:nvPr/>
          </p:nvSpPr>
          <p:spPr>
            <a:xfrm>
              <a:off x="4431975" y="892225"/>
              <a:ext cx="210275" cy="152225"/>
            </a:xfrm>
            <a:custGeom>
              <a:avLst/>
              <a:gdLst/>
              <a:ahLst/>
              <a:cxnLst/>
              <a:rect l="l" t="t" r="r" b="b"/>
              <a:pathLst>
                <a:path w="8411" h="6089" extrusionOk="0">
                  <a:moveTo>
                    <a:pt x="5841" y="1"/>
                  </a:moveTo>
                  <a:lnTo>
                    <a:pt x="5841" y="1"/>
                  </a:lnTo>
                  <a:cubicBezTo>
                    <a:pt x="3505" y="701"/>
                    <a:pt x="1402" y="2103"/>
                    <a:pt x="1" y="3972"/>
                  </a:cubicBezTo>
                  <a:cubicBezTo>
                    <a:pt x="1845" y="4156"/>
                    <a:pt x="3398" y="6089"/>
                    <a:pt x="5350" y="6089"/>
                  </a:cubicBezTo>
                  <a:cubicBezTo>
                    <a:pt x="5871" y="6089"/>
                    <a:pt x="6419" y="5951"/>
                    <a:pt x="7009" y="5607"/>
                  </a:cubicBezTo>
                  <a:lnTo>
                    <a:pt x="7243" y="5607"/>
                  </a:lnTo>
                  <a:cubicBezTo>
                    <a:pt x="7476" y="5140"/>
                    <a:pt x="7943" y="4673"/>
                    <a:pt x="8411" y="4206"/>
                  </a:cubicBezTo>
                  <a:cubicBezTo>
                    <a:pt x="7710" y="2804"/>
                    <a:pt x="5374" y="2337"/>
                    <a:pt x="5841" y="1"/>
                  </a:cubicBezTo>
                  <a:close/>
                </a:path>
              </a:pathLst>
            </a:custGeom>
            <a:solidFill>
              <a:srgbClr val="FB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2" name="Google Shape;11222;p13"/>
            <p:cNvSpPr/>
            <p:nvPr/>
          </p:nvSpPr>
          <p:spPr>
            <a:xfrm>
              <a:off x="4607175" y="99735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3" y="1"/>
                  </a:ln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3" name="Google Shape;11223;p13"/>
            <p:cNvSpPr/>
            <p:nvPr/>
          </p:nvSpPr>
          <p:spPr>
            <a:xfrm>
              <a:off x="3351525" y="787100"/>
              <a:ext cx="2400375" cy="3038125"/>
            </a:xfrm>
            <a:custGeom>
              <a:avLst/>
              <a:gdLst/>
              <a:ahLst/>
              <a:cxnLst/>
              <a:rect l="l" t="t" r="r" b="b"/>
              <a:pathLst>
                <a:path w="96015" h="121525" extrusionOk="0">
                  <a:moveTo>
                    <a:pt x="93912" y="1"/>
                  </a:moveTo>
                  <a:cubicBezTo>
                    <a:pt x="89474" y="5374"/>
                    <a:pt x="85269" y="11214"/>
                    <a:pt x="81531" y="17054"/>
                  </a:cubicBezTo>
                  <a:cubicBezTo>
                    <a:pt x="73822" y="29903"/>
                    <a:pt x="63776" y="41350"/>
                    <a:pt x="55133" y="53731"/>
                  </a:cubicBezTo>
                  <a:cubicBezTo>
                    <a:pt x="50461" y="60973"/>
                    <a:pt x="43686" y="66580"/>
                    <a:pt x="38780" y="73588"/>
                  </a:cubicBezTo>
                  <a:cubicBezTo>
                    <a:pt x="30837" y="84334"/>
                    <a:pt x="22427" y="94613"/>
                    <a:pt x="13550" y="104192"/>
                  </a:cubicBezTo>
                  <a:cubicBezTo>
                    <a:pt x="9111" y="109331"/>
                    <a:pt x="4439" y="114237"/>
                    <a:pt x="1" y="119376"/>
                  </a:cubicBezTo>
                  <a:cubicBezTo>
                    <a:pt x="342" y="119308"/>
                    <a:pt x="672" y="119277"/>
                    <a:pt x="994" y="119277"/>
                  </a:cubicBezTo>
                  <a:cubicBezTo>
                    <a:pt x="3750" y="119277"/>
                    <a:pt x="5849" y="121525"/>
                    <a:pt x="8654" y="121525"/>
                  </a:cubicBezTo>
                  <a:cubicBezTo>
                    <a:pt x="8880" y="121525"/>
                    <a:pt x="9110" y="121510"/>
                    <a:pt x="9345" y="121479"/>
                  </a:cubicBezTo>
                  <a:cubicBezTo>
                    <a:pt x="9579" y="119143"/>
                    <a:pt x="7242" y="119844"/>
                    <a:pt x="6542" y="118675"/>
                  </a:cubicBezTo>
                  <a:cubicBezTo>
                    <a:pt x="8944" y="115633"/>
                    <a:pt x="9699" y="114676"/>
                    <a:pt x="11216" y="114676"/>
                  </a:cubicBezTo>
                  <a:cubicBezTo>
                    <a:pt x="11912" y="114676"/>
                    <a:pt x="12768" y="114877"/>
                    <a:pt x="14017" y="115171"/>
                  </a:cubicBezTo>
                  <a:cubicBezTo>
                    <a:pt x="14232" y="115037"/>
                    <a:pt x="14481" y="114983"/>
                    <a:pt x="14752" y="114983"/>
                  </a:cubicBezTo>
                  <a:cubicBezTo>
                    <a:pt x="15867" y="114983"/>
                    <a:pt x="17358" y="115896"/>
                    <a:pt x="18410" y="115896"/>
                  </a:cubicBezTo>
                  <a:cubicBezTo>
                    <a:pt x="19328" y="115896"/>
                    <a:pt x="19913" y="115202"/>
                    <a:pt x="19624" y="112602"/>
                  </a:cubicBezTo>
                  <a:cubicBezTo>
                    <a:pt x="19390" y="112602"/>
                    <a:pt x="19390" y="112368"/>
                    <a:pt x="19157" y="112134"/>
                  </a:cubicBezTo>
                  <a:cubicBezTo>
                    <a:pt x="18923" y="111901"/>
                    <a:pt x="19157" y="111667"/>
                    <a:pt x="19157" y="111667"/>
                  </a:cubicBezTo>
                  <a:lnTo>
                    <a:pt x="19624" y="111667"/>
                  </a:lnTo>
                  <a:cubicBezTo>
                    <a:pt x="21726" y="110966"/>
                    <a:pt x="21259" y="109565"/>
                    <a:pt x="21026" y="108163"/>
                  </a:cubicBezTo>
                  <a:cubicBezTo>
                    <a:pt x="19157" y="103724"/>
                    <a:pt x="23128" y="103023"/>
                    <a:pt x="25231" y="101155"/>
                  </a:cubicBezTo>
                  <a:cubicBezTo>
                    <a:pt x="25525" y="101173"/>
                    <a:pt x="25813" y="101182"/>
                    <a:pt x="26095" y="101182"/>
                  </a:cubicBezTo>
                  <a:cubicBezTo>
                    <a:pt x="32983" y="101182"/>
                    <a:pt x="36367" y="95831"/>
                    <a:pt x="40182" y="91343"/>
                  </a:cubicBezTo>
                  <a:cubicBezTo>
                    <a:pt x="40182" y="90175"/>
                    <a:pt x="39714" y="89240"/>
                    <a:pt x="40649" y="88306"/>
                  </a:cubicBezTo>
                  <a:lnTo>
                    <a:pt x="42051" y="86904"/>
                  </a:lnTo>
                  <a:cubicBezTo>
                    <a:pt x="43452" y="86437"/>
                    <a:pt x="43919" y="85035"/>
                    <a:pt x="44854" y="84101"/>
                  </a:cubicBezTo>
                  <a:cubicBezTo>
                    <a:pt x="47424" y="82232"/>
                    <a:pt x="49293" y="79429"/>
                    <a:pt x="49993" y="76392"/>
                  </a:cubicBezTo>
                  <a:cubicBezTo>
                    <a:pt x="50227" y="74056"/>
                    <a:pt x="51862" y="71953"/>
                    <a:pt x="54198" y="71252"/>
                  </a:cubicBezTo>
                  <a:cubicBezTo>
                    <a:pt x="56768" y="70551"/>
                    <a:pt x="58403" y="68215"/>
                    <a:pt x="58403" y="65412"/>
                  </a:cubicBezTo>
                  <a:cubicBezTo>
                    <a:pt x="58403" y="62609"/>
                    <a:pt x="60039" y="60039"/>
                    <a:pt x="62375" y="58871"/>
                  </a:cubicBezTo>
                  <a:cubicBezTo>
                    <a:pt x="63980" y="58068"/>
                    <a:pt x="62311" y="53820"/>
                    <a:pt x="65211" y="53820"/>
                  </a:cubicBezTo>
                  <a:cubicBezTo>
                    <a:pt x="65688" y="53820"/>
                    <a:pt x="66288" y="53935"/>
                    <a:pt x="67047" y="54199"/>
                  </a:cubicBezTo>
                  <a:cubicBezTo>
                    <a:pt x="67108" y="54214"/>
                    <a:pt x="67165" y="54221"/>
                    <a:pt x="67216" y="54221"/>
                  </a:cubicBezTo>
                  <a:cubicBezTo>
                    <a:pt x="67949" y="54221"/>
                    <a:pt x="67702" y="52751"/>
                    <a:pt x="67047" y="52096"/>
                  </a:cubicBezTo>
                  <a:cubicBezTo>
                    <a:pt x="64244" y="48125"/>
                    <a:pt x="72186" y="46489"/>
                    <a:pt x="69149" y="42518"/>
                  </a:cubicBezTo>
                  <a:cubicBezTo>
                    <a:pt x="69149" y="42518"/>
                    <a:pt x="69617" y="41583"/>
                    <a:pt x="70084" y="41583"/>
                  </a:cubicBezTo>
                  <a:cubicBezTo>
                    <a:pt x="70785" y="41817"/>
                    <a:pt x="71719" y="41817"/>
                    <a:pt x="72654" y="42051"/>
                  </a:cubicBezTo>
                  <a:cubicBezTo>
                    <a:pt x="72654" y="39715"/>
                    <a:pt x="72887" y="37612"/>
                    <a:pt x="75457" y="36444"/>
                  </a:cubicBezTo>
                  <a:cubicBezTo>
                    <a:pt x="74990" y="35510"/>
                    <a:pt x="74523" y="34342"/>
                    <a:pt x="74990" y="33407"/>
                  </a:cubicBezTo>
                  <a:cubicBezTo>
                    <a:pt x="75539" y="32674"/>
                    <a:pt x="75083" y="30504"/>
                    <a:pt x="76214" y="30504"/>
                  </a:cubicBezTo>
                  <a:cubicBezTo>
                    <a:pt x="76524" y="30504"/>
                    <a:pt x="76955" y="30668"/>
                    <a:pt x="77559" y="31071"/>
                  </a:cubicBezTo>
                  <a:cubicBezTo>
                    <a:pt x="78961" y="32005"/>
                    <a:pt x="83633" y="30604"/>
                    <a:pt x="81064" y="35042"/>
                  </a:cubicBezTo>
                  <a:cubicBezTo>
                    <a:pt x="83110" y="35247"/>
                    <a:pt x="84978" y="36528"/>
                    <a:pt x="87137" y="36528"/>
                  </a:cubicBezTo>
                  <a:cubicBezTo>
                    <a:pt x="87442" y="36528"/>
                    <a:pt x="87754" y="36502"/>
                    <a:pt x="88072" y="36444"/>
                  </a:cubicBezTo>
                  <a:cubicBezTo>
                    <a:pt x="87838" y="32473"/>
                    <a:pt x="88306" y="28501"/>
                    <a:pt x="89941" y="24763"/>
                  </a:cubicBezTo>
                  <a:cubicBezTo>
                    <a:pt x="92744" y="17755"/>
                    <a:pt x="93679" y="10046"/>
                    <a:pt x="95781" y="2570"/>
                  </a:cubicBezTo>
                  <a:cubicBezTo>
                    <a:pt x="96015" y="1169"/>
                    <a:pt x="94847" y="468"/>
                    <a:pt x="93912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4" name="Google Shape;11224;p13"/>
            <p:cNvSpPr/>
            <p:nvPr/>
          </p:nvSpPr>
          <p:spPr>
            <a:xfrm>
              <a:off x="5308025" y="1663150"/>
              <a:ext cx="204425" cy="129225"/>
            </a:xfrm>
            <a:custGeom>
              <a:avLst/>
              <a:gdLst/>
              <a:ahLst/>
              <a:cxnLst/>
              <a:rect l="l" t="t" r="r" b="b"/>
              <a:pathLst>
                <a:path w="8177" h="5169" extrusionOk="0">
                  <a:moveTo>
                    <a:pt x="2804" y="0"/>
                  </a:moveTo>
                  <a:cubicBezTo>
                    <a:pt x="1636" y="701"/>
                    <a:pt x="0" y="1636"/>
                    <a:pt x="1402" y="3037"/>
                  </a:cubicBezTo>
                  <a:cubicBezTo>
                    <a:pt x="2307" y="4395"/>
                    <a:pt x="3894" y="5168"/>
                    <a:pt x="5534" y="5168"/>
                  </a:cubicBezTo>
                  <a:cubicBezTo>
                    <a:pt x="6434" y="5168"/>
                    <a:pt x="7349" y="4936"/>
                    <a:pt x="8177" y="4439"/>
                  </a:cubicBezTo>
                  <a:cubicBezTo>
                    <a:pt x="6775" y="2103"/>
                    <a:pt x="3504" y="2570"/>
                    <a:pt x="2804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5" name="Google Shape;11225;p13"/>
            <p:cNvSpPr/>
            <p:nvPr/>
          </p:nvSpPr>
          <p:spPr>
            <a:xfrm>
              <a:off x="5121125" y="1838350"/>
              <a:ext cx="169400" cy="117400"/>
            </a:xfrm>
            <a:custGeom>
              <a:avLst/>
              <a:gdLst/>
              <a:ahLst/>
              <a:cxnLst/>
              <a:rect l="l" t="t" r="r" b="b"/>
              <a:pathLst>
                <a:path w="6776" h="4696" extrusionOk="0">
                  <a:moveTo>
                    <a:pt x="1870" y="1"/>
                  </a:moveTo>
                  <a:cubicBezTo>
                    <a:pt x="1402" y="1402"/>
                    <a:pt x="1" y="3038"/>
                    <a:pt x="1169" y="4206"/>
                  </a:cubicBezTo>
                  <a:cubicBezTo>
                    <a:pt x="1448" y="4555"/>
                    <a:pt x="1791" y="4696"/>
                    <a:pt x="2152" y="4696"/>
                  </a:cubicBezTo>
                  <a:cubicBezTo>
                    <a:pt x="2998" y="4696"/>
                    <a:pt x="3948" y="3926"/>
                    <a:pt x="4439" y="3271"/>
                  </a:cubicBezTo>
                  <a:cubicBezTo>
                    <a:pt x="6775" y="234"/>
                    <a:pt x="3739" y="468"/>
                    <a:pt x="1870" y="1"/>
                  </a:cubicBezTo>
                  <a:close/>
                </a:path>
              </a:pathLst>
            </a:custGeom>
            <a:solidFill>
              <a:srgbClr val="FAF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6" name="Google Shape;11226;p13"/>
            <p:cNvSpPr/>
            <p:nvPr/>
          </p:nvSpPr>
          <p:spPr>
            <a:xfrm>
              <a:off x="5237925" y="1698200"/>
              <a:ext cx="17550" cy="11700"/>
            </a:xfrm>
            <a:custGeom>
              <a:avLst/>
              <a:gdLst/>
              <a:ahLst/>
              <a:cxnLst/>
              <a:rect l="l" t="t" r="r" b="b"/>
              <a:pathLst>
                <a:path w="702" h="468" extrusionOk="0">
                  <a:moveTo>
                    <a:pt x="1" y="0"/>
                  </a:moveTo>
                  <a:cubicBezTo>
                    <a:pt x="118" y="350"/>
                    <a:pt x="293" y="467"/>
                    <a:pt x="439" y="467"/>
                  </a:cubicBezTo>
                  <a:cubicBezTo>
                    <a:pt x="585" y="467"/>
                    <a:pt x="702" y="350"/>
                    <a:pt x="702" y="234"/>
                  </a:cubicBezTo>
                  <a:cubicBezTo>
                    <a:pt x="702" y="234"/>
                    <a:pt x="235" y="0"/>
                    <a:pt x="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7" name="Google Shape;11227;p13"/>
            <p:cNvSpPr/>
            <p:nvPr/>
          </p:nvSpPr>
          <p:spPr>
            <a:xfrm>
              <a:off x="4326850" y="2994725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402" y="1"/>
                  </a:moveTo>
                  <a:lnTo>
                    <a:pt x="1" y="1403"/>
                  </a:lnTo>
                  <a:lnTo>
                    <a:pt x="1402" y="1403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8" name="Google Shape;11228;p13"/>
            <p:cNvSpPr/>
            <p:nvPr/>
          </p:nvSpPr>
          <p:spPr>
            <a:xfrm>
              <a:off x="3789550" y="3542800"/>
              <a:ext cx="11700" cy="12625"/>
            </a:xfrm>
            <a:custGeom>
              <a:avLst/>
              <a:gdLst/>
              <a:ahLst/>
              <a:cxnLst/>
              <a:rect l="l" t="t" r="r" b="b"/>
              <a:pathLst>
                <a:path w="468" h="505" extrusionOk="0">
                  <a:moveTo>
                    <a:pt x="98" y="0"/>
                  </a:moveTo>
                  <a:cubicBezTo>
                    <a:pt x="38" y="0"/>
                    <a:pt x="0" y="37"/>
                    <a:pt x="0" y="37"/>
                  </a:cubicBezTo>
                  <a:cubicBezTo>
                    <a:pt x="0" y="271"/>
                    <a:pt x="234" y="505"/>
                    <a:pt x="468" y="505"/>
                  </a:cubicBezTo>
                  <a:cubicBezTo>
                    <a:pt x="327" y="84"/>
                    <a:pt x="187" y="0"/>
                    <a:pt x="98" y="0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29" name="Google Shape;11229;p13"/>
          <p:cNvGrpSpPr/>
          <p:nvPr/>
        </p:nvGrpSpPr>
        <p:grpSpPr>
          <a:xfrm>
            <a:off x="7780209" y="-217971"/>
            <a:ext cx="1302322" cy="2101480"/>
            <a:chOff x="1996275" y="666300"/>
            <a:chExt cx="3532200" cy="4274775"/>
          </a:xfrm>
        </p:grpSpPr>
        <p:sp>
          <p:nvSpPr>
            <p:cNvPr id="11230" name="Google Shape;11230;p13"/>
            <p:cNvSpPr/>
            <p:nvPr/>
          </p:nvSpPr>
          <p:spPr>
            <a:xfrm>
              <a:off x="3083700" y="1132625"/>
              <a:ext cx="2420975" cy="3614000"/>
            </a:xfrm>
            <a:custGeom>
              <a:avLst/>
              <a:gdLst/>
              <a:ahLst/>
              <a:cxnLst/>
              <a:rect l="l" t="t" r="r" b="b"/>
              <a:pathLst>
                <a:path w="96839" h="144560" extrusionOk="0">
                  <a:moveTo>
                    <a:pt x="30657" y="1"/>
                  </a:moveTo>
                  <a:cubicBezTo>
                    <a:pt x="29060" y="1"/>
                    <a:pt x="27414" y="230"/>
                    <a:pt x="25718" y="733"/>
                  </a:cubicBezTo>
                  <a:cubicBezTo>
                    <a:pt x="15558" y="4225"/>
                    <a:pt x="6986" y="9940"/>
                    <a:pt x="4446" y="21688"/>
                  </a:cubicBezTo>
                  <a:cubicBezTo>
                    <a:pt x="4128" y="23910"/>
                    <a:pt x="3176" y="26450"/>
                    <a:pt x="2541" y="28673"/>
                  </a:cubicBezTo>
                  <a:cubicBezTo>
                    <a:pt x="1" y="33435"/>
                    <a:pt x="3811" y="35658"/>
                    <a:pt x="6351" y="37880"/>
                  </a:cubicBezTo>
                  <a:cubicBezTo>
                    <a:pt x="8891" y="39785"/>
                    <a:pt x="12383" y="41373"/>
                    <a:pt x="13971" y="44548"/>
                  </a:cubicBezTo>
                  <a:cubicBezTo>
                    <a:pt x="14288" y="45500"/>
                    <a:pt x="14606" y="46135"/>
                    <a:pt x="15241" y="46770"/>
                  </a:cubicBezTo>
                  <a:cubicBezTo>
                    <a:pt x="15558" y="47405"/>
                    <a:pt x="16193" y="48358"/>
                    <a:pt x="16828" y="48675"/>
                  </a:cubicBezTo>
                  <a:cubicBezTo>
                    <a:pt x="17463" y="49310"/>
                    <a:pt x="18098" y="49945"/>
                    <a:pt x="19051" y="50263"/>
                  </a:cubicBezTo>
                  <a:cubicBezTo>
                    <a:pt x="19521" y="50556"/>
                    <a:pt x="19948" y="50676"/>
                    <a:pt x="20347" y="50676"/>
                  </a:cubicBezTo>
                  <a:cubicBezTo>
                    <a:pt x="22105" y="50676"/>
                    <a:pt x="23331" y="48358"/>
                    <a:pt x="25401" y="48358"/>
                  </a:cubicBezTo>
                  <a:cubicBezTo>
                    <a:pt x="24766" y="50263"/>
                    <a:pt x="22861" y="50580"/>
                    <a:pt x="21908" y="51533"/>
                  </a:cubicBezTo>
                  <a:cubicBezTo>
                    <a:pt x="21273" y="52168"/>
                    <a:pt x="20956" y="52803"/>
                    <a:pt x="20956" y="53755"/>
                  </a:cubicBezTo>
                  <a:cubicBezTo>
                    <a:pt x="21273" y="55025"/>
                    <a:pt x="21591" y="56295"/>
                    <a:pt x="22226" y="57248"/>
                  </a:cubicBezTo>
                  <a:cubicBezTo>
                    <a:pt x="22543" y="58200"/>
                    <a:pt x="22861" y="58835"/>
                    <a:pt x="23496" y="59470"/>
                  </a:cubicBezTo>
                  <a:cubicBezTo>
                    <a:pt x="24448" y="60740"/>
                    <a:pt x="25401" y="62328"/>
                    <a:pt x="26353" y="63598"/>
                  </a:cubicBezTo>
                  <a:cubicBezTo>
                    <a:pt x="26988" y="65185"/>
                    <a:pt x="28258" y="66773"/>
                    <a:pt x="29528" y="68360"/>
                  </a:cubicBezTo>
                  <a:cubicBezTo>
                    <a:pt x="45403" y="90903"/>
                    <a:pt x="64453" y="110905"/>
                    <a:pt x="80011" y="133448"/>
                  </a:cubicBezTo>
                  <a:cubicBezTo>
                    <a:pt x="80646" y="134400"/>
                    <a:pt x="81598" y="135035"/>
                    <a:pt x="82551" y="135670"/>
                  </a:cubicBezTo>
                  <a:cubicBezTo>
                    <a:pt x="83186" y="136305"/>
                    <a:pt x="83821" y="136623"/>
                    <a:pt x="84456" y="136940"/>
                  </a:cubicBezTo>
                  <a:cubicBezTo>
                    <a:pt x="85408" y="137575"/>
                    <a:pt x="86043" y="138210"/>
                    <a:pt x="86678" y="139163"/>
                  </a:cubicBezTo>
                  <a:cubicBezTo>
                    <a:pt x="87313" y="139480"/>
                    <a:pt x="87631" y="140115"/>
                    <a:pt x="88266" y="140750"/>
                  </a:cubicBezTo>
                  <a:cubicBezTo>
                    <a:pt x="88583" y="141068"/>
                    <a:pt x="88901" y="141703"/>
                    <a:pt x="89536" y="142338"/>
                  </a:cubicBezTo>
                  <a:lnTo>
                    <a:pt x="90488" y="142973"/>
                  </a:lnTo>
                  <a:cubicBezTo>
                    <a:pt x="90806" y="143290"/>
                    <a:pt x="91441" y="143925"/>
                    <a:pt x="92076" y="144243"/>
                  </a:cubicBezTo>
                  <a:cubicBezTo>
                    <a:pt x="92711" y="144243"/>
                    <a:pt x="93663" y="144560"/>
                    <a:pt x="94298" y="144560"/>
                  </a:cubicBezTo>
                  <a:cubicBezTo>
                    <a:pt x="95568" y="144243"/>
                    <a:pt x="96521" y="143290"/>
                    <a:pt x="96838" y="142020"/>
                  </a:cubicBezTo>
                  <a:cubicBezTo>
                    <a:pt x="96838" y="140750"/>
                    <a:pt x="96521" y="139480"/>
                    <a:pt x="95886" y="138528"/>
                  </a:cubicBezTo>
                  <a:cubicBezTo>
                    <a:pt x="94933" y="133765"/>
                    <a:pt x="91123" y="130590"/>
                    <a:pt x="89536" y="126145"/>
                  </a:cubicBezTo>
                  <a:cubicBezTo>
                    <a:pt x="85726" y="113763"/>
                    <a:pt x="82868" y="100745"/>
                    <a:pt x="80646" y="88045"/>
                  </a:cubicBezTo>
                  <a:cubicBezTo>
                    <a:pt x="80011" y="80108"/>
                    <a:pt x="76201" y="73758"/>
                    <a:pt x="73343" y="66455"/>
                  </a:cubicBezTo>
                  <a:cubicBezTo>
                    <a:pt x="68581" y="53755"/>
                    <a:pt x="64453" y="40420"/>
                    <a:pt x="59691" y="27403"/>
                  </a:cubicBezTo>
                  <a:cubicBezTo>
                    <a:pt x="57151" y="20418"/>
                    <a:pt x="53023" y="13750"/>
                    <a:pt x="47626" y="8353"/>
                  </a:cubicBezTo>
                  <a:cubicBezTo>
                    <a:pt x="42787" y="3768"/>
                    <a:pt x="37130" y="1"/>
                    <a:pt x="30657" y="1"/>
                  </a:cubicBezTo>
                  <a:close/>
                </a:path>
              </a:pathLst>
            </a:custGeom>
            <a:solidFill>
              <a:srgbClr val="ED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1" name="Google Shape;11231;p13"/>
            <p:cNvSpPr/>
            <p:nvPr/>
          </p:nvSpPr>
          <p:spPr>
            <a:xfrm>
              <a:off x="2337575" y="2128950"/>
              <a:ext cx="2976600" cy="2776425"/>
            </a:xfrm>
            <a:custGeom>
              <a:avLst/>
              <a:gdLst/>
              <a:ahLst/>
              <a:cxnLst/>
              <a:rect l="l" t="t" r="r" b="b"/>
              <a:pathLst>
                <a:path w="119064" h="111057" extrusionOk="0">
                  <a:moveTo>
                    <a:pt x="27941" y="50097"/>
                  </a:moveTo>
                  <a:lnTo>
                    <a:pt x="28576" y="50415"/>
                  </a:lnTo>
                  <a:lnTo>
                    <a:pt x="28052" y="50676"/>
                  </a:lnTo>
                  <a:lnTo>
                    <a:pt x="28052" y="50676"/>
                  </a:lnTo>
                  <a:cubicBezTo>
                    <a:pt x="28078" y="50496"/>
                    <a:pt x="28041" y="50297"/>
                    <a:pt x="27941" y="50097"/>
                  </a:cubicBezTo>
                  <a:close/>
                  <a:moveTo>
                    <a:pt x="48702" y="67116"/>
                  </a:moveTo>
                  <a:cubicBezTo>
                    <a:pt x="48953" y="67116"/>
                    <a:pt x="49227" y="67155"/>
                    <a:pt x="49531" y="67242"/>
                  </a:cubicBezTo>
                  <a:cubicBezTo>
                    <a:pt x="49848" y="67242"/>
                    <a:pt x="49848" y="67560"/>
                    <a:pt x="50166" y="67877"/>
                  </a:cubicBezTo>
                  <a:lnTo>
                    <a:pt x="49531" y="67877"/>
                  </a:lnTo>
                  <a:cubicBezTo>
                    <a:pt x="49258" y="67823"/>
                    <a:pt x="48986" y="67796"/>
                    <a:pt x="48717" y="67796"/>
                  </a:cubicBezTo>
                  <a:cubicBezTo>
                    <a:pt x="47840" y="67796"/>
                    <a:pt x="46998" y="68076"/>
                    <a:pt x="46300" y="68582"/>
                  </a:cubicBezTo>
                  <a:lnTo>
                    <a:pt x="46300" y="68582"/>
                  </a:lnTo>
                  <a:cubicBezTo>
                    <a:pt x="47011" y="67801"/>
                    <a:pt x="47655" y="67116"/>
                    <a:pt x="48702" y="67116"/>
                  </a:cubicBezTo>
                  <a:close/>
                  <a:moveTo>
                    <a:pt x="22900" y="0"/>
                  </a:moveTo>
                  <a:cubicBezTo>
                    <a:pt x="22198" y="0"/>
                    <a:pt x="21447" y="79"/>
                    <a:pt x="20638" y="250"/>
                  </a:cubicBezTo>
                  <a:cubicBezTo>
                    <a:pt x="20268" y="223"/>
                    <a:pt x="19898" y="210"/>
                    <a:pt x="19528" y="210"/>
                  </a:cubicBezTo>
                  <a:cubicBezTo>
                    <a:pt x="15464" y="210"/>
                    <a:pt x="11510" y="1811"/>
                    <a:pt x="8891" y="5012"/>
                  </a:cubicBezTo>
                  <a:cubicBezTo>
                    <a:pt x="318" y="15807"/>
                    <a:pt x="1" y="22792"/>
                    <a:pt x="7303" y="34857"/>
                  </a:cubicBezTo>
                  <a:cubicBezTo>
                    <a:pt x="14288" y="39620"/>
                    <a:pt x="18416" y="46605"/>
                    <a:pt x="24131" y="52002"/>
                  </a:cubicBezTo>
                  <a:cubicBezTo>
                    <a:pt x="24386" y="52087"/>
                    <a:pt x="24664" y="52127"/>
                    <a:pt x="24947" y="52127"/>
                  </a:cubicBezTo>
                  <a:cubicBezTo>
                    <a:pt x="25718" y="52127"/>
                    <a:pt x="26523" y="51832"/>
                    <a:pt x="26988" y="51367"/>
                  </a:cubicBezTo>
                  <a:cubicBezTo>
                    <a:pt x="27106" y="51367"/>
                    <a:pt x="27214" y="51357"/>
                    <a:pt x="27312" y="51339"/>
                  </a:cubicBezTo>
                  <a:lnTo>
                    <a:pt x="27312" y="51339"/>
                  </a:lnTo>
                  <a:cubicBezTo>
                    <a:pt x="26860" y="51746"/>
                    <a:pt x="26362" y="52105"/>
                    <a:pt x="25718" y="52320"/>
                  </a:cubicBezTo>
                  <a:cubicBezTo>
                    <a:pt x="24448" y="52955"/>
                    <a:pt x="24131" y="54542"/>
                    <a:pt x="24766" y="55812"/>
                  </a:cubicBezTo>
                  <a:cubicBezTo>
                    <a:pt x="26195" y="56923"/>
                    <a:pt x="27861" y="57479"/>
                    <a:pt x="29489" y="57479"/>
                  </a:cubicBezTo>
                  <a:cubicBezTo>
                    <a:pt x="31116" y="57479"/>
                    <a:pt x="32703" y="56923"/>
                    <a:pt x="33973" y="55812"/>
                  </a:cubicBezTo>
                  <a:cubicBezTo>
                    <a:pt x="34926" y="55495"/>
                    <a:pt x="35878" y="54860"/>
                    <a:pt x="36513" y="53907"/>
                  </a:cubicBezTo>
                  <a:lnTo>
                    <a:pt x="38418" y="54542"/>
                  </a:lnTo>
                  <a:lnTo>
                    <a:pt x="39053" y="54860"/>
                  </a:lnTo>
                  <a:lnTo>
                    <a:pt x="38418" y="54860"/>
                  </a:lnTo>
                  <a:cubicBezTo>
                    <a:pt x="37783" y="55177"/>
                    <a:pt x="37148" y="55495"/>
                    <a:pt x="36513" y="55812"/>
                  </a:cubicBezTo>
                  <a:cubicBezTo>
                    <a:pt x="35561" y="56130"/>
                    <a:pt x="34608" y="56765"/>
                    <a:pt x="33973" y="57400"/>
                  </a:cubicBezTo>
                  <a:cubicBezTo>
                    <a:pt x="33656" y="58035"/>
                    <a:pt x="33338" y="58670"/>
                    <a:pt x="33338" y="59622"/>
                  </a:cubicBezTo>
                  <a:cubicBezTo>
                    <a:pt x="33338" y="60575"/>
                    <a:pt x="33973" y="61845"/>
                    <a:pt x="34926" y="62480"/>
                  </a:cubicBezTo>
                  <a:cubicBezTo>
                    <a:pt x="35402" y="62638"/>
                    <a:pt x="35878" y="62718"/>
                    <a:pt x="36355" y="62718"/>
                  </a:cubicBezTo>
                  <a:cubicBezTo>
                    <a:pt x="36831" y="62718"/>
                    <a:pt x="37307" y="62638"/>
                    <a:pt x="37783" y="62480"/>
                  </a:cubicBezTo>
                  <a:cubicBezTo>
                    <a:pt x="38046" y="62348"/>
                    <a:pt x="38255" y="62271"/>
                    <a:pt x="38409" y="62271"/>
                  </a:cubicBezTo>
                  <a:cubicBezTo>
                    <a:pt x="38627" y="62271"/>
                    <a:pt x="38736" y="62425"/>
                    <a:pt x="38736" y="62797"/>
                  </a:cubicBezTo>
                  <a:cubicBezTo>
                    <a:pt x="38418" y="62797"/>
                    <a:pt x="37783" y="63115"/>
                    <a:pt x="37466" y="63432"/>
                  </a:cubicBezTo>
                  <a:cubicBezTo>
                    <a:pt x="37466" y="64067"/>
                    <a:pt x="37148" y="65020"/>
                    <a:pt x="37148" y="65655"/>
                  </a:cubicBezTo>
                  <a:cubicBezTo>
                    <a:pt x="38381" y="68121"/>
                    <a:pt x="39998" y="70395"/>
                    <a:pt x="42592" y="70395"/>
                  </a:cubicBezTo>
                  <a:cubicBezTo>
                    <a:pt x="43338" y="70395"/>
                    <a:pt x="44164" y="70207"/>
                    <a:pt x="45086" y="69782"/>
                  </a:cubicBezTo>
                  <a:cubicBezTo>
                    <a:pt x="45191" y="69698"/>
                    <a:pt x="45292" y="69611"/>
                    <a:pt x="45389" y="69523"/>
                  </a:cubicBezTo>
                  <a:lnTo>
                    <a:pt x="45389" y="69523"/>
                  </a:lnTo>
                  <a:cubicBezTo>
                    <a:pt x="44483" y="73291"/>
                    <a:pt x="47635" y="74872"/>
                    <a:pt x="49531" y="76767"/>
                  </a:cubicBezTo>
                  <a:cubicBezTo>
                    <a:pt x="57786" y="79307"/>
                    <a:pt x="63183" y="86610"/>
                    <a:pt x="70803" y="90102"/>
                  </a:cubicBezTo>
                  <a:cubicBezTo>
                    <a:pt x="71624" y="90676"/>
                    <a:pt x="72253" y="90911"/>
                    <a:pt x="72758" y="90911"/>
                  </a:cubicBezTo>
                  <a:cubicBezTo>
                    <a:pt x="74206" y="90911"/>
                    <a:pt x="74624" y="88975"/>
                    <a:pt x="75566" y="87562"/>
                  </a:cubicBezTo>
                  <a:cubicBezTo>
                    <a:pt x="77471" y="95817"/>
                    <a:pt x="87313" y="93912"/>
                    <a:pt x="91441" y="100262"/>
                  </a:cubicBezTo>
                  <a:cubicBezTo>
                    <a:pt x="98426" y="105977"/>
                    <a:pt x="106998" y="109787"/>
                    <a:pt x="116206" y="111057"/>
                  </a:cubicBezTo>
                  <a:cubicBezTo>
                    <a:pt x="119063" y="105977"/>
                    <a:pt x="114301" y="103755"/>
                    <a:pt x="112078" y="100580"/>
                  </a:cubicBezTo>
                  <a:cubicBezTo>
                    <a:pt x="86361" y="68830"/>
                    <a:pt x="58103" y="38667"/>
                    <a:pt x="32703" y="6600"/>
                  </a:cubicBezTo>
                  <a:cubicBezTo>
                    <a:pt x="29954" y="3300"/>
                    <a:pt x="27442" y="0"/>
                    <a:pt x="22900" y="0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2" name="Google Shape;11232;p13"/>
            <p:cNvSpPr/>
            <p:nvPr/>
          </p:nvSpPr>
          <p:spPr>
            <a:xfrm>
              <a:off x="1996275" y="666300"/>
              <a:ext cx="3532200" cy="4274775"/>
            </a:xfrm>
            <a:custGeom>
              <a:avLst/>
              <a:gdLst/>
              <a:ahLst/>
              <a:cxnLst/>
              <a:rect l="l" t="t" r="r" b="b"/>
              <a:pathLst>
                <a:path w="141288" h="170991" extrusionOk="0">
                  <a:moveTo>
                    <a:pt x="7154" y="0"/>
                  </a:moveTo>
                  <a:cubicBezTo>
                    <a:pt x="5900" y="0"/>
                    <a:pt x="4645" y="331"/>
                    <a:pt x="3493" y="971"/>
                  </a:cubicBezTo>
                  <a:cubicBezTo>
                    <a:pt x="0" y="3511"/>
                    <a:pt x="1588" y="7003"/>
                    <a:pt x="3175" y="9543"/>
                  </a:cubicBezTo>
                  <a:cubicBezTo>
                    <a:pt x="6033" y="15258"/>
                    <a:pt x="9208" y="20656"/>
                    <a:pt x="13018" y="25418"/>
                  </a:cubicBezTo>
                  <a:cubicBezTo>
                    <a:pt x="21590" y="35896"/>
                    <a:pt x="28575" y="47008"/>
                    <a:pt x="34608" y="58756"/>
                  </a:cubicBezTo>
                  <a:cubicBezTo>
                    <a:pt x="40005" y="61296"/>
                    <a:pt x="44450" y="65423"/>
                    <a:pt x="47625" y="70503"/>
                  </a:cubicBezTo>
                  <a:cubicBezTo>
                    <a:pt x="52070" y="77806"/>
                    <a:pt x="57468" y="84473"/>
                    <a:pt x="63818" y="90188"/>
                  </a:cubicBezTo>
                  <a:cubicBezTo>
                    <a:pt x="70485" y="96538"/>
                    <a:pt x="76835" y="103841"/>
                    <a:pt x="82233" y="111143"/>
                  </a:cubicBezTo>
                  <a:cubicBezTo>
                    <a:pt x="84138" y="114318"/>
                    <a:pt x="86360" y="116858"/>
                    <a:pt x="88583" y="119716"/>
                  </a:cubicBezTo>
                  <a:cubicBezTo>
                    <a:pt x="103188" y="133686"/>
                    <a:pt x="113983" y="150831"/>
                    <a:pt x="128270" y="165118"/>
                  </a:cubicBezTo>
                  <a:cubicBezTo>
                    <a:pt x="129540" y="166388"/>
                    <a:pt x="129858" y="167658"/>
                    <a:pt x="129858" y="169563"/>
                  </a:cubicBezTo>
                  <a:cubicBezTo>
                    <a:pt x="132873" y="170468"/>
                    <a:pt x="135092" y="170990"/>
                    <a:pt x="136718" y="170990"/>
                  </a:cubicBezTo>
                  <a:cubicBezTo>
                    <a:pt x="140229" y="170990"/>
                    <a:pt x="140970" y="168553"/>
                    <a:pt x="140970" y="162261"/>
                  </a:cubicBezTo>
                  <a:cubicBezTo>
                    <a:pt x="141288" y="160038"/>
                    <a:pt x="140653" y="157816"/>
                    <a:pt x="139700" y="156228"/>
                  </a:cubicBezTo>
                  <a:cubicBezTo>
                    <a:pt x="138748" y="156546"/>
                    <a:pt x="138430" y="157498"/>
                    <a:pt x="139065" y="158451"/>
                  </a:cubicBezTo>
                  <a:lnTo>
                    <a:pt x="139065" y="161943"/>
                  </a:lnTo>
                  <a:cubicBezTo>
                    <a:pt x="138506" y="162642"/>
                    <a:pt x="138009" y="162910"/>
                    <a:pt x="137518" y="162910"/>
                  </a:cubicBezTo>
                  <a:cubicBezTo>
                    <a:pt x="136895" y="162910"/>
                    <a:pt x="136284" y="162476"/>
                    <a:pt x="135573" y="161943"/>
                  </a:cubicBezTo>
                  <a:cubicBezTo>
                    <a:pt x="134938" y="161308"/>
                    <a:pt x="134303" y="160673"/>
                    <a:pt x="133668" y="160038"/>
                  </a:cubicBezTo>
                  <a:cubicBezTo>
                    <a:pt x="133033" y="159403"/>
                    <a:pt x="132398" y="158768"/>
                    <a:pt x="131763" y="158133"/>
                  </a:cubicBezTo>
                  <a:cubicBezTo>
                    <a:pt x="130810" y="156546"/>
                    <a:pt x="129540" y="155276"/>
                    <a:pt x="127953" y="154323"/>
                  </a:cubicBezTo>
                  <a:cubicBezTo>
                    <a:pt x="127318" y="153688"/>
                    <a:pt x="126683" y="153053"/>
                    <a:pt x="126048" y="152418"/>
                  </a:cubicBezTo>
                  <a:cubicBezTo>
                    <a:pt x="115888" y="135273"/>
                    <a:pt x="101283" y="121938"/>
                    <a:pt x="89853" y="106063"/>
                  </a:cubicBezTo>
                  <a:cubicBezTo>
                    <a:pt x="83820" y="97173"/>
                    <a:pt x="75883" y="89871"/>
                    <a:pt x="70803" y="80346"/>
                  </a:cubicBezTo>
                  <a:cubicBezTo>
                    <a:pt x="69215" y="79393"/>
                    <a:pt x="67945" y="78123"/>
                    <a:pt x="66993" y="76536"/>
                  </a:cubicBezTo>
                  <a:cubicBezTo>
                    <a:pt x="66040" y="75266"/>
                    <a:pt x="66358" y="73678"/>
                    <a:pt x="65088" y="72408"/>
                  </a:cubicBezTo>
                  <a:cubicBezTo>
                    <a:pt x="63818" y="70503"/>
                    <a:pt x="62548" y="68598"/>
                    <a:pt x="61278" y="66693"/>
                  </a:cubicBezTo>
                  <a:cubicBezTo>
                    <a:pt x="60643" y="66058"/>
                    <a:pt x="59373" y="65423"/>
                    <a:pt x="59373" y="64788"/>
                  </a:cubicBezTo>
                  <a:lnTo>
                    <a:pt x="59373" y="63201"/>
                  </a:lnTo>
                  <a:cubicBezTo>
                    <a:pt x="57468" y="59708"/>
                    <a:pt x="53340" y="59073"/>
                    <a:pt x="51753" y="55263"/>
                  </a:cubicBezTo>
                  <a:cubicBezTo>
                    <a:pt x="49848" y="52723"/>
                    <a:pt x="46673" y="51136"/>
                    <a:pt x="46038" y="47326"/>
                  </a:cubicBezTo>
                  <a:cubicBezTo>
                    <a:pt x="45615" y="47326"/>
                    <a:pt x="45156" y="47361"/>
                    <a:pt x="44709" y="47361"/>
                  </a:cubicBezTo>
                  <a:cubicBezTo>
                    <a:pt x="43815" y="47361"/>
                    <a:pt x="42969" y="47220"/>
                    <a:pt x="42545" y="46373"/>
                  </a:cubicBezTo>
                  <a:cubicBezTo>
                    <a:pt x="36830" y="35896"/>
                    <a:pt x="29210" y="26688"/>
                    <a:pt x="22860" y="16528"/>
                  </a:cubicBezTo>
                  <a:cubicBezTo>
                    <a:pt x="19685" y="11766"/>
                    <a:pt x="17145" y="6051"/>
                    <a:pt x="12383" y="2241"/>
                  </a:cubicBezTo>
                  <a:cubicBezTo>
                    <a:pt x="10867" y="724"/>
                    <a:pt x="9011" y="0"/>
                    <a:pt x="7154" y="0"/>
                  </a:cubicBezTo>
                  <a:close/>
                </a:path>
              </a:pathLst>
            </a:custGeom>
            <a:solidFill>
              <a:srgbClr val="F69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3" name="Google Shape;11233;p13"/>
            <p:cNvSpPr/>
            <p:nvPr/>
          </p:nvSpPr>
          <p:spPr>
            <a:xfrm>
              <a:off x="5076025" y="3333750"/>
              <a:ext cx="412775" cy="1285875"/>
            </a:xfrm>
            <a:custGeom>
              <a:avLst/>
              <a:gdLst/>
              <a:ahLst/>
              <a:cxnLst/>
              <a:rect l="l" t="t" r="r" b="b"/>
              <a:pathLst>
                <a:path w="16511" h="51435" extrusionOk="0">
                  <a:moveTo>
                    <a:pt x="953" y="0"/>
                  </a:moveTo>
                  <a:lnTo>
                    <a:pt x="953" y="0"/>
                  </a:lnTo>
                  <a:cubicBezTo>
                    <a:pt x="0" y="6985"/>
                    <a:pt x="4128" y="13335"/>
                    <a:pt x="2858" y="20638"/>
                  </a:cubicBezTo>
                  <a:cubicBezTo>
                    <a:pt x="1588" y="27623"/>
                    <a:pt x="9525" y="33020"/>
                    <a:pt x="7303" y="40323"/>
                  </a:cubicBezTo>
                  <a:cubicBezTo>
                    <a:pt x="6985" y="40958"/>
                    <a:pt x="7620" y="41910"/>
                    <a:pt x="7938" y="41910"/>
                  </a:cubicBezTo>
                  <a:cubicBezTo>
                    <a:pt x="14288" y="42228"/>
                    <a:pt x="13335" y="48260"/>
                    <a:pt x="15875" y="51435"/>
                  </a:cubicBezTo>
                  <a:cubicBezTo>
                    <a:pt x="15875" y="50800"/>
                    <a:pt x="16510" y="49848"/>
                    <a:pt x="16510" y="49213"/>
                  </a:cubicBezTo>
                  <a:cubicBezTo>
                    <a:pt x="16510" y="43498"/>
                    <a:pt x="12700" y="39370"/>
                    <a:pt x="11113" y="34290"/>
                  </a:cubicBezTo>
                  <a:cubicBezTo>
                    <a:pt x="7620" y="22860"/>
                    <a:pt x="5715" y="11113"/>
                    <a:pt x="953" y="0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4" name="Google Shape;11234;p13"/>
            <p:cNvSpPr/>
            <p:nvPr/>
          </p:nvSpPr>
          <p:spPr>
            <a:xfrm>
              <a:off x="2520150" y="2999775"/>
              <a:ext cx="484200" cy="524475"/>
            </a:xfrm>
            <a:custGeom>
              <a:avLst/>
              <a:gdLst/>
              <a:ahLst/>
              <a:cxnLst/>
              <a:rect l="l" t="t" r="r" b="b"/>
              <a:pathLst>
                <a:path w="19368" h="20979" extrusionOk="0">
                  <a:moveTo>
                    <a:pt x="7354" y="0"/>
                  </a:moveTo>
                  <a:cubicBezTo>
                    <a:pt x="6730" y="0"/>
                    <a:pt x="5790" y="245"/>
                    <a:pt x="4445" y="659"/>
                  </a:cubicBezTo>
                  <a:cubicBezTo>
                    <a:pt x="4105" y="744"/>
                    <a:pt x="3742" y="784"/>
                    <a:pt x="3362" y="784"/>
                  </a:cubicBezTo>
                  <a:cubicBezTo>
                    <a:pt x="2325" y="784"/>
                    <a:pt x="1163" y="489"/>
                    <a:pt x="0" y="24"/>
                  </a:cubicBezTo>
                  <a:lnTo>
                    <a:pt x="0" y="24"/>
                  </a:lnTo>
                  <a:cubicBezTo>
                    <a:pt x="4128" y="8279"/>
                    <a:pt x="9843" y="15582"/>
                    <a:pt x="17463" y="20979"/>
                  </a:cubicBezTo>
                  <a:lnTo>
                    <a:pt x="19368" y="17169"/>
                  </a:lnTo>
                  <a:cubicBezTo>
                    <a:pt x="17780" y="16217"/>
                    <a:pt x="14605" y="16217"/>
                    <a:pt x="15240" y="13359"/>
                  </a:cubicBezTo>
                  <a:cubicBezTo>
                    <a:pt x="16193" y="8279"/>
                    <a:pt x="13653" y="7009"/>
                    <a:pt x="9843" y="6692"/>
                  </a:cubicBezTo>
                  <a:cubicBezTo>
                    <a:pt x="8255" y="6692"/>
                    <a:pt x="7303" y="6374"/>
                    <a:pt x="7938" y="3834"/>
                  </a:cubicBezTo>
                  <a:cubicBezTo>
                    <a:pt x="8580" y="1051"/>
                    <a:pt x="8645" y="0"/>
                    <a:pt x="7354" y="0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5" name="Google Shape;11235;p13"/>
            <p:cNvSpPr/>
            <p:nvPr/>
          </p:nvSpPr>
          <p:spPr>
            <a:xfrm>
              <a:off x="4099700" y="4167175"/>
              <a:ext cx="523900" cy="468325"/>
            </a:xfrm>
            <a:custGeom>
              <a:avLst/>
              <a:gdLst/>
              <a:ahLst/>
              <a:cxnLst/>
              <a:rect l="l" t="t" r="r" b="b"/>
              <a:pathLst>
                <a:path w="20956" h="18733" extrusionOk="0">
                  <a:moveTo>
                    <a:pt x="3811" y="1"/>
                  </a:moveTo>
                  <a:cubicBezTo>
                    <a:pt x="1906" y="318"/>
                    <a:pt x="2223" y="1588"/>
                    <a:pt x="1906" y="2858"/>
                  </a:cubicBezTo>
                  <a:cubicBezTo>
                    <a:pt x="1588" y="4446"/>
                    <a:pt x="4763" y="7938"/>
                    <a:pt x="1" y="8573"/>
                  </a:cubicBezTo>
                  <a:cubicBezTo>
                    <a:pt x="6668" y="12701"/>
                    <a:pt x="13653" y="15876"/>
                    <a:pt x="20956" y="18733"/>
                  </a:cubicBezTo>
                  <a:cubicBezTo>
                    <a:pt x="20321" y="16193"/>
                    <a:pt x="18733" y="13971"/>
                    <a:pt x="16193" y="13018"/>
                  </a:cubicBezTo>
                  <a:cubicBezTo>
                    <a:pt x="10796" y="11113"/>
                    <a:pt x="5716" y="8891"/>
                    <a:pt x="5716" y="1588"/>
                  </a:cubicBezTo>
                  <a:cubicBezTo>
                    <a:pt x="5716" y="636"/>
                    <a:pt x="4763" y="1"/>
                    <a:pt x="3811" y="1"/>
                  </a:cubicBezTo>
                  <a:close/>
                </a:path>
              </a:pathLst>
            </a:custGeom>
            <a:solidFill>
              <a:srgbClr val="EE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6" name="Google Shape;11236;p13"/>
            <p:cNvSpPr/>
            <p:nvPr/>
          </p:nvSpPr>
          <p:spPr>
            <a:xfrm>
              <a:off x="2956700" y="3464700"/>
              <a:ext cx="349275" cy="345300"/>
            </a:xfrm>
            <a:custGeom>
              <a:avLst/>
              <a:gdLst/>
              <a:ahLst/>
              <a:cxnLst/>
              <a:rect l="l" t="t" r="r" b="b"/>
              <a:pathLst>
                <a:path w="13971" h="13812" extrusionOk="0">
                  <a:moveTo>
                    <a:pt x="12502" y="1"/>
                  </a:moveTo>
                  <a:cubicBezTo>
                    <a:pt x="12145" y="1"/>
                    <a:pt x="11748" y="160"/>
                    <a:pt x="11431" y="477"/>
                  </a:cubicBezTo>
                  <a:cubicBezTo>
                    <a:pt x="7621" y="1747"/>
                    <a:pt x="3811" y="2382"/>
                    <a:pt x="1" y="2382"/>
                  </a:cubicBezTo>
                  <a:cubicBezTo>
                    <a:pt x="1906" y="8415"/>
                    <a:pt x="7303" y="10637"/>
                    <a:pt x="11113" y="13812"/>
                  </a:cubicBezTo>
                  <a:cubicBezTo>
                    <a:pt x="12701" y="13177"/>
                    <a:pt x="11748" y="10955"/>
                    <a:pt x="13336" y="10002"/>
                  </a:cubicBezTo>
                  <a:cubicBezTo>
                    <a:pt x="13336" y="10002"/>
                    <a:pt x="13653" y="9685"/>
                    <a:pt x="13971" y="9367"/>
                  </a:cubicBezTo>
                  <a:cubicBezTo>
                    <a:pt x="13971" y="9050"/>
                    <a:pt x="13971" y="8415"/>
                    <a:pt x="13336" y="8097"/>
                  </a:cubicBezTo>
                  <a:lnTo>
                    <a:pt x="9526" y="8097"/>
                  </a:lnTo>
                  <a:cubicBezTo>
                    <a:pt x="8256" y="7145"/>
                    <a:pt x="8256" y="5240"/>
                    <a:pt x="9526" y="4287"/>
                  </a:cubicBezTo>
                  <a:cubicBezTo>
                    <a:pt x="10478" y="3017"/>
                    <a:pt x="12383" y="3335"/>
                    <a:pt x="13336" y="2382"/>
                  </a:cubicBezTo>
                  <a:cubicBezTo>
                    <a:pt x="13971" y="1747"/>
                    <a:pt x="13971" y="1112"/>
                    <a:pt x="13336" y="477"/>
                  </a:cubicBezTo>
                  <a:cubicBezTo>
                    <a:pt x="13177" y="160"/>
                    <a:pt x="12860" y="1"/>
                    <a:pt x="12502" y="1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7" name="Google Shape;11237;p13"/>
            <p:cNvSpPr/>
            <p:nvPr/>
          </p:nvSpPr>
          <p:spPr>
            <a:xfrm>
              <a:off x="3575825" y="4032825"/>
              <a:ext cx="523900" cy="348675"/>
            </a:xfrm>
            <a:custGeom>
              <a:avLst/>
              <a:gdLst/>
              <a:ahLst/>
              <a:cxnLst/>
              <a:rect l="l" t="t" r="r" b="b"/>
              <a:pathLst>
                <a:path w="20956" h="13947" extrusionOk="0">
                  <a:moveTo>
                    <a:pt x="4095" y="0"/>
                  </a:moveTo>
                  <a:cubicBezTo>
                    <a:pt x="2815" y="0"/>
                    <a:pt x="1441" y="498"/>
                    <a:pt x="1" y="930"/>
                  </a:cubicBezTo>
                  <a:cubicBezTo>
                    <a:pt x="6033" y="6327"/>
                    <a:pt x="13336" y="11090"/>
                    <a:pt x="20956" y="13947"/>
                  </a:cubicBezTo>
                  <a:cubicBezTo>
                    <a:pt x="20956" y="12042"/>
                    <a:pt x="19686" y="10455"/>
                    <a:pt x="17781" y="9820"/>
                  </a:cubicBezTo>
                  <a:cubicBezTo>
                    <a:pt x="13971" y="8867"/>
                    <a:pt x="10478" y="6645"/>
                    <a:pt x="8256" y="3152"/>
                  </a:cubicBezTo>
                  <a:cubicBezTo>
                    <a:pt x="7041" y="723"/>
                    <a:pt x="5637" y="0"/>
                    <a:pt x="4095" y="0"/>
                  </a:cubicBezTo>
                  <a:close/>
                </a:path>
              </a:pathLst>
            </a:custGeom>
            <a:solidFill>
              <a:srgbClr val="EE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8" name="Google Shape;11238;p13"/>
            <p:cNvSpPr/>
            <p:nvPr/>
          </p:nvSpPr>
          <p:spPr>
            <a:xfrm>
              <a:off x="3234525" y="3722675"/>
              <a:ext cx="341325" cy="333400"/>
            </a:xfrm>
            <a:custGeom>
              <a:avLst/>
              <a:gdLst/>
              <a:ahLst/>
              <a:cxnLst/>
              <a:rect l="l" t="t" r="r" b="b"/>
              <a:pathLst>
                <a:path w="13653" h="13336" extrusionOk="0">
                  <a:moveTo>
                    <a:pt x="2223" y="1"/>
                  </a:moveTo>
                  <a:cubicBezTo>
                    <a:pt x="953" y="636"/>
                    <a:pt x="0" y="2223"/>
                    <a:pt x="318" y="3811"/>
                  </a:cubicBezTo>
                  <a:cubicBezTo>
                    <a:pt x="3810" y="7938"/>
                    <a:pt x="8255" y="11431"/>
                    <a:pt x="13653" y="13336"/>
                  </a:cubicBezTo>
                  <a:lnTo>
                    <a:pt x="9843" y="5398"/>
                  </a:lnTo>
                  <a:cubicBezTo>
                    <a:pt x="9379" y="5434"/>
                    <a:pt x="8927" y="5453"/>
                    <a:pt x="8490" y="5453"/>
                  </a:cubicBezTo>
                  <a:cubicBezTo>
                    <a:pt x="5038" y="5453"/>
                    <a:pt x="2505" y="4228"/>
                    <a:pt x="2223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9" name="Google Shape;11239;p13"/>
            <p:cNvSpPr/>
            <p:nvPr/>
          </p:nvSpPr>
          <p:spPr>
            <a:xfrm>
              <a:off x="3520275" y="2159000"/>
              <a:ext cx="293700" cy="317500"/>
            </a:xfrm>
            <a:custGeom>
              <a:avLst/>
              <a:gdLst/>
              <a:ahLst/>
              <a:cxnLst/>
              <a:rect l="l" t="t" r="r" b="b"/>
              <a:pathLst>
                <a:path w="11748" h="12700" extrusionOk="0">
                  <a:moveTo>
                    <a:pt x="7620" y="0"/>
                  </a:moveTo>
                  <a:cubicBezTo>
                    <a:pt x="5242" y="2114"/>
                    <a:pt x="6602" y="7746"/>
                    <a:pt x="3099" y="7746"/>
                  </a:cubicBezTo>
                  <a:cubicBezTo>
                    <a:pt x="2393" y="7746"/>
                    <a:pt x="1490" y="7518"/>
                    <a:pt x="318" y="6985"/>
                  </a:cubicBezTo>
                  <a:lnTo>
                    <a:pt x="318" y="6985"/>
                  </a:lnTo>
                  <a:cubicBezTo>
                    <a:pt x="0" y="9525"/>
                    <a:pt x="1588" y="11748"/>
                    <a:pt x="4128" y="12700"/>
                  </a:cubicBezTo>
                  <a:cubicBezTo>
                    <a:pt x="4618" y="11622"/>
                    <a:pt x="5319" y="11331"/>
                    <a:pt x="6111" y="11331"/>
                  </a:cubicBezTo>
                  <a:cubicBezTo>
                    <a:pt x="7045" y="11331"/>
                    <a:pt x="8105" y="11736"/>
                    <a:pt x="9091" y="11736"/>
                  </a:cubicBezTo>
                  <a:cubicBezTo>
                    <a:pt x="9978" y="11736"/>
                    <a:pt x="10806" y="11408"/>
                    <a:pt x="11430" y="10160"/>
                  </a:cubicBezTo>
                  <a:cubicBezTo>
                    <a:pt x="8573" y="7620"/>
                    <a:pt x="11748" y="2858"/>
                    <a:pt x="7620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0" name="Google Shape;11240;p13"/>
            <p:cNvSpPr/>
            <p:nvPr/>
          </p:nvSpPr>
          <p:spPr>
            <a:xfrm>
              <a:off x="3750450" y="1387625"/>
              <a:ext cx="142900" cy="115650"/>
            </a:xfrm>
            <a:custGeom>
              <a:avLst/>
              <a:gdLst/>
              <a:ahLst/>
              <a:cxnLst/>
              <a:rect l="l" t="t" r="r" b="b"/>
              <a:pathLst>
                <a:path w="5716" h="4626" extrusionOk="0">
                  <a:moveTo>
                    <a:pt x="2136" y="1"/>
                  </a:moveTo>
                  <a:cubicBezTo>
                    <a:pt x="1407" y="1"/>
                    <a:pt x="662" y="220"/>
                    <a:pt x="1" y="693"/>
                  </a:cubicBezTo>
                  <a:cubicBezTo>
                    <a:pt x="828" y="2899"/>
                    <a:pt x="1895" y="4626"/>
                    <a:pt x="4033" y="4626"/>
                  </a:cubicBezTo>
                  <a:cubicBezTo>
                    <a:pt x="4357" y="4626"/>
                    <a:pt x="4705" y="4586"/>
                    <a:pt x="5081" y="4503"/>
                  </a:cubicBezTo>
                  <a:cubicBezTo>
                    <a:pt x="5398" y="4185"/>
                    <a:pt x="5716" y="3550"/>
                    <a:pt x="5716" y="3233"/>
                  </a:cubicBezTo>
                  <a:cubicBezTo>
                    <a:pt x="5493" y="1225"/>
                    <a:pt x="3859" y="1"/>
                    <a:pt x="2136" y="1"/>
                  </a:cubicBezTo>
                  <a:close/>
                </a:path>
              </a:pathLst>
            </a:custGeom>
            <a:solidFill>
              <a:srgbClr val="F08B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1" name="Google Shape;11241;p13"/>
            <p:cNvSpPr/>
            <p:nvPr/>
          </p:nvSpPr>
          <p:spPr>
            <a:xfrm>
              <a:off x="3290075" y="2047875"/>
              <a:ext cx="190525" cy="190500"/>
            </a:xfrm>
            <a:custGeom>
              <a:avLst/>
              <a:gdLst/>
              <a:ahLst/>
              <a:cxnLst/>
              <a:rect l="l" t="t" r="r" b="b"/>
              <a:pathLst>
                <a:path w="7621" h="7620" extrusionOk="0">
                  <a:moveTo>
                    <a:pt x="1" y="0"/>
                  </a:moveTo>
                  <a:cubicBezTo>
                    <a:pt x="1" y="5080"/>
                    <a:pt x="4446" y="5715"/>
                    <a:pt x="7621" y="7620"/>
                  </a:cubicBezTo>
                  <a:cubicBezTo>
                    <a:pt x="7303" y="3175"/>
                    <a:pt x="2858" y="2540"/>
                    <a:pt x="1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2" name="Google Shape;11242;p13"/>
            <p:cNvSpPr/>
            <p:nvPr/>
          </p:nvSpPr>
          <p:spPr>
            <a:xfrm>
              <a:off x="5195075" y="4516425"/>
              <a:ext cx="103225" cy="103200"/>
            </a:xfrm>
            <a:custGeom>
              <a:avLst/>
              <a:gdLst/>
              <a:ahLst/>
              <a:cxnLst/>
              <a:rect l="l" t="t" r="r" b="b"/>
              <a:pathLst>
                <a:path w="4129" h="4128" extrusionOk="0">
                  <a:moveTo>
                    <a:pt x="1" y="1"/>
                  </a:moveTo>
                  <a:cubicBezTo>
                    <a:pt x="636" y="1906"/>
                    <a:pt x="1906" y="3493"/>
                    <a:pt x="3811" y="4128"/>
                  </a:cubicBezTo>
                  <a:cubicBezTo>
                    <a:pt x="4128" y="1906"/>
                    <a:pt x="2223" y="1"/>
                    <a:pt x="1" y="1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3" name="Google Shape;11243;p13"/>
            <p:cNvSpPr/>
            <p:nvPr/>
          </p:nvSpPr>
          <p:spPr>
            <a:xfrm>
              <a:off x="3663725" y="2571750"/>
              <a:ext cx="102625" cy="96125"/>
            </a:xfrm>
            <a:custGeom>
              <a:avLst/>
              <a:gdLst/>
              <a:ahLst/>
              <a:cxnLst/>
              <a:rect l="l" t="t" r="r" b="b"/>
              <a:pathLst>
                <a:path w="4105" h="3845" extrusionOk="0">
                  <a:moveTo>
                    <a:pt x="295" y="0"/>
                  </a:moveTo>
                  <a:lnTo>
                    <a:pt x="295" y="0"/>
                  </a:lnTo>
                  <a:cubicBezTo>
                    <a:pt x="1" y="2059"/>
                    <a:pt x="1613" y="3845"/>
                    <a:pt x="3619" y="3845"/>
                  </a:cubicBezTo>
                  <a:cubicBezTo>
                    <a:pt x="3779" y="3845"/>
                    <a:pt x="3941" y="3833"/>
                    <a:pt x="4105" y="3810"/>
                  </a:cubicBezTo>
                  <a:cubicBezTo>
                    <a:pt x="3470" y="1905"/>
                    <a:pt x="2200" y="635"/>
                    <a:pt x="295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4" name="Google Shape;11244;p13"/>
            <p:cNvSpPr/>
            <p:nvPr/>
          </p:nvSpPr>
          <p:spPr>
            <a:xfrm>
              <a:off x="5385575" y="4706925"/>
              <a:ext cx="103225" cy="71450"/>
            </a:xfrm>
            <a:custGeom>
              <a:avLst/>
              <a:gdLst/>
              <a:ahLst/>
              <a:cxnLst/>
              <a:rect l="l" t="t" r="r" b="b"/>
              <a:pathLst>
                <a:path w="4129" h="2858" extrusionOk="0">
                  <a:moveTo>
                    <a:pt x="3493" y="1"/>
                  </a:moveTo>
                  <a:lnTo>
                    <a:pt x="1" y="318"/>
                  </a:lnTo>
                  <a:cubicBezTo>
                    <a:pt x="318" y="1271"/>
                    <a:pt x="636" y="2858"/>
                    <a:pt x="2223" y="2858"/>
                  </a:cubicBezTo>
                  <a:cubicBezTo>
                    <a:pt x="4128" y="2858"/>
                    <a:pt x="3493" y="1271"/>
                    <a:pt x="3493" y="1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5" name="Google Shape;11245;p13"/>
            <p:cNvSpPr/>
            <p:nvPr/>
          </p:nvSpPr>
          <p:spPr>
            <a:xfrm>
              <a:off x="5068075" y="3794125"/>
              <a:ext cx="23850" cy="35050"/>
            </a:xfrm>
            <a:custGeom>
              <a:avLst/>
              <a:gdLst/>
              <a:ahLst/>
              <a:cxnLst/>
              <a:rect l="l" t="t" r="r" b="b"/>
              <a:pathLst>
                <a:path w="954" h="1402" extrusionOk="0">
                  <a:moveTo>
                    <a:pt x="1" y="0"/>
                  </a:moveTo>
                  <a:cubicBezTo>
                    <a:pt x="1" y="318"/>
                    <a:pt x="1" y="635"/>
                    <a:pt x="1" y="953"/>
                  </a:cubicBezTo>
                  <a:cubicBezTo>
                    <a:pt x="1" y="1177"/>
                    <a:pt x="159" y="1402"/>
                    <a:pt x="365" y="1402"/>
                  </a:cubicBezTo>
                  <a:cubicBezTo>
                    <a:pt x="450" y="1402"/>
                    <a:pt x="543" y="1363"/>
                    <a:pt x="636" y="1270"/>
                  </a:cubicBezTo>
                  <a:cubicBezTo>
                    <a:pt x="953" y="953"/>
                    <a:pt x="953" y="635"/>
                    <a:pt x="953" y="318"/>
                  </a:cubicBezTo>
                  <a:cubicBezTo>
                    <a:pt x="953" y="0"/>
                    <a:pt x="318" y="0"/>
                    <a:pt x="1" y="0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6" name="Google Shape;11246;p13"/>
            <p:cNvSpPr/>
            <p:nvPr/>
          </p:nvSpPr>
          <p:spPr>
            <a:xfrm>
              <a:off x="3615525" y="2476500"/>
              <a:ext cx="63525" cy="95250"/>
            </a:xfrm>
            <a:custGeom>
              <a:avLst/>
              <a:gdLst/>
              <a:ahLst/>
              <a:cxnLst/>
              <a:rect l="l" t="t" r="r" b="b"/>
              <a:pathLst>
                <a:path w="2541" h="3810" extrusionOk="0">
                  <a:moveTo>
                    <a:pt x="318" y="0"/>
                  </a:moveTo>
                  <a:lnTo>
                    <a:pt x="318" y="0"/>
                  </a:lnTo>
                  <a:cubicBezTo>
                    <a:pt x="0" y="1588"/>
                    <a:pt x="953" y="2858"/>
                    <a:pt x="2223" y="3810"/>
                  </a:cubicBezTo>
                  <a:cubicBezTo>
                    <a:pt x="2540" y="2223"/>
                    <a:pt x="1905" y="635"/>
                    <a:pt x="318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7" name="Google Shape;11247;p13"/>
            <p:cNvSpPr/>
            <p:nvPr/>
          </p:nvSpPr>
          <p:spPr>
            <a:xfrm>
              <a:off x="3480575" y="228600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8" name="Google Shape;11248;p13"/>
            <p:cNvSpPr/>
            <p:nvPr/>
          </p:nvSpPr>
          <p:spPr>
            <a:xfrm>
              <a:off x="5147450" y="44767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9" name="Google Shape;11249;p13"/>
            <p:cNvSpPr/>
            <p:nvPr/>
          </p:nvSpPr>
          <p:spPr>
            <a:xfrm>
              <a:off x="5290325" y="4619625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0" name="Google Shape;11250;p13"/>
            <p:cNvSpPr/>
            <p:nvPr/>
          </p:nvSpPr>
          <p:spPr>
            <a:xfrm>
              <a:off x="5337950" y="46672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1" name="Google Shape;11251;p13"/>
            <p:cNvSpPr/>
            <p:nvPr/>
          </p:nvSpPr>
          <p:spPr>
            <a:xfrm>
              <a:off x="2885275" y="2968150"/>
              <a:ext cx="230200" cy="152300"/>
            </a:xfrm>
            <a:custGeom>
              <a:avLst/>
              <a:gdLst/>
              <a:ahLst/>
              <a:cxnLst/>
              <a:rect l="l" t="t" r="r" b="b"/>
              <a:pathLst>
                <a:path w="9208" h="6092" extrusionOk="0">
                  <a:moveTo>
                    <a:pt x="2697" y="0"/>
                  </a:moveTo>
                  <a:cubicBezTo>
                    <a:pt x="2544" y="0"/>
                    <a:pt x="2386" y="6"/>
                    <a:pt x="2223" y="19"/>
                  </a:cubicBezTo>
                  <a:cubicBezTo>
                    <a:pt x="1270" y="337"/>
                    <a:pt x="0" y="1289"/>
                    <a:pt x="635" y="1924"/>
                  </a:cubicBezTo>
                  <a:cubicBezTo>
                    <a:pt x="2089" y="4540"/>
                    <a:pt x="5139" y="6092"/>
                    <a:pt x="8323" y="6092"/>
                  </a:cubicBezTo>
                  <a:cubicBezTo>
                    <a:pt x="8617" y="6092"/>
                    <a:pt x="8913" y="6078"/>
                    <a:pt x="9208" y="6052"/>
                  </a:cubicBezTo>
                  <a:cubicBezTo>
                    <a:pt x="7378" y="3612"/>
                    <a:pt x="6427" y="0"/>
                    <a:pt x="2697" y="0"/>
                  </a:cubicBezTo>
                  <a:close/>
                </a:path>
              </a:pathLst>
            </a:custGeom>
            <a:solidFill>
              <a:srgbClr val="F07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2" name="Google Shape;11252;p13"/>
            <p:cNvSpPr/>
            <p:nvPr/>
          </p:nvSpPr>
          <p:spPr>
            <a:xfrm>
              <a:off x="3466875" y="3738000"/>
              <a:ext cx="156600" cy="119625"/>
            </a:xfrm>
            <a:custGeom>
              <a:avLst/>
              <a:gdLst/>
              <a:ahLst/>
              <a:cxnLst/>
              <a:rect l="l" t="t" r="r" b="b"/>
              <a:pathLst>
                <a:path w="6264" h="4785" extrusionOk="0">
                  <a:moveTo>
                    <a:pt x="2668" y="0"/>
                  </a:moveTo>
                  <a:cubicBezTo>
                    <a:pt x="0" y="0"/>
                    <a:pt x="851" y="2969"/>
                    <a:pt x="549" y="4785"/>
                  </a:cubicBezTo>
                  <a:lnTo>
                    <a:pt x="6264" y="4785"/>
                  </a:lnTo>
                  <a:cubicBezTo>
                    <a:pt x="6264" y="2563"/>
                    <a:pt x="5629" y="23"/>
                    <a:pt x="3089" y="23"/>
                  </a:cubicBezTo>
                  <a:cubicBezTo>
                    <a:pt x="2940" y="8"/>
                    <a:pt x="2800" y="0"/>
                    <a:pt x="2668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3" name="Google Shape;11253;p13"/>
            <p:cNvSpPr/>
            <p:nvPr/>
          </p:nvSpPr>
          <p:spPr>
            <a:xfrm>
              <a:off x="3290075" y="3587650"/>
              <a:ext cx="142900" cy="127100"/>
            </a:xfrm>
            <a:custGeom>
              <a:avLst/>
              <a:gdLst/>
              <a:ahLst/>
              <a:cxnLst/>
              <a:rect l="l" t="t" r="r" b="b"/>
              <a:pathLst>
                <a:path w="5716" h="5084" extrusionOk="0">
                  <a:moveTo>
                    <a:pt x="3514" y="1"/>
                  </a:moveTo>
                  <a:cubicBezTo>
                    <a:pt x="2747" y="1"/>
                    <a:pt x="2243" y="1255"/>
                    <a:pt x="1588" y="1909"/>
                  </a:cubicBezTo>
                  <a:cubicBezTo>
                    <a:pt x="953" y="2227"/>
                    <a:pt x="636" y="2544"/>
                    <a:pt x="1" y="3179"/>
                  </a:cubicBezTo>
                  <a:lnTo>
                    <a:pt x="1" y="5084"/>
                  </a:lnTo>
                  <a:cubicBezTo>
                    <a:pt x="1271" y="4767"/>
                    <a:pt x="2541" y="4449"/>
                    <a:pt x="3493" y="3814"/>
                  </a:cubicBezTo>
                  <a:cubicBezTo>
                    <a:pt x="4763" y="3179"/>
                    <a:pt x="5716" y="1909"/>
                    <a:pt x="4763" y="957"/>
                  </a:cubicBezTo>
                  <a:cubicBezTo>
                    <a:pt x="4266" y="261"/>
                    <a:pt x="3863" y="1"/>
                    <a:pt x="3514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4" name="Google Shape;11254;p13"/>
            <p:cNvSpPr/>
            <p:nvPr/>
          </p:nvSpPr>
          <p:spPr>
            <a:xfrm>
              <a:off x="3536150" y="3156125"/>
              <a:ext cx="119075" cy="101250"/>
            </a:xfrm>
            <a:custGeom>
              <a:avLst/>
              <a:gdLst/>
              <a:ahLst/>
              <a:cxnLst/>
              <a:rect l="l" t="t" r="r" b="b"/>
              <a:pathLst>
                <a:path w="4763" h="4050" extrusionOk="0">
                  <a:moveTo>
                    <a:pt x="1970" y="1"/>
                  </a:moveTo>
                  <a:cubicBezTo>
                    <a:pt x="1330" y="1"/>
                    <a:pt x="556" y="358"/>
                    <a:pt x="318" y="1073"/>
                  </a:cubicBezTo>
                  <a:cubicBezTo>
                    <a:pt x="0" y="2343"/>
                    <a:pt x="635" y="3613"/>
                    <a:pt x="1905" y="3930"/>
                  </a:cubicBezTo>
                  <a:cubicBezTo>
                    <a:pt x="2143" y="4009"/>
                    <a:pt x="2382" y="4049"/>
                    <a:pt x="2610" y="4049"/>
                  </a:cubicBezTo>
                  <a:cubicBezTo>
                    <a:pt x="3294" y="4049"/>
                    <a:pt x="3890" y="3692"/>
                    <a:pt x="4128" y="2978"/>
                  </a:cubicBezTo>
                  <a:cubicBezTo>
                    <a:pt x="4763" y="1390"/>
                    <a:pt x="4128" y="755"/>
                    <a:pt x="2540" y="120"/>
                  </a:cubicBezTo>
                  <a:cubicBezTo>
                    <a:pt x="2382" y="41"/>
                    <a:pt x="2183" y="1"/>
                    <a:pt x="1970" y="1"/>
                  </a:cubicBezTo>
                  <a:close/>
                </a:path>
              </a:pathLst>
            </a:custGeom>
            <a:solidFill>
              <a:srgbClr val="F28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5" name="Google Shape;11255;p13"/>
            <p:cNvSpPr/>
            <p:nvPr/>
          </p:nvSpPr>
          <p:spPr>
            <a:xfrm>
              <a:off x="2783150" y="2347925"/>
              <a:ext cx="94200" cy="76000"/>
            </a:xfrm>
            <a:custGeom>
              <a:avLst/>
              <a:gdLst/>
              <a:ahLst/>
              <a:cxnLst/>
              <a:rect l="l" t="t" r="r" b="b"/>
              <a:pathLst>
                <a:path w="3768" h="3040" extrusionOk="0">
                  <a:moveTo>
                    <a:pt x="1387" y="1"/>
                  </a:moveTo>
                  <a:cubicBezTo>
                    <a:pt x="440" y="1"/>
                    <a:pt x="0" y="826"/>
                    <a:pt x="275" y="1651"/>
                  </a:cubicBezTo>
                  <a:cubicBezTo>
                    <a:pt x="275" y="2434"/>
                    <a:pt x="920" y="3003"/>
                    <a:pt x="1680" y="3003"/>
                  </a:cubicBezTo>
                  <a:cubicBezTo>
                    <a:pt x="1843" y="3003"/>
                    <a:pt x="2012" y="2977"/>
                    <a:pt x="2180" y="2921"/>
                  </a:cubicBezTo>
                  <a:cubicBezTo>
                    <a:pt x="2418" y="3000"/>
                    <a:pt x="2637" y="3040"/>
                    <a:pt x="2830" y="3040"/>
                  </a:cubicBezTo>
                  <a:cubicBezTo>
                    <a:pt x="3411" y="3040"/>
                    <a:pt x="3768" y="2682"/>
                    <a:pt x="3768" y="1968"/>
                  </a:cubicBezTo>
                  <a:cubicBezTo>
                    <a:pt x="3450" y="1016"/>
                    <a:pt x="2815" y="63"/>
                    <a:pt x="1863" y="63"/>
                  </a:cubicBezTo>
                  <a:cubicBezTo>
                    <a:pt x="1693" y="20"/>
                    <a:pt x="1534" y="1"/>
                    <a:pt x="1387" y="1"/>
                  </a:cubicBezTo>
                  <a:close/>
                </a:path>
              </a:pathLst>
            </a:custGeom>
            <a:solidFill>
              <a:srgbClr val="F09A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6" name="Google Shape;11256;p13"/>
            <p:cNvSpPr/>
            <p:nvPr/>
          </p:nvSpPr>
          <p:spPr>
            <a:xfrm>
              <a:off x="3147200" y="3571875"/>
              <a:ext cx="47650" cy="95250"/>
            </a:xfrm>
            <a:custGeom>
              <a:avLst/>
              <a:gdLst/>
              <a:ahLst/>
              <a:cxnLst/>
              <a:rect l="l" t="t" r="r" b="b"/>
              <a:pathLst>
                <a:path w="1906" h="3810" extrusionOk="0">
                  <a:moveTo>
                    <a:pt x="1906" y="0"/>
                  </a:moveTo>
                  <a:cubicBezTo>
                    <a:pt x="1" y="1270"/>
                    <a:pt x="1" y="2540"/>
                    <a:pt x="1906" y="381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7" name="Google Shape;11257;p13"/>
            <p:cNvSpPr/>
            <p:nvPr/>
          </p:nvSpPr>
          <p:spPr>
            <a:xfrm>
              <a:off x="3194825" y="3522700"/>
              <a:ext cx="103225" cy="50725"/>
            </a:xfrm>
            <a:custGeom>
              <a:avLst/>
              <a:gdLst/>
              <a:ahLst/>
              <a:cxnLst/>
              <a:rect l="l" t="t" r="r" b="b"/>
              <a:pathLst>
                <a:path w="4129" h="2029" extrusionOk="0">
                  <a:moveTo>
                    <a:pt x="3504" y="0"/>
                  </a:moveTo>
                  <a:cubicBezTo>
                    <a:pt x="2134" y="0"/>
                    <a:pt x="828" y="864"/>
                    <a:pt x="1" y="1967"/>
                  </a:cubicBezTo>
                  <a:cubicBezTo>
                    <a:pt x="210" y="2009"/>
                    <a:pt x="418" y="2029"/>
                    <a:pt x="626" y="2029"/>
                  </a:cubicBezTo>
                  <a:cubicBezTo>
                    <a:pt x="1995" y="2029"/>
                    <a:pt x="3301" y="1165"/>
                    <a:pt x="4128" y="62"/>
                  </a:cubicBezTo>
                  <a:cubicBezTo>
                    <a:pt x="3920" y="20"/>
                    <a:pt x="3711" y="0"/>
                    <a:pt x="3504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8" name="Google Shape;11258;p13"/>
            <p:cNvSpPr/>
            <p:nvPr/>
          </p:nvSpPr>
          <p:spPr>
            <a:xfrm>
              <a:off x="3099575" y="3317875"/>
              <a:ext cx="23850" cy="15875"/>
            </a:xfrm>
            <a:custGeom>
              <a:avLst/>
              <a:gdLst/>
              <a:ahLst/>
              <a:cxnLst/>
              <a:rect l="l" t="t" r="r" b="b"/>
              <a:pathLst>
                <a:path w="954" h="635" extrusionOk="0">
                  <a:moveTo>
                    <a:pt x="636" y="0"/>
                  </a:moveTo>
                  <a:cubicBezTo>
                    <a:pt x="318" y="0"/>
                    <a:pt x="1" y="318"/>
                    <a:pt x="1" y="635"/>
                  </a:cubicBezTo>
                  <a:cubicBezTo>
                    <a:pt x="953" y="318"/>
                    <a:pt x="636" y="0"/>
                    <a:pt x="636" y="0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9" name="Google Shape;11259;p13"/>
            <p:cNvSpPr/>
            <p:nvPr/>
          </p:nvSpPr>
          <p:spPr>
            <a:xfrm>
              <a:off x="3051950" y="33337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0"/>
                  </a:moveTo>
                  <a:lnTo>
                    <a:pt x="1" y="1905"/>
                  </a:lnTo>
                  <a:lnTo>
                    <a:pt x="1" y="1905"/>
                  </a:ln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0" name="Google Shape;11260;p13"/>
            <p:cNvSpPr/>
            <p:nvPr/>
          </p:nvSpPr>
          <p:spPr>
            <a:xfrm>
              <a:off x="3004325" y="3381375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" y="1905"/>
                  </a:moveTo>
                  <a:lnTo>
                    <a:pt x="1906" y="0"/>
                  </a:lnTo>
                  <a:lnTo>
                    <a:pt x="1906" y="0"/>
                  </a:lnTo>
                  <a:lnTo>
                    <a:pt x="1" y="1905"/>
                  </a:ln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1" name="Google Shape;11261;p13"/>
            <p:cNvSpPr/>
            <p:nvPr/>
          </p:nvSpPr>
          <p:spPr>
            <a:xfrm>
              <a:off x="3242450" y="3452800"/>
              <a:ext cx="47650" cy="23825"/>
            </a:xfrm>
            <a:custGeom>
              <a:avLst/>
              <a:gdLst/>
              <a:ahLst/>
              <a:cxnLst/>
              <a:rect l="l" t="t" r="r" b="b"/>
              <a:pathLst>
                <a:path w="1906" h="953" extrusionOk="0">
                  <a:moveTo>
                    <a:pt x="953" y="1"/>
                  </a:moveTo>
                  <a:cubicBezTo>
                    <a:pt x="636" y="1"/>
                    <a:pt x="318" y="318"/>
                    <a:pt x="1" y="953"/>
                  </a:cubicBezTo>
                  <a:lnTo>
                    <a:pt x="1906" y="953"/>
                  </a:lnTo>
                  <a:cubicBezTo>
                    <a:pt x="1588" y="318"/>
                    <a:pt x="1271" y="1"/>
                    <a:pt x="953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2" name="Google Shape;11262;p13"/>
            <p:cNvSpPr/>
            <p:nvPr/>
          </p:nvSpPr>
          <p:spPr>
            <a:xfrm>
              <a:off x="3290075" y="3476625"/>
              <a:ext cx="31775" cy="47625"/>
            </a:xfrm>
            <a:custGeom>
              <a:avLst/>
              <a:gdLst/>
              <a:ahLst/>
              <a:cxnLst/>
              <a:rect l="l" t="t" r="r" b="b"/>
              <a:pathLst>
                <a:path w="1271" h="1905" extrusionOk="0">
                  <a:moveTo>
                    <a:pt x="1" y="0"/>
                  </a:moveTo>
                  <a:lnTo>
                    <a:pt x="1" y="1905"/>
                  </a:lnTo>
                  <a:cubicBezTo>
                    <a:pt x="1271" y="1588"/>
                    <a:pt x="1271" y="635"/>
                    <a:pt x="1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3" name="Google Shape;11263;p13"/>
            <p:cNvSpPr/>
            <p:nvPr/>
          </p:nvSpPr>
          <p:spPr>
            <a:xfrm>
              <a:off x="3623450" y="3857625"/>
              <a:ext cx="23850" cy="13125"/>
            </a:xfrm>
            <a:custGeom>
              <a:avLst/>
              <a:gdLst/>
              <a:ahLst/>
              <a:cxnLst/>
              <a:rect l="l" t="t" r="r" b="b"/>
              <a:pathLst>
                <a:path w="954" h="525" extrusionOk="0">
                  <a:moveTo>
                    <a:pt x="1" y="0"/>
                  </a:moveTo>
                  <a:cubicBezTo>
                    <a:pt x="137" y="408"/>
                    <a:pt x="273" y="525"/>
                    <a:pt x="409" y="525"/>
                  </a:cubicBezTo>
                  <a:cubicBezTo>
                    <a:pt x="590" y="525"/>
                    <a:pt x="772" y="318"/>
                    <a:pt x="953" y="318"/>
                  </a:cubicBezTo>
                  <a:cubicBezTo>
                    <a:pt x="953" y="318"/>
                    <a:pt x="318" y="0"/>
                    <a:pt x="1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64" name="Google Shape;11264;p13"/>
          <p:cNvGrpSpPr/>
          <p:nvPr/>
        </p:nvGrpSpPr>
        <p:grpSpPr>
          <a:xfrm>
            <a:off x="80602" y="5433758"/>
            <a:ext cx="1265239" cy="2101327"/>
            <a:chOff x="1959775" y="519775"/>
            <a:chExt cx="3683375" cy="4588050"/>
          </a:xfrm>
        </p:grpSpPr>
        <p:sp>
          <p:nvSpPr>
            <p:cNvPr id="11265" name="Google Shape;11265;p13"/>
            <p:cNvSpPr/>
            <p:nvPr/>
          </p:nvSpPr>
          <p:spPr>
            <a:xfrm>
              <a:off x="3164750" y="545775"/>
              <a:ext cx="2478400" cy="3600050"/>
            </a:xfrm>
            <a:custGeom>
              <a:avLst/>
              <a:gdLst/>
              <a:ahLst/>
              <a:cxnLst/>
              <a:rect l="l" t="t" r="r" b="b"/>
              <a:pathLst>
                <a:path w="99136" h="144002" extrusionOk="0">
                  <a:moveTo>
                    <a:pt x="90931" y="0"/>
                  </a:moveTo>
                  <a:cubicBezTo>
                    <a:pt x="89906" y="684"/>
                    <a:pt x="89564" y="1710"/>
                    <a:pt x="89222" y="2735"/>
                  </a:cubicBezTo>
                  <a:cubicBezTo>
                    <a:pt x="88880" y="3761"/>
                    <a:pt x="88880" y="4786"/>
                    <a:pt x="88880" y="6154"/>
                  </a:cubicBezTo>
                  <a:cubicBezTo>
                    <a:pt x="88880" y="7179"/>
                    <a:pt x="88196" y="7863"/>
                    <a:pt x="87854" y="8888"/>
                  </a:cubicBezTo>
                  <a:lnTo>
                    <a:pt x="87171" y="9572"/>
                  </a:lnTo>
                  <a:cubicBezTo>
                    <a:pt x="86487" y="10256"/>
                    <a:pt x="86145" y="10598"/>
                    <a:pt x="85803" y="11281"/>
                  </a:cubicBezTo>
                  <a:cubicBezTo>
                    <a:pt x="85120" y="11965"/>
                    <a:pt x="84778" y="12649"/>
                    <a:pt x="84436" y="13332"/>
                  </a:cubicBezTo>
                  <a:cubicBezTo>
                    <a:pt x="83411" y="15383"/>
                    <a:pt x="82043" y="17434"/>
                    <a:pt x="80676" y="19485"/>
                  </a:cubicBezTo>
                  <a:cubicBezTo>
                    <a:pt x="76232" y="28715"/>
                    <a:pt x="70079" y="36578"/>
                    <a:pt x="64951" y="45124"/>
                  </a:cubicBezTo>
                  <a:cubicBezTo>
                    <a:pt x="61191" y="51961"/>
                    <a:pt x="54696" y="56746"/>
                    <a:pt x="50252" y="62900"/>
                  </a:cubicBezTo>
                  <a:cubicBezTo>
                    <a:pt x="41022" y="71787"/>
                    <a:pt x="36236" y="83752"/>
                    <a:pt x="28716" y="93665"/>
                  </a:cubicBezTo>
                  <a:cubicBezTo>
                    <a:pt x="27690" y="95033"/>
                    <a:pt x="27348" y="96058"/>
                    <a:pt x="26323" y="98109"/>
                  </a:cubicBezTo>
                  <a:cubicBezTo>
                    <a:pt x="24955" y="100160"/>
                    <a:pt x="23588" y="102212"/>
                    <a:pt x="22563" y="104604"/>
                  </a:cubicBezTo>
                  <a:cubicBezTo>
                    <a:pt x="21879" y="105972"/>
                    <a:pt x="20853" y="107339"/>
                    <a:pt x="20170" y="108365"/>
                  </a:cubicBezTo>
                  <a:cubicBezTo>
                    <a:pt x="19828" y="108707"/>
                    <a:pt x="19486" y="109048"/>
                    <a:pt x="19144" y="109390"/>
                  </a:cubicBezTo>
                  <a:cubicBezTo>
                    <a:pt x="18802" y="110074"/>
                    <a:pt x="18460" y="110758"/>
                    <a:pt x="17777" y="111441"/>
                  </a:cubicBezTo>
                  <a:cubicBezTo>
                    <a:pt x="16751" y="113151"/>
                    <a:pt x="15726" y="114860"/>
                    <a:pt x="14358" y="116569"/>
                  </a:cubicBezTo>
                  <a:cubicBezTo>
                    <a:pt x="14016" y="117253"/>
                    <a:pt x="13675" y="117936"/>
                    <a:pt x="12991" y="118620"/>
                  </a:cubicBezTo>
                  <a:cubicBezTo>
                    <a:pt x="11282" y="121355"/>
                    <a:pt x="9572" y="124431"/>
                    <a:pt x="7521" y="127166"/>
                  </a:cubicBezTo>
                  <a:cubicBezTo>
                    <a:pt x="4103" y="130585"/>
                    <a:pt x="1710" y="135029"/>
                    <a:pt x="1" y="139472"/>
                  </a:cubicBezTo>
                  <a:cubicBezTo>
                    <a:pt x="1" y="140498"/>
                    <a:pt x="1" y="141524"/>
                    <a:pt x="343" y="142207"/>
                  </a:cubicBezTo>
                  <a:cubicBezTo>
                    <a:pt x="1539" y="143575"/>
                    <a:pt x="2821" y="144002"/>
                    <a:pt x="4103" y="144002"/>
                  </a:cubicBezTo>
                  <a:cubicBezTo>
                    <a:pt x="5385" y="144002"/>
                    <a:pt x="6667" y="143575"/>
                    <a:pt x="7863" y="143233"/>
                  </a:cubicBezTo>
                  <a:cubicBezTo>
                    <a:pt x="18119" y="141865"/>
                    <a:pt x="27690" y="139131"/>
                    <a:pt x="36920" y="134687"/>
                  </a:cubicBezTo>
                  <a:cubicBezTo>
                    <a:pt x="56405" y="126482"/>
                    <a:pt x="73497" y="115202"/>
                    <a:pt x="85462" y="97768"/>
                  </a:cubicBezTo>
                  <a:cubicBezTo>
                    <a:pt x="86829" y="95717"/>
                    <a:pt x="88196" y="93665"/>
                    <a:pt x="88880" y="91273"/>
                  </a:cubicBezTo>
                  <a:cubicBezTo>
                    <a:pt x="94350" y="72471"/>
                    <a:pt x="99135" y="53328"/>
                    <a:pt x="99135" y="33501"/>
                  </a:cubicBezTo>
                  <a:cubicBezTo>
                    <a:pt x="99135" y="21878"/>
                    <a:pt x="99135" y="9914"/>
                    <a:pt x="90931" y="0"/>
                  </a:cubicBezTo>
                  <a:close/>
                </a:path>
              </a:pathLst>
            </a:custGeom>
            <a:solidFill>
              <a:srgbClr val="ED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6" name="Google Shape;11266;p13"/>
            <p:cNvSpPr/>
            <p:nvPr/>
          </p:nvSpPr>
          <p:spPr>
            <a:xfrm>
              <a:off x="2814375" y="528675"/>
              <a:ext cx="2546750" cy="3311425"/>
            </a:xfrm>
            <a:custGeom>
              <a:avLst/>
              <a:gdLst/>
              <a:ahLst/>
              <a:cxnLst/>
              <a:rect l="l" t="t" r="r" b="b"/>
              <a:pathLst>
                <a:path w="101870" h="132457" extrusionOk="0">
                  <a:moveTo>
                    <a:pt x="100844" y="1"/>
                  </a:moveTo>
                  <a:cubicBezTo>
                    <a:pt x="88538" y="1710"/>
                    <a:pt x="76915" y="5128"/>
                    <a:pt x="65634" y="10598"/>
                  </a:cubicBezTo>
                  <a:cubicBezTo>
                    <a:pt x="46833" y="19486"/>
                    <a:pt x="27690" y="29399"/>
                    <a:pt x="18802" y="50594"/>
                  </a:cubicBezTo>
                  <a:cubicBezTo>
                    <a:pt x="16409" y="58456"/>
                    <a:pt x="15725" y="66660"/>
                    <a:pt x="10597" y="73497"/>
                  </a:cubicBezTo>
                  <a:cubicBezTo>
                    <a:pt x="4444" y="92640"/>
                    <a:pt x="0" y="111783"/>
                    <a:pt x="3077" y="131952"/>
                  </a:cubicBezTo>
                  <a:cubicBezTo>
                    <a:pt x="3788" y="132308"/>
                    <a:pt x="4365" y="132456"/>
                    <a:pt x="4847" y="132456"/>
                  </a:cubicBezTo>
                  <a:cubicBezTo>
                    <a:pt x="6682" y="132456"/>
                    <a:pt x="7121" y="130301"/>
                    <a:pt x="8205" y="129217"/>
                  </a:cubicBezTo>
                  <a:cubicBezTo>
                    <a:pt x="11623" y="124774"/>
                    <a:pt x="14358" y="120330"/>
                    <a:pt x="17776" y="115886"/>
                  </a:cubicBezTo>
                  <a:cubicBezTo>
                    <a:pt x="19144" y="113835"/>
                    <a:pt x="20511" y="111783"/>
                    <a:pt x="22220" y="109732"/>
                  </a:cubicBezTo>
                  <a:lnTo>
                    <a:pt x="22904" y="108707"/>
                  </a:lnTo>
                  <a:cubicBezTo>
                    <a:pt x="23587" y="108023"/>
                    <a:pt x="24271" y="107340"/>
                    <a:pt x="24613" y="106656"/>
                  </a:cubicBezTo>
                  <a:cubicBezTo>
                    <a:pt x="27348" y="102212"/>
                    <a:pt x="30082" y="98110"/>
                    <a:pt x="32817" y="94349"/>
                  </a:cubicBezTo>
                  <a:cubicBezTo>
                    <a:pt x="39312" y="85120"/>
                    <a:pt x="45807" y="75890"/>
                    <a:pt x="52302" y="66660"/>
                  </a:cubicBezTo>
                  <a:cubicBezTo>
                    <a:pt x="53670" y="64267"/>
                    <a:pt x="55379" y="62216"/>
                    <a:pt x="57430" y="60507"/>
                  </a:cubicBezTo>
                  <a:cubicBezTo>
                    <a:pt x="58797" y="59140"/>
                    <a:pt x="60165" y="57430"/>
                    <a:pt x="61874" y="56063"/>
                  </a:cubicBezTo>
                  <a:cubicBezTo>
                    <a:pt x="69736" y="50935"/>
                    <a:pt x="74180" y="43073"/>
                    <a:pt x="79650" y="35894"/>
                  </a:cubicBezTo>
                  <a:cubicBezTo>
                    <a:pt x="82384" y="31792"/>
                    <a:pt x="84777" y="27690"/>
                    <a:pt x="87512" y="23588"/>
                  </a:cubicBezTo>
                  <a:cubicBezTo>
                    <a:pt x="88879" y="21537"/>
                    <a:pt x="90247" y="19486"/>
                    <a:pt x="91272" y="17435"/>
                  </a:cubicBezTo>
                  <a:cubicBezTo>
                    <a:pt x="91614" y="16751"/>
                    <a:pt x="91956" y="16067"/>
                    <a:pt x="92298" y="15384"/>
                  </a:cubicBezTo>
                  <a:cubicBezTo>
                    <a:pt x="92640" y="14700"/>
                    <a:pt x="93323" y="13674"/>
                    <a:pt x="93665" y="13333"/>
                  </a:cubicBezTo>
                  <a:cubicBezTo>
                    <a:pt x="93665" y="12991"/>
                    <a:pt x="93665" y="12991"/>
                    <a:pt x="94007" y="12649"/>
                  </a:cubicBezTo>
                  <a:cubicBezTo>
                    <a:pt x="94691" y="11965"/>
                    <a:pt x="95033" y="11282"/>
                    <a:pt x="95374" y="10598"/>
                  </a:cubicBezTo>
                  <a:cubicBezTo>
                    <a:pt x="95716" y="10256"/>
                    <a:pt x="96400" y="9572"/>
                    <a:pt x="96400" y="8889"/>
                  </a:cubicBezTo>
                  <a:cubicBezTo>
                    <a:pt x="96742" y="8205"/>
                    <a:pt x="97426" y="7521"/>
                    <a:pt x="97767" y="7179"/>
                  </a:cubicBezTo>
                  <a:lnTo>
                    <a:pt x="98451" y="6154"/>
                  </a:lnTo>
                  <a:cubicBezTo>
                    <a:pt x="98793" y="5812"/>
                    <a:pt x="99477" y="5128"/>
                    <a:pt x="99818" y="4445"/>
                  </a:cubicBezTo>
                  <a:lnTo>
                    <a:pt x="100502" y="3761"/>
                  </a:lnTo>
                  <a:cubicBezTo>
                    <a:pt x="101186" y="3077"/>
                    <a:pt x="101528" y="2394"/>
                    <a:pt x="101869" y="1710"/>
                  </a:cubicBezTo>
                  <a:lnTo>
                    <a:pt x="101869" y="684"/>
                  </a:lnTo>
                  <a:lnTo>
                    <a:pt x="100844" y="1"/>
                  </a:lnTo>
                  <a:close/>
                </a:path>
              </a:pathLst>
            </a:custGeom>
            <a:solidFill>
              <a:srgbClr val="EC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7" name="Google Shape;11267;p13"/>
            <p:cNvSpPr/>
            <p:nvPr/>
          </p:nvSpPr>
          <p:spPr>
            <a:xfrm>
              <a:off x="3369875" y="2836950"/>
              <a:ext cx="546975" cy="671400"/>
            </a:xfrm>
            <a:custGeom>
              <a:avLst/>
              <a:gdLst/>
              <a:ahLst/>
              <a:cxnLst/>
              <a:rect l="l" t="t" r="r" b="b"/>
              <a:pathLst>
                <a:path w="21879" h="26856" extrusionOk="0">
                  <a:moveTo>
                    <a:pt x="14199" y="0"/>
                  </a:moveTo>
                  <a:cubicBezTo>
                    <a:pt x="12392" y="0"/>
                    <a:pt x="10545" y="529"/>
                    <a:pt x="8888" y="1677"/>
                  </a:cubicBezTo>
                  <a:cubicBezTo>
                    <a:pt x="4444" y="4411"/>
                    <a:pt x="3760" y="9881"/>
                    <a:pt x="684" y="13641"/>
                  </a:cubicBezTo>
                  <a:cubicBezTo>
                    <a:pt x="342" y="14325"/>
                    <a:pt x="0" y="15009"/>
                    <a:pt x="0" y="16034"/>
                  </a:cubicBezTo>
                  <a:cubicBezTo>
                    <a:pt x="684" y="17060"/>
                    <a:pt x="1026" y="18085"/>
                    <a:pt x="1709" y="19111"/>
                  </a:cubicBezTo>
                  <a:cubicBezTo>
                    <a:pt x="2393" y="20820"/>
                    <a:pt x="3077" y="22871"/>
                    <a:pt x="3419" y="24922"/>
                  </a:cubicBezTo>
                  <a:cubicBezTo>
                    <a:pt x="3760" y="25606"/>
                    <a:pt x="4444" y="26289"/>
                    <a:pt x="5128" y="26631"/>
                  </a:cubicBezTo>
                  <a:cubicBezTo>
                    <a:pt x="5411" y="26773"/>
                    <a:pt x="5753" y="26856"/>
                    <a:pt x="6080" y="26856"/>
                  </a:cubicBezTo>
                  <a:cubicBezTo>
                    <a:pt x="6544" y="26856"/>
                    <a:pt x="6979" y="26690"/>
                    <a:pt x="7179" y="26289"/>
                  </a:cubicBezTo>
                  <a:cubicBezTo>
                    <a:pt x="9914" y="19111"/>
                    <a:pt x="12306" y="11932"/>
                    <a:pt x="19143" y="7488"/>
                  </a:cubicBezTo>
                  <a:cubicBezTo>
                    <a:pt x="20853" y="7146"/>
                    <a:pt x="21536" y="5779"/>
                    <a:pt x="21878" y="4070"/>
                  </a:cubicBezTo>
                  <a:cubicBezTo>
                    <a:pt x="20163" y="1497"/>
                    <a:pt x="17238" y="0"/>
                    <a:pt x="14199" y="0"/>
                  </a:cubicBezTo>
                  <a:close/>
                </a:path>
              </a:pathLst>
            </a:custGeom>
            <a:solidFill>
              <a:srgbClr val="335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8" name="Google Shape;11268;p13"/>
            <p:cNvSpPr/>
            <p:nvPr/>
          </p:nvSpPr>
          <p:spPr>
            <a:xfrm>
              <a:off x="2985300" y="3218550"/>
              <a:ext cx="504225" cy="728600"/>
            </a:xfrm>
            <a:custGeom>
              <a:avLst/>
              <a:gdLst/>
              <a:ahLst/>
              <a:cxnLst/>
              <a:rect l="l" t="t" r="r" b="b"/>
              <a:pathLst>
                <a:path w="20169" h="29144" extrusionOk="0">
                  <a:moveTo>
                    <a:pt x="15255" y="1"/>
                  </a:moveTo>
                  <a:cubicBezTo>
                    <a:pt x="14870" y="1"/>
                    <a:pt x="14528" y="257"/>
                    <a:pt x="14358" y="770"/>
                  </a:cubicBezTo>
                  <a:cubicBezTo>
                    <a:pt x="12990" y="2479"/>
                    <a:pt x="12990" y="5214"/>
                    <a:pt x="10597" y="6581"/>
                  </a:cubicBezTo>
                  <a:cubicBezTo>
                    <a:pt x="5811" y="10342"/>
                    <a:pt x="2051" y="15127"/>
                    <a:pt x="0" y="20939"/>
                  </a:cubicBezTo>
                  <a:cubicBezTo>
                    <a:pt x="158" y="21096"/>
                    <a:pt x="344" y="21164"/>
                    <a:pt x="553" y="21164"/>
                  </a:cubicBezTo>
                  <a:cubicBezTo>
                    <a:pt x="1805" y="21164"/>
                    <a:pt x="3844" y="18725"/>
                    <a:pt x="5104" y="18725"/>
                  </a:cubicBezTo>
                  <a:cubicBezTo>
                    <a:pt x="5909" y="18725"/>
                    <a:pt x="6395" y="19722"/>
                    <a:pt x="6153" y="22990"/>
                  </a:cubicBezTo>
                  <a:cubicBezTo>
                    <a:pt x="6153" y="24357"/>
                    <a:pt x="4786" y="25725"/>
                    <a:pt x="6153" y="27092"/>
                  </a:cubicBezTo>
                  <a:lnTo>
                    <a:pt x="8204" y="29143"/>
                  </a:lnTo>
                  <a:cubicBezTo>
                    <a:pt x="9914" y="25725"/>
                    <a:pt x="9914" y="20597"/>
                    <a:pt x="16067" y="20597"/>
                  </a:cubicBezTo>
                  <a:cubicBezTo>
                    <a:pt x="15725" y="16837"/>
                    <a:pt x="18460" y="14102"/>
                    <a:pt x="20169" y="11025"/>
                  </a:cubicBezTo>
                  <a:lnTo>
                    <a:pt x="20169" y="8974"/>
                  </a:lnTo>
                  <a:cubicBezTo>
                    <a:pt x="18118" y="7265"/>
                    <a:pt x="20169" y="4188"/>
                    <a:pt x="18118" y="2821"/>
                  </a:cubicBezTo>
                  <a:lnTo>
                    <a:pt x="16409" y="770"/>
                  </a:lnTo>
                  <a:cubicBezTo>
                    <a:pt x="16067" y="257"/>
                    <a:pt x="15639" y="1"/>
                    <a:pt x="15255" y="1"/>
                  </a:cubicBezTo>
                  <a:close/>
                </a:path>
              </a:pathLst>
            </a:custGeom>
            <a:solidFill>
              <a:srgbClr val="3A5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9" name="Google Shape;11269;p13"/>
            <p:cNvSpPr/>
            <p:nvPr/>
          </p:nvSpPr>
          <p:spPr>
            <a:xfrm>
              <a:off x="3241675" y="3246325"/>
              <a:ext cx="102575" cy="145325"/>
            </a:xfrm>
            <a:custGeom>
              <a:avLst/>
              <a:gdLst/>
              <a:ahLst/>
              <a:cxnLst/>
              <a:rect l="l" t="t" r="r" b="b"/>
              <a:pathLst>
                <a:path w="4103" h="5813" extrusionOk="0">
                  <a:moveTo>
                    <a:pt x="4103" y="1"/>
                  </a:moveTo>
                  <a:lnTo>
                    <a:pt x="4103" y="1"/>
                  </a:lnTo>
                  <a:cubicBezTo>
                    <a:pt x="1710" y="1026"/>
                    <a:pt x="1368" y="3761"/>
                    <a:pt x="0" y="5812"/>
                  </a:cubicBezTo>
                  <a:cubicBezTo>
                    <a:pt x="4103" y="5470"/>
                    <a:pt x="4103" y="2736"/>
                    <a:pt x="4103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0" name="Google Shape;11270;p13"/>
            <p:cNvSpPr/>
            <p:nvPr/>
          </p:nvSpPr>
          <p:spPr>
            <a:xfrm>
              <a:off x="3344225" y="3177975"/>
              <a:ext cx="51300" cy="59850"/>
            </a:xfrm>
            <a:custGeom>
              <a:avLst/>
              <a:gdLst/>
              <a:ahLst/>
              <a:cxnLst/>
              <a:rect l="l" t="t" r="r" b="b"/>
              <a:pathLst>
                <a:path w="2052" h="2394" extrusionOk="0">
                  <a:moveTo>
                    <a:pt x="1710" y="0"/>
                  </a:moveTo>
                  <a:cubicBezTo>
                    <a:pt x="684" y="342"/>
                    <a:pt x="1" y="1368"/>
                    <a:pt x="1" y="2393"/>
                  </a:cubicBezTo>
                  <a:lnTo>
                    <a:pt x="2052" y="2393"/>
                  </a:lnTo>
                  <a:cubicBezTo>
                    <a:pt x="1710" y="1709"/>
                    <a:pt x="1710" y="1026"/>
                    <a:pt x="1710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1" name="Google Shape;11271;p13"/>
            <p:cNvSpPr/>
            <p:nvPr/>
          </p:nvSpPr>
          <p:spPr>
            <a:xfrm>
              <a:off x="2096500" y="3633825"/>
              <a:ext cx="1111025" cy="1416950"/>
            </a:xfrm>
            <a:custGeom>
              <a:avLst/>
              <a:gdLst/>
              <a:ahLst/>
              <a:cxnLst/>
              <a:rect l="l" t="t" r="r" b="b"/>
              <a:pathLst>
                <a:path w="44441" h="56678" extrusionOk="0">
                  <a:moveTo>
                    <a:pt x="40413" y="0"/>
                  </a:moveTo>
                  <a:cubicBezTo>
                    <a:pt x="38711" y="0"/>
                    <a:pt x="37218" y="4700"/>
                    <a:pt x="35453" y="4700"/>
                  </a:cubicBezTo>
                  <a:cubicBezTo>
                    <a:pt x="35373" y="4700"/>
                    <a:pt x="35292" y="4690"/>
                    <a:pt x="35210" y="4670"/>
                  </a:cubicBezTo>
                  <a:lnTo>
                    <a:pt x="31792" y="7746"/>
                  </a:lnTo>
                  <a:cubicBezTo>
                    <a:pt x="29741" y="15267"/>
                    <a:pt x="22562" y="19027"/>
                    <a:pt x="19144" y="24838"/>
                  </a:cubicBezTo>
                  <a:cubicBezTo>
                    <a:pt x="18118" y="25864"/>
                    <a:pt x="18802" y="28257"/>
                    <a:pt x="16751" y="28599"/>
                  </a:cubicBezTo>
                  <a:cubicBezTo>
                    <a:pt x="16409" y="29624"/>
                    <a:pt x="15725" y="30308"/>
                    <a:pt x="14700" y="30992"/>
                  </a:cubicBezTo>
                  <a:cubicBezTo>
                    <a:pt x="13332" y="33384"/>
                    <a:pt x="11623" y="35777"/>
                    <a:pt x="9572" y="38170"/>
                  </a:cubicBezTo>
                  <a:cubicBezTo>
                    <a:pt x="8888" y="39196"/>
                    <a:pt x="8547" y="40905"/>
                    <a:pt x="7521" y="41931"/>
                  </a:cubicBezTo>
                  <a:cubicBezTo>
                    <a:pt x="6496" y="42614"/>
                    <a:pt x="5470" y="42956"/>
                    <a:pt x="4444" y="43298"/>
                  </a:cubicBezTo>
                  <a:cubicBezTo>
                    <a:pt x="4103" y="44323"/>
                    <a:pt x="3077" y="45007"/>
                    <a:pt x="2393" y="45349"/>
                  </a:cubicBezTo>
                  <a:cubicBezTo>
                    <a:pt x="2052" y="46375"/>
                    <a:pt x="1026" y="47058"/>
                    <a:pt x="1" y="47400"/>
                  </a:cubicBezTo>
                  <a:lnTo>
                    <a:pt x="5128" y="55946"/>
                  </a:lnTo>
                  <a:cubicBezTo>
                    <a:pt x="5921" y="56422"/>
                    <a:pt x="6862" y="56677"/>
                    <a:pt x="7779" y="56677"/>
                  </a:cubicBezTo>
                  <a:cubicBezTo>
                    <a:pt x="8838" y="56677"/>
                    <a:pt x="9865" y="56337"/>
                    <a:pt x="10598" y="55604"/>
                  </a:cubicBezTo>
                  <a:cubicBezTo>
                    <a:pt x="11281" y="54921"/>
                    <a:pt x="12307" y="54237"/>
                    <a:pt x="12991" y="53895"/>
                  </a:cubicBezTo>
                  <a:cubicBezTo>
                    <a:pt x="14358" y="50819"/>
                    <a:pt x="15042" y="48767"/>
                    <a:pt x="11623" y="46716"/>
                  </a:cubicBezTo>
                  <a:lnTo>
                    <a:pt x="10256" y="46716"/>
                  </a:lnTo>
                  <a:cubicBezTo>
                    <a:pt x="10719" y="46624"/>
                    <a:pt x="11189" y="46588"/>
                    <a:pt x="11664" y="46588"/>
                  </a:cubicBezTo>
                  <a:cubicBezTo>
                    <a:pt x="13339" y="46588"/>
                    <a:pt x="15071" y="47038"/>
                    <a:pt x="16785" y="47038"/>
                  </a:cubicBezTo>
                  <a:cubicBezTo>
                    <a:pt x="18165" y="47038"/>
                    <a:pt x="19535" y="46745"/>
                    <a:pt x="20853" y="45691"/>
                  </a:cubicBezTo>
                  <a:lnTo>
                    <a:pt x="43073" y="18685"/>
                  </a:lnTo>
                  <a:cubicBezTo>
                    <a:pt x="43415" y="18002"/>
                    <a:pt x="43415" y="17318"/>
                    <a:pt x="43415" y="16634"/>
                  </a:cubicBezTo>
                  <a:cubicBezTo>
                    <a:pt x="44440" y="15609"/>
                    <a:pt x="44440" y="14583"/>
                    <a:pt x="44440" y="13216"/>
                  </a:cubicBezTo>
                  <a:cubicBezTo>
                    <a:pt x="44098" y="12190"/>
                    <a:pt x="43756" y="11165"/>
                    <a:pt x="43073" y="10139"/>
                  </a:cubicBezTo>
                  <a:cubicBezTo>
                    <a:pt x="42731" y="8088"/>
                    <a:pt x="42731" y="6037"/>
                    <a:pt x="43073" y="4328"/>
                  </a:cubicBezTo>
                  <a:cubicBezTo>
                    <a:pt x="42102" y="1092"/>
                    <a:pt x="41233" y="0"/>
                    <a:pt x="40413" y="0"/>
                  </a:cubicBezTo>
                  <a:close/>
                </a:path>
              </a:pathLst>
            </a:custGeom>
            <a:solidFill>
              <a:srgbClr val="2B67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2" name="Google Shape;11272;p13"/>
            <p:cNvSpPr/>
            <p:nvPr/>
          </p:nvSpPr>
          <p:spPr>
            <a:xfrm>
              <a:off x="3079300" y="1793500"/>
              <a:ext cx="247850" cy="572625"/>
            </a:xfrm>
            <a:custGeom>
              <a:avLst/>
              <a:gdLst/>
              <a:ahLst/>
              <a:cxnLst/>
              <a:rect l="l" t="t" r="r" b="b"/>
              <a:pathLst>
                <a:path w="9914" h="22905" extrusionOk="0">
                  <a:moveTo>
                    <a:pt x="8205" y="1"/>
                  </a:moveTo>
                  <a:cubicBezTo>
                    <a:pt x="2735" y="6496"/>
                    <a:pt x="2735" y="15042"/>
                    <a:pt x="0" y="22904"/>
                  </a:cubicBezTo>
                  <a:cubicBezTo>
                    <a:pt x="6837" y="17435"/>
                    <a:pt x="9914" y="8547"/>
                    <a:pt x="8205" y="1"/>
                  </a:cubicBezTo>
                  <a:close/>
                </a:path>
              </a:pathLst>
            </a:custGeom>
            <a:solidFill>
              <a:srgbClr val="F0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3" name="Google Shape;11273;p13"/>
            <p:cNvSpPr/>
            <p:nvPr/>
          </p:nvSpPr>
          <p:spPr>
            <a:xfrm>
              <a:off x="1959775" y="4818825"/>
              <a:ext cx="401675" cy="289000"/>
            </a:xfrm>
            <a:custGeom>
              <a:avLst/>
              <a:gdLst/>
              <a:ahLst/>
              <a:cxnLst/>
              <a:rect l="l" t="t" r="r" b="b"/>
              <a:pathLst>
                <a:path w="16067" h="11560" extrusionOk="0">
                  <a:moveTo>
                    <a:pt x="5470" y="0"/>
                  </a:moveTo>
                  <a:lnTo>
                    <a:pt x="5470" y="0"/>
                  </a:lnTo>
                  <a:cubicBezTo>
                    <a:pt x="0" y="6153"/>
                    <a:pt x="342" y="7179"/>
                    <a:pt x="6495" y="10255"/>
                  </a:cubicBezTo>
                  <a:cubicBezTo>
                    <a:pt x="7762" y="11142"/>
                    <a:pt x="9123" y="11559"/>
                    <a:pt x="10438" y="11559"/>
                  </a:cubicBezTo>
                  <a:cubicBezTo>
                    <a:pt x="12672" y="11559"/>
                    <a:pt x="14776" y="10356"/>
                    <a:pt x="16067" y="8204"/>
                  </a:cubicBezTo>
                  <a:lnTo>
                    <a:pt x="16067" y="8204"/>
                  </a:lnTo>
                  <a:cubicBezTo>
                    <a:pt x="15508" y="8404"/>
                    <a:pt x="15001" y="8491"/>
                    <a:pt x="14535" y="8491"/>
                  </a:cubicBezTo>
                  <a:cubicBezTo>
                    <a:pt x="11103" y="8491"/>
                    <a:pt x="9850" y="3747"/>
                    <a:pt x="6464" y="3747"/>
                  </a:cubicBezTo>
                  <a:cubicBezTo>
                    <a:pt x="6362" y="3747"/>
                    <a:pt x="6259" y="3752"/>
                    <a:pt x="6153" y="3760"/>
                  </a:cubicBezTo>
                  <a:cubicBezTo>
                    <a:pt x="6153" y="3760"/>
                    <a:pt x="5811" y="1367"/>
                    <a:pt x="5470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4" name="Google Shape;11274;p13"/>
            <p:cNvSpPr/>
            <p:nvPr/>
          </p:nvSpPr>
          <p:spPr>
            <a:xfrm>
              <a:off x="2318700" y="4756025"/>
              <a:ext cx="299125" cy="225200"/>
            </a:xfrm>
            <a:custGeom>
              <a:avLst/>
              <a:gdLst/>
              <a:ahLst/>
              <a:cxnLst/>
              <a:rect l="l" t="t" r="r" b="b"/>
              <a:pathLst>
                <a:path w="11965" h="9008" extrusionOk="0">
                  <a:moveTo>
                    <a:pt x="4830" y="1"/>
                  </a:moveTo>
                  <a:cubicBezTo>
                    <a:pt x="3026" y="1"/>
                    <a:pt x="1349" y="606"/>
                    <a:pt x="0" y="2854"/>
                  </a:cubicBezTo>
                  <a:cubicBezTo>
                    <a:pt x="4103" y="2854"/>
                    <a:pt x="3761" y="6272"/>
                    <a:pt x="4103" y="9007"/>
                  </a:cubicBezTo>
                  <a:cubicBezTo>
                    <a:pt x="7863" y="7298"/>
                    <a:pt x="9572" y="3538"/>
                    <a:pt x="11965" y="803"/>
                  </a:cubicBezTo>
                  <a:lnTo>
                    <a:pt x="11965" y="803"/>
                  </a:lnTo>
                  <a:cubicBezTo>
                    <a:pt x="11762" y="820"/>
                    <a:pt x="11557" y="827"/>
                    <a:pt x="11352" y="827"/>
                  </a:cubicBezTo>
                  <a:cubicBezTo>
                    <a:pt x="9219" y="827"/>
                    <a:pt x="6938" y="1"/>
                    <a:pt x="4830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5" name="Google Shape;11275;p13"/>
            <p:cNvSpPr/>
            <p:nvPr/>
          </p:nvSpPr>
          <p:spPr>
            <a:xfrm>
              <a:off x="2207600" y="4408600"/>
              <a:ext cx="273500" cy="307675"/>
            </a:xfrm>
            <a:custGeom>
              <a:avLst/>
              <a:gdLst/>
              <a:ahLst/>
              <a:cxnLst/>
              <a:rect l="l" t="t" r="r" b="b"/>
              <a:pathLst>
                <a:path w="10940" h="12307" extrusionOk="0">
                  <a:moveTo>
                    <a:pt x="10256" y="1"/>
                  </a:moveTo>
                  <a:lnTo>
                    <a:pt x="10256" y="1"/>
                  </a:lnTo>
                  <a:cubicBezTo>
                    <a:pt x="6154" y="3419"/>
                    <a:pt x="2735" y="7521"/>
                    <a:pt x="0" y="12307"/>
                  </a:cubicBezTo>
                  <a:lnTo>
                    <a:pt x="4103" y="12307"/>
                  </a:lnTo>
                  <a:cubicBezTo>
                    <a:pt x="5470" y="11281"/>
                    <a:pt x="5128" y="9572"/>
                    <a:pt x="6154" y="8547"/>
                  </a:cubicBezTo>
                  <a:cubicBezTo>
                    <a:pt x="7179" y="5470"/>
                    <a:pt x="10939" y="3761"/>
                    <a:pt x="10256" y="1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6" name="Google Shape;11276;p13"/>
            <p:cNvSpPr/>
            <p:nvPr/>
          </p:nvSpPr>
          <p:spPr>
            <a:xfrm>
              <a:off x="2506700" y="4263325"/>
              <a:ext cx="97900" cy="97350"/>
            </a:xfrm>
            <a:custGeom>
              <a:avLst/>
              <a:gdLst/>
              <a:ahLst/>
              <a:cxnLst/>
              <a:rect l="l" t="t" r="r" b="b"/>
              <a:pathLst>
                <a:path w="3916" h="3894" extrusionOk="0">
                  <a:moveTo>
                    <a:pt x="2394" y="0"/>
                  </a:moveTo>
                  <a:lnTo>
                    <a:pt x="2394" y="0"/>
                  </a:lnTo>
                  <a:cubicBezTo>
                    <a:pt x="1026" y="684"/>
                    <a:pt x="1" y="2051"/>
                    <a:pt x="1" y="3761"/>
                  </a:cubicBezTo>
                  <a:cubicBezTo>
                    <a:pt x="545" y="3851"/>
                    <a:pt x="1005" y="3894"/>
                    <a:pt x="1392" y="3894"/>
                  </a:cubicBezTo>
                  <a:cubicBezTo>
                    <a:pt x="3916" y="3894"/>
                    <a:pt x="3283" y="2076"/>
                    <a:pt x="2394" y="0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7" name="Google Shape;11277;p13"/>
            <p:cNvSpPr/>
            <p:nvPr/>
          </p:nvSpPr>
          <p:spPr>
            <a:xfrm>
              <a:off x="5335450" y="519775"/>
              <a:ext cx="111125" cy="111775"/>
            </a:xfrm>
            <a:custGeom>
              <a:avLst/>
              <a:gdLst/>
              <a:ahLst/>
              <a:cxnLst/>
              <a:rect l="l" t="t" r="r" b="b"/>
              <a:pathLst>
                <a:path w="4445" h="4471" extrusionOk="0">
                  <a:moveTo>
                    <a:pt x="1552" y="1"/>
                  </a:moveTo>
                  <a:cubicBezTo>
                    <a:pt x="1013" y="1"/>
                    <a:pt x="485" y="114"/>
                    <a:pt x="1" y="357"/>
                  </a:cubicBezTo>
                  <a:cubicBezTo>
                    <a:pt x="1" y="699"/>
                    <a:pt x="1" y="1382"/>
                    <a:pt x="1" y="2066"/>
                  </a:cubicBezTo>
                  <a:cubicBezTo>
                    <a:pt x="521" y="3367"/>
                    <a:pt x="1438" y="4470"/>
                    <a:pt x="2902" y="4470"/>
                  </a:cubicBezTo>
                  <a:cubicBezTo>
                    <a:pt x="3361" y="4470"/>
                    <a:pt x="3874" y="4362"/>
                    <a:pt x="4445" y="4117"/>
                  </a:cubicBezTo>
                  <a:lnTo>
                    <a:pt x="4445" y="1040"/>
                  </a:lnTo>
                  <a:cubicBezTo>
                    <a:pt x="3562" y="378"/>
                    <a:pt x="2536" y="1"/>
                    <a:pt x="1552" y="1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8" name="Google Shape;11278;p13"/>
            <p:cNvSpPr/>
            <p:nvPr/>
          </p:nvSpPr>
          <p:spPr>
            <a:xfrm>
              <a:off x="2361425" y="4981200"/>
              <a:ext cx="59850" cy="44425"/>
            </a:xfrm>
            <a:custGeom>
              <a:avLst/>
              <a:gdLst/>
              <a:ahLst/>
              <a:cxnLst/>
              <a:rect l="l" t="t" r="r" b="b"/>
              <a:pathLst>
                <a:path w="2394" h="1777" extrusionOk="0">
                  <a:moveTo>
                    <a:pt x="2394" y="0"/>
                  </a:moveTo>
                  <a:cubicBezTo>
                    <a:pt x="1368" y="0"/>
                    <a:pt x="342" y="684"/>
                    <a:pt x="1" y="1709"/>
                  </a:cubicBezTo>
                  <a:cubicBezTo>
                    <a:pt x="184" y="1755"/>
                    <a:pt x="361" y="1776"/>
                    <a:pt x="530" y="1776"/>
                  </a:cubicBezTo>
                  <a:cubicBezTo>
                    <a:pt x="1624" y="1776"/>
                    <a:pt x="2394" y="888"/>
                    <a:pt x="2394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9" name="Google Shape;11279;p13"/>
            <p:cNvSpPr/>
            <p:nvPr/>
          </p:nvSpPr>
          <p:spPr>
            <a:xfrm>
              <a:off x="2096500" y="4767550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3" y="0"/>
                  </a:moveTo>
                  <a:cubicBezTo>
                    <a:pt x="1368" y="0"/>
                    <a:pt x="342" y="684"/>
                    <a:pt x="1" y="2051"/>
                  </a:cubicBezTo>
                  <a:cubicBezTo>
                    <a:pt x="1368" y="2051"/>
                    <a:pt x="2393" y="1026"/>
                    <a:pt x="2393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0" name="Google Shape;11280;p13"/>
            <p:cNvSpPr/>
            <p:nvPr/>
          </p:nvSpPr>
          <p:spPr>
            <a:xfrm>
              <a:off x="2147775" y="4716250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3" y="1"/>
                  </a:moveTo>
                  <a:cubicBezTo>
                    <a:pt x="1026" y="1"/>
                    <a:pt x="1" y="1026"/>
                    <a:pt x="342" y="2052"/>
                  </a:cubicBezTo>
                  <a:cubicBezTo>
                    <a:pt x="1368" y="2052"/>
                    <a:pt x="2052" y="1026"/>
                    <a:pt x="2393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1" name="Google Shape;11281;p13"/>
            <p:cNvSpPr/>
            <p:nvPr/>
          </p:nvSpPr>
          <p:spPr>
            <a:xfrm>
              <a:off x="2455425" y="4357325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4" y="1"/>
                  </a:moveTo>
                  <a:cubicBezTo>
                    <a:pt x="1026" y="1"/>
                    <a:pt x="1" y="1026"/>
                    <a:pt x="343" y="2052"/>
                  </a:cubicBezTo>
                  <a:cubicBezTo>
                    <a:pt x="1368" y="2052"/>
                    <a:pt x="2052" y="1026"/>
                    <a:pt x="2394" y="1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2" name="Google Shape;11282;p13"/>
            <p:cNvSpPr/>
            <p:nvPr/>
          </p:nvSpPr>
          <p:spPr>
            <a:xfrm>
              <a:off x="3592075" y="1913150"/>
              <a:ext cx="871700" cy="1034100"/>
            </a:xfrm>
            <a:custGeom>
              <a:avLst/>
              <a:gdLst/>
              <a:ahLst/>
              <a:cxnLst/>
              <a:rect l="l" t="t" r="r" b="b"/>
              <a:pathLst>
                <a:path w="34868" h="41364" extrusionOk="0">
                  <a:moveTo>
                    <a:pt x="29057" y="0"/>
                  </a:moveTo>
                  <a:lnTo>
                    <a:pt x="24955" y="3761"/>
                  </a:lnTo>
                  <a:cubicBezTo>
                    <a:pt x="22903" y="5812"/>
                    <a:pt x="22903" y="8546"/>
                    <a:pt x="20511" y="9914"/>
                  </a:cubicBezTo>
                  <a:cubicBezTo>
                    <a:pt x="12648" y="18802"/>
                    <a:pt x="5811" y="28373"/>
                    <a:pt x="0" y="38970"/>
                  </a:cubicBezTo>
                  <a:cubicBezTo>
                    <a:pt x="1027" y="38338"/>
                    <a:pt x="1964" y="38090"/>
                    <a:pt x="2838" y="38090"/>
                  </a:cubicBezTo>
                  <a:cubicBezTo>
                    <a:pt x="5745" y="38090"/>
                    <a:pt x="7969" y="40838"/>
                    <a:pt x="10597" y="41363"/>
                  </a:cubicBezTo>
                  <a:lnTo>
                    <a:pt x="12648" y="41363"/>
                  </a:lnTo>
                  <a:cubicBezTo>
                    <a:pt x="20852" y="31450"/>
                    <a:pt x="26322" y="19485"/>
                    <a:pt x="34868" y="9914"/>
                  </a:cubicBezTo>
                  <a:cubicBezTo>
                    <a:pt x="33501" y="6153"/>
                    <a:pt x="31450" y="3077"/>
                    <a:pt x="29057" y="0"/>
                  </a:cubicBezTo>
                  <a:close/>
                </a:path>
              </a:pathLst>
            </a:custGeom>
            <a:solidFill>
              <a:srgbClr val="445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3" name="Google Shape;11283;p13"/>
            <p:cNvSpPr/>
            <p:nvPr/>
          </p:nvSpPr>
          <p:spPr>
            <a:xfrm>
              <a:off x="4318475" y="1391825"/>
              <a:ext cx="717900" cy="769175"/>
            </a:xfrm>
            <a:custGeom>
              <a:avLst/>
              <a:gdLst/>
              <a:ahLst/>
              <a:cxnLst/>
              <a:rect l="l" t="t" r="r" b="b"/>
              <a:pathLst>
                <a:path w="28716" h="30767" extrusionOk="0">
                  <a:moveTo>
                    <a:pt x="18118" y="1"/>
                  </a:moveTo>
                  <a:cubicBezTo>
                    <a:pt x="12649" y="7521"/>
                    <a:pt x="6496" y="14358"/>
                    <a:pt x="1" y="21195"/>
                  </a:cubicBezTo>
                  <a:cubicBezTo>
                    <a:pt x="1" y="25297"/>
                    <a:pt x="343" y="29741"/>
                    <a:pt x="5812" y="30767"/>
                  </a:cubicBezTo>
                  <a:cubicBezTo>
                    <a:pt x="10256" y="24272"/>
                    <a:pt x="17776" y="20170"/>
                    <a:pt x="20511" y="12649"/>
                  </a:cubicBezTo>
                  <a:cubicBezTo>
                    <a:pt x="20169" y="8205"/>
                    <a:pt x="28715" y="2394"/>
                    <a:pt x="18118" y="1"/>
                  </a:cubicBezTo>
                  <a:close/>
                </a:path>
              </a:pathLst>
            </a:custGeom>
            <a:solidFill>
              <a:srgbClr val="3F5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4" name="Google Shape;11284;p13"/>
            <p:cNvSpPr/>
            <p:nvPr/>
          </p:nvSpPr>
          <p:spPr>
            <a:xfrm>
              <a:off x="4771425" y="571400"/>
              <a:ext cx="666625" cy="1136675"/>
            </a:xfrm>
            <a:custGeom>
              <a:avLst/>
              <a:gdLst/>
              <a:ahLst/>
              <a:cxnLst/>
              <a:rect l="l" t="t" r="r" b="b"/>
              <a:pathLst>
                <a:path w="26665" h="45467" extrusionOk="0">
                  <a:moveTo>
                    <a:pt x="22562" y="1"/>
                  </a:moveTo>
                  <a:cubicBezTo>
                    <a:pt x="21878" y="685"/>
                    <a:pt x="21195" y="1368"/>
                    <a:pt x="20511" y="2052"/>
                  </a:cubicBezTo>
                  <a:cubicBezTo>
                    <a:pt x="19827" y="3077"/>
                    <a:pt x="19144" y="3419"/>
                    <a:pt x="18460" y="4445"/>
                  </a:cubicBezTo>
                  <a:cubicBezTo>
                    <a:pt x="17776" y="4787"/>
                    <a:pt x="17434" y="5470"/>
                    <a:pt x="16751" y="6154"/>
                  </a:cubicBezTo>
                  <a:lnTo>
                    <a:pt x="16067" y="8205"/>
                  </a:lnTo>
                  <a:cubicBezTo>
                    <a:pt x="16751" y="9914"/>
                    <a:pt x="15041" y="9573"/>
                    <a:pt x="14358" y="10256"/>
                  </a:cubicBezTo>
                  <a:cubicBezTo>
                    <a:pt x="13674" y="10940"/>
                    <a:pt x="13332" y="11624"/>
                    <a:pt x="12990" y="12307"/>
                  </a:cubicBezTo>
                  <a:lnTo>
                    <a:pt x="12649" y="14016"/>
                  </a:lnTo>
                  <a:cubicBezTo>
                    <a:pt x="11281" y="16068"/>
                    <a:pt x="11281" y="19486"/>
                    <a:pt x="8546" y="20511"/>
                  </a:cubicBezTo>
                  <a:cubicBezTo>
                    <a:pt x="5128" y="23930"/>
                    <a:pt x="2051" y="28032"/>
                    <a:pt x="0" y="32476"/>
                  </a:cubicBezTo>
                  <a:cubicBezTo>
                    <a:pt x="3077" y="34185"/>
                    <a:pt x="4444" y="35894"/>
                    <a:pt x="3077" y="39655"/>
                  </a:cubicBezTo>
                  <a:cubicBezTo>
                    <a:pt x="2393" y="41364"/>
                    <a:pt x="2393" y="43415"/>
                    <a:pt x="2393" y="45466"/>
                  </a:cubicBezTo>
                  <a:cubicBezTo>
                    <a:pt x="8546" y="36578"/>
                    <a:pt x="15041" y="28374"/>
                    <a:pt x="18460" y="18460"/>
                  </a:cubicBezTo>
                  <a:cubicBezTo>
                    <a:pt x="20169" y="15726"/>
                    <a:pt x="20169" y="12307"/>
                    <a:pt x="22904" y="10256"/>
                  </a:cubicBezTo>
                  <a:cubicBezTo>
                    <a:pt x="22904" y="9914"/>
                    <a:pt x="22904" y="9573"/>
                    <a:pt x="23246" y="9573"/>
                  </a:cubicBezTo>
                  <a:cubicBezTo>
                    <a:pt x="23246" y="9231"/>
                    <a:pt x="23246" y="8889"/>
                    <a:pt x="23587" y="8547"/>
                  </a:cubicBezTo>
                  <a:lnTo>
                    <a:pt x="24271" y="8205"/>
                  </a:lnTo>
                  <a:lnTo>
                    <a:pt x="24613" y="8205"/>
                  </a:lnTo>
                  <a:cubicBezTo>
                    <a:pt x="25297" y="7863"/>
                    <a:pt x="25639" y="7180"/>
                    <a:pt x="25980" y="6496"/>
                  </a:cubicBezTo>
                  <a:cubicBezTo>
                    <a:pt x="26322" y="5129"/>
                    <a:pt x="26664" y="3419"/>
                    <a:pt x="26664" y="2052"/>
                  </a:cubicBezTo>
                  <a:lnTo>
                    <a:pt x="22562" y="1"/>
                  </a:lnTo>
                  <a:close/>
                </a:path>
              </a:pathLst>
            </a:custGeom>
            <a:solidFill>
              <a:srgbClr val="5C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5" name="Google Shape;11285;p13"/>
            <p:cNvSpPr/>
            <p:nvPr/>
          </p:nvSpPr>
          <p:spPr>
            <a:xfrm>
              <a:off x="3540775" y="3032675"/>
              <a:ext cx="307700" cy="461525"/>
            </a:xfrm>
            <a:custGeom>
              <a:avLst/>
              <a:gdLst/>
              <a:ahLst/>
              <a:cxnLst/>
              <a:rect l="l" t="t" r="r" b="b"/>
              <a:pathLst>
                <a:path w="12308" h="18461" extrusionOk="0">
                  <a:moveTo>
                    <a:pt x="12307" y="1"/>
                  </a:moveTo>
                  <a:lnTo>
                    <a:pt x="12307" y="1"/>
                  </a:lnTo>
                  <a:cubicBezTo>
                    <a:pt x="1710" y="2052"/>
                    <a:pt x="1" y="9572"/>
                    <a:pt x="343" y="18460"/>
                  </a:cubicBezTo>
                  <a:cubicBezTo>
                    <a:pt x="2736" y="17435"/>
                    <a:pt x="4103" y="15042"/>
                    <a:pt x="4445" y="12649"/>
                  </a:cubicBezTo>
                  <a:cubicBezTo>
                    <a:pt x="4787" y="11623"/>
                    <a:pt x="5470" y="10598"/>
                    <a:pt x="6154" y="9914"/>
                  </a:cubicBezTo>
                  <a:cubicBezTo>
                    <a:pt x="6838" y="8547"/>
                    <a:pt x="6838" y="6838"/>
                    <a:pt x="8547" y="6154"/>
                  </a:cubicBezTo>
                  <a:cubicBezTo>
                    <a:pt x="9914" y="4103"/>
                    <a:pt x="10940" y="2052"/>
                    <a:pt x="12307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6" name="Google Shape;11286;p13"/>
            <p:cNvSpPr/>
            <p:nvPr/>
          </p:nvSpPr>
          <p:spPr>
            <a:xfrm>
              <a:off x="3166525" y="3723175"/>
              <a:ext cx="220450" cy="326525"/>
            </a:xfrm>
            <a:custGeom>
              <a:avLst/>
              <a:gdLst/>
              <a:ahLst/>
              <a:cxnLst/>
              <a:rect l="l" t="t" r="r" b="b"/>
              <a:pathLst>
                <a:path w="8818" h="13061" extrusionOk="0">
                  <a:moveTo>
                    <a:pt x="6069" y="0"/>
                  </a:moveTo>
                  <a:cubicBezTo>
                    <a:pt x="231" y="0"/>
                    <a:pt x="0" y="4205"/>
                    <a:pt x="955" y="9300"/>
                  </a:cubicBezTo>
                  <a:lnTo>
                    <a:pt x="955" y="13060"/>
                  </a:lnTo>
                  <a:cubicBezTo>
                    <a:pt x="4716" y="9642"/>
                    <a:pt x="5741" y="4514"/>
                    <a:pt x="8818" y="754"/>
                  </a:cubicBezTo>
                  <a:lnTo>
                    <a:pt x="7450" y="70"/>
                  </a:lnTo>
                  <a:cubicBezTo>
                    <a:pt x="6958" y="23"/>
                    <a:pt x="6498" y="0"/>
                    <a:pt x="6069" y="0"/>
                  </a:cubicBezTo>
                  <a:close/>
                </a:path>
              </a:pathLst>
            </a:custGeom>
            <a:solidFill>
              <a:srgbClr val="55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7" name="Google Shape;11287;p13"/>
            <p:cNvSpPr/>
            <p:nvPr/>
          </p:nvSpPr>
          <p:spPr>
            <a:xfrm>
              <a:off x="3318600" y="3494175"/>
              <a:ext cx="230750" cy="247850"/>
            </a:xfrm>
            <a:custGeom>
              <a:avLst/>
              <a:gdLst/>
              <a:ahLst/>
              <a:cxnLst/>
              <a:rect l="l" t="t" r="r" b="b"/>
              <a:pathLst>
                <a:path w="9230" h="9914" extrusionOk="0">
                  <a:moveTo>
                    <a:pt x="6837" y="0"/>
                  </a:moveTo>
                  <a:cubicBezTo>
                    <a:pt x="2393" y="1710"/>
                    <a:pt x="0" y="4444"/>
                    <a:pt x="2735" y="9572"/>
                  </a:cubicBezTo>
                  <a:lnTo>
                    <a:pt x="2735" y="9914"/>
                  </a:lnTo>
                  <a:cubicBezTo>
                    <a:pt x="5470" y="7179"/>
                    <a:pt x="7862" y="3761"/>
                    <a:pt x="9230" y="342"/>
                  </a:cubicBezTo>
                  <a:lnTo>
                    <a:pt x="6837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8" name="Google Shape;11288;p13"/>
            <p:cNvSpPr/>
            <p:nvPr/>
          </p:nvSpPr>
          <p:spPr>
            <a:xfrm>
              <a:off x="5309825" y="1099950"/>
              <a:ext cx="94025" cy="113375"/>
            </a:xfrm>
            <a:custGeom>
              <a:avLst/>
              <a:gdLst/>
              <a:ahLst/>
              <a:cxnLst/>
              <a:rect l="l" t="t" r="r" b="b"/>
              <a:pathLst>
                <a:path w="3761" h="4535" extrusionOk="0">
                  <a:moveTo>
                    <a:pt x="2554" y="0"/>
                  </a:moveTo>
                  <a:cubicBezTo>
                    <a:pt x="1097" y="0"/>
                    <a:pt x="0" y="1257"/>
                    <a:pt x="0" y="2788"/>
                  </a:cubicBezTo>
                  <a:cubicBezTo>
                    <a:pt x="0" y="3472"/>
                    <a:pt x="342" y="4497"/>
                    <a:pt x="684" y="4497"/>
                  </a:cubicBezTo>
                  <a:cubicBezTo>
                    <a:pt x="838" y="4523"/>
                    <a:pt x="982" y="4535"/>
                    <a:pt x="1118" y="4535"/>
                  </a:cubicBezTo>
                  <a:cubicBezTo>
                    <a:pt x="2788" y="4535"/>
                    <a:pt x="3128" y="2685"/>
                    <a:pt x="3761" y="1421"/>
                  </a:cubicBezTo>
                  <a:cubicBezTo>
                    <a:pt x="3761" y="1079"/>
                    <a:pt x="3419" y="53"/>
                    <a:pt x="3077" y="53"/>
                  </a:cubicBezTo>
                  <a:cubicBezTo>
                    <a:pt x="2899" y="18"/>
                    <a:pt x="2724" y="0"/>
                    <a:pt x="2554" y="0"/>
                  </a:cubicBezTo>
                  <a:close/>
                </a:path>
              </a:pathLst>
            </a:custGeom>
            <a:solidFill>
              <a:srgbClr val="F08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9" name="Google Shape;11289;p13"/>
            <p:cNvSpPr/>
            <p:nvPr/>
          </p:nvSpPr>
          <p:spPr>
            <a:xfrm>
              <a:off x="5232900" y="827800"/>
              <a:ext cx="111125" cy="205125"/>
            </a:xfrm>
            <a:custGeom>
              <a:avLst/>
              <a:gdLst/>
              <a:ahLst/>
              <a:cxnLst/>
              <a:rect l="l" t="t" r="r" b="b"/>
              <a:pathLst>
                <a:path w="4445" h="8205" extrusionOk="0">
                  <a:moveTo>
                    <a:pt x="4445" y="0"/>
                  </a:moveTo>
                  <a:lnTo>
                    <a:pt x="4445" y="0"/>
                  </a:lnTo>
                  <a:cubicBezTo>
                    <a:pt x="343" y="1368"/>
                    <a:pt x="1" y="4444"/>
                    <a:pt x="1" y="8204"/>
                  </a:cubicBezTo>
                  <a:cubicBezTo>
                    <a:pt x="2394" y="6153"/>
                    <a:pt x="4103" y="3077"/>
                    <a:pt x="4445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0" name="Google Shape;11290;p13"/>
            <p:cNvSpPr/>
            <p:nvPr/>
          </p:nvSpPr>
          <p:spPr>
            <a:xfrm>
              <a:off x="3663375" y="3185425"/>
              <a:ext cx="91100" cy="95125"/>
            </a:xfrm>
            <a:custGeom>
              <a:avLst/>
              <a:gdLst/>
              <a:ahLst/>
              <a:cxnLst/>
              <a:rect l="l" t="t" r="r" b="b"/>
              <a:pathLst>
                <a:path w="3644" h="3805" extrusionOk="0">
                  <a:moveTo>
                    <a:pt x="2830" y="0"/>
                  </a:moveTo>
                  <a:cubicBezTo>
                    <a:pt x="179" y="0"/>
                    <a:pt x="0" y="1617"/>
                    <a:pt x="1250" y="3804"/>
                  </a:cubicBezTo>
                  <a:cubicBezTo>
                    <a:pt x="2618" y="3121"/>
                    <a:pt x="3643" y="1753"/>
                    <a:pt x="3643" y="44"/>
                  </a:cubicBezTo>
                  <a:cubicBezTo>
                    <a:pt x="3350" y="15"/>
                    <a:pt x="3079" y="0"/>
                    <a:pt x="2830" y="0"/>
                  </a:cubicBezTo>
                  <a:close/>
                </a:path>
              </a:pathLst>
            </a:custGeom>
            <a:solidFill>
              <a:srgbClr val="7B6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1" name="Google Shape;11291;p13"/>
            <p:cNvSpPr/>
            <p:nvPr/>
          </p:nvSpPr>
          <p:spPr>
            <a:xfrm>
              <a:off x="3651875" y="3280525"/>
              <a:ext cx="42775" cy="68375"/>
            </a:xfrm>
            <a:custGeom>
              <a:avLst/>
              <a:gdLst/>
              <a:ahLst/>
              <a:cxnLst/>
              <a:rect l="l" t="t" r="r" b="b"/>
              <a:pathLst>
                <a:path w="1711" h="2735" extrusionOk="0">
                  <a:moveTo>
                    <a:pt x="1710" y="0"/>
                  </a:moveTo>
                  <a:cubicBezTo>
                    <a:pt x="685" y="684"/>
                    <a:pt x="1" y="1709"/>
                    <a:pt x="1" y="2735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7B6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2" name="Google Shape;11292;p13"/>
            <p:cNvSpPr/>
            <p:nvPr/>
          </p:nvSpPr>
          <p:spPr>
            <a:xfrm>
              <a:off x="5344000" y="776525"/>
              <a:ext cx="42775" cy="51300"/>
            </a:xfrm>
            <a:custGeom>
              <a:avLst/>
              <a:gdLst/>
              <a:ahLst/>
              <a:cxnLst/>
              <a:rect l="l" t="t" r="r" b="b"/>
              <a:pathLst>
                <a:path w="1711" h="2052" extrusionOk="0">
                  <a:moveTo>
                    <a:pt x="1" y="0"/>
                  </a:moveTo>
                  <a:lnTo>
                    <a:pt x="1" y="2051"/>
                  </a:lnTo>
                  <a:cubicBezTo>
                    <a:pt x="343" y="1368"/>
                    <a:pt x="1026" y="684"/>
                    <a:pt x="1710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3" name="Google Shape;11293;p13"/>
            <p:cNvSpPr/>
            <p:nvPr/>
          </p:nvSpPr>
          <p:spPr>
            <a:xfrm>
              <a:off x="5386750" y="725250"/>
              <a:ext cx="42750" cy="51300"/>
            </a:xfrm>
            <a:custGeom>
              <a:avLst/>
              <a:gdLst/>
              <a:ahLst/>
              <a:cxnLst/>
              <a:rect l="l" t="t" r="r" b="b"/>
              <a:pathLst>
                <a:path w="1710" h="2052" extrusionOk="0">
                  <a:moveTo>
                    <a:pt x="1709" y="0"/>
                  </a:moveTo>
                  <a:lnTo>
                    <a:pt x="0" y="2051"/>
                  </a:lnTo>
                  <a:cubicBezTo>
                    <a:pt x="1026" y="2051"/>
                    <a:pt x="1709" y="1026"/>
                    <a:pt x="1709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4" name="Google Shape;11294;p13"/>
            <p:cNvSpPr/>
            <p:nvPr/>
          </p:nvSpPr>
          <p:spPr>
            <a:xfrm>
              <a:off x="4104825" y="2007150"/>
              <a:ext cx="111125" cy="145950"/>
            </a:xfrm>
            <a:custGeom>
              <a:avLst/>
              <a:gdLst/>
              <a:ahLst/>
              <a:cxnLst/>
              <a:rect l="l" t="t" r="r" b="b"/>
              <a:pathLst>
                <a:path w="4445" h="5838" extrusionOk="0">
                  <a:moveTo>
                    <a:pt x="4445" y="1"/>
                  </a:moveTo>
                  <a:cubicBezTo>
                    <a:pt x="1710" y="684"/>
                    <a:pt x="1" y="3077"/>
                    <a:pt x="1" y="5812"/>
                  </a:cubicBezTo>
                  <a:cubicBezTo>
                    <a:pt x="229" y="5829"/>
                    <a:pt x="444" y="5838"/>
                    <a:pt x="648" y="5838"/>
                  </a:cubicBezTo>
                  <a:cubicBezTo>
                    <a:pt x="4411" y="5838"/>
                    <a:pt x="4120" y="2919"/>
                    <a:pt x="4445" y="1"/>
                  </a:cubicBezTo>
                  <a:close/>
                </a:path>
              </a:pathLst>
            </a:custGeom>
            <a:solidFill>
              <a:srgbClr val="916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5" name="Google Shape;11295;p13"/>
            <p:cNvSpPr/>
            <p:nvPr/>
          </p:nvSpPr>
          <p:spPr>
            <a:xfrm>
              <a:off x="4976525" y="921800"/>
              <a:ext cx="111125" cy="162400"/>
            </a:xfrm>
            <a:custGeom>
              <a:avLst/>
              <a:gdLst/>
              <a:ahLst/>
              <a:cxnLst/>
              <a:rect l="l" t="t" r="r" b="b"/>
              <a:pathLst>
                <a:path w="4445" h="6496" extrusionOk="0">
                  <a:moveTo>
                    <a:pt x="4103" y="0"/>
                  </a:moveTo>
                  <a:lnTo>
                    <a:pt x="1" y="6495"/>
                  </a:lnTo>
                  <a:cubicBezTo>
                    <a:pt x="4445" y="6154"/>
                    <a:pt x="4103" y="3077"/>
                    <a:pt x="4103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6" name="Google Shape;11296;p13"/>
            <p:cNvSpPr/>
            <p:nvPr/>
          </p:nvSpPr>
          <p:spPr>
            <a:xfrm>
              <a:off x="5130350" y="776525"/>
              <a:ext cx="68400" cy="51300"/>
            </a:xfrm>
            <a:custGeom>
              <a:avLst/>
              <a:gdLst/>
              <a:ahLst/>
              <a:cxnLst/>
              <a:rect l="l" t="t" r="r" b="b"/>
              <a:pathLst>
                <a:path w="2736" h="2052" extrusionOk="0">
                  <a:moveTo>
                    <a:pt x="1710" y="0"/>
                  </a:moveTo>
                  <a:cubicBezTo>
                    <a:pt x="1368" y="684"/>
                    <a:pt x="684" y="1368"/>
                    <a:pt x="1" y="2051"/>
                  </a:cubicBezTo>
                  <a:lnTo>
                    <a:pt x="2735" y="1368"/>
                  </a:lnTo>
                  <a:cubicBezTo>
                    <a:pt x="2394" y="684"/>
                    <a:pt x="2052" y="342"/>
                    <a:pt x="1710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7" name="Google Shape;11297;p13"/>
            <p:cNvSpPr/>
            <p:nvPr/>
          </p:nvSpPr>
          <p:spPr>
            <a:xfrm>
              <a:off x="5096175" y="827800"/>
              <a:ext cx="34200" cy="51300"/>
            </a:xfrm>
            <a:custGeom>
              <a:avLst/>
              <a:gdLst/>
              <a:ahLst/>
              <a:cxnLst/>
              <a:rect l="l" t="t" r="r" b="b"/>
              <a:pathLst>
                <a:path w="1368" h="2052" extrusionOk="0">
                  <a:moveTo>
                    <a:pt x="1368" y="0"/>
                  </a:moveTo>
                  <a:lnTo>
                    <a:pt x="0" y="2051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8" name="Google Shape;11298;p13"/>
            <p:cNvSpPr/>
            <p:nvPr/>
          </p:nvSpPr>
          <p:spPr>
            <a:xfrm>
              <a:off x="5190175" y="673975"/>
              <a:ext cx="42750" cy="51300"/>
            </a:xfrm>
            <a:custGeom>
              <a:avLst/>
              <a:gdLst/>
              <a:ahLst/>
              <a:cxnLst/>
              <a:rect l="l" t="t" r="r" b="b"/>
              <a:pathLst>
                <a:path w="1710" h="2052" extrusionOk="0">
                  <a:moveTo>
                    <a:pt x="1710" y="0"/>
                  </a:moveTo>
                  <a:lnTo>
                    <a:pt x="1710" y="0"/>
                  </a:lnTo>
                  <a:cubicBezTo>
                    <a:pt x="1026" y="342"/>
                    <a:pt x="342" y="1026"/>
                    <a:pt x="1" y="2051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9" name="Google Shape;11299;p13"/>
            <p:cNvSpPr/>
            <p:nvPr/>
          </p:nvSpPr>
          <p:spPr>
            <a:xfrm>
              <a:off x="5232900" y="622675"/>
              <a:ext cx="51300" cy="51325"/>
            </a:xfrm>
            <a:custGeom>
              <a:avLst/>
              <a:gdLst/>
              <a:ahLst/>
              <a:cxnLst/>
              <a:rect l="l" t="t" r="r" b="b"/>
              <a:pathLst>
                <a:path w="2052" h="2053" extrusionOk="0">
                  <a:moveTo>
                    <a:pt x="2052" y="1"/>
                  </a:moveTo>
                  <a:lnTo>
                    <a:pt x="1" y="2052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0" name="Google Shape;11300;p13"/>
            <p:cNvSpPr/>
            <p:nvPr/>
          </p:nvSpPr>
          <p:spPr>
            <a:xfrm>
              <a:off x="5284175" y="571400"/>
              <a:ext cx="51300" cy="51300"/>
            </a:xfrm>
            <a:custGeom>
              <a:avLst/>
              <a:gdLst/>
              <a:ahLst/>
              <a:cxnLst/>
              <a:rect l="l" t="t" r="r" b="b"/>
              <a:pathLst>
                <a:path w="2052" h="2052" extrusionOk="0">
                  <a:moveTo>
                    <a:pt x="2052" y="1"/>
                  </a:moveTo>
                  <a:cubicBezTo>
                    <a:pt x="1026" y="1"/>
                    <a:pt x="343" y="1026"/>
                    <a:pt x="1" y="2052"/>
                  </a:cubicBezTo>
                  <a:lnTo>
                    <a:pt x="2052" y="1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1" name="Google Shape;11301;p13"/>
            <p:cNvSpPr/>
            <p:nvPr/>
          </p:nvSpPr>
          <p:spPr>
            <a:xfrm>
              <a:off x="3079300" y="3801825"/>
              <a:ext cx="111125" cy="102575"/>
            </a:xfrm>
            <a:custGeom>
              <a:avLst/>
              <a:gdLst/>
              <a:ahLst/>
              <a:cxnLst/>
              <a:rect l="l" t="t" r="r" b="b"/>
              <a:pathLst>
                <a:path w="4445" h="4103" extrusionOk="0">
                  <a:moveTo>
                    <a:pt x="2051" y="1"/>
                  </a:moveTo>
                  <a:cubicBezTo>
                    <a:pt x="0" y="1368"/>
                    <a:pt x="0" y="2735"/>
                    <a:pt x="2051" y="4103"/>
                  </a:cubicBezTo>
                  <a:cubicBezTo>
                    <a:pt x="2051" y="2735"/>
                    <a:pt x="4444" y="1368"/>
                    <a:pt x="2051" y="1"/>
                  </a:cubicBezTo>
                  <a:close/>
                </a:path>
              </a:pathLst>
            </a:custGeom>
            <a:solidFill>
              <a:srgbClr val="55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2" name="Google Shape;11302;p13"/>
            <p:cNvSpPr/>
            <p:nvPr/>
          </p:nvSpPr>
          <p:spPr>
            <a:xfrm>
              <a:off x="2301600" y="4622250"/>
              <a:ext cx="68400" cy="102575"/>
            </a:xfrm>
            <a:custGeom>
              <a:avLst/>
              <a:gdLst/>
              <a:ahLst/>
              <a:cxnLst/>
              <a:rect l="l" t="t" r="r" b="b"/>
              <a:pathLst>
                <a:path w="2736" h="4103" extrusionOk="0">
                  <a:moveTo>
                    <a:pt x="2394" y="1"/>
                  </a:moveTo>
                  <a:lnTo>
                    <a:pt x="2394" y="1"/>
                  </a:lnTo>
                  <a:cubicBezTo>
                    <a:pt x="1026" y="684"/>
                    <a:pt x="1" y="2394"/>
                    <a:pt x="343" y="4103"/>
                  </a:cubicBezTo>
                  <a:cubicBezTo>
                    <a:pt x="2052" y="3419"/>
                    <a:pt x="2735" y="1710"/>
                    <a:pt x="2394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3" name="Google Shape;11303;p13"/>
            <p:cNvSpPr/>
            <p:nvPr/>
          </p:nvSpPr>
          <p:spPr>
            <a:xfrm>
              <a:off x="2250325" y="4827350"/>
              <a:ext cx="59850" cy="59850"/>
            </a:xfrm>
            <a:custGeom>
              <a:avLst/>
              <a:gdLst/>
              <a:ahLst/>
              <a:cxnLst/>
              <a:rect l="l" t="t" r="r" b="b"/>
              <a:pathLst>
                <a:path w="2394" h="2394" extrusionOk="0">
                  <a:moveTo>
                    <a:pt x="2394" y="1"/>
                  </a:moveTo>
                  <a:cubicBezTo>
                    <a:pt x="1710" y="685"/>
                    <a:pt x="1" y="1026"/>
                    <a:pt x="1710" y="2394"/>
                  </a:cubicBezTo>
                  <a:lnTo>
                    <a:pt x="2394" y="1"/>
                  </a:ln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4" name="Google Shape;11304;p13"/>
            <p:cNvSpPr/>
            <p:nvPr/>
          </p:nvSpPr>
          <p:spPr>
            <a:xfrm>
              <a:off x="5318375" y="757275"/>
              <a:ext cx="17100" cy="19275"/>
            </a:xfrm>
            <a:custGeom>
              <a:avLst/>
              <a:gdLst/>
              <a:ahLst/>
              <a:cxnLst/>
              <a:rect l="l" t="t" r="r" b="b"/>
              <a:pathLst>
                <a:path w="684" h="771" extrusionOk="0">
                  <a:moveTo>
                    <a:pt x="214" y="1"/>
                  </a:moveTo>
                  <a:cubicBezTo>
                    <a:pt x="86" y="1"/>
                    <a:pt x="0" y="86"/>
                    <a:pt x="0" y="86"/>
                  </a:cubicBezTo>
                  <a:cubicBezTo>
                    <a:pt x="0" y="86"/>
                    <a:pt x="342" y="770"/>
                    <a:pt x="684" y="770"/>
                  </a:cubicBezTo>
                  <a:lnTo>
                    <a:pt x="684" y="428"/>
                  </a:lnTo>
                  <a:cubicBezTo>
                    <a:pt x="513" y="86"/>
                    <a:pt x="342" y="1"/>
                    <a:pt x="214" y="1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5" name="Google Shape;11305;p13"/>
            <p:cNvSpPr/>
            <p:nvPr/>
          </p:nvSpPr>
          <p:spPr>
            <a:xfrm>
              <a:off x="3429675" y="3289075"/>
              <a:ext cx="76950" cy="153850"/>
            </a:xfrm>
            <a:custGeom>
              <a:avLst/>
              <a:gdLst/>
              <a:ahLst/>
              <a:cxnLst/>
              <a:rect l="l" t="t" r="r" b="b"/>
              <a:pathLst>
                <a:path w="3078" h="6154" extrusionOk="0">
                  <a:moveTo>
                    <a:pt x="343" y="0"/>
                  </a:moveTo>
                  <a:lnTo>
                    <a:pt x="343" y="0"/>
                  </a:lnTo>
                  <a:cubicBezTo>
                    <a:pt x="685" y="2393"/>
                    <a:pt x="1" y="4786"/>
                    <a:pt x="2394" y="6153"/>
                  </a:cubicBezTo>
                  <a:cubicBezTo>
                    <a:pt x="2394" y="3760"/>
                    <a:pt x="3078" y="1367"/>
                    <a:pt x="343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306" name="Google Shape;11306;p13"/>
          <p:cNvSpPr txBox="1">
            <a:spLocks noGrp="1"/>
          </p:cNvSpPr>
          <p:nvPr>
            <p:ph type="subTitle" idx="1"/>
          </p:nvPr>
        </p:nvSpPr>
        <p:spPr>
          <a:xfrm>
            <a:off x="1069153" y="3171241"/>
            <a:ext cx="23352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1307" name="Google Shape;11307;p13"/>
          <p:cNvSpPr txBox="1">
            <a:spLocks noGrp="1"/>
          </p:cNvSpPr>
          <p:nvPr>
            <p:ph type="title" hasCustomPrompt="1"/>
          </p:nvPr>
        </p:nvSpPr>
        <p:spPr>
          <a:xfrm>
            <a:off x="1450300" y="2203133"/>
            <a:ext cx="1572900" cy="10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308" name="Google Shape;11308;p13"/>
          <p:cNvSpPr txBox="1">
            <a:spLocks noGrp="1"/>
          </p:cNvSpPr>
          <p:nvPr>
            <p:ph type="subTitle" idx="2"/>
          </p:nvPr>
        </p:nvSpPr>
        <p:spPr>
          <a:xfrm>
            <a:off x="1069150" y="3824780"/>
            <a:ext cx="2335200" cy="12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09" name="Google Shape;11309;p13"/>
          <p:cNvSpPr txBox="1">
            <a:spLocks noGrp="1"/>
          </p:cNvSpPr>
          <p:nvPr>
            <p:ph type="subTitle" idx="3"/>
          </p:nvPr>
        </p:nvSpPr>
        <p:spPr>
          <a:xfrm>
            <a:off x="3404405" y="3171241"/>
            <a:ext cx="23352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1310" name="Google Shape;11310;p13"/>
          <p:cNvSpPr txBox="1">
            <a:spLocks noGrp="1"/>
          </p:cNvSpPr>
          <p:nvPr>
            <p:ph type="title" idx="4" hasCustomPrompt="1"/>
          </p:nvPr>
        </p:nvSpPr>
        <p:spPr>
          <a:xfrm>
            <a:off x="3785550" y="2203133"/>
            <a:ext cx="1572900" cy="10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311" name="Google Shape;11311;p13"/>
          <p:cNvSpPr txBox="1">
            <a:spLocks noGrp="1"/>
          </p:cNvSpPr>
          <p:nvPr>
            <p:ph type="subTitle" idx="5"/>
          </p:nvPr>
        </p:nvSpPr>
        <p:spPr>
          <a:xfrm>
            <a:off x="3404400" y="3824780"/>
            <a:ext cx="2335200" cy="12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12" name="Google Shape;11312;p13"/>
          <p:cNvSpPr txBox="1">
            <a:spLocks noGrp="1"/>
          </p:cNvSpPr>
          <p:nvPr>
            <p:ph type="subTitle" idx="6"/>
          </p:nvPr>
        </p:nvSpPr>
        <p:spPr>
          <a:xfrm>
            <a:off x="5739650" y="3171241"/>
            <a:ext cx="23352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1313" name="Google Shape;11313;p13"/>
          <p:cNvSpPr txBox="1">
            <a:spLocks noGrp="1"/>
          </p:cNvSpPr>
          <p:nvPr>
            <p:ph type="title" idx="7" hasCustomPrompt="1"/>
          </p:nvPr>
        </p:nvSpPr>
        <p:spPr>
          <a:xfrm>
            <a:off x="6120747" y="2203133"/>
            <a:ext cx="1572900" cy="10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314" name="Google Shape;11314;p13"/>
          <p:cNvSpPr txBox="1">
            <a:spLocks noGrp="1"/>
          </p:cNvSpPr>
          <p:nvPr>
            <p:ph type="subTitle" idx="8"/>
          </p:nvPr>
        </p:nvSpPr>
        <p:spPr>
          <a:xfrm>
            <a:off x="5739600" y="3824780"/>
            <a:ext cx="2335200" cy="12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15" name="Google Shape;11315;p13"/>
          <p:cNvSpPr txBox="1">
            <a:spLocks noGrp="1"/>
          </p:cNvSpPr>
          <p:nvPr>
            <p:ph type="title" idx="9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18438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17" name="Google Shape;11317;p14"/>
          <p:cNvGrpSpPr/>
          <p:nvPr/>
        </p:nvGrpSpPr>
        <p:grpSpPr>
          <a:xfrm rot="2498900">
            <a:off x="-384058" y="4561684"/>
            <a:ext cx="2134303" cy="1494745"/>
            <a:chOff x="437225" y="999150"/>
            <a:chExt cx="6634075" cy="3484600"/>
          </a:xfrm>
        </p:grpSpPr>
        <p:sp>
          <p:nvSpPr>
            <p:cNvPr id="11318" name="Google Shape;11318;p14"/>
            <p:cNvSpPr/>
            <p:nvPr/>
          </p:nvSpPr>
          <p:spPr>
            <a:xfrm>
              <a:off x="1249550" y="1965525"/>
              <a:ext cx="270800" cy="294675"/>
            </a:xfrm>
            <a:custGeom>
              <a:avLst/>
              <a:gdLst/>
              <a:ahLst/>
              <a:cxnLst/>
              <a:rect l="l" t="t" r="r" b="b"/>
              <a:pathLst>
                <a:path w="10832" h="11787" extrusionOk="0">
                  <a:moveTo>
                    <a:pt x="0" y="0"/>
                  </a:moveTo>
                  <a:lnTo>
                    <a:pt x="9876" y="11787"/>
                  </a:lnTo>
                  <a:cubicBezTo>
                    <a:pt x="10831" y="4141"/>
                    <a:pt x="6053" y="1593"/>
                    <a:pt x="0" y="0"/>
                  </a:cubicBezTo>
                  <a:close/>
                </a:path>
              </a:pathLst>
            </a:custGeom>
            <a:solidFill>
              <a:srgbClr val="F6A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9" name="Google Shape;11319;p14"/>
            <p:cNvSpPr/>
            <p:nvPr/>
          </p:nvSpPr>
          <p:spPr>
            <a:xfrm>
              <a:off x="4745775" y="4259150"/>
              <a:ext cx="533600" cy="191175"/>
            </a:xfrm>
            <a:custGeom>
              <a:avLst/>
              <a:gdLst/>
              <a:ahLst/>
              <a:cxnLst/>
              <a:rect l="l" t="t" r="r" b="b"/>
              <a:pathLst>
                <a:path w="21344" h="7647" extrusionOk="0">
                  <a:moveTo>
                    <a:pt x="21344" y="1"/>
                  </a:moveTo>
                  <a:lnTo>
                    <a:pt x="21344" y="1"/>
                  </a:lnTo>
                  <a:cubicBezTo>
                    <a:pt x="14654" y="638"/>
                    <a:pt x="8283" y="1912"/>
                    <a:pt x="2230" y="3824"/>
                  </a:cubicBezTo>
                  <a:cubicBezTo>
                    <a:pt x="637" y="4461"/>
                    <a:pt x="0" y="6054"/>
                    <a:pt x="0" y="7646"/>
                  </a:cubicBezTo>
                  <a:cubicBezTo>
                    <a:pt x="7964" y="7646"/>
                    <a:pt x="15291" y="5098"/>
                    <a:pt x="21344" y="1"/>
                  </a:cubicBezTo>
                  <a:close/>
                </a:path>
              </a:pathLst>
            </a:custGeom>
            <a:solidFill>
              <a:srgbClr val="F7A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0" name="Google Shape;11320;p14"/>
            <p:cNvSpPr/>
            <p:nvPr/>
          </p:nvSpPr>
          <p:spPr>
            <a:xfrm>
              <a:off x="731875" y="1443425"/>
              <a:ext cx="5025350" cy="3040325"/>
            </a:xfrm>
            <a:custGeom>
              <a:avLst/>
              <a:gdLst/>
              <a:ahLst/>
              <a:cxnLst/>
              <a:rect l="l" t="t" r="r" b="b"/>
              <a:pathLst>
                <a:path w="201014" h="121613" extrusionOk="0">
                  <a:moveTo>
                    <a:pt x="3894" y="1"/>
                  </a:moveTo>
                  <a:cubicBezTo>
                    <a:pt x="2585" y="1"/>
                    <a:pt x="1275" y="390"/>
                    <a:pt x="1" y="1452"/>
                  </a:cubicBezTo>
                  <a:cubicBezTo>
                    <a:pt x="5735" y="9097"/>
                    <a:pt x="12743" y="15787"/>
                    <a:pt x="20707" y="20884"/>
                  </a:cubicBezTo>
                  <a:cubicBezTo>
                    <a:pt x="25486" y="23114"/>
                    <a:pt x="28990" y="27574"/>
                    <a:pt x="30264" y="32352"/>
                  </a:cubicBezTo>
                  <a:cubicBezTo>
                    <a:pt x="37591" y="38724"/>
                    <a:pt x="44600" y="45095"/>
                    <a:pt x="51608" y="51147"/>
                  </a:cubicBezTo>
                  <a:cubicBezTo>
                    <a:pt x="64032" y="61341"/>
                    <a:pt x="76456" y="70898"/>
                    <a:pt x="87605" y="82367"/>
                  </a:cubicBezTo>
                  <a:cubicBezTo>
                    <a:pt x="95251" y="90012"/>
                    <a:pt x="104171" y="96065"/>
                    <a:pt x="111816" y="103392"/>
                  </a:cubicBezTo>
                  <a:cubicBezTo>
                    <a:pt x="117232" y="108489"/>
                    <a:pt x="124240" y="110081"/>
                    <a:pt x="130293" y="113586"/>
                  </a:cubicBezTo>
                  <a:cubicBezTo>
                    <a:pt x="139212" y="118683"/>
                    <a:pt x="148769" y="119320"/>
                    <a:pt x="158326" y="121550"/>
                  </a:cubicBezTo>
                  <a:cubicBezTo>
                    <a:pt x="158413" y="121593"/>
                    <a:pt x="158506" y="121613"/>
                    <a:pt x="158604" y="121613"/>
                  </a:cubicBezTo>
                  <a:cubicBezTo>
                    <a:pt x="159219" y="121613"/>
                    <a:pt x="160006" y="120825"/>
                    <a:pt x="160556" y="120275"/>
                  </a:cubicBezTo>
                  <a:cubicBezTo>
                    <a:pt x="166609" y="115178"/>
                    <a:pt x="175210" y="116771"/>
                    <a:pt x="181900" y="112630"/>
                  </a:cubicBezTo>
                  <a:cubicBezTo>
                    <a:pt x="184448" y="111356"/>
                    <a:pt x="186678" y="110081"/>
                    <a:pt x="189227" y="108489"/>
                  </a:cubicBezTo>
                  <a:cubicBezTo>
                    <a:pt x="194005" y="105303"/>
                    <a:pt x="197191" y="100525"/>
                    <a:pt x="198465" y="94790"/>
                  </a:cubicBezTo>
                  <a:cubicBezTo>
                    <a:pt x="200376" y="87464"/>
                    <a:pt x="201013" y="80137"/>
                    <a:pt x="200376" y="72491"/>
                  </a:cubicBezTo>
                  <a:cubicBezTo>
                    <a:pt x="198783" y="69624"/>
                    <a:pt x="196235" y="67713"/>
                    <a:pt x="193049" y="67076"/>
                  </a:cubicBezTo>
                  <a:cubicBezTo>
                    <a:pt x="165972" y="56882"/>
                    <a:pt x="138575" y="47325"/>
                    <a:pt x="111497" y="36812"/>
                  </a:cubicBezTo>
                  <a:cubicBezTo>
                    <a:pt x="78686" y="24070"/>
                    <a:pt x="44600" y="14513"/>
                    <a:pt x="11469" y="2407"/>
                  </a:cubicBezTo>
                  <a:cubicBezTo>
                    <a:pt x="9133" y="1558"/>
                    <a:pt x="6514" y="1"/>
                    <a:pt x="3894" y="1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1" name="Google Shape;11321;p14"/>
            <p:cNvSpPr/>
            <p:nvPr/>
          </p:nvSpPr>
          <p:spPr>
            <a:xfrm>
              <a:off x="692075" y="1043525"/>
              <a:ext cx="5431500" cy="1936100"/>
            </a:xfrm>
            <a:custGeom>
              <a:avLst/>
              <a:gdLst/>
              <a:ahLst/>
              <a:cxnLst/>
              <a:rect l="l" t="t" r="r" b="b"/>
              <a:pathLst>
                <a:path w="217260" h="77444" extrusionOk="0">
                  <a:moveTo>
                    <a:pt x="41293" y="0"/>
                  </a:moveTo>
                  <a:cubicBezTo>
                    <a:pt x="40068" y="0"/>
                    <a:pt x="38835" y="74"/>
                    <a:pt x="37590" y="245"/>
                  </a:cubicBezTo>
                  <a:cubicBezTo>
                    <a:pt x="31538" y="245"/>
                    <a:pt x="25804" y="245"/>
                    <a:pt x="20069" y="883"/>
                  </a:cubicBezTo>
                  <a:cubicBezTo>
                    <a:pt x="13380" y="1520"/>
                    <a:pt x="6371" y="1520"/>
                    <a:pt x="0" y="4387"/>
                  </a:cubicBezTo>
                  <a:cubicBezTo>
                    <a:pt x="7646" y="12032"/>
                    <a:pt x="18477" y="12032"/>
                    <a:pt x="28033" y="15218"/>
                  </a:cubicBezTo>
                  <a:cubicBezTo>
                    <a:pt x="83463" y="33694"/>
                    <a:pt x="138893" y="52808"/>
                    <a:pt x="193049" y="75107"/>
                  </a:cubicBezTo>
                  <a:cubicBezTo>
                    <a:pt x="195577" y="76027"/>
                    <a:pt x="198105" y="77444"/>
                    <a:pt x="200753" y="77444"/>
                  </a:cubicBezTo>
                  <a:cubicBezTo>
                    <a:pt x="201775" y="77444"/>
                    <a:pt x="202815" y="77233"/>
                    <a:pt x="203880" y="76700"/>
                  </a:cubicBezTo>
                  <a:lnTo>
                    <a:pt x="208658" y="73833"/>
                  </a:lnTo>
                  <a:cubicBezTo>
                    <a:pt x="214711" y="69373"/>
                    <a:pt x="217259" y="61409"/>
                    <a:pt x="215029" y="54401"/>
                  </a:cubicBezTo>
                  <a:cubicBezTo>
                    <a:pt x="208339" y="39429"/>
                    <a:pt x="199101" y="27323"/>
                    <a:pt x="183173" y="21271"/>
                  </a:cubicBezTo>
                  <a:cubicBezTo>
                    <a:pt x="166608" y="14581"/>
                    <a:pt x="149087" y="12669"/>
                    <a:pt x="131885" y="9802"/>
                  </a:cubicBezTo>
                  <a:cubicBezTo>
                    <a:pt x="131035" y="9484"/>
                    <a:pt x="130186" y="9378"/>
                    <a:pt x="129336" y="9378"/>
                  </a:cubicBezTo>
                  <a:cubicBezTo>
                    <a:pt x="127637" y="9378"/>
                    <a:pt x="125938" y="9802"/>
                    <a:pt x="124239" y="9802"/>
                  </a:cubicBezTo>
                  <a:cubicBezTo>
                    <a:pt x="106405" y="8364"/>
                    <a:pt x="88830" y="2250"/>
                    <a:pt x="70576" y="2250"/>
                  </a:cubicBezTo>
                  <a:cubicBezTo>
                    <a:pt x="68615" y="2250"/>
                    <a:pt x="66646" y="2321"/>
                    <a:pt x="64668" y="2475"/>
                  </a:cubicBezTo>
                  <a:cubicBezTo>
                    <a:pt x="64001" y="2521"/>
                    <a:pt x="63337" y="2543"/>
                    <a:pt x="62676" y="2543"/>
                  </a:cubicBezTo>
                  <a:cubicBezTo>
                    <a:pt x="55417" y="2543"/>
                    <a:pt x="48501" y="0"/>
                    <a:pt x="41293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2" name="Google Shape;11322;p14"/>
            <p:cNvSpPr/>
            <p:nvPr/>
          </p:nvSpPr>
          <p:spPr>
            <a:xfrm>
              <a:off x="437225" y="1150700"/>
              <a:ext cx="6490700" cy="2463750"/>
            </a:xfrm>
            <a:custGeom>
              <a:avLst/>
              <a:gdLst/>
              <a:ahLst/>
              <a:cxnLst/>
              <a:rect l="l" t="t" r="r" b="b"/>
              <a:pathLst>
                <a:path w="259628" h="98550" extrusionOk="0">
                  <a:moveTo>
                    <a:pt x="7976" y="0"/>
                  </a:moveTo>
                  <a:cubicBezTo>
                    <a:pt x="5304" y="0"/>
                    <a:pt x="2620" y="655"/>
                    <a:pt x="1593" y="2967"/>
                  </a:cubicBezTo>
                  <a:cubicBezTo>
                    <a:pt x="0" y="6471"/>
                    <a:pt x="4460" y="8064"/>
                    <a:pt x="6053" y="10294"/>
                  </a:cubicBezTo>
                  <a:cubicBezTo>
                    <a:pt x="7195" y="12008"/>
                    <a:pt x="8851" y="13210"/>
                    <a:pt x="10788" y="13210"/>
                  </a:cubicBezTo>
                  <a:cubicBezTo>
                    <a:pt x="11011" y="13210"/>
                    <a:pt x="11238" y="13194"/>
                    <a:pt x="11468" y="13161"/>
                  </a:cubicBezTo>
                  <a:cubicBezTo>
                    <a:pt x="12743" y="13161"/>
                    <a:pt x="14017" y="13479"/>
                    <a:pt x="15291" y="13798"/>
                  </a:cubicBezTo>
                  <a:cubicBezTo>
                    <a:pt x="30582" y="19532"/>
                    <a:pt x="45873" y="25585"/>
                    <a:pt x="61801" y="30045"/>
                  </a:cubicBezTo>
                  <a:cubicBezTo>
                    <a:pt x="72951" y="32912"/>
                    <a:pt x="83782" y="36416"/>
                    <a:pt x="94294" y="40876"/>
                  </a:cubicBezTo>
                  <a:cubicBezTo>
                    <a:pt x="107674" y="47247"/>
                    <a:pt x="122009" y="50433"/>
                    <a:pt x="135389" y="55848"/>
                  </a:cubicBezTo>
                  <a:cubicBezTo>
                    <a:pt x="160874" y="66042"/>
                    <a:pt x="186677" y="74962"/>
                    <a:pt x="212481" y="84200"/>
                  </a:cubicBezTo>
                  <a:lnTo>
                    <a:pt x="238921" y="93757"/>
                  </a:lnTo>
                  <a:cubicBezTo>
                    <a:pt x="240196" y="94713"/>
                    <a:pt x="241789" y="94394"/>
                    <a:pt x="243063" y="95350"/>
                  </a:cubicBezTo>
                  <a:cubicBezTo>
                    <a:pt x="244656" y="96624"/>
                    <a:pt x="246567" y="97261"/>
                    <a:pt x="248797" y="97261"/>
                  </a:cubicBezTo>
                  <a:cubicBezTo>
                    <a:pt x="249335" y="96723"/>
                    <a:pt x="249874" y="96525"/>
                    <a:pt x="250461" y="96525"/>
                  </a:cubicBezTo>
                  <a:cubicBezTo>
                    <a:pt x="251262" y="96525"/>
                    <a:pt x="252153" y="96893"/>
                    <a:pt x="253257" y="97261"/>
                  </a:cubicBezTo>
                  <a:cubicBezTo>
                    <a:pt x="254249" y="97658"/>
                    <a:pt x="255364" y="98549"/>
                    <a:pt x="256373" y="98549"/>
                  </a:cubicBezTo>
                  <a:cubicBezTo>
                    <a:pt x="256983" y="98549"/>
                    <a:pt x="257555" y="98222"/>
                    <a:pt x="258035" y="97261"/>
                  </a:cubicBezTo>
                  <a:cubicBezTo>
                    <a:pt x="259628" y="94394"/>
                    <a:pt x="256761" y="93438"/>
                    <a:pt x="255168" y="92164"/>
                  </a:cubicBezTo>
                  <a:cubicBezTo>
                    <a:pt x="254212" y="91527"/>
                    <a:pt x="252620" y="91208"/>
                    <a:pt x="251664" y="90571"/>
                  </a:cubicBezTo>
                  <a:cubicBezTo>
                    <a:pt x="242426" y="84837"/>
                    <a:pt x="230639" y="83563"/>
                    <a:pt x="222038" y="76236"/>
                  </a:cubicBezTo>
                  <a:cubicBezTo>
                    <a:pt x="219808" y="74006"/>
                    <a:pt x="216941" y="72732"/>
                    <a:pt x="214074" y="72413"/>
                  </a:cubicBezTo>
                  <a:cubicBezTo>
                    <a:pt x="202287" y="67635"/>
                    <a:pt x="190819" y="62219"/>
                    <a:pt x="178713" y="57759"/>
                  </a:cubicBezTo>
                  <a:cubicBezTo>
                    <a:pt x="149406" y="46928"/>
                    <a:pt x="120098" y="36416"/>
                    <a:pt x="90472" y="25903"/>
                  </a:cubicBezTo>
                  <a:cubicBezTo>
                    <a:pt x="63712" y="16665"/>
                    <a:pt x="36953" y="8064"/>
                    <a:pt x="9875" y="100"/>
                  </a:cubicBezTo>
                  <a:cubicBezTo>
                    <a:pt x="9258" y="38"/>
                    <a:pt x="8617" y="0"/>
                    <a:pt x="7976" y="0"/>
                  </a:cubicBezTo>
                  <a:close/>
                </a:path>
              </a:pathLst>
            </a:custGeom>
            <a:solidFill>
              <a:srgbClr val="F6F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3" name="Google Shape;11323;p14"/>
            <p:cNvSpPr/>
            <p:nvPr/>
          </p:nvSpPr>
          <p:spPr>
            <a:xfrm>
              <a:off x="1631825" y="999150"/>
              <a:ext cx="2357375" cy="342125"/>
            </a:xfrm>
            <a:custGeom>
              <a:avLst/>
              <a:gdLst/>
              <a:ahLst/>
              <a:cxnLst/>
              <a:rect l="l" t="t" r="r" b="b"/>
              <a:pathLst>
                <a:path w="94295" h="13685" extrusionOk="0">
                  <a:moveTo>
                    <a:pt x="6590" y="1"/>
                  </a:moveTo>
                  <a:cubicBezTo>
                    <a:pt x="4279" y="1"/>
                    <a:pt x="1959" y="649"/>
                    <a:pt x="0" y="2020"/>
                  </a:cubicBezTo>
                  <a:cubicBezTo>
                    <a:pt x="5416" y="4250"/>
                    <a:pt x="11787" y="3932"/>
                    <a:pt x="16884" y="5206"/>
                  </a:cubicBezTo>
                  <a:cubicBezTo>
                    <a:pt x="20508" y="5886"/>
                    <a:pt x="24776" y="7370"/>
                    <a:pt x="28429" y="7370"/>
                  </a:cubicBezTo>
                  <a:cubicBezTo>
                    <a:pt x="29914" y="7370"/>
                    <a:pt x="31297" y="7125"/>
                    <a:pt x="32494" y="6480"/>
                  </a:cubicBezTo>
                  <a:cubicBezTo>
                    <a:pt x="33918" y="5667"/>
                    <a:pt x="35212" y="5358"/>
                    <a:pt x="36422" y="5358"/>
                  </a:cubicBezTo>
                  <a:cubicBezTo>
                    <a:pt x="40220" y="5358"/>
                    <a:pt x="43193" y="8397"/>
                    <a:pt x="46765" y="8397"/>
                  </a:cubicBezTo>
                  <a:cubicBezTo>
                    <a:pt x="47402" y="8397"/>
                    <a:pt x="48057" y="8301"/>
                    <a:pt x="48740" y="8073"/>
                  </a:cubicBezTo>
                  <a:cubicBezTo>
                    <a:pt x="49696" y="7436"/>
                    <a:pt x="50970" y="7117"/>
                    <a:pt x="52244" y="7117"/>
                  </a:cubicBezTo>
                  <a:cubicBezTo>
                    <a:pt x="52639" y="7061"/>
                    <a:pt x="53034" y="7035"/>
                    <a:pt x="53428" y="7035"/>
                  </a:cubicBezTo>
                  <a:cubicBezTo>
                    <a:pt x="55254" y="7035"/>
                    <a:pt x="57043" y="7605"/>
                    <a:pt x="58616" y="8392"/>
                  </a:cubicBezTo>
                  <a:cubicBezTo>
                    <a:pt x="63872" y="11976"/>
                    <a:pt x="69666" y="12155"/>
                    <a:pt x="75594" y="12155"/>
                  </a:cubicBezTo>
                  <a:cubicBezTo>
                    <a:pt x="76253" y="12155"/>
                    <a:pt x="76913" y="12153"/>
                    <a:pt x="77575" y="12153"/>
                  </a:cubicBezTo>
                  <a:cubicBezTo>
                    <a:pt x="78897" y="12153"/>
                    <a:pt x="80225" y="12161"/>
                    <a:pt x="81552" y="12214"/>
                  </a:cubicBezTo>
                  <a:cubicBezTo>
                    <a:pt x="84093" y="12410"/>
                    <a:pt x="86753" y="13684"/>
                    <a:pt x="89386" y="13684"/>
                  </a:cubicBezTo>
                  <a:cubicBezTo>
                    <a:pt x="91045" y="13684"/>
                    <a:pt x="92694" y="13178"/>
                    <a:pt x="94295" y="11577"/>
                  </a:cubicBezTo>
                  <a:cubicBezTo>
                    <a:pt x="88242" y="8710"/>
                    <a:pt x="81871" y="10303"/>
                    <a:pt x="75818" y="8073"/>
                  </a:cubicBezTo>
                  <a:cubicBezTo>
                    <a:pt x="66261" y="5525"/>
                    <a:pt x="56386" y="3613"/>
                    <a:pt x="46829" y="3295"/>
                  </a:cubicBezTo>
                  <a:cubicBezTo>
                    <a:pt x="34724" y="1702"/>
                    <a:pt x="22937" y="3295"/>
                    <a:pt x="10831" y="746"/>
                  </a:cubicBezTo>
                  <a:cubicBezTo>
                    <a:pt x="9482" y="255"/>
                    <a:pt x="8038" y="1"/>
                    <a:pt x="6590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4" name="Google Shape;11324;p14"/>
            <p:cNvSpPr/>
            <p:nvPr/>
          </p:nvSpPr>
          <p:spPr>
            <a:xfrm>
              <a:off x="5988150" y="3064550"/>
              <a:ext cx="1083150" cy="562925"/>
            </a:xfrm>
            <a:custGeom>
              <a:avLst/>
              <a:gdLst/>
              <a:ahLst/>
              <a:cxnLst/>
              <a:rect l="l" t="t" r="r" b="b"/>
              <a:pathLst>
                <a:path w="43326" h="22517" extrusionOk="0">
                  <a:moveTo>
                    <a:pt x="1" y="1"/>
                  </a:moveTo>
                  <a:lnTo>
                    <a:pt x="1" y="1"/>
                  </a:lnTo>
                  <a:cubicBezTo>
                    <a:pt x="1912" y="2868"/>
                    <a:pt x="4461" y="5098"/>
                    <a:pt x="7965" y="6053"/>
                  </a:cubicBezTo>
                  <a:cubicBezTo>
                    <a:pt x="16884" y="10513"/>
                    <a:pt x="27078" y="13062"/>
                    <a:pt x="35680" y="19433"/>
                  </a:cubicBezTo>
                  <a:cubicBezTo>
                    <a:pt x="34974" y="19927"/>
                    <a:pt x="34252" y="20093"/>
                    <a:pt x="33532" y="20093"/>
                  </a:cubicBezTo>
                  <a:cubicBezTo>
                    <a:pt x="32069" y="20093"/>
                    <a:pt x="30613" y="19409"/>
                    <a:pt x="29309" y="19409"/>
                  </a:cubicBezTo>
                  <a:cubicBezTo>
                    <a:pt x="28360" y="19409"/>
                    <a:pt x="27491" y="19772"/>
                    <a:pt x="26760" y="21026"/>
                  </a:cubicBezTo>
                  <a:cubicBezTo>
                    <a:pt x="29198" y="22030"/>
                    <a:pt x="31765" y="22517"/>
                    <a:pt x="34316" y="22517"/>
                  </a:cubicBezTo>
                  <a:cubicBezTo>
                    <a:pt x="37431" y="22517"/>
                    <a:pt x="40523" y="21790"/>
                    <a:pt x="43325" y="20389"/>
                  </a:cubicBezTo>
                  <a:cubicBezTo>
                    <a:pt x="40139" y="18159"/>
                    <a:pt x="37272" y="16247"/>
                    <a:pt x="34405" y="14654"/>
                  </a:cubicBezTo>
                  <a:cubicBezTo>
                    <a:pt x="23256" y="8602"/>
                    <a:pt x="11469" y="4779"/>
                    <a:pt x="1" y="1"/>
                  </a:cubicBezTo>
                  <a:close/>
                </a:path>
              </a:pathLst>
            </a:custGeom>
            <a:solidFill>
              <a:srgbClr val="F7F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5" name="Google Shape;11325;p14"/>
            <p:cNvSpPr/>
            <p:nvPr/>
          </p:nvSpPr>
          <p:spPr>
            <a:xfrm>
              <a:off x="2961825" y="1264675"/>
              <a:ext cx="47800" cy="53050"/>
            </a:xfrm>
            <a:custGeom>
              <a:avLst/>
              <a:gdLst/>
              <a:ahLst/>
              <a:cxnLst/>
              <a:rect l="l" t="t" r="r" b="b"/>
              <a:pathLst>
                <a:path w="1912" h="2122" extrusionOk="0">
                  <a:moveTo>
                    <a:pt x="1274" y="1"/>
                  </a:moveTo>
                  <a:cubicBezTo>
                    <a:pt x="956" y="1"/>
                    <a:pt x="319" y="319"/>
                    <a:pt x="0" y="319"/>
                  </a:cubicBezTo>
                  <a:cubicBezTo>
                    <a:pt x="0" y="956"/>
                    <a:pt x="319" y="1275"/>
                    <a:pt x="637" y="1912"/>
                  </a:cubicBezTo>
                  <a:cubicBezTo>
                    <a:pt x="901" y="2044"/>
                    <a:pt x="1110" y="2121"/>
                    <a:pt x="1288" y="2121"/>
                  </a:cubicBezTo>
                  <a:cubicBezTo>
                    <a:pt x="1538" y="2121"/>
                    <a:pt x="1725" y="1967"/>
                    <a:pt x="1912" y="1593"/>
                  </a:cubicBezTo>
                  <a:cubicBezTo>
                    <a:pt x="1912" y="956"/>
                    <a:pt x="1593" y="319"/>
                    <a:pt x="1274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326" name="Google Shape;11326;p14"/>
          <p:cNvGrpSpPr/>
          <p:nvPr/>
        </p:nvGrpSpPr>
        <p:grpSpPr>
          <a:xfrm>
            <a:off x="137646" y="380993"/>
            <a:ext cx="1859746" cy="2629033"/>
            <a:chOff x="1506000" y="520575"/>
            <a:chExt cx="4345200" cy="4606950"/>
          </a:xfrm>
        </p:grpSpPr>
        <p:sp>
          <p:nvSpPr>
            <p:cNvPr id="11327" name="Google Shape;11327;p14"/>
            <p:cNvSpPr/>
            <p:nvPr/>
          </p:nvSpPr>
          <p:spPr>
            <a:xfrm>
              <a:off x="3071200" y="2473500"/>
              <a:ext cx="204425" cy="135800"/>
            </a:xfrm>
            <a:custGeom>
              <a:avLst/>
              <a:gdLst/>
              <a:ahLst/>
              <a:cxnLst/>
              <a:rect l="l" t="t" r="r" b="b"/>
              <a:pathLst>
                <a:path w="8177" h="5432" extrusionOk="0">
                  <a:moveTo>
                    <a:pt x="4760" y="0"/>
                  </a:moveTo>
                  <a:cubicBezTo>
                    <a:pt x="3504" y="0"/>
                    <a:pt x="2219" y="409"/>
                    <a:pt x="1168" y="1226"/>
                  </a:cubicBezTo>
                  <a:cubicBezTo>
                    <a:pt x="467" y="1694"/>
                    <a:pt x="0" y="2628"/>
                    <a:pt x="0" y="3563"/>
                  </a:cubicBezTo>
                  <a:cubicBezTo>
                    <a:pt x="234" y="4964"/>
                    <a:pt x="1402" y="4497"/>
                    <a:pt x="2103" y="4731"/>
                  </a:cubicBezTo>
                  <a:lnTo>
                    <a:pt x="3972" y="5431"/>
                  </a:lnTo>
                  <a:cubicBezTo>
                    <a:pt x="6775" y="5431"/>
                    <a:pt x="7242" y="2862"/>
                    <a:pt x="8177" y="1226"/>
                  </a:cubicBezTo>
                  <a:cubicBezTo>
                    <a:pt x="7242" y="409"/>
                    <a:pt x="6016" y="0"/>
                    <a:pt x="4760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8" name="Google Shape;11328;p14"/>
            <p:cNvSpPr/>
            <p:nvPr/>
          </p:nvSpPr>
          <p:spPr>
            <a:xfrm>
              <a:off x="2971900" y="2673525"/>
              <a:ext cx="169400" cy="146025"/>
            </a:xfrm>
            <a:custGeom>
              <a:avLst/>
              <a:gdLst/>
              <a:ahLst/>
              <a:cxnLst/>
              <a:rect l="l" t="t" r="r" b="b"/>
              <a:pathLst>
                <a:path w="6776" h="5841" extrusionOk="0">
                  <a:moveTo>
                    <a:pt x="2337" y="0"/>
                  </a:moveTo>
                  <a:lnTo>
                    <a:pt x="935" y="1402"/>
                  </a:lnTo>
                  <a:cubicBezTo>
                    <a:pt x="1" y="2336"/>
                    <a:pt x="1" y="3504"/>
                    <a:pt x="935" y="4439"/>
                  </a:cubicBezTo>
                  <a:cubicBezTo>
                    <a:pt x="1130" y="4400"/>
                    <a:pt x="1325" y="4380"/>
                    <a:pt x="1516" y="4380"/>
                  </a:cubicBezTo>
                  <a:cubicBezTo>
                    <a:pt x="2473" y="4380"/>
                    <a:pt x="3349" y="4867"/>
                    <a:pt x="3739" y="5841"/>
                  </a:cubicBezTo>
                  <a:cubicBezTo>
                    <a:pt x="6776" y="3037"/>
                    <a:pt x="2571" y="2103"/>
                    <a:pt x="2337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9" name="Google Shape;11329;p14"/>
            <p:cNvSpPr/>
            <p:nvPr/>
          </p:nvSpPr>
          <p:spPr>
            <a:xfrm>
              <a:off x="3100400" y="2642850"/>
              <a:ext cx="75950" cy="36525"/>
            </a:xfrm>
            <a:custGeom>
              <a:avLst/>
              <a:gdLst/>
              <a:ahLst/>
              <a:cxnLst/>
              <a:rect l="l" t="t" r="r" b="b"/>
              <a:pathLst>
                <a:path w="3038" h="1461" extrusionOk="0">
                  <a:moveTo>
                    <a:pt x="2455" y="1"/>
                  </a:moveTo>
                  <a:cubicBezTo>
                    <a:pt x="1493" y="1"/>
                    <a:pt x="584" y="487"/>
                    <a:pt x="0" y="1461"/>
                  </a:cubicBezTo>
                  <a:cubicBezTo>
                    <a:pt x="1168" y="1461"/>
                    <a:pt x="2336" y="994"/>
                    <a:pt x="3037" y="59"/>
                  </a:cubicBezTo>
                  <a:cubicBezTo>
                    <a:pt x="2843" y="20"/>
                    <a:pt x="2648" y="1"/>
                    <a:pt x="245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0" name="Google Shape;11330;p14"/>
            <p:cNvSpPr/>
            <p:nvPr/>
          </p:nvSpPr>
          <p:spPr>
            <a:xfrm>
              <a:off x="2960225" y="2714400"/>
              <a:ext cx="35075" cy="70100"/>
            </a:xfrm>
            <a:custGeom>
              <a:avLst/>
              <a:gdLst/>
              <a:ahLst/>
              <a:cxnLst/>
              <a:rect l="l" t="t" r="r" b="b"/>
              <a:pathLst>
                <a:path w="1403" h="2804" extrusionOk="0">
                  <a:moveTo>
                    <a:pt x="1402" y="1"/>
                  </a:moveTo>
                  <a:cubicBezTo>
                    <a:pt x="1" y="935"/>
                    <a:pt x="1" y="1869"/>
                    <a:pt x="1402" y="2804"/>
                  </a:cubicBezTo>
                  <a:lnTo>
                    <a:pt x="1402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1" name="Google Shape;11331;p14"/>
            <p:cNvSpPr/>
            <p:nvPr/>
          </p:nvSpPr>
          <p:spPr>
            <a:xfrm>
              <a:off x="3141275" y="1563850"/>
              <a:ext cx="788475" cy="905275"/>
            </a:xfrm>
            <a:custGeom>
              <a:avLst/>
              <a:gdLst/>
              <a:ahLst/>
              <a:cxnLst/>
              <a:rect l="l" t="t" r="r" b="b"/>
              <a:pathLst>
                <a:path w="31539" h="36211" extrusionOk="0">
                  <a:moveTo>
                    <a:pt x="25231" y="1"/>
                  </a:moveTo>
                  <a:cubicBezTo>
                    <a:pt x="15652" y="7009"/>
                    <a:pt x="9812" y="17288"/>
                    <a:pt x="2804" y="26399"/>
                  </a:cubicBezTo>
                  <a:cubicBezTo>
                    <a:pt x="1" y="35276"/>
                    <a:pt x="1" y="35276"/>
                    <a:pt x="7009" y="36211"/>
                  </a:cubicBezTo>
                  <a:cubicBezTo>
                    <a:pt x="12849" y="33174"/>
                    <a:pt x="12382" y="28735"/>
                    <a:pt x="9345" y="23596"/>
                  </a:cubicBezTo>
                  <a:lnTo>
                    <a:pt x="9345" y="23596"/>
                  </a:lnTo>
                  <a:cubicBezTo>
                    <a:pt x="10090" y="23761"/>
                    <a:pt x="10835" y="23839"/>
                    <a:pt x="11579" y="23839"/>
                  </a:cubicBezTo>
                  <a:cubicBezTo>
                    <a:pt x="12937" y="23839"/>
                    <a:pt x="14295" y="23581"/>
                    <a:pt x="15652" y="23129"/>
                  </a:cubicBezTo>
                  <a:cubicBezTo>
                    <a:pt x="19624" y="22428"/>
                    <a:pt x="16353" y="20092"/>
                    <a:pt x="16353" y="18924"/>
                  </a:cubicBezTo>
                  <a:cubicBezTo>
                    <a:pt x="16353" y="18005"/>
                    <a:pt x="16931" y="17375"/>
                    <a:pt x="17859" y="17375"/>
                  </a:cubicBezTo>
                  <a:cubicBezTo>
                    <a:pt x="18112" y="17375"/>
                    <a:pt x="18390" y="17422"/>
                    <a:pt x="18689" y="17522"/>
                  </a:cubicBezTo>
                  <a:cubicBezTo>
                    <a:pt x="19136" y="17659"/>
                    <a:pt x="19532" y="17721"/>
                    <a:pt x="19888" y="17721"/>
                  </a:cubicBezTo>
                  <a:cubicBezTo>
                    <a:pt x="21953" y="17721"/>
                    <a:pt x="22668" y="15646"/>
                    <a:pt x="24062" y="14251"/>
                  </a:cubicBezTo>
                  <a:cubicBezTo>
                    <a:pt x="23678" y="14123"/>
                    <a:pt x="23288" y="14074"/>
                    <a:pt x="22898" y="14074"/>
                  </a:cubicBezTo>
                  <a:cubicBezTo>
                    <a:pt x="21633" y="14074"/>
                    <a:pt x="20359" y="14590"/>
                    <a:pt x="19201" y="14590"/>
                  </a:cubicBezTo>
                  <a:cubicBezTo>
                    <a:pt x="18116" y="14590"/>
                    <a:pt x="17133" y="14137"/>
                    <a:pt x="16353" y="12382"/>
                  </a:cubicBezTo>
                  <a:lnTo>
                    <a:pt x="16353" y="12382"/>
                  </a:lnTo>
                  <a:cubicBezTo>
                    <a:pt x="16622" y="12424"/>
                    <a:pt x="16880" y="12443"/>
                    <a:pt x="17128" y="12443"/>
                  </a:cubicBezTo>
                  <a:cubicBezTo>
                    <a:pt x="19682" y="12443"/>
                    <a:pt x="21191" y="10389"/>
                    <a:pt x="22894" y="9112"/>
                  </a:cubicBezTo>
                  <a:cubicBezTo>
                    <a:pt x="24167" y="8264"/>
                    <a:pt x="25268" y="7245"/>
                    <a:pt x="26405" y="7245"/>
                  </a:cubicBezTo>
                  <a:cubicBezTo>
                    <a:pt x="27147" y="7245"/>
                    <a:pt x="27904" y="7679"/>
                    <a:pt x="28735" y="8878"/>
                  </a:cubicBezTo>
                  <a:cubicBezTo>
                    <a:pt x="29085" y="9229"/>
                    <a:pt x="29552" y="9404"/>
                    <a:pt x="29990" y="9404"/>
                  </a:cubicBezTo>
                  <a:cubicBezTo>
                    <a:pt x="30428" y="9404"/>
                    <a:pt x="30837" y="9229"/>
                    <a:pt x="31071" y="8878"/>
                  </a:cubicBezTo>
                  <a:cubicBezTo>
                    <a:pt x="31538" y="7944"/>
                    <a:pt x="31538" y="7009"/>
                    <a:pt x="31071" y="6075"/>
                  </a:cubicBezTo>
                  <a:cubicBezTo>
                    <a:pt x="30604" y="4907"/>
                    <a:pt x="28501" y="5374"/>
                    <a:pt x="27800" y="3972"/>
                  </a:cubicBezTo>
                  <a:cubicBezTo>
                    <a:pt x="25231" y="3739"/>
                    <a:pt x="25231" y="1870"/>
                    <a:pt x="2523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2" name="Google Shape;11332;p14"/>
            <p:cNvSpPr/>
            <p:nvPr/>
          </p:nvSpPr>
          <p:spPr>
            <a:xfrm>
              <a:off x="3842100" y="1200100"/>
              <a:ext cx="379650" cy="317075"/>
            </a:xfrm>
            <a:custGeom>
              <a:avLst/>
              <a:gdLst/>
              <a:ahLst/>
              <a:cxnLst/>
              <a:rect l="l" t="t" r="r" b="b"/>
              <a:pathLst>
                <a:path w="15186" h="12683" extrusionOk="0">
                  <a:moveTo>
                    <a:pt x="13225" y="1"/>
                  </a:moveTo>
                  <a:cubicBezTo>
                    <a:pt x="13044" y="1"/>
                    <a:pt x="12842" y="22"/>
                    <a:pt x="12616" y="67"/>
                  </a:cubicBezTo>
                  <a:lnTo>
                    <a:pt x="1" y="11514"/>
                  </a:lnTo>
                  <a:cubicBezTo>
                    <a:pt x="2009" y="11137"/>
                    <a:pt x="4085" y="10424"/>
                    <a:pt x="6192" y="10424"/>
                  </a:cubicBezTo>
                  <a:cubicBezTo>
                    <a:pt x="8007" y="10424"/>
                    <a:pt x="9844" y="10953"/>
                    <a:pt x="11681" y="12682"/>
                  </a:cubicBezTo>
                  <a:cubicBezTo>
                    <a:pt x="11214" y="9645"/>
                    <a:pt x="11214" y="7309"/>
                    <a:pt x="14018" y="5907"/>
                  </a:cubicBezTo>
                  <a:cubicBezTo>
                    <a:pt x="14952" y="5674"/>
                    <a:pt x="15186" y="4272"/>
                    <a:pt x="15186" y="3104"/>
                  </a:cubicBezTo>
                  <a:cubicBezTo>
                    <a:pt x="14764" y="1838"/>
                    <a:pt x="14913" y="1"/>
                    <a:pt x="1322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3" name="Google Shape;11333;p14"/>
            <p:cNvSpPr/>
            <p:nvPr/>
          </p:nvSpPr>
          <p:spPr>
            <a:xfrm>
              <a:off x="3772025" y="1487925"/>
              <a:ext cx="105150" cy="72400"/>
            </a:xfrm>
            <a:custGeom>
              <a:avLst/>
              <a:gdLst/>
              <a:ahLst/>
              <a:cxnLst/>
              <a:rect l="l" t="t" r="r" b="b"/>
              <a:pathLst>
                <a:path w="4206" h="2896" extrusionOk="0">
                  <a:moveTo>
                    <a:pt x="2804" y="1"/>
                  </a:moveTo>
                  <a:cubicBezTo>
                    <a:pt x="1402" y="468"/>
                    <a:pt x="234" y="1403"/>
                    <a:pt x="1" y="2804"/>
                  </a:cubicBezTo>
                  <a:cubicBezTo>
                    <a:pt x="172" y="2776"/>
                    <a:pt x="347" y="2765"/>
                    <a:pt x="525" y="2765"/>
                  </a:cubicBezTo>
                  <a:cubicBezTo>
                    <a:pt x="1136" y="2765"/>
                    <a:pt x="1773" y="2896"/>
                    <a:pt x="2383" y="2896"/>
                  </a:cubicBezTo>
                  <a:cubicBezTo>
                    <a:pt x="3044" y="2896"/>
                    <a:pt x="3673" y="2742"/>
                    <a:pt x="4206" y="2103"/>
                  </a:cubicBezTo>
                  <a:cubicBezTo>
                    <a:pt x="4206" y="1870"/>
                    <a:pt x="3271" y="702"/>
                    <a:pt x="2804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4" name="Google Shape;11334;p14"/>
            <p:cNvSpPr/>
            <p:nvPr/>
          </p:nvSpPr>
          <p:spPr>
            <a:xfrm>
              <a:off x="4151650" y="1744900"/>
              <a:ext cx="321225" cy="385500"/>
            </a:xfrm>
            <a:custGeom>
              <a:avLst/>
              <a:gdLst/>
              <a:ahLst/>
              <a:cxnLst/>
              <a:rect l="l" t="t" r="r" b="b"/>
              <a:pathLst>
                <a:path w="12849" h="15420" extrusionOk="0">
                  <a:moveTo>
                    <a:pt x="12849" y="1"/>
                  </a:moveTo>
                  <a:lnTo>
                    <a:pt x="12849" y="1"/>
                  </a:lnTo>
                  <a:cubicBezTo>
                    <a:pt x="7943" y="4440"/>
                    <a:pt x="0" y="6542"/>
                    <a:pt x="1168" y="15419"/>
                  </a:cubicBezTo>
                  <a:cubicBezTo>
                    <a:pt x="3972" y="9579"/>
                    <a:pt x="10513" y="6542"/>
                    <a:pt x="12849" y="1"/>
                  </a:cubicBezTo>
                  <a:close/>
                </a:path>
              </a:pathLst>
            </a:custGeom>
            <a:solidFill>
              <a:srgbClr val="F8F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5" name="Google Shape;11335;p14"/>
            <p:cNvSpPr/>
            <p:nvPr/>
          </p:nvSpPr>
          <p:spPr>
            <a:xfrm>
              <a:off x="3818750" y="1593050"/>
              <a:ext cx="70100" cy="69100"/>
            </a:xfrm>
            <a:custGeom>
              <a:avLst/>
              <a:gdLst/>
              <a:ahLst/>
              <a:cxnLst/>
              <a:rect l="l" t="t" r="r" b="b"/>
              <a:pathLst>
                <a:path w="2804" h="2764" extrusionOk="0">
                  <a:moveTo>
                    <a:pt x="1168" y="1"/>
                  </a:moveTo>
                  <a:cubicBezTo>
                    <a:pt x="468" y="235"/>
                    <a:pt x="0" y="1169"/>
                    <a:pt x="234" y="1403"/>
                  </a:cubicBezTo>
                  <a:cubicBezTo>
                    <a:pt x="422" y="1779"/>
                    <a:pt x="307" y="2763"/>
                    <a:pt x="867" y="2763"/>
                  </a:cubicBezTo>
                  <a:cubicBezTo>
                    <a:pt x="1002" y="2763"/>
                    <a:pt x="1176" y="2707"/>
                    <a:pt x="1402" y="2571"/>
                  </a:cubicBezTo>
                  <a:cubicBezTo>
                    <a:pt x="1869" y="2104"/>
                    <a:pt x="2337" y="1636"/>
                    <a:pt x="2570" y="935"/>
                  </a:cubicBezTo>
                  <a:cubicBezTo>
                    <a:pt x="2804" y="1"/>
                    <a:pt x="1869" y="1"/>
                    <a:pt x="1168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6" name="Google Shape;11336;p14"/>
            <p:cNvSpPr/>
            <p:nvPr/>
          </p:nvSpPr>
          <p:spPr>
            <a:xfrm>
              <a:off x="3970600" y="1633950"/>
              <a:ext cx="52575" cy="23375"/>
            </a:xfrm>
            <a:custGeom>
              <a:avLst/>
              <a:gdLst/>
              <a:ahLst/>
              <a:cxnLst/>
              <a:rect l="l" t="t" r="r" b="b"/>
              <a:pathLst>
                <a:path w="2103" h="935" extrusionOk="0">
                  <a:moveTo>
                    <a:pt x="935" y="0"/>
                  </a:moveTo>
                  <a:cubicBezTo>
                    <a:pt x="701" y="0"/>
                    <a:pt x="234" y="234"/>
                    <a:pt x="0" y="468"/>
                  </a:cubicBezTo>
                  <a:cubicBezTo>
                    <a:pt x="234" y="701"/>
                    <a:pt x="701" y="935"/>
                    <a:pt x="935" y="935"/>
                  </a:cubicBezTo>
                  <a:cubicBezTo>
                    <a:pt x="1402" y="935"/>
                    <a:pt x="1636" y="701"/>
                    <a:pt x="2103" y="468"/>
                  </a:cubicBezTo>
                  <a:cubicBezTo>
                    <a:pt x="1636" y="234"/>
                    <a:pt x="1402" y="0"/>
                    <a:pt x="935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7" name="Google Shape;11337;p14"/>
            <p:cNvSpPr/>
            <p:nvPr/>
          </p:nvSpPr>
          <p:spPr>
            <a:xfrm>
              <a:off x="3999800" y="1721550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146" y="0"/>
                  </a:moveTo>
                  <a:cubicBezTo>
                    <a:pt x="59" y="0"/>
                    <a:pt x="0" y="117"/>
                    <a:pt x="0" y="234"/>
                  </a:cubicBezTo>
                  <a:cubicBezTo>
                    <a:pt x="0" y="234"/>
                    <a:pt x="234" y="468"/>
                    <a:pt x="468" y="468"/>
                  </a:cubicBezTo>
                  <a:cubicBezTo>
                    <a:pt x="351" y="117"/>
                    <a:pt x="234" y="0"/>
                    <a:pt x="146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8" name="Google Shape;11338;p14"/>
            <p:cNvSpPr/>
            <p:nvPr/>
          </p:nvSpPr>
          <p:spPr>
            <a:xfrm>
              <a:off x="4011475" y="1733225"/>
              <a:ext cx="23400" cy="35075"/>
            </a:xfrm>
            <a:custGeom>
              <a:avLst/>
              <a:gdLst/>
              <a:ahLst/>
              <a:cxnLst/>
              <a:rect l="l" t="t" r="r" b="b"/>
              <a:pathLst>
                <a:path w="936" h="1403" extrusionOk="0">
                  <a:moveTo>
                    <a:pt x="1" y="1"/>
                  </a:moveTo>
                  <a:lnTo>
                    <a:pt x="1" y="1402"/>
                  </a:lnTo>
                  <a:cubicBezTo>
                    <a:pt x="935" y="935"/>
                    <a:pt x="935" y="468"/>
                    <a:pt x="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9" name="Google Shape;11339;p14"/>
            <p:cNvSpPr/>
            <p:nvPr/>
          </p:nvSpPr>
          <p:spPr>
            <a:xfrm>
              <a:off x="3993950" y="1774100"/>
              <a:ext cx="17550" cy="11725"/>
            </a:xfrm>
            <a:custGeom>
              <a:avLst/>
              <a:gdLst/>
              <a:ahLst/>
              <a:cxnLst/>
              <a:rect l="l" t="t" r="r" b="b"/>
              <a:pathLst>
                <a:path w="702" h="469" extrusionOk="0">
                  <a:moveTo>
                    <a:pt x="702" y="1"/>
                  </a:moveTo>
                  <a:lnTo>
                    <a:pt x="702" y="1"/>
                  </a:lnTo>
                  <a:cubicBezTo>
                    <a:pt x="1" y="235"/>
                    <a:pt x="468" y="468"/>
                    <a:pt x="468" y="468"/>
                  </a:cubicBezTo>
                  <a:cubicBezTo>
                    <a:pt x="468" y="468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0" name="Google Shape;11340;p14"/>
            <p:cNvSpPr/>
            <p:nvPr/>
          </p:nvSpPr>
          <p:spPr>
            <a:xfrm>
              <a:off x="3275600" y="246910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2" y="1"/>
                  </a:ln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1" name="Google Shape;11341;p14"/>
            <p:cNvSpPr/>
            <p:nvPr/>
          </p:nvSpPr>
          <p:spPr>
            <a:xfrm>
              <a:off x="2744125" y="2223825"/>
              <a:ext cx="566550" cy="860650"/>
            </a:xfrm>
            <a:custGeom>
              <a:avLst/>
              <a:gdLst/>
              <a:ahLst/>
              <a:cxnLst/>
              <a:rect l="l" t="t" r="r" b="b"/>
              <a:pathLst>
                <a:path w="22662" h="34426" extrusionOk="0">
                  <a:moveTo>
                    <a:pt x="18690" y="0"/>
                  </a:moveTo>
                  <a:lnTo>
                    <a:pt x="18690" y="0"/>
                  </a:lnTo>
                  <a:cubicBezTo>
                    <a:pt x="13083" y="9111"/>
                    <a:pt x="7710" y="17988"/>
                    <a:pt x="2103" y="26865"/>
                  </a:cubicBezTo>
                  <a:cubicBezTo>
                    <a:pt x="935" y="28968"/>
                    <a:pt x="235" y="31070"/>
                    <a:pt x="1" y="33407"/>
                  </a:cubicBezTo>
                  <a:cubicBezTo>
                    <a:pt x="1020" y="34143"/>
                    <a:pt x="1916" y="34426"/>
                    <a:pt x="2731" y="34426"/>
                  </a:cubicBezTo>
                  <a:cubicBezTo>
                    <a:pt x="5280" y="34426"/>
                    <a:pt x="7044" y="31658"/>
                    <a:pt x="9345" y="31304"/>
                  </a:cubicBezTo>
                  <a:cubicBezTo>
                    <a:pt x="9345" y="28968"/>
                    <a:pt x="6308" y="29202"/>
                    <a:pt x="7009" y="26865"/>
                  </a:cubicBezTo>
                  <a:lnTo>
                    <a:pt x="7009" y="26865"/>
                  </a:lnTo>
                  <a:cubicBezTo>
                    <a:pt x="8021" y="27227"/>
                    <a:pt x="8943" y="27432"/>
                    <a:pt x="9741" y="27432"/>
                  </a:cubicBezTo>
                  <a:cubicBezTo>
                    <a:pt x="11524" y="27432"/>
                    <a:pt x="12688" y="26410"/>
                    <a:pt x="12850" y="23829"/>
                  </a:cubicBezTo>
                  <a:cubicBezTo>
                    <a:pt x="13550" y="22660"/>
                    <a:pt x="12616" y="21960"/>
                    <a:pt x="11915" y="21492"/>
                  </a:cubicBezTo>
                  <a:cubicBezTo>
                    <a:pt x="11214" y="21025"/>
                    <a:pt x="10981" y="20324"/>
                    <a:pt x="10981" y="19624"/>
                  </a:cubicBezTo>
                  <a:cubicBezTo>
                    <a:pt x="10981" y="19156"/>
                    <a:pt x="11214" y="18689"/>
                    <a:pt x="11448" y="18222"/>
                  </a:cubicBezTo>
                  <a:lnTo>
                    <a:pt x="14251" y="18222"/>
                  </a:lnTo>
                  <a:cubicBezTo>
                    <a:pt x="14952" y="17287"/>
                    <a:pt x="16354" y="17521"/>
                    <a:pt x="17055" y="16820"/>
                  </a:cubicBezTo>
                  <a:lnTo>
                    <a:pt x="17055" y="15418"/>
                  </a:lnTo>
                  <a:cubicBezTo>
                    <a:pt x="14485" y="10045"/>
                    <a:pt x="20092" y="12615"/>
                    <a:pt x="21260" y="11213"/>
                  </a:cubicBezTo>
                  <a:cubicBezTo>
                    <a:pt x="21727" y="10746"/>
                    <a:pt x="22194" y="10279"/>
                    <a:pt x="22661" y="9812"/>
                  </a:cubicBezTo>
                  <a:cubicBezTo>
                    <a:pt x="22194" y="7008"/>
                    <a:pt x="19391" y="8410"/>
                    <a:pt x="17522" y="7242"/>
                  </a:cubicBezTo>
                  <a:cubicBezTo>
                    <a:pt x="18223" y="4906"/>
                    <a:pt x="18690" y="2570"/>
                    <a:pt x="18690" y="0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2" name="Google Shape;11342;p14"/>
            <p:cNvSpPr/>
            <p:nvPr/>
          </p:nvSpPr>
          <p:spPr>
            <a:xfrm>
              <a:off x="3018625" y="4203025"/>
              <a:ext cx="502300" cy="298525"/>
            </a:xfrm>
            <a:custGeom>
              <a:avLst/>
              <a:gdLst/>
              <a:ahLst/>
              <a:cxnLst/>
              <a:rect l="l" t="t" r="r" b="b"/>
              <a:pathLst>
                <a:path w="20092" h="11941" extrusionOk="0">
                  <a:moveTo>
                    <a:pt x="9821" y="1"/>
                  </a:moveTo>
                  <a:cubicBezTo>
                    <a:pt x="9501" y="1"/>
                    <a:pt x="9189" y="182"/>
                    <a:pt x="8878" y="727"/>
                  </a:cubicBezTo>
                  <a:cubicBezTo>
                    <a:pt x="8878" y="727"/>
                    <a:pt x="8411" y="727"/>
                    <a:pt x="8411" y="1195"/>
                  </a:cubicBezTo>
                  <a:cubicBezTo>
                    <a:pt x="8411" y="1428"/>
                    <a:pt x="8411" y="1662"/>
                    <a:pt x="8878" y="2129"/>
                  </a:cubicBezTo>
                  <a:cubicBezTo>
                    <a:pt x="9812" y="3764"/>
                    <a:pt x="10280" y="5400"/>
                    <a:pt x="7943" y="6100"/>
                  </a:cubicBezTo>
                  <a:cubicBezTo>
                    <a:pt x="5374" y="6801"/>
                    <a:pt x="3038" y="7736"/>
                    <a:pt x="935" y="8904"/>
                  </a:cubicBezTo>
                  <a:cubicBezTo>
                    <a:pt x="234" y="9137"/>
                    <a:pt x="1" y="10072"/>
                    <a:pt x="468" y="10773"/>
                  </a:cubicBezTo>
                  <a:cubicBezTo>
                    <a:pt x="639" y="11115"/>
                    <a:pt x="1186" y="11332"/>
                    <a:pt x="1741" y="11332"/>
                  </a:cubicBezTo>
                  <a:cubicBezTo>
                    <a:pt x="1944" y="11332"/>
                    <a:pt x="2149" y="11303"/>
                    <a:pt x="2337" y="11240"/>
                  </a:cubicBezTo>
                  <a:cubicBezTo>
                    <a:pt x="3271" y="10773"/>
                    <a:pt x="3972" y="9605"/>
                    <a:pt x="4907" y="9371"/>
                  </a:cubicBezTo>
                  <a:cubicBezTo>
                    <a:pt x="5069" y="9358"/>
                    <a:pt x="5217" y="9351"/>
                    <a:pt x="5353" y="9351"/>
                  </a:cubicBezTo>
                  <a:cubicBezTo>
                    <a:pt x="7552" y="9351"/>
                    <a:pt x="6308" y="11061"/>
                    <a:pt x="6308" y="11941"/>
                  </a:cubicBezTo>
                  <a:cubicBezTo>
                    <a:pt x="11448" y="9838"/>
                    <a:pt x="16353" y="6334"/>
                    <a:pt x="20091" y="2129"/>
                  </a:cubicBezTo>
                  <a:cubicBezTo>
                    <a:pt x="19290" y="1809"/>
                    <a:pt x="18489" y="1159"/>
                    <a:pt x="17613" y="1159"/>
                  </a:cubicBezTo>
                  <a:cubicBezTo>
                    <a:pt x="17211" y="1159"/>
                    <a:pt x="16794" y="1295"/>
                    <a:pt x="16353" y="1662"/>
                  </a:cubicBezTo>
                  <a:cubicBezTo>
                    <a:pt x="15627" y="2307"/>
                    <a:pt x="15013" y="2563"/>
                    <a:pt x="14461" y="2563"/>
                  </a:cubicBezTo>
                  <a:cubicBezTo>
                    <a:pt x="13416" y="2563"/>
                    <a:pt x="12599" y="1645"/>
                    <a:pt x="11681" y="727"/>
                  </a:cubicBezTo>
                  <a:lnTo>
                    <a:pt x="11915" y="727"/>
                  </a:lnTo>
                  <a:cubicBezTo>
                    <a:pt x="11136" y="727"/>
                    <a:pt x="10461" y="1"/>
                    <a:pt x="9821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3" name="Google Shape;11343;p14"/>
            <p:cNvSpPr/>
            <p:nvPr/>
          </p:nvSpPr>
          <p:spPr>
            <a:xfrm>
              <a:off x="2545575" y="3070650"/>
              <a:ext cx="262825" cy="455575"/>
            </a:xfrm>
            <a:custGeom>
              <a:avLst/>
              <a:gdLst/>
              <a:ahLst/>
              <a:cxnLst/>
              <a:rect l="l" t="t" r="r" b="b"/>
              <a:pathLst>
                <a:path w="10513" h="18223" extrusionOk="0">
                  <a:moveTo>
                    <a:pt x="7008" y="1"/>
                  </a:moveTo>
                  <a:lnTo>
                    <a:pt x="0" y="18223"/>
                  </a:lnTo>
                  <a:cubicBezTo>
                    <a:pt x="3271" y="17755"/>
                    <a:pt x="5607" y="14952"/>
                    <a:pt x="5607" y="11915"/>
                  </a:cubicBezTo>
                  <a:cubicBezTo>
                    <a:pt x="6074" y="8644"/>
                    <a:pt x="6775" y="5608"/>
                    <a:pt x="10513" y="5140"/>
                  </a:cubicBezTo>
                  <a:cubicBezTo>
                    <a:pt x="10045" y="2571"/>
                    <a:pt x="6775" y="2571"/>
                    <a:pt x="7008" y="1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4" name="Google Shape;11344;p14"/>
            <p:cNvSpPr/>
            <p:nvPr/>
          </p:nvSpPr>
          <p:spPr>
            <a:xfrm>
              <a:off x="2259400" y="4675225"/>
              <a:ext cx="35050" cy="24900"/>
            </a:xfrm>
            <a:custGeom>
              <a:avLst/>
              <a:gdLst/>
              <a:ahLst/>
              <a:cxnLst/>
              <a:rect l="l" t="t" r="r" b="b"/>
              <a:pathLst>
                <a:path w="1402" h="996" extrusionOk="0">
                  <a:moveTo>
                    <a:pt x="1136" y="0"/>
                  </a:moveTo>
                  <a:cubicBezTo>
                    <a:pt x="701" y="0"/>
                    <a:pt x="192" y="419"/>
                    <a:pt x="0" y="996"/>
                  </a:cubicBezTo>
                  <a:cubicBezTo>
                    <a:pt x="701" y="996"/>
                    <a:pt x="1402" y="528"/>
                    <a:pt x="1402" y="61"/>
                  </a:cubicBezTo>
                  <a:cubicBezTo>
                    <a:pt x="1319" y="20"/>
                    <a:pt x="1229" y="0"/>
                    <a:pt x="11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5" name="Google Shape;11345;p14"/>
            <p:cNvSpPr/>
            <p:nvPr/>
          </p:nvSpPr>
          <p:spPr>
            <a:xfrm>
              <a:off x="2294425" y="4641700"/>
              <a:ext cx="40925" cy="35075"/>
            </a:xfrm>
            <a:custGeom>
              <a:avLst/>
              <a:gdLst/>
              <a:ahLst/>
              <a:cxnLst/>
              <a:rect l="l" t="t" r="r" b="b"/>
              <a:pathLst>
                <a:path w="1637" h="1403" extrusionOk="0">
                  <a:moveTo>
                    <a:pt x="1636" y="0"/>
                  </a:moveTo>
                  <a:cubicBezTo>
                    <a:pt x="935" y="0"/>
                    <a:pt x="234" y="701"/>
                    <a:pt x="1" y="1402"/>
                  </a:cubicBezTo>
                  <a:cubicBezTo>
                    <a:pt x="702" y="1169"/>
                    <a:pt x="1403" y="701"/>
                    <a:pt x="16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6" name="Google Shape;11346;p14"/>
            <p:cNvSpPr/>
            <p:nvPr/>
          </p:nvSpPr>
          <p:spPr>
            <a:xfrm>
              <a:off x="3520900" y="4221200"/>
              <a:ext cx="40900" cy="35075"/>
            </a:xfrm>
            <a:custGeom>
              <a:avLst/>
              <a:gdLst/>
              <a:ahLst/>
              <a:cxnLst/>
              <a:rect l="l" t="t" r="r" b="b"/>
              <a:pathLst>
                <a:path w="1636" h="1403" extrusionOk="0">
                  <a:moveTo>
                    <a:pt x="0" y="1402"/>
                  </a:moveTo>
                  <a:lnTo>
                    <a:pt x="1636" y="0"/>
                  </a:ln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7" name="Google Shape;11347;p14"/>
            <p:cNvSpPr/>
            <p:nvPr/>
          </p:nvSpPr>
          <p:spPr>
            <a:xfrm>
              <a:off x="3976425" y="3021025"/>
              <a:ext cx="531500" cy="367175"/>
            </a:xfrm>
            <a:custGeom>
              <a:avLst/>
              <a:gdLst/>
              <a:ahLst/>
              <a:cxnLst/>
              <a:rect l="l" t="t" r="r" b="b"/>
              <a:pathLst>
                <a:path w="21260" h="14687" extrusionOk="0">
                  <a:moveTo>
                    <a:pt x="14806" y="0"/>
                  </a:moveTo>
                  <a:cubicBezTo>
                    <a:pt x="14543" y="0"/>
                    <a:pt x="14251" y="117"/>
                    <a:pt x="14018" y="351"/>
                  </a:cubicBezTo>
                  <a:cubicBezTo>
                    <a:pt x="14018" y="1519"/>
                    <a:pt x="13784" y="2687"/>
                    <a:pt x="12850" y="3388"/>
                  </a:cubicBezTo>
                  <a:cubicBezTo>
                    <a:pt x="9112" y="5256"/>
                    <a:pt x="5608" y="8060"/>
                    <a:pt x="2804" y="11097"/>
                  </a:cubicBezTo>
                  <a:cubicBezTo>
                    <a:pt x="2337" y="11564"/>
                    <a:pt x="935" y="11564"/>
                    <a:pt x="1" y="11564"/>
                  </a:cubicBezTo>
                  <a:cubicBezTo>
                    <a:pt x="1079" y="13540"/>
                    <a:pt x="3123" y="14687"/>
                    <a:pt x="5179" y="14687"/>
                  </a:cubicBezTo>
                  <a:cubicBezTo>
                    <a:pt x="5796" y="14687"/>
                    <a:pt x="6415" y="14583"/>
                    <a:pt x="7009" y="14367"/>
                  </a:cubicBezTo>
                  <a:cubicBezTo>
                    <a:pt x="9088" y="13501"/>
                    <a:pt x="11167" y="13020"/>
                    <a:pt x="13247" y="13020"/>
                  </a:cubicBezTo>
                  <a:cubicBezTo>
                    <a:pt x="13971" y="13020"/>
                    <a:pt x="14695" y="13079"/>
                    <a:pt x="15419" y="13199"/>
                  </a:cubicBezTo>
                  <a:cubicBezTo>
                    <a:pt x="15569" y="13214"/>
                    <a:pt x="15718" y="13221"/>
                    <a:pt x="15865" y="13221"/>
                  </a:cubicBezTo>
                  <a:cubicBezTo>
                    <a:pt x="18018" y="13221"/>
                    <a:pt x="19888" y="11663"/>
                    <a:pt x="20325" y="9695"/>
                  </a:cubicBezTo>
                  <a:cubicBezTo>
                    <a:pt x="21260" y="7826"/>
                    <a:pt x="20325" y="5490"/>
                    <a:pt x="18456" y="4556"/>
                  </a:cubicBezTo>
                  <a:cubicBezTo>
                    <a:pt x="17755" y="4322"/>
                    <a:pt x="17288" y="3855"/>
                    <a:pt x="16821" y="3154"/>
                  </a:cubicBezTo>
                  <a:cubicBezTo>
                    <a:pt x="17055" y="1986"/>
                    <a:pt x="16587" y="818"/>
                    <a:pt x="15419" y="351"/>
                  </a:cubicBezTo>
                  <a:cubicBezTo>
                    <a:pt x="15302" y="117"/>
                    <a:pt x="15069" y="0"/>
                    <a:pt x="14806" y="0"/>
                  </a:cubicBezTo>
                  <a:close/>
                </a:path>
              </a:pathLst>
            </a:custGeom>
            <a:solidFill>
              <a:srgbClr val="F7F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8" name="Google Shape;11348;p14"/>
            <p:cNvSpPr/>
            <p:nvPr/>
          </p:nvSpPr>
          <p:spPr>
            <a:xfrm>
              <a:off x="3632775" y="3479475"/>
              <a:ext cx="431300" cy="347275"/>
            </a:xfrm>
            <a:custGeom>
              <a:avLst/>
              <a:gdLst/>
              <a:ahLst/>
              <a:cxnLst/>
              <a:rect l="l" t="t" r="r" b="b"/>
              <a:pathLst>
                <a:path w="17252" h="13891" extrusionOk="0">
                  <a:moveTo>
                    <a:pt x="9776" y="1"/>
                  </a:moveTo>
                  <a:cubicBezTo>
                    <a:pt x="8517" y="630"/>
                    <a:pt x="9142" y="3142"/>
                    <a:pt x="7423" y="3142"/>
                  </a:cubicBezTo>
                  <a:cubicBezTo>
                    <a:pt x="7227" y="3142"/>
                    <a:pt x="7001" y="3109"/>
                    <a:pt x="6739" y="3038"/>
                  </a:cubicBezTo>
                  <a:lnTo>
                    <a:pt x="6739" y="2804"/>
                  </a:lnTo>
                  <a:lnTo>
                    <a:pt x="6739" y="2804"/>
                  </a:lnTo>
                  <a:cubicBezTo>
                    <a:pt x="6398" y="3484"/>
                    <a:pt x="8039" y="6393"/>
                    <a:pt x="6974" y="6393"/>
                  </a:cubicBezTo>
                  <a:cubicBezTo>
                    <a:pt x="6576" y="6393"/>
                    <a:pt x="5801" y="5987"/>
                    <a:pt x="4402" y="4907"/>
                  </a:cubicBezTo>
                  <a:cubicBezTo>
                    <a:pt x="4237" y="4774"/>
                    <a:pt x="4108" y="4717"/>
                    <a:pt x="4007" y="4717"/>
                  </a:cubicBezTo>
                  <a:cubicBezTo>
                    <a:pt x="3391" y="4717"/>
                    <a:pt x="3736" y="6809"/>
                    <a:pt x="2534" y="7009"/>
                  </a:cubicBezTo>
                  <a:cubicBezTo>
                    <a:pt x="1833" y="8644"/>
                    <a:pt x="898" y="10280"/>
                    <a:pt x="197" y="12149"/>
                  </a:cubicBezTo>
                  <a:cubicBezTo>
                    <a:pt x="1" y="12936"/>
                    <a:pt x="800" y="13890"/>
                    <a:pt x="1476" y="13890"/>
                  </a:cubicBezTo>
                  <a:cubicBezTo>
                    <a:pt x="1601" y="13890"/>
                    <a:pt x="1723" y="13857"/>
                    <a:pt x="1833" y="13784"/>
                  </a:cubicBezTo>
                  <a:cubicBezTo>
                    <a:pt x="5103" y="11915"/>
                    <a:pt x="10009" y="13083"/>
                    <a:pt x="11411" y="7943"/>
                  </a:cubicBezTo>
                  <a:cubicBezTo>
                    <a:pt x="12112" y="4673"/>
                    <a:pt x="14448" y="2337"/>
                    <a:pt x="17251" y="1402"/>
                  </a:cubicBezTo>
                  <a:cubicBezTo>
                    <a:pt x="14681" y="1402"/>
                    <a:pt x="12112" y="935"/>
                    <a:pt x="9776" y="1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9" name="Google Shape;11349;p14"/>
            <p:cNvSpPr/>
            <p:nvPr/>
          </p:nvSpPr>
          <p:spPr>
            <a:xfrm>
              <a:off x="2749975" y="4346775"/>
              <a:ext cx="175225" cy="149750"/>
            </a:xfrm>
            <a:custGeom>
              <a:avLst/>
              <a:gdLst/>
              <a:ahLst/>
              <a:cxnLst/>
              <a:rect l="l" t="t" r="r" b="b"/>
              <a:pathLst>
                <a:path w="7009" h="5990" extrusionOk="0">
                  <a:moveTo>
                    <a:pt x="2512" y="0"/>
                  </a:moveTo>
                  <a:cubicBezTo>
                    <a:pt x="1986" y="0"/>
                    <a:pt x="1519" y="350"/>
                    <a:pt x="1169" y="1285"/>
                  </a:cubicBezTo>
                  <a:cubicBezTo>
                    <a:pt x="468" y="2687"/>
                    <a:pt x="1" y="4088"/>
                    <a:pt x="935" y="5256"/>
                  </a:cubicBezTo>
                  <a:cubicBezTo>
                    <a:pt x="1436" y="5757"/>
                    <a:pt x="1869" y="5990"/>
                    <a:pt x="2380" y="5990"/>
                  </a:cubicBezTo>
                  <a:cubicBezTo>
                    <a:pt x="2822" y="5990"/>
                    <a:pt x="3321" y="5815"/>
                    <a:pt x="3972" y="5490"/>
                  </a:cubicBezTo>
                  <a:cubicBezTo>
                    <a:pt x="5374" y="4789"/>
                    <a:pt x="7009" y="4322"/>
                    <a:pt x="7009" y="2219"/>
                  </a:cubicBezTo>
                  <a:cubicBezTo>
                    <a:pt x="6542" y="818"/>
                    <a:pt x="5374" y="1752"/>
                    <a:pt x="4206" y="818"/>
                  </a:cubicBezTo>
                  <a:cubicBezTo>
                    <a:pt x="3622" y="350"/>
                    <a:pt x="3037" y="0"/>
                    <a:pt x="2512" y="0"/>
                  </a:cubicBezTo>
                  <a:close/>
                </a:path>
              </a:pathLst>
            </a:custGeom>
            <a:solidFill>
              <a:srgbClr val="F8F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0" name="Google Shape;11350;p14"/>
            <p:cNvSpPr/>
            <p:nvPr/>
          </p:nvSpPr>
          <p:spPr>
            <a:xfrm>
              <a:off x="3030300" y="4217175"/>
              <a:ext cx="210275" cy="103675"/>
            </a:xfrm>
            <a:custGeom>
              <a:avLst/>
              <a:gdLst/>
              <a:ahLst/>
              <a:cxnLst/>
              <a:rect l="l" t="t" r="r" b="b"/>
              <a:pathLst>
                <a:path w="8411" h="4147" extrusionOk="0">
                  <a:moveTo>
                    <a:pt x="6883" y="0"/>
                  </a:moveTo>
                  <a:cubicBezTo>
                    <a:pt x="4100" y="0"/>
                    <a:pt x="1383" y="1566"/>
                    <a:pt x="1" y="4133"/>
                  </a:cubicBezTo>
                  <a:cubicBezTo>
                    <a:pt x="132" y="4142"/>
                    <a:pt x="261" y="4147"/>
                    <a:pt x="389" y="4147"/>
                  </a:cubicBezTo>
                  <a:cubicBezTo>
                    <a:pt x="3459" y="4147"/>
                    <a:pt x="5720" y="1563"/>
                    <a:pt x="8411" y="1563"/>
                  </a:cubicBezTo>
                  <a:lnTo>
                    <a:pt x="8411" y="161"/>
                  </a:lnTo>
                  <a:cubicBezTo>
                    <a:pt x="7905" y="53"/>
                    <a:pt x="7393" y="0"/>
                    <a:pt x="6883" y="0"/>
                  </a:cubicBezTo>
                  <a:close/>
                </a:path>
              </a:pathLst>
            </a:custGeom>
            <a:solidFill>
              <a:srgbClr val="FAE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1" name="Google Shape;11351;p14"/>
            <p:cNvSpPr/>
            <p:nvPr/>
          </p:nvSpPr>
          <p:spPr>
            <a:xfrm>
              <a:off x="3310650" y="4190850"/>
              <a:ext cx="44950" cy="30375"/>
            </a:xfrm>
            <a:custGeom>
              <a:avLst/>
              <a:gdLst/>
              <a:ahLst/>
              <a:cxnLst/>
              <a:rect l="l" t="t" r="r" b="b"/>
              <a:pathLst>
                <a:path w="1798" h="1215" extrusionOk="0">
                  <a:moveTo>
                    <a:pt x="1355" y="1"/>
                  </a:moveTo>
                  <a:cubicBezTo>
                    <a:pt x="1160" y="1"/>
                    <a:pt x="405" y="607"/>
                    <a:pt x="0" y="1214"/>
                  </a:cubicBezTo>
                  <a:cubicBezTo>
                    <a:pt x="126" y="1088"/>
                    <a:pt x="337" y="1064"/>
                    <a:pt x="565" y="1064"/>
                  </a:cubicBezTo>
                  <a:cubicBezTo>
                    <a:pt x="705" y="1064"/>
                    <a:pt x="851" y="1073"/>
                    <a:pt x="987" y="1073"/>
                  </a:cubicBezTo>
                  <a:cubicBezTo>
                    <a:pt x="1450" y="1073"/>
                    <a:pt x="1797" y="968"/>
                    <a:pt x="1402" y="46"/>
                  </a:cubicBezTo>
                  <a:cubicBezTo>
                    <a:pt x="1402" y="15"/>
                    <a:pt x="1385" y="1"/>
                    <a:pt x="1355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2" name="Google Shape;11352;p14"/>
            <p:cNvSpPr/>
            <p:nvPr/>
          </p:nvSpPr>
          <p:spPr>
            <a:xfrm>
              <a:off x="4396925" y="2883775"/>
              <a:ext cx="116850" cy="128125"/>
            </a:xfrm>
            <a:custGeom>
              <a:avLst/>
              <a:gdLst/>
              <a:ahLst/>
              <a:cxnLst/>
              <a:rect l="l" t="t" r="r" b="b"/>
              <a:pathLst>
                <a:path w="4674" h="5125" extrusionOk="0">
                  <a:moveTo>
                    <a:pt x="2804" y="0"/>
                  </a:moveTo>
                  <a:cubicBezTo>
                    <a:pt x="1403" y="701"/>
                    <a:pt x="468" y="1636"/>
                    <a:pt x="1" y="3037"/>
                  </a:cubicBezTo>
                  <a:cubicBezTo>
                    <a:pt x="1173" y="3428"/>
                    <a:pt x="1202" y="5125"/>
                    <a:pt x="2272" y="5125"/>
                  </a:cubicBezTo>
                  <a:cubicBezTo>
                    <a:pt x="2481" y="5125"/>
                    <a:pt x="2731" y="5059"/>
                    <a:pt x="3038" y="4906"/>
                  </a:cubicBezTo>
                  <a:cubicBezTo>
                    <a:pt x="4673" y="3972"/>
                    <a:pt x="3038" y="2570"/>
                    <a:pt x="3038" y="1402"/>
                  </a:cubicBezTo>
                  <a:cubicBezTo>
                    <a:pt x="3038" y="935"/>
                    <a:pt x="2804" y="467"/>
                    <a:pt x="2804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3" name="Google Shape;11353;p14"/>
            <p:cNvSpPr/>
            <p:nvPr/>
          </p:nvSpPr>
          <p:spPr>
            <a:xfrm>
              <a:off x="2259400" y="520575"/>
              <a:ext cx="3504175" cy="3824775"/>
            </a:xfrm>
            <a:custGeom>
              <a:avLst/>
              <a:gdLst/>
              <a:ahLst/>
              <a:cxnLst/>
              <a:rect l="l" t="t" r="r" b="b"/>
              <a:pathLst>
                <a:path w="140167" h="152991" extrusionOk="0">
                  <a:moveTo>
                    <a:pt x="133990" y="0"/>
                  </a:moveTo>
                  <a:cubicBezTo>
                    <a:pt x="131376" y="0"/>
                    <a:pt x="128763" y="973"/>
                    <a:pt x="126150" y="2018"/>
                  </a:cubicBezTo>
                  <a:cubicBezTo>
                    <a:pt x="115871" y="6924"/>
                    <a:pt x="105359" y="10895"/>
                    <a:pt x="95781" y="17436"/>
                  </a:cubicBezTo>
                  <a:lnTo>
                    <a:pt x="95080" y="17904"/>
                  </a:lnTo>
                  <a:lnTo>
                    <a:pt x="93678" y="19072"/>
                  </a:lnTo>
                  <a:cubicBezTo>
                    <a:pt x="93211" y="19539"/>
                    <a:pt x="92510" y="20006"/>
                    <a:pt x="92043" y="20240"/>
                  </a:cubicBezTo>
                  <a:cubicBezTo>
                    <a:pt x="87604" y="22576"/>
                    <a:pt x="82699" y="23510"/>
                    <a:pt x="78494" y="26080"/>
                  </a:cubicBezTo>
                  <a:cubicBezTo>
                    <a:pt x="77793" y="27248"/>
                    <a:pt x="79194" y="28416"/>
                    <a:pt x="78727" y="28883"/>
                  </a:cubicBezTo>
                  <a:cubicBezTo>
                    <a:pt x="78026" y="29584"/>
                    <a:pt x="77559" y="30285"/>
                    <a:pt x="77092" y="30752"/>
                  </a:cubicBezTo>
                  <a:cubicBezTo>
                    <a:pt x="75141" y="32269"/>
                    <a:pt x="74397" y="36200"/>
                    <a:pt x="72434" y="36200"/>
                  </a:cubicBezTo>
                  <a:cubicBezTo>
                    <a:pt x="72281" y="36200"/>
                    <a:pt x="72121" y="36176"/>
                    <a:pt x="71952" y="36125"/>
                  </a:cubicBezTo>
                  <a:cubicBezTo>
                    <a:pt x="71316" y="35975"/>
                    <a:pt x="70733" y="35910"/>
                    <a:pt x="70192" y="35910"/>
                  </a:cubicBezTo>
                  <a:cubicBezTo>
                    <a:pt x="67358" y="35910"/>
                    <a:pt x="65663" y="37714"/>
                    <a:pt x="63309" y="38695"/>
                  </a:cubicBezTo>
                  <a:cubicBezTo>
                    <a:pt x="64477" y="41732"/>
                    <a:pt x="61206" y="40330"/>
                    <a:pt x="60506" y="41732"/>
                  </a:cubicBezTo>
                  <a:cubicBezTo>
                    <a:pt x="59104" y="43601"/>
                    <a:pt x="59104" y="45236"/>
                    <a:pt x="61674" y="46404"/>
                  </a:cubicBezTo>
                  <a:lnTo>
                    <a:pt x="62842" y="46404"/>
                  </a:lnTo>
                  <a:cubicBezTo>
                    <a:pt x="63309" y="46404"/>
                    <a:pt x="63075" y="46871"/>
                    <a:pt x="63075" y="46871"/>
                  </a:cubicBezTo>
                  <a:cubicBezTo>
                    <a:pt x="63309" y="47339"/>
                    <a:pt x="63542" y="47806"/>
                    <a:pt x="64010" y="48039"/>
                  </a:cubicBezTo>
                  <a:cubicBezTo>
                    <a:pt x="63776" y="48039"/>
                    <a:pt x="63542" y="48273"/>
                    <a:pt x="63542" y="48273"/>
                  </a:cubicBezTo>
                  <a:cubicBezTo>
                    <a:pt x="62870" y="48036"/>
                    <a:pt x="62251" y="47932"/>
                    <a:pt x="61673" y="47932"/>
                  </a:cubicBezTo>
                  <a:cubicBezTo>
                    <a:pt x="58839" y="47932"/>
                    <a:pt x="56994" y="50419"/>
                    <a:pt x="54665" y="51777"/>
                  </a:cubicBezTo>
                  <a:cubicBezTo>
                    <a:pt x="53264" y="52478"/>
                    <a:pt x="50460" y="52945"/>
                    <a:pt x="50694" y="55048"/>
                  </a:cubicBezTo>
                  <a:cubicBezTo>
                    <a:pt x="51161" y="57618"/>
                    <a:pt x="53731" y="57851"/>
                    <a:pt x="56301" y="57851"/>
                  </a:cubicBezTo>
                  <a:cubicBezTo>
                    <a:pt x="53264" y="58085"/>
                    <a:pt x="49759" y="57851"/>
                    <a:pt x="50460" y="62523"/>
                  </a:cubicBezTo>
                  <a:cubicBezTo>
                    <a:pt x="50694" y="63925"/>
                    <a:pt x="49526" y="63925"/>
                    <a:pt x="48825" y="63925"/>
                  </a:cubicBezTo>
                  <a:cubicBezTo>
                    <a:pt x="48442" y="63893"/>
                    <a:pt x="48084" y="63878"/>
                    <a:pt x="47752" y="63878"/>
                  </a:cubicBezTo>
                  <a:cubicBezTo>
                    <a:pt x="43224" y="63878"/>
                    <a:pt x="43298" y="66766"/>
                    <a:pt x="44386" y="70466"/>
                  </a:cubicBezTo>
                  <a:cubicBezTo>
                    <a:pt x="44854" y="72569"/>
                    <a:pt x="43919" y="74671"/>
                    <a:pt x="42284" y="76073"/>
                  </a:cubicBezTo>
                  <a:cubicBezTo>
                    <a:pt x="42050" y="76307"/>
                    <a:pt x="42050" y="76307"/>
                    <a:pt x="41583" y="76774"/>
                  </a:cubicBezTo>
                  <a:cubicBezTo>
                    <a:pt x="41349" y="77241"/>
                    <a:pt x="40882" y="77475"/>
                    <a:pt x="40415" y="77942"/>
                  </a:cubicBezTo>
                  <a:cubicBezTo>
                    <a:pt x="39948" y="78409"/>
                    <a:pt x="39714" y="78876"/>
                    <a:pt x="39247" y="79343"/>
                  </a:cubicBezTo>
                  <a:cubicBezTo>
                    <a:pt x="38546" y="80512"/>
                    <a:pt x="37612" y="81446"/>
                    <a:pt x="36444" y="82614"/>
                  </a:cubicBezTo>
                  <a:cubicBezTo>
                    <a:pt x="36210" y="82848"/>
                    <a:pt x="35743" y="83315"/>
                    <a:pt x="35509" y="83782"/>
                  </a:cubicBezTo>
                  <a:cubicBezTo>
                    <a:pt x="34575" y="84483"/>
                    <a:pt x="33640" y="84950"/>
                    <a:pt x="32472" y="84950"/>
                  </a:cubicBezTo>
                  <a:cubicBezTo>
                    <a:pt x="31538" y="85184"/>
                    <a:pt x="30837" y="85651"/>
                    <a:pt x="30370" y="86352"/>
                  </a:cubicBezTo>
                  <a:cubicBezTo>
                    <a:pt x="29902" y="88221"/>
                    <a:pt x="31538" y="89856"/>
                    <a:pt x="30603" y="91725"/>
                  </a:cubicBezTo>
                  <a:cubicBezTo>
                    <a:pt x="29435" y="94061"/>
                    <a:pt x="24997" y="93360"/>
                    <a:pt x="25464" y="95463"/>
                  </a:cubicBezTo>
                  <a:cubicBezTo>
                    <a:pt x="26866" y="101069"/>
                    <a:pt x="21960" y="99901"/>
                    <a:pt x="19624" y="101537"/>
                  </a:cubicBezTo>
                  <a:cubicBezTo>
                    <a:pt x="19156" y="101537"/>
                    <a:pt x="18689" y="101770"/>
                    <a:pt x="18455" y="102004"/>
                  </a:cubicBezTo>
                  <a:cubicBezTo>
                    <a:pt x="18455" y="108779"/>
                    <a:pt x="15886" y="115086"/>
                    <a:pt x="11214" y="119992"/>
                  </a:cubicBezTo>
                  <a:cubicBezTo>
                    <a:pt x="7476" y="130972"/>
                    <a:pt x="2570" y="141251"/>
                    <a:pt x="0" y="152464"/>
                  </a:cubicBezTo>
                  <a:cubicBezTo>
                    <a:pt x="691" y="152836"/>
                    <a:pt x="1310" y="152990"/>
                    <a:pt x="1877" y="152990"/>
                  </a:cubicBezTo>
                  <a:cubicBezTo>
                    <a:pt x="3805" y="152990"/>
                    <a:pt x="5151" y="151211"/>
                    <a:pt x="6775" y="150128"/>
                  </a:cubicBezTo>
                  <a:cubicBezTo>
                    <a:pt x="26866" y="134242"/>
                    <a:pt x="45554" y="116254"/>
                    <a:pt x="62141" y="96864"/>
                  </a:cubicBezTo>
                  <a:cubicBezTo>
                    <a:pt x="76858" y="80044"/>
                    <a:pt x="92043" y="63925"/>
                    <a:pt x="105593" y="45937"/>
                  </a:cubicBezTo>
                  <a:cubicBezTo>
                    <a:pt x="116806" y="31219"/>
                    <a:pt x="127318" y="16035"/>
                    <a:pt x="140167" y="2251"/>
                  </a:cubicBezTo>
                  <a:cubicBezTo>
                    <a:pt x="138108" y="604"/>
                    <a:pt x="136049" y="0"/>
                    <a:pt x="133990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4" name="Google Shape;11354;p14"/>
            <p:cNvSpPr/>
            <p:nvPr/>
          </p:nvSpPr>
          <p:spPr>
            <a:xfrm>
              <a:off x="1506000" y="571000"/>
              <a:ext cx="4310150" cy="4556525"/>
            </a:xfrm>
            <a:custGeom>
              <a:avLst/>
              <a:gdLst/>
              <a:ahLst/>
              <a:cxnLst/>
              <a:rect l="l" t="t" r="r" b="b"/>
              <a:pathLst>
                <a:path w="172406" h="182261" extrusionOk="0">
                  <a:moveTo>
                    <a:pt x="170303" y="234"/>
                  </a:moveTo>
                  <a:lnTo>
                    <a:pt x="170303" y="234"/>
                  </a:lnTo>
                  <a:cubicBezTo>
                    <a:pt x="168901" y="468"/>
                    <a:pt x="167266" y="1"/>
                    <a:pt x="166565" y="1636"/>
                  </a:cubicBezTo>
                  <a:cubicBezTo>
                    <a:pt x="163995" y="7243"/>
                    <a:pt x="158622" y="10747"/>
                    <a:pt x="155118" y="15653"/>
                  </a:cubicBezTo>
                  <a:cubicBezTo>
                    <a:pt x="145540" y="28735"/>
                    <a:pt x="135729" y="41817"/>
                    <a:pt x="125450" y="54199"/>
                  </a:cubicBezTo>
                  <a:cubicBezTo>
                    <a:pt x="124048" y="56769"/>
                    <a:pt x="122179" y="58871"/>
                    <a:pt x="120310" y="60740"/>
                  </a:cubicBezTo>
                  <a:cubicBezTo>
                    <a:pt x="109798" y="68683"/>
                    <a:pt x="103023" y="80363"/>
                    <a:pt x="94613" y="89942"/>
                  </a:cubicBezTo>
                  <a:cubicBezTo>
                    <a:pt x="85969" y="99520"/>
                    <a:pt x="76858" y="108397"/>
                    <a:pt x="68215" y="117975"/>
                  </a:cubicBezTo>
                  <a:cubicBezTo>
                    <a:pt x="62141" y="124750"/>
                    <a:pt x="55133" y="130356"/>
                    <a:pt x="48591" y="136430"/>
                  </a:cubicBezTo>
                  <a:cubicBezTo>
                    <a:pt x="42985" y="142037"/>
                    <a:pt x="36911" y="146709"/>
                    <a:pt x="30370" y="150447"/>
                  </a:cubicBezTo>
                  <a:cubicBezTo>
                    <a:pt x="25698" y="155119"/>
                    <a:pt x="20325" y="159558"/>
                    <a:pt x="14718" y="163062"/>
                  </a:cubicBezTo>
                  <a:cubicBezTo>
                    <a:pt x="10046" y="165865"/>
                    <a:pt x="5607" y="169603"/>
                    <a:pt x="2103" y="173808"/>
                  </a:cubicBezTo>
                  <a:cubicBezTo>
                    <a:pt x="0" y="176612"/>
                    <a:pt x="1636" y="178480"/>
                    <a:pt x="2804" y="180817"/>
                  </a:cubicBezTo>
                  <a:cubicBezTo>
                    <a:pt x="3437" y="181873"/>
                    <a:pt x="4262" y="182260"/>
                    <a:pt x="5148" y="182260"/>
                  </a:cubicBezTo>
                  <a:cubicBezTo>
                    <a:pt x="6222" y="182260"/>
                    <a:pt x="7386" y="181690"/>
                    <a:pt x="8410" y="181050"/>
                  </a:cubicBezTo>
                  <a:cubicBezTo>
                    <a:pt x="9578" y="180583"/>
                    <a:pt x="10513" y="179649"/>
                    <a:pt x="11681" y="178714"/>
                  </a:cubicBezTo>
                  <a:cubicBezTo>
                    <a:pt x="17755" y="174275"/>
                    <a:pt x="23595" y="169136"/>
                    <a:pt x="30136" y="165165"/>
                  </a:cubicBezTo>
                  <a:cubicBezTo>
                    <a:pt x="30603" y="164931"/>
                    <a:pt x="31071" y="164464"/>
                    <a:pt x="31538" y="163997"/>
                  </a:cubicBezTo>
                  <a:cubicBezTo>
                    <a:pt x="32005" y="163529"/>
                    <a:pt x="32472" y="163062"/>
                    <a:pt x="33173" y="162828"/>
                  </a:cubicBezTo>
                  <a:cubicBezTo>
                    <a:pt x="36911" y="161427"/>
                    <a:pt x="40649" y="159091"/>
                    <a:pt x="43686" y="156287"/>
                  </a:cubicBezTo>
                  <a:cubicBezTo>
                    <a:pt x="54432" y="147644"/>
                    <a:pt x="64944" y="138299"/>
                    <a:pt x="74522" y="128488"/>
                  </a:cubicBezTo>
                  <a:cubicBezTo>
                    <a:pt x="82699" y="119844"/>
                    <a:pt x="91109" y="111434"/>
                    <a:pt x="98351" y="102089"/>
                  </a:cubicBezTo>
                  <a:cubicBezTo>
                    <a:pt x="113302" y="83400"/>
                    <a:pt x="128720" y="65179"/>
                    <a:pt x="142970" y="46256"/>
                  </a:cubicBezTo>
                  <a:cubicBezTo>
                    <a:pt x="152081" y="34108"/>
                    <a:pt x="159790" y="21026"/>
                    <a:pt x="168901" y="9112"/>
                  </a:cubicBezTo>
                  <a:cubicBezTo>
                    <a:pt x="169602" y="6075"/>
                    <a:pt x="172405" y="3505"/>
                    <a:pt x="170303" y="234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5" name="Google Shape;11355;p14"/>
            <p:cNvSpPr/>
            <p:nvPr/>
          </p:nvSpPr>
          <p:spPr>
            <a:xfrm>
              <a:off x="2335325" y="2974175"/>
              <a:ext cx="2493825" cy="1685950"/>
            </a:xfrm>
            <a:custGeom>
              <a:avLst/>
              <a:gdLst/>
              <a:ahLst/>
              <a:cxnLst/>
              <a:rect l="l" t="t" r="r" b="b"/>
              <a:pathLst>
                <a:path w="99753" h="67438" extrusionOk="0">
                  <a:moveTo>
                    <a:pt x="89382" y="1"/>
                  </a:moveTo>
                  <a:cubicBezTo>
                    <a:pt x="88977" y="1"/>
                    <a:pt x="88524" y="129"/>
                    <a:pt x="88072" y="356"/>
                  </a:cubicBezTo>
                  <a:cubicBezTo>
                    <a:pt x="85969" y="1524"/>
                    <a:pt x="83399" y="2458"/>
                    <a:pt x="82231" y="4794"/>
                  </a:cubicBezTo>
                  <a:cubicBezTo>
                    <a:pt x="81764" y="7598"/>
                    <a:pt x="87604" y="11803"/>
                    <a:pt x="81764" y="12737"/>
                  </a:cubicBezTo>
                  <a:cubicBezTo>
                    <a:pt x="78474" y="13036"/>
                    <a:pt x="74897" y="14197"/>
                    <a:pt x="71339" y="14197"/>
                  </a:cubicBezTo>
                  <a:cubicBezTo>
                    <a:pt x="69339" y="14197"/>
                    <a:pt x="67345" y="13830"/>
                    <a:pt x="65411" y="12737"/>
                  </a:cubicBezTo>
                  <a:cubicBezTo>
                    <a:pt x="61674" y="13905"/>
                    <a:pt x="58169" y="15540"/>
                    <a:pt x="60973" y="20680"/>
                  </a:cubicBezTo>
                  <a:cubicBezTo>
                    <a:pt x="62141" y="21848"/>
                    <a:pt x="64010" y="21848"/>
                    <a:pt x="65411" y="22549"/>
                  </a:cubicBezTo>
                  <a:cubicBezTo>
                    <a:pt x="63776" y="23016"/>
                    <a:pt x="63309" y="24651"/>
                    <a:pt x="62608" y="25819"/>
                  </a:cubicBezTo>
                  <a:cubicBezTo>
                    <a:pt x="62141" y="27221"/>
                    <a:pt x="60973" y="28623"/>
                    <a:pt x="59805" y="29791"/>
                  </a:cubicBezTo>
                  <a:cubicBezTo>
                    <a:pt x="58460" y="30598"/>
                    <a:pt x="57356" y="31060"/>
                    <a:pt x="56533" y="31060"/>
                  </a:cubicBezTo>
                  <a:cubicBezTo>
                    <a:pt x="55210" y="31060"/>
                    <a:pt x="54611" y="29867"/>
                    <a:pt x="54899" y="26987"/>
                  </a:cubicBezTo>
                  <a:cubicBezTo>
                    <a:pt x="53834" y="25604"/>
                    <a:pt x="52770" y="25044"/>
                    <a:pt x="51706" y="25044"/>
                  </a:cubicBezTo>
                  <a:cubicBezTo>
                    <a:pt x="50434" y="25044"/>
                    <a:pt x="49162" y="25843"/>
                    <a:pt x="47890" y="26987"/>
                  </a:cubicBezTo>
                  <a:cubicBezTo>
                    <a:pt x="45788" y="28856"/>
                    <a:pt x="43218" y="30258"/>
                    <a:pt x="40415" y="31426"/>
                  </a:cubicBezTo>
                  <a:cubicBezTo>
                    <a:pt x="30136" y="39836"/>
                    <a:pt x="21492" y="50115"/>
                    <a:pt x="10513" y="58058"/>
                  </a:cubicBezTo>
                  <a:cubicBezTo>
                    <a:pt x="6775" y="60394"/>
                    <a:pt x="3037" y="63431"/>
                    <a:pt x="0" y="66701"/>
                  </a:cubicBezTo>
                  <a:cubicBezTo>
                    <a:pt x="799" y="67260"/>
                    <a:pt x="1624" y="67437"/>
                    <a:pt x="2459" y="67437"/>
                  </a:cubicBezTo>
                  <a:cubicBezTo>
                    <a:pt x="3897" y="67437"/>
                    <a:pt x="5361" y="66912"/>
                    <a:pt x="6755" y="66912"/>
                  </a:cubicBezTo>
                  <a:cubicBezTo>
                    <a:pt x="6918" y="66912"/>
                    <a:pt x="7081" y="66919"/>
                    <a:pt x="7242" y="66935"/>
                  </a:cubicBezTo>
                  <a:cubicBezTo>
                    <a:pt x="8890" y="67146"/>
                    <a:pt x="10546" y="67251"/>
                    <a:pt x="12199" y="67251"/>
                  </a:cubicBezTo>
                  <a:cubicBezTo>
                    <a:pt x="19680" y="67251"/>
                    <a:pt x="27092" y="65113"/>
                    <a:pt x="33407" y="61095"/>
                  </a:cubicBezTo>
                  <a:cubicBezTo>
                    <a:pt x="36023" y="58105"/>
                    <a:pt x="34902" y="57507"/>
                    <a:pt x="32913" y="57507"/>
                  </a:cubicBezTo>
                  <a:cubicBezTo>
                    <a:pt x="32416" y="57507"/>
                    <a:pt x="31865" y="57544"/>
                    <a:pt x="31304" y="57591"/>
                  </a:cubicBezTo>
                  <a:cubicBezTo>
                    <a:pt x="38312" y="55488"/>
                    <a:pt x="38312" y="55488"/>
                    <a:pt x="35976" y="50582"/>
                  </a:cubicBezTo>
                  <a:cubicBezTo>
                    <a:pt x="35332" y="50582"/>
                    <a:pt x="34661" y="50638"/>
                    <a:pt x="33980" y="50749"/>
                  </a:cubicBezTo>
                  <a:lnTo>
                    <a:pt x="33980" y="50749"/>
                  </a:lnTo>
                  <a:cubicBezTo>
                    <a:pt x="34319" y="50684"/>
                    <a:pt x="34671" y="50629"/>
                    <a:pt x="35042" y="50582"/>
                  </a:cubicBezTo>
                  <a:cubicBezTo>
                    <a:pt x="35976" y="50115"/>
                    <a:pt x="36911" y="50115"/>
                    <a:pt x="37845" y="50115"/>
                  </a:cubicBezTo>
                  <a:cubicBezTo>
                    <a:pt x="37950" y="50094"/>
                    <a:pt x="38043" y="50084"/>
                    <a:pt x="38126" y="50084"/>
                  </a:cubicBezTo>
                  <a:cubicBezTo>
                    <a:pt x="38975" y="50084"/>
                    <a:pt x="38800" y="51091"/>
                    <a:pt x="39013" y="51517"/>
                  </a:cubicBezTo>
                  <a:cubicBezTo>
                    <a:pt x="40051" y="52555"/>
                    <a:pt x="41034" y="52910"/>
                    <a:pt x="41991" y="52910"/>
                  </a:cubicBezTo>
                  <a:cubicBezTo>
                    <a:pt x="43834" y="52910"/>
                    <a:pt x="45578" y="51591"/>
                    <a:pt x="47423" y="51283"/>
                  </a:cubicBezTo>
                  <a:cubicBezTo>
                    <a:pt x="47890" y="50582"/>
                    <a:pt x="48591" y="50349"/>
                    <a:pt x="49059" y="49881"/>
                  </a:cubicBezTo>
                  <a:cubicBezTo>
                    <a:pt x="59805" y="42873"/>
                    <a:pt x="69616" y="34697"/>
                    <a:pt x="78494" y="25819"/>
                  </a:cubicBezTo>
                  <a:cubicBezTo>
                    <a:pt x="84100" y="20213"/>
                    <a:pt x="90641" y="15540"/>
                    <a:pt x="95080" y="8999"/>
                  </a:cubicBezTo>
                  <a:cubicBezTo>
                    <a:pt x="95547" y="8532"/>
                    <a:pt x="96014" y="8065"/>
                    <a:pt x="96248" y="7364"/>
                  </a:cubicBezTo>
                  <a:cubicBezTo>
                    <a:pt x="97182" y="5262"/>
                    <a:pt x="99752" y="3626"/>
                    <a:pt x="97182" y="1056"/>
                  </a:cubicBezTo>
                  <a:cubicBezTo>
                    <a:pt x="96496" y="433"/>
                    <a:pt x="95877" y="192"/>
                    <a:pt x="95306" y="192"/>
                  </a:cubicBezTo>
                  <a:cubicBezTo>
                    <a:pt x="93740" y="192"/>
                    <a:pt x="92541" y="2007"/>
                    <a:pt x="91342" y="2692"/>
                  </a:cubicBezTo>
                  <a:cubicBezTo>
                    <a:pt x="90979" y="2899"/>
                    <a:pt x="90754" y="2980"/>
                    <a:pt x="90624" y="2980"/>
                  </a:cubicBezTo>
                  <a:cubicBezTo>
                    <a:pt x="90168" y="2980"/>
                    <a:pt x="90875" y="1991"/>
                    <a:pt x="90875" y="1991"/>
                  </a:cubicBezTo>
                  <a:cubicBezTo>
                    <a:pt x="90875" y="567"/>
                    <a:pt x="90232" y="1"/>
                    <a:pt x="89382" y="1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6" name="Google Shape;11356;p14"/>
            <p:cNvSpPr/>
            <p:nvPr/>
          </p:nvSpPr>
          <p:spPr>
            <a:xfrm>
              <a:off x="4344375" y="1520000"/>
              <a:ext cx="1232325" cy="1679175"/>
            </a:xfrm>
            <a:custGeom>
              <a:avLst/>
              <a:gdLst/>
              <a:ahLst/>
              <a:cxnLst/>
              <a:rect l="l" t="t" r="r" b="b"/>
              <a:pathLst>
                <a:path w="49293" h="67167" extrusionOk="0">
                  <a:moveTo>
                    <a:pt x="41310" y="6607"/>
                  </a:moveTo>
                  <a:cubicBezTo>
                    <a:pt x="41376" y="7486"/>
                    <a:pt x="41906" y="8241"/>
                    <a:pt x="42284" y="8997"/>
                  </a:cubicBezTo>
                  <a:cubicBezTo>
                    <a:pt x="41432" y="8486"/>
                    <a:pt x="41077" y="7478"/>
                    <a:pt x="41310" y="6607"/>
                  </a:cubicBezTo>
                  <a:close/>
                  <a:moveTo>
                    <a:pt x="33012" y="12835"/>
                  </a:moveTo>
                  <a:lnTo>
                    <a:pt x="33012" y="12835"/>
                  </a:lnTo>
                  <a:cubicBezTo>
                    <a:pt x="33272" y="13140"/>
                    <a:pt x="33499" y="13479"/>
                    <a:pt x="33640" y="13903"/>
                  </a:cubicBezTo>
                  <a:cubicBezTo>
                    <a:pt x="33246" y="13640"/>
                    <a:pt x="33147" y="13228"/>
                    <a:pt x="33012" y="12835"/>
                  </a:cubicBezTo>
                  <a:close/>
                  <a:moveTo>
                    <a:pt x="37667" y="0"/>
                  </a:moveTo>
                  <a:cubicBezTo>
                    <a:pt x="37017" y="0"/>
                    <a:pt x="36370" y="169"/>
                    <a:pt x="35743" y="587"/>
                  </a:cubicBezTo>
                  <a:cubicBezTo>
                    <a:pt x="33874" y="1755"/>
                    <a:pt x="33407" y="4558"/>
                    <a:pt x="34809" y="6661"/>
                  </a:cubicBezTo>
                  <a:cubicBezTo>
                    <a:pt x="34925" y="6894"/>
                    <a:pt x="35159" y="6894"/>
                    <a:pt x="35393" y="6894"/>
                  </a:cubicBezTo>
                  <a:cubicBezTo>
                    <a:pt x="35626" y="6894"/>
                    <a:pt x="35860" y="6894"/>
                    <a:pt x="35977" y="7128"/>
                  </a:cubicBezTo>
                  <a:cubicBezTo>
                    <a:pt x="35828" y="7227"/>
                    <a:pt x="35691" y="7263"/>
                    <a:pt x="35561" y="7263"/>
                  </a:cubicBezTo>
                  <a:cubicBezTo>
                    <a:pt x="35208" y="7263"/>
                    <a:pt x="34915" y="6993"/>
                    <a:pt x="34640" y="6993"/>
                  </a:cubicBezTo>
                  <a:cubicBezTo>
                    <a:pt x="34539" y="6993"/>
                    <a:pt x="34440" y="7029"/>
                    <a:pt x="34341" y="7128"/>
                  </a:cubicBezTo>
                  <a:cubicBezTo>
                    <a:pt x="32374" y="7784"/>
                    <a:pt x="31429" y="10077"/>
                    <a:pt x="32274" y="11900"/>
                  </a:cubicBezTo>
                  <a:lnTo>
                    <a:pt x="32274" y="11900"/>
                  </a:lnTo>
                  <a:cubicBezTo>
                    <a:pt x="31362" y="11303"/>
                    <a:pt x="30669" y="11054"/>
                    <a:pt x="30127" y="11054"/>
                  </a:cubicBezTo>
                  <a:cubicBezTo>
                    <a:pt x="28557" y="11054"/>
                    <a:pt x="28248" y="13132"/>
                    <a:pt x="27567" y="14837"/>
                  </a:cubicBezTo>
                  <a:cubicBezTo>
                    <a:pt x="21726" y="29088"/>
                    <a:pt x="12382" y="41002"/>
                    <a:pt x="4205" y="53850"/>
                  </a:cubicBezTo>
                  <a:cubicBezTo>
                    <a:pt x="3505" y="54785"/>
                    <a:pt x="4439" y="56887"/>
                    <a:pt x="2337" y="56887"/>
                  </a:cubicBezTo>
                  <a:cubicBezTo>
                    <a:pt x="1402" y="57121"/>
                    <a:pt x="701" y="57822"/>
                    <a:pt x="234" y="58523"/>
                  </a:cubicBezTo>
                  <a:cubicBezTo>
                    <a:pt x="0" y="58990"/>
                    <a:pt x="0" y="59691"/>
                    <a:pt x="0" y="60158"/>
                  </a:cubicBezTo>
                  <a:cubicBezTo>
                    <a:pt x="234" y="61326"/>
                    <a:pt x="1168" y="62494"/>
                    <a:pt x="2103" y="63195"/>
                  </a:cubicBezTo>
                  <a:cubicBezTo>
                    <a:pt x="4673" y="62260"/>
                    <a:pt x="7009" y="61092"/>
                    <a:pt x="9111" y="59223"/>
                  </a:cubicBezTo>
                  <a:lnTo>
                    <a:pt x="9111" y="59223"/>
                  </a:lnTo>
                  <a:cubicBezTo>
                    <a:pt x="10046" y="61560"/>
                    <a:pt x="7710" y="62728"/>
                    <a:pt x="7943" y="65765"/>
                  </a:cubicBezTo>
                  <a:cubicBezTo>
                    <a:pt x="10046" y="62728"/>
                    <a:pt x="13083" y="62494"/>
                    <a:pt x="14251" y="59924"/>
                  </a:cubicBezTo>
                  <a:cubicBezTo>
                    <a:pt x="14379" y="59539"/>
                    <a:pt x="14720" y="59365"/>
                    <a:pt x="15079" y="59365"/>
                  </a:cubicBezTo>
                  <a:cubicBezTo>
                    <a:pt x="15372" y="59365"/>
                    <a:pt x="15676" y="59481"/>
                    <a:pt x="15886" y="59691"/>
                  </a:cubicBezTo>
                  <a:cubicBezTo>
                    <a:pt x="16353" y="60158"/>
                    <a:pt x="16820" y="60859"/>
                    <a:pt x="16820" y="61326"/>
                  </a:cubicBezTo>
                  <a:cubicBezTo>
                    <a:pt x="16120" y="63429"/>
                    <a:pt x="15419" y="65297"/>
                    <a:pt x="14718" y="67166"/>
                  </a:cubicBezTo>
                  <a:cubicBezTo>
                    <a:pt x="18923" y="64597"/>
                    <a:pt x="21025" y="59924"/>
                    <a:pt x="24062" y="56187"/>
                  </a:cubicBezTo>
                  <a:cubicBezTo>
                    <a:pt x="32005" y="45440"/>
                    <a:pt x="39714" y="34461"/>
                    <a:pt x="44387" y="21846"/>
                  </a:cubicBezTo>
                  <a:cubicBezTo>
                    <a:pt x="46255" y="17173"/>
                    <a:pt x="49292" y="12735"/>
                    <a:pt x="48825" y="7362"/>
                  </a:cubicBezTo>
                  <a:cubicBezTo>
                    <a:pt x="48358" y="6894"/>
                    <a:pt x="47891" y="6427"/>
                    <a:pt x="47424" y="5960"/>
                  </a:cubicBezTo>
                  <a:cubicBezTo>
                    <a:pt x="46162" y="5539"/>
                    <a:pt x="44985" y="4951"/>
                    <a:pt x="43790" y="4951"/>
                  </a:cubicBezTo>
                  <a:cubicBezTo>
                    <a:pt x="43330" y="4951"/>
                    <a:pt x="42867" y="5038"/>
                    <a:pt x="42396" y="5257"/>
                  </a:cubicBezTo>
                  <a:lnTo>
                    <a:pt x="42396" y="5257"/>
                  </a:lnTo>
                  <a:cubicBezTo>
                    <a:pt x="43534" y="4192"/>
                    <a:pt x="43675" y="2973"/>
                    <a:pt x="42050" y="1755"/>
                  </a:cubicBezTo>
                  <a:cubicBezTo>
                    <a:pt x="40739" y="935"/>
                    <a:pt x="39197" y="0"/>
                    <a:pt x="37667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7" name="Google Shape;11357;p14"/>
            <p:cNvSpPr/>
            <p:nvPr/>
          </p:nvSpPr>
          <p:spPr>
            <a:xfrm>
              <a:off x="5483225" y="576850"/>
              <a:ext cx="367975" cy="1127200"/>
            </a:xfrm>
            <a:custGeom>
              <a:avLst/>
              <a:gdLst/>
              <a:ahLst/>
              <a:cxnLst/>
              <a:rect l="l" t="t" r="r" b="b"/>
              <a:pathLst>
                <a:path w="14719" h="45088" extrusionOk="0">
                  <a:moveTo>
                    <a:pt x="11214" y="0"/>
                  </a:moveTo>
                  <a:cubicBezTo>
                    <a:pt x="11214" y="3037"/>
                    <a:pt x="8411" y="5374"/>
                    <a:pt x="8644" y="8411"/>
                  </a:cubicBezTo>
                  <a:cubicBezTo>
                    <a:pt x="7476" y="17288"/>
                    <a:pt x="5607" y="25931"/>
                    <a:pt x="2570" y="34108"/>
                  </a:cubicBezTo>
                  <a:cubicBezTo>
                    <a:pt x="1636" y="37612"/>
                    <a:pt x="1" y="41350"/>
                    <a:pt x="2804" y="44854"/>
                  </a:cubicBezTo>
                  <a:lnTo>
                    <a:pt x="3038" y="45088"/>
                  </a:lnTo>
                  <a:cubicBezTo>
                    <a:pt x="4906" y="43219"/>
                    <a:pt x="4439" y="40649"/>
                    <a:pt x="5140" y="38546"/>
                  </a:cubicBezTo>
                  <a:cubicBezTo>
                    <a:pt x="8644" y="28034"/>
                    <a:pt x="11681" y="17521"/>
                    <a:pt x="14017" y="6775"/>
                  </a:cubicBezTo>
                  <a:cubicBezTo>
                    <a:pt x="14718" y="4206"/>
                    <a:pt x="14485" y="1402"/>
                    <a:pt x="11214" y="0"/>
                  </a:cubicBezTo>
                  <a:close/>
                </a:path>
              </a:pathLst>
            </a:custGeom>
            <a:solidFill>
              <a:srgbClr val="F6E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8" name="Google Shape;11358;p14"/>
            <p:cNvSpPr/>
            <p:nvPr/>
          </p:nvSpPr>
          <p:spPr>
            <a:xfrm>
              <a:off x="4531275" y="571000"/>
              <a:ext cx="881900" cy="426375"/>
            </a:xfrm>
            <a:custGeom>
              <a:avLst/>
              <a:gdLst/>
              <a:ahLst/>
              <a:cxnLst/>
              <a:rect l="l" t="t" r="r" b="b"/>
              <a:pathLst>
                <a:path w="35276" h="17055" extrusionOk="0">
                  <a:moveTo>
                    <a:pt x="35275" y="1"/>
                  </a:moveTo>
                  <a:cubicBezTo>
                    <a:pt x="32238" y="1"/>
                    <a:pt x="29435" y="935"/>
                    <a:pt x="26865" y="2337"/>
                  </a:cubicBezTo>
                  <a:cubicBezTo>
                    <a:pt x="18689" y="6308"/>
                    <a:pt x="10279" y="9813"/>
                    <a:pt x="1869" y="12850"/>
                  </a:cubicBezTo>
                  <a:cubicBezTo>
                    <a:pt x="0" y="16120"/>
                    <a:pt x="2336" y="16587"/>
                    <a:pt x="4439" y="17055"/>
                  </a:cubicBezTo>
                  <a:cubicBezTo>
                    <a:pt x="14718" y="10981"/>
                    <a:pt x="25697" y="7009"/>
                    <a:pt x="35275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9" name="Google Shape;11359;p14"/>
            <p:cNvSpPr/>
            <p:nvPr/>
          </p:nvSpPr>
          <p:spPr>
            <a:xfrm>
              <a:off x="4151650" y="983575"/>
              <a:ext cx="455550" cy="294125"/>
            </a:xfrm>
            <a:custGeom>
              <a:avLst/>
              <a:gdLst/>
              <a:ahLst/>
              <a:cxnLst/>
              <a:rect l="l" t="t" r="r" b="b"/>
              <a:pathLst>
                <a:path w="18222" h="11765" extrusionOk="0">
                  <a:moveTo>
                    <a:pt x="12342" y="1"/>
                  </a:moveTo>
                  <a:cubicBezTo>
                    <a:pt x="11918" y="1"/>
                    <a:pt x="11467" y="93"/>
                    <a:pt x="10980" y="318"/>
                  </a:cubicBezTo>
                  <a:cubicBezTo>
                    <a:pt x="6775" y="2420"/>
                    <a:pt x="3037" y="5224"/>
                    <a:pt x="0" y="8728"/>
                  </a:cubicBezTo>
                  <a:lnTo>
                    <a:pt x="2804" y="11765"/>
                  </a:lnTo>
                  <a:lnTo>
                    <a:pt x="4205" y="10363"/>
                  </a:lnTo>
                  <a:cubicBezTo>
                    <a:pt x="3972" y="9429"/>
                    <a:pt x="3271" y="9429"/>
                    <a:pt x="2804" y="8962"/>
                  </a:cubicBezTo>
                  <a:cubicBezTo>
                    <a:pt x="3504" y="7794"/>
                    <a:pt x="4672" y="7794"/>
                    <a:pt x="5607" y="7326"/>
                  </a:cubicBezTo>
                  <a:cubicBezTo>
                    <a:pt x="9812" y="5224"/>
                    <a:pt x="14951" y="5925"/>
                    <a:pt x="18222" y="1953"/>
                  </a:cubicBezTo>
                  <a:lnTo>
                    <a:pt x="18222" y="1953"/>
                  </a:lnTo>
                  <a:cubicBezTo>
                    <a:pt x="17998" y="2014"/>
                    <a:pt x="17781" y="2042"/>
                    <a:pt x="17570" y="2042"/>
                  </a:cubicBezTo>
                  <a:cubicBezTo>
                    <a:pt x="15745" y="2042"/>
                    <a:pt x="14335" y="1"/>
                    <a:pt x="12342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0" name="Google Shape;11360;p14"/>
            <p:cNvSpPr/>
            <p:nvPr/>
          </p:nvSpPr>
          <p:spPr>
            <a:xfrm>
              <a:off x="4431975" y="892225"/>
              <a:ext cx="210275" cy="152225"/>
            </a:xfrm>
            <a:custGeom>
              <a:avLst/>
              <a:gdLst/>
              <a:ahLst/>
              <a:cxnLst/>
              <a:rect l="l" t="t" r="r" b="b"/>
              <a:pathLst>
                <a:path w="8411" h="6089" extrusionOk="0">
                  <a:moveTo>
                    <a:pt x="5841" y="1"/>
                  </a:moveTo>
                  <a:lnTo>
                    <a:pt x="5841" y="1"/>
                  </a:lnTo>
                  <a:cubicBezTo>
                    <a:pt x="3505" y="701"/>
                    <a:pt x="1402" y="2103"/>
                    <a:pt x="1" y="3972"/>
                  </a:cubicBezTo>
                  <a:cubicBezTo>
                    <a:pt x="1845" y="4156"/>
                    <a:pt x="3398" y="6089"/>
                    <a:pt x="5350" y="6089"/>
                  </a:cubicBezTo>
                  <a:cubicBezTo>
                    <a:pt x="5871" y="6089"/>
                    <a:pt x="6419" y="5951"/>
                    <a:pt x="7009" y="5607"/>
                  </a:cubicBezTo>
                  <a:lnTo>
                    <a:pt x="7243" y="5607"/>
                  </a:lnTo>
                  <a:cubicBezTo>
                    <a:pt x="7476" y="5140"/>
                    <a:pt x="7943" y="4673"/>
                    <a:pt x="8411" y="4206"/>
                  </a:cubicBezTo>
                  <a:cubicBezTo>
                    <a:pt x="7710" y="2804"/>
                    <a:pt x="5374" y="2337"/>
                    <a:pt x="5841" y="1"/>
                  </a:cubicBezTo>
                  <a:close/>
                </a:path>
              </a:pathLst>
            </a:custGeom>
            <a:solidFill>
              <a:srgbClr val="FB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1" name="Google Shape;11361;p14"/>
            <p:cNvSpPr/>
            <p:nvPr/>
          </p:nvSpPr>
          <p:spPr>
            <a:xfrm>
              <a:off x="4607175" y="99735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3" y="1"/>
                  </a:ln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2" name="Google Shape;11362;p14"/>
            <p:cNvSpPr/>
            <p:nvPr/>
          </p:nvSpPr>
          <p:spPr>
            <a:xfrm>
              <a:off x="3351525" y="787100"/>
              <a:ext cx="2400375" cy="3038125"/>
            </a:xfrm>
            <a:custGeom>
              <a:avLst/>
              <a:gdLst/>
              <a:ahLst/>
              <a:cxnLst/>
              <a:rect l="l" t="t" r="r" b="b"/>
              <a:pathLst>
                <a:path w="96015" h="121525" extrusionOk="0">
                  <a:moveTo>
                    <a:pt x="93912" y="1"/>
                  </a:moveTo>
                  <a:cubicBezTo>
                    <a:pt x="89474" y="5374"/>
                    <a:pt x="85269" y="11214"/>
                    <a:pt x="81531" y="17054"/>
                  </a:cubicBezTo>
                  <a:cubicBezTo>
                    <a:pt x="73822" y="29903"/>
                    <a:pt x="63776" y="41350"/>
                    <a:pt x="55133" y="53731"/>
                  </a:cubicBezTo>
                  <a:cubicBezTo>
                    <a:pt x="50461" y="60973"/>
                    <a:pt x="43686" y="66580"/>
                    <a:pt x="38780" y="73588"/>
                  </a:cubicBezTo>
                  <a:cubicBezTo>
                    <a:pt x="30837" y="84334"/>
                    <a:pt x="22427" y="94613"/>
                    <a:pt x="13550" y="104192"/>
                  </a:cubicBezTo>
                  <a:cubicBezTo>
                    <a:pt x="9111" y="109331"/>
                    <a:pt x="4439" y="114237"/>
                    <a:pt x="1" y="119376"/>
                  </a:cubicBezTo>
                  <a:cubicBezTo>
                    <a:pt x="342" y="119308"/>
                    <a:pt x="672" y="119277"/>
                    <a:pt x="994" y="119277"/>
                  </a:cubicBezTo>
                  <a:cubicBezTo>
                    <a:pt x="3750" y="119277"/>
                    <a:pt x="5849" y="121525"/>
                    <a:pt x="8654" y="121525"/>
                  </a:cubicBezTo>
                  <a:cubicBezTo>
                    <a:pt x="8880" y="121525"/>
                    <a:pt x="9110" y="121510"/>
                    <a:pt x="9345" y="121479"/>
                  </a:cubicBezTo>
                  <a:cubicBezTo>
                    <a:pt x="9579" y="119143"/>
                    <a:pt x="7242" y="119844"/>
                    <a:pt x="6542" y="118675"/>
                  </a:cubicBezTo>
                  <a:cubicBezTo>
                    <a:pt x="8944" y="115633"/>
                    <a:pt x="9699" y="114676"/>
                    <a:pt x="11216" y="114676"/>
                  </a:cubicBezTo>
                  <a:cubicBezTo>
                    <a:pt x="11912" y="114676"/>
                    <a:pt x="12768" y="114877"/>
                    <a:pt x="14017" y="115171"/>
                  </a:cubicBezTo>
                  <a:cubicBezTo>
                    <a:pt x="14232" y="115037"/>
                    <a:pt x="14481" y="114983"/>
                    <a:pt x="14752" y="114983"/>
                  </a:cubicBezTo>
                  <a:cubicBezTo>
                    <a:pt x="15867" y="114983"/>
                    <a:pt x="17358" y="115896"/>
                    <a:pt x="18410" y="115896"/>
                  </a:cubicBezTo>
                  <a:cubicBezTo>
                    <a:pt x="19328" y="115896"/>
                    <a:pt x="19913" y="115202"/>
                    <a:pt x="19624" y="112602"/>
                  </a:cubicBezTo>
                  <a:cubicBezTo>
                    <a:pt x="19390" y="112602"/>
                    <a:pt x="19390" y="112368"/>
                    <a:pt x="19157" y="112134"/>
                  </a:cubicBezTo>
                  <a:cubicBezTo>
                    <a:pt x="18923" y="111901"/>
                    <a:pt x="19157" y="111667"/>
                    <a:pt x="19157" y="111667"/>
                  </a:cubicBezTo>
                  <a:lnTo>
                    <a:pt x="19624" y="111667"/>
                  </a:lnTo>
                  <a:cubicBezTo>
                    <a:pt x="21726" y="110966"/>
                    <a:pt x="21259" y="109565"/>
                    <a:pt x="21026" y="108163"/>
                  </a:cubicBezTo>
                  <a:cubicBezTo>
                    <a:pt x="19157" y="103724"/>
                    <a:pt x="23128" y="103023"/>
                    <a:pt x="25231" y="101155"/>
                  </a:cubicBezTo>
                  <a:cubicBezTo>
                    <a:pt x="25525" y="101173"/>
                    <a:pt x="25813" y="101182"/>
                    <a:pt x="26095" y="101182"/>
                  </a:cubicBezTo>
                  <a:cubicBezTo>
                    <a:pt x="32983" y="101182"/>
                    <a:pt x="36367" y="95831"/>
                    <a:pt x="40182" y="91343"/>
                  </a:cubicBezTo>
                  <a:cubicBezTo>
                    <a:pt x="40182" y="90175"/>
                    <a:pt x="39714" y="89240"/>
                    <a:pt x="40649" y="88306"/>
                  </a:cubicBezTo>
                  <a:lnTo>
                    <a:pt x="42051" y="86904"/>
                  </a:lnTo>
                  <a:cubicBezTo>
                    <a:pt x="43452" y="86437"/>
                    <a:pt x="43919" y="85035"/>
                    <a:pt x="44854" y="84101"/>
                  </a:cubicBezTo>
                  <a:cubicBezTo>
                    <a:pt x="47424" y="82232"/>
                    <a:pt x="49293" y="79429"/>
                    <a:pt x="49993" y="76392"/>
                  </a:cubicBezTo>
                  <a:cubicBezTo>
                    <a:pt x="50227" y="74056"/>
                    <a:pt x="51862" y="71953"/>
                    <a:pt x="54198" y="71252"/>
                  </a:cubicBezTo>
                  <a:cubicBezTo>
                    <a:pt x="56768" y="70551"/>
                    <a:pt x="58403" y="68215"/>
                    <a:pt x="58403" y="65412"/>
                  </a:cubicBezTo>
                  <a:cubicBezTo>
                    <a:pt x="58403" y="62609"/>
                    <a:pt x="60039" y="60039"/>
                    <a:pt x="62375" y="58871"/>
                  </a:cubicBezTo>
                  <a:cubicBezTo>
                    <a:pt x="63980" y="58068"/>
                    <a:pt x="62311" y="53820"/>
                    <a:pt x="65211" y="53820"/>
                  </a:cubicBezTo>
                  <a:cubicBezTo>
                    <a:pt x="65688" y="53820"/>
                    <a:pt x="66288" y="53935"/>
                    <a:pt x="67047" y="54199"/>
                  </a:cubicBezTo>
                  <a:cubicBezTo>
                    <a:pt x="67108" y="54214"/>
                    <a:pt x="67165" y="54221"/>
                    <a:pt x="67216" y="54221"/>
                  </a:cubicBezTo>
                  <a:cubicBezTo>
                    <a:pt x="67949" y="54221"/>
                    <a:pt x="67702" y="52751"/>
                    <a:pt x="67047" y="52096"/>
                  </a:cubicBezTo>
                  <a:cubicBezTo>
                    <a:pt x="64244" y="48125"/>
                    <a:pt x="72186" y="46489"/>
                    <a:pt x="69149" y="42518"/>
                  </a:cubicBezTo>
                  <a:cubicBezTo>
                    <a:pt x="69149" y="42518"/>
                    <a:pt x="69617" y="41583"/>
                    <a:pt x="70084" y="41583"/>
                  </a:cubicBezTo>
                  <a:cubicBezTo>
                    <a:pt x="70785" y="41817"/>
                    <a:pt x="71719" y="41817"/>
                    <a:pt x="72654" y="42051"/>
                  </a:cubicBezTo>
                  <a:cubicBezTo>
                    <a:pt x="72654" y="39715"/>
                    <a:pt x="72887" y="37612"/>
                    <a:pt x="75457" y="36444"/>
                  </a:cubicBezTo>
                  <a:cubicBezTo>
                    <a:pt x="74990" y="35510"/>
                    <a:pt x="74523" y="34342"/>
                    <a:pt x="74990" y="33407"/>
                  </a:cubicBezTo>
                  <a:cubicBezTo>
                    <a:pt x="75539" y="32674"/>
                    <a:pt x="75083" y="30504"/>
                    <a:pt x="76214" y="30504"/>
                  </a:cubicBezTo>
                  <a:cubicBezTo>
                    <a:pt x="76524" y="30504"/>
                    <a:pt x="76955" y="30668"/>
                    <a:pt x="77559" y="31071"/>
                  </a:cubicBezTo>
                  <a:cubicBezTo>
                    <a:pt x="78961" y="32005"/>
                    <a:pt x="83633" y="30604"/>
                    <a:pt x="81064" y="35042"/>
                  </a:cubicBezTo>
                  <a:cubicBezTo>
                    <a:pt x="83110" y="35247"/>
                    <a:pt x="84978" y="36528"/>
                    <a:pt x="87137" y="36528"/>
                  </a:cubicBezTo>
                  <a:cubicBezTo>
                    <a:pt x="87442" y="36528"/>
                    <a:pt x="87754" y="36502"/>
                    <a:pt x="88072" y="36444"/>
                  </a:cubicBezTo>
                  <a:cubicBezTo>
                    <a:pt x="87838" y="32473"/>
                    <a:pt x="88306" y="28501"/>
                    <a:pt x="89941" y="24763"/>
                  </a:cubicBezTo>
                  <a:cubicBezTo>
                    <a:pt x="92744" y="17755"/>
                    <a:pt x="93679" y="10046"/>
                    <a:pt x="95781" y="2570"/>
                  </a:cubicBezTo>
                  <a:cubicBezTo>
                    <a:pt x="96015" y="1169"/>
                    <a:pt x="94847" y="468"/>
                    <a:pt x="93912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3" name="Google Shape;11363;p14"/>
            <p:cNvSpPr/>
            <p:nvPr/>
          </p:nvSpPr>
          <p:spPr>
            <a:xfrm>
              <a:off x="5308025" y="1663150"/>
              <a:ext cx="204425" cy="129225"/>
            </a:xfrm>
            <a:custGeom>
              <a:avLst/>
              <a:gdLst/>
              <a:ahLst/>
              <a:cxnLst/>
              <a:rect l="l" t="t" r="r" b="b"/>
              <a:pathLst>
                <a:path w="8177" h="5169" extrusionOk="0">
                  <a:moveTo>
                    <a:pt x="2804" y="0"/>
                  </a:moveTo>
                  <a:cubicBezTo>
                    <a:pt x="1636" y="701"/>
                    <a:pt x="0" y="1636"/>
                    <a:pt x="1402" y="3037"/>
                  </a:cubicBezTo>
                  <a:cubicBezTo>
                    <a:pt x="2307" y="4395"/>
                    <a:pt x="3894" y="5168"/>
                    <a:pt x="5534" y="5168"/>
                  </a:cubicBezTo>
                  <a:cubicBezTo>
                    <a:pt x="6434" y="5168"/>
                    <a:pt x="7349" y="4936"/>
                    <a:pt x="8177" y="4439"/>
                  </a:cubicBezTo>
                  <a:cubicBezTo>
                    <a:pt x="6775" y="2103"/>
                    <a:pt x="3504" y="2570"/>
                    <a:pt x="2804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4" name="Google Shape;11364;p14"/>
            <p:cNvSpPr/>
            <p:nvPr/>
          </p:nvSpPr>
          <p:spPr>
            <a:xfrm>
              <a:off x="5121125" y="1838350"/>
              <a:ext cx="169400" cy="117400"/>
            </a:xfrm>
            <a:custGeom>
              <a:avLst/>
              <a:gdLst/>
              <a:ahLst/>
              <a:cxnLst/>
              <a:rect l="l" t="t" r="r" b="b"/>
              <a:pathLst>
                <a:path w="6776" h="4696" extrusionOk="0">
                  <a:moveTo>
                    <a:pt x="1870" y="1"/>
                  </a:moveTo>
                  <a:cubicBezTo>
                    <a:pt x="1402" y="1402"/>
                    <a:pt x="1" y="3038"/>
                    <a:pt x="1169" y="4206"/>
                  </a:cubicBezTo>
                  <a:cubicBezTo>
                    <a:pt x="1448" y="4555"/>
                    <a:pt x="1791" y="4696"/>
                    <a:pt x="2152" y="4696"/>
                  </a:cubicBezTo>
                  <a:cubicBezTo>
                    <a:pt x="2998" y="4696"/>
                    <a:pt x="3948" y="3926"/>
                    <a:pt x="4439" y="3271"/>
                  </a:cubicBezTo>
                  <a:cubicBezTo>
                    <a:pt x="6775" y="234"/>
                    <a:pt x="3739" y="468"/>
                    <a:pt x="1870" y="1"/>
                  </a:cubicBezTo>
                  <a:close/>
                </a:path>
              </a:pathLst>
            </a:custGeom>
            <a:solidFill>
              <a:srgbClr val="FAF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5" name="Google Shape;11365;p14"/>
            <p:cNvSpPr/>
            <p:nvPr/>
          </p:nvSpPr>
          <p:spPr>
            <a:xfrm>
              <a:off x="5237925" y="1698200"/>
              <a:ext cx="17550" cy="11700"/>
            </a:xfrm>
            <a:custGeom>
              <a:avLst/>
              <a:gdLst/>
              <a:ahLst/>
              <a:cxnLst/>
              <a:rect l="l" t="t" r="r" b="b"/>
              <a:pathLst>
                <a:path w="702" h="468" extrusionOk="0">
                  <a:moveTo>
                    <a:pt x="1" y="0"/>
                  </a:moveTo>
                  <a:cubicBezTo>
                    <a:pt x="118" y="350"/>
                    <a:pt x="293" y="467"/>
                    <a:pt x="439" y="467"/>
                  </a:cubicBezTo>
                  <a:cubicBezTo>
                    <a:pt x="585" y="467"/>
                    <a:pt x="702" y="350"/>
                    <a:pt x="702" y="234"/>
                  </a:cubicBezTo>
                  <a:cubicBezTo>
                    <a:pt x="702" y="234"/>
                    <a:pt x="235" y="0"/>
                    <a:pt x="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6" name="Google Shape;11366;p14"/>
            <p:cNvSpPr/>
            <p:nvPr/>
          </p:nvSpPr>
          <p:spPr>
            <a:xfrm>
              <a:off x="4326850" y="2994725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402" y="1"/>
                  </a:moveTo>
                  <a:lnTo>
                    <a:pt x="1" y="1403"/>
                  </a:lnTo>
                  <a:lnTo>
                    <a:pt x="1402" y="1403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7" name="Google Shape;11367;p14"/>
            <p:cNvSpPr/>
            <p:nvPr/>
          </p:nvSpPr>
          <p:spPr>
            <a:xfrm>
              <a:off x="3789550" y="3542800"/>
              <a:ext cx="11700" cy="12625"/>
            </a:xfrm>
            <a:custGeom>
              <a:avLst/>
              <a:gdLst/>
              <a:ahLst/>
              <a:cxnLst/>
              <a:rect l="l" t="t" r="r" b="b"/>
              <a:pathLst>
                <a:path w="468" h="505" extrusionOk="0">
                  <a:moveTo>
                    <a:pt x="98" y="0"/>
                  </a:moveTo>
                  <a:cubicBezTo>
                    <a:pt x="38" y="0"/>
                    <a:pt x="0" y="37"/>
                    <a:pt x="0" y="37"/>
                  </a:cubicBezTo>
                  <a:cubicBezTo>
                    <a:pt x="0" y="271"/>
                    <a:pt x="234" y="505"/>
                    <a:pt x="468" y="505"/>
                  </a:cubicBezTo>
                  <a:cubicBezTo>
                    <a:pt x="327" y="84"/>
                    <a:pt x="187" y="0"/>
                    <a:pt x="98" y="0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368" name="Google Shape;11368;p14"/>
          <p:cNvGrpSpPr/>
          <p:nvPr/>
        </p:nvGrpSpPr>
        <p:grpSpPr>
          <a:xfrm>
            <a:off x="7285161" y="290833"/>
            <a:ext cx="1741021" cy="2809383"/>
            <a:chOff x="1996275" y="666300"/>
            <a:chExt cx="3532200" cy="4274775"/>
          </a:xfrm>
        </p:grpSpPr>
        <p:sp>
          <p:nvSpPr>
            <p:cNvPr id="11369" name="Google Shape;11369;p14"/>
            <p:cNvSpPr/>
            <p:nvPr/>
          </p:nvSpPr>
          <p:spPr>
            <a:xfrm>
              <a:off x="3083700" y="1132625"/>
              <a:ext cx="2420975" cy="3614000"/>
            </a:xfrm>
            <a:custGeom>
              <a:avLst/>
              <a:gdLst/>
              <a:ahLst/>
              <a:cxnLst/>
              <a:rect l="l" t="t" r="r" b="b"/>
              <a:pathLst>
                <a:path w="96839" h="144560" extrusionOk="0">
                  <a:moveTo>
                    <a:pt x="30657" y="1"/>
                  </a:moveTo>
                  <a:cubicBezTo>
                    <a:pt x="29060" y="1"/>
                    <a:pt x="27414" y="230"/>
                    <a:pt x="25718" y="733"/>
                  </a:cubicBezTo>
                  <a:cubicBezTo>
                    <a:pt x="15558" y="4225"/>
                    <a:pt x="6986" y="9940"/>
                    <a:pt x="4446" y="21688"/>
                  </a:cubicBezTo>
                  <a:cubicBezTo>
                    <a:pt x="4128" y="23910"/>
                    <a:pt x="3176" y="26450"/>
                    <a:pt x="2541" y="28673"/>
                  </a:cubicBezTo>
                  <a:cubicBezTo>
                    <a:pt x="1" y="33435"/>
                    <a:pt x="3811" y="35658"/>
                    <a:pt x="6351" y="37880"/>
                  </a:cubicBezTo>
                  <a:cubicBezTo>
                    <a:pt x="8891" y="39785"/>
                    <a:pt x="12383" y="41373"/>
                    <a:pt x="13971" y="44548"/>
                  </a:cubicBezTo>
                  <a:cubicBezTo>
                    <a:pt x="14288" y="45500"/>
                    <a:pt x="14606" y="46135"/>
                    <a:pt x="15241" y="46770"/>
                  </a:cubicBezTo>
                  <a:cubicBezTo>
                    <a:pt x="15558" y="47405"/>
                    <a:pt x="16193" y="48358"/>
                    <a:pt x="16828" y="48675"/>
                  </a:cubicBezTo>
                  <a:cubicBezTo>
                    <a:pt x="17463" y="49310"/>
                    <a:pt x="18098" y="49945"/>
                    <a:pt x="19051" y="50263"/>
                  </a:cubicBezTo>
                  <a:cubicBezTo>
                    <a:pt x="19521" y="50556"/>
                    <a:pt x="19948" y="50676"/>
                    <a:pt x="20347" y="50676"/>
                  </a:cubicBezTo>
                  <a:cubicBezTo>
                    <a:pt x="22105" y="50676"/>
                    <a:pt x="23331" y="48358"/>
                    <a:pt x="25401" y="48358"/>
                  </a:cubicBezTo>
                  <a:cubicBezTo>
                    <a:pt x="24766" y="50263"/>
                    <a:pt x="22861" y="50580"/>
                    <a:pt x="21908" y="51533"/>
                  </a:cubicBezTo>
                  <a:cubicBezTo>
                    <a:pt x="21273" y="52168"/>
                    <a:pt x="20956" y="52803"/>
                    <a:pt x="20956" y="53755"/>
                  </a:cubicBezTo>
                  <a:cubicBezTo>
                    <a:pt x="21273" y="55025"/>
                    <a:pt x="21591" y="56295"/>
                    <a:pt x="22226" y="57248"/>
                  </a:cubicBezTo>
                  <a:cubicBezTo>
                    <a:pt x="22543" y="58200"/>
                    <a:pt x="22861" y="58835"/>
                    <a:pt x="23496" y="59470"/>
                  </a:cubicBezTo>
                  <a:cubicBezTo>
                    <a:pt x="24448" y="60740"/>
                    <a:pt x="25401" y="62328"/>
                    <a:pt x="26353" y="63598"/>
                  </a:cubicBezTo>
                  <a:cubicBezTo>
                    <a:pt x="26988" y="65185"/>
                    <a:pt x="28258" y="66773"/>
                    <a:pt x="29528" y="68360"/>
                  </a:cubicBezTo>
                  <a:cubicBezTo>
                    <a:pt x="45403" y="90903"/>
                    <a:pt x="64453" y="110905"/>
                    <a:pt x="80011" y="133448"/>
                  </a:cubicBezTo>
                  <a:cubicBezTo>
                    <a:pt x="80646" y="134400"/>
                    <a:pt x="81598" y="135035"/>
                    <a:pt x="82551" y="135670"/>
                  </a:cubicBezTo>
                  <a:cubicBezTo>
                    <a:pt x="83186" y="136305"/>
                    <a:pt x="83821" y="136623"/>
                    <a:pt x="84456" y="136940"/>
                  </a:cubicBezTo>
                  <a:cubicBezTo>
                    <a:pt x="85408" y="137575"/>
                    <a:pt x="86043" y="138210"/>
                    <a:pt x="86678" y="139163"/>
                  </a:cubicBezTo>
                  <a:cubicBezTo>
                    <a:pt x="87313" y="139480"/>
                    <a:pt x="87631" y="140115"/>
                    <a:pt x="88266" y="140750"/>
                  </a:cubicBezTo>
                  <a:cubicBezTo>
                    <a:pt x="88583" y="141068"/>
                    <a:pt x="88901" y="141703"/>
                    <a:pt x="89536" y="142338"/>
                  </a:cubicBezTo>
                  <a:lnTo>
                    <a:pt x="90488" y="142973"/>
                  </a:lnTo>
                  <a:cubicBezTo>
                    <a:pt x="90806" y="143290"/>
                    <a:pt x="91441" y="143925"/>
                    <a:pt x="92076" y="144243"/>
                  </a:cubicBezTo>
                  <a:cubicBezTo>
                    <a:pt x="92711" y="144243"/>
                    <a:pt x="93663" y="144560"/>
                    <a:pt x="94298" y="144560"/>
                  </a:cubicBezTo>
                  <a:cubicBezTo>
                    <a:pt x="95568" y="144243"/>
                    <a:pt x="96521" y="143290"/>
                    <a:pt x="96838" y="142020"/>
                  </a:cubicBezTo>
                  <a:cubicBezTo>
                    <a:pt x="96838" y="140750"/>
                    <a:pt x="96521" y="139480"/>
                    <a:pt x="95886" y="138528"/>
                  </a:cubicBezTo>
                  <a:cubicBezTo>
                    <a:pt x="94933" y="133765"/>
                    <a:pt x="91123" y="130590"/>
                    <a:pt x="89536" y="126145"/>
                  </a:cubicBezTo>
                  <a:cubicBezTo>
                    <a:pt x="85726" y="113763"/>
                    <a:pt x="82868" y="100745"/>
                    <a:pt x="80646" y="88045"/>
                  </a:cubicBezTo>
                  <a:cubicBezTo>
                    <a:pt x="80011" y="80108"/>
                    <a:pt x="76201" y="73758"/>
                    <a:pt x="73343" y="66455"/>
                  </a:cubicBezTo>
                  <a:cubicBezTo>
                    <a:pt x="68581" y="53755"/>
                    <a:pt x="64453" y="40420"/>
                    <a:pt x="59691" y="27403"/>
                  </a:cubicBezTo>
                  <a:cubicBezTo>
                    <a:pt x="57151" y="20418"/>
                    <a:pt x="53023" y="13750"/>
                    <a:pt x="47626" y="8353"/>
                  </a:cubicBezTo>
                  <a:cubicBezTo>
                    <a:pt x="42787" y="3768"/>
                    <a:pt x="37130" y="1"/>
                    <a:pt x="30657" y="1"/>
                  </a:cubicBezTo>
                  <a:close/>
                </a:path>
              </a:pathLst>
            </a:custGeom>
            <a:solidFill>
              <a:srgbClr val="ED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0" name="Google Shape;11370;p14"/>
            <p:cNvSpPr/>
            <p:nvPr/>
          </p:nvSpPr>
          <p:spPr>
            <a:xfrm>
              <a:off x="2337575" y="2128950"/>
              <a:ext cx="2976600" cy="2776425"/>
            </a:xfrm>
            <a:custGeom>
              <a:avLst/>
              <a:gdLst/>
              <a:ahLst/>
              <a:cxnLst/>
              <a:rect l="l" t="t" r="r" b="b"/>
              <a:pathLst>
                <a:path w="119064" h="111057" extrusionOk="0">
                  <a:moveTo>
                    <a:pt x="27941" y="50097"/>
                  </a:moveTo>
                  <a:lnTo>
                    <a:pt x="28576" y="50415"/>
                  </a:lnTo>
                  <a:lnTo>
                    <a:pt x="28052" y="50676"/>
                  </a:lnTo>
                  <a:lnTo>
                    <a:pt x="28052" y="50676"/>
                  </a:lnTo>
                  <a:cubicBezTo>
                    <a:pt x="28078" y="50496"/>
                    <a:pt x="28041" y="50297"/>
                    <a:pt x="27941" y="50097"/>
                  </a:cubicBezTo>
                  <a:close/>
                  <a:moveTo>
                    <a:pt x="48702" y="67116"/>
                  </a:moveTo>
                  <a:cubicBezTo>
                    <a:pt x="48953" y="67116"/>
                    <a:pt x="49227" y="67155"/>
                    <a:pt x="49531" y="67242"/>
                  </a:cubicBezTo>
                  <a:cubicBezTo>
                    <a:pt x="49848" y="67242"/>
                    <a:pt x="49848" y="67560"/>
                    <a:pt x="50166" y="67877"/>
                  </a:cubicBezTo>
                  <a:lnTo>
                    <a:pt x="49531" y="67877"/>
                  </a:lnTo>
                  <a:cubicBezTo>
                    <a:pt x="49258" y="67823"/>
                    <a:pt x="48986" y="67796"/>
                    <a:pt x="48717" y="67796"/>
                  </a:cubicBezTo>
                  <a:cubicBezTo>
                    <a:pt x="47840" y="67796"/>
                    <a:pt x="46998" y="68076"/>
                    <a:pt x="46300" y="68582"/>
                  </a:cubicBezTo>
                  <a:lnTo>
                    <a:pt x="46300" y="68582"/>
                  </a:lnTo>
                  <a:cubicBezTo>
                    <a:pt x="47011" y="67801"/>
                    <a:pt x="47655" y="67116"/>
                    <a:pt x="48702" y="67116"/>
                  </a:cubicBezTo>
                  <a:close/>
                  <a:moveTo>
                    <a:pt x="22900" y="0"/>
                  </a:moveTo>
                  <a:cubicBezTo>
                    <a:pt x="22198" y="0"/>
                    <a:pt x="21447" y="79"/>
                    <a:pt x="20638" y="250"/>
                  </a:cubicBezTo>
                  <a:cubicBezTo>
                    <a:pt x="20268" y="223"/>
                    <a:pt x="19898" y="210"/>
                    <a:pt x="19528" y="210"/>
                  </a:cubicBezTo>
                  <a:cubicBezTo>
                    <a:pt x="15464" y="210"/>
                    <a:pt x="11510" y="1811"/>
                    <a:pt x="8891" y="5012"/>
                  </a:cubicBezTo>
                  <a:cubicBezTo>
                    <a:pt x="318" y="15807"/>
                    <a:pt x="1" y="22792"/>
                    <a:pt x="7303" y="34857"/>
                  </a:cubicBezTo>
                  <a:cubicBezTo>
                    <a:pt x="14288" y="39620"/>
                    <a:pt x="18416" y="46605"/>
                    <a:pt x="24131" y="52002"/>
                  </a:cubicBezTo>
                  <a:cubicBezTo>
                    <a:pt x="24386" y="52087"/>
                    <a:pt x="24664" y="52127"/>
                    <a:pt x="24947" y="52127"/>
                  </a:cubicBezTo>
                  <a:cubicBezTo>
                    <a:pt x="25718" y="52127"/>
                    <a:pt x="26523" y="51832"/>
                    <a:pt x="26988" y="51367"/>
                  </a:cubicBezTo>
                  <a:cubicBezTo>
                    <a:pt x="27106" y="51367"/>
                    <a:pt x="27214" y="51357"/>
                    <a:pt x="27312" y="51339"/>
                  </a:cubicBezTo>
                  <a:lnTo>
                    <a:pt x="27312" y="51339"/>
                  </a:lnTo>
                  <a:cubicBezTo>
                    <a:pt x="26860" y="51746"/>
                    <a:pt x="26362" y="52105"/>
                    <a:pt x="25718" y="52320"/>
                  </a:cubicBezTo>
                  <a:cubicBezTo>
                    <a:pt x="24448" y="52955"/>
                    <a:pt x="24131" y="54542"/>
                    <a:pt x="24766" y="55812"/>
                  </a:cubicBezTo>
                  <a:cubicBezTo>
                    <a:pt x="26195" y="56923"/>
                    <a:pt x="27861" y="57479"/>
                    <a:pt x="29489" y="57479"/>
                  </a:cubicBezTo>
                  <a:cubicBezTo>
                    <a:pt x="31116" y="57479"/>
                    <a:pt x="32703" y="56923"/>
                    <a:pt x="33973" y="55812"/>
                  </a:cubicBezTo>
                  <a:cubicBezTo>
                    <a:pt x="34926" y="55495"/>
                    <a:pt x="35878" y="54860"/>
                    <a:pt x="36513" y="53907"/>
                  </a:cubicBezTo>
                  <a:lnTo>
                    <a:pt x="38418" y="54542"/>
                  </a:lnTo>
                  <a:lnTo>
                    <a:pt x="39053" y="54860"/>
                  </a:lnTo>
                  <a:lnTo>
                    <a:pt x="38418" y="54860"/>
                  </a:lnTo>
                  <a:cubicBezTo>
                    <a:pt x="37783" y="55177"/>
                    <a:pt x="37148" y="55495"/>
                    <a:pt x="36513" y="55812"/>
                  </a:cubicBezTo>
                  <a:cubicBezTo>
                    <a:pt x="35561" y="56130"/>
                    <a:pt x="34608" y="56765"/>
                    <a:pt x="33973" y="57400"/>
                  </a:cubicBezTo>
                  <a:cubicBezTo>
                    <a:pt x="33656" y="58035"/>
                    <a:pt x="33338" y="58670"/>
                    <a:pt x="33338" y="59622"/>
                  </a:cubicBezTo>
                  <a:cubicBezTo>
                    <a:pt x="33338" y="60575"/>
                    <a:pt x="33973" y="61845"/>
                    <a:pt x="34926" y="62480"/>
                  </a:cubicBezTo>
                  <a:cubicBezTo>
                    <a:pt x="35402" y="62638"/>
                    <a:pt x="35878" y="62718"/>
                    <a:pt x="36355" y="62718"/>
                  </a:cubicBezTo>
                  <a:cubicBezTo>
                    <a:pt x="36831" y="62718"/>
                    <a:pt x="37307" y="62638"/>
                    <a:pt x="37783" y="62480"/>
                  </a:cubicBezTo>
                  <a:cubicBezTo>
                    <a:pt x="38046" y="62348"/>
                    <a:pt x="38255" y="62271"/>
                    <a:pt x="38409" y="62271"/>
                  </a:cubicBezTo>
                  <a:cubicBezTo>
                    <a:pt x="38627" y="62271"/>
                    <a:pt x="38736" y="62425"/>
                    <a:pt x="38736" y="62797"/>
                  </a:cubicBezTo>
                  <a:cubicBezTo>
                    <a:pt x="38418" y="62797"/>
                    <a:pt x="37783" y="63115"/>
                    <a:pt x="37466" y="63432"/>
                  </a:cubicBezTo>
                  <a:cubicBezTo>
                    <a:pt x="37466" y="64067"/>
                    <a:pt x="37148" y="65020"/>
                    <a:pt x="37148" y="65655"/>
                  </a:cubicBezTo>
                  <a:cubicBezTo>
                    <a:pt x="38381" y="68121"/>
                    <a:pt x="39998" y="70395"/>
                    <a:pt x="42592" y="70395"/>
                  </a:cubicBezTo>
                  <a:cubicBezTo>
                    <a:pt x="43338" y="70395"/>
                    <a:pt x="44164" y="70207"/>
                    <a:pt x="45086" y="69782"/>
                  </a:cubicBezTo>
                  <a:cubicBezTo>
                    <a:pt x="45191" y="69698"/>
                    <a:pt x="45292" y="69611"/>
                    <a:pt x="45389" y="69523"/>
                  </a:cubicBezTo>
                  <a:lnTo>
                    <a:pt x="45389" y="69523"/>
                  </a:lnTo>
                  <a:cubicBezTo>
                    <a:pt x="44483" y="73291"/>
                    <a:pt x="47635" y="74872"/>
                    <a:pt x="49531" y="76767"/>
                  </a:cubicBezTo>
                  <a:cubicBezTo>
                    <a:pt x="57786" y="79307"/>
                    <a:pt x="63183" y="86610"/>
                    <a:pt x="70803" y="90102"/>
                  </a:cubicBezTo>
                  <a:cubicBezTo>
                    <a:pt x="71624" y="90676"/>
                    <a:pt x="72253" y="90911"/>
                    <a:pt x="72758" y="90911"/>
                  </a:cubicBezTo>
                  <a:cubicBezTo>
                    <a:pt x="74206" y="90911"/>
                    <a:pt x="74624" y="88975"/>
                    <a:pt x="75566" y="87562"/>
                  </a:cubicBezTo>
                  <a:cubicBezTo>
                    <a:pt x="77471" y="95817"/>
                    <a:pt x="87313" y="93912"/>
                    <a:pt x="91441" y="100262"/>
                  </a:cubicBezTo>
                  <a:cubicBezTo>
                    <a:pt x="98426" y="105977"/>
                    <a:pt x="106998" y="109787"/>
                    <a:pt x="116206" y="111057"/>
                  </a:cubicBezTo>
                  <a:cubicBezTo>
                    <a:pt x="119063" y="105977"/>
                    <a:pt x="114301" y="103755"/>
                    <a:pt x="112078" y="100580"/>
                  </a:cubicBezTo>
                  <a:cubicBezTo>
                    <a:pt x="86361" y="68830"/>
                    <a:pt x="58103" y="38667"/>
                    <a:pt x="32703" y="6600"/>
                  </a:cubicBezTo>
                  <a:cubicBezTo>
                    <a:pt x="29954" y="3300"/>
                    <a:pt x="27442" y="0"/>
                    <a:pt x="22900" y="0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1" name="Google Shape;11371;p14"/>
            <p:cNvSpPr/>
            <p:nvPr/>
          </p:nvSpPr>
          <p:spPr>
            <a:xfrm>
              <a:off x="1996275" y="666300"/>
              <a:ext cx="3532200" cy="4274775"/>
            </a:xfrm>
            <a:custGeom>
              <a:avLst/>
              <a:gdLst/>
              <a:ahLst/>
              <a:cxnLst/>
              <a:rect l="l" t="t" r="r" b="b"/>
              <a:pathLst>
                <a:path w="141288" h="170991" extrusionOk="0">
                  <a:moveTo>
                    <a:pt x="7154" y="0"/>
                  </a:moveTo>
                  <a:cubicBezTo>
                    <a:pt x="5900" y="0"/>
                    <a:pt x="4645" y="331"/>
                    <a:pt x="3493" y="971"/>
                  </a:cubicBezTo>
                  <a:cubicBezTo>
                    <a:pt x="0" y="3511"/>
                    <a:pt x="1588" y="7003"/>
                    <a:pt x="3175" y="9543"/>
                  </a:cubicBezTo>
                  <a:cubicBezTo>
                    <a:pt x="6033" y="15258"/>
                    <a:pt x="9208" y="20656"/>
                    <a:pt x="13018" y="25418"/>
                  </a:cubicBezTo>
                  <a:cubicBezTo>
                    <a:pt x="21590" y="35896"/>
                    <a:pt x="28575" y="47008"/>
                    <a:pt x="34608" y="58756"/>
                  </a:cubicBezTo>
                  <a:cubicBezTo>
                    <a:pt x="40005" y="61296"/>
                    <a:pt x="44450" y="65423"/>
                    <a:pt x="47625" y="70503"/>
                  </a:cubicBezTo>
                  <a:cubicBezTo>
                    <a:pt x="52070" y="77806"/>
                    <a:pt x="57468" y="84473"/>
                    <a:pt x="63818" y="90188"/>
                  </a:cubicBezTo>
                  <a:cubicBezTo>
                    <a:pt x="70485" y="96538"/>
                    <a:pt x="76835" y="103841"/>
                    <a:pt x="82233" y="111143"/>
                  </a:cubicBezTo>
                  <a:cubicBezTo>
                    <a:pt x="84138" y="114318"/>
                    <a:pt x="86360" y="116858"/>
                    <a:pt x="88583" y="119716"/>
                  </a:cubicBezTo>
                  <a:cubicBezTo>
                    <a:pt x="103188" y="133686"/>
                    <a:pt x="113983" y="150831"/>
                    <a:pt x="128270" y="165118"/>
                  </a:cubicBezTo>
                  <a:cubicBezTo>
                    <a:pt x="129540" y="166388"/>
                    <a:pt x="129858" y="167658"/>
                    <a:pt x="129858" y="169563"/>
                  </a:cubicBezTo>
                  <a:cubicBezTo>
                    <a:pt x="132873" y="170468"/>
                    <a:pt x="135092" y="170990"/>
                    <a:pt x="136718" y="170990"/>
                  </a:cubicBezTo>
                  <a:cubicBezTo>
                    <a:pt x="140229" y="170990"/>
                    <a:pt x="140970" y="168553"/>
                    <a:pt x="140970" y="162261"/>
                  </a:cubicBezTo>
                  <a:cubicBezTo>
                    <a:pt x="141288" y="160038"/>
                    <a:pt x="140653" y="157816"/>
                    <a:pt x="139700" y="156228"/>
                  </a:cubicBezTo>
                  <a:cubicBezTo>
                    <a:pt x="138748" y="156546"/>
                    <a:pt x="138430" y="157498"/>
                    <a:pt x="139065" y="158451"/>
                  </a:cubicBezTo>
                  <a:lnTo>
                    <a:pt x="139065" y="161943"/>
                  </a:lnTo>
                  <a:cubicBezTo>
                    <a:pt x="138506" y="162642"/>
                    <a:pt x="138009" y="162910"/>
                    <a:pt x="137518" y="162910"/>
                  </a:cubicBezTo>
                  <a:cubicBezTo>
                    <a:pt x="136895" y="162910"/>
                    <a:pt x="136284" y="162476"/>
                    <a:pt x="135573" y="161943"/>
                  </a:cubicBezTo>
                  <a:cubicBezTo>
                    <a:pt x="134938" y="161308"/>
                    <a:pt x="134303" y="160673"/>
                    <a:pt x="133668" y="160038"/>
                  </a:cubicBezTo>
                  <a:cubicBezTo>
                    <a:pt x="133033" y="159403"/>
                    <a:pt x="132398" y="158768"/>
                    <a:pt x="131763" y="158133"/>
                  </a:cubicBezTo>
                  <a:cubicBezTo>
                    <a:pt x="130810" y="156546"/>
                    <a:pt x="129540" y="155276"/>
                    <a:pt x="127953" y="154323"/>
                  </a:cubicBezTo>
                  <a:cubicBezTo>
                    <a:pt x="127318" y="153688"/>
                    <a:pt x="126683" y="153053"/>
                    <a:pt x="126048" y="152418"/>
                  </a:cubicBezTo>
                  <a:cubicBezTo>
                    <a:pt x="115888" y="135273"/>
                    <a:pt x="101283" y="121938"/>
                    <a:pt x="89853" y="106063"/>
                  </a:cubicBezTo>
                  <a:cubicBezTo>
                    <a:pt x="83820" y="97173"/>
                    <a:pt x="75883" y="89871"/>
                    <a:pt x="70803" y="80346"/>
                  </a:cubicBezTo>
                  <a:cubicBezTo>
                    <a:pt x="69215" y="79393"/>
                    <a:pt x="67945" y="78123"/>
                    <a:pt x="66993" y="76536"/>
                  </a:cubicBezTo>
                  <a:cubicBezTo>
                    <a:pt x="66040" y="75266"/>
                    <a:pt x="66358" y="73678"/>
                    <a:pt x="65088" y="72408"/>
                  </a:cubicBezTo>
                  <a:cubicBezTo>
                    <a:pt x="63818" y="70503"/>
                    <a:pt x="62548" y="68598"/>
                    <a:pt x="61278" y="66693"/>
                  </a:cubicBezTo>
                  <a:cubicBezTo>
                    <a:pt x="60643" y="66058"/>
                    <a:pt x="59373" y="65423"/>
                    <a:pt x="59373" y="64788"/>
                  </a:cubicBezTo>
                  <a:lnTo>
                    <a:pt x="59373" y="63201"/>
                  </a:lnTo>
                  <a:cubicBezTo>
                    <a:pt x="57468" y="59708"/>
                    <a:pt x="53340" y="59073"/>
                    <a:pt x="51753" y="55263"/>
                  </a:cubicBezTo>
                  <a:cubicBezTo>
                    <a:pt x="49848" y="52723"/>
                    <a:pt x="46673" y="51136"/>
                    <a:pt x="46038" y="47326"/>
                  </a:cubicBezTo>
                  <a:cubicBezTo>
                    <a:pt x="45615" y="47326"/>
                    <a:pt x="45156" y="47361"/>
                    <a:pt x="44709" y="47361"/>
                  </a:cubicBezTo>
                  <a:cubicBezTo>
                    <a:pt x="43815" y="47361"/>
                    <a:pt x="42969" y="47220"/>
                    <a:pt x="42545" y="46373"/>
                  </a:cubicBezTo>
                  <a:cubicBezTo>
                    <a:pt x="36830" y="35896"/>
                    <a:pt x="29210" y="26688"/>
                    <a:pt x="22860" y="16528"/>
                  </a:cubicBezTo>
                  <a:cubicBezTo>
                    <a:pt x="19685" y="11766"/>
                    <a:pt x="17145" y="6051"/>
                    <a:pt x="12383" y="2241"/>
                  </a:cubicBezTo>
                  <a:cubicBezTo>
                    <a:pt x="10867" y="724"/>
                    <a:pt x="9011" y="0"/>
                    <a:pt x="7154" y="0"/>
                  </a:cubicBezTo>
                  <a:close/>
                </a:path>
              </a:pathLst>
            </a:custGeom>
            <a:solidFill>
              <a:srgbClr val="F69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2" name="Google Shape;11372;p14"/>
            <p:cNvSpPr/>
            <p:nvPr/>
          </p:nvSpPr>
          <p:spPr>
            <a:xfrm>
              <a:off x="5076025" y="3333750"/>
              <a:ext cx="412775" cy="1285875"/>
            </a:xfrm>
            <a:custGeom>
              <a:avLst/>
              <a:gdLst/>
              <a:ahLst/>
              <a:cxnLst/>
              <a:rect l="l" t="t" r="r" b="b"/>
              <a:pathLst>
                <a:path w="16511" h="51435" extrusionOk="0">
                  <a:moveTo>
                    <a:pt x="953" y="0"/>
                  </a:moveTo>
                  <a:lnTo>
                    <a:pt x="953" y="0"/>
                  </a:lnTo>
                  <a:cubicBezTo>
                    <a:pt x="0" y="6985"/>
                    <a:pt x="4128" y="13335"/>
                    <a:pt x="2858" y="20638"/>
                  </a:cubicBezTo>
                  <a:cubicBezTo>
                    <a:pt x="1588" y="27623"/>
                    <a:pt x="9525" y="33020"/>
                    <a:pt x="7303" y="40323"/>
                  </a:cubicBezTo>
                  <a:cubicBezTo>
                    <a:pt x="6985" y="40958"/>
                    <a:pt x="7620" y="41910"/>
                    <a:pt x="7938" y="41910"/>
                  </a:cubicBezTo>
                  <a:cubicBezTo>
                    <a:pt x="14288" y="42228"/>
                    <a:pt x="13335" y="48260"/>
                    <a:pt x="15875" y="51435"/>
                  </a:cubicBezTo>
                  <a:cubicBezTo>
                    <a:pt x="15875" y="50800"/>
                    <a:pt x="16510" y="49848"/>
                    <a:pt x="16510" y="49213"/>
                  </a:cubicBezTo>
                  <a:cubicBezTo>
                    <a:pt x="16510" y="43498"/>
                    <a:pt x="12700" y="39370"/>
                    <a:pt x="11113" y="34290"/>
                  </a:cubicBezTo>
                  <a:cubicBezTo>
                    <a:pt x="7620" y="22860"/>
                    <a:pt x="5715" y="11113"/>
                    <a:pt x="953" y="0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3" name="Google Shape;11373;p14"/>
            <p:cNvSpPr/>
            <p:nvPr/>
          </p:nvSpPr>
          <p:spPr>
            <a:xfrm>
              <a:off x="2520150" y="2999775"/>
              <a:ext cx="484200" cy="524475"/>
            </a:xfrm>
            <a:custGeom>
              <a:avLst/>
              <a:gdLst/>
              <a:ahLst/>
              <a:cxnLst/>
              <a:rect l="l" t="t" r="r" b="b"/>
              <a:pathLst>
                <a:path w="19368" h="20979" extrusionOk="0">
                  <a:moveTo>
                    <a:pt x="7354" y="0"/>
                  </a:moveTo>
                  <a:cubicBezTo>
                    <a:pt x="6730" y="0"/>
                    <a:pt x="5790" y="245"/>
                    <a:pt x="4445" y="659"/>
                  </a:cubicBezTo>
                  <a:cubicBezTo>
                    <a:pt x="4105" y="744"/>
                    <a:pt x="3742" y="784"/>
                    <a:pt x="3362" y="784"/>
                  </a:cubicBezTo>
                  <a:cubicBezTo>
                    <a:pt x="2325" y="784"/>
                    <a:pt x="1163" y="489"/>
                    <a:pt x="0" y="24"/>
                  </a:cubicBezTo>
                  <a:lnTo>
                    <a:pt x="0" y="24"/>
                  </a:lnTo>
                  <a:cubicBezTo>
                    <a:pt x="4128" y="8279"/>
                    <a:pt x="9843" y="15582"/>
                    <a:pt x="17463" y="20979"/>
                  </a:cubicBezTo>
                  <a:lnTo>
                    <a:pt x="19368" y="17169"/>
                  </a:lnTo>
                  <a:cubicBezTo>
                    <a:pt x="17780" y="16217"/>
                    <a:pt x="14605" y="16217"/>
                    <a:pt x="15240" y="13359"/>
                  </a:cubicBezTo>
                  <a:cubicBezTo>
                    <a:pt x="16193" y="8279"/>
                    <a:pt x="13653" y="7009"/>
                    <a:pt x="9843" y="6692"/>
                  </a:cubicBezTo>
                  <a:cubicBezTo>
                    <a:pt x="8255" y="6692"/>
                    <a:pt x="7303" y="6374"/>
                    <a:pt x="7938" y="3834"/>
                  </a:cubicBezTo>
                  <a:cubicBezTo>
                    <a:pt x="8580" y="1051"/>
                    <a:pt x="8645" y="0"/>
                    <a:pt x="7354" y="0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4" name="Google Shape;11374;p14"/>
            <p:cNvSpPr/>
            <p:nvPr/>
          </p:nvSpPr>
          <p:spPr>
            <a:xfrm>
              <a:off x="4099700" y="4167175"/>
              <a:ext cx="523900" cy="468325"/>
            </a:xfrm>
            <a:custGeom>
              <a:avLst/>
              <a:gdLst/>
              <a:ahLst/>
              <a:cxnLst/>
              <a:rect l="l" t="t" r="r" b="b"/>
              <a:pathLst>
                <a:path w="20956" h="18733" extrusionOk="0">
                  <a:moveTo>
                    <a:pt x="3811" y="1"/>
                  </a:moveTo>
                  <a:cubicBezTo>
                    <a:pt x="1906" y="318"/>
                    <a:pt x="2223" y="1588"/>
                    <a:pt x="1906" y="2858"/>
                  </a:cubicBezTo>
                  <a:cubicBezTo>
                    <a:pt x="1588" y="4446"/>
                    <a:pt x="4763" y="7938"/>
                    <a:pt x="1" y="8573"/>
                  </a:cubicBezTo>
                  <a:cubicBezTo>
                    <a:pt x="6668" y="12701"/>
                    <a:pt x="13653" y="15876"/>
                    <a:pt x="20956" y="18733"/>
                  </a:cubicBezTo>
                  <a:cubicBezTo>
                    <a:pt x="20321" y="16193"/>
                    <a:pt x="18733" y="13971"/>
                    <a:pt x="16193" y="13018"/>
                  </a:cubicBezTo>
                  <a:cubicBezTo>
                    <a:pt x="10796" y="11113"/>
                    <a:pt x="5716" y="8891"/>
                    <a:pt x="5716" y="1588"/>
                  </a:cubicBezTo>
                  <a:cubicBezTo>
                    <a:pt x="5716" y="636"/>
                    <a:pt x="4763" y="1"/>
                    <a:pt x="3811" y="1"/>
                  </a:cubicBezTo>
                  <a:close/>
                </a:path>
              </a:pathLst>
            </a:custGeom>
            <a:solidFill>
              <a:srgbClr val="EE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5" name="Google Shape;11375;p14"/>
            <p:cNvSpPr/>
            <p:nvPr/>
          </p:nvSpPr>
          <p:spPr>
            <a:xfrm>
              <a:off x="2956700" y="3464700"/>
              <a:ext cx="349275" cy="345300"/>
            </a:xfrm>
            <a:custGeom>
              <a:avLst/>
              <a:gdLst/>
              <a:ahLst/>
              <a:cxnLst/>
              <a:rect l="l" t="t" r="r" b="b"/>
              <a:pathLst>
                <a:path w="13971" h="13812" extrusionOk="0">
                  <a:moveTo>
                    <a:pt x="12502" y="1"/>
                  </a:moveTo>
                  <a:cubicBezTo>
                    <a:pt x="12145" y="1"/>
                    <a:pt x="11748" y="160"/>
                    <a:pt x="11431" y="477"/>
                  </a:cubicBezTo>
                  <a:cubicBezTo>
                    <a:pt x="7621" y="1747"/>
                    <a:pt x="3811" y="2382"/>
                    <a:pt x="1" y="2382"/>
                  </a:cubicBezTo>
                  <a:cubicBezTo>
                    <a:pt x="1906" y="8415"/>
                    <a:pt x="7303" y="10637"/>
                    <a:pt x="11113" y="13812"/>
                  </a:cubicBezTo>
                  <a:cubicBezTo>
                    <a:pt x="12701" y="13177"/>
                    <a:pt x="11748" y="10955"/>
                    <a:pt x="13336" y="10002"/>
                  </a:cubicBezTo>
                  <a:cubicBezTo>
                    <a:pt x="13336" y="10002"/>
                    <a:pt x="13653" y="9685"/>
                    <a:pt x="13971" y="9367"/>
                  </a:cubicBezTo>
                  <a:cubicBezTo>
                    <a:pt x="13971" y="9050"/>
                    <a:pt x="13971" y="8415"/>
                    <a:pt x="13336" y="8097"/>
                  </a:cubicBezTo>
                  <a:lnTo>
                    <a:pt x="9526" y="8097"/>
                  </a:lnTo>
                  <a:cubicBezTo>
                    <a:pt x="8256" y="7145"/>
                    <a:pt x="8256" y="5240"/>
                    <a:pt x="9526" y="4287"/>
                  </a:cubicBezTo>
                  <a:cubicBezTo>
                    <a:pt x="10478" y="3017"/>
                    <a:pt x="12383" y="3335"/>
                    <a:pt x="13336" y="2382"/>
                  </a:cubicBezTo>
                  <a:cubicBezTo>
                    <a:pt x="13971" y="1747"/>
                    <a:pt x="13971" y="1112"/>
                    <a:pt x="13336" y="477"/>
                  </a:cubicBezTo>
                  <a:cubicBezTo>
                    <a:pt x="13177" y="160"/>
                    <a:pt x="12860" y="1"/>
                    <a:pt x="12502" y="1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6" name="Google Shape;11376;p14"/>
            <p:cNvSpPr/>
            <p:nvPr/>
          </p:nvSpPr>
          <p:spPr>
            <a:xfrm>
              <a:off x="3575825" y="4032825"/>
              <a:ext cx="523900" cy="348675"/>
            </a:xfrm>
            <a:custGeom>
              <a:avLst/>
              <a:gdLst/>
              <a:ahLst/>
              <a:cxnLst/>
              <a:rect l="l" t="t" r="r" b="b"/>
              <a:pathLst>
                <a:path w="20956" h="13947" extrusionOk="0">
                  <a:moveTo>
                    <a:pt x="4095" y="0"/>
                  </a:moveTo>
                  <a:cubicBezTo>
                    <a:pt x="2815" y="0"/>
                    <a:pt x="1441" y="498"/>
                    <a:pt x="1" y="930"/>
                  </a:cubicBezTo>
                  <a:cubicBezTo>
                    <a:pt x="6033" y="6327"/>
                    <a:pt x="13336" y="11090"/>
                    <a:pt x="20956" y="13947"/>
                  </a:cubicBezTo>
                  <a:cubicBezTo>
                    <a:pt x="20956" y="12042"/>
                    <a:pt x="19686" y="10455"/>
                    <a:pt x="17781" y="9820"/>
                  </a:cubicBezTo>
                  <a:cubicBezTo>
                    <a:pt x="13971" y="8867"/>
                    <a:pt x="10478" y="6645"/>
                    <a:pt x="8256" y="3152"/>
                  </a:cubicBezTo>
                  <a:cubicBezTo>
                    <a:pt x="7041" y="723"/>
                    <a:pt x="5637" y="0"/>
                    <a:pt x="4095" y="0"/>
                  </a:cubicBezTo>
                  <a:close/>
                </a:path>
              </a:pathLst>
            </a:custGeom>
            <a:solidFill>
              <a:srgbClr val="EE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7" name="Google Shape;11377;p14"/>
            <p:cNvSpPr/>
            <p:nvPr/>
          </p:nvSpPr>
          <p:spPr>
            <a:xfrm>
              <a:off x="3234525" y="3722675"/>
              <a:ext cx="341325" cy="333400"/>
            </a:xfrm>
            <a:custGeom>
              <a:avLst/>
              <a:gdLst/>
              <a:ahLst/>
              <a:cxnLst/>
              <a:rect l="l" t="t" r="r" b="b"/>
              <a:pathLst>
                <a:path w="13653" h="13336" extrusionOk="0">
                  <a:moveTo>
                    <a:pt x="2223" y="1"/>
                  </a:moveTo>
                  <a:cubicBezTo>
                    <a:pt x="953" y="636"/>
                    <a:pt x="0" y="2223"/>
                    <a:pt x="318" y="3811"/>
                  </a:cubicBezTo>
                  <a:cubicBezTo>
                    <a:pt x="3810" y="7938"/>
                    <a:pt x="8255" y="11431"/>
                    <a:pt x="13653" y="13336"/>
                  </a:cubicBezTo>
                  <a:lnTo>
                    <a:pt x="9843" y="5398"/>
                  </a:lnTo>
                  <a:cubicBezTo>
                    <a:pt x="9379" y="5434"/>
                    <a:pt x="8927" y="5453"/>
                    <a:pt x="8490" y="5453"/>
                  </a:cubicBezTo>
                  <a:cubicBezTo>
                    <a:pt x="5038" y="5453"/>
                    <a:pt x="2505" y="4228"/>
                    <a:pt x="2223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8" name="Google Shape;11378;p14"/>
            <p:cNvSpPr/>
            <p:nvPr/>
          </p:nvSpPr>
          <p:spPr>
            <a:xfrm>
              <a:off x="3520275" y="2159000"/>
              <a:ext cx="293700" cy="317500"/>
            </a:xfrm>
            <a:custGeom>
              <a:avLst/>
              <a:gdLst/>
              <a:ahLst/>
              <a:cxnLst/>
              <a:rect l="l" t="t" r="r" b="b"/>
              <a:pathLst>
                <a:path w="11748" h="12700" extrusionOk="0">
                  <a:moveTo>
                    <a:pt x="7620" y="0"/>
                  </a:moveTo>
                  <a:cubicBezTo>
                    <a:pt x="5242" y="2114"/>
                    <a:pt x="6602" y="7746"/>
                    <a:pt x="3099" y="7746"/>
                  </a:cubicBezTo>
                  <a:cubicBezTo>
                    <a:pt x="2393" y="7746"/>
                    <a:pt x="1490" y="7518"/>
                    <a:pt x="318" y="6985"/>
                  </a:cubicBezTo>
                  <a:lnTo>
                    <a:pt x="318" y="6985"/>
                  </a:lnTo>
                  <a:cubicBezTo>
                    <a:pt x="0" y="9525"/>
                    <a:pt x="1588" y="11748"/>
                    <a:pt x="4128" y="12700"/>
                  </a:cubicBezTo>
                  <a:cubicBezTo>
                    <a:pt x="4618" y="11622"/>
                    <a:pt x="5319" y="11331"/>
                    <a:pt x="6111" y="11331"/>
                  </a:cubicBezTo>
                  <a:cubicBezTo>
                    <a:pt x="7045" y="11331"/>
                    <a:pt x="8105" y="11736"/>
                    <a:pt x="9091" y="11736"/>
                  </a:cubicBezTo>
                  <a:cubicBezTo>
                    <a:pt x="9978" y="11736"/>
                    <a:pt x="10806" y="11408"/>
                    <a:pt x="11430" y="10160"/>
                  </a:cubicBezTo>
                  <a:cubicBezTo>
                    <a:pt x="8573" y="7620"/>
                    <a:pt x="11748" y="2858"/>
                    <a:pt x="7620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9" name="Google Shape;11379;p14"/>
            <p:cNvSpPr/>
            <p:nvPr/>
          </p:nvSpPr>
          <p:spPr>
            <a:xfrm>
              <a:off x="3750450" y="1387625"/>
              <a:ext cx="142900" cy="115650"/>
            </a:xfrm>
            <a:custGeom>
              <a:avLst/>
              <a:gdLst/>
              <a:ahLst/>
              <a:cxnLst/>
              <a:rect l="l" t="t" r="r" b="b"/>
              <a:pathLst>
                <a:path w="5716" h="4626" extrusionOk="0">
                  <a:moveTo>
                    <a:pt x="2136" y="1"/>
                  </a:moveTo>
                  <a:cubicBezTo>
                    <a:pt x="1407" y="1"/>
                    <a:pt x="662" y="220"/>
                    <a:pt x="1" y="693"/>
                  </a:cubicBezTo>
                  <a:cubicBezTo>
                    <a:pt x="828" y="2899"/>
                    <a:pt x="1895" y="4626"/>
                    <a:pt x="4033" y="4626"/>
                  </a:cubicBezTo>
                  <a:cubicBezTo>
                    <a:pt x="4357" y="4626"/>
                    <a:pt x="4705" y="4586"/>
                    <a:pt x="5081" y="4503"/>
                  </a:cubicBezTo>
                  <a:cubicBezTo>
                    <a:pt x="5398" y="4185"/>
                    <a:pt x="5716" y="3550"/>
                    <a:pt x="5716" y="3233"/>
                  </a:cubicBezTo>
                  <a:cubicBezTo>
                    <a:pt x="5493" y="1225"/>
                    <a:pt x="3859" y="1"/>
                    <a:pt x="2136" y="1"/>
                  </a:cubicBezTo>
                  <a:close/>
                </a:path>
              </a:pathLst>
            </a:custGeom>
            <a:solidFill>
              <a:srgbClr val="F08B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0" name="Google Shape;11380;p14"/>
            <p:cNvSpPr/>
            <p:nvPr/>
          </p:nvSpPr>
          <p:spPr>
            <a:xfrm>
              <a:off x="3290075" y="2047875"/>
              <a:ext cx="190525" cy="190500"/>
            </a:xfrm>
            <a:custGeom>
              <a:avLst/>
              <a:gdLst/>
              <a:ahLst/>
              <a:cxnLst/>
              <a:rect l="l" t="t" r="r" b="b"/>
              <a:pathLst>
                <a:path w="7621" h="7620" extrusionOk="0">
                  <a:moveTo>
                    <a:pt x="1" y="0"/>
                  </a:moveTo>
                  <a:cubicBezTo>
                    <a:pt x="1" y="5080"/>
                    <a:pt x="4446" y="5715"/>
                    <a:pt x="7621" y="7620"/>
                  </a:cubicBezTo>
                  <a:cubicBezTo>
                    <a:pt x="7303" y="3175"/>
                    <a:pt x="2858" y="2540"/>
                    <a:pt x="1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1" name="Google Shape;11381;p14"/>
            <p:cNvSpPr/>
            <p:nvPr/>
          </p:nvSpPr>
          <p:spPr>
            <a:xfrm>
              <a:off x="5195075" y="4516425"/>
              <a:ext cx="103225" cy="103200"/>
            </a:xfrm>
            <a:custGeom>
              <a:avLst/>
              <a:gdLst/>
              <a:ahLst/>
              <a:cxnLst/>
              <a:rect l="l" t="t" r="r" b="b"/>
              <a:pathLst>
                <a:path w="4129" h="4128" extrusionOk="0">
                  <a:moveTo>
                    <a:pt x="1" y="1"/>
                  </a:moveTo>
                  <a:cubicBezTo>
                    <a:pt x="636" y="1906"/>
                    <a:pt x="1906" y="3493"/>
                    <a:pt x="3811" y="4128"/>
                  </a:cubicBezTo>
                  <a:cubicBezTo>
                    <a:pt x="4128" y="1906"/>
                    <a:pt x="2223" y="1"/>
                    <a:pt x="1" y="1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2" name="Google Shape;11382;p14"/>
            <p:cNvSpPr/>
            <p:nvPr/>
          </p:nvSpPr>
          <p:spPr>
            <a:xfrm>
              <a:off x="3663725" y="2571750"/>
              <a:ext cx="102625" cy="96125"/>
            </a:xfrm>
            <a:custGeom>
              <a:avLst/>
              <a:gdLst/>
              <a:ahLst/>
              <a:cxnLst/>
              <a:rect l="l" t="t" r="r" b="b"/>
              <a:pathLst>
                <a:path w="4105" h="3845" extrusionOk="0">
                  <a:moveTo>
                    <a:pt x="295" y="0"/>
                  </a:moveTo>
                  <a:lnTo>
                    <a:pt x="295" y="0"/>
                  </a:lnTo>
                  <a:cubicBezTo>
                    <a:pt x="1" y="2059"/>
                    <a:pt x="1613" y="3845"/>
                    <a:pt x="3619" y="3845"/>
                  </a:cubicBezTo>
                  <a:cubicBezTo>
                    <a:pt x="3779" y="3845"/>
                    <a:pt x="3941" y="3833"/>
                    <a:pt x="4105" y="3810"/>
                  </a:cubicBezTo>
                  <a:cubicBezTo>
                    <a:pt x="3470" y="1905"/>
                    <a:pt x="2200" y="635"/>
                    <a:pt x="295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3" name="Google Shape;11383;p14"/>
            <p:cNvSpPr/>
            <p:nvPr/>
          </p:nvSpPr>
          <p:spPr>
            <a:xfrm>
              <a:off x="5385575" y="4706925"/>
              <a:ext cx="103225" cy="71450"/>
            </a:xfrm>
            <a:custGeom>
              <a:avLst/>
              <a:gdLst/>
              <a:ahLst/>
              <a:cxnLst/>
              <a:rect l="l" t="t" r="r" b="b"/>
              <a:pathLst>
                <a:path w="4129" h="2858" extrusionOk="0">
                  <a:moveTo>
                    <a:pt x="3493" y="1"/>
                  </a:moveTo>
                  <a:lnTo>
                    <a:pt x="1" y="318"/>
                  </a:lnTo>
                  <a:cubicBezTo>
                    <a:pt x="318" y="1271"/>
                    <a:pt x="636" y="2858"/>
                    <a:pt x="2223" y="2858"/>
                  </a:cubicBezTo>
                  <a:cubicBezTo>
                    <a:pt x="4128" y="2858"/>
                    <a:pt x="3493" y="1271"/>
                    <a:pt x="3493" y="1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4" name="Google Shape;11384;p14"/>
            <p:cNvSpPr/>
            <p:nvPr/>
          </p:nvSpPr>
          <p:spPr>
            <a:xfrm>
              <a:off x="5068075" y="3794125"/>
              <a:ext cx="23850" cy="35050"/>
            </a:xfrm>
            <a:custGeom>
              <a:avLst/>
              <a:gdLst/>
              <a:ahLst/>
              <a:cxnLst/>
              <a:rect l="l" t="t" r="r" b="b"/>
              <a:pathLst>
                <a:path w="954" h="1402" extrusionOk="0">
                  <a:moveTo>
                    <a:pt x="1" y="0"/>
                  </a:moveTo>
                  <a:cubicBezTo>
                    <a:pt x="1" y="318"/>
                    <a:pt x="1" y="635"/>
                    <a:pt x="1" y="953"/>
                  </a:cubicBezTo>
                  <a:cubicBezTo>
                    <a:pt x="1" y="1177"/>
                    <a:pt x="159" y="1402"/>
                    <a:pt x="365" y="1402"/>
                  </a:cubicBezTo>
                  <a:cubicBezTo>
                    <a:pt x="450" y="1402"/>
                    <a:pt x="543" y="1363"/>
                    <a:pt x="636" y="1270"/>
                  </a:cubicBezTo>
                  <a:cubicBezTo>
                    <a:pt x="953" y="953"/>
                    <a:pt x="953" y="635"/>
                    <a:pt x="953" y="318"/>
                  </a:cubicBezTo>
                  <a:cubicBezTo>
                    <a:pt x="953" y="0"/>
                    <a:pt x="318" y="0"/>
                    <a:pt x="1" y="0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5" name="Google Shape;11385;p14"/>
            <p:cNvSpPr/>
            <p:nvPr/>
          </p:nvSpPr>
          <p:spPr>
            <a:xfrm>
              <a:off x="3615525" y="2476500"/>
              <a:ext cx="63525" cy="95250"/>
            </a:xfrm>
            <a:custGeom>
              <a:avLst/>
              <a:gdLst/>
              <a:ahLst/>
              <a:cxnLst/>
              <a:rect l="l" t="t" r="r" b="b"/>
              <a:pathLst>
                <a:path w="2541" h="3810" extrusionOk="0">
                  <a:moveTo>
                    <a:pt x="318" y="0"/>
                  </a:moveTo>
                  <a:lnTo>
                    <a:pt x="318" y="0"/>
                  </a:lnTo>
                  <a:cubicBezTo>
                    <a:pt x="0" y="1588"/>
                    <a:pt x="953" y="2858"/>
                    <a:pt x="2223" y="3810"/>
                  </a:cubicBezTo>
                  <a:cubicBezTo>
                    <a:pt x="2540" y="2223"/>
                    <a:pt x="1905" y="635"/>
                    <a:pt x="318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6" name="Google Shape;11386;p14"/>
            <p:cNvSpPr/>
            <p:nvPr/>
          </p:nvSpPr>
          <p:spPr>
            <a:xfrm>
              <a:off x="3480575" y="228600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7" name="Google Shape;11387;p14"/>
            <p:cNvSpPr/>
            <p:nvPr/>
          </p:nvSpPr>
          <p:spPr>
            <a:xfrm>
              <a:off x="5147450" y="44767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8" name="Google Shape;11388;p14"/>
            <p:cNvSpPr/>
            <p:nvPr/>
          </p:nvSpPr>
          <p:spPr>
            <a:xfrm>
              <a:off x="5290325" y="4619625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9" name="Google Shape;11389;p14"/>
            <p:cNvSpPr/>
            <p:nvPr/>
          </p:nvSpPr>
          <p:spPr>
            <a:xfrm>
              <a:off x="5337950" y="46672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0" name="Google Shape;11390;p14"/>
            <p:cNvSpPr/>
            <p:nvPr/>
          </p:nvSpPr>
          <p:spPr>
            <a:xfrm>
              <a:off x="2885275" y="2968150"/>
              <a:ext cx="230200" cy="152300"/>
            </a:xfrm>
            <a:custGeom>
              <a:avLst/>
              <a:gdLst/>
              <a:ahLst/>
              <a:cxnLst/>
              <a:rect l="l" t="t" r="r" b="b"/>
              <a:pathLst>
                <a:path w="9208" h="6092" extrusionOk="0">
                  <a:moveTo>
                    <a:pt x="2697" y="0"/>
                  </a:moveTo>
                  <a:cubicBezTo>
                    <a:pt x="2544" y="0"/>
                    <a:pt x="2386" y="6"/>
                    <a:pt x="2223" y="19"/>
                  </a:cubicBezTo>
                  <a:cubicBezTo>
                    <a:pt x="1270" y="337"/>
                    <a:pt x="0" y="1289"/>
                    <a:pt x="635" y="1924"/>
                  </a:cubicBezTo>
                  <a:cubicBezTo>
                    <a:pt x="2089" y="4540"/>
                    <a:pt x="5139" y="6092"/>
                    <a:pt x="8323" y="6092"/>
                  </a:cubicBezTo>
                  <a:cubicBezTo>
                    <a:pt x="8617" y="6092"/>
                    <a:pt x="8913" y="6078"/>
                    <a:pt x="9208" y="6052"/>
                  </a:cubicBezTo>
                  <a:cubicBezTo>
                    <a:pt x="7378" y="3612"/>
                    <a:pt x="6427" y="0"/>
                    <a:pt x="2697" y="0"/>
                  </a:cubicBezTo>
                  <a:close/>
                </a:path>
              </a:pathLst>
            </a:custGeom>
            <a:solidFill>
              <a:srgbClr val="F07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1" name="Google Shape;11391;p14"/>
            <p:cNvSpPr/>
            <p:nvPr/>
          </p:nvSpPr>
          <p:spPr>
            <a:xfrm>
              <a:off x="3466875" y="3738000"/>
              <a:ext cx="156600" cy="119625"/>
            </a:xfrm>
            <a:custGeom>
              <a:avLst/>
              <a:gdLst/>
              <a:ahLst/>
              <a:cxnLst/>
              <a:rect l="l" t="t" r="r" b="b"/>
              <a:pathLst>
                <a:path w="6264" h="4785" extrusionOk="0">
                  <a:moveTo>
                    <a:pt x="2668" y="0"/>
                  </a:moveTo>
                  <a:cubicBezTo>
                    <a:pt x="0" y="0"/>
                    <a:pt x="851" y="2969"/>
                    <a:pt x="549" y="4785"/>
                  </a:cubicBezTo>
                  <a:lnTo>
                    <a:pt x="6264" y="4785"/>
                  </a:lnTo>
                  <a:cubicBezTo>
                    <a:pt x="6264" y="2563"/>
                    <a:pt x="5629" y="23"/>
                    <a:pt x="3089" y="23"/>
                  </a:cubicBezTo>
                  <a:cubicBezTo>
                    <a:pt x="2940" y="8"/>
                    <a:pt x="2800" y="0"/>
                    <a:pt x="2668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2" name="Google Shape;11392;p14"/>
            <p:cNvSpPr/>
            <p:nvPr/>
          </p:nvSpPr>
          <p:spPr>
            <a:xfrm>
              <a:off x="3290075" y="3587650"/>
              <a:ext cx="142900" cy="127100"/>
            </a:xfrm>
            <a:custGeom>
              <a:avLst/>
              <a:gdLst/>
              <a:ahLst/>
              <a:cxnLst/>
              <a:rect l="l" t="t" r="r" b="b"/>
              <a:pathLst>
                <a:path w="5716" h="5084" extrusionOk="0">
                  <a:moveTo>
                    <a:pt x="3514" y="1"/>
                  </a:moveTo>
                  <a:cubicBezTo>
                    <a:pt x="2747" y="1"/>
                    <a:pt x="2243" y="1255"/>
                    <a:pt x="1588" y="1909"/>
                  </a:cubicBezTo>
                  <a:cubicBezTo>
                    <a:pt x="953" y="2227"/>
                    <a:pt x="636" y="2544"/>
                    <a:pt x="1" y="3179"/>
                  </a:cubicBezTo>
                  <a:lnTo>
                    <a:pt x="1" y="5084"/>
                  </a:lnTo>
                  <a:cubicBezTo>
                    <a:pt x="1271" y="4767"/>
                    <a:pt x="2541" y="4449"/>
                    <a:pt x="3493" y="3814"/>
                  </a:cubicBezTo>
                  <a:cubicBezTo>
                    <a:pt x="4763" y="3179"/>
                    <a:pt x="5716" y="1909"/>
                    <a:pt x="4763" y="957"/>
                  </a:cubicBezTo>
                  <a:cubicBezTo>
                    <a:pt x="4266" y="261"/>
                    <a:pt x="3863" y="1"/>
                    <a:pt x="3514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3" name="Google Shape;11393;p14"/>
            <p:cNvSpPr/>
            <p:nvPr/>
          </p:nvSpPr>
          <p:spPr>
            <a:xfrm>
              <a:off x="3536150" y="3156125"/>
              <a:ext cx="119075" cy="101250"/>
            </a:xfrm>
            <a:custGeom>
              <a:avLst/>
              <a:gdLst/>
              <a:ahLst/>
              <a:cxnLst/>
              <a:rect l="l" t="t" r="r" b="b"/>
              <a:pathLst>
                <a:path w="4763" h="4050" extrusionOk="0">
                  <a:moveTo>
                    <a:pt x="1970" y="1"/>
                  </a:moveTo>
                  <a:cubicBezTo>
                    <a:pt x="1330" y="1"/>
                    <a:pt x="556" y="358"/>
                    <a:pt x="318" y="1073"/>
                  </a:cubicBezTo>
                  <a:cubicBezTo>
                    <a:pt x="0" y="2343"/>
                    <a:pt x="635" y="3613"/>
                    <a:pt x="1905" y="3930"/>
                  </a:cubicBezTo>
                  <a:cubicBezTo>
                    <a:pt x="2143" y="4009"/>
                    <a:pt x="2382" y="4049"/>
                    <a:pt x="2610" y="4049"/>
                  </a:cubicBezTo>
                  <a:cubicBezTo>
                    <a:pt x="3294" y="4049"/>
                    <a:pt x="3890" y="3692"/>
                    <a:pt x="4128" y="2978"/>
                  </a:cubicBezTo>
                  <a:cubicBezTo>
                    <a:pt x="4763" y="1390"/>
                    <a:pt x="4128" y="755"/>
                    <a:pt x="2540" y="120"/>
                  </a:cubicBezTo>
                  <a:cubicBezTo>
                    <a:pt x="2382" y="41"/>
                    <a:pt x="2183" y="1"/>
                    <a:pt x="1970" y="1"/>
                  </a:cubicBezTo>
                  <a:close/>
                </a:path>
              </a:pathLst>
            </a:custGeom>
            <a:solidFill>
              <a:srgbClr val="F28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4" name="Google Shape;11394;p14"/>
            <p:cNvSpPr/>
            <p:nvPr/>
          </p:nvSpPr>
          <p:spPr>
            <a:xfrm>
              <a:off x="2783150" y="2347925"/>
              <a:ext cx="94200" cy="76000"/>
            </a:xfrm>
            <a:custGeom>
              <a:avLst/>
              <a:gdLst/>
              <a:ahLst/>
              <a:cxnLst/>
              <a:rect l="l" t="t" r="r" b="b"/>
              <a:pathLst>
                <a:path w="3768" h="3040" extrusionOk="0">
                  <a:moveTo>
                    <a:pt x="1387" y="1"/>
                  </a:moveTo>
                  <a:cubicBezTo>
                    <a:pt x="440" y="1"/>
                    <a:pt x="0" y="826"/>
                    <a:pt x="275" y="1651"/>
                  </a:cubicBezTo>
                  <a:cubicBezTo>
                    <a:pt x="275" y="2434"/>
                    <a:pt x="920" y="3003"/>
                    <a:pt x="1680" y="3003"/>
                  </a:cubicBezTo>
                  <a:cubicBezTo>
                    <a:pt x="1843" y="3003"/>
                    <a:pt x="2012" y="2977"/>
                    <a:pt x="2180" y="2921"/>
                  </a:cubicBezTo>
                  <a:cubicBezTo>
                    <a:pt x="2418" y="3000"/>
                    <a:pt x="2637" y="3040"/>
                    <a:pt x="2830" y="3040"/>
                  </a:cubicBezTo>
                  <a:cubicBezTo>
                    <a:pt x="3411" y="3040"/>
                    <a:pt x="3768" y="2682"/>
                    <a:pt x="3768" y="1968"/>
                  </a:cubicBezTo>
                  <a:cubicBezTo>
                    <a:pt x="3450" y="1016"/>
                    <a:pt x="2815" y="63"/>
                    <a:pt x="1863" y="63"/>
                  </a:cubicBezTo>
                  <a:cubicBezTo>
                    <a:pt x="1693" y="20"/>
                    <a:pt x="1534" y="1"/>
                    <a:pt x="1387" y="1"/>
                  </a:cubicBezTo>
                  <a:close/>
                </a:path>
              </a:pathLst>
            </a:custGeom>
            <a:solidFill>
              <a:srgbClr val="F09A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5" name="Google Shape;11395;p14"/>
            <p:cNvSpPr/>
            <p:nvPr/>
          </p:nvSpPr>
          <p:spPr>
            <a:xfrm>
              <a:off x="3147200" y="3571875"/>
              <a:ext cx="47650" cy="95250"/>
            </a:xfrm>
            <a:custGeom>
              <a:avLst/>
              <a:gdLst/>
              <a:ahLst/>
              <a:cxnLst/>
              <a:rect l="l" t="t" r="r" b="b"/>
              <a:pathLst>
                <a:path w="1906" h="3810" extrusionOk="0">
                  <a:moveTo>
                    <a:pt x="1906" y="0"/>
                  </a:moveTo>
                  <a:cubicBezTo>
                    <a:pt x="1" y="1270"/>
                    <a:pt x="1" y="2540"/>
                    <a:pt x="1906" y="381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6" name="Google Shape;11396;p14"/>
            <p:cNvSpPr/>
            <p:nvPr/>
          </p:nvSpPr>
          <p:spPr>
            <a:xfrm>
              <a:off x="3194825" y="3522700"/>
              <a:ext cx="103225" cy="50725"/>
            </a:xfrm>
            <a:custGeom>
              <a:avLst/>
              <a:gdLst/>
              <a:ahLst/>
              <a:cxnLst/>
              <a:rect l="l" t="t" r="r" b="b"/>
              <a:pathLst>
                <a:path w="4129" h="2029" extrusionOk="0">
                  <a:moveTo>
                    <a:pt x="3504" y="0"/>
                  </a:moveTo>
                  <a:cubicBezTo>
                    <a:pt x="2134" y="0"/>
                    <a:pt x="828" y="864"/>
                    <a:pt x="1" y="1967"/>
                  </a:cubicBezTo>
                  <a:cubicBezTo>
                    <a:pt x="210" y="2009"/>
                    <a:pt x="418" y="2029"/>
                    <a:pt x="626" y="2029"/>
                  </a:cubicBezTo>
                  <a:cubicBezTo>
                    <a:pt x="1995" y="2029"/>
                    <a:pt x="3301" y="1165"/>
                    <a:pt x="4128" y="62"/>
                  </a:cubicBezTo>
                  <a:cubicBezTo>
                    <a:pt x="3920" y="20"/>
                    <a:pt x="3711" y="0"/>
                    <a:pt x="3504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7" name="Google Shape;11397;p14"/>
            <p:cNvSpPr/>
            <p:nvPr/>
          </p:nvSpPr>
          <p:spPr>
            <a:xfrm>
              <a:off x="3099575" y="3317875"/>
              <a:ext cx="23850" cy="15875"/>
            </a:xfrm>
            <a:custGeom>
              <a:avLst/>
              <a:gdLst/>
              <a:ahLst/>
              <a:cxnLst/>
              <a:rect l="l" t="t" r="r" b="b"/>
              <a:pathLst>
                <a:path w="954" h="635" extrusionOk="0">
                  <a:moveTo>
                    <a:pt x="636" y="0"/>
                  </a:moveTo>
                  <a:cubicBezTo>
                    <a:pt x="318" y="0"/>
                    <a:pt x="1" y="318"/>
                    <a:pt x="1" y="635"/>
                  </a:cubicBezTo>
                  <a:cubicBezTo>
                    <a:pt x="953" y="318"/>
                    <a:pt x="636" y="0"/>
                    <a:pt x="636" y="0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8" name="Google Shape;11398;p14"/>
            <p:cNvSpPr/>
            <p:nvPr/>
          </p:nvSpPr>
          <p:spPr>
            <a:xfrm>
              <a:off x="3051950" y="33337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0"/>
                  </a:moveTo>
                  <a:lnTo>
                    <a:pt x="1" y="1905"/>
                  </a:lnTo>
                  <a:lnTo>
                    <a:pt x="1" y="1905"/>
                  </a:ln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9" name="Google Shape;11399;p14"/>
            <p:cNvSpPr/>
            <p:nvPr/>
          </p:nvSpPr>
          <p:spPr>
            <a:xfrm>
              <a:off x="3004325" y="3381375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" y="1905"/>
                  </a:moveTo>
                  <a:lnTo>
                    <a:pt x="1906" y="0"/>
                  </a:lnTo>
                  <a:lnTo>
                    <a:pt x="1906" y="0"/>
                  </a:lnTo>
                  <a:lnTo>
                    <a:pt x="1" y="1905"/>
                  </a:ln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0" name="Google Shape;11400;p14"/>
            <p:cNvSpPr/>
            <p:nvPr/>
          </p:nvSpPr>
          <p:spPr>
            <a:xfrm>
              <a:off x="3242450" y="3452800"/>
              <a:ext cx="47650" cy="23825"/>
            </a:xfrm>
            <a:custGeom>
              <a:avLst/>
              <a:gdLst/>
              <a:ahLst/>
              <a:cxnLst/>
              <a:rect l="l" t="t" r="r" b="b"/>
              <a:pathLst>
                <a:path w="1906" h="953" extrusionOk="0">
                  <a:moveTo>
                    <a:pt x="953" y="1"/>
                  </a:moveTo>
                  <a:cubicBezTo>
                    <a:pt x="636" y="1"/>
                    <a:pt x="318" y="318"/>
                    <a:pt x="1" y="953"/>
                  </a:cubicBezTo>
                  <a:lnTo>
                    <a:pt x="1906" y="953"/>
                  </a:lnTo>
                  <a:cubicBezTo>
                    <a:pt x="1588" y="318"/>
                    <a:pt x="1271" y="1"/>
                    <a:pt x="953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1" name="Google Shape;11401;p14"/>
            <p:cNvSpPr/>
            <p:nvPr/>
          </p:nvSpPr>
          <p:spPr>
            <a:xfrm>
              <a:off x="3290075" y="3476625"/>
              <a:ext cx="31775" cy="47625"/>
            </a:xfrm>
            <a:custGeom>
              <a:avLst/>
              <a:gdLst/>
              <a:ahLst/>
              <a:cxnLst/>
              <a:rect l="l" t="t" r="r" b="b"/>
              <a:pathLst>
                <a:path w="1271" h="1905" extrusionOk="0">
                  <a:moveTo>
                    <a:pt x="1" y="0"/>
                  </a:moveTo>
                  <a:lnTo>
                    <a:pt x="1" y="1905"/>
                  </a:lnTo>
                  <a:cubicBezTo>
                    <a:pt x="1271" y="1588"/>
                    <a:pt x="1271" y="635"/>
                    <a:pt x="1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2" name="Google Shape;11402;p14"/>
            <p:cNvSpPr/>
            <p:nvPr/>
          </p:nvSpPr>
          <p:spPr>
            <a:xfrm>
              <a:off x="3623450" y="3857625"/>
              <a:ext cx="23850" cy="13125"/>
            </a:xfrm>
            <a:custGeom>
              <a:avLst/>
              <a:gdLst/>
              <a:ahLst/>
              <a:cxnLst/>
              <a:rect l="l" t="t" r="r" b="b"/>
              <a:pathLst>
                <a:path w="954" h="525" extrusionOk="0">
                  <a:moveTo>
                    <a:pt x="1" y="0"/>
                  </a:moveTo>
                  <a:cubicBezTo>
                    <a:pt x="137" y="408"/>
                    <a:pt x="273" y="525"/>
                    <a:pt x="409" y="525"/>
                  </a:cubicBezTo>
                  <a:cubicBezTo>
                    <a:pt x="590" y="525"/>
                    <a:pt x="772" y="318"/>
                    <a:pt x="953" y="318"/>
                  </a:cubicBezTo>
                  <a:cubicBezTo>
                    <a:pt x="953" y="318"/>
                    <a:pt x="318" y="0"/>
                    <a:pt x="1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03" name="Google Shape;11403;p14"/>
          <p:cNvGrpSpPr/>
          <p:nvPr/>
        </p:nvGrpSpPr>
        <p:grpSpPr>
          <a:xfrm>
            <a:off x="7364479" y="4034233"/>
            <a:ext cx="1582378" cy="2628035"/>
            <a:chOff x="1959775" y="519775"/>
            <a:chExt cx="3683375" cy="4588050"/>
          </a:xfrm>
        </p:grpSpPr>
        <p:sp>
          <p:nvSpPr>
            <p:cNvPr id="11404" name="Google Shape;11404;p14"/>
            <p:cNvSpPr/>
            <p:nvPr/>
          </p:nvSpPr>
          <p:spPr>
            <a:xfrm>
              <a:off x="3164750" y="545775"/>
              <a:ext cx="2478400" cy="3600050"/>
            </a:xfrm>
            <a:custGeom>
              <a:avLst/>
              <a:gdLst/>
              <a:ahLst/>
              <a:cxnLst/>
              <a:rect l="l" t="t" r="r" b="b"/>
              <a:pathLst>
                <a:path w="99136" h="144002" extrusionOk="0">
                  <a:moveTo>
                    <a:pt x="90931" y="0"/>
                  </a:moveTo>
                  <a:cubicBezTo>
                    <a:pt x="89906" y="684"/>
                    <a:pt x="89564" y="1710"/>
                    <a:pt x="89222" y="2735"/>
                  </a:cubicBezTo>
                  <a:cubicBezTo>
                    <a:pt x="88880" y="3761"/>
                    <a:pt x="88880" y="4786"/>
                    <a:pt x="88880" y="6154"/>
                  </a:cubicBezTo>
                  <a:cubicBezTo>
                    <a:pt x="88880" y="7179"/>
                    <a:pt x="88196" y="7863"/>
                    <a:pt x="87854" y="8888"/>
                  </a:cubicBezTo>
                  <a:lnTo>
                    <a:pt x="87171" y="9572"/>
                  </a:lnTo>
                  <a:cubicBezTo>
                    <a:pt x="86487" y="10256"/>
                    <a:pt x="86145" y="10598"/>
                    <a:pt x="85803" y="11281"/>
                  </a:cubicBezTo>
                  <a:cubicBezTo>
                    <a:pt x="85120" y="11965"/>
                    <a:pt x="84778" y="12649"/>
                    <a:pt x="84436" y="13332"/>
                  </a:cubicBezTo>
                  <a:cubicBezTo>
                    <a:pt x="83411" y="15383"/>
                    <a:pt x="82043" y="17434"/>
                    <a:pt x="80676" y="19485"/>
                  </a:cubicBezTo>
                  <a:cubicBezTo>
                    <a:pt x="76232" y="28715"/>
                    <a:pt x="70079" y="36578"/>
                    <a:pt x="64951" y="45124"/>
                  </a:cubicBezTo>
                  <a:cubicBezTo>
                    <a:pt x="61191" y="51961"/>
                    <a:pt x="54696" y="56746"/>
                    <a:pt x="50252" y="62900"/>
                  </a:cubicBezTo>
                  <a:cubicBezTo>
                    <a:pt x="41022" y="71787"/>
                    <a:pt x="36236" y="83752"/>
                    <a:pt x="28716" y="93665"/>
                  </a:cubicBezTo>
                  <a:cubicBezTo>
                    <a:pt x="27690" y="95033"/>
                    <a:pt x="27348" y="96058"/>
                    <a:pt x="26323" y="98109"/>
                  </a:cubicBezTo>
                  <a:cubicBezTo>
                    <a:pt x="24955" y="100160"/>
                    <a:pt x="23588" y="102212"/>
                    <a:pt x="22563" y="104604"/>
                  </a:cubicBezTo>
                  <a:cubicBezTo>
                    <a:pt x="21879" y="105972"/>
                    <a:pt x="20853" y="107339"/>
                    <a:pt x="20170" y="108365"/>
                  </a:cubicBezTo>
                  <a:cubicBezTo>
                    <a:pt x="19828" y="108707"/>
                    <a:pt x="19486" y="109048"/>
                    <a:pt x="19144" y="109390"/>
                  </a:cubicBezTo>
                  <a:cubicBezTo>
                    <a:pt x="18802" y="110074"/>
                    <a:pt x="18460" y="110758"/>
                    <a:pt x="17777" y="111441"/>
                  </a:cubicBezTo>
                  <a:cubicBezTo>
                    <a:pt x="16751" y="113151"/>
                    <a:pt x="15726" y="114860"/>
                    <a:pt x="14358" y="116569"/>
                  </a:cubicBezTo>
                  <a:cubicBezTo>
                    <a:pt x="14016" y="117253"/>
                    <a:pt x="13675" y="117936"/>
                    <a:pt x="12991" y="118620"/>
                  </a:cubicBezTo>
                  <a:cubicBezTo>
                    <a:pt x="11282" y="121355"/>
                    <a:pt x="9572" y="124431"/>
                    <a:pt x="7521" y="127166"/>
                  </a:cubicBezTo>
                  <a:cubicBezTo>
                    <a:pt x="4103" y="130585"/>
                    <a:pt x="1710" y="135029"/>
                    <a:pt x="1" y="139472"/>
                  </a:cubicBezTo>
                  <a:cubicBezTo>
                    <a:pt x="1" y="140498"/>
                    <a:pt x="1" y="141524"/>
                    <a:pt x="343" y="142207"/>
                  </a:cubicBezTo>
                  <a:cubicBezTo>
                    <a:pt x="1539" y="143575"/>
                    <a:pt x="2821" y="144002"/>
                    <a:pt x="4103" y="144002"/>
                  </a:cubicBezTo>
                  <a:cubicBezTo>
                    <a:pt x="5385" y="144002"/>
                    <a:pt x="6667" y="143575"/>
                    <a:pt x="7863" y="143233"/>
                  </a:cubicBezTo>
                  <a:cubicBezTo>
                    <a:pt x="18119" y="141865"/>
                    <a:pt x="27690" y="139131"/>
                    <a:pt x="36920" y="134687"/>
                  </a:cubicBezTo>
                  <a:cubicBezTo>
                    <a:pt x="56405" y="126482"/>
                    <a:pt x="73497" y="115202"/>
                    <a:pt x="85462" y="97768"/>
                  </a:cubicBezTo>
                  <a:cubicBezTo>
                    <a:pt x="86829" y="95717"/>
                    <a:pt x="88196" y="93665"/>
                    <a:pt x="88880" y="91273"/>
                  </a:cubicBezTo>
                  <a:cubicBezTo>
                    <a:pt x="94350" y="72471"/>
                    <a:pt x="99135" y="53328"/>
                    <a:pt x="99135" y="33501"/>
                  </a:cubicBezTo>
                  <a:cubicBezTo>
                    <a:pt x="99135" y="21878"/>
                    <a:pt x="99135" y="9914"/>
                    <a:pt x="90931" y="0"/>
                  </a:cubicBezTo>
                  <a:close/>
                </a:path>
              </a:pathLst>
            </a:custGeom>
            <a:solidFill>
              <a:srgbClr val="ED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5" name="Google Shape;11405;p14"/>
            <p:cNvSpPr/>
            <p:nvPr/>
          </p:nvSpPr>
          <p:spPr>
            <a:xfrm>
              <a:off x="2814375" y="528675"/>
              <a:ext cx="2546750" cy="3311425"/>
            </a:xfrm>
            <a:custGeom>
              <a:avLst/>
              <a:gdLst/>
              <a:ahLst/>
              <a:cxnLst/>
              <a:rect l="l" t="t" r="r" b="b"/>
              <a:pathLst>
                <a:path w="101870" h="132457" extrusionOk="0">
                  <a:moveTo>
                    <a:pt x="100844" y="1"/>
                  </a:moveTo>
                  <a:cubicBezTo>
                    <a:pt x="88538" y="1710"/>
                    <a:pt x="76915" y="5128"/>
                    <a:pt x="65634" y="10598"/>
                  </a:cubicBezTo>
                  <a:cubicBezTo>
                    <a:pt x="46833" y="19486"/>
                    <a:pt x="27690" y="29399"/>
                    <a:pt x="18802" y="50594"/>
                  </a:cubicBezTo>
                  <a:cubicBezTo>
                    <a:pt x="16409" y="58456"/>
                    <a:pt x="15725" y="66660"/>
                    <a:pt x="10597" y="73497"/>
                  </a:cubicBezTo>
                  <a:cubicBezTo>
                    <a:pt x="4444" y="92640"/>
                    <a:pt x="0" y="111783"/>
                    <a:pt x="3077" y="131952"/>
                  </a:cubicBezTo>
                  <a:cubicBezTo>
                    <a:pt x="3788" y="132308"/>
                    <a:pt x="4365" y="132456"/>
                    <a:pt x="4847" y="132456"/>
                  </a:cubicBezTo>
                  <a:cubicBezTo>
                    <a:pt x="6682" y="132456"/>
                    <a:pt x="7121" y="130301"/>
                    <a:pt x="8205" y="129217"/>
                  </a:cubicBezTo>
                  <a:cubicBezTo>
                    <a:pt x="11623" y="124774"/>
                    <a:pt x="14358" y="120330"/>
                    <a:pt x="17776" y="115886"/>
                  </a:cubicBezTo>
                  <a:cubicBezTo>
                    <a:pt x="19144" y="113835"/>
                    <a:pt x="20511" y="111783"/>
                    <a:pt x="22220" y="109732"/>
                  </a:cubicBezTo>
                  <a:lnTo>
                    <a:pt x="22904" y="108707"/>
                  </a:lnTo>
                  <a:cubicBezTo>
                    <a:pt x="23587" y="108023"/>
                    <a:pt x="24271" y="107340"/>
                    <a:pt x="24613" y="106656"/>
                  </a:cubicBezTo>
                  <a:cubicBezTo>
                    <a:pt x="27348" y="102212"/>
                    <a:pt x="30082" y="98110"/>
                    <a:pt x="32817" y="94349"/>
                  </a:cubicBezTo>
                  <a:cubicBezTo>
                    <a:pt x="39312" y="85120"/>
                    <a:pt x="45807" y="75890"/>
                    <a:pt x="52302" y="66660"/>
                  </a:cubicBezTo>
                  <a:cubicBezTo>
                    <a:pt x="53670" y="64267"/>
                    <a:pt x="55379" y="62216"/>
                    <a:pt x="57430" y="60507"/>
                  </a:cubicBezTo>
                  <a:cubicBezTo>
                    <a:pt x="58797" y="59140"/>
                    <a:pt x="60165" y="57430"/>
                    <a:pt x="61874" y="56063"/>
                  </a:cubicBezTo>
                  <a:cubicBezTo>
                    <a:pt x="69736" y="50935"/>
                    <a:pt x="74180" y="43073"/>
                    <a:pt x="79650" y="35894"/>
                  </a:cubicBezTo>
                  <a:cubicBezTo>
                    <a:pt x="82384" y="31792"/>
                    <a:pt x="84777" y="27690"/>
                    <a:pt x="87512" y="23588"/>
                  </a:cubicBezTo>
                  <a:cubicBezTo>
                    <a:pt x="88879" y="21537"/>
                    <a:pt x="90247" y="19486"/>
                    <a:pt x="91272" y="17435"/>
                  </a:cubicBezTo>
                  <a:cubicBezTo>
                    <a:pt x="91614" y="16751"/>
                    <a:pt x="91956" y="16067"/>
                    <a:pt x="92298" y="15384"/>
                  </a:cubicBezTo>
                  <a:cubicBezTo>
                    <a:pt x="92640" y="14700"/>
                    <a:pt x="93323" y="13674"/>
                    <a:pt x="93665" y="13333"/>
                  </a:cubicBezTo>
                  <a:cubicBezTo>
                    <a:pt x="93665" y="12991"/>
                    <a:pt x="93665" y="12991"/>
                    <a:pt x="94007" y="12649"/>
                  </a:cubicBezTo>
                  <a:cubicBezTo>
                    <a:pt x="94691" y="11965"/>
                    <a:pt x="95033" y="11282"/>
                    <a:pt x="95374" y="10598"/>
                  </a:cubicBezTo>
                  <a:cubicBezTo>
                    <a:pt x="95716" y="10256"/>
                    <a:pt x="96400" y="9572"/>
                    <a:pt x="96400" y="8889"/>
                  </a:cubicBezTo>
                  <a:cubicBezTo>
                    <a:pt x="96742" y="8205"/>
                    <a:pt x="97426" y="7521"/>
                    <a:pt x="97767" y="7179"/>
                  </a:cubicBezTo>
                  <a:lnTo>
                    <a:pt x="98451" y="6154"/>
                  </a:lnTo>
                  <a:cubicBezTo>
                    <a:pt x="98793" y="5812"/>
                    <a:pt x="99477" y="5128"/>
                    <a:pt x="99818" y="4445"/>
                  </a:cubicBezTo>
                  <a:lnTo>
                    <a:pt x="100502" y="3761"/>
                  </a:lnTo>
                  <a:cubicBezTo>
                    <a:pt x="101186" y="3077"/>
                    <a:pt x="101528" y="2394"/>
                    <a:pt x="101869" y="1710"/>
                  </a:cubicBezTo>
                  <a:lnTo>
                    <a:pt x="101869" y="684"/>
                  </a:lnTo>
                  <a:lnTo>
                    <a:pt x="100844" y="1"/>
                  </a:lnTo>
                  <a:close/>
                </a:path>
              </a:pathLst>
            </a:custGeom>
            <a:solidFill>
              <a:srgbClr val="EC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6" name="Google Shape;11406;p14"/>
            <p:cNvSpPr/>
            <p:nvPr/>
          </p:nvSpPr>
          <p:spPr>
            <a:xfrm>
              <a:off x="3369875" y="2836950"/>
              <a:ext cx="546975" cy="671400"/>
            </a:xfrm>
            <a:custGeom>
              <a:avLst/>
              <a:gdLst/>
              <a:ahLst/>
              <a:cxnLst/>
              <a:rect l="l" t="t" r="r" b="b"/>
              <a:pathLst>
                <a:path w="21879" h="26856" extrusionOk="0">
                  <a:moveTo>
                    <a:pt x="14199" y="0"/>
                  </a:moveTo>
                  <a:cubicBezTo>
                    <a:pt x="12392" y="0"/>
                    <a:pt x="10545" y="529"/>
                    <a:pt x="8888" y="1677"/>
                  </a:cubicBezTo>
                  <a:cubicBezTo>
                    <a:pt x="4444" y="4411"/>
                    <a:pt x="3760" y="9881"/>
                    <a:pt x="684" y="13641"/>
                  </a:cubicBezTo>
                  <a:cubicBezTo>
                    <a:pt x="342" y="14325"/>
                    <a:pt x="0" y="15009"/>
                    <a:pt x="0" y="16034"/>
                  </a:cubicBezTo>
                  <a:cubicBezTo>
                    <a:pt x="684" y="17060"/>
                    <a:pt x="1026" y="18085"/>
                    <a:pt x="1709" y="19111"/>
                  </a:cubicBezTo>
                  <a:cubicBezTo>
                    <a:pt x="2393" y="20820"/>
                    <a:pt x="3077" y="22871"/>
                    <a:pt x="3419" y="24922"/>
                  </a:cubicBezTo>
                  <a:cubicBezTo>
                    <a:pt x="3760" y="25606"/>
                    <a:pt x="4444" y="26289"/>
                    <a:pt x="5128" y="26631"/>
                  </a:cubicBezTo>
                  <a:cubicBezTo>
                    <a:pt x="5411" y="26773"/>
                    <a:pt x="5753" y="26856"/>
                    <a:pt x="6080" y="26856"/>
                  </a:cubicBezTo>
                  <a:cubicBezTo>
                    <a:pt x="6544" y="26856"/>
                    <a:pt x="6979" y="26690"/>
                    <a:pt x="7179" y="26289"/>
                  </a:cubicBezTo>
                  <a:cubicBezTo>
                    <a:pt x="9914" y="19111"/>
                    <a:pt x="12306" y="11932"/>
                    <a:pt x="19143" y="7488"/>
                  </a:cubicBezTo>
                  <a:cubicBezTo>
                    <a:pt x="20853" y="7146"/>
                    <a:pt x="21536" y="5779"/>
                    <a:pt x="21878" y="4070"/>
                  </a:cubicBezTo>
                  <a:cubicBezTo>
                    <a:pt x="20163" y="1497"/>
                    <a:pt x="17238" y="0"/>
                    <a:pt x="14199" y="0"/>
                  </a:cubicBezTo>
                  <a:close/>
                </a:path>
              </a:pathLst>
            </a:custGeom>
            <a:solidFill>
              <a:srgbClr val="335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7" name="Google Shape;11407;p14"/>
            <p:cNvSpPr/>
            <p:nvPr/>
          </p:nvSpPr>
          <p:spPr>
            <a:xfrm>
              <a:off x="2985300" y="3218550"/>
              <a:ext cx="504225" cy="728600"/>
            </a:xfrm>
            <a:custGeom>
              <a:avLst/>
              <a:gdLst/>
              <a:ahLst/>
              <a:cxnLst/>
              <a:rect l="l" t="t" r="r" b="b"/>
              <a:pathLst>
                <a:path w="20169" h="29144" extrusionOk="0">
                  <a:moveTo>
                    <a:pt x="15255" y="1"/>
                  </a:moveTo>
                  <a:cubicBezTo>
                    <a:pt x="14870" y="1"/>
                    <a:pt x="14528" y="257"/>
                    <a:pt x="14358" y="770"/>
                  </a:cubicBezTo>
                  <a:cubicBezTo>
                    <a:pt x="12990" y="2479"/>
                    <a:pt x="12990" y="5214"/>
                    <a:pt x="10597" y="6581"/>
                  </a:cubicBezTo>
                  <a:cubicBezTo>
                    <a:pt x="5811" y="10342"/>
                    <a:pt x="2051" y="15127"/>
                    <a:pt x="0" y="20939"/>
                  </a:cubicBezTo>
                  <a:cubicBezTo>
                    <a:pt x="158" y="21096"/>
                    <a:pt x="344" y="21164"/>
                    <a:pt x="553" y="21164"/>
                  </a:cubicBezTo>
                  <a:cubicBezTo>
                    <a:pt x="1805" y="21164"/>
                    <a:pt x="3844" y="18725"/>
                    <a:pt x="5104" y="18725"/>
                  </a:cubicBezTo>
                  <a:cubicBezTo>
                    <a:pt x="5909" y="18725"/>
                    <a:pt x="6395" y="19722"/>
                    <a:pt x="6153" y="22990"/>
                  </a:cubicBezTo>
                  <a:cubicBezTo>
                    <a:pt x="6153" y="24357"/>
                    <a:pt x="4786" y="25725"/>
                    <a:pt x="6153" y="27092"/>
                  </a:cubicBezTo>
                  <a:lnTo>
                    <a:pt x="8204" y="29143"/>
                  </a:lnTo>
                  <a:cubicBezTo>
                    <a:pt x="9914" y="25725"/>
                    <a:pt x="9914" y="20597"/>
                    <a:pt x="16067" y="20597"/>
                  </a:cubicBezTo>
                  <a:cubicBezTo>
                    <a:pt x="15725" y="16837"/>
                    <a:pt x="18460" y="14102"/>
                    <a:pt x="20169" y="11025"/>
                  </a:cubicBezTo>
                  <a:lnTo>
                    <a:pt x="20169" y="8974"/>
                  </a:lnTo>
                  <a:cubicBezTo>
                    <a:pt x="18118" y="7265"/>
                    <a:pt x="20169" y="4188"/>
                    <a:pt x="18118" y="2821"/>
                  </a:cubicBezTo>
                  <a:lnTo>
                    <a:pt x="16409" y="770"/>
                  </a:lnTo>
                  <a:cubicBezTo>
                    <a:pt x="16067" y="257"/>
                    <a:pt x="15639" y="1"/>
                    <a:pt x="15255" y="1"/>
                  </a:cubicBezTo>
                  <a:close/>
                </a:path>
              </a:pathLst>
            </a:custGeom>
            <a:solidFill>
              <a:srgbClr val="3A5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8" name="Google Shape;11408;p14"/>
            <p:cNvSpPr/>
            <p:nvPr/>
          </p:nvSpPr>
          <p:spPr>
            <a:xfrm>
              <a:off x="3241675" y="3246325"/>
              <a:ext cx="102575" cy="145325"/>
            </a:xfrm>
            <a:custGeom>
              <a:avLst/>
              <a:gdLst/>
              <a:ahLst/>
              <a:cxnLst/>
              <a:rect l="l" t="t" r="r" b="b"/>
              <a:pathLst>
                <a:path w="4103" h="5813" extrusionOk="0">
                  <a:moveTo>
                    <a:pt x="4103" y="1"/>
                  </a:moveTo>
                  <a:lnTo>
                    <a:pt x="4103" y="1"/>
                  </a:lnTo>
                  <a:cubicBezTo>
                    <a:pt x="1710" y="1026"/>
                    <a:pt x="1368" y="3761"/>
                    <a:pt x="0" y="5812"/>
                  </a:cubicBezTo>
                  <a:cubicBezTo>
                    <a:pt x="4103" y="5470"/>
                    <a:pt x="4103" y="2736"/>
                    <a:pt x="4103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9" name="Google Shape;11409;p14"/>
            <p:cNvSpPr/>
            <p:nvPr/>
          </p:nvSpPr>
          <p:spPr>
            <a:xfrm>
              <a:off x="3344225" y="3177975"/>
              <a:ext cx="51300" cy="59850"/>
            </a:xfrm>
            <a:custGeom>
              <a:avLst/>
              <a:gdLst/>
              <a:ahLst/>
              <a:cxnLst/>
              <a:rect l="l" t="t" r="r" b="b"/>
              <a:pathLst>
                <a:path w="2052" h="2394" extrusionOk="0">
                  <a:moveTo>
                    <a:pt x="1710" y="0"/>
                  </a:moveTo>
                  <a:cubicBezTo>
                    <a:pt x="684" y="342"/>
                    <a:pt x="1" y="1368"/>
                    <a:pt x="1" y="2393"/>
                  </a:cubicBezTo>
                  <a:lnTo>
                    <a:pt x="2052" y="2393"/>
                  </a:lnTo>
                  <a:cubicBezTo>
                    <a:pt x="1710" y="1709"/>
                    <a:pt x="1710" y="1026"/>
                    <a:pt x="1710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0" name="Google Shape;11410;p14"/>
            <p:cNvSpPr/>
            <p:nvPr/>
          </p:nvSpPr>
          <p:spPr>
            <a:xfrm>
              <a:off x="2096500" y="3633825"/>
              <a:ext cx="1111025" cy="1416950"/>
            </a:xfrm>
            <a:custGeom>
              <a:avLst/>
              <a:gdLst/>
              <a:ahLst/>
              <a:cxnLst/>
              <a:rect l="l" t="t" r="r" b="b"/>
              <a:pathLst>
                <a:path w="44441" h="56678" extrusionOk="0">
                  <a:moveTo>
                    <a:pt x="40413" y="0"/>
                  </a:moveTo>
                  <a:cubicBezTo>
                    <a:pt x="38711" y="0"/>
                    <a:pt x="37218" y="4700"/>
                    <a:pt x="35453" y="4700"/>
                  </a:cubicBezTo>
                  <a:cubicBezTo>
                    <a:pt x="35373" y="4700"/>
                    <a:pt x="35292" y="4690"/>
                    <a:pt x="35210" y="4670"/>
                  </a:cubicBezTo>
                  <a:lnTo>
                    <a:pt x="31792" y="7746"/>
                  </a:lnTo>
                  <a:cubicBezTo>
                    <a:pt x="29741" y="15267"/>
                    <a:pt x="22562" y="19027"/>
                    <a:pt x="19144" y="24838"/>
                  </a:cubicBezTo>
                  <a:cubicBezTo>
                    <a:pt x="18118" y="25864"/>
                    <a:pt x="18802" y="28257"/>
                    <a:pt x="16751" y="28599"/>
                  </a:cubicBezTo>
                  <a:cubicBezTo>
                    <a:pt x="16409" y="29624"/>
                    <a:pt x="15725" y="30308"/>
                    <a:pt x="14700" y="30992"/>
                  </a:cubicBezTo>
                  <a:cubicBezTo>
                    <a:pt x="13332" y="33384"/>
                    <a:pt x="11623" y="35777"/>
                    <a:pt x="9572" y="38170"/>
                  </a:cubicBezTo>
                  <a:cubicBezTo>
                    <a:pt x="8888" y="39196"/>
                    <a:pt x="8547" y="40905"/>
                    <a:pt x="7521" y="41931"/>
                  </a:cubicBezTo>
                  <a:cubicBezTo>
                    <a:pt x="6496" y="42614"/>
                    <a:pt x="5470" y="42956"/>
                    <a:pt x="4444" y="43298"/>
                  </a:cubicBezTo>
                  <a:cubicBezTo>
                    <a:pt x="4103" y="44323"/>
                    <a:pt x="3077" y="45007"/>
                    <a:pt x="2393" y="45349"/>
                  </a:cubicBezTo>
                  <a:cubicBezTo>
                    <a:pt x="2052" y="46375"/>
                    <a:pt x="1026" y="47058"/>
                    <a:pt x="1" y="47400"/>
                  </a:cubicBezTo>
                  <a:lnTo>
                    <a:pt x="5128" y="55946"/>
                  </a:lnTo>
                  <a:cubicBezTo>
                    <a:pt x="5921" y="56422"/>
                    <a:pt x="6862" y="56677"/>
                    <a:pt x="7779" y="56677"/>
                  </a:cubicBezTo>
                  <a:cubicBezTo>
                    <a:pt x="8838" y="56677"/>
                    <a:pt x="9865" y="56337"/>
                    <a:pt x="10598" y="55604"/>
                  </a:cubicBezTo>
                  <a:cubicBezTo>
                    <a:pt x="11281" y="54921"/>
                    <a:pt x="12307" y="54237"/>
                    <a:pt x="12991" y="53895"/>
                  </a:cubicBezTo>
                  <a:cubicBezTo>
                    <a:pt x="14358" y="50819"/>
                    <a:pt x="15042" y="48767"/>
                    <a:pt x="11623" y="46716"/>
                  </a:cubicBezTo>
                  <a:lnTo>
                    <a:pt x="10256" y="46716"/>
                  </a:lnTo>
                  <a:cubicBezTo>
                    <a:pt x="10719" y="46624"/>
                    <a:pt x="11189" y="46588"/>
                    <a:pt x="11664" y="46588"/>
                  </a:cubicBezTo>
                  <a:cubicBezTo>
                    <a:pt x="13339" y="46588"/>
                    <a:pt x="15071" y="47038"/>
                    <a:pt x="16785" y="47038"/>
                  </a:cubicBezTo>
                  <a:cubicBezTo>
                    <a:pt x="18165" y="47038"/>
                    <a:pt x="19535" y="46745"/>
                    <a:pt x="20853" y="45691"/>
                  </a:cubicBezTo>
                  <a:lnTo>
                    <a:pt x="43073" y="18685"/>
                  </a:lnTo>
                  <a:cubicBezTo>
                    <a:pt x="43415" y="18002"/>
                    <a:pt x="43415" y="17318"/>
                    <a:pt x="43415" y="16634"/>
                  </a:cubicBezTo>
                  <a:cubicBezTo>
                    <a:pt x="44440" y="15609"/>
                    <a:pt x="44440" y="14583"/>
                    <a:pt x="44440" y="13216"/>
                  </a:cubicBezTo>
                  <a:cubicBezTo>
                    <a:pt x="44098" y="12190"/>
                    <a:pt x="43756" y="11165"/>
                    <a:pt x="43073" y="10139"/>
                  </a:cubicBezTo>
                  <a:cubicBezTo>
                    <a:pt x="42731" y="8088"/>
                    <a:pt x="42731" y="6037"/>
                    <a:pt x="43073" y="4328"/>
                  </a:cubicBezTo>
                  <a:cubicBezTo>
                    <a:pt x="42102" y="1092"/>
                    <a:pt x="41233" y="0"/>
                    <a:pt x="40413" y="0"/>
                  </a:cubicBezTo>
                  <a:close/>
                </a:path>
              </a:pathLst>
            </a:custGeom>
            <a:solidFill>
              <a:srgbClr val="2B67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1" name="Google Shape;11411;p14"/>
            <p:cNvSpPr/>
            <p:nvPr/>
          </p:nvSpPr>
          <p:spPr>
            <a:xfrm>
              <a:off x="3079300" y="1793500"/>
              <a:ext cx="247850" cy="572625"/>
            </a:xfrm>
            <a:custGeom>
              <a:avLst/>
              <a:gdLst/>
              <a:ahLst/>
              <a:cxnLst/>
              <a:rect l="l" t="t" r="r" b="b"/>
              <a:pathLst>
                <a:path w="9914" h="22905" extrusionOk="0">
                  <a:moveTo>
                    <a:pt x="8205" y="1"/>
                  </a:moveTo>
                  <a:cubicBezTo>
                    <a:pt x="2735" y="6496"/>
                    <a:pt x="2735" y="15042"/>
                    <a:pt x="0" y="22904"/>
                  </a:cubicBezTo>
                  <a:cubicBezTo>
                    <a:pt x="6837" y="17435"/>
                    <a:pt x="9914" y="8547"/>
                    <a:pt x="8205" y="1"/>
                  </a:cubicBezTo>
                  <a:close/>
                </a:path>
              </a:pathLst>
            </a:custGeom>
            <a:solidFill>
              <a:srgbClr val="F0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2" name="Google Shape;11412;p14"/>
            <p:cNvSpPr/>
            <p:nvPr/>
          </p:nvSpPr>
          <p:spPr>
            <a:xfrm>
              <a:off x="1959775" y="4818825"/>
              <a:ext cx="401675" cy="289000"/>
            </a:xfrm>
            <a:custGeom>
              <a:avLst/>
              <a:gdLst/>
              <a:ahLst/>
              <a:cxnLst/>
              <a:rect l="l" t="t" r="r" b="b"/>
              <a:pathLst>
                <a:path w="16067" h="11560" extrusionOk="0">
                  <a:moveTo>
                    <a:pt x="5470" y="0"/>
                  </a:moveTo>
                  <a:lnTo>
                    <a:pt x="5470" y="0"/>
                  </a:lnTo>
                  <a:cubicBezTo>
                    <a:pt x="0" y="6153"/>
                    <a:pt x="342" y="7179"/>
                    <a:pt x="6495" y="10255"/>
                  </a:cubicBezTo>
                  <a:cubicBezTo>
                    <a:pt x="7762" y="11142"/>
                    <a:pt x="9123" y="11559"/>
                    <a:pt x="10438" y="11559"/>
                  </a:cubicBezTo>
                  <a:cubicBezTo>
                    <a:pt x="12672" y="11559"/>
                    <a:pt x="14776" y="10356"/>
                    <a:pt x="16067" y="8204"/>
                  </a:cubicBezTo>
                  <a:lnTo>
                    <a:pt x="16067" y="8204"/>
                  </a:lnTo>
                  <a:cubicBezTo>
                    <a:pt x="15508" y="8404"/>
                    <a:pt x="15001" y="8491"/>
                    <a:pt x="14535" y="8491"/>
                  </a:cubicBezTo>
                  <a:cubicBezTo>
                    <a:pt x="11103" y="8491"/>
                    <a:pt x="9850" y="3747"/>
                    <a:pt x="6464" y="3747"/>
                  </a:cubicBezTo>
                  <a:cubicBezTo>
                    <a:pt x="6362" y="3747"/>
                    <a:pt x="6259" y="3752"/>
                    <a:pt x="6153" y="3760"/>
                  </a:cubicBezTo>
                  <a:cubicBezTo>
                    <a:pt x="6153" y="3760"/>
                    <a:pt x="5811" y="1367"/>
                    <a:pt x="5470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3" name="Google Shape;11413;p14"/>
            <p:cNvSpPr/>
            <p:nvPr/>
          </p:nvSpPr>
          <p:spPr>
            <a:xfrm>
              <a:off x="2318700" y="4756025"/>
              <a:ext cx="299125" cy="225200"/>
            </a:xfrm>
            <a:custGeom>
              <a:avLst/>
              <a:gdLst/>
              <a:ahLst/>
              <a:cxnLst/>
              <a:rect l="l" t="t" r="r" b="b"/>
              <a:pathLst>
                <a:path w="11965" h="9008" extrusionOk="0">
                  <a:moveTo>
                    <a:pt x="4830" y="1"/>
                  </a:moveTo>
                  <a:cubicBezTo>
                    <a:pt x="3026" y="1"/>
                    <a:pt x="1349" y="606"/>
                    <a:pt x="0" y="2854"/>
                  </a:cubicBezTo>
                  <a:cubicBezTo>
                    <a:pt x="4103" y="2854"/>
                    <a:pt x="3761" y="6272"/>
                    <a:pt x="4103" y="9007"/>
                  </a:cubicBezTo>
                  <a:cubicBezTo>
                    <a:pt x="7863" y="7298"/>
                    <a:pt x="9572" y="3538"/>
                    <a:pt x="11965" y="803"/>
                  </a:cubicBezTo>
                  <a:lnTo>
                    <a:pt x="11965" y="803"/>
                  </a:lnTo>
                  <a:cubicBezTo>
                    <a:pt x="11762" y="820"/>
                    <a:pt x="11557" y="827"/>
                    <a:pt x="11352" y="827"/>
                  </a:cubicBezTo>
                  <a:cubicBezTo>
                    <a:pt x="9219" y="827"/>
                    <a:pt x="6938" y="1"/>
                    <a:pt x="4830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4" name="Google Shape;11414;p14"/>
            <p:cNvSpPr/>
            <p:nvPr/>
          </p:nvSpPr>
          <p:spPr>
            <a:xfrm>
              <a:off x="2207600" y="4408600"/>
              <a:ext cx="273500" cy="307675"/>
            </a:xfrm>
            <a:custGeom>
              <a:avLst/>
              <a:gdLst/>
              <a:ahLst/>
              <a:cxnLst/>
              <a:rect l="l" t="t" r="r" b="b"/>
              <a:pathLst>
                <a:path w="10940" h="12307" extrusionOk="0">
                  <a:moveTo>
                    <a:pt x="10256" y="1"/>
                  </a:moveTo>
                  <a:lnTo>
                    <a:pt x="10256" y="1"/>
                  </a:lnTo>
                  <a:cubicBezTo>
                    <a:pt x="6154" y="3419"/>
                    <a:pt x="2735" y="7521"/>
                    <a:pt x="0" y="12307"/>
                  </a:cubicBezTo>
                  <a:lnTo>
                    <a:pt x="4103" y="12307"/>
                  </a:lnTo>
                  <a:cubicBezTo>
                    <a:pt x="5470" y="11281"/>
                    <a:pt x="5128" y="9572"/>
                    <a:pt x="6154" y="8547"/>
                  </a:cubicBezTo>
                  <a:cubicBezTo>
                    <a:pt x="7179" y="5470"/>
                    <a:pt x="10939" y="3761"/>
                    <a:pt x="10256" y="1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5" name="Google Shape;11415;p14"/>
            <p:cNvSpPr/>
            <p:nvPr/>
          </p:nvSpPr>
          <p:spPr>
            <a:xfrm>
              <a:off x="2506700" y="4263325"/>
              <a:ext cx="97900" cy="97350"/>
            </a:xfrm>
            <a:custGeom>
              <a:avLst/>
              <a:gdLst/>
              <a:ahLst/>
              <a:cxnLst/>
              <a:rect l="l" t="t" r="r" b="b"/>
              <a:pathLst>
                <a:path w="3916" h="3894" extrusionOk="0">
                  <a:moveTo>
                    <a:pt x="2394" y="0"/>
                  </a:moveTo>
                  <a:lnTo>
                    <a:pt x="2394" y="0"/>
                  </a:lnTo>
                  <a:cubicBezTo>
                    <a:pt x="1026" y="684"/>
                    <a:pt x="1" y="2051"/>
                    <a:pt x="1" y="3761"/>
                  </a:cubicBezTo>
                  <a:cubicBezTo>
                    <a:pt x="545" y="3851"/>
                    <a:pt x="1005" y="3894"/>
                    <a:pt x="1392" y="3894"/>
                  </a:cubicBezTo>
                  <a:cubicBezTo>
                    <a:pt x="3916" y="3894"/>
                    <a:pt x="3283" y="2076"/>
                    <a:pt x="2394" y="0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6" name="Google Shape;11416;p14"/>
            <p:cNvSpPr/>
            <p:nvPr/>
          </p:nvSpPr>
          <p:spPr>
            <a:xfrm>
              <a:off x="5335450" y="519775"/>
              <a:ext cx="111125" cy="111775"/>
            </a:xfrm>
            <a:custGeom>
              <a:avLst/>
              <a:gdLst/>
              <a:ahLst/>
              <a:cxnLst/>
              <a:rect l="l" t="t" r="r" b="b"/>
              <a:pathLst>
                <a:path w="4445" h="4471" extrusionOk="0">
                  <a:moveTo>
                    <a:pt x="1552" y="1"/>
                  </a:moveTo>
                  <a:cubicBezTo>
                    <a:pt x="1013" y="1"/>
                    <a:pt x="485" y="114"/>
                    <a:pt x="1" y="357"/>
                  </a:cubicBezTo>
                  <a:cubicBezTo>
                    <a:pt x="1" y="699"/>
                    <a:pt x="1" y="1382"/>
                    <a:pt x="1" y="2066"/>
                  </a:cubicBezTo>
                  <a:cubicBezTo>
                    <a:pt x="521" y="3367"/>
                    <a:pt x="1438" y="4470"/>
                    <a:pt x="2902" y="4470"/>
                  </a:cubicBezTo>
                  <a:cubicBezTo>
                    <a:pt x="3361" y="4470"/>
                    <a:pt x="3874" y="4362"/>
                    <a:pt x="4445" y="4117"/>
                  </a:cubicBezTo>
                  <a:lnTo>
                    <a:pt x="4445" y="1040"/>
                  </a:lnTo>
                  <a:cubicBezTo>
                    <a:pt x="3562" y="378"/>
                    <a:pt x="2536" y="1"/>
                    <a:pt x="1552" y="1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7" name="Google Shape;11417;p14"/>
            <p:cNvSpPr/>
            <p:nvPr/>
          </p:nvSpPr>
          <p:spPr>
            <a:xfrm>
              <a:off x="2361425" y="4981200"/>
              <a:ext cx="59850" cy="44425"/>
            </a:xfrm>
            <a:custGeom>
              <a:avLst/>
              <a:gdLst/>
              <a:ahLst/>
              <a:cxnLst/>
              <a:rect l="l" t="t" r="r" b="b"/>
              <a:pathLst>
                <a:path w="2394" h="1777" extrusionOk="0">
                  <a:moveTo>
                    <a:pt x="2394" y="0"/>
                  </a:moveTo>
                  <a:cubicBezTo>
                    <a:pt x="1368" y="0"/>
                    <a:pt x="342" y="684"/>
                    <a:pt x="1" y="1709"/>
                  </a:cubicBezTo>
                  <a:cubicBezTo>
                    <a:pt x="184" y="1755"/>
                    <a:pt x="361" y="1776"/>
                    <a:pt x="530" y="1776"/>
                  </a:cubicBezTo>
                  <a:cubicBezTo>
                    <a:pt x="1624" y="1776"/>
                    <a:pt x="2394" y="888"/>
                    <a:pt x="2394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8" name="Google Shape;11418;p14"/>
            <p:cNvSpPr/>
            <p:nvPr/>
          </p:nvSpPr>
          <p:spPr>
            <a:xfrm>
              <a:off x="2096500" y="4767550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3" y="0"/>
                  </a:moveTo>
                  <a:cubicBezTo>
                    <a:pt x="1368" y="0"/>
                    <a:pt x="342" y="684"/>
                    <a:pt x="1" y="2051"/>
                  </a:cubicBezTo>
                  <a:cubicBezTo>
                    <a:pt x="1368" y="2051"/>
                    <a:pt x="2393" y="1026"/>
                    <a:pt x="2393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9" name="Google Shape;11419;p14"/>
            <p:cNvSpPr/>
            <p:nvPr/>
          </p:nvSpPr>
          <p:spPr>
            <a:xfrm>
              <a:off x="2147775" y="4716250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3" y="1"/>
                  </a:moveTo>
                  <a:cubicBezTo>
                    <a:pt x="1026" y="1"/>
                    <a:pt x="1" y="1026"/>
                    <a:pt x="342" y="2052"/>
                  </a:cubicBezTo>
                  <a:cubicBezTo>
                    <a:pt x="1368" y="2052"/>
                    <a:pt x="2052" y="1026"/>
                    <a:pt x="2393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0" name="Google Shape;11420;p14"/>
            <p:cNvSpPr/>
            <p:nvPr/>
          </p:nvSpPr>
          <p:spPr>
            <a:xfrm>
              <a:off x="2455425" y="4357325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4" y="1"/>
                  </a:moveTo>
                  <a:cubicBezTo>
                    <a:pt x="1026" y="1"/>
                    <a:pt x="1" y="1026"/>
                    <a:pt x="343" y="2052"/>
                  </a:cubicBezTo>
                  <a:cubicBezTo>
                    <a:pt x="1368" y="2052"/>
                    <a:pt x="2052" y="1026"/>
                    <a:pt x="2394" y="1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1" name="Google Shape;11421;p14"/>
            <p:cNvSpPr/>
            <p:nvPr/>
          </p:nvSpPr>
          <p:spPr>
            <a:xfrm>
              <a:off x="3592075" y="1913150"/>
              <a:ext cx="871700" cy="1034100"/>
            </a:xfrm>
            <a:custGeom>
              <a:avLst/>
              <a:gdLst/>
              <a:ahLst/>
              <a:cxnLst/>
              <a:rect l="l" t="t" r="r" b="b"/>
              <a:pathLst>
                <a:path w="34868" h="41364" extrusionOk="0">
                  <a:moveTo>
                    <a:pt x="29057" y="0"/>
                  </a:moveTo>
                  <a:lnTo>
                    <a:pt x="24955" y="3761"/>
                  </a:lnTo>
                  <a:cubicBezTo>
                    <a:pt x="22903" y="5812"/>
                    <a:pt x="22903" y="8546"/>
                    <a:pt x="20511" y="9914"/>
                  </a:cubicBezTo>
                  <a:cubicBezTo>
                    <a:pt x="12648" y="18802"/>
                    <a:pt x="5811" y="28373"/>
                    <a:pt x="0" y="38970"/>
                  </a:cubicBezTo>
                  <a:cubicBezTo>
                    <a:pt x="1027" y="38338"/>
                    <a:pt x="1964" y="38090"/>
                    <a:pt x="2838" y="38090"/>
                  </a:cubicBezTo>
                  <a:cubicBezTo>
                    <a:pt x="5745" y="38090"/>
                    <a:pt x="7969" y="40838"/>
                    <a:pt x="10597" y="41363"/>
                  </a:cubicBezTo>
                  <a:lnTo>
                    <a:pt x="12648" y="41363"/>
                  </a:lnTo>
                  <a:cubicBezTo>
                    <a:pt x="20852" y="31450"/>
                    <a:pt x="26322" y="19485"/>
                    <a:pt x="34868" y="9914"/>
                  </a:cubicBezTo>
                  <a:cubicBezTo>
                    <a:pt x="33501" y="6153"/>
                    <a:pt x="31450" y="3077"/>
                    <a:pt x="29057" y="0"/>
                  </a:cubicBezTo>
                  <a:close/>
                </a:path>
              </a:pathLst>
            </a:custGeom>
            <a:solidFill>
              <a:srgbClr val="445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2" name="Google Shape;11422;p14"/>
            <p:cNvSpPr/>
            <p:nvPr/>
          </p:nvSpPr>
          <p:spPr>
            <a:xfrm>
              <a:off x="4318475" y="1391825"/>
              <a:ext cx="717900" cy="769175"/>
            </a:xfrm>
            <a:custGeom>
              <a:avLst/>
              <a:gdLst/>
              <a:ahLst/>
              <a:cxnLst/>
              <a:rect l="l" t="t" r="r" b="b"/>
              <a:pathLst>
                <a:path w="28716" h="30767" extrusionOk="0">
                  <a:moveTo>
                    <a:pt x="18118" y="1"/>
                  </a:moveTo>
                  <a:cubicBezTo>
                    <a:pt x="12649" y="7521"/>
                    <a:pt x="6496" y="14358"/>
                    <a:pt x="1" y="21195"/>
                  </a:cubicBezTo>
                  <a:cubicBezTo>
                    <a:pt x="1" y="25297"/>
                    <a:pt x="343" y="29741"/>
                    <a:pt x="5812" y="30767"/>
                  </a:cubicBezTo>
                  <a:cubicBezTo>
                    <a:pt x="10256" y="24272"/>
                    <a:pt x="17776" y="20170"/>
                    <a:pt x="20511" y="12649"/>
                  </a:cubicBezTo>
                  <a:cubicBezTo>
                    <a:pt x="20169" y="8205"/>
                    <a:pt x="28715" y="2394"/>
                    <a:pt x="18118" y="1"/>
                  </a:cubicBezTo>
                  <a:close/>
                </a:path>
              </a:pathLst>
            </a:custGeom>
            <a:solidFill>
              <a:srgbClr val="3F5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3" name="Google Shape;11423;p14"/>
            <p:cNvSpPr/>
            <p:nvPr/>
          </p:nvSpPr>
          <p:spPr>
            <a:xfrm>
              <a:off x="4771425" y="571400"/>
              <a:ext cx="666625" cy="1136675"/>
            </a:xfrm>
            <a:custGeom>
              <a:avLst/>
              <a:gdLst/>
              <a:ahLst/>
              <a:cxnLst/>
              <a:rect l="l" t="t" r="r" b="b"/>
              <a:pathLst>
                <a:path w="26665" h="45467" extrusionOk="0">
                  <a:moveTo>
                    <a:pt x="22562" y="1"/>
                  </a:moveTo>
                  <a:cubicBezTo>
                    <a:pt x="21878" y="685"/>
                    <a:pt x="21195" y="1368"/>
                    <a:pt x="20511" y="2052"/>
                  </a:cubicBezTo>
                  <a:cubicBezTo>
                    <a:pt x="19827" y="3077"/>
                    <a:pt x="19144" y="3419"/>
                    <a:pt x="18460" y="4445"/>
                  </a:cubicBezTo>
                  <a:cubicBezTo>
                    <a:pt x="17776" y="4787"/>
                    <a:pt x="17434" y="5470"/>
                    <a:pt x="16751" y="6154"/>
                  </a:cubicBezTo>
                  <a:lnTo>
                    <a:pt x="16067" y="8205"/>
                  </a:lnTo>
                  <a:cubicBezTo>
                    <a:pt x="16751" y="9914"/>
                    <a:pt x="15041" y="9573"/>
                    <a:pt x="14358" y="10256"/>
                  </a:cubicBezTo>
                  <a:cubicBezTo>
                    <a:pt x="13674" y="10940"/>
                    <a:pt x="13332" y="11624"/>
                    <a:pt x="12990" y="12307"/>
                  </a:cubicBezTo>
                  <a:lnTo>
                    <a:pt x="12649" y="14016"/>
                  </a:lnTo>
                  <a:cubicBezTo>
                    <a:pt x="11281" y="16068"/>
                    <a:pt x="11281" y="19486"/>
                    <a:pt x="8546" y="20511"/>
                  </a:cubicBezTo>
                  <a:cubicBezTo>
                    <a:pt x="5128" y="23930"/>
                    <a:pt x="2051" y="28032"/>
                    <a:pt x="0" y="32476"/>
                  </a:cubicBezTo>
                  <a:cubicBezTo>
                    <a:pt x="3077" y="34185"/>
                    <a:pt x="4444" y="35894"/>
                    <a:pt x="3077" y="39655"/>
                  </a:cubicBezTo>
                  <a:cubicBezTo>
                    <a:pt x="2393" y="41364"/>
                    <a:pt x="2393" y="43415"/>
                    <a:pt x="2393" y="45466"/>
                  </a:cubicBezTo>
                  <a:cubicBezTo>
                    <a:pt x="8546" y="36578"/>
                    <a:pt x="15041" y="28374"/>
                    <a:pt x="18460" y="18460"/>
                  </a:cubicBezTo>
                  <a:cubicBezTo>
                    <a:pt x="20169" y="15726"/>
                    <a:pt x="20169" y="12307"/>
                    <a:pt x="22904" y="10256"/>
                  </a:cubicBezTo>
                  <a:cubicBezTo>
                    <a:pt x="22904" y="9914"/>
                    <a:pt x="22904" y="9573"/>
                    <a:pt x="23246" y="9573"/>
                  </a:cubicBezTo>
                  <a:cubicBezTo>
                    <a:pt x="23246" y="9231"/>
                    <a:pt x="23246" y="8889"/>
                    <a:pt x="23587" y="8547"/>
                  </a:cubicBezTo>
                  <a:lnTo>
                    <a:pt x="24271" y="8205"/>
                  </a:lnTo>
                  <a:lnTo>
                    <a:pt x="24613" y="8205"/>
                  </a:lnTo>
                  <a:cubicBezTo>
                    <a:pt x="25297" y="7863"/>
                    <a:pt x="25639" y="7180"/>
                    <a:pt x="25980" y="6496"/>
                  </a:cubicBezTo>
                  <a:cubicBezTo>
                    <a:pt x="26322" y="5129"/>
                    <a:pt x="26664" y="3419"/>
                    <a:pt x="26664" y="2052"/>
                  </a:cubicBezTo>
                  <a:lnTo>
                    <a:pt x="22562" y="1"/>
                  </a:lnTo>
                  <a:close/>
                </a:path>
              </a:pathLst>
            </a:custGeom>
            <a:solidFill>
              <a:srgbClr val="5C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4" name="Google Shape;11424;p14"/>
            <p:cNvSpPr/>
            <p:nvPr/>
          </p:nvSpPr>
          <p:spPr>
            <a:xfrm>
              <a:off x="3540775" y="3032675"/>
              <a:ext cx="307700" cy="461525"/>
            </a:xfrm>
            <a:custGeom>
              <a:avLst/>
              <a:gdLst/>
              <a:ahLst/>
              <a:cxnLst/>
              <a:rect l="l" t="t" r="r" b="b"/>
              <a:pathLst>
                <a:path w="12308" h="18461" extrusionOk="0">
                  <a:moveTo>
                    <a:pt x="12307" y="1"/>
                  </a:moveTo>
                  <a:lnTo>
                    <a:pt x="12307" y="1"/>
                  </a:lnTo>
                  <a:cubicBezTo>
                    <a:pt x="1710" y="2052"/>
                    <a:pt x="1" y="9572"/>
                    <a:pt x="343" y="18460"/>
                  </a:cubicBezTo>
                  <a:cubicBezTo>
                    <a:pt x="2736" y="17435"/>
                    <a:pt x="4103" y="15042"/>
                    <a:pt x="4445" y="12649"/>
                  </a:cubicBezTo>
                  <a:cubicBezTo>
                    <a:pt x="4787" y="11623"/>
                    <a:pt x="5470" y="10598"/>
                    <a:pt x="6154" y="9914"/>
                  </a:cubicBezTo>
                  <a:cubicBezTo>
                    <a:pt x="6838" y="8547"/>
                    <a:pt x="6838" y="6838"/>
                    <a:pt x="8547" y="6154"/>
                  </a:cubicBezTo>
                  <a:cubicBezTo>
                    <a:pt x="9914" y="4103"/>
                    <a:pt x="10940" y="2052"/>
                    <a:pt x="12307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5" name="Google Shape;11425;p14"/>
            <p:cNvSpPr/>
            <p:nvPr/>
          </p:nvSpPr>
          <p:spPr>
            <a:xfrm>
              <a:off x="3166525" y="3723175"/>
              <a:ext cx="220450" cy="326525"/>
            </a:xfrm>
            <a:custGeom>
              <a:avLst/>
              <a:gdLst/>
              <a:ahLst/>
              <a:cxnLst/>
              <a:rect l="l" t="t" r="r" b="b"/>
              <a:pathLst>
                <a:path w="8818" h="13061" extrusionOk="0">
                  <a:moveTo>
                    <a:pt x="6069" y="0"/>
                  </a:moveTo>
                  <a:cubicBezTo>
                    <a:pt x="231" y="0"/>
                    <a:pt x="0" y="4205"/>
                    <a:pt x="955" y="9300"/>
                  </a:cubicBezTo>
                  <a:lnTo>
                    <a:pt x="955" y="13060"/>
                  </a:lnTo>
                  <a:cubicBezTo>
                    <a:pt x="4716" y="9642"/>
                    <a:pt x="5741" y="4514"/>
                    <a:pt x="8818" y="754"/>
                  </a:cubicBezTo>
                  <a:lnTo>
                    <a:pt x="7450" y="70"/>
                  </a:lnTo>
                  <a:cubicBezTo>
                    <a:pt x="6958" y="23"/>
                    <a:pt x="6498" y="0"/>
                    <a:pt x="6069" y="0"/>
                  </a:cubicBezTo>
                  <a:close/>
                </a:path>
              </a:pathLst>
            </a:custGeom>
            <a:solidFill>
              <a:srgbClr val="55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6" name="Google Shape;11426;p14"/>
            <p:cNvSpPr/>
            <p:nvPr/>
          </p:nvSpPr>
          <p:spPr>
            <a:xfrm>
              <a:off x="3318600" y="3494175"/>
              <a:ext cx="230750" cy="247850"/>
            </a:xfrm>
            <a:custGeom>
              <a:avLst/>
              <a:gdLst/>
              <a:ahLst/>
              <a:cxnLst/>
              <a:rect l="l" t="t" r="r" b="b"/>
              <a:pathLst>
                <a:path w="9230" h="9914" extrusionOk="0">
                  <a:moveTo>
                    <a:pt x="6837" y="0"/>
                  </a:moveTo>
                  <a:cubicBezTo>
                    <a:pt x="2393" y="1710"/>
                    <a:pt x="0" y="4444"/>
                    <a:pt x="2735" y="9572"/>
                  </a:cubicBezTo>
                  <a:lnTo>
                    <a:pt x="2735" y="9914"/>
                  </a:lnTo>
                  <a:cubicBezTo>
                    <a:pt x="5470" y="7179"/>
                    <a:pt x="7862" y="3761"/>
                    <a:pt x="9230" y="342"/>
                  </a:cubicBezTo>
                  <a:lnTo>
                    <a:pt x="6837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7" name="Google Shape;11427;p14"/>
            <p:cNvSpPr/>
            <p:nvPr/>
          </p:nvSpPr>
          <p:spPr>
            <a:xfrm>
              <a:off x="5309825" y="1099950"/>
              <a:ext cx="94025" cy="113375"/>
            </a:xfrm>
            <a:custGeom>
              <a:avLst/>
              <a:gdLst/>
              <a:ahLst/>
              <a:cxnLst/>
              <a:rect l="l" t="t" r="r" b="b"/>
              <a:pathLst>
                <a:path w="3761" h="4535" extrusionOk="0">
                  <a:moveTo>
                    <a:pt x="2554" y="0"/>
                  </a:moveTo>
                  <a:cubicBezTo>
                    <a:pt x="1097" y="0"/>
                    <a:pt x="0" y="1257"/>
                    <a:pt x="0" y="2788"/>
                  </a:cubicBezTo>
                  <a:cubicBezTo>
                    <a:pt x="0" y="3472"/>
                    <a:pt x="342" y="4497"/>
                    <a:pt x="684" y="4497"/>
                  </a:cubicBezTo>
                  <a:cubicBezTo>
                    <a:pt x="838" y="4523"/>
                    <a:pt x="982" y="4535"/>
                    <a:pt x="1118" y="4535"/>
                  </a:cubicBezTo>
                  <a:cubicBezTo>
                    <a:pt x="2788" y="4535"/>
                    <a:pt x="3128" y="2685"/>
                    <a:pt x="3761" y="1421"/>
                  </a:cubicBezTo>
                  <a:cubicBezTo>
                    <a:pt x="3761" y="1079"/>
                    <a:pt x="3419" y="53"/>
                    <a:pt x="3077" y="53"/>
                  </a:cubicBezTo>
                  <a:cubicBezTo>
                    <a:pt x="2899" y="18"/>
                    <a:pt x="2724" y="0"/>
                    <a:pt x="2554" y="0"/>
                  </a:cubicBezTo>
                  <a:close/>
                </a:path>
              </a:pathLst>
            </a:custGeom>
            <a:solidFill>
              <a:srgbClr val="F08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8" name="Google Shape;11428;p14"/>
            <p:cNvSpPr/>
            <p:nvPr/>
          </p:nvSpPr>
          <p:spPr>
            <a:xfrm>
              <a:off x="5232900" y="827800"/>
              <a:ext cx="111125" cy="205125"/>
            </a:xfrm>
            <a:custGeom>
              <a:avLst/>
              <a:gdLst/>
              <a:ahLst/>
              <a:cxnLst/>
              <a:rect l="l" t="t" r="r" b="b"/>
              <a:pathLst>
                <a:path w="4445" h="8205" extrusionOk="0">
                  <a:moveTo>
                    <a:pt x="4445" y="0"/>
                  </a:moveTo>
                  <a:lnTo>
                    <a:pt x="4445" y="0"/>
                  </a:lnTo>
                  <a:cubicBezTo>
                    <a:pt x="343" y="1368"/>
                    <a:pt x="1" y="4444"/>
                    <a:pt x="1" y="8204"/>
                  </a:cubicBezTo>
                  <a:cubicBezTo>
                    <a:pt x="2394" y="6153"/>
                    <a:pt x="4103" y="3077"/>
                    <a:pt x="4445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9" name="Google Shape;11429;p14"/>
            <p:cNvSpPr/>
            <p:nvPr/>
          </p:nvSpPr>
          <p:spPr>
            <a:xfrm>
              <a:off x="3663375" y="3185425"/>
              <a:ext cx="91100" cy="95125"/>
            </a:xfrm>
            <a:custGeom>
              <a:avLst/>
              <a:gdLst/>
              <a:ahLst/>
              <a:cxnLst/>
              <a:rect l="l" t="t" r="r" b="b"/>
              <a:pathLst>
                <a:path w="3644" h="3805" extrusionOk="0">
                  <a:moveTo>
                    <a:pt x="2830" y="0"/>
                  </a:moveTo>
                  <a:cubicBezTo>
                    <a:pt x="179" y="0"/>
                    <a:pt x="0" y="1617"/>
                    <a:pt x="1250" y="3804"/>
                  </a:cubicBezTo>
                  <a:cubicBezTo>
                    <a:pt x="2618" y="3121"/>
                    <a:pt x="3643" y="1753"/>
                    <a:pt x="3643" y="44"/>
                  </a:cubicBezTo>
                  <a:cubicBezTo>
                    <a:pt x="3350" y="15"/>
                    <a:pt x="3079" y="0"/>
                    <a:pt x="2830" y="0"/>
                  </a:cubicBezTo>
                  <a:close/>
                </a:path>
              </a:pathLst>
            </a:custGeom>
            <a:solidFill>
              <a:srgbClr val="7B6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0" name="Google Shape;11430;p14"/>
            <p:cNvSpPr/>
            <p:nvPr/>
          </p:nvSpPr>
          <p:spPr>
            <a:xfrm>
              <a:off x="3651875" y="3280525"/>
              <a:ext cx="42775" cy="68375"/>
            </a:xfrm>
            <a:custGeom>
              <a:avLst/>
              <a:gdLst/>
              <a:ahLst/>
              <a:cxnLst/>
              <a:rect l="l" t="t" r="r" b="b"/>
              <a:pathLst>
                <a:path w="1711" h="2735" extrusionOk="0">
                  <a:moveTo>
                    <a:pt x="1710" y="0"/>
                  </a:moveTo>
                  <a:cubicBezTo>
                    <a:pt x="685" y="684"/>
                    <a:pt x="1" y="1709"/>
                    <a:pt x="1" y="2735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7B6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1" name="Google Shape;11431;p14"/>
            <p:cNvSpPr/>
            <p:nvPr/>
          </p:nvSpPr>
          <p:spPr>
            <a:xfrm>
              <a:off x="5344000" y="776525"/>
              <a:ext cx="42775" cy="51300"/>
            </a:xfrm>
            <a:custGeom>
              <a:avLst/>
              <a:gdLst/>
              <a:ahLst/>
              <a:cxnLst/>
              <a:rect l="l" t="t" r="r" b="b"/>
              <a:pathLst>
                <a:path w="1711" h="2052" extrusionOk="0">
                  <a:moveTo>
                    <a:pt x="1" y="0"/>
                  </a:moveTo>
                  <a:lnTo>
                    <a:pt x="1" y="2051"/>
                  </a:lnTo>
                  <a:cubicBezTo>
                    <a:pt x="343" y="1368"/>
                    <a:pt x="1026" y="684"/>
                    <a:pt x="1710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2" name="Google Shape;11432;p14"/>
            <p:cNvSpPr/>
            <p:nvPr/>
          </p:nvSpPr>
          <p:spPr>
            <a:xfrm>
              <a:off x="5386750" y="725250"/>
              <a:ext cx="42750" cy="51300"/>
            </a:xfrm>
            <a:custGeom>
              <a:avLst/>
              <a:gdLst/>
              <a:ahLst/>
              <a:cxnLst/>
              <a:rect l="l" t="t" r="r" b="b"/>
              <a:pathLst>
                <a:path w="1710" h="2052" extrusionOk="0">
                  <a:moveTo>
                    <a:pt x="1709" y="0"/>
                  </a:moveTo>
                  <a:lnTo>
                    <a:pt x="0" y="2051"/>
                  </a:lnTo>
                  <a:cubicBezTo>
                    <a:pt x="1026" y="2051"/>
                    <a:pt x="1709" y="1026"/>
                    <a:pt x="1709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3" name="Google Shape;11433;p14"/>
            <p:cNvSpPr/>
            <p:nvPr/>
          </p:nvSpPr>
          <p:spPr>
            <a:xfrm>
              <a:off x="4104825" y="2007150"/>
              <a:ext cx="111125" cy="145950"/>
            </a:xfrm>
            <a:custGeom>
              <a:avLst/>
              <a:gdLst/>
              <a:ahLst/>
              <a:cxnLst/>
              <a:rect l="l" t="t" r="r" b="b"/>
              <a:pathLst>
                <a:path w="4445" h="5838" extrusionOk="0">
                  <a:moveTo>
                    <a:pt x="4445" y="1"/>
                  </a:moveTo>
                  <a:cubicBezTo>
                    <a:pt x="1710" y="684"/>
                    <a:pt x="1" y="3077"/>
                    <a:pt x="1" y="5812"/>
                  </a:cubicBezTo>
                  <a:cubicBezTo>
                    <a:pt x="229" y="5829"/>
                    <a:pt x="444" y="5838"/>
                    <a:pt x="648" y="5838"/>
                  </a:cubicBezTo>
                  <a:cubicBezTo>
                    <a:pt x="4411" y="5838"/>
                    <a:pt x="4120" y="2919"/>
                    <a:pt x="4445" y="1"/>
                  </a:cubicBezTo>
                  <a:close/>
                </a:path>
              </a:pathLst>
            </a:custGeom>
            <a:solidFill>
              <a:srgbClr val="916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4" name="Google Shape;11434;p14"/>
            <p:cNvSpPr/>
            <p:nvPr/>
          </p:nvSpPr>
          <p:spPr>
            <a:xfrm>
              <a:off x="4976525" y="921800"/>
              <a:ext cx="111125" cy="162400"/>
            </a:xfrm>
            <a:custGeom>
              <a:avLst/>
              <a:gdLst/>
              <a:ahLst/>
              <a:cxnLst/>
              <a:rect l="l" t="t" r="r" b="b"/>
              <a:pathLst>
                <a:path w="4445" h="6496" extrusionOk="0">
                  <a:moveTo>
                    <a:pt x="4103" y="0"/>
                  </a:moveTo>
                  <a:lnTo>
                    <a:pt x="1" y="6495"/>
                  </a:lnTo>
                  <a:cubicBezTo>
                    <a:pt x="4445" y="6154"/>
                    <a:pt x="4103" y="3077"/>
                    <a:pt x="4103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5" name="Google Shape;11435;p14"/>
            <p:cNvSpPr/>
            <p:nvPr/>
          </p:nvSpPr>
          <p:spPr>
            <a:xfrm>
              <a:off x="5130350" y="776525"/>
              <a:ext cx="68400" cy="51300"/>
            </a:xfrm>
            <a:custGeom>
              <a:avLst/>
              <a:gdLst/>
              <a:ahLst/>
              <a:cxnLst/>
              <a:rect l="l" t="t" r="r" b="b"/>
              <a:pathLst>
                <a:path w="2736" h="2052" extrusionOk="0">
                  <a:moveTo>
                    <a:pt x="1710" y="0"/>
                  </a:moveTo>
                  <a:cubicBezTo>
                    <a:pt x="1368" y="684"/>
                    <a:pt x="684" y="1368"/>
                    <a:pt x="1" y="2051"/>
                  </a:cubicBezTo>
                  <a:lnTo>
                    <a:pt x="2735" y="1368"/>
                  </a:lnTo>
                  <a:cubicBezTo>
                    <a:pt x="2394" y="684"/>
                    <a:pt x="2052" y="342"/>
                    <a:pt x="1710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6" name="Google Shape;11436;p14"/>
            <p:cNvSpPr/>
            <p:nvPr/>
          </p:nvSpPr>
          <p:spPr>
            <a:xfrm>
              <a:off x="5096175" y="827800"/>
              <a:ext cx="34200" cy="51300"/>
            </a:xfrm>
            <a:custGeom>
              <a:avLst/>
              <a:gdLst/>
              <a:ahLst/>
              <a:cxnLst/>
              <a:rect l="l" t="t" r="r" b="b"/>
              <a:pathLst>
                <a:path w="1368" h="2052" extrusionOk="0">
                  <a:moveTo>
                    <a:pt x="1368" y="0"/>
                  </a:moveTo>
                  <a:lnTo>
                    <a:pt x="0" y="2051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7" name="Google Shape;11437;p14"/>
            <p:cNvSpPr/>
            <p:nvPr/>
          </p:nvSpPr>
          <p:spPr>
            <a:xfrm>
              <a:off x="5190175" y="673975"/>
              <a:ext cx="42750" cy="51300"/>
            </a:xfrm>
            <a:custGeom>
              <a:avLst/>
              <a:gdLst/>
              <a:ahLst/>
              <a:cxnLst/>
              <a:rect l="l" t="t" r="r" b="b"/>
              <a:pathLst>
                <a:path w="1710" h="2052" extrusionOk="0">
                  <a:moveTo>
                    <a:pt x="1710" y="0"/>
                  </a:moveTo>
                  <a:lnTo>
                    <a:pt x="1710" y="0"/>
                  </a:lnTo>
                  <a:cubicBezTo>
                    <a:pt x="1026" y="342"/>
                    <a:pt x="342" y="1026"/>
                    <a:pt x="1" y="2051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8" name="Google Shape;11438;p14"/>
            <p:cNvSpPr/>
            <p:nvPr/>
          </p:nvSpPr>
          <p:spPr>
            <a:xfrm>
              <a:off x="5232900" y="622675"/>
              <a:ext cx="51300" cy="51325"/>
            </a:xfrm>
            <a:custGeom>
              <a:avLst/>
              <a:gdLst/>
              <a:ahLst/>
              <a:cxnLst/>
              <a:rect l="l" t="t" r="r" b="b"/>
              <a:pathLst>
                <a:path w="2052" h="2053" extrusionOk="0">
                  <a:moveTo>
                    <a:pt x="2052" y="1"/>
                  </a:moveTo>
                  <a:lnTo>
                    <a:pt x="1" y="2052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9" name="Google Shape;11439;p14"/>
            <p:cNvSpPr/>
            <p:nvPr/>
          </p:nvSpPr>
          <p:spPr>
            <a:xfrm>
              <a:off x="5284175" y="571400"/>
              <a:ext cx="51300" cy="51300"/>
            </a:xfrm>
            <a:custGeom>
              <a:avLst/>
              <a:gdLst/>
              <a:ahLst/>
              <a:cxnLst/>
              <a:rect l="l" t="t" r="r" b="b"/>
              <a:pathLst>
                <a:path w="2052" h="2052" extrusionOk="0">
                  <a:moveTo>
                    <a:pt x="2052" y="1"/>
                  </a:moveTo>
                  <a:cubicBezTo>
                    <a:pt x="1026" y="1"/>
                    <a:pt x="343" y="1026"/>
                    <a:pt x="1" y="2052"/>
                  </a:cubicBezTo>
                  <a:lnTo>
                    <a:pt x="2052" y="1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0" name="Google Shape;11440;p14"/>
            <p:cNvSpPr/>
            <p:nvPr/>
          </p:nvSpPr>
          <p:spPr>
            <a:xfrm>
              <a:off x="3079300" y="3801825"/>
              <a:ext cx="111125" cy="102575"/>
            </a:xfrm>
            <a:custGeom>
              <a:avLst/>
              <a:gdLst/>
              <a:ahLst/>
              <a:cxnLst/>
              <a:rect l="l" t="t" r="r" b="b"/>
              <a:pathLst>
                <a:path w="4445" h="4103" extrusionOk="0">
                  <a:moveTo>
                    <a:pt x="2051" y="1"/>
                  </a:moveTo>
                  <a:cubicBezTo>
                    <a:pt x="0" y="1368"/>
                    <a:pt x="0" y="2735"/>
                    <a:pt x="2051" y="4103"/>
                  </a:cubicBezTo>
                  <a:cubicBezTo>
                    <a:pt x="2051" y="2735"/>
                    <a:pt x="4444" y="1368"/>
                    <a:pt x="2051" y="1"/>
                  </a:cubicBezTo>
                  <a:close/>
                </a:path>
              </a:pathLst>
            </a:custGeom>
            <a:solidFill>
              <a:srgbClr val="55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1" name="Google Shape;11441;p14"/>
            <p:cNvSpPr/>
            <p:nvPr/>
          </p:nvSpPr>
          <p:spPr>
            <a:xfrm>
              <a:off x="2301600" y="4622250"/>
              <a:ext cx="68400" cy="102575"/>
            </a:xfrm>
            <a:custGeom>
              <a:avLst/>
              <a:gdLst/>
              <a:ahLst/>
              <a:cxnLst/>
              <a:rect l="l" t="t" r="r" b="b"/>
              <a:pathLst>
                <a:path w="2736" h="4103" extrusionOk="0">
                  <a:moveTo>
                    <a:pt x="2394" y="1"/>
                  </a:moveTo>
                  <a:lnTo>
                    <a:pt x="2394" y="1"/>
                  </a:lnTo>
                  <a:cubicBezTo>
                    <a:pt x="1026" y="684"/>
                    <a:pt x="1" y="2394"/>
                    <a:pt x="343" y="4103"/>
                  </a:cubicBezTo>
                  <a:cubicBezTo>
                    <a:pt x="2052" y="3419"/>
                    <a:pt x="2735" y="1710"/>
                    <a:pt x="2394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2" name="Google Shape;11442;p14"/>
            <p:cNvSpPr/>
            <p:nvPr/>
          </p:nvSpPr>
          <p:spPr>
            <a:xfrm>
              <a:off x="2250325" y="4827350"/>
              <a:ext cx="59850" cy="59850"/>
            </a:xfrm>
            <a:custGeom>
              <a:avLst/>
              <a:gdLst/>
              <a:ahLst/>
              <a:cxnLst/>
              <a:rect l="l" t="t" r="r" b="b"/>
              <a:pathLst>
                <a:path w="2394" h="2394" extrusionOk="0">
                  <a:moveTo>
                    <a:pt x="2394" y="1"/>
                  </a:moveTo>
                  <a:cubicBezTo>
                    <a:pt x="1710" y="685"/>
                    <a:pt x="1" y="1026"/>
                    <a:pt x="1710" y="2394"/>
                  </a:cubicBezTo>
                  <a:lnTo>
                    <a:pt x="2394" y="1"/>
                  </a:ln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3" name="Google Shape;11443;p14"/>
            <p:cNvSpPr/>
            <p:nvPr/>
          </p:nvSpPr>
          <p:spPr>
            <a:xfrm>
              <a:off x="5318375" y="757275"/>
              <a:ext cx="17100" cy="19275"/>
            </a:xfrm>
            <a:custGeom>
              <a:avLst/>
              <a:gdLst/>
              <a:ahLst/>
              <a:cxnLst/>
              <a:rect l="l" t="t" r="r" b="b"/>
              <a:pathLst>
                <a:path w="684" h="771" extrusionOk="0">
                  <a:moveTo>
                    <a:pt x="214" y="1"/>
                  </a:moveTo>
                  <a:cubicBezTo>
                    <a:pt x="86" y="1"/>
                    <a:pt x="0" y="86"/>
                    <a:pt x="0" y="86"/>
                  </a:cubicBezTo>
                  <a:cubicBezTo>
                    <a:pt x="0" y="86"/>
                    <a:pt x="342" y="770"/>
                    <a:pt x="684" y="770"/>
                  </a:cubicBezTo>
                  <a:lnTo>
                    <a:pt x="684" y="428"/>
                  </a:lnTo>
                  <a:cubicBezTo>
                    <a:pt x="513" y="86"/>
                    <a:pt x="342" y="1"/>
                    <a:pt x="214" y="1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4" name="Google Shape;11444;p14"/>
            <p:cNvSpPr/>
            <p:nvPr/>
          </p:nvSpPr>
          <p:spPr>
            <a:xfrm>
              <a:off x="3429675" y="3289075"/>
              <a:ext cx="76950" cy="153850"/>
            </a:xfrm>
            <a:custGeom>
              <a:avLst/>
              <a:gdLst/>
              <a:ahLst/>
              <a:cxnLst/>
              <a:rect l="l" t="t" r="r" b="b"/>
              <a:pathLst>
                <a:path w="3078" h="6154" extrusionOk="0">
                  <a:moveTo>
                    <a:pt x="343" y="0"/>
                  </a:moveTo>
                  <a:lnTo>
                    <a:pt x="343" y="0"/>
                  </a:lnTo>
                  <a:cubicBezTo>
                    <a:pt x="685" y="2393"/>
                    <a:pt x="1" y="4786"/>
                    <a:pt x="2394" y="6153"/>
                  </a:cubicBezTo>
                  <a:cubicBezTo>
                    <a:pt x="2394" y="3760"/>
                    <a:pt x="3078" y="1367"/>
                    <a:pt x="343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45" name="Google Shape;11445;p14"/>
          <p:cNvGrpSpPr/>
          <p:nvPr/>
        </p:nvGrpSpPr>
        <p:grpSpPr>
          <a:xfrm rot="5105514">
            <a:off x="1971018" y="-448342"/>
            <a:ext cx="1948628" cy="1420946"/>
            <a:chOff x="1301650" y="546025"/>
            <a:chExt cx="4481725" cy="4357450"/>
          </a:xfrm>
        </p:grpSpPr>
        <p:sp>
          <p:nvSpPr>
            <p:cNvPr id="11446" name="Google Shape;11446;p14"/>
            <p:cNvSpPr/>
            <p:nvPr/>
          </p:nvSpPr>
          <p:spPr>
            <a:xfrm>
              <a:off x="2634050" y="4245400"/>
              <a:ext cx="1059875" cy="658075"/>
            </a:xfrm>
            <a:custGeom>
              <a:avLst/>
              <a:gdLst/>
              <a:ahLst/>
              <a:cxnLst/>
              <a:rect l="l" t="t" r="r" b="b"/>
              <a:pathLst>
                <a:path w="42395" h="26323" extrusionOk="0">
                  <a:moveTo>
                    <a:pt x="5653" y="1"/>
                  </a:moveTo>
                  <a:cubicBezTo>
                    <a:pt x="2827" y="2019"/>
                    <a:pt x="808" y="4846"/>
                    <a:pt x="0" y="8480"/>
                  </a:cubicBezTo>
                  <a:cubicBezTo>
                    <a:pt x="4845" y="10902"/>
                    <a:pt x="4038" y="18573"/>
                    <a:pt x="8883" y="20592"/>
                  </a:cubicBezTo>
                  <a:cubicBezTo>
                    <a:pt x="15298" y="23306"/>
                    <a:pt x="22015" y="26322"/>
                    <a:pt x="28941" y="26322"/>
                  </a:cubicBezTo>
                  <a:cubicBezTo>
                    <a:pt x="33349" y="26322"/>
                    <a:pt x="37841" y="25101"/>
                    <a:pt x="42395" y="21804"/>
                  </a:cubicBezTo>
                  <a:cubicBezTo>
                    <a:pt x="41633" y="21734"/>
                    <a:pt x="40883" y="21701"/>
                    <a:pt x="40142" y="21701"/>
                  </a:cubicBezTo>
                  <a:cubicBezTo>
                    <a:pt x="36568" y="21701"/>
                    <a:pt x="33223" y="22484"/>
                    <a:pt x="29878" y="23822"/>
                  </a:cubicBezTo>
                  <a:cubicBezTo>
                    <a:pt x="18977" y="23015"/>
                    <a:pt x="11305" y="18170"/>
                    <a:pt x="8883" y="6461"/>
                  </a:cubicBezTo>
                  <a:cubicBezTo>
                    <a:pt x="8075" y="4038"/>
                    <a:pt x="6864" y="2019"/>
                    <a:pt x="5653" y="1"/>
                  </a:cubicBezTo>
                  <a:close/>
                </a:path>
              </a:pathLst>
            </a:custGeom>
            <a:solidFill>
              <a:srgbClr val="E77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7" name="Google Shape;11447;p14"/>
            <p:cNvSpPr/>
            <p:nvPr/>
          </p:nvSpPr>
          <p:spPr>
            <a:xfrm>
              <a:off x="3350725" y="3336950"/>
              <a:ext cx="1403075" cy="1504025"/>
            </a:xfrm>
            <a:custGeom>
              <a:avLst/>
              <a:gdLst/>
              <a:ahLst/>
              <a:cxnLst/>
              <a:rect l="l" t="t" r="r" b="b"/>
              <a:pathLst>
                <a:path w="56123" h="60161" extrusionOk="0">
                  <a:moveTo>
                    <a:pt x="47240" y="0"/>
                  </a:moveTo>
                  <a:cubicBezTo>
                    <a:pt x="43249" y="726"/>
                    <a:pt x="45777" y="7969"/>
                    <a:pt x="40476" y="7969"/>
                  </a:cubicBezTo>
                  <a:cubicBezTo>
                    <a:pt x="39877" y="7969"/>
                    <a:pt x="39177" y="7877"/>
                    <a:pt x="38357" y="7672"/>
                  </a:cubicBezTo>
                  <a:cubicBezTo>
                    <a:pt x="37612" y="7500"/>
                    <a:pt x="36965" y="7418"/>
                    <a:pt x="36412" y="7418"/>
                  </a:cubicBezTo>
                  <a:cubicBezTo>
                    <a:pt x="33067" y="7418"/>
                    <a:pt x="33163" y="10435"/>
                    <a:pt x="35934" y="14939"/>
                  </a:cubicBezTo>
                  <a:cubicBezTo>
                    <a:pt x="39165" y="20188"/>
                    <a:pt x="36742" y="24630"/>
                    <a:pt x="31897" y="28263"/>
                  </a:cubicBezTo>
                  <a:cubicBezTo>
                    <a:pt x="25033" y="31897"/>
                    <a:pt x="22207" y="40376"/>
                    <a:pt x="25841" y="47644"/>
                  </a:cubicBezTo>
                  <a:cubicBezTo>
                    <a:pt x="22925" y="45822"/>
                    <a:pt x="21983" y="42684"/>
                    <a:pt x="20046" y="42684"/>
                  </a:cubicBezTo>
                  <a:cubicBezTo>
                    <a:pt x="19837" y="42684"/>
                    <a:pt x="19616" y="42720"/>
                    <a:pt x="19380" y="42799"/>
                  </a:cubicBezTo>
                  <a:cubicBezTo>
                    <a:pt x="15747" y="43606"/>
                    <a:pt x="17362" y="46433"/>
                    <a:pt x="17765" y="48451"/>
                  </a:cubicBezTo>
                  <a:cubicBezTo>
                    <a:pt x="17765" y="48855"/>
                    <a:pt x="17765" y="49259"/>
                    <a:pt x="17765" y="49663"/>
                  </a:cubicBezTo>
                  <a:cubicBezTo>
                    <a:pt x="17765" y="52893"/>
                    <a:pt x="15747" y="55315"/>
                    <a:pt x="12920" y="55315"/>
                  </a:cubicBezTo>
                  <a:cubicBezTo>
                    <a:pt x="7268" y="55315"/>
                    <a:pt x="12113" y="50874"/>
                    <a:pt x="10498" y="48855"/>
                  </a:cubicBezTo>
                  <a:cubicBezTo>
                    <a:pt x="9690" y="48451"/>
                    <a:pt x="8883" y="47644"/>
                    <a:pt x="7671" y="47240"/>
                  </a:cubicBezTo>
                  <a:lnTo>
                    <a:pt x="7671" y="47240"/>
                  </a:lnTo>
                  <a:cubicBezTo>
                    <a:pt x="8883" y="53700"/>
                    <a:pt x="0" y="53700"/>
                    <a:pt x="1211" y="60160"/>
                  </a:cubicBezTo>
                  <a:cubicBezTo>
                    <a:pt x="5653" y="60160"/>
                    <a:pt x="9690" y="59757"/>
                    <a:pt x="14132" y="58142"/>
                  </a:cubicBezTo>
                  <a:cubicBezTo>
                    <a:pt x="23418" y="54508"/>
                    <a:pt x="31089" y="48048"/>
                    <a:pt x="35934" y="39165"/>
                  </a:cubicBezTo>
                  <a:cubicBezTo>
                    <a:pt x="35531" y="34320"/>
                    <a:pt x="39165" y="33109"/>
                    <a:pt x="42395" y="31090"/>
                  </a:cubicBezTo>
                  <a:cubicBezTo>
                    <a:pt x="43202" y="29475"/>
                    <a:pt x="43606" y="27456"/>
                    <a:pt x="45221" y="26648"/>
                  </a:cubicBezTo>
                  <a:cubicBezTo>
                    <a:pt x="48451" y="21803"/>
                    <a:pt x="54507" y="18977"/>
                    <a:pt x="54911" y="12517"/>
                  </a:cubicBezTo>
                  <a:cubicBezTo>
                    <a:pt x="55719" y="10498"/>
                    <a:pt x="56122" y="8479"/>
                    <a:pt x="56122" y="6057"/>
                  </a:cubicBezTo>
                  <a:cubicBezTo>
                    <a:pt x="55719" y="5249"/>
                    <a:pt x="55315" y="4038"/>
                    <a:pt x="54507" y="3634"/>
                  </a:cubicBezTo>
                  <a:cubicBezTo>
                    <a:pt x="52488" y="1616"/>
                    <a:pt x="50066" y="404"/>
                    <a:pt x="47240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8" name="Google Shape;11448;p14"/>
            <p:cNvSpPr/>
            <p:nvPr/>
          </p:nvSpPr>
          <p:spPr>
            <a:xfrm>
              <a:off x="4531700" y="3215825"/>
              <a:ext cx="373500" cy="423975"/>
            </a:xfrm>
            <a:custGeom>
              <a:avLst/>
              <a:gdLst/>
              <a:ahLst/>
              <a:cxnLst/>
              <a:rect l="l" t="t" r="r" b="b"/>
              <a:pathLst>
                <a:path w="14940" h="16959" extrusionOk="0">
                  <a:moveTo>
                    <a:pt x="12113" y="0"/>
                  </a:moveTo>
                  <a:cubicBezTo>
                    <a:pt x="8883" y="3230"/>
                    <a:pt x="3231" y="1212"/>
                    <a:pt x="1" y="4845"/>
                  </a:cubicBezTo>
                  <a:cubicBezTo>
                    <a:pt x="1123" y="7463"/>
                    <a:pt x="3630" y="9735"/>
                    <a:pt x="6561" y="9735"/>
                  </a:cubicBezTo>
                  <a:cubicBezTo>
                    <a:pt x="6794" y="9735"/>
                    <a:pt x="7030" y="9720"/>
                    <a:pt x="7268" y="9691"/>
                  </a:cubicBezTo>
                  <a:lnTo>
                    <a:pt x="7672" y="9287"/>
                  </a:lnTo>
                  <a:lnTo>
                    <a:pt x="7672" y="16958"/>
                  </a:lnTo>
                  <a:cubicBezTo>
                    <a:pt x="12113" y="12517"/>
                    <a:pt x="12921" y="6057"/>
                    <a:pt x="14940" y="0"/>
                  </a:cubicBezTo>
                  <a:close/>
                </a:path>
              </a:pathLst>
            </a:custGeom>
            <a:solidFill>
              <a:srgbClr val="F28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9" name="Google Shape;11449;p14"/>
            <p:cNvSpPr/>
            <p:nvPr/>
          </p:nvSpPr>
          <p:spPr>
            <a:xfrm>
              <a:off x="4107750" y="4104500"/>
              <a:ext cx="302850" cy="211575"/>
            </a:xfrm>
            <a:custGeom>
              <a:avLst/>
              <a:gdLst/>
              <a:ahLst/>
              <a:cxnLst/>
              <a:rect l="l" t="t" r="r" b="b"/>
              <a:pathLst>
                <a:path w="12114" h="8463" extrusionOk="0">
                  <a:moveTo>
                    <a:pt x="6237" y="1"/>
                  </a:moveTo>
                  <a:cubicBezTo>
                    <a:pt x="4796" y="1"/>
                    <a:pt x="3462" y="445"/>
                    <a:pt x="2423" y="2003"/>
                  </a:cubicBezTo>
                  <a:cubicBezTo>
                    <a:pt x="1" y="6040"/>
                    <a:pt x="5250" y="6040"/>
                    <a:pt x="5250" y="8463"/>
                  </a:cubicBezTo>
                  <a:cubicBezTo>
                    <a:pt x="8076" y="6444"/>
                    <a:pt x="10499" y="3618"/>
                    <a:pt x="12114" y="792"/>
                  </a:cubicBezTo>
                  <a:cubicBezTo>
                    <a:pt x="10268" y="792"/>
                    <a:pt x="8158" y="1"/>
                    <a:pt x="6237" y="1"/>
                  </a:cubicBezTo>
                  <a:close/>
                </a:path>
              </a:pathLst>
            </a:custGeom>
            <a:solidFill>
              <a:srgbClr val="EF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0" name="Google Shape;11450;p14"/>
            <p:cNvSpPr/>
            <p:nvPr/>
          </p:nvSpPr>
          <p:spPr>
            <a:xfrm>
              <a:off x="4376300" y="4008750"/>
              <a:ext cx="104950" cy="105450"/>
            </a:xfrm>
            <a:custGeom>
              <a:avLst/>
              <a:gdLst/>
              <a:ahLst/>
              <a:cxnLst/>
              <a:rect l="l" t="t" r="r" b="b"/>
              <a:pathLst>
                <a:path w="4198" h="4218" extrusionOk="0">
                  <a:moveTo>
                    <a:pt x="2744" y="1"/>
                  </a:moveTo>
                  <a:cubicBezTo>
                    <a:pt x="375" y="1"/>
                    <a:pt x="0" y="1818"/>
                    <a:pt x="1372" y="4218"/>
                  </a:cubicBezTo>
                  <a:cubicBezTo>
                    <a:pt x="2987" y="3814"/>
                    <a:pt x="4198" y="1795"/>
                    <a:pt x="4198" y="180"/>
                  </a:cubicBezTo>
                  <a:cubicBezTo>
                    <a:pt x="3649" y="58"/>
                    <a:pt x="3165" y="1"/>
                    <a:pt x="2744" y="1"/>
                  </a:cubicBezTo>
                  <a:close/>
                </a:path>
              </a:pathLst>
            </a:custGeom>
            <a:solidFill>
              <a:srgbClr val="EF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1" name="Google Shape;11451;p14"/>
            <p:cNvSpPr/>
            <p:nvPr/>
          </p:nvSpPr>
          <p:spPr>
            <a:xfrm>
              <a:off x="2472550" y="3952675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2423" y="1"/>
                  </a:moveTo>
                  <a:lnTo>
                    <a:pt x="0" y="2423"/>
                  </a:lnTo>
                  <a:cubicBezTo>
                    <a:pt x="1615" y="2423"/>
                    <a:pt x="2423" y="1212"/>
                    <a:pt x="24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2" name="Google Shape;11452;p14"/>
            <p:cNvSpPr/>
            <p:nvPr/>
          </p:nvSpPr>
          <p:spPr>
            <a:xfrm>
              <a:off x="4360100" y="2913000"/>
              <a:ext cx="504725" cy="343225"/>
            </a:xfrm>
            <a:custGeom>
              <a:avLst/>
              <a:gdLst/>
              <a:ahLst/>
              <a:cxnLst/>
              <a:rect l="l" t="t" r="r" b="b"/>
              <a:pathLst>
                <a:path w="20189" h="13729" extrusionOk="0">
                  <a:moveTo>
                    <a:pt x="11306" y="1"/>
                  </a:moveTo>
                  <a:lnTo>
                    <a:pt x="2423" y="4442"/>
                  </a:lnTo>
                  <a:lnTo>
                    <a:pt x="1" y="13728"/>
                  </a:lnTo>
                  <a:cubicBezTo>
                    <a:pt x="4606" y="11579"/>
                    <a:pt x="8510" y="8730"/>
                    <a:pt x="12779" y="8730"/>
                  </a:cubicBezTo>
                  <a:cubicBezTo>
                    <a:pt x="14125" y="8730"/>
                    <a:pt x="15507" y="9013"/>
                    <a:pt x="16959" y="9691"/>
                  </a:cubicBezTo>
                  <a:cubicBezTo>
                    <a:pt x="20189" y="1212"/>
                    <a:pt x="20189" y="1212"/>
                    <a:pt x="11306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3" name="Google Shape;11453;p14"/>
            <p:cNvSpPr/>
            <p:nvPr/>
          </p:nvSpPr>
          <p:spPr>
            <a:xfrm>
              <a:off x="4531700" y="3215825"/>
              <a:ext cx="302850" cy="122150"/>
            </a:xfrm>
            <a:custGeom>
              <a:avLst/>
              <a:gdLst/>
              <a:ahLst/>
              <a:cxnLst/>
              <a:rect l="l" t="t" r="r" b="b"/>
              <a:pathLst>
                <a:path w="12114" h="4886" extrusionOk="0">
                  <a:moveTo>
                    <a:pt x="2423" y="0"/>
                  </a:moveTo>
                  <a:cubicBezTo>
                    <a:pt x="808" y="1212"/>
                    <a:pt x="1" y="2827"/>
                    <a:pt x="1" y="4845"/>
                  </a:cubicBezTo>
                  <a:cubicBezTo>
                    <a:pt x="1077" y="4845"/>
                    <a:pt x="2154" y="4885"/>
                    <a:pt x="3204" y="4885"/>
                  </a:cubicBezTo>
                  <a:cubicBezTo>
                    <a:pt x="6879" y="4885"/>
                    <a:pt x="10229" y="4397"/>
                    <a:pt x="12113" y="0"/>
                  </a:cubicBezTo>
                  <a:lnTo>
                    <a:pt x="7672" y="0"/>
                  </a:lnTo>
                  <a:cubicBezTo>
                    <a:pt x="7066" y="808"/>
                    <a:pt x="6057" y="1212"/>
                    <a:pt x="5048" y="1212"/>
                  </a:cubicBezTo>
                  <a:cubicBezTo>
                    <a:pt x="4038" y="1212"/>
                    <a:pt x="3029" y="808"/>
                    <a:pt x="2423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4" name="Google Shape;11454;p14"/>
            <p:cNvSpPr/>
            <p:nvPr/>
          </p:nvSpPr>
          <p:spPr>
            <a:xfrm>
              <a:off x="4592275" y="3215825"/>
              <a:ext cx="121150" cy="45450"/>
            </a:xfrm>
            <a:custGeom>
              <a:avLst/>
              <a:gdLst/>
              <a:ahLst/>
              <a:cxnLst/>
              <a:rect l="l" t="t" r="r" b="b"/>
              <a:pathLst>
                <a:path w="4846" h="1818" extrusionOk="0">
                  <a:moveTo>
                    <a:pt x="0" y="0"/>
                  </a:moveTo>
                  <a:cubicBezTo>
                    <a:pt x="808" y="1212"/>
                    <a:pt x="1615" y="1817"/>
                    <a:pt x="2423" y="1817"/>
                  </a:cubicBezTo>
                  <a:cubicBezTo>
                    <a:pt x="3230" y="1817"/>
                    <a:pt x="4038" y="1212"/>
                    <a:pt x="4845" y="0"/>
                  </a:cubicBezTo>
                  <a:close/>
                </a:path>
              </a:pathLst>
            </a:custGeom>
            <a:solidFill>
              <a:srgbClr val="F28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5" name="Google Shape;11455;p14"/>
            <p:cNvSpPr/>
            <p:nvPr/>
          </p:nvSpPr>
          <p:spPr>
            <a:xfrm>
              <a:off x="4350025" y="2973575"/>
              <a:ext cx="70675" cy="60575"/>
            </a:xfrm>
            <a:custGeom>
              <a:avLst/>
              <a:gdLst/>
              <a:ahLst/>
              <a:cxnLst/>
              <a:rect l="l" t="t" r="r" b="b"/>
              <a:pathLst>
                <a:path w="2827" h="2423" extrusionOk="0">
                  <a:moveTo>
                    <a:pt x="0" y="0"/>
                  </a:moveTo>
                  <a:cubicBezTo>
                    <a:pt x="404" y="1211"/>
                    <a:pt x="1615" y="2019"/>
                    <a:pt x="2826" y="24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6" name="Google Shape;11456;p14"/>
            <p:cNvSpPr/>
            <p:nvPr/>
          </p:nvSpPr>
          <p:spPr>
            <a:xfrm>
              <a:off x="1301650" y="694500"/>
              <a:ext cx="3916475" cy="3308675"/>
            </a:xfrm>
            <a:custGeom>
              <a:avLst/>
              <a:gdLst/>
              <a:ahLst/>
              <a:cxnLst/>
              <a:rect l="l" t="t" r="r" b="b"/>
              <a:pathLst>
                <a:path w="156659" h="132347" extrusionOk="0">
                  <a:moveTo>
                    <a:pt x="147764" y="0"/>
                  </a:moveTo>
                  <a:cubicBezTo>
                    <a:pt x="146251" y="0"/>
                    <a:pt x="144733" y="363"/>
                    <a:pt x="143334" y="1125"/>
                  </a:cubicBezTo>
                  <a:cubicBezTo>
                    <a:pt x="131221" y="6778"/>
                    <a:pt x="120320" y="14449"/>
                    <a:pt x="107400" y="18487"/>
                  </a:cubicBezTo>
                  <a:cubicBezTo>
                    <a:pt x="100940" y="22928"/>
                    <a:pt x="92864" y="23736"/>
                    <a:pt x="85597" y="25755"/>
                  </a:cubicBezTo>
                  <a:cubicBezTo>
                    <a:pt x="84386" y="29388"/>
                    <a:pt x="73484" y="28177"/>
                    <a:pt x="80348" y="36252"/>
                  </a:cubicBezTo>
                  <a:cubicBezTo>
                    <a:pt x="81559" y="36656"/>
                    <a:pt x="82367" y="36656"/>
                    <a:pt x="83578" y="36656"/>
                  </a:cubicBezTo>
                  <a:cubicBezTo>
                    <a:pt x="85670" y="36466"/>
                    <a:pt x="87762" y="36096"/>
                    <a:pt x="89769" y="36096"/>
                  </a:cubicBezTo>
                  <a:cubicBezTo>
                    <a:pt x="92024" y="36096"/>
                    <a:pt x="94172" y="36562"/>
                    <a:pt x="96095" y="38271"/>
                  </a:cubicBezTo>
                  <a:cubicBezTo>
                    <a:pt x="103362" y="45135"/>
                    <a:pt x="101747" y="51595"/>
                    <a:pt x="96095" y="58459"/>
                  </a:cubicBezTo>
                  <a:cubicBezTo>
                    <a:pt x="92057" y="62900"/>
                    <a:pt x="86808" y="66130"/>
                    <a:pt x="80752" y="67342"/>
                  </a:cubicBezTo>
                  <a:cubicBezTo>
                    <a:pt x="77852" y="68170"/>
                    <a:pt x="74740" y="69211"/>
                    <a:pt x="71743" y="69211"/>
                  </a:cubicBezTo>
                  <a:cubicBezTo>
                    <a:pt x="68897" y="69211"/>
                    <a:pt x="66154" y="68272"/>
                    <a:pt x="63794" y="65323"/>
                  </a:cubicBezTo>
                  <a:cubicBezTo>
                    <a:pt x="59353" y="59266"/>
                    <a:pt x="65409" y="54825"/>
                    <a:pt x="67832" y="50384"/>
                  </a:cubicBezTo>
                  <a:cubicBezTo>
                    <a:pt x="68639" y="48769"/>
                    <a:pt x="69447" y="47154"/>
                    <a:pt x="70254" y="45539"/>
                  </a:cubicBezTo>
                  <a:cubicBezTo>
                    <a:pt x="70254" y="44327"/>
                    <a:pt x="70254" y="43520"/>
                    <a:pt x="70254" y="42309"/>
                  </a:cubicBezTo>
                  <a:cubicBezTo>
                    <a:pt x="67637" y="39131"/>
                    <a:pt x="64848" y="38203"/>
                    <a:pt x="61965" y="38203"/>
                  </a:cubicBezTo>
                  <a:cubicBezTo>
                    <a:pt x="58621" y="38203"/>
                    <a:pt x="55151" y="39452"/>
                    <a:pt x="51681" y="39886"/>
                  </a:cubicBezTo>
                  <a:cubicBezTo>
                    <a:pt x="49662" y="41905"/>
                    <a:pt x="46836" y="43924"/>
                    <a:pt x="44414" y="45135"/>
                  </a:cubicBezTo>
                  <a:cubicBezTo>
                    <a:pt x="37146" y="47961"/>
                    <a:pt x="31090" y="52403"/>
                    <a:pt x="25437" y="58055"/>
                  </a:cubicBezTo>
                  <a:cubicBezTo>
                    <a:pt x="0" y="78243"/>
                    <a:pt x="4038" y="108121"/>
                    <a:pt x="27052" y="125079"/>
                  </a:cubicBezTo>
                  <a:cubicBezTo>
                    <a:pt x="33512" y="129520"/>
                    <a:pt x="40780" y="129116"/>
                    <a:pt x="47240" y="132346"/>
                  </a:cubicBezTo>
                  <a:lnTo>
                    <a:pt x="48855" y="131943"/>
                  </a:lnTo>
                  <a:cubicBezTo>
                    <a:pt x="49662" y="131539"/>
                    <a:pt x="50874" y="131135"/>
                    <a:pt x="51681" y="130328"/>
                  </a:cubicBezTo>
                  <a:cubicBezTo>
                    <a:pt x="55315" y="127098"/>
                    <a:pt x="58141" y="123464"/>
                    <a:pt x="60968" y="119426"/>
                  </a:cubicBezTo>
                  <a:cubicBezTo>
                    <a:pt x="75907" y="98027"/>
                    <a:pt x="90846" y="76224"/>
                    <a:pt x="111034" y="58863"/>
                  </a:cubicBezTo>
                  <a:cubicBezTo>
                    <a:pt x="125569" y="45135"/>
                    <a:pt x="136874" y="28581"/>
                    <a:pt x="151813" y="15257"/>
                  </a:cubicBezTo>
                  <a:cubicBezTo>
                    <a:pt x="152621" y="14449"/>
                    <a:pt x="153428" y="13642"/>
                    <a:pt x="154236" y="12834"/>
                  </a:cubicBezTo>
                  <a:cubicBezTo>
                    <a:pt x="155043" y="12027"/>
                    <a:pt x="155447" y="10816"/>
                    <a:pt x="156254" y="10008"/>
                  </a:cubicBezTo>
                  <a:cubicBezTo>
                    <a:pt x="156658" y="8393"/>
                    <a:pt x="156658" y="6374"/>
                    <a:pt x="156254" y="4759"/>
                  </a:cubicBezTo>
                  <a:cubicBezTo>
                    <a:pt x="154318" y="1716"/>
                    <a:pt x="151055" y="0"/>
                    <a:pt x="147764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7" name="Google Shape;11457;p14"/>
            <p:cNvSpPr/>
            <p:nvPr/>
          </p:nvSpPr>
          <p:spPr>
            <a:xfrm>
              <a:off x="2745075" y="706275"/>
              <a:ext cx="3038300" cy="4175075"/>
            </a:xfrm>
            <a:custGeom>
              <a:avLst/>
              <a:gdLst/>
              <a:ahLst/>
              <a:cxnLst/>
              <a:rect l="l" t="t" r="r" b="b"/>
              <a:pathLst>
                <a:path w="121532" h="167003" extrusionOk="0">
                  <a:moveTo>
                    <a:pt x="116641" y="1"/>
                  </a:moveTo>
                  <a:cubicBezTo>
                    <a:pt x="115178" y="1"/>
                    <a:pt x="113914" y="854"/>
                    <a:pt x="112649" y="1866"/>
                  </a:cubicBezTo>
                  <a:cubicBezTo>
                    <a:pt x="112245" y="2673"/>
                    <a:pt x="111438" y="3481"/>
                    <a:pt x="111034" y="4288"/>
                  </a:cubicBezTo>
                  <a:cubicBezTo>
                    <a:pt x="110226" y="5499"/>
                    <a:pt x="109419" y="6711"/>
                    <a:pt x="108611" y="7518"/>
                  </a:cubicBezTo>
                  <a:cubicBezTo>
                    <a:pt x="107400" y="9133"/>
                    <a:pt x="106189" y="10345"/>
                    <a:pt x="104977" y="11556"/>
                  </a:cubicBezTo>
                  <a:lnTo>
                    <a:pt x="104170" y="12363"/>
                  </a:lnTo>
                  <a:cubicBezTo>
                    <a:pt x="103362" y="13171"/>
                    <a:pt x="102555" y="13978"/>
                    <a:pt x="102151" y="14786"/>
                  </a:cubicBezTo>
                  <a:cubicBezTo>
                    <a:pt x="101747" y="15593"/>
                    <a:pt x="100940" y="15997"/>
                    <a:pt x="100536" y="16805"/>
                  </a:cubicBezTo>
                  <a:cubicBezTo>
                    <a:pt x="98517" y="20035"/>
                    <a:pt x="96095" y="22457"/>
                    <a:pt x="93269" y="24072"/>
                  </a:cubicBezTo>
                  <a:cubicBezTo>
                    <a:pt x="81963" y="37396"/>
                    <a:pt x="68639" y="48298"/>
                    <a:pt x="58142" y="62025"/>
                  </a:cubicBezTo>
                  <a:cubicBezTo>
                    <a:pt x="57738" y="62429"/>
                    <a:pt x="57334" y="62833"/>
                    <a:pt x="57334" y="63237"/>
                  </a:cubicBezTo>
                  <a:cubicBezTo>
                    <a:pt x="56527" y="64044"/>
                    <a:pt x="55719" y="65256"/>
                    <a:pt x="54912" y="66063"/>
                  </a:cubicBezTo>
                  <a:cubicBezTo>
                    <a:pt x="42395" y="83828"/>
                    <a:pt x="29071" y="101190"/>
                    <a:pt x="14940" y="117340"/>
                  </a:cubicBezTo>
                  <a:cubicBezTo>
                    <a:pt x="8883" y="125012"/>
                    <a:pt x="808" y="131875"/>
                    <a:pt x="1" y="142777"/>
                  </a:cubicBezTo>
                  <a:cubicBezTo>
                    <a:pt x="2019" y="156908"/>
                    <a:pt x="9691" y="165387"/>
                    <a:pt x="24226" y="167002"/>
                  </a:cubicBezTo>
                  <a:cubicBezTo>
                    <a:pt x="27609" y="165465"/>
                    <a:pt x="29587" y="160412"/>
                    <a:pt x="33371" y="160412"/>
                  </a:cubicBezTo>
                  <a:cubicBezTo>
                    <a:pt x="34554" y="160412"/>
                    <a:pt x="35915" y="160907"/>
                    <a:pt x="37550" y="162157"/>
                  </a:cubicBezTo>
                  <a:cubicBezTo>
                    <a:pt x="37712" y="162211"/>
                    <a:pt x="37889" y="162236"/>
                    <a:pt x="38076" y="162236"/>
                  </a:cubicBezTo>
                  <a:cubicBezTo>
                    <a:pt x="39288" y="162236"/>
                    <a:pt x="40942" y="161187"/>
                    <a:pt x="41991" y="160138"/>
                  </a:cubicBezTo>
                  <a:cubicBezTo>
                    <a:pt x="52085" y="151256"/>
                    <a:pt x="54912" y="137124"/>
                    <a:pt x="64198" y="127030"/>
                  </a:cubicBezTo>
                  <a:cubicBezTo>
                    <a:pt x="66621" y="124204"/>
                    <a:pt x="62583" y="119763"/>
                    <a:pt x="61775" y="116129"/>
                  </a:cubicBezTo>
                  <a:cubicBezTo>
                    <a:pt x="65813" y="114514"/>
                    <a:pt x="71869" y="115725"/>
                    <a:pt x="72273" y="108861"/>
                  </a:cubicBezTo>
                  <a:cubicBezTo>
                    <a:pt x="72677" y="107650"/>
                    <a:pt x="72677" y="106843"/>
                    <a:pt x="73081" y="106035"/>
                  </a:cubicBezTo>
                  <a:cubicBezTo>
                    <a:pt x="73888" y="104824"/>
                    <a:pt x="74696" y="104016"/>
                    <a:pt x="75907" y="103612"/>
                  </a:cubicBezTo>
                  <a:cubicBezTo>
                    <a:pt x="77118" y="103209"/>
                    <a:pt x="78733" y="102805"/>
                    <a:pt x="79945" y="102805"/>
                  </a:cubicBezTo>
                  <a:cubicBezTo>
                    <a:pt x="81156" y="102805"/>
                    <a:pt x="82771" y="102805"/>
                    <a:pt x="83982" y="102401"/>
                  </a:cubicBezTo>
                  <a:cubicBezTo>
                    <a:pt x="84790" y="101594"/>
                    <a:pt x="85597" y="101190"/>
                    <a:pt x="86405" y="100786"/>
                  </a:cubicBezTo>
                  <a:cubicBezTo>
                    <a:pt x="87212" y="97556"/>
                    <a:pt x="85193" y="96749"/>
                    <a:pt x="83175" y="95537"/>
                  </a:cubicBezTo>
                  <a:cubicBezTo>
                    <a:pt x="82110" y="94666"/>
                    <a:pt x="80975" y="94375"/>
                    <a:pt x="79804" y="94375"/>
                  </a:cubicBezTo>
                  <a:cubicBezTo>
                    <a:pt x="77451" y="94375"/>
                    <a:pt x="74951" y="95550"/>
                    <a:pt x="72576" y="95550"/>
                  </a:cubicBezTo>
                  <a:cubicBezTo>
                    <a:pt x="71205" y="95550"/>
                    <a:pt x="69875" y="95158"/>
                    <a:pt x="68639" y="93922"/>
                  </a:cubicBezTo>
                  <a:cubicBezTo>
                    <a:pt x="68236" y="93115"/>
                    <a:pt x="67832" y="91903"/>
                    <a:pt x="67428" y="91096"/>
                  </a:cubicBezTo>
                  <a:cubicBezTo>
                    <a:pt x="67428" y="90288"/>
                    <a:pt x="67024" y="89077"/>
                    <a:pt x="66621" y="88270"/>
                  </a:cubicBezTo>
                  <a:cubicBezTo>
                    <a:pt x="63794" y="77368"/>
                    <a:pt x="71062" y="69697"/>
                    <a:pt x="77118" y="62025"/>
                  </a:cubicBezTo>
                  <a:cubicBezTo>
                    <a:pt x="78712" y="60432"/>
                    <a:pt x="80562" y="60250"/>
                    <a:pt x="82525" y="60250"/>
                  </a:cubicBezTo>
                  <a:cubicBezTo>
                    <a:pt x="83104" y="60250"/>
                    <a:pt x="83693" y="60266"/>
                    <a:pt x="84287" y="60266"/>
                  </a:cubicBezTo>
                  <a:cubicBezTo>
                    <a:pt x="85252" y="60266"/>
                    <a:pt x="86232" y="60224"/>
                    <a:pt x="87212" y="60007"/>
                  </a:cubicBezTo>
                  <a:cubicBezTo>
                    <a:pt x="92057" y="59199"/>
                    <a:pt x="97710" y="56777"/>
                    <a:pt x="97306" y="51528"/>
                  </a:cubicBezTo>
                  <a:cubicBezTo>
                    <a:pt x="95691" y="35377"/>
                    <a:pt x="105381" y="28110"/>
                    <a:pt x="118301" y="22861"/>
                  </a:cubicBezTo>
                  <a:cubicBezTo>
                    <a:pt x="121128" y="15997"/>
                    <a:pt x="121532" y="8326"/>
                    <a:pt x="119513" y="1058"/>
                  </a:cubicBezTo>
                  <a:cubicBezTo>
                    <a:pt x="118457" y="304"/>
                    <a:pt x="117514" y="1"/>
                    <a:pt x="116641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8" name="Google Shape;11458;p14"/>
            <p:cNvSpPr/>
            <p:nvPr/>
          </p:nvSpPr>
          <p:spPr>
            <a:xfrm>
              <a:off x="2280750" y="2112200"/>
              <a:ext cx="1968350" cy="2476425"/>
            </a:xfrm>
            <a:custGeom>
              <a:avLst/>
              <a:gdLst/>
              <a:ahLst/>
              <a:cxnLst/>
              <a:rect l="l" t="t" r="r" b="b"/>
              <a:pathLst>
                <a:path w="78734" h="99057" extrusionOk="0">
                  <a:moveTo>
                    <a:pt x="72445" y="0"/>
                  </a:moveTo>
                  <a:cubicBezTo>
                    <a:pt x="71889" y="0"/>
                    <a:pt x="71294" y="45"/>
                    <a:pt x="70658" y="136"/>
                  </a:cubicBezTo>
                  <a:cubicBezTo>
                    <a:pt x="56931" y="11845"/>
                    <a:pt x="45222" y="25169"/>
                    <a:pt x="35128" y="40108"/>
                  </a:cubicBezTo>
                  <a:cubicBezTo>
                    <a:pt x="27053" y="51413"/>
                    <a:pt x="18170" y="62314"/>
                    <a:pt x="10095" y="73216"/>
                  </a:cubicBezTo>
                  <a:lnTo>
                    <a:pt x="7672" y="75638"/>
                  </a:lnTo>
                  <a:cubicBezTo>
                    <a:pt x="7672" y="78465"/>
                    <a:pt x="6461" y="81291"/>
                    <a:pt x="4442" y="83310"/>
                  </a:cubicBezTo>
                  <a:cubicBezTo>
                    <a:pt x="405" y="87347"/>
                    <a:pt x="1" y="94211"/>
                    <a:pt x="4038" y="99056"/>
                  </a:cubicBezTo>
                  <a:cubicBezTo>
                    <a:pt x="7672" y="97845"/>
                    <a:pt x="10902" y="96230"/>
                    <a:pt x="14132" y="93808"/>
                  </a:cubicBezTo>
                  <a:cubicBezTo>
                    <a:pt x="17766" y="92192"/>
                    <a:pt x="18574" y="88559"/>
                    <a:pt x="19785" y="85329"/>
                  </a:cubicBezTo>
                  <a:cubicBezTo>
                    <a:pt x="24630" y="76850"/>
                    <a:pt x="29879" y="69178"/>
                    <a:pt x="36339" y="62314"/>
                  </a:cubicBezTo>
                  <a:cubicBezTo>
                    <a:pt x="49663" y="45357"/>
                    <a:pt x="65006" y="29610"/>
                    <a:pt x="75907" y="10634"/>
                  </a:cubicBezTo>
                  <a:cubicBezTo>
                    <a:pt x="76311" y="9422"/>
                    <a:pt x="77522" y="8615"/>
                    <a:pt x="78733" y="7807"/>
                  </a:cubicBezTo>
                  <a:cubicBezTo>
                    <a:pt x="78733" y="2791"/>
                    <a:pt x="76825" y="0"/>
                    <a:pt x="72445" y="0"/>
                  </a:cubicBezTo>
                  <a:close/>
                </a:path>
              </a:pathLst>
            </a:custGeom>
            <a:solidFill>
              <a:srgbClr val="20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9" name="Google Shape;11459;p14"/>
            <p:cNvSpPr/>
            <p:nvPr/>
          </p:nvSpPr>
          <p:spPr>
            <a:xfrm>
              <a:off x="4602350" y="1266800"/>
              <a:ext cx="1090175" cy="1536100"/>
            </a:xfrm>
            <a:custGeom>
              <a:avLst/>
              <a:gdLst/>
              <a:ahLst/>
              <a:cxnLst/>
              <a:rect l="l" t="t" r="r" b="b"/>
              <a:pathLst>
                <a:path w="43607" h="61444" extrusionOk="0">
                  <a:moveTo>
                    <a:pt x="35234" y="1"/>
                  </a:moveTo>
                  <a:cubicBezTo>
                    <a:pt x="35064" y="1"/>
                    <a:pt x="34894" y="12"/>
                    <a:pt x="34724" y="36"/>
                  </a:cubicBezTo>
                  <a:cubicBezTo>
                    <a:pt x="28264" y="1651"/>
                    <a:pt x="18978" y="16994"/>
                    <a:pt x="19381" y="23858"/>
                  </a:cubicBezTo>
                  <a:cubicBezTo>
                    <a:pt x="19749" y="32319"/>
                    <a:pt x="18441" y="34411"/>
                    <a:pt x="10878" y="34411"/>
                  </a:cubicBezTo>
                  <a:cubicBezTo>
                    <a:pt x="10139" y="34411"/>
                    <a:pt x="9342" y="34392"/>
                    <a:pt x="8480" y="34356"/>
                  </a:cubicBezTo>
                  <a:cubicBezTo>
                    <a:pt x="7557" y="34356"/>
                    <a:pt x="6601" y="34290"/>
                    <a:pt x="5669" y="34290"/>
                  </a:cubicBezTo>
                  <a:cubicBezTo>
                    <a:pt x="3338" y="34290"/>
                    <a:pt x="1155" y="34702"/>
                    <a:pt x="1" y="37586"/>
                  </a:cubicBezTo>
                  <a:cubicBezTo>
                    <a:pt x="8076" y="39201"/>
                    <a:pt x="12517" y="47276"/>
                    <a:pt x="10095" y="54947"/>
                  </a:cubicBezTo>
                  <a:cubicBezTo>
                    <a:pt x="10880" y="58874"/>
                    <a:pt x="12345" y="61443"/>
                    <a:pt x="14929" y="61443"/>
                  </a:cubicBezTo>
                  <a:cubicBezTo>
                    <a:pt x="16330" y="61443"/>
                    <a:pt x="18060" y="60688"/>
                    <a:pt x="20189" y="58985"/>
                  </a:cubicBezTo>
                  <a:cubicBezTo>
                    <a:pt x="22611" y="56966"/>
                    <a:pt x="24226" y="54140"/>
                    <a:pt x="25034" y="51313"/>
                  </a:cubicBezTo>
                  <a:lnTo>
                    <a:pt x="43607" y="440"/>
                  </a:lnTo>
                  <a:lnTo>
                    <a:pt x="43607" y="440"/>
                  </a:lnTo>
                  <a:cubicBezTo>
                    <a:pt x="42710" y="1112"/>
                    <a:pt x="41845" y="1349"/>
                    <a:pt x="41002" y="1349"/>
                  </a:cubicBezTo>
                  <a:cubicBezTo>
                    <a:pt x="38990" y="1349"/>
                    <a:pt x="37107" y="1"/>
                    <a:pt x="35234" y="1"/>
                  </a:cubicBezTo>
                  <a:close/>
                </a:path>
              </a:pathLst>
            </a:custGeom>
            <a:solidFill>
              <a:srgbClr val="EF7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0" name="Google Shape;11460;p14"/>
            <p:cNvSpPr/>
            <p:nvPr/>
          </p:nvSpPr>
          <p:spPr>
            <a:xfrm>
              <a:off x="2593675" y="1338350"/>
              <a:ext cx="847900" cy="485225"/>
            </a:xfrm>
            <a:custGeom>
              <a:avLst/>
              <a:gdLst/>
              <a:ahLst/>
              <a:cxnLst/>
              <a:rect l="l" t="t" r="r" b="b"/>
              <a:pathLst>
                <a:path w="33916" h="19409" extrusionOk="0">
                  <a:moveTo>
                    <a:pt x="33916" y="1"/>
                  </a:moveTo>
                  <a:lnTo>
                    <a:pt x="33916" y="1"/>
                  </a:lnTo>
                  <a:cubicBezTo>
                    <a:pt x="21803" y="2827"/>
                    <a:pt x="10498" y="8076"/>
                    <a:pt x="0" y="14536"/>
                  </a:cubicBezTo>
                  <a:cubicBezTo>
                    <a:pt x="4038" y="15343"/>
                    <a:pt x="8075" y="15747"/>
                    <a:pt x="12517" y="15747"/>
                  </a:cubicBezTo>
                  <a:cubicBezTo>
                    <a:pt x="14939" y="16151"/>
                    <a:pt x="16958" y="15747"/>
                    <a:pt x="16958" y="19381"/>
                  </a:cubicBezTo>
                  <a:cubicBezTo>
                    <a:pt x="17237" y="19400"/>
                    <a:pt x="17515" y="19409"/>
                    <a:pt x="17791" y="19409"/>
                  </a:cubicBezTo>
                  <a:cubicBezTo>
                    <a:pt x="23490" y="19409"/>
                    <a:pt x="28319" y="15486"/>
                    <a:pt x="29475" y="10094"/>
                  </a:cubicBezTo>
                  <a:cubicBezTo>
                    <a:pt x="28667" y="8076"/>
                    <a:pt x="27052" y="5653"/>
                    <a:pt x="30282" y="4442"/>
                  </a:cubicBezTo>
                  <a:cubicBezTo>
                    <a:pt x="32301" y="3231"/>
                    <a:pt x="33512" y="1616"/>
                    <a:pt x="33916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1" name="Google Shape;11461;p14"/>
            <p:cNvSpPr/>
            <p:nvPr/>
          </p:nvSpPr>
          <p:spPr>
            <a:xfrm>
              <a:off x="4632650" y="2610175"/>
              <a:ext cx="464350" cy="605675"/>
            </a:xfrm>
            <a:custGeom>
              <a:avLst/>
              <a:gdLst/>
              <a:ahLst/>
              <a:cxnLst/>
              <a:rect l="l" t="t" r="r" b="b"/>
              <a:pathLst>
                <a:path w="18574" h="24227" extrusionOk="0">
                  <a:moveTo>
                    <a:pt x="10498" y="1"/>
                  </a:moveTo>
                  <a:cubicBezTo>
                    <a:pt x="5249" y="1616"/>
                    <a:pt x="1211" y="6057"/>
                    <a:pt x="0" y="11710"/>
                  </a:cubicBezTo>
                  <a:cubicBezTo>
                    <a:pt x="2827" y="14536"/>
                    <a:pt x="4845" y="18170"/>
                    <a:pt x="5653" y="21804"/>
                  </a:cubicBezTo>
                  <a:cubicBezTo>
                    <a:pt x="5918" y="21751"/>
                    <a:pt x="6184" y="21726"/>
                    <a:pt x="6447" y="21726"/>
                  </a:cubicBezTo>
                  <a:cubicBezTo>
                    <a:pt x="8189" y="21726"/>
                    <a:pt x="9850" y="22824"/>
                    <a:pt x="10902" y="24226"/>
                  </a:cubicBezTo>
                  <a:cubicBezTo>
                    <a:pt x="12920" y="17766"/>
                    <a:pt x="17362" y="12114"/>
                    <a:pt x="18573" y="5250"/>
                  </a:cubicBezTo>
                  <a:lnTo>
                    <a:pt x="18573" y="5250"/>
                  </a:lnTo>
                  <a:cubicBezTo>
                    <a:pt x="17281" y="5647"/>
                    <a:pt x="16135" y="5849"/>
                    <a:pt x="15143" y="5849"/>
                  </a:cubicBezTo>
                  <a:cubicBezTo>
                    <a:pt x="12104" y="5849"/>
                    <a:pt x="10498" y="3957"/>
                    <a:pt x="10498" y="1"/>
                  </a:cubicBezTo>
                  <a:close/>
                </a:path>
              </a:pathLst>
            </a:custGeom>
            <a:solidFill>
              <a:srgbClr val="F29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2" name="Google Shape;11462;p14"/>
            <p:cNvSpPr/>
            <p:nvPr/>
          </p:nvSpPr>
          <p:spPr>
            <a:xfrm>
              <a:off x="4885000" y="546025"/>
              <a:ext cx="666225" cy="320550"/>
            </a:xfrm>
            <a:custGeom>
              <a:avLst/>
              <a:gdLst/>
              <a:ahLst/>
              <a:cxnLst/>
              <a:rect l="l" t="t" r="r" b="b"/>
              <a:pathLst>
                <a:path w="26649" h="12822" extrusionOk="0">
                  <a:moveTo>
                    <a:pt x="17133" y="1"/>
                  </a:moveTo>
                  <a:cubicBezTo>
                    <a:pt x="10829" y="1"/>
                    <a:pt x="5519" y="4160"/>
                    <a:pt x="0" y="7064"/>
                  </a:cubicBezTo>
                  <a:cubicBezTo>
                    <a:pt x="272" y="7043"/>
                    <a:pt x="539" y="7033"/>
                    <a:pt x="802" y="7033"/>
                  </a:cubicBezTo>
                  <a:cubicBezTo>
                    <a:pt x="5627" y="7033"/>
                    <a:pt x="9113" y="10420"/>
                    <a:pt x="13324" y="12717"/>
                  </a:cubicBezTo>
                  <a:cubicBezTo>
                    <a:pt x="13610" y="12788"/>
                    <a:pt x="13909" y="12822"/>
                    <a:pt x="14214" y="12822"/>
                  </a:cubicBezTo>
                  <a:cubicBezTo>
                    <a:pt x="15629" y="12822"/>
                    <a:pt x="17173" y="12099"/>
                    <a:pt x="18169" y="11102"/>
                  </a:cubicBezTo>
                  <a:cubicBezTo>
                    <a:pt x="19380" y="10294"/>
                    <a:pt x="20592" y="9487"/>
                    <a:pt x="21803" y="9083"/>
                  </a:cubicBezTo>
                  <a:cubicBezTo>
                    <a:pt x="22611" y="8276"/>
                    <a:pt x="23418" y="7872"/>
                    <a:pt x="24226" y="7064"/>
                  </a:cubicBezTo>
                  <a:cubicBezTo>
                    <a:pt x="25033" y="5853"/>
                    <a:pt x="26648" y="4238"/>
                    <a:pt x="25033" y="2219"/>
                  </a:cubicBezTo>
                  <a:cubicBezTo>
                    <a:pt x="22201" y="633"/>
                    <a:pt x="19592" y="1"/>
                    <a:pt x="17133" y="1"/>
                  </a:cubicBezTo>
                  <a:close/>
                </a:path>
              </a:pathLst>
            </a:custGeom>
            <a:solidFill>
              <a:srgbClr val="EC8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3" name="Google Shape;11463;p14"/>
            <p:cNvSpPr/>
            <p:nvPr/>
          </p:nvSpPr>
          <p:spPr>
            <a:xfrm>
              <a:off x="3441550" y="1156650"/>
              <a:ext cx="545100" cy="184300"/>
            </a:xfrm>
            <a:custGeom>
              <a:avLst/>
              <a:gdLst/>
              <a:ahLst/>
              <a:cxnLst/>
              <a:rect l="l" t="t" r="r" b="b"/>
              <a:pathLst>
                <a:path w="21804" h="7372" extrusionOk="0">
                  <a:moveTo>
                    <a:pt x="21804" y="1"/>
                  </a:moveTo>
                  <a:lnTo>
                    <a:pt x="21804" y="1"/>
                  </a:lnTo>
                  <a:cubicBezTo>
                    <a:pt x="14132" y="1212"/>
                    <a:pt x="6865" y="3635"/>
                    <a:pt x="1" y="7269"/>
                  </a:cubicBezTo>
                  <a:cubicBezTo>
                    <a:pt x="901" y="7338"/>
                    <a:pt x="1802" y="7371"/>
                    <a:pt x="2701" y="7371"/>
                  </a:cubicBezTo>
                  <a:cubicBezTo>
                    <a:pt x="7039" y="7371"/>
                    <a:pt x="11330" y="6588"/>
                    <a:pt x="15344" y="5250"/>
                  </a:cubicBezTo>
                  <a:cubicBezTo>
                    <a:pt x="18574" y="4442"/>
                    <a:pt x="21804" y="4442"/>
                    <a:pt x="21804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4" name="Google Shape;11464;p14"/>
            <p:cNvSpPr/>
            <p:nvPr/>
          </p:nvSpPr>
          <p:spPr>
            <a:xfrm>
              <a:off x="5440150" y="601500"/>
              <a:ext cx="292750" cy="202100"/>
            </a:xfrm>
            <a:custGeom>
              <a:avLst/>
              <a:gdLst/>
              <a:ahLst/>
              <a:cxnLst/>
              <a:rect l="l" t="t" r="r" b="b"/>
              <a:pathLst>
                <a:path w="11710" h="8084" extrusionOk="0">
                  <a:moveTo>
                    <a:pt x="2827" y="0"/>
                  </a:moveTo>
                  <a:cubicBezTo>
                    <a:pt x="2020" y="1615"/>
                    <a:pt x="808" y="3230"/>
                    <a:pt x="1" y="4845"/>
                  </a:cubicBezTo>
                  <a:cubicBezTo>
                    <a:pt x="310" y="6701"/>
                    <a:pt x="1331" y="8084"/>
                    <a:pt x="3062" y="8084"/>
                  </a:cubicBezTo>
                  <a:cubicBezTo>
                    <a:pt x="3590" y="8084"/>
                    <a:pt x="4185" y="7955"/>
                    <a:pt x="4846" y="7672"/>
                  </a:cubicBezTo>
                  <a:lnTo>
                    <a:pt x="11710" y="5249"/>
                  </a:lnTo>
                  <a:cubicBezTo>
                    <a:pt x="10498" y="0"/>
                    <a:pt x="6865" y="0"/>
                    <a:pt x="2827" y="0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5" name="Google Shape;11465;p14"/>
            <p:cNvSpPr/>
            <p:nvPr/>
          </p:nvSpPr>
          <p:spPr>
            <a:xfrm>
              <a:off x="2401875" y="1701725"/>
              <a:ext cx="191825" cy="122450"/>
            </a:xfrm>
            <a:custGeom>
              <a:avLst/>
              <a:gdLst/>
              <a:ahLst/>
              <a:cxnLst/>
              <a:rect l="l" t="t" r="r" b="b"/>
              <a:pathLst>
                <a:path w="7673" h="4898" extrusionOk="0">
                  <a:moveTo>
                    <a:pt x="7672" y="1"/>
                  </a:moveTo>
                  <a:cubicBezTo>
                    <a:pt x="4442" y="1"/>
                    <a:pt x="1616" y="2020"/>
                    <a:pt x="1" y="4846"/>
                  </a:cubicBezTo>
                  <a:cubicBezTo>
                    <a:pt x="310" y="4880"/>
                    <a:pt x="617" y="4897"/>
                    <a:pt x="919" y="4897"/>
                  </a:cubicBezTo>
                  <a:cubicBezTo>
                    <a:pt x="4167" y="4897"/>
                    <a:pt x="6934" y="2956"/>
                    <a:pt x="7672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6" name="Google Shape;11466;p14"/>
            <p:cNvSpPr/>
            <p:nvPr/>
          </p:nvSpPr>
          <p:spPr>
            <a:xfrm>
              <a:off x="2745075" y="1545600"/>
              <a:ext cx="1191100" cy="954975"/>
            </a:xfrm>
            <a:custGeom>
              <a:avLst/>
              <a:gdLst/>
              <a:ahLst/>
              <a:cxnLst/>
              <a:rect l="l" t="t" r="r" b="b"/>
              <a:pathLst>
                <a:path w="47644" h="38199" extrusionOk="0">
                  <a:moveTo>
                    <a:pt x="31628" y="0"/>
                  </a:moveTo>
                  <a:cubicBezTo>
                    <a:pt x="29553" y="0"/>
                    <a:pt x="27460" y="323"/>
                    <a:pt x="25437" y="997"/>
                  </a:cubicBezTo>
                  <a:lnTo>
                    <a:pt x="23015" y="1804"/>
                  </a:lnTo>
                  <a:lnTo>
                    <a:pt x="10902" y="11091"/>
                  </a:lnTo>
                  <a:cubicBezTo>
                    <a:pt x="10095" y="11898"/>
                    <a:pt x="9287" y="12706"/>
                    <a:pt x="8883" y="13917"/>
                  </a:cubicBezTo>
                  <a:cubicBezTo>
                    <a:pt x="6057" y="17955"/>
                    <a:pt x="2019" y="20781"/>
                    <a:pt x="1212" y="25626"/>
                  </a:cubicBezTo>
                  <a:cubicBezTo>
                    <a:pt x="1" y="31279"/>
                    <a:pt x="3634" y="36931"/>
                    <a:pt x="8883" y="38143"/>
                  </a:cubicBezTo>
                  <a:cubicBezTo>
                    <a:pt x="9606" y="38180"/>
                    <a:pt x="10326" y="38198"/>
                    <a:pt x="11043" y="38198"/>
                  </a:cubicBezTo>
                  <a:cubicBezTo>
                    <a:pt x="25948" y="38198"/>
                    <a:pt x="39499" y="30264"/>
                    <a:pt x="46433" y="17551"/>
                  </a:cubicBezTo>
                  <a:cubicBezTo>
                    <a:pt x="47644" y="14725"/>
                    <a:pt x="47644" y="11898"/>
                    <a:pt x="46029" y="9476"/>
                  </a:cubicBezTo>
                  <a:cubicBezTo>
                    <a:pt x="44010" y="6650"/>
                    <a:pt x="41991" y="4227"/>
                    <a:pt x="39973" y="1804"/>
                  </a:cubicBezTo>
                  <a:cubicBezTo>
                    <a:pt x="37385" y="628"/>
                    <a:pt x="34524" y="0"/>
                    <a:pt x="31628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7" name="Google Shape;11467;p14"/>
            <p:cNvSpPr/>
            <p:nvPr/>
          </p:nvSpPr>
          <p:spPr>
            <a:xfrm>
              <a:off x="4037100" y="898900"/>
              <a:ext cx="1352600" cy="1408500"/>
            </a:xfrm>
            <a:custGeom>
              <a:avLst/>
              <a:gdLst/>
              <a:ahLst/>
              <a:cxnLst/>
              <a:rect l="l" t="t" r="r" b="b"/>
              <a:pathLst>
                <a:path w="54104" h="56340" extrusionOk="0">
                  <a:moveTo>
                    <a:pt x="51723" y="1"/>
                  </a:moveTo>
                  <a:cubicBezTo>
                    <a:pt x="50371" y="1"/>
                    <a:pt x="48084" y="1095"/>
                    <a:pt x="44010" y="3043"/>
                  </a:cubicBezTo>
                  <a:lnTo>
                    <a:pt x="41588" y="5466"/>
                  </a:lnTo>
                  <a:cubicBezTo>
                    <a:pt x="25841" y="18386"/>
                    <a:pt x="13728" y="34536"/>
                    <a:pt x="1" y="48668"/>
                  </a:cubicBezTo>
                  <a:cubicBezTo>
                    <a:pt x="3231" y="50283"/>
                    <a:pt x="6057" y="53109"/>
                    <a:pt x="8076" y="56339"/>
                  </a:cubicBezTo>
                  <a:lnTo>
                    <a:pt x="44010" y="17175"/>
                  </a:lnTo>
                  <a:cubicBezTo>
                    <a:pt x="46836" y="14348"/>
                    <a:pt x="48855" y="11118"/>
                    <a:pt x="51681" y="8292"/>
                  </a:cubicBezTo>
                  <a:cubicBezTo>
                    <a:pt x="52489" y="7081"/>
                    <a:pt x="53296" y="6273"/>
                    <a:pt x="54104" y="5870"/>
                  </a:cubicBezTo>
                  <a:cubicBezTo>
                    <a:pt x="53651" y="1791"/>
                    <a:pt x="53452" y="1"/>
                    <a:pt x="51723" y="1"/>
                  </a:cubicBezTo>
                  <a:close/>
                </a:path>
              </a:pathLst>
            </a:custGeom>
            <a:solidFill>
              <a:srgbClr val="27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8" name="Google Shape;11468;p14"/>
            <p:cNvSpPr/>
            <p:nvPr/>
          </p:nvSpPr>
          <p:spPr>
            <a:xfrm>
              <a:off x="5147425" y="722625"/>
              <a:ext cx="413875" cy="323025"/>
            </a:xfrm>
            <a:custGeom>
              <a:avLst/>
              <a:gdLst/>
              <a:ahLst/>
              <a:cxnLst/>
              <a:rect l="l" t="t" r="r" b="b"/>
              <a:pathLst>
                <a:path w="16555" h="12921" extrusionOk="0">
                  <a:moveTo>
                    <a:pt x="11710" y="0"/>
                  </a:moveTo>
                  <a:lnTo>
                    <a:pt x="9287" y="808"/>
                  </a:lnTo>
                  <a:cubicBezTo>
                    <a:pt x="8480" y="1615"/>
                    <a:pt x="7672" y="2019"/>
                    <a:pt x="6865" y="2423"/>
                  </a:cubicBezTo>
                  <a:lnTo>
                    <a:pt x="2827" y="5653"/>
                  </a:lnTo>
                  <a:lnTo>
                    <a:pt x="1" y="10094"/>
                  </a:lnTo>
                  <a:cubicBezTo>
                    <a:pt x="1616" y="10094"/>
                    <a:pt x="3635" y="10094"/>
                    <a:pt x="5250" y="9691"/>
                  </a:cubicBezTo>
                  <a:cubicBezTo>
                    <a:pt x="5915" y="9441"/>
                    <a:pt x="6478" y="9328"/>
                    <a:pt x="6956" y="9328"/>
                  </a:cubicBezTo>
                  <a:cubicBezTo>
                    <a:pt x="8795" y="9328"/>
                    <a:pt x="9370" y="10997"/>
                    <a:pt x="9691" y="12921"/>
                  </a:cubicBezTo>
                  <a:cubicBezTo>
                    <a:pt x="12114" y="12113"/>
                    <a:pt x="12921" y="9691"/>
                    <a:pt x="14536" y="8075"/>
                  </a:cubicBezTo>
                  <a:cubicBezTo>
                    <a:pt x="15344" y="7268"/>
                    <a:pt x="15747" y="6460"/>
                    <a:pt x="16555" y="5249"/>
                  </a:cubicBezTo>
                  <a:cubicBezTo>
                    <a:pt x="16555" y="4442"/>
                    <a:pt x="16555" y="4038"/>
                    <a:pt x="16555" y="3230"/>
                  </a:cubicBezTo>
                  <a:lnTo>
                    <a:pt x="11710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9" name="Google Shape;11469;p14"/>
            <p:cNvSpPr/>
            <p:nvPr/>
          </p:nvSpPr>
          <p:spPr>
            <a:xfrm>
              <a:off x="3381000" y="1510800"/>
              <a:ext cx="363400" cy="90025"/>
            </a:xfrm>
            <a:custGeom>
              <a:avLst/>
              <a:gdLst/>
              <a:ahLst/>
              <a:cxnLst/>
              <a:rect l="l" t="t" r="r" b="b"/>
              <a:pathLst>
                <a:path w="14536" h="3601" extrusionOk="0">
                  <a:moveTo>
                    <a:pt x="7008" y="1"/>
                  </a:moveTo>
                  <a:cubicBezTo>
                    <a:pt x="4560" y="1"/>
                    <a:pt x="2063" y="918"/>
                    <a:pt x="0" y="2793"/>
                  </a:cubicBezTo>
                  <a:lnTo>
                    <a:pt x="14536" y="3600"/>
                  </a:lnTo>
                  <a:cubicBezTo>
                    <a:pt x="12589" y="1221"/>
                    <a:pt x="9832" y="1"/>
                    <a:pt x="7008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0" name="Google Shape;11470;p14"/>
            <p:cNvSpPr/>
            <p:nvPr/>
          </p:nvSpPr>
          <p:spPr>
            <a:xfrm>
              <a:off x="2967150" y="1822850"/>
              <a:ext cx="50500" cy="70700"/>
            </a:xfrm>
            <a:custGeom>
              <a:avLst/>
              <a:gdLst/>
              <a:ahLst/>
              <a:cxnLst/>
              <a:rect l="l" t="t" r="r" b="b"/>
              <a:pathLst>
                <a:path w="2020" h="2828" extrusionOk="0">
                  <a:moveTo>
                    <a:pt x="2019" y="1"/>
                  </a:moveTo>
                  <a:lnTo>
                    <a:pt x="2019" y="1"/>
                  </a:lnTo>
                  <a:cubicBezTo>
                    <a:pt x="1212" y="808"/>
                    <a:pt x="404" y="1616"/>
                    <a:pt x="0" y="2827"/>
                  </a:cubicBezTo>
                  <a:cubicBezTo>
                    <a:pt x="1212" y="2423"/>
                    <a:pt x="2019" y="1212"/>
                    <a:pt x="2019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1" name="Google Shape;11471;p14"/>
            <p:cNvSpPr/>
            <p:nvPr/>
          </p:nvSpPr>
          <p:spPr>
            <a:xfrm>
              <a:off x="5076775" y="974975"/>
              <a:ext cx="60600" cy="60575"/>
            </a:xfrm>
            <a:custGeom>
              <a:avLst/>
              <a:gdLst/>
              <a:ahLst/>
              <a:cxnLst/>
              <a:rect l="l" t="t" r="r" b="b"/>
              <a:pathLst>
                <a:path w="2424" h="2423" extrusionOk="0">
                  <a:moveTo>
                    <a:pt x="2423" y="0"/>
                  </a:moveTo>
                  <a:cubicBezTo>
                    <a:pt x="1212" y="404"/>
                    <a:pt x="404" y="1212"/>
                    <a:pt x="1" y="2423"/>
                  </a:cubicBezTo>
                  <a:lnTo>
                    <a:pt x="2423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2" name="Google Shape;11472;p14"/>
            <p:cNvSpPr/>
            <p:nvPr/>
          </p:nvSpPr>
          <p:spPr>
            <a:xfrm>
              <a:off x="4269250" y="2194050"/>
              <a:ext cx="709875" cy="849625"/>
            </a:xfrm>
            <a:custGeom>
              <a:avLst/>
              <a:gdLst/>
              <a:ahLst/>
              <a:cxnLst/>
              <a:rect l="l" t="t" r="r" b="b"/>
              <a:pathLst>
                <a:path w="28395" h="33985" extrusionOk="0">
                  <a:moveTo>
                    <a:pt x="15588" y="0"/>
                  </a:moveTo>
                  <a:cubicBezTo>
                    <a:pt x="14751" y="0"/>
                    <a:pt x="13862" y="31"/>
                    <a:pt x="12921" y="92"/>
                  </a:cubicBezTo>
                  <a:cubicBezTo>
                    <a:pt x="9691" y="5341"/>
                    <a:pt x="6461" y="10186"/>
                    <a:pt x="3635" y="15435"/>
                  </a:cubicBezTo>
                  <a:cubicBezTo>
                    <a:pt x="405" y="19876"/>
                    <a:pt x="1" y="25932"/>
                    <a:pt x="3231" y="30777"/>
                  </a:cubicBezTo>
                  <a:cubicBezTo>
                    <a:pt x="3635" y="31989"/>
                    <a:pt x="4846" y="32796"/>
                    <a:pt x="5654" y="33200"/>
                  </a:cubicBezTo>
                  <a:cubicBezTo>
                    <a:pt x="6932" y="33733"/>
                    <a:pt x="8070" y="33984"/>
                    <a:pt x="9083" y="33984"/>
                  </a:cubicBezTo>
                  <a:cubicBezTo>
                    <a:pt x="11906" y="33984"/>
                    <a:pt x="13751" y="32028"/>
                    <a:pt x="14940" y="28759"/>
                  </a:cubicBezTo>
                  <a:cubicBezTo>
                    <a:pt x="18978" y="25125"/>
                    <a:pt x="22208" y="21087"/>
                    <a:pt x="25034" y="16646"/>
                  </a:cubicBezTo>
                  <a:cubicBezTo>
                    <a:pt x="28395" y="4697"/>
                    <a:pt x="25885" y="0"/>
                    <a:pt x="15588" y="0"/>
                  </a:cubicBezTo>
                  <a:close/>
                </a:path>
              </a:pathLst>
            </a:custGeom>
            <a:solidFill>
              <a:srgbClr val="FC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3" name="Google Shape;11473;p14"/>
            <p:cNvSpPr/>
            <p:nvPr/>
          </p:nvSpPr>
          <p:spPr>
            <a:xfrm>
              <a:off x="5137350" y="1106200"/>
              <a:ext cx="191800" cy="222075"/>
            </a:xfrm>
            <a:custGeom>
              <a:avLst/>
              <a:gdLst/>
              <a:ahLst/>
              <a:cxnLst/>
              <a:rect l="l" t="t" r="r" b="b"/>
              <a:pathLst>
                <a:path w="7672" h="8883" extrusionOk="0">
                  <a:moveTo>
                    <a:pt x="7671" y="0"/>
                  </a:moveTo>
                  <a:cubicBezTo>
                    <a:pt x="3634" y="1211"/>
                    <a:pt x="404" y="4441"/>
                    <a:pt x="0" y="8883"/>
                  </a:cubicBezTo>
                  <a:cubicBezTo>
                    <a:pt x="4038" y="7268"/>
                    <a:pt x="6864" y="4038"/>
                    <a:pt x="7671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4" name="Google Shape;11474;p14"/>
            <p:cNvSpPr/>
            <p:nvPr/>
          </p:nvSpPr>
          <p:spPr>
            <a:xfrm>
              <a:off x="4178425" y="2307375"/>
              <a:ext cx="60575" cy="70675"/>
            </a:xfrm>
            <a:custGeom>
              <a:avLst/>
              <a:gdLst/>
              <a:ahLst/>
              <a:cxnLst/>
              <a:rect l="l" t="t" r="r" b="b"/>
              <a:pathLst>
                <a:path w="2423" h="2827" extrusionOk="0">
                  <a:moveTo>
                    <a:pt x="2423" y="0"/>
                  </a:moveTo>
                  <a:lnTo>
                    <a:pt x="0" y="2827"/>
                  </a:lnTo>
                  <a:cubicBezTo>
                    <a:pt x="1211" y="2423"/>
                    <a:pt x="2019" y="1212"/>
                    <a:pt x="2423" y="0"/>
                  </a:cubicBezTo>
                  <a:close/>
                </a:path>
              </a:pathLst>
            </a:custGeom>
            <a:solidFill>
              <a:srgbClr val="27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5" name="Google Shape;11475;p14"/>
            <p:cNvSpPr/>
            <p:nvPr/>
          </p:nvSpPr>
          <p:spPr>
            <a:xfrm>
              <a:off x="5329125" y="1045625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2423" y="1"/>
                  </a:moveTo>
                  <a:cubicBezTo>
                    <a:pt x="1212" y="1"/>
                    <a:pt x="0" y="1212"/>
                    <a:pt x="0" y="2423"/>
                  </a:cubicBezTo>
                  <a:cubicBezTo>
                    <a:pt x="1212" y="2019"/>
                    <a:pt x="2019" y="1212"/>
                    <a:pt x="2423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6" name="Google Shape;11476;p14"/>
            <p:cNvSpPr/>
            <p:nvPr/>
          </p:nvSpPr>
          <p:spPr>
            <a:xfrm>
              <a:off x="5510825" y="853850"/>
              <a:ext cx="50475" cy="70675"/>
            </a:xfrm>
            <a:custGeom>
              <a:avLst/>
              <a:gdLst/>
              <a:ahLst/>
              <a:cxnLst/>
              <a:rect l="l" t="t" r="r" b="b"/>
              <a:pathLst>
                <a:path w="2019" h="2827" extrusionOk="0">
                  <a:moveTo>
                    <a:pt x="2019" y="0"/>
                  </a:moveTo>
                  <a:lnTo>
                    <a:pt x="0" y="2826"/>
                  </a:lnTo>
                  <a:cubicBezTo>
                    <a:pt x="1211" y="2423"/>
                    <a:pt x="2019" y="1211"/>
                    <a:pt x="2019" y="0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7" name="Google Shape;11477;p14"/>
            <p:cNvSpPr/>
            <p:nvPr/>
          </p:nvSpPr>
          <p:spPr>
            <a:xfrm>
              <a:off x="5319025" y="742800"/>
              <a:ext cx="60600" cy="50500"/>
            </a:xfrm>
            <a:custGeom>
              <a:avLst/>
              <a:gdLst/>
              <a:ahLst/>
              <a:cxnLst/>
              <a:rect l="l" t="t" r="r" b="b"/>
              <a:pathLst>
                <a:path w="2424" h="2020" extrusionOk="0">
                  <a:moveTo>
                    <a:pt x="2423" y="1"/>
                  </a:moveTo>
                  <a:cubicBezTo>
                    <a:pt x="1212" y="1"/>
                    <a:pt x="404" y="808"/>
                    <a:pt x="1" y="2020"/>
                  </a:cubicBezTo>
                  <a:cubicBezTo>
                    <a:pt x="1212" y="2020"/>
                    <a:pt x="2019" y="1212"/>
                    <a:pt x="2423" y="1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8" name="Google Shape;11478;p14"/>
            <p:cNvSpPr/>
            <p:nvPr/>
          </p:nvSpPr>
          <p:spPr>
            <a:xfrm>
              <a:off x="4713400" y="3437900"/>
              <a:ext cx="30300" cy="20200"/>
            </a:xfrm>
            <a:custGeom>
              <a:avLst/>
              <a:gdLst/>
              <a:ahLst/>
              <a:cxnLst/>
              <a:rect l="l" t="t" r="r" b="b"/>
              <a:pathLst>
                <a:path w="1212" h="808" extrusionOk="0">
                  <a:moveTo>
                    <a:pt x="808" y="0"/>
                  </a:moveTo>
                  <a:cubicBezTo>
                    <a:pt x="404" y="0"/>
                    <a:pt x="0" y="404"/>
                    <a:pt x="0" y="808"/>
                  </a:cubicBezTo>
                  <a:cubicBezTo>
                    <a:pt x="1212" y="404"/>
                    <a:pt x="808" y="0"/>
                    <a:pt x="808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479" name="Google Shape;11479;p14"/>
          <p:cNvGrpSpPr/>
          <p:nvPr/>
        </p:nvGrpSpPr>
        <p:grpSpPr>
          <a:xfrm flipH="1">
            <a:off x="4921213" y="5064919"/>
            <a:ext cx="1952314" cy="2453760"/>
            <a:chOff x="1362200" y="487850"/>
            <a:chExt cx="4623050" cy="4357850"/>
          </a:xfrm>
        </p:grpSpPr>
        <p:sp>
          <p:nvSpPr>
            <p:cNvPr id="11480" name="Google Shape;11480;p14"/>
            <p:cNvSpPr/>
            <p:nvPr/>
          </p:nvSpPr>
          <p:spPr>
            <a:xfrm>
              <a:off x="4511525" y="2055025"/>
              <a:ext cx="494625" cy="434050"/>
            </a:xfrm>
            <a:custGeom>
              <a:avLst/>
              <a:gdLst/>
              <a:ahLst/>
              <a:cxnLst/>
              <a:rect l="l" t="t" r="r" b="b"/>
              <a:pathLst>
                <a:path w="19785" h="17362" extrusionOk="0">
                  <a:moveTo>
                    <a:pt x="8075" y="0"/>
                  </a:moveTo>
                  <a:cubicBezTo>
                    <a:pt x="6056" y="3230"/>
                    <a:pt x="2826" y="2423"/>
                    <a:pt x="0" y="3230"/>
                  </a:cubicBezTo>
                  <a:cubicBezTo>
                    <a:pt x="3634" y="9690"/>
                    <a:pt x="11709" y="11306"/>
                    <a:pt x="16150" y="17362"/>
                  </a:cubicBezTo>
                  <a:cubicBezTo>
                    <a:pt x="18169" y="16958"/>
                    <a:pt x="19784" y="14939"/>
                    <a:pt x="19380" y="12517"/>
                  </a:cubicBezTo>
                  <a:cubicBezTo>
                    <a:pt x="16554" y="7268"/>
                    <a:pt x="12920" y="3230"/>
                    <a:pt x="8075" y="0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1" name="Google Shape;11481;p14"/>
            <p:cNvSpPr/>
            <p:nvPr/>
          </p:nvSpPr>
          <p:spPr>
            <a:xfrm>
              <a:off x="5006125" y="2367925"/>
              <a:ext cx="40400" cy="50500"/>
            </a:xfrm>
            <a:custGeom>
              <a:avLst/>
              <a:gdLst/>
              <a:ahLst/>
              <a:cxnLst/>
              <a:rect l="l" t="t" r="r" b="b"/>
              <a:pathLst>
                <a:path w="1616" h="2020" extrusionOk="0">
                  <a:moveTo>
                    <a:pt x="0" y="1"/>
                  </a:moveTo>
                  <a:lnTo>
                    <a:pt x="1615" y="2020"/>
                  </a:lnTo>
                  <a:cubicBezTo>
                    <a:pt x="1615" y="1212"/>
                    <a:pt x="808" y="1"/>
                    <a:pt x="0" y="1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2" name="Google Shape;11482;p14"/>
            <p:cNvSpPr/>
            <p:nvPr/>
          </p:nvSpPr>
          <p:spPr>
            <a:xfrm>
              <a:off x="3100475" y="1506825"/>
              <a:ext cx="563175" cy="603375"/>
            </a:xfrm>
            <a:custGeom>
              <a:avLst/>
              <a:gdLst/>
              <a:ahLst/>
              <a:cxnLst/>
              <a:rect l="l" t="t" r="r" b="b"/>
              <a:pathLst>
                <a:path w="22527" h="24135" extrusionOk="0">
                  <a:moveTo>
                    <a:pt x="5262" y="0"/>
                  </a:moveTo>
                  <a:cubicBezTo>
                    <a:pt x="2189" y="0"/>
                    <a:pt x="1" y="2929"/>
                    <a:pt x="724" y="6182"/>
                  </a:cubicBezTo>
                  <a:cubicBezTo>
                    <a:pt x="1531" y="12238"/>
                    <a:pt x="3954" y="17891"/>
                    <a:pt x="8395" y="22332"/>
                  </a:cubicBezTo>
                  <a:cubicBezTo>
                    <a:pt x="9915" y="23548"/>
                    <a:pt x="11722" y="24135"/>
                    <a:pt x="13491" y="24135"/>
                  </a:cubicBezTo>
                  <a:cubicBezTo>
                    <a:pt x="16421" y="24135"/>
                    <a:pt x="19249" y="22527"/>
                    <a:pt x="20508" y="19506"/>
                  </a:cubicBezTo>
                  <a:cubicBezTo>
                    <a:pt x="22527" y="13449"/>
                    <a:pt x="12836" y="125"/>
                    <a:pt x="6376" y="125"/>
                  </a:cubicBezTo>
                  <a:cubicBezTo>
                    <a:pt x="5995" y="41"/>
                    <a:pt x="5622" y="0"/>
                    <a:pt x="5262" y="0"/>
                  </a:cubicBezTo>
                  <a:close/>
                </a:path>
              </a:pathLst>
            </a:custGeom>
            <a:solidFill>
              <a:srgbClr val="F1F8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3" name="Google Shape;11483;p14"/>
            <p:cNvSpPr/>
            <p:nvPr/>
          </p:nvSpPr>
          <p:spPr>
            <a:xfrm>
              <a:off x="1463150" y="487850"/>
              <a:ext cx="1372800" cy="1340600"/>
            </a:xfrm>
            <a:custGeom>
              <a:avLst/>
              <a:gdLst/>
              <a:ahLst/>
              <a:cxnLst/>
              <a:rect l="l" t="t" r="r" b="b"/>
              <a:pathLst>
                <a:path w="54912" h="53624" extrusionOk="0">
                  <a:moveTo>
                    <a:pt x="8609" y="1"/>
                  </a:moveTo>
                  <a:cubicBezTo>
                    <a:pt x="6143" y="1"/>
                    <a:pt x="3677" y="1137"/>
                    <a:pt x="1212" y="2124"/>
                  </a:cubicBezTo>
                  <a:cubicBezTo>
                    <a:pt x="0" y="5354"/>
                    <a:pt x="1615" y="7373"/>
                    <a:pt x="3634" y="9391"/>
                  </a:cubicBezTo>
                  <a:cubicBezTo>
                    <a:pt x="8076" y="13833"/>
                    <a:pt x="12113" y="18678"/>
                    <a:pt x="15747" y="23927"/>
                  </a:cubicBezTo>
                  <a:cubicBezTo>
                    <a:pt x="23822" y="33213"/>
                    <a:pt x="29878" y="43711"/>
                    <a:pt x="39972" y="50978"/>
                  </a:cubicBezTo>
                  <a:cubicBezTo>
                    <a:pt x="40191" y="51161"/>
                    <a:pt x="40371" y="51241"/>
                    <a:pt x="40520" y="51241"/>
                  </a:cubicBezTo>
                  <a:cubicBezTo>
                    <a:pt x="41601" y="51241"/>
                    <a:pt x="41063" y="47004"/>
                    <a:pt x="42342" y="47004"/>
                  </a:cubicBezTo>
                  <a:cubicBezTo>
                    <a:pt x="42834" y="47004"/>
                    <a:pt x="43594" y="47630"/>
                    <a:pt x="44818" y="49363"/>
                  </a:cubicBezTo>
                  <a:cubicBezTo>
                    <a:pt x="46305" y="52042"/>
                    <a:pt x="49109" y="53623"/>
                    <a:pt x="51936" y="53623"/>
                  </a:cubicBezTo>
                  <a:cubicBezTo>
                    <a:pt x="52944" y="53623"/>
                    <a:pt x="53956" y="53422"/>
                    <a:pt x="54911" y="52997"/>
                  </a:cubicBezTo>
                  <a:cubicBezTo>
                    <a:pt x="54104" y="50171"/>
                    <a:pt x="52489" y="47748"/>
                    <a:pt x="50470" y="45729"/>
                  </a:cubicBezTo>
                  <a:lnTo>
                    <a:pt x="18170" y="9391"/>
                  </a:lnTo>
                  <a:cubicBezTo>
                    <a:pt x="16958" y="6565"/>
                    <a:pt x="15343" y="3739"/>
                    <a:pt x="13324" y="1720"/>
                  </a:cubicBezTo>
                  <a:cubicBezTo>
                    <a:pt x="11753" y="463"/>
                    <a:pt x="10181" y="1"/>
                    <a:pt x="8609" y="1"/>
                  </a:cubicBezTo>
                  <a:close/>
                </a:path>
              </a:pathLst>
            </a:custGeom>
            <a:solidFill>
              <a:srgbClr val="E7E8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4" name="Google Shape;11484;p14"/>
            <p:cNvSpPr/>
            <p:nvPr/>
          </p:nvSpPr>
          <p:spPr>
            <a:xfrm>
              <a:off x="1796250" y="530825"/>
              <a:ext cx="494625" cy="195600"/>
            </a:xfrm>
            <a:custGeom>
              <a:avLst/>
              <a:gdLst/>
              <a:ahLst/>
              <a:cxnLst/>
              <a:rect l="l" t="t" r="r" b="b"/>
              <a:pathLst>
                <a:path w="19785" h="7824" extrusionOk="0">
                  <a:moveTo>
                    <a:pt x="0" y="1"/>
                  </a:moveTo>
                  <a:cubicBezTo>
                    <a:pt x="0" y="3231"/>
                    <a:pt x="2019" y="6461"/>
                    <a:pt x="4846" y="7672"/>
                  </a:cubicBezTo>
                  <a:cubicBezTo>
                    <a:pt x="5815" y="6219"/>
                    <a:pt x="7220" y="5492"/>
                    <a:pt x="8625" y="5492"/>
                  </a:cubicBezTo>
                  <a:cubicBezTo>
                    <a:pt x="9561" y="5492"/>
                    <a:pt x="10498" y="5815"/>
                    <a:pt x="11306" y="6461"/>
                  </a:cubicBezTo>
                  <a:cubicBezTo>
                    <a:pt x="13425" y="7370"/>
                    <a:pt x="15545" y="7824"/>
                    <a:pt x="17665" y="7824"/>
                  </a:cubicBezTo>
                  <a:cubicBezTo>
                    <a:pt x="18371" y="7824"/>
                    <a:pt x="19078" y="7773"/>
                    <a:pt x="19785" y="7672"/>
                  </a:cubicBezTo>
                  <a:cubicBezTo>
                    <a:pt x="13728" y="3231"/>
                    <a:pt x="6864" y="808"/>
                    <a:pt x="0" y="1"/>
                  </a:cubicBezTo>
                  <a:close/>
                </a:path>
              </a:pathLst>
            </a:custGeom>
            <a:solidFill>
              <a:srgbClr val="98B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5" name="Google Shape;11485;p14"/>
            <p:cNvSpPr/>
            <p:nvPr/>
          </p:nvSpPr>
          <p:spPr>
            <a:xfrm>
              <a:off x="1362200" y="540925"/>
              <a:ext cx="191825" cy="312950"/>
            </a:xfrm>
            <a:custGeom>
              <a:avLst/>
              <a:gdLst/>
              <a:ahLst/>
              <a:cxnLst/>
              <a:rect l="l" t="t" r="r" b="b"/>
              <a:pathLst>
                <a:path w="7673" h="12518" extrusionOk="0">
                  <a:moveTo>
                    <a:pt x="5250" y="1"/>
                  </a:moveTo>
                  <a:cubicBezTo>
                    <a:pt x="1" y="4038"/>
                    <a:pt x="2020" y="8076"/>
                    <a:pt x="4846" y="12517"/>
                  </a:cubicBezTo>
                  <a:cubicBezTo>
                    <a:pt x="5250" y="10498"/>
                    <a:pt x="5250" y="8076"/>
                    <a:pt x="7672" y="7268"/>
                  </a:cubicBezTo>
                  <a:cubicBezTo>
                    <a:pt x="6865" y="4846"/>
                    <a:pt x="6057" y="2423"/>
                    <a:pt x="5250" y="1"/>
                  </a:cubicBezTo>
                  <a:close/>
                </a:path>
              </a:pathLst>
            </a:custGeom>
            <a:solidFill>
              <a:srgbClr val="9DB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6" name="Google Shape;11486;p14"/>
            <p:cNvSpPr/>
            <p:nvPr/>
          </p:nvSpPr>
          <p:spPr>
            <a:xfrm>
              <a:off x="1453050" y="700200"/>
              <a:ext cx="2866700" cy="3843075"/>
            </a:xfrm>
            <a:custGeom>
              <a:avLst/>
              <a:gdLst/>
              <a:ahLst/>
              <a:cxnLst/>
              <a:rect l="l" t="t" r="r" b="b"/>
              <a:pathLst>
                <a:path w="114668" h="153723" extrusionOk="0">
                  <a:moveTo>
                    <a:pt x="4121" y="1"/>
                  </a:moveTo>
                  <a:cubicBezTo>
                    <a:pt x="3711" y="1"/>
                    <a:pt x="3280" y="29"/>
                    <a:pt x="2827" y="90"/>
                  </a:cubicBezTo>
                  <a:cubicBezTo>
                    <a:pt x="1" y="1705"/>
                    <a:pt x="1" y="3724"/>
                    <a:pt x="1212" y="6146"/>
                  </a:cubicBezTo>
                  <a:cubicBezTo>
                    <a:pt x="2019" y="12203"/>
                    <a:pt x="3635" y="17855"/>
                    <a:pt x="4442" y="23912"/>
                  </a:cubicBezTo>
                  <a:cubicBezTo>
                    <a:pt x="8076" y="58635"/>
                    <a:pt x="24226" y="88916"/>
                    <a:pt x="39973" y="118794"/>
                  </a:cubicBezTo>
                  <a:cubicBezTo>
                    <a:pt x="46029" y="130907"/>
                    <a:pt x="55719" y="140597"/>
                    <a:pt x="67024" y="147461"/>
                  </a:cubicBezTo>
                  <a:cubicBezTo>
                    <a:pt x="74044" y="151384"/>
                    <a:pt x="80219" y="153723"/>
                    <a:pt x="85873" y="153723"/>
                  </a:cubicBezTo>
                  <a:cubicBezTo>
                    <a:pt x="91276" y="153723"/>
                    <a:pt x="96205" y="151586"/>
                    <a:pt x="100940" y="146654"/>
                  </a:cubicBezTo>
                  <a:cubicBezTo>
                    <a:pt x="102959" y="144231"/>
                    <a:pt x="105785" y="143424"/>
                    <a:pt x="108208" y="141001"/>
                  </a:cubicBezTo>
                  <a:cubicBezTo>
                    <a:pt x="113860" y="134945"/>
                    <a:pt x="113053" y="126870"/>
                    <a:pt x="114668" y="119198"/>
                  </a:cubicBezTo>
                  <a:cubicBezTo>
                    <a:pt x="114668" y="117987"/>
                    <a:pt x="114264" y="116776"/>
                    <a:pt x="114264" y="115968"/>
                  </a:cubicBezTo>
                  <a:cubicBezTo>
                    <a:pt x="113456" y="114757"/>
                    <a:pt x="113053" y="113546"/>
                    <a:pt x="112245" y="112738"/>
                  </a:cubicBezTo>
                  <a:cubicBezTo>
                    <a:pt x="107400" y="107086"/>
                    <a:pt x="104170" y="99010"/>
                    <a:pt x="94884" y="99010"/>
                  </a:cubicBezTo>
                  <a:cubicBezTo>
                    <a:pt x="92461" y="100222"/>
                    <a:pt x="91250" y="102240"/>
                    <a:pt x="90846" y="104663"/>
                  </a:cubicBezTo>
                  <a:cubicBezTo>
                    <a:pt x="90039" y="110316"/>
                    <a:pt x="91654" y="117583"/>
                    <a:pt x="83175" y="118391"/>
                  </a:cubicBezTo>
                  <a:cubicBezTo>
                    <a:pt x="82910" y="118403"/>
                    <a:pt x="82650" y="118409"/>
                    <a:pt x="82396" y="118409"/>
                  </a:cubicBezTo>
                  <a:cubicBezTo>
                    <a:pt x="74124" y="118409"/>
                    <a:pt x="71418" y="112130"/>
                    <a:pt x="69851" y="105470"/>
                  </a:cubicBezTo>
                  <a:cubicBezTo>
                    <a:pt x="67428" y="95377"/>
                    <a:pt x="75100" y="93762"/>
                    <a:pt x="81963" y="92146"/>
                  </a:cubicBezTo>
                  <a:cubicBezTo>
                    <a:pt x="84386" y="90935"/>
                    <a:pt x="85597" y="88513"/>
                    <a:pt x="85193" y="86494"/>
                  </a:cubicBezTo>
                  <a:cubicBezTo>
                    <a:pt x="83578" y="82456"/>
                    <a:pt x="80752" y="78822"/>
                    <a:pt x="77118" y="76400"/>
                  </a:cubicBezTo>
                  <a:cubicBezTo>
                    <a:pt x="65409" y="64287"/>
                    <a:pt x="53297" y="52578"/>
                    <a:pt x="41588" y="40466"/>
                  </a:cubicBezTo>
                  <a:cubicBezTo>
                    <a:pt x="31494" y="30372"/>
                    <a:pt x="22207" y="19470"/>
                    <a:pt x="13728" y="7761"/>
                  </a:cubicBezTo>
                  <a:cubicBezTo>
                    <a:pt x="11114" y="4399"/>
                    <a:pt x="9190" y="1"/>
                    <a:pt x="4121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7" name="Google Shape;11487;p14"/>
            <p:cNvSpPr/>
            <p:nvPr/>
          </p:nvSpPr>
          <p:spPr>
            <a:xfrm>
              <a:off x="1877000" y="635500"/>
              <a:ext cx="3401675" cy="2960450"/>
            </a:xfrm>
            <a:custGeom>
              <a:avLst/>
              <a:gdLst/>
              <a:ahLst/>
              <a:cxnLst/>
              <a:rect l="l" t="t" r="r" b="b"/>
              <a:pathLst>
                <a:path w="136067" h="118418" extrusionOk="0">
                  <a:moveTo>
                    <a:pt x="5441" y="1"/>
                  </a:moveTo>
                  <a:cubicBezTo>
                    <a:pt x="3943" y="1"/>
                    <a:pt x="2408" y="499"/>
                    <a:pt x="808" y="1870"/>
                  </a:cubicBezTo>
                  <a:cubicBezTo>
                    <a:pt x="0" y="9138"/>
                    <a:pt x="5653" y="12772"/>
                    <a:pt x="9691" y="16809"/>
                  </a:cubicBezTo>
                  <a:cubicBezTo>
                    <a:pt x="19381" y="26500"/>
                    <a:pt x="27860" y="37805"/>
                    <a:pt x="36742" y="47899"/>
                  </a:cubicBezTo>
                  <a:cubicBezTo>
                    <a:pt x="39972" y="50321"/>
                    <a:pt x="42395" y="53551"/>
                    <a:pt x="45221" y="56378"/>
                  </a:cubicBezTo>
                  <a:cubicBezTo>
                    <a:pt x="65813" y="77373"/>
                    <a:pt x="84790" y="99580"/>
                    <a:pt x="107400" y="118152"/>
                  </a:cubicBezTo>
                  <a:cubicBezTo>
                    <a:pt x="107902" y="118320"/>
                    <a:pt x="108403" y="118418"/>
                    <a:pt x="108905" y="118418"/>
                  </a:cubicBezTo>
                  <a:cubicBezTo>
                    <a:pt x="109615" y="118418"/>
                    <a:pt x="110324" y="118222"/>
                    <a:pt x="111034" y="117749"/>
                  </a:cubicBezTo>
                  <a:cubicBezTo>
                    <a:pt x="115071" y="113711"/>
                    <a:pt x="121935" y="113307"/>
                    <a:pt x="125165" y="107655"/>
                  </a:cubicBezTo>
                  <a:cubicBezTo>
                    <a:pt x="130818" y="99580"/>
                    <a:pt x="136067" y="91504"/>
                    <a:pt x="132433" y="81007"/>
                  </a:cubicBezTo>
                  <a:cubicBezTo>
                    <a:pt x="130959" y="79090"/>
                    <a:pt x="129753" y="78358"/>
                    <a:pt x="128739" y="78358"/>
                  </a:cubicBezTo>
                  <a:cubicBezTo>
                    <a:pt x="126975" y="78358"/>
                    <a:pt x="125787" y="80571"/>
                    <a:pt x="124761" y="82622"/>
                  </a:cubicBezTo>
                  <a:cubicBezTo>
                    <a:pt x="124358" y="83833"/>
                    <a:pt x="123954" y="84641"/>
                    <a:pt x="123146" y="85448"/>
                  </a:cubicBezTo>
                  <a:cubicBezTo>
                    <a:pt x="122339" y="87063"/>
                    <a:pt x="120320" y="87871"/>
                    <a:pt x="118705" y="87871"/>
                  </a:cubicBezTo>
                  <a:cubicBezTo>
                    <a:pt x="115071" y="87871"/>
                    <a:pt x="111437" y="87063"/>
                    <a:pt x="108611" y="85448"/>
                  </a:cubicBezTo>
                  <a:cubicBezTo>
                    <a:pt x="102555" y="81814"/>
                    <a:pt x="98921" y="75758"/>
                    <a:pt x="98517" y="68894"/>
                  </a:cubicBezTo>
                  <a:cubicBezTo>
                    <a:pt x="97710" y="62838"/>
                    <a:pt x="103362" y="62838"/>
                    <a:pt x="107400" y="62030"/>
                  </a:cubicBezTo>
                  <a:cubicBezTo>
                    <a:pt x="110226" y="61223"/>
                    <a:pt x="113860" y="60819"/>
                    <a:pt x="113456" y="56378"/>
                  </a:cubicBezTo>
                  <a:cubicBezTo>
                    <a:pt x="103766" y="47495"/>
                    <a:pt x="93268" y="39420"/>
                    <a:pt x="81559" y="32960"/>
                  </a:cubicBezTo>
                  <a:cubicBezTo>
                    <a:pt x="60968" y="21251"/>
                    <a:pt x="38761" y="11560"/>
                    <a:pt x="16555" y="3485"/>
                  </a:cubicBezTo>
                  <a:cubicBezTo>
                    <a:pt x="12791" y="3196"/>
                    <a:pt x="9236" y="1"/>
                    <a:pt x="5441" y="1"/>
                  </a:cubicBezTo>
                  <a:close/>
                </a:path>
              </a:pathLst>
            </a:custGeom>
            <a:solidFill>
              <a:srgbClr val="64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8" name="Google Shape;11488;p14"/>
            <p:cNvSpPr/>
            <p:nvPr/>
          </p:nvSpPr>
          <p:spPr>
            <a:xfrm>
              <a:off x="4370200" y="3540775"/>
              <a:ext cx="1615050" cy="1304925"/>
            </a:xfrm>
            <a:custGeom>
              <a:avLst/>
              <a:gdLst/>
              <a:ahLst/>
              <a:cxnLst/>
              <a:rect l="l" t="t" r="r" b="b"/>
              <a:pathLst>
                <a:path w="64602" h="52197" extrusionOk="0">
                  <a:moveTo>
                    <a:pt x="5047" y="1"/>
                  </a:moveTo>
                  <a:cubicBezTo>
                    <a:pt x="2545" y="1"/>
                    <a:pt x="1167" y="2366"/>
                    <a:pt x="1" y="5575"/>
                  </a:cubicBezTo>
                  <a:cubicBezTo>
                    <a:pt x="1" y="6786"/>
                    <a:pt x="404" y="7998"/>
                    <a:pt x="1616" y="8805"/>
                  </a:cubicBezTo>
                  <a:cubicBezTo>
                    <a:pt x="12517" y="16477"/>
                    <a:pt x="23015" y="24956"/>
                    <a:pt x="32705" y="34646"/>
                  </a:cubicBezTo>
                  <a:cubicBezTo>
                    <a:pt x="39972" y="40702"/>
                    <a:pt x="47644" y="46355"/>
                    <a:pt x="55719" y="51200"/>
                  </a:cubicBezTo>
                  <a:cubicBezTo>
                    <a:pt x="56730" y="51874"/>
                    <a:pt x="57812" y="52196"/>
                    <a:pt x="58846" y="52196"/>
                  </a:cubicBezTo>
                  <a:cubicBezTo>
                    <a:pt x="60290" y="52196"/>
                    <a:pt x="61642" y="51568"/>
                    <a:pt x="62583" y="50392"/>
                  </a:cubicBezTo>
                  <a:cubicBezTo>
                    <a:pt x="64602" y="47970"/>
                    <a:pt x="62179" y="45951"/>
                    <a:pt x="60564" y="44740"/>
                  </a:cubicBezTo>
                  <a:cubicBezTo>
                    <a:pt x="58142" y="42317"/>
                    <a:pt x="55315" y="39895"/>
                    <a:pt x="52489" y="37876"/>
                  </a:cubicBezTo>
                  <a:cubicBezTo>
                    <a:pt x="37954" y="26571"/>
                    <a:pt x="24226" y="14458"/>
                    <a:pt x="11306" y="1538"/>
                  </a:cubicBezTo>
                  <a:lnTo>
                    <a:pt x="8479" y="1134"/>
                  </a:lnTo>
                  <a:cubicBezTo>
                    <a:pt x="7135" y="350"/>
                    <a:pt x="6008" y="1"/>
                    <a:pt x="5047" y="1"/>
                  </a:cubicBezTo>
                  <a:close/>
                </a:path>
              </a:pathLst>
            </a:custGeom>
            <a:solidFill>
              <a:srgbClr val="F6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9" name="Google Shape;11489;p14"/>
            <p:cNvSpPr/>
            <p:nvPr/>
          </p:nvSpPr>
          <p:spPr>
            <a:xfrm>
              <a:off x="4158225" y="3620425"/>
              <a:ext cx="252375" cy="604825"/>
            </a:xfrm>
            <a:custGeom>
              <a:avLst/>
              <a:gdLst/>
              <a:ahLst/>
              <a:cxnLst/>
              <a:rect l="l" t="t" r="r" b="b"/>
              <a:pathLst>
                <a:path w="10095" h="24193" extrusionOk="0">
                  <a:moveTo>
                    <a:pt x="6597" y="1"/>
                  </a:moveTo>
                  <a:cubicBezTo>
                    <a:pt x="6208" y="1"/>
                    <a:pt x="5766" y="112"/>
                    <a:pt x="5249" y="370"/>
                  </a:cubicBezTo>
                  <a:cubicBezTo>
                    <a:pt x="3231" y="8446"/>
                    <a:pt x="1616" y="16521"/>
                    <a:pt x="1" y="24192"/>
                  </a:cubicBezTo>
                  <a:cubicBezTo>
                    <a:pt x="8883" y="20962"/>
                    <a:pt x="6865" y="11676"/>
                    <a:pt x="10095" y="5216"/>
                  </a:cubicBezTo>
                  <a:cubicBezTo>
                    <a:pt x="10095" y="4408"/>
                    <a:pt x="9691" y="3600"/>
                    <a:pt x="9691" y="2793"/>
                  </a:cubicBezTo>
                  <a:cubicBezTo>
                    <a:pt x="8738" y="1522"/>
                    <a:pt x="8034" y="1"/>
                    <a:pt x="6597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0" name="Google Shape;11490;p14"/>
            <p:cNvSpPr/>
            <p:nvPr/>
          </p:nvSpPr>
          <p:spPr>
            <a:xfrm>
              <a:off x="5006125" y="2660650"/>
              <a:ext cx="302825" cy="666225"/>
            </a:xfrm>
            <a:custGeom>
              <a:avLst/>
              <a:gdLst/>
              <a:ahLst/>
              <a:cxnLst/>
              <a:rect l="l" t="t" r="r" b="b"/>
              <a:pathLst>
                <a:path w="12113" h="26649" extrusionOk="0">
                  <a:moveTo>
                    <a:pt x="7268" y="1"/>
                  </a:moveTo>
                  <a:lnTo>
                    <a:pt x="7268" y="1"/>
                  </a:lnTo>
                  <a:cubicBezTo>
                    <a:pt x="7672" y="8076"/>
                    <a:pt x="5249" y="16555"/>
                    <a:pt x="404" y="23419"/>
                  </a:cubicBezTo>
                  <a:cubicBezTo>
                    <a:pt x="0" y="24226"/>
                    <a:pt x="0" y="25437"/>
                    <a:pt x="0" y="26649"/>
                  </a:cubicBezTo>
                  <a:cubicBezTo>
                    <a:pt x="11305" y="17362"/>
                    <a:pt x="12113" y="13325"/>
                    <a:pt x="7268" y="1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1" name="Google Shape;11491;p14"/>
            <p:cNvSpPr/>
            <p:nvPr/>
          </p:nvSpPr>
          <p:spPr>
            <a:xfrm>
              <a:off x="4935450" y="2357850"/>
              <a:ext cx="252375" cy="413875"/>
            </a:xfrm>
            <a:custGeom>
              <a:avLst/>
              <a:gdLst/>
              <a:ahLst/>
              <a:cxnLst/>
              <a:rect l="l" t="t" r="r" b="b"/>
              <a:pathLst>
                <a:path w="10095" h="16555" extrusionOk="0">
                  <a:moveTo>
                    <a:pt x="2423" y="0"/>
                  </a:moveTo>
                  <a:cubicBezTo>
                    <a:pt x="808" y="1211"/>
                    <a:pt x="405" y="2826"/>
                    <a:pt x="405" y="4845"/>
                  </a:cubicBezTo>
                  <a:cubicBezTo>
                    <a:pt x="405" y="5249"/>
                    <a:pt x="405" y="5653"/>
                    <a:pt x="405" y="6056"/>
                  </a:cubicBezTo>
                  <a:cubicBezTo>
                    <a:pt x="1" y="8075"/>
                    <a:pt x="1" y="9690"/>
                    <a:pt x="405" y="11709"/>
                  </a:cubicBezTo>
                  <a:cubicBezTo>
                    <a:pt x="405" y="13728"/>
                    <a:pt x="1212" y="15343"/>
                    <a:pt x="2423" y="16554"/>
                  </a:cubicBezTo>
                  <a:cubicBezTo>
                    <a:pt x="5038" y="16227"/>
                    <a:pt x="4478" y="11138"/>
                    <a:pt x="7382" y="11138"/>
                  </a:cubicBezTo>
                  <a:cubicBezTo>
                    <a:pt x="8065" y="11138"/>
                    <a:pt x="8941" y="11420"/>
                    <a:pt x="10095" y="12113"/>
                  </a:cubicBezTo>
                  <a:cubicBezTo>
                    <a:pt x="10095" y="7671"/>
                    <a:pt x="6057" y="5653"/>
                    <a:pt x="4442" y="2423"/>
                  </a:cubicBezTo>
                  <a:cubicBezTo>
                    <a:pt x="4039" y="1615"/>
                    <a:pt x="3231" y="808"/>
                    <a:pt x="2423" y="0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2" name="Google Shape;11492;p14"/>
            <p:cNvSpPr/>
            <p:nvPr/>
          </p:nvSpPr>
          <p:spPr>
            <a:xfrm>
              <a:off x="3976550" y="4234200"/>
              <a:ext cx="171600" cy="132350"/>
            </a:xfrm>
            <a:custGeom>
              <a:avLst/>
              <a:gdLst/>
              <a:ahLst/>
              <a:cxnLst/>
              <a:rect l="l" t="t" r="r" b="b"/>
              <a:pathLst>
                <a:path w="6864" h="5294" extrusionOk="0">
                  <a:moveTo>
                    <a:pt x="6160" y="1"/>
                  </a:moveTo>
                  <a:cubicBezTo>
                    <a:pt x="3230" y="1"/>
                    <a:pt x="748" y="2301"/>
                    <a:pt x="0" y="5294"/>
                  </a:cubicBezTo>
                  <a:cubicBezTo>
                    <a:pt x="3230" y="4890"/>
                    <a:pt x="5653" y="2871"/>
                    <a:pt x="6864" y="45"/>
                  </a:cubicBezTo>
                  <a:cubicBezTo>
                    <a:pt x="6627" y="15"/>
                    <a:pt x="6392" y="1"/>
                    <a:pt x="6160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3" name="Google Shape;11493;p14"/>
            <p:cNvSpPr/>
            <p:nvPr/>
          </p:nvSpPr>
          <p:spPr>
            <a:xfrm>
              <a:off x="2442250" y="1620975"/>
              <a:ext cx="2139950" cy="2069275"/>
            </a:xfrm>
            <a:custGeom>
              <a:avLst/>
              <a:gdLst/>
              <a:ahLst/>
              <a:cxnLst/>
              <a:rect l="l" t="t" r="r" b="b"/>
              <a:pathLst>
                <a:path w="85598" h="82771" extrusionOk="0">
                  <a:moveTo>
                    <a:pt x="1616" y="1"/>
                  </a:moveTo>
                  <a:cubicBezTo>
                    <a:pt x="1" y="1616"/>
                    <a:pt x="808" y="3635"/>
                    <a:pt x="405" y="5653"/>
                  </a:cubicBezTo>
                  <a:cubicBezTo>
                    <a:pt x="14132" y="20996"/>
                    <a:pt x="28668" y="35531"/>
                    <a:pt x="44414" y="49259"/>
                  </a:cubicBezTo>
                  <a:cubicBezTo>
                    <a:pt x="47644" y="54912"/>
                    <a:pt x="49259" y="61372"/>
                    <a:pt x="56527" y="63391"/>
                  </a:cubicBezTo>
                  <a:cubicBezTo>
                    <a:pt x="62583" y="67024"/>
                    <a:pt x="67428" y="72273"/>
                    <a:pt x="71062" y="77926"/>
                  </a:cubicBezTo>
                  <a:cubicBezTo>
                    <a:pt x="71870" y="78733"/>
                    <a:pt x="72677" y="79541"/>
                    <a:pt x="73485" y="80348"/>
                  </a:cubicBezTo>
                  <a:lnTo>
                    <a:pt x="78330" y="82771"/>
                  </a:lnTo>
                  <a:cubicBezTo>
                    <a:pt x="79541" y="79945"/>
                    <a:pt x="82367" y="77926"/>
                    <a:pt x="85597" y="77926"/>
                  </a:cubicBezTo>
                  <a:cubicBezTo>
                    <a:pt x="84790" y="77118"/>
                    <a:pt x="83982" y="75907"/>
                    <a:pt x="83175" y="75100"/>
                  </a:cubicBezTo>
                  <a:cubicBezTo>
                    <a:pt x="61776" y="53297"/>
                    <a:pt x="39569" y="32705"/>
                    <a:pt x="19785" y="9691"/>
                  </a:cubicBezTo>
                  <a:cubicBezTo>
                    <a:pt x="18977" y="8480"/>
                    <a:pt x="16959" y="8076"/>
                    <a:pt x="15747" y="7672"/>
                  </a:cubicBezTo>
                  <a:cubicBezTo>
                    <a:pt x="10499" y="5653"/>
                    <a:pt x="7269" y="808"/>
                    <a:pt x="1616" y="1"/>
                  </a:cubicBezTo>
                  <a:close/>
                </a:path>
              </a:pathLst>
            </a:custGeom>
            <a:solidFill>
              <a:srgbClr val="EAE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4" name="Google Shape;11494;p14"/>
            <p:cNvSpPr/>
            <p:nvPr/>
          </p:nvSpPr>
          <p:spPr>
            <a:xfrm>
              <a:off x="3078175" y="2955950"/>
              <a:ext cx="736875" cy="794875"/>
            </a:xfrm>
            <a:custGeom>
              <a:avLst/>
              <a:gdLst/>
              <a:ahLst/>
              <a:cxnLst/>
              <a:rect l="l" t="t" r="r" b="b"/>
              <a:pathLst>
                <a:path w="29475" h="31795" extrusionOk="0">
                  <a:moveTo>
                    <a:pt x="11876" y="1"/>
                  </a:moveTo>
                  <a:cubicBezTo>
                    <a:pt x="9713" y="1"/>
                    <a:pt x="7609" y="535"/>
                    <a:pt x="5653" y="1513"/>
                  </a:cubicBezTo>
                  <a:cubicBezTo>
                    <a:pt x="1616" y="5954"/>
                    <a:pt x="1" y="12414"/>
                    <a:pt x="2019" y="18067"/>
                  </a:cubicBezTo>
                  <a:cubicBezTo>
                    <a:pt x="5249" y="27757"/>
                    <a:pt x="9691" y="31795"/>
                    <a:pt x="16555" y="31795"/>
                  </a:cubicBezTo>
                  <a:cubicBezTo>
                    <a:pt x="26649" y="31795"/>
                    <a:pt x="29475" y="27757"/>
                    <a:pt x="28667" y="14837"/>
                  </a:cubicBezTo>
                  <a:cubicBezTo>
                    <a:pt x="27456" y="7973"/>
                    <a:pt x="22611" y="2320"/>
                    <a:pt x="16151" y="705"/>
                  </a:cubicBezTo>
                  <a:cubicBezTo>
                    <a:pt x="14718" y="227"/>
                    <a:pt x="13284" y="1"/>
                    <a:pt x="11876" y="1"/>
                  </a:cubicBezTo>
                  <a:close/>
                </a:path>
              </a:pathLst>
            </a:custGeom>
            <a:solidFill>
              <a:srgbClr val="F5F9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5" name="Google Shape;11495;p14"/>
            <p:cNvSpPr/>
            <p:nvPr/>
          </p:nvSpPr>
          <p:spPr>
            <a:xfrm>
              <a:off x="3481925" y="2842350"/>
              <a:ext cx="373500" cy="484525"/>
            </a:xfrm>
            <a:custGeom>
              <a:avLst/>
              <a:gdLst/>
              <a:ahLst/>
              <a:cxnLst/>
              <a:rect l="l" t="t" r="r" b="b"/>
              <a:pathLst>
                <a:path w="14940" h="19381" extrusionOk="0">
                  <a:moveTo>
                    <a:pt x="2827" y="0"/>
                  </a:moveTo>
                  <a:cubicBezTo>
                    <a:pt x="2827" y="2423"/>
                    <a:pt x="1616" y="4442"/>
                    <a:pt x="1" y="5249"/>
                  </a:cubicBezTo>
                  <a:cubicBezTo>
                    <a:pt x="4038" y="10094"/>
                    <a:pt x="8076" y="14536"/>
                    <a:pt x="12517" y="19381"/>
                  </a:cubicBezTo>
                  <a:cubicBezTo>
                    <a:pt x="12114" y="17362"/>
                    <a:pt x="13325" y="15343"/>
                    <a:pt x="14940" y="14132"/>
                  </a:cubicBezTo>
                  <a:cubicBezTo>
                    <a:pt x="11710" y="8883"/>
                    <a:pt x="7672" y="4038"/>
                    <a:pt x="2827" y="0"/>
                  </a:cubicBezTo>
                  <a:close/>
                </a:path>
              </a:pathLst>
            </a:custGeom>
            <a:solidFill>
              <a:srgbClr val="7EAB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6" name="Google Shape;11496;p14"/>
            <p:cNvSpPr/>
            <p:nvPr/>
          </p:nvSpPr>
          <p:spPr>
            <a:xfrm>
              <a:off x="4218800" y="3569100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0" y="1"/>
                  </a:moveTo>
                  <a:cubicBezTo>
                    <a:pt x="808" y="808"/>
                    <a:pt x="1615" y="1616"/>
                    <a:pt x="2423" y="2423"/>
                  </a:cubicBezTo>
                  <a:cubicBezTo>
                    <a:pt x="2019" y="1212"/>
                    <a:pt x="1211" y="1"/>
                    <a:pt x="0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7" name="Google Shape;11497;p14"/>
            <p:cNvSpPr/>
            <p:nvPr/>
          </p:nvSpPr>
          <p:spPr>
            <a:xfrm>
              <a:off x="4208700" y="2125675"/>
              <a:ext cx="787350" cy="782775"/>
            </a:xfrm>
            <a:custGeom>
              <a:avLst/>
              <a:gdLst/>
              <a:ahLst/>
              <a:cxnLst/>
              <a:rect l="l" t="t" r="r" b="b"/>
              <a:pathLst>
                <a:path w="31494" h="31311" extrusionOk="0">
                  <a:moveTo>
                    <a:pt x="12113" y="1"/>
                  </a:moveTo>
                  <a:cubicBezTo>
                    <a:pt x="3230" y="808"/>
                    <a:pt x="0" y="3634"/>
                    <a:pt x="808" y="10095"/>
                  </a:cubicBezTo>
                  <a:cubicBezTo>
                    <a:pt x="3376" y="24037"/>
                    <a:pt x="11279" y="31311"/>
                    <a:pt x="24819" y="31311"/>
                  </a:cubicBezTo>
                  <a:cubicBezTo>
                    <a:pt x="26179" y="31311"/>
                    <a:pt x="27597" y="31237"/>
                    <a:pt x="29071" y="31090"/>
                  </a:cubicBezTo>
                  <a:cubicBezTo>
                    <a:pt x="30686" y="29879"/>
                    <a:pt x="30282" y="27456"/>
                    <a:pt x="31493" y="26245"/>
                  </a:cubicBezTo>
                  <a:lnTo>
                    <a:pt x="31493" y="19381"/>
                  </a:lnTo>
                  <a:cubicBezTo>
                    <a:pt x="30686" y="17766"/>
                    <a:pt x="30686" y="15343"/>
                    <a:pt x="29475" y="14132"/>
                  </a:cubicBezTo>
                  <a:cubicBezTo>
                    <a:pt x="26648" y="5653"/>
                    <a:pt x="18977" y="3231"/>
                    <a:pt x="12113" y="1"/>
                  </a:cubicBezTo>
                  <a:close/>
                </a:path>
              </a:pathLst>
            </a:custGeom>
            <a:solidFill>
              <a:srgbClr val="F5F9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8" name="Google Shape;11498;p14"/>
            <p:cNvSpPr/>
            <p:nvPr/>
          </p:nvSpPr>
          <p:spPr>
            <a:xfrm>
              <a:off x="4935450" y="2771700"/>
              <a:ext cx="70700" cy="131225"/>
            </a:xfrm>
            <a:custGeom>
              <a:avLst/>
              <a:gdLst/>
              <a:ahLst/>
              <a:cxnLst/>
              <a:rect l="l" t="t" r="r" b="b"/>
              <a:pathLst>
                <a:path w="2828" h="5249" extrusionOk="0">
                  <a:moveTo>
                    <a:pt x="2423" y="0"/>
                  </a:moveTo>
                  <a:cubicBezTo>
                    <a:pt x="808" y="1211"/>
                    <a:pt x="1" y="3230"/>
                    <a:pt x="1" y="5249"/>
                  </a:cubicBezTo>
                  <a:cubicBezTo>
                    <a:pt x="2423" y="4441"/>
                    <a:pt x="2827" y="2423"/>
                    <a:pt x="2423" y="0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9" name="Google Shape;11499;p14"/>
            <p:cNvSpPr/>
            <p:nvPr/>
          </p:nvSpPr>
          <p:spPr>
            <a:xfrm>
              <a:off x="4935450" y="2478975"/>
              <a:ext cx="70700" cy="131225"/>
            </a:xfrm>
            <a:custGeom>
              <a:avLst/>
              <a:gdLst/>
              <a:ahLst/>
              <a:cxnLst/>
              <a:rect l="l" t="t" r="r" b="b"/>
              <a:pathLst>
                <a:path w="2828" h="5249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" y="2019"/>
                    <a:pt x="808" y="4038"/>
                    <a:pt x="2423" y="5249"/>
                  </a:cubicBezTo>
                  <a:cubicBezTo>
                    <a:pt x="2827" y="3230"/>
                    <a:pt x="2020" y="1211"/>
                    <a:pt x="405" y="0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500" name="Google Shape;11500;p14"/>
          <p:cNvGrpSpPr/>
          <p:nvPr/>
        </p:nvGrpSpPr>
        <p:grpSpPr>
          <a:xfrm>
            <a:off x="3893256" y="-337116"/>
            <a:ext cx="2980275" cy="1787280"/>
            <a:chOff x="418325" y="1349250"/>
            <a:chExt cx="6664300" cy="2997450"/>
          </a:xfrm>
        </p:grpSpPr>
        <p:sp>
          <p:nvSpPr>
            <p:cNvPr id="11501" name="Google Shape;11501;p14"/>
            <p:cNvSpPr/>
            <p:nvPr/>
          </p:nvSpPr>
          <p:spPr>
            <a:xfrm>
              <a:off x="5570175" y="3989600"/>
              <a:ext cx="402275" cy="159900"/>
            </a:xfrm>
            <a:custGeom>
              <a:avLst/>
              <a:gdLst/>
              <a:ahLst/>
              <a:cxnLst/>
              <a:rect l="l" t="t" r="r" b="b"/>
              <a:pathLst>
                <a:path w="16091" h="6396" extrusionOk="0">
                  <a:moveTo>
                    <a:pt x="6727" y="0"/>
                  </a:moveTo>
                  <a:cubicBezTo>
                    <a:pt x="6254" y="0"/>
                    <a:pt x="5740" y="186"/>
                    <a:pt x="5278" y="474"/>
                  </a:cubicBezTo>
                  <a:lnTo>
                    <a:pt x="1" y="3435"/>
                  </a:lnTo>
                  <a:cubicBezTo>
                    <a:pt x="5021" y="5366"/>
                    <a:pt x="10427" y="5494"/>
                    <a:pt x="15704" y="6395"/>
                  </a:cubicBezTo>
                  <a:cubicBezTo>
                    <a:pt x="15962" y="6009"/>
                    <a:pt x="16090" y="5494"/>
                    <a:pt x="16090" y="4979"/>
                  </a:cubicBezTo>
                  <a:cubicBezTo>
                    <a:pt x="16090" y="4593"/>
                    <a:pt x="15962" y="4336"/>
                    <a:pt x="15833" y="3950"/>
                  </a:cubicBezTo>
                  <a:cubicBezTo>
                    <a:pt x="15119" y="3236"/>
                    <a:pt x="14845" y="1862"/>
                    <a:pt x="13485" y="1862"/>
                  </a:cubicBezTo>
                  <a:cubicBezTo>
                    <a:pt x="13374" y="1862"/>
                    <a:pt x="13256" y="1871"/>
                    <a:pt x="13130" y="1890"/>
                  </a:cubicBezTo>
                  <a:cubicBezTo>
                    <a:pt x="12615" y="3049"/>
                    <a:pt x="12229" y="4336"/>
                    <a:pt x="10684" y="4336"/>
                  </a:cubicBezTo>
                  <a:cubicBezTo>
                    <a:pt x="11047" y="2795"/>
                    <a:pt x="11154" y="2339"/>
                    <a:pt x="10422" y="2339"/>
                  </a:cubicBezTo>
                  <a:cubicBezTo>
                    <a:pt x="10114" y="2339"/>
                    <a:pt x="9658" y="2420"/>
                    <a:pt x="9011" y="2534"/>
                  </a:cubicBezTo>
                  <a:cubicBezTo>
                    <a:pt x="8656" y="2686"/>
                    <a:pt x="8260" y="2758"/>
                    <a:pt x="7856" y="2758"/>
                  </a:cubicBezTo>
                  <a:cubicBezTo>
                    <a:pt x="7236" y="2758"/>
                    <a:pt x="6596" y="2588"/>
                    <a:pt x="6050" y="2276"/>
                  </a:cubicBezTo>
                  <a:cubicBezTo>
                    <a:pt x="6694" y="1633"/>
                    <a:pt x="8367" y="2148"/>
                    <a:pt x="8110" y="989"/>
                  </a:cubicBezTo>
                  <a:cubicBezTo>
                    <a:pt x="7826" y="280"/>
                    <a:pt x="7308" y="0"/>
                    <a:pt x="6727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2" name="Google Shape;11502;p14"/>
            <p:cNvSpPr/>
            <p:nvPr/>
          </p:nvSpPr>
          <p:spPr>
            <a:xfrm>
              <a:off x="6863775" y="3952375"/>
              <a:ext cx="160925" cy="306525"/>
            </a:xfrm>
            <a:custGeom>
              <a:avLst/>
              <a:gdLst/>
              <a:ahLst/>
              <a:cxnLst/>
              <a:rect l="l" t="t" r="r" b="b"/>
              <a:pathLst>
                <a:path w="6437" h="12261" extrusionOk="0">
                  <a:moveTo>
                    <a:pt x="451" y="0"/>
                  </a:moveTo>
                  <a:cubicBezTo>
                    <a:pt x="290" y="0"/>
                    <a:pt x="129" y="97"/>
                    <a:pt x="1" y="290"/>
                  </a:cubicBezTo>
                  <a:cubicBezTo>
                    <a:pt x="1674" y="2350"/>
                    <a:pt x="644" y="5439"/>
                    <a:pt x="2832" y="7241"/>
                  </a:cubicBezTo>
                  <a:lnTo>
                    <a:pt x="2189" y="8013"/>
                  </a:lnTo>
                  <a:cubicBezTo>
                    <a:pt x="1931" y="8399"/>
                    <a:pt x="1931" y="8785"/>
                    <a:pt x="2060" y="9043"/>
                  </a:cubicBezTo>
                  <a:lnTo>
                    <a:pt x="2318" y="9429"/>
                  </a:lnTo>
                  <a:cubicBezTo>
                    <a:pt x="2575" y="9815"/>
                    <a:pt x="2961" y="10201"/>
                    <a:pt x="3219" y="10587"/>
                  </a:cubicBezTo>
                  <a:lnTo>
                    <a:pt x="3605" y="10845"/>
                  </a:lnTo>
                  <a:cubicBezTo>
                    <a:pt x="3862" y="11102"/>
                    <a:pt x="3991" y="11360"/>
                    <a:pt x="4248" y="11488"/>
                  </a:cubicBezTo>
                  <a:cubicBezTo>
                    <a:pt x="4634" y="11874"/>
                    <a:pt x="5021" y="12132"/>
                    <a:pt x="5536" y="12261"/>
                  </a:cubicBezTo>
                  <a:cubicBezTo>
                    <a:pt x="6050" y="12132"/>
                    <a:pt x="6437" y="12003"/>
                    <a:pt x="6179" y="11360"/>
                  </a:cubicBezTo>
                  <a:cubicBezTo>
                    <a:pt x="4892" y="7498"/>
                    <a:pt x="3090" y="3765"/>
                    <a:pt x="902" y="290"/>
                  </a:cubicBezTo>
                  <a:cubicBezTo>
                    <a:pt x="773" y="97"/>
                    <a:pt x="612" y="0"/>
                    <a:pt x="451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3" name="Google Shape;11503;p14"/>
            <p:cNvSpPr/>
            <p:nvPr/>
          </p:nvSpPr>
          <p:spPr>
            <a:xfrm>
              <a:off x="5953125" y="4071075"/>
              <a:ext cx="173775" cy="113825"/>
            </a:xfrm>
            <a:custGeom>
              <a:avLst/>
              <a:gdLst/>
              <a:ahLst/>
              <a:cxnLst/>
              <a:rect l="l" t="t" r="r" b="b"/>
              <a:pathLst>
                <a:path w="6951" h="4553" extrusionOk="0">
                  <a:moveTo>
                    <a:pt x="815" y="0"/>
                  </a:moveTo>
                  <a:cubicBezTo>
                    <a:pt x="347" y="0"/>
                    <a:pt x="0" y="234"/>
                    <a:pt x="0" y="1206"/>
                  </a:cubicBezTo>
                  <a:cubicBezTo>
                    <a:pt x="0" y="1334"/>
                    <a:pt x="0" y="1592"/>
                    <a:pt x="129" y="1720"/>
                  </a:cubicBezTo>
                  <a:cubicBezTo>
                    <a:pt x="772" y="2235"/>
                    <a:pt x="1158" y="2879"/>
                    <a:pt x="1673" y="3394"/>
                  </a:cubicBezTo>
                  <a:cubicBezTo>
                    <a:pt x="3347" y="4166"/>
                    <a:pt x="5149" y="4552"/>
                    <a:pt x="6951" y="4552"/>
                  </a:cubicBezTo>
                  <a:lnTo>
                    <a:pt x="4891" y="1720"/>
                  </a:lnTo>
                  <a:cubicBezTo>
                    <a:pt x="3861" y="1077"/>
                    <a:pt x="2960" y="562"/>
                    <a:pt x="1931" y="176"/>
                  </a:cubicBezTo>
                  <a:cubicBezTo>
                    <a:pt x="1553" y="122"/>
                    <a:pt x="1153" y="0"/>
                    <a:pt x="815" y="0"/>
                  </a:cubicBezTo>
                  <a:close/>
                </a:path>
              </a:pathLst>
            </a:custGeom>
            <a:solidFill>
              <a:srgbClr val="D4D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4" name="Google Shape;11504;p14"/>
            <p:cNvSpPr/>
            <p:nvPr/>
          </p:nvSpPr>
          <p:spPr>
            <a:xfrm>
              <a:off x="5171150" y="3921000"/>
              <a:ext cx="164150" cy="112650"/>
            </a:xfrm>
            <a:custGeom>
              <a:avLst/>
              <a:gdLst/>
              <a:ahLst/>
              <a:cxnLst/>
              <a:rect l="l" t="t" r="r" b="b"/>
              <a:pathLst>
                <a:path w="6566" h="4506" extrusionOk="0">
                  <a:moveTo>
                    <a:pt x="3605" y="1"/>
                  </a:moveTo>
                  <a:cubicBezTo>
                    <a:pt x="2575" y="773"/>
                    <a:pt x="1803" y="1931"/>
                    <a:pt x="387" y="2446"/>
                  </a:cubicBezTo>
                  <a:lnTo>
                    <a:pt x="1" y="3090"/>
                  </a:lnTo>
                  <a:cubicBezTo>
                    <a:pt x="2060" y="3991"/>
                    <a:pt x="4249" y="4377"/>
                    <a:pt x="6565" y="4506"/>
                  </a:cubicBezTo>
                  <a:lnTo>
                    <a:pt x="3605" y="1"/>
                  </a:lnTo>
                  <a:close/>
                </a:path>
              </a:pathLst>
            </a:custGeom>
            <a:solidFill>
              <a:srgbClr val="BBC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5" name="Google Shape;11505;p14"/>
            <p:cNvSpPr/>
            <p:nvPr/>
          </p:nvSpPr>
          <p:spPr>
            <a:xfrm>
              <a:off x="6921700" y="4233125"/>
              <a:ext cx="131950" cy="93350"/>
            </a:xfrm>
            <a:custGeom>
              <a:avLst/>
              <a:gdLst/>
              <a:ahLst/>
              <a:cxnLst/>
              <a:rect l="l" t="t" r="r" b="b"/>
              <a:pathLst>
                <a:path w="5278" h="3734" extrusionOk="0">
                  <a:moveTo>
                    <a:pt x="3862" y="1"/>
                  </a:moveTo>
                  <a:lnTo>
                    <a:pt x="3219" y="387"/>
                  </a:lnTo>
                  <a:cubicBezTo>
                    <a:pt x="3033" y="480"/>
                    <a:pt x="2844" y="514"/>
                    <a:pt x="2652" y="514"/>
                  </a:cubicBezTo>
                  <a:cubicBezTo>
                    <a:pt x="2102" y="514"/>
                    <a:pt x="1530" y="232"/>
                    <a:pt x="971" y="232"/>
                  </a:cubicBezTo>
                  <a:cubicBezTo>
                    <a:pt x="640" y="232"/>
                    <a:pt x="314" y="331"/>
                    <a:pt x="1" y="644"/>
                  </a:cubicBezTo>
                  <a:lnTo>
                    <a:pt x="2961" y="3605"/>
                  </a:lnTo>
                  <a:lnTo>
                    <a:pt x="3862" y="3734"/>
                  </a:lnTo>
                  <a:cubicBezTo>
                    <a:pt x="5021" y="3219"/>
                    <a:pt x="5278" y="2575"/>
                    <a:pt x="4634" y="1417"/>
                  </a:cubicBezTo>
                  <a:cubicBezTo>
                    <a:pt x="4506" y="902"/>
                    <a:pt x="4506" y="258"/>
                    <a:pt x="3862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6" name="Google Shape;11506;p14"/>
            <p:cNvSpPr/>
            <p:nvPr/>
          </p:nvSpPr>
          <p:spPr>
            <a:xfrm>
              <a:off x="7018250" y="4268525"/>
              <a:ext cx="64375" cy="74450"/>
            </a:xfrm>
            <a:custGeom>
              <a:avLst/>
              <a:gdLst/>
              <a:ahLst/>
              <a:cxnLst/>
              <a:rect l="l" t="t" r="r" b="b"/>
              <a:pathLst>
                <a:path w="2575" h="2978" extrusionOk="0">
                  <a:moveTo>
                    <a:pt x="772" y="1"/>
                  </a:moveTo>
                  <a:cubicBezTo>
                    <a:pt x="515" y="773"/>
                    <a:pt x="258" y="1545"/>
                    <a:pt x="0" y="2318"/>
                  </a:cubicBezTo>
                  <a:cubicBezTo>
                    <a:pt x="326" y="2725"/>
                    <a:pt x="755" y="2978"/>
                    <a:pt x="1189" y="2978"/>
                  </a:cubicBezTo>
                  <a:cubicBezTo>
                    <a:pt x="1441" y="2978"/>
                    <a:pt x="1695" y="2893"/>
                    <a:pt x="1931" y="2704"/>
                  </a:cubicBezTo>
                  <a:cubicBezTo>
                    <a:pt x="2574" y="2189"/>
                    <a:pt x="2317" y="1545"/>
                    <a:pt x="1931" y="1031"/>
                  </a:cubicBezTo>
                  <a:cubicBezTo>
                    <a:pt x="1545" y="644"/>
                    <a:pt x="1287" y="258"/>
                    <a:pt x="772" y="1"/>
                  </a:cubicBezTo>
                  <a:close/>
                </a:path>
              </a:pathLst>
            </a:custGeom>
            <a:solidFill>
              <a:srgbClr val="F7F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7" name="Google Shape;11507;p14"/>
            <p:cNvSpPr/>
            <p:nvPr/>
          </p:nvSpPr>
          <p:spPr>
            <a:xfrm>
              <a:off x="5956325" y="4114075"/>
              <a:ext cx="38650" cy="41850"/>
            </a:xfrm>
            <a:custGeom>
              <a:avLst/>
              <a:gdLst/>
              <a:ahLst/>
              <a:cxnLst/>
              <a:rect l="l" t="t" r="r" b="b"/>
              <a:pathLst>
                <a:path w="1546" h="1674" extrusionOk="0">
                  <a:moveTo>
                    <a:pt x="1" y="0"/>
                  </a:moveTo>
                  <a:cubicBezTo>
                    <a:pt x="129" y="515"/>
                    <a:pt x="129" y="1030"/>
                    <a:pt x="129" y="1416"/>
                  </a:cubicBezTo>
                  <a:lnTo>
                    <a:pt x="1545" y="1674"/>
                  </a:lnTo>
                  <a:cubicBezTo>
                    <a:pt x="1545" y="644"/>
                    <a:pt x="1159" y="0"/>
                    <a:pt x="1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8" name="Google Shape;11508;p14"/>
            <p:cNvSpPr/>
            <p:nvPr/>
          </p:nvSpPr>
          <p:spPr>
            <a:xfrm>
              <a:off x="5872675" y="4017525"/>
              <a:ext cx="25750" cy="19350"/>
            </a:xfrm>
            <a:custGeom>
              <a:avLst/>
              <a:gdLst/>
              <a:ahLst/>
              <a:cxnLst/>
              <a:rect l="l" t="t" r="r" b="b"/>
              <a:pathLst>
                <a:path w="1030" h="774" extrusionOk="0">
                  <a:moveTo>
                    <a:pt x="515" y="1"/>
                  </a:moveTo>
                  <a:lnTo>
                    <a:pt x="0" y="516"/>
                  </a:lnTo>
                  <a:lnTo>
                    <a:pt x="1030" y="773"/>
                  </a:lnTo>
                  <a:cubicBezTo>
                    <a:pt x="1030" y="387"/>
                    <a:pt x="772" y="130"/>
                    <a:pt x="515" y="1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9" name="Google Shape;11509;p14"/>
            <p:cNvSpPr/>
            <p:nvPr/>
          </p:nvSpPr>
          <p:spPr>
            <a:xfrm>
              <a:off x="5856575" y="3959625"/>
              <a:ext cx="22550" cy="41850"/>
            </a:xfrm>
            <a:custGeom>
              <a:avLst/>
              <a:gdLst/>
              <a:ahLst/>
              <a:cxnLst/>
              <a:rect l="l" t="t" r="r" b="b"/>
              <a:pathLst>
                <a:path w="902" h="1674" extrusionOk="0">
                  <a:moveTo>
                    <a:pt x="129" y="0"/>
                  </a:moveTo>
                  <a:cubicBezTo>
                    <a:pt x="1" y="644"/>
                    <a:pt x="258" y="1287"/>
                    <a:pt x="902" y="1673"/>
                  </a:cubicBezTo>
                  <a:cubicBezTo>
                    <a:pt x="902" y="1030"/>
                    <a:pt x="644" y="386"/>
                    <a:pt x="129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0" name="Google Shape;11510;p14"/>
            <p:cNvSpPr/>
            <p:nvPr/>
          </p:nvSpPr>
          <p:spPr>
            <a:xfrm>
              <a:off x="6786550" y="4056150"/>
              <a:ext cx="135175" cy="115875"/>
            </a:xfrm>
            <a:custGeom>
              <a:avLst/>
              <a:gdLst/>
              <a:ahLst/>
              <a:cxnLst/>
              <a:rect l="l" t="t" r="r" b="b"/>
              <a:pathLst>
                <a:path w="5407" h="4635" extrusionOk="0">
                  <a:moveTo>
                    <a:pt x="1" y="1"/>
                  </a:moveTo>
                  <a:cubicBezTo>
                    <a:pt x="258" y="3347"/>
                    <a:pt x="2961" y="3862"/>
                    <a:pt x="5407" y="4634"/>
                  </a:cubicBezTo>
                  <a:cubicBezTo>
                    <a:pt x="5407" y="4377"/>
                    <a:pt x="5278" y="4119"/>
                    <a:pt x="5278" y="3862"/>
                  </a:cubicBezTo>
                  <a:cubicBezTo>
                    <a:pt x="3090" y="3090"/>
                    <a:pt x="1931" y="1159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1" name="Google Shape;11511;p14"/>
            <p:cNvSpPr/>
            <p:nvPr/>
          </p:nvSpPr>
          <p:spPr>
            <a:xfrm>
              <a:off x="6767250" y="403685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773" y="386"/>
                    <a:pt x="386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2" name="Google Shape;11512;p14"/>
            <p:cNvSpPr/>
            <p:nvPr/>
          </p:nvSpPr>
          <p:spPr>
            <a:xfrm>
              <a:off x="6377875" y="3923900"/>
              <a:ext cx="485925" cy="289950"/>
            </a:xfrm>
            <a:custGeom>
              <a:avLst/>
              <a:gdLst/>
              <a:ahLst/>
              <a:cxnLst/>
              <a:rect l="l" t="t" r="r" b="b"/>
              <a:pathLst>
                <a:path w="19437" h="11598" extrusionOk="0">
                  <a:moveTo>
                    <a:pt x="260" y="1"/>
                  </a:moveTo>
                  <a:cubicBezTo>
                    <a:pt x="174" y="1"/>
                    <a:pt x="88" y="5"/>
                    <a:pt x="1" y="13"/>
                  </a:cubicBezTo>
                  <a:cubicBezTo>
                    <a:pt x="3476" y="2716"/>
                    <a:pt x="7595" y="4261"/>
                    <a:pt x="11199" y="6706"/>
                  </a:cubicBezTo>
                  <a:cubicBezTo>
                    <a:pt x="13773" y="8637"/>
                    <a:pt x="16476" y="10310"/>
                    <a:pt x="19437" y="11598"/>
                  </a:cubicBezTo>
                  <a:cubicBezTo>
                    <a:pt x="18021" y="9538"/>
                    <a:pt x="16090" y="7865"/>
                    <a:pt x="13902" y="6578"/>
                  </a:cubicBezTo>
                  <a:cubicBezTo>
                    <a:pt x="11199" y="4904"/>
                    <a:pt x="7981" y="3746"/>
                    <a:pt x="5793" y="1429"/>
                  </a:cubicBezTo>
                  <a:cubicBezTo>
                    <a:pt x="5263" y="794"/>
                    <a:pt x="4734" y="332"/>
                    <a:pt x="4132" y="332"/>
                  </a:cubicBezTo>
                  <a:cubicBezTo>
                    <a:pt x="4003" y="332"/>
                    <a:pt x="3870" y="354"/>
                    <a:pt x="3733" y="399"/>
                  </a:cubicBezTo>
                  <a:cubicBezTo>
                    <a:pt x="3503" y="468"/>
                    <a:pt x="3277" y="496"/>
                    <a:pt x="3054" y="496"/>
                  </a:cubicBezTo>
                  <a:cubicBezTo>
                    <a:pt x="2112" y="496"/>
                    <a:pt x="1218" y="1"/>
                    <a:pt x="260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3" name="Google Shape;11513;p14"/>
            <p:cNvSpPr/>
            <p:nvPr/>
          </p:nvSpPr>
          <p:spPr>
            <a:xfrm>
              <a:off x="6860550" y="4213825"/>
              <a:ext cx="41875" cy="19950"/>
            </a:xfrm>
            <a:custGeom>
              <a:avLst/>
              <a:gdLst/>
              <a:ahLst/>
              <a:cxnLst/>
              <a:rect l="l" t="t" r="r" b="b"/>
              <a:pathLst>
                <a:path w="1675" h="798" extrusionOk="0">
                  <a:moveTo>
                    <a:pt x="1" y="1"/>
                  </a:moveTo>
                  <a:cubicBezTo>
                    <a:pt x="336" y="448"/>
                    <a:pt x="866" y="798"/>
                    <a:pt x="1421" y="798"/>
                  </a:cubicBezTo>
                  <a:cubicBezTo>
                    <a:pt x="1505" y="798"/>
                    <a:pt x="1590" y="790"/>
                    <a:pt x="1674" y="773"/>
                  </a:cubicBezTo>
                  <a:cubicBezTo>
                    <a:pt x="1417" y="1"/>
                    <a:pt x="773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4" name="Google Shape;11514;p14"/>
            <p:cNvSpPr/>
            <p:nvPr/>
          </p:nvSpPr>
          <p:spPr>
            <a:xfrm>
              <a:off x="6899175" y="4233125"/>
              <a:ext cx="22550" cy="16125"/>
            </a:xfrm>
            <a:custGeom>
              <a:avLst/>
              <a:gdLst/>
              <a:ahLst/>
              <a:cxnLst/>
              <a:rect l="l" t="t" r="r" b="b"/>
              <a:pathLst>
                <a:path w="902" h="645" extrusionOk="0">
                  <a:moveTo>
                    <a:pt x="1" y="1"/>
                  </a:moveTo>
                  <a:cubicBezTo>
                    <a:pt x="129" y="387"/>
                    <a:pt x="515" y="644"/>
                    <a:pt x="902" y="644"/>
                  </a:cubicBezTo>
                  <a:cubicBezTo>
                    <a:pt x="773" y="258"/>
                    <a:pt x="387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5" name="Google Shape;11515;p14"/>
            <p:cNvSpPr/>
            <p:nvPr/>
          </p:nvSpPr>
          <p:spPr>
            <a:xfrm>
              <a:off x="6918725" y="4172000"/>
              <a:ext cx="44825" cy="38975"/>
            </a:xfrm>
            <a:custGeom>
              <a:avLst/>
              <a:gdLst/>
              <a:ahLst/>
              <a:cxnLst/>
              <a:rect l="l" t="t" r="r" b="b"/>
              <a:pathLst>
                <a:path w="1793" h="1559" extrusionOk="0">
                  <a:moveTo>
                    <a:pt x="120" y="0"/>
                  </a:moveTo>
                  <a:cubicBezTo>
                    <a:pt x="0" y="835"/>
                    <a:pt x="765" y="1559"/>
                    <a:pt x="1594" y="1559"/>
                  </a:cubicBezTo>
                  <a:cubicBezTo>
                    <a:pt x="1660" y="1559"/>
                    <a:pt x="1726" y="1554"/>
                    <a:pt x="1793" y="1545"/>
                  </a:cubicBezTo>
                  <a:cubicBezTo>
                    <a:pt x="1407" y="773"/>
                    <a:pt x="892" y="258"/>
                    <a:pt x="12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6" name="Google Shape;11516;p14"/>
            <p:cNvSpPr/>
            <p:nvPr/>
          </p:nvSpPr>
          <p:spPr>
            <a:xfrm>
              <a:off x="6960325" y="4207400"/>
              <a:ext cx="25750" cy="19325"/>
            </a:xfrm>
            <a:custGeom>
              <a:avLst/>
              <a:gdLst/>
              <a:ahLst/>
              <a:cxnLst/>
              <a:rect l="l" t="t" r="r" b="b"/>
              <a:pathLst>
                <a:path w="1030" h="773" extrusionOk="0">
                  <a:moveTo>
                    <a:pt x="0" y="0"/>
                  </a:moveTo>
                  <a:cubicBezTo>
                    <a:pt x="129" y="515"/>
                    <a:pt x="644" y="772"/>
                    <a:pt x="1030" y="772"/>
                  </a:cubicBezTo>
                  <a:cubicBezTo>
                    <a:pt x="901" y="386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7" name="Google Shape;11517;p14"/>
            <p:cNvSpPr/>
            <p:nvPr/>
          </p:nvSpPr>
          <p:spPr>
            <a:xfrm>
              <a:off x="4488975" y="3798850"/>
              <a:ext cx="463400" cy="144700"/>
            </a:xfrm>
            <a:custGeom>
              <a:avLst/>
              <a:gdLst/>
              <a:ahLst/>
              <a:cxnLst/>
              <a:rect l="l" t="t" r="r" b="b"/>
              <a:pathLst>
                <a:path w="18536" h="5788" extrusionOk="0">
                  <a:moveTo>
                    <a:pt x="2230" y="1"/>
                  </a:moveTo>
                  <a:cubicBezTo>
                    <a:pt x="1549" y="1"/>
                    <a:pt x="804" y="390"/>
                    <a:pt x="158" y="390"/>
                  </a:cubicBezTo>
                  <a:cubicBezTo>
                    <a:pt x="105" y="390"/>
                    <a:pt x="52" y="387"/>
                    <a:pt x="0" y="381"/>
                  </a:cubicBezTo>
                  <a:lnTo>
                    <a:pt x="0" y="381"/>
                  </a:lnTo>
                  <a:cubicBezTo>
                    <a:pt x="5664" y="3599"/>
                    <a:pt x="12099" y="4629"/>
                    <a:pt x="18535" y="5788"/>
                  </a:cubicBezTo>
                  <a:cubicBezTo>
                    <a:pt x="15317" y="2183"/>
                    <a:pt x="10426" y="2956"/>
                    <a:pt x="6693" y="639"/>
                  </a:cubicBezTo>
                  <a:cubicBezTo>
                    <a:pt x="6511" y="517"/>
                    <a:pt x="6336" y="467"/>
                    <a:pt x="6166" y="467"/>
                  </a:cubicBezTo>
                  <a:cubicBezTo>
                    <a:pt x="5617" y="467"/>
                    <a:pt x="5125" y="988"/>
                    <a:pt x="4634" y="1282"/>
                  </a:cubicBezTo>
                  <a:cubicBezTo>
                    <a:pt x="4493" y="1330"/>
                    <a:pt x="4351" y="1359"/>
                    <a:pt x="4216" y="1359"/>
                  </a:cubicBezTo>
                  <a:cubicBezTo>
                    <a:pt x="3982" y="1359"/>
                    <a:pt x="3767" y="1270"/>
                    <a:pt x="3604" y="1025"/>
                  </a:cubicBezTo>
                  <a:cubicBezTo>
                    <a:pt x="3232" y="227"/>
                    <a:pt x="2750" y="1"/>
                    <a:pt x="2230" y="1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8" name="Google Shape;11518;p14"/>
            <p:cNvSpPr/>
            <p:nvPr/>
          </p:nvSpPr>
          <p:spPr>
            <a:xfrm>
              <a:off x="6834825" y="3840550"/>
              <a:ext cx="51500" cy="119100"/>
            </a:xfrm>
            <a:custGeom>
              <a:avLst/>
              <a:gdLst/>
              <a:ahLst/>
              <a:cxnLst/>
              <a:rect l="l" t="t" r="r" b="b"/>
              <a:pathLst>
                <a:path w="2060" h="4764" extrusionOk="0">
                  <a:moveTo>
                    <a:pt x="515" y="1"/>
                  </a:moveTo>
                  <a:lnTo>
                    <a:pt x="515" y="1"/>
                  </a:lnTo>
                  <a:cubicBezTo>
                    <a:pt x="0" y="1674"/>
                    <a:pt x="901" y="3090"/>
                    <a:pt x="1159" y="4763"/>
                  </a:cubicBezTo>
                  <a:lnTo>
                    <a:pt x="2060" y="4763"/>
                  </a:lnTo>
                  <a:cubicBezTo>
                    <a:pt x="1674" y="3090"/>
                    <a:pt x="1674" y="1416"/>
                    <a:pt x="515" y="1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9" name="Google Shape;11519;p14"/>
            <p:cNvSpPr/>
            <p:nvPr/>
          </p:nvSpPr>
          <p:spPr>
            <a:xfrm>
              <a:off x="5840475" y="3879050"/>
              <a:ext cx="234950" cy="235675"/>
            </a:xfrm>
            <a:custGeom>
              <a:avLst/>
              <a:gdLst/>
              <a:ahLst/>
              <a:cxnLst/>
              <a:rect l="l" t="t" r="r" b="b"/>
              <a:pathLst>
                <a:path w="9398" h="9427" extrusionOk="0">
                  <a:moveTo>
                    <a:pt x="1051" y="1"/>
                  </a:moveTo>
                  <a:cubicBezTo>
                    <a:pt x="749" y="1"/>
                    <a:pt x="404" y="80"/>
                    <a:pt x="1" y="263"/>
                  </a:cubicBezTo>
                  <a:cubicBezTo>
                    <a:pt x="258" y="1164"/>
                    <a:pt x="516" y="2193"/>
                    <a:pt x="902" y="3223"/>
                  </a:cubicBezTo>
                  <a:cubicBezTo>
                    <a:pt x="1288" y="3738"/>
                    <a:pt x="1159" y="4382"/>
                    <a:pt x="1546" y="4768"/>
                  </a:cubicBezTo>
                  <a:cubicBezTo>
                    <a:pt x="1674" y="5025"/>
                    <a:pt x="1803" y="5283"/>
                    <a:pt x="1803" y="5540"/>
                  </a:cubicBezTo>
                  <a:cubicBezTo>
                    <a:pt x="1803" y="5926"/>
                    <a:pt x="2060" y="6184"/>
                    <a:pt x="2318" y="6441"/>
                  </a:cubicBezTo>
                  <a:cubicBezTo>
                    <a:pt x="3476" y="6827"/>
                    <a:pt x="3605" y="8243"/>
                    <a:pt x="4506" y="8887"/>
                  </a:cubicBezTo>
                  <a:cubicBezTo>
                    <a:pt x="4724" y="8524"/>
                    <a:pt x="5023" y="8366"/>
                    <a:pt x="5358" y="8366"/>
                  </a:cubicBezTo>
                  <a:cubicBezTo>
                    <a:pt x="5617" y="8366"/>
                    <a:pt x="5898" y="8461"/>
                    <a:pt x="6179" y="8629"/>
                  </a:cubicBezTo>
                  <a:cubicBezTo>
                    <a:pt x="6962" y="9076"/>
                    <a:pt x="7939" y="9426"/>
                    <a:pt x="8941" y="9426"/>
                  </a:cubicBezTo>
                  <a:cubicBezTo>
                    <a:pt x="9093" y="9426"/>
                    <a:pt x="9245" y="9418"/>
                    <a:pt x="9397" y="9401"/>
                  </a:cubicBezTo>
                  <a:cubicBezTo>
                    <a:pt x="7853" y="7342"/>
                    <a:pt x="6823" y="4896"/>
                    <a:pt x="4763" y="3094"/>
                  </a:cubicBezTo>
                  <a:cubicBezTo>
                    <a:pt x="3107" y="2874"/>
                    <a:pt x="2872" y="1"/>
                    <a:pt x="105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0" name="Google Shape;11520;p14"/>
            <p:cNvSpPr/>
            <p:nvPr/>
          </p:nvSpPr>
          <p:spPr>
            <a:xfrm>
              <a:off x="5801875" y="3785850"/>
              <a:ext cx="154475" cy="203925"/>
            </a:xfrm>
            <a:custGeom>
              <a:avLst/>
              <a:gdLst/>
              <a:ahLst/>
              <a:cxnLst/>
              <a:rect l="l" t="t" r="r" b="b"/>
              <a:pathLst>
                <a:path w="6179" h="8157" extrusionOk="0">
                  <a:moveTo>
                    <a:pt x="2446" y="0"/>
                  </a:moveTo>
                  <a:cubicBezTo>
                    <a:pt x="1288" y="0"/>
                    <a:pt x="386" y="644"/>
                    <a:pt x="0" y="1674"/>
                  </a:cubicBezTo>
                  <a:cubicBezTo>
                    <a:pt x="258" y="2060"/>
                    <a:pt x="515" y="2832"/>
                    <a:pt x="773" y="3090"/>
                  </a:cubicBezTo>
                  <a:cubicBezTo>
                    <a:pt x="1030" y="3347"/>
                    <a:pt x="1416" y="3604"/>
                    <a:pt x="1416" y="3991"/>
                  </a:cubicBezTo>
                  <a:cubicBezTo>
                    <a:pt x="2575" y="4634"/>
                    <a:pt x="3991" y="5020"/>
                    <a:pt x="4248" y="6951"/>
                  </a:cubicBezTo>
                  <a:cubicBezTo>
                    <a:pt x="4324" y="7486"/>
                    <a:pt x="4763" y="8156"/>
                    <a:pt x="5242" y="8156"/>
                  </a:cubicBezTo>
                  <a:cubicBezTo>
                    <a:pt x="5570" y="8156"/>
                    <a:pt x="5917" y="7841"/>
                    <a:pt x="6179" y="6951"/>
                  </a:cubicBezTo>
                  <a:cubicBezTo>
                    <a:pt x="5278" y="6308"/>
                    <a:pt x="6050" y="5278"/>
                    <a:pt x="5278" y="4634"/>
                  </a:cubicBezTo>
                  <a:cubicBezTo>
                    <a:pt x="4892" y="4248"/>
                    <a:pt x="5020" y="3476"/>
                    <a:pt x="4505" y="3218"/>
                  </a:cubicBezTo>
                  <a:cubicBezTo>
                    <a:pt x="4248" y="2832"/>
                    <a:pt x="4119" y="2575"/>
                    <a:pt x="3991" y="2189"/>
                  </a:cubicBezTo>
                  <a:cubicBezTo>
                    <a:pt x="3733" y="1288"/>
                    <a:pt x="3218" y="515"/>
                    <a:pt x="2446" y="0"/>
                  </a:cubicBezTo>
                  <a:close/>
                </a:path>
              </a:pathLst>
            </a:custGeom>
            <a:solidFill>
              <a:srgbClr val="D8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1" name="Google Shape;11521;p14"/>
            <p:cNvSpPr/>
            <p:nvPr/>
          </p:nvSpPr>
          <p:spPr>
            <a:xfrm>
              <a:off x="5821175" y="386307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902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2" name="Google Shape;11522;p14"/>
            <p:cNvSpPr/>
            <p:nvPr/>
          </p:nvSpPr>
          <p:spPr>
            <a:xfrm>
              <a:off x="6574175" y="3901700"/>
              <a:ext cx="193100" cy="142250"/>
            </a:xfrm>
            <a:custGeom>
              <a:avLst/>
              <a:gdLst/>
              <a:ahLst/>
              <a:cxnLst/>
              <a:rect l="l" t="t" r="r" b="b"/>
              <a:pathLst>
                <a:path w="7724" h="5690" extrusionOk="0">
                  <a:moveTo>
                    <a:pt x="0" y="0"/>
                  </a:moveTo>
                  <a:cubicBezTo>
                    <a:pt x="1416" y="2446"/>
                    <a:pt x="4377" y="3218"/>
                    <a:pt x="5921" y="5664"/>
                  </a:cubicBezTo>
                  <a:cubicBezTo>
                    <a:pt x="5940" y="5682"/>
                    <a:pt x="5976" y="5690"/>
                    <a:pt x="6028" y="5690"/>
                  </a:cubicBezTo>
                  <a:cubicBezTo>
                    <a:pt x="6336" y="5690"/>
                    <a:pt x="7172" y="5406"/>
                    <a:pt x="7723" y="5406"/>
                  </a:cubicBezTo>
                  <a:cubicBezTo>
                    <a:pt x="5664" y="2961"/>
                    <a:pt x="2961" y="1159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3" name="Google Shape;11523;p14"/>
            <p:cNvSpPr/>
            <p:nvPr/>
          </p:nvSpPr>
          <p:spPr>
            <a:xfrm>
              <a:off x="6207325" y="3824150"/>
              <a:ext cx="189875" cy="100100"/>
            </a:xfrm>
            <a:custGeom>
              <a:avLst/>
              <a:gdLst/>
              <a:ahLst/>
              <a:cxnLst/>
              <a:rect l="l" t="t" r="r" b="b"/>
              <a:pathLst>
                <a:path w="7595" h="4004" extrusionOk="0">
                  <a:moveTo>
                    <a:pt x="463" y="1"/>
                  </a:moveTo>
                  <a:cubicBezTo>
                    <a:pt x="309" y="1"/>
                    <a:pt x="155" y="5"/>
                    <a:pt x="1" y="13"/>
                  </a:cubicBezTo>
                  <a:lnTo>
                    <a:pt x="6823" y="4003"/>
                  </a:lnTo>
                  <a:cubicBezTo>
                    <a:pt x="6951" y="3488"/>
                    <a:pt x="7595" y="2973"/>
                    <a:pt x="6823" y="2459"/>
                  </a:cubicBezTo>
                  <a:cubicBezTo>
                    <a:pt x="5013" y="891"/>
                    <a:pt x="2752" y="1"/>
                    <a:pt x="463" y="1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4" name="Google Shape;11524;p14"/>
            <p:cNvSpPr/>
            <p:nvPr/>
          </p:nvSpPr>
          <p:spPr>
            <a:xfrm>
              <a:off x="5933800" y="3901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0"/>
                  </a:moveTo>
                  <a:cubicBezTo>
                    <a:pt x="129" y="901"/>
                    <a:pt x="1" y="1802"/>
                    <a:pt x="1030" y="2317"/>
                  </a:cubicBezTo>
                  <a:cubicBezTo>
                    <a:pt x="1030" y="1416"/>
                    <a:pt x="773" y="644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5" name="Google Shape;11525;p14"/>
            <p:cNvSpPr/>
            <p:nvPr/>
          </p:nvSpPr>
          <p:spPr>
            <a:xfrm>
              <a:off x="5914500" y="3866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129" y="0"/>
                  </a:moveTo>
                  <a:cubicBezTo>
                    <a:pt x="0" y="515"/>
                    <a:pt x="387" y="1159"/>
                    <a:pt x="901" y="1416"/>
                  </a:cubicBezTo>
                  <a:cubicBezTo>
                    <a:pt x="901" y="773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6" name="Google Shape;11526;p14"/>
            <p:cNvSpPr/>
            <p:nvPr/>
          </p:nvSpPr>
          <p:spPr>
            <a:xfrm>
              <a:off x="5901625" y="3840550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773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7" name="Google Shape;11527;p14"/>
            <p:cNvSpPr/>
            <p:nvPr/>
          </p:nvSpPr>
          <p:spPr>
            <a:xfrm>
              <a:off x="2522825" y="2086800"/>
              <a:ext cx="701525" cy="800650"/>
            </a:xfrm>
            <a:custGeom>
              <a:avLst/>
              <a:gdLst/>
              <a:ahLst/>
              <a:cxnLst/>
              <a:rect l="l" t="t" r="r" b="b"/>
              <a:pathLst>
                <a:path w="28061" h="32026" extrusionOk="0">
                  <a:moveTo>
                    <a:pt x="1" y="1"/>
                  </a:moveTo>
                  <a:lnTo>
                    <a:pt x="1" y="1"/>
                  </a:lnTo>
                  <a:cubicBezTo>
                    <a:pt x="4119" y="6694"/>
                    <a:pt x="9011" y="13001"/>
                    <a:pt x="14417" y="18664"/>
                  </a:cubicBezTo>
                  <a:cubicBezTo>
                    <a:pt x="15833" y="19952"/>
                    <a:pt x="16991" y="21754"/>
                    <a:pt x="18536" y="22526"/>
                  </a:cubicBezTo>
                  <a:cubicBezTo>
                    <a:pt x="19823" y="23041"/>
                    <a:pt x="18664" y="23684"/>
                    <a:pt x="19179" y="24070"/>
                  </a:cubicBezTo>
                  <a:cubicBezTo>
                    <a:pt x="19308" y="24585"/>
                    <a:pt x="19694" y="25100"/>
                    <a:pt x="20209" y="25358"/>
                  </a:cubicBezTo>
                  <a:cubicBezTo>
                    <a:pt x="23298" y="26387"/>
                    <a:pt x="24457" y="29219"/>
                    <a:pt x="26259" y="31536"/>
                  </a:cubicBezTo>
                  <a:cubicBezTo>
                    <a:pt x="26444" y="31814"/>
                    <a:pt x="26830" y="32026"/>
                    <a:pt x="27176" y="32026"/>
                  </a:cubicBezTo>
                  <a:cubicBezTo>
                    <a:pt x="27310" y="32026"/>
                    <a:pt x="27438" y="31994"/>
                    <a:pt x="27546" y="31922"/>
                  </a:cubicBezTo>
                  <a:cubicBezTo>
                    <a:pt x="27803" y="31793"/>
                    <a:pt x="28061" y="31407"/>
                    <a:pt x="28061" y="31150"/>
                  </a:cubicBezTo>
                  <a:cubicBezTo>
                    <a:pt x="27932" y="30506"/>
                    <a:pt x="27803" y="29991"/>
                    <a:pt x="27675" y="29348"/>
                  </a:cubicBezTo>
                  <a:cubicBezTo>
                    <a:pt x="27546" y="29090"/>
                    <a:pt x="27417" y="28833"/>
                    <a:pt x="27417" y="28575"/>
                  </a:cubicBezTo>
                  <a:cubicBezTo>
                    <a:pt x="27160" y="28061"/>
                    <a:pt x="26902" y="27546"/>
                    <a:pt x="26773" y="27288"/>
                  </a:cubicBezTo>
                  <a:cubicBezTo>
                    <a:pt x="26773" y="27031"/>
                    <a:pt x="26645" y="26773"/>
                    <a:pt x="26516" y="26516"/>
                  </a:cubicBezTo>
                  <a:cubicBezTo>
                    <a:pt x="26387" y="25872"/>
                    <a:pt x="26259" y="25229"/>
                    <a:pt x="26130" y="24714"/>
                  </a:cubicBezTo>
                  <a:cubicBezTo>
                    <a:pt x="25615" y="23041"/>
                    <a:pt x="24843" y="21496"/>
                    <a:pt x="24328" y="19823"/>
                  </a:cubicBezTo>
                  <a:cubicBezTo>
                    <a:pt x="23298" y="17120"/>
                    <a:pt x="22783" y="14159"/>
                    <a:pt x="21496" y="11456"/>
                  </a:cubicBezTo>
                  <a:cubicBezTo>
                    <a:pt x="20853" y="9912"/>
                    <a:pt x="20724" y="8110"/>
                    <a:pt x="19308" y="6951"/>
                  </a:cubicBezTo>
                  <a:cubicBezTo>
                    <a:pt x="17763" y="5021"/>
                    <a:pt x="15318" y="4763"/>
                    <a:pt x="13130" y="3991"/>
                  </a:cubicBezTo>
                  <a:cubicBezTo>
                    <a:pt x="8882" y="2575"/>
                    <a:pt x="4634" y="644"/>
                    <a:pt x="1" y="1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8" name="Google Shape;11528;p14"/>
            <p:cNvSpPr/>
            <p:nvPr/>
          </p:nvSpPr>
          <p:spPr>
            <a:xfrm>
              <a:off x="3024825" y="2723950"/>
              <a:ext cx="154475" cy="151250"/>
            </a:xfrm>
            <a:custGeom>
              <a:avLst/>
              <a:gdLst/>
              <a:ahLst/>
              <a:cxnLst/>
              <a:rect l="l" t="t" r="r" b="b"/>
              <a:pathLst>
                <a:path w="6179" h="6050" extrusionOk="0">
                  <a:moveTo>
                    <a:pt x="0" y="0"/>
                  </a:moveTo>
                  <a:lnTo>
                    <a:pt x="6179" y="6050"/>
                  </a:lnTo>
                  <a:cubicBezTo>
                    <a:pt x="5149" y="3089"/>
                    <a:pt x="3604" y="386"/>
                    <a:pt x="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9" name="Google Shape;11529;p14"/>
            <p:cNvSpPr/>
            <p:nvPr/>
          </p:nvSpPr>
          <p:spPr>
            <a:xfrm>
              <a:off x="3330525" y="2994250"/>
              <a:ext cx="99775" cy="138400"/>
            </a:xfrm>
            <a:custGeom>
              <a:avLst/>
              <a:gdLst/>
              <a:ahLst/>
              <a:cxnLst/>
              <a:rect l="l" t="t" r="r" b="b"/>
              <a:pathLst>
                <a:path w="3991" h="5536" extrusionOk="0">
                  <a:moveTo>
                    <a:pt x="1674" y="0"/>
                  </a:moveTo>
                  <a:cubicBezTo>
                    <a:pt x="1030" y="129"/>
                    <a:pt x="386" y="515"/>
                    <a:pt x="129" y="1159"/>
                  </a:cubicBezTo>
                  <a:lnTo>
                    <a:pt x="0" y="1674"/>
                  </a:lnTo>
                  <a:cubicBezTo>
                    <a:pt x="901" y="3347"/>
                    <a:pt x="2188" y="4634"/>
                    <a:pt x="3862" y="5535"/>
                  </a:cubicBezTo>
                  <a:cubicBezTo>
                    <a:pt x="3990" y="4892"/>
                    <a:pt x="3990" y="4377"/>
                    <a:pt x="3990" y="3862"/>
                  </a:cubicBezTo>
                  <a:lnTo>
                    <a:pt x="1674" y="0"/>
                  </a:ln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0" name="Google Shape;11530;p14"/>
            <p:cNvSpPr/>
            <p:nvPr/>
          </p:nvSpPr>
          <p:spPr>
            <a:xfrm>
              <a:off x="2883225" y="2553400"/>
              <a:ext cx="138400" cy="138400"/>
            </a:xfrm>
            <a:custGeom>
              <a:avLst/>
              <a:gdLst/>
              <a:ahLst/>
              <a:cxnLst/>
              <a:rect l="l" t="t" r="r" b="b"/>
              <a:pathLst>
                <a:path w="5536" h="5536" extrusionOk="0">
                  <a:moveTo>
                    <a:pt x="1" y="0"/>
                  </a:moveTo>
                  <a:lnTo>
                    <a:pt x="1" y="0"/>
                  </a:lnTo>
                  <a:cubicBezTo>
                    <a:pt x="1159" y="2060"/>
                    <a:pt x="2832" y="3991"/>
                    <a:pt x="4635" y="5535"/>
                  </a:cubicBezTo>
                  <a:cubicBezTo>
                    <a:pt x="4763" y="5020"/>
                    <a:pt x="5536" y="4377"/>
                    <a:pt x="4763" y="3862"/>
                  </a:cubicBezTo>
                  <a:cubicBezTo>
                    <a:pt x="3219" y="2575"/>
                    <a:pt x="2189" y="644"/>
                    <a:pt x="1" y="0"/>
                  </a:cubicBezTo>
                  <a:close/>
                </a:path>
              </a:pathLst>
            </a:custGeom>
            <a:solidFill>
              <a:srgbClr val="3E7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1" name="Google Shape;11531;p14"/>
            <p:cNvSpPr/>
            <p:nvPr/>
          </p:nvSpPr>
          <p:spPr>
            <a:xfrm>
              <a:off x="3227550" y="2896175"/>
              <a:ext cx="96425" cy="120625"/>
            </a:xfrm>
            <a:custGeom>
              <a:avLst/>
              <a:gdLst/>
              <a:ahLst/>
              <a:cxnLst/>
              <a:rect l="l" t="t" r="r" b="b"/>
              <a:pathLst>
                <a:path w="3857" h="4825" extrusionOk="0">
                  <a:moveTo>
                    <a:pt x="1445" y="0"/>
                  </a:moveTo>
                  <a:cubicBezTo>
                    <a:pt x="1037" y="0"/>
                    <a:pt x="559" y="60"/>
                    <a:pt x="0" y="191"/>
                  </a:cubicBezTo>
                  <a:lnTo>
                    <a:pt x="0" y="577"/>
                  </a:lnTo>
                  <a:cubicBezTo>
                    <a:pt x="0" y="834"/>
                    <a:pt x="129" y="1092"/>
                    <a:pt x="258" y="1220"/>
                  </a:cubicBezTo>
                  <a:cubicBezTo>
                    <a:pt x="773" y="2894"/>
                    <a:pt x="2189" y="3795"/>
                    <a:pt x="3347" y="4824"/>
                  </a:cubicBezTo>
                  <a:lnTo>
                    <a:pt x="3604" y="4310"/>
                  </a:lnTo>
                  <a:cubicBezTo>
                    <a:pt x="3825" y="2108"/>
                    <a:pt x="3856" y="0"/>
                    <a:pt x="1445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2" name="Google Shape;11532;p14"/>
            <p:cNvSpPr/>
            <p:nvPr/>
          </p:nvSpPr>
          <p:spPr>
            <a:xfrm>
              <a:off x="3182500" y="2877600"/>
              <a:ext cx="57400" cy="49100"/>
            </a:xfrm>
            <a:custGeom>
              <a:avLst/>
              <a:gdLst/>
              <a:ahLst/>
              <a:cxnLst/>
              <a:rect l="l" t="t" r="r" b="b"/>
              <a:pathLst>
                <a:path w="2296" h="1964" extrusionOk="0">
                  <a:moveTo>
                    <a:pt x="1706" y="0"/>
                  </a:moveTo>
                  <a:cubicBezTo>
                    <a:pt x="1620" y="0"/>
                    <a:pt x="1523" y="11"/>
                    <a:pt x="1416" y="33"/>
                  </a:cubicBezTo>
                  <a:lnTo>
                    <a:pt x="0" y="33"/>
                  </a:lnTo>
                  <a:cubicBezTo>
                    <a:pt x="258" y="1062"/>
                    <a:pt x="1416" y="1320"/>
                    <a:pt x="2189" y="1963"/>
                  </a:cubicBezTo>
                  <a:lnTo>
                    <a:pt x="2189" y="805"/>
                  </a:lnTo>
                  <a:cubicBezTo>
                    <a:pt x="2296" y="269"/>
                    <a:pt x="2135" y="0"/>
                    <a:pt x="1706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3" name="Google Shape;11533;p14"/>
            <p:cNvSpPr/>
            <p:nvPr/>
          </p:nvSpPr>
          <p:spPr>
            <a:xfrm>
              <a:off x="3427050" y="3132625"/>
              <a:ext cx="16125" cy="16100"/>
            </a:xfrm>
            <a:custGeom>
              <a:avLst/>
              <a:gdLst/>
              <a:ahLst/>
              <a:cxnLst/>
              <a:rect l="l" t="t" r="r" b="b"/>
              <a:pathLst>
                <a:path w="645" h="644" extrusionOk="0">
                  <a:moveTo>
                    <a:pt x="1" y="0"/>
                  </a:moveTo>
                  <a:cubicBezTo>
                    <a:pt x="1" y="386"/>
                    <a:pt x="129" y="644"/>
                    <a:pt x="516" y="644"/>
                  </a:cubicBezTo>
                  <a:cubicBezTo>
                    <a:pt x="644" y="258"/>
                    <a:pt x="516" y="0"/>
                    <a:pt x="1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4" name="Google Shape;11534;p14"/>
            <p:cNvSpPr/>
            <p:nvPr/>
          </p:nvSpPr>
          <p:spPr>
            <a:xfrm>
              <a:off x="3311200" y="3012750"/>
              <a:ext cx="22025" cy="23350"/>
            </a:xfrm>
            <a:custGeom>
              <a:avLst/>
              <a:gdLst/>
              <a:ahLst/>
              <a:cxnLst/>
              <a:rect l="l" t="t" r="r" b="b"/>
              <a:pathLst>
                <a:path w="881" h="934" extrusionOk="0">
                  <a:moveTo>
                    <a:pt x="291" y="1"/>
                  </a:moveTo>
                  <a:cubicBezTo>
                    <a:pt x="205" y="1"/>
                    <a:pt x="108" y="11"/>
                    <a:pt x="1" y="33"/>
                  </a:cubicBezTo>
                  <a:cubicBezTo>
                    <a:pt x="130" y="419"/>
                    <a:pt x="387" y="805"/>
                    <a:pt x="773" y="934"/>
                  </a:cubicBezTo>
                  <a:lnTo>
                    <a:pt x="773" y="805"/>
                  </a:lnTo>
                  <a:cubicBezTo>
                    <a:pt x="881" y="269"/>
                    <a:pt x="720" y="1"/>
                    <a:pt x="291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5" name="Google Shape;11535;p14"/>
            <p:cNvSpPr/>
            <p:nvPr/>
          </p:nvSpPr>
          <p:spPr>
            <a:xfrm>
              <a:off x="3076300" y="1789150"/>
              <a:ext cx="350775" cy="223675"/>
            </a:xfrm>
            <a:custGeom>
              <a:avLst/>
              <a:gdLst/>
              <a:ahLst/>
              <a:cxnLst/>
              <a:rect l="l" t="t" r="r" b="b"/>
              <a:pathLst>
                <a:path w="14031" h="8947" extrusionOk="0">
                  <a:moveTo>
                    <a:pt x="12953" y="0"/>
                  </a:moveTo>
                  <a:cubicBezTo>
                    <a:pt x="12776" y="0"/>
                    <a:pt x="12615" y="65"/>
                    <a:pt x="12486" y="194"/>
                  </a:cubicBezTo>
                  <a:cubicBezTo>
                    <a:pt x="11714" y="837"/>
                    <a:pt x="10942" y="1352"/>
                    <a:pt x="10169" y="1867"/>
                  </a:cubicBezTo>
                  <a:cubicBezTo>
                    <a:pt x="7466" y="2639"/>
                    <a:pt x="4763" y="3926"/>
                    <a:pt x="2446" y="5600"/>
                  </a:cubicBezTo>
                  <a:cubicBezTo>
                    <a:pt x="2060" y="6243"/>
                    <a:pt x="1417" y="6114"/>
                    <a:pt x="902" y="6501"/>
                  </a:cubicBezTo>
                  <a:cubicBezTo>
                    <a:pt x="516" y="7530"/>
                    <a:pt x="1" y="8689"/>
                    <a:pt x="1803" y="8946"/>
                  </a:cubicBezTo>
                  <a:cubicBezTo>
                    <a:pt x="2060" y="8946"/>
                    <a:pt x="2318" y="8817"/>
                    <a:pt x="2575" y="8689"/>
                  </a:cubicBezTo>
                  <a:cubicBezTo>
                    <a:pt x="2832" y="8431"/>
                    <a:pt x="3090" y="8303"/>
                    <a:pt x="3476" y="8174"/>
                  </a:cubicBezTo>
                  <a:cubicBezTo>
                    <a:pt x="6694" y="7015"/>
                    <a:pt x="9783" y="5471"/>
                    <a:pt x="12615" y="3540"/>
                  </a:cubicBezTo>
                  <a:cubicBezTo>
                    <a:pt x="13258" y="2897"/>
                    <a:pt x="14031" y="2382"/>
                    <a:pt x="13902" y="1223"/>
                  </a:cubicBezTo>
                  <a:cubicBezTo>
                    <a:pt x="13902" y="837"/>
                    <a:pt x="13645" y="580"/>
                    <a:pt x="13516" y="194"/>
                  </a:cubicBezTo>
                  <a:cubicBezTo>
                    <a:pt x="13323" y="65"/>
                    <a:pt x="13130" y="0"/>
                    <a:pt x="12953" y="0"/>
                  </a:cubicBezTo>
                  <a:close/>
                </a:path>
              </a:pathLst>
            </a:custGeom>
            <a:solidFill>
              <a:srgbClr val="CBD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6" name="Google Shape;11536;p14"/>
            <p:cNvSpPr/>
            <p:nvPr/>
          </p:nvSpPr>
          <p:spPr>
            <a:xfrm>
              <a:off x="2889675" y="1951650"/>
              <a:ext cx="231700" cy="157700"/>
            </a:xfrm>
            <a:custGeom>
              <a:avLst/>
              <a:gdLst/>
              <a:ahLst/>
              <a:cxnLst/>
              <a:rect l="l" t="t" r="r" b="b"/>
              <a:pathLst>
                <a:path w="9268" h="6308" extrusionOk="0">
                  <a:moveTo>
                    <a:pt x="8367" y="1"/>
                  </a:moveTo>
                  <a:cubicBezTo>
                    <a:pt x="7080" y="773"/>
                    <a:pt x="5664" y="1416"/>
                    <a:pt x="4505" y="2189"/>
                  </a:cubicBezTo>
                  <a:cubicBezTo>
                    <a:pt x="3218" y="3218"/>
                    <a:pt x="1673" y="3862"/>
                    <a:pt x="0" y="3862"/>
                  </a:cubicBezTo>
                  <a:cubicBezTo>
                    <a:pt x="1931" y="4892"/>
                    <a:pt x="3990" y="5664"/>
                    <a:pt x="6050" y="6308"/>
                  </a:cubicBezTo>
                  <a:cubicBezTo>
                    <a:pt x="5535" y="5535"/>
                    <a:pt x="4119" y="4892"/>
                    <a:pt x="5921" y="4119"/>
                  </a:cubicBezTo>
                  <a:cubicBezTo>
                    <a:pt x="6951" y="3476"/>
                    <a:pt x="8367" y="3605"/>
                    <a:pt x="9268" y="2446"/>
                  </a:cubicBezTo>
                  <a:cubicBezTo>
                    <a:pt x="8367" y="1931"/>
                    <a:pt x="8367" y="902"/>
                    <a:pt x="8367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7" name="Google Shape;11537;p14"/>
            <p:cNvSpPr/>
            <p:nvPr/>
          </p:nvSpPr>
          <p:spPr>
            <a:xfrm>
              <a:off x="3391650" y="1816500"/>
              <a:ext cx="54750" cy="61175"/>
            </a:xfrm>
            <a:custGeom>
              <a:avLst/>
              <a:gdLst/>
              <a:ahLst/>
              <a:cxnLst/>
              <a:rect l="l" t="t" r="r" b="b"/>
              <a:pathLst>
                <a:path w="2190" h="2447" extrusionOk="0">
                  <a:moveTo>
                    <a:pt x="644" y="1"/>
                  </a:moveTo>
                  <a:cubicBezTo>
                    <a:pt x="516" y="902"/>
                    <a:pt x="258" y="1674"/>
                    <a:pt x="1" y="2446"/>
                  </a:cubicBezTo>
                  <a:cubicBezTo>
                    <a:pt x="773" y="2446"/>
                    <a:pt x="1674" y="2317"/>
                    <a:pt x="2189" y="1545"/>
                  </a:cubicBezTo>
                  <a:cubicBezTo>
                    <a:pt x="1674" y="1030"/>
                    <a:pt x="1159" y="515"/>
                    <a:pt x="644" y="1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8" name="Google Shape;11538;p14"/>
            <p:cNvSpPr/>
            <p:nvPr/>
          </p:nvSpPr>
          <p:spPr>
            <a:xfrm>
              <a:off x="3137450" y="19934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901" y="1"/>
                  </a:moveTo>
                  <a:cubicBezTo>
                    <a:pt x="515" y="1"/>
                    <a:pt x="258" y="130"/>
                    <a:pt x="0" y="516"/>
                  </a:cubicBezTo>
                  <a:cubicBezTo>
                    <a:pt x="69" y="539"/>
                    <a:pt x="137" y="549"/>
                    <a:pt x="204" y="549"/>
                  </a:cubicBezTo>
                  <a:cubicBezTo>
                    <a:pt x="515" y="549"/>
                    <a:pt x="795" y="319"/>
                    <a:pt x="901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9" name="Google Shape;11539;p14"/>
            <p:cNvSpPr/>
            <p:nvPr/>
          </p:nvSpPr>
          <p:spPr>
            <a:xfrm>
              <a:off x="3005500" y="2257350"/>
              <a:ext cx="131975" cy="122300"/>
            </a:xfrm>
            <a:custGeom>
              <a:avLst/>
              <a:gdLst/>
              <a:ahLst/>
              <a:cxnLst/>
              <a:rect l="l" t="t" r="r" b="b"/>
              <a:pathLst>
                <a:path w="5279" h="4892" extrusionOk="0">
                  <a:moveTo>
                    <a:pt x="1" y="1"/>
                  </a:moveTo>
                  <a:lnTo>
                    <a:pt x="1" y="1"/>
                  </a:lnTo>
                  <a:cubicBezTo>
                    <a:pt x="130" y="1674"/>
                    <a:pt x="645" y="3347"/>
                    <a:pt x="1288" y="4892"/>
                  </a:cubicBezTo>
                  <a:lnTo>
                    <a:pt x="1803" y="4634"/>
                  </a:lnTo>
                  <a:cubicBezTo>
                    <a:pt x="2447" y="4248"/>
                    <a:pt x="2833" y="3733"/>
                    <a:pt x="3219" y="2961"/>
                  </a:cubicBezTo>
                  <a:cubicBezTo>
                    <a:pt x="3057" y="1831"/>
                    <a:pt x="3554" y="1663"/>
                    <a:pt x="4170" y="1663"/>
                  </a:cubicBezTo>
                  <a:cubicBezTo>
                    <a:pt x="4430" y="1663"/>
                    <a:pt x="4711" y="1693"/>
                    <a:pt x="4973" y="1693"/>
                  </a:cubicBezTo>
                  <a:cubicBezTo>
                    <a:pt x="5079" y="1693"/>
                    <a:pt x="5182" y="1688"/>
                    <a:pt x="5278" y="1674"/>
                  </a:cubicBezTo>
                  <a:cubicBezTo>
                    <a:pt x="3862" y="1"/>
                    <a:pt x="1932" y="258"/>
                    <a:pt x="1" y="1"/>
                  </a:cubicBezTo>
                  <a:close/>
                </a:path>
              </a:pathLst>
            </a:custGeom>
            <a:solidFill>
              <a:srgbClr val="97AC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0" name="Google Shape;11540;p14"/>
            <p:cNvSpPr/>
            <p:nvPr/>
          </p:nvSpPr>
          <p:spPr>
            <a:xfrm>
              <a:off x="3069875" y="2472950"/>
              <a:ext cx="302500" cy="559925"/>
            </a:xfrm>
            <a:custGeom>
              <a:avLst/>
              <a:gdLst/>
              <a:ahLst/>
              <a:cxnLst/>
              <a:rect l="l" t="t" r="r" b="b"/>
              <a:pathLst>
                <a:path w="12100" h="22397" extrusionOk="0">
                  <a:moveTo>
                    <a:pt x="2832" y="0"/>
                  </a:moveTo>
                  <a:cubicBezTo>
                    <a:pt x="0" y="1159"/>
                    <a:pt x="1931" y="3218"/>
                    <a:pt x="1931" y="4763"/>
                  </a:cubicBezTo>
                  <a:cubicBezTo>
                    <a:pt x="2317" y="6565"/>
                    <a:pt x="2832" y="8367"/>
                    <a:pt x="3604" y="10040"/>
                  </a:cubicBezTo>
                  <a:cubicBezTo>
                    <a:pt x="3990" y="10555"/>
                    <a:pt x="3862" y="11199"/>
                    <a:pt x="4248" y="11585"/>
                  </a:cubicBezTo>
                  <a:cubicBezTo>
                    <a:pt x="4248" y="11842"/>
                    <a:pt x="4377" y="12100"/>
                    <a:pt x="4377" y="12357"/>
                  </a:cubicBezTo>
                  <a:cubicBezTo>
                    <a:pt x="4505" y="12615"/>
                    <a:pt x="4763" y="12872"/>
                    <a:pt x="4891" y="13258"/>
                  </a:cubicBezTo>
                  <a:cubicBezTo>
                    <a:pt x="5020" y="13387"/>
                    <a:pt x="5149" y="13644"/>
                    <a:pt x="5149" y="13902"/>
                  </a:cubicBezTo>
                  <a:cubicBezTo>
                    <a:pt x="5535" y="14417"/>
                    <a:pt x="5406" y="15060"/>
                    <a:pt x="5793" y="15575"/>
                  </a:cubicBezTo>
                  <a:cubicBezTo>
                    <a:pt x="5793" y="15833"/>
                    <a:pt x="5921" y="16090"/>
                    <a:pt x="5921" y="16347"/>
                  </a:cubicBezTo>
                  <a:lnTo>
                    <a:pt x="6694" y="17120"/>
                  </a:lnTo>
                  <a:cubicBezTo>
                    <a:pt x="9397" y="17506"/>
                    <a:pt x="9268" y="19823"/>
                    <a:pt x="9783" y="21753"/>
                  </a:cubicBezTo>
                  <a:lnTo>
                    <a:pt x="10555" y="22397"/>
                  </a:lnTo>
                  <a:cubicBezTo>
                    <a:pt x="11199" y="22140"/>
                    <a:pt x="11842" y="21625"/>
                    <a:pt x="12100" y="20981"/>
                  </a:cubicBezTo>
                  <a:cubicBezTo>
                    <a:pt x="11585" y="20595"/>
                    <a:pt x="11713" y="19823"/>
                    <a:pt x="11327" y="19308"/>
                  </a:cubicBezTo>
                  <a:cubicBezTo>
                    <a:pt x="10555" y="18793"/>
                    <a:pt x="11199" y="17635"/>
                    <a:pt x="10555" y="17120"/>
                  </a:cubicBezTo>
                  <a:cubicBezTo>
                    <a:pt x="8109" y="11842"/>
                    <a:pt x="5793" y="6694"/>
                    <a:pt x="3476" y="1545"/>
                  </a:cubicBezTo>
                  <a:cubicBezTo>
                    <a:pt x="3089" y="1159"/>
                    <a:pt x="3218" y="515"/>
                    <a:pt x="2832" y="0"/>
                  </a:cubicBezTo>
                  <a:close/>
                </a:path>
              </a:pathLst>
            </a:custGeom>
            <a:solidFill>
              <a:srgbClr val="CE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1" name="Google Shape;11541;p14"/>
            <p:cNvSpPr/>
            <p:nvPr/>
          </p:nvSpPr>
          <p:spPr>
            <a:xfrm>
              <a:off x="3037700" y="2363550"/>
              <a:ext cx="112650" cy="228475"/>
            </a:xfrm>
            <a:custGeom>
              <a:avLst/>
              <a:gdLst/>
              <a:ahLst/>
              <a:cxnLst/>
              <a:rect l="l" t="t" r="r" b="b"/>
              <a:pathLst>
                <a:path w="4506" h="9139" extrusionOk="0">
                  <a:moveTo>
                    <a:pt x="2574" y="129"/>
                  </a:moveTo>
                  <a:cubicBezTo>
                    <a:pt x="1802" y="258"/>
                    <a:pt x="1030" y="0"/>
                    <a:pt x="386" y="515"/>
                  </a:cubicBezTo>
                  <a:cubicBezTo>
                    <a:pt x="258" y="515"/>
                    <a:pt x="129" y="644"/>
                    <a:pt x="0" y="644"/>
                  </a:cubicBezTo>
                  <a:cubicBezTo>
                    <a:pt x="1416" y="3347"/>
                    <a:pt x="1545" y="6565"/>
                    <a:pt x="3218" y="9139"/>
                  </a:cubicBezTo>
                  <a:cubicBezTo>
                    <a:pt x="3604" y="7594"/>
                    <a:pt x="2446" y="5664"/>
                    <a:pt x="4119" y="4376"/>
                  </a:cubicBezTo>
                  <a:cubicBezTo>
                    <a:pt x="4505" y="2961"/>
                    <a:pt x="3347" y="1931"/>
                    <a:pt x="3218" y="644"/>
                  </a:cubicBezTo>
                  <a:cubicBezTo>
                    <a:pt x="3089" y="386"/>
                    <a:pt x="2832" y="258"/>
                    <a:pt x="2574" y="129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2" name="Google Shape;11542;p14"/>
            <p:cNvSpPr/>
            <p:nvPr/>
          </p:nvSpPr>
          <p:spPr>
            <a:xfrm>
              <a:off x="3040900" y="2334575"/>
              <a:ext cx="70825" cy="51650"/>
            </a:xfrm>
            <a:custGeom>
              <a:avLst/>
              <a:gdLst/>
              <a:ahLst/>
              <a:cxnLst/>
              <a:rect l="l" t="t" r="r" b="b"/>
              <a:pathLst>
                <a:path w="2833" h="2066" extrusionOk="0">
                  <a:moveTo>
                    <a:pt x="1803" y="1"/>
                  </a:moveTo>
                  <a:cubicBezTo>
                    <a:pt x="902" y="258"/>
                    <a:pt x="1" y="516"/>
                    <a:pt x="258" y="1674"/>
                  </a:cubicBezTo>
                  <a:cubicBezTo>
                    <a:pt x="300" y="1667"/>
                    <a:pt x="342" y="1664"/>
                    <a:pt x="384" y="1664"/>
                  </a:cubicBezTo>
                  <a:cubicBezTo>
                    <a:pt x="851" y="1664"/>
                    <a:pt x="1317" y="2065"/>
                    <a:pt x="1751" y="2065"/>
                  </a:cubicBezTo>
                  <a:cubicBezTo>
                    <a:pt x="1994" y="2065"/>
                    <a:pt x="2228" y="1939"/>
                    <a:pt x="2446" y="1545"/>
                  </a:cubicBezTo>
                  <a:cubicBezTo>
                    <a:pt x="2833" y="1159"/>
                    <a:pt x="2704" y="516"/>
                    <a:pt x="2318" y="258"/>
                  </a:cubicBezTo>
                  <a:cubicBezTo>
                    <a:pt x="2060" y="258"/>
                    <a:pt x="1932" y="129"/>
                    <a:pt x="1803" y="1"/>
                  </a:cubicBezTo>
                  <a:close/>
                </a:path>
              </a:pathLst>
            </a:custGeom>
            <a:solidFill>
              <a:srgbClr val="C8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3" name="Google Shape;11543;p14"/>
            <p:cNvSpPr/>
            <p:nvPr/>
          </p:nvSpPr>
          <p:spPr>
            <a:xfrm>
              <a:off x="3327300" y="2897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1"/>
                  </a:moveTo>
                  <a:cubicBezTo>
                    <a:pt x="129" y="902"/>
                    <a:pt x="1" y="1803"/>
                    <a:pt x="1030" y="2318"/>
                  </a:cubicBezTo>
                  <a:cubicBezTo>
                    <a:pt x="902" y="1546"/>
                    <a:pt x="1030" y="645"/>
                    <a:pt x="129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4" name="Google Shape;11544;p14"/>
            <p:cNvSpPr/>
            <p:nvPr/>
          </p:nvSpPr>
          <p:spPr>
            <a:xfrm>
              <a:off x="3098825" y="2337800"/>
              <a:ext cx="19350" cy="41850"/>
            </a:xfrm>
            <a:custGeom>
              <a:avLst/>
              <a:gdLst/>
              <a:ahLst/>
              <a:cxnLst/>
              <a:rect l="l" t="t" r="r" b="b"/>
              <a:pathLst>
                <a:path w="774" h="1674" extrusionOk="0">
                  <a:moveTo>
                    <a:pt x="1" y="0"/>
                  </a:moveTo>
                  <a:lnTo>
                    <a:pt x="129" y="1416"/>
                  </a:lnTo>
                  <a:lnTo>
                    <a:pt x="773" y="1674"/>
                  </a:lnTo>
                  <a:cubicBezTo>
                    <a:pt x="773" y="1030"/>
                    <a:pt x="773" y="387"/>
                    <a:pt x="1" y="0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5" name="Google Shape;11545;p14"/>
            <p:cNvSpPr/>
            <p:nvPr/>
          </p:nvSpPr>
          <p:spPr>
            <a:xfrm>
              <a:off x="3134225" y="2472950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258" y="0"/>
                  </a:moveTo>
                  <a:lnTo>
                    <a:pt x="258" y="0"/>
                  </a:lnTo>
                  <a:cubicBezTo>
                    <a:pt x="1" y="644"/>
                    <a:pt x="258" y="1288"/>
                    <a:pt x="902" y="1545"/>
                  </a:cubicBezTo>
                  <a:cubicBezTo>
                    <a:pt x="902" y="902"/>
                    <a:pt x="644" y="387"/>
                    <a:pt x="258" y="0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6" name="Google Shape;11546;p14"/>
            <p:cNvSpPr/>
            <p:nvPr/>
          </p:nvSpPr>
          <p:spPr>
            <a:xfrm>
              <a:off x="3346600" y="2955625"/>
              <a:ext cx="25775" cy="38650"/>
            </a:xfrm>
            <a:custGeom>
              <a:avLst/>
              <a:gdLst/>
              <a:ahLst/>
              <a:cxnLst/>
              <a:rect l="l" t="t" r="r" b="b"/>
              <a:pathLst>
                <a:path w="1031" h="1546" extrusionOk="0">
                  <a:moveTo>
                    <a:pt x="258" y="1"/>
                  </a:moveTo>
                  <a:cubicBezTo>
                    <a:pt x="1" y="644"/>
                    <a:pt x="387" y="1288"/>
                    <a:pt x="1031" y="1545"/>
                  </a:cubicBezTo>
                  <a:cubicBezTo>
                    <a:pt x="1031" y="902"/>
                    <a:pt x="902" y="258"/>
                    <a:pt x="258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7" name="Google Shape;11547;p14"/>
            <p:cNvSpPr/>
            <p:nvPr/>
          </p:nvSpPr>
          <p:spPr>
            <a:xfrm>
              <a:off x="3330525" y="1797200"/>
              <a:ext cx="57950" cy="39875"/>
            </a:xfrm>
            <a:custGeom>
              <a:avLst/>
              <a:gdLst/>
              <a:ahLst/>
              <a:cxnLst/>
              <a:rect l="l" t="t" r="r" b="b"/>
              <a:pathLst>
                <a:path w="2318" h="1595" extrusionOk="0">
                  <a:moveTo>
                    <a:pt x="2317" y="0"/>
                  </a:moveTo>
                  <a:cubicBezTo>
                    <a:pt x="1287" y="129"/>
                    <a:pt x="515" y="773"/>
                    <a:pt x="0" y="1545"/>
                  </a:cubicBezTo>
                  <a:cubicBezTo>
                    <a:pt x="136" y="1579"/>
                    <a:pt x="271" y="1595"/>
                    <a:pt x="405" y="1595"/>
                  </a:cubicBezTo>
                  <a:cubicBezTo>
                    <a:pt x="1287" y="1595"/>
                    <a:pt x="2094" y="895"/>
                    <a:pt x="2317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8" name="Google Shape;11548;p14"/>
            <p:cNvSpPr/>
            <p:nvPr/>
          </p:nvSpPr>
          <p:spPr>
            <a:xfrm>
              <a:off x="3388450" y="1761800"/>
              <a:ext cx="41850" cy="38625"/>
            </a:xfrm>
            <a:custGeom>
              <a:avLst/>
              <a:gdLst/>
              <a:ahLst/>
              <a:cxnLst/>
              <a:rect l="l" t="t" r="r" b="b"/>
              <a:pathLst>
                <a:path w="1674" h="1545" extrusionOk="0">
                  <a:moveTo>
                    <a:pt x="1673" y="0"/>
                  </a:moveTo>
                  <a:lnTo>
                    <a:pt x="1673" y="0"/>
                  </a:lnTo>
                  <a:cubicBezTo>
                    <a:pt x="1030" y="387"/>
                    <a:pt x="258" y="644"/>
                    <a:pt x="0" y="1416"/>
                  </a:cubicBezTo>
                  <a:lnTo>
                    <a:pt x="772" y="1545"/>
                  </a:lnTo>
                  <a:cubicBezTo>
                    <a:pt x="1416" y="1288"/>
                    <a:pt x="1673" y="644"/>
                    <a:pt x="1673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9" name="Google Shape;11549;p14"/>
            <p:cNvSpPr/>
            <p:nvPr/>
          </p:nvSpPr>
          <p:spPr>
            <a:xfrm>
              <a:off x="3098825" y="1929125"/>
              <a:ext cx="38650" cy="23175"/>
            </a:xfrm>
            <a:custGeom>
              <a:avLst/>
              <a:gdLst/>
              <a:ahLst/>
              <a:cxnLst/>
              <a:rect l="l" t="t" r="r" b="b"/>
              <a:pathLst>
                <a:path w="1546" h="927" extrusionOk="0">
                  <a:moveTo>
                    <a:pt x="1545" y="1"/>
                  </a:moveTo>
                  <a:cubicBezTo>
                    <a:pt x="902" y="1"/>
                    <a:pt x="387" y="387"/>
                    <a:pt x="1" y="902"/>
                  </a:cubicBezTo>
                  <a:cubicBezTo>
                    <a:pt x="84" y="918"/>
                    <a:pt x="167" y="926"/>
                    <a:pt x="249" y="926"/>
                  </a:cubicBezTo>
                  <a:cubicBezTo>
                    <a:pt x="804" y="926"/>
                    <a:pt x="1321" y="561"/>
                    <a:pt x="1545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0" name="Google Shape;11550;p14"/>
            <p:cNvSpPr/>
            <p:nvPr/>
          </p:nvSpPr>
          <p:spPr>
            <a:xfrm>
              <a:off x="3156750" y="2723950"/>
              <a:ext cx="22550" cy="38625"/>
            </a:xfrm>
            <a:custGeom>
              <a:avLst/>
              <a:gdLst/>
              <a:ahLst/>
              <a:cxnLst/>
              <a:rect l="l" t="t" r="r" b="b"/>
              <a:pathLst>
                <a:path w="902" h="1545" extrusionOk="0">
                  <a:moveTo>
                    <a:pt x="129" y="0"/>
                  </a:moveTo>
                  <a:lnTo>
                    <a:pt x="129" y="0"/>
                  </a:lnTo>
                  <a:cubicBezTo>
                    <a:pt x="1" y="515"/>
                    <a:pt x="129" y="1159"/>
                    <a:pt x="773" y="1545"/>
                  </a:cubicBezTo>
                  <a:cubicBezTo>
                    <a:pt x="902" y="901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1" name="Google Shape;11551;p14"/>
            <p:cNvSpPr/>
            <p:nvPr/>
          </p:nvSpPr>
          <p:spPr>
            <a:xfrm>
              <a:off x="3195375" y="2820475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129" y="1"/>
                  </a:moveTo>
                  <a:cubicBezTo>
                    <a:pt x="0" y="516"/>
                    <a:pt x="129" y="1159"/>
                    <a:pt x="644" y="1545"/>
                  </a:cubicBezTo>
                  <a:cubicBezTo>
                    <a:pt x="901" y="1030"/>
                    <a:pt x="644" y="387"/>
                    <a:pt x="129" y="1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2" name="Google Shape;11552;p14"/>
            <p:cNvSpPr/>
            <p:nvPr/>
          </p:nvSpPr>
          <p:spPr>
            <a:xfrm>
              <a:off x="3176050" y="2781875"/>
              <a:ext cx="16125" cy="19325"/>
            </a:xfrm>
            <a:custGeom>
              <a:avLst/>
              <a:gdLst/>
              <a:ahLst/>
              <a:cxnLst/>
              <a:rect l="l" t="t" r="r" b="b"/>
              <a:pathLst>
                <a:path w="645" h="773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386"/>
                    <a:pt x="258" y="772"/>
                    <a:pt x="644" y="772"/>
                  </a:cubicBezTo>
                  <a:cubicBezTo>
                    <a:pt x="644" y="515"/>
                    <a:pt x="516" y="129"/>
                    <a:pt x="13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3" name="Google Shape;11553;p14"/>
            <p:cNvSpPr/>
            <p:nvPr/>
          </p:nvSpPr>
          <p:spPr>
            <a:xfrm>
              <a:off x="418325" y="1349250"/>
              <a:ext cx="720150" cy="290300"/>
            </a:xfrm>
            <a:custGeom>
              <a:avLst/>
              <a:gdLst/>
              <a:ahLst/>
              <a:cxnLst/>
              <a:rect l="l" t="t" r="r" b="b"/>
              <a:pathLst>
                <a:path w="28806" h="11612" extrusionOk="0">
                  <a:moveTo>
                    <a:pt x="26258" y="9680"/>
                  </a:moveTo>
                  <a:cubicBezTo>
                    <a:pt x="26327" y="9715"/>
                    <a:pt x="26396" y="9731"/>
                    <a:pt x="26465" y="9731"/>
                  </a:cubicBezTo>
                  <a:cubicBezTo>
                    <a:pt x="26474" y="9731"/>
                    <a:pt x="26482" y="9731"/>
                    <a:pt x="26491" y="9730"/>
                  </a:cubicBezTo>
                  <a:lnTo>
                    <a:pt x="26491" y="9730"/>
                  </a:lnTo>
                  <a:cubicBezTo>
                    <a:pt x="26363" y="9783"/>
                    <a:pt x="26258" y="9809"/>
                    <a:pt x="26258" y="9809"/>
                  </a:cubicBezTo>
                  <a:lnTo>
                    <a:pt x="26258" y="9680"/>
                  </a:lnTo>
                  <a:close/>
                  <a:moveTo>
                    <a:pt x="8862" y="0"/>
                  </a:moveTo>
                  <a:cubicBezTo>
                    <a:pt x="7309" y="0"/>
                    <a:pt x="5927" y="576"/>
                    <a:pt x="5020" y="2472"/>
                  </a:cubicBezTo>
                  <a:cubicBezTo>
                    <a:pt x="4634" y="2987"/>
                    <a:pt x="4119" y="3373"/>
                    <a:pt x="3475" y="3373"/>
                  </a:cubicBezTo>
                  <a:cubicBezTo>
                    <a:pt x="1673" y="3760"/>
                    <a:pt x="0" y="4661"/>
                    <a:pt x="386" y="6591"/>
                  </a:cubicBezTo>
                  <a:cubicBezTo>
                    <a:pt x="644" y="8651"/>
                    <a:pt x="2832" y="8779"/>
                    <a:pt x="4376" y="8779"/>
                  </a:cubicBezTo>
                  <a:cubicBezTo>
                    <a:pt x="8109" y="8779"/>
                    <a:pt x="11713" y="9166"/>
                    <a:pt x="15317" y="10067"/>
                  </a:cubicBezTo>
                  <a:cubicBezTo>
                    <a:pt x="19308" y="10839"/>
                    <a:pt x="23555" y="11482"/>
                    <a:pt x="27674" y="11611"/>
                  </a:cubicBezTo>
                  <a:cubicBezTo>
                    <a:pt x="28178" y="10603"/>
                    <a:pt x="28805" y="9595"/>
                    <a:pt x="27021" y="9432"/>
                  </a:cubicBezTo>
                  <a:lnTo>
                    <a:pt x="27021" y="9432"/>
                  </a:lnTo>
                  <a:cubicBezTo>
                    <a:pt x="27024" y="9429"/>
                    <a:pt x="27027" y="9426"/>
                    <a:pt x="27031" y="9423"/>
                  </a:cubicBezTo>
                  <a:cubicBezTo>
                    <a:pt x="27159" y="7750"/>
                    <a:pt x="25228" y="8136"/>
                    <a:pt x="24714" y="7106"/>
                  </a:cubicBezTo>
                  <a:lnTo>
                    <a:pt x="24199" y="6977"/>
                  </a:lnTo>
                  <a:cubicBezTo>
                    <a:pt x="23987" y="6659"/>
                    <a:pt x="23590" y="6594"/>
                    <a:pt x="23143" y="6594"/>
                  </a:cubicBezTo>
                  <a:cubicBezTo>
                    <a:pt x="22827" y="6594"/>
                    <a:pt x="22486" y="6626"/>
                    <a:pt x="22166" y="6626"/>
                  </a:cubicBezTo>
                  <a:cubicBezTo>
                    <a:pt x="21288" y="6626"/>
                    <a:pt x="20570" y="6380"/>
                    <a:pt x="20981" y="4532"/>
                  </a:cubicBezTo>
                  <a:cubicBezTo>
                    <a:pt x="19951" y="2987"/>
                    <a:pt x="18278" y="3502"/>
                    <a:pt x="16862" y="3245"/>
                  </a:cubicBezTo>
                  <a:cubicBezTo>
                    <a:pt x="16553" y="3245"/>
                    <a:pt x="16162" y="3265"/>
                    <a:pt x="15803" y="3265"/>
                  </a:cubicBezTo>
                  <a:cubicBezTo>
                    <a:pt x="15266" y="3265"/>
                    <a:pt x="14802" y="3219"/>
                    <a:pt x="14802" y="2987"/>
                  </a:cubicBezTo>
                  <a:cubicBezTo>
                    <a:pt x="15343" y="902"/>
                    <a:pt x="14401" y="763"/>
                    <a:pt x="13366" y="763"/>
                  </a:cubicBezTo>
                  <a:cubicBezTo>
                    <a:pt x="13207" y="763"/>
                    <a:pt x="13045" y="766"/>
                    <a:pt x="12887" y="766"/>
                  </a:cubicBezTo>
                  <a:cubicBezTo>
                    <a:pt x="12358" y="766"/>
                    <a:pt x="11862" y="730"/>
                    <a:pt x="11585" y="413"/>
                  </a:cubicBezTo>
                  <a:cubicBezTo>
                    <a:pt x="10659" y="182"/>
                    <a:pt x="9734" y="0"/>
                    <a:pt x="8862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4" name="Google Shape;11554;p14"/>
            <p:cNvSpPr/>
            <p:nvPr/>
          </p:nvSpPr>
          <p:spPr>
            <a:xfrm>
              <a:off x="949275" y="1430350"/>
              <a:ext cx="453750" cy="138875"/>
            </a:xfrm>
            <a:custGeom>
              <a:avLst/>
              <a:gdLst/>
              <a:ahLst/>
              <a:cxnLst/>
              <a:rect l="l" t="t" r="r" b="b"/>
              <a:pathLst>
                <a:path w="18150" h="5555" extrusionOk="0">
                  <a:moveTo>
                    <a:pt x="1159" y="1"/>
                  </a:moveTo>
                  <a:cubicBezTo>
                    <a:pt x="386" y="258"/>
                    <a:pt x="0" y="902"/>
                    <a:pt x="0" y="1545"/>
                  </a:cubicBezTo>
                  <a:cubicBezTo>
                    <a:pt x="258" y="3605"/>
                    <a:pt x="2703" y="2446"/>
                    <a:pt x="3476" y="3862"/>
                  </a:cubicBezTo>
                  <a:cubicBezTo>
                    <a:pt x="3661" y="3918"/>
                    <a:pt x="3841" y="3941"/>
                    <a:pt x="4017" y="3941"/>
                  </a:cubicBezTo>
                  <a:cubicBezTo>
                    <a:pt x="5000" y="3941"/>
                    <a:pt x="5864" y="3208"/>
                    <a:pt x="6877" y="3208"/>
                  </a:cubicBezTo>
                  <a:cubicBezTo>
                    <a:pt x="6944" y="3208"/>
                    <a:pt x="7011" y="3212"/>
                    <a:pt x="7080" y="3219"/>
                  </a:cubicBezTo>
                  <a:cubicBezTo>
                    <a:pt x="8071" y="3342"/>
                    <a:pt x="7034" y="4899"/>
                    <a:pt x="7875" y="4899"/>
                  </a:cubicBezTo>
                  <a:cubicBezTo>
                    <a:pt x="7908" y="4899"/>
                    <a:pt x="7943" y="4897"/>
                    <a:pt x="7981" y="4892"/>
                  </a:cubicBezTo>
                  <a:cubicBezTo>
                    <a:pt x="8882" y="4634"/>
                    <a:pt x="9654" y="4120"/>
                    <a:pt x="10298" y="3605"/>
                  </a:cubicBezTo>
                  <a:cubicBezTo>
                    <a:pt x="10524" y="3492"/>
                    <a:pt x="10739" y="3445"/>
                    <a:pt x="10946" y="3445"/>
                  </a:cubicBezTo>
                  <a:cubicBezTo>
                    <a:pt x="11447" y="3445"/>
                    <a:pt x="11902" y="3718"/>
                    <a:pt x="12357" y="3991"/>
                  </a:cubicBezTo>
                  <a:cubicBezTo>
                    <a:pt x="13863" y="5033"/>
                    <a:pt x="15682" y="5555"/>
                    <a:pt x="17532" y="5555"/>
                  </a:cubicBezTo>
                  <a:cubicBezTo>
                    <a:pt x="17737" y="5555"/>
                    <a:pt x="17943" y="5548"/>
                    <a:pt x="18149" y="5535"/>
                  </a:cubicBezTo>
                  <a:cubicBezTo>
                    <a:pt x="13001" y="2189"/>
                    <a:pt x="6951" y="1417"/>
                    <a:pt x="1159" y="1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5" name="Google Shape;11555;p14"/>
            <p:cNvSpPr/>
            <p:nvPr/>
          </p:nvSpPr>
          <p:spPr>
            <a:xfrm>
              <a:off x="707925" y="1355675"/>
              <a:ext cx="270325" cy="118950"/>
            </a:xfrm>
            <a:custGeom>
              <a:avLst/>
              <a:gdLst/>
              <a:ahLst/>
              <a:cxnLst/>
              <a:rect l="l" t="t" r="r" b="b"/>
              <a:pathLst>
                <a:path w="10813" h="4758" extrusionOk="0">
                  <a:moveTo>
                    <a:pt x="797" y="1"/>
                  </a:moveTo>
                  <a:cubicBezTo>
                    <a:pt x="533" y="1"/>
                    <a:pt x="268" y="9"/>
                    <a:pt x="1" y="27"/>
                  </a:cubicBezTo>
                  <a:cubicBezTo>
                    <a:pt x="515" y="1314"/>
                    <a:pt x="2189" y="285"/>
                    <a:pt x="2704" y="1443"/>
                  </a:cubicBezTo>
                  <a:cubicBezTo>
                    <a:pt x="2446" y="2215"/>
                    <a:pt x="1159" y="1700"/>
                    <a:pt x="1288" y="2859"/>
                  </a:cubicBezTo>
                  <a:cubicBezTo>
                    <a:pt x="1288" y="3631"/>
                    <a:pt x="1931" y="3889"/>
                    <a:pt x="2575" y="3889"/>
                  </a:cubicBezTo>
                  <a:lnTo>
                    <a:pt x="4892" y="3889"/>
                  </a:lnTo>
                  <a:cubicBezTo>
                    <a:pt x="5010" y="3899"/>
                    <a:pt x="5130" y="3904"/>
                    <a:pt x="5251" y="3904"/>
                  </a:cubicBezTo>
                  <a:cubicBezTo>
                    <a:pt x="5857" y="3904"/>
                    <a:pt x="6498" y="3792"/>
                    <a:pt x="7128" y="3792"/>
                  </a:cubicBezTo>
                  <a:cubicBezTo>
                    <a:pt x="7884" y="3792"/>
                    <a:pt x="8625" y="3953"/>
                    <a:pt x="9268" y="4661"/>
                  </a:cubicBezTo>
                  <a:cubicBezTo>
                    <a:pt x="9332" y="4725"/>
                    <a:pt x="9461" y="4757"/>
                    <a:pt x="9606" y="4757"/>
                  </a:cubicBezTo>
                  <a:cubicBezTo>
                    <a:pt x="9751" y="4757"/>
                    <a:pt x="9912" y="4725"/>
                    <a:pt x="10040" y="4661"/>
                  </a:cubicBezTo>
                  <a:cubicBezTo>
                    <a:pt x="10298" y="4017"/>
                    <a:pt x="10555" y="3503"/>
                    <a:pt x="10813" y="2988"/>
                  </a:cubicBezTo>
                  <a:cubicBezTo>
                    <a:pt x="7578" y="1550"/>
                    <a:pt x="4343" y="1"/>
                    <a:pt x="797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6" name="Google Shape;11556;p14"/>
            <p:cNvSpPr/>
            <p:nvPr/>
          </p:nvSpPr>
          <p:spPr>
            <a:xfrm>
              <a:off x="2469525" y="1777875"/>
              <a:ext cx="185250" cy="139650"/>
            </a:xfrm>
            <a:custGeom>
              <a:avLst/>
              <a:gdLst/>
              <a:ahLst/>
              <a:cxnLst/>
              <a:rect l="l" t="t" r="r" b="b"/>
              <a:pathLst>
                <a:path w="7410" h="5586" extrusionOk="0">
                  <a:moveTo>
                    <a:pt x="7410" y="1"/>
                  </a:moveTo>
                  <a:lnTo>
                    <a:pt x="7410" y="1"/>
                  </a:lnTo>
                  <a:cubicBezTo>
                    <a:pt x="4449" y="258"/>
                    <a:pt x="2519" y="2575"/>
                    <a:pt x="202" y="3991"/>
                  </a:cubicBezTo>
                  <a:cubicBezTo>
                    <a:pt x="0" y="5301"/>
                    <a:pt x="509" y="5586"/>
                    <a:pt x="1295" y="5586"/>
                  </a:cubicBezTo>
                  <a:cubicBezTo>
                    <a:pt x="1513" y="5586"/>
                    <a:pt x="1752" y="5564"/>
                    <a:pt x="2004" y="5536"/>
                  </a:cubicBezTo>
                  <a:cubicBezTo>
                    <a:pt x="1875" y="5021"/>
                    <a:pt x="1489" y="4249"/>
                    <a:pt x="2004" y="4120"/>
                  </a:cubicBezTo>
                  <a:cubicBezTo>
                    <a:pt x="4449" y="3605"/>
                    <a:pt x="5865" y="1546"/>
                    <a:pt x="7410" y="1"/>
                  </a:cubicBezTo>
                  <a:close/>
                </a:path>
              </a:pathLst>
            </a:custGeom>
            <a:solidFill>
              <a:srgbClr val="598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7" name="Google Shape;11557;p14"/>
            <p:cNvSpPr/>
            <p:nvPr/>
          </p:nvSpPr>
          <p:spPr>
            <a:xfrm>
              <a:off x="904225" y="1468975"/>
              <a:ext cx="147675" cy="64375"/>
            </a:xfrm>
            <a:custGeom>
              <a:avLst/>
              <a:gdLst/>
              <a:ahLst/>
              <a:cxnLst/>
              <a:rect l="l" t="t" r="r" b="b"/>
              <a:pathLst>
                <a:path w="5907" h="2575" extrusionOk="0">
                  <a:moveTo>
                    <a:pt x="1416" y="0"/>
                  </a:moveTo>
                  <a:cubicBezTo>
                    <a:pt x="773" y="129"/>
                    <a:pt x="0" y="258"/>
                    <a:pt x="129" y="1030"/>
                  </a:cubicBezTo>
                  <a:cubicBezTo>
                    <a:pt x="258" y="1802"/>
                    <a:pt x="386" y="2575"/>
                    <a:pt x="1416" y="2575"/>
                  </a:cubicBezTo>
                  <a:cubicBezTo>
                    <a:pt x="2703" y="2575"/>
                    <a:pt x="3990" y="2446"/>
                    <a:pt x="5149" y="2446"/>
                  </a:cubicBezTo>
                  <a:cubicBezTo>
                    <a:pt x="5571" y="1391"/>
                    <a:pt x="5907" y="508"/>
                    <a:pt x="4879" y="508"/>
                  </a:cubicBezTo>
                  <a:cubicBezTo>
                    <a:pt x="4653" y="508"/>
                    <a:pt x="4362" y="551"/>
                    <a:pt x="3990" y="644"/>
                  </a:cubicBezTo>
                  <a:cubicBezTo>
                    <a:pt x="3824" y="710"/>
                    <a:pt x="3649" y="742"/>
                    <a:pt x="3475" y="742"/>
                  </a:cubicBezTo>
                  <a:cubicBezTo>
                    <a:pt x="2974" y="742"/>
                    <a:pt x="2475" y="478"/>
                    <a:pt x="2188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8" name="Google Shape;11558;p14"/>
            <p:cNvSpPr/>
            <p:nvPr/>
          </p:nvSpPr>
          <p:spPr>
            <a:xfrm>
              <a:off x="1032925" y="1584800"/>
              <a:ext cx="61175" cy="19350"/>
            </a:xfrm>
            <a:custGeom>
              <a:avLst/>
              <a:gdLst/>
              <a:ahLst/>
              <a:cxnLst/>
              <a:rect l="l" t="t" r="r" b="b"/>
              <a:pathLst>
                <a:path w="2447" h="774" extrusionOk="0">
                  <a:moveTo>
                    <a:pt x="1" y="1"/>
                  </a:moveTo>
                  <a:cubicBezTo>
                    <a:pt x="387" y="516"/>
                    <a:pt x="805" y="773"/>
                    <a:pt x="1224" y="773"/>
                  </a:cubicBezTo>
                  <a:cubicBezTo>
                    <a:pt x="1642" y="773"/>
                    <a:pt x="2060" y="516"/>
                    <a:pt x="2447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9" name="Google Shape;11559;p14"/>
            <p:cNvSpPr/>
            <p:nvPr/>
          </p:nvSpPr>
          <p:spPr>
            <a:xfrm>
              <a:off x="1010400" y="1571450"/>
              <a:ext cx="25775" cy="13375"/>
            </a:xfrm>
            <a:custGeom>
              <a:avLst/>
              <a:gdLst/>
              <a:ahLst/>
              <a:cxnLst/>
              <a:rect l="l" t="t" r="r" b="b"/>
              <a:pathLst>
                <a:path w="1031" h="535" extrusionOk="0">
                  <a:moveTo>
                    <a:pt x="392" y="0"/>
                  </a:moveTo>
                  <a:cubicBezTo>
                    <a:pt x="286" y="0"/>
                    <a:pt x="163" y="75"/>
                    <a:pt x="1" y="278"/>
                  </a:cubicBezTo>
                  <a:lnTo>
                    <a:pt x="1031" y="535"/>
                  </a:lnTo>
                  <a:cubicBezTo>
                    <a:pt x="766" y="358"/>
                    <a:pt x="622" y="0"/>
                    <a:pt x="392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0" name="Google Shape;11560;p14"/>
            <p:cNvSpPr/>
            <p:nvPr/>
          </p:nvSpPr>
          <p:spPr>
            <a:xfrm>
              <a:off x="3806775" y="1920275"/>
              <a:ext cx="2326575" cy="942425"/>
            </a:xfrm>
            <a:custGeom>
              <a:avLst/>
              <a:gdLst/>
              <a:ahLst/>
              <a:cxnLst/>
              <a:rect l="l" t="t" r="r" b="b"/>
              <a:pathLst>
                <a:path w="93063" h="37697" extrusionOk="0">
                  <a:moveTo>
                    <a:pt x="63715" y="1"/>
                  </a:moveTo>
                  <a:cubicBezTo>
                    <a:pt x="62975" y="1"/>
                    <a:pt x="62235" y="161"/>
                    <a:pt x="61527" y="483"/>
                  </a:cubicBezTo>
                  <a:cubicBezTo>
                    <a:pt x="61140" y="612"/>
                    <a:pt x="60883" y="741"/>
                    <a:pt x="60497" y="869"/>
                  </a:cubicBezTo>
                  <a:cubicBezTo>
                    <a:pt x="60111" y="998"/>
                    <a:pt x="59725" y="1127"/>
                    <a:pt x="59467" y="1256"/>
                  </a:cubicBezTo>
                  <a:cubicBezTo>
                    <a:pt x="54061" y="3186"/>
                    <a:pt x="48526" y="4216"/>
                    <a:pt x="42863" y="5889"/>
                  </a:cubicBezTo>
                  <a:cubicBezTo>
                    <a:pt x="37199" y="7563"/>
                    <a:pt x="31536" y="9493"/>
                    <a:pt x="26001" y="11424"/>
                  </a:cubicBezTo>
                  <a:cubicBezTo>
                    <a:pt x="24585" y="11810"/>
                    <a:pt x="23298" y="12325"/>
                    <a:pt x="21882" y="12969"/>
                  </a:cubicBezTo>
                  <a:cubicBezTo>
                    <a:pt x="20466" y="13612"/>
                    <a:pt x="19050" y="14127"/>
                    <a:pt x="17506" y="14513"/>
                  </a:cubicBezTo>
                  <a:cubicBezTo>
                    <a:pt x="17248" y="14642"/>
                    <a:pt x="16862" y="14642"/>
                    <a:pt x="16605" y="14899"/>
                  </a:cubicBezTo>
                  <a:cubicBezTo>
                    <a:pt x="13902" y="15800"/>
                    <a:pt x="11199" y="16701"/>
                    <a:pt x="8496" y="17345"/>
                  </a:cubicBezTo>
                  <a:cubicBezTo>
                    <a:pt x="8109" y="17474"/>
                    <a:pt x="7595" y="17474"/>
                    <a:pt x="7080" y="17602"/>
                  </a:cubicBezTo>
                  <a:cubicBezTo>
                    <a:pt x="6822" y="17731"/>
                    <a:pt x="6436" y="17731"/>
                    <a:pt x="6179" y="17860"/>
                  </a:cubicBezTo>
                  <a:cubicBezTo>
                    <a:pt x="5406" y="18117"/>
                    <a:pt x="4763" y="18375"/>
                    <a:pt x="3990" y="18375"/>
                  </a:cubicBezTo>
                  <a:cubicBezTo>
                    <a:pt x="3604" y="18503"/>
                    <a:pt x="3347" y="18503"/>
                    <a:pt x="3089" y="18632"/>
                  </a:cubicBezTo>
                  <a:cubicBezTo>
                    <a:pt x="2317" y="18890"/>
                    <a:pt x="1416" y="19018"/>
                    <a:pt x="644" y="19404"/>
                  </a:cubicBezTo>
                  <a:cubicBezTo>
                    <a:pt x="386" y="19533"/>
                    <a:pt x="129" y="19791"/>
                    <a:pt x="0" y="20177"/>
                  </a:cubicBezTo>
                  <a:cubicBezTo>
                    <a:pt x="0" y="20820"/>
                    <a:pt x="258" y="21593"/>
                    <a:pt x="901" y="22107"/>
                  </a:cubicBezTo>
                  <a:cubicBezTo>
                    <a:pt x="2703" y="23009"/>
                    <a:pt x="4634" y="23781"/>
                    <a:pt x="6565" y="24424"/>
                  </a:cubicBezTo>
                  <a:cubicBezTo>
                    <a:pt x="16605" y="28415"/>
                    <a:pt x="25872" y="34335"/>
                    <a:pt x="36298" y="37553"/>
                  </a:cubicBezTo>
                  <a:cubicBezTo>
                    <a:pt x="37324" y="37652"/>
                    <a:pt x="38344" y="37696"/>
                    <a:pt x="39358" y="37696"/>
                  </a:cubicBezTo>
                  <a:cubicBezTo>
                    <a:pt x="44964" y="37696"/>
                    <a:pt x="50414" y="36346"/>
                    <a:pt x="55863" y="35365"/>
                  </a:cubicBezTo>
                  <a:cubicBezTo>
                    <a:pt x="60497" y="34593"/>
                    <a:pt x="65131" y="33563"/>
                    <a:pt x="69764" y="32405"/>
                  </a:cubicBezTo>
                  <a:cubicBezTo>
                    <a:pt x="70151" y="32405"/>
                    <a:pt x="70537" y="32276"/>
                    <a:pt x="70923" y="32147"/>
                  </a:cubicBezTo>
                  <a:lnTo>
                    <a:pt x="71438" y="32019"/>
                  </a:lnTo>
                  <a:cubicBezTo>
                    <a:pt x="73240" y="31504"/>
                    <a:pt x="75171" y="31118"/>
                    <a:pt x="77101" y="30989"/>
                  </a:cubicBezTo>
                  <a:cubicBezTo>
                    <a:pt x="78775" y="30731"/>
                    <a:pt x="80577" y="30217"/>
                    <a:pt x="82250" y="29702"/>
                  </a:cubicBezTo>
                  <a:cubicBezTo>
                    <a:pt x="83666" y="29316"/>
                    <a:pt x="85082" y="29187"/>
                    <a:pt x="86498" y="29187"/>
                  </a:cubicBezTo>
                  <a:cubicBezTo>
                    <a:pt x="86884" y="29058"/>
                    <a:pt x="87270" y="29058"/>
                    <a:pt x="87656" y="28929"/>
                  </a:cubicBezTo>
                  <a:cubicBezTo>
                    <a:pt x="89329" y="28286"/>
                    <a:pt x="91518" y="28801"/>
                    <a:pt x="92933" y="27256"/>
                  </a:cubicBezTo>
                  <a:cubicBezTo>
                    <a:pt x="93062" y="26870"/>
                    <a:pt x="93062" y="26484"/>
                    <a:pt x="92933" y="26098"/>
                  </a:cubicBezTo>
                  <a:cubicBezTo>
                    <a:pt x="88428" y="19919"/>
                    <a:pt x="82894" y="14642"/>
                    <a:pt x="77487" y="9107"/>
                  </a:cubicBezTo>
                  <a:cubicBezTo>
                    <a:pt x="74012" y="5632"/>
                    <a:pt x="69636" y="3444"/>
                    <a:pt x="65903" y="483"/>
                  </a:cubicBezTo>
                  <a:cubicBezTo>
                    <a:pt x="65195" y="161"/>
                    <a:pt x="64455" y="1"/>
                    <a:pt x="6371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1" name="Google Shape;11561;p14"/>
            <p:cNvSpPr/>
            <p:nvPr/>
          </p:nvSpPr>
          <p:spPr>
            <a:xfrm>
              <a:off x="2982975" y="1476600"/>
              <a:ext cx="2307275" cy="905475"/>
            </a:xfrm>
            <a:custGeom>
              <a:avLst/>
              <a:gdLst/>
              <a:ahLst/>
              <a:cxnLst/>
              <a:rect l="l" t="t" r="r" b="b"/>
              <a:pathLst>
                <a:path w="92291" h="36219" extrusionOk="0">
                  <a:moveTo>
                    <a:pt x="43302" y="0"/>
                  </a:moveTo>
                  <a:cubicBezTo>
                    <a:pt x="40606" y="0"/>
                    <a:pt x="38046" y="1107"/>
                    <a:pt x="36170" y="3171"/>
                  </a:cubicBezTo>
                  <a:cubicBezTo>
                    <a:pt x="34626" y="4329"/>
                    <a:pt x="33210" y="5487"/>
                    <a:pt x="31536" y="6646"/>
                  </a:cubicBezTo>
                  <a:cubicBezTo>
                    <a:pt x="29477" y="8319"/>
                    <a:pt x="26903" y="9091"/>
                    <a:pt x="24714" y="10893"/>
                  </a:cubicBezTo>
                  <a:cubicBezTo>
                    <a:pt x="24457" y="11022"/>
                    <a:pt x="24200" y="11280"/>
                    <a:pt x="24071" y="11537"/>
                  </a:cubicBezTo>
                  <a:cubicBezTo>
                    <a:pt x="23170" y="12696"/>
                    <a:pt x="22011" y="13339"/>
                    <a:pt x="20724" y="13725"/>
                  </a:cubicBezTo>
                  <a:cubicBezTo>
                    <a:pt x="19952" y="13983"/>
                    <a:pt x="19180" y="14369"/>
                    <a:pt x="18407" y="14626"/>
                  </a:cubicBezTo>
                  <a:cubicBezTo>
                    <a:pt x="17635" y="15012"/>
                    <a:pt x="16863" y="15270"/>
                    <a:pt x="15962" y="15527"/>
                  </a:cubicBezTo>
                  <a:cubicBezTo>
                    <a:pt x="13001" y="16943"/>
                    <a:pt x="10170" y="18488"/>
                    <a:pt x="7080" y="19904"/>
                  </a:cubicBezTo>
                  <a:lnTo>
                    <a:pt x="5664" y="20676"/>
                  </a:lnTo>
                  <a:cubicBezTo>
                    <a:pt x="5407" y="20805"/>
                    <a:pt x="5021" y="20933"/>
                    <a:pt x="4763" y="21062"/>
                  </a:cubicBezTo>
                  <a:lnTo>
                    <a:pt x="2704" y="21963"/>
                  </a:lnTo>
                  <a:cubicBezTo>
                    <a:pt x="258" y="23121"/>
                    <a:pt x="1" y="24409"/>
                    <a:pt x="2447" y="25953"/>
                  </a:cubicBezTo>
                  <a:cubicBezTo>
                    <a:pt x="10298" y="29557"/>
                    <a:pt x="18021" y="33547"/>
                    <a:pt x="26388" y="36122"/>
                  </a:cubicBezTo>
                  <a:cubicBezTo>
                    <a:pt x="27353" y="36186"/>
                    <a:pt x="28319" y="36218"/>
                    <a:pt x="29284" y="36218"/>
                  </a:cubicBezTo>
                  <a:cubicBezTo>
                    <a:pt x="30249" y="36218"/>
                    <a:pt x="31215" y="36186"/>
                    <a:pt x="32180" y="36122"/>
                  </a:cubicBezTo>
                  <a:cubicBezTo>
                    <a:pt x="32566" y="35993"/>
                    <a:pt x="32952" y="35864"/>
                    <a:pt x="33210" y="35864"/>
                  </a:cubicBezTo>
                  <a:lnTo>
                    <a:pt x="35398" y="35092"/>
                  </a:lnTo>
                  <a:cubicBezTo>
                    <a:pt x="35655" y="34963"/>
                    <a:pt x="36041" y="34835"/>
                    <a:pt x="36299" y="34706"/>
                  </a:cubicBezTo>
                  <a:cubicBezTo>
                    <a:pt x="37329" y="34191"/>
                    <a:pt x="38487" y="33805"/>
                    <a:pt x="39517" y="33676"/>
                  </a:cubicBezTo>
                  <a:cubicBezTo>
                    <a:pt x="39903" y="33547"/>
                    <a:pt x="40160" y="33419"/>
                    <a:pt x="40547" y="33290"/>
                  </a:cubicBezTo>
                  <a:cubicBezTo>
                    <a:pt x="41061" y="33161"/>
                    <a:pt x="41705" y="32904"/>
                    <a:pt x="42349" y="32775"/>
                  </a:cubicBezTo>
                  <a:cubicBezTo>
                    <a:pt x="42606" y="32646"/>
                    <a:pt x="42992" y="32646"/>
                    <a:pt x="43250" y="32518"/>
                  </a:cubicBezTo>
                  <a:cubicBezTo>
                    <a:pt x="44151" y="32260"/>
                    <a:pt x="44923" y="32132"/>
                    <a:pt x="45695" y="31874"/>
                  </a:cubicBezTo>
                  <a:cubicBezTo>
                    <a:pt x="50844" y="29557"/>
                    <a:pt x="56121" y="27884"/>
                    <a:pt x="61270" y="25953"/>
                  </a:cubicBezTo>
                  <a:cubicBezTo>
                    <a:pt x="63458" y="24923"/>
                    <a:pt x="65775" y="24022"/>
                    <a:pt x="68221" y="23508"/>
                  </a:cubicBezTo>
                  <a:cubicBezTo>
                    <a:pt x="75171" y="21191"/>
                    <a:pt x="82122" y="18745"/>
                    <a:pt x="89201" y="16814"/>
                  </a:cubicBezTo>
                  <a:cubicBezTo>
                    <a:pt x="90102" y="16428"/>
                    <a:pt x="90875" y="16171"/>
                    <a:pt x="91647" y="15656"/>
                  </a:cubicBezTo>
                  <a:cubicBezTo>
                    <a:pt x="91904" y="15527"/>
                    <a:pt x="92162" y="15141"/>
                    <a:pt x="92290" y="14884"/>
                  </a:cubicBezTo>
                  <a:lnTo>
                    <a:pt x="92033" y="14369"/>
                  </a:lnTo>
                  <a:cubicBezTo>
                    <a:pt x="86884" y="11408"/>
                    <a:pt x="81478" y="8834"/>
                    <a:pt x="75944" y="6646"/>
                  </a:cubicBezTo>
                  <a:cubicBezTo>
                    <a:pt x="72082" y="4973"/>
                    <a:pt x="68221" y="2913"/>
                    <a:pt x="64102" y="2398"/>
                  </a:cubicBezTo>
                  <a:cubicBezTo>
                    <a:pt x="58629" y="1803"/>
                    <a:pt x="53157" y="439"/>
                    <a:pt x="47684" y="439"/>
                  </a:cubicBezTo>
                  <a:cubicBezTo>
                    <a:pt x="47236" y="439"/>
                    <a:pt x="46787" y="448"/>
                    <a:pt x="46339" y="468"/>
                  </a:cubicBezTo>
                  <a:cubicBezTo>
                    <a:pt x="45326" y="153"/>
                    <a:pt x="44305" y="0"/>
                    <a:pt x="43302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2" name="Google Shape;11562;p14"/>
            <p:cNvSpPr/>
            <p:nvPr/>
          </p:nvSpPr>
          <p:spPr>
            <a:xfrm>
              <a:off x="3874350" y="2678275"/>
              <a:ext cx="1316150" cy="1320475"/>
            </a:xfrm>
            <a:custGeom>
              <a:avLst/>
              <a:gdLst/>
              <a:ahLst/>
              <a:cxnLst/>
              <a:rect l="l" t="t" r="r" b="b"/>
              <a:pathLst>
                <a:path w="52646" h="52819" extrusionOk="0">
                  <a:moveTo>
                    <a:pt x="1879" y="0"/>
                  </a:moveTo>
                  <a:cubicBezTo>
                    <a:pt x="1136" y="0"/>
                    <a:pt x="472" y="412"/>
                    <a:pt x="0" y="1827"/>
                  </a:cubicBezTo>
                  <a:cubicBezTo>
                    <a:pt x="129" y="4916"/>
                    <a:pt x="1674" y="7362"/>
                    <a:pt x="2961" y="10065"/>
                  </a:cubicBezTo>
                  <a:cubicBezTo>
                    <a:pt x="6307" y="16115"/>
                    <a:pt x="9268" y="22422"/>
                    <a:pt x="11585" y="28986"/>
                  </a:cubicBezTo>
                  <a:cubicBezTo>
                    <a:pt x="12743" y="32719"/>
                    <a:pt x="14288" y="36452"/>
                    <a:pt x="16090" y="40056"/>
                  </a:cubicBezTo>
                  <a:cubicBezTo>
                    <a:pt x="17971" y="41059"/>
                    <a:pt x="19486" y="43407"/>
                    <a:pt x="21349" y="43407"/>
                  </a:cubicBezTo>
                  <a:cubicBezTo>
                    <a:pt x="21398" y="43407"/>
                    <a:pt x="21447" y="43406"/>
                    <a:pt x="21496" y="43402"/>
                  </a:cubicBezTo>
                  <a:cubicBezTo>
                    <a:pt x="21694" y="43378"/>
                    <a:pt x="21875" y="43366"/>
                    <a:pt x="22040" y="43366"/>
                  </a:cubicBezTo>
                  <a:cubicBezTo>
                    <a:pt x="23586" y="43366"/>
                    <a:pt x="23759" y="44390"/>
                    <a:pt x="24456" y="45204"/>
                  </a:cubicBezTo>
                  <a:cubicBezTo>
                    <a:pt x="30635" y="47006"/>
                    <a:pt x="37199" y="47779"/>
                    <a:pt x="43120" y="50611"/>
                  </a:cubicBezTo>
                  <a:cubicBezTo>
                    <a:pt x="45952" y="51383"/>
                    <a:pt x="48784" y="52799"/>
                    <a:pt x="51873" y="52799"/>
                  </a:cubicBezTo>
                  <a:cubicBezTo>
                    <a:pt x="51940" y="52812"/>
                    <a:pt x="52002" y="52819"/>
                    <a:pt x="52058" y="52819"/>
                  </a:cubicBezTo>
                  <a:cubicBezTo>
                    <a:pt x="52542" y="52819"/>
                    <a:pt x="52645" y="52345"/>
                    <a:pt x="52645" y="51769"/>
                  </a:cubicBezTo>
                  <a:cubicBezTo>
                    <a:pt x="51487" y="48808"/>
                    <a:pt x="50071" y="45719"/>
                    <a:pt x="48526" y="42888"/>
                  </a:cubicBezTo>
                  <a:cubicBezTo>
                    <a:pt x="48011" y="42244"/>
                    <a:pt x="47497" y="41600"/>
                    <a:pt x="47110" y="40828"/>
                  </a:cubicBezTo>
                  <a:cubicBezTo>
                    <a:pt x="46853" y="40571"/>
                    <a:pt x="46724" y="40313"/>
                    <a:pt x="46467" y="40056"/>
                  </a:cubicBezTo>
                  <a:lnTo>
                    <a:pt x="45952" y="39284"/>
                  </a:lnTo>
                  <a:lnTo>
                    <a:pt x="45437" y="38383"/>
                  </a:lnTo>
                  <a:cubicBezTo>
                    <a:pt x="43893" y="36452"/>
                    <a:pt x="42605" y="34392"/>
                    <a:pt x="41447" y="32333"/>
                  </a:cubicBezTo>
                  <a:cubicBezTo>
                    <a:pt x="40417" y="30917"/>
                    <a:pt x="40031" y="29115"/>
                    <a:pt x="39130" y="27699"/>
                  </a:cubicBezTo>
                  <a:cubicBezTo>
                    <a:pt x="36041" y="21778"/>
                    <a:pt x="31536" y="16887"/>
                    <a:pt x="27546" y="11738"/>
                  </a:cubicBezTo>
                  <a:cubicBezTo>
                    <a:pt x="26902" y="10966"/>
                    <a:pt x="26258" y="10323"/>
                    <a:pt x="25486" y="9936"/>
                  </a:cubicBezTo>
                  <a:cubicBezTo>
                    <a:pt x="23169" y="8907"/>
                    <a:pt x="20595" y="8134"/>
                    <a:pt x="18278" y="6976"/>
                  </a:cubicBezTo>
                  <a:cubicBezTo>
                    <a:pt x="18021" y="6718"/>
                    <a:pt x="17634" y="6590"/>
                    <a:pt x="17377" y="6461"/>
                  </a:cubicBezTo>
                  <a:cubicBezTo>
                    <a:pt x="14417" y="4916"/>
                    <a:pt x="11456" y="3501"/>
                    <a:pt x="8496" y="1956"/>
                  </a:cubicBezTo>
                  <a:cubicBezTo>
                    <a:pt x="7595" y="1312"/>
                    <a:pt x="6436" y="926"/>
                    <a:pt x="5278" y="798"/>
                  </a:cubicBezTo>
                  <a:cubicBezTo>
                    <a:pt x="5233" y="801"/>
                    <a:pt x="5188" y="802"/>
                    <a:pt x="5143" y="802"/>
                  </a:cubicBezTo>
                  <a:cubicBezTo>
                    <a:pt x="4105" y="802"/>
                    <a:pt x="2915" y="0"/>
                    <a:pt x="187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3" name="Google Shape;11563;p14"/>
            <p:cNvSpPr/>
            <p:nvPr/>
          </p:nvSpPr>
          <p:spPr>
            <a:xfrm>
              <a:off x="4891200" y="2690550"/>
              <a:ext cx="1705525" cy="654475"/>
            </a:xfrm>
            <a:custGeom>
              <a:avLst/>
              <a:gdLst/>
              <a:ahLst/>
              <a:cxnLst/>
              <a:rect l="l" t="t" r="r" b="b"/>
              <a:pathLst>
                <a:path w="68221" h="26179" extrusionOk="0">
                  <a:moveTo>
                    <a:pt x="51934" y="1"/>
                  </a:moveTo>
                  <a:cubicBezTo>
                    <a:pt x="51745" y="1"/>
                    <a:pt x="51552" y="17"/>
                    <a:pt x="51358" y="49"/>
                  </a:cubicBezTo>
                  <a:cubicBezTo>
                    <a:pt x="50972" y="178"/>
                    <a:pt x="50715" y="178"/>
                    <a:pt x="50329" y="307"/>
                  </a:cubicBezTo>
                  <a:cubicBezTo>
                    <a:pt x="47754" y="435"/>
                    <a:pt x="45180" y="1208"/>
                    <a:pt x="42606" y="1336"/>
                  </a:cubicBezTo>
                  <a:cubicBezTo>
                    <a:pt x="38229" y="2237"/>
                    <a:pt x="33596" y="2237"/>
                    <a:pt x="29348" y="3653"/>
                  </a:cubicBezTo>
                  <a:cubicBezTo>
                    <a:pt x="28962" y="3782"/>
                    <a:pt x="28576" y="3911"/>
                    <a:pt x="28318" y="4039"/>
                  </a:cubicBezTo>
                  <a:lnTo>
                    <a:pt x="27803" y="4425"/>
                  </a:lnTo>
                  <a:cubicBezTo>
                    <a:pt x="27676" y="4648"/>
                    <a:pt x="27573" y="4729"/>
                    <a:pt x="27483" y="4729"/>
                  </a:cubicBezTo>
                  <a:cubicBezTo>
                    <a:pt x="27240" y="4729"/>
                    <a:pt x="27099" y="4136"/>
                    <a:pt x="26868" y="4136"/>
                  </a:cubicBezTo>
                  <a:cubicBezTo>
                    <a:pt x="26838" y="4136"/>
                    <a:pt x="26807" y="4146"/>
                    <a:pt x="26774" y="4168"/>
                  </a:cubicBezTo>
                  <a:lnTo>
                    <a:pt x="25615" y="4168"/>
                  </a:lnTo>
                  <a:cubicBezTo>
                    <a:pt x="22011" y="4940"/>
                    <a:pt x="18278" y="5713"/>
                    <a:pt x="14546" y="6227"/>
                  </a:cubicBezTo>
                  <a:cubicBezTo>
                    <a:pt x="11843" y="6871"/>
                    <a:pt x="9140" y="7257"/>
                    <a:pt x="6436" y="7515"/>
                  </a:cubicBezTo>
                  <a:cubicBezTo>
                    <a:pt x="4120" y="7643"/>
                    <a:pt x="1803" y="7515"/>
                    <a:pt x="1" y="9445"/>
                  </a:cubicBezTo>
                  <a:cubicBezTo>
                    <a:pt x="1" y="10089"/>
                    <a:pt x="258" y="10733"/>
                    <a:pt x="773" y="11119"/>
                  </a:cubicBezTo>
                  <a:cubicBezTo>
                    <a:pt x="7981" y="14980"/>
                    <a:pt x="15704" y="17554"/>
                    <a:pt x="22912" y="21416"/>
                  </a:cubicBezTo>
                  <a:cubicBezTo>
                    <a:pt x="26348" y="23256"/>
                    <a:pt x="29549" y="25681"/>
                    <a:pt x="33743" y="25681"/>
                  </a:cubicBezTo>
                  <a:cubicBezTo>
                    <a:pt x="33949" y="25681"/>
                    <a:pt x="34157" y="25676"/>
                    <a:pt x="34368" y="25664"/>
                  </a:cubicBezTo>
                  <a:cubicBezTo>
                    <a:pt x="36492" y="25728"/>
                    <a:pt x="38616" y="25760"/>
                    <a:pt x="40755" y="25760"/>
                  </a:cubicBezTo>
                  <a:cubicBezTo>
                    <a:pt x="42895" y="25760"/>
                    <a:pt x="45051" y="25728"/>
                    <a:pt x="47240" y="25664"/>
                  </a:cubicBezTo>
                  <a:cubicBezTo>
                    <a:pt x="48441" y="25664"/>
                    <a:pt x="49642" y="25606"/>
                    <a:pt x="50844" y="25606"/>
                  </a:cubicBezTo>
                  <a:cubicBezTo>
                    <a:pt x="51444" y="25606"/>
                    <a:pt x="52045" y="25621"/>
                    <a:pt x="52646" y="25664"/>
                  </a:cubicBezTo>
                  <a:cubicBezTo>
                    <a:pt x="53026" y="25691"/>
                    <a:pt x="53407" y="25701"/>
                    <a:pt x="53788" y="25701"/>
                  </a:cubicBezTo>
                  <a:cubicBezTo>
                    <a:pt x="54828" y="25701"/>
                    <a:pt x="55869" y="25626"/>
                    <a:pt x="56909" y="25626"/>
                  </a:cubicBezTo>
                  <a:cubicBezTo>
                    <a:pt x="57290" y="25626"/>
                    <a:pt x="57671" y="25636"/>
                    <a:pt x="58052" y="25664"/>
                  </a:cubicBezTo>
                  <a:cubicBezTo>
                    <a:pt x="61527" y="25277"/>
                    <a:pt x="65388" y="26178"/>
                    <a:pt x="68220" y="23218"/>
                  </a:cubicBezTo>
                  <a:cubicBezTo>
                    <a:pt x="67448" y="21030"/>
                    <a:pt x="65775" y="19356"/>
                    <a:pt x="64745" y="17297"/>
                  </a:cubicBezTo>
                  <a:cubicBezTo>
                    <a:pt x="61398" y="11505"/>
                    <a:pt x="57666" y="5841"/>
                    <a:pt x="53418" y="435"/>
                  </a:cubicBezTo>
                  <a:cubicBezTo>
                    <a:pt x="53032" y="146"/>
                    <a:pt x="52501" y="1"/>
                    <a:pt x="51934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4" name="Google Shape;11564;p14"/>
            <p:cNvSpPr/>
            <p:nvPr/>
          </p:nvSpPr>
          <p:spPr>
            <a:xfrm>
              <a:off x="1013625" y="1492625"/>
              <a:ext cx="4260525" cy="1707600"/>
            </a:xfrm>
            <a:custGeom>
              <a:avLst/>
              <a:gdLst/>
              <a:ahLst/>
              <a:cxnLst/>
              <a:rect l="l" t="t" r="r" b="b"/>
              <a:pathLst>
                <a:path w="170421" h="68304" extrusionOk="0">
                  <a:moveTo>
                    <a:pt x="4552" y="1"/>
                  </a:moveTo>
                  <a:cubicBezTo>
                    <a:pt x="3460" y="1"/>
                    <a:pt x="2364" y="251"/>
                    <a:pt x="1288" y="985"/>
                  </a:cubicBezTo>
                  <a:cubicBezTo>
                    <a:pt x="1" y="2530"/>
                    <a:pt x="1931" y="2787"/>
                    <a:pt x="2446" y="3559"/>
                  </a:cubicBezTo>
                  <a:lnTo>
                    <a:pt x="3090" y="4332"/>
                  </a:lnTo>
                  <a:cubicBezTo>
                    <a:pt x="3347" y="4846"/>
                    <a:pt x="3733" y="5361"/>
                    <a:pt x="3991" y="5876"/>
                  </a:cubicBezTo>
                  <a:cubicBezTo>
                    <a:pt x="4248" y="6134"/>
                    <a:pt x="4634" y="6262"/>
                    <a:pt x="5021" y="6391"/>
                  </a:cubicBezTo>
                  <a:cubicBezTo>
                    <a:pt x="16219" y="9609"/>
                    <a:pt x="27288" y="12698"/>
                    <a:pt x="38487" y="16045"/>
                  </a:cubicBezTo>
                  <a:cubicBezTo>
                    <a:pt x="45952" y="18104"/>
                    <a:pt x="53289" y="20678"/>
                    <a:pt x="60369" y="23768"/>
                  </a:cubicBezTo>
                  <a:cubicBezTo>
                    <a:pt x="61913" y="24926"/>
                    <a:pt x="63715" y="25698"/>
                    <a:pt x="65517" y="26213"/>
                  </a:cubicBezTo>
                  <a:cubicBezTo>
                    <a:pt x="70280" y="27500"/>
                    <a:pt x="74913" y="29174"/>
                    <a:pt x="79419" y="31233"/>
                  </a:cubicBezTo>
                  <a:cubicBezTo>
                    <a:pt x="81221" y="31619"/>
                    <a:pt x="83023" y="32263"/>
                    <a:pt x="84567" y="33164"/>
                  </a:cubicBezTo>
                  <a:cubicBezTo>
                    <a:pt x="86884" y="34322"/>
                    <a:pt x="89201" y="35481"/>
                    <a:pt x="91518" y="36382"/>
                  </a:cubicBezTo>
                  <a:cubicBezTo>
                    <a:pt x="97053" y="39085"/>
                    <a:pt x="102716" y="41659"/>
                    <a:pt x="108380" y="43976"/>
                  </a:cubicBezTo>
                  <a:cubicBezTo>
                    <a:pt x="110439" y="44877"/>
                    <a:pt x="112756" y="44748"/>
                    <a:pt x="114944" y="45521"/>
                  </a:cubicBezTo>
                  <a:cubicBezTo>
                    <a:pt x="118033" y="47709"/>
                    <a:pt x="121895" y="48352"/>
                    <a:pt x="125113" y="50540"/>
                  </a:cubicBezTo>
                  <a:cubicBezTo>
                    <a:pt x="127945" y="50927"/>
                    <a:pt x="129875" y="53115"/>
                    <a:pt x="132063" y="54659"/>
                  </a:cubicBezTo>
                  <a:cubicBezTo>
                    <a:pt x="134380" y="54659"/>
                    <a:pt x="136569" y="55432"/>
                    <a:pt x="138371" y="56719"/>
                  </a:cubicBezTo>
                  <a:cubicBezTo>
                    <a:pt x="138628" y="56848"/>
                    <a:pt x="139014" y="56976"/>
                    <a:pt x="139272" y="57105"/>
                  </a:cubicBezTo>
                  <a:cubicBezTo>
                    <a:pt x="139658" y="57234"/>
                    <a:pt x="139915" y="57491"/>
                    <a:pt x="140173" y="57620"/>
                  </a:cubicBezTo>
                  <a:cubicBezTo>
                    <a:pt x="140623" y="58251"/>
                    <a:pt x="141326" y="58566"/>
                    <a:pt x="142016" y="58566"/>
                  </a:cubicBezTo>
                  <a:cubicBezTo>
                    <a:pt x="142312" y="58566"/>
                    <a:pt x="142605" y="58508"/>
                    <a:pt x="142876" y="58392"/>
                  </a:cubicBezTo>
                  <a:cubicBezTo>
                    <a:pt x="143369" y="58207"/>
                    <a:pt x="143870" y="58118"/>
                    <a:pt x="144359" y="58118"/>
                  </a:cubicBezTo>
                  <a:cubicBezTo>
                    <a:pt x="145910" y="58118"/>
                    <a:pt x="147339" y="59014"/>
                    <a:pt x="148024" y="60580"/>
                  </a:cubicBezTo>
                  <a:cubicBezTo>
                    <a:pt x="148153" y="61224"/>
                    <a:pt x="148410" y="61867"/>
                    <a:pt x="148668" y="62511"/>
                  </a:cubicBezTo>
                  <a:cubicBezTo>
                    <a:pt x="149311" y="63412"/>
                    <a:pt x="150212" y="64056"/>
                    <a:pt x="151242" y="64442"/>
                  </a:cubicBezTo>
                  <a:cubicBezTo>
                    <a:pt x="151628" y="64570"/>
                    <a:pt x="152014" y="64570"/>
                    <a:pt x="152272" y="64699"/>
                  </a:cubicBezTo>
                  <a:cubicBezTo>
                    <a:pt x="152601" y="64639"/>
                    <a:pt x="152920" y="64612"/>
                    <a:pt x="153231" y="64612"/>
                  </a:cubicBezTo>
                  <a:cubicBezTo>
                    <a:pt x="155590" y="64612"/>
                    <a:pt x="157463" y="66160"/>
                    <a:pt x="159737" y="66501"/>
                  </a:cubicBezTo>
                  <a:cubicBezTo>
                    <a:pt x="159995" y="66501"/>
                    <a:pt x="160381" y="66372"/>
                    <a:pt x="160638" y="66244"/>
                  </a:cubicBezTo>
                  <a:cubicBezTo>
                    <a:pt x="160797" y="66214"/>
                    <a:pt x="160950" y="66200"/>
                    <a:pt x="161098" y="66200"/>
                  </a:cubicBezTo>
                  <a:cubicBezTo>
                    <a:pt x="162879" y="66200"/>
                    <a:pt x="163985" y="68174"/>
                    <a:pt x="165530" y="68174"/>
                  </a:cubicBezTo>
                  <a:cubicBezTo>
                    <a:pt x="167203" y="68046"/>
                    <a:pt x="169134" y="68303"/>
                    <a:pt x="169777" y="66372"/>
                  </a:cubicBezTo>
                  <a:cubicBezTo>
                    <a:pt x="170421" y="64442"/>
                    <a:pt x="168104" y="64570"/>
                    <a:pt x="167203" y="63798"/>
                  </a:cubicBezTo>
                  <a:cubicBezTo>
                    <a:pt x="166431" y="63283"/>
                    <a:pt x="165658" y="62897"/>
                    <a:pt x="164886" y="62640"/>
                  </a:cubicBezTo>
                  <a:cubicBezTo>
                    <a:pt x="161926" y="61353"/>
                    <a:pt x="158450" y="60838"/>
                    <a:pt x="156133" y="58392"/>
                  </a:cubicBezTo>
                  <a:cubicBezTo>
                    <a:pt x="156005" y="58006"/>
                    <a:pt x="155619" y="57749"/>
                    <a:pt x="155232" y="57749"/>
                  </a:cubicBezTo>
                  <a:cubicBezTo>
                    <a:pt x="153430" y="55174"/>
                    <a:pt x="150341" y="54788"/>
                    <a:pt x="147638" y="53887"/>
                  </a:cubicBezTo>
                  <a:lnTo>
                    <a:pt x="143905" y="52085"/>
                  </a:lnTo>
                  <a:cubicBezTo>
                    <a:pt x="140945" y="50669"/>
                    <a:pt x="137598" y="49897"/>
                    <a:pt x="134766" y="48224"/>
                  </a:cubicBezTo>
                  <a:cubicBezTo>
                    <a:pt x="127687" y="44233"/>
                    <a:pt x="120350" y="41016"/>
                    <a:pt x="112756" y="38441"/>
                  </a:cubicBezTo>
                  <a:cubicBezTo>
                    <a:pt x="110697" y="36253"/>
                    <a:pt x="107994" y="34837"/>
                    <a:pt x="105033" y="34580"/>
                  </a:cubicBezTo>
                  <a:cubicBezTo>
                    <a:pt x="103617" y="34065"/>
                    <a:pt x="102073" y="33679"/>
                    <a:pt x="100785" y="33035"/>
                  </a:cubicBezTo>
                  <a:cubicBezTo>
                    <a:pt x="94221" y="29946"/>
                    <a:pt x="87656" y="27114"/>
                    <a:pt x="81092" y="24540"/>
                  </a:cubicBezTo>
                  <a:cubicBezTo>
                    <a:pt x="79161" y="23639"/>
                    <a:pt x="77616" y="21837"/>
                    <a:pt x="75428" y="21322"/>
                  </a:cubicBezTo>
                  <a:cubicBezTo>
                    <a:pt x="70795" y="19005"/>
                    <a:pt x="65903" y="17332"/>
                    <a:pt x="60883" y="16302"/>
                  </a:cubicBezTo>
                  <a:cubicBezTo>
                    <a:pt x="60733" y="16259"/>
                    <a:pt x="60579" y="16245"/>
                    <a:pt x="60425" y="16245"/>
                  </a:cubicBezTo>
                  <a:cubicBezTo>
                    <a:pt x="60116" y="16245"/>
                    <a:pt x="59805" y="16302"/>
                    <a:pt x="59516" y="16302"/>
                  </a:cubicBezTo>
                  <a:cubicBezTo>
                    <a:pt x="59081" y="16302"/>
                    <a:pt x="58695" y="16173"/>
                    <a:pt x="58438" y="15530"/>
                  </a:cubicBezTo>
                  <a:cubicBezTo>
                    <a:pt x="58210" y="15547"/>
                    <a:pt x="57984" y="15555"/>
                    <a:pt x="57760" y="15555"/>
                  </a:cubicBezTo>
                  <a:cubicBezTo>
                    <a:pt x="54574" y="15555"/>
                    <a:pt x="51799" y="13926"/>
                    <a:pt x="48913" y="13084"/>
                  </a:cubicBezTo>
                  <a:cubicBezTo>
                    <a:pt x="41190" y="10639"/>
                    <a:pt x="33596" y="8064"/>
                    <a:pt x="25873" y="5619"/>
                  </a:cubicBezTo>
                  <a:cubicBezTo>
                    <a:pt x="22655" y="4203"/>
                    <a:pt x="19051" y="3302"/>
                    <a:pt x="15575" y="3044"/>
                  </a:cubicBezTo>
                  <a:cubicBezTo>
                    <a:pt x="13645" y="2143"/>
                    <a:pt x="11843" y="1371"/>
                    <a:pt x="9783" y="985"/>
                  </a:cubicBezTo>
                  <a:cubicBezTo>
                    <a:pt x="8108" y="666"/>
                    <a:pt x="6333" y="1"/>
                    <a:pt x="4552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5" name="Google Shape;11565;p14"/>
            <p:cNvSpPr/>
            <p:nvPr/>
          </p:nvSpPr>
          <p:spPr>
            <a:xfrm>
              <a:off x="3073075" y="2290825"/>
              <a:ext cx="1074825" cy="1330750"/>
            </a:xfrm>
            <a:custGeom>
              <a:avLst/>
              <a:gdLst/>
              <a:ahLst/>
              <a:cxnLst/>
              <a:rect l="l" t="t" r="r" b="b"/>
              <a:pathLst>
                <a:path w="42993" h="53230" extrusionOk="0">
                  <a:moveTo>
                    <a:pt x="1273" y="1"/>
                  </a:moveTo>
                  <a:cubicBezTo>
                    <a:pt x="746" y="1"/>
                    <a:pt x="292" y="308"/>
                    <a:pt x="1" y="1107"/>
                  </a:cubicBezTo>
                  <a:cubicBezTo>
                    <a:pt x="1" y="1493"/>
                    <a:pt x="1" y="1879"/>
                    <a:pt x="130" y="2137"/>
                  </a:cubicBezTo>
                  <a:cubicBezTo>
                    <a:pt x="516" y="2652"/>
                    <a:pt x="902" y="3167"/>
                    <a:pt x="1159" y="3810"/>
                  </a:cubicBezTo>
                  <a:cubicBezTo>
                    <a:pt x="1417" y="4840"/>
                    <a:pt x="1674" y="5998"/>
                    <a:pt x="2060" y="7028"/>
                  </a:cubicBezTo>
                  <a:cubicBezTo>
                    <a:pt x="2060" y="7285"/>
                    <a:pt x="2189" y="7543"/>
                    <a:pt x="2318" y="7929"/>
                  </a:cubicBezTo>
                  <a:cubicBezTo>
                    <a:pt x="2575" y="8573"/>
                    <a:pt x="2704" y="9216"/>
                    <a:pt x="2961" y="9731"/>
                  </a:cubicBezTo>
                  <a:cubicBezTo>
                    <a:pt x="4892" y="14622"/>
                    <a:pt x="7209" y="19256"/>
                    <a:pt x="9397" y="24147"/>
                  </a:cubicBezTo>
                  <a:cubicBezTo>
                    <a:pt x="9912" y="24791"/>
                    <a:pt x="10170" y="25434"/>
                    <a:pt x="10427" y="26207"/>
                  </a:cubicBezTo>
                  <a:cubicBezTo>
                    <a:pt x="10556" y="26464"/>
                    <a:pt x="10684" y="26850"/>
                    <a:pt x="10813" y="27108"/>
                  </a:cubicBezTo>
                  <a:lnTo>
                    <a:pt x="11457" y="28395"/>
                  </a:lnTo>
                  <a:cubicBezTo>
                    <a:pt x="11585" y="28652"/>
                    <a:pt x="11714" y="28910"/>
                    <a:pt x="11843" y="29296"/>
                  </a:cubicBezTo>
                  <a:cubicBezTo>
                    <a:pt x="12358" y="30454"/>
                    <a:pt x="13130" y="31613"/>
                    <a:pt x="14031" y="32642"/>
                  </a:cubicBezTo>
                  <a:cubicBezTo>
                    <a:pt x="17249" y="36118"/>
                    <a:pt x="21110" y="38563"/>
                    <a:pt x="24328" y="42039"/>
                  </a:cubicBezTo>
                  <a:lnTo>
                    <a:pt x="30507" y="47445"/>
                  </a:lnTo>
                  <a:cubicBezTo>
                    <a:pt x="31150" y="48088"/>
                    <a:pt x="32051" y="47960"/>
                    <a:pt x="32824" y="48346"/>
                  </a:cubicBezTo>
                  <a:cubicBezTo>
                    <a:pt x="33338" y="48346"/>
                    <a:pt x="33982" y="48474"/>
                    <a:pt x="34626" y="48603"/>
                  </a:cubicBezTo>
                  <a:lnTo>
                    <a:pt x="35269" y="49118"/>
                  </a:lnTo>
                  <a:cubicBezTo>
                    <a:pt x="36042" y="49633"/>
                    <a:pt x="36685" y="50405"/>
                    <a:pt x="37071" y="51178"/>
                  </a:cubicBezTo>
                  <a:cubicBezTo>
                    <a:pt x="37457" y="51564"/>
                    <a:pt x="37972" y="51692"/>
                    <a:pt x="38487" y="51821"/>
                  </a:cubicBezTo>
                  <a:cubicBezTo>
                    <a:pt x="39417" y="52028"/>
                    <a:pt x="40098" y="53230"/>
                    <a:pt x="40997" y="53230"/>
                  </a:cubicBezTo>
                  <a:cubicBezTo>
                    <a:pt x="41217" y="53230"/>
                    <a:pt x="41451" y="53157"/>
                    <a:pt x="41705" y="52980"/>
                  </a:cubicBezTo>
                  <a:cubicBezTo>
                    <a:pt x="42992" y="51950"/>
                    <a:pt x="41962" y="50405"/>
                    <a:pt x="41834" y="49118"/>
                  </a:cubicBezTo>
                  <a:cubicBezTo>
                    <a:pt x="41576" y="48474"/>
                    <a:pt x="41448" y="47702"/>
                    <a:pt x="41448" y="46930"/>
                  </a:cubicBezTo>
                  <a:cubicBezTo>
                    <a:pt x="39774" y="40494"/>
                    <a:pt x="37457" y="34187"/>
                    <a:pt x="34240" y="28266"/>
                  </a:cubicBezTo>
                  <a:cubicBezTo>
                    <a:pt x="33467" y="26979"/>
                    <a:pt x="32824" y="25434"/>
                    <a:pt x="32566" y="23761"/>
                  </a:cubicBezTo>
                  <a:cubicBezTo>
                    <a:pt x="32437" y="23375"/>
                    <a:pt x="32309" y="23118"/>
                    <a:pt x="32051" y="22731"/>
                  </a:cubicBezTo>
                  <a:cubicBezTo>
                    <a:pt x="30635" y="20801"/>
                    <a:pt x="30249" y="18226"/>
                    <a:pt x="29348" y="16038"/>
                  </a:cubicBezTo>
                  <a:cubicBezTo>
                    <a:pt x="28705" y="14236"/>
                    <a:pt x="28447" y="12177"/>
                    <a:pt x="26517" y="11276"/>
                  </a:cubicBezTo>
                  <a:cubicBezTo>
                    <a:pt x="25873" y="11147"/>
                    <a:pt x="25229" y="11018"/>
                    <a:pt x="24586" y="10761"/>
                  </a:cubicBezTo>
                  <a:cubicBezTo>
                    <a:pt x="17506" y="6899"/>
                    <a:pt x="9912" y="4068"/>
                    <a:pt x="2575" y="464"/>
                  </a:cubicBezTo>
                  <a:cubicBezTo>
                    <a:pt x="2127" y="183"/>
                    <a:pt x="1679" y="1"/>
                    <a:pt x="127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6" name="Google Shape;11566;p14"/>
            <p:cNvSpPr/>
            <p:nvPr/>
          </p:nvSpPr>
          <p:spPr>
            <a:xfrm>
              <a:off x="4746400" y="3082300"/>
              <a:ext cx="1158475" cy="1013350"/>
            </a:xfrm>
            <a:custGeom>
              <a:avLst/>
              <a:gdLst/>
              <a:ahLst/>
              <a:cxnLst/>
              <a:rect l="l" t="t" r="r" b="b"/>
              <a:pathLst>
                <a:path w="46339" h="40534" extrusionOk="0">
                  <a:moveTo>
                    <a:pt x="1466" y="0"/>
                  </a:moveTo>
                  <a:cubicBezTo>
                    <a:pt x="965" y="0"/>
                    <a:pt x="505" y="231"/>
                    <a:pt x="258" y="726"/>
                  </a:cubicBezTo>
                  <a:cubicBezTo>
                    <a:pt x="0" y="4587"/>
                    <a:pt x="3733" y="6132"/>
                    <a:pt x="5149" y="8964"/>
                  </a:cubicBezTo>
                  <a:cubicBezTo>
                    <a:pt x="5921" y="9994"/>
                    <a:pt x="6565" y="11023"/>
                    <a:pt x="6951" y="12182"/>
                  </a:cubicBezTo>
                  <a:cubicBezTo>
                    <a:pt x="7852" y="15013"/>
                    <a:pt x="9912" y="17073"/>
                    <a:pt x="11714" y="19390"/>
                  </a:cubicBezTo>
                  <a:cubicBezTo>
                    <a:pt x="11842" y="19776"/>
                    <a:pt x="12100" y="20033"/>
                    <a:pt x="12228" y="20291"/>
                  </a:cubicBezTo>
                  <a:cubicBezTo>
                    <a:pt x="12486" y="20548"/>
                    <a:pt x="12615" y="20806"/>
                    <a:pt x="12743" y="21063"/>
                  </a:cubicBezTo>
                  <a:lnTo>
                    <a:pt x="13387" y="21707"/>
                  </a:lnTo>
                  <a:cubicBezTo>
                    <a:pt x="13644" y="22093"/>
                    <a:pt x="13773" y="22479"/>
                    <a:pt x="14030" y="22865"/>
                  </a:cubicBezTo>
                  <a:cubicBezTo>
                    <a:pt x="14159" y="23123"/>
                    <a:pt x="14417" y="23380"/>
                    <a:pt x="14545" y="23637"/>
                  </a:cubicBezTo>
                  <a:cubicBezTo>
                    <a:pt x="14932" y="24152"/>
                    <a:pt x="15318" y="24667"/>
                    <a:pt x="15704" y="25182"/>
                  </a:cubicBezTo>
                  <a:cubicBezTo>
                    <a:pt x="17377" y="28014"/>
                    <a:pt x="18536" y="30974"/>
                    <a:pt x="19951" y="33806"/>
                  </a:cubicBezTo>
                  <a:cubicBezTo>
                    <a:pt x="20981" y="35351"/>
                    <a:pt x="21496" y="37281"/>
                    <a:pt x="23555" y="38054"/>
                  </a:cubicBezTo>
                  <a:lnTo>
                    <a:pt x="32952" y="39856"/>
                  </a:lnTo>
                  <a:cubicBezTo>
                    <a:pt x="33209" y="39984"/>
                    <a:pt x="33467" y="39984"/>
                    <a:pt x="33724" y="39984"/>
                  </a:cubicBezTo>
                  <a:cubicBezTo>
                    <a:pt x="35107" y="39811"/>
                    <a:pt x="36489" y="38420"/>
                    <a:pt x="37989" y="38420"/>
                  </a:cubicBezTo>
                  <a:cubicBezTo>
                    <a:pt x="38723" y="38420"/>
                    <a:pt x="39485" y="38754"/>
                    <a:pt x="40289" y="39727"/>
                  </a:cubicBezTo>
                  <a:cubicBezTo>
                    <a:pt x="40377" y="39845"/>
                    <a:pt x="40521" y="39889"/>
                    <a:pt x="40696" y="39889"/>
                  </a:cubicBezTo>
                  <a:cubicBezTo>
                    <a:pt x="41186" y="39889"/>
                    <a:pt x="41927" y="39551"/>
                    <a:pt x="42448" y="39551"/>
                  </a:cubicBezTo>
                  <a:cubicBezTo>
                    <a:pt x="42554" y="39551"/>
                    <a:pt x="42651" y="39565"/>
                    <a:pt x="42734" y="39598"/>
                  </a:cubicBezTo>
                  <a:cubicBezTo>
                    <a:pt x="43840" y="40212"/>
                    <a:pt x="44389" y="40534"/>
                    <a:pt x="44814" y="40534"/>
                  </a:cubicBezTo>
                  <a:cubicBezTo>
                    <a:pt x="45280" y="40534"/>
                    <a:pt x="45598" y="40148"/>
                    <a:pt x="46338" y="39341"/>
                  </a:cubicBezTo>
                  <a:cubicBezTo>
                    <a:pt x="46338" y="39083"/>
                    <a:pt x="46338" y="38697"/>
                    <a:pt x="46338" y="38440"/>
                  </a:cubicBezTo>
                  <a:cubicBezTo>
                    <a:pt x="46081" y="38054"/>
                    <a:pt x="45309" y="38054"/>
                    <a:pt x="45566" y="37281"/>
                  </a:cubicBezTo>
                  <a:cubicBezTo>
                    <a:pt x="45695" y="37024"/>
                    <a:pt x="45695" y="36766"/>
                    <a:pt x="45566" y="36509"/>
                  </a:cubicBezTo>
                  <a:cubicBezTo>
                    <a:pt x="45437" y="35865"/>
                    <a:pt x="45309" y="35479"/>
                    <a:pt x="45180" y="34707"/>
                  </a:cubicBezTo>
                  <a:cubicBezTo>
                    <a:pt x="44922" y="33935"/>
                    <a:pt x="44665" y="33291"/>
                    <a:pt x="44408" y="32519"/>
                  </a:cubicBezTo>
                  <a:cubicBezTo>
                    <a:pt x="44279" y="32133"/>
                    <a:pt x="44150" y="31875"/>
                    <a:pt x="44021" y="31618"/>
                  </a:cubicBezTo>
                  <a:cubicBezTo>
                    <a:pt x="43893" y="31232"/>
                    <a:pt x="43764" y="30974"/>
                    <a:pt x="43507" y="30717"/>
                  </a:cubicBezTo>
                  <a:cubicBezTo>
                    <a:pt x="43249" y="30073"/>
                    <a:pt x="42863" y="29558"/>
                    <a:pt x="42477" y="29043"/>
                  </a:cubicBezTo>
                  <a:cubicBezTo>
                    <a:pt x="40160" y="25311"/>
                    <a:pt x="38229" y="21449"/>
                    <a:pt x="36685" y="17459"/>
                  </a:cubicBezTo>
                  <a:cubicBezTo>
                    <a:pt x="36298" y="16815"/>
                    <a:pt x="35912" y="16172"/>
                    <a:pt x="35526" y="15657"/>
                  </a:cubicBezTo>
                  <a:cubicBezTo>
                    <a:pt x="34496" y="14627"/>
                    <a:pt x="33209" y="13984"/>
                    <a:pt x="31922" y="13469"/>
                  </a:cubicBezTo>
                  <a:cubicBezTo>
                    <a:pt x="30764" y="12825"/>
                    <a:pt x="29476" y="12053"/>
                    <a:pt x="28447" y="11281"/>
                  </a:cubicBezTo>
                  <a:cubicBezTo>
                    <a:pt x="25358" y="9994"/>
                    <a:pt x="22526" y="8192"/>
                    <a:pt x="19565" y="6904"/>
                  </a:cubicBezTo>
                  <a:cubicBezTo>
                    <a:pt x="18278" y="6390"/>
                    <a:pt x="16991" y="6003"/>
                    <a:pt x="15833" y="5489"/>
                  </a:cubicBezTo>
                  <a:cubicBezTo>
                    <a:pt x="15575" y="5360"/>
                    <a:pt x="15189" y="5231"/>
                    <a:pt x="14932" y="5231"/>
                  </a:cubicBezTo>
                  <a:cubicBezTo>
                    <a:pt x="14159" y="4974"/>
                    <a:pt x="13387" y="4716"/>
                    <a:pt x="12743" y="4459"/>
                  </a:cubicBezTo>
                  <a:cubicBezTo>
                    <a:pt x="12100" y="4073"/>
                    <a:pt x="11585" y="3815"/>
                    <a:pt x="10941" y="3558"/>
                  </a:cubicBezTo>
                  <a:cubicBezTo>
                    <a:pt x="8238" y="2657"/>
                    <a:pt x="5664" y="1241"/>
                    <a:pt x="2961" y="340"/>
                  </a:cubicBezTo>
                  <a:lnTo>
                    <a:pt x="2317" y="211"/>
                  </a:lnTo>
                  <a:cubicBezTo>
                    <a:pt x="2040" y="73"/>
                    <a:pt x="1746" y="0"/>
                    <a:pt x="1466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7" name="Google Shape;11567;p14"/>
            <p:cNvSpPr/>
            <p:nvPr/>
          </p:nvSpPr>
          <p:spPr>
            <a:xfrm>
              <a:off x="5861675" y="3378075"/>
              <a:ext cx="1098675" cy="785475"/>
            </a:xfrm>
            <a:custGeom>
              <a:avLst/>
              <a:gdLst/>
              <a:ahLst/>
              <a:cxnLst/>
              <a:rect l="l" t="t" r="r" b="b"/>
              <a:pathLst>
                <a:path w="43947" h="31419" extrusionOk="0">
                  <a:moveTo>
                    <a:pt x="2474" y="0"/>
                  </a:moveTo>
                  <a:cubicBezTo>
                    <a:pt x="285" y="0"/>
                    <a:pt x="0" y="907"/>
                    <a:pt x="1084" y="3182"/>
                  </a:cubicBezTo>
                  <a:cubicBezTo>
                    <a:pt x="9708" y="9747"/>
                    <a:pt x="19233" y="15153"/>
                    <a:pt x="28114" y="21460"/>
                  </a:cubicBezTo>
                  <a:cubicBezTo>
                    <a:pt x="30688" y="22876"/>
                    <a:pt x="33134" y="24549"/>
                    <a:pt x="35451" y="26480"/>
                  </a:cubicBezTo>
                  <a:lnTo>
                    <a:pt x="35837" y="26737"/>
                  </a:lnTo>
                  <a:lnTo>
                    <a:pt x="36481" y="27510"/>
                  </a:lnTo>
                  <a:lnTo>
                    <a:pt x="37253" y="28153"/>
                  </a:lnTo>
                  <a:cubicBezTo>
                    <a:pt x="38787" y="29569"/>
                    <a:pt x="39997" y="31418"/>
                    <a:pt x="42370" y="31418"/>
                  </a:cubicBezTo>
                  <a:cubicBezTo>
                    <a:pt x="42585" y="31418"/>
                    <a:pt x="42810" y="31403"/>
                    <a:pt x="43045" y="31371"/>
                  </a:cubicBezTo>
                  <a:cubicBezTo>
                    <a:pt x="43689" y="30856"/>
                    <a:pt x="43946" y="29955"/>
                    <a:pt x="43431" y="29312"/>
                  </a:cubicBezTo>
                  <a:cubicBezTo>
                    <a:pt x="42015" y="27381"/>
                    <a:pt x="41758" y="24935"/>
                    <a:pt x="40600" y="22876"/>
                  </a:cubicBezTo>
                  <a:cubicBezTo>
                    <a:pt x="40085" y="21460"/>
                    <a:pt x="39827" y="20044"/>
                    <a:pt x="39570" y="18628"/>
                  </a:cubicBezTo>
                  <a:cubicBezTo>
                    <a:pt x="37510" y="16440"/>
                    <a:pt x="37253" y="13608"/>
                    <a:pt x="36352" y="10905"/>
                  </a:cubicBezTo>
                  <a:cubicBezTo>
                    <a:pt x="34807" y="7945"/>
                    <a:pt x="33520" y="4727"/>
                    <a:pt x="32490" y="1638"/>
                  </a:cubicBezTo>
                  <a:cubicBezTo>
                    <a:pt x="30750" y="701"/>
                    <a:pt x="28974" y="495"/>
                    <a:pt x="27200" y="495"/>
                  </a:cubicBezTo>
                  <a:cubicBezTo>
                    <a:pt x="25808" y="495"/>
                    <a:pt x="24418" y="621"/>
                    <a:pt x="23045" y="621"/>
                  </a:cubicBezTo>
                  <a:cubicBezTo>
                    <a:pt x="22803" y="621"/>
                    <a:pt x="22562" y="617"/>
                    <a:pt x="22322" y="608"/>
                  </a:cubicBezTo>
                  <a:cubicBezTo>
                    <a:pt x="20777" y="544"/>
                    <a:pt x="19241" y="528"/>
                    <a:pt x="17708" y="528"/>
                  </a:cubicBezTo>
                  <a:cubicBezTo>
                    <a:pt x="16176" y="528"/>
                    <a:pt x="14647" y="544"/>
                    <a:pt x="13119" y="544"/>
                  </a:cubicBezTo>
                  <a:cubicBezTo>
                    <a:pt x="10062" y="544"/>
                    <a:pt x="7005" y="479"/>
                    <a:pt x="3915" y="93"/>
                  </a:cubicBezTo>
                  <a:cubicBezTo>
                    <a:pt x="3365" y="32"/>
                    <a:pt x="2886" y="0"/>
                    <a:pt x="24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8" name="Google Shape;11568;p14"/>
            <p:cNvSpPr/>
            <p:nvPr/>
          </p:nvSpPr>
          <p:spPr>
            <a:xfrm>
              <a:off x="5766475" y="3580700"/>
              <a:ext cx="1238925" cy="766000"/>
            </a:xfrm>
            <a:custGeom>
              <a:avLst/>
              <a:gdLst/>
              <a:ahLst/>
              <a:cxnLst/>
              <a:rect l="l" t="t" r="r" b="b"/>
              <a:pathLst>
                <a:path w="49557" h="30640" extrusionOk="0">
                  <a:moveTo>
                    <a:pt x="1996" y="1"/>
                  </a:moveTo>
                  <a:cubicBezTo>
                    <a:pt x="1706" y="1"/>
                    <a:pt x="1416" y="33"/>
                    <a:pt x="1159" y="97"/>
                  </a:cubicBezTo>
                  <a:cubicBezTo>
                    <a:pt x="515" y="355"/>
                    <a:pt x="0" y="1127"/>
                    <a:pt x="0" y="1899"/>
                  </a:cubicBezTo>
                  <a:cubicBezTo>
                    <a:pt x="258" y="4216"/>
                    <a:pt x="2060" y="5890"/>
                    <a:pt x="2961" y="7949"/>
                  </a:cubicBezTo>
                  <a:cubicBezTo>
                    <a:pt x="3476" y="8721"/>
                    <a:pt x="4119" y="9494"/>
                    <a:pt x="4634" y="10266"/>
                  </a:cubicBezTo>
                  <a:cubicBezTo>
                    <a:pt x="4892" y="10652"/>
                    <a:pt x="5149" y="10909"/>
                    <a:pt x="5407" y="11296"/>
                  </a:cubicBezTo>
                  <a:lnTo>
                    <a:pt x="5793" y="11939"/>
                  </a:lnTo>
                  <a:cubicBezTo>
                    <a:pt x="6050" y="12325"/>
                    <a:pt x="6179" y="12583"/>
                    <a:pt x="6436" y="12969"/>
                  </a:cubicBezTo>
                  <a:lnTo>
                    <a:pt x="6694" y="13741"/>
                  </a:lnTo>
                  <a:cubicBezTo>
                    <a:pt x="6822" y="14256"/>
                    <a:pt x="7080" y="14900"/>
                    <a:pt x="7209" y="15415"/>
                  </a:cubicBezTo>
                  <a:cubicBezTo>
                    <a:pt x="7337" y="15672"/>
                    <a:pt x="7595" y="15929"/>
                    <a:pt x="7723" y="16187"/>
                  </a:cubicBezTo>
                  <a:cubicBezTo>
                    <a:pt x="9139" y="17860"/>
                    <a:pt x="10298" y="19662"/>
                    <a:pt x="11585" y="21464"/>
                  </a:cubicBezTo>
                  <a:cubicBezTo>
                    <a:pt x="12229" y="22623"/>
                    <a:pt x="13130" y="23524"/>
                    <a:pt x="14417" y="24167"/>
                  </a:cubicBezTo>
                  <a:cubicBezTo>
                    <a:pt x="18149" y="24939"/>
                    <a:pt x="21882" y="25326"/>
                    <a:pt x="25615" y="26227"/>
                  </a:cubicBezTo>
                  <a:cubicBezTo>
                    <a:pt x="31536" y="27771"/>
                    <a:pt x="37586" y="29058"/>
                    <a:pt x="43635" y="30346"/>
                  </a:cubicBezTo>
                  <a:cubicBezTo>
                    <a:pt x="44306" y="30537"/>
                    <a:pt x="45013" y="30640"/>
                    <a:pt x="45722" y="30640"/>
                  </a:cubicBezTo>
                  <a:cubicBezTo>
                    <a:pt x="46917" y="30640"/>
                    <a:pt x="48120" y="30348"/>
                    <a:pt x="49170" y="29702"/>
                  </a:cubicBezTo>
                  <a:cubicBezTo>
                    <a:pt x="49556" y="27900"/>
                    <a:pt x="47883" y="27642"/>
                    <a:pt x="47111" y="26741"/>
                  </a:cubicBezTo>
                  <a:lnTo>
                    <a:pt x="46724" y="26484"/>
                  </a:lnTo>
                  <a:lnTo>
                    <a:pt x="46081" y="25969"/>
                  </a:lnTo>
                  <a:cubicBezTo>
                    <a:pt x="45823" y="25712"/>
                    <a:pt x="45437" y="25583"/>
                    <a:pt x="45180" y="25454"/>
                  </a:cubicBezTo>
                  <a:lnTo>
                    <a:pt x="44021" y="24682"/>
                  </a:lnTo>
                  <a:cubicBezTo>
                    <a:pt x="43635" y="24425"/>
                    <a:pt x="43378" y="24296"/>
                    <a:pt x="43120" y="24167"/>
                  </a:cubicBezTo>
                  <a:cubicBezTo>
                    <a:pt x="37457" y="20177"/>
                    <a:pt x="31407" y="16830"/>
                    <a:pt x="25358" y="13484"/>
                  </a:cubicBezTo>
                  <a:cubicBezTo>
                    <a:pt x="25100" y="13226"/>
                    <a:pt x="24843" y="13098"/>
                    <a:pt x="24457" y="12840"/>
                  </a:cubicBezTo>
                  <a:cubicBezTo>
                    <a:pt x="22655" y="11682"/>
                    <a:pt x="20595" y="10652"/>
                    <a:pt x="18664" y="9622"/>
                  </a:cubicBezTo>
                  <a:lnTo>
                    <a:pt x="17506" y="9107"/>
                  </a:lnTo>
                  <a:cubicBezTo>
                    <a:pt x="16862" y="8593"/>
                    <a:pt x="16219" y="8206"/>
                    <a:pt x="15446" y="7692"/>
                  </a:cubicBezTo>
                  <a:cubicBezTo>
                    <a:pt x="14674" y="7177"/>
                    <a:pt x="13773" y="6533"/>
                    <a:pt x="13001" y="5890"/>
                  </a:cubicBezTo>
                  <a:cubicBezTo>
                    <a:pt x="9783" y="3701"/>
                    <a:pt x="6179" y="2157"/>
                    <a:pt x="2832" y="97"/>
                  </a:cubicBezTo>
                  <a:cubicBezTo>
                    <a:pt x="2575" y="33"/>
                    <a:pt x="2285" y="1"/>
                    <a:pt x="1996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9" name="Google Shape;11569;p14"/>
            <p:cNvSpPr/>
            <p:nvPr/>
          </p:nvSpPr>
          <p:spPr>
            <a:xfrm>
              <a:off x="2484200" y="1513775"/>
              <a:ext cx="1277550" cy="542400"/>
            </a:xfrm>
            <a:custGeom>
              <a:avLst/>
              <a:gdLst/>
              <a:ahLst/>
              <a:cxnLst/>
              <a:rect l="l" t="t" r="r" b="b"/>
              <a:pathLst>
                <a:path w="51102" h="21696" extrusionOk="0">
                  <a:moveTo>
                    <a:pt x="48120" y="0"/>
                  </a:moveTo>
                  <a:cubicBezTo>
                    <a:pt x="42990" y="0"/>
                    <a:pt x="38020" y="2070"/>
                    <a:pt x="32952" y="2070"/>
                  </a:cubicBezTo>
                  <a:cubicBezTo>
                    <a:pt x="32711" y="2035"/>
                    <a:pt x="32469" y="2019"/>
                    <a:pt x="32228" y="2019"/>
                  </a:cubicBezTo>
                  <a:cubicBezTo>
                    <a:pt x="31568" y="2019"/>
                    <a:pt x="30909" y="2139"/>
                    <a:pt x="30249" y="2327"/>
                  </a:cubicBezTo>
                  <a:cubicBezTo>
                    <a:pt x="26516" y="3614"/>
                    <a:pt x="22784" y="4901"/>
                    <a:pt x="19051" y="6060"/>
                  </a:cubicBezTo>
                  <a:cubicBezTo>
                    <a:pt x="14932" y="7476"/>
                    <a:pt x="10556" y="8119"/>
                    <a:pt x="6823" y="10565"/>
                  </a:cubicBezTo>
                  <a:cubicBezTo>
                    <a:pt x="4763" y="11466"/>
                    <a:pt x="3348" y="13139"/>
                    <a:pt x="1288" y="14169"/>
                  </a:cubicBezTo>
                  <a:cubicBezTo>
                    <a:pt x="1" y="14813"/>
                    <a:pt x="773" y="15456"/>
                    <a:pt x="1417" y="16100"/>
                  </a:cubicBezTo>
                  <a:cubicBezTo>
                    <a:pt x="6565" y="17258"/>
                    <a:pt x="11457" y="19060"/>
                    <a:pt x="16219" y="21377"/>
                  </a:cubicBezTo>
                  <a:cubicBezTo>
                    <a:pt x="16799" y="21600"/>
                    <a:pt x="17341" y="21696"/>
                    <a:pt x="17853" y="21696"/>
                  </a:cubicBezTo>
                  <a:cubicBezTo>
                    <a:pt x="20295" y="21696"/>
                    <a:pt x="22072" y="19525"/>
                    <a:pt x="24200" y="18674"/>
                  </a:cubicBezTo>
                  <a:lnTo>
                    <a:pt x="25101" y="18030"/>
                  </a:lnTo>
                  <a:cubicBezTo>
                    <a:pt x="25615" y="17644"/>
                    <a:pt x="26259" y="17258"/>
                    <a:pt x="26774" y="17001"/>
                  </a:cubicBezTo>
                  <a:cubicBezTo>
                    <a:pt x="29091" y="15842"/>
                    <a:pt x="31536" y="14941"/>
                    <a:pt x="33725" y="13654"/>
                  </a:cubicBezTo>
                  <a:cubicBezTo>
                    <a:pt x="34497" y="13011"/>
                    <a:pt x="35269" y="12496"/>
                    <a:pt x="36041" y="11981"/>
                  </a:cubicBezTo>
                  <a:cubicBezTo>
                    <a:pt x="36299" y="11852"/>
                    <a:pt x="36556" y="11595"/>
                    <a:pt x="36814" y="11466"/>
                  </a:cubicBezTo>
                  <a:cubicBezTo>
                    <a:pt x="37329" y="11080"/>
                    <a:pt x="37972" y="10694"/>
                    <a:pt x="38487" y="10436"/>
                  </a:cubicBezTo>
                  <a:cubicBezTo>
                    <a:pt x="39646" y="9921"/>
                    <a:pt x="40804" y="9278"/>
                    <a:pt x="41834" y="8634"/>
                  </a:cubicBezTo>
                  <a:cubicBezTo>
                    <a:pt x="42091" y="8377"/>
                    <a:pt x="42349" y="8248"/>
                    <a:pt x="42606" y="7991"/>
                  </a:cubicBezTo>
                  <a:cubicBezTo>
                    <a:pt x="42992" y="7733"/>
                    <a:pt x="43378" y="7476"/>
                    <a:pt x="43636" y="7347"/>
                  </a:cubicBezTo>
                  <a:cubicBezTo>
                    <a:pt x="43893" y="7218"/>
                    <a:pt x="44151" y="7090"/>
                    <a:pt x="44408" y="6961"/>
                  </a:cubicBezTo>
                  <a:lnTo>
                    <a:pt x="45566" y="6317"/>
                  </a:lnTo>
                  <a:cubicBezTo>
                    <a:pt x="45824" y="6189"/>
                    <a:pt x="46081" y="6060"/>
                    <a:pt x="46339" y="5931"/>
                  </a:cubicBezTo>
                  <a:cubicBezTo>
                    <a:pt x="46596" y="5674"/>
                    <a:pt x="46854" y="5545"/>
                    <a:pt x="47111" y="5416"/>
                  </a:cubicBezTo>
                  <a:cubicBezTo>
                    <a:pt x="48141" y="4773"/>
                    <a:pt x="49042" y="4000"/>
                    <a:pt x="49943" y="3228"/>
                  </a:cubicBezTo>
                  <a:cubicBezTo>
                    <a:pt x="50072" y="2971"/>
                    <a:pt x="50329" y="2713"/>
                    <a:pt x="50586" y="2456"/>
                  </a:cubicBezTo>
                  <a:lnTo>
                    <a:pt x="50844" y="2070"/>
                  </a:lnTo>
                  <a:cubicBezTo>
                    <a:pt x="51101" y="1684"/>
                    <a:pt x="51101" y="1297"/>
                    <a:pt x="51101" y="911"/>
                  </a:cubicBezTo>
                  <a:cubicBezTo>
                    <a:pt x="50973" y="525"/>
                    <a:pt x="50715" y="268"/>
                    <a:pt x="50329" y="139"/>
                  </a:cubicBezTo>
                  <a:cubicBezTo>
                    <a:pt x="49589" y="42"/>
                    <a:pt x="48853" y="0"/>
                    <a:pt x="48120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0" name="Google Shape;11570;p14"/>
            <p:cNvSpPr/>
            <p:nvPr/>
          </p:nvSpPr>
          <p:spPr>
            <a:xfrm>
              <a:off x="5727850" y="3301900"/>
              <a:ext cx="949325" cy="168625"/>
            </a:xfrm>
            <a:custGeom>
              <a:avLst/>
              <a:gdLst/>
              <a:ahLst/>
              <a:cxnLst/>
              <a:rect l="l" t="t" r="r" b="b"/>
              <a:pathLst>
                <a:path w="37973" h="6745" extrusionOk="0">
                  <a:moveTo>
                    <a:pt x="6142" y="0"/>
                  </a:moveTo>
                  <a:cubicBezTo>
                    <a:pt x="4077" y="0"/>
                    <a:pt x="2026" y="64"/>
                    <a:pt x="1" y="180"/>
                  </a:cubicBezTo>
                  <a:cubicBezTo>
                    <a:pt x="387" y="3012"/>
                    <a:pt x="4506" y="6744"/>
                    <a:pt x="7080" y="6744"/>
                  </a:cubicBezTo>
                  <a:cubicBezTo>
                    <a:pt x="7338" y="6744"/>
                    <a:pt x="7595" y="6487"/>
                    <a:pt x="7724" y="6229"/>
                  </a:cubicBezTo>
                  <a:cubicBezTo>
                    <a:pt x="7338" y="5457"/>
                    <a:pt x="5793" y="5457"/>
                    <a:pt x="5922" y="4041"/>
                  </a:cubicBezTo>
                  <a:lnTo>
                    <a:pt x="5922" y="4041"/>
                  </a:lnTo>
                  <a:cubicBezTo>
                    <a:pt x="12027" y="4630"/>
                    <a:pt x="18131" y="4756"/>
                    <a:pt x="24212" y="4756"/>
                  </a:cubicBezTo>
                  <a:cubicBezTo>
                    <a:pt x="28773" y="4756"/>
                    <a:pt x="33320" y="4685"/>
                    <a:pt x="37843" y="4685"/>
                  </a:cubicBezTo>
                  <a:cubicBezTo>
                    <a:pt x="37972" y="4427"/>
                    <a:pt x="37972" y="4170"/>
                    <a:pt x="37715" y="3913"/>
                  </a:cubicBezTo>
                  <a:cubicBezTo>
                    <a:pt x="37457" y="3655"/>
                    <a:pt x="37329" y="3398"/>
                    <a:pt x="37071" y="3140"/>
                  </a:cubicBezTo>
                  <a:cubicBezTo>
                    <a:pt x="35012" y="2368"/>
                    <a:pt x="32566" y="3269"/>
                    <a:pt x="30764" y="1467"/>
                  </a:cubicBezTo>
                  <a:cubicBezTo>
                    <a:pt x="30507" y="1210"/>
                    <a:pt x="30185" y="1081"/>
                    <a:pt x="29863" y="1081"/>
                  </a:cubicBezTo>
                  <a:cubicBezTo>
                    <a:pt x="29541" y="1081"/>
                    <a:pt x="29219" y="1210"/>
                    <a:pt x="28962" y="1467"/>
                  </a:cubicBezTo>
                  <a:cubicBezTo>
                    <a:pt x="28078" y="2528"/>
                    <a:pt x="27406" y="2936"/>
                    <a:pt x="26868" y="2936"/>
                  </a:cubicBezTo>
                  <a:cubicBezTo>
                    <a:pt x="25842" y="2936"/>
                    <a:pt x="25306" y="1447"/>
                    <a:pt x="24714" y="180"/>
                  </a:cubicBezTo>
                  <a:lnTo>
                    <a:pt x="19308" y="180"/>
                  </a:lnTo>
                  <a:cubicBezTo>
                    <a:pt x="18509" y="979"/>
                    <a:pt x="17710" y="1272"/>
                    <a:pt x="16900" y="1272"/>
                  </a:cubicBezTo>
                  <a:cubicBezTo>
                    <a:pt x="15883" y="1272"/>
                    <a:pt x="14848" y="810"/>
                    <a:pt x="13774" y="309"/>
                  </a:cubicBezTo>
                  <a:cubicBezTo>
                    <a:pt x="11223" y="96"/>
                    <a:pt x="8672" y="0"/>
                    <a:pt x="6142" y="0"/>
                  </a:cubicBezTo>
                  <a:close/>
                </a:path>
              </a:pathLst>
            </a:custGeom>
            <a:solidFill>
              <a:srgbClr val="CDD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1" name="Google Shape;11571;p14"/>
            <p:cNvSpPr/>
            <p:nvPr/>
          </p:nvSpPr>
          <p:spPr>
            <a:xfrm>
              <a:off x="4678825" y="1839025"/>
              <a:ext cx="727275" cy="257450"/>
            </a:xfrm>
            <a:custGeom>
              <a:avLst/>
              <a:gdLst/>
              <a:ahLst/>
              <a:cxnLst/>
              <a:rect l="l" t="t" r="r" b="b"/>
              <a:pathLst>
                <a:path w="29091" h="10298" extrusionOk="0">
                  <a:moveTo>
                    <a:pt x="24971" y="1"/>
                  </a:moveTo>
                  <a:cubicBezTo>
                    <a:pt x="24585" y="129"/>
                    <a:pt x="24328" y="387"/>
                    <a:pt x="24070" y="515"/>
                  </a:cubicBezTo>
                  <a:cubicBezTo>
                    <a:pt x="23534" y="1052"/>
                    <a:pt x="22819" y="1320"/>
                    <a:pt x="22149" y="1320"/>
                  </a:cubicBezTo>
                  <a:cubicBezTo>
                    <a:pt x="22014" y="1320"/>
                    <a:pt x="21882" y="1309"/>
                    <a:pt x="21753" y="1288"/>
                  </a:cubicBezTo>
                  <a:cubicBezTo>
                    <a:pt x="20080" y="1803"/>
                    <a:pt x="18278" y="2317"/>
                    <a:pt x="16605" y="2832"/>
                  </a:cubicBezTo>
                  <a:cubicBezTo>
                    <a:pt x="11199" y="3862"/>
                    <a:pt x="6307" y="6436"/>
                    <a:pt x="901" y="7595"/>
                  </a:cubicBezTo>
                  <a:cubicBezTo>
                    <a:pt x="515" y="7723"/>
                    <a:pt x="258" y="8110"/>
                    <a:pt x="0" y="8367"/>
                  </a:cubicBezTo>
                  <a:cubicBezTo>
                    <a:pt x="609" y="9220"/>
                    <a:pt x="1276" y="9496"/>
                    <a:pt x="1973" y="9496"/>
                  </a:cubicBezTo>
                  <a:cubicBezTo>
                    <a:pt x="2749" y="9496"/>
                    <a:pt x="3563" y="9153"/>
                    <a:pt x="4377" y="8882"/>
                  </a:cubicBezTo>
                  <a:cubicBezTo>
                    <a:pt x="4784" y="8660"/>
                    <a:pt x="5213" y="8555"/>
                    <a:pt x="5629" y="8555"/>
                  </a:cubicBezTo>
                  <a:cubicBezTo>
                    <a:pt x="6660" y="8555"/>
                    <a:pt x="7614" y="9198"/>
                    <a:pt x="7981" y="10298"/>
                  </a:cubicBezTo>
                  <a:cubicBezTo>
                    <a:pt x="13902" y="8882"/>
                    <a:pt x="19823" y="7209"/>
                    <a:pt x="25615" y="5278"/>
                  </a:cubicBezTo>
                  <a:lnTo>
                    <a:pt x="26516" y="4763"/>
                  </a:lnTo>
                  <a:cubicBezTo>
                    <a:pt x="27031" y="3862"/>
                    <a:pt x="29090" y="4377"/>
                    <a:pt x="28704" y="2446"/>
                  </a:cubicBezTo>
                  <a:lnTo>
                    <a:pt x="27160" y="1674"/>
                  </a:lnTo>
                  <a:cubicBezTo>
                    <a:pt x="27031" y="1674"/>
                    <a:pt x="26773" y="1803"/>
                    <a:pt x="26773" y="2060"/>
                  </a:cubicBezTo>
                  <a:lnTo>
                    <a:pt x="26516" y="1803"/>
                  </a:lnTo>
                  <a:lnTo>
                    <a:pt x="26773" y="1545"/>
                  </a:lnTo>
                  <a:lnTo>
                    <a:pt x="26516" y="1416"/>
                  </a:lnTo>
                  <a:cubicBezTo>
                    <a:pt x="26258" y="1159"/>
                    <a:pt x="25872" y="902"/>
                    <a:pt x="25744" y="644"/>
                  </a:cubicBezTo>
                  <a:lnTo>
                    <a:pt x="24971" y="1"/>
                  </a:lnTo>
                  <a:close/>
                </a:path>
              </a:pathLst>
            </a:custGeom>
            <a:solidFill>
              <a:srgbClr val="D6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2" name="Google Shape;11572;p14"/>
            <p:cNvSpPr/>
            <p:nvPr/>
          </p:nvSpPr>
          <p:spPr>
            <a:xfrm>
              <a:off x="4064200" y="3332050"/>
              <a:ext cx="263900" cy="415200"/>
            </a:xfrm>
            <a:custGeom>
              <a:avLst/>
              <a:gdLst/>
              <a:ahLst/>
              <a:cxnLst/>
              <a:rect l="l" t="t" r="r" b="b"/>
              <a:pathLst>
                <a:path w="10556" h="16608" extrusionOk="0">
                  <a:moveTo>
                    <a:pt x="1867" y="1"/>
                  </a:moveTo>
                  <a:cubicBezTo>
                    <a:pt x="1600" y="1"/>
                    <a:pt x="1320" y="80"/>
                    <a:pt x="1030" y="261"/>
                  </a:cubicBezTo>
                  <a:cubicBezTo>
                    <a:pt x="1" y="1033"/>
                    <a:pt x="515" y="1806"/>
                    <a:pt x="1030" y="2707"/>
                  </a:cubicBezTo>
                  <a:cubicBezTo>
                    <a:pt x="1674" y="3479"/>
                    <a:pt x="1288" y="4380"/>
                    <a:pt x="1288" y="5281"/>
                  </a:cubicBezTo>
                  <a:cubicBezTo>
                    <a:pt x="1288" y="5538"/>
                    <a:pt x="1416" y="5924"/>
                    <a:pt x="1545" y="6311"/>
                  </a:cubicBezTo>
                  <a:cubicBezTo>
                    <a:pt x="2575" y="7469"/>
                    <a:pt x="2189" y="9014"/>
                    <a:pt x="2575" y="10430"/>
                  </a:cubicBezTo>
                  <a:cubicBezTo>
                    <a:pt x="2704" y="11331"/>
                    <a:pt x="2317" y="12360"/>
                    <a:pt x="3218" y="13133"/>
                  </a:cubicBezTo>
                  <a:cubicBezTo>
                    <a:pt x="5149" y="14677"/>
                    <a:pt x="7466" y="15836"/>
                    <a:pt x="9912" y="16608"/>
                  </a:cubicBezTo>
                  <a:cubicBezTo>
                    <a:pt x="10555" y="15321"/>
                    <a:pt x="9912" y="14420"/>
                    <a:pt x="9139" y="13647"/>
                  </a:cubicBezTo>
                  <a:lnTo>
                    <a:pt x="4763" y="2707"/>
                  </a:lnTo>
                  <a:cubicBezTo>
                    <a:pt x="4248" y="2320"/>
                    <a:pt x="3991" y="1677"/>
                    <a:pt x="3605" y="1162"/>
                  </a:cubicBezTo>
                  <a:cubicBezTo>
                    <a:pt x="3142" y="515"/>
                    <a:pt x="2547" y="1"/>
                    <a:pt x="1867" y="1"/>
                  </a:cubicBezTo>
                  <a:close/>
                </a:path>
              </a:pathLst>
            </a:custGeom>
            <a:solidFill>
              <a:srgbClr val="DEE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3" name="Google Shape;11573;p14"/>
            <p:cNvSpPr/>
            <p:nvPr/>
          </p:nvSpPr>
          <p:spPr>
            <a:xfrm>
              <a:off x="3613700" y="1455575"/>
              <a:ext cx="527750" cy="257975"/>
            </a:xfrm>
            <a:custGeom>
              <a:avLst/>
              <a:gdLst/>
              <a:ahLst/>
              <a:cxnLst/>
              <a:rect l="l" t="t" r="r" b="b"/>
              <a:pathLst>
                <a:path w="21110" h="10319" extrusionOk="0">
                  <a:moveTo>
                    <a:pt x="10337" y="1"/>
                  </a:moveTo>
                  <a:cubicBezTo>
                    <a:pt x="10086" y="1"/>
                    <a:pt x="9755" y="422"/>
                    <a:pt x="9525" y="536"/>
                  </a:cubicBezTo>
                  <a:cubicBezTo>
                    <a:pt x="8496" y="1823"/>
                    <a:pt x="6565" y="2081"/>
                    <a:pt x="5921" y="3754"/>
                  </a:cubicBezTo>
                  <a:cubicBezTo>
                    <a:pt x="5535" y="3883"/>
                    <a:pt x="5149" y="4140"/>
                    <a:pt x="5020" y="4526"/>
                  </a:cubicBezTo>
                  <a:cubicBezTo>
                    <a:pt x="4763" y="4655"/>
                    <a:pt x="4505" y="4913"/>
                    <a:pt x="4119" y="5041"/>
                  </a:cubicBezTo>
                  <a:lnTo>
                    <a:pt x="901" y="7358"/>
                  </a:lnTo>
                  <a:cubicBezTo>
                    <a:pt x="901" y="7744"/>
                    <a:pt x="644" y="8002"/>
                    <a:pt x="258" y="8259"/>
                  </a:cubicBezTo>
                  <a:cubicBezTo>
                    <a:pt x="0" y="8517"/>
                    <a:pt x="0" y="8903"/>
                    <a:pt x="129" y="9289"/>
                  </a:cubicBezTo>
                  <a:cubicBezTo>
                    <a:pt x="386" y="9804"/>
                    <a:pt x="901" y="10190"/>
                    <a:pt x="1416" y="10319"/>
                  </a:cubicBezTo>
                  <a:cubicBezTo>
                    <a:pt x="3347" y="9932"/>
                    <a:pt x="4763" y="8774"/>
                    <a:pt x="6565" y="8259"/>
                  </a:cubicBezTo>
                  <a:cubicBezTo>
                    <a:pt x="8367" y="7229"/>
                    <a:pt x="10169" y="5942"/>
                    <a:pt x="11842" y="4526"/>
                  </a:cubicBezTo>
                  <a:cubicBezTo>
                    <a:pt x="13762" y="2394"/>
                    <a:pt x="16476" y="1145"/>
                    <a:pt x="19327" y="1145"/>
                  </a:cubicBezTo>
                  <a:cubicBezTo>
                    <a:pt x="19917" y="1145"/>
                    <a:pt x="20514" y="1198"/>
                    <a:pt x="21110" y="1309"/>
                  </a:cubicBezTo>
                  <a:cubicBezTo>
                    <a:pt x="20595" y="794"/>
                    <a:pt x="19823" y="536"/>
                    <a:pt x="19179" y="536"/>
                  </a:cubicBezTo>
                  <a:cubicBezTo>
                    <a:pt x="16219" y="536"/>
                    <a:pt x="13387" y="408"/>
                    <a:pt x="10426" y="21"/>
                  </a:cubicBezTo>
                  <a:cubicBezTo>
                    <a:pt x="10398" y="7"/>
                    <a:pt x="10368" y="1"/>
                    <a:pt x="10337" y="1"/>
                  </a:cubicBezTo>
                  <a:close/>
                </a:path>
              </a:pathLst>
            </a:custGeom>
            <a:solidFill>
              <a:srgbClr val="D9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4" name="Google Shape;11574;p14"/>
            <p:cNvSpPr/>
            <p:nvPr/>
          </p:nvSpPr>
          <p:spPr>
            <a:xfrm>
              <a:off x="6316725" y="3270975"/>
              <a:ext cx="334700" cy="130350"/>
            </a:xfrm>
            <a:custGeom>
              <a:avLst/>
              <a:gdLst/>
              <a:ahLst/>
              <a:cxnLst/>
              <a:rect l="l" t="t" r="r" b="b"/>
              <a:pathLst>
                <a:path w="13388" h="5214" extrusionOk="0">
                  <a:moveTo>
                    <a:pt x="11071" y="1"/>
                  </a:moveTo>
                  <a:cubicBezTo>
                    <a:pt x="7853" y="1288"/>
                    <a:pt x="4249" y="773"/>
                    <a:pt x="902" y="1417"/>
                  </a:cubicBezTo>
                  <a:cubicBezTo>
                    <a:pt x="1" y="2961"/>
                    <a:pt x="258" y="4377"/>
                    <a:pt x="2060" y="5021"/>
                  </a:cubicBezTo>
                  <a:cubicBezTo>
                    <a:pt x="2575" y="5150"/>
                    <a:pt x="3090" y="5214"/>
                    <a:pt x="3605" y="5214"/>
                  </a:cubicBezTo>
                  <a:cubicBezTo>
                    <a:pt x="4120" y="5214"/>
                    <a:pt x="4635" y="5150"/>
                    <a:pt x="5150" y="5021"/>
                  </a:cubicBezTo>
                  <a:cubicBezTo>
                    <a:pt x="6565" y="4763"/>
                    <a:pt x="5150" y="3862"/>
                    <a:pt x="5407" y="3348"/>
                  </a:cubicBezTo>
                  <a:cubicBezTo>
                    <a:pt x="5536" y="2961"/>
                    <a:pt x="5858" y="2768"/>
                    <a:pt x="6179" y="2768"/>
                  </a:cubicBezTo>
                  <a:cubicBezTo>
                    <a:pt x="6501" y="2768"/>
                    <a:pt x="6823" y="2961"/>
                    <a:pt x="6952" y="3348"/>
                  </a:cubicBezTo>
                  <a:cubicBezTo>
                    <a:pt x="7805" y="4749"/>
                    <a:pt x="8802" y="5170"/>
                    <a:pt x="9847" y="5170"/>
                  </a:cubicBezTo>
                  <a:cubicBezTo>
                    <a:pt x="11011" y="5170"/>
                    <a:pt x="12235" y="4648"/>
                    <a:pt x="13387" y="4377"/>
                  </a:cubicBezTo>
                  <a:cubicBezTo>
                    <a:pt x="13130" y="2704"/>
                    <a:pt x="12358" y="1159"/>
                    <a:pt x="11071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5" name="Google Shape;11575;p14"/>
            <p:cNvSpPr/>
            <p:nvPr/>
          </p:nvSpPr>
          <p:spPr>
            <a:xfrm>
              <a:off x="3304775" y="1472175"/>
              <a:ext cx="547075" cy="95300"/>
            </a:xfrm>
            <a:custGeom>
              <a:avLst/>
              <a:gdLst/>
              <a:ahLst/>
              <a:cxnLst/>
              <a:rect l="l" t="t" r="r" b="b"/>
              <a:pathLst>
                <a:path w="21883" h="3812" extrusionOk="0">
                  <a:moveTo>
                    <a:pt x="21882" y="1"/>
                  </a:moveTo>
                  <a:lnTo>
                    <a:pt x="21882" y="1"/>
                  </a:lnTo>
                  <a:cubicBezTo>
                    <a:pt x="19952" y="130"/>
                    <a:pt x="17892" y="258"/>
                    <a:pt x="15961" y="645"/>
                  </a:cubicBezTo>
                  <a:cubicBezTo>
                    <a:pt x="10684" y="1546"/>
                    <a:pt x="5278" y="2318"/>
                    <a:pt x="1" y="3734"/>
                  </a:cubicBezTo>
                  <a:cubicBezTo>
                    <a:pt x="763" y="3786"/>
                    <a:pt x="1525" y="3812"/>
                    <a:pt x="2286" y="3812"/>
                  </a:cubicBezTo>
                  <a:cubicBezTo>
                    <a:pt x="5252" y="3812"/>
                    <a:pt x="8202" y="3421"/>
                    <a:pt x="11070" y="2704"/>
                  </a:cubicBezTo>
                  <a:cubicBezTo>
                    <a:pt x="11984" y="2399"/>
                    <a:pt x="12938" y="2255"/>
                    <a:pt x="13900" y="2255"/>
                  </a:cubicBezTo>
                  <a:cubicBezTo>
                    <a:pt x="15378" y="2255"/>
                    <a:pt x="16875" y="2595"/>
                    <a:pt x="18278" y="3219"/>
                  </a:cubicBezTo>
                  <a:cubicBezTo>
                    <a:pt x="19823" y="2575"/>
                    <a:pt x="21496" y="1932"/>
                    <a:pt x="21882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6" name="Google Shape;11576;p14"/>
            <p:cNvSpPr/>
            <p:nvPr/>
          </p:nvSpPr>
          <p:spPr>
            <a:xfrm>
              <a:off x="4292675" y="3673225"/>
              <a:ext cx="212400" cy="135175"/>
            </a:xfrm>
            <a:custGeom>
              <a:avLst/>
              <a:gdLst/>
              <a:ahLst/>
              <a:cxnLst/>
              <a:rect l="l" t="t" r="r" b="b"/>
              <a:pathLst>
                <a:path w="8496" h="5407" extrusionOk="0">
                  <a:moveTo>
                    <a:pt x="0" y="0"/>
                  </a:moveTo>
                  <a:lnTo>
                    <a:pt x="773" y="2961"/>
                  </a:lnTo>
                  <a:cubicBezTo>
                    <a:pt x="2961" y="4119"/>
                    <a:pt x="5278" y="5020"/>
                    <a:pt x="7852" y="5406"/>
                  </a:cubicBezTo>
                  <a:cubicBezTo>
                    <a:pt x="7723" y="4892"/>
                    <a:pt x="7466" y="4248"/>
                    <a:pt x="7723" y="3991"/>
                  </a:cubicBezTo>
                  <a:cubicBezTo>
                    <a:pt x="8496" y="3090"/>
                    <a:pt x="8367" y="2703"/>
                    <a:pt x="7209" y="2317"/>
                  </a:cubicBezTo>
                  <a:cubicBezTo>
                    <a:pt x="7031" y="2251"/>
                    <a:pt x="6861" y="2222"/>
                    <a:pt x="6697" y="2222"/>
                  </a:cubicBezTo>
                  <a:cubicBezTo>
                    <a:pt x="5909" y="2222"/>
                    <a:pt x="5251" y="2876"/>
                    <a:pt x="4506" y="3090"/>
                  </a:cubicBezTo>
                  <a:cubicBezTo>
                    <a:pt x="4361" y="3131"/>
                    <a:pt x="4239" y="3150"/>
                    <a:pt x="4138" y="3150"/>
                  </a:cubicBezTo>
                  <a:cubicBezTo>
                    <a:pt x="3025" y="3150"/>
                    <a:pt x="4268" y="886"/>
                    <a:pt x="3251" y="886"/>
                  </a:cubicBezTo>
                  <a:cubicBezTo>
                    <a:pt x="3202" y="886"/>
                    <a:pt x="3149" y="891"/>
                    <a:pt x="3090" y="901"/>
                  </a:cubicBezTo>
                  <a:cubicBezTo>
                    <a:pt x="2889" y="956"/>
                    <a:pt x="2704" y="980"/>
                    <a:pt x="2531" y="980"/>
                  </a:cubicBezTo>
                  <a:cubicBezTo>
                    <a:pt x="1484" y="980"/>
                    <a:pt x="884" y="111"/>
                    <a:pt x="0" y="0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7" name="Google Shape;11577;p14"/>
            <p:cNvSpPr/>
            <p:nvPr/>
          </p:nvSpPr>
          <p:spPr>
            <a:xfrm>
              <a:off x="3414175" y="3090775"/>
              <a:ext cx="267125" cy="251025"/>
            </a:xfrm>
            <a:custGeom>
              <a:avLst/>
              <a:gdLst/>
              <a:ahLst/>
              <a:cxnLst/>
              <a:rect l="l" t="t" r="r" b="b"/>
              <a:pathLst>
                <a:path w="10685" h="10041" extrusionOk="0">
                  <a:moveTo>
                    <a:pt x="644" y="1"/>
                  </a:moveTo>
                  <a:cubicBezTo>
                    <a:pt x="130" y="387"/>
                    <a:pt x="1" y="1159"/>
                    <a:pt x="516" y="1674"/>
                  </a:cubicBezTo>
                  <a:cubicBezTo>
                    <a:pt x="773" y="1803"/>
                    <a:pt x="1031" y="2060"/>
                    <a:pt x="1031" y="2318"/>
                  </a:cubicBezTo>
                  <a:cubicBezTo>
                    <a:pt x="3991" y="5150"/>
                    <a:pt x="7209" y="7724"/>
                    <a:pt x="10684" y="10041"/>
                  </a:cubicBezTo>
                  <a:cubicBezTo>
                    <a:pt x="10556" y="8882"/>
                    <a:pt x="9912" y="7724"/>
                    <a:pt x="8882" y="7209"/>
                  </a:cubicBezTo>
                  <a:cubicBezTo>
                    <a:pt x="6694" y="5664"/>
                    <a:pt x="4763" y="3862"/>
                    <a:pt x="3090" y="1803"/>
                  </a:cubicBezTo>
                  <a:cubicBezTo>
                    <a:pt x="2318" y="1031"/>
                    <a:pt x="1546" y="516"/>
                    <a:pt x="644" y="1"/>
                  </a:cubicBezTo>
                  <a:close/>
                </a:path>
              </a:pathLst>
            </a:custGeom>
            <a:solidFill>
              <a:srgbClr val="2C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8" name="Google Shape;11578;p14"/>
            <p:cNvSpPr/>
            <p:nvPr/>
          </p:nvSpPr>
          <p:spPr>
            <a:xfrm>
              <a:off x="3835725" y="3476925"/>
              <a:ext cx="199550" cy="119100"/>
            </a:xfrm>
            <a:custGeom>
              <a:avLst/>
              <a:gdLst/>
              <a:ahLst/>
              <a:cxnLst/>
              <a:rect l="l" t="t" r="r" b="b"/>
              <a:pathLst>
                <a:path w="7982" h="4764" extrusionOk="0">
                  <a:moveTo>
                    <a:pt x="1" y="1"/>
                  </a:moveTo>
                  <a:cubicBezTo>
                    <a:pt x="2189" y="2060"/>
                    <a:pt x="4763" y="3605"/>
                    <a:pt x="7595" y="4763"/>
                  </a:cubicBezTo>
                  <a:cubicBezTo>
                    <a:pt x="7724" y="4763"/>
                    <a:pt x="7852" y="4635"/>
                    <a:pt x="7852" y="4377"/>
                  </a:cubicBezTo>
                  <a:cubicBezTo>
                    <a:pt x="7981" y="4248"/>
                    <a:pt x="7852" y="3991"/>
                    <a:pt x="7595" y="3862"/>
                  </a:cubicBezTo>
                  <a:lnTo>
                    <a:pt x="6951" y="3090"/>
                  </a:lnTo>
                  <a:cubicBezTo>
                    <a:pt x="6565" y="1931"/>
                    <a:pt x="4763" y="2060"/>
                    <a:pt x="4635" y="773"/>
                  </a:cubicBezTo>
                  <a:cubicBezTo>
                    <a:pt x="4120" y="258"/>
                    <a:pt x="3347" y="387"/>
                    <a:pt x="2961" y="1"/>
                  </a:cubicBezTo>
                  <a:close/>
                </a:path>
              </a:pathLst>
            </a:custGeom>
            <a:solidFill>
              <a:srgbClr val="407C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9" name="Google Shape;11579;p14"/>
            <p:cNvSpPr/>
            <p:nvPr/>
          </p:nvSpPr>
          <p:spPr>
            <a:xfrm>
              <a:off x="6767250" y="3650700"/>
              <a:ext cx="80475" cy="193100"/>
            </a:xfrm>
            <a:custGeom>
              <a:avLst/>
              <a:gdLst/>
              <a:ahLst/>
              <a:cxnLst/>
              <a:rect l="l" t="t" r="r" b="b"/>
              <a:pathLst>
                <a:path w="3219" h="7724" extrusionOk="0">
                  <a:moveTo>
                    <a:pt x="0" y="0"/>
                  </a:moveTo>
                  <a:lnTo>
                    <a:pt x="0" y="0"/>
                  </a:lnTo>
                  <a:cubicBezTo>
                    <a:pt x="129" y="2832"/>
                    <a:pt x="0" y="6050"/>
                    <a:pt x="3218" y="7723"/>
                  </a:cubicBezTo>
                  <a:cubicBezTo>
                    <a:pt x="2575" y="4892"/>
                    <a:pt x="1416" y="2317"/>
                    <a:pt x="0" y="0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0" name="Google Shape;11580;p14"/>
            <p:cNvSpPr/>
            <p:nvPr/>
          </p:nvSpPr>
          <p:spPr>
            <a:xfrm>
              <a:off x="4025575" y="3512325"/>
              <a:ext cx="119100" cy="148050"/>
            </a:xfrm>
            <a:custGeom>
              <a:avLst/>
              <a:gdLst/>
              <a:ahLst/>
              <a:cxnLst/>
              <a:rect l="l" t="t" r="r" b="b"/>
              <a:pathLst>
                <a:path w="4764" h="5922" extrusionOk="0">
                  <a:moveTo>
                    <a:pt x="3476" y="1"/>
                  </a:moveTo>
                  <a:lnTo>
                    <a:pt x="2961" y="258"/>
                  </a:lnTo>
                  <a:cubicBezTo>
                    <a:pt x="3090" y="1416"/>
                    <a:pt x="3090" y="2575"/>
                    <a:pt x="3219" y="4120"/>
                  </a:cubicBezTo>
                  <a:cubicBezTo>
                    <a:pt x="2006" y="3392"/>
                    <a:pt x="1250" y="2435"/>
                    <a:pt x="197" y="2435"/>
                  </a:cubicBezTo>
                  <a:cubicBezTo>
                    <a:pt x="133" y="2435"/>
                    <a:pt x="68" y="2439"/>
                    <a:pt x="1" y="2446"/>
                  </a:cubicBezTo>
                  <a:lnTo>
                    <a:pt x="1" y="3347"/>
                  </a:lnTo>
                  <a:lnTo>
                    <a:pt x="4635" y="5922"/>
                  </a:lnTo>
                  <a:lnTo>
                    <a:pt x="4506" y="2704"/>
                  </a:lnTo>
                  <a:cubicBezTo>
                    <a:pt x="3862" y="1931"/>
                    <a:pt x="4763" y="515"/>
                    <a:pt x="3476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1" name="Google Shape;11581;p14"/>
            <p:cNvSpPr/>
            <p:nvPr/>
          </p:nvSpPr>
          <p:spPr>
            <a:xfrm>
              <a:off x="5991725" y="2583975"/>
              <a:ext cx="183450" cy="78625"/>
            </a:xfrm>
            <a:custGeom>
              <a:avLst/>
              <a:gdLst/>
              <a:ahLst/>
              <a:cxnLst/>
              <a:rect l="l" t="t" r="r" b="b"/>
              <a:pathLst>
                <a:path w="7338" h="3145" extrusionOk="0">
                  <a:moveTo>
                    <a:pt x="5857" y="0"/>
                  </a:moveTo>
                  <a:cubicBezTo>
                    <a:pt x="5728" y="0"/>
                    <a:pt x="5600" y="65"/>
                    <a:pt x="5535" y="193"/>
                  </a:cubicBezTo>
                  <a:cubicBezTo>
                    <a:pt x="3862" y="1480"/>
                    <a:pt x="1674" y="708"/>
                    <a:pt x="1" y="1738"/>
                  </a:cubicBezTo>
                  <a:cubicBezTo>
                    <a:pt x="988" y="2866"/>
                    <a:pt x="2129" y="3144"/>
                    <a:pt x="3319" y="3144"/>
                  </a:cubicBezTo>
                  <a:cubicBezTo>
                    <a:pt x="4302" y="3144"/>
                    <a:pt x="5318" y="2954"/>
                    <a:pt x="6308" y="2896"/>
                  </a:cubicBezTo>
                  <a:cubicBezTo>
                    <a:pt x="6951" y="2768"/>
                    <a:pt x="7337" y="2510"/>
                    <a:pt x="7209" y="1738"/>
                  </a:cubicBezTo>
                  <a:lnTo>
                    <a:pt x="6823" y="966"/>
                  </a:lnTo>
                  <a:cubicBezTo>
                    <a:pt x="6694" y="708"/>
                    <a:pt x="6565" y="451"/>
                    <a:pt x="6308" y="322"/>
                  </a:cubicBezTo>
                  <a:lnTo>
                    <a:pt x="6179" y="193"/>
                  </a:lnTo>
                  <a:cubicBezTo>
                    <a:pt x="6115" y="65"/>
                    <a:pt x="5986" y="0"/>
                    <a:pt x="585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2" name="Google Shape;11582;p14"/>
            <p:cNvSpPr/>
            <p:nvPr/>
          </p:nvSpPr>
          <p:spPr>
            <a:xfrm>
              <a:off x="6133325" y="2627400"/>
              <a:ext cx="96550" cy="80475"/>
            </a:xfrm>
            <a:custGeom>
              <a:avLst/>
              <a:gdLst/>
              <a:ahLst/>
              <a:cxnLst/>
              <a:rect l="l" t="t" r="r" b="b"/>
              <a:pathLst>
                <a:path w="3862" h="3219" extrusionOk="0">
                  <a:moveTo>
                    <a:pt x="1545" y="1"/>
                  </a:moveTo>
                  <a:lnTo>
                    <a:pt x="772" y="773"/>
                  </a:lnTo>
                  <a:cubicBezTo>
                    <a:pt x="0" y="1932"/>
                    <a:pt x="2574" y="1932"/>
                    <a:pt x="1545" y="3219"/>
                  </a:cubicBezTo>
                  <a:lnTo>
                    <a:pt x="3862" y="2961"/>
                  </a:lnTo>
                  <a:cubicBezTo>
                    <a:pt x="3733" y="1417"/>
                    <a:pt x="2574" y="773"/>
                    <a:pt x="1545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3" name="Google Shape;11583;p14"/>
            <p:cNvSpPr/>
            <p:nvPr/>
          </p:nvSpPr>
          <p:spPr>
            <a:xfrm>
              <a:off x="5341700" y="1896950"/>
              <a:ext cx="112650" cy="57950"/>
            </a:xfrm>
            <a:custGeom>
              <a:avLst/>
              <a:gdLst/>
              <a:ahLst/>
              <a:cxnLst/>
              <a:rect l="l" t="t" r="r" b="b"/>
              <a:pathLst>
                <a:path w="4506" h="2318" extrusionOk="0">
                  <a:moveTo>
                    <a:pt x="2189" y="0"/>
                  </a:moveTo>
                  <a:cubicBezTo>
                    <a:pt x="1803" y="1159"/>
                    <a:pt x="387" y="1159"/>
                    <a:pt x="1" y="2317"/>
                  </a:cubicBezTo>
                  <a:lnTo>
                    <a:pt x="4506" y="1416"/>
                  </a:lnTo>
                  <a:cubicBezTo>
                    <a:pt x="3862" y="644"/>
                    <a:pt x="3090" y="129"/>
                    <a:pt x="2189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4" name="Google Shape;11584;p14"/>
            <p:cNvSpPr/>
            <p:nvPr/>
          </p:nvSpPr>
          <p:spPr>
            <a:xfrm>
              <a:off x="6651400" y="338040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644" y="386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5" name="Google Shape;11585;p14"/>
            <p:cNvSpPr/>
            <p:nvPr/>
          </p:nvSpPr>
          <p:spPr>
            <a:xfrm>
              <a:off x="6152625" y="2592000"/>
              <a:ext cx="9675" cy="16125"/>
            </a:xfrm>
            <a:custGeom>
              <a:avLst/>
              <a:gdLst/>
              <a:ahLst/>
              <a:cxnLst/>
              <a:rect l="l" t="t" r="r" b="b"/>
              <a:pathLst>
                <a:path w="387" h="645" extrusionOk="0">
                  <a:moveTo>
                    <a:pt x="0" y="1"/>
                  </a:moveTo>
                  <a:lnTo>
                    <a:pt x="387" y="645"/>
                  </a:lnTo>
                  <a:cubicBezTo>
                    <a:pt x="387" y="387"/>
                    <a:pt x="258" y="130"/>
                    <a:pt x="0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6" name="Google Shape;11586;p14"/>
            <p:cNvSpPr/>
            <p:nvPr/>
          </p:nvSpPr>
          <p:spPr>
            <a:xfrm>
              <a:off x="6126875" y="2572700"/>
              <a:ext cx="19325" cy="16125"/>
            </a:xfrm>
            <a:custGeom>
              <a:avLst/>
              <a:gdLst/>
              <a:ahLst/>
              <a:cxnLst/>
              <a:rect l="l" t="t" r="r" b="b"/>
              <a:pathLst>
                <a:path w="773" h="645" extrusionOk="0">
                  <a:moveTo>
                    <a:pt x="129" y="1"/>
                  </a:moveTo>
                  <a:cubicBezTo>
                    <a:pt x="1" y="129"/>
                    <a:pt x="1" y="387"/>
                    <a:pt x="129" y="644"/>
                  </a:cubicBezTo>
                  <a:lnTo>
                    <a:pt x="773" y="64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7" name="Google Shape;11587;p14"/>
            <p:cNvSpPr/>
            <p:nvPr/>
          </p:nvSpPr>
          <p:spPr>
            <a:xfrm>
              <a:off x="5338500" y="1874425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0" y="773"/>
                  </a:lnTo>
                  <a:lnTo>
                    <a:pt x="773" y="129"/>
                  </a:lnTo>
                  <a:cubicBezTo>
                    <a:pt x="515" y="0"/>
                    <a:pt x="258" y="0"/>
                    <a:pt x="0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8" name="Google Shape;11588;p14"/>
            <p:cNvSpPr/>
            <p:nvPr/>
          </p:nvSpPr>
          <p:spPr>
            <a:xfrm>
              <a:off x="5319175" y="1855125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1" y="0"/>
                  </a:moveTo>
                  <a:lnTo>
                    <a:pt x="902" y="772"/>
                  </a:lnTo>
                  <a:cubicBezTo>
                    <a:pt x="773" y="386"/>
                    <a:pt x="387" y="129"/>
                    <a:pt x="1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9" name="Google Shape;11589;p14"/>
            <p:cNvSpPr/>
            <p:nvPr/>
          </p:nvSpPr>
          <p:spPr>
            <a:xfrm>
              <a:off x="5277350" y="1834550"/>
              <a:ext cx="22550" cy="20600"/>
            </a:xfrm>
            <a:custGeom>
              <a:avLst/>
              <a:gdLst/>
              <a:ahLst/>
              <a:cxnLst/>
              <a:rect l="l" t="t" r="r" b="b"/>
              <a:pathLst>
                <a:path w="902" h="824" extrusionOk="0">
                  <a:moveTo>
                    <a:pt x="462" y="0"/>
                  </a:moveTo>
                  <a:cubicBezTo>
                    <a:pt x="396" y="0"/>
                    <a:pt x="327" y="16"/>
                    <a:pt x="258" y="51"/>
                  </a:cubicBezTo>
                  <a:cubicBezTo>
                    <a:pt x="129" y="308"/>
                    <a:pt x="1" y="566"/>
                    <a:pt x="1" y="823"/>
                  </a:cubicBezTo>
                  <a:lnTo>
                    <a:pt x="902" y="308"/>
                  </a:lnTo>
                  <a:cubicBezTo>
                    <a:pt x="807" y="120"/>
                    <a:pt x="644" y="0"/>
                    <a:pt x="46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0" name="Google Shape;11590;p14"/>
            <p:cNvSpPr/>
            <p:nvPr/>
          </p:nvSpPr>
          <p:spPr>
            <a:xfrm>
              <a:off x="5531575" y="2620975"/>
              <a:ext cx="659675" cy="183450"/>
            </a:xfrm>
            <a:custGeom>
              <a:avLst/>
              <a:gdLst/>
              <a:ahLst/>
              <a:cxnLst/>
              <a:rect l="l" t="t" r="r" b="b"/>
              <a:pathLst>
                <a:path w="26387" h="7338" extrusionOk="0">
                  <a:moveTo>
                    <a:pt x="18407" y="0"/>
                  </a:moveTo>
                  <a:cubicBezTo>
                    <a:pt x="18278" y="0"/>
                    <a:pt x="18020" y="0"/>
                    <a:pt x="17892" y="129"/>
                  </a:cubicBezTo>
                  <a:cubicBezTo>
                    <a:pt x="17232" y="485"/>
                    <a:pt x="16591" y="560"/>
                    <a:pt x="15955" y="560"/>
                  </a:cubicBezTo>
                  <a:cubicBezTo>
                    <a:pt x="15492" y="560"/>
                    <a:pt x="15030" y="520"/>
                    <a:pt x="14564" y="520"/>
                  </a:cubicBezTo>
                  <a:cubicBezTo>
                    <a:pt x="14051" y="520"/>
                    <a:pt x="13532" y="568"/>
                    <a:pt x="13001" y="773"/>
                  </a:cubicBezTo>
                  <a:cubicBezTo>
                    <a:pt x="11198" y="1030"/>
                    <a:pt x="9396" y="1545"/>
                    <a:pt x="7723" y="2317"/>
                  </a:cubicBezTo>
                  <a:cubicBezTo>
                    <a:pt x="7182" y="2859"/>
                    <a:pt x="6561" y="3005"/>
                    <a:pt x="5911" y="3005"/>
                  </a:cubicBezTo>
                  <a:cubicBezTo>
                    <a:pt x="5151" y="3005"/>
                    <a:pt x="4352" y="2806"/>
                    <a:pt x="3592" y="2806"/>
                  </a:cubicBezTo>
                  <a:cubicBezTo>
                    <a:pt x="3148" y="2806"/>
                    <a:pt x="2718" y="2874"/>
                    <a:pt x="2317" y="3090"/>
                  </a:cubicBezTo>
                  <a:cubicBezTo>
                    <a:pt x="2060" y="3733"/>
                    <a:pt x="1545" y="3733"/>
                    <a:pt x="1030" y="3733"/>
                  </a:cubicBezTo>
                  <a:cubicBezTo>
                    <a:pt x="772" y="3862"/>
                    <a:pt x="515" y="4119"/>
                    <a:pt x="386" y="4377"/>
                  </a:cubicBezTo>
                  <a:cubicBezTo>
                    <a:pt x="258" y="4763"/>
                    <a:pt x="129" y="5020"/>
                    <a:pt x="129" y="5406"/>
                  </a:cubicBezTo>
                  <a:cubicBezTo>
                    <a:pt x="0" y="6179"/>
                    <a:pt x="386" y="6822"/>
                    <a:pt x="901" y="7337"/>
                  </a:cubicBezTo>
                  <a:lnTo>
                    <a:pt x="1159" y="7337"/>
                  </a:lnTo>
                  <a:lnTo>
                    <a:pt x="1416" y="7208"/>
                  </a:lnTo>
                  <a:cubicBezTo>
                    <a:pt x="1545" y="7273"/>
                    <a:pt x="1706" y="7305"/>
                    <a:pt x="1883" y="7305"/>
                  </a:cubicBezTo>
                  <a:cubicBezTo>
                    <a:pt x="2060" y="7305"/>
                    <a:pt x="2253" y="7273"/>
                    <a:pt x="2446" y="7208"/>
                  </a:cubicBezTo>
                  <a:cubicBezTo>
                    <a:pt x="2510" y="7080"/>
                    <a:pt x="2639" y="7015"/>
                    <a:pt x="2784" y="7015"/>
                  </a:cubicBezTo>
                  <a:cubicBezTo>
                    <a:pt x="2928" y="7015"/>
                    <a:pt x="3089" y="7080"/>
                    <a:pt x="3218" y="7208"/>
                  </a:cubicBezTo>
                  <a:lnTo>
                    <a:pt x="17119" y="4892"/>
                  </a:lnTo>
                  <a:cubicBezTo>
                    <a:pt x="19694" y="3090"/>
                    <a:pt x="22783" y="4248"/>
                    <a:pt x="25615" y="3476"/>
                  </a:cubicBezTo>
                  <a:cubicBezTo>
                    <a:pt x="26387" y="2189"/>
                    <a:pt x="25229" y="1802"/>
                    <a:pt x="24842" y="1030"/>
                  </a:cubicBezTo>
                  <a:cubicBezTo>
                    <a:pt x="24049" y="584"/>
                    <a:pt x="23217" y="501"/>
                    <a:pt x="22377" y="501"/>
                  </a:cubicBezTo>
                  <a:cubicBezTo>
                    <a:pt x="21876" y="501"/>
                    <a:pt x="21373" y="530"/>
                    <a:pt x="20872" y="530"/>
                  </a:cubicBezTo>
                  <a:cubicBezTo>
                    <a:pt x="20032" y="530"/>
                    <a:pt x="19200" y="447"/>
                    <a:pt x="18407" y="0"/>
                  </a:cubicBezTo>
                  <a:close/>
                </a:path>
              </a:pathLst>
            </a:custGeom>
            <a:solidFill>
              <a:srgbClr val="D5D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1" name="Google Shape;11591;p14"/>
            <p:cNvSpPr/>
            <p:nvPr/>
          </p:nvSpPr>
          <p:spPr>
            <a:xfrm>
              <a:off x="4360250" y="2021325"/>
              <a:ext cx="531350" cy="208175"/>
            </a:xfrm>
            <a:custGeom>
              <a:avLst/>
              <a:gdLst/>
              <a:ahLst/>
              <a:cxnLst/>
              <a:rect l="l" t="t" r="r" b="b"/>
              <a:pathLst>
                <a:path w="21254" h="8327" extrusionOk="0">
                  <a:moveTo>
                    <a:pt x="19983" y="1"/>
                  </a:moveTo>
                  <a:cubicBezTo>
                    <a:pt x="19543" y="1"/>
                    <a:pt x="18944" y="75"/>
                    <a:pt x="18149" y="174"/>
                  </a:cubicBezTo>
                  <a:cubicBezTo>
                    <a:pt x="16785" y="466"/>
                    <a:pt x="15494" y="1423"/>
                    <a:pt x="14109" y="1423"/>
                  </a:cubicBezTo>
                  <a:cubicBezTo>
                    <a:pt x="13665" y="1423"/>
                    <a:pt x="13212" y="1325"/>
                    <a:pt x="12743" y="1075"/>
                  </a:cubicBezTo>
                  <a:cubicBezTo>
                    <a:pt x="12549" y="1056"/>
                    <a:pt x="12358" y="1046"/>
                    <a:pt x="12169" y="1046"/>
                  </a:cubicBezTo>
                  <a:cubicBezTo>
                    <a:pt x="9857" y="1046"/>
                    <a:pt x="7935" y="2421"/>
                    <a:pt x="5793" y="3134"/>
                  </a:cubicBezTo>
                  <a:cubicBezTo>
                    <a:pt x="4763" y="4808"/>
                    <a:pt x="2704" y="4550"/>
                    <a:pt x="1288" y="5838"/>
                  </a:cubicBezTo>
                  <a:cubicBezTo>
                    <a:pt x="773" y="6352"/>
                    <a:pt x="0" y="6739"/>
                    <a:pt x="258" y="7640"/>
                  </a:cubicBezTo>
                  <a:cubicBezTo>
                    <a:pt x="412" y="8103"/>
                    <a:pt x="752" y="8196"/>
                    <a:pt x="1138" y="8196"/>
                  </a:cubicBezTo>
                  <a:cubicBezTo>
                    <a:pt x="1396" y="8196"/>
                    <a:pt x="1674" y="8154"/>
                    <a:pt x="1931" y="8154"/>
                  </a:cubicBezTo>
                  <a:cubicBezTo>
                    <a:pt x="2360" y="8154"/>
                    <a:pt x="2789" y="8326"/>
                    <a:pt x="3180" y="8326"/>
                  </a:cubicBezTo>
                  <a:cubicBezTo>
                    <a:pt x="3376" y="8326"/>
                    <a:pt x="3562" y="8283"/>
                    <a:pt x="3733" y="8154"/>
                  </a:cubicBezTo>
                  <a:cubicBezTo>
                    <a:pt x="9525" y="6867"/>
                    <a:pt x="15060" y="4679"/>
                    <a:pt x="20724" y="3006"/>
                  </a:cubicBezTo>
                  <a:cubicBezTo>
                    <a:pt x="21202" y="616"/>
                    <a:pt x="21254" y="1"/>
                    <a:pt x="19983" y="1"/>
                  </a:cubicBezTo>
                  <a:close/>
                </a:path>
              </a:pathLst>
            </a:custGeom>
            <a:solidFill>
              <a:srgbClr val="D7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2" name="Google Shape;11592;p14"/>
            <p:cNvSpPr/>
            <p:nvPr/>
          </p:nvSpPr>
          <p:spPr>
            <a:xfrm>
              <a:off x="4701350" y="2781875"/>
              <a:ext cx="571850" cy="154475"/>
            </a:xfrm>
            <a:custGeom>
              <a:avLst/>
              <a:gdLst/>
              <a:ahLst/>
              <a:cxnLst/>
              <a:rect l="l" t="t" r="r" b="b"/>
              <a:pathLst>
                <a:path w="22874" h="6179" extrusionOk="0">
                  <a:moveTo>
                    <a:pt x="20080" y="0"/>
                  </a:moveTo>
                  <a:cubicBezTo>
                    <a:pt x="16347" y="515"/>
                    <a:pt x="12486" y="1030"/>
                    <a:pt x="8753" y="1673"/>
                  </a:cubicBezTo>
                  <a:cubicBezTo>
                    <a:pt x="6301" y="2100"/>
                    <a:pt x="3936" y="2350"/>
                    <a:pt x="1514" y="2350"/>
                  </a:cubicBezTo>
                  <a:cubicBezTo>
                    <a:pt x="1012" y="2350"/>
                    <a:pt x="508" y="2339"/>
                    <a:pt x="0" y="2317"/>
                  </a:cubicBezTo>
                  <a:lnTo>
                    <a:pt x="0" y="2317"/>
                  </a:lnTo>
                  <a:cubicBezTo>
                    <a:pt x="2446" y="3990"/>
                    <a:pt x="5020" y="5278"/>
                    <a:pt x="7723" y="6179"/>
                  </a:cubicBezTo>
                  <a:cubicBezTo>
                    <a:pt x="8238" y="5149"/>
                    <a:pt x="9268" y="5406"/>
                    <a:pt x="10040" y="5278"/>
                  </a:cubicBezTo>
                  <a:cubicBezTo>
                    <a:pt x="14159" y="4505"/>
                    <a:pt x="18407" y="4891"/>
                    <a:pt x="22397" y="3347"/>
                  </a:cubicBezTo>
                  <a:cubicBezTo>
                    <a:pt x="22873" y="2751"/>
                    <a:pt x="22468" y="2045"/>
                    <a:pt x="21895" y="2045"/>
                  </a:cubicBezTo>
                  <a:cubicBezTo>
                    <a:pt x="21849" y="2045"/>
                    <a:pt x="21801" y="2050"/>
                    <a:pt x="21753" y="2060"/>
                  </a:cubicBezTo>
                  <a:cubicBezTo>
                    <a:pt x="20338" y="2060"/>
                    <a:pt x="20338" y="1030"/>
                    <a:pt x="20080" y="0"/>
                  </a:cubicBezTo>
                  <a:close/>
                </a:path>
              </a:pathLst>
            </a:custGeom>
            <a:solidFill>
              <a:srgbClr val="BFC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3" name="Google Shape;11593;p14"/>
            <p:cNvSpPr/>
            <p:nvPr/>
          </p:nvSpPr>
          <p:spPr>
            <a:xfrm>
              <a:off x="5164725" y="2707850"/>
              <a:ext cx="411925" cy="157700"/>
            </a:xfrm>
            <a:custGeom>
              <a:avLst/>
              <a:gdLst/>
              <a:ahLst/>
              <a:cxnLst/>
              <a:rect l="l" t="t" r="r" b="b"/>
              <a:pathLst>
                <a:path w="16477" h="6308" extrusionOk="0">
                  <a:moveTo>
                    <a:pt x="16219" y="1"/>
                  </a:moveTo>
                  <a:lnTo>
                    <a:pt x="1545" y="2961"/>
                  </a:lnTo>
                  <a:cubicBezTo>
                    <a:pt x="1416" y="3219"/>
                    <a:pt x="1288" y="3347"/>
                    <a:pt x="1030" y="3605"/>
                  </a:cubicBezTo>
                  <a:cubicBezTo>
                    <a:pt x="387" y="4120"/>
                    <a:pt x="1" y="4892"/>
                    <a:pt x="258" y="5535"/>
                  </a:cubicBezTo>
                  <a:cubicBezTo>
                    <a:pt x="476" y="5898"/>
                    <a:pt x="775" y="6056"/>
                    <a:pt x="1133" y="6056"/>
                  </a:cubicBezTo>
                  <a:cubicBezTo>
                    <a:pt x="1410" y="6056"/>
                    <a:pt x="1723" y="5961"/>
                    <a:pt x="2060" y="5793"/>
                  </a:cubicBezTo>
                  <a:cubicBezTo>
                    <a:pt x="2377" y="5687"/>
                    <a:pt x="2672" y="5603"/>
                    <a:pt x="2946" y="5603"/>
                  </a:cubicBezTo>
                  <a:cubicBezTo>
                    <a:pt x="3339" y="5603"/>
                    <a:pt x="3687" y="5777"/>
                    <a:pt x="3991" y="6308"/>
                  </a:cubicBezTo>
                  <a:cubicBezTo>
                    <a:pt x="7852" y="6050"/>
                    <a:pt x="11714" y="5278"/>
                    <a:pt x="15446" y="3862"/>
                  </a:cubicBezTo>
                  <a:lnTo>
                    <a:pt x="15446" y="1417"/>
                  </a:lnTo>
                  <a:cubicBezTo>
                    <a:pt x="15446" y="1417"/>
                    <a:pt x="15318" y="1288"/>
                    <a:pt x="15189" y="1159"/>
                  </a:cubicBezTo>
                  <a:cubicBezTo>
                    <a:pt x="15189" y="1030"/>
                    <a:pt x="15318" y="773"/>
                    <a:pt x="15446" y="644"/>
                  </a:cubicBezTo>
                  <a:lnTo>
                    <a:pt x="16219" y="644"/>
                  </a:lnTo>
                  <a:cubicBezTo>
                    <a:pt x="16347" y="644"/>
                    <a:pt x="16347" y="644"/>
                    <a:pt x="16347" y="387"/>
                  </a:cubicBezTo>
                  <a:cubicBezTo>
                    <a:pt x="16476" y="258"/>
                    <a:pt x="16347" y="129"/>
                    <a:pt x="16219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4" name="Google Shape;11594;p14"/>
            <p:cNvSpPr/>
            <p:nvPr/>
          </p:nvSpPr>
          <p:spPr>
            <a:xfrm>
              <a:off x="3977325" y="2102900"/>
              <a:ext cx="530975" cy="263875"/>
            </a:xfrm>
            <a:custGeom>
              <a:avLst/>
              <a:gdLst/>
              <a:ahLst/>
              <a:cxnLst/>
              <a:rect l="l" t="t" r="r" b="b"/>
              <a:pathLst>
                <a:path w="21239" h="10555" extrusionOk="0">
                  <a:moveTo>
                    <a:pt x="21238" y="0"/>
                  </a:moveTo>
                  <a:cubicBezTo>
                    <a:pt x="19436" y="515"/>
                    <a:pt x="17634" y="1159"/>
                    <a:pt x="15961" y="1931"/>
                  </a:cubicBezTo>
                  <a:cubicBezTo>
                    <a:pt x="12357" y="3604"/>
                    <a:pt x="8238" y="3990"/>
                    <a:pt x="5020" y="6307"/>
                  </a:cubicBezTo>
                  <a:cubicBezTo>
                    <a:pt x="4505" y="7080"/>
                    <a:pt x="3347" y="6436"/>
                    <a:pt x="2703" y="7080"/>
                  </a:cubicBezTo>
                  <a:cubicBezTo>
                    <a:pt x="2188" y="7852"/>
                    <a:pt x="1030" y="7208"/>
                    <a:pt x="386" y="7852"/>
                  </a:cubicBezTo>
                  <a:cubicBezTo>
                    <a:pt x="129" y="8109"/>
                    <a:pt x="0" y="8367"/>
                    <a:pt x="129" y="8624"/>
                  </a:cubicBezTo>
                  <a:cubicBezTo>
                    <a:pt x="258" y="9268"/>
                    <a:pt x="644" y="9783"/>
                    <a:pt x="1030" y="10297"/>
                  </a:cubicBezTo>
                  <a:cubicBezTo>
                    <a:pt x="1287" y="10426"/>
                    <a:pt x="1545" y="10555"/>
                    <a:pt x="1931" y="10555"/>
                  </a:cubicBezTo>
                  <a:lnTo>
                    <a:pt x="3218" y="10169"/>
                  </a:lnTo>
                  <a:cubicBezTo>
                    <a:pt x="3604" y="9911"/>
                    <a:pt x="4119" y="9911"/>
                    <a:pt x="4505" y="9654"/>
                  </a:cubicBezTo>
                  <a:cubicBezTo>
                    <a:pt x="5020" y="9525"/>
                    <a:pt x="5406" y="9268"/>
                    <a:pt x="5792" y="9010"/>
                  </a:cubicBezTo>
                  <a:cubicBezTo>
                    <a:pt x="6919" y="8293"/>
                    <a:pt x="8209" y="7902"/>
                    <a:pt x="9467" y="7902"/>
                  </a:cubicBezTo>
                  <a:cubicBezTo>
                    <a:pt x="9790" y="7902"/>
                    <a:pt x="10111" y="7928"/>
                    <a:pt x="10426" y="7981"/>
                  </a:cubicBezTo>
                  <a:cubicBezTo>
                    <a:pt x="11842" y="6693"/>
                    <a:pt x="13644" y="6951"/>
                    <a:pt x="15189" y="6436"/>
                  </a:cubicBezTo>
                  <a:cubicBezTo>
                    <a:pt x="16605" y="6179"/>
                    <a:pt x="17892" y="5664"/>
                    <a:pt x="19050" y="4891"/>
                  </a:cubicBezTo>
                  <a:cubicBezTo>
                    <a:pt x="18278" y="4119"/>
                    <a:pt x="17120" y="4377"/>
                    <a:pt x="16090" y="3990"/>
                  </a:cubicBezTo>
                  <a:cubicBezTo>
                    <a:pt x="17506" y="2188"/>
                    <a:pt x="20337" y="2317"/>
                    <a:pt x="21238" y="0"/>
                  </a:cubicBezTo>
                  <a:close/>
                </a:path>
              </a:pathLst>
            </a:custGeom>
            <a:solidFill>
              <a:srgbClr val="D2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5" name="Google Shape;11595;p14"/>
            <p:cNvSpPr/>
            <p:nvPr/>
          </p:nvSpPr>
          <p:spPr>
            <a:xfrm>
              <a:off x="3761725" y="2309775"/>
              <a:ext cx="247800" cy="111725"/>
            </a:xfrm>
            <a:custGeom>
              <a:avLst/>
              <a:gdLst/>
              <a:ahLst/>
              <a:cxnLst/>
              <a:rect l="l" t="t" r="r" b="b"/>
              <a:pathLst>
                <a:path w="9912" h="4469" extrusionOk="0">
                  <a:moveTo>
                    <a:pt x="7888" y="1"/>
                  </a:moveTo>
                  <a:cubicBezTo>
                    <a:pt x="6642" y="1"/>
                    <a:pt x="5546" y="958"/>
                    <a:pt x="4377" y="1250"/>
                  </a:cubicBezTo>
                  <a:cubicBezTo>
                    <a:pt x="3862" y="2022"/>
                    <a:pt x="2703" y="1379"/>
                    <a:pt x="2060" y="2022"/>
                  </a:cubicBezTo>
                  <a:cubicBezTo>
                    <a:pt x="1030" y="2795"/>
                    <a:pt x="0" y="3824"/>
                    <a:pt x="2317" y="4468"/>
                  </a:cubicBezTo>
                  <a:lnTo>
                    <a:pt x="2575" y="4468"/>
                  </a:lnTo>
                  <a:lnTo>
                    <a:pt x="2832" y="4211"/>
                  </a:lnTo>
                  <a:cubicBezTo>
                    <a:pt x="3148" y="3948"/>
                    <a:pt x="3506" y="3900"/>
                    <a:pt x="3873" y="3900"/>
                  </a:cubicBezTo>
                  <a:cubicBezTo>
                    <a:pt x="4084" y="3900"/>
                    <a:pt x="4297" y="3916"/>
                    <a:pt x="4507" y="3916"/>
                  </a:cubicBezTo>
                  <a:cubicBezTo>
                    <a:pt x="4824" y="3916"/>
                    <a:pt x="5131" y="3879"/>
                    <a:pt x="5406" y="3696"/>
                  </a:cubicBezTo>
                  <a:lnTo>
                    <a:pt x="5664" y="3696"/>
                  </a:lnTo>
                  <a:lnTo>
                    <a:pt x="5921" y="3567"/>
                  </a:lnTo>
                  <a:cubicBezTo>
                    <a:pt x="6565" y="2923"/>
                    <a:pt x="7595" y="3438"/>
                    <a:pt x="8367" y="2923"/>
                  </a:cubicBezTo>
                  <a:cubicBezTo>
                    <a:pt x="8624" y="2409"/>
                    <a:pt x="9010" y="2280"/>
                    <a:pt x="9525" y="2280"/>
                  </a:cubicBezTo>
                  <a:lnTo>
                    <a:pt x="9783" y="2022"/>
                  </a:lnTo>
                  <a:cubicBezTo>
                    <a:pt x="9911" y="1379"/>
                    <a:pt x="9654" y="735"/>
                    <a:pt x="9139" y="349"/>
                  </a:cubicBezTo>
                  <a:cubicBezTo>
                    <a:pt x="8702" y="99"/>
                    <a:pt x="8287" y="1"/>
                    <a:pt x="7888" y="1"/>
                  </a:cubicBez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6" name="Google Shape;11596;p14"/>
            <p:cNvSpPr/>
            <p:nvPr/>
          </p:nvSpPr>
          <p:spPr>
            <a:xfrm>
              <a:off x="3639450" y="2357100"/>
              <a:ext cx="193100" cy="99775"/>
            </a:xfrm>
            <a:custGeom>
              <a:avLst/>
              <a:gdLst/>
              <a:ahLst/>
              <a:cxnLst/>
              <a:rect l="l" t="t" r="r" b="b"/>
              <a:pathLst>
                <a:path w="7724" h="3991" extrusionOk="0">
                  <a:moveTo>
                    <a:pt x="6951" y="1"/>
                  </a:moveTo>
                  <a:cubicBezTo>
                    <a:pt x="5792" y="129"/>
                    <a:pt x="4634" y="194"/>
                    <a:pt x="3475" y="194"/>
                  </a:cubicBezTo>
                  <a:cubicBezTo>
                    <a:pt x="2317" y="194"/>
                    <a:pt x="1158" y="129"/>
                    <a:pt x="0" y="1"/>
                  </a:cubicBezTo>
                  <a:lnTo>
                    <a:pt x="0" y="1"/>
                  </a:lnTo>
                  <a:cubicBezTo>
                    <a:pt x="2188" y="1159"/>
                    <a:pt x="4634" y="1803"/>
                    <a:pt x="6307" y="3733"/>
                  </a:cubicBezTo>
                  <a:cubicBezTo>
                    <a:pt x="6436" y="3991"/>
                    <a:pt x="7208" y="3991"/>
                    <a:pt x="7723" y="3991"/>
                  </a:cubicBezTo>
                  <a:lnTo>
                    <a:pt x="7079" y="2446"/>
                  </a:lnTo>
                  <a:cubicBezTo>
                    <a:pt x="5792" y="1674"/>
                    <a:pt x="6822" y="773"/>
                    <a:pt x="6951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7" name="Google Shape;11597;p14"/>
            <p:cNvSpPr/>
            <p:nvPr/>
          </p:nvSpPr>
          <p:spPr>
            <a:xfrm>
              <a:off x="3999850" y="2280175"/>
              <a:ext cx="238150" cy="99475"/>
            </a:xfrm>
            <a:custGeom>
              <a:avLst/>
              <a:gdLst/>
              <a:ahLst/>
              <a:cxnLst/>
              <a:rect l="l" t="t" r="r" b="b"/>
              <a:pathLst>
                <a:path w="9526" h="3979" extrusionOk="0">
                  <a:moveTo>
                    <a:pt x="7650" y="1"/>
                  </a:moveTo>
                  <a:cubicBezTo>
                    <a:pt x="6406" y="1"/>
                    <a:pt x="5353" y="1133"/>
                    <a:pt x="4119" y="1662"/>
                  </a:cubicBezTo>
                  <a:cubicBezTo>
                    <a:pt x="3990" y="1919"/>
                    <a:pt x="3604" y="2177"/>
                    <a:pt x="3347" y="2434"/>
                  </a:cubicBezTo>
                  <a:lnTo>
                    <a:pt x="1931" y="2434"/>
                  </a:lnTo>
                  <a:cubicBezTo>
                    <a:pt x="1674" y="2692"/>
                    <a:pt x="1287" y="2949"/>
                    <a:pt x="1030" y="3078"/>
                  </a:cubicBezTo>
                  <a:lnTo>
                    <a:pt x="258" y="3078"/>
                  </a:lnTo>
                  <a:lnTo>
                    <a:pt x="258" y="3206"/>
                  </a:lnTo>
                  <a:cubicBezTo>
                    <a:pt x="258" y="3206"/>
                    <a:pt x="129" y="3335"/>
                    <a:pt x="0" y="3464"/>
                  </a:cubicBezTo>
                  <a:cubicBezTo>
                    <a:pt x="0" y="3593"/>
                    <a:pt x="0" y="3721"/>
                    <a:pt x="258" y="3979"/>
                  </a:cubicBezTo>
                  <a:cubicBezTo>
                    <a:pt x="3476" y="3464"/>
                    <a:pt x="6694" y="2434"/>
                    <a:pt x="9525" y="890"/>
                  </a:cubicBezTo>
                  <a:cubicBezTo>
                    <a:pt x="8836" y="240"/>
                    <a:pt x="8223" y="1"/>
                    <a:pt x="7650" y="1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8" name="Google Shape;11598;p14"/>
            <p:cNvSpPr/>
            <p:nvPr/>
          </p:nvSpPr>
          <p:spPr>
            <a:xfrm>
              <a:off x="5586275" y="2680125"/>
              <a:ext cx="138400" cy="49200"/>
            </a:xfrm>
            <a:custGeom>
              <a:avLst/>
              <a:gdLst/>
              <a:ahLst/>
              <a:cxnLst/>
              <a:rect l="l" t="t" r="r" b="b"/>
              <a:pathLst>
                <a:path w="5536" h="1968" extrusionOk="0">
                  <a:moveTo>
                    <a:pt x="4342" y="1"/>
                  </a:moveTo>
                  <a:cubicBezTo>
                    <a:pt x="2852" y="1"/>
                    <a:pt x="1426" y="370"/>
                    <a:pt x="0" y="981"/>
                  </a:cubicBezTo>
                  <a:cubicBezTo>
                    <a:pt x="172" y="1002"/>
                    <a:pt x="347" y="1010"/>
                    <a:pt x="524" y="1010"/>
                  </a:cubicBezTo>
                  <a:cubicBezTo>
                    <a:pt x="878" y="1010"/>
                    <a:pt x="1239" y="981"/>
                    <a:pt x="1593" y="981"/>
                  </a:cubicBezTo>
                  <a:cubicBezTo>
                    <a:pt x="2124" y="981"/>
                    <a:pt x="2639" y="1045"/>
                    <a:pt x="3090" y="1367"/>
                  </a:cubicBezTo>
                  <a:cubicBezTo>
                    <a:pt x="3591" y="1797"/>
                    <a:pt x="3963" y="1968"/>
                    <a:pt x="4250" y="1968"/>
                  </a:cubicBezTo>
                  <a:cubicBezTo>
                    <a:pt x="4993" y="1968"/>
                    <a:pt x="5164" y="823"/>
                    <a:pt x="5535" y="80"/>
                  </a:cubicBezTo>
                  <a:cubicBezTo>
                    <a:pt x="5132" y="26"/>
                    <a:pt x="4735" y="1"/>
                    <a:pt x="4342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9" name="Google Shape;11599;p14"/>
            <p:cNvSpPr/>
            <p:nvPr/>
          </p:nvSpPr>
          <p:spPr>
            <a:xfrm>
              <a:off x="4241175" y="2260575"/>
              <a:ext cx="115875" cy="41850"/>
            </a:xfrm>
            <a:custGeom>
              <a:avLst/>
              <a:gdLst/>
              <a:ahLst/>
              <a:cxnLst/>
              <a:rect l="l" t="t" r="r" b="b"/>
              <a:pathLst>
                <a:path w="4635" h="1674" extrusionOk="0">
                  <a:moveTo>
                    <a:pt x="4635" y="0"/>
                  </a:moveTo>
                  <a:lnTo>
                    <a:pt x="4635" y="0"/>
                  </a:lnTo>
                  <a:cubicBezTo>
                    <a:pt x="4369" y="41"/>
                    <a:pt x="4094" y="53"/>
                    <a:pt x="3815" y="53"/>
                  </a:cubicBezTo>
                  <a:cubicBezTo>
                    <a:pt x="3443" y="53"/>
                    <a:pt x="3064" y="32"/>
                    <a:pt x="2693" y="32"/>
                  </a:cubicBezTo>
                  <a:cubicBezTo>
                    <a:pt x="1594" y="32"/>
                    <a:pt x="568" y="216"/>
                    <a:pt x="1" y="1674"/>
                  </a:cubicBezTo>
                  <a:cubicBezTo>
                    <a:pt x="1674" y="1545"/>
                    <a:pt x="3219" y="1030"/>
                    <a:pt x="4635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0" name="Google Shape;11600;p14"/>
            <p:cNvSpPr/>
            <p:nvPr/>
          </p:nvSpPr>
          <p:spPr>
            <a:xfrm>
              <a:off x="5853350" y="2628100"/>
              <a:ext cx="122325" cy="21175"/>
            </a:xfrm>
            <a:custGeom>
              <a:avLst/>
              <a:gdLst/>
              <a:ahLst/>
              <a:cxnLst/>
              <a:rect l="l" t="t" r="r" b="b"/>
              <a:pathLst>
                <a:path w="4893" h="847" extrusionOk="0">
                  <a:moveTo>
                    <a:pt x="3549" y="1"/>
                  </a:moveTo>
                  <a:cubicBezTo>
                    <a:pt x="2331" y="1"/>
                    <a:pt x="1132" y="240"/>
                    <a:pt x="1" y="616"/>
                  </a:cubicBezTo>
                  <a:cubicBezTo>
                    <a:pt x="914" y="616"/>
                    <a:pt x="1865" y="846"/>
                    <a:pt x="2770" y="846"/>
                  </a:cubicBezTo>
                  <a:cubicBezTo>
                    <a:pt x="3525" y="846"/>
                    <a:pt x="4248" y="687"/>
                    <a:pt x="4892" y="102"/>
                  </a:cubicBezTo>
                  <a:cubicBezTo>
                    <a:pt x="4444" y="33"/>
                    <a:pt x="3995" y="1"/>
                    <a:pt x="3549" y="1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1" name="Google Shape;11601;p14"/>
            <p:cNvSpPr/>
            <p:nvPr/>
          </p:nvSpPr>
          <p:spPr>
            <a:xfrm>
              <a:off x="3832525" y="2387575"/>
              <a:ext cx="64375" cy="28600"/>
            </a:xfrm>
            <a:custGeom>
              <a:avLst/>
              <a:gdLst/>
              <a:ahLst/>
              <a:cxnLst/>
              <a:rect l="l" t="t" r="r" b="b"/>
              <a:pathLst>
                <a:path w="2575" h="1144" extrusionOk="0">
                  <a:moveTo>
                    <a:pt x="783" y="0"/>
                  </a:moveTo>
                  <a:cubicBezTo>
                    <a:pt x="436" y="0"/>
                    <a:pt x="150" y="248"/>
                    <a:pt x="0" y="1099"/>
                  </a:cubicBezTo>
                  <a:cubicBezTo>
                    <a:pt x="203" y="1128"/>
                    <a:pt x="405" y="1143"/>
                    <a:pt x="606" y="1143"/>
                  </a:cubicBezTo>
                  <a:cubicBezTo>
                    <a:pt x="1300" y="1143"/>
                    <a:pt x="1976" y="954"/>
                    <a:pt x="2574" y="455"/>
                  </a:cubicBezTo>
                  <a:lnTo>
                    <a:pt x="2574" y="455"/>
                  </a:lnTo>
                  <a:cubicBezTo>
                    <a:pt x="2512" y="473"/>
                    <a:pt x="2447" y="481"/>
                    <a:pt x="2381" y="481"/>
                  </a:cubicBezTo>
                  <a:cubicBezTo>
                    <a:pt x="1867" y="481"/>
                    <a:pt x="1267" y="0"/>
                    <a:pt x="783" y="0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2" name="Google Shape;11602;p14"/>
            <p:cNvSpPr/>
            <p:nvPr/>
          </p:nvSpPr>
          <p:spPr>
            <a:xfrm>
              <a:off x="3909750" y="2377350"/>
              <a:ext cx="61150" cy="20850"/>
            </a:xfrm>
            <a:custGeom>
              <a:avLst/>
              <a:gdLst/>
              <a:ahLst/>
              <a:cxnLst/>
              <a:rect l="l" t="t" r="r" b="b"/>
              <a:pathLst>
                <a:path w="2446" h="834" extrusionOk="0">
                  <a:moveTo>
                    <a:pt x="1502" y="1"/>
                  </a:moveTo>
                  <a:cubicBezTo>
                    <a:pt x="940" y="1"/>
                    <a:pt x="416" y="153"/>
                    <a:pt x="0" y="735"/>
                  </a:cubicBezTo>
                  <a:cubicBezTo>
                    <a:pt x="233" y="802"/>
                    <a:pt x="466" y="834"/>
                    <a:pt x="694" y="834"/>
                  </a:cubicBezTo>
                  <a:cubicBezTo>
                    <a:pt x="1350" y="834"/>
                    <a:pt x="1969" y="569"/>
                    <a:pt x="2446" y="92"/>
                  </a:cubicBezTo>
                  <a:cubicBezTo>
                    <a:pt x="2127" y="46"/>
                    <a:pt x="1809" y="1"/>
                    <a:pt x="1502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3" name="Google Shape;11603;p14"/>
            <p:cNvSpPr/>
            <p:nvPr/>
          </p:nvSpPr>
          <p:spPr>
            <a:xfrm>
              <a:off x="3970875" y="2360325"/>
              <a:ext cx="35425" cy="22550"/>
            </a:xfrm>
            <a:custGeom>
              <a:avLst/>
              <a:gdLst/>
              <a:ahLst/>
              <a:cxnLst/>
              <a:rect l="l" t="t" r="r" b="b"/>
              <a:pathLst>
                <a:path w="1417" h="902" extrusionOk="0">
                  <a:moveTo>
                    <a:pt x="1417" y="0"/>
                  </a:moveTo>
                  <a:cubicBezTo>
                    <a:pt x="773" y="0"/>
                    <a:pt x="258" y="129"/>
                    <a:pt x="1" y="901"/>
                  </a:cubicBezTo>
                  <a:lnTo>
                    <a:pt x="1417" y="644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4" name="Google Shape;11604;p14"/>
            <p:cNvSpPr/>
            <p:nvPr/>
          </p:nvSpPr>
          <p:spPr>
            <a:xfrm>
              <a:off x="5570175" y="270142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644" y="0"/>
                  </a:moveTo>
                  <a:cubicBezTo>
                    <a:pt x="387" y="0"/>
                    <a:pt x="129" y="0"/>
                    <a:pt x="1" y="258"/>
                  </a:cubicBezTo>
                  <a:lnTo>
                    <a:pt x="1" y="901"/>
                  </a:lnTo>
                  <a:cubicBezTo>
                    <a:pt x="387" y="773"/>
                    <a:pt x="644" y="386"/>
                    <a:pt x="644" y="0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5" name="Google Shape;11605;p14"/>
            <p:cNvSpPr/>
            <p:nvPr/>
          </p:nvSpPr>
          <p:spPr>
            <a:xfrm>
              <a:off x="5319175" y="195487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ubicBezTo>
                    <a:pt x="387" y="644"/>
                    <a:pt x="773" y="386"/>
                    <a:pt x="90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6" name="Google Shape;11606;p14"/>
            <p:cNvSpPr/>
            <p:nvPr/>
          </p:nvSpPr>
          <p:spPr>
            <a:xfrm>
              <a:off x="3407750" y="1700650"/>
              <a:ext cx="160925" cy="159150"/>
            </a:xfrm>
            <a:custGeom>
              <a:avLst/>
              <a:gdLst/>
              <a:ahLst/>
              <a:cxnLst/>
              <a:rect l="l" t="t" r="r" b="b"/>
              <a:pathLst>
                <a:path w="6437" h="6366" extrusionOk="0">
                  <a:moveTo>
                    <a:pt x="5407" y="1"/>
                  </a:moveTo>
                  <a:lnTo>
                    <a:pt x="901" y="2446"/>
                  </a:lnTo>
                  <a:cubicBezTo>
                    <a:pt x="387" y="2833"/>
                    <a:pt x="129" y="3347"/>
                    <a:pt x="0" y="3991"/>
                  </a:cubicBezTo>
                  <a:lnTo>
                    <a:pt x="0" y="4635"/>
                  </a:lnTo>
                  <a:cubicBezTo>
                    <a:pt x="694" y="4981"/>
                    <a:pt x="142" y="6365"/>
                    <a:pt x="1140" y="6365"/>
                  </a:cubicBezTo>
                  <a:cubicBezTo>
                    <a:pt x="1253" y="6365"/>
                    <a:pt x="1387" y="6347"/>
                    <a:pt x="1545" y="6308"/>
                  </a:cubicBezTo>
                  <a:lnTo>
                    <a:pt x="3862" y="5536"/>
                  </a:lnTo>
                  <a:cubicBezTo>
                    <a:pt x="4634" y="4635"/>
                    <a:pt x="6308" y="4892"/>
                    <a:pt x="6436" y="3219"/>
                  </a:cubicBezTo>
                  <a:cubicBezTo>
                    <a:pt x="5535" y="2318"/>
                    <a:pt x="6179" y="902"/>
                    <a:pt x="5407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7" name="Google Shape;11607;p14"/>
            <p:cNvSpPr/>
            <p:nvPr/>
          </p:nvSpPr>
          <p:spPr>
            <a:xfrm>
              <a:off x="3513950" y="1679525"/>
              <a:ext cx="141600" cy="109800"/>
            </a:xfrm>
            <a:custGeom>
              <a:avLst/>
              <a:gdLst/>
              <a:ahLst/>
              <a:cxnLst/>
              <a:rect l="l" t="t" r="r" b="b"/>
              <a:pathLst>
                <a:path w="5664" h="4392" extrusionOk="0">
                  <a:moveTo>
                    <a:pt x="3084" y="0"/>
                  </a:moveTo>
                  <a:cubicBezTo>
                    <a:pt x="2962" y="0"/>
                    <a:pt x="2835" y="21"/>
                    <a:pt x="2703" y="73"/>
                  </a:cubicBezTo>
                  <a:cubicBezTo>
                    <a:pt x="2317" y="717"/>
                    <a:pt x="1673" y="588"/>
                    <a:pt x="1159" y="846"/>
                  </a:cubicBezTo>
                  <a:cubicBezTo>
                    <a:pt x="0" y="3678"/>
                    <a:pt x="0" y="3678"/>
                    <a:pt x="2188" y="4064"/>
                  </a:cubicBezTo>
                  <a:cubicBezTo>
                    <a:pt x="2358" y="4289"/>
                    <a:pt x="2576" y="4391"/>
                    <a:pt x="2790" y="4391"/>
                  </a:cubicBezTo>
                  <a:cubicBezTo>
                    <a:pt x="3065" y="4391"/>
                    <a:pt x="3331" y="4224"/>
                    <a:pt x="3475" y="3935"/>
                  </a:cubicBezTo>
                  <a:cubicBezTo>
                    <a:pt x="3475" y="3806"/>
                    <a:pt x="3475" y="3549"/>
                    <a:pt x="3604" y="3420"/>
                  </a:cubicBezTo>
                  <a:cubicBezTo>
                    <a:pt x="4119" y="2648"/>
                    <a:pt x="5664" y="2390"/>
                    <a:pt x="5149" y="974"/>
                  </a:cubicBezTo>
                  <a:lnTo>
                    <a:pt x="4376" y="202"/>
                  </a:lnTo>
                  <a:cubicBezTo>
                    <a:pt x="4318" y="217"/>
                    <a:pt x="4259" y="223"/>
                    <a:pt x="4200" y="223"/>
                  </a:cubicBezTo>
                  <a:cubicBezTo>
                    <a:pt x="3848" y="223"/>
                    <a:pt x="3490" y="0"/>
                    <a:pt x="3084" y="0"/>
                  </a:cubicBezTo>
                  <a:close/>
                </a:path>
              </a:pathLst>
            </a:custGeom>
            <a:solidFill>
              <a:srgbClr val="E6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8" name="Google Shape;11608;p14"/>
            <p:cNvSpPr/>
            <p:nvPr/>
          </p:nvSpPr>
          <p:spPr>
            <a:xfrm>
              <a:off x="3604050" y="1659750"/>
              <a:ext cx="170575" cy="102075"/>
            </a:xfrm>
            <a:custGeom>
              <a:avLst/>
              <a:gdLst/>
              <a:ahLst/>
              <a:cxnLst/>
              <a:rect l="l" t="t" r="r" b="b"/>
              <a:pathLst>
                <a:path w="6823" h="4083" extrusionOk="0">
                  <a:moveTo>
                    <a:pt x="6047" y="0"/>
                  </a:moveTo>
                  <a:cubicBezTo>
                    <a:pt x="4305" y="0"/>
                    <a:pt x="3108" y="1411"/>
                    <a:pt x="1416" y="1637"/>
                  </a:cubicBezTo>
                  <a:lnTo>
                    <a:pt x="0" y="4082"/>
                  </a:lnTo>
                  <a:cubicBezTo>
                    <a:pt x="2317" y="2924"/>
                    <a:pt x="4634" y="1637"/>
                    <a:pt x="6822" y="92"/>
                  </a:cubicBezTo>
                  <a:cubicBezTo>
                    <a:pt x="6551" y="28"/>
                    <a:pt x="6294" y="0"/>
                    <a:pt x="6047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9" name="Google Shape;11609;p14"/>
            <p:cNvSpPr/>
            <p:nvPr/>
          </p:nvSpPr>
          <p:spPr>
            <a:xfrm>
              <a:off x="3871125" y="2297775"/>
              <a:ext cx="119100" cy="41850"/>
            </a:xfrm>
            <a:custGeom>
              <a:avLst/>
              <a:gdLst/>
              <a:ahLst/>
              <a:cxnLst/>
              <a:rect l="l" t="t" r="r" b="b"/>
              <a:pathLst>
                <a:path w="4764" h="1674" extrusionOk="0">
                  <a:moveTo>
                    <a:pt x="3895" y="1"/>
                  </a:moveTo>
                  <a:cubicBezTo>
                    <a:pt x="2476" y="1"/>
                    <a:pt x="1098" y="614"/>
                    <a:pt x="1" y="1601"/>
                  </a:cubicBezTo>
                  <a:cubicBezTo>
                    <a:pt x="220" y="1652"/>
                    <a:pt x="436" y="1674"/>
                    <a:pt x="648" y="1674"/>
                  </a:cubicBezTo>
                  <a:cubicBezTo>
                    <a:pt x="1973" y="1674"/>
                    <a:pt x="3170" y="820"/>
                    <a:pt x="4524" y="820"/>
                  </a:cubicBezTo>
                  <a:cubicBezTo>
                    <a:pt x="4603" y="820"/>
                    <a:pt x="4683" y="823"/>
                    <a:pt x="4763" y="829"/>
                  </a:cubicBezTo>
                  <a:lnTo>
                    <a:pt x="4634" y="57"/>
                  </a:lnTo>
                  <a:cubicBezTo>
                    <a:pt x="4388" y="19"/>
                    <a:pt x="4141" y="1"/>
                    <a:pt x="3895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0" name="Google Shape;11610;p14"/>
            <p:cNvSpPr/>
            <p:nvPr/>
          </p:nvSpPr>
          <p:spPr>
            <a:xfrm>
              <a:off x="3504275" y="1777875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3862" y="1"/>
                  </a:moveTo>
                  <a:lnTo>
                    <a:pt x="2575" y="130"/>
                  </a:lnTo>
                  <a:cubicBezTo>
                    <a:pt x="1932" y="1288"/>
                    <a:pt x="387" y="1031"/>
                    <a:pt x="1" y="2318"/>
                  </a:cubicBezTo>
                  <a:cubicBezTo>
                    <a:pt x="1674" y="2318"/>
                    <a:pt x="3090" y="1417"/>
                    <a:pt x="3862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1" name="Google Shape;11611;p14"/>
            <p:cNvSpPr/>
            <p:nvPr/>
          </p:nvSpPr>
          <p:spPr>
            <a:xfrm>
              <a:off x="5222650" y="1854300"/>
              <a:ext cx="57950" cy="28500"/>
            </a:xfrm>
            <a:custGeom>
              <a:avLst/>
              <a:gdLst/>
              <a:ahLst/>
              <a:cxnLst/>
              <a:rect l="l" t="t" r="r" b="b"/>
              <a:pathLst>
                <a:path w="2318" h="1140" extrusionOk="0">
                  <a:moveTo>
                    <a:pt x="1865" y="0"/>
                  </a:moveTo>
                  <a:cubicBezTo>
                    <a:pt x="1155" y="0"/>
                    <a:pt x="534" y="250"/>
                    <a:pt x="0" y="677"/>
                  </a:cubicBezTo>
                  <a:cubicBezTo>
                    <a:pt x="373" y="1008"/>
                    <a:pt x="680" y="1140"/>
                    <a:pt x="945" y="1140"/>
                  </a:cubicBezTo>
                  <a:cubicBezTo>
                    <a:pt x="1504" y="1140"/>
                    <a:pt x="1881" y="557"/>
                    <a:pt x="2317" y="33"/>
                  </a:cubicBezTo>
                  <a:cubicBezTo>
                    <a:pt x="2163" y="11"/>
                    <a:pt x="2012" y="0"/>
                    <a:pt x="1865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2" name="Google Shape;11612;p14"/>
            <p:cNvSpPr/>
            <p:nvPr/>
          </p:nvSpPr>
          <p:spPr>
            <a:xfrm>
              <a:off x="3813200" y="2336275"/>
              <a:ext cx="57950" cy="21575"/>
            </a:xfrm>
            <a:custGeom>
              <a:avLst/>
              <a:gdLst/>
              <a:ahLst/>
              <a:cxnLst/>
              <a:rect l="l" t="t" r="r" b="b"/>
              <a:pathLst>
                <a:path w="2318" h="863" extrusionOk="0">
                  <a:moveTo>
                    <a:pt x="1584" y="1"/>
                  </a:moveTo>
                  <a:cubicBezTo>
                    <a:pt x="951" y="1"/>
                    <a:pt x="374" y="180"/>
                    <a:pt x="1" y="834"/>
                  </a:cubicBezTo>
                  <a:cubicBezTo>
                    <a:pt x="301" y="834"/>
                    <a:pt x="601" y="862"/>
                    <a:pt x="887" y="862"/>
                  </a:cubicBezTo>
                  <a:cubicBezTo>
                    <a:pt x="1460" y="862"/>
                    <a:pt x="1974" y="748"/>
                    <a:pt x="2318" y="61"/>
                  </a:cubicBezTo>
                  <a:cubicBezTo>
                    <a:pt x="2070" y="26"/>
                    <a:pt x="1823" y="1"/>
                    <a:pt x="1584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3" name="Google Shape;11613;p14"/>
            <p:cNvSpPr/>
            <p:nvPr/>
          </p:nvSpPr>
          <p:spPr>
            <a:xfrm>
              <a:off x="3986975" y="2279075"/>
              <a:ext cx="57950" cy="21650"/>
            </a:xfrm>
            <a:custGeom>
              <a:avLst/>
              <a:gdLst/>
              <a:ahLst/>
              <a:cxnLst/>
              <a:rect l="l" t="t" r="r" b="b"/>
              <a:pathLst>
                <a:path w="2318" h="866" extrusionOk="0">
                  <a:moveTo>
                    <a:pt x="1878" y="0"/>
                  </a:moveTo>
                  <a:cubicBezTo>
                    <a:pt x="1162" y="0"/>
                    <a:pt x="537" y="269"/>
                    <a:pt x="0" y="805"/>
                  </a:cubicBezTo>
                  <a:cubicBezTo>
                    <a:pt x="248" y="840"/>
                    <a:pt x="495" y="866"/>
                    <a:pt x="734" y="866"/>
                  </a:cubicBezTo>
                  <a:cubicBezTo>
                    <a:pt x="1367" y="866"/>
                    <a:pt x="1944" y="686"/>
                    <a:pt x="2317" y="33"/>
                  </a:cubicBezTo>
                  <a:cubicBezTo>
                    <a:pt x="2167" y="11"/>
                    <a:pt x="2021" y="0"/>
                    <a:pt x="1878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4" name="Google Shape;11614;p14"/>
            <p:cNvSpPr/>
            <p:nvPr/>
          </p:nvSpPr>
          <p:spPr>
            <a:xfrm>
              <a:off x="4044900" y="2259775"/>
              <a:ext cx="57950" cy="22275"/>
            </a:xfrm>
            <a:custGeom>
              <a:avLst/>
              <a:gdLst/>
              <a:ahLst/>
              <a:cxnLst/>
              <a:rect l="l" t="t" r="r" b="b"/>
              <a:pathLst>
                <a:path w="2318" h="891" extrusionOk="0">
                  <a:moveTo>
                    <a:pt x="1922" y="0"/>
                  </a:moveTo>
                  <a:cubicBezTo>
                    <a:pt x="1252" y="0"/>
                    <a:pt x="537" y="268"/>
                    <a:pt x="0" y="805"/>
                  </a:cubicBezTo>
                  <a:cubicBezTo>
                    <a:pt x="301" y="847"/>
                    <a:pt x="601" y="890"/>
                    <a:pt x="887" y="890"/>
                  </a:cubicBezTo>
                  <a:cubicBezTo>
                    <a:pt x="1459" y="890"/>
                    <a:pt x="1974" y="719"/>
                    <a:pt x="2317" y="32"/>
                  </a:cubicBezTo>
                  <a:cubicBezTo>
                    <a:pt x="2188" y="11"/>
                    <a:pt x="2056" y="0"/>
                    <a:pt x="1922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5" name="Google Shape;11615;p14"/>
            <p:cNvSpPr/>
            <p:nvPr/>
          </p:nvSpPr>
          <p:spPr>
            <a:xfrm>
              <a:off x="3867900" y="2893750"/>
              <a:ext cx="315400" cy="588825"/>
            </a:xfrm>
            <a:custGeom>
              <a:avLst/>
              <a:gdLst/>
              <a:ahLst/>
              <a:cxnLst/>
              <a:rect l="l" t="t" r="r" b="b"/>
              <a:pathLst>
                <a:path w="12616" h="23553" extrusionOk="0">
                  <a:moveTo>
                    <a:pt x="2207" y="0"/>
                  </a:moveTo>
                  <a:cubicBezTo>
                    <a:pt x="1946" y="0"/>
                    <a:pt x="1681" y="114"/>
                    <a:pt x="1417" y="416"/>
                  </a:cubicBezTo>
                  <a:cubicBezTo>
                    <a:pt x="1" y="1575"/>
                    <a:pt x="1545" y="2862"/>
                    <a:pt x="1674" y="4149"/>
                  </a:cubicBezTo>
                  <a:cubicBezTo>
                    <a:pt x="2318" y="5694"/>
                    <a:pt x="2961" y="7238"/>
                    <a:pt x="3605" y="8654"/>
                  </a:cubicBezTo>
                  <a:cubicBezTo>
                    <a:pt x="5922" y="13288"/>
                    <a:pt x="7595" y="18050"/>
                    <a:pt x="8754" y="23070"/>
                  </a:cubicBezTo>
                  <a:cubicBezTo>
                    <a:pt x="8754" y="23382"/>
                    <a:pt x="8848" y="23552"/>
                    <a:pt x="9008" y="23552"/>
                  </a:cubicBezTo>
                  <a:cubicBezTo>
                    <a:pt x="9113" y="23552"/>
                    <a:pt x="9245" y="23480"/>
                    <a:pt x="9397" y="23328"/>
                  </a:cubicBezTo>
                  <a:cubicBezTo>
                    <a:pt x="10684" y="21654"/>
                    <a:pt x="9140" y="19981"/>
                    <a:pt x="9011" y="18308"/>
                  </a:cubicBezTo>
                  <a:cubicBezTo>
                    <a:pt x="9103" y="18296"/>
                    <a:pt x="9191" y="18290"/>
                    <a:pt x="9275" y="18290"/>
                  </a:cubicBezTo>
                  <a:cubicBezTo>
                    <a:pt x="10823" y="18290"/>
                    <a:pt x="11002" y="20278"/>
                    <a:pt x="12287" y="20278"/>
                  </a:cubicBezTo>
                  <a:cubicBezTo>
                    <a:pt x="12389" y="20278"/>
                    <a:pt x="12498" y="20266"/>
                    <a:pt x="12615" y="20239"/>
                  </a:cubicBezTo>
                  <a:cubicBezTo>
                    <a:pt x="12615" y="19466"/>
                    <a:pt x="12358" y="18694"/>
                    <a:pt x="12229" y="18050"/>
                  </a:cubicBezTo>
                  <a:cubicBezTo>
                    <a:pt x="9655" y="12258"/>
                    <a:pt x="7338" y="6337"/>
                    <a:pt x="3991" y="931"/>
                  </a:cubicBezTo>
                  <a:cubicBezTo>
                    <a:pt x="3446" y="658"/>
                    <a:pt x="2836" y="0"/>
                    <a:pt x="2207" y="0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6" name="Google Shape;11616;p14"/>
            <p:cNvSpPr/>
            <p:nvPr/>
          </p:nvSpPr>
          <p:spPr>
            <a:xfrm>
              <a:off x="4546900" y="2948700"/>
              <a:ext cx="359000" cy="436525"/>
            </a:xfrm>
            <a:custGeom>
              <a:avLst/>
              <a:gdLst/>
              <a:ahLst/>
              <a:cxnLst/>
              <a:rect l="l" t="t" r="r" b="b"/>
              <a:pathLst>
                <a:path w="14360" h="17461" extrusionOk="0">
                  <a:moveTo>
                    <a:pt x="3815" y="1"/>
                  </a:moveTo>
                  <a:cubicBezTo>
                    <a:pt x="2571" y="1"/>
                    <a:pt x="1286" y="444"/>
                    <a:pt x="0" y="1179"/>
                  </a:cubicBezTo>
                  <a:cubicBezTo>
                    <a:pt x="0" y="1436"/>
                    <a:pt x="129" y="1822"/>
                    <a:pt x="386" y="2209"/>
                  </a:cubicBezTo>
                  <a:cubicBezTo>
                    <a:pt x="3604" y="6327"/>
                    <a:pt x="7337" y="10060"/>
                    <a:pt x="9782" y="14823"/>
                  </a:cubicBezTo>
                  <a:cubicBezTo>
                    <a:pt x="10297" y="15724"/>
                    <a:pt x="10941" y="16625"/>
                    <a:pt x="11584" y="17397"/>
                  </a:cubicBezTo>
                  <a:cubicBezTo>
                    <a:pt x="11885" y="17440"/>
                    <a:pt x="12153" y="17461"/>
                    <a:pt x="12393" y="17461"/>
                  </a:cubicBezTo>
                  <a:cubicBezTo>
                    <a:pt x="14308" y="17461"/>
                    <a:pt x="14359" y="16138"/>
                    <a:pt x="13901" y="14308"/>
                  </a:cubicBezTo>
                  <a:lnTo>
                    <a:pt x="8367" y="6585"/>
                  </a:lnTo>
                  <a:cubicBezTo>
                    <a:pt x="8238" y="5684"/>
                    <a:pt x="7723" y="4912"/>
                    <a:pt x="7723" y="4011"/>
                  </a:cubicBezTo>
                  <a:lnTo>
                    <a:pt x="7723" y="1822"/>
                  </a:lnTo>
                  <a:cubicBezTo>
                    <a:pt x="6508" y="540"/>
                    <a:pt x="5187" y="1"/>
                    <a:pt x="3815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7" name="Google Shape;11617;p14"/>
            <p:cNvSpPr/>
            <p:nvPr/>
          </p:nvSpPr>
          <p:spPr>
            <a:xfrm>
              <a:off x="4997400" y="3572200"/>
              <a:ext cx="263900" cy="415350"/>
            </a:xfrm>
            <a:custGeom>
              <a:avLst/>
              <a:gdLst/>
              <a:ahLst/>
              <a:cxnLst/>
              <a:rect l="l" t="t" r="r" b="b"/>
              <a:pathLst>
                <a:path w="10556" h="16614" extrusionOk="0">
                  <a:moveTo>
                    <a:pt x="2221" y="1"/>
                  </a:moveTo>
                  <a:cubicBezTo>
                    <a:pt x="1871" y="1"/>
                    <a:pt x="1476" y="120"/>
                    <a:pt x="1287" y="309"/>
                  </a:cubicBezTo>
                  <a:cubicBezTo>
                    <a:pt x="1030" y="566"/>
                    <a:pt x="773" y="824"/>
                    <a:pt x="644" y="1081"/>
                  </a:cubicBezTo>
                  <a:cubicBezTo>
                    <a:pt x="0" y="1982"/>
                    <a:pt x="0" y="3012"/>
                    <a:pt x="515" y="3913"/>
                  </a:cubicBezTo>
                  <a:cubicBezTo>
                    <a:pt x="773" y="4170"/>
                    <a:pt x="1030" y="4428"/>
                    <a:pt x="1159" y="4814"/>
                  </a:cubicBezTo>
                  <a:cubicBezTo>
                    <a:pt x="2060" y="5329"/>
                    <a:pt x="2703" y="6358"/>
                    <a:pt x="2832" y="7388"/>
                  </a:cubicBezTo>
                  <a:cubicBezTo>
                    <a:pt x="4119" y="9705"/>
                    <a:pt x="5149" y="12022"/>
                    <a:pt x="6050" y="14596"/>
                  </a:cubicBezTo>
                  <a:cubicBezTo>
                    <a:pt x="6307" y="15368"/>
                    <a:pt x="6694" y="15883"/>
                    <a:pt x="7337" y="16398"/>
                  </a:cubicBezTo>
                  <a:cubicBezTo>
                    <a:pt x="7756" y="16546"/>
                    <a:pt x="8124" y="16614"/>
                    <a:pt x="8445" y="16614"/>
                  </a:cubicBezTo>
                  <a:cubicBezTo>
                    <a:pt x="9802" y="16614"/>
                    <a:pt x="10347" y="15409"/>
                    <a:pt x="10555" y="13953"/>
                  </a:cubicBezTo>
                  <a:cubicBezTo>
                    <a:pt x="9139" y="10863"/>
                    <a:pt x="8367" y="7388"/>
                    <a:pt x="5793" y="4556"/>
                  </a:cubicBezTo>
                  <a:cubicBezTo>
                    <a:pt x="5020" y="4428"/>
                    <a:pt x="4763" y="3655"/>
                    <a:pt x="4505" y="3012"/>
                  </a:cubicBezTo>
                  <a:lnTo>
                    <a:pt x="4119" y="2754"/>
                  </a:lnTo>
                  <a:lnTo>
                    <a:pt x="3733" y="2626"/>
                  </a:lnTo>
                  <a:lnTo>
                    <a:pt x="3990" y="2239"/>
                  </a:lnTo>
                  <a:cubicBezTo>
                    <a:pt x="3862" y="1982"/>
                    <a:pt x="3733" y="1725"/>
                    <a:pt x="3604" y="1596"/>
                  </a:cubicBezTo>
                  <a:cubicBezTo>
                    <a:pt x="3218" y="1338"/>
                    <a:pt x="3089" y="952"/>
                    <a:pt x="2961" y="566"/>
                  </a:cubicBezTo>
                  <a:cubicBezTo>
                    <a:pt x="2961" y="309"/>
                    <a:pt x="2832" y="180"/>
                    <a:pt x="2575" y="51"/>
                  </a:cubicBezTo>
                  <a:cubicBezTo>
                    <a:pt x="2471" y="17"/>
                    <a:pt x="2349" y="1"/>
                    <a:pt x="2221" y="1"/>
                  </a:cubicBezTo>
                  <a:close/>
                </a:path>
              </a:pathLst>
            </a:custGeom>
            <a:solidFill>
              <a:srgbClr val="D2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8" name="Google Shape;11618;p14"/>
            <p:cNvSpPr/>
            <p:nvPr/>
          </p:nvSpPr>
          <p:spPr>
            <a:xfrm>
              <a:off x="3732750" y="2572700"/>
              <a:ext cx="234950" cy="424800"/>
            </a:xfrm>
            <a:custGeom>
              <a:avLst/>
              <a:gdLst/>
              <a:ahLst/>
              <a:cxnLst/>
              <a:rect l="l" t="t" r="r" b="b"/>
              <a:pathLst>
                <a:path w="9398" h="16992" extrusionOk="0">
                  <a:moveTo>
                    <a:pt x="1" y="1"/>
                  </a:moveTo>
                  <a:cubicBezTo>
                    <a:pt x="644" y="1417"/>
                    <a:pt x="1288" y="2832"/>
                    <a:pt x="1803" y="4120"/>
                  </a:cubicBezTo>
                  <a:cubicBezTo>
                    <a:pt x="2961" y="6951"/>
                    <a:pt x="2961" y="10169"/>
                    <a:pt x="5536" y="12357"/>
                  </a:cubicBezTo>
                  <a:cubicBezTo>
                    <a:pt x="6050" y="11843"/>
                    <a:pt x="5664" y="11199"/>
                    <a:pt x="5922" y="10555"/>
                  </a:cubicBezTo>
                  <a:lnTo>
                    <a:pt x="5922" y="10555"/>
                  </a:lnTo>
                  <a:cubicBezTo>
                    <a:pt x="5793" y="11199"/>
                    <a:pt x="6050" y="11843"/>
                    <a:pt x="5536" y="12357"/>
                  </a:cubicBezTo>
                  <a:cubicBezTo>
                    <a:pt x="5278" y="14031"/>
                    <a:pt x="5922" y="15833"/>
                    <a:pt x="7080" y="16991"/>
                  </a:cubicBezTo>
                  <a:cubicBezTo>
                    <a:pt x="7080" y="16605"/>
                    <a:pt x="7080" y="16348"/>
                    <a:pt x="7080" y="15961"/>
                  </a:cubicBezTo>
                  <a:cubicBezTo>
                    <a:pt x="6895" y="14106"/>
                    <a:pt x="6843" y="13588"/>
                    <a:pt x="7793" y="13588"/>
                  </a:cubicBezTo>
                  <a:cubicBezTo>
                    <a:pt x="8160" y="13588"/>
                    <a:pt x="8678" y="13665"/>
                    <a:pt x="9397" y="13773"/>
                  </a:cubicBezTo>
                  <a:cubicBezTo>
                    <a:pt x="8110" y="11328"/>
                    <a:pt x="7080" y="8753"/>
                    <a:pt x="6308" y="6179"/>
                  </a:cubicBezTo>
                  <a:cubicBezTo>
                    <a:pt x="6203" y="5969"/>
                    <a:pt x="6012" y="5759"/>
                    <a:pt x="5805" y="5759"/>
                  </a:cubicBezTo>
                  <a:cubicBezTo>
                    <a:pt x="5759" y="5759"/>
                    <a:pt x="5712" y="5769"/>
                    <a:pt x="5664" y="5793"/>
                  </a:cubicBezTo>
                  <a:cubicBezTo>
                    <a:pt x="5536" y="5857"/>
                    <a:pt x="5343" y="5889"/>
                    <a:pt x="5182" y="5889"/>
                  </a:cubicBezTo>
                  <a:cubicBezTo>
                    <a:pt x="5021" y="5889"/>
                    <a:pt x="4892" y="5857"/>
                    <a:pt x="4892" y="5793"/>
                  </a:cubicBezTo>
                  <a:cubicBezTo>
                    <a:pt x="4892" y="5587"/>
                    <a:pt x="4995" y="5546"/>
                    <a:pt x="5127" y="5546"/>
                  </a:cubicBezTo>
                  <a:cubicBezTo>
                    <a:pt x="5215" y="5546"/>
                    <a:pt x="5315" y="5564"/>
                    <a:pt x="5407" y="5564"/>
                  </a:cubicBezTo>
                  <a:cubicBezTo>
                    <a:pt x="5521" y="5564"/>
                    <a:pt x="5621" y="5535"/>
                    <a:pt x="5664" y="5407"/>
                  </a:cubicBezTo>
                  <a:cubicBezTo>
                    <a:pt x="5922" y="5021"/>
                    <a:pt x="6050" y="4377"/>
                    <a:pt x="6050" y="3862"/>
                  </a:cubicBezTo>
                  <a:cubicBezTo>
                    <a:pt x="6050" y="3605"/>
                    <a:pt x="5922" y="3476"/>
                    <a:pt x="5664" y="3347"/>
                  </a:cubicBezTo>
                  <a:cubicBezTo>
                    <a:pt x="5793" y="3347"/>
                    <a:pt x="6050" y="3347"/>
                    <a:pt x="6179" y="3476"/>
                  </a:cubicBezTo>
                  <a:cubicBezTo>
                    <a:pt x="6250" y="3500"/>
                    <a:pt x="6321" y="3510"/>
                    <a:pt x="6392" y="3510"/>
                  </a:cubicBezTo>
                  <a:cubicBezTo>
                    <a:pt x="6707" y="3510"/>
                    <a:pt x="7022" y="3300"/>
                    <a:pt x="7338" y="3090"/>
                  </a:cubicBezTo>
                  <a:cubicBezTo>
                    <a:pt x="7466" y="2189"/>
                    <a:pt x="6823" y="1931"/>
                    <a:pt x="6308" y="1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8C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9" name="Google Shape;11619;p14"/>
            <p:cNvSpPr/>
            <p:nvPr/>
          </p:nvSpPr>
          <p:spPr>
            <a:xfrm>
              <a:off x="4871900" y="3380400"/>
              <a:ext cx="193100" cy="292850"/>
            </a:xfrm>
            <a:custGeom>
              <a:avLst/>
              <a:gdLst/>
              <a:ahLst/>
              <a:cxnLst/>
              <a:rect l="l" t="t" r="r" b="b"/>
              <a:pathLst>
                <a:path w="7724" h="11714" extrusionOk="0">
                  <a:moveTo>
                    <a:pt x="2446" y="0"/>
                  </a:moveTo>
                  <a:cubicBezTo>
                    <a:pt x="0" y="901"/>
                    <a:pt x="515" y="2703"/>
                    <a:pt x="1030" y="4505"/>
                  </a:cubicBezTo>
                  <a:cubicBezTo>
                    <a:pt x="2060" y="7208"/>
                    <a:pt x="3604" y="9525"/>
                    <a:pt x="5535" y="11713"/>
                  </a:cubicBezTo>
                  <a:cubicBezTo>
                    <a:pt x="5793" y="10555"/>
                    <a:pt x="6050" y="9525"/>
                    <a:pt x="6307" y="8496"/>
                  </a:cubicBezTo>
                  <a:lnTo>
                    <a:pt x="7723" y="7852"/>
                  </a:lnTo>
                  <a:cubicBezTo>
                    <a:pt x="5921" y="5278"/>
                    <a:pt x="4248" y="2575"/>
                    <a:pt x="244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0" name="Google Shape;11620;p14"/>
            <p:cNvSpPr/>
            <p:nvPr/>
          </p:nvSpPr>
          <p:spPr>
            <a:xfrm>
              <a:off x="4080300" y="2733975"/>
              <a:ext cx="234925" cy="125150"/>
            </a:xfrm>
            <a:custGeom>
              <a:avLst/>
              <a:gdLst/>
              <a:ahLst/>
              <a:cxnLst/>
              <a:rect l="l" t="t" r="r" b="b"/>
              <a:pathLst>
                <a:path w="9397" h="5006" extrusionOk="0">
                  <a:moveTo>
                    <a:pt x="1363" y="0"/>
                  </a:moveTo>
                  <a:cubicBezTo>
                    <a:pt x="887" y="0"/>
                    <a:pt x="408" y="161"/>
                    <a:pt x="0" y="500"/>
                  </a:cubicBezTo>
                  <a:cubicBezTo>
                    <a:pt x="3347" y="1659"/>
                    <a:pt x="5921" y="4233"/>
                    <a:pt x="9396" y="5005"/>
                  </a:cubicBezTo>
                  <a:cubicBezTo>
                    <a:pt x="7895" y="2503"/>
                    <a:pt x="6029" y="366"/>
                    <a:pt x="2853" y="366"/>
                  </a:cubicBezTo>
                  <a:cubicBezTo>
                    <a:pt x="2762" y="366"/>
                    <a:pt x="2669" y="368"/>
                    <a:pt x="2574" y="372"/>
                  </a:cubicBezTo>
                  <a:cubicBezTo>
                    <a:pt x="2210" y="129"/>
                    <a:pt x="1788" y="0"/>
                    <a:pt x="1363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1" name="Google Shape;11621;p14"/>
            <p:cNvSpPr/>
            <p:nvPr/>
          </p:nvSpPr>
          <p:spPr>
            <a:xfrm>
              <a:off x="3890425" y="2604875"/>
              <a:ext cx="254250" cy="138400"/>
            </a:xfrm>
            <a:custGeom>
              <a:avLst/>
              <a:gdLst/>
              <a:ahLst/>
              <a:cxnLst/>
              <a:rect l="l" t="t" r="r" b="b"/>
              <a:pathLst>
                <a:path w="10170" h="5536" extrusionOk="0">
                  <a:moveTo>
                    <a:pt x="1" y="1"/>
                  </a:moveTo>
                  <a:lnTo>
                    <a:pt x="1" y="1"/>
                  </a:lnTo>
                  <a:cubicBezTo>
                    <a:pt x="258" y="644"/>
                    <a:pt x="516" y="1159"/>
                    <a:pt x="773" y="1674"/>
                  </a:cubicBezTo>
                  <a:cubicBezTo>
                    <a:pt x="902" y="4377"/>
                    <a:pt x="3734" y="3347"/>
                    <a:pt x="4892" y="4635"/>
                  </a:cubicBezTo>
                  <a:lnTo>
                    <a:pt x="7595" y="5536"/>
                  </a:lnTo>
                  <a:lnTo>
                    <a:pt x="10169" y="5536"/>
                  </a:lnTo>
                  <a:cubicBezTo>
                    <a:pt x="9397" y="4892"/>
                    <a:pt x="8754" y="3605"/>
                    <a:pt x="7981" y="3476"/>
                  </a:cubicBezTo>
                  <a:cubicBezTo>
                    <a:pt x="4892" y="3347"/>
                    <a:pt x="2833" y="902"/>
                    <a:pt x="1" y="1"/>
                  </a:cubicBezTo>
                  <a:close/>
                </a:path>
              </a:pathLst>
            </a:custGeom>
            <a:solidFill>
              <a:srgbClr val="D1D1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2" name="Google Shape;11622;p14"/>
            <p:cNvSpPr/>
            <p:nvPr/>
          </p:nvSpPr>
          <p:spPr>
            <a:xfrm>
              <a:off x="4498625" y="2908050"/>
              <a:ext cx="241350" cy="86225"/>
            </a:xfrm>
            <a:custGeom>
              <a:avLst/>
              <a:gdLst/>
              <a:ahLst/>
              <a:cxnLst/>
              <a:rect l="l" t="t" r="r" b="b"/>
              <a:pathLst>
                <a:path w="9654" h="3449" extrusionOk="0">
                  <a:moveTo>
                    <a:pt x="3968" y="1"/>
                  </a:moveTo>
                  <a:cubicBezTo>
                    <a:pt x="3604" y="1"/>
                    <a:pt x="3278" y="240"/>
                    <a:pt x="3089" y="617"/>
                  </a:cubicBezTo>
                  <a:cubicBezTo>
                    <a:pt x="2735" y="1208"/>
                    <a:pt x="2428" y="1413"/>
                    <a:pt x="2148" y="1413"/>
                  </a:cubicBezTo>
                  <a:cubicBezTo>
                    <a:pt x="1513" y="1413"/>
                    <a:pt x="1012" y="359"/>
                    <a:pt x="386" y="359"/>
                  </a:cubicBezTo>
                  <a:cubicBezTo>
                    <a:pt x="258" y="359"/>
                    <a:pt x="129" y="488"/>
                    <a:pt x="129" y="617"/>
                  </a:cubicBezTo>
                  <a:cubicBezTo>
                    <a:pt x="0" y="874"/>
                    <a:pt x="129" y="1132"/>
                    <a:pt x="258" y="1260"/>
                  </a:cubicBezTo>
                  <a:lnTo>
                    <a:pt x="1802" y="2676"/>
                  </a:lnTo>
                  <a:cubicBezTo>
                    <a:pt x="1854" y="2670"/>
                    <a:pt x="1905" y="2668"/>
                    <a:pt x="1956" y="2668"/>
                  </a:cubicBezTo>
                  <a:cubicBezTo>
                    <a:pt x="2688" y="2668"/>
                    <a:pt x="3371" y="3221"/>
                    <a:pt x="4037" y="3221"/>
                  </a:cubicBezTo>
                  <a:cubicBezTo>
                    <a:pt x="4367" y="3221"/>
                    <a:pt x="4694" y="3084"/>
                    <a:pt x="5020" y="2676"/>
                  </a:cubicBezTo>
                  <a:cubicBezTo>
                    <a:pt x="5435" y="2210"/>
                    <a:pt x="5828" y="2036"/>
                    <a:pt x="6218" y="2036"/>
                  </a:cubicBezTo>
                  <a:cubicBezTo>
                    <a:pt x="6796" y="2036"/>
                    <a:pt x="7365" y="2420"/>
                    <a:pt x="7981" y="2805"/>
                  </a:cubicBezTo>
                  <a:cubicBezTo>
                    <a:pt x="8496" y="3062"/>
                    <a:pt x="9010" y="3320"/>
                    <a:pt x="9654" y="3448"/>
                  </a:cubicBezTo>
                  <a:cubicBezTo>
                    <a:pt x="8753" y="1132"/>
                    <a:pt x="6307" y="1132"/>
                    <a:pt x="4377" y="102"/>
                  </a:cubicBezTo>
                  <a:cubicBezTo>
                    <a:pt x="4239" y="33"/>
                    <a:pt x="4101" y="1"/>
                    <a:pt x="3968" y="1"/>
                  </a:cubicBez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3" name="Google Shape;11623;p14"/>
            <p:cNvSpPr/>
            <p:nvPr/>
          </p:nvSpPr>
          <p:spPr>
            <a:xfrm>
              <a:off x="4315200" y="2830875"/>
              <a:ext cx="193100" cy="108700"/>
            </a:xfrm>
            <a:custGeom>
              <a:avLst/>
              <a:gdLst/>
              <a:ahLst/>
              <a:cxnLst/>
              <a:rect l="l" t="t" r="r" b="b"/>
              <a:pathLst>
                <a:path w="7724" h="4348" extrusionOk="0">
                  <a:moveTo>
                    <a:pt x="1640" y="0"/>
                  </a:moveTo>
                  <a:cubicBezTo>
                    <a:pt x="819" y="0"/>
                    <a:pt x="610" y="926"/>
                    <a:pt x="0" y="1129"/>
                  </a:cubicBezTo>
                  <a:cubicBezTo>
                    <a:pt x="2317" y="2931"/>
                    <a:pt x="5149" y="3446"/>
                    <a:pt x="7723" y="4347"/>
                  </a:cubicBezTo>
                  <a:lnTo>
                    <a:pt x="7723" y="3575"/>
                  </a:lnTo>
                  <a:lnTo>
                    <a:pt x="7723" y="3446"/>
                  </a:lnTo>
                  <a:cubicBezTo>
                    <a:pt x="7466" y="3189"/>
                    <a:pt x="7209" y="2931"/>
                    <a:pt x="6951" y="2674"/>
                  </a:cubicBezTo>
                  <a:cubicBezTo>
                    <a:pt x="5535" y="1773"/>
                    <a:pt x="3991" y="1001"/>
                    <a:pt x="2446" y="228"/>
                  </a:cubicBezTo>
                  <a:cubicBezTo>
                    <a:pt x="2121" y="66"/>
                    <a:pt x="1859" y="0"/>
                    <a:pt x="1640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4" name="Google Shape;11624;p14"/>
            <p:cNvSpPr/>
            <p:nvPr/>
          </p:nvSpPr>
          <p:spPr>
            <a:xfrm>
              <a:off x="4836500" y="3306375"/>
              <a:ext cx="96550" cy="186675"/>
            </a:xfrm>
            <a:custGeom>
              <a:avLst/>
              <a:gdLst/>
              <a:ahLst/>
              <a:cxnLst/>
              <a:rect l="l" t="t" r="r" b="b"/>
              <a:pathLst>
                <a:path w="3862" h="7467" extrusionOk="0">
                  <a:moveTo>
                    <a:pt x="2317" y="1"/>
                  </a:moveTo>
                  <a:cubicBezTo>
                    <a:pt x="2189" y="1417"/>
                    <a:pt x="1803" y="2704"/>
                    <a:pt x="0" y="2961"/>
                  </a:cubicBezTo>
                  <a:cubicBezTo>
                    <a:pt x="773" y="4506"/>
                    <a:pt x="901" y="6437"/>
                    <a:pt x="2446" y="7466"/>
                  </a:cubicBezTo>
                  <a:cubicBezTo>
                    <a:pt x="2832" y="6050"/>
                    <a:pt x="2704" y="4248"/>
                    <a:pt x="3862" y="2961"/>
                  </a:cubicBezTo>
                  <a:cubicBezTo>
                    <a:pt x="3733" y="1803"/>
                    <a:pt x="3218" y="773"/>
                    <a:pt x="2317" y="1"/>
                  </a:cubicBezTo>
                  <a:close/>
                </a:path>
              </a:pathLst>
            </a:custGeom>
            <a:solidFill>
              <a:srgbClr val="9BB1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5" name="Google Shape;11625;p14"/>
            <p:cNvSpPr/>
            <p:nvPr/>
          </p:nvSpPr>
          <p:spPr>
            <a:xfrm>
              <a:off x="3867900" y="2646725"/>
              <a:ext cx="144850" cy="80475"/>
            </a:xfrm>
            <a:custGeom>
              <a:avLst/>
              <a:gdLst/>
              <a:ahLst/>
              <a:cxnLst/>
              <a:rect l="l" t="t" r="r" b="b"/>
              <a:pathLst>
                <a:path w="5794" h="3219" extrusionOk="0">
                  <a:moveTo>
                    <a:pt x="258" y="0"/>
                  </a:moveTo>
                  <a:cubicBezTo>
                    <a:pt x="130" y="772"/>
                    <a:pt x="130" y="1545"/>
                    <a:pt x="130" y="2317"/>
                  </a:cubicBezTo>
                  <a:cubicBezTo>
                    <a:pt x="1" y="2317"/>
                    <a:pt x="1" y="2446"/>
                    <a:pt x="1" y="2574"/>
                  </a:cubicBezTo>
                  <a:cubicBezTo>
                    <a:pt x="1" y="2703"/>
                    <a:pt x="1" y="2961"/>
                    <a:pt x="258" y="2961"/>
                  </a:cubicBezTo>
                  <a:lnTo>
                    <a:pt x="902" y="3218"/>
                  </a:lnTo>
                  <a:cubicBezTo>
                    <a:pt x="1008" y="2583"/>
                    <a:pt x="1114" y="2121"/>
                    <a:pt x="1793" y="2121"/>
                  </a:cubicBezTo>
                  <a:cubicBezTo>
                    <a:pt x="1940" y="2121"/>
                    <a:pt x="2113" y="2143"/>
                    <a:pt x="2318" y="2188"/>
                  </a:cubicBezTo>
                  <a:cubicBezTo>
                    <a:pt x="3348" y="2703"/>
                    <a:pt x="4506" y="2961"/>
                    <a:pt x="5793" y="3089"/>
                  </a:cubicBezTo>
                  <a:cubicBezTo>
                    <a:pt x="4892" y="1416"/>
                    <a:pt x="2575" y="1802"/>
                    <a:pt x="16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6" name="Google Shape;11626;p14"/>
            <p:cNvSpPr/>
            <p:nvPr/>
          </p:nvSpPr>
          <p:spPr>
            <a:xfrm>
              <a:off x="5026350" y="3692525"/>
              <a:ext cx="48300" cy="64375"/>
            </a:xfrm>
            <a:custGeom>
              <a:avLst/>
              <a:gdLst/>
              <a:ahLst/>
              <a:cxnLst/>
              <a:rect l="l" t="t" r="r" b="b"/>
              <a:pathLst>
                <a:path w="1932" h="2575" extrusionOk="0">
                  <a:moveTo>
                    <a:pt x="1" y="1"/>
                  </a:moveTo>
                  <a:cubicBezTo>
                    <a:pt x="258" y="1030"/>
                    <a:pt x="773" y="1803"/>
                    <a:pt x="1545" y="2575"/>
                  </a:cubicBezTo>
                  <a:cubicBezTo>
                    <a:pt x="1545" y="1288"/>
                    <a:pt x="1931" y="1"/>
                    <a:pt x="1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7" name="Google Shape;11627;p14"/>
            <p:cNvSpPr/>
            <p:nvPr/>
          </p:nvSpPr>
          <p:spPr>
            <a:xfrm>
              <a:off x="5010275" y="3670000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0" y="1"/>
                  </a:moveTo>
                  <a:cubicBezTo>
                    <a:pt x="0" y="516"/>
                    <a:pt x="258" y="902"/>
                    <a:pt x="772" y="902"/>
                  </a:cubicBezTo>
                  <a:cubicBezTo>
                    <a:pt x="644" y="516"/>
                    <a:pt x="386" y="129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8" name="Google Shape;11628;p14"/>
            <p:cNvSpPr/>
            <p:nvPr/>
          </p:nvSpPr>
          <p:spPr>
            <a:xfrm>
              <a:off x="4916950" y="2949200"/>
              <a:ext cx="2085225" cy="1313875"/>
            </a:xfrm>
            <a:custGeom>
              <a:avLst/>
              <a:gdLst/>
              <a:ahLst/>
              <a:cxnLst/>
              <a:rect l="l" t="t" r="r" b="b"/>
              <a:pathLst>
                <a:path w="83409" h="52555" extrusionOk="0">
                  <a:moveTo>
                    <a:pt x="0" y="0"/>
                  </a:moveTo>
                  <a:lnTo>
                    <a:pt x="0" y="0"/>
                  </a:lnTo>
                  <a:cubicBezTo>
                    <a:pt x="1030" y="1674"/>
                    <a:pt x="2703" y="2832"/>
                    <a:pt x="4763" y="3347"/>
                  </a:cubicBezTo>
                  <a:cubicBezTo>
                    <a:pt x="7852" y="4119"/>
                    <a:pt x="10941" y="5535"/>
                    <a:pt x="13387" y="7595"/>
                  </a:cubicBezTo>
                  <a:cubicBezTo>
                    <a:pt x="11641" y="8467"/>
                    <a:pt x="10651" y="8948"/>
                    <a:pt x="9815" y="8948"/>
                  </a:cubicBezTo>
                  <a:cubicBezTo>
                    <a:pt x="8926" y="8948"/>
                    <a:pt x="8212" y="8403"/>
                    <a:pt x="6951" y="7208"/>
                  </a:cubicBezTo>
                  <a:cubicBezTo>
                    <a:pt x="6321" y="6649"/>
                    <a:pt x="5768" y="6317"/>
                    <a:pt x="5208" y="6317"/>
                  </a:cubicBezTo>
                  <a:cubicBezTo>
                    <a:pt x="4737" y="6317"/>
                    <a:pt x="4262" y="6551"/>
                    <a:pt x="3733" y="7080"/>
                  </a:cubicBezTo>
                  <a:cubicBezTo>
                    <a:pt x="4892" y="8109"/>
                    <a:pt x="5020" y="9783"/>
                    <a:pt x="6694" y="10298"/>
                  </a:cubicBezTo>
                  <a:cubicBezTo>
                    <a:pt x="7208" y="10684"/>
                    <a:pt x="7981" y="10426"/>
                    <a:pt x="8367" y="11070"/>
                  </a:cubicBezTo>
                  <a:cubicBezTo>
                    <a:pt x="9783" y="11327"/>
                    <a:pt x="11327" y="11070"/>
                    <a:pt x="12228" y="12486"/>
                  </a:cubicBezTo>
                  <a:cubicBezTo>
                    <a:pt x="15189" y="14288"/>
                    <a:pt x="18278" y="15832"/>
                    <a:pt x="21496" y="17120"/>
                  </a:cubicBezTo>
                  <a:cubicBezTo>
                    <a:pt x="22783" y="17634"/>
                    <a:pt x="24199" y="17763"/>
                    <a:pt x="24714" y="19308"/>
                  </a:cubicBezTo>
                  <a:lnTo>
                    <a:pt x="28318" y="21110"/>
                  </a:lnTo>
                  <a:cubicBezTo>
                    <a:pt x="28925" y="21839"/>
                    <a:pt x="29444" y="22109"/>
                    <a:pt x="29917" y="22109"/>
                  </a:cubicBezTo>
                  <a:cubicBezTo>
                    <a:pt x="30948" y="22109"/>
                    <a:pt x="31764" y="20826"/>
                    <a:pt x="32823" y="20209"/>
                  </a:cubicBezTo>
                  <a:lnTo>
                    <a:pt x="32823" y="20209"/>
                  </a:lnTo>
                  <a:cubicBezTo>
                    <a:pt x="31665" y="21238"/>
                    <a:pt x="31021" y="22268"/>
                    <a:pt x="32179" y="23555"/>
                  </a:cubicBezTo>
                  <a:cubicBezTo>
                    <a:pt x="32308" y="23813"/>
                    <a:pt x="32566" y="24070"/>
                    <a:pt x="32823" y="24328"/>
                  </a:cubicBezTo>
                  <a:cubicBezTo>
                    <a:pt x="33467" y="25357"/>
                    <a:pt x="34625" y="25229"/>
                    <a:pt x="35526" y="25615"/>
                  </a:cubicBezTo>
                  <a:lnTo>
                    <a:pt x="36813" y="25744"/>
                  </a:lnTo>
                  <a:cubicBezTo>
                    <a:pt x="41061" y="26387"/>
                    <a:pt x="45180" y="27288"/>
                    <a:pt x="47111" y="31793"/>
                  </a:cubicBezTo>
                  <a:lnTo>
                    <a:pt x="49299" y="33466"/>
                  </a:lnTo>
                  <a:cubicBezTo>
                    <a:pt x="50328" y="33724"/>
                    <a:pt x="51616" y="33466"/>
                    <a:pt x="51616" y="35011"/>
                  </a:cubicBezTo>
                  <a:cubicBezTo>
                    <a:pt x="54061" y="36041"/>
                    <a:pt x="57022" y="36298"/>
                    <a:pt x="58438" y="39001"/>
                  </a:cubicBezTo>
                  <a:cubicBezTo>
                    <a:pt x="65646" y="41576"/>
                    <a:pt x="71695" y="46081"/>
                    <a:pt x="77745" y="50586"/>
                  </a:cubicBezTo>
                  <a:cubicBezTo>
                    <a:pt x="78260" y="50843"/>
                    <a:pt x="79032" y="50714"/>
                    <a:pt x="79418" y="51358"/>
                  </a:cubicBezTo>
                  <a:cubicBezTo>
                    <a:pt x="79676" y="51487"/>
                    <a:pt x="79933" y="51744"/>
                    <a:pt x="80191" y="52001"/>
                  </a:cubicBezTo>
                  <a:cubicBezTo>
                    <a:pt x="80262" y="51984"/>
                    <a:pt x="80334" y="51976"/>
                    <a:pt x="80407" y="51976"/>
                  </a:cubicBezTo>
                  <a:cubicBezTo>
                    <a:pt x="81033" y="51976"/>
                    <a:pt x="81733" y="52555"/>
                    <a:pt x="82375" y="52555"/>
                  </a:cubicBezTo>
                  <a:cubicBezTo>
                    <a:pt x="82747" y="52555"/>
                    <a:pt x="83101" y="52360"/>
                    <a:pt x="83409" y="51744"/>
                  </a:cubicBezTo>
                  <a:cubicBezTo>
                    <a:pt x="83409" y="51358"/>
                    <a:pt x="83151" y="51100"/>
                    <a:pt x="82765" y="51100"/>
                  </a:cubicBezTo>
                  <a:cubicBezTo>
                    <a:pt x="82250" y="51100"/>
                    <a:pt x="81864" y="50714"/>
                    <a:pt x="81735" y="50328"/>
                  </a:cubicBezTo>
                  <a:cubicBezTo>
                    <a:pt x="80963" y="50071"/>
                    <a:pt x="80448" y="49556"/>
                    <a:pt x="80062" y="48912"/>
                  </a:cubicBezTo>
                  <a:cubicBezTo>
                    <a:pt x="78002" y="47625"/>
                    <a:pt x="75814" y="46595"/>
                    <a:pt x="74785" y="44279"/>
                  </a:cubicBezTo>
                  <a:lnTo>
                    <a:pt x="73884" y="43506"/>
                  </a:lnTo>
                  <a:cubicBezTo>
                    <a:pt x="73724" y="43306"/>
                    <a:pt x="73514" y="43243"/>
                    <a:pt x="73297" y="43243"/>
                  </a:cubicBezTo>
                  <a:cubicBezTo>
                    <a:pt x="72923" y="43243"/>
                    <a:pt x="72526" y="43432"/>
                    <a:pt x="72327" y="43432"/>
                  </a:cubicBezTo>
                  <a:cubicBezTo>
                    <a:pt x="72271" y="43432"/>
                    <a:pt x="72230" y="43417"/>
                    <a:pt x="72210" y="43378"/>
                  </a:cubicBezTo>
                  <a:cubicBezTo>
                    <a:pt x="70923" y="40803"/>
                    <a:pt x="68091" y="39902"/>
                    <a:pt x="66289" y="38100"/>
                  </a:cubicBezTo>
                  <a:cubicBezTo>
                    <a:pt x="61269" y="33724"/>
                    <a:pt x="55477" y="30892"/>
                    <a:pt x="50200" y="27159"/>
                  </a:cubicBezTo>
                  <a:cubicBezTo>
                    <a:pt x="46853" y="24714"/>
                    <a:pt x="43378" y="22526"/>
                    <a:pt x="40031" y="20337"/>
                  </a:cubicBezTo>
                  <a:cubicBezTo>
                    <a:pt x="39825" y="20375"/>
                    <a:pt x="39618" y="20393"/>
                    <a:pt x="39414" y="20393"/>
                  </a:cubicBezTo>
                  <a:cubicBezTo>
                    <a:pt x="38219" y="20393"/>
                    <a:pt x="37105" y="19764"/>
                    <a:pt x="36556" y="18664"/>
                  </a:cubicBezTo>
                  <a:cubicBezTo>
                    <a:pt x="35912" y="16991"/>
                    <a:pt x="34625" y="15832"/>
                    <a:pt x="32952" y="15318"/>
                  </a:cubicBezTo>
                  <a:cubicBezTo>
                    <a:pt x="32437" y="15189"/>
                    <a:pt x="32437" y="14545"/>
                    <a:pt x="32437" y="14030"/>
                  </a:cubicBezTo>
                  <a:cubicBezTo>
                    <a:pt x="31021" y="14030"/>
                    <a:pt x="29605" y="13644"/>
                    <a:pt x="28318" y="13129"/>
                  </a:cubicBezTo>
                  <a:cubicBezTo>
                    <a:pt x="19179" y="8238"/>
                    <a:pt x="9654" y="3862"/>
                    <a:pt x="0" y="0"/>
                  </a:cubicBezTo>
                  <a:close/>
                </a:path>
              </a:pathLst>
            </a:custGeom>
            <a:solidFill>
              <a:srgbClr val="EEE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9" name="Google Shape;11629;p14"/>
            <p:cNvSpPr/>
            <p:nvPr/>
          </p:nvSpPr>
          <p:spPr>
            <a:xfrm>
              <a:off x="6072175" y="3301825"/>
              <a:ext cx="135175" cy="58300"/>
            </a:xfrm>
            <a:custGeom>
              <a:avLst/>
              <a:gdLst/>
              <a:ahLst/>
              <a:cxnLst/>
              <a:rect l="l" t="t" r="r" b="b"/>
              <a:pathLst>
                <a:path w="5407" h="2332" extrusionOk="0">
                  <a:moveTo>
                    <a:pt x="3823" y="1"/>
                  </a:moveTo>
                  <a:cubicBezTo>
                    <a:pt x="2549" y="1"/>
                    <a:pt x="1275" y="92"/>
                    <a:pt x="1" y="183"/>
                  </a:cubicBezTo>
                  <a:cubicBezTo>
                    <a:pt x="1" y="1899"/>
                    <a:pt x="973" y="1956"/>
                    <a:pt x="1965" y="1956"/>
                  </a:cubicBezTo>
                  <a:cubicBezTo>
                    <a:pt x="2035" y="1956"/>
                    <a:pt x="2106" y="1956"/>
                    <a:pt x="2177" y="1956"/>
                  </a:cubicBezTo>
                  <a:cubicBezTo>
                    <a:pt x="2601" y="1956"/>
                    <a:pt x="3016" y="1966"/>
                    <a:pt x="3347" y="2114"/>
                  </a:cubicBezTo>
                  <a:cubicBezTo>
                    <a:pt x="3725" y="2265"/>
                    <a:pt x="4033" y="2332"/>
                    <a:pt x="4286" y="2332"/>
                  </a:cubicBezTo>
                  <a:cubicBezTo>
                    <a:pt x="5323" y="2332"/>
                    <a:pt x="5407" y="1193"/>
                    <a:pt x="5407" y="54"/>
                  </a:cubicBezTo>
                  <a:cubicBezTo>
                    <a:pt x="4879" y="16"/>
                    <a:pt x="4351" y="1"/>
                    <a:pt x="3823" y="1"/>
                  </a:cubicBezTo>
                  <a:close/>
                </a:path>
              </a:pathLst>
            </a:custGeom>
            <a:solidFill>
              <a:srgbClr val="AC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0" name="Google Shape;11630;p14"/>
            <p:cNvSpPr/>
            <p:nvPr/>
          </p:nvSpPr>
          <p:spPr>
            <a:xfrm>
              <a:off x="5956325" y="2697600"/>
              <a:ext cx="212400" cy="48900"/>
            </a:xfrm>
            <a:custGeom>
              <a:avLst/>
              <a:gdLst/>
              <a:ahLst/>
              <a:cxnLst/>
              <a:rect l="l" t="t" r="r" b="b"/>
              <a:pathLst>
                <a:path w="8496" h="1956" extrusionOk="0">
                  <a:moveTo>
                    <a:pt x="2987" y="0"/>
                  </a:moveTo>
                  <a:cubicBezTo>
                    <a:pt x="1738" y="0"/>
                    <a:pt x="870" y="797"/>
                    <a:pt x="1" y="1955"/>
                  </a:cubicBezTo>
                  <a:cubicBezTo>
                    <a:pt x="2832" y="1440"/>
                    <a:pt x="5793" y="1569"/>
                    <a:pt x="8496" y="411"/>
                  </a:cubicBezTo>
                  <a:lnTo>
                    <a:pt x="8496" y="411"/>
                  </a:lnTo>
                  <a:cubicBezTo>
                    <a:pt x="7963" y="464"/>
                    <a:pt x="7408" y="495"/>
                    <a:pt x="6839" y="495"/>
                  </a:cubicBezTo>
                  <a:cubicBezTo>
                    <a:pt x="6036" y="495"/>
                    <a:pt x="5206" y="433"/>
                    <a:pt x="4377" y="282"/>
                  </a:cubicBezTo>
                  <a:cubicBezTo>
                    <a:pt x="3862" y="89"/>
                    <a:pt x="3404" y="0"/>
                    <a:pt x="298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1" name="Google Shape;11631;p14"/>
            <p:cNvSpPr/>
            <p:nvPr/>
          </p:nvSpPr>
          <p:spPr>
            <a:xfrm>
              <a:off x="5563750" y="2804400"/>
              <a:ext cx="25775" cy="8500"/>
            </a:xfrm>
            <a:custGeom>
              <a:avLst/>
              <a:gdLst/>
              <a:ahLst/>
              <a:cxnLst/>
              <a:rect l="l" t="t" r="r" b="b"/>
              <a:pathLst>
                <a:path w="1031" h="340" extrusionOk="0">
                  <a:moveTo>
                    <a:pt x="0" y="0"/>
                  </a:moveTo>
                  <a:cubicBezTo>
                    <a:pt x="207" y="207"/>
                    <a:pt x="414" y="340"/>
                    <a:pt x="601" y="340"/>
                  </a:cubicBezTo>
                  <a:cubicBezTo>
                    <a:pt x="763" y="340"/>
                    <a:pt x="910" y="240"/>
                    <a:pt x="1030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2" name="Google Shape;11632;p14"/>
            <p:cNvSpPr/>
            <p:nvPr/>
          </p:nvSpPr>
          <p:spPr>
            <a:xfrm>
              <a:off x="5589500" y="2794750"/>
              <a:ext cx="19325" cy="12875"/>
            </a:xfrm>
            <a:custGeom>
              <a:avLst/>
              <a:gdLst/>
              <a:ahLst/>
              <a:cxnLst/>
              <a:rect l="l" t="t" r="r" b="b"/>
              <a:pathLst>
                <a:path w="773" h="515" extrusionOk="0">
                  <a:moveTo>
                    <a:pt x="386" y="0"/>
                  </a:moveTo>
                  <a:cubicBezTo>
                    <a:pt x="258" y="0"/>
                    <a:pt x="129" y="129"/>
                    <a:pt x="0" y="386"/>
                  </a:cubicBezTo>
                  <a:lnTo>
                    <a:pt x="386" y="515"/>
                  </a:lnTo>
                  <a:lnTo>
                    <a:pt x="772" y="386"/>
                  </a:lnTo>
                  <a:cubicBezTo>
                    <a:pt x="644" y="129"/>
                    <a:pt x="515" y="0"/>
                    <a:pt x="386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3" name="Google Shape;11633;p14"/>
            <p:cNvSpPr/>
            <p:nvPr/>
          </p:nvSpPr>
          <p:spPr>
            <a:xfrm>
              <a:off x="4820400" y="3085000"/>
              <a:ext cx="222075" cy="105575"/>
            </a:xfrm>
            <a:custGeom>
              <a:avLst/>
              <a:gdLst/>
              <a:ahLst/>
              <a:cxnLst/>
              <a:rect l="l" t="t" r="r" b="b"/>
              <a:pathLst>
                <a:path w="8883" h="4223" extrusionOk="0">
                  <a:moveTo>
                    <a:pt x="1576" y="0"/>
                  </a:moveTo>
                  <a:cubicBezTo>
                    <a:pt x="1076" y="0"/>
                    <a:pt x="553" y="71"/>
                    <a:pt x="1" y="232"/>
                  </a:cubicBezTo>
                  <a:cubicBezTo>
                    <a:pt x="2575" y="2034"/>
                    <a:pt x="5407" y="3321"/>
                    <a:pt x="8367" y="4222"/>
                  </a:cubicBezTo>
                  <a:cubicBezTo>
                    <a:pt x="8882" y="3321"/>
                    <a:pt x="8367" y="2935"/>
                    <a:pt x="7595" y="2549"/>
                  </a:cubicBezTo>
                  <a:cubicBezTo>
                    <a:pt x="5692" y="1492"/>
                    <a:pt x="3876" y="0"/>
                    <a:pt x="1576" y="0"/>
                  </a:cubicBezTo>
                  <a:close/>
                </a:path>
              </a:pathLst>
            </a:custGeom>
            <a:solidFill>
              <a:srgbClr val="C8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4" name="Google Shape;11634;p14"/>
            <p:cNvSpPr/>
            <p:nvPr/>
          </p:nvSpPr>
          <p:spPr>
            <a:xfrm>
              <a:off x="5010275" y="3129400"/>
              <a:ext cx="80475" cy="83825"/>
            </a:xfrm>
            <a:custGeom>
              <a:avLst/>
              <a:gdLst/>
              <a:ahLst/>
              <a:cxnLst/>
              <a:rect l="l" t="t" r="r" b="b"/>
              <a:pathLst>
                <a:path w="3219" h="3353" extrusionOk="0">
                  <a:moveTo>
                    <a:pt x="0" y="0"/>
                  </a:moveTo>
                  <a:lnTo>
                    <a:pt x="0" y="773"/>
                  </a:lnTo>
                  <a:lnTo>
                    <a:pt x="772" y="2446"/>
                  </a:lnTo>
                  <a:cubicBezTo>
                    <a:pt x="1030" y="2961"/>
                    <a:pt x="1545" y="3218"/>
                    <a:pt x="2188" y="3218"/>
                  </a:cubicBezTo>
                  <a:cubicBezTo>
                    <a:pt x="2280" y="3310"/>
                    <a:pt x="2403" y="3352"/>
                    <a:pt x="2536" y="3352"/>
                  </a:cubicBezTo>
                  <a:cubicBezTo>
                    <a:pt x="2778" y="3352"/>
                    <a:pt x="3052" y="3210"/>
                    <a:pt x="3218" y="2961"/>
                  </a:cubicBezTo>
                  <a:cubicBezTo>
                    <a:pt x="2703" y="2575"/>
                    <a:pt x="2060" y="2060"/>
                    <a:pt x="2060" y="1674"/>
                  </a:cubicBezTo>
                  <a:cubicBezTo>
                    <a:pt x="1931" y="258"/>
                    <a:pt x="1030" y="129"/>
                    <a:pt x="0" y="0"/>
                  </a:cubicBezTo>
                  <a:close/>
                </a:path>
              </a:pathLst>
            </a:custGeom>
            <a:solidFill>
              <a:srgbClr val="D9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5" name="Google Shape;11635;p14"/>
            <p:cNvSpPr/>
            <p:nvPr/>
          </p:nvSpPr>
          <p:spPr>
            <a:xfrm>
              <a:off x="4701350" y="3048950"/>
              <a:ext cx="103000" cy="64375"/>
            </a:xfrm>
            <a:custGeom>
              <a:avLst/>
              <a:gdLst/>
              <a:ahLst/>
              <a:cxnLst/>
              <a:rect l="l" t="t" r="r" b="b"/>
              <a:pathLst>
                <a:path w="4120" h="2575" extrusionOk="0">
                  <a:moveTo>
                    <a:pt x="1674" y="1"/>
                  </a:moveTo>
                  <a:cubicBezTo>
                    <a:pt x="773" y="129"/>
                    <a:pt x="0" y="258"/>
                    <a:pt x="773" y="1288"/>
                  </a:cubicBezTo>
                  <a:cubicBezTo>
                    <a:pt x="1288" y="1803"/>
                    <a:pt x="1674" y="2189"/>
                    <a:pt x="2189" y="2575"/>
                  </a:cubicBezTo>
                  <a:cubicBezTo>
                    <a:pt x="2575" y="1931"/>
                    <a:pt x="3347" y="1803"/>
                    <a:pt x="4119" y="1674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rgbClr val="5A7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6" name="Google Shape;11636;p14"/>
            <p:cNvSpPr/>
            <p:nvPr/>
          </p:nvSpPr>
          <p:spPr>
            <a:xfrm>
              <a:off x="4488975" y="2897700"/>
              <a:ext cx="19325" cy="19350"/>
            </a:xfrm>
            <a:custGeom>
              <a:avLst/>
              <a:gdLst/>
              <a:ahLst/>
              <a:cxnLst/>
              <a:rect l="l" t="t" r="r" b="b"/>
              <a:pathLst>
                <a:path w="773" h="774" extrusionOk="0">
                  <a:moveTo>
                    <a:pt x="772" y="77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7" name="Google Shape;11637;p14"/>
            <p:cNvSpPr/>
            <p:nvPr/>
          </p:nvSpPr>
          <p:spPr>
            <a:xfrm>
              <a:off x="3935475" y="3496250"/>
              <a:ext cx="70825" cy="57925"/>
            </a:xfrm>
            <a:custGeom>
              <a:avLst/>
              <a:gdLst/>
              <a:ahLst/>
              <a:cxnLst/>
              <a:rect l="l" t="t" r="r" b="b"/>
              <a:pathLst>
                <a:path w="2833" h="2317" extrusionOk="0">
                  <a:moveTo>
                    <a:pt x="645" y="0"/>
                  </a:moveTo>
                  <a:lnTo>
                    <a:pt x="645" y="0"/>
                  </a:lnTo>
                  <a:cubicBezTo>
                    <a:pt x="387" y="772"/>
                    <a:pt x="1" y="1416"/>
                    <a:pt x="1288" y="1545"/>
                  </a:cubicBezTo>
                  <a:cubicBezTo>
                    <a:pt x="1803" y="1802"/>
                    <a:pt x="2318" y="2059"/>
                    <a:pt x="2833" y="2317"/>
                  </a:cubicBezTo>
                  <a:cubicBezTo>
                    <a:pt x="2833" y="772"/>
                    <a:pt x="1546" y="515"/>
                    <a:pt x="645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8" name="Google Shape;11638;p14"/>
            <p:cNvSpPr/>
            <p:nvPr/>
          </p:nvSpPr>
          <p:spPr>
            <a:xfrm>
              <a:off x="3980525" y="3464050"/>
              <a:ext cx="19350" cy="20225"/>
            </a:xfrm>
            <a:custGeom>
              <a:avLst/>
              <a:gdLst/>
              <a:ahLst/>
              <a:cxnLst/>
              <a:rect l="l" t="t" r="r" b="b"/>
              <a:pathLst>
                <a:path w="774" h="809" extrusionOk="0">
                  <a:moveTo>
                    <a:pt x="387" y="1"/>
                  </a:moveTo>
                  <a:cubicBezTo>
                    <a:pt x="1" y="1"/>
                    <a:pt x="1" y="258"/>
                    <a:pt x="1" y="516"/>
                  </a:cubicBezTo>
                  <a:cubicBezTo>
                    <a:pt x="130" y="644"/>
                    <a:pt x="130" y="644"/>
                    <a:pt x="258" y="773"/>
                  </a:cubicBezTo>
                  <a:cubicBezTo>
                    <a:pt x="332" y="798"/>
                    <a:pt x="397" y="808"/>
                    <a:pt x="452" y="808"/>
                  </a:cubicBezTo>
                  <a:cubicBezTo>
                    <a:pt x="689" y="808"/>
                    <a:pt x="773" y="620"/>
                    <a:pt x="773" y="516"/>
                  </a:cubicBezTo>
                  <a:cubicBezTo>
                    <a:pt x="773" y="387"/>
                    <a:pt x="516" y="130"/>
                    <a:pt x="387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9" name="Google Shape;11639;p14"/>
            <p:cNvSpPr/>
            <p:nvPr/>
          </p:nvSpPr>
          <p:spPr>
            <a:xfrm>
              <a:off x="3909750" y="3479350"/>
              <a:ext cx="38625" cy="20125"/>
            </a:xfrm>
            <a:custGeom>
              <a:avLst/>
              <a:gdLst/>
              <a:ahLst/>
              <a:cxnLst/>
              <a:rect l="l" t="t" r="r" b="b"/>
              <a:pathLst>
                <a:path w="1545" h="805" extrusionOk="0">
                  <a:moveTo>
                    <a:pt x="320" y="0"/>
                  </a:moveTo>
                  <a:cubicBezTo>
                    <a:pt x="215" y="0"/>
                    <a:pt x="107" y="11"/>
                    <a:pt x="0" y="32"/>
                  </a:cubicBezTo>
                  <a:cubicBezTo>
                    <a:pt x="258" y="547"/>
                    <a:pt x="901" y="805"/>
                    <a:pt x="1545" y="805"/>
                  </a:cubicBezTo>
                  <a:cubicBezTo>
                    <a:pt x="1330" y="268"/>
                    <a:pt x="848" y="0"/>
                    <a:pt x="320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0" name="Google Shape;11640;p14"/>
            <p:cNvSpPr/>
            <p:nvPr/>
          </p:nvSpPr>
          <p:spPr>
            <a:xfrm>
              <a:off x="4083500" y="3470500"/>
              <a:ext cx="32225" cy="48300"/>
            </a:xfrm>
            <a:custGeom>
              <a:avLst/>
              <a:gdLst/>
              <a:ahLst/>
              <a:cxnLst/>
              <a:rect l="l" t="t" r="r" b="b"/>
              <a:pathLst>
                <a:path w="1289" h="1932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644"/>
                    <a:pt x="130" y="1416"/>
                    <a:pt x="773" y="1931"/>
                  </a:cubicBezTo>
                  <a:lnTo>
                    <a:pt x="902" y="1674"/>
                  </a:lnTo>
                  <a:cubicBezTo>
                    <a:pt x="1288" y="1287"/>
                    <a:pt x="1288" y="644"/>
                    <a:pt x="773" y="258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1" name="Google Shape;11641;p14"/>
            <p:cNvSpPr/>
            <p:nvPr/>
          </p:nvSpPr>
          <p:spPr>
            <a:xfrm>
              <a:off x="5644200" y="3515550"/>
              <a:ext cx="218825" cy="308950"/>
            </a:xfrm>
            <a:custGeom>
              <a:avLst/>
              <a:gdLst/>
              <a:ahLst/>
              <a:cxnLst/>
              <a:rect l="l" t="t" r="r" b="b"/>
              <a:pathLst>
                <a:path w="8753" h="12358" extrusionOk="0">
                  <a:moveTo>
                    <a:pt x="0" y="0"/>
                  </a:moveTo>
                  <a:lnTo>
                    <a:pt x="0" y="0"/>
                  </a:lnTo>
                  <a:cubicBezTo>
                    <a:pt x="1287" y="4505"/>
                    <a:pt x="3347" y="8624"/>
                    <a:pt x="6307" y="12357"/>
                  </a:cubicBezTo>
                  <a:cubicBezTo>
                    <a:pt x="7337" y="12228"/>
                    <a:pt x="8238" y="11713"/>
                    <a:pt x="8753" y="10812"/>
                  </a:cubicBezTo>
                  <a:cubicBezTo>
                    <a:pt x="8367" y="8367"/>
                    <a:pt x="6565" y="6694"/>
                    <a:pt x="5535" y="4634"/>
                  </a:cubicBezTo>
                  <a:cubicBezTo>
                    <a:pt x="5149" y="3476"/>
                    <a:pt x="4634" y="2446"/>
                    <a:pt x="3990" y="1416"/>
                  </a:cubicBezTo>
                  <a:cubicBezTo>
                    <a:pt x="3990" y="1287"/>
                    <a:pt x="3990" y="1030"/>
                    <a:pt x="3990" y="773"/>
                  </a:cubicBezTo>
                  <a:cubicBezTo>
                    <a:pt x="2703" y="386"/>
                    <a:pt x="1416" y="129"/>
                    <a:pt x="0" y="0"/>
                  </a:cubicBezTo>
                  <a:close/>
                </a:path>
              </a:pathLst>
            </a:custGeom>
            <a:solidFill>
              <a:srgbClr val="C1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2" name="Google Shape;11642;p14"/>
            <p:cNvSpPr/>
            <p:nvPr/>
          </p:nvSpPr>
          <p:spPr>
            <a:xfrm>
              <a:off x="5624875" y="3425450"/>
              <a:ext cx="151275" cy="114250"/>
            </a:xfrm>
            <a:custGeom>
              <a:avLst/>
              <a:gdLst/>
              <a:ahLst/>
              <a:cxnLst/>
              <a:rect l="l" t="t" r="r" b="b"/>
              <a:pathLst>
                <a:path w="6051" h="4570" extrusionOk="0">
                  <a:moveTo>
                    <a:pt x="3492" y="0"/>
                  </a:moveTo>
                  <a:cubicBezTo>
                    <a:pt x="2994" y="0"/>
                    <a:pt x="2575" y="258"/>
                    <a:pt x="2447" y="1287"/>
                  </a:cubicBezTo>
                  <a:cubicBezTo>
                    <a:pt x="2318" y="2317"/>
                    <a:pt x="1964" y="2607"/>
                    <a:pt x="1513" y="2607"/>
                  </a:cubicBezTo>
                  <a:cubicBezTo>
                    <a:pt x="1063" y="2607"/>
                    <a:pt x="516" y="2317"/>
                    <a:pt x="1" y="2188"/>
                  </a:cubicBezTo>
                  <a:lnTo>
                    <a:pt x="1" y="2188"/>
                  </a:lnTo>
                  <a:cubicBezTo>
                    <a:pt x="130" y="2703"/>
                    <a:pt x="387" y="3218"/>
                    <a:pt x="773" y="3604"/>
                  </a:cubicBezTo>
                  <a:cubicBezTo>
                    <a:pt x="1352" y="4377"/>
                    <a:pt x="2028" y="4570"/>
                    <a:pt x="2720" y="4570"/>
                  </a:cubicBezTo>
                  <a:cubicBezTo>
                    <a:pt x="3412" y="4570"/>
                    <a:pt x="4120" y="4377"/>
                    <a:pt x="4763" y="4377"/>
                  </a:cubicBezTo>
                  <a:cubicBezTo>
                    <a:pt x="5021" y="3862"/>
                    <a:pt x="2704" y="3218"/>
                    <a:pt x="4892" y="2832"/>
                  </a:cubicBezTo>
                  <a:cubicBezTo>
                    <a:pt x="5536" y="2703"/>
                    <a:pt x="6051" y="2317"/>
                    <a:pt x="6051" y="1802"/>
                  </a:cubicBezTo>
                  <a:cubicBezTo>
                    <a:pt x="5922" y="1159"/>
                    <a:pt x="5664" y="258"/>
                    <a:pt x="5021" y="258"/>
                  </a:cubicBezTo>
                  <a:cubicBezTo>
                    <a:pt x="4570" y="258"/>
                    <a:pt x="3991" y="0"/>
                    <a:pt x="3492" y="0"/>
                  </a:cubicBezTo>
                  <a:close/>
                </a:path>
              </a:pathLst>
            </a:custGeom>
            <a:solidFill>
              <a:srgbClr val="E1D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3" name="Google Shape;11643;p14"/>
            <p:cNvSpPr/>
            <p:nvPr/>
          </p:nvSpPr>
          <p:spPr>
            <a:xfrm>
              <a:off x="5126100" y="3211275"/>
              <a:ext cx="99800" cy="53300"/>
            </a:xfrm>
            <a:custGeom>
              <a:avLst/>
              <a:gdLst/>
              <a:ahLst/>
              <a:cxnLst/>
              <a:rect l="l" t="t" r="r" b="b"/>
              <a:pathLst>
                <a:path w="3992" h="2132" extrusionOk="0">
                  <a:moveTo>
                    <a:pt x="2198" y="1"/>
                  </a:moveTo>
                  <a:cubicBezTo>
                    <a:pt x="1791" y="1"/>
                    <a:pt x="1317" y="147"/>
                    <a:pt x="773" y="458"/>
                  </a:cubicBezTo>
                  <a:cubicBezTo>
                    <a:pt x="516" y="587"/>
                    <a:pt x="258" y="587"/>
                    <a:pt x="1" y="716"/>
                  </a:cubicBezTo>
                  <a:cubicBezTo>
                    <a:pt x="1159" y="1488"/>
                    <a:pt x="2447" y="2003"/>
                    <a:pt x="3991" y="2132"/>
                  </a:cubicBezTo>
                  <a:cubicBezTo>
                    <a:pt x="3722" y="784"/>
                    <a:pt x="3139" y="1"/>
                    <a:pt x="2198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4" name="Google Shape;11644;p14"/>
            <p:cNvSpPr/>
            <p:nvPr/>
          </p:nvSpPr>
          <p:spPr>
            <a:xfrm>
              <a:off x="5454325" y="3380100"/>
              <a:ext cx="89525" cy="55025"/>
            </a:xfrm>
            <a:custGeom>
              <a:avLst/>
              <a:gdLst/>
              <a:ahLst/>
              <a:cxnLst/>
              <a:rect l="l" t="t" r="r" b="b"/>
              <a:pathLst>
                <a:path w="3581" h="2201" extrusionOk="0">
                  <a:moveTo>
                    <a:pt x="1849" y="0"/>
                  </a:moveTo>
                  <a:cubicBezTo>
                    <a:pt x="1753" y="0"/>
                    <a:pt x="1652" y="4"/>
                    <a:pt x="1546" y="12"/>
                  </a:cubicBezTo>
                  <a:lnTo>
                    <a:pt x="1" y="12"/>
                  </a:lnTo>
                  <a:cubicBezTo>
                    <a:pt x="902" y="913"/>
                    <a:pt x="2060" y="1686"/>
                    <a:pt x="3219" y="2200"/>
                  </a:cubicBezTo>
                  <a:cubicBezTo>
                    <a:pt x="3581" y="875"/>
                    <a:pt x="3265" y="0"/>
                    <a:pt x="1849" y="0"/>
                  </a:cubicBezTo>
                  <a:close/>
                </a:path>
              </a:pathLst>
            </a:custGeom>
            <a:solidFill>
              <a:srgbClr val="BC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5" name="Google Shape;11645;p14"/>
            <p:cNvSpPr/>
            <p:nvPr/>
          </p:nvSpPr>
          <p:spPr>
            <a:xfrm>
              <a:off x="5097150" y="3647475"/>
              <a:ext cx="48300" cy="56375"/>
            </a:xfrm>
            <a:custGeom>
              <a:avLst/>
              <a:gdLst/>
              <a:ahLst/>
              <a:cxnLst/>
              <a:rect l="l" t="t" r="r" b="b"/>
              <a:pathLst>
                <a:path w="1932" h="2255" extrusionOk="0">
                  <a:moveTo>
                    <a:pt x="515" y="1"/>
                  </a:moveTo>
                  <a:cubicBezTo>
                    <a:pt x="387" y="773"/>
                    <a:pt x="0" y="1545"/>
                    <a:pt x="387" y="2060"/>
                  </a:cubicBezTo>
                  <a:cubicBezTo>
                    <a:pt x="456" y="2200"/>
                    <a:pt x="564" y="2254"/>
                    <a:pt x="694" y="2254"/>
                  </a:cubicBezTo>
                  <a:cubicBezTo>
                    <a:pt x="1044" y="2254"/>
                    <a:pt x="1556" y="1862"/>
                    <a:pt x="1931" y="1674"/>
                  </a:cubicBezTo>
                  <a:cubicBezTo>
                    <a:pt x="1674" y="1030"/>
                    <a:pt x="1159" y="387"/>
                    <a:pt x="515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6" name="Google Shape;11646;p14"/>
            <p:cNvSpPr/>
            <p:nvPr/>
          </p:nvSpPr>
          <p:spPr>
            <a:xfrm>
              <a:off x="5064975" y="3203400"/>
              <a:ext cx="61150" cy="26575"/>
            </a:xfrm>
            <a:custGeom>
              <a:avLst/>
              <a:gdLst/>
              <a:ahLst/>
              <a:cxnLst/>
              <a:rect l="l" t="t" r="r" b="b"/>
              <a:pathLst>
                <a:path w="2446" h="1063" extrusionOk="0">
                  <a:moveTo>
                    <a:pt x="1030" y="1"/>
                  </a:moveTo>
                  <a:lnTo>
                    <a:pt x="0" y="258"/>
                  </a:lnTo>
                  <a:cubicBezTo>
                    <a:pt x="537" y="795"/>
                    <a:pt x="1252" y="1063"/>
                    <a:pt x="1997" y="1063"/>
                  </a:cubicBezTo>
                  <a:cubicBezTo>
                    <a:pt x="2146" y="1063"/>
                    <a:pt x="2296" y="1052"/>
                    <a:pt x="2446" y="1031"/>
                  </a:cubicBezTo>
                  <a:cubicBezTo>
                    <a:pt x="2189" y="258"/>
                    <a:pt x="1545" y="130"/>
                    <a:pt x="1030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7" name="Google Shape;11647;p14"/>
            <p:cNvSpPr/>
            <p:nvPr/>
          </p:nvSpPr>
          <p:spPr>
            <a:xfrm>
              <a:off x="5087500" y="3615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0" y="1"/>
                  </a:moveTo>
                  <a:lnTo>
                    <a:pt x="0" y="1416"/>
                  </a:lnTo>
                  <a:lnTo>
                    <a:pt x="901" y="1416"/>
                  </a:lnTo>
                  <a:cubicBezTo>
                    <a:pt x="901" y="773"/>
                    <a:pt x="515" y="258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8" name="Google Shape;11648;p14"/>
            <p:cNvSpPr/>
            <p:nvPr/>
          </p:nvSpPr>
          <p:spPr>
            <a:xfrm>
              <a:off x="5071400" y="3586350"/>
              <a:ext cx="16125" cy="25750"/>
            </a:xfrm>
            <a:custGeom>
              <a:avLst/>
              <a:gdLst/>
              <a:ahLst/>
              <a:cxnLst/>
              <a:rect l="l" t="t" r="r" b="b"/>
              <a:pathLst>
                <a:path w="645" h="1030" extrusionOk="0">
                  <a:moveTo>
                    <a:pt x="1" y="0"/>
                  </a:moveTo>
                  <a:lnTo>
                    <a:pt x="644" y="1030"/>
                  </a:lnTo>
                  <a:cubicBezTo>
                    <a:pt x="644" y="644"/>
                    <a:pt x="387" y="258"/>
                    <a:pt x="1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9" name="Google Shape;11649;p14"/>
            <p:cNvSpPr/>
            <p:nvPr/>
          </p:nvSpPr>
          <p:spPr>
            <a:xfrm>
              <a:off x="5837275" y="3562400"/>
              <a:ext cx="254225" cy="184850"/>
            </a:xfrm>
            <a:custGeom>
              <a:avLst/>
              <a:gdLst/>
              <a:ahLst/>
              <a:cxnLst/>
              <a:rect l="l" t="t" r="r" b="b"/>
              <a:pathLst>
                <a:path w="10169" h="7394" extrusionOk="0">
                  <a:moveTo>
                    <a:pt x="3114" y="0"/>
                  </a:moveTo>
                  <a:cubicBezTo>
                    <a:pt x="2805" y="0"/>
                    <a:pt x="2457" y="159"/>
                    <a:pt x="2060" y="443"/>
                  </a:cubicBezTo>
                  <a:cubicBezTo>
                    <a:pt x="1416" y="958"/>
                    <a:pt x="644" y="1216"/>
                    <a:pt x="0" y="1344"/>
                  </a:cubicBezTo>
                  <a:cubicBezTo>
                    <a:pt x="2961" y="3919"/>
                    <a:pt x="6822" y="5206"/>
                    <a:pt x="10169" y="7394"/>
                  </a:cubicBezTo>
                  <a:cubicBezTo>
                    <a:pt x="9783" y="3275"/>
                    <a:pt x="9654" y="2760"/>
                    <a:pt x="6436" y="2245"/>
                  </a:cubicBezTo>
                  <a:cubicBezTo>
                    <a:pt x="5406" y="2117"/>
                    <a:pt x="4634" y="1988"/>
                    <a:pt x="4119" y="829"/>
                  </a:cubicBezTo>
                  <a:cubicBezTo>
                    <a:pt x="3832" y="254"/>
                    <a:pt x="3504" y="0"/>
                    <a:pt x="3114" y="0"/>
                  </a:cubicBezTo>
                  <a:close/>
                </a:path>
              </a:pathLst>
            </a:custGeom>
            <a:solidFill>
              <a:srgbClr val="D4D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0" name="Google Shape;11650;p14"/>
            <p:cNvSpPr/>
            <p:nvPr/>
          </p:nvSpPr>
          <p:spPr>
            <a:xfrm>
              <a:off x="6149400" y="3766550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2478" y="0"/>
                  </a:moveTo>
                  <a:cubicBezTo>
                    <a:pt x="2125" y="0"/>
                    <a:pt x="1738" y="129"/>
                    <a:pt x="1417" y="258"/>
                  </a:cubicBezTo>
                  <a:cubicBezTo>
                    <a:pt x="902" y="386"/>
                    <a:pt x="387" y="515"/>
                    <a:pt x="1" y="772"/>
                  </a:cubicBezTo>
                  <a:cubicBezTo>
                    <a:pt x="516" y="1673"/>
                    <a:pt x="1288" y="2188"/>
                    <a:pt x="2318" y="2317"/>
                  </a:cubicBezTo>
                  <a:cubicBezTo>
                    <a:pt x="2446" y="1673"/>
                    <a:pt x="3862" y="1416"/>
                    <a:pt x="3347" y="515"/>
                  </a:cubicBezTo>
                  <a:cubicBezTo>
                    <a:pt x="3154" y="129"/>
                    <a:pt x="2832" y="0"/>
                    <a:pt x="2478" y="0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1" name="Google Shape;11651;p14"/>
            <p:cNvSpPr/>
            <p:nvPr/>
          </p:nvSpPr>
          <p:spPr>
            <a:xfrm>
              <a:off x="5743950" y="3554150"/>
              <a:ext cx="61175" cy="80475"/>
            </a:xfrm>
            <a:custGeom>
              <a:avLst/>
              <a:gdLst/>
              <a:ahLst/>
              <a:cxnLst/>
              <a:rect l="l" t="t" r="r" b="b"/>
              <a:pathLst>
                <a:path w="2447" h="3219" extrusionOk="0">
                  <a:moveTo>
                    <a:pt x="0" y="1"/>
                  </a:moveTo>
                  <a:cubicBezTo>
                    <a:pt x="0" y="1159"/>
                    <a:pt x="515" y="2318"/>
                    <a:pt x="1545" y="3219"/>
                  </a:cubicBezTo>
                  <a:cubicBezTo>
                    <a:pt x="1545" y="2575"/>
                    <a:pt x="1674" y="1803"/>
                    <a:pt x="2446" y="1546"/>
                  </a:cubicBezTo>
                  <a:cubicBezTo>
                    <a:pt x="1802" y="645"/>
                    <a:pt x="773" y="516"/>
                    <a:pt x="0" y="1"/>
                  </a:cubicBezTo>
                  <a:close/>
                </a:path>
              </a:pathLst>
            </a:custGeom>
            <a:solidFill>
              <a:srgbClr val="577A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2" name="Google Shape;11652;p14"/>
            <p:cNvSpPr/>
            <p:nvPr/>
          </p:nvSpPr>
          <p:spPr>
            <a:xfrm>
              <a:off x="3581525" y="1661425"/>
              <a:ext cx="41850" cy="31625"/>
            </a:xfrm>
            <a:custGeom>
              <a:avLst/>
              <a:gdLst/>
              <a:ahLst/>
              <a:cxnLst/>
              <a:rect l="l" t="t" r="r" b="b"/>
              <a:pathLst>
                <a:path w="1674" h="1265" extrusionOk="0">
                  <a:moveTo>
                    <a:pt x="1298" y="0"/>
                  </a:moveTo>
                  <a:cubicBezTo>
                    <a:pt x="768" y="0"/>
                    <a:pt x="336" y="350"/>
                    <a:pt x="0" y="797"/>
                  </a:cubicBezTo>
                  <a:cubicBezTo>
                    <a:pt x="348" y="884"/>
                    <a:pt x="696" y="1265"/>
                    <a:pt x="1083" y="1265"/>
                  </a:cubicBezTo>
                  <a:cubicBezTo>
                    <a:pt x="1269" y="1265"/>
                    <a:pt x="1465" y="1177"/>
                    <a:pt x="1673" y="926"/>
                  </a:cubicBezTo>
                  <a:lnTo>
                    <a:pt x="1545" y="25"/>
                  </a:lnTo>
                  <a:cubicBezTo>
                    <a:pt x="1460" y="8"/>
                    <a:pt x="1378" y="0"/>
                    <a:pt x="1298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3" name="Google Shape;11653;p14"/>
            <p:cNvSpPr/>
            <p:nvPr/>
          </p:nvSpPr>
          <p:spPr>
            <a:xfrm>
              <a:off x="3539675" y="1680250"/>
              <a:ext cx="41875" cy="21225"/>
            </a:xfrm>
            <a:custGeom>
              <a:avLst/>
              <a:gdLst/>
              <a:ahLst/>
              <a:cxnLst/>
              <a:rect l="l" t="t" r="r" b="b"/>
              <a:pathLst>
                <a:path w="1675" h="849" extrusionOk="0">
                  <a:moveTo>
                    <a:pt x="1261" y="1"/>
                  </a:moveTo>
                  <a:cubicBezTo>
                    <a:pt x="765" y="1"/>
                    <a:pt x="304" y="211"/>
                    <a:pt x="1" y="817"/>
                  </a:cubicBezTo>
                  <a:cubicBezTo>
                    <a:pt x="108" y="838"/>
                    <a:pt x="219" y="849"/>
                    <a:pt x="330" y="849"/>
                  </a:cubicBezTo>
                  <a:cubicBezTo>
                    <a:pt x="888" y="849"/>
                    <a:pt x="1460" y="581"/>
                    <a:pt x="1674" y="44"/>
                  </a:cubicBezTo>
                  <a:cubicBezTo>
                    <a:pt x="1536" y="17"/>
                    <a:pt x="1397" y="1"/>
                    <a:pt x="1261" y="1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4" name="Google Shape;11654;p14"/>
            <p:cNvSpPr/>
            <p:nvPr/>
          </p:nvSpPr>
          <p:spPr>
            <a:xfrm>
              <a:off x="3616925" y="1639525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772" y="0"/>
                  </a:moveTo>
                  <a:lnTo>
                    <a:pt x="772" y="0"/>
                  </a:lnTo>
                  <a:cubicBezTo>
                    <a:pt x="386" y="129"/>
                    <a:pt x="129" y="515"/>
                    <a:pt x="0" y="901"/>
                  </a:cubicBezTo>
                  <a:cubicBezTo>
                    <a:pt x="515" y="772"/>
                    <a:pt x="772" y="386"/>
                    <a:pt x="772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5" name="Google Shape;11655;p14"/>
            <p:cNvSpPr/>
            <p:nvPr/>
          </p:nvSpPr>
          <p:spPr>
            <a:xfrm>
              <a:off x="3716675" y="15678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697" y="1"/>
                  </a:moveTo>
                  <a:cubicBezTo>
                    <a:pt x="386" y="1"/>
                    <a:pt x="106" y="232"/>
                    <a:pt x="0" y="549"/>
                  </a:cubicBezTo>
                  <a:cubicBezTo>
                    <a:pt x="386" y="549"/>
                    <a:pt x="773" y="292"/>
                    <a:pt x="901" y="34"/>
                  </a:cubicBezTo>
                  <a:cubicBezTo>
                    <a:pt x="833" y="12"/>
                    <a:pt x="764" y="1"/>
                    <a:pt x="697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6" name="Google Shape;11656;p14"/>
            <p:cNvSpPr/>
            <p:nvPr/>
          </p:nvSpPr>
          <p:spPr>
            <a:xfrm>
              <a:off x="3739200" y="1551825"/>
              <a:ext cx="22550" cy="16925"/>
            </a:xfrm>
            <a:custGeom>
              <a:avLst/>
              <a:gdLst/>
              <a:ahLst/>
              <a:cxnLst/>
              <a:rect l="l" t="t" r="r" b="b"/>
              <a:pathLst>
                <a:path w="902" h="677" extrusionOk="0">
                  <a:moveTo>
                    <a:pt x="649" y="0"/>
                  </a:moveTo>
                  <a:cubicBezTo>
                    <a:pt x="265" y="0"/>
                    <a:pt x="0" y="250"/>
                    <a:pt x="0" y="676"/>
                  </a:cubicBezTo>
                  <a:cubicBezTo>
                    <a:pt x="386" y="676"/>
                    <a:pt x="773" y="419"/>
                    <a:pt x="901" y="33"/>
                  </a:cubicBezTo>
                  <a:cubicBezTo>
                    <a:pt x="813" y="11"/>
                    <a:pt x="728" y="0"/>
                    <a:pt x="649" y="0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7" name="Google Shape;11657;p14"/>
            <p:cNvSpPr/>
            <p:nvPr/>
          </p:nvSpPr>
          <p:spPr>
            <a:xfrm>
              <a:off x="6274900" y="3356575"/>
              <a:ext cx="30625" cy="27050"/>
            </a:xfrm>
            <a:custGeom>
              <a:avLst/>
              <a:gdLst/>
              <a:ahLst/>
              <a:cxnLst/>
              <a:rect l="l" t="t" r="r" b="b"/>
              <a:pathLst>
                <a:path w="1225" h="1082" extrusionOk="0">
                  <a:moveTo>
                    <a:pt x="698" y="1"/>
                  </a:moveTo>
                  <a:cubicBezTo>
                    <a:pt x="614" y="1"/>
                    <a:pt x="511" y="17"/>
                    <a:pt x="387" y="52"/>
                  </a:cubicBezTo>
                  <a:cubicBezTo>
                    <a:pt x="258" y="52"/>
                    <a:pt x="258" y="181"/>
                    <a:pt x="129" y="310"/>
                  </a:cubicBezTo>
                  <a:cubicBezTo>
                    <a:pt x="1" y="1082"/>
                    <a:pt x="773" y="825"/>
                    <a:pt x="1159" y="953"/>
                  </a:cubicBezTo>
                  <a:cubicBezTo>
                    <a:pt x="1048" y="620"/>
                    <a:pt x="1224" y="1"/>
                    <a:pt x="698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8" name="Google Shape;11658;p14"/>
            <p:cNvSpPr/>
            <p:nvPr/>
          </p:nvSpPr>
          <p:spPr>
            <a:xfrm>
              <a:off x="6303875" y="3380400"/>
              <a:ext cx="9675" cy="6975"/>
            </a:xfrm>
            <a:custGeom>
              <a:avLst/>
              <a:gdLst/>
              <a:ahLst/>
              <a:cxnLst/>
              <a:rect l="l" t="t" r="r" b="b"/>
              <a:pathLst>
                <a:path w="387" h="279" extrusionOk="0">
                  <a:moveTo>
                    <a:pt x="0" y="0"/>
                  </a:moveTo>
                  <a:cubicBezTo>
                    <a:pt x="77" y="232"/>
                    <a:pt x="155" y="278"/>
                    <a:pt x="204" y="278"/>
                  </a:cubicBezTo>
                  <a:cubicBezTo>
                    <a:pt x="237" y="278"/>
                    <a:pt x="258" y="258"/>
                    <a:pt x="258" y="258"/>
                  </a:cubicBezTo>
                  <a:cubicBezTo>
                    <a:pt x="386" y="129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9" name="Google Shape;11659;p14"/>
            <p:cNvSpPr/>
            <p:nvPr/>
          </p:nvSpPr>
          <p:spPr>
            <a:xfrm>
              <a:off x="5328850" y="18937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1"/>
                  </a:moveTo>
                  <a:lnTo>
                    <a:pt x="386" y="1"/>
                  </a:lnTo>
                  <a:cubicBezTo>
                    <a:pt x="0" y="129"/>
                    <a:pt x="257" y="387"/>
                    <a:pt x="257" y="387"/>
                  </a:cubicBezTo>
                  <a:cubicBezTo>
                    <a:pt x="257" y="387"/>
                    <a:pt x="386" y="129"/>
                    <a:pt x="386" y="1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0" name="Google Shape;11660;p14"/>
            <p:cNvSpPr/>
            <p:nvPr/>
          </p:nvSpPr>
          <p:spPr>
            <a:xfrm>
              <a:off x="4102825" y="3476925"/>
              <a:ext cx="48275" cy="103000"/>
            </a:xfrm>
            <a:custGeom>
              <a:avLst/>
              <a:gdLst/>
              <a:ahLst/>
              <a:cxnLst/>
              <a:rect l="l" t="t" r="r" b="b"/>
              <a:pathLst>
                <a:path w="1931" h="4120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516"/>
                    <a:pt x="129" y="1030"/>
                    <a:pt x="129" y="1545"/>
                  </a:cubicBezTo>
                  <a:cubicBezTo>
                    <a:pt x="1030" y="2060"/>
                    <a:pt x="644" y="3347"/>
                    <a:pt x="1545" y="4120"/>
                  </a:cubicBezTo>
                  <a:cubicBezTo>
                    <a:pt x="1673" y="2575"/>
                    <a:pt x="1931" y="902"/>
                    <a:pt x="0" y="1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1" name="Google Shape;11661;p14"/>
            <p:cNvSpPr/>
            <p:nvPr/>
          </p:nvSpPr>
          <p:spPr>
            <a:xfrm>
              <a:off x="5541225" y="2726350"/>
              <a:ext cx="9675" cy="16925"/>
            </a:xfrm>
            <a:custGeom>
              <a:avLst/>
              <a:gdLst/>
              <a:ahLst/>
              <a:cxnLst/>
              <a:rect l="l" t="t" r="r" b="b"/>
              <a:pathLst>
                <a:path w="387" h="677" extrusionOk="0">
                  <a:moveTo>
                    <a:pt x="258" y="1"/>
                  </a:moveTo>
                  <a:cubicBezTo>
                    <a:pt x="226" y="1"/>
                    <a:pt x="193" y="33"/>
                    <a:pt x="129" y="162"/>
                  </a:cubicBezTo>
                  <a:cubicBezTo>
                    <a:pt x="0" y="419"/>
                    <a:pt x="129" y="548"/>
                    <a:pt x="386" y="677"/>
                  </a:cubicBezTo>
                  <a:cubicBezTo>
                    <a:pt x="386" y="419"/>
                    <a:pt x="386" y="290"/>
                    <a:pt x="386" y="33"/>
                  </a:cubicBezTo>
                  <a:cubicBezTo>
                    <a:pt x="322" y="33"/>
                    <a:pt x="290" y="1"/>
                    <a:pt x="258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2" name="Google Shape;11662;p14"/>
            <p:cNvSpPr/>
            <p:nvPr/>
          </p:nvSpPr>
          <p:spPr>
            <a:xfrm>
              <a:off x="5093925" y="2850725"/>
              <a:ext cx="38650" cy="27700"/>
            </a:xfrm>
            <a:custGeom>
              <a:avLst/>
              <a:gdLst/>
              <a:ahLst/>
              <a:cxnLst/>
              <a:rect l="l" t="t" r="r" b="b"/>
              <a:pathLst>
                <a:path w="1546" h="1108" extrusionOk="0">
                  <a:moveTo>
                    <a:pt x="368" y="1"/>
                  </a:moveTo>
                  <a:cubicBezTo>
                    <a:pt x="216" y="1"/>
                    <a:pt x="82" y="91"/>
                    <a:pt x="1" y="335"/>
                  </a:cubicBezTo>
                  <a:cubicBezTo>
                    <a:pt x="1" y="850"/>
                    <a:pt x="387" y="1108"/>
                    <a:pt x="773" y="1108"/>
                  </a:cubicBezTo>
                  <a:cubicBezTo>
                    <a:pt x="1031" y="979"/>
                    <a:pt x="1288" y="979"/>
                    <a:pt x="1545" y="850"/>
                  </a:cubicBezTo>
                  <a:cubicBezTo>
                    <a:pt x="1417" y="335"/>
                    <a:pt x="1031" y="335"/>
                    <a:pt x="644" y="78"/>
                  </a:cubicBezTo>
                  <a:cubicBezTo>
                    <a:pt x="550" y="31"/>
                    <a:pt x="456" y="1"/>
                    <a:pt x="368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3" name="Google Shape;11663;p14"/>
            <p:cNvSpPr/>
            <p:nvPr/>
          </p:nvSpPr>
          <p:spPr>
            <a:xfrm>
              <a:off x="4025575" y="234102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4" name="Google Shape;11664;p14"/>
            <p:cNvSpPr/>
            <p:nvPr/>
          </p:nvSpPr>
          <p:spPr>
            <a:xfrm>
              <a:off x="4083500" y="2318500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902" y="0"/>
                  </a:moveTo>
                  <a:lnTo>
                    <a:pt x="1" y="772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5" name="Google Shape;11665;p14"/>
            <p:cNvSpPr/>
            <p:nvPr/>
          </p:nvSpPr>
          <p:spPr>
            <a:xfrm>
              <a:off x="5077850" y="36507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0"/>
                  </a:moveTo>
                  <a:lnTo>
                    <a:pt x="386" y="0"/>
                  </a:lnTo>
                  <a:cubicBezTo>
                    <a:pt x="0" y="129"/>
                    <a:pt x="258" y="258"/>
                    <a:pt x="258" y="387"/>
                  </a:cubicBezTo>
                  <a:cubicBezTo>
                    <a:pt x="258" y="387"/>
                    <a:pt x="386" y="129"/>
                    <a:pt x="38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6" name="Google Shape;11666;p14"/>
            <p:cNvSpPr/>
            <p:nvPr/>
          </p:nvSpPr>
          <p:spPr>
            <a:xfrm>
              <a:off x="3803550" y="2674825"/>
              <a:ext cx="70825" cy="61325"/>
            </a:xfrm>
            <a:custGeom>
              <a:avLst/>
              <a:gdLst/>
              <a:ahLst/>
              <a:cxnLst/>
              <a:rect l="l" t="t" r="r" b="b"/>
              <a:pathLst>
                <a:path w="2833" h="2453" extrusionOk="0">
                  <a:moveTo>
                    <a:pt x="332" y="1"/>
                  </a:moveTo>
                  <a:cubicBezTo>
                    <a:pt x="227" y="1"/>
                    <a:pt x="117" y="11"/>
                    <a:pt x="1" y="35"/>
                  </a:cubicBezTo>
                  <a:lnTo>
                    <a:pt x="1159" y="1837"/>
                  </a:lnTo>
                  <a:cubicBezTo>
                    <a:pt x="1288" y="2094"/>
                    <a:pt x="1416" y="2223"/>
                    <a:pt x="1674" y="2351"/>
                  </a:cubicBezTo>
                  <a:cubicBezTo>
                    <a:pt x="1812" y="2420"/>
                    <a:pt x="1941" y="2452"/>
                    <a:pt x="2060" y="2452"/>
                  </a:cubicBezTo>
                  <a:cubicBezTo>
                    <a:pt x="2386" y="2452"/>
                    <a:pt x="2644" y="2213"/>
                    <a:pt x="2832" y="1837"/>
                  </a:cubicBezTo>
                  <a:cubicBezTo>
                    <a:pt x="2832" y="1579"/>
                    <a:pt x="2832" y="1450"/>
                    <a:pt x="2704" y="1193"/>
                  </a:cubicBezTo>
                  <a:cubicBezTo>
                    <a:pt x="1884" y="1076"/>
                    <a:pt x="1384" y="1"/>
                    <a:pt x="332" y="1"/>
                  </a:cubicBezTo>
                  <a:close/>
                </a:path>
              </a:pathLst>
            </a:custGeom>
            <a:solidFill>
              <a:srgbClr val="CB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7" name="Google Shape;11667;p14"/>
            <p:cNvSpPr/>
            <p:nvPr/>
          </p:nvSpPr>
          <p:spPr>
            <a:xfrm>
              <a:off x="3842175" y="2797950"/>
              <a:ext cx="57950" cy="83700"/>
            </a:xfrm>
            <a:custGeom>
              <a:avLst/>
              <a:gdLst/>
              <a:ahLst/>
              <a:cxnLst/>
              <a:rect l="l" t="t" r="r" b="b"/>
              <a:pathLst>
                <a:path w="2318" h="3348" extrusionOk="0">
                  <a:moveTo>
                    <a:pt x="1802" y="1"/>
                  </a:moveTo>
                  <a:cubicBezTo>
                    <a:pt x="0" y="902"/>
                    <a:pt x="1416" y="2318"/>
                    <a:pt x="1159" y="3347"/>
                  </a:cubicBezTo>
                  <a:cubicBezTo>
                    <a:pt x="2317" y="2446"/>
                    <a:pt x="1931" y="1288"/>
                    <a:pt x="1802" y="1"/>
                  </a:cubicBezTo>
                  <a:close/>
                </a:path>
              </a:pathLst>
            </a:custGeom>
            <a:solidFill>
              <a:srgbClr val="D7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8" name="Google Shape;11668;p14"/>
            <p:cNvSpPr/>
            <p:nvPr/>
          </p:nvSpPr>
          <p:spPr>
            <a:xfrm>
              <a:off x="3864700" y="2646725"/>
              <a:ext cx="9675" cy="3225"/>
            </a:xfrm>
            <a:custGeom>
              <a:avLst/>
              <a:gdLst/>
              <a:ahLst/>
              <a:cxnLst/>
              <a:rect l="l" t="t" r="r" b="b"/>
              <a:pathLst>
                <a:path w="387" h="129" extrusionOk="0">
                  <a:moveTo>
                    <a:pt x="0" y="0"/>
                  </a:moveTo>
                  <a:lnTo>
                    <a:pt x="258" y="129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9" name="Google Shape;11669;p14"/>
            <p:cNvSpPr/>
            <p:nvPr/>
          </p:nvSpPr>
          <p:spPr>
            <a:xfrm>
              <a:off x="5010275" y="3571100"/>
              <a:ext cx="24100" cy="21700"/>
            </a:xfrm>
            <a:custGeom>
              <a:avLst/>
              <a:gdLst/>
              <a:ahLst/>
              <a:cxnLst/>
              <a:rect l="l" t="t" r="r" b="b"/>
              <a:pathLst>
                <a:path w="964" h="868" extrusionOk="0">
                  <a:moveTo>
                    <a:pt x="598" y="0"/>
                  </a:moveTo>
                  <a:cubicBezTo>
                    <a:pt x="522" y="0"/>
                    <a:pt x="413" y="29"/>
                    <a:pt x="258" y="95"/>
                  </a:cubicBezTo>
                  <a:cubicBezTo>
                    <a:pt x="0" y="95"/>
                    <a:pt x="386" y="739"/>
                    <a:pt x="772" y="868"/>
                  </a:cubicBezTo>
                  <a:cubicBezTo>
                    <a:pt x="559" y="654"/>
                    <a:pt x="964" y="0"/>
                    <a:pt x="598" y="0"/>
                  </a:cubicBezTo>
                  <a:close/>
                </a:path>
              </a:pathLst>
            </a:custGeom>
            <a:solidFill>
              <a:srgbClr val="ADB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670" name="Google Shape;11670;p14"/>
          <p:cNvGrpSpPr/>
          <p:nvPr/>
        </p:nvGrpSpPr>
        <p:grpSpPr>
          <a:xfrm rot="-8932014">
            <a:off x="1617238" y="5670261"/>
            <a:ext cx="2915997" cy="1283112"/>
            <a:chOff x="394825" y="1691775"/>
            <a:chExt cx="6700675" cy="2211350"/>
          </a:xfrm>
        </p:grpSpPr>
        <p:sp>
          <p:nvSpPr>
            <p:cNvPr id="11671" name="Google Shape;11671;p14"/>
            <p:cNvSpPr/>
            <p:nvPr/>
          </p:nvSpPr>
          <p:spPr>
            <a:xfrm>
              <a:off x="1021650" y="3118975"/>
              <a:ext cx="124325" cy="83025"/>
            </a:xfrm>
            <a:custGeom>
              <a:avLst/>
              <a:gdLst/>
              <a:ahLst/>
              <a:cxnLst/>
              <a:rect l="l" t="t" r="r" b="b"/>
              <a:pathLst>
                <a:path w="4973" h="3321" extrusionOk="0">
                  <a:moveTo>
                    <a:pt x="3471" y="1"/>
                  </a:moveTo>
                  <a:cubicBezTo>
                    <a:pt x="1730" y="1"/>
                    <a:pt x="401" y="1232"/>
                    <a:pt x="1" y="2834"/>
                  </a:cubicBezTo>
                  <a:cubicBezTo>
                    <a:pt x="757" y="3158"/>
                    <a:pt x="1622" y="3320"/>
                    <a:pt x="2486" y="3320"/>
                  </a:cubicBezTo>
                  <a:cubicBezTo>
                    <a:pt x="3351" y="3320"/>
                    <a:pt x="4216" y="3158"/>
                    <a:pt x="4972" y="2834"/>
                  </a:cubicBezTo>
                  <a:cubicBezTo>
                    <a:pt x="4540" y="1970"/>
                    <a:pt x="4324" y="889"/>
                    <a:pt x="3891" y="24"/>
                  </a:cubicBezTo>
                  <a:cubicBezTo>
                    <a:pt x="3749" y="8"/>
                    <a:pt x="3608" y="1"/>
                    <a:pt x="3471" y="1"/>
                  </a:cubicBezTo>
                  <a:close/>
                </a:path>
              </a:pathLst>
            </a:custGeom>
            <a:solidFill>
              <a:srgbClr val="3E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2" name="Google Shape;11672;p14"/>
            <p:cNvSpPr/>
            <p:nvPr/>
          </p:nvSpPr>
          <p:spPr>
            <a:xfrm>
              <a:off x="2621175" y="2922850"/>
              <a:ext cx="2555975" cy="958675"/>
            </a:xfrm>
            <a:custGeom>
              <a:avLst/>
              <a:gdLst/>
              <a:ahLst/>
              <a:cxnLst/>
              <a:rect l="l" t="t" r="r" b="b"/>
              <a:pathLst>
                <a:path w="102239" h="38347" extrusionOk="0">
                  <a:moveTo>
                    <a:pt x="24435" y="1"/>
                  </a:moveTo>
                  <a:cubicBezTo>
                    <a:pt x="20905" y="1"/>
                    <a:pt x="17397" y="1013"/>
                    <a:pt x="14050" y="1385"/>
                  </a:cubicBezTo>
                  <a:cubicBezTo>
                    <a:pt x="10375" y="2682"/>
                    <a:pt x="6701" y="3330"/>
                    <a:pt x="2810" y="3330"/>
                  </a:cubicBezTo>
                  <a:cubicBezTo>
                    <a:pt x="1081" y="3330"/>
                    <a:pt x="0" y="4195"/>
                    <a:pt x="216" y="6140"/>
                  </a:cubicBezTo>
                  <a:cubicBezTo>
                    <a:pt x="3458" y="10463"/>
                    <a:pt x="9078" y="11111"/>
                    <a:pt x="13401" y="13921"/>
                  </a:cubicBezTo>
                  <a:cubicBezTo>
                    <a:pt x="14914" y="14570"/>
                    <a:pt x="16427" y="15434"/>
                    <a:pt x="17940" y="16515"/>
                  </a:cubicBezTo>
                  <a:lnTo>
                    <a:pt x="19237" y="17596"/>
                  </a:lnTo>
                  <a:cubicBezTo>
                    <a:pt x="23128" y="22351"/>
                    <a:pt x="29396" y="23648"/>
                    <a:pt x="33503" y="27971"/>
                  </a:cubicBezTo>
                  <a:cubicBezTo>
                    <a:pt x="36097" y="29916"/>
                    <a:pt x="38691" y="31646"/>
                    <a:pt x="41285" y="33159"/>
                  </a:cubicBezTo>
                  <a:cubicBezTo>
                    <a:pt x="42365" y="33591"/>
                    <a:pt x="43446" y="34023"/>
                    <a:pt x="44311" y="34672"/>
                  </a:cubicBezTo>
                  <a:cubicBezTo>
                    <a:pt x="44743" y="34888"/>
                    <a:pt x="45392" y="35104"/>
                    <a:pt x="45824" y="35320"/>
                  </a:cubicBezTo>
                  <a:cubicBezTo>
                    <a:pt x="48418" y="36833"/>
                    <a:pt x="51228" y="37914"/>
                    <a:pt x="54038" y="38346"/>
                  </a:cubicBezTo>
                  <a:cubicBezTo>
                    <a:pt x="54470" y="38154"/>
                    <a:pt x="54945" y="38101"/>
                    <a:pt x="55432" y="38101"/>
                  </a:cubicBezTo>
                  <a:cubicBezTo>
                    <a:pt x="56040" y="38101"/>
                    <a:pt x="56667" y="38184"/>
                    <a:pt x="57253" y="38184"/>
                  </a:cubicBezTo>
                  <a:cubicBezTo>
                    <a:pt x="58306" y="38184"/>
                    <a:pt x="59225" y="37914"/>
                    <a:pt x="59657" y="36401"/>
                  </a:cubicBezTo>
                  <a:cubicBezTo>
                    <a:pt x="59874" y="35752"/>
                    <a:pt x="59009" y="35969"/>
                    <a:pt x="59009" y="35536"/>
                  </a:cubicBezTo>
                  <a:cubicBezTo>
                    <a:pt x="59080" y="35513"/>
                    <a:pt x="59146" y="35502"/>
                    <a:pt x="59207" y="35502"/>
                  </a:cubicBezTo>
                  <a:cubicBezTo>
                    <a:pt x="59707" y="35502"/>
                    <a:pt x="59921" y="36208"/>
                    <a:pt x="60306" y="36401"/>
                  </a:cubicBezTo>
                  <a:cubicBezTo>
                    <a:pt x="62575" y="37460"/>
                    <a:pt x="64871" y="37804"/>
                    <a:pt x="67175" y="37804"/>
                  </a:cubicBezTo>
                  <a:cubicBezTo>
                    <a:pt x="71454" y="37804"/>
                    <a:pt x="75761" y="36617"/>
                    <a:pt x="79975" y="36617"/>
                  </a:cubicBezTo>
                  <a:cubicBezTo>
                    <a:pt x="87973" y="36617"/>
                    <a:pt x="94890" y="32726"/>
                    <a:pt x="102239" y="30349"/>
                  </a:cubicBezTo>
                  <a:cubicBezTo>
                    <a:pt x="100726" y="27971"/>
                    <a:pt x="98132" y="28619"/>
                    <a:pt x="95971" y="27755"/>
                  </a:cubicBezTo>
                  <a:cubicBezTo>
                    <a:pt x="89702" y="26242"/>
                    <a:pt x="84298" y="22135"/>
                    <a:pt x="78246" y="20190"/>
                  </a:cubicBezTo>
                  <a:lnTo>
                    <a:pt x="76517" y="19541"/>
                  </a:lnTo>
                  <a:cubicBezTo>
                    <a:pt x="74139" y="18460"/>
                    <a:pt x="71762" y="17164"/>
                    <a:pt x="69600" y="15651"/>
                  </a:cubicBezTo>
                  <a:cubicBezTo>
                    <a:pt x="62683" y="11328"/>
                    <a:pt x="54470" y="10679"/>
                    <a:pt x="47121" y="7653"/>
                  </a:cubicBezTo>
                  <a:cubicBezTo>
                    <a:pt x="39988" y="5924"/>
                    <a:pt x="33071" y="2682"/>
                    <a:pt x="26154" y="88"/>
                  </a:cubicBezTo>
                  <a:cubicBezTo>
                    <a:pt x="25581" y="28"/>
                    <a:pt x="25007" y="1"/>
                    <a:pt x="24435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3" name="Google Shape;11673;p14"/>
            <p:cNvSpPr/>
            <p:nvPr/>
          </p:nvSpPr>
          <p:spPr>
            <a:xfrm>
              <a:off x="1205375" y="3050575"/>
              <a:ext cx="2447925" cy="815075"/>
            </a:xfrm>
            <a:custGeom>
              <a:avLst/>
              <a:gdLst/>
              <a:ahLst/>
              <a:cxnLst/>
              <a:rect l="l" t="t" r="r" b="b"/>
              <a:pathLst>
                <a:path w="97917" h="32603" extrusionOk="0">
                  <a:moveTo>
                    <a:pt x="46330" y="0"/>
                  </a:moveTo>
                  <a:cubicBezTo>
                    <a:pt x="45660" y="0"/>
                    <a:pt x="44986" y="54"/>
                    <a:pt x="44312" y="166"/>
                  </a:cubicBezTo>
                  <a:cubicBezTo>
                    <a:pt x="34585" y="1679"/>
                    <a:pt x="24858" y="1463"/>
                    <a:pt x="15131" y="2976"/>
                  </a:cubicBezTo>
                  <a:cubicBezTo>
                    <a:pt x="14613" y="2976"/>
                    <a:pt x="14647" y="4083"/>
                    <a:pt x="14128" y="4083"/>
                  </a:cubicBezTo>
                  <a:cubicBezTo>
                    <a:pt x="13999" y="4083"/>
                    <a:pt x="13834" y="4014"/>
                    <a:pt x="13618" y="3841"/>
                  </a:cubicBezTo>
                  <a:cubicBezTo>
                    <a:pt x="13160" y="3688"/>
                    <a:pt x="12809" y="3535"/>
                    <a:pt x="12414" y="3535"/>
                  </a:cubicBezTo>
                  <a:cubicBezTo>
                    <a:pt x="12250" y="3535"/>
                    <a:pt x="12079" y="3561"/>
                    <a:pt x="11889" y="3625"/>
                  </a:cubicBezTo>
                  <a:cubicBezTo>
                    <a:pt x="9728" y="3841"/>
                    <a:pt x="7350" y="3841"/>
                    <a:pt x="4972" y="3841"/>
                  </a:cubicBezTo>
                  <a:cubicBezTo>
                    <a:pt x="4108" y="3841"/>
                    <a:pt x="3243" y="3841"/>
                    <a:pt x="2378" y="4057"/>
                  </a:cubicBezTo>
                  <a:cubicBezTo>
                    <a:pt x="1298" y="4057"/>
                    <a:pt x="433" y="4706"/>
                    <a:pt x="1" y="5570"/>
                  </a:cubicBezTo>
                  <a:cubicBezTo>
                    <a:pt x="4540" y="7299"/>
                    <a:pt x="9728" y="7083"/>
                    <a:pt x="14483" y="8380"/>
                  </a:cubicBezTo>
                  <a:cubicBezTo>
                    <a:pt x="25939" y="11838"/>
                    <a:pt x="37611" y="15081"/>
                    <a:pt x="49283" y="17674"/>
                  </a:cubicBezTo>
                  <a:cubicBezTo>
                    <a:pt x="56632" y="19404"/>
                    <a:pt x="63765" y="22214"/>
                    <a:pt x="70249" y="25888"/>
                  </a:cubicBezTo>
                  <a:cubicBezTo>
                    <a:pt x="78327" y="30237"/>
                    <a:pt x="87198" y="32602"/>
                    <a:pt x="96293" y="32602"/>
                  </a:cubicBezTo>
                  <a:cubicBezTo>
                    <a:pt x="96689" y="32602"/>
                    <a:pt x="97087" y="32598"/>
                    <a:pt x="97484" y="32589"/>
                  </a:cubicBezTo>
                  <a:cubicBezTo>
                    <a:pt x="97917" y="32156"/>
                    <a:pt x="97917" y="31508"/>
                    <a:pt x="97701" y="30860"/>
                  </a:cubicBezTo>
                  <a:cubicBezTo>
                    <a:pt x="95323" y="28698"/>
                    <a:pt x="92729" y="26753"/>
                    <a:pt x="90135" y="25024"/>
                  </a:cubicBezTo>
                  <a:cubicBezTo>
                    <a:pt x="85380" y="20484"/>
                    <a:pt x="78895" y="19188"/>
                    <a:pt x="73924" y="15081"/>
                  </a:cubicBezTo>
                  <a:lnTo>
                    <a:pt x="73276" y="14432"/>
                  </a:lnTo>
                  <a:cubicBezTo>
                    <a:pt x="72843" y="14216"/>
                    <a:pt x="72195" y="13784"/>
                    <a:pt x="71763" y="13351"/>
                  </a:cubicBezTo>
                  <a:cubicBezTo>
                    <a:pt x="66791" y="9245"/>
                    <a:pt x="59226" y="9029"/>
                    <a:pt x="55119" y="3193"/>
                  </a:cubicBezTo>
                  <a:cubicBezTo>
                    <a:pt x="52617" y="1227"/>
                    <a:pt x="49525" y="0"/>
                    <a:pt x="46330" y="0"/>
                  </a:cubicBezTo>
                  <a:close/>
                </a:path>
              </a:pathLst>
            </a:custGeom>
            <a:solidFill>
              <a:srgbClr val="64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4" name="Google Shape;11674;p14"/>
            <p:cNvSpPr/>
            <p:nvPr/>
          </p:nvSpPr>
          <p:spPr>
            <a:xfrm>
              <a:off x="394825" y="2888550"/>
              <a:ext cx="1399600" cy="313450"/>
            </a:xfrm>
            <a:custGeom>
              <a:avLst/>
              <a:gdLst/>
              <a:ahLst/>
              <a:cxnLst/>
              <a:rect l="l" t="t" r="r" b="b"/>
              <a:pathLst>
                <a:path w="55984" h="12538" extrusionOk="0">
                  <a:moveTo>
                    <a:pt x="52525" y="1"/>
                  </a:moveTo>
                  <a:cubicBezTo>
                    <a:pt x="51390" y="1"/>
                    <a:pt x="50255" y="55"/>
                    <a:pt x="49066" y="163"/>
                  </a:cubicBezTo>
                  <a:cubicBezTo>
                    <a:pt x="45700" y="965"/>
                    <a:pt x="42214" y="1409"/>
                    <a:pt x="38787" y="1409"/>
                  </a:cubicBezTo>
                  <a:cubicBezTo>
                    <a:pt x="37592" y="1409"/>
                    <a:pt x="36405" y="1355"/>
                    <a:pt x="35233" y="1244"/>
                  </a:cubicBezTo>
                  <a:cubicBezTo>
                    <a:pt x="34844" y="1049"/>
                    <a:pt x="34412" y="942"/>
                    <a:pt x="33995" y="942"/>
                  </a:cubicBezTo>
                  <a:cubicBezTo>
                    <a:pt x="33484" y="942"/>
                    <a:pt x="32996" y="1103"/>
                    <a:pt x="32639" y="1460"/>
                  </a:cubicBezTo>
                  <a:cubicBezTo>
                    <a:pt x="30186" y="2592"/>
                    <a:pt x="27568" y="3230"/>
                    <a:pt x="24929" y="3230"/>
                  </a:cubicBezTo>
                  <a:cubicBezTo>
                    <a:pt x="24546" y="3230"/>
                    <a:pt x="24161" y="3217"/>
                    <a:pt x="23777" y="3189"/>
                  </a:cubicBezTo>
                  <a:cubicBezTo>
                    <a:pt x="23481" y="3178"/>
                    <a:pt x="23186" y="3172"/>
                    <a:pt x="22891" y="3172"/>
                  </a:cubicBezTo>
                  <a:cubicBezTo>
                    <a:pt x="17588" y="3172"/>
                    <a:pt x="12457" y="4918"/>
                    <a:pt x="7133" y="4918"/>
                  </a:cubicBezTo>
                  <a:cubicBezTo>
                    <a:pt x="5188" y="4918"/>
                    <a:pt x="3243" y="5567"/>
                    <a:pt x="1730" y="7080"/>
                  </a:cubicBezTo>
                  <a:cubicBezTo>
                    <a:pt x="1081" y="7944"/>
                    <a:pt x="0" y="9025"/>
                    <a:pt x="649" y="10538"/>
                  </a:cubicBezTo>
                  <a:cubicBezTo>
                    <a:pt x="1025" y="11479"/>
                    <a:pt x="1893" y="12093"/>
                    <a:pt x="2968" y="12093"/>
                  </a:cubicBezTo>
                  <a:cubicBezTo>
                    <a:pt x="3127" y="12093"/>
                    <a:pt x="3291" y="12079"/>
                    <a:pt x="3459" y="12051"/>
                  </a:cubicBezTo>
                  <a:cubicBezTo>
                    <a:pt x="7025" y="12375"/>
                    <a:pt x="10592" y="12537"/>
                    <a:pt x="14185" y="12537"/>
                  </a:cubicBezTo>
                  <a:cubicBezTo>
                    <a:pt x="17779" y="12537"/>
                    <a:pt x="21399" y="12375"/>
                    <a:pt x="25074" y="12051"/>
                  </a:cubicBezTo>
                  <a:cubicBezTo>
                    <a:pt x="26154" y="10538"/>
                    <a:pt x="28100" y="11187"/>
                    <a:pt x="29397" y="10106"/>
                  </a:cubicBezTo>
                  <a:cubicBezTo>
                    <a:pt x="30178" y="8739"/>
                    <a:pt x="30606" y="7018"/>
                    <a:pt x="32436" y="7018"/>
                  </a:cubicBezTo>
                  <a:cubicBezTo>
                    <a:pt x="32631" y="7018"/>
                    <a:pt x="32842" y="7038"/>
                    <a:pt x="33071" y="7080"/>
                  </a:cubicBezTo>
                  <a:cubicBezTo>
                    <a:pt x="38475" y="5567"/>
                    <a:pt x="44311" y="5783"/>
                    <a:pt x="49931" y="4270"/>
                  </a:cubicBezTo>
                  <a:cubicBezTo>
                    <a:pt x="52309" y="3621"/>
                    <a:pt x="55551" y="3837"/>
                    <a:pt x="55983" y="163"/>
                  </a:cubicBezTo>
                  <a:cubicBezTo>
                    <a:pt x="54794" y="55"/>
                    <a:pt x="53660" y="1"/>
                    <a:pt x="52525" y="1"/>
                  </a:cubicBezTo>
                  <a:close/>
                </a:path>
              </a:pathLst>
            </a:custGeom>
            <a:solidFill>
              <a:srgbClr val="35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5" name="Google Shape;11675;p14"/>
            <p:cNvSpPr/>
            <p:nvPr/>
          </p:nvSpPr>
          <p:spPr>
            <a:xfrm>
              <a:off x="3950475" y="3800425"/>
              <a:ext cx="670100" cy="102700"/>
            </a:xfrm>
            <a:custGeom>
              <a:avLst/>
              <a:gdLst/>
              <a:ahLst/>
              <a:cxnLst/>
              <a:rect l="l" t="t" r="r" b="b"/>
              <a:pathLst>
                <a:path w="26804" h="4108" extrusionOk="0">
                  <a:moveTo>
                    <a:pt x="5837" y="1"/>
                  </a:moveTo>
                  <a:cubicBezTo>
                    <a:pt x="5405" y="3459"/>
                    <a:pt x="2379" y="1730"/>
                    <a:pt x="649" y="2595"/>
                  </a:cubicBezTo>
                  <a:cubicBezTo>
                    <a:pt x="433" y="2595"/>
                    <a:pt x="433" y="2595"/>
                    <a:pt x="217" y="3027"/>
                  </a:cubicBezTo>
                  <a:cubicBezTo>
                    <a:pt x="1" y="3243"/>
                    <a:pt x="217" y="3459"/>
                    <a:pt x="649" y="3892"/>
                  </a:cubicBezTo>
                  <a:cubicBezTo>
                    <a:pt x="3027" y="4108"/>
                    <a:pt x="5405" y="4108"/>
                    <a:pt x="7566" y="4108"/>
                  </a:cubicBezTo>
                  <a:cubicBezTo>
                    <a:pt x="14051" y="3675"/>
                    <a:pt x="20751" y="3892"/>
                    <a:pt x="26803" y="1298"/>
                  </a:cubicBezTo>
                  <a:cubicBezTo>
                    <a:pt x="24811" y="987"/>
                    <a:pt x="22801" y="908"/>
                    <a:pt x="20783" y="908"/>
                  </a:cubicBezTo>
                  <a:cubicBezTo>
                    <a:pt x="18747" y="908"/>
                    <a:pt x="16704" y="988"/>
                    <a:pt x="14663" y="988"/>
                  </a:cubicBezTo>
                  <a:cubicBezTo>
                    <a:pt x="11704" y="988"/>
                    <a:pt x="8751" y="821"/>
                    <a:pt x="5837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6" name="Google Shape;11676;p14"/>
            <p:cNvSpPr/>
            <p:nvPr/>
          </p:nvSpPr>
          <p:spPr>
            <a:xfrm>
              <a:off x="3442525" y="3600500"/>
              <a:ext cx="362075" cy="270200"/>
            </a:xfrm>
            <a:custGeom>
              <a:avLst/>
              <a:gdLst/>
              <a:ahLst/>
              <a:cxnLst/>
              <a:rect l="l" t="t" r="r" b="b"/>
              <a:pathLst>
                <a:path w="14483" h="10808" extrusionOk="0">
                  <a:moveTo>
                    <a:pt x="1514" y="0"/>
                  </a:moveTo>
                  <a:cubicBezTo>
                    <a:pt x="433" y="1081"/>
                    <a:pt x="1" y="2594"/>
                    <a:pt x="217" y="4107"/>
                  </a:cubicBezTo>
                  <a:cubicBezTo>
                    <a:pt x="2811" y="6053"/>
                    <a:pt x="4756" y="8646"/>
                    <a:pt x="7998" y="9511"/>
                  </a:cubicBezTo>
                  <a:cubicBezTo>
                    <a:pt x="8647" y="10159"/>
                    <a:pt x="9944" y="9727"/>
                    <a:pt x="10376" y="10592"/>
                  </a:cubicBezTo>
                  <a:lnTo>
                    <a:pt x="11024" y="10808"/>
                  </a:lnTo>
                  <a:lnTo>
                    <a:pt x="11673" y="10808"/>
                  </a:lnTo>
                  <a:cubicBezTo>
                    <a:pt x="14483" y="9727"/>
                    <a:pt x="14483" y="9511"/>
                    <a:pt x="11673" y="6917"/>
                  </a:cubicBezTo>
                  <a:cubicBezTo>
                    <a:pt x="11241" y="6053"/>
                    <a:pt x="9944" y="6269"/>
                    <a:pt x="9295" y="5404"/>
                  </a:cubicBezTo>
                  <a:lnTo>
                    <a:pt x="1514" y="0"/>
                  </a:lnTo>
                  <a:close/>
                </a:path>
              </a:pathLst>
            </a:custGeom>
            <a:solidFill>
              <a:srgbClr val="36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7" name="Google Shape;11677;p14"/>
            <p:cNvSpPr/>
            <p:nvPr/>
          </p:nvSpPr>
          <p:spPr>
            <a:xfrm>
              <a:off x="4960975" y="3546450"/>
              <a:ext cx="264825" cy="135125"/>
            </a:xfrm>
            <a:custGeom>
              <a:avLst/>
              <a:gdLst/>
              <a:ahLst/>
              <a:cxnLst/>
              <a:rect l="l" t="t" r="r" b="b"/>
              <a:pathLst>
                <a:path w="10593" h="5405" extrusionOk="0">
                  <a:moveTo>
                    <a:pt x="1730" y="1"/>
                  </a:moveTo>
                  <a:cubicBezTo>
                    <a:pt x="1" y="1298"/>
                    <a:pt x="2811" y="2595"/>
                    <a:pt x="1730" y="3892"/>
                  </a:cubicBezTo>
                  <a:cubicBezTo>
                    <a:pt x="2785" y="5063"/>
                    <a:pt x="4029" y="5219"/>
                    <a:pt x="5327" y="5219"/>
                  </a:cubicBezTo>
                  <a:cubicBezTo>
                    <a:pt x="5796" y="5219"/>
                    <a:pt x="6272" y="5198"/>
                    <a:pt x="6749" y="5198"/>
                  </a:cubicBezTo>
                  <a:cubicBezTo>
                    <a:pt x="7386" y="5198"/>
                    <a:pt x="8024" y="5235"/>
                    <a:pt x="8647" y="5405"/>
                  </a:cubicBezTo>
                  <a:cubicBezTo>
                    <a:pt x="8863" y="5405"/>
                    <a:pt x="9295" y="5405"/>
                    <a:pt x="9511" y="5189"/>
                  </a:cubicBezTo>
                  <a:cubicBezTo>
                    <a:pt x="9728" y="4108"/>
                    <a:pt x="10592" y="3027"/>
                    <a:pt x="9079" y="2379"/>
                  </a:cubicBezTo>
                  <a:cubicBezTo>
                    <a:pt x="6918" y="866"/>
                    <a:pt x="4324" y="1"/>
                    <a:pt x="1730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8" name="Google Shape;11678;p14"/>
            <p:cNvSpPr/>
            <p:nvPr/>
          </p:nvSpPr>
          <p:spPr>
            <a:xfrm>
              <a:off x="3734325" y="3768025"/>
              <a:ext cx="232400" cy="133850"/>
            </a:xfrm>
            <a:custGeom>
              <a:avLst/>
              <a:gdLst/>
              <a:ahLst/>
              <a:cxnLst/>
              <a:rect l="l" t="t" r="r" b="b"/>
              <a:pathLst>
                <a:path w="9296" h="5354" extrusionOk="0">
                  <a:moveTo>
                    <a:pt x="217" y="0"/>
                  </a:moveTo>
                  <a:cubicBezTo>
                    <a:pt x="866" y="1297"/>
                    <a:pt x="2162" y="2810"/>
                    <a:pt x="1" y="4107"/>
                  </a:cubicBezTo>
                  <a:cubicBezTo>
                    <a:pt x="2245" y="4908"/>
                    <a:pt x="4608" y="5353"/>
                    <a:pt x="6914" y="5353"/>
                  </a:cubicBezTo>
                  <a:cubicBezTo>
                    <a:pt x="7717" y="5353"/>
                    <a:pt x="8514" y="5299"/>
                    <a:pt x="9295" y="5188"/>
                  </a:cubicBezTo>
                  <a:lnTo>
                    <a:pt x="9295" y="3891"/>
                  </a:lnTo>
                  <a:cubicBezTo>
                    <a:pt x="6269" y="2594"/>
                    <a:pt x="3675" y="432"/>
                    <a:pt x="217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9" name="Google Shape;11679;p14"/>
            <p:cNvSpPr/>
            <p:nvPr/>
          </p:nvSpPr>
          <p:spPr>
            <a:xfrm>
              <a:off x="1086500" y="3031175"/>
              <a:ext cx="194550" cy="158675"/>
            </a:xfrm>
            <a:custGeom>
              <a:avLst/>
              <a:gdLst/>
              <a:ahLst/>
              <a:cxnLst/>
              <a:rect l="l" t="t" r="r" b="b"/>
              <a:pathLst>
                <a:path w="7782" h="6347" extrusionOk="0">
                  <a:moveTo>
                    <a:pt x="1807" y="0"/>
                  </a:moveTo>
                  <a:cubicBezTo>
                    <a:pt x="1585" y="0"/>
                    <a:pt x="1346" y="82"/>
                    <a:pt x="1081" y="294"/>
                  </a:cubicBezTo>
                  <a:cubicBezTo>
                    <a:pt x="1" y="1159"/>
                    <a:pt x="1730" y="1807"/>
                    <a:pt x="1730" y="2672"/>
                  </a:cubicBezTo>
                  <a:cubicBezTo>
                    <a:pt x="1730" y="2888"/>
                    <a:pt x="1297" y="3320"/>
                    <a:pt x="1297" y="3536"/>
                  </a:cubicBezTo>
                  <a:cubicBezTo>
                    <a:pt x="433" y="5049"/>
                    <a:pt x="1514" y="5698"/>
                    <a:pt x="2594" y="6346"/>
                  </a:cubicBezTo>
                  <a:lnTo>
                    <a:pt x="4756" y="6346"/>
                  </a:lnTo>
                  <a:lnTo>
                    <a:pt x="7782" y="5698"/>
                  </a:lnTo>
                  <a:cubicBezTo>
                    <a:pt x="7782" y="3320"/>
                    <a:pt x="6053" y="1375"/>
                    <a:pt x="3675" y="942"/>
                  </a:cubicBezTo>
                  <a:cubicBezTo>
                    <a:pt x="3022" y="779"/>
                    <a:pt x="2493" y="0"/>
                    <a:pt x="1807" y="0"/>
                  </a:cubicBezTo>
                  <a:close/>
                </a:path>
              </a:pathLst>
            </a:custGeom>
            <a:solidFill>
              <a:srgbClr val="4D8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0" name="Google Shape;11680;p14"/>
            <p:cNvSpPr/>
            <p:nvPr/>
          </p:nvSpPr>
          <p:spPr>
            <a:xfrm>
              <a:off x="3642475" y="3836875"/>
              <a:ext cx="64875" cy="28425"/>
            </a:xfrm>
            <a:custGeom>
              <a:avLst/>
              <a:gdLst/>
              <a:ahLst/>
              <a:cxnLst/>
              <a:rect l="l" t="t" r="r" b="b"/>
              <a:pathLst>
                <a:path w="2595" h="1137" extrusionOk="0">
                  <a:moveTo>
                    <a:pt x="553" y="1"/>
                  </a:moveTo>
                  <a:cubicBezTo>
                    <a:pt x="371" y="1"/>
                    <a:pt x="186" y="19"/>
                    <a:pt x="0" y="56"/>
                  </a:cubicBezTo>
                  <a:cubicBezTo>
                    <a:pt x="0" y="488"/>
                    <a:pt x="0" y="704"/>
                    <a:pt x="0" y="1137"/>
                  </a:cubicBezTo>
                  <a:lnTo>
                    <a:pt x="2594" y="1137"/>
                  </a:lnTo>
                  <a:cubicBezTo>
                    <a:pt x="2236" y="420"/>
                    <a:pt x="1433" y="1"/>
                    <a:pt x="553" y="1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1" name="Google Shape;11681;p14"/>
            <p:cNvSpPr/>
            <p:nvPr/>
          </p:nvSpPr>
          <p:spPr>
            <a:xfrm>
              <a:off x="3804575" y="3022300"/>
              <a:ext cx="664525" cy="339200"/>
            </a:xfrm>
            <a:custGeom>
              <a:avLst/>
              <a:gdLst/>
              <a:ahLst/>
              <a:cxnLst/>
              <a:rect l="l" t="t" r="r" b="b"/>
              <a:pathLst>
                <a:path w="26581" h="13568" extrusionOk="0">
                  <a:moveTo>
                    <a:pt x="2595" y="1"/>
                  </a:moveTo>
                  <a:lnTo>
                    <a:pt x="2595" y="1"/>
                  </a:lnTo>
                  <a:cubicBezTo>
                    <a:pt x="3027" y="2162"/>
                    <a:pt x="1946" y="4324"/>
                    <a:pt x="1" y="5404"/>
                  </a:cubicBezTo>
                  <a:cubicBezTo>
                    <a:pt x="7134" y="8430"/>
                    <a:pt x="15131" y="9295"/>
                    <a:pt x="22048" y="12969"/>
                  </a:cubicBezTo>
                  <a:cubicBezTo>
                    <a:pt x="23015" y="13233"/>
                    <a:pt x="24017" y="13568"/>
                    <a:pt x="24793" y="13568"/>
                  </a:cubicBezTo>
                  <a:cubicBezTo>
                    <a:pt x="25927" y="13568"/>
                    <a:pt x="26580" y="12854"/>
                    <a:pt x="25939" y="10160"/>
                  </a:cubicBezTo>
                  <a:cubicBezTo>
                    <a:pt x="19238" y="4324"/>
                    <a:pt x="10808" y="2378"/>
                    <a:pt x="2595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2" name="Google Shape;11682;p14"/>
            <p:cNvSpPr/>
            <p:nvPr/>
          </p:nvSpPr>
          <p:spPr>
            <a:xfrm>
              <a:off x="4550300" y="3411375"/>
              <a:ext cx="507975" cy="232375"/>
            </a:xfrm>
            <a:custGeom>
              <a:avLst/>
              <a:gdLst/>
              <a:ahLst/>
              <a:cxnLst/>
              <a:rect l="l" t="t" r="r" b="b"/>
              <a:pathLst>
                <a:path w="20319" h="9295" extrusionOk="0">
                  <a:moveTo>
                    <a:pt x="6485" y="0"/>
                  </a:moveTo>
                  <a:lnTo>
                    <a:pt x="5620" y="216"/>
                  </a:lnTo>
                  <a:cubicBezTo>
                    <a:pt x="5366" y="245"/>
                    <a:pt x="5108" y="254"/>
                    <a:pt x="4848" y="254"/>
                  </a:cubicBezTo>
                  <a:cubicBezTo>
                    <a:pt x="4264" y="254"/>
                    <a:pt x="3671" y="205"/>
                    <a:pt x="3091" y="205"/>
                  </a:cubicBezTo>
                  <a:cubicBezTo>
                    <a:pt x="1956" y="205"/>
                    <a:pt x="871" y="394"/>
                    <a:pt x="1" y="1513"/>
                  </a:cubicBezTo>
                  <a:cubicBezTo>
                    <a:pt x="6053" y="3891"/>
                    <a:pt x="11456" y="8214"/>
                    <a:pt x="18157" y="9295"/>
                  </a:cubicBezTo>
                  <a:cubicBezTo>
                    <a:pt x="20319" y="8430"/>
                    <a:pt x="20319" y="8430"/>
                    <a:pt x="18806" y="6917"/>
                  </a:cubicBezTo>
                  <a:cubicBezTo>
                    <a:pt x="18373" y="6701"/>
                    <a:pt x="18373" y="5836"/>
                    <a:pt x="18157" y="5404"/>
                  </a:cubicBezTo>
                  <a:cubicBezTo>
                    <a:pt x="17725" y="4972"/>
                    <a:pt x="17293" y="4539"/>
                    <a:pt x="16860" y="4107"/>
                  </a:cubicBezTo>
                  <a:cubicBezTo>
                    <a:pt x="13186" y="3459"/>
                    <a:pt x="10592" y="0"/>
                    <a:pt x="6485" y="0"/>
                  </a:cubicBezTo>
                  <a:close/>
                </a:path>
              </a:pathLst>
            </a:custGeom>
            <a:solidFill>
              <a:srgbClr val="317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3" name="Google Shape;11683;p14"/>
            <p:cNvSpPr/>
            <p:nvPr/>
          </p:nvSpPr>
          <p:spPr>
            <a:xfrm>
              <a:off x="4361175" y="3281675"/>
              <a:ext cx="356675" cy="156725"/>
            </a:xfrm>
            <a:custGeom>
              <a:avLst/>
              <a:gdLst/>
              <a:ahLst/>
              <a:cxnLst/>
              <a:rect l="l" t="t" r="r" b="b"/>
              <a:pathLst>
                <a:path w="14267" h="6269" extrusionOk="0">
                  <a:moveTo>
                    <a:pt x="3891" y="1"/>
                  </a:moveTo>
                  <a:cubicBezTo>
                    <a:pt x="3675" y="2594"/>
                    <a:pt x="1729" y="2594"/>
                    <a:pt x="0" y="2594"/>
                  </a:cubicBezTo>
                  <a:cubicBezTo>
                    <a:pt x="1946" y="4324"/>
                    <a:pt x="4107" y="5621"/>
                    <a:pt x="6701" y="6269"/>
                  </a:cubicBezTo>
                  <a:cubicBezTo>
                    <a:pt x="7528" y="5607"/>
                    <a:pt x="8451" y="5452"/>
                    <a:pt x="9420" y="5452"/>
                  </a:cubicBezTo>
                  <a:cubicBezTo>
                    <a:pt x="10275" y="5452"/>
                    <a:pt x="11166" y="5573"/>
                    <a:pt x="12061" y="5573"/>
                  </a:cubicBezTo>
                  <a:cubicBezTo>
                    <a:pt x="12800" y="5573"/>
                    <a:pt x="13542" y="5490"/>
                    <a:pt x="14266" y="5188"/>
                  </a:cubicBezTo>
                  <a:cubicBezTo>
                    <a:pt x="11889" y="1514"/>
                    <a:pt x="7133" y="2162"/>
                    <a:pt x="3891" y="1"/>
                  </a:cubicBezTo>
                  <a:close/>
                </a:path>
              </a:pathLst>
            </a:custGeom>
            <a:solidFill>
              <a:srgbClr val="2B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4" name="Google Shape;11684;p14"/>
            <p:cNvSpPr/>
            <p:nvPr/>
          </p:nvSpPr>
          <p:spPr>
            <a:xfrm>
              <a:off x="3707325" y="2957450"/>
              <a:ext cx="162125" cy="91875"/>
            </a:xfrm>
            <a:custGeom>
              <a:avLst/>
              <a:gdLst/>
              <a:ahLst/>
              <a:cxnLst/>
              <a:rect l="l" t="t" r="r" b="b"/>
              <a:pathLst>
                <a:path w="6485" h="3675" extrusionOk="0">
                  <a:moveTo>
                    <a:pt x="0" y="1"/>
                  </a:moveTo>
                  <a:cubicBezTo>
                    <a:pt x="1457" y="2649"/>
                    <a:pt x="2021" y="3675"/>
                    <a:pt x="3184" y="3675"/>
                  </a:cubicBezTo>
                  <a:cubicBezTo>
                    <a:pt x="3919" y="3675"/>
                    <a:pt x="4894" y="3264"/>
                    <a:pt x="6485" y="2595"/>
                  </a:cubicBezTo>
                  <a:cubicBezTo>
                    <a:pt x="4755" y="1081"/>
                    <a:pt x="2378" y="217"/>
                    <a:pt x="0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5" name="Google Shape;11685;p14"/>
            <p:cNvSpPr/>
            <p:nvPr/>
          </p:nvSpPr>
          <p:spPr>
            <a:xfrm>
              <a:off x="4971800" y="3514050"/>
              <a:ext cx="32450" cy="32425"/>
            </a:xfrm>
            <a:custGeom>
              <a:avLst/>
              <a:gdLst/>
              <a:ahLst/>
              <a:cxnLst/>
              <a:rect l="l" t="t" r="r" b="b"/>
              <a:pathLst>
                <a:path w="1298" h="1297" extrusionOk="0">
                  <a:moveTo>
                    <a:pt x="1297" y="129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6" name="Google Shape;11686;p14"/>
            <p:cNvSpPr/>
            <p:nvPr/>
          </p:nvSpPr>
          <p:spPr>
            <a:xfrm>
              <a:off x="2567475" y="3086625"/>
              <a:ext cx="579150" cy="359175"/>
            </a:xfrm>
            <a:custGeom>
              <a:avLst/>
              <a:gdLst/>
              <a:ahLst/>
              <a:cxnLst/>
              <a:rect l="l" t="t" r="r" b="b"/>
              <a:pathLst>
                <a:path w="23166" h="14367" extrusionOk="0">
                  <a:moveTo>
                    <a:pt x="2683" y="1"/>
                  </a:moveTo>
                  <a:cubicBezTo>
                    <a:pt x="1122" y="1"/>
                    <a:pt x="1" y="1416"/>
                    <a:pt x="203" y="2831"/>
                  </a:cubicBezTo>
                  <a:cubicBezTo>
                    <a:pt x="419" y="5857"/>
                    <a:pt x="2797" y="6722"/>
                    <a:pt x="4958" y="7587"/>
                  </a:cubicBezTo>
                  <a:cubicBezTo>
                    <a:pt x="9065" y="9100"/>
                    <a:pt x="12956" y="11045"/>
                    <a:pt x="16846" y="13206"/>
                  </a:cubicBezTo>
                  <a:cubicBezTo>
                    <a:pt x="17495" y="13423"/>
                    <a:pt x="17927" y="13855"/>
                    <a:pt x="18359" y="14287"/>
                  </a:cubicBezTo>
                  <a:cubicBezTo>
                    <a:pt x="18792" y="14341"/>
                    <a:pt x="19171" y="14367"/>
                    <a:pt x="19504" y="14367"/>
                  </a:cubicBezTo>
                  <a:cubicBezTo>
                    <a:pt x="23166" y="14367"/>
                    <a:pt x="21151" y="11279"/>
                    <a:pt x="20953" y="9100"/>
                  </a:cubicBezTo>
                  <a:cubicBezTo>
                    <a:pt x="19872" y="8235"/>
                    <a:pt x="17711" y="8235"/>
                    <a:pt x="17062" y="6722"/>
                  </a:cubicBezTo>
                  <a:cubicBezTo>
                    <a:pt x="12739" y="3912"/>
                    <a:pt x="7984" y="1751"/>
                    <a:pt x="3013" y="21"/>
                  </a:cubicBezTo>
                  <a:cubicBezTo>
                    <a:pt x="2901" y="7"/>
                    <a:pt x="2791" y="1"/>
                    <a:pt x="2683" y="1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7" name="Google Shape;11687;p14"/>
            <p:cNvSpPr/>
            <p:nvPr/>
          </p:nvSpPr>
          <p:spPr>
            <a:xfrm>
              <a:off x="3026450" y="3319500"/>
              <a:ext cx="459350" cy="383700"/>
            </a:xfrm>
            <a:custGeom>
              <a:avLst/>
              <a:gdLst/>
              <a:ahLst/>
              <a:cxnLst/>
              <a:rect l="l" t="t" r="r" b="b"/>
              <a:pathLst>
                <a:path w="18374" h="15348" extrusionOk="0">
                  <a:moveTo>
                    <a:pt x="2594" y="1"/>
                  </a:moveTo>
                  <a:cubicBezTo>
                    <a:pt x="2162" y="1081"/>
                    <a:pt x="1297" y="1946"/>
                    <a:pt x="1729" y="3243"/>
                  </a:cubicBezTo>
                  <a:cubicBezTo>
                    <a:pt x="2162" y="4756"/>
                    <a:pt x="1081" y="4972"/>
                    <a:pt x="0" y="5188"/>
                  </a:cubicBezTo>
                  <a:cubicBezTo>
                    <a:pt x="4972" y="9727"/>
                    <a:pt x="11672" y="11457"/>
                    <a:pt x="16860" y="15347"/>
                  </a:cubicBezTo>
                  <a:cubicBezTo>
                    <a:pt x="18373" y="14267"/>
                    <a:pt x="17941" y="12753"/>
                    <a:pt x="18157" y="11240"/>
                  </a:cubicBezTo>
                  <a:cubicBezTo>
                    <a:pt x="14050" y="6269"/>
                    <a:pt x="7133" y="4756"/>
                    <a:pt x="2594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8" name="Google Shape;11688;p14"/>
            <p:cNvSpPr/>
            <p:nvPr/>
          </p:nvSpPr>
          <p:spPr>
            <a:xfrm>
              <a:off x="4517875" y="3393100"/>
              <a:ext cx="194575" cy="62550"/>
            </a:xfrm>
            <a:custGeom>
              <a:avLst/>
              <a:gdLst/>
              <a:ahLst/>
              <a:cxnLst/>
              <a:rect l="l" t="t" r="r" b="b"/>
              <a:pathLst>
                <a:path w="7783" h="2502" extrusionOk="0">
                  <a:moveTo>
                    <a:pt x="3767" y="1"/>
                  </a:moveTo>
                  <a:cubicBezTo>
                    <a:pt x="2399" y="1"/>
                    <a:pt x="1114" y="470"/>
                    <a:pt x="1" y="2028"/>
                  </a:cubicBezTo>
                  <a:lnTo>
                    <a:pt x="1298" y="2028"/>
                  </a:lnTo>
                  <a:cubicBezTo>
                    <a:pt x="2811" y="2028"/>
                    <a:pt x="4324" y="2244"/>
                    <a:pt x="5621" y="2460"/>
                  </a:cubicBezTo>
                  <a:cubicBezTo>
                    <a:pt x="5813" y="2488"/>
                    <a:pt x="5991" y="2501"/>
                    <a:pt x="6156" y="2501"/>
                  </a:cubicBezTo>
                  <a:cubicBezTo>
                    <a:pt x="7288" y="2501"/>
                    <a:pt x="7782" y="1863"/>
                    <a:pt x="7782" y="731"/>
                  </a:cubicBezTo>
                  <a:cubicBezTo>
                    <a:pt x="6419" y="417"/>
                    <a:pt x="5056" y="1"/>
                    <a:pt x="3767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9" name="Google Shape;11689;p14"/>
            <p:cNvSpPr/>
            <p:nvPr/>
          </p:nvSpPr>
          <p:spPr>
            <a:xfrm>
              <a:off x="2994025" y="3254650"/>
              <a:ext cx="97300" cy="59475"/>
            </a:xfrm>
            <a:custGeom>
              <a:avLst/>
              <a:gdLst/>
              <a:ahLst/>
              <a:cxnLst/>
              <a:rect l="l" t="t" r="r" b="b"/>
              <a:pathLst>
                <a:path w="3892" h="2379" extrusionOk="0">
                  <a:moveTo>
                    <a:pt x="0" y="1"/>
                  </a:moveTo>
                  <a:lnTo>
                    <a:pt x="0" y="1"/>
                  </a:lnTo>
                  <a:cubicBezTo>
                    <a:pt x="217" y="2379"/>
                    <a:pt x="1946" y="2379"/>
                    <a:pt x="3891" y="2379"/>
                  </a:cubicBezTo>
                  <a:cubicBezTo>
                    <a:pt x="3026" y="1082"/>
                    <a:pt x="1513" y="217"/>
                    <a:pt x="0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0" name="Google Shape;11690;p14"/>
            <p:cNvSpPr/>
            <p:nvPr/>
          </p:nvSpPr>
          <p:spPr>
            <a:xfrm>
              <a:off x="3680300" y="3735600"/>
              <a:ext cx="59475" cy="33475"/>
            </a:xfrm>
            <a:custGeom>
              <a:avLst/>
              <a:gdLst/>
              <a:ahLst/>
              <a:cxnLst/>
              <a:rect l="l" t="t" r="r" b="b"/>
              <a:pathLst>
                <a:path w="2379" h="1339" extrusionOk="0">
                  <a:moveTo>
                    <a:pt x="0" y="0"/>
                  </a:moveTo>
                  <a:cubicBezTo>
                    <a:pt x="188" y="751"/>
                    <a:pt x="1028" y="1339"/>
                    <a:pt x="1954" y="1339"/>
                  </a:cubicBezTo>
                  <a:cubicBezTo>
                    <a:pt x="2094" y="1339"/>
                    <a:pt x="2236" y="1325"/>
                    <a:pt x="2378" y="1297"/>
                  </a:cubicBezTo>
                  <a:cubicBezTo>
                    <a:pt x="1946" y="432"/>
                    <a:pt x="865" y="0"/>
                    <a:pt x="0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1" name="Google Shape;11691;p14"/>
            <p:cNvSpPr/>
            <p:nvPr/>
          </p:nvSpPr>
          <p:spPr>
            <a:xfrm>
              <a:off x="4085575" y="3791500"/>
              <a:ext cx="10825" cy="8950"/>
            </a:xfrm>
            <a:custGeom>
              <a:avLst/>
              <a:gdLst/>
              <a:ahLst/>
              <a:cxnLst/>
              <a:rect l="l" t="t" r="r" b="b"/>
              <a:pathLst>
                <a:path w="433" h="358" extrusionOk="0">
                  <a:moveTo>
                    <a:pt x="172" y="1"/>
                  </a:moveTo>
                  <a:cubicBezTo>
                    <a:pt x="71" y="1"/>
                    <a:pt x="1" y="142"/>
                    <a:pt x="1" y="142"/>
                  </a:cubicBezTo>
                  <a:cubicBezTo>
                    <a:pt x="1" y="142"/>
                    <a:pt x="217" y="358"/>
                    <a:pt x="433" y="358"/>
                  </a:cubicBezTo>
                  <a:cubicBezTo>
                    <a:pt x="340" y="80"/>
                    <a:pt x="248" y="1"/>
                    <a:pt x="172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2" name="Google Shape;11692;p14"/>
            <p:cNvSpPr/>
            <p:nvPr/>
          </p:nvSpPr>
          <p:spPr>
            <a:xfrm>
              <a:off x="1340475" y="3132950"/>
              <a:ext cx="194550" cy="53525"/>
            </a:xfrm>
            <a:custGeom>
              <a:avLst/>
              <a:gdLst/>
              <a:ahLst/>
              <a:cxnLst/>
              <a:rect l="l" t="t" r="r" b="b"/>
              <a:pathLst>
                <a:path w="7782" h="2141" extrusionOk="0">
                  <a:moveTo>
                    <a:pt x="3412" y="1"/>
                  </a:moveTo>
                  <a:cubicBezTo>
                    <a:pt x="2177" y="1"/>
                    <a:pt x="1017" y="420"/>
                    <a:pt x="1" y="1843"/>
                  </a:cubicBezTo>
                  <a:cubicBezTo>
                    <a:pt x="804" y="2044"/>
                    <a:pt x="1627" y="2141"/>
                    <a:pt x="2452" y="2141"/>
                  </a:cubicBezTo>
                  <a:cubicBezTo>
                    <a:pt x="4293" y="2141"/>
                    <a:pt x="6140" y="1657"/>
                    <a:pt x="7782" y="762"/>
                  </a:cubicBezTo>
                  <a:cubicBezTo>
                    <a:pt x="6293" y="533"/>
                    <a:pt x="4804" y="1"/>
                    <a:pt x="3412" y="1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3" name="Google Shape;11693;p14"/>
            <p:cNvSpPr/>
            <p:nvPr/>
          </p:nvSpPr>
          <p:spPr>
            <a:xfrm>
              <a:off x="1535000" y="31520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1" y="0"/>
                  </a:moveTo>
                  <a:cubicBezTo>
                    <a:pt x="217" y="432"/>
                    <a:pt x="433" y="649"/>
                    <a:pt x="649" y="649"/>
                  </a:cubicBezTo>
                  <a:cubicBezTo>
                    <a:pt x="866" y="649"/>
                    <a:pt x="1082" y="432"/>
                    <a:pt x="1298" y="0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4" name="Google Shape;11694;p14"/>
            <p:cNvSpPr/>
            <p:nvPr/>
          </p:nvSpPr>
          <p:spPr>
            <a:xfrm>
              <a:off x="2988625" y="34167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0" y="0"/>
                  </a:moveTo>
                  <a:lnTo>
                    <a:pt x="1513" y="1081"/>
                  </a:lnTo>
                  <a:cubicBezTo>
                    <a:pt x="1297" y="433"/>
                    <a:pt x="649" y="0"/>
                    <a:pt x="0" y="0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5" name="Google Shape;11695;p14"/>
            <p:cNvSpPr/>
            <p:nvPr/>
          </p:nvSpPr>
          <p:spPr>
            <a:xfrm>
              <a:off x="3583025" y="2700250"/>
              <a:ext cx="2653275" cy="970525"/>
            </a:xfrm>
            <a:custGeom>
              <a:avLst/>
              <a:gdLst/>
              <a:ahLst/>
              <a:cxnLst/>
              <a:rect l="l" t="t" r="r" b="b"/>
              <a:pathLst>
                <a:path w="106131" h="38821" extrusionOk="0">
                  <a:moveTo>
                    <a:pt x="41754" y="0"/>
                  </a:moveTo>
                  <a:cubicBezTo>
                    <a:pt x="33792" y="0"/>
                    <a:pt x="25974" y="1850"/>
                    <a:pt x="18157" y="3804"/>
                  </a:cubicBezTo>
                  <a:cubicBezTo>
                    <a:pt x="13618" y="5317"/>
                    <a:pt x="8431" y="4453"/>
                    <a:pt x="3891" y="6182"/>
                  </a:cubicBezTo>
                  <a:cubicBezTo>
                    <a:pt x="1" y="7479"/>
                    <a:pt x="433" y="9208"/>
                    <a:pt x="3459" y="11153"/>
                  </a:cubicBezTo>
                  <a:cubicBezTo>
                    <a:pt x="5837" y="12234"/>
                    <a:pt x="8431" y="12666"/>
                    <a:pt x="10592" y="13747"/>
                  </a:cubicBezTo>
                  <a:lnTo>
                    <a:pt x="12321" y="14396"/>
                  </a:lnTo>
                  <a:cubicBezTo>
                    <a:pt x="19670" y="17638"/>
                    <a:pt x="27668" y="19151"/>
                    <a:pt x="34152" y="24122"/>
                  </a:cubicBezTo>
                  <a:cubicBezTo>
                    <a:pt x="37395" y="26500"/>
                    <a:pt x="41501" y="26932"/>
                    <a:pt x="44744" y="29094"/>
                  </a:cubicBezTo>
                  <a:cubicBezTo>
                    <a:pt x="47770" y="30391"/>
                    <a:pt x="50796" y="32336"/>
                    <a:pt x="54038" y="33417"/>
                  </a:cubicBezTo>
                  <a:lnTo>
                    <a:pt x="56416" y="34497"/>
                  </a:lnTo>
                  <a:cubicBezTo>
                    <a:pt x="57064" y="34714"/>
                    <a:pt x="57497" y="34930"/>
                    <a:pt x="58145" y="35146"/>
                  </a:cubicBezTo>
                  <a:cubicBezTo>
                    <a:pt x="60523" y="35578"/>
                    <a:pt x="62900" y="36875"/>
                    <a:pt x="64629" y="38820"/>
                  </a:cubicBezTo>
                  <a:cubicBezTo>
                    <a:pt x="79760" y="34930"/>
                    <a:pt x="92729" y="26932"/>
                    <a:pt x="106130" y="19367"/>
                  </a:cubicBezTo>
                  <a:cubicBezTo>
                    <a:pt x="105266" y="18502"/>
                    <a:pt x="104401" y="18070"/>
                    <a:pt x="103320" y="17854"/>
                  </a:cubicBezTo>
                  <a:cubicBezTo>
                    <a:pt x="86244" y="12883"/>
                    <a:pt x="68952" y="7479"/>
                    <a:pt x="52309" y="1211"/>
                  </a:cubicBezTo>
                  <a:cubicBezTo>
                    <a:pt x="48755" y="355"/>
                    <a:pt x="45241" y="0"/>
                    <a:pt x="4175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6" name="Google Shape;11696;p14"/>
            <p:cNvSpPr/>
            <p:nvPr/>
          </p:nvSpPr>
          <p:spPr>
            <a:xfrm>
              <a:off x="2545500" y="1691775"/>
              <a:ext cx="2129100" cy="1103875"/>
            </a:xfrm>
            <a:custGeom>
              <a:avLst/>
              <a:gdLst/>
              <a:ahLst/>
              <a:cxnLst/>
              <a:rect l="l" t="t" r="r" b="b"/>
              <a:pathLst>
                <a:path w="85164" h="44155" extrusionOk="0">
                  <a:moveTo>
                    <a:pt x="79578" y="1"/>
                  </a:moveTo>
                  <a:cubicBezTo>
                    <a:pt x="67421" y="1"/>
                    <a:pt x="55434" y="2292"/>
                    <a:pt x="43447" y="3291"/>
                  </a:cubicBezTo>
                  <a:cubicBezTo>
                    <a:pt x="40421" y="3507"/>
                    <a:pt x="37395" y="3075"/>
                    <a:pt x="34801" y="5020"/>
                  </a:cubicBezTo>
                  <a:cubicBezTo>
                    <a:pt x="32423" y="7614"/>
                    <a:pt x="29830" y="9776"/>
                    <a:pt x="27236" y="11937"/>
                  </a:cubicBezTo>
                  <a:cubicBezTo>
                    <a:pt x="19671" y="19070"/>
                    <a:pt x="13618" y="27500"/>
                    <a:pt x="5405" y="33552"/>
                  </a:cubicBezTo>
                  <a:cubicBezTo>
                    <a:pt x="4972" y="33984"/>
                    <a:pt x="4540" y="34417"/>
                    <a:pt x="4108" y="34849"/>
                  </a:cubicBezTo>
                  <a:cubicBezTo>
                    <a:pt x="3676" y="35713"/>
                    <a:pt x="3027" y="36362"/>
                    <a:pt x="2595" y="37010"/>
                  </a:cubicBezTo>
                  <a:lnTo>
                    <a:pt x="1946" y="37659"/>
                  </a:lnTo>
                  <a:cubicBezTo>
                    <a:pt x="1298" y="37875"/>
                    <a:pt x="1082" y="38307"/>
                    <a:pt x="649" y="38956"/>
                  </a:cubicBezTo>
                  <a:cubicBezTo>
                    <a:pt x="217" y="39388"/>
                    <a:pt x="217" y="40036"/>
                    <a:pt x="1" y="40685"/>
                  </a:cubicBezTo>
                  <a:cubicBezTo>
                    <a:pt x="466" y="43477"/>
                    <a:pt x="2045" y="44154"/>
                    <a:pt x="3938" y="44154"/>
                  </a:cubicBezTo>
                  <a:cubicBezTo>
                    <a:pt x="4682" y="44154"/>
                    <a:pt x="5476" y="44049"/>
                    <a:pt x="6269" y="43927"/>
                  </a:cubicBezTo>
                  <a:cubicBezTo>
                    <a:pt x="17725" y="41333"/>
                    <a:pt x="29397" y="41117"/>
                    <a:pt x="40637" y="37875"/>
                  </a:cubicBezTo>
                  <a:cubicBezTo>
                    <a:pt x="42366" y="37443"/>
                    <a:pt x="43879" y="36794"/>
                    <a:pt x="45176" y="36146"/>
                  </a:cubicBezTo>
                  <a:cubicBezTo>
                    <a:pt x="55335" y="27284"/>
                    <a:pt x="65062" y="18422"/>
                    <a:pt x="75870" y="10424"/>
                  </a:cubicBezTo>
                  <a:cubicBezTo>
                    <a:pt x="79544" y="7830"/>
                    <a:pt x="83867" y="5237"/>
                    <a:pt x="85164" y="265"/>
                  </a:cubicBezTo>
                  <a:cubicBezTo>
                    <a:pt x="84299" y="265"/>
                    <a:pt x="83435" y="49"/>
                    <a:pt x="82570" y="49"/>
                  </a:cubicBezTo>
                  <a:cubicBezTo>
                    <a:pt x="81572" y="16"/>
                    <a:pt x="80574" y="1"/>
                    <a:pt x="79578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7" name="Google Shape;11697;p14"/>
            <p:cNvSpPr/>
            <p:nvPr/>
          </p:nvSpPr>
          <p:spPr>
            <a:xfrm>
              <a:off x="3777575" y="1703800"/>
              <a:ext cx="2166925" cy="880825"/>
            </a:xfrm>
            <a:custGeom>
              <a:avLst/>
              <a:gdLst/>
              <a:ahLst/>
              <a:cxnLst/>
              <a:rect l="l" t="t" r="r" b="b"/>
              <a:pathLst>
                <a:path w="86677" h="35233" extrusionOk="0">
                  <a:moveTo>
                    <a:pt x="42798" y="0"/>
                  </a:moveTo>
                  <a:cubicBezTo>
                    <a:pt x="41501" y="2378"/>
                    <a:pt x="39556" y="4539"/>
                    <a:pt x="37178" y="6052"/>
                  </a:cubicBezTo>
                  <a:cubicBezTo>
                    <a:pt x="26587" y="13401"/>
                    <a:pt x="17076" y="22047"/>
                    <a:pt x="6268" y="29180"/>
                  </a:cubicBezTo>
                  <a:cubicBezTo>
                    <a:pt x="4107" y="30693"/>
                    <a:pt x="0" y="32855"/>
                    <a:pt x="5836" y="35232"/>
                  </a:cubicBezTo>
                  <a:cubicBezTo>
                    <a:pt x="14914" y="34800"/>
                    <a:pt x="24209" y="33287"/>
                    <a:pt x="33071" y="30910"/>
                  </a:cubicBezTo>
                  <a:cubicBezTo>
                    <a:pt x="33936" y="30693"/>
                    <a:pt x="34800" y="30261"/>
                    <a:pt x="35449" y="29829"/>
                  </a:cubicBezTo>
                  <a:lnTo>
                    <a:pt x="36962" y="28964"/>
                  </a:lnTo>
                  <a:cubicBezTo>
                    <a:pt x="38259" y="28316"/>
                    <a:pt x="39556" y="28100"/>
                    <a:pt x="40852" y="28100"/>
                  </a:cubicBezTo>
                  <a:cubicBezTo>
                    <a:pt x="42582" y="27667"/>
                    <a:pt x="44095" y="27019"/>
                    <a:pt x="45608" y="26370"/>
                  </a:cubicBezTo>
                  <a:cubicBezTo>
                    <a:pt x="49282" y="23993"/>
                    <a:pt x="53605" y="23128"/>
                    <a:pt x="57064" y="20318"/>
                  </a:cubicBezTo>
                  <a:lnTo>
                    <a:pt x="58577" y="19670"/>
                  </a:lnTo>
                  <a:cubicBezTo>
                    <a:pt x="61603" y="18373"/>
                    <a:pt x="64845" y="17724"/>
                    <a:pt x="67655" y="16211"/>
                  </a:cubicBezTo>
                  <a:cubicBezTo>
                    <a:pt x="73923" y="13401"/>
                    <a:pt x="81056" y="12969"/>
                    <a:pt x="86676" y="8646"/>
                  </a:cubicBezTo>
                  <a:cubicBezTo>
                    <a:pt x="72410" y="4107"/>
                    <a:pt x="57712" y="1081"/>
                    <a:pt x="42798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8" name="Google Shape;11698;p14"/>
            <p:cNvSpPr/>
            <p:nvPr/>
          </p:nvSpPr>
          <p:spPr>
            <a:xfrm>
              <a:off x="1232400" y="1906975"/>
              <a:ext cx="1912950" cy="1062400"/>
            </a:xfrm>
            <a:custGeom>
              <a:avLst/>
              <a:gdLst/>
              <a:ahLst/>
              <a:cxnLst/>
              <a:rect l="l" t="t" r="r" b="b"/>
              <a:pathLst>
                <a:path w="76518" h="42496" extrusionOk="0">
                  <a:moveTo>
                    <a:pt x="72964" y="0"/>
                  </a:moveTo>
                  <a:cubicBezTo>
                    <a:pt x="71693" y="0"/>
                    <a:pt x="70422" y="390"/>
                    <a:pt x="69385" y="1168"/>
                  </a:cubicBezTo>
                  <a:cubicBezTo>
                    <a:pt x="65062" y="3329"/>
                    <a:pt x="60739" y="5923"/>
                    <a:pt x="56632" y="8301"/>
                  </a:cubicBezTo>
                  <a:cubicBezTo>
                    <a:pt x="52741" y="10678"/>
                    <a:pt x="48850" y="12840"/>
                    <a:pt x="44744" y="14785"/>
                  </a:cubicBezTo>
                  <a:cubicBezTo>
                    <a:pt x="34801" y="18460"/>
                    <a:pt x="25506" y="23647"/>
                    <a:pt x="17293" y="30132"/>
                  </a:cubicBezTo>
                  <a:cubicBezTo>
                    <a:pt x="14915" y="31861"/>
                    <a:pt x="11889" y="32293"/>
                    <a:pt x="9511" y="34238"/>
                  </a:cubicBezTo>
                  <a:lnTo>
                    <a:pt x="7134" y="35751"/>
                  </a:lnTo>
                  <a:cubicBezTo>
                    <a:pt x="4756" y="37048"/>
                    <a:pt x="1" y="36616"/>
                    <a:pt x="2811" y="41804"/>
                  </a:cubicBezTo>
                  <a:cubicBezTo>
                    <a:pt x="4276" y="42309"/>
                    <a:pt x="5741" y="42495"/>
                    <a:pt x="7206" y="42495"/>
                  </a:cubicBezTo>
                  <a:cubicBezTo>
                    <a:pt x="11328" y="42495"/>
                    <a:pt x="15449" y="41021"/>
                    <a:pt x="19570" y="41021"/>
                  </a:cubicBezTo>
                  <a:cubicBezTo>
                    <a:pt x="20252" y="41021"/>
                    <a:pt x="20934" y="41061"/>
                    <a:pt x="21616" y="41155"/>
                  </a:cubicBezTo>
                  <a:cubicBezTo>
                    <a:pt x="28748" y="40074"/>
                    <a:pt x="35881" y="38129"/>
                    <a:pt x="43014" y="37048"/>
                  </a:cubicBezTo>
                  <a:cubicBezTo>
                    <a:pt x="46040" y="36400"/>
                    <a:pt x="48634" y="34455"/>
                    <a:pt x="50147" y="31645"/>
                  </a:cubicBezTo>
                  <a:cubicBezTo>
                    <a:pt x="50580" y="30564"/>
                    <a:pt x="51228" y="29699"/>
                    <a:pt x="51877" y="28835"/>
                  </a:cubicBezTo>
                  <a:cubicBezTo>
                    <a:pt x="52309" y="28402"/>
                    <a:pt x="52957" y="27754"/>
                    <a:pt x="53390" y="27105"/>
                  </a:cubicBezTo>
                  <a:cubicBezTo>
                    <a:pt x="54038" y="26241"/>
                    <a:pt x="54686" y="25592"/>
                    <a:pt x="55335" y="24944"/>
                  </a:cubicBezTo>
                  <a:lnTo>
                    <a:pt x="55983" y="24296"/>
                  </a:lnTo>
                  <a:cubicBezTo>
                    <a:pt x="56200" y="23863"/>
                    <a:pt x="56632" y="23647"/>
                    <a:pt x="57064" y="23215"/>
                  </a:cubicBezTo>
                  <a:cubicBezTo>
                    <a:pt x="57496" y="22783"/>
                    <a:pt x="57929" y="22566"/>
                    <a:pt x="58361" y="22134"/>
                  </a:cubicBezTo>
                  <a:cubicBezTo>
                    <a:pt x="64629" y="17379"/>
                    <a:pt x="68736" y="10894"/>
                    <a:pt x="74356" y="5491"/>
                  </a:cubicBezTo>
                  <a:cubicBezTo>
                    <a:pt x="76085" y="4410"/>
                    <a:pt x="76518" y="2248"/>
                    <a:pt x="75437" y="519"/>
                  </a:cubicBezTo>
                  <a:cubicBezTo>
                    <a:pt x="74659" y="173"/>
                    <a:pt x="73811" y="0"/>
                    <a:pt x="7296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9" name="Google Shape;11699;p14"/>
            <p:cNvSpPr/>
            <p:nvPr/>
          </p:nvSpPr>
          <p:spPr>
            <a:xfrm>
              <a:off x="5123100" y="2514350"/>
              <a:ext cx="1804875" cy="605250"/>
            </a:xfrm>
            <a:custGeom>
              <a:avLst/>
              <a:gdLst/>
              <a:ahLst/>
              <a:cxnLst/>
              <a:rect l="l" t="t" r="r" b="b"/>
              <a:pathLst>
                <a:path w="72195" h="24210" extrusionOk="0">
                  <a:moveTo>
                    <a:pt x="57712" y="284"/>
                  </a:moveTo>
                  <a:cubicBezTo>
                    <a:pt x="50579" y="284"/>
                    <a:pt x="43447" y="649"/>
                    <a:pt x="36314" y="649"/>
                  </a:cubicBezTo>
                  <a:cubicBezTo>
                    <a:pt x="33936" y="1297"/>
                    <a:pt x="31342" y="1730"/>
                    <a:pt x="28748" y="1730"/>
                  </a:cubicBezTo>
                  <a:cubicBezTo>
                    <a:pt x="20751" y="1946"/>
                    <a:pt x="12969" y="2810"/>
                    <a:pt x="5188" y="4324"/>
                  </a:cubicBezTo>
                  <a:cubicBezTo>
                    <a:pt x="3243" y="4756"/>
                    <a:pt x="1081" y="4756"/>
                    <a:pt x="649" y="7350"/>
                  </a:cubicBezTo>
                  <a:cubicBezTo>
                    <a:pt x="0" y="9943"/>
                    <a:pt x="2378" y="10376"/>
                    <a:pt x="4107" y="11240"/>
                  </a:cubicBezTo>
                  <a:cubicBezTo>
                    <a:pt x="17941" y="17076"/>
                    <a:pt x="32423" y="21399"/>
                    <a:pt x="47337" y="24209"/>
                  </a:cubicBezTo>
                  <a:cubicBezTo>
                    <a:pt x="56415" y="17941"/>
                    <a:pt x="64845" y="10592"/>
                    <a:pt x="72194" y="2378"/>
                  </a:cubicBezTo>
                  <a:cubicBezTo>
                    <a:pt x="70033" y="1"/>
                    <a:pt x="67439" y="649"/>
                    <a:pt x="64845" y="433"/>
                  </a:cubicBezTo>
                  <a:cubicBezTo>
                    <a:pt x="62468" y="325"/>
                    <a:pt x="60090" y="284"/>
                    <a:pt x="57712" y="284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0" name="Google Shape;11700;p14"/>
            <p:cNvSpPr/>
            <p:nvPr/>
          </p:nvSpPr>
          <p:spPr>
            <a:xfrm>
              <a:off x="4901550" y="1919950"/>
              <a:ext cx="1956175" cy="555250"/>
            </a:xfrm>
            <a:custGeom>
              <a:avLst/>
              <a:gdLst/>
              <a:ahLst/>
              <a:cxnLst/>
              <a:rect l="l" t="t" r="r" b="b"/>
              <a:pathLst>
                <a:path w="78247" h="22210" extrusionOk="0">
                  <a:moveTo>
                    <a:pt x="11889" y="10375"/>
                  </a:moveTo>
                  <a:lnTo>
                    <a:pt x="11889" y="10375"/>
                  </a:lnTo>
                  <a:cubicBezTo>
                    <a:pt x="12321" y="11024"/>
                    <a:pt x="13185" y="11456"/>
                    <a:pt x="13185" y="12537"/>
                  </a:cubicBezTo>
                  <a:cubicBezTo>
                    <a:pt x="12321" y="12105"/>
                    <a:pt x="12321" y="11024"/>
                    <a:pt x="11889" y="10375"/>
                  </a:cubicBezTo>
                  <a:close/>
                  <a:moveTo>
                    <a:pt x="41501" y="0"/>
                  </a:moveTo>
                  <a:cubicBezTo>
                    <a:pt x="31342" y="2378"/>
                    <a:pt x="21183" y="5836"/>
                    <a:pt x="11888" y="10375"/>
                  </a:cubicBezTo>
                  <a:cubicBezTo>
                    <a:pt x="7566" y="12105"/>
                    <a:pt x="3675" y="14266"/>
                    <a:pt x="0" y="16860"/>
                  </a:cubicBezTo>
                  <a:cubicBezTo>
                    <a:pt x="541" y="17760"/>
                    <a:pt x="1681" y="18211"/>
                    <a:pt x="2797" y="18211"/>
                  </a:cubicBezTo>
                  <a:cubicBezTo>
                    <a:pt x="3020" y="18211"/>
                    <a:pt x="3243" y="18193"/>
                    <a:pt x="3459" y="18157"/>
                  </a:cubicBezTo>
                  <a:cubicBezTo>
                    <a:pt x="4107" y="17941"/>
                    <a:pt x="4972" y="17508"/>
                    <a:pt x="5404" y="16860"/>
                  </a:cubicBezTo>
                  <a:lnTo>
                    <a:pt x="6701" y="17724"/>
                  </a:lnTo>
                  <a:lnTo>
                    <a:pt x="5404" y="18373"/>
                  </a:lnTo>
                  <a:cubicBezTo>
                    <a:pt x="4539" y="18373"/>
                    <a:pt x="3891" y="18589"/>
                    <a:pt x="3243" y="18805"/>
                  </a:cubicBezTo>
                  <a:cubicBezTo>
                    <a:pt x="2810" y="19021"/>
                    <a:pt x="2594" y="19454"/>
                    <a:pt x="2378" y="20102"/>
                  </a:cubicBezTo>
                  <a:cubicBezTo>
                    <a:pt x="2594" y="20750"/>
                    <a:pt x="3026" y="21399"/>
                    <a:pt x="3675" y="21831"/>
                  </a:cubicBezTo>
                  <a:cubicBezTo>
                    <a:pt x="4323" y="21831"/>
                    <a:pt x="4756" y="22047"/>
                    <a:pt x="5188" y="22047"/>
                  </a:cubicBezTo>
                  <a:cubicBezTo>
                    <a:pt x="5620" y="22155"/>
                    <a:pt x="6052" y="22209"/>
                    <a:pt x="6458" y="22209"/>
                  </a:cubicBezTo>
                  <a:cubicBezTo>
                    <a:pt x="6863" y="22209"/>
                    <a:pt x="7241" y="22155"/>
                    <a:pt x="7566" y="22047"/>
                  </a:cubicBezTo>
                  <a:cubicBezTo>
                    <a:pt x="8214" y="22047"/>
                    <a:pt x="8646" y="21831"/>
                    <a:pt x="9079" y="21615"/>
                  </a:cubicBezTo>
                  <a:cubicBezTo>
                    <a:pt x="9108" y="21630"/>
                    <a:pt x="9134" y="21636"/>
                    <a:pt x="9158" y="21636"/>
                  </a:cubicBezTo>
                  <a:cubicBezTo>
                    <a:pt x="9407" y="21636"/>
                    <a:pt x="9391" y="20914"/>
                    <a:pt x="9719" y="20914"/>
                  </a:cubicBezTo>
                  <a:cubicBezTo>
                    <a:pt x="9824" y="20914"/>
                    <a:pt x="9964" y="20987"/>
                    <a:pt x="10159" y="21183"/>
                  </a:cubicBezTo>
                  <a:cubicBezTo>
                    <a:pt x="10375" y="21399"/>
                    <a:pt x="10808" y="21615"/>
                    <a:pt x="11240" y="21831"/>
                  </a:cubicBezTo>
                  <a:cubicBezTo>
                    <a:pt x="11851" y="21984"/>
                    <a:pt x="12355" y="22137"/>
                    <a:pt x="12826" y="22137"/>
                  </a:cubicBezTo>
                  <a:cubicBezTo>
                    <a:pt x="13022" y="22137"/>
                    <a:pt x="13212" y="22111"/>
                    <a:pt x="13402" y="22047"/>
                  </a:cubicBezTo>
                  <a:cubicBezTo>
                    <a:pt x="14266" y="22047"/>
                    <a:pt x="14915" y="22047"/>
                    <a:pt x="15563" y="21831"/>
                  </a:cubicBezTo>
                  <a:cubicBezTo>
                    <a:pt x="16211" y="21399"/>
                    <a:pt x="17076" y="21399"/>
                    <a:pt x="17725" y="21183"/>
                  </a:cubicBezTo>
                  <a:lnTo>
                    <a:pt x="19021" y="20967"/>
                  </a:lnTo>
                  <a:cubicBezTo>
                    <a:pt x="19886" y="20967"/>
                    <a:pt x="20534" y="20750"/>
                    <a:pt x="21183" y="20750"/>
                  </a:cubicBezTo>
                  <a:cubicBezTo>
                    <a:pt x="22264" y="20534"/>
                    <a:pt x="23344" y="20102"/>
                    <a:pt x="24209" y="20102"/>
                  </a:cubicBezTo>
                  <a:lnTo>
                    <a:pt x="25722" y="20102"/>
                  </a:lnTo>
                  <a:cubicBezTo>
                    <a:pt x="26587" y="20246"/>
                    <a:pt x="27427" y="20318"/>
                    <a:pt x="28252" y="20318"/>
                  </a:cubicBezTo>
                  <a:cubicBezTo>
                    <a:pt x="29901" y="20318"/>
                    <a:pt x="31486" y="20030"/>
                    <a:pt x="33071" y="19454"/>
                  </a:cubicBezTo>
                  <a:cubicBezTo>
                    <a:pt x="33472" y="18919"/>
                    <a:pt x="33955" y="18550"/>
                    <a:pt x="34470" y="18550"/>
                  </a:cubicBezTo>
                  <a:cubicBezTo>
                    <a:pt x="34788" y="18550"/>
                    <a:pt x="35119" y="18691"/>
                    <a:pt x="35449" y="19021"/>
                  </a:cubicBezTo>
                  <a:lnTo>
                    <a:pt x="39340" y="19021"/>
                  </a:lnTo>
                  <a:cubicBezTo>
                    <a:pt x="40636" y="18805"/>
                    <a:pt x="42149" y="18589"/>
                    <a:pt x="43446" y="18589"/>
                  </a:cubicBezTo>
                  <a:cubicBezTo>
                    <a:pt x="45176" y="18589"/>
                    <a:pt x="47121" y="18589"/>
                    <a:pt x="48850" y="19237"/>
                  </a:cubicBezTo>
                  <a:cubicBezTo>
                    <a:pt x="49499" y="19454"/>
                    <a:pt x="50147" y="19670"/>
                    <a:pt x="50795" y="20318"/>
                  </a:cubicBezTo>
                  <a:cubicBezTo>
                    <a:pt x="51012" y="20534"/>
                    <a:pt x="51444" y="20967"/>
                    <a:pt x="51876" y="21183"/>
                  </a:cubicBezTo>
                  <a:cubicBezTo>
                    <a:pt x="52092" y="21291"/>
                    <a:pt x="52309" y="21345"/>
                    <a:pt x="52525" y="21345"/>
                  </a:cubicBezTo>
                  <a:cubicBezTo>
                    <a:pt x="52741" y="21345"/>
                    <a:pt x="52957" y="21291"/>
                    <a:pt x="53173" y="21183"/>
                  </a:cubicBezTo>
                  <a:cubicBezTo>
                    <a:pt x="53822" y="20967"/>
                    <a:pt x="54470" y="20318"/>
                    <a:pt x="54902" y="19886"/>
                  </a:cubicBezTo>
                  <a:cubicBezTo>
                    <a:pt x="55118" y="19454"/>
                    <a:pt x="55335" y="19021"/>
                    <a:pt x="55551" y="18589"/>
                  </a:cubicBezTo>
                  <a:cubicBezTo>
                    <a:pt x="55551" y="18157"/>
                    <a:pt x="55551" y="17508"/>
                    <a:pt x="55551" y="17076"/>
                  </a:cubicBezTo>
                  <a:cubicBezTo>
                    <a:pt x="55551" y="16857"/>
                    <a:pt x="55495" y="16707"/>
                    <a:pt x="55426" y="16609"/>
                  </a:cubicBezTo>
                  <a:lnTo>
                    <a:pt x="55426" y="16609"/>
                  </a:lnTo>
                  <a:cubicBezTo>
                    <a:pt x="55463" y="16620"/>
                    <a:pt x="55504" y="16632"/>
                    <a:pt x="55551" y="16644"/>
                  </a:cubicBezTo>
                  <a:cubicBezTo>
                    <a:pt x="55767" y="16644"/>
                    <a:pt x="55767" y="17292"/>
                    <a:pt x="56199" y="17508"/>
                  </a:cubicBezTo>
                  <a:cubicBezTo>
                    <a:pt x="56523" y="17616"/>
                    <a:pt x="56902" y="17670"/>
                    <a:pt x="57280" y="17670"/>
                  </a:cubicBezTo>
                  <a:cubicBezTo>
                    <a:pt x="57658" y="17670"/>
                    <a:pt x="58036" y="17616"/>
                    <a:pt x="58361" y="17508"/>
                  </a:cubicBezTo>
                  <a:cubicBezTo>
                    <a:pt x="59009" y="17292"/>
                    <a:pt x="59874" y="17076"/>
                    <a:pt x="60522" y="17076"/>
                  </a:cubicBezTo>
                  <a:lnTo>
                    <a:pt x="70249" y="17076"/>
                  </a:lnTo>
                  <a:cubicBezTo>
                    <a:pt x="71978" y="17076"/>
                    <a:pt x="72627" y="18589"/>
                    <a:pt x="73707" y="19670"/>
                  </a:cubicBezTo>
                  <a:cubicBezTo>
                    <a:pt x="73944" y="19729"/>
                    <a:pt x="74164" y="19756"/>
                    <a:pt x="74371" y="19756"/>
                  </a:cubicBezTo>
                  <a:cubicBezTo>
                    <a:pt x="75677" y="19756"/>
                    <a:pt x="76449" y="18687"/>
                    <a:pt x="77382" y="17941"/>
                  </a:cubicBezTo>
                  <a:cubicBezTo>
                    <a:pt x="77598" y="17508"/>
                    <a:pt x="78030" y="17076"/>
                    <a:pt x="78246" y="16644"/>
                  </a:cubicBezTo>
                  <a:cubicBezTo>
                    <a:pt x="76950" y="15347"/>
                    <a:pt x="75653" y="14482"/>
                    <a:pt x="73923" y="13834"/>
                  </a:cubicBezTo>
                  <a:cubicBezTo>
                    <a:pt x="67650" y="12718"/>
                    <a:pt x="61422" y="12255"/>
                    <a:pt x="55217" y="12255"/>
                  </a:cubicBezTo>
                  <a:cubicBezTo>
                    <a:pt x="42180" y="12255"/>
                    <a:pt x="29245" y="14301"/>
                    <a:pt x="16211" y="16644"/>
                  </a:cubicBezTo>
                  <a:lnTo>
                    <a:pt x="14915" y="16644"/>
                  </a:lnTo>
                  <a:cubicBezTo>
                    <a:pt x="22048" y="14482"/>
                    <a:pt x="29397" y="14050"/>
                    <a:pt x="35881" y="10375"/>
                  </a:cubicBezTo>
                  <a:cubicBezTo>
                    <a:pt x="38907" y="7782"/>
                    <a:pt x="43663" y="7782"/>
                    <a:pt x="46040" y="3891"/>
                  </a:cubicBezTo>
                  <a:cubicBezTo>
                    <a:pt x="46256" y="3026"/>
                    <a:pt x="46040" y="2162"/>
                    <a:pt x="45392" y="1513"/>
                  </a:cubicBezTo>
                  <a:lnTo>
                    <a:pt x="41501" y="0"/>
                  </a:lnTo>
                  <a:close/>
                </a:path>
              </a:pathLst>
            </a:custGeom>
            <a:solidFill>
              <a:srgbClr val="1F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1" name="Google Shape;11701;p14"/>
            <p:cNvSpPr/>
            <p:nvPr/>
          </p:nvSpPr>
          <p:spPr>
            <a:xfrm>
              <a:off x="5263600" y="1957775"/>
              <a:ext cx="1496850" cy="398500"/>
            </a:xfrm>
            <a:custGeom>
              <a:avLst/>
              <a:gdLst/>
              <a:ahLst/>
              <a:cxnLst/>
              <a:rect l="l" t="t" r="r" b="b"/>
              <a:pathLst>
                <a:path w="59874" h="15940" extrusionOk="0">
                  <a:moveTo>
                    <a:pt x="31126" y="0"/>
                  </a:moveTo>
                  <a:lnTo>
                    <a:pt x="31126" y="2378"/>
                  </a:lnTo>
                  <a:cubicBezTo>
                    <a:pt x="29613" y="6917"/>
                    <a:pt x="24858" y="5404"/>
                    <a:pt x="22048" y="7565"/>
                  </a:cubicBezTo>
                  <a:cubicBezTo>
                    <a:pt x="18157" y="9079"/>
                    <a:pt x="14482" y="10159"/>
                    <a:pt x="10375" y="11240"/>
                  </a:cubicBezTo>
                  <a:cubicBezTo>
                    <a:pt x="6776" y="11875"/>
                    <a:pt x="3383" y="13133"/>
                    <a:pt x="198" y="15216"/>
                  </a:cubicBezTo>
                  <a:lnTo>
                    <a:pt x="198" y="15216"/>
                  </a:lnTo>
                  <a:cubicBezTo>
                    <a:pt x="132" y="15188"/>
                    <a:pt x="66" y="15160"/>
                    <a:pt x="0" y="15131"/>
                  </a:cubicBezTo>
                  <a:lnTo>
                    <a:pt x="0" y="15347"/>
                  </a:lnTo>
                  <a:cubicBezTo>
                    <a:pt x="66" y="15303"/>
                    <a:pt x="132" y="15259"/>
                    <a:pt x="198" y="15216"/>
                  </a:cubicBezTo>
                  <a:lnTo>
                    <a:pt x="198" y="15216"/>
                  </a:lnTo>
                  <a:cubicBezTo>
                    <a:pt x="1319" y="15685"/>
                    <a:pt x="2507" y="15940"/>
                    <a:pt x="3724" y="15940"/>
                  </a:cubicBezTo>
                  <a:cubicBezTo>
                    <a:pt x="4563" y="15940"/>
                    <a:pt x="5416" y="15819"/>
                    <a:pt x="6269" y="15563"/>
                  </a:cubicBezTo>
                  <a:cubicBezTo>
                    <a:pt x="17978" y="14571"/>
                    <a:pt x="29870" y="12485"/>
                    <a:pt x="41776" y="12485"/>
                  </a:cubicBezTo>
                  <a:cubicBezTo>
                    <a:pt x="42837" y="12485"/>
                    <a:pt x="43898" y="12502"/>
                    <a:pt x="44959" y="12537"/>
                  </a:cubicBezTo>
                  <a:cubicBezTo>
                    <a:pt x="46617" y="12609"/>
                    <a:pt x="48274" y="12633"/>
                    <a:pt x="49931" y="12633"/>
                  </a:cubicBezTo>
                  <a:cubicBezTo>
                    <a:pt x="53245" y="12633"/>
                    <a:pt x="56559" y="12537"/>
                    <a:pt x="59874" y="12537"/>
                  </a:cubicBezTo>
                  <a:cubicBezTo>
                    <a:pt x="57280" y="10375"/>
                    <a:pt x="54470" y="8430"/>
                    <a:pt x="51444" y="6917"/>
                  </a:cubicBezTo>
                  <a:cubicBezTo>
                    <a:pt x="44959" y="4107"/>
                    <a:pt x="38043" y="1729"/>
                    <a:pt x="31126" y="0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2" name="Google Shape;11702;p14"/>
            <p:cNvSpPr/>
            <p:nvPr/>
          </p:nvSpPr>
          <p:spPr>
            <a:xfrm>
              <a:off x="4901550" y="2500675"/>
              <a:ext cx="1399600" cy="685875"/>
            </a:xfrm>
            <a:custGeom>
              <a:avLst/>
              <a:gdLst/>
              <a:ahLst/>
              <a:cxnLst/>
              <a:rect l="l" t="t" r="r" b="b"/>
              <a:pathLst>
                <a:path w="55984" h="27435" extrusionOk="0">
                  <a:moveTo>
                    <a:pt x="35562" y="0"/>
                  </a:moveTo>
                  <a:cubicBezTo>
                    <a:pt x="29197" y="0"/>
                    <a:pt x="22920" y="1366"/>
                    <a:pt x="16644" y="2493"/>
                  </a:cubicBezTo>
                  <a:cubicBezTo>
                    <a:pt x="10159" y="3574"/>
                    <a:pt x="3675" y="3790"/>
                    <a:pt x="0" y="10490"/>
                  </a:cubicBezTo>
                  <a:cubicBezTo>
                    <a:pt x="6701" y="13733"/>
                    <a:pt x="13402" y="16110"/>
                    <a:pt x="20318" y="18056"/>
                  </a:cubicBezTo>
                  <a:cubicBezTo>
                    <a:pt x="29397" y="20649"/>
                    <a:pt x="38259" y="23892"/>
                    <a:pt x="46905" y="26918"/>
                  </a:cubicBezTo>
                  <a:cubicBezTo>
                    <a:pt x="48487" y="27234"/>
                    <a:pt x="50069" y="27435"/>
                    <a:pt x="51652" y="27435"/>
                  </a:cubicBezTo>
                  <a:cubicBezTo>
                    <a:pt x="52231" y="27435"/>
                    <a:pt x="52810" y="27408"/>
                    <a:pt x="53389" y="27350"/>
                  </a:cubicBezTo>
                  <a:lnTo>
                    <a:pt x="54902" y="26269"/>
                  </a:lnTo>
                  <a:cubicBezTo>
                    <a:pt x="55118" y="25621"/>
                    <a:pt x="55551" y="25189"/>
                    <a:pt x="55983" y="24756"/>
                  </a:cubicBezTo>
                  <a:cubicBezTo>
                    <a:pt x="54470" y="23459"/>
                    <a:pt x="52525" y="22379"/>
                    <a:pt x="50363" y="22162"/>
                  </a:cubicBezTo>
                  <a:cubicBezTo>
                    <a:pt x="39123" y="18920"/>
                    <a:pt x="28100" y="15894"/>
                    <a:pt x="17292" y="11787"/>
                  </a:cubicBezTo>
                  <a:cubicBezTo>
                    <a:pt x="14698" y="10707"/>
                    <a:pt x="12537" y="9626"/>
                    <a:pt x="10159" y="8545"/>
                  </a:cubicBezTo>
                  <a:cubicBezTo>
                    <a:pt x="16644" y="7032"/>
                    <a:pt x="22264" y="5087"/>
                    <a:pt x="28532" y="4654"/>
                  </a:cubicBezTo>
                  <a:cubicBezTo>
                    <a:pt x="33720" y="4438"/>
                    <a:pt x="39340" y="5087"/>
                    <a:pt x="44311" y="2925"/>
                  </a:cubicBezTo>
                  <a:cubicBezTo>
                    <a:pt x="44743" y="2493"/>
                    <a:pt x="44743" y="1844"/>
                    <a:pt x="44527" y="1412"/>
                  </a:cubicBezTo>
                  <a:cubicBezTo>
                    <a:pt x="43879" y="980"/>
                    <a:pt x="43014" y="548"/>
                    <a:pt x="42149" y="548"/>
                  </a:cubicBezTo>
                  <a:cubicBezTo>
                    <a:pt x="39941" y="161"/>
                    <a:pt x="37746" y="0"/>
                    <a:pt x="35562" y="0"/>
                  </a:cubicBezTo>
                  <a:close/>
                </a:path>
              </a:pathLst>
            </a:custGeom>
            <a:solidFill>
              <a:srgbClr val="22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3" name="Google Shape;11703;p14"/>
            <p:cNvSpPr/>
            <p:nvPr/>
          </p:nvSpPr>
          <p:spPr>
            <a:xfrm>
              <a:off x="3669500" y="1692500"/>
              <a:ext cx="1253675" cy="972025"/>
            </a:xfrm>
            <a:custGeom>
              <a:avLst/>
              <a:gdLst/>
              <a:ahLst/>
              <a:cxnLst/>
              <a:rect l="l" t="t" r="r" b="b"/>
              <a:pathLst>
                <a:path w="50147" h="38881" extrusionOk="0">
                  <a:moveTo>
                    <a:pt x="42909" y="0"/>
                  </a:moveTo>
                  <a:cubicBezTo>
                    <a:pt x="42071" y="0"/>
                    <a:pt x="41246" y="71"/>
                    <a:pt x="40420" y="236"/>
                  </a:cubicBezTo>
                  <a:cubicBezTo>
                    <a:pt x="27667" y="12557"/>
                    <a:pt x="12105" y="21851"/>
                    <a:pt x="0" y="35036"/>
                  </a:cubicBezTo>
                  <a:cubicBezTo>
                    <a:pt x="1729" y="36765"/>
                    <a:pt x="4107" y="38062"/>
                    <a:pt x="6701" y="38494"/>
                  </a:cubicBezTo>
                  <a:cubicBezTo>
                    <a:pt x="7541" y="38760"/>
                    <a:pt x="8200" y="38880"/>
                    <a:pt x="8706" y="38880"/>
                  </a:cubicBezTo>
                  <a:cubicBezTo>
                    <a:pt x="10674" y="38880"/>
                    <a:pt x="10326" y="37055"/>
                    <a:pt x="9295" y="34820"/>
                  </a:cubicBezTo>
                  <a:cubicBezTo>
                    <a:pt x="7349" y="33091"/>
                    <a:pt x="9078" y="32226"/>
                    <a:pt x="10159" y="31578"/>
                  </a:cubicBezTo>
                  <a:cubicBezTo>
                    <a:pt x="19454" y="26606"/>
                    <a:pt x="26370" y="19041"/>
                    <a:pt x="35016" y="13637"/>
                  </a:cubicBezTo>
                  <a:cubicBezTo>
                    <a:pt x="39556" y="10611"/>
                    <a:pt x="43446" y="6721"/>
                    <a:pt x="47553" y="3695"/>
                  </a:cubicBezTo>
                  <a:cubicBezTo>
                    <a:pt x="50147" y="1749"/>
                    <a:pt x="47553" y="1317"/>
                    <a:pt x="47121" y="452"/>
                  </a:cubicBezTo>
                  <a:cubicBezTo>
                    <a:pt x="45651" y="185"/>
                    <a:pt x="44264" y="0"/>
                    <a:pt x="42909" y="0"/>
                  </a:cubicBezTo>
                  <a:close/>
                </a:path>
              </a:pathLst>
            </a:custGeom>
            <a:solidFill>
              <a:srgbClr val="25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4" name="Google Shape;11704;p14"/>
            <p:cNvSpPr/>
            <p:nvPr/>
          </p:nvSpPr>
          <p:spPr>
            <a:xfrm>
              <a:off x="2637375" y="1817275"/>
              <a:ext cx="783575" cy="751150"/>
            </a:xfrm>
            <a:custGeom>
              <a:avLst/>
              <a:gdLst/>
              <a:ahLst/>
              <a:cxnLst/>
              <a:rect l="l" t="t" r="r" b="b"/>
              <a:pathLst>
                <a:path w="31343" h="30046" extrusionOk="0">
                  <a:moveTo>
                    <a:pt x="31126" y="0"/>
                  </a:moveTo>
                  <a:lnTo>
                    <a:pt x="31126" y="0"/>
                  </a:lnTo>
                  <a:cubicBezTo>
                    <a:pt x="27019" y="649"/>
                    <a:pt x="22696" y="649"/>
                    <a:pt x="19454" y="3891"/>
                  </a:cubicBezTo>
                  <a:cubicBezTo>
                    <a:pt x="19022" y="6053"/>
                    <a:pt x="17725" y="7998"/>
                    <a:pt x="16212" y="9295"/>
                  </a:cubicBezTo>
                  <a:cubicBezTo>
                    <a:pt x="10808" y="14915"/>
                    <a:pt x="5404" y="20535"/>
                    <a:pt x="1" y="26154"/>
                  </a:cubicBezTo>
                  <a:cubicBezTo>
                    <a:pt x="1" y="27667"/>
                    <a:pt x="1" y="29180"/>
                    <a:pt x="1297" y="30045"/>
                  </a:cubicBezTo>
                  <a:cubicBezTo>
                    <a:pt x="4323" y="28748"/>
                    <a:pt x="7133" y="26587"/>
                    <a:pt x="9511" y="23993"/>
                  </a:cubicBezTo>
                  <a:cubicBezTo>
                    <a:pt x="15347" y="17725"/>
                    <a:pt x="21399" y="11672"/>
                    <a:pt x="27019" y="5404"/>
                  </a:cubicBezTo>
                  <a:cubicBezTo>
                    <a:pt x="28532" y="3891"/>
                    <a:pt x="31342" y="3026"/>
                    <a:pt x="31126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5" name="Google Shape;11705;p14"/>
            <p:cNvSpPr/>
            <p:nvPr/>
          </p:nvSpPr>
          <p:spPr>
            <a:xfrm>
              <a:off x="6009300" y="2309000"/>
              <a:ext cx="1086200" cy="275625"/>
            </a:xfrm>
            <a:custGeom>
              <a:avLst/>
              <a:gdLst/>
              <a:ahLst/>
              <a:cxnLst/>
              <a:rect l="l" t="t" r="r" b="b"/>
              <a:pathLst>
                <a:path w="43448" h="11025" extrusionOk="0">
                  <a:moveTo>
                    <a:pt x="17077" y="1"/>
                  </a:moveTo>
                  <a:cubicBezTo>
                    <a:pt x="16861" y="217"/>
                    <a:pt x="16644" y="433"/>
                    <a:pt x="16212" y="649"/>
                  </a:cubicBezTo>
                  <a:cubicBezTo>
                    <a:pt x="15996" y="649"/>
                    <a:pt x="15564" y="866"/>
                    <a:pt x="15348" y="1298"/>
                  </a:cubicBezTo>
                  <a:lnTo>
                    <a:pt x="15348" y="1730"/>
                  </a:lnTo>
                  <a:lnTo>
                    <a:pt x="15131" y="1298"/>
                  </a:lnTo>
                  <a:lnTo>
                    <a:pt x="11889" y="1298"/>
                  </a:lnTo>
                  <a:lnTo>
                    <a:pt x="11457" y="1946"/>
                  </a:lnTo>
                  <a:cubicBezTo>
                    <a:pt x="11457" y="2162"/>
                    <a:pt x="11457" y="2595"/>
                    <a:pt x="11457" y="2811"/>
                  </a:cubicBezTo>
                  <a:lnTo>
                    <a:pt x="11457" y="3675"/>
                  </a:lnTo>
                  <a:cubicBezTo>
                    <a:pt x="10915" y="4037"/>
                    <a:pt x="11581" y="5607"/>
                    <a:pt x="10551" y="5607"/>
                  </a:cubicBezTo>
                  <a:cubicBezTo>
                    <a:pt x="10349" y="5607"/>
                    <a:pt x="10082" y="5546"/>
                    <a:pt x="9728" y="5405"/>
                  </a:cubicBezTo>
                  <a:lnTo>
                    <a:pt x="9079" y="5188"/>
                  </a:lnTo>
                  <a:lnTo>
                    <a:pt x="7782" y="5188"/>
                  </a:lnTo>
                  <a:cubicBezTo>
                    <a:pt x="5405" y="7134"/>
                    <a:pt x="1946" y="6485"/>
                    <a:pt x="1" y="9079"/>
                  </a:cubicBezTo>
                  <a:lnTo>
                    <a:pt x="1" y="10592"/>
                  </a:lnTo>
                  <a:cubicBezTo>
                    <a:pt x="2811" y="11024"/>
                    <a:pt x="5405" y="11024"/>
                    <a:pt x="7999" y="11024"/>
                  </a:cubicBezTo>
                  <a:cubicBezTo>
                    <a:pt x="12420" y="10533"/>
                    <a:pt x="16796" y="10399"/>
                    <a:pt x="21169" y="10399"/>
                  </a:cubicBezTo>
                  <a:cubicBezTo>
                    <a:pt x="26416" y="10399"/>
                    <a:pt x="31657" y="10592"/>
                    <a:pt x="36963" y="10592"/>
                  </a:cubicBezTo>
                  <a:cubicBezTo>
                    <a:pt x="43447" y="4972"/>
                    <a:pt x="43231" y="4540"/>
                    <a:pt x="35666" y="1298"/>
                  </a:cubicBezTo>
                  <a:cubicBezTo>
                    <a:pt x="35233" y="1298"/>
                    <a:pt x="35017" y="1082"/>
                    <a:pt x="34585" y="1082"/>
                  </a:cubicBezTo>
                  <a:lnTo>
                    <a:pt x="32856" y="1298"/>
                  </a:lnTo>
                  <a:cubicBezTo>
                    <a:pt x="32526" y="3112"/>
                    <a:pt x="32699" y="5555"/>
                    <a:pt x="30880" y="5555"/>
                  </a:cubicBezTo>
                  <a:cubicBezTo>
                    <a:pt x="30315" y="5555"/>
                    <a:pt x="29557" y="5320"/>
                    <a:pt x="28533" y="4756"/>
                  </a:cubicBezTo>
                  <a:cubicBezTo>
                    <a:pt x="27562" y="4271"/>
                    <a:pt x="26592" y="4075"/>
                    <a:pt x="25615" y="4075"/>
                  </a:cubicBezTo>
                  <a:cubicBezTo>
                    <a:pt x="23544" y="4075"/>
                    <a:pt x="21441" y="4956"/>
                    <a:pt x="19238" y="5837"/>
                  </a:cubicBezTo>
                  <a:cubicBezTo>
                    <a:pt x="19887" y="3675"/>
                    <a:pt x="21184" y="1946"/>
                    <a:pt x="1988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6" name="Google Shape;11706;p14"/>
            <p:cNvSpPr/>
            <p:nvPr/>
          </p:nvSpPr>
          <p:spPr>
            <a:xfrm>
              <a:off x="1210775" y="2798375"/>
              <a:ext cx="199975" cy="121275"/>
            </a:xfrm>
            <a:custGeom>
              <a:avLst/>
              <a:gdLst/>
              <a:ahLst/>
              <a:cxnLst/>
              <a:rect l="l" t="t" r="r" b="b"/>
              <a:pathLst>
                <a:path w="7999" h="4851" extrusionOk="0">
                  <a:moveTo>
                    <a:pt x="6846" y="1"/>
                  </a:moveTo>
                  <a:cubicBezTo>
                    <a:pt x="3545" y="1"/>
                    <a:pt x="1949" y="2514"/>
                    <a:pt x="1" y="4851"/>
                  </a:cubicBezTo>
                  <a:lnTo>
                    <a:pt x="2595" y="4851"/>
                  </a:lnTo>
                  <a:cubicBezTo>
                    <a:pt x="3676" y="2473"/>
                    <a:pt x="6269" y="1825"/>
                    <a:pt x="7999" y="95"/>
                  </a:cubicBezTo>
                  <a:cubicBezTo>
                    <a:pt x="7592" y="31"/>
                    <a:pt x="7209" y="1"/>
                    <a:pt x="6846" y="1"/>
                  </a:cubicBezTo>
                  <a:close/>
                </a:path>
              </a:pathLst>
            </a:custGeom>
            <a:solidFill>
              <a:srgbClr val="BCCD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7" name="Google Shape;11707;p14"/>
            <p:cNvSpPr/>
            <p:nvPr/>
          </p:nvSpPr>
          <p:spPr>
            <a:xfrm>
              <a:off x="1470175" y="2660250"/>
              <a:ext cx="194550" cy="102700"/>
            </a:xfrm>
            <a:custGeom>
              <a:avLst/>
              <a:gdLst/>
              <a:ahLst/>
              <a:cxnLst/>
              <a:rect l="l" t="t" r="r" b="b"/>
              <a:pathLst>
                <a:path w="7782" h="4108" extrusionOk="0">
                  <a:moveTo>
                    <a:pt x="7782" y="1"/>
                  </a:moveTo>
                  <a:cubicBezTo>
                    <a:pt x="4755" y="217"/>
                    <a:pt x="1945" y="1730"/>
                    <a:pt x="0" y="4107"/>
                  </a:cubicBezTo>
                  <a:cubicBezTo>
                    <a:pt x="3026" y="3891"/>
                    <a:pt x="5836" y="2378"/>
                    <a:pt x="7782" y="1"/>
                  </a:cubicBezTo>
                  <a:close/>
                </a:path>
              </a:pathLst>
            </a:custGeom>
            <a:solidFill>
              <a:srgbClr val="8C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8" name="Google Shape;11708;p14"/>
            <p:cNvSpPr/>
            <p:nvPr/>
          </p:nvSpPr>
          <p:spPr>
            <a:xfrm>
              <a:off x="2156450" y="2333325"/>
              <a:ext cx="4058225" cy="733450"/>
            </a:xfrm>
            <a:custGeom>
              <a:avLst/>
              <a:gdLst/>
              <a:ahLst/>
              <a:cxnLst/>
              <a:rect l="l" t="t" r="r" b="b"/>
              <a:pathLst>
                <a:path w="162329" h="29338" extrusionOk="0">
                  <a:moveTo>
                    <a:pt x="115775" y="1"/>
                  </a:moveTo>
                  <a:cubicBezTo>
                    <a:pt x="115532" y="1"/>
                    <a:pt x="115316" y="109"/>
                    <a:pt x="115208" y="325"/>
                  </a:cubicBezTo>
                  <a:lnTo>
                    <a:pt x="109804" y="325"/>
                  </a:lnTo>
                  <a:lnTo>
                    <a:pt x="104833" y="1838"/>
                  </a:lnTo>
                  <a:cubicBezTo>
                    <a:pt x="103752" y="2919"/>
                    <a:pt x="102239" y="2486"/>
                    <a:pt x="100942" y="3135"/>
                  </a:cubicBezTo>
                  <a:cubicBezTo>
                    <a:pt x="100510" y="3351"/>
                    <a:pt x="100078" y="3783"/>
                    <a:pt x="99429" y="4215"/>
                  </a:cubicBezTo>
                  <a:cubicBezTo>
                    <a:pt x="93161" y="5296"/>
                    <a:pt x="86460" y="5945"/>
                    <a:pt x="80192" y="7674"/>
                  </a:cubicBezTo>
                  <a:cubicBezTo>
                    <a:pt x="79204" y="7921"/>
                    <a:pt x="78180" y="7974"/>
                    <a:pt x="77152" y="7974"/>
                  </a:cubicBezTo>
                  <a:cubicBezTo>
                    <a:pt x="76380" y="7974"/>
                    <a:pt x="75606" y="7944"/>
                    <a:pt x="74842" y="7944"/>
                  </a:cubicBezTo>
                  <a:cubicBezTo>
                    <a:pt x="73059" y="7944"/>
                    <a:pt x="71330" y="8106"/>
                    <a:pt x="69817" y="9187"/>
                  </a:cubicBezTo>
                  <a:cubicBezTo>
                    <a:pt x="69482" y="10024"/>
                    <a:pt x="70443" y="11898"/>
                    <a:pt x="69288" y="11898"/>
                  </a:cubicBezTo>
                  <a:cubicBezTo>
                    <a:pt x="68952" y="11898"/>
                    <a:pt x="68435" y="11739"/>
                    <a:pt x="67655" y="11348"/>
                  </a:cubicBezTo>
                  <a:cubicBezTo>
                    <a:pt x="65494" y="10051"/>
                    <a:pt x="63116" y="9403"/>
                    <a:pt x="60522" y="9403"/>
                  </a:cubicBezTo>
                  <a:lnTo>
                    <a:pt x="56848" y="10700"/>
                  </a:lnTo>
                  <a:cubicBezTo>
                    <a:pt x="51876" y="12429"/>
                    <a:pt x="46472" y="13294"/>
                    <a:pt x="41501" y="14807"/>
                  </a:cubicBezTo>
                  <a:cubicBezTo>
                    <a:pt x="34800" y="16752"/>
                    <a:pt x="27019" y="14807"/>
                    <a:pt x="20967" y="19346"/>
                  </a:cubicBezTo>
                  <a:lnTo>
                    <a:pt x="19454" y="19994"/>
                  </a:lnTo>
                  <a:cubicBezTo>
                    <a:pt x="19074" y="20248"/>
                    <a:pt x="18694" y="20352"/>
                    <a:pt x="18314" y="20352"/>
                  </a:cubicBezTo>
                  <a:cubicBezTo>
                    <a:pt x="18045" y="20352"/>
                    <a:pt x="17777" y="20300"/>
                    <a:pt x="17508" y="20210"/>
                  </a:cubicBezTo>
                  <a:cubicBezTo>
                    <a:pt x="17076" y="19994"/>
                    <a:pt x="16644" y="19778"/>
                    <a:pt x="16428" y="19562"/>
                  </a:cubicBezTo>
                  <a:cubicBezTo>
                    <a:pt x="15779" y="18481"/>
                    <a:pt x="15347" y="17184"/>
                    <a:pt x="15347" y="16104"/>
                  </a:cubicBezTo>
                  <a:cubicBezTo>
                    <a:pt x="14960" y="14751"/>
                    <a:pt x="15092" y="13226"/>
                    <a:pt x="13427" y="13226"/>
                  </a:cubicBezTo>
                  <a:cubicBezTo>
                    <a:pt x="13229" y="13226"/>
                    <a:pt x="13006" y="13248"/>
                    <a:pt x="12753" y="13294"/>
                  </a:cubicBezTo>
                  <a:cubicBezTo>
                    <a:pt x="11240" y="15671"/>
                    <a:pt x="8862" y="17401"/>
                    <a:pt x="6269" y="18481"/>
                  </a:cubicBezTo>
                  <a:cubicBezTo>
                    <a:pt x="5836" y="18914"/>
                    <a:pt x="4972" y="19130"/>
                    <a:pt x="4539" y="19346"/>
                  </a:cubicBezTo>
                  <a:cubicBezTo>
                    <a:pt x="1729" y="20643"/>
                    <a:pt x="0" y="23669"/>
                    <a:pt x="649" y="26695"/>
                  </a:cubicBezTo>
                  <a:cubicBezTo>
                    <a:pt x="1020" y="28801"/>
                    <a:pt x="2244" y="29203"/>
                    <a:pt x="3669" y="29203"/>
                  </a:cubicBezTo>
                  <a:cubicBezTo>
                    <a:pt x="4548" y="29203"/>
                    <a:pt x="5503" y="29050"/>
                    <a:pt x="6382" y="29050"/>
                  </a:cubicBezTo>
                  <a:cubicBezTo>
                    <a:pt x="6564" y="29050"/>
                    <a:pt x="6743" y="29057"/>
                    <a:pt x="6917" y="29073"/>
                  </a:cubicBezTo>
                  <a:cubicBezTo>
                    <a:pt x="8152" y="29258"/>
                    <a:pt x="9378" y="29337"/>
                    <a:pt x="10598" y="29337"/>
                  </a:cubicBezTo>
                  <a:cubicBezTo>
                    <a:pt x="17919" y="29337"/>
                    <a:pt x="25012" y="26479"/>
                    <a:pt x="32423" y="26479"/>
                  </a:cubicBezTo>
                  <a:cubicBezTo>
                    <a:pt x="32711" y="26493"/>
                    <a:pt x="32998" y="26500"/>
                    <a:pt x="33284" y="26500"/>
                  </a:cubicBezTo>
                  <a:cubicBezTo>
                    <a:pt x="37294" y="26500"/>
                    <a:pt x="41141" y="25182"/>
                    <a:pt x="45175" y="25182"/>
                  </a:cubicBezTo>
                  <a:cubicBezTo>
                    <a:pt x="46963" y="25539"/>
                    <a:pt x="48883" y="26226"/>
                    <a:pt x="50644" y="26226"/>
                  </a:cubicBezTo>
                  <a:cubicBezTo>
                    <a:pt x="52076" y="26226"/>
                    <a:pt x="53403" y="25772"/>
                    <a:pt x="54470" y="24317"/>
                  </a:cubicBezTo>
                  <a:cubicBezTo>
                    <a:pt x="56199" y="22156"/>
                    <a:pt x="57928" y="22156"/>
                    <a:pt x="59874" y="21507"/>
                  </a:cubicBezTo>
                  <a:cubicBezTo>
                    <a:pt x="64845" y="20427"/>
                    <a:pt x="70033" y="19994"/>
                    <a:pt x="75004" y="19778"/>
                  </a:cubicBezTo>
                  <a:cubicBezTo>
                    <a:pt x="83758" y="18319"/>
                    <a:pt x="92391" y="16495"/>
                    <a:pt x="101175" y="16495"/>
                  </a:cubicBezTo>
                  <a:cubicBezTo>
                    <a:pt x="104103" y="16495"/>
                    <a:pt x="107048" y="16698"/>
                    <a:pt x="110020" y="17184"/>
                  </a:cubicBezTo>
                  <a:cubicBezTo>
                    <a:pt x="110248" y="17184"/>
                    <a:pt x="110480" y="17187"/>
                    <a:pt x="110714" y="17187"/>
                  </a:cubicBezTo>
                  <a:cubicBezTo>
                    <a:pt x="112699" y="17187"/>
                    <a:pt x="114776" y="17014"/>
                    <a:pt x="114776" y="13726"/>
                  </a:cubicBezTo>
                  <a:cubicBezTo>
                    <a:pt x="114622" y="12649"/>
                    <a:pt x="115125" y="11681"/>
                    <a:pt x="116130" y="11681"/>
                  </a:cubicBezTo>
                  <a:cubicBezTo>
                    <a:pt x="116537" y="11681"/>
                    <a:pt x="117025" y="11839"/>
                    <a:pt x="117586" y="12213"/>
                  </a:cubicBezTo>
                  <a:cubicBezTo>
                    <a:pt x="117958" y="12523"/>
                    <a:pt x="118313" y="12638"/>
                    <a:pt x="118660" y="12638"/>
                  </a:cubicBezTo>
                  <a:cubicBezTo>
                    <a:pt x="119521" y="12638"/>
                    <a:pt x="120336" y="11935"/>
                    <a:pt x="121260" y="11781"/>
                  </a:cubicBezTo>
                  <a:cubicBezTo>
                    <a:pt x="126015" y="9835"/>
                    <a:pt x="131419" y="11565"/>
                    <a:pt x="135958" y="8322"/>
                  </a:cubicBezTo>
                  <a:cubicBezTo>
                    <a:pt x="136283" y="8106"/>
                    <a:pt x="136715" y="7998"/>
                    <a:pt x="137147" y="7998"/>
                  </a:cubicBezTo>
                  <a:cubicBezTo>
                    <a:pt x="137580" y="7998"/>
                    <a:pt x="138012" y="8106"/>
                    <a:pt x="138336" y="8322"/>
                  </a:cubicBezTo>
                  <a:cubicBezTo>
                    <a:pt x="139152" y="8731"/>
                    <a:pt x="140065" y="8946"/>
                    <a:pt x="140961" y="8946"/>
                  </a:cubicBezTo>
                  <a:cubicBezTo>
                    <a:pt x="141962" y="8946"/>
                    <a:pt x="142941" y="8677"/>
                    <a:pt x="143740" y="8106"/>
                  </a:cubicBezTo>
                  <a:cubicBezTo>
                    <a:pt x="144280" y="7674"/>
                    <a:pt x="144929" y="7458"/>
                    <a:pt x="145577" y="7458"/>
                  </a:cubicBezTo>
                  <a:cubicBezTo>
                    <a:pt x="146225" y="7458"/>
                    <a:pt x="146874" y="7674"/>
                    <a:pt x="147414" y="8106"/>
                  </a:cubicBezTo>
                  <a:cubicBezTo>
                    <a:pt x="148230" y="8758"/>
                    <a:pt x="149076" y="8980"/>
                    <a:pt x="149929" y="8980"/>
                  </a:cubicBezTo>
                  <a:cubicBezTo>
                    <a:pt x="151339" y="8980"/>
                    <a:pt x="152769" y="8375"/>
                    <a:pt x="154115" y="8106"/>
                  </a:cubicBezTo>
                  <a:cubicBezTo>
                    <a:pt x="154985" y="7932"/>
                    <a:pt x="155854" y="7338"/>
                    <a:pt x="156611" y="7338"/>
                  </a:cubicBezTo>
                  <a:cubicBezTo>
                    <a:pt x="156795" y="7338"/>
                    <a:pt x="156972" y="7373"/>
                    <a:pt x="157141" y="7458"/>
                  </a:cubicBezTo>
                  <a:cubicBezTo>
                    <a:pt x="157780" y="7713"/>
                    <a:pt x="158318" y="7826"/>
                    <a:pt x="158777" y="7826"/>
                  </a:cubicBezTo>
                  <a:cubicBezTo>
                    <a:pt x="160647" y="7826"/>
                    <a:pt x="161202" y="5951"/>
                    <a:pt x="161896" y="4215"/>
                  </a:cubicBezTo>
                  <a:lnTo>
                    <a:pt x="162329" y="2919"/>
                  </a:lnTo>
                  <a:cubicBezTo>
                    <a:pt x="161896" y="2486"/>
                    <a:pt x="161464" y="2054"/>
                    <a:pt x="161032" y="1622"/>
                  </a:cubicBezTo>
                  <a:cubicBezTo>
                    <a:pt x="159249" y="649"/>
                    <a:pt x="157222" y="163"/>
                    <a:pt x="155226" y="163"/>
                  </a:cubicBezTo>
                  <a:cubicBezTo>
                    <a:pt x="154561" y="163"/>
                    <a:pt x="153899" y="217"/>
                    <a:pt x="153250" y="325"/>
                  </a:cubicBezTo>
                  <a:cubicBezTo>
                    <a:pt x="152710" y="973"/>
                    <a:pt x="152008" y="973"/>
                    <a:pt x="151305" y="973"/>
                  </a:cubicBezTo>
                  <a:cubicBezTo>
                    <a:pt x="150603" y="973"/>
                    <a:pt x="149900" y="973"/>
                    <a:pt x="149360" y="1622"/>
                  </a:cubicBezTo>
                  <a:cubicBezTo>
                    <a:pt x="148819" y="1189"/>
                    <a:pt x="148117" y="973"/>
                    <a:pt x="147414" y="973"/>
                  </a:cubicBezTo>
                  <a:cubicBezTo>
                    <a:pt x="146712" y="973"/>
                    <a:pt x="146009" y="1189"/>
                    <a:pt x="145469" y="1622"/>
                  </a:cubicBezTo>
                  <a:cubicBezTo>
                    <a:pt x="145361" y="1406"/>
                    <a:pt x="145091" y="1297"/>
                    <a:pt x="144821" y="1297"/>
                  </a:cubicBezTo>
                  <a:cubicBezTo>
                    <a:pt x="144550" y="1297"/>
                    <a:pt x="144280" y="1406"/>
                    <a:pt x="144172" y="1622"/>
                  </a:cubicBezTo>
                  <a:cubicBezTo>
                    <a:pt x="142659" y="1838"/>
                    <a:pt x="141146" y="1946"/>
                    <a:pt x="139633" y="1946"/>
                  </a:cubicBezTo>
                  <a:cubicBezTo>
                    <a:pt x="138120" y="1946"/>
                    <a:pt x="136607" y="1838"/>
                    <a:pt x="135094" y="1622"/>
                  </a:cubicBezTo>
                  <a:cubicBezTo>
                    <a:pt x="134986" y="1838"/>
                    <a:pt x="134716" y="1946"/>
                    <a:pt x="134445" y="1946"/>
                  </a:cubicBezTo>
                  <a:cubicBezTo>
                    <a:pt x="134175" y="1946"/>
                    <a:pt x="133905" y="1838"/>
                    <a:pt x="133797" y="1622"/>
                  </a:cubicBezTo>
                  <a:lnTo>
                    <a:pt x="131203" y="2919"/>
                  </a:lnTo>
                  <a:cubicBezTo>
                    <a:pt x="130771" y="3351"/>
                    <a:pt x="130230" y="3567"/>
                    <a:pt x="129717" y="3567"/>
                  </a:cubicBezTo>
                  <a:cubicBezTo>
                    <a:pt x="129204" y="3567"/>
                    <a:pt x="128717" y="3351"/>
                    <a:pt x="128393" y="2919"/>
                  </a:cubicBezTo>
                  <a:lnTo>
                    <a:pt x="127096" y="2919"/>
                  </a:lnTo>
                  <a:cubicBezTo>
                    <a:pt x="126664" y="3351"/>
                    <a:pt x="126232" y="3567"/>
                    <a:pt x="125799" y="4215"/>
                  </a:cubicBezTo>
                  <a:lnTo>
                    <a:pt x="123206" y="4215"/>
                  </a:lnTo>
                  <a:cubicBezTo>
                    <a:pt x="122773" y="4648"/>
                    <a:pt x="122233" y="4864"/>
                    <a:pt x="121720" y="4864"/>
                  </a:cubicBezTo>
                  <a:cubicBezTo>
                    <a:pt x="121206" y="4864"/>
                    <a:pt x="120720" y="4648"/>
                    <a:pt x="120396" y="4215"/>
                  </a:cubicBezTo>
                  <a:cubicBezTo>
                    <a:pt x="120179" y="3999"/>
                    <a:pt x="119963" y="3891"/>
                    <a:pt x="119747" y="3891"/>
                  </a:cubicBezTo>
                  <a:cubicBezTo>
                    <a:pt x="119531" y="3891"/>
                    <a:pt x="119315" y="3999"/>
                    <a:pt x="119099" y="4215"/>
                  </a:cubicBezTo>
                  <a:lnTo>
                    <a:pt x="117802" y="4215"/>
                  </a:lnTo>
                  <a:cubicBezTo>
                    <a:pt x="117478" y="4648"/>
                    <a:pt x="116937" y="4864"/>
                    <a:pt x="116424" y="4864"/>
                  </a:cubicBezTo>
                  <a:cubicBezTo>
                    <a:pt x="115910" y="4864"/>
                    <a:pt x="115424" y="4648"/>
                    <a:pt x="115208" y="4215"/>
                  </a:cubicBezTo>
                  <a:lnTo>
                    <a:pt x="113695" y="4215"/>
                  </a:lnTo>
                  <a:cubicBezTo>
                    <a:pt x="113542" y="4368"/>
                    <a:pt x="113281" y="4521"/>
                    <a:pt x="112989" y="4521"/>
                  </a:cubicBezTo>
                  <a:cubicBezTo>
                    <a:pt x="112867" y="4521"/>
                    <a:pt x="112741" y="4495"/>
                    <a:pt x="112614" y="4432"/>
                  </a:cubicBezTo>
                  <a:cubicBezTo>
                    <a:pt x="111966" y="3999"/>
                    <a:pt x="111966" y="3351"/>
                    <a:pt x="112398" y="2919"/>
                  </a:cubicBezTo>
                  <a:lnTo>
                    <a:pt x="113695" y="2919"/>
                  </a:lnTo>
                  <a:cubicBezTo>
                    <a:pt x="114560" y="2054"/>
                    <a:pt x="115640" y="2270"/>
                    <a:pt x="116505" y="1622"/>
                  </a:cubicBezTo>
                  <a:cubicBezTo>
                    <a:pt x="116505" y="1622"/>
                    <a:pt x="116721" y="1406"/>
                    <a:pt x="116721" y="1189"/>
                  </a:cubicBezTo>
                  <a:cubicBezTo>
                    <a:pt x="116721" y="757"/>
                    <a:pt x="116721" y="541"/>
                    <a:pt x="116505" y="325"/>
                  </a:cubicBezTo>
                  <a:cubicBezTo>
                    <a:pt x="116289" y="109"/>
                    <a:pt x="116019" y="1"/>
                    <a:pt x="115775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9" name="Google Shape;11709;p14"/>
            <p:cNvSpPr/>
            <p:nvPr/>
          </p:nvSpPr>
          <p:spPr>
            <a:xfrm>
              <a:off x="3285825" y="2807500"/>
              <a:ext cx="745750" cy="344525"/>
            </a:xfrm>
            <a:custGeom>
              <a:avLst/>
              <a:gdLst/>
              <a:ahLst/>
              <a:cxnLst/>
              <a:rect l="l" t="t" r="r" b="b"/>
              <a:pathLst>
                <a:path w="29830" h="13781" extrusionOk="0">
                  <a:moveTo>
                    <a:pt x="24533" y="1"/>
                  </a:moveTo>
                  <a:cubicBezTo>
                    <a:pt x="22750" y="1"/>
                    <a:pt x="20967" y="271"/>
                    <a:pt x="19238" y="811"/>
                  </a:cubicBezTo>
                  <a:cubicBezTo>
                    <a:pt x="17292" y="1460"/>
                    <a:pt x="15347" y="1676"/>
                    <a:pt x="13186" y="1676"/>
                  </a:cubicBezTo>
                  <a:cubicBezTo>
                    <a:pt x="12104" y="1577"/>
                    <a:pt x="10933" y="1121"/>
                    <a:pt x="10059" y="1121"/>
                  </a:cubicBezTo>
                  <a:cubicBezTo>
                    <a:pt x="9012" y="1121"/>
                    <a:pt x="8391" y="1776"/>
                    <a:pt x="8863" y="4486"/>
                  </a:cubicBezTo>
                  <a:cubicBezTo>
                    <a:pt x="9079" y="5350"/>
                    <a:pt x="7566" y="5134"/>
                    <a:pt x="6917" y="5350"/>
                  </a:cubicBezTo>
                  <a:cubicBezTo>
                    <a:pt x="5134" y="5837"/>
                    <a:pt x="3472" y="6080"/>
                    <a:pt x="1750" y="6080"/>
                  </a:cubicBezTo>
                  <a:cubicBezTo>
                    <a:pt x="1176" y="6080"/>
                    <a:pt x="595" y="6053"/>
                    <a:pt x="0" y="5999"/>
                  </a:cubicBezTo>
                  <a:lnTo>
                    <a:pt x="0" y="5999"/>
                  </a:lnTo>
                  <a:cubicBezTo>
                    <a:pt x="6485" y="9673"/>
                    <a:pt x="13402" y="12483"/>
                    <a:pt x="20751" y="13780"/>
                  </a:cubicBezTo>
                  <a:cubicBezTo>
                    <a:pt x="24858" y="13564"/>
                    <a:pt x="25074" y="11402"/>
                    <a:pt x="23561" y="8376"/>
                  </a:cubicBezTo>
                  <a:lnTo>
                    <a:pt x="23561" y="8376"/>
                  </a:lnTo>
                  <a:cubicBezTo>
                    <a:pt x="23321" y="8398"/>
                    <a:pt x="23078" y="8409"/>
                    <a:pt x="22835" y="8409"/>
                  </a:cubicBezTo>
                  <a:cubicBezTo>
                    <a:pt x="20670" y="8409"/>
                    <a:pt x="18437" y="7553"/>
                    <a:pt x="17076" y="5999"/>
                  </a:cubicBezTo>
                  <a:cubicBezTo>
                    <a:pt x="15996" y="5134"/>
                    <a:pt x="14266" y="5134"/>
                    <a:pt x="14266" y="3621"/>
                  </a:cubicBezTo>
                  <a:cubicBezTo>
                    <a:pt x="19454" y="1676"/>
                    <a:pt x="25074" y="3189"/>
                    <a:pt x="29829" y="811"/>
                  </a:cubicBezTo>
                  <a:cubicBezTo>
                    <a:pt x="28100" y="271"/>
                    <a:pt x="26317" y="1"/>
                    <a:pt x="24533" y="1"/>
                  </a:cubicBezTo>
                  <a:close/>
                </a:path>
              </a:pathLst>
            </a:custGeom>
            <a:solidFill>
              <a:srgbClr val="22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0" name="Google Shape;11710;p14"/>
            <p:cNvSpPr/>
            <p:nvPr/>
          </p:nvSpPr>
          <p:spPr>
            <a:xfrm>
              <a:off x="1178375" y="2795350"/>
              <a:ext cx="1788650" cy="389075"/>
            </a:xfrm>
            <a:custGeom>
              <a:avLst/>
              <a:gdLst/>
              <a:ahLst/>
              <a:cxnLst/>
              <a:rect l="l" t="t" r="r" b="b"/>
              <a:pathLst>
                <a:path w="71546" h="15563" extrusionOk="0">
                  <a:moveTo>
                    <a:pt x="45392" y="0"/>
                  </a:moveTo>
                  <a:lnTo>
                    <a:pt x="45392" y="0"/>
                  </a:lnTo>
                  <a:cubicBezTo>
                    <a:pt x="38475" y="865"/>
                    <a:pt x="31558" y="2162"/>
                    <a:pt x="24641" y="3891"/>
                  </a:cubicBezTo>
                  <a:cubicBezTo>
                    <a:pt x="23777" y="4972"/>
                    <a:pt x="22696" y="5620"/>
                    <a:pt x="21399" y="5620"/>
                  </a:cubicBezTo>
                  <a:cubicBezTo>
                    <a:pt x="16427" y="6917"/>
                    <a:pt x="11240" y="7565"/>
                    <a:pt x="6052" y="7782"/>
                  </a:cubicBezTo>
                  <a:cubicBezTo>
                    <a:pt x="3675" y="7782"/>
                    <a:pt x="1081" y="7782"/>
                    <a:pt x="0" y="10592"/>
                  </a:cubicBezTo>
                  <a:lnTo>
                    <a:pt x="4107" y="15347"/>
                  </a:lnTo>
                  <a:lnTo>
                    <a:pt x="6268" y="15563"/>
                  </a:lnTo>
                  <a:cubicBezTo>
                    <a:pt x="8862" y="14698"/>
                    <a:pt x="11456" y="14482"/>
                    <a:pt x="14266" y="14482"/>
                  </a:cubicBezTo>
                  <a:cubicBezTo>
                    <a:pt x="14374" y="14698"/>
                    <a:pt x="14590" y="14806"/>
                    <a:pt x="14833" y="14806"/>
                  </a:cubicBezTo>
                  <a:cubicBezTo>
                    <a:pt x="15077" y="14806"/>
                    <a:pt x="15347" y="14698"/>
                    <a:pt x="15563" y="14482"/>
                  </a:cubicBezTo>
                  <a:cubicBezTo>
                    <a:pt x="19670" y="14266"/>
                    <a:pt x="23777" y="13834"/>
                    <a:pt x="27667" y="13618"/>
                  </a:cubicBezTo>
                  <a:cubicBezTo>
                    <a:pt x="32639" y="13618"/>
                    <a:pt x="37394" y="13185"/>
                    <a:pt x="42149" y="12321"/>
                  </a:cubicBezTo>
                  <a:cubicBezTo>
                    <a:pt x="43491" y="12016"/>
                    <a:pt x="44833" y="11866"/>
                    <a:pt x="46161" y="11866"/>
                  </a:cubicBezTo>
                  <a:cubicBezTo>
                    <a:pt x="49537" y="11866"/>
                    <a:pt x="52819" y="12837"/>
                    <a:pt x="55767" y="14698"/>
                  </a:cubicBezTo>
                  <a:cubicBezTo>
                    <a:pt x="57064" y="14266"/>
                    <a:pt x="58144" y="13185"/>
                    <a:pt x="58577" y="11672"/>
                  </a:cubicBezTo>
                  <a:cubicBezTo>
                    <a:pt x="58577" y="10731"/>
                    <a:pt x="58904" y="10118"/>
                    <a:pt x="59988" y="10118"/>
                  </a:cubicBezTo>
                  <a:cubicBezTo>
                    <a:pt x="60149" y="10118"/>
                    <a:pt x="60327" y="10131"/>
                    <a:pt x="60522" y="10159"/>
                  </a:cubicBezTo>
                  <a:cubicBezTo>
                    <a:pt x="61285" y="10244"/>
                    <a:pt x="62048" y="10287"/>
                    <a:pt x="62807" y="10287"/>
                  </a:cubicBezTo>
                  <a:cubicBezTo>
                    <a:pt x="65914" y="10287"/>
                    <a:pt x="68939" y="9562"/>
                    <a:pt x="71546" y="7998"/>
                  </a:cubicBezTo>
                  <a:lnTo>
                    <a:pt x="71546" y="7998"/>
                  </a:lnTo>
                  <a:cubicBezTo>
                    <a:pt x="70871" y="8041"/>
                    <a:pt x="70195" y="8059"/>
                    <a:pt x="69517" y="8059"/>
                  </a:cubicBezTo>
                  <a:cubicBezTo>
                    <a:pt x="66930" y="8059"/>
                    <a:pt x="64324" y="7807"/>
                    <a:pt x="61748" y="7807"/>
                  </a:cubicBezTo>
                  <a:cubicBezTo>
                    <a:pt x="58292" y="7807"/>
                    <a:pt x="54890" y="8259"/>
                    <a:pt x="51660" y="10375"/>
                  </a:cubicBezTo>
                  <a:cubicBezTo>
                    <a:pt x="51336" y="10484"/>
                    <a:pt x="51011" y="10538"/>
                    <a:pt x="50714" y="10538"/>
                  </a:cubicBezTo>
                  <a:cubicBezTo>
                    <a:pt x="50417" y="10538"/>
                    <a:pt x="50147" y="10484"/>
                    <a:pt x="49931" y="10375"/>
                  </a:cubicBezTo>
                  <a:cubicBezTo>
                    <a:pt x="46905" y="9295"/>
                    <a:pt x="42149" y="10592"/>
                    <a:pt x="41285" y="8430"/>
                  </a:cubicBezTo>
                  <a:cubicBezTo>
                    <a:pt x="39988" y="5620"/>
                    <a:pt x="43230" y="2594"/>
                    <a:pt x="4539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1" name="Google Shape;11711;p14"/>
            <p:cNvSpPr/>
            <p:nvPr/>
          </p:nvSpPr>
          <p:spPr>
            <a:xfrm>
              <a:off x="2594150" y="2600800"/>
              <a:ext cx="983500" cy="262175"/>
            </a:xfrm>
            <a:custGeom>
              <a:avLst/>
              <a:gdLst/>
              <a:ahLst/>
              <a:cxnLst/>
              <a:rect l="l" t="t" r="r" b="b"/>
              <a:pathLst>
                <a:path w="39340" h="10487" extrusionOk="0">
                  <a:moveTo>
                    <a:pt x="39340" y="1"/>
                  </a:moveTo>
                  <a:cubicBezTo>
                    <a:pt x="37394" y="1"/>
                    <a:pt x="35665" y="217"/>
                    <a:pt x="33720" y="866"/>
                  </a:cubicBezTo>
                  <a:cubicBezTo>
                    <a:pt x="27235" y="2811"/>
                    <a:pt x="20318" y="3892"/>
                    <a:pt x="13618" y="4324"/>
                  </a:cubicBezTo>
                  <a:cubicBezTo>
                    <a:pt x="13287" y="4302"/>
                    <a:pt x="12956" y="4291"/>
                    <a:pt x="12625" y="4291"/>
                  </a:cubicBezTo>
                  <a:cubicBezTo>
                    <a:pt x="9720" y="4291"/>
                    <a:pt x="6868" y="5127"/>
                    <a:pt x="4539" y="6485"/>
                  </a:cubicBezTo>
                  <a:cubicBezTo>
                    <a:pt x="3243" y="7782"/>
                    <a:pt x="0" y="7350"/>
                    <a:pt x="1730" y="10376"/>
                  </a:cubicBezTo>
                  <a:cubicBezTo>
                    <a:pt x="2063" y="10450"/>
                    <a:pt x="2397" y="10486"/>
                    <a:pt x="2726" y="10486"/>
                  </a:cubicBezTo>
                  <a:cubicBezTo>
                    <a:pt x="4317" y="10486"/>
                    <a:pt x="5806" y="9647"/>
                    <a:pt x="6701" y="8215"/>
                  </a:cubicBezTo>
                  <a:cubicBezTo>
                    <a:pt x="7204" y="7208"/>
                    <a:pt x="8220" y="6641"/>
                    <a:pt x="9194" y="6641"/>
                  </a:cubicBezTo>
                  <a:cubicBezTo>
                    <a:pt x="9894" y="6641"/>
                    <a:pt x="10572" y="6934"/>
                    <a:pt x="11024" y="7566"/>
                  </a:cubicBezTo>
                  <a:cubicBezTo>
                    <a:pt x="12011" y="8430"/>
                    <a:pt x="12857" y="9363"/>
                    <a:pt x="13723" y="9363"/>
                  </a:cubicBezTo>
                  <a:cubicBezTo>
                    <a:pt x="14374" y="9363"/>
                    <a:pt x="15037" y="8835"/>
                    <a:pt x="15779" y="7350"/>
                  </a:cubicBezTo>
                  <a:cubicBezTo>
                    <a:pt x="16212" y="6053"/>
                    <a:pt x="19021" y="5837"/>
                    <a:pt x="20967" y="5621"/>
                  </a:cubicBezTo>
                  <a:cubicBezTo>
                    <a:pt x="27235" y="4756"/>
                    <a:pt x="33936" y="4108"/>
                    <a:pt x="39340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2" name="Google Shape;11712;p14"/>
            <p:cNvSpPr/>
            <p:nvPr/>
          </p:nvSpPr>
          <p:spPr>
            <a:xfrm>
              <a:off x="2464450" y="2606225"/>
              <a:ext cx="237800" cy="270200"/>
            </a:xfrm>
            <a:custGeom>
              <a:avLst/>
              <a:gdLst/>
              <a:ahLst/>
              <a:cxnLst/>
              <a:rect l="l" t="t" r="r" b="b"/>
              <a:pathLst>
                <a:path w="9512" h="10808" extrusionOk="0">
                  <a:moveTo>
                    <a:pt x="1514" y="0"/>
                  </a:moveTo>
                  <a:cubicBezTo>
                    <a:pt x="649" y="432"/>
                    <a:pt x="1" y="1513"/>
                    <a:pt x="217" y="2378"/>
                  </a:cubicBezTo>
                  <a:cubicBezTo>
                    <a:pt x="1730" y="3458"/>
                    <a:pt x="1514" y="4972"/>
                    <a:pt x="1514" y="6268"/>
                  </a:cubicBezTo>
                  <a:cubicBezTo>
                    <a:pt x="2378" y="7565"/>
                    <a:pt x="2378" y="9511"/>
                    <a:pt x="4108" y="10159"/>
                  </a:cubicBezTo>
                  <a:cubicBezTo>
                    <a:pt x="4432" y="10591"/>
                    <a:pt x="4918" y="10808"/>
                    <a:pt x="5431" y="10808"/>
                  </a:cubicBezTo>
                  <a:cubicBezTo>
                    <a:pt x="5945" y="10808"/>
                    <a:pt x="6485" y="10591"/>
                    <a:pt x="6918" y="10159"/>
                  </a:cubicBezTo>
                  <a:cubicBezTo>
                    <a:pt x="6918" y="8214"/>
                    <a:pt x="8863" y="7565"/>
                    <a:pt x="9511" y="6268"/>
                  </a:cubicBezTo>
                  <a:cubicBezTo>
                    <a:pt x="9214" y="6241"/>
                    <a:pt x="8903" y="6235"/>
                    <a:pt x="8588" y="6235"/>
                  </a:cubicBezTo>
                  <a:cubicBezTo>
                    <a:pt x="8273" y="6235"/>
                    <a:pt x="7953" y="6241"/>
                    <a:pt x="7637" y="6241"/>
                  </a:cubicBezTo>
                  <a:cubicBezTo>
                    <a:pt x="5742" y="6241"/>
                    <a:pt x="3999" y="5998"/>
                    <a:pt x="4324" y="2594"/>
                  </a:cubicBezTo>
                  <a:cubicBezTo>
                    <a:pt x="4324" y="1081"/>
                    <a:pt x="2811" y="432"/>
                    <a:pt x="1514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3" name="Google Shape;11713;p14"/>
            <p:cNvSpPr/>
            <p:nvPr/>
          </p:nvSpPr>
          <p:spPr>
            <a:xfrm>
              <a:off x="2513100" y="2465725"/>
              <a:ext cx="167525" cy="205350"/>
            </a:xfrm>
            <a:custGeom>
              <a:avLst/>
              <a:gdLst/>
              <a:ahLst/>
              <a:cxnLst/>
              <a:rect l="l" t="t" r="r" b="b"/>
              <a:pathLst>
                <a:path w="6701" h="8214" extrusionOk="0">
                  <a:moveTo>
                    <a:pt x="5188" y="0"/>
                  </a:moveTo>
                  <a:cubicBezTo>
                    <a:pt x="4755" y="649"/>
                    <a:pt x="4323" y="865"/>
                    <a:pt x="3891" y="1297"/>
                  </a:cubicBezTo>
                  <a:cubicBezTo>
                    <a:pt x="3242" y="2378"/>
                    <a:pt x="2378" y="3242"/>
                    <a:pt x="1513" y="4107"/>
                  </a:cubicBezTo>
                  <a:lnTo>
                    <a:pt x="0" y="5404"/>
                  </a:lnTo>
                  <a:cubicBezTo>
                    <a:pt x="432" y="6701"/>
                    <a:pt x="1513" y="7782"/>
                    <a:pt x="2810" y="8214"/>
                  </a:cubicBezTo>
                  <a:cubicBezTo>
                    <a:pt x="3026" y="8214"/>
                    <a:pt x="3458" y="7998"/>
                    <a:pt x="3891" y="7782"/>
                  </a:cubicBezTo>
                  <a:cubicBezTo>
                    <a:pt x="4323" y="7349"/>
                    <a:pt x="4755" y="6917"/>
                    <a:pt x="5188" y="6485"/>
                  </a:cubicBezTo>
                  <a:cubicBezTo>
                    <a:pt x="5836" y="5836"/>
                    <a:pt x="5620" y="4755"/>
                    <a:pt x="6485" y="4107"/>
                  </a:cubicBezTo>
                  <a:cubicBezTo>
                    <a:pt x="6485" y="2594"/>
                    <a:pt x="6701" y="865"/>
                    <a:pt x="5188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4" name="Google Shape;11714;p14"/>
            <p:cNvSpPr/>
            <p:nvPr/>
          </p:nvSpPr>
          <p:spPr>
            <a:xfrm>
              <a:off x="2637375" y="2568400"/>
              <a:ext cx="37850" cy="64850"/>
            </a:xfrm>
            <a:custGeom>
              <a:avLst/>
              <a:gdLst/>
              <a:ahLst/>
              <a:cxnLst/>
              <a:rect l="l" t="t" r="r" b="b"/>
              <a:pathLst>
                <a:path w="1514" h="2594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433" y="648"/>
                    <a:pt x="1" y="1513"/>
                    <a:pt x="1" y="2594"/>
                  </a:cubicBezTo>
                  <a:cubicBezTo>
                    <a:pt x="865" y="2162"/>
                    <a:pt x="1514" y="1081"/>
                    <a:pt x="1297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5" name="Google Shape;11715;p14"/>
            <p:cNvSpPr/>
            <p:nvPr/>
          </p:nvSpPr>
          <p:spPr>
            <a:xfrm>
              <a:off x="2604950" y="2638625"/>
              <a:ext cx="32450" cy="27050"/>
            </a:xfrm>
            <a:custGeom>
              <a:avLst/>
              <a:gdLst/>
              <a:ahLst/>
              <a:cxnLst/>
              <a:rect l="l" t="t" r="r" b="b"/>
              <a:pathLst>
                <a:path w="1298" h="1082" extrusionOk="0">
                  <a:moveTo>
                    <a:pt x="1" y="1082"/>
                  </a:moveTo>
                  <a:lnTo>
                    <a:pt x="1298" y="1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6" name="Google Shape;11716;p14"/>
            <p:cNvSpPr/>
            <p:nvPr/>
          </p:nvSpPr>
          <p:spPr>
            <a:xfrm>
              <a:off x="4685400" y="2375650"/>
              <a:ext cx="91875" cy="48150"/>
            </a:xfrm>
            <a:custGeom>
              <a:avLst/>
              <a:gdLst/>
              <a:ahLst/>
              <a:cxnLst/>
              <a:rect l="l" t="t" r="r" b="b"/>
              <a:pathLst>
                <a:path w="3675" h="1926" extrusionOk="0">
                  <a:moveTo>
                    <a:pt x="2338" y="1"/>
                  </a:moveTo>
                  <a:cubicBezTo>
                    <a:pt x="1441" y="1"/>
                    <a:pt x="577" y="289"/>
                    <a:pt x="0" y="1442"/>
                  </a:cubicBezTo>
                  <a:cubicBezTo>
                    <a:pt x="624" y="1754"/>
                    <a:pt x="1192" y="1925"/>
                    <a:pt x="1693" y="1925"/>
                  </a:cubicBezTo>
                  <a:cubicBezTo>
                    <a:pt x="2581" y="1925"/>
                    <a:pt x="3260" y="1388"/>
                    <a:pt x="3675" y="145"/>
                  </a:cubicBezTo>
                  <a:cubicBezTo>
                    <a:pt x="3243" y="73"/>
                    <a:pt x="2786" y="1"/>
                    <a:pt x="2338" y="1"/>
                  </a:cubicBez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7" name="Google Shape;11717;p14"/>
            <p:cNvSpPr/>
            <p:nvPr/>
          </p:nvSpPr>
          <p:spPr>
            <a:xfrm>
              <a:off x="4642175" y="24116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1513" y="1"/>
                  </a:moveTo>
                  <a:lnTo>
                    <a:pt x="0" y="1081"/>
                  </a:ln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8" name="Google Shape;11718;p14"/>
            <p:cNvSpPr/>
            <p:nvPr/>
          </p:nvSpPr>
          <p:spPr>
            <a:xfrm>
              <a:off x="2545500" y="2503550"/>
              <a:ext cx="64875" cy="70275"/>
            </a:xfrm>
            <a:custGeom>
              <a:avLst/>
              <a:gdLst/>
              <a:ahLst/>
              <a:cxnLst/>
              <a:rect l="l" t="t" r="r" b="b"/>
              <a:pathLst>
                <a:path w="2595" h="2811" extrusionOk="0">
                  <a:moveTo>
                    <a:pt x="2379" y="0"/>
                  </a:moveTo>
                  <a:lnTo>
                    <a:pt x="2379" y="0"/>
                  </a:lnTo>
                  <a:cubicBezTo>
                    <a:pt x="1298" y="433"/>
                    <a:pt x="433" y="1513"/>
                    <a:pt x="1" y="2810"/>
                  </a:cubicBezTo>
                  <a:cubicBezTo>
                    <a:pt x="1514" y="2810"/>
                    <a:pt x="2595" y="1513"/>
                    <a:pt x="2379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9" name="Google Shape;11719;p14"/>
            <p:cNvSpPr/>
            <p:nvPr/>
          </p:nvSpPr>
          <p:spPr>
            <a:xfrm>
              <a:off x="2604950" y="247112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8" y="0"/>
                  </a:moveTo>
                  <a:lnTo>
                    <a:pt x="1" y="1297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0" name="Google Shape;11720;p14"/>
            <p:cNvSpPr/>
            <p:nvPr/>
          </p:nvSpPr>
          <p:spPr>
            <a:xfrm>
              <a:off x="6398375" y="2309000"/>
              <a:ext cx="455550" cy="192325"/>
            </a:xfrm>
            <a:custGeom>
              <a:avLst/>
              <a:gdLst/>
              <a:ahLst/>
              <a:cxnLst/>
              <a:rect l="l" t="t" r="r" b="b"/>
              <a:pathLst>
                <a:path w="18222" h="7693" extrusionOk="0">
                  <a:moveTo>
                    <a:pt x="3891" y="1"/>
                  </a:moveTo>
                  <a:cubicBezTo>
                    <a:pt x="2811" y="1298"/>
                    <a:pt x="4108" y="3675"/>
                    <a:pt x="1514" y="4108"/>
                  </a:cubicBezTo>
                  <a:cubicBezTo>
                    <a:pt x="649" y="4324"/>
                    <a:pt x="1" y="4972"/>
                    <a:pt x="217" y="5837"/>
                  </a:cubicBezTo>
                  <a:cubicBezTo>
                    <a:pt x="217" y="7566"/>
                    <a:pt x="1514" y="6918"/>
                    <a:pt x="2595" y="7350"/>
                  </a:cubicBezTo>
                  <a:cubicBezTo>
                    <a:pt x="3251" y="7481"/>
                    <a:pt x="3988" y="7692"/>
                    <a:pt x="4610" y="7692"/>
                  </a:cubicBezTo>
                  <a:cubicBezTo>
                    <a:pt x="5012" y="7692"/>
                    <a:pt x="5366" y="7604"/>
                    <a:pt x="5621" y="7350"/>
                  </a:cubicBezTo>
                  <a:cubicBezTo>
                    <a:pt x="6803" y="5970"/>
                    <a:pt x="7896" y="5444"/>
                    <a:pt x="9022" y="5444"/>
                  </a:cubicBezTo>
                  <a:cubicBezTo>
                    <a:pt x="10365" y="5444"/>
                    <a:pt x="11756" y="6193"/>
                    <a:pt x="13402" y="7134"/>
                  </a:cubicBezTo>
                  <a:cubicBezTo>
                    <a:pt x="14161" y="7488"/>
                    <a:pt x="14838" y="7653"/>
                    <a:pt x="15420" y="7653"/>
                  </a:cubicBezTo>
                  <a:cubicBezTo>
                    <a:pt x="17324" y="7653"/>
                    <a:pt x="18222" y="5892"/>
                    <a:pt x="17725" y="3243"/>
                  </a:cubicBezTo>
                  <a:cubicBezTo>
                    <a:pt x="17509" y="2595"/>
                    <a:pt x="17293" y="1946"/>
                    <a:pt x="16860" y="1514"/>
                  </a:cubicBezTo>
                  <a:lnTo>
                    <a:pt x="14267" y="3892"/>
                  </a:lnTo>
                  <a:cubicBezTo>
                    <a:pt x="13186" y="2811"/>
                    <a:pt x="12970" y="1082"/>
                    <a:pt x="11673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1" name="Google Shape;11721;p14"/>
            <p:cNvSpPr/>
            <p:nvPr/>
          </p:nvSpPr>
          <p:spPr>
            <a:xfrm>
              <a:off x="5155525" y="2179325"/>
              <a:ext cx="156725" cy="108100"/>
            </a:xfrm>
            <a:custGeom>
              <a:avLst/>
              <a:gdLst/>
              <a:ahLst/>
              <a:cxnLst/>
              <a:rect l="l" t="t" r="r" b="b"/>
              <a:pathLst>
                <a:path w="6269" h="4324" extrusionOk="0">
                  <a:moveTo>
                    <a:pt x="1729" y="0"/>
                  </a:moveTo>
                  <a:cubicBezTo>
                    <a:pt x="1297" y="1513"/>
                    <a:pt x="0" y="2594"/>
                    <a:pt x="1081" y="4323"/>
                  </a:cubicBezTo>
                  <a:cubicBezTo>
                    <a:pt x="2162" y="4323"/>
                    <a:pt x="3459" y="4107"/>
                    <a:pt x="4756" y="3891"/>
                  </a:cubicBezTo>
                  <a:cubicBezTo>
                    <a:pt x="5620" y="3675"/>
                    <a:pt x="6269" y="3459"/>
                    <a:pt x="6269" y="2378"/>
                  </a:cubicBezTo>
                  <a:cubicBezTo>
                    <a:pt x="6269" y="1513"/>
                    <a:pt x="5620" y="865"/>
                    <a:pt x="4756" y="649"/>
                  </a:cubicBezTo>
                  <a:cubicBezTo>
                    <a:pt x="3891" y="217"/>
                    <a:pt x="2810" y="217"/>
                    <a:pt x="172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2" name="Google Shape;11722;p14"/>
            <p:cNvSpPr/>
            <p:nvPr/>
          </p:nvSpPr>
          <p:spPr>
            <a:xfrm>
              <a:off x="5809375" y="2017200"/>
              <a:ext cx="281025" cy="131650"/>
            </a:xfrm>
            <a:custGeom>
              <a:avLst/>
              <a:gdLst/>
              <a:ahLst/>
              <a:cxnLst/>
              <a:rect l="l" t="t" r="r" b="b"/>
              <a:pathLst>
                <a:path w="11241" h="5266" extrusionOk="0">
                  <a:moveTo>
                    <a:pt x="9295" y="1"/>
                  </a:moveTo>
                  <a:lnTo>
                    <a:pt x="9295" y="1"/>
                  </a:lnTo>
                  <a:cubicBezTo>
                    <a:pt x="6701" y="2379"/>
                    <a:pt x="2378" y="2162"/>
                    <a:pt x="0" y="5188"/>
                  </a:cubicBezTo>
                  <a:cubicBezTo>
                    <a:pt x="372" y="5242"/>
                    <a:pt x="734" y="5265"/>
                    <a:pt x="1088" y="5265"/>
                  </a:cubicBezTo>
                  <a:cubicBezTo>
                    <a:pt x="3617" y="5265"/>
                    <a:pt x="5749" y="4055"/>
                    <a:pt x="8214" y="3675"/>
                  </a:cubicBezTo>
                  <a:cubicBezTo>
                    <a:pt x="9943" y="3243"/>
                    <a:pt x="11240" y="1946"/>
                    <a:pt x="9295" y="1"/>
                  </a:cubicBezTo>
                  <a:close/>
                </a:path>
              </a:pathLst>
            </a:custGeom>
            <a:solidFill>
              <a:srgbClr val="2F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3" name="Google Shape;11723;p14"/>
            <p:cNvSpPr/>
            <p:nvPr/>
          </p:nvSpPr>
          <p:spPr>
            <a:xfrm>
              <a:off x="6684775" y="2309000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217" y="1"/>
                  </a:moveTo>
                  <a:cubicBezTo>
                    <a:pt x="1" y="1730"/>
                    <a:pt x="1081" y="3459"/>
                    <a:pt x="2811" y="3892"/>
                  </a:cubicBezTo>
                  <a:cubicBezTo>
                    <a:pt x="2811" y="2162"/>
                    <a:pt x="2811" y="217"/>
                    <a:pt x="21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4" name="Google Shape;11724;p14"/>
            <p:cNvSpPr/>
            <p:nvPr/>
          </p:nvSpPr>
          <p:spPr>
            <a:xfrm>
              <a:off x="4912350" y="2406275"/>
              <a:ext cx="91900" cy="78175"/>
            </a:xfrm>
            <a:custGeom>
              <a:avLst/>
              <a:gdLst/>
              <a:ahLst/>
              <a:cxnLst/>
              <a:rect l="l" t="t" r="r" b="b"/>
              <a:pathLst>
                <a:path w="3676" h="3127" extrusionOk="0">
                  <a:moveTo>
                    <a:pt x="2378" y="1"/>
                  </a:moveTo>
                  <a:cubicBezTo>
                    <a:pt x="1946" y="217"/>
                    <a:pt x="1297" y="649"/>
                    <a:pt x="865" y="1081"/>
                  </a:cubicBezTo>
                  <a:cubicBezTo>
                    <a:pt x="649" y="1514"/>
                    <a:pt x="1" y="2378"/>
                    <a:pt x="217" y="2594"/>
                  </a:cubicBezTo>
                  <a:cubicBezTo>
                    <a:pt x="455" y="2992"/>
                    <a:pt x="723" y="3126"/>
                    <a:pt x="999" y="3126"/>
                  </a:cubicBezTo>
                  <a:cubicBezTo>
                    <a:pt x="1472" y="3126"/>
                    <a:pt x="1968" y="2731"/>
                    <a:pt x="2378" y="2594"/>
                  </a:cubicBezTo>
                  <a:cubicBezTo>
                    <a:pt x="2811" y="2162"/>
                    <a:pt x="3243" y="1730"/>
                    <a:pt x="3675" y="1297"/>
                  </a:cubicBezTo>
                  <a:lnTo>
                    <a:pt x="2378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5" name="Google Shape;11725;p14"/>
            <p:cNvSpPr/>
            <p:nvPr/>
          </p:nvSpPr>
          <p:spPr>
            <a:xfrm>
              <a:off x="5036650" y="2438700"/>
              <a:ext cx="64850" cy="50800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0" y="0"/>
                  </a:moveTo>
                  <a:cubicBezTo>
                    <a:pt x="187" y="935"/>
                    <a:pt x="212" y="2031"/>
                    <a:pt x="1054" y="2031"/>
                  </a:cubicBezTo>
                  <a:cubicBezTo>
                    <a:pt x="1186" y="2031"/>
                    <a:pt x="1338" y="2004"/>
                    <a:pt x="1513" y="1946"/>
                  </a:cubicBezTo>
                  <a:cubicBezTo>
                    <a:pt x="2594" y="1946"/>
                    <a:pt x="2594" y="865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6" name="Google Shape;11726;p14"/>
            <p:cNvSpPr/>
            <p:nvPr/>
          </p:nvSpPr>
          <p:spPr>
            <a:xfrm>
              <a:off x="5885025" y="2341175"/>
              <a:ext cx="97300" cy="32975"/>
            </a:xfrm>
            <a:custGeom>
              <a:avLst/>
              <a:gdLst/>
              <a:ahLst/>
              <a:cxnLst/>
              <a:rect l="l" t="t" r="r" b="b"/>
              <a:pathLst>
                <a:path w="3892" h="1319" extrusionOk="0">
                  <a:moveTo>
                    <a:pt x="2778" y="0"/>
                  </a:moveTo>
                  <a:cubicBezTo>
                    <a:pt x="1532" y="0"/>
                    <a:pt x="505" y="131"/>
                    <a:pt x="1" y="1308"/>
                  </a:cubicBezTo>
                  <a:cubicBezTo>
                    <a:pt x="289" y="1308"/>
                    <a:pt x="588" y="1318"/>
                    <a:pt x="890" y="1318"/>
                  </a:cubicBezTo>
                  <a:cubicBezTo>
                    <a:pt x="1949" y="1318"/>
                    <a:pt x="3051" y="1188"/>
                    <a:pt x="3891" y="11"/>
                  </a:cubicBezTo>
                  <a:cubicBezTo>
                    <a:pt x="3507" y="11"/>
                    <a:pt x="3133" y="0"/>
                    <a:pt x="277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7" name="Google Shape;11727;p14"/>
            <p:cNvSpPr/>
            <p:nvPr/>
          </p:nvSpPr>
          <p:spPr>
            <a:xfrm>
              <a:off x="5166325" y="2438700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0"/>
                  </a:moveTo>
                  <a:cubicBezTo>
                    <a:pt x="433" y="649"/>
                    <a:pt x="865" y="973"/>
                    <a:pt x="1297" y="973"/>
                  </a:cubicBezTo>
                  <a:cubicBezTo>
                    <a:pt x="1730" y="973"/>
                    <a:pt x="2162" y="649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8" name="Google Shape;11728;p14"/>
            <p:cNvSpPr/>
            <p:nvPr/>
          </p:nvSpPr>
          <p:spPr>
            <a:xfrm>
              <a:off x="5360850" y="2406275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1"/>
                  </a:moveTo>
                  <a:cubicBezTo>
                    <a:pt x="433" y="649"/>
                    <a:pt x="866" y="973"/>
                    <a:pt x="1298" y="973"/>
                  </a:cubicBezTo>
                  <a:cubicBezTo>
                    <a:pt x="1730" y="973"/>
                    <a:pt x="2162" y="649"/>
                    <a:pt x="259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9" name="Google Shape;11729;p14"/>
            <p:cNvSpPr/>
            <p:nvPr/>
          </p:nvSpPr>
          <p:spPr>
            <a:xfrm>
              <a:off x="5004225" y="2372800"/>
              <a:ext cx="70275" cy="34550"/>
            </a:xfrm>
            <a:custGeom>
              <a:avLst/>
              <a:gdLst/>
              <a:ahLst/>
              <a:cxnLst/>
              <a:rect l="l" t="t" r="r" b="b"/>
              <a:pathLst>
                <a:path w="2811" h="1382" extrusionOk="0">
                  <a:moveTo>
                    <a:pt x="2385" y="1"/>
                  </a:moveTo>
                  <a:cubicBezTo>
                    <a:pt x="1453" y="1"/>
                    <a:pt x="563" y="589"/>
                    <a:pt x="0" y="1340"/>
                  </a:cubicBezTo>
                  <a:cubicBezTo>
                    <a:pt x="142" y="1368"/>
                    <a:pt x="284" y="1381"/>
                    <a:pt x="425" y="1381"/>
                  </a:cubicBezTo>
                  <a:cubicBezTo>
                    <a:pt x="1358" y="1381"/>
                    <a:pt x="2247" y="794"/>
                    <a:pt x="2810" y="43"/>
                  </a:cubicBezTo>
                  <a:cubicBezTo>
                    <a:pt x="2668" y="14"/>
                    <a:pt x="2526" y="1"/>
                    <a:pt x="238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0" name="Google Shape;11730;p14"/>
            <p:cNvSpPr/>
            <p:nvPr/>
          </p:nvSpPr>
          <p:spPr>
            <a:xfrm>
              <a:off x="5225775" y="23414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1513" y="1"/>
                  </a:moveTo>
                  <a:cubicBezTo>
                    <a:pt x="1405" y="109"/>
                    <a:pt x="1243" y="136"/>
                    <a:pt x="1067" y="136"/>
                  </a:cubicBezTo>
                  <a:cubicBezTo>
                    <a:pt x="892" y="136"/>
                    <a:pt x="703" y="109"/>
                    <a:pt x="541" y="109"/>
                  </a:cubicBezTo>
                  <a:cubicBezTo>
                    <a:pt x="216" y="109"/>
                    <a:pt x="0" y="217"/>
                    <a:pt x="216" y="865"/>
                  </a:cubicBezTo>
                  <a:cubicBezTo>
                    <a:pt x="265" y="963"/>
                    <a:pt x="347" y="1005"/>
                    <a:pt x="447" y="1005"/>
                  </a:cubicBezTo>
                  <a:cubicBezTo>
                    <a:pt x="789" y="1005"/>
                    <a:pt x="1346" y="503"/>
                    <a:pt x="1513" y="1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1" name="Google Shape;11731;p14"/>
            <p:cNvSpPr/>
            <p:nvPr/>
          </p:nvSpPr>
          <p:spPr>
            <a:xfrm>
              <a:off x="5036650" y="2325225"/>
              <a:ext cx="32425" cy="16225"/>
            </a:xfrm>
            <a:custGeom>
              <a:avLst/>
              <a:gdLst/>
              <a:ahLst/>
              <a:cxnLst/>
              <a:rect l="l" t="t" r="r" b="b"/>
              <a:pathLst>
                <a:path w="1297" h="649" extrusionOk="0">
                  <a:moveTo>
                    <a:pt x="648" y="0"/>
                  </a:moveTo>
                  <a:cubicBezTo>
                    <a:pt x="432" y="0"/>
                    <a:pt x="216" y="217"/>
                    <a:pt x="0" y="649"/>
                  </a:cubicBezTo>
                  <a:lnTo>
                    <a:pt x="1297" y="649"/>
                  </a:lnTo>
                  <a:cubicBezTo>
                    <a:pt x="1081" y="217"/>
                    <a:pt x="865" y="0"/>
                    <a:pt x="64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2" name="Google Shape;11732;p14"/>
            <p:cNvSpPr/>
            <p:nvPr/>
          </p:nvSpPr>
          <p:spPr>
            <a:xfrm>
              <a:off x="6268700" y="2325225"/>
              <a:ext cx="32450" cy="28400"/>
            </a:xfrm>
            <a:custGeom>
              <a:avLst/>
              <a:gdLst/>
              <a:ahLst/>
              <a:cxnLst/>
              <a:rect l="l" t="t" r="r" b="b"/>
              <a:pathLst>
                <a:path w="1298" h="1136" extrusionOk="0">
                  <a:moveTo>
                    <a:pt x="649" y="0"/>
                  </a:moveTo>
                  <a:cubicBezTo>
                    <a:pt x="432" y="0"/>
                    <a:pt x="216" y="217"/>
                    <a:pt x="0" y="649"/>
                  </a:cubicBezTo>
                  <a:cubicBezTo>
                    <a:pt x="216" y="973"/>
                    <a:pt x="432" y="1135"/>
                    <a:pt x="649" y="1135"/>
                  </a:cubicBezTo>
                  <a:cubicBezTo>
                    <a:pt x="865" y="1135"/>
                    <a:pt x="1081" y="973"/>
                    <a:pt x="1297" y="649"/>
                  </a:cubicBezTo>
                  <a:cubicBezTo>
                    <a:pt x="1081" y="217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3" name="Google Shape;11733;p14"/>
            <p:cNvSpPr/>
            <p:nvPr/>
          </p:nvSpPr>
          <p:spPr>
            <a:xfrm>
              <a:off x="6365950" y="2309000"/>
              <a:ext cx="43275" cy="40575"/>
            </a:xfrm>
            <a:custGeom>
              <a:avLst/>
              <a:gdLst/>
              <a:ahLst/>
              <a:cxnLst/>
              <a:rect l="l" t="t" r="r" b="b"/>
              <a:pathLst>
                <a:path w="1731" h="1623" extrusionOk="0">
                  <a:moveTo>
                    <a:pt x="1298" y="1"/>
                  </a:moveTo>
                  <a:lnTo>
                    <a:pt x="1" y="1298"/>
                  </a:lnTo>
                  <a:cubicBezTo>
                    <a:pt x="217" y="1514"/>
                    <a:pt x="433" y="1622"/>
                    <a:pt x="649" y="1622"/>
                  </a:cubicBezTo>
                  <a:cubicBezTo>
                    <a:pt x="865" y="1622"/>
                    <a:pt x="1082" y="1514"/>
                    <a:pt x="1298" y="1298"/>
                  </a:cubicBezTo>
                  <a:cubicBezTo>
                    <a:pt x="1298" y="1298"/>
                    <a:pt x="1514" y="1298"/>
                    <a:pt x="1514" y="866"/>
                  </a:cubicBezTo>
                  <a:cubicBezTo>
                    <a:pt x="1730" y="649"/>
                    <a:pt x="1514" y="217"/>
                    <a:pt x="1298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4" name="Google Shape;11734;p14"/>
            <p:cNvSpPr/>
            <p:nvPr/>
          </p:nvSpPr>
          <p:spPr>
            <a:xfrm>
              <a:off x="6398375" y="230900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" y="1"/>
                  </a:moveTo>
                  <a:lnTo>
                    <a:pt x="1" y="1298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5" name="Google Shape;11735;p14"/>
            <p:cNvSpPr/>
            <p:nvPr/>
          </p:nvSpPr>
          <p:spPr>
            <a:xfrm>
              <a:off x="5069050" y="2341425"/>
              <a:ext cx="21650" cy="32450"/>
            </a:xfrm>
            <a:custGeom>
              <a:avLst/>
              <a:gdLst/>
              <a:ahLst/>
              <a:cxnLst/>
              <a:rect l="l" t="t" r="r" b="b"/>
              <a:pathLst>
                <a:path w="866" h="1298" extrusionOk="0">
                  <a:moveTo>
                    <a:pt x="1" y="1"/>
                  </a:moveTo>
                  <a:lnTo>
                    <a:pt x="1" y="1298"/>
                  </a:lnTo>
                  <a:cubicBezTo>
                    <a:pt x="866" y="865"/>
                    <a:pt x="866" y="433"/>
                    <a:pt x="1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6" name="Google Shape;11736;p14"/>
            <p:cNvSpPr/>
            <p:nvPr/>
          </p:nvSpPr>
          <p:spPr>
            <a:xfrm>
              <a:off x="5749925" y="235765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649" y="0"/>
                  </a:moveTo>
                  <a:cubicBezTo>
                    <a:pt x="433" y="0"/>
                    <a:pt x="217" y="216"/>
                    <a:pt x="1" y="649"/>
                  </a:cubicBezTo>
                  <a:lnTo>
                    <a:pt x="1298" y="649"/>
                  </a:lnTo>
                  <a:cubicBezTo>
                    <a:pt x="1082" y="216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7" name="Google Shape;11737;p14"/>
            <p:cNvSpPr/>
            <p:nvPr/>
          </p:nvSpPr>
          <p:spPr>
            <a:xfrm>
              <a:off x="6268700" y="2341425"/>
              <a:ext cx="32450" cy="40550"/>
            </a:xfrm>
            <a:custGeom>
              <a:avLst/>
              <a:gdLst/>
              <a:ahLst/>
              <a:cxnLst/>
              <a:rect l="l" t="t" r="r" b="b"/>
              <a:pathLst>
                <a:path w="1298" h="1622" extrusionOk="0">
                  <a:moveTo>
                    <a:pt x="0" y="1"/>
                  </a:moveTo>
                  <a:lnTo>
                    <a:pt x="0" y="1298"/>
                  </a:lnTo>
                  <a:cubicBezTo>
                    <a:pt x="216" y="1514"/>
                    <a:pt x="432" y="1622"/>
                    <a:pt x="649" y="1622"/>
                  </a:cubicBezTo>
                  <a:cubicBezTo>
                    <a:pt x="865" y="1622"/>
                    <a:pt x="1081" y="1514"/>
                    <a:pt x="1297" y="1298"/>
                  </a:cubicBezTo>
                  <a:lnTo>
                    <a:pt x="1297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8" name="Google Shape;11738;p14"/>
            <p:cNvSpPr/>
            <p:nvPr/>
          </p:nvSpPr>
          <p:spPr>
            <a:xfrm>
              <a:off x="5490550" y="2373850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1" y="43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9" name="Google Shape;11739;p14"/>
            <p:cNvSpPr/>
            <p:nvPr/>
          </p:nvSpPr>
          <p:spPr>
            <a:xfrm>
              <a:off x="6171425" y="237385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29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0" name="Google Shape;11740;p14"/>
            <p:cNvSpPr/>
            <p:nvPr/>
          </p:nvSpPr>
          <p:spPr>
            <a:xfrm>
              <a:off x="6268700" y="23738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0" y="1"/>
                  </a:moveTo>
                  <a:lnTo>
                    <a:pt x="0" y="1298"/>
                  </a:lnTo>
                  <a:lnTo>
                    <a:pt x="865" y="1514"/>
                  </a:lnTo>
                  <a:cubicBezTo>
                    <a:pt x="1513" y="1298"/>
                    <a:pt x="1513" y="649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1" name="Google Shape;11741;p14"/>
            <p:cNvSpPr/>
            <p:nvPr/>
          </p:nvSpPr>
          <p:spPr>
            <a:xfrm>
              <a:off x="5139300" y="24225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487" y="0"/>
                  </a:moveTo>
                  <a:cubicBezTo>
                    <a:pt x="271" y="0"/>
                    <a:pt x="109" y="216"/>
                    <a:pt x="1" y="648"/>
                  </a:cubicBezTo>
                  <a:lnTo>
                    <a:pt x="1298" y="648"/>
                  </a:lnTo>
                  <a:cubicBezTo>
                    <a:pt x="974" y="216"/>
                    <a:pt x="703" y="0"/>
                    <a:pt x="487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2" name="Google Shape;11742;p14"/>
            <p:cNvSpPr/>
            <p:nvPr/>
          </p:nvSpPr>
          <p:spPr>
            <a:xfrm>
              <a:off x="5296025" y="240627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"/>
                  </a:moveTo>
                  <a:lnTo>
                    <a:pt x="0" y="1297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3" name="Google Shape;11743;p14"/>
            <p:cNvSpPr/>
            <p:nvPr/>
          </p:nvSpPr>
          <p:spPr>
            <a:xfrm>
              <a:off x="6236275" y="2406275"/>
              <a:ext cx="40550" cy="36500"/>
            </a:xfrm>
            <a:custGeom>
              <a:avLst/>
              <a:gdLst/>
              <a:ahLst/>
              <a:cxnLst/>
              <a:rect l="l" t="t" r="r" b="b"/>
              <a:pathLst>
                <a:path w="1622" h="1460" extrusionOk="0">
                  <a:moveTo>
                    <a:pt x="1297" y="1"/>
                  </a:moveTo>
                  <a:lnTo>
                    <a:pt x="0" y="1297"/>
                  </a:lnTo>
                  <a:cubicBezTo>
                    <a:pt x="324" y="1406"/>
                    <a:pt x="595" y="1460"/>
                    <a:pt x="811" y="1460"/>
                  </a:cubicBezTo>
                  <a:cubicBezTo>
                    <a:pt x="1459" y="1460"/>
                    <a:pt x="1621" y="97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4" name="Google Shape;11744;p14"/>
            <p:cNvSpPr/>
            <p:nvPr/>
          </p:nvSpPr>
          <p:spPr>
            <a:xfrm>
              <a:off x="6236275" y="2373850"/>
              <a:ext cx="118900" cy="162150"/>
            </a:xfrm>
            <a:custGeom>
              <a:avLst/>
              <a:gdLst/>
              <a:ahLst/>
              <a:cxnLst/>
              <a:rect l="l" t="t" r="r" b="b"/>
              <a:pathLst>
                <a:path w="4756" h="6486" extrusionOk="0">
                  <a:moveTo>
                    <a:pt x="2594" y="1"/>
                  </a:moveTo>
                  <a:lnTo>
                    <a:pt x="1297" y="1298"/>
                  </a:lnTo>
                  <a:lnTo>
                    <a:pt x="0" y="2594"/>
                  </a:lnTo>
                  <a:cubicBezTo>
                    <a:pt x="865" y="3675"/>
                    <a:pt x="216" y="5404"/>
                    <a:pt x="2162" y="6485"/>
                  </a:cubicBezTo>
                  <a:cubicBezTo>
                    <a:pt x="1946" y="4108"/>
                    <a:pt x="4756" y="2378"/>
                    <a:pt x="2594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5" name="Google Shape;11745;p14"/>
            <p:cNvSpPr/>
            <p:nvPr/>
          </p:nvSpPr>
          <p:spPr>
            <a:xfrm>
              <a:off x="6365950" y="2341425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2" y="433"/>
                    <a:pt x="1298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6" name="Google Shape;11746;p14"/>
            <p:cNvSpPr/>
            <p:nvPr/>
          </p:nvSpPr>
          <p:spPr>
            <a:xfrm>
              <a:off x="2507675" y="2762925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1" y="0"/>
                  </a:moveTo>
                  <a:cubicBezTo>
                    <a:pt x="1" y="1946"/>
                    <a:pt x="1" y="3891"/>
                    <a:pt x="2811" y="3891"/>
                  </a:cubicBezTo>
                  <a:cubicBezTo>
                    <a:pt x="1946" y="2594"/>
                    <a:pt x="1514" y="865"/>
                    <a:pt x="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7" name="Google Shape;11747;p14"/>
            <p:cNvSpPr/>
            <p:nvPr/>
          </p:nvSpPr>
          <p:spPr>
            <a:xfrm>
              <a:off x="2821100" y="2847250"/>
              <a:ext cx="37850" cy="34575"/>
            </a:xfrm>
            <a:custGeom>
              <a:avLst/>
              <a:gdLst/>
              <a:ahLst/>
              <a:cxnLst/>
              <a:rect l="l" t="t" r="r" b="b"/>
              <a:pathLst>
                <a:path w="1514" h="1383" extrusionOk="0">
                  <a:moveTo>
                    <a:pt x="869" y="1"/>
                  </a:moveTo>
                  <a:cubicBezTo>
                    <a:pt x="749" y="1"/>
                    <a:pt x="607" y="28"/>
                    <a:pt x="433" y="86"/>
                  </a:cubicBezTo>
                  <a:cubicBezTo>
                    <a:pt x="217" y="302"/>
                    <a:pt x="217" y="518"/>
                    <a:pt x="217" y="734"/>
                  </a:cubicBezTo>
                  <a:cubicBezTo>
                    <a:pt x="1" y="1167"/>
                    <a:pt x="433" y="1383"/>
                    <a:pt x="649" y="1383"/>
                  </a:cubicBezTo>
                  <a:cubicBezTo>
                    <a:pt x="1081" y="1383"/>
                    <a:pt x="1297" y="950"/>
                    <a:pt x="1514" y="518"/>
                  </a:cubicBezTo>
                  <a:cubicBezTo>
                    <a:pt x="1355" y="202"/>
                    <a:pt x="1197" y="1"/>
                    <a:pt x="869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8" name="Google Shape;11748;p14"/>
            <p:cNvSpPr/>
            <p:nvPr/>
          </p:nvSpPr>
          <p:spPr>
            <a:xfrm>
              <a:off x="2572525" y="2860200"/>
              <a:ext cx="70275" cy="24325"/>
            </a:xfrm>
            <a:custGeom>
              <a:avLst/>
              <a:gdLst/>
              <a:ahLst/>
              <a:cxnLst/>
              <a:rect l="l" t="t" r="r" b="b"/>
              <a:pathLst>
                <a:path w="2811" h="973" extrusionOk="0">
                  <a:moveTo>
                    <a:pt x="1" y="0"/>
                  </a:moveTo>
                  <a:cubicBezTo>
                    <a:pt x="433" y="649"/>
                    <a:pt x="865" y="973"/>
                    <a:pt x="1325" y="973"/>
                  </a:cubicBezTo>
                  <a:cubicBezTo>
                    <a:pt x="1784" y="973"/>
                    <a:pt x="2270" y="649"/>
                    <a:pt x="281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749" name="Google Shape;11749;p14"/>
          <p:cNvSpPr txBox="1">
            <a:spLocks noGrp="1"/>
          </p:cNvSpPr>
          <p:nvPr>
            <p:ph type="title"/>
          </p:nvPr>
        </p:nvSpPr>
        <p:spPr>
          <a:xfrm>
            <a:off x="2270487" y="3916751"/>
            <a:ext cx="4602900" cy="63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000" b="1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000" b="1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000" b="1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000" b="1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000" b="1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000" b="1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000" b="1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000" b="1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000" b="1"/>
            </a:lvl9pPr>
          </a:lstStyle>
          <a:p>
            <a:endParaRPr/>
          </a:p>
        </p:txBody>
      </p:sp>
      <p:sp>
        <p:nvSpPr>
          <p:cNvPr id="11750" name="Google Shape;11750;p14"/>
          <p:cNvSpPr txBox="1">
            <a:spLocks noGrp="1"/>
          </p:cNvSpPr>
          <p:nvPr>
            <p:ph type="subTitle" idx="1"/>
          </p:nvPr>
        </p:nvSpPr>
        <p:spPr>
          <a:xfrm>
            <a:off x="2270613" y="2303651"/>
            <a:ext cx="4602900" cy="160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4592527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1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2" name="Google Shape;11752;p15"/>
          <p:cNvSpPr txBox="1">
            <a:spLocks noGrp="1"/>
          </p:cNvSpPr>
          <p:nvPr>
            <p:ph type="title" hasCustomPrompt="1"/>
          </p:nvPr>
        </p:nvSpPr>
        <p:spPr>
          <a:xfrm>
            <a:off x="2772150" y="1178733"/>
            <a:ext cx="3599700" cy="74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753" name="Google Shape;11753;p15"/>
          <p:cNvSpPr txBox="1">
            <a:spLocks noGrp="1"/>
          </p:cNvSpPr>
          <p:nvPr>
            <p:ph type="title" idx="2" hasCustomPrompt="1"/>
          </p:nvPr>
        </p:nvSpPr>
        <p:spPr>
          <a:xfrm>
            <a:off x="2772150" y="3023733"/>
            <a:ext cx="3599700" cy="71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754" name="Google Shape;11754;p15"/>
          <p:cNvSpPr txBox="1">
            <a:spLocks noGrp="1"/>
          </p:cNvSpPr>
          <p:nvPr>
            <p:ph type="title" idx="3" hasCustomPrompt="1"/>
          </p:nvPr>
        </p:nvSpPr>
        <p:spPr>
          <a:xfrm>
            <a:off x="2772150" y="4831133"/>
            <a:ext cx="3599700" cy="7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755" name="Google Shape;11755;p15"/>
          <p:cNvSpPr txBox="1">
            <a:spLocks noGrp="1"/>
          </p:cNvSpPr>
          <p:nvPr>
            <p:ph type="subTitle" idx="1"/>
          </p:nvPr>
        </p:nvSpPr>
        <p:spPr>
          <a:xfrm>
            <a:off x="2867400" y="1844596"/>
            <a:ext cx="3409200" cy="6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756" name="Google Shape;11756;p15"/>
          <p:cNvSpPr txBox="1">
            <a:spLocks noGrp="1"/>
          </p:cNvSpPr>
          <p:nvPr>
            <p:ph type="subTitle" idx="4"/>
          </p:nvPr>
        </p:nvSpPr>
        <p:spPr>
          <a:xfrm>
            <a:off x="2867400" y="3686443"/>
            <a:ext cx="3409200" cy="60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1757" name="Google Shape;11757;p15"/>
          <p:cNvSpPr txBox="1">
            <a:spLocks noGrp="1"/>
          </p:cNvSpPr>
          <p:nvPr>
            <p:ph type="subTitle" idx="5"/>
          </p:nvPr>
        </p:nvSpPr>
        <p:spPr>
          <a:xfrm>
            <a:off x="2867400" y="5496289"/>
            <a:ext cx="3409200" cy="60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grpSp>
        <p:nvGrpSpPr>
          <p:cNvPr id="11758" name="Google Shape;11758;p15"/>
          <p:cNvGrpSpPr/>
          <p:nvPr/>
        </p:nvGrpSpPr>
        <p:grpSpPr>
          <a:xfrm rot="1340716" flipH="1">
            <a:off x="6895747" y="5050833"/>
            <a:ext cx="2143297" cy="2417799"/>
            <a:chOff x="1148600" y="564175"/>
            <a:chExt cx="5450525" cy="4611450"/>
          </a:xfrm>
        </p:grpSpPr>
        <p:sp>
          <p:nvSpPr>
            <p:cNvPr id="11759" name="Google Shape;11759;p15"/>
            <p:cNvSpPr/>
            <p:nvPr/>
          </p:nvSpPr>
          <p:spPr>
            <a:xfrm>
              <a:off x="1794000" y="2190675"/>
              <a:ext cx="223550" cy="639525"/>
            </a:xfrm>
            <a:custGeom>
              <a:avLst/>
              <a:gdLst/>
              <a:ahLst/>
              <a:cxnLst/>
              <a:rect l="l" t="t" r="r" b="b"/>
              <a:pathLst>
                <a:path w="8942" h="25581" extrusionOk="0">
                  <a:moveTo>
                    <a:pt x="1882" y="0"/>
                  </a:moveTo>
                  <a:cubicBezTo>
                    <a:pt x="1815" y="0"/>
                    <a:pt x="1748" y="51"/>
                    <a:pt x="1681" y="152"/>
                  </a:cubicBezTo>
                  <a:cubicBezTo>
                    <a:pt x="1614" y="891"/>
                    <a:pt x="1143" y="1496"/>
                    <a:pt x="1210" y="2168"/>
                  </a:cubicBezTo>
                  <a:cubicBezTo>
                    <a:pt x="827" y="2168"/>
                    <a:pt x="845" y="1677"/>
                    <a:pt x="610" y="1677"/>
                  </a:cubicBezTo>
                  <a:cubicBezTo>
                    <a:pt x="557" y="1677"/>
                    <a:pt x="491" y="1703"/>
                    <a:pt x="403" y="1765"/>
                  </a:cubicBezTo>
                  <a:cubicBezTo>
                    <a:pt x="0" y="1967"/>
                    <a:pt x="0" y="2437"/>
                    <a:pt x="336" y="2706"/>
                  </a:cubicBezTo>
                  <a:cubicBezTo>
                    <a:pt x="672" y="2908"/>
                    <a:pt x="1076" y="3042"/>
                    <a:pt x="1479" y="3110"/>
                  </a:cubicBezTo>
                  <a:cubicBezTo>
                    <a:pt x="2151" y="3311"/>
                    <a:pt x="2958" y="3984"/>
                    <a:pt x="2689" y="4387"/>
                  </a:cubicBezTo>
                  <a:cubicBezTo>
                    <a:pt x="2084" y="5395"/>
                    <a:pt x="2622" y="6068"/>
                    <a:pt x="2824" y="6942"/>
                  </a:cubicBezTo>
                  <a:cubicBezTo>
                    <a:pt x="2958" y="7412"/>
                    <a:pt x="2555" y="7748"/>
                    <a:pt x="2420" y="8219"/>
                  </a:cubicBezTo>
                  <a:cubicBezTo>
                    <a:pt x="2353" y="8286"/>
                    <a:pt x="2488" y="8421"/>
                    <a:pt x="2488" y="8421"/>
                  </a:cubicBezTo>
                  <a:cubicBezTo>
                    <a:pt x="2630" y="8497"/>
                    <a:pt x="2742" y="8529"/>
                    <a:pt x="2832" y="8529"/>
                  </a:cubicBezTo>
                  <a:cubicBezTo>
                    <a:pt x="3299" y="8529"/>
                    <a:pt x="3202" y="7681"/>
                    <a:pt x="3765" y="7681"/>
                  </a:cubicBezTo>
                  <a:cubicBezTo>
                    <a:pt x="4101" y="8152"/>
                    <a:pt x="4303" y="8689"/>
                    <a:pt x="4303" y="9295"/>
                  </a:cubicBezTo>
                  <a:cubicBezTo>
                    <a:pt x="4370" y="9967"/>
                    <a:pt x="3294" y="9765"/>
                    <a:pt x="3227" y="10437"/>
                  </a:cubicBezTo>
                  <a:cubicBezTo>
                    <a:pt x="3698" y="10908"/>
                    <a:pt x="3765" y="11648"/>
                    <a:pt x="4504" y="11916"/>
                  </a:cubicBezTo>
                  <a:cubicBezTo>
                    <a:pt x="4841" y="12051"/>
                    <a:pt x="4370" y="12387"/>
                    <a:pt x="4101" y="12589"/>
                  </a:cubicBezTo>
                  <a:cubicBezTo>
                    <a:pt x="3429" y="13866"/>
                    <a:pt x="4504" y="14606"/>
                    <a:pt x="5042" y="15547"/>
                  </a:cubicBezTo>
                  <a:cubicBezTo>
                    <a:pt x="5103" y="15607"/>
                    <a:pt x="5190" y="15640"/>
                    <a:pt x="5281" y="15640"/>
                  </a:cubicBezTo>
                  <a:cubicBezTo>
                    <a:pt x="5391" y="15640"/>
                    <a:pt x="5506" y="15591"/>
                    <a:pt x="5580" y="15480"/>
                  </a:cubicBezTo>
                  <a:cubicBezTo>
                    <a:pt x="5706" y="15071"/>
                    <a:pt x="5846" y="14897"/>
                    <a:pt x="5967" y="14897"/>
                  </a:cubicBezTo>
                  <a:cubicBezTo>
                    <a:pt x="6105" y="14897"/>
                    <a:pt x="6217" y="15122"/>
                    <a:pt x="6252" y="15480"/>
                  </a:cubicBezTo>
                  <a:cubicBezTo>
                    <a:pt x="6454" y="16152"/>
                    <a:pt x="6454" y="16891"/>
                    <a:pt x="6185" y="17631"/>
                  </a:cubicBezTo>
                  <a:cubicBezTo>
                    <a:pt x="5802" y="18279"/>
                    <a:pt x="5948" y="18411"/>
                    <a:pt x="6222" y="18411"/>
                  </a:cubicBezTo>
                  <a:cubicBezTo>
                    <a:pt x="6410" y="18411"/>
                    <a:pt x="6657" y="18349"/>
                    <a:pt x="6836" y="18349"/>
                  </a:cubicBezTo>
                  <a:cubicBezTo>
                    <a:pt x="6991" y="18349"/>
                    <a:pt x="7094" y="18396"/>
                    <a:pt x="7059" y="18572"/>
                  </a:cubicBezTo>
                  <a:cubicBezTo>
                    <a:pt x="6521" y="19312"/>
                    <a:pt x="6118" y="20185"/>
                    <a:pt x="5916" y="21059"/>
                  </a:cubicBezTo>
                  <a:cubicBezTo>
                    <a:pt x="5807" y="21497"/>
                    <a:pt x="5698" y="21642"/>
                    <a:pt x="5588" y="21642"/>
                  </a:cubicBezTo>
                  <a:cubicBezTo>
                    <a:pt x="5369" y="21642"/>
                    <a:pt x="5150" y="21057"/>
                    <a:pt x="4931" y="21057"/>
                  </a:cubicBezTo>
                  <a:cubicBezTo>
                    <a:pt x="4924" y="21057"/>
                    <a:pt x="4916" y="21058"/>
                    <a:pt x="4908" y="21059"/>
                  </a:cubicBezTo>
                  <a:cubicBezTo>
                    <a:pt x="4706" y="21194"/>
                    <a:pt x="4706" y="21530"/>
                    <a:pt x="4504" y="21597"/>
                  </a:cubicBezTo>
                  <a:cubicBezTo>
                    <a:pt x="4437" y="21463"/>
                    <a:pt x="4706" y="21261"/>
                    <a:pt x="4504" y="21059"/>
                  </a:cubicBezTo>
                  <a:cubicBezTo>
                    <a:pt x="4383" y="21044"/>
                    <a:pt x="4260" y="21037"/>
                    <a:pt x="4137" y="21037"/>
                  </a:cubicBezTo>
                  <a:cubicBezTo>
                    <a:pt x="3177" y="21037"/>
                    <a:pt x="2217" y="21495"/>
                    <a:pt x="1681" y="22270"/>
                  </a:cubicBezTo>
                  <a:cubicBezTo>
                    <a:pt x="1143" y="23009"/>
                    <a:pt x="1748" y="23345"/>
                    <a:pt x="2219" y="23681"/>
                  </a:cubicBezTo>
                  <a:cubicBezTo>
                    <a:pt x="3160" y="24286"/>
                    <a:pt x="4168" y="24824"/>
                    <a:pt x="5311" y="25160"/>
                  </a:cubicBezTo>
                  <a:cubicBezTo>
                    <a:pt x="5535" y="25440"/>
                    <a:pt x="5899" y="25581"/>
                    <a:pt x="6287" y="25581"/>
                  </a:cubicBezTo>
                  <a:cubicBezTo>
                    <a:pt x="6364" y="25581"/>
                    <a:pt x="6443" y="25575"/>
                    <a:pt x="6521" y="25564"/>
                  </a:cubicBezTo>
                  <a:cubicBezTo>
                    <a:pt x="7328" y="24757"/>
                    <a:pt x="8000" y="23749"/>
                    <a:pt x="8538" y="22740"/>
                  </a:cubicBezTo>
                  <a:cubicBezTo>
                    <a:pt x="8941" y="21665"/>
                    <a:pt x="8538" y="20589"/>
                    <a:pt x="8336" y="19580"/>
                  </a:cubicBezTo>
                  <a:cubicBezTo>
                    <a:pt x="7664" y="16757"/>
                    <a:pt x="6588" y="14135"/>
                    <a:pt x="5714" y="11379"/>
                  </a:cubicBezTo>
                  <a:cubicBezTo>
                    <a:pt x="4572" y="7614"/>
                    <a:pt x="3294" y="3916"/>
                    <a:pt x="2084" y="152"/>
                  </a:cubicBezTo>
                  <a:cubicBezTo>
                    <a:pt x="2017" y="51"/>
                    <a:pt x="1950" y="0"/>
                    <a:pt x="1882" y="0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0" name="Google Shape;11760;p15"/>
            <p:cNvSpPr/>
            <p:nvPr/>
          </p:nvSpPr>
          <p:spPr>
            <a:xfrm>
              <a:off x="1488100" y="1922175"/>
              <a:ext cx="161375" cy="576500"/>
            </a:xfrm>
            <a:custGeom>
              <a:avLst/>
              <a:gdLst/>
              <a:ahLst/>
              <a:cxnLst/>
              <a:rect l="l" t="t" r="r" b="b"/>
              <a:pathLst>
                <a:path w="6455" h="23060" extrusionOk="0">
                  <a:moveTo>
                    <a:pt x="202" y="1"/>
                  </a:moveTo>
                  <a:cubicBezTo>
                    <a:pt x="1" y="1412"/>
                    <a:pt x="538" y="2757"/>
                    <a:pt x="673" y="4169"/>
                  </a:cubicBezTo>
                  <a:cubicBezTo>
                    <a:pt x="807" y="6118"/>
                    <a:pt x="1143" y="8068"/>
                    <a:pt x="1681" y="10018"/>
                  </a:cubicBezTo>
                  <a:cubicBezTo>
                    <a:pt x="2555" y="12774"/>
                    <a:pt x="3362" y="15597"/>
                    <a:pt x="4236" y="18354"/>
                  </a:cubicBezTo>
                  <a:cubicBezTo>
                    <a:pt x="4774" y="19967"/>
                    <a:pt x="5110" y="21715"/>
                    <a:pt x="6186" y="23060"/>
                  </a:cubicBezTo>
                  <a:cubicBezTo>
                    <a:pt x="6253" y="22791"/>
                    <a:pt x="6454" y="22589"/>
                    <a:pt x="6387" y="22388"/>
                  </a:cubicBezTo>
                  <a:cubicBezTo>
                    <a:pt x="6253" y="21379"/>
                    <a:pt x="5917" y="20505"/>
                    <a:pt x="5379" y="19698"/>
                  </a:cubicBezTo>
                  <a:cubicBezTo>
                    <a:pt x="4505" y="18623"/>
                    <a:pt x="5110" y="16740"/>
                    <a:pt x="3900" y="15665"/>
                  </a:cubicBezTo>
                  <a:cubicBezTo>
                    <a:pt x="3833" y="15530"/>
                    <a:pt x="3833" y="15396"/>
                    <a:pt x="3900" y="15329"/>
                  </a:cubicBezTo>
                  <a:cubicBezTo>
                    <a:pt x="4841" y="14051"/>
                    <a:pt x="3631" y="13177"/>
                    <a:pt x="3295" y="12169"/>
                  </a:cubicBezTo>
                  <a:cubicBezTo>
                    <a:pt x="2891" y="11160"/>
                    <a:pt x="2555" y="10085"/>
                    <a:pt x="2152" y="9076"/>
                  </a:cubicBezTo>
                  <a:cubicBezTo>
                    <a:pt x="1950" y="8606"/>
                    <a:pt x="2286" y="8471"/>
                    <a:pt x="2622" y="8471"/>
                  </a:cubicBezTo>
                  <a:cubicBezTo>
                    <a:pt x="1614" y="6925"/>
                    <a:pt x="2017" y="4975"/>
                    <a:pt x="1076" y="3429"/>
                  </a:cubicBezTo>
                  <a:cubicBezTo>
                    <a:pt x="1009" y="3295"/>
                    <a:pt x="1211" y="2891"/>
                    <a:pt x="1345" y="2690"/>
                  </a:cubicBezTo>
                  <a:cubicBezTo>
                    <a:pt x="1816" y="2152"/>
                    <a:pt x="1412" y="1412"/>
                    <a:pt x="1681" y="807"/>
                  </a:cubicBezTo>
                  <a:cubicBezTo>
                    <a:pt x="1728" y="571"/>
                    <a:pt x="1610" y="302"/>
                    <a:pt x="1349" y="302"/>
                  </a:cubicBezTo>
                  <a:cubicBezTo>
                    <a:pt x="1239" y="302"/>
                    <a:pt x="1102" y="351"/>
                    <a:pt x="942" y="471"/>
                  </a:cubicBezTo>
                  <a:cubicBezTo>
                    <a:pt x="889" y="497"/>
                    <a:pt x="843" y="509"/>
                    <a:pt x="803" y="509"/>
                  </a:cubicBezTo>
                  <a:cubicBezTo>
                    <a:pt x="533" y="509"/>
                    <a:pt x="495" y="1"/>
                    <a:pt x="202" y="1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1" name="Google Shape;11761;p15"/>
            <p:cNvSpPr/>
            <p:nvPr/>
          </p:nvSpPr>
          <p:spPr>
            <a:xfrm>
              <a:off x="1644400" y="2491225"/>
              <a:ext cx="127775" cy="197375"/>
            </a:xfrm>
            <a:custGeom>
              <a:avLst/>
              <a:gdLst/>
              <a:ahLst/>
              <a:cxnLst/>
              <a:rect l="l" t="t" r="r" b="b"/>
              <a:pathLst>
                <a:path w="5111" h="7895" extrusionOk="0">
                  <a:moveTo>
                    <a:pt x="2987" y="0"/>
                  </a:moveTo>
                  <a:cubicBezTo>
                    <a:pt x="2763" y="0"/>
                    <a:pt x="2545" y="102"/>
                    <a:pt x="2354" y="365"/>
                  </a:cubicBezTo>
                  <a:cubicBezTo>
                    <a:pt x="2071" y="753"/>
                    <a:pt x="1882" y="938"/>
                    <a:pt x="1687" y="938"/>
                  </a:cubicBezTo>
                  <a:cubicBezTo>
                    <a:pt x="1511" y="938"/>
                    <a:pt x="1332" y="787"/>
                    <a:pt x="1076" y="499"/>
                  </a:cubicBezTo>
                  <a:cubicBezTo>
                    <a:pt x="967" y="369"/>
                    <a:pt x="851" y="323"/>
                    <a:pt x="732" y="323"/>
                  </a:cubicBezTo>
                  <a:cubicBezTo>
                    <a:pt x="485" y="323"/>
                    <a:pt x="228" y="521"/>
                    <a:pt x="1" y="567"/>
                  </a:cubicBezTo>
                  <a:cubicBezTo>
                    <a:pt x="135" y="1306"/>
                    <a:pt x="404" y="1979"/>
                    <a:pt x="875" y="2584"/>
                  </a:cubicBezTo>
                  <a:cubicBezTo>
                    <a:pt x="2018" y="4399"/>
                    <a:pt x="3362" y="6214"/>
                    <a:pt x="4841" y="7895"/>
                  </a:cubicBezTo>
                  <a:cubicBezTo>
                    <a:pt x="4841" y="7357"/>
                    <a:pt x="5110" y="7021"/>
                    <a:pt x="4572" y="6416"/>
                  </a:cubicBezTo>
                  <a:cubicBezTo>
                    <a:pt x="3766" y="5474"/>
                    <a:pt x="3766" y="4735"/>
                    <a:pt x="4572" y="3928"/>
                  </a:cubicBezTo>
                  <a:cubicBezTo>
                    <a:pt x="4976" y="3458"/>
                    <a:pt x="4774" y="3458"/>
                    <a:pt x="4505" y="3256"/>
                  </a:cubicBezTo>
                  <a:cubicBezTo>
                    <a:pt x="4344" y="3014"/>
                    <a:pt x="4086" y="2893"/>
                    <a:pt x="3818" y="2893"/>
                  </a:cubicBezTo>
                  <a:cubicBezTo>
                    <a:pt x="3639" y="2893"/>
                    <a:pt x="3456" y="2947"/>
                    <a:pt x="3295" y="3054"/>
                  </a:cubicBezTo>
                  <a:cubicBezTo>
                    <a:pt x="3158" y="3136"/>
                    <a:pt x="3036" y="3171"/>
                    <a:pt x="2924" y="3171"/>
                  </a:cubicBezTo>
                  <a:cubicBezTo>
                    <a:pt x="2486" y="3171"/>
                    <a:pt x="2218" y="2636"/>
                    <a:pt x="1950" y="2315"/>
                  </a:cubicBezTo>
                  <a:cubicBezTo>
                    <a:pt x="2421" y="1979"/>
                    <a:pt x="2757" y="1508"/>
                    <a:pt x="2959" y="903"/>
                  </a:cubicBezTo>
                  <a:cubicBezTo>
                    <a:pt x="3015" y="754"/>
                    <a:pt x="3101" y="708"/>
                    <a:pt x="3206" y="708"/>
                  </a:cubicBezTo>
                  <a:cubicBezTo>
                    <a:pt x="3375" y="708"/>
                    <a:pt x="3591" y="829"/>
                    <a:pt x="3801" y="829"/>
                  </a:cubicBezTo>
                  <a:cubicBezTo>
                    <a:pt x="3931" y="829"/>
                    <a:pt x="4057" y="783"/>
                    <a:pt x="4169" y="634"/>
                  </a:cubicBezTo>
                  <a:cubicBezTo>
                    <a:pt x="3823" y="331"/>
                    <a:pt x="3393" y="0"/>
                    <a:pt x="2987" y="0"/>
                  </a:cubicBezTo>
                  <a:close/>
                </a:path>
              </a:pathLst>
            </a:custGeom>
            <a:solidFill>
              <a:srgbClr val="FB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2" name="Google Shape;11762;p15"/>
            <p:cNvSpPr/>
            <p:nvPr/>
          </p:nvSpPr>
          <p:spPr>
            <a:xfrm>
              <a:off x="1350275" y="1701750"/>
              <a:ext cx="141225" cy="237700"/>
            </a:xfrm>
            <a:custGeom>
              <a:avLst/>
              <a:gdLst/>
              <a:ahLst/>
              <a:cxnLst/>
              <a:rect l="l" t="t" r="r" b="b"/>
              <a:pathLst>
                <a:path w="5649" h="9508" extrusionOk="0">
                  <a:moveTo>
                    <a:pt x="4825" y="0"/>
                  </a:moveTo>
                  <a:cubicBezTo>
                    <a:pt x="4597" y="0"/>
                    <a:pt x="4424" y="234"/>
                    <a:pt x="4304" y="414"/>
                  </a:cubicBezTo>
                  <a:cubicBezTo>
                    <a:pt x="3631" y="2162"/>
                    <a:pt x="2219" y="3507"/>
                    <a:pt x="1547" y="5254"/>
                  </a:cubicBezTo>
                  <a:cubicBezTo>
                    <a:pt x="1077" y="6599"/>
                    <a:pt x="606" y="7876"/>
                    <a:pt x="1" y="9221"/>
                  </a:cubicBezTo>
                  <a:cubicBezTo>
                    <a:pt x="167" y="9387"/>
                    <a:pt x="424" y="9507"/>
                    <a:pt x="697" y="9507"/>
                  </a:cubicBezTo>
                  <a:cubicBezTo>
                    <a:pt x="756" y="9507"/>
                    <a:pt x="815" y="9502"/>
                    <a:pt x="875" y="9490"/>
                  </a:cubicBezTo>
                  <a:cubicBezTo>
                    <a:pt x="1144" y="9355"/>
                    <a:pt x="1413" y="9154"/>
                    <a:pt x="1278" y="8818"/>
                  </a:cubicBezTo>
                  <a:cubicBezTo>
                    <a:pt x="875" y="8280"/>
                    <a:pt x="1345" y="7944"/>
                    <a:pt x="1547" y="7607"/>
                  </a:cubicBezTo>
                  <a:cubicBezTo>
                    <a:pt x="1951" y="6532"/>
                    <a:pt x="2892" y="5658"/>
                    <a:pt x="3093" y="4515"/>
                  </a:cubicBezTo>
                  <a:cubicBezTo>
                    <a:pt x="3161" y="3305"/>
                    <a:pt x="4102" y="2364"/>
                    <a:pt x="5312" y="2364"/>
                  </a:cubicBezTo>
                  <a:cubicBezTo>
                    <a:pt x="5245" y="1759"/>
                    <a:pt x="5648" y="1154"/>
                    <a:pt x="5379" y="616"/>
                  </a:cubicBezTo>
                  <a:cubicBezTo>
                    <a:pt x="5312" y="347"/>
                    <a:pt x="5245" y="78"/>
                    <a:pt x="4909" y="11"/>
                  </a:cubicBezTo>
                  <a:cubicBezTo>
                    <a:pt x="4880" y="3"/>
                    <a:pt x="4852" y="0"/>
                    <a:pt x="4825" y="0"/>
                  </a:cubicBezTo>
                  <a:close/>
                </a:path>
              </a:pathLst>
            </a:custGeom>
            <a:solidFill>
              <a:srgbClr val="F1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3" name="Google Shape;11763;p15"/>
            <p:cNvSpPr/>
            <p:nvPr/>
          </p:nvSpPr>
          <p:spPr>
            <a:xfrm>
              <a:off x="3069650" y="604800"/>
              <a:ext cx="151900" cy="66950"/>
            </a:xfrm>
            <a:custGeom>
              <a:avLst/>
              <a:gdLst/>
              <a:ahLst/>
              <a:cxnLst/>
              <a:rect l="l" t="t" r="r" b="b"/>
              <a:pathLst>
                <a:path w="6076" h="2678" extrusionOk="0">
                  <a:moveTo>
                    <a:pt x="5257" y="0"/>
                  </a:moveTo>
                  <a:cubicBezTo>
                    <a:pt x="5001" y="0"/>
                    <a:pt x="4681" y="89"/>
                    <a:pt x="4303" y="258"/>
                  </a:cubicBezTo>
                  <a:lnTo>
                    <a:pt x="269" y="1064"/>
                  </a:lnTo>
                  <a:cubicBezTo>
                    <a:pt x="0" y="1602"/>
                    <a:pt x="0" y="2140"/>
                    <a:pt x="269" y="2678"/>
                  </a:cubicBezTo>
                  <a:cubicBezTo>
                    <a:pt x="1694" y="2459"/>
                    <a:pt x="3075" y="1748"/>
                    <a:pt x="4556" y="1748"/>
                  </a:cubicBezTo>
                  <a:cubicBezTo>
                    <a:pt x="4892" y="1748"/>
                    <a:pt x="5232" y="1784"/>
                    <a:pt x="5580" y="1871"/>
                  </a:cubicBezTo>
                  <a:cubicBezTo>
                    <a:pt x="5616" y="1878"/>
                    <a:pt x="5649" y="1882"/>
                    <a:pt x="5680" y="1882"/>
                  </a:cubicBezTo>
                  <a:cubicBezTo>
                    <a:pt x="5942" y="1882"/>
                    <a:pt x="6044" y="1641"/>
                    <a:pt x="5983" y="1401"/>
                  </a:cubicBezTo>
                  <a:cubicBezTo>
                    <a:pt x="6076" y="431"/>
                    <a:pt x="5819" y="0"/>
                    <a:pt x="5257" y="0"/>
                  </a:cubicBezTo>
                  <a:close/>
                </a:path>
              </a:pathLst>
            </a:custGeom>
            <a:solidFill>
              <a:srgbClr val="F29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4" name="Google Shape;11764;p15"/>
            <p:cNvSpPr/>
            <p:nvPr/>
          </p:nvSpPr>
          <p:spPr>
            <a:xfrm>
              <a:off x="1289775" y="1930575"/>
              <a:ext cx="89100" cy="111275"/>
            </a:xfrm>
            <a:custGeom>
              <a:avLst/>
              <a:gdLst/>
              <a:ahLst/>
              <a:cxnLst/>
              <a:rect l="l" t="t" r="r" b="b"/>
              <a:pathLst>
                <a:path w="3564" h="4451" extrusionOk="0">
                  <a:moveTo>
                    <a:pt x="2421" y="1"/>
                  </a:moveTo>
                  <a:lnTo>
                    <a:pt x="1412" y="875"/>
                  </a:lnTo>
                  <a:cubicBezTo>
                    <a:pt x="1345" y="1144"/>
                    <a:pt x="1278" y="1345"/>
                    <a:pt x="1278" y="1547"/>
                  </a:cubicBezTo>
                  <a:cubicBezTo>
                    <a:pt x="875" y="2555"/>
                    <a:pt x="471" y="3497"/>
                    <a:pt x="1" y="4438"/>
                  </a:cubicBezTo>
                  <a:cubicBezTo>
                    <a:pt x="60" y="4446"/>
                    <a:pt x="118" y="4450"/>
                    <a:pt x="177" y="4450"/>
                  </a:cubicBezTo>
                  <a:cubicBezTo>
                    <a:pt x="586" y="4450"/>
                    <a:pt x="976" y="4244"/>
                    <a:pt x="1211" y="3833"/>
                  </a:cubicBezTo>
                  <a:cubicBezTo>
                    <a:pt x="1345" y="3497"/>
                    <a:pt x="1749" y="3295"/>
                    <a:pt x="2152" y="3295"/>
                  </a:cubicBezTo>
                  <a:cubicBezTo>
                    <a:pt x="3429" y="2488"/>
                    <a:pt x="3564" y="1345"/>
                    <a:pt x="3228" y="1"/>
                  </a:cubicBezTo>
                  <a:close/>
                </a:path>
              </a:pathLst>
            </a:custGeom>
            <a:solidFill>
              <a:srgbClr val="F18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5" name="Google Shape;11765;p15"/>
            <p:cNvSpPr/>
            <p:nvPr/>
          </p:nvSpPr>
          <p:spPr>
            <a:xfrm>
              <a:off x="2931825" y="639800"/>
              <a:ext cx="126075" cy="60525"/>
            </a:xfrm>
            <a:custGeom>
              <a:avLst/>
              <a:gdLst/>
              <a:ahLst/>
              <a:cxnLst/>
              <a:rect l="l" t="t" r="r" b="b"/>
              <a:pathLst>
                <a:path w="5043" h="2421" extrusionOk="0">
                  <a:moveTo>
                    <a:pt x="3698" y="1"/>
                  </a:moveTo>
                  <a:cubicBezTo>
                    <a:pt x="2757" y="1"/>
                    <a:pt x="1883" y="1"/>
                    <a:pt x="1345" y="874"/>
                  </a:cubicBezTo>
                  <a:cubicBezTo>
                    <a:pt x="874" y="1345"/>
                    <a:pt x="0" y="1480"/>
                    <a:pt x="135" y="2421"/>
                  </a:cubicBezTo>
                  <a:cubicBezTo>
                    <a:pt x="1816" y="2286"/>
                    <a:pt x="3295" y="1412"/>
                    <a:pt x="4975" y="1278"/>
                  </a:cubicBezTo>
                  <a:cubicBezTo>
                    <a:pt x="5043" y="337"/>
                    <a:pt x="4572" y="1"/>
                    <a:pt x="3698" y="1"/>
                  </a:cubicBezTo>
                  <a:close/>
                </a:path>
              </a:pathLst>
            </a:custGeom>
            <a:solidFill>
              <a:srgbClr val="F8C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6" name="Google Shape;11766;p15"/>
            <p:cNvSpPr/>
            <p:nvPr/>
          </p:nvSpPr>
          <p:spPr>
            <a:xfrm>
              <a:off x="1785575" y="2704975"/>
              <a:ext cx="141225" cy="114725"/>
            </a:xfrm>
            <a:custGeom>
              <a:avLst/>
              <a:gdLst/>
              <a:ahLst/>
              <a:cxnLst/>
              <a:rect l="l" t="t" r="r" b="b"/>
              <a:pathLst>
                <a:path w="5649" h="4589" extrusionOk="0">
                  <a:moveTo>
                    <a:pt x="211" y="0"/>
                  </a:moveTo>
                  <a:cubicBezTo>
                    <a:pt x="119" y="0"/>
                    <a:pt x="35" y="50"/>
                    <a:pt x="1" y="151"/>
                  </a:cubicBezTo>
                  <a:cubicBezTo>
                    <a:pt x="1009" y="2706"/>
                    <a:pt x="2757" y="4319"/>
                    <a:pt x="5648" y="4588"/>
                  </a:cubicBezTo>
                  <a:cubicBezTo>
                    <a:pt x="4774" y="4051"/>
                    <a:pt x="3900" y="3513"/>
                    <a:pt x="3026" y="3042"/>
                  </a:cubicBezTo>
                  <a:cubicBezTo>
                    <a:pt x="2488" y="2706"/>
                    <a:pt x="2018" y="2437"/>
                    <a:pt x="2018" y="1698"/>
                  </a:cubicBezTo>
                  <a:lnTo>
                    <a:pt x="1278" y="1294"/>
                  </a:lnTo>
                  <a:cubicBezTo>
                    <a:pt x="875" y="958"/>
                    <a:pt x="1211" y="420"/>
                    <a:pt x="808" y="151"/>
                  </a:cubicBezTo>
                  <a:lnTo>
                    <a:pt x="472" y="151"/>
                  </a:lnTo>
                  <a:cubicBezTo>
                    <a:pt x="404" y="50"/>
                    <a:pt x="303" y="0"/>
                    <a:pt x="211" y="0"/>
                  </a:cubicBezTo>
                  <a:close/>
                </a:path>
              </a:pathLst>
            </a:custGeom>
            <a:solidFill>
              <a:srgbClr val="F8D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7" name="Google Shape;11767;p15"/>
            <p:cNvSpPr/>
            <p:nvPr/>
          </p:nvSpPr>
          <p:spPr>
            <a:xfrm>
              <a:off x="1795675" y="2041500"/>
              <a:ext cx="50450" cy="151300"/>
            </a:xfrm>
            <a:custGeom>
              <a:avLst/>
              <a:gdLst/>
              <a:ahLst/>
              <a:cxnLst/>
              <a:rect l="l" t="t" r="r" b="b"/>
              <a:pathLst>
                <a:path w="2018" h="6052" extrusionOk="0">
                  <a:moveTo>
                    <a:pt x="807" y="1"/>
                  </a:moveTo>
                  <a:cubicBezTo>
                    <a:pt x="740" y="135"/>
                    <a:pt x="740" y="337"/>
                    <a:pt x="740" y="471"/>
                  </a:cubicBezTo>
                  <a:cubicBezTo>
                    <a:pt x="740" y="539"/>
                    <a:pt x="807" y="673"/>
                    <a:pt x="807" y="807"/>
                  </a:cubicBezTo>
                  <a:cubicBezTo>
                    <a:pt x="538" y="1076"/>
                    <a:pt x="673" y="1413"/>
                    <a:pt x="404" y="1614"/>
                  </a:cubicBezTo>
                  <a:cubicBezTo>
                    <a:pt x="673" y="2421"/>
                    <a:pt x="0" y="3497"/>
                    <a:pt x="807" y="4034"/>
                  </a:cubicBezTo>
                  <a:cubicBezTo>
                    <a:pt x="1614" y="4572"/>
                    <a:pt x="1614" y="5312"/>
                    <a:pt x="1614" y="6051"/>
                  </a:cubicBezTo>
                  <a:lnTo>
                    <a:pt x="2017" y="6051"/>
                  </a:lnTo>
                  <a:cubicBezTo>
                    <a:pt x="1815" y="4034"/>
                    <a:pt x="1412" y="2018"/>
                    <a:pt x="807" y="1"/>
                  </a:cubicBezTo>
                  <a:close/>
                </a:path>
              </a:pathLst>
            </a:custGeom>
            <a:solidFill>
              <a:srgbClr val="FAE4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8" name="Google Shape;11768;p15"/>
            <p:cNvSpPr/>
            <p:nvPr/>
          </p:nvSpPr>
          <p:spPr>
            <a:xfrm>
              <a:off x="3022575" y="630475"/>
              <a:ext cx="62225" cy="41275"/>
            </a:xfrm>
            <a:custGeom>
              <a:avLst/>
              <a:gdLst/>
              <a:ahLst/>
              <a:cxnLst/>
              <a:rect l="l" t="t" r="r" b="b"/>
              <a:pathLst>
                <a:path w="2489" h="1651" extrusionOk="0">
                  <a:moveTo>
                    <a:pt x="1207" y="0"/>
                  </a:moveTo>
                  <a:cubicBezTo>
                    <a:pt x="791" y="0"/>
                    <a:pt x="385" y="66"/>
                    <a:pt x="1" y="374"/>
                  </a:cubicBezTo>
                  <a:cubicBezTo>
                    <a:pt x="606" y="642"/>
                    <a:pt x="1076" y="1113"/>
                    <a:pt x="1345" y="1651"/>
                  </a:cubicBezTo>
                  <a:lnTo>
                    <a:pt x="2152" y="1651"/>
                  </a:lnTo>
                  <a:cubicBezTo>
                    <a:pt x="2488" y="1180"/>
                    <a:pt x="2488" y="508"/>
                    <a:pt x="2152" y="37"/>
                  </a:cubicBezTo>
                  <a:cubicBezTo>
                    <a:pt x="1835" y="37"/>
                    <a:pt x="1518" y="0"/>
                    <a:pt x="1207" y="0"/>
                  </a:cubicBezTo>
                  <a:close/>
                </a:path>
              </a:pathLst>
            </a:custGeom>
            <a:solidFill>
              <a:srgbClr val="F8C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9" name="Google Shape;11769;p15"/>
            <p:cNvSpPr/>
            <p:nvPr/>
          </p:nvSpPr>
          <p:spPr>
            <a:xfrm>
              <a:off x="2916700" y="661650"/>
              <a:ext cx="48750" cy="42050"/>
            </a:xfrm>
            <a:custGeom>
              <a:avLst/>
              <a:gdLst/>
              <a:ahLst/>
              <a:cxnLst/>
              <a:rect l="l" t="t" r="r" b="b"/>
              <a:pathLst>
                <a:path w="1950" h="1682" extrusionOk="0">
                  <a:moveTo>
                    <a:pt x="1950" y="0"/>
                  </a:moveTo>
                  <a:cubicBezTo>
                    <a:pt x="1009" y="269"/>
                    <a:pt x="135" y="538"/>
                    <a:pt x="0" y="1681"/>
                  </a:cubicBezTo>
                  <a:lnTo>
                    <a:pt x="740" y="1547"/>
                  </a:lnTo>
                  <a:lnTo>
                    <a:pt x="1950" y="0"/>
                  </a:ln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0" name="Google Shape;11770;p15"/>
            <p:cNvSpPr/>
            <p:nvPr/>
          </p:nvSpPr>
          <p:spPr>
            <a:xfrm>
              <a:off x="1891475" y="2717150"/>
              <a:ext cx="28600" cy="23550"/>
            </a:xfrm>
            <a:custGeom>
              <a:avLst/>
              <a:gdLst/>
              <a:ahLst/>
              <a:cxnLst/>
              <a:rect l="l" t="t" r="r" b="b"/>
              <a:pathLst>
                <a:path w="1144" h="942" extrusionOk="0">
                  <a:moveTo>
                    <a:pt x="605" y="0"/>
                  </a:moveTo>
                  <a:cubicBezTo>
                    <a:pt x="538" y="269"/>
                    <a:pt x="0" y="337"/>
                    <a:pt x="135" y="740"/>
                  </a:cubicBezTo>
                  <a:cubicBezTo>
                    <a:pt x="269" y="874"/>
                    <a:pt x="471" y="942"/>
                    <a:pt x="673" y="942"/>
                  </a:cubicBezTo>
                  <a:cubicBezTo>
                    <a:pt x="1143" y="874"/>
                    <a:pt x="942" y="471"/>
                    <a:pt x="1009" y="202"/>
                  </a:cubicBezTo>
                  <a:cubicBezTo>
                    <a:pt x="1009" y="135"/>
                    <a:pt x="1009" y="68"/>
                    <a:pt x="1009" y="0"/>
                  </a:cubicBezTo>
                  <a:close/>
                </a:path>
              </a:pathLst>
            </a:custGeom>
            <a:solidFill>
              <a:srgbClr val="FA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1" name="Google Shape;11771;p15"/>
            <p:cNvSpPr/>
            <p:nvPr/>
          </p:nvSpPr>
          <p:spPr>
            <a:xfrm>
              <a:off x="1804075" y="2708750"/>
              <a:ext cx="18500" cy="30275"/>
            </a:xfrm>
            <a:custGeom>
              <a:avLst/>
              <a:gdLst/>
              <a:ahLst/>
              <a:cxnLst/>
              <a:rect l="l" t="t" r="r" b="b"/>
              <a:pathLst>
                <a:path w="740" h="1211" extrusionOk="0">
                  <a:moveTo>
                    <a:pt x="68" y="0"/>
                  </a:moveTo>
                  <a:cubicBezTo>
                    <a:pt x="68" y="471"/>
                    <a:pt x="0" y="942"/>
                    <a:pt x="538" y="1210"/>
                  </a:cubicBezTo>
                  <a:cubicBezTo>
                    <a:pt x="740" y="605"/>
                    <a:pt x="740" y="202"/>
                    <a:pt x="68" y="0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2" name="Google Shape;11772;p15"/>
            <p:cNvSpPr/>
            <p:nvPr/>
          </p:nvSpPr>
          <p:spPr>
            <a:xfrm>
              <a:off x="2894850" y="703425"/>
              <a:ext cx="21875" cy="18750"/>
            </a:xfrm>
            <a:custGeom>
              <a:avLst/>
              <a:gdLst/>
              <a:ahLst/>
              <a:cxnLst/>
              <a:rect l="l" t="t" r="r" b="b"/>
              <a:pathLst>
                <a:path w="875" h="750" extrusionOk="0">
                  <a:moveTo>
                    <a:pt x="701" y="0"/>
                  </a:moveTo>
                  <a:cubicBezTo>
                    <a:pt x="218" y="0"/>
                    <a:pt x="0" y="266"/>
                    <a:pt x="0" y="750"/>
                  </a:cubicBezTo>
                  <a:cubicBezTo>
                    <a:pt x="404" y="615"/>
                    <a:pt x="673" y="346"/>
                    <a:pt x="874" y="10"/>
                  </a:cubicBezTo>
                  <a:cubicBezTo>
                    <a:pt x="813" y="3"/>
                    <a:pt x="756" y="0"/>
                    <a:pt x="701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3" name="Google Shape;11773;p15"/>
            <p:cNvSpPr/>
            <p:nvPr/>
          </p:nvSpPr>
          <p:spPr>
            <a:xfrm>
              <a:off x="1691475" y="16213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68"/>
                    <a:pt x="0" y="135"/>
                  </a:cubicBezTo>
                  <a:lnTo>
                    <a:pt x="336" y="270"/>
                  </a:ln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4" name="Google Shape;11774;p15"/>
            <p:cNvSpPr/>
            <p:nvPr/>
          </p:nvSpPr>
          <p:spPr>
            <a:xfrm>
              <a:off x="1711625" y="1732050"/>
              <a:ext cx="13475" cy="8625"/>
            </a:xfrm>
            <a:custGeom>
              <a:avLst/>
              <a:gdLst/>
              <a:ahLst/>
              <a:cxnLst/>
              <a:rect l="l" t="t" r="r" b="b"/>
              <a:pathLst>
                <a:path w="539" h="345" extrusionOk="0">
                  <a:moveTo>
                    <a:pt x="244" y="0"/>
                  </a:moveTo>
                  <a:cubicBezTo>
                    <a:pt x="182" y="0"/>
                    <a:pt x="104" y="40"/>
                    <a:pt x="1" y="143"/>
                  </a:cubicBezTo>
                  <a:lnTo>
                    <a:pt x="539" y="345"/>
                  </a:lnTo>
                  <a:cubicBezTo>
                    <a:pt x="445" y="205"/>
                    <a:pt x="385" y="0"/>
                    <a:pt x="244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5" name="Google Shape;11775;p15"/>
            <p:cNvSpPr/>
            <p:nvPr/>
          </p:nvSpPr>
          <p:spPr>
            <a:xfrm>
              <a:off x="1804075" y="2063350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135"/>
                    <a:pt x="0" y="471"/>
                    <a:pt x="68" y="807"/>
                  </a:cubicBezTo>
                  <a:cubicBezTo>
                    <a:pt x="337" y="606"/>
                    <a:pt x="471" y="270"/>
                    <a:pt x="47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6" name="Google Shape;11776;p15"/>
            <p:cNvSpPr/>
            <p:nvPr/>
          </p:nvSpPr>
          <p:spPr>
            <a:xfrm>
              <a:off x="1550725" y="2133950"/>
              <a:ext cx="13025" cy="10775"/>
            </a:xfrm>
            <a:custGeom>
              <a:avLst/>
              <a:gdLst/>
              <a:ahLst/>
              <a:cxnLst/>
              <a:rect l="l" t="t" r="r" b="b"/>
              <a:pathLst>
                <a:path w="521" h="431" extrusionOk="0">
                  <a:moveTo>
                    <a:pt x="117" y="0"/>
                  </a:moveTo>
                  <a:lnTo>
                    <a:pt x="117" y="0"/>
                  </a:lnTo>
                  <a:cubicBezTo>
                    <a:pt x="233" y="116"/>
                    <a:pt x="1" y="431"/>
                    <a:pt x="233" y="431"/>
                  </a:cubicBezTo>
                  <a:cubicBezTo>
                    <a:pt x="271" y="431"/>
                    <a:pt x="321" y="422"/>
                    <a:pt x="386" y="404"/>
                  </a:cubicBezTo>
                  <a:cubicBezTo>
                    <a:pt x="521" y="336"/>
                    <a:pt x="319" y="68"/>
                    <a:pt x="117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7" name="Google Shape;11777;p15"/>
            <p:cNvSpPr/>
            <p:nvPr/>
          </p:nvSpPr>
          <p:spPr>
            <a:xfrm>
              <a:off x="1883075" y="24986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135"/>
                    <a:pt x="0" y="135"/>
                  </a:cubicBezTo>
                  <a:cubicBezTo>
                    <a:pt x="135" y="202"/>
                    <a:pt x="135" y="202"/>
                    <a:pt x="336" y="270"/>
                  </a:cubicBez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8" name="Google Shape;11778;p15"/>
            <p:cNvSpPr/>
            <p:nvPr/>
          </p:nvSpPr>
          <p:spPr>
            <a:xfrm>
              <a:off x="1775500" y="26966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133" y="1"/>
                  </a:moveTo>
                  <a:cubicBezTo>
                    <a:pt x="89" y="1"/>
                    <a:pt x="45" y="5"/>
                    <a:pt x="1" y="14"/>
                  </a:cubicBezTo>
                  <a:cubicBezTo>
                    <a:pt x="1" y="215"/>
                    <a:pt x="202" y="350"/>
                    <a:pt x="404" y="417"/>
                  </a:cubicBezTo>
                  <a:lnTo>
                    <a:pt x="875" y="417"/>
                  </a:lnTo>
                  <a:cubicBezTo>
                    <a:pt x="699" y="184"/>
                    <a:pt x="423" y="1"/>
                    <a:pt x="133" y="1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9" name="Google Shape;11779;p15"/>
            <p:cNvSpPr/>
            <p:nvPr/>
          </p:nvSpPr>
          <p:spPr>
            <a:xfrm>
              <a:off x="1725075" y="1740650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1" y="1"/>
                  </a:moveTo>
                  <a:cubicBezTo>
                    <a:pt x="30" y="87"/>
                    <a:pt x="58" y="112"/>
                    <a:pt x="82" y="112"/>
                  </a:cubicBezTo>
                  <a:cubicBezTo>
                    <a:pt x="113" y="112"/>
                    <a:pt x="135" y="68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0" name="Google Shape;11780;p15"/>
            <p:cNvSpPr/>
            <p:nvPr/>
          </p:nvSpPr>
          <p:spPr>
            <a:xfrm>
              <a:off x="1967100" y="7221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1"/>
                  </a:moveTo>
                  <a:cubicBezTo>
                    <a:pt x="202" y="1"/>
                    <a:pt x="1" y="135"/>
                    <a:pt x="1" y="337"/>
                  </a:cubicBezTo>
                  <a:cubicBezTo>
                    <a:pt x="202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34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1" name="Google Shape;11781;p15"/>
            <p:cNvSpPr/>
            <p:nvPr/>
          </p:nvSpPr>
          <p:spPr>
            <a:xfrm>
              <a:off x="1336850" y="1922175"/>
              <a:ext cx="218500" cy="694150"/>
            </a:xfrm>
            <a:custGeom>
              <a:avLst/>
              <a:gdLst/>
              <a:ahLst/>
              <a:cxnLst/>
              <a:rect l="l" t="t" r="r" b="b"/>
              <a:pathLst>
                <a:path w="8740" h="27766" extrusionOk="0">
                  <a:moveTo>
                    <a:pt x="1815" y="1"/>
                  </a:moveTo>
                  <a:lnTo>
                    <a:pt x="1345" y="337"/>
                  </a:lnTo>
                  <a:cubicBezTo>
                    <a:pt x="1009" y="1480"/>
                    <a:pt x="672" y="2555"/>
                    <a:pt x="269" y="3631"/>
                  </a:cubicBezTo>
                  <a:cubicBezTo>
                    <a:pt x="0" y="6522"/>
                    <a:pt x="874" y="9345"/>
                    <a:pt x="1277" y="12169"/>
                  </a:cubicBezTo>
                  <a:cubicBezTo>
                    <a:pt x="1950" y="17413"/>
                    <a:pt x="3967" y="22455"/>
                    <a:pt x="5849" y="27430"/>
                  </a:cubicBezTo>
                  <a:cubicBezTo>
                    <a:pt x="5916" y="26690"/>
                    <a:pt x="5916" y="25951"/>
                    <a:pt x="5983" y="25278"/>
                  </a:cubicBezTo>
                  <a:cubicBezTo>
                    <a:pt x="6051" y="25009"/>
                    <a:pt x="6252" y="24741"/>
                    <a:pt x="6521" y="24741"/>
                  </a:cubicBezTo>
                  <a:cubicBezTo>
                    <a:pt x="6562" y="24735"/>
                    <a:pt x="6600" y="24732"/>
                    <a:pt x="6635" y="24732"/>
                  </a:cubicBezTo>
                  <a:cubicBezTo>
                    <a:pt x="7003" y="24732"/>
                    <a:pt x="7059" y="25039"/>
                    <a:pt x="7059" y="25346"/>
                  </a:cubicBezTo>
                  <a:cubicBezTo>
                    <a:pt x="7059" y="26556"/>
                    <a:pt x="7059" y="27766"/>
                    <a:pt x="8740" y="27766"/>
                  </a:cubicBezTo>
                  <a:cubicBezTo>
                    <a:pt x="8067" y="25682"/>
                    <a:pt x="7462" y="23598"/>
                    <a:pt x="6723" y="21514"/>
                  </a:cubicBezTo>
                  <a:cubicBezTo>
                    <a:pt x="4504" y="15530"/>
                    <a:pt x="3160" y="9480"/>
                    <a:pt x="3429" y="3093"/>
                  </a:cubicBezTo>
                  <a:cubicBezTo>
                    <a:pt x="3361" y="2286"/>
                    <a:pt x="3227" y="1480"/>
                    <a:pt x="3025" y="740"/>
                  </a:cubicBezTo>
                  <a:cubicBezTo>
                    <a:pt x="2958" y="1"/>
                    <a:pt x="2353" y="1"/>
                    <a:pt x="1815" y="1"/>
                  </a:cubicBezTo>
                  <a:close/>
                </a:path>
              </a:pathLst>
            </a:custGeom>
            <a:solidFill>
              <a:srgbClr val="739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2" name="Google Shape;11782;p15"/>
            <p:cNvSpPr/>
            <p:nvPr/>
          </p:nvSpPr>
          <p:spPr>
            <a:xfrm>
              <a:off x="1957025" y="2757475"/>
              <a:ext cx="55475" cy="72300"/>
            </a:xfrm>
            <a:custGeom>
              <a:avLst/>
              <a:gdLst/>
              <a:ahLst/>
              <a:cxnLst/>
              <a:rect l="l" t="t" r="r" b="b"/>
              <a:pathLst>
                <a:path w="2219" h="2892" extrusionOk="0">
                  <a:moveTo>
                    <a:pt x="2017" y="1"/>
                  </a:moveTo>
                  <a:cubicBezTo>
                    <a:pt x="1076" y="740"/>
                    <a:pt x="336" y="1749"/>
                    <a:pt x="0" y="2892"/>
                  </a:cubicBezTo>
                  <a:cubicBezTo>
                    <a:pt x="1681" y="2825"/>
                    <a:pt x="2219" y="2018"/>
                    <a:pt x="2017" y="1"/>
                  </a:cubicBezTo>
                  <a:close/>
                </a:path>
              </a:pathLst>
            </a:custGeom>
            <a:solidFill>
              <a:srgbClr val="F7D0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3" name="Google Shape;11783;p15"/>
            <p:cNvSpPr/>
            <p:nvPr/>
          </p:nvSpPr>
          <p:spPr>
            <a:xfrm>
              <a:off x="1624250" y="2928925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672"/>
                    <a:pt x="336" y="1210"/>
                    <a:pt x="807" y="1614"/>
                  </a:cubicBezTo>
                  <a:cubicBezTo>
                    <a:pt x="1345" y="740"/>
                    <a:pt x="605" y="404"/>
                    <a:pt x="0" y="0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4" name="Google Shape;11784;p15"/>
            <p:cNvSpPr/>
            <p:nvPr/>
          </p:nvSpPr>
          <p:spPr>
            <a:xfrm>
              <a:off x="2167100" y="2145700"/>
              <a:ext cx="39300" cy="62325"/>
            </a:xfrm>
            <a:custGeom>
              <a:avLst/>
              <a:gdLst/>
              <a:ahLst/>
              <a:cxnLst/>
              <a:rect l="l" t="t" r="r" b="b"/>
              <a:pathLst>
                <a:path w="1572" h="2493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270" y="539"/>
                    <a:pt x="337" y="1547"/>
                    <a:pt x="1" y="2354"/>
                  </a:cubicBezTo>
                  <a:cubicBezTo>
                    <a:pt x="306" y="2354"/>
                    <a:pt x="709" y="2493"/>
                    <a:pt x="1007" y="2493"/>
                  </a:cubicBezTo>
                  <a:cubicBezTo>
                    <a:pt x="1365" y="2493"/>
                    <a:pt x="1571" y="2293"/>
                    <a:pt x="1278" y="1413"/>
                  </a:cubicBezTo>
                  <a:cubicBezTo>
                    <a:pt x="1144" y="942"/>
                    <a:pt x="1547" y="471"/>
                    <a:pt x="121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5" name="Google Shape;11785;p15"/>
            <p:cNvSpPr/>
            <p:nvPr/>
          </p:nvSpPr>
          <p:spPr>
            <a:xfrm>
              <a:off x="2190625" y="2251600"/>
              <a:ext cx="6750" cy="13475"/>
            </a:xfrm>
            <a:custGeom>
              <a:avLst/>
              <a:gdLst/>
              <a:ahLst/>
              <a:cxnLst/>
              <a:rect l="l" t="t" r="r" b="b"/>
              <a:pathLst>
                <a:path w="270" h="539" extrusionOk="0">
                  <a:moveTo>
                    <a:pt x="203" y="0"/>
                  </a:moveTo>
                  <a:cubicBezTo>
                    <a:pt x="68" y="0"/>
                    <a:pt x="1" y="135"/>
                    <a:pt x="68" y="269"/>
                  </a:cubicBezTo>
                  <a:lnTo>
                    <a:pt x="270" y="538"/>
                  </a:lnTo>
                  <a:cubicBezTo>
                    <a:pt x="270" y="404"/>
                    <a:pt x="270" y="269"/>
                    <a:pt x="270" y="135"/>
                  </a:cubicBezTo>
                  <a:cubicBezTo>
                    <a:pt x="270" y="68"/>
                    <a:pt x="203" y="0"/>
                    <a:pt x="20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6" name="Google Shape;11786;p15"/>
            <p:cNvSpPr/>
            <p:nvPr/>
          </p:nvSpPr>
          <p:spPr>
            <a:xfrm>
              <a:off x="1785575" y="20028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" y="1"/>
                  </a:moveTo>
                  <a:cubicBezTo>
                    <a:pt x="35" y="101"/>
                    <a:pt x="68" y="135"/>
                    <a:pt x="93" y="135"/>
                  </a:cubicBezTo>
                  <a:cubicBezTo>
                    <a:pt x="119" y="135"/>
                    <a:pt x="135" y="101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7" name="Google Shape;11787;p15"/>
            <p:cNvSpPr/>
            <p:nvPr/>
          </p:nvSpPr>
          <p:spPr>
            <a:xfrm>
              <a:off x="1464575" y="1737300"/>
              <a:ext cx="5075" cy="6750"/>
            </a:xfrm>
            <a:custGeom>
              <a:avLst/>
              <a:gdLst/>
              <a:ahLst/>
              <a:cxnLst/>
              <a:rect l="l" t="t" r="r" b="b"/>
              <a:pathLst>
                <a:path w="203" h="270" extrusionOk="0">
                  <a:moveTo>
                    <a:pt x="135" y="0"/>
                  </a:moveTo>
                  <a:cubicBezTo>
                    <a:pt x="135" y="0"/>
                    <a:pt x="68" y="68"/>
                    <a:pt x="0" y="68"/>
                  </a:cubicBezTo>
                  <a:lnTo>
                    <a:pt x="202" y="269"/>
                  </a:lnTo>
                  <a:lnTo>
                    <a:pt x="202" y="135"/>
                  </a:lnTo>
                  <a:cubicBezTo>
                    <a:pt x="202" y="68"/>
                    <a:pt x="202" y="0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8" name="Google Shape;11788;p15"/>
            <p:cNvSpPr/>
            <p:nvPr/>
          </p:nvSpPr>
          <p:spPr>
            <a:xfrm>
              <a:off x="3000725" y="653250"/>
              <a:ext cx="10125" cy="6550"/>
            </a:xfrm>
            <a:custGeom>
              <a:avLst/>
              <a:gdLst/>
              <a:ahLst/>
              <a:cxnLst/>
              <a:rect l="l" t="t" r="r" b="b"/>
              <a:pathLst>
                <a:path w="405" h="262" extrusionOk="0">
                  <a:moveTo>
                    <a:pt x="202" y="0"/>
                  </a:moveTo>
                  <a:cubicBezTo>
                    <a:pt x="135" y="0"/>
                    <a:pt x="68" y="68"/>
                    <a:pt x="68" y="68"/>
                  </a:cubicBezTo>
                  <a:cubicBezTo>
                    <a:pt x="68" y="135"/>
                    <a:pt x="1" y="202"/>
                    <a:pt x="68" y="202"/>
                  </a:cubicBezTo>
                  <a:cubicBezTo>
                    <a:pt x="113" y="202"/>
                    <a:pt x="98" y="262"/>
                    <a:pt x="123" y="262"/>
                  </a:cubicBezTo>
                  <a:cubicBezTo>
                    <a:pt x="135" y="262"/>
                    <a:pt x="158" y="247"/>
                    <a:pt x="202" y="202"/>
                  </a:cubicBezTo>
                  <a:cubicBezTo>
                    <a:pt x="404" y="135"/>
                    <a:pt x="337" y="68"/>
                    <a:pt x="202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9" name="Google Shape;11789;p15"/>
            <p:cNvSpPr/>
            <p:nvPr/>
          </p:nvSpPr>
          <p:spPr>
            <a:xfrm>
              <a:off x="1704925" y="1288550"/>
              <a:ext cx="114300" cy="763075"/>
            </a:xfrm>
            <a:custGeom>
              <a:avLst/>
              <a:gdLst/>
              <a:ahLst/>
              <a:cxnLst/>
              <a:rect l="l" t="t" r="r" b="b"/>
              <a:pathLst>
                <a:path w="4572" h="30523" extrusionOk="0">
                  <a:moveTo>
                    <a:pt x="2891" y="1"/>
                  </a:moveTo>
                  <a:cubicBezTo>
                    <a:pt x="1143" y="1143"/>
                    <a:pt x="2756" y="3362"/>
                    <a:pt x="1479" y="4707"/>
                  </a:cubicBezTo>
                  <a:cubicBezTo>
                    <a:pt x="1277" y="4975"/>
                    <a:pt x="1412" y="5244"/>
                    <a:pt x="1546" y="5513"/>
                  </a:cubicBezTo>
                  <a:cubicBezTo>
                    <a:pt x="2420" y="7060"/>
                    <a:pt x="1479" y="8606"/>
                    <a:pt x="1748" y="10219"/>
                  </a:cubicBezTo>
                  <a:lnTo>
                    <a:pt x="605" y="12639"/>
                  </a:lnTo>
                  <a:cubicBezTo>
                    <a:pt x="336" y="12908"/>
                    <a:pt x="403" y="13379"/>
                    <a:pt x="0" y="13648"/>
                  </a:cubicBezTo>
                  <a:cubicBezTo>
                    <a:pt x="941" y="14051"/>
                    <a:pt x="1681" y="14589"/>
                    <a:pt x="1479" y="16001"/>
                  </a:cubicBezTo>
                  <a:cubicBezTo>
                    <a:pt x="1277" y="16740"/>
                    <a:pt x="1546" y="17614"/>
                    <a:pt x="2084" y="18152"/>
                  </a:cubicBezTo>
                  <a:cubicBezTo>
                    <a:pt x="2756" y="18757"/>
                    <a:pt x="2891" y="19429"/>
                    <a:pt x="1613" y="19564"/>
                  </a:cubicBezTo>
                  <a:cubicBezTo>
                    <a:pt x="1277" y="19564"/>
                    <a:pt x="807" y="19900"/>
                    <a:pt x="1277" y="20572"/>
                  </a:cubicBezTo>
                  <a:cubicBezTo>
                    <a:pt x="2084" y="21581"/>
                    <a:pt x="2084" y="21715"/>
                    <a:pt x="874" y="22522"/>
                  </a:cubicBezTo>
                  <a:cubicBezTo>
                    <a:pt x="471" y="22724"/>
                    <a:pt x="336" y="23127"/>
                    <a:pt x="403" y="23530"/>
                  </a:cubicBezTo>
                  <a:cubicBezTo>
                    <a:pt x="498" y="23750"/>
                    <a:pt x="636" y="23809"/>
                    <a:pt x="783" y="23809"/>
                  </a:cubicBezTo>
                  <a:cubicBezTo>
                    <a:pt x="952" y="23809"/>
                    <a:pt x="1134" y="23732"/>
                    <a:pt x="1277" y="23732"/>
                  </a:cubicBezTo>
                  <a:cubicBezTo>
                    <a:pt x="1748" y="23732"/>
                    <a:pt x="2151" y="24135"/>
                    <a:pt x="2151" y="24606"/>
                  </a:cubicBezTo>
                  <a:cubicBezTo>
                    <a:pt x="2151" y="25016"/>
                    <a:pt x="1936" y="25179"/>
                    <a:pt x="1629" y="25179"/>
                  </a:cubicBezTo>
                  <a:cubicBezTo>
                    <a:pt x="1483" y="25179"/>
                    <a:pt x="1317" y="25142"/>
                    <a:pt x="1143" y="25077"/>
                  </a:cubicBezTo>
                  <a:cubicBezTo>
                    <a:pt x="1053" y="25047"/>
                    <a:pt x="962" y="25017"/>
                    <a:pt x="884" y="25017"/>
                  </a:cubicBezTo>
                  <a:cubicBezTo>
                    <a:pt x="788" y="25017"/>
                    <a:pt x="709" y="25062"/>
                    <a:pt x="672" y="25211"/>
                  </a:cubicBezTo>
                  <a:cubicBezTo>
                    <a:pt x="1008" y="25816"/>
                    <a:pt x="2151" y="25749"/>
                    <a:pt x="2151" y="26421"/>
                  </a:cubicBezTo>
                  <a:cubicBezTo>
                    <a:pt x="2151" y="27362"/>
                    <a:pt x="2958" y="27766"/>
                    <a:pt x="3227" y="28505"/>
                  </a:cubicBezTo>
                  <a:cubicBezTo>
                    <a:pt x="2353" y="29312"/>
                    <a:pt x="2286" y="29783"/>
                    <a:pt x="3093" y="30119"/>
                  </a:cubicBezTo>
                  <a:cubicBezTo>
                    <a:pt x="3496" y="30320"/>
                    <a:pt x="3966" y="30455"/>
                    <a:pt x="4370" y="30522"/>
                  </a:cubicBezTo>
                  <a:cubicBezTo>
                    <a:pt x="4437" y="30522"/>
                    <a:pt x="4504" y="30522"/>
                    <a:pt x="4504" y="30388"/>
                  </a:cubicBezTo>
                  <a:cubicBezTo>
                    <a:pt x="4572" y="30320"/>
                    <a:pt x="4572" y="30253"/>
                    <a:pt x="4437" y="30119"/>
                  </a:cubicBezTo>
                  <a:cubicBezTo>
                    <a:pt x="4437" y="28976"/>
                    <a:pt x="4370" y="27833"/>
                    <a:pt x="4101" y="26757"/>
                  </a:cubicBezTo>
                  <a:cubicBezTo>
                    <a:pt x="3765" y="25480"/>
                    <a:pt x="3563" y="24135"/>
                    <a:pt x="3429" y="22858"/>
                  </a:cubicBezTo>
                  <a:cubicBezTo>
                    <a:pt x="3294" y="20505"/>
                    <a:pt x="3093" y="18152"/>
                    <a:pt x="3025" y="15934"/>
                  </a:cubicBezTo>
                  <a:cubicBezTo>
                    <a:pt x="2891" y="13648"/>
                    <a:pt x="2353" y="11429"/>
                    <a:pt x="2756" y="9211"/>
                  </a:cubicBezTo>
                  <a:cubicBezTo>
                    <a:pt x="3227" y="6656"/>
                    <a:pt x="2891" y="4034"/>
                    <a:pt x="3361" y="1480"/>
                  </a:cubicBezTo>
                  <a:cubicBezTo>
                    <a:pt x="3496" y="942"/>
                    <a:pt x="3294" y="404"/>
                    <a:pt x="289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0" name="Google Shape;11790;p15"/>
            <p:cNvSpPr/>
            <p:nvPr/>
          </p:nvSpPr>
          <p:spPr>
            <a:xfrm>
              <a:off x="1772150" y="1107025"/>
              <a:ext cx="243725" cy="411800"/>
            </a:xfrm>
            <a:custGeom>
              <a:avLst/>
              <a:gdLst/>
              <a:ahLst/>
              <a:cxnLst/>
              <a:rect l="l" t="t" r="r" b="b"/>
              <a:pathLst>
                <a:path w="9749" h="16472" extrusionOk="0">
                  <a:moveTo>
                    <a:pt x="9748" y="1"/>
                  </a:moveTo>
                  <a:cubicBezTo>
                    <a:pt x="9278" y="68"/>
                    <a:pt x="8874" y="337"/>
                    <a:pt x="8605" y="740"/>
                  </a:cubicBezTo>
                  <a:cubicBezTo>
                    <a:pt x="7059" y="2825"/>
                    <a:pt x="5042" y="4438"/>
                    <a:pt x="2622" y="5379"/>
                  </a:cubicBezTo>
                  <a:cubicBezTo>
                    <a:pt x="2488" y="5514"/>
                    <a:pt x="2353" y="5648"/>
                    <a:pt x="2353" y="5850"/>
                  </a:cubicBezTo>
                  <a:cubicBezTo>
                    <a:pt x="2420" y="6186"/>
                    <a:pt x="2756" y="6320"/>
                    <a:pt x="3025" y="6657"/>
                  </a:cubicBezTo>
                  <a:cubicBezTo>
                    <a:pt x="2689" y="6522"/>
                    <a:pt x="2353" y="6320"/>
                    <a:pt x="2017" y="6186"/>
                  </a:cubicBezTo>
                  <a:cubicBezTo>
                    <a:pt x="1883" y="6186"/>
                    <a:pt x="1681" y="6253"/>
                    <a:pt x="1614" y="6388"/>
                  </a:cubicBezTo>
                  <a:cubicBezTo>
                    <a:pt x="1345" y="6791"/>
                    <a:pt x="874" y="6858"/>
                    <a:pt x="538" y="7127"/>
                  </a:cubicBezTo>
                  <a:cubicBezTo>
                    <a:pt x="404" y="7194"/>
                    <a:pt x="336" y="7194"/>
                    <a:pt x="202" y="7194"/>
                  </a:cubicBezTo>
                  <a:cubicBezTo>
                    <a:pt x="0" y="10287"/>
                    <a:pt x="67" y="13379"/>
                    <a:pt x="67" y="16472"/>
                  </a:cubicBezTo>
                  <a:cubicBezTo>
                    <a:pt x="538" y="16136"/>
                    <a:pt x="538" y="15665"/>
                    <a:pt x="471" y="15194"/>
                  </a:cubicBezTo>
                  <a:lnTo>
                    <a:pt x="471" y="12371"/>
                  </a:lnTo>
                  <a:cubicBezTo>
                    <a:pt x="471" y="11631"/>
                    <a:pt x="807" y="10959"/>
                    <a:pt x="1345" y="10489"/>
                  </a:cubicBezTo>
                  <a:cubicBezTo>
                    <a:pt x="3227" y="8606"/>
                    <a:pt x="5647" y="7463"/>
                    <a:pt x="7799" y="5917"/>
                  </a:cubicBezTo>
                  <a:cubicBezTo>
                    <a:pt x="7821" y="5895"/>
                    <a:pt x="7843" y="5887"/>
                    <a:pt x="7873" y="5887"/>
                  </a:cubicBezTo>
                  <a:cubicBezTo>
                    <a:pt x="7933" y="5887"/>
                    <a:pt x="8023" y="5917"/>
                    <a:pt x="8202" y="5917"/>
                  </a:cubicBezTo>
                  <a:lnTo>
                    <a:pt x="8202" y="8808"/>
                  </a:lnTo>
                  <a:cubicBezTo>
                    <a:pt x="8605" y="6657"/>
                    <a:pt x="8941" y="4505"/>
                    <a:pt x="9009" y="2354"/>
                  </a:cubicBezTo>
                  <a:cubicBezTo>
                    <a:pt x="9345" y="1951"/>
                    <a:pt x="9009" y="1480"/>
                    <a:pt x="9345" y="1144"/>
                  </a:cubicBezTo>
                  <a:cubicBezTo>
                    <a:pt x="9614" y="808"/>
                    <a:pt x="9748" y="404"/>
                    <a:pt x="9748" y="1"/>
                  </a:cubicBezTo>
                  <a:close/>
                </a:path>
              </a:pathLst>
            </a:custGeom>
            <a:solidFill>
              <a:srgbClr val="F0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1" name="Google Shape;11791;p15"/>
            <p:cNvSpPr/>
            <p:nvPr/>
          </p:nvSpPr>
          <p:spPr>
            <a:xfrm>
              <a:off x="1832650" y="1125525"/>
              <a:ext cx="158000" cy="121750"/>
            </a:xfrm>
            <a:custGeom>
              <a:avLst/>
              <a:gdLst/>
              <a:ahLst/>
              <a:cxnLst/>
              <a:rect l="l" t="t" r="r" b="b"/>
              <a:pathLst>
                <a:path w="6320" h="4870" extrusionOk="0">
                  <a:moveTo>
                    <a:pt x="6185" y="0"/>
                  </a:moveTo>
                  <a:cubicBezTo>
                    <a:pt x="3900" y="1143"/>
                    <a:pt x="2084" y="2891"/>
                    <a:pt x="135" y="4505"/>
                  </a:cubicBezTo>
                  <a:cubicBezTo>
                    <a:pt x="135" y="4505"/>
                    <a:pt x="68" y="4505"/>
                    <a:pt x="0" y="4572"/>
                  </a:cubicBezTo>
                  <a:cubicBezTo>
                    <a:pt x="0" y="4706"/>
                    <a:pt x="68" y="4774"/>
                    <a:pt x="202" y="4841"/>
                  </a:cubicBezTo>
                  <a:cubicBezTo>
                    <a:pt x="338" y="4860"/>
                    <a:pt x="475" y="4870"/>
                    <a:pt x="612" y="4870"/>
                  </a:cubicBezTo>
                  <a:cubicBezTo>
                    <a:pt x="1426" y="4870"/>
                    <a:pt x="2239" y="4532"/>
                    <a:pt x="2757" y="3900"/>
                  </a:cubicBezTo>
                  <a:cubicBezTo>
                    <a:pt x="3295" y="3362"/>
                    <a:pt x="3832" y="2891"/>
                    <a:pt x="4505" y="2555"/>
                  </a:cubicBezTo>
                  <a:cubicBezTo>
                    <a:pt x="5379" y="2017"/>
                    <a:pt x="6320" y="1278"/>
                    <a:pt x="6185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2" name="Google Shape;11792;p15"/>
            <p:cNvSpPr/>
            <p:nvPr/>
          </p:nvSpPr>
          <p:spPr>
            <a:xfrm>
              <a:off x="1785575" y="1263100"/>
              <a:ext cx="30300" cy="24475"/>
            </a:xfrm>
            <a:custGeom>
              <a:avLst/>
              <a:gdLst/>
              <a:ahLst/>
              <a:cxnLst/>
              <a:rect l="l" t="t" r="r" b="b"/>
              <a:pathLst>
                <a:path w="1212" h="979" extrusionOk="0">
                  <a:moveTo>
                    <a:pt x="995" y="1"/>
                  </a:moveTo>
                  <a:cubicBezTo>
                    <a:pt x="932" y="1"/>
                    <a:pt x="870" y="51"/>
                    <a:pt x="808" y="145"/>
                  </a:cubicBezTo>
                  <a:cubicBezTo>
                    <a:pt x="472" y="414"/>
                    <a:pt x="135" y="548"/>
                    <a:pt x="1" y="951"/>
                  </a:cubicBezTo>
                  <a:cubicBezTo>
                    <a:pt x="136" y="966"/>
                    <a:pt x="269" y="978"/>
                    <a:pt x="393" y="978"/>
                  </a:cubicBezTo>
                  <a:cubicBezTo>
                    <a:pt x="823" y="978"/>
                    <a:pt x="1159" y="838"/>
                    <a:pt x="1211" y="212"/>
                  </a:cubicBezTo>
                  <a:cubicBezTo>
                    <a:pt x="1139" y="68"/>
                    <a:pt x="1067" y="1"/>
                    <a:pt x="995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3" name="Google Shape;11793;p15"/>
            <p:cNvSpPr/>
            <p:nvPr/>
          </p:nvSpPr>
          <p:spPr>
            <a:xfrm>
              <a:off x="1814150" y="1238125"/>
              <a:ext cx="21875" cy="23625"/>
            </a:xfrm>
            <a:custGeom>
              <a:avLst/>
              <a:gdLst/>
              <a:ahLst/>
              <a:cxnLst/>
              <a:rect l="l" t="t" r="r" b="b"/>
              <a:pathLst>
                <a:path w="875" h="945" extrusionOk="0">
                  <a:moveTo>
                    <a:pt x="875" y="1"/>
                  </a:moveTo>
                  <a:cubicBezTo>
                    <a:pt x="539" y="68"/>
                    <a:pt x="203" y="337"/>
                    <a:pt x="1" y="740"/>
                  </a:cubicBezTo>
                  <a:lnTo>
                    <a:pt x="203" y="875"/>
                  </a:lnTo>
                  <a:cubicBezTo>
                    <a:pt x="274" y="922"/>
                    <a:pt x="354" y="945"/>
                    <a:pt x="436" y="945"/>
                  </a:cubicBezTo>
                  <a:cubicBezTo>
                    <a:pt x="586" y="945"/>
                    <a:pt x="745" y="870"/>
                    <a:pt x="875" y="740"/>
                  </a:cubicBezTo>
                  <a:cubicBezTo>
                    <a:pt x="875" y="606"/>
                    <a:pt x="875" y="471"/>
                    <a:pt x="875" y="337"/>
                  </a:cubicBezTo>
                  <a:cubicBezTo>
                    <a:pt x="875" y="202"/>
                    <a:pt x="875" y="68"/>
                    <a:pt x="875" y="1"/>
                  </a:cubicBez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4" name="Google Shape;11794;p15"/>
            <p:cNvSpPr/>
            <p:nvPr/>
          </p:nvSpPr>
          <p:spPr>
            <a:xfrm>
              <a:off x="1805750" y="1256625"/>
              <a:ext cx="15150" cy="11775"/>
            </a:xfrm>
            <a:custGeom>
              <a:avLst/>
              <a:gdLst/>
              <a:ahLst/>
              <a:cxnLst/>
              <a:rect l="l" t="t" r="r" b="b"/>
              <a:pathLst>
                <a:path w="606" h="471" extrusionOk="0">
                  <a:moveTo>
                    <a:pt x="404" y="0"/>
                  </a:moveTo>
                  <a:cubicBezTo>
                    <a:pt x="270" y="202"/>
                    <a:pt x="135" y="336"/>
                    <a:pt x="1" y="471"/>
                  </a:cubicBezTo>
                  <a:lnTo>
                    <a:pt x="404" y="471"/>
                  </a:lnTo>
                  <a:cubicBezTo>
                    <a:pt x="539" y="404"/>
                    <a:pt x="606" y="269"/>
                    <a:pt x="471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5" name="Google Shape;11795;p15"/>
            <p:cNvSpPr/>
            <p:nvPr/>
          </p:nvSpPr>
          <p:spPr>
            <a:xfrm>
              <a:off x="2084750" y="1095275"/>
              <a:ext cx="38675" cy="85875"/>
            </a:xfrm>
            <a:custGeom>
              <a:avLst/>
              <a:gdLst/>
              <a:ahLst/>
              <a:cxnLst/>
              <a:rect l="l" t="t" r="r" b="b"/>
              <a:pathLst>
                <a:path w="1547" h="3435" extrusionOk="0">
                  <a:moveTo>
                    <a:pt x="942" y="0"/>
                  </a:moveTo>
                  <a:cubicBezTo>
                    <a:pt x="269" y="942"/>
                    <a:pt x="1" y="2084"/>
                    <a:pt x="68" y="3160"/>
                  </a:cubicBezTo>
                  <a:cubicBezTo>
                    <a:pt x="97" y="3156"/>
                    <a:pt x="125" y="3155"/>
                    <a:pt x="153" y="3155"/>
                  </a:cubicBezTo>
                  <a:cubicBezTo>
                    <a:pt x="516" y="3155"/>
                    <a:pt x="822" y="3434"/>
                    <a:pt x="1159" y="3434"/>
                  </a:cubicBezTo>
                  <a:cubicBezTo>
                    <a:pt x="1283" y="3434"/>
                    <a:pt x="1410" y="3397"/>
                    <a:pt x="1547" y="3295"/>
                  </a:cubicBezTo>
                  <a:cubicBezTo>
                    <a:pt x="807" y="2017"/>
                    <a:pt x="807" y="2017"/>
                    <a:pt x="942" y="336"/>
                  </a:cubicBezTo>
                  <a:cubicBezTo>
                    <a:pt x="942" y="202"/>
                    <a:pt x="942" y="135"/>
                    <a:pt x="94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6" name="Google Shape;11796;p15"/>
            <p:cNvSpPr/>
            <p:nvPr/>
          </p:nvSpPr>
          <p:spPr>
            <a:xfrm>
              <a:off x="1995675" y="1135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04" y="1"/>
                  </a:moveTo>
                  <a:cubicBezTo>
                    <a:pt x="0" y="337"/>
                    <a:pt x="68" y="808"/>
                    <a:pt x="68" y="1211"/>
                  </a:cubicBezTo>
                  <a:cubicBezTo>
                    <a:pt x="404" y="875"/>
                    <a:pt x="538" y="471"/>
                    <a:pt x="404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7" name="Google Shape;11797;p15"/>
            <p:cNvSpPr/>
            <p:nvPr/>
          </p:nvSpPr>
          <p:spPr>
            <a:xfrm>
              <a:off x="2185600" y="1026350"/>
              <a:ext cx="8425" cy="6350"/>
            </a:xfrm>
            <a:custGeom>
              <a:avLst/>
              <a:gdLst/>
              <a:ahLst/>
              <a:cxnLst/>
              <a:rect l="l" t="t" r="r" b="b"/>
              <a:pathLst>
                <a:path w="337" h="254" extrusionOk="0">
                  <a:moveTo>
                    <a:pt x="135" y="1"/>
                  </a:moveTo>
                  <a:cubicBezTo>
                    <a:pt x="67" y="1"/>
                    <a:pt x="67" y="68"/>
                    <a:pt x="0" y="68"/>
                  </a:cubicBezTo>
                  <a:cubicBezTo>
                    <a:pt x="0" y="135"/>
                    <a:pt x="0" y="203"/>
                    <a:pt x="0" y="203"/>
                  </a:cubicBezTo>
                  <a:cubicBezTo>
                    <a:pt x="34" y="236"/>
                    <a:pt x="67" y="253"/>
                    <a:pt x="101" y="253"/>
                  </a:cubicBezTo>
                  <a:cubicBezTo>
                    <a:pt x="135" y="253"/>
                    <a:pt x="168" y="236"/>
                    <a:pt x="202" y="203"/>
                  </a:cubicBezTo>
                  <a:cubicBezTo>
                    <a:pt x="336" y="135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3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8" name="Google Shape;11798;p15"/>
            <p:cNvSpPr/>
            <p:nvPr/>
          </p:nvSpPr>
          <p:spPr>
            <a:xfrm>
              <a:off x="1815850" y="1256625"/>
              <a:ext cx="45400" cy="33150"/>
            </a:xfrm>
            <a:custGeom>
              <a:avLst/>
              <a:gdLst/>
              <a:ahLst/>
              <a:cxnLst/>
              <a:rect l="l" t="t" r="r" b="b"/>
              <a:pathLst>
                <a:path w="1816" h="1326" extrusionOk="0">
                  <a:moveTo>
                    <a:pt x="807" y="0"/>
                  </a:moveTo>
                  <a:lnTo>
                    <a:pt x="67" y="135"/>
                  </a:lnTo>
                  <a:cubicBezTo>
                    <a:pt x="67" y="202"/>
                    <a:pt x="0" y="336"/>
                    <a:pt x="0" y="471"/>
                  </a:cubicBezTo>
                  <a:cubicBezTo>
                    <a:pt x="202" y="538"/>
                    <a:pt x="471" y="673"/>
                    <a:pt x="605" y="941"/>
                  </a:cubicBezTo>
                  <a:cubicBezTo>
                    <a:pt x="747" y="1225"/>
                    <a:pt x="897" y="1326"/>
                    <a:pt x="1035" y="1326"/>
                  </a:cubicBezTo>
                  <a:cubicBezTo>
                    <a:pt x="1289" y="1326"/>
                    <a:pt x="1503" y="981"/>
                    <a:pt x="1546" y="807"/>
                  </a:cubicBezTo>
                  <a:cubicBezTo>
                    <a:pt x="1815" y="202"/>
                    <a:pt x="1076" y="269"/>
                    <a:pt x="807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9" name="Google Shape;11799;p15"/>
            <p:cNvSpPr/>
            <p:nvPr/>
          </p:nvSpPr>
          <p:spPr>
            <a:xfrm>
              <a:off x="3308300" y="569200"/>
              <a:ext cx="184900" cy="59150"/>
            </a:xfrm>
            <a:custGeom>
              <a:avLst/>
              <a:gdLst/>
              <a:ahLst/>
              <a:cxnLst/>
              <a:rect l="l" t="t" r="r" b="b"/>
              <a:pathLst>
                <a:path w="7396" h="2366" extrusionOk="0">
                  <a:moveTo>
                    <a:pt x="5043" y="1"/>
                  </a:moveTo>
                  <a:cubicBezTo>
                    <a:pt x="4421" y="1"/>
                    <a:pt x="3799" y="135"/>
                    <a:pt x="3227" y="404"/>
                  </a:cubicBezTo>
                  <a:cubicBezTo>
                    <a:pt x="2718" y="600"/>
                    <a:pt x="2163" y="705"/>
                    <a:pt x="1603" y="705"/>
                  </a:cubicBezTo>
                  <a:cubicBezTo>
                    <a:pt x="1201" y="705"/>
                    <a:pt x="797" y="651"/>
                    <a:pt x="404" y="539"/>
                  </a:cubicBezTo>
                  <a:cubicBezTo>
                    <a:pt x="68" y="875"/>
                    <a:pt x="0" y="1345"/>
                    <a:pt x="135" y="1816"/>
                  </a:cubicBezTo>
                  <a:cubicBezTo>
                    <a:pt x="306" y="2159"/>
                    <a:pt x="642" y="2365"/>
                    <a:pt x="1002" y="2365"/>
                  </a:cubicBezTo>
                  <a:cubicBezTo>
                    <a:pt x="1206" y="2365"/>
                    <a:pt x="1419" y="2298"/>
                    <a:pt x="1614" y="2152"/>
                  </a:cubicBezTo>
                  <a:cubicBezTo>
                    <a:pt x="2677" y="1950"/>
                    <a:pt x="3778" y="1519"/>
                    <a:pt x="4916" y="1519"/>
                  </a:cubicBezTo>
                  <a:cubicBezTo>
                    <a:pt x="5291" y="1519"/>
                    <a:pt x="5669" y="1565"/>
                    <a:pt x="6051" y="1682"/>
                  </a:cubicBezTo>
                  <a:cubicBezTo>
                    <a:pt x="7396" y="1278"/>
                    <a:pt x="7396" y="1278"/>
                    <a:pt x="6858" y="404"/>
                  </a:cubicBezTo>
                  <a:cubicBezTo>
                    <a:pt x="6286" y="135"/>
                    <a:pt x="5664" y="1"/>
                    <a:pt x="5043" y="1"/>
                  </a:cubicBezTo>
                  <a:close/>
                </a:path>
              </a:pathLst>
            </a:custGeom>
            <a:solidFill>
              <a:srgbClr val="F2BD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0" name="Google Shape;11800;p15"/>
            <p:cNvSpPr/>
            <p:nvPr/>
          </p:nvSpPr>
          <p:spPr>
            <a:xfrm>
              <a:off x="3178875" y="582650"/>
              <a:ext cx="139525" cy="69950"/>
            </a:xfrm>
            <a:custGeom>
              <a:avLst/>
              <a:gdLst/>
              <a:ahLst/>
              <a:cxnLst/>
              <a:rect l="l" t="t" r="r" b="b"/>
              <a:pathLst>
                <a:path w="5581" h="2798" extrusionOk="0">
                  <a:moveTo>
                    <a:pt x="5581" y="1"/>
                  </a:moveTo>
                  <a:cubicBezTo>
                    <a:pt x="4909" y="202"/>
                    <a:pt x="4304" y="270"/>
                    <a:pt x="3631" y="337"/>
                  </a:cubicBezTo>
                  <a:cubicBezTo>
                    <a:pt x="2354" y="404"/>
                    <a:pt x="1144" y="673"/>
                    <a:pt x="1" y="1144"/>
                  </a:cubicBezTo>
                  <a:cubicBezTo>
                    <a:pt x="175" y="1072"/>
                    <a:pt x="320" y="1041"/>
                    <a:pt x="444" y="1041"/>
                  </a:cubicBezTo>
                  <a:cubicBezTo>
                    <a:pt x="1137" y="1041"/>
                    <a:pt x="1158" y="2012"/>
                    <a:pt x="1614" y="2354"/>
                  </a:cubicBezTo>
                  <a:cubicBezTo>
                    <a:pt x="1923" y="2662"/>
                    <a:pt x="2317" y="2797"/>
                    <a:pt x="2723" y="2797"/>
                  </a:cubicBezTo>
                  <a:cubicBezTo>
                    <a:pt x="2937" y="2797"/>
                    <a:pt x="3153" y="2760"/>
                    <a:pt x="3362" y="2690"/>
                  </a:cubicBezTo>
                  <a:cubicBezTo>
                    <a:pt x="4236" y="2287"/>
                    <a:pt x="4976" y="1749"/>
                    <a:pt x="5581" y="1076"/>
                  </a:cubicBezTo>
                  <a:lnTo>
                    <a:pt x="5581" y="1"/>
                  </a:lnTo>
                  <a:close/>
                </a:path>
              </a:pathLst>
            </a:custGeom>
            <a:solidFill>
              <a:srgbClr val="C6D6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1" name="Google Shape;11801;p15"/>
            <p:cNvSpPr/>
            <p:nvPr/>
          </p:nvSpPr>
          <p:spPr>
            <a:xfrm>
              <a:off x="3459550" y="570200"/>
              <a:ext cx="131125" cy="41050"/>
            </a:xfrm>
            <a:custGeom>
              <a:avLst/>
              <a:gdLst/>
              <a:ahLst/>
              <a:cxnLst/>
              <a:rect l="l" t="t" r="r" b="b"/>
              <a:pathLst>
                <a:path w="5245" h="1642" extrusionOk="0">
                  <a:moveTo>
                    <a:pt x="2134" y="1"/>
                  </a:moveTo>
                  <a:cubicBezTo>
                    <a:pt x="1661" y="1"/>
                    <a:pt x="1219" y="136"/>
                    <a:pt x="808" y="364"/>
                  </a:cubicBezTo>
                  <a:cubicBezTo>
                    <a:pt x="1346" y="1373"/>
                    <a:pt x="135" y="1171"/>
                    <a:pt x="1" y="1642"/>
                  </a:cubicBezTo>
                  <a:lnTo>
                    <a:pt x="5245" y="1238"/>
                  </a:lnTo>
                  <a:cubicBezTo>
                    <a:pt x="5110" y="499"/>
                    <a:pt x="4657" y="415"/>
                    <a:pt x="4161" y="415"/>
                  </a:cubicBezTo>
                  <a:cubicBezTo>
                    <a:pt x="4015" y="415"/>
                    <a:pt x="3865" y="422"/>
                    <a:pt x="3719" y="422"/>
                  </a:cubicBezTo>
                  <a:cubicBezTo>
                    <a:pt x="3369" y="422"/>
                    <a:pt x="3038" y="380"/>
                    <a:pt x="2825" y="95"/>
                  </a:cubicBezTo>
                  <a:cubicBezTo>
                    <a:pt x="2588" y="31"/>
                    <a:pt x="2357" y="1"/>
                    <a:pt x="2134" y="1"/>
                  </a:cubicBezTo>
                  <a:close/>
                </a:path>
              </a:pathLst>
            </a:custGeom>
            <a:solidFill>
              <a:srgbClr val="F4A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2" name="Google Shape;11802;p15"/>
            <p:cNvSpPr/>
            <p:nvPr/>
          </p:nvSpPr>
          <p:spPr>
            <a:xfrm>
              <a:off x="3528475" y="564175"/>
              <a:ext cx="104225" cy="37000"/>
            </a:xfrm>
            <a:custGeom>
              <a:avLst/>
              <a:gdLst/>
              <a:ahLst/>
              <a:cxnLst/>
              <a:rect l="l" t="t" r="r" b="b"/>
              <a:pathLst>
                <a:path w="4169" h="1480" extrusionOk="0">
                  <a:moveTo>
                    <a:pt x="3227" y="0"/>
                  </a:moveTo>
                  <a:cubicBezTo>
                    <a:pt x="2219" y="404"/>
                    <a:pt x="1076" y="202"/>
                    <a:pt x="0" y="336"/>
                  </a:cubicBezTo>
                  <a:cubicBezTo>
                    <a:pt x="68" y="874"/>
                    <a:pt x="471" y="1076"/>
                    <a:pt x="1009" y="1076"/>
                  </a:cubicBezTo>
                  <a:cubicBezTo>
                    <a:pt x="1166" y="1076"/>
                    <a:pt x="1337" y="1061"/>
                    <a:pt x="1512" y="1061"/>
                  </a:cubicBezTo>
                  <a:cubicBezTo>
                    <a:pt x="1860" y="1061"/>
                    <a:pt x="2219" y="1121"/>
                    <a:pt x="2488" y="1479"/>
                  </a:cubicBezTo>
                  <a:cubicBezTo>
                    <a:pt x="4168" y="1479"/>
                    <a:pt x="4168" y="1479"/>
                    <a:pt x="3698" y="336"/>
                  </a:cubicBezTo>
                  <a:cubicBezTo>
                    <a:pt x="3563" y="202"/>
                    <a:pt x="3362" y="0"/>
                    <a:pt x="3227" y="0"/>
                  </a:cubicBezTo>
                  <a:close/>
                </a:path>
              </a:pathLst>
            </a:custGeom>
            <a:solidFill>
              <a:srgbClr val="FACF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3" name="Google Shape;11803;p15"/>
            <p:cNvSpPr/>
            <p:nvPr/>
          </p:nvSpPr>
          <p:spPr>
            <a:xfrm>
              <a:off x="3244425" y="741575"/>
              <a:ext cx="43725" cy="51200"/>
            </a:xfrm>
            <a:custGeom>
              <a:avLst/>
              <a:gdLst/>
              <a:ahLst/>
              <a:cxnLst/>
              <a:rect l="l" t="t" r="r" b="b"/>
              <a:pathLst>
                <a:path w="1749" h="2048" extrusionOk="0">
                  <a:moveTo>
                    <a:pt x="1479" y="1"/>
                  </a:moveTo>
                  <a:cubicBezTo>
                    <a:pt x="972" y="1"/>
                    <a:pt x="509" y="312"/>
                    <a:pt x="337" y="770"/>
                  </a:cubicBezTo>
                  <a:cubicBezTo>
                    <a:pt x="1" y="1509"/>
                    <a:pt x="740" y="1644"/>
                    <a:pt x="942" y="2047"/>
                  </a:cubicBezTo>
                  <a:cubicBezTo>
                    <a:pt x="1345" y="1442"/>
                    <a:pt x="1614" y="770"/>
                    <a:pt x="1749" y="30"/>
                  </a:cubicBezTo>
                  <a:cubicBezTo>
                    <a:pt x="1658" y="10"/>
                    <a:pt x="1568" y="1"/>
                    <a:pt x="1479" y="1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4" name="Google Shape;11804;p15"/>
            <p:cNvSpPr/>
            <p:nvPr/>
          </p:nvSpPr>
          <p:spPr>
            <a:xfrm>
              <a:off x="3205775" y="641475"/>
              <a:ext cx="60525" cy="40625"/>
            </a:xfrm>
            <a:custGeom>
              <a:avLst/>
              <a:gdLst/>
              <a:ahLst/>
              <a:cxnLst/>
              <a:rect l="l" t="t" r="r" b="b"/>
              <a:pathLst>
                <a:path w="2421" h="1625" extrusionOk="0">
                  <a:moveTo>
                    <a:pt x="538" y="1"/>
                  </a:moveTo>
                  <a:lnTo>
                    <a:pt x="68" y="404"/>
                  </a:lnTo>
                  <a:cubicBezTo>
                    <a:pt x="68" y="807"/>
                    <a:pt x="1" y="1211"/>
                    <a:pt x="1" y="1614"/>
                  </a:cubicBezTo>
                  <a:cubicBezTo>
                    <a:pt x="64" y="1621"/>
                    <a:pt x="125" y="1624"/>
                    <a:pt x="184" y="1624"/>
                  </a:cubicBezTo>
                  <a:cubicBezTo>
                    <a:pt x="1312" y="1624"/>
                    <a:pt x="1654" y="448"/>
                    <a:pt x="2421" y="1"/>
                  </a:cubicBezTo>
                  <a:close/>
                </a:path>
              </a:pathLst>
            </a:custGeom>
            <a:solidFill>
              <a:srgbClr val="9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5" name="Google Shape;11805;p15"/>
            <p:cNvSpPr/>
            <p:nvPr/>
          </p:nvSpPr>
          <p:spPr>
            <a:xfrm>
              <a:off x="3444425" y="982175"/>
              <a:ext cx="764750" cy="1676450"/>
            </a:xfrm>
            <a:custGeom>
              <a:avLst/>
              <a:gdLst/>
              <a:ahLst/>
              <a:cxnLst/>
              <a:rect l="l" t="t" r="r" b="b"/>
              <a:pathLst>
                <a:path w="30590" h="67058" extrusionOk="0">
                  <a:moveTo>
                    <a:pt x="28784" y="1"/>
                  </a:moveTo>
                  <a:cubicBezTo>
                    <a:pt x="28560" y="1"/>
                    <a:pt x="28347" y="104"/>
                    <a:pt x="28237" y="289"/>
                  </a:cubicBezTo>
                  <a:cubicBezTo>
                    <a:pt x="27905" y="802"/>
                    <a:pt x="27573" y="976"/>
                    <a:pt x="27223" y="976"/>
                  </a:cubicBezTo>
                  <a:cubicBezTo>
                    <a:pt x="26793" y="976"/>
                    <a:pt x="26335" y="713"/>
                    <a:pt x="25816" y="491"/>
                  </a:cubicBezTo>
                  <a:cubicBezTo>
                    <a:pt x="25404" y="311"/>
                    <a:pt x="25039" y="223"/>
                    <a:pt x="24727" y="223"/>
                  </a:cubicBezTo>
                  <a:cubicBezTo>
                    <a:pt x="23871" y="223"/>
                    <a:pt x="23414" y="890"/>
                    <a:pt x="23463" y="2171"/>
                  </a:cubicBezTo>
                  <a:cubicBezTo>
                    <a:pt x="23598" y="3180"/>
                    <a:pt x="23800" y="4255"/>
                    <a:pt x="24069" y="5264"/>
                  </a:cubicBezTo>
                  <a:cubicBezTo>
                    <a:pt x="23732" y="4054"/>
                    <a:pt x="22522" y="3785"/>
                    <a:pt x="21984" y="2776"/>
                  </a:cubicBezTo>
                  <a:cubicBezTo>
                    <a:pt x="21588" y="2032"/>
                    <a:pt x="21081" y="1471"/>
                    <a:pt x="20384" y="1471"/>
                  </a:cubicBezTo>
                  <a:cubicBezTo>
                    <a:pt x="20136" y="1471"/>
                    <a:pt x="19864" y="1542"/>
                    <a:pt x="19564" y="1701"/>
                  </a:cubicBezTo>
                  <a:cubicBezTo>
                    <a:pt x="18489" y="2306"/>
                    <a:pt x="19161" y="3381"/>
                    <a:pt x="19430" y="4255"/>
                  </a:cubicBezTo>
                  <a:cubicBezTo>
                    <a:pt x="19631" y="4860"/>
                    <a:pt x="20102" y="5398"/>
                    <a:pt x="20707" y="5734"/>
                  </a:cubicBezTo>
                  <a:cubicBezTo>
                    <a:pt x="21245" y="6071"/>
                    <a:pt x="21917" y="6339"/>
                    <a:pt x="22186" y="7079"/>
                  </a:cubicBezTo>
                  <a:cubicBezTo>
                    <a:pt x="21783" y="6743"/>
                    <a:pt x="21447" y="6272"/>
                    <a:pt x="20909" y="6205"/>
                  </a:cubicBezTo>
                  <a:cubicBezTo>
                    <a:pt x="20371" y="6138"/>
                    <a:pt x="19900" y="5936"/>
                    <a:pt x="19497" y="5533"/>
                  </a:cubicBezTo>
                  <a:cubicBezTo>
                    <a:pt x="19036" y="5251"/>
                    <a:pt x="18526" y="5115"/>
                    <a:pt x="18022" y="5115"/>
                  </a:cubicBezTo>
                  <a:cubicBezTo>
                    <a:pt x="17206" y="5115"/>
                    <a:pt x="16408" y="5472"/>
                    <a:pt x="15867" y="6138"/>
                  </a:cubicBezTo>
                  <a:cubicBezTo>
                    <a:pt x="15396" y="7281"/>
                    <a:pt x="14993" y="8356"/>
                    <a:pt x="14657" y="9499"/>
                  </a:cubicBezTo>
                  <a:cubicBezTo>
                    <a:pt x="13245" y="12928"/>
                    <a:pt x="12169" y="16424"/>
                    <a:pt x="11295" y="19987"/>
                  </a:cubicBezTo>
                  <a:cubicBezTo>
                    <a:pt x="10623" y="22945"/>
                    <a:pt x="9615" y="25768"/>
                    <a:pt x="8673" y="28592"/>
                  </a:cubicBezTo>
                  <a:cubicBezTo>
                    <a:pt x="8404" y="29735"/>
                    <a:pt x="7867" y="30743"/>
                    <a:pt x="7127" y="31617"/>
                  </a:cubicBezTo>
                  <a:cubicBezTo>
                    <a:pt x="6656" y="32626"/>
                    <a:pt x="5648" y="33298"/>
                    <a:pt x="5043" y="34374"/>
                  </a:cubicBezTo>
                  <a:cubicBezTo>
                    <a:pt x="4774" y="34911"/>
                    <a:pt x="4774" y="35516"/>
                    <a:pt x="4438" y="36054"/>
                  </a:cubicBezTo>
                  <a:cubicBezTo>
                    <a:pt x="4154" y="36432"/>
                    <a:pt x="4070" y="37276"/>
                    <a:pt x="3554" y="37276"/>
                  </a:cubicBezTo>
                  <a:cubicBezTo>
                    <a:pt x="3337" y="37276"/>
                    <a:pt x="3042" y="37126"/>
                    <a:pt x="2623" y="36727"/>
                  </a:cubicBezTo>
                  <a:cubicBezTo>
                    <a:pt x="2401" y="36521"/>
                    <a:pt x="2149" y="36430"/>
                    <a:pt x="1897" y="36430"/>
                  </a:cubicBezTo>
                  <a:cubicBezTo>
                    <a:pt x="1078" y="36430"/>
                    <a:pt x="250" y="37380"/>
                    <a:pt x="404" y="38407"/>
                  </a:cubicBezTo>
                  <a:cubicBezTo>
                    <a:pt x="808" y="39752"/>
                    <a:pt x="740" y="41096"/>
                    <a:pt x="337" y="42374"/>
                  </a:cubicBezTo>
                  <a:cubicBezTo>
                    <a:pt x="1" y="43046"/>
                    <a:pt x="404" y="43920"/>
                    <a:pt x="1211" y="44054"/>
                  </a:cubicBezTo>
                  <a:cubicBezTo>
                    <a:pt x="2757" y="44458"/>
                    <a:pt x="2959" y="45668"/>
                    <a:pt x="2892" y="47012"/>
                  </a:cubicBezTo>
                  <a:cubicBezTo>
                    <a:pt x="2892" y="47416"/>
                    <a:pt x="2690" y="47819"/>
                    <a:pt x="2959" y="48155"/>
                  </a:cubicBezTo>
                  <a:cubicBezTo>
                    <a:pt x="3070" y="48266"/>
                    <a:pt x="3222" y="48316"/>
                    <a:pt x="3381" y="48316"/>
                  </a:cubicBezTo>
                  <a:cubicBezTo>
                    <a:pt x="3510" y="48316"/>
                    <a:pt x="3645" y="48283"/>
                    <a:pt x="3766" y="48223"/>
                  </a:cubicBezTo>
                  <a:cubicBezTo>
                    <a:pt x="4841" y="47416"/>
                    <a:pt x="5043" y="46206"/>
                    <a:pt x="5446" y="45063"/>
                  </a:cubicBezTo>
                  <a:cubicBezTo>
                    <a:pt x="5850" y="43382"/>
                    <a:pt x="6925" y="41970"/>
                    <a:pt x="8404" y="41164"/>
                  </a:cubicBezTo>
                  <a:cubicBezTo>
                    <a:pt x="9346" y="40626"/>
                    <a:pt x="10556" y="41164"/>
                    <a:pt x="11497" y="40424"/>
                  </a:cubicBezTo>
                  <a:cubicBezTo>
                    <a:pt x="11430" y="39348"/>
                    <a:pt x="12035" y="38340"/>
                    <a:pt x="12976" y="37802"/>
                  </a:cubicBezTo>
                  <a:cubicBezTo>
                    <a:pt x="13447" y="37466"/>
                    <a:pt x="14186" y="37197"/>
                    <a:pt x="14388" y="36659"/>
                  </a:cubicBezTo>
                  <a:cubicBezTo>
                    <a:pt x="14610" y="35814"/>
                    <a:pt x="15097" y="35499"/>
                    <a:pt x="15654" y="35499"/>
                  </a:cubicBezTo>
                  <a:cubicBezTo>
                    <a:pt x="15940" y="35499"/>
                    <a:pt x="16243" y="35582"/>
                    <a:pt x="16539" y="35718"/>
                  </a:cubicBezTo>
                  <a:cubicBezTo>
                    <a:pt x="17413" y="36054"/>
                    <a:pt x="17010" y="36996"/>
                    <a:pt x="16875" y="37533"/>
                  </a:cubicBezTo>
                  <a:cubicBezTo>
                    <a:pt x="16599" y="36871"/>
                    <a:pt x="16278" y="35983"/>
                    <a:pt x="15577" y="35983"/>
                  </a:cubicBezTo>
                  <a:cubicBezTo>
                    <a:pt x="15424" y="35983"/>
                    <a:pt x="15253" y="36025"/>
                    <a:pt x="15060" y="36122"/>
                  </a:cubicBezTo>
                  <a:cubicBezTo>
                    <a:pt x="13984" y="36592"/>
                    <a:pt x="14455" y="37668"/>
                    <a:pt x="15060" y="38542"/>
                  </a:cubicBezTo>
                  <a:cubicBezTo>
                    <a:pt x="15531" y="38945"/>
                    <a:pt x="15799" y="39550"/>
                    <a:pt x="15732" y="40222"/>
                  </a:cubicBezTo>
                  <a:cubicBezTo>
                    <a:pt x="15194" y="42575"/>
                    <a:pt x="15329" y="44996"/>
                    <a:pt x="14589" y="47349"/>
                  </a:cubicBezTo>
                  <a:cubicBezTo>
                    <a:pt x="14119" y="48895"/>
                    <a:pt x="13850" y="50576"/>
                    <a:pt x="13783" y="52256"/>
                  </a:cubicBezTo>
                  <a:cubicBezTo>
                    <a:pt x="13648" y="54542"/>
                    <a:pt x="13984" y="56895"/>
                    <a:pt x="13648" y="59248"/>
                  </a:cubicBezTo>
                  <a:cubicBezTo>
                    <a:pt x="13379" y="61399"/>
                    <a:pt x="13178" y="63820"/>
                    <a:pt x="14388" y="65904"/>
                  </a:cubicBezTo>
                  <a:cubicBezTo>
                    <a:pt x="14590" y="66309"/>
                    <a:pt x="14678" y="67057"/>
                    <a:pt x="15169" y="67057"/>
                  </a:cubicBezTo>
                  <a:cubicBezTo>
                    <a:pt x="15330" y="67057"/>
                    <a:pt x="15534" y="66977"/>
                    <a:pt x="15799" y="66778"/>
                  </a:cubicBezTo>
                  <a:cubicBezTo>
                    <a:pt x="15732" y="63954"/>
                    <a:pt x="15732" y="61130"/>
                    <a:pt x="15665" y="58374"/>
                  </a:cubicBezTo>
                  <a:cubicBezTo>
                    <a:pt x="15463" y="51987"/>
                    <a:pt x="16808" y="45870"/>
                    <a:pt x="18489" y="39819"/>
                  </a:cubicBezTo>
                  <a:cubicBezTo>
                    <a:pt x="19833" y="35113"/>
                    <a:pt x="20237" y="30138"/>
                    <a:pt x="22657" y="25836"/>
                  </a:cubicBezTo>
                  <a:cubicBezTo>
                    <a:pt x="23665" y="23348"/>
                    <a:pt x="24337" y="20794"/>
                    <a:pt x="25346" y="18239"/>
                  </a:cubicBezTo>
                  <a:cubicBezTo>
                    <a:pt x="25480" y="17768"/>
                    <a:pt x="25615" y="17365"/>
                    <a:pt x="25749" y="16962"/>
                  </a:cubicBezTo>
                  <a:cubicBezTo>
                    <a:pt x="25816" y="16760"/>
                    <a:pt x="25884" y="16625"/>
                    <a:pt x="25884" y="16491"/>
                  </a:cubicBezTo>
                  <a:cubicBezTo>
                    <a:pt x="26018" y="16088"/>
                    <a:pt x="26220" y="15684"/>
                    <a:pt x="26489" y="15415"/>
                  </a:cubicBezTo>
                  <a:cubicBezTo>
                    <a:pt x="27430" y="14205"/>
                    <a:pt x="27363" y="12659"/>
                    <a:pt x="27968" y="11314"/>
                  </a:cubicBezTo>
                  <a:cubicBezTo>
                    <a:pt x="28237" y="10575"/>
                    <a:pt x="28438" y="9835"/>
                    <a:pt x="28506" y="9096"/>
                  </a:cubicBezTo>
                  <a:cubicBezTo>
                    <a:pt x="28640" y="7482"/>
                    <a:pt x="29581" y="6205"/>
                    <a:pt x="30186" y="4860"/>
                  </a:cubicBezTo>
                  <a:cubicBezTo>
                    <a:pt x="30590" y="3987"/>
                    <a:pt x="29985" y="760"/>
                    <a:pt x="29312" y="222"/>
                  </a:cubicBezTo>
                  <a:cubicBezTo>
                    <a:pt x="29161" y="70"/>
                    <a:pt x="28969" y="1"/>
                    <a:pt x="28784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6" name="Google Shape;11806;p15"/>
            <p:cNvSpPr/>
            <p:nvPr/>
          </p:nvSpPr>
          <p:spPr>
            <a:xfrm>
              <a:off x="2188950" y="1616300"/>
              <a:ext cx="751300" cy="1287425"/>
            </a:xfrm>
            <a:custGeom>
              <a:avLst/>
              <a:gdLst/>
              <a:ahLst/>
              <a:cxnLst/>
              <a:rect l="l" t="t" r="r" b="b"/>
              <a:pathLst>
                <a:path w="30052" h="51497" extrusionOk="0">
                  <a:moveTo>
                    <a:pt x="6066" y="26580"/>
                  </a:moveTo>
                  <a:cubicBezTo>
                    <a:pt x="6093" y="26972"/>
                    <a:pt x="6178" y="27401"/>
                    <a:pt x="6118" y="27698"/>
                  </a:cubicBezTo>
                  <a:cubicBezTo>
                    <a:pt x="5966" y="27393"/>
                    <a:pt x="6025" y="26991"/>
                    <a:pt x="6066" y="26580"/>
                  </a:cubicBezTo>
                  <a:close/>
                  <a:moveTo>
                    <a:pt x="25682" y="0"/>
                  </a:moveTo>
                  <a:cubicBezTo>
                    <a:pt x="24875" y="67"/>
                    <a:pt x="24875" y="1008"/>
                    <a:pt x="24875" y="1614"/>
                  </a:cubicBezTo>
                  <a:cubicBezTo>
                    <a:pt x="24942" y="3160"/>
                    <a:pt x="23934" y="4504"/>
                    <a:pt x="22455" y="4840"/>
                  </a:cubicBezTo>
                  <a:cubicBezTo>
                    <a:pt x="20438" y="5378"/>
                    <a:pt x="19497" y="6723"/>
                    <a:pt x="19900" y="8874"/>
                  </a:cubicBezTo>
                  <a:cubicBezTo>
                    <a:pt x="20035" y="9278"/>
                    <a:pt x="20035" y="9748"/>
                    <a:pt x="20102" y="10219"/>
                  </a:cubicBezTo>
                  <a:cubicBezTo>
                    <a:pt x="19833" y="12370"/>
                    <a:pt x="19766" y="14589"/>
                    <a:pt x="19967" y="16740"/>
                  </a:cubicBezTo>
                  <a:cubicBezTo>
                    <a:pt x="20035" y="21647"/>
                    <a:pt x="19631" y="26555"/>
                    <a:pt x="18892" y="31463"/>
                  </a:cubicBezTo>
                  <a:cubicBezTo>
                    <a:pt x="18341" y="32063"/>
                    <a:pt x="18126" y="33335"/>
                    <a:pt x="17247" y="33335"/>
                  </a:cubicBezTo>
                  <a:cubicBezTo>
                    <a:pt x="16946" y="33335"/>
                    <a:pt x="16566" y="33185"/>
                    <a:pt x="16068" y="32807"/>
                  </a:cubicBezTo>
                  <a:cubicBezTo>
                    <a:pt x="16024" y="32764"/>
                    <a:pt x="15971" y="32745"/>
                    <a:pt x="15912" y="32745"/>
                  </a:cubicBezTo>
                  <a:cubicBezTo>
                    <a:pt x="15698" y="32745"/>
                    <a:pt x="15405" y="32986"/>
                    <a:pt x="15194" y="33144"/>
                  </a:cubicBezTo>
                  <a:cubicBezTo>
                    <a:pt x="14746" y="33388"/>
                    <a:pt x="14266" y="33503"/>
                    <a:pt x="13795" y="33503"/>
                  </a:cubicBezTo>
                  <a:cubicBezTo>
                    <a:pt x="12713" y="33503"/>
                    <a:pt x="11676" y="32897"/>
                    <a:pt x="11160" y="31866"/>
                  </a:cubicBezTo>
                  <a:cubicBezTo>
                    <a:pt x="10757" y="31194"/>
                    <a:pt x="10354" y="30185"/>
                    <a:pt x="9681" y="30051"/>
                  </a:cubicBezTo>
                  <a:cubicBezTo>
                    <a:pt x="8337" y="29715"/>
                    <a:pt x="8202" y="28639"/>
                    <a:pt x="8001" y="27765"/>
                  </a:cubicBezTo>
                  <a:cubicBezTo>
                    <a:pt x="7809" y="26868"/>
                    <a:pt x="7677" y="25605"/>
                    <a:pt x="6792" y="25605"/>
                  </a:cubicBezTo>
                  <a:cubicBezTo>
                    <a:pt x="6749" y="25605"/>
                    <a:pt x="6703" y="25608"/>
                    <a:pt x="6656" y="25614"/>
                  </a:cubicBezTo>
                  <a:cubicBezTo>
                    <a:pt x="6308" y="25637"/>
                    <a:pt x="6152" y="25812"/>
                    <a:pt x="6092" y="26060"/>
                  </a:cubicBezTo>
                  <a:lnTo>
                    <a:pt x="6092" y="26060"/>
                  </a:lnTo>
                  <a:cubicBezTo>
                    <a:pt x="6074" y="25570"/>
                    <a:pt x="5885" y="25122"/>
                    <a:pt x="5110" y="24874"/>
                  </a:cubicBezTo>
                  <a:cubicBezTo>
                    <a:pt x="4976" y="24942"/>
                    <a:pt x="4774" y="25009"/>
                    <a:pt x="4639" y="25143"/>
                  </a:cubicBezTo>
                  <a:cubicBezTo>
                    <a:pt x="4326" y="25834"/>
                    <a:pt x="4012" y="26114"/>
                    <a:pt x="3691" y="26114"/>
                  </a:cubicBezTo>
                  <a:cubicBezTo>
                    <a:pt x="3325" y="26114"/>
                    <a:pt x="2950" y="25748"/>
                    <a:pt x="2555" y="25211"/>
                  </a:cubicBezTo>
                  <a:cubicBezTo>
                    <a:pt x="2154" y="24751"/>
                    <a:pt x="1703" y="24145"/>
                    <a:pt x="1077" y="24145"/>
                  </a:cubicBezTo>
                  <a:cubicBezTo>
                    <a:pt x="970" y="24145"/>
                    <a:pt x="858" y="24163"/>
                    <a:pt x="740" y="24202"/>
                  </a:cubicBezTo>
                  <a:cubicBezTo>
                    <a:pt x="68" y="24404"/>
                    <a:pt x="404" y="25076"/>
                    <a:pt x="202" y="25614"/>
                  </a:cubicBezTo>
                  <a:cubicBezTo>
                    <a:pt x="202" y="25748"/>
                    <a:pt x="135" y="25950"/>
                    <a:pt x="135" y="26152"/>
                  </a:cubicBezTo>
                  <a:cubicBezTo>
                    <a:pt x="135" y="26757"/>
                    <a:pt x="68" y="27362"/>
                    <a:pt x="1" y="28034"/>
                  </a:cubicBezTo>
                  <a:cubicBezTo>
                    <a:pt x="1" y="28975"/>
                    <a:pt x="202" y="29849"/>
                    <a:pt x="673" y="30723"/>
                  </a:cubicBezTo>
                  <a:cubicBezTo>
                    <a:pt x="3362" y="37043"/>
                    <a:pt x="5849" y="43497"/>
                    <a:pt x="10085" y="48942"/>
                  </a:cubicBezTo>
                  <a:cubicBezTo>
                    <a:pt x="10757" y="49816"/>
                    <a:pt x="10757" y="51362"/>
                    <a:pt x="12371" y="51497"/>
                  </a:cubicBezTo>
                  <a:cubicBezTo>
                    <a:pt x="12841" y="50824"/>
                    <a:pt x="13177" y="50085"/>
                    <a:pt x="13312" y="49278"/>
                  </a:cubicBezTo>
                  <a:cubicBezTo>
                    <a:pt x="13431" y="48743"/>
                    <a:pt x="13234" y="48101"/>
                    <a:pt x="12767" y="48101"/>
                  </a:cubicBezTo>
                  <a:cubicBezTo>
                    <a:pt x="12707" y="48101"/>
                    <a:pt x="12642" y="48112"/>
                    <a:pt x="12572" y="48135"/>
                  </a:cubicBezTo>
                  <a:cubicBezTo>
                    <a:pt x="12253" y="48250"/>
                    <a:pt x="11985" y="48300"/>
                    <a:pt x="11761" y="48300"/>
                  </a:cubicBezTo>
                  <a:cubicBezTo>
                    <a:pt x="10667" y="48300"/>
                    <a:pt x="10611" y="47102"/>
                    <a:pt x="10555" y="46320"/>
                  </a:cubicBezTo>
                  <a:cubicBezTo>
                    <a:pt x="10354" y="44908"/>
                    <a:pt x="9413" y="43833"/>
                    <a:pt x="9211" y="42488"/>
                  </a:cubicBezTo>
                  <a:cubicBezTo>
                    <a:pt x="9076" y="42354"/>
                    <a:pt x="8942" y="42354"/>
                    <a:pt x="8740" y="42354"/>
                  </a:cubicBezTo>
                  <a:cubicBezTo>
                    <a:pt x="8539" y="42287"/>
                    <a:pt x="8337" y="42287"/>
                    <a:pt x="8539" y="42018"/>
                  </a:cubicBezTo>
                  <a:cubicBezTo>
                    <a:pt x="8572" y="41950"/>
                    <a:pt x="8639" y="41917"/>
                    <a:pt x="8707" y="41917"/>
                  </a:cubicBezTo>
                  <a:cubicBezTo>
                    <a:pt x="8774" y="41917"/>
                    <a:pt x="8841" y="41950"/>
                    <a:pt x="8875" y="42018"/>
                  </a:cubicBezTo>
                  <a:cubicBezTo>
                    <a:pt x="9353" y="42580"/>
                    <a:pt x="9725" y="42837"/>
                    <a:pt x="10036" y="42837"/>
                  </a:cubicBezTo>
                  <a:cubicBezTo>
                    <a:pt x="10468" y="42837"/>
                    <a:pt x="10780" y="42340"/>
                    <a:pt x="11093" y="41480"/>
                  </a:cubicBezTo>
                  <a:cubicBezTo>
                    <a:pt x="11508" y="40472"/>
                    <a:pt x="12445" y="39831"/>
                    <a:pt x="13444" y="39831"/>
                  </a:cubicBezTo>
                  <a:cubicBezTo>
                    <a:pt x="13578" y="39831"/>
                    <a:pt x="13714" y="39842"/>
                    <a:pt x="13850" y="39866"/>
                  </a:cubicBezTo>
                  <a:cubicBezTo>
                    <a:pt x="14013" y="39911"/>
                    <a:pt x="14180" y="39933"/>
                    <a:pt x="14346" y="39933"/>
                  </a:cubicBezTo>
                  <a:cubicBezTo>
                    <a:pt x="14930" y="39933"/>
                    <a:pt x="15500" y="39665"/>
                    <a:pt x="15866" y="39194"/>
                  </a:cubicBezTo>
                  <a:cubicBezTo>
                    <a:pt x="16423" y="38296"/>
                    <a:pt x="17033" y="37751"/>
                    <a:pt x="17802" y="37751"/>
                  </a:cubicBezTo>
                  <a:cubicBezTo>
                    <a:pt x="18242" y="37751"/>
                    <a:pt x="18733" y="37929"/>
                    <a:pt x="19295" y="38320"/>
                  </a:cubicBezTo>
                  <a:cubicBezTo>
                    <a:pt x="19558" y="38502"/>
                    <a:pt x="19809" y="38587"/>
                    <a:pt x="20031" y="38587"/>
                  </a:cubicBezTo>
                  <a:cubicBezTo>
                    <a:pt x="20547" y="38587"/>
                    <a:pt x="20909" y="38131"/>
                    <a:pt x="20909" y="37379"/>
                  </a:cubicBezTo>
                  <a:cubicBezTo>
                    <a:pt x="20909" y="36102"/>
                    <a:pt x="21581" y="35631"/>
                    <a:pt x="22589" y="35228"/>
                  </a:cubicBezTo>
                  <a:cubicBezTo>
                    <a:pt x="23329" y="34824"/>
                    <a:pt x="24068" y="34555"/>
                    <a:pt x="24808" y="34354"/>
                  </a:cubicBezTo>
                  <a:cubicBezTo>
                    <a:pt x="25413" y="34219"/>
                    <a:pt x="26220" y="33614"/>
                    <a:pt x="25883" y="33211"/>
                  </a:cubicBezTo>
                  <a:cubicBezTo>
                    <a:pt x="25077" y="32270"/>
                    <a:pt x="25211" y="31194"/>
                    <a:pt x="25009" y="30387"/>
                  </a:cubicBezTo>
                  <a:cubicBezTo>
                    <a:pt x="24808" y="29513"/>
                    <a:pt x="23463" y="30051"/>
                    <a:pt x="23127" y="29043"/>
                  </a:cubicBezTo>
                  <a:cubicBezTo>
                    <a:pt x="24203" y="29043"/>
                    <a:pt x="25211" y="29379"/>
                    <a:pt x="26018" y="30118"/>
                  </a:cubicBezTo>
                  <a:cubicBezTo>
                    <a:pt x="26263" y="30333"/>
                    <a:pt x="26536" y="30449"/>
                    <a:pt x="26786" y="30449"/>
                  </a:cubicBezTo>
                  <a:cubicBezTo>
                    <a:pt x="27084" y="30449"/>
                    <a:pt x="27350" y="30283"/>
                    <a:pt x="27497" y="29917"/>
                  </a:cubicBezTo>
                  <a:cubicBezTo>
                    <a:pt x="27900" y="28774"/>
                    <a:pt x="29043" y="28505"/>
                    <a:pt x="29715" y="27698"/>
                  </a:cubicBezTo>
                  <a:cubicBezTo>
                    <a:pt x="29984" y="26824"/>
                    <a:pt x="29984" y="25883"/>
                    <a:pt x="29783" y="25009"/>
                  </a:cubicBezTo>
                  <a:cubicBezTo>
                    <a:pt x="29581" y="24337"/>
                    <a:pt x="29514" y="23597"/>
                    <a:pt x="29715" y="22925"/>
                  </a:cubicBezTo>
                  <a:cubicBezTo>
                    <a:pt x="29715" y="22051"/>
                    <a:pt x="29446" y="21177"/>
                    <a:pt x="29514" y="20303"/>
                  </a:cubicBezTo>
                  <a:cubicBezTo>
                    <a:pt x="29581" y="19765"/>
                    <a:pt x="29648" y="19295"/>
                    <a:pt x="29783" y="18824"/>
                  </a:cubicBezTo>
                  <a:cubicBezTo>
                    <a:pt x="29984" y="17748"/>
                    <a:pt x="29984" y="16740"/>
                    <a:pt x="29783" y="15664"/>
                  </a:cubicBezTo>
                  <a:cubicBezTo>
                    <a:pt x="29581" y="15059"/>
                    <a:pt x="29581" y="14454"/>
                    <a:pt x="29783" y="13849"/>
                  </a:cubicBezTo>
                  <a:cubicBezTo>
                    <a:pt x="30052" y="12639"/>
                    <a:pt x="29984" y="11429"/>
                    <a:pt x="29581" y="10286"/>
                  </a:cubicBezTo>
                  <a:cubicBezTo>
                    <a:pt x="29328" y="10010"/>
                    <a:pt x="29091" y="9907"/>
                    <a:pt x="28862" y="9907"/>
                  </a:cubicBezTo>
                  <a:cubicBezTo>
                    <a:pt x="28420" y="9907"/>
                    <a:pt x="28007" y="10289"/>
                    <a:pt x="27564" y="10555"/>
                  </a:cubicBezTo>
                  <a:cubicBezTo>
                    <a:pt x="27766" y="9883"/>
                    <a:pt x="27833" y="9076"/>
                    <a:pt x="27833" y="8336"/>
                  </a:cubicBezTo>
                  <a:cubicBezTo>
                    <a:pt x="27900" y="5983"/>
                    <a:pt x="27094" y="3765"/>
                    <a:pt x="26623" y="1546"/>
                  </a:cubicBezTo>
                  <a:cubicBezTo>
                    <a:pt x="26556" y="874"/>
                    <a:pt x="26556" y="0"/>
                    <a:pt x="25682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7" name="Google Shape;11807;p15"/>
            <p:cNvSpPr/>
            <p:nvPr/>
          </p:nvSpPr>
          <p:spPr>
            <a:xfrm>
              <a:off x="2666275" y="884775"/>
              <a:ext cx="448775" cy="1031750"/>
            </a:xfrm>
            <a:custGeom>
              <a:avLst/>
              <a:gdLst/>
              <a:ahLst/>
              <a:cxnLst/>
              <a:rect l="l" t="t" r="r" b="b"/>
              <a:pathLst>
                <a:path w="17951" h="41270" extrusionOk="0">
                  <a:moveTo>
                    <a:pt x="12932" y="0"/>
                  </a:moveTo>
                  <a:cubicBezTo>
                    <a:pt x="12294" y="0"/>
                    <a:pt x="11694" y="375"/>
                    <a:pt x="11429" y="958"/>
                  </a:cubicBezTo>
                  <a:cubicBezTo>
                    <a:pt x="11026" y="1630"/>
                    <a:pt x="10690" y="2370"/>
                    <a:pt x="10353" y="3109"/>
                  </a:cubicBezTo>
                  <a:cubicBezTo>
                    <a:pt x="10162" y="3444"/>
                    <a:pt x="9971" y="3745"/>
                    <a:pt x="9682" y="3745"/>
                  </a:cubicBezTo>
                  <a:cubicBezTo>
                    <a:pt x="9565" y="3745"/>
                    <a:pt x="9433" y="3696"/>
                    <a:pt x="9278" y="3580"/>
                  </a:cubicBezTo>
                  <a:cubicBezTo>
                    <a:pt x="8746" y="3186"/>
                    <a:pt x="8307" y="3023"/>
                    <a:pt x="7931" y="3023"/>
                  </a:cubicBezTo>
                  <a:cubicBezTo>
                    <a:pt x="7024" y="3023"/>
                    <a:pt x="6487" y="3974"/>
                    <a:pt x="5916" y="4924"/>
                  </a:cubicBezTo>
                  <a:cubicBezTo>
                    <a:pt x="6118" y="4319"/>
                    <a:pt x="6387" y="3782"/>
                    <a:pt x="6723" y="3311"/>
                  </a:cubicBezTo>
                  <a:cubicBezTo>
                    <a:pt x="7127" y="2908"/>
                    <a:pt x="7530" y="2437"/>
                    <a:pt x="6992" y="1966"/>
                  </a:cubicBezTo>
                  <a:cubicBezTo>
                    <a:pt x="6781" y="1756"/>
                    <a:pt x="6515" y="1655"/>
                    <a:pt x="6242" y="1655"/>
                  </a:cubicBezTo>
                  <a:cubicBezTo>
                    <a:pt x="5993" y="1655"/>
                    <a:pt x="5738" y="1739"/>
                    <a:pt x="5513" y="1899"/>
                  </a:cubicBezTo>
                  <a:cubicBezTo>
                    <a:pt x="4572" y="2437"/>
                    <a:pt x="3900" y="3244"/>
                    <a:pt x="3496" y="4252"/>
                  </a:cubicBezTo>
                  <a:cubicBezTo>
                    <a:pt x="2757" y="5261"/>
                    <a:pt x="2421" y="6471"/>
                    <a:pt x="2353" y="7748"/>
                  </a:cubicBezTo>
                  <a:cubicBezTo>
                    <a:pt x="2622" y="8488"/>
                    <a:pt x="2488" y="9227"/>
                    <a:pt x="2084" y="9899"/>
                  </a:cubicBezTo>
                  <a:cubicBezTo>
                    <a:pt x="1816" y="12320"/>
                    <a:pt x="471" y="14471"/>
                    <a:pt x="740" y="17160"/>
                  </a:cubicBezTo>
                  <a:cubicBezTo>
                    <a:pt x="942" y="18841"/>
                    <a:pt x="740" y="20589"/>
                    <a:pt x="68" y="22135"/>
                  </a:cubicBezTo>
                  <a:cubicBezTo>
                    <a:pt x="0" y="24421"/>
                    <a:pt x="538" y="26706"/>
                    <a:pt x="337" y="28992"/>
                  </a:cubicBezTo>
                  <a:cubicBezTo>
                    <a:pt x="471" y="32286"/>
                    <a:pt x="942" y="35580"/>
                    <a:pt x="740" y="38942"/>
                  </a:cubicBezTo>
                  <a:cubicBezTo>
                    <a:pt x="740" y="39076"/>
                    <a:pt x="942" y="39278"/>
                    <a:pt x="1009" y="39480"/>
                  </a:cubicBezTo>
                  <a:cubicBezTo>
                    <a:pt x="1547" y="38942"/>
                    <a:pt x="1143" y="38270"/>
                    <a:pt x="1009" y="37799"/>
                  </a:cubicBezTo>
                  <a:cubicBezTo>
                    <a:pt x="605" y="36118"/>
                    <a:pt x="1681" y="35379"/>
                    <a:pt x="2891" y="34774"/>
                  </a:cubicBezTo>
                  <a:cubicBezTo>
                    <a:pt x="3429" y="34438"/>
                    <a:pt x="4101" y="34101"/>
                    <a:pt x="4841" y="33967"/>
                  </a:cubicBezTo>
                  <a:cubicBezTo>
                    <a:pt x="5648" y="33900"/>
                    <a:pt x="5715" y="33496"/>
                    <a:pt x="5916" y="32891"/>
                  </a:cubicBezTo>
                  <a:cubicBezTo>
                    <a:pt x="6320" y="31816"/>
                    <a:pt x="6051" y="30606"/>
                    <a:pt x="6656" y="29396"/>
                  </a:cubicBezTo>
                  <a:cubicBezTo>
                    <a:pt x="7328" y="30068"/>
                    <a:pt x="7059" y="30740"/>
                    <a:pt x="7127" y="31278"/>
                  </a:cubicBezTo>
                  <a:cubicBezTo>
                    <a:pt x="7127" y="31748"/>
                    <a:pt x="6992" y="32354"/>
                    <a:pt x="7395" y="32824"/>
                  </a:cubicBezTo>
                  <a:cubicBezTo>
                    <a:pt x="8874" y="34572"/>
                    <a:pt x="7463" y="36858"/>
                    <a:pt x="8404" y="38673"/>
                  </a:cubicBezTo>
                  <a:cubicBezTo>
                    <a:pt x="8538" y="38807"/>
                    <a:pt x="8269" y="39144"/>
                    <a:pt x="8135" y="39412"/>
                  </a:cubicBezTo>
                  <a:cubicBezTo>
                    <a:pt x="7933" y="39749"/>
                    <a:pt x="7866" y="40152"/>
                    <a:pt x="7933" y="40555"/>
                  </a:cubicBezTo>
                  <a:cubicBezTo>
                    <a:pt x="7933" y="40824"/>
                    <a:pt x="7933" y="41160"/>
                    <a:pt x="8269" y="41228"/>
                  </a:cubicBezTo>
                  <a:cubicBezTo>
                    <a:pt x="8340" y="41256"/>
                    <a:pt x="8410" y="41269"/>
                    <a:pt x="8477" y="41269"/>
                  </a:cubicBezTo>
                  <a:cubicBezTo>
                    <a:pt x="8734" y="41269"/>
                    <a:pt x="8956" y="41076"/>
                    <a:pt x="9009" y="40757"/>
                  </a:cubicBezTo>
                  <a:cubicBezTo>
                    <a:pt x="9128" y="40102"/>
                    <a:pt x="9247" y="39446"/>
                    <a:pt x="10022" y="39446"/>
                  </a:cubicBezTo>
                  <a:cubicBezTo>
                    <a:pt x="10121" y="39446"/>
                    <a:pt x="10231" y="39457"/>
                    <a:pt x="10353" y="39480"/>
                  </a:cubicBezTo>
                  <a:cubicBezTo>
                    <a:pt x="11093" y="38673"/>
                    <a:pt x="10891" y="37665"/>
                    <a:pt x="10690" y="36858"/>
                  </a:cubicBezTo>
                  <a:cubicBezTo>
                    <a:pt x="10488" y="36186"/>
                    <a:pt x="9950" y="35580"/>
                    <a:pt x="10622" y="34975"/>
                  </a:cubicBezTo>
                  <a:cubicBezTo>
                    <a:pt x="11026" y="34101"/>
                    <a:pt x="11227" y="33228"/>
                    <a:pt x="10488" y="32555"/>
                  </a:cubicBezTo>
                  <a:cubicBezTo>
                    <a:pt x="9211" y="31345"/>
                    <a:pt x="9345" y="29530"/>
                    <a:pt x="8538" y="28185"/>
                  </a:cubicBezTo>
                  <a:lnTo>
                    <a:pt x="8538" y="28185"/>
                  </a:lnTo>
                  <a:cubicBezTo>
                    <a:pt x="9412" y="28858"/>
                    <a:pt x="9345" y="29866"/>
                    <a:pt x="9547" y="30807"/>
                  </a:cubicBezTo>
                  <a:cubicBezTo>
                    <a:pt x="9670" y="31361"/>
                    <a:pt x="9962" y="31690"/>
                    <a:pt x="10475" y="31690"/>
                  </a:cubicBezTo>
                  <a:cubicBezTo>
                    <a:pt x="10522" y="31690"/>
                    <a:pt x="10571" y="31687"/>
                    <a:pt x="10622" y="31681"/>
                  </a:cubicBezTo>
                  <a:cubicBezTo>
                    <a:pt x="11160" y="31681"/>
                    <a:pt x="11564" y="31211"/>
                    <a:pt x="11496" y="30740"/>
                  </a:cubicBezTo>
                  <a:cubicBezTo>
                    <a:pt x="11362" y="28589"/>
                    <a:pt x="12101" y="26505"/>
                    <a:pt x="12303" y="24353"/>
                  </a:cubicBezTo>
                  <a:cubicBezTo>
                    <a:pt x="12774" y="19647"/>
                    <a:pt x="13648" y="15009"/>
                    <a:pt x="14858" y="10504"/>
                  </a:cubicBezTo>
                  <a:cubicBezTo>
                    <a:pt x="15530" y="7815"/>
                    <a:pt x="17950" y="4790"/>
                    <a:pt x="14723" y="2101"/>
                  </a:cubicBezTo>
                  <a:cubicBezTo>
                    <a:pt x="14723" y="2034"/>
                    <a:pt x="14791" y="1832"/>
                    <a:pt x="14791" y="1698"/>
                  </a:cubicBezTo>
                  <a:cubicBezTo>
                    <a:pt x="15059" y="555"/>
                    <a:pt x="14253" y="286"/>
                    <a:pt x="13446" y="84"/>
                  </a:cubicBezTo>
                  <a:cubicBezTo>
                    <a:pt x="13276" y="27"/>
                    <a:pt x="13102" y="0"/>
                    <a:pt x="12932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8" name="Google Shape;11808;p15"/>
            <p:cNvSpPr/>
            <p:nvPr/>
          </p:nvSpPr>
          <p:spPr>
            <a:xfrm>
              <a:off x="3153675" y="570875"/>
              <a:ext cx="510950" cy="551500"/>
            </a:xfrm>
            <a:custGeom>
              <a:avLst/>
              <a:gdLst/>
              <a:ahLst/>
              <a:cxnLst/>
              <a:rect l="l" t="t" r="r" b="b"/>
              <a:pathLst>
                <a:path w="20438" h="22060" extrusionOk="0">
                  <a:moveTo>
                    <a:pt x="19781" y="1"/>
                  </a:moveTo>
                  <a:cubicBezTo>
                    <a:pt x="19483" y="1"/>
                    <a:pt x="19175" y="78"/>
                    <a:pt x="18865" y="78"/>
                  </a:cubicBezTo>
                  <a:cubicBezTo>
                    <a:pt x="18807" y="78"/>
                    <a:pt x="18748" y="75"/>
                    <a:pt x="18690" y="68"/>
                  </a:cubicBezTo>
                  <a:lnTo>
                    <a:pt x="18690" y="68"/>
                  </a:lnTo>
                  <a:cubicBezTo>
                    <a:pt x="18939" y="755"/>
                    <a:pt x="18827" y="920"/>
                    <a:pt x="18601" y="920"/>
                  </a:cubicBezTo>
                  <a:cubicBezTo>
                    <a:pt x="18392" y="920"/>
                    <a:pt x="18085" y="778"/>
                    <a:pt x="17879" y="778"/>
                  </a:cubicBezTo>
                  <a:cubicBezTo>
                    <a:pt x="17829" y="778"/>
                    <a:pt x="17784" y="787"/>
                    <a:pt x="17749" y="808"/>
                  </a:cubicBezTo>
                  <a:cubicBezTo>
                    <a:pt x="17480" y="875"/>
                    <a:pt x="17816" y="875"/>
                    <a:pt x="17547" y="875"/>
                  </a:cubicBezTo>
                  <a:cubicBezTo>
                    <a:pt x="15799" y="875"/>
                    <a:pt x="14051" y="1144"/>
                    <a:pt x="12303" y="1144"/>
                  </a:cubicBezTo>
                  <a:cubicBezTo>
                    <a:pt x="11900" y="1077"/>
                    <a:pt x="11496" y="1043"/>
                    <a:pt x="11097" y="1043"/>
                  </a:cubicBezTo>
                  <a:cubicBezTo>
                    <a:pt x="9900" y="1043"/>
                    <a:pt x="8740" y="1346"/>
                    <a:pt x="7732" y="1951"/>
                  </a:cubicBezTo>
                  <a:cubicBezTo>
                    <a:pt x="6589" y="3430"/>
                    <a:pt x="5715" y="5043"/>
                    <a:pt x="5110" y="6724"/>
                  </a:cubicBezTo>
                  <a:cubicBezTo>
                    <a:pt x="4841" y="7396"/>
                    <a:pt x="4572" y="8136"/>
                    <a:pt x="4303" y="8808"/>
                  </a:cubicBezTo>
                  <a:cubicBezTo>
                    <a:pt x="4236" y="9010"/>
                    <a:pt x="4169" y="9211"/>
                    <a:pt x="4101" y="9413"/>
                  </a:cubicBezTo>
                  <a:cubicBezTo>
                    <a:pt x="3496" y="10758"/>
                    <a:pt x="2891" y="12169"/>
                    <a:pt x="2353" y="13581"/>
                  </a:cubicBezTo>
                  <a:cubicBezTo>
                    <a:pt x="1076" y="16270"/>
                    <a:pt x="269" y="19161"/>
                    <a:pt x="0" y="22052"/>
                  </a:cubicBezTo>
                  <a:cubicBezTo>
                    <a:pt x="70" y="22057"/>
                    <a:pt x="136" y="22060"/>
                    <a:pt x="199" y="22060"/>
                  </a:cubicBezTo>
                  <a:cubicBezTo>
                    <a:pt x="1728" y="22060"/>
                    <a:pt x="1498" y="20538"/>
                    <a:pt x="1950" y="19699"/>
                  </a:cubicBezTo>
                  <a:cubicBezTo>
                    <a:pt x="2017" y="19296"/>
                    <a:pt x="2353" y="19027"/>
                    <a:pt x="2690" y="18892"/>
                  </a:cubicBezTo>
                  <a:cubicBezTo>
                    <a:pt x="3444" y="18547"/>
                    <a:pt x="4257" y="18377"/>
                    <a:pt x="5074" y="18377"/>
                  </a:cubicBezTo>
                  <a:cubicBezTo>
                    <a:pt x="6004" y="18377"/>
                    <a:pt x="6940" y="18597"/>
                    <a:pt x="7799" y="19027"/>
                  </a:cubicBezTo>
                  <a:cubicBezTo>
                    <a:pt x="8125" y="19190"/>
                    <a:pt x="8500" y="19278"/>
                    <a:pt x="8864" y="19278"/>
                  </a:cubicBezTo>
                  <a:cubicBezTo>
                    <a:pt x="9102" y="19278"/>
                    <a:pt x="9335" y="19241"/>
                    <a:pt x="9547" y="19161"/>
                  </a:cubicBezTo>
                  <a:cubicBezTo>
                    <a:pt x="9886" y="19001"/>
                    <a:pt x="10202" y="18935"/>
                    <a:pt x="10501" y="18935"/>
                  </a:cubicBezTo>
                  <a:cubicBezTo>
                    <a:pt x="11329" y="18935"/>
                    <a:pt x="12033" y="19438"/>
                    <a:pt x="12774" y="19833"/>
                  </a:cubicBezTo>
                  <a:cubicBezTo>
                    <a:pt x="13379" y="19766"/>
                    <a:pt x="13581" y="19363"/>
                    <a:pt x="13715" y="18758"/>
                  </a:cubicBezTo>
                  <a:cubicBezTo>
                    <a:pt x="13849" y="17682"/>
                    <a:pt x="14320" y="16674"/>
                    <a:pt x="14589" y="15598"/>
                  </a:cubicBezTo>
                  <a:cubicBezTo>
                    <a:pt x="14589" y="15195"/>
                    <a:pt x="14656" y="14791"/>
                    <a:pt x="14723" y="14455"/>
                  </a:cubicBezTo>
                  <a:cubicBezTo>
                    <a:pt x="16202" y="10287"/>
                    <a:pt x="17480" y="6052"/>
                    <a:pt x="19564" y="2220"/>
                  </a:cubicBezTo>
                  <a:cubicBezTo>
                    <a:pt x="20034" y="1615"/>
                    <a:pt x="20303" y="875"/>
                    <a:pt x="20438" y="203"/>
                  </a:cubicBezTo>
                  <a:cubicBezTo>
                    <a:pt x="20228" y="45"/>
                    <a:pt x="20007" y="1"/>
                    <a:pt x="19781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9" name="Google Shape;11809;p15"/>
            <p:cNvSpPr/>
            <p:nvPr/>
          </p:nvSpPr>
          <p:spPr>
            <a:xfrm>
              <a:off x="2054500" y="1647050"/>
              <a:ext cx="608425" cy="833525"/>
            </a:xfrm>
            <a:custGeom>
              <a:avLst/>
              <a:gdLst/>
              <a:ahLst/>
              <a:cxnLst/>
              <a:rect l="l" t="t" r="r" b="b"/>
              <a:pathLst>
                <a:path w="24337" h="33341" extrusionOk="0">
                  <a:moveTo>
                    <a:pt x="6325" y="0"/>
                  </a:moveTo>
                  <a:cubicBezTo>
                    <a:pt x="6155" y="0"/>
                    <a:pt x="6004" y="74"/>
                    <a:pt x="5916" y="249"/>
                  </a:cubicBezTo>
                  <a:cubicBezTo>
                    <a:pt x="5605" y="900"/>
                    <a:pt x="5199" y="1110"/>
                    <a:pt x="4797" y="1110"/>
                  </a:cubicBezTo>
                  <a:cubicBezTo>
                    <a:pt x="4244" y="1110"/>
                    <a:pt x="3702" y="713"/>
                    <a:pt x="3429" y="518"/>
                  </a:cubicBezTo>
                  <a:cubicBezTo>
                    <a:pt x="3054" y="213"/>
                    <a:pt x="2744" y="96"/>
                    <a:pt x="2474" y="96"/>
                  </a:cubicBezTo>
                  <a:cubicBezTo>
                    <a:pt x="1970" y="96"/>
                    <a:pt x="1605" y="504"/>
                    <a:pt x="1211" y="854"/>
                  </a:cubicBezTo>
                  <a:cubicBezTo>
                    <a:pt x="471" y="1459"/>
                    <a:pt x="68" y="2333"/>
                    <a:pt x="0" y="3342"/>
                  </a:cubicBezTo>
                  <a:cubicBezTo>
                    <a:pt x="202" y="9325"/>
                    <a:pt x="1950" y="15106"/>
                    <a:pt x="3227" y="20955"/>
                  </a:cubicBezTo>
                  <a:cubicBezTo>
                    <a:pt x="3362" y="21493"/>
                    <a:pt x="3631" y="21964"/>
                    <a:pt x="4101" y="22300"/>
                  </a:cubicBezTo>
                  <a:cubicBezTo>
                    <a:pt x="4163" y="22309"/>
                    <a:pt x="4220" y="22314"/>
                    <a:pt x="4274" y="22314"/>
                  </a:cubicBezTo>
                  <a:cubicBezTo>
                    <a:pt x="4986" y="22314"/>
                    <a:pt x="5066" y="21532"/>
                    <a:pt x="5379" y="21157"/>
                  </a:cubicBezTo>
                  <a:lnTo>
                    <a:pt x="5379" y="21157"/>
                  </a:lnTo>
                  <a:cubicBezTo>
                    <a:pt x="5580" y="21964"/>
                    <a:pt x="4572" y="22031"/>
                    <a:pt x="4370" y="22636"/>
                  </a:cubicBezTo>
                  <a:cubicBezTo>
                    <a:pt x="4639" y="23913"/>
                    <a:pt x="3900" y="25661"/>
                    <a:pt x="5782" y="26401"/>
                  </a:cubicBezTo>
                  <a:cubicBezTo>
                    <a:pt x="6185" y="25796"/>
                    <a:pt x="5782" y="25258"/>
                    <a:pt x="5782" y="24720"/>
                  </a:cubicBezTo>
                  <a:cubicBezTo>
                    <a:pt x="6522" y="24384"/>
                    <a:pt x="5782" y="23577"/>
                    <a:pt x="6320" y="23107"/>
                  </a:cubicBezTo>
                  <a:lnTo>
                    <a:pt x="6320" y="23107"/>
                  </a:lnTo>
                  <a:cubicBezTo>
                    <a:pt x="7059" y="23644"/>
                    <a:pt x="7664" y="24250"/>
                    <a:pt x="8135" y="24989"/>
                  </a:cubicBezTo>
                  <a:cubicBezTo>
                    <a:pt x="8404" y="25392"/>
                    <a:pt x="8606" y="25863"/>
                    <a:pt x="9143" y="25863"/>
                  </a:cubicBezTo>
                  <a:cubicBezTo>
                    <a:pt x="9950" y="25796"/>
                    <a:pt x="9748" y="25056"/>
                    <a:pt x="10017" y="24653"/>
                  </a:cubicBezTo>
                  <a:cubicBezTo>
                    <a:pt x="10085" y="24384"/>
                    <a:pt x="10152" y="24115"/>
                    <a:pt x="10219" y="23913"/>
                  </a:cubicBezTo>
                  <a:cubicBezTo>
                    <a:pt x="11093" y="23981"/>
                    <a:pt x="11026" y="24653"/>
                    <a:pt x="11026" y="25191"/>
                  </a:cubicBezTo>
                  <a:cubicBezTo>
                    <a:pt x="11093" y="26132"/>
                    <a:pt x="10824" y="27140"/>
                    <a:pt x="11362" y="28216"/>
                  </a:cubicBezTo>
                  <a:cubicBezTo>
                    <a:pt x="11967" y="27544"/>
                    <a:pt x="11765" y="26939"/>
                    <a:pt x="11833" y="26401"/>
                  </a:cubicBezTo>
                  <a:cubicBezTo>
                    <a:pt x="11765" y="25661"/>
                    <a:pt x="11900" y="24855"/>
                    <a:pt x="12169" y="24182"/>
                  </a:cubicBezTo>
                  <a:cubicBezTo>
                    <a:pt x="12639" y="25123"/>
                    <a:pt x="13244" y="25594"/>
                    <a:pt x="12908" y="26468"/>
                  </a:cubicBezTo>
                  <a:cubicBezTo>
                    <a:pt x="12707" y="26939"/>
                    <a:pt x="12707" y="27409"/>
                    <a:pt x="13177" y="27745"/>
                  </a:cubicBezTo>
                  <a:cubicBezTo>
                    <a:pt x="13849" y="28216"/>
                    <a:pt x="13782" y="28955"/>
                    <a:pt x="13580" y="29695"/>
                  </a:cubicBezTo>
                  <a:cubicBezTo>
                    <a:pt x="13610" y="29698"/>
                    <a:pt x="13638" y="29699"/>
                    <a:pt x="13666" y="29699"/>
                  </a:cubicBezTo>
                  <a:cubicBezTo>
                    <a:pt x="14321" y="29699"/>
                    <a:pt x="14344" y="28955"/>
                    <a:pt x="14925" y="28955"/>
                  </a:cubicBezTo>
                  <a:cubicBezTo>
                    <a:pt x="15396" y="29493"/>
                    <a:pt x="15799" y="30031"/>
                    <a:pt x="16202" y="30636"/>
                  </a:cubicBezTo>
                  <a:cubicBezTo>
                    <a:pt x="16938" y="31878"/>
                    <a:pt x="17957" y="32585"/>
                    <a:pt x="19065" y="32585"/>
                  </a:cubicBezTo>
                  <a:cubicBezTo>
                    <a:pt x="19577" y="32585"/>
                    <a:pt x="20108" y="32434"/>
                    <a:pt x="20639" y="32115"/>
                  </a:cubicBezTo>
                  <a:cubicBezTo>
                    <a:pt x="20836" y="31918"/>
                    <a:pt x="21092" y="31827"/>
                    <a:pt x="21352" y="31827"/>
                  </a:cubicBezTo>
                  <a:cubicBezTo>
                    <a:pt x="21714" y="31827"/>
                    <a:pt x="22085" y="32004"/>
                    <a:pt x="22320" y="32317"/>
                  </a:cubicBezTo>
                  <a:cubicBezTo>
                    <a:pt x="22693" y="32628"/>
                    <a:pt x="22836" y="33340"/>
                    <a:pt x="23227" y="33340"/>
                  </a:cubicBezTo>
                  <a:cubicBezTo>
                    <a:pt x="23259" y="33340"/>
                    <a:pt x="23293" y="33335"/>
                    <a:pt x="23329" y="33325"/>
                  </a:cubicBezTo>
                  <a:cubicBezTo>
                    <a:pt x="24202" y="33124"/>
                    <a:pt x="23329" y="32519"/>
                    <a:pt x="23396" y="32115"/>
                  </a:cubicBezTo>
                  <a:cubicBezTo>
                    <a:pt x="23463" y="31846"/>
                    <a:pt x="23597" y="31577"/>
                    <a:pt x="23799" y="31443"/>
                  </a:cubicBezTo>
                  <a:cubicBezTo>
                    <a:pt x="24135" y="31107"/>
                    <a:pt x="24337" y="30636"/>
                    <a:pt x="24337" y="30166"/>
                  </a:cubicBezTo>
                  <a:lnTo>
                    <a:pt x="24337" y="30166"/>
                  </a:lnTo>
                  <a:cubicBezTo>
                    <a:pt x="23626" y="30657"/>
                    <a:pt x="22960" y="31283"/>
                    <a:pt x="22086" y="31283"/>
                  </a:cubicBezTo>
                  <a:cubicBezTo>
                    <a:pt x="21885" y="31283"/>
                    <a:pt x="21673" y="31249"/>
                    <a:pt x="21446" y="31174"/>
                  </a:cubicBezTo>
                  <a:cubicBezTo>
                    <a:pt x="21370" y="31144"/>
                    <a:pt x="21298" y="31130"/>
                    <a:pt x="21228" y="31130"/>
                  </a:cubicBezTo>
                  <a:cubicBezTo>
                    <a:pt x="20985" y="31130"/>
                    <a:pt x="20765" y="31287"/>
                    <a:pt x="20505" y="31443"/>
                  </a:cubicBezTo>
                  <a:cubicBezTo>
                    <a:pt x="19970" y="31698"/>
                    <a:pt x="19464" y="31827"/>
                    <a:pt x="18994" y="31827"/>
                  </a:cubicBezTo>
                  <a:cubicBezTo>
                    <a:pt x="18224" y="31827"/>
                    <a:pt x="17552" y="31480"/>
                    <a:pt x="17009" y="30771"/>
                  </a:cubicBezTo>
                  <a:cubicBezTo>
                    <a:pt x="15933" y="29493"/>
                    <a:pt x="14992" y="28149"/>
                    <a:pt x="14118" y="26737"/>
                  </a:cubicBezTo>
                  <a:cubicBezTo>
                    <a:pt x="12774" y="24518"/>
                    <a:pt x="12101" y="21897"/>
                    <a:pt x="11295" y="19409"/>
                  </a:cubicBezTo>
                  <a:cubicBezTo>
                    <a:pt x="10622" y="17527"/>
                    <a:pt x="10690" y="15510"/>
                    <a:pt x="10488" y="13493"/>
                  </a:cubicBezTo>
                  <a:cubicBezTo>
                    <a:pt x="10354" y="12283"/>
                    <a:pt x="9950" y="11073"/>
                    <a:pt x="10152" y="9795"/>
                  </a:cubicBezTo>
                  <a:cubicBezTo>
                    <a:pt x="10354" y="8249"/>
                    <a:pt x="10085" y="6703"/>
                    <a:pt x="9480" y="5291"/>
                  </a:cubicBezTo>
                  <a:cubicBezTo>
                    <a:pt x="9278" y="5224"/>
                    <a:pt x="9211" y="5022"/>
                    <a:pt x="9211" y="4821"/>
                  </a:cubicBezTo>
                  <a:cubicBezTo>
                    <a:pt x="9883" y="2602"/>
                    <a:pt x="8135" y="1594"/>
                    <a:pt x="6992" y="316"/>
                  </a:cubicBezTo>
                  <a:cubicBezTo>
                    <a:pt x="6802" y="126"/>
                    <a:pt x="6547" y="0"/>
                    <a:pt x="6325" y="0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0" name="Google Shape;11810;p15"/>
            <p:cNvSpPr/>
            <p:nvPr/>
          </p:nvSpPr>
          <p:spPr>
            <a:xfrm>
              <a:off x="1968775" y="1054925"/>
              <a:ext cx="497525" cy="1852175"/>
            </a:xfrm>
            <a:custGeom>
              <a:avLst/>
              <a:gdLst/>
              <a:ahLst/>
              <a:cxnLst/>
              <a:rect l="l" t="t" r="r" b="b"/>
              <a:pathLst>
                <a:path w="19901" h="74087" extrusionOk="0">
                  <a:moveTo>
                    <a:pt x="5648" y="1"/>
                  </a:moveTo>
                  <a:cubicBezTo>
                    <a:pt x="4102" y="68"/>
                    <a:pt x="2757" y="875"/>
                    <a:pt x="1883" y="2152"/>
                  </a:cubicBezTo>
                  <a:cubicBezTo>
                    <a:pt x="1681" y="2488"/>
                    <a:pt x="1278" y="2824"/>
                    <a:pt x="1144" y="3362"/>
                  </a:cubicBezTo>
                  <a:cubicBezTo>
                    <a:pt x="1009" y="3833"/>
                    <a:pt x="875" y="4303"/>
                    <a:pt x="740" y="4841"/>
                  </a:cubicBezTo>
                  <a:cubicBezTo>
                    <a:pt x="68" y="6791"/>
                    <a:pt x="875" y="8875"/>
                    <a:pt x="337" y="10892"/>
                  </a:cubicBezTo>
                  <a:cubicBezTo>
                    <a:pt x="471" y="13514"/>
                    <a:pt x="135" y="16001"/>
                    <a:pt x="1" y="18556"/>
                  </a:cubicBezTo>
                  <a:cubicBezTo>
                    <a:pt x="1" y="21581"/>
                    <a:pt x="202" y="24674"/>
                    <a:pt x="673" y="27699"/>
                  </a:cubicBezTo>
                  <a:cubicBezTo>
                    <a:pt x="1144" y="31665"/>
                    <a:pt x="1816" y="35497"/>
                    <a:pt x="2623" y="39397"/>
                  </a:cubicBezTo>
                  <a:cubicBezTo>
                    <a:pt x="3429" y="42758"/>
                    <a:pt x="4438" y="46119"/>
                    <a:pt x="5312" y="49481"/>
                  </a:cubicBezTo>
                  <a:cubicBezTo>
                    <a:pt x="5850" y="51968"/>
                    <a:pt x="6993" y="54187"/>
                    <a:pt x="7799" y="56607"/>
                  </a:cubicBezTo>
                  <a:cubicBezTo>
                    <a:pt x="8270" y="57750"/>
                    <a:pt x="8740" y="59027"/>
                    <a:pt x="9278" y="60237"/>
                  </a:cubicBezTo>
                  <a:cubicBezTo>
                    <a:pt x="10018" y="61985"/>
                    <a:pt x="11093" y="63531"/>
                    <a:pt x="11698" y="65279"/>
                  </a:cubicBezTo>
                  <a:cubicBezTo>
                    <a:pt x="11564" y="65683"/>
                    <a:pt x="11631" y="66153"/>
                    <a:pt x="11900" y="66489"/>
                  </a:cubicBezTo>
                  <a:cubicBezTo>
                    <a:pt x="13581" y="68842"/>
                    <a:pt x="14993" y="71330"/>
                    <a:pt x="16741" y="73616"/>
                  </a:cubicBezTo>
                  <a:cubicBezTo>
                    <a:pt x="17077" y="73817"/>
                    <a:pt x="17413" y="74019"/>
                    <a:pt x="17816" y="74086"/>
                  </a:cubicBezTo>
                  <a:cubicBezTo>
                    <a:pt x="19900" y="73817"/>
                    <a:pt x="19900" y="73683"/>
                    <a:pt x="19026" y="72069"/>
                  </a:cubicBezTo>
                  <a:cubicBezTo>
                    <a:pt x="17951" y="69784"/>
                    <a:pt x="16270" y="67901"/>
                    <a:pt x="15060" y="65750"/>
                  </a:cubicBezTo>
                  <a:cubicBezTo>
                    <a:pt x="12774" y="61649"/>
                    <a:pt x="11631" y="57010"/>
                    <a:pt x="9211" y="52909"/>
                  </a:cubicBezTo>
                  <a:cubicBezTo>
                    <a:pt x="9077" y="52640"/>
                    <a:pt x="9009" y="52372"/>
                    <a:pt x="8942" y="52103"/>
                  </a:cubicBezTo>
                  <a:cubicBezTo>
                    <a:pt x="8068" y="46657"/>
                    <a:pt x="5715" y="41548"/>
                    <a:pt x="4774" y="36035"/>
                  </a:cubicBezTo>
                  <a:cubicBezTo>
                    <a:pt x="4102" y="32472"/>
                    <a:pt x="3631" y="28842"/>
                    <a:pt x="3295" y="25211"/>
                  </a:cubicBezTo>
                  <a:cubicBezTo>
                    <a:pt x="3026" y="20505"/>
                    <a:pt x="3228" y="15799"/>
                    <a:pt x="3766" y="11161"/>
                  </a:cubicBezTo>
                  <a:cubicBezTo>
                    <a:pt x="3967" y="9278"/>
                    <a:pt x="3900" y="7261"/>
                    <a:pt x="4505" y="5446"/>
                  </a:cubicBezTo>
                  <a:cubicBezTo>
                    <a:pt x="4640" y="5312"/>
                    <a:pt x="4774" y="5110"/>
                    <a:pt x="4908" y="4976"/>
                  </a:cubicBezTo>
                  <a:cubicBezTo>
                    <a:pt x="4976" y="4841"/>
                    <a:pt x="5110" y="4640"/>
                    <a:pt x="5110" y="4505"/>
                  </a:cubicBezTo>
                  <a:cubicBezTo>
                    <a:pt x="5312" y="3429"/>
                    <a:pt x="5581" y="2421"/>
                    <a:pt x="5917" y="1413"/>
                  </a:cubicBezTo>
                  <a:cubicBezTo>
                    <a:pt x="6119" y="875"/>
                    <a:pt x="5984" y="404"/>
                    <a:pt x="5648" y="1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1" name="Google Shape;11811;p15"/>
            <p:cNvSpPr/>
            <p:nvPr/>
          </p:nvSpPr>
          <p:spPr>
            <a:xfrm>
              <a:off x="2752000" y="636050"/>
              <a:ext cx="463875" cy="1810525"/>
            </a:xfrm>
            <a:custGeom>
              <a:avLst/>
              <a:gdLst/>
              <a:ahLst/>
              <a:cxnLst/>
              <a:rect l="l" t="t" r="r" b="b"/>
              <a:pathLst>
                <a:path w="18555" h="72421" extrusionOk="0">
                  <a:moveTo>
                    <a:pt x="16661" y="0"/>
                  </a:moveTo>
                  <a:cubicBezTo>
                    <a:pt x="15403" y="0"/>
                    <a:pt x="14206" y="728"/>
                    <a:pt x="12975" y="823"/>
                  </a:cubicBezTo>
                  <a:lnTo>
                    <a:pt x="12168" y="1024"/>
                  </a:lnTo>
                  <a:cubicBezTo>
                    <a:pt x="10420" y="1024"/>
                    <a:pt x="8874" y="1697"/>
                    <a:pt x="7193" y="2167"/>
                  </a:cubicBezTo>
                  <a:cubicBezTo>
                    <a:pt x="6924" y="2235"/>
                    <a:pt x="6723" y="2436"/>
                    <a:pt x="6521" y="2638"/>
                  </a:cubicBezTo>
                  <a:cubicBezTo>
                    <a:pt x="6118" y="2772"/>
                    <a:pt x="5916" y="3109"/>
                    <a:pt x="5714" y="3445"/>
                  </a:cubicBezTo>
                  <a:cubicBezTo>
                    <a:pt x="4572" y="4453"/>
                    <a:pt x="3698" y="5730"/>
                    <a:pt x="3093" y="7142"/>
                  </a:cubicBezTo>
                  <a:cubicBezTo>
                    <a:pt x="2487" y="8352"/>
                    <a:pt x="1882" y="9495"/>
                    <a:pt x="1345" y="10705"/>
                  </a:cubicBezTo>
                  <a:cubicBezTo>
                    <a:pt x="336" y="11647"/>
                    <a:pt x="0" y="13058"/>
                    <a:pt x="471" y="14336"/>
                  </a:cubicBezTo>
                  <a:cubicBezTo>
                    <a:pt x="1201" y="13423"/>
                    <a:pt x="1600" y="12070"/>
                    <a:pt x="3363" y="12070"/>
                  </a:cubicBezTo>
                  <a:cubicBezTo>
                    <a:pt x="3549" y="12070"/>
                    <a:pt x="3749" y="12085"/>
                    <a:pt x="3966" y="12117"/>
                  </a:cubicBezTo>
                  <a:cubicBezTo>
                    <a:pt x="2756" y="12857"/>
                    <a:pt x="1950" y="14067"/>
                    <a:pt x="1748" y="15479"/>
                  </a:cubicBezTo>
                  <a:cubicBezTo>
                    <a:pt x="1681" y="15815"/>
                    <a:pt x="1882" y="16218"/>
                    <a:pt x="2286" y="16218"/>
                  </a:cubicBezTo>
                  <a:cubicBezTo>
                    <a:pt x="2321" y="16227"/>
                    <a:pt x="2356" y="16231"/>
                    <a:pt x="2391" y="16231"/>
                  </a:cubicBezTo>
                  <a:cubicBezTo>
                    <a:pt x="2621" y="16231"/>
                    <a:pt x="2824" y="16048"/>
                    <a:pt x="2824" y="15815"/>
                  </a:cubicBezTo>
                  <a:cubicBezTo>
                    <a:pt x="2891" y="15613"/>
                    <a:pt x="2891" y="15411"/>
                    <a:pt x="2958" y="15210"/>
                  </a:cubicBezTo>
                  <a:cubicBezTo>
                    <a:pt x="3093" y="14403"/>
                    <a:pt x="3563" y="13663"/>
                    <a:pt x="4303" y="13260"/>
                  </a:cubicBezTo>
                  <a:cubicBezTo>
                    <a:pt x="4408" y="13225"/>
                    <a:pt x="4503" y="13209"/>
                    <a:pt x="4592" y="13209"/>
                  </a:cubicBezTo>
                  <a:cubicBezTo>
                    <a:pt x="5184" y="13209"/>
                    <a:pt x="5448" y="13909"/>
                    <a:pt x="5916" y="14201"/>
                  </a:cubicBezTo>
                  <a:cubicBezTo>
                    <a:pt x="6206" y="14412"/>
                    <a:pt x="6455" y="14520"/>
                    <a:pt x="6658" y="14520"/>
                  </a:cubicBezTo>
                  <a:cubicBezTo>
                    <a:pt x="6973" y="14520"/>
                    <a:pt x="7179" y="14262"/>
                    <a:pt x="7261" y="13731"/>
                  </a:cubicBezTo>
                  <a:cubicBezTo>
                    <a:pt x="7462" y="12789"/>
                    <a:pt x="8067" y="12184"/>
                    <a:pt x="8404" y="11176"/>
                  </a:cubicBezTo>
                  <a:cubicBezTo>
                    <a:pt x="8602" y="10581"/>
                    <a:pt x="8964" y="10290"/>
                    <a:pt x="9463" y="10290"/>
                  </a:cubicBezTo>
                  <a:cubicBezTo>
                    <a:pt x="9809" y="10290"/>
                    <a:pt x="10221" y="10430"/>
                    <a:pt x="10689" y="10705"/>
                  </a:cubicBezTo>
                  <a:cubicBezTo>
                    <a:pt x="11496" y="11176"/>
                    <a:pt x="10958" y="11781"/>
                    <a:pt x="10622" y="12319"/>
                  </a:cubicBezTo>
                  <a:cubicBezTo>
                    <a:pt x="10420" y="12453"/>
                    <a:pt x="10353" y="12722"/>
                    <a:pt x="10420" y="12991"/>
                  </a:cubicBezTo>
                  <a:cubicBezTo>
                    <a:pt x="10781" y="12919"/>
                    <a:pt x="11201" y="12711"/>
                    <a:pt x="11553" y="12711"/>
                  </a:cubicBezTo>
                  <a:cubicBezTo>
                    <a:pt x="11857" y="12711"/>
                    <a:pt x="12111" y="12865"/>
                    <a:pt x="12236" y="13394"/>
                  </a:cubicBezTo>
                  <a:cubicBezTo>
                    <a:pt x="12437" y="14067"/>
                    <a:pt x="12773" y="14806"/>
                    <a:pt x="12236" y="15277"/>
                  </a:cubicBezTo>
                  <a:cubicBezTo>
                    <a:pt x="11563" y="16016"/>
                    <a:pt x="11765" y="16756"/>
                    <a:pt x="11765" y="17495"/>
                  </a:cubicBezTo>
                  <a:cubicBezTo>
                    <a:pt x="11765" y="17899"/>
                    <a:pt x="11698" y="18302"/>
                    <a:pt x="11630" y="18705"/>
                  </a:cubicBezTo>
                  <a:cubicBezTo>
                    <a:pt x="10824" y="20655"/>
                    <a:pt x="10286" y="22605"/>
                    <a:pt x="10017" y="24689"/>
                  </a:cubicBezTo>
                  <a:cubicBezTo>
                    <a:pt x="9883" y="25428"/>
                    <a:pt x="9479" y="26033"/>
                    <a:pt x="8941" y="26571"/>
                  </a:cubicBezTo>
                  <a:cubicBezTo>
                    <a:pt x="8672" y="26840"/>
                    <a:pt x="9277" y="27781"/>
                    <a:pt x="9143" y="28521"/>
                  </a:cubicBezTo>
                  <a:cubicBezTo>
                    <a:pt x="8672" y="31412"/>
                    <a:pt x="8404" y="34302"/>
                    <a:pt x="8000" y="37193"/>
                  </a:cubicBezTo>
                  <a:cubicBezTo>
                    <a:pt x="7933" y="38202"/>
                    <a:pt x="7126" y="39143"/>
                    <a:pt x="7664" y="40286"/>
                  </a:cubicBezTo>
                  <a:cubicBezTo>
                    <a:pt x="7866" y="40622"/>
                    <a:pt x="7664" y="41160"/>
                    <a:pt x="7193" y="41227"/>
                  </a:cubicBezTo>
                  <a:cubicBezTo>
                    <a:pt x="7159" y="41230"/>
                    <a:pt x="7126" y="41232"/>
                    <a:pt x="7095" y="41232"/>
                  </a:cubicBezTo>
                  <a:cubicBezTo>
                    <a:pt x="6521" y="41232"/>
                    <a:pt x="6521" y="40665"/>
                    <a:pt x="6521" y="40218"/>
                  </a:cubicBezTo>
                  <a:cubicBezTo>
                    <a:pt x="6588" y="39412"/>
                    <a:pt x="6454" y="38605"/>
                    <a:pt x="6118" y="37933"/>
                  </a:cubicBezTo>
                  <a:cubicBezTo>
                    <a:pt x="5849" y="37395"/>
                    <a:pt x="5520" y="37126"/>
                    <a:pt x="5132" y="37126"/>
                  </a:cubicBezTo>
                  <a:cubicBezTo>
                    <a:pt x="4938" y="37126"/>
                    <a:pt x="4728" y="37193"/>
                    <a:pt x="4504" y="37328"/>
                  </a:cubicBezTo>
                  <a:cubicBezTo>
                    <a:pt x="3899" y="37798"/>
                    <a:pt x="4101" y="38269"/>
                    <a:pt x="4504" y="38739"/>
                  </a:cubicBezTo>
                  <a:cubicBezTo>
                    <a:pt x="5244" y="39412"/>
                    <a:pt x="5714" y="40353"/>
                    <a:pt x="5714" y="41361"/>
                  </a:cubicBezTo>
                  <a:cubicBezTo>
                    <a:pt x="5714" y="41630"/>
                    <a:pt x="5849" y="41899"/>
                    <a:pt x="6051" y="42034"/>
                  </a:cubicBezTo>
                  <a:cubicBezTo>
                    <a:pt x="7530" y="42706"/>
                    <a:pt x="7059" y="43849"/>
                    <a:pt x="6924" y="44992"/>
                  </a:cubicBezTo>
                  <a:cubicBezTo>
                    <a:pt x="6588" y="45328"/>
                    <a:pt x="6588" y="45866"/>
                    <a:pt x="6924" y="46202"/>
                  </a:cubicBezTo>
                  <a:lnTo>
                    <a:pt x="6924" y="49429"/>
                  </a:lnTo>
                  <a:lnTo>
                    <a:pt x="6857" y="53462"/>
                  </a:lnTo>
                  <a:cubicBezTo>
                    <a:pt x="6588" y="53799"/>
                    <a:pt x="6588" y="54336"/>
                    <a:pt x="6857" y="54673"/>
                  </a:cubicBezTo>
                  <a:lnTo>
                    <a:pt x="6857" y="58303"/>
                  </a:lnTo>
                  <a:cubicBezTo>
                    <a:pt x="6521" y="58639"/>
                    <a:pt x="6857" y="59177"/>
                    <a:pt x="6454" y="59513"/>
                  </a:cubicBezTo>
                  <a:cubicBezTo>
                    <a:pt x="6454" y="60454"/>
                    <a:pt x="6588" y="61395"/>
                    <a:pt x="6857" y="62337"/>
                  </a:cubicBezTo>
                  <a:cubicBezTo>
                    <a:pt x="6588" y="62807"/>
                    <a:pt x="6588" y="63412"/>
                    <a:pt x="6857" y="63950"/>
                  </a:cubicBezTo>
                  <a:lnTo>
                    <a:pt x="6857" y="67042"/>
                  </a:lnTo>
                  <a:cubicBezTo>
                    <a:pt x="6656" y="67244"/>
                    <a:pt x="6588" y="67513"/>
                    <a:pt x="6656" y="67782"/>
                  </a:cubicBezTo>
                  <a:cubicBezTo>
                    <a:pt x="6656" y="68051"/>
                    <a:pt x="6723" y="68320"/>
                    <a:pt x="6790" y="68589"/>
                  </a:cubicBezTo>
                  <a:cubicBezTo>
                    <a:pt x="6790" y="69127"/>
                    <a:pt x="6857" y="69664"/>
                    <a:pt x="7059" y="70202"/>
                  </a:cubicBezTo>
                  <a:cubicBezTo>
                    <a:pt x="7395" y="70471"/>
                    <a:pt x="7328" y="70740"/>
                    <a:pt x="7059" y="71009"/>
                  </a:cubicBezTo>
                  <a:cubicBezTo>
                    <a:pt x="7059" y="71681"/>
                    <a:pt x="7126" y="72286"/>
                    <a:pt x="8000" y="72421"/>
                  </a:cubicBezTo>
                  <a:cubicBezTo>
                    <a:pt x="8202" y="72354"/>
                    <a:pt x="8336" y="72152"/>
                    <a:pt x="8471" y="71950"/>
                  </a:cubicBezTo>
                  <a:cubicBezTo>
                    <a:pt x="8605" y="71143"/>
                    <a:pt x="8605" y="70337"/>
                    <a:pt x="8471" y="69597"/>
                  </a:cubicBezTo>
                  <a:cubicBezTo>
                    <a:pt x="8269" y="66236"/>
                    <a:pt x="7664" y="62874"/>
                    <a:pt x="7933" y="59513"/>
                  </a:cubicBezTo>
                  <a:cubicBezTo>
                    <a:pt x="8202" y="55345"/>
                    <a:pt x="7933" y="51109"/>
                    <a:pt x="8202" y="46941"/>
                  </a:cubicBezTo>
                  <a:cubicBezTo>
                    <a:pt x="8605" y="39882"/>
                    <a:pt x="9748" y="32958"/>
                    <a:pt x="10689" y="25966"/>
                  </a:cubicBezTo>
                  <a:cubicBezTo>
                    <a:pt x="11160" y="22470"/>
                    <a:pt x="12908" y="19243"/>
                    <a:pt x="13378" y="15680"/>
                  </a:cubicBezTo>
                  <a:cubicBezTo>
                    <a:pt x="13983" y="13058"/>
                    <a:pt x="14723" y="10504"/>
                    <a:pt x="15664" y="8016"/>
                  </a:cubicBezTo>
                  <a:cubicBezTo>
                    <a:pt x="16605" y="5865"/>
                    <a:pt x="17547" y="3781"/>
                    <a:pt x="18488" y="1697"/>
                  </a:cubicBezTo>
                  <a:cubicBezTo>
                    <a:pt x="18555" y="1226"/>
                    <a:pt x="18488" y="823"/>
                    <a:pt x="18286" y="487"/>
                  </a:cubicBezTo>
                  <a:cubicBezTo>
                    <a:pt x="17729" y="129"/>
                    <a:pt x="17190" y="0"/>
                    <a:pt x="16661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2" name="Google Shape;11812;p15"/>
            <p:cNvSpPr/>
            <p:nvPr/>
          </p:nvSpPr>
          <p:spPr>
            <a:xfrm>
              <a:off x="2041050" y="1174275"/>
              <a:ext cx="258850" cy="605075"/>
            </a:xfrm>
            <a:custGeom>
              <a:avLst/>
              <a:gdLst/>
              <a:ahLst/>
              <a:cxnLst/>
              <a:rect l="l" t="t" r="r" b="b"/>
              <a:pathLst>
                <a:path w="10354" h="24203" extrusionOk="0">
                  <a:moveTo>
                    <a:pt x="1816" y="0"/>
                  </a:moveTo>
                  <a:lnTo>
                    <a:pt x="1480" y="67"/>
                  </a:lnTo>
                  <a:cubicBezTo>
                    <a:pt x="1345" y="202"/>
                    <a:pt x="1211" y="336"/>
                    <a:pt x="1143" y="538"/>
                  </a:cubicBezTo>
                  <a:cubicBezTo>
                    <a:pt x="337" y="7126"/>
                    <a:pt x="1" y="13782"/>
                    <a:pt x="202" y="20437"/>
                  </a:cubicBezTo>
                  <a:cubicBezTo>
                    <a:pt x="202" y="21042"/>
                    <a:pt x="202" y="21648"/>
                    <a:pt x="1009" y="21849"/>
                  </a:cubicBezTo>
                  <a:cubicBezTo>
                    <a:pt x="1278" y="20639"/>
                    <a:pt x="2085" y="19698"/>
                    <a:pt x="3160" y="19227"/>
                  </a:cubicBezTo>
                  <a:lnTo>
                    <a:pt x="3160" y="19227"/>
                  </a:lnTo>
                  <a:cubicBezTo>
                    <a:pt x="3564" y="19631"/>
                    <a:pt x="2891" y="20034"/>
                    <a:pt x="3429" y="20437"/>
                  </a:cubicBezTo>
                  <a:cubicBezTo>
                    <a:pt x="3783" y="20187"/>
                    <a:pt x="4118" y="20079"/>
                    <a:pt x="4435" y="20079"/>
                  </a:cubicBezTo>
                  <a:cubicBezTo>
                    <a:pt x="5142" y="20079"/>
                    <a:pt x="5763" y="20615"/>
                    <a:pt x="6320" y="21311"/>
                  </a:cubicBezTo>
                  <a:cubicBezTo>
                    <a:pt x="6656" y="21042"/>
                    <a:pt x="6656" y="20572"/>
                    <a:pt x="6522" y="20236"/>
                  </a:cubicBezTo>
                  <a:cubicBezTo>
                    <a:pt x="6320" y="19832"/>
                    <a:pt x="6320" y="19295"/>
                    <a:pt x="6791" y="19295"/>
                  </a:cubicBezTo>
                  <a:cubicBezTo>
                    <a:pt x="6831" y="19290"/>
                    <a:pt x="6868" y="19287"/>
                    <a:pt x="6904" y="19287"/>
                  </a:cubicBezTo>
                  <a:cubicBezTo>
                    <a:pt x="7348" y="19287"/>
                    <a:pt x="7463" y="19661"/>
                    <a:pt x="7463" y="20034"/>
                  </a:cubicBezTo>
                  <a:cubicBezTo>
                    <a:pt x="7463" y="20236"/>
                    <a:pt x="7328" y="20437"/>
                    <a:pt x="7328" y="20639"/>
                  </a:cubicBezTo>
                  <a:cubicBezTo>
                    <a:pt x="7328" y="20942"/>
                    <a:pt x="7442" y="21206"/>
                    <a:pt x="7669" y="21206"/>
                  </a:cubicBezTo>
                  <a:cubicBezTo>
                    <a:pt x="7744" y="21206"/>
                    <a:pt x="7833" y="21177"/>
                    <a:pt x="7933" y="21110"/>
                  </a:cubicBezTo>
                  <a:cubicBezTo>
                    <a:pt x="8267" y="20869"/>
                    <a:pt x="8514" y="20771"/>
                    <a:pt x="8702" y="20771"/>
                  </a:cubicBezTo>
                  <a:cubicBezTo>
                    <a:pt x="9196" y="20771"/>
                    <a:pt x="9285" y="21448"/>
                    <a:pt x="9480" y="21984"/>
                  </a:cubicBezTo>
                  <a:cubicBezTo>
                    <a:pt x="9681" y="22723"/>
                    <a:pt x="9144" y="23597"/>
                    <a:pt x="9950" y="24202"/>
                  </a:cubicBezTo>
                  <a:lnTo>
                    <a:pt x="9950" y="20639"/>
                  </a:lnTo>
                  <a:cubicBezTo>
                    <a:pt x="9614" y="15395"/>
                    <a:pt x="9614" y="10151"/>
                    <a:pt x="9883" y="4908"/>
                  </a:cubicBezTo>
                  <a:lnTo>
                    <a:pt x="9883" y="4034"/>
                  </a:lnTo>
                  <a:cubicBezTo>
                    <a:pt x="9816" y="4034"/>
                    <a:pt x="9816" y="4034"/>
                    <a:pt x="9816" y="3967"/>
                  </a:cubicBezTo>
                  <a:cubicBezTo>
                    <a:pt x="9749" y="3832"/>
                    <a:pt x="9816" y="3765"/>
                    <a:pt x="9883" y="3698"/>
                  </a:cubicBezTo>
                  <a:cubicBezTo>
                    <a:pt x="10018" y="3294"/>
                    <a:pt x="10354" y="2891"/>
                    <a:pt x="10018" y="2487"/>
                  </a:cubicBezTo>
                  <a:cubicBezTo>
                    <a:pt x="9730" y="1214"/>
                    <a:pt x="9618" y="769"/>
                    <a:pt x="9129" y="769"/>
                  </a:cubicBezTo>
                  <a:cubicBezTo>
                    <a:pt x="8819" y="769"/>
                    <a:pt x="8355" y="949"/>
                    <a:pt x="7597" y="1210"/>
                  </a:cubicBezTo>
                  <a:cubicBezTo>
                    <a:pt x="6970" y="1451"/>
                    <a:pt x="6100" y="1970"/>
                    <a:pt x="5461" y="1970"/>
                  </a:cubicBezTo>
                  <a:cubicBezTo>
                    <a:pt x="5209" y="1970"/>
                    <a:pt x="4993" y="1890"/>
                    <a:pt x="4841" y="1681"/>
                  </a:cubicBezTo>
                  <a:cubicBezTo>
                    <a:pt x="4034" y="538"/>
                    <a:pt x="2824" y="605"/>
                    <a:pt x="1816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3" name="Google Shape;11813;p15"/>
            <p:cNvSpPr/>
            <p:nvPr/>
          </p:nvSpPr>
          <p:spPr>
            <a:xfrm>
              <a:off x="2086425" y="966575"/>
              <a:ext cx="211800" cy="285050"/>
            </a:xfrm>
            <a:custGeom>
              <a:avLst/>
              <a:gdLst/>
              <a:ahLst/>
              <a:cxnLst/>
              <a:rect l="l" t="t" r="r" b="b"/>
              <a:pathLst>
                <a:path w="8472" h="11402" extrusionOk="0">
                  <a:moveTo>
                    <a:pt x="6915" y="1"/>
                  </a:moveTo>
                  <a:cubicBezTo>
                    <a:pt x="6653" y="1"/>
                    <a:pt x="6554" y="396"/>
                    <a:pt x="6455" y="644"/>
                  </a:cubicBezTo>
                  <a:cubicBezTo>
                    <a:pt x="5917" y="1652"/>
                    <a:pt x="4841" y="1047"/>
                    <a:pt x="4102" y="1518"/>
                  </a:cubicBezTo>
                  <a:cubicBezTo>
                    <a:pt x="3026" y="2190"/>
                    <a:pt x="1614" y="2325"/>
                    <a:pt x="875" y="3468"/>
                  </a:cubicBezTo>
                  <a:cubicBezTo>
                    <a:pt x="875" y="4005"/>
                    <a:pt x="875" y="4543"/>
                    <a:pt x="875" y="5148"/>
                  </a:cubicBezTo>
                  <a:cubicBezTo>
                    <a:pt x="270" y="6090"/>
                    <a:pt x="740" y="7367"/>
                    <a:pt x="1" y="8308"/>
                  </a:cubicBezTo>
                  <a:cubicBezTo>
                    <a:pt x="62" y="8737"/>
                    <a:pt x="179" y="9334"/>
                    <a:pt x="607" y="9334"/>
                  </a:cubicBezTo>
                  <a:cubicBezTo>
                    <a:pt x="649" y="9334"/>
                    <a:pt x="693" y="9328"/>
                    <a:pt x="740" y="9316"/>
                  </a:cubicBezTo>
                  <a:cubicBezTo>
                    <a:pt x="965" y="9257"/>
                    <a:pt x="1159" y="9229"/>
                    <a:pt x="1326" y="9229"/>
                  </a:cubicBezTo>
                  <a:cubicBezTo>
                    <a:pt x="2112" y="9229"/>
                    <a:pt x="2334" y="9842"/>
                    <a:pt x="2555" y="10728"/>
                  </a:cubicBezTo>
                  <a:cubicBezTo>
                    <a:pt x="2660" y="11183"/>
                    <a:pt x="2820" y="11402"/>
                    <a:pt x="3044" y="11402"/>
                  </a:cubicBezTo>
                  <a:cubicBezTo>
                    <a:pt x="3250" y="11402"/>
                    <a:pt x="3511" y="11217"/>
                    <a:pt x="3833" y="10863"/>
                  </a:cubicBezTo>
                  <a:cubicBezTo>
                    <a:pt x="4050" y="10646"/>
                    <a:pt x="4179" y="10166"/>
                    <a:pt x="4469" y="10166"/>
                  </a:cubicBezTo>
                  <a:cubicBezTo>
                    <a:pt x="4538" y="10166"/>
                    <a:pt x="4616" y="10193"/>
                    <a:pt x="4707" y="10258"/>
                  </a:cubicBezTo>
                  <a:cubicBezTo>
                    <a:pt x="4984" y="10492"/>
                    <a:pt x="5207" y="10585"/>
                    <a:pt x="5397" y="10585"/>
                  </a:cubicBezTo>
                  <a:cubicBezTo>
                    <a:pt x="5807" y="10585"/>
                    <a:pt x="6066" y="10154"/>
                    <a:pt x="6387" y="9787"/>
                  </a:cubicBezTo>
                  <a:cubicBezTo>
                    <a:pt x="6750" y="9424"/>
                    <a:pt x="6963" y="9225"/>
                    <a:pt x="7131" y="9225"/>
                  </a:cubicBezTo>
                  <a:cubicBezTo>
                    <a:pt x="7336" y="9225"/>
                    <a:pt x="7473" y="9524"/>
                    <a:pt x="7732" y="10190"/>
                  </a:cubicBezTo>
                  <a:cubicBezTo>
                    <a:pt x="7799" y="10392"/>
                    <a:pt x="7934" y="10594"/>
                    <a:pt x="8203" y="10795"/>
                  </a:cubicBezTo>
                  <a:cubicBezTo>
                    <a:pt x="8471" y="8174"/>
                    <a:pt x="7934" y="5484"/>
                    <a:pt x="8337" y="2863"/>
                  </a:cubicBezTo>
                  <a:cubicBezTo>
                    <a:pt x="8404" y="1854"/>
                    <a:pt x="8001" y="846"/>
                    <a:pt x="7261" y="173"/>
                  </a:cubicBezTo>
                  <a:cubicBezTo>
                    <a:pt x="7121" y="50"/>
                    <a:pt x="7008" y="1"/>
                    <a:pt x="691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4" name="Google Shape;11814;p15"/>
            <p:cNvSpPr/>
            <p:nvPr/>
          </p:nvSpPr>
          <p:spPr>
            <a:xfrm>
              <a:off x="3380575" y="1648075"/>
              <a:ext cx="242050" cy="250050"/>
            </a:xfrm>
            <a:custGeom>
              <a:avLst/>
              <a:gdLst/>
              <a:ahLst/>
              <a:cxnLst/>
              <a:rect l="l" t="t" r="r" b="b"/>
              <a:pathLst>
                <a:path w="9682" h="10002" extrusionOk="0">
                  <a:moveTo>
                    <a:pt x="894" y="0"/>
                  </a:moveTo>
                  <a:cubicBezTo>
                    <a:pt x="756" y="0"/>
                    <a:pt x="621" y="58"/>
                    <a:pt x="538" y="141"/>
                  </a:cubicBezTo>
                  <a:cubicBezTo>
                    <a:pt x="0" y="2897"/>
                    <a:pt x="605" y="5654"/>
                    <a:pt x="2084" y="7939"/>
                  </a:cubicBezTo>
                  <a:cubicBezTo>
                    <a:pt x="2955" y="9327"/>
                    <a:pt x="3966" y="10002"/>
                    <a:pt x="4967" y="10002"/>
                  </a:cubicBezTo>
                  <a:cubicBezTo>
                    <a:pt x="6052" y="10002"/>
                    <a:pt x="7126" y="9209"/>
                    <a:pt x="8000" y="7670"/>
                  </a:cubicBezTo>
                  <a:cubicBezTo>
                    <a:pt x="8471" y="6729"/>
                    <a:pt x="9681" y="6191"/>
                    <a:pt x="9681" y="4981"/>
                  </a:cubicBezTo>
                  <a:lnTo>
                    <a:pt x="9681" y="4981"/>
                  </a:lnTo>
                  <a:cubicBezTo>
                    <a:pt x="8471" y="5586"/>
                    <a:pt x="7933" y="6931"/>
                    <a:pt x="6858" y="7738"/>
                  </a:cubicBezTo>
                  <a:cubicBezTo>
                    <a:pt x="6554" y="7919"/>
                    <a:pt x="6361" y="8429"/>
                    <a:pt x="5931" y="8429"/>
                  </a:cubicBezTo>
                  <a:cubicBezTo>
                    <a:pt x="5884" y="8429"/>
                    <a:pt x="5835" y="8423"/>
                    <a:pt x="5782" y="8410"/>
                  </a:cubicBezTo>
                  <a:cubicBezTo>
                    <a:pt x="4908" y="8208"/>
                    <a:pt x="4101" y="8007"/>
                    <a:pt x="3294" y="7805"/>
                  </a:cubicBezTo>
                  <a:cubicBezTo>
                    <a:pt x="3160" y="7267"/>
                    <a:pt x="3832" y="6864"/>
                    <a:pt x="3631" y="6326"/>
                  </a:cubicBezTo>
                  <a:lnTo>
                    <a:pt x="3631" y="6326"/>
                  </a:lnTo>
                  <a:cubicBezTo>
                    <a:pt x="3156" y="6474"/>
                    <a:pt x="2877" y="6557"/>
                    <a:pt x="2709" y="6557"/>
                  </a:cubicBezTo>
                  <a:cubicBezTo>
                    <a:pt x="2496" y="6557"/>
                    <a:pt x="2458" y="6425"/>
                    <a:pt x="2420" y="6124"/>
                  </a:cubicBezTo>
                  <a:cubicBezTo>
                    <a:pt x="2353" y="5183"/>
                    <a:pt x="1748" y="4443"/>
                    <a:pt x="1883" y="3502"/>
                  </a:cubicBezTo>
                  <a:cubicBezTo>
                    <a:pt x="1910" y="3496"/>
                    <a:pt x="1936" y="3493"/>
                    <a:pt x="1960" y="3493"/>
                  </a:cubicBezTo>
                  <a:cubicBezTo>
                    <a:pt x="2350" y="3493"/>
                    <a:pt x="2272" y="4256"/>
                    <a:pt x="2616" y="4256"/>
                  </a:cubicBezTo>
                  <a:cubicBezTo>
                    <a:pt x="2712" y="4256"/>
                    <a:pt x="2842" y="4195"/>
                    <a:pt x="3026" y="4040"/>
                  </a:cubicBezTo>
                  <a:cubicBezTo>
                    <a:pt x="3496" y="3569"/>
                    <a:pt x="3160" y="3368"/>
                    <a:pt x="2891" y="2897"/>
                  </a:cubicBezTo>
                  <a:cubicBezTo>
                    <a:pt x="2152" y="2090"/>
                    <a:pt x="1547" y="1149"/>
                    <a:pt x="1143" y="74"/>
                  </a:cubicBezTo>
                  <a:cubicBezTo>
                    <a:pt x="1066" y="22"/>
                    <a:pt x="979" y="0"/>
                    <a:pt x="894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5" name="Google Shape;11815;p15"/>
            <p:cNvSpPr/>
            <p:nvPr/>
          </p:nvSpPr>
          <p:spPr>
            <a:xfrm>
              <a:off x="3357050" y="1195225"/>
              <a:ext cx="114300" cy="454700"/>
            </a:xfrm>
            <a:custGeom>
              <a:avLst/>
              <a:gdLst/>
              <a:ahLst/>
              <a:cxnLst/>
              <a:rect l="l" t="t" r="r" b="b"/>
              <a:pathLst>
                <a:path w="4572" h="18188" extrusionOk="0">
                  <a:moveTo>
                    <a:pt x="3558" y="0"/>
                  </a:moveTo>
                  <a:cubicBezTo>
                    <a:pt x="3500" y="0"/>
                    <a:pt x="3435" y="11"/>
                    <a:pt x="3361" y="36"/>
                  </a:cubicBezTo>
                  <a:cubicBezTo>
                    <a:pt x="2488" y="843"/>
                    <a:pt x="2622" y="1918"/>
                    <a:pt x="2353" y="2927"/>
                  </a:cubicBezTo>
                  <a:cubicBezTo>
                    <a:pt x="1815" y="5280"/>
                    <a:pt x="1882" y="7700"/>
                    <a:pt x="1143" y="9986"/>
                  </a:cubicBezTo>
                  <a:cubicBezTo>
                    <a:pt x="672" y="12742"/>
                    <a:pt x="0" y="15566"/>
                    <a:pt x="1681" y="18188"/>
                  </a:cubicBezTo>
                  <a:lnTo>
                    <a:pt x="2084" y="18188"/>
                  </a:lnTo>
                  <a:cubicBezTo>
                    <a:pt x="1748" y="16709"/>
                    <a:pt x="2420" y="15230"/>
                    <a:pt x="1950" y="13683"/>
                  </a:cubicBezTo>
                  <a:cubicBezTo>
                    <a:pt x="1614" y="12675"/>
                    <a:pt x="1815" y="11532"/>
                    <a:pt x="2488" y="10725"/>
                  </a:cubicBezTo>
                  <a:cubicBezTo>
                    <a:pt x="3361" y="9851"/>
                    <a:pt x="3630" y="8641"/>
                    <a:pt x="3294" y="7498"/>
                  </a:cubicBezTo>
                  <a:cubicBezTo>
                    <a:pt x="2824" y="6355"/>
                    <a:pt x="3160" y="5481"/>
                    <a:pt x="3294" y="4473"/>
                  </a:cubicBezTo>
                  <a:cubicBezTo>
                    <a:pt x="3630" y="3397"/>
                    <a:pt x="4572" y="2523"/>
                    <a:pt x="4101" y="1246"/>
                  </a:cubicBezTo>
                  <a:lnTo>
                    <a:pt x="4101" y="439"/>
                  </a:lnTo>
                  <a:cubicBezTo>
                    <a:pt x="3936" y="220"/>
                    <a:pt x="3816" y="0"/>
                    <a:pt x="3558" y="0"/>
                  </a:cubicBezTo>
                  <a:close/>
                </a:path>
              </a:pathLst>
            </a:custGeom>
            <a:solidFill>
              <a:srgbClr val="FAD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6" name="Google Shape;11816;p15"/>
            <p:cNvSpPr/>
            <p:nvPr/>
          </p:nvSpPr>
          <p:spPr>
            <a:xfrm>
              <a:off x="2649475" y="1120475"/>
              <a:ext cx="75650" cy="317675"/>
            </a:xfrm>
            <a:custGeom>
              <a:avLst/>
              <a:gdLst/>
              <a:ahLst/>
              <a:cxnLst/>
              <a:rect l="l" t="t" r="r" b="b"/>
              <a:pathLst>
                <a:path w="3026" h="12707" extrusionOk="0">
                  <a:moveTo>
                    <a:pt x="2891" y="1"/>
                  </a:moveTo>
                  <a:lnTo>
                    <a:pt x="2622" y="202"/>
                  </a:lnTo>
                  <a:lnTo>
                    <a:pt x="1076" y="1345"/>
                  </a:lnTo>
                  <a:cubicBezTo>
                    <a:pt x="2084" y="1816"/>
                    <a:pt x="2151" y="2287"/>
                    <a:pt x="1681" y="3228"/>
                  </a:cubicBezTo>
                  <a:cubicBezTo>
                    <a:pt x="1076" y="4438"/>
                    <a:pt x="0" y="5715"/>
                    <a:pt x="1210" y="7194"/>
                  </a:cubicBezTo>
                  <a:cubicBezTo>
                    <a:pt x="1210" y="7329"/>
                    <a:pt x="1210" y="7463"/>
                    <a:pt x="1210" y="7598"/>
                  </a:cubicBezTo>
                  <a:cubicBezTo>
                    <a:pt x="336" y="8942"/>
                    <a:pt x="941" y="10421"/>
                    <a:pt x="941" y="11900"/>
                  </a:cubicBezTo>
                  <a:cubicBezTo>
                    <a:pt x="740" y="12102"/>
                    <a:pt x="740" y="12438"/>
                    <a:pt x="941" y="12707"/>
                  </a:cubicBezTo>
                  <a:cubicBezTo>
                    <a:pt x="1076" y="12505"/>
                    <a:pt x="1277" y="12371"/>
                    <a:pt x="1277" y="12236"/>
                  </a:cubicBezTo>
                  <a:cubicBezTo>
                    <a:pt x="1748" y="8337"/>
                    <a:pt x="1882" y="4438"/>
                    <a:pt x="3025" y="673"/>
                  </a:cubicBezTo>
                  <a:cubicBezTo>
                    <a:pt x="3025" y="539"/>
                    <a:pt x="3025" y="404"/>
                    <a:pt x="3025" y="270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7" name="Google Shape;11817;p15"/>
            <p:cNvSpPr/>
            <p:nvPr/>
          </p:nvSpPr>
          <p:spPr>
            <a:xfrm>
              <a:off x="2683075" y="903675"/>
              <a:ext cx="100875" cy="181525"/>
            </a:xfrm>
            <a:custGeom>
              <a:avLst/>
              <a:gdLst/>
              <a:ahLst/>
              <a:cxnLst/>
              <a:rect l="l" t="t" r="r" b="b"/>
              <a:pathLst>
                <a:path w="4035" h="7261" extrusionOk="0">
                  <a:moveTo>
                    <a:pt x="4034" y="0"/>
                  </a:moveTo>
                  <a:lnTo>
                    <a:pt x="4034" y="0"/>
                  </a:lnTo>
                  <a:cubicBezTo>
                    <a:pt x="3160" y="135"/>
                    <a:pt x="2488" y="874"/>
                    <a:pt x="2555" y="1815"/>
                  </a:cubicBezTo>
                  <a:cubicBezTo>
                    <a:pt x="2555" y="2017"/>
                    <a:pt x="2891" y="2421"/>
                    <a:pt x="2555" y="2555"/>
                  </a:cubicBezTo>
                  <a:cubicBezTo>
                    <a:pt x="337" y="3429"/>
                    <a:pt x="1076" y="5782"/>
                    <a:pt x="1" y="7261"/>
                  </a:cubicBezTo>
                  <a:lnTo>
                    <a:pt x="1614" y="7261"/>
                  </a:lnTo>
                  <a:cubicBezTo>
                    <a:pt x="1816" y="7261"/>
                    <a:pt x="1883" y="6992"/>
                    <a:pt x="2018" y="6858"/>
                  </a:cubicBezTo>
                  <a:cubicBezTo>
                    <a:pt x="2623" y="5849"/>
                    <a:pt x="2421" y="4572"/>
                    <a:pt x="3228" y="3631"/>
                  </a:cubicBezTo>
                  <a:cubicBezTo>
                    <a:pt x="3026" y="2286"/>
                    <a:pt x="3698" y="1210"/>
                    <a:pt x="4034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8" name="Google Shape;11818;p15"/>
            <p:cNvSpPr/>
            <p:nvPr/>
          </p:nvSpPr>
          <p:spPr>
            <a:xfrm>
              <a:off x="3424275" y="962500"/>
              <a:ext cx="94125" cy="243725"/>
            </a:xfrm>
            <a:custGeom>
              <a:avLst/>
              <a:gdLst/>
              <a:ahLst/>
              <a:cxnLst/>
              <a:rect l="l" t="t" r="r" b="b"/>
              <a:pathLst>
                <a:path w="3765" h="9749" extrusionOk="0">
                  <a:moveTo>
                    <a:pt x="3765" y="0"/>
                  </a:moveTo>
                  <a:lnTo>
                    <a:pt x="3765" y="0"/>
                  </a:lnTo>
                  <a:cubicBezTo>
                    <a:pt x="3025" y="605"/>
                    <a:pt x="3025" y="1614"/>
                    <a:pt x="2757" y="2286"/>
                  </a:cubicBezTo>
                  <a:cubicBezTo>
                    <a:pt x="2488" y="2958"/>
                    <a:pt x="2488" y="3765"/>
                    <a:pt x="1883" y="4236"/>
                  </a:cubicBezTo>
                  <a:cubicBezTo>
                    <a:pt x="807" y="5782"/>
                    <a:pt x="0" y="7395"/>
                    <a:pt x="941" y="9278"/>
                  </a:cubicBezTo>
                  <a:lnTo>
                    <a:pt x="1412" y="9748"/>
                  </a:lnTo>
                  <a:lnTo>
                    <a:pt x="1546" y="9211"/>
                  </a:lnTo>
                  <a:cubicBezTo>
                    <a:pt x="1801" y="9346"/>
                    <a:pt x="2000" y="9405"/>
                    <a:pt x="2152" y="9405"/>
                  </a:cubicBezTo>
                  <a:cubicBezTo>
                    <a:pt x="2606" y="9405"/>
                    <a:pt x="2655" y="8890"/>
                    <a:pt x="2555" y="8337"/>
                  </a:cubicBezTo>
                  <a:cubicBezTo>
                    <a:pt x="2219" y="7059"/>
                    <a:pt x="2622" y="5849"/>
                    <a:pt x="2891" y="4572"/>
                  </a:cubicBezTo>
                  <a:cubicBezTo>
                    <a:pt x="3362" y="3093"/>
                    <a:pt x="3698" y="1547"/>
                    <a:pt x="3765" y="0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9" name="Google Shape;11819;p15"/>
            <p:cNvSpPr/>
            <p:nvPr/>
          </p:nvSpPr>
          <p:spPr>
            <a:xfrm>
              <a:off x="2627625" y="1416275"/>
              <a:ext cx="58850" cy="193325"/>
            </a:xfrm>
            <a:custGeom>
              <a:avLst/>
              <a:gdLst/>
              <a:ahLst/>
              <a:cxnLst/>
              <a:rect l="l" t="t" r="r" b="b"/>
              <a:pathLst>
                <a:path w="2354" h="7733" extrusionOk="0">
                  <a:moveTo>
                    <a:pt x="1748" y="1"/>
                  </a:moveTo>
                  <a:cubicBezTo>
                    <a:pt x="1479" y="673"/>
                    <a:pt x="0" y="942"/>
                    <a:pt x="807" y="1883"/>
                  </a:cubicBezTo>
                  <a:cubicBezTo>
                    <a:pt x="1614" y="2824"/>
                    <a:pt x="1345" y="3900"/>
                    <a:pt x="1277" y="4774"/>
                  </a:cubicBezTo>
                  <a:cubicBezTo>
                    <a:pt x="1210" y="5783"/>
                    <a:pt x="1412" y="6791"/>
                    <a:pt x="1815" y="7732"/>
                  </a:cubicBezTo>
                  <a:cubicBezTo>
                    <a:pt x="2219" y="7396"/>
                    <a:pt x="2017" y="6858"/>
                    <a:pt x="2084" y="6455"/>
                  </a:cubicBezTo>
                  <a:cubicBezTo>
                    <a:pt x="2353" y="4572"/>
                    <a:pt x="1815" y="2690"/>
                    <a:pt x="1748" y="875"/>
                  </a:cubicBezTo>
                  <a:lnTo>
                    <a:pt x="1748" y="1"/>
                  </a:ln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0" name="Google Shape;11820;p15"/>
            <p:cNvSpPr/>
            <p:nvPr/>
          </p:nvSpPr>
          <p:spPr>
            <a:xfrm>
              <a:off x="2276350" y="1296950"/>
              <a:ext cx="13475" cy="393325"/>
            </a:xfrm>
            <a:custGeom>
              <a:avLst/>
              <a:gdLst/>
              <a:ahLst/>
              <a:cxnLst/>
              <a:rect l="l" t="t" r="r" b="b"/>
              <a:pathLst>
                <a:path w="539" h="15733" extrusionOk="0">
                  <a:moveTo>
                    <a:pt x="471" y="1"/>
                  </a:moveTo>
                  <a:cubicBezTo>
                    <a:pt x="202" y="337"/>
                    <a:pt x="68" y="740"/>
                    <a:pt x="135" y="1144"/>
                  </a:cubicBezTo>
                  <a:lnTo>
                    <a:pt x="135" y="14455"/>
                  </a:lnTo>
                  <a:cubicBezTo>
                    <a:pt x="1" y="14925"/>
                    <a:pt x="202" y="15396"/>
                    <a:pt x="538" y="15732"/>
                  </a:cubicBezTo>
                  <a:cubicBezTo>
                    <a:pt x="538" y="13379"/>
                    <a:pt x="471" y="11026"/>
                    <a:pt x="471" y="8673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1" name="Google Shape;11821;p15"/>
            <p:cNvSpPr/>
            <p:nvPr/>
          </p:nvSpPr>
          <p:spPr>
            <a:xfrm>
              <a:off x="3432675" y="1223000"/>
              <a:ext cx="53800" cy="84075"/>
            </a:xfrm>
            <a:custGeom>
              <a:avLst/>
              <a:gdLst/>
              <a:ahLst/>
              <a:cxnLst/>
              <a:rect l="l" t="t" r="r" b="b"/>
              <a:pathLst>
                <a:path w="2152" h="3363" extrusionOk="0">
                  <a:moveTo>
                    <a:pt x="1076" y="135"/>
                  </a:moveTo>
                  <a:cubicBezTo>
                    <a:pt x="807" y="1211"/>
                    <a:pt x="0" y="2152"/>
                    <a:pt x="269" y="3362"/>
                  </a:cubicBezTo>
                  <a:cubicBezTo>
                    <a:pt x="2017" y="2623"/>
                    <a:pt x="1950" y="2623"/>
                    <a:pt x="2084" y="875"/>
                  </a:cubicBezTo>
                  <a:cubicBezTo>
                    <a:pt x="2152" y="1"/>
                    <a:pt x="1547" y="202"/>
                    <a:pt x="1076" y="135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2" name="Google Shape;11822;p15"/>
            <p:cNvSpPr/>
            <p:nvPr/>
          </p:nvSpPr>
          <p:spPr>
            <a:xfrm>
              <a:off x="3871325" y="870225"/>
              <a:ext cx="63900" cy="136000"/>
            </a:xfrm>
            <a:custGeom>
              <a:avLst/>
              <a:gdLst/>
              <a:ahLst/>
              <a:cxnLst/>
              <a:rect l="l" t="t" r="r" b="b"/>
              <a:pathLst>
                <a:path w="2556" h="5440" extrusionOk="0">
                  <a:moveTo>
                    <a:pt x="1910" y="0"/>
                  </a:moveTo>
                  <a:cubicBezTo>
                    <a:pt x="1816" y="0"/>
                    <a:pt x="1767" y="49"/>
                    <a:pt x="1816" y="195"/>
                  </a:cubicBezTo>
                  <a:cubicBezTo>
                    <a:pt x="2152" y="1473"/>
                    <a:pt x="1278" y="2280"/>
                    <a:pt x="875" y="3086"/>
                  </a:cubicBezTo>
                  <a:cubicBezTo>
                    <a:pt x="471" y="3826"/>
                    <a:pt x="1" y="4633"/>
                    <a:pt x="539" y="5439"/>
                  </a:cubicBezTo>
                  <a:cubicBezTo>
                    <a:pt x="1278" y="3691"/>
                    <a:pt x="2287" y="2078"/>
                    <a:pt x="2555" y="195"/>
                  </a:cubicBezTo>
                  <a:cubicBezTo>
                    <a:pt x="2384" y="153"/>
                    <a:pt x="2076" y="0"/>
                    <a:pt x="1910" y="0"/>
                  </a:cubicBezTo>
                  <a:close/>
                </a:path>
              </a:pathLst>
            </a:custGeom>
            <a:solidFill>
              <a:srgbClr val="FCE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3" name="Google Shape;11823;p15"/>
            <p:cNvSpPr/>
            <p:nvPr/>
          </p:nvSpPr>
          <p:spPr>
            <a:xfrm>
              <a:off x="3481400" y="1757475"/>
              <a:ext cx="35325" cy="47200"/>
            </a:xfrm>
            <a:custGeom>
              <a:avLst/>
              <a:gdLst/>
              <a:ahLst/>
              <a:cxnLst/>
              <a:rect l="l" t="t" r="r" b="b"/>
              <a:pathLst>
                <a:path w="1413" h="1888" extrusionOk="0">
                  <a:moveTo>
                    <a:pt x="606" y="0"/>
                  </a:moveTo>
                  <a:cubicBezTo>
                    <a:pt x="203" y="0"/>
                    <a:pt x="1" y="538"/>
                    <a:pt x="68" y="941"/>
                  </a:cubicBezTo>
                  <a:cubicBezTo>
                    <a:pt x="68" y="1324"/>
                    <a:pt x="189" y="1888"/>
                    <a:pt x="717" y="1888"/>
                  </a:cubicBezTo>
                  <a:cubicBezTo>
                    <a:pt x="746" y="1888"/>
                    <a:pt x="776" y="1886"/>
                    <a:pt x="808" y="1883"/>
                  </a:cubicBezTo>
                  <a:cubicBezTo>
                    <a:pt x="1211" y="1883"/>
                    <a:pt x="1278" y="1345"/>
                    <a:pt x="1413" y="1009"/>
                  </a:cubicBezTo>
                  <a:cubicBezTo>
                    <a:pt x="1346" y="471"/>
                    <a:pt x="1009" y="0"/>
                    <a:pt x="606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4" name="Google Shape;11824;p15"/>
            <p:cNvSpPr/>
            <p:nvPr/>
          </p:nvSpPr>
          <p:spPr>
            <a:xfrm>
              <a:off x="2535175" y="2209575"/>
              <a:ext cx="35325" cy="70625"/>
            </a:xfrm>
            <a:custGeom>
              <a:avLst/>
              <a:gdLst/>
              <a:ahLst/>
              <a:cxnLst/>
              <a:rect l="l" t="t" r="r" b="b"/>
              <a:pathLst>
                <a:path w="1413" h="2825" extrusionOk="0">
                  <a:moveTo>
                    <a:pt x="471" y="1"/>
                  </a:moveTo>
                  <a:cubicBezTo>
                    <a:pt x="270" y="1211"/>
                    <a:pt x="1" y="2017"/>
                    <a:pt x="807" y="2824"/>
                  </a:cubicBezTo>
                  <a:cubicBezTo>
                    <a:pt x="1412" y="1950"/>
                    <a:pt x="1278" y="740"/>
                    <a:pt x="471" y="1"/>
                  </a:cubicBezTo>
                  <a:close/>
                </a:path>
              </a:pathLst>
            </a:custGeom>
            <a:solidFill>
              <a:srgbClr val="FC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5" name="Google Shape;11825;p15"/>
            <p:cNvSpPr/>
            <p:nvPr/>
          </p:nvSpPr>
          <p:spPr>
            <a:xfrm>
              <a:off x="2188950" y="981825"/>
              <a:ext cx="60525" cy="29825"/>
            </a:xfrm>
            <a:custGeom>
              <a:avLst/>
              <a:gdLst/>
              <a:ahLst/>
              <a:cxnLst/>
              <a:rect l="l" t="t" r="r" b="b"/>
              <a:pathLst>
                <a:path w="2421" h="1193" extrusionOk="0">
                  <a:moveTo>
                    <a:pt x="1963" y="1"/>
                  </a:moveTo>
                  <a:cubicBezTo>
                    <a:pt x="1200" y="1"/>
                    <a:pt x="506" y="290"/>
                    <a:pt x="1" y="908"/>
                  </a:cubicBezTo>
                  <a:cubicBezTo>
                    <a:pt x="700" y="1083"/>
                    <a:pt x="1140" y="1193"/>
                    <a:pt x="1444" y="1193"/>
                  </a:cubicBezTo>
                  <a:cubicBezTo>
                    <a:pt x="1957" y="1193"/>
                    <a:pt x="2083" y="879"/>
                    <a:pt x="2421" y="34"/>
                  </a:cubicBezTo>
                  <a:cubicBezTo>
                    <a:pt x="2266" y="12"/>
                    <a:pt x="2113" y="1"/>
                    <a:pt x="1963" y="1"/>
                  </a:cubicBezTo>
                  <a:close/>
                </a:path>
              </a:pathLst>
            </a:custGeom>
            <a:solidFill>
              <a:srgbClr val="F4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6" name="Google Shape;11826;p15"/>
            <p:cNvSpPr/>
            <p:nvPr/>
          </p:nvSpPr>
          <p:spPr>
            <a:xfrm>
              <a:off x="2720050" y="1075100"/>
              <a:ext cx="18525" cy="52125"/>
            </a:xfrm>
            <a:custGeom>
              <a:avLst/>
              <a:gdLst/>
              <a:ahLst/>
              <a:cxnLst/>
              <a:rect l="l" t="t" r="r" b="b"/>
              <a:pathLst>
                <a:path w="741" h="2085" extrusionOk="0">
                  <a:moveTo>
                    <a:pt x="539" y="1"/>
                  </a:moveTo>
                  <a:lnTo>
                    <a:pt x="68" y="404"/>
                  </a:lnTo>
                  <a:lnTo>
                    <a:pt x="68" y="1547"/>
                  </a:lnTo>
                  <a:cubicBezTo>
                    <a:pt x="68" y="1547"/>
                    <a:pt x="1" y="1614"/>
                    <a:pt x="1" y="1681"/>
                  </a:cubicBezTo>
                  <a:cubicBezTo>
                    <a:pt x="1" y="1816"/>
                    <a:pt x="1" y="1883"/>
                    <a:pt x="68" y="1950"/>
                  </a:cubicBezTo>
                  <a:lnTo>
                    <a:pt x="202" y="2085"/>
                  </a:lnTo>
                  <a:cubicBezTo>
                    <a:pt x="740" y="1412"/>
                    <a:pt x="404" y="673"/>
                    <a:pt x="539" y="1"/>
                  </a:cubicBez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7" name="Google Shape;11827;p15"/>
            <p:cNvSpPr/>
            <p:nvPr/>
          </p:nvSpPr>
          <p:spPr>
            <a:xfrm>
              <a:off x="2284750" y="1268375"/>
              <a:ext cx="3400" cy="8425"/>
            </a:xfrm>
            <a:custGeom>
              <a:avLst/>
              <a:gdLst/>
              <a:ahLst/>
              <a:cxnLst/>
              <a:rect l="l" t="t" r="r" b="b"/>
              <a:pathLst>
                <a:path w="136" h="337" extrusionOk="0">
                  <a:moveTo>
                    <a:pt x="135" y="1"/>
                  </a:moveTo>
                  <a:lnTo>
                    <a:pt x="1" y="68"/>
                  </a:lnTo>
                  <a:cubicBezTo>
                    <a:pt x="1" y="135"/>
                    <a:pt x="68" y="203"/>
                    <a:pt x="135" y="337"/>
                  </a:cubicBezTo>
                  <a:cubicBezTo>
                    <a:pt x="135" y="203"/>
                    <a:pt x="135" y="68"/>
                    <a:pt x="13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8" name="Google Shape;11828;p15"/>
            <p:cNvSpPr/>
            <p:nvPr/>
          </p:nvSpPr>
          <p:spPr>
            <a:xfrm>
              <a:off x="2713325" y="11137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337" y="1"/>
                  </a:moveTo>
                  <a:lnTo>
                    <a:pt x="1" y="404"/>
                  </a:lnTo>
                  <a:lnTo>
                    <a:pt x="337" y="404"/>
                  </a:lnTo>
                  <a:cubicBezTo>
                    <a:pt x="404" y="270"/>
                    <a:pt x="404" y="135"/>
                    <a:pt x="337" y="1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9" name="Google Shape;11829;p15"/>
            <p:cNvSpPr/>
            <p:nvPr/>
          </p:nvSpPr>
          <p:spPr>
            <a:xfrm>
              <a:off x="2999050" y="1438125"/>
              <a:ext cx="579875" cy="833175"/>
            </a:xfrm>
            <a:custGeom>
              <a:avLst/>
              <a:gdLst/>
              <a:ahLst/>
              <a:cxnLst/>
              <a:rect l="l" t="t" r="r" b="b"/>
              <a:pathLst>
                <a:path w="23195" h="33327" extrusionOk="0">
                  <a:moveTo>
                    <a:pt x="16001" y="1"/>
                  </a:moveTo>
                  <a:lnTo>
                    <a:pt x="16001" y="1"/>
                  </a:lnTo>
                  <a:cubicBezTo>
                    <a:pt x="13932" y="1218"/>
                    <a:pt x="13350" y="2214"/>
                    <a:pt x="14106" y="3689"/>
                  </a:cubicBezTo>
                  <a:lnTo>
                    <a:pt x="14106" y="3689"/>
                  </a:lnTo>
                  <a:cubicBezTo>
                    <a:pt x="13712" y="3175"/>
                    <a:pt x="13141" y="2826"/>
                    <a:pt x="12774" y="2354"/>
                  </a:cubicBezTo>
                  <a:cubicBezTo>
                    <a:pt x="11809" y="996"/>
                    <a:pt x="11224" y="321"/>
                    <a:pt x="10544" y="321"/>
                  </a:cubicBezTo>
                  <a:cubicBezTo>
                    <a:pt x="9945" y="321"/>
                    <a:pt x="9273" y="844"/>
                    <a:pt x="8202" y="1883"/>
                  </a:cubicBezTo>
                  <a:cubicBezTo>
                    <a:pt x="7863" y="2223"/>
                    <a:pt x="7523" y="2632"/>
                    <a:pt x="7134" y="2632"/>
                  </a:cubicBezTo>
                  <a:cubicBezTo>
                    <a:pt x="6983" y="2632"/>
                    <a:pt x="6825" y="2571"/>
                    <a:pt x="6656" y="2421"/>
                  </a:cubicBezTo>
                  <a:cubicBezTo>
                    <a:pt x="6100" y="1890"/>
                    <a:pt x="5562" y="1701"/>
                    <a:pt x="5033" y="1701"/>
                  </a:cubicBezTo>
                  <a:cubicBezTo>
                    <a:pt x="4156" y="1701"/>
                    <a:pt x="3301" y="2220"/>
                    <a:pt x="2421" y="2556"/>
                  </a:cubicBezTo>
                  <a:cubicBezTo>
                    <a:pt x="1950" y="3161"/>
                    <a:pt x="1681" y="3833"/>
                    <a:pt x="1547" y="4572"/>
                  </a:cubicBezTo>
                  <a:cubicBezTo>
                    <a:pt x="1345" y="6589"/>
                    <a:pt x="1345" y="8606"/>
                    <a:pt x="1076" y="10623"/>
                  </a:cubicBezTo>
                  <a:cubicBezTo>
                    <a:pt x="202" y="16472"/>
                    <a:pt x="538" y="22388"/>
                    <a:pt x="202" y="28237"/>
                  </a:cubicBezTo>
                  <a:cubicBezTo>
                    <a:pt x="1" y="29245"/>
                    <a:pt x="202" y="30254"/>
                    <a:pt x="673" y="31195"/>
                  </a:cubicBezTo>
                  <a:cubicBezTo>
                    <a:pt x="718" y="31217"/>
                    <a:pt x="769" y="31226"/>
                    <a:pt x="824" y="31226"/>
                  </a:cubicBezTo>
                  <a:cubicBezTo>
                    <a:pt x="1056" y="31226"/>
                    <a:pt x="1360" y="31063"/>
                    <a:pt x="1593" y="31063"/>
                  </a:cubicBezTo>
                  <a:cubicBezTo>
                    <a:pt x="1799" y="31063"/>
                    <a:pt x="1950" y="31190"/>
                    <a:pt x="1950" y="31665"/>
                  </a:cubicBezTo>
                  <a:cubicBezTo>
                    <a:pt x="2049" y="31764"/>
                    <a:pt x="2147" y="31826"/>
                    <a:pt x="2219" y="31826"/>
                  </a:cubicBezTo>
                  <a:cubicBezTo>
                    <a:pt x="2245" y="31826"/>
                    <a:pt x="2268" y="31818"/>
                    <a:pt x="2286" y="31800"/>
                  </a:cubicBezTo>
                  <a:cubicBezTo>
                    <a:pt x="3425" y="31289"/>
                    <a:pt x="4563" y="30894"/>
                    <a:pt x="5715" y="30894"/>
                  </a:cubicBezTo>
                  <a:cubicBezTo>
                    <a:pt x="6536" y="30894"/>
                    <a:pt x="7363" y="31095"/>
                    <a:pt x="8202" y="31598"/>
                  </a:cubicBezTo>
                  <a:cubicBezTo>
                    <a:pt x="8337" y="30119"/>
                    <a:pt x="7597" y="28640"/>
                    <a:pt x="8001" y="27161"/>
                  </a:cubicBezTo>
                  <a:cubicBezTo>
                    <a:pt x="7597" y="25749"/>
                    <a:pt x="8270" y="25010"/>
                    <a:pt x="9412" y="24472"/>
                  </a:cubicBezTo>
                  <a:lnTo>
                    <a:pt x="9883" y="24270"/>
                  </a:lnTo>
                  <a:cubicBezTo>
                    <a:pt x="10118" y="24182"/>
                    <a:pt x="10365" y="24133"/>
                    <a:pt x="10609" y="24133"/>
                  </a:cubicBezTo>
                  <a:cubicBezTo>
                    <a:pt x="10923" y="24133"/>
                    <a:pt x="11231" y="24215"/>
                    <a:pt x="11497" y="24405"/>
                  </a:cubicBezTo>
                  <a:cubicBezTo>
                    <a:pt x="12303" y="24875"/>
                    <a:pt x="12908" y="25615"/>
                    <a:pt x="13177" y="26489"/>
                  </a:cubicBezTo>
                  <a:cubicBezTo>
                    <a:pt x="13312" y="26623"/>
                    <a:pt x="13379" y="26825"/>
                    <a:pt x="13446" y="26959"/>
                  </a:cubicBezTo>
                  <a:cubicBezTo>
                    <a:pt x="14051" y="27968"/>
                    <a:pt x="14118" y="29245"/>
                    <a:pt x="13648" y="30321"/>
                  </a:cubicBezTo>
                  <a:cubicBezTo>
                    <a:pt x="13446" y="31060"/>
                    <a:pt x="13043" y="31800"/>
                    <a:pt x="13513" y="32539"/>
                  </a:cubicBezTo>
                  <a:cubicBezTo>
                    <a:pt x="13854" y="32698"/>
                    <a:pt x="14134" y="32767"/>
                    <a:pt x="14367" y="32767"/>
                  </a:cubicBezTo>
                  <a:cubicBezTo>
                    <a:pt x="15517" y="32767"/>
                    <a:pt x="15566" y="31103"/>
                    <a:pt x="16404" y="30321"/>
                  </a:cubicBezTo>
                  <a:lnTo>
                    <a:pt x="16404" y="30321"/>
                  </a:lnTo>
                  <a:cubicBezTo>
                    <a:pt x="16135" y="31329"/>
                    <a:pt x="15396" y="32001"/>
                    <a:pt x="16202" y="32808"/>
                  </a:cubicBezTo>
                  <a:cubicBezTo>
                    <a:pt x="16523" y="33083"/>
                    <a:pt x="16968" y="33326"/>
                    <a:pt x="17347" y="33326"/>
                  </a:cubicBezTo>
                  <a:cubicBezTo>
                    <a:pt x="17524" y="33326"/>
                    <a:pt x="17687" y="33273"/>
                    <a:pt x="17816" y="33144"/>
                  </a:cubicBezTo>
                  <a:cubicBezTo>
                    <a:pt x="18959" y="32136"/>
                    <a:pt x="20572" y="31531"/>
                    <a:pt x="20908" y="29783"/>
                  </a:cubicBezTo>
                  <a:cubicBezTo>
                    <a:pt x="21043" y="29380"/>
                    <a:pt x="21177" y="28976"/>
                    <a:pt x="21312" y="28640"/>
                  </a:cubicBezTo>
                  <a:cubicBezTo>
                    <a:pt x="21984" y="27497"/>
                    <a:pt x="20774" y="26758"/>
                    <a:pt x="20707" y="25682"/>
                  </a:cubicBezTo>
                  <a:cubicBezTo>
                    <a:pt x="20707" y="25323"/>
                    <a:pt x="20318" y="25323"/>
                    <a:pt x="19900" y="25323"/>
                  </a:cubicBezTo>
                  <a:cubicBezTo>
                    <a:pt x="19691" y="25323"/>
                    <a:pt x="19474" y="25323"/>
                    <a:pt x="19295" y="25279"/>
                  </a:cubicBezTo>
                  <a:cubicBezTo>
                    <a:pt x="18488" y="25144"/>
                    <a:pt x="18152" y="24472"/>
                    <a:pt x="18690" y="23800"/>
                  </a:cubicBezTo>
                  <a:cubicBezTo>
                    <a:pt x="19833" y="22590"/>
                    <a:pt x="19093" y="21379"/>
                    <a:pt x="18757" y="20169"/>
                  </a:cubicBezTo>
                  <a:cubicBezTo>
                    <a:pt x="18488" y="19228"/>
                    <a:pt x="18555" y="18959"/>
                    <a:pt x="19631" y="18825"/>
                  </a:cubicBezTo>
                  <a:cubicBezTo>
                    <a:pt x="19855" y="18825"/>
                    <a:pt x="20109" y="18616"/>
                    <a:pt x="20353" y="18616"/>
                  </a:cubicBezTo>
                  <a:cubicBezTo>
                    <a:pt x="20475" y="18616"/>
                    <a:pt x="20595" y="18668"/>
                    <a:pt x="20707" y="18825"/>
                  </a:cubicBezTo>
                  <a:cubicBezTo>
                    <a:pt x="20841" y="19295"/>
                    <a:pt x="20169" y="19766"/>
                    <a:pt x="20707" y="20237"/>
                  </a:cubicBezTo>
                  <a:cubicBezTo>
                    <a:pt x="22186" y="19363"/>
                    <a:pt x="23127" y="17749"/>
                    <a:pt x="23194" y="16001"/>
                  </a:cubicBezTo>
                  <a:lnTo>
                    <a:pt x="23194" y="16001"/>
                  </a:lnTo>
                  <a:cubicBezTo>
                    <a:pt x="22724" y="16270"/>
                    <a:pt x="22522" y="16808"/>
                    <a:pt x="22119" y="17211"/>
                  </a:cubicBezTo>
                  <a:cubicBezTo>
                    <a:pt x="21557" y="17707"/>
                    <a:pt x="21093" y="17943"/>
                    <a:pt x="20606" y="17943"/>
                  </a:cubicBezTo>
                  <a:cubicBezTo>
                    <a:pt x="20103" y="17943"/>
                    <a:pt x="19575" y="17690"/>
                    <a:pt x="18892" y="17211"/>
                  </a:cubicBezTo>
                  <a:cubicBezTo>
                    <a:pt x="17883" y="16472"/>
                    <a:pt x="17144" y="15396"/>
                    <a:pt x="16808" y="14119"/>
                  </a:cubicBezTo>
                  <a:cubicBezTo>
                    <a:pt x="16270" y="12304"/>
                    <a:pt x="16001" y="10354"/>
                    <a:pt x="16001" y="8472"/>
                  </a:cubicBezTo>
                  <a:cubicBezTo>
                    <a:pt x="15396" y="5648"/>
                    <a:pt x="15396" y="2757"/>
                    <a:pt x="16001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0" name="Google Shape;11830;p15"/>
            <p:cNvSpPr/>
            <p:nvPr/>
          </p:nvSpPr>
          <p:spPr>
            <a:xfrm>
              <a:off x="3488125" y="1855625"/>
              <a:ext cx="405075" cy="947050"/>
            </a:xfrm>
            <a:custGeom>
              <a:avLst/>
              <a:gdLst/>
              <a:ahLst/>
              <a:cxnLst/>
              <a:rect l="l" t="t" r="r" b="b"/>
              <a:pathLst>
                <a:path w="16203" h="37882" extrusionOk="0">
                  <a:moveTo>
                    <a:pt x="13781" y="0"/>
                  </a:moveTo>
                  <a:cubicBezTo>
                    <a:pt x="13454" y="0"/>
                    <a:pt x="13119" y="16"/>
                    <a:pt x="12774" y="41"/>
                  </a:cubicBezTo>
                  <a:cubicBezTo>
                    <a:pt x="12774" y="41"/>
                    <a:pt x="12640" y="242"/>
                    <a:pt x="12640" y="377"/>
                  </a:cubicBezTo>
                  <a:cubicBezTo>
                    <a:pt x="12774" y="1318"/>
                    <a:pt x="12236" y="1721"/>
                    <a:pt x="11362" y="2125"/>
                  </a:cubicBezTo>
                  <a:cubicBezTo>
                    <a:pt x="10690" y="2461"/>
                    <a:pt x="10152" y="2931"/>
                    <a:pt x="9682" y="3537"/>
                  </a:cubicBezTo>
                  <a:cubicBezTo>
                    <a:pt x="9211" y="4142"/>
                    <a:pt x="8808" y="4881"/>
                    <a:pt x="9682" y="5486"/>
                  </a:cubicBezTo>
                  <a:cubicBezTo>
                    <a:pt x="9144" y="6293"/>
                    <a:pt x="9749" y="6898"/>
                    <a:pt x="10085" y="7503"/>
                  </a:cubicBezTo>
                  <a:cubicBezTo>
                    <a:pt x="10690" y="8713"/>
                    <a:pt x="10623" y="10125"/>
                    <a:pt x="10018" y="11335"/>
                  </a:cubicBezTo>
                  <a:cubicBezTo>
                    <a:pt x="9547" y="12411"/>
                    <a:pt x="9009" y="13486"/>
                    <a:pt x="8337" y="14495"/>
                  </a:cubicBezTo>
                  <a:cubicBezTo>
                    <a:pt x="8079" y="14855"/>
                    <a:pt x="8098" y="15611"/>
                    <a:pt x="7576" y="15611"/>
                  </a:cubicBezTo>
                  <a:cubicBezTo>
                    <a:pt x="7417" y="15611"/>
                    <a:pt x="7208" y="15541"/>
                    <a:pt x="6925" y="15369"/>
                  </a:cubicBezTo>
                  <a:cubicBezTo>
                    <a:pt x="6889" y="15354"/>
                    <a:pt x="6854" y="15348"/>
                    <a:pt x="6818" y="15348"/>
                  </a:cubicBezTo>
                  <a:cubicBezTo>
                    <a:pt x="6520" y="15348"/>
                    <a:pt x="6246" y="15815"/>
                    <a:pt x="6186" y="16175"/>
                  </a:cubicBezTo>
                  <a:cubicBezTo>
                    <a:pt x="5984" y="17184"/>
                    <a:pt x="5177" y="17991"/>
                    <a:pt x="4169" y="18259"/>
                  </a:cubicBezTo>
                  <a:cubicBezTo>
                    <a:pt x="2421" y="18865"/>
                    <a:pt x="1950" y="19940"/>
                    <a:pt x="2556" y="21621"/>
                  </a:cubicBezTo>
                  <a:cubicBezTo>
                    <a:pt x="2757" y="22293"/>
                    <a:pt x="3026" y="22898"/>
                    <a:pt x="3429" y="23436"/>
                  </a:cubicBezTo>
                  <a:cubicBezTo>
                    <a:pt x="5379" y="27537"/>
                    <a:pt x="4774" y="31369"/>
                    <a:pt x="1547" y="34193"/>
                  </a:cubicBezTo>
                  <a:cubicBezTo>
                    <a:pt x="1077" y="34798"/>
                    <a:pt x="1" y="35067"/>
                    <a:pt x="68" y="36142"/>
                  </a:cubicBezTo>
                  <a:cubicBezTo>
                    <a:pt x="336" y="36331"/>
                    <a:pt x="567" y="36406"/>
                    <a:pt x="774" y="36406"/>
                  </a:cubicBezTo>
                  <a:cubicBezTo>
                    <a:pt x="1450" y="36406"/>
                    <a:pt x="1871" y="35609"/>
                    <a:pt x="2488" y="35403"/>
                  </a:cubicBezTo>
                  <a:lnTo>
                    <a:pt x="2488" y="35403"/>
                  </a:lnTo>
                  <a:cubicBezTo>
                    <a:pt x="1480" y="36209"/>
                    <a:pt x="2085" y="36680"/>
                    <a:pt x="2892" y="36949"/>
                  </a:cubicBezTo>
                  <a:cubicBezTo>
                    <a:pt x="3766" y="37218"/>
                    <a:pt x="4774" y="36949"/>
                    <a:pt x="5446" y="37823"/>
                  </a:cubicBezTo>
                  <a:cubicBezTo>
                    <a:pt x="5588" y="37863"/>
                    <a:pt x="5722" y="37881"/>
                    <a:pt x="5851" y="37881"/>
                  </a:cubicBezTo>
                  <a:cubicBezTo>
                    <a:pt x="6575" y="37881"/>
                    <a:pt x="7114" y="37322"/>
                    <a:pt x="7799" y="37151"/>
                  </a:cubicBezTo>
                  <a:cubicBezTo>
                    <a:pt x="10018" y="35739"/>
                    <a:pt x="12505" y="34798"/>
                    <a:pt x="14320" y="32915"/>
                  </a:cubicBezTo>
                  <a:cubicBezTo>
                    <a:pt x="14388" y="32512"/>
                    <a:pt x="14388" y="32108"/>
                    <a:pt x="13850" y="32041"/>
                  </a:cubicBezTo>
                  <a:cubicBezTo>
                    <a:pt x="12707" y="30495"/>
                    <a:pt x="12236" y="28613"/>
                    <a:pt x="12505" y="26730"/>
                  </a:cubicBezTo>
                  <a:cubicBezTo>
                    <a:pt x="12640" y="26125"/>
                    <a:pt x="12640" y="25520"/>
                    <a:pt x="12438" y="24982"/>
                  </a:cubicBezTo>
                  <a:cubicBezTo>
                    <a:pt x="12236" y="24579"/>
                    <a:pt x="12035" y="24108"/>
                    <a:pt x="12371" y="23839"/>
                  </a:cubicBezTo>
                  <a:cubicBezTo>
                    <a:pt x="13110" y="22965"/>
                    <a:pt x="12640" y="22091"/>
                    <a:pt x="12640" y="21218"/>
                  </a:cubicBezTo>
                  <a:cubicBezTo>
                    <a:pt x="12572" y="18663"/>
                    <a:pt x="12304" y="16175"/>
                    <a:pt x="12976" y="13621"/>
                  </a:cubicBezTo>
                  <a:cubicBezTo>
                    <a:pt x="13245" y="12612"/>
                    <a:pt x="13917" y="11604"/>
                    <a:pt x="13850" y="10663"/>
                  </a:cubicBezTo>
                  <a:cubicBezTo>
                    <a:pt x="13850" y="9184"/>
                    <a:pt x="14051" y="7772"/>
                    <a:pt x="14455" y="6360"/>
                  </a:cubicBezTo>
                  <a:cubicBezTo>
                    <a:pt x="14791" y="5150"/>
                    <a:pt x="14791" y="3940"/>
                    <a:pt x="13648" y="3066"/>
                  </a:cubicBezTo>
                  <a:cubicBezTo>
                    <a:pt x="13312" y="2931"/>
                    <a:pt x="13110" y="2595"/>
                    <a:pt x="13110" y="2259"/>
                  </a:cubicBezTo>
                  <a:cubicBezTo>
                    <a:pt x="13110" y="1990"/>
                    <a:pt x="13245" y="1721"/>
                    <a:pt x="13379" y="1520"/>
                  </a:cubicBezTo>
                  <a:cubicBezTo>
                    <a:pt x="13500" y="1439"/>
                    <a:pt x="13586" y="1407"/>
                    <a:pt x="13649" y="1407"/>
                  </a:cubicBezTo>
                  <a:cubicBezTo>
                    <a:pt x="13898" y="1407"/>
                    <a:pt x="13769" y="1923"/>
                    <a:pt x="13984" y="1923"/>
                  </a:cubicBezTo>
                  <a:cubicBezTo>
                    <a:pt x="14018" y="1921"/>
                    <a:pt x="14051" y="1920"/>
                    <a:pt x="14083" y="1920"/>
                  </a:cubicBezTo>
                  <a:cubicBezTo>
                    <a:pt x="15169" y="1920"/>
                    <a:pt x="14735" y="3027"/>
                    <a:pt x="15127" y="4007"/>
                  </a:cubicBezTo>
                  <a:cubicBezTo>
                    <a:pt x="15463" y="2999"/>
                    <a:pt x="15598" y="2394"/>
                    <a:pt x="15867" y="1856"/>
                  </a:cubicBezTo>
                  <a:cubicBezTo>
                    <a:pt x="16203" y="1116"/>
                    <a:pt x="16136" y="377"/>
                    <a:pt x="15396" y="175"/>
                  </a:cubicBezTo>
                  <a:cubicBezTo>
                    <a:pt x="14885" y="47"/>
                    <a:pt x="14346" y="0"/>
                    <a:pt x="13781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1" name="Google Shape;11831;p15"/>
            <p:cNvSpPr/>
            <p:nvPr/>
          </p:nvSpPr>
          <p:spPr>
            <a:xfrm>
              <a:off x="3022575" y="2173850"/>
              <a:ext cx="679025" cy="630725"/>
            </a:xfrm>
            <a:custGeom>
              <a:avLst/>
              <a:gdLst/>
              <a:ahLst/>
              <a:cxnLst/>
              <a:rect l="l" t="t" r="r" b="b"/>
              <a:pathLst>
                <a:path w="27161" h="25229" extrusionOk="0">
                  <a:moveTo>
                    <a:pt x="21985" y="1"/>
                  </a:moveTo>
                  <a:cubicBezTo>
                    <a:pt x="21540" y="1"/>
                    <a:pt x="21110" y="141"/>
                    <a:pt x="20774" y="421"/>
                  </a:cubicBezTo>
                  <a:lnTo>
                    <a:pt x="19900" y="421"/>
                  </a:lnTo>
                  <a:cubicBezTo>
                    <a:pt x="18959" y="1430"/>
                    <a:pt x="17951" y="2304"/>
                    <a:pt x="17009" y="3312"/>
                  </a:cubicBezTo>
                  <a:cubicBezTo>
                    <a:pt x="16758" y="3563"/>
                    <a:pt x="16535" y="3664"/>
                    <a:pt x="16326" y="3664"/>
                  </a:cubicBezTo>
                  <a:cubicBezTo>
                    <a:pt x="15976" y="3664"/>
                    <a:pt x="15666" y="3380"/>
                    <a:pt x="15329" y="3043"/>
                  </a:cubicBezTo>
                  <a:cubicBezTo>
                    <a:pt x="14858" y="2505"/>
                    <a:pt x="15463" y="2371"/>
                    <a:pt x="15867" y="2169"/>
                  </a:cubicBezTo>
                  <a:cubicBezTo>
                    <a:pt x="16337" y="2035"/>
                    <a:pt x="16270" y="1497"/>
                    <a:pt x="16001" y="1228"/>
                  </a:cubicBezTo>
                  <a:cubicBezTo>
                    <a:pt x="15732" y="892"/>
                    <a:pt x="15732" y="421"/>
                    <a:pt x="15194" y="354"/>
                  </a:cubicBezTo>
                  <a:cubicBezTo>
                    <a:pt x="14925" y="825"/>
                    <a:pt x="14455" y="1228"/>
                    <a:pt x="14387" y="1698"/>
                  </a:cubicBezTo>
                  <a:cubicBezTo>
                    <a:pt x="14253" y="2841"/>
                    <a:pt x="13581" y="3178"/>
                    <a:pt x="12640" y="3245"/>
                  </a:cubicBezTo>
                  <a:cubicBezTo>
                    <a:pt x="10757" y="3178"/>
                    <a:pt x="8875" y="2909"/>
                    <a:pt x="7127" y="2371"/>
                  </a:cubicBezTo>
                  <a:cubicBezTo>
                    <a:pt x="6858" y="2236"/>
                    <a:pt x="6522" y="2169"/>
                    <a:pt x="6455" y="1967"/>
                  </a:cubicBezTo>
                  <a:cubicBezTo>
                    <a:pt x="6051" y="825"/>
                    <a:pt x="4976" y="959"/>
                    <a:pt x="4102" y="690"/>
                  </a:cubicBezTo>
                  <a:cubicBezTo>
                    <a:pt x="3946" y="628"/>
                    <a:pt x="3776" y="580"/>
                    <a:pt x="3631" y="580"/>
                  </a:cubicBezTo>
                  <a:cubicBezTo>
                    <a:pt x="3464" y="580"/>
                    <a:pt x="3331" y="644"/>
                    <a:pt x="3295" y="825"/>
                  </a:cubicBezTo>
                  <a:cubicBezTo>
                    <a:pt x="3026" y="2169"/>
                    <a:pt x="1816" y="1967"/>
                    <a:pt x="1009" y="2438"/>
                  </a:cubicBezTo>
                  <a:lnTo>
                    <a:pt x="875" y="2640"/>
                  </a:lnTo>
                  <a:cubicBezTo>
                    <a:pt x="270" y="4320"/>
                    <a:pt x="1" y="6136"/>
                    <a:pt x="1" y="7883"/>
                  </a:cubicBezTo>
                  <a:cubicBezTo>
                    <a:pt x="270" y="13732"/>
                    <a:pt x="1614" y="19514"/>
                    <a:pt x="3900" y="24892"/>
                  </a:cubicBezTo>
                  <a:cubicBezTo>
                    <a:pt x="3967" y="25094"/>
                    <a:pt x="4169" y="25161"/>
                    <a:pt x="4438" y="25228"/>
                  </a:cubicBezTo>
                  <a:cubicBezTo>
                    <a:pt x="5446" y="24758"/>
                    <a:pt x="5379" y="23951"/>
                    <a:pt x="4976" y="23211"/>
                  </a:cubicBezTo>
                  <a:cubicBezTo>
                    <a:pt x="4236" y="21396"/>
                    <a:pt x="3564" y="19581"/>
                    <a:pt x="3093" y="17699"/>
                  </a:cubicBezTo>
                  <a:cubicBezTo>
                    <a:pt x="2219" y="15480"/>
                    <a:pt x="1883" y="13060"/>
                    <a:pt x="2152" y="10707"/>
                  </a:cubicBezTo>
                  <a:lnTo>
                    <a:pt x="2152" y="10707"/>
                  </a:lnTo>
                  <a:cubicBezTo>
                    <a:pt x="2555" y="12455"/>
                    <a:pt x="3698" y="13262"/>
                    <a:pt x="4707" y="14203"/>
                  </a:cubicBezTo>
                  <a:cubicBezTo>
                    <a:pt x="4875" y="14371"/>
                    <a:pt x="5110" y="14455"/>
                    <a:pt x="5345" y="14455"/>
                  </a:cubicBezTo>
                  <a:cubicBezTo>
                    <a:pt x="5581" y="14455"/>
                    <a:pt x="5816" y="14371"/>
                    <a:pt x="5984" y="14203"/>
                  </a:cubicBezTo>
                  <a:cubicBezTo>
                    <a:pt x="6387" y="13934"/>
                    <a:pt x="6320" y="13531"/>
                    <a:pt x="6253" y="13127"/>
                  </a:cubicBezTo>
                  <a:cubicBezTo>
                    <a:pt x="5984" y="12186"/>
                    <a:pt x="5715" y="11312"/>
                    <a:pt x="5379" y="10438"/>
                  </a:cubicBezTo>
                  <a:cubicBezTo>
                    <a:pt x="5139" y="9718"/>
                    <a:pt x="5328" y="8783"/>
                    <a:pt x="5993" y="8783"/>
                  </a:cubicBezTo>
                  <a:cubicBezTo>
                    <a:pt x="6073" y="8783"/>
                    <a:pt x="6160" y="8796"/>
                    <a:pt x="6253" y="8825"/>
                  </a:cubicBezTo>
                  <a:cubicBezTo>
                    <a:pt x="6648" y="8944"/>
                    <a:pt x="7016" y="8998"/>
                    <a:pt x="7362" y="8998"/>
                  </a:cubicBezTo>
                  <a:cubicBezTo>
                    <a:pt x="8957" y="8998"/>
                    <a:pt x="10092" y="7858"/>
                    <a:pt x="11362" y="6808"/>
                  </a:cubicBezTo>
                  <a:cubicBezTo>
                    <a:pt x="11631" y="7883"/>
                    <a:pt x="12303" y="8892"/>
                    <a:pt x="13177" y="9497"/>
                  </a:cubicBezTo>
                  <a:cubicBezTo>
                    <a:pt x="13917" y="10035"/>
                    <a:pt x="13850" y="10573"/>
                    <a:pt x="13514" y="11379"/>
                  </a:cubicBezTo>
                  <a:cubicBezTo>
                    <a:pt x="12505" y="14001"/>
                    <a:pt x="12035" y="16758"/>
                    <a:pt x="11967" y="19581"/>
                  </a:cubicBezTo>
                  <a:cubicBezTo>
                    <a:pt x="11766" y="21464"/>
                    <a:pt x="13110" y="23211"/>
                    <a:pt x="15060" y="23480"/>
                  </a:cubicBezTo>
                  <a:cubicBezTo>
                    <a:pt x="15261" y="22875"/>
                    <a:pt x="14858" y="22405"/>
                    <a:pt x="14522" y="22001"/>
                  </a:cubicBezTo>
                  <a:cubicBezTo>
                    <a:pt x="13514" y="20791"/>
                    <a:pt x="13177" y="19178"/>
                    <a:pt x="13648" y="17699"/>
                  </a:cubicBezTo>
                  <a:cubicBezTo>
                    <a:pt x="13715" y="17497"/>
                    <a:pt x="13715" y="17295"/>
                    <a:pt x="13782" y="17161"/>
                  </a:cubicBezTo>
                  <a:cubicBezTo>
                    <a:pt x="13715" y="16220"/>
                    <a:pt x="13984" y="15346"/>
                    <a:pt x="14522" y="14539"/>
                  </a:cubicBezTo>
                  <a:cubicBezTo>
                    <a:pt x="14656" y="14203"/>
                    <a:pt x="14858" y="13867"/>
                    <a:pt x="14925" y="13531"/>
                  </a:cubicBezTo>
                  <a:cubicBezTo>
                    <a:pt x="15438" y="10569"/>
                    <a:pt x="16963" y="9007"/>
                    <a:pt x="19216" y="9007"/>
                  </a:cubicBezTo>
                  <a:cubicBezTo>
                    <a:pt x="19622" y="9007"/>
                    <a:pt x="20053" y="9058"/>
                    <a:pt x="20505" y="9161"/>
                  </a:cubicBezTo>
                  <a:cubicBezTo>
                    <a:pt x="20589" y="9178"/>
                    <a:pt x="20673" y="9186"/>
                    <a:pt x="20756" y="9186"/>
                  </a:cubicBezTo>
                  <a:cubicBezTo>
                    <a:pt x="21005" y="9186"/>
                    <a:pt x="21245" y="9110"/>
                    <a:pt x="21446" y="8959"/>
                  </a:cubicBezTo>
                  <a:cubicBezTo>
                    <a:pt x="21446" y="8690"/>
                    <a:pt x="21446" y="8421"/>
                    <a:pt x="21446" y="8152"/>
                  </a:cubicBezTo>
                  <a:cubicBezTo>
                    <a:pt x="21110" y="7144"/>
                    <a:pt x="21245" y="6741"/>
                    <a:pt x="22320" y="6337"/>
                  </a:cubicBezTo>
                  <a:cubicBezTo>
                    <a:pt x="23732" y="5732"/>
                    <a:pt x="25547" y="5194"/>
                    <a:pt x="25278" y="3110"/>
                  </a:cubicBezTo>
                  <a:cubicBezTo>
                    <a:pt x="25335" y="3100"/>
                    <a:pt x="25388" y="3095"/>
                    <a:pt x="25436" y="3095"/>
                  </a:cubicBezTo>
                  <a:cubicBezTo>
                    <a:pt x="25987" y="3095"/>
                    <a:pt x="26002" y="3719"/>
                    <a:pt x="26546" y="3719"/>
                  </a:cubicBezTo>
                  <a:cubicBezTo>
                    <a:pt x="26570" y="3719"/>
                    <a:pt x="26596" y="3718"/>
                    <a:pt x="26623" y="3715"/>
                  </a:cubicBezTo>
                  <a:cubicBezTo>
                    <a:pt x="26757" y="3178"/>
                    <a:pt x="26959" y="2640"/>
                    <a:pt x="27161" y="2035"/>
                  </a:cubicBezTo>
                  <a:lnTo>
                    <a:pt x="27161" y="2035"/>
                  </a:lnTo>
                  <a:cubicBezTo>
                    <a:pt x="27066" y="2041"/>
                    <a:pt x="26973" y="2044"/>
                    <a:pt x="26881" y="2044"/>
                  </a:cubicBezTo>
                  <a:cubicBezTo>
                    <a:pt x="25011" y="2044"/>
                    <a:pt x="23663" y="787"/>
                    <a:pt x="22253" y="18"/>
                  </a:cubicBezTo>
                  <a:cubicBezTo>
                    <a:pt x="22164" y="7"/>
                    <a:pt x="22074" y="1"/>
                    <a:pt x="2198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2" name="Google Shape;11832;p15"/>
            <p:cNvSpPr/>
            <p:nvPr/>
          </p:nvSpPr>
          <p:spPr>
            <a:xfrm>
              <a:off x="3812500" y="1616300"/>
              <a:ext cx="332800" cy="1079300"/>
            </a:xfrm>
            <a:custGeom>
              <a:avLst/>
              <a:gdLst/>
              <a:ahLst/>
              <a:cxnLst/>
              <a:rect l="l" t="t" r="r" b="b"/>
              <a:pathLst>
                <a:path w="13312" h="43172" extrusionOk="0">
                  <a:moveTo>
                    <a:pt x="4639" y="41547"/>
                  </a:moveTo>
                  <a:cubicBezTo>
                    <a:pt x="4639" y="41547"/>
                    <a:pt x="4639" y="41547"/>
                    <a:pt x="4640" y="41547"/>
                  </a:cubicBezTo>
                  <a:cubicBezTo>
                    <a:pt x="4841" y="41547"/>
                    <a:pt x="4841" y="41614"/>
                    <a:pt x="4774" y="41614"/>
                  </a:cubicBezTo>
                  <a:cubicBezTo>
                    <a:pt x="4764" y="41624"/>
                    <a:pt x="4755" y="41628"/>
                    <a:pt x="4745" y="41628"/>
                  </a:cubicBezTo>
                  <a:cubicBezTo>
                    <a:pt x="4714" y="41628"/>
                    <a:pt x="4680" y="41586"/>
                    <a:pt x="4639" y="41547"/>
                  </a:cubicBezTo>
                  <a:close/>
                  <a:moveTo>
                    <a:pt x="7598" y="0"/>
                  </a:moveTo>
                  <a:cubicBezTo>
                    <a:pt x="6119" y="2420"/>
                    <a:pt x="5581" y="5244"/>
                    <a:pt x="4640" y="7866"/>
                  </a:cubicBezTo>
                  <a:cubicBezTo>
                    <a:pt x="4572" y="8000"/>
                    <a:pt x="4572" y="8202"/>
                    <a:pt x="4640" y="8404"/>
                  </a:cubicBezTo>
                  <a:cubicBezTo>
                    <a:pt x="4774" y="9076"/>
                    <a:pt x="4707" y="9748"/>
                    <a:pt x="4438" y="10353"/>
                  </a:cubicBezTo>
                  <a:cubicBezTo>
                    <a:pt x="3429" y="13849"/>
                    <a:pt x="1614" y="17210"/>
                    <a:pt x="1883" y="20975"/>
                  </a:cubicBezTo>
                  <a:cubicBezTo>
                    <a:pt x="1883" y="21244"/>
                    <a:pt x="1816" y="21513"/>
                    <a:pt x="1682" y="21715"/>
                  </a:cubicBezTo>
                  <a:cubicBezTo>
                    <a:pt x="808" y="25480"/>
                    <a:pt x="1" y="29177"/>
                    <a:pt x="337" y="33076"/>
                  </a:cubicBezTo>
                  <a:cubicBezTo>
                    <a:pt x="606" y="35900"/>
                    <a:pt x="203" y="38791"/>
                    <a:pt x="875" y="41614"/>
                  </a:cubicBezTo>
                  <a:cubicBezTo>
                    <a:pt x="1144" y="41816"/>
                    <a:pt x="1076" y="42152"/>
                    <a:pt x="1076" y="42421"/>
                  </a:cubicBezTo>
                  <a:cubicBezTo>
                    <a:pt x="1167" y="42501"/>
                    <a:pt x="1256" y="42534"/>
                    <a:pt x="1344" y="42534"/>
                  </a:cubicBezTo>
                  <a:cubicBezTo>
                    <a:pt x="1708" y="42534"/>
                    <a:pt x="2061" y="41985"/>
                    <a:pt x="2467" y="41985"/>
                  </a:cubicBezTo>
                  <a:cubicBezTo>
                    <a:pt x="2622" y="41985"/>
                    <a:pt x="2785" y="42065"/>
                    <a:pt x="2959" y="42287"/>
                  </a:cubicBezTo>
                  <a:cubicBezTo>
                    <a:pt x="3564" y="42488"/>
                    <a:pt x="4102" y="42757"/>
                    <a:pt x="4640" y="43093"/>
                  </a:cubicBezTo>
                  <a:cubicBezTo>
                    <a:pt x="4798" y="43146"/>
                    <a:pt x="4956" y="43171"/>
                    <a:pt x="5110" y="43171"/>
                  </a:cubicBezTo>
                  <a:cubicBezTo>
                    <a:pt x="5547" y="43171"/>
                    <a:pt x="5955" y="42970"/>
                    <a:pt x="6253" y="42623"/>
                  </a:cubicBezTo>
                  <a:cubicBezTo>
                    <a:pt x="7530" y="40875"/>
                    <a:pt x="8606" y="38791"/>
                    <a:pt x="11161" y="38522"/>
                  </a:cubicBezTo>
                  <a:cubicBezTo>
                    <a:pt x="11699" y="38320"/>
                    <a:pt x="12236" y="37984"/>
                    <a:pt x="12572" y="37513"/>
                  </a:cubicBezTo>
                  <a:cubicBezTo>
                    <a:pt x="13110" y="36908"/>
                    <a:pt x="13312" y="36370"/>
                    <a:pt x="12505" y="35833"/>
                  </a:cubicBezTo>
                  <a:cubicBezTo>
                    <a:pt x="9951" y="36370"/>
                    <a:pt x="7665" y="37715"/>
                    <a:pt x="5917" y="39732"/>
                  </a:cubicBezTo>
                  <a:cubicBezTo>
                    <a:pt x="5917" y="39866"/>
                    <a:pt x="5917" y="40068"/>
                    <a:pt x="5917" y="40270"/>
                  </a:cubicBezTo>
                  <a:cubicBezTo>
                    <a:pt x="5782" y="40202"/>
                    <a:pt x="5782" y="40001"/>
                    <a:pt x="5648" y="39934"/>
                  </a:cubicBezTo>
                  <a:cubicBezTo>
                    <a:pt x="4976" y="39934"/>
                    <a:pt x="4303" y="40337"/>
                    <a:pt x="3967" y="40942"/>
                  </a:cubicBezTo>
                  <a:cubicBezTo>
                    <a:pt x="3982" y="41030"/>
                    <a:pt x="4013" y="41106"/>
                    <a:pt x="4054" y="41170"/>
                  </a:cubicBezTo>
                  <a:lnTo>
                    <a:pt x="4054" y="41170"/>
                  </a:lnTo>
                  <a:cubicBezTo>
                    <a:pt x="3944" y="41048"/>
                    <a:pt x="3865" y="40902"/>
                    <a:pt x="3833" y="40740"/>
                  </a:cubicBezTo>
                  <a:cubicBezTo>
                    <a:pt x="3967" y="36169"/>
                    <a:pt x="3093" y="31463"/>
                    <a:pt x="4908" y="27026"/>
                  </a:cubicBezTo>
                  <a:cubicBezTo>
                    <a:pt x="5110" y="26555"/>
                    <a:pt x="5245" y="26017"/>
                    <a:pt x="5245" y="25480"/>
                  </a:cubicBezTo>
                  <a:cubicBezTo>
                    <a:pt x="5715" y="20370"/>
                    <a:pt x="6925" y="15395"/>
                    <a:pt x="8875" y="10689"/>
                  </a:cubicBezTo>
                  <a:cubicBezTo>
                    <a:pt x="8740" y="9009"/>
                    <a:pt x="9009" y="7328"/>
                    <a:pt x="9749" y="5714"/>
                  </a:cubicBezTo>
                  <a:cubicBezTo>
                    <a:pt x="10152" y="5042"/>
                    <a:pt x="10219" y="4235"/>
                    <a:pt x="9883" y="3496"/>
                  </a:cubicBezTo>
                  <a:cubicBezTo>
                    <a:pt x="9691" y="3406"/>
                    <a:pt x="9535" y="3368"/>
                    <a:pt x="9407" y="3368"/>
                  </a:cubicBezTo>
                  <a:cubicBezTo>
                    <a:pt x="8865" y="3368"/>
                    <a:pt x="8824" y="4056"/>
                    <a:pt x="8606" y="4437"/>
                  </a:cubicBezTo>
                  <a:cubicBezTo>
                    <a:pt x="8337" y="4908"/>
                    <a:pt x="8337" y="5513"/>
                    <a:pt x="7799" y="5782"/>
                  </a:cubicBezTo>
                  <a:cubicBezTo>
                    <a:pt x="6320" y="6521"/>
                    <a:pt x="6320" y="6521"/>
                    <a:pt x="7060" y="8067"/>
                  </a:cubicBezTo>
                  <a:cubicBezTo>
                    <a:pt x="7161" y="8135"/>
                    <a:pt x="7261" y="8168"/>
                    <a:pt x="7354" y="8168"/>
                  </a:cubicBezTo>
                  <a:cubicBezTo>
                    <a:pt x="7446" y="8168"/>
                    <a:pt x="7530" y="8135"/>
                    <a:pt x="7598" y="8067"/>
                  </a:cubicBezTo>
                  <a:lnTo>
                    <a:pt x="7598" y="8067"/>
                  </a:lnTo>
                  <a:cubicBezTo>
                    <a:pt x="7598" y="8202"/>
                    <a:pt x="7463" y="8269"/>
                    <a:pt x="7329" y="8336"/>
                  </a:cubicBezTo>
                  <a:cubicBezTo>
                    <a:pt x="6791" y="8941"/>
                    <a:pt x="6993" y="9479"/>
                    <a:pt x="7463" y="10017"/>
                  </a:cubicBezTo>
                  <a:cubicBezTo>
                    <a:pt x="7463" y="10084"/>
                    <a:pt x="7598" y="10084"/>
                    <a:pt x="7598" y="10219"/>
                  </a:cubicBezTo>
                  <a:cubicBezTo>
                    <a:pt x="7530" y="10151"/>
                    <a:pt x="7463" y="10118"/>
                    <a:pt x="7396" y="10118"/>
                  </a:cubicBezTo>
                  <a:cubicBezTo>
                    <a:pt x="7329" y="10118"/>
                    <a:pt x="7261" y="10151"/>
                    <a:pt x="7194" y="10219"/>
                  </a:cubicBezTo>
                  <a:cubicBezTo>
                    <a:pt x="6820" y="10905"/>
                    <a:pt x="6156" y="11302"/>
                    <a:pt x="5418" y="11302"/>
                  </a:cubicBezTo>
                  <a:cubicBezTo>
                    <a:pt x="5361" y="11302"/>
                    <a:pt x="5303" y="11299"/>
                    <a:pt x="5245" y="11294"/>
                  </a:cubicBezTo>
                  <a:cubicBezTo>
                    <a:pt x="5446" y="10555"/>
                    <a:pt x="5648" y="9748"/>
                    <a:pt x="5917" y="9009"/>
                  </a:cubicBezTo>
                  <a:cubicBezTo>
                    <a:pt x="6522" y="6723"/>
                    <a:pt x="6522" y="4303"/>
                    <a:pt x="8068" y="2286"/>
                  </a:cubicBezTo>
                  <a:cubicBezTo>
                    <a:pt x="8673" y="1546"/>
                    <a:pt x="8472" y="471"/>
                    <a:pt x="7598" y="0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3" name="Google Shape;11833;p15"/>
            <p:cNvSpPr/>
            <p:nvPr/>
          </p:nvSpPr>
          <p:spPr>
            <a:xfrm>
              <a:off x="3923425" y="1207700"/>
              <a:ext cx="309275" cy="717875"/>
            </a:xfrm>
            <a:custGeom>
              <a:avLst/>
              <a:gdLst/>
              <a:ahLst/>
              <a:cxnLst/>
              <a:rect l="l" t="t" r="r" b="b"/>
              <a:pathLst>
                <a:path w="12371" h="28715" extrusionOk="0">
                  <a:moveTo>
                    <a:pt x="10430" y="1"/>
                  </a:moveTo>
                  <a:cubicBezTo>
                    <a:pt x="10288" y="1"/>
                    <a:pt x="10130" y="24"/>
                    <a:pt x="9951" y="75"/>
                  </a:cubicBezTo>
                  <a:cubicBezTo>
                    <a:pt x="9077" y="545"/>
                    <a:pt x="9144" y="1688"/>
                    <a:pt x="8404" y="2361"/>
                  </a:cubicBezTo>
                  <a:cubicBezTo>
                    <a:pt x="7665" y="3571"/>
                    <a:pt x="7732" y="5184"/>
                    <a:pt x="6858" y="6394"/>
                  </a:cubicBezTo>
                  <a:cubicBezTo>
                    <a:pt x="6455" y="6730"/>
                    <a:pt x="6858" y="7268"/>
                    <a:pt x="6455" y="7604"/>
                  </a:cubicBezTo>
                  <a:cubicBezTo>
                    <a:pt x="6119" y="7941"/>
                    <a:pt x="6455" y="8478"/>
                    <a:pt x="5984" y="8747"/>
                  </a:cubicBezTo>
                  <a:cubicBezTo>
                    <a:pt x="4841" y="11235"/>
                    <a:pt x="3900" y="13789"/>
                    <a:pt x="3161" y="16411"/>
                  </a:cubicBezTo>
                  <a:cubicBezTo>
                    <a:pt x="3497" y="17420"/>
                    <a:pt x="3766" y="18361"/>
                    <a:pt x="2690" y="19235"/>
                  </a:cubicBezTo>
                  <a:cubicBezTo>
                    <a:pt x="2085" y="19773"/>
                    <a:pt x="1682" y="20512"/>
                    <a:pt x="1682" y="21386"/>
                  </a:cubicBezTo>
                  <a:cubicBezTo>
                    <a:pt x="1883" y="22462"/>
                    <a:pt x="1278" y="23336"/>
                    <a:pt x="1211" y="24344"/>
                  </a:cubicBezTo>
                  <a:cubicBezTo>
                    <a:pt x="1009" y="25823"/>
                    <a:pt x="203" y="27168"/>
                    <a:pt x="1" y="28714"/>
                  </a:cubicBezTo>
                  <a:cubicBezTo>
                    <a:pt x="471" y="28445"/>
                    <a:pt x="1009" y="28243"/>
                    <a:pt x="1614" y="28176"/>
                  </a:cubicBezTo>
                  <a:cubicBezTo>
                    <a:pt x="2757" y="28176"/>
                    <a:pt x="2959" y="27369"/>
                    <a:pt x="3228" y="26563"/>
                  </a:cubicBezTo>
                  <a:cubicBezTo>
                    <a:pt x="3161" y="25890"/>
                    <a:pt x="2623" y="25218"/>
                    <a:pt x="3161" y="24546"/>
                  </a:cubicBezTo>
                  <a:cubicBezTo>
                    <a:pt x="2623" y="23874"/>
                    <a:pt x="2152" y="23201"/>
                    <a:pt x="2623" y="22260"/>
                  </a:cubicBezTo>
                  <a:lnTo>
                    <a:pt x="2623" y="22260"/>
                  </a:lnTo>
                  <a:cubicBezTo>
                    <a:pt x="3161" y="22395"/>
                    <a:pt x="2690" y="23000"/>
                    <a:pt x="3295" y="23134"/>
                  </a:cubicBezTo>
                  <a:cubicBezTo>
                    <a:pt x="3833" y="22596"/>
                    <a:pt x="4236" y="21991"/>
                    <a:pt x="4438" y="21252"/>
                  </a:cubicBezTo>
                  <a:cubicBezTo>
                    <a:pt x="4640" y="20714"/>
                    <a:pt x="4640" y="20042"/>
                    <a:pt x="5245" y="19705"/>
                  </a:cubicBezTo>
                  <a:cubicBezTo>
                    <a:pt x="6320" y="19504"/>
                    <a:pt x="6186" y="18428"/>
                    <a:pt x="6656" y="17823"/>
                  </a:cubicBezTo>
                  <a:cubicBezTo>
                    <a:pt x="7262" y="16613"/>
                    <a:pt x="7799" y="15336"/>
                    <a:pt x="8203" y="14058"/>
                  </a:cubicBezTo>
                  <a:lnTo>
                    <a:pt x="8404" y="13588"/>
                  </a:lnTo>
                  <a:cubicBezTo>
                    <a:pt x="8539" y="13252"/>
                    <a:pt x="8673" y="12915"/>
                    <a:pt x="8808" y="12579"/>
                  </a:cubicBezTo>
                  <a:cubicBezTo>
                    <a:pt x="8875" y="12041"/>
                    <a:pt x="9077" y="11504"/>
                    <a:pt x="9211" y="11033"/>
                  </a:cubicBezTo>
                  <a:cubicBezTo>
                    <a:pt x="10018" y="8747"/>
                    <a:pt x="11228" y="6730"/>
                    <a:pt x="11766" y="4445"/>
                  </a:cubicBezTo>
                  <a:cubicBezTo>
                    <a:pt x="11766" y="3503"/>
                    <a:pt x="12371" y="2630"/>
                    <a:pt x="12236" y="1621"/>
                  </a:cubicBezTo>
                  <a:cubicBezTo>
                    <a:pt x="11591" y="1093"/>
                    <a:pt x="11406" y="1"/>
                    <a:pt x="1043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4" name="Google Shape;11834;p15"/>
            <p:cNvSpPr/>
            <p:nvPr/>
          </p:nvSpPr>
          <p:spPr>
            <a:xfrm>
              <a:off x="3557050" y="1991675"/>
              <a:ext cx="208425" cy="242575"/>
            </a:xfrm>
            <a:custGeom>
              <a:avLst/>
              <a:gdLst/>
              <a:ahLst/>
              <a:cxnLst/>
              <a:rect l="l" t="t" r="r" b="b"/>
              <a:pathLst>
                <a:path w="8337" h="9703" extrusionOk="0">
                  <a:moveTo>
                    <a:pt x="6071" y="0"/>
                  </a:moveTo>
                  <a:cubicBezTo>
                    <a:pt x="3167" y="0"/>
                    <a:pt x="1152" y="1596"/>
                    <a:pt x="538" y="4481"/>
                  </a:cubicBezTo>
                  <a:cubicBezTo>
                    <a:pt x="202" y="5557"/>
                    <a:pt x="0" y="6700"/>
                    <a:pt x="941" y="7641"/>
                  </a:cubicBezTo>
                  <a:cubicBezTo>
                    <a:pt x="1278" y="7775"/>
                    <a:pt x="1546" y="7977"/>
                    <a:pt x="1748" y="8246"/>
                  </a:cubicBezTo>
                  <a:cubicBezTo>
                    <a:pt x="2391" y="9275"/>
                    <a:pt x="3199" y="9703"/>
                    <a:pt x="4118" y="9703"/>
                  </a:cubicBezTo>
                  <a:cubicBezTo>
                    <a:pt x="4640" y="9703"/>
                    <a:pt x="5198" y="9565"/>
                    <a:pt x="5782" y="9322"/>
                  </a:cubicBezTo>
                  <a:cubicBezTo>
                    <a:pt x="6790" y="8649"/>
                    <a:pt x="6857" y="7305"/>
                    <a:pt x="7597" y="6364"/>
                  </a:cubicBezTo>
                  <a:cubicBezTo>
                    <a:pt x="8068" y="5624"/>
                    <a:pt x="8336" y="4683"/>
                    <a:pt x="8202" y="3742"/>
                  </a:cubicBezTo>
                  <a:cubicBezTo>
                    <a:pt x="8336" y="2263"/>
                    <a:pt x="7261" y="1321"/>
                    <a:pt x="6925" y="44"/>
                  </a:cubicBezTo>
                  <a:cubicBezTo>
                    <a:pt x="6632" y="15"/>
                    <a:pt x="6347" y="0"/>
                    <a:pt x="6071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5" name="Google Shape;11835;p15"/>
            <p:cNvSpPr/>
            <p:nvPr/>
          </p:nvSpPr>
          <p:spPr>
            <a:xfrm>
              <a:off x="3785625" y="1624700"/>
              <a:ext cx="163050" cy="204050"/>
            </a:xfrm>
            <a:custGeom>
              <a:avLst/>
              <a:gdLst/>
              <a:ahLst/>
              <a:cxnLst/>
              <a:rect l="l" t="t" r="r" b="b"/>
              <a:pathLst>
                <a:path w="6522" h="8162" extrusionOk="0">
                  <a:moveTo>
                    <a:pt x="5110" y="0"/>
                  </a:moveTo>
                  <a:cubicBezTo>
                    <a:pt x="5244" y="874"/>
                    <a:pt x="3698" y="1748"/>
                    <a:pt x="5110" y="2689"/>
                  </a:cubicBezTo>
                  <a:cubicBezTo>
                    <a:pt x="5446" y="2958"/>
                    <a:pt x="5311" y="3496"/>
                    <a:pt x="4841" y="3631"/>
                  </a:cubicBezTo>
                  <a:cubicBezTo>
                    <a:pt x="4541" y="3685"/>
                    <a:pt x="4229" y="3762"/>
                    <a:pt x="3948" y="3762"/>
                  </a:cubicBezTo>
                  <a:cubicBezTo>
                    <a:pt x="3535" y="3762"/>
                    <a:pt x="3185" y="3597"/>
                    <a:pt x="3025" y="2958"/>
                  </a:cubicBezTo>
                  <a:cubicBezTo>
                    <a:pt x="2891" y="2555"/>
                    <a:pt x="2757" y="2151"/>
                    <a:pt x="2622" y="1815"/>
                  </a:cubicBezTo>
                  <a:cubicBezTo>
                    <a:pt x="2508" y="1586"/>
                    <a:pt x="2328" y="1466"/>
                    <a:pt x="2157" y="1466"/>
                  </a:cubicBezTo>
                  <a:cubicBezTo>
                    <a:pt x="2027" y="1466"/>
                    <a:pt x="1903" y="1536"/>
                    <a:pt x="1815" y="1681"/>
                  </a:cubicBezTo>
                  <a:cubicBezTo>
                    <a:pt x="874" y="3093"/>
                    <a:pt x="0" y="4639"/>
                    <a:pt x="135" y="6454"/>
                  </a:cubicBezTo>
                  <a:cubicBezTo>
                    <a:pt x="202" y="7194"/>
                    <a:pt x="740" y="7866"/>
                    <a:pt x="1479" y="8135"/>
                  </a:cubicBezTo>
                  <a:cubicBezTo>
                    <a:pt x="1557" y="8153"/>
                    <a:pt x="1627" y="8161"/>
                    <a:pt x="1689" y="8161"/>
                  </a:cubicBezTo>
                  <a:cubicBezTo>
                    <a:pt x="2322" y="8161"/>
                    <a:pt x="2188" y="7292"/>
                    <a:pt x="2555" y="6925"/>
                  </a:cubicBezTo>
                  <a:cubicBezTo>
                    <a:pt x="2891" y="6656"/>
                    <a:pt x="3093" y="6387"/>
                    <a:pt x="3227" y="5983"/>
                  </a:cubicBezTo>
                  <a:cubicBezTo>
                    <a:pt x="3299" y="5554"/>
                    <a:pt x="3465" y="5410"/>
                    <a:pt x="3667" y="5410"/>
                  </a:cubicBezTo>
                  <a:cubicBezTo>
                    <a:pt x="3843" y="5410"/>
                    <a:pt x="4047" y="5522"/>
                    <a:pt x="4236" y="5647"/>
                  </a:cubicBezTo>
                  <a:cubicBezTo>
                    <a:pt x="4572" y="5849"/>
                    <a:pt x="4572" y="6387"/>
                    <a:pt x="5110" y="6454"/>
                  </a:cubicBezTo>
                  <a:cubicBezTo>
                    <a:pt x="4773" y="5042"/>
                    <a:pt x="6387" y="4504"/>
                    <a:pt x="6454" y="3093"/>
                  </a:cubicBezTo>
                  <a:cubicBezTo>
                    <a:pt x="6521" y="1748"/>
                    <a:pt x="5378" y="1143"/>
                    <a:pt x="5110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6" name="Google Shape;11836;p15"/>
            <p:cNvSpPr/>
            <p:nvPr/>
          </p:nvSpPr>
          <p:spPr>
            <a:xfrm>
              <a:off x="4130150" y="1133925"/>
              <a:ext cx="82400" cy="132800"/>
            </a:xfrm>
            <a:custGeom>
              <a:avLst/>
              <a:gdLst/>
              <a:ahLst/>
              <a:cxnLst/>
              <a:rect l="l" t="t" r="r" b="b"/>
              <a:pathLst>
                <a:path w="3296" h="5312" extrusionOk="0">
                  <a:moveTo>
                    <a:pt x="2488" y="1"/>
                  </a:moveTo>
                  <a:cubicBezTo>
                    <a:pt x="1883" y="1009"/>
                    <a:pt x="1211" y="1950"/>
                    <a:pt x="606" y="2959"/>
                  </a:cubicBezTo>
                  <a:cubicBezTo>
                    <a:pt x="673" y="3765"/>
                    <a:pt x="1" y="4438"/>
                    <a:pt x="68" y="5312"/>
                  </a:cubicBezTo>
                  <a:cubicBezTo>
                    <a:pt x="1144" y="5043"/>
                    <a:pt x="1211" y="3900"/>
                    <a:pt x="1749" y="3295"/>
                  </a:cubicBezTo>
                  <a:cubicBezTo>
                    <a:pt x="2152" y="2690"/>
                    <a:pt x="2488" y="1950"/>
                    <a:pt x="2825" y="1412"/>
                  </a:cubicBezTo>
                  <a:cubicBezTo>
                    <a:pt x="3093" y="875"/>
                    <a:pt x="3295" y="337"/>
                    <a:pt x="2488" y="1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7" name="Google Shape;11837;p15"/>
            <p:cNvSpPr/>
            <p:nvPr/>
          </p:nvSpPr>
          <p:spPr>
            <a:xfrm>
              <a:off x="3538550" y="2103700"/>
              <a:ext cx="42050" cy="79000"/>
            </a:xfrm>
            <a:custGeom>
              <a:avLst/>
              <a:gdLst/>
              <a:ahLst/>
              <a:cxnLst/>
              <a:rect l="l" t="t" r="r" b="b"/>
              <a:pathLst>
                <a:path w="1682" h="3160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875" y="1076"/>
                    <a:pt x="471" y="2151"/>
                    <a:pt x="1" y="3160"/>
                  </a:cubicBezTo>
                  <a:lnTo>
                    <a:pt x="1681" y="3160"/>
                  </a:lnTo>
                  <a:cubicBezTo>
                    <a:pt x="1278" y="2151"/>
                    <a:pt x="1144" y="1076"/>
                    <a:pt x="1278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8" name="Google Shape;11838;p15"/>
            <p:cNvSpPr/>
            <p:nvPr/>
          </p:nvSpPr>
          <p:spPr>
            <a:xfrm>
              <a:off x="3741925" y="1783925"/>
              <a:ext cx="23550" cy="24000"/>
            </a:xfrm>
            <a:custGeom>
              <a:avLst/>
              <a:gdLst/>
              <a:ahLst/>
              <a:cxnLst/>
              <a:rect l="l" t="t" r="r" b="b"/>
              <a:pathLst>
                <a:path w="942" h="960" extrusionOk="0">
                  <a:moveTo>
                    <a:pt x="306" y="1"/>
                  </a:moveTo>
                  <a:cubicBezTo>
                    <a:pt x="160" y="1"/>
                    <a:pt x="68" y="131"/>
                    <a:pt x="68" y="354"/>
                  </a:cubicBezTo>
                  <a:cubicBezTo>
                    <a:pt x="0" y="623"/>
                    <a:pt x="68" y="892"/>
                    <a:pt x="404" y="959"/>
                  </a:cubicBezTo>
                  <a:cubicBezTo>
                    <a:pt x="673" y="892"/>
                    <a:pt x="941" y="757"/>
                    <a:pt x="941" y="488"/>
                  </a:cubicBezTo>
                  <a:cubicBezTo>
                    <a:pt x="941" y="220"/>
                    <a:pt x="673" y="18"/>
                    <a:pt x="404" y="18"/>
                  </a:cubicBezTo>
                  <a:cubicBezTo>
                    <a:pt x="369" y="6"/>
                    <a:pt x="336" y="1"/>
                    <a:pt x="306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9" name="Google Shape;11839;p15"/>
            <p:cNvSpPr/>
            <p:nvPr/>
          </p:nvSpPr>
          <p:spPr>
            <a:xfrm>
              <a:off x="3941925" y="1637075"/>
              <a:ext cx="26925" cy="22925"/>
            </a:xfrm>
            <a:custGeom>
              <a:avLst/>
              <a:gdLst/>
              <a:ahLst/>
              <a:cxnLst/>
              <a:rect l="l" t="t" r="r" b="b"/>
              <a:pathLst>
                <a:path w="1077" h="917" extrusionOk="0">
                  <a:moveTo>
                    <a:pt x="829" y="0"/>
                  </a:moveTo>
                  <a:cubicBezTo>
                    <a:pt x="558" y="0"/>
                    <a:pt x="360" y="169"/>
                    <a:pt x="202" y="379"/>
                  </a:cubicBezTo>
                  <a:cubicBezTo>
                    <a:pt x="135" y="514"/>
                    <a:pt x="0" y="715"/>
                    <a:pt x="0" y="917"/>
                  </a:cubicBezTo>
                  <a:lnTo>
                    <a:pt x="202" y="917"/>
                  </a:lnTo>
                  <a:cubicBezTo>
                    <a:pt x="538" y="850"/>
                    <a:pt x="874" y="715"/>
                    <a:pt x="1076" y="379"/>
                  </a:cubicBezTo>
                  <a:cubicBezTo>
                    <a:pt x="1076" y="312"/>
                    <a:pt x="1076" y="43"/>
                    <a:pt x="1076" y="43"/>
                  </a:cubicBezTo>
                  <a:cubicBezTo>
                    <a:pt x="988" y="14"/>
                    <a:pt x="906" y="0"/>
                    <a:pt x="829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0" name="Google Shape;11840;p15"/>
            <p:cNvSpPr/>
            <p:nvPr/>
          </p:nvSpPr>
          <p:spPr>
            <a:xfrm>
              <a:off x="4083100" y="13675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1" y="740"/>
                    <a:pt x="1" y="1210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1" name="Google Shape;11841;p15"/>
            <p:cNvSpPr/>
            <p:nvPr/>
          </p:nvSpPr>
          <p:spPr>
            <a:xfrm>
              <a:off x="4073025" y="1397800"/>
              <a:ext cx="13450" cy="28600"/>
            </a:xfrm>
            <a:custGeom>
              <a:avLst/>
              <a:gdLst/>
              <a:ahLst/>
              <a:cxnLst/>
              <a:rect l="l" t="t" r="r" b="b"/>
              <a:pathLst>
                <a:path w="538" h="114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0" y="269"/>
                    <a:pt x="0" y="673"/>
                    <a:pt x="0" y="1143"/>
                  </a:cubicBezTo>
                  <a:cubicBezTo>
                    <a:pt x="538" y="874"/>
                    <a:pt x="404" y="404"/>
                    <a:pt x="404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2" name="Google Shape;11842;p15"/>
            <p:cNvSpPr/>
            <p:nvPr/>
          </p:nvSpPr>
          <p:spPr>
            <a:xfrm>
              <a:off x="2909975" y="2194450"/>
              <a:ext cx="15150" cy="40350"/>
            </a:xfrm>
            <a:custGeom>
              <a:avLst/>
              <a:gdLst/>
              <a:ahLst/>
              <a:cxnLst/>
              <a:rect l="l" t="t" r="r" b="b"/>
              <a:pathLst>
                <a:path w="606" h="1614" extrusionOk="0">
                  <a:moveTo>
                    <a:pt x="605" y="1"/>
                  </a:moveTo>
                  <a:cubicBezTo>
                    <a:pt x="0" y="337"/>
                    <a:pt x="0" y="1211"/>
                    <a:pt x="605" y="1614"/>
                  </a:cubicBezTo>
                  <a:lnTo>
                    <a:pt x="605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3" name="Google Shape;11843;p15"/>
            <p:cNvSpPr/>
            <p:nvPr/>
          </p:nvSpPr>
          <p:spPr>
            <a:xfrm>
              <a:off x="2913325" y="2093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1"/>
                  </a:moveTo>
                  <a:cubicBezTo>
                    <a:pt x="1" y="270"/>
                    <a:pt x="68" y="740"/>
                    <a:pt x="68" y="1211"/>
                  </a:cubicBezTo>
                  <a:cubicBezTo>
                    <a:pt x="539" y="875"/>
                    <a:pt x="471" y="404"/>
                    <a:pt x="47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4" name="Google Shape;11844;p15"/>
            <p:cNvSpPr/>
            <p:nvPr/>
          </p:nvSpPr>
          <p:spPr>
            <a:xfrm>
              <a:off x="2911650" y="1972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404"/>
                    <a:pt x="1" y="807"/>
                    <a:pt x="538" y="1211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5" name="Google Shape;11845;p15"/>
            <p:cNvSpPr/>
            <p:nvPr/>
          </p:nvSpPr>
          <p:spPr>
            <a:xfrm>
              <a:off x="2955650" y="966475"/>
              <a:ext cx="26625" cy="25500"/>
            </a:xfrm>
            <a:custGeom>
              <a:avLst/>
              <a:gdLst/>
              <a:ahLst/>
              <a:cxnLst/>
              <a:rect l="l" t="t" r="r" b="b"/>
              <a:pathLst>
                <a:path w="1065" h="1020" extrusionOk="0">
                  <a:moveTo>
                    <a:pt x="554" y="1"/>
                  </a:moveTo>
                  <a:cubicBezTo>
                    <a:pt x="304" y="1"/>
                    <a:pt x="56" y="169"/>
                    <a:pt x="56" y="514"/>
                  </a:cubicBezTo>
                  <a:cubicBezTo>
                    <a:pt x="1" y="789"/>
                    <a:pt x="217" y="1020"/>
                    <a:pt x="519" y="1020"/>
                  </a:cubicBezTo>
                  <a:cubicBezTo>
                    <a:pt x="585" y="1020"/>
                    <a:pt x="655" y="1008"/>
                    <a:pt x="728" y="984"/>
                  </a:cubicBezTo>
                  <a:cubicBezTo>
                    <a:pt x="997" y="917"/>
                    <a:pt x="1064" y="715"/>
                    <a:pt x="1064" y="446"/>
                  </a:cubicBezTo>
                  <a:cubicBezTo>
                    <a:pt x="1032" y="152"/>
                    <a:pt x="792" y="1"/>
                    <a:pt x="554" y="1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6" name="Google Shape;11846;p15"/>
            <p:cNvSpPr/>
            <p:nvPr/>
          </p:nvSpPr>
          <p:spPr>
            <a:xfrm>
              <a:off x="2903250" y="1760825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74" y="1"/>
                  </a:moveTo>
                  <a:cubicBezTo>
                    <a:pt x="606" y="1"/>
                    <a:pt x="202" y="68"/>
                    <a:pt x="135" y="471"/>
                  </a:cubicBezTo>
                  <a:cubicBezTo>
                    <a:pt x="1" y="1009"/>
                    <a:pt x="471" y="1144"/>
                    <a:pt x="874" y="1211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7" name="Google Shape;11847;p15"/>
            <p:cNvSpPr/>
            <p:nvPr/>
          </p:nvSpPr>
          <p:spPr>
            <a:xfrm>
              <a:off x="4104950" y="917000"/>
              <a:ext cx="38675" cy="52375"/>
            </a:xfrm>
            <a:custGeom>
              <a:avLst/>
              <a:gdLst/>
              <a:ahLst/>
              <a:cxnLst/>
              <a:rect l="l" t="t" r="r" b="b"/>
              <a:pathLst>
                <a:path w="1547" h="2095" extrusionOk="0">
                  <a:moveTo>
                    <a:pt x="708" y="0"/>
                  </a:moveTo>
                  <a:cubicBezTo>
                    <a:pt x="121" y="0"/>
                    <a:pt x="1" y="571"/>
                    <a:pt x="1" y="1081"/>
                  </a:cubicBezTo>
                  <a:cubicBezTo>
                    <a:pt x="1" y="1619"/>
                    <a:pt x="471" y="2089"/>
                    <a:pt x="1076" y="2089"/>
                  </a:cubicBezTo>
                  <a:cubicBezTo>
                    <a:pt x="1103" y="2093"/>
                    <a:pt x="1129" y="2095"/>
                    <a:pt x="1153" y="2095"/>
                  </a:cubicBezTo>
                  <a:cubicBezTo>
                    <a:pt x="1547" y="2095"/>
                    <a:pt x="1547" y="1595"/>
                    <a:pt x="1547" y="1215"/>
                  </a:cubicBezTo>
                  <a:cubicBezTo>
                    <a:pt x="1547" y="677"/>
                    <a:pt x="1547" y="72"/>
                    <a:pt x="807" y="5"/>
                  </a:cubicBezTo>
                  <a:cubicBezTo>
                    <a:pt x="773" y="2"/>
                    <a:pt x="739" y="0"/>
                    <a:pt x="708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8" name="Google Shape;11848;p15"/>
            <p:cNvSpPr/>
            <p:nvPr/>
          </p:nvSpPr>
          <p:spPr>
            <a:xfrm>
              <a:off x="4194025" y="1043175"/>
              <a:ext cx="50450" cy="90775"/>
            </a:xfrm>
            <a:custGeom>
              <a:avLst/>
              <a:gdLst/>
              <a:ahLst/>
              <a:cxnLst/>
              <a:rect l="l" t="t" r="r" b="b"/>
              <a:pathLst>
                <a:path w="2018" h="3631" extrusionOk="0">
                  <a:moveTo>
                    <a:pt x="2017" y="0"/>
                  </a:moveTo>
                  <a:lnTo>
                    <a:pt x="2017" y="0"/>
                  </a:lnTo>
                  <a:cubicBezTo>
                    <a:pt x="1480" y="336"/>
                    <a:pt x="1480" y="1076"/>
                    <a:pt x="875" y="1345"/>
                  </a:cubicBezTo>
                  <a:cubicBezTo>
                    <a:pt x="740" y="2152"/>
                    <a:pt x="1" y="2757"/>
                    <a:pt x="1" y="3631"/>
                  </a:cubicBezTo>
                  <a:cubicBezTo>
                    <a:pt x="1143" y="2757"/>
                    <a:pt x="1883" y="1479"/>
                    <a:pt x="2017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9" name="Google Shape;11849;p15"/>
            <p:cNvSpPr/>
            <p:nvPr/>
          </p:nvSpPr>
          <p:spPr>
            <a:xfrm>
              <a:off x="4185625" y="964175"/>
              <a:ext cx="42050" cy="25700"/>
            </a:xfrm>
            <a:custGeom>
              <a:avLst/>
              <a:gdLst/>
              <a:ahLst/>
              <a:cxnLst/>
              <a:rect l="l" t="t" r="r" b="b"/>
              <a:pathLst>
                <a:path w="1682" h="1028" extrusionOk="0">
                  <a:moveTo>
                    <a:pt x="1412" y="1"/>
                  </a:moveTo>
                  <a:cubicBezTo>
                    <a:pt x="1338" y="10"/>
                    <a:pt x="1262" y="13"/>
                    <a:pt x="1187" y="13"/>
                  </a:cubicBezTo>
                  <a:cubicBezTo>
                    <a:pt x="1064" y="13"/>
                    <a:pt x="942" y="5"/>
                    <a:pt x="824" y="5"/>
                  </a:cubicBezTo>
                  <a:cubicBezTo>
                    <a:pt x="489" y="5"/>
                    <a:pt x="196" y="66"/>
                    <a:pt x="68" y="538"/>
                  </a:cubicBezTo>
                  <a:cubicBezTo>
                    <a:pt x="0" y="740"/>
                    <a:pt x="68" y="942"/>
                    <a:pt x="269" y="1009"/>
                  </a:cubicBezTo>
                  <a:cubicBezTo>
                    <a:pt x="334" y="1022"/>
                    <a:pt x="394" y="1028"/>
                    <a:pt x="451" y="1028"/>
                  </a:cubicBezTo>
                  <a:cubicBezTo>
                    <a:pt x="983" y="1028"/>
                    <a:pt x="1195" y="487"/>
                    <a:pt x="1681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0" name="Google Shape;11850;p15"/>
            <p:cNvSpPr/>
            <p:nvPr/>
          </p:nvSpPr>
          <p:spPr>
            <a:xfrm>
              <a:off x="4214200" y="1014600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68"/>
                    <a:pt x="0" y="605"/>
                    <a:pt x="0" y="1210"/>
                  </a:cubicBezTo>
                  <a:cubicBezTo>
                    <a:pt x="538" y="1009"/>
                    <a:pt x="874" y="538"/>
                    <a:pt x="80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1" name="Google Shape;11851;p15"/>
            <p:cNvSpPr/>
            <p:nvPr/>
          </p:nvSpPr>
          <p:spPr>
            <a:xfrm>
              <a:off x="4237725" y="984350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269" y="0"/>
                  </a:moveTo>
                  <a:cubicBezTo>
                    <a:pt x="1" y="135"/>
                    <a:pt x="1" y="269"/>
                    <a:pt x="269" y="404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2" name="Google Shape;11852;p15"/>
            <p:cNvSpPr/>
            <p:nvPr/>
          </p:nvSpPr>
          <p:spPr>
            <a:xfrm>
              <a:off x="4224275" y="95912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lnTo>
                    <a:pt x="1" y="203"/>
                  </a:lnTo>
                  <a:lnTo>
                    <a:pt x="1" y="203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3" name="Google Shape;11853;p15"/>
            <p:cNvSpPr/>
            <p:nvPr/>
          </p:nvSpPr>
          <p:spPr>
            <a:xfrm>
              <a:off x="2933500" y="609550"/>
              <a:ext cx="413475" cy="2324525"/>
            </a:xfrm>
            <a:custGeom>
              <a:avLst/>
              <a:gdLst/>
              <a:ahLst/>
              <a:cxnLst/>
              <a:rect l="l" t="t" r="r" b="b"/>
              <a:pathLst>
                <a:path w="16539" h="92981" extrusionOk="0">
                  <a:moveTo>
                    <a:pt x="15329" y="0"/>
                  </a:moveTo>
                  <a:cubicBezTo>
                    <a:pt x="14455" y="0"/>
                    <a:pt x="13715" y="471"/>
                    <a:pt x="13312" y="1278"/>
                  </a:cubicBezTo>
                  <a:cubicBezTo>
                    <a:pt x="12438" y="1614"/>
                    <a:pt x="11564" y="2152"/>
                    <a:pt x="10892" y="2891"/>
                  </a:cubicBezTo>
                  <a:cubicBezTo>
                    <a:pt x="9749" y="4774"/>
                    <a:pt x="8807" y="6790"/>
                    <a:pt x="8135" y="8942"/>
                  </a:cubicBezTo>
                  <a:cubicBezTo>
                    <a:pt x="8068" y="11160"/>
                    <a:pt x="6656" y="13177"/>
                    <a:pt x="6858" y="15463"/>
                  </a:cubicBezTo>
                  <a:cubicBezTo>
                    <a:pt x="6858" y="16270"/>
                    <a:pt x="6118" y="16337"/>
                    <a:pt x="5648" y="16606"/>
                  </a:cubicBezTo>
                  <a:cubicBezTo>
                    <a:pt x="5581" y="17345"/>
                    <a:pt x="5379" y="18152"/>
                    <a:pt x="5110" y="18892"/>
                  </a:cubicBezTo>
                  <a:cubicBezTo>
                    <a:pt x="4370" y="21648"/>
                    <a:pt x="3295" y="24270"/>
                    <a:pt x="2824" y="27161"/>
                  </a:cubicBezTo>
                  <a:cubicBezTo>
                    <a:pt x="2286" y="31060"/>
                    <a:pt x="1749" y="34959"/>
                    <a:pt x="1211" y="38858"/>
                  </a:cubicBezTo>
                  <a:cubicBezTo>
                    <a:pt x="471" y="44438"/>
                    <a:pt x="68" y="50018"/>
                    <a:pt x="135" y="55665"/>
                  </a:cubicBezTo>
                  <a:cubicBezTo>
                    <a:pt x="270" y="56674"/>
                    <a:pt x="337" y="57615"/>
                    <a:pt x="270" y="58623"/>
                  </a:cubicBezTo>
                  <a:cubicBezTo>
                    <a:pt x="1" y="60573"/>
                    <a:pt x="1" y="62523"/>
                    <a:pt x="202" y="64472"/>
                  </a:cubicBezTo>
                  <a:cubicBezTo>
                    <a:pt x="404" y="67430"/>
                    <a:pt x="538" y="70455"/>
                    <a:pt x="942" y="73414"/>
                  </a:cubicBezTo>
                  <a:cubicBezTo>
                    <a:pt x="807" y="73750"/>
                    <a:pt x="807" y="74086"/>
                    <a:pt x="807" y="74422"/>
                  </a:cubicBezTo>
                  <a:cubicBezTo>
                    <a:pt x="1681" y="79531"/>
                    <a:pt x="3496" y="84372"/>
                    <a:pt x="5379" y="89145"/>
                  </a:cubicBezTo>
                  <a:cubicBezTo>
                    <a:pt x="5984" y="89481"/>
                    <a:pt x="6186" y="90153"/>
                    <a:pt x="6455" y="90691"/>
                  </a:cubicBezTo>
                  <a:cubicBezTo>
                    <a:pt x="6723" y="91363"/>
                    <a:pt x="7127" y="91968"/>
                    <a:pt x="7665" y="92439"/>
                  </a:cubicBezTo>
                  <a:cubicBezTo>
                    <a:pt x="8008" y="92782"/>
                    <a:pt x="8322" y="92981"/>
                    <a:pt x="8580" y="92981"/>
                  </a:cubicBezTo>
                  <a:cubicBezTo>
                    <a:pt x="8879" y="92981"/>
                    <a:pt x="9103" y="92716"/>
                    <a:pt x="9211" y="92103"/>
                  </a:cubicBezTo>
                  <a:cubicBezTo>
                    <a:pt x="9278" y="90355"/>
                    <a:pt x="8270" y="89010"/>
                    <a:pt x="7597" y="87531"/>
                  </a:cubicBezTo>
                  <a:cubicBezTo>
                    <a:pt x="7328" y="85716"/>
                    <a:pt x="6858" y="83901"/>
                    <a:pt x="6118" y="82153"/>
                  </a:cubicBezTo>
                  <a:cubicBezTo>
                    <a:pt x="4572" y="78321"/>
                    <a:pt x="4303" y="74355"/>
                    <a:pt x="3900" y="70321"/>
                  </a:cubicBezTo>
                  <a:cubicBezTo>
                    <a:pt x="3228" y="68573"/>
                    <a:pt x="4438" y="66691"/>
                    <a:pt x="3765" y="64876"/>
                  </a:cubicBezTo>
                  <a:lnTo>
                    <a:pt x="3496" y="64674"/>
                  </a:lnTo>
                  <a:cubicBezTo>
                    <a:pt x="3093" y="64203"/>
                    <a:pt x="3228" y="63665"/>
                    <a:pt x="3160" y="63128"/>
                  </a:cubicBezTo>
                  <a:cubicBezTo>
                    <a:pt x="2824" y="60573"/>
                    <a:pt x="3631" y="58018"/>
                    <a:pt x="3362" y="55396"/>
                  </a:cubicBezTo>
                  <a:cubicBezTo>
                    <a:pt x="3026" y="52237"/>
                    <a:pt x="3631" y="49144"/>
                    <a:pt x="3765" y="45984"/>
                  </a:cubicBezTo>
                  <a:cubicBezTo>
                    <a:pt x="3900" y="43161"/>
                    <a:pt x="4572" y="40405"/>
                    <a:pt x="4370" y="37581"/>
                  </a:cubicBezTo>
                  <a:cubicBezTo>
                    <a:pt x="5312" y="34018"/>
                    <a:pt x="5446" y="30320"/>
                    <a:pt x="6589" y="26757"/>
                  </a:cubicBezTo>
                  <a:cubicBezTo>
                    <a:pt x="7328" y="24942"/>
                    <a:pt x="7866" y="23060"/>
                    <a:pt x="8270" y="21177"/>
                  </a:cubicBezTo>
                  <a:cubicBezTo>
                    <a:pt x="9009" y="16202"/>
                    <a:pt x="11093" y="11765"/>
                    <a:pt x="13312" y="7328"/>
                  </a:cubicBezTo>
                  <a:cubicBezTo>
                    <a:pt x="13043" y="6522"/>
                    <a:pt x="13446" y="5715"/>
                    <a:pt x="14186" y="5311"/>
                  </a:cubicBezTo>
                  <a:cubicBezTo>
                    <a:pt x="14724" y="3631"/>
                    <a:pt x="16068" y="2286"/>
                    <a:pt x="16539" y="538"/>
                  </a:cubicBezTo>
                  <a:cubicBezTo>
                    <a:pt x="16135" y="404"/>
                    <a:pt x="15598" y="471"/>
                    <a:pt x="15329" y="0"/>
                  </a:cubicBezTo>
                  <a:close/>
                </a:path>
              </a:pathLst>
            </a:custGeom>
            <a:solidFill>
              <a:srgbClr val="72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4" name="Google Shape;11854;p15"/>
            <p:cNvSpPr/>
            <p:nvPr/>
          </p:nvSpPr>
          <p:spPr>
            <a:xfrm>
              <a:off x="3049475" y="1014375"/>
              <a:ext cx="423550" cy="560050"/>
            </a:xfrm>
            <a:custGeom>
              <a:avLst/>
              <a:gdLst/>
              <a:ahLst/>
              <a:cxnLst/>
              <a:rect l="l" t="t" r="r" b="b"/>
              <a:pathLst>
                <a:path w="16942" h="22402" extrusionOk="0">
                  <a:moveTo>
                    <a:pt x="7613" y="1"/>
                  </a:moveTo>
                  <a:cubicBezTo>
                    <a:pt x="7451" y="1"/>
                    <a:pt x="7389" y="290"/>
                    <a:pt x="7328" y="413"/>
                  </a:cubicBezTo>
                  <a:cubicBezTo>
                    <a:pt x="7125" y="775"/>
                    <a:pt x="6967" y="908"/>
                    <a:pt x="6829" y="908"/>
                  </a:cubicBezTo>
                  <a:cubicBezTo>
                    <a:pt x="6557" y="908"/>
                    <a:pt x="6363" y="389"/>
                    <a:pt x="6051" y="77"/>
                  </a:cubicBezTo>
                  <a:cubicBezTo>
                    <a:pt x="5715" y="1690"/>
                    <a:pt x="5580" y="3304"/>
                    <a:pt x="4236" y="4379"/>
                  </a:cubicBezTo>
                  <a:cubicBezTo>
                    <a:pt x="4101" y="4379"/>
                    <a:pt x="3900" y="4379"/>
                    <a:pt x="3900" y="4446"/>
                  </a:cubicBezTo>
                  <a:cubicBezTo>
                    <a:pt x="2017" y="8346"/>
                    <a:pt x="1278" y="12447"/>
                    <a:pt x="538" y="16615"/>
                  </a:cubicBezTo>
                  <a:cubicBezTo>
                    <a:pt x="337" y="17623"/>
                    <a:pt x="0" y="18699"/>
                    <a:pt x="605" y="19707"/>
                  </a:cubicBezTo>
                  <a:cubicBezTo>
                    <a:pt x="698" y="19719"/>
                    <a:pt x="790" y="19724"/>
                    <a:pt x="882" y="19724"/>
                  </a:cubicBezTo>
                  <a:cubicBezTo>
                    <a:pt x="1326" y="19724"/>
                    <a:pt x="1762" y="19594"/>
                    <a:pt x="2152" y="19371"/>
                  </a:cubicBezTo>
                  <a:cubicBezTo>
                    <a:pt x="2392" y="19184"/>
                    <a:pt x="2675" y="19092"/>
                    <a:pt x="2955" y="19092"/>
                  </a:cubicBezTo>
                  <a:cubicBezTo>
                    <a:pt x="3377" y="19092"/>
                    <a:pt x="3791" y="19302"/>
                    <a:pt x="4034" y="19707"/>
                  </a:cubicBezTo>
                  <a:cubicBezTo>
                    <a:pt x="4463" y="20203"/>
                    <a:pt x="4747" y="20439"/>
                    <a:pt x="5028" y="20439"/>
                  </a:cubicBezTo>
                  <a:cubicBezTo>
                    <a:pt x="5318" y="20439"/>
                    <a:pt x="5606" y="20186"/>
                    <a:pt x="6051" y="19707"/>
                  </a:cubicBezTo>
                  <a:cubicBezTo>
                    <a:pt x="6387" y="19371"/>
                    <a:pt x="6589" y="18968"/>
                    <a:pt x="6925" y="18632"/>
                  </a:cubicBezTo>
                  <a:cubicBezTo>
                    <a:pt x="7271" y="18112"/>
                    <a:pt x="7840" y="17844"/>
                    <a:pt x="8417" y="17844"/>
                  </a:cubicBezTo>
                  <a:cubicBezTo>
                    <a:pt x="8736" y="17844"/>
                    <a:pt x="9058" y="17926"/>
                    <a:pt x="9345" y="18094"/>
                  </a:cubicBezTo>
                  <a:cubicBezTo>
                    <a:pt x="10488" y="18699"/>
                    <a:pt x="10286" y="19438"/>
                    <a:pt x="9547" y="20380"/>
                  </a:cubicBezTo>
                  <a:cubicBezTo>
                    <a:pt x="10137" y="20232"/>
                    <a:pt x="10512" y="20138"/>
                    <a:pt x="10779" y="20138"/>
                  </a:cubicBezTo>
                  <a:cubicBezTo>
                    <a:pt x="11241" y="20138"/>
                    <a:pt x="11382" y="20419"/>
                    <a:pt x="11765" y="21186"/>
                  </a:cubicBezTo>
                  <a:cubicBezTo>
                    <a:pt x="11832" y="21388"/>
                    <a:pt x="12034" y="21522"/>
                    <a:pt x="12034" y="21657"/>
                  </a:cubicBezTo>
                  <a:cubicBezTo>
                    <a:pt x="12143" y="21985"/>
                    <a:pt x="12031" y="22401"/>
                    <a:pt x="12346" y="22401"/>
                  </a:cubicBezTo>
                  <a:cubicBezTo>
                    <a:pt x="12418" y="22401"/>
                    <a:pt x="12513" y="22379"/>
                    <a:pt x="12639" y="22329"/>
                  </a:cubicBezTo>
                  <a:cubicBezTo>
                    <a:pt x="13110" y="22195"/>
                    <a:pt x="13177" y="21657"/>
                    <a:pt x="12841" y="21321"/>
                  </a:cubicBezTo>
                  <a:cubicBezTo>
                    <a:pt x="12034" y="20716"/>
                    <a:pt x="12236" y="19842"/>
                    <a:pt x="11900" y="19035"/>
                  </a:cubicBezTo>
                  <a:cubicBezTo>
                    <a:pt x="11975" y="19018"/>
                    <a:pt x="12044" y="19011"/>
                    <a:pt x="12106" y="19011"/>
                  </a:cubicBezTo>
                  <a:cubicBezTo>
                    <a:pt x="12544" y="19011"/>
                    <a:pt x="12698" y="19371"/>
                    <a:pt x="13110" y="19371"/>
                  </a:cubicBezTo>
                  <a:cubicBezTo>
                    <a:pt x="13177" y="18497"/>
                    <a:pt x="13177" y="17556"/>
                    <a:pt x="13984" y="16951"/>
                  </a:cubicBezTo>
                  <a:cubicBezTo>
                    <a:pt x="14387" y="16211"/>
                    <a:pt x="14522" y="15472"/>
                    <a:pt x="14522" y="14665"/>
                  </a:cubicBezTo>
                  <a:cubicBezTo>
                    <a:pt x="14723" y="12178"/>
                    <a:pt x="15261" y="9623"/>
                    <a:pt x="15933" y="7203"/>
                  </a:cubicBezTo>
                  <a:cubicBezTo>
                    <a:pt x="16001" y="6463"/>
                    <a:pt x="16068" y="5724"/>
                    <a:pt x="16135" y="5051"/>
                  </a:cubicBezTo>
                  <a:cubicBezTo>
                    <a:pt x="16337" y="4043"/>
                    <a:pt x="16942" y="3169"/>
                    <a:pt x="16807" y="2161"/>
                  </a:cubicBezTo>
                  <a:cubicBezTo>
                    <a:pt x="16807" y="2093"/>
                    <a:pt x="16807" y="2026"/>
                    <a:pt x="16807" y="1959"/>
                  </a:cubicBezTo>
                  <a:cubicBezTo>
                    <a:pt x="16854" y="1262"/>
                    <a:pt x="16868" y="1047"/>
                    <a:pt x="16562" y="1047"/>
                  </a:cubicBezTo>
                  <a:cubicBezTo>
                    <a:pt x="16425" y="1047"/>
                    <a:pt x="16224" y="1090"/>
                    <a:pt x="15933" y="1152"/>
                  </a:cubicBezTo>
                  <a:cubicBezTo>
                    <a:pt x="15878" y="1161"/>
                    <a:pt x="15832" y="1166"/>
                    <a:pt x="15793" y="1166"/>
                  </a:cubicBezTo>
                  <a:cubicBezTo>
                    <a:pt x="15547" y="1166"/>
                    <a:pt x="15597" y="999"/>
                    <a:pt x="15597" y="883"/>
                  </a:cubicBezTo>
                  <a:cubicBezTo>
                    <a:pt x="15533" y="372"/>
                    <a:pt x="15363" y="210"/>
                    <a:pt x="15165" y="210"/>
                  </a:cubicBezTo>
                  <a:cubicBezTo>
                    <a:pt x="14948" y="210"/>
                    <a:pt x="14698" y="406"/>
                    <a:pt x="14522" y="547"/>
                  </a:cubicBezTo>
                  <a:cubicBezTo>
                    <a:pt x="14018" y="956"/>
                    <a:pt x="13574" y="1129"/>
                    <a:pt x="13140" y="1129"/>
                  </a:cubicBezTo>
                  <a:cubicBezTo>
                    <a:pt x="12647" y="1129"/>
                    <a:pt x="12167" y="905"/>
                    <a:pt x="11631" y="547"/>
                  </a:cubicBezTo>
                  <a:cubicBezTo>
                    <a:pt x="11063" y="169"/>
                    <a:pt x="10436" y="101"/>
                    <a:pt x="9799" y="101"/>
                  </a:cubicBezTo>
                  <a:cubicBezTo>
                    <a:pt x="9443" y="101"/>
                    <a:pt x="9084" y="122"/>
                    <a:pt x="8730" y="122"/>
                  </a:cubicBezTo>
                  <a:cubicBezTo>
                    <a:pt x="8366" y="122"/>
                    <a:pt x="8008" y="100"/>
                    <a:pt x="7664" y="9"/>
                  </a:cubicBezTo>
                  <a:cubicBezTo>
                    <a:pt x="7646" y="3"/>
                    <a:pt x="7629" y="1"/>
                    <a:pt x="761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5" name="Google Shape;11855;p15"/>
            <p:cNvSpPr/>
            <p:nvPr/>
          </p:nvSpPr>
          <p:spPr>
            <a:xfrm>
              <a:off x="3042750" y="792750"/>
              <a:ext cx="225225" cy="758025"/>
            </a:xfrm>
            <a:custGeom>
              <a:avLst/>
              <a:gdLst/>
              <a:ahLst/>
              <a:cxnLst/>
              <a:rect l="l" t="t" r="r" b="b"/>
              <a:pathLst>
                <a:path w="9009" h="30321" extrusionOk="0">
                  <a:moveTo>
                    <a:pt x="9009" y="0"/>
                  </a:moveTo>
                  <a:lnTo>
                    <a:pt x="9009" y="0"/>
                  </a:lnTo>
                  <a:cubicBezTo>
                    <a:pt x="8471" y="336"/>
                    <a:pt x="8269" y="1076"/>
                    <a:pt x="7597" y="1345"/>
                  </a:cubicBezTo>
                  <a:cubicBezTo>
                    <a:pt x="7261" y="1479"/>
                    <a:pt x="7059" y="1815"/>
                    <a:pt x="7127" y="2152"/>
                  </a:cubicBezTo>
                  <a:cubicBezTo>
                    <a:pt x="6992" y="3967"/>
                    <a:pt x="6051" y="5379"/>
                    <a:pt x="5311" y="6925"/>
                  </a:cubicBezTo>
                  <a:cubicBezTo>
                    <a:pt x="4975" y="7530"/>
                    <a:pt x="4639" y="8202"/>
                    <a:pt x="4505" y="8942"/>
                  </a:cubicBezTo>
                  <a:cubicBezTo>
                    <a:pt x="4303" y="10555"/>
                    <a:pt x="3967" y="12169"/>
                    <a:pt x="3564" y="13782"/>
                  </a:cubicBezTo>
                  <a:cubicBezTo>
                    <a:pt x="2824" y="15732"/>
                    <a:pt x="2219" y="17816"/>
                    <a:pt x="1748" y="19833"/>
                  </a:cubicBezTo>
                  <a:cubicBezTo>
                    <a:pt x="1345" y="22051"/>
                    <a:pt x="68" y="24135"/>
                    <a:pt x="471" y="26555"/>
                  </a:cubicBezTo>
                  <a:cubicBezTo>
                    <a:pt x="538" y="26757"/>
                    <a:pt x="471" y="26959"/>
                    <a:pt x="404" y="27160"/>
                  </a:cubicBezTo>
                  <a:cubicBezTo>
                    <a:pt x="68" y="28169"/>
                    <a:pt x="0" y="29245"/>
                    <a:pt x="135" y="30320"/>
                  </a:cubicBezTo>
                  <a:cubicBezTo>
                    <a:pt x="740" y="29917"/>
                    <a:pt x="337" y="29043"/>
                    <a:pt x="874" y="28639"/>
                  </a:cubicBezTo>
                  <a:cubicBezTo>
                    <a:pt x="807" y="26488"/>
                    <a:pt x="1076" y="24337"/>
                    <a:pt x="1681" y="22320"/>
                  </a:cubicBezTo>
                  <a:cubicBezTo>
                    <a:pt x="2555" y="19295"/>
                    <a:pt x="2824" y="16068"/>
                    <a:pt x="4505" y="13311"/>
                  </a:cubicBezTo>
                  <a:cubicBezTo>
                    <a:pt x="5715" y="9883"/>
                    <a:pt x="6320" y="6252"/>
                    <a:pt x="8001" y="3026"/>
                  </a:cubicBezTo>
                  <a:cubicBezTo>
                    <a:pt x="8606" y="2152"/>
                    <a:pt x="9009" y="1076"/>
                    <a:pt x="9009" y="0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6" name="Google Shape;11856;p15"/>
            <p:cNvSpPr/>
            <p:nvPr/>
          </p:nvSpPr>
          <p:spPr>
            <a:xfrm>
              <a:off x="2257875" y="2138300"/>
              <a:ext cx="65550" cy="79700"/>
            </a:xfrm>
            <a:custGeom>
              <a:avLst/>
              <a:gdLst/>
              <a:ahLst/>
              <a:cxnLst/>
              <a:rect l="l" t="t" r="r" b="b"/>
              <a:pathLst>
                <a:path w="2622" h="3188" extrusionOk="0">
                  <a:moveTo>
                    <a:pt x="1686" y="0"/>
                  </a:moveTo>
                  <a:cubicBezTo>
                    <a:pt x="1642" y="0"/>
                    <a:pt x="1613" y="8"/>
                    <a:pt x="1613" y="28"/>
                  </a:cubicBezTo>
                  <a:cubicBezTo>
                    <a:pt x="1681" y="1104"/>
                    <a:pt x="269" y="1036"/>
                    <a:pt x="134" y="1843"/>
                  </a:cubicBezTo>
                  <a:cubicBezTo>
                    <a:pt x="0" y="2381"/>
                    <a:pt x="0" y="2919"/>
                    <a:pt x="672" y="3188"/>
                  </a:cubicBezTo>
                  <a:cubicBezTo>
                    <a:pt x="874" y="3120"/>
                    <a:pt x="1076" y="3053"/>
                    <a:pt x="1210" y="2986"/>
                  </a:cubicBezTo>
                  <a:cubicBezTo>
                    <a:pt x="1815" y="2515"/>
                    <a:pt x="1613" y="1574"/>
                    <a:pt x="2420" y="1171"/>
                  </a:cubicBezTo>
                  <a:cubicBezTo>
                    <a:pt x="2622" y="1104"/>
                    <a:pt x="2420" y="364"/>
                    <a:pt x="2084" y="95"/>
                  </a:cubicBezTo>
                  <a:cubicBezTo>
                    <a:pt x="1989" y="48"/>
                    <a:pt x="1793" y="0"/>
                    <a:pt x="1686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7" name="Google Shape;11857;p15"/>
            <p:cNvSpPr/>
            <p:nvPr/>
          </p:nvSpPr>
          <p:spPr>
            <a:xfrm>
              <a:off x="2309975" y="2204125"/>
              <a:ext cx="38675" cy="12625"/>
            </a:xfrm>
            <a:custGeom>
              <a:avLst/>
              <a:gdLst/>
              <a:ahLst/>
              <a:cxnLst/>
              <a:rect l="l" t="t" r="r" b="b"/>
              <a:pathLst>
                <a:path w="1547" h="505" extrusionOk="0">
                  <a:moveTo>
                    <a:pt x="773" y="0"/>
                  </a:moveTo>
                  <a:cubicBezTo>
                    <a:pt x="487" y="0"/>
                    <a:pt x="202" y="118"/>
                    <a:pt x="0" y="353"/>
                  </a:cubicBezTo>
                  <a:cubicBezTo>
                    <a:pt x="235" y="454"/>
                    <a:pt x="504" y="504"/>
                    <a:pt x="773" y="504"/>
                  </a:cubicBezTo>
                  <a:cubicBezTo>
                    <a:pt x="1042" y="504"/>
                    <a:pt x="1311" y="454"/>
                    <a:pt x="1546" y="353"/>
                  </a:cubicBezTo>
                  <a:cubicBezTo>
                    <a:pt x="1345" y="118"/>
                    <a:pt x="1059" y="0"/>
                    <a:pt x="77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8" name="Google Shape;11858;p15"/>
            <p:cNvSpPr/>
            <p:nvPr/>
          </p:nvSpPr>
          <p:spPr>
            <a:xfrm>
              <a:off x="2296525" y="223647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67" y="0"/>
                  </a:moveTo>
                  <a:cubicBezTo>
                    <a:pt x="67" y="0"/>
                    <a:pt x="0" y="135"/>
                    <a:pt x="0" y="135"/>
                  </a:cubicBezTo>
                  <a:lnTo>
                    <a:pt x="336" y="269"/>
                  </a:lnTo>
                  <a:cubicBezTo>
                    <a:pt x="390" y="287"/>
                    <a:pt x="435" y="296"/>
                    <a:pt x="467" y="296"/>
                  </a:cubicBezTo>
                  <a:cubicBezTo>
                    <a:pt x="555" y="296"/>
                    <a:pt x="551" y="233"/>
                    <a:pt x="404" y="135"/>
                  </a:cubicBezTo>
                  <a:cubicBezTo>
                    <a:pt x="336" y="67"/>
                    <a:pt x="202" y="0"/>
                    <a:pt x="6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9" name="Google Shape;11859;p15"/>
            <p:cNvSpPr/>
            <p:nvPr/>
          </p:nvSpPr>
          <p:spPr>
            <a:xfrm>
              <a:off x="2320050" y="21742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0" name="Google Shape;11860;p15"/>
            <p:cNvSpPr/>
            <p:nvPr/>
          </p:nvSpPr>
          <p:spPr>
            <a:xfrm>
              <a:off x="2390650" y="2888575"/>
              <a:ext cx="20175" cy="30275"/>
            </a:xfrm>
            <a:custGeom>
              <a:avLst/>
              <a:gdLst/>
              <a:ahLst/>
              <a:cxnLst/>
              <a:rect l="l" t="t" r="r" b="b"/>
              <a:pathLst>
                <a:path w="807" h="1211" extrusionOk="0">
                  <a:moveTo>
                    <a:pt x="0" y="1"/>
                  </a:moveTo>
                  <a:lnTo>
                    <a:pt x="403" y="1211"/>
                  </a:lnTo>
                  <a:lnTo>
                    <a:pt x="807" y="1211"/>
                  </a:lnTo>
                  <a:lnTo>
                    <a:pt x="807" y="404"/>
                  </a:lnTo>
                  <a:cubicBezTo>
                    <a:pt x="605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BB85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1" name="Google Shape;11861;p15"/>
            <p:cNvSpPr/>
            <p:nvPr/>
          </p:nvSpPr>
          <p:spPr>
            <a:xfrm>
              <a:off x="2928450" y="2444875"/>
              <a:ext cx="139525" cy="393300"/>
            </a:xfrm>
            <a:custGeom>
              <a:avLst/>
              <a:gdLst/>
              <a:ahLst/>
              <a:cxnLst/>
              <a:rect l="l" t="t" r="r" b="b"/>
              <a:pathLst>
                <a:path w="5581" h="15732" extrusionOk="0">
                  <a:moveTo>
                    <a:pt x="606" y="1"/>
                  </a:moveTo>
                  <a:cubicBezTo>
                    <a:pt x="1" y="673"/>
                    <a:pt x="203" y="1748"/>
                    <a:pt x="1009" y="2017"/>
                  </a:cubicBezTo>
                  <a:lnTo>
                    <a:pt x="1009" y="2421"/>
                  </a:lnTo>
                  <a:cubicBezTo>
                    <a:pt x="1413" y="2757"/>
                    <a:pt x="1077" y="3295"/>
                    <a:pt x="1413" y="3698"/>
                  </a:cubicBezTo>
                  <a:cubicBezTo>
                    <a:pt x="1413" y="4370"/>
                    <a:pt x="1480" y="5110"/>
                    <a:pt x="1682" y="5849"/>
                  </a:cubicBezTo>
                  <a:cubicBezTo>
                    <a:pt x="2287" y="8001"/>
                    <a:pt x="3026" y="10085"/>
                    <a:pt x="3900" y="12236"/>
                  </a:cubicBezTo>
                  <a:cubicBezTo>
                    <a:pt x="4371" y="13446"/>
                    <a:pt x="4371" y="14925"/>
                    <a:pt x="5581" y="15732"/>
                  </a:cubicBezTo>
                  <a:cubicBezTo>
                    <a:pt x="4976" y="13110"/>
                    <a:pt x="4169" y="10488"/>
                    <a:pt x="3026" y="8068"/>
                  </a:cubicBezTo>
                  <a:cubicBezTo>
                    <a:pt x="2690" y="7127"/>
                    <a:pt x="2421" y="6185"/>
                    <a:pt x="2219" y="5177"/>
                  </a:cubicBezTo>
                  <a:cubicBezTo>
                    <a:pt x="1816" y="3496"/>
                    <a:pt x="1951" y="1614"/>
                    <a:pt x="1144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2" name="Google Shape;11862;p15"/>
            <p:cNvSpPr/>
            <p:nvPr/>
          </p:nvSpPr>
          <p:spPr>
            <a:xfrm>
              <a:off x="3074675" y="833075"/>
              <a:ext cx="62225" cy="191750"/>
            </a:xfrm>
            <a:custGeom>
              <a:avLst/>
              <a:gdLst/>
              <a:ahLst/>
              <a:cxnLst/>
              <a:rect l="l" t="t" r="r" b="b"/>
              <a:pathLst>
                <a:path w="2489" h="7670" extrusionOk="0">
                  <a:moveTo>
                    <a:pt x="2488" y="1"/>
                  </a:moveTo>
                  <a:cubicBezTo>
                    <a:pt x="1413" y="2421"/>
                    <a:pt x="539" y="4976"/>
                    <a:pt x="1" y="7665"/>
                  </a:cubicBezTo>
                  <a:cubicBezTo>
                    <a:pt x="55" y="7668"/>
                    <a:pt x="109" y="7669"/>
                    <a:pt x="162" y="7669"/>
                  </a:cubicBezTo>
                  <a:cubicBezTo>
                    <a:pt x="1361" y="7669"/>
                    <a:pt x="2267" y="6958"/>
                    <a:pt x="1816" y="6186"/>
                  </a:cubicBezTo>
                  <a:cubicBezTo>
                    <a:pt x="1211" y="5245"/>
                    <a:pt x="1816" y="4707"/>
                    <a:pt x="2018" y="3967"/>
                  </a:cubicBezTo>
                  <a:cubicBezTo>
                    <a:pt x="2287" y="3093"/>
                    <a:pt x="2421" y="2287"/>
                    <a:pt x="2488" y="1413"/>
                  </a:cubicBezTo>
                  <a:lnTo>
                    <a:pt x="2488" y="1"/>
                  </a:lnTo>
                  <a:close/>
                </a:path>
              </a:pathLst>
            </a:custGeom>
            <a:solidFill>
              <a:srgbClr val="8A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3" name="Google Shape;11863;p15"/>
            <p:cNvSpPr/>
            <p:nvPr/>
          </p:nvSpPr>
          <p:spPr>
            <a:xfrm>
              <a:off x="2889800" y="2341925"/>
              <a:ext cx="65575" cy="155075"/>
            </a:xfrm>
            <a:custGeom>
              <a:avLst/>
              <a:gdLst/>
              <a:ahLst/>
              <a:cxnLst/>
              <a:rect l="l" t="t" r="r" b="b"/>
              <a:pathLst>
                <a:path w="2623" h="6203" extrusionOk="0">
                  <a:moveTo>
                    <a:pt x="1581" y="1"/>
                  </a:moveTo>
                  <a:cubicBezTo>
                    <a:pt x="1513" y="1"/>
                    <a:pt x="1446" y="51"/>
                    <a:pt x="1412" y="152"/>
                  </a:cubicBezTo>
                  <a:cubicBezTo>
                    <a:pt x="1" y="1295"/>
                    <a:pt x="1" y="1295"/>
                    <a:pt x="942" y="2774"/>
                  </a:cubicBezTo>
                  <a:cubicBezTo>
                    <a:pt x="1278" y="3446"/>
                    <a:pt x="2018" y="4051"/>
                    <a:pt x="1009" y="4791"/>
                  </a:cubicBezTo>
                  <a:cubicBezTo>
                    <a:pt x="471" y="5194"/>
                    <a:pt x="740" y="5598"/>
                    <a:pt x="1278" y="5866"/>
                  </a:cubicBezTo>
                  <a:cubicBezTo>
                    <a:pt x="1681" y="6068"/>
                    <a:pt x="2152" y="6203"/>
                    <a:pt x="2623" y="6203"/>
                  </a:cubicBezTo>
                  <a:cubicBezTo>
                    <a:pt x="2286" y="5530"/>
                    <a:pt x="2085" y="4858"/>
                    <a:pt x="2219" y="4186"/>
                  </a:cubicBezTo>
                  <a:lnTo>
                    <a:pt x="1749" y="2572"/>
                  </a:lnTo>
                  <a:cubicBezTo>
                    <a:pt x="1816" y="2572"/>
                    <a:pt x="1883" y="2505"/>
                    <a:pt x="1883" y="2438"/>
                  </a:cubicBezTo>
                  <a:cubicBezTo>
                    <a:pt x="1883" y="2303"/>
                    <a:pt x="1883" y="2169"/>
                    <a:pt x="1749" y="2169"/>
                  </a:cubicBezTo>
                  <a:lnTo>
                    <a:pt x="1749" y="152"/>
                  </a:lnTo>
                  <a:cubicBezTo>
                    <a:pt x="1715" y="51"/>
                    <a:pt x="1648" y="1"/>
                    <a:pt x="158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4" name="Google Shape;11864;p15"/>
            <p:cNvSpPr/>
            <p:nvPr/>
          </p:nvSpPr>
          <p:spPr>
            <a:xfrm>
              <a:off x="2935175" y="2396125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270" y="270"/>
                    <a:pt x="270" y="68"/>
                    <a:pt x="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5" name="Google Shape;11865;p15"/>
            <p:cNvSpPr/>
            <p:nvPr/>
          </p:nvSpPr>
          <p:spPr>
            <a:xfrm>
              <a:off x="2925100" y="2335625"/>
              <a:ext cx="8425" cy="10125"/>
            </a:xfrm>
            <a:custGeom>
              <a:avLst/>
              <a:gdLst/>
              <a:ahLst/>
              <a:cxnLst/>
              <a:rect l="l" t="t" r="r" b="b"/>
              <a:pathLst>
                <a:path w="337" h="405" extrusionOk="0">
                  <a:moveTo>
                    <a:pt x="0" y="1"/>
                  </a:moveTo>
                  <a:lnTo>
                    <a:pt x="0" y="404"/>
                  </a:lnTo>
                  <a:lnTo>
                    <a:pt x="337" y="4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6" name="Google Shape;11866;p15"/>
            <p:cNvSpPr/>
            <p:nvPr/>
          </p:nvSpPr>
          <p:spPr>
            <a:xfrm>
              <a:off x="2360375" y="2944050"/>
              <a:ext cx="16850" cy="16750"/>
            </a:xfrm>
            <a:custGeom>
              <a:avLst/>
              <a:gdLst/>
              <a:ahLst/>
              <a:cxnLst/>
              <a:rect l="l" t="t" r="r" b="b"/>
              <a:pathLst>
                <a:path w="674" h="670" extrusionOk="0">
                  <a:moveTo>
                    <a:pt x="270" y="0"/>
                  </a:moveTo>
                  <a:cubicBezTo>
                    <a:pt x="135" y="135"/>
                    <a:pt x="68" y="269"/>
                    <a:pt x="1" y="471"/>
                  </a:cubicBezTo>
                  <a:cubicBezTo>
                    <a:pt x="1" y="622"/>
                    <a:pt x="39" y="669"/>
                    <a:pt x="90" y="669"/>
                  </a:cubicBezTo>
                  <a:cubicBezTo>
                    <a:pt x="174" y="669"/>
                    <a:pt x="295" y="538"/>
                    <a:pt x="337" y="538"/>
                  </a:cubicBezTo>
                  <a:cubicBezTo>
                    <a:pt x="539" y="538"/>
                    <a:pt x="673" y="336"/>
                    <a:pt x="606" y="135"/>
                  </a:cubicBezTo>
                  <a:cubicBezTo>
                    <a:pt x="539" y="67"/>
                    <a:pt x="404" y="67"/>
                    <a:pt x="270" y="0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7" name="Google Shape;11867;p15"/>
            <p:cNvSpPr/>
            <p:nvPr/>
          </p:nvSpPr>
          <p:spPr>
            <a:xfrm>
              <a:off x="3693175" y="2731650"/>
              <a:ext cx="255500" cy="143200"/>
            </a:xfrm>
            <a:custGeom>
              <a:avLst/>
              <a:gdLst/>
              <a:ahLst/>
              <a:cxnLst/>
              <a:rect l="l" t="t" r="r" b="b"/>
              <a:pathLst>
                <a:path w="10220" h="5728" extrusionOk="0">
                  <a:moveTo>
                    <a:pt x="8951" y="0"/>
                  </a:moveTo>
                  <a:cubicBezTo>
                    <a:pt x="8879" y="0"/>
                    <a:pt x="8808" y="9"/>
                    <a:pt x="8740" y="26"/>
                  </a:cubicBezTo>
                  <a:cubicBezTo>
                    <a:pt x="6118" y="1034"/>
                    <a:pt x="3833" y="2647"/>
                    <a:pt x="1412" y="3925"/>
                  </a:cubicBezTo>
                  <a:cubicBezTo>
                    <a:pt x="807" y="4261"/>
                    <a:pt x="1" y="4664"/>
                    <a:pt x="337" y="5605"/>
                  </a:cubicBezTo>
                  <a:cubicBezTo>
                    <a:pt x="506" y="5690"/>
                    <a:pt x="675" y="5727"/>
                    <a:pt x="844" y="5727"/>
                  </a:cubicBezTo>
                  <a:cubicBezTo>
                    <a:pt x="1078" y="5727"/>
                    <a:pt x="1312" y="5655"/>
                    <a:pt x="1547" y="5538"/>
                  </a:cubicBezTo>
                  <a:cubicBezTo>
                    <a:pt x="2959" y="4530"/>
                    <a:pt x="4639" y="4261"/>
                    <a:pt x="6186" y="3454"/>
                  </a:cubicBezTo>
                  <a:cubicBezTo>
                    <a:pt x="6792" y="3151"/>
                    <a:pt x="7509" y="2628"/>
                    <a:pt x="8088" y="2628"/>
                  </a:cubicBezTo>
                  <a:cubicBezTo>
                    <a:pt x="8150" y="2628"/>
                    <a:pt x="8211" y="2634"/>
                    <a:pt x="8270" y="2647"/>
                  </a:cubicBezTo>
                  <a:cubicBezTo>
                    <a:pt x="9076" y="2849"/>
                    <a:pt x="8606" y="4059"/>
                    <a:pt x="9211" y="4664"/>
                  </a:cubicBezTo>
                  <a:cubicBezTo>
                    <a:pt x="9278" y="4765"/>
                    <a:pt x="9345" y="4816"/>
                    <a:pt x="9413" y="4816"/>
                  </a:cubicBezTo>
                  <a:cubicBezTo>
                    <a:pt x="9480" y="4816"/>
                    <a:pt x="9547" y="4765"/>
                    <a:pt x="9614" y="4664"/>
                  </a:cubicBezTo>
                  <a:cubicBezTo>
                    <a:pt x="9614" y="4261"/>
                    <a:pt x="9480" y="3723"/>
                    <a:pt x="10018" y="3454"/>
                  </a:cubicBezTo>
                  <a:cubicBezTo>
                    <a:pt x="10219" y="3252"/>
                    <a:pt x="10219" y="2849"/>
                    <a:pt x="10018" y="2647"/>
                  </a:cubicBezTo>
                  <a:cubicBezTo>
                    <a:pt x="10018" y="2513"/>
                    <a:pt x="9950" y="2378"/>
                    <a:pt x="9950" y="2244"/>
                  </a:cubicBezTo>
                  <a:cubicBezTo>
                    <a:pt x="9009" y="1706"/>
                    <a:pt x="9345" y="967"/>
                    <a:pt x="9547" y="227"/>
                  </a:cubicBezTo>
                  <a:cubicBezTo>
                    <a:pt x="9396" y="76"/>
                    <a:pt x="9169" y="0"/>
                    <a:pt x="8951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8" name="Google Shape;11868;p15"/>
            <p:cNvSpPr/>
            <p:nvPr/>
          </p:nvSpPr>
          <p:spPr>
            <a:xfrm>
              <a:off x="3978900" y="2848250"/>
              <a:ext cx="63900" cy="62200"/>
            </a:xfrm>
            <a:custGeom>
              <a:avLst/>
              <a:gdLst/>
              <a:ahLst/>
              <a:cxnLst/>
              <a:rect l="l" t="t" r="r" b="b"/>
              <a:pathLst>
                <a:path w="2556" h="2488" extrusionOk="0">
                  <a:moveTo>
                    <a:pt x="202" y="0"/>
                  </a:moveTo>
                  <a:lnTo>
                    <a:pt x="0" y="202"/>
                  </a:lnTo>
                  <a:lnTo>
                    <a:pt x="202" y="404"/>
                  </a:lnTo>
                  <a:cubicBezTo>
                    <a:pt x="673" y="1412"/>
                    <a:pt x="1547" y="2152"/>
                    <a:pt x="2555" y="2488"/>
                  </a:cubicBezTo>
                  <a:cubicBezTo>
                    <a:pt x="2017" y="1479"/>
                    <a:pt x="1143" y="605"/>
                    <a:pt x="202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9" name="Google Shape;11869;p15"/>
            <p:cNvSpPr/>
            <p:nvPr/>
          </p:nvSpPr>
          <p:spPr>
            <a:xfrm>
              <a:off x="3958725" y="2828075"/>
              <a:ext cx="25250" cy="25050"/>
            </a:xfrm>
            <a:custGeom>
              <a:avLst/>
              <a:gdLst/>
              <a:ahLst/>
              <a:cxnLst/>
              <a:rect l="l" t="t" r="r" b="b"/>
              <a:pathLst>
                <a:path w="1010" h="1002" extrusionOk="0">
                  <a:moveTo>
                    <a:pt x="202" y="1"/>
                  </a:moveTo>
                  <a:lnTo>
                    <a:pt x="1" y="202"/>
                  </a:lnTo>
                  <a:cubicBezTo>
                    <a:pt x="68" y="269"/>
                    <a:pt x="68" y="404"/>
                    <a:pt x="135" y="471"/>
                  </a:cubicBezTo>
                  <a:lnTo>
                    <a:pt x="539" y="874"/>
                  </a:lnTo>
                  <a:cubicBezTo>
                    <a:pt x="599" y="966"/>
                    <a:pt x="687" y="1002"/>
                    <a:pt x="772" y="1002"/>
                  </a:cubicBezTo>
                  <a:cubicBezTo>
                    <a:pt x="875" y="1002"/>
                    <a:pt x="972" y="948"/>
                    <a:pt x="1009" y="874"/>
                  </a:cubicBezTo>
                  <a:cubicBezTo>
                    <a:pt x="875" y="471"/>
                    <a:pt x="539" y="202"/>
                    <a:pt x="202" y="1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0" name="Google Shape;11870;p15"/>
            <p:cNvSpPr/>
            <p:nvPr/>
          </p:nvSpPr>
          <p:spPr>
            <a:xfrm>
              <a:off x="3941925" y="2797825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68" y="0"/>
                  </a:moveTo>
                  <a:lnTo>
                    <a:pt x="68" y="807"/>
                  </a:lnTo>
                  <a:lnTo>
                    <a:pt x="0" y="874"/>
                  </a:lnTo>
                  <a:lnTo>
                    <a:pt x="269" y="1009"/>
                  </a:lnTo>
                  <a:lnTo>
                    <a:pt x="471" y="807"/>
                  </a:lnTo>
                  <a:cubicBezTo>
                    <a:pt x="471" y="471"/>
                    <a:pt x="337" y="202"/>
                    <a:pt x="68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1" name="Google Shape;11871;p15"/>
            <p:cNvSpPr/>
            <p:nvPr/>
          </p:nvSpPr>
          <p:spPr>
            <a:xfrm>
              <a:off x="3950325" y="2818000"/>
              <a:ext cx="13475" cy="12625"/>
            </a:xfrm>
            <a:custGeom>
              <a:avLst/>
              <a:gdLst/>
              <a:ahLst/>
              <a:cxnLst/>
              <a:rect l="l" t="t" r="r" b="b"/>
              <a:pathLst>
                <a:path w="539" h="505" extrusionOk="0">
                  <a:moveTo>
                    <a:pt x="135" y="0"/>
                  </a:moveTo>
                  <a:cubicBezTo>
                    <a:pt x="1" y="135"/>
                    <a:pt x="1" y="269"/>
                    <a:pt x="135" y="404"/>
                  </a:cubicBezTo>
                  <a:cubicBezTo>
                    <a:pt x="169" y="471"/>
                    <a:pt x="236" y="504"/>
                    <a:pt x="311" y="504"/>
                  </a:cubicBezTo>
                  <a:cubicBezTo>
                    <a:pt x="387" y="504"/>
                    <a:pt x="471" y="471"/>
                    <a:pt x="538" y="40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2" name="Google Shape;11872;p15"/>
            <p:cNvSpPr/>
            <p:nvPr/>
          </p:nvSpPr>
          <p:spPr>
            <a:xfrm>
              <a:off x="4205800" y="2565875"/>
              <a:ext cx="20175" cy="11800"/>
            </a:xfrm>
            <a:custGeom>
              <a:avLst/>
              <a:gdLst/>
              <a:ahLst/>
              <a:cxnLst/>
              <a:rect l="l" t="t" r="r" b="b"/>
              <a:pathLst>
                <a:path w="807" h="472" extrusionOk="0">
                  <a:moveTo>
                    <a:pt x="807" y="1"/>
                  </a:moveTo>
                  <a:cubicBezTo>
                    <a:pt x="471" y="1"/>
                    <a:pt x="135" y="135"/>
                    <a:pt x="0" y="472"/>
                  </a:cubicBezTo>
                  <a:cubicBezTo>
                    <a:pt x="269" y="472"/>
                    <a:pt x="605" y="337"/>
                    <a:pt x="807" y="1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3" name="Google Shape;11873;p15"/>
            <p:cNvSpPr/>
            <p:nvPr/>
          </p:nvSpPr>
          <p:spPr>
            <a:xfrm>
              <a:off x="4194025" y="2577650"/>
              <a:ext cx="11800" cy="8425"/>
            </a:xfrm>
            <a:custGeom>
              <a:avLst/>
              <a:gdLst/>
              <a:ahLst/>
              <a:cxnLst/>
              <a:rect l="l" t="t" r="r" b="b"/>
              <a:pathLst>
                <a:path w="472" h="337" extrusionOk="0">
                  <a:moveTo>
                    <a:pt x="1" y="337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4" name="Google Shape;11874;p15"/>
            <p:cNvSpPr/>
            <p:nvPr/>
          </p:nvSpPr>
          <p:spPr>
            <a:xfrm>
              <a:off x="3173850" y="2035425"/>
              <a:ext cx="176500" cy="229950"/>
            </a:xfrm>
            <a:custGeom>
              <a:avLst/>
              <a:gdLst/>
              <a:ahLst/>
              <a:cxnLst/>
              <a:rect l="l" t="t" r="r" b="b"/>
              <a:pathLst>
                <a:path w="7060" h="9198" extrusionOk="0">
                  <a:moveTo>
                    <a:pt x="3052" y="0"/>
                  </a:moveTo>
                  <a:cubicBezTo>
                    <a:pt x="2875" y="0"/>
                    <a:pt x="2689" y="49"/>
                    <a:pt x="2488" y="177"/>
                  </a:cubicBezTo>
                  <a:cubicBezTo>
                    <a:pt x="1748" y="1118"/>
                    <a:pt x="0" y="1319"/>
                    <a:pt x="471" y="3067"/>
                  </a:cubicBezTo>
                  <a:cubicBezTo>
                    <a:pt x="0" y="4681"/>
                    <a:pt x="202" y="6429"/>
                    <a:pt x="941" y="7908"/>
                  </a:cubicBezTo>
                  <a:cubicBezTo>
                    <a:pt x="1869" y="8751"/>
                    <a:pt x="3088" y="9198"/>
                    <a:pt x="4332" y="9198"/>
                  </a:cubicBezTo>
                  <a:cubicBezTo>
                    <a:pt x="5072" y="9198"/>
                    <a:pt x="5820" y="9040"/>
                    <a:pt x="6521" y="8715"/>
                  </a:cubicBezTo>
                  <a:lnTo>
                    <a:pt x="6992" y="6362"/>
                  </a:lnTo>
                  <a:cubicBezTo>
                    <a:pt x="7059" y="5084"/>
                    <a:pt x="6857" y="3874"/>
                    <a:pt x="6521" y="2664"/>
                  </a:cubicBezTo>
                  <a:cubicBezTo>
                    <a:pt x="6320" y="2462"/>
                    <a:pt x="6051" y="2328"/>
                    <a:pt x="5849" y="2126"/>
                  </a:cubicBezTo>
                  <a:cubicBezTo>
                    <a:pt x="5647" y="1857"/>
                    <a:pt x="5378" y="1588"/>
                    <a:pt x="5244" y="1454"/>
                  </a:cubicBezTo>
                  <a:cubicBezTo>
                    <a:pt x="5177" y="1319"/>
                    <a:pt x="5110" y="1185"/>
                    <a:pt x="5042" y="1118"/>
                  </a:cubicBezTo>
                  <a:lnTo>
                    <a:pt x="4773" y="714"/>
                  </a:lnTo>
                  <a:cubicBezTo>
                    <a:pt x="4639" y="580"/>
                    <a:pt x="4505" y="513"/>
                    <a:pt x="4370" y="445"/>
                  </a:cubicBezTo>
                  <a:cubicBezTo>
                    <a:pt x="3929" y="348"/>
                    <a:pt x="3525" y="0"/>
                    <a:pt x="3052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5" name="Google Shape;11875;p15"/>
            <p:cNvSpPr/>
            <p:nvPr/>
          </p:nvSpPr>
          <p:spPr>
            <a:xfrm>
              <a:off x="3325100" y="2103700"/>
              <a:ext cx="43725" cy="90775"/>
            </a:xfrm>
            <a:custGeom>
              <a:avLst/>
              <a:gdLst/>
              <a:ahLst/>
              <a:cxnLst/>
              <a:rect l="l" t="t" r="r" b="b"/>
              <a:pathLst>
                <a:path w="1749" h="3631" extrusionOk="0">
                  <a:moveTo>
                    <a:pt x="539" y="0"/>
                  </a:moveTo>
                  <a:lnTo>
                    <a:pt x="539" y="0"/>
                  </a:lnTo>
                  <a:cubicBezTo>
                    <a:pt x="606" y="1210"/>
                    <a:pt x="1" y="2555"/>
                    <a:pt x="942" y="3631"/>
                  </a:cubicBezTo>
                  <a:cubicBezTo>
                    <a:pt x="1749" y="2286"/>
                    <a:pt x="1278" y="1143"/>
                    <a:pt x="539" y="0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6" name="Google Shape;11876;p15"/>
            <p:cNvSpPr/>
            <p:nvPr/>
          </p:nvSpPr>
          <p:spPr>
            <a:xfrm>
              <a:off x="3177200" y="2041500"/>
              <a:ext cx="58850" cy="72300"/>
            </a:xfrm>
            <a:custGeom>
              <a:avLst/>
              <a:gdLst/>
              <a:ahLst/>
              <a:cxnLst/>
              <a:rect l="l" t="t" r="r" b="b"/>
              <a:pathLst>
                <a:path w="2354" h="2892" extrusionOk="0">
                  <a:moveTo>
                    <a:pt x="2354" y="1"/>
                  </a:moveTo>
                  <a:lnTo>
                    <a:pt x="2354" y="1"/>
                  </a:lnTo>
                  <a:cubicBezTo>
                    <a:pt x="202" y="875"/>
                    <a:pt x="1" y="1144"/>
                    <a:pt x="337" y="2892"/>
                  </a:cubicBezTo>
                  <a:cubicBezTo>
                    <a:pt x="404" y="2085"/>
                    <a:pt x="875" y="1413"/>
                    <a:pt x="1614" y="1009"/>
                  </a:cubicBezTo>
                  <a:cubicBezTo>
                    <a:pt x="2085" y="875"/>
                    <a:pt x="2354" y="539"/>
                    <a:pt x="2354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7" name="Google Shape;11877;p15"/>
            <p:cNvSpPr/>
            <p:nvPr/>
          </p:nvSpPr>
          <p:spPr>
            <a:xfrm>
              <a:off x="3284775" y="2041500"/>
              <a:ext cx="52125" cy="62550"/>
            </a:xfrm>
            <a:custGeom>
              <a:avLst/>
              <a:gdLst/>
              <a:ahLst/>
              <a:cxnLst/>
              <a:rect l="l" t="t" r="r" b="b"/>
              <a:pathLst>
                <a:path w="2085" h="2502" extrusionOk="0">
                  <a:moveTo>
                    <a:pt x="135" y="1"/>
                  </a:moveTo>
                  <a:cubicBezTo>
                    <a:pt x="0" y="135"/>
                    <a:pt x="0" y="337"/>
                    <a:pt x="135" y="471"/>
                  </a:cubicBezTo>
                  <a:cubicBezTo>
                    <a:pt x="135" y="606"/>
                    <a:pt x="135" y="740"/>
                    <a:pt x="135" y="875"/>
                  </a:cubicBezTo>
                  <a:cubicBezTo>
                    <a:pt x="202" y="942"/>
                    <a:pt x="336" y="1144"/>
                    <a:pt x="404" y="1278"/>
                  </a:cubicBezTo>
                  <a:cubicBezTo>
                    <a:pt x="740" y="1547"/>
                    <a:pt x="1009" y="1816"/>
                    <a:pt x="1278" y="2085"/>
                  </a:cubicBezTo>
                  <a:cubicBezTo>
                    <a:pt x="1394" y="2318"/>
                    <a:pt x="1663" y="2501"/>
                    <a:pt x="1952" y="2501"/>
                  </a:cubicBezTo>
                  <a:cubicBezTo>
                    <a:pt x="1996" y="2501"/>
                    <a:pt x="2040" y="2497"/>
                    <a:pt x="2084" y="2488"/>
                  </a:cubicBezTo>
                  <a:cubicBezTo>
                    <a:pt x="1815" y="1413"/>
                    <a:pt x="1076" y="471"/>
                    <a:pt x="135" y="1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8" name="Google Shape;11878;p15"/>
            <p:cNvSpPr/>
            <p:nvPr/>
          </p:nvSpPr>
          <p:spPr>
            <a:xfrm>
              <a:off x="3237700" y="203330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1050" y="1"/>
                  </a:moveTo>
                  <a:cubicBezTo>
                    <a:pt x="683" y="1"/>
                    <a:pt x="315" y="119"/>
                    <a:pt x="1" y="329"/>
                  </a:cubicBezTo>
                  <a:cubicBezTo>
                    <a:pt x="73" y="365"/>
                    <a:pt x="170" y="372"/>
                    <a:pt x="275" y="372"/>
                  </a:cubicBezTo>
                  <a:cubicBezTo>
                    <a:pt x="339" y="372"/>
                    <a:pt x="406" y="369"/>
                    <a:pt x="472" y="369"/>
                  </a:cubicBezTo>
                  <a:cubicBezTo>
                    <a:pt x="695" y="369"/>
                    <a:pt x="904" y="400"/>
                    <a:pt x="942" y="665"/>
                  </a:cubicBezTo>
                  <a:cubicBezTo>
                    <a:pt x="1016" y="1180"/>
                    <a:pt x="1125" y="1346"/>
                    <a:pt x="1254" y="1346"/>
                  </a:cubicBezTo>
                  <a:cubicBezTo>
                    <a:pt x="1478" y="1346"/>
                    <a:pt x="1761" y="842"/>
                    <a:pt x="2018" y="799"/>
                  </a:cubicBezTo>
                  <a:lnTo>
                    <a:pt x="2018" y="329"/>
                  </a:lnTo>
                  <a:cubicBezTo>
                    <a:pt x="1727" y="102"/>
                    <a:pt x="1389" y="1"/>
                    <a:pt x="1050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9" name="Google Shape;11879;p15"/>
            <p:cNvSpPr/>
            <p:nvPr/>
          </p:nvSpPr>
          <p:spPr>
            <a:xfrm>
              <a:off x="3022575" y="2191100"/>
              <a:ext cx="26925" cy="44950"/>
            </a:xfrm>
            <a:custGeom>
              <a:avLst/>
              <a:gdLst/>
              <a:ahLst/>
              <a:cxnLst/>
              <a:rect l="l" t="t" r="r" b="b"/>
              <a:pathLst>
                <a:path w="1077" h="1798" extrusionOk="0">
                  <a:moveTo>
                    <a:pt x="673" y="0"/>
                  </a:moveTo>
                  <a:cubicBezTo>
                    <a:pt x="1" y="269"/>
                    <a:pt x="202" y="874"/>
                    <a:pt x="68" y="1345"/>
                  </a:cubicBezTo>
                  <a:cubicBezTo>
                    <a:pt x="291" y="1456"/>
                    <a:pt x="421" y="1798"/>
                    <a:pt x="726" y="1798"/>
                  </a:cubicBezTo>
                  <a:cubicBezTo>
                    <a:pt x="790" y="1798"/>
                    <a:pt x="861" y="1783"/>
                    <a:pt x="942" y="1748"/>
                  </a:cubicBezTo>
                  <a:cubicBezTo>
                    <a:pt x="875" y="1143"/>
                    <a:pt x="1076" y="538"/>
                    <a:pt x="673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0" name="Google Shape;11880;p15"/>
            <p:cNvSpPr/>
            <p:nvPr/>
          </p:nvSpPr>
          <p:spPr>
            <a:xfrm>
              <a:off x="3350325" y="2401350"/>
              <a:ext cx="289100" cy="342425"/>
            </a:xfrm>
            <a:custGeom>
              <a:avLst/>
              <a:gdLst/>
              <a:ahLst/>
              <a:cxnLst/>
              <a:rect l="l" t="t" r="r" b="b"/>
              <a:pathLst>
                <a:path w="11564" h="13697" extrusionOk="0">
                  <a:moveTo>
                    <a:pt x="5484" y="0"/>
                  </a:moveTo>
                  <a:cubicBezTo>
                    <a:pt x="4663" y="0"/>
                    <a:pt x="3951" y="166"/>
                    <a:pt x="3698" y="531"/>
                  </a:cubicBezTo>
                  <a:cubicBezTo>
                    <a:pt x="2757" y="1742"/>
                    <a:pt x="1614" y="2884"/>
                    <a:pt x="1479" y="4565"/>
                  </a:cubicBezTo>
                  <a:cubicBezTo>
                    <a:pt x="1277" y="4767"/>
                    <a:pt x="1143" y="5103"/>
                    <a:pt x="1143" y="5439"/>
                  </a:cubicBezTo>
                  <a:cubicBezTo>
                    <a:pt x="269" y="6179"/>
                    <a:pt x="740" y="7321"/>
                    <a:pt x="269" y="8195"/>
                  </a:cubicBezTo>
                  <a:cubicBezTo>
                    <a:pt x="67" y="8733"/>
                    <a:pt x="0" y="9406"/>
                    <a:pt x="135" y="10078"/>
                  </a:cubicBezTo>
                  <a:cubicBezTo>
                    <a:pt x="471" y="11490"/>
                    <a:pt x="538" y="13103"/>
                    <a:pt x="2488" y="13439"/>
                  </a:cubicBezTo>
                  <a:cubicBezTo>
                    <a:pt x="2555" y="13305"/>
                    <a:pt x="2622" y="13170"/>
                    <a:pt x="2622" y="13036"/>
                  </a:cubicBezTo>
                  <a:lnTo>
                    <a:pt x="2622" y="13036"/>
                  </a:lnTo>
                  <a:cubicBezTo>
                    <a:pt x="2891" y="13103"/>
                    <a:pt x="2555" y="13439"/>
                    <a:pt x="2824" y="13574"/>
                  </a:cubicBezTo>
                  <a:cubicBezTo>
                    <a:pt x="3164" y="13659"/>
                    <a:pt x="3496" y="13696"/>
                    <a:pt x="3821" y="13696"/>
                  </a:cubicBezTo>
                  <a:cubicBezTo>
                    <a:pt x="5034" y="13696"/>
                    <a:pt x="6147" y="13177"/>
                    <a:pt x="7261" y="12700"/>
                  </a:cubicBezTo>
                  <a:cubicBezTo>
                    <a:pt x="10689" y="9943"/>
                    <a:pt x="11563" y="5036"/>
                    <a:pt x="9210" y="1338"/>
                  </a:cubicBezTo>
                  <a:cubicBezTo>
                    <a:pt x="9009" y="1204"/>
                    <a:pt x="8807" y="1002"/>
                    <a:pt x="8605" y="868"/>
                  </a:cubicBezTo>
                  <a:cubicBezTo>
                    <a:pt x="7980" y="320"/>
                    <a:pt x="6626" y="0"/>
                    <a:pt x="5484" y="0"/>
                  </a:cubicBez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1" name="Google Shape;11881;p15"/>
            <p:cNvSpPr/>
            <p:nvPr/>
          </p:nvSpPr>
          <p:spPr>
            <a:xfrm>
              <a:off x="3582250" y="2653650"/>
              <a:ext cx="388275" cy="241850"/>
            </a:xfrm>
            <a:custGeom>
              <a:avLst/>
              <a:gdLst/>
              <a:ahLst/>
              <a:cxnLst/>
              <a:rect l="l" t="t" r="r" b="b"/>
              <a:pathLst>
                <a:path w="15531" h="9674" extrusionOk="0">
                  <a:moveTo>
                    <a:pt x="11534" y="0"/>
                  </a:moveTo>
                  <a:cubicBezTo>
                    <a:pt x="11414" y="0"/>
                    <a:pt x="11273" y="106"/>
                    <a:pt x="11093" y="389"/>
                  </a:cubicBezTo>
                  <a:cubicBezTo>
                    <a:pt x="10892" y="658"/>
                    <a:pt x="10623" y="860"/>
                    <a:pt x="10286" y="927"/>
                  </a:cubicBezTo>
                  <a:lnTo>
                    <a:pt x="3967" y="4961"/>
                  </a:lnTo>
                  <a:cubicBezTo>
                    <a:pt x="3564" y="6104"/>
                    <a:pt x="3564" y="6104"/>
                    <a:pt x="3228" y="6104"/>
                  </a:cubicBezTo>
                  <a:cubicBezTo>
                    <a:pt x="3040" y="6104"/>
                    <a:pt x="2851" y="6099"/>
                    <a:pt x="2664" y="6099"/>
                  </a:cubicBezTo>
                  <a:cubicBezTo>
                    <a:pt x="1773" y="6099"/>
                    <a:pt x="916" y="6191"/>
                    <a:pt x="471" y="7246"/>
                  </a:cubicBezTo>
                  <a:cubicBezTo>
                    <a:pt x="1" y="8524"/>
                    <a:pt x="1278" y="8725"/>
                    <a:pt x="1816" y="9398"/>
                  </a:cubicBezTo>
                  <a:cubicBezTo>
                    <a:pt x="1950" y="9532"/>
                    <a:pt x="2152" y="9599"/>
                    <a:pt x="2354" y="9667"/>
                  </a:cubicBezTo>
                  <a:cubicBezTo>
                    <a:pt x="2422" y="9671"/>
                    <a:pt x="2489" y="9674"/>
                    <a:pt x="2556" y="9674"/>
                  </a:cubicBezTo>
                  <a:cubicBezTo>
                    <a:pt x="3419" y="9674"/>
                    <a:pt x="4208" y="9277"/>
                    <a:pt x="4707" y="8591"/>
                  </a:cubicBezTo>
                  <a:cubicBezTo>
                    <a:pt x="6522" y="6978"/>
                    <a:pt x="8807" y="6036"/>
                    <a:pt x="10892" y="4826"/>
                  </a:cubicBezTo>
                  <a:cubicBezTo>
                    <a:pt x="11698" y="4423"/>
                    <a:pt x="12505" y="3952"/>
                    <a:pt x="13245" y="3414"/>
                  </a:cubicBezTo>
                  <a:cubicBezTo>
                    <a:pt x="13648" y="2809"/>
                    <a:pt x="14253" y="2339"/>
                    <a:pt x="14925" y="2070"/>
                  </a:cubicBezTo>
                  <a:cubicBezTo>
                    <a:pt x="15530" y="1935"/>
                    <a:pt x="15463" y="1398"/>
                    <a:pt x="15261" y="927"/>
                  </a:cubicBezTo>
                  <a:lnTo>
                    <a:pt x="15261" y="927"/>
                  </a:lnTo>
                  <a:cubicBezTo>
                    <a:pt x="14724" y="1263"/>
                    <a:pt x="14186" y="1398"/>
                    <a:pt x="13648" y="1398"/>
                  </a:cubicBezTo>
                  <a:cubicBezTo>
                    <a:pt x="13245" y="860"/>
                    <a:pt x="12438" y="994"/>
                    <a:pt x="12034" y="524"/>
                  </a:cubicBezTo>
                  <a:cubicBezTo>
                    <a:pt x="11868" y="275"/>
                    <a:pt x="11728" y="0"/>
                    <a:pt x="11534" y="0"/>
                  </a:cubicBezTo>
                  <a:close/>
                </a:path>
              </a:pathLst>
            </a:custGeom>
            <a:solidFill>
              <a:srgbClr val="73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2" name="Google Shape;11882;p15"/>
            <p:cNvSpPr/>
            <p:nvPr/>
          </p:nvSpPr>
          <p:spPr>
            <a:xfrm>
              <a:off x="3476375" y="2777325"/>
              <a:ext cx="203375" cy="156650"/>
            </a:xfrm>
            <a:custGeom>
              <a:avLst/>
              <a:gdLst/>
              <a:ahLst/>
              <a:cxnLst/>
              <a:rect l="l" t="t" r="r" b="b"/>
              <a:pathLst>
                <a:path w="8135" h="6266" extrusionOk="0">
                  <a:moveTo>
                    <a:pt x="7952" y="1"/>
                  </a:moveTo>
                  <a:cubicBezTo>
                    <a:pt x="7121" y="1"/>
                    <a:pt x="6598" y="825"/>
                    <a:pt x="5782" y="888"/>
                  </a:cubicBezTo>
                  <a:cubicBezTo>
                    <a:pt x="3765" y="1896"/>
                    <a:pt x="1412" y="2299"/>
                    <a:pt x="0" y="4249"/>
                  </a:cubicBezTo>
                  <a:cubicBezTo>
                    <a:pt x="0" y="4451"/>
                    <a:pt x="67" y="4585"/>
                    <a:pt x="269" y="4720"/>
                  </a:cubicBezTo>
                  <a:cubicBezTo>
                    <a:pt x="1412" y="4854"/>
                    <a:pt x="2757" y="4451"/>
                    <a:pt x="3160" y="6131"/>
                  </a:cubicBezTo>
                  <a:cubicBezTo>
                    <a:pt x="3294" y="6199"/>
                    <a:pt x="3496" y="6266"/>
                    <a:pt x="3631" y="6266"/>
                  </a:cubicBezTo>
                  <a:cubicBezTo>
                    <a:pt x="4841" y="5997"/>
                    <a:pt x="6118" y="5930"/>
                    <a:pt x="6521" y="4451"/>
                  </a:cubicBezTo>
                  <a:cubicBezTo>
                    <a:pt x="6012" y="4260"/>
                    <a:pt x="6226" y="3163"/>
                    <a:pt x="5678" y="3163"/>
                  </a:cubicBezTo>
                  <a:cubicBezTo>
                    <a:pt x="5648" y="3163"/>
                    <a:pt x="5615" y="3166"/>
                    <a:pt x="5580" y="3173"/>
                  </a:cubicBezTo>
                  <a:cubicBezTo>
                    <a:pt x="5402" y="3224"/>
                    <a:pt x="5270" y="3246"/>
                    <a:pt x="5173" y="3246"/>
                  </a:cubicBezTo>
                  <a:cubicBezTo>
                    <a:pt x="4754" y="3246"/>
                    <a:pt x="4975" y="2841"/>
                    <a:pt x="4975" y="2568"/>
                  </a:cubicBezTo>
                  <a:cubicBezTo>
                    <a:pt x="5110" y="2098"/>
                    <a:pt x="5446" y="1762"/>
                    <a:pt x="5916" y="1694"/>
                  </a:cubicBezTo>
                  <a:cubicBezTo>
                    <a:pt x="6223" y="1639"/>
                    <a:pt x="6540" y="1606"/>
                    <a:pt x="6856" y="1606"/>
                  </a:cubicBezTo>
                  <a:cubicBezTo>
                    <a:pt x="7301" y="1606"/>
                    <a:pt x="7741" y="1671"/>
                    <a:pt x="8135" y="1829"/>
                  </a:cubicBezTo>
                  <a:lnTo>
                    <a:pt x="8135" y="14"/>
                  </a:lnTo>
                  <a:cubicBezTo>
                    <a:pt x="8072" y="5"/>
                    <a:pt x="8011" y="1"/>
                    <a:pt x="7952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3" name="Google Shape;11883;p15"/>
            <p:cNvSpPr/>
            <p:nvPr/>
          </p:nvSpPr>
          <p:spPr>
            <a:xfrm>
              <a:off x="3330150" y="2606225"/>
              <a:ext cx="201700" cy="158850"/>
            </a:xfrm>
            <a:custGeom>
              <a:avLst/>
              <a:gdLst/>
              <a:ahLst/>
              <a:cxnLst/>
              <a:rect l="l" t="t" r="r" b="b"/>
              <a:pathLst>
                <a:path w="8068" h="6354" extrusionOk="0">
                  <a:moveTo>
                    <a:pt x="1143" y="0"/>
                  </a:moveTo>
                  <a:lnTo>
                    <a:pt x="1143" y="0"/>
                  </a:lnTo>
                  <a:cubicBezTo>
                    <a:pt x="0" y="2488"/>
                    <a:pt x="1076" y="4370"/>
                    <a:pt x="2891" y="6051"/>
                  </a:cubicBezTo>
                  <a:cubicBezTo>
                    <a:pt x="3429" y="6253"/>
                    <a:pt x="4000" y="6353"/>
                    <a:pt x="4572" y="6353"/>
                  </a:cubicBezTo>
                  <a:cubicBezTo>
                    <a:pt x="5143" y="6353"/>
                    <a:pt x="5715" y="6253"/>
                    <a:pt x="6253" y="6051"/>
                  </a:cubicBezTo>
                  <a:cubicBezTo>
                    <a:pt x="6858" y="5513"/>
                    <a:pt x="7664" y="5311"/>
                    <a:pt x="8068" y="4505"/>
                  </a:cubicBezTo>
                  <a:lnTo>
                    <a:pt x="8068" y="4505"/>
                  </a:lnTo>
                  <a:cubicBezTo>
                    <a:pt x="6858" y="4572"/>
                    <a:pt x="5715" y="4774"/>
                    <a:pt x="4572" y="5177"/>
                  </a:cubicBezTo>
                  <a:cubicBezTo>
                    <a:pt x="4485" y="5212"/>
                    <a:pt x="4389" y="5228"/>
                    <a:pt x="4291" y="5228"/>
                  </a:cubicBezTo>
                  <a:cubicBezTo>
                    <a:pt x="4011" y="5228"/>
                    <a:pt x="3713" y="5090"/>
                    <a:pt x="3564" y="4841"/>
                  </a:cubicBezTo>
                  <a:cubicBezTo>
                    <a:pt x="3347" y="4961"/>
                    <a:pt x="3166" y="5021"/>
                    <a:pt x="3006" y="5021"/>
                  </a:cubicBezTo>
                  <a:cubicBezTo>
                    <a:pt x="2718" y="5021"/>
                    <a:pt x="2502" y="4826"/>
                    <a:pt x="2286" y="4437"/>
                  </a:cubicBezTo>
                  <a:cubicBezTo>
                    <a:pt x="1479" y="3093"/>
                    <a:pt x="1076" y="1547"/>
                    <a:pt x="1143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4" name="Google Shape;11884;p15"/>
            <p:cNvSpPr/>
            <p:nvPr/>
          </p:nvSpPr>
          <p:spPr>
            <a:xfrm>
              <a:off x="3387300" y="2384800"/>
              <a:ext cx="193300" cy="130700"/>
            </a:xfrm>
            <a:custGeom>
              <a:avLst/>
              <a:gdLst/>
              <a:ahLst/>
              <a:cxnLst/>
              <a:rect l="l" t="t" r="r" b="b"/>
              <a:pathLst>
                <a:path w="7732" h="5228" extrusionOk="0">
                  <a:moveTo>
                    <a:pt x="4541" y="0"/>
                  </a:moveTo>
                  <a:cubicBezTo>
                    <a:pt x="4278" y="0"/>
                    <a:pt x="4017" y="17"/>
                    <a:pt x="3765" y="51"/>
                  </a:cubicBezTo>
                  <a:cubicBezTo>
                    <a:pt x="1479" y="656"/>
                    <a:pt x="135" y="2538"/>
                    <a:pt x="0" y="5227"/>
                  </a:cubicBezTo>
                  <a:cubicBezTo>
                    <a:pt x="672" y="4353"/>
                    <a:pt x="807" y="3210"/>
                    <a:pt x="1748" y="2471"/>
                  </a:cubicBezTo>
                  <a:cubicBezTo>
                    <a:pt x="2388" y="1889"/>
                    <a:pt x="2625" y="1208"/>
                    <a:pt x="3634" y="1208"/>
                  </a:cubicBezTo>
                  <a:cubicBezTo>
                    <a:pt x="3791" y="1208"/>
                    <a:pt x="3968" y="1224"/>
                    <a:pt x="4168" y="1261"/>
                  </a:cubicBezTo>
                  <a:cubicBezTo>
                    <a:pt x="5378" y="1395"/>
                    <a:pt x="6589" y="1664"/>
                    <a:pt x="7731" y="2000"/>
                  </a:cubicBezTo>
                  <a:lnTo>
                    <a:pt x="6857" y="454"/>
                  </a:lnTo>
                  <a:cubicBezTo>
                    <a:pt x="6152" y="151"/>
                    <a:pt x="5332" y="0"/>
                    <a:pt x="4541" y="0"/>
                  </a:cubicBezTo>
                  <a:close/>
                </a:path>
              </a:pathLst>
            </a:custGeom>
            <a:solidFill>
              <a:srgbClr val="FA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5" name="Google Shape;11885;p15"/>
            <p:cNvSpPr/>
            <p:nvPr/>
          </p:nvSpPr>
          <p:spPr>
            <a:xfrm>
              <a:off x="3017550" y="2224700"/>
              <a:ext cx="38675" cy="142900"/>
            </a:xfrm>
            <a:custGeom>
              <a:avLst/>
              <a:gdLst/>
              <a:ahLst/>
              <a:cxnLst/>
              <a:rect l="l" t="t" r="r" b="b"/>
              <a:pathLst>
                <a:path w="1547" h="5716" extrusionOk="0">
                  <a:moveTo>
                    <a:pt x="269" y="1"/>
                  </a:moveTo>
                  <a:cubicBezTo>
                    <a:pt x="269" y="740"/>
                    <a:pt x="202" y="1480"/>
                    <a:pt x="269" y="2219"/>
                  </a:cubicBezTo>
                  <a:cubicBezTo>
                    <a:pt x="403" y="3362"/>
                    <a:pt x="0" y="4572"/>
                    <a:pt x="672" y="5715"/>
                  </a:cubicBezTo>
                  <a:cubicBezTo>
                    <a:pt x="538" y="4303"/>
                    <a:pt x="740" y="2959"/>
                    <a:pt x="1277" y="1681"/>
                  </a:cubicBezTo>
                  <a:cubicBezTo>
                    <a:pt x="1546" y="1211"/>
                    <a:pt x="1277" y="807"/>
                    <a:pt x="1143" y="404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6" name="Google Shape;11886;p15"/>
            <p:cNvSpPr/>
            <p:nvPr/>
          </p:nvSpPr>
          <p:spPr>
            <a:xfrm>
              <a:off x="3113350" y="2307050"/>
              <a:ext cx="40350" cy="53825"/>
            </a:xfrm>
            <a:custGeom>
              <a:avLst/>
              <a:gdLst/>
              <a:ahLst/>
              <a:cxnLst/>
              <a:rect l="l" t="t" r="r" b="b"/>
              <a:pathLst>
                <a:path w="1614" h="2153" extrusionOk="0">
                  <a:moveTo>
                    <a:pt x="807" y="1"/>
                  </a:moveTo>
                  <a:cubicBezTo>
                    <a:pt x="0" y="1"/>
                    <a:pt x="202" y="673"/>
                    <a:pt x="134" y="1144"/>
                  </a:cubicBezTo>
                  <a:cubicBezTo>
                    <a:pt x="134" y="1547"/>
                    <a:pt x="67" y="2152"/>
                    <a:pt x="605" y="2152"/>
                  </a:cubicBezTo>
                  <a:cubicBezTo>
                    <a:pt x="1412" y="2152"/>
                    <a:pt x="1345" y="1211"/>
                    <a:pt x="1479" y="740"/>
                  </a:cubicBezTo>
                  <a:cubicBezTo>
                    <a:pt x="1613" y="270"/>
                    <a:pt x="1210" y="1"/>
                    <a:pt x="80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7" name="Google Shape;11887;p15"/>
            <p:cNvSpPr/>
            <p:nvPr/>
          </p:nvSpPr>
          <p:spPr>
            <a:xfrm>
              <a:off x="3123425" y="2796150"/>
              <a:ext cx="45400" cy="115150"/>
            </a:xfrm>
            <a:custGeom>
              <a:avLst/>
              <a:gdLst/>
              <a:ahLst/>
              <a:cxnLst/>
              <a:rect l="l" t="t" r="r" b="b"/>
              <a:pathLst>
                <a:path w="1816" h="4606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874"/>
                    <a:pt x="202" y="1748"/>
                    <a:pt x="673" y="2488"/>
                  </a:cubicBezTo>
                  <a:cubicBezTo>
                    <a:pt x="1143" y="3025"/>
                    <a:pt x="1345" y="3765"/>
                    <a:pt x="1345" y="4504"/>
                  </a:cubicBezTo>
                  <a:cubicBezTo>
                    <a:pt x="1379" y="4572"/>
                    <a:pt x="1463" y="4605"/>
                    <a:pt x="1547" y="4605"/>
                  </a:cubicBezTo>
                  <a:cubicBezTo>
                    <a:pt x="1631" y="4605"/>
                    <a:pt x="1715" y="4572"/>
                    <a:pt x="1748" y="4504"/>
                  </a:cubicBezTo>
                  <a:cubicBezTo>
                    <a:pt x="1816" y="3698"/>
                    <a:pt x="1614" y="2958"/>
                    <a:pt x="1210" y="2286"/>
                  </a:cubicBezTo>
                  <a:cubicBezTo>
                    <a:pt x="740" y="1614"/>
                    <a:pt x="538" y="874"/>
                    <a:pt x="538" y="135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8" name="Google Shape;11888;p15"/>
            <p:cNvSpPr/>
            <p:nvPr/>
          </p:nvSpPr>
          <p:spPr>
            <a:xfrm>
              <a:off x="3348625" y="2537325"/>
              <a:ext cx="30300" cy="68925"/>
            </a:xfrm>
            <a:custGeom>
              <a:avLst/>
              <a:gdLst/>
              <a:ahLst/>
              <a:cxnLst/>
              <a:rect l="l" t="t" r="r" b="b"/>
              <a:pathLst>
                <a:path w="1212" h="2757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1" y="672"/>
                    <a:pt x="606" y="1815"/>
                    <a:pt x="337" y="2756"/>
                  </a:cubicBezTo>
                  <a:cubicBezTo>
                    <a:pt x="1077" y="1950"/>
                    <a:pt x="740" y="807"/>
                    <a:pt x="1211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9" name="Google Shape;11889;p15"/>
            <p:cNvSpPr/>
            <p:nvPr/>
          </p:nvSpPr>
          <p:spPr>
            <a:xfrm>
              <a:off x="3883100" y="2666725"/>
              <a:ext cx="40350" cy="21500"/>
            </a:xfrm>
            <a:custGeom>
              <a:avLst/>
              <a:gdLst/>
              <a:ahLst/>
              <a:cxnLst/>
              <a:rect l="l" t="t" r="r" b="b"/>
              <a:pathLst>
                <a:path w="1614" h="860" extrusionOk="0">
                  <a:moveTo>
                    <a:pt x="0" y="1"/>
                  </a:moveTo>
                  <a:lnTo>
                    <a:pt x="0" y="1"/>
                  </a:lnTo>
                  <a:cubicBezTo>
                    <a:pt x="166" y="498"/>
                    <a:pt x="697" y="860"/>
                    <a:pt x="1254" y="860"/>
                  </a:cubicBezTo>
                  <a:cubicBezTo>
                    <a:pt x="1374" y="860"/>
                    <a:pt x="1495" y="843"/>
                    <a:pt x="1614" y="807"/>
                  </a:cubicBezTo>
                  <a:cubicBezTo>
                    <a:pt x="1524" y="90"/>
                    <a:pt x="1106" y="30"/>
                    <a:pt x="658" y="30"/>
                  </a:cubicBezTo>
                  <a:cubicBezTo>
                    <a:pt x="568" y="30"/>
                    <a:pt x="477" y="33"/>
                    <a:pt x="388" y="33"/>
                  </a:cubicBezTo>
                  <a:cubicBezTo>
                    <a:pt x="253" y="33"/>
                    <a:pt x="121" y="28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0" name="Google Shape;11890;p15"/>
            <p:cNvSpPr/>
            <p:nvPr/>
          </p:nvSpPr>
          <p:spPr>
            <a:xfrm>
              <a:off x="3953675" y="2616300"/>
              <a:ext cx="8450" cy="13475"/>
            </a:xfrm>
            <a:custGeom>
              <a:avLst/>
              <a:gdLst/>
              <a:ahLst/>
              <a:cxnLst/>
              <a:rect l="l" t="t" r="r" b="b"/>
              <a:pathLst>
                <a:path w="338" h="539" extrusionOk="0">
                  <a:moveTo>
                    <a:pt x="337" y="1"/>
                  </a:moveTo>
                  <a:lnTo>
                    <a:pt x="1" y="135"/>
                  </a:lnTo>
                  <a:cubicBezTo>
                    <a:pt x="1" y="270"/>
                    <a:pt x="1" y="539"/>
                    <a:pt x="203" y="539"/>
                  </a:cubicBezTo>
                  <a:cubicBezTo>
                    <a:pt x="270" y="539"/>
                    <a:pt x="337" y="202"/>
                    <a:pt x="337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1" name="Google Shape;11891;p15"/>
            <p:cNvSpPr/>
            <p:nvPr/>
          </p:nvSpPr>
          <p:spPr>
            <a:xfrm>
              <a:off x="3911675" y="26465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0" y="1"/>
                  </a:moveTo>
                  <a:cubicBezTo>
                    <a:pt x="175" y="234"/>
                    <a:pt x="401" y="417"/>
                    <a:pt x="722" y="417"/>
                  </a:cubicBezTo>
                  <a:cubicBezTo>
                    <a:pt x="771" y="417"/>
                    <a:pt x="821" y="413"/>
                    <a:pt x="874" y="404"/>
                  </a:cubicBezTo>
                  <a:cubicBezTo>
                    <a:pt x="673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2" name="Google Shape;11892;p15"/>
            <p:cNvSpPr/>
            <p:nvPr/>
          </p:nvSpPr>
          <p:spPr>
            <a:xfrm>
              <a:off x="3933525" y="26566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0" y="0"/>
                  </a:moveTo>
                  <a:cubicBezTo>
                    <a:pt x="0" y="121"/>
                    <a:pt x="49" y="145"/>
                    <a:pt x="87" y="145"/>
                  </a:cubicBezTo>
                  <a:cubicBezTo>
                    <a:pt x="113" y="145"/>
                    <a:pt x="135" y="135"/>
                    <a:pt x="135" y="135"/>
                  </a:cubicBezTo>
                  <a:cubicBezTo>
                    <a:pt x="135" y="1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3" name="Google Shape;11893;p15"/>
            <p:cNvSpPr/>
            <p:nvPr/>
          </p:nvSpPr>
          <p:spPr>
            <a:xfrm>
              <a:off x="4004100" y="1871750"/>
              <a:ext cx="3400" cy="3400"/>
            </a:xfrm>
            <a:custGeom>
              <a:avLst/>
              <a:gdLst/>
              <a:ahLst/>
              <a:cxnLst/>
              <a:rect l="l" t="t" r="r" b="b"/>
              <a:pathLst>
                <a:path w="136" h="136" extrusionOk="0">
                  <a:moveTo>
                    <a:pt x="1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4" name="Google Shape;11894;p15"/>
            <p:cNvSpPr/>
            <p:nvPr/>
          </p:nvSpPr>
          <p:spPr>
            <a:xfrm>
              <a:off x="4004100" y="181630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202"/>
                  </a:lnTo>
                  <a:lnTo>
                    <a:pt x="1" y="202"/>
                  </a:lnTo>
                  <a:lnTo>
                    <a:pt x="135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5" name="Google Shape;11895;p15"/>
            <p:cNvSpPr/>
            <p:nvPr/>
          </p:nvSpPr>
          <p:spPr>
            <a:xfrm>
              <a:off x="4205800" y="1206200"/>
              <a:ext cx="38675" cy="110950"/>
            </a:xfrm>
            <a:custGeom>
              <a:avLst/>
              <a:gdLst/>
              <a:ahLst/>
              <a:cxnLst/>
              <a:rect l="l" t="t" r="r" b="b"/>
              <a:pathLst>
                <a:path w="1547" h="4438" extrusionOk="0">
                  <a:moveTo>
                    <a:pt x="740" y="0"/>
                  </a:moveTo>
                  <a:lnTo>
                    <a:pt x="740" y="1614"/>
                  </a:lnTo>
                  <a:cubicBezTo>
                    <a:pt x="269" y="2488"/>
                    <a:pt x="0" y="3429"/>
                    <a:pt x="0" y="4437"/>
                  </a:cubicBezTo>
                  <a:cubicBezTo>
                    <a:pt x="538" y="3765"/>
                    <a:pt x="1009" y="2958"/>
                    <a:pt x="1210" y="2084"/>
                  </a:cubicBezTo>
                  <a:cubicBezTo>
                    <a:pt x="1076" y="1345"/>
                    <a:pt x="1210" y="605"/>
                    <a:pt x="1546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6" name="Google Shape;11896;p15"/>
            <p:cNvSpPr/>
            <p:nvPr/>
          </p:nvSpPr>
          <p:spPr>
            <a:xfrm>
              <a:off x="4130150" y="1486875"/>
              <a:ext cx="40375" cy="46550"/>
            </a:xfrm>
            <a:custGeom>
              <a:avLst/>
              <a:gdLst/>
              <a:ahLst/>
              <a:cxnLst/>
              <a:rect l="l" t="t" r="r" b="b"/>
              <a:pathLst>
                <a:path w="1615" h="1862" extrusionOk="0">
                  <a:moveTo>
                    <a:pt x="472" y="0"/>
                  </a:moveTo>
                  <a:cubicBezTo>
                    <a:pt x="1" y="471"/>
                    <a:pt x="135" y="1076"/>
                    <a:pt x="68" y="1614"/>
                  </a:cubicBezTo>
                  <a:cubicBezTo>
                    <a:pt x="310" y="1765"/>
                    <a:pt x="564" y="1862"/>
                    <a:pt x="790" y="1862"/>
                  </a:cubicBezTo>
                  <a:cubicBezTo>
                    <a:pt x="1068" y="1862"/>
                    <a:pt x="1302" y="1716"/>
                    <a:pt x="1413" y="1345"/>
                  </a:cubicBezTo>
                  <a:cubicBezTo>
                    <a:pt x="1614" y="740"/>
                    <a:pt x="1144" y="68"/>
                    <a:pt x="472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7" name="Google Shape;11897;p15"/>
            <p:cNvSpPr/>
            <p:nvPr/>
          </p:nvSpPr>
          <p:spPr>
            <a:xfrm>
              <a:off x="2720500" y="2503475"/>
              <a:ext cx="66800" cy="75875"/>
            </a:xfrm>
            <a:custGeom>
              <a:avLst/>
              <a:gdLst/>
              <a:ahLst/>
              <a:cxnLst/>
              <a:rect l="l" t="t" r="r" b="b"/>
              <a:pathLst>
                <a:path w="2672" h="3035" extrusionOk="0">
                  <a:moveTo>
                    <a:pt x="2023" y="1"/>
                  </a:moveTo>
                  <a:cubicBezTo>
                    <a:pt x="2013" y="1"/>
                    <a:pt x="2005" y="4"/>
                    <a:pt x="2000" y="9"/>
                  </a:cubicBezTo>
                  <a:cubicBezTo>
                    <a:pt x="1529" y="615"/>
                    <a:pt x="722" y="547"/>
                    <a:pt x="252" y="951"/>
                  </a:cubicBezTo>
                  <a:cubicBezTo>
                    <a:pt x="0" y="1139"/>
                    <a:pt x="42" y="1972"/>
                    <a:pt x="542" y="1972"/>
                  </a:cubicBezTo>
                  <a:cubicBezTo>
                    <a:pt x="577" y="1972"/>
                    <a:pt x="615" y="1968"/>
                    <a:pt x="655" y="1959"/>
                  </a:cubicBezTo>
                  <a:cubicBezTo>
                    <a:pt x="793" y="1910"/>
                    <a:pt x="910" y="1888"/>
                    <a:pt x="1014" y="1888"/>
                  </a:cubicBezTo>
                  <a:cubicBezTo>
                    <a:pt x="1618" y="1888"/>
                    <a:pt x="1744" y="2633"/>
                    <a:pt x="2605" y="3035"/>
                  </a:cubicBezTo>
                  <a:cubicBezTo>
                    <a:pt x="2134" y="1959"/>
                    <a:pt x="2672" y="1287"/>
                    <a:pt x="2470" y="547"/>
                  </a:cubicBezTo>
                  <a:cubicBezTo>
                    <a:pt x="2409" y="302"/>
                    <a:pt x="2124" y="1"/>
                    <a:pt x="202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8" name="Google Shape;11898;p15"/>
            <p:cNvSpPr/>
            <p:nvPr/>
          </p:nvSpPr>
          <p:spPr>
            <a:xfrm>
              <a:off x="2953675" y="2507050"/>
              <a:ext cx="13475" cy="30300"/>
            </a:xfrm>
            <a:custGeom>
              <a:avLst/>
              <a:gdLst/>
              <a:ahLst/>
              <a:cxnLst/>
              <a:rect l="l" t="t" r="r" b="b"/>
              <a:pathLst>
                <a:path w="539" h="1212" extrusionOk="0">
                  <a:moveTo>
                    <a:pt x="68" y="1"/>
                  </a:moveTo>
                  <a:cubicBezTo>
                    <a:pt x="68" y="404"/>
                    <a:pt x="0" y="875"/>
                    <a:pt x="471" y="1211"/>
                  </a:cubicBezTo>
                  <a:cubicBezTo>
                    <a:pt x="471" y="808"/>
                    <a:pt x="538" y="270"/>
                    <a:pt x="68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9" name="Google Shape;11899;p15"/>
            <p:cNvSpPr/>
            <p:nvPr/>
          </p:nvSpPr>
          <p:spPr>
            <a:xfrm>
              <a:off x="2405775" y="267345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67" y="1"/>
                  </a:moveTo>
                  <a:lnTo>
                    <a:pt x="0" y="68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0" name="Google Shape;11900;p15"/>
            <p:cNvSpPr/>
            <p:nvPr/>
          </p:nvSpPr>
          <p:spPr>
            <a:xfrm>
              <a:off x="3941925" y="2878500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0" y="0"/>
                  </a:moveTo>
                  <a:cubicBezTo>
                    <a:pt x="0" y="673"/>
                    <a:pt x="337" y="1278"/>
                    <a:pt x="874" y="1614"/>
                  </a:cubicBezTo>
                  <a:cubicBezTo>
                    <a:pt x="942" y="942"/>
                    <a:pt x="605" y="336"/>
                    <a:pt x="0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1" name="Google Shape;11901;p15"/>
            <p:cNvSpPr/>
            <p:nvPr/>
          </p:nvSpPr>
          <p:spPr>
            <a:xfrm>
              <a:off x="3931850" y="2854975"/>
              <a:ext cx="10100" cy="23550"/>
            </a:xfrm>
            <a:custGeom>
              <a:avLst/>
              <a:gdLst/>
              <a:ahLst/>
              <a:cxnLst/>
              <a:rect l="l" t="t" r="r" b="b"/>
              <a:pathLst>
                <a:path w="404" h="942" extrusionOk="0">
                  <a:moveTo>
                    <a:pt x="202" y="0"/>
                  </a:moveTo>
                  <a:lnTo>
                    <a:pt x="0" y="202"/>
                  </a:lnTo>
                  <a:cubicBezTo>
                    <a:pt x="0" y="471"/>
                    <a:pt x="134" y="807"/>
                    <a:pt x="403" y="941"/>
                  </a:cubicBezTo>
                  <a:lnTo>
                    <a:pt x="403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2" name="Google Shape;11902;p15"/>
            <p:cNvSpPr/>
            <p:nvPr/>
          </p:nvSpPr>
          <p:spPr>
            <a:xfrm>
              <a:off x="3923425" y="28482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471" y="269"/>
                    <a:pt x="471" y="135"/>
                    <a:pt x="404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3" name="Google Shape;11903;p15"/>
            <p:cNvSpPr/>
            <p:nvPr/>
          </p:nvSpPr>
          <p:spPr>
            <a:xfrm>
              <a:off x="4194025" y="1180825"/>
              <a:ext cx="31950" cy="25400"/>
            </a:xfrm>
            <a:custGeom>
              <a:avLst/>
              <a:gdLst/>
              <a:ahLst/>
              <a:cxnLst/>
              <a:rect l="l" t="t" r="r" b="b"/>
              <a:pathLst>
                <a:path w="1278" h="1016" extrusionOk="0">
                  <a:moveTo>
                    <a:pt x="518" y="1"/>
                  </a:moveTo>
                  <a:cubicBezTo>
                    <a:pt x="389" y="1"/>
                    <a:pt x="223" y="61"/>
                    <a:pt x="1" y="209"/>
                  </a:cubicBezTo>
                  <a:cubicBezTo>
                    <a:pt x="135" y="343"/>
                    <a:pt x="270" y="478"/>
                    <a:pt x="404" y="612"/>
                  </a:cubicBezTo>
                  <a:cubicBezTo>
                    <a:pt x="592" y="862"/>
                    <a:pt x="896" y="996"/>
                    <a:pt x="1209" y="1013"/>
                  </a:cubicBezTo>
                  <a:lnTo>
                    <a:pt x="1209" y="1013"/>
                  </a:lnTo>
                  <a:cubicBezTo>
                    <a:pt x="949" y="750"/>
                    <a:pt x="972" y="1"/>
                    <a:pt x="518" y="1"/>
                  </a:cubicBezTo>
                  <a:close/>
                  <a:moveTo>
                    <a:pt x="1209" y="1013"/>
                  </a:moveTo>
                  <a:cubicBezTo>
                    <a:pt x="1209" y="1014"/>
                    <a:pt x="1210" y="1015"/>
                    <a:pt x="1211" y="1015"/>
                  </a:cubicBezTo>
                  <a:lnTo>
                    <a:pt x="1278" y="1015"/>
                  </a:lnTo>
                  <a:cubicBezTo>
                    <a:pt x="1255" y="1015"/>
                    <a:pt x="1232" y="1015"/>
                    <a:pt x="1209" y="1013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4" name="Google Shape;11904;p15"/>
            <p:cNvSpPr/>
            <p:nvPr/>
          </p:nvSpPr>
          <p:spPr>
            <a:xfrm>
              <a:off x="4234375" y="1101000"/>
              <a:ext cx="18500" cy="17825"/>
            </a:xfrm>
            <a:custGeom>
              <a:avLst/>
              <a:gdLst/>
              <a:ahLst/>
              <a:cxnLst/>
              <a:rect l="l" t="t" r="r" b="b"/>
              <a:pathLst>
                <a:path w="740" h="713" extrusionOk="0">
                  <a:moveTo>
                    <a:pt x="259" y="0"/>
                  </a:moveTo>
                  <a:cubicBezTo>
                    <a:pt x="180" y="0"/>
                    <a:pt x="110" y="47"/>
                    <a:pt x="67" y="175"/>
                  </a:cubicBezTo>
                  <a:cubicBezTo>
                    <a:pt x="0" y="376"/>
                    <a:pt x="67" y="578"/>
                    <a:pt x="202" y="713"/>
                  </a:cubicBezTo>
                  <a:cubicBezTo>
                    <a:pt x="235" y="696"/>
                    <a:pt x="265" y="692"/>
                    <a:pt x="292" y="692"/>
                  </a:cubicBezTo>
                  <a:cubicBezTo>
                    <a:pt x="319" y="692"/>
                    <a:pt x="345" y="696"/>
                    <a:pt x="370" y="696"/>
                  </a:cubicBezTo>
                  <a:cubicBezTo>
                    <a:pt x="420" y="696"/>
                    <a:pt x="471" y="679"/>
                    <a:pt x="538" y="578"/>
                  </a:cubicBezTo>
                  <a:cubicBezTo>
                    <a:pt x="740" y="376"/>
                    <a:pt x="605" y="175"/>
                    <a:pt x="403" y="40"/>
                  </a:cubicBezTo>
                  <a:cubicBezTo>
                    <a:pt x="354" y="16"/>
                    <a:pt x="305" y="0"/>
                    <a:pt x="259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5" name="Google Shape;11905;p15"/>
            <p:cNvSpPr/>
            <p:nvPr/>
          </p:nvSpPr>
          <p:spPr>
            <a:xfrm>
              <a:off x="4246125" y="11961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7" y="0"/>
                  </a:moveTo>
                  <a:lnTo>
                    <a:pt x="1" y="403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6" name="Google Shape;11906;p15"/>
            <p:cNvSpPr/>
            <p:nvPr/>
          </p:nvSpPr>
          <p:spPr>
            <a:xfrm>
              <a:off x="4194025" y="11860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7" name="Google Shape;11907;p15"/>
            <p:cNvSpPr/>
            <p:nvPr/>
          </p:nvSpPr>
          <p:spPr>
            <a:xfrm>
              <a:off x="4254525" y="1175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8" name="Google Shape;11908;p15"/>
            <p:cNvSpPr/>
            <p:nvPr/>
          </p:nvSpPr>
          <p:spPr>
            <a:xfrm>
              <a:off x="4130150" y="157932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7"/>
                  </a:lnTo>
                  <a:lnTo>
                    <a:pt x="68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9" name="Google Shape;11909;p15"/>
            <p:cNvSpPr/>
            <p:nvPr/>
          </p:nvSpPr>
          <p:spPr>
            <a:xfrm>
              <a:off x="4133525" y="1574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0" name="Google Shape;11910;p15"/>
            <p:cNvSpPr/>
            <p:nvPr/>
          </p:nvSpPr>
          <p:spPr>
            <a:xfrm>
              <a:off x="4123450" y="15473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0" y="68"/>
                  </a:lnTo>
                  <a:cubicBezTo>
                    <a:pt x="0" y="68"/>
                    <a:pt x="67" y="202"/>
                    <a:pt x="67" y="202"/>
                  </a:cubicBezTo>
                  <a:lnTo>
                    <a:pt x="202" y="2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1" name="Google Shape;11911;p15"/>
            <p:cNvSpPr/>
            <p:nvPr/>
          </p:nvSpPr>
          <p:spPr>
            <a:xfrm>
              <a:off x="3943600" y="281800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1" y="0"/>
                  </a:moveTo>
                  <a:lnTo>
                    <a:pt x="337" y="471"/>
                  </a:lnTo>
                  <a:cubicBezTo>
                    <a:pt x="337" y="336"/>
                    <a:pt x="337" y="202"/>
                    <a:pt x="337" y="6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2" name="Google Shape;11912;p15"/>
            <p:cNvSpPr/>
            <p:nvPr/>
          </p:nvSpPr>
          <p:spPr>
            <a:xfrm>
              <a:off x="3952000" y="2828500"/>
              <a:ext cx="10125" cy="11375"/>
            </a:xfrm>
            <a:custGeom>
              <a:avLst/>
              <a:gdLst/>
              <a:ahLst/>
              <a:cxnLst/>
              <a:rect l="l" t="t" r="r" b="b"/>
              <a:pathLst>
                <a:path w="405" h="455" extrusionOk="0">
                  <a:moveTo>
                    <a:pt x="202" y="0"/>
                  </a:moveTo>
                  <a:cubicBezTo>
                    <a:pt x="135" y="0"/>
                    <a:pt x="68" y="17"/>
                    <a:pt x="1" y="51"/>
                  </a:cubicBezTo>
                  <a:lnTo>
                    <a:pt x="404" y="454"/>
                  </a:lnTo>
                  <a:lnTo>
                    <a:pt x="404" y="51"/>
                  </a:lnTo>
                  <a:cubicBezTo>
                    <a:pt x="337" y="17"/>
                    <a:pt x="270" y="0"/>
                    <a:pt x="202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3" name="Google Shape;11913;p15"/>
            <p:cNvSpPr/>
            <p:nvPr/>
          </p:nvSpPr>
          <p:spPr>
            <a:xfrm>
              <a:off x="3933525" y="284825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0" y="0"/>
                  </a:moveTo>
                  <a:lnTo>
                    <a:pt x="0" y="404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4" name="Google Shape;11914;p15"/>
            <p:cNvSpPr/>
            <p:nvPr/>
          </p:nvSpPr>
          <p:spPr>
            <a:xfrm>
              <a:off x="3972175" y="28499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1" y="0"/>
                  </a:moveTo>
                  <a:lnTo>
                    <a:pt x="404" y="337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5" name="Google Shape;11915;p15"/>
            <p:cNvSpPr/>
            <p:nvPr/>
          </p:nvSpPr>
          <p:spPr>
            <a:xfrm>
              <a:off x="4205800" y="2454950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672" y="135"/>
                    <a:pt x="269" y="471"/>
                    <a:pt x="0" y="875"/>
                  </a:cubicBezTo>
                  <a:cubicBezTo>
                    <a:pt x="605" y="875"/>
                    <a:pt x="1143" y="875"/>
                    <a:pt x="1210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6" name="Google Shape;11916;p15"/>
            <p:cNvSpPr/>
            <p:nvPr/>
          </p:nvSpPr>
          <p:spPr>
            <a:xfrm>
              <a:off x="3296650" y="2072850"/>
              <a:ext cx="23250" cy="20975"/>
            </a:xfrm>
            <a:custGeom>
              <a:avLst/>
              <a:gdLst/>
              <a:ahLst/>
              <a:cxnLst/>
              <a:rect l="l" t="t" r="r" b="b"/>
              <a:pathLst>
                <a:path w="930" h="839" extrusionOk="0">
                  <a:moveTo>
                    <a:pt x="226" y="1"/>
                  </a:moveTo>
                  <a:cubicBezTo>
                    <a:pt x="173" y="1"/>
                    <a:pt x="119" y="8"/>
                    <a:pt x="63" y="24"/>
                  </a:cubicBezTo>
                  <a:cubicBezTo>
                    <a:pt x="1" y="460"/>
                    <a:pt x="342" y="838"/>
                    <a:pt x="767" y="838"/>
                  </a:cubicBezTo>
                  <a:cubicBezTo>
                    <a:pt x="801" y="838"/>
                    <a:pt x="835" y="836"/>
                    <a:pt x="870" y="831"/>
                  </a:cubicBezTo>
                  <a:cubicBezTo>
                    <a:pt x="929" y="416"/>
                    <a:pt x="622" y="1"/>
                    <a:pt x="226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7" name="Google Shape;11917;p15"/>
            <p:cNvSpPr/>
            <p:nvPr/>
          </p:nvSpPr>
          <p:spPr>
            <a:xfrm>
              <a:off x="3288125" y="2063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8" name="Google Shape;11918;p15"/>
            <p:cNvSpPr/>
            <p:nvPr/>
          </p:nvSpPr>
          <p:spPr>
            <a:xfrm>
              <a:off x="3434350" y="2793825"/>
              <a:ext cx="186575" cy="108250"/>
            </a:xfrm>
            <a:custGeom>
              <a:avLst/>
              <a:gdLst/>
              <a:ahLst/>
              <a:cxnLst/>
              <a:rect l="l" t="t" r="r" b="b"/>
              <a:pathLst>
                <a:path w="7463" h="4330" extrusionOk="0">
                  <a:moveTo>
                    <a:pt x="6518" y="0"/>
                  </a:moveTo>
                  <a:cubicBezTo>
                    <a:pt x="6091" y="0"/>
                    <a:pt x="5798" y="275"/>
                    <a:pt x="4975" y="967"/>
                  </a:cubicBezTo>
                  <a:cubicBezTo>
                    <a:pt x="4774" y="1102"/>
                    <a:pt x="4505" y="1236"/>
                    <a:pt x="4236" y="1303"/>
                  </a:cubicBezTo>
                  <a:cubicBezTo>
                    <a:pt x="3833" y="1438"/>
                    <a:pt x="3295" y="1303"/>
                    <a:pt x="3026" y="1774"/>
                  </a:cubicBezTo>
                  <a:cubicBezTo>
                    <a:pt x="2717" y="1597"/>
                    <a:pt x="2415" y="1515"/>
                    <a:pt x="2149" y="1515"/>
                  </a:cubicBezTo>
                  <a:cubicBezTo>
                    <a:pt x="1605" y="1515"/>
                    <a:pt x="1211" y="1859"/>
                    <a:pt x="1211" y="2446"/>
                  </a:cubicBezTo>
                  <a:cubicBezTo>
                    <a:pt x="1211" y="3125"/>
                    <a:pt x="949" y="3211"/>
                    <a:pt x="639" y="3211"/>
                  </a:cubicBezTo>
                  <a:cubicBezTo>
                    <a:pt x="534" y="3211"/>
                    <a:pt x="424" y="3201"/>
                    <a:pt x="316" y="3201"/>
                  </a:cubicBezTo>
                  <a:cubicBezTo>
                    <a:pt x="205" y="3201"/>
                    <a:pt x="97" y="3211"/>
                    <a:pt x="1" y="3253"/>
                  </a:cubicBezTo>
                  <a:lnTo>
                    <a:pt x="606" y="4261"/>
                  </a:lnTo>
                  <a:cubicBezTo>
                    <a:pt x="698" y="4308"/>
                    <a:pt x="798" y="4329"/>
                    <a:pt x="899" y="4329"/>
                  </a:cubicBezTo>
                  <a:cubicBezTo>
                    <a:pt x="1238" y="4329"/>
                    <a:pt x="1593" y="4086"/>
                    <a:pt x="1748" y="3723"/>
                  </a:cubicBezTo>
                  <a:cubicBezTo>
                    <a:pt x="3429" y="2244"/>
                    <a:pt x="5580" y="1505"/>
                    <a:pt x="7463" y="228"/>
                  </a:cubicBezTo>
                  <a:cubicBezTo>
                    <a:pt x="7032" y="84"/>
                    <a:pt x="6754" y="0"/>
                    <a:pt x="6518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9" name="Google Shape;11919;p15"/>
            <p:cNvSpPr/>
            <p:nvPr/>
          </p:nvSpPr>
          <p:spPr>
            <a:xfrm>
              <a:off x="3409150" y="2886900"/>
              <a:ext cx="75650" cy="55225"/>
            </a:xfrm>
            <a:custGeom>
              <a:avLst/>
              <a:gdLst/>
              <a:ahLst/>
              <a:cxnLst/>
              <a:rect l="l" t="t" r="r" b="b"/>
              <a:pathLst>
                <a:path w="3026" h="2209" extrusionOk="0">
                  <a:moveTo>
                    <a:pt x="2756" y="0"/>
                  </a:moveTo>
                  <a:lnTo>
                    <a:pt x="1614" y="538"/>
                  </a:lnTo>
                  <a:cubicBezTo>
                    <a:pt x="1210" y="1143"/>
                    <a:pt x="336" y="1076"/>
                    <a:pt x="0" y="1681"/>
                  </a:cubicBezTo>
                  <a:lnTo>
                    <a:pt x="0" y="2085"/>
                  </a:lnTo>
                  <a:cubicBezTo>
                    <a:pt x="206" y="1974"/>
                    <a:pt x="411" y="1934"/>
                    <a:pt x="617" y="1934"/>
                  </a:cubicBezTo>
                  <a:cubicBezTo>
                    <a:pt x="1155" y="1934"/>
                    <a:pt x="1692" y="2208"/>
                    <a:pt x="2230" y="2208"/>
                  </a:cubicBezTo>
                  <a:cubicBezTo>
                    <a:pt x="2361" y="2208"/>
                    <a:pt x="2491" y="2192"/>
                    <a:pt x="2622" y="2152"/>
                  </a:cubicBezTo>
                  <a:cubicBezTo>
                    <a:pt x="1815" y="1345"/>
                    <a:pt x="1815" y="1345"/>
                    <a:pt x="2824" y="874"/>
                  </a:cubicBezTo>
                  <a:cubicBezTo>
                    <a:pt x="3025" y="673"/>
                    <a:pt x="3025" y="337"/>
                    <a:pt x="2824" y="13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0" name="Google Shape;11920;p15"/>
            <p:cNvSpPr/>
            <p:nvPr/>
          </p:nvSpPr>
          <p:spPr>
            <a:xfrm>
              <a:off x="3417550" y="2723875"/>
              <a:ext cx="6000" cy="3375"/>
            </a:xfrm>
            <a:custGeom>
              <a:avLst/>
              <a:gdLst/>
              <a:ahLst/>
              <a:cxnLst/>
              <a:rect l="l" t="t" r="r" b="b"/>
              <a:pathLst>
                <a:path w="240" h="135" extrusionOk="0">
                  <a:moveTo>
                    <a:pt x="135" y="0"/>
                  </a:moveTo>
                  <a:cubicBezTo>
                    <a:pt x="135" y="0"/>
                    <a:pt x="99" y="73"/>
                    <a:pt x="79" y="111"/>
                  </a:cubicBezTo>
                  <a:lnTo>
                    <a:pt x="79" y="111"/>
                  </a:lnTo>
                  <a:cubicBezTo>
                    <a:pt x="239" y="53"/>
                    <a:pt x="135" y="0"/>
                    <a:pt x="135" y="0"/>
                  </a:cubicBezTo>
                  <a:close/>
                  <a:moveTo>
                    <a:pt x="79" y="111"/>
                  </a:moveTo>
                  <a:cubicBezTo>
                    <a:pt x="58" y="119"/>
                    <a:pt x="32" y="127"/>
                    <a:pt x="0" y="135"/>
                  </a:cubicBezTo>
                  <a:lnTo>
                    <a:pt x="68" y="135"/>
                  </a:lnTo>
                  <a:cubicBezTo>
                    <a:pt x="68" y="135"/>
                    <a:pt x="72" y="125"/>
                    <a:pt x="79" y="111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1" name="Google Shape;11921;p15"/>
            <p:cNvSpPr/>
            <p:nvPr/>
          </p:nvSpPr>
          <p:spPr>
            <a:xfrm>
              <a:off x="3479725" y="2871775"/>
              <a:ext cx="77350" cy="67250"/>
            </a:xfrm>
            <a:custGeom>
              <a:avLst/>
              <a:gdLst/>
              <a:ahLst/>
              <a:cxnLst/>
              <a:rect l="l" t="t" r="r" b="b"/>
              <a:pathLst>
                <a:path w="3094" h="2690" extrusionOk="0">
                  <a:moveTo>
                    <a:pt x="2892" y="0"/>
                  </a:moveTo>
                  <a:lnTo>
                    <a:pt x="2892" y="0"/>
                  </a:lnTo>
                  <a:cubicBezTo>
                    <a:pt x="1950" y="740"/>
                    <a:pt x="942" y="538"/>
                    <a:pt x="1" y="740"/>
                  </a:cubicBezTo>
                  <a:lnTo>
                    <a:pt x="1" y="1479"/>
                  </a:lnTo>
                  <a:cubicBezTo>
                    <a:pt x="1076" y="1614"/>
                    <a:pt x="606" y="2219"/>
                    <a:pt x="337" y="2690"/>
                  </a:cubicBezTo>
                  <a:cubicBezTo>
                    <a:pt x="1211" y="2421"/>
                    <a:pt x="2152" y="2286"/>
                    <a:pt x="3093" y="2286"/>
                  </a:cubicBezTo>
                  <a:cubicBezTo>
                    <a:pt x="2488" y="1614"/>
                    <a:pt x="3093" y="807"/>
                    <a:pt x="2892" y="0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2" name="Google Shape;11922;p15"/>
            <p:cNvSpPr/>
            <p:nvPr/>
          </p:nvSpPr>
          <p:spPr>
            <a:xfrm>
              <a:off x="3570500" y="2868400"/>
              <a:ext cx="20175" cy="18525"/>
            </a:xfrm>
            <a:custGeom>
              <a:avLst/>
              <a:gdLst/>
              <a:ahLst/>
              <a:cxnLst/>
              <a:rect l="l" t="t" r="r" b="b"/>
              <a:pathLst>
                <a:path w="807" h="741" extrusionOk="0">
                  <a:moveTo>
                    <a:pt x="336" y="1"/>
                  </a:moveTo>
                  <a:cubicBezTo>
                    <a:pt x="336" y="270"/>
                    <a:pt x="0" y="472"/>
                    <a:pt x="336" y="740"/>
                  </a:cubicBezTo>
                  <a:cubicBezTo>
                    <a:pt x="403" y="740"/>
                    <a:pt x="471" y="673"/>
                    <a:pt x="538" y="673"/>
                  </a:cubicBezTo>
                  <a:cubicBezTo>
                    <a:pt x="807" y="404"/>
                    <a:pt x="605" y="203"/>
                    <a:pt x="403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3" name="Google Shape;11923;p15"/>
            <p:cNvSpPr/>
            <p:nvPr/>
          </p:nvSpPr>
          <p:spPr>
            <a:xfrm>
              <a:off x="3575525" y="2866300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76" y="1"/>
                  </a:moveTo>
                  <a:cubicBezTo>
                    <a:pt x="34" y="1"/>
                    <a:pt x="1" y="18"/>
                    <a:pt x="1" y="18"/>
                  </a:cubicBezTo>
                  <a:cubicBezTo>
                    <a:pt x="1" y="18"/>
                    <a:pt x="135" y="85"/>
                    <a:pt x="202" y="85"/>
                  </a:cubicBezTo>
                  <a:cubicBezTo>
                    <a:pt x="169" y="18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4" name="Google Shape;11924;p15"/>
            <p:cNvSpPr/>
            <p:nvPr/>
          </p:nvSpPr>
          <p:spPr>
            <a:xfrm>
              <a:off x="4199075" y="2234775"/>
              <a:ext cx="26900" cy="31975"/>
            </a:xfrm>
            <a:custGeom>
              <a:avLst/>
              <a:gdLst/>
              <a:ahLst/>
              <a:cxnLst/>
              <a:rect l="l" t="t" r="r" b="b"/>
              <a:pathLst>
                <a:path w="1076" h="1279" extrusionOk="0">
                  <a:moveTo>
                    <a:pt x="336" y="1"/>
                  </a:moveTo>
                  <a:cubicBezTo>
                    <a:pt x="68" y="68"/>
                    <a:pt x="0" y="203"/>
                    <a:pt x="202" y="404"/>
                  </a:cubicBezTo>
                  <a:cubicBezTo>
                    <a:pt x="404" y="539"/>
                    <a:pt x="538" y="673"/>
                    <a:pt x="605" y="875"/>
                  </a:cubicBezTo>
                  <a:cubicBezTo>
                    <a:pt x="673" y="1077"/>
                    <a:pt x="807" y="1278"/>
                    <a:pt x="1009" y="1278"/>
                  </a:cubicBezTo>
                  <a:cubicBezTo>
                    <a:pt x="1076" y="673"/>
                    <a:pt x="1076" y="135"/>
                    <a:pt x="336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5" name="Google Shape;11925;p15"/>
            <p:cNvSpPr/>
            <p:nvPr/>
          </p:nvSpPr>
          <p:spPr>
            <a:xfrm>
              <a:off x="4187300" y="2202850"/>
              <a:ext cx="18525" cy="23975"/>
            </a:xfrm>
            <a:custGeom>
              <a:avLst/>
              <a:gdLst/>
              <a:ahLst/>
              <a:cxnLst/>
              <a:rect l="l" t="t" r="r" b="b"/>
              <a:pathLst>
                <a:path w="741" h="959" extrusionOk="0">
                  <a:moveTo>
                    <a:pt x="270" y="1"/>
                  </a:moveTo>
                  <a:cubicBezTo>
                    <a:pt x="1" y="202"/>
                    <a:pt x="1" y="538"/>
                    <a:pt x="1" y="807"/>
                  </a:cubicBezTo>
                  <a:lnTo>
                    <a:pt x="270" y="807"/>
                  </a:lnTo>
                  <a:cubicBezTo>
                    <a:pt x="337" y="908"/>
                    <a:pt x="421" y="959"/>
                    <a:pt x="505" y="959"/>
                  </a:cubicBezTo>
                  <a:cubicBezTo>
                    <a:pt x="589" y="959"/>
                    <a:pt x="673" y="908"/>
                    <a:pt x="740" y="807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6" name="Google Shape;11926;p15"/>
            <p:cNvSpPr/>
            <p:nvPr/>
          </p:nvSpPr>
          <p:spPr>
            <a:xfrm>
              <a:off x="4192350" y="2224700"/>
              <a:ext cx="15150" cy="20200"/>
            </a:xfrm>
            <a:custGeom>
              <a:avLst/>
              <a:gdLst/>
              <a:ahLst/>
              <a:cxnLst/>
              <a:rect l="l" t="t" r="r" b="b"/>
              <a:pathLst>
                <a:path w="606" h="808" extrusionOk="0">
                  <a:moveTo>
                    <a:pt x="68" y="1"/>
                  </a:moveTo>
                  <a:cubicBezTo>
                    <a:pt x="0" y="337"/>
                    <a:pt x="202" y="606"/>
                    <a:pt x="471" y="807"/>
                  </a:cubicBezTo>
                  <a:lnTo>
                    <a:pt x="605" y="337"/>
                  </a:lnTo>
                  <a:cubicBezTo>
                    <a:pt x="538" y="202"/>
                    <a:pt x="538" y="68"/>
                    <a:pt x="538" y="1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7" name="Google Shape;11927;p15"/>
            <p:cNvSpPr/>
            <p:nvPr/>
          </p:nvSpPr>
          <p:spPr>
            <a:xfrm>
              <a:off x="4204100" y="2244875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404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8" name="Google Shape;11928;p15"/>
            <p:cNvSpPr/>
            <p:nvPr/>
          </p:nvSpPr>
          <p:spPr>
            <a:xfrm>
              <a:off x="3399050" y="293900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9" name="Google Shape;11929;p15"/>
            <p:cNvSpPr/>
            <p:nvPr/>
          </p:nvSpPr>
          <p:spPr>
            <a:xfrm>
              <a:off x="3388975" y="29490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404"/>
                  </a:moveTo>
                  <a:lnTo>
                    <a:pt x="404" y="1"/>
                  </a:lnTo>
                  <a:cubicBezTo>
                    <a:pt x="269" y="135"/>
                    <a:pt x="135" y="270"/>
                    <a:pt x="0" y="404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0" name="Google Shape;11930;p15"/>
            <p:cNvSpPr/>
            <p:nvPr/>
          </p:nvSpPr>
          <p:spPr>
            <a:xfrm>
              <a:off x="3528475" y="2939000"/>
              <a:ext cx="31950" cy="20850"/>
            </a:xfrm>
            <a:custGeom>
              <a:avLst/>
              <a:gdLst/>
              <a:ahLst/>
              <a:cxnLst/>
              <a:rect l="l" t="t" r="r" b="b"/>
              <a:pathLst>
                <a:path w="1278" h="834" extrusionOk="0">
                  <a:moveTo>
                    <a:pt x="1278" y="1"/>
                  </a:moveTo>
                  <a:cubicBezTo>
                    <a:pt x="740" y="1"/>
                    <a:pt x="202" y="337"/>
                    <a:pt x="0" y="807"/>
                  </a:cubicBezTo>
                  <a:cubicBezTo>
                    <a:pt x="132" y="822"/>
                    <a:pt x="263" y="833"/>
                    <a:pt x="389" y="833"/>
                  </a:cubicBezTo>
                  <a:cubicBezTo>
                    <a:pt x="843" y="833"/>
                    <a:pt x="1225" y="685"/>
                    <a:pt x="1278" y="1"/>
                  </a:cubicBezTo>
                  <a:close/>
                </a:path>
              </a:pathLst>
            </a:custGeom>
            <a:solidFill>
              <a:srgbClr val="B9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1" name="Google Shape;11931;p15"/>
            <p:cNvSpPr/>
            <p:nvPr/>
          </p:nvSpPr>
          <p:spPr>
            <a:xfrm>
              <a:off x="5383950" y="1606775"/>
              <a:ext cx="1077375" cy="624675"/>
            </a:xfrm>
            <a:custGeom>
              <a:avLst/>
              <a:gdLst/>
              <a:ahLst/>
              <a:cxnLst/>
              <a:rect l="l" t="t" r="r" b="b"/>
              <a:pathLst>
                <a:path w="43095" h="24987" extrusionOk="0">
                  <a:moveTo>
                    <a:pt x="41224" y="1"/>
                  </a:moveTo>
                  <a:cubicBezTo>
                    <a:pt x="40973" y="1"/>
                    <a:pt x="40723" y="17"/>
                    <a:pt x="40472" y="45"/>
                  </a:cubicBezTo>
                  <a:cubicBezTo>
                    <a:pt x="32338" y="784"/>
                    <a:pt x="24337" y="2868"/>
                    <a:pt x="16136" y="3742"/>
                  </a:cubicBezTo>
                  <a:cubicBezTo>
                    <a:pt x="14791" y="4213"/>
                    <a:pt x="13783" y="5154"/>
                    <a:pt x="12573" y="5827"/>
                  </a:cubicBezTo>
                  <a:cubicBezTo>
                    <a:pt x="11228" y="6700"/>
                    <a:pt x="9883" y="7440"/>
                    <a:pt x="8472" y="8112"/>
                  </a:cubicBezTo>
                  <a:lnTo>
                    <a:pt x="8001" y="8381"/>
                  </a:lnTo>
                  <a:lnTo>
                    <a:pt x="7530" y="8650"/>
                  </a:lnTo>
                  <a:cubicBezTo>
                    <a:pt x="7396" y="8717"/>
                    <a:pt x="7194" y="8785"/>
                    <a:pt x="7060" y="8919"/>
                  </a:cubicBezTo>
                  <a:cubicBezTo>
                    <a:pt x="6455" y="9322"/>
                    <a:pt x="5783" y="9726"/>
                    <a:pt x="5043" y="9995"/>
                  </a:cubicBezTo>
                  <a:cubicBezTo>
                    <a:pt x="3900" y="10600"/>
                    <a:pt x="2959" y="11339"/>
                    <a:pt x="1883" y="12012"/>
                  </a:cubicBezTo>
                  <a:cubicBezTo>
                    <a:pt x="1077" y="12415"/>
                    <a:pt x="68" y="12617"/>
                    <a:pt x="1" y="13759"/>
                  </a:cubicBezTo>
                  <a:cubicBezTo>
                    <a:pt x="213" y="14184"/>
                    <a:pt x="552" y="14861"/>
                    <a:pt x="917" y="14861"/>
                  </a:cubicBezTo>
                  <a:cubicBezTo>
                    <a:pt x="1014" y="14861"/>
                    <a:pt x="1112" y="14813"/>
                    <a:pt x="1211" y="14701"/>
                  </a:cubicBezTo>
                  <a:cubicBezTo>
                    <a:pt x="2152" y="13356"/>
                    <a:pt x="4035" y="13625"/>
                    <a:pt x="4909" y="12348"/>
                  </a:cubicBezTo>
                  <a:cubicBezTo>
                    <a:pt x="5251" y="11907"/>
                    <a:pt x="6235" y="11609"/>
                    <a:pt x="6719" y="11609"/>
                  </a:cubicBezTo>
                  <a:cubicBezTo>
                    <a:pt x="6900" y="11609"/>
                    <a:pt x="7011" y="11651"/>
                    <a:pt x="6993" y="11743"/>
                  </a:cubicBezTo>
                  <a:cubicBezTo>
                    <a:pt x="6657" y="13289"/>
                    <a:pt x="8136" y="13154"/>
                    <a:pt x="8673" y="14163"/>
                  </a:cubicBezTo>
                  <a:cubicBezTo>
                    <a:pt x="9144" y="15104"/>
                    <a:pt x="9749" y="16112"/>
                    <a:pt x="8741" y="16785"/>
                  </a:cubicBezTo>
                  <a:cubicBezTo>
                    <a:pt x="7396" y="17659"/>
                    <a:pt x="7799" y="17726"/>
                    <a:pt x="8539" y="18936"/>
                  </a:cubicBezTo>
                  <a:cubicBezTo>
                    <a:pt x="10489" y="22163"/>
                    <a:pt x="13312" y="22634"/>
                    <a:pt x="16472" y="22634"/>
                  </a:cubicBezTo>
                  <a:cubicBezTo>
                    <a:pt x="16561" y="22634"/>
                    <a:pt x="16621" y="22604"/>
                    <a:pt x="16651" y="22604"/>
                  </a:cubicBezTo>
                  <a:cubicBezTo>
                    <a:pt x="16666" y="22604"/>
                    <a:pt x="16673" y="22611"/>
                    <a:pt x="16673" y="22634"/>
                  </a:cubicBezTo>
                  <a:cubicBezTo>
                    <a:pt x="16673" y="22634"/>
                    <a:pt x="16673" y="22701"/>
                    <a:pt x="16539" y="22701"/>
                  </a:cubicBezTo>
                  <a:cubicBezTo>
                    <a:pt x="16287" y="23457"/>
                    <a:pt x="16212" y="24804"/>
                    <a:pt x="16868" y="24804"/>
                  </a:cubicBezTo>
                  <a:cubicBezTo>
                    <a:pt x="16912" y="24804"/>
                    <a:pt x="16959" y="24798"/>
                    <a:pt x="17010" y="24785"/>
                  </a:cubicBezTo>
                  <a:cubicBezTo>
                    <a:pt x="17177" y="24743"/>
                    <a:pt x="17365" y="24731"/>
                    <a:pt x="17565" y="24731"/>
                  </a:cubicBezTo>
                  <a:cubicBezTo>
                    <a:pt x="17866" y="24731"/>
                    <a:pt x="18194" y="24759"/>
                    <a:pt x="18516" y="24759"/>
                  </a:cubicBezTo>
                  <a:cubicBezTo>
                    <a:pt x="19351" y="24759"/>
                    <a:pt x="20140" y="24565"/>
                    <a:pt x="20304" y="23171"/>
                  </a:cubicBezTo>
                  <a:cubicBezTo>
                    <a:pt x="20340" y="22731"/>
                    <a:pt x="20597" y="22571"/>
                    <a:pt x="20867" y="22571"/>
                  </a:cubicBezTo>
                  <a:cubicBezTo>
                    <a:pt x="21091" y="22571"/>
                    <a:pt x="21324" y="22682"/>
                    <a:pt x="21447" y="22835"/>
                  </a:cubicBezTo>
                  <a:cubicBezTo>
                    <a:pt x="21716" y="23239"/>
                    <a:pt x="23262" y="23037"/>
                    <a:pt x="22186" y="24180"/>
                  </a:cubicBezTo>
                  <a:cubicBezTo>
                    <a:pt x="22052" y="24381"/>
                    <a:pt x="22052" y="24583"/>
                    <a:pt x="22186" y="24718"/>
                  </a:cubicBezTo>
                  <a:cubicBezTo>
                    <a:pt x="22321" y="24919"/>
                    <a:pt x="22522" y="24987"/>
                    <a:pt x="22724" y="24987"/>
                  </a:cubicBezTo>
                  <a:cubicBezTo>
                    <a:pt x="24539" y="24919"/>
                    <a:pt x="26153" y="24180"/>
                    <a:pt x="27968" y="24045"/>
                  </a:cubicBezTo>
                  <a:cubicBezTo>
                    <a:pt x="30186" y="23911"/>
                    <a:pt x="32338" y="23440"/>
                    <a:pt x="34354" y="22634"/>
                  </a:cubicBezTo>
                  <a:cubicBezTo>
                    <a:pt x="34691" y="22432"/>
                    <a:pt x="34892" y="22096"/>
                    <a:pt x="35094" y="21760"/>
                  </a:cubicBezTo>
                  <a:cubicBezTo>
                    <a:pt x="35901" y="20415"/>
                    <a:pt x="35901" y="18802"/>
                    <a:pt x="36775" y="17457"/>
                  </a:cubicBezTo>
                  <a:cubicBezTo>
                    <a:pt x="37312" y="15642"/>
                    <a:pt x="38321" y="14096"/>
                    <a:pt x="38791" y="12280"/>
                  </a:cubicBezTo>
                  <a:cubicBezTo>
                    <a:pt x="38859" y="12079"/>
                    <a:pt x="38993" y="11944"/>
                    <a:pt x="39195" y="11877"/>
                  </a:cubicBezTo>
                  <a:cubicBezTo>
                    <a:pt x="39397" y="11608"/>
                    <a:pt x="39329" y="11205"/>
                    <a:pt x="39598" y="11003"/>
                  </a:cubicBezTo>
                  <a:cubicBezTo>
                    <a:pt x="39531" y="10331"/>
                    <a:pt x="39665" y="9591"/>
                    <a:pt x="40002" y="8986"/>
                  </a:cubicBezTo>
                  <a:cubicBezTo>
                    <a:pt x="41279" y="6566"/>
                    <a:pt x="41750" y="3742"/>
                    <a:pt x="42892" y="1188"/>
                  </a:cubicBezTo>
                  <a:cubicBezTo>
                    <a:pt x="43094" y="650"/>
                    <a:pt x="42758" y="314"/>
                    <a:pt x="42287" y="112"/>
                  </a:cubicBezTo>
                  <a:cubicBezTo>
                    <a:pt x="41933" y="33"/>
                    <a:pt x="41578" y="1"/>
                    <a:pt x="4122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2" name="Google Shape;11932;p15"/>
            <p:cNvSpPr/>
            <p:nvPr/>
          </p:nvSpPr>
          <p:spPr>
            <a:xfrm>
              <a:off x="3839400" y="574250"/>
              <a:ext cx="694150" cy="633650"/>
            </a:xfrm>
            <a:custGeom>
              <a:avLst/>
              <a:gdLst/>
              <a:ahLst/>
              <a:cxnLst/>
              <a:rect l="l" t="t" r="r" b="b"/>
              <a:pathLst>
                <a:path w="27766" h="25346" extrusionOk="0">
                  <a:moveTo>
                    <a:pt x="13715" y="1"/>
                  </a:moveTo>
                  <a:cubicBezTo>
                    <a:pt x="13395" y="46"/>
                    <a:pt x="13075" y="61"/>
                    <a:pt x="12755" y="61"/>
                  </a:cubicBezTo>
                  <a:cubicBezTo>
                    <a:pt x="12183" y="61"/>
                    <a:pt x="11609" y="14"/>
                    <a:pt x="11027" y="14"/>
                  </a:cubicBezTo>
                  <a:cubicBezTo>
                    <a:pt x="10496" y="14"/>
                    <a:pt x="9959" y="53"/>
                    <a:pt x="9412" y="202"/>
                  </a:cubicBezTo>
                  <a:cubicBezTo>
                    <a:pt x="9547" y="942"/>
                    <a:pt x="9412" y="1681"/>
                    <a:pt x="9076" y="2354"/>
                  </a:cubicBezTo>
                  <a:cubicBezTo>
                    <a:pt x="7059" y="5446"/>
                    <a:pt x="5513" y="8808"/>
                    <a:pt x="3765" y="12034"/>
                  </a:cubicBezTo>
                  <a:cubicBezTo>
                    <a:pt x="3295" y="13850"/>
                    <a:pt x="1950" y="15329"/>
                    <a:pt x="1748" y="17278"/>
                  </a:cubicBezTo>
                  <a:cubicBezTo>
                    <a:pt x="1614" y="18018"/>
                    <a:pt x="1412" y="18690"/>
                    <a:pt x="1076" y="19295"/>
                  </a:cubicBezTo>
                  <a:cubicBezTo>
                    <a:pt x="538" y="20236"/>
                    <a:pt x="135" y="21312"/>
                    <a:pt x="0" y="22388"/>
                  </a:cubicBezTo>
                  <a:cubicBezTo>
                    <a:pt x="355" y="22388"/>
                    <a:pt x="710" y="21815"/>
                    <a:pt x="836" y="21815"/>
                  </a:cubicBezTo>
                  <a:cubicBezTo>
                    <a:pt x="853" y="21815"/>
                    <a:pt x="866" y="21826"/>
                    <a:pt x="874" y="21850"/>
                  </a:cubicBezTo>
                  <a:cubicBezTo>
                    <a:pt x="992" y="22366"/>
                    <a:pt x="1125" y="22538"/>
                    <a:pt x="1264" y="22538"/>
                  </a:cubicBezTo>
                  <a:cubicBezTo>
                    <a:pt x="1523" y="22538"/>
                    <a:pt x="1798" y="21937"/>
                    <a:pt x="2017" y="21850"/>
                  </a:cubicBezTo>
                  <a:cubicBezTo>
                    <a:pt x="2307" y="21734"/>
                    <a:pt x="2446" y="21419"/>
                    <a:pt x="2737" y="21419"/>
                  </a:cubicBezTo>
                  <a:cubicBezTo>
                    <a:pt x="2784" y="21419"/>
                    <a:pt x="2835" y="21428"/>
                    <a:pt x="2891" y="21446"/>
                  </a:cubicBezTo>
                  <a:cubicBezTo>
                    <a:pt x="3466" y="21766"/>
                    <a:pt x="3191" y="22935"/>
                    <a:pt x="3913" y="22935"/>
                  </a:cubicBezTo>
                  <a:cubicBezTo>
                    <a:pt x="3950" y="22935"/>
                    <a:pt x="3991" y="22932"/>
                    <a:pt x="4034" y="22925"/>
                  </a:cubicBezTo>
                  <a:cubicBezTo>
                    <a:pt x="4282" y="22876"/>
                    <a:pt x="4505" y="22847"/>
                    <a:pt x="4706" y="22847"/>
                  </a:cubicBezTo>
                  <a:cubicBezTo>
                    <a:pt x="5324" y="22847"/>
                    <a:pt x="5730" y="23122"/>
                    <a:pt x="5984" y="23934"/>
                  </a:cubicBezTo>
                  <a:cubicBezTo>
                    <a:pt x="6114" y="24194"/>
                    <a:pt x="6356" y="24343"/>
                    <a:pt x="6620" y="24343"/>
                  </a:cubicBezTo>
                  <a:cubicBezTo>
                    <a:pt x="6765" y="24343"/>
                    <a:pt x="6917" y="24298"/>
                    <a:pt x="7059" y="24203"/>
                  </a:cubicBezTo>
                  <a:cubicBezTo>
                    <a:pt x="7463" y="23934"/>
                    <a:pt x="7463" y="23329"/>
                    <a:pt x="7127" y="22993"/>
                  </a:cubicBezTo>
                  <a:cubicBezTo>
                    <a:pt x="6589" y="22455"/>
                    <a:pt x="6051" y="21984"/>
                    <a:pt x="5379" y="21648"/>
                  </a:cubicBezTo>
                  <a:cubicBezTo>
                    <a:pt x="4101" y="21110"/>
                    <a:pt x="3900" y="20035"/>
                    <a:pt x="3631" y="18959"/>
                  </a:cubicBezTo>
                  <a:cubicBezTo>
                    <a:pt x="3462" y="18341"/>
                    <a:pt x="3763" y="18052"/>
                    <a:pt x="4220" y="18052"/>
                  </a:cubicBezTo>
                  <a:cubicBezTo>
                    <a:pt x="4309" y="18052"/>
                    <a:pt x="4405" y="18063"/>
                    <a:pt x="4505" y="18085"/>
                  </a:cubicBezTo>
                  <a:cubicBezTo>
                    <a:pt x="5110" y="18219"/>
                    <a:pt x="5715" y="18421"/>
                    <a:pt x="5715" y="19228"/>
                  </a:cubicBezTo>
                  <a:cubicBezTo>
                    <a:pt x="5782" y="19497"/>
                    <a:pt x="5648" y="20035"/>
                    <a:pt x="5984" y="20035"/>
                  </a:cubicBezTo>
                  <a:cubicBezTo>
                    <a:pt x="7396" y="20035"/>
                    <a:pt x="7530" y="21110"/>
                    <a:pt x="7799" y="22051"/>
                  </a:cubicBezTo>
                  <a:cubicBezTo>
                    <a:pt x="7866" y="22455"/>
                    <a:pt x="8001" y="22724"/>
                    <a:pt x="8404" y="22724"/>
                  </a:cubicBezTo>
                  <a:cubicBezTo>
                    <a:pt x="8942" y="22656"/>
                    <a:pt x="8942" y="22253"/>
                    <a:pt x="8942" y="21783"/>
                  </a:cubicBezTo>
                  <a:cubicBezTo>
                    <a:pt x="8942" y="21379"/>
                    <a:pt x="8875" y="20976"/>
                    <a:pt x="8673" y="20640"/>
                  </a:cubicBezTo>
                  <a:cubicBezTo>
                    <a:pt x="8270" y="19967"/>
                    <a:pt x="8068" y="19161"/>
                    <a:pt x="8135" y="18354"/>
                  </a:cubicBezTo>
                  <a:cubicBezTo>
                    <a:pt x="8202" y="17883"/>
                    <a:pt x="7664" y="17278"/>
                    <a:pt x="8404" y="16942"/>
                  </a:cubicBezTo>
                  <a:cubicBezTo>
                    <a:pt x="8595" y="16847"/>
                    <a:pt x="8802" y="16802"/>
                    <a:pt x="9011" y="16802"/>
                  </a:cubicBezTo>
                  <a:cubicBezTo>
                    <a:pt x="9393" y="16802"/>
                    <a:pt x="9781" y="16951"/>
                    <a:pt x="10085" y="17211"/>
                  </a:cubicBezTo>
                  <a:cubicBezTo>
                    <a:pt x="10555" y="17682"/>
                    <a:pt x="11228" y="18018"/>
                    <a:pt x="11900" y="18219"/>
                  </a:cubicBezTo>
                  <a:cubicBezTo>
                    <a:pt x="12370" y="17749"/>
                    <a:pt x="12236" y="16875"/>
                    <a:pt x="13177" y="16539"/>
                  </a:cubicBezTo>
                  <a:cubicBezTo>
                    <a:pt x="13581" y="17614"/>
                    <a:pt x="13648" y="18757"/>
                    <a:pt x="14387" y="19631"/>
                  </a:cubicBezTo>
                  <a:cubicBezTo>
                    <a:pt x="14656" y="20035"/>
                    <a:pt x="14320" y="20304"/>
                    <a:pt x="14118" y="20707"/>
                  </a:cubicBezTo>
                  <a:cubicBezTo>
                    <a:pt x="13312" y="22186"/>
                    <a:pt x="12236" y="23530"/>
                    <a:pt x="12236" y="25346"/>
                  </a:cubicBezTo>
                  <a:cubicBezTo>
                    <a:pt x="13581" y="24942"/>
                    <a:pt x="13648" y="23530"/>
                    <a:pt x="14387" y="22724"/>
                  </a:cubicBezTo>
                  <a:cubicBezTo>
                    <a:pt x="14455" y="22589"/>
                    <a:pt x="14522" y="22388"/>
                    <a:pt x="14656" y="22253"/>
                  </a:cubicBezTo>
                  <a:cubicBezTo>
                    <a:pt x="15060" y="21581"/>
                    <a:pt x="15328" y="20774"/>
                    <a:pt x="15463" y="19967"/>
                  </a:cubicBezTo>
                  <a:cubicBezTo>
                    <a:pt x="15530" y="19631"/>
                    <a:pt x="15530" y="19295"/>
                    <a:pt x="15530" y="18892"/>
                  </a:cubicBezTo>
                  <a:cubicBezTo>
                    <a:pt x="15530" y="18488"/>
                    <a:pt x="15732" y="18085"/>
                    <a:pt x="16068" y="17883"/>
                  </a:cubicBezTo>
                  <a:cubicBezTo>
                    <a:pt x="16337" y="17682"/>
                    <a:pt x="16471" y="17278"/>
                    <a:pt x="16404" y="16942"/>
                  </a:cubicBezTo>
                  <a:cubicBezTo>
                    <a:pt x="16337" y="16740"/>
                    <a:pt x="16202" y="16673"/>
                    <a:pt x="16001" y="16606"/>
                  </a:cubicBezTo>
                  <a:cubicBezTo>
                    <a:pt x="16202" y="16606"/>
                    <a:pt x="16404" y="16606"/>
                    <a:pt x="16539" y="16539"/>
                  </a:cubicBezTo>
                  <a:cubicBezTo>
                    <a:pt x="17009" y="15194"/>
                    <a:pt x="18152" y="14387"/>
                    <a:pt x="19093" y="13379"/>
                  </a:cubicBezTo>
                  <a:cubicBezTo>
                    <a:pt x="19295" y="13177"/>
                    <a:pt x="19497" y="12908"/>
                    <a:pt x="19631" y="12572"/>
                  </a:cubicBezTo>
                  <a:cubicBezTo>
                    <a:pt x="19748" y="11931"/>
                    <a:pt x="19156" y="11390"/>
                    <a:pt x="18777" y="11390"/>
                  </a:cubicBezTo>
                  <a:cubicBezTo>
                    <a:pt x="18720" y="11390"/>
                    <a:pt x="18667" y="11403"/>
                    <a:pt x="18623" y="11429"/>
                  </a:cubicBezTo>
                  <a:cubicBezTo>
                    <a:pt x="17480" y="12303"/>
                    <a:pt x="15396" y="11429"/>
                    <a:pt x="14992" y="13581"/>
                  </a:cubicBezTo>
                  <a:cubicBezTo>
                    <a:pt x="14723" y="13177"/>
                    <a:pt x="14589" y="12707"/>
                    <a:pt x="14455" y="12169"/>
                  </a:cubicBezTo>
                  <a:cubicBezTo>
                    <a:pt x="14126" y="11021"/>
                    <a:pt x="13948" y="10523"/>
                    <a:pt x="13478" y="10523"/>
                  </a:cubicBezTo>
                  <a:cubicBezTo>
                    <a:pt x="13177" y="10523"/>
                    <a:pt x="12757" y="10726"/>
                    <a:pt x="12102" y="11093"/>
                  </a:cubicBezTo>
                  <a:cubicBezTo>
                    <a:pt x="11818" y="11235"/>
                    <a:pt x="11580" y="11298"/>
                    <a:pt x="11373" y="11298"/>
                  </a:cubicBezTo>
                  <a:cubicBezTo>
                    <a:pt x="10794" y="11298"/>
                    <a:pt x="10445" y="10813"/>
                    <a:pt x="9950" y="10219"/>
                  </a:cubicBezTo>
                  <a:cubicBezTo>
                    <a:pt x="11228" y="10219"/>
                    <a:pt x="11698" y="9480"/>
                    <a:pt x="11900" y="8539"/>
                  </a:cubicBezTo>
                  <a:cubicBezTo>
                    <a:pt x="12102" y="7396"/>
                    <a:pt x="12908" y="6387"/>
                    <a:pt x="13984" y="5984"/>
                  </a:cubicBezTo>
                  <a:cubicBezTo>
                    <a:pt x="14656" y="5715"/>
                    <a:pt x="14992" y="5110"/>
                    <a:pt x="15597" y="4707"/>
                  </a:cubicBezTo>
                  <a:lnTo>
                    <a:pt x="15597" y="4707"/>
                  </a:lnTo>
                  <a:cubicBezTo>
                    <a:pt x="15328" y="5043"/>
                    <a:pt x="14858" y="5312"/>
                    <a:pt x="15060" y="5782"/>
                  </a:cubicBezTo>
                  <a:cubicBezTo>
                    <a:pt x="15207" y="6078"/>
                    <a:pt x="15535" y="6265"/>
                    <a:pt x="15885" y="6265"/>
                  </a:cubicBezTo>
                  <a:cubicBezTo>
                    <a:pt x="16013" y="6265"/>
                    <a:pt x="16144" y="6240"/>
                    <a:pt x="16270" y="6186"/>
                  </a:cubicBezTo>
                  <a:cubicBezTo>
                    <a:pt x="16661" y="6055"/>
                    <a:pt x="17036" y="5925"/>
                    <a:pt x="17404" y="5925"/>
                  </a:cubicBezTo>
                  <a:cubicBezTo>
                    <a:pt x="17794" y="5925"/>
                    <a:pt x="18175" y="6072"/>
                    <a:pt x="18555" y="6522"/>
                  </a:cubicBezTo>
                  <a:cubicBezTo>
                    <a:pt x="18654" y="6620"/>
                    <a:pt x="18807" y="6665"/>
                    <a:pt x="18978" y="6665"/>
                  </a:cubicBezTo>
                  <a:cubicBezTo>
                    <a:pt x="19273" y="6665"/>
                    <a:pt x="19620" y="6533"/>
                    <a:pt x="19833" y="6320"/>
                  </a:cubicBezTo>
                  <a:cubicBezTo>
                    <a:pt x="20034" y="6186"/>
                    <a:pt x="19564" y="5984"/>
                    <a:pt x="19833" y="5917"/>
                  </a:cubicBezTo>
                  <a:cubicBezTo>
                    <a:pt x="19967" y="5917"/>
                    <a:pt x="19967" y="6186"/>
                    <a:pt x="20236" y="6186"/>
                  </a:cubicBezTo>
                  <a:cubicBezTo>
                    <a:pt x="20371" y="6219"/>
                    <a:pt x="20354" y="6219"/>
                    <a:pt x="20337" y="6219"/>
                  </a:cubicBezTo>
                  <a:cubicBezTo>
                    <a:pt x="20320" y="6219"/>
                    <a:pt x="20303" y="6219"/>
                    <a:pt x="20438" y="6253"/>
                  </a:cubicBezTo>
                  <a:cubicBezTo>
                    <a:pt x="20590" y="6314"/>
                    <a:pt x="20743" y="6338"/>
                    <a:pt x="20897" y="6338"/>
                  </a:cubicBezTo>
                  <a:cubicBezTo>
                    <a:pt x="21500" y="6338"/>
                    <a:pt x="22119" y="5969"/>
                    <a:pt x="22728" y="5969"/>
                  </a:cubicBezTo>
                  <a:cubicBezTo>
                    <a:pt x="22998" y="5969"/>
                    <a:pt x="23266" y="6042"/>
                    <a:pt x="23530" y="6253"/>
                  </a:cubicBezTo>
                  <a:cubicBezTo>
                    <a:pt x="23648" y="6253"/>
                    <a:pt x="23508" y="5893"/>
                    <a:pt x="23697" y="5893"/>
                  </a:cubicBezTo>
                  <a:cubicBezTo>
                    <a:pt x="23724" y="5893"/>
                    <a:pt x="23757" y="5900"/>
                    <a:pt x="23799" y="5917"/>
                  </a:cubicBezTo>
                  <a:cubicBezTo>
                    <a:pt x="23947" y="6015"/>
                    <a:pt x="24130" y="6078"/>
                    <a:pt x="24297" y="6078"/>
                  </a:cubicBezTo>
                  <a:cubicBezTo>
                    <a:pt x="24359" y="6078"/>
                    <a:pt x="24417" y="6069"/>
                    <a:pt x="24471" y="6051"/>
                  </a:cubicBezTo>
                  <a:cubicBezTo>
                    <a:pt x="24942" y="5849"/>
                    <a:pt x="25413" y="5513"/>
                    <a:pt x="25816" y="5177"/>
                  </a:cubicBezTo>
                  <a:cubicBezTo>
                    <a:pt x="26421" y="4370"/>
                    <a:pt x="27766" y="3833"/>
                    <a:pt x="26892" y="2421"/>
                  </a:cubicBezTo>
                  <a:cubicBezTo>
                    <a:pt x="25077" y="2085"/>
                    <a:pt x="23261" y="1681"/>
                    <a:pt x="21379" y="1480"/>
                  </a:cubicBezTo>
                  <a:cubicBezTo>
                    <a:pt x="21177" y="1547"/>
                    <a:pt x="20976" y="1614"/>
                    <a:pt x="20774" y="1614"/>
                  </a:cubicBezTo>
                  <a:cubicBezTo>
                    <a:pt x="20717" y="1617"/>
                    <a:pt x="20660" y="1619"/>
                    <a:pt x="20602" y="1619"/>
                  </a:cubicBezTo>
                  <a:cubicBezTo>
                    <a:pt x="19444" y="1619"/>
                    <a:pt x="18236" y="996"/>
                    <a:pt x="17211" y="740"/>
                  </a:cubicBezTo>
                  <a:cubicBezTo>
                    <a:pt x="17080" y="717"/>
                    <a:pt x="16946" y="708"/>
                    <a:pt x="16808" y="708"/>
                  </a:cubicBezTo>
                  <a:cubicBezTo>
                    <a:pt x="16311" y="708"/>
                    <a:pt x="15775" y="826"/>
                    <a:pt x="15266" y="826"/>
                  </a:cubicBezTo>
                  <a:cubicBezTo>
                    <a:pt x="14680" y="826"/>
                    <a:pt x="14129" y="670"/>
                    <a:pt x="13715" y="1"/>
                  </a:cubicBezTo>
                  <a:close/>
                </a:path>
              </a:pathLst>
            </a:custGeom>
            <a:solidFill>
              <a:srgbClr val="F26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3" name="Google Shape;11933;p15"/>
            <p:cNvSpPr/>
            <p:nvPr/>
          </p:nvSpPr>
          <p:spPr>
            <a:xfrm>
              <a:off x="4375550" y="662050"/>
              <a:ext cx="926075" cy="357575"/>
            </a:xfrm>
            <a:custGeom>
              <a:avLst/>
              <a:gdLst/>
              <a:ahLst/>
              <a:cxnLst/>
              <a:rect l="l" t="t" r="r" b="b"/>
              <a:pathLst>
                <a:path w="37043" h="14303" extrusionOk="0">
                  <a:moveTo>
                    <a:pt x="7825" y="8309"/>
                  </a:moveTo>
                  <a:cubicBezTo>
                    <a:pt x="7795" y="8346"/>
                    <a:pt x="7763" y="8377"/>
                    <a:pt x="7730" y="8406"/>
                  </a:cubicBezTo>
                  <a:lnTo>
                    <a:pt x="7730" y="8406"/>
                  </a:lnTo>
                  <a:cubicBezTo>
                    <a:pt x="7731" y="8400"/>
                    <a:pt x="7731" y="8394"/>
                    <a:pt x="7731" y="8388"/>
                  </a:cubicBezTo>
                  <a:cubicBezTo>
                    <a:pt x="7763" y="8359"/>
                    <a:pt x="7794" y="8333"/>
                    <a:pt x="7825" y="8309"/>
                  </a:cubicBezTo>
                  <a:close/>
                  <a:moveTo>
                    <a:pt x="7625" y="8491"/>
                  </a:moveTo>
                  <a:lnTo>
                    <a:pt x="7625" y="8491"/>
                  </a:lnTo>
                  <a:cubicBezTo>
                    <a:pt x="7555" y="8546"/>
                    <a:pt x="7494" y="8594"/>
                    <a:pt x="7463" y="8657"/>
                  </a:cubicBezTo>
                  <a:cubicBezTo>
                    <a:pt x="7421" y="8491"/>
                    <a:pt x="7533" y="8504"/>
                    <a:pt x="7625" y="8491"/>
                  </a:cubicBezTo>
                  <a:close/>
                  <a:moveTo>
                    <a:pt x="12709" y="0"/>
                  </a:moveTo>
                  <a:cubicBezTo>
                    <a:pt x="12486" y="0"/>
                    <a:pt x="12260" y="17"/>
                    <a:pt x="12034" y="52"/>
                  </a:cubicBezTo>
                  <a:cubicBezTo>
                    <a:pt x="11295" y="253"/>
                    <a:pt x="10891" y="993"/>
                    <a:pt x="10353" y="1531"/>
                  </a:cubicBezTo>
                  <a:cubicBezTo>
                    <a:pt x="10219" y="1665"/>
                    <a:pt x="10084" y="1800"/>
                    <a:pt x="10017" y="2001"/>
                  </a:cubicBezTo>
                  <a:lnTo>
                    <a:pt x="9681" y="2405"/>
                  </a:lnTo>
                  <a:cubicBezTo>
                    <a:pt x="9345" y="2741"/>
                    <a:pt x="8942" y="3144"/>
                    <a:pt x="8605" y="3480"/>
                  </a:cubicBezTo>
                  <a:cubicBezTo>
                    <a:pt x="7866" y="4153"/>
                    <a:pt x="7194" y="4892"/>
                    <a:pt x="6521" y="5632"/>
                  </a:cubicBezTo>
                  <a:cubicBezTo>
                    <a:pt x="4841" y="8052"/>
                    <a:pt x="2958" y="10270"/>
                    <a:pt x="1143" y="12556"/>
                  </a:cubicBezTo>
                  <a:cubicBezTo>
                    <a:pt x="740" y="13027"/>
                    <a:pt x="0" y="13363"/>
                    <a:pt x="471" y="14237"/>
                  </a:cubicBezTo>
                  <a:cubicBezTo>
                    <a:pt x="632" y="14281"/>
                    <a:pt x="796" y="14302"/>
                    <a:pt x="958" y="14302"/>
                  </a:cubicBezTo>
                  <a:cubicBezTo>
                    <a:pt x="1542" y="14302"/>
                    <a:pt x="2105" y="14023"/>
                    <a:pt x="2420" y="13497"/>
                  </a:cubicBezTo>
                  <a:cubicBezTo>
                    <a:pt x="3185" y="12569"/>
                    <a:pt x="3949" y="11907"/>
                    <a:pt x="5038" y="11907"/>
                  </a:cubicBezTo>
                  <a:cubicBezTo>
                    <a:pt x="5289" y="11907"/>
                    <a:pt x="5559" y="11943"/>
                    <a:pt x="5849" y="12018"/>
                  </a:cubicBezTo>
                  <a:cubicBezTo>
                    <a:pt x="5902" y="12027"/>
                    <a:pt x="5960" y="12031"/>
                    <a:pt x="6020" y="12031"/>
                  </a:cubicBezTo>
                  <a:cubicBezTo>
                    <a:pt x="6416" y="12031"/>
                    <a:pt x="6916" y="11849"/>
                    <a:pt x="6857" y="11615"/>
                  </a:cubicBezTo>
                  <a:cubicBezTo>
                    <a:pt x="6454" y="10136"/>
                    <a:pt x="7866" y="10338"/>
                    <a:pt x="8471" y="9464"/>
                  </a:cubicBezTo>
                  <a:cubicBezTo>
                    <a:pt x="9014" y="8740"/>
                    <a:pt x="9178" y="8233"/>
                    <a:pt x="8236" y="8233"/>
                  </a:cubicBezTo>
                  <a:cubicBezTo>
                    <a:pt x="8138" y="8233"/>
                    <a:pt x="8029" y="8238"/>
                    <a:pt x="7906" y="8250"/>
                  </a:cubicBezTo>
                  <a:lnTo>
                    <a:pt x="7906" y="8250"/>
                  </a:lnTo>
                  <a:cubicBezTo>
                    <a:pt x="8072" y="8138"/>
                    <a:pt x="8227" y="8091"/>
                    <a:pt x="8371" y="8091"/>
                  </a:cubicBezTo>
                  <a:cubicBezTo>
                    <a:pt x="8790" y="8091"/>
                    <a:pt x="9115" y="8490"/>
                    <a:pt x="9345" y="8859"/>
                  </a:cubicBezTo>
                  <a:cubicBezTo>
                    <a:pt x="9614" y="9396"/>
                    <a:pt x="10017" y="9934"/>
                    <a:pt x="10622" y="10001"/>
                  </a:cubicBezTo>
                  <a:cubicBezTo>
                    <a:pt x="12572" y="10203"/>
                    <a:pt x="13647" y="11480"/>
                    <a:pt x="14589" y="13027"/>
                  </a:cubicBezTo>
                  <a:cubicBezTo>
                    <a:pt x="14794" y="13386"/>
                    <a:pt x="15078" y="13746"/>
                    <a:pt x="15470" y="13746"/>
                  </a:cubicBezTo>
                  <a:cubicBezTo>
                    <a:pt x="15591" y="13746"/>
                    <a:pt x="15723" y="13711"/>
                    <a:pt x="15866" y="13632"/>
                  </a:cubicBezTo>
                  <a:cubicBezTo>
                    <a:pt x="16337" y="13363"/>
                    <a:pt x="16606" y="12758"/>
                    <a:pt x="16471" y="12220"/>
                  </a:cubicBezTo>
                  <a:cubicBezTo>
                    <a:pt x="16404" y="11817"/>
                    <a:pt x="16068" y="11548"/>
                    <a:pt x="16068" y="11144"/>
                  </a:cubicBezTo>
                  <a:cubicBezTo>
                    <a:pt x="16606" y="11010"/>
                    <a:pt x="17211" y="11010"/>
                    <a:pt x="17816" y="11010"/>
                  </a:cubicBezTo>
                  <a:cubicBezTo>
                    <a:pt x="17849" y="11012"/>
                    <a:pt x="17883" y="11013"/>
                    <a:pt x="17917" y="11013"/>
                  </a:cubicBezTo>
                  <a:cubicBezTo>
                    <a:pt x="18494" y="11013"/>
                    <a:pt x="19162" y="10747"/>
                    <a:pt x="19772" y="10747"/>
                  </a:cubicBezTo>
                  <a:cubicBezTo>
                    <a:pt x="20359" y="10747"/>
                    <a:pt x="20893" y="10992"/>
                    <a:pt x="21244" y="11951"/>
                  </a:cubicBezTo>
                  <a:cubicBezTo>
                    <a:pt x="21301" y="12122"/>
                    <a:pt x="21454" y="12184"/>
                    <a:pt x="21647" y="12184"/>
                  </a:cubicBezTo>
                  <a:cubicBezTo>
                    <a:pt x="21911" y="12184"/>
                    <a:pt x="22250" y="12068"/>
                    <a:pt x="22522" y="11951"/>
                  </a:cubicBezTo>
                  <a:cubicBezTo>
                    <a:pt x="23328" y="11480"/>
                    <a:pt x="23866" y="10607"/>
                    <a:pt x="23933" y="9665"/>
                  </a:cubicBezTo>
                  <a:cubicBezTo>
                    <a:pt x="24001" y="8657"/>
                    <a:pt x="24404" y="7648"/>
                    <a:pt x="25076" y="6909"/>
                  </a:cubicBezTo>
                  <a:cubicBezTo>
                    <a:pt x="26231" y="5633"/>
                    <a:pt x="27111" y="4796"/>
                    <a:pt x="28908" y="4796"/>
                  </a:cubicBezTo>
                  <a:cubicBezTo>
                    <a:pt x="29099" y="4796"/>
                    <a:pt x="29300" y="4806"/>
                    <a:pt x="29513" y="4825"/>
                  </a:cubicBezTo>
                  <a:cubicBezTo>
                    <a:pt x="31799" y="4959"/>
                    <a:pt x="33749" y="5296"/>
                    <a:pt x="35497" y="6573"/>
                  </a:cubicBezTo>
                  <a:cubicBezTo>
                    <a:pt x="36438" y="6438"/>
                    <a:pt x="37043" y="6035"/>
                    <a:pt x="36774" y="4959"/>
                  </a:cubicBezTo>
                  <a:cubicBezTo>
                    <a:pt x="34690" y="4489"/>
                    <a:pt x="32673" y="3884"/>
                    <a:pt x="30589" y="3548"/>
                  </a:cubicBezTo>
                  <a:cubicBezTo>
                    <a:pt x="28303" y="3144"/>
                    <a:pt x="25950" y="2472"/>
                    <a:pt x="23664" y="1934"/>
                  </a:cubicBezTo>
                  <a:cubicBezTo>
                    <a:pt x="21446" y="1464"/>
                    <a:pt x="19362" y="724"/>
                    <a:pt x="17076" y="724"/>
                  </a:cubicBezTo>
                  <a:cubicBezTo>
                    <a:pt x="16926" y="736"/>
                    <a:pt x="16776" y="741"/>
                    <a:pt x="16627" y="741"/>
                  </a:cubicBezTo>
                  <a:cubicBezTo>
                    <a:pt x="15904" y="741"/>
                    <a:pt x="15190" y="611"/>
                    <a:pt x="14521" y="388"/>
                  </a:cubicBezTo>
                  <a:cubicBezTo>
                    <a:pt x="13973" y="139"/>
                    <a:pt x="13351" y="0"/>
                    <a:pt x="12709" y="0"/>
                  </a:cubicBezTo>
                  <a:close/>
                </a:path>
              </a:pathLst>
            </a:custGeom>
            <a:solidFill>
              <a:srgbClr val="F0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4" name="Google Shape;11934;p15"/>
            <p:cNvSpPr/>
            <p:nvPr/>
          </p:nvSpPr>
          <p:spPr>
            <a:xfrm>
              <a:off x="4952025" y="812925"/>
              <a:ext cx="615150" cy="748825"/>
            </a:xfrm>
            <a:custGeom>
              <a:avLst/>
              <a:gdLst/>
              <a:ahLst/>
              <a:cxnLst/>
              <a:rect l="l" t="t" r="r" b="b"/>
              <a:pathLst>
                <a:path w="24606" h="29953" extrusionOk="0">
                  <a:moveTo>
                    <a:pt x="19765" y="0"/>
                  </a:moveTo>
                  <a:cubicBezTo>
                    <a:pt x="18623" y="1546"/>
                    <a:pt x="17278" y="2958"/>
                    <a:pt x="16135" y="4504"/>
                  </a:cubicBezTo>
                  <a:cubicBezTo>
                    <a:pt x="14454" y="6454"/>
                    <a:pt x="12975" y="8538"/>
                    <a:pt x="11698" y="10689"/>
                  </a:cubicBezTo>
                  <a:cubicBezTo>
                    <a:pt x="10757" y="12168"/>
                    <a:pt x="9681" y="13580"/>
                    <a:pt x="8606" y="14925"/>
                  </a:cubicBezTo>
                  <a:cubicBezTo>
                    <a:pt x="6521" y="17614"/>
                    <a:pt x="5177" y="20841"/>
                    <a:pt x="2958" y="23530"/>
                  </a:cubicBezTo>
                  <a:cubicBezTo>
                    <a:pt x="2622" y="23866"/>
                    <a:pt x="2286" y="24202"/>
                    <a:pt x="2017" y="24605"/>
                  </a:cubicBezTo>
                  <a:cubicBezTo>
                    <a:pt x="1547" y="26421"/>
                    <a:pt x="0" y="27832"/>
                    <a:pt x="269" y="29849"/>
                  </a:cubicBezTo>
                  <a:cubicBezTo>
                    <a:pt x="441" y="29921"/>
                    <a:pt x="592" y="29953"/>
                    <a:pt x="727" y="29953"/>
                  </a:cubicBezTo>
                  <a:cubicBezTo>
                    <a:pt x="1222" y="29953"/>
                    <a:pt x="1498" y="29519"/>
                    <a:pt x="1816" y="29043"/>
                  </a:cubicBezTo>
                  <a:cubicBezTo>
                    <a:pt x="2690" y="27765"/>
                    <a:pt x="3900" y="26690"/>
                    <a:pt x="3832" y="24807"/>
                  </a:cubicBezTo>
                  <a:lnTo>
                    <a:pt x="3832" y="24807"/>
                  </a:lnTo>
                  <a:cubicBezTo>
                    <a:pt x="4327" y="25931"/>
                    <a:pt x="4821" y="26754"/>
                    <a:pt x="5597" y="26754"/>
                  </a:cubicBezTo>
                  <a:cubicBezTo>
                    <a:pt x="5982" y="26754"/>
                    <a:pt x="6435" y="26552"/>
                    <a:pt x="6992" y="26085"/>
                  </a:cubicBezTo>
                  <a:cubicBezTo>
                    <a:pt x="7160" y="25950"/>
                    <a:pt x="7345" y="25916"/>
                    <a:pt x="7538" y="25916"/>
                  </a:cubicBezTo>
                  <a:cubicBezTo>
                    <a:pt x="7732" y="25916"/>
                    <a:pt x="7933" y="25950"/>
                    <a:pt x="8135" y="25950"/>
                  </a:cubicBezTo>
                  <a:cubicBezTo>
                    <a:pt x="8661" y="25998"/>
                    <a:pt x="9063" y="26034"/>
                    <a:pt x="9361" y="26034"/>
                  </a:cubicBezTo>
                  <a:cubicBezTo>
                    <a:pt x="10319" y="26034"/>
                    <a:pt x="10210" y="25657"/>
                    <a:pt x="9748" y="24068"/>
                  </a:cubicBezTo>
                  <a:cubicBezTo>
                    <a:pt x="9614" y="23597"/>
                    <a:pt x="9211" y="23126"/>
                    <a:pt x="9950" y="22925"/>
                  </a:cubicBezTo>
                  <a:cubicBezTo>
                    <a:pt x="10032" y="22904"/>
                    <a:pt x="10110" y="22895"/>
                    <a:pt x="10183" y="22895"/>
                  </a:cubicBezTo>
                  <a:cubicBezTo>
                    <a:pt x="10589" y="22895"/>
                    <a:pt x="10865" y="23188"/>
                    <a:pt x="11093" y="23530"/>
                  </a:cubicBezTo>
                  <a:cubicBezTo>
                    <a:pt x="11362" y="23933"/>
                    <a:pt x="11295" y="24337"/>
                    <a:pt x="11564" y="24874"/>
                  </a:cubicBezTo>
                  <a:cubicBezTo>
                    <a:pt x="11787" y="25321"/>
                    <a:pt x="12057" y="25814"/>
                    <a:pt x="12566" y="25814"/>
                  </a:cubicBezTo>
                  <a:cubicBezTo>
                    <a:pt x="12669" y="25814"/>
                    <a:pt x="12783" y="25794"/>
                    <a:pt x="12908" y="25748"/>
                  </a:cubicBezTo>
                  <a:cubicBezTo>
                    <a:pt x="13580" y="25547"/>
                    <a:pt x="13580" y="24874"/>
                    <a:pt x="13446" y="24269"/>
                  </a:cubicBezTo>
                  <a:cubicBezTo>
                    <a:pt x="13312" y="23463"/>
                    <a:pt x="13110" y="22656"/>
                    <a:pt x="12908" y="21916"/>
                  </a:cubicBezTo>
                  <a:cubicBezTo>
                    <a:pt x="12774" y="21379"/>
                    <a:pt x="12639" y="20841"/>
                    <a:pt x="13177" y="20437"/>
                  </a:cubicBezTo>
                  <a:cubicBezTo>
                    <a:pt x="14387" y="19563"/>
                    <a:pt x="14858" y="18084"/>
                    <a:pt x="14387" y="16673"/>
                  </a:cubicBezTo>
                  <a:cubicBezTo>
                    <a:pt x="13984" y="15395"/>
                    <a:pt x="14185" y="13983"/>
                    <a:pt x="15059" y="12841"/>
                  </a:cubicBezTo>
                  <a:cubicBezTo>
                    <a:pt x="15059" y="12639"/>
                    <a:pt x="14992" y="12504"/>
                    <a:pt x="14992" y="12303"/>
                  </a:cubicBezTo>
                  <a:cubicBezTo>
                    <a:pt x="14723" y="11630"/>
                    <a:pt x="14992" y="11294"/>
                    <a:pt x="15530" y="11025"/>
                  </a:cubicBezTo>
                  <a:cubicBezTo>
                    <a:pt x="15580" y="11009"/>
                    <a:pt x="15635" y="11000"/>
                    <a:pt x="15689" y="11000"/>
                  </a:cubicBezTo>
                  <a:cubicBezTo>
                    <a:pt x="15849" y="11000"/>
                    <a:pt x="16001" y="11076"/>
                    <a:pt x="16001" y="11227"/>
                  </a:cubicBezTo>
                  <a:cubicBezTo>
                    <a:pt x="16068" y="12168"/>
                    <a:pt x="16740" y="13042"/>
                    <a:pt x="16606" y="13983"/>
                  </a:cubicBezTo>
                  <a:cubicBezTo>
                    <a:pt x="16337" y="16000"/>
                    <a:pt x="16135" y="18084"/>
                    <a:pt x="15732" y="20101"/>
                  </a:cubicBezTo>
                  <a:cubicBezTo>
                    <a:pt x="15597" y="20773"/>
                    <a:pt x="15261" y="21379"/>
                    <a:pt x="14656" y="21715"/>
                  </a:cubicBezTo>
                  <a:cubicBezTo>
                    <a:pt x="14185" y="21984"/>
                    <a:pt x="13580" y="22387"/>
                    <a:pt x="14051" y="22925"/>
                  </a:cubicBezTo>
                  <a:cubicBezTo>
                    <a:pt x="14723" y="23732"/>
                    <a:pt x="14522" y="25076"/>
                    <a:pt x="15664" y="25614"/>
                  </a:cubicBezTo>
                  <a:cubicBezTo>
                    <a:pt x="15732" y="25631"/>
                    <a:pt x="15812" y="25639"/>
                    <a:pt x="15893" y="25639"/>
                  </a:cubicBezTo>
                  <a:cubicBezTo>
                    <a:pt x="16139" y="25639"/>
                    <a:pt x="16404" y="25564"/>
                    <a:pt x="16404" y="25412"/>
                  </a:cubicBezTo>
                  <a:cubicBezTo>
                    <a:pt x="16404" y="24269"/>
                    <a:pt x="17412" y="24673"/>
                    <a:pt x="17950" y="24404"/>
                  </a:cubicBezTo>
                  <a:cubicBezTo>
                    <a:pt x="18488" y="22992"/>
                    <a:pt x="17278" y="21715"/>
                    <a:pt x="17480" y="20370"/>
                  </a:cubicBezTo>
                  <a:cubicBezTo>
                    <a:pt x="18017" y="17681"/>
                    <a:pt x="18354" y="14992"/>
                    <a:pt x="19564" y="12437"/>
                  </a:cubicBezTo>
                  <a:cubicBezTo>
                    <a:pt x="19698" y="12034"/>
                    <a:pt x="19765" y="11563"/>
                    <a:pt x="19900" y="11160"/>
                  </a:cubicBezTo>
                  <a:cubicBezTo>
                    <a:pt x="19967" y="10958"/>
                    <a:pt x="20034" y="10689"/>
                    <a:pt x="19967" y="10420"/>
                  </a:cubicBezTo>
                  <a:cubicBezTo>
                    <a:pt x="20034" y="10286"/>
                    <a:pt x="20034" y="10151"/>
                    <a:pt x="20169" y="10084"/>
                  </a:cubicBezTo>
                  <a:cubicBezTo>
                    <a:pt x="21379" y="9009"/>
                    <a:pt x="21379" y="7193"/>
                    <a:pt x="22522" y="6051"/>
                  </a:cubicBezTo>
                  <a:cubicBezTo>
                    <a:pt x="22858" y="5513"/>
                    <a:pt x="23127" y="4908"/>
                    <a:pt x="23261" y="4235"/>
                  </a:cubicBezTo>
                  <a:cubicBezTo>
                    <a:pt x="24606" y="740"/>
                    <a:pt x="24606" y="740"/>
                    <a:pt x="20908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5" name="Google Shape;11935;p15"/>
            <p:cNvSpPr/>
            <p:nvPr/>
          </p:nvSpPr>
          <p:spPr>
            <a:xfrm>
              <a:off x="5531875" y="1115450"/>
              <a:ext cx="1067250" cy="684025"/>
            </a:xfrm>
            <a:custGeom>
              <a:avLst/>
              <a:gdLst/>
              <a:ahLst/>
              <a:cxnLst/>
              <a:rect l="l" t="t" r="r" b="b"/>
              <a:pathLst>
                <a:path w="42690" h="27361" extrusionOk="0">
                  <a:moveTo>
                    <a:pt x="41581" y="0"/>
                  </a:moveTo>
                  <a:cubicBezTo>
                    <a:pt x="41157" y="0"/>
                    <a:pt x="40747" y="256"/>
                    <a:pt x="40538" y="672"/>
                  </a:cubicBezTo>
                  <a:cubicBezTo>
                    <a:pt x="40337" y="1882"/>
                    <a:pt x="38992" y="1614"/>
                    <a:pt x="38320" y="2286"/>
                  </a:cubicBezTo>
                  <a:cubicBezTo>
                    <a:pt x="37043" y="3496"/>
                    <a:pt x="35496" y="4370"/>
                    <a:pt x="33883" y="4840"/>
                  </a:cubicBezTo>
                  <a:cubicBezTo>
                    <a:pt x="32135" y="5916"/>
                    <a:pt x="30320" y="6857"/>
                    <a:pt x="28437" y="7664"/>
                  </a:cubicBezTo>
                  <a:cubicBezTo>
                    <a:pt x="28303" y="7799"/>
                    <a:pt x="28169" y="7933"/>
                    <a:pt x="28034" y="8067"/>
                  </a:cubicBezTo>
                  <a:cubicBezTo>
                    <a:pt x="27765" y="8471"/>
                    <a:pt x="27295" y="8807"/>
                    <a:pt x="26757" y="8874"/>
                  </a:cubicBezTo>
                  <a:cubicBezTo>
                    <a:pt x="24942" y="9950"/>
                    <a:pt x="23261" y="11294"/>
                    <a:pt x="21379" y="12236"/>
                  </a:cubicBezTo>
                  <a:cubicBezTo>
                    <a:pt x="18420" y="13715"/>
                    <a:pt x="15530" y="15463"/>
                    <a:pt x="12841" y="17345"/>
                  </a:cubicBezTo>
                  <a:cubicBezTo>
                    <a:pt x="10958" y="18421"/>
                    <a:pt x="9143" y="19496"/>
                    <a:pt x="7328" y="20639"/>
                  </a:cubicBezTo>
                  <a:cubicBezTo>
                    <a:pt x="5378" y="21782"/>
                    <a:pt x="3361" y="22925"/>
                    <a:pt x="1479" y="24202"/>
                  </a:cubicBezTo>
                  <a:cubicBezTo>
                    <a:pt x="1008" y="24942"/>
                    <a:pt x="269" y="25412"/>
                    <a:pt x="0" y="26286"/>
                  </a:cubicBezTo>
                  <a:cubicBezTo>
                    <a:pt x="134" y="26757"/>
                    <a:pt x="471" y="26891"/>
                    <a:pt x="874" y="26959"/>
                  </a:cubicBezTo>
                  <a:cubicBezTo>
                    <a:pt x="1076" y="26959"/>
                    <a:pt x="1210" y="26959"/>
                    <a:pt x="1412" y="26891"/>
                  </a:cubicBezTo>
                  <a:cubicBezTo>
                    <a:pt x="1591" y="26726"/>
                    <a:pt x="1751" y="26662"/>
                    <a:pt x="1898" y="26662"/>
                  </a:cubicBezTo>
                  <a:cubicBezTo>
                    <a:pt x="2386" y="26662"/>
                    <a:pt x="2740" y="27361"/>
                    <a:pt x="3234" y="27361"/>
                  </a:cubicBezTo>
                  <a:cubicBezTo>
                    <a:pt x="3317" y="27361"/>
                    <a:pt x="3404" y="27341"/>
                    <a:pt x="3496" y="27295"/>
                  </a:cubicBezTo>
                  <a:cubicBezTo>
                    <a:pt x="4639" y="26959"/>
                    <a:pt x="5378" y="25816"/>
                    <a:pt x="6656" y="25816"/>
                  </a:cubicBezTo>
                  <a:cubicBezTo>
                    <a:pt x="7866" y="25412"/>
                    <a:pt x="8740" y="24471"/>
                    <a:pt x="9883" y="23866"/>
                  </a:cubicBezTo>
                  <a:cubicBezTo>
                    <a:pt x="11496" y="22925"/>
                    <a:pt x="14252" y="23395"/>
                    <a:pt x="14252" y="20370"/>
                  </a:cubicBezTo>
                  <a:cubicBezTo>
                    <a:pt x="14252" y="20236"/>
                    <a:pt x="14588" y="20236"/>
                    <a:pt x="14790" y="20236"/>
                  </a:cubicBezTo>
                  <a:cubicBezTo>
                    <a:pt x="14947" y="20262"/>
                    <a:pt x="15098" y="20274"/>
                    <a:pt x="15243" y="20274"/>
                  </a:cubicBezTo>
                  <a:cubicBezTo>
                    <a:pt x="16589" y="20274"/>
                    <a:pt x="17463" y="19229"/>
                    <a:pt x="18555" y="18622"/>
                  </a:cubicBezTo>
                  <a:cubicBezTo>
                    <a:pt x="20236" y="17748"/>
                    <a:pt x="21647" y="16337"/>
                    <a:pt x="23664" y="16068"/>
                  </a:cubicBezTo>
                  <a:cubicBezTo>
                    <a:pt x="25816" y="15530"/>
                    <a:pt x="27496" y="13984"/>
                    <a:pt x="29311" y="12841"/>
                  </a:cubicBezTo>
                  <a:cubicBezTo>
                    <a:pt x="29849" y="12437"/>
                    <a:pt x="30320" y="11967"/>
                    <a:pt x="30723" y="11429"/>
                  </a:cubicBezTo>
                  <a:cubicBezTo>
                    <a:pt x="31432" y="10270"/>
                    <a:pt x="32695" y="9542"/>
                    <a:pt x="34101" y="9542"/>
                  </a:cubicBezTo>
                  <a:cubicBezTo>
                    <a:pt x="34162" y="9542"/>
                    <a:pt x="34224" y="9544"/>
                    <a:pt x="34286" y="9546"/>
                  </a:cubicBezTo>
                  <a:cubicBezTo>
                    <a:pt x="34421" y="9479"/>
                    <a:pt x="34555" y="9345"/>
                    <a:pt x="34690" y="9210"/>
                  </a:cubicBezTo>
                  <a:cubicBezTo>
                    <a:pt x="35093" y="7530"/>
                    <a:pt x="36774" y="7933"/>
                    <a:pt x="37849" y="7261"/>
                  </a:cubicBezTo>
                  <a:cubicBezTo>
                    <a:pt x="39194" y="6723"/>
                    <a:pt x="40471" y="6118"/>
                    <a:pt x="41278" y="4840"/>
                  </a:cubicBezTo>
                  <a:cubicBezTo>
                    <a:pt x="41345" y="4572"/>
                    <a:pt x="41480" y="4370"/>
                    <a:pt x="41681" y="4101"/>
                  </a:cubicBezTo>
                  <a:cubicBezTo>
                    <a:pt x="42488" y="3361"/>
                    <a:pt x="42690" y="2084"/>
                    <a:pt x="42085" y="1076"/>
                  </a:cubicBezTo>
                  <a:cubicBezTo>
                    <a:pt x="42017" y="740"/>
                    <a:pt x="41950" y="403"/>
                    <a:pt x="41950" y="67"/>
                  </a:cubicBezTo>
                  <a:cubicBezTo>
                    <a:pt x="41829" y="22"/>
                    <a:pt x="41705" y="0"/>
                    <a:pt x="4158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6" name="Google Shape;11936;p15"/>
            <p:cNvSpPr/>
            <p:nvPr/>
          </p:nvSpPr>
          <p:spPr>
            <a:xfrm>
              <a:off x="6094900" y="1012925"/>
              <a:ext cx="487425" cy="305900"/>
            </a:xfrm>
            <a:custGeom>
              <a:avLst/>
              <a:gdLst/>
              <a:ahLst/>
              <a:cxnLst/>
              <a:rect l="l" t="t" r="r" b="b"/>
              <a:pathLst>
                <a:path w="19497" h="12236" extrusionOk="0">
                  <a:moveTo>
                    <a:pt x="5177" y="0"/>
                  </a:moveTo>
                  <a:cubicBezTo>
                    <a:pt x="3631" y="874"/>
                    <a:pt x="2757" y="2286"/>
                    <a:pt x="1681" y="3698"/>
                  </a:cubicBezTo>
                  <a:cubicBezTo>
                    <a:pt x="1143" y="4101"/>
                    <a:pt x="740" y="4706"/>
                    <a:pt x="471" y="5378"/>
                  </a:cubicBezTo>
                  <a:cubicBezTo>
                    <a:pt x="337" y="5580"/>
                    <a:pt x="202" y="5782"/>
                    <a:pt x="68" y="6051"/>
                  </a:cubicBezTo>
                  <a:cubicBezTo>
                    <a:pt x="0" y="6185"/>
                    <a:pt x="0" y="6387"/>
                    <a:pt x="0" y="6521"/>
                  </a:cubicBezTo>
                  <a:cubicBezTo>
                    <a:pt x="0" y="6857"/>
                    <a:pt x="68" y="7126"/>
                    <a:pt x="269" y="7328"/>
                  </a:cubicBezTo>
                  <a:cubicBezTo>
                    <a:pt x="818" y="7918"/>
                    <a:pt x="1525" y="8006"/>
                    <a:pt x="2224" y="8006"/>
                  </a:cubicBezTo>
                  <a:cubicBezTo>
                    <a:pt x="2520" y="8006"/>
                    <a:pt x="2815" y="7991"/>
                    <a:pt x="3096" y="7991"/>
                  </a:cubicBezTo>
                  <a:cubicBezTo>
                    <a:pt x="3209" y="7991"/>
                    <a:pt x="3321" y="7993"/>
                    <a:pt x="3429" y="8000"/>
                  </a:cubicBezTo>
                  <a:cubicBezTo>
                    <a:pt x="4505" y="8000"/>
                    <a:pt x="5446" y="8605"/>
                    <a:pt x="5042" y="9479"/>
                  </a:cubicBezTo>
                  <a:cubicBezTo>
                    <a:pt x="4370" y="10824"/>
                    <a:pt x="5244" y="11429"/>
                    <a:pt x="5916" y="12236"/>
                  </a:cubicBezTo>
                  <a:cubicBezTo>
                    <a:pt x="7933" y="11631"/>
                    <a:pt x="9816" y="10622"/>
                    <a:pt x="11496" y="9345"/>
                  </a:cubicBezTo>
                  <a:cubicBezTo>
                    <a:pt x="13984" y="8202"/>
                    <a:pt x="15933" y="6118"/>
                    <a:pt x="18354" y="4841"/>
                  </a:cubicBezTo>
                  <a:lnTo>
                    <a:pt x="19496" y="4168"/>
                  </a:lnTo>
                  <a:cubicBezTo>
                    <a:pt x="19350" y="3802"/>
                    <a:pt x="19124" y="3711"/>
                    <a:pt x="18869" y="3711"/>
                  </a:cubicBezTo>
                  <a:cubicBezTo>
                    <a:pt x="18616" y="3711"/>
                    <a:pt x="18335" y="3801"/>
                    <a:pt x="18076" y="3801"/>
                  </a:cubicBezTo>
                  <a:cubicBezTo>
                    <a:pt x="17879" y="3801"/>
                    <a:pt x="17695" y="3748"/>
                    <a:pt x="17547" y="3563"/>
                  </a:cubicBezTo>
                  <a:cubicBezTo>
                    <a:pt x="16875" y="2757"/>
                    <a:pt x="15799" y="2689"/>
                    <a:pt x="14858" y="2353"/>
                  </a:cubicBezTo>
                  <a:cubicBezTo>
                    <a:pt x="11698" y="1412"/>
                    <a:pt x="8471" y="605"/>
                    <a:pt x="5177" y="0"/>
                  </a:cubicBezTo>
                  <a:close/>
                </a:path>
              </a:pathLst>
            </a:custGeom>
            <a:solidFill>
              <a:srgbClr val="EF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7" name="Google Shape;11937;p15"/>
            <p:cNvSpPr/>
            <p:nvPr/>
          </p:nvSpPr>
          <p:spPr>
            <a:xfrm>
              <a:off x="5683125" y="963750"/>
              <a:ext cx="384900" cy="413900"/>
            </a:xfrm>
            <a:custGeom>
              <a:avLst/>
              <a:gdLst/>
              <a:ahLst/>
              <a:cxnLst/>
              <a:rect l="l" t="t" r="r" b="b"/>
              <a:pathLst>
                <a:path w="15396" h="16556" extrusionOk="0">
                  <a:moveTo>
                    <a:pt x="8674" y="0"/>
                  </a:moveTo>
                  <a:cubicBezTo>
                    <a:pt x="8010" y="0"/>
                    <a:pt x="7708" y="614"/>
                    <a:pt x="7463" y="1228"/>
                  </a:cubicBezTo>
                  <a:cubicBezTo>
                    <a:pt x="7328" y="1900"/>
                    <a:pt x="6858" y="2438"/>
                    <a:pt x="6253" y="2639"/>
                  </a:cubicBezTo>
                  <a:cubicBezTo>
                    <a:pt x="5580" y="2639"/>
                    <a:pt x="5715" y="3312"/>
                    <a:pt x="5379" y="3648"/>
                  </a:cubicBezTo>
                  <a:cubicBezTo>
                    <a:pt x="4101" y="4387"/>
                    <a:pt x="3967" y="5732"/>
                    <a:pt x="3362" y="6875"/>
                  </a:cubicBezTo>
                  <a:cubicBezTo>
                    <a:pt x="3093" y="8152"/>
                    <a:pt x="2017" y="9026"/>
                    <a:pt x="1412" y="10102"/>
                  </a:cubicBezTo>
                  <a:cubicBezTo>
                    <a:pt x="606" y="10908"/>
                    <a:pt x="68" y="11984"/>
                    <a:pt x="1" y="13127"/>
                  </a:cubicBezTo>
                  <a:cubicBezTo>
                    <a:pt x="153" y="13167"/>
                    <a:pt x="292" y="13185"/>
                    <a:pt x="418" y="13185"/>
                  </a:cubicBezTo>
                  <a:cubicBezTo>
                    <a:pt x="1569" y="13185"/>
                    <a:pt x="1714" y="11675"/>
                    <a:pt x="2622" y="11312"/>
                  </a:cubicBezTo>
                  <a:cubicBezTo>
                    <a:pt x="2757" y="11110"/>
                    <a:pt x="2421" y="10908"/>
                    <a:pt x="2622" y="10841"/>
                  </a:cubicBezTo>
                  <a:cubicBezTo>
                    <a:pt x="2637" y="10834"/>
                    <a:pt x="2651" y="10831"/>
                    <a:pt x="2664" y="10831"/>
                  </a:cubicBezTo>
                  <a:cubicBezTo>
                    <a:pt x="2772" y="10831"/>
                    <a:pt x="2839" y="11050"/>
                    <a:pt x="2959" y="11110"/>
                  </a:cubicBezTo>
                  <a:cubicBezTo>
                    <a:pt x="3454" y="11386"/>
                    <a:pt x="3995" y="11526"/>
                    <a:pt x="4530" y="11526"/>
                  </a:cubicBezTo>
                  <a:cubicBezTo>
                    <a:pt x="5302" y="11526"/>
                    <a:pt x="6061" y="11235"/>
                    <a:pt x="6656" y="10640"/>
                  </a:cubicBezTo>
                  <a:cubicBezTo>
                    <a:pt x="6824" y="10472"/>
                    <a:pt x="7059" y="10387"/>
                    <a:pt x="7295" y="10387"/>
                  </a:cubicBezTo>
                  <a:cubicBezTo>
                    <a:pt x="7530" y="10387"/>
                    <a:pt x="7765" y="10472"/>
                    <a:pt x="7933" y="10640"/>
                  </a:cubicBezTo>
                  <a:cubicBezTo>
                    <a:pt x="8270" y="10908"/>
                    <a:pt x="8538" y="11379"/>
                    <a:pt x="8270" y="11715"/>
                  </a:cubicBezTo>
                  <a:cubicBezTo>
                    <a:pt x="6925" y="13329"/>
                    <a:pt x="8337" y="14942"/>
                    <a:pt x="8202" y="16556"/>
                  </a:cubicBezTo>
                  <a:cubicBezTo>
                    <a:pt x="9816" y="16354"/>
                    <a:pt x="9950" y="14673"/>
                    <a:pt x="10891" y="13799"/>
                  </a:cubicBezTo>
                  <a:cubicBezTo>
                    <a:pt x="11564" y="12119"/>
                    <a:pt x="13110" y="11110"/>
                    <a:pt x="13849" y="9497"/>
                  </a:cubicBezTo>
                  <a:cubicBezTo>
                    <a:pt x="14051" y="8488"/>
                    <a:pt x="14522" y="7614"/>
                    <a:pt x="15194" y="6942"/>
                  </a:cubicBezTo>
                  <a:cubicBezTo>
                    <a:pt x="15261" y="6808"/>
                    <a:pt x="15329" y="6606"/>
                    <a:pt x="15396" y="6404"/>
                  </a:cubicBezTo>
                  <a:cubicBezTo>
                    <a:pt x="14856" y="4964"/>
                    <a:pt x="13941" y="4220"/>
                    <a:pt x="12795" y="4220"/>
                  </a:cubicBezTo>
                  <a:cubicBezTo>
                    <a:pt x="12657" y="4220"/>
                    <a:pt x="12515" y="4231"/>
                    <a:pt x="12370" y="4253"/>
                  </a:cubicBezTo>
                  <a:cubicBezTo>
                    <a:pt x="11680" y="4375"/>
                    <a:pt x="11198" y="4460"/>
                    <a:pt x="10850" y="4460"/>
                  </a:cubicBezTo>
                  <a:cubicBezTo>
                    <a:pt x="10048" y="4460"/>
                    <a:pt x="9963" y="4006"/>
                    <a:pt x="9681" y="2505"/>
                  </a:cubicBezTo>
                  <a:cubicBezTo>
                    <a:pt x="9614" y="2169"/>
                    <a:pt x="9614" y="1833"/>
                    <a:pt x="9547" y="1497"/>
                  </a:cubicBezTo>
                  <a:cubicBezTo>
                    <a:pt x="9547" y="892"/>
                    <a:pt x="9681" y="152"/>
                    <a:pt x="8875" y="18"/>
                  </a:cubicBezTo>
                  <a:cubicBezTo>
                    <a:pt x="8804" y="6"/>
                    <a:pt x="8738" y="0"/>
                    <a:pt x="867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8" name="Google Shape;11938;p15"/>
            <p:cNvSpPr/>
            <p:nvPr/>
          </p:nvSpPr>
          <p:spPr>
            <a:xfrm>
              <a:off x="5778925" y="1501325"/>
              <a:ext cx="707600" cy="210800"/>
            </a:xfrm>
            <a:custGeom>
              <a:avLst/>
              <a:gdLst/>
              <a:ahLst/>
              <a:cxnLst/>
              <a:rect l="l" t="t" r="r" b="b"/>
              <a:pathLst>
                <a:path w="28304" h="8432" extrusionOk="0">
                  <a:moveTo>
                    <a:pt x="13146" y="0"/>
                  </a:moveTo>
                  <a:cubicBezTo>
                    <a:pt x="13050" y="0"/>
                    <a:pt x="12949" y="30"/>
                    <a:pt x="12841" y="95"/>
                  </a:cubicBezTo>
                  <a:cubicBezTo>
                    <a:pt x="11362" y="1103"/>
                    <a:pt x="9681" y="1775"/>
                    <a:pt x="8270" y="2918"/>
                  </a:cubicBezTo>
                  <a:cubicBezTo>
                    <a:pt x="7430" y="3564"/>
                    <a:pt x="6404" y="4334"/>
                    <a:pt x="5490" y="4334"/>
                  </a:cubicBezTo>
                  <a:cubicBezTo>
                    <a:pt x="5453" y="4334"/>
                    <a:pt x="5416" y="4333"/>
                    <a:pt x="5379" y="4330"/>
                  </a:cubicBezTo>
                  <a:cubicBezTo>
                    <a:pt x="4639" y="4330"/>
                    <a:pt x="3967" y="4532"/>
                    <a:pt x="3362" y="4868"/>
                  </a:cubicBezTo>
                  <a:cubicBezTo>
                    <a:pt x="3967" y="5271"/>
                    <a:pt x="4774" y="5540"/>
                    <a:pt x="3833" y="6145"/>
                  </a:cubicBezTo>
                  <a:cubicBezTo>
                    <a:pt x="2555" y="6952"/>
                    <a:pt x="1278" y="7692"/>
                    <a:pt x="1" y="8431"/>
                  </a:cubicBezTo>
                  <a:cubicBezTo>
                    <a:pt x="2959" y="7826"/>
                    <a:pt x="5984" y="8028"/>
                    <a:pt x="8875" y="7288"/>
                  </a:cubicBezTo>
                  <a:cubicBezTo>
                    <a:pt x="14723" y="5809"/>
                    <a:pt x="20640" y="5473"/>
                    <a:pt x="26556" y="4666"/>
                  </a:cubicBezTo>
                  <a:cubicBezTo>
                    <a:pt x="26824" y="4599"/>
                    <a:pt x="27093" y="4532"/>
                    <a:pt x="27295" y="4397"/>
                  </a:cubicBezTo>
                  <a:cubicBezTo>
                    <a:pt x="27766" y="3322"/>
                    <a:pt x="28303" y="2313"/>
                    <a:pt x="28169" y="1170"/>
                  </a:cubicBezTo>
                  <a:cubicBezTo>
                    <a:pt x="27850" y="925"/>
                    <a:pt x="27523" y="850"/>
                    <a:pt x="27196" y="850"/>
                  </a:cubicBezTo>
                  <a:cubicBezTo>
                    <a:pt x="26675" y="850"/>
                    <a:pt x="26157" y="1041"/>
                    <a:pt x="25680" y="1041"/>
                  </a:cubicBezTo>
                  <a:cubicBezTo>
                    <a:pt x="25635" y="1041"/>
                    <a:pt x="25591" y="1040"/>
                    <a:pt x="25547" y="1036"/>
                  </a:cubicBezTo>
                  <a:cubicBezTo>
                    <a:pt x="25345" y="1103"/>
                    <a:pt x="25144" y="1103"/>
                    <a:pt x="24942" y="1170"/>
                  </a:cubicBezTo>
                  <a:cubicBezTo>
                    <a:pt x="24472" y="1305"/>
                    <a:pt x="24068" y="1439"/>
                    <a:pt x="23598" y="1507"/>
                  </a:cubicBezTo>
                  <a:cubicBezTo>
                    <a:pt x="18421" y="2448"/>
                    <a:pt x="13244" y="3120"/>
                    <a:pt x="8135" y="4532"/>
                  </a:cubicBezTo>
                  <a:cubicBezTo>
                    <a:pt x="9816" y="2784"/>
                    <a:pt x="12303" y="2313"/>
                    <a:pt x="13715" y="364"/>
                  </a:cubicBezTo>
                  <a:cubicBezTo>
                    <a:pt x="13532" y="135"/>
                    <a:pt x="13350" y="0"/>
                    <a:pt x="13146" y="0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9" name="Google Shape;11939;p15"/>
            <p:cNvSpPr/>
            <p:nvPr/>
          </p:nvSpPr>
          <p:spPr>
            <a:xfrm>
              <a:off x="6261275" y="1236450"/>
              <a:ext cx="312650" cy="302550"/>
            </a:xfrm>
            <a:custGeom>
              <a:avLst/>
              <a:gdLst/>
              <a:ahLst/>
              <a:cxnLst/>
              <a:rect l="l" t="t" r="r" b="b"/>
              <a:pathLst>
                <a:path w="12506" h="12102" extrusionOk="0">
                  <a:moveTo>
                    <a:pt x="12102" y="0"/>
                  </a:moveTo>
                  <a:cubicBezTo>
                    <a:pt x="10825" y="471"/>
                    <a:pt x="9883" y="1614"/>
                    <a:pt x="8539" y="2017"/>
                  </a:cubicBezTo>
                  <a:cubicBezTo>
                    <a:pt x="7396" y="2690"/>
                    <a:pt x="6253" y="3496"/>
                    <a:pt x="5245" y="4438"/>
                  </a:cubicBezTo>
                  <a:cubicBezTo>
                    <a:pt x="3833" y="4975"/>
                    <a:pt x="2287" y="5244"/>
                    <a:pt x="1211" y="6454"/>
                  </a:cubicBezTo>
                  <a:cubicBezTo>
                    <a:pt x="875" y="6925"/>
                    <a:pt x="203" y="7059"/>
                    <a:pt x="1" y="7664"/>
                  </a:cubicBezTo>
                  <a:cubicBezTo>
                    <a:pt x="324" y="7789"/>
                    <a:pt x="622" y="7842"/>
                    <a:pt x="902" y="7842"/>
                  </a:cubicBezTo>
                  <a:cubicBezTo>
                    <a:pt x="2134" y="7842"/>
                    <a:pt x="3006" y="6813"/>
                    <a:pt x="4102" y="6320"/>
                  </a:cubicBezTo>
                  <a:lnTo>
                    <a:pt x="4102" y="6320"/>
                  </a:lnTo>
                  <a:cubicBezTo>
                    <a:pt x="3766" y="6589"/>
                    <a:pt x="3430" y="6858"/>
                    <a:pt x="3766" y="7396"/>
                  </a:cubicBezTo>
                  <a:cubicBezTo>
                    <a:pt x="4640" y="8942"/>
                    <a:pt x="5043" y="10623"/>
                    <a:pt x="6051" y="12102"/>
                  </a:cubicBezTo>
                  <a:cubicBezTo>
                    <a:pt x="6993" y="12102"/>
                    <a:pt x="7934" y="11967"/>
                    <a:pt x="8808" y="11698"/>
                  </a:cubicBezTo>
                  <a:cubicBezTo>
                    <a:pt x="9816" y="10219"/>
                    <a:pt x="10018" y="8404"/>
                    <a:pt x="10623" y="6723"/>
                  </a:cubicBezTo>
                  <a:cubicBezTo>
                    <a:pt x="11026" y="5648"/>
                    <a:pt x="11295" y="4370"/>
                    <a:pt x="11564" y="3160"/>
                  </a:cubicBezTo>
                  <a:cubicBezTo>
                    <a:pt x="11900" y="2152"/>
                    <a:pt x="12505" y="1143"/>
                    <a:pt x="12102" y="0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0" name="Google Shape;11940;p15"/>
            <p:cNvSpPr/>
            <p:nvPr/>
          </p:nvSpPr>
          <p:spPr>
            <a:xfrm>
              <a:off x="5834400" y="923375"/>
              <a:ext cx="344550" cy="214625"/>
            </a:xfrm>
            <a:custGeom>
              <a:avLst/>
              <a:gdLst/>
              <a:ahLst/>
              <a:cxnLst/>
              <a:rect l="l" t="t" r="r" b="b"/>
              <a:pathLst>
                <a:path w="13782" h="8585" extrusionOk="0">
                  <a:moveTo>
                    <a:pt x="2773" y="0"/>
                  </a:moveTo>
                  <a:cubicBezTo>
                    <a:pt x="2090" y="0"/>
                    <a:pt x="1698" y="471"/>
                    <a:pt x="1076" y="1633"/>
                  </a:cubicBezTo>
                  <a:cubicBezTo>
                    <a:pt x="672" y="2238"/>
                    <a:pt x="403" y="2910"/>
                    <a:pt x="269" y="3649"/>
                  </a:cubicBezTo>
                  <a:cubicBezTo>
                    <a:pt x="269" y="3784"/>
                    <a:pt x="202" y="3918"/>
                    <a:pt x="135" y="4053"/>
                  </a:cubicBezTo>
                  <a:cubicBezTo>
                    <a:pt x="67" y="4053"/>
                    <a:pt x="67" y="4053"/>
                    <a:pt x="0" y="4187"/>
                  </a:cubicBezTo>
                  <a:cubicBezTo>
                    <a:pt x="0" y="4254"/>
                    <a:pt x="0" y="4389"/>
                    <a:pt x="135" y="4456"/>
                  </a:cubicBezTo>
                  <a:cubicBezTo>
                    <a:pt x="392" y="4530"/>
                    <a:pt x="629" y="4703"/>
                    <a:pt x="857" y="4703"/>
                  </a:cubicBezTo>
                  <a:cubicBezTo>
                    <a:pt x="1046" y="4703"/>
                    <a:pt x="1229" y="4584"/>
                    <a:pt x="1412" y="4187"/>
                  </a:cubicBezTo>
                  <a:cubicBezTo>
                    <a:pt x="1815" y="3582"/>
                    <a:pt x="1681" y="2843"/>
                    <a:pt x="2151" y="2238"/>
                  </a:cubicBezTo>
                  <a:cubicBezTo>
                    <a:pt x="2331" y="2118"/>
                    <a:pt x="2458" y="1891"/>
                    <a:pt x="2721" y="1891"/>
                  </a:cubicBezTo>
                  <a:cubicBezTo>
                    <a:pt x="2753" y="1891"/>
                    <a:pt x="2787" y="1894"/>
                    <a:pt x="2824" y="1901"/>
                  </a:cubicBezTo>
                  <a:cubicBezTo>
                    <a:pt x="2958" y="1969"/>
                    <a:pt x="3093" y="2305"/>
                    <a:pt x="3093" y="2372"/>
                  </a:cubicBezTo>
                  <a:cubicBezTo>
                    <a:pt x="2487" y="3649"/>
                    <a:pt x="3563" y="4725"/>
                    <a:pt x="3429" y="5935"/>
                  </a:cubicBezTo>
                  <a:cubicBezTo>
                    <a:pt x="3343" y="6839"/>
                    <a:pt x="3532" y="7247"/>
                    <a:pt x="4015" y="7247"/>
                  </a:cubicBezTo>
                  <a:cubicBezTo>
                    <a:pt x="4286" y="7247"/>
                    <a:pt x="4650" y="7118"/>
                    <a:pt x="5109" y="6876"/>
                  </a:cubicBezTo>
                  <a:cubicBezTo>
                    <a:pt x="5311" y="6742"/>
                    <a:pt x="5580" y="6607"/>
                    <a:pt x="5849" y="6540"/>
                  </a:cubicBezTo>
                  <a:cubicBezTo>
                    <a:pt x="6165" y="6461"/>
                    <a:pt x="6481" y="6312"/>
                    <a:pt x="6838" y="6312"/>
                  </a:cubicBezTo>
                  <a:cubicBezTo>
                    <a:pt x="7089" y="6312"/>
                    <a:pt x="7359" y="6386"/>
                    <a:pt x="7664" y="6607"/>
                  </a:cubicBezTo>
                  <a:cubicBezTo>
                    <a:pt x="8336" y="7145"/>
                    <a:pt x="9143" y="7414"/>
                    <a:pt x="9009" y="8490"/>
                  </a:cubicBezTo>
                  <a:cubicBezTo>
                    <a:pt x="9104" y="8537"/>
                    <a:pt x="9232" y="8585"/>
                    <a:pt x="9371" y="8585"/>
                  </a:cubicBezTo>
                  <a:cubicBezTo>
                    <a:pt x="9428" y="8585"/>
                    <a:pt x="9487" y="8577"/>
                    <a:pt x="9546" y="8557"/>
                  </a:cubicBezTo>
                  <a:lnTo>
                    <a:pt x="9748" y="8423"/>
                  </a:lnTo>
                  <a:cubicBezTo>
                    <a:pt x="9883" y="8288"/>
                    <a:pt x="10017" y="8154"/>
                    <a:pt x="10151" y="8019"/>
                  </a:cubicBezTo>
                  <a:cubicBezTo>
                    <a:pt x="10622" y="7280"/>
                    <a:pt x="11227" y="6607"/>
                    <a:pt x="11698" y="5868"/>
                  </a:cubicBezTo>
                  <a:cubicBezTo>
                    <a:pt x="12236" y="4859"/>
                    <a:pt x="13782" y="4523"/>
                    <a:pt x="13446" y="3044"/>
                  </a:cubicBezTo>
                  <a:cubicBezTo>
                    <a:pt x="12034" y="2775"/>
                    <a:pt x="10689" y="2305"/>
                    <a:pt x="9412" y="1700"/>
                  </a:cubicBezTo>
                  <a:cubicBezTo>
                    <a:pt x="7731" y="1364"/>
                    <a:pt x="6118" y="960"/>
                    <a:pt x="4504" y="490"/>
                  </a:cubicBezTo>
                  <a:cubicBezTo>
                    <a:pt x="3733" y="181"/>
                    <a:pt x="3197" y="0"/>
                    <a:pt x="2773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1" name="Google Shape;11941;p15"/>
            <p:cNvSpPr/>
            <p:nvPr/>
          </p:nvSpPr>
          <p:spPr>
            <a:xfrm>
              <a:off x="5158750" y="786025"/>
              <a:ext cx="228600" cy="264925"/>
            </a:xfrm>
            <a:custGeom>
              <a:avLst/>
              <a:gdLst/>
              <a:ahLst/>
              <a:cxnLst/>
              <a:rect l="l" t="t" r="r" b="b"/>
              <a:pathLst>
                <a:path w="9144" h="10597" extrusionOk="0">
                  <a:moveTo>
                    <a:pt x="5446" y="0"/>
                  </a:moveTo>
                  <a:cubicBezTo>
                    <a:pt x="5244" y="605"/>
                    <a:pt x="4774" y="1143"/>
                    <a:pt x="4169" y="1479"/>
                  </a:cubicBezTo>
                  <a:cubicBezTo>
                    <a:pt x="2555" y="3026"/>
                    <a:pt x="1345" y="4908"/>
                    <a:pt x="605" y="7059"/>
                  </a:cubicBezTo>
                  <a:cubicBezTo>
                    <a:pt x="1143" y="8068"/>
                    <a:pt x="0" y="9211"/>
                    <a:pt x="807" y="10286"/>
                  </a:cubicBezTo>
                  <a:cubicBezTo>
                    <a:pt x="942" y="10421"/>
                    <a:pt x="1076" y="10488"/>
                    <a:pt x="1278" y="10555"/>
                  </a:cubicBezTo>
                  <a:cubicBezTo>
                    <a:pt x="1429" y="10583"/>
                    <a:pt x="1580" y="10596"/>
                    <a:pt x="1729" y="10596"/>
                  </a:cubicBezTo>
                  <a:cubicBezTo>
                    <a:pt x="2311" y="10596"/>
                    <a:pt x="2867" y="10392"/>
                    <a:pt x="3295" y="10017"/>
                  </a:cubicBezTo>
                  <a:cubicBezTo>
                    <a:pt x="3429" y="9883"/>
                    <a:pt x="3564" y="9748"/>
                    <a:pt x="3698" y="9614"/>
                  </a:cubicBezTo>
                  <a:cubicBezTo>
                    <a:pt x="3832" y="9345"/>
                    <a:pt x="4101" y="9143"/>
                    <a:pt x="4437" y="9009"/>
                  </a:cubicBezTo>
                  <a:cubicBezTo>
                    <a:pt x="4975" y="8740"/>
                    <a:pt x="5984" y="8740"/>
                    <a:pt x="5782" y="8135"/>
                  </a:cubicBezTo>
                  <a:cubicBezTo>
                    <a:pt x="5043" y="5446"/>
                    <a:pt x="7261" y="4169"/>
                    <a:pt x="8269" y="2353"/>
                  </a:cubicBezTo>
                  <a:cubicBezTo>
                    <a:pt x="8538" y="1883"/>
                    <a:pt x="9143" y="1479"/>
                    <a:pt x="8673" y="807"/>
                  </a:cubicBezTo>
                  <a:cubicBezTo>
                    <a:pt x="7664" y="337"/>
                    <a:pt x="6589" y="68"/>
                    <a:pt x="5446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2" name="Google Shape;11942;p15"/>
            <p:cNvSpPr/>
            <p:nvPr/>
          </p:nvSpPr>
          <p:spPr>
            <a:xfrm>
              <a:off x="5943625" y="2183525"/>
              <a:ext cx="314325" cy="142800"/>
            </a:xfrm>
            <a:custGeom>
              <a:avLst/>
              <a:gdLst/>
              <a:ahLst/>
              <a:cxnLst/>
              <a:rect l="l" t="t" r="r" b="b"/>
              <a:pathLst>
                <a:path w="12573" h="5712" extrusionOk="0">
                  <a:moveTo>
                    <a:pt x="11301" y="1"/>
                  </a:moveTo>
                  <a:cubicBezTo>
                    <a:pt x="10087" y="1"/>
                    <a:pt x="8920" y="281"/>
                    <a:pt x="7799" y="841"/>
                  </a:cubicBezTo>
                  <a:cubicBezTo>
                    <a:pt x="5850" y="1648"/>
                    <a:pt x="3766" y="2320"/>
                    <a:pt x="1682" y="2858"/>
                  </a:cubicBezTo>
                  <a:cubicBezTo>
                    <a:pt x="942" y="2992"/>
                    <a:pt x="270" y="3530"/>
                    <a:pt x="68" y="4270"/>
                  </a:cubicBezTo>
                  <a:cubicBezTo>
                    <a:pt x="1" y="4471"/>
                    <a:pt x="1" y="4673"/>
                    <a:pt x="1" y="4875"/>
                  </a:cubicBezTo>
                  <a:cubicBezTo>
                    <a:pt x="315" y="5592"/>
                    <a:pt x="837" y="5711"/>
                    <a:pt x="1390" y="5711"/>
                  </a:cubicBezTo>
                  <a:cubicBezTo>
                    <a:pt x="1667" y="5711"/>
                    <a:pt x="1950" y="5681"/>
                    <a:pt x="2219" y="5681"/>
                  </a:cubicBezTo>
                  <a:lnTo>
                    <a:pt x="9547" y="4202"/>
                  </a:lnTo>
                  <a:cubicBezTo>
                    <a:pt x="9834" y="4202"/>
                    <a:pt x="10102" y="4279"/>
                    <a:pt x="10350" y="4279"/>
                  </a:cubicBezTo>
                  <a:cubicBezTo>
                    <a:pt x="10568" y="4279"/>
                    <a:pt x="10771" y="4220"/>
                    <a:pt x="10959" y="4001"/>
                  </a:cubicBezTo>
                  <a:cubicBezTo>
                    <a:pt x="11093" y="2589"/>
                    <a:pt x="12304" y="1648"/>
                    <a:pt x="12572" y="370"/>
                  </a:cubicBezTo>
                  <a:cubicBezTo>
                    <a:pt x="12438" y="169"/>
                    <a:pt x="12236" y="101"/>
                    <a:pt x="12035" y="34"/>
                  </a:cubicBezTo>
                  <a:cubicBezTo>
                    <a:pt x="11788" y="12"/>
                    <a:pt x="11544" y="1"/>
                    <a:pt x="11301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3" name="Google Shape;11943;p15"/>
            <p:cNvSpPr/>
            <p:nvPr/>
          </p:nvSpPr>
          <p:spPr>
            <a:xfrm>
              <a:off x="5178925" y="2631425"/>
              <a:ext cx="870625" cy="156350"/>
            </a:xfrm>
            <a:custGeom>
              <a:avLst/>
              <a:gdLst/>
              <a:ahLst/>
              <a:cxnLst/>
              <a:rect l="l" t="t" r="r" b="b"/>
              <a:pathLst>
                <a:path w="34825" h="6254" extrusionOk="0">
                  <a:moveTo>
                    <a:pt x="33480" y="1"/>
                  </a:moveTo>
                  <a:cubicBezTo>
                    <a:pt x="31743" y="131"/>
                    <a:pt x="30035" y="205"/>
                    <a:pt x="28336" y="205"/>
                  </a:cubicBezTo>
                  <a:cubicBezTo>
                    <a:pt x="27404" y="205"/>
                    <a:pt x="26476" y="183"/>
                    <a:pt x="25547" y="135"/>
                  </a:cubicBezTo>
                  <a:cubicBezTo>
                    <a:pt x="25311" y="102"/>
                    <a:pt x="25076" y="85"/>
                    <a:pt x="24841" y="85"/>
                  </a:cubicBezTo>
                  <a:cubicBezTo>
                    <a:pt x="24606" y="85"/>
                    <a:pt x="24370" y="102"/>
                    <a:pt x="24135" y="135"/>
                  </a:cubicBezTo>
                  <a:cubicBezTo>
                    <a:pt x="22915" y="359"/>
                    <a:pt x="21694" y="408"/>
                    <a:pt x="20470" y="408"/>
                  </a:cubicBezTo>
                  <a:cubicBezTo>
                    <a:pt x="19525" y="408"/>
                    <a:pt x="18578" y="379"/>
                    <a:pt x="17628" y="379"/>
                  </a:cubicBezTo>
                  <a:cubicBezTo>
                    <a:pt x="16486" y="379"/>
                    <a:pt x="15340" y="421"/>
                    <a:pt x="14185" y="606"/>
                  </a:cubicBezTo>
                  <a:cubicBezTo>
                    <a:pt x="12034" y="942"/>
                    <a:pt x="9748" y="1009"/>
                    <a:pt x="7462" y="1278"/>
                  </a:cubicBezTo>
                  <a:cubicBezTo>
                    <a:pt x="5446" y="1614"/>
                    <a:pt x="1143" y="4505"/>
                    <a:pt x="0" y="6253"/>
                  </a:cubicBezTo>
                  <a:cubicBezTo>
                    <a:pt x="1412" y="5245"/>
                    <a:pt x="2958" y="4438"/>
                    <a:pt x="4370" y="3295"/>
                  </a:cubicBezTo>
                  <a:cubicBezTo>
                    <a:pt x="5333" y="2513"/>
                    <a:pt x="6403" y="1785"/>
                    <a:pt x="7821" y="1785"/>
                  </a:cubicBezTo>
                  <a:cubicBezTo>
                    <a:pt x="7988" y="1785"/>
                    <a:pt x="8160" y="1795"/>
                    <a:pt x="8336" y="1816"/>
                  </a:cubicBezTo>
                  <a:cubicBezTo>
                    <a:pt x="8430" y="1825"/>
                    <a:pt x="8524" y="1829"/>
                    <a:pt x="8618" y="1829"/>
                  </a:cubicBezTo>
                  <a:cubicBezTo>
                    <a:pt x="9377" y="1829"/>
                    <a:pt x="10171" y="1563"/>
                    <a:pt x="10955" y="1563"/>
                  </a:cubicBezTo>
                  <a:cubicBezTo>
                    <a:pt x="11481" y="1563"/>
                    <a:pt x="12002" y="1683"/>
                    <a:pt x="12505" y="2085"/>
                  </a:cubicBezTo>
                  <a:cubicBezTo>
                    <a:pt x="12572" y="2085"/>
                    <a:pt x="12841" y="2018"/>
                    <a:pt x="12841" y="1950"/>
                  </a:cubicBezTo>
                  <a:cubicBezTo>
                    <a:pt x="12942" y="1547"/>
                    <a:pt x="13110" y="1429"/>
                    <a:pt x="13303" y="1429"/>
                  </a:cubicBezTo>
                  <a:cubicBezTo>
                    <a:pt x="13496" y="1429"/>
                    <a:pt x="13715" y="1547"/>
                    <a:pt x="13916" y="1614"/>
                  </a:cubicBezTo>
                  <a:cubicBezTo>
                    <a:pt x="14387" y="1749"/>
                    <a:pt x="14858" y="1816"/>
                    <a:pt x="15320" y="1816"/>
                  </a:cubicBezTo>
                  <a:cubicBezTo>
                    <a:pt x="15782" y="1816"/>
                    <a:pt x="16236" y="1749"/>
                    <a:pt x="16673" y="1614"/>
                  </a:cubicBezTo>
                  <a:cubicBezTo>
                    <a:pt x="17144" y="1510"/>
                    <a:pt x="17901" y="1282"/>
                    <a:pt x="18276" y="1282"/>
                  </a:cubicBezTo>
                  <a:cubicBezTo>
                    <a:pt x="18382" y="1282"/>
                    <a:pt x="18458" y="1301"/>
                    <a:pt x="18488" y="1345"/>
                  </a:cubicBezTo>
                  <a:cubicBezTo>
                    <a:pt x="18859" y="1870"/>
                    <a:pt x="19258" y="2012"/>
                    <a:pt x="19672" y="2012"/>
                  </a:cubicBezTo>
                  <a:cubicBezTo>
                    <a:pt x="20159" y="2012"/>
                    <a:pt x="20668" y="1816"/>
                    <a:pt x="21177" y="1816"/>
                  </a:cubicBezTo>
                  <a:cubicBezTo>
                    <a:pt x="21110" y="1547"/>
                    <a:pt x="20774" y="1076"/>
                    <a:pt x="21379" y="1009"/>
                  </a:cubicBezTo>
                  <a:cubicBezTo>
                    <a:pt x="21849" y="1009"/>
                    <a:pt x="22387" y="1009"/>
                    <a:pt x="22925" y="1144"/>
                  </a:cubicBezTo>
                  <a:cubicBezTo>
                    <a:pt x="23465" y="1185"/>
                    <a:pt x="24083" y="1818"/>
                    <a:pt x="24619" y="1818"/>
                  </a:cubicBezTo>
                  <a:cubicBezTo>
                    <a:pt x="24949" y="1818"/>
                    <a:pt x="25249" y="1577"/>
                    <a:pt x="25480" y="808"/>
                  </a:cubicBezTo>
                  <a:lnTo>
                    <a:pt x="25816" y="808"/>
                  </a:lnTo>
                  <a:cubicBezTo>
                    <a:pt x="26364" y="998"/>
                    <a:pt x="26921" y="1062"/>
                    <a:pt x="27484" y="1062"/>
                  </a:cubicBezTo>
                  <a:cubicBezTo>
                    <a:pt x="28507" y="1062"/>
                    <a:pt x="29548" y="851"/>
                    <a:pt x="30589" y="808"/>
                  </a:cubicBezTo>
                  <a:cubicBezTo>
                    <a:pt x="30729" y="801"/>
                    <a:pt x="30871" y="798"/>
                    <a:pt x="31015" y="798"/>
                  </a:cubicBezTo>
                  <a:cubicBezTo>
                    <a:pt x="31448" y="798"/>
                    <a:pt x="31897" y="822"/>
                    <a:pt x="32350" y="822"/>
                  </a:cubicBezTo>
                  <a:cubicBezTo>
                    <a:pt x="33190" y="822"/>
                    <a:pt x="34041" y="740"/>
                    <a:pt x="34824" y="270"/>
                  </a:cubicBezTo>
                  <a:cubicBezTo>
                    <a:pt x="34354" y="68"/>
                    <a:pt x="33950" y="1"/>
                    <a:pt x="33480" y="1"/>
                  </a:cubicBez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4" name="Google Shape;11944;p15"/>
            <p:cNvSpPr/>
            <p:nvPr/>
          </p:nvSpPr>
          <p:spPr>
            <a:xfrm>
              <a:off x="5232700" y="794175"/>
              <a:ext cx="213475" cy="292725"/>
            </a:xfrm>
            <a:custGeom>
              <a:avLst/>
              <a:gdLst/>
              <a:ahLst/>
              <a:cxnLst/>
              <a:rect l="l" t="t" r="r" b="b"/>
              <a:pathLst>
                <a:path w="8539" h="11709" extrusionOk="0">
                  <a:moveTo>
                    <a:pt x="7540" y="0"/>
                  </a:moveTo>
                  <a:cubicBezTo>
                    <a:pt x="7357" y="0"/>
                    <a:pt x="7169" y="47"/>
                    <a:pt x="6992" y="145"/>
                  </a:cubicBezTo>
                  <a:cubicBezTo>
                    <a:pt x="6589" y="279"/>
                    <a:pt x="6118" y="414"/>
                    <a:pt x="5715" y="481"/>
                  </a:cubicBezTo>
                  <a:cubicBezTo>
                    <a:pt x="4908" y="1826"/>
                    <a:pt x="3967" y="3103"/>
                    <a:pt x="2958" y="4313"/>
                  </a:cubicBezTo>
                  <a:cubicBezTo>
                    <a:pt x="2353" y="5053"/>
                    <a:pt x="2219" y="5994"/>
                    <a:pt x="1816" y="6733"/>
                  </a:cubicBezTo>
                  <a:cubicBezTo>
                    <a:pt x="1547" y="7204"/>
                    <a:pt x="2353" y="7406"/>
                    <a:pt x="2488" y="7876"/>
                  </a:cubicBezTo>
                  <a:cubicBezTo>
                    <a:pt x="1950" y="8078"/>
                    <a:pt x="1345" y="8011"/>
                    <a:pt x="807" y="8414"/>
                  </a:cubicBezTo>
                  <a:cubicBezTo>
                    <a:pt x="606" y="8616"/>
                    <a:pt x="673" y="9019"/>
                    <a:pt x="471" y="9221"/>
                  </a:cubicBezTo>
                  <a:cubicBezTo>
                    <a:pt x="0" y="9960"/>
                    <a:pt x="68" y="10901"/>
                    <a:pt x="673" y="11507"/>
                  </a:cubicBezTo>
                  <a:lnTo>
                    <a:pt x="874" y="11708"/>
                  </a:lnTo>
                  <a:cubicBezTo>
                    <a:pt x="2555" y="9019"/>
                    <a:pt x="4505" y="6464"/>
                    <a:pt x="6589" y="4111"/>
                  </a:cubicBezTo>
                  <a:cubicBezTo>
                    <a:pt x="7530" y="3103"/>
                    <a:pt x="8471" y="2229"/>
                    <a:pt x="8538" y="750"/>
                  </a:cubicBezTo>
                  <a:cubicBezTo>
                    <a:pt x="8396" y="274"/>
                    <a:pt x="7983" y="0"/>
                    <a:pt x="7540" y="0"/>
                  </a:cubicBezTo>
                  <a:close/>
                </a:path>
              </a:pathLst>
            </a:custGeom>
            <a:solidFill>
              <a:srgbClr val="A68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5" name="Google Shape;11945;p15"/>
            <p:cNvSpPr/>
            <p:nvPr/>
          </p:nvSpPr>
          <p:spPr>
            <a:xfrm>
              <a:off x="5380600" y="1267050"/>
              <a:ext cx="161375" cy="258500"/>
            </a:xfrm>
            <a:custGeom>
              <a:avLst/>
              <a:gdLst/>
              <a:ahLst/>
              <a:cxnLst/>
              <a:rect l="l" t="t" r="r" b="b"/>
              <a:pathLst>
                <a:path w="6455" h="10340" extrusionOk="0">
                  <a:moveTo>
                    <a:pt x="1157" y="0"/>
                  </a:moveTo>
                  <a:cubicBezTo>
                    <a:pt x="590" y="0"/>
                    <a:pt x="436" y="521"/>
                    <a:pt x="1" y="2003"/>
                  </a:cubicBezTo>
                  <a:cubicBezTo>
                    <a:pt x="471" y="3482"/>
                    <a:pt x="740" y="4961"/>
                    <a:pt x="740" y="6508"/>
                  </a:cubicBezTo>
                  <a:cubicBezTo>
                    <a:pt x="606" y="7987"/>
                    <a:pt x="1412" y="9331"/>
                    <a:pt x="2824" y="9869"/>
                  </a:cubicBezTo>
                  <a:cubicBezTo>
                    <a:pt x="3631" y="10138"/>
                    <a:pt x="4505" y="10273"/>
                    <a:pt x="5379" y="10340"/>
                  </a:cubicBezTo>
                  <a:cubicBezTo>
                    <a:pt x="5580" y="10273"/>
                    <a:pt x="5782" y="10273"/>
                    <a:pt x="5917" y="10138"/>
                  </a:cubicBezTo>
                  <a:cubicBezTo>
                    <a:pt x="6118" y="10071"/>
                    <a:pt x="6253" y="9869"/>
                    <a:pt x="6320" y="9735"/>
                  </a:cubicBezTo>
                  <a:cubicBezTo>
                    <a:pt x="6387" y="9600"/>
                    <a:pt x="6454" y="9399"/>
                    <a:pt x="6454" y="9197"/>
                  </a:cubicBezTo>
                  <a:cubicBezTo>
                    <a:pt x="6320" y="8659"/>
                    <a:pt x="5782" y="8256"/>
                    <a:pt x="5782" y="7651"/>
                  </a:cubicBezTo>
                  <a:cubicBezTo>
                    <a:pt x="4841" y="7516"/>
                    <a:pt x="3631" y="7651"/>
                    <a:pt x="4101" y="5970"/>
                  </a:cubicBezTo>
                  <a:cubicBezTo>
                    <a:pt x="4169" y="5835"/>
                    <a:pt x="4101" y="5701"/>
                    <a:pt x="4034" y="5634"/>
                  </a:cubicBezTo>
                  <a:cubicBezTo>
                    <a:pt x="2690" y="4088"/>
                    <a:pt x="2959" y="2138"/>
                    <a:pt x="2555" y="390"/>
                  </a:cubicBezTo>
                  <a:cubicBezTo>
                    <a:pt x="1893" y="154"/>
                    <a:pt x="1464" y="0"/>
                    <a:pt x="1157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6" name="Google Shape;11946;p15"/>
            <p:cNvSpPr/>
            <p:nvPr/>
          </p:nvSpPr>
          <p:spPr>
            <a:xfrm>
              <a:off x="5489850" y="1216275"/>
              <a:ext cx="228600" cy="292475"/>
            </a:xfrm>
            <a:custGeom>
              <a:avLst/>
              <a:gdLst/>
              <a:ahLst/>
              <a:cxnLst/>
              <a:rect l="l" t="t" r="r" b="b"/>
              <a:pathLst>
                <a:path w="9144" h="11699" extrusionOk="0">
                  <a:moveTo>
                    <a:pt x="9143" y="1"/>
                  </a:moveTo>
                  <a:lnTo>
                    <a:pt x="9143" y="1"/>
                  </a:lnTo>
                  <a:cubicBezTo>
                    <a:pt x="8606" y="270"/>
                    <a:pt x="8000" y="471"/>
                    <a:pt x="7866" y="1144"/>
                  </a:cubicBezTo>
                  <a:cubicBezTo>
                    <a:pt x="7395" y="2421"/>
                    <a:pt x="6858" y="3631"/>
                    <a:pt x="6118" y="4707"/>
                  </a:cubicBezTo>
                  <a:cubicBezTo>
                    <a:pt x="5379" y="5984"/>
                    <a:pt x="4034" y="6791"/>
                    <a:pt x="3631" y="8270"/>
                  </a:cubicBezTo>
                  <a:cubicBezTo>
                    <a:pt x="3496" y="8471"/>
                    <a:pt x="3227" y="8673"/>
                    <a:pt x="2958" y="8673"/>
                  </a:cubicBezTo>
                  <a:cubicBezTo>
                    <a:pt x="2870" y="8653"/>
                    <a:pt x="2789" y="8643"/>
                    <a:pt x="2714" y="8643"/>
                  </a:cubicBezTo>
                  <a:cubicBezTo>
                    <a:pt x="2053" y="8643"/>
                    <a:pt x="1895" y="9380"/>
                    <a:pt x="1412" y="9682"/>
                  </a:cubicBezTo>
                  <a:cubicBezTo>
                    <a:pt x="1278" y="10085"/>
                    <a:pt x="0" y="10488"/>
                    <a:pt x="1479" y="10824"/>
                  </a:cubicBezTo>
                  <a:cubicBezTo>
                    <a:pt x="1815" y="10824"/>
                    <a:pt x="1815" y="11362"/>
                    <a:pt x="1815" y="11698"/>
                  </a:cubicBezTo>
                  <a:cubicBezTo>
                    <a:pt x="4774" y="9547"/>
                    <a:pt x="6521" y="6522"/>
                    <a:pt x="7866" y="3228"/>
                  </a:cubicBezTo>
                  <a:cubicBezTo>
                    <a:pt x="8269" y="2152"/>
                    <a:pt x="8673" y="1076"/>
                    <a:pt x="9143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7" name="Google Shape;11947;p15"/>
            <p:cNvSpPr/>
            <p:nvPr/>
          </p:nvSpPr>
          <p:spPr>
            <a:xfrm>
              <a:off x="5373875" y="1073425"/>
              <a:ext cx="110950" cy="246250"/>
            </a:xfrm>
            <a:custGeom>
              <a:avLst/>
              <a:gdLst/>
              <a:ahLst/>
              <a:cxnLst/>
              <a:rect l="l" t="t" r="r" b="b"/>
              <a:pathLst>
                <a:path w="4438" h="9850" extrusionOk="0">
                  <a:moveTo>
                    <a:pt x="3093" y="0"/>
                  </a:moveTo>
                  <a:lnTo>
                    <a:pt x="2757" y="404"/>
                  </a:lnTo>
                  <a:cubicBezTo>
                    <a:pt x="2622" y="874"/>
                    <a:pt x="2891" y="1345"/>
                    <a:pt x="2488" y="1681"/>
                  </a:cubicBezTo>
                  <a:cubicBezTo>
                    <a:pt x="2085" y="2353"/>
                    <a:pt x="1681" y="3093"/>
                    <a:pt x="1412" y="3832"/>
                  </a:cubicBezTo>
                  <a:cubicBezTo>
                    <a:pt x="875" y="5782"/>
                    <a:pt x="471" y="7732"/>
                    <a:pt x="1" y="9748"/>
                  </a:cubicBezTo>
                  <a:cubicBezTo>
                    <a:pt x="68" y="9816"/>
                    <a:pt x="152" y="9849"/>
                    <a:pt x="227" y="9849"/>
                  </a:cubicBezTo>
                  <a:cubicBezTo>
                    <a:pt x="303" y="9849"/>
                    <a:pt x="370" y="9816"/>
                    <a:pt x="404" y="9748"/>
                  </a:cubicBezTo>
                  <a:cubicBezTo>
                    <a:pt x="875" y="8471"/>
                    <a:pt x="875" y="8471"/>
                    <a:pt x="2421" y="8202"/>
                  </a:cubicBezTo>
                  <a:lnTo>
                    <a:pt x="2824" y="8135"/>
                  </a:lnTo>
                  <a:cubicBezTo>
                    <a:pt x="3160" y="7664"/>
                    <a:pt x="3026" y="7328"/>
                    <a:pt x="2555" y="7059"/>
                  </a:cubicBezTo>
                  <a:cubicBezTo>
                    <a:pt x="2152" y="6858"/>
                    <a:pt x="2152" y="6387"/>
                    <a:pt x="2421" y="6118"/>
                  </a:cubicBezTo>
                  <a:cubicBezTo>
                    <a:pt x="2152" y="5513"/>
                    <a:pt x="1681" y="4774"/>
                    <a:pt x="2286" y="4303"/>
                  </a:cubicBezTo>
                  <a:cubicBezTo>
                    <a:pt x="3228" y="3698"/>
                    <a:pt x="3026" y="2689"/>
                    <a:pt x="3765" y="1883"/>
                  </a:cubicBezTo>
                  <a:cubicBezTo>
                    <a:pt x="4438" y="1076"/>
                    <a:pt x="4102" y="404"/>
                    <a:pt x="309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8" name="Google Shape;11948;p15"/>
            <p:cNvSpPr/>
            <p:nvPr/>
          </p:nvSpPr>
          <p:spPr>
            <a:xfrm>
              <a:off x="5474725" y="812400"/>
              <a:ext cx="115975" cy="165250"/>
            </a:xfrm>
            <a:custGeom>
              <a:avLst/>
              <a:gdLst/>
              <a:ahLst/>
              <a:cxnLst/>
              <a:rect l="l" t="t" r="r" b="b"/>
              <a:pathLst>
                <a:path w="4639" h="6610" extrusionOk="0">
                  <a:moveTo>
                    <a:pt x="509" y="1"/>
                  </a:moveTo>
                  <a:cubicBezTo>
                    <a:pt x="340" y="1"/>
                    <a:pt x="170" y="7"/>
                    <a:pt x="0" y="21"/>
                  </a:cubicBezTo>
                  <a:lnTo>
                    <a:pt x="3227" y="1164"/>
                  </a:lnTo>
                  <a:cubicBezTo>
                    <a:pt x="2420" y="2710"/>
                    <a:pt x="1748" y="4324"/>
                    <a:pt x="1143" y="6004"/>
                  </a:cubicBezTo>
                  <a:cubicBezTo>
                    <a:pt x="1102" y="6461"/>
                    <a:pt x="1265" y="6610"/>
                    <a:pt x="1507" y="6610"/>
                  </a:cubicBezTo>
                  <a:cubicBezTo>
                    <a:pt x="1657" y="6610"/>
                    <a:pt x="1837" y="6552"/>
                    <a:pt x="2017" y="6475"/>
                  </a:cubicBezTo>
                  <a:cubicBezTo>
                    <a:pt x="2261" y="6231"/>
                    <a:pt x="2257" y="5632"/>
                    <a:pt x="2623" y="5632"/>
                  </a:cubicBezTo>
                  <a:cubicBezTo>
                    <a:pt x="2761" y="5632"/>
                    <a:pt x="2951" y="5716"/>
                    <a:pt x="3227" y="5937"/>
                  </a:cubicBezTo>
                  <a:cubicBezTo>
                    <a:pt x="3328" y="6021"/>
                    <a:pt x="3437" y="6059"/>
                    <a:pt x="3538" y="6059"/>
                  </a:cubicBezTo>
                  <a:cubicBezTo>
                    <a:pt x="3841" y="6059"/>
                    <a:pt x="4068" y="5719"/>
                    <a:pt x="3765" y="5265"/>
                  </a:cubicBezTo>
                  <a:cubicBezTo>
                    <a:pt x="3093" y="4256"/>
                    <a:pt x="4101" y="4391"/>
                    <a:pt x="4437" y="4055"/>
                  </a:cubicBezTo>
                  <a:cubicBezTo>
                    <a:pt x="4236" y="3181"/>
                    <a:pt x="3765" y="2240"/>
                    <a:pt x="4639" y="1500"/>
                  </a:cubicBezTo>
                  <a:cubicBezTo>
                    <a:pt x="3491" y="533"/>
                    <a:pt x="2016" y="1"/>
                    <a:pt x="509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9" name="Google Shape;11949;p15"/>
            <p:cNvSpPr/>
            <p:nvPr/>
          </p:nvSpPr>
          <p:spPr>
            <a:xfrm>
              <a:off x="6093225" y="996550"/>
              <a:ext cx="131100" cy="126300"/>
            </a:xfrm>
            <a:custGeom>
              <a:avLst/>
              <a:gdLst/>
              <a:ahLst/>
              <a:cxnLst/>
              <a:rect l="l" t="t" r="r" b="b"/>
              <a:pathLst>
                <a:path w="5244" h="5052" extrusionOk="0">
                  <a:moveTo>
                    <a:pt x="3816" y="0"/>
                  </a:moveTo>
                  <a:cubicBezTo>
                    <a:pt x="3597" y="0"/>
                    <a:pt x="3376" y="39"/>
                    <a:pt x="3160" y="117"/>
                  </a:cubicBezTo>
                  <a:cubicBezTo>
                    <a:pt x="2757" y="1193"/>
                    <a:pt x="1614" y="1731"/>
                    <a:pt x="1076" y="2739"/>
                  </a:cubicBezTo>
                  <a:cubicBezTo>
                    <a:pt x="874" y="3008"/>
                    <a:pt x="941" y="3210"/>
                    <a:pt x="740" y="3613"/>
                  </a:cubicBezTo>
                  <a:cubicBezTo>
                    <a:pt x="538" y="4017"/>
                    <a:pt x="0" y="4420"/>
                    <a:pt x="404" y="4823"/>
                  </a:cubicBezTo>
                  <a:cubicBezTo>
                    <a:pt x="595" y="4987"/>
                    <a:pt x="798" y="5051"/>
                    <a:pt x="1002" y="5051"/>
                  </a:cubicBezTo>
                  <a:cubicBezTo>
                    <a:pt x="1301" y="5051"/>
                    <a:pt x="1603" y="4916"/>
                    <a:pt x="1883" y="4756"/>
                  </a:cubicBezTo>
                  <a:cubicBezTo>
                    <a:pt x="2958" y="3479"/>
                    <a:pt x="4034" y="2269"/>
                    <a:pt x="5109" y="1059"/>
                  </a:cubicBezTo>
                  <a:cubicBezTo>
                    <a:pt x="5177" y="924"/>
                    <a:pt x="5177" y="790"/>
                    <a:pt x="5244" y="655"/>
                  </a:cubicBezTo>
                  <a:cubicBezTo>
                    <a:pt x="4863" y="227"/>
                    <a:pt x="4347" y="0"/>
                    <a:pt x="3816" y="0"/>
                  </a:cubicBezTo>
                  <a:close/>
                </a:path>
              </a:pathLst>
            </a:custGeom>
            <a:solidFill>
              <a:srgbClr val="95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0" name="Google Shape;11950;p15"/>
            <p:cNvSpPr/>
            <p:nvPr/>
          </p:nvSpPr>
          <p:spPr>
            <a:xfrm>
              <a:off x="4375550" y="612900"/>
              <a:ext cx="363050" cy="63525"/>
            </a:xfrm>
            <a:custGeom>
              <a:avLst/>
              <a:gdLst/>
              <a:ahLst/>
              <a:cxnLst/>
              <a:rect l="l" t="t" r="r" b="b"/>
              <a:pathLst>
                <a:path w="14522" h="2541" extrusionOk="0">
                  <a:moveTo>
                    <a:pt x="0" y="1"/>
                  </a:moveTo>
                  <a:lnTo>
                    <a:pt x="0" y="1"/>
                  </a:lnTo>
                  <a:cubicBezTo>
                    <a:pt x="1815" y="673"/>
                    <a:pt x="3832" y="740"/>
                    <a:pt x="5782" y="1278"/>
                  </a:cubicBezTo>
                  <a:cubicBezTo>
                    <a:pt x="6051" y="1682"/>
                    <a:pt x="6521" y="1950"/>
                    <a:pt x="7059" y="2085"/>
                  </a:cubicBezTo>
                  <a:cubicBezTo>
                    <a:pt x="7980" y="2378"/>
                    <a:pt x="8953" y="2541"/>
                    <a:pt x="9929" y="2541"/>
                  </a:cubicBezTo>
                  <a:cubicBezTo>
                    <a:pt x="10521" y="2541"/>
                    <a:pt x="11114" y="2481"/>
                    <a:pt x="11698" y="2354"/>
                  </a:cubicBezTo>
                  <a:lnTo>
                    <a:pt x="14521" y="2354"/>
                  </a:lnTo>
                  <a:cubicBezTo>
                    <a:pt x="13851" y="1588"/>
                    <a:pt x="13011" y="1436"/>
                    <a:pt x="12121" y="1436"/>
                  </a:cubicBezTo>
                  <a:cubicBezTo>
                    <a:pt x="11761" y="1436"/>
                    <a:pt x="11393" y="1461"/>
                    <a:pt x="11026" y="1480"/>
                  </a:cubicBezTo>
                  <a:cubicBezTo>
                    <a:pt x="10524" y="1518"/>
                    <a:pt x="10000" y="1601"/>
                    <a:pt x="9505" y="1601"/>
                  </a:cubicBezTo>
                  <a:cubicBezTo>
                    <a:pt x="9137" y="1601"/>
                    <a:pt x="8786" y="1556"/>
                    <a:pt x="8471" y="1413"/>
                  </a:cubicBezTo>
                  <a:cubicBezTo>
                    <a:pt x="5715" y="68"/>
                    <a:pt x="2824" y="135"/>
                    <a:pt x="0" y="1"/>
                  </a:cubicBezTo>
                  <a:close/>
                </a:path>
              </a:pathLst>
            </a:custGeom>
            <a:solidFill>
              <a:srgbClr val="EDD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1" name="Google Shape;11951;p15"/>
            <p:cNvSpPr/>
            <p:nvPr/>
          </p:nvSpPr>
          <p:spPr>
            <a:xfrm>
              <a:off x="5819275" y="917225"/>
              <a:ext cx="250425" cy="99075"/>
            </a:xfrm>
            <a:custGeom>
              <a:avLst/>
              <a:gdLst/>
              <a:ahLst/>
              <a:cxnLst/>
              <a:rect l="l" t="t" r="r" b="b"/>
              <a:pathLst>
                <a:path w="10017" h="3963" extrusionOk="0">
                  <a:moveTo>
                    <a:pt x="3378" y="0"/>
                  </a:moveTo>
                  <a:cubicBezTo>
                    <a:pt x="2383" y="0"/>
                    <a:pt x="1743" y="548"/>
                    <a:pt x="1008" y="1879"/>
                  </a:cubicBezTo>
                  <a:cubicBezTo>
                    <a:pt x="672" y="2484"/>
                    <a:pt x="0" y="3156"/>
                    <a:pt x="874" y="3963"/>
                  </a:cubicBezTo>
                  <a:cubicBezTo>
                    <a:pt x="1748" y="3290"/>
                    <a:pt x="1950" y="2282"/>
                    <a:pt x="2420" y="1408"/>
                  </a:cubicBezTo>
                  <a:cubicBezTo>
                    <a:pt x="2606" y="803"/>
                    <a:pt x="3147" y="455"/>
                    <a:pt x="3730" y="455"/>
                  </a:cubicBezTo>
                  <a:cubicBezTo>
                    <a:pt x="3989" y="455"/>
                    <a:pt x="4256" y="524"/>
                    <a:pt x="4504" y="668"/>
                  </a:cubicBezTo>
                  <a:cubicBezTo>
                    <a:pt x="6066" y="1543"/>
                    <a:pt x="7801" y="1953"/>
                    <a:pt x="9602" y="1953"/>
                  </a:cubicBezTo>
                  <a:cubicBezTo>
                    <a:pt x="9740" y="1953"/>
                    <a:pt x="9878" y="1951"/>
                    <a:pt x="10017" y="1946"/>
                  </a:cubicBezTo>
                  <a:cubicBezTo>
                    <a:pt x="9815" y="1677"/>
                    <a:pt x="9546" y="1475"/>
                    <a:pt x="9210" y="1475"/>
                  </a:cubicBezTo>
                  <a:cubicBezTo>
                    <a:pt x="7798" y="1273"/>
                    <a:pt x="6387" y="870"/>
                    <a:pt x="5042" y="332"/>
                  </a:cubicBezTo>
                  <a:cubicBezTo>
                    <a:pt x="4380" y="119"/>
                    <a:pt x="3841" y="0"/>
                    <a:pt x="3378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2" name="Google Shape;11952;p15"/>
            <p:cNvSpPr/>
            <p:nvPr/>
          </p:nvSpPr>
          <p:spPr>
            <a:xfrm>
              <a:off x="6358775" y="1609150"/>
              <a:ext cx="105900" cy="272725"/>
            </a:xfrm>
            <a:custGeom>
              <a:avLst/>
              <a:gdLst/>
              <a:ahLst/>
              <a:cxnLst/>
              <a:rect l="l" t="t" r="r" b="b"/>
              <a:pathLst>
                <a:path w="4236" h="10909" extrusionOk="0">
                  <a:moveTo>
                    <a:pt x="3958" y="0"/>
                  </a:moveTo>
                  <a:cubicBezTo>
                    <a:pt x="3723" y="0"/>
                    <a:pt x="3473" y="131"/>
                    <a:pt x="3362" y="353"/>
                  </a:cubicBezTo>
                  <a:cubicBezTo>
                    <a:pt x="3698" y="622"/>
                    <a:pt x="3630" y="1026"/>
                    <a:pt x="3429" y="1429"/>
                  </a:cubicBezTo>
                  <a:cubicBezTo>
                    <a:pt x="2219" y="4051"/>
                    <a:pt x="1815" y="6942"/>
                    <a:pt x="269" y="9429"/>
                  </a:cubicBezTo>
                  <a:cubicBezTo>
                    <a:pt x="0" y="9967"/>
                    <a:pt x="336" y="10437"/>
                    <a:pt x="538" y="10908"/>
                  </a:cubicBezTo>
                  <a:cubicBezTo>
                    <a:pt x="807" y="9698"/>
                    <a:pt x="1546" y="8690"/>
                    <a:pt x="1950" y="7479"/>
                  </a:cubicBezTo>
                  <a:cubicBezTo>
                    <a:pt x="2689" y="5530"/>
                    <a:pt x="3025" y="3513"/>
                    <a:pt x="3899" y="1631"/>
                  </a:cubicBezTo>
                  <a:cubicBezTo>
                    <a:pt x="4168" y="1093"/>
                    <a:pt x="4236" y="555"/>
                    <a:pt x="4101" y="17"/>
                  </a:cubicBezTo>
                  <a:cubicBezTo>
                    <a:pt x="4055" y="6"/>
                    <a:pt x="4007" y="0"/>
                    <a:pt x="3958" y="0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3" name="Google Shape;11953;p15"/>
            <p:cNvSpPr/>
            <p:nvPr/>
          </p:nvSpPr>
          <p:spPr>
            <a:xfrm>
              <a:off x="6130200" y="2285200"/>
              <a:ext cx="87425" cy="211800"/>
            </a:xfrm>
            <a:custGeom>
              <a:avLst/>
              <a:gdLst/>
              <a:ahLst/>
              <a:cxnLst/>
              <a:rect l="l" t="t" r="r" b="b"/>
              <a:pathLst>
                <a:path w="3497" h="8472" extrusionOk="0">
                  <a:moveTo>
                    <a:pt x="3496" y="1"/>
                  </a:moveTo>
                  <a:lnTo>
                    <a:pt x="2084" y="135"/>
                  </a:lnTo>
                  <a:cubicBezTo>
                    <a:pt x="2353" y="404"/>
                    <a:pt x="2757" y="606"/>
                    <a:pt x="2488" y="1076"/>
                  </a:cubicBezTo>
                  <a:cubicBezTo>
                    <a:pt x="1748" y="2556"/>
                    <a:pt x="1143" y="4035"/>
                    <a:pt x="605" y="5581"/>
                  </a:cubicBezTo>
                  <a:cubicBezTo>
                    <a:pt x="202" y="6455"/>
                    <a:pt x="0" y="7463"/>
                    <a:pt x="0" y="8472"/>
                  </a:cubicBezTo>
                  <a:cubicBezTo>
                    <a:pt x="807" y="7598"/>
                    <a:pt x="1009" y="6455"/>
                    <a:pt x="1345" y="5446"/>
                  </a:cubicBezTo>
                  <a:cubicBezTo>
                    <a:pt x="2017" y="3564"/>
                    <a:pt x="3294" y="2018"/>
                    <a:pt x="3496" y="1"/>
                  </a:cubicBezTo>
                  <a:close/>
                </a:path>
              </a:pathLst>
            </a:custGeom>
            <a:solidFill>
              <a:srgbClr val="FB8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4" name="Google Shape;11954;p15"/>
            <p:cNvSpPr/>
            <p:nvPr/>
          </p:nvSpPr>
          <p:spPr>
            <a:xfrm>
              <a:off x="5150350" y="2855525"/>
              <a:ext cx="92450" cy="95275"/>
            </a:xfrm>
            <a:custGeom>
              <a:avLst/>
              <a:gdLst/>
              <a:ahLst/>
              <a:cxnLst/>
              <a:rect l="l" t="t" r="r" b="b"/>
              <a:pathLst>
                <a:path w="3698" h="3811" extrusionOk="0">
                  <a:moveTo>
                    <a:pt x="1922" y="1"/>
                  </a:moveTo>
                  <a:cubicBezTo>
                    <a:pt x="1471" y="1"/>
                    <a:pt x="1188" y="408"/>
                    <a:pt x="941" y="852"/>
                  </a:cubicBezTo>
                  <a:cubicBezTo>
                    <a:pt x="740" y="1323"/>
                    <a:pt x="605" y="1793"/>
                    <a:pt x="0" y="1861"/>
                  </a:cubicBezTo>
                  <a:cubicBezTo>
                    <a:pt x="605" y="2936"/>
                    <a:pt x="2017" y="2936"/>
                    <a:pt x="2891" y="3810"/>
                  </a:cubicBezTo>
                  <a:lnTo>
                    <a:pt x="3698" y="3810"/>
                  </a:lnTo>
                  <a:cubicBezTo>
                    <a:pt x="3698" y="3138"/>
                    <a:pt x="3698" y="2533"/>
                    <a:pt x="3698" y="1928"/>
                  </a:cubicBezTo>
                  <a:cubicBezTo>
                    <a:pt x="3500" y="1910"/>
                    <a:pt x="3306" y="1901"/>
                    <a:pt x="3117" y="1901"/>
                  </a:cubicBezTo>
                  <a:cubicBezTo>
                    <a:pt x="2598" y="1901"/>
                    <a:pt x="2106" y="1964"/>
                    <a:pt x="1614" y="2062"/>
                  </a:cubicBezTo>
                  <a:cubicBezTo>
                    <a:pt x="1479" y="1592"/>
                    <a:pt x="1614" y="1121"/>
                    <a:pt x="1950" y="718"/>
                  </a:cubicBezTo>
                  <a:cubicBezTo>
                    <a:pt x="2017" y="650"/>
                    <a:pt x="2286" y="650"/>
                    <a:pt x="2488" y="583"/>
                  </a:cubicBezTo>
                  <a:lnTo>
                    <a:pt x="2488" y="180"/>
                  </a:lnTo>
                  <a:cubicBezTo>
                    <a:pt x="2273" y="54"/>
                    <a:pt x="2086" y="1"/>
                    <a:pt x="1922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5" name="Google Shape;11955;p15"/>
            <p:cNvSpPr/>
            <p:nvPr/>
          </p:nvSpPr>
          <p:spPr>
            <a:xfrm>
              <a:off x="5456225" y="962500"/>
              <a:ext cx="73975" cy="102550"/>
            </a:xfrm>
            <a:custGeom>
              <a:avLst/>
              <a:gdLst/>
              <a:ahLst/>
              <a:cxnLst/>
              <a:rect l="l" t="t" r="r" b="b"/>
              <a:pathLst>
                <a:path w="2959" h="4102" extrusionOk="0">
                  <a:moveTo>
                    <a:pt x="1883" y="0"/>
                  </a:moveTo>
                  <a:cubicBezTo>
                    <a:pt x="740" y="1076"/>
                    <a:pt x="606" y="2689"/>
                    <a:pt x="1" y="4101"/>
                  </a:cubicBezTo>
                  <a:cubicBezTo>
                    <a:pt x="404" y="4101"/>
                    <a:pt x="942" y="4101"/>
                    <a:pt x="1144" y="3563"/>
                  </a:cubicBezTo>
                  <a:cubicBezTo>
                    <a:pt x="1261" y="3033"/>
                    <a:pt x="1328" y="2451"/>
                    <a:pt x="1976" y="2451"/>
                  </a:cubicBezTo>
                  <a:cubicBezTo>
                    <a:pt x="2067" y="2451"/>
                    <a:pt x="2170" y="2463"/>
                    <a:pt x="2287" y="2488"/>
                  </a:cubicBezTo>
                  <a:lnTo>
                    <a:pt x="2354" y="1681"/>
                  </a:lnTo>
                  <a:cubicBezTo>
                    <a:pt x="2555" y="1278"/>
                    <a:pt x="2959" y="1009"/>
                    <a:pt x="2757" y="471"/>
                  </a:cubicBezTo>
                  <a:cubicBezTo>
                    <a:pt x="2421" y="471"/>
                    <a:pt x="2085" y="269"/>
                    <a:pt x="188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6" name="Google Shape;11956;p15"/>
            <p:cNvSpPr/>
            <p:nvPr/>
          </p:nvSpPr>
          <p:spPr>
            <a:xfrm>
              <a:off x="6234400" y="2043175"/>
              <a:ext cx="68925" cy="149625"/>
            </a:xfrm>
            <a:custGeom>
              <a:avLst/>
              <a:gdLst/>
              <a:ahLst/>
              <a:cxnLst/>
              <a:rect l="l" t="t" r="r" b="b"/>
              <a:pathLst>
                <a:path w="2757" h="5985" extrusionOk="0">
                  <a:moveTo>
                    <a:pt x="2757" y="1"/>
                  </a:moveTo>
                  <a:lnTo>
                    <a:pt x="2757" y="1"/>
                  </a:lnTo>
                  <a:cubicBezTo>
                    <a:pt x="2421" y="68"/>
                    <a:pt x="2017" y="270"/>
                    <a:pt x="2017" y="606"/>
                  </a:cubicBezTo>
                  <a:cubicBezTo>
                    <a:pt x="1950" y="2220"/>
                    <a:pt x="740" y="3362"/>
                    <a:pt x="269" y="4774"/>
                  </a:cubicBezTo>
                  <a:cubicBezTo>
                    <a:pt x="0" y="5312"/>
                    <a:pt x="336" y="5581"/>
                    <a:pt x="605" y="5917"/>
                  </a:cubicBezTo>
                  <a:cubicBezTo>
                    <a:pt x="673" y="5917"/>
                    <a:pt x="807" y="5984"/>
                    <a:pt x="941" y="5984"/>
                  </a:cubicBezTo>
                  <a:cubicBezTo>
                    <a:pt x="1815" y="4035"/>
                    <a:pt x="2421" y="2085"/>
                    <a:pt x="2757" y="1"/>
                  </a:cubicBezTo>
                  <a:close/>
                </a:path>
              </a:pathLst>
            </a:custGeom>
            <a:solidFill>
              <a:srgbClr val="F7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7" name="Google Shape;11957;p15"/>
            <p:cNvSpPr/>
            <p:nvPr/>
          </p:nvSpPr>
          <p:spPr>
            <a:xfrm>
              <a:off x="5763800" y="1051150"/>
              <a:ext cx="53800" cy="84475"/>
            </a:xfrm>
            <a:custGeom>
              <a:avLst/>
              <a:gdLst/>
              <a:ahLst/>
              <a:cxnLst/>
              <a:rect l="l" t="t" r="r" b="b"/>
              <a:pathLst>
                <a:path w="2152" h="3379" extrusionOk="0">
                  <a:moveTo>
                    <a:pt x="1286" y="0"/>
                  </a:moveTo>
                  <a:cubicBezTo>
                    <a:pt x="1141" y="0"/>
                    <a:pt x="1034" y="81"/>
                    <a:pt x="1009" y="354"/>
                  </a:cubicBezTo>
                  <a:cubicBezTo>
                    <a:pt x="874" y="1429"/>
                    <a:pt x="0" y="2236"/>
                    <a:pt x="135" y="3379"/>
                  </a:cubicBezTo>
                  <a:cubicBezTo>
                    <a:pt x="1009" y="2438"/>
                    <a:pt x="1345" y="1160"/>
                    <a:pt x="2152" y="152"/>
                  </a:cubicBezTo>
                  <a:lnTo>
                    <a:pt x="2152" y="152"/>
                  </a:lnTo>
                  <a:cubicBezTo>
                    <a:pt x="2113" y="165"/>
                    <a:pt x="2072" y="170"/>
                    <a:pt x="2029" y="170"/>
                  </a:cubicBezTo>
                  <a:cubicBezTo>
                    <a:pt x="1790" y="170"/>
                    <a:pt x="1497" y="0"/>
                    <a:pt x="1286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8" name="Google Shape;11958;p15"/>
            <p:cNvSpPr/>
            <p:nvPr/>
          </p:nvSpPr>
          <p:spPr>
            <a:xfrm>
              <a:off x="5120100" y="2816300"/>
              <a:ext cx="35300" cy="84075"/>
            </a:xfrm>
            <a:custGeom>
              <a:avLst/>
              <a:gdLst/>
              <a:ahLst/>
              <a:cxnLst/>
              <a:rect l="l" t="t" r="r" b="b"/>
              <a:pathLst>
                <a:path w="1412" h="3363" extrusionOk="0">
                  <a:moveTo>
                    <a:pt x="1278" y="1"/>
                  </a:moveTo>
                  <a:lnTo>
                    <a:pt x="1278" y="1"/>
                  </a:lnTo>
                  <a:cubicBezTo>
                    <a:pt x="0" y="1682"/>
                    <a:pt x="0" y="2018"/>
                    <a:pt x="1278" y="3362"/>
                  </a:cubicBezTo>
                  <a:cubicBezTo>
                    <a:pt x="807" y="2287"/>
                    <a:pt x="1412" y="1144"/>
                    <a:pt x="1278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9" name="Google Shape;11959;p15"/>
            <p:cNvSpPr/>
            <p:nvPr/>
          </p:nvSpPr>
          <p:spPr>
            <a:xfrm>
              <a:off x="5422625" y="1226375"/>
              <a:ext cx="40350" cy="50425"/>
            </a:xfrm>
            <a:custGeom>
              <a:avLst/>
              <a:gdLst/>
              <a:ahLst/>
              <a:cxnLst/>
              <a:rect l="l" t="t" r="r" b="b"/>
              <a:pathLst>
                <a:path w="1614" h="2017" extrusionOk="0">
                  <a:moveTo>
                    <a:pt x="471" y="0"/>
                  </a:moveTo>
                  <a:cubicBezTo>
                    <a:pt x="0" y="269"/>
                    <a:pt x="0" y="874"/>
                    <a:pt x="471" y="1143"/>
                  </a:cubicBezTo>
                  <a:cubicBezTo>
                    <a:pt x="672" y="1345"/>
                    <a:pt x="874" y="1681"/>
                    <a:pt x="874" y="2017"/>
                  </a:cubicBezTo>
                  <a:cubicBezTo>
                    <a:pt x="1614" y="941"/>
                    <a:pt x="1614" y="941"/>
                    <a:pt x="538" y="336"/>
                  </a:cubicBezTo>
                  <a:cubicBezTo>
                    <a:pt x="471" y="336"/>
                    <a:pt x="471" y="135"/>
                    <a:pt x="471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0" name="Google Shape;11960;p15"/>
            <p:cNvSpPr/>
            <p:nvPr/>
          </p:nvSpPr>
          <p:spPr>
            <a:xfrm>
              <a:off x="5212525" y="2816300"/>
              <a:ext cx="40375" cy="42050"/>
            </a:xfrm>
            <a:custGeom>
              <a:avLst/>
              <a:gdLst/>
              <a:ahLst/>
              <a:cxnLst/>
              <a:rect l="l" t="t" r="r" b="b"/>
              <a:pathLst>
                <a:path w="1615" h="168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539" y="472"/>
                    <a:pt x="68" y="875"/>
                    <a:pt x="1" y="1682"/>
                  </a:cubicBezTo>
                  <a:cubicBezTo>
                    <a:pt x="875" y="1682"/>
                    <a:pt x="1009" y="875"/>
                    <a:pt x="1614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1" name="Google Shape;11961;p15"/>
            <p:cNvSpPr/>
            <p:nvPr/>
          </p:nvSpPr>
          <p:spPr>
            <a:xfrm>
              <a:off x="5252875" y="2940975"/>
              <a:ext cx="28600" cy="19900"/>
            </a:xfrm>
            <a:custGeom>
              <a:avLst/>
              <a:gdLst/>
              <a:ahLst/>
              <a:cxnLst/>
              <a:rect l="l" t="t" r="r" b="b"/>
              <a:pathLst>
                <a:path w="1144" h="796" extrusionOk="0">
                  <a:moveTo>
                    <a:pt x="719" y="0"/>
                  </a:moveTo>
                  <a:cubicBezTo>
                    <a:pt x="563" y="0"/>
                    <a:pt x="342" y="136"/>
                    <a:pt x="0" y="392"/>
                  </a:cubicBezTo>
                  <a:cubicBezTo>
                    <a:pt x="0" y="527"/>
                    <a:pt x="0" y="594"/>
                    <a:pt x="67" y="728"/>
                  </a:cubicBezTo>
                  <a:lnTo>
                    <a:pt x="1143" y="796"/>
                  </a:lnTo>
                  <a:cubicBezTo>
                    <a:pt x="1027" y="253"/>
                    <a:pt x="933" y="0"/>
                    <a:pt x="719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2" name="Google Shape;11962;p15"/>
            <p:cNvSpPr/>
            <p:nvPr/>
          </p:nvSpPr>
          <p:spPr>
            <a:xfrm>
              <a:off x="5515050" y="974250"/>
              <a:ext cx="28600" cy="30300"/>
            </a:xfrm>
            <a:custGeom>
              <a:avLst/>
              <a:gdLst/>
              <a:ahLst/>
              <a:cxnLst/>
              <a:rect l="l" t="t" r="r" b="b"/>
              <a:pathLst>
                <a:path w="1144" h="1212" extrusionOk="0">
                  <a:moveTo>
                    <a:pt x="404" y="1"/>
                  </a:moveTo>
                  <a:lnTo>
                    <a:pt x="404" y="1"/>
                  </a:lnTo>
                  <a:cubicBezTo>
                    <a:pt x="202" y="337"/>
                    <a:pt x="68" y="740"/>
                    <a:pt x="1" y="1211"/>
                  </a:cubicBezTo>
                  <a:cubicBezTo>
                    <a:pt x="471" y="875"/>
                    <a:pt x="1144" y="673"/>
                    <a:pt x="404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3" name="Google Shape;11963;p15"/>
            <p:cNvSpPr/>
            <p:nvPr/>
          </p:nvSpPr>
          <p:spPr>
            <a:xfrm>
              <a:off x="5817575" y="10246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808" y="1"/>
                  </a:moveTo>
                  <a:cubicBezTo>
                    <a:pt x="1" y="68"/>
                    <a:pt x="1" y="606"/>
                    <a:pt x="1" y="1211"/>
                  </a:cubicBezTo>
                  <a:lnTo>
                    <a:pt x="808" y="40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4" name="Google Shape;11964;p15"/>
            <p:cNvSpPr/>
            <p:nvPr/>
          </p:nvSpPr>
          <p:spPr>
            <a:xfrm>
              <a:off x="6360450" y="1880150"/>
              <a:ext cx="15150" cy="21875"/>
            </a:xfrm>
            <a:custGeom>
              <a:avLst/>
              <a:gdLst/>
              <a:ahLst/>
              <a:cxnLst/>
              <a:rect l="l" t="t" r="r" b="b"/>
              <a:pathLst>
                <a:path w="606" h="875" extrusionOk="0">
                  <a:moveTo>
                    <a:pt x="538" y="1"/>
                  </a:moveTo>
                  <a:lnTo>
                    <a:pt x="538" y="1"/>
                  </a:lnTo>
                  <a:cubicBezTo>
                    <a:pt x="202" y="135"/>
                    <a:pt x="0" y="539"/>
                    <a:pt x="135" y="875"/>
                  </a:cubicBezTo>
                  <a:cubicBezTo>
                    <a:pt x="404" y="740"/>
                    <a:pt x="605" y="337"/>
                    <a:pt x="538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5" name="Google Shape;11965;p15"/>
            <p:cNvSpPr/>
            <p:nvPr/>
          </p:nvSpPr>
          <p:spPr>
            <a:xfrm>
              <a:off x="5706650" y="2676800"/>
              <a:ext cx="13475" cy="8650"/>
            </a:xfrm>
            <a:custGeom>
              <a:avLst/>
              <a:gdLst/>
              <a:ahLst/>
              <a:cxnLst/>
              <a:rect l="l" t="t" r="r" b="b"/>
              <a:pathLst>
                <a:path w="539" h="346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141"/>
                    <a:pt x="187" y="346"/>
                    <a:pt x="325" y="346"/>
                  </a:cubicBezTo>
                  <a:cubicBezTo>
                    <a:pt x="386" y="346"/>
                    <a:pt x="456" y="306"/>
                    <a:pt x="539" y="2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6" name="Google Shape;11966;p15"/>
            <p:cNvSpPr/>
            <p:nvPr/>
          </p:nvSpPr>
          <p:spPr>
            <a:xfrm>
              <a:off x="5212525" y="2868400"/>
              <a:ext cx="5075" cy="3675"/>
            </a:xfrm>
            <a:custGeom>
              <a:avLst/>
              <a:gdLst/>
              <a:ahLst/>
              <a:cxnLst/>
              <a:rect l="l" t="t" r="r" b="b"/>
              <a:pathLst>
                <a:path w="203" h="147" extrusionOk="0">
                  <a:moveTo>
                    <a:pt x="1" y="1"/>
                  </a:moveTo>
                  <a:cubicBezTo>
                    <a:pt x="41" y="122"/>
                    <a:pt x="106" y="146"/>
                    <a:pt x="151" y="146"/>
                  </a:cubicBezTo>
                  <a:cubicBezTo>
                    <a:pt x="181" y="146"/>
                    <a:pt x="202" y="135"/>
                    <a:pt x="202" y="135"/>
                  </a:cubicBezTo>
                  <a:cubicBezTo>
                    <a:pt x="202" y="135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7" name="Google Shape;11967;p15"/>
            <p:cNvSpPr/>
            <p:nvPr/>
          </p:nvSpPr>
          <p:spPr>
            <a:xfrm>
              <a:off x="6353725" y="1902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337" y="1"/>
                  </a:moveTo>
                  <a:lnTo>
                    <a:pt x="337" y="1"/>
                  </a:lnTo>
                  <a:cubicBezTo>
                    <a:pt x="135" y="68"/>
                    <a:pt x="0" y="203"/>
                    <a:pt x="0" y="471"/>
                  </a:cubicBezTo>
                  <a:cubicBezTo>
                    <a:pt x="202" y="404"/>
                    <a:pt x="337" y="203"/>
                    <a:pt x="337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8" name="Google Shape;11968;p15"/>
            <p:cNvSpPr/>
            <p:nvPr/>
          </p:nvSpPr>
          <p:spPr>
            <a:xfrm>
              <a:off x="5585650" y="91375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0" y="1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9" name="Google Shape;11969;p15"/>
            <p:cNvSpPr/>
            <p:nvPr/>
          </p:nvSpPr>
          <p:spPr>
            <a:xfrm>
              <a:off x="4175550" y="2708750"/>
              <a:ext cx="297500" cy="247550"/>
            </a:xfrm>
            <a:custGeom>
              <a:avLst/>
              <a:gdLst/>
              <a:ahLst/>
              <a:cxnLst/>
              <a:rect l="l" t="t" r="r" b="b"/>
              <a:pathLst>
                <a:path w="11900" h="9902" extrusionOk="0">
                  <a:moveTo>
                    <a:pt x="4908" y="0"/>
                  </a:moveTo>
                  <a:cubicBezTo>
                    <a:pt x="4706" y="135"/>
                    <a:pt x="4437" y="269"/>
                    <a:pt x="4168" y="336"/>
                  </a:cubicBezTo>
                  <a:cubicBezTo>
                    <a:pt x="2219" y="336"/>
                    <a:pt x="1143" y="1479"/>
                    <a:pt x="672" y="3227"/>
                  </a:cubicBezTo>
                  <a:cubicBezTo>
                    <a:pt x="0" y="4908"/>
                    <a:pt x="403" y="6790"/>
                    <a:pt x="1748" y="8068"/>
                  </a:cubicBezTo>
                  <a:cubicBezTo>
                    <a:pt x="2863" y="9233"/>
                    <a:pt x="4435" y="9902"/>
                    <a:pt x="6034" y="9902"/>
                  </a:cubicBezTo>
                  <a:cubicBezTo>
                    <a:pt x="6557" y="9902"/>
                    <a:pt x="7083" y="9830"/>
                    <a:pt x="7597" y="9681"/>
                  </a:cubicBezTo>
                  <a:cubicBezTo>
                    <a:pt x="10152" y="9143"/>
                    <a:pt x="11899" y="6992"/>
                    <a:pt x="10488" y="3698"/>
                  </a:cubicBezTo>
                  <a:cubicBezTo>
                    <a:pt x="10152" y="2958"/>
                    <a:pt x="9412" y="2555"/>
                    <a:pt x="9210" y="1681"/>
                  </a:cubicBezTo>
                  <a:lnTo>
                    <a:pt x="6387" y="336"/>
                  </a:lnTo>
                  <a:cubicBezTo>
                    <a:pt x="6051" y="135"/>
                    <a:pt x="5580" y="68"/>
                    <a:pt x="5177" y="0"/>
                  </a:cubicBezTo>
                  <a:cubicBezTo>
                    <a:pt x="5143" y="34"/>
                    <a:pt x="5093" y="51"/>
                    <a:pt x="5042" y="51"/>
                  </a:cubicBezTo>
                  <a:cubicBezTo>
                    <a:pt x="4992" y="51"/>
                    <a:pt x="4941" y="34"/>
                    <a:pt x="49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0" name="Google Shape;11970;p15"/>
            <p:cNvSpPr/>
            <p:nvPr/>
          </p:nvSpPr>
          <p:spPr>
            <a:xfrm>
              <a:off x="3915025" y="2531875"/>
              <a:ext cx="386600" cy="255900"/>
            </a:xfrm>
            <a:custGeom>
              <a:avLst/>
              <a:gdLst/>
              <a:ahLst/>
              <a:cxnLst/>
              <a:rect l="l" t="t" r="r" b="b"/>
              <a:pathLst>
                <a:path w="15464" h="10236" extrusionOk="0">
                  <a:moveTo>
                    <a:pt x="14316" y="0"/>
                  </a:moveTo>
                  <a:cubicBezTo>
                    <a:pt x="13580" y="0"/>
                    <a:pt x="13195" y="643"/>
                    <a:pt x="12640" y="890"/>
                  </a:cubicBezTo>
                  <a:lnTo>
                    <a:pt x="12236" y="1159"/>
                  </a:lnTo>
                  <a:cubicBezTo>
                    <a:pt x="12035" y="1294"/>
                    <a:pt x="11766" y="1361"/>
                    <a:pt x="11564" y="1495"/>
                  </a:cubicBezTo>
                  <a:lnTo>
                    <a:pt x="11093" y="1630"/>
                  </a:lnTo>
                  <a:cubicBezTo>
                    <a:pt x="10892" y="1697"/>
                    <a:pt x="10757" y="1764"/>
                    <a:pt x="10556" y="1832"/>
                  </a:cubicBezTo>
                  <a:cubicBezTo>
                    <a:pt x="6992" y="3445"/>
                    <a:pt x="3631" y="5462"/>
                    <a:pt x="606" y="7949"/>
                  </a:cubicBezTo>
                  <a:cubicBezTo>
                    <a:pt x="1" y="9361"/>
                    <a:pt x="68" y="9697"/>
                    <a:pt x="1076" y="10235"/>
                  </a:cubicBezTo>
                  <a:cubicBezTo>
                    <a:pt x="1076" y="9496"/>
                    <a:pt x="1614" y="9227"/>
                    <a:pt x="2152" y="8890"/>
                  </a:cubicBezTo>
                  <a:cubicBezTo>
                    <a:pt x="3295" y="7949"/>
                    <a:pt x="5043" y="7748"/>
                    <a:pt x="5917" y="6672"/>
                  </a:cubicBezTo>
                  <a:cubicBezTo>
                    <a:pt x="7261" y="5058"/>
                    <a:pt x="9816" y="5260"/>
                    <a:pt x="10892" y="3311"/>
                  </a:cubicBezTo>
                  <a:cubicBezTo>
                    <a:pt x="12505" y="3311"/>
                    <a:pt x="13648" y="2033"/>
                    <a:pt x="15194" y="1764"/>
                  </a:cubicBezTo>
                  <a:cubicBezTo>
                    <a:pt x="15194" y="1630"/>
                    <a:pt x="15194" y="1563"/>
                    <a:pt x="15194" y="1361"/>
                  </a:cubicBezTo>
                  <a:cubicBezTo>
                    <a:pt x="15463" y="621"/>
                    <a:pt x="14858" y="420"/>
                    <a:pt x="14522" y="16"/>
                  </a:cubicBezTo>
                  <a:cubicBezTo>
                    <a:pt x="14450" y="5"/>
                    <a:pt x="14382" y="0"/>
                    <a:pt x="14316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1" name="Google Shape;11971;p15"/>
            <p:cNvSpPr/>
            <p:nvPr/>
          </p:nvSpPr>
          <p:spPr>
            <a:xfrm>
              <a:off x="4538575" y="2256725"/>
              <a:ext cx="363050" cy="124500"/>
            </a:xfrm>
            <a:custGeom>
              <a:avLst/>
              <a:gdLst/>
              <a:ahLst/>
              <a:cxnLst/>
              <a:rect l="l" t="t" r="r" b="b"/>
              <a:pathLst>
                <a:path w="14522" h="4980" extrusionOk="0">
                  <a:moveTo>
                    <a:pt x="7991" y="1"/>
                  </a:moveTo>
                  <a:cubicBezTo>
                    <a:pt x="7675" y="1"/>
                    <a:pt x="7382" y="129"/>
                    <a:pt x="7194" y="468"/>
                  </a:cubicBezTo>
                  <a:cubicBezTo>
                    <a:pt x="6735" y="1282"/>
                    <a:pt x="6084" y="1441"/>
                    <a:pt x="5386" y="1441"/>
                  </a:cubicBezTo>
                  <a:cubicBezTo>
                    <a:pt x="5163" y="1441"/>
                    <a:pt x="4935" y="1425"/>
                    <a:pt x="4706" y="1409"/>
                  </a:cubicBezTo>
                  <a:cubicBezTo>
                    <a:pt x="4431" y="1330"/>
                    <a:pt x="4155" y="1297"/>
                    <a:pt x="3879" y="1297"/>
                  </a:cubicBezTo>
                  <a:cubicBezTo>
                    <a:pt x="3684" y="1297"/>
                    <a:pt x="3489" y="1314"/>
                    <a:pt x="3294" y="1342"/>
                  </a:cubicBezTo>
                  <a:cubicBezTo>
                    <a:pt x="807" y="1745"/>
                    <a:pt x="0" y="2821"/>
                    <a:pt x="471" y="4972"/>
                  </a:cubicBezTo>
                  <a:cubicBezTo>
                    <a:pt x="534" y="4977"/>
                    <a:pt x="598" y="4979"/>
                    <a:pt x="661" y="4979"/>
                  </a:cubicBezTo>
                  <a:cubicBezTo>
                    <a:pt x="1470" y="4979"/>
                    <a:pt x="2258" y="4587"/>
                    <a:pt x="2757" y="3963"/>
                  </a:cubicBezTo>
                  <a:cubicBezTo>
                    <a:pt x="3883" y="3013"/>
                    <a:pt x="5064" y="2726"/>
                    <a:pt x="6281" y="2726"/>
                  </a:cubicBezTo>
                  <a:cubicBezTo>
                    <a:pt x="7389" y="2726"/>
                    <a:pt x="8528" y="2964"/>
                    <a:pt x="9681" y="3157"/>
                  </a:cubicBezTo>
                  <a:lnTo>
                    <a:pt x="10824" y="3157"/>
                  </a:lnTo>
                  <a:cubicBezTo>
                    <a:pt x="11183" y="3336"/>
                    <a:pt x="11631" y="3426"/>
                    <a:pt x="12069" y="3426"/>
                  </a:cubicBezTo>
                  <a:cubicBezTo>
                    <a:pt x="12288" y="3426"/>
                    <a:pt x="12505" y="3403"/>
                    <a:pt x="12706" y="3358"/>
                  </a:cubicBezTo>
                  <a:cubicBezTo>
                    <a:pt x="12818" y="3330"/>
                    <a:pt x="12935" y="3323"/>
                    <a:pt x="13053" y="3323"/>
                  </a:cubicBezTo>
                  <a:cubicBezTo>
                    <a:pt x="13197" y="3323"/>
                    <a:pt x="13342" y="3334"/>
                    <a:pt x="13480" y="3334"/>
                  </a:cubicBezTo>
                  <a:cubicBezTo>
                    <a:pt x="13777" y="3334"/>
                    <a:pt x="14040" y="3282"/>
                    <a:pt x="14185" y="2955"/>
                  </a:cubicBezTo>
                  <a:cubicBezTo>
                    <a:pt x="14522" y="2215"/>
                    <a:pt x="13917" y="1745"/>
                    <a:pt x="13379" y="1274"/>
                  </a:cubicBezTo>
                  <a:cubicBezTo>
                    <a:pt x="12776" y="913"/>
                    <a:pt x="12011" y="659"/>
                    <a:pt x="11277" y="659"/>
                  </a:cubicBezTo>
                  <a:cubicBezTo>
                    <a:pt x="11193" y="659"/>
                    <a:pt x="11109" y="662"/>
                    <a:pt x="11026" y="669"/>
                  </a:cubicBezTo>
                  <a:cubicBezTo>
                    <a:pt x="10934" y="653"/>
                    <a:pt x="10840" y="646"/>
                    <a:pt x="10743" y="646"/>
                  </a:cubicBezTo>
                  <a:cubicBezTo>
                    <a:pt x="10432" y="646"/>
                    <a:pt x="10100" y="712"/>
                    <a:pt x="9781" y="712"/>
                  </a:cubicBezTo>
                  <a:cubicBezTo>
                    <a:pt x="9396" y="712"/>
                    <a:pt x="9030" y="617"/>
                    <a:pt x="8740" y="199"/>
                  </a:cubicBezTo>
                  <a:cubicBezTo>
                    <a:pt x="8503" y="80"/>
                    <a:pt x="8240" y="1"/>
                    <a:pt x="799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2" name="Google Shape;11972;p15"/>
            <p:cNvSpPr/>
            <p:nvPr/>
          </p:nvSpPr>
          <p:spPr>
            <a:xfrm>
              <a:off x="4809175" y="2286275"/>
              <a:ext cx="416825" cy="98125"/>
            </a:xfrm>
            <a:custGeom>
              <a:avLst/>
              <a:gdLst/>
              <a:ahLst/>
              <a:cxnLst/>
              <a:rect l="l" t="t" r="r" b="b"/>
              <a:pathLst>
                <a:path w="16673" h="3925" extrusionOk="0">
                  <a:moveTo>
                    <a:pt x="4602" y="0"/>
                  </a:moveTo>
                  <a:cubicBezTo>
                    <a:pt x="3875" y="0"/>
                    <a:pt x="3148" y="88"/>
                    <a:pt x="2420" y="361"/>
                  </a:cubicBezTo>
                  <a:cubicBezTo>
                    <a:pt x="2555" y="832"/>
                    <a:pt x="3160" y="1033"/>
                    <a:pt x="3093" y="1639"/>
                  </a:cubicBezTo>
                  <a:lnTo>
                    <a:pt x="0" y="1975"/>
                  </a:lnTo>
                  <a:cubicBezTo>
                    <a:pt x="1412" y="2580"/>
                    <a:pt x="2958" y="2513"/>
                    <a:pt x="4504" y="2781"/>
                  </a:cubicBezTo>
                  <a:cubicBezTo>
                    <a:pt x="5081" y="1916"/>
                    <a:pt x="5861" y="1808"/>
                    <a:pt x="6672" y="1808"/>
                  </a:cubicBezTo>
                  <a:cubicBezTo>
                    <a:pt x="6939" y="1808"/>
                    <a:pt x="7210" y="1820"/>
                    <a:pt x="7478" y="1820"/>
                  </a:cubicBezTo>
                  <a:cubicBezTo>
                    <a:pt x="7723" y="1820"/>
                    <a:pt x="7966" y="1810"/>
                    <a:pt x="8202" y="1773"/>
                  </a:cubicBezTo>
                  <a:lnTo>
                    <a:pt x="8740" y="1773"/>
                  </a:lnTo>
                  <a:cubicBezTo>
                    <a:pt x="8815" y="1836"/>
                    <a:pt x="8944" y="1854"/>
                    <a:pt x="9096" y="1854"/>
                  </a:cubicBezTo>
                  <a:cubicBezTo>
                    <a:pt x="9308" y="1854"/>
                    <a:pt x="9564" y="1818"/>
                    <a:pt x="9781" y="1818"/>
                  </a:cubicBezTo>
                  <a:cubicBezTo>
                    <a:pt x="10241" y="1818"/>
                    <a:pt x="10522" y="1979"/>
                    <a:pt x="9815" y="2983"/>
                  </a:cubicBezTo>
                  <a:cubicBezTo>
                    <a:pt x="9748" y="3050"/>
                    <a:pt x="9748" y="3118"/>
                    <a:pt x="9681" y="3185"/>
                  </a:cubicBezTo>
                  <a:cubicBezTo>
                    <a:pt x="11967" y="3857"/>
                    <a:pt x="14320" y="3386"/>
                    <a:pt x="16605" y="3924"/>
                  </a:cubicBezTo>
                  <a:cubicBezTo>
                    <a:pt x="16673" y="3790"/>
                    <a:pt x="16673" y="3588"/>
                    <a:pt x="16605" y="3454"/>
                  </a:cubicBezTo>
                  <a:cubicBezTo>
                    <a:pt x="16404" y="3252"/>
                    <a:pt x="16202" y="3118"/>
                    <a:pt x="15933" y="2983"/>
                  </a:cubicBezTo>
                  <a:cubicBezTo>
                    <a:pt x="15395" y="2445"/>
                    <a:pt x="14790" y="1975"/>
                    <a:pt x="14118" y="1639"/>
                  </a:cubicBezTo>
                  <a:cubicBezTo>
                    <a:pt x="13715" y="1437"/>
                    <a:pt x="13446" y="1235"/>
                    <a:pt x="13042" y="1033"/>
                  </a:cubicBezTo>
                  <a:cubicBezTo>
                    <a:pt x="12947" y="986"/>
                    <a:pt x="12818" y="938"/>
                    <a:pt x="12704" y="938"/>
                  </a:cubicBezTo>
                  <a:cubicBezTo>
                    <a:pt x="12656" y="938"/>
                    <a:pt x="12611" y="947"/>
                    <a:pt x="12572" y="966"/>
                  </a:cubicBezTo>
                  <a:cubicBezTo>
                    <a:pt x="12168" y="966"/>
                    <a:pt x="12034" y="496"/>
                    <a:pt x="11698" y="496"/>
                  </a:cubicBezTo>
                  <a:cubicBezTo>
                    <a:pt x="10756" y="361"/>
                    <a:pt x="9815" y="294"/>
                    <a:pt x="8874" y="294"/>
                  </a:cubicBezTo>
                  <a:cubicBezTo>
                    <a:pt x="8786" y="297"/>
                    <a:pt x="8698" y="298"/>
                    <a:pt x="8611" y="298"/>
                  </a:cubicBezTo>
                  <a:cubicBezTo>
                    <a:pt x="7275" y="298"/>
                    <a:pt x="5939" y="0"/>
                    <a:pt x="4602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3" name="Google Shape;11973;p15"/>
            <p:cNvSpPr/>
            <p:nvPr/>
          </p:nvSpPr>
          <p:spPr>
            <a:xfrm>
              <a:off x="5239425" y="2301325"/>
              <a:ext cx="347925" cy="93150"/>
            </a:xfrm>
            <a:custGeom>
              <a:avLst/>
              <a:gdLst/>
              <a:ahLst/>
              <a:cxnLst/>
              <a:rect l="l" t="t" r="r" b="b"/>
              <a:pathLst>
                <a:path w="13917" h="3726" extrusionOk="0">
                  <a:moveTo>
                    <a:pt x="11782" y="0"/>
                  </a:moveTo>
                  <a:cubicBezTo>
                    <a:pt x="11192" y="0"/>
                    <a:pt x="10588" y="48"/>
                    <a:pt x="10017" y="95"/>
                  </a:cubicBezTo>
                  <a:cubicBezTo>
                    <a:pt x="9816" y="163"/>
                    <a:pt x="9547" y="230"/>
                    <a:pt x="9412" y="297"/>
                  </a:cubicBezTo>
                  <a:cubicBezTo>
                    <a:pt x="8507" y="376"/>
                    <a:pt x="7624" y="408"/>
                    <a:pt x="6737" y="408"/>
                  </a:cubicBezTo>
                  <a:cubicBezTo>
                    <a:pt x="6110" y="408"/>
                    <a:pt x="5481" y="392"/>
                    <a:pt x="4841" y="364"/>
                  </a:cubicBezTo>
                  <a:cubicBezTo>
                    <a:pt x="4488" y="347"/>
                    <a:pt x="4131" y="339"/>
                    <a:pt x="3771" y="339"/>
                  </a:cubicBezTo>
                  <a:cubicBezTo>
                    <a:pt x="2694" y="339"/>
                    <a:pt x="1597" y="415"/>
                    <a:pt x="538" y="566"/>
                  </a:cubicBezTo>
                  <a:cubicBezTo>
                    <a:pt x="337" y="700"/>
                    <a:pt x="202" y="835"/>
                    <a:pt x="68" y="969"/>
                  </a:cubicBezTo>
                  <a:cubicBezTo>
                    <a:pt x="0" y="1373"/>
                    <a:pt x="269" y="1507"/>
                    <a:pt x="538" y="1642"/>
                  </a:cubicBezTo>
                  <a:cubicBezTo>
                    <a:pt x="740" y="1709"/>
                    <a:pt x="874" y="1776"/>
                    <a:pt x="1076" y="1776"/>
                  </a:cubicBezTo>
                  <a:lnTo>
                    <a:pt x="2152" y="1776"/>
                  </a:lnTo>
                  <a:cubicBezTo>
                    <a:pt x="2353" y="1776"/>
                    <a:pt x="2622" y="1843"/>
                    <a:pt x="2824" y="1911"/>
                  </a:cubicBezTo>
                  <a:cubicBezTo>
                    <a:pt x="2958" y="1978"/>
                    <a:pt x="3160" y="1978"/>
                    <a:pt x="3295" y="1978"/>
                  </a:cubicBezTo>
                  <a:cubicBezTo>
                    <a:pt x="3698" y="1978"/>
                    <a:pt x="4034" y="1843"/>
                    <a:pt x="4437" y="1843"/>
                  </a:cubicBezTo>
                  <a:lnTo>
                    <a:pt x="4908" y="1843"/>
                  </a:lnTo>
                  <a:cubicBezTo>
                    <a:pt x="6521" y="2112"/>
                    <a:pt x="4774" y="3188"/>
                    <a:pt x="5379" y="3726"/>
                  </a:cubicBezTo>
                  <a:lnTo>
                    <a:pt x="6992" y="3726"/>
                  </a:lnTo>
                  <a:cubicBezTo>
                    <a:pt x="7473" y="3004"/>
                    <a:pt x="8008" y="2283"/>
                    <a:pt x="8933" y="2283"/>
                  </a:cubicBezTo>
                  <a:cubicBezTo>
                    <a:pt x="9043" y="2283"/>
                    <a:pt x="9157" y="2293"/>
                    <a:pt x="9278" y="2314"/>
                  </a:cubicBezTo>
                  <a:cubicBezTo>
                    <a:pt x="9619" y="2442"/>
                    <a:pt x="9960" y="2489"/>
                    <a:pt x="10284" y="2489"/>
                  </a:cubicBezTo>
                  <a:cubicBezTo>
                    <a:pt x="10471" y="2489"/>
                    <a:pt x="10652" y="2473"/>
                    <a:pt x="10824" y="2448"/>
                  </a:cubicBezTo>
                  <a:cubicBezTo>
                    <a:pt x="10959" y="2381"/>
                    <a:pt x="11093" y="2247"/>
                    <a:pt x="11227" y="2112"/>
                  </a:cubicBezTo>
                  <a:cubicBezTo>
                    <a:pt x="11272" y="1933"/>
                    <a:pt x="11407" y="1903"/>
                    <a:pt x="11551" y="1903"/>
                  </a:cubicBezTo>
                  <a:cubicBezTo>
                    <a:pt x="11623" y="1903"/>
                    <a:pt x="11698" y="1911"/>
                    <a:pt x="11765" y="1911"/>
                  </a:cubicBezTo>
                  <a:lnTo>
                    <a:pt x="12034" y="1911"/>
                  </a:lnTo>
                  <a:cubicBezTo>
                    <a:pt x="12169" y="1911"/>
                    <a:pt x="12370" y="1843"/>
                    <a:pt x="12505" y="1776"/>
                  </a:cubicBezTo>
                  <a:cubicBezTo>
                    <a:pt x="12841" y="1305"/>
                    <a:pt x="13917" y="1305"/>
                    <a:pt x="13379" y="297"/>
                  </a:cubicBezTo>
                  <a:cubicBezTo>
                    <a:pt x="13110" y="163"/>
                    <a:pt x="12841" y="95"/>
                    <a:pt x="12505" y="28"/>
                  </a:cubicBezTo>
                  <a:cubicBezTo>
                    <a:pt x="12268" y="8"/>
                    <a:pt x="12026" y="0"/>
                    <a:pt x="11782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4" name="Google Shape;11974;p15"/>
            <p:cNvSpPr/>
            <p:nvPr/>
          </p:nvSpPr>
          <p:spPr>
            <a:xfrm>
              <a:off x="5686875" y="2296975"/>
              <a:ext cx="208050" cy="69925"/>
            </a:xfrm>
            <a:custGeom>
              <a:avLst/>
              <a:gdLst/>
              <a:ahLst/>
              <a:cxnLst/>
              <a:rect l="l" t="t" r="r" b="b"/>
              <a:pathLst>
                <a:path w="8322" h="2797" extrusionOk="0">
                  <a:moveTo>
                    <a:pt x="7447" y="0"/>
                  </a:moveTo>
                  <a:cubicBezTo>
                    <a:pt x="7178" y="68"/>
                    <a:pt x="6909" y="135"/>
                    <a:pt x="6641" y="135"/>
                  </a:cubicBezTo>
                  <a:lnTo>
                    <a:pt x="6103" y="202"/>
                  </a:lnTo>
                  <a:cubicBezTo>
                    <a:pt x="5027" y="404"/>
                    <a:pt x="3951" y="538"/>
                    <a:pt x="2876" y="605"/>
                  </a:cubicBezTo>
                  <a:cubicBezTo>
                    <a:pt x="2692" y="600"/>
                    <a:pt x="2519" y="598"/>
                    <a:pt x="2357" y="598"/>
                  </a:cubicBezTo>
                  <a:cubicBezTo>
                    <a:pt x="388" y="598"/>
                    <a:pt x="0" y="1007"/>
                    <a:pt x="187" y="2622"/>
                  </a:cubicBezTo>
                  <a:lnTo>
                    <a:pt x="456" y="2757"/>
                  </a:lnTo>
                  <a:cubicBezTo>
                    <a:pt x="757" y="2784"/>
                    <a:pt x="1055" y="2797"/>
                    <a:pt x="1352" y="2797"/>
                  </a:cubicBezTo>
                  <a:cubicBezTo>
                    <a:pt x="3241" y="2797"/>
                    <a:pt x="5050" y="2290"/>
                    <a:pt x="6909" y="1883"/>
                  </a:cubicBezTo>
                  <a:cubicBezTo>
                    <a:pt x="7178" y="1479"/>
                    <a:pt x="7851" y="1547"/>
                    <a:pt x="8187" y="1143"/>
                  </a:cubicBezTo>
                  <a:cubicBezTo>
                    <a:pt x="8321" y="942"/>
                    <a:pt x="8321" y="740"/>
                    <a:pt x="8321" y="605"/>
                  </a:cubicBezTo>
                  <a:cubicBezTo>
                    <a:pt x="8187" y="202"/>
                    <a:pt x="7851" y="0"/>
                    <a:pt x="7447" y="0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5" name="Google Shape;11975;p15"/>
            <p:cNvSpPr/>
            <p:nvPr/>
          </p:nvSpPr>
          <p:spPr>
            <a:xfrm>
              <a:off x="4481425" y="2354025"/>
              <a:ext cx="144575" cy="100950"/>
            </a:xfrm>
            <a:custGeom>
              <a:avLst/>
              <a:gdLst/>
              <a:ahLst/>
              <a:cxnLst/>
              <a:rect l="l" t="t" r="r" b="b"/>
              <a:pathLst>
                <a:path w="5783" h="4038" extrusionOk="0">
                  <a:moveTo>
                    <a:pt x="4932" y="0"/>
                  </a:moveTo>
                  <a:cubicBezTo>
                    <a:pt x="4053" y="0"/>
                    <a:pt x="3464" y="752"/>
                    <a:pt x="2690" y="945"/>
                  </a:cubicBezTo>
                  <a:cubicBezTo>
                    <a:pt x="1547" y="1214"/>
                    <a:pt x="471" y="1550"/>
                    <a:pt x="1" y="2828"/>
                  </a:cubicBezTo>
                  <a:cubicBezTo>
                    <a:pt x="68" y="3500"/>
                    <a:pt x="606" y="3769"/>
                    <a:pt x="1009" y="4038"/>
                  </a:cubicBezTo>
                  <a:cubicBezTo>
                    <a:pt x="2354" y="3231"/>
                    <a:pt x="3228" y="1887"/>
                    <a:pt x="4841" y="1416"/>
                  </a:cubicBezTo>
                  <a:cubicBezTo>
                    <a:pt x="5446" y="1282"/>
                    <a:pt x="5782" y="542"/>
                    <a:pt x="5043" y="4"/>
                  </a:cubicBezTo>
                  <a:cubicBezTo>
                    <a:pt x="5005" y="2"/>
                    <a:pt x="4968" y="0"/>
                    <a:pt x="4932" y="0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6" name="Google Shape;11976;p15"/>
            <p:cNvSpPr/>
            <p:nvPr/>
          </p:nvSpPr>
          <p:spPr>
            <a:xfrm>
              <a:off x="4345300" y="2424625"/>
              <a:ext cx="163050" cy="78100"/>
            </a:xfrm>
            <a:custGeom>
              <a:avLst/>
              <a:gdLst/>
              <a:ahLst/>
              <a:cxnLst/>
              <a:rect l="l" t="t" r="r" b="b"/>
              <a:pathLst>
                <a:path w="6522" h="3124" extrusionOk="0">
                  <a:moveTo>
                    <a:pt x="5438" y="1"/>
                  </a:moveTo>
                  <a:cubicBezTo>
                    <a:pt x="3298" y="1"/>
                    <a:pt x="1302" y="998"/>
                    <a:pt x="0" y="2626"/>
                  </a:cubicBezTo>
                  <a:lnTo>
                    <a:pt x="135" y="2895"/>
                  </a:lnTo>
                  <a:cubicBezTo>
                    <a:pt x="279" y="2877"/>
                    <a:pt x="428" y="2868"/>
                    <a:pt x="580" y="2868"/>
                  </a:cubicBezTo>
                  <a:cubicBezTo>
                    <a:pt x="997" y="2868"/>
                    <a:pt x="1440" y="2931"/>
                    <a:pt x="1882" y="3029"/>
                  </a:cubicBezTo>
                  <a:cubicBezTo>
                    <a:pt x="2045" y="3094"/>
                    <a:pt x="2184" y="3124"/>
                    <a:pt x="2305" y="3124"/>
                  </a:cubicBezTo>
                  <a:cubicBezTo>
                    <a:pt x="2685" y="3124"/>
                    <a:pt x="2889" y="2832"/>
                    <a:pt x="3093" y="2424"/>
                  </a:cubicBezTo>
                  <a:cubicBezTo>
                    <a:pt x="3532" y="1740"/>
                    <a:pt x="4007" y="1269"/>
                    <a:pt x="4699" y="1269"/>
                  </a:cubicBezTo>
                  <a:cubicBezTo>
                    <a:pt x="4959" y="1269"/>
                    <a:pt x="5249" y="1336"/>
                    <a:pt x="5580" y="1483"/>
                  </a:cubicBezTo>
                  <a:cubicBezTo>
                    <a:pt x="5619" y="1508"/>
                    <a:pt x="5664" y="1519"/>
                    <a:pt x="5716" y="1519"/>
                  </a:cubicBezTo>
                  <a:cubicBezTo>
                    <a:pt x="5933" y="1519"/>
                    <a:pt x="6249" y="1323"/>
                    <a:pt x="6521" y="1214"/>
                  </a:cubicBezTo>
                  <a:cubicBezTo>
                    <a:pt x="6521" y="609"/>
                    <a:pt x="5849" y="474"/>
                    <a:pt x="5647" y="4"/>
                  </a:cubicBezTo>
                  <a:cubicBezTo>
                    <a:pt x="5578" y="2"/>
                    <a:pt x="5508" y="1"/>
                    <a:pt x="5438" y="1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7" name="Google Shape;11977;p15"/>
            <p:cNvSpPr/>
            <p:nvPr/>
          </p:nvSpPr>
          <p:spPr>
            <a:xfrm>
              <a:off x="5834100" y="2263925"/>
              <a:ext cx="119650" cy="80125"/>
            </a:xfrm>
            <a:custGeom>
              <a:avLst/>
              <a:gdLst/>
              <a:ahLst/>
              <a:cxnLst/>
              <a:rect l="l" t="t" r="r" b="b"/>
              <a:pathLst>
                <a:path w="4786" h="3205" extrusionOk="0">
                  <a:moveTo>
                    <a:pt x="3642" y="1"/>
                  </a:moveTo>
                  <a:cubicBezTo>
                    <a:pt x="3059" y="1"/>
                    <a:pt x="2462" y="311"/>
                    <a:pt x="1862" y="311"/>
                  </a:cubicBezTo>
                  <a:cubicBezTo>
                    <a:pt x="1716" y="311"/>
                    <a:pt x="1570" y="292"/>
                    <a:pt x="1424" y="247"/>
                  </a:cubicBezTo>
                  <a:cubicBezTo>
                    <a:pt x="1337" y="228"/>
                    <a:pt x="1254" y="219"/>
                    <a:pt x="1175" y="219"/>
                  </a:cubicBezTo>
                  <a:cubicBezTo>
                    <a:pt x="393" y="219"/>
                    <a:pt x="0" y="1085"/>
                    <a:pt x="550" y="2062"/>
                  </a:cubicBezTo>
                  <a:lnTo>
                    <a:pt x="953" y="2062"/>
                  </a:lnTo>
                  <a:cubicBezTo>
                    <a:pt x="1088" y="1860"/>
                    <a:pt x="1222" y="1726"/>
                    <a:pt x="1357" y="1659"/>
                  </a:cubicBezTo>
                  <a:cubicBezTo>
                    <a:pt x="1413" y="1647"/>
                    <a:pt x="1469" y="1642"/>
                    <a:pt x="1524" y="1642"/>
                  </a:cubicBezTo>
                  <a:cubicBezTo>
                    <a:pt x="1801" y="1642"/>
                    <a:pt x="2063" y="1782"/>
                    <a:pt x="2231" y="2062"/>
                  </a:cubicBezTo>
                  <a:cubicBezTo>
                    <a:pt x="2231" y="2062"/>
                    <a:pt x="2298" y="2062"/>
                    <a:pt x="2298" y="2196"/>
                  </a:cubicBezTo>
                  <a:cubicBezTo>
                    <a:pt x="2365" y="2264"/>
                    <a:pt x="2298" y="2331"/>
                    <a:pt x="2231" y="2465"/>
                  </a:cubicBezTo>
                  <a:cubicBezTo>
                    <a:pt x="2144" y="2465"/>
                    <a:pt x="2058" y="2464"/>
                    <a:pt x="1973" y="2464"/>
                  </a:cubicBezTo>
                  <a:cubicBezTo>
                    <a:pt x="1465" y="2464"/>
                    <a:pt x="1020" y="2513"/>
                    <a:pt x="1020" y="3205"/>
                  </a:cubicBezTo>
                  <a:lnTo>
                    <a:pt x="1693" y="3138"/>
                  </a:lnTo>
                  <a:cubicBezTo>
                    <a:pt x="1894" y="2970"/>
                    <a:pt x="2130" y="2970"/>
                    <a:pt x="2357" y="2970"/>
                  </a:cubicBezTo>
                  <a:cubicBezTo>
                    <a:pt x="2584" y="2970"/>
                    <a:pt x="2802" y="2970"/>
                    <a:pt x="2970" y="2801"/>
                  </a:cubicBezTo>
                  <a:lnTo>
                    <a:pt x="3710" y="2801"/>
                  </a:lnTo>
                  <a:cubicBezTo>
                    <a:pt x="4584" y="2533"/>
                    <a:pt x="4113" y="1659"/>
                    <a:pt x="4584" y="1188"/>
                  </a:cubicBezTo>
                  <a:cubicBezTo>
                    <a:pt x="4785" y="986"/>
                    <a:pt x="4785" y="583"/>
                    <a:pt x="4584" y="381"/>
                  </a:cubicBezTo>
                  <a:cubicBezTo>
                    <a:pt x="4275" y="94"/>
                    <a:pt x="3961" y="1"/>
                    <a:pt x="3642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8" name="Google Shape;11978;p15"/>
            <p:cNvSpPr/>
            <p:nvPr/>
          </p:nvSpPr>
          <p:spPr>
            <a:xfrm>
              <a:off x="5283125" y="2334375"/>
              <a:ext cx="121025" cy="60100"/>
            </a:xfrm>
            <a:custGeom>
              <a:avLst/>
              <a:gdLst/>
              <a:ahLst/>
              <a:cxnLst/>
              <a:rect l="l" t="t" r="r" b="b"/>
              <a:pathLst>
                <a:path w="4841" h="2404" extrusionOk="0">
                  <a:moveTo>
                    <a:pt x="3328" y="0"/>
                  </a:moveTo>
                  <a:cubicBezTo>
                    <a:pt x="3160" y="0"/>
                    <a:pt x="2992" y="17"/>
                    <a:pt x="2824" y="51"/>
                  </a:cubicBezTo>
                  <a:cubicBezTo>
                    <a:pt x="2790" y="118"/>
                    <a:pt x="2723" y="152"/>
                    <a:pt x="2647" y="152"/>
                  </a:cubicBezTo>
                  <a:cubicBezTo>
                    <a:pt x="2572" y="152"/>
                    <a:pt x="2488" y="118"/>
                    <a:pt x="2420" y="51"/>
                  </a:cubicBezTo>
                  <a:cubicBezTo>
                    <a:pt x="2084" y="252"/>
                    <a:pt x="1681" y="387"/>
                    <a:pt x="1210" y="454"/>
                  </a:cubicBezTo>
                  <a:cubicBezTo>
                    <a:pt x="0" y="656"/>
                    <a:pt x="135" y="1328"/>
                    <a:pt x="740" y="2068"/>
                  </a:cubicBezTo>
                  <a:cubicBezTo>
                    <a:pt x="908" y="2166"/>
                    <a:pt x="1082" y="2199"/>
                    <a:pt x="1259" y="2199"/>
                  </a:cubicBezTo>
                  <a:cubicBezTo>
                    <a:pt x="1652" y="2199"/>
                    <a:pt x="2058" y="2033"/>
                    <a:pt x="2445" y="2033"/>
                  </a:cubicBezTo>
                  <a:cubicBezTo>
                    <a:pt x="2720" y="2033"/>
                    <a:pt x="2984" y="2117"/>
                    <a:pt x="3227" y="2404"/>
                  </a:cubicBezTo>
                  <a:lnTo>
                    <a:pt x="3631" y="2404"/>
                  </a:lnTo>
                  <a:cubicBezTo>
                    <a:pt x="3832" y="2068"/>
                    <a:pt x="4034" y="1664"/>
                    <a:pt x="4236" y="1395"/>
                  </a:cubicBezTo>
                  <a:cubicBezTo>
                    <a:pt x="4841" y="521"/>
                    <a:pt x="4773" y="252"/>
                    <a:pt x="3832" y="51"/>
                  </a:cubicBezTo>
                  <a:cubicBezTo>
                    <a:pt x="3664" y="17"/>
                    <a:pt x="3496" y="0"/>
                    <a:pt x="3328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9" name="Google Shape;11979;p15"/>
            <p:cNvSpPr/>
            <p:nvPr/>
          </p:nvSpPr>
          <p:spPr>
            <a:xfrm>
              <a:off x="4274700" y="2490675"/>
              <a:ext cx="89100" cy="75225"/>
            </a:xfrm>
            <a:custGeom>
              <a:avLst/>
              <a:gdLst/>
              <a:ahLst/>
              <a:cxnLst/>
              <a:rect l="l" t="t" r="r" b="b"/>
              <a:pathLst>
                <a:path w="3564" h="3009" extrusionOk="0">
                  <a:moveTo>
                    <a:pt x="2322" y="0"/>
                  </a:moveTo>
                  <a:cubicBezTo>
                    <a:pt x="1725" y="0"/>
                    <a:pt x="1287" y="510"/>
                    <a:pt x="807" y="723"/>
                  </a:cubicBezTo>
                  <a:cubicBezTo>
                    <a:pt x="404" y="992"/>
                    <a:pt x="135" y="1395"/>
                    <a:pt x="68" y="1866"/>
                  </a:cubicBezTo>
                  <a:cubicBezTo>
                    <a:pt x="1" y="2471"/>
                    <a:pt x="606" y="2606"/>
                    <a:pt x="807" y="3009"/>
                  </a:cubicBezTo>
                  <a:cubicBezTo>
                    <a:pt x="1412" y="2942"/>
                    <a:pt x="1950" y="2673"/>
                    <a:pt x="2421" y="2337"/>
                  </a:cubicBezTo>
                  <a:cubicBezTo>
                    <a:pt x="3362" y="1799"/>
                    <a:pt x="3564" y="1127"/>
                    <a:pt x="2891" y="253"/>
                  </a:cubicBezTo>
                  <a:lnTo>
                    <a:pt x="2824" y="118"/>
                  </a:lnTo>
                  <a:cubicBezTo>
                    <a:pt x="2644" y="35"/>
                    <a:pt x="2477" y="0"/>
                    <a:pt x="2322" y="0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0" name="Google Shape;11980;p15"/>
            <p:cNvSpPr/>
            <p:nvPr/>
          </p:nvSpPr>
          <p:spPr>
            <a:xfrm>
              <a:off x="5511700" y="2329350"/>
              <a:ext cx="186575" cy="58400"/>
            </a:xfrm>
            <a:custGeom>
              <a:avLst/>
              <a:gdLst/>
              <a:ahLst/>
              <a:cxnLst/>
              <a:rect l="l" t="t" r="r" b="b"/>
              <a:pathLst>
                <a:path w="7463" h="2336" extrusionOk="0">
                  <a:moveTo>
                    <a:pt x="4370" y="1"/>
                  </a:moveTo>
                  <a:cubicBezTo>
                    <a:pt x="4169" y="1"/>
                    <a:pt x="3987" y="56"/>
                    <a:pt x="3832" y="184"/>
                  </a:cubicBezTo>
                  <a:cubicBezTo>
                    <a:pt x="2689" y="1126"/>
                    <a:pt x="1412" y="1058"/>
                    <a:pt x="269" y="1596"/>
                  </a:cubicBezTo>
                  <a:cubicBezTo>
                    <a:pt x="135" y="1731"/>
                    <a:pt x="68" y="1865"/>
                    <a:pt x="0" y="2067"/>
                  </a:cubicBezTo>
                  <a:lnTo>
                    <a:pt x="202" y="2336"/>
                  </a:lnTo>
                  <a:cubicBezTo>
                    <a:pt x="2622" y="2336"/>
                    <a:pt x="5110" y="2067"/>
                    <a:pt x="7463" y="1462"/>
                  </a:cubicBezTo>
                  <a:lnTo>
                    <a:pt x="7328" y="1462"/>
                  </a:lnTo>
                  <a:cubicBezTo>
                    <a:pt x="6404" y="973"/>
                    <a:pt x="5217" y="1"/>
                    <a:pt x="4370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1" name="Google Shape;11981;p15"/>
            <p:cNvSpPr/>
            <p:nvPr/>
          </p:nvSpPr>
          <p:spPr>
            <a:xfrm>
              <a:off x="5202450" y="2327850"/>
              <a:ext cx="95825" cy="62250"/>
            </a:xfrm>
            <a:custGeom>
              <a:avLst/>
              <a:gdLst/>
              <a:ahLst/>
              <a:cxnLst/>
              <a:rect l="l" t="t" r="r" b="b"/>
              <a:pathLst>
                <a:path w="3833" h="2490" extrusionOk="0">
                  <a:moveTo>
                    <a:pt x="971" y="0"/>
                  </a:moveTo>
                  <a:cubicBezTo>
                    <a:pt x="753" y="0"/>
                    <a:pt x="545" y="133"/>
                    <a:pt x="336" y="446"/>
                  </a:cubicBezTo>
                  <a:cubicBezTo>
                    <a:pt x="0" y="1051"/>
                    <a:pt x="269" y="1522"/>
                    <a:pt x="874" y="1925"/>
                  </a:cubicBezTo>
                  <a:lnTo>
                    <a:pt x="874" y="2261"/>
                  </a:lnTo>
                  <a:lnTo>
                    <a:pt x="2421" y="2329"/>
                  </a:lnTo>
                  <a:cubicBezTo>
                    <a:pt x="2617" y="2427"/>
                    <a:pt x="2814" y="2489"/>
                    <a:pt x="3011" y="2489"/>
                  </a:cubicBezTo>
                  <a:cubicBezTo>
                    <a:pt x="3083" y="2489"/>
                    <a:pt x="3155" y="2481"/>
                    <a:pt x="3227" y="2463"/>
                  </a:cubicBezTo>
                  <a:cubicBezTo>
                    <a:pt x="3832" y="1992"/>
                    <a:pt x="3362" y="1455"/>
                    <a:pt x="3295" y="984"/>
                  </a:cubicBezTo>
                  <a:cubicBezTo>
                    <a:pt x="3160" y="782"/>
                    <a:pt x="3026" y="648"/>
                    <a:pt x="2891" y="581"/>
                  </a:cubicBezTo>
                  <a:cubicBezTo>
                    <a:pt x="2757" y="513"/>
                    <a:pt x="2622" y="379"/>
                    <a:pt x="2488" y="312"/>
                  </a:cubicBezTo>
                  <a:lnTo>
                    <a:pt x="1614" y="312"/>
                  </a:lnTo>
                  <a:cubicBezTo>
                    <a:pt x="1386" y="117"/>
                    <a:pt x="1175" y="0"/>
                    <a:pt x="971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2" name="Google Shape;11982;p15"/>
            <p:cNvSpPr/>
            <p:nvPr/>
          </p:nvSpPr>
          <p:spPr>
            <a:xfrm>
              <a:off x="4928500" y="2324400"/>
              <a:ext cx="137825" cy="41500"/>
            </a:xfrm>
            <a:custGeom>
              <a:avLst/>
              <a:gdLst/>
              <a:ahLst/>
              <a:cxnLst/>
              <a:rect l="l" t="t" r="r" b="b"/>
              <a:pathLst>
                <a:path w="5513" h="1660" extrusionOk="0">
                  <a:moveTo>
                    <a:pt x="3080" y="0"/>
                  </a:moveTo>
                  <a:cubicBezTo>
                    <a:pt x="1948" y="0"/>
                    <a:pt x="854" y="460"/>
                    <a:pt x="0" y="1256"/>
                  </a:cubicBezTo>
                  <a:cubicBezTo>
                    <a:pt x="1614" y="1525"/>
                    <a:pt x="3227" y="1660"/>
                    <a:pt x="4908" y="1660"/>
                  </a:cubicBezTo>
                  <a:lnTo>
                    <a:pt x="4975" y="1593"/>
                  </a:lnTo>
                  <a:cubicBezTo>
                    <a:pt x="5513" y="315"/>
                    <a:pt x="4370" y="315"/>
                    <a:pt x="3698" y="46"/>
                  </a:cubicBezTo>
                  <a:cubicBezTo>
                    <a:pt x="3491" y="15"/>
                    <a:pt x="3285" y="0"/>
                    <a:pt x="3080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3" name="Google Shape;11983;p15"/>
            <p:cNvSpPr/>
            <p:nvPr/>
          </p:nvSpPr>
          <p:spPr>
            <a:xfrm>
              <a:off x="5402450" y="2344600"/>
              <a:ext cx="82375" cy="51550"/>
            </a:xfrm>
            <a:custGeom>
              <a:avLst/>
              <a:gdLst/>
              <a:ahLst/>
              <a:cxnLst/>
              <a:rect l="l" t="t" r="r" b="b"/>
              <a:pathLst>
                <a:path w="3295" h="2062" extrusionOk="0">
                  <a:moveTo>
                    <a:pt x="2415" y="1"/>
                  </a:moveTo>
                  <a:cubicBezTo>
                    <a:pt x="2198" y="1"/>
                    <a:pt x="1985" y="34"/>
                    <a:pt x="1748" y="112"/>
                  </a:cubicBezTo>
                  <a:cubicBezTo>
                    <a:pt x="1009" y="448"/>
                    <a:pt x="0" y="785"/>
                    <a:pt x="471" y="1995"/>
                  </a:cubicBezTo>
                  <a:lnTo>
                    <a:pt x="1278" y="2062"/>
                  </a:lnTo>
                  <a:cubicBezTo>
                    <a:pt x="1391" y="1911"/>
                    <a:pt x="1568" y="1823"/>
                    <a:pt x="1737" y="1823"/>
                  </a:cubicBezTo>
                  <a:cubicBezTo>
                    <a:pt x="1869" y="1823"/>
                    <a:pt x="1996" y="1877"/>
                    <a:pt x="2085" y="1995"/>
                  </a:cubicBezTo>
                  <a:lnTo>
                    <a:pt x="2891" y="1995"/>
                  </a:lnTo>
                  <a:cubicBezTo>
                    <a:pt x="3160" y="1793"/>
                    <a:pt x="3295" y="1457"/>
                    <a:pt x="3295" y="1121"/>
                  </a:cubicBezTo>
                  <a:cubicBezTo>
                    <a:pt x="3295" y="717"/>
                    <a:pt x="3160" y="314"/>
                    <a:pt x="2891" y="45"/>
                  </a:cubicBezTo>
                  <a:cubicBezTo>
                    <a:pt x="2724" y="17"/>
                    <a:pt x="2569" y="1"/>
                    <a:pt x="2415" y="1"/>
                  </a:cubicBezTo>
                  <a:close/>
                </a:path>
              </a:pathLst>
            </a:custGeom>
            <a:solidFill>
              <a:srgbClr val="76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4" name="Google Shape;11984;p15"/>
            <p:cNvSpPr/>
            <p:nvPr/>
          </p:nvSpPr>
          <p:spPr>
            <a:xfrm>
              <a:off x="4910725" y="2315250"/>
              <a:ext cx="110225" cy="40575"/>
            </a:xfrm>
            <a:custGeom>
              <a:avLst/>
              <a:gdLst/>
              <a:ahLst/>
              <a:cxnLst/>
              <a:rect l="l" t="t" r="r" b="b"/>
              <a:pathLst>
                <a:path w="4409" h="1623" extrusionOk="0">
                  <a:moveTo>
                    <a:pt x="557" y="0"/>
                  </a:moveTo>
                  <a:cubicBezTo>
                    <a:pt x="255" y="0"/>
                    <a:pt x="1" y="313"/>
                    <a:pt x="308" y="681"/>
                  </a:cubicBezTo>
                  <a:cubicBezTo>
                    <a:pt x="577" y="883"/>
                    <a:pt x="577" y="1286"/>
                    <a:pt x="375" y="1555"/>
                  </a:cubicBezTo>
                  <a:cubicBezTo>
                    <a:pt x="510" y="1622"/>
                    <a:pt x="577" y="1622"/>
                    <a:pt x="711" y="1622"/>
                  </a:cubicBezTo>
                  <a:cubicBezTo>
                    <a:pt x="2056" y="1622"/>
                    <a:pt x="3064" y="412"/>
                    <a:pt x="4409" y="412"/>
                  </a:cubicBezTo>
                  <a:cubicBezTo>
                    <a:pt x="4342" y="278"/>
                    <a:pt x="4073" y="9"/>
                    <a:pt x="4005" y="9"/>
                  </a:cubicBezTo>
                  <a:cubicBezTo>
                    <a:pt x="3434" y="143"/>
                    <a:pt x="2862" y="211"/>
                    <a:pt x="2299" y="211"/>
                  </a:cubicBezTo>
                  <a:cubicBezTo>
                    <a:pt x="1736" y="211"/>
                    <a:pt x="1182" y="143"/>
                    <a:pt x="644" y="9"/>
                  </a:cubicBezTo>
                  <a:cubicBezTo>
                    <a:pt x="615" y="3"/>
                    <a:pt x="586" y="0"/>
                    <a:pt x="557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5" name="Google Shape;11985;p15"/>
            <p:cNvSpPr/>
            <p:nvPr/>
          </p:nvSpPr>
          <p:spPr>
            <a:xfrm>
              <a:off x="4607475" y="2314625"/>
              <a:ext cx="173150" cy="39525"/>
            </a:xfrm>
            <a:custGeom>
              <a:avLst/>
              <a:gdLst/>
              <a:ahLst/>
              <a:cxnLst/>
              <a:rect l="l" t="t" r="r" b="b"/>
              <a:pathLst>
                <a:path w="6926" h="1581" extrusionOk="0">
                  <a:moveTo>
                    <a:pt x="3050" y="1"/>
                  </a:moveTo>
                  <a:cubicBezTo>
                    <a:pt x="1889" y="1"/>
                    <a:pt x="945" y="735"/>
                    <a:pt x="1" y="1580"/>
                  </a:cubicBezTo>
                  <a:cubicBezTo>
                    <a:pt x="807" y="1513"/>
                    <a:pt x="1547" y="1244"/>
                    <a:pt x="2286" y="841"/>
                  </a:cubicBezTo>
                  <a:cubicBezTo>
                    <a:pt x="2515" y="612"/>
                    <a:pt x="2805" y="477"/>
                    <a:pt x="3116" y="477"/>
                  </a:cubicBezTo>
                  <a:cubicBezTo>
                    <a:pt x="3262" y="477"/>
                    <a:pt x="3413" y="507"/>
                    <a:pt x="3564" y="572"/>
                  </a:cubicBezTo>
                  <a:cubicBezTo>
                    <a:pt x="4102" y="773"/>
                    <a:pt x="4656" y="824"/>
                    <a:pt x="5219" y="824"/>
                  </a:cubicBezTo>
                  <a:cubicBezTo>
                    <a:pt x="5782" y="824"/>
                    <a:pt x="6354" y="773"/>
                    <a:pt x="6925" y="773"/>
                  </a:cubicBezTo>
                  <a:cubicBezTo>
                    <a:pt x="6595" y="503"/>
                    <a:pt x="6211" y="461"/>
                    <a:pt x="5816" y="461"/>
                  </a:cubicBezTo>
                  <a:cubicBezTo>
                    <a:pt x="5635" y="461"/>
                    <a:pt x="5452" y="470"/>
                    <a:pt x="5270" y="470"/>
                  </a:cubicBezTo>
                  <a:cubicBezTo>
                    <a:pt x="4959" y="470"/>
                    <a:pt x="4653" y="444"/>
                    <a:pt x="4370" y="303"/>
                  </a:cubicBezTo>
                  <a:cubicBezTo>
                    <a:pt x="3897" y="92"/>
                    <a:pt x="3460" y="1"/>
                    <a:pt x="3050" y="1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6" name="Google Shape;11986;p15"/>
            <p:cNvSpPr/>
            <p:nvPr/>
          </p:nvSpPr>
          <p:spPr>
            <a:xfrm>
              <a:off x="5928500" y="2295300"/>
              <a:ext cx="70625" cy="40350"/>
            </a:xfrm>
            <a:custGeom>
              <a:avLst/>
              <a:gdLst/>
              <a:ahLst/>
              <a:cxnLst/>
              <a:rect l="l" t="t" r="r" b="b"/>
              <a:pathLst>
                <a:path w="2825" h="1614" extrusionOk="0">
                  <a:moveTo>
                    <a:pt x="808" y="0"/>
                  </a:moveTo>
                  <a:cubicBezTo>
                    <a:pt x="471" y="0"/>
                    <a:pt x="135" y="67"/>
                    <a:pt x="270" y="538"/>
                  </a:cubicBezTo>
                  <a:cubicBezTo>
                    <a:pt x="404" y="941"/>
                    <a:pt x="135" y="1210"/>
                    <a:pt x="1" y="1614"/>
                  </a:cubicBezTo>
                  <a:cubicBezTo>
                    <a:pt x="158" y="1591"/>
                    <a:pt x="316" y="1584"/>
                    <a:pt x="476" y="1584"/>
                  </a:cubicBezTo>
                  <a:cubicBezTo>
                    <a:pt x="795" y="1584"/>
                    <a:pt x="1118" y="1614"/>
                    <a:pt x="1438" y="1614"/>
                  </a:cubicBezTo>
                  <a:cubicBezTo>
                    <a:pt x="1917" y="1614"/>
                    <a:pt x="2387" y="1546"/>
                    <a:pt x="2824" y="1210"/>
                  </a:cubicBezTo>
                  <a:cubicBezTo>
                    <a:pt x="2421" y="941"/>
                    <a:pt x="2018" y="807"/>
                    <a:pt x="1547" y="740"/>
                  </a:cubicBezTo>
                  <a:cubicBezTo>
                    <a:pt x="1009" y="740"/>
                    <a:pt x="875" y="404"/>
                    <a:pt x="808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7" name="Google Shape;11987;p15"/>
            <p:cNvSpPr/>
            <p:nvPr/>
          </p:nvSpPr>
          <p:spPr>
            <a:xfrm>
              <a:off x="5262950" y="2378200"/>
              <a:ext cx="100875" cy="17950"/>
            </a:xfrm>
            <a:custGeom>
              <a:avLst/>
              <a:gdLst/>
              <a:ahLst/>
              <a:cxnLst/>
              <a:rect l="l" t="t" r="r" b="b"/>
              <a:pathLst>
                <a:path w="4035" h="718" extrusionOk="0">
                  <a:moveTo>
                    <a:pt x="3137" y="0"/>
                  </a:moveTo>
                  <a:cubicBezTo>
                    <a:pt x="2916" y="0"/>
                    <a:pt x="2646" y="115"/>
                    <a:pt x="2219" y="315"/>
                  </a:cubicBezTo>
                  <a:cubicBezTo>
                    <a:pt x="2174" y="337"/>
                    <a:pt x="2122" y="344"/>
                    <a:pt x="2065" y="344"/>
                  </a:cubicBezTo>
                  <a:cubicBezTo>
                    <a:pt x="1950" y="344"/>
                    <a:pt x="1816" y="315"/>
                    <a:pt x="1681" y="315"/>
                  </a:cubicBezTo>
                  <a:cubicBezTo>
                    <a:pt x="1547" y="180"/>
                    <a:pt x="1379" y="113"/>
                    <a:pt x="1219" y="113"/>
                  </a:cubicBezTo>
                  <a:cubicBezTo>
                    <a:pt x="1059" y="113"/>
                    <a:pt x="908" y="180"/>
                    <a:pt x="807" y="315"/>
                  </a:cubicBezTo>
                  <a:lnTo>
                    <a:pt x="1" y="315"/>
                  </a:lnTo>
                  <a:cubicBezTo>
                    <a:pt x="639" y="651"/>
                    <a:pt x="1312" y="718"/>
                    <a:pt x="1992" y="718"/>
                  </a:cubicBezTo>
                  <a:cubicBezTo>
                    <a:pt x="2446" y="718"/>
                    <a:pt x="2903" y="688"/>
                    <a:pt x="3357" y="688"/>
                  </a:cubicBezTo>
                  <a:cubicBezTo>
                    <a:pt x="3584" y="688"/>
                    <a:pt x="3810" y="695"/>
                    <a:pt x="4034" y="718"/>
                  </a:cubicBezTo>
                  <a:cubicBezTo>
                    <a:pt x="3646" y="214"/>
                    <a:pt x="3438" y="0"/>
                    <a:pt x="3137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8" name="Google Shape;11988;p15"/>
            <p:cNvSpPr/>
            <p:nvPr/>
          </p:nvSpPr>
          <p:spPr>
            <a:xfrm>
              <a:off x="4599075" y="2767500"/>
              <a:ext cx="48775" cy="82450"/>
            </a:xfrm>
            <a:custGeom>
              <a:avLst/>
              <a:gdLst/>
              <a:ahLst/>
              <a:cxnLst/>
              <a:rect l="l" t="t" r="r" b="b"/>
              <a:pathLst>
                <a:path w="1951" h="3298" extrusionOk="0">
                  <a:moveTo>
                    <a:pt x="1869" y="1"/>
                  </a:moveTo>
                  <a:cubicBezTo>
                    <a:pt x="807" y="1"/>
                    <a:pt x="789" y="1290"/>
                    <a:pt x="68" y="1684"/>
                  </a:cubicBezTo>
                  <a:cubicBezTo>
                    <a:pt x="1" y="2222"/>
                    <a:pt x="1" y="2760"/>
                    <a:pt x="1" y="3297"/>
                  </a:cubicBezTo>
                  <a:lnTo>
                    <a:pt x="1950" y="3"/>
                  </a:lnTo>
                  <a:cubicBezTo>
                    <a:pt x="1922" y="2"/>
                    <a:pt x="1895" y="1"/>
                    <a:pt x="1869" y="1"/>
                  </a:cubicBezTo>
                  <a:close/>
                </a:path>
              </a:pathLst>
            </a:custGeom>
            <a:solidFill>
              <a:srgbClr val="FBC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9" name="Google Shape;11989;p15"/>
            <p:cNvSpPr/>
            <p:nvPr/>
          </p:nvSpPr>
          <p:spPr>
            <a:xfrm>
              <a:off x="4918400" y="2759175"/>
              <a:ext cx="33650" cy="38675"/>
            </a:xfrm>
            <a:custGeom>
              <a:avLst/>
              <a:gdLst/>
              <a:ahLst/>
              <a:cxnLst/>
              <a:rect l="l" t="t" r="r" b="b"/>
              <a:pathLst>
                <a:path w="1346" h="1547" extrusionOk="0">
                  <a:moveTo>
                    <a:pt x="68" y="0"/>
                  </a:moveTo>
                  <a:cubicBezTo>
                    <a:pt x="1" y="1009"/>
                    <a:pt x="606" y="1345"/>
                    <a:pt x="1345" y="1546"/>
                  </a:cubicBezTo>
                  <a:cubicBezTo>
                    <a:pt x="1278" y="740"/>
                    <a:pt x="673" y="336"/>
                    <a:pt x="68" y="0"/>
                  </a:cubicBezTo>
                  <a:close/>
                </a:path>
              </a:pathLst>
            </a:custGeom>
            <a:solidFill>
              <a:srgbClr val="FCD8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0" name="Google Shape;11990;p15"/>
            <p:cNvSpPr/>
            <p:nvPr/>
          </p:nvSpPr>
          <p:spPr>
            <a:xfrm>
              <a:off x="5474725" y="2363550"/>
              <a:ext cx="40350" cy="31375"/>
            </a:xfrm>
            <a:custGeom>
              <a:avLst/>
              <a:gdLst/>
              <a:ahLst/>
              <a:cxnLst/>
              <a:rect l="l" t="t" r="r" b="b"/>
              <a:pathLst>
                <a:path w="1614" h="1255" extrusionOk="0">
                  <a:moveTo>
                    <a:pt x="678" y="1"/>
                  </a:moveTo>
                  <a:cubicBezTo>
                    <a:pt x="496" y="1"/>
                    <a:pt x="279" y="133"/>
                    <a:pt x="0" y="497"/>
                  </a:cubicBezTo>
                  <a:lnTo>
                    <a:pt x="0" y="1237"/>
                  </a:lnTo>
                  <a:cubicBezTo>
                    <a:pt x="220" y="1237"/>
                    <a:pt x="440" y="1254"/>
                    <a:pt x="651" y="1254"/>
                  </a:cubicBezTo>
                  <a:cubicBezTo>
                    <a:pt x="1019" y="1254"/>
                    <a:pt x="1357" y="1200"/>
                    <a:pt x="1614" y="901"/>
                  </a:cubicBezTo>
                  <a:lnTo>
                    <a:pt x="1614" y="833"/>
                  </a:lnTo>
                  <a:cubicBezTo>
                    <a:pt x="1293" y="604"/>
                    <a:pt x="1066" y="1"/>
                    <a:pt x="67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1" name="Google Shape;11991;p15"/>
            <p:cNvSpPr/>
            <p:nvPr/>
          </p:nvSpPr>
          <p:spPr>
            <a:xfrm>
              <a:off x="4304950" y="2703775"/>
              <a:ext cx="30275" cy="13825"/>
            </a:xfrm>
            <a:custGeom>
              <a:avLst/>
              <a:gdLst/>
              <a:ahLst/>
              <a:cxnLst/>
              <a:rect l="l" t="t" r="r" b="b"/>
              <a:pathLst>
                <a:path w="1211" h="553" extrusionOk="0">
                  <a:moveTo>
                    <a:pt x="468" y="1"/>
                  </a:moveTo>
                  <a:cubicBezTo>
                    <a:pt x="336" y="1"/>
                    <a:pt x="183" y="57"/>
                    <a:pt x="1" y="199"/>
                  </a:cubicBezTo>
                  <a:cubicBezTo>
                    <a:pt x="279" y="422"/>
                    <a:pt x="650" y="553"/>
                    <a:pt x="998" y="553"/>
                  </a:cubicBezTo>
                  <a:cubicBezTo>
                    <a:pt x="1070" y="553"/>
                    <a:pt x="1142" y="547"/>
                    <a:pt x="1211" y="535"/>
                  </a:cubicBezTo>
                  <a:cubicBezTo>
                    <a:pt x="976" y="301"/>
                    <a:pt x="774" y="1"/>
                    <a:pt x="468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2" name="Google Shape;11992;p15"/>
            <p:cNvSpPr/>
            <p:nvPr/>
          </p:nvSpPr>
          <p:spPr>
            <a:xfrm>
              <a:off x="5878075" y="2335175"/>
              <a:ext cx="31975" cy="9300"/>
            </a:xfrm>
            <a:custGeom>
              <a:avLst/>
              <a:gdLst/>
              <a:ahLst/>
              <a:cxnLst/>
              <a:rect l="l" t="t" r="r" b="b"/>
              <a:pathLst>
                <a:path w="1279" h="372" extrusionOk="0">
                  <a:moveTo>
                    <a:pt x="771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82" y="366"/>
                    <a:pt x="162" y="372"/>
                    <a:pt x="243" y="372"/>
                  </a:cubicBezTo>
                  <a:cubicBezTo>
                    <a:pt x="629" y="372"/>
                    <a:pt x="1000" y="241"/>
                    <a:pt x="1278" y="19"/>
                  </a:cubicBezTo>
                  <a:cubicBezTo>
                    <a:pt x="1107" y="19"/>
                    <a:pt x="936" y="1"/>
                    <a:pt x="771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3" name="Google Shape;11993;p15"/>
            <p:cNvSpPr/>
            <p:nvPr/>
          </p:nvSpPr>
          <p:spPr>
            <a:xfrm>
              <a:off x="5434375" y="2387675"/>
              <a:ext cx="21875" cy="8475"/>
            </a:xfrm>
            <a:custGeom>
              <a:avLst/>
              <a:gdLst/>
              <a:ahLst/>
              <a:cxnLst/>
              <a:rect l="l" t="t" r="r" b="b"/>
              <a:pathLst>
                <a:path w="875" h="339" extrusionOk="0">
                  <a:moveTo>
                    <a:pt x="448" y="1"/>
                  </a:moveTo>
                  <a:cubicBezTo>
                    <a:pt x="292" y="1"/>
                    <a:pt x="146" y="121"/>
                    <a:pt x="1" y="339"/>
                  </a:cubicBezTo>
                  <a:lnTo>
                    <a:pt x="875" y="272"/>
                  </a:lnTo>
                  <a:cubicBezTo>
                    <a:pt x="721" y="87"/>
                    <a:pt x="581" y="1"/>
                    <a:pt x="44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4" name="Google Shape;11994;p15"/>
            <p:cNvSpPr/>
            <p:nvPr/>
          </p:nvSpPr>
          <p:spPr>
            <a:xfrm>
              <a:off x="4777225" y="1875125"/>
              <a:ext cx="1203400" cy="454025"/>
            </a:xfrm>
            <a:custGeom>
              <a:avLst/>
              <a:gdLst/>
              <a:ahLst/>
              <a:cxnLst/>
              <a:rect l="l" t="t" r="r" b="b"/>
              <a:pathLst>
                <a:path w="48136" h="18161" extrusionOk="0">
                  <a:moveTo>
                    <a:pt x="46052" y="13311"/>
                  </a:moveTo>
                  <a:lnTo>
                    <a:pt x="46119" y="13379"/>
                  </a:lnTo>
                  <a:cubicBezTo>
                    <a:pt x="46253" y="13379"/>
                    <a:pt x="46386" y="13445"/>
                    <a:pt x="46454" y="13512"/>
                  </a:cubicBezTo>
                  <a:lnTo>
                    <a:pt x="46454" y="13512"/>
                  </a:lnTo>
                  <a:cubicBezTo>
                    <a:pt x="46406" y="13465"/>
                    <a:pt x="46326" y="13418"/>
                    <a:pt x="46236" y="13418"/>
                  </a:cubicBezTo>
                  <a:cubicBezTo>
                    <a:pt x="46198" y="13418"/>
                    <a:pt x="46158" y="13426"/>
                    <a:pt x="46119" y="13446"/>
                  </a:cubicBezTo>
                  <a:lnTo>
                    <a:pt x="46052" y="13311"/>
                  </a:lnTo>
                  <a:close/>
                  <a:moveTo>
                    <a:pt x="30253" y="0"/>
                  </a:moveTo>
                  <a:cubicBezTo>
                    <a:pt x="29715" y="538"/>
                    <a:pt x="29245" y="1210"/>
                    <a:pt x="28304" y="1210"/>
                  </a:cubicBezTo>
                  <a:cubicBezTo>
                    <a:pt x="28169" y="1210"/>
                    <a:pt x="29110" y="1412"/>
                    <a:pt x="28640" y="1815"/>
                  </a:cubicBezTo>
                  <a:cubicBezTo>
                    <a:pt x="28371" y="2084"/>
                    <a:pt x="27968" y="2151"/>
                    <a:pt x="27564" y="2151"/>
                  </a:cubicBezTo>
                  <a:cubicBezTo>
                    <a:pt x="27394" y="2118"/>
                    <a:pt x="27240" y="2101"/>
                    <a:pt x="27099" y="2101"/>
                  </a:cubicBezTo>
                  <a:cubicBezTo>
                    <a:pt x="26401" y="2101"/>
                    <a:pt x="26029" y="2512"/>
                    <a:pt x="25749" y="3294"/>
                  </a:cubicBezTo>
                  <a:cubicBezTo>
                    <a:pt x="25621" y="3615"/>
                    <a:pt x="25462" y="3783"/>
                    <a:pt x="25294" y="3783"/>
                  </a:cubicBezTo>
                  <a:cubicBezTo>
                    <a:pt x="25110" y="3783"/>
                    <a:pt x="24916" y="3582"/>
                    <a:pt x="24741" y="3160"/>
                  </a:cubicBezTo>
                  <a:cubicBezTo>
                    <a:pt x="24741" y="3093"/>
                    <a:pt x="24404" y="3093"/>
                    <a:pt x="24203" y="3025"/>
                  </a:cubicBezTo>
                  <a:cubicBezTo>
                    <a:pt x="23985" y="2916"/>
                    <a:pt x="23781" y="2872"/>
                    <a:pt x="23588" y="2872"/>
                  </a:cubicBezTo>
                  <a:cubicBezTo>
                    <a:pt x="22946" y="2872"/>
                    <a:pt x="22418" y="3357"/>
                    <a:pt x="21850" y="3563"/>
                  </a:cubicBezTo>
                  <a:cubicBezTo>
                    <a:pt x="20505" y="4437"/>
                    <a:pt x="19161" y="5177"/>
                    <a:pt x="17749" y="5849"/>
                  </a:cubicBezTo>
                  <a:cubicBezTo>
                    <a:pt x="17547" y="5916"/>
                    <a:pt x="17413" y="5983"/>
                    <a:pt x="17211" y="6118"/>
                  </a:cubicBezTo>
                  <a:cubicBezTo>
                    <a:pt x="16673" y="6454"/>
                    <a:pt x="16135" y="6656"/>
                    <a:pt x="15530" y="6925"/>
                  </a:cubicBezTo>
                  <a:cubicBezTo>
                    <a:pt x="14253" y="7530"/>
                    <a:pt x="12976" y="8135"/>
                    <a:pt x="11766" y="8807"/>
                  </a:cubicBezTo>
                  <a:cubicBezTo>
                    <a:pt x="11026" y="9345"/>
                    <a:pt x="10219" y="9681"/>
                    <a:pt x="9413" y="10017"/>
                  </a:cubicBezTo>
                  <a:cubicBezTo>
                    <a:pt x="9278" y="10084"/>
                    <a:pt x="9076" y="10152"/>
                    <a:pt x="8942" y="10219"/>
                  </a:cubicBezTo>
                  <a:cubicBezTo>
                    <a:pt x="6791" y="11496"/>
                    <a:pt x="4303" y="12236"/>
                    <a:pt x="2219" y="13647"/>
                  </a:cubicBezTo>
                  <a:cubicBezTo>
                    <a:pt x="1883" y="14521"/>
                    <a:pt x="1144" y="15127"/>
                    <a:pt x="270" y="15328"/>
                  </a:cubicBezTo>
                  <a:cubicBezTo>
                    <a:pt x="68" y="15395"/>
                    <a:pt x="1" y="15597"/>
                    <a:pt x="1" y="15799"/>
                  </a:cubicBezTo>
                  <a:cubicBezTo>
                    <a:pt x="202" y="16471"/>
                    <a:pt x="942" y="16000"/>
                    <a:pt x="1278" y="16404"/>
                  </a:cubicBezTo>
                  <a:lnTo>
                    <a:pt x="3698" y="16874"/>
                  </a:lnTo>
                  <a:cubicBezTo>
                    <a:pt x="5782" y="17211"/>
                    <a:pt x="7866" y="17076"/>
                    <a:pt x="9950" y="17278"/>
                  </a:cubicBezTo>
                  <a:cubicBezTo>
                    <a:pt x="11093" y="17278"/>
                    <a:pt x="12236" y="17412"/>
                    <a:pt x="13379" y="17614"/>
                  </a:cubicBezTo>
                  <a:cubicBezTo>
                    <a:pt x="13446" y="17681"/>
                    <a:pt x="13530" y="17715"/>
                    <a:pt x="13606" y="17715"/>
                  </a:cubicBezTo>
                  <a:cubicBezTo>
                    <a:pt x="13682" y="17715"/>
                    <a:pt x="13749" y="17681"/>
                    <a:pt x="13782" y="17614"/>
                  </a:cubicBezTo>
                  <a:lnTo>
                    <a:pt x="14186" y="17614"/>
                  </a:lnTo>
                  <a:cubicBezTo>
                    <a:pt x="14869" y="18037"/>
                    <a:pt x="15583" y="18161"/>
                    <a:pt x="16306" y="18161"/>
                  </a:cubicBezTo>
                  <a:cubicBezTo>
                    <a:pt x="17078" y="18161"/>
                    <a:pt x="17859" y="18019"/>
                    <a:pt x="18623" y="17950"/>
                  </a:cubicBezTo>
                  <a:lnTo>
                    <a:pt x="23463" y="17950"/>
                  </a:lnTo>
                  <a:cubicBezTo>
                    <a:pt x="25077" y="17547"/>
                    <a:pt x="26690" y="17748"/>
                    <a:pt x="28304" y="17614"/>
                  </a:cubicBezTo>
                  <a:cubicBezTo>
                    <a:pt x="28774" y="16942"/>
                    <a:pt x="29447" y="17009"/>
                    <a:pt x="30119" y="16874"/>
                  </a:cubicBezTo>
                  <a:cubicBezTo>
                    <a:pt x="33346" y="16269"/>
                    <a:pt x="36774" y="16673"/>
                    <a:pt x="40001" y="15664"/>
                  </a:cubicBezTo>
                  <a:cubicBezTo>
                    <a:pt x="40405" y="15463"/>
                    <a:pt x="40875" y="15328"/>
                    <a:pt x="41346" y="15127"/>
                  </a:cubicBezTo>
                  <a:cubicBezTo>
                    <a:pt x="41548" y="15059"/>
                    <a:pt x="41749" y="14992"/>
                    <a:pt x="41884" y="14925"/>
                  </a:cubicBezTo>
                  <a:cubicBezTo>
                    <a:pt x="42301" y="14646"/>
                    <a:pt x="42783" y="14496"/>
                    <a:pt x="43263" y="14496"/>
                  </a:cubicBezTo>
                  <a:cubicBezTo>
                    <a:pt x="43478" y="14496"/>
                    <a:pt x="43692" y="14526"/>
                    <a:pt x="43901" y="14589"/>
                  </a:cubicBezTo>
                  <a:lnTo>
                    <a:pt x="44438" y="14589"/>
                  </a:lnTo>
                  <a:cubicBezTo>
                    <a:pt x="44976" y="14454"/>
                    <a:pt x="45514" y="14387"/>
                    <a:pt x="45985" y="14253"/>
                  </a:cubicBezTo>
                  <a:cubicBezTo>
                    <a:pt x="46186" y="14185"/>
                    <a:pt x="46321" y="14051"/>
                    <a:pt x="46455" y="13916"/>
                  </a:cubicBezTo>
                  <a:lnTo>
                    <a:pt x="46455" y="13513"/>
                  </a:lnTo>
                  <a:cubicBezTo>
                    <a:pt x="46657" y="13446"/>
                    <a:pt x="46791" y="13311"/>
                    <a:pt x="47195" y="13177"/>
                  </a:cubicBezTo>
                  <a:cubicBezTo>
                    <a:pt x="47531" y="13042"/>
                    <a:pt x="48136" y="13042"/>
                    <a:pt x="48001" y="12505"/>
                  </a:cubicBezTo>
                  <a:cubicBezTo>
                    <a:pt x="47948" y="12239"/>
                    <a:pt x="47833" y="12163"/>
                    <a:pt x="47695" y="12163"/>
                  </a:cubicBezTo>
                  <a:cubicBezTo>
                    <a:pt x="47506" y="12163"/>
                    <a:pt x="47275" y="12309"/>
                    <a:pt x="47112" y="12309"/>
                  </a:cubicBezTo>
                  <a:cubicBezTo>
                    <a:pt x="47094" y="12309"/>
                    <a:pt x="47077" y="12307"/>
                    <a:pt x="47060" y="12303"/>
                  </a:cubicBezTo>
                  <a:cubicBezTo>
                    <a:pt x="46971" y="12303"/>
                    <a:pt x="46873" y="12310"/>
                    <a:pt x="46779" y="12310"/>
                  </a:cubicBezTo>
                  <a:cubicBezTo>
                    <a:pt x="46590" y="12310"/>
                    <a:pt x="46410" y="12281"/>
                    <a:pt x="46321" y="12101"/>
                  </a:cubicBezTo>
                  <a:cubicBezTo>
                    <a:pt x="46097" y="11525"/>
                    <a:pt x="45827" y="11360"/>
                    <a:pt x="45512" y="11360"/>
                  </a:cubicBezTo>
                  <a:cubicBezTo>
                    <a:pt x="45164" y="11360"/>
                    <a:pt x="44762" y="11560"/>
                    <a:pt x="44304" y="11631"/>
                  </a:cubicBezTo>
                  <a:cubicBezTo>
                    <a:pt x="43027" y="11832"/>
                    <a:pt x="43564" y="11900"/>
                    <a:pt x="44102" y="12437"/>
                  </a:cubicBezTo>
                  <a:cubicBezTo>
                    <a:pt x="44340" y="12794"/>
                    <a:pt x="44053" y="13413"/>
                    <a:pt x="43704" y="13413"/>
                  </a:cubicBezTo>
                  <a:cubicBezTo>
                    <a:pt x="43658" y="13413"/>
                    <a:pt x="43611" y="13402"/>
                    <a:pt x="43564" y="13379"/>
                  </a:cubicBezTo>
                  <a:cubicBezTo>
                    <a:pt x="43263" y="13209"/>
                    <a:pt x="43004" y="13140"/>
                    <a:pt x="42770" y="13140"/>
                  </a:cubicBezTo>
                  <a:cubicBezTo>
                    <a:pt x="42171" y="13140"/>
                    <a:pt x="41744" y="13597"/>
                    <a:pt x="41211" y="13984"/>
                  </a:cubicBezTo>
                  <a:cubicBezTo>
                    <a:pt x="41480" y="13244"/>
                    <a:pt x="40539" y="12639"/>
                    <a:pt x="41211" y="11967"/>
                  </a:cubicBezTo>
                  <a:cubicBezTo>
                    <a:pt x="41077" y="11832"/>
                    <a:pt x="40875" y="11631"/>
                    <a:pt x="40741" y="11631"/>
                  </a:cubicBezTo>
                  <a:cubicBezTo>
                    <a:pt x="40540" y="11656"/>
                    <a:pt x="40343" y="11667"/>
                    <a:pt x="40148" y="11667"/>
                  </a:cubicBezTo>
                  <a:cubicBezTo>
                    <a:pt x="38251" y="11667"/>
                    <a:pt x="36599" y="10566"/>
                    <a:pt x="34892" y="10017"/>
                  </a:cubicBezTo>
                  <a:cubicBezTo>
                    <a:pt x="33951" y="9681"/>
                    <a:pt x="33211" y="9076"/>
                    <a:pt x="33547" y="8000"/>
                  </a:cubicBezTo>
                  <a:cubicBezTo>
                    <a:pt x="33629" y="7592"/>
                    <a:pt x="33537" y="7531"/>
                    <a:pt x="33377" y="7531"/>
                  </a:cubicBezTo>
                  <a:cubicBezTo>
                    <a:pt x="33309" y="7531"/>
                    <a:pt x="33228" y="7542"/>
                    <a:pt x="33144" y="7542"/>
                  </a:cubicBezTo>
                  <a:cubicBezTo>
                    <a:pt x="33100" y="7542"/>
                    <a:pt x="33055" y="7539"/>
                    <a:pt x="33010" y="7530"/>
                  </a:cubicBezTo>
                  <a:cubicBezTo>
                    <a:pt x="32673" y="7395"/>
                    <a:pt x="32203" y="7664"/>
                    <a:pt x="32203" y="6925"/>
                  </a:cubicBezTo>
                  <a:lnTo>
                    <a:pt x="32203" y="6925"/>
                  </a:lnTo>
                  <a:cubicBezTo>
                    <a:pt x="32396" y="6980"/>
                    <a:pt x="32565" y="7005"/>
                    <a:pt x="32714" y="7005"/>
                  </a:cubicBezTo>
                  <a:cubicBezTo>
                    <a:pt x="33654" y="7005"/>
                    <a:pt x="33786" y="6008"/>
                    <a:pt x="34018" y="5311"/>
                  </a:cubicBezTo>
                  <a:cubicBezTo>
                    <a:pt x="34421" y="4168"/>
                    <a:pt x="33279" y="2622"/>
                    <a:pt x="31531" y="1681"/>
                  </a:cubicBezTo>
                  <a:cubicBezTo>
                    <a:pt x="31732" y="1210"/>
                    <a:pt x="32539" y="1076"/>
                    <a:pt x="32472" y="336"/>
                  </a:cubicBezTo>
                  <a:cubicBezTo>
                    <a:pt x="32347" y="284"/>
                    <a:pt x="32220" y="264"/>
                    <a:pt x="32093" y="264"/>
                  </a:cubicBezTo>
                  <a:cubicBezTo>
                    <a:pt x="31692" y="264"/>
                    <a:pt x="31291" y="462"/>
                    <a:pt x="30935" y="462"/>
                  </a:cubicBezTo>
                  <a:cubicBezTo>
                    <a:pt x="30678" y="462"/>
                    <a:pt x="30444" y="358"/>
                    <a:pt x="3025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5" name="Google Shape;11995;p15"/>
            <p:cNvSpPr/>
            <p:nvPr/>
          </p:nvSpPr>
          <p:spPr>
            <a:xfrm>
              <a:off x="5636075" y="1892625"/>
              <a:ext cx="394975" cy="252650"/>
            </a:xfrm>
            <a:custGeom>
              <a:avLst/>
              <a:gdLst/>
              <a:ahLst/>
              <a:cxnLst/>
              <a:rect l="l" t="t" r="r" b="b"/>
              <a:pathLst>
                <a:path w="15799" h="10106" extrusionOk="0">
                  <a:moveTo>
                    <a:pt x="9515" y="0"/>
                  </a:moveTo>
                  <a:cubicBezTo>
                    <a:pt x="9258" y="0"/>
                    <a:pt x="8999" y="14"/>
                    <a:pt x="8740" y="40"/>
                  </a:cubicBezTo>
                  <a:cubicBezTo>
                    <a:pt x="6723" y="309"/>
                    <a:pt x="4841" y="1048"/>
                    <a:pt x="3160" y="2124"/>
                  </a:cubicBezTo>
                  <a:cubicBezTo>
                    <a:pt x="1412" y="3132"/>
                    <a:pt x="269" y="4880"/>
                    <a:pt x="135" y="6897"/>
                  </a:cubicBezTo>
                  <a:cubicBezTo>
                    <a:pt x="0" y="7368"/>
                    <a:pt x="202" y="7905"/>
                    <a:pt x="605" y="8242"/>
                  </a:cubicBezTo>
                  <a:cubicBezTo>
                    <a:pt x="1843" y="9303"/>
                    <a:pt x="3185" y="10106"/>
                    <a:pt x="4675" y="10106"/>
                  </a:cubicBezTo>
                  <a:cubicBezTo>
                    <a:pt x="4884" y="10106"/>
                    <a:pt x="5096" y="10090"/>
                    <a:pt x="5311" y="10057"/>
                  </a:cubicBezTo>
                  <a:lnTo>
                    <a:pt x="6320" y="10057"/>
                  </a:lnTo>
                  <a:cubicBezTo>
                    <a:pt x="8673" y="9721"/>
                    <a:pt x="11026" y="9519"/>
                    <a:pt x="12908" y="7973"/>
                  </a:cubicBezTo>
                  <a:cubicBezTo>
                    <a:pt x="15126" y="6157"/>
                    <a:pt x="15799" y="2460"/>
                    <a:pt x="12572" y="779"/>
                  </a:cubicBezTo>
                  <a:cubicBezTo>
                    <a:pt x="11649" y="236"/>
                    <a:pt x="10595" y="0"/>
                    <a:pt x="9515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6" name="Google Shape;11996;p15"/>
            <p:cNvSpPr/>
            <p:nvPr/>
          </p:nvSpPr>
          <p:spPr>
            <a:xfrm>
              <a:off x="5056225" y="1755775"/>
              <a:ext cx="564750" cy="349150"/>
            </a:xfrm>
            <a:custGeom>
              <a:avLst/>
              <a:gdLst/>
              <a:ahLst/>
              <a:cxnLst/>
              <a:rect l="l" t="t" r="r" b="b"/>
              <a:pathLst>
                <a:path w="22590" h="13966" extrusionOk="0">
                  <a:moveTo>
                    <a:pt x="21446" y="1"/>
                  </a:moveTo>
                  <a:lnTo>
                    <a:pt x="21446" y="1"/>
                  </a:lnTo>
                  <a:cubicBezTo>
                    <a:pt x="21110" y="270"/>
                    <a:pt x="20908" y="808"/>
                    <a:pt x="20438" y="1009"/>
                  </a:cubicBezTo>
                  <a:cubicBezTo>
                    <a:pt x="20371" y="1077"/>
                    <a:pt x="20287" y="1110"/>
                    <a:pt x="20211" y="1110"/>
                  </a:cubicBezTo>
                  <a:cubicBezTo>
                    <a:pt x="20135" y="1110"/>
                    <a:pt x="20068" y="1077"/>
                    <a:pt x="20034" y="1009"/>
                  </a:cubicBezTo>
                  <a:cubicBezTo>
                    <a:pt x="19698" y="1009"/>
                    <a:pt x="19362" y="875"/>
                    <a:pt x="19160" y="606"/>
                  </a:cubicBezTo>
                  <a:cubicBezTo>
                    <a:pt x="18904" y="389"/>
                    <a:pt x="18677" y="305"/>
                    <a:pt x="18468" y="305"/>
                  </a:cubicBezTo>
                  <a:cubicBezTo>
                    <a:pt x="17965" y="305"/>
                    <a:pt x="17571" y="792"/>
                    <a:pt x="17144" y="1077"/>
                  </a:cubicBezTo>
                  <a:cubicBezTo>
                    <a:pt x="16134" y="1708"/>
                    <a:pt x="15302" y="2635"/>
                    <a:pt x="14036" y="2635"/>
                  </a:cubicBezTo>
                  <a:cubicBezTo>
                    <a:pt x="13953" y="2635"/>
                    <a:pt x="13869" y="2631"/>
                    <a:pt x="13782" y="2623"/>
                  </a:cubicBezTo>
                  <a:cubicBezTo>
                    <a:pt x="13581" y="2690"/>
                    <a:pt x="13446" y="2757"/>
                    <a:pt x="13244" y="2825"/>
                  </a:cubicBezTo>
                  <a:cubicBezTo>
                    <a:pt x="13110" y="2825"/>
                    <a:pt x="12908" y="2892"/>
                    <a:pt x="12707" y="2959"/>
                  </a:cubicBezTo>
                  <a:cubicBezTo>
                    <a:pt x="11564" y="3362"/>
                    <a:pt x="10488" y="3967"/>
                    <a:pt x="9547" y="4774"/>
                  </a:cubicBezTo>
                  <a:cubicBezTo>
                    <a:pt x="7328" y="6320"/>
                    <a:pt x="4908" y="7598"/>
                    <a:pt x="2421" y="8606"/>
                  </a:cubicBezTo>
                  <a:cubicBezTo>
                    <a:pt x="1480" y="8875"/>
                    <a:pt x="404" y="8942"/>
                    <a:pt x="1" y="10085"/>
                  </a:cubicBezTo>
                  <a:cubicBezTo>
                    <a:pt x="269" y="11161"/>
                    <a:pt x="337" y="12236"/>
                    <a:pt x="135" y="13245"/>
                  </a:cubicBezTo>
                  <a:cubicBezTo>
                    <a:pt x="23" y="13582"/>
                    <a:pt x="4" y="13965"/>
                    <a:pt x="393" y="13965"/>
                  </a:cubicBezTo>
                  <a:cubicBezTo>
                    <a:pt x="469" y="13965"/>
                    <a:pt x="562" y="13950"/>
                    <a:pt x="673" y="13917"/>
                  </a:cubicBezTo>
                  <a:cubicBezTo>
                    <a:pt x="2085" y="13379"/>
                    <a:pt x="3362" y="12707"/>
                    <a:pt x="4706" y="11900"/>
                  </a:cubicBezTo>
                  <a:cubicBezTo>
                    <a:pt x="5110" y="11497"/>
                    <a:pt x="5715" y="11161"/>
                    <a:pt x="6320" y="11161"/>
                  </a:cubicBezTo>
                  <a:cubicBezTo>
                    <a:pt x="7732" y="10152"/>
                    <a:pt x="9211" y="9346"/>
                    <a:pt x="10757" y="8673"/>
                  </a:cubicBezTo>
                  <a:lnTo>
                    <a:pt x="13043" y="7867"/>
                  </a:lnTo>
                  <a:cubicBezTo>
                    <a:pt x="14723" y="6455"/>
                    <a:pt x="16740" y="5783"/>
                    <a:pt x="18421" y="4371"/>
                  </a:cubicBezTo>
                  <a:cubicBezTo>
                    <a:pt x="18757" y="4035"/>
                    <a:pt x="19093" y="3766"/>
                    <a:pt x="19564" y="3631"/>
                  </a:cubicBezTo>
                  <a:cubicBezTo>
                    <a:pt x="19564" y="3497"/>
                    <a:pt x="19631" y="3362"/>
                    <a:pt x="19766" y="3295"/>
                  </a:cubicBezTo>
                  <a:cubicBezTo>
                    <a:pt x="19900" y="3295"/>
                    <a:pt x="19967" y="3228"/>
                    <a:pt x="20102" y="3161"/>
                  </a:cubicBezTo>
                  <a:lnTo>
                    <a:pt x="20169" y="3026"/>
                  </a:lnTo>
                  <a:lnTo>
                    <a:pt x="20303" y="3093"/>
                  </a:lnTo>
                  <a:lnTo>
                    <a:pt x="20438" y="3093"/>
                  </a:lnTo>
                  <a:cubicBezTo>
                    <a:pt x="20572" y="3093"/>
                    <a:pt x="20707" y="3026"/>
                    <a:pt x="20841" y="2959"/>
                  </a:cubicBezTo>
                  <a:cubicBezTo>
                    <a:pt x="20976" y="2825"/>
                    <a:pt x="21110" y="2757"/>
                    <a:pt x="21245" y="2623"/>
                  </a:cubicBezTo>
                  <a:cubicBezTo>
                    <a:pt x="21312" y="2354"/>
                    <a:pt x="21312" y="2085"/>
                    <a:pt x="21782" y="2085"/>
                  </a:cubicBezTo>
                  <a:cubicBezTo>
                    <a:pt x="22119" y="2085"/>
                    <a:pt x="22589" y="2018"/>
                    <a:pt x="22455" y="1413"/>
                  </a:cubicBezTo>
                  <a:lnTo>
                    <a:pt x="22455" y="1413"/>
                  </a:lnTo>
                  <a:cubicBezTo>
                    <a:pt x="22422" y="1415"/>
                    <a:pt x="22391" y="1416"/>
                    <a:pt x="22362" y="1416"/>
                  </a:cubicBezTo>
                  <a:cubicBezTo>
                    <a:pt x="21356" y="1416"/>
                    <a:pt x="22099" y="328"/>
                    <a:pt x="21446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7" name="Google Shape;11997;p15"/>
            <p:cNvSpPr/>
            <p:nvPr/>
          </p:nvSpPr>
          <p:spPr>
            <a:xfrm>
              <a:off x="5484800" y="2164200"/>
              <a:ext cx="768100" cy="149600"/>
            </a:xfrm>
            <a:custGeom>
              <a:avLst/>
              <a:gdLst/>
              <a:ahLst/>
              <a:cxnLst/>
              <a:rect l="l" t="t" r="r" b="b"/>
              <a:pathLst>
                <a:path w="30724" h="5984" extrusionOk="0">
                  <a:moveTo>
                    <a:pt x="30253" y="0"/>
                  </a:moveTo>
                  <a:cubicBezTo>
                    <a:pt x="27430" y="740"/>
                    <a:pt x="24539" y="1211"/>
                    <a:pt x="21648" y="1547"/>
                  </a:cubicBezTo>
                  <a:cubicBezTo>
                    <a:pt x="20490" y="1740"/>
                    <a:pt x="19517" y="2425"/>
                    <a:pt x="18316" y="2425"/>
                  </a:cubicBezTo>
                  <a:cubicBezTo>
                    <a:pt x="18262" y="2425"/>
                    <a:pt x="18207" y="2424"/>
                    <a:pt x="18152" y="2421"/>
                  </a:cubicBezTo>
                  <a:lnTo>
                    <a:pt x="17749" y="2421"/>
                  </a:lnTo>
                  <a:cubicBezTo>
                    <a:pt x="17568" y="2575"/>
                    <a:pt x="17358" y="2601"/>
                    <a:pt x="17141" y="2601"/>
                  </a:cubicBezTo>
                  <a:cubicBezTo>
                    <a:pt x="17030" y="2601"/>
                    <a:pt x="16918" y="2595"/>
                    <a:pt x="16806" y="2595"/>
                  </a:cubicBezTo>
                  <a:cubicBezTo>
                    <a:pt x="16567" y="2595"/>
                    <a:pt x="16333" y="2626"/>
                    <a:pt x="16135" y="2824"/>
                  </a:cubicBezTo>
                  <a:lnTo>
                    <a:pt x="15732" y="2824"/>
                  </a:lnTo>
                  <a:cubicBezTo>
                    <a:pt x="15524" y="2789"/>
                    <a:pt x="15315" y="2772"/>
                    <a:pt x="15108" y="2772"/>
                  </a:cubicBezTo>
                  <a:cubicBezTo>
                    <a:pt x="14513" y="2772"/>
                    <a:pt x="13927" y="2911"/>
                    <a:pt x="13379" y="3160"/>
                  </a:cubicBezTo>
                  <a:cubicBezTo>
                    <a:pt x="13043" y="3564"/>
                    <a:pt x="12505" y="3227"/>
                    <a:pt x="12169" y="3564"/>
                  </a:cubicBezTo>
                  <a:cubicBezTo>
                    <a:pt x="10219" y="3967"/>
                    <a:pt x="8202" y="4169"/>
                    <a:pt x="6253" y="4303"/>
                  </a:cubicBezTo>
                  <a:cubicBezTo>
                    <a:pt x="4438" y="4370"/>
                    <a:pt x="2757" y="4774"/>
                    <a:pt x="942" y="4774"/>
                  </a:cubicBezTo>
                  <a:cubicBezTo>
                    <a:pt x="135" y="4841"/>
                    <a:pt x="1" y="5379"/>
                    <a:pt x="1" y="5984"/>
                  </a:cubicBezTo>
                  <a:lnTo>
                    <a:pt x="2824" y="5984"/>
                  </a:lnTo>
                  <a:cubicBezTo>
                    <a:pt x="4303" y="5984"/>
                    <a:pt x="5849" y="5849"/>
                    <a:pt x="7328" y="5648"/>
                  </a:cubicBezTo>
                  <a:cubicBezTo>
                    <a:pt x="7530" y="5648"/>
                    <a:pt x="7665" y="5580"/>
                    <a:pt x="7866" y="5513"/>
                  </a:cubicBezTo>
                  <a:cubicBezTo>
                    <a:pt x="7984" y="5434"/>
                    <a:pt x="8126" y="5402"/>
                    <a:pt x="8263" y="5402"/>
                  </a:cubicBezTo>
                  <a:cubicBezTo>
                    <a:pt x="8360" y="5402"/>
                    <a:pt x="8455" y="5418"/>
                    <a:pt x="8539" y="5446"/>
                  </a:cubicBezTo>
                  <a:cubicBezTo>
                    <a:pt x="8740" y="5513"/>
                    <a:pt x="8875" y="5580"/>
                    <a:pt x="9076" y="5580"/>
                  </a:cubicBezTo>
                  <a:cubicBezTo>
                    <a:pt x="9480" y="5580"/>
                    <a:pt x="9816" y="5513"/>
                    <a:pt x="10219" y="5446"/>
                  </a:cubicBezTo>
                  <a:cubicBezTo>
                    <a:pt x="13177" y="5311"/>
                    <a:pt x="15866" y="3967"/>
                    <a:pt x="18757" y="3765"/>
                  </a:cubicBezTo>
                  <a:cubicBezTo>
                    <a:pt x="21312" y="3429"/>
                    <a:pt x="23799" y="2824"/>
                    <a:pt x="26220" y="1950"/>
                  </a:cubicBezTo>
                  <a:cubicBezTo>
                    <a:pt x="27631" y="1412"/>
                    <a:pt x="29110" y="1143"/>
                    <a:pt x="30589" y="1076"/>
                  </a:cubicBezTo>
                  <a:cubicBezTo>
                    <a:pt x="30724" y="673"/>
                    <a:pt x="30388" y="337"/>
                    <a:pt x="30253" y="0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8" name="Google Shape;11998;p15"/>
            <p:cNvSpPr/>
            <p:nvPr/>
          </p:nvSpPr>
          <p:spPr>
            <a:xfrm>
              <a:off x="5552025" y="1754550"/>
              <a:ext cx="146250" cy="66800"/>
            </a:xfrm>
            <a:custGeom>
              <a:avLst/>
              <a:gdLst/>
              <a:ahLst/>
              <a:cxnLst/>
              <a:rect l="l" t="t" r="r" b="b"/>
              <a:pathLst>
                <a:path w="5850" h="2672" extrusionOk="0">
                  <a:moveTo>
                    <a:pt x="4698" y="1"/>
                  </a:moveTo>
                  <a:cubicBezTo>
                    <a:pt x="4236" y="1"/>
                    <a:pt x="3826" y="211"/>
                    <a:pt x="3564" y="924"/>
                  </a:cubicBezTo>
                  <a:cubicBezTo>
                    <a:pt x="3429" y="1327"/>
                    <a:pt x="2959" y="1462"/>
                    <a:pt x="2555" y="1462"/>
                  </a:cubicBezTo>
                  <a:cubicBezTo>
                    <a:pt x="2287" y="1865"/>
                    <a:pt x="1950" y="1865"/>
                    <a:pt x="1547" y="1865"/>
                  </a:cubicBezTo>
                  <a:cubicBezTo>
                    <a:pt x="1" y="1932"/>
                    <a:pt x="1480" y="2403"/>
                    <a:pt x="1413" y="2672"/>
                  </a:cubicBezTo>
                  <a:cubicBezTo>
                    <a:pt x="3026" y="2201"/>
                    <a:pt x="4572" y="1395"/>
                    <a:pt x="5850" y="252"/>
                  </a:cubicBezTo>
                  <a:cubicBezTo>
                    <a:pt x="5463" y="133"/>
                    <a:pt x="5064" y="1"/>
                    <a:pt x="4698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9" name="Google Shape;11999;p15"/>
            <p:cNvSpPr/>
            <p:nvPr/>
          </p:nvSpPr>
          <p:spPr>
            <a:xfrm>
              <a:off x="5516725" y="1828900"/>
              <a:ext cx="50450" cy="36150"/>
            </a:xfrm>
            <a:custGeom>
              <a:avLst/>
              <a:gdLst/>
              <a:ahLst/>
              <a:cxnLst/>
              <a:rect l="l" t="t" r="r" b="b"/>
              <a:pathLst>
                <a:path w="2018" h="1446" extrusionOk="0">
                  <a:moveTo>
                    <a:pt x="1749" y="0"/>
                  </a:moveTo>
                  <a:cubicBezTo>
                    <a:pt x="1682" y="0"/>
                    <a:pt x="1614" y="34"/>
                    <a:pt x="1547" y="101"/>
                  </a:cubicBezTo>
                  <a:lnTo>
                    <a:pt x="1144" y="101"/>
                  </a:lnTo>
                  <a:cubicBezTo>
                    <a:pt x="875" y="572"/>
                    <a:pt x="68" y="639"/>
                    <a:pt x="1" y="1446"/>
                  </a:cubicBezTo>
                  <a:cubicBezTo>
                    <a:pt x="740" y="1177"/>
                    <a:pt x="1480" y="774"/>
                    <a:pt x="2018" y="168"/>
                  </a:cubicBezTo>
                  <a:lnTo>
                    <a:pt x="1951" y="101"/>
                  </a:lnTo>
                  <a:cubicBezTo>
                    <a:pt x="1883" y="34"/>
                    <a:pt x="1816" y="0"/>
                    <a:pt x="1749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0" name="Google Shape;12000;p15"/>
            <p:cNvSpPr/>
            <p:nvPr/>
          </p:nvSpPr>
          <p:spPr>
            <a:xfrm>
              <a:off x="5807500" y="2165875"/>
              <a:ext cx="23550" cy="15575"/>
            </a:xfrm>
            <a:custGeom>
              <a:avLst/>
              <a:gdLst/>
              <a:ahLst/>
              <a:cxnLst/>
              <a:rect l="l" t="t" r="r" b="b"/>
              <a:pathLst>
                <a:path w="942" h="623" extrusionOk="0">
                  <a:moveTo>
                    <a:pt x="740" y="1"/>
                  </a:moveTo>
                  <a:cubicBezTo>
                    <a:pt x="471" y="68"/>
                    <a:pt x="269" y="202"/>
                    <a:pt x="0" y="337"/>
                  </a:cubicBezTo>
                  <a:cubicBezTo>
                    <a:pt x="68" y="404"/>
                    <a:pt x="202" y="606"/>
                    <a:pt x="269" y="606"/>
                  </a:cubicBezTo>
                  <a:cubicBezTo>
                    <a:pt x="315" y="617"/>
                    <a:pt x="362" y="623"/>
                    <a:pt x="407" y="623"/>
                  </a:cubicBezTo>
                  <a:cubicBezTo>
                    <a:pt x="627" y="623"/>
                    <a:pt x="830" y="492"/>
                    <a:pt x="942" y="270"/>
                  </a:cubicBezTo>
                  <a:cubicBezTo>
                    <a:pt x="942" y="135"/>
                    <a:pt x="874" y="1"/>
                    <a:pt x="74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1" name="Google Shape;12001;p15"/>
            <p:cNvSpPr/>
            <p:nvPr/>
          </p:nvSpPr>
          <p:spPr>
            <a:xfrm>
              <a:off x="5575550" y="1821325"/>
              <a:ext cx="11800" cy="8450"/>
            </a:xfrm>
            <a:custGeom>
              <a:avLst/>
              <a:gdLst/>
              <a:ahLst/>
              <a:cxnLst/>
              <a:rect l="l" t="t" r="r" b="b"/>
              <a:pathLst>
                <a:path w="472" h="338" extrusionOk="0">
                  <a:moveTo>
                    <a:pt x="472" y="1"/>
                  </a:moveTo>
                  <a:lnTo>
                    <a:pt x="1" y="337"/>
                  </a:lnTo>
                  <a:cubicBezTo>
                    <a:pt x="203" y="337"/>
                    <a:pt x="404" y="203"/>
                    <a:pt x="472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2" name="Google Shape;12002;p15"/>
            <p:cNvSpPr/>
            <p:nvPr/>
          </p:nvSpPr>
          <p:spPr>
            <a:xfrm>
              <a:off x="4067975" y="681725"/>
              <a:ext cx="389950" cy="260625"/>
            </a:xfrm>
            <a:custGeom>
              <a:avLst/>
              <a:gdLst/>
              <a:ahLst/>
              <a:cxnLst/>
              <a:rect l="l" t="t" r="r" b="b"/>
              <a:pathLst>
                <a:path w="15598" h="10425" extrusionOk="0">
                  <a:moveTo>
                    <a:pt x="7023" y="0"/>
                  </a:moveTo>
                  <a:cubicBezTo>
                    <a:pt x="6244" y="0"/>
                    <a:pt x="5817" y="726"/>
                    <a:pt x="5244" y="1013"/>
                  </a:cubicBezTo>
                  <a:cubicBezTo>
                    <a:pt x="3429" y="1752"/>
                    <a:pt x="2353" y="2761"/>
                    <a:pt x="2152" y="4777"/>
                  </a:cubicBezTo>
                  <a:cubicBezTo>
                    <a:pt x="2108" y="5218"/>
                    <a:pt x="1861" y="5515"/>
                    <a:pt x="1507" y="5515"/>
                  </a:cubicBezTo>
                  <a:cubicBezTo>
                    <a:pt x="1321" y="5515"/>
                    <a:pt x="1106" y="5433"/>
                    <a:pt x="874" y="5248"/>
                  </a:cubicBezTo>
                  <a:cubicBezTo>
                    <a:pt x="707" y="5123"/>
                    <a:pt x="540" y="4972"/>
                    <a:pt x="357" y="4972"/>
                  </a:cubicBezTo>
                  <a:cubicBezTo>
                    <a:pt x="246" y="4972"/>
                    <a:pt x="128" y="5028"/>
                    <a:pt x="0" y="5181"/>
                  </a:cubicBezTo>
                  <a:cubicBezTo>
                    <a:pt x="68" y="6055"/>
                    <a:pt x="606" y="6794"/>
                    <a:pt x="1278" y="7265"/>
                  </a:cubicBezTo>
                  <a:cubicBezTo>
                    <a:pt x="1648" y="7601"/>
                    <a:pt x="1984" y="7786"/>
                    <a:pt x="2311" y="7786"/>
                  </a:cubicBezTo>
                  <a:cubicBezTo>
                    <a:pt x="2639" y="7786"/>
                    <a:pt x="2959" y="7601"/>
                    <a:pt x="3295" y="7198"/>
                  </a:cubicBezTo>
                  <a:cubicBezTo>
                    <a:pt x="3693" y="6738"/>
                    <a:pt x="3952" y="6502"/>
                    <a:pt x="4147" y="6502"/>
                  </a:cubicBezTo>
                  <a:cubicBezTo>
                    <a:pt x="4380" y="6502"/>
                    <a:pt x="4524" y="6839"/>
                    <a:pt x="4706" y="7534"/>
                  </a:cubicBezTo>
                  <a:cubicBezTo>
                    <a:pt x="4908" y="8341"/>
                    <a:pt x="5177" y="9080"/>
                    <a:pt x="5379" y="9887"/>
                  </a:cubicBezTo>
                  <a:cubicBezTo>
                    <a:pt x="5446" y="10223"/>
                    <a:pt x="5782" y="10425"/>
                    <a:pt x="6118" y="10425"/>
                  </a:cubicBezTo>
                  <a:cubicBezTo>
                    <a:pt x="6589" y="10290"/>
                    <a:pt x="6454" y="10021"/>
                    <a:pt x="6454" y="9618"/>
                  </a:cubicBezTo>
                  <a:cubicBezTo>
                    <a:pt x="6412" y="8605"/>
                    <a:pt x="6555" y="8149"/>
                    <a:pt x="7034" y="8149"/>
                  </a:cubicBezTo>
                  <a:cubicBezTo>
                    <a:pt x="7317" y="8149"/>
                    <a:pt x="7719" y="8309"/>
                    <a:pt x="8270" y="8609"/>
                  </a:cubicBezTo>
                  <a:cubicBezTo>
                    <a:pt x="8392" y="8650"/>
                    <a:pt x="8490" y="8716"/>
                    <a:pt x="8593" y="8716"/>
                  </a:cubicBezTo>
                  <a:cubicBezTo>
                    <a:pt x="8659" y="8716"/>
                    <a:pt x="8728" y="8689"/>
                    <a:pt x="8807" y="8609"/>
                  </a:cubicBezTo>
                  <a:cubicBezTo>
                    <a:pt x="8942" y="8273"/>
                    <a:pt x="8404" y="7870"/>
                    <a:pt x="8942" y="7534"/>
                  </a:cubicBezTo>
                  <a:cubicBezTo>
                    <a:pt x="9069" y="7443"/>
                    <a:pt x="9191" y="7406"/>
                    <a:pt x="9309" y="7406"/>
                  </a:cubicBezTo>
                  <a:cubicBezTo>
                    <a:pt x="9626" y="7406"/>
                    <a:pt x="9907" y="7674"/>
                    <a:pt x="10152" y="7870"/>
                  </a:cubicBezTo>
                  <a:cubicBezTo>
                    <a:pt x="10286" y="8004"/>
                    <a:pt x="10286" y="8273"/>
                    <a:pt x="10286" y="8475"/>
                  </a:cubicBezTo>
                  <a:lnTo>
                    <a:pt x="10555" y="8542"/>
                  </a:lnTo>
                  <a:cubicBezTo>
                    <a:pt x="12102" y="7534"/>
                    <a:pt x="13110" y="6055"/>
                    <a:pt x="14118" y="4576"/>
                  </a:cubicBezTo>
                  <a:lnTo>
                    <a:pt x="14455" y="3903"/>
                  </a:lnTo>
                  <a:cubicBezTo>
                    <a:pt x="14522" y="3769"/>
                    <a:pt x="14656" y="3635"/>
                    <a:pt x="14723" y="3433"/>
                  </a:cubicBezTo>
                  <a:lnTo>
                    <a:pt x="14925" y="3029"/>
                  </a:lnTo>
                  <a:cubicBezTo>
                    <a:pt x="14992" y="2895"/>
                    <a:pt x="15127" y="2828"/>
                    <a:pt x="15194" y="2693"/>
                  </a:cubicBezTo>
                  <a:cubicBezTo>
                    <a:pt x="15328" y="2290"/>
                    <a:pt x="15597" y="1954"/>
                    <a:pt x="15127" y="1618"/>
                  </a:cubicBezTo>
                  <a:lnTo>
                    <a:pt x="14320" y="1214"/>
                  </a:lnTo>
                  <a:cubicBezTo>
                    <a:pt x="14279" y="1542"/>
                    <a:pt x="14213" y="1820"/>
                    <a:pt x="14046" y="1820"/>
                  </a:cubicBezTo>
                  <a:cubicBezTo>
                    <a:pt x="13939" y="1820"/>
                    <a:pt x="13791" y="1705"/>
                    <a:pt x="13581" y="1416"/>
                  </a:cubicBezTo>
                  <a:cubicBezTo>
                    <a:pt x="13513" y="1349"/>
                    <a:pt x="13581" y="1214"/>
                    <a:pt x="13513" y="1080"/>
                  </a:cubicBezTo>
                  <a:cubicBezTo>
                    <a:pt x="13467" y="988"/>
                    <a:pt x="13389" y="801"/>
                    <a:pt x="13302" y="801"/>
                  </a:cubicBezTo>
                  <a:cubicBezTo>
                    <a:pt x="13262" y="801"/>
                    <a:pt x="13219" y="840"/>
                    <a:pt x="13177" y="945"/>
                  </a:cubicBezTo>
                  <a:cubicBezTo>
                    <a:pt x="12875" y="1517"/>
                    <a:pt x="12471" y="1635"/>
                    <a:pt x="12034" y="1635"/>
                  </a:cubicBezTo>
                  <a:cubicBezTo>
                    <a:pt x="11728" y="1635"/>
                    <a:pt x="11406" y="1577"/>
                    <a:pt x="11090" y="1577"/>
                  </a:cubicBezTo>
                  <a:cubicBezTo>
                    <a:pt x="10955" y="1577"/>
                    <a:pt x="10821" y="1587"/>
                    <a:pt x="10690" y="1618"/>
                  </a:cubicBezTo>
                  <a:cubicBezTo>
                    <a:pt x="10442" y="1866"/>
                    <a:pt x="10100" y="2039"/>
                    <a:pt x="9813" y="2039"/>
                  </a:cubicBezTo>
                  <a:cubicBezTo>
                    <a:pt x="9555" y="2039"/>
                    <a:pt x="9341" y="1900"/>
                    <a:pt x="9278" y="1550"/>
                  </a:cubicBezTo>
                  <a:cubicBezTo>
                    <a:pt x="9143" y="945"/>
                    <a:pt x="8925" y="761"/>
                    <a:pt x="8673" y="761"/>
                  </a:cubicBezTo>
                  <a:cubicBezTo>
                    <a:pt x="8421" y="761"/>
                    <a:pt x="8135" y="945"/>
                    <a:pt x="7866" y="1080"/>
                  </a:cubicBezTo>
                  <a:cubicBezTo>
                    <a:pt x="7491" y="1314"/>
                    <a:pt x="7148" y="1614"/>
                    <a:pt x="6747" y="1614"/>
                  </a:cubicBezTo>
                  <a:cubicBezTo>
                    <a:pt x="6573" y="1614"/>
                    <a:pt x="6389" y="1558"/>
                    <a:pt x="6185" y="1416"/>
                  </a:cubicBezTo>
                  <a:cubicBezTo>
                    <a:pt x="6320" y="609"/>
                    <a:pt x="7396" y="811"/>
                    <a:pt x="7463" y="71"/>
                  </a:cubicBezTo>
                  <a:cubicBezTo>
                    <a:pt x="7304" y="22"/>
                    <a:pt x="7158" y="0"/>
                    <a:pt x="7023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3" name="Google Shape;12003;p15"/>
            <p:cNvSpPr/>
            <p:nvPr/>
          </p:nvSpPr>
          <p:spPr>
            <a:xfrm>
              <a:off x="4162100" y="643150"/>
              <a:ext cx="435325" cy="603400"/>
            </a:xfrm>
            <a:custGeom>
              <a:avLst/>
              <a:gdLst/>
              <a:ahLst/>
              <a:cxnLst/>
              <a:rect l="l" t="t" r="r" b="b"/>
              <a:pathLst>
                <a:path w="17413" h="24136" extrusionOk="0">
                  <a:moveTo>
                    <a:pt x="2084" y="22052"/>
                  </a:moveTo>
                  <a:cubicBezTo>
                    <a:pt x="2084" y="22321"/>
                    <a:pt x="2286" y="22388"/>
                    <a:pt x="2420" y="22455"/>
                  </a:cubicBezTo>
                  <a:cubicBezTo>
                    <a:pt x="2435" y="22478"/>
                    <a:pt x="2452" y="22498"/>
                    <a:pt x="2470" y="22518"/>
                  </a:cubicBezTo>
                  <a:lnTo>
                    <a:pt x="2470" y="22518"/>
                  </a:lnTo>
                  <a:cubicBezTo>
                    <a:pt x="2370" y="22441"/>
                    <a:pt x="2261" y="22375"/>
                    <a:pt x="2152" y="22321"/>
                  </a:cubicBezTo>
                  <a:lnTo>
                    <a:pt x="2017" y="22186"/>
                  </a:lnTo>
                  <a:cubicBezTo>
                    <a:pt x="2084" y="22186"/>
                    <a:pt x="2084" y="22119"/>
                    <a:pt x="2084" y="22052"/>
                  </a:cubicBezTo>
                  <a:close/>
                  <a:moveTo>
                    <a:pt x="14320" y="1"/>
                  </a:moveTo>
                  <a:cubicBezTo>
                    <a:pt x="13849" y="808"/>
                    <a:pt x="13244" y="1614"/>
                    <a:pt x="12572" y="2287"/>
                  </a:cubicBezTo>
                  <a:cubicBezTo>
                    <a:pt x="12303" y="2556"/>
                    <a:pt x="12236" y="3026"/>
                    <a:pt x="12370" y="3362"/>
                  </a:cubicBezTo>
                  <a:cubicBezTo>
                    <a:pt x="12370" y="3699"/>
                    <a:pt x="13916" y="3900"/>
                    <a:pt x="12370" y="4505"/>
                  </a:cubicBezTo>
                  <a:cubicBezTo>
                    <a:pt x="11765" y="4774"/>
                    <a:pt x="11967" y="6388"/>
                    <a:pt x="11093" y="6791"/>
                  </a:cubicBezTo>
                  <a:cubicBezTo>
                    <a:pt x="9681" y="7665"/>
                    <a:pt x="7664" y="7732"/>
                    <a:pt x="8000" y="10152"/>
                  </a:cubicBezTo>
                  <a:cubicBezTo>
                    <a:pt x="5984" y="10556"/>
                    <a:pt x="5715" y="12774"/>
                    <a:pt x="4236" y="13716"/>
                  </a:cubicBezTo>
                  <a:cubicBezTo>
                    <a:pt x="3631" y="14388"/>
                    <a:pt x="3160" y="15127"/>
                    <a:pt x="2891" y="15934"/>
                  </a:cubicBezTo>
                  <a:cubicBezTo>
                    <a:pt x="2689" y="17279"/>
                    <a:pt x="2152" y="18623"/>
                    <a:pt x="1278" y="19699"/>
                  </a:cubicBezTo>
                  <a:cubicBezTo>
                    <a:pt x="1815" y="20304"/>
                    <a:pt x="1210" y="20707"/>
                    <a:pt x="941" y="21245"/>
                  </a:cubicBezTo>
                  <a:cubicBezTo>
                    <a:pt x="740" y="21716"/>
                    <a:pt x="0" y="22186"/>
                    <a:pt x="471" y="22926"/>
                  </a:cubicBezTo>
                  <a:cubicBezTo>
                    <a:pt x="513" y="22933"/>
                    <a:pt x="557" y="22935"/>
                    <a:pt x="602" y="22935"/>
                  </a:cubicBezTo>
                  <a:cubicBezTo>
                    <a:pt x="739" y="22935"/>
                    <a:pt x="887" y="22912"/>
                    <a:pt x="1018" y="22912"/>
                  </a:cubicBezTo>
                  <a:cubicBezTo>
                    <a:pt x="1262" y="22912"/>
                    <a:pt x="1451" y="22994"/>
                    <a:pt x="1412" y="23464"/>
                  </a:cubicBezTo>
                  <a:cubicBezTo>
                    <a:pt x="1412" y="24070"/>
                    <a:pt x="1736" y="24126"/>
                    <a:pt x="2069" y="24126"/>
                  </a:cubicBezTo>
                  <a:cubicBezTo>
                    <a:pt x="2144" y="24126"/>
                    <a:pt x="2220" y="24123"/>
                    <a:pt x="2293" y="24123"/>
                  </a:cubicBezTo>
                  <a:cubicBezTo>
                    <a:pt x="2362" y="24123"/>
                    <a:pt x="2428" y="24126"/>
                    <a:pt x="2488" y="24136"/>
                  </a:cubicBezTo>
                  <a:cubicBezTo>
                    <a:pt x="2824" y="23800"/>
                    <a:pt x="2958" y="23329"/>
                    <a:pt x="2824" y="22926"/>
                  </a:cubicBezTo>
                  <a:cubicBezTo>
                    <a:pt x="2764" y="22806"/>
                    <a:pt x="2677" y="22700"/>
                    <a:pt x="2576" y="22607"/>
                  </a:cubicBezTo>
                  <a:lnTo>
                    <a:pt x="2576" y="22607"/>
                  </a:lnTo>
                  <a:cubicBezTo>
                    <a:pt x="2713" y="22698"/>
                    <a:pt x="2886" y="22745"/>
                    <a:pt x="3026" y="22791"/>
                  </a:cubicBezTo>
                  <a:cubicBezTo>
                    <a:pt x="3227" y="22724"/>
                    <a:pt x="3362" y="22724"/>
                    <a:pt x="3496" y="22590"/>
                  </a:cubicBezTo>
                  <a:cubicBezTo>
                    <a:pt x="3631" y="22522"/>
                    <a:pt x="3765" y="22388"/>
                    <a:pt x="3832" y="22253"/>
                  </a:cubicBezTo>
                  <a:cubicBezTo>
                    <a:pt x="3899" y="22119"/>
                    <a:pt x="4034" y="21985"/>
                    <a:pt x="4101" y="21850"/>
                  </a:cubicBezTo>
                  <a:cubicBezTo>
                    <a:pt x="4168" y="21648"/>
                    <a:pt x="4303" y="21514"/>
                    <a:pt x="4437" y="21312"/>
                  </a:cubicBezTo>
                  <a:cubicBezTo>
                    <a:pt x="4639" y="21043"/>
                    <a:pt x="4773" y="20774"/>
                    <a:pt x="4908" y="20438"/>
                  </a:cubicBezTo>
                  <a:cubicBezTo>
                    <a:pt x="5110" y="20035"/>
                    <a:pt x="5446" y="19632"/>
                    <a:pt x="5782" y="19228"/>
                  </a:cubicBezTo>
                  <a:cubicBezTo>
                    <a:pt x="6858" y="17211"/>
                    <a:pt x="8068" y="15262"/>
                    <a:pt x="9479" y="13447"/>
                  </a:cubicBezTo>
                  <a:cubicBezTo>
                    <a:pt x="10690" y="11900"/>
                    <a:pt x="12236" y="10556"/>
                    <a:pt x="12908" y="8673"/>
                  </a:cubicBezTo>
                  <a:cubicBezTo>
                    <a:pt x="13580" y="8068"/>
                    <a:pt x="13580" y="6791"/>
                    <a:pt x="14723" y="6657"/>
                  </a:cubicBezTo>
                  <a:cubicBezTo>
                    <a:pt x="14858" y="6589"/>
                    <a:pt x="15059" y="6455"/>
                    <a:pt x="15127" y="6320"/>
                  </a:cubicBezTo>
                  <a:cubicBezTo>
                    <a:pt x="15261" y="5715"/>
                    <a:pt x="15530" y="5043"/>
                    <a:pt x="15933" y="4505"/>
                  </a:cubicBezTo>
                  <a:cubicBezTo>
                    <a:pt x="17412" y="2757"/>
                    <a:pt x="17278" y="2085"/>
                    <a:pt x="15463" y="404"/>
                  </a:cubicBezTo>
                  <a:cubicBezTo>
                    <a:pt x="15127" y="135"/>
                    <a:pt x="14723" y="1"/>
                    <a:pt x="1432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4" name="Google Shape;12004;p15"/>
            <p:cNvSpPr/>
            <p:nvPr/>
          </p:nvSpPr>
          <p:spPr>
            <a:xfrm>
              <a:off x="4215875" y="891900"/>
              <a:ext cx="121025" cy="185000"/>
            </a:xfrm>
            <a:custGeom>
              <a:avLst/>
              <a:gdLst/>
              <a:ahLst/>
              <a:cxnLst/>
              <a:rect l="l" t="t" r="r" b="b"/>
              <a:pathLst>
                <a:path w="4841" h="7400" extrusionOk="0">
                  <a:moveTo>
                    <a:pt x="4438" y="1"/>
                  </a:moveTo>
                  <a:cubicBezTo>
                    <a:pt x="3496" y="202"/>
                    <a:pt x="3160" y="1076"/>
                    <a:pt x="2555" y="1681"/>
                  </a:cubicBezTo>
                  <a:cubicBezTo>
                    <a:pt x="2085" y="2152"/>
                    <a:pt x="2085" y="2152"/>
                    <a:pt x="1547" y="3429"/>
                  </a:cubicBezTo>
                  <a:cubicBezTo>
                    <a:pt x="1547" y="3564"/>
                    <a:pt x="1278" y="3631"/>
                    <a:pt x="1211" y="3631"/>
                  </a:cubicBezTo>
                  <a:cubicBezTo>
                    <a:pt x="1211" y="3631"/>
                    <a:pt x="1143" y="3698"/>
                    <a:pt x="1143" y="3766"/>
                  </a:cubicBezTo>
                  <a:cubicBezTo>
                    <a:pt x="1143" y="3900"/>
                    <a:pt x="1143" y="3967"/>
                    <a:pt x="1211" y="4034"/>
                  </a:cubicBezTo>
                  <a:cubicBezTo>
                    <a:pt x="1278" y="4371"/>
                    <a:pt x="1143" y="4707"/>
                    <a:pt x="807" y="4908"/>
                  </a:cubicBezTo>
                  <a:cubicBezTo>
                    <a:pt x="404" y="5177"/>
                    <a:pt x="337" y="5715"/>
                    <a:pt x="1" y="6118"/>
                  </a:cubicBezTo>
                  <a:lnTo>
                    <a:pt x="1" y="7396"/>
                  </a:lnTo>
                  <a:cubicBezTo>
                    <a:pt x="33" y="7398"/>
                    <a:pt x="64" y="7399"/>
                    <a:pt x="93" y="7399"/>
                  </a:cubicBezTo>
                  <a:cubicBezTo>
                    <a:pt x="933" y="7399"/>
                    <a:pt x="819" y="6506"/>
                    <a:pt x="1143" y="6051"/>
                  </a:cubicBezTo>
                  <a:cubicBezTo>
                    <a:pt x="1278" y="5245"/>
                    <a:pt x="1681" y="4572"/>
                    <a:pt x="2286" y="4034"/>
                  </a:cubicBezTo>
                  <a:cubicBezTo>
                    <a:pt x="2959" y="3497"/>
                    <a:pt x="3160" y="2354"/>
                    <a:pt x="3765" y="1883"/>
                  </a:cubicBezTo>
                  <a:cubicBezTo>
                    <a:pt x="4370" y="1413"/>
                    <a:pt x="4841" y="875"/>
                    <a:pt x="4572" y="68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5" name="Google Shape;12005;p15"/>
            <p:cNvSpPr/>
            <p:nvPr/>
          </p:nvSpPr>
          <p:spPr>
            <a:xfrm>
              <a:off x="4436050" y="700300"/>
              <a:ext cx="42050" cy="59375"/>
            </a:xfrm>
            <a:custGeom>
              <a:avLst/>
              <a:gdLst/>
              <a:ahLst/>
              <a:cxnLst/>
              <a:rect l="l" t="t" r="r" b="b"/>
              <a:pathLst>
                <a:path w="1682" h="2375" extrusionOk="0">
                  <a:moveTo>
                    <a:pt x="1614" y="1"/>
                  </a:moveTo>
                  <a:cubicBezTo>
                    <a:pt x="1009" y="1"/>
                    <a:pt x="874" y="673"/>
                    <a:pt x="404" y="942"/>
                  </a:cubicBezTo>
                  <a:cubicBezTo>
                    <a:pt x="471" y="1413"/>
                    <a:pt x="135" y="1749"/>
                    <a:pt x="0" y="2152"/>
                  </a:cubicBezTo>
                  <a:cubicBezTo>
                    <a:pt x="296" y="2300"/>
                    <a:pt x="558" y="2375"/>
                    <a:pt x="783" y="2375"/>
                  </a:cubicBezTo>
                  <a:cubicBezTo>
                    <a:pt x="1275" y="2375"/>
                    <a:pt x="1589" y="2016"/>
                    <a:pt x="1681" y="1278"/>
                  </a:cubicBezTo>
                  <a:cubicBezTo>
                    <a:pt x="1614" y="875"/>
                    <a:pt x="1614" y="404"/>
                    <a:pt x="1614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6" name="Google Shape;12006;p15"/>
            <p:cNvSpPr/>
            <p:nvPr/>
          </p:nvSpPr>
          <p:spPr>
            <a:xfrm>
              <a:off x="4331850" y="718525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28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135" y="146"/>
                    <a:pt x="135" y="146"/>
                  </a:cubicBezTo>
                  <a:cubicBezTo>
                    <a:pt x="94" y="25"/>
                    <a:pt x="54" y="0"/>
                    <a:pt x="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7" name="Google Shape;12007;p15"/>
            <p:cNvSpPr/>
            <p:nvPr/>
          </p:nvSpPr>
          <p:spPr>
            <a:xfrm>
              <a:off x="4422600" y="707025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8" name="Google Shape;12008;p15"/>
            <p:cNvSpPr/>
            <p:nvPr/>
          </p:nvSpPr>
          <p:spPr>
            <a:xfrm>
              <a:off x="4083100" y="750725"/>
              <a:ext cx="1181550" cy="895850"/>
            </a:xfrm>
            <a:custGeom>
              <a:avLst/>
              <a:gdLst/>
              <a:ahLst/>
              <a:cxnLst/>
              <a:rect l="l" t="t" r="r" b="b"/>
              <a:pathLst>
                <a:path w="47262" h="35834" extrusionOk="0">
                  <a:moveTo>
                    <a:pt x="38186" y="1"/>
                  </a:moveTo>
                  <a:cubicBezTo>
                    <a:pt x="38186" y="1816"/>
                    <a:pt x="36438" y="2421"/>
                    <a:pt x="36169" y="3765"/>
                  </a:cubicBezTo>
                  <a:cubicBezTo>
                    <a:pt x="35642" y="3648"/>
                    <a:pt x="35472" y="3123"/>
                    <a:pt x="35037" y="3123"/>
                  </a:cubicBezTo>
                  <a:cubicBezTo>
                    <a:pt x="34973" y="3123"/>
                    <a:pt x="34903" y="3134"/>
                    <a:pt x="34825" y="3160"/>
                  </a:cubicBezTo>
                  <a:cubicBezTo>
                    <a:pt x="34757" y="3362"/>
                    <a:pt x="34757" y="3564"/>
                    <a:pt x="34757" y="3564"/>
                  </a:cubicBezTo>
                  <a:cubicBezTo>
                    <a:pt x="35699" y="4572"/>
                    <a:pt x="35228" y="5715"/>
                    <a:pt x="35026" y="6791"/>
                  </a:cubicBezTo>
                  <a:cubicBezTo>
                    <a:pt x="34959" y="7530"/>
                    <a:pt x="34287" y="8135"/>
                    <a:pt x="33480" y="8135"/>
                  </a:cubicBezTo>
                  <a:cubicBezTo>
                    <a:pt x="32808" y="8068"/>
                    <a:pt x="32741" y="7328"/>
                    <a:pt x="32673" y="6723"/>
                  </a:cubicBezTo>
                  <a:cubicBezTo>
                    <a:pt x="32673" y="6454"/>
                    <a:pt x="32875" y="6051"/>
                    <a:pt x="32337" y="5917"/>
                  </a:cubicBezTo>
                  <a:cubicBezTo>
                    <a:pt x="31791" y="6462"/>
                    <a:pt x="31467" y="6609"/>
                    <a:pt x="30681" y="6609"/>
                  </a:cubicBezTo>
                  <a:cubicBezTo>
                    <a:pt x="30499" y="6609"/>
                    <a:pt x="30292" y="6602"/>
                    <a:pt x="30051" y="6589"/>
                  </a:cubicBezTo>
                  <a:cubicBezTo>
                    <a:pt x="29997" y="6571"/>
                    <a:pt x="29943" y="6563"/>
                    <a:pt x="29891" y="6563"/>
                  </a:cubicBezTo>
                  <a:cubicBezTo>
                    <a:pt x="29746" y="6563"/>
                    <a:pt x="29612" y="6625"/>
                    <a:pt x="29514" y="6723"/>
                  </a:cubicBezTo>
                  <a:cubicBezTo>
                    <a:pt x="29242" y="6995"/>
                    <a:pt x="28970" y="7091"/>
                    <a:pt x="28698" y="7091"/>
                  </a:cubicBezTo>
                  <a:cubicBezTo>
                    <a:pt x="28297" y="7091"/>
                    <a:pt x="27897" y="6884"/>
                    <a:pt x="27497" y="6723"/>
                  </a:cubicBezTo>
                  <a:cubicBezTo>
                    <a:pt x="27389" y="6652"/>
                    <a:pt x="27243" y="6580"/>
                    <a:pt x="27109" y="6580"/>
                  </a:cubicBezTo>
                  <a:cubicBezTo>
                    <a:pt x="26993" y="6580"/>
                    <a:pt x="26887" y="6634"/>
                    <a:pt x="26824" y="6791"/>
                  </a:cubicBezTo>
                  <a:cubicBezTo>
                    <a:pt x="26690" y="6992"/>
                    <a:pt x="26690" y="7328"/>
                    <a:pt x="26824" y="7530"/>
                  </a:cubicBezTo>
                  <a:cubicBezTo>
                    <a:pt x="27026" y="8001"/>
                    <a:pt x="27766" y="8068"/>
                    <a:pt x="27766" y="8740"/>
                  </a:cubicBezTo>
                  <a:cubicBezTo>
                    <a:pt x="27833" y="9144"/>
                    <a:pt x="27766" y="9614"/>
                    <a:pt x="27362" y="9749"/>
                  </a:cubicBezTo>
                  <a:cubicBezTo>
                    <a:pt x="27286" y="9787"/>
                    <a:pt x="27220" y="9803"/>
                    <a:pt x="27161" y="9803"/>
                  </a:cubicBezTo>
                  <a:cubicBezTo>
                    <a:pt x="26908" y="9803"/>
                    <a:pt x="26799" y="9496"/>
                    <a:pt x="26690" y="9278"/>
                  </a:cubicBezTo>
                  <a:cubicBezTo>
                    <a:pt x="26219" y="8539"/>
                    <a:pt x="25749" y="7799"/>
                    <a:pt x="25345" y="7060"/>
                  </a:cubicBezTo>
                  <a:cubicBezTo>
                    <a:pt x="25157" y="6745"/>
                    <a:pt x="24910" y="6314"/>
                    <a:pt x="24549" y="6314"/>
                  </a:cubicBezTo>
                  <a:cubicBezTo>
                    <a:pt x="24524" y="6314"/>
                    <a:pt x="24498" y="6316"/>
                    <a:pt x="24472" y="6320"/>
                  </a:cubicBezTo>
                  <a:cubicBezTo>
                    <a:pt x="24323" y="6337"/>
                    <a:pt x="24180" y="6344"/>
                    <a:pt x="24042" y="6344"/>
                  </a:cubicBezTo>
                  <a:cubicBezTo>
                    <a:pt x="22502" y="6344"/>
                    <a:pt x="21638" y="5347"/>
                    <a:pt x="20774" y="4236"/>
                  </a:cubicBezTo>
                  <a:cubicBezTo>
                    <a:pt x="20495" y="3929"/>
                    <a:pt x="20308" y="3761"/>
                    <a:pt x="20143" y="3761"/>
                  </a:cubicBezTo>
                  <a:cubicBezTo>
                    <a:pt x="19909" y="3761"/>
                    <a:pt x="19716" y="4094"/>
                    <a:pt x="19362" y="4841"/>
                  </a:cubicBezTo>
                  <a:cubicBezTo>
                    <a:pt x="19409" y="4853"/>
                    <a:pt x="19460" y="4856"/>
                    <a:pt x="19513" y="4856"/>
                  </a:cubicBezTo>
                  <a:cubicBezTo>
                    <a:pt x="19595" y="4856"/>
                    <a:pt x="19682" y="4848"/>
                    <a:pt x="19768" y="4848"/>
                  </a:cubicBezTo>
                  <a:cubicBezTo>
                    <a:pt x="19948" y="4848"/>
                    <a:pt x="20123" y="4884"/>
                    <a:pt x="20236" y="5110"/>
                  </a:cubicBezTo>
                  <a:cubicBezTo>
                    <a:pt x="19766" y="5513"/>
                    <a:pt x="19429" y="6051"/>
                    <a:pt x="18959" y="6253"/>
                  </a:cubicBezTo>
                  <a:cubicBezTo>
                    <a:pt x="18890" y="6278"/>
                    <a:pt x="18818" y="6289"/>
                    <a:pt x="18744" y="6289"/>
                  </a:cubicBezTo>
                  <a:cubicBezTo>
                    <a:pt x="18427" y="6289"/>
                    <a:pt x="18064" y="6098"/>
                    <a:pt x="17723" y="6098"/>
                  </a:cubicBezTo>
                  <a:cubicBezTo>
                    <a:pt x="17518" y="6098"/>
                    <a:pt x="17320" y="6167"/>
                    <a:pt x="17144" y="6387"/>
                  </a:cubicBezTo>
                  <a:cubicBezTo>
                    <a:pt x="17144" y="6791"/>
                    <a:pt x="17413" y="6791"/>
                    <a:pt x="17681" y="6858"/>
                  </a:cubicBezTo>
                  <a:cubicBezTo>
                    <a:pt x="18085" y="7060"/>
                    <a:pt x="18555" y="7261"/>
                    <a:pt x="18354" y="7732"/>
                  </a:cubicBezTo>
                  <a:cubicBezTo>
                    <a:pt x="18197" y="8006"/>
                    <a:pt x="17926" y="8144"/>
                    <a:pt x="17660" y="8144"/>
                  </a:cubicBezTo>
                  <a:cubicBezTo>
                    <a:pt x="17470" y="8144"/>
                    <a:pt x="17284" y="8074"/>
                    <a:pt x="17144" y="7933"/>
                  </a:cubicBezTo>
                  <a:cubicBezTo>
                    <a:pt x="16862" y="7708"/>
                    <a:pt x="16627" y="7612"/>
                    <a:pt x="16405" y="7612"/>
                  </a:cubicBezTo>
                  <a:cubicBezTo>
                    <a:pt x="16097" y="7612"/>
                    <a:pt x="15814" y="7795"/>
                    <a:pt x="15463" y="8068"/>
                  </a:cubicBezTo>
                  <a:cubicBezTo>
                    <a:pt x="14992" y="8404"/>
                    <a:pt x="14522" y="8539"/>
                    <a:pt x="14186" y="9144"/>
                  </a:cubicBezTo>
                  <a:cubicBezTo>
                    <a:pt x="13715" y="9883"/>
                    <a:pt x="12976" y="10421"/>
                    <a:pt x="12102" y="10488"/>
                  </a:cubicBezTo>
                  <a:cubicBezTo>
                    <a:pt x="12034" y="10471"/>
                    <a:pt x="11967" y="10463"/>
                    <a:pt x="11901" y="10463"/>
                  </a:cubicBezTo>
                  <a:cubicBezTo>
                    <a:pt x="11702" y="10463"/>
                    <a:pt x="11513" y="10539"/>
                    <a:pt x="11362" y="10690"/>
                  </a:cubicBezTo>
                  <a:cubicBezTo>
                    <a:pt x="9480" y="13782"/>
                    <a:pt x="7665" y="16875"/>
                    <a:pt x="5917" y="20035"/>
                  </a:cubicBezTo>
                  <a:cubicBezTo>
                    <a:pt x="5580" y="20909"/>
                    <a:pt x="5244" y="21782"/>
                    <a:pt x="4841" y="22589"/>
                  </a:cubicBezTo>
                  <a:cubicBezTo>
                    <a:pt x="4774" y="22925"/>
                    <a:pt x="4707" y="23261"/>
                    <a:pt x="4572" y="23530"/>
                  </a:cubicBezTo>
                  <a:cubicBezTo>
                    <a:pt x="3967" y="25547"/>
                    <a:pt x="2824" y="27362"/>
                    <a:pt x="2354" y="29446"/>
                  </a:cubicBezTo>
                  <a:cubicBezTo>
                    <a:pt x="2891" y="30186"/>
                    <a:pt x="2891" y="30724"/>
                    <a:pt x="1950" y="31060"/>
                  </a:cubicBezTo>
                  <a:cubicBezTo>
                    <a:pt x="1681" y="31194"/>
                    <a:pt x="1547" y="31531"/>
                    <a:pt x="1614" y="31867"/>
                  </a:cubicBezTo>
                  <a:lnTo>
                    <a:pt x="1681" y="31799"/>
                  </a:lnTo>
                  <a:lnTo>
                    <a:pt x="1681" y="31799"/>
                  </a:lnTo>
                  <a:cubicBezTo>
                    <a:pt x="1009" y="33144"/>
                    <a:pt x="471" y="34489"/>
                    <a:pt x="1" y="35833"/>
                  </a:cubicBezTo>
                  <a:cubicBezTo>
                    <a:pt x="1480" y="35094"/>
                    <a:pt x="3765" y="35564"/>
                    <a:pt x="4169" y="33077"/>
                  </a:cubicBezTo>
                  <a:cubicBezTo>
                    <a:pt x="4169" y="33011"/>
                    <a:pt x="4177" y="32985"/>
                    <a:pt x="4190" y="32985"/>
                  </a:cubicBezTo>
                  <a:cubicBezTo>
                    <a:pt x="4231" y="32985"/>
                    <a:pt x="4320" y="33228"/>
                    <a:pt x="4370" y="33278"/>
                  </a:cubicBezTo>
                  <a:cubicBezTo>
                    <a:pt x="4487" y="33424"/>
                    <a:pt x="4666" y="33494"/>
                    <a:pt x="4842" y="33494"/>
                  </a:cubicBezTo>
                  <a:cubicBezTo>
                    <a:pt x="5074" y="33494"/>
                    <a:pt x="5302" y="33373"/>
                    <a:pt x="5379" y="33144"/>
                  </a:cubicBezTo>
                  <a:cubicBezTo>
                    <a:pt x="5648" y="31934"/>
                    <a:pt x="6589" y="31060"/>
                    <a:pt x="7059" y="29917"/>
                  </a:cubicBezTo>
                  <a:cubicBezTo>
                    <a:pt x="7328" y="30522"/>
                    <a:pt x="7530" y="31194"/>
                    <a:pt x="7799" y="31799"/>
                  </a:cubicBezTo>
                  <a:cubicBezTo>
                    <a:pt x="7969" y="32084"/>
                    <a:pt x="8188" y="32368"/>
                    <a:pt x="8536" y="32368"/>
                  </a:cubicBezTo>
                  <a:cubicBezTo>
                    <a:pt x="8599" y="32368"/>
                    <a:pt x="8667" y="32358"/>
                    <a:pt x="8740" y="32337"/>
                  </a:cubicBezTo>
                  <a:cubicBezTo>
                    <a:pt x="9211" y="32203"/>
                    <a:pt x="9278" y="31799"/>
                    <a:pt x="9278" y="31396"/>
                  </a:cubicBezTo>
                  <a:cubicBezTo>
                    <a:pt x="9278" y="30522"/>
                    <a:pt x="8740" y="29850"/>
                    <a:pt x="8538" y="29110"/>
                  </a:cubicBezTo>
                  <a:lnTo>
                    <a:pt x="8538" y="29110"/>
                  </a:lnTo>
                  <a:cubicBezTo>
                    <a:pt x="8730" y="29569"/>
                    <a:pt x="9008" y="29898"/>
                    <a:pt x="9274" y="29898"/>
                  </a:cubicBezTo>
                  <a:cubicBezTo>
                    <a:pt x="9476" y="29898"/>
                    <a:pt x="9671" y="29709"/>
                    <a:pt x="9816" y="29245"/>
                  </a:cubicBezTo>
                  <a:cubicBezTo>
                    <a:pt x="10018" y="28505"/>
                    <a:pt x="10555" y="27833"/>
                    <a:pt x="11295" y="27497"/>
                  </a:cubicBezTo>
                  <a:cubicBezTo>
                    <a:pt x="11433" y="27382"/>
                    <a:pt x="11594" y="27330"/>
                    <a:pt x="11752" y="27330"/>
                  </a:cubicBezTo>
                  <a:cubicBezTo>
                    <a:pt x="12057" y="27330"/>
                    <a:pt x="12349" y="27523"/>
                    <a:pt x="12438" y="27833"/>
                  </a:cubicBezTo>
                  <a:cubicBezTo>
                    <a:pt x="12707" y="28304"/>
                    <a:pt x="12841" y="29648"/>
                    <a:pt x="12707" y="29783"/>
                  </a:cubicBezTo>
                  <a:cubicBezTo>
                    <a:pt x="11967" y="30186"/>
                    <a:pt x="11698" y="30791"/>
                    <a:pt x="12102" y="31463"/>
                  </a:cubicBezTo>
                  <a:cubicBezTo>
                    <a:pt x="12309" y="31879"/>
                    <a:pt x="12620" y="32166"/>
                    <a:pt x="12985" y="32166"/>
                  </a:cubicBezTo>
                  <a:cubicBezTo>
                    <a:pt x="13211" y="32166"/>
                    <a:pt x="13458" y="32056"/>
                    <a:pt x="13715" y="31799"/>
                  </a:cubicBezTo>
                  <a:cubicBezTo>
                    <a:pt x="13810" y="31704"/>
                    <a:pt x="13905" y="31609"/>
                    <a:pt x="13977" y="31609"/>
                  </a:cubicBezTo>
                  <a:cubicBezTo>
                    <a:pt x="14006" y="31609"/>
                    <a:pt x="14031" y="31626"/>
                    <a:pt x="14051" y="31665"/>
                  </a:cubicBezTo>
                  <a:cubicBezTo>
                    <a:pt x="14539" y="32640"/>
                    <a:pt x="15013" y="33021"/>
                    <a:pt x="15491" y="33021"/>
                  </a:cubicBezTo>
                  <a:cubicBezTo>
                    <a:pt x="16069" y="33021"/>
                    <a:pt x="16653" y="32467"/>
                    <a:pt x="17278" y="31732"/>
                  </a:cubicBezTo>
                  <a:cubicBezTo>
                    <a:pt x="17480" y="31531"/>
                    <a:pt x="17883" y="31531"/>
                    <a:pt x="18219" y="31531"/>
                  </a:cubicBezTo>
                  <a:cubicBezTo>
                    <a:pt x="19161" y="31463"/>
                    <a:pt x="20034" y="31060"/>
                    <a:pt x="20774" y="30455"/>
                  </a:cubicBezTo>
                  <a:cubicBezTo>
                    <a:pt x="21782" y="29783"/>
                    <a:pt x="21177" y="28304"/>
                    <a:pt x="22186" y="27228"/>
                  </a:cubicBezTo>
                  <a:lnTo>
                    <a:pt x="22186" y="27228"/>
                  </a:lnTo>
                  <a:cubicBezTo>
                    <a:pt x="22320" y="28707"/>
                    <a:pt x="21648" y="29984"/>
                    <a:pt x="22858" y="30858"/>
                  </a:cubicBezTo>
                  <a:cubicBezTo>
                    <a:pt x="23310" y="31242"/>
                    <a:pt x="23785" y="31391"/>
                    <a:pt x="24242" y="31391"/>
                  </a:cubicBezTo>
                  <a:cubicBezTo>
                    <a:pt x="25143" y="31391"/>
                    <a:pt x="25975" y="30811"/>
                    <a:pt x="26421" y="30320"/>
                  </a:cubicBezTo>
                  <a:cubicBezTo>
                    <a:pt x="27833" y="28841"/>
                    <a:pt x="26623" y="27026"/>
                    <a:pt x="25951" y="25413"/>
                  </a:cubicBezTo>
                  <a:lnTo>
                    <a:pt x="25951" y="25413"/>
                  </a:lnTo>
                  <a:cubicBezTo>
                    <a:pt x="26085" y="25614"/>
                    <a:pt x="26219" y="25883"/>
                    <a:pt x="26354" y="26085"/>
                  </a:cubicBezTo>
                  <a:cubicBezTo>
                    <a:pt x="26717" y="26604"/>
                    <a:pt x="27120" y="27202"/>
                    <a:pt x="27717" y="27202"/>
                  </a:cubicBezTo>
                  <a:cubicBezTo>
                    <a:pt x="27894" y="27202"/>
                    <a:pt x="28088" y="27149"/>
                    <a:pt x="28304" y="27026"/>
                  </a:cubicBezTo>
                  <a:cubicBezTo>
                    <a:pt x="29312" y="26421"/>
                    <a:pt x="28505" y="25682"/>
                    <a:pt x="28102" y="25009"/>
                  </a:cubicBezTo>
                  <a:cubicBezTo>
                    <a:pt x="28035" y="24875"/>
                    <a:pt x="27900" y="24673"/>
                    <a:pt x="28035" y="24472"/>
                  </a:cubicBezTo>
                  <a:lnTo>
                    <a:pt x="28035" y="24472"/>
                  </a:lnTo>
                  <a:cubicBezTo>
                    <a:pt x="28188" y="25007"/>
                    <a:pt x="28449" y="25194"/>
                    <a:pt x="28771" y="25194"/>
                  </a:cubicBezTo>
                  <a:cubicBezTo>
                    <a:pt x="29014" y="25194"/>
                    <a:pt x="29291" y="25087"/>
                    <a:pt x="29581" y="24942"/>
                  </a:cubicBezTo>
                  <a:cubicBezTo>
                    <a:pt x="29883" y="24813"/>
                    <a:pt x="30212" y="24518"/>
                    <a:pt x="30552" y="24518"/>
                  </a:cubicBezTo>
                  <a:cubicBezTo>
                    <a:pt x="30741" y="24518"/>
                    <a:pt x="30934" y="24610"/>
                    <a:pt x="31127" y="24875"/>
                  </a:cubicBezTo>
                  <a:cubicBezTo>
                    <a:pt x="31463" y="25278"/>
                    <a:pt x="31127" y="25547"/>
                    <a:pt x="30858" y="25816"/>
                  </a:cubicBezTo>
                  <a:cubicBezTo>
                    <a:pt x="30455" y="26421"/>
                    <a:pt x="30724" y="26825"/>
                    <a:pt x="31329" y="27026"/>
                  </a:cubicBezTo>
                  <a:cubicBezTo>
                    <a:pt x="31551" y="27108"/>
                    <a:pt x="31739" y="27145"/>
                    <a:pt x="31900" y="27145"/>
                  </a:cubicBezTo>
                  <a:cubicBezTo>
                    <a:pt x="32661" y="27145"/>
                    <a:pt x="32811" y="26313"/>
                    <a:pt x="33144" y="25480"/>
                  </a:cubicBezTo>
                  <a:lnTo>
                    <a:pt x="33144" y="25480"/>
                  </a:lnTo>
                  <a:cubicBezTo>
                    <a:pt x="33009" y="26152"/>
                    <a:pt x="32741" y="26556"/>
                    <a:pt x="32741" y="27026"/>
                  </a:cubicBezTo>
                  <a:cubicBezTo>
                    <a:pt x="32741" y="27295"/>
                    <a:pt x="32673" y="27631"/>
                    <a:pt x="32539" y="27900"/>
                  </a:cubicBezTo>
                  <a:cubicBezTo>
                    <a:pt x="32491" y="28043"/>
                    <a:pt x="32410" y="28185"/>
                    <a:pt x="32295" y="28185"/>
                  </a:cubicBezTo>
                  <a:cubicBezTo>
                    <a:pt x="32248" y="28185"/>
                    <a:pt x="32195" y="28161"/>
                    <a:pt x="32136" y="28102"/>
                  </a:cubicBezTo>
                  <a:lnTo>
                    <a:pt x="31867" y="28169"/>
                  </a:lnTo>
                  <a:cubicBezTo>
                    <a:pt x="31799" y="28236"/>
                    <a:pt x="31732" y="28371"/>
                    <a:pt x="31665" y="28573"/>
                  </a:cubicBezTo>
                  <a:cubicBezTo>
                    <a:pt x="31732" y="29312"/>
                    <a:pt x="31262" y="30119"/>
                    <a:pt x="32136" y="30724"/>
                  </a:cubicBezTo>
                  <a:cubicBezTo>
                    <a:pt x="33144" y="30320"/>
                    <a:pt x="33413" y="29379"/>
                    <a:pt x="33883" y="28505"/>
                  </a:cubicBezTo>
                  <a:cubicBezTo>
                    <a:pt x="34959" y="24270"/>
                    <a:pt x="37581" y="20640"/>
                    <a:pt x="39463" y="16673"/>
                  </a:cubicBezTo>
                  <a:cubicBezTo>
                    <a:pt x="39934" y="15665"/>
                    <a:pt x="40539" y="14724"/>
                    <a:pt x="41144" y="13782"/>
                  </a:cubicBezTo>
                  <a:cubicBezTo>
                    <a:pt x="42287" y="12102"/>
                    <a:pt x="43497" y="10488"/>
                    <a:pt x="43968" y="8471"/>
                  </a:cubicBezTo>
                  <a:cubicBezTo>
                    <a:pt x="44102" y="8135"/>
                    <a:pt x="44237" y="7866"/>
                    <a:pt x="44371" y="7530"/>
                  </a:cubicBezTo>
                  <a:cubicBezTo>
                    <a:pt x="45110" y="5849"/>
                    <a:pt x="46657" y="4639"/>
                    <a:pt x="47262" y="2824"/>
                  </a:cubicBezTo>
                  <a:cubicBezTo>
                    <a:pt x="46858" y="2017"/>
                    <a:pt x="46119" y="1412"/>
                    <a:pt x="45245" y="1278"/>
                  </a:cubicBezTo>
                  <a:cubicBezTo>
                    <a:pt x="44298" y="1052"/>
                    <a:pt x="43381" y="645"/>
                    <a:pt x="42454" y="645"/>
                  </a:cubicBezTo>
                  <a:cubicBezTo>
                    <a:pt x="41999" y="645"/>
                    <a:pt x="41542" y="743"/>
                    <a:pt x="41077" y="1009"/>
                  </a:cubicBezTo>
                  <a:cubicBezTo>
                    <a:pt x="41032" y="1009"/>
                    <a:pt x="40898" y="1039"/>
                    <a:pt x="40813" y="1039"/>
                  </a:cubicBezTo>
                  <a:cubicBezTo>
                    <a:pt x="40771" y="1039"/>
                    <a:pt x="40741" y="1031"/>
                    <a:pt x="40741" y="1009"/>
                  </a:cubicBezTo>
                  <a:cubicBezTo>
                    <a:pt x="40528" y="531"/>
                    <a:pt x="40190" y="441"/>
                    <a:pt x="39816" y="441"/>
                  </a:cubicBezTo>
                  <a:cubicBezTo>
                    <a:pt x="39592" y="441"/>
                    <a:pt x="39355" y="473"/>
                    <a:pt x="39126" y="473"/>
                  </a:cubicBezTo>
                  <a:cubicBezTo>
                    <a:pt x="38771" y="473"/>
                    <a:pt x="38433" y="396"/>
                    <a:pt x="38186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9" name="Google Shape;12009;p15"/>
            <p:cNvSpPr/>
            <p:nvPr/>
          </p:nvSpPr>
          <p:spPr>
            <a:xfrm>
              <a:off x="4224275" y="800050"/>
              <a:ext cx="324400" cy="458275"/>
            </a:xfrm>
            <a:custGeom>
              <a:avLst/>
              <a:gdLst/>
              <a:ahLst/>
              <a:cxnLst/>
              <a:rect l="l" t="t" r="r" b="b"/>
              <a:pathLst>
                <a:path w="12976" h="18331" extrusionOk="0">
                  <a:moveTo>
                    <a:pt x="12697" y="0"/>
                  </a:moveTo>
                  <a:cubicBezTo>
                    <a:pt x="12628" y="0"/>
                    <a:pt x="12561" y="17"/>
                    <a:pt x="12505" y="44"/>
                  </a:cubicBezTo>
                  <a:lnTo>
                    <a:pt x="12169" y="44"/>
                  </a:lnTo>
                  <a:cubicBezTo>
                    <a:pt x="11161" y="381"/>
                    <a:pt x="11161" y="1792"/>
                    <a:pt x="10085" y="2061"/>
                  </a:cubicBezTo>
                  <a:cubicBezTo>
                    <a:pt x="9480" y="2868"/>
                    <a:pt x="8875" y="3675"/>
                    <a:pt x="8404" y="4616"/>
                  </a:cubicBezTo>
                  <a:cubicBezTo>
                    <a:pt x="8001" y="5490"/>
                    <a:pt x="7060" y="5557"/>
                    <a:pt x="6723" y="6364"/>
                  </a:cubicBezTo>
                  <a:cubicBezTo>
                    <a:pt x="6186" y="7507"/>
                    <a:pt x="5513" y="8515"/>
                    <a:pt x="4774" y="9524"/>
                  </a:cubicBezTo>
                  <a:cubicBezTo>
                    <a:pt x="4034" y="10599"/>
                    <a:pt x="3362" y="11742"/>
                    <a:pt x="2891" y="12952"/>
                  </a:cubicBezTo>
                  <a:cubicBezTo>
                    <a:pt x="2555" y="13356"/>
                    <a:pt x="2354" y="13826"/>
                    <a:pt x="2018" y="14162"/>
                  </a:cubicBezTo>
                  <a:lnTo>
                    <a:pt x="1614" y="15036"/>
                  </a:lnTo>
                  <a:cubicBezTo>
                    <a:pt x="1480" y="15171"/>
                    <a:pt x="1345" y="15305"/>
                    <a:pt x="1211" y="15440"/>
                  </a:cubicBezTo>
                  <a:cubicBezTo>
                    <a:pt x="1211" y="15574"/>
                    <a:pt x="1345" y="15709"/>
                    <a:pt x="1211" y="15843"/>
                  </a:cubicBezTo>
                  <a:cubicBezTo>
                    <a:pt x="1076" y="15977"/>
                    <a:pt x="942" y="16112"/>
                    <a:pt x="807" y="16246"/>
                  </a:cubicBezTo>
                  <a:cubicBezTo>
                    <a:pt x="1" y="16784"/>
                    <a:pt x="135" y="17524"/>
                    <a:pt x="471" y="18330"/>
                  </a:cubicBezTo>
                  <a:cubicBezTo>
                    <a:pt x="1480" y="16851"/>
                    <a:pt x="2421" y="15305"/>
                    <a:pt x="3295" y="13759"/>
                  </a:cubicBezTo>
                  <a:cubicBezTo>
                    <a:pt x="4236" y="11944"/>
                    <a:pt x="5312" y="10196"/>
                    <a:pt x="6455" y="8582"/>
                  </a:cubicBezTo>
                  <a:cubicBezTo>
                    <a:pt x="7463" y="7305"/>
                    <a:pt x="8606" y="6162"/>
                    <a:pt x="9480" y="4885"/>
                  </a:cubicBezTo>
                  <a:cubicBezTo>
                    <a:pt x="10623" y="3271"/>
                    <a:pt x="12236" y="1994"/>
                    <a:pt x="12976" y="112"/>
                  </a:cubicBezTo>
                  <a:cubicBezTo>
                    <a:pt x="12897" y="33"/>
                    <a:pt x="12795" y="0"/>
                    <a:pt x="12697" y="0"/>
                  </a:cubicBezTo>
                  <a:close/>
                </a:path>
              </a:pathLst>
            </a:custGeom>
            <a:solidFill>
              <a:srgbClr val="8E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0" name="Google Shape;12010;p15"/>
            <p:cNvSpPr/>
            <p:nvPr/>
          </p:nvSpPr>
          <p:spPr>
            <a:xfrm>
              <a:off x="4523450" y="653250"/>
              <a:ext cx="144550" cy="149600"/>
            </a:xfrm>
            <a:custGeom>
              <a:avLst/>
              <a:gdLst/>
              <a:ahLst/>
              <a:cxnLst/>
              <a:rect l="l" t="t" r="r" b="b"/>
              <a:pathLst>
                <a:path w="5782" h="5984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941" y="471"/>
                    <a:pt x="1412" y="673"/>
                    <a:pt x="1547" y="1009"/>
                  </a:cubicBezTo>
                  <a:cubicBezTo>
                    <a:pt x="2286" y="2488"/>
                    <a:pt x="2286" y="2488"/>
                    <a:pt x="941" y="3832"/>
                  </a:cubicBezTo>
                  <a:cubicBezTo>
                    <a:pt x="404" y="4437"/>
                    <a:pt x="0" y="5110"/>
                    <a:pt x="538" y="5984"/>
                  </a:cubicBezTo>
                  <a:lnTo>
                    <a:pt x="1009" y="5984"/>
                  </a:lnTo>
                  <a:cubicBezTo>
                    <a:pt x="1748" y="5446"/>
                    <a:pt x="2420" y="4774"/>
                    <a:pt x="3026" y="4034"/>
                  </a:cubicBezTo>
                  <a:cubicBezTo>
                    <a:pt x="3026" y="3362"/>
                    <a:pt x="3496" y="2757"/>
                    <a:pt x="4168" y="2757"/>
                  </a:cubicBezTo>
                  <a:cubicBezTo>
                    <a:pt x="4303" y="2622"/>
                    <a:pt x="4437" y="2488"/>
                    <a:pt x="4572" y="2353"/>
                  </a:cubicBezTo>
                  <a:cubicBezTo>
                    <a:pt x="5110" y="1950"/>
                    <a:pt x="5513" y="1345"/>
                    <a:pt x="5782" y="740"/>
                  </a:cubicBezTo>
                  <a:cubicBezTo>
                    <a:pt x="4236" y="68"/>
                    <a:pt x="2555" y="538"/>
                    <a:pt x="1009" y="0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1" name="Google Shape;12011;p15"/>
            <p:cNvSpPr/>
            <p:nvPr/>
          </p:nvSpPr>
          <p:spPr>
            <a:xfrm>
              <a:off x="4921775" y="764175"/>
              <a:ext cx="38675" cy="33625"/>
            </a:xfrm>
            <a:custGeom>
              <a:avLst/>
              <a:gdLst/>
              <a:ahLst/>
              <a:cxnLst/>
              <a:rect l="l" t="t" r="r" b="b"/>
              <a:pathLst>
                <a:path w="1547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874" y="404"/>
                    <a:pt x="202" y="68"/>
                    <a:pt x="0" y="874"/>
                  </a:cubicBezTo>
                  <a:cubicBezTo>
                    <a:pt x="0" y="1009"/>
                    <a:pt x="202" y="1345"/>
                    <a:pt x="269" y="1345"/>
                  </a:cubicBezTo>
                  <a:cubicBezTo>
                    <a:pt x="941" y="1345"/>
                    <a:pt x="1278" y="874"/>
                    <a:pt x="154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2" name="Google Shape;12012;p15"/>
            <p:cNvSpPr/>
            <p:nvPr/>
          </p:nvSpPr>
          <p:spPr>
            <a:xfrm>
              <a:off x="4583950" y="712925"/>
              <a:ext cx="43725" cy="41200"/>
            </a:xfrm>
            <a:custGeom>
              <a:avLst/>
              <a:gdLst/>
              <a:ahLst/>
              <a:cxnLst/>
              <a:rect l="l" t="t" r="r" b="b"/>
              <a:pathLst>
                <a:path w="1749" h="1648" extrusionOk="0">
                  <a:moveTo>
                    <a:pt x="935" y="1"/>
                  </a:moveTo>
                  <a:cubicBezTo>
                    <a:pt x="795" y="1"/>
                    <a:pt x="644" y="63"/>
                    <a:pt x="471" y="235"/>
                  </a:cubicBezTo>
                  <a:cubicBezTo>
                    <a:pt x="0" y="773"/>
                    <a:pt x="404" y="1176"/>
                    <a:pt x="606" y="1647"/>
                  </a:cubicBezTo>
                  <a:cubicBezTo>
                    <a:pt x="1076" y="1311"/>
                    <a:pt x="1479" y="908"/>
                    <a:pt x="1748" y="370"/>
                  </a:cubicBezTo>
                  <a:cubicBezTo>
                    <a:pt x="1474" y="278"/>
                    <a:pt x="1231" y="1"/>
                    <a:pt x="935" y="1"/>
                  </a:cubicBez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3" name="Google Shape;12013;p15"/>
            <p:cNvSpPr/>
            <p:nvPr/>
          </p:nvSpPr>
          <p:spPr>
            <a:xfrm>
              <a:off x="4534025" y="871550"/>
              <a:ext cx="36500" cy="15175"/>
            </a:xfrm>
            <a:custGeom>
              <a:avLst/>
              <a:gdLst/>
              <a:ahLst/>
              <a:cxnLst/>
              <a:rect l="l" t="t" r="r" b="b"/>
              <a:pathLst>
                <a:path w="1460" h="607" extrusionOk="0">
                  <a:moveTo>
                    <a:pt x="683" y="1"/>
                  </a:moveTo>
                  <a:cubicBezTo>
                    <a:pt x="269" y="1"/>
                    <a:pt x="1" y="359"/>
                    <a:pt x="250" y="546"/>
                  </a:cubicBezTo>
                  <a:cubicBezTo>
                    <a:pt x="348" y="588"/>
                    <a:pt x="438" y="607"/>
                    <a:pt x="522" y="607"/>
                  </a:cubicBezTo>
                  <a:cubicBezTo>
                    <a:pt x="842" y="607"/>
                    <a:pt x="1088" y="341"/>
                    <a:pt x="1460" y="75"/>
                  </a:cubicBezTo>
                  <a:lnTo>
                    <a:pt x="1191" y="75"/>
                  </a:lnTo>
                  <a:cubicBezTo>
                    <a:pt x="1056" y="8"/>
                    <a:pt x="922" y="8"/>
                    <a:pt x="787" y="8"/>
                  </a:cubicBezTo>
                  <a:cubicBezTo>
                    <a:pt x="752" y="3"/>
                    <a:pt x="717" y="1"/>
                    <a:pt x="68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4" name="Google Shape;12014;p15"/>
            <p:cNvSpPr/>
            <p:nvPr/>
          </p:nvSpPr>
          <p:spPr>
            <a:xfrm>
              <a:off x="4989000" y="774250"/>
              <a:ext cx="15150" cy="6750"/>
            </a:xfrm>
            <a:custGeom>
              <a:avLst/>
              <a:gdLst/>
              <a:ahLst/>
              <a:cxnLst/>
              <a:rect l="l" t="t" r="r" b="b"/>
              <a:pathLst>
                <a:path w="606" h="270" extrusionOk="0">
                  <a:moveTo>
                    <a:pt x="269" y="1"/>
                  </a:moveTo>
                  <a:cubicBezTo>
                    <a:pt x="202" y="1"/>
                    <a:pt x="68" y="68"/>
                    <a:pt x="0" y="135"/>
                  </a:cubicBezTo>
                  <a:lnTo>
                    <a:pt x="269" y="270"/>
                  </a:lnTo>
                  <a:lnTo>
                    <a:pt x="605" y="135"/>
                  </a:lnTo>
                  <a:cubicBezTo>
                    <a:pt x="471" y="68"/>
                    <a:pt x="404" y="1"/>
                    <a:pt x="26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5" name="Google Shape;12015;p15"/>
            <p:cNvSpPr/>
            <p:nvPr/>
          </p:nvSpPr>
          <p:spPr>
            <a:xfrm>
              <a:off x="4627650" y="7120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6" name="Google Shape;12016;p15"/>
            <p:cNvSpPr/>
            <p:nvPr/>
          </p:nvSpPr>
          <p:spPr>
            <a:xfrm>
              <a:off x="4913375" y="1065025"/>
              <a:ext cx="1016850" cy="852125"/>
            </a:xfrm>
            <a:custGeom>
              <a:avLst/>
              <a:gdLst/>
              <a:ahLst/>
              <a:cxnLst/>
              <a:rect l="l" t="t" r="r" b="b"/>
              <a:pathLst>
                <a:path w="40674" h="34085" extrusionOk="0">
                  <a:moveTo>
                    <a:pt x="18219" y="0"/>
                  </a:moveTo>
                  <a:cubicBezTo>
                    <a:pt x="17278" y="269"/>
                    <a:pt x="16337" y="471"/>
                    <a:pt x="15933" y="1076"/>
                  </a:cubicBezTo>
                  <a:cubicBezTo>
                    <a:pt x="15463" y="1748"/>
                    <a:pt x="15530" y="2219"/>
                    <a:pt x="16404" y="2353"/>
                  </a:cubicBezTo>
                  <a:cubicBezTo>
                    <a:pt x="16202" y="2689"/>
                    <a:pt x="16068" y="3160"/>
                    <a:pt x="15799" y="3362"/>
                  </a:cubicBezTo>
                  <a:cubicBezTo>
                    <a:pt x="14790" y="4101"/>
                    <a:pt x="14589" y="4706"/>
                    <a:pt x="15395" y="5916"/>
                  </a:cubicBezTo>
                  <a:cubicBezTo>
                    <a:pt x="16202" y="7059"/>
                    <a:pt x="15126" y="8337"/>
                    <a:pt x="15126" y="9614"/>
                  </a:cubicBezTo>
                  <a:cubicBezTo>
                    <a:pt x="15126" y="9681"/>
                    <a:pt x="14790" y="9883"/>
                    <a:pt x="14656" y="9883"/>
                  </a:cubicBezTo>
                  <a:cubicBezTo>
                    <a:pt x="14474" y="9852"/>
                    <a:pt x="14320" y="9838"/>
                    <a:pt x="14192" y="9838"/>
                  </a:cubicBezTo>
                  <a:cubicBezTo>
                    <a:pt x="13187" y="9838"/>
                    <a:pt x="13730" y="10706"/>
                    <a:pt x="13849" y="11362"/>
                  </a:cubicBezTo>
                  <a:cubicBezTo>
                    <a:pt x="14051" y="12169"/>
                    <a:pt x="14252" y="13042"/>
                    <a:pt x="14387" y="13849"/>
                  </a:cubicBezTo>
                  <a:cubicBezTo>
                    <a:pt x="14521" y="14387"/>
                    <a:pt x="15194" y="15194"/>
                    <a:pt x="14252" y="15395"/>
                  </a:cubicBezTo>
                  <a:cubicBezTo>
                    <a:pt x="14208" y="15404"/>
                    <a:pt x="14167" y="15408"/>
                    <a:pt x="14128" y="15408"/>
                  </a:cubicBezTo>
                  <a:cubicBezTo>
                    <a:pt x="13571" y="15408"/>
                    <a:pt x="13500" y="14554"/>
                    <a:pt x="13311" y="14051"/>
                  </a:cubicBezTo>
                  <a:cubicBezTo>
                    <a:pt x="13311" y="13984"/>
                    <a:pt x="13311" y="13916"/>
                    <a:pt x="13311" y="13916"/>
                  </a:cubicBezTo>
                  <a:cubicBezTo>
                    <a:pt x="13513" y="13042"/>
                    <a:pt x="12841" y="12706"/>
                    <a:pt x="12303" y="12303"/>
                  </a:cubicBezTo>
                  <a:cubicBezTo>
                    <a:pt x="12068" y="12101"/>
                    <a:pt x="11782" y="12000"/>
                    <a:pt x="11488" y="12000"/>
                  </a:cubicBezTo>
                  <a:cubicBezTo>
                    <a:pt x="11194" y="12000"/>
                    <a:pt x="10891" y="12101"/>
                    <a:pt x="10622" y="12303"/>
                  </a:cubicBezTo>
                  <a:cubicBezTo>
                    <a:pt x="10219" y="12774"/>
                    <a:pt x="10219" y="13513"/>
                    <a:pt x="10622" y="13984"/>
                  </a:cubicBezTo>
                  <a:cubicBezTo>
                    <a:pt x="11093" y="14387"/>
                    <a:pt x="11294" y="14925"/>
                    <a:pt x="11227" y="15530"/>
                  </a:cubicBezTo>
                  <a:cubicBezTo>
                    <a:pt x="11023" y="15652"/>
                    <a:pt x="10831" y="15701"/>
                    <a:pt x="10648" y="15701"/>
                  </a:cubicBezTo>
                  <a:cubicBezTo>
                    <a:pt x="10228" y="15701"/>
                    <a:pt x="9854" y="15448"/>
                    <a:pt x="9479" y="15261"/>
                  </a:cubicBezTo>
                  <a:cubicBezTo>
                    <a:pt x="9318" y="15169"/>
                    <a:pt x="9140" y="15124"/>
                    <a:pt x="8964" y="15124"/>
                  </a:cubicBezTo>
                  <a:cubicBezTo>
                    <a:pt x="8625" y="15124"/>
                    <a:pt x="8288" y="15288"/>
                    <a:pt x="8067" y="15597"/>
                  </a:cubicBezTo>
                  <a:cubicBezTo>
                    <a:pt x="7747" y="15864"/>
                    <a:pt x="7596" y="16387"/>
                    <a:pt x="7210" y="16387"/>
                  </a:cubicBezTo>
                  <a:cubicBezTo>
                    <a:pt x="7110" y="16387"/>
                    <a:pt x="6995" y="16352"/>
                    <a:pt x="6857" y="16269"/>
                  </a:cubicBezTo>
                  <a:cubicBezTo>
                    <a:pt x="6252" y="16001"/>
                    <a:pt x="5983" y="15328"/>
                    <a:pt x="6185" y="14723"/>
                  </a:cubicBezTo>
                  <a:cubicBezTo>
                    <a:pt x="6320" y="14387"/>
                    <a:pt x="6252" y="14051"/>
                    <a:pt x="5983" y="13849"/>
                  </a:cubicBezTo>
                  <a:cubicBezTo>
                    <a:pt x="5311" y="14253"/>
                    <a:pt x="4303" y="14454"/>
                    <a:pt x="4572" y="15597"/>
                  </a:cubicBezTo>
                  <a:cubicBezTo>
                    <a:pt x="4841" y="16404"/>
                    <a:pt x="4370" y="17278"/>
                    <a:pt x="3563" y="17480"/>
                  </a:cubicBezTo>
                  <a:cubicBezTo>
                    <a:pt x="3160" y="17748"/>
                    <a:pt x="2891" y="18219"/>
                    <a:pt x="2891" y="18690"/>
                  </a:cubicBezTo>
                  <a:cubicBezTo>
                    <a:pt x="2891" y="19429"/>
                    <a:pt x="2286" y="19496"/>
                    <a:pt x="1883" y="19765"/>
                  </a:cubicBezTo>
                  <a:cubicBezTo>
                    <a:pt x="336" y="20236"/>
                    <a:pt x="269" y="21580"/>
                    <a:pt x="0" y="22858"/>
                  </a:cubicBezTo>
                  <a:cubicBezTo>
                    <a:pt x="166" y="23686"/>
                    <a:pt x="434" y="24132"/>
                    <a:pt x="898" y="24132"/>
                  </a:cubicBezTo>
                  <a:cubicBezTo>
                    <a:pt x="1187" y="24132"/>
                    <a:pt x="1552" y="23959"/>
                    <a:pt x="2017" y="23597"/>
                  </a:cubicBezTo>
                  <a:cubicBezTo>
                    <a:pt x="2488" y="23126"/>
                    <a:pt x="3163" y="22859"/>
                    <a:pt x="3852" y="22859"/>
                  </a:cubicBezTo>
                  <a:cubicBezTo>
                    <a:pt x="4047" y="22859"/>
                    <a:pt x="4244" y="22880"/>
                    <a:pt x="4437" y="22925"/>
                  </a:cubicBezTo>
                  <a:cubicBezTo>
                    <a:pt x="6051" y="23328"/>
                    <a:pt x="7530" y="24202"/>
                    <a:pt x="8673" y="25412"/>
                  </a:cubicBezTo>
                  <a:cubicBezTo>
                    <a:pt x="9614" y="26488"/>
                    <a:pt x="10689" y="27698"/>
                    <a:pt x="9547" y="29379"/>
                  </a:cubicBezTo>
                  <a:cubicBezTo>
                    <a:pt x="8874" y="30253"/>
                    <a:pt x="9412" y="31127"/>
                    <a:pt x="10286" y="31732"/>
                  </a:cubicBezTo>
                  <a:cubicBezTo>
                    <a:pt x="10689" y="32001"/>
                    <a:pt x="11429" y="31799"/>
                    <a:pt x="11496" y="32606"/>
                  </a:cubicBezTo>
                  <a:cubicBezTo>
                    <a:pt x="11429" y="32740"/>
                    <a:pt x="11429" y="32942"/>
                    <a:pt x="11496" y="33076"/>
                  </a:cubicBezTo>
                  <a:cubicBezTo>
                    <a:pt x="11631" y="33547"/>
                    <a:pt x="12034" y="33883"/>
                    <a:pt x="12505" y="34085"/>
                  </a:cubicBezTo>
                  <a:cubicBezTo>
                    <a:pt x="13647" y="33816"/>
                    <a:pt x="14656" y="33345"/>
                    <a:pt x="15597" y="32606"/>
                  </a:cubicBezTo>
                  <a:cubicBezTo>
                    <a:pt x="16538" y="31934"/>
                    <a:pt x="17614" y="31396"/>
                    <a:pt x="18757" y="30992"/>
                  </a:cubicBezTo>
                  <a:cubicBezTo>
                    <a:pt x="18958" y="30925"/>
                    <a:pt x="19093" y="30791"/>
                    <a:pt x="19227" y="30589"/>
                  </a:cubicBezTo>
                  <a:cubicBezTo>
                    <a:pt x="21984" y="29850"/>
                    <a:pt x="24068" y="27900"/>
                    <a:pt x="26488" y="26488"/>
                  </a:cubicBezTo>
                  <a:cubicBezTo>
                    <a:pt x="28303" y="25278"/>
                    <a:pt x="30454" y="24538"/>
                    <a:pt x="32135" y="22992"/>
                  </a:cubicBezTo>
                  <a:cubicBezTo>
                    <a:pt x="33076" y="22656"/>
                    <a:pt x="33883" y="22051"/>
                    <a:pt x="34488" y="21177"/>
                  </a:cubicBezTo>
                  <a:cubicBezTo>
                    <a:pt x="36169" y="18891"/>
                    <a:pt x="37715" y="16404"/>
                    <a:pt x="39060" y="13849"/>
                  </a:cubicBezTo>
                  <a:cubicBezTo>
                    <a:pt x="39261" y="13379"/>
                    <a:pt x="39530" y="12908"/>
                    <a:pt x="39060" y="12370"/>
                  </a:cubicBezTo>
                  <a:cubicBezTo>
                    <a:pt x="39060" y="11563"/>
                    <a:pt x="39732" y="10891"/>
                    <a:pt x="40068" y="10152"/>
                  </a:cubicBezTo>
                  <a:cubicBezTo>
                    <a:pt x="40017" y="10145"/>
                    <a:pt x="39969" y="10143"/>
                    <a:pt x="39922" y="10143"/>
                  </a:cubicBezTo>
                  <a:cubicBezTo>
                    <a:pt x="39622" y="10143"/>
                    <a:pt x="39406" y="10258"/>
                    <a:pt x="39166" y="10258"/>
                  </a:cubicBezTo>
                  <a:cubicBezTo>
                    <a:pt x="39050" y="10258"/>
                    <a:pt x="38929" y="10231"/>
                    <a:pt x="38791" y="10152"/>
                  </a:cubicBezTo>
                  <a:cubicBezTo>
                    <a:pt x="38925" y="9547"/>
                    <a:pt x="38858" y="8538"/>
                    <a:pt x="39261" y="8404"/>
                  </a:cubicBezTo>
                  <a:cubicBezTo>
                    <a:pt x="40673" y="7597"/>
                    <a:pt x="39866" y="6992"/>
                    <a:pt x="39261" y="6320"/>
                  </a:cubicBezTo>
                  <a:cubicBezTo>
                    <a:pt x="38817" y="5807"/>
                    <a:pt x="38477" y="5538"/>
                    <a:pt x="38145" y="5538"/>
                  </a:cubicBezTo>
                  <a:cubicBezTo>
                    <a:pt x="37822" y="5538"/>
                    <a:pt x="37507" y="5791"/>
                    <a:pt x="37110" y="6320"/>
                  </a:cubicBezTo>
                  <a:cubicBezTo>
                    <a:pt x="36707" y="6790"/>
                    <a:pt x="36169" y="6723"/>
                    <a:pt x="35833" y="6925"/>
                  </a:cubicBezTo>
                  <a:cubicBezTo>
                    <a:pt x="35673" y="7004"/>
                    <a:pt x="35522" y="7036"/>
                    <a:pt x="35376" y="7036"/>
                  </a:cubicBezTo>
                  <a:cubicBezTo>
                    <a:pt x="34823" y="7036"/>
                    <a:pt x="34352" y="6582"/>
                    <a:pt x="33858" y="6582"/>
                  </a:cubicBezTo>
                  <a:cubicBezTo>
                    <a:pt x="33712" y="6582"/>
                    <a:pt x="33565" y="6621"/>
                    <a:pt x="33412" y="6723"/>
                  </a:cubicBezTo>
                  <a:cubicBezTo>
                    <a:pt x="32270" y="7261"/>
                    <a:pt x="31933" y="8538"/>
                    <a:pt x="30925" y="9143"/>
                  </a:cubicBezTo>
                  <a:cubicBezTo>
                    <a:pt x="29110" y="12101"/>
                    <a:pt x="27093" y="14925"/>
                    <a:pt x="24942" y="17681"/>
                  </a:cubicBezTo>
                  <a:cubicBezTo>
                    <a:pt x="24807" y="17748"/>
                    <a:pt x="24673" y="17950"/>
                    <a:pt x="24538" y="18085"/>
                  </a:cubicBezTo>
                  <a:cubicBezTo>
                    <a:pt x="24233" y="18172"/>
                    <a:pt x="23913" y="18217"/>
                    <a:pt x="23593" y="18217"/>
                  </a:cubicBezTo>
                  <a:cubicBezTo>
                    <a:pt x="22927" y="18217"/>
                    <a:pt x="22260" y="18023"/>
                    <a:pt x="21715" y="17614"/>
                  </a:cubicBezTo>
                  <a:cubicBezTo>
                    <a:pt x="20572" y="16942"/>
                    <a:pt x="19832" y="15732"/>
                    <a:pt x="19631" y="14454"/>
                  </a:cubicBezTo>
                  <a:cubicBezTo>
                    <a:pt x="19597" y="14353"/>
                    <a:pt x="19547" y="14303"/>
                    <a:pt x="19488" y="14303"/>
                  </a:cubicBezTo>
                  <a:cubicBezTo>
                    <a:pt x="19429" y="14303"/>
                    <a:pt x="19362" y="14353"/>
                    <a:pt x="19295" y="14454"/>
                  </a:cubicBezTo>
                  <a:cubicBezTo>
                    <a:pt x="18757" y="14320"/>
                    <a:pt x="18622" y="13782"/>
                    <a:pt x="18152" y="13513"/>
                  </a:cubicBezTo>
                  <a:cubicBezTo>
                    <a:pt x="18017" y="13849"/>
                    <a:pt x="17748" y="14118"/>
                    <a:pt x="17748" y="14589"/>
                  </a:cubicBezTo>
                  <a:cubicBezTo>
                    <a:pt x="17816" y="14858"/>
                    <a:pt x="17883" y="15127"/>
                    <a:pt x="17479" y="15194"/>
                  </a:cubicBezTo>
                  <a:cubicBezTo>
                    <a:pt x="17450" y="15200"/>
                    <a:pt x="17421" y="15202"/>
                    <a:pt x="17392" y="15202"/>
                  </a:cubicBezTo>
                  <a:cubicBezTo>
                    <a:pt x="17088" y="15202"/>
                    <a:pt x="16813" y="14896"/>
                    <a:pt x="16874" y="14589"/>
                  </a:cubicBezTo>
                  <a:cubicBezTo>
                    <a:pt x="17076" y="13580"/>
                    <a:pt x="16269" y="13042"/>
                    <a:pt x="15731" y="12303"/>
                  </a:cubicBezTo>
                  <a:cubicBezTo>
                    <a:pt x="17278" y="11900"/>
                    <a:pt x="17883" y="11160"/>
                    <a:pt x="17816" y="9547"/>
                  </a:cubicBezTo>
                  <a:cubicBezTo>
                    <a:pt x="17748" y="8673"/>
                    <a:pt x="17950" y="7731"/>
                    <a:pt x="18555" y="6992"/>
                  </a:cubicBezTo>
                  <a:cubicBezTo>
                    <a:pt x="18891" y="6521"/>
                    <a:pt x="19160" y="5782"/>
                    <a:pt x="18555" y="5378"/>
                  </a:cubicBezTo>
                  <a:cubicBezTo>
                    <a:pt x="17816" y="4908"/>
                    <a:pt x="18017" y="4841"/>
                    <a:pt x="18690" y="4706"/>
                  </a:cubicBezTo>
                  <a:cubicBezTo>
                    <a:pt x="19160" y="4639"/>
                    <a:pt x="19026" y="4370"/>
                    <a:pt x="18891" y="3967"/>
                  </a:cubicBezTo>
                  <a:cubicBezTo>
                    <a:pt x="18622" y="2689"/>
                    <a:pt x="17614" y="1546"/>
                    <a:pt x="18219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7" name="Google Shape;12017;p15"/>
            <p:cNvSpPr/>
            <p:nvPr/>
          </p:nvSpPr>
          <p:spPr>
            <a:xfrm>
              <a:off x="4820925" y="1162075"/>
              <a:ext cx="295825" cy="532575"/>
            </a:xfrm>
            <a:custGeom>
              <a:avLst/>
              <a:gdLst/>
              <a:ahLst/>
              <a:cxnLst/>
              <a:rect l="l" t="t" r="r" b="b"/>
              <a:pathLst>
                <a:path w="11833" h="21303" extrusionOk="0">
                  <a:moveTo>
                    <a:pt x="9984" y="1"/>
                  </a:moveTo>
                  <a:cubicBezTo>
                    <a:pt x="9850" y="1"/>
                    <a:pt x="9715" y="51"/>
                    <a:pt x="9614" y="152"/>
                  </a:cubicBezTo>
                  <a:cubicBezTo>
                    <a:pt x="7934" y="2370"/>
                    <a:pt x="6925" y="4992"/>
                    <a:pt x="5513" y="7413"/>
                  </a:cubicBezTo>
                  <a:cubicBezTo>
                    <a:pt x="4639" y="8892"/>
                    <a:pt x="4102" y="10505"/>
                    <a:pt x="3967" y="12119"/>
                  </a:cubicBezTo>
                  <a:cubicBezTo>
                    <a:pt x="2488" y="14472"/>
                    <a:pt x="2555" y="17362"/>
                    <a:pt x="807" y="19514"/>
                  </a:cubicBezTo>
                  <a:cubicBezTo>
                    <a:pt x="404" y="19917"/>
                    <a:pt x="1" y="20589"/>
                    <a:pt x="471" y="21127"/>
                  </a:cubicBezTo>
                  <a:cubicBezTo>
                    <a:pt x="597" y="21253"/>
                    <a:pt x="728" y="21302"/>
                    <a:pt x="862" y="21302"/>
                  </a:cubicBezTo>
                  <a:cubicBezTo>
                    <a:pt x="1225" y="21302"/>
                    <a:pt x="1606" y="20939"/>
                    <a:pt x="1950" y="20791"/>
                  </a:cubicBezTo>
                  <a:cubicBezTo>
                    <a:pt x="2354" y="20724"/>
                    <a:pt x="2824" y="20589"/>
                    <a:pt x="3295" y="20589"/>
                  </a:cubicBezTo>
                  <a:cubicBezTo>
                    <a:pt x="3833" y="20320"/>
                    <a:pt x="4169" y="19715"/>
                    <a:pt x="4034" y="19110"/>
                  </a:cubicBezTo>
                  <a:cubicBezTo>
                    <a:pt x="4303" y="17900"/>
                    <a:pt x="4841" y="16824"/>
                    <a:pt x="5581" y="15883"/>
                  </a:cubicBezTo>
                  <a:cubicBezTo>
                    <a:pt x="6051" y="14068"/>
                    <a:pt x="7328" y="12522"/>
                    <a:pt x="7665" y="10707"/>
                  </a:cubicBezTo>
                  <a:cubicBezTo>
                    <a:pt x="7866" y="10236"/>
                    <a:pt x="8135" y="9833"/>
                    <a:pt x="8404" y="9429"/>
                  </a:cubicBezTo>
                  <a:cubicBezTo>
                    <a:pt x="8471" y="9362"/>
                    <a:pt x="8606" y="9228"/>
                    <a:pt x="8673" y="9093"/>
                  </a:cubicBezTo>
                  <a:cubicBezTo>
                    <a:pt x="8740" y="8892"/>
                    <a:pt x="8807" y="8690"/>
                    <a:pt x="8942" y="8488"/>
                  </a:cubicBezTo>
                  <a:cubicBezTo>
                    <a:pt x="9009" y="8354"/>
                    <a:pt x="9076" y="8219"/>
                    <a:pt x="9144" y="8085"/>
                  </a:cubicBezTo>
                  <a:lnTo>
                    <a:pt x="9413" y="7480"/>
                  </a:lnTo>
                  <a:cubicBezTo>
                    <a:pt x="9480" y="7413"/>
                    <a:pt x="9480" y="7278"/>
                    <a:pt x="9547" y="7144"/>
                  </a:cubicBezTo>
                  <a:cubicBezTo>
                    <a:pt x="9614" y="6875"/>
                    <a:pt x="9749" y="6606"/>
                    <a:pt x="9883" y="6337"/>
                  </a:cubicBezTo>
                  <a:lnTo>
                    <a:pt x="10152" y="6001"/>
                  </a:lnTo>
                  <a:cubicBezTo>
                    <a:pt x="10354" y="5665"/>
                    <a:pt x="10623" y="5396"/>
                    <a:pt x="10824" y="5060"/>
                  </a:cubicBezTo>
                  <a:cubicBezTo>
                    <a:pt x="10959" y="4925"/>
                    <a:pt x="11026" y="4791"/>
                    <a:pt x="11093" y="4656"/>
                  </a:cubicBezTo>
                  <a:cubicBezTo>
                    <a:pt x="11160" y="4455"/>
                    <a:pt x="11295" y="4118"/>
                    <a:pt x="11362" y="3984"/>
                  </a:cubicBezTo>
                  <a:cubicBezTo>
                    <a:pt x="11429" y="3849"/>
                    <a:pt x="11497" y="3715"/>
                    <a:pt x="11564" y="3581"/>
                  </a:cubicBezTo>
                  <a:cubicBezTo>
                    <a:pt x="11698" y="3379"/>
                    <a:pt x="11765" y="3177"/>
                    <a:pt x="11833" y="2908"/>
                  </a:cubicBezTo>
                  <a:cubicBezTo>
                    <a:pt x="11833" y="2774"/>
                    <a:pt x="11765" y="2572"/>
                    <a:pt x="11698" y="2438"/>
                  </a:cubicBezTo>
                  <a:cubicBezTo>
                    <a:pt x="11564" y="2370"/>
                    <a:pt x="11429" y="2236"/>
                    <a:pt x="11295" y="2169"/>
                  </a:cubicBezTo>
                  <a:cubicBezTo>
                    <a:pt x="10018" y="1900"/>
                    <a:pt x="10354" y="959"/>
                    <a:pt x="10354" y="152"/>
                  </a:cubicBezTo>
                  <a:cubicBezTo>
                    <a:pt x="10253" y="51"/>
                    <a:pt x="10118" y="1"/>
                    <a:pt x="9984" y="1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8" name="Google Shape;12018;p15"/>
            <p:cNvSpPr/>
            <p:nvPr/>
          </p:nvSpPr>
          <p:spPr>
            <a:xfrm>
              <a:off x="5025975" y="1070650"/>
              <a:ext cx="228600" cy="337250"/>
            </a:xfrm>
            <a:custGeom>
              <a:avLst/>
              <a:gdLst/>
              <a:ahLst/>
              <a:cxnLst/>
              <a:rect l="l" t="t" r="r" b="b"/>
              <a:pathLst>
                <a:path w="9144" h="13490" extrusionOk="0">
                  <a:moveTo>
                    <a:pt x="7912" y="0"/>
                  </a:moveTo>
                  <a:cubicBezTo>
                    <a:pt x="7228" y="0"/>
                    <a:pt x="6843" y="717"/>
                    <a:pt x="6522" y="1590"/>
                  </a:cubicBezTo>
                  <a:cubicBezTo>
                    <a:pt x="6320" y="1658"/>
                    <a:pt x="6185" y="1725"/>
                    <a:pt x="6118" y="1859"/>
                  </a:cubicBezTo>
                  <a:cubicBezTo>
                    <a:pt x="5916" y="1994"/>
                    <a:pt x="5782" y="2195"/>
                    <a:pt x="5648" y="2397"/>
                  </a:cubicBezTo>
                  <a:cubicBezTo>
                    <a:pt x="5580" y="2532"/>
                    <a:pt x="5513" y="2666"/>
                    <a:pt x="5446" y="2868"/>
                  </a:cubicBezTo>
                  <a:cubicBezTo>
                    <a:pt x="5177" y="3137"/>
                    <a:pt x="4908" y="3406"/>
                    <a:pt x="4639" y="3674"/>
                  </a:cubicBezTo>
                  <a:cubicBezTo>
                    <a:pt x="4505" y="3809"/>
                    <a:pt x="4437" y="3943"/>
                    <a:pt x="4370" y="4078"/>
                  </a:cubicBezTo>
                  <a:cubicBezTo>
                    <a:pt x="4303" y="4280"/>
                    <a:pt x="4303" y="4548"/>
                    <a:pt x="4370" y="4750"/>
                  </a:cubicBezTo>
                  <a:cubicBezTo>
                    <a:pt x="4370" y="4817"/>
                    <a:pt x="4437" y="4817"/>
                    <a:pt x="4437" y="4885"/>
                  </a:cubicBezTo>
                  <a:lnTo>
                    <a:pt x="4303" y="5019"/>
                  </a:lnTo>
                  <a:cubicBezTo>
                    <a:pt x="4169" y="5086"/>
                    <a:pt x="4034" y="5153"/>
                    <a:pt x="3967" y="5288"/>
                  </a:cubicBezTo>
                  <a:cubicBezTo>
                    <a:pt x="3900" y="5288"/>
                    <a:pt x="3832" y="5355"/>
                    <a:pt x="3832" y="5422"/>
                  </a:cubicBezTo>
                  <a:cubicBezTo>
                    <a:pt x="3698" y="5557"/>
                    <a:pt x="3631" y="5691"/>
                    <a:pt x="3631" y="5826"/>
                  </a:cubicBezTo>
                  <a:cubicBezTo>
                    <a:pt x="3631" y="6095"/>
                    <a:pt x="3563" y="6296"/>
                    <a:pt x="3429" y="6498"/>
                  </a:cubicBezTo>
                  <a:cubicBezTo>
                    <a:pt x="3160" y="6767"/>
                    <a:pt x="3227" y="7103"/>
                    <a:pt x="3026" y="7305"/>
                  </a:cubicBezTo>
                  <a:cubicBezTo>
                    <a:pt x="2757" y="7574"/>
                    <a:pt x="2824" y="7977"/>
                    <a:pt x="2622" y="8179"/>
                  </a:cubicBezTo>
                  <a:cubicBezTo>
                    <a:pt x="2488" y="8918"/>
                    <a:pt x="1816" y="9254"/>
                    <a:pt x="1412" y="9792"/>
                  </a:cubicBezTo>
                  <a:cubicBezTo>
                    <a:pt x="1009" y="10128"/>
                    <a:pt x="1345" y="10666"/>
                    <a:pt x="1009" y="11002"/>
                  </a:cubicBezTo>
                  <a:cubicBezTo>
                    <a:pt x="740" y="11271"/>
                    <a:pt x="807" y="11607"/>
                    <a:pt x="605" y="11809"/>
                  </a:cubicBezTo>
                  <a:cubicBezTo>
                    <a:pt x="337" y="12078"/>
                    <a:pt x="404" y="12481"/>
                    <a:pt x="202" y="12683"/>
                  </a:cubicBezTo>
                  <a:cubicBezTo>
                    <a:pt x="0" y="12885"/>
                    <a:pt x="0" y="13221"/>
                    <a:pt x="202" y="13490"/>
                  </a:cubicBezTo>
                  <a:cubicBezTo>
                    <a:pt x="1143" y="13154"/>
                    <a:pt x="1479" y="12280"/>
                    <a:pt x="1883" y="11540"/>
                  </a:cubicBezTo>
                  <a:cubicBezTo>
                    <a:pt x="3093" y="9322"/>
                    <a:pt x="4505" y="7238"/>
                    <a:pt x="5916" y="5086"/>
                  </a:cubicBezTo>
                  <a:cubicBezTo>
                    <a:pt x="6925" y="3540"/>
                    <a:pt x="8337" y="2330"/>
                    <a:pt x="9143" y="649"/>
                  </a:cubicBezTo>
                  <a:lnTo>
                    <a:pt x="9076" y="515"/>
                  </a:lnTo>
                  <a:cubicBezTo>
                    <a:pt x="8609" y="153"/>
                    <a:pt x="8228" y="0"/>
                    <a:pt x="7912" y="0"/>
                  </a:cubicBezTo>
                  <a:close/>
                </a:path>
              </a:pathLst>
            </a:custGeom>
            <a:solidFill>
              <a:srgbClr val="B98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9" name="Google Shape;12019;p15"/>
            <p:cNvSpPr/>
            <p:nvPr/>
          </p:nvSpPr>
          <p:spPr>
            <a:xfrm>
              <a:off x="5372200" y="1317125"/>
              <a:ext cx="35325" cy="110950"/>
            </a:xfrm>
            <a:custGeom>
              <a:avLst/>
              <a:gdLst/>
              <a:ahLst/>
              <a:cxnLst/>
              <a:rect l="l" t="t" r="r" b="b"/>
              <a:pathLst>
                <a:path w="1413" h="4438" extrusionOk="0">
                  <a:moveTo>
                    <a:pt x="68" y="0"/>
                  </a:moveTo>
                  <a:cubicBezTo>
                    <a:pt x="0" y="673"/>
                    <a:pt x="68" y="1345"/>
                    <a:pt x="404" y="1950"/>
                  </a:cubicBezTo>
                  <a:cubicBezTo>
                    <a:pt x="740" y="2690"/>
                    <a:pt x="874" y="3564"/>
                    <a:pt x="874" y="4437"/>
                  </a:cubicBezTo>
                  <a:lnTo>
                    <a:pt x="1278" y="4437"/>
                  </a:lnTo>
                  <a:cubicBezTo>
                    <a:pt x="1412" y="3631"/>
                    <a:pt x="1076" y="2891"/>
                    <a:pt x="1143" y="2152"/>
                  </a:cubicBezTo>
                  <a:cubicBezTo>
                    <a:pt x="1345" y="1345"/>
                    <a:pt x="1076" y="538"/>
                    <a:pt x="471" y="0"/>
                  </a:cubicBezTo>
                  <a:close/>
                </a:path>
              </a:pathLst>
            </a:custGeom>
            <a:solidFill>
              <a:srgbClr val="F8C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0" name="Google Shape;12020;p15"/>
            <p:cNvSpPr/>
            <p:nvPr/>
          </p:nvSpPr>
          <p:spPr>
            <a:xfrm>
              <a:off x="5012525" y="138772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740" y="0"/>
                  </a:moveTo>
                  <a:cubicBezTo>
                    <a:pt x="270" y="403"/>
                    <a:pt x="1" y="1008"/>
                    <a:pt x="1" y="1613"/>
                  </a:cubicBezTo>
                  <a:cubicBezTo>
                    <a:pt x="337" y="1412"/>
                    <a:pt x="606" y="1143"/>
                    <a:pt x="740" y="807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1" name="Google Shape;12021;p15"/>
            <p:cNvSpPr/>
            <p:nvPr/>
          </p:nvSpPr>
          <p:spPr>
            <a:xfrm>
              <a:off x="5431025" y="1083500"/>
              <a:ext cx="33625" cy="31975"/>
            </a:xfrm>
            <a:custGeom>
              <a:avLst/>
              <a:gdLst/>
              <a:ahLst/>
              <a:cxnLst/>
              <a:rect l="l" t="t" r="r" b="b"/>
              <a:pathLst>
                <a:path w="1345" h="1279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337"/>
                    <a:pt x="0" y="807"/>
                    <a:pt x="202" y="1278"/>
                  </a:cubicBezTo>
                  <a:cubicBezTo>
                    <a:pt x="1345" y="1076"/>
                    <a:pt x="673" y="471"/>
                    <a:pt x="471" y="1"/>
                  </a:cubicBezTo>
                  <a:close/>
                </a:path>
              </a:pathLst>
            </a:custGeom>
            <a:solidFill>
              <a:srgbClr val="FAB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2" name="Google Shape;12022;p15"/>
            <p:cNvSpPr/>
            <p:nvPr/>
          </p:nvSpPr>
          <p:spPr>
            <a:xfrm>
              <a:off x="5941950" y="1386650"/>
              <a:ext cx="494150" cy="244800"/>
            </a:xfrm>
            <a:custGeom>
              <a:avLst/>
              <a:gdLst/>
              <a:ahLst/>
              <a:cxnLst/>
              <a:rect l="l" t="t" r="r" b="b"/>
              <a:pathLst>
                <a:path w="19766" h="9792" extrusionOk="0">
                  <a:moveTo>
                    <a:pt x="17185" y="1"/>
                  </a:moveTo>
                  <a:cubicBezTo>
                    <a:pt x="16661" y="1"/>
                    <a:pt x="16155" y="182"/>
                    <a:pt x="15732" y="446"/>
                  </a:cubicBezTo>
                  <a:cubicBezTo>
                    <a:pt x="14858" y="1119"/>
                    <a:pt x="13850" y="1455"/>
                    <a:pt x="12774" y="1656"/>
                  </a:cubicBezTo>
                  <a:cubicBezTo>
                    <a:pt x="10824" y="2665"/>
                    <a:pt x="9144" y="4077"/>
                    <a:pt x="7127" y="4951"/>
                  </a:cubicBezTo>
                  <a:cubicBezTo>
                    <a:pt x="4572" y="6295"/>
                    <a:pt x="2219" y="7909"/>
                    <a:pt x="1" y="9791"/>
                  </a:cubicBezTo>
                  <a:cubicBezTo>
                    <a:pt x="1144" y="9657"/>
                    <a:pt x="2219" y="9522"/>
                    <a:pt x="3295" y="9253"/>
                  </a:cubicBezTo>
                  <a:cubicBezTo>
                    <a:pt x="5715" y="8581"/>
                    <a:pt x="8202" y="8043"/>
                    <a:pt x="10690" y="7640"/>
                  </a:cubicBezTo>
                  <a:cubicBezTo>
                    <a:pt x="12841" y="7169"/>
                    <a:pt x="15127" y="7304"/>
                    <a:pt x="17211" y="6497"/>
                  </a:cubicBezTo>
                  <a:cubicBezTo>
                    <a:pt x="17547" y="6094"/>
                    <a:pt x="18152" y="6362"/>
                    <a:pt x="18488" y="6094"/>
                  </a:cubicBezTo>
                  <a:lnTo>
                    <a:pt x="18824" y="6094"/>
                  </a:lnTo>
                  <a:cubicBezTo>
                    <a:pt x="19026" y="5690"/>
                    <a:pt x="19766" y="5421"/>
                    <a:pt x="18959" y="4883"/>
                  </a:cubicBezTo>
                  <a:cubicBezTo>
                    <a:pt x="18287" y="4413"/>
                    <a:pt x="17480" y="3673"/>
                    <a:pt x="17749" y="2934"/>
                  </a:cubicBezTo>
                  <a:cubicBezTo>
                    <a:pt x="18219" y="1724"/>
                    <a:pt x="17682" y="1253"/>
                    <a:pt x="16740" y="984"/>
                  </a:cubicBezTo>
                  <a:cubicBezTo>
                    <a:pt x="16875" y="379"/>
                    <a:pt x="17547" y="648"/>
                    <a:pt x="17614" y="43"/>
                  </a:cubicBezTo>
                  <a:cubicBezTo>
                    <a:pt x="17471" y="14"/>
                    <a:pt x="17327" y="1"/>
                    <a:pt x="17185" y="1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3" name="Google Shape;12023;p15"/>
            <p:cNvSpPr/>
            <p:nvPr/>
          </p:nvSpPr>
          <p:spPr>
            <a:xfrm>
              <a:off x="6026000" y="1186025"/>
              <a:ext cx="237000" cy="243725"/>
            </a:xfrm>
            <a:custGeom>
              <a:avLst/>
              <a:gdLst/>
              <a:ahLst/>
              <a:cxnLst/>
              <a:rect l="l" t="t" r="r" b="b"/>
              <a:pathLst>
                <a:path w="9480" h="9749" extrusionOk="0">
                  <a:moveTo>
                    <a:pt x="2958" y="1"/>
                  </a:moveTo>
                  <a:cubicBezTo>
                    <a:pt x="1008" y="270"/>
                    <a:pt x="67" y="1345"/>
                    <a:pt x="0" y="3497"/>
                  </a:cubicBezTo>
                  <a:cubicBezTo>
                    <a:pt x="90" y="3489"/>
                    <a:pt x="170" y="3485"/>
                    <a:pt x="243" y="3485"/>
                  </a:cubicBezTo>
                  <a:cubicBezTo>
                    <a:pt x="824" y="3485"/>
                    <a:pt x="904" y="3750"/>
                    <a:pt x="1143" y="4707"/>
                  </a:cubicBezTo>
                  <a:cubicBezTo>
                    <a:pt x="1614" y="6387"/>
                    <a:pt x="941" y="8135"/>
                    <a:pt x="1748" y="9749"/>
                  </a:cubicBezTo>
                  <a:cubicBezTo>
                    <a:pt x="2487" y="9547"/>
                    <a:pt x="3160" y="9211"/>
                    <a:pt x="3765" y="8808"/>
                  </a:cubicBezTo>
                  <a:cubicBezTo>
                    <a:pt x="4908" y="8001"/>
                    <a:pt x="6118" y="7194"/>
                    <a:pt x="7328" y="6387"/>
                  </a:cubicBezTo>
                  <a:cubicBezTo>
                    <a:pt x="7798" y="6186"/>
                    <a:pt x="8202" y="5917"/>
                    <a:pt x="8605" y="5648"/>
                  </a:cubicBezTo>
                  <a:cubicBezTo>
                    <a:pt x="8605" y="5513"/>
                    <a:pt x="8605" y="5446"/>
                    <a:pt x="8605" y="5312"/>
                  </a:cubicBezTo>
                  <a:cubicBezTo>
                    <a:pt x="8538" y="4976"/>
                    <a:pt x="9479" y="4370"/>
                    <a:pt x="8336" y="4236"/>
                  </a:cubicBezTo>
                  <a:cubicBezTo>
                    <a:pt x="7866" y="4169"/>
                    <a:pt x="7395" y="3900"/>
                    <a:pt x="8135" y="3362"/>
                  </a:cubicBezTo>
                  <a:cubicBezTo>
                    <a:pt x="8874" y="2891"/>
                    <a:pt x="8538" y="2286"/>
                    <a:pt x="8202" y="1614"/>
                  </a:cubicBezTo>
                  <a:cubicBezTo>
                    <a:pt x="7837" y="1006"/>
                    <a:pt x="7472" y="452"/>
                    <a:pt x="6758" y="452"/>
                  </a:cubicBezTo>
                  <a:cubicBezTo>
                    <a:pt x="6683" y="452"/>
                    <a:pt x="6604" y="458"/>
                    <a:pt x="6521" y="471"/>
                  </a:cubicBezTo>
                  <a:cubicBezTo>
                    <a:pt x="6128" y="559"/>
                    <a:pt x="5729" y="603"/>
                    <a:pt x="5331" y="603"/>
                  </a:cubicBezTo>
                  <a:cubicBezTo>
                    <a:pt x="4503" y="603"/>
                    <a:pt x="3685" y="409"/>
                    <a:pt x="2958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4" name="Google Shape;12024;p15"/>
            <p:cNvSpPr/>
            <p:nvPr/>
          </p:nvSpPr>
          <p:spPr>
            <a:xfrm>
              <a:off x="5822750" y="1238125"/>
              <a:ext cx="252000" cy="321350"/>
            </a:xfrm>
            <a:custGeom>
              <a:avLst/>
              <a:gdLst/>
              <a:ahLst/>
              <a:cxnLst/>
              <a:rect l="l" t="t" r="r" b="b"/>
              <a:pathLst>
                <a:path w="10080" h="12854" extrusionOk="0">
                  <a:moveTo>
                    <a:pt x="9407" y="1"/>
                  </a:moveTo>
                  <a:cubicBezTo>
                    <a:pt x="9004" y="673"/>
                    <a:pt x="8937" y="1345"/>
                    <a:pt x="8264" y="1547"/>
                  </a:cubicBezTo>
                  <a:cubicBezTo>
                    <a:pt x="8157" y="1527"/>
                    <a:pt x="8057" y="1517"/>
                    <a:pt x="7965" y="1517"/>
                  </a:cubicBezTo>
                  <a:cubicBezTo>
                    <a:pt x="7132" y="1517"/>
                    <a:pt x="6866" y="2280"/>
                    <a:pt x="6382" y="2824"/>
                  </a:cubicBezTo>
                  <a:lnTo>
                    <a:pt x="6046" y="3228"/>
                  </a:lnTo>
                  <a:cubicBezTo>
                    <a:pt x="5912" y="3362"/>
                    <a:pt x="5777" y="3497"/>
                    <a:pt x="5643" y="3631"/>
                  </a:cubicBezTo>
                  <a:cubicBezTo>
                    <a:pt x="4701" y="4908"/>
                    <a:pt x="3760" y="6186"/>
                    <a:pt x="2953" y="7597"/>
                  </a:cubicBezTo>
                  <a:cubicBezTo>
                    <a:pt x="2147" y="8740"/>
                    <a:pt x="1407" y="10018"/>
                    <a:pt x="735" y="11362"/>
                  </a:cubicBezTo>
                  <a:cubicBezTo>
                    <a:pt x="546" y="11930"/>
                    <a:pt x="1" y="12853"/>
                    <a:pt x="1214" y="12853"/>
                  </a:cubicBezTo>
                  <a:cubicBezTo>
                    <a:pt x="1293" y="12853"/>
                    <a:pt x="1380" y="12850"/>
                    <a:pt x="1474" y="12841"/>
                  </a:cubicBezTo>
                  <a:lnTo>
                    <a:pt x="4164" y="11161"/>
                  </a:lnTo>
                  <a:lnTo>
                    <a:pt x="9878" y="7597"/>
                  </a:lnTo>
                  <a:cubicBezTo>
                    <a:pt x="10080" y="5043"/>
                    <a:pt x="9945" y="2488"/>
                    <a:pt x="9407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5" name="Google Shape;12025;p15"/>
            <p:cNvSpPr/>
            <p:nvPr/>
          </p:nvSpPr>
          <p:spPr>
            <a:xfrm>
              <a:off x="5716750" y="1306825"/>
              <a:ext cx="262200" cy="333025"/>
            </a:xfrm>
            <a:custGeom>
              <a:avLst/>
              <a:gdLst/>
              <a:ahLst/>
              <a:cxnLst/>
              <a:rect l="l" t="t" r="r" b="b"/>
              <a:pathLst>
                <a:path w="10488" h="13321" extrusionOk="0">
                  <a:moveTo>
                    <a:pt x="9415" y="1"/>
                  </a:moveTo>
                  <a:cubicBezTo>
                    <a:pt x="9369" y="1"/>
                    <a:pt x="9323" y="3"/>
                    <a:pt x="9278" y="9"/>
                  </a:cubicBezTo>
                  <a:cubicBezTo>
                    <a:pt x="8135" y="614"/>
                    <a:pt x="8000" y="2160"/>
                    <a:pt x="6857" y="2833"/>
                  </a:cubicBezTo>
                  <a:cubicBezTo>
                    <a:pt x="6588" y="4312"/>
                    <a:pt x="5647" y="5455"/>
                    <a:pt x="4908" y="6665"/>
                  </a:cubicBezTo>
                  <a:cubicBezTo>
                    <a:pt x="3361" y="8950"/>
                    <a:pt x="2420" y="11707"/>
                    <a:pt x="0" y="13320"/>
                  </a:cubicBezTo>
                  <a:cubicBezTo>
                    <a:pt x="740" y="13320"/>
                    <a:pt x="1479" y="12984"/>
                    <a:pt x="1882" y="12379"/>
                  </a:cubicBezTo>
                  <a:cubicBezTo>
                    <a:pt x="2353" y="11976"/>
                    <a:pt x="2756" y="11371"/>
                    <a:pt x="3496" y="11303"/>
                  </a:cubicBezTo>
                  <a:cubicBezTo>
                    <a:pt x="4303" y="11169"/>
                    <a:pt x="5109" y="10766"/>
                    <a:pt x="5714" y="10093"/>
                  </a:cubicBezTo>
                  <a:cubicBezTo>
                    <a:pt x="4437" y="9757"/>
                    <a:pt x="5244" y="8950"/>
                    <a:pt x="5513" y="8614"/>
                  </a:cubicBezTo>
                  <a:cubicBezTo>
                    <a:pt x="6252" y="7337"/>
                    <a:pt x="6992" y="6060"/>
                    <a:pt x="7731" y="4849"/>
                  </a:cubicBezTo>
                  <a:cubicBezTo>
                    <a:pt x="8538" y="3438"/>
                    <a:pt x="9546" y="2160"/>
                    <a:pt x="10488" y="816"/>
                  </a:cubicBezTo>
                  <a:cubicBezTo>
                    <a:pt x="10365" y="324"/>
                    <a:pt x="9904" y="1"/>
                    <a:pt x="9415" y="1"/>
                  </a:cubicBez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6" name="Google Shape;12026;p15"/>
            <p:cNvSpPr/>
            <p:nvPr/>
          </p:nvSpPr>
          <p:spPr>
            <a:xfrm>
              <a:off x="5394050" y="1727225"/>
              <a:ext cx="181525" cy="104425"/>
            </a:xfrm>
            <a:custGeom>
              <a:avLst/>
              <a:gdLst/>
              <a:ahLst/>
              <a:cxnLst/>
              <a:rect l="l" t="t" r="r" b="b"/>
              <a:pathLst>
                <a:path w="7261" h="4177" extrusionOk="0">
                  <a:moveTo>
                    <a:pt x="7261" y="0"/>
                  </a:moveTo>
                  <a:cubicBezTo>
                    <a:pt x="4572" y="1009"/>
                    <a:pt x="2421" y="2824"/>
                    <a:pt x="0" y="4101"/>
                  </a:cubicBezTo>
                  <a:cubicBezTo>
                    <a:pt x="236" y="4151"/>
                    <a:pt x="475" y="4177"/>
                    <a:pt x="714" y="4177"/>
                  </a:cubicBezTo>
                  <a:cubicBezTo>
                    <a:pt x="1429" y="4177"/>
                    <a:pt x="2135" y="3950"/>
                    <a:pt x="2689" y="3496"/>
                  </a:cubicBezTo>
                  <a:cubicBezTo>
                    <a:pt x="3605" y="2842"/>
                    <a:pt x="4267" y="1678"/>
                    <a:pt x="5541" y="1678"/>
                  </a:cubicBezTo>
                  <a:cubicBezTo>
                    <a:pt x="5576" y="1678"/>
                    <a:pt x="5611" y="1679"/>
                    <a:pt x="5647" y="1681"/>
                  </a:cubicBezTo>
                  <a:cubicBezTo>
                    <a:pt x="6387" y="1345"/>
                    <a:pt x="6925" y="740"/>
                    <a:pt x="726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7" name="Google Shape;12027;p15"/>
            <p:cNvSpPr/>
            <p:nvPr/>
          </p:nvSpPr>
          <p:spPr>
            <a:xfrm>
              <a:off x="6382300" y="1135600"/>
              <a:ext cx="177075" cy="110950"/>
            </a:xfrm>
            <a:custGeom>
              <a:avLst/>
              <a:gdLst/>
              <a:ahLst/>
              <a:cxnLst/>
              <a:rect l="l" t="t" r="r" b="b"/>
              <a:pathLst>
                <a:path w="7083" h="4438" extrusionOk="0">
                  <a:moveTo>
                    <a:pt x="6858" y="1"/>
                  </a:moveTo>
                  <a:cubicBezTo>
                    <a:pt x="4168" y="808"/>
                    <a:pt x="2219" y="2824"/>
                    <a:pt x="0" y="4438"/>
                  </a:cubicBezTo>
                  <a:cubicBezTo>
                    <a:pt x="1950" y="4169"/>
                    <a:pt x="3295" y="2824"/>
                    <a:pt x="4774" y="1749"/>
                  </a:cubicBezTo>
                  <a:cubicBezTo>
                    <a:pt x="5156" y="1414"/>
                    <a:pt x="5437" y="1113"/>
                    <a:pt x="5858" y="1113"/>
                  </a:cubicBezTo>
                  <a:cubicBezTo>
                    <a:pt x="6029" y="1113"/>
                    <a:pt x="6222" y="1162"/>
                    <a:pt x="6454" y="1278"/>
                  </a:cubicBezTo>
                  <a:cubicBezTo>
                    <a:pt x="6585" y="1371"/>
                    <a:pt x="6699" y="1413"/>
                    <a:pt x="6789" y="1413"/>
                  </a:cubicBezTo>
                  <a:cubicBezTo>
                    <a:pt x="7022" y="1413"/>
                    <a:pt x="7082" y="1129"/>
                    <a:pt x="6790" y="740"/>
                  </a:cubicBezTo>
                  <a:cubicBezTo>
                    <a:pt x="6521" y="471"/>
                    <a:pt x="6858" y="270"/>
                    <a:pt x="6858" y="1"/>
                  </a:cubicBezTo>
                  <a:close/>
                </a:path>
              </a:pathLst>
            </a:custGeom>
            <a:solidFill>
              <a:srgbClr val="969A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8" name="Google Shape;12028;p15"/>
            <p:cNvSpPr/>
            <p:nvPr/>
          </p:nvSpPr>
          <p:spPr>
            <a:xfrm>
              <a:off x="6291550" y="1342950"/>
              <a:ext cx="100850" cy="54875"/>
            </a:xfrm>
            <a:custGeom>
              <a:avLst/>
              <a:gdLst/>
              <a:ahLst/>
              <a:cxnLst/>
              <a:rect l="l" t="t" r="r" b="b"/>
              <a:pathLst>
                <a:path w="4034" h="2195" extrusionOk="0">
                  <a:moveTo>
                    <a:pt x="2563" y="1"/>
                  </a:moveTo>
                  <a:cubicBezTo>
                    <a:pt x="2271" y="1"/>
                    <a:pt x="1976" y="102"/>
                    <a:pt x="1681" y="446"/>
                  </a:cubicBezTo>
                  <a:cubicBezTo>
                    <a:pt x="1210" y="1052"/>
                    <a:pt x="0" y="1052"/>
                    <a:pt x="0" y="2194"/>
                  </a:cubicBezTo>
                  <a:cubicBezTo>
                    <a:pt x="1479" y="1791"/>
                    <a:pt x="2891" y="1119"/>
                    <a:pt x="4034" y="178"/>
                  </a:cubicBezTo>
                  <a:lnTo>
                    <a:pt x="4034" y="178"/>
                  </a:lnTo>
                  <a:cubicBezTo>
                    <a:pt x="3952" y="200"/>
                    <a:pt x="3870" y="209"/>
                    <a:pt x="3787" y="209"/>
                  </a:cubicBezTo>
                  <a:cubicBezTo>
                    <a:pt x="3392" y="209"/>
                    <a:pt x="2981" y="1"/>
                    <a:pt x="2563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9" name="Google Shape;12029;p15"/>
            <p:cNvSpPr/>
            <p:nvPr/>
          </p:nvSpPr>
          <p:spPr>
            <a:xfrm>
              <a:off x="6390700" y="1286750"/>
              <a:ext cx="84050" cy="60650"/>
            </a:xfrm>
            <a:custGeom>
              <a:avLst/>
              <a:gdLst/>
              <a:ahLst/>
              <a:cxnLst/>
              <a:rect l="l" t="t" r="r" b="b"/>
              <a:pathLst>
                <a:path w="3362" h="2426" extrusionOk="0">
                  <a:moveTo>
                    <a:pt x="3248" y="1"/>
                  </a:moveTo>
                  <a:cubicBezTo>
                    <a:pt x="2497" y="1"/>
                    <a:pt x="1912" y="614"/>
                    <a:pt x="1143" y="678"/>
                  </a:cubicBezTo>
                  <a:cubicBezTo>
                    <a:pt x="471" y="678"/>
                    <a:pt x="1" y="1619"/>
                    <a:pt x="68" y="2426"/>
                  </a:cubicBezTo>
                  <a:cubicBezTo>
                    <a:pt x="1412" y="1955"/>
                    <a:pt x="2555" y="1148"/>
                    <a:pt x="3362" y="5"/>
                  </a:cubicBezTo>
                  <a:cubicBezTo>
                    <a:pt x="3324" y="2"/>
                    <a:pt x="3286" y="1"/>
                    <a:pt x="3248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0" name="Google Shape;12030;p15"/>
            <p:cNvSpPr/>
            <p:nvPr/>
          </p:nvSpPr>
          <p:spPr>
            <a:xfrm>
              <a:off x="5901625" y="1564175"/>
              <a:ext cx="33625" cy="23650"/>
            </a:xfrm>
            <a:custGeom>
              <a:avLst/>
              <a:gdLst/>
              <a:ahLst/>
              <a:cxnLst/>
              <a:rect l="l" t="t" r="r" b="b"/>
              <a:pathLst>
                <a:path w="1345" h="946" extrusionOk="0">
                  <a:moveTo>
                    <a:pt x="471" y="1"/>
                  </a:moveTo>
                  <a:cubicBezTo>
                    <a:pt x="202" y="1"/>
                    <a:pt x="0" y="270"/>
                    <a:pt x="0" y="539"/>
                  </a:cubicBezTo>
                  <a:cubicBezTo>
                    <a:pt x="105" y="905"/>
                    <a:pt x="372" y="945"/>
                    <a:pt x="612" y="945"/>
                  </a:cubicBezTo>
                  <a:cubicBezTo>
                    <a:pt x="681" y="945"/>
                    <a:pt x="747" y="942"/>
                    <a:pt x="807" y="942"/>
                  </a:cubicBezTo>
                  <a:cubicBezTo>
                    <a:pt x="1076" y="942"/>
                    <a:pt x="1345" y="808"/>
                    <a:pt x="1278" y="539"/>
                  </a:cubicBezTo>
                  <a:cubicBezTo>
                    <a:pt x="1143" y="203"/>
                    <a:pt x="807" y="1"/>
                    <a:pt x="471" y="1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1" name="Google Shape;12031;p15"/>
            <p:cNvSpPr/>
            <p:nvPr/>
          </p:nvSpPr>
          <p:spPr>
            <a:xfrm>
              <a:off x="6209175" y="1327200"/>
              <a:ext cx="31975" cy="19250"/>
            </a:xfrm>
            <a:custGeom>
              <a:avLst/>
              <a:gdLst/>
              <a:ahLst/>
              <a:cxnLst/>
              <a:rect l="l" t="t" r="r" b="b"/>
              <a:pathLst>
                <a:path w="1279" h="770" extrusionOk="0">
                  <a:moveTo>
                    <a:pt x="1278" y="1"/>
                  </a:moveTo>
                  <a:cubicBezTo>
                    <a:pt x="740" y="1"/>
                    <a:pt x="270" y="270"/>
                    <a:pt x="1" y="740"/>
                  </a:cubicBezTo>
                  <a:cubicBezTo>
                    <a:pt x="91" y="760"/>
                    <a:pt x="180" y="770"/>
                    <a:pt x="266" y="770"/>
                  </a:cubicBezTo>
                  <a:cubicBezTo>
                    <a:pt x="757" y="770"/>
                    <a:pt x="1164" y="458"/>
                    <a:pt x="1278" y="1"/>
                  </a:cubicBezTo>
                  <a:close/>
                </a:path>
              </a:pathLst>
            </a:custGeom>
            <a:solidFill>
              <a:srgbClr val="A3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2" name="Google Shape;12032;p15"/>
            <p:cNvSpPr/>
            <p:nvPr/>
          </p:nvSpPr>
          <p:spPr>
            <a:xfrm>
              <a:off x="5555400" y="1781000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0"/>
                  </a:moveTo>
                  <a:cubicBezTo>
                    <a:pt x="67" y="101"/>
                    <a:pt x="135" y="152"/>
                    <a:pt x="202" y="152"/>
                  </a:cubicBezTo>
                  <a:cubicBezTo>
                    <a:pt x="269" y="152"/>
                    <a:pt x="336" y="101"/>
                    <a:pt x="40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3" name="Google Shape;12033;p15"/>
            <p:cNvSpPr/>
            <p:nvPr/>
          </p:nvSpPr>
          <p:spPr>
            <a:xfrm>
              <a:off x="5948675" y="1133925"/>
              <a:ext cx="151300" cy="193300"/>
            </a:xfrm>
            <a:custGeom>
              <a:avLst/>
              <a:gdLst/>
              <a:ahLst/>
              <a:cxnLst/>
              <a:rect l="l" t="t" r="r" b="b"/>
              <a:pathLst>
                <a:path w="6052" h="7732" extrusionOk="0">
                  <a:moveTo>
                    <a:pt x="4438" y="1"/>
                  </a:moveTo>
                  <a:cubicBezTo>
                    <a:pt x="3833" y="807"/>
                    <a:pt x="3295" y="1614"/>
                    <a:pt x="2824" y="2488"/>
                  </a:cubicBezTo>
                  <a:cubicBezTo>
                    <a:pt x="2488" y="3228"/>
                    <a:pt x="2017" y="3967"/>
                    <a:pt x="1345" y="4505"/>
                  </a:cubicBezTo>
                  <a:cubicBezTo>
                    <a:pt x="673" y="5110"/>
                    <a:pt x="202" y="5984"/>
                    <a:pt x="1" y="6858"/>
                  </a:cubicBezTo>
                  <a:cubicBezTo>
                    <a:pt x="269" y="7328"/>
                    <a:pt x="807" y="7463"/>
                    <a:pt x="1211" y="7732"/>
                  </a:cubicBezTo>
                  <a:lnTo>
                    <a:pt x="1211" y="7665"/>
                  </a:lnTo>
                  <a:lnTo>
                    <a:pt x="1614" y="7328"/>
                  </a:lnTo>
                  <a:cubicBezTo>
                    <a:pt x="1950" y="6656"/>
                    <a:pt x="2555" y="6051"/>
                    <a:pt x="3160" y="5648"/>
                  </a:cubicBezTo>
                  <a:cubicBezTo>
                    <a:pt x="3496" y="4101"/>
                    <a:pt x="4572" y="2757"/>
                    <a:pt x="6051" y="2085"/>
                  </a:cubicBezTo>
                  <a:lnTo>
                    <a:pt x="6051" y="1278"/>
                  </a:lnTo>
                  <a:cubicBezTo>
                    <a:pt x="6051" y="538"/>
                    <a:pt x="5513" y="1"/>
                    <a:pt x="4841" y="1"/>
                  </a:cubicBez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4" name="Google Shape;12034;p15"/>
            <p:cNvSpPr/>
            <p:nvPr/>
          </p:nvSpPr>
          <p:spPr>
            <a:xfrm>
              <a:off x="6069675" y="1065025"/>
              <a:ext cx="68950" cy="100850"/>
            </a:xfrm>
            <a:custGeom>
              <a:avLst/>
              <a:gdLst/>
              <a:ahLst/>
              <a:cxnLst/>
              <a:rect l="l" t="t" r="r" b="b"/>
              <a:pathLst>
                <a:path w="2758" h="4034" extrusionOk="0">
                  <a:moveTo>
                    <a:pt x="1951" y="0"/>
                  </a:moveTo>
                  <a:cubicBezTo>
                    <a:pt x="1413" y="740"/>
                    <a:pt x="539" y="1345"/>
                    <a:pt x="337" y="2353"/>
                  </a:cubicBezTo>
                  <a:cubicBezTo>
                    <a:pt x="270" y="2555"/>
                    <a:pt x="135" y="2689"/>
                    <a:pt x="1" y="2824"/>
                  </a:cubicBezTo>
                  <a:lnTo>
                    <a:pt x="1211" y="4034"/>
                  </a:lnTo>
                  <a:cubicBezTo>
                    <a:pt x="1278" y="3899"/>
                    <a:pt x="1480" y="3765"/>
                    <a:pt x="1614" y="3631"/>
                  </a:cubicBezTo>
                  <a:lnTo>
                    <a:pt x="2757" y="1950"/>
                  </a:lnTo>
                  <a:cubicBezTo>
                    <a:pt x="2556" y="1950"/>
                    <a:pt x="2337" y="2000"/>
                    <a:pt x="2119" y="2000"/>
                  </a:cubicBezTo>
                  <a:cubicBezTo>
                    <a:pt x="1900" y="2000"/>
                    <a:pt x="1682" y="1950"/>
                    <a:pt x="1480" y="1748"/>
                  </a:cubicBezTo>
                  <a:cubicBezTo>
                    <a:pt x="1682" y="1210"/>
                    <a:pt x="2152" y="673"/>
                    <a:pt x="1951" y="0"/>
                  </a:cubicBezTo>
                  <a:close/>
                </a:path>
              </a:pathLst>
            </a:custGeom>
            <a:solidFill>
              <a:srgbClr val="A7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5" name="Google Shape;12035;p15"/>
            <p:cNvSpPr/>
            <p:nvPr/>
          </p:nvSpPr>
          <p:spPr>
            <a:xfrm>
              <a:off x="6099950" y="115577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0" y="404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6" name="Google Shape;12036;p15"/>
            <p:cNvSpPr/>
            <p:nvPr/>
          </p:nvSpPr>
          <p:spPr>
            <a:xfrm>
              <a:off x="5943625" y="1126275"/>
              <a:ext cx="38700" cy="28275"/>
            </a:xfrm>
            <a:custGeom>
              <a:avLst/>
              <a:gdLst/>
              <a:ahLst/>
              <a:cxnLst/>
              <a:rect l="l" t="t" r="r" b="b"/>
              <a:pathLst>
                <a:path w="1548" h="1131" extrusionOk="0">
                  <a:moveTo>
                    <a:pt x="427" y="0"/>
                  </a:moveTo>
                  <a:cubicBezTo>
                    <a:pt x="247" y="0"/>
                    <a:pt x="68" y="60"/>
                    <a:pt x="68" y="239"/>
                  </a:cubicBezTo>
                  <a:cubicBezTo>
                    <a:pt x="1" y="643"/>
                    <a:pt x="270" y="1046"/>
                    <a:pt x="673" y="1113"/>
                  </a:cubicBezTo>
                  <a:cubicBezTo>
                    <a:pt x="729" y="1125"/>
                    <a:pt x="787" y="1130"/>
                    <a:pt x="845" y="1130"/>
                  </a:cubicBezTo>
                  <a:cubicBezTo>
                    <a:pt x="1136" y="1130"/>
                    <a:pt x="1435" y="990"/>
                    <a:pt x="1547" y="710"/>
                  </a:cubicBezTo>
                  <a:cubicBezTo>
                    <a:pt x="1480" y="172"/>
                    <a:pt x="875" y="172"/>
                    <a:pt x="673" y="38"/>
                  </a:cubicBezTo>
                  <a:cubicBezTo>
                    <a:pt x="606" y="15"/>
                    <a:pt x="516" y="0"/>
                    <a:pt x="427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7" name="Google Shape;12037;p15"/>
            <p:cNvSpPr/>
            <p:nvPr/>
          </p:nvSpPr>
          <p:spPr>
            <a:xfrm>
              <a:off x="6019275" y="1135600"/>
              <a:ext cx="40350" cy="60550"/>
            </a:xfrm>
            <a:custGeom>
              <a:avLst/>
              <a:gdLst/>
              <a:ahLst/>
              <a:cxnLst/>
              <a:rect l="l" t="t" r="r" b="b"/>
              <a:pathLst>
                <a:path w="1614" h="242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403" y="337"/>
                    <a:pt x="336" y="1480"/>
                    <a:pt x="0" y="2421"/>
                  </a:cubicBezTo>
                  <a:cubicBezTo>
                    <a:pt x="807" y="1816"/>
                    <a:pt x="1412" y="942"/>
                    <a:pt x="1614" y="1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8" name="Google Shape;12038;p15"/>
            <p:cNvSpPr/>
            <p:nvPr/>
          </p:nvSpPr>
          <p:spPr>
            <a:xfrm>
              <a:off x="5770525" y="117595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0"/>
                  </a:moveTo>
                  <a:cubicBezTo>
                    <a:pt x="471" y="0"/>
                    <a:pt x="135" y="68"/>
                    <a:pt x="68" y="336"/>
                  </a:cubicBezTo>
                  <a:cubicBezTo>
                    <a:pt x="0" y="740"/>
                    <a:pt x="404" y="740"/>
                    <a:pt x="673" y="807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9" name="Google Shape;12039;p15"/>
            <p:cNvSpPr/>
            <p:nvPr/>
          </p:nvSpPr>
          <p:spPr>
            <a:xfrm>
              <a:off x="5785650" y="1162500"/>
              <a:ext cx="19900" cy="17275"/>
            </a:xfrm>
            <a:custGeom>
              <a:avLst/>
              <a:gdLst/>
              <a:ahLst/>
              <a:cxnLst/>
              <a:rect l="l" t="t" r="r" b="b"/>
              <a:pathLst>
                <a:path w="796" h="691" extrusionOk="0">
                  <a:moveTo>
                    <a:pt x="471" y="0"/>
                  </a:moveTo>
                  <a:cubicBezTo>
                    <a:pt x="202" y="0"/>
                    <a:pt x="135" y="135"/>
                    <a:pt x="68" y="337"/>
                  </a:cubicBezTo>
                  <a:cubicBezTo>
                    <a:pt x="0" y="673"/>
                    <a:pt x="202" y="538"/>
                    <a:pt x="471" y="673"/>
                  </a:cubicBezTo>
                  <a:cubicBezTo>
                    <a:pt x="507" y="685"/>
                    <a:pt x="540" y="690"/>
                    <a:pt x="571" y="690"/>
                  </a:cubicBezTo>
                  <a:cubicBezTo>
                    <a:pt x="714" y="690"/>
                    <a:pt x="795" y="570"/>
                    <a:pt x="740" y="404"/>
                  </a:cubicBezTo>
                  <a:cubicBezTo>
                    <a:pt x="673" y="269"/>
                    <a:pt x="605" y="135"/>
                    <a:pt x="471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0" name="Google Shape;12040;p15"/>
            <p:cNvSpPr/>
            <p:nvPr/>
          </p:nvSpPr>
          <p:spPr>
            <a:xfrm>
              <a:off x="5743625" y="1207800"/>
              <a:ext cx="6750" cy="5150"/>
            </a:xfrm>
            <a:custGeom>
              <a:avLst/>
              <a:gdLst/>
              <a:ahLst/>
              <a:cxnLst/>
              <a:rect l="l" t="t" r="r" b="b"/>
              <a:pathLst>
                <a:path w="270" h="206" extrusionOk="0">
                  <a:moveTo>
                    <a:pt x="186" y="1"/>
                  </a:moveTo>
                  <a:cubicBezTo>
                    <a:pt x="155" y="1"/>
                    <a:pt x="116" y="23"/>
                    <a:pt x="68" y="71"/>
                  </a:cubicBezTo>
                  <a:cubicBezTo>
                    <a:pt x="1" y="71"/>
                    <a:pt x="68" y="205"/>
                    <a:pt x="68" y="205"/>
                  </a:cubicBezTo>
                  <a:lnTo>
                    <a:pt x="270" y="205"/>
                  </a:lnTo>
                  <a:cubicBezTo>
                    <a:pt x="270" y="75"/>
                    <a:pt x="242" y="1"/>
                    <a:pt x="186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1" name="Google Shape;12041;p15"/>
            <p:cNvSpPr/>
            <p:nvPr/>
          </p:nvSpPr>
          <p:spPr>
            <a:xfrm>
              <a:off x="5743625" y="12314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2" name="Google Shape;12042;p15"/>
            <p:cNvSpPr/>
            <p:nvPr/>
          </p:nvSpPr>
          <p:spPr>
            <a:xfrm>
              <a:off x="5787325" y="11961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1" y="0"/>
                  </a:moveTo>
                  <a:lnTo>
                    <a:pt x="135" y="134"/>
                  </a:lnTo>
                  <a:lnTo>
                    <a:pt x="202" y="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3" name="Google Shape;12043;p15"/>
            <p:cNvSpPr/>
            <p:nvPr/>
          </p:nvSpPr>
          <p:spPr>
            <a:xfrm>
              <a:off x="6372200" y="1538600"/>
              <a:ext cx="31975" cy="10900"/>
            </a:xfrm>
            <a:custGeom>
              <a:avLst/>
              <a:gdLst/>
              <a:ahLst/>
              <a:cxnLst/>
              <a:rect l="l" t="t" r="r" b="b"/>
              <a:pathLst>
                <a:path w="1279" h="436" extrusionOk="0">
                  <a:moveTo>
                    <a:pt x="843" y="1"/>
                  </a:moveTo>
                  <a:cubicBezTo>
                    <a:pt x="539" y="1"/>
                    <a:pt x="225" y="60"/>
                    <a:pt x="1" y="419"/>
                  </a:cubicBezTo>
                  <a:cubicBezTo>
                    <a:pt x="79" y="430"/>
                    <a:pt x="158" y="436"/>
                    <a:pt x="236" y="436"/>
                  </a:cubicBezTo>
                  <a:cubicBezTo>
                    <a:pt x="625" y="436"/>
                    <a:pt x="998" y="296"/>
                    <a:pt x="1278" y="16"/>
                  </a:cubicBezTo>
                  <a:cubicBezTo>
                    <a:pt x="1144" y="16"/>
                    <a:pt x="994" y="1"/>
                    <a:pt x="843" y="1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4" name="Google Shape;12044;p15"/>
            <p:cNvSpPr/>
            <p:nvPr/>
          </p:nvSpPr>
          <p:spPr>
            <a:xfrm>
              <a:off x="6069675" y="112385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5" name="Google Shape;12045;p15"/>
            <p:cNvSpPr/>
            <p:nvPr/>
          </p:nvSpPr>
          <p:spPr>
            <a:xfrm>
              <a:off x="5047825" y="1043350"/>
              <a:ext cx="198350" cy="183050"/>
            </a:xfrm>
            <a:custGeom>
              <a:avLst/>
              <a:gdLst/>
              <a:ahLst/>
              <a:cxnLst/>
              <a:rect l="l" t="t" r="r" b="b"/>
              <a:pathLst>
                <a:path w="7934" h="7322" extrusionOk="0">
                  <a:moveTo>
                    <a:pt x="4859" y="1"/>
                  </a:moveTo>
                  <a:cubicBezTo>
                    <a:pt x="3702" y="1"/>
                    <a:pt x="3229" y="998"/>
                    <a:pt x="2757" y="1943"/>
                  </a:cubicBezTo>
                  <a:cubicBezTo>
                    <a:pt x="2689" y="2145"/>
                    <a:pt x="3026" y="2279"/>
                    <a:pt x="2891" y="2413"/>
                  </a:cubicBezTo>
                  <a:cubicBezTo>
                    <a:pt x="2880" y="2436"/>
                    <a:pt x="2868" y="2446"/>
                    <a:pt x="2856" y="2446"/>
                  </a:cubicBezTo>
                  <a:cubicBezTo>
                    <a:pt x="2804" y="2446"/>
                    <a:pt x="2739" y="2270"/>
                    <a:pt x="2608" y="2270"/>
                  </a:cubicBezTo>
                  <a:cubicBezTo>
                    <a:pt x="2591" y="2270"/>
                    <a:pt x="2574" y="2273"/>
                    <a:pt x="2555" y="2279"/>
                  </a:cubicBezTo>
                  <a:cubicBezTo>
                    <a:pt x="2017" y="2346"/>
                    <a:pt x="1950" y="2817"/>
                    <a:pt x="1816" y="3220"/>
                  </a:cubicBezTo>
                  <a:cubicBezTo>
                    <a:pt x="1816" y="3556"/>
                    <a:pt x="1883" y="3892"/>
                    <a:pt x="2152" y="4161"/>
                  </a:cubicBezTo>
                  <a:cubicBezTo>
                    <a:pt x="2219" y="4296"/>
                    <a:pt x="2421" y="4363"/>
                    <a:pt x="2286" y="4632"/>
                  </a:cubicBezTo>
                  <a:cubicBezTo>
                    <a:pt x="2017" y="4632"/>
                    <a:pt x="1816" y="4632"/>
                    <a:pt x="1547" y="4699"/>
                  </a:cubicBezTo>
                  <a:lnTo>
                    <a:pt x="1345" y="4901"/>
                  </a:lnTo>
                  <a:cubicBezTo>
                    <a:pt x="0" y="6380"/>
                    <a:pt x="0" y="6380"/>
                    <a:pt x="1748" y="7254"/>
                  </a:cubicBezTo>
                  <a:cubicBezTo>
                    <a:pt x="2017" y="7254"/>
                    <a:pt x="2286" y="7321"/>
                    <a:pt x="2555" y="7321"/>
                  </a:cubicBezTo>
                  <a:cubicBezTo>
                    <a:pt x="2689" y="7254"/>
                    <a:pt x="2757" y="7187"/>
                    <a:pt x="2757" y="7052"/>
                  </a:cubicBezTo>
                  <a:cubicBezTo>
                    <a:pt x="2824" y="6918"/>
                    <a:pt x="2958" y="6783"/>
                    <a:pt x="3026" y="6716"/>
                  </a:cubicBezTo>
                  <a:cubicBezTo>
                    <a:pt x="3160" y="6716"/>
                    <a:pt x="3295" y="6649"/>
                    <a:pt x="3362" y="6514"/>
                  </a:cubicBezTo>
                  <a:cubicBezTo>
                    <a:pt x="3832" y="6178"/>
                    <a:pt x="3362" y="5640"/>
                    <a:pt x="3832" y="5372"/>
                  </a:cubicBezTo>
                  <a:cubicBezTo>
                    <a:pt x="4169" y="4766"/>
                    <a:pt x="4572" y="4229"/>
                    <a:pt x="4975" y="3691"/>
                  </a:cubicBezTo>
                  <a:cubicBezTo>
                    <a:pt x="5244" y="3489"/>
                    <a:pt x="5177" y="3086"/>
                    <a:pt x="5379" y="2884"/>
                  </a:cubicBezTo>
                  <a:cubicBezTo>
                    <a:pt x="6118" y="2615"/>
                    <a:pt x="5849" y="1741"/>
                    <a:pt x="6387" y="1271"/>
                  </a:cubicBezTo>
                  <a:cubicBezTo>
                    <a:pt x="7933" y="60"/>
                    <a:pt x="6589" y="195"/>
                    <a:pt x="5782" y="60"/>
                  </a:cubicBezTo>
                  <a:lnTo>
                    <a:pt x="5379" y="60"/>
                  </a:lnTo>
                  <a:cubicBezTo>
                    <a:pt x="5191" y="20"/>
                    <a:pt x="5018" y="1"/>
                    <a:pt x="4859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6" name="Google Shape;12046;p15"/>
            <p:cNvSpPr/>
            <p:nvPr/>
          </p:nvSpPr>
          <p:spPr>
            <a:xfrm>
              <a:off x="5059575" y="964175"/>
              <a:ext cx="154650" cy="201700"/>
            </a:xfrm>
            <a:custGeom>
              <a:avLst/>
              <a:gdLst/>
              <a:ahLst/>
              <a:cxnLst/>
              <a:rect l="l" t="t" r="r" b="b"/>
              <a:pathLst>
                <a:path w="6186" h="8068" extrusionOk="0">
                  <a:moveTo>
                    <a:pt x="2422" y="5641"/>
                  </a:moveTo>
                  <a:lnTo>
                    <a:pt x="2422" y="5641"/>
                  </a:lnTo>
                  <a:cubicBezTo>
                    <a:pt x="2422" y="5643"/>
                    <a:pt x="2422" y="5646"/>
                    <a:pt x="2421" y="5648"/>
                  </a:cubicBezTo>
                  <a:lnTo>
                    <a:pt x="2488" y="5648"/>
                  </a:lnTo>
                  <a:cubicBezTo>
                    <a:pt x="2466" y="5645"/>
                    <a:pt x="2444" y="5642"/>
                    <a:pt x="2422" y="5641"/>
                  </a:cubicBezTo>
                  <a:close/>
                  <a:moveTo>
                    <a:pt x="4841" y="1"/>
                  </a:moveTo>
                  <a:cubicBezTo>
                    <a:pt x="3497" y="2017"/>
                    <a:pt x="2219" y="4101"/>
                    <a:pt x="875" y="6118"/>
                  </a:cubicBezTo>
                  <a:cubicBezTo>
                    <a:pt x="472" y="6723"/>
                    <a:pt x="135" y="7396"/>
                    <a:pt x="1" y="8068"/>
                  </a:cubicBezTo>
                  <a:lnTo>
                    <a:pt x="808" y="8068"/>
                  </a:lnTo>
                  <a:cubicBezTo>
                    <a:pt x="1413" y="7732"/>
                    <a:pt x="1211" y="6925"/>
                    <a:pt x="1682" y="6454"/>
                  </a:cubicBezTo>
                  <a:cubicBezTo>
                    <a:pt x="1619" y="6019"/>
                    <a:pt x="1961" y="5640"/>
                    <a:pt x="2386" y="5640"/>
                  </a:cubicBezTo>
                  <a:cubicBezTo>
                    <a:pt x="2398" y="5640"/>
                    <a:pt x="2410" y="5641"/>
                    <a:pt x="2422" y="5641"/>
                  </a:cubicBezTo>
                  <a:lnTo>
                    <a:pt x="2422" y="5641"/>
                  </a:lnTo>
                  <a:cubicBezTo>
                    <a:pt x="2694" y="4302"/>
                    <a:pt x="3767" y="3832"/>
                    <a:pt x="4841" y="3227"/>
                  </a:cubicBezTo>
                  <a:cubicBezTo>
                    <a:pt x="4774" y="2824"/>
                    <a:pt x="4572" y="2017"/>
                    <a:pt x="4707" y="1950"/>
                  </a:cubicBezTo>
                  <a:cubicBezTo>
                    <a:pt x="6186" y="1345"/>
                    <a:pt x="4841" y="606"/>
                    <a:pt x="484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7" name="Google Shape;12047;p15"/>
            <p:cNvSpPr/>
            <p:nvPr/>
          </p:nvSpPr>
          <p:spPr>
            <a:xfrm>
              <a:off x="5182275" y="1023000"/>
              <a:ext cx="70625" cy="106850"/>
            </a:xfrm>
            <a:custGeom>
              <a:avLst/>
              <a:gdLst/>
              <a:ahLst/>
              <a:cxnLst/>
              <a:rect l="l" t="t" r="r" b="b"/>
              <a:pathLst>
                <a:path w="2825" h="4274" extrusionOk="0">
                  <a:moveTo>
                    <a:pt x="2421" y="1"/>
                  </a:moveTo>
                  <a:cubicBezTo>
                    <a:pt x="1950" y="807"/>
                    <a:pt x="1009" y="337"/>
                    <a:pt x="404" y="874"/>
                  </a:cubicBezTo>
                  <a:cubicBezTo>
                    <a:pt x="740" y="1076"/>
                    <a:pt x="1211" y="1076"/>
                    <a:pt x="1345" y="1547"/>
                  </a:cubicBezTo>
                  <a:cubicBezTo>
                    <a:pt x="337" y="1950"/>
                    <a:pt x="471" y="2959"/>
                    <a:pt x="1" y="3698"/>
                  </a:cubicBezTo>
                  <a:cubicBezTo>
                    <a:pt x="352" y="3757"/>
                    <a:pt x="397" y="4273"/>
                    <a:pt x="758" y="4273"/>
                  </a:cubicBezTo>
                  <a:cubicBezTo>
                    <a:pt x="811" y="4273"/>
                    <a:pt x="872" y="4262"/>
                    <a:pt x="942" y="4236"/>
                  </a:cubicBezTo>
                  <a:cubicBezTo>
                    <a:pt x="875" y="2354"/>
                    <a:pt x="875" y="2354"/>
                    <a:pt x="2824" y="2354"/>
                  </a:cubicBezTo>
                  <a:cubicBezTo>
                    <a:pt x="2690" y="1547"/>
                    <a:pt x="2555" y="807"/>
                    <a:pt x="242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8" name="Google Shape;12048;p15"/>
            <p:cNvSpPr/>
            <p:nvPr/>
          </p:nvSpPr>
          <p:spPr>
            <a:xfrm>
              <a:off x="5242775" y="10045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134"/>
                    <a:pt x="1" y="471"/>
                    <a:pt x="1" y="807"/>
                  </a:cubicBezTo>
                  <a:cubicBezTo>
                    <a:pt x="337" y="672"/>
                    <a:pt x="471" y="336"/>
                    <a:pt x="404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9" name="Google Shape;12049;p15"/>
            <p:cNvSpPr/>
            <p:nvPr/>
          </p:nvSpPr>
          <p:spPr>
            <a:xfrm>
              <a:off x="5723475" y="2212950"/>
              <a:ext cx="416825" cy="112625"/>
            </a:xfrm>
            <a:custGeom>
              <a:avLst/>
              <a:gdLst/>
              <a:ahLst/>
              <a:cxnLst/>
              <a:rect l="l" t="t" r="r" b="b"/>
              <a:pathLst>
                <a:path w="16673" h="4505" extrusionOk="0">
                  <a:moveTo>
                    <a:pt x="16673" y="0"/>
                  </a:moveTo>
                  <a:lnTo>
                    <a:pt x="16673" y="0"/>
                  </a:lnTo>
                  <a:cubicBezTo>
                    <a:pt x="15059" y="336"/>
                    <a:pt x="13378" y="605"/>
                    <a:pt x="11765" y="1008"/>
                  </a:cubicBezTo>
                  <a:cubicBezTo>
                    <a:pt x="10353" y="1345"/>
                    <a:pt x="8807" y="1546"/>
                    <a:pt x="7328" y="1748"/>
                  </a:cubicBezTo>
                  <a:cubicBezTo>
                    <a:pt x="4908" y="2084"/>
                    <a:pt x="2555" y="2756"/>
                    <a:pt x="134" y="3227"/>
                  </a:cubicBezTo>
                  <a:cubicBezTo>
                    <a:pt x="0" y="3361"/>
                    <a:pt x="0" y="3563"/>
                    <a:pt x="67" y="3698"/>
                  </a:cubicBezTo>
                  <a:cubicBezTo>
                    <a:pt x="130" y="3839"/>
                    <a:pt x="247" y="3881"/>
                    <a:pt x="388" y="3881"/>
                  </a:cubicBezTo>
                  <a:cubicBezTo>
                    <a:pt x="601" y="3881"/>
                    <a:pt x="866" y="3784"/>
                    <a:pt x="1077" y="3784"/>
                  </a:cubicBezTo>
                  <a:cubicBezTo>
                    <a:pt x="1325" y="3784"/>
                    <a:pt x="1495" y="3919"/>
                    <a:pt x="1412" y="4504"/>
                  </a:cubicBezTo>
                  <a:lnTo>
                    <a:pt x="5042" y="4034"/>
                  </a:lnTo>
                  <a:cubicBezTo>
                    <a:pt x="5042" y="3395"/>
                    <a:pt x="5243" y="2555"/>
                    <a:pt x="5774" y="2555"/>
                  </a:cubicBezTo>
                  <a:cubicBezTo>
                    <a:pt x="5858" y="2555"/>
                    <a:pt x="5950" y="2576"/>
                    <a:pt x="6051" y="2622"/>
                  </a:cubicBezTo>
                  <a:cubicBezTo>
                    <a:pt x="6337" y="2752"/>
                    <a:pt x="6543" y="2802"/>
                    <a:pt x="6719" y="2802"/>
                  </a:cubicBezTo>
                  <a:cubicBezTo>
                    <a:pt x="6997" y="2802"/>
                    <a:pt x="7200" y="2678"/>
                    <a:pt x="7530" y="2555"/>
                  </a:cubicBezTo>
                  <a:cubicBezTo>
                    <a:pt x="7756" y="2479"/>
                    <a:pt x="8012" y="2413"/>
                    <a:pt x="8249" y="2413"/>
                  </a:cubicBezTo>
                  <a:cubicBezTo>
                    <a:pt x="8645" y="2413"/>
                    <a:pt x="8992" y="2597"/>
                    <a:pt x="9076" y="3227"/>
                  </a:cubicBezTo>
                  <a:lnTo>
                    <a:pt x="11025" y="2219"/>
                  </a:lnTo>
                  <a:cubicBezTo>
                    <a:pt x="12572" y="1614"/>
                    <a:pt x="14051" y="740"/>
                    <a:pt x="15866" y="740"/>
                  </a:cubicBezTo>
                  <a:cubicBezTo>
                    <a:pt x="15891" y="745"/>
                    <a:pt x="15915" y="747"/>
                    <a:pt x="15939" y="747"/>
                  </a:cubicBezTo>
                  <a:cubicBezTo>
                    <a:pt x="16241" y="747"/>
                    <a:pt x="16486" y="373"/>
                    <a:pt x="16673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0" name="Google Shape;12050;p15"/>
            <p:cNvSpPr/>
            <p:nvPr/>
          </p:nvSpPr>
          <p:spPr>
            <a:xfrm>
              <a:off x="5454550" y="1508400"/>
              <a:ext cx="72300" cy="26025"/>
            </a:xfrm>
            <a:custGeom>
              <a:avLst/>
              <a:gdLst/>
              <a:ahLst/>
              <a:cxnLst/>
              <a:rect l="l" t="t" r="r" b="b"/>
              <a:pathLst>
                <a:path w="2892" h="1041" extrusionOk="0">
                  <a:moveTo>
                    <a:pt x="388" y="1"/>
                  </a:moveTo>
                  <a:cubicBezTo>
                    <a:pt x="260" y="1"/>
                    <a:pt x="131" y="5"/>
                    <a:pt x="1" y="13"/>
                  </a:cubicBezTo>
                  <a:cubicBezTo>
                    <a:pt x="787" y="725"/>
                    <a:pt x="1136" y="1040"/>
                    <a:pt x="1546" y="1040"/>
                  </a:cubicBezTo>
                  <a:cubicBezTo>
                    <a:pt x="1872" y="1040"/>
                    <a:pt x="2236" y="841"/>
                    <a:pt x="2891" y="484"/>
                  </a:cubicBezTo>
                  <a:cubicBezTo>
                    <a:pt x="2072" y="191"/>
                    <a:pt x="1252" y="1"/>
                    <a:pt x="388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1" name="Google Shape;12051;p15"/>
            <p:cNvSpPr/>
            <p:nvPr/>
          </p:nvSpPr>
          <p:spPr>
            <a:xfrm>
              <a:off x="5525150" y="150872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403" y="0"/>
                  </a:moveTo>
                  <a:lnTo>
                    <a:pt x="0" y="404"/>
                  </a:lnTo>
                  <a:cubicBezTo>
                    <a:pt x="269" y="404"/>
                    <a:pt x="471" y="202"/>
                    <a:pt x="403" y="0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2" name="Google Shape;12052;p15"/>
            <p:cNvSpPr/>
            <p:nvPr/>
          </p:nvSpPr>
          <p:spPr>
            <a:xfrm>
              <a:off x="4425975" y="27574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3" name="Google Shape;12053;p15"/>
            <p:cNvSpPr/>
            <p:nvPr/>
          </p:nvSpPr>
          <p:spPr>
            <a:xfrm>
              <a:off x="3906625" y="2244125"/>
              <a:ext cx="791625" cy="494900"/>
            </a:xfrm>
            <a:custGeom>
              <a:avLst/>
              <a:gdLst/>
              <a:ahLst/>
              <a:cxnLst/>
              <a:rect l="l" t="t" r="r" b="b"/>
              <a:pathLst>
                <a:path w="31665" h="19796" extrusionOk="0">
                  <a:moveTo>
                    <a:pt x="29190" y="1"/>
                  </a:moveTo>
                  <a:cubicBezTo>
                    <a:pt x="28497" y="1"/>
                    <a:pt x="27786" y="423"/>
                    <a:pt x="27026" y="703"/>
                  </a:cubicBezTo>
                  <a:cubicBezTo>
                    <a:pt x="25846" y="1162"/>
                    <a:pt x="24985" y="2453"/>
                    <a:pt x="23570" y="2453"/>
                  </a:cubicBezTo>
                  <a:cubicBezTo>
                    <a:pt x="23535" y="2453"/>
                    <a:pt x="23499" y="2452"/>
                    <a:pt x="23463" y="2451"/>
                  </a:cubicBezTo>
                  <a:cubicBezTo>
                    <a:pt x="21917" y="2854"/>
                    <a:pt x="20505" y="3526"/>
                    <a:pt x="19295" y="4535"/>
                  </a:cubicBezTo>
                  <a:cubicBezTo>
                    <a:pt x="17614" y="6215"/>
                    <a:pt x="15261" y="6753"/>
                    <a:pt x="13379" y="8031"/>
                  </a:cubicBezTo>
                  <a:cubicBezTo>
                    <a:pt x="13245" y="8165"/>
                    <a:pt x="13110" y="8232"/>
                    <a:pt x="12908" y="8367"/>
                  </a:cubicBezTo>
                  <a:cubicBezTo>
                    <a:pt x="12505" y="8636"/>
                    <a:pt x="12034" y="8904"/>
                    <a:pt x="11497" y="8972"/>
                  </a:cubicBezTo>
                  <a:cubicBezTo>
                    <a:pt x="10555" y="9644"/>
                    <a:pt x="9076" y="9442"/>
                    <a:pt x="8673" y="10921"/>
                  </a:cubicBezTo>
                  <a:cubicBezTo>
                    <a:pt x="8807" y="11190"/>
                    <a:pt x="9009" y="11526"/>
                    <a:pt x="8740" y="11795"/>
                  </a:cubicBezTo>
                  <a:cubicBezTo>
                    <a:pt x="8001" y="12400"/>
                    <a:pt x="7328" y="13207"/>
                    <a:pt x="6387" y="13207"/>
                  </a:cubicBezTo>
                  <a:cubicBezTo>
                    <a:pt x="6334" y="13203"/>
                    <a:pt x="6281" y="13201"/>
                    <a:pt x="6229" y="13201"/>
                  </a:cubicBezTo>
                  <a:cubicBezTo>
                    <a:pt x="5342" y="13201"/>
                    <a:pt x="4486" y="13727"/>
                    <a:pt x="4169" y="14552"/>
                  </a:cubicBezTo>
                  <a:cubicBezTo>
                    <a:pt x="3698" y="15560"/>
                    <a:pt x="2219" y="15627"/>
                    <a:pt x="2219" y="16905"/>
                  </a:cubicBezTo>
                  <a:lnTo>
                    <a:pt x="2219" y="17308"/>
                  </a:lnTo>
                  <a:cubicBezTo>
                    <a:pt x="1950" y="18518"/>
                    <a:pt x="1" y="18249"/>
                    <a:pt x="202" y="19795"/>
                  </a:cubicBezTo>
                  <a:lnTo>
                    <a:pt x="1076" y="19795"/>
                  </a:lnTo>
                  <a:cubicBezTo>
                    <a:pt x="2354" y="19056"/>
                    <a:pt x="3564" y="18249"/>
                    <a:pt x="4774" y="17375"/>
                  </a:cubicBezTo>
                  <a:cubicBezTo>
                    <a:pt x="6791" y="15695"/>
                    <a:pt x="9211" y="14753"/>
                    <a:pt x="11564" y="13610"/>
                  </a:cubicBezTo>
                  <a:cubicBezTo>
                    <a:pt x="11698" y="13543"/>
                    <a:pt x="11833" y="13409"/>
                    <a:pt x="11967" y="13274"/>
                  </a:cubicBezTo>
                  <a:cubicBezTo>
                    <a:pt x="12169" y="13005"/>
                    <a:pt x="12572" y="13073"/>
                    <a:pt x="12774" y="12871"/>
                  </a:cubicBezTo>
                  <a:cubicBezTo>
                    <a:pt x="13245" y="11594"/>
                    <a:pt x="14656" y="11526"/>
                    <a:pt x="15665" y="10854"/>
                  </a:cubicBezTo>
                  <a:cubicBezTo>
                    <a:pt x="16404" y="10787"/>
                    <a:pt x="16808" y="10047"/>
                    <a:pt x="17547" y="9980"/>
                  </a:cubicBezTo>
                  <a:cubicBezTo>
                    <a:pt x="17816" y="9778"/>
                    <a:pt x="18018" y="9510"/>
                    <a:pt x="18287" y="9308"/>
                  </a:cubicBezTo>
                  <a:cubicBezTo>
                    <a:pt x="19900" y="8501"/>
                    <a:pt x="21581" y="7762"/>
                    <a:pt x="23261" y="7157"/>
                  </a:cubicBezTo>
                  <a:cubicBezTo>
                    <a:pt x="23799" y="6148"/>
                    <a:pt x="25144" y="6215"/>
                    <a:pt x="25682" y="5274"/>
                  </a:cubicBezTo>
                  <a:cubicBezTo>
                    <a:pt x="25883" y="4400"/>
                    <a:pt x="26220" y="3526"/>
                    <a:pt x="26623" y="2787"/>
                  </a:cubicBezTo>
                  <a:cubicBezTo>
                    <a:pt x="27093" y="2854"/>
                    <a:pt x="27026" y="3593"/>
                    <a:pt x="27497" y="3728"/>
                  </a:cubicBezTo>
                  <a:cubicBezTo>
                    <a:pt x="27826" y="2647"/>
                    <a:pt x="27990" y="2256"/>
                    <a:pt x="28610" y="2256"/>
                  </a:cubicBezTo>
                  <a:cubicBezTo>
                    <a:pt x="28877" y="2256"/>
                    <a:pt x="29229" y="2329"/>
                    <a:pt x="29715" y="2451"/>
                  </a:cubicBezTo>
                  <a:cubicBezTo>
                    <a:pt x="30253" y="1980"/>
                    <a:pt x="31665" y="2047"/>
                    <a:pt x="30589" y="770"/>
                  </a:cubicBezTo>
                  <a:cubicBezTo>
                    <a:pt x="30126" y="197"/>
                    <a:pt x="29662" y="1"/>
                    <a:pt x="2919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4" name="Google Shape;12054;p15"/>
            <p:cNvSpPr/>
            <p:nvPr/>
          </p:nvSpPr>
          <p:spPr>
            <a:xfrm>
              <a:off x="4212975" y="2517150"/>
              <a:ext cx="83600" cy="50450"/>
            </a:xfrm>
            <a:custGeom>
              <a:avLst/>
              <a:gdLst/>
              <a:ahLst/>
              <a:cxnLst/>
              <a:rect l="l" t="t" r="r" b="b"/>
              <a:pathLst>
                <a:path w="3344" h="2018" extrusionOk="0">
                  <a:moveTo>
                    <a:pt x="3343" y="0"/>
                  </a:moveTo>
                  <a:cubicBezTo>
                    <a:pt x="2749" y="0"/>
                    <a:pt x="2228" y="256"/>
                    <a:pt x="1645" y="256"/>
                  </a:cubicBezTo>
                  <a:cubicBezTo>
                    <a:pt x="1437" y="256"/>
                    <a:pt x="1221" y="223"/>
                    <a:pt x="991" y="135"/>
                  </a:cubicBezTo>
                  <a:cubicBezTo>
                    <a:pt x="916" y="103"/>
                    <a:pt x="838" y="88"/>
                    <a:pt x="761" y="88"/>
                  </a:cubicBezTo>
                  <a:cubicBezTo>
                    <a:pt x="357" y="88"/>
                    <a:pt x="0" y="510"/>
                    <a:pt x="453" y="1076"/>
                  </a:cubicBezTo>
                  <a:cubicBezTo>
                    <a:pt x="654" y="1345"/>
                    <a:pt x="654" y="1681"/>
                    <a:pt x="520" y="2017"/>
                  </a:cubicBezTo>
                  <a:cubicBezTo>
                    <a:pt x="1394" y="2017"/>
                    <a:pt x="1730" y="1009"/>
                    <a:pt x="2470" y="807"/>
                  </a:cubicBezTo>
                  <a:cubicBezTo>
                    <a:pt x="2873" y="605"/>
                    <a:pt x="3142" y="336"/>
                    <a:pt x="3343" y="0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5" name="Google Shape;12055;p15"/>
            <p:cNvSpPr/>
            <p:nvPr/>
          </p:nvSpPr>
          <p:spPr>
            <a:xfrm>
              <a:off x="4647825" y="2136500"/>
              <a:ext cx="215150" cy="167975"/>
            </a:xfrm>
            <a:custGeom>
              <a:avLst/>
              <a:gdLst/>
              <a:ahLst/>
              <a:cxnLst/>
              <a:rect l="l" t="t" r="r" b="b"/>
              <a:pathLst>
                <a:path w="8606" h="6719" extrusionOk="0">
                  <a:moveTo>
                    <a:pt x="7459" y="0"/>
                  </a:moveTo>
                  <a:cubicBezTo>
                    <a:pt x="7086" y="0"/>
                    <a:pt x="6808" y="620"/>
                    <a:pt x="6454" y="974"/>
                  </a:cubicBezTo>
                  <a:cubicBezTo>
                    <a:pt x="6034" y="1394"/>
                    <a:pt x="5526" y="1771"/>
                    <a:pt x="5006" y="1771"/>
                  </a:cubicBezTo>
                  <a:cubicBezTo>
                    <a:pt x="4611" y="1771"/>
                    <a:pt x="4209" y="1554"/>
                    <a:pt x="3832" y="974"/>
                  </a:cubicBezTo>
                  <a:cubicBezTo>
                    <a:pt x="3599" y="585"/>
                    <a:pt x="3342" y="285"/>
                    <a:pt x="3064" y="285"/>
                  </a:cubicBezTo>
                  <a:cubicBezTo>
                    <a:pt x="2861" y="285"/>
                    <a:pt x="2647" y="443"/>
                    <a:pt x="2420" y="839"/>
                  </a:cubicBezTo>
                  <a:cubicBezTo>
                    <a:pt x="2219" y="1176"/>
                    <a:pt x="2017" y="1512"/>
                    <a:pt x="1815" y="1848"/>
                  </a:cubicBezTo>
                  <a:cubicBezTo>
                    <a:pt x="1614" y="2050"/>
                    <a:pt x="1479" y="2319"/>
                    <a:pt x="1345" y="2520"/>
                  </a:cubicBezTo>
                  <a:cubicBezTo>
                    <a:pt x="672" y="3327"/>
                    <a:pt x="0" y="4066"/>
                    <a:pt x="874" y="5142"/>
                  </a:cubicBezTo>
                  <a:cubicBezTo>
                    <a:pt x="1479" y="6083"/>
                    <a:pt x="336" y="6218"/>
                    <a:pt x="0" y="6688"/>
                  </a:cubicBezTo>
                  <a:cubicBezTo>
                    <a:pt x="404" y="6688"/>
                    <a:pt x="807" y="6718"/>
                    <a:pt x="1210" y="6718"/>
                  </a:cubicBezTo>
                  <a:cubicBezTo>
                    <a:pt x="1412" y="6718"/>
                    <a:pt x="1614" y="6711"/>
                    <a:pt x="1815" y="6688"/>
                  </a:cubicBezTo>
                  <a:cubicBezTo>
                    <a:pt x="2286" y="6688"/>
                    <a:pt x="2958" y="6554"/>
                    <a:pt x="2958" y="6083"/>
                  </a:cubicBezTo>
                  <a:cubicBezTo>
                    <a:pt x="3002" y="5250"/>
                    <a:pt x="3389" y="5132"/>
                    <a:pt x="3821" y="5132"/>
                  </a:cubicBezTo>
                  <a:cubicBezTo>
                    <a:pt x="3992" y="5132"/>
                    <a:pt x="4169" y="5150"/>
                    <a:pt x="4335" y="5150"/>
                  </a:cubicBezTo>
                  <a:cubicBezTo>
                    <a:pt x="4393" y="5150"/>
                    <a:pt x="4450" y="5148"/>
                    <a:pt x="4504" y="5142"/>
                  </a:cubicBezTo>
                  <a:cubicBezTo>
                    <a:pt x="4593" y="5260"/>
                    <a:pt x="4720" y="5313"/>
                    <a:pt x="4846" y="5313"/>
                  </a:cubicBezTo>
                  <a:cubicBezTo>
                    <a:pt x="5008" y="5313"/>
                    <a:pt x="5168" y="5226"/>
                    <a:pt x="5244" y="5075"/>
                  </a:cubicBezTo>
                  <a:cubicBezTo>
                    <a:pt x="5580" y="4940"/>
                    <a:pt x="5916" y="4672"/>
                    <a:pt x="6051" y="4335"/>
                  </a:cubicBezTo>
                  <a:cubicBezTo>
                    <a:pt x="6320" y="3461"/>
                    <a:pt x="7194" y="3260"/>
                    <a:pt x="7799" y="2789"/>
                  </a:cubicBezTo>
                  <a:cubicBezTo>
                    <a:pt x="8605" y="2117"/>
                    <a:pt x="8605" y="974"/>
                    <a:pt x="7866" y="234"/>
                  </a:cubicBezTo>
                  <a:cubicBezTo>
                    <a:pt x="7716" y="68"/>
                    <a:pt x="7582" y="0"/>
                    <a:pt x="7459" y="0"/>
                  </a:cubicBezTo>
                  <a:close/>
                </a:path>
              </a:pathLst>
            </a:custGeom>
            <a:solidFill>
              <a:srgbClr val="73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6" name="Google Shape;12056;p15"/>
            <p:cNvSpPr/>
            <p:nvPr/>
          </p:nvSpPr>
          <p:spPr>
            <a:xfrm>
              <a:off x="4750350" y="2263350"/>
              <a:ext cx="58825" cy="21875"/>
            </a:xfrm>
            <a:custGeom>
              <a:avLst/>
              <a:gdLst/>
              <a:ahLst/>
              <a:cxnLst/>
              <a:rect l="l" t="t" r="r" b="b"/>
              <a:pathLst>
                <a:path w="2353" h="875" extrusionOk="0">
                  <a:moveTo>
                    <a:pt x="1143" y="1"/>
                  </a:moveTo>
                  <a:lnTo>
                    <a:pt x="403" y="68"/>
                  </a:lnTo>
                  <a:cubicBezTo>
                    <a:pt x="269" y="404"/>
                    <a:pt x="0" y="808"/>
                    <a:pt x="672" y="875"/>
                  </a:cubicBezTo>
                  <a:lnTo>
                    <a:pt x="2353" y="875"/>
                  </a:lnTo>
                  <a:cubicBezTo>
                    <a:pt x="2084" y="337"/>
                    <a:pt x="1345" y="539"/>
                    <a:pt x="1143" y="1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7" name="Google Shape;12057;p15"/>
            <p:cNvSpPr/>
            <p:nvPr/>
          </p:nvSpPr>
          <p:spPr>
            <a:xfrm>
              <a:off x="5131850" y="2314525"/>
              <a:ext cx="110950" cy="61475"/>
            </a:xfrm>
            <a:custGeom>
              <a:avLst/>
              <a:gdLst/>
              <a:ahLst/>
              <a:cxnLst/>
              <a:rect l="l" t="t" r="r" b="b"/>
              <a:pathLst>
                <a:path w="4438" h="2459" extrusionOk="0">
                  <a:moveTo>
                    <a:pt x="1924" y="1"/>
                  </a:moveTo>
                  <a:cubicBezTo>
                    <a:pt x="1281" y="1"/>
                    <a:pt x="635" y="38"/>
                    <a:pt x="1" y="38"/>
                  </a:cubicBezTo>
                  <a:cubicBezTo>
                    <a:pt x="135" y="374"/>
                    <a:pt x="404" y="643"/>
                    <a:pt x="808" y="845"/>
                  </a:cubicBezTo>
                  <a:cubicBezTo>
                    <a:pt x="958" y="813"/>
                    <a:pt x="1096" y="798"/>
                    <a:pt x="1222" y="798"/>
                  </a:cubicBezTo>
                  <a:cubicBezTo>
                    <a:pt x="2164" y="798"/>
                    <a:pt x="2461" y="1628"/>
                    <a:pt x="2757" y="2458"/>
                  </a:cubicBezTo>
                  <a:lnTo>
                    <a:pt x="3631" y="2458"/>
                  </a:lnTo>
                  <a:cubicBezTo>
                    <a:pt x="3093" y="1046"/>
                    <a:pt x="3093" y="979"/>
                    <a:pt x="4438" y="845"/>
                  </a:cubicBezTo>
                  <a:lnTo>
                    <a:pt x="4438" y="374"/>
                  </a:lnTo>
                  <a:cubicBezTo>
                    <a:pt x="3631" y="67"/>
                    <a:pt x="2780" y="1"/>
                    <a:pt x="1924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8" name="Google Shape;12058;p15"/>
            <p:cNvSpPr/>
            <p:nvPr/>
          </p:nvSpPr>
          <p:spPr>
            <a:xfrm>
              <a:off x="5020925" y="2320425"/>
              <a:ext cx="68950" cy="43800"/>
            </a:xfrm>
            <a:custGeom>
              <a:avLst/>
              <a:gdLst/>
              <a:ahLst/>
              <a:cxnLst/>
              <a:rect l="l" t="t" r="r" b="b"/>
              <a:pathLst>
                <a:path w="2758" h="1752" extrusionOk="0">
                  <a:moveTo>
                    <a:pt x="718" y="1"/>
                  </a:moveTo>
                  <a:cubicBezTo>
                    <a:pt x="463" y="1"/>
                    <a:pt x="218" y="75"/>
                    <a:pt x="1" y="205"/>
                  </a:cubicBezTo>
                  <a:cubicBezTo>
                    <a:pt x="404" y="743"/>
                    <a:pt x="1278" y="945"/>
                    <a:pt x="1278" y="1752"/>
                  </a:cubicBezTo>
                  <a:cubicBezTo>
                    <a:pt x="1883" y="1617"/>
                    <a:pt x="2757" y="1617"/>
                    <a:pt x="2623" y="743"/>
                  </a:cubicBezTo>
                  <a:cubicBezTo>
                    <a:pt x="2555" y="71"/>
                    <a:pt x="1681" y="273"/>
                    <a:pt x="1144" y="71"/>
                  </a:cubicBezTo>
                  <a:cubicBezTo>
                    <a:pt x="1001" y="23"/>
                    <a:pt x="858" y="1"/>
                    <a:pt x="71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9" name="Google Shape;12059;p15"/>
            <p:cNvSpPr/>
            <p:nvPr/>
          </p:nvSpPr>
          <p:spPr>
            <a:xfrm>
              <a:off x="5152025" y="2330500"/>
              <a:ext cx="50450" cy="43800"/>
            </a:xfrm>
            <a:custGeom>
              <a:avLst/>
              <a:gdLst/>
              <a:ahLst/>
              <a:cxnLst/>
              <a:rect l="l" t="t" r="r" b="b"/>
              <a:pathLst>
                <a:path w="2018" h="1752" extrusionOk="0">
                  <a:moveTo>
                    <a:pt x="942" y="1"/>
                  </a:moveTo>
                  <a:cubicBezTo>
                    <a:pt x="700" y="1"/>
                    <a:pt x="395" y="74"/>
                    <a:pt x="1" y="206"/>
                  </a:cubicBezTo>
                  <a:cubicBezTo>
                    <a:pt x="807" y="475"/>
                    <a:pt x="1547" y="1080"/>
                    <a:pt x="2017" y="1752"/>
                  </a:cubicBezTo>
                  <a:cubicBezTo>
                    <a:pt x="1775" y="492"/>
                    <a:pt x="1568" y="1"/>
                    <a:pt x="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0" name="Google Shape;12060;p15"/>
            <p:cNvSpPr/>
            <p:nvPr/>
          </p:nvSpPr>
          <p:spPr>
            <a:xfrm>
              <a:off x="5111700" y="2313775"/>
              <a:ext cx="10100" cy="6000"/>
            </a:xfrm>
            <a:custGeom>
              <a:avLst/>
              <a:gdLst/>
              <a:ahLst/>
              <a:cxnLst/>
              <a:rect l="l" t="t" r="r" b="b"/>
              <a:pathLst>
                <a:path w="404" h="240" extrusionOk="0">
                  <a:moveTo>
                    <a:pt x="0" y="1"/>
                  </a:moveTo>
                  <a:cubicBezTo>
                    <a:pt x="76" y="152"/>
                    <a:pt x="151" y="239"/>
                    <a:pt x="227" y="239"/>
                  </a:cubicBezTo>
                  <a:cubicBezTo>
                    <a:pt x="286" y="239"/>
                    <a:pt x="344" y="186"/>
                    <a:pt x="403" y="68"/>
                  </a:cubicBezTo>
                  <a:cubicBezTo>
                    <a:pt x="269" y="1"/>
                    <a:pt x="134" y="1"/>
                    <a:pt x="0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1" name="Google Shape;12061;p15"/>
            <p:cNvSpPr/>
            <p:nvPr/>
          </p:nvSpPr>
          <p:spPr>
            <a:xfrm>
              <a:off x="5503300" y="2292350"/>
              <a:ext cx="268925" cy="84650"/>
            </a:xfrm>
            <a:custGeom>
              <a:avLst/>
              <a:gdLst/>
              <a:ahLst/>
              <a:cxnLst/>
              <a:rect l="l" t="t" r="r" b="b"/>
              <a:pathLst>
                <a:path w="10757" h="3386" extrusionOk="0">
                  <a:moveTo>
                    <a:pt x="7572" y="1"/>
                  </a:moveTo>
                  <a:cubicBezTo>
                    <a:pt x="7496" y="1"/>
                    <a:pt x="7429" y="17"/>
                    <a:pt x="7395" y="51"/>
                  </a:cubicBezTo>
                  <a:cubicBezTo>
                    <a:pt x="5916" y="522"/>
                    <a:pt x="4370" y="387"/>
                    <a:pt x="2958" y="925"/>
                  </a:cubicBezTo>
                  <a:cubicBezTo>
                    <a:pt x="2622" y="1396"/>
                    <a:pt x="1681" y="1194"/>
                    <a:pt x="1748" y="2068"/>
                  </a:cubicBezTo>
                  <a:cubicBezTo>
                    <a:pt x="1703" y="2202"/>
                    <a:pt x="1658" y="2247"/>
                    <a:pt x="1614" y="2247"/>
                  </a:cubicBezTo>
                  <a:cubicBezTo>
                    <a:pt x="1524" y="2247"/>
                    <a:pt x="1434" y="2068"/>
                    <a:pt x="1345" y="2068"/>
                  </a:cubicBezTo>
                  <a:cubicBezTo>
                    <a:pt x="1210" y="1967"/>
                    <a:pt x="1042" y="1917"/>
                    <a:pt x="883" y="1917"/>
                  </a:cubicBezTo>
                  <a:cubicBezTo>
                    <a:pt x="723" y="1917"/>
                    <a:pt x="572" y="1967"/>
                    <a:pt x="471" y="2068"/>
                  </a:cubicBezTo>
                  <a:lnTo>
                    <a:pt x="471" y="2538"/>
                  </a:lnTo>
                  <a:cubicBezTo>
                    <a:pt x="269" y="2673"/>
                    <a:pt x="0" y="2875"/>
                    <a:pt x="67" y="3211"/>
                  </a:cubicBezTo>
                  <a:cubicBezTo>
                    <a:pt x="110" y="3339"/>
                    <a:pt x="207" y="3385"/>
                    <a:pt x="306" y="3385"/>
                  </a:cubicBezTo>
                  <a:cubicBezTo>
                    <a:pt x="363" y="3385"/>
                    <a:pt x="422" y="3370"/>
                    <a:pt x="471" y="3345"/>
                  </a:cubicBezTo>
                  <a:cubicBezTo>
                    <a:pt x="884" y="3345"/>
                    <a:pt x="1258" y="3146"/>
                    <a:pt x="1654" y="3146"/>
                  </a:cubicBezTo>
                  <a:cubicBezTo>
                    <a:pt x="1772" y="3146"/>
                    <a:pt x="1893" y="3164"/>
                    <a:pt x="2017" y="3211"/>
                  </a:cubicBezTo>
                  <a:cubicBezTo>
                    <a:pt x="2185" y="3262"/>
                    <a:pt x="2352" y="3287"/>
                    <a:pt x="2516" y="3287"/>
                  </a:cubicBezTo>
                  <a:cubicBezTo>
                    <a:pt x="3204" y="3287"/>
                    <a:pt x="3817" y="2854"/>
                    <a:pt x="4034" y="2202"/>
                  </a:cubicBezTo>
                  <a:cubicBezTo>
                    <a:pt x="4160" y="1865"/>
                    <a:pt x="4314" y="1712"/>
                    <a:pt x="4460" y="1712"/>
                  </a:cubicBezTo>
                  <a:cubicBezTo>
                    <a:pt x="4547" y="1712"/>
                    <a:pt x="4631" y="1766"/>
                    <a:pt x="4706" y="1866"/>
                  </a:cubicBezTo>
                  <a:cubicBezTo>
                    <a:pt x="5513" y="2740"/>
                    <a:pt x="6588" y="2807"/>
                    <a:pt x="7664" y="2875"/>
                  </a:cubicBezTo>
                  <a:cubicBezTo>
                    <a:pt x="7530" y="2606"/>
                    <a:pt x="7530" y="2270"/>
                    <a:pt x="7664" y="1933"/>
                  </a:cubicBezTo>
                  <a:cubicBezTo>
                    <a:pt x="7987" y="1360"/>
                    <a:pt x="8443" y="1226"/>
                    <a:pt x="8922" y="1226"/>
                  </a:cubicBezTo>
                  <a:cubicBezTo>
                    <a:pt x="9340" y="1226"/>
                    <a:pt x="9775" y="1328"/>
                    <a:pt x="10152" y="1328"/>
                  </a:cubicBezTo>
                  <a:cubicBezTo>
                    <a:pt x="10353" y="992"/>
                    <a:pt x="10757" y="522"/>
                    <a:pt x="10622" y="320"/>
                  </a:cubicBezTo>
                  <a:cubicBezTo>
                    <a:pt x="10534" y="144"/>
                    <a:pt x="10425" y="83"/>
                    <a:pt x="10303" y="83"/>
                  </a:cubicBezTo>
                  <a:cubicBezTo>
                    <a:pt x="10053" y="83"/>
                    <a:pt x="9751" y="342"/>
                    <a:pt x="9479" y="387"/>
                  </a:cubicBezTo>
                  <a:cubicBezTo>
                    <a:pt x="9345" y="454"/>
                    <a:pt x="9143" y="522"/>
                    <a:pt x="8941" y="522"/>
                  </a:cubicBezTo>
                  <a:cubicBezTo>
                    <a:pt x="8605" y="118"/>
                    <a:pt x="8068" y="454"/>
                    <a:pt x="7799" y="51"/>
                  </a:cubicBezTo>
                  <a:cubicBezTo>
                    <a:pt x="7731" y="17"/>
                    <a:pt x="7647" y="1"/>
                    <a:pt x="7572" y="1"/>
                  </a:cubicBezTo>
                  <a:close/>
                </a:path>
              </a:pathLst>
            </a:custGeom>
            <a:solidFill>
              <a:srgbClr val="7AA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2" name="Google Shape;12062;p15"/>
            <p:cNvSpPr/>
            <p:nvPr/>
          </p:nvSpPr>
          <p:spPr>
            <a:xfrm>
              <a:off x="5363800" y="2307150"/>
              <a:ext cx="121025" cy="19675"/>
            </a:xfrm>
            <a:custGeom>
              <a:avLst/>
              <a:gdLst/>
              <a:ahLst/>
              <a:cxnLst/>
              <a:rect l="l" t="t" r="r" b="b"/>
              <a:pathLst>
                <a:path w="4841" h="787" extrusionOk="0">
                  <a:moveTo>
                    <a:pt x="3104" y="1"/>
                  </a:moveTo>
                  <a:cubicBezTo>
                    <a:pt x="2061" y="1"/>
                    <a:pt x="1045" y="321"/>
                    <a:pt x="0" y="669"/>
                  </a:cubicBezTo>
                  <a:cubicBezTo>
                    <a:pt x="807" y="736"/>
                    <a:pt x="1614" y="736"/>
                    <a:pt x="2420" y="736"/>
                  </a:cubicBezTo>
                  <a:cubicBezTo>
                    <a:pt x="2488" y="731"/>
                    <a:pt x="2556" y="728"/>
                    <a:pt x="2625" y="728"/>
                  </a:cubicBezTo>
                  <a:cubicBezTo>
                    <a:pt x="2969" y="728"/>
                    <a:pt x="3331" y="787"/>
                    <a:pt x="3681" y="787"/>
                  </a:cubicBezTo>
                  <a:cubicBezTo>
                    <a:pt x="4101" y="787"/>
                    <a:pt x="4505" y="703"/>
                    <a:pt x="4841" y="333"/>
                  </a:cubicBezTo>
                  <a:cubicBezTo>
                    <a:pt x="4248" y="96"/>
                    <a:pt x="3672" y="1"/>
                    <a:pt x="3104" y="1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3" name="Google Shape;12063;p15"/>
            <p:cNvSpPr/>
            <p:nvPr/>
          </p:nvSpPr>
          <p:spPr>
            <a:xfrm>
              <a:off x="5555400" y="2293350"/>
              <a:ext cx="131100" cy="22375"/>
            </a:xfrm>
            <a:custGeom>
              <a:avLst/>
              <a:gdLst/>
              <a:ahLst/>
              <a:cxnLst/>
              <a:rect l="l" t="t" r="r" b="b"/>
              <a:pathLst>
                <a:path w="5244" h="895" extrusionOk="0">
                  <a:moveTo>
                    <a:pt x="4707" y="1"/>
                  </a:moveTo>
                  <a:cubicBezTo>
                    <a:pt x="3083" y="1"/>
                    <a:pt x="1514" y="279"/>
                    <a:pt x="0" y="885"/>
                  </a:cubicBezTo>
                  <a:lnTo>
                    <a:pt x="807" y="885"/>
                  </a:lnTo>
                  <a:cubicBezTo>
                    <a:pt x="960" y="892"/>
                    <a:pt x="1113" y="895"/>
                    <a:pt x="1266" y="895"/>
                  </a:cubicBezTo>
                  <a:cubicBezTo>
                    <a:pt x="2657" y="895"/>
                    <a:pt x="4033" y="617"/>
                    <a:pt x="5244" y="11"/>
                  </a:cubicBezTo>
                  <a:cubicBezTo>
                    <a:pt x="5064" y="4"/>
                    <a:pt x="4885" y="1"/>
                    <a:pt x="4707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4" name="Google Shape;12064;p15"/>
            <p:cNvSpPr/>
            <p:nvPr/>
          </p:nvSpPr>
          <p:spPr>
            <a:xfrm>
              <a:off x="5273025" y="2335625"/>
              <a:ext cx="40375" cy="48775"/>
            </a:xfrm>
            <a:custGeom>
              <a:avLst/>
              <a:gdLst/>
              <a:ahLst/>
              <a:cxnLst/>
              <a:rect l="l" t="t" r="r" b="b"/>
              <a:pathLst>
                <a:path w="1615" h="1951" extrusionOk="0">
                  <a:moveTo>
                    <a:pt x="404" y="1"/>
                  </a:moveTo>
                  <a:cubicBezTo>
                    <a:pt x="270" y="68"/>
                    <a:pt x="135" y="202"/>
                    <a:pt x="1" y="337"/>
                  </a:cubicBezTo>
                  <a:cubicBezTo>
                    <a:pt x="135" y="875"/>
                    <a:pt x="270" y="1412"/>
                    <a:pt x="404" y="1950"/>
                  </a:cubicBezTo>
                  <a:lnTo>
                    <a:pt x="1211" y="1950"/>
                  </a:lnTo>
                  <a:cubicBezTo>
                    <a:pt x="942" y="1412"/>
                    <a:pt x="1144" y="740"/>
                    <a:pt x="1614" y="404"/>
                  </a:cubicBezTo>
                  <a:cubicBezTo>
                    <a:pt x="1413" y="135"/>
                    <a:pt x="1009" y="202"/>
                    <a:pt x="80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5" name="Google Shape;12065;p15"/>
            <p:cNvSpPr/>
            <p:nvPr/>
          </p:nvSpPr>
          <p:spPr>
            <a:xfrm>
              <a:off x="5476400" y="2345725"/>
              <a:ext cx="38675" cy="40650"/>
            </a:xfrm>
            <a:custGeom>
              <a:avLst/>
              <a:gdLst/>
              <a:ahLst/>
              <a:cxnLst/>
              <a:rect l="l" t="t" r="r" b="b"/>
              <a:pathLst>
                <a:path w="1547" h="1626" extrusionOk="0">
                  <a:moveTo>
                    <a:pt x="1" y="0"/>
                  </a:moveTo>
                  <a:lnTo>
                    <a:pt x="1" y="1210"/>
                  </a:lnTo>
                  <a:cubicBezTo>
                    <a:pt x="137" y="1101"/>
                    <a:pt x="256" y="1058"/>
                    <a:pt x="366" y="1058"/>
                  </a:cubicBezTo>
                  <a:cubicBezTo>
                    <a:pt x="763" y="1058"/>
                    <a:pt x="1023" y="1625"/>
                    <a:pt x="1442" y="1625"/>
                  </a:cubicBezTo>
                  <a:cubicBezTo>
                    <a:pt x="1476" y="1625"/>
                    <a:pt x="1511" y="1622"/>
                    <a:pt x="1547" y="1614"/>
                  </a:cubicBezTo>
                  <a:lnTo>
                    <a:pt x="1547" y="1210"/>
                  </a:lnTo>
                  <a:cubicBezTo>
                    <a:pt x="1143" y="941"/>
                    <a:pt x="1547" y="672"/>
                    <a:pt x="1547" y="403"/>
                  </a:cubicBezTo>
                  <a:cubicBezTo>
                    <a:pt x="1009" y="403"/>
                    <a:pt x="471" y="269"/>
                    <a:pt x="1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6" name="Google Shape;12066;p15"/>
            <p:cNvSpPr/>
            <p:nvPr/>
          </p:nvSpPr>
          <p:spPr>
            <a:xfrm>
              <a:off x="5506650" y="2331575"/>
              <a:ext cx="28600" cy="14175"/>
            </a:xfrm>
            <a:custGeom>
              <a:avLst/>
              <a:gdLst/>
              <a:ahLst/>
              <a:cxnLst/>
              <a:rect l="l" t="t" r="r" b="b"/>
              <a:pathLst>
                <a:path w="1144" h="567" extrusionOk="0">
                  <a:moveTo>
                    <a:pt x="252" y="0"/>
                  </a:moveTo>
                  <a:cubicBezTo>
                    <a:pt x="169" y="0"/>
                    <a:pt x="68" y="48"/>
                    <a:pt x="68" y="95"/>
                  </a:cubicBezTo>
                  <a:cubicBezTo>
                    <a:pt x="1" y="297"/>
                    <a:pt x="135" y="432"/>
                    <a:pt x="337" y="566"/>
                  </a:cubicBezTo>
                  <a:lnTo>
                    <a:pt x="1143" y="566"/>
                  </a:lnTo>
                  <a:cubicBezTo>
                    <a:pt x="1009" y="230"/>
                    <a:pt x="673" y="28"/>
                    <a:pt x="337" y="28"/>
                  </a:cubicBezTo>
                  <a:cubicBezTo>
                    <a:pt x="317" y="9"/>
                    <a:pt x="286" y="0"/>
                    <a:pt x="252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7" name="Google Shape;12067;p15"/>
            <p:cNvSpPr/>
            <p:nvPr/>
          </p:nvSpPr>
          <p:spPr>
            <a:xfrm>
              <a:off x="5293200" y="2335200"/>
              <a:ext cx="20200" cy="10550"/>
            </a:xfrm>
            <a:custGeom>
              <a:avLst/>
              <a:gdLst/>
              <a:ahLst/>
              <a:cxnLst/>
              <a:rect l="l" t="t" r="r" b="b"/>
              <a:pathLst>
                <a:path w="808" h="422" extrusionOk="0">
                  <a:moveTo>
                    <a:pt x="168" y="1"/>
                  </a:moveTo>
                  <a:cubicBezTo>
                    <a:pt x="113" y="1"/>
                    <a:pt x="57" y="6"/>
                    <a:pt x="1" y="18"/>
                  </a:cubicBezTo>
                  <a:cubicBezTo>
                    <a:pt x="202" y="287"/>
                    <a:pt x="471" y="421"/>
                    <a:pt x="807" y="421"/>
                  </a:cubicBezTo>
                  <a:cubicBezTo>
                    <a:pt x="695" y="141"/>
                    <a:pt x="443" y="1"/>
                    <a:pt x="16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8" name="Google Shape;12068;p15"/>
            <p:cNvSpPr/>
            <p:nvPr/>
          </p:nvSpPr>
          <p:spPr>
            <a:xfrm>
              <a:off x="5535225" y="2345725"/>
              <a:ext cx="13475" cy="7825"/>
            </a:xfrm>
            <a:custGeom>
              <a:avLst/>
              <a:gdLst/>
              <a:ahLst/>
              <a:cxnLst/>
              <a:rect l="l" t="t" r="r" b="b"/>
              <a:pathLst>
                <a:path w="539" h="313" extrusionOk="0">
                  <a:moveTo>
                    <a:pt x="0" y="0"/>
                  </a:moveTo>
                  <a:cubicBezTo>
                    <a:pt x="105" y="156"/>
                    <a:pt x="209" y="312"/>
                    <a:pt x="375" y="312"/>
                  </a:cubicBezTo>
                  <a:cubicBezTo>
                    <a:pt x="424" y="312"/>
                    <a:pt x="478" y="299"/>
                    <a:pt x="538" y="269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9" name="Google Shape;12069;p15"/>
            <p:cNvSpPr/>
            <p:nvPr/>
          </p:nvSpPr>
          <p:spPr>
            <a:xfrm>
              <a:off x="5343625" y="2335625"/>
              <a:ext cx="11800" cy="3800"/>
            </a:xfrm>
            <a:custGeom>
              <a:avLst/>
              <a:gdLst/>
              <a:ahLst/>
              <a:cxnLst/>
              <a:rect l="l" t="t" r="r" b="b"/>
              <a:pathLst>
                <a:path w="472" h="152" extrusionOk="0">
                  <a:moveTo>
                    <a:pt x="0" y="1"/>
                  </a:moveTo>
                  <a:cubicBezTo>
                    <a:pt x="68" y="102"/>
                    <a:pt x="152" y="152"/>
                    <a:pt x="236" y="152"/>
                  </a:cubicBezTo>
                  <a:cubicBezTo>
                    <a:pt x="320" y="152"/>
                    <a:pt x="404" y="102"/>
                    <a:pt x="47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0" name="Google Shape;12070;p15"/>
            <p:cNvSpPr/>
            <p:nvPr/>
          </p:nvSpPr>
          <p:spPr>
            <a:xfrm>
              <a:off x="5269675" y="2335625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135" y="1"/>
                  </a:moveTo>
                  <a:cubicBezTo>
                    <a:pt x="135" y="1"/>
                    <a:pt x="68" y="68"/>
                    <a:pt x="68" y="135"/>
                  </a:cubicBezTo>
                  <a:cubicBezTo>
                    <a:pt x="0" y="202"/>
                    <a:pt x="68" y="337"/>
                    <a:pt x="135" y="404"/>
                  </a:cubicBezTo>
                  <a:cubicBezTo>
                    <a:pt x="269" y="270"/>
                    <a:pt x="404" y="135"/>
                    <a:pt x="53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1" name="Google Shape;12071;p15"/>
            <p:cNvSpPr/>
            <p:nvPr/>
          </p:nvSpPr>
          <p:spPr>
            <a:xfrm>
              <a:off x="5262950" y="23356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2" name="Google Shape;12072;p15"/>
            <p:cNvSpPr/>
            <p:nvPr/>
          </p:nvSpPr>
          <p:spPr>
            <a:xfrm>
              <a:off x="5888175" y="2315450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3" name="Google Shape;12073;p15"/>
            <p:cNvSpPr/>
            <p:nvPr/>
          </p:nvSpPr>
          <p:spPr>
            <a:xfrm>
              <a:off x="5859600" y="23053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4" name="Google Shape;12074;p15"/>
            <p:cNvSpPr/>
            <p:nvPr/>
          </p:nvSpPr>
          <p:spPr>
            <a:xfrm>
              <a:off x="3884775" y="1465025"/>
              <a:ext cx="958025" cy="1183250"/>
            </a:xfrm>
            <a:custGeom>
              <a:avLst/>
              <a:gdLst/>
              <a:ahLst/>
              <a:cxnLst/>
              <a:rect l="l" t="t" r="r" b="b"/>
              <a:pathLst>
                <a:path w="38321" h="47330" extrusionOk="0">
                  <a:moveTo>
                    <a:pt x="35497" y="1"/>
                  </a:moveTo>
                  <a:cubicBezTo>
                    <a:pt x="35161" y="1"/>
                    <a:pt x="34825" y="202"/>
                    <a:pt x="34757" y="538"/>
                  </a:cubicBezTo>
                  <a:cubicBezTo>
                    <a:pt x="34018" y="3093"/>
                    <a:pt x="32203" y="4303"/>
                    <a:pt x="29648" y="4639"/>
                  </a:cubicBezTo>
                  <a:cubicBezTo>
                    <a:pt x="28707" y="4908"/>
                    <a:pt x="27766" y="5379"/>
                    <a:pt x="27094" y="6051"/>
                  </a:cubicBezTo>
                  <a:cubicBezTo>
                    <a:pt x="25682" y="6992"/>
                    <a:pt x="25547" y="7799"/>
                    <a:pt x="26220" y="9412"/>
                  </a:cubicBezTo>
                  <a:cubicBezTo>
                    <a:pt x="27833" y="13312"/>
                    <a:pt x="27833" y="17749"/>
                    <a:pt x="26085" y="21648"/>
                  </a:cubicBezTo>
                  <a:cubicBezTo>
                    <a:pt x="25077" y="23060"/>
                    <a:pt x="24808" y="24875"/>
                    <a:pt x="23799" y="26287"/>
                  </a:cubicBezTo>
                  <a:cubicBezTo>
                    <a:pt x="21984" y="29446"/>
                    <a:pt x="19631" y="31732"/>
                    <a:pt x="15866" y="32337"/>
                  </a:cubicBezTo>
                  <a:lnTo>
                    <a:pt x="15329" y="32337"/>
                  </a:lnTo>
                  <a:cubicBezTo>
                    <a:pt x="14858" y="32337"/>
                    <a:pt x="14387" y="32203"/>
                    <a:pt x="13984" y="31934"/>
                  </a:cubicBezTo>
                  <a:lnTo>
                    <a:pt x="13782" y="31799"/>
                  </a:lnTo>
                  <a:lnTo>
                    <a:pt x="13446" y="31463"/>
                  </a:lnTo>
                  <a:lnTo>
                    <a:pt x="13110" y="31127"/>
                  </a:lnTo>
                  <a:lnTo>
                    <a:pt x="12841" y="30724"/>
                  </a:lnTo>
                  <a:cubicBezTo>
                    <a:pt x="12707" y="30522"/>
                    <a:pt x="12572" y="30320"/>
                    <a:pt x="12438" y="30119"/>
                  </a:cubicBezTo>
                  <a:cubicBezTo>
                    <a:pt x="12303" y="29984"/>
                    <a:pt x="12169" y="29850"/>
                    <a:pt x="12102" y="29715"/>
                  </a:cubicBezTo>
                  <a:cubicBezTo>
                    <a:pt x="11295" y="27698"/>
                    <a:pt x="11160" y="25480"/>
                    <a:pt x="11698" y="23396"/>
                  </a:cubicBezTo>
                  <a:cubicBezTo>
                    <a:pt x="12169" y="21446"/>
                    <a:pt x="12236" y="19429"/>
                    <a:pt x="12640" y="17480"/>
                  </a:cubicBezTo>
                  <a:cubicBezTo>
                    <a:pt x="13110" y="14723"/>
                    <a:pt x="13648" y="11765"/>
                    <a:pt x="15665" y="9547"/>
                  </a:cubicBezTo>
                  <a:cubicBezTo>
                    <a:pt x="16135" y="8942"/>
                    <a:pt x="16673" y="8471"/>
                    <a:pt x="17278" y="7933"/>
                  </a:cubicBezTo>
                  <a:cubicBezTo>
                    <a:pt x="17682" y="7396"/>
                    <a:pt x="18421" y="7127"/>
                    <a:pt x="18959" y="6522"/>
                  </a:cubicBezTo>
                  <a:cubicBezTo>
                    <a:pt x="19093" y="6387"/>
                    <a:pt x="19362" y="6186"/>
                    <a:pt x="19161" y="5849"/>
                  </a:cubicBezTo>
                  <a:cubicBezTo>
                    <a:pt x="19050" y="5683"/>
                    <a:pt x="18848" y="5563"/>
                    <a:pt x="18630" y="5563"/>
                  </a:cubicBezTo>
                  <a:cubicBezTo>
                    <a:pt x="18584" y="5563"/>
                    <a:pt x="18536" y="5569"/>
                    <a:pt x="18488" y="5580"/>
                  </a:cubicBezTo>
                  <a:cubicBezTo>
                    <a:pt x="17077" y="6118"/>
                    <a:pt x="15396" y="6186"/>
                    <a:pt x="14253" y="7261"/>
                  </a:cubicBezTo>
                  <a:cubicBezTo>
                    <a:pt x="12799" y="8661"/>
                    <a:pt x="11690" y="10449"/>
                    <a:pt x="9614" y="10449"/>
                  </a:cubicBezTo>
                  <a:cubicBezTo>
                    <a:pt x="9098" y="10449"/>
                    <a:pt x="8522" y="10339"/>
                    <a:pt x="7866" y="10085"/>
                  </a:cubicBezTo>
                  <a:cubicBezTo>
                    <a:pt x="7727" y="10036"/>
                    <a:pt x="7605" y="10013"/>
                    <a:pt x="7498" y="10013"/>
                  </a:cubicBezTo>
                  <a:cubicBezTo>
                    <a:pt x="6731" y="10013"/>
                    <a:pt x="6789" y="11167"/>
                    <a:pt x="7261" y="11698"/>
                  </a:cubicBezTo>
                  <a:cubicBezTo>
                    <a:pt x="8471" y="13043"/>
                    <a:pt x="7732" y="13715"/>
                    <a:pt x="6589" y="14320"/>
                  </a:cubicBezTo>
                  <a:cubicBezTo>
                    <a:pt x="6051" y="14589"/>
                    <a:pt x="5581" y="14992"/>
                    <a:pt x="6118" y="15530"/>
                  </a:cubicBezTo>
                  <a:cubicBezTo>
                    <a:pt x="7194" y="16606"/>
                    <a:pt x="5581" y="16270"/>
                    <a:pt x="5513" y="16740"/>
                  </a:cubicBezTo>
                  <a:cubicBezTo>
                    <a:pt x="4303" y="19900"/>
                    <a:pt x="2891" y="22993"/>
                    <a:pt x="2421" y="26421"/>
                  </a:cubicBezTo>
                  <a:cubicBezTo>
                    <a:pt x="2017" y="29715"/>
                    <a:pt x="1681" y="33010"/>
                    <a:pt x="471" y="36169"/>
                  </a:cubicBezTo>
                  <a:cubicBezTo>
                    <a:pt x="135" y="36909"/>
                    <a:pt x="1" y="37715"/>
                    <a:pt x="68" y="38522"/>
                  </a:cubicBezTo>
                  <a:cubicBezTo>
                    <a:pt x="337" y="41010"/>
                    <a:pt x="337" y="43564"/>
                    <a:pt x="68" y="46119"/>
                  </a:cubicBezTo>
                  <a:cubicBezTo>
                    <a:pt x="1" y="46791"/>
                    <a:pt x="270" y="47262"/>
                    <a:pt x="1076" y="47329"/>
                  </a:cubicBezTo>
                  <a:lnTo>
                    <a:pt x="2757" y="46253"/>
                  </a:lnTo>
                  <a:cubicBezTo>
                    <a:pt x="2781" y="46301"/>
                    <a:pt x="2830" y="46323"/>
                    <a:pt x="2883" y="46323"/>
                  </a:cubicBezTo>
                  <a:cubicBezTo>
                    <a:pt x="2981" y="46323"/>
                    <a:pt x="3093" y="46249"/>
                    <a:pt x="3093" y="46119"/>
                  </a:cubicBezTo>
                  <a:cubicBezTo>
                    <a:pt x="5043" y="44438"/>
                    <a:pt x="7194" y="43094"/>
                    <a:pt x="9614" y="42153"/>
                  </a:cubicBezTo>
                  <a:lnTo>
                    <a:pt x="12841" y="40472"/>
                  </a:lnTo>
                  <a:cubicBezTo>
                    <a:pt x="13177" y="40136"/>
                    <a:pt x="13782" y="40136"/>
                    <a:pt x="14051" y="39665"/>
                  </a:cubicBezTo>
                  <a:cubicBezTo>
                    <a:pt x="16068" y="38253"/>
                    <a:pt x="18354" y="37312"/>
                    <a:pt x="20438" y="35968"/>
                  </a:cubicBezTo>
                  <a:lnTo>
                    <a:pt x="24404" y="33951"/>
                  </a:lnTo>
                  <a:cubicBezTo>
                    <a:pt x="26018" y="32875"/>
                    <a:pt x="27699" y="32001"/>
                    <a:pt x="29446" y="31262"/>
                  </a:cubicBezTo>
                  <a:cubicBezTo>
                    <a:pt x="30455" y="30858"/>
                    <a:pt x="31396" y="30253"/>
                    <a:pt x="32136" y="29514"/>
                  </a:cubicBezTo>
                  <a:lnTo>
                    <a:pt x="32472" y="29110"/>
                  </a:lnTo>
                  <a:cubicBezTo>
                    <a:pt x="33346" y="26825"/>
                    <a:pt x="33951" y="24472"/>
                    <a:pt x="34152" y="21984"/>
                  </a:cubicBezTo>
                  <a:cubicBezTo>
                    <a:pt x="34354" y="18892"/>
                    <a:pt x="35161" y="15799"/>
                    <a:pt x="36505" y="12976"/>
                  </a:cubicBezTo>
                  <a:cubicBezTo>
                    <a:pt x="37312" y="11429"/>
                    <a:pt x="37783" y="9749"/>
                    <a:pt x="37850" y="8001"/>
                  </a:cubicBezTo>
                  <a:cubicBezTo>
                    <a:pt x="37850" y="7665"/>
                    <a:pt x="37850" y="7396"/>
                    <a:pt x="37850" y="7059"/>
                  </a:cubicBezTo>
                  <a:cubicBezTo>
                    <a:pt x="38321" y="4841"/>
                    <a:pt x="36438" y="3026"/>
                    <a:pt x="36505" y="874"/>
                  </a:cubicBezTo>
                  <a:cubicBezTo>
                    <a:pt x="36505" y="471"/>
                    <a:pt x="36035" y="68"/>
                    <a:pt x="3549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5" name="Google Shape;12075;p15"/>
            <p:cNvSpPr/>
            <p:nvPr/>
          </p:nvSpPr>
          <p:spPr>
            <a:xfrm>
              <a:off x="4015875" y="1333925"/>
              <a:ext cx="895825" cy="680725"/>
            </a:xfrm>
            <a:custGeom>
              <a:avLst/>
              <a:gdLst/>
              <a:ahLst/>
              <a:cxnLst/>
              <a:rect l="l" t="t" r="r" b="b"/>
              <a:pathLst>
                <a:path w="35833" h="27229" extrusionOk="0">
                  <a:moveTo>
                    <a:pt x="30993" y="1"/>
                  </a:moveTo>
                  <a:cubicBezTo>
                    <a:pt x="30186" y="606"/>
                    <a:pt x="30051" y="1749"/>
                    <a:pt x="30791" y="2488"/>
                  </a:cubicBezTo>
                  <a:cubicBezTo>
                    <a:pt x="31060" y="2824"/>
                    <a:pt x="31261" y="3228"/>
                    <a:pt x="30858" y="3497"/>
                  </a:cubicBezTo>
                  <a:cubicBezTo>
                    <a:pt x="30743" y="3573"/>
                    <a:pt x="30628" y="3606"/>
                    <a:pt x="30517" y="3606"/>
                  </a:cubicBezTo>
                  <a:cubicBezTo>
                    <a:pt x="30241" y="3606"/>
                    <a:pt x="29994" y="3401"/>
                    <a:pt x="29850" y="3160"/>
                  </a:cubicBezTo>
                  <a:cubicBezTo>
                    <a:pt x="29581" y="2757"/>
                    <a:pt x="29312" y="2421"/>
                    <a:pt x="29110" y="1950"/>
                  </a:cubicBezTo>
                  <a:cubicBezTo>
                    <a:pt x="28841" y="1614"/>
                    <a:pt x="28774" y="1076"/>
                    <a:pt x="28102" y="1076"/>
                  </a:cubicBezTo>
                  <a:cubicBezTo>
                    <a:pt x="28034" y="1950"/>
                    <a:pt x="28236" y="2892"/>
                    <a:pt x="28707" y="3698"/>
                  </a:cubicBezTo>
                  <a:cubicBezTo>
                    <a:pt x="29177" y="4572"/>
                    <a:pt x="29312" y="5581"/>
                    <a:pt x="29043" y="6522"/>
                  </a:cubicBezTo>
                  <a:cubicBezTo>
                    <a:pt x="28954" y="6921"/>
                    <a:pt x="28814" y="7042"/>
                    <a:pt x="28654" y="7042"/>
                  </a:cubicBezTo>
                  <a:cubicBezTo>
                    <a:pt x="28408" y="7042"/>
                    <a:pt x="28114" y="6754"/>
                    <a:pt x="27888" y="6754"/>
                  </a:cubicBezTo>
                  <a:cubicBezTo>
                    <a:pt x="27817" y="6754"/>
                    <a:pt x="27752" y="6782"/>
                    <a:pt x="27698" y="6858"/>
                  </a:cubicBezTo>
                  <a:cubicBezTo>
                    <a:pt x="27564" y="6925"/>
                    <a:pt x="27497" y="7060"/>
                    <a:pt x="27429" y="7194"/>
                  </a:cubicBezTo>
                  <a:cubicBezTo>
                    <a:pt x="27226" y="7572"/>
                    <a:pt x="26997" y="7699"/>
                    <a:pt x="26754" y="7699"/>
                  </a:cubicBezTo>
                  <a:cubicBezTo>
                    <a:pt x="26435" y="7699"/>
                    <a:pt x="26092" y="7481"/>
                    <a:pt x="25749" y="7329"/>
                  </a:cubicBezTo>
                  <a:cubicBezTo>
                    <a:pt x="25343" y="7851"/>
                    <a:pt x="25187" y="8673"/>
                    <a:pt x="24418" y="8673"/>
                  </a:cubicBezTo>
                  <a:cubicBezTo>
                    <a:pt x="24296" y="8673"/>
                    <a:pt x="24158" y="8652"/>
                    <a:pt x="24001" y="8606"/>
                  </a:cubicBezTo>
                  <a:cubicBezTo>
                    <a:pt x="22992" y="8337"/>
                    <a:pt x="23597" y="7463"/>
                    <a:pt x="23329" y="6925"/>
                  </a:cubicBezTo>
                  <a:lnTo>
                    <a:pt x="23329" y="6925"/>
                  </a:lnTo>
                  <a:cubicBezTo>
                    <a:pt x="22412" y="7326"/>
                    <a:pt x="21496" y="7776"/>
                    <a:pt x="20456" y="7776"/>
                  </a:cubicBezTo>
                  <a:cubicBezTo>
                    <a:pt x="20274" y="7776"/>
                    <a:pt x="20089" y="7762"/>
                    <a:pt x="19900" y="7732"/>
                  </a:cubicBezTo>
                  <a:cubicBezTo>
                    <a:pt x="19837" y="7714"/>
                    <a:pt x="19774" y="7706"/>
                    <a:pt x="19710" y="7706"/>
                  </a:cubicBezTo>
                  <a:cubicBezTo>
                    <a:pt x="19296" y="7706"/>
                    <a:pt x="18891" y="8063"/>
                    <a:pt x="18891" y="8471"/>
                  </a:cubicBezTo>
                  <a:cubicBezTo>
                    <a:pt x="18891" y="8875"/>
                    <a:pt x="18757" y="9480"/>
                    <a:pt x="18354" y="9480"/>
                  </a:cubicBezTo>
                  <a:cubicBezTo>
                    <a:pt x="17547" y="9413"/>
                    <a:pt x="17614" y="8471"/>
                    <a:pt x="17144" y="8001"/>
                  </a:cubicBezTo>
                  <a:cubicBezTo>
                    <a:pt x="16936" y="7794"/>
                    <a:pt x="16769" y="7715"/>
                    <a:pt x="16628" y="7715"/>
                  </a:cubicBezTo>
                  <a:cubicBezTo>
                    <a:pt x="16220" y="7715"/>
                    <a:pt x="16031" y="8372"/>
                    <a:pt x="15732" y="8471"/>
                  </a:cubicBezTo>
                  <a:cubicBezTo>
                    <a:pt x="15687" y="8489"/>
                    <a:pt x="15643" y="8498"/>
                    <a:pt x="15598" y="8498"/>
                  </a:cubicBezTo>
                  <a:cubicBezTo>
                    <a:pt x="15310" y="8498"/>
                    <a:pt x="15042" y="8140"/>
                    <a:pt x="14925" y="7732"/>
                  </a:cubicBezTo>
                  <a:cubicBezTo>
                    <a:pt x="14858" y="7396"/>
                    <a:pt x="14992" y="7060"/>
                    <a:pt x="15328" y="6925"/>
                  </a:cubicBezTo>
                  <a:cubicBezTo>
                    <a:pt x="15573" y="6762"/>
                    <a:pt x="15842" y="6673"/>
                    <a:pt x="16120" y="6673"/>
                  </a:cubicBezTo>
                  <a:cubicBezTo>
                    <a:pt x="16302" y="6673"/>
                    <a:pt x="16487" y="6711"/>
                    <a:pt x="16673" y="6791"/>
                  </a:cubicBezTo>
                  <a:cubicBezTo>
                    <a:pt x="16708" y="6799"/>
                    <a:pt x="16742" y="6804"/>
                    <a:pt x="16777" y="6804"/>
                  </a:cubicBezTo>
                  <a:cubicBezTo>
                    <a:pt x="17007" y="6804"/>
                    <a:pt x="17211" y="6613"/>
                    <a:pt x="17211" y="6320"/>
                  </a:cubicBezTo>
                  <a:cubicBezTo>
                    <a:pt x="17211" y="6075"/>
                    <a:pt x="17043" y="5774"/>
                    <a:pt x="16809" y="5774"/>
                  </a:cubicBezTo>
                  <a:cubicBezTo>
                    <a:pt x="16787" y="5774"/>
                    <a:pt x="16764" y="5776"/>
                    <a:pt x="16740" y="5782"/>
                  </a:cubicBezTo>
                  <a:cubicBezTo>
                    <a:pt x="16577" y="5821"/>
                    <a:pt x="16437" y="5839"/>
                    <a:pt x="16317" y="5839"/>
                  </a:cubicBezTo>
                  <a:cubicBezTo>
                    <a:pt x="15597" y="5839"/>
                    <a:pt x="15597" y="5196"/>
                    <a:pt x="15597" y="4505"/>
                  </a:cubicBezTo>
                  <a:cubicBezTo>
                    <a:pt x="15597" y="3636"/>
                    <a:pt x="15348" y="3267"/>
                    <a:pt x="14677" y="3267"/>
                  </a:cubicBezTo>
                  <a:cubicBezTo>
                    <a:pt x="14569" y="3267"/>
                    <a:pt x="14451" y="3276"/>
                    <a:pt x="14320" y="3295"/>
                  </a:cubicBezTo>
                  <a:cubicBezTo>
                    <a:pt x="13359" y="3423"/>
                    <a:pt x="13070" y="4649"/>
                    <a:pt x="12115" y="4649"/>
                  </a:cubicBezTo>
                  <a:cubicBezTo>
                    <a:pt x="12067" y="4649"/>
                    <a:pt x="12018" y="4646"/>
                    <a:pt x="11967" y="4639"/>
                  </a:cubicBezTo>
                  <a:cubicBezTo>
                    <a:pt x="11967" y="4841"/>
                    <a:pt x="11967" y="5043"/>
                    <a:pt x="11967" y="5245"/>
                  </a:cubicBezTo>
                  <a:cubicBezTo>
                    <a:pt x="12034" y="5581"/>
                    <a:pt x="12505" y="5984"/>
                    <a:pt x="11900" y="6253"/>
                  </a:cubicBezTo>
                  <a:cubicBezTo>
                    <a:pt x="11227" y="6051"/>
                    <a:pt x="11429" y="4908"/>
                    <a:pt x="10354" y="4774"/>
                  </a:cubicBezTo>
                  <a:lnTo>
                    <a:pt x="10354" y="4774"/>
                  </a:lnTo>
                  <a:cubicBezTo>
                    <a:pt x="10690" y="6186"/>
                    <a:pt x="11765" y="7261"/>
                    <a:pt x="11295" y="9211"/>
                  </a:cubicBezTo>
                  <a:cubicBezTo>
                    <a:pt x="10824" y="8135"/>
                    <a:pt x="10622" y="7463"/>
                    <a:pt x="10354" y="6858"/>
                  </a:cubicBezTo>
                  <a:cubicBezTo>
                    <a:pt x="9883" y="5850"/>
                    <a:pt x="9883" y="5850"/>
                    <a:pt x="8875" y="5312"/>
                  </a:cubicBezTo>
                  <a:lnTo>
                    <a:pt x="8875" y="5312"/>
                  </a:lnTo>
                  <a:cubicBezTo>
                    <a:pt x="8740" y="5917"/>
                    <a:pt x="9211" y="6320"/>
                    <a:pt x="9143" y="6858"/>
                  </a:cubicBezTo>
                  <a:cubicBezTo>
                    <a:pt x="9143" y="7064"/>
                    <a:pt x="9183" y="7350"/>
                    <a:pt x="9019" y="7350"/>
                  </a:cubicBezTo>
                  <a:cubicBezTo>
                    <a:pt x="8969" y="7350"/>
                    <a:pt x="8901" y="7324"/>
                    <a:pt x="8807" y="7261"/>
                  </a:cubicBezTo>
                  <a:cubicBezTo>
                    <a:pt x="8608" y="7162"/>
                    <a:pt x="8458" y="7120"/>
                    <a:pt x="8344" y="7120"/>
                  </a:cubicBezTo>
                  <a:cubicBezTo>
                    <a:pt x="7996" y="7120"/>
                    <a:pt x="7984" y="7512"/>
                    <a:pt x="7933" y="7866"/>
                  </a:cubicBezTo>
                  <a:cubicBezTo>
                    <a:pt x="7866" y="8539"/>
                    <a:pt x="8202" y="9345"/>
                    <a:pt x="7396" y="9883"/>
                  </a:cubicBezTo>
                  <a:cubicBezTo>
                    <a:pt x="6858" y="9345"/>
                    <a:pt x="7463" y="8404"/>
                    <a:pt x="6656" y="7866"/>
                  </a:cubicBezTo>
                  <a:cubicBezTo>
                    <a:pt x="6253" y="8471"/>
                    <a:pt x="6185" y="9211"/>
                    <a:pt x="6387" y="9883"/>
                  </a:cubicBezTo>
                  <a:cubicBezTo>
                    <a:pt x="6454" y="10892"/>
                    <a:pt x="5446" y="10892"/>
                    <a:pt x="5043" y="11430"/>
                  </a:cubicBezTo>
                  <a:cubicBezTo>
                    <a:pt x="4713" y="11064"/>
                    <a:pt x="4488" y="10927"/>
                    <a:pt x="4326" y="10927"/>
                  </a:cubicBezTo>
                  <a:cubicBezTo>
                    <a:pt x="3892" y="10927"/>
                    <a:pt x="3906" y="11906"/>
                    <a:pt x="3564" y="12102"/>
                  </a:cubicBezTo>
                  <a:cubicBezTo>
                    <a:pt x="3227" y="12303"/>
                    <a:pt x="2958" y="12438"/>
                    <a:pt x="2622" y="12572"/>
                  </a:cubicBezTo>
                  <a:cubicBezTo>
                    <a:pt x="2017" y="13110"/>
                    <a:pt x="2084" y="13984"/>
                    <a:pt x="1547" y="14589"/>
                  </a:cubicBezTo>
                  <a:cubicBezTo>
                    <a:pt x="1479" y="15665"/>
                    <a:pt x="1211" y="16673"/>
                    <a:pt x="740" y="17682"/>
                  </a:cubicBezTo>
                  <a:cubicBezTo>
                    <a:pt x="135" y="18959"/>
                    <a:pt x="0" y="20438"/>
                    <a:pt x="269" y="21850"/>
                  </a:cubicBezTo>
                  <a:cubicBezTo>
                    <a:pt x="471" y="21783"/>
                    <a:pt x="673" y="21715"/>
                    <a:pt x="874" y="21715"/>
                  </a:cubicBezTo>
                  <a:cubicBezTo>
                    <a:pt x="1170" y="21715"/>
                    <a:pt x="1050" y="22288"/>
                    <a:pt x="1291" y="22288"/>
                  </a:cubicBezTo>
                  <a:cubicBezTo>
                    <a:pt x="1324" y="22288"/>
                    <a:pt x="1364" y="22277"/>
                    <a:pt x="1412" y="22253"/>
                  </a:cubicBezTo>
                  <a:cubicBezTo>
                    <a:pt x="1681" y="22119"/>
                    <a:pt x="1748" y="21715"/>
                    <a:pt x="1816" y="21379"/>
                  </a:cubicBezTo>
                  <a:cubicBezTo>
                    <a:pt x="2084" y="20640"/>
                    <a:pt x="942" y="20707"/>
                    <a:pt x="1009" y="19967"/>
                  </a:cubicBezTo>
                  <a:lnTo>
                    <a:pt x="1009" y="19967"/>
                  </a:lnTo>
                  <a:cubicBezTo>
                    <a:pt x="1143" y="19989"/>
                    <a:pt x="1267" y="19999"/>
                    <a:pt x="1382" y="19999"/>
                  </a:cubicBezTo>
                  <a:cubicBezTo>
                    <a:pt x="2359" y="19999"/>
                    <a:pt x="2679" y="19271"/>
                    <a:pt x="3160" y="18488"/>
                  </a:cubicBezTo>
                  <a:cubicBezTo>
                    <a:pt x="3631" y="17614"/>
                    <a:pt x="3227" y="17278"/>
                    <a:pt x="2488" y="16942"/>
                  </a:cubicBezTo>
                  <a:cubicBezTo>
                    <a:pt x="2353" y="16875"/>
                    <a:pt x="2353" y="16606"/>
                    <a:pt x="2219" y="16404"/>
                  </a:cubicBezTo>
                  <a:cubicBezTo>
                    <a:pt x="2084" y="16135"/>
                    <a:pt x="1950" y="15934"/>
                    <a:pt x="2152" y="15665"/>
                  </a:cubicBezTo>
                  <a:cubicBezTo>
                    <a:pt x="2282" y="15535"/>
                    <a:pt x="2440" y="15460"/>
                    <a:pt x="2608" y="15460"/>
                  </a:cubicBezTo>
                  <a:cubicBezTo>
                    <a:pt x="2701" y="15460"/>
                    <a:pt x="2796" y="15483"/>
                    <a:pt x="2891" y="15530"/>
                  </a:cubicBezTo>
                  <a:cubicBezTo>
                    <a:pt x="3093" y="15665"/>
                    <a:pt x="3227" y="15799"/>
                    <a:pt x="3429" y="15867"/>
                  </a:cubicBezTo>
                  <a:cubicBezTo>
                    <a:pt x="4045" y="16121"/>
                    <a:pt x="4587" y="16249"/>
                    <a:pt x="5074" y="16249"/>
                  </a:cubicBezTo>
                  <a:cubicBezTo>
                    <a:pt x="6130" y="16249"/>
                    <a:pt x="6928" y="15651"/>
                    <a:pt x="7664" y="14455"/>
                  </a:cubicBezTo>
                  <a:cubicBezTo>
                    <a:pt x="7897" y="13989"/>
                    <a:pt x="8079" y="13474"/>
                    <a:pt x="8647" y="13474"/>
                  </a:cubicBezTo>
                  <a:cubicBezTo>
                    <a:pt x="8735" y="13474"/>
                    <a:pt x="8833" y="13486"/>
                    <a:pt x="8942" y="13514"/>
                  </a:cubicBezTo>
                  <a:cubicBezTo>
                    <a:pt x="9015" y="13532"/>
                    <a:pt x="9079" y="13540"/>
                    <a:pt x="9133" y="13540"/>
                  </a:cubicBezTo>
                  <a:cubicBezTo>
                    <a:pt x="9477" y="13540"/>
                    <a:pt x="9461" y="13208"/>
                    <a:pt x="9345" y="12976"/>
                  </a:cubicBezTo>
                  <a:cubicBezTo>
                    <a:pt x="9278" y="12707"/>
                    <a:pt x="9278" y="12303"/>
                    <a:pt x="9614" y="12303"/>
                  </a:cubicBezTo>
                  <a:cubicBezTo>
                    <a:pt x="11093" y="12303"/>
                    <a:pt x="12303" y="11430"/>
                    <a:pt x="13984" y="10959"/>
                  </a:cubicBezTo>
                  <a:lnTo>
                    <a:pt x="13984" y="10959"/>
                  </a:lnTo>
                  <a:cubicBezTo>
                    <a:pt x="13446" y="11564"/>
                    <a:pt x="12774" y="12035"/>
                    <a:pt x="12034" y="12303"/>
                  </a:cubicBezTo>
                  <a:cubicBezTo>
                    <a:pt x="11698" y="12371"/>
                    <a:pt x="11900" y="12707"/>
                    <a:pt x="11967" y="12976"/>
                  </a:cubicBezTo>
                  <a:lnTo>
                    <a:pt x="12236" y="13312"/>
                  </a:lnTo>
                  <a:cubicBezTo>
                    <a:pt x="12370" y="13379"/>
                    <a:pt x="12522" y="13413"/>
                    <a:pt x="12673" y="13413"/>
                  </a:cubicBezTo>
                  <a:cubicBezTo>
                    <a:pt x="12824" y="13413"/>
                    <a:pt x="12975" y="13379"/>
                    <a:pt x="13110" y="13312"/>
                  </a:cubicBezTo>
                  <a:cubicBezTo>
                    <a:pt x="13580" y="13110"/>
                    <a:pt x="13984" y="12909"/>
                    <a:pt x="14387" y="12640"/>
                  </a:cubicBezTo>
                  <a:cubicBezTo>
                    <a:pt x="15394" y="12046"/>
                    <a:pt x="16251" y="11740"/>
                    <a:pt x="17014" y="11740"/>
                  </a:cubicBezTo>
                  <a:cubicBezTo>
                    <a:pt x="18238" y="11740"/>
                    <a:pt x="19216" y="12529"/>
                    <a:pt x="20169" y="14186"/>
                  </a:cubicBezTo>
                  <a:cubicBezTo>
                    <a:pt x="21244" y="16270"/>
                    <a:pt x="21715" y="18623"/>
                    <a:pt x="21513" y="20976"/>
                  </a:cubicBezTo>
                  <a:cubicBezTo>
                    <a:pt x="21379" y="23060"/>
                    <a:pt x="20639" y="25144"/>
                    <a:pt x="21244" y="27228"/>
                  </a:cubicBezTo>
                  <a:cubicBezTo>
                    <a:pt x="22320" y="26287"/>
                    <a:pt x="22051" y="24875"/>
                    <a:pt x="22455" y="23732"/>
                  </a:cubicBezTo>
                  <a:cubicBezTo>
                    <a:pt x="22791" y="21984"/>
                    <a:pt x="22925" y="20169"/>
                    <a:pt x="22656" y="18421"/>
                  </a:cubicBezTo>
                  <a:cubicBezTo>
                    <a:pt x="22589" y="16673"/>
                    <a:pt x="22051" y="14925"/>
                    <a:pt x="21043" y="13514"/>
                  </a:cubicBezTo>
                  <a:cubicBezTo>
                    <a:pt x="20774" y="13177"/>
                    <a:pt x="20639" y="12841"/>
                    <a:pt x="21043" y="12640"/>
                  </a:cubicBezTo>
                  <a:cubicBezTo>
                    <a:pt x="22320" y="11967"/>
                    <a:pt x="23127" y="10421"/>
                    <a:pt x="24808" y="10354"/>
                  </a:cubicBezTo>
                  <a:cubicBezTo>
                    <a:pt x="25441" y="10301"/>
                    <a:pt x="25991" y="9917"/>
                    <a:pt x="26622" y="9917"/>
                  </a:cubicBezTo>
                  <a:cubicBezTo>
                    <a:pt x="26794" y="9917"/>
                    <a:pt x="26973" y="9945"/>
                    <a:pt x="27161" y="10018"/>
                  </a:cubicBezTo>
                  <a:cubicBezTo>
                    <a:pt x="27231" y="10046"/>
                    <a:pt x="27301" y="10059"/>
                    <a:pt x="27369" y="10059"/>
                  </a:cubicBezTo>
                  <a:cubicBezTo>
                    <a:pt x="27625" y="10059"/>
                    <a:pt x="27847" y="9866"/>
                    <a:pt x="27900" y="9547"/>
                  </a:cubicBezTo>
                  <a:cubicBezTo>
                    <a:pt x="28034" y="8068"/>
                    <a:pt x="29715" y="7530"/>
                    <a:pt x="29850" y="6051"/>
                  </a:cubicBezTo>
                  <a:cubicBezTo>
                    <a:pt x="29850" y="5771"/>
                    <a:pt x="29990" y="5631"/>
                    <a:pt x="30231" y="5631"/>
                  </a:cubicBezTo>
                  <a:cubicBezTo>
                    <a:pt x="30279" y="5631"/>
                    <a:pt x="30331" y="5637"/>
                    <a:pt x="30387" y="5648"/>
                  </a:cubicBezTo>
                  <a:cubicBezTo>
                    <a:pt x="30993" y="5984"/>
                    <a:pt x="31261" y="6724"/>
                    <a:pt x="30858" y="7329"/>
                  </a:cubicBezTo>
                  <a:cubicBezTo>
                    <a:pt x="30589" y="7598"/>
                    <a:pt x="30051" y="7598"/>
                    <a:pt x="30051" y="8135"/>
                  </a:cubicBezTo>
                  <a:cubicBezTo>
                    <a:pt x="30253" y="8270"/>
                    <a:pt x="30455" y="8539"/>
                    <a:pt x="30724" y="8539"/>
                  </a:cubicBezTo>
                  <a:cubicBezTo>
                    <a:pt x="31732" y="8539"/>
                    <a:pt x="31799" y="9077"/>
                    <a:pt x="31934" y="10018"/>
                  </a:cubicBezTo>
                  <a:cubicBezTo>
                    <a:pt x="32068" y="10757"/>
                    <a:pt x="31530" y="11631"/>
                    <a:pt x="32203" y="12303"/>
                  </a:cubicBezTo>
                  <a:cubicBezTo>
                    <a:pt x="32286" y="12331"/>
                    <a:pt x="32363" y="12344"/>
                    <a:pt x="32434" y="12344"/>
                  </a:cubicBezTo>
                  <a:cubicBezTo>
                    <a:pt x="32877" y="12344"/>
                    <a:pt x="33077" y="11854"/>
                    <a:pt x="33077" y="11564"/>
                  </a:cubicBezTo>
                  <a:cubicBezTo>
                    <a:pt x="33144" y="10085"/>
                    <a:pt x="34152" y="9077"/>
                    <a:pt x="34623" y="7799"/>
                  </a:cubicBezTo>
                  <a:lnTo>
                    <a:pt x="34623" y="7530"/>
                  </a:lnTo>
                  <a:cubicBezTo>
                    <a:pt x="34488" y="6724"/>
                    <a:pt x="34959" y="5917"/>
                    <a:pt x="34556" y="5043"/>
                  </a:cubicBezTo>
                  <a:cubicBezTo>
                    <a:pt x="34623" y="4976"/>
                    <a:pt x="34707" y="4942"/>
                    <a:pt x="34782" y="4942"/>
                  </a:cubicBezTo>
                  <a:cubicBezTo>
                    <a:pt x="34858" y="4942"/>
                    <a:pt x="34925" y="4976"/>
                    <a:pt x="34959" y="5043"/>
                  </a:cubicBezTo>
                  <a:cubicBezTo>
                    <a:pt x="35026" y="5110"/>
                    <a:pt x="35110" y="5144"/>
                    <a:pt x="35186" y="5144"/>
                  </a:cubicBezTo>
                  <a:cubicBezTo>
                    <a:pt x="35261" y="5144"/>
                    <a:pt x="35329" y="5110"/>
                    <a:pt x="35362" y="5043"/>
                  </a:cubicBezTo>
                  <a:cubicBezTo>
                    <a:pt x="35698" y="4908"/>
                    <a:pt x="35833" y="4572"/>
                    <a:pt x="35766" y="4236"/>
                  </a:cubicBezTo>
                  <a:cubicBezTo>
                    <a:pt x="35362" y="3631"/>
                    <a:pt x="34421" y="4236"/>
                    <a:pt x="34152" y="3362"/>
                  </a:cubicBezTo>
                  <a:cubicBezTo>
                    <a:pt x="33480" y="3362"/>
                    <a:pt x="33547" y="2959"/>
                    <a:pt x="33749" y="2555"/>
                  </a:cubicBezTo>
                  <a:cubicBezTo>
                    <a:pt x="33883" y="2219"/>
                    <a:pt x="34018" y="1950"/>
                    <a:pt x="34152" y="1681"/>
                  </a:cubicBezTo>
                  <a:cubicBezTo>
                    <a:pt x="33965" y="838"/>
                    <a:pt x="33712" y="484"/>
                    <a:pt x="33303" y="484"/>
                  </a:cubicBezTo>
                  <a:cubicBezTo>
                    <a:pt x="33125" y="484"/>
                    <a:pt x="32917" y="551"/>
                    <a:pt x="32673" y="673"/>
                  </a:cubicBezTo>
                  <a:cubicBezTo>
                    <a:pt x="32404" y="875"/>
                    <a:pt x="32135" y="1076"/>
                    <a:pt x="31866" y="1345"/>
                  </a:cubicBezTo>
                  <a:cubicBezTo>
                    <a:pt x="31739" y="1430"/>
                    <a:pt x="31611" y="1515"/>
                    <a:pt x="31467" y="1515"/>
                  </a:cubicBezTo>
                  <a:cubicBezTo>
                    <a:pt x="31383" y="1515"/>
                    <a:pt x="31293" y="1487"/>
                    <a:pt x="31194" y="1413"/>
                  </a:cubicBezTo>
                  <a:cubicBezTo>
                    <a:pt x="30925" y="1278"/>
                    <a:pt x="30993" y="942"/>
                    <a:pt x="31060" y="673"/>
                  </a:cubicBezTo>
                  <a:cubicBezTo>
                    <a:pt x="31127" y="471"/>
                    <a:pt x="31463" y="135"/>
                    <a:pt x="30993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6" name="Google Shape;12076;p15"/>
            <p:cNvSpPr/>
            <p:nvPr/>
          </p:nvSpPr>
          <p:spPr>
            <a:xfrm>
              <a:off x="4696550" y="1465025"/>
              <a:ext cx="384900" cy="780800"/>
            </a:xfrm>
            <a:custGeom>
              <a:avLst/>
              <a:gdLst/>
              <a:ahLst/>
              <a:cxnLst/>
              <a:rect l="l" t="t" r="r" b="b"/>
              <a:pathLst>
                <a:path w="15396" h="31232" extrusionOk="0">
                  <a:moveTo>
                    <a:pt x="13379" y="23665"/>
                  </a:moveTo>
                  <a:lnTo>
                    <a:pt x="13379" y="23665"/>
                  </a:lnTo>
                  <a:cubicBezTo>
                    <a:pt x="13186" y="24951"/>
                    <a:pt x="11947" y="25561"/>
                    <a:pt x="12488" y="26612"/>
                  </a:cubicBezTo>
                  <a:lnTo>
                    <a:pt x="12488" y="26612"/>
                  </a:lnTo>
                  <a:cubicBezTo>
                    <a:pt x="12240" y="26399"/>
                    <a:pt x="11975" y="26322"/>
                    <a:pt x="11704" y="26322"/>
                  </a:cubicBezTo>
                  <a:cubicBezTo>
                    <a:pt x="11258" y="26322"/>
                    <a:pt x="10794" y="26530"/>
                    <a:pt x="10354" y="26690"/>
                  </a:cubicBezTo>
                  <a:cubicBezTo>
                    <a:pt x="9614" y="27093"/>
                    <a:pt x="8875" y="27497"/>
                    <a:pt x="8270" y="28035"/>
                  </a:cubicBezTo>
                  <a:cubicBezTo>
                    <a:pt x="9077" y="25346"/>
                    <a:pt x="11362" y="25009"/>
                    <a:pt x="13379" y="23665"/>
                  </a:cubicBezTo>
                  <a:close/>
                  <a:moveTo>
                    <a:pt x="8942" y="1"/>
                  </a:moveTo>
                  <a:cubicBezTo>
                    <a:pt x="8404" y="740"/>
                    <a:pt x="7866" y="1412"/>
                    <a:pt x="7396" y="2152"/>
                  </a:cubicBezTo>
                  <a:cubicBezTo>
                    <a:pt x="6387" y="3967"/>
                    <a:pt x="5917" y="5984"/>
                    <a:pt x="4976" y="7866"/>
                  </a:cubicBezTo>
                  <a:cubicBezTo>
                    <a:pt x="4908" y="9144"/>
                    <a:pt x="4572" y="10488"/>
                    <a:pt x="3967" y="11698"/>
                  </a:cubicBezTo>
                  <a:cubicBezTo>
                    <a:pt x="2623" y="14656"/>
                    <a:pt x="1345" y="17682"/>
                    <a:pt x="1211" y="21043"/>
                  </a:cubicBezTo>
                  <a:cubicBezTo>
                    <a:pt x="1076" y="22119"/>
                    <a:pt x="942" y="23127"/>
                    <a:pt x="740" y="24203"/>
                  </a:cubicBezTo>
                  <a:cubicBezTo>
                    <a:pt x="404" y="25816"/>
                    <a:pt x="135" y="27497"/>
                    <a:pt x="1" y="29110"/>
                  </a:cubicBezTo>
                  <a:cubicBezTo>
                    <a:pt x="740" y="28841"/>
                    <a:pt x="673" y="28035"/>
                    <a:pt x="1144" y="27497"/>
                  </a:cubicBezTo>
                  <a:cubicBezTo>
                    <a:pt x="1413" y="28236"/>
                    <a:pt x="1883" y="28909"/>
                    <a:pt x="2488" y="29379"/>
                  </a:cubicBezTo>
                  <a:cubicBezTo>
                    <a:pt x="2824" y="29178"/>
                    <a:pt x="3093" y="28909"/>
                    <a:pt x="3429" y="28841"/>
                  </a:cubicBezTo>
                  <a:cubicBezTo>
                    <a:pt x="4371" y="28707"/>
                    <a:pt x="5245" y="28640"/>
                    <a:pt x="5110" y="27362"/>
                  </a:cubicBezTo>
                  <a:cubicBezTo>
                    <a:pt x="5064" y="27270"/>
                    <a:pt x="5273" y="27113"/>
                    <a:pt x="5474" y="27113"/>
                  </a:cubicBezTo>
                  <a:cubicBezTo>
                    <a:pt x="5564" y="27113"/>
                    <a:pt x="5653" y="27145"/>
                    <a:pt x="5715" y="27228"/>
                  </a:cubicBezTo>
                  <a:cubicBezTo>
                    <a:pt x="6186" y="27698"/>
                    <a:pt x="5850" y="29178"/>
                    <a:pt x="5043" y="29514"/>
                  </a:cubicBezTo>
                  <a:cubicBezTo>
                    <a:pt x="4236" y="29783"/>
                    <a:pt x="3564" y="30119"/>
                    <a:pt x="3698" y="31194"/>
                  </a:cubicBezTo>
                  <a:cubicBezTo>
                    <a:pt x="3816" y="31220"/>
                    <a:pt x="3926" y="31231"/>
                    <a:pt x="4030" y="31231"/>
                  </a:cubicBezTo>
                  <a:cubicBezTo>
                    <a:pt x="4759" y="31231"/>
                    <a:pt x="5186" y="30665"/>
                    <a:pt x="5715" y="30253"/>
                  </a:cubicBezTo>
                  <a:cubicBezTo>
                    <a:pt x="6118" y="29917"/>
                    <a:pt x="6589" y="29648"/>
                    <a:pt x="7060" y="29514"/>
                  </a:cubicBezTo>
                  <a:cubicBezTo>
                    <a:pt x="8998" y="28778"/>
                    <a:pt x="10870" y="27844"/>
                    <a:pt x="12543" y="26710"/>
                  </a:cubicBezTo>
                  <a:lnTo>
                    <a:pt x="12543" y="26710"/>
                  </a:lnTo>
                  <a:cubicBezTo>
                    <a:pt x="12552" y="26726"/>
                    <a:pt x="12562" y="26741"/>
                    <a:pt x="12572" y="26757"/>
                  </a:cubicBezTo>
                  <a:cubicBezTo>
                    <a:pt x="12619" y="26760"/>
                    <a:pt x="12666" y="26762"/>
                    <a:pt x="12711" y="26762"/>
                  </a:cubicBezTo>
                  <a:cubicBezTo>
                    <a:pt x="13644" y="26762"/>
                    <a:pt x="14288" y="26124"/>
                    <a:pt x="14993" y="25547"/>
                  </a:cubicBezTo>
                  <a:cubicBezTo>
                    <a:pt x="14656" y="25346"/>
                    <a:pt x="14791" y="25077"/>
                    <a:pt x="14858" y="24740"/>
                  </a:cubicBezTo>
                  <a:cubicBezTo>
                    <a:pt x="15127" y="23799"/>
                    <a:pt x="15396" y="22724"/>
                    <a:pt x="14589" y="21850"/>
                  </a:cubicBezTo>
                  <a:cubicBezTo>
                    <a:pt x="14380" y="21806"/>
                    <a:pt x="14177" y="21786"/>
                    <a:pt x="13980" y="21786"/>
                  </a:cubicBezTo>
                  <a:cubicBezTo>
                    <a:pt x="12660" y="21786"/>
                    <a:pt x="11600" y="22676"/>
                    <a:pt x="10488" y="23261"/>
                  </a:cubicBezTo>
                  <a:cubicBezTo>
                    <a:pt x="8068" y="24472"/>
                    <a:pt x="5581" y="25346"/>
                    <a:pt x="3026" y="26488"/>
                  </a:cubicBezTo>
                  <a:cubicBezTo>
                    <a:pt x="2959" y="25883"/>
                    <a:pt x="3026" y="25278"/>
                    <a:pt x="3228" y="24740"/>
                  </a:cubicBezTo>
                  <a:cubicBezTo>
                    <a:pt x="3900" y="20102"/>
                    <a:pt x="5850" y="15866"/>
                    <a:pt x="7530" y="11631"/>
                  </a:cubicBezTo>
                  <a:cubicBezTo>
                    <a:pt x="8001" y="10488"/>
                    <a:pt x="8740" y="9480"/>
                    <a:pt x="8135" y="8202"/>
                  </a:cubicBezTo>
                  <a:cubicBezTo>
                    <a:pt x="7868" y="8006"/>
                    <a:pt x="7625" y="7928"/>
                    <a:pt x="7396" y="7928"/>
                  </a:cubicBezTo>
                  <a:cubicBezTo>
                    <a:pt x="6761" y="7928"/>
                    <a:pt x="6241" y="8529"/>
                    <a:pt x="5648" y="8875"/>
                  </a:cubicBezTo>
                  <a:cubicBezTo>
                    <a:pt x="5581" y="8337"/>
                    <a:pt x="5782" y="7732"/>
                    <a:pt x="6320" y="7396"/>
                  </a:cubicBezTo>
                  <a:cubicBezTo>
                    <a:pt x="6992" y="6723"/>
                    <a:pt x="6925" y="5580"/>
                    <a:pt x="8001" y="5244"/>
                  </a:cubicBezTo>
                  <a:cubicBezTo>
                    <a:pt x="7530" y="3496"/>
                    <a:pt x="8203" y="2085"/>
                    <a:pt x="9144" y="740"/>
                  </a:cubicBezTo>
                  <a:cubicBezTo>
                    <a:pt x="9211" y="606"/>
                    <a:pt x="9009" y="269"/>
                    <a:pt x="8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7" name="Google Shape;12077;p15"/>
            <p:cNvSpPr/>
            <p:nvPr/>
          </p:nvSpPr>
          <p:spPr>
            <a:xfrm>
              <a:off x="5214200" y="1972600"/>
              <a:ext cx="110950" cy="60525"/>
            </a:xfrm>
            <a:custGeom>
              <a:avLst/>
              <a:gdLst/>
              <a:ahLst/>
              <a:cxnLst/>
              <a:rect l="l" t="t" r="r" b="b"/>
              <a:pathLst>
                <a:path w="4438" h="2421" extrusionOk="0">
                  <a:moveTo>
                    <a:pt x="4438" y="0"/>
                  </a:moveTo>
                  <a:cubicBezTo>
                    <a:pt x="2623" y="0"/>
                    <a:pt x="1480" y="1345"/>
                    <a:pt x="68" y="2017"/>
                  </a:cubicBezTo>
                  <a:cubicBezTo>
                    <a:pt x="1" y="2084"/>
                    <a:pt x="1" y="2286"/>
                    <a:pt x="1" y="2421"/>
                  </a:cubicBezTo>
                  <a:cubicBezTo>
                    <a:pt x="1614" y="1883"/>
                    <a:pt x="3093" y="1076"/>
                    <a:pt x="4438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8" name="Google Shape;12078;p15"/>
            <p:cNvSpPr/>
            <p:nvPr/>
          </p:nvSpPr>
          <p:spPr>
            <a:xfrm>
              <a:off x="4778900" y="2223025"/>
              <a:ext cx="60550" cy="42050"/>
            </a:xfrm>
            <a:custGeom>
              <a:avLst/>
              <a:gdLst/>
              <a:ahLst/>
              <a:cxnLst/>
              <a:rect l="l" t="t" r="r" b="b"/>
              <a:pathLst>
                <a:path w="2422" h="1682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749" y="202"/>
                    <a:pt x="1077" y="471"/>
                    <a:pt x="472" y="874"/>
                  </a:cubicBezTo>
                  <a:lnTo>
                    <a:pt x="1" y="1681"/>
                  </a:lnTo>
                  <a:cubicBezTo>
                    <a:pt x="1144" y="1681"/>
                    <a:pt x="2287" y="1547"/>
                    <a:pt x="2421" y="0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9" name="Google Shape;12079;p15"/>
            <p:cNvSpPr/>
            <p:nvPr/>
          </p:nvSpPr>
          <p:spPr>
            <a:xfrm>
              <a:off x="5817575" y="2223925"/>
              <a:ext cx="60525" cy="21400"/>
            </a:xfrm>
            <a:custGeom>
              <a:avLst/>
              <a:gdLst/>
              <a:ahLst/>
              <a:cxnLst/>
              <a:rect l="l" t="t" r="r" b="b"/>
              <a:pathLst>
                <a:path w="2421" h="856" extrusionOk="0">
                  <a:moveTo>
                    <a:pt x="1484" y="0"/>
                  </a:moveTo>
                  <a:cubicBezTo>
                    <a:pt x="953" y="0"/>
                    <a:pt x="477" y="405"/>
                    <a:pt x="1" y="838"/>
                  </a:cubicBezTo>
                  <a:cubicBezTo>
                    <a:pt x="135" y="850"/>
                    <a:pt x="272" y="855"/>
                    <a:pt x="409" y="855"/>
                  </a:cubicBezTo>
                  <a:cubicBezTo>
                    <a:pt x="1095" y="855"/>
                    <a:pt x="1805" y="715"/>
                    <a:pt x="2421" y="435"/>
                  </a:cubicBezTo>
                  <a:cubicBezTo>
                    <a:pt x="2086" y="124"/>
                    <a:pt x="1777" y="0"/>
                    <a:pt x="1484" y="0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0" name="Google Shape;12080;p15"/>
            <p:cNvSpPr/>
            <p:nvPr/>
          </p:nvSpPr>
          <p:spPr>
            <a:xfrm>
              <a:off x="5173875" y="2029150"/>
              <a:ext cx="40350" cy="24150"/>
            </a:xfrm>
            <a:custGeom>
              <a:avLst/>
              <a:gdLst/>
              <a:ahLst/>
              <a:cxnLst/>
              <a:rect l="l" t="t" r="r" b="b"/>
              <a:pathLst>
                <a:path w="1614" h="966" extrusionOk="0">
                  <a:moveTo>
                    <a:pt x="984" y="0"/>
                  </a:moveTo>
                  <a:cubicBezTo>
                    <a:pt x="476" y="0"/>
                    <a:pt x="148" y="375"/>
                    <a:pt x="0" y="965"/>
                  </a:cubicBezTo>
                  <a:cubicBezTo>
                    <a:pt x="606" y="898"/>
                    <a:pt x="1143" y="562"/>
                    <a:pt x="1614" y="159"/>
                  </a:cubicBezTo>
                  <a:cubicBezTo>
                    <a:pt x="1380" y="51"/>
                    <a:pt x="1170" y="0"/>
                    <a:pt x="984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1" name="Google Shape;12081;p15"/>
            <p:cNvSpPr/>
            <p:nvPr/>
          </p:nvSpPr>
          <p:spPr>
            <a:xfrm>
              <a:off x="5888175" y="2223775"/>
              <a:ext cx="40350" cy="10275"/>
            </a:xfrm>
            <a:custGeom>
              <a:avLst/>
              <a:gdLst/>
              <a:ahLst/>
              <a:cxnLst/>
              <a:rect l="l" t="t" r="r" b="b"/>
              <a:pathLst>
                <a:path w="1614" h="411" extrusionOk="0">
                  <a:moveTo>
                    <a:pt x="901" y="1"/>
                  </a:moveTo>
                  <a:cubicBezTo>
                    <a:pt x="582" y="1"/>
                    <a:pt x="269" y="66"/>
                    <a:pt x="0" y="374"/>
                  </a:cubicBezTo>
                  <a:cubicBezTo>
                    <a:pt x="231" y="374"/>
                    <a:pt x="486" y="411"/>
                    <a:pt x="734" y="411"/>
                  </a:cubicBezTo>
                  <a:cubicBezTo>
                    <a:pt x="1065" y="411"/>
                    <a:pt x="1383" y="345"/>
                    <a:pt x="1614" y="38"/>
                  </a:cubicBezTo>
                  <a:cubicBezTo>
                    <a:pt x="1383" y="38"/>
                    <a:pt x="1140" y="1"/>
                    <a:pt x="901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2" name="Google Shape;12082;p15"/>
            <p:cNvSpPr/>
            <p:nvPr/>
          </p:nvSpPr>
          <p:spPr>
            <a:xfrm>
              <a:off x="5787325" y="2244425"/>
              <a:ext cx="30275" cy="8975"/>
            </a:xfrm>
            <a:custGeom>
              <a:avLst/>
              <a:gdLst/>
              <a:ahLst/>
              <a:cxnLst/>
              <a:rect l="l" t="t" r="r" b="b"/>
              <a:pathLst>
                <a:path w="1211" h="359" extrusionOk="0">
                  <a:moveTo>
                    <a:pt x="754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118" y="355"/>
                    <a:pt x="236" y="359"/>
                    <a:pt x="350" y="359"/>
                  </a:cubicBezTo>
                  <a:cubicBezTo>
                    <a:pt x="694" y="359"/>
                    <a:pt x="1009" y="321"/>
                    <a:pt x="1211" y="18"/>
                  </a:cubicBezTo>
                  <a:cubicBezTo>
                    <a:pt x="1064" y="18"/>
                    <a:pt x="909" y="1"/>
                    <a:pt x="75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3" name="Google Shape;12083;p15"/>
            <p:cNvSpPr/>
            <p:nvPr/>
          </p:nvSpPr>
          <p:spPr>
            <a:xfrm>
              <a:off x="5904975" y="2196125"/>
              <a:ext cx="14925" cy="7425"/>
            </a:xfrm>
            <a:custGeom>
              <a:avLst/>
              <a:gdLst/>
              <a:ahLst/>
              <a:cxnLst/>
              <a:rect l="l" t="t" r="r" b="b"/>
              <a:pathLst>
                <a:path w="597" h="297" extrusionOk="0">
                  <a:moveTo>
                    <a:pt x="135" y="1"/>
                  </a:moveTo>
                  <a:cubicBezTo>
                    <a:pt x="135" y="1"/>
                    <a:pt x="1" y="135"/>
                    <a:pt x="1" y="135"/>
                  </a:cubicBezTo>
                  <a:lnTo>
                    <a:pt x="337" y="270"/>
                  </a:lnTo>
                  <a:cubicBezTo>
                    <a:pt x="409" y="288"/>
                    <a:pt x="462" y="296"/>
                    <a:pt x="498" y="296"/>
                  </a:cubicBezTo>
                  <a:cubicBezTo>
                    <a:pt x="596" y="296"/>
                    <a:pt x="570" y="234"/>
                    <a:pt x="471" y="135"/>
                  </a:cubicBezTo>
                  <a:cubicBezTo>
                    <a:pt x="337" y="68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4" name="Google Shape;12084;p15"/>
            <p:cNvSpPr/>
            <p:nvPr/>
          </p:nvSpPr>
          <p:spPr>
            <a:xfrm>
              <a:off x="5918425" y="2202525"/>
              <a:ext cx="20200" cy="10775"/>
            </a:xfrm>
            <a:custGeom>
              <a:avLst/>
              <a:gdLst/>
              <a:ahLst/>
              <a:cxnLst/>
              <a:rect l="l" t="t" r="r" b="b"/>
              <a:pathLst>
                <a:path w="808" h="431" extrusionOk="0">
                  <a:moveTo>
                    <a:pt x="133" y="1"/>
                  </a:moveTo>
                  <a:cubicBezTo>
                    <a:pt x="89" y="1"/>
                    <a:pt x="45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3"/>
                    <a:pt x="421" y="1"/>
                    <a:pt x="133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5" name="Google Shape;12085;p15"/>
            <p:cNvSpPr/>
            <p:nvPr/>
          </p:nvSpPr>
          <p:spPr>
            <a:xfrm>
              <a:off x="4745575" y="1622850"/>
              <a:ext cx="480425" cy="530800"/>
            </a:xfrm>
            <a:custGeom>
              <a:avLst/>
              <a:gdLst/>
              <a:ahLst/>
              <a:cxnLst/>
              <a:rect l="l" t="t" r="r" b="b"/>
              <a:pathLst>
                <a:path w="19217" h="21232" extrusionOk="0">
                  <a:moveTo>
                    <a:pt x="10744" y="1"/>
                  </a:moveTo>
                  <a:cubicBezTo>
                    <a:pt x="10568" y="1"/>
                    <a:pt x="10388" y="23"/>
                    <a:pt x="10208" y="74"/>
                  </a:cubicBezTo>
                  <a:cubicBezTo>
                    <a:pt x="9200" y="276"/>
                    <a:pt x="8258" y="814"/>
                    <a:pt x="7586" y="1620"/>
                  </a:cubicBezTo>
                  <a:cubicBezTo>
                    <a:pt x="7384" y="1284"/>
                    <a:pt x="7384" y="881"/>
                    <a:pt x="7048" y="679"/>
                  </a:cubicBezTo>
                  <a:cubicBezTo>
                    <a:pt x="6712" y="1083"/>
                    <a:pt x="6712" y="1620"/>
                    <a:pt x="6242" y="1889"/>
                  </a:cubicBezTo>
                  <a:cubicBezTo>
                    <a:pt x="5704" y="4242"/>
                    <a:pt x="4830" y="6528"/>
                    <a:pt x="3754" y="8612"/>
                  </a:cubicBezTo>
                  <a:cubicBezTo>
                    <a:pt x="1872" y="12377"/>
                    <a:pt x="1468" y="16478"/>
                    <a:pt x="191" y="20310"/>
                  </a:cubicBezTo>
                  <a:cubicBezTo>
                    <a:pt x="0" y="20787"/>
                    <a:pt x="386" y="21231"/>
                    <a:pt x="794" y="21231"/>
                  </a:cubicBezTo>
                  <a:cubicBezTo>
                    <a:pt x="960" y="21231"/>
                    <a:pt x="1130" y="21157"/>
                    <a:pt x="1267" y="20982"/>
                  </a:cubicBezTo>
                  <a:cubicBezTo>
                    <a:pt x="2544" y="19906"/>
                    <a:pt x="4157" y="19570"/>
                    <a:pt x="5637" y="18898"/>
                  </a:cubicBezTo>
                  <a:cubicBezTo>
                    <a:pt x="6578" y="18495"/>
                    <a:pt x="7586" y="18091"/>
                    <a:pt x="8527" y="17553"/>
                  </a:cubicBezTo>
                  <a:cubicBezTo>
                    <a:pt x="9805" y="16814"/>
                    <a:pt x="11216" y="16142"/>
                    <a:pt x="12628" y="15604"/>
                  </a:cubicBezTo>
                  <a:cubicBezTo>
                    <a:pt x="13166" y="14663"/>
                    <a:pt x="14174" y="14663"/>
                    <a:pt x="14981" y="14394"/>
                  </a:cubicBezTo>
                  <a:cubicBezTo>
                    <a:pt x="16393" y="13520"/>
                    <a:pt x="18074" y="13049"/>
                    <a:pt x="19149" y="11637"/>
                  </a:cubicBezTo>
                  <a:lnTo>
                    <a:pt x="18275" y="10360"/>
                  </a:lnTo>
                  <a:cubicBezTo>
                    <a:pt x="18679" y="10293"/>
                    <a:pt x="19149" y="10360"/>
                    <a:pt x="19217" y="9755"/>
                  </a:cubicBezTo>
                  <a:cubicBezTo>
                    <a:pt x="18611" y="9486"/>
                    <a:pt x="18006" y="9284"/>
                    <a:pt x="17401" y="9083"/>
                  </a:cubicBezTo>
                  <a:cubicBezTo>
                    <a:pt x="16460" y="9016"/>
                    <a:pt x="16057" y="7873"/>
                    <a:pt x="16729" y="7200"/>
                  </a:cubicBezTo>
                  <a:cubicBezTo>
                    <a:pt x="17334" y="6326"/>
                    <a:pt x="17670" y="5520"/>
                    <a:pt x="17132" y="4646"/>
                  </a:cubicBezTo>
                  <a:cubicBezTo>
                    <a:pt x="16460" y="3973"/>
                    <a:pt x="16057" y="3234"/>
                    <a:pt x="15788" y="2360"/>
                  </a:cubicBezTo>
                  <a:cubicBezTo>
                    <a:pt x="14174" y="1957"/>
                    <a:pt x="13166" y="612"/>
                    <a:pt x="11553" y="141"/>
                  </a:cubicBezTo>
                  <a:cubicBezTo>
                    <a:pt x="11303" y="58"/>
                    <a:pt x="11028" y="1"/>
                    <a:pt x="10744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6" name="Google Shape;12086;p15"/>
            <p:cNvSpPr/>
            <p:nvPr/>
          </p:nvSpPr>
          <p:spPr>
            <a:xfrm>
              <a:off x="5120100" y="1880150"/>
              <a:ext cx="183225" cy="102550"/>
            </a:xfrm>
            <a:custGeom>
              <a:avLst/>
              <a:gdLst/>
              <a:ahLst/>
              <a:cxnLst/>
              <a:rect l="l" t="t" r="r" b="b"/>
              <a:pathLst>
                <a:path w="7329" h="4102" extrusionOk="0">
                  <a:moveTo>
                    <a:pt x="7328" y="1"/>
                  </a:moveTo>
                  <a:lnTo>
                    <a:pt x="4168" y="1345"/>
                  </a:lnTo>
                  <a:cubicBezTo>
                    <a:pt x="2891" y="2421"/>
                    <a:pt x="1210" y="2892"/>
                    <a:pt x="0" y="4102"/>
                  </a:cubicBezTo>
                  <a:cubicBezTo>
                    <a:pt x="336" y="4035"/>
                    <a:pt x="672" y="3967"/>
                    <a:pt x="1009" y="3833"/>
                  </a:cubicBezTo>
                  <a:cubicBezTo>
                    <a:pt x="2958" y="2690"/>
                    <a:pt x="4975" y="1614"/>
                    <a:pt x="7059" y="740"/>
                  </a:cubicBezTo>
                  <a:cubicBezTo>
                    <a:pt x="7328" y="606"/>
                    <a:pt x="7328" y="270"/>
                    <a:pt x="7328" y="1"/>
                  </a:cubicBezTo>
                  <a:close/>
                </a:path>
              </a:pathLst>
            </a:custGeom>
            <a:solidFill>
              <a:srgbClr val="98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7" name="Google Shape;12087;p15"/>
            <p:cNvSpPr/>
            <p:nvPr/>
          </p:nvSpPr>
          <p:spPr>
            <a:xfrm>
              <a:off x="5515050" y="1791075"/>
              <a:ext cx="30275" cy="13900"/>
            </a:xfrm>
            <a:custGeom>
              <a:avLst/>
              <a:gdLst/>
              <a:ahLst/>
              <a:cxnLst/>
              <a:rect l="l" t="t" r="r" b="b"/>
              <a:pathLst>
                <a:path w="1211" h="556" extrusionOk="0">
                  <a:moveTo>
                    <a:pt x="606" y="1"/>
                  </a:moveTo>
                  <a:cubicBezTo>
                    <a:pt x="404" y="1"/>
                    <a:pt x="202" y="135"/>
                    <a:pt x="1" y="404"/>
                  </a:cubicBezTo>
                  <a:cubicBezTo>
                    <a:pt x="202" y="505"/>
                    <a:pt x="421" y="555"/>
                    <a:pt x="631" y="555"/>
                  </a:cubicBezTo>
                  <a:cubicBezTo>
                    <a:pt x="841" y="555"/>
                    <a:pt x="1043" y="505"/>
                    <a:pt x="1211" y="404"/>
                  </a:cubicBezTo>
                  <a:cubicBezTo>
                    <a:pt x="1009" y="135"/>
                    <a:pt x="807" y="1"/>
                    <a:pt x="60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8" name="Google Shape;12088;p15"/>
            <p:cNvSpPr/>
            <p:nvPr/>
          </p:nvSpPr>
          <p:spPr>
            <a:xfrm>
              <a:off x="5506650" y="1801175"/>
              <a:ext cx="8425" cy="21875"/>
            </a:xfrm>
            <a:custGeom>
              <a:avLst/>
              <a:gdLst/>
              <a:ahLst/>
              <a:cxnLst/>
              <a:rect l="l" t="t" r="r" b="b"/>
              <a:pathLst>
                <a:path w="337" h="875" extrusionOk="0">
                  <a:moveTo>
                    <a:pt x="337" y="0"/>
                  </a:moveTo>
                  <a:cubicBezTo>
                    <a:pt x="135" y="67"/>
                    <a:pt x="1" y="336"/>
                    <a:pt x="1" y="605"/>
                  </a:cubicBezTo>
                  <a:cubicBezTo>
                    <a:pt x="1" y="672"/>
                    <a:pt x="135" y="740"/>
                    <a:pt x="202" y="874"/>
                  </a:cubicBezTo>
                  <a:lnTo>
                    <a:pt x="337" y="40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9" name="Google Shape;12089;p15"/>
            <p:cNvSpPr/>
            <p:nvPr/>
          </p:nvSpPr>
          <p:spPr>
            <a:xfrm>
              <a:off x="5531875" y="1823025"/>
              <a:ext cx="14725" cy="8475"/>
            </a:xfrm>
            <a:custGeom>
              <a:avLst/>
              <a:gdLst/>
              <a:ahLst/>
              <a:cxnLst/>
              <a:rect l="l" t="t" r="r" b="b"/>
              <a:pathLst>
                <a:path w="589" h="339" extrusionOk="0">
                  <a:moveTo>
                    <a:pt x="134" y="0"/>
                  </a:moveTo>
                  <a:cubicBezTo>
                    <a:pt x="134" y="0"/>
                    <a:pt x="0" y="135"/>
                    <a:pt x="0" y="135"/>
                  </a:cubicBezTo>
                  <a:cubicBezTo>
                    <a:pt x="134" y="202"/>
                    <a:pt x="134" y="202"/>
                    <a:pt x="336" y="269"/>
                  </a:cubicBezTo>
                  <a:cubicBezTo>
                    <a:pt x="431" y="317"/>
                    <a:pt x="493" y="339"/>
                    <a:pt x="527" y="339"/>
                  </a:cubicBezTo>
                  <a:cubicBezTo>
                    <a:pt x="588" y="339"/>
                    <a:pt x="557" y="265"/>
                    <a:pt x="471" y="135"/>
                  </a:cubicBezTo>
                  <a:cubicBezTo>
                    <a:pt x="336" y="67"/>
                    <a:pt x="269" y="0"/>
                    <a:pt x="13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0" name="Google Shape;12090;p15"/>
            <p:cNvSpPr/>
            <p:nvPr/>
          </p:nvSpPr>
          <p:spPr>
            <a:xfrm>
              <a:off x="5382275" y="18297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70" y="67"/>
                    <a:pt x="68" y="202"/>
                    <a:pt x="1" y="403"/>
                  </a:cubicBezTo>
                  <a:cubicBezTo>
                    <a:pt x="202" y="403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1" name="Google Shape;12091;p15"/>
            <p:cNvSpPr/>
            <p:nvPr/>
          </p:nvSpPr>
          <p:spPr>
            <a:xfrm>
              <a:off x="5555400" y="1825950"/>
              <a:ext cx="10100" cy="3825"/>
            </a:xfrm>
            <a:custGeom>
              <a:avLst/>
              <a:gdLst/>
              <a:ahLst/>
              <a:cxnLst/>
              <a:rect l="l" t="t" r="r" b="b"/>
              <a:pathLst>
                <a:path w="404" h="153" extrusionOk="0">
                  <a:moveTo>
                    <a:pt x="202" y="1"/>
                  </a:moveTo>
                  <a:cubicBezTo>
                    <a:pt x="135" y="1"/>
                    <a:pt x="67" y="51"/>
                    <a:pt x="0" y="152"/>
                  </a:cubicBezTo>
                  <a:lnTo>
                    <a:pt x="404" y="152"/>
                  </a:lnTo>
                  <a:cubicBezTo>
                    <a:pt x="336" y="51"/>
                    <a:pt x="269" y="1"/>
                    <a:pt x="202" y="1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2" name="Google Shape;12092;p15"/>
            <p:cNvSpPr/>
            <p:nvPr/>
          </p:nvSpPr>
          <p:spPr>
            <a:xfrm>
              <a:off x="5545300" y="1801175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0"/>
                  </a:moveTo>
                  <a:cubicBezTo>
                    <a:pt x="30" y="87"/>
                    <a:pt x="58" y="111"/>
                    <a:pt x="87" y="111"/>
                  </a:cubicBezTo>
                  <a:cubicBezTo>
                    <a:pt x="126" y="111"/>
                    <a:pt x="164" y="67"/>
                    <a:pt x="203" y="67"/>
                  </a:cubicBezTo>
                  <a:cubicBezTo>
                    <a:pt x="203" y="67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3" name="Google Shape;12093;p15"/>
            <p:cNvSpPr/>
            <p:nvPr/>
          </p:nvSpPr>
          <p:spPr>
            <a:xfrm>
              <a:off x="5696575" y="2293600"/>
              <a:ext cx="30275" cy="11875"/>
            </a:xfrm>
            <a:custGeom>
              <a:avLst/>
              <a:gdLst/>
              <a:ahLst/>
              <a:cxnLst/>
              <a:rect l="l" t="t" r="r" b="b"/>
              <a:pathLst>
                <a:path w="1211" h="475" extrusionOk="0">
                  <a:moveTo>
                    <a:pt x="0" y="1"/>
                  </a:moveTo>
                  <a:cubicBezTo>
                    <a:pt x="215" y="431"/>
                    <a:pt x="603" y="474"/>
                    <a:pt x="956" y="474"/>
                  </a:cubicBezTo>
                  <a:cubicBezTo>
                    <a:pt x="1044" y="474"/>
                    <a:pt x="1130" y="472"/>
                    <a:pt x="1210" y="472"/>
                  </a:cubicBezTo>
                  <a:cubicBezTo>
                    <a:pt x="1210" y="270"/>
                    <a:pt x="1210" y="135"/>
                    <a:pt x="1210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4" name="Google Shape;12094;p15"/>
            <p:cNvSpPr/>
            <p:nvPr/>
          </p:nvSpPr>
          <p:spPr>
            <a:xfrm>
              <a:off x="5686475" y="2289825"/>
              <a:ext cx="10125" cy="3800"/>
            </a:xfrm>
            <a:custGeom>
              <a:avLst/>
              <a:gdLst/>
              <a:ahLst/>
              <a:cxnLst/>
              <a:rect l="l" t="t" r="r" b="b"/>
              <a:pathLst>
                <a:path w="405" h="152" extrusionOk="0">
                  <a:moveTo>
                    <a:pt x="228" y="1"/>
                  </a:moveTo>
                  <a:cubicBezTo>
                    <a:pt x="169" y="1"/>
                    <a:pt x="102" y="51"/>
                    <a:pt x="1" y="152"/>
                  </a:cubicBezTo>
                  <a:lnTo>
                    <a:pt x="404" y="152"/>
                  </a:lnTo>
                  <a:cubicBezTo>
                    <a:pt x="337" y="51"/>
                    <a:pt x="287" y="1"/>
                    <a:pt x="228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5" name="Google Shape;12095;p15"/>
            <p:cNvSpPr/>
            <p:nvPr/>
          </p:nvSpPr>
          <p:spPr>
            <a:xfrm>
              <a:off x="4273025" y="728550"/>
              <a:ext cx="252125" cy="264225"/>
            </a:xfrm>
            <a:custGeom>
              <a:avLst/>
              <a:gdLst/>
              <a:ahLst/>
              <a:cxnLst/>
              <a:rect l="l" t="t" r="r" b="b"/>
              <a:pathLst>
                <a:path w="10085" h="10569" extrusionOk="0">
                  <a:moveTo>
                    <a:pt x="8572" y="0"/>
                  </a:moveTo>
                  <a:cubicBezTo>
                    <a:pt x="8460" y="0"/>
                    <a:pt x="8337" y="24"/>
                    <a:pt x="8202" y="81"/>
                  </a:cubicBezTo>
                  <a:cubicBezTo>
                    <a:pt x="7972" y="655"/>
                    <a:pt x="7399" y="984"/>
                    <a:pt x="6818" y="984"/>
                  </a:cubicBezTo>
                  <a:cubicBezTo>
                    <a:pt x="6719" y="984"/>
                    <a:pt x="6619" y="974"/>
                    <a:pt x="6521" y="955"/>
                  </a:cubicBezTo>
                  <a:lnTo>
                    <a:pt x="6521" y="888"/>
                  </a:lnTo>
                  <a:cubicBezTo>
                    <a:pt x="6454" y="955"/>
                    <a:pt x="6387" y="1089"/>
                    <a:pt x="6454" y="1224"/>
                  </a:cubicBezTo>
                  <a:cubicBezTo>
                    <a:pt x="6426" y="1196"/>
                    <a:pt x="6375" y="1180"/>
                    <a:pt x="6321" y="1180"/>
                  </a:cubicBezTo>
                  <a:cubicBezTo>
                    <a:pt x="6243" y="1180"/>
                    <a:pt x="6157" y="1212"/>
                    <a:pt x="6118" y="1291"/>
                  </a:cubicBezTo>
                  <a:cubicBezTo>
                    <a:pt x="6118" y="1425"/>
                    <a:pt x="6118" y="1560"/>
                    <a:pt x="6118" y="1627"/>
                  </a:cubicBezTo>
                  <a:cubicBezTo>
                    <a:pt x="5984" y="1829"/>
                    <a:pt x="5849" y="1963"/>
                    <a:pt x="5715" y="2098"/>
                  </a:cubicBezTo>
                  <a:cubicBezTo>
                    <a:pt x="4639" y="3711"/>
                    <a:pt x="3496" y="5190"/>
                    <a:pt x="2152" y="6602"/>
                  </a:cubicBezTo>
                  <a:cubicBezTo>
                    <a:pt x="2017" y="7274"/>
                    <a:pt x="1681" y="7812"/>
                    <a:pt x="1143" y="8283"/>
                  </a:cubicBezTo>
                  <a:cubicBezTo>
                    <a:pt x="471" y="8820"/>
                    <a:pt x="68" y="9627"/>
                    <a:pt x="0" y="10568"/>
                  </a:cubicBezTo>
                  <a:lnTo>
                    <a:pt x="2622" y="8081"/>
                  </a:lnTo>
                  <a:cubicBezTo>
                    <a:pt x="2421" y="6400"/>
                    <a:pt x="3832" y="7073"/>
                    <a:pt x="4639" y="6804"/>
                  </a:cubicBezTo>
                  <a:cubicBezTo>
                    <a:pt x="4236" y="6400"/>
                    <a:pt x="3496" y="6535"/>
                    <a:pt x="3563" y="5930"/>
                  </a:cubicBezTo>
                  <a:cubicBezTo>
                    <a:pt x="3631" y="5392"/>
                    <a:pt x="4034" y="5056"/>
                    <a:pt x="4505" y="5056"/>
                  </a:cubicBezTo>
                  <a:cubicBezTo>
                    <a:pt x="4612" y="5074"/>
                    <a:pt x="4702" y="5082"/>
                    <a:pt x="4779" y="5082"/>
                  </a:cubicBezTo>
                  <a:cubicBezTo>
                    <a:pt x="5278" y="5082"/>
                    <a:pt x="5177" y="4724"/>
                    <a:pt x="5177" y="4316"/>
                  </a:cubicBezTo>
                  <a:cubicBezTo>
                    <a:pt x="5125" y="4160"/>
                    <a:pt x="5315" y="4004"/>
                    <a:pt x="5465" y="4004"/>
                  </a:cubicBezTo>
                  <a:cubicBezTo>
                    <a:pt x="5509" y="4004"/>
                    <a:pt x="5550" y="4017"/>
                    <a:pt x="5580" y="4047"/>
                  </a:cubicBezTo>
                  <a:cubicBezTo>
                    <a:pt x="5824" y="4313"/>
                    <a:pt x="6016" y="4411"/>
                    <a:pt x="6189" y="4411"/>
                  </a:cubicBezTo>
                  <a:cubicBezTo>
                    <a:pt x="6540" y="4411"/>
                    <a:pt x="6810" y="4004"/>
                    <a:pt x="7261" y="3778"/>
                  </a:cubicBezTo>
                  <a:cubicBezTo>
                    <a:pt x="7866" y="3442"/>
                    <a:pt x="7799" y="2703"/>
                    <a:pt x="8135" y="2232"/>
                  </a:cubicBezTo>
                  <a:cubicBezTo>
                    <a:pt x="8740" y="1425"/>
                    <a:pt x="8471" y="1224"/>
                    <a:pt x="9412" y="1224"/>
                  </a:cubicBezTo>
                  <a:cubicBezTo>
                    <a:pt x="9547" y="1224"/>
                    <a:pt x="9748" y="1022"/>
                    <a:pt x="10084" y="820"/>
                  </a:cubicBezTo>
                  <a:cubicBezTo>
                    <a:pt x="9469" y="597"/>
                    <a:pt x="9133" y="0"/>
                    <a:pt x="8572" y="0"/>
                  </a:cubicBezTo>
                  <a:close/>
                </a:path>
              </a:pathLst>
            </a:custGeom>
            <a:solidFill>
              <a:srgbClr val="81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6" name="Google Shape;12096;p15"/>
            <p:cNvSpPr/>
            <p:nvPr/>
          </p:nvSpPr>
          <p:spPr>
            <a:xfrm>
              <a:off x="4415875" y="77090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ubicBezTo>
                    <a:pt x="202" y="404"/>
                    <a:pt x="404" y="202"/>
                    <a:pt x="404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7" name="Google Shape;12097;p15"/>
            <p:cNvSpPr/>
            <p:nvPr/>
          </p:nvSpPr>
          <p:spPr>
            <a:xfrm>
              <a:off x="4427650" y="7524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336" y="1"/>
                  </a:moveTo>
                  <a:cubicBezTo>
                    <a:pt x="135" y="1"/>
                    <a:pt x="0" y="202"/>
                    <a:pt x="0" y="404"/>
                  </a:cubicBezTo>
                  <a:lnTo>
                    <a:pt x="336" y="404"/>
                  </a:lnTo>
                  <a:cubicBezTo>
                    <a:pt x="404" y="270"/>
                    <a:pt x="404" y="135"/>
                    <a:pt x="336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8" name="Google Shape;12098;p15"/>
            <p:cNvSpPr/>
            <p:nvPr/>
          </p:nvSpPr>
          <p:spPr>
            <a:xfrm>
              <a:off x="4476375" y="79595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1272" y="1"/>
                  </a:moveTo>
                  <a:cubicBezTo>
                    <a:pt x="1086" y="1"/>
                    <a:pt x="934" y="127"/>
                    <a:pt x="875" y="545"/>
                  </a:cubicBezTo>
                  <a:cubicBezTo>
                    <a:pt x="808" y="1284"/>
                    <a:pt x="270" y="1687"/>
                    <a:pt x="1" y="2292"/>
                  </a:cubicBezTo>
                  <a:cubicBezTo>
                    <a:pt x="185" y="2338"/>
                    <a:pt x="400" y="2447"/>
                    <a:pt x="560" y="2447"/>
                  </a:cubicBezTo>
                  <a:cubicBezTo>
                    <a:pt x="635" y="2447"/>
                    <a:pt x="698" y="2424"/>
                    <a:pt x="740" y="2360"/>
                  </a:cubicBezTo>
                  <a:cubicBezTo>
                    <a:pt x="1077" y="1553"/>
                    <a:pt x="1883" y="1082"/>
                    <a:pt x="2018" y="276"/>
                  </a:cubicBezTo>
                  <a:cubicBezTo>
                    <a:pt x="1793" y="201"/>
                    <a:pt x="1506" y="1"/>
                    <a:pt x="1272" y="1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9" name="Google Shape;12099;p15"/>
            <p:cNvSpPr/>
            <p:nvPr/>
          </p:nvSpPr>
          <p:spPr>
            <a:xfrm>
              <a:off x="4273025" y="11255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874" y="0"/>
                  </a:moveTo>
                  <a:lnTo>
                    <a:pt x="874" y="0"/>
                  </a:lnTo>
                  <a:cubicBezTo>
                    <a:pt x="404" y="135"/>
                    <a:pt x="0" y="673"/>
                    <a:pt x="68" y="1211"/>
                  </a:cubicBezTo>
                  <a:cubicBezTo>
                    <a:pt x="605" y="1009"/>
                    <a:pt x="941" y="538"/>
                    <a:pt x="874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0" name="Google Shape;12100;p15"/>
            <p:cNvSpPr/>
            <p:nvPr/>
          </p:nvSpPr>
          <p:spPr>
            <a:xfrm>
              <a:off x="4577225" y="1417325"/>
              <a:ext cx="89100" cy="147200"/>
            </a:xfrm>
            <a:custGeom>
              <a:avLst/>
              <a:gdLst/>
              <a:ahLst/>
              <a:cxnLst/>
              <a:rect l="l" t="t" r="r" b="b"/>
              <a:pathLst>
                <a:path w="3564" h="5888" extrusionOk="0">
                  <a:moveTo>
                    <a:pt x="2378" y="1"/>
                  </a:moveTo>
                  <a:cubicBezTo>
                    <a:pt x="2046" y="1"/>
                    <a:pt x="1732" y="151"/>
                    <a:pt x="1547" y="429"/>
                  </a:cubicBezTo>
                  <a:cubicBezTo>
                    <a:pt x="1278" y="698"/>
                    <a:pt x="1211" y="1102"/>
                    <a:pt x="1278" y="1505"/>
                  </a:cubicBezTo>
                  <a:cubicBezTo>
                    <a:pt x="1345" y="2245"/>
                    <a:pt x="1143" y="2984"/>
                    <a:pt x="807" y="3656"/>
                  </a:cubicBezTo>
                  <a:cubicBezTo>
                    <a:pt x="606" y="3993"/>
                    <a:pt x="404" y="4329"/>
                    <a:pt x="202" y="4665"/>
                  </a:cubicBezTo>
                  <a:cubicBezTo>
                    <a:pt x="1" y="4867"/>
                    <a:pt x="68" y="5203"/>
                    <a:pt x="202" y="5404"/>
                  </a:cubicBezTo>
                  <a:cubicBezTo>
                    <a:pt x="905" y="5697"/>
                    <a:pt x="1607" y="5888"/>
                    <a:pt x="2354" y="5888"/>
                  </a:cubicBezTo>
                  <a:cubicBezTo>
                    <a:pt x="2465" y="5888"/>
                    <a:pt x="2577" y="5884"/>
                    <a:pt x="2690" y="5875"/>
                  </a:cubicBezTo>
                  <a:cubicBezTo>
                    <a:pt x="3564" y="5539"/>
                    <a:pt x="3429" y="4799"/>
                    <a:pt x="3228" y="4060"/>
                  </a:cubicBezTo>
                  <a:cubicBezTo>
                    <a:pt x="2354" y="3119"/>
                    <a:pt x="2824" y="2110"/>
                    <a:pt x="3093" y="1102"/>
                  </a:cubicBezTo>
                  <a:cubicBezTo>
                    <a:pt x="3228" y="698"/>
                    <a:pt x="3295" y="295"/>
                    <a:pt x="2824" y="93"/>
                  </a:cubicBezTo>
                  <a:cubicBezTo>
                    <a:pt x="2678" y="31"/>
                    <a:pt x="2526" y="1"/>
                    <a:pt x="2378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1" name="Google Shape;12101;p15"/>
            <p:cNvSpPr/>
            <p:nvPr/>
          </p:nvSpPr>
          <p:spPr>
            <a:xfrm>
              <a:off x="4869675" y="1372575"/>
              <a:ext cx="47075" cy="65575"/>
            </a:xfrm>
            <a:custGeom>
              <a:avLst/>
              <a:gdLst/>
              <a:ahLst/>
              <a:cxnLst/>
              <a:rect l="l" t="t" r="r" b="b"/>
              <a:pathLst>
                <a:path w="1883" h="2623" extrusionOk="0">
                  <a:moveTo>
                    <a:pt x="1412" y="1"/>
                  </a:moveTo>
                  <a:cubicBezTo>
                    <a:pt x="1210" y="539"/>
                    <a:pt x="1009" y="1211"/>
                    <a:pt x="874" y="1682"/>
                  </a:cubicBezTo>
                  <a:cubicBezTo>
                    <a:pt x="785" y="1860"/>
                    <a:pt x="670" y="1920"/>
                    <a:pt x="540" y="1920"/>
                  </a:cubicBezTo>
                  <a:cubicBezTo>
                    <a:pt x="376" y="1920"/>
                    <a:pt x="188" y="1824"/>
                    <a:pt x="0" y="1749"/>
                  </a:cubicBezTo>
                  <a:lnTo>
                    <a:pt x="0" y="1749"/>
                  </a:lnTo>
                  <a:cubicBezTo>
                    <a:pt x="92" y="2531"/>
                    <a:pt x="531" y="2621"/>
                    <a:pt x="993" y="2621"/>
                  </a:cubicBezTo>
                  <a:cubicBezTo>
                    <a:pt x="1129" y="2621"/>
                    <a:pt x="1267" y="2613"/>
                    <a:pt x="1399" y="2613"/>
                  </a:cubicBezTo>
                  <a:cubicBezTo>
                    <a:pt x="1473" y="2613"/>
                    <a:pt x="1545" y="2615"/>
                    <a:pt x="1614" y="2623"/>
                  </a:cubicBezTo>
                  <a:cubicBezTo>
                    <a:pt x="1883" y="875"/>
                    <a:pt x="1883" y="875"/>
                    <a:pt x="141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2" name="Google Shape;12102;p15"/>
            <p:cNvSpPr/>
            <p:nvPr/>
          </p:nvSpPr>
          <p:spPr>
            <a:xfrm>
              <a:off x="4852850" y="1375950"/>
              <a:ext cx="35325" cy="23550"/>
            </a:xfrm>
            <a:custGeom>
              <a:avLst/>
              <a:gdLst/>
              <a:ahLst/>
              <a:cxnLst/>
              <a:rect l="l" t="t" r="r" b="b"/>
              <a:pathLst>
                <a:path w="1413" h="942" extrusionOk="0">
                  <a:moveTo>
                    <a:pt x="673" y="0"/>
                  </a:moveTo>
                  <a:cubicBezTo>
                    <a:pt x="1" y="0"/>
                    <a:pt x="68" y="404"/>
                    <a:pt x="270" y="874"/>
                  </a:cubicBezTo>
                  <a:cubicBezTo>
                    <a:pt x="673" y="807"/>
                    <a:pt x="1144" y="942"/>
                    <a:pt x="1278" y="538"/>
                  </a:cubicBezTo>
                  <a:cubicBezTo>
                    <a:pt x="1413" y="68"/>
                    <a:pt x="1009" y="68"/>
                    <a:pt x="673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3" name="Google Shape;12103;p15"/>
            <p:cNvSpPr/>
            <p:nvPr/>
          </p:nvSpPr>
          <p:spPr>
            <a:xfrm>
              <a:off x="4889825" y="145830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1" y="1"/>
                  </a:moveTo>
                  <a:cubicBezTo>
                    <a:pt x="68" y="135"/>
                    <a:pt x="135" y="202"/>
                    <a:pt x="203" y="202"/>
                  </a:cubicBezTo>
                  <a:cubicBezTo>
                    <a:pt x="270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4" name="Google Shape;12104;p15"/>
            <p:cNvSpPr/>
            <p:nvPr/>
          </p:nvSpPr>
          <p:spPr>
            <a:xfrm>
              <a:off x="4879750" y="1453250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202" y="1"/>
                  </a:moveTo>
                  <a:cubicBezTo>
                    <a:pt x="135" y="1"/>
                    <a:pt x="68" y="68"/>
                    <a:pt x="1" y="203"/>
                  </a:cubicBezTo>
                  <a:lnTo>
                    <a:pt x="404" y="203"/>
                  </a:lnTo>
                  <a:cubicBezTo>
                    <a:pt x="337" y="68"/>
                    <a:pt x="270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5" name="Google Shape;12105;p15"/>
            <p:cNvSpPr/>
            <p:nvPr/>
          </p:nvSpPr>
          <p:spPr>
            <a:xfrm>
              <a:off x="5315050" y="1180250"/>
              <a:ext cx="43725" cy="46150"/>
            </a:xfrm>
            <a:custGeom>
              <a:avLst/>
              <a:gdLst/>
              <a:ahLst/>
              <a:cxnLst/>
              <a:rect l="l" t="t" r="r" b="b"/>
              <a:pathLst>
                <a:path w="1749" h="1846" extrusionOk="0">
                  <a:moveTo>
                    <a:pt x="683" y="0"/>
                  </a:moveTo>
                  <a:cubicBezTo>
                    <a:pt x="591" y="0"/>
                    <a:pt x="494" y="30"/>
                    <a:pt x="404" y="97"/>
                  </a:cubicBezTo>
                  <a:cubicBezTo>
                    <a:pt x="202" y="232"/>
                    <a:pt x="1" y="568"/>
                    <a:pt x="135" y="769"/>
                  </a:cubicBezTo>
                  <a:cubicBezTo>
                    <a:pt x="538" y="1173"/>
                    <a:pt x="740" y="1845"/>
                    <a:pt x="1749" y="1845"/>
                  </a:cubicBezTo>
                  <a:cubicBezTo>
                    <a:pt x="1480" y="1173"/>
                    <a:pt x="1278" y="702"/>
                    <a:pt x="1076" y="299"/>
                  </a:cubicBezTo>
                  <a:cubicBezTo>
                    <a:pt x="1031" y="120"/>
                    <a:pt x="867" y="0"/>
                    <a:pt x="683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6" name="Google Shape;12106;p15"/>
            <p:cNvSpPr/>
            <p:nvPr/>
          </p:nvSpPr>
          <p:spPr>
            <a:xfrm>
              <a:off x="5320100" y="1096950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874" y="1"/>
                  </a:moveTo>
                  <a:cubicBezTo>
                    <a:pt x="0" y="1"/>
                    <a:pt x="202" y="673"/>
                    <a:pt x="135" y="1211"/>
                  </a:cubicBezTo>
                  <a:cubicBezTo>
                    <a:pt x="673" y="1009"/>
                    <a:pt x="1278" y="1009"/>
                    <a:pt x="1143" y="202"/>
                  </a:cubicBezTo>
                  <a:cubicBezTo>
                    <a:pt x="1076" y="135"/>
                    <a:pt x="1009" y="1"/>
                    <a:pt x="87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7" name="Google Shape;12107;p15"/>
            <p:cNvSpPr/>
            <p:nvPr/>
          </p:nvSpPr>
          <p:spPr>
            <a:xfrm>
              <a:off x="5061275" y="1276775"/>
              <a:ext cx="35300" cy="40375"/>
            </a:xfrm>
            <a:custGeom>
              <a:avLst/>
              <a:gdLst/>
              <a:ahLst/>
              <a:cxnLst/>
              <a:rect l="l" t="t" r="r" b="b"/>
              <a:pathLst>
                <a:path w="1412" h="161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807" y="472"/>
                    <a:pt x="67" y="808"/>
                    <a:pt x="0" y="1614"/>
                  </a:cubicBezTo>
                  <a:cubicBezTo>
                    <a:pt x="740" y="1278"/>
                    <a:pt x="1412" y="942"/>
                    <a:pt x="121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8" name="Google Shape;12108;p15"/>
            <p:cNvSpPr/>
            <p:nvPr/>
          </p:nvSpPr>
          <p:spPr>
            <a:xfrm>
              <a:off x="5049500" y="13171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68" y="740"/>
                    <a:pt x="68" y="1211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9" name="Google Shape;12109;p15"/>
            <p:cNvSpPr/>
            <p:nvPr/>
          </p:nvSpPr>
          <p:spPr>
            <a:xfrm>
              <a:off x="5111700" y="1211250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202" y="0"/>
                  </a:moveTo>
                  <a:lnTo>
                    <a:pt x="0" y="202"/>
                  </a:lnTo>
                  <a:lnTo>
                    <a:pt x="0" y="605"/>
                  </a:lnTo>
                  <a:cubicBezTo>
                    <a:pt x="0" y="740"/>
                    <a:pt x="0" y="874"/>
                    <a:pt x="0" y="1008"/>
                  </a:cubicBezTo>
                  <a:cubicBezTo>
                    <a:pt x="269" y="807"/>
                    <a:pt x="471" y="538"/>
                    <a:pt x="403" y="202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0" name="Google Shape;12110;p15"/>
            <p:cNvSpPr/>
            <p:nvPr/>
          </p:nvSpPr>
          <p:spPr>
            <a:xfrm>
              <a:off x="5099925" y="1236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02" y="135"/>
                    <a:pt x="0" y="471"/>
                    <a:pt x="68" y="807"/>
                  </a:cubicBezTo>
                  <a:cubicBezTo>
                    <a:pt x="404" y="673"/>
                    <a:pt x="538" y="337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1" name="Google Shape;12111;p15"/>
            <p:cNvSpPr/>
            <p:nvPr/>
          </p:nvSpPr>
          <p:spPr>
            <a:xfrm>
              <a:off x="5091525" y="1256625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471" y="0"/>
                  </a:moveTo>
                  <a:cubicBezTo>
                    <a:pt x="135" y="135"/>
                    <a:pt x="0" y="471"/>
                    <a:pt x="68" y="807"/>
                  </a:cubicBezTo>
                  <a:cubicBezTo>
                    <a:pt x="336" y="673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2" name="Google Shape;12112;p15"/>
            <p:cNvSpPr/>
            <p:nvPr/>
          </p:nvSpPr>
          <p:spPr>
            <a:xfrm>
              <a:off x="5041100" y="13473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04" y="1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7" y="673"/>
                    <a:pt x="471" y="337"/>
                    <a:pt x="404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3" name="Google Shape;12113;p15"/>
            <p:cNvSpPr/>
            <p:nvPr/>
          </p:nvSpPr>
          <p:spPr>
            <a:xfrm>
              <a:off x="5031025" y="136755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03" y="0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6" y="673"/>
                    <a:pt x="471" y="336"/>
                    <a:pt x="403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4" name="Google Shape;12114;p15"/>
            <p:cNvSpPr/>
            <p:nvPr/>
          </p:nvSpPr>
          <p:spPr>
            <a:xfrm>
              <a:off x="5143625" y="1135600"/>
              <a:ext cx="28600" cy="40375"/>
            </a:xfrm>
            <a:custGeom>
              <a:avLst/>
              <a:gdLst/>
              <a:ahLst/>
              <a:cxnLst/>
              <a:rect l="l" t="t" r="r" b="b"/>
              <a:pathLst>
                <a:path w="1144" h="1615" extrusionOk="0">
                  <a:moveTo>
                    <a:pt x="1143" y="1"/>
                  </a:moveTo>
                  <a:cubicBezTo>
                    <a:pt x="471" y="270"/>
                    <a:pt x="0" y="875"/>
                    <a:pt x="0" y="1614"/>
                  </a:cubicBezTo>
                  <a:cubicBezTo>
                    <a:pt x="605" y="1345"/>
                    <a:pt x="1076" y="673"/>
                    <a:pt x="1143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5" name="Google Shape;12115;p15"/>
            <p:cNvSpPr/>
            <p:nvPr/>
          </p:nvSpPr>
          <p:spPr>
            <a:xfrm>
              <a:off x="5130175" y="11759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269"/>
                    <a:pt x="68" y="740"/>
                    <a:pt x="68" y="1210"/>
                  </a:cubicBezTo>
                  <a:lnTo>
                    <a:pt x="538" y="1210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6" name="Google Shape;12116;p15"/>
            <p:cNvSpPr/>
            <p:nvPr/>
          </p:nvSpPr>
          <p:spPr>
            <a:xfrm>
              <a:off x="5170525" y="1113750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02" y="203"/>
                    <a:pt x="0" y="539"/>
                    <a:pt x="67" y="875"/>
                  </a:cubicBezTo>
                  <a:cubicBezTo>
                    <a:pt x="403" y="673"/>
                    <a:pt x="538" y="337"/>
                    <a:pt x="47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7" name="Google Shape;12117;p15"/>
            <p:cNvSpPr/>
            <p:nvPr/>
          </p:nvSpPr>
          <p:spPr>
            <a:xfrm>
              <a:off x="5141950" y="1206200"/>
              <a:ext cx="5050" cy="4050"/>
            </a:xfrm>
            <a:custGeom>
              <a:avLst/>
              <a:gdLst/>
              <a:ahLst/>
              <a:cxnLst/>
              <a:rect l="l" t="t" r="r" b="b"/>
              <a:pathLst>
                <a:path w="202" h="162" extrusionOk="0">
                  <a:moveTo>
                    <a:pt x="0" y="0"/>
                  </a:moveTo>
                  <a:cubicBezTo>
                    <a:pt x="37" y="111"/>
                    <a:pt x="95" y="161"/>
                    <a:pt x="139" y="161"/>
                  </a:cubicBezTo>
                  <a:cubicBezTo>
                    <a:pt x="175" y="161"/>
                    <a:pt x="202" y="128"/>
                    <a:pt x="202" y="68"/>
                  </a:cubicBezTo>
                  <a:cubicBezTo>
                    <a:pt x="202" y="68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8" name="Google Shape;12118;p15"/>
            <p:cNvSpPr/>
            <p:nvPr/>
          </p:nvSpPr>
          <p:spPr>
            <a:xfrm>
              <a:off x="5120100" y="1206200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67" y="0"/>
                  </a:moveTo>
                  <a:cubicBezTo>
                    <a:pt x="67" y="0"/>
                    <a:pt x="0" y="0"/>
                    <a:pt x="0" y="135"/>
                  </a:cubicBezTo>
                  <a:cubicBezTo>
                    <a:pt x="0" y="202"/>
                    <a:pt x="0" y="337"/>
                    <a:pt x="67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9" name="Google Shape;12119;p15"/>
            <p:cNvSpPr/>
            <p:nvPr/>
          </p:nvSpPr>
          <p:spPr>
            <a:xfrm>
              <a:off x="6094900" y="1387100"/>
              <a:ext cx="16550" cy="12400"/>
            </a:xfrm>
            <a:custGeom>
              <a:avLst/>
              <a:gdLst/>
              <a:ahLst/>
              <a:cxnLst/>
              <a:rect l="l" t="t" r="r" b="b"/>
              <a:pathLst>
                <a:path w="662" h="496" extrusionOk="0">
                  <a:moveTo>
                    <a:pt x="550" y="1"/>
                  </a:moveTo>
                  <a:cubicBezTo>
                    <a:pt x="516" y="1"/>
                    <a:pt x="467" y="9"/>
                    <a:pt x="404" y="25"/>
                  </a:cubicBezTo>
                  <a:cubicBezTo>
                    <a:pt x="269" y="92"/>
                    <a:pt x="135" y="159"/>
                    <a:pt x="0" y="294"/>
                  </a:cubicBezTo>
                  <a:lnTo>
                    <a:pt x="135" y="496"/>
                  </a:lnTo>
                  <a:lnTo>
                    <a:pt x="471" y="294"/>
                  </a:lnTo>
                  <a:cubicBezTo>
                    <a:pt x="625" y="89"/>
                    <a:pt x="661" y="1"/>
                    <a:pt x="550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0" name="Google Shape;12120;p15"/>
            <p:cNvSpPr/>
            <p:nvPr/>
          </p:nvSpPr>
          <p:spPr>
            <a:xfrm>
              <a:off x="6110025" y="1379600"/>
              <a:ext cx="13475" cy="8150"/>
            </a:xfrm>
            <a:custGeom>
              <a:avLst/>
              <a:gdLst/>
              <a:ahLst/>
              <a:cxnLst/>
              <a:rect l="l" t="t" r="r" b="b"/>
              <a:pathLst>
                <a:path w="539" h="326" extrusionOk="0">
                  <a:moveTo>
                    <a:pt x="372" y="0"/>
                  </a:moveTo>
                  <a:cubicBezTo>
                    <a:pt x="342" y="0"/>
                    <a:pt x="309" y="17"/>
                    <a:pt x="269" y="56"/>
                  </a:cubicBezTo>
                  <a:lnTo>
                    <a:pt x="0" y="325"/>
                  </a:lnTo>
                  <a:lnTo>
                    <a:pt x="404" y="258"/>
                  </a:lnTo>
                  <a:cubicBezTo>
                    <a:pt x="404" y="258"/>
                    <a:pt x="538" y="191"/>
                    <a:pt x="538" y="191"/>
                  </a:cubicBezTo>
                  <a:cubicBezTo>
                    <a:pt x="491" y="95"/>
                    <a:pt x="443" y="0"/>
                    <a:pt x="372" y="0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1" name="Google Shape;12121;p15"/>
            <p:cNvSpPr/>
            <p:nvPr/>
          </p:nvSpPr>
          <p:spPr>
            <a:xfrm>
              <a:off x="5978925" y="1317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2" name="Google Shape;12122;p15"/>
            <p:cNvSpPr/>
            <p:nvPr/>
          </p:nvSpPr>
          <p:spPr>
            <a:xfrm>
              <a:off x="5078075" y="1125525"/>
              <a:ext cx="42050" cy="50450"/>
            </a:xfrm>
            <a:custGeom>
              <a:avLst/>
              <a:gdLst/>
              <a:ahLst/>
              <a:cxnLst/>
              <a:rect l="l" t="t" r="r" b="b"/>
              <a:pathLst>
                <a:path w="1682" h="2018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337" y="269"/>
                    <a:pt x="0" y="942"/>
                    <a:pt x="135" y="1614"/>
                  </a:cubicBezTo>
                  <a:lnTo>
                    <a:pt x="1412" y="2017"/>
                  </a:lnTo>
                  <a:cubicBezTo>
                    <a:pt x="1681" y="1681"/>
                    <a:pt x="1681" y="1211"/>
                    <a:pt x="1412" y="807"/>
                  </a:cubicBezTo>
                  <a:cubicBezTo>
                    <a:pt x="1076" y="673"/>
                    <a:pt x="942" y="337"/>
                    <a:pt x="1009" y="0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3" name="Google Shape;12123;p15"/>
            <p:cNvSpPr/>
            <p:nvPr/>
          </p:nvSpPr>
          <p:spPr>
            <a:xfrm>
              <a:off x="5111700" y="11457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0"/>
                  </a:moveTo>
                  <a:lnTo>
                    <a:pt x="0" y="1210"/>
                  </a:lnTo>
                  <a:cubicBezTo>
                    <a:pt x="336" y="807"/>
                    <a:pt x="1210" y="404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4" name="Google Shape;12124;p15"/>
            <p:cNvSpPr/>
            <p:nvPr/>
          </p:nvSpPr>
          <p:spPr>
            <a:xfrm>
              <a:off x="5111700" y="1206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3" y="0"/>
                  </a:moveTo>
                  <a:lnTo>
                    <a:pt x="0" y="404"/>
                  </a:lnTo>
                  <a:lnTo>
                    <a:pt x="403" y="404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5" name="Google Shape;12125;p15"/>
            <p:cNvSpPr/>
            <p:nvPr/>
          </p:nvSpPr>
          <p:spPr>
            <a:xfrm>
              <a:off x="5121775" y="1105350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0" y="1"/>
                  </a:moveTo>
                  <a:cubicBezTo>
                    <a:pt x="29" y="87"/>
                    <a:pt x="70" y="112"/>
                    <a:pt x="108" y="112"/>
                  </a:cubicBezTo>
                  <a:cubicBezTo>
                    <a:pt x="158" y="112"/>
                    <a:pt x="202" y="68"/>
                    <a:pt x="202" y="68"/>
                  </a:cubicBezTo>
                  <a:cubicBezTo>
                    <a:pt x="202" y="68"/>
                    <a:pt x="68" y="1"/>
                    <a:pt x="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6" name="Google Shape;12126;p15"/>
            <p:cNvSpPr/>
            <p:nvPr/>
          </p:nvSpPr>
          <p:spPr>
            <a:xfrm>
              <a:off x="4494875" y="2202850"/>
              <a:ext cx="200025" cy="115325"/>
            </a:xfrm>
            <a:custGeom>
              <a:avLst/>
              <a:gdLst/>
              <a:ahLst/>
              <a:cxnLst/>
              <a:rect l="l" t="t" r="r" b="b"/>
              <a:pathLst>
                <a:path w="8001" h="4613" extrusionOk="0">
                  <a:moveTo>
                    <a:pt x="7732" y="1"/>
                  </a:moveTo>
                  <a:lnTo>
                    <a:pt x="7732" y="1"/>
                  </a:lnTo>
                  <a:cubicBezTo>
                    <a:pt x="6253" y="740"/>
                    <a:pt x="4774" y="1480"/>
                    <a:pt x="3227" y="2152"/>
                  </a:cubicBezTo>
                  <a:cubicBezTo>
                    <a:pt x="1950" y="2623"/>
                    <a:pt x="874" y="3362"/>
                    <a:pt x="0" y="4438"/>
                  </a:cubicBezTo>
                  <a:cubicBezTo>
                    <a:pt x="29" y="4434"/>
                    <a:pt x="57" y="4432"/>
                    <a:pt x="85" y="4432"/>
                  </a:cubicBezTo>
                  <a:cubicBezTo>
                    <a:pt x="362" y="4432"/>
                    <a:pt x="618" y="4612"/>
                    <a:pt x="882" y="4612"/>
                  </a:cubicBezTo>
                  <a:cubicBezTo>
                    <a:pt x="1032" y="4612"/>
                    <a:pt x="1185" y="4554"/>
                    <a:pt x="1345" y="4370"/>
                  </a:cubicBezTo>
                  <a:cubicBezTo>
                    <a:pt x="2555" y="3429"/>
                    <a:pt x="3900" y="2623"/>
                    <a:pt x="5311" y="2018"/>
                  </a:cubicBezTo>
                  <a:cubicBezTo>
                    <a:pt x="5474" y="1945"/>
                    <a:pt x="5597" y="1912"/>
                    <a:pt x="5695" y="1912"/>
                  </a:cubicBezTo>
                  <a:cubicBezTo>
                    <a:pt x="5962" y="1912"/>
                    <a:pt x="6038" y="2162"/>
                    <a:pt x="6185" y="2555"/>
                  </a:cubicBezTo>
                  <a:cubicBezTo>
                    <a:pt x="6263" y="2788"/>
                    <a:pt x="6335" y="2870"/>
                    <a:pt x="6405" y="2870"/>
                  </a:cubicBezTo>
                  <a:cubicBezTo>
                    <a:pt x="6568" y="2870"/>
                    <a:pt x="6719" y="2418"/>
                    <a:pt x="6899" y="2418"/>
                  </a:cubicBezTo>
                  <a:cubicBezTo>
                    <a:pt x="6907" y="2418"/>
                    <a:pt x="6916" y="2419"/>
                    <a:pt x="6925" y="2421"/>
                  </a:cubicBezTo>
                  <a:cubicBezTo>
                    <a:pt x="6925" y="2085"/>
                    <a:pt x="8001" y="1749"/>
                    <a:pt x="7395" y="1614"/>
                  </a:cubicBezTo>
                  <a:cubicBezTo>
                    <a:pt x="6589" y="1345"/>
                    <a:pt x="6589" y="1345"/>
                    <a:pt x="7194" y="942"/>
                  </a:cubicBezTo>
                  <a:cubicBezTo>
                    <a:pt x="7530" y="740"/>
                    <a:pt x="7732" y="337"/>
                    <a:pt x="7732" y="1"/>
                  </a:cubicBezTo>
                  <a:close/>
                </a:path>
              </a:pathLst>
            </a:custGeom>
            <a:solidFill>
              <a:srgbClr val="8EA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7" name="Google Shape;12127;p15"/>
            <p:cNvSpPr/>
            <p:nvPr/>
          </p:nvSpPr>
          <p:spPr>
            <a:xfrm>
              <a:off x="4236050" y="2364200"/>
              <a:ext cx="164725" cy="92475"/>
            </a:xfrm>
            <a:custGeom>
              <a:avLst/>
              <a:gdLst/>
              <a:ahLst/>
              <a:cxnLst/>
              <a:rect l="l" t="t" r="r" b="b"/>
              <a:pathLst>
                <a:path w="6589" h="3699" extrusionOk="0">
                  <a:moveTo>
                    <a:pt x="6387" y="1"/>
                  </a:moveTo>
                  <a:lnTo>
                    <a:pt x="6387" y="1"/>
                  </a:lnTo>
                  <a:cubicBezTo>
                    <a:pt x="4034" y="807"/>
                    <a:pt x="1883" y="2017"/>
                    <a:pt x="0" y="3698"/>
                  </a:cubicBezTo>
                  <a:cubicBezTo>
                    <a:pt x="538" y="3631"/>
                    <a:pt x="1143" y="3429"/>
                    <a:pt x="1614" y="3093"/>
                  </a:cubicBezTo>
                  <a:cubicBezTo>
                    <a:pt x="2689" y="2555"/>
                    <a:pt x="3563" y="1614"/>
                    <a:pt x="4908" y="1412"/>
                  </a:cubicBezTo>
                  <a:cubicBezTo>
                    <a:pt x="5379" y="1345"/>
                    <a:pt x="6589" y="1211"/>
                    <a:pt x="6387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8" name="Google Shape;12128;p15"/>
            <p:cNvSpPr/>
            <p:nvPr/>
          </p:nvSpPr>
          <p:spPr>
            <a:xfrm>
              <a:off x="4158725" y="1608200"/>
              <a:ext cx="413475" cy="677025"/>
            </a:xfrm>
            <a:custGeom>
              <a:avLst/>
              <a:gdLst/>
              <a:ahLst/>
              <a:cxnLst/>
              <a:rect l="l" t="t" r="r" b="b"/>
              <a:pathLst>
                <a:path w="16539" h="27081" extrusionOk="0">
                  <a:moveTo>
                    <a:pt x="11163" y="0"/>
                  </a:moveTo>
                  <a:cubicBezTo>
                    <a:pt x="10690" y="0"/>
                    <a:pt x="10209" y="105"/>
                    <a:pt x="9749" y="324"/>
                  </a:cubicBezTo>
                  <a:cubicBezTo>
                    <a:pt x="8740" y="727"/>
                    <a:pt x="7866" y="1265"/>
                    <a:pt x="7060" y="2005"/>
                  </a:cubicBezTo>
                  <a:cubicBezTo>
                    <a:pt x="5782" y="3013"/>
                    <a:pt x="4572" y="4089"/>
                    <a:pt x="3362" y="5299"/>
                  </a:cubicBezTo>
                  <a:cubicBezTo>
                    <a:pt x="1749" y="8862"/>
                    <a:pt x="1278" y="12761"/>
                    <a:pt x="740" y="16593"/>
                  </a:cubicBezTo>
                  <a:cubicBezTo>
                    <a:pt x="606" y="18408"/>
                    <a:pt x="1" y="20224"/>
                    <a:pt x="1211" y="21971"/>
                  </a:cubicBezTo>
                  <a:cubicBezTo>
                    <a:pt x="1413" y="22442"/>
                    <a:pt x="1413" y="23047"/>
                    <a:pt x="1278" y="23518"/>
                  </a:cubicBezTo>
                  <a:cubicBezTo>
                    <a:pt x="1278" y="23719"/>
                    <a:pt x="1278" y="23921"/>
                    <a:pt x="1278" y="24056"/>
                  </a:cubicBezTo>
                  <a:cubicBezTo>
                    <a:pt x="1345" y="24324"/>
                    <a:pt x="1547" y="24526"/>
                    <a:pt x="1682" y="24795"/>
                  </a:cubicBezTo>
                  <a:cubicBezTo>
                    <a:pt x="1682" y="24930"/>
                    <a:pt x="1749" y="25064"/>
                    <a:pt x="1883" y="25198"/>
                  </a:cubicBezTo>
                  <a:cubicBezTo>
                    <a:pt x="2219" y="25467"/>
                    <a:pt x="2488" y="25871"/>
                    <a:pt x="2623" y="26274"/>
                  </a:cubicBezTo>
                  <a:cubicBezTo>
                    <a:pt x="2726" y="26326"/>
                    <a:pt x="2825" y="26347"/>
                    <a:pt x="2921" y="26347"/>
                  </a:cubicBezTo>
                  <a:cubicBezTo>
                    <a:pt x="3384" y="26347"/>
                    <a:pt x="3769" y="25842"/>
                    <a:pt x="4245" y="25842"/>
                  </a:cubicBezTo>
                  <a:cubicBezTo>
                    <a:pt x="4307" y="25842"/>
                    <a:pt x="4372" y="25851"/>
                    <a:pt x="4438" y="25871"/>
                  </a:cubicBezTo>
                  <a:cubicBezTo>
                    <a:pt x="3631" y="26207"/>
                    <a:pt x="3631" y="26610"/>
                    <a:pt x="4236" y="27081"/>
                  </a:cubicBezTo>
                  <a:lnTo>
                    <a:pt x="4640" y="27081"/>
                  </a:lnTo>
                  <a:cubicBezTo>
                    <a:pt x="8270" y="26140"/>
                    <a:pt x="11295" y="23787"/>
                    <a:pt x="13177" y="20627"/>
                  </a:cubicBezTo>
                  <a:cubicBezTo>
                    <a:pt x="13648" y="20089"/>
                    <a:pt x="14051" y="19484"/>
                    <a:pt x="14320" y="18812"/>
                  </a:cubicBezTo>
                  <a:cubicBezTo>
                    <a:pt x="14589" y="17871"/>
                    <a:pt x="14925" y="16997"/>
                    <a:pt x="15463" y="16190"/>
                  </a:cubicBezTo>
                  <a:cubicBezTo>
                    <a:pt x="15867" y="14173"/>
                    <a:pt x="16001" y="12223"/>
                    <a:pt x="16203" y="10207"/>
                  </a:cubicBezTo>
                  <a:cubicBezTo>
                    <a:pt x="16539" y="6845"/>
                    <a:pt x="15934" y="3887"/>
                    <a:pt x="13715" y="1265"/>
                  </a:cubicBezTo>
                  <a:cubicBezTo>
                    <a:pt x="13081" y="449"/>
                    <a:pt x="12141" y="0"/>
                    <a:pt x="11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9" name="Google Shape;12129;p15"/>
            <p:cNvSpPr/>
            <p:nvPr/>
          </p:nvSpPr>
          <p:spPr>
            <a:xfrm>
              <a:off x="4152000" y="1690250"/>
              <a:ext cx="131125" cy="534475"/>
            </a:xfrm>
            <a:custGeom>
              <a:avLst/>
              <a:gdLst/>
              <a:ahLst/>
              <a:cxnLst/>
              <a:rect l="l" t="t" r="r" b="b"/>
              <a:pathLst>
                <a:path w="5245" h="21379" extrusionOk="0">
                  <a:moveTo>
                    <a:pt x="4909" y="0"/>
                  </a:moveTo>
                  <a:cubicBezTo>
                    <a:pt x="2824" y="1076"/>
                    <a:pt x="2959" y="3361"/>
                    <a:pt x="2219" y="5109"/>
                  </a:cubicBezTo>
                  <a:cubicBezTo>
                    <a:pt x="1816" y="6185"/>
                    <a:pt x="1211" y="7328"/>
                    <a:pt x="1278" y="8538"/>
                  </a:cubicBezTo>
                  <a:cubicBezTo>
                    <a:pt x="1413" y="10219"/>
                    <a:pt x="1144" y="11899"/>
                    <a:pt x="606" y="13446"/>
                  </a:cubicBezTo>
                  <a:cubicBezTo>
                    <a:pt x="1" y="15866"/>
                    <a:pt x="1" y="18353"/>
                    <a:pt x="673" y="20774"/>
                  </a:cubicBezTo>
                  <a:cubicBezTo>
                    <a:pt x="740" y="21042"/>
                    <a:pt x="1009" y="21311"/>
                    <a:pt x="1345" y="21379"/>
                  </a:cubicBezTo>
                  <a:cubicBezTo>
                    <a:pt x="1547" y="21110"/>
                    <a:pt x="1480" y="20774"/>
                    <a:pt x="1682" y="20505"/>
                  </a:cubicBezTo>
                  <a:cubicBezTo>
                    <a:pt x="1413" y="18219"/>
                    <a:pt x="337" y="16000"/>
                    <a:pt x="1278" y="13647"/>
                  </a:cubicBezTo>
                  <a:cubicBezTo>
                    <a:pt x="1749" y="9614"/>
                    <a:pt x="2219" y="5647"/>
                    <a:pt x="4102" y="1950"/>
                  </a:cubicBezTo>
                  <a:cubicBezTo>
                    <a:pt x="4438" y="1345"/>
                    <a:pt x="5245" y="1009"/>
                    <a:pt x="5110" y="202"/>
                  </a:cubicBezTo>
                  <a:lnTo>
                    <a:pt x="4909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0" name="Google Shape;12130;p15"/>
            <p:cNvSpPr/>
            <p:nvPr/>
          </p:nvSpPr>
          <p:spPr>
            <a:xfrm>
              <a:off x="4274700" y="2123850"/>
              <a:ext cx="213475" cy="161375"/>
            </a:xfrm>
            <a:custGeom>
              <a:avLst/>
              <a:gdLst/>
              <a:ahLst/>
              <a:cxnLst/>
              <a:rect l="l" t="t" r="r" b="b"/>
              <a:pathLst>
                <a:path w="8539" h="6455" extrusionOk="0">
                  <a:moveTo>
                    <a:pt x="8538" y="1"/>
                  </a:moveTo>
                  <a:lnTo>
                    <a:pt x="8538" y="1"/>
                  </a:lnTo>
                  <a:cubicBezTo>
                    <a:pt x="7665" y="942"/>
                    <a:pt x="6723" y="1883"/>
                    <a:pt x="5849" y="2825"/>
                  </a:cubicBezTo>
                  <a:cubicBezTo>
                    <a:pt x="4639" y="4102"/>
                    <a:pt x="3160" y="5043"/>
                    <a:pt x="1547" y="5581"/>
                  </a:cubicBezTo>
                  <a:cubicBezTo>
                    <a:pt x="942" y="5648"/>
                    <a:pt x="404" y="5984"/>
                    <a:pt x="1" y="6455"/>
                  </a:cubicBezTo>
                  <a:cubicBezTo>
                    <a:pt x="3900" y="6186"/>
                    <a:pt x="6118" y="3564"/>
                    <a:pt x="8337" y="942"/>
                  </a:cubicBezTo>
                  <a:cubicBezTo>
                    <a:pt x="8538" y="740"/>
                    <a:pt x="8471" y="337"/>
                    <a:pt x="8538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1" name="Google Shape;12131;p15"/>
            <p:cNvSpPr/>
            <p:nvPr/>
          </p:nvSpPr>
          <p:spPr>
            <a:xfrm>
              <a:off x="4820925" y="1520500"/>
              <a:ext cx="60525" cy="141200"/>
            </a:xfrm>
            <a:custGeom>
              <a:avLst/>
              <a:gdLst/>
              <a:ahLst/>
              <a:cxnLst/>
              <a:rect l="l" t="t" r="r" b="b"/>
              <a:pathLst>
                <a:path w="2421" h="5648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614" y="941"/>
                    <a:pt x="404" y="1748"/>
                    <a:pt x="606" y="3429"/>
                  </a:cubicBezTo>
                  <a:cubicBezTo>
                    <a:pt x="673" y="3967"/>
                    <a:pt x="404" y="4504"/>
                    <a:pt x="1" y="4840"/>
                  </a:cubicBezTo>
                  <a:lnTo>
                    <a:pt x="1" y="5647"/>
                  </a:lnTo>
                  <a:cubicBezTo>
                    <a:pt x="1143" y="3967"/>
                    <a:pt x="2017" y="2017"/>
                    <a:pt x="2421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2" name="Google Shape;12132;p15"/>
            <p:cNvSpPr/>
            <p:nvPr/>
          </p:nvSpPr>
          <p:spPr>
            <a:xfrm>
              <a:off x="4224275" y="2244000"/>
              <a:ext cx="70625" cy="41225"/>
            </a:xfrm>
            <a:custGeom>
              <a:avLst/>
              <a:gdLst/>
              <a:ahLst/>
              <a:cxnLst/>
              <a:rect l="l" t="t" r="r" b="b"/>
              <a:pathLst>
                <a:path w="2825" h="1649" extrusionOk="0">
                  <a:moveTo>
                    <a:pt x="1799" y="1"/>
                  </a:moveTo>
                  <a:cubicBezTo>
                    <a:pt x="1106" y="1"/>
                    <a:pt x="553" y="440"/>
                    <a:pt x="1" y="842"/>
                  </a:cubicBezTo>
                  <a:cubicBezTo>
                    <a:pt x="404" y="1313"/>
                    <a:pt x="1009" y="1649"/>
                    <a:pt x="1681" y="1649"/>
                  </a:cubicBezTo>
                  <a:cubicBezTo>
                    <a:pt x="942" y="573"/>
                    <a:pt x="2824" y="977"/>
                    <a:pt x="2555" y="170"/>
                  </a:cubicBezTo>
                  <a:cubicBezTo>
                    <a:pt x="2284" y="51"/>
                    <a:pt x="2033" y="1"/>
                    <a:pt x="1799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3" name="Google Shape;12133;p15"/>
            <p:cNvSpPr/>
            <p:nvPr/>
          </p:nvSpPr>
          <p:spPr>
            <a:xfrm>
              <a:off x="4274700" y="1658300"/>
              <a:ext cx="40350" cy="33675"/>
            </a:xfrm>
            <a:custGeom>
              <a:avLst/>
              <a:gdLst/>
              <a:ahLst/>
              <a:cxnLst/>
              <a:rect l="l" t="t" r="r" b="b"/>
              <a:pathLst>
                <a:path w="1614" h="1347" extrusionOk="0">
                  <a:moveTo>
                    <a:pt x="1614" y="1"/>
                  </a:moveTo>
                  <a:cubicBezTo>
                    <a:pt x="874" y="135"/>
                    <a:pt x="337" y="606"/>
                    <a:pt x="1" y="1211"/>
                  </a:cubicBezTo>
                  <a:lnTo>
                    <a:pt x="68" y="1278"/>
                  </a:lnTo>
                  <a:cubicBezTo>
                    <a:pt x="254" y="1325"/>
                    <a:pt x="422" y="1347"/>
                    <a:pt x="572" y="1347"/>
                  </a:cubicBezTo>
                  <a:cubicBezTo>
                    <a:pt x="1292" y="1347"/>
                    <a:pt x="1614" y="835"/>
                    <a:pt x="1614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4" name="Google Shape;12134;p15"/>
            <p:cNvSpPr/>
            <p:nvPr/>
          </p:nvSpPr>
          <p:spPr>
            <a:xfrm>
              <a:off x="4254525" y="1659975"/>
              <a:ext cx="80700" cy="80700"/>
            </a:xfrm>
            <a:custGeom>
              <a:avLst/>
              <a:gdLst/>
              <a:ahLst/>
              <a:cxnLst/>
              <a:rect l="l" t="t" r="r" b="b"/>
              <a:pathLst>
                <a:path w="3228" h="3228" extrusionOk="0">
                  <a:moveTo>
                    <a:pt x="2421" y="1"/>
                  </a:moveTo>
                  <a:cubicBezTo>
                    <a:pt x="2152" y="606"/>
                    <a:pt x="1547" y="1077"/>
                    <a:pt x="875" y="1211"/>
                  </a:cubicBezTo>
                  <a:cubicBezTo>
                    <a:pt x="808" y="1951"/>
                    <a:pt x="1" y="2421"/>
                    <a:pt x="1" y="3228"/>
                  </a:cubicBezTo>
                  <a:cubicBezTo>
                    <a:pt x="1211" y="2287"/>
                    <a:pt x="2690" y="1547"/>
                    <a:pt x="3228" y="1"/>
                  </a:cubicBezTo>
                  <a:close/>
                </a:path>
              </a:pathLst>
            </a:custGeom>
            <a:solidFill>
              <a:srgbClr val="FB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5" name="Google Shape;12135;p15"/>
            <p:cNvSpPr/>
            <p:nvPr/>
          </p:nvSpPr>
          <p:spPr>
            <a:xfrm>
              <a:off x="4799075" y="1458300"/>
              <a:ext cx="33650" cy="32725"/>
            </a:xfrm>
            <a:custGeom>
              <a:avLst/>
              <a:gdLst/>
              <a:ahLst/>
              <a:cxnLst/>
              <a:rect l="l" t="t" r="r" b="b"/>
              <a:pathLst>
                <a:path w="1346" h="1309" extrusionOk="0">
                  <a:moveTo>
                    <a:pt x="673" y="1"/>
                  </a:moveTo>
                  <a:cubicBezTo>
                    <a:pt x="404" y="1"/>
                    <a:pt x="135" y="202"/>
                    <a:pt x="135" y="471"/>
                  </a:cubicBezTo>
                  <a:cubicBezTo>
                    <a:pt x="1" y="807"/>
                    <a:pt x="202" y="1211"/>
                    <a:pt x="538" y="1278"/>
                  </a:cubicBezTo>
                  <a:cubicBezTo>
                    <a:pt x="611" y="1299"/>
                    <a:pt x="675" y="1308"/>
                    <a:pt x="730" y="1308"/>
                  </a:cubicBezTo>
                  <a:cubicBezTo>
                    <a:pt x="1031" y="1308"/>
                    <a:pt x="1097" y="1024"/>
                    <a:pt x="1211" y="740"/>
                  </a:cubicBezTo>
                  <a:cubicBezTo>
                    <a:pt x="1345" y="337"/>
                    <a:pt x="1009" y="1"/>
                    <a:pt x="67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6" name="Google Shape;12136;p15"/>
            <p:cNvSpPr/>
            <p:nvPr/>
          </p:nvSpPr>
          <p:spPr>
            <a:xfrm>
              <a:off x="4866300" y="2045725"/>
              <a:ext cx="191625" cy="127100"/>
            </a:xfrm>
            <a:custGeom>
              <a:avLst/>
              <a:gdLst/>
              <a:ahLst/>
              <a:cxnLst/>
              <a:rect l="l" t="t" r="r" b="b"/>
              <a:pathLst>
                <a:path w="7665" h="5084" extrusionOk="0">
                  <a:moveTo>
                    <a:pt x="5784" y="3523"/>
                  </a:moveTo>
                  <a:lnTo>
                    <a:pt x="5784" y="3523"/>
                  </a:lnTo>
                  <a:cubicBezTo>
                    <a:pt x="5783" y="3525"/>
                    <a:pt x="5783" y="3527"/>
                    <a:pt x="5782" y="3529"/>
                  </a:cubicBezTo>
                  <a:lnTo>
                    <a:pt x="5850" y="3529"/>
                  </a:lnTo>
                  <a:cubicBezTo>
                    <a:pt x="5828" y="3527"/>
                    <a:pt x="5806" y="3525"/>
                    <a:pt x="5784" y="3523"/>
                  </a:cubicBezTo>
                  <a:close/>
                  <a:moveTo>
                    <a:pt x="6944" y="0"/>
                  </a:moveTo>
                  <a:cubicBezTo>
                    <a:pt x="6851" y="0"/>
                    <a:pt x="6754" y="14"/>
                    <a:pt x="6656" y="33"/>
                  </a:cubicBezTo>
                  <a:cubicBezTo>
                    <a:pt x="5043" y="638"/>
                    <a:pt x="3497" y="1512"/>
                    <a:pt x="2152" y="2588"/>
                  </a:cubicBezTo>
                  <a:cubicBezTo>
                    <a:pt x="1816" y="2924"/>
                    <a:pt x="606" y="2857"/>
                    <a:pt x="1413" y="3933"/>
                  </a:cubicBezTo>
                  <a:cubicBezTo>
                    <a:pt x="1614" y="4202"/>
                    <a:pt x="1278" y="4269"/>
                    <a:pt x="942" y="4336"/>
                  </a:cubicBezTo>
                  <a:cubicBezTo>
                    <a:pt x="905" y="4345"/>
                    <a:pt x="862" y="4348"/>
                    <a:pt x="817" y="4348"/>
                  </a:cubicBezTo>
                  <a:cubicBezTo>
                    <a:pt x="743" y="4348"/>
                    <a:pt x="660" y="4341"/>
                    <a:pt x="576" y="4341"/>
                  </a:cubicBezTo>
                  <a:cubicBezTo>
                    <a:pt x="337" y="4341"/>
                    <a:pt x="87" y="4402"/>
                    <a:pt x="1" y="4874"/>
                  </a:cubicBezTo>
                  <a:cubicBezTo>
                    <a:pt x="337" y="5014"/>
                    <a:pt x="696" y="5084"/>
                    <a:pt x="1055" y="5084"/>
                  </a:cubicBezTo>
                  <a:cubicBezTo>
                    <a:pt x="1557" y="5084"/>
                    <a:pt x="2057" y="4947"/>
                    <a:pt x="2488" y="4672"/>
                  </a:cubicBezTo>
                  <a:cubicBezTo>
                    <a:pt x="3311" y="3908"/>
                    <a:pt x="4339" y="3504"/>
                    <a:pt x="5393" y="3504"/>
                  </a:cubicBezTo>
                  <a:cubicBezTo>
                    <a:pt x="5523" y="3504"/>
                    <a:pt x="5653" y="3510"/>
                    <a:pt x="5784" y="3523"/>
                  </a:cubicBezTo>
                  <a:lnTo>
                    <a:pt x="5784" y="3523"/>
                  </a:lnTo>
                  <a:cubicBezTo>
                    <a:pt x="5987" y="2584"/>
                    <a:pt x="6524" y="1713"/>
                    <a:pt x="7261" y="1042"/>
                  </a:cubicBezTo>
                  <a:cubicBezTo>
                    <a:pt x="7396" y="840"/>
                    <a:pt x="7665" y="706"/>
                    <a:pt x="7463" y="370"/>
                  </a:cubicBezTo>
                  <a:cubicBezTo>
                    <a:pt x="7368" y="83"/>
                    <a:pt x="7170" y="0"/>
                    <a:pt x="6944" y="0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7" name="Google Shape;12137;p15"/>
            <p:cNvSpPr/>
            <p:nvPr/>
          </p:nvSpPr>
          <p:spPr>
            <a:xfrm>
              <a:off x="5199075" y="18768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0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8" name="Google Shape;12138;p15"/>
            <p:cNvSpPr/>
            <p:nvPr/>
          </p:nvSpPr>
          <p:spPr>
            <a:xfrm>
              <a:off x="1368775" y="1242600"/>
              <a:ext cx="1208450" cy="2275175"/>
            </a:xfrm>
            <a:custGeom>
              <a:avLst/>
              <a:gdLst/>
              <a:ahLst/>
              <a:cxnLst/>
              <a:rect l="l" t="t" r="r" b="b"/>
              <a:pathLst>
                <a:path w="48338" h="91007" extrusionOk="0">
                  <a:moveTo>
                    <a:pt x="24053" y="0"/>
                  </a:moveTo>
                  <a:cubicBezTo>
                    <a:pt x="23790" y="0"/>
                    <a:pt x="23428" y="167"/>
                    <a:pt x="22925" y="494"/>
                  </a:cubicBezTo>
                  <a:cubicBezTo>
                    <a:pt x="21513" y="1301"/>
                    <a:pt x="20169" y="2175"/>
                    <a:pt x="18891" y="3116"/>
                  </a:cubicBezTo>
                  <a:cubicBezTo>
                    <a:pt x="17009" y="4393"/>
                    <a:pt x="15665" y="5939"/>
                    <a:pt x="16202" y="8427"/>
                  </a:cubicBezTo>
                  <a:cubicBezTo>
                    <a:pt x="16337" y="9234"/>
                    <a:pt x="16202" y="10040"/>
                    <a:pt x="15866" y="10780"/>
                  </a:cubicBezTo>
                  <a:cubicBezTo>
                    <a:pt x="15732" y="11385"/>
                    <a:pt x="15665" y="11990"/>
                    <a:pt x="15665" y="12595"/>
                  </a:cubicBezTo>
                  <a:cubicBezTo>
                    <a:pt x="15732" y="15419"/>
                    <a:pt x="16270" y="18175"/>
                    <a:pt x="16270" y="20999"/>
                  </a:cubicBezTo>
                  <a:cubicBezTo>
                    <a:pt x="16270" y="24763"/>
                    <a:pt x="17009" y="28394"/>
                    <a:pt x="17681" y="32024"/>
                  </a:cubicBezTo>
                  <a:cubicBezTo>
                    <a:pt x="17883" y="34041"/>
                    <a:pt x="18623" y="35923"/>
                    <a:pt x="18891" y="37940"/>
                  </a:cubicBezTo>
                  <a:cubicBezTo>
                    <a:pt x="18959" y="38814"/>
                    <a:pt x="19160" y="39755"/>
                    <a:pt x="19429" y="40629"/>
                  </a:cubicBezTo>
                  <a:cubicBezTo>
                    <a:pt x="20505" y="43386"/>
                    <a:pt x="21446" y="46276"/>
                    <a:pt x="22118" y="49167"/>
                  </a:cubicBezTo>
                  <a:cubicBezTo>
                    <a:pt x="22320" y="50041"/>
                    <a:pt x="22589" y="50982"/>
                    <a:pt x="22992" y="51789"/>
                  </a:cubicBezTo>
                  <a:cubicBezTo>
                    <a:pt x="24202" y="54478"/>
                    <a:pt x="24942" y="57302"/>
                    <a:pt x="25144" y="60193"/>
                  </a:cubicBezTo>
                  <a:cubicBezTo>
                    <a:pt x="25211" y="61537"/>
                    <a:pt x="25278" y="62814"/>
                    <a:pt x="23463" y="63016"/>
                  </a:cubicBezTo>
                  <a:cubicBezTo>
                    <a:pt x="23060" y="62949"/>
                    <a:pt x="22589" y="62882"/>
                    <a:pt x="22186" y="62747"/>
                  </a:cubicBezTo>
                  <a:cubicBezTo>
                    <a:pt x="19900" y="62209"/>
                    <a:pt x="18018" y="60730"/>
                    <a:pt x="16942" y="58714"/>
                  </a:cubicBezTo>
                  <a:cubicBezTo>
                    <a:pt x="16740" y="58512"/>
                    <a:pt x="16471" y="58377"/>
                    <a:pt x="16270" y="58243"/>
                  </a:cubicBezTo>
                  <a:lnTo>
                    <a:pt x="15866" y="57840"/>
                  </a:lnTo>
                  <a:cubicBezTo>
                    <a:pt x="14387" y="55285"/>
                    <a:pt x="12774" y="52865"/>
                    <a:pt x="11026" y="50512"/>
                  </a:cubicBezTo>
                  <a:cubicBezTo>
                    <a:pt x="10959" y="50444"/>
                    <a:pt x="10959" y="50377"/>
                    <a:pt x="10959" y="50243"/>
                  </a:cubicBezTo>
                  <a:cubicBezTo>
                    <a:pt x="9816" y="46680"/>
                    <a:pt x="8606" y="43117"/>
                    <a:pt x="7597" y="39486"/>
                  </a:cubicBezTo>
                  <a:cubicBezTo>
                    <a:pt x="6992" y="37604"/>
                    <a:pt x="6589" y="35654"/>
                    <a:pt x="6185" y="33705"/>
                  </a:cubicBezTo>
                  <a:cubicBezTo>
                    <a:pt x="5648" y="31553"/>
                    <a:pt x="5984" y="29268"/>
                    <a:pt x="4975" y="27184"/>
                  </a:cubicBezTo>
                  <a:cubicBezTo>
                    <a:pt x="4841" y="25032"/>
                    <a:pt x="4706" y="22881"/>
                    <a:pt x="4572" y="20730"/>
                  </a:cubicBezTo>
                  <a:cubicBezTo>
                    <a:pt x="4270" y="20570"/>
                    <a:pt x="3996" y="20499"/>
                    <a:pt x="3750" y="20499"/>
                  </a:cubicBezTo>
                  <a:cubicBezTo>
                    <a:pt x="3066" y="20499"/>
                    <a:pt x="2601" y="21046"/>
                    <a:pt x="2353" y="21738"/>
                  </a:cubicBezTo>
                  <a:cubicBezTo>
                    <a:pt x="1816" y="23284"/>
                    <a:pt x="942" y="24696"/>
                    <a:pt x="337" y="26242"/>
                  </a:cubicBezTo>
                  <a:cubicBezTo>
                    <a:pt x="135" y="26780"/>
                    <a:pt x="0" y="27251"/>
                    <a:pt x="538" y="27654"/>
                  </a:cubicBezTo>
                  <a:cubicBezTo>
                    <a:pt x="2084" y="29066"/>
                    <a:pt x="1278" y="30881"/>
                    <a:pt x="1412" y="32562"/>
                  </a:cubicBezTo>
                  <a:cubicBezTo>
                    <a:pt x="1816" y="40360"/>
                    <a:pt x="4303" y="47688"/>
                    <a:pt x="6925" y="54882"/>
                  </a:cubicBezTo>
                  <a:cubicBezTo>
                    <a:pt x="8538" y="57907"/>
                    <a:pt x="9950" y="60999"/>
                    <a:pt x="11160" y="64159"/>
                  </a:cubicBezTo>
                  <a:cubicBezTo>
                    <a:pt x="12169" y="67319"/>
                    <a:pt x="13715" y="70277"/>
                    <a:pt x="15665" y="73033"/>
                  </a:cubicBezTo>
                  <a:cubicBezTo>
                    <a:pt x="15933" y="73302"/>
                    <a:pt x="16135" y="73571"/>
                    <a:pt x="16337" y="73907"/>
                  </a:cubicBezTo>
                  <a:cubicBezTo>
                    <a:pt x="16404" y="74042"/>
                    <a:pt x="16471" y="74176"/>
                    <a:pt x="16606" y="74378"/>
                  </a:cubicBezTo>
                  <a:cubicBezTo>
                    <a:pt x="17009" y="75050"/>
                    <a:pt x="17547" y="75655"/>
                    <a:pt x="18085" y="76260"/>
                  </a:cubicBezTo>
                  <a:cubicBezTo>
                    <a:pt x="18757" y="77470"/>
                    <a:pt x="19564" y="78546"/>
                    <a:pt x="20572" y="79487"/>
                  </a:cubicBezTo>
                  <a:cubicBezTo>
                    <a:pt x="21782" y="80428"/>
                    <a:pt x="22522" y="81840"/>
                    <a:pt x="23530" y="82983"/>
                  </a:cubicBezTo>
                  <a:cubicBezTo>
                    <a:pt x="25547" y="85067"/>
                    <a:pt x="28572" y="85739"/>
                    <a:pt x="30387" y="88025"/>
                  </a:cubicBezTo>
                  <a:cubicBezTo>
                    <a:pt x="32607" y="89719"/>
                    <a:pt x="34928" y="91007"/>
                    <a:pt x="37704" y="91007"/>
                  </a:cubicBezTo>
                  <a:cubicBezTo>
                    <a:pt x="38123" y="91007"/>
                    <a:pt x="38552" y="90978"/>
                    <a:pt x="38993" y="90916"/>
                  </a:cubicBezTo>
                  <a:cubicBezTo>
                    <a:pt x="41547" y="89302"/>
                    <a:pt x="44573" y="88428"/>
                    <a:pt x="47127" y="86748"/>
                  </a:cubicBezTo>
                  <a:cubicBezTo>
                    <a:pt x="47598" y="86277"/>
                    <a:pt x="48337" y="86008"/>
                    <a:pt x="48270" y="85134"/>
                  </a:cubicBezTo>
                  <a:cubicBezTo>
                    <a:pt x="47627" y="84491"/>
                    <a:pt x="47221" y="84141"/>
                    <a:pt x="46855" y="84141"/>
                  </a:cubicBezTo>
                  <a:cubicBezTo>
                    <a:pt x="46418" y="84141"/>
                    <a:pt x="46038" y="84641"/>
                    <a:pt x="45379" y="85739"/>
                  </a:cubicBezTo>
                  <a:cubicBezTo>
                    <a:pt x="45379" y="82176"/>
                    <a:pt x="43228" y="79823"/>
                    <a:pt x="42085" y="77000"/>
                  </a:cubicBezTo>
                  <a:cubicBezTo>
                    <a:pt x="41766" y="76406"/>
                    <a:pt x="41446" y="75689"/>
                    <a:pt x="40896" y="75689"/>
                  </a:cubicBezTo>
                  <a:cubicBezTo>
                    <a:pt x="40635" y="75689"/>
                    <a:pt x="40323" y="75850"/>
                    <a:pt x="39934" y="76260"/>
                  </a:cubicBezTo>
                  <a:cubicBezTo>
                    <a:pt x="39820" y="76355"/>
                    <a:pt x="39718" y="76391"/>
                    <a:pt x="39624" y="76391"/>
                  </a:cubicBezTo>
                  <a:cubicBezTo>
                    <a:pt x="39385" y="76391"/>
                    <a:pt x="39205" y="76155"/>
                    <a:pt x="39060" y="76058"/>
                  </a:cubicBezTo>
                  <a:cubicBezTo>
                    <a:pt x="38730" y="75681"/>
                    <a:pt x="38267" y="75469"/>
                    <a:pt x="37788" y="75469"/>
                  </a:cubicBezTo>
                  <a:cubicBezTo>
                    <a:pt x="37585" y="75469"/>
                    <a:pt x="37378" y="75508"/>
                    <a:pt x="37177" y="75588"/>
                  </a:cubicBezTo>
                  <a:cubicBezTo>
                    <a:pt x="36806" y="75751"/>
                    <a:pt x="36511" y="75823"/>
                    <a:pt x="36275" y="75823"/>
                  </a:cubicBezTo>
                  <a:cubicBezTo>
                    <a:pt x="35444" y="75823"/>
                    <a:pt x="35362" y="74932"/>
                    <a:pt x="35362" y="74042"/>
                  </a:cubicBezTo>
                  <a:cubicBezTo>
                    <a:pt x="35295" y="73033"/>
                    <a:pt x="35497" y="72025"/>
                    <a:pt x="35967" y="71151"/>
                  </a:cubicBezTo>
                  <a:cubicBezTo>
                    <a:pt x="36640" y="70075"/>
                    <a:pt x="36841" y="68731"/>
                    <a:pt x="36640" y="67453"/>
                  </a:cubicBezTo>
                  <a:cubicBezTo>
                    <a:pt x="36438" y="66243"/>
                    <a:pt x="36438" y="64899"/>
                    <a:pt x="36640" y="63688"/>
                  </a:cubicBezTo>
                  <a:cubicBezTo>
                    <a:pt x="36707" y="63218"/>
                    <a:pt x="37110" y="62747"/>
                    <a:pt x="36505" y="62478"/>
                  </a:cubicBezTo>
                  <a:cubicBezTo>
                    <a:pt x="36324" y="62357"/>
                    <a:pt x="36115" y="62291"/>
                    <a:pt x="35910" y="62291"/>
                  </a:cubicBezTo>
                  <a:cubicBezTo>
                    <a:pt x="35659" y="62291"/>
                    <a:pt x="35413" y="62391"/>
                    <a:pt x="35228" y="62613"/>
                  </a:cubicBezTo>
                  <a:cubicBezTo>
                    <a:pt x="33749" y="64495"/>
                    <a:pt x="31396" y="65369"/>
                    <a:pt x="29715" y="67655"/>
                  </a:cubicBezTo>
                  <a:cubicBezTo>
                    <a:pt x="30119" y="66109"/>
                    <a:pt x="31261" y="64831"/>
                    <a:pt x="32740" y="64293"/>
                  </a:cubicBezTo>
                  <a:cubicBezTo>
                    <a:pt x="33682" y="63823"/>
                    <a:pt x="34488" y="63151"/>
                    <a:pt x="34152" y="62075"/>
                  </a:cubicBezTo>
                  <a:cubicBezTo>
                    <a:pt x="33614" y="60327"/>
                    <a:pt x="33951" y="58243"/>
                    <a:pt x="32539" y="56764"/>
                  </a:cubicBezTo>
                  <a:cubicBezTo>
                    <a:pt x="32203" y="56428"/>
                    <a:pt x="32270" y="55957"/>
                    <a:pt x="32606" y="55688"/>
                  </a:cubicBezTo>
                  <a:cubicBezTo>
                    <a:pt x="32731" y="55599"/>
                    <a:pt x="32842" y="55562"/>
                    <a:pt x="32941" y="55562"/>
                  </a:cubicBezTo>
                  <a:cubicBezTo>
                    <a:pt x="33215" y="55562"/>
                    <a:pt x="33399" y="55845"/>
                    <a:pt x="33547" y="56092"/>
                  </a:cubicBezTo>
                  <a:cubicBezTo>
                    <a:pt x="33816" y="56629"/>
                    <a:pt x="34219" y="57100"/>
                    <a:pt x="34623" y="57503"/>
                  </a:cubicBezTo>
                  <a:cubicBezTo>
                    <a:pt x="34849" y="57692"/>
                    <a:pt x="35118" y="57923"/>
                    <a:pt x="35358" y="57923"/>
                  </a:cubicBezTo>
                  <a:cubicBezTo>
                    <a:pt x="35545" y="57923"/>
                    <a:pt x="35715" y="57782"/>
                    <a:pt x="35833" y="57369"/>
                  </a:cubicBezTo>
                  <a:cubicBezTo>
                    <a:pt x="35833" y="56092"/>
                    <a:pt x="34892" y="55218"/>
                    <a:pt x="34421" y="54142"/>
                  </a:cubicBezTo>
                  <a:cubicBezTo>
                    <a:pt x="30051" y="43722"/>
                    <a:pt x="26824" y="32965"/>
                    <a:pt x="25413" y="21671"/>
                  </a:cubicBezTo>
                  <a:cubicBezTo>
                    <a:pt x="25009" y="18041"/>
                    <a:pt x="24202" y="14343"/>
                    <a:pt x="24539" y="10645"/>
                  </a:cubicBezTo>
                  <a:cubicBezTo>
                    <a:pt x="24808" y="8292"/>
                    <a:pt x="24942" y="5872"/>
                    <a:pt x="24875" y="3452"/>
                  </a:cubicBezTo>
                  <a:cubicBezTo>
                    <a:pt x="24875" y="2780"/>
                    <a:pt x="24740" y="2107"/>
                    <a:pt x="24740" y="1435"/>
                  </a:cubicBezTo>
                  <a:cubicBezTo>
                    <a:pt x="24656" y="467"/>
                    <a:pt x="24493" y="0"/>
                    <a:pt x="2405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9" name="Google Shape;12139;p15"/>
            <p:cNvSpPr/>
            <p:nvPr/>
          </p:nvSpPr>
          <p:spPr>
            <a:xfrm>
              <a:off x="4168825" y="2278475"/>
              <a:ext cx="2048800" cy="874300"/>
            </a:xfrm>
            <a:custGeom>
              <a:avLst/>
              <a:gdLst/>
              <a:ahLst/>
              <a:cxnLst/>
              <a:rect l="l" t="t" r="r" b="b"/>
              <a:pathLst>
                <a:path w="81952" h="34972" extrusionOk="0">
                  <a:moveTo>
                    <a:pt x="80405" y="1"/>
                  </a:moveTo>
                  <a:cubicBezTo>
                    <a:pt x="77985" y="270"/>
                    <a:pt x="75632" y="740"/>
                    <a:pt x="73346" y="1480"/>
                  </a:cubicBezTo>
                  <a:cubicBezTo>
                    <a:pt x="72627" y="1646"/>
                    <a:pt x="71908" y="1766"/>
                    <a:pt x="71151" y="1766"/>
                  </a:cubicBezTo>
                  <a:cubicBezTo>
                    <a:pt x="70988" y="1766"/>
                    <a:pt x="70823" y="1761"/>
                    <a:pt x="70657" y="1749"/>
                  </a:cubicBezTo>
                  <a:cubicBezTo>
                    <a:pt x="70388" y="1816"/>
                    <a:pt x="70052" y="1816"/>
                    <a:pt x="69783" y="1951"/>
                  </a:cubicBezTo>
                  <a:cubicBezTo>
                    <a:pt x="69312" y="2085"/>
                    <a:pt x="68774" y="2152"/>
                    <a:pt x="68304" y="2152"/>
                  </a:cubicBezTo>
                  <a:lnTo>
                    <a:pt x="67363" y="2152"/>
                  </a:lnTo>
                  <a:cubicBezTo>
                    <a:pt x="65346" y="2556"/>
                    <a:pt x="63262" y="2892"/>
                    <a:pt x="61178" y="3093"/>
                  </a:cubicBezTo>
                  <a:cubicBezTo>
                    <a:pt x="58892" y="3430"/>
                    <a:pt x="56606" y="3698"/>
                    <a:pt x="54320" y="3833"/>
                  </a:cubicBezTo>
                  <a:cubicBezTo>
                    <a:pt x="53715" y="4035"/>
                    <a:pt x="53110" y="4102"/>
                    <a:pt x="52505" y="4102"/>
                  </a:cubicBezTo>
                  <a:lnTo>
                    <a:pt x="47665" y="4102"/>
                  </a:lnTo>
                  <a:cubicBezTo>
                    <a:pt x="47308" y="4139"/>
                    <a:pt x="46951" y="4156"/>
                    <a:pt x="46595" y="4156"/>
                  </a:cubicBezTo>
                  <a:cubicBezTo>
                    <a:pt x="45674" y="4156"/>
                    <a:pt x="44753" y="4046"/>
                    <a:pt x="43833" y="3900"/>
                  </a:cubicBezTo>
                  <a:cubicBezTo>
                    <a:pt x="43295" y="3766"/>
                    <a:pt x="42757" y="3698"/>
                    <a:pt x="42152" y="3698"/>
                  </a:cubicBezTo>
                  <a:cubicBezTo>
                    <a:pt x="40001" y="3228"/>
                    <a:pt x="37782" y="3430"/>
                    <a:pt x="35564" y="3161"/>
                  </a:cubicBezTo>
                  <a:cubicBezTo>
                    <a:pt x="33950" y="2690"/>
                    <a:pt x="32270" y="3026"/>
                    <a:pt x="30589" y="2690"/>
                  </a:cubicBezTo>
                  <a:cubicBezTo>
                    <a:pt x="30454" y="2623"/>
                    <a:pt x="30186" y="2623"/>
                    <a:pt x="29984" y="2556"/>
                  </a:cubicBezTo>
                  <a:cubicBezTo>
                    <a:pt x="28572" y="2219"/>
                    <a:pt x="27160" y="2219"/>
                    <a:pt x="25748" y="1883"/>
                  </a:cubicBezTo>
                  <a:cubicBezTo>
                    <a:pt x="25345" y="1816"/>
                    <a:pt x="24875" y="1749"/>
                    <a:pt x="24471" y="1749"/>
                  </a:cubicBezTo>
                  <a:cubicBezTo>
                    <a:pt x="23362" y="1749"/>
                    <a:pt x="22236" y="1547"/>
                    <a:pt x="21135" y="1547"/>
                  </a:cubicBezTo>
                  <a:cubicBezTo>
                    <a:pt x="20034" y="1547"/>
                    <a:pt x="18958" y="1749"/>
                    <a:pt x="17950" y="2556"/>
                  </a:cubicBezTo>
                  <a:cubicBezTo>
                    <a:pt x="17816" y="2690"/>
                    <a:pt x="17681" y="2825"/>
                    <a:pt x="17547" y="2959"/>
                  </a:cubicBezTo>
                  <a:cubicBezTo>
                    <a:pt x="17547" y="3362"/>
                    <a:pt x="17816" y="3766"/>
                    <a:pt x="17211" y="3967"/>
                  </a:cubicBezTo>
                  <a:cubicBezTo>
                    <a:pt x="15664" y="4438"/>
                    <a:pt x="14656" y="5715"/>
                    <a:pt x="13379" y="6522"/>
                  </a:cubicBezTo>
                  <a:cubicBezTo>
                    <a:pt x="13144" y="6630"/>
                    <a:pt x="12889" y="6661"/>
                    <a:pt x="12633" y="6661"/>
                  </a:cubicBezTo>
                  <a:cubicBezTo>
                    <a:pt x="12297" y="6661"/>
                    <a:pt x="11957" y="6609"/>
                    <a:pt x="11651" y="6609"/>
                  </a:cubicBezTo>
                  <a:cubicBezTo>
                    <a:pt x="11320" y="6609"/>
                    <a:pt x="11028" y="6670"/>
                    <a:pt x="10824" y="6925"/>
                  </a:cubicBezTo>
                  <a:cubicBezTo>
                    <a:pt x="9883" y="8203"/>
                    <a:pt x="8471" y="8270"/>
                    <a:pt x="7194" y="8606"/>
                  </a:cubicBezTo>
                  <a:cubicBezTo>
                    <a:pt x="7395" y="10354"/>
                    <a:pt x="5849" y="10623"/>
                    <a:pt x="4908" y="11362"/>
                  </a:cubicBezTo>
                  <a:cubicBezTo>
                    <a:pt x="4773" y="11497"/>
                    <a:pt x="4639" y="11631"/>
                    <a:pt x="4572" y="11766"/>
                  </a:cubicBezTo>
                  <a:cubicBezTo>
                    <a:pt x="3698" y="12573"/>
                    <a:pt x="2958" y="13581"/>
                    <a:pt x="1748" y="13984"/>
                  </a:cubicBezTo>
                  <a:cubicBezTo>
                    <a:pt x="1345" y="14052"/>
                    <a:pt x="941" y="14186"/>
                    <a:pt x="941" y="14724"/>
                  </a:cubicBezTo>
                  <a:cubicBezTo>
                    <a:pt x="941" y="15262"/>
                    <a:pt x="1345" y="15531"/>
                    <a:pt x="1748" y="15732"/>
                  </a:cubicBezTo>
                  <a:cubicBezTo>
                    <a:pt x="2051" y="15800"/>
                    <a:pt x="2353" y="15833"/>
                    <a:pt x="2656" y="15833"/>
                  </a:cubicBezTo>
                  <a:cubicBezTo>
                    <a:pt x="2958" y="15833"/>
                    <a:pt x="3261" y="15800"/>
                    <a:pt x="3563" y="15732"/>
                  </a:cubicBezTo>
                  <a:cubicBezTo>
                    <a:pt x="3698" y="15732"/>
                    <a:pt x="3765" y="15665"/>
                    <a:pt x="3698" y="15598"/>
                  </a:cubicBezTo>
                  <a:cubicBezTo>
                    <a:pt x="3662" y="15545"/>
                    <a:pt x="3664" y="15524"/>
                    <a:pt x="3681" y="15524"/>
                  </a:cubicBezTo>
                  <a:cubicBezTo>
                    <a:pt x="3729" y="15524"/>
                    <a:pt x="3896" y="15683"/>
                    <a:pt x="3698" y="15732"/>
                  </a:cubicBezTo>
                  <a:cubicBezTo>
                    <a:pt x="2958" y="15867"/>
                    <a:pt x="2151" y="15867"/>
                    <a:pt x="1412" y="16068"/>
                  </a:cubicBezTo>
                  <a:cubicBezTo>
                    <a:pt x="807" y="16270"/>
                    <a:pt x="0" y="16472"/>
                    <a:pt x="135" y="17279"/>
                  </a:cubicBezTo>
                  <a:cubicBezTo>
                    <a:pt x="271" y="17870"/>
                    <a:pt x="685" y="18031"/>
                    <a:pt x="1147" y="18031"/>
                  </a:cubicBezTo>
                  <a:cubicBezTo>
                    <a:pt x="1367" y="18031"/>
                    <a:pt x="1598" y="17994"/>
                    <a:pt x="1815" y="17951"/>
                  </a:cubicBezTo>
                  <a:cubicBezTo>
                    <a:pt x="2573" y="17843"/>
                    <a:pt x="3243" y="17473"/>
                    <a:pt x="4002" y="17473"/>
                  </a:cubicBezTo>
                  <a:cubicBezTo>
                    <a:pt x="4186" y="17473"/>
                    <a:pt x="4375" y="17495"/>
                    <a:pt x="4572" y="17547"/>
                  </a:cubicBezTo>
                  <a:cubicBezTo>
                    <a:pt x="4773" y="17547"/>
                    <a:pt x="4975" y="17547"/>
                    <a:pt x="5109" y="17480"/>
                  </a:cubicBezTo>
                  <a:cubicBezTo>
                    <a:pt x="5244" y="17447"/>
                    <a:pt x="5383" y="17430"/>
                    <a:pt x="5520" y="17430"/>
                  </a:cubicBezTo>
                  <a:cubicBezTo>
                    <a:pt x="5933" y="17430"/>
                    <a:pt x="6336" y="17581"/>
                    <a:pt x="6589" y="17884"/>
                  </a:cubicBezTo>
                  <a:cubicBezTo>
                    <a:pt x="7328" y="18489"/>
                    <a:pt x="8202" y="18825"/>
                    <a:pt x="9143" y="19026"/>
                  </a:cubicBezTo>
                  <a:cubicBezTo>
                    <a:pt x="9254" y="18934"/>
                    <a:pt x="9350" y="18897"/>
                    <a:pt x="9436" y="18897"/>
                  </a:cubicBezTo>
                  <a:cubicBezTo>
                    <a:pt x="9663" y="18897"/>
                    <a:pt x="9822" y="19149"/>
                    <a:pt x="10017" y="19295"/>
                  </a:cubicBezTo>
                  <a:cubicBezTo>
                    <a:pt x="10219" y="19295"/>
                    <a:pt x="10353" y="19430"/>
                    <a:pt x="10488" y="19430"/>
                  </a:cubicBezTo>
                  <a:cubicBezTo>
                    <a:pt x="11026" y="20102"/>
                    <a:pt x="11900" y="20237"/>
                    <a:pt x="12437" y="21043"/>
                  </a:cubicBezTo>
                  <a:cubicBezTo>
                    <a:pt x="13513" y="22657"/>
                    <a:pt x="12034" y="25010"/>
                    <a:pt x="14051" y="26220"/>
                  </a:cubicBezTo>
                  <a:cubicBezTo>
                    <a:pt x="14051" y="26220"/>
                    <a:pt x="13984" y="26489"/>
                    <a:pt x="13916" y="26623"/>
                  </a:cubicBezTo>
                  <a:cubicBezTo>
                    <a:pt x="13580" y="27363"/>
                    <a:pt x="13513" y="28102"/>
                    <a:pt x="14521" y="28304"/>
                  </a:cubicBezTo>
                  <a:cubicBezTo>
                    <a:pt x="14663" y="28351"/>
                    <a:pt x="14807" y="28374"/>
                    <a:pt x="14948" y="28374"/>
                  </a:cubicBezTo>
                  <a:cubicBezTo>
                    <a:pt x="15612" y="28374"/>
                    <a:pt x="16226" y="27882"/>
                    <a:pt x="16337" y="27161"/>
                  </a:cubicBezTo>
                  <a:cubicBezTo>
                    <a:pt x="16740" y="26085"/>
                    <a:pt x="16807" y="24943"/>
                    <a:pt x="16605" y="23800"/>
                  </a:cubicBezTo>
                  <a:cubicBezTo>
                    <a:pt x="16337" y="22926"/>
                    <a:pt x="16673" y="21985"/>
                    <a:pt x="17479" y="21581"/>
                  </a:cubicBezTo>
                  <a:cubicBezTo>
                    <a:pt x="18219" y="21043"/>
                    <a:pt x="18622" y="20102"/>
                    <a:pt x="19631" y="19900"/>
                  </a:cubicBezTo>
                  <a:cubicBezTo>
                    <a:pt x="21637" y="19190"/>
                    <a:pt x="23668" y="18480"/>
                    <a:pt x="25742" y="18480"/>
                  </a:cubicBezTo>
                  <a:cubicBezTo>
                    <a:pt x="27005" y="18480"/>
                    <a:pt x="28283" y="18743"/>
                    <a:pt x="29580" y="19430"/>
                  </a:cubicBezTo>
                  <a:cubicBezTo>
                    <a:pt x="30253" y="19766"/>
                    <a:pt x="30791" y="20304"/>
                    <a:pt x="31059" y="20976"/>
                  </a:cubicBezTo>
                  <a:cubicBezTo>
                    <a:pt x="32471" y="23127"/>
                    <a:pt x="31665" y="25144"/>
                    <a:pt x="30925" y="27228"/>
                  </a:cubicBezTo>
                  <a:cubicBezTo>
                    <a:pt x="30723" y="27699"/>
                    <a:pt x="30522" y="28169"/>
                    <a:pt x="30387" y="28640"/>
                  </a:cubicBezTo>
                  <a:cubicBezTo>
                    <a:pt x="30422" y="28692"/>
                    <a:pt x="30443" y="28708"/>
                    <a:pt x="30456" y="28708"/>
                  </a:cubicBezTo>
                  <a:cubicBezTo>
                    <a:pt x="30456" y="28708"/>
                    <a:pt x="30456" y="28708"/>
                    <a:pt x="30456" y="28708"/>
                  </a:cubicBezTo>
                  <a:lnTo>
                    <a:pt x="30456" y="28708"/>
                  </a:lnTo>
                  <a:cubicBezTo>
                    <a:pt x="30455" y="28725"/>
                    <a:pt x="30454" y="28746"/>
                    <a:pt x="30454" y="28775"/>
                  </a:cubicBezTo>
                  <a:cubicBezTo>
                    <a:pt x="30454" y="28707"/>
                    <a:pt x="30387" y="28707"/>
                    <a:pt x="30320" y="28640"/>
                  </a:cubicBezTo>
                  <a:cubicBezTo>
                    <a:pt x="30205" y="28629"/>
                    <a:pt x="30087" y="28623"/>
                    <a:pt x="29969" y="28623"/>
                  </a:cubicBezTo>
                  <a:cubicBezTo>
                    <a:pt x="29398" y="28623"/>
                    <a:pt x="28804" y="28753"/>
                    <a:pt x="28303" y="28976"/>
                  </a:cubicBezTo>
                  <a:cubicBezTo>
                    <a:pt x="28101" y="29111"/>
                    <a:pt x="28034" y="29245"/>
                    <a:pt x="27967" y="29447"/>
                  </a:cubicBezTo>
                  <a:cubicBezTo>
                    <a:pt x="27967" y="29649"/>
                    <a:pt x="28034" y="29783"/>
                    <a:pt x="28101" y="29917"/>
                  </a:cubicBezTo>
                  <a:cubicBezTo>
                    <a:pt x="28438" y="30926"/>
                    <a:pt x="30186" y="30993"/>
                    <a:pt x="30118" y="31464"/>
                  </a:cubicBezTo>
                  <a:cubicBezTo>
                    <a:pt x="29917" y="33010"/>
                    <a:pt x="31328" y="33413"/>
                    <a:pt x="31799" y="34489"/>
                  </a:cubicBezTo>
                  <a:cubicBezTo>
                    <a:pt x="31933" y="34623"/>
                    <a:pt x="32068" y="34758"/>
                    <a:pt x="32202" y="34825"/>
                  </a:cubicBezTo>
                  <a:cubicBezTo>
                    <a:pt x="32382" y="34925"/>
                    <a:pt x="32574" y="34972"/>
                    <a:pt x="32760" y="34972"/>
                  </a:cubicBezTo>
                  <a:cubicBezTo>
                    <a:pt x="33200" y="34972"/>
                    <a:pt x="33607" y="34712"/>
                    <a:pt x="33749" y="34287"/>
                  </a:cubicBezTo>
                  <a:cubicBezTo>
                    <a:pt x="34322" y="33304"/>
                    <a:pt x="34920" y="32820"/>
                    <a:pt x="35681" y="32820"/>
                  </a:cubicBezTo>
                  <a:cubicBezTo>
                    <a:pt x="36168" y="32820"/>
                    <a:pt x="36722" y="33019"/>
                    <a:pt x="37379" y="33413"/>
                  </a:cubicBezTo>
                  <a:cubicBezTo>
                    <a:pt x="37694" y="33596"/>
                    <a:pt x="37993" y="33680"/>
                    <a:pt x="38264" y="33680"/>
                  </a:cubicBezTo>
                  <a:cubicBezTo>
                    <a:pt x="39089" y="33680"/>
                    <a:pt x="39648" y="32897"/>
                    <a:pt x="39597" y="31733"/>
                  </a:cubicBezTo>
                  <a:cubicBezTo>
                    <a:pt x="39597" y="31262"/>
                    <a:pt x="39329" y="30859"/>
                    <a:pt x="39463" y="30254"/>
                  </a:cubicBezTo>
                  <a:cubicBezTo>
                    <a:pt x="39591" y="30144"/>
                    <a:pt x="39770" y="30119"/>
                    <a:pt x="39964" y="30119"/>
                  </a:cubicBezTo>
                  <a:cubicBezTo>
                    <a:pt x="40126" y="30119"/>
                    <a:pt x="40299" y="30136"/>
                    <a:pt x="40463" y="30136"/>
                  </a:cubicBezTo>
                  <a:cubicBezTo>
                    <a:pt x="40824" y="30136"/>
                    <a:pt x="41144" y="30052"/>
                    <a:pt x="41211" y="29514"/>
                  </a:cubicBezTo>
                  <a:cubicBezTo>
                    <a:pt x="41345" y="28438"/>
                    <a:pt x="42152" y="27766"/>
                    <a:pt x="42354" y="26758"/>
                  </a:cubicBezTo>
                  <a:cubicBezTo>
                    <a:pt x="41816" y="25413"/>
                    <a:pt x="40337" y="25548"/>
                    <a:pt x="39329" y="24875"/>
                  </a:cubicBezTo>
                  <a:cubicBezTo>
                    <a:pt x="38387" y="23800"/>
                    <a:pt x="38791" y="22657"/>
                    <a:pt x="39329" y="21514"/>
                  </a:cubicBezTo>
                  <a:cubicBezTo>
                    <a:pt x="39530" y="21043"/>
                    <a:pt x="39934" y="20573"/>
                    <a:pt x="40404" y="20371"/>
                  </a:cubicBezTo>
                  <a:cubicBezTo>
                    <a:pt x="42287" y="18825"/>
                    <a:pt x="44236" y="17346"/>
                    <a:pt x="46320" y="16068"/>
                  </a:cubicBezTo>
                  <a:cubicBezTo>
                    <a:pt x="46656" y="15867"/>
                    <a:pt x="47060" y="15732"/>
                    <a:pt x="47463" y="15732"/>
                  </a:cubicBezTo>
                  <a:cubicBezTo>
                    <a:pt x="51295" y="15262"/>
                    <a:pt x="55127" y="14993"/>
                    <a:pt x="59026" y="14858"/>
                  </a:cubicBezTo>
                  <a:cubicBezTo>
                    <a:pt x="64405" y="14589"/>
                    <a:pt x="69917" y="14657"/>
                    <a:pt x="75363" y="14388"/>
                  </a:cubicBezTo>
                  <a:cubicBezTo>
                    <a:pt x="76169" y="14388"/>
                    <a:pt x="76909" y="13850"/>
                    <a:pt x="77178" y="13110"/>
                  </a:cubicBezTo>
                  <a:cubicBezTo>
                    <a:pt x="77581" y="11631"/>
                    <a:pt x="78119" y="10152"/>
                    <a:pt x="78590" y="8741"/>
                  </a:cubicBezTo>
                  <a:cubicBezTo>
                    <a:pt x="79127" y="6522"/>
                    <a:pt x="80001" y="4371"/>
                    <a:pt x="81077" y="2354"/>
                  </a:cubicBezTo>
                  <a:cubicBezTo>
                    <a:pt x="81615" y="1413"/>
                    <a:pt x="81951" y="404"/>
                    <a:pt x="80405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0" name="Google Shape;12140;p15"/>
            <p:cNvSpPr/>
            <p:nvPr/>
          </p:nvSpPr>
          <p:spPr>
            <a:xfrm>
              <a:off x="1148600" y="2008375"/>
              <a:ext cx="1116000" cy="1695050"/>
            </a:xfrm>
            <a:custGeom>
              <a:avLst/>
              <a:gdLst/>
              <a:ahLst/>
              <a:cxnLst/>
              <a:rect l="l" t="t" r="r" b="b"/>
              <a:pathLst>
                <a:path w="44640" h="67802" extrusionOk="0">
                  <a:moveTo>
                    <a:pt x="7222" y="1"/>
                  </a:moveTo>
                  <a:cubicBezTo>
                    <a:pt x="6464" y="1"/>
                    <a:pt x="6291" y="1111"/>
                    <a:pt x="5648" y="1326"/>
                  </a:cubicBezTo>
                  <a:cubicBezTo>
                    <a:pt x="5177" y="1729"/>
                    <a:pt x="5110" y="2401"/>
                    <a:pt x="4841" y="2939"/>
                  </a:cubicBezTo>
                  <a:cubicBezTo>
                    <a:pt x="3967" y="5091"/>
                    <a:pt x="3900" y="7511"/>
                    <a:pt x="2488" y="9460"/>
                  </a:cubicBezTo>
                  <a:cubicBezTo>
                    <a:pt x="2286" y="9864"/>
                    <a:pt x="2219" y="10200"/>
                    <a:pt x="2152" y="10603"/>
                  </a:cubicBezTo>
                  <a:cubicBezTo>
                    <a:pt x="1681" y="12553"/>
                    <a:pt x="1345" y="14502"/>
                    <a:pt x="1076" y="16452"/>
                  </a:cubicBezTo>
                  <a:cubicBezTo>
                    <a:pt x="404" y="20486"/>
                    <a:pt x="68" y="24587"/>
                    <a:pt x="1" y="28688"/>
                  </a:cubicBezTo>
                  <a:cubicBezTo>
                    <a:pt x="1" y="31780"/>
                    <a:pt x="538" y="34805"/>
                    <a:pt x="1614" y="37696"/>
                  </a:cubicBezTo>
                  <a:cubicBezTo>
                    <a:pt x="2555" y="38772"/>
                    <a:pt x="2152" y="40721"/>
                    <a:pt x="3833" y="41326"/>
                  </a:cubicBezTo>
                  <a:cubicBezTo>
                    <a:pt x="4090" y="41216"/>
                    <a:pt x="4347" y="41046"/>
                    <a:pt x="4583" y="41046"/>
                  </a:cubicBezTo>
                  <a:cubicBezTo>
                    <a:pt x="4764" y="41046"/>
                    <a:pt x="4932" y="41146"/>
                    <a:pt x="5077" y="41453"/>
                  </a:cubicBezTo>
                  <a:lnTo>
                    <a:pt x="5077" y="41453"/>
                  </a:lnTo>
                  <a:cubicBezTo>
                    <a:pt x="4856" y="41300"/>
                    <a:pt x="4613" y="41207"/>
                    <a:pt x="4384" y="41207"/>
                  </a:cubicBezTo>
                  <a:cubicBezTo>
                    <a:pt x="4286" y="41207"/>
                    <a:pt x="4192" y="41223"/>
                    <a:pt x="4101" y="41259"/>
                  </a:cubicBezTo>
                  <a:cubicBezTo>
                    <a:pt x="3698" y="41461"/>
                    <a:pt x="3429" y="41663"/>
                    <a:pt x="3564" y="42133"/>
                  </a:cubicBezTo>
                  <a:cubicBezTo>
                    <a:pt x="5177" y="43545"/>
                    <a:pt x="5177" y="45831"/>
                    <a:pt x="6454" y="47377"/>
                  </a:cubicBezTo>
                  <a:cubicBezTo>
                    <a:pt x="6387" y="47511"/>
                    <a:pt x="6454" y="47646"/>
                    <a:pt x="6522" y="47713"/>
                  </a:cubicBezTo>
                  <a:cubicBezTo>
                    <a:pt x="6925" y="47982"/>
                    <a:pt x="7463" y="48117"/>
                    <a:pt x="7463" y="48722"/>
                  </a:cubicBezTo>
                  <a:cubicBezTo>
                    <a:pt x="7530" y="48923"/>
                    <a:pt x="7597" y="49058"/>
                    <a:pt x="7665" y="49192"/>
                  </a:cubicBezTo>
                  <a:cubicBezTo>
                    <a:pt x="8001" y="49461"/>
                    <a:pt x="8270" y="49797"/>
                    <a:pt x="8471" y="50201"/>
                  </a:cubicBezTo>
                  <a:cubicBezTo>
                    <a:pt x="9547" y="52150"/>
                    <a:pt x="11160" y="53696"/>
                    <a:pt x="12505" y="55444"/>
                  </a:cubicBezTo>
                  <a:cubicBezTo>
                    <a:pt x="12774" y="55982"/>
                    <a:pt x="13312" y="56251"/>
                    <a:pt x="13715" y="56587"/>
                  </a:cubicBezTo>
                  <a:cubicBezTo>
                    <a:pt x="14522" y="57192"/>
                    <a:pt x="15194" y="57865"/>
                    <a:pt x="15799" y="58604"/>
                  </a:cubicBezTo>
                  <a:cubicBezTo>
                    <a:pt x="17278" y="60621"/>
                    <a:pt x="19497" y="61831"/>
                    <a:pt x="21446" y="63243"/>
                  </a:cubicBezTo>
                  <a:cubicBezTo>
                    <a:pt x="24606" y="65529"/>
                    <a:pt x="28438" y="66470"/>
                    <a:pt x="32136" y="67545"/>
                  </a:cubicBezTo>
                  <a:cubicBezTo>
                    <a:pt x="32422" y="67729"/>
                    <a:pt x="32689" y="67801"/>
                    <a:pt x="32941" y="67801"/>
                  </a:cubicBezTo>
                  <a:cubicBezTo>
                    <a:pt x="33520" y="67801"/>
                    <a:pt x="34020" y="67423"/>
                    <a:pt x="34488" y="67142"/>
                  </a:cubicBezTo>
                  <a:cubicBezTo>
                    <a:pt x="37312" y="65596"/>
                    <a:pt x="40001" y="63781"/>
                    <a:pt x="42959" y="62571"/>
                  </a:cubicBezTo>
                  <a:cubicBezTo>
                    <a:pt x="43631" y="62167"/>
                    <a:pt x="44640" y="61966"/>
                    <a:pt x="44505" y="61024"/>
                  </a:cubicBezTo>
                  <a:cubicBezTo>
                    <a:pt x="44438" y="60083"/>
                    <a:pt x="43363" y="60016"/>
                    <a:pt x="42690" y="59814"/>
                  </a:cubicBezTo>
                  <a:cubicBezTo>
                    <a:pt x="41682" y="59411"/>
                    <a:pt x="40741" y="58940"/>
                    <a:pt x="39867" y="58402"/>
                  </a:cubicBezTo>
                  <a:cubicBezTo>
                    <a:pt x="36774" y="56251"/>
                    <a:pt x="33413" y="54570"/>
                    <a:pt x="30589" y="52083"/>
                  </a:cubicBezTo>
                  <a:cubicBezTo>
                    <a:pt x="27295" y="48251"/>
                    <a:pt x="23665" y="44688"/>
                    <a:pt x="21110" y="40318"/>
                  </a:cubicBezTo>
                  <a:cubicBezTo>
                    <a:pt x="20908" y="40049"/>
                    <a:pt x="20707" y="39780"/>
                    <a:pt x="20572" y="39444"/>
                  </a:cubicBezTo>
                  <a:cubicBezTo>
                    <a:pt x="20505" y="39310"/>
                    <a:pt x="20438" y="39242"/>
                    <a:pt x="20303" y="39041"/>
                  </a:cubicBezTo>
                  <a:cubicBezTo>
                    <a:pt x="20236" y="38839"/>
                    <a:pt x="20102" y="38637"/>
                    <a:pt x="20034" y="38436"/>
                  </a:cubicBezTo>
                  <a:cubicBezTo>
                    <a:pt x="19967" y="38301"/>
                    <a:pt x="19900" y="38167"/>
                    <a:pt x="19833" y="37965"/>
                  </a:cubicBezTo>
                  <a:cubicBezTo>
                    <a:pt x="19564" y="37427"/>
                    <a:pt x="19362" y="36889"/>
                    <a:pt x="19228" y="36284"/>
                  </a:cubicBezTo>
                  <a:cubicBezTo>
                    <a:pt x="17614" y="31915"/>
                    <a:pt x="15261" y="27881"/>
                    <a:pt x="13715" y="23511"/>
                  </a:cubicBezTo>
                  <a:cubicBezTo>
                    <a:pt x="13513" y="23175"/>
                    <a:pt x="13446" y="22772"/>
                    <a:pt x="13379" y="22368"/>
                  </a:cubicBezTo>
                  <a:cubicBezTo>
                    <a:pt x="11295" y="16654"/>
                    <a:pt x="9211" y="10939"/>
                    <a:pt x="8740" y="4754"/>
                  </a:cubicBezTo>
                  <a:cubicBezTo>
                    <a:pt x="8673" y="3208"/>
                    <a:pt x="8404" y="1729"/>
                    <a:pt x="7933" y="250"/>
                  </a:cubicBezTo>
                  <a:cubicBezTo>
                    <a:pt x="7647" y="73"/>
                    <a:pt x="7416" y="1"/>
                    <a:pt x="722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1" name="Google Shape;12141;p15"/>
            <p:cNvSpPr/>
            <p:nvPr/>
          </p:nvSpPr>
          <p:spPr>
            <a:xfrm>
              <a:off x="2264575" y="3365900"/>
              <a:ext cx="1149625" cy="1793300"/>
            </a:xfrm>
            <a:custGeom>
              <a:avLst/>
              <a:gdLst/>
              <a:ahLst/>
              <a:cxnLst/>
              <a:rect l="l" t="t" r="r" b="b"/>
              <a:pathLst>
                <a:path w="45985" h="71732" extrusionOk="0">
                  <a:moveTo>
                    <a:pt x="20304" y="1"/>
                  </a:moveTo>
                  <a:cubicBezTo>
                    <a:pt x="19766" y="1"/>
                    <a:pt x="19295" y="135"/>
                    <a:pt x="18825" y="471"/>
                  </a:cubicBezTo>
                  <a:cubicBezTo>
                    <a:pt x="15598" y="2085"/>
                    <a:pt x="12438" y="3765"/>
                    <a:pt x="9346" y="5513"/>
                  </a:cubicBezTo>
                  <a:cubicBezTo>
                    <a:pt x="7665" y="6454"/>
                    <a:pt x="5917" y="7328"/>
                    <a:pt x="4102" y="8068"/>
                  </a:cubicBezTo>
                  <a:cubicBezTo>
                    <a:pt x="3900" y="8270"/>
                    <a:pt x="3698" y="8538"/>
                    <a:pt x="3497" y="8807"/>
                  </a:cubicBezTo>
                  <a:cubicBezTo>
                    <a:pt x="3430" y="8942"/>
                    <a:pt x="3295" y="9144"/>
                    <a:pt x="3228" y="9345"/>
                  </a:cubicBezTo>
                  <a:cubicBezTo>
                    <a:pt x="1413" y="14925"/>
                    <a:pt x="1" y="20572"/>
                    <a:pt x="404" y="26421"/>
                  </a:cubicBezTo>
                  <a:cubicBezTo>
                    <a:pt x="472" y="27362"/>
                    <a:pt x="404" y="28304"/>
                    <a:pt x="270" y="29245"/>
                  </a:cubicBezTo>
                  <a:cubicBezTo>
                    <a:pt x="203" y="31665"/>
                    <a:pt x="539" y="34018"/>
                    <a:pt x="1413" y="36236"/>
                  </a:cubicBezTo>
                  <a:cubicBezTo>
                    <a:pt x="1816" y="37447"/>
                    <a:pt x="1749" y="38657"/>
                    <a:pt x="2219" y="39800"/>
                  </a:cubicBezTo>
                  <a:cubicBezTo>
                    <a:pt x="2623" y="41077"/>
                    <a:pt x="2959" y="42354"/>
                    <a:pt x="3362" y="43632"/>
                  </a:cubicBezTo>
                  <a:cubicBezTo>
                    <a:pt x="4438" y="48472"/>
                    <a:pt x="6656" y="52909"/>
                    <a:pt x="8808" y="57346"/>
                  </a:cubicBezTo>
                  <a:cubicBezTo>
                    <a:pt x="9615" y="59161"/>
                    <a:pt x="10623" y="60842"/>
                    <a:pt x="11967" y="62388"/>
                  </a:cubicBezTo>
                  <a:cubicBezTo>
                    <a:pt x="15463" y="64271"/>
                    <a:pt x="18825" y="66556"/>
                    <a:pt x="22590" y="67901"/>
                  </a:cubicBezTo>
                  <a:cubicBezTo>
                    <a:pt x="22975" y="68045"/>
                    <a:pt x="23291" y="68328"/>
                    <a:pt x="23687" y="68328"/>
                  </a:cubicBezTo>
                  <a:cubicBezTo>
                    <a:pt x="23844" y="68328"/>
                    <a:pt x="24013" y="68284"/>
                    <a:pt x="24203" y="68170"/>
                  </a:cubicBezTo>
                  <a:cubicBezTo>
                    <a:pt x="23262" y="66892"/>
                    <a:pt x="22186" y="65682"/>
                    <a:pt x="21379" y="64338"/>
                  </a:cubicBezTo>
                  <a:cubicBezTo>
                    <a:pt x="19295" y="61245"/>
                    <a:pt x="17413" y="58153"/>
                    <a:pt x="15732" y="54859"/>
                  </a:cubicBezTo>
                  <a:cubicBezTo>
                    <a:pt x="14791" y="53312"/>
                    <a:pt x="14052" y="51699"/>
                    <a:pt x="13447" y="49951"/>
                  </a:cubicBezTo>
                  <a:cubicBezTo>
                    <a:pt x="13312" y="49682"/>
                    <a:pt x="13379" y="49279"/>
                    <a:pt x="12976" y="49144"/>
                  </a:cubicBezTo>
                  <a:cubicBezTo>
                    <a:pt x="12841" y="48875"/>
                    <a:pt x="12909" y="48472"/>
                    <a:pt x="12573" y="48270"/>
                  </a:cubicBezTo>
                  <a:cubicBezTo>
                    <a:pt x="12304" y="47598"/>
                    <a:pt x="12438" y="46791"/>
                    <a:pt x="11766" y="46253"/>
                  </a:cubicBezTo>
                  <a:cubicBezTo>
                    <a:pt x="10892" y="43699"/>
                    <a:pt x="10152" y="41077"/>
                    <a:pt x="9077" y="38522"/>
                  </a:cubicBezTo>
                  <a:cubicBezTo>
                    <a:pt x="8673" y="35564"/>
                    <a:pt x="8001" y="32606"/>
                    <a:pt x="6993" y="29715"/>
                  </a:cubicBezTo>
                  <a:cubicBezTo>
                    <a:pt x="6993" y="29043"/>
                    <a:pt x="6925" y="28371"/>
                    <a:pt x="6925" y="27698"/>
                  </a:cubicBezTo>
                  <a:cubicBezTo>
                    <a:pt x="6993" y="26152"/>
                    <a:pt x="7396" y="24673"/>
                    <a:pt x="9009" y="24001"/>
                  </a:cubicBezTo>
                  <a:cubicBezTo>
                    <a:pt x="9823" y="23625"/>
                    <a:pt x="10651" y="23366"/>
                    <a:pt x="11460" y="23366"/>
                  </a:cubicBezTo>
                  <a:cubicBezTo>
                    <a:pt x="12389" y="23366"/>
                    <a:pt x="13292" y="23708"/>
                    <a:pt x="14119" y="24606"/>
                  </a:cubicBezTo>
                  <a:cubicBezTo>
                    <a:pt x="15665" y="26085"/>
                    <a:pt x="16942" y="27766"/>
                    <a:pt x="17816" y="29715"/>
                  </a:cubicBezTo>
                  <a:cubicBezTo>
                    <a:pt x="18018" y="30589"/>
                    <a:pt x="18489" y="31463"/>
                    <a:pt x="19094" y="32136"/>
                  </a:cubicBezTo>
                  <a:cubicBezTo>
                    <a:pt x="19564" y="33346"/>
                    <a:pt x="20035" y="34556"/>
                    <a:pt x="20707" y="35766"/>
                  </a:cubicBezTo>
                  <a:lnTo>
                    <a:pt x="21110" y="36573"/>
                  </a:lnTo>
                  <a:cubicBezTo>
                    <a:pt x="21178" y="37312"/>
                    <a:pt x="21245" y="38052"/>
                    <a:pt x="21447" y="38858"/>
                  </a:cubicBezTo>
                  <a:cubicBezTo>
                    <a:pt x="21984" y="40539"/>
                    <a:pt x="22388" y="42354"/>
                    <a:pt x="23531" y="43766"/>
                  </a:cubicBezTo>
                  <a:cubicBezTo>
                    <a:pt x="23800" y="45245"/>
                    <a:pt x="23934" y="46791"/>
                    <a:pt x="25211" y="47867"/>
                  </a:cubicBezTo>
                  <a:cubicBezTo>
                    <a:pt x="25413" y="49548"/>
                    <a:pt x="25816" y="51161"/>
                    <a:pt x="26421" y="52775"/>
                  </a:cubicBezTo>
                  <a:cubicBezTo>
                    <a:pt x="27094" y="54119"/>
                    <a:pt x="27901" y="55396"/>
                    <a:pt x="28640" y="56741"/>
                  </a:cubicBezTo>
                  <a:cubicBezTo>
                    <a:pt x="28774" y="57481"/>
                    <a:pt x="29111" y="58220"/>
                    <a:pt x="29648" y="58758"/>
                  </a:cubicBezTo>
                  <a:cubicBezTo>
                    <a:pt x="31195" y="62657"/>
                    <a:pt x="33682" y="66086"/>
                    <a:pt x="36909" y="68842"/>
                  </a:cubicBezTo>
                  <a:cubicBezTo>
                    <a:pt x="37447" y="69044"/>
                    <a:pt x="37581" y="69582"/>
                    <a:pt x="37985" y="69985"/>
                  </a:cubicBezTo>
                  <a:cubicBezTo>
                    <a:pt x="38858" y="70858"/>
                    <a:pt x="39731" y="71732"/>
                    <a:pt x="41041" y="71732"/>
                  </a:cubicBezTo>
                  <a:cubicBezTo>
                    <a:pt x="41244" y="71732"/>
                    <a:pt x="41457" y="71711"/>
                    <a:pt x="41682" y="71666"/>
                  </a:cubicBezTo>
                  <a:cubicBezTo>
                    <a:pt x="43296" y="71598"/>
                    <a:pt x="44842" y="70926"/>
                    <a:pt x="45918" y="69716"/>
                  </a:cubicBezTo>
                  <a:cubicBezTo>
                    <a:pt x="45985" y="69514"/>
                    <a:pt x="45985" y="69380"/>
                    <a:pt x="45918" y="69178"/>
                  </a:cubicBezTo>
                  <a:cubicBezTo>
                    <a:pt x="45716" y="68909"/>
                    <a:pt x="45447" y="68708"/>
                    <a:pt x="45245" y="68439"/>
                  </a:cubicBezTo>
                  <a:cubicBezTo>
                    <a:pt x="45044" y="68170"/>
                    <a:pt x="44842" y="67968"/>
                    <a:pt x="44640" y="67699"/>
                  </a:cubicBezTo>
                  <a:cubicBezTo>
                    <a:pt x="44304" y="67363"/>
                    <a:pt x="43968" y="67027"/>
                    <a:pt x="43632" y="66624"/>
                  </a:cubicBezTo>
                  <a:cubicBezTo>
                    <a:pt x="43565" y="66556"/>
                    <a:pt x="43430" y="66422"/>
                    <a:pt x="43296" y="66287"/>
                  </a:cubicBezTo>
                  <a:cubicBezTo>
                    <a:pt x="42825" y="65817"/>
                    <a:pt x="42355" y="65346"/>
                    <a:pt x="42018" y="64741"/>
                  </a:cubicBezTo>
                  <a:cubicBezTo>
                    <a:pt x="41884" y="64539"/>
                    <a:pt x="41682" y="64338"/>
                    <a:pt x="41548" y="64136"/>
                  </a:cubicBezTo>
                  <a:cubicBezTo>
                    <a:pt x="41212" y="63733"/>
                    <a:pt x="40943" y="63329"/>
                    <a:pt x="40808" y="62859"/>
                  </a:cubicBezTo>
                  <a:cubicBezTo>
                    <a:pt x="40136" y="61783"/>
                    <a:pt x="39396" y="60842"/>
                    <a:pt x="38590" y="59968"/>
                  </a:cubicBezTo>
                  <a:lnTo>
                    <a:pt x="38254" y="59632"/>
                  </a:lnTo>
                  <a:cubicBezTo>
                    <a:pt x="38119" y="59497"/>
                    <a:pt x="37985" y="59363"/>
                    <a:pt x="37917" y="59296"/>
                  </a:cubicBezTo>
                  <a:cubicBezTo>
                    <a:pt x="37783" y="59094"/>
                    <a:pt x="37649" y="58892"/>
                    <a:pt x="37514" y="58691"/>
                  </a:cubicBezTo>
                  <a:cubicBezTo>
                    <a:pt x="37447" y="58489"/>
                    <a:pt x="37380" y="58355"/>
                    <a:pt x="37312" y="58220"/>
                  </a:cubicBezTo>
                  <a:cubicBezTo>
                    <a:pt x="37178" y="57951"/>
                    <a:pt x="36976" y="57682"/>
                    <a:pt x="36842" y="57413"/>
                  </a:cubicBezTo>
                  <a:cubicBezTo>
                    <a:pt x="36775" y="57279"/>
                    <a:pt x="36707" y="57077"/>
                    <a:pt x="36640" y="56943"/>
                  </a:cubicBezTo>
                  <a:cubicBezTo>
                    <a:pt x="36102" y="55800"/>
                    <a:pt x="35430" y="54791"/>
                    <a:pt x="34892" y="53716"/>
                  </a:cubicBezTo>
                  <a:cubicBezTo>
                    <a:pt x="34758" y="53514"/>
                    <a:pt x="34623" y="53312"/>
                    <a:pt x="34422" y="53111"/>
                  </a:cubicBezTo>
                  <a:cubicBezTo>
                    <a:pt x="34220" y="52842"/>
                    <a:pt x="34085" y="52640"/>
                    <a:pt x="33951" y="52371"/>
                  </a:cubicBezTo>
                  <a:cubicBezTo>
                    <a:pt x="33884" y="52170"/>
                    <a:pt x="33817" y="52035"/>
                    <a:pt x="33749" y="51901"/>
                  </a:cubicBezTo>
                  <a:cubicBezTo>
                    <a:pt x="33682" y="51699"/>
                    <a:pt x="33615" y="51363"/>
                    <a:pt x="33548" y="51094"/>
                  </a:cubicBezTo>
                  <a:cubicBezTo>
                    <a:pt x="33480" y="50959"/>
                    <a:pt x="33413" y="50758"/>
                    <a:pt x="33346" y="50623"/>
                  </a:cubicBezTo>
                  <a:cubicBezTo>
                    <a:pt x="32943" y="49951"/>
                    <a:pt x="32674" y="49279"/>
                    <a:pt x="32405" y="48539"/>
                  </a:cubicBezTo>
                  <a:cubicBezTo>
                    <a:pt x="31195" y="46052"/>
                    <a:pt x="30119" y="43497"/>
                    <a:pt x="29178" y="40875"/>
                  </a:cubicBezTo>
                  <a:cubicBezTo>
                    <a:pt x="28506" y="39329"/>
                    <a:pt x="27901" y="37783"/>
                    <a:pt x="27497" y="36169"/>
                  </a:cubicBezTo>
                  <a:cubicBezTo>
                    <a:pt x="26892" y="34757"/>
                    <a:pt x="26354" y="33278"/>
                    <a:pt x="25951" y="31799"/>
                  </a:cubicBezTo>
                  <a:cubicBezTo>
                    <a:pt x="25615" y="31060"/>
                    <a:pt x="25413" y="30320"/>
                    <a:pt x="25279" y="29514"/>
                  </a:cubicBezTo>
                  <a:cubicBezTo>
                    <a:pt x="25211" y="29245"/>
                    <a:pt x="25144" y="28909"/>
                    <a:pt x="25077" y="28640"/>
                  </a:cubicBezTo>
                  <a:cubicBezTo>
                    <a:pt x="24539" y="26287"/>
                    <a:pt x="24136" y="23934"/>
                    <a:pt x="23934" y="21514"/>
                  </a:cubicBezTo>
                  <a:cubicBezTo>
                    <a:pt x="23531" y="19698"/>
                    <a:pt x="23867" y="17883"/>
                    <a:pt x="23800" y="16068"/>
                  </a:cubicBezTo>
                  <a:cubicBezTo>
                    <a:pt x="23665" y="13513"/>
                    <a:pt x="23262" y="11093"/>
                    <a:pt x="22926" y="8538"/>
                  </a:cubicBezTo>
                  <a:cubicBezTo>
                    <a:pt x="22858" y="8202"/>
                    <a:pt x="22791" y="7933"/>
                    <a:pt x="22590" y="7665"/>
                  </a:cubicBezTo>
                  <a:cubicBezTo>
                    <a:pt x="22550" y="7663"/>
                    <a:pt x="22511" y="7662"/>
                    <a:pt x="22474" y="7662"/>
                  </a:cubicBezTo>
                  <a:cubicBezTo>
                    <a:pt x="21200" y="7662"/>
                    <a:pt x="21581" y="8759"/>
                    <a:pt x="21581" y="9412"/>
                  </a:cubicBezTo>
                  <a:cubicBezTo>
                    <a:pt x="21581" y="11295"/>
                    <a:pt x="22119" y="13110"/>
                    <a:pt x="22119" y="15194"/>
                  </a:cubicBezTo>
                  <a:cubicBezTo>
                    <a:pt x="21783" y="14656"/>
                    <a:pt x="21850" y="14186"/>
                    <a:pt x="21648" y="13849"/>
                  </a:cubicBezTo>
                  <a:cubicBezTo>
                    <a:pt x="20573" y="12236"/>
                    <a:pt x="20102" y="9883"/>
                    <a:pt x="17547" y="9547"/>
                  </a:cubicBezTo>
                  <a:cubicBezTo>
                    <a:pt x="16673" y="9412"/>
                    <a:pt x="15934" y="9547"/>
                    <a:pt x="15329" y="8404"/>
                  </a:cubicBezTo>
                  <a:cubicBezTo>
                    <a:pt x="14892" y="7704"/>
                    <a:pt x="14085" y="7318"/>
                    <a:pt x="13278" y="7318"/>
                  </a:cubicBezTo>
                  <a:cubicBezTo>
                    <a:pt x="12844" y="7318"/>
                    <a:pt x="12411" y="7429"/>
                    <a:pt x="12035" y="7665"/>
                  </a:cubicBezTo>
                  <a:cubicBezTo>
                    <a:pt x="12774" y="7194"/>
                    <a:pt x="13447" y="6992"/>
                    <a:pt x="13581" y="6253"/>
                  </a:cubicBezTo>
                  <a:cubicBezTo>
                    <a:pt x="13917" y="4841"/>
                    <a:pt x="15060" y="4236"/>
                    <a:pt x="16203" y="3631"/>
                  </a:cubicBezTo>
                  <a:cubicBezTo>
                    <a:pt x="17278" y="3026"/>
                    <a:pt x="18421" y="2421"/>
                    <a:pt x="19564" y="1816"/>
                  </a:cubicBezTo>
                  <a:cubicBezTo>
                    <a:pt x="20169" y="1547"/>
                    <a:pt x="20909" y="1211"/>
                    <a:pt x="20842" y="269"/>
                  </a:cubicBezTo>
                  <a:cubicBezTo>
                    <a:pt x="20707" y="135"/>
                    <a:pt x="20505" y="68"/>
                    <a:pt x="203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2" name="Google Shape;12142;p15"/>
            <p:cNvSpPr/>
            <p:nvPr/>
          </p:nvSpPr>
          <p:spPr>
            <a:xfrm>
              <a:off x="3523425" y="3861700"/>
              <a:ext cx="895850" cy="729450"/>
            </a:xfrm>
            <a:custGeom>
              <a:avLst/>
              <a:gdLst/>
              <a:ahLst/>
              <a:cxnLst/>
              <a:rect l="l" t="t" r="r" b="b"/>
              <a:pathLst>
                <a:path w="35834" h="29178" extrusionOk="0">
                  <a:moveTo>
                    <a:pt x="10421" y="1"/>
                  </a:moveTo>
                  <a:cubicBezTo>
                    <a:pt x="9950" y="135"/>
                    <a:pt x="9614" y="471"/>
                    <a:pt x="9345" y="875"/>
                  </a:cubicBezTo>
                  <a:cubicBezTo>
                    <a:pt x="9106" y="1138"/>
                    <a:pt x="8909" y="1240"/>
                    <a:pt x="8737" y="1240"/>
                  </a:cubicBezTo>
                  <a:cubicBezTo>
                    <a:pt x="8425" y="1240"/>
                    <a:pt x="8193" y="909"/>
                    <a:pt x="7934" y="606"/>
                  </a:cubicBezTo>
                  <a:cubicBezTo>
                    <a:pt x="7649" y="321"/>
                    <a:pt x="7431" y="204"/>
                    <a:pt x="7260" y="204"/>
                  </a:cubicBezTo>
                  <a:cubicBezTo>
                    <a:pt x="6945" y="204"/>
                    <a:pt x="6787" y="598"/>
                    <a:pt x="6656" y="1076"/>
                  </a:cubicBezTo>
                  <a:cubicBezTo>
                    <a:pt x="6483" y="1884"/>
                    <a:pt x="6360" y="2641"/>
                    <a:pt x="6286" y="3435"/>
                  </a:cubicBezTo>
                  <a:lnTo>
                    <a:pt x="6286" y="3435"/>
                  </a:lnTo>
                  <a:cubicBezTo>
                    <a:pt x="6323" y="2340"/>
                    <a:pt x="5855" y="1822"/>
                    <a:pt x="4881" y="1822"/>
                  </a:cubicBezTo>
                  <a:cubicBezTo>
                    <a:pt x="4686" y="1822"/>
                    <a:pt x="4471" y="1842"/>
                    <a:pt x="4236" y="1883"/>
                  </a:cubicBezTo>
                  <a:cubicBezTo>
                    <a:pt x="3564" y="2152"/>
                    <a:pt x="2824" y="2354"/>
                    <a:pt x="2085" y="2354"/>
                  </a:cubicBezTo>
                  <a:cubicBezTo>
                    <a:pt x="1345" y="2354"/>
                    <a:pt x="673" y="2555"/>
                    <a:pt x="135" y="2959"/>
                  </a:cubicBezTo>
                  <a:cubicBezTo>
                    <a:pt x="1" y="3362"/>
                    <a:pt x="68" y="3766"/>
                    <a:pt x="337" y="4102"/>
                  </a:cubicBezTo>
                  <a:cubicBezTo>
                    <a:pt x="1144" y="5850"/>
                    <a:pt x="2757" y="6858"/>
                    <a:pt x="4034" y="8203"/>
                  </a:cubicBezTo>
                  <a:cubicBezTo>
                    <a:pt x="4102" y="8203"/>
                    <a:pt x="4169" y="8270"/>
                    <a:pt x="4236" y="8337"/>
                  </a:cubicBezTo>
                  <a:cubicBezTo>
                    <a:pt x="4774" y="8808"/>
                    <a:pt x="5043" y="9413"/>
                    <a:pt x="5581" y="9816"/>
                  </a:cubicBezTo>
                  <a:cubicBezTo>
                    <a:pt x="6320" y="10421"/>
                    <a:pt x="6925" y="11093"/>
                    <a:pt x="7530" y="11833"/>
                  </a:cubicBezTo>
                  <a:cubicBezTo>
                    <a:pt x="9681" y="14051"/>
                    <a:pt x="11295" y="16673"/>
                    <a:pt x="13513" y="18825"/>
                  </a:cubicBezTo>
                  <a:cubicBezTo>
                    <a:pt x="16001" y="21312"/>
                    <a:pt x="18757" y="23598"/>
                    <a:pt x="21177" y="26153"/>
                  </a:cubicBezTo>
                  <a:cubicBezTo>
                    <a:pt x="22253" y="27295"/>
                    <a:pt x="23329" y="28573"/>
                    <a:pt x="24875" y="29178"/>
                  </a:cubicBezTo>
                  <a:cubicBezTo>
                    <a:pt x="26421" y="28707"/>
                    <a:pt x="27564" y="27833"/>
                    <a:pt x="27430" y="26018"/>
                  </a:cubicBezTo>
                  <a:cubicBezTo>
                    <a:pt x="27295" y="24808"/>
                    <a:pt x="28035" y="24539"/>
                    <a:pt x="28841" y="24539"/>
                  </a:cubicBezTo>
                  <a:cubicBezTo>
                    <a:pt x="28906" y="24542"/>
                    <a:pt x="28971" y="24544"/>
                    <a:pt x="29035" y="24544"/>
                  </a:cubicBezTo>
                  <a:cubicBezTo>
                    <a:pt x="30084" y="24544"/>
                    <a:pt x="31096" y="24139"/>
                    <a:pt x="32135" y="24139"/>
                  </a:cubicBezTo>
                  <a:cubicBezTo>
                    <a:pt x="32358" y="24139"/>
                    <a:pt x="32582" y="24158"/>
                    <a:pt x="32808" y="24203"/>
                  </a:cubicBezTo>
                  <a:cubicBezTo>
                    <a:pt x="32934" y="24233"/>
                    <a:pt x="33050" y="24247"/>
                    <a:pt x="33156" y="24247"/>
                  </a:cubicBezTo>
                  <a:cubicBezTo>
                    <a:pt x="34430" y="24247"/>
                    <a:pt x="34401" y="22248"/>
                    <a:pt x="35652" y="22248"/>
                  </a:cubicBezTo>
                  <a:cubicBezTo>
                    <a:pt x="35689" y="22248"/>
                    <a:pt x="35727" y="22250"/>
                    <a:pt x="35766" y="22253"/>
                  </a:cubicBezTo>
                  <a:cubicBezTo>
                    <a:pt x="35833" y="22052"/>
                    <a:pt x="35833" y="21850"/>
                    <a:pt x="35766" y="21648"/>
                  </a:cubicBezTo>
                  <a:cubicBezTo>
                    <a:pt x="35228" y="20035"/>
                    <a:pt x="34757" y="18354"/>
                    <a:pt x="32741" y="17816"/>
                  </a:cubicBezTo>
                  <a:cubicBezTo>
                    <a:pt x="31531" y="17480"/>
                    <a:pt x="30186" y="17278"/>
                    <a:pt x="29379" y="16136"/>
                  </a:cubicBezTo>
                  <a:cubicBezTo>
                    <a:pt x="29078" y="15684"/>
                    <a:pt x="28832" y="15489"/>
                    <a:pt x="28608" y="15489"/>
                  </a:cubicBezTo>
                  <a:cubicBezTo>
                    <a:pt x="28333" y="15489"/>
                    <a:pt x="28093" y="15787"/>
                    <a:pt x="27833" y="16270"/>
                  </a:cubicBezTo>
                  <a:cubicBezTo>
                    <a:pt x="27295" y="17480"/>
                    <a:pt x="26220" y="18489"/>
                    <a:pt x="24942" y="19026"/>
                  </a:cubicBezTo>
                  <a:cubicBezTo>
                    <a:pt x="26623" y="18152"/>
                    <a:pt x="27833" y="16539"/>
                    <a:pt x="28304" y="14724"/>
                  </a:cubicBezTo>
                  <a:cubicBezTo>
                    <a:pt x="27362" y="12976"/>
                    <a:pt x="25547" y="11900"/>
                    <a:pt x="24203" y="10421"/>
                  </a:cubicBezTo>
                  <a:cubicBezTo>
                    <a:pt x="21581" y="8606"/>
                    <a:pt x="19295" y="6387"/>
                    <a:pt x="16740" y="4505"/>
                  </a:cubicBezTo>
                  <a:cubicBezTo>
                    <a:pt x="16337" y="4303"/>
                    <a:pt x="16001" y="4034"/>
                    <a:pt x="15732" y="3698"/>
                  </a:cubicBezTo>
                  <a:cubicBezTo>
                    <a:pt x="15598" y="3564"/>
                    <a:pt x="15463" y="3497"/>
                    <a:pt x="15329" y="3362"/>
                  </a:cubicBezTo>
                  <a:cubicBezTo>
                    <a:pt x="14195" y="2984"/>
                    <a:pt x="13474" y="1663"/>
                    <a:pt x="12117" y="1663"/>
                  </a:cubicBezTo>
                  <a:cubicBezTo>
                    <a:pt x="12025" y="1663"/>
                    <a:pt x="11931" y="1669"/>
                    <a:pt x="11833" y="1682"/>
                  </a:cubicBezTo>
                  <a:cubicBezTo>
                    <a:pt x="11582" y="1782"/>
                    <a:pt x="11406" y="2069"/>
                    <a:pt x="11138" y="2069"/>
                  </a:cubicBezTo>
                  <a:cubicBezTo>
                    <a:pt x="11046" y="2069"/>
                    <a:pt x="10944" y="2036"/>
                    <a:pt x="10824" y="1950"/>
                  </a:cubicBezTo>
                  <a:cubicBezTo>
                    <a:pt x="10959" y="1547"/>
                    <a:pt x="11564" y="1682"/>
                    <a:pt x="11698" y="1211"/>
                  </a:cubicBezTo>
                  <a:cubicBezTo>
                    <a:pt x="11766" y="337"/>
                    <a:pt x="11160" y="135"/>
                    <a:pt x="10421" y="1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3" name="Google Shape;12143;p15"/>
            <p:cNvSpPr/>
            <p:nvPr/>
          </p:nvSpPr>
          <p:spPr>
            <a:xfrm>
              <a:off x="2883075" y="3786475"/>
              <a:ext cx="1094175" cy="1356250"/>
            </a:xfrm>
            <a:custGeom>
              <a:avLst/>
              <a:gdLst/>
              <a:ahLst/>
              <a:cxnLst/>
              <a:rect l="l" t="t" r="r" b="b"/>
              <a:pathLst>
                <a:path w="43767" h="54250" extrusionOk="0">
                  <a:moveTo>
                    <a:pt x="26124" y="35242"/>
                  </a:moveTo>
                  <a:lnTo>
                    <a:pt x="26124" y="35242"/>
                  </a:lnTo>
                  <a:cubicBezTo>
                    <a:pt x="25917" y="35403"/>
                    <a:pt x="25604" y="35395"/>
                    <a:pt x="25144" y="35683"/>
                  </a:cubicBezTo>
                  <a:cubicBezTo>
                    <a:pt x="25579" y="35411"/>
                    <a:pt x="25882" y="35359"/>
                    <a:pt x="26124" y="35242"/>
                  </a:cubicBezTo>
                  <a:close/>
                  <a:moveTo>
                    <a:pt x="32809" y="43080"/>
                  </a:moveTo>
                  <a:lnTo>
                    <a:pt x="32809" y="43080"/>
                  </a:lnTo>
                  <a:cubicBezTo>
                    <a:pt x="32958" y="43348"/>
                    <a:pt x="32986" y="43616"/>
                    <a:pt x="32539" y="43884"/>
                  </a:cubicBezTo>
                  <a:cubicBezTo>
                    <a:pt x="32508" y="43895"/>
                    <a:pt x="32478" y="43907"/>
                    <a:pt x="32450" y="43920"/>
                  </a:cubicBezTo>
                  <a:lnTo>
                    <a:pt x="32450" y="43920"/>
                  </a:lnTo>
                  <a:cubicBezTo>
                    <a:pt x="32760" y="43698"/>
                    <a:pt x="32892" y="43430"/>
                    <a:pt x="32809" y="43080"/>
                  </a:cubicBezTo>
                  <a:close/>
                  <a:moveTo>
                    <a:pt x="32084" y="44266"/>
                  </a:moveTo>
                  <a:lnTo>
                    <a:pt x="32136" y="44422"/>
                  </a:lnTo>
                  <a:lnTo>
                    <a:pt x="32136" y="44422"/>
                  </a:lnTo>
                  <a:lnTo>
                    <a:pt x="32001" y="44355"/>
                  </a:lnTo>
                  <a:cubicBezTo>
                    <a:pt x="32029" y="44328"/>
                    <a:pt x="32056" y="44297"/>
                    <a:pt x="32084" y="44266"/>
                  </a:cubicBezTo>
                  <a:close/>
                  <a:moveTo>
                    <a:pt x="31922" y="52799"/>
                  </a:moveTo>
                  <a:cubicBezTo>
                    <a:pt x="32001" y="52799"/>
                    <a:pt x="32001" y="52862"/>
                    <a:pt x="32001" y="52960"/>
                  </a:cubicBezTo>
                  <a:cubicBezTo>
                    <a:pt x="32002" y="52962"/>
                    <a:pt x="32003" y="52964"/>
                    <a:pt x="32004" y="52965"/>
                  </a:cubicBezTo>
                  <a:lnTo>
                    <a:pt x="32004" y="52965"/>
                  </a:lnTo>
                  <a:cubicBezTo>
                    <a:pt x="31949" y="52900"/>
                    <a:pt x="31880" y="52853"/>
                    <a:pt x="31800" y="52826"/>
                  </a:cubicBezTo>
                  <a:cubicBezTo>
                    <a:pt x="31854" y="52808"/>
                    <a:pt x="31893" y="52799"/>
                    <a:pt x="31922" y="52799"/>
                  </a:cubicBezTo>
                  <a:close/>
                  <a:moveTo>
                    <a:pt x="1274" y="1"/>
                  </a:moveTo>
                  <a:cubicBezTo>
                    <a:pt x="781" y="1"/>
                    <a:pt x="617" y="713"/>
                    <a:pt x="270" y="1060"/>
                  </a:cubicBezTo>
                  <a:cubicBezTo>
                    <a:pt x="135" y="1195"/>
                    <a:pt x="68" y="1396"/>
                    <a:pt x="68" y="1598"/>
                  </a:cubicBezTo>
                  <a:cubicBezTo>
                    <a:pt x="1" y="1800"/>
                    <a:pt x="1" y="2001"/>
                    <a:pt x="68" y="2136"/>
                  </a:cubicBezTo>
                  <a:cubicBezTo>
                    <a:pt x="68" y="2606"/>
                    <a:pt x="337" y="3010"/>
                    <a:pt x="673" y="3279"/>
                  </a:cubicBezTo>
                  <a:cubicBezTo>
                    <a:pt x="1681" y="3749"/>
                    <a:pt x="270" y="3817"/>
                    <a:pt x="606" y="4153"/>
                  </a:cubicBezTo>
                  <a:cubicBezTo>
                    <a:pt x="471" y="4354"/>
                    <a:pt x="404" y="4623"/>
                    <a:pt x="404" y="4959"/>
                  </a:cubicBezTo>
                  <a:cubicBezTo>
                    <a:pt x="337" y="5363"/>
                    <a:pt x="539" y="5833"/>
                    <a:pt x="875" y="6170"/>
                  </a:cubicBezTo>
                  <a:cubicBezTo>
                    <a:pt x="970" y="6217"/>
                    <a:pt x="1099" y="6265"/>
                    <a:pt x="1237" y="6265"/>
                  </a:cubicBezTo>
                  <a:cubicBezTo>
                    <a:pt x="1294" y="6265"/>
                    <a:pt x="1354" y="6256"/>
                    <a:pt x="1413" y="6237"/>
                  </a:cubicBezTo>
                  <a:lnTo>
                    <a:pt x="1413" y="6237"/>
                  </a:lnTo>
                  <a:cubicBezTo>
                    <a:pt x="1278" y="6304"/>
                    <a:pt x="1144" y="6438"/>
                    <a:pt x="1009" y="6640"/>
                  </a:cubicBezTo>
                  <a:cubicBezTo>
                    <a:pt x="942" y="6909"/>
                    <a:pt x="942" y="7178"/>
                    <a:pt x="1144" y="7447"/>
                  </a:cubicBezTo>
                  <a:cubicBezTo>
                    <a:pt x="1278" y="7716"/>
                    <a:pt x="1547" y="7850"/>
                    <a:pt x="1816" y="7985"/>
                  </a:cubicBezTo>
                  <a:cubicBezTo>
                    <a:pt x="1893" y="8000"/>
                    <a:pt x="1970" y="8008"/>
                    <a:pt x="2047" y="8008"/>
                  </a:cubicBezTo>
                  <a:cubicBezTo>
                    <a:pt x="2635" y="8008"/>
                    <a:pt x="3176" y="7564"/>
                    <a:pt x="3295" y="6909"/>
                  </a:cubicBezTo>
                  <a:cubicBezTo>
                    <a:pt x="3429" y="6102"/>
                    <a:pt x="2824" y="5632"/>
                    <a:pt x="2152" y="5228"/>
                  </a:cubicBezTo>
                  <a:cubicBezTo>
                    <a:pt x="2133" y="5222"/>
                    <a:pt x="2114" y="5219"/>
                    <a:pt x="2096" y="5219"/>
                  </a:cubicBezTo>
                  <a:cubicBezTo>
                    <a:pt x="1961" y="5219"/>
                    <a:pt x="1833" y="5361"/>
                    <a:pt x="1750" y="5361"/>
                  </a:cubicBezTo>
                  <a:cubicBezTo>
                    <a:pt x="1721" y="5361"/>
                    <a:pt x="1697" y="5343"/>
                    <a:pt x="1681" y="5296"/>
                  </a:cubicBezTo>
                  <a:cubicBezTo>
                    <a:pt x="1681" y="5094"/>
                    <a:pt x="1950" y="5228"/>
                    <a:pt x="2085" y="5094"/>
                  </a:cubicBezTo>
                  <a:cubicBezTo>
                    <a:pt x="2294" y="4989"/>
                    <a:pt x="2545" y="4762"/>
                    <a:pt x="2772" y="4762"/>
                  </a:cubicBezTo>
                  <a:cubicBezTo>
                    <a:pt x="2837" y="4762"/>
                    <a:pt x="2899" y="4780"/>
                    <a:pt x="2959" y="4825"/>
                  </a:cubicBezTo>
                  <a:cubicBezTo>
                    <a:pt x="3631" y="5497"/>
                    <a:pt x="3967" y="6371"/>
                    <a:pt x="4034" y="7312"/>
                  </a:cubicBezTo>
                  <a:cubicBezTo>
                    <a:pt x="4169" y="8119"/>
                    <a:pt x="3429" y="8388"/>
                    <a:pt x="2824" y="8657"/>
                  </a:cubicBezTo>
                  <a:cubicBezTo>
                    <a:pt x="2354" y="8926"/>
                    <a:pt x="1816" y="8993"/>
                    <a:pt x="1480" y="9464"/>
                  </a:cubicBezTo>
                  <a:cubicBezTo>
                    <a:pt x="1144" y="9934"/>
                    <a:pt x="1144" y="10607"/>
                    <a:pt x="1413" y="11144"/>
                  </a:cubicBezTo>
                  <a:cubicBezTo>
                    <a:pt x="1480" y="11279"/>
                    <a:pt x="1614" y="11413"/>
                    <a:pt x="1816" y="11481"/>
                  </a:cubicBezTo>
                  <a:cubicBezTo>
                    <a:pt x="1950" y="11346"/>
                    <a:pt x="2219" y="11279"/>
                    <a:pt x="2085" y="11010"/>
                  </a:cubicBezTo>
                  <a:lnTo>
                    <a:pt x="2085" y="11010"/>
                  </a:lnTo>
                  <a:cubicBezTo>
                    <a:pt x="2287" y="11346"/>
                    <a:pt x="1816" y="11413"/>
                    <a:pt x="1749" y="11682"/>
                  </a:cubicBezTo>
                  <a:cubicBezTo>
                    <a:pt x="1278" y="13094"/>
                    <a:pt x="2354" y="14237"/>
                    <a:pt x="2488" y="15514"/>
                  </a:cubicBezTo>
                  <a:cubicBezTo>
                    <a:pt x="2757" y="16254"/>
                    <a:pt x="3093" y="16993"/>
                    <a:pt x="3497" y="17666"/>
                  </a:cubicBezTo>
                  <a:cubicBezTo>
                    <a:pt x="3624" y="17751"/>
                    <a:pt x="3752" y="17836"/>
                    <a:pt x="3879" y="17836"/>
                  </a:cubicBezTo>
                  <a:cubicBezTo>
                    <a:pt x="3953" y="17836"/>
                    <a:pt x="4028" y="17807"/>
                    <a:pt x="4102" y="17733"/>
                  </a:cubicBezTo>
                  <a:cubicBezTo>
                    <a:pt x="4102" y="17666"/>
                    <a:pt x="4169" y="17598"/>
                    <a:pt x="4169" y="17531"/>
                  </a:cubicBezTo>
                  <a:lnTo>
                    <a:pt x="4169" y="17733"/>
                  </a:lnTo>
                  <a:cubicBezTo>
                    <a:pt x="4034" y="17800"/>
                    <a:pt x="3967" y="17867"/>
                    <a:pt x="3900" y="18002"/>
                  </a:cubicBezTo>
                  <a:cubicBezTo>
                    <a:pt x="3833" y="18203"/>
                    <a:pt x="3833" y="18405"/>
                    <a:pt x="3900" y="18607"/>
                  </a:cubicBezTo>
                  <a:cubicBezTo>
                    <a:pt x="3967" y="18741"/>
                    <a:pt x="4102" y="18943"/>
                    <a:pt x="4236" y="19077"/>
                  </a:cubicBezTo>
                  <a:cubicBezTo>
                    <a:pt x="4371" y="19413"/>
                    <a:pt x="4236" y="19682"/>
                    <a:pt x="4236" y="19951"/>
                  </a:cubicBezTo>
                  <a:cubicBezTo>
                    <a:pt x="4371" y="21430"/>
                    <a:pt x="5312" y="22573"/>
                    <a:pt x="5715" y="23918"/>
                  </a:cubicBezTo>
                  <a:cubicBezTo>
                    <a:pt x="5782" y="24119"/>
                    <a:pt x="5850" y="24254"/>
                    <a:pt x="5917" y="24456"/>
                  </a:cubicBezTo>
                  <a:cubicBezTo>
                    <a:pt x="6186" y="24993"/>
                    <a:pt x="6455" y="25531"/>
                    <a:pt x="6589" y="26136"/>
                  </a:cubicBezTo>
                  <a:cubicBezTo>
                    <a:pt x="7060" y="27481"/>
                    <a:pt x="7598" y="28758"/>
                    <a:pt x="8203" y="30035"/>
                  </a:cubicBezTo>
                  <a:cubicBezTo>
                    <a:pt x="8606" y="30775"/>
                    <a:pt x="8673" y="31716"/>
                    <a:pt x="9614" y="32120"/>
                  </a:cubicBezTo>
                  <a:cubicBezTo>
                    <a:pt x="9958" y="32169"/>
                    <a:pt x="10310" y="32236"/>
                    <a:pt x="10645" y="32236"/>
                  </a:cubicBezTo>
                  <a:cubicBezTo>
                    <a:pt x="11229" y="32236"/>
                    <a:pt x="11760" y="32033"/>
                    <a:pt x="12102" y="31178"/>
                  </a:cubicBezTo>
                  <a:cubicBezTo>
                    <a:pt x="12292" y="30845"/>
                    <a:pt x="12686" y="30714"/>
                    <a:pt x="13090" y="30714"/>
                  </a:cubicBezTo>
                  <a:cubicBezTo>
                    <a:pt x="13256" y="30714"/>
                    <a:pt x="13424" y="30736"/>
                    <a:pt x="13581" y="30775"/>
                  </a:cubicBezTo>
                  <a:cubicBezTo>
                    <a:pt x="14388" y="30977"/>
                    <a:pt x="13917" y="31582"/>
                    <a:pt x="13917" y="32120"/>
                  </a:cubicBezTo>
                  <a:cubicBezTo>
                    <a:pt x="13917" y="33257"/>
                    <a:pt x="14317" y="33812"/>
                    <a:pt x="15118" y="33812"/>
                  </a:cubicBezTo>
                  <a:cubicBezTo>
                    <a:pt x="15405" y="33812"/>
                    <a:pt x="15745" y="33741"/>
                    <a:pt x="16136" y="33599"/>
                  </a:cubicBezTo>
                  <a:cubicBezTo>
                    <a:pt x="16506" y="33493"/>
                    <a:pt x="16877" y="33095"/>
                    <a:pt x="17182" y="33095"/>
                  </a:cubicBezTo>
                  <a:cubicBezTo>
                    <a:pt x="17264" y="33095"/>
                    <a:pt x="17341" y="33124"/>
                    <a:pt x="17413" y="33195"/>
                  </a:cubicBezTo>
                  <a:cubicBezTo>
                    <a:pt x="17905" y="33571"/>
                    <a:pt x="18414" y="33684"/>
                    <a:pt x="18931" y="33684"/>
                  </a:cubicBezTo>
                  <a:cubicBezTo>
                    <a:pt x="19720" y="33684"/>
                    <a:pt x="20528" y="33419"/>
                    <a:pt x="21323" y="33419"/>
                  </a:cubicBezTo>
                  <a:cubicBezTo>
                    <a:pt x="21499" y="33419"/>
                    <a:pt x="21675" y="33432"/>
                    <a:pt x="21850" y="33464"/>
                  </a:cubicBezTo>
                  <a:cubicBezTo>
                    <a:pt x="21850" y="34069"/>
                    <a:pt x="21984" y="34674"/>
                    <a:pt x="22186" y="35212"/>
                  </a:cubicBezTo>
                  <a:cubicBezTo>
                    <a:pt x="22522" y="36691"/>
                    <a:pt x="22791" y="38036"/>
                    <a:pt x="24673" y="38372"/>
                  </a:cubicBezTo>
                  <a:cubicBezTo>
                    <a:pt x="25615" y="38573"/>
                    <a:pt x="25749" y="39515"/>
                    <a:pt x="25682" y="40523"/>
                  </a:cubicBezTo>
                  <a:cubicBezTo>
                    <a:pt x="25502" y="42081"/>
                    <a:pt x="27138" y="43479"/>
                    <a:pt x="28876" y="43479"/>
                  </a:cubicBezTo>
                  <a:cubicBezTo>
                    <a:pt x="29088" y="43479"/>
                    <a:pt x="29302" y="43458"/>
                    <a:pt x="29514" y="43414"/>
                  </a:cubicBezTo>
                  <a:lnTo>
                    <a:pt x="29514" y="43414"/>
                  </a:lnTo>
                  <a:cubicBezTo>
                    <a:pt x="29245" y="44221"/>
                    <a:pt x="28909" y="45095"/>
                    <a:pt x="29379" y="45901"/>
                  </a:cubicBezTo>
                  <a:cubicBezTo>
                    <a:pt x="29724" y="46475"/>
                    <a:pt x="30199" y="46570"/>
                    <a:pt x="30693" y="46570"/>
                  </a:cubicBezTo>
                  <a:cubicBezTo>
                    <a:pt x="30937" y="46570"/>
                    <a:pt x="31186" y="46547"/>
                    <a:pt x="31426" y="46547"/>
                  </a:cubicBezTo>
                  <a:cubicBezTo>
                    <a:pt x="31554" y="46547"/>
                    <a:pt x="31679" y="46553"/>
                    <a:pt x="31800" y="46574"/>
                  </a:cubicBezTo>
                  <a:cubicBezTo>
                    <a:pt x="31665" y="46574"/>
                    <a:pt x="31508" y="46566"/>
                    <a:pt x="31354" y="46566"/>
                  </a:cubicBezTo>
                  <a:cubicBezTo>
                    <a:pt x="31045" y="46566"/>
                    <a:pt x="30746" y="46596"/>
                    <a:pt x="30657" y="46775"/>
                  </a:cubicBezTo>
                  <a:cubicBezTo>
                    <a:pt x="30189" y="47747"/>
                    <a:pt x="29567" y="48006"/>
                    <a:pt x="28884" y="48006"/>
                  </a:cubicBezTo>
                  <a:cubicBezTo>
                    <a:pt x="28291" y="48006"/>
                    <a:pt x="27651" y="47810"/>
                    <a:pt x="27026" y="47716"/>
                  </a:cubicBezTo>
                  <a:cubicBezTo>
                    <a:pt x="26694" y="47656"/>
                    <a:pt x="26362" y="47623"/>
                    <a:pt x="26029" y="47623"/>
                  </a:cubicBezTo>
                  <a:cubicBezTo>
                    <a:pt x="25622" y="47623"/>
                    <a:pt x="25215" y="47673"/>
                    <a:pt x="24808" y="47784"/>
                  </a:cubicBezTo>
                  <a:cubicBezTo>
                    <a:pt x="24206" y="47910"/>
                    <a:pt x="23634" y="48037"/>
                    <a:pt x="23077" y="48037"/>
                  </a:cubicBezTo>
                  <a:cubicBezTo>
                    <a:pt x="22453" y="48037"/>
                    <a:pt x="21849" y="47878"/>
                    <a:pt x="21245" y="47380"/>
                  </a:cubicBezTo>
                  <a:cubicBezTo>
                    <a:pt x="20977" y="47202"/>
                    <a:pt x="20670" y="47115"/>
                    <a:pt x="20370" y="47115"/>
                  </a:cubicBezTo>
                  <a:cubicBezTo>
                    <a:pt x="19992" y="47115"/>
                    <a:pt x="19625" y="47252"/>
                    <a:pt x="19362" y="47515"/>
                  </a:cubicBezTo>
                  <a:cubicBezTo>
                    <a:pt x="18825" y="48927"/>
                    <a:pt x="20236" y="49330"/>
                    <a:pt x="20774" y="50204"/>
                  </a:cubicBezTo>
                  <a:cubicBezTo>
                    <a:pt x="21648" y="51280"/>
                    <a:pt x="22858" y="52221"/>
                    <a:pt x="24203" y="52759"/>
                  </a:cubicBezTo>
                  <a:cubicBezTo>
                    <a:pt x="24808" y="53028"/>
                    <a:pt x="25615" y="52624"/>
                    <a:pt x="26152" y="53431"/>
                  </a:cubicBezTo>
                  <a:cubicBezTo>
                    <a:pt x="26504" y="54056"/>
                    <a:pt x="27014" y="54250"/>
                    <a:pt x="27565" y="54250"/>
                  </a:cubicBezTo>
                  <a:cubicBezTo>
                    <a:pt x="27962" y="54250"/>
                    <a:pt x="28380" y="54149"/>
                    <a:pt x="28774" y="54036"/>
                  </a:cubicBezTo>
                  <a:cubicBezTo>
                    <a:pt x="29127" y="53885"/>
                    <a:pt x="29518" y="53809"/>
                    <a:pt x="29890" y="53809"/>
                  </a:cubicBezTo>
                  <a:cubicBezTo>
                    <a:pt x="30014" y="53809"/>
                    <a:pt x="30136" y="53817"/>
                    <a:pt x="30253" y="53834"/>
                  </a:cubicBezTo>
                  <a:cubicBezTo>
                    <a:pt x="30455" y="53834"/>
                    <a:pt x="30657" y="53767"/>
                    <a:pt x="30791" y="53700"/>
                  </a:cubicBezTo>
                  <a:cubicBezTo>
                    <a:pt x="30926" y="53633"/>
                    <a:pt x="30791" y="53431"/>
                    <a:pt x="30926" y="53364"/>
                  </a:cubicBezTo>
                  <a:cubicBezTo>
                    <a:pt x="30926" y="53565"/>
                    <a:pt x="31060" y="53700"/>
                    <a:pt x="31195" y="53834"/>
                  </a:cubicBezTo>
                  <a:cubicBezTo>
                    <a:pt x="31279" y="53862"/>
                    <a:pt x="31363" y="53876"/>
                    <a:pt x="31445" y="53876"/>
                  </a:cubicBezTo>
                  <a:cubicBezTo>
                    <a:pt x="31755" y="53876"/>
                    <a:pt x="32029" y="53683"/>
                    <a:pt x="32136" y="53364"/>
                  </a:cubicBezTo>
                  <a:cubicBezTo>
                    <a:pt x="32136" y="53242"/>
                    <a:pt x="32108" y="53134"/>
                    <a:pt x="32059" y="53046"/>
                  </a:cubicBezTo>
                  <a:lnTo>
                    <a:pt x="32059" y="53046"/>
                  </a:lnTo>
                  <a:cubicBezTo>
                    <a:pt x="32132" y="53130"/>
                    <a:pt x="32235" y="53194"/>
                    <a:pt x="32337" y="53296"/>
                  </a:cubicBezTo>
                  <a:cubicBezTo>
                    <a:pt x="32372" y="53301"/>
                    <a:pt x="32406" y="53304"/>
                    <a:pt x="32438" y="53304"/>
                  </a:cubicBezTo>
                  <a:cubicBezTo>
                    <a:pt x="32838" y="53304"/>
                    <a:pt x="33020" y="52930"/>
                    <a:pt x="33144" y="52557"/>
                  </a:cubicBezTo>
                  <a:cubicBezTo>
                    <a:pt x="33144" y="52490"/>
                    <a:pt x="33144" y="52422"/>
                    <a:pt x="33144" y="52355"/>
                  </a:cubicBezTo>
                  <a:lnTo>
                    <a:pt x="33346" y="52288"/>
                  </a:lnTo>
                  <a:lnTo>
                    <a:pt x="33346" y="52288"/>
                  </a:lnTo>
                  <a:cubicBezTo>
                    <a:pt x="33413" y="52624"/>
                    <a:pt x="33211" y="53028"/>
                    <a:pt x="33548" y="53296"/>
                  </a:cubicBezTo>
                  <a:cubicBezTo>
                    <a:pt x="33682" y="53364"/>
                    <a:pt x="33884" y="53431"/>
                    <a:pt x="34018" y="53431"/>
                  </a:cubicBezTo>
                  <a:cubicBezTo>
                    <a:pt x="34220" y="53364"/>
                    <a:pt x="34354" y="53364"/>
                    <a:pt x="34556" y="53364"/>
                  </a:cubicBezTo>
                  <a:lnTo>
                    <a:pt x="35295" y="53364"/>
                  </a:lnTo>
                  <a:cubicBezTo>
                    <a:pt x="36102" y="53565"/>
                    <a:pt x="36909" y="53364"/>
                    <a:pt x="37648" y="53700"/>
                  </a:cubicBezTo>
                  <a:cubicBezTo>
                    <a:pt x="37751" y="53708"/>
                    <a:pt x="37854" y="53711"/>
                    <a:pt x="37956" y="53711"/>
                  </a:cubicBezTo>
                  <a:cubicBezTo>
                    <a:pt x="39587" y="53711"/>
                    <a:pt x="41113" y="52759"/>
                    <a:pt x="42758" y="52759"/>
                  </a:cubicBezTo>
                  <a:cubicBezTo>
                    <a:pt x="42892" y="52422"/>
                    <a:pt x="43766" y="52893"/>
                    <a:pt x="43497" y="52221"/>
                  </a:cubicBezTo>
                  <a:cubicBezTo>
                    <a:pt x="43094" y="51481"/>
                    <a:pt x="42556" y="50943"/>
                    <a:pt x="41884" y="50540"/>
                  </a:cubicBezTo>
                  <a:cubicBezTo>
                    <a:pt x="41749" y="50473"/>
                    <a:pt x="41615" y="50406"/>
                    <a:pt x="41413" y="50338"/>
                  </a:cubicBezTo>
                  <a:cubicBezTo>
                    <a:pt x="41279" y="50338"/>
                    <a:pt x="41212" y="50271"/>
                    <a:pt x="41212" y="50137"/>
                  </a:cubicBezTo>
                  <a:cubicBezTo>
                    <a:pt x="40741" y="49263"/>
                    <a:pt x="40001" y="48523"/>
                    <a:pt x="39127" y="48120"/>
                  </a:cubicBezTo>
                  <a:cubicBezTo>
                    <a:pt x="38926" y="47716"/>
                    <a:pt x="38657" y="47448"/>
                    <a:pt x="38253" y="47246"/>
                  </a:cubicBezTo>
                  <a:cubicBezTo>
                    <a:pt x="37648" y="46237"/>
                    <a:pt x="36842" y="45431"/>
                    <a:pt x="35833" y="44893"/>
                  </a:cubicBezTo>
                  <a:cubicBezTo>
                    <a:pt x="34758" y="43884"/>
                    <a:pt x="34153" y="42405"/>
                    <a:pt x="32674" y="41935"/>
                  </a:cubicBezTo>
                  <a:cubicBezTo>
                    <a:pt x="32420" y="42062"/>
                    <a:pt x="32405" y="42369"/>
                    <a:pt x="32518" y="42629"/>
                  </a:cubicBezTo>
                  <a:lnTo>
                    <a:pt x="32518" y="42629"/>
                  </a:lnTo>
                  <a:cubicBezTo>
                    <a:pt x="32170" y="42338"/>
                    <a:pt x="31666" y="42059"/>
                    <a:pt x="32405" y="41532"/>
                  </a:cubicBezTo>
                  <a:cubicBezTo>
                    <a:pt x="32347" y="41074"/>
                    <a:pt x="32144" y="40762"/>
                    <a:pt x="31712" y="40762"/>
                  </a:cubicBezTo>
                  <a:cubicBezTo>
                    <a:pt x="31637" y="40762"/>
                    <a:pt x="31554" y="40772"/>
                    <a:pt x="31463" y="40792"/>
                  </a:cubicBezTo>
                  <a:cubicBezTo>
                    <a:pt x="31329" y="40926"/>
                    <a:pt x="31195" y="40994"/>
                    <a:pt x="30993" y="40994"/>
                  </a:cubicBezTo>
                  <a:cubicBezTo>
                    <a:pt x="31127" y="40859"/>
                    <a:pt x="31396" y="40926"/>
                    <a:pt x="31463" y="40725"/>
                  </a:cubicBezTo>
                  <a:cubicBezTo>
                    <a:pt x="31463" y="39582"/>
                    <a:pt x="30590" y="39111"/>
                    <a:pt x="29716" y="38708"/>
                  </a:cubicBezTo>
                  <a:cubicBezTo>
                    <a:pt x="29581" y="38708"/>
                    <a:pt x="29514" y="38775"/>
                    <a:pt x="29447" y="38842"/>
                  </a:cubicBezTo>
                  <a:cubicBezTo>
                    <a:pt x="29447" y="38775"/>
                    <a:pt x="29447" y="38708"/>
                    <a:pt x="29514" y="38641"/>
                  </a:cubicBezTo>
                  <a:cubicBezTo>
                    <a:pt x="29581" y="38170"/>
                    <a:pt x="29312" y="37767"/>
                    <a:pt x="28909" y="37632"/>
                  </a:cubicBezTo>
                  <a:lnTo>
                    <a:pt x="28169" y="36826"/>
                  </a:lnTo>
                  <a:cubicBezTo>
                    <a:pt x="27708" y="36100"/>
                    <a:pt x="27376" y="35181"/>
                    <a:pt x="26286" y="35146"/>
                  </a:cubicBezTo>
                  <a:lnTo>
                    <a:pt x="26286" y="35146"/>
                  </a:lnTo>
                  <a:cubicBezTo>
                    <a:pt x="26286" y="35146"/>
                    <a:pt x="26286" y="35145"/>
                    <a:pt x="26287" y="35145"/>
                  </a:cubicBezTo>
                  <a:cubicBezTo>
                    <a:pt x="26690" y="34002"/>
                    <a:pt x="25682" y="33464"/>
                    <a:pt x="25346" y="32590"/>
                  </a:cubicBezTo>
                  <a:cubicBezTo>
                    <a:pt x="24337" y="31515"/>
                    <a:pt x="23934" y="29968"/>
                    <a:pt x="22320" y="29430"/>
                  </a:cubicBezTo>
                  <a:cubicBezTo>
                    <a:pt x="22119" y="29430"/>
                    <a:pt x="21984" y="29632"/>
                    <a:pt x="21984" y="29834"/>
                  </a:cubicBezTo>
                  <a:cubicBezTo>
                    <a:pt x="22052" y="29968"/>
                    <a:pt x="22052" y="30035"/>
                    <a:pt x="21850" y="30035"/>
                  </a:cubicBezTo>
                  <a:lnTo>
                    <a:pt x="21783" y="29901"/>
                  </a:lnTo>
                  <a:cubicBezTo>
                    <a:pt x="21766" y="29859"/>
                    <a:pt x="21731" y="29842"/>
                    <a:pt x="21684" y="29842"/>
                  </a:cubicBezTo>
                  <a:cubicBezTo>
                    <a:pt x="21502" y="29842"/>
                    <a:pt x="21138" y="30095"/>
                    <a:pt x="20944" y="30095"/>
                  </a:cubicBezTo>
                  <a:cubicBezTo>
                    <a:pt x="20790" y="30095"/>
                    <a:pt x="20742" y="29936"/>
                    <a:pt x="20976" y="29363"/>
                  </a:cubicBezTo>
                  <a:cubicBezTo>
                    <a:pt x="21245" y="28624"/>
                    <a:pt x="20841" y="27750"/>
                    <a:pt x="20102" y="27481"/>
                  </a:cubicBezTo>
                  <a:cubicBezTo>
                    <a:pt x="19937" y="27405"/>
                    <a:pt x="19804" y="27372"/>
                    <a:pt x="19694" y="27372"/>
                  </a:cubicBezTo>
                  <a:cubicBezTo>
                    <a:pt x="19223" y="27372"/>
                    <a:pt x="19203" y="27985"/>
                    <a:pt x="19094" y="28422"/>
                  </a:cubicBezTo>
                  <a:cubicBezTo>
                    <a:pt x="18993" y="28657"/>
                    <a:pt x="18841" y="28741"/>
                    <a:pt x="18682" y="28741"/>
                  </a:cubicBezTo>
                  <a:cubicBezTo>
                    <a:pt x="18522" y="28741"/>
                    <a:pt x="18354" y="28657"/>
                    <a:pt x="18220" y="28556"/>
                  </a:cubicBezTo>
                  <a:cubicBezTo>
                    <a:pt x="17346" y="27750"/>
                    <a:pt x="16337" y="27010"/>
                    <a:pt x="16337" y="25666"/>
                  </a:cubicBezTo>
                  <a:cubicBezTo>
                    <a:pt x="16293" y="24382"/>
                    <a:pt x="16045" y="23798"/>
                    <a:pt x="15401" y="23798"/>
                  </a:cubicBezTo>
                  <a:cubicBezTo>
                    <a:pt x="15066" y="23798"/>
                    <a:pt x="14626" y="23955"/>
                    <a:pt x="14051" y="24254"/>
                  </a:cubicBezTo>
                  <a:cubicBezTo>
                    <a:pt x="13715" y="24478"/>
                    <a:pt x="13331" y="24586"/>
                    <a:pt x="12950" y="24586"/>
                  </a:cubicBezTo>
                  <a:cubicBezTo>
                    <a:pt x="12417" y="24586"/>
                    <a:pt x="11888" y="24377"/>
                    <a:pt x="11497" y="23985"/>
                  </a:cubicBezTo>
                  <a:cubicBezTo>
                    <a:pt x="10862" y="23411"/>
                    <a:pt x="10242" y="23081"/>
                    <a:pt x="9671" y="23081"/>
                  </a:cubicBezTo>
                  <a:cubicBezTo>
                    <a:pt x="8972" y="23081"/>
                    <a:pt x="8348" y="23577"/>
                    <a:pt x="7866" y="24724"/>
                  </a:cubicBezTo>
                  <a:lnTo>
                    <a:pt x="7732" y="24724"/>
                  </a:lnTo>
                  <a:cubicBezTo>
                    <a:pt x="8203" y="24052"/>
                    <a:pt x="8001" y="22842"/>
                    <a:pt x="9413" y="22775"/>
                  </a:cubicBezTo>
                  <a:cubicBezTo>
                    <a:pt x="10287" y="22708"/>
                    <a:pt x="11161" y="19413"/>
                    <a:pt x="10556" y="18808"/>
                  </a:cubicBezTo>
                  <a:cubicBezTo>
                    <a:pt x="9682" y="18136"/>
                    <a:pt x="9547" y="16859"/>
                    <a:pt x="10085" y="15918"/>
                  </a:cubicBezTo>
                  <a:cubicBezTo>
                    <a:pt x="10556" y="15245"/>
                    <a:pt x="10287" y="14371"/>
                    <a:pt x="9547" y="14035"/>
                  </a:cubicBezTo>
                  <a:cubicBezTo>
                    <a:pt x="9314" y="13895"/>
                    <a:pt x="9057" y="13828"/>
                    <a:pt x="8803" y="13828"/>
                  </a:cubicBezTo>
                  <a:cubicBezTo>
                    <a:pt x="8325" y="13828"/>
                    <a:pt x="7861" y="14067"/>
                    <a:pt x="7598" y="14506"/>
                  </a:cubicBezTo>
                  <a:cubicBezTo>
                    <a:pt x="6925" y="15313"/>
                    <a:pt x="6051" y="15850"/>
                    <a:pt x="5312" y="16590"/>
                  </a:cubicBezTo>
                  <a:cubicBezTo>
                    <a:pt x="5715" y="15581"/>
                    <a:pt x="6522" y="14640"/>
                    <a:pt x="5110" y="13834"/>
                  </a:cubicBezTo>
                  <a:cubicBezTo>
                    <a:pt x="6119" y="13497"/>
                    <a:pt x="7329" y="13968"/>
                    <a:pt x="8068" y="13161"/>
                  </a:cubicBezTo>
                  <a:cubicBezTo>
                    <a:pt x="8740" y="12287"/>
                    <a:pt x="9749" y="11749"/>
                    <a:pt x="10824" y="11749"/>
                  </a:cubicBezTo>
                  <a:cubicBezTo>
                    <a:pt x="11362" y="11749"/>
                    <a:pt x="12035" y="11144"/>
                    <a:pt x="11497" y="10741"/>
                  </a:cubicBezTo>
                  <a:cubicBezTo>
                    <a:pt x="10219" y="9598"/>
                    <a:pt x="10152" y="8455"/>
                    <a:pt x="10623" y="6976"/>
                  </a:cubicBezTo>
                  <a:cubicBezTo>
                    <a:pt x="10690" y="6707"/>
                    <a:pt x="10421" y="6371"/>
                    <a:pt x="10018" y="6304"/>
                  </a:cubicBezTo>
                  <a:lnTo>
                    <a:pt x="9816" y="6304"/>
                  </a:lnTo>
                  <a:cubicBezTo>
                    <a:pt x="9892" y="6294"/>
                    <a:pt x="9961" y="6289"/>
                    <a:pt x="10024" y="6289"/>
                  </a:cubicBezTo>
                  <a:cubicBezTo>
                    <a:pt x="10796" y="6289"/>
                    <a:pt x="10628" y="7012"/>
                    <a:pt x="10690" y="7447"/>
                  </a:cubicBezTo>
                  <a:cubicBezTo>
                    <a:pt x="10739" y="7789"/>
                    <a:pt x="10752" y="8167"/>
                    <a:pt x="11014" y="8167"/>
                  </a:cubicBezTo>
                  <a:cubicBezTo>
                    <a:pt x="11112" y="8167"/>
                    <a:pt x="11246" y="8113"/>
                    <a:pt x="11430" y="7985"/>
                  </a:cubicBezTo>
                  <a:cubicBezTo>
                    <a:pt x="11564" y="7649"/>
                    <a:pt x="11564" y="7178"/>
                    <a:pt x="11362" y="6909"/>
                  </a:cubicBezTo>
                  <a:cubicBezTo>
                    <a:pt x="11026" y="4892"/>
                    <a:pt x="10690" y="2875"/>
                    <a:pt x="10354" y="859"/>
                  </a:cubicBezTo>
                  <a:cubicBezTo>
                    <a:pt x="10311" y="852"/>
                    <a:pt x="10270" y="850"/>
                    <a:pt x="10230" y="850"/>
                  </a:cubicBezTo>
                  <a:cubicBezTo>
                    <a:pt x="9822" y="850"/>
                    <a:pt x="9511" y="1133"/>
                    <a:pt x="9144" y="1195"/>
                  </a:cubicBezTo>
                  <a:lnTo>
                    <a:pt x="8606" y="1262"/>
                  </a:lnTo>
                  <a:cubicBezTo>
                    <a:pt x="8472" y="1262"/>
                    <a:pt x="8270" y="1329"/>
                    <a:pt x="8068" y="1329"/>
                  </a:cubicBezTo>
                  <a:cubicBezTo>
                    <a:pt x="7854" y="1419"/>
                    <a:pt x="7642" y="1455"/>
                    <a:pt x="7431" y="1455"/>
                  </a:cubicBezTo>
                  <a:cubicBezTo>
                    <a:pt x="6655" y="1455"/>
                    <a:pt x="5891" y="975"/>
                    <a:pt x="5093" y="975"/>
                  </a:cubicBezTo>
                  <a:cubicBezTo>
                    <a:pt x="4812" y="975"/>
                    <a:pt x="4527" y="1034"/>
                    <a:pt x="4236" y="1195"/>
                  </a:cubicBezTo>
                  <a:cubicBezTo>
                    <a:pt x="3963" y="1322"/>
                    <a:pt x="3709" y="1381"/>
                    <a:pt x="3474" y="1381"/>
                  </a:cubicBezTo>
                  <a:cubicBezTo>
                    <a:pt x="2842" y="1381"/>
                    <a:pt x="2342" y="958"/>
                    <a:pt x="1950" y="321"/>
                  </a:cubicBezTo>
                  <a:cubicBezTo>
                    <a:pt x="1668" y="91"/>
                    <a:pt x="1450" y="1"/>
                    <a:pt x="127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4" name="Google Shape;12144;p15"/>
            <p:cNvSpPr/>
            <p:nvPr/>
          </p:nvSpPr>
          <p:spPr>
            <a:xfrm>
              <a:off x="2014150" y="3598500"/>
              <a:ext cx="479025" cy="1269975"/>
            </a:xfrm>
            <a:custGeom>
              <a:avLst/>
              <a:gdLst/>
              <a:ahLst/>
              <a:cxnLst/>
              <a:rect l="l" t="t" r="r" b="b"/>
              <a:pathLst>
                <a:path w="19161" h="50799" extrusionOk="0">
                  <a:moveTo>
                    <a:pt x="11866" y="0"/>
                  </a:moveTo>
                  <a:cubicBezTo>
                    <a:pt x="11243" y="0"/>
                    <a:pt x="10580" y="550"/>
                    <a:pt x="9951" y="646"/>
                  </a:cubicBezTo>
                  <a:cubicBezTo>
                    <a:pt x="7194" y="1722"/>
                    <a:pt x="4572" y="3066"/>
                    <a:pt x="2152" y="4747"/>
                  </a:cubicBezTo>
                  <a:cubicBezTo>
                    <a:pt x="1883" y="4949"/>
                    <a:pt x="1816" y="5218"/>
                    <a:pt x="1749" y="5554"/>
                  </a:cubicBezTo>
                  <a:cubicBezTo>
                    <a:pt x="1346" y="6697"/>
                    <a:pt x="1009" y="7907"/>
                    <a:pt x="808" y="9117"/>
                  </a:cubicBezTo>
                  <a:cubicBezTo>
                    <a:pt x="337" y="13823"/>
                    <a:pt x="1" y="18596"/>
                    <a:pt x="875" y="23235"/>
                  </a:cubicBezTo>
                  <a:cubicBezTo>
                    <a:pt x="1278" y="25386"/>
                    <a:pt x="1883" y="27470"/>
                    <a:pt x="2825" y="29487"/>
                  </a:cubicBezTo>
                  <a:cubicBezTo>
                    <a:pt x="4371" y="33117"/>
                    <a:pt x="6253" y="36681"/>
                    <a:pt x="8337" y="40042"/>
                  </a:cubicBezTo>
                  <a:cubicBezTo>
                    <a:pt x="9144" y="41319"/>
                    <a:pt x="10085" y="42597"/>
                    <a:pt x="11094" y="43739"/>
                  </a:cubicBezTo>
                  <a:cubicBezTo>
                    <a:pt x="13178" y="46496"/>
                    <a:pt x="15732" y="48849"/>
                    <a:pt x="18623" y="50798"/>
                  </a:cubicBezTo>
                  <a:cubicBezTo>
                    <a:pt x="19161" y="50193"/>
                    <a:pt x="18825" y="49656"/>
                    <a:pt x="18489" y="49118"/>
                  </a:cubicBezTo>
                  <a:cubicBezTo>
                    <a:pt x="15867" y="44277"/>
                    <a:pt x="13715" y="39101"/>
                    <a:pt x="12236" y="33722"/>
                  </a:cubicBezTo>
                  <a:cubicBezTo>
                    <a:pt x="11968" y="33185"/>
                    <a:pt x="11833" y="32647"/>
                    <a:pt x="11699" y="32042"/>
                  </a:cubicBezTo>
                  <a:cubicBezTo>
                    <a:pt x="11497" y="30697"/>
                    <a:pt x="11094" y="29420"/>
                    <a:pt x="10757" y="28075"/>
                  </a:cubicBezTo>
                  <a:cubicBezTo>
                    <a:pt x="10690" y="27806"/>
                    <a:pt x="10623" y="27470"/>
                    <a:pt x="10556" y="27201"/>
                  </a:cubicBezTo>
                  <a:cubicBezTo>
                    <a:pt x="10421" y="26529"/>
                    <a:pt x="10287" y="25857"/>
                    <a:pt x="10085" y="25185"/>
                  </a:cubicBezTo>
                  <a:cubicBezTo>
                    <a:pt x="9816" y="24311"/>
                    <a:pt x="9951" y="23369"/>
                    <a:pt x="9749" y="22495"/>
                  </a:cubicBezTo>
                  <a:cubicBezTo>
                    <a:pt x="9480" y="21621"/>
                    <a:pt x="9480" y="20747"/>
                    <a:pt x="9749" y="19874"/>
                  </a:cubicBezTo>
                  <a:cubicBezTo>
                    <a:pt x="9816" y="17050"/>
                    <a:pt x="9480" y="14226"/>
                    <a:pt x="9951" y="11470"/>
                  </a:cubicBezTo>
                  <a:cubicBezTo>
                    <a:pt x="10421" y="8579"/>
                    <a:pt x="11161" y="5688"/>
                    <a:pt x="12236" y="2932"/>
                  </a:cubicBezTo>
                  <a:cubicBezTo>
                    <a:pt x="12505" y="2058"/>
                    <a:pt x="13379" y="1117"/>
                    <a:pt x="12573" y="310"/>
                  </a:cubicBezTo>
                  <a:cubicBezTo>
                    <a:pt x="12346" y="84"/>
                    <a:pt x="12109" y="0"/>
                    <a:pt x="1186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5" name="Google Shape;12145;p15"/>
            <p:cNvSpPr/>
            <p:nvPr/>
          </p:nvSpPr>
          <p:spPr>
            <a:xfrm>
              <a:off x="4352025" y="3150775"/>
              <a:ext cx="1369775" cy="579400"/>
            </a:xfrm>
            <a:custGeom>
              <a:avLst/>
              <a:gdLst/>
              <a:ahLst/>
              <a:cxnLst/>
              <a:rect l="l" t="t" r="r" b="b"/>
              <a:pathLst>
                <a:path w="54791" h="23176" extrusionOk="0">
                  <a:moveTo>
                    <a:pt x="22222" y="8439"/>
                  </a:moveTo>
                  <a:lnTo>
                    <a:pt x="22222" y="8439"/>
                  </a:lnTo>
                  <a:cubicBezTo>
                    <a:pt x="22433" y="8520"/>
                    <a:pt x="22645" y="8598"/>
                    <a:pt x="22858" y="8673"/>
                  </a:cubicBezTo>
                  <a:cubicBezTo>
                    <a:pt x="22638" y="8673"/>
                    <a:pt x="22419" y="8534"/>
                    <a:pt x="22222" y="8439"/>
                  </a:cubicBezTo>
                  <a:close/>
                  <a:moveTo>
                    <a:pt x="18888" y="7161"/>
                  </a:moveTo>
                  <a:cubicBezTo>
                    <a:pt x="19950" y="7509"/>
                    <a:pt x="20984" y="7960"/>
                    <a:pt x="22031" y="8366"/>
                  </a:cubicBezTo>
                  <a:lnTo>
                    <a:pt x="22031" y="8366"/>
                  </a:lnTo>
                  <a:cubicBezTo>
                    <a:pt x="21999" y="8358"/>
                    <a:pt x="21967" y="8354"/>
                    <a:pt x="21936" y="8354"/>
                  </a:cubicBezTo>
                  <a:cubicBezTo>
                    <a:pt x="21881" y="8354"/>
                    <a:pt x="21829" y="8368"/>
                    <a:pt x="21782" y="8404"/>
                  </a:cubicBezTo>
                  <a:cubicBezTo>
                    <a:pt x="21453" y="8636"/>
                    <a:pt x="21185" y="8729"/>
                    <a:pt x="20954" y="8729"/>
                  </a:cubicBezTo>
                  <a:cubicBezTo>
                    <a:pt x="20384" y="8729"/>
                    <a:pt x="20042" y="8162"/>
                    <a:pt x="19563" y="7732"/>
                  </a:cubicBezTo>
                  <a:cubicBezTo>
                    <a:pt x="19371" y="7504"/>
                    <a:pt x="19141" y="7312"/>
                    <a:pt x="18888" y="7161"/>
                  </a:cubicBezTo>
                  <a:close/>
                  <a:moveTo>
                    <a:pt x="45833" y="20136"/>
                  </a:moveTo>
                  <a:lnTo>
                    <a:pt x="45849" y="20169"/>
                  </a:lnTo>
                  <a:cubicBezTo>
                    <a:pt x="45715" y="20236"/>
                    <a:pt x="45648" y="20303"/>
                    <a:pt x="45581" y="20438"/>
                  </a:cubicBezTo>
                  <a:cubicBezTo>
                    <a:pt x="45604" y="20484"/>
                    <a:pt x="45635" y="20530"/>
                    <a:pt x="45671" y="20573"/>
                  </a:cubicBezTo>
                  <a:lnTo>
                    <a:pt x="45671" y="20573"/>
                  </a:lnTo>
                  <a:cubicBezTo>
                    <a:pt x="45624" y="20581"/>
                    <a:pt x="45569" y="20596"/>
                    <a:pt x="45525" y="20596"/>
                  </a:cubicBezTo>
                  <a:cubicBezTo>
                    <a:pt x="45463" y="20596"/>
                    <a:pt x="45421" y="20565"/>
                    <a:pt x="45446" y="20438"/>
                  </a:cubicBezTo>
                  <a:cubicBezTo>
                    <a:pt x="45617" y="20324"/>
                    <a:pt x="45692" y="20209"/>
                    <a:pt x="45833" y="20136"/>
                  </a:cubicBezTo>
                  <a:close/>
                  <a:moveTo>
                    <a:pt x="1546" y="0"/>
                  </a:moveTo>
                  <a:cubicBezTo>
                    <a:pt x="1143" y="0"/>
                    <a:pt x="740" y="68"/>
                    <a:pt x="403" y="202"/>
                  </a:cubicBezTo>
                  <a:cubicBezTo>
                    <a:pt x="134" y="336"/>
                    <a:pt x="0" y="673"/>
                    <a:pt x="134" y="942"/>
                  </a:cubicBezTo>
                  <a:cubicBezTo>
                    <a:pt x="336" y="1143"/>
                    <a:pt x="538" y="1278"/>
                    <a:pt x="807" y="1412"/>
                  </a:cubicBezTo>
                  <a:cubicBezTo>
                    <a:pt x="941" y="1479"/>
                    <a:pt x="1076" y="1547"/>
                    <a:pt x="1277" y="1614"/>
                  </a:cubicBezTo>
                  <a:cubicBezTo>
                    <a:pt x="1479" y="1681"/>
                    <a:pt x="1748" y="1748"/>
                    <a:pt x="2017" y="1815"/>
                  </a:cubicBezTo>
                  <a:cubicBezTo>
                    <a:pt x="2622" y="2017"/>
                    <a:pt x="3160" y="2286"/>
                    <a:pt x="3765" y="2488"/>
                  </a:cubicBezTo>
                  <a:lnTo>
                    <a:pt x="4504" y="2757"/>
                  </a:lnTo>
                  <a:cubicBezTo>
                    <a:pt x="4840" y="2891"/>
                    <a:pt x="5177" y="3026"/>
                    <a:pt x="5513" y="3227"/>
                  </a:cubicBezTo>
                  <a:lnTo>
                    <a:pt x="6118" y="3496"/>
                  </a:lnTo>
                  <a:cubicBezTo>
                    <a:pt x="6319" y="3563"/>
                    <a:pt x="6521" y="3631"/>
                    <a:pt x="6723" y="3698"/>
                  </a:cubicBezTo>
                  <a:cubicBezTo>
                    <a:pt x="6924" y="3765"/>
                    <a:pt x="7126" y="3765"/>
                    <a:pt x="7261" y="3900"/>
                  </a:cubicBezTo>
                  <a:cubicBezTo>
                    <a:pt x="7395" y="3967"/>
                    <a:pt x="7530" y="3967"/>
                    <a:pt x="7664" y="4034"/>
                  </a:cubicBezTo>
                  <a:lnTo>
                    <a:pt x="8202" y="4303"/>
                  </a:lnTo>
                  <a:cubicBezTo>
                    <a:pt x="8269" y="4370"/>
                    <a:pt x="8404" y="4437"/>
                    <a:pt x="8538" y="4505"/>
                  </a:cubicBezTo>
                  <a:cubicBezTo>
                    <a:pt x="8740" y="4572"/>
                    <a:pt x="8874" y="4639"/>
                    <a:pt x="9076" y="4774"/>
                  </a:cubicBezTo>
                  <a:lnTo>
                    <a:pt x="9412" y="4975"/>
                  </a:lnTo>
                  <a:cubicBezTo>
                    <a:pt x="9748" y="5110"/>
                    <a:pt x="10017" y="5177"/>
                    <a:pt x="10286" y="5244"/>
                  </a:cubicBezTo>
                  <a:lnTo>
                    <a:pt x="10958" y="5446"/>
                  </a:lnTo>
                  <a:cubicBezTo>
                    <a:pt x="11227" y="5513"/>
                    <a:pt x="11429" y="5647"/>
                    <a:pt x="11630" y="5715"/>
                  </a:cubicBezTo>
                  <a:cubicBezTo>
                    <a:pt x="11832" y="5782"/>
                    <a:pt x="11967" y="5849"/>
                    <a:pt x="12168" y="5916"/>
                  </a:cubicBezTo>
                  <a:cubicBezTo>
                    <a:pt x="13109" y="6320"/>
                    <a:pt x="14185" y="6589"/>
                    <a:pt x="15261" y="6589"/>
                  </a:cubicBezTo>
                  <a:cubicBezTo>
                    <a:pt x="15390" y="6582"/>
                    <a:pt x="15518" y="6579"/>
                    <a:pt x="15646" y="6579"/>
                  </a:cubicBezTo>
                  <a:cubicBezTo>
                    <a:pt x="16237" y="6579"/>
                    <a:pt x="16810" y="6645"/>
                    <a:pt x="17371" y="6756"/>
                  </a:cubicBezTo>
                  <a:lnTo>
                    <a:pt x="17371" y="6756"/>
                  </a:lnTo>
                  <a:cubicBezTo>
                    <a:pt x="17066" y="6761"/>
                    <a:pt x="16761" y="6816"/>
                    <a:pt x="16471" y="6925"/>
                  </a:cubicBezTo>
                  <a:cubicBezTo>
                    <a:pt x="15462" y="7328"/>
                    <a:pt x="15866" y="8404"/>
                    <a:pt x="16135" y="9211"/>
                  </a:cubicBezTo>
                  <a:cubicBezTo>
                    <a:pt x="16404" y="9950"/>
                    <a:pt x="16000" y="10757"/>
                    <a:pt x="15328" y="11093"/>
                  </a:cubicBezTo>
                  <a:cubicBezTo>
                    <a:pt x="15182" y="11199"/>
                    <a:pt x="15065" y="11242"/>
                    <a:pt x="14967" y="11242"/>
                  </a:cubicBezTo>
                  <a:cubicBezTo>
                    <a:pt x="14573" y="11242"/>
                    <a:pt x="14509" y="10529"/>
                    <a:pt x="14185" y="10421"/>
                  </a:cubicBezTo>
                  <a:cubicBezTo>
                    <a:pt x="13916" y="10286"/>
                    <a:pt x="13715" y="10152"/>
                    <a:pt x="13446" y="10017"/>
                  </a:cubicBezTo>
                  <a:cubicBezTo>
                    <a:pt x="12957" y="9751"/>
                    <a:pt x="12411" y="9250"/>
                    <a:pt x="11863" y="9250"/>
                  </a:cubicBezTo>
                  <a:cubicBezTo>
                    <a:pt x="11581" y="9250"/>
                    <a:pt x="11300" y="9383"/>
                    <a:pt x="11025" y="9748"/>
                  </a:cubicBezTo>
                  <a:cubicBezTo>
                    <a:pt x="10151" y="10824"/>
                    <a:pt x="11160" y="11429"/>
                    <a:pt x="11832" y="12034"/>
                  </a:cubicBezTo>
                  <a:cubicBezTo>
                    <a:pt x="11967" y="12169"/>
                    <a:pt x="11899" y="12303"/>
                    <a:pt x="11698" y="12572"/>
                  </a:cubicBezTo>
                  <a:cubicBezTo>
                    <a:pt x="11538" y="12659"/>
                    <a:pt x="11374" y="12693"/>
                    <a:pt x="11209" y="12693"/>
                  </a:cubicBezTo>
                  <a:cubicBezTo>
                    <a:pt x="10643" y="12693"/>
                    <a:pt x="10048" y="12299"/>
                    <a:pt x="9451" y="12299"/>
                  </a:cubicBezTo>
                  <a:cubicBezTo>
                    <a:pt x="9416" y="12299"/>
                    <a:pt x="9380" y="12300"/>
                    <a:pt x="9345" y="12303"/>
                  </a:cubicBezTo>
                  <a:cubicBezTo>
                    <a:pt x="8874" y="12370"/>
                    <a:pt x="8269" y="12370"/>
                    <a:pt x="8135" y="12841"/>
                  </a:cubicBezTo>
                  <a:cubicBezTo>
                    <a:pt x="8000" y="13379"/>
                    <a:pt x="8404" y="13580"/>
                    <a:pt x="8740" y="13782"/>
                  </a:cubicBezTo>
                  <a:cubicBezTo>
                    <a:pt x="9210" y="13984"/>
                    <a:pt x="9546" y="14253"/>
                    <a:pt x="9345" y="14790"/>
                  </a:cubicBezTo>
                  <a:cubicBezTo>
                    <a:pt x="9614" y="15664"/>
                    <a:pt x="10353" y="16270"/>
                    <a:pt x="11294" y="16337"/>
                  </a:cubicBezTo>
                  <a:cubicBezTo>
                    <a:pt x="12639" y="16673"/>
                    <a:pt x="14051" y="17143"/>
                    <a:pt x="15462" y="17412"/>
                  </a:cubicBezTo>
                  <a:cubicBezTo>
                    <a:pt x="15541" y="17401"/>
                    <a:pt x="15619" y="17396"/>
                    <a:pt x="15697" y="17396"/>
                  </a:cubicBezTo>
                  <a:cubicBezTo>
                    <a:pt x="16084" y="17396"/>
                    <a:pt x="16448" y="17536"/>
                    <a:pt x="16673" y="17816"/>
                  </a:cubicBezTo>
                  <a:cubicBezTo>
                    <a:pt x="18084" y="18488"/>
                    <a:pt x="19429" y="19093"/>
                    <a:pt x="20908" y="19631"/>
                  </a:cubicBezTo>
                  <a:cubicBezTo>
                    <a:pt x="22156" y="20047"/>
                    <a:pt x="23352" y="20673"/>
                    <a:pt x="24728" y="20673"/>
                  </a:cubicBezTo>
                  <a:cubicBezTo>
                    <a:pt x="24908" y="20673"/>
                    <a:pt x="25091" y="20663"/>
                    <a:pt x="25278" y="20639"/>
                  </a:cubicBezTo>
                  <a:cubicBezTo>
                    <a:pt x="25593" y="20470"/>
                    <a:pt x="25960" y="20457"/>
                    <a:pt x="26321" y="20457"/>
                  </a:cubicBezTo>
                  <a:cubicBezTo>
                    <a:pt x="26382" y="20457"/>
                    <a:pt x="26443" y="20458"/>
                    <a:pt x="26504" y="20458"/>
                  </a:cubicBezTo>
                  <a:cubicBezTo>
                    <a:pt x="27074" y="20458"/>
                    <a:pt x="27599" y="20426"/>
                    <a:pt x="27832" y="19765"/>
                  </a:cubicBezTo>
                  <a:cubicBezTo>
                    <a:pt x="28303" y="18421"/>
                    <a:pt x="29177" y="18085"/>
                    <a:pt x="30454" y="18085"/>
                  </a:cubicBezTo>
                  <a:cubicBezTo>
                    <a:pt x="32001" y="18085"/>
                    <a:pt x="33278" y="17480"/>
                    <a:pt x="33278" y="15664"/>
                  </a:cubicBezTo>
                  <a:cubicBezTo>
                    <a:pt x="33211" y="15059"/>
                    <a:pt x="33547" y="14522"/>
                    <a:pt x="34017" y="14320"/>
                  </a:cubicBezTo>
                  <a:cubicBezTo>
                    <a:pt x="34824" y="13917"/>
                    <a:pt x="35026" y="13311"/>
                    <a:pt x="35362" y="12438"/>
                  </a:cubicBezTo>
                  <a:cubicBezTo>
                    <a:pt x="35982" y="10769"/>
                    <a:pt x="37379" y="9742"/>
                    <a:pt x="38883" y="9742"/>
                  </a:cubicBezTo>
                  <a:cubicBezTo>
                    <a:pt x="39500" y="9742"/>
                    <a:pt x="40134" y="9915"/>
                    <a:pt x="40740" y="10286"/>
                  </a:cubicBezTo>
                  <a:cubicBezTo>
                    <a:pt x="41076" y="10488"/>
                    <a:pt x="41211" y="10824"/>
                    <a:pt x="41749" y="10958"/>
                  </a:cubicBezTo>
                  <a:cubicBezTo>
                    <a:pt x="41801" y="10972"/>
                    <a:pt x="41856" y="10977"/>
                    <a:pt x="41913" y="10977"/>
                  </a:cubicBezTo>
                  <a:cubicBezTo>
                    <a:pt x="42187" y="10977"/>
                    <a:pt x="42502" y="10850"/>
                    <a:pt x="42767" y="10850"/>
                  </a:cubicBezTo>
                  <a:cubicBezTo>
                    <a:pt x="43009" y="10850"/>
                    <a:pt x="43208" y="10956"/>
                    <a:pt x="43295" y="11362"/>
                  </a:cubicBezTo>
                  <a:cubicBezTo>
                    <a:pt x="43496" y="12303"/>
                    <a:pt x="42421" y="12236"/>
                    <a:pt x="42017" y="12639"/>
                  </a:cubicBezTo>
                  <a:cubicBezTo>
                    <a:pt x="41749" y="12841"/>
                    <a:pt x="41480" y="13110"/>
                    <a:pt x="41345" y="13379"/>
                  </a:cubicBezTo>
                  <a:cubicBezTo>
                    <a:pt x="40740" y="14253"/>
                    <a:pt x="40875" y="15463"/>
                    <a:pt x="41749" y="16135"/>
                  </a:cubicBezTo>
                  <a:cubicBezTo>
                    <a:pt x="41948" y="16260"/>
                    <a:pt x="42111" y="16313"/>
                    <a:pt x="42247" y="16313"/>
                  </a:cubicBezTo>
                  <a:cubicBezTo>
                    <a:pt x="42840" y="16313"/>
                    <a:pt x="42912" y="15296"/>
                    <a:pt x="43295" y="14858"/>
                  </a:cubicBezTo>
                  <a:cubicBezTo>
                    <a:pt x="43390" y="14810"/>
                    <a:pt x="43519" y="14763"/>
                    <a:pt x="43633" y="14763"/>
                  </a:cubicBezTo>
                  <a:cubicBezTo>
                    <a:pt x="43681" y="14763"/>
                    <a:pt x="43726" y="14771"/>
                    <a:pt x="43765" y="14790"/>
                  </a:cubicBezTo>
                  <a:cubicBezTo>
                    <a:pt x="44303" y="15396"/>
                    <a:pt x="43496" y="16337"/>
                    <a:pt x="44370" y="17009"/>
                  </a:cubicBezTo>
                  <a:cubicBezTo>
                    <a:pt x="43743" y="16845"/>
                    <a:pt x="43191" y="16765"/>
                    <a:pt x="42714" y="16765"/>
                  </a:cubicBezTo>
                  <a:cubicBezTo>
                    <a:pt x="40837" y="16765"/>
                    <a:pt x="40123" y="18012"/>
                    <a:pt x="40606" y="20370"/>
                  </a:cubicBezTo>
                  <a:cubicBezTo>
                    <a:pt x="40655" y="20667"/>
                    <a:pt x="40632" y="21108"/>
                    <a:pt x="40323" y="21108"/>
                  </a:cubicBezTo>
                  <a:cubicBezTo>
                    <a:pt x="40211" y="21108"/>
                    <a:pt x="40062" y="21051"/>
                    <a:pt x="39866" y="20908"/>
                  </a:cubicBezTo>
                  <a:cubicBezTo>
                    <a:pt x="39484" y="20702"/>
                    <a:pt x="39063" y="20599"/>
                    <a:pt x="38648" y="20599"/>
                  </a:cubicBezTo>
                  <a:cubicBezTo>
                    <a:pt x="38115" y="20599"/>
                    <a:pt x="37593" y="20770"/>
                    <a:pt x="37177" y="21110"/>
                  </a:cubicBezTo>
                  <a:cubicBezTo>
                    <a:pt x="36691" y="21419"/>
                    <a:pt x="36119" y="21583"/>
                    <a:pt x="35554" y="21583"/>
                  </a:cubicBezTo>
                  <a:cubicBezTo>
                    <a:pt x="35259" y="21583"/>
                    <a:pt x="34966" y="21538"/>
                    <a:pt x="34690" y="21446"/>
                  </a:cubicBezTo>
                  <a:cubicBezTo>
                    <a:pt x="33547" y="21110"/>
                    <a:pt x="32337" y="20774"/>
                    <a:pt x="31194" y="20572"/>
                  </a:cubicBezTo>
                  <a:cubicBezTo>
                    <a:pt x="30817" y="20514"/>
                    <a:pt x="30391" y="20394"/>
                    <a:pt x="29995" y="20394"/>
                  </a:cubicBezTo>
                  <a:cubicBezTo>
                    <a:pt x="29473" y="20394"/>
                    <a:pt x="29003" y="20604"/>
                    <a:pt x="28774" y="21446"/>
                  </a:cubicBezTo>
                  <a:cubicBezTo>
                    <a:pt x="31831" y="22790"/>
                    <a:pt x="34985" y="23175"/>
                    <a:pt x="38168" y="23175"/>
                  </a:cubicBezTo>
                  <a:cubicBezTo>
                    <a:pt x="39604" y="23175"/>
                    <a:pt x="41046" y="23097"/>
                    <a:pt x="42488" y="22992"/>
                  </a:cubicBezTo>
                  <a:cubicBezTo>
                    <a:pt x="43833" y="22320"/>
                    <a:pt x="45513" y="22858"/>
                    <a:pt x="46656" y="21648"/>
                  </a:cubicBezTo>
                  <a:cubicBezTo>
                    <a:pt x="46598" y="21185"/>
                    <a:pt x="46191" y="21021"/>
                    <a:pt x="45908" y="20769"/>
                  </a:cubicBezTo>
                  <a:lnTo>
                    <a:pt x="45908" y="20769"/>
                  </a:lnTo>
                  <a:cubicBezTo>
                    <a:pt x="45911" y="20771"/>
                    <a:pt x="45914" y="20772"/>
                    <a:pt x="45917" y="20774"/>
                  </a:cubicBezTo>
                  <a:cubicBezTo>
                    <a:pt x="46320" y="20975"/>
                    <a:pt x="46656" y="21379"/>
                    <a:pt x="47127" y="21648"/>
                  </a:cubicBezTo>
                  <a:cubicBezTo>
                    <a:pt x="47665" y="21581"/>
                    <a:pt x="48202" y="21312"/>
                    <a:pt x="48539" y="20841"/>
                  </a:cubicBezTo>
                  <a:cubicBezTo>
                    <a:pt x="49614" y="18622"/>
                    <a:pt x="50623" y="16337"/>
                    <a:pt x="51698" y="14118"/>
                  </a:cubicBezTo>
                  <a:cubicBezTo>
                    <a:pt x="51296" y="13796"/>
                    <a:pt x="50797" y="13353"/>
                    <a:pt x="50389" y="13353"/>
                  </a:cubicBezTo>
                  <a:cubicBezTo>
                    <a:pt x="50116" y="13353"/>
                    <a:pt x="49884" y="13552"/>
                    <a:pt x="49749" y="14118"/>
                  </a:cubicBezTo>
                  <a:cubicBezTo>
                    <a:pt x="49480" y="15328"/>
                    <a:pt x="48606" y="16404"/>
                    <a:pt x="48807" y="17749"/>
                  </a:cubicBezTo>
                  <a:cubicBezTo>
                    <a:pt x="48630" y="17098"/>
                    <a:pt x="48335" y="16916"/>
                    <a:pt x="47998" y="16916"/>
                  </a:cubicBezTo>
                  <a:cubicBezTo>
                    <a:pt x="47569" y="16916"/>
                    <a:pt x="47070" y="17211"/>
                    <a:pt x="46656" y="17211"/>
                  </a:cubicBezTo>
                  <a:cubicBezTo>
                    <a:pt x="46858" y="15933"/>
                    <a:pt x="47463" y="14656"/>
                    <a:pt x="46589" y="13648"/>
                  </a:cubicBezTo>
                  <a:cubicBezTo>
                    <a:pt x="45648" y="12706"/>
                    <a:pt x="46118" y="11698"/>
                    <a:pt x="45984" y="10690"/>
                  </a:cubicBezTo>
                  <a:cubicBezTo>
                    <a:pt x="45984" y="10286"/>
                    <a:pt x="45917" y="9950"/>
                    <a:pt x="46387" y="9883"/>
                  </a:cubicBezTo>
                  <a:cubicBezTo>
                    <a:pt x="46428" y="9877"/>
                    <a:pt x="46467" y="9874"/>
                    <a:pt x="46503" y="9874"/>
                  </a:cubicBezTo>
                  <a:cubicBezTo>
                    <a:pt x="46892" y="9874"/>
                    <a:pt x="47071" y="10187"/>
                    <a:pt x="47194" y="10555"/>
                  </a:cubicBezTo>
                  <a:cubicBezTo>
                    <a:pt x="47451" y="11472"/>
                    <a:pt x="47628" y="11909"/>
                    <a:pt x="47932" y="11909"/>
                  </a:cubicBezTo>
                  <a:cubicBezTo>
                    <a:pt x="48185" y="11909"/>
                    <a:pt x="48527" y="11606"/>
                    <a:pt x="49076" y="11026"/>
                  </a:cubicBezTo>
                  <a:cubicBezTo>
                    <a:pt x="49547" y="10488"/>
                    <a:pt x="50219" y="10085"/>
                    <a:pt x="50959" y="10017"/>
                  </a:cubicBezTo>
                  <a:cubicBezTo>
                    <a:pt x="51016" y="10006"/>
                    <a:pt x="51074" y="10000"/>
                    <a:pt x="51131" y="10000"/>
                  </a:cubicBezTo>
                  <a:cubicBezTo>
                    <a:pt x="51406" y="10000"/>
                    <a:pt x="51666" y="10131"/>
                    <a:pt x="51833" y="10353"/>
                  </a:cubicBezTo>
                  <a:cubicBezTo>
                    <a:pt x="52102" y="10757"/>
                    <a:pt x="51833" y="11026"/>
                    <a:pt x="51564" y="11160"/>
                  </a:cubicBezTo>
                  <a:cubicBezTo>
                    <a:pt x="49950" y="12303"/>
                    <a:pt x="50824" y="13177"/>
                    <a:pt x="51766" y="14051"/>
                  </a:cubicBezTo>
                  <a:cubicBezTo>
                    <a:pt x="52908" y="12303"/>
                    <a:pt x="53917" y="10488"/>
                    <a:pt x="54791" y="8538"/>
                  </a:cubicBezTo>
                  <a:cubicBezTo>
                    <a:pt x="54468" y="8108"/>
                    <a:pt x="53973" y="7893"/>
                    <a:pt x="53444" y="7893"/>
                  </a:cubicBezTo>
                  <a:cubicBezTo>
                    <a:pt x="53312" y="7893"/>
                    <a:pt x="53177" y="7906"/>
                    <a:pt x="53043" y="7933"/>
                  </a:cubicBezTo>
                  <a:cubicBezTo>
                    <a:pt x="51849" y="8146"/>
                    <a:pt x="50655" y="8218"/>
                    <a:pt x="49464" y="8218"/>
                  </a:cubicBezTo>
                  <a:cubicBezTo>
                    <a:pt x="47064" y="8218"/>
                    <a:pt x="44673" y="7929"/>
                    <a:pt x="42308" y="7929"/>
                  </a:cubicBezTo>
                  <a:cubicBezTo>
                    <a:pt x="42144" y="7929"/>
                    <a:pt x="41980" y="7930"/>
                    <a:pt x="41816" y="7933"/>
                  </a:cubicBezTo>
                  <a:cubicBezTo>
                    <a:pt x="41508" y="7936"/>
                    <a:pt x="41200" y="7937"/>
                    <a:pt x="40891" y="7937"/>
                  </a:cubicBezTo>
                  <a:cubicBezTo>
                    <a:pt x="33805" y="7937"/>
                    <a:pt x="26726" y="7197"/>
                    <a:pt x="19832" y="5715"/>
                  </a:cubicBezTo>
                  <a:cubicBezTo>
                    <a:pt x="16000" y="5177"/>
                    <a:pt x="12303" y="4101"/>
                    <a:pt x="8807" y="2689"/>
                  </a:cubicBezTo>
                  <a:cubicBezTo>
                    <a:pt x="6387" y="1815"/>
                    <a:pt x="4101" y="538"/>
                    <a:pt x="1546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6" name="Google Shape;12146;p15"/>
            <p:cNvSpPr/>
            <p:nvPr/>
          </p:nvSpPr>
          <p:spPr>
            <a:xfrm>
              <a:off x="5116725" y="2951750"/>
              <a:ext cx="752975" cy="345400"/>
            </a:xfrm>
            <a:custGeom>
              <a:avLst/>
              <a:gdLst/>
              <a:ahLst/>
              <a:cxnLst/>
              <a:rect l="l" t="t" r="r" b="b"/>
              <a:pathLst>
                <a:path w="30119" h="13816" extrusionOk="0">
                  <a:moveTo>
                    <a:pt x="5999" y="1"/>
                  </a:moveTo>
                  <a:cubicBezTo>
                    <a:pt x="5877" y="1"/>
                    <a:pt x="5756" y="31"/>
                    <a:pt x="5648" y="96"/>
                  </a:cubicBezTo>
                  <a:cubicBezTo>
                    <a:pt x="5446" y="163"/>
                    <a:pt x="5312" y="297"/>
                    <a:pt x="5312" y="499"/>
                  </a:cubicBezTo>
                  <a:cubicBezTo>
                    <a:pt x="5110" y="1306"/>
                    <a:pt x="6253" y="1238"/>
                    <a:pt x="6186" y="1911"/>
                  </a:cubicBezTo>
                  <a:cubicBezTo>
                    <a:pt x="6253" y="2112"/>
                    <a:pt x="6455" y="2314"/>
                    <a:pt x="6656" y="2516"/>
                  </a:cubicBezTo>
                  <a:cubicBezTo>
                    <a:pt x="6791" y="2583"/>
                    <a:pt x="6925" y="2650"/>
                    <a:pt x="7060" y="2785"/>
                  </a:cubicBezTo>
                  <a:cubicBezTo>
                    <a:pt x="7525" y="3251"/>
                    <a:pt x="7354" y="3437"/>
                    <a:pt x="7005" y="3437"/>
                  </a:cubicBezTo>
                  <a:cubicBezTo>
                    <a:pt x="6900" y="3437"/>
                    <a:pt x="6780" y="3421"/>
                    <a:pt x="6656" y="3390"/>
                  </a:cubicBezTo>
                  <a:cubicBezTo>
                    <a:pt x="6313" y="3341"/>
                    <a:pt x="5970" y="3274"/>
                    <a:pt x="5656" y="3274"/>
                  </a:cubicBezTo>
                  <a:cubicBezTo>
                    <a:pt x="5109" y="3274"/>
                    <a:pt x="4651" y="3477"/>
                    <a:pt x="4438" y="4331"/>
                  </a:cubicBezTo>
                  <a:cubicBezTo>
                    <a:pt x="4534" y="6017"/>
                    <a:pt x="4320" y="6737"/>
                    <a:pt x="3522" y="6737"/>
                  </a:cubicBezTo>
                  <a:cubicBezTo>
                    <a:pt x="3207" y="6737"/>
                    <a:pt x="2801" y="6625"/>
                    <a:pt x="2286" y="6415"/>
                  </a:cubicBezTo>
                  <a:cubicBezTo>
                    <a:pt x="2136" y="6373"/>
                    <a:pt x="2001" y="6354"/>
                    <a:pt x="1877" y="6354"/>
                  </a:cubicBezTo>
                  <a:cubicBezTo>
                    <a:pt x="1004" y="6354"/>
                    <a:pt x="732" y="7297"/>
                    <a:pt x="202" y="7827"/>
                  </a:cubicBezTo>
                  <a:cubicBezTo>
                    <a:pt x="135" y="7961"/>
                    <a:pt x="68" y="8163"/>
                    <a:pt x="1" y="8297"/>
                  </a:cubicBezTo>
                  <a:cubicBezTo>
                    <a:pt x="1345" y="9844"/>
                    <a:pt x="3295" y="9239"/>
                    <a:pt x="4908" y="9844"/>
                  </a:cubicBezTo>
                  <a:cubicBezTo>
                    <a:pt x="5222" y="9959"/>
                    <a:pt x="5543" y="10014"/>
                    <a:pt x="5860" y="10014"/>
                  </a:cubicBezTo>
                  <a:cubicBezTo>
                    <a:pt x="6834" y="10014"/>
                    <a:pt x="7762" y="9496"/>
                    <a:pt x="8270" y="8634"/>
                  </a:cubicBezTo>
                  <a:cubicBezTo>
                    <a:pt x="8372" y="8428"/>
                    <a:pt x="8593" y="8340"/>
                    <a:pt x="8871" y="8340"/>
                  </a:cubicBezTo>
                  <a:cubicBezTo>
                    <a:pt x="8957" y="8340"/>
                    <a:pt x="9049" y="8349"/>
                    <a:pt x="9144" y="8365"/>
                  </a:cubicBezTo>
                  <a:cubicBezTo>
                    <a:pt x="9278" y="9037"/>
                    <a:pt x="9480" y="9575"/>
                    <a:pt x="9816" y="10113"/>
                  </a:cubicBezTo>
                  <a:cubicBezTo>
                    <a:pt x="10360" y="10838"/>
                    <a:pt x="10782" y="11746"/>
                    <a:pt x="11514" y="11746"/>
                  </a:cubicBezTo>
                  <a:cubicBezTo>
                    <a:pt x="11867" y="11746"/>
                    <a:pt x="12294" y="11534"/>
                    <a:pt x="12841" y="10987"/>
                  </a:cubicBezTo>
                  <a:cubicBezTo>
                    <a:pt x="13058" y="10770"/>
                    <a:pt x="13343" y="10675"/>
                    <a:pt x="13645" y="10675"/>
                  </a:cubicBezTo>
                  <a:cubicBezTo>
                    <a:pt x="14376" y="10675"/>
                    <a:pt x="15206" y="11234"/>
                    <a:pt x="15396" y="11995"/>
                  </a:cubicBezTo>
                  <a:cubicBezTo>
                    <a:pt x="15530" y="13003"/>
                    <a:pt x="16337" y="13676"/>
                    <a:pt x="17346" y="13676"/>
                  </a:cubicBezTo>
                  <a:cubicBezTo>
                    <a:pt x="18122" y="13784"/>
                    <a:pt x="18899" y="13815"/>
                    <a:pt x="19677" y="13815"/>
                  </a:cubicBezTo>
                  <a:cubicBezTo>
                    <a:pt x="20790" y="13815"/>
                    <a:pt x="21907" y="13751"/>
                    <a:pt x="23034" y="13751"/>
                  </a:cubicBezTo>
                  <a:cubicBezTo>
                    <a:pt x="23578" y="13751"/>
                    <a:pt x="24124" y="13766"/>
                    <a:pt x="24673" y="13810"/>
                  </a:cubicBezTo>
                  <a:cubicBezTo>
                    <a:pt x="25144" y="13743"/>
                    <a:pt x="25547" y="13541"/>
                    <a:pt x="25883" y="13205"/>
                  </a:cubicBezTo>
                  <a:cubicBezTo>
                    <a:pt x="27564" y="10718"/>
                    <a:pt x="28976" y="8096"/>
                    <a:pt x="30119" y="5339"/>
                  </a:cubicBezTo>
                  <a:lnTo>
                    <a:pt x="30119" y="5339"/>
                  </a:lnTo>
                  <a:cubicBezTo>
                    <a:pt x="29828" y="5384"/>
                    <a:pt x="29544" y="5407"/>
                    <a:pt x="29265" y="5407"/>
                  </a:cubicBezTo>
                  <a:cubicBezTo>
                    <a:pt x="28707" y="5407"/>
                    <a:pt x="28169" y="5317"/>
                    <a:pt x="27631" y="5138"/>
                  </a:cubicBezTo>
                  <a:cubicBezTo>
                    <a:pt x="27026" y="4734"/>
                    <a:pt x="26287" y="4533"/>
                    <a:pt x="25615" y="4465"/>
                  </a:cubicBezTo>
                  <a:cubicBezTo>
                    <a:pt x="20371" y="4264"/>
                    <a:pt x="15396" y="2919"/>
                    <a:pt x="10488" y="1440"/>
                  </a:cubicBezTo>
                  <a:cubicBezTo>
                    <a:pt x="9278" y="768"/>
                    <a:pt x="8001" y="432"/>
                    <a:pt x="6656" y="365"/>
                  </a:cubicBezTo>
                  <a:cubicBezTo>
                    <a:pt x="6519" y="136"/>
                    <a:pt x="6258" y="1"/>
                    <a:pt x="5999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7" name="Google Shape;12147;p15"/>
            <p:cNvSpPr/>
            <p:nvPr/>
          </p:nvSpPr>
          <p:spPr>
            <a:xfrm>
              <a:off x="4316725" y="4389775"/>
              <a:ext cx="600025" cy="423350"/>
            </a:xfrm>
            <a:custGeom>
              <a:avLst/>
              <a:gdLst/>
              <a:ahLst/>
              <a:cxnLst/>
              <a:rect l="l" t="t" r="r" b="b"/>
              <a:pathLst>
                <a:path w="24001" h="16934" extrusionOk="0">
                  <a:moveTo>
                    <a:pt x="6004" y="0"/>
                  </a:moveTo>
                  <a:cubicBezTo>
                    <a:pt x="5755" y="0"/>
                    <a:pt x="5500" y="79"/>
                    <a:pt x="5244" y="256"/>
                  </a:cubicBezTo>
                  <a:cubicBezTo>
                    <a:pt x="4303" y="861"/>
                    <a:pt x="4706" y="2139"/>
                    <a:pt x="5177" y="2609"/>
                  </a:cubicBezTo>
                  <a:cubicBezTo>
                    <a:pt x="5916" y="3483"/>
                    <a:pt x="5311" y="4156"/>
                    <a:pt x="5378" y="4962"/>
                  </a:cubicBezTo>
                  <a:cubicBezTo>
                    <a:pt x="5647" y="6374"/>
                    <a:pt x="5177" y="7853"/>
                    <a:pt x="4168" y="8929"/>
                  </a:cubicBezTo>
                  <a:cubicBezTo>
                    <a:pt x="3899" y="9265"/>
                    <a:pt x="3899" y="9735"/>
                    <a:pt x="4168" y="10004"/>
                  </a:cubicBezTo>
                  <a:cubicBezTo>
                    <a:pt x="4975" y="11013"/>
                    <a:pt x="4168" y="11551"/>
                    <a:pt x="3563" y="12021"/>
                  </a:cubicBezTo>
                  <a:cubicBezTo>
                    <a:pt x="3232" y="12279"/>
                    <a:pt x="2940" y="12497"/>
                    <a:pt x="2612" y="12497"/>
                  </a:cubicBezTo>
                  <a:cubicBezTo>
                    <a:pt x="2341" y="12497"/>
                    <a:pt x="2045" y="12349"/>
                    <a:pt x="1681" y="11954"/>
                  </a:cubicBezTo>
                  <a:cubicBezTo>
                    <a:pt x="1364" y="11612"/>
                    <a:pt x="1091" y="11465"/>
                    <a:pt x="859" y="11465"/>
                  </a:cubicBezTo>
                  <a:cubicBezTo>
                    <a:pt x="452" y="11465"/>
                    <a:pt x="171" y="11917"/>
                    <a:pt x="0" y="12559"/>
                  </a:cubicBezTo>
                  <a:cubicBezTo>
                    <a:pt x="2555" y="14643"/>
                    <a:pt x="5580" y="15988"/>
                    <a:pt x="8807" y="16593"/>
                  </a:cubicBezTo>
                  <a:cubicBezTo>
                    <a:pt x="9415" y="16830"/>
                    <a:pt x="9970" y="16933"/>
                    <a:pt x="10485" y="16933"/>
                  </a:cubicBezTo>
                  <a:cubicBezTo>
                    <a:pt x="12592" y="16933"/>
                    <a:pt x="14017" y="15213"/>
                    <a:pt x="15530" y="13971"/>
                  </a:cubicBezTo>
                  <a:cubicBezTo>
                    <a:pt x="16942" y="12828"/>
                    <a:pt x="18085" y="11483"/>
                    <a:pt x="19564" y="10341"/>
                  </a:cubicBezTo>
                  <a:cubicBezTo>
                    <a:pt x="19859" y="10341"/>
                    <a:pt x="19530" y="9768"/>
                    <a:pt x="19860" y="9768"/>
                  </a:cubicBezTo>
                  <a:cubicBezTo>
                    <a:pt x="19904" y="9768"/>
                    <a:pt x="19962" y="9779"/>
                    <a:pt x="20034" y="9803"/>
                  </a:cubicBezTo>
                  <a:cubicBezTo>
                    <a:pt x="20236" y="9735"/>
                    <a:pt x="20438" y="9601"/>
                    <a:pt x="20572" y="9399"/>
                  </a:cubicBezTo>
                  <a:cubicBezTo>
                    <a:pt x="20706" y="9198"/>
                    <a:pt x="21043" y="9063"/>
                    <a:pt x="21311" y="9063"/>
                  </a:cubicBezTo>
                  <a:cubicBezTo>
                    <a:pt x="21412" y="9097"/>
                    <a:pt x="21496" y="9114"/>
                    <a:pt x="21572" y="9114"/>
                  </a:cubicBezTo>
                  <a:cubicBezTo>
                    <a:pt x="21648" y="9114"/>
                    <a:pt x="21715" y="9097"/>
                    <a:pt x="21782" y="9063"/>
                  </a:cubicBezTo>
                  <a:cubicBezTo>
                    <a:pt x="22051" y="9063"/>
                    <a:pt x="22253" y="8929"/>
                    <a:pt x="22387" y="8727"/>
                  </a:cubicBezTo>
                  <a:cubicBezTo>
                    <a:pt x="22589" y="8256"/>
                    <a:pt x="22925" y="7920"/>
                    <a:pt x="23396" y="7719"/>
                  </a:cubicBezTo>
                  <a:cubicBezTo>
                    <a:pt x="23463" y="6912"/>
                    <a:pt x="23664" y="6172"/>
                    <a:pt x="23933" y="5433"/>
                  </a:cubicBezTo>
                  <a:cubicBezTo>
                    <a:pt x="24001" y="5231"/>
                    <a:pt x="24001" y="4962"/>
                    <a:pt x="23799" y="4761"/>
                  </a:cubicBezTo>
                  <a:cubicBezTo>
                    <a:pt x="20303" y="3483"/>
                    <a:pt x="16606" y="2677"/>
                    <a:pt x="12908" y="2273"/>
                  </a:cubicBezTo>
                  <a:cubicBezTo>
                    <a:pt x="12303" y="2273"/>
                    <a:pt x="11765" y="2273"/>
                    <a:pt x="11227" y="1803"/>
                  </a:cubicBezTo>
                  <a:cubicBezTo>
                    <a:pt x="10987" y="1562"/>
                    <a:pt x="10747" y="1185"/>
                    <a:pt x="10409" y="1185"/>
                  </a:cubicBezTo>
                  <a:cubicBezTo>
                    <a:pt x="10274" y="1185"/>
                    <a:pt x="10123" y="1246"/>
                    <a:pt x="9950" y="1399"/>
                  </a:cubicBezTo>
                  <a:cubicBezTo>
                    <a:pt x="9412" y="1803"/>
                    <a:pt x="9278" y="2475"/>
                    <a:pt x="9547" y="3080"/>
                  </a:cubicBezTo>
                  <a:cubicBezTo>
                    <a:pt x="9748" y="3483"/>
                    <a:pt x="10219" y="3954"/>
                    <a:pt x="9748" y="4290"/>
                  </a:cubicBezTo>
                  <a:cubicBezTo>
                    <a:pt x="8538" y="5231"/>
                    <a:pt x="9412" y="5836"/>
                    <a:pt x="10084" y="6576"/>
                  </a:cubicBezTo>
                  <a:cubicBezTo>
                    <a:pt x="8874" y="6172"/>
                    <a:pt x="8336" y="5567"/>
                    <a:pt x="9210" y="4492"/>
                  </a:cubicBezTo>
                  <a:cubicBezTo>
                    <a:pt x="9614" y="4021"/>
                    <a:pt x="9547" y="3214"/>
                    <a:pt x="8942" y="2878"/>
                  </a:cubicBezTo>
                  <a:cubicBezTo>
                    <a:pt x="8404" y="2408"/>
                    <a:pt x="7933" y="1803"/>
                    <a:pt x="7597" y="1130"/>
                  </a:cubicBezTo>
                  <a:cubicBezTo>
                    <a:pt x="7169" y="464"/>
                    <a:pt x="6606" y="0"/>
                    <a:pt x="6004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8" name="Google Shape;12148;p15"/>
            <p:cNvSpPr/>
            <p:nvPr/>
          </p:nvSpPr>
          <p:spPr>
            <a:xfrm>
              <a:off x="4741925" y="4063400"/>
              <a:ext cx="517700" cy="388200"/>
            </a:xfrm>
            <a:custGeom>
              <a:avLst/>
              <a:gdLst/>
              <a:ahLst/>
              <a:cxnLst/>
              <a:rect l="l" t="t" r="r" b="b"/>
              <a:pathLst>
                <a:path w="20708" h="15528" extrusionOk="0">
                  <a:moveTo>
                    <a:pt x="6253" y="0"/>
                  </a:moveTo>
                  <a:cubicBezTo>
                    <a:pt x="6051" y="67"/>
                    <a:pt x="5850" y="202"/>
                    <a:pt x="5850" y="336"/>
                  </a:cubicBezTo>
                  <a:cubicBezTo>
                    <a:pt x="6186" y="1614"/>
                    <a:pt x="5715" y="2958"/>
                    <a:pt x="6320" y="4236"/>
                  </a:cubicBezTo>
                  <a:cubicBezTo>
                    <a:pt x="6656" y="5042"/>
                    <a:pt x="6253" y="5647"/>
                    <a:pt x="5648" y="6387"/>
                  </a:cubicBezTo>
                  <a:cubicBezTo>
                    <a:pt x="5424" y="6636"/>
                    <a:pt x="5199" y="6728"/>
                    <a:pt x="4978" y="6728"/>
                  </a:cubicBezTo>
                  <a:cubicBezTo>
                    <a:pt x="4603" y="6728"/>
                    <a:pt x="4238" y="6464"/>
                    <a:pt x="3900" y="6252"/>
                  </a:cubicBezTo>
                  <a:cubicBezTo>
                    <a:pt x="3663" y="6104"/>
                    <a:pt x="3399" y="6021"/>
                    <a:pt x="3167" y="6021"/>
                  </a:cubicBezTo>
                  <a:cubicBezTo>
                    <a:pt x="2873" y="6021"/>
                    <a:pt x="2631" y="6154"/>
                    <a:pt x="2556" y="6454"/>
                  </a:cubicBezTo>
                  <a:cubicBezTo>
                    <a:pt x="2219" y="8068"/>
                    <a:pt x="1077" y="9143"/>
                    <a:pt x="337" y="10421"/>
                  </a:cubicBezTo>
                  <a:cubicBezTo>
                    <a:pt x="1" y="11026"/>
                    <a:pt x="404" y="11429"/>
                    <a:pt x="808" y="11765"/>
                  </a:cubicBezTo>
                  <a:cubicBezTo>
                    <a:pt x="1480" y="12168"/>
                    <a:pt x="2152" y="12437"/>
                    <a:pt x="2892" y="12639"/>
                  </a:cubicBezTo>
                  <a:cubicBezTo>
                    <a:pt x="3093" y="12706"/>
                    <a:pt x="3295" y="12706"/>
                    <a:pt x="3430" y="12774"/>
                  </a:cubicBezTo>
                  <a:cubicBezTo>
                    <a:pt x="5715" y="13446"/>
                    <a:pt x="7867" y="14320"/>
                    <a:pt x="9951" y="15463"/>
                  </a:cubicBezTo>
                  <a:cubicBezTo>
                    <a:pt x="10100" y="15505"/>
                    <a:pt x="10255" y="15528"/>
                    <a:pt x="10411" y="15528"/>
                  </a:cubicBezTo>
                  <a:cubicBezTo>
                    <a:pt x="10748" y="15528"/>
                    <a:pt x="11087" y="15423"/>
                    <a:pt x="11362" y="15194"/>
                  </a:cubicBezTo>
                  <a:cubicBezTo>
                    <a:pt x="12371" y="14253"/>
                    <a:pt x="13245" y="13244"/>
                    <a:pt x="14052" y="12101"/>
                  </a:cubicBezTo>
                  <a:cubicBezTo>
                    <a:pt x="14052" y="11832"/>
                    <a:pt x="14253" y="11698"/>
                    <a:pt x="14455" y="11563"/>
                  </a:cubicBezTo>
                  <a:cubicBezTo>
                    <a:pt x="14589" y="11160"/>
                    <a:pt x="14388" y="11026"/>
                    <a:pt x="14052" y="10958"/>
                  </a:cubicBezTo>
                  <a:cubicBezTo>
                    <a:pt x="13977" y="10996"/>
                    <a:pt x="13949" y="11007"/>
                    <a:pt x="13942" y="11007"/>
                  </a:cubicBezTo>
                  <a:cubicBezTo>
                    <a:pt x="13930" y="11007"/>
                    <a:pt x="13972" y="10977"/>
                    <a:pt x="13960" y="10977"/>
                  </a:cubicBezTo>
                  <a:cubicBezTo>
                    <a:pt x="13952" y="10977"/>
                    <a:pt x="13924" y="10988"/>
                    <a:pt x="13850" y="11026"/>
                  </a:cubicBezTo>
                  <a:cubicBezTo>
                    <a:pt x="13850" y="10958"/>
                    <a:pt x="13984" y="10958"/>
                    <a:pt x="13984" y="10958"/>
                  </a:cubicBezTo>
                  <a:cubicBezTo>
                    <a:pt x="14791" y="10689"/>
                    <a:pt x="15463" y="10219"/>
                    <a:pt x="16001" y="9547"/>
                  </a:cubicBezTo>
                  <a:cubicBezTo>
                    <a:pt x="16203" y="9278"/>
                    <a:pt x="16270" y="8942"/>
                    <a:pt x="16203" y="8605"/>
                  </a:cubicBezTo>
                  <a:cubicBezTo>
                    <a:pt x="16203" y="8471"/>
                    <a:pt x="16136" y="8404"/>
                    <a:pt x="16001" y="8336"/>
                  </a:cubicBezTo>
                  <a:cubicBezTo>
                    <a:pt x="16034" y="8288"/>
                    <a:pt x="16066" y="8270"/>
                    <a:pt x="16098" y="8270"/>
                  </a:cubicBezTo>
                  <a:cubicBezTo>
                    <a:pt x="16174" y="8270"/>
                    <a:pt x="16244" y="8369"/>
                    <a:pt x="16296" y="8369"/>
                  </a:cubicBezTo>
                  <a:cubicBezTo>
                    <a:pt x="16312" y="8369"/>
                    <a:pt x="16325" y="8360"/>
                    <a:pt x="16337" y="8336"/>
                  </a:cubicBezTo>
                  <a:cubicBezTo>
                    <a:pt x="17615" y="7194"/>
                    <a:pt x="18018" y="5378"/>
                    <a:pt x="19699" y="4706"/>
                  </a:cubicBezTo>
                  <a:cubicBezTo>
                    <a:pt x="20304" y="4370"/>
                    <a:pt x="20640" y="3832"/>
                    <a:pt x="20707" y="3160"/>
                  </a:cubicBezTo>
                  <a:cubicBezTo>
                    <a:pt x="19766" y="2488"/>
                    <a:pt x="18556" y="2824"/>
                    <a:pt x="17615" y="2219"/>
                  </a:cubicBezTo>
                  <a:cubicBezTo>
                    <a:pt x="13850" y="1412"/>
                    <a:pt x="10220" y="67"/>
                    <a:pt x="6253" y="0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9" name="Google Shape;12149;p15"/>
            <p:cNvSpPr/>
            <p:nvPr/>
          </p:nvSpPr>
          <p:spPr>
            <a:xfrm>
              <a:off x="4106625" y="4224550"/>
              <a:ext cx="806775" cy="497500"/>
            </a:xfrm>
            <a:custGeom>
              <a:avLst/>
              <a:gdLst/>
              <a:ahLst/>
              <a:cxnLst/>
              <a:rect l="l" t="t" r="r" b="b"/>
              <a:pathLst>
                <a:path w="32271" h="19900" extrusionOk="0">
                  <a:moveTo>
                    <a:pt x="5221" y="1"/>
                  </a:moveTo>
                  <a:cubicBezTo>
                    <a:pt x="5062" y="1"/>
                    <a:pt x="4891" y="24"/>
                    <a:pt x="4707" y="75"/>
                  </a:cubicBezTo>
                  <a:cubicBezTo>
                    <a:pt x="3967" y="1823"/>
                    <a:pt x="2824" y="3235"/>
                    <a:pt x="1278" y="4311"/>
                  </a:cubicBezTo>
                  <a:cubicBezTo>
                    <a:pt x="740" y="4647"/>
                    <a:pt x="1" y="5185"/>
                    <a:pt x="606" y="6260"/>
                  </a:cubicBezTo>
                  <a:cubicBezTo>
                    <a:pt x="1211" y="5185"/>
                    <a:pt x="2152" y="4445"/>
                    <a:pt x="3362" y="4042"/>
                  </a:cubicBezTo>
                  <a:cubicBezTo>
                    <a:pt x="3766" y="3840"/>
                    <a:pt x="4102" y="3504"/>
                    <a:pt x="4236" y="3033"/>
                  </a:cubicBezTo>
                  <a:cubicBezTo>
                    <a:pt x="4505" y="2428"/>
                    <a:pt x="4841" y="1823"/>
                    <a:pt x="5312" y="1084"/>
                  </a:cubicBezTo>
                  <a:cubicBezTo>
                    <a:pt x="5581" y="2025"/>
                    <a:pt x="5581" y="2764"/>
                    <a:pt x="6387" y="2832"/>
                  </a:cubicBezTo>
                  <a:cubicBezTo>
                    <a:pt x="7530" y="2899"/>
                    <a:pt x="8337" y="3706"/>
                    <a:pt x="9413" y="3907"/>
                  </a:cubicBezTo>
                  <a:cubicBezTo>
                    <a:pt x="10892" y="4243"/>
                    <a:pt x="12035" y="6193"/>
                    <a:pt x="11833" y="8008"/>
                  </a:cubicBezTo>
                  <a:cubicBezTo>
                    <a:pt x="11228" y="7672"/>
                    <a:pt x="11564" y="6664"/>
                    <a:pt x="10757" y="6596"/>
                  </a:cubicBezTo>
                  <a:cubicBezTo>
                    <a:pt x="10219" y="7000"/>
                    <a:pt x="10287" y="7470"/>
                    <a:pt x="10488" y="8008"/>
                  </a:cubicBezTo>
                  <a:cubicBezTo>
                    <a:pt x="10757" y="8869"/>
                    <a:pt x="10639" y="9299"/>
                    <a:pt x="10064" y="9299"/>
                  </a:cubicBezTo>
                  <a:cubicBezTo>
                    <a:pt x="9921" y="9299"/>
                    <a:pt x="9749" y="9272"/>
                    <a:pt x="9547" y="9218"/>
                  </a:cubicBezTo>
                  <a:cubicBezTo>
                    <a:pt x="9233" y="9146"/>
                    <a:pt x="8920" y="9108"/>
                    <a:pt x="8609" y="9108"/>
                  </a:cubicBezTo>
                  <a:cubicBezTo>
                    <a:pt x="8054" y="9108"/>
                    <a:pt x="7510" y="9229"/>
                    <a:pt x="6992" y="9487"/>
                  </a:cubicBezTo>
                  <a:cubicBezTo>
                    <a:pt x="6839" y="9538"/>
                    <a:pt x="6570" y="9667"/>
                    <a:pt x="6390" y="9667"/>
                  </a:cubicBezTo>
                  <a:cubicBezTo>
                    <a:pt x="6333" y="9667"/>
                    <a:pt x="6285" y="9654"/>
                    <a:pt x="6253" y="9622"/>
                  </a:cubicBezTo>
                  <a:cubicBezTo>
                    <a:pt x="5977" y="9346"/>
                    <a:pt x="5732" y="9242"/>
                    <a:pt x="5506" y="9242"/>
                  </a:cubicBezTo>
                  <a:cubicBezTo>
                    <a:pt x="4853" y="9242"/>
                    <a:pt x="4365" y="10110"/>
                    <a:pt x="3766" y="10160"/>
                  </a:cubicBezTo>
                  <a:cubicBezTo>
                    <a:pt x="3228" y="10160"/>
                    <a:pt x="2959" y="10832"/>
                    <a:pt x="3295" y="11235"/>
                  </a:cubicBezTo>
                  <a:cubicBezTo>
                    <a:pt x="4371" y="12311"/>
                    <a:pt x="3564" y="12916"/>
                    <a:pt x="2757" y="13454"/>
                  </a:cubicBezTo>
                  <a:cubicBezTo>
                    <a:pt x="2219" y="13790"/>
                    <a:pt x="2018" y="14395"/>
                    <a:pt x="1547" y="14731"/>
                  </a:cubicBezTo>
                  <a:cubicBezTo>
                    <a:pt x="3362" y="16277"/>
                    <a:pt x="5379" y="17622"/>
                    <a:pt x="7396" y="18899"/>
                  </a:cubicBezTo>
                  <a:cubicBezTo>
                    <a:pt x="7732" y="19034"/>
                    <a:pt x="8001" y="19168"/>
                    <a:pt x="8337" y="19168"/>
                  </a:cubicBezTo>
                  <a:cubicBezTo>
                    <a:pt x="8606" y="19168"/>
                    <a:pt x="8875" y="19168"/>
                    <a:pt x="8942" y="18765"/>
                  </a:cubicBezTo>
                  <a:cubicBezTo>
                    <a:pt x="9040" y="18505"/>
                    <a:pt x="9216" y="18386"/>
                    <a:pt x="9371" y="18386"/>
                  </a:cubicBezTo>
                  <a:cubicBezTo>
                    <a:pt x="9538" y="18386"/>
                    <a:pt x="9682" y="18522"/>
                    <a:pt x="9682" y="18765"/>
                  </a:cubicBezTo>
                  <a:cubicBezTo>
                    <a:pt x="9682" y="19654"/>
                    <a:pt x="9943" y="19899"/>
                    <a:pt x="10296" y="19899"/>
                  </a:cubicBezTo>
                  <a:cubicBezTo>
                    <a:pt x="10638" y="19899"/>
                    <a:pt x="11066" y="19671"/>
                    <a:pt x="11429" y="19571"/>
                  </a:cubicBezTo>
                  <a:cubicBezTo>
                    <a:pt x="12236" y="19235"/>
                    <a:pt x="12909" y="18630"/>
                    <a:pt x="13379" y="17891"/>
                  </a:cubicBezTo>
                  <a:cubicBezTo>
                    <a:pt x="13850" y="17353"/>
                    <a:pt x="13984" y="16882"/>
                    <a:pt x="12976" y="16613"/>
                  </a:cubicBezTo>
                  <a:cubicBezTo>
                    <a:pt x="12505" y="16546"/>
                    <a:pt x="12505" y="16076"/>
                    <a:pt x="12841" y="15672"/>
                  </a:cubicBezTo>
                  <a:cubicBezTo>
                    <a:pt x="13245" y="15336"/>
                    <a:pt x="13581" y="14933"/>
                    <a:pt x="13984" y="14529"/>
                  </a:cubicBezTo>
                  <a:cubicBezTo>
                    <a:pt x="14656" y="13992"/>
                    <a:pt x="14925" y="13454"/>
                    <a:pt x="14253" y="12714"/>
                  </a:cubicBezTo>
                  <a:cubicBezTo>
                    <a:pt x="13850" y="12176"/>
                    <a:pt x="13917" y="11504"/>
                    <a:pt x="14320" y="11033"/>
                  </a:cubicBezTo>
                  <a:cubicBezTo>
                    <a:pt x="14925" y="10025"/>
                    <a:pt x="14925" y="10025"/>
                    <a:pt x="13984" y="9420"/>
                  </a:cubicBezTo>
                  <a:cubicBezTo>
                    <a:pt x="13715" y="9218"/>
                    <a:pt x="13715" y="9017"/>
                    <a:pt x="13782" y="8748"/>
                  </a:cubicBezTo>
                  <a:cubicBezTo>
                    <a:pt x="13850" y="8210"/>
                    <a:pt x="13715" y="7605"/>
                    <a:pt x="13514" y="7134"/>
                  </a:cubicBezTo>
                  <a:lnTo>
                    <a:pt x="15127" y="7134"/>
                  </a:lnTo>
                  <a:cubicBezTo>
                    <a:pt x="14724" y="8008"/>
                    <a:pt x="15934" y="8008"/>
                    <a:pt x="15934" y="8479"/>
                  </a:cubicBezTo>
                  <a:cubicBezTo>
                    <a:pt x="15934" y="9622"/>
                    <a:pt x="16875" y="9823"/>
                    <a:pt x="17547" y="10227"/>
                  </a:cubicBezTo>
                  <a:cubicBezTo>
                    <a:pt x="17480" y="10496"/>
                    <a:pt x="17413" y="10697"/>
                    <a:pt x="17278" y="10899"/>
                  </a:cubicBezTo>
                  <a:cubicBezTo>
                    <a:pt x="16606" y="11302"/>
                    <a:pt x="16404" y="12176"/>
                    <a:pt x="16808" y="12849"/>
                  </a:cubicBezTo>
                  <a:cubicBezTo>
                    <a:pt x="17211" y="13790"/>
                    <a:pt x="18085" y="13655"/>
                    <a:pt x="18757" y="13924"/>
                  </a:cubicBezTo>
                  <a:cubicBezTo>
                    <a:pt x="18801" y="13933"/>
                    <a:pt x="18845" y="13937"/>
                    <a:pt x="18890" y="13937"/>
                  </a:cubicBezTo>
                  <a:cubicBezTo>
                    <a:pt x="19192" y="13937"/>
                    <a:pt x="19506" y="13746"/>
                    <a:pt x="19564" y="13454"/>
                  </a:cubicBezTo>
                  <a:cubicBezTo>
                    <a:pt x="19631" y="13118"/>
                    <a:pt x="19497" y="12781"/>
                    <a:pt x="19228" y="12580"/>
                  </a:cubicBezTo>
                  <a:cubicBezTo>
                    <a:pt x="18825" y="12176"/>
                    <a:pt x="18152" y="12580"/>
                    <a:pt x="17883" y="11907"/>
                  </a:cubicBezTo>
                  <a:cubicBezTo>
                    <a:pt x="19295" y="11101"/>
                    <a:pt x="19430" y="11101"/>
                    <a:pt x="18488" y="9756"/>
                  </a:cubicBezTo>
                  <a:cubicBezTo>
                    <a:pt x="17951" y="9017"/>
                    <a:pt x="18220" y="8613"/>
                    <a:pt x="18892" y="8008"/>
                  </a:cubicBezTo>
                  <a:cubicBezTo>
                    <a:pt x="19251" y="9025"/>
                    <a:pt x="19716" y="9722"/>
                    <a:pt x="20665" y="9722"/>
                  </a:cubicBezTo>
                  <a:cubicBezTo>
                    <a:pt x="20784" y="9722"/>
                    <a:pt x="20909" y="9711"/>
                    <a:pt x="21043" y="9689"/>
                  </a:cubicBezTo>
                  <a:cubicBezTo>
                    <a:pt x="21349" y="9671"/>
                    <a:pt x="21651" y="9663"/>
                    <a:pt x="21949" y="9663"/>
                  </a:cubicBezTo>
                  <a:cubicBezTo>
                    <a:pt x="22762" y="9663"/>
                    <a:pt x="23550" y="9725"/>
                    <a:pt x="24337" y="9823"/>
                  </a:cubicBezTo>
                  <a:cubicBezTo>
                    <a:pt x="26892" y="10563"/>
                    <a:pt x="29514" y="11101"/>
                    <a:pt x="32136" y="11504"/>
                  </a:cubicBezTo>
                  <a:cubicBezTo>
                    <a:pt x="32270" y="11302"/>
                    <a:pt x="32270" y="11101"/>
                    <a:pt x="32136" y="10899"/>
                  </a:cubicBezTo>
                  <a:cubicBezTo>
                    <a:pt x="32001" y="10765"/>
                    <a:pt x="31867" y="10630"/>
                    <a:pt x="31665" y="10563"/>
                  </a:cubicBezTo>
                  <a:cubicBezTo>
                    <a:pt x="31463" y="10361"/>
                    <a:pt x="31127" y="10294"/>
                    <a:pt x="30858" y="10160"/>
                  </a:cubicBezTo>
                  <a:cubicBezTo>
                    <a:pt x="28304" y="9353"/>
                    <a:pt x="25547" y="9017"/>
                    <a:pt x="22993" y="8143"/>
                  </a:cubicBezTo>
                  <a:cubicBezTo>
                    <a:pt x="20774" y="7336"/>
                    <a:pt x="18421" y="6865"/>
                    <a:pt x="16270" y="5924"/>
                  </a:cubicBezTo>
                  <a:cubicBezTo>
                    <a:pt x="15934" y="5790"/>
                    <a:pt x="15598" y="5655"/>
                    <a:pt x="15261" y="5521"/>
                  </a:cubicBezTo>
                  <a:cubicBezTo>
                    <a:pt x="14522" y="5185"/>
                    <a:pt x="13782" y="4848"/>
                    <a:pt x="13110" y="4512"/>
                  </a:cubicBezTo>
                  <a:cubicBezTo>
                    <a:pt x="12976" y="4445"/>
                    <a:pt x="12841" y="4311"/>
                    <a:pt x="12640" y="4311"/>
                  </a:cubicBezTo>
                  <a:lnTo>
                    <a:pt x="12236" y="4042"/>
                  </a:lnTo>
                  <a:cubicBezTo>
                    <a:pt x="12102" y="3975"/>
                    <a:pt x="11967" y="3907"/>
                    <a:pt x="11833" y="3840"/>
                  </a:cubicBezTo>
                  <a:cubicBezTo>
                    <a:pt x="11497" y="3706"/>
                    <a:pt x="11228" y="3571"/>
                    <a:pt x="10959" y="3437"/>
                  </a:cubicBezTo>
                  <a:cubicBezTo>
                    <a:pt x="10690" y="3235"/>
                    <a:pt x="10354" y="3168"/>
                    <a:pt x="10018" y="3033"/>
                  </a:cubicBezTo>
                  <a:cubicBezTo>
                    <a:pt x="9749" y="2966"/>
                    <a:pt x="9547" y="2899"/>
                    <a:pt x="9345" y="2832"/>
                  </a:cubicBezTo>
                  <a:lnTo>
                    <a:pt x="8942" y="2630"/>
                  </a:lnTo>
                  <a:cubicBezTo>
                    <a:pt x="8740" y="2563"/>
                    <a:pt x="8471" y="2428"/>
                    <a:pt x="8404" y="2361"/>
                  </a:cubicBezTo>
                  <a:cubicBezTo>
                    <a:pt x="8270" y="2294"/>
                    <a:pt x="8135" y="2159"/>
                    <a:pt x="8001" y="2092"/>
                  </a:cubicBezTo>
                  <a:cubicBezTo>
                    <a:pt x="7732" y="1890"/>
                    <a:pt x="7463" y="1554"/>
                    <a:pt x="7261" y="1285"/>
                  </a:cubicBezTo>
                  <a:cubicBezTo>
                    <a:pt x="6635" y="716"/>
                    <a:pt x="6104" y="1"/>
                    <a:pt x="5221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0" name="Google Shape;12150;p15"/>
            <p:cNvSpPr/>
            <p:nvPr/>
          </p:nvSpPr>
          <p:spPr>
            <a:xfrm>
              <a:off x="2987275" y="3929975"/>
              <a:ext cx="458875" cy="630700"/>
            </a:xfrm>
            <a:custGeom>
              <a:avLst/>
              <a:gdLst/>
              <a:ahLst/>
              <a:cxnLst/>
              <a:rect l="l" t="t" r="r" b="b"/>
              <a:pathLst>
                <a:path w="18355" h="25228" extrusionOk="0">
                  <a:moveTo>
                    <a:pt x="6007" y="1"/>
                  </a:moveTo>
                  <a:cubicBezTo>
                    <a:pt x="5827" y="1"/>
                    <a:pt x="5680" y="204"/>
                    <a:pt x="5581" y="698"/>
                  </a:cubicBezTo>
                  <a:cubicBezTo>
                    <a:pt x="5984" y="766"/>
                    <a:pt x="6320" y="967"/>
                    <a:pt x="6320" y="1438"/>
                  </a:cubicBezTo>
                  <a:cubicBezTo>
                    <a:pt x="6388" y="1774"/>
                    <a:pt x="6186" y="2110"/>
                    <a:pt x="5917" y="2245"/>
                  </a:cubicBezTo>
                  <a:cubicBezTo>
                    <a:pt x="5648" y="2446"/>
                    <a:pt x="4572" y="2245"/>
                    <a:pt x="5312" y="2917"/>
                  </a:cubicBezTo>
                  <a:cubicBezTo>
                    <a:pt x="5783" y="3253"/>
                    <a:pt x="5177" y="3925"/>
                    <a:pt x="5917" y="4060"/>
                  </a:cubicBezTo>
                  <a:cubicBezTo>
                    <a:pt x="6589" y="4194"/>
                    <a:pt x="7127" y="4665"/>
                    <a:pt x="7329" y="5337"/>
                  </a:cubicBezTo>
                  <a:cubicBezTo>
                    <a:pt x="7194" y="5404"/>
                    <a:pt x="7060" y="5539"/>
                    <a:pt x="6925" y="5539"/>
                  </a:cubicBezTo>
                  <a:cubicBezTo>
                    <a:pt x="6612" y="5479"/>
                    <a:pt x="6318" y="5446"/>
                    <a:pt x="6043" y="5446"/>
                  </a:cubicBezTo>
                  <a:cubicBezTo>
                    <a:pt x="5082" y="5446"/>
                    <a:pt x="4356" y="5853"/>
                    <a:pt x="3833" y="6951"/>
                  </a:cubicBezTo>
                  <a:cubicBezTo>
                    <a:pt x="3692" y="7280"/>
                    <a:pt x="3452" y="7445"/>
                    <a:pt x="3136" y="7445"/>
                  </a:cubicBezTo>
                  <a:cubicBezTo>
                    <a:pt x="3001" y="7445"/>
                    <a:pt x="2851" y="7415"/>
                    <a:pt x="2690" y="7354"/>
                  </a:cubicBezTo>
                  <a:cubicBezTo>
                    <a:pt x="2485" y="7310"/>
                    <a:pt x="2280" y="7289"/>
                    <a:pt x="2078" y="7289"/>
                  </a:cubicBezTo>
                  <a:cubicBezTo>
                    <a:pt x="1352" y="7289"/>
                    <a:pt x="661" y="7568"/>
                    <a:pt x="135" y="8094"/>
                  </a:cubicBezTo>
                  <a:cubicBezTo>
                    <a:pt x="1" y="8228"/>
                    <a:pt x="1" y="8430"/>
                    <a:pt x="1" y="8631"/>
                  </a:cubicBezTo>
                  <a:cubicBezTo>
                    <a:pt x="65" y="8822"/>
                    <a:pt x="158" y="8893"/>
                    <a:pt x="260" y="8893"/>
                  </a:cubicBezTo>
                  <a:cubicBezTo>
                    <a:pt x="375" y="8893"/>
                    <a:pt x="500" y="8805"/>
                    <a:pt x="606" y="8699"/>
                  </a:cubicBezTo>
                  <a:cubicBezTo>
                    <a:pt x="779" y="8612"/>
                    <a:pt x="952" y="8550"/>
                    <a:pt x="1103" y="8550"/>
                  </a:cubicBezTo>
                  <a:cubicBezTo>
                    <a:pt x="1306" y="8550"/>
                    <a:pt x="1470" y="8660"/>
                    <a:pt x="1547" y="8967"/>
                  </a:cubicBezTo>
                  <a:cubicBezTo>
                    <a:pt x="1614" y="9438"/>
                    <a:pt x="1547" y="9774"/>
                    <a:pt x="942" y="9841"/>
                  </a:cubicBezTo>
                  <a:cubicBezTo>
                    <a:pt x="539" y="9841"/>
                    <a:pt x="203" y="10245"/>
                    <a:pt x="203" y="10648"/>
                  </a:cubicBezTo>
                  <a:cubicBezTo>
                    <a:pt x="539" y="10917"/>
                    <a:pt x="1077" y="11052"/>
                    <a:pt x="1211" y="11320"/>
                  </a:cubicBezTo>
                  <a:cubicBezTo>
                    <a:pt x="1334" y="11566"/>
                    <a:pt x="1512" y="11867"/>
                    <a:pt x="1849" y="11867"/>
                  </a:cubicBezTo>
                  <a:cubicBezTo>
                    <a:pt x="1881" y="11867"/>
                    <a:pt x="1915" y="11864"/>
                    <a:pt x="1951" y="11858"/>
                  </a:cubicBezTo>
                  <a:cubicBezTo>
                    <a:pt x="2556" y="11724"/>
                    <a:pt x="2287" y="11253"/>
                    <a:pt x="2219" y="10850"/>
                  </a:cubicBezTo>
                  <a:cubicBezTo>
                    <a:pt x="2152" y="10514"/>
                    <a:pt x="2354" y="10178"/>
                    <a:pt x="2690" y="10110"/>
                  </a:cubicBezTo>
                  <a:cubicBezTo>
                    <a:pt x="3228" y="9976"/>
                    <a:pt x="3631" y="9640"/>
                    <a:pt x="3833" y="9102"/>
                  </a:cubicBezTo>
                  <a:cubicBezTo>
                    <a:pt x="3975" y="8677"/>
                    <a:pt x="4382" y="8418"/>
                    <a:pt x="4798" y="8418"/>
                  </a:cubicBezTo>
                  <a:cubicBezTo>
                    <a:pt x="4974" y="8418"/>
                    <a:pt x="5152" y="8464"/>
                    <a:pt x="5312" y="8564"/>
                  </a:cubicBezTo>
                  <a:cubicBezTo>
                    <a:pt x="6119" y="8900"/>
                    <a:pt x="5917" y="9573"/>
                    <a:pt x="5581" y="10043"/>
                  </a:cubicBezTo>
                  <a:cubicBezTo>
                    <a:pt x="4774" y="11320"/>
                    <a:pt x="4841" y="12329"/>
                    <a:pt x="6119" y="13270"/>
                  </a:cubicBezTo>
                  <a:cubicBezTo>
                    <a:pt x="6791" y="13673"/>
                    <a:pt x="6993" y="14346"/>
                    <a:pt x="6051" y="14749"/>
                  </a:cubicBezTo>
                  <a:cubicBezTo>
                    <a:pt x="5648" y="14951"/>
                    <a:pt x="5379" y="15152"/>
                    <a:pt x="5514" y="15623"/>
                  </a:cubicBezTo>
                  <a:cubicBezTo>
                    <a:pt x="5648" y="16094"/>
                    <a:pt x="5648" y="16564"/>
                    <a:pt x="5110" y="16833"/>
                  </a:cubicBezTo>
                  <a:cubicBezTo>
                    <a:pt x="5005" y="16886"/>
                    <a:pt x="4905" y="16907"/>
                    <a:pt x="4809" y="16907"/>
                  </a:cubicBezTo>
                  <a:cubicBezTo>
                    <a:pt x="4410" y="16907"/>
                    <a:pt x="4064" y="16538"/>
                    <a:pt x="3631" y="16430"/>
                  </a:cubicBezTo>
                  <a:lnTo>
                    <a:pt x="3631" y="16430"/>
                  </a:lnTo>
                  <a:cubicBezTo>
                    <a:pt x="3698" y="17237"/>
                    <a:pt x="3967" y="17909"/>
                    <a:pt x="3430" y="18581"/>
                  </a:cubicBezTo>
                  <a:cubicBezTo>
                    <a:pt x="2892" y="19253"/>
                    <a:pt x="3093" y="19388"/>
                    <a:pt x="4035" y="20127"/>
                  </a:cubicBezTo>
                  <a:cubicBezTo>
                    <a:pt x="4102" y="20060"/>
                    <a:pt x="4236" y="19926"/>
                    <a:pt x="4236" y="19791"/>
                  </a:cubicBezTo>
                  <a:cubicBezTo>
                    <a:pt x="4102" y="18984"/>
                    <a:pt x="4169" y="18178"/>
                    <a:pt x="5110" y="17842"/>
                  </a:cubicBezTo>
                  <a:cubicBezTo>
                    <a:pt x="5309" y="17771"/>
                    <a:pt x="5496" y="17739"/>
                    <a:pt x="5672" y="17739"/>
                  </a:cubicBezTo>
                  <a:cubicBezTo>
                    <a:pt x="6332" y="17739"/>
                    <a:pt x="6851" y="18185"/>
                    <a:pt x="7329" y="18716"/>
                  </a:cubicBezTo>
                  <a:cubicBezTo>
                    <a:pt x="7867" y="19361"/>
                    <a:pt x="8137" y="19643"/>
                    <a:pt x="8486" y="19643"/>
                  </a:cubicBezTo>
                  <a:cubicBezTo>
                    <a:pt x="8792" y="19643"/>
                    <a:pt x="9158" y="19428"/>
                    <a:pt x="9816" y="19052"/>
                  </a:cubicBezTo>
                  <a:cubicBezTo>
                    <a:pt x="10018" y="18917"/>
                    <a:pt x="10287" y="18783"/>
                    <a:pt x="10488" y="18581"/>
                  </a:cubicBezTo>
                  <a:cubicBezTo>
                    <a:pt x="10657" y="18413"/>
                    <a:pt x="10875" y="18329"/>
                    <a:pt x="11094" y="18329"/>
                  </a:cubicBezTo>
                  <a:cubicBezTo>
                    <a:pt x="11312" y="18329"/>
                    <a:pt x="11531" y="18413"/>
                    <a:pt x="11699" y="18581"/>
                  </a:cubicBezTo>
                  <a:cubicBezTo>
                    <a:pt x="12102" y="18917"/>
                    <a:pt x="11968" y="19388"/>
                    <a:pt x="11766" y="19657"/>
                  </a:cubicBezTo>
                  <a:cubicBezTo>
                    <a:pt x="11564" y="19993"/>
                    <a:pt x="11094" y="20396"/>
                    <a:pt x="11497" y="20732"/>
                  </a:cubicBezTo>
                  <a:cubicBezTo>
                    <a:pt x="12371" y="21405"/>
                    <a:pt x="12774" y="22413"/>
                    <a:pt x="13581" y="23153"/>
                  </a:cubicBezTo>
                  <a:cubicBezTo>
                    <a:pt x="13915" y="23375"/>
                    <a:pt x="14295" y="23506"/>
                    <a:pt x="14645" y="23506"/>
                  </a:cubicBezTo>
                  <a:cubicBezTo>
                    <a:pt x="14718" y="23506"/>
                    <a:pt x="14789" y="23500"/>
                    <a:pt x="14858" y="23489"/>
                  </a:cubicBezTo>
                  <a:cubicBezTo>
                    <a:pt x="15665" y="23489"/>
                    <a:pt x="16068" y="23287"/>
                    <a:pt x="15463" y="22413"/>
                  </a:cubicBezTo>
                  <a:cubicBezTo>
                    <a:pt x="15329" y="22279"/>
                    <a:pt x="15396" y="22077"/>
                    <a:pt x="15732" y="21808"/>
                  </a:cubicBezTo>
                  <a:cubicBezTo>
                    <a:pt x="16203" y="22413"/>
                    <a:pt x="17077" y="22816"/>
                    <a:pt x="16203" y="23892"/>
                  </a:cubicBezTo>
                  <a:cubicBezTo>
                    <a:pt x="15934" y="24295"/>
                    <a:pt x="16068" y="24901"/>
                    <a:pt x="16539" y="25102"/>
                  </a:cubicBezTo>
                  <a:cubicBezTo>
                    <a:pt x="16686" y="25191"/>
                    <a:pt x="16782" y="25227"/>
                    <a:pt x="16845" y="25227"/>
                  </a:cubicBezTo>
                  <a:cubicBezTo>
                    <a:pt x="17070" y="25227"/>
                    <a:pt x="16882" y="24760"/>
                    <a:pt x="17144" y="24497"/>
                  </a:cubicBezTo>
                  <a:cubicBezTo>
                    <a:pt x="17268" y="24373"/>
                    <a:pt x="17382" y="24332"/>
                    <a:pt x="17495" y="24332"/>
                  </a:cubicBezTo>
                  <a:cubicBezTo>
                    <a:pt x="17687" y="24332"/>
                    <a:pt x="17873" y="24455"/>
                    <a:pt x="18085" y="24497"/>
                  </a:cubicBezTo>
                  <a:lnTo>
                    <a:pt x="18152" y="23556"/>
                  </a:lnTo>
                  <a:cubicBezTo>
                    <a:pt x="18287" y="23354"/>
                    <a:pt x="18354" y="23018"/>
                    <a:pt x="18287" y="22749"/>
                  </a:cubicBezTo>
                  <a:cubicBezTo>
                    <a:pt x="17951" y="22010"/>
                    <a:pt x="17480" y="21337"/>
                    <a:pt x="16875" y="20800"/>
                  </a:cubicBezTo>
                  <a:lnTo>
                    <a:pt x="16741" y="20598"/>
                  </a:lnTo>
                  <a:cubicBezTo>
                    <a:pt x="16606" y="20463"/>
                    <a:pt x="16539" y="20329"/>
                    <a:pt x="16405" y="20195"/>
                  </a:cubicBezTo>
                  <a:cubicBezTo>
                    <a:pt x="16203" y="19657"/>
                    <a:pt x="15732" y="19186"/>
                    <a:pt x="15262" y="18850"/>
                  </a:cubicBezTo>
                  <a:cubicBezTo>
                    <a:pt x="14589" y="17102"/>
                    <a:pt x="13648" y="15421"/>
                    <a:pt x="12438" y="14010"/>
                  </a:cubicBezTo>
                  <a:cubicBezTo>
                    <a:pt x="11699" y="11522"/>
                    <a:pt x="10287" y="9438"/>
                    <a:pt x="9211" y="7152"/>
                  </a:cubicBezTo>
                  <a:cubicBezTo>
                    <a:pt x="9077" y="7018"/>
                    <a:pt x="9077" y="6883"/>
                    <a:pt x="9144" y="6749"/>
                  </a:cubicBezTo>
                  <a:cubicBezTo>
                    <a:pt x="9211" y="5606"/>
                    <a:pt x="8472" y="4530"/>
                    <a:pt x="8337" y="3388"/>
                  </a:cubicBezTo>
                  <a:cubicBezTo>
                    <a:pt x="8270" y="3253"/>
                    <a:pt x="8203" y="3051"/>
                    <a:pt x="8136" y="2917"/>
                  </a:cubicBezTo>
                  <a:cubicBezTo>
                    <a:pt x="8001" y="2648"/>
                    <a:pt x="7867" y="2446"/>
                    <a:pt x="7665" y="2245"/>
                  </a:cubicBezTo>
                  <a:cubicBezTo>
                    <a:pt x="7581" y="2217"/>
                    <a:pt x="7498" y="2201"/>
                    <a:pt x="7424" y="2201"/>
                  </a:cubicBezTo>
                  <a:cubicBezTo>
                    <a:pt x="7319" y="2201"/>
                    <a:pt x="7234" y="2233"/>
                    <a:pt x="7194" y="2312"/>
                  </a:cubicBezTo>
                  <a:cubicBezTo>
                    <a:pt x="6522" y="1841"/>
                    <a:pt x="6993" y="1102"/>
                    <a:pt x="6656" y="564"/>
                  </a:cubicBezTo>
                  <a:cubicBezTo>
                    <a:pt x="6417" y="221"/>
                    <a:pt x="6194" y="1"/>
                    <a:pt x="60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1" name="Google Shape;12151;p15"/>
            <p:cNvSpPr/>
            <p:nvPr/>
          </p:nvSpPr>
          <p:spPr>
            <a:xfrm>
              <a:off x="4029325" y="4000275"/>
              <a:ext cx="996675" cy="514150"/>
            </a:xfrm>
            <a:custGeom>
              <a:avLst/>
              <a:gdLst/>
              <a:ahLst/>
              <a:cxnLst/>
              <a:rect l="l" t="t" r="r" b="b"/>
              <a:pathLst>
                <a:path w="39867" h="20566" extrusionOk="0">
                  <a:moveTo>
                    <a:pt x="882" y="0"/>
                  </a:moveTo>
                  <a:cubicBezTo>
                    <a:pt x="628" y="0"/>
                    <a:pt x="359" y="105"/>
                    <a:pt x="67" y="374"/>
                  </a:cubicBezTo>
                  <a:cubicBezTo>
                    <a:pt x="0" y="576"/>
                    <a:pt x="0" y="777"/>
                    <a:pt x="0" y="979"/>
                  </a:cubicBezTo>
                  <a:cubicBezTo>
                    <a:pt x="471" y="3063"/>
                    <a:pt x="2622" y="3735"/>
                    <a:pt x="3765" y="5214"/>
                  </a:cubicBezTo>
                  <a:cubicBezTo>
                    <a:pt x="4975" y="6626"/>
                    <a:pt x="6387" y="7971"/>
                    <a:pt x="7866" y="9114"/>
                  </a:cubicBezTo>
                  <a:cubicBezTo>
                    <a:pt x="8807" y="9450"/>
                    <a:pt x="9614" y="9987"/>
                    <a:pt x="10286" y="10794"/>
                  </a:cubicBezTo>
                  <a:cubicBezTo>
                    <a:pt x="10622" y="11063"/>
                    <a:pt x="11026" y="11265"/>
                    <a:pt x="11429" y="11534"/>
                  </a:cubicBezTo>
                  <a:cubicBezTo>
                    <a:pt x="11631" y="11803"/>
                    <a:pt x="12034" y="11735"/>
                    <a:pt x="12236" y="11937"/>
                  </a:cubicBezTo>
                  <a:cubicBezTo>
                    <a:pt x="12370" y="12072"/>
                    <a:pt x="12572" y="12206"/>
                    <a:pt x="12706" y="12340"/>
                  </a:cubicBezTo>
                  <a:lnTo>
                    <a:pt x="14185" y="12811"/>
                  </a:lnTo>
                  <a:cubicBezTo>
                    <a:pt x="14454" y="12946"/>
                    <a:pt x="14858" y="12878"/>
                    <a:pt x="15059" y="13214"/>
                  </a:cubicBezTo>
                  <a:cubicBezTo>
                    <a:pt x="15194" y="13282"/>
                    <a:pt x="15328" y="13416"/>
                    <a:pt x="15463" y="13551"/>
                  </a:cubicBezTo>
                  <a:cubicBezTo>
                    <a:pt x="15597" y="13618"/>
                    <a:pt x="15732" y="13618"/>
                    <a:pt x="15866" y="13618"/>
                  </a:cubicBezTo>
                  <a:cubicBezTo>
                    <a:pt x="16161" y="13562"/>
                    <a:pt x="16451" y="13522"/>
                    <a:pt x="16724" y="13522"/>
                  </a:cubicBezTo>
                  <a:cubicBezTo>
                    <a:pt x="17444" y="13522"/>
                    <a:pt x="18042" y="13803"/>
                    <a:pt x="18286" y="14828"/>
                  </a:cubicBezTo>
                  <a:cubicBezTo>
                    <a:pt x="18421" y="15097"/>
                    <a:pt x="18757" y="15231"/>
                    <a:pt x="19026" y="15231"/>
                  </a:cubicBezTo>
                  <a:cubicBezTo>
                    <a:pt x="19216" y="15301"/>
                    <a:pt x="19418" y="15327"/>
                    <a:pt x="19626" y="15327"/>
                  </a:cubicBezTo>
                  <a:cubicBezTo>
                    <a:pt x="20175" y="15327"/>
                    <a:pt x="20768" y="15150"/>
                    <a:pt x="21305" y="15150"/>
                  </a:cubicBezTo>
                  <a:cubicBezTo>
                    <a:pt x="21932" y="15150"/>
                    <a:pt x="22482" y="15392"/>
                    <a:pt x="22791" y="16441"/>
                  </a:cubicBezTo>
                  <a:cubicBezTo>
                    <a:pt x="22833" y="16569"/>
                    <a:pt x="23011" y="16616"/>
                    <a:pt x="23204" y="16616"/>
                  </a:cubicBezTo>
                  <a:cubicBezTo>
                    <a:pt x="23315" y="16616"/>
                    <a:pt x="23432" y="16600"/>
                    <a:pt x="23530" y="16576"/>
                  </a:cubicBezTo>
                  <a:cubicBezTo>
                    <a:pt x="23674" y="16549"/>
                    <a:pt x="23811" y="16536"/>
                    <a:pt x="23942" y="16536"/>
                  </a:cubicBezTo>
                  <a:cubicBezTo>
                    <a:pt x="24786" y="16536"/>
                    <a:pt x="25368" y="17060"/>
                    <a:pt x="25950" y="17584"/>
                  </a:cubicBezTo>
                  <a:cubicBezTo>
                    <a:pt x="28707" y="18525"/>
                    <a:pt x="31597" y="19063"/>
                    <a:pt x="34421" y="19736"/>
                  </a:cubicBezTo>
                  <a:cubicBezTo>
                    <a:pt x="34623" y="19803"/>
                    <a:pt x="34757" y="19937"/>
                    <a:pt x="34892" y="20004"/>
                  </a:cubicBezTo>
                  <a:lnTo>
                    <a:pt x="35093" y="20004"/>
                  </a:lnTo>
                  <a:lnTo>
                    <a:pt x="35228" y="20072"/>
                  </a:lnTo>
                  <a:cubicBezTo>
                    <a:pt x="35698" y="20401"/>
                    <a:pt x="36235" y="20566"/>
                    <a:pt x="36791" y="20566"/>
                  </a:cubicBezTo>
                  <a:cubicBezTo>
                    <a:pt x="37029" y="20566"/>
                    <a:pt x="37271" y="20536"/>
                    <a:pt x="37513" y="20475"/>
                  </a:cubicBezTo>
                  <a:cubicBezTo>
                    <a:pt x="38118" y="19332"/>
                    <a:pt x="39329" y="18862"/>
                    <a:pt x="39866" y="17651"/>
                  </a:cubicBezTo>
                  <a:lnTo>
                    <a:pt x="38455" y="17584"/>
                  </a:lnTo>
                  <a:cubicBezTo>
                    <a:pt x="37110" y="16778"/>
                    <a:pt x="35497" y="16441"/>
                    <a:pt x="34085" y="15769"/>
                  </a:cubicBezTo>
                  <a:cubicBezTo>
                    <a:pt x="33278" y="15299"/>
                    <a:pt x="32135" y="15836"/>
                    <a:pt x="31597" y="14761"/>
                  </a:cubicBezTo>
                  <a:cubicBezTo>
                    <a:pt x="31210" y="14761"/>
                    <a:pt x="30816" y="14788"/>
                    <a:pt x="30428" y="14788"/>
                  </a:cubicBezTo>
                  <a:cubicBezTo>
                    <a:pt x="29604" y="14788"/>
                    <a:pt x="28809" y="14664"/>
                    <a:pt x="28169" y="13887"/>
                  </a:cubicBezTo>
                  <a:cubicBezTo>
                    <a:pt x="28034" y="13819"/>
                    <a:pt x="27833" y="13752"/>
                    <a:pt x="27631" y="13752"/>
                  </a:cubicBezTo>
                  <a:cubicBezTo>
                    <a:pt x="27351" y="13819"/>
                    <a:pt x="27079" y="13849"/>
                    <a:pt x="26814" y="13849"/>
                  </a:cubicBezTo>
                  <a:cubicBezTo>
                    <a:pt x="25742" y="13849"/>
                    <a:pt x="24783" y="13363"/>
                    <a:pt x="23866" y="12878"/>
                  </a:cubicBezTo>
                  <a:cubicBezTo>
                    <a:pt x="23461" y="12676"/>
                    <a:pt x="23132" y="12358"/>
                    <a:pt x="22706" y="12358"/>
                  </a:cubicBezTo>
                  <a:cubicBezTo>
                    <a:pt x="22567" y="12358"/>
                    <a:pt x="22418" y="12392"/>
                    <a:pt x="22253" y="12475"/>
                  </a:cubicBezTo>
                  <a:cubicBezTo>
                    <a:pt x="22037" y="12589"/>
                    <a:pt x="21886" y="12636"/>
                    <a:pt x="21780" y="12636"/>
                  </a:cubicBezTo>
                  <a:cubicBezTo>
                    <a:pt x="21325" y="12636"/>
                    <a:pt x="21706" y="11765"/>
                    <a:pt x="21379" y="11601"/>
                  </a:cubicBezTo>
                  <a:cubicBezTo>
                    <a:pt x="21244" y="11467"/>
                    <a:pt x="21110" y="11399"/>
                    <a:pt x="20908" y="11332"/>
                  </a:cubicBezTo>
                  <a:cubicBezTo>
                    <a:pt x="20600" y="11429"/>
                    <a:pt x="20280" y="11475"/>
                    <a:pt x="19962" y="11475"/>
                  </a:cubicBezTo>
                  <a:cubicBezTo>
                    <a:pt x="19171" y="11475"/>
                    <a:pt x="18391" y="11187"/>
                    <a:pt x="17816" y="10660"/>
                  </a:cubicBezTo>
                  <a:cubicBezTo>
                    <a:pt x="17681" y="10525"/>
                    <a:pt x="17547" y="10391"/>
                    <a:pt x="17345" y="10324"/>
                  </a:cubicBezTo>
                  <a:cubicBezTo>
                    <a:pt x="14858" y="8643"/>
                    <a:pt x="12169" y="7164"/>
                    <a:pt x="9412" y="5887"/>
                  </a:cubicBezTo>
                  <a:cubicBezTo>
                    <a:pt x="8874" y="5416"/>
                    <a:pt x="8269" y="5080"/>
                    <a:pt x="7731" y="4609"/>
                  </a:cubicBezTo>
                  <a:cubicBezTo>
                    <a:pt x="7597" y="4475"/>
                    <a:pt x="7463" y="4340"/>
                    <a:pt x="7328" y="4273"/>
                  </a:cubicBezTo>
                  <a:cubicBezTo>
                    <a:pt x="6723" y="3803"/>
                    <a:pt x="6118" y="3399"/>
                    <a:pt x="5446" y="3063"/>
                  </a:cubicBezTo>
                  <a:cubicBezTo>
                    <a:pt x="4303" y="2458"/>
                    <a:pt x="3227" y="1651"/>
                    <a:pt x="2286" y="777"/>
                  </a:cubicBezTo>
                  <a:cubicBezTo>
                    <a:pt x="1838" y="419"/>
                    <a:pt x="1390" y="0"/>
                    <a:pt x="882" y="0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2" name="Google Shape;12152;p15"/>
            <p:cNvSpPr/>
            <p:nvPr/>
          </p:nvSpPr>
          <p:spPr>
            <a:xfrm>
              <a:off x="4792350" y="3230525"/>
              <a:ext cx="971475" cy="142475"/>
            </a:xfrm>
            <a:custGeom>
              <a:avLst/>
              <a:gdLst/>
              <a:ahLst/>
              <a:cxnLst/>
              <a:rect l="l" t="t" r="r" b="b"/>
              <a:pathLst>
                <a:path w="38859" h="5699" extrusionOk="0">
                  <a:moveTo>
                    <a:pt x="1781" y="0"/>
                  </a:moveTo>
                  <a:cubicBezTo>
                    <a:pt x="1125" y="0"/>
                    <a:pt x="816" y="567"/>
                    <a:pt x="404" y="978"/>
                  </a:cubicBezTo>
                  <a:cubicBezTo>
                    <a:pt x="68" y="1315"/>
                    <a:pt x="1" y="1718"/>
                    <a:pt x="135" y="2121"/>
                  </a:cubicBezTo>
                  <a:cubicBezTo>
                    <a:pt x="539" y="2794"/>
                    <a:pt x="1345" y="2525"/>
                    <a:pt x="1883" y="2928"/>
                  </a:cubicBezTo>
                  <a:cubicBezTo>
                    <a:pt x="6925" y="4205"/>
                    <a:pt x="12102" y="4945"/>
                    <a:pt x="17278" y="5214"/>
                  </a:cubicBezTo>
                  <a:cubicBezTo>
                    <a:pt x="21984" y="5550"/>
                    <a:pt x="26690" y="5416"/>
                    <a:pt x="31463" y="5684"/>
                  </a:cubicBezTo>
                  <a:cubicBezTo>
                    <a:pt x="31601" y="5694"/>
                    <a:pt x="31738" y="5699"/>
                    <a:pt x="31875" y="5699"/>
                  </a:cubicBezTo>
                  <a:cubicBezTo>
                    <a:pt x="33214" y="5699"/>
                    <a:pt x="34556" y="5275"/>
                    <a:pt x="35925" y="5275"/>
                  </a:cubicBezTo>
                  <a:cubicBezTo>
                    <a:pt x="36340" y="5275"/>
                    <a:pt x="36757" y="5314"/>
                    <a:pt x="37178" y="5416"/>
                  </a:cubicBezTo>
                  <a:cubicBezTo>
                    <a:pt x="37917" y="4407"/>
                    <a:pt x="38522" y="3264"/>
                    <a:pt x="38858" y="2121"/>
                  </a:cubicBezTo>
                  <a:lnTo>
                    <a:pt x="38858" y="2121"/>
                  </a:lnTo>
                  <a:cubicBezTo>
                    <a:pt x="38311" y="2223"/>
                    <a:pt x="37757" y="2257"/>
                    <a:pt x="37200" y="2257"/>
                  </a:cubicBezTo>
                  <a:cubicBezTo>
                    <a:pt x="36060" y="2257"/>
                    <a:pt x="34909" y="2114"/>
                    <a:pt x="33780" y="2114"/>
                  </a:cubicBezTo>
                  <a:cubicBezTo>
                    <a:pt x="33635" y="2114"/>
                    <a:pt x="33490" y="2116"/>
                    <a:pt x="33346" y="2121"/>
                  </a:cubicBezTo>
                  <a:cubicBezTo>
                    <a:pt x="32660" y="2164"/>
                    <a:pt x="31974" y="2317"/>
                    <a:pt x="31287" y="2317"/>
                  </a:cubicBezTo>
                  <a:cubicBezTo>
                    <a:pt x="30898" y="2317"/>
                    <a:pt x="30508" y="2267"/>
                    <a:pt x="30119" y="2121"/>
                  </a:cubicBezTo>
                  <a:cubicBezTo>
                    <a:pt x="29899" y="2198"/>
                    <a:pt x="29688" y="2230"/>
                    <a:pt x="29484" y="2230"/>
                  </a:cubicBezTo>
                  <a:cubicBezTo>
                    <a:pt x="28471" y="2230"/>
                    <a:pt x="27614" y="1446"/>
                    <a:pt x="26592" y="1446"/>
                  </a:cubicBezTo>
                  <a:cubicBezTo>
                    <a:pt x="26558" y="1446"/>
                    <a:pt x="26523" y="1447"/>
                    <a:pt x="26489" y="1449"/>
                  </a:cubicBezTo>
                  <a:cubicBezTo>
                    <a:pt x="25519" y="1492"/>
                    <a:pt x="24551" y="1511"/>
                    <a:pt x="23584" y="1511"/>
                  </a:cubicBezTo>
                  <a:cubicBezTo>
                    <a:pt x="18518" y="1511"/>
                    <a:pt x="13485" y="992"/>
                    <a:pt x="8404" y="710"/>
                  </a:cubicBezTo>
                  <a:cubicBezTo>
                    <a:pt x="8213" y="691"/>
                    <a:pt x="8020" y="683"/>
                    <a:pt x="7827" y="683"/>
                  </a:cubicBezTo>
                  <a:cubicBezTo>
                    <a:pt x="6834" y="683"/>
                    <a:pt x="5818" y="888"/>
                    <a:pt x="4814" y="888"/>
                  </a:cubicBezTo>
                  <a:cubicBezTo>
                    <a:pt x="3885" y="888"/>
                    <a:pt x="2965" y="712"/>
                    <a:pt x="2085" y="37"/>
                  </a:cubicBezTo>
                  <a:cubicBezTo>
                    <a:pt x="1976" y="12"/>
                    <a:pt x="1875" y="0"/>
                    <a:pt x="1781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3" name="Google Shape;12153;p15"/>
            <p:cNvSpPr/>
            <p:nvPr/>
          </p:nvSpPr>
          <p:spPr>
            <a:xfrm>
              <a:off x="1927475" y="3387750"/>
              <a:ext cx="683350" cy="355400"/>
            </a:xfrm>
            <a:custGeom>
              <a:avLst/>
              <a:gdLst/>
              <a:ahLst/>
              <a:cxnLst/>
              <a:rect l="l" t="t" r="r" b="b"/>
              <a:pathLst>
                <a:path w="27334" h="14216" extrusionOk="0">
                  <a:moveTo>
                    <a:pt x="26729" y="0"/>
                  </a:moveTo>
                  <a:cubicBezTo>
                    <a:pt x="25922" y="0"/>
                    <a:pt x="25183" y="202"/>
                    <a:pt x="24510" y="606"/>
                  </a:cubicBezTo>
                  <a:cubicBezTo>
                    <a:pt x="23636" y="1009"/>
                    <a:pt x="22762" y="1479"/>
                    <a:pt x="21821" y="1950"/>
                  </a:cubicBezTo>
                  <a:cubicBezTo>
                    <a:pt x="19939" y="2622"/>
                    <a:pt x="18191" y="3564"/>
                    <a:pt x="16510" y="4639"/>
                  </a:cubicBezTo>
                  <a:cubicBezTo>
                    <a:pt x="14695" y="5043"/>
                    <a:pt x="13283" y="6387"/>
                    <a:pt x="11603" y="6992"/>
                  </a:cubicBezTo>
                  <a:cubicBezTo>
                    <a:pt x="9451" y="7866"/>
                    <a:pt x="7367" y="8875"/>
                    <a:pt x="5485" y="10219"/>
                  </a:cubicBezTo>
                  <a:cubicBezTo>
                    <a:pt x="4073" y="11160"/>
                    <a:pt x="2594" y="11900"/>
                    <a:pt x="981" y="12303"/>
                  </a:cubicBezTo>
                  <a:lnTo>
                    <a:pt x="308" y="13043"/>
                  </a:lnTo>
                  <a:cubicBezTo>
                    <a:pt x="0" y="13864"/>
                    <a:pt x="398" y="14215"/>
                    <a:pt x="933" y="14215"/>
                  </a:cubicBezTo>
                  <a:cubicBezTo>
                    <a:pt x="1098" y="14215"/>
                    <a:pt x="1277" y="14182"/>
                    <a:pt x="1451" y="14118"/>
                  </a:cubicBezTo>
                  <a:cubicBezTo>
                    <a:pt x="2796" y="13648"/>
                    <a:pt x="4275" y="13917"/>
                    <a:pt x="5619" y="13513"/>
                  </a:cubicBezTo>
                  <a:lnTo>
                    <a:pt x="13283" y="9547"/>
                  </a:lnTo>
                  <a:cubicBezTo>
                    <a:pt x="14493" y="8606"/>
                    <a:pt x="16107" y="8740"/>
                    <a:pt x="17317" y="7933"/>
                  </a:cubicBezTo>
                  <a:cubicBezTo>
                    <a:pt x="17451" y="7732"/>
                    <a:pt x="17586" y="7597"/>
                    <a:pt x="17788" y="7530"/>
                  </a:cubicBezTo>
                  <a:cubicBezTo>
                    <a:pt x="19603" y="6858"/>
                    <a:pt x="21351" y="6051"/>
                    <a:pt x="22964" y="4975"/>
                  </a:cubicBezTo>
                  <a:cubicBezTo>
                    <a:pt x="24309" y="3832"/>
                    <a:pt x="25384" y="2421"/>
                    <a:pt x="26931" y="1614"/>
                  </a:cubicBezTo>
                  <a:cubicBezTo>
                    <a:pt x="27065" y="1479"/>
                    <a:pt x="27199" y="1345"/>
                    <a:pt x="27267" y="1143"/>
                  </a:cubicBezTo>
                  <a:cubicBezTo>
                    <a:pt x="27334" y="874"/>
                    <a:pt x="27334" y="538"/>
                    <a:pt x="27199" y="337"/>
                  </a:cubicBezTo>
                  <a:cubicBezTo>
                    <a:pt x="27065" y="135"/>
                    <a:pt x="26931" y="0"/>
                    <a:pt x="26729" y="0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4" name="Google Shape;12154;p15"/>
            <p:cNvSpPr/>
            <p:nvPr/>
          </p:nvSpPr>
          <p:spPr>
            <a:xfrm>
              <a:off x="1446075" y="3713800"/>
              <a:ext cx="621900" cy="359700"/>
            </a:xfrm>
            <a:custGeom>
              <a:avLst/>
              <a:gdLst/>
              <a:ahLst/>
              <a:cxnLst/>
              <a:rect l="l" t="t" r="r" b="b"/>
              <a:pathLst>
                <a:path w="24876" h="14388" extrusionOk="0">
                  <a:moveTo>
                    <a:pt x="19564" y="1"/>
                  </a:moveTo>
                  <a:cubicBezTo>
                    <a:pt x="18287" y="471"/>
                    <a:pt x="17077" y="1076"/>
                    <a:pt x="16001" y="1816"/>
                  </a:cubicBezTo>
                  <a:cubicBezTo>
                    <a:pt x="15531" y="2286"/>
                    <a:pt x="14926" y="2354"/>
                    <a:pt x="14388" y="2690"/>
                  </a:cubicBezTo>
                  <a:cubicBezTo>
                    <a:pt x="13850" y="4236"/>
                    <a:pt x="12236" y="4034"/>
                    <a:pt x="11094" y="4639"/>
                  </a:cubicBezTo>
                  <a:lnTo>
                    <a:pt x="2623" y="10219"/>
                  </a:lnTo>
                  <a:cubicBezTo>
                    <a:pt x="2152" y="10824"/>
                    <a:pt x="1883" y="11564"/>
                    <a:pt x="1144" y="11967"/>
                  </a:cubicBezTo>
                  <a:cubicBezTo>
                    <a:pt x="1009" y="12035"/>
                    <a:pt x="875" y="12169"/>
                    <a:pt x="740" y="12303"/>
                  </a:cubicBezTo>
                  <a:cubicBezTo>
                    <a:pt x="606" y="12371"/>
                    <a:pt x="472" y="12505"/>
                    <a:pt x="337" y="12707"/>
                  </a:cubicBezTo>
                  <a:cubicBezTo>
                    <a:pt x="1" y="13379"/>
                    <a:pt x="1" y="13917"/>
                    <a:pt x="740" y="14388"/>
                  </a:cubicBezTo>
                  <a:cubicBezTo>
                    <a:pt x="2488" y="13715"/>
                    <a:pt x="4169" y="12774"/>
                    <a:pt x="5514" y="11497"/>
                  </a:cubicBezTo>
                  <a:cubicBezTo>
                    <a:pt x="5466" y="10776"/>
                    <a:pt x="5795" y="10674"/>
                    <a:pt x="6207" y="10674"/>
                  </a:cubicBezTo>
                  <a:cubicBezTo>
                    <a:pt x="6372" y="10674"/>
                    <a:pt x="6551" y="10690"/>
                    <a:pt x="6724" y="10690"/>
                  </a:cubicBezTo>
                  <a:cubicBezTo>
                    <a:pt x="7262" y="9413"/>
                    <a:pt x="8404" y="9144"/>
                    <a:pt x="9547" y="9009"/>
                  </a:cubicBezTo>
                  <a:cubicBezTo>
                    <a:pt x="9816" y="8539"/>
                    <a:pt x="10354" y="8471"/>
                    <a:pt x="10757" y="8135"/>
                  </a:cubicBezTo>
                  <a:cubicBezTo>
                    <a:pt x="10892" y="7934"/>
                    <a:pt x="11094" y="7866"/>
                    <a:pt x="11295" y="7799"/>
                  </a:cubicBezTo>
                  <a:cubicBezTo>
                    <a:pt x="15463" y="5110"/>
                    <a:pt x="19900" y="2824"/>
                    <a:pt x="24472" y="942"/>
                  </a:cubicBezTo>
                  <a:cubicBezTo>
                    <a:pt x="24606" y="807"/>
                    <a:pt x="24741" y="606"/>
                    <a:pt x="24875" y="471"/>
                  </a:cubicBezTo>
                  <a:cubicBezTo>
                    <a:pt x="24185" y="264"/>
                    <a:pt x="23496" y="93"/>
                    <a:pt x="22806" y="93"/>
                  </a:cubicBezTo>
                  <a:cubicBezTo>
                    <a:pt x="22151" y="93"/>
                    <a:pt x="21496" y="247"/>
                    <a:pt x="20842" y="673"/>
                  </a:cubicBezTo>
                  <a:cubicBezTo>
                    <a:pt x="20621" y="805"/>
                    <a:pt x="20423" y="872"/>
                    <a:pt x="20251" y="872"/>
                  </a:cubicBezTo>
                  <a:cubicBezTo>
                    <a:pt x="19897" y="872"/>
                    <a:pt x="19655" y="589"/>
                    <a:pt x="19564" y="1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5" name="Google Shape;12155;p15"/>
            <p:cNvSpPr/>
            <p:nvPr/>
          </p:nvSpPr>
          <p:spPr>
            <a:xfrm>
              <a:off x="2852825" y="3446575"/>
              <a:ext cx="351300" cy="347925"/>
            </a:xfrm>
            <a:custGeom>
              <a:avLst/>
              <a:gdLst/>
              <a:ahLst/>
              <a:cxnLst/>
              <a:rect l="l" t="t" r="r" b="b"/>
              <a:pathLst>
                <a:path w="14052" h="13917" extrusionOk="0">
                  <a:moveTo>
                    <a:pt x="3497" y="0"/>
                  </a:moveTo>
                  <a:cubicBezTo>
                    <a:pt x="3362" y="0"/>
                    <a:pt x="3160" y="135"/>
                    <a:pt x="3093" y="269"/>
                  </a:cubicBezTo>
                  <a:cubicBezTo>
                    <a:pt x="2932" y="977"/>
                    <a:pt x="2618" y="1161"/>
                    <a:pt x="2245" y="1161"/>
                  </a:cubicBezTo>
                  <a:cubicBezTo>
                    <a:pt x="1839" y="1161"/>
                    <a:pt x="1363" y="942"/>
                    <a:pt x="942" y="942"/>
                  </a:cubicBezTo>
                  <a:cubicBezTo>
                    <a:pt x="606" y="1143"/>
                    <a:pt x="337" y="1412"/>
                    <a:pt x="202" y="1816"/>
                  </a:cubicBezTo>
                  <a:cubicBezTo>
                    <a:pt x="135" y="1950"/>
                    <a:pt x="68" y="2152"/>
                    <a:pt x="68" y="2286"/>
                  </a:cubicBezTo>
                  <a:cubicBezTo>
                    <a:pt x="1" y="2958"/>
                    <a:pt x="337" y="3631"/>
                    <a:pt x="68" y="4303"/>
                  </a:cubicBezTo>
                  <a:cubicBezTo>
                    <a:pt x="1" y="4572"/>
                    <a:pt x="1" y="4841"/>
                    <a:pt x="1" y="5110"/>
                  </a:cubicBezTo>
                  <a:cubicBezTo>
                    <a:pt x="1" y="5379"/>
                    <a:pt x="68" y="5648"/>
                    <a:pt x="202" y="5917"/>
                  </a:cubicBezTo>
                  <a:cubicBezTo>
                    <a:pt x="337" y="6253"/>
                    <a:pt x="471" y="6589"/>
                    <a:pt x="673" y="6925"/>
                  </a:cubicBezTo>
                  <a:cubicBezTo>
                    <a:pt x="1144" y="8202"/>
                    <a:pt x="2354" y="8202"/>
                    <a:pt x="3362" y="8404"/>
                  </a:cubicBezTo>
                  <a:cubicBezTo>
                    <a:pt x="4303" y="8538"/>
                    <a:pt x="5110" y="9076"/>
                    <a:pt x="5581" y="9883"/>
                  </a:cubicBezTo>
                  <a:cubicBezTo>
                    <a:pt x="5813" y="10348"/>
                    <a:pt x="6046" y="10864"/>
                    <a:pt x="6627" y="10864"/>
                  </a:cubicBezTo>
                  <a:cubicBezTo>
                    <a:pt x="6717" y="10864"/>
                    <a:pt x="6816" y="10851"/>
                    <a:pt x="6925" y="10824"/>
                  </a:cubicBezTo>
                  <a:cubicBezTo>
                    <a:pt x="7732" y="10690"/>
                    <a:pt x="7261" y="9816"/>
                    <a:pt x="7597" y="9480"/>
                  </a:cubicBezTo>
                  <a:lnTo>
                    <a:pt x="7597" y="9480"/>
                  </a:lnTo>
                  <a:cubicBezTo>
                    <a:pt x="8942" y="10286"/>
                    <a:pt x="9950" y="11362"/>
                    <a:pt x="9950" y="13110"/>
                  </a:cubicBezTo>
                  <a:cubicBezTo>
                    <a:pt x="9950" y="13513"/>
                    <a:pt x="10287" y="13917"/>
                    <a:pt x="10690" y="13917"/>
                  </a:cubicBezTo>
                  <a:cubicBezTo>
                    <a:pt x="11161" y="13917"/>
                    <a:pt x="11161" y="13379"/>
                    <a:pt x="11362" y="13110"/>
                  </a:cubicBezTo>
                  <a:cubicBezTo>
                    <a:pt x="12102" y="12303"/>
                    <a:pt x="11698" y="11160"/>
                    <a:pt x="12236" y="10354"/>
                  </a:cubicBezTo>
                  <a:lnTo>
                    <a:pt x="12505" y="10354"/>
                  </a:lnTo>
                  <a:cubicBezTo>
                    <a:pt x="12774" y="9614"/>
                    <a:pt x="14051" y="9345"/>
                    <a:pt x="13648" y="8135"/>
                  </a:cubicBezTo>
                  <a:lnTo>
                    <a:pt x="13648" y="8135"/>
                  </a:lnTo>
                  <a:cubicBezTo>
                    <a:pt x="13283" y="8239"/>
                    <a:pt x="12910" y="8290"/>
                    <a:pt x="12537" y="8290"/>
                  </a:cubicBezTo>
                  <a:cubicBezTo>
                    <a:pt x="11469" y="8290"/>
                    <a:pt x="10412" y="7875"/>
                    <a:pt x="9614" y="7127"/>
                  </a:cubicBezTo>
                  <a:cubicBezTo>
                    <a:pt x="8808" y="6387"/>
                    <a:pt x="7732" y="5849"/>
                    <a:pt x="6589" y="5648"/>
                  </a:cubicBezTo>
                  <a:cubicBezTo>
                    <a:pt x="5715" y="5513"/>
                    <a:pt x="5110" y="5379"/>
                    <a:pt x="5648" y="4101"/>
                  </a:cubicBezTo>
                  <a:cubicBezTo>
                    <a:pt x="6186" y="2824"/>
                    <a:pt x="4976" y="740"/>
                    <a:pt x="3497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6" name="Google Shape;12156;p15"/>
            <p:cNvSpPr/>
            <p:nvPr/>
          </p:nvSpPr>
          <p:spPr>
            <a:xfrm>
              <a:off x="2856200" y="3614650"/>
              <a:ext cx="300850" cy="210250"/>
            </a:xfrm>
            <a:custGeom>
              <a:avLst/>
              <a:gdLst/>
              <a:ahLst/>
              <a:cxnLst/>
              <a:rect l="l" t="t" r="r" b="b"/>
              <a:pathLst>
                <a:path w="12034" h="8410" extrusionOk="0">
                  <a:moveTo>
                    <a:pt x="740" y="0"/>
                  </a:moveTo>
                  <a:lnTo>
                    <a:pt x="740" y="0"/>
                  </a:lnTo>
                  <a:cubicBezTo>
                    <a:pt x="0" y="2824"/>
                    <a:pt x="874" y="5446"/>
                    <a:pt x="1479" y="7933"/>
                  </a:cubicBezTo>
                  <a:cubicBezTo>
                    <a:pt x="1815" y="7799"/>
                    <a:pt x="2084" y="7530"/>
                    <a:pt x="2286" y="7194"/>
                  </a:cubicBezTo>
                  <a:cubicBezTo>
                    <a:pt x="2320" y="7093"/>
                    <a:pt x="2370" y="7042"/>
                    <a:pt x="2437" y="7042"/>
                  </a:cubicBezTo>
                  <a:cubicBezTo>
                    <a:pt x="2504" y="7042"/>
                    <a:pt x="2588" y="7093"/>
                    <a:pt x="2689" y="7194"/>
                  </a:cubicBezTo>
                  <a:cubicBezTo>
                    <a:pt x="3317" y="7487"/>
                    <a:pt x="4023" y="7649"/>
                    <a:pt x="4742" y="7649"/>
                  </a:cubicBezTo>
                  <a:cubicBezTo>
                    <a:pt x="5178" y="7649"/>
                    <a:pt x="5619" y="7589"/>
                    <a:pt x="6051" y="7463"/>
                  </a:cubicBezTo>
                  <a:cubicBezTo>
                    <a:pt x="6451" y="7279"/>
                    <a:pt x="6802" y="7203"/>
                    <a:pt x="7120" y="7203"/>
                  </a:cubicBezTo>
                  <a:cubicBezTo>
                    <a:pt x="8081" y="7203"/>
                    <a:pt x="8738" y="7898"/>
                    <a:pt x="9547" y="8404"/>
                  </a:cubicBezTo>
                  <a:lnTo>
                    <a:pt x="9950" y="8404"/>
                  </a:lnTo>
                  <a:cubicBezTo>
                    <a:pt x="10017" y="8337"/>
                    <a:pt x="10101" y="8303"/>
                    <a:pt x="10177" y="8303"/>
                  </a:cubicBezTo>
                  <a:cubicBezTo>
                    <a:pt x="10252" y="8303"/>
                    <a:pt x="10320" y="8337"/>
                    <a:pt x="10353" y="8404"/>
                  </a:cubicBezTo>
                  <a:cubicBezTo>
                    <a:pt x="10388" y="8408"/>
                    <a:pt x="10422" y="8410"/>
                    <a:pt x="10455" y="8410"/>
                  </a:cubicBezTo>
                  <a:cubicBezTo>
                    <a:pt x="10982" y="8410"/>
                    <a:pt x="11179" y="7918"/>
                    <a:pt x="11496" y="7664"/>
                  </a:cubicBezTo>
                  <a:cubicBezTo>
                    <a:pt x="11698" y="6252"/>
                    <a:pt x="11832" y="4908"/>
                    <a:pt x="12034" y="3563"/>
                  </a:cubicBezTo>
                  <a:lnTo>
                    <a:pt x="12034" y="3563"/>
                  </a:lnTo>
                  <a:cubicBezTo>
                    <a:pt x="11563" y="4639"/>
                    <a:pt x="11093" y="5715"/>
                    <a:pt x="10555" y="6858"/>
                  </a:cubicBezTo>
                  <a:cubicBezTo>
                    <a:pt x="10420" y="6723"/>
                    <a:pt x="10286" y="6656"/>
                    <a:pt x="10286" y="6521"/>
                  </a:cubicBezTo>
                  <a:cubicBezTo>
                    <a:pt x="9614" y="5244"/>
                    <a:pt x="8941" y="4034"/>
                    <a:pt x="8135" y="2891"/>
                  </a:cubicBezTo>
                  <a:cubicBezTo>
                    <a:pt x="8068" y="2689"/>
                    <a:pt x="8000" y="2488"/>
                    <a:pt x="8000" y="2286"/>
                  </a:cubicBezTo>
                  <a:cubicBezTo>
                    <a:pt x="8068" y="1950"/>
                    <a:pt x="8202" y="1614"/>
                    <a:pt x="7664" y="1614"/>
                  </a:cubicBezTo>
                  <a:cubicBezTo>
                    <a:pt x="7328" y="1614"/>
                    <a:pt x="7059" y="1815"/>
                    <a:pt x="6857" y="2152"/>
                  </a:cubicBezTo>
                  <a:cubicBezTo>
                    <a:pt x="6588" y="2689"/>
                    <a:pt x="6992" y="3294"/>
                    <a:pt x="6723" y="3899"/>
                  </a:cubicBezTo>
                  <a:cubicBezTo>
                    <a:pt x="6320" y="3765"/>
                    <a:pt x="6051" y="3429"/>
                    <a:pt x="5916" y="3026"/>
                  </a:cubicBezTo>
                  <a:cubicBezTo>
                    <a:pt x="5412" y="2128"/>
                    <a:pt x="4954" y="1231"/>
                    <a:pt x="3918" y="1231"/>
                  </a:cubicBezTo>
                  <a:cubicBezTo>
                    <a:pt x="3712" y="1231"/>
                    <a:pt x="3484" y="1267"/>
                    <a:pt x="3227" y="1345"/>
                  </a:cubicBezTo>
                  <a:cubicBezTo>
                    <a:pt x="2555" y="605"/>
                    <a:pt x="1143" y="1143"/>
                    <a:pt x="740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7" name="Google Shape;12157;p15"/>
            <p:cNvSpPr/>
            <p:nvPr/>
          </p:nvSpPr>
          <p:spPr>
            <a:xfrm>
              <a:off x="2301775" y="4419500"/>
              <a:ext cx="263675" cy="506125"/>
            </a:xfrm>
            <a:custGeom>
              <a:avLst/>
              <a:gdLst/>
              <a:ahLst/>
              <a:cxnLst/>
              <a:rect l="l" t="t" r="r" b="b"/>
              <a:pathLst>
                <a:path w="10547" h="20245" extrusionOk="0">
                  <a:moveTo>
                    <a:pt x="568" y="0"/>
                  </a:moveTo>
                  <a:cubicBezTo>
                    <a:pt x="194" y="0"/>
                    <a:pt x="1" y="181"/>
                    <a:pt x="328" y="882"/>
                  </a:cubicBezTo>
                  <a:cubicBezTo>
                    <a:pt x="1538" y="6462"/>
                    <a:pt x="4026" y="11639"/>
                    <a:pt x="6647" y="16681"/>
                  </a:cubicBezTo>
                  <a:cubicBezTo>
                    <a:pt x="6916" y="17017"/>
                    <a:pt x="7118" y="17488"/>
                    <a:pt x="7118" y="17958"/>
                  </a:cubicBezTo>
                  <a:cubicBezTo>
                    <a:pt x="7858" y="19236"/>
                    <a:pt x="9135" y="19774"/>
                    <a:pt x="10547" y="20244"/>
                  </a:cubicBezTo>
                  <a:cubicBezTo>
                    <a:pt x="10479" y="19706"/>
                    <a:pt x="10278" y="19169"/>
                    <a:pt x="10009" y="18765"/>
                  </a:cubicBezTo>
                  <a:cubicBezTo>
                    <a:pt x="7925" y="15269"/>
                    <a:pt x="6177" y="11639"/>
                    <a:pt x="4631" y="7874"/>
                  </a:cubicBezTo>
                  <a:cubicBezTo>
                    <a:pt x="3689" y="5723"/>
                    <a:pt x="3084" y="3504"/>
                    <a:pt x="2345" y="1286"/>
                  </a:cubicBezTo>
                  <a:cubicBezTo>
                    <a:pt x="2009" y="815"/>
                    <a:pt x="1874" y="277"/>
                    <a:pt x="1135" y="76"/>
                  </a:cubicBezTo>
                  <a:cubicBezTo>
                    <a:pt x="930" y="35"/>
                    <a:pt x="732" y="0"/>
                    <a:pt x="568" y="0"/>
                  </a:cubicBezTo>
                  <a:close/>
                </a:path>
              </a:pathLst>
            </a:custGeom>
            <a:solidFill>
              <a:srgbClr val="8B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8" name="Google Shape;12158;p15"/>
            <p:cNvSpPr/>
            <p:nvPr/>
          </p:nvSpPr>
          <p:spPr>
            <a:xfrm>
              <a:off x="4936900" y="2944050"/>
              <a:ext cx="389950" cy="265775"/>
            </a:xfrm>
            <a:custGeom>
              <a:avLst/>
              <a:gdLst/>
              <a:ahLst/>
              <a:cxnLst/>
              <a:rect l="l" t="t" r="r" b="b"/>
              <a:pathLst>
                <a:path w="15598" h="10631" extrusionOk="0">
                  <a:moveTo>
                    <a:pt x="11900" y="0"/>
                  </a:moveTo>
                  <a:cubicBezTo>
                    <a:pt x="11748" y="0"/>
                    <a:pt x="11597" y="67"/>
                    <a:pt x="11496" y="202"/>
                  </a:cubicBezTo>
                  <a:cubicBezTo>
                    <a:pt x="10891" y="1143"/>
                    <a:pt x="9614" y="1748"/>
                    <a:pt x="10219" y="3294"/>
                  </a:cubicBezTo>
                  <a:lnTo>
                    <a:pt x="9076" y="3026"/>
                  </a:lnTo>
                  <a:cubicBezTo>
                    <a:pt x="8828" y="2943"/>
                    <a:pt x="8604" y="2783"/>
                    <a:pt x="8375" y="2783"/>
                  </a:cubicBezTo>
                  <a:cubicBezTo>
                    <a:pt x="8233" y="2783"/>
                    <a:pt x="8088" y="2845"/>
                    <a:pt x="7933" y="3026"/>
                  </a:cubicBezTo>
                  <a:cubicBezTo>
                    <a:pt x="7732" y="3765"/>
                    <a:pt x="8538" y="4303"/>
                    <a:pt x="8471" y="5110"/>
                  </a:cubicBezTo>
                  <a:cubicBezTo>
                    <a:pt x="8404" y="5580"/>
                    <a:pt x="8740" y="6185"/>
                    <a:pt x="8068" y="6454"/>
                  </a:cubicBezTo>
                  <a:cubicBezTo>
                    <a:pt x="7871" y="6566"/>
                    <a:pt x="7651" y="6620"/>
                    <a:pt x="7433" y="6620"/>
                  </a:cubicBezTo>
                  <a:cubicBezTo>
                    <a:pt x="7127" y="6620"/>
                    <a:pt x="6824" y="6516"/>
                    <a:pt x="6589" y="6320"/>
                  </a:cubicBezTo>
                  <a:cubicBezTo>
                    <a:pt x="5901" y="5825"/>
                    <a:pt x="5337" y="5577"/>
                    <a:pt x="4842" y="5577"/>
                  </a:cubicBezTo>
                  <a:cubicBezTo>
                    <a:pt x="4127" y="5577"/>
                    <a:pt x="3554" y="6094"/>
                    <a:pt x="2958" y="7126"/>
                  </a:cubicBezTo>
                  <a:cubicBezTo>
                    <a:pt x="2711" y="7622"/>
                    <a:pt x="2427" y="8044"/>
                    <a:pt x="1972" y="8044"/>
                  </a:cubicBezTo>
                  <a:cubicBezTo>
                    <a:pt x="1809" y="8044"/>
                    <a:pt x="1625" y="7990"/>
                    <a:pt x="1412" y="7866"/>
                  </a:cubicBezTo>
                  <a:cubicBezTo>
                    <a:pt x="538" y="8404"/>
                    <a:pt x="0" y="9076"/>
                    <a:pt x="538" y="10017"/>
                  </a:cubicBezTo>
                  <a:cubicBezTo>
                    <a:pt x="712" y="10408"/>
                    <a:pt x="1110" y="10630"/>
                    <a:pt x="1515" y="10630"/>
                  </a:cubicBezTo>
                  <a:cubicBezTo>
                    <a:pt x="1737" y="10630"/>
                    <a:pt x="1961" y="10564"/>
                    <a:pt x="2152" y="10421"/>
                  </a:cubicBezTo>
                  <a:cubicBezTo>
                    <a:pt x="3698" y="9143"/>
                    <a:pt x="5782" y="9345"/>
                    <a:pt x="7395" y="8269"/>
                  </a:cubicBezTo>
                  <a:cubicBezTo>
                    <a:pt x="7430" y="8264"/>
                    <a:pt x="7465" y="8261"/>
                    <a:pt x="7502" y="8261"/>
                  </a:cubicBezTo>
                  <a:cubicBezTo>
                    <a:pt x="7661" y="8261"/>
                    <a:pt x="7837" y="8305"/>
                    <a:pt x="7987" y="8305"/>
                  </a:cubicBezTo>
                  <a:cubicBezTo>
                    <a:pt x="8209" y="8305"/>
                    <a:pt x="8373" y="8209"/>
                    <a:pt x="8337" y="7731"/>
                  </a:cubicBezTo>
                  <a:cubicBezTo>
                    <a:pt x="8337" y="6925"/>
                    <a:pt x="9009" y="7126"/>
                    <a:pt x="9412" y="7059"/>
                  </a:cubicBezTo>
                  <a:cubicBezTo>
                    <a:pt x="10017" y="6051"/>
                    <a:pt x="10421" y="4841"/>
                    <a:pt x="11900" y="4572"/>
                  </a:cubicBezTo>
                  <a:cubicBezTo>
                    <a:pt x="12113" y="4054"/>
                    <a:pt x="12396" y="3895"/>
                    <a:pt x="12710" y="3895"/>
                  </a:cubicBezTo>
                  <a:cubicBezTo>
                    <a:pt x="13088" y="3895"/>
                    <a:pt x="13512" y="4125"/>
                    <a:pt x="13917" y="4236"/>
                  </a:cubicBezTo>
                  <a:cubicBezTo>
                    <a:pt x="14111" y="4306"/>
                    <a:pt x="14287" y="4340"/>
                    <a:pt x="14444" y="4340"/>
                  </a:cubicBezTo>
                  <a:cubicBezTo>
                    <a:pt x="14885" y="4340"/>
                    <a:pt x="15180" y="4077"/>
                    <a:pt x="15328" y="3631"/>
                  </a:cubicBezTo>
                  <a:cubicBezTo>
                    <a:pt x="15597" y="2824"/>
                    <a:pt x="14992" y="2622"/>
                    <a:pt x="14320" y="2555"/>
                  </a:cubicBezTo>
                  <a:cubicBezTo>
                    <a:pt x="14253" y="2689"/>
                    <a:pt x="14185" y="2757"/>
                    <a:pt x="14118" y="2757"/>
                  </a:cubicBezTo>
                  <a:cubicBezTo>
                    <a:pt x="14051" y="2757"/>
                    <a:pt x="13984" y="2689"/>
                    <a:pt x="13917" y="2555"/>
                  </a:cubicBezTo>
                  <a:lnTo>
                    <a:pt x="13513" y="2152"/>
                  </a:lnTo>
                  <a:cubicBezTo>
                    <a:pt x="13244" y="1681"/>
                    <a:pt x="11967" y="1681"/>
                    <a:pt x="12706" y="605"/>
                  </a:cubicBezTo>
                  <a:lnTo>
                    <a:pt x="12774" y="538"/>
                  </a:lnTo>
                  <a:cubicBezTo>
                    <a:pt x="12841" y="538"/>
                    <a:pt x="12841" y="471"/>
                    <a:pt x="12841" y="404"/>
                  </a:cubicBezTo>
                  <a:cubicBezTo>
                    <a:pt x="12841" y="336"/>
                    <a:pt x="12774" y="269"/>
                    <a:pt x="12706" y="202"/>
                  </a:cubicBezTo>
                  <a:cubicBezTo>
                    <a:pt x="12639" y="236"/>
                    <a:pt x="12572" y="252"/>
                    <a:pt x="12505" y="252"/>
                  </a:cubicBezTo>
                  <a:cubicBezTo>
                    <a:pt x="12438" y="252"/>
                    <a:pt x="12370" y="236"/>
                    <a:pt x="12303" y="202"/>
                  </a:cubicBezTo>
                  <a:cubicBezTo>
                    <a:pt x="12202" y="67"/>
                    <a:pt x="12051" y="0"/>
                    <a:pt x="11900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9" name="Google Shape;12159;p15"/>
            <p:cNvSpPr/>
            <p:nvPr/>
          </p:nvSpPr>
          <p:spPr>
            <a:xfrm>
              <a:off x="4768825" y="3594475"/>
              <a:ext cx="665550" cy="174125"/>
            </a:xfrm>
            <a:custGeom>
              <a:avLst/>
              <a:gdLst/>
              <a:ahLst/>
              <a:cxnLst/>
              <a:rect l="l" t="t" r="r" b="b"/>
              <a:pathLst>
                <a:path w="26622" h="6965" extrusionOk="0">
                  <a:moveTo>
                    <a:pt x="1" y="1"/>
                  </a:moveTo>
                  <a:cubicBezTo>
                    <a:pt x="1480" y="1412"/>
                    <a:pt x="3295" y="2421"/>
                    <a:pt x="5244" y="2824"/>
                  </a:cubicBezTo>
                  <a:cubicBezTo>
                    <a:pt x="5782" y="2891"/>
                    <a:pt x="6253" y="3160"/>
                    <a:pt x="6454" y="3631"/>
                  </a:cubicBezTo>
                  <a:cubicBezTo>
                    <a:pt x="6929" y="3568"/>
                    <a:pt x="7375" y="3445"/>
                    <a:pt x="7804" y="3445"/>
                  </a:cubicBezTo>
                  <a:cubicBezTo>
                    <a:pt x="8286" y="3445"/>
                    <a:pt x="8748" y="3600"/>
                    <a:pt x="9211" y="4169"/>
                  </a:cubicBezTo>
                  <a:cubicBezTo>
                    <a:pt x="9600" y="4558"/>
                    <a:pt x="10100" y="4752"/>
                    <a:pt x="10604" y="4752"/>
                  </a:cubicBezTo>
                  <a:cubicBezTo>
                    <a:pt x="10884" y="4752"/>
                    <a:pt x="11165" y="4692"/>
                    <a:pt x="11429" y="4572"/>
                  </a:cubicBezTo>
                  <a:cubicBezTo>
                    <a:pt x="11596" y="4489"/>
                    <a:pt x="11763" y="4457"/>
                    <a:pt x="11930" y="4457"/>
                  </a:cubicBezTo>
                  <a:cubicBezTo>
                    <a:pt x="12301" y="4457"/>
                    <a:pt x="12672" y="4614"/>
                    <a:pt x="13043" y="4706"/>
                  </a:cubicBezTo>
                  <a:cubicBezTo>
                    <a:pt x="15127" y="5110"/>
                    <a:pt x="17278" y="5379"/>
                    <a:pt x="19093" y="6656"/>
                  </a:cubicBezTo>
                  <a:cubicBezTo>
                    <a:pt x="19329" y="6862"/>
                    <a:pt x="19628" y="6965"/>
                    <a:pt x="19925" y="6965"/>
                  </a:cubicBezTo>
                  <a:cubicBezTo>
                    <a:pt x="20306" y="6965"/>
                    <a:pt x="20682" y="6795"/>
                    <a:pt x="20908" y="6454"/>
                  </a:cubicBezTo>
                  <a:cubicBezTo>
                    <a:pt x="21271" y="5970"/>
                    <a:pt x="21659" y="5801"/>
                    <a:pt x="22085" y="5801"/>
                  </a:cubicBezTo>
                  <a:cubicBezTo>
                    <a:pt x="22369" y="5801"/>
                    <a:pt x="22670" y="5876"/>
                    <a:pt x="22992" y="5984"/>
                  </a:cubicBezTo>
                  <a:cubicBezTo>
                    <a:pt x="23665" y="6118"/>
                    <a:pt x="24337" y="6118"/>
                    <a:pt x="25009" y="6118"/>
                  </a:cubicBezTo>
                  <a:cubicBezTo>
                    <a:pt x="25315" y="6203"/>
                    <a:pt x="25578" y="6250"/>
                    <a:pt x="25792" y="6250"/>
                  </a:cubicBezTo>
                  <a:cubicBezTo>
                    <a:pt x="26423" y="6250"/>
                    <a:pt x="26621" y="5845"/>
                    <a:pt x="26219" y="4841"/>
                  </a:cubicBezTo>
                  <a:cubicBezTo>
                    <a:pt x="25458" y="4841"/>
                    <a:pt x="24666" y="4811"/>
                    <a:pt x="23864" y="4811"/>
                  </a:cubicBezTo>
                  <a:cubicBezTo>
                    <a:pt x="23463" y="4811"/>
                    <a:pt x="23060" y="4819"/>
                    <a:pt x="22656" y="4841"/>
                  </a:cubicBezTo>
                  <a:cubicBezTo>
                    <a:pt x="22120" y="4871"/>
                    <a:pt x="21583" y="4886"/>
                    <a:pt x="21047" y="4886"/>
                  </a:cubicBezTo>
                  <a:cubicBezTo>
                    <a:pt x="17957" y="4886"/>
                    <a:pt x="14889" y="4383"/>
                    <a:pt x="11967" y="3295"/>
                  </a:cubicBezTo>
                  <a:cubicBezTo>
                    <a:pt x="11631" y="2622"/>
                    <a:pt x="10959" y="2690"/>
                    <a:pt x="10354" y="2555"/>
                  </a:cubicBezTo>
                  <a:cubicBezTo>
                    <a:pt x="9950" y="2488"/>
                    <a:pt x="9547" y="2421"/>
                    <a:pt x="9144" y="2421"/>
                  </a:cubicBezTo>
                  <a:lnTo>
                    <a:pt x="8875" y="2421"/>
                  </a:lnTo>
                  <a:cubicBezTo>
                    <a:pt x="7732" y="2421"/>
                    <a:pt x="6656" y="2219"/>
                    <a:pt x="5580" y="1816"/>
                  </a:cubicBezTo>
                  <a:cubicBezTo>
                    <a:pt x="3833" y="1009"/>
                    <a:pt x="1950" y="404"/>
                    <a:pt x="1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0" name="Google Shape;12160;p15"/>
            <p:cNvSpPr/>
            <p:nvPr/>
          </p:nvSpPr>
          <p:spPr>
            <a:xfrm>
              <a:off x="4444450" y="3836500"/>
              <a:ext cx="342900" cy="183225"/>
            </a:xfrm>
            <a:custGeom>
              <a:avLst/>
              <a:gdLst/>
              <a:ahLst/>
              <a:cxnLst/>
              <a:rect l="l" t="t" r="r" b="b"/>
              <a:pathLst>
                <a:path w="13716" h="7329" extrusionOk="0">
                  <a:moveTo>
                    <a:pt x="471" y="0"/>
                  </a:moveTo>
                  <a:lnTo>
                    <a:pt x="269" y="68"/>
                  </a:lnTo>
                  <a:cubicBezTo>
                    <a:pt x="68" y="202"/>
                    <a:pt x="1" y="404"/>
                    <a:pt x="1" y="538"/>
                  </a:cubicBezTo>
                  <a:cubicBezTo>
                    <a:pt x="1" y="740"/>
                    <a:pt x="68" y="942"/>
                    <a:pt x="202" y="1076"/>
                  </a:cubicBezTo>
                  <a:cubicBezTo>
                    <a:pt x="1614" y="2219"/>
                    <a:pt x="3160" y="3227"/>
                    <a:pt x="4639" y="4437"/>
                  </a:cubicBezTo>
                  <a:cubicBezTo>
                    <a:pt x="6992" y="5446"/>
                    <a:pt x="9278" y="6723"/>
                    <a:pt x="11900" y="7328"/>
                  </a:cubicBezTo>
                  <a:cubicBezTo>
                    <a:pt x="13715" y="6925"/>
                    <a:pt x="13581" y="5782"/>
                    <a:pt x="12976" y="4437"/>
                  </a:cubicBezTo>
                  <a:cubicBezTo>
                    <a:pt x="12908" y="4236"/>
                    <a:pt x="12774" y="3765"/>
                    <a:pt x="12639" y="3765"/>
                  </a:cubicBezTo>
                  <a:cubicBezTo>
                    <a:pt x="11332" y="3578"/>
                    <a:pt x="10024" y="2775"/>
                    <a:pt x="8649" y="2775"/>
                  </a:cubicBezTo>
                  <a:cubicBezTo>
                    <a:pt x="8045" y="2775"/>
                    <a:pt x="7427" y="2931"/>
                    <a:pt x="6791" y="3362"/>
                  </a:cubicBezTo>
                  <a:cubicBezTo>
                    <a:pt x="6582" y="3487"/>
                    <a:pt x="6269" y="3638"/>
                    <a:pt x="6030" y="3638"/>
                  </a:cubicBezTo>
                  <a:cubicBezTo>
                    <a:pt x="5884" y="3638"/>
                    <a:pt x="5766" y="3582"/>
                    <a:pt x="5715" y="3429"/>
                  </a:cubicBezTo>
                  <a:cubicBezTo>
                    <a:pt x="5513" y="2958"/>
                    <a:pt x="5043" y="2622"/>
                    <a:pt x="4908" y="2219"/>
                  </a:cubicBezTo>
                  <a:cubicBezTo>
                    <a:pt x="4688" y="1615"/>
                    <a:pt x="4693" y="1459"/>
                    <a:pt x="4592" y="1459"/>
                  </a:cubicBezTo>
                  <a:cubicBezTo>
                    <a:pt x="4570" y="1459"/>
                    <a:pt x="4542" y="1467"/>
                    <a:pt x="4505" y="1479"/>
                  </a:cubicBezTo>
                  <a:cubicBezTo>
                    <a:pt x="4354" y="1555"/>
                    <a:pt x="4183" y="1593"/>
                    <a:pt x="4012" y="1593"/>
                  </a:cubicBezTo>
                  <a:cubicBezTo>
                    <a:pt x="3726" y="1593"/>
                    <a:pt x="3438" y="1488"/>
                    <a:pt x="3227" y="1278"/>
                  </a:cubicBezTo>
                  <a:cubicBezTo>
                    <a:pt x="2421" y="538"/>
                    <a:pt x="1345" y="471"/>
                    <a:pt x="471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1" name="Google Shape;12161;p15"/>
            <p:cNvSpPr/>
            <p:nvPr/>
          </p:nvSpPr>
          <p:spPr>
            <a:xfrm>
              <a:off x="4763775" y="3964650"/>
              <a:ext cx="418525" cy="154225"/>
            </a:xfrm>
            <a:custGeom>
              <a:avLst/>
              <a:gdLst/>
              <a:ahLst/>
              <a:cxnLst/>
              <a:rect l="l" t="t" r="r" b="b"/>
              <a:pathLst>
                <a:path w="16741" h="6169" extrusionOk="0">
                  <a:moveTo>
                    <a:pt x="2488" y="0"/>
                  </a:moveTo>
                  <a:cubicBezTo>
                    <a:pt x="2267" y="0"/>
                    <a:pt x="2040" y="38"/>
                    <a:pt x="1816" y="118"/>
                  </a:cubicBezTo>
                  <a:cubicBezTo>
                    <a:pt x="1345" y="925"/>
                    <a:pt x="1" y="1463"/>
                    <a:pt x="942" y="2807"/>
                  </a:cubicBezTo>
                  <a:cubicBezTo>
                    <a:pt x="2075" y="3523"/>
                    <a:pt x="3208" y="4185"/>
                    <a:pt x="4528" y="4185"/>
                  </a:cubicBezTo>
                  <a:cubicBezTo>
                    <a:pt x="4697" y="4185"/>
                    <a:pt x="4868" y="4175"/>
                    <a:pt x="5043" y="4152"/>
                  </a:cubicBezTo>
                  <a:cubicBezTo>
                    <a:pt x="6320" y="4354"/>
                    <a:pt x="7530" y="4622"/>
                    <a:pt x="8808" y="4757"/>
                  </a:cubicBezTo>
                  <a:cubicBezTo>
                    <a:pt x="11430" y="5093"/>
                    <a:pt x="13984" y="6169"/>
                    <a:pt x="16741" y="6169"/>
                  </a:cubicBezTo>
                  <a:cubicBezTo>
                    <a:pt x="16308" y="5798"/>
                    <a:pt x="16103" y="5144"/>
                    <a:pt x="15395" y="5144"/>
                  </a:cubicBezTo>
                  <a:cubicBezTo>
                    <a:pt x="15332" y="5144"/>
                    <a:pt x="15266" y="5149"/>
                    <a:pt x="15194" y="5160"/>
                  </a:cubicBezTo>
                  <a:cubicBezTo>
                    <a:pt x="14939" y="5239"/>
                    <a:pt x="14679" y="5277"/>
                    <a:pt x="14419" y="5277"/>
                  </a:cubicBezTo>
                  <a:cubicBezTo>
                    <a:pt x="13788" y="5277"/>
                    <a:pt x="13163" y="5051"/>
                    <a:pt x="12640" y="4622"/>
                  </a:cubicBezTo>
                  <a:cubicBezTo>
                    <a:pt x="11900" y="4152"/>
                    <a:pt x="11026" y="3816"/>
                    <a:pt x="10152" y="3614"/>
                  </a:cubicBezTo>
                  <a:cubicBezTo>
                    <a:pt x="10085" y="3547"/>
                    <a:pt x="10018" y="3345"/>
                    <a:pt x="9951" y="3278"/>
                  </a:cubicBezTo>
                  <a:cubicBezTo>
                    <a:pt x="9455" y="2815"/>
                    <a:pt x="9203" y="2580"/>
                    <a:pt x="8947" y="2580"/>
                  </a:cubicBezTo>
                  <a:cubicBezTo>
                    <a:pt x="8682" y="2580"/>
                    <a:pt x="8414" y="2832"/>
                    <a:pt x="7867" y="3345"/>
                  </a:cubicBezTo>
                  <a:cubicBezTo>
                    <a:pt x="7732" y="3480"/>
                    <a:pt x="7598" y="3614"/>
                    <a:pt x="7396" y="3748"/>
                  </a:cubicBezTo>
                  <a:cubicBezTo>
                    <a:pt x="7295" y="3850"/>
                    <a:pt x="7174" y="3884"/>
                    <a:pt x="7049" y="3884"/>
                  </a:cubicBezTo>
                  <a:cubicBezTo>
                    <a:pt x="6842" y="3884"/>
                    <a:pt x="6622" y="3790"/>
                    <a:pt x="6455" y="3748"/>
                  </a:cubicBezTo>
                  <a:cubicBezTo>
                    <a:pt x="5850" y="3412"/>
                    <a:pt x="6522" y="3211"/>
                    <a:pt x="6589" y="3009"/>
                  </a:cubicBezTo>
                  <a:cubicBezTo>
                    <a:pt x="6705" y="2140"/>
                    <a:pt x="6571" y="1771"/>
                    <a:pt x="5931" y="1771"/>
                  </a:cubicBezTo>
                  <a:cubicBezTo>
                    <a:pt x="5828" y="1771"/>
                    <a:pt x="5711" y="1780"/>
                    <a:pt x="5581" y="1799"/>
                  </a:cubicBezTo>
                  <a:cubicBezTo>
                    <a:pt x="5353" y="1837"/>
                    <a:pt x="5169" y="1864"/>
                    <a:pt x="5012" y="1864"/>
                  </a:cubicBezTo>
                  <a:cubicBezTo>
                    <a:pt x="4612" y="1864"/>
                    <a:pt x="4391" y="1687"/>
                    <a:pt x="4102" y="1059"/>
                  </a:cubicBezTo>
                  <a:cubicBezTo>
                    <a:pt x="3845" y="393"/>
                    <a:pt x="3198" y="0"/>
                    <a:pt x="2488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2" name="Google Shape;12162;p15"/>
            <p:cNvSpPr/>
            <p:nvPr/>
          </p:nvSpPr>
          <p:spPr>
            <a:xfrm>
              <a:off x="1267925" y="4014950"/>
              <a:ext cx="198350" cy="171150"/>
            </a:xfrm>
            <a:custGeom>
              <a:avLst/>
              <a:gdLst/>
              <a:ahLst/>
              <a:cxnLst/>
              <a:rect l="l" t="t" r="r" b="b"/>
              <a:pathLst>
                <a:path w="7934" h="6846" extrusionOk="0">
                  <a:moveTo>
                    <a:pt x="7500" y="1"/>
                  </a:moveTo>
                  <a:cubicBezTo>
                    <a:pt x="6780" y="1"/>
                    <a:pt x="6138" y="594"/>
                    <a:pt x="5446" y="594"/>
                  </a:cubicBezTo>
                  <a:cubicBezTo>
                    <a:pt x="4236" y="1468"/>
                    <a:pt x="3026" y="2274"/>
                    <a:pt x="1950" y="3216"/>
                  </a:cubicBezTo>
                  <a:cubicBezTo>
                    <a:pt x="270" y="4627"/>
                    <a:pt x="1" y="4762"/>
                    <a:pt x="1480" y="6846"/>
                  </a:cubicBezTo>
                  <a:cubicBezTo>
                    <a:pt x="3631" y="5703"/>
                    <a:pt x="5446" y="4022"/>
                    <a:pt x="7463" y="2610"/>
                  </a:cubicBezTo>
                  <a:cubicBezTo>
                    <a:pt x="7530" y="2409"/>
                    <a:pt x="7732" y="2274"/>
                    <a:pt x="7866" y="2207"/>
                  </a:cubicBezTo>
                  <a:cubicBezTo>
                    <a:pt x="7799" y="1669"/>
                    <a:pt x="7396" y="1131"/>
                    <a:pt x="7799" y="526"/>
                  </a:cubicBezTo>
                  <a:cubicBezTo>
                    <a:pt x="7934" y="392"/>
                    <a:pt x="7934" y="257"/>
                    <a:pt x="7866" y="56"/>
                  </a:cubicBezTo>
                  <a:cubicBezTo>
                    <a:pt x="7742" y="17"/>
                    <a:pt x="7619" y="1"/>
                    <a:pt x="7500" y="1"/>
                  </a:cubicBezTo>
                  <a:close/>
                </a:path>
              </a:pathLst>
            </a:custGeom>
            <a:solidFill>
              <a:srgbClr val="6FA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3" name="Google Shape;12163;p15"/>
            <p:cNvSpPr/>
            <p:nvPr/>
          </p:nvSpPr>
          <p:spPr>
            <a:xfrm>
              <a:off x="2985600" y="4833150"/>
              <a:ext cx="201725" cy="254475"/>
            </a:xfrm>
            <a:custGeom>
              <a:avLst/>
              <a:gdLst/>
              <a:ahLst/>
              <a:cxnLst/>
              <a:rect l="l" t="t" r="r" b="b"/>
              <a:pathLst>
                <a:path w="8069" h="10179" extrusionOk="0">
                  <a:moveTo>
                    <a:pt x="807" y="1"/>
                  </a:moveTo>
                  <a:cubicBezTo>
                    <a:pt x="807" y="202"/>
                    <a:pt x="740" y="404"/>
                    <a:pt x="673" y="606"/>
                  </a:cubicBezTo>
                  <a:cubicBezTo>
                    <a:pt x="1" y="2017"/>
                    <a:pt x="1" y="2017"/>
                    <a:pt x="1211" y="3160"/>
                  </a:cubicBezTo>
                  <a:cubicBezTo>
                    <a:pt x="1480" y="3429"/>
                    <a:pt x="1614" y="3698"/>
                    <a:pt x="1345" y="4034"/>
                  </a:cubicBezTo>
                  <a:cubicBezTo>
                    <a:pt x="740" y="4841"/>
                    <a:pt x="1278" y="5312"/>
                    <a:pt x="1816" y="5782"/>
                  </a:cubicBezTo>
                  <a:cubicBezTo>
                    <a:pt x="2152" y="6051"/>
                    <a:pt x="2488" y="6253"/>
                    <a:pt x="2824" y="6522"/>
                  </a:cubicBezTo>
                  <a:cubicBezTo>
                    <a:pt x="2873" y="6230"/>
                    <a:pt x="2886" y="5868"/>
                    <a:pt x="3119" y="5868"/>
                  </a:cubicBezTo>
                  <a:cubicBezTo>
                    <a:pt x="3208" y="5868"/>
                    <a:pt x="3329" y="5921"/>
                    <a:pt x="3497" y="6051"/>
                  </a:cubicBezTo>
                  <a:cubicBezTo>
                    <a:pt x="3833" y="6320"/>
                    <a:pt x="3900" y="6723"/>
                    <a:pt x="3698" y="7127"/>
                  </a:cubicBezTo>
                  <a:cubicBezTo>
                    <a:pt x="3362" y="7934"/>
                    <a:pt x="3967" y="8068"/>
                    <a:pt x="4505" y="8539"/>
                  </a:cubicBezTo>
                  <a:cubicBezTo>
                    <a:pt x="4678" y="8680"/>
                    <a:pt x="4822" y="8734"/>
                    <a:pt x="4946" y="8734"/>
                  </a:cubicBezTo>
                  <a:cubicBezTo>
                    <a:pt x="5316" y="8734"/>
                    <a:pt x="5508" y="8257"/>
                    <a:pt x="5775" y="8257"/>
                  </a:cubicBezTo>
                  <a:cubicBezTo>
                    <a:pt x="5799" y="8257"/>
                    <a:pt x="5824" y="8261"/>
                    <a:pt x="5850" y="8270"/>
                  </a:cubicBezTo>
                  <a:cubicBezTo>
                    <a:pt x="6589" y="8539"/>
                    <a:pt x="6320" y="9614"/>
                    <a:pt x="6723" y="9950"/>
                  </a:cubicBezTo>
                  <a:cubicBezTo>
                    <a:pt x="6948" y="10137"/>
                    <a:pt x="7192" y="10179"/>
                    <a:pt x="7446" y="10179"/>
                  </a:cubicBezTo>
                  <a:cubicBezTo>
                    <a:pt x="7650" y="10179"/>
                    <a:pt x="7859" y="10152"/>
                    <a:pt x="8068" y="10152"/>
                  </a:cubicBezTo>
                  <a:cubicBezTo>
                    <a:pt x="7194" y="8740"/>
                    <a:pt x="6118" y="7463"/>
                    <a:pt x="4908" y="6320"/>
                  </a:cubicBezTo>
                  <a:cubicBezTo>
                    <a:pt x="4505" y="5984"/>
                    <a:pt x="4169" y="5513"/>
                    <a:pt x="3967" y="5043"/>
                  </a:cubicBezTo>
                  <a:cubicBezTo>
                    <a:pt x="3093" y="3295"/>
                    <a:pt x="2085" y="1547"/>
                    <a:pt x="807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4" name="Google Shape;12164;p15"/>
            <p:cNvSpPr/>
            <p:nvPr/>
          </p:nvSpPr>
          <p:spPr>
            <a:xfrm>
              <a:off x="4252850" y="3464175"/>
              <a:ext cx="255500" cy="253025"/>
            </a:xfrm>
            <a:custGeom>
              <a:avLst/>
              <a:gdLst/>
              <a:ahLst/>
              <a:cxnLst/>
              <a:rect l="l" t="t" r="r" b="b"/>
              <a:pathLst>
                <a:path w="10220" h="10121" extrusionOk="0">
                  <a:moveTo>
                    <a:pt x="7139" y="1"/>
                  </a:moveTo>
                  <a:cubicBezTo>
                    <a:pt x="5484" y="1"/>
                    <a:pt x="3877" y="664"/>
                    <a:pt x="2690" y="1851"/>
                  </a:cubicBezTo>
                  <a:cubicBezTo>
                    <a:pt x="135" y="4070"/>
                    <a:pt x="1" y="8238"/>
                    <a:pt x="2354" y="10120"/>
                  </a:cubicBezTo>
                  <a:cubicBezTo>
                    <a:pt x="2622" y="9986"/>
                    <a:pt x="2622" y="9851"/>
                    <a:pt x="2488" y="9582"/>
                  </a:cubicBezTo>
                  <a:lnTo>
                    <a:pt x="2488" y="8776"/>
                  </a:lnTo>
                  <a:cubicBezTo>
                    <a:pt x="2555" y="8776"/>
                    <a:pt x="2555" y="8776"/>
                    <a:pt x="2555" y="8641"/>
                  </a:cubicBezTo>
                  <a:cubicBezTo>
                    <a:pt x="2622" y="8574"/>
                    <a:pt x="2555" y="8439"/>
                    <a:pt x="2488" y="8372"/>
                  </a:cubicBezTo>
                  <a:cubicBezTo>
                    <a:pt x="875" y="7700"/>
                    <a:pt x="2690" y="6490"/>
                    <a:pt x="2085" y="5414"/>
                  </a:cubicBezTo>
                  <a:cubicBezTo>
                    <a:pt x="1883" y="4944"/>
                    <a:pt x="3026" y="4473"/>
                    <a:pt x="3765" y="4406"/>
                  </a:cubicBezTo>
                  <a:cubicBezTo>
                    <a:pt x="4438" y="4339"/>
                    <a:pt x="5043" y="4473"/>
                    <a:pt x="4438" y="3397"/>
                  </a:cubicBezTo>
                  <a:cubicBezTo>
                    <a:pt x="4101" y="2725"/>
                    <a:pt x="4908" y="1918"/>
                    <a:pt x="5849" y="1717"/>
                  </a:cubicBezTo>
                  <a:lnTo>
                    <a:pt x="5849" y="1717"/>
                  </a:lnTo>
                  <a:cubicBezTo>
                    <a:pt x="5446" y="2254"/>
                    <a:pt x="5446" y="2994"/>
                    <a:pt x="5715" y="3532"/>
                  </a:cubicBezTo>
                  <a:cubicBezTo>
                    <a:pt x="6186" y="3465"/>
                    <a:pt x="6051" y="2725"/>
                    <a:pt x="6387" y="2725"/>
                  </a:cubicBezTo>
                  <a:cubicBezTo>
                    <a:pt x="6483" y="2735"/>
                    <a:pt x="6579" y="2739"/>
                    <a:pt x="6675" y="2739"/>
                  </a:cubicBezTo>
                  <a:cubicBezTo>
                    <a:pt x="7252" y="2739"/>
                    <a:pt x="7828" y="2591"/>
                    <a:pt x="8404" y="2591"/>
                  </a:cubicBezTo>
                  <a:cubicBezTo>
                    <a:pt x="8822" y="2591"/>
                    <a:pt x="9294" y="1953"/>
                    <a:pt x="9913" y="1953"/>
                  </a:cubicBezTo>
                  <a:cubicBezTo>
                    <a:pt x="9990" y="1953"/>
                    <a:pt x="10070" y="1963"/>
                    <a:pt x="10152" y="1986"/>
                  </a:cubicBezTo>
                  <a:cubicBezTo>
                    <a:pt x="10219" y="1918"/>
                    <a:pt x="10219" y="1851"/>
                    <a:pt x="10219" y="1717"/>
                  </a:cubicBezTo>
                  <a:cubicBezTo>
                    <a:pt x="9816" y="1044"/>
                    <a:pt x="9076" y="910"/>
                    <a:pt x="8606" y="439"/>
                  </a:cubicBezTo>
                  <a:cubicBezTo>
                    <a:pt x="8337" y="238"/>
                    <a:pt x="8068" y="103"/>
                    <a:pt x="7799" y="36"/>
                  </a:cubicBezTo>
                  <a:cubicBezTo>
                    <a:pt x="7579" y="12"/>
                    <a:pt x="7359" y="1"/>
                    <a:pt x="7139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5" name="Google Shape;12165;p15"/>
            <p:cNvSpPr/>
            <p:nvPr/>
          </p:nvSpPr>
          <p:spPr>
            <a:xfrm>
              <a:off x="3340225" y="5003950"/>
              <a:ext cx="205075" cy="171675"/>
            </a:xfrm>
            <a:custGeom>
              <a:avLst/>
              <a:gdLst/>
              <a:ahLst/>
              <a:cxnLst/>
              <a:rect l="l" t="t" r="r" b="b"/>
              <a:pathLst>
                <a:path w="8203" h="6867" extrusionOk="0">
                  <a:moveTo>
                    <a:pt x="836" y="1"/>
                  </a:moveTo>
                  <a:cubicBezTo>
                    <a:pt x="648" y="1"/>
                    <a:pt x="439" y="48"/>
                    <a:pt x="202" y="160"/>
                  </a:cubicBezTo>
                  <a:cubicBezTo>
                    <a:pt x="1" y="497"/>
                    <a:pt x="1" y="967"/>
                    <a:pt x="337" y="1303"/>
                  </a:cubicBezTo>
                  <a:cubicBezTo>
                    <a:pt x="808" y="1639"/>
                    <a:pt x="1413" y="1841"/>
                    <a:pt x="1480" y="2581"/>
                  </a:cubicBezTo>
                  <a:lnTo>
                    <a:pt x="1950" y="3320"/>
                  </a:lnTo>
                  <a:cubicBezTo>
                    <a:pt x="2152" y="3589"/>
                    <a:pt x="2555" y="3455"/>
                    <a:pt x="2690" y="3723"/>
                  </a:cubicBezTo>
                  <a:cubicBezTo>
                    <a:pt x="3497" y="5001"/>
                    <a:pt x="4640" y="6076"/>
                    <a:pt x="5917" y="6816"/>
                  </a:cubicBezTo>
                  <a:cubicBezTo>
                    <a:pt x="6085" y="6850"/>
                    <a:pt x="6253" y="6866"/>
                    <a:pt x="6413" y="6866"/>
                  </a:cubicBezTo>
                  <a:cubicBezTo>
                    <a:pt x="6572" y="6866"/>
                    <a:pt x="6724" y="6850"/>
                    <a:pt x="6858" y="6816"/>
                  </a:cubicBezTo>
                  <a:cubicBezTo>
                    <a:pt x="8203" y="6614"/>
                    <a:pt x="8001" y="5808"/>
                    <a:pt x="7530" y="4934"/>
                  </a:cubicBezTo>
                  <a:cubicBezTo>
                    <a:pt x="7194" y="4329"/>
                    <a:pt x="6455" y="4127"/>
                    <a:pt x="5984" y="3723"/>
                  </a:cubicBezTo>
                  <a:cubicBezTo>
                    <a:pt x="4841" y="2984"/>
                    <a:pt x="3766" y="2177"/>
                    <a:pt x="2757" y="1303"/>
                  </a:cubicBezTo>
                  <a:cubicBezTo>
                    <a:pt x="2100" y="920"/>
                    <a:pt x="1666" y="1"/>
                    <a:pt x="836" y="1"/>
                  </a:cubicBezTo>
                  <a:close/>
                </a:path>
              </a:pathLst>
            </a:custGeom>
            <a:solidFill>
              <a:srgbClr val="779D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6" name="Google Shape;12166;p15"/>
            <p:cNvSpPr/>
            <p:nvPr/>
          </p:nvSpPr>
          <p:spPr>
            <a:xfrm>
              <a:off x="5372200" y="2987300"/>
              <a:ext cx="435325" cy="92900"/>
            </a:xfrm>
            <a:custGeom>
              <a:avLst/>
              <a:gdLst/>
              <a:ahLst/>
              <a:cxnLst/>
              <a:rect l="l" t="t" r="r" b="b"/>
              <a:pathLst>
                <a:path w="17413" h="3716" extrusionOk="0">
                  <a:moveTo>
                    <a:pt x="3361" y="0"/>
                  </a:moveTo>
                  <a:cubicBezTo>
                    <a:pt x="3331" y="0"/>
                    <a:pt x="3307" y="6"/>
                    <a:pt x="3295" y="18"/>
                  </a:cubicBezTo>
                  <a:cubicBezTo>
                    <a:pt x="3039" y="127"/>
                    <a:pt x="2784" y="163"/>
                    <a:pt x="2529" y="163"/>
                  </a:cubicBezTo>
                  <a:cubicBezTo>
                    <a:pt x="2066" y="163"/>
                    <a:pt x="1602" y="46"/>
                    <a:pt x="1139" y="46"/>
                  </a:cubicBezTo>
                  <a:cubicBezTo>
                    <a:pt x="916" y="46"/>
                    <a:pt x="694" y="73"/>
                    <a:pt x="471" y="153"/>
                  </a:cubicBezTo>
                  <a:cubicBezTo>
                    <a:pt x="404" y="52"/>
                    <a:pt x="320" y="1"/>
                    <a:pt x="236" y="1"/>
                  </a:cubicBezTo>
                  <a:cubicBezTo>
                    <a:pt x="152" y="1"/>
                    <a:pt x="68" y="52"/>
                    <a:pt x="0" y="153"/>
                  </a:cubicBezTo>
                  <a:cubicBezTo>
                    <a:pt x="1950" y="959"/>
                    <a:pt x="3967" y="1632"/>
                    <a:pt x="6051" y="2035"/>
                  </a:cubicBezTo>
                  <a:cubicBezTo>
                    <a:pt x="9816" y="2909"/>
                    <a:pt x="13580" y="3447"/>
                    <a:pt x="17412" y="3716"/>
                  </a:cubicBezTo>
                  <a:cubicBezTo>
                    <a:pt x="17278" y="3581"/>
                    <a:pt x="17211" y="3312"/>
                    <a:pt x="17076" y="3245"/>
                  </a:cubicBezTo>
                  <a:cubicBezTo>
                    <a:pt x="15500" y="2578"/>
                    <a:pt x="13759" y="2294"/>
                    <a:pt x="12052" y="2294"/>
                  </a:cubicBezTo>
                  <a:cubicBezTo>
                    <a:pt x="11866" y="2294"/>
                    <a:pt x="11681" y="2297"/>
                    <a:pt x="11496" y="2304"/>
                  </a:cubicBezTo>
                  <a:cubicBezTo>
                    <a:pt x="11428" y="2312"/>
                    <a:pt x="11362" y="2316"/>
                    <a:pt x="11296" y="2316"/>
                  </a:cubicBezTo>
                  <a:cubicBezTo>
                    <a:pt x="10500" y="2316"/>
                    <a:pt x="9878" y="1737"/>
                    <a:pt x="9124" y="1737"/>
                  </a:cubicBezTo>
                  <a:cubicBezTo>
                    <a:pt x="8959" y="1737"/>
                    <a:pt x="8787" y="1765"/>
                    <a:pt x="8606" y="1833"/>
                  </a:cubicBezTo>
                  <a:cubicBezTo>
                    <a:pt x="8549" y="1871"/>
                    <a:pt x="8493" y="1887"/>
                    <a:pt x="8440" y="1887"/>
                  </a:cubicBezTo>
                  <a:cubicBezTo>
                    <a:pt x="8302" y="1887"/>
                    <a:pt x="8183" y="1777"/>
                    <a:pt x="8135" y="1632"/>
                  </a:cubicBezTo>
                  <a:cubicBezTo>
                    <a:pt x="7856" y="1113"/>
                    <a:pt x="7506" y="973"/>
                    <a:pt x="7113" y="973"/>
                  </a:cubicBezTo>
                  <a:cubicBezTo>
                    <a:pt x="6843" y="973"/>
                    <a:pt x="6553" y="1039"/>
                    <a:pt x="6253" y="1094"/>
                  </a:cubicBezTo>
                  <a:cubicBezTo>
                    <a:pt x="5847" y="1152"/>
                    <a:pt x="5404" y="1272"/>
                    <a:pt x="4999" y="1272"/>
                  </a:cubicBezTo>
                  <a:cubicBezTo>
                    <a:pt x="4464" y="1272"/>
                    <a:pt x="3995" y="1062"/>
                    <a:pt x="3765" y="220"/>
                  </a:cubicBezTo>
                  <a:cubicBezTo>
                    <a:pt x="3765" y="110"/>
                    <a:pt x="3496" y="0"/>
                    <a:pt x="3361" y="0"/>
                  </a:cubicBezTo>
                  <a:close/>
                </a:path>
              </a:pathLst>
            </a:custGeom>
            <a:solidFill>
              <a:srgbClr val="FC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7" name="Google Shape;12167;p15"/>
            <p:cNvSpPr/>
            <p:nvPr/>
          </p:nvSpPr>
          <p:spPr>
            <a:xfrm>
              <a:off x="4536900" y="4612975"/>
              <a:ext cx="329425" cy="211750"/>
            </a:xfrm>
            <a:custGeom>
              <a:avLst/>
              <a:gdLst/>
              <a:ahLst/>
              <a:cxnLst/>
              <a:rect l="l" t="t" r="r" b="b"/>
              <a:pathLst>
                <a:path w="13177" h="8470" extrusionOk="0">
                  <a:moveTo>
                    <a:pt x="12504" y="1"/>
                  </a:moveTo>
                  <a:cubicBezTo>
                    <a:pt x="12101" y="1"/>
                    <a:pt x="11698" y="135"/>
                    <a:pt x="11294" y="404"/>
                  </a:cubicBezTo>
                  <a:lnTo>
                    <a:pt x="10891" y="807"/>
                  </a:lnTo>
                  <a:cubicBezTo>
                    <a:pt x="10622" y="1413"/>
                    <a:pt x="9748" y="1009"/>
                    <a:pt x="9546" y="1480"/>
                  </a:cubicBezTo>
                  <a:cubicBezTo>
                    <a:pt x="8740" y="2959"/>
                    <a:pt x="6790" y="3429"/>
                    <a:pt x="6387" y="5177"/>
                  </a:cubicBezTo>
                  <a:cubicBezTo>
                    <a:pt x="6320" y="5379"/>
                    <a:pt x="6185" y="5513"/>
                    <a:pt x="5983" y="5513"/>
                  </a:cubicBezTo>
                  <a:cubicBezTo>
                    <a:pt x="5882" y="5494"/>
                    <a:pt x="5787" y="5486"/>
                    <a:pt x="5696" y="5486"/>
                  </a:cubicBezTo>
                  <a:cubicBezTo>
                    <a:pt x="4831" y="5486"/>
                    <a:pt x="4454" y="6304"/>
                    <a:pt x="3967" y="6791"/>
                  </a:cubicBezTo>
                  <a:cubicBezTo>
                    <a:pt x="3474" y="7345"/>
                    <a:pt x="2756" y="7673"/>
                    <a:pt x="2020" y="7673"/>
                  </a:cubicBezTo>
                  <a:cubicBezTo>
                    <a:pt x="1952" y="7673"/>
                    <a:pt x="1883" y="7670"/>
                    <a:pt x="1815" y="7665"/>
                  </a:cubicBezTo>
                  <a:lnTo>
                    <a:pt x="0" y="7665"/>
                  </a:lnTo>
                  <a:cubicBezTo>
                    <a:pt x="535" y="8255"/>
                    <a:pt x="1092" y="8470"/>
                    <a:pt x="1644" y="8470"/>
                  </a:cubicBezTo>
                  <a:cubicBezTo>
                    <a:pt x="2412" y="8470"/>
                    <a:pt x="3167" y="8056"/>
                    <a:pt x="3832" y="7665"/>
                  </a:cubicBezTo>
                  <a:cubicBezTo>
                    <a:pt x="5916" y="6455"/>
                    <a:pt x="7866" y="5043"/>
                    <a:pt x="9681" y="3497"/>
                  </a:cubicBezTo>
                  <a:cubicBezTo>
                    <a:pt x="9883" y="3429"/>
                    <a:pt x="10017" y="3295"/>
                    <a:pt x="10017" y="3160"/>
                  </a:cubicBezTo>
                  <a:cubicBezTo>
                    <a:pt x="10286" y="2623"/>
                    <a:pt x="10757" y="2219"/>
                    <a:pt x="11294" y="2018"/>
                  </a:cubicBezTo>
                  <a:lnTo>
                    <a:pt x="12975" y="471"/>
                  </a:lnTo>
                  <a:cubicBezTo>
                    <a:pt x="13177" y="337"/>
                    <a:pt x="13177" y="135"/>
                    <a:pt x="12975" y="1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8" name="Google Shape;12168;p15"/>
            <p:cNvSpPr/>
            <p:nvPr/>
          </p:nvSpPr>
          <p:spPr>
            <a:xfrm>
              <a:off x="4506625" y="3495050"/>
              <a:ext cx="231975" cy="105700"/>
            </a:xfrm>
            <a:custGeom>
              <a:avLst/>
              <a:gdLst/>
              <a:ahLst/>
              <a:cxnLst/>
              <a:rect l="l" t="t" r="r" b="b"/>
              <a:pathLst>
                <a:path w="9279" h="4228" extrusionOk="0">
                  <a:moveTo>
                    <a:pt x="1451" y="1"/>
                  </a:moveTo>
                  <a:cubicBezTo>
                    <a:pt x="1373" y="1"/>
                    <a:pt x="1293" y="4"/>
                    <a:pt x="1211" y="11"/>
                  </a:cubicBezTo>
                  <a:cubicBezTo>
                    <a:pt x="1165" y="5"/>
                    <a:pt x="1119" y="3"/>
                    <a:pt x="1074" y="3"/>
                  </a:cubicBezTo>
                  <a:cubicBezTo>
                    <a:pt x="595" y="3"/>
                    <a:pt x="185" y="320"/>
                    <a:pt x="1" y="751"/>
                  </a:cubicBezTo>
                  <a:cubicBezTo>
                    <a:pt x="302" y="1836"/>
                    <a:pt x="1307" y="2597"/>
                    <a:pt x="2384" y="2597"/>
                  </a:cubicBezTo>
                  <a:cubicBezTo>
                    <a:pt x="2508" y="2597"/>
                    <a:pt x="2632" y="2587"/>
                    <a:pt x="2757" y="2566"/>
                  </a:cubicBezTo>
                  <a:cubicBezTo>
                    <a:pt x="2826" y="2557"/>
                    <a:pt x="2894" y="2553"/>
                    <a:pt x="2962" y="2553"/>
                  </a:cubicBezTo>
                  <a:cubicBezTo>
                    <a:pt x="3430" y="2553"/>
                    <a:pt x="3884" y="2751"/>
                    <a:pt x="4236" y="3104"/>
                  </a:cubicBezTo>
                  <a:cubicBezTo>
                    <a:pt x="4475" y="3462"/>
                    <a:pt x="4903" y="3655"/>
                    <a:pt x="5324" y="3655"/>
                  </a:cubicBezTo>
                  <a:cubicBezTo>
                    <a:pt x="5614" y="3655"/>
                    <a:pt x="5900" y="3564"/>
                    <a:pt x="6119" y="3372"/>
                  </a:cubicBezTo>
                  <a:cubicBezTo>
                    <a:pt x="6229" y="3299"/>
                    <a:pt x="6380" y="3185"/>
                    <a:pt x="6537" y="3185"/>
                  </a:cubicBezTo>
                  <a:cubicBezTo>
                    <a:pt x="6668" y="3185"/>
                    <a:pt x="6804" y="3263"/>
                    <a:pt x="6925" y="3507"/>
                  </a:cubicBezTo>
                  <a:cubicBezTo>
                    <a:pt x="7135" y="3800"/>
                    <a:pt x="7344" y="3963"/>
                    <a:pt x="7537" y="3963"/>
                  </a:cubicBezTo>
                  <a:cubicBezTo>
                    <a:pt x="7654" y="3963"/>
                    <a:pt x="7765" y="3903"/>
                    <a:pt x="7867" y="3776"/>
                  </a:cubicBezTo>
                  <a:cubicBezTo>
                    <a:pt x="7980" y="3663"/>
                    <a:pt x="8078" y="3618"/>
                    <a:pt x="8165" y="3618"/>
                  </a:cubicBezTo>
                  <a:cubicBezTo>
                    <a:pt x="8488" y="3618"/>
                    <a:pt x="8663" y="4228"/>
                    <a:pt x="8919" y="4228"/>
                  </a:cubicBezTo>
                  <a:cubicBezTo>
                    <a:pt x="9005" y="4228"/>
                    <a:pt x="9099" y="4160"/>
                    <a:pt x="9211" y="3978"/>
                  </a:cubicBezTo>
                  <a:cubicBezTo>
                    <a:pt x="9278" y="3843"/>
                    <a:pt x="9278" y="3709"/>
                    <a:pt x="9278" y="3574"/>
                  </a:cubicBezTo>
                  <a:cubicBezTo>
                    <a:pt x="8203" y="2969"/>
                    <a:pt x="6993" y="2499"/>
                    <a:pt x="5783" y="2162"/>
                  </a:cubicBezTo>
                  <a:cubicBezTo>
                    <a:pt x="4774" y="2028"/>
                    <a:pt x="3900" y="1557"/>
                    <a:pt x="3228" y="751"/>
                  </a:cubicBezTo>
                  <a:cubicBezTo>
                    <a:pt x="2744" y="267"/>
                    <a:pt x="2152" y="1"/>
                    <a:pt x="1451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9" name="Google Shape;12169;p15"/>
            <p:cNvSpPr/>
            <p:nvPr/>
          </p:nvSpPr>
          <p:spPr>
            <a:xfrm>
              <a:off x="3489825" y="5092775"/>
              <a:ext cx="203375" cy="82450"/>
            </a:xfrm>
            <a:custGeom>
              <a:avLst/>
              <a:gdLst/>
              <a:ahLst/>
              <a:cxnLst/>
              <a:rect l="l" t="t" r="r" b="b"/>
              <a:pathLst>
                <a:path w="8135" h="3298" extrusionOk="0">
                  <a:moveTo>
                    <a:pt x="1761" y="1"/>
                  </a:moveTo>
                  <a:cubicBezTo>
                    <a:pt x="1692" y="1"/>
                    <a:pt x="1619" y="12"/>
                    <a:pt x="1546" y="36"/>
                  </a:cubicBezTo>
                  <a:cubicBezTo>
                    <a:pt x="1076" y="103"/>
                    <a:pt x="538" y="170"/>
                    <a:pt x="0" y="170"/>
                  </a:cubicBezTo>
                  <a:cubicBezTo>
                    <a:pt x="202" y="843"/>
                    <a:pt x="807" y="1179"/>
                    <a:pt x="1210" y="1649"/>
                  </a:cubicBezTo>
                  <a:cubicBezTo>
                    <a:pt x="1815" y="2389"/>
                    <a:pt x="1479" y="2792"/>
                    <a:pt x="874" y="3263"/>
                  </a:cubicBezTo>
                  <a:cubicBezTo>
                    <a:pt x="1162" y="3286"/>
                    <a:pt x="1448" y="3297"/>
                    <a:pt x="1733" y="3297"/>
                  </a:cubicBezTo>
                  <a:cubicBezTo>
                    <a:pt x="3907" y="3297"/>
                    <a:pt x="5995" y="2671"/>
                    <a:pt x="8135" y="2255"/>
                  </a:cubicBezTo>
                  <a:cubicBezTo>
                    <a:pt x="8067" y="2187"/>
                    <a:pt x="8067" y="2120"/>
                    <a:pt x="8067" y="1986"/>
                  </a:cubicBezTo>
                  <a:cubicBezTo>
                    <a:pt x="7664" y="1448"/>
                    <a:pt x="6857" y="1784"/>
                    <a:pt x="6454" y="1381"/>
                  </a:cubicBezTo>
                  <a:cubicBezTo>
                    <a:pt x="5959" y="1282"/>
                    <a:pt x="5428" y="709"/>
                    <a:pt x="4994" y="709"/>
                  </a:cubicBezTo>
                  <a:cubicBezTo>
                    <a:pt x="4838" y="709"/>
                    <a:pt x="4696" y="782"/>
                    <a:pt x="4572" y="977"/>
                  </a:cubicBezTo>
                  <a:cubicBezTo>
                    <a:pt x="4303" y="1347"/>
                    <a:pt x="4084" y="1431"/>
                    <a:pt x="3874" y="1431"/>
                  </a:cubicBezTo>
                  <a:cubicBezTo>
                    <a:pt x="3699" y="1431"/>
                    <a:pt x="3530" y="1373"/>
                    <a:pt x="3342" y="1373"/>
                  </a:cubicBezTo>
                  <a:cubicBezTo>
                    <a:pt x="3305" y="1373"/>
                    <a:pt x="3266" y="1375"/>
                    <a:pt x="3227" y="1381"/>
                  </a:cubicBezTo>
                  <a:cubicBezTo>
                    <a:pt x="3009" y="1397"/>
                    <a:pt x="2828" y="1414"/>
                    <a:pt x="2682" y="1414"/>
                  </a:cubicBezTo>
                  <a:cubicBezTo>
                    <a:pt x="2244" y="1414"/>
                    <a:pt x="2118" y="1263"/>
                    <a:pt x="2219" y="507"/>
                  </a:cubicBezTo>
                  <a:cubicBezTo>
                    <a:pt x="2329" y="231"/>
                    <a:pt x="2078" y="1"/>
                    <a:pt x="1761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0" name="Google Shape;12170;p15"/>
            <p:cNvSpPr/>
            <p:nvPr/>
          </p:nvSpPr>
          <p:spPr>
            <a:xfrm>
              <a:off x="3306625" y="5097025"/>
              <a:ext cx="181525" cy="77550"/>
            </a:xfrm>
            <a:custGeom>
              <a:avLst/>
              <a:gdLst/>
              <a:ahLst/>
              <a:cxnLst/>
              <a:rect l="l" t="t" r="r" b="b"/>
              <a:pathLst>
                <a:path w="7261" h="3102" extrusionOk="0">
                  <a:moveTo>
                    <a:pt x="4101" y="0"/>
                  </a:moveTo>
                  <a:cubicBezTo>
                    <a:pt x="4046" y="330"/>
                    <a:pt x="3947" y="659"/>
                    <a:pt x="3619" y="659"/>
                  </a:cubicBezTo>
                  <a:cubicBezTo>
                    <a:pt x="3545" y="659"/>
                    <a:pt x="3460" y="643"/>
                    <a:pt x="3362" y="606"/>
                  </a:cubicBezTo>
                  <a:cubicBezTo>
                    <a:pt x="3227" y="572"/>
                    <a:pt x="3059" y="521"/>
                    <a:pt x="2925" y="521"/>
                  </a:cubicBezTo>
                  <a:cubicBezTo>
                    <a:pt x="2790" y="521"/>
                    <a:pt x="2689" y="572"/>
                    <a:pt x="2689" y="740"/>
                  </a:cubicBezTo>
                  <a:cubicBezTo>
                    <a:pt x="2638" y="1711"/>
                    <a:pt x="2160" y="1827"/>
                    <a:pt x="1550" y="1827"/>
                  </a:cubicBezTo>
                  <a:cubicBezTo>
                    <a:pt x="1357" y="1827"/>
                    <a:pt x="1151" y="1816"/>
                    <a:pt x="941" y="1816"/>
                  </a:cubicBezTo>
                  <a:cubicBezTo>
                    <a:pt x="538" y="1816"/>
                    <a:pt x="202" y="2085"/>
                    <a:pt x="0" y="2421"/>
                  </a:cubicBezTo>
                  <a:cubicBezTo>
                    <a:pt x="1815" y="2874"/>
                    <a:pt x="3631" y="3101"/>
                    <a:pt x="5446" y="3101"/>
                  </a:cubicBezTo>
                  <a:cubicBezTo>
                    <a:pt x="6051" y="3101"/>
                    <a:pt x="6656" y="3076"/>
                    <a:pt x="7261" y="3026"/>
                  </a:cubicBezTo>
                  <a:cubicBezTo>
                    <a:pt x="6589" y="1681"/>
                    <a:pt x="5177" y="942"/>
                    <a:pt x="4101" y="0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1" name="Google Shape;12171;p15"/>
            <p:cNvSpPr/>
            <p:nvPr/>
          </p:nvSpPr>
          <p:spPr>
            <a:xfrm>
              <a:off x="3429300" y="4461725"/>
              <a:ext cx="127775" cy="144550"/>
            </a:xfrm>
            <a:custGeom>
              <a:avLst/>
              <a:gdLst/>
              <a:ahLst/>
              <a:cxnLst/>
              <a:rect l="l" t="t" r="r" b="b"/>
              <a:pathLst>
                <a:path w="5111" h="5782" extrusionOk="0">
                  <a:moveTo>
                    <a:pt x="1211" y="0"/>
                  </a:moveTo>
                  <a:cubicBezTo>
                    <a:pt x="68" y="135"/>
                    <a:pt x="1" y="807"/>
                    <a:pt x="337" y="1681"/>
                  </a:cubicBezTo>
                  <a:cubicBezTo>
                    <a:pt x="404" y="1883"/>
                    <a:pt x="404" y="2084"/>
                    <a:pt x="404" y="2286"/>
                  </a:cubicBezTo>
                  <a:cubicBezTo>
                    <a:pt x="1547" y="3362"/>
                    <a:pt x="2219" y="4639"/>
                    <a:pt x="3161" y="5782"/>
                  </a:cubicBezTo>
                  <a:cubicBezTo>
                    <a:pt x="3766" y="5513"/>
                    <a:pt x="3833" y="4908"/>
                    <a:pt x="4035" y="4437"/>
                  </a:cubicBezTo>
                  <a:cubicBezTo>
                    <a:pt x="4371" y="4168"/>
                    <a:pt x="5110" y="3832"/>
                    <a:pt x="4572" y="3429"/>
                  </a:cubicBezTo>
                  <a:cubicBezTo>
                    <a:pt x="3362" y="2353"/>
                    <a:pt x="2219" y="1210"/>
                    <a:pt x="1211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2" name="Google Shape;12172;p15"/>
            <p:cNvSpPr/>
            <p:nvPr/>
          </p:nvSpPr>
          <p:spPr>
            <a:xfrm>
              <a:off x="3172700" y="3958625"/>
              <a:ext cx="90250" cy="140075"/>
            </a:xfrm>
            <a:custGeom>
              <a:avLst/>
              <a:gdLst/>
              <a:ahLst/>
              <a:cxnLst/>
              <a:rect l="l" t="t" r="r" b="b"/>
              <a:pathLst>
                <a:path w="3610" h="5603" extrusionOk="0">
                  <a:moveTo>
                    <a:pt x="591" y="1945"/>
                  </a:moveTo>
                  <a:cubicBezTo>
                    <a:pt x="578" y="1953"/>
                    <a:pt x="572" y="1956"/>
                    <a:pt x="571" y="1956"/>
                  </a:cubicBezTo>
                  <a:cubicBezTo>
                    <a:pt x="570" y="1956"/>
                    <a:pt x="583" y="1947"/>
                    <a:pt x="591" y="1945"/>
                  </a:cubicBezTo>
                  <a:close/>
                  <a:moveTo>
                    <a:pt x="1563" y="0"/>
                  </a:moveTo>
                  <a:cubicBezTo>
                    <a:pt x="1377" y="0"/>
                    <a:pt x="1242" y="110"/>
                    <a:pt x="1189" y="426"/>
                  </a:cubicBezTo>
                  <a:cubicBezTo>
                    <a:pt x="1122" y="763"/>
                    <a:pt x="853" y="763"/>
                    <a:pt x="584" y="763"/>
                  </a:cubicBezTo>
                  <a:cubicBezTo>
                    <a:pt x="519" y="752"/>
                    <a:pt x="458" y="746"/>
                    <a:pt x="404" y="746"/>
                  </a:cubicBezTo>
                  <a:cubicBezTo>
                    <a:pt x="124" y="746"/>
                    <a:pt x="1" y="895"/>
                    <a:pt x="113" y="1233"/>
                  </a:cubicBezTo>
                  <a:cubicBezTo>
                    <a:pt x="113" y="1569"/>
                    <a:pt x="181" y="1905"/>
                    <a:pt x="517" y="2040"/>
                  </a:cubicBezTo>
                  <a:cubicBezTo>
                    <a:pt x="517" y="3317"/>
                    <a:pt x="920" y="4595"/>
                    <a:pt x="1727" y="5603"/>
                  </a:cubicBezTo>
                  <a:cubicBezTo>
                    <a:pt x="1948" y="5409"/>
                    <a:pt x="2193" y="5352"/>
                    <a:pt x="2450" y="5352"/>
                  </a:cubicBezTo>
                  <a:cubicBezTo>
                    <a:pt x="2818" y="5352"/>
                    <a:pt x="3214" y="5469"/>
                    <a:pt x="3609" y="5469"/>
                  </a:cubicBezTo>
                  <a:cubicBezTo>
                    <a:pt x="3071" y="4595"/>
                    <a:pt x="2870" y="3519"/>
                    <a:pt x="3071" y="2578"/>
                  </a:cubicBezTo>
                  <a:cubicBezTo>
                    <a:pt x="2803" y="1637"/>
                    <a:pt x="2332" y="763"/>
                    <a:pt x="1727" y="23"/>
                  </a:cubicBezTo>
                  <a:cubicBezTo>
                    <a:pt x="1669" y="9"/>
                    <a:pt x="1614" y="0"/>
                    <a:pt x="1563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3" name="Google Shape;12173;p15"/>
            <p:cNvSpPr/>
            <p:nvPr/>
          </p:nvSpPr>
          <p:spPr>
            <a:xfrm>
              <a:off x="3506625" y="4572650"/>
              <a:ext cx="84050" cy="132800"/>
            </a:xfrm>
            <a:custGeom>
              <a:avLst/>
              <a:gdLst/>
              <a:ahLst/>
              <a:cxnLst/>
              <a:rect l="l" t="t" r="r" b="b"/>
              <a:pathLst>
                <a:path w="3362" h="5312" extrusionOk="0">
                  <a:moveTo>
                    <a:pt x="874" y="0"/>
                  </a:moveTo>
                  <a:cubicBezTo>
                    <a:pt x="337" y="202"/>
                    <a:pt x="0" y="740"/>
                    <a:pt x="68" y="1345"/>
                  </a:cubicBezTo>
                  <a:cubicBezTo>
                    <a:pt x="404" y="2152"/>
                    <a:pt x="1210" y="2689"/>
                    <a:pt x="1345" y="3563"/>
                  </a:cubicBezTo>
                  <a:lnTo>
                    <a:pt x="3227" y="5311"/>
                  </a:lnTo>
                  <a:cubicBezTo>
                    <a:pt x="3227" y="5042"/>
                    <a:pt x="3362" y="4706"/>
                    <a:pt x="3227" y="4505"/>
                  </a:cubicBezTo>
                  <a:cubicBezTo>
                    <a:pt x="2757" y="3631"/>
                    <a:pt x="2421" y="2757"/>
                    <a:pt x="3160" y="1815"/>
                  </a:cubicBezTo>
                  <a:cubicBezTo>
                    <a:pt x="3227" y="1815"/>
                    <a:pt x="3227" y="1748"/>
                    <a:pt x="3227" y="1681"/>
                  </a:cubicBezTo>
                  <a:cubicBezTo>
                    <a:pt x="3362" y="1076"/>
                    <a:pt x="3093" y="404"/>
                    <a:pt x="2555" y="135"/>
                  </a:cubicBezTo>
                  <a:cubicBezTo>
                    <a:pt x="2419" y="67"/>
                    <a:pt x="2314" y="37"/>
                    <a:pt x="2231" y="37"/>
                  </a:cubicBezTo>
                  <a:cubicBezTo>
                    <a:pt x="1902" y="37"/>
                    <a:pt x="1923" y="499"/>
                    <a:pt x="1816" y="874"/>
                  </a:cubicBezTo>
                  <a:cubicBezTo>
                    <a:pt x="1771" y="1009"/>
                    <a:pt x="1711" y="1061"/>
                    <a:pt x="1646" y="1061"/>
                  </a:cubicBezTo>
                  <a:cubicBezTo>
                    <a:pt x="1517" y="1061"/>
                    <a:pt x="1367" y="852"/>
                    <a:pt x="1278" y="673"/>
                  </a:cubicBezTo>
                  <a:cubicBezTo>
                    <a:pt x="1143" y="471"/>
                    <a:pt x="1009" y="202"/>
                    <a:pt x="874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4" name="Google Shape;12174;p15"/>
            <p:cNvSpPr/>
            <p:nvPr/>
          </p:nvSpPr>
          <p:spPr>
            <a:xfrm>
              <a:off x="5394050" y="3673475"/>
              <a:ext cx="171450" cy="85150"/>
            </a:xfrm>
            <a:custGeom>
              <a:avLst/>
              <a:gdLst/>
              <a:ahLst/>
              <a:cxnLst/>
              <a:rect l="l" t="t" r="r" b="b"/>
              <a:pathLst>
                <a:path w="6858" h="3406" extrusionOk="0">
                  <a:moveTo>
                    <a:pt x="6858" y="0"/>
                  </a:moveTo>
                  <a:cubicBezTo>
                    <a:pt x="6403" y="114"/>
                    <a:pt x="5997" y="516"/>
                    <a:pt x="5516" y="516"/>
                  </a:cubicBezTo>
                  <a:cubicBezTo>
                    <a:pt x="5428" y="516"/>
                    <a:pt x="5338" y="502"/>
                    <a:pt x="5244" y="471"/>
                  </a:cubicBezTo>
                  <a:cubicBezTo>
                    <a:pt x="5184" y="410"/>
                    <a:pt x="5123" y="377"/>
                    <a:pt x="5069" y="377"/>
                  </a:cubicBezTo>
                  <a:cubicBezTo>
                    <a:pt x="5002" y="377"/>
                    <a:pt x="4945" y="427"/>
                    <a:pt x="4908" y="538"/>
                  </a:cubicBezTo>
                  <a:cubicBezTo>
                    <a:pt x="4236" y="941"/>
                    <a:pt x="3362" y="1143"/>
                    <a:pt x="2555" y="1143"/>
                  </a:cubicBezTo>
                  <a:cubicBezTo>
                    <a:pt x="2487" y="1135"/>
                    <a:pt x="2419" y="1130"/>
                    <a:pt x="2353" y="1130"/>
                  </a:cubicBezTo>
                  <a:cubicBezTo>
                    <a:pt x="1900" y="1130"/>
                    <a:pt x="1504" y="1329"/>
                    <a:pt x="1210" y="1681"/>
                  </a:cubicBezTo>
                  <a:cubicBezTo>
                    <a:pt x="1335" y="2555"/>
                    <a:pt x="996" y="2965"/>
                    <a:pt x="193" y="2965"/>
                  </a:cubicBezTo>
                  <a:cubicBezTo>
                    <a:pt x="131" y="2965"/>
                    <a:pt x="67" y="2963"/>
                    <a:pt x="0" y="2958"/>
                  </a:cubicBezTo>
                  <a:lnTo>
                    <a:pt x="0" y="2958"/>
                  </a:lnTo>
                  <a:cubicBezTo>
                    <a:pt x="68" y="3026"/>
                    <a:pt x="68" y="3227"/>
                    <a:pt x="135" y="3294"/>
                  </a:cubicBezTo>
                  <a:cubicBezTo>
                    <a:pt x="361" y="3374"/>
                    <a:pt x="586" y="3405"/>
                    <a:pt x="809" y="3405"/>
                  </a:cubicBezTo>
                  <a:cubicBezTo>
                    <a:pt x="1690" y="3405"/>
                    <a:pt x="2556" y="2915"/>
                    <a:pt x="3466" y="2915"/>
                  </a:cubicBezTo>
                  <a:cubicBezTo>
                    <a:pt x="3697" y="2915"/>
                    <a:pt x="3931" y="2946"/>
                    <a:pt x="4168" y="3026"/>
                  </a:cubicBezTo>
                  <a:cubicBezTo>
                    <a:pt x="4189" y="3034"/>
                    <a:pt x="4210" y="3038"/>
                    <a:pt x="4230" y="3038"/>
                  </a:cubicBezTo>
                  <a:cubicBezTo>
                    <a:pt x="4537" y="3038"/>
                    <a:pt x="4782" y="2131"/>
                    <a:pt x="4908" y="1815"/>
                  </a:cubicBezTo>
                  <a:cubicBezTo>
                    <a:pt x="5042" y="1412"/>
                    <a:pt x="5379" y="1412"/>
                    <a:pt x="5647" y="1278"/>
                  </a:cubicBezTo>
                  <a:cubicBezTo>
                    <a:pt x="6253" y="1076"/>
                    <a:pt x="6656" y="605"/>
                    <a:pt x="6858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5" name="Google Shape;12175;p15"/>
            <p:cNvSpPr/>
            <p:nvPr/>
          </p:nvSpPr>
          <p:spPr>
            <a:xfrm>
              <a:off x="3165450" y="3637450"/>
              <a:ext cx="250450" cy="132475"/>
            </a:xfrm>
            <a:custGeom>
              <a:avLst/>
              <a:gdLst/>
              <a:ahLst/>
              <a:cxnLst/>
              <a:rect l="l" t="t" r="r" b="b"/>
              <a:pathLst>
                <a:path w="10018" h="5299" extrusionOk="0">
                  <a:moveTo>
                    <a:pt x="3288" y="1"/>
                  </a:moveTo>
                  <a:cubicBezTo>
                    <a:pt x="2656" y="1"/>
                    <a:pt x="2028" y="171"/>
                    <a:pt x="1479" y="500"/>
                  </a:cubicBezTo>
                  <a:lnTo>
                    <a:pt x="1345" y="769"/>
                  </a:lnTo>
                  <a:cubicBezTo>
                    <a:pt x="941" y="1441"/>
                    <a:pt x="67" y="1777"/>
                    <a:pt x="0" y="2719"/>
                  </a:cubicBezTo>
                  <a:cubicBezTo>
                    <a:pt x="67" y="2651"/>
                    <a:pt x="135" y="2651"/>
                    <a:pt x="202" y="2584"/>
                  </a:cubicBezTo>
                  <a:cubicBezTo>
                    <a:pt x="1372" y="1694"/>
                    <a:pt x="2533" y="1256"/>
                    <a:pt x="3611" y="1256"/>
                  </a:cubicBezTo>
                  <a:cubicBezTo>
                    <a:pt x="5382" y="1256"/>
                    <a:pt x="6930" y="2437"/>
                    <a:pt x="7933" y="4735"/>
                  </a:cubicBezTo>
                  <a:cubicBezTo>
                    <a:pt x="8022" y="5046"/>
                    <a:pt x="8198" y="5298"/>
                    <a:pt x="8463" y="5298"/>
                  </a:cubicBezTo>
                  <a:cubicBezTo>
                    <a:pt x="8599" y="5298"/>
                    <a:pt x="8759" y="5231"/>
                    <a:pt x="8941" y="5072"/>
                  </a:cubicBezTo>
                  <a:cubicBezTo>
                    <a:pt x="9028" y="4985"/>
                    <a:pt x="9107" y="4954"/>
                    <a:pt x="9182" y="4954"/>
                  </a:cubicBezTo>
                  <a:cubicBezTo>
                    <a:pt x="9340" y="4954"/>
                    <a:pt x="9477" y="5093"/>
                    <a:pt x="9614" y="5139"/>
                  </a:cubicBezTo>
                  <a:lnTo>
                    <a:pt x="9883" y="4937"/>
                  </a:lnTo>
                  <a:cubicBezTo>
                    <a:pt x="10017" y="4467"/>
                    <a:pt x="9815" y="3996"/>
                    <a:pt x="9479" y="3660"/>
                  </a:cubicBezTo>
                  <a:cubicBezTo>
                    <a:pt x="8202" y="2181"/>
                    <a:pt x="6656" y="1038"/>
                    <a:pt x="4841" y="366"/>
                  </a:cubicBezTo>
                  <a:cubicBezTo>
                    <a:pt x="4350" y="120"/>
                    <a:pt x="3818" y="1"/>
                    <a:pt x="3288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6" name="Google Shape;12176;p15"/>
            <p:cNvSpPr/>
            <p:nvPr/>
          </p:nvSpPr>
          <p:spPr>
            <a:xfrm>
              <a:off x="3607475" y="4718225"/>
              <a:ext cx="179850" cy="188900"/>
            </a:xfrm>
            <a:custGeom>
              <a:avLst/>
              <a:gdLst/>
              <a:ahLst/>
              <a:cxnLst/>
              <a:rect l="l" t="t" r="r" b="b"/>
              <a:pathLst>
                <a:path w="7194" h="7556" extrusionOk="0">
                  <a:moveTo>
                    <a:pt x="812" y="1"/>
                  </a:moveTo>
                  <a:cubicBezTo>
                    <a:pt x="553" y="1"/>
                    <a:pt x="277" y="157"/>
                    <a:pt x="0" y="295"/>
                  </a:cubicBezTo>
                  <a:cubicBezTo>
                    <a:pt x="0" y="766"/>
                    <a:pt x="403" y="1035"/>
                    <a:pt x="538" y="1371"/>
                  </a:cubicBezTo>
                  <a:cubicBezTo>
                    <a:pt x="1345" y="1976"/>
                    <a:pt x="1950" y="2648"/>
                    <a:pt x="2487" y="3455"/>
                  </a:cubicBezTo>
                  <a:lnTo>
                    <a:pt x="2555" y="3455"/>
                  </a:lnTo>
                  <a:cubicBezTo>
                    <a:pt x="2958" y="3522"/>
                    <a:pt x="3227" y="3858"/>
                    <a:pt x="3361" y="4262"/>
                  </a:cubicBezTo>
                  <a:cubicBezTo>
                    <a:pt x="3429" y="4396"/>
                    <a:pt x="3563" y="4530"/>
                    <a:pt x="3765" y="4598"/>
                  </a:cubicBezTo>
                  <a:cubicBezTo>
                    <a:pt x="4908" y="5472"/>
                    <a:pt x="5647" y="6816"/>
                    <a:pt x="6925" y="7556"/>
                  </a:cubicBezTo>
                  <a:cubicBezTo>
                    <a:pt x="6992" y="7152"/>
                    <a:pt x="6992" y="6883"/>
                    <a:pt x="7059" y="6413"/>
                  </a:cubicBezTo>
                  <a:cubicBezTo>
                    <a:pt x="7193" y="5942"/>
                    <a:pt x="6857" y="5942"/>
                    <a:pt x="6521" y="5875"/>
                  </a:cubicBezTo>
                  <a:cubicBezTo>
                    <a:pt x="6369" y="6052"/>
                    <a:pt x="6246" y="6124"/>
                    <a:pt x="6137" y="6124"/>
                  </a:cubicBezTo>
                  <a:cubicBezTo>
                    <a:pt x="5957" y="6124"/>
                    <a:pt x="5815" y="5925"/>
                    <a:pt x="5647" y="5673"/>
                  </a:cubicBezTo>
                  <a:cubicBezTo>
                    <a:pt x="4975" y="4598"/>
                    <a:pt x="4168" y="3522"/>
                    <a:pt x="3294" y="2581"/>
                  </a:cubicBezTo>
                  <a:cubicBezTo>
                    <a:pt x="2622" y="1909"/>
                    <a:pt x="1815" y="1438"/>
                    <a:pt x="1479" y="564"/>
                  </a:cubicBezTo>
                  <a:cubicBezTo>
                    <a:pt x="1283" y="140"/>
                    <a:pt x="1056" y="1"/>
                    <a:pt x="812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7" name="Google Shape;12177;p15"/>
            <p:cNvSpPr/>
            <p:nvPr/>
          </p:nvSpPr>
          <p:spPr>
            <a:xfrm>
              <a:off x="2441050" y="4108775"/>
              <a:ext cx="79025" cy="225650"/>
            </a:xfrm>
            <a:custGeom>
              <a:avLst/>
              <a:gdLst/>
              <a:ahLst/>
              <a:cxnLst/>
              <a:rect l="l" t="t" r="r" b="b"/>
              <a:pathLst>
                <a:path w="3161" h="9026" extrusionOk="0">
                  <a:moveTo>
                    <a:pt x="1" y="0"/>
                  </a:moveTo>
                  <a:cubicBezTo>
                    <a:pt x="404" y="3026"/>
                    <a:pt x="1009" y="5984"/>
                    <a:pt x="1950" y="8874"/>
                  </a:cubicBezTo>
                  <a:cubicBezTo>
                    <a:pt x="2018" y="8975"/>
                    <a:pt x="2102" y="9026"/>
                    <a:pt x="2186" y="9026"/>
                  </a:cubicBezTo>
                  <a:cubicBezTo>
                    <a:pt x="2270" y="9026"/>
                    <a:pt x="2354" y="8975"/>
                    <a:pt x="2421" y="8874"/>
                  </a:cubicBezTo>
                  <a:cubicBezTo>
                    <a:pt x="2287" y="8740"/>
                    <a:pt x="2219" y="8538"/>
                    <a:pt x="2152" y="8337"/>
                  </a:cubicBezTo>
                  <a:cubicBezTo>
                    <a:pt x="2018" y="6925"/>
                    <a:pt x="3161" y="5311"/>
                    <a:pt x="1614" y="4101"/>
                  </a:cubicBezTo>
                  <a:cubicBezTo>
                    <a:pt x="2623" y="3093"/>
                    <a:pt x="1009" y="2488"/>
                    <a:pt x="1211" y="1614"/>
                  </a:cubicBezTo>
                  <a:cubicBezTo>
                    <a:pt x="808" y="1479"/>
                    <a:pt x="539" y="1143"/>
                    <a:pt x="606" y="740"/>
                  </a:cubicBezTo>
                  <a:cubicBezTo>
                    <a:pt x="673" y="336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8" name="Google Shape;12178;p15"/>
            <p:cNvSpPr/>
            <p:nvPr/>
          </p:nvSpPr>
          <p:spPr>
            <a:xfrm>
              <a:off x="3388975" y="3764225"/>
              <a:ext cx="134475" cy="175650"/>
            </a:xfrm>
            <a:custGeom>
              <a:avLst/>
              <a:gdLst/>
              <a:ahLst/>
              <a:cxnLst/>
              <a:rect l="l" t="t" r="r" b="b"/>
              <a:pathLst>
                <a:path w="5379" h="7026" extrusionOk="0">
                  <a:moveTo>
                    <a:pt x="874" y="1"/>
                  </a:moveTo>
                  <a:lnTo>
                    <a:pt x="740" y="135"/>
                  </a:lnTo>
                  <a:cubicBezTo>
                    <a:pt x="673" y="404"/>
                    <a:pt x="538" y="673"/>
                    <a:pt x="673" y="875"/>
                  </a:cubicBezTo>
                  <a:cubicBezTo>
                    <a:pt x="1177" y="1631"/>
                    <a:pt x="811" y="1669"/>
                    <a:pt x="399" y="1669"/>
                  </a:cubicBezTo>
                  <a:cubicBezTo>
                    <a:pt x="353" y="1669"/>
                    <a:pt x="306" y="1668"/>
                    <a:pt x="260" y="1668"/>
                  </a:cubicBezTo>
                  <a:cubicBezTo>
                    <a:pt x="168" y="1668"/>
                    <a:pt x="79" y="1670"/>
                    <a:pt x="0" y="1681"/>
                  </a:cubicBezTo>
                  <a:cubicBezTo>
                    <a:pt x="202" y="2085"/>
                    <a:pt x="269" y="2555"/>
                    <a:pt x="740" y="2757"/>
                  </a:cubicBezTo>
                  <a:cubicBezTo>
                    <a:pt x="1883" y="3160"/>
                    <a:pt x="2488" y="4101"/>
                    <a:pt x="3227" y="4908"/>
                  </a:cubicBezTo>
                  <a:cubicBezTo>
                    <a:pt x="3563" y="5312"/>
                    <a:pt x="2891" y="5715"/>
                    <a:pt x="3227" y="6118"/>
                  </a:cubicBezTo>
                  <a:cubicBezTo>
                    <a:pt x="3362" y="6253"/>
                    <a:pt x="3496" y="6387"/>
                    <a:pt x="3631" y="6522"/>
                  </a:cubicBezTo>
                  <a:lnTo>
                    <a:pt x="3967" y="6522"/>
                  </a:lnTo>
                  <a:cubicBezTo>
                    <a:pt x="4169" y="6656"/>
                    <a:pt x="4303" y="6791"/>
                    <a:pt x="4437" y="6925"/>
                  </a:cubicBezTo>
                  <a:cubicBezTo>
                    <a:pt x="4505" y="6992"/>
                    <a:pt x="4572" y="7026"/>
                    <a:pt x="4639" y="7026"/>
                  </a:cubicBezTo>
                  <a:cubicBezTo>
                    <a:pt x="4706" y="7026"/>
                    <a:pt x="4774" y="6992"/>
                    <a:pt x="4841" y="6925"/>
                  </a:cubicBezTo>
                  <a:lnTo>
                    <a:pt x="5177" y="6992"/>
                  </a:lnTo>
                  <a:lnTo>
                    <a:pt x="5379" y="6791"/>
                  </a:lnTo>
                  <a:cubicBezTo>
                    <a:pt x="4774" y="4438"/>
                    <a:pt x="3160" y="2690"/>
                    <a:pt x="2017" y="673"/>
                  </a:cubicBezTo>
                  <a:cubicBezTo>
                    <a:pt x="1816" y="269"/>
                    <a:pt x="1345" y="1"/>
                    <a:pt x="874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9" name="Google Shape;12179;p15"/>
            <p:cNvSpPr/>
            <p:nvPr/>
          </p:nvSpPr>
          <p:spPr>
            <a:xfrm>
              <a:off x="3217550" y="4108775"/>
              <a:ext cx="99175" cy="171450"/>
            </a:xfrm>
            <a:custGeom>
              <a:avLst/>
              <a:gdLst/>
              <a:ahLst/>
              <a:cxnLst/>
              <a:rect l="l" t="t" r="r" b="b"/>
              <a:pathLst>
                <a:path w="3967" h="6858" extrusionOk="0">
                  <a:moveTo>
                    <a:pt x="0" y="0"/>
                  </a:moveTo>
                  <a:cubicBezTo>
                    <a:pt x="67" y="740"/>
                    <a:pt x="269" y="1412"/>
                    <a:pt x="605" y="2017"/>
                  </a:cubicBezTo>
                  <a:cubicBezTo>
                    <a:pt x="1345" y="3698"/>
                    <a:pt x="2219" y="5311"/>
                    <a:pt x="3227" y="6858"/>
                  </a:cubicBezTo>
                  <a:cubicBezTo>
                    <a:pt x="3967" y="5715"/>
                    <a:pt x="3967" y="5715"/>
                    <a:pt x="2958" y="5042"/>
                  </a:cubicBezTo>
                  <a:cubicBezTo>
                    <a:pt x="2757" y="4774"/>
                    <a:pt x="2420" y="4370"/>
                    <a:pt x="2824" y="4168"/>
                  </a:cubicBezTo>
                  <a:cubicBezTo>
                    <a:pt x="3563" y="3832"/>
                    <a:pt x="3630" y="3631"/>
                    <a:pt x="2958" y="3160"/>
                  </a:cubicBezTo>
                  <a:cubicBezTo>
                    <a:pt x="2488" y="2757"/>
                    <a:pt x="2151" y="2219"/>
                    <a:pt x="2017" y="1681"/>
                  </a:cubicBezTo>
                  <a:cubicBezTo>
                    <a:pt x="1412" y="1681"/>
                    <a:pt x="874" y="1614"/>
                    <a:pt x="740" y="807"/>
                  </a:cubicBezTo>
                  <a:cubicBezTo>
                    <a:pt x="605" y="471"/>
                    <a:pt x="336" y="135"/>
                    <a:pt x="0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0" name="Google Shape;12180;p15"/>
            <p:cNvSpPr/>
            <p:nvPr/>
          </p:nvSpPr>
          <p:spPr>
            <a:xfrm>
              <a:off x="2869625" y="4560875"/>
              <a:ext cx="83550" cy="193825"/>
            </a:xfrm>
            <a:custGeom>
              <a:avLst/>
              <a:gdLst/>
              <a:ahLst/>
              <a:cxnLst/>
              <a:rect l="l" t="t" r="r" b="b"/>
              <a:pathLst>
                <a:path w="3342" h="7753" extrusionOk="0">
                  <a:moveTo>
                    <a:pt x="1009" y="1"/>
                  </a:moveTo>
                  <a:cubicBezTo>
                    <a:pt x="942" y="270"/>
                    <a:pt x="875" y="539"/>
                    <a:pt x="875" y="875"/>
                  </a:cubicBezTo>
                  <a:cubicBezTo>
                    <a:pt x="942" y="1614"/>
                    <a:pt x="270" y="2152"/>
                    <a:pt x="203" y="2891"/>
                  </a:cubicBezTo>
                  <a:cubicBezTo>
                    <a:pt x="1" y="3967"/>
                    <a:pt x="1144" y="3765"/>
                    <a:pt x="1480" y="4371"/>
                  </a:cubicBezTo>
                  <a:cubicBezTo>
                    <a:pt x="1547" y="4505"/>
                    <a:pt x="1547" y="4707"/>
                    <a:pt x="1614" y="4908"/>
                  </a:cubicBezTo>
                  <a:cubicBezTo>
                    <a:pt x="1816" y="5850"/>
                    <a:pt x="2018" y="6791"/>
                    <a:pt x="2219" y="7732"/>
                  </a:cubicBezTo>
                  <a:cubicBezTo>
                    <a:pt x="2317" y="7746"/>
                    <a:pt x="2407" y="7753"/>
                    <a:pt x="2489" y="7753"/>
                  </a:cubicBezTo>
                  <a:cubicBezTo>
                    <a:pt x="3198" y="7753"/>
                    <a:pt x="3341" y="7252"/>
                    <a:pt x="3161" y="6589"/>
                  </a:cubicBezTo>
                  <a:cubicBezTo>
                    <a:pt x="2959" y="5984"/>
                    <a:pt x="2757" y="5446"/>
                    <a:pt x="2623" y="4908"/>
                  </a:cubicBezTo>
                  <a:cubicBezTo>
                    <a:pt x="1883" y="3362"/>
                    <a:pt x="2085" y="1480"/>
                    <a:pt x="1009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1" name="Google Shape;12181;p15"/>
            <p:cNvSpPr/>
            <p:nvPr/>
          </p:nvSpPr>
          <p:spPr>
            <a:xfrm>
              <a:off x="2763750" y="4319900"/>
              <a:ext cx="90775" cy="144000"/>
            </a:xfrm>
            <a:custGeom>
              <a:avLst/>
              <a:gdLst/>
              <a:ahLst/>
              <a:cxnLst/>
              <a:rect l="l" t="t" r="r" b="b"/>
              <a:pathLst>
                <a:path w="3631" h="5760" extrusionOk="0">
                  <a:moveTo>
                    <a:pt x="944" y="0"/>
                  </a:moveTo>
                  <a:cubicBezTo>
                    <a:pt x="602" y="0"/>
                    <a:pt x="262" y="136"/>
                    <a:pt x="1" y="429"/>
                  </a:cubicBezTo>
                  <a:cubicBezTo>
                    <a:pt x="1278" y="1707"/>
                    <a:pt x="1480" y="3589"/>
                    <a:pt x="2286" y="5135"/>
                  </a:cubicBezTo>
                  <a:cubicBezTo>
                    <a:pt x="2540" y="5642"/>
                    <a:pt x="2774" y="5759"/>
                    <a:pt x="3009" y="5759"/>
                  </a:cubicBezTo>
                  <a:cubicBezTo>
                    <a:pt x="3211" y="5759"/>
                    <a:pt x="3414" y="5673"/>
                    <a:pt x="3631" y="5673"/>
                  </a:cubicBezTo>
                  <a:cubicBezTo>
                    <a:pt x="3228" y="3858"/>
                    <a:pt x="2690" y="2110"/>
                    <a:pt x="1950" y="429"/>
                  </a:cubicBezTo>
                  <a:cubicBezTo>
                    <a:pt x="1673" y="153"/>
                    <a:pt x="1308" y="0"/>
                    <a:pt x="944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2" name="Google Shape;12182;p15"/>
            <p:cNvSpPr/>
            <p:nvPr/>
          </p:nvSpPr>
          <p:spPr>
            <a:xfrm>
              <a:off x="3296525" y="4280200"/>
              <a:ext cx="84075" cy="121050"/>
            </a:xfrm>
            <a:custGeom>
              <a:avLst/>
              <a:gdLst/>
              <a:ahLst/>
              <a:cxnLst/>
              <a:rect l="l" t="t" r="r" b="b"/>
              <a:pathLst>
                <a:path w="3363" h="4842" extrusionOk="0">
                  <a:moveTo>
                    <a:pt x="1" y="1"/>
                  </a:moveTo>
                  <a:cubicBezTo>
                    <a:pt x="673" y="1816"/>
                    <a:pt x="1614" y="3429"/>
                    <a:pt x="2892" y="4841"/>
                  </a:cubicBezTo>
                  <a:cubicBezTo>
                    <a:pt x="3362" y="4102"/>
                    <a:pt x="2824" y="3160"/>
                    <a:pt x="3228" y="2421"/>
                  </a:cubicBezTo>
                  <a:cubicBezTo>
                    <a:pt x="2556" y="1211"/>
                    <a:pt x="1682" y="1"/>
                    <a:pt x="1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3" name="Google Shape;12183;p15"/>
            <p:cNvSpPr/>
            <p:nvPr/>
          </p:nvSpPr>
          <p:spPr>
            <a:xfrm>
              <a:off x="4856225" y="4502925"/>
              <a:ext cx="110950" cy="79825"/>
            </a:xfrm>
            <a:custGeom>
              <a:avLst/>
              <a:gdLst/>
              <a:ahLst/>
              <a:cxnLst/>
              <a:rect l="l" t="t" r="r" b="b"/>
              <a:pathLst>
                <a:path w="4438" h="3193" extrusionOk="0">
                  <a:moveTo>
                    <a:pt x="3111" y="1"/>
                  </a:moveTo>
                  <a:cubicBezTo>
                    <a:pt x="2797" y="1"/>
                    <a:pt x="2474" y="33"/>
                    <a:pt x="2152" y="33"/>
                  </a:cubicBezTo>
                  <a:cubicBezTo>
                    <a:pt x="2152" y="100"/>
                    <a:pt x="2152" y="235"/>
                    <a:pt x="2152" y="369"/>
                  </a:cubicBezTo>
                  <a:cubicBezTo>
                    <a:pt x="2084" y="1781"/>
                    <a:pt x="269" y="1714"/>
                    <a:pt x="0" y="2924"/>
                  </a:cubicBezTo>
                  <a:cubicBezTo>
                    <a:pt x="125" y="3002"/>
                    <a:pt x="231" y="3033"/>
                    <a:pt x="326" y="3033"/>
                  </a:cubicBezTo>
                  <a:cubicBezTo>
                    <a:pt x="639" y="3033"/>
                    <a:pt x="818" y="2691"/>
                    <a:pt x="1076" y="2588"/>
                  </a:cubicBezTo>
                  <a:cubicBezTo>
                    <a:pt x="1177" y="2554"/>
                    <a:pt x="1261" y="2539"/>
                    <a:pt x="1331" y="2539"/>
                  </a:cubicBezTo>
                  <a:cubicBezTo>
                    <a:pt x="1683" y="2539"/>
                    <a:pt x="1692" y="2913"/>
                    <a:pt x="1748" y="3193"/>
                  </a:cubicBezTo>
                  <a:cubicBezTo>
                    <a:pt x="2690" y="2319"/>
                    <a:pt x="3832" y="1579"/>
                    <a:pt x="4437" y="436"/>
                  </a:cubicBezTo>
                  <a:cubicBezTo>
                    <a:pt x="4034" y="73"/>
                    <a:pt x="3582" y="1"/>
                    <a:pt x="3111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4" name="Google Shape;12184;p15"/>
            <p:cNvSpPr/>
            <p:nvPr/>
          </p:nvSpPr>
          <p:spPr>
            <a:xfrm>
              <a:off x="2817525" y="4461725"/>
              <a:ext cx="79025" cy="100850"/>
            </a:xfrm>
            <a:custGeom>
              <a:avLst/>
              <a:gdLst/>
              <a:ahLst/>
              <a:cxnLst/>
              <a:rect l="l" t="t" r="r" b="b"/>
              <a:pathLst>
                <a:path w="3161" h="4034" extrusionOk="0">
                  <a:moveTo>
                    <a:pt x="1480" y="0"/>
                  </a:moveTo>
                  <a:cubicBezTo>
                    <a:pt x="1547" y="471"/>
                    <a:pt x="1345" y="1009"/>
                    <a:pt x="875" y="1345"/>
                  </a:cubicBezTo>
                  <a:cubicBezTo>
                    <a:pt x="1" y="1950"/>
                    <a:pt x="337" y="2488"/>
                    <a:pt x="1009" y="3093"/>
                  </a:cubicBezTo>
                  <a:cubicBezTo>
                    <a:pt x="1614" y="3765"/>
                    <a:pt x="2488" y="3563"/>
                    <a:pt x="3161" y="4034"/>
                  </a:cubicBezTo>
                  <a:lnTo>
                    <a:pt x="1480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5" name="Google Shape;12185;p15"/>
            <p:cNvSpPr/>
            <p:nvPr/>
          </p:nvSpPr>
          <p:spPr>
            <a:xfrm>
              <a:off x="1239350" y="3061700"/>
              <a:ext cx="80700" cy="132800"/>
            </a:xfrm>
            <a:custGeom>
              <a:avLst/>
              <a:gdLst/>
              <a:ahLst/>
              <a:cxnLst/>
              <a:rect l="l" t="t" r="r" b="b"/>
              <a:pathLst>
                <a:path w="3228" h="5312" extrusionOk="0">
                  <a:moveTo>
                    <a:pt x="1" y="0"/>
                  </a:moveTo>
                  <a:lnTo>
                    <a:pt x="1" y="0"/>
                  </a:lnTo>
                  <a:cubicBezTo>
                    <a:pt x="404" y="2017"/>
                    <a:pt x="1413" y="3832"/>
                    <a:pt x="2824" y="5311"/>
                  </a:cubicBezTo>
                  <a:cubicBezTo>
                    <a:pt x="3228" y="4236"/>
                    <a:pt x="1950" y="3765"/>
                    <a:pt x="2085" y="2757"/>
                  </a:cubicBezTo>
                  <a:cubicBezTo>
                    <a:pt x="2219" y="1278"/>
                    <a:pt x="1211" y="471"/>
                    <a:pt x="1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6" name="Google Shape;12186;p15"/>
            <p:cNvSpPr/>
            <p:nvPr/>
          </p:nvSpPr>
          <p:spPr>
            <a:xfrm>
              <a:off x="3518375" y="3936225"/>
              <a:ext cx="105925" cy="132225"/>
            </a:xfrm>
            <a:custGeom>
              <a:avLst/>
              <a:gdLst/>
              <a:ahLst/>
              <a:cxnLst/>
              <a:rect l="l" t="t" r="r" b="b"/>
              <a:pathLst>
                <a:path w="4237" h="5289" extrusionOk="0">
                  <a:moveTo>
                    <a:pt x="242" y="1"/>
                  </a:moveTo>
                  <a:cubicBezTo>
                    <a:pt x="170" y="1"/>
                    <a:pt x="108" y="34"/>
                    <a:pt x="68" y="112"/>
                  </a:cubicBezTo>
                  <a:lnTo>
                    <a:pt x="1" y="180"/>
                  </a:lnTo>
                  <a:cubicBezTo>
                    <a:pt x="1" y="1053"/>
                    <a:pt x="673" y="1726"/>
                    <a:pt x="404" y="2734"/>
                  </a:cubicBezTo>
                  <a:cubicBezTo>
                    <a:pt x="404" y="3201"/>
                    <a:pt x="810" y="3567"/>
                    <a:pt x="1269" y="3567"/>
                  </a:cubicBezTo>
                  <a:cubicBezTo>
                    <a:pt x="1339" y="3567"/>
                    <a:pt x="1409" y="3559"/>
                    <a:pt x="1480" y="3541"/>
                  </a:cubicBezTo>
                  <a:cubicBezTo>
                    <a:pt x="1530" y="3534"/>
                    <a:pt x="1577" y="3530"/>
                    <a:pt x="1623" y="3530"/>
                  </a:cubicBezTo>
                  <a:cubicBezTo>
                    <a:pt x="2007" y="3530"/>
                    <a:pt x="2248" y="3771"/>
                    <a:pt x="2488" y="4012"/>
                  </a:cubicBezTo>
                  <a:cubicBezTo>
                    <a:pt x="2892" y="4617"/>
                    <a:pt x="3497" y="5020"/>
                    <a:pt x="4236" y="5289"/>
                  </a:cubicBezTo>
                  <a:cubicBezTo>
                    <a:pt x="3900" y="4549"/>
                    <a:pt x="3362" y="3877"/>
                    <a:pt x="2757" y="3406"/>
                  </a:cubicBezTo>
                  <a:cubicBezTo>
                    <a:pt x="1749" y="2465"/>
                    <a:pt x="942" y="1322"/>
                    <a:pt x="404" y="45"/>
                  </a:cubicBezTo>
                  <a:cubicBezTo>
                    <a:pt x="349" y="17"/>
                    <a:pt x="293" y="1"/>
                    <a:pt x="242" y="1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7" name="Google Shape;12187;p15"/>
            <p:cNvSpPr/>
            <p:nvPr/>
          </p:nvSpPr>
          <p:spPr>
            <a:xfrm>
              <a:off x="5141950" y="4179975"/>
              <a:ext cx="94125" cy="120425"/>
            </a:xfrm>
            <a:custGeom>
              <a:avLst/>
              <a:gdLst/>
              <a:ahLst/>
              <a:cxnLst/>
              <a:rect l="l" t="t" r="r" b="b"/>
              <a:pathLst>
                <a:path w="3765" h="4817" extrusionOk="0">
                  <a:moveTo>
                    <a:pt x="3339" y="1"/>
                  </a:moveTo>
                  <a:cubicBezTo>
                    <a:pt x="2552" y="1"/>
                    <a:pt x="2132" y="495"/>
                    <a:pt x="1614" y="1186"/>
                  </a:cubicBezTo>
                  <a:cubicBezTo>
                    <a:pt x="941" y="1926"/>
                    <a:pt x="1076" y="3136"/>
                    <a:pt x="0" y="3606"/>
                  </a:cubicBezTo>
                  <a:lnTo>
                    <a:pt x="0" y="4816"/>
                  </a:lnTo>
                  <a:cubicBezTo>
                    <a:pt x="1412" y="3337"/>
                    <a:pt x="2689" y="1724"/>
                    <a:pt x="3765" y="43"/>
                  </a:cubicBezTo>
                  <a:cubicBezTo>
                    <a:pt x="3611" y="14"/>
                    <a:pt x="3470" y="1"/>
                    <a:pt x="3339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8" name="Google Shape;12188;p15"/>
            <p:cNvSpPr/>
            <p:nvPr/>
          </p:nvSpPr>
          <p:spPr>
            <a:xfrm>
              <a:off x="2489800" y="4330625"/>
              <a:ext cx="70625" cy="193300"/>
            </a:xfrm>
            <a:custGeom>
              <a:avLst/>
              <a:gdLst/>
              <a:ahLst/>
              <a:cxnLst/>
              <a:rect l="l" t="t" r="r" b="b"/>
              <a:pathLst>
                <a:path w="2825" h="7732" extrusionOk="0">
                  <a:moveTo>
                    <a:pt x="0" y="0"/>
                  </a:moveTo>
                  <a:cubicBezTo>
                    <a:pt x="68" y="538"/>
                    <a:pt x="202" y="1076"/>
                    <a:pt x="404" y="1547"/>
                  </a:cubicBezTo>
                  <a:cubicBezTo>
                    <a:pt x="1412" y="3496"/>
                    <a:pt x="1412" y="5917"/>
                    <a:pt x="2824" y="7732"/>
                  </a:cubicBezTo>
                  <a:cubicBezTo>
                    <a:pt x="2555" y="5580"/>
                    <a:pt x="2219" y="3429"/>
                    <a:pt x="874" y="1614"/>
                  </a:cubicBezTo>
                  <a:cubicBezTo>
                    <a:pt x="1009" y="1479"/>
                    <a:pt x="1143" y="1345"/>
                    <a:pt x="1278" y="1211"/>
                  </a:cubicBezTo>
                  <a:cubicBezTo>
                    <a:pt x="1278" y="1076"/>
                    <a:pt x="1278" y="1076"/>
                    <a:pt x="1278" y="807"/>
                  </a:cubicBezTo>
                  <a:cubicBezTo>
                    <a:pt x="1211" y="605"/>
                    <a:pt x="1009" y="538"/>
                    <a:pt x="874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9" name="Google Shape;12189;p15"/>
            <p:cNvSpPr/>
            <p:nvPr/>
          </p:nvSpPr>
          <p:spPr>
            <a:xfrm>
              <a:off x="2921750" y="4683575"/>
              <a:ext cx="63875" cy="103375"/>
            </a:xfrm>
            <a:custGeom>
              <a:avLst/>
              <a:gdLst/>
              <a:ahLst/>
              <a:cxnLst/>
              <a:rect l="l" t="t" r="r" b="b"/>
              <a:pathLst>
                <a:path w="2555" h="4135" extrusionOk="0">
                  <a:moveTo>
                    <a:pt x="538" y="0"/>
                  </a:moveTo>
                  <a:lnTo>
                    <a:pt x="538" y="0"/>
                  </a:lnTo>
                  <a:cubicBezTo>
                    <a:pt x="269" y="471"/>
                    <a:pt x="269" y="1076"/>
                    <a:pt x="605" y="1479"/>
                  </a:cubicBezTo>
                  <a:cubicBezTo>
                    <a:pt x="1008" y="2152"/>
                    <a:pt x="740" y="2555"/>
                    <a:pt x="134" y="2891"/>
                  </a:cubicBezTo>
                  <a:cubicBezTo>
                    <a:pt x="134" y="2891"/>
                    <a:pt x="67" y="2891"/>
                    <a:pt x="67" y="3026"/>
                  </a:cubicBezTo>
                  <a:cubicBezTo>
                    <a:pt x="0" y="3093"/>
                    <a:pt x="67" y="3227"/>
                    <a:pt x="134" y="3295"/>
                  </a:cubicBezTo>
                  <a:lnTo>
                    <a:pt x="134" y="3631"/>
                  </a:lnTo>
                  <a:cubicBezTo>
                    <a:pt x="168" y="3698"/>
                    <a:pt x="235" y="3732"/>
                    <a:pt x="311" y="3732"/>
                  </a:cubicBezTo>
                  <a:cubicBezTo>
                    <a:pt x="387" y="3732"/>
                    <a:pt x="471" y="3698"/>
                    <a:pt x="538" y="3631"/>
                  </a:cubicBezTo>
                  <a:lnTo>
                    <a:pt x="941" y="3631"/>
                  </a:lnTo>
                  <a:cubicBezTo>
                    <a:pt x="975" y="3698"/>
                    <a:pt x="1042" y="3732"/>
                    <a:pt x="1118" y="3732"/>
                  </a:cubicBezTo>
                  <a:cubicBezTo>
                    <a:pt x="1193" y="3732"/>
                    <a:pt x="1277" y="3698"/>
                    <a:pt x="1345" y="3631"/>
                  </a:cubicBezTo>
                  <a:lnTo>
                    <a:pt x="1748" y="3631"/>
                  </a:lnTo>
                  <a:cubicBezTo>
                    <a:pt x="1815" y="3765"/>
                    <a:pt x="2017" y="3900"/>
                    <a:pt x="2151" y="4034"/>
                  </a:cubicBezTo>
                  <a:cubicBezTo>
                    <a:pt x="2219" y="4101"/>
                    <a:pt x="2303" y="4135"/>
                    <a:pt x="2378" y="4135"/>
                  </a:cubicBezTo>
                  <a:cubicBezTo>
                    <a:pt x="2454" y="4135"/>
                    <a:pt x="2521" y="4101"/>
                    <a:pt x="2555" y="4034"/>
                  </a:cubicBezTo>
                  <a:cubicBezTo>
                    <a:pt x="2353" y="2488"/>
                    <a:pt x="1277" y="1345"/>
                    <a:pt x="538" y="0"/>
                  </a:cubicBezTo>
                  <a:close/>
                </a:path>
              </a:pathLst>
            </a:custGeom>
            <a:solidFill>
              <a:srgbClr val="F8E0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0" name="Google Shape;12190;p15"/>
            <p:cNvSpPr/>
            <p:nvPr/>
          </p:nvSpPr>
          <p:spPr>
            <a:xfrm>
              <a:off x="4736900" y="3947425"/>
              <a:ext cx="72275" cy="88625"/>
            </a:xfrm>
            <a:custGeom>
              <a:avLst/>
              <a:gdLst/>
              <a:ahLst/>
              <a:cxnLst/>
              <a:rect l="l" t="t" r="r" b="b"/>
              <a:pathLst>
                <a:path w="2891" h="3545" extrusionOk="0">
                  <a:moveTo>
                    <a:pt x="1278" y="0"/>
                  </a:moveTo>
                  <a:cubicBezTo>
                    <a:pt x="1210" y="538"/>
                    <a:pt x="1143" y="1009"/>
                    <a:pt x="1143" y="1547"/>
                  </a:cubicBezTo>
                  <a:cubicBezTo>
                    <a:pt x="1210" y="2488"/>
                    <a:pt x="605" y="2488"/>
                    <a:pt x="0" y="2488"/>
                  </a:cubicBezTo>
                  <a:cubicBezTo>
                    <a:pt x="262" y="3186"/>
                    <a:pt x="666" y="3544"/>
                    <a:pt x="1174" y="3544"/>
                  </a:cubicBezTo>
                  <a:cubicBezTo>
                    <a:pt x="1449" y="3544"/>
                    <a:pt x="1754" y="3440"/>
                    <a:pt x="2084" y="3227"/>
                  </a:cubicBezTo>
                  <a:cubicBezTo>
                    <a:pt x="1950" y="2891"/>
                    <a:pt x="1748" y="2622"/>
                    <a:pt x="2353" y="2286"/>
                  </a:cubicBezTo>
                  <a:cubicBezTo>
                    <a:pt x="2891" y="2017"/>
                    <a:pt x="2891" y="1412"/>
                    <a:pt x="2891" y="807"/>
                  </a:cubicBezTo>
                  <a:cubicBezTo>
                    <a:pt x="2689" y="605"/>
                    <a:pt x="2353" y="673"/>
                    <a:pt x="2084" y="404"/>
                  </a:cubicBezTo>
                  <a:cubicBezTo>
                    <a:pt x="1950" y="269"/>
                    <a:pt x="1815" y="202"/>
                    <a:pt x="1681" y="0"/>
                  </a:cubicBezTo>
                  <a:close/>
                </a:path>
              </a:pathLst>
            </a:custGeom>
            <a:solidFill>
              <a:srgbClr val="FB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1" name="Google Shape;12191;p15"/>
            <p:cNvSpPr/>
            <p:nvPr/>
          </p:nvSpPr>
          <p:spPr>
            <a:xfrm>
              <a:off x="1360375" y="3263375"/>
              <a:ext cx="109275" cy="131125"/>
            </a:xfrm>
            <a:custGeom>
              <a:avLst/>
              <a:gdLst/>
              <a:ahLst/>
              <a:cxnLst/>
              <a:rect l="l" t="t" r="r" b="b"/>
              <a:pathLst>
                <a:path w="4371" h="5245" extrusionOk="0">
                  <a:moveTo>
                    <a:pt x="0" y="1"/>
                  </a:moveTo>
                  <a:cubicBezTo>
                    <a:pt x="673" y="2286"/>
                    <a:pt x="2353" y="3765"/>
                    <a:pt x="4101" y="5244"/>
                  </a:cubicBezTo>
                  <a:cubicBezTo>
                    <a:pt x="4236" y="4908"/>
                    <a:pt x="4370" y="4639"/>
                    <a:pt x="3900" y="4303"/>
                  </a:cubicBezTo>
                  <a:cubicBezTo>
                    <a:pt x="2891" y="3564"/>
                    <a:pt x="2084" y="2622"/>
                    <a:pt x="1479" y="1480"/>
                  </a:cubicBezTo>
                  <a:cubicBezTo>
                    <a:pt x="1210" y="807"/>
                    <a:pt x="673" y="270"/>
                    <a:pt x="0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2" name="Google Shape;12192;p15"/>
            <p:cNvSpPr/>
            <p:nvPr/>
          </p:nvSpPr>
          <p:spPr>
            <a:xfrm>
              <a:off x="2715025" y="4169275"/>
              <a:ext cx="68925" cy="94150"/>
            </a:xfrm>
            <a:custGeom>
              <a:avLst/>
              <a:gdLst/>
              <a:ahLst/>
              <a:cxnLst/>
              <a:rect l="l" t="t" r="r" b="b"/>
              <a:pathLst>
                <a:path w="2757" h="3766" extrusionOk="0">
                  <a:moveTo>
                    <a:pt x="1143" y="1"/>
                  </a:moveTo>
                  <a:cubicBezTo>
                    <a:pt x="807" y="404"/>
                    <a:pt x="0" y="807"/>
                    <a:pt x="1076" y="1412"/>
                  </a:cubicBezTo>
                  <a:cubicBezTo>
                    <a:pt x="1613" y="1614"/>
                    <a:pt x="1950" y="2286"/>
                    <a:pt x="1681" y="2891"/>
                  </a:cubicBezTo>
                  <a:cubicBezTo>
                    <a:pt x="1445" y="3597"/>
                    <a:pt x="1597" y="3765"/>
                    <a:pt x="1866" y="3765"/>
                  </a:cubicBezTo>
                  <a:cubicBezTo>
                    <a:pt x="2110" y="3765"/>
                    <a:pt x="2452" y="3626"/>
                    <a:pt x="2689" y="3626"/>
                  </a:cubicBezTo>
                  <a:cubicBezTo>
                    <a:pt x="2712" y="3626"/>
                    <a:pt x="2735" y="3628"/>
                    <a:pt x="2756" y="3631"/>
                  </a:cubicBezTo>
                  <a:cubicBezTo>
                    <a:pt x="2555" y="2286"/>
                    <a:pt x="2286" y="942"/>
                    <a:pt x="1143" y="1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3" name="Google Shape;12193;p15"/>
            <p:cNvSpPr/>
            <p:nvPr/>
          </p:nvSpPr>
          <p:spPr>
            <a:xfrm>
              <a:off x="2945275" y="4784425"/>
              <a:ext cx="62200" cy="57150"/>
            </a:xfrm>
            <a:custGeom>
              <a:avLst/>
              <a:gdLst/>
              <a:ahLst/>
              <a:cxnLst/>
              <a:rect l="l" t="t" r="r" b="b"/>
              <a:pathLst>
                <a:path w="2488" h="2286" extrusionOk="0">
                  <a:moveTo>
                    <a:pt x="1210" y="0"/>
                  </a:moveTo>
                  <a:cubicBezTo>
                    <a:pt x="0" y="538"/>
                    <a:pt x="269" y="1345"/>
                    <a:pt x="740" y="2286"/>
                  </a:cubicBezTo>
                  <a:lnTo>
                    <a:pt x="2488" y="2017"/>
                  </a:lnTo>
                  <a:cubicBezTo>
                    <a:pt x="2353" y="1277"/>
                    <a:pt x="2084" y="605"/>
                    <a:pt x="1681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4" name="Google Shape;12194;p15"/>
            <p:cNvSpPr/>
            <p:nvPr/>
          </p:nvSpPr>
          <p:spPr>
            <a:xfrm>
              <a:off x="5283125" y="2945600"/>
              <a:ext cx="100850" cy="45525"/>
            </a:xfrm>
            <a:custGeom>
              <a:avLst/>
              <a:gdLst/>
              <a:ahLst/>
              <a:cxnLst/>
              <a:rect l="l" t="t" r="r" b="b"/>
              <a:pathLst>
                <a:path w="4034" h="1821" extrusionOk="0">
                  <a:moveTo>
                    <a:pt x="1164" y="0"/>
                  </a:moveTo>
                  <a:cubicBezTo>
                    <a:pt x="913" y="0"/>
                    <a:pt x="457" y="678"/>
                    <a:pt x="0" y="678"/>
                  </a:cubicBezTo>
                  <a:cubicBezTo>
                    <a:pt x="1143" y="1148"/>
                    <a:pt x="2353" y="1552"/>
                    <a:pt x="3563" y="1821"/>
                  </a:cubicBezTo>
                  <a:lnTo>
                    <a:pt x="4034" y="1821"/>
                  </a:lnTo>
                  <a:cubicBezTo>
                    <a:pt x="3765" y="274"/>
                    <a:pt x="2017" y="947"/>
                    <a:pt x="1278" y="73"/>
                  </a:cubicBezTo>
                  <a:cubicBezTo>
                    <a:pt x="1247" y="22"/>
                    <a:pt x="1209" y="0"/>
                    <a:pt x="1164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5" name="Google Shape;12195;p15"/>
            <p:cNvSpPr/>
            <p:nvPr/>
          </p:nvSpPr>
          <p:spPr>
            <a:xfrm>
              <a:off x="1188950" y="2950775"/>
              <a:ext cx="62200" cy="110950"/>
            </a:xfrm>
            <a:custGeom>
              <a:avLst/>
              <a:gdLst/>
              <a:ahLst/>
              <a:cxnLst/>
              <a:rect l="l" t="t" r="r" b="b"/>
              <a:pathLst>
                <a:path w="2488" h="4438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1614"/>
                    <a:pt x="807" y="3227"/>
                    <a:pt x="2017" y="4437"/>
                  </a:cubicBezTo>
                  <a:lnTo>
                    <a:pt x="2487" y="3563"/>
                  </a:lnTo>
                  <a:cubicBezTo>
                    <a:pt x="1882" y="3362"/>
                    <a:pt x="1412" y="2757"/>
                    <a:pt x="1277" y="2084"/>
                  </a:cubicBezTo>
                  <a:cubicBezTo>
                    <a:pt x="1143" y="1277"/>
                    <a:pt x="672" y="471"/>
                    <a:pt x="0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6" name="Google Shape;12196;p15"/>
            <p:cNvSpPr/>
            <p:nvPr/>
          </p:nvSpPr>
          <p:spPr>
            <a:xfrm>
              <a:off x="3367125" y="4396575"/>
              <a:ext cx="77325" cy="70475"/>
            </a:xfrm>
            <a:custGeom>
              <a:avLst/>
              <a:gdLst/>
              <a:ahLst/>
              <a:cxnLst/>
              <a:rect l="l" t="t" r="r" b="b"/>
              <a:pathLst>
                <a:path w="3093" h="2819" extrusionOk="0">
                  <a:moveTo>
                    <a:pt x="682" y="0"/>
                  </a:moveTo>
                  <a:cubicBezTo>
                    <a:pt x="452" y="0"/>
                    <a:pt x="219" y="58"/>
                    <a:pt x="0" y="186"/>
                  </a:cubicBezTo>
                  <a:cubicBezTo>
                    <a:pt x="337" y="724"/>
                    <a:pt x="673" y="1262"/>
                    <a:pt x="942" y="1799"/>
                  </a:cubicBezTo>
                  <a:cubicBezTo>
                    <a:pt x="1009" y="2001"/>
                    <a:pt x="1143" y="2136"/>
                    <a:pt x="1278" y="2270"/>
                  </a:cubicBezTo>
                  <a:cubicBezTo>
                    <a:pt x="1671" y="2445"/>
                    <a:pt x="2036" y="2819"/>
                    <a:pt x="2428" y="2819"/>
                  </a:cubicBezTo>
                  <a:cubicBezTo>
                    <a:pt x="2639" y="2819"/>
                    <a:pt x="2858" y="2710"/>
                    <a:pt x="3093" y="2405"/>
                  </a:cubicBezTo>
                  <a:cubicBezTo>
                    <a:pt x="3093" y="2203"/>
                    <a:pt x="3026" y="2001"/>
                    <a:pt x="2891" y="1867"/>
                  </a:cubicBezTo>
                  <a:cubicBezTo>
                    <a:pt x="2757" y="1463"/>
                    <a:pt x="2421" y="1194"/>
                    <a:pt x="2085" y="1060"/>
                  </a:cubicBezTo>
                  <a:cubicBezTo>
                    <a:pt x="1888" y="423"/>
                    <a:pt x="1299" y="0"/>
                    <a:pt x="682" y="0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7" name="Google Shape;12197;p15"/>
            <p:cNvSpPr/>
            <p:nvPr/>
          </p:nvSpPr>
          <p:spPr>
            <a:xfrm>
              <a:off x="1723400" y="3776000"/>
              <a:ext cx="110950" cy="50650"/>
            </a:xfrm>
            <a:custGeom>
              <a:avLst/>
              <a:gdLst/>
              <a:ahLst/>
              <a:cxnLst/>
              <a:rect l="l" t="t" r="r" b="b"/>
              <a:pathLst>
                <a:path w="4438" h="2026" extrusionOk="0">
                  <a:moveTo>
                    <a:pt x="3295" y="0"/>
                  </a:moveTo>
                  <a:cubicBezTo>
                    <a:pt x="2286" y="807"/>
                    <a:pt x="942" y="1076"/>
                    <a:pt x="1" y="2017"/>
                  </a:cubicBezTo>
                  <a:cubicBezTo>
                    <a:pt x="102" y="2023"/>
                    <a:pt x="203" y="2025"/>
                    <a:pt x="304" y="2025"/>
                  </a:cubicBezTo>
                  <a:cubicBezTo>
                    <a:pt x="1401" y="2025"/>
                    <a:pt x="2438" y="1692"/>
                    <a:pt x="3362" y="1076"/>
                  </a:cubicBezTo>
                  <a:cubicBezTo>
                    <a:pt x="4438" y="471"/>
                    <a:pt x="3295" y="336"/>
                    <a:pt x="3295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8" name="Google Shape;12198;p15"/>
            <p:cNvSpPr/>
            <p:nvPr/>
          </p:nvSpPr>
          <p:spPr>
            <a:xfrm>
              <a:off x="4313350" y="3705400"/>
              <a:ext cx="65575" cy="72300"/>
            </a:xfrm>
            <a:custGeom>
              <a:avLst/>
              <a:gdLst/>
              <a:ahLst/>
              <a:cxnLst/>
              <a:rect l="l" t="t" r="r" b="b"/>
              <a:pathLst>
                <a:path w="2623" h="2892" extrusionOk="0">
                  <a:moveTo>
                    <a:pt x="68" y="1"/>
                  </a:moveTo>
                  <a:lnTo>
                    <a:pt x="68" y="471"/>
                  </a:lnTo>
                  <a:cubicBezTo>
                    <a:pt x="1" y="807"/>
                    <a:pt x="68" y="1211"/>
                    <a:pt x="270" y="1480"/>
                  </a:cubicBezTo>
                  <a:cubicBezTo>
                    <a:pt x="740" y="2017"/>
                    <a:pt x="1009" y="2757"/>
                    <a:pt x="1816" y="2891"/>
                  </a:cubicBezTo>
                  <a:lnTo>
                    <a:pt x="2085" y="2824"/>
                  </a:lnTo>
                  <a:cubicBezTo>
                    <a:pt x="1883" y="2085"/>
                    <a:pt x="2421" y="1614"/>
                    <a:pt x="2623" y="875"/>
                  </a:cubicBezTo>
                  <a:cubicBezTo>
                    <a:pt x="1681" y="807"/>
                    <a:pt x="808" y="538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9" name="Google Shape;12199;p15"/>
            <p:cNvSpPr/>
            <p:nvPr/>
          </p:nvSpPr>
          <p:spPr>
            <a:xfrm>
              <a:off x="3921750" y="5036375"/>
              <a:ext cx="56775" cy="52275"/>
            </a:xfrm>
            <a:custGeom>
              <a:avLst/>
              <a:gdLst/>
              <a:ahLst/>
              <a:cxnLst/>
              <a:rect l="l" t="t" r="r" b="b"/>
              <a:pathLst>
                <a:path w="2271" h="2091" extrusionOk="0">
                  <a:moveTo>
                    <a:pt x="726" y="0"/>
                  </a:moveTo>
                  <a:cubicBezTo>
                    <a:pt x="645" y="0"/>
                    <a:pt x="560" y="2"/>
                    <a:pt x="471" y="6"/>
                  </a:cubicBezTo>
                  <a:cubicBezTo>
                    <a:pt x="270" y="141"/>
                    <a:pt x="1" y="208"/>
                    <a:pt x="1" y="410"/>
                  </a:cubicBezTo>
                  <a:cubicBezTo>
                    <a:pt x="538" y="1082"/>
                    <a:pt x="1211" y="1687"/>
                    <a:pt x="2018" y="2090"/>
                  </a:cubicBezTo>
                  <a:cubicBezTo>
                    <a:pt x="2270" y="511"/>
                    <a:pt x="1989" y="0"/>
                    <a:pt x="726" y="0"/>
                  </a:cubicBezTo>
                  <a:close/>
                </a:path>
              </a:pathLst>
            </a:custGeom>
            <a:solidFill>
              <a:srgbClr val="FA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0" name="Google Shape;12200;p15"/>
            <p:cNvSpPr/>
            <p:nvPr/>
          </p:nvSpPr>
          <p:spPr>
            <a:xfrm>
              <a:off x="3861250" y="4987450"/>
              <a:ext cx="72300" cy="59175"/>
            </a:xfrm>
            <a:custGeom>
              <a:avLst/>
              <a:gdLst/>
              <a:ahLst/>
              <a:cxnLst/>
              <a:rect l="l" t="t" r="r" b="b"/>
              <a:pathLst>
                <a:path w="2892" h="2367" extrusionOk="0">
                  <a:moveTo>
                    <a:pt x="431" y="0"/>
                  </a:moveTo>
                  <a:cubicBezTo>
                    <a:pt x="290" y="0"/>
                    <a:pt x="146" y="6"/>
                    <a:pt x="0" y="14"/>
                  </a:cubicBezTo>
                  <a:cubicBezTo>
                    <a:pt x="673" y="820"/>
                    <a:pt x="1345" y="1560"/>
                    <a:pt x="2017" y="2367"/>
                  </a:cubicBezTo>
                  <a:lnTo>
                    <a:pt x="2421" y="2367"/>
                  </a:lnTo>
                  <a:lnTo>
                    <a:pt x="2891" y="1963"/>
                  </a:lnTo>
                  <a:cubicBezTo>
                    <a:pt x="2690" y="1829"/>
                    <a:pt x="2421" y="1762"/>
                    <a:pt x="2421" y="1694"/>
                  </a:cubicBezTo>
                  <a:cubicBezTo>
                    <a:pt x="2302" y="275"/>
                    <a:pt x="1456" y="0"/>
                    <a:pt x="431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1" name="Google Shape;12201;p15"/>
            <p:cNvSpPr/>
            <p:nvPr/>
          </p:nvSpPr>
          <p:spPr>
            <a:xfrm>
              <a:off x="3780575" y="4907100"/>
              <a:ext cx="87425" cy="58850"/>
            </a:xfrm>
            <a:custGeom>
              <a:avLst/>
              <a:gdLst/>
              <a:ahLst/>
              <a:cxnLst/>
              <a:rect l="l" t="t" r="r" b="b"/>
              <a:pathLst>
                <a:path w="3497" h="2354" extrusionOk="0">
                  <a:moveTo>
                    <a:pt x="1" y="1"/>
                  </a:moveTo>
                  <a:cubicBezTo>
                    <a:pt x="807" y="807"/>
                    <a:pt x="1345" y="1816"/>
                    <a:pt x="2488" y="2354"/>
                  </a:cubicBezTo>
                  <a:cubicBezTo>
                    <a:pt x="2488" y="2018"/>
                    <a:pt x="3496" y="1749"/>
                    <a:pt x="2757" y="1345"/>
                  </a:cubicBezTo>
                  <a:cubicBezTo>
                    <a:pt x="1816" y="875"/>
                    <a:pt x="1143" y="1"/>
                    <a:pt x="1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2" name="Google Shape;12202;p15"/>
            <p:cNvSpPr/>
            <p:nvPr/>
          </p:nvSpPr>
          <p:spPr>
            <a:xfrm>
              <a:off x="2765425" y="4280200"/>
              <a:ext cx="47100" cy="50450"/>
            </a:xfrm>
            <a:custGeom>
              <a:avLst/>
              <a:gdLst/>
              <a:ahLst/>
              <a:cxnLst/>
              <a:rect l="l" t="t" r="r" b="b"/>
              <a:pathLst>
                <a:path w="1884" h="2018" extrusionOk="0">
                  <a:moveTo>
                    <a:pt x="1211" y="1"/>
                  </a:moveTo>
                  <a:cubicBezTo>
                    <a:pt x="673" y="606"/>
                    <a:pt x="270" y="1278"/>
                    <a:pt x="1" y="2017"/>
                  </a:cubicBezTo>
                  <a:lnTo>
                    <a:pt x="1883" y="2017"/>
                  </a:lnTo>
                  <a:cubicBezTo>
                    <a:pt x="1816" y="1278"/>
                    <a:pt x="1614" y="606"/>
                    <a:pt x="1211" y="1"/>
                  </a:cubicBezTo>
                  <a:close/>
                </a:path>
              </a:pathLst>
            </a:custGeom>
            <a:solidFill>
              <a:srgbClr val="F7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3" name="Google Shape;12203;p15"/>
            <p:cNvSpPr/>
            <p:nvPr/>
          </p:nvSpPr>
          <p:spPr>
            <a:xfrm>
              <a:off x="2693175" y="4108775"/>
              <a:ext cx="50425" cy="60525"/>
            </a:xfrm>
            <a:custGeom>
              <a:avLst/>
              <a:gdLst/>
              <a:ahLst/>
              <a:cxnLst/>
              <a:rect l="l" t="t" r="r" b="b"/>
              <a:pathLst>
                <a:path w="2017" h="242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1076"/>
                    <a:pt x="0" y="1479"/>
                    <a:pt x="941" y="2017"/>
                  </a:cubicBezTo>
                  <a:cubicBezTo>
                    <a:pt x="1277" y="2152"/>
                    <a:pt x="1681" y="2286"/>
                    <a:pt x="2017" y="2421"/>
                  </a:cubicBezTo>
                  <a:cubicBezTo>
                    <a:pt x="1815" y="1479"/>
                    <a:pt x="1681" y="605"/>
                    <a:pt x="807" y="0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4" name="Google Shape;12204;p15"/>
            <p:cNvSpPr/>
            <p:nvPr/>
          </p:nvSpPr>
          <p:spPr>
            <a:xfrm>
              <a:off x="1461200" y="3965900"/>
              <a:ext cx="50450" cy="52200"/>
            </a:xfrm>
            <a:custGeom>
              <a:avLst/>
              <a:gdLst/>
              <a:ahLst/>
              <a:cxnLst/>
              <a:rect l="l" t="t" r="r" b="b"/>
              <a:pathLst>
                <a:path w="2018" h="2088" extrusionOk="0">
                  <a:moveTo>
                    <a:pt x="2018" y="1"/>
                  </a:moveTo>
                  <a:lnTo>
                    <a:pt x="2018" y="1"/>
                  </a:lnTo>
                  <a:cubicBezTo>
                    <a:pt x="1278" y="203"/>
                    <a:pt x="606" y="606"/>
                    <a:pt x="1" y="1211"/>
                  </a:cubicBezTo>
                  <a:cubicBezTo>
                    <a:pt x="1" y="1547"/>
                    <a:pt x="135" y="1883"/>
                    <a:pt x="472" y="2085"/>
                  </a:cubicBezTo>
                  <a:cubicBezTo>
                    <a:pt x="511" y="2087"/>
                    <a:pt x="549" y="2088"/>
                    <a:pt x="586" y="2088"/>
                  </a:cubicBezTo>
                  <a:cubicBezTo>
                    <a:pt x="2004" y="2088"/>
                    <a:pt x="1756" y="853"/>
                    <a:pt x="2018" y="1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5" name="Google Shape;12205;p15"/>
            <p:cNvSpPr/>
            <p:nvPr/>
          </p:nvSpPr>
          <p:spPr>
            <a:xfrm>
              <a:off x="1615825" y="3933175"/>
              <a:ext cx="68950" cy="46200"/>
            </a:xfrm>
            <a:custGeom>
              <a:avLst/>
              <a:gdLst/>
              <a:ahLst/>
              <a:cxnLst/>
              <a:rect l="l" t="t" r="r" b="b"/>
              <a:pathLst>
                <a:path w="2758" h="1848" extrusionOk="0">
                  <a:moveTo>
                    <a:pt x="1362" y="0"/>
                  </a:moveTo>
                  <a:cubicBezTo>
                    <a:pt x="555" y="0"/>
                    <a:pt x="431" y="416"/>
                    <a:pt x="1" y="1848"/>
                  </a:cubicBezTo>
                  <a:cubicBezTo>
                    <a:pt x="1009" y="1444"/>
                    <a:pt x="1951" y="907"/>
                    <a:pt x="2757" y="167"/>
                  </a:cubicBezTo>
                  <a:cubicBezTo>
                    <a:pt x="2134" y="70"/>
                    <a:pt x="1691" y="0"/>
                    <a:pt x="136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6" name="Google Shape;12206;p15"/>
            <p:cNvSpPr/>
            <p:nvPr/>
          </p:nvSpPr>
          <p:spPr>
            <a:xfrm>
              <a:off x="3691500" y="5107100"/>
              <a:ext cx="94150" cy="42050"/>
            </a:xfrm>
            <a:custGeom>
              <a:avLst/>
              <a:gdLst/>
              <a:ahLst/>
              <a:cxnLst/>
              <a:rect l="l" t="t" r="r" b="b"/>
              <a:pathLst>
                <a:path w="3766" h="1682" extrusionOk="0">
                  <a:moveTo>
                    <a:pt x="1950" y="1"/>
                  </a:moveTo>
                  <a:cubicBezTo>
                    <a:pt x="1883" y="135"/>
                    <a:pt x="1748" y="270"/>
                    <a:pt x="1614" y="404"/>
                  </a:cubicBezTo>
                  <a:cubicBezTo>
                    <a:pt x="1143" y="875"/>
                    <a:pt x="68" y="539"/>
                    <a:pt x="0" y="1547"/>
                  </a:cubicBezTo>
                  <a:lnTo>
                    <a:pt x="68" y="1682"/>
                  </a:lnTo>
                  <a:cubicBezTo>
                    <a:pt x="370" y="1631"/>
                    <a:pt x="677" y="1619"/>
                    <a:pt x="986" y="1619"/>
                  </a:cubicBezTo>
                  <a:cubicBezTo>
                    <a:pt x="1295" y="1619"/>
                    <a:pt x="1606" y="1631"/>
                    <a:pt x="1916" y="1631"/>
                  </a:cubicBezTo>
                  <a:cubicBezTo>
                    <a:pt x="2538" y="1631"/>
                    <a:pt x="3160" y="1581"/>
                    <a:pt x="3765" y="1278"/>
                  </a:cubicBezTo>
                  <a:cubicBezTo>
                    <a:pt x="3026" y="1144"/>
                    <a:pt x="2891" y="606"/>
                    <a:pt x="2824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7" name="Google Shape;12207;p15"/>
            <p:cNvSpPr/>
            <p:nvPr/>
          </p:nvSpPr>
          <p:spPr>
            <a:xfrm>
              <a:off x="3755650" y="5107100"/>
              <a:ext cx="68650" cy="32100"/>
            </a:xfrm>
            <a:custGeom>
              <a:avLst/>
              <a:gdLst/>
              <a:ahLst/>
              <a:cxnLst/>
              <a:rect l="l" t="t" r="r" b="b"/>
              <a:pathLst>
                <a:path w="2746" h="1284" extrusionOk="0">
                  <a:moveTo>
                    <a:pt x="191" y="1"/>
                  </a:moveTo>
                  <a:cubicBezTo>
                    <a:pt x="0" y="762"/>
                    <a:pt x="50" y="1284"/>
                    <a:pt x="959" y="1284"/>
                  </a:cubicBezTo>
                  <a:cubicBezTo>
                    <a:pt x="1014" y="1284"/>
                    <a:pt x="1071" y="1282"/>
                    <a:pt x="1132" y="1278"/>
                  </a:cubicBezTo>
                  <a:cubicBezTo>
                    <a:pt x="1670" y="1278"/>
                    <a:pt x="2275" y="1144"/>
                    <a:pt x="2745" y="808"/>
                  </a:cubicBezTo>
                  <a:cubicBezTo>
                    <a:pt x="2073" y="68"/>
                    <a:pt x="1065" y="337"/>
                    <a:pt x="191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8" name="Google Shape;12208;p15"/>
            <p:cNvSpPr/>
            <p:nvPr/>
          </p:nvSpPr>
          <p:spPr>
            <a:xfrm>
              <a:off x="3399050" y="4446600"/>
              <a:ext cx="60525" cy="57150"/>
            </a:xfrm>
            <a:custGeom>
              <a:avLst/>
              <a:gdLst/>
              <a:ahLst/>
              <a:cxnLst/>
              <a:rect l="l" t="t" r="r" b="b"/>
              <a:pathLst>
                <a:path w="2421" h="2286" extrusionOk="0">
                  <a:moveTo>
                    <a:pt x="2018" y="0"/>
                  </a:moveTo>
                  <a:cubicBezTo>
                    <a:pt x="1866" y="0"/>
                    <a:pt x="1715" y="67"/>
                    <a:pt x="1614" y="202"/>
                  </a:cubicBezTo>
                  <a:cubicBezTo>
                    <a:pt x="1469" y="329"/>
                    <a:pt x="1323" y="373"/>
                    <a:pt x="1178" y="373"/>
                  </a:cubicBezTo>
                  <a:cubicBezTo>
                    <a:pt x="859" y="373"/>
                    <a:pt x="541" y="163"/>
                    <a:pt x="222" y="163"/>
                  </a:cubicBezTo>
                  <a:cubicBezTo>
                    <a:pt x="148" y="163"/>
                    <a:pt x="74" y="174"/>
                    <a:pt x="1" y="202"/>
                  </a:cubicBezTo>
                  <a:lnTo>
                    <a:pt x="1614" y="2286"/>
                  </a:lnTo>
                  <a:cubicBezTo>
                    <a:pt x="1480" y="1479"/>
                    <a:pt x="1950" y="1076"/>
                    <a:pt x="2421" y="605"/>
                  </a:cubicBezTo>
                  <a:lnTo>
                    <a:pt x="2421" y="202"/>
                  </a:lnTo>
                  <a:cubicBezTo>
                    <a:pt x="2320" y="67"/>
                    <a:pt x="2169" y="0"/>
                    <a:pt x="2018" y="0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9" name="Google Shape;12209;p15"/>
            <p:cNvSpPr/>
            <p:nvPr/>
          </p:nvSpPr>
          <p:spPr>
            <a:xfrm>
              <a:off x="4362100" y="3774300"/>
              <a:ext cx="65575" cy="65575"/>
            </a:xfrm>
            <a:custGeom>
              <a:avLst/>
              <a:gdLst/>
              <a:ahLst/>
              <a:cxnLst/>
              <a:rect l="l" t="t" r="r" b="b"/>
              <a:pathLst>
                <a:path w="2623" h="2623" extrusionOk="0">
                  <a:moveTo>
                    <a:pt x="202" y="1"/>
                  </a:moveTo>
                  <a:lnTo>
                    <a:pt x="68" y="135"/>
                  </a:lnTo>
                  <a:cubicBezTo>
                    <a:pt x="0" y="1816"/>
                    <a:pt x="1076" y="2354"/>
                    <a:pt x="2421" y="2623"/>
                  </a:cubicBezTo>
                  <a:lnTo>
                    <a:pt x="2622" y="2421"/>
                  </a:lnTo>
                  <a:cubicBezTo>
                    <a:pt x="2286" y="1346"/>
                    <a:pt x="1143" y="942"/>
                    <a:pt x="538" y="68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0" name="Google Shape;12210;p15"/>
            <p:cNvSpPr/>
            <p:nvPr/>
          </p:nvSpPr>
          <p:spPr>
            <a:xfrm>
              <a:off x="5081425" y="4300375"/>
              <a:ext cx="60550" cy="52125"/>
            </a:xfrm>
            <a:custGeom>
              <a:avLst/>
              <a:gdLst/>
              <a:ahLst/>
              <a:cxnLst/>
              <a:rect l="l" t="t" r="r" b="b"/>
              <a:pathLst>
                <a:path w="2422" h="2085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547" y="404"/>
                    <a:pt x="673" y="942"/>
                    <a:pt x="1" y="1614"/>
                  </a:cubicBezTo>
                  <a:cubicBezTo>
                    <a:pt x="337" y="1614"/>
                    <a:pt x="673" y="1748"/>
                    <a:pt x="875" y="2084"/>
                  </a:cubicBezTo>
                  <a:cubicBezTo>
                    <a:pt x="1547" y="1479"/>
                    <a:pt x="2085" y="807"/>
                    <a:pt x="2421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1" name="Google Shape;12211;p15"/>
            <p:cNvSpPr/>
            <p:nvPr/>
          </p:nvSpPr>
          <p:spPr>
            <a:xfrm>
              <a:off x="3241075" y="4114175"/>
              <a:ext cx="52125" cy="34950"/>
            </a:xfrm>
            <a:custGeom>
              <a:avLst/>
              <a:gdLst/>
              <a:ahLst/>
              <a:cxnLst/>
              <a:rect l="l" t="t" r="r" b="b"/>
              <a:pathLst>
                <a:path w="2085" h="1398" extrusionOk="0">
                  <a:moveTo>
                    <a:pt x="971" y="1"/>
                  </a:moveTo>
                  <a:cubicBezTo>
                    <a:pt x="844" y="1"/>
                    <a:pt x="717" y="53"/>
                    <a:pt x="605" y="188"/>
                  </a:cubicBezTo>
                  <a:cubicBezTo>
                    <a:pt x="0" y="726"/>
                    <a:pt x="673" y="927"/>
                    <a:pt x="942" y="1263"/>
                  </a:cubicBezTo>
                  <a:lnTo>
                    <a:pt x="1076" y="1398"/>
                  </a:lnTo>
                  <a:cubicBezTo>
                    <a:pt x="1748" y="1331"/>
                    <a:pt x="2084" y="994"/>
                    <a:pt x="1614" y="389"/>
                  </a:cubicBezTo>
                  <a:cubicBezTo>
                    <a:pt x="1479" y="210"/>
                    <a:pt x="1225" y="1"/>
                    <a:pt x="971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2" name="Google Shape;12212;p15"/>
            <p:cNvSpPr/>
            <p:nvPr/>
          </p:nvSpPr>
          <p:spPr>
            <a:xfrm>
              <a:off x="1493150" y="3423050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0" y="0"/>
                  </a:moveTo>
                  <a:lnTo>
                    <a:pt x="0" y="0"/>
                  </a:lnTo>
                  <a:cubicBezTo>
                    <a:pt x="336" y="941"/>
                    <a:pt x="1076" y="1681"/>
                    <a:pt x="2017" y="2017"/>
                  </a:cubicBezTo>
                  <a:cubicBezTo>
                    <a:pt x="1883" y="807"/>
                    <a:pt x="874" y="471"/>
                    <a:pt x="0" y="0"/>
                  </a:cubicBezTo>
                  <a:close/>
                </a:path>
              </a:pathLst>
            </a:custGeom>
            <a:solidFill>
              <a:srgbClr val="F2A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3" name="Google Shape;12213;p15"/>
            <p:cNvSpPr/>
            <p:nvPr/>
          </p:nvSpPr>
          <p:spPr>
            <a:xfrm>
              <a:off x="1402375" y="3996175"/>
              <a:ext cx="70625" cy="36300"/>
            </a:xfrm>
            <a:custGeom>
              <a:avLst/>
              <a:gdLst/>
              <a:ahLst/>
              <a:cxnLst/>
              <a:rect l="l" t="t" r="r" b="b"/>
              <a:pathLst>
                <a:path w="2825" h="1452" extrusionOk="0">
                  <a:moveTo>
                    <a:pt x="2354" y="0"/>
                  </a:moveTo>
                  <a:cubicBezTo>
                    <a:pt x="2370" y="10"/>
                    <a:pt x="2386" y="20"/>
                    <a:pt x="2402" y="30"/>
                  </a:cubicBezTo>
                  <a:lnTo>
                    <a:pt x="2402" y="30"/>
                  </a:lnTo>
                  <a:cubicBezTo>
                    <a:pt x="2408" y="21"/>
                    <a:pt x="2415" y="11"/>
                    <a:pt x="2421" y="0"/>
                  </a:cubicBezTo>
                  <a:close/>
                  <a:moveTo>
                    <a:pt x="2402" y="30"/>
                  </a:moveTo>
                  <a:cubicBezTo>
                    <a:pt x="2194" y="332"/>
                    <a:pt x="1808" y="275"/>
                    <a:pt x="1547" y="471"/>
                  </a:cubicBezTo>
                  <a:cubicBezTo>
                    <a:pt x="1077" y="807"/>
                    <a:pt x="404" y="740"/>
                    <a:pt x="1" y="1277"/>
                  </a:cubicBezTo>
                  <a:cubicBezTo>
                    <a:pt x="220" y="1403"/>
                    <a:pt x="422" y="1451"/>
                    <a:pt x="612" y="1451"/>
                  </a:cubicBezTo>
                  <a:cubicBezTo>
                    <a:pt x="1239" y="1451"/>
                    <a:pt x="1751" y="926"/>
                    <a:pt x="2421" y="874"/>
                  </a:cubicBezTo>
                  <a:cubicBezTo>
                    <a:pt x="2455" y="941"/>
                    <a:pt x="2522" y="975"/>
                    <a:pt x="2598" y="975"/>
                  </a:cubicBezTo>
                  <a:cubicBezTo>
                    <a:pt x="2673" y="975"/>
                    <a:pt x="2757" y="941"/>
                    <a:pt x="2825" y="874"/>
                  </a:cubicBezTo>
                  <a:cubicBezTo>
                    <a:pt x="2825" y="554"/>
                    <a:pt x="2703" y="234"/>
                    <a:pt x="2402" y="3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4" name="Google Shape;12214;p15"/>
            <p:cNvSpPr/>
            <p:nvPr/>
          </p:nvSpPr>
          <p:spPr>
            <a:xfrm>
              <a:off x="1573825" y="3965325"/>
              <a:ext cx="40350" cy="34225"/>
            </a:xfrm>
            <a:custGeom>
              <a:avLst/>
              <a:gdLst/>
              <a:ahLst/>
              <a:cxnLst/>
              <a:rect l="l" t="t" r="r" b="b"/>
              <a:pathLst>
                <a:path w="1614" h="1369" extrusionOk="0">
                  <a:moveTo>
                    <a:pt x="412" y="0"/>
                  </a:moveTo>
                  <a:cubicBezTo>
                    <a:pt x="345" y="0"/>
                    <a:pt x="276" y="8"/>
                    <a:pt x="202" y="24"/>
                  </a:cubicBezTo>
                  <a:cubicBezTo>
                    <a:pt x="0" y="495"/>
                    <a:pt x="471" y="898"/>
                    <a:pt x="404" y="1369"/>
                  </a:cubicBezTo>
                  <a:cubicBezTo>
                    <a:pt x="941" y="1301"/>
                    <a:pt x="1412" y="1032"/>
                    <a:pt x="1614" y="562"/>
                  </a:cubicBezTo>
                  <a:cubicBezTo>
                    <a:pt x="1200" y="385"/>
                    <a:pt x="891" y="0"/>
                    <a:pt x="41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5" name="Google Shape;12215;p15"/>
            <p:cNvSpPr/>
            <p:nvPr/>
          </p:nvSpPr>
          <p:spPr>
            <a:xfrm>
              <a:off x="2560400" y="4522225"/>
              <a:ext cx="37000" cy="52125"/>
            </a:xfrm>
            <a:custGeom>
              <a:avLst/>
              <a:gdLst/>
              <a:ahLst/>
              <a:cxnLst/>
              <a:rect l="l" t="t" r="r" b="b"/>
              <a:pathLst>
                <a:path w="1480" h="2085" extrusionOk="0">
                  <a:moveTo>
                    <a:pt x="471" y="0"/>
                  </a:moveTo>
                  <a:lnTo>
                    <a:pt x="0" y="68"/>
                  </a:lnTo>
                  <a:cubicBezTo>
                    <a:pt x="0" y="807"/>
                    <a:pt x="269" y="1547"/>
                    <a:pt x="874" y="2085"/>
                  </a:cubicBezTo>
                  <a:cubicBezTo>
                    <a:pt x="941" y="1345"/>
                    <a:pt x="1479" y="538"/>
                    <a:pt x="471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6" name="Google Shape;12216;p15"/>
            <p:cNvSpPr/>
            <p:nvPr/>
          </p:nvSpPr>
          <p:spPr>
            <a:xfrm>
              <a:off x="4779550" y="4659575"/>
              <a:ext cx="41400" cy="32425"/>
            </a:xfrm>
            <a:custGeom>
              <a:avLst/>
              <a:gdLst/>
              <a:ahLst/>
              <a:cxnLst/>
              <a:rect l="l" t="t" r="r" b="b"/>
              <a:pathLst>
                <a:path w="1656" h="1297" extrusionOk="0">
                  <a:moveTo>
                    <a:pt x="387" y="0"/>
                  </a:moveTo>
                  <a:cubicBezTo>
                    <a:pt x="74" y="0"/>
                    <a:pt x="1" y="205"/>
                    <a:pt x="244" y="691"/>
                  </a:cubicBezTo>
                  <a:cubicBezTo>
                    <a:pt x="311" y="893"/>
                    <a:pt x="378" y="1095"/>
                    <a:pt x="378" y="1296"/>
                  </a:cubicBezTo>
                  <a:cubicBezTo>
                    <a:pt x="916" y="1095"/>
                    <a:pt x="1387" y="691"/>
                    <a:pt x="1656" y="154"/>
                  </a:cubicBezTo>
                  <a:cubicBezTo>
                    <a:pt x="1387" y="154"/>
                    <a:pt x="1118" y="154"/>
                    <a:pt x="849" y="86"/>
                  </a:cubicBezTo>
                  <a:cubicBezTo>
                    <a:pt x="663" y="31"/>
                    <a:pt x="507" y="0"/>
                    <a:pt x="38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7" name="Google Shape;12217;p15"/>
            <p:cNvSpPr/>
            <p:nvPr/>
          </p:nvSpPr>
          <p:spPr>
            <a:xfrm>
              <a:off x="1313300" y="3201200"/>
              <a:ext cx="38700" cy="32625"/>
            </a:xfrm>
            <a:custGeom>
              <a:avLst/>
              <a:gdLst/>
              <a:ahLst/>
              <a:cxnLst/>
              <a:rect l="l" t="t" r="r" b="b"/>
              <a:pathLst>
                <a:path w="1548" h="130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69"/>
                    <a:pt x="68" y="672"/>
                    <a:pt x="337" y="874"/>
                  </a:cubicBezTo>
                  <a:cubicBezTo>
                    <a:pt x="511" y="990"/>
                    <a:pt x="634" y="1305"/>
                    <a:pt x="922" y="1305"/>
                  </a:cubicBezTo>
                  <a:cubicBezTo>
                    <a:pt x="969" y="1305"/>
                    <a:pt x="1020" y="1296"/>
                    <a:pt x="1077" y="1277"/>
                  </a:cubicBezTo>
                  <a:cubicBezTo>
                    <a:pt x="1547" y="67"/>
                    <a:pt x="1547" y="67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8" name="Google Shape;12218;p15"/>
            <p:cNvSpPr/>
            <p:nvPr/>
          </p:nvSpPr>
          <p:spPr>
            <a:xfrm>
              <a:off x="3841075" y="4957525"/>
              <a:ext cx="45400" cy="28600"/>
            </a:xfrm>
            <a:custGeom>
              <a:avLst/>
              <a:gdLst/>
              <a:ahLst/>
              <a:cxnLst/>
              <a:rect l="l" t="t" r="r" b="b"/>
              <a:pathLst>
                <a:path w="1816" h="1144" extrusionOk="0">
                  <a:moveTo>
                    <a:pt x="1816" y="1"/>
                  </a:moveTo>
                  <a:lnTo>
                    <a:pt x="1816" y="1"/>
                  </a:lnTo>
                  <a:cubicBezTo>
                    <a:pt x="1278" y="269"/>
                    <a:pt x="606" y="337"/>
                    <a:pt x="1" y="337"/>
                  </a:cubicBezTo>
                  <a:cubicBezTo>
                    <a:pt x="202" y="673"/>
                    <a:pt x="404" y="1009"/>
                    <a:pt x="807" y="1143"/>
                  </a:cubicBezTo>
                  <a:cubicBezTo>
                    <a:pt x="942" y="673"/>
                    <a:pt x="1816" y="942"/>
                    <a:pt x="1816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9" name="Google Shape;12219;p15"/>
            <p:cNvSpPr/>
            <p:nvPr/>
          </p:nvSpPr>
          <p:spPr>
            <a:xfrm>
              <a:off x="3629325" y="4070125"/>
              <a:ext cx="33625" cy="37000"/>
            </a:xfrm>
            <a:custGeom>
              <a:avLst/>
              <a:gdLst/>
              <a:ahLst/>
              <a:cxnLst/>
              <a:rect l="l" t="t" r="r" b="b"/>
              <a:pathLst>
                <a:path w="1345" h="1480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740"/>
                    <a:pt x="605" y="1345"/>
                    <a:pt x="1345" y="1479"/>
                  </a:cubicBezTo>
                  <a:cubicBezTo>
                    <a:pt x="1143" y="807"/>
                    <a:pt x="672" y="269"/>
                    <a:pt x="0" y="0"/>
                  </a:cubicBezTo>
                  <a:close/>
                </a:path>
              </a:pathLst>
            </a:custGeom>
            <a:solidFill>
              <a:srgbClr val="F4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0" name="Google Shape;12220;p15"/>
            <p:cNvSpPr/>
            <p:nvPr/>
          </p:nvSpPr>
          <p:spPr>
            <a:xfrm>
              <a:off x="1805750" y="3755825"/>
              <a:ext cx="40375" cy="22600"/>
            </a:xfrm>
            <a:custGeom>
              <a:avLst/>
              <a:gdLst/>
              <a:ahLst/>
              <a:cxnLst/>
              <a:rect l="l" t="t" r="r" b="b"/>
              <a:pathLst>
                <a:path w="1615" h="904" extrusionOk="0">
                  <a:moveTo>
                    <a:pt x="1614" y="0"/>
                  </a:moveTo>
                  <a:lnTo>
                    <a:pt x="1614" y="0"/>
                  </a:lnTo>
                  <a:cubicBezTo>
                    <a:pt x="1009" y="68"/>
                    <a:pt x="404" y="337"/>
                    <a:pt x="1" y="874"/>
                  </a:cubicBezTo>
                  <a:cubicBezTo>
                    <a:pt x="99" y="894"/>
                    <a:pt x="197" y="904"/>
                    <a:pt x="294" y="904"/>
                  </a:cubicBezTo>
                  <a:cubicBezTo>
                    <a:pt x="861" y="904"/>
                    <a:pt x="1384" y="575"/>
                    <a:pt x="1614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1" name="Google Shape;12221;p15"/>
            <p:cNvSpPr/>
            <p:nvPr/>
          </p:nvSpPr>
          <p:spPr>
            <a:xfrm>
              <a:off x="1684750" y="3917175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0"/>
                  </a:moveTo>
                  <a:cubicBezTo>
                    <a:pt x="605" y="0"/>
                    <a:pt x="0" y="0"/>
                    <a:pt x="0" y="874"/>
                  </a:cubicBez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2" name="Google Shape;12222;p15"/>
            <p:cNvSpPr/>
            <p:nvPr/>
          </p:nvSpPr>
          <p:spPr>
            <a:xfrm>
              <a:off x="2849475" y="4574050"/>
              <a:ext cx="21700" cy="15500"/>
            </a:xfrm>
            <a:custGeom>
              <a:avLst/>
              <a:gdLst/>
              <a:ahLst/>
              <a:cxnLst/>
              <a:rect l="l" t="t" r="r" b="b"/>
              <a:pathLst>
                <a:path w="868" h="620" extrusionOk="0">
                  <a:moveTo>
                    <a:pt x="535" y="1"/>
                  </a:moveTo>
                  <a:cubicBezTo>
                    <a:pt x="514" y="1"/>
                    <a:pt x="492" y="4"/>
                    <a:pt x="471" y="12"/>
                  </a:cubicBezTo>
                  <a:cubicBezTo>
                    <a:pt x="336" y="12"/>
                    <a:pt x="135" y="79"/>
                    <a:pt x="135" y="146"/>
                  </a:cubicBezTo>
                  <a:cubicBezTo>
                    <a:pt x="0" y="348"/>
                    <a:pt x="202" y="482"/>
                    <a:pt x="404" y="549"/>
                  </a:cubicBezTo>
                  <a:cubicBezTo>
                    <a:pt x="451" y="597"/>
                    <a:pt x="507" y="619"/>
                    <a:pt x="563" y="619"/>
                  </a:cubicBezTo>
                  <a:cubicBezTo>
                    <a:pt x="664" y="619"/>
                    <a:pt x="764" y="545"/>
                    <a:pt x="807" y="415"/>
                  </a:cubicBezTo>
                  <a:cubicBezTo>
                    <a:pt x="867" y="235"/>
                    <a:pt x="713" y="1"/>
                    <a:pt x="535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3" name="Google Shape;12223;p15"/>
            <p:cNvSpPr/>
            <p:nvPr/>
          </p:nvSpPr>
          <p:spPr>
            <a:xfrm>
              <a:off x="4425975" y="3828875"/>
              <a:ext cx="30275" cy="22025"/>
            </a:xfrm>
            <a:custGeom>
              <a:avLst/>
              <a:gdLst/>
              <a:ahLst/>
              <a:cxnLst/>
              <a:rect l="l" t="t" r="r" b="b"/>
              <a:pathLst>
                <a:path w="1211" h="881" extrusionOk="0">
                  <a:moveTo>
                    <a:pt x="830" y="0"/>
                  </a:moveTo>
                  <a:cubicBezTo>
                    <a:pt x="592" y="0"/>
                    <a:pt x="317" y="197"/>
                    <a:pt x="67" y="238"/>
                  </a:cubicBezTo>
                  <a:lnTo>
                    <a:pt x="0" y="373"/>
                  </a:lnTo>
                  <a:cubicBezTo>
                    <a:pt x="0" y="731"/>
                    <a:pt x="149" y="881"/>
                    <a:pt x="388" y="881"/>
                  </a:cubicBezTo>
                  <a:cubicBezTo>
                    <a:pt x="508" y="881"/>
                    <a:pt x="650" y="843"/>
                    <a:pt x="807" y="776"/>
                  </a:cubicBezTo>
                  <a:lnTo>
                    <a:pt x="874" y="642"/>
                  </a:lnTo>
                  <a:cubicBezTo>
                    <a:pt x="1008" y="574"/>
                    <a:pt x="1143" y="440"/>
                    <a:pt x="1210" y="305"/>
                  </a:cubicBezTo>
                  <a:cubicBezTo>
                    <a:pt x="1108" y="75"/>
                    <a:pt x="976" y="0"/>
                    <a:pt x="83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4" name="Google Shape;12224;p15"/>
            <p:cNvSpPr/>
            <p:nvPr/>
          </p:nvSpPr>
          <p:spPr>
            <a:xfrm>
              <a:off x="4871350" y="4582525"/>
              <a:ext cx="30275" cy="24175"/>
            </a:xfrm>
            <a:custGeom>
              <a:avLst/>
              <a:gdLst/>
              <a:ahLst/>
              <a:cxnLst/>
              <a:rect l="l" t="t" r="r" b="b"/>
              <a:pathLst>
                <a:path w="1211" h="967" extrusionOk="0">
                  <a:moveTo>
                    <a:pt x="1073" y="0"/>
                  </a:moveTo>
                  <a:cubicBezTo>
                    <a:pt x="584" y="0"/>
                    <a:pt x="123" y="323"/>
                    <a:pt x="0" y="815"/>
                  </a:cubicBezTo>
                  <a:cubicBezTo>
                    <a:pt x="101" y="916"/>
                    <a:pt x="253" y="967"/>
                    <a:pt x="404" y="967"/>
                  </a:cubicBezTo>
                  <a:cubicBezTo>
                    <a:pt x="555" y="967"/>
                    <a:pt x="706" y="916"/>
                    <a:pt x="807" y="815"/>
                  </a:cubicBezTo>
                  <a:lnTo>
                    <a:pt x="1211" y="9"/>
                  </a:lnTo>
                  <a:cubicBezTo>
                    <a:pt x="1165" y="3"/>
                    <a:pt x="1119" y="0"/>
                    <a:pt x="1073" y="0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5" name="Google Shape;12225;p15"/>
            <p:cNvSpPr/>
            <p:nvPr/>
          </p:nvSpPr>
          <p:spPr>
            <a:xfrm>
              <a:off x="4861275" y="4602900"/>
              <a:ext cx="30275" cy="23550"/>
            </a:xfrm>
            <a:custGeom>
              <a:avLst/>
              <a:gdLst/>
              <a:ahLst/>
              <a:cxnLst/>
              <a:rect l="l" t="t" r="r" b="b"/>
              <a:pathLst>
                <a:path w="1211" h="942" extrusionOk="0">
                  <a:moveTo>
                    <a:pt x="403" y="0"/>
                  </a:moveTo>
                  <a:lnTo>
                    <a:pt x="0" y="471"/>
                  </a:lnTo>
                  <a:lnTo>
                    <a:pt x="67" y="942"/>
                  </a:ln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F2A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6" name="Google Shape;12226;p15"/>
            <p:cNvSpPr/>
            <p:nvPr/>
          </p:nvSpPr>
          <p:spPr>
            <a:xfrm>
              <a:off x="3452850" y="3886925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672" y="0"/>
                  </a:moveTo>
                  <a:cubicBezTo>
                    <a:pt x="538" y="404"/>
                    <a:pt x="0" y="807"/>
                    <a:pt x="672" y="1210"/>
                  </a:cubicBezTo>
                  <a:cubicBezTo>
                    <a:pt x="740" y="874"/>
                    <a:pt x="1277" y="404"/>
                    <a:pt x="67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7" name="Google Shape;12227;p15"/>
            <p:cNvSpPr/>
            <p:nvPr/>
          </p:nvSpPr>
          <p:spPr>
            <a:xfrm>
              <a:off x="3167125" y="3957500"/>
              <a:ext cx="20200" cy="31975"/>
            </a:xfrm>
            <a:custGeom>
              <a:avLst/>
              <a:gdLst/>
              <a:ahLst/>
              <a:cxnLst/>
              <a:rect l="l" t="t" r="r" b="b"/>
              <a:pathLst>
                <a:path w="808" h="1279" extrusionOk="0">
                  <a:moveTo>
                    <a:pt x="68" y="1"/>
                  </a:moveTo>
                  <a:cubicBezTo>
                    <a:pt x="0" y="404"/>
                    <a:pt x="0" y="808"/>
                    <a:pt x="0" y="1211"/>
                  </a:cubicBezTo>
                  <a:lnTo>
                    <a:pt x="336" y="1278"/>
                  </a:lnTo>
                  <a:lnTo>
                    <a:pt x="807" y="808"/>
                  </a:lnTo>
                  <a:cubicBezTo>
                    <a:pt x="673" y="471"/>
                    <a:pt x="404" y="135"/>
                    <a:pt x="68" y="1"/>
                  </a:cubicBezTo>
                  <a:close/>
                </a:path>
              </a:pathLst>
            </a:custGeom>
            <a:solidFill>
              <a:srgbClr val="F6D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8" name="Google Shape;12228;p15"/>
            <p:cNvSpPr/>
            <p:nvPr/>
          </p:nvSpPr>
          <p:spPr>
            <a:xfrm>
              <a:off x="2511650" y="4333375"/>
              <a:ext cx="25225" cy="17450"/>
            </a:xfrm>
            <a:custGeom>
              <a:avLst/>
              <a:gdLst/>
              <a:ahLst/>
              <a:cxnLst/>
              <a:rect l="l" t="t" r="r" b="b"/>
              <a:pathLst>
                <a:path w="1009" h="698" extrusionOk="0">
                  <a:moveTo>
                    <a:pt x="638" y="1"/>
                  </a:moveTo>
                  <a:cubicBezTo>
                    <a:pt x="445" y="1"/>
                    <a:pt x="203" y="243"/>
                    <a:pt x="0" y="294"/>
                  </a:cubicBezTo>
                  <a:lnTo>
                    <a:pt x="404" y="697"/>
                  </a:lnTo>
                  <a:cubicBezTo>
                    <a:pt x="605" y="563"/>
                    <a:pt x="1009" y="361"/>
                    <a:pt x="807" y="92"/>
                  </a:cubicBezTo>
                  <a:cubicBezTo>
                    <a:pt x="758" y="26"/>
                    <a:pt x="700" y="1"/>
                    <a:pt x="638" y="1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9" name="Google Shape;12229;p15"/>
            <p:cNvSpPr/>
            <p:nvPr/>
          </p:nvSpPr>
          <p:spPr>
            <a:xfrm>
              <a:off x="1320025" y="3223050"/>
              <a:ext cx="28600" cy="26900"/>
            </a:xfrm>
            <a:custGeom>
              <a:avLst/>
              <a:gdLst/>
              <a:ahLst/>
              <a:cxnLst/>
              <a:rect l="l" t="t" r="r" b="b"/>
              <a:pathLst>
                <a:path w="1144" h="1076" extrusionOk="0">
                  <a:moveTo>
                    <a:pt x="68" y="0"/>
                  </a:moveTo>
                  <a:cubicBezTo>
                    <a:pt x="1" y="538"/>
                    <a:pt x="404" y="1009"/>
                    <a:pt x="942" y="1076"/>
                  </a:cubicBezTo>
                  <a:cubicBezTo>
                    <a:pt x="1144" y="874"/>
                    <a:pt x="1076" y="538"/>
                    <a:pt x="808" y="40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F4C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0" name="Google Shape;12230;p15"/>
            <p:cNvSpPr/>
            <p:nvPr/>
          </p:nvSpPr>
          <p:spPr>
            <a:xfrm>
              <a:off x="1340200" y="32331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1" y="0"/>
                  </a:moveTo>
                  <a:cubicBezTo>
                    <a:pt x="68" y="202"/>
                    <a:pt x="135" y="471"/>
                    <a:pt x="135" y="673"/>
                  </a:cubicBezTo>
                  <a:lnTo>
                    <a:pt x="875" y="1211"/>
                  </a:lnTo>
                  <a:cubicBezTo>
                    <a:pt x="942" y="606"/>
                    <a:pt x="606" y="68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1" name="Google Shape;12231;p15"/>
            <p:cNvSpPr/>
            <p:nvPr/>
          </p:nvSpPr>
          <p:spPr>
            <a:xfrm>
              <a:off x="4915275" y="3685225"/>
              <a:ext cx="16600" cy="13800"/>
            </a:xfrm>
            <a:custGeom>
              <a:avLst/>
              <a:gdLst/>
              <a:ahLst/>
              <a:cxnLst/>
              <a:rect l="l" t="t" r="r" b="b"/>
              <a:pathLst>
                <a:path w="664" h="552" extrusionOk="0">
                  <a:moveTo>
                    <a:pt x="395" y="1"/>
                  </a:moveTo>
                  <a:cubicBezTo>
                    <a:pt x="328" y="68"/>
                    <a:pt x="59" y="135"/>
                    <a:pt x="59" y="203"/>
                  </a:cubicBezTo>
                  <a:cubicBezTo>
                    <a:pt x="0" y="377"/>
                    <a:pt x="144" y="552"/>
                    <a:pt x="358" y="552"/>
                  </a:cubicBezTo>
                  <a:cubicBezTo>
                    <a:pt x="391" y="552"/>
                    <a:pt x="426" y="548"/>
                    <a:pt x="462" y="539"/>
                  </a:cubicBezTo>
                  <a:cubicBezTo>
                    <a:pt x="529" y="539"/>
                    <a:pt x="529" y="337"/>
                    <a:pt x="596" y="203"/>
                  </a:cubicBezTo>
                  <a:cubicBezTo>
                    <a:pt x="664" y="1"/>
                    <a:pt x="529" y="1"/>
                    <a:pt x="395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2" name="Google Shape;12232;p15"/>
            <p:cNvSpPr/>
            <p:nvPr/>
          </p:nvSpPr>
          <p:spPr>
            <a:xfrm>
              <a:off x="4373850" y="36986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68"/>
                    <a:pt x="1" y="135"/>
                  </a:cubicBezTo>
                  <a:cubicBezTo>
                    <a:pt x="68" y="135"/>
                    <a:pt x="68" y="202"/>
                    <a:pt x="135" y="202"/>
                  </a:cubicBezTo>
                  <a:cubicBezTo>
                    <a:pt x="203" y="202"/>
                    <a:pt x="203" y="68"/>
                    <a:pt x="203" y="68"/>
                  </a:cubicBezTo>
                  <a:cubicBezTo>
                    <a:pt x="135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3" name="Google Shape;12233;p15"/>
            <p:cNvSpPr/>
            <p:nvPr/>
          </p:nvSpPr>
          <p:spPr>
            <a:xfrm>
              <a:off x="4789000" y="3957175"/>
              <a:ext cx="20175" cy="10775"/>
            </a:xfrm>
            <a:custGeom>
              <a:avLst/>
              <a:gdLst/>
              <a:ahLst/>
              <a:cxnLst/>
              <a:rect l="l" t="t" r="r" b="b"/>
              <a:pathLst>
                <a:path w="807" h="431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4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4" name="Google Shape;12234;p15"/>
            <p:cNvSpPr/>
            <p:nvPr/>
          </p:nvSpPr>
          <p:spPr>
            <a:xfrm>
              <a:off x="4383950" y="3554150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69"/>
                    <a:pt x="336" y="538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5" name="Google Shape;12235;p15"/>
            <p:cNvSpPr/>
            <p:nvPr/>
          </p:nvSpPr>
          <p:spPr>
            <a:xfrm>
              <a:off x="1441050" y="3996175"/>
              <a:ext cx="21875" cy="11775"/>
            </a:xfrm>
            <a:custGeom>
              <a:avLst/>
              <a:gdLst/>
              <a:ahLst/>
              <a:cxnLst/>
              <a:rect l="l" t="t" r="r" b="b"/>
              <a:pathLst>
                <a:path w="875" h="471" extrusionOk="0">
                  <a:moveTo>
                    <a:pt x="874" y="0"/>
                  </a:moveTo>
                  <a:cubicBezTo>
                    <a:pt x="471" y="0"/>
                    <a:pt x="202" y="202"/>
                    <a:pt x="0" y="471"/>
                  </a:cubicBezTo>
                  <a:cubicBezTo>
                    <a:pt x="404" y="471"/>
                    <a:pt x="740" y="403"/>
                    <a:pt x="874" y="0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6" name="Google Shape;12236;p15"/>
            <p:cNvSpPr/>
            <p:nvPr/>
          </p:nvSpPr>
          <p:spPr>
            <a:xfrm>
              <a:off x="3437725" y="4441550"/>
              <a:ext cx="21850" cy="10100"/>
            </a:xfrm>
            <a:custGeom>
              <a:avLst/>
              <a:gdLst/>
              <a:ahLst/>
              <a:cxnLst/>
              <a:rect l="l" t="t" r="r" b="b"/>
              <a:pathLst>
                <a:path w="874" h="404" extrusionOk="0">
                  <a:moveTo>
                    <a:pt x="0" y="0"/>
                  </a:moveTo>
                  <a:lnTo>
                    <a:pt x="0" y="404"/>
                  </a:lnTo>
                  <a:lnTo>
                    <a:pt x="874" y="404"/>
                  </a:lnTo>
                  <a:cubicBezTo>
                    <a:pt x="672" y="135"/>
                    <a:pt x="336" y="0"/>
                    <a:pt x="0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7" name="Google Shape;12237;p15"/>
            <p:cNvSpPr/>
            <p:nvPr/>
          </p:nvSpPr>
          <p:spPr>
            <a:xfrm>
              <a:off x="2578875" y="45726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202" y="673"/>
                    <a:pt x="471" y="874"/>
                  </a:cubicBezTo>
                  <a:cubicBezTo>
                    <a:pt x="538" y="471"/>
                    <a:pt x="471" y="135"/>
                    <a:pt x="68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8" name="Google Shape;12238;p15"/>
            <p:cNvSpPr/>
            <p:nvPr/>
          </p:nvSpPr>
          <p:spPr>
            <a:xfrm>
              <a:off x="2590650" y="4594500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0" y="0"/>
                  </a:moveTo>
                  <a:cubicBezTo>
                    <a:pt x="0" y="336"/>
                    <a:pt x="135" y="673"/>
                    <a:pt x="404" y="807"/>
                  </a:cubicBezTo>
                  <a:cubicBezTo>
                    <a:pt x="471" y="471"/>
                    <a:pt x="404" y="135"/>
                    <a:pt x="0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9" name="Google Shape;12239;p15"/>
            <p:cNvSpPr/>
            <p:nvPr/>
          </p:nvSpPr>
          <p:spPr>
            <a:xfrm>
              <a:off x="2918375" y="4755425"/>
              <a:ext cx="6750" cy="10525"/>
            </a:xfrm>
            <a:custGeom>
              <a:avLst/>
              <a:gdLst/>
              <a:ahLst/>
              <a:cxnLst/>
              <a:rect l="l" t="t" r="r" b="b"/>
              <a:pathLst>
                <a:path w="270" h="421" extrusionOk="0">
                  <a:moveTo>
                    <a:pt x="202" y="0"/>
                  </a:moveTo>
                  <a:cubicBezTo>
                    <a:pt x="185" y="0"/>
                    <a:pt x="169" y="17"/>
                    <a:pt x="135" y="84"/>
                  </a:cubicBezTo>
                  <a:cubicBezTo>
                    <a:pt x="1" y="219"/>
                    <a:pt x="68" y="353"/>
                    <a:pt x="269" y="421"/>
                  </a:cubicBezTo>
                  <a:lnTo>
                    <a:pt x="269" y="17"/>
                  </a:lnTo>
                  <a:cubicBezTo>
                    <a:pt x="236" y="17"/>
                    <a:pt x="219" y="0"/>
                    <a:pt x="202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0" name="Google Shape;12240;p15"/>
            <p:cNvSpPr/>
            <p:nvPr/>
          </p:nvSpPr>
          <p:spPr>
            <a:xfrm>
              <a:off x="2925100" y="4774325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0" y="1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1" name="Google Shape;12241;p15"/>
            <p:cNvSpPr/>
            <p:nvPr/>
          </p:nvSpPr>
          <p:spPr>
            <a:xfrm>
              <a:off x="2945275" y="4774325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1"/>
                  </a:moveTo>
                  <a:cubicBezTo>
                    <a:pt x="67" y="102"/>
                    <a:pt x="135" y="152"/>
                    <a:pt x="202" y="152"/>
                  </a:cubicBezTo>
                  <a:cubicBezTo>
                    <a:pt x="269" y="152"/>
                    <a:pt x="336" y="102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2" name="Google Shape;12242;p15"/>
            <p:cNvSpPr/>
            <p:nvPr/>
          </p:nvSpPr>
          <p:spPr>
            <a:xfrm>
              <a:off x="2965425" y="47743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3" name="Google Shape;12243;p15"/>
            <p:cNvSpPr/>
            <p:nvPr/>
          </p:nvSpPr>
          <p:spPr>
            <a:xfrm>
              <a:off x="4778900" y="469197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337" y="0"/>
                  </a:moveTo>
                  <a:lnTo>
                    <a:pt x="1" y="337"/>
                  </a:lnTo>
                  <a:cubicBezTo>
                    <a:pt x="203" y="337"/>
                    <a:pt x="337" y="202"/>
                    <a:pt x="33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4" name="Google Shape;12244;p15"/>
            <p:cNvSpPr/>
            <p:nvPr/>
          </p:nvSpPr>
          <p:spPr>
            <a:xfrm>
              <a:off x="3767125" y="4860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5" name="Google Shape;12245;p15"/>
            <p:cNvSpPr/>
            <p:nvPr/>
          </p:nvSpPr>
          <p:spPr>
            <a:xfrm>
              <a:off x="3056200" y="49961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8" y="135"/>
                    <a:pt x="93" y="135"/>
                  </a:cubicBezTo>
                  <a:cubicBezTo>
                    <a:pt x="118" y="135"/>
                    <a:pt x="135" y="102"/>
                    <a:pt x="135" y="68"/>
                  </a:cubicBezTo>
                  <a:cubicBezTo>
                    <a:pt x="135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6" name="Google Shape;12246;p15"/>
            <p:cNvSpPr/>
            <p:nvPr/>
          </p:nvSpPr>
          <p:spPr>
            <a:xfrm>
              <a:off x="2572150" y="451885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68" y="1"/>
                  </a:moveTo>
                  <a:lnTo>
                    <a:pt x="68" y="1"/>
                  </a:lnTo>
                  <a:cubicBezTo>
                    <a:pt x="68" y="1"/>
                    <a:pt x="1" y="68"/>
                    <a:pt x="1" y="135"/>
                  </a:cubicBezTo>
                  <a:cubicBezTo>
                    <a:pt x="202" y="68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7" name="Google Shape;12247;p15"/>
            <p:cNvSpPr/>
            <p:nvPr/>
          </p:nvSpPr>
          <p:spPr>
            <a:xfrm>
              <a:off x="2511650" y="43608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8" name="Google Shape;12248;p15"/>
            <p:cNvSpPr/>
            <p:nvPr/>
          </p:nvSpPr>
          <p:spPr>
            <a:xfrm>
              <a:off x="5093200" y="4350800"/>
              <a:ext cx="10100" cy="13450"/>
            </a:xfrm>
            <a:custGeom>
              <a:avLst/>
              <a:gdLst/>
              <a:ahLst/>
              <a:cxnLst/>
              <a:rect l="l" t="t" r="r" b="b"/>
              <a:pathLst>
                <a:path w="404" h="538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67"/>
                    <a:pt x="1" y="269"/>
                    <a:pt x="1" y="538"/>
                  </a:cubicBezTo>
                  <a:cubicBezTo>
                    <a:pt x="202" y="404"/>
                    <a:pt x="337" y="269"/>
                    <a:pt x="404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9" name="Google Shape;12249;p15"/>
            <p:cNvSpPr/>
            <p:nvPr/>
          </p:nvSpPr>
          <p:spPr>
            <a:xfrm>
              <a:off x="3378900" y="434070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7" y="135"/>
                    <a:pt x="92" y="135"/>
                  </a:cubicBezTo>
                  <a:cubicBezTo>
                    <a:pt x="118" y="135"/>
                    <a:pt x="134" y="102"/>
                    <a:pt x="134" y="68"/>
                  </a:cubicBezTo>
                  <a:cubicBezTo>
                    <a:pt x="134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0" name="Google Shape;12250;p15"/>
            <p:cNvSpPr/>
            <p:nvPr/>
          </p:nvSpPr>
          <p:spPr>
            <a:xfrm>
              <a:off x="2471300" y="4145750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68" y="0"/>
                  </a:moveTo>
                  <a:cubicBezTo>
                    <a:pt x="68" y="0"/>
                    <a:pt x="1" y="68"/>
                    <a:pt x="1" y="135"/>
                  </a:cubicBezTo>
                  <a:cubicBezTo>
                    <a:pt x="203" y="68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1" name="Google Shape;12251;p15"/>
            <p:cNvSpPr/>
            <p:nvPr/>
          </p:nvSpPr>
          <p:spPr>
            <a:xfrm>
              <a:off x="1452800" y="407012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cubicBezTo>
                    <a:pt x="270" y="0"/>
                    <a:pt x="68" y="135"/>
                    <a:pt x="1" y="403"/>
                  </a:cubicBezTo>
                  <a:cubicBezTo>
                    <a:pt x="203" y="336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2" name="Google Shape;12252;p15"/>
            <p:cNvSpPr/>
            <p:nvPr/>
          </p:nvSpPr>
          <p:spPr>
            <a:xfrm>
              <a:off x="4778900" y="39474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3" name="Google Shape;12253;p15"/>
            <p:cNvSpPr/>
            <p:nvPr/>
          </p:nvSpPr>
          <p:spPr>
            <a:xfrm>
              <a:off x="3499900" y="39373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4" name="Google Shape;12254;p15"/>
            <p:cNvSpPr/>
            <p:nvPr/>
          </p:nvSpPr>
          <p:spPr>
            <a:xfrm>
              <a:off x="3488125" y="39272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5" name="Google Shape;12255;p15"/>
            <p:cNvSpPr/>
            <p:nvPr/>
          </p:nvSpPr>
          <p:spPr>
            <a:xfrm>
              <a:off x="3469650" y="39171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6" name="Google Shape;12256;p15"/>
            <p:cNvSpPr/>
            <p:nvPr/>
          </p:nvSpPr>
          <p:spPr>
            <a:xfrm>
              <a:off x="1715000" y="39087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538" y="0"/>
                  </a:moveTo>
                  <a:cubicBezTo>
                    <a:pt x="269" y="0"/>
                    <a:pt x="68" y="135"/>
                    <a:pt x="0" y="336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7" name="Google Shape;12257;p15"/>
            <p:cNvSpPr/>
            <p:nvPr/>
          </p:nvSpPr>
          <p:spPr>
            <a:xfrm>
              <a:off x="4315050" y="3675150"/>
              <a:ext cx="6725" cy="10100"/>
            </a:xfrm>
            <a:custGeom>
              <a:avLst/>
              <a:gdLst/>
              <a:ahLst/>
              <a:cxnLst/>
              <a:rect l="l" t="t" r="r" b="b"/>
              <a:pathLst>
                <a:path w="269" h="404" extrusionOk="0">
                  <a:moveTo>
                    <a:pt x="0" y="0"/>
                  </a:moveTo>
                  <a:lnTo>
                    <a:pt x="0" y="404"/>
                  </a:lnTo>
                  <a:cubicBezTo>
                    <a:pt x="269" y="269"/>
                    <a:pt x="269" y="135"/>
                    <a:pt x="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8" name="Google Shape;12258;p15"/>
            <p:cNvSpPr/>
            <p:nvPr/>
          </p:nvSpPr>
          <p:spPr>
            <a:xfrm>
              <a:off x="4375550" y="3772625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135" y="1"/>
                  </a:moveTo>
                  <a:cubicBezTo>
                    <a:pt x="135" y="1"/>
                    <a:pt x="0" y="68"/>
                    <a:pt x="0" y="135"/>
                  </a:cubicBezTo>
                  <a:cubicBezTo>
                    <a:pt x="202" y="68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9" name="Google Shape;12259;p15"/>
            <p:cNvSpPr/>
            <p:nvPr/>
          </p:nvSpPr>
          <p:spPr>
            <a:xfrm>
              <a:off x="3383925" y="38028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1" y="34"/>
                    <a:pt x="1" y="68"/>
                  </a:cubicBezTo>
                  <a:cubicBezTo>
                    <a:pt x="1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0" name="Google Shape;12260;p15"/>
            <p:cNvSpPr/>
            <p:nvPr/>
          </p:nvSpPr>
          <p:spPr>
            <a:xfrm>
              <a:off x="2257875" y="2806075"/>
              <a:ext cx="541200" cy="585050"/>
            </a:xfrm>
            <a:custGeom>
              <a:avLst/>
              <a:gdLst/>
              <a:ahLst/>
              <a:cxnLst/>
              <a:rect l="l" t="t" r="r" b="b"/>
              <a:pathLst>
                <a:path w="21648" h="23402" extrusionOk="0">
                  <a:moveTo>
                    <a:pt x="2531" y="1"/>
                  </a:moveTo>
                  <a:cubicBezTo>
                    <a:pt x="2496" y="1"/>
                    <a:pt x="2459" y="3"/>
                    <a:pt x="2420" y="7"/>
                  </a:cubicBezTo>
                  <a:cubicBezTo>
                    <a:pt x="1748" y="74"/>
                    <a:pt x="1277" y="477"/>
                    <a:pt x="1076" y="1082"/>
                  </a:cubicBezTo>
                  <a:cubicBezTo>
                    <a:pt x="0" y="3368"/>
                    <a:pt x="1008" y="5586"/>
                    <a:pt x="3496" y="6460"/>
                  </a:cubicBezTo>
                  <a:cubicBezTo>
                    <a:pt x="3552" y="6433"/>
                    <a:pt x="3607" y="6416"/>
                    <a:pt x="3658" y="6416"/>
                  </a:cubicBezTo>
                  <a:cubicBezTo>
                    <a:pt x="3730" y="6416"/>
                    <a:pt x="3793" y="6449"/>
                    <a:pt x="3832" y="6528"/>
                  </a:cubicBezTo>
                  <a:lnTo>
                    <a:pt x="3698" y="6528"/>
                  </a:lnTo>
                  <a:cubicBezTo>
                    <a:pt x="3286" y="6528"/>
                    <a:pt x="3183" y="7248"/>
                    <a:pt x="2893" y="7248"/>
                  </a:cubicBezTo>
                  <a:cubicBezTo>
                    <a:pt x="2852" y="7248"/>
                    <a:pt x="2807" y="7234"/>
                    <a:pt x="2756" y="7200"/>
                  </a:cubicBezTo>
                  <a:cubicBezTo>
                    <a:pt x="2340" y="6950"/>
                    <a:pt x="2040" y="6849"/>
                    <a:pt x="1822" y="6849"/>
                  </a:cubicBezTo>
                  <a:cubicBezTo>
                    <a:pt x="1159" y="6849"/>
                    <a:pt x="1261" y="7786"/>
                    <a:pt x="1210" y="8343"/>
                  </a:cubicBezTo>
                  <a:cubicBezTo>
                    <a:pt x="941" y="10629"/>
                    <a:pt x="2891" y="11234"/>
                    <a:pt x="4303" y="12108"/>
                  </a:cubicBezTo>
                  <a:cubicBezTo>
                    <a:pt x="5311" y="12780"/>
                    <a:pt x="5983" y="13385"/>
                    <a:pt x="6051" y="14595"/>
                  </a:cubicBezTo>
                  <a:cubicBezTo>
                    <a:pt x="6319" y="15133"/>
                    <a:pt x="6790" y="15671"/>
                    <a:pt x="6723" y="16074"/>
                  </a:cubicBezTo>
                  <a:cubicBezTo>
                    <a:pt x="6319" y="17419"/>
                    <a:pt x="7126" y="17822"/>
                    <a:pt x="8135" y="18293"/>
                  </a:cubicBezTo>
                  <a:cubicBezTo>
                    <a:pt x="8471" y="18427"/>
                    <a:pt x="8941" y="18763"/>
                    <a:pt x="8740" y="19167"/>
                  </a:cubicBezTo>
                  <a:cubicBezTo>
                    <a:pt x="8202" y="20578"/>
                    <a:pt x="8807" y="21721"/>
                    <a:pt x="9614" y="22864"/>
                  </a:cubicBezTo>
                  <a:cubicBezTo>
                    <a:pt x="9681" y="22999"/>
                    <a:pt x="9479" y="23402"/>
                    <a:pt x="9950" y="23402"/>
                  </a:cubicBezTo>
                  <a:cubicBezTo>
                    <a:pt x="10353" y="23402"/>
                    <a:pt x="10488" y="23133"/>
                    <a:pt x="10555" y="22730"/>
                  </a:cubicBezTo>
                  <a:cubicBezTo>
                    <a:pt x="10631" y="22154"/>
                    <a:pt x="10839" y="21929"/>
                    <a:pt x="11129" y="21929"/>
                  </a:cubicBezTo>
                  <a:cubicBezTo>
                    <a:pt x="11347" y="21929"/>
                    <a:pt x="11611" y="22057"/>
                    <a:pt x="11899" y="22259"/>
                  </a:cubicBezTo>
                  <a:cubicBezTo>
                    <a:pt x="12168" y="22394"/>
                    <a:pt x="12370" y="22528"/>
                    <a:pt x="12572" y="22730"/>
                  </a:cubicBezTo>
                  <a:cubicBezTo>
                    <a:pt x="15597" y="22259"/>
                    <a:pt x="18017" y="20646"/>
                    <a:pt x="20572" y="19234"/>
                  </a:cubicBezTo>
                  <a:cubicBezTo>
                    <a:pt x="21647" y="18696"/>
                    <a:pt x="20975" y="17889"/>
                    <a:pt x="20303" y="17284"/>
                  </a:cubicBezTo>
                  <a:cubicBezTo>
                    <a:pt x="17950" y="15402"/>
                    <a:pt x="15933" y="13116"/>
                    <a:pt x="13580" y="11234"/>
                  </a:cubicBezTo>
                  <a:cubicBezTo>
                    <a:pt x="12034" y="10158"/>
                    <a:pt x="10689" y="8948"/>
                    <a:pt x="9479" y="7536"/>
                  </a:cubicBezTo>
                  <a:cubicBezTo>
                    <a:pt x="8067" y="6797"/>
                    <a:pt x="7462" y="5183"/>
                    <a:pt x="6185" y="4309"/>
                  </a:cubicBezTo>
                  <a:lnTo>
                    <a:pt x="5714" y="3973"/>
                  </a:lnTo>
                  <a:cubicBezTo>
                    <a:pt x="4572" y="3233"/>
                    <a:pt x="4437" y="1822"/>
                    <a:pt x="3563" y="881"/>
                  </a:cubicBezTo>
                  <a:cubicBezTo>
                    <a:pt x="3246" y="500"/>
                    <a:pt x="3109" y="1"/>
                    <a:pt x="2531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1" name="Google Shape;12261;p15"/>
            <p:cNvSpPr/>
            <p:nvPr/>
          </p:nvSpPr>
          <p:spPr>
            <a:xfrm>
              <a:off x="2034325" y="1175950"/>
              <a:ext cx="1040375" cy="2337875"/>
            </a:xfrm>
            <a:custGeom>
              <a:avLst/>
              <a:gdLst/>
              <a:ahLst/>
              <a:cxnLst/>
              <a:rect l="l" t="t" r="r" b="b"/>
              <a:pathLst>
                <a:path w="41615" h="93515" extrusionOk="0">
                  <a:moveTo>
                    <a:pt x="25166" y="87644"/>
                  </a:moveTo>
                  <a:cubicBezTo>
                    <a:pt x="25323" y="87644"/>
                    <a:pt x="25494" y="87670"/>
                    <a:pt x="25682" y="87733"/>
                  </a:cubicBezTo>
                  <a:cubicBezTo>
                    <a:pt x="24947" y="88581"/>
                    <a:pt x="24023" y="88573"/>
                    <a:pt x="23268" y="88629"/>
                  </a:cubicBezTo>
                  <a:lnTo>
                    <a:pt x="23268" y="88629"/>
                  </a:lnTo>
                  <a:cubicBezTo>
                    <a:pt x="23858" y="88417"/>
                    <a:pt x="24321" y="87644"/>
                    <a:pt x="25166" y="87644"/>
                  </a:cubicBezTo>
                  <a:close/>
                  <a:moveTo>
                    <a:pt x="1816" y="0"/>
                  </a:moveTo>
                  <a:lnTo>
                    <a:pt x="1816" y="0"/>
                  </a:lnTo>
                  <a:cubicBezTo>
                    <a:pt x="1278" y="202"/>
                    <a:pt x="942" y="673"/>
                    <a:pt x="1009" y="1278"/>
                  </a:cubicBezTo>
                  <a:cubicBezTo>
                    <a:pt x="1076" y="2353"/>
                    <a:pt x="1009" y="3496"/>
                    <a:pt x="875" y="4639"/>
                  </a:cubicBezTo>
                  <a:cubicBezTo>
                    <a:pt x="404" y="8471"/>
                    <a:pt x="135" y="12437"/>
                    <a:pt x="202" y="16404"/>
                  </a:cubicBezTo>
                  <a:cubicBezTo>
                    <a:pt x="270" y="17412"/>
                    <a:pt x="270" y="18488"/>
                    <a:pt x="202" y="19564"/>
                  </a:cubicBezTo>
                  <a:cubicBezTo>
                    <a:pt x="1" y="20370"/>
                    <a:pt x="135" y="21244"/>
                    <a:pt x="471" y="21984"/>
                  </a:cubicBezTo>
                  <a:cubicBezTo>
                    <a:pt x="1076" y="23127"/>
                    <a:pt x="1211" y="24471"/>
                    <a:pt x="807" y="25681"/>
                  </a:cubicBezTo>
                  <a:cubicBezTo>
                    <a:pt x="740" y="26085"/>
                    <a:pt x="740" y="26488"/>
                    <a:pt x="942" y="26892"/>
                  </a:cubicBezTo>
                  <a:cubicBezTo>
                    <a:pt x="1345" y="28841"/>
                    <a:pt x="1883" y="30858"/>
                    <a:pt x="2219" y="32875"/>
                  </a:cubicBezTo>
                  <a:cubicBezTo>
                    <a:pt x="2488" y="34287"/>
                    <a:pt x="2152" y="35766"/>
                    <a:pt x="3295" y="36976"/>
                  </a:cubicBezTo>
                  <a:cubicBezTo>
                    <a:pt x="3497" y="37177"/>
                    <a:pt x="3497" y="37581"/>
                    <a:pt x="3631" y="37917"/>
                  </a:cubicBezTo>
                  <a:cubicBezTo>
                    <a:pt x="4102" y="39732"/>
                    <a:pt x="4707" y="41480"/>
                    <a:pt x="5110" y="43295"/>
                  </a:cubicBezTo>
                  <a:cubicBezTo>
                    <a:pt x="5312" y="44371"/>
                    <a:pt x="5984" y="45245"/>
                    <a:pt x="5850" y="46388"/>
                  </a:cubicBezTo>
                  <a:cubicBezTo>
                    <a:pt x="5782" y="47194"/>
                    <a:pt x="6051" y="48068"/>
                    <a:pt x="6455" y="48808"/>
                  </a:cubicBezTo>
                  <a:cubicBezTo>
                    <a:pt x="6992" y="49951"/>
                    <a:pt x="7799" y="50959"/>
                    <a:pt x="8404" y="52035"/>
                  </a:cubicBezTo>
                  <a:cubicBezTo>
                    <a:pt x="9547" y="54186"/>
                    <a:pt x="9749" y="56606"/>
                    <a:pt x="10892" y="58690"/>
                  </a:cubicBezTo>
                  <a:cubicBezTo>
                    <a:pt x="11766" y="60438"/>
                    <a:pt x="12774" y="62119"/>
                    <a:pt x="13917" y="63665"/>
                  </a:cubicBezTo>
                  <a:cubicBezTo>
                    <a:pt x="14589" y="64405"/>
                    <a:pt x="14589" y="65615"/>
                    <a:pt x="15598" y="66086"/>
                  </a:cubicBezTo>
                  <a:cubicBezTo>
                    <a:pt x="14858" y="67363"/>
                    <a:pt x="16404" y="67497"/>
                    <a:pt x="16740" y="68237"/>
                  </a:cubicBezTo>
                  <a:cubicBezTo>
                    <a:pt x="16808" y="68237"/>
                    <a:pt x="16808" y="68304"/>
                    <a:pt x="16740" y="68371"/>
                  </a:cubicBezTo>
                  <a:cubicBezTo>
                    <a:pt x="16401" y="68767"/>
                    <a:pt x="15871" y="68925"/>
                    <a:pt x="15351" y="68925"/>
                  </a:cubicBezTo>
                  <a:cubicBezTo>
                    <a:pt x="15253" y="68925"/>
                    <a:pt x="15156" y="68920"/>
                    <a:pt x="15060" y="68909"/>
                  </a:cubicBezTo>
                  <a:cubicBezTo>
                    <a:pt x="14858" y="69111"/>
                    <a:pt x="14858" y="69514"/>
                    <a:pt x="15060" y="69716"/>
                  </a:cubicBezTo>
                  <a:cubicBezTo>
                    <a:pt x="16135" y="70859"/>
                    <a:pt x="16673" y="72472"/>
                    <a:pt x="18287" y="73077"/>
                  </a:cubicBezTo>
                  <a:cubicBezTo>
                    <a:pt x="18400" y="72474"/>
                    <a:pt x="18492" y="71892"/>
                    <a:pt x="18432" y="71414"/>
                  </a:cubicBezTo>
                  <a:lnTo>
                    <a:pt x="18432" y="71414"/>
                  </a:lnTo>
                  <a:cubicBezTo>
                    <a:pt x="19364" y="72967"/>
                    <a:pt x="20655" y="74265"/>
                    <a:pt x="22186" y="75229"/>
                  </a:cubicBezTo>
                  <a:cubicBezTo>
                    <a:pt x="22791" y="75565"/>
                    <a:pt x="22455" y="76170"/>
                    <a:pt x="22253" y="76640"/>
                  </a:cubicBezTo>
                  <a:cubicBezTo>
                    <a:pt x="24673" y="79061"/>
                    <a:pt x="27228" y="81414"/>
                    <a:pt x="29984" y="83834"/>
                  </a:cubicBezTo>
                  <a:lnTo>
                    <a:pt x="21514" y="87935"/>
                  </a:lnTo>
                  <a:cubicBezTo>
                    <a:pt x="21245" y="88405"/>
                    <a:pt x="20505" y="88472"/>
                    <a:pt x="20236" y="89078"/>
                  </a:cubicBezTo>
                  <a:cubicBezTo>
                    <a:pt x="20387" y="89112"/>
                    <a:pt x="20535" y="89127"/>
                    <a:pt x="20683" y="89127"/>
                  </a:cubicBezTo>
                  <a:cubicBezTo>
                    <a:pt x="21392" y="89127"/>
                    <a:pt x="22079" y="88785"/>
                    <a:pt x="22858" y="88674"/>
                  </a:cubicBezTo>
                  <a:lnTo>
                    <a:pt x="22858" y="88674"/>
                  </a:lnTo>
                  <a:cubicBezTo>
                    <a:pt x="22724" y="89078"/>
                    <a:pt x="22657" y="89481"/>
                    <a:pt x="22724" y="89884"/>
                  </a:cubicBezTo>
                  <a:cubicBezTo>
                    <a:pt x="22603" y="89875"/>
                    <a:pt x="22485" y="89870"/>
                    <a:pt x="22370" y="89870"/>
                  </a:cubicBezTo>
                  <a:cubicBezTo>
                    <a:pt x="21653" y="89870"/>
                    <a:pt x="21064" y="90081"/>
                    <a:pt x="20774" y="90893"/>
                  </a:cubicBezTo>
                  <a:cubicBezTo>
                    <a:pt x="20640" y="91498"/>
                    <a:pt x="20169" y="91968"/>
                    <a:pt x="19564" y="92103"/>
                  </a:cubicBezTo>
                  <a:cubicBezTo>
                    <a:pt x="18825" y="92304"/>
                    <a:pt x="18825" y="92910"/>
                    <a:pt x="18690" y="93515"/>
                  </a:cubicBezTo>
                  <a:lnTo>
                    <a:pt x="29514" y="87935"/>
                  </a:lnTo>
                  <a:cubicBezTo>
                    <a:pt x="31732" y="87128"/>
                    <a:pt x="33480" y="85447"/>
                    <a:pt x="35766" y="84640"/>
                  </a:cubicBezTo>
                  <a:cubicBezTo>
                    <a:pt x="36909" y="84237"/>
                    <a:pt x="38052" y="83699"/>
                    <a:pt x="39127" y="82960"/>
                  </a:cubicBezTo>
                  <a:cubicBezTo>
                    <a:pt x="40001" y="82287"/>
                    <a:pt x="41413" y="82153"/>
                    <a:pt x="41615" y="80741"/>
                  </a:cubicBezTo>
                  <a:cubicBezTo>
                    <a:pt x="41312" y="80439"/>
                    <a:pt x="40926" y="80287"/>
                    <a:pt x="40531" y="80287"/>
                  </a:cubicBezTo>
                  <a:cubicBezTo>
                    <a:pt x="40136" y="80287"/>
                    <a:pt x="39732" y="80439"/>
                    <a:pt x="39396" y="80741"/>
                  </a:cubicBezTo>
                  <a:cubicBezTo>
                    <a:pt x="38590" y="81279"/>
                    <a:pt x="37648" y="81212"/>
                    <a:pt x="36842" y="81548"/>
                  </a:cubicBezTo>
                  <a:cubicBezTo>
                    <a:pt x="36547" y="81676"/>
                    <a:pt x="36350" y="81729"/>
                    <a:pt x="36221" y="81729"/>
                  </a:cubicBezTo>
                  <a:cubicBezTo>
                    <a:pt x="35675" y="81729"/>
                    <a:pt x="36361" y="80783"/>
                    <a:pt x="36035" y="80674"/>
                  </a:cubicBezTo>
                  <a:cubicBezTo>
                    <a:pt x="35756" y="80535"/>
                    <a:pt x="35503" y="80477"/>
                    <a:pt x="35268" y="80477"/>
                  </a:cubicBezTo>
                  <a:cubicBezTo>
                    <a:pt x="34484" y="80477"/>
                    <a:pt x="33915" y="81118"/>
                    <a:pt x="33346" y="81481"/>
                  </a:cubicBezTo>
                  <a:cubicBezTo>
                    <a:pt x="32929" y="81838"/>
                    <a:pt x="32421" y="82010"/>
                    <a:pt x="31919" y="82010"/>
                  </a:cubicBezTo>
                  <a:cubicBezTo>
                    <a:pt x="31287" y="82010"/>
                    <a:pt x="30665" y="81736"/>
                    <a:pt x="30253" y="81212"/>
                  </a:cubicBezTo>
                  <a:cubicBezTo>
                    <a:pt x="28976" y="79733"/>
                    <a:pt x="27564" y="78388"/>
                    <a:pt x="26220" y="76976"/>
                  </a:cubicBezTo>
                  <a:cubicBezTo>
                    <a:pt x="23665" y="74287"/>
                    <a:pt x="21312" y="71531"/>
                    <a:pt x="18623" y="69044"/>
                  </a:cubicBezTo>
                  <a:cubicBezTo>
                    <a:pt x="18287" y="68976"/>
                    <a:pt x="17883" y="68707"/>
                    <a:pt x="17749" y="68304"/>
                  </a:cubicBezTo>
                  <a:cubicBezTo>
                    <a:pt x="15866" y="64539"/>
                    <a:pt x="13043" y="61380"/>
                    <a:pt x="11362" y="57480"/>
                  </a:cubicBezTo>
                  <a:cubicBezTo>
                    <a:pt x="9816" y="53984"/>
                    <a:pt x="8337" y="50489"/>
                    <a:pt x="6858" y="46993"/>
                  </a:cubicBezTo>
                  <a:cubicBezTo>
                    <a:pt x="6656" y="46388"/>
                    <a:pt x="6522" y="45783"/>
                    <a:pt x="6589" y="45178"/>
                  </a:cubicBezTo>
                  <a:cubicBezTo>
                    <a:pt x="5446" y="44035"/>
                    <a:pt x="5850" y="42488"/>
                    <a:pt x="5312" y="41144"/>
                  </a:cubicBezTo>
                  <a:cubicBezTo>
                    <a:pt x="4707" y="40539"/>
                    <a:pt x="4371" y="39665"/>
                    <a:pt x="4303" y="38791"/>
                  </a:cubicBezTo>
                  <a:cubicBezTo>
                    <a:pt x="3698" y="35900"/>
                    <a:pt x="2891" y="33009"/>
                    <a:pt x="2286" y="30118"/>
                  </a:cubicBezTo>
                  <a:cubicBezTo>
                    <a:pt x="1749" y="27362"/>
                    <a:pt x="1412" y="24606"/>
                    <a:pt x="1345" y="21782"/>
                  </a:cubicBezTo>
                  <a:cubicBezTo>
                    <a:pt x="1076" y="21513"/>
                    <a:pt x="942" y="21110"/>
                    <a:pt x="942" y="20707"/>
                  </a:cubicBezTo>
                  <a:cubicBezTo>
                    <a:pt x="942" y="18085"/>
                    <a:pt x="807" y="15530"/>
                    <a:pt x="807" y="12908"/>
                  </a:cubicBezTo>
                  <a:cubicBezTo>
                    <a:pt x="875" y="8605"/>
                    <a:pt x="1211" y="4303"/>
                    <a:pt x="1816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2" name="Google Shape;12262;p15"/>
            <p:cNvSpPr/>
            <p:nvPr/>
          </p:nvSpPr>
          <p:spPr>
            <a:xfrm>
              <a:off x="2086425" y="2606550"/>
              <a:ext cx="332800" cy="570600"/>
            </a:xfrm>
            <a:custGeom>
              <a:avLst/>
              <a:gdLst/>
              <a:ahLst/>
              <a:cxnLst/>
              <a:rect l="l" t="t" r="r" b="b"/>
              <a:pathLst>
                <a:path w="13312" h="22824" extrusionOk="0">
                  <a:moveTo>
                    <a:pt x="4238" y="1"/>
                  </a:moveTo>
                  <a:cubicBezTo>
                    <a:pt x="4156" y="1"/>
                    <a:pt x="4066" y="18"/>
                    <a:pt x="3967" y="55"/>
                  </a:cubicBezTo>
                  <a:cubicBezTo>
                    <a:pt x="3026" y="525"/>
                    <a:pt x="2757" y="1735"/>
                    <a:pt x="3362" y="2609"/>
                  </a:cubicBezTo>
                  <a:cubicBezTo>
                    <a:pt x="4303" y="3550"/>
                    <a:pt x="4303" y="3550"/>
                    <a:pt x="3295" y="4693"/>
                  </a:cubicBezTo>
                  <a:cubicBezTo>
                    <a:pt x="3160" y="4761"/>
                    <a:pt x="3160" y="4895"/>
                    <a:pt x="3160" y="5030"/>
                  </a:cubicBezTo>
                  <a:cubicBezTo>
                    <a:pt x="3322" y="5191"/>
                    <a:pt x="3471" y="5251"/>
                    <a:pt x="3615" y="5251"/>
                  </a:cubicBezTo>
                  <a:cubicBezTo>
                    <a:pt x="4052" y="5251"/>
                    <a:pt x="4433" y="4690"/>
                    <a:pt x="4914" y="4690"/>
                  </a:cubicBezTo>
                  <a:cubicBezTo>
                    <a:pt x="4935" y="4690"/>
                    <a:pt x="4955" y="4691"/>
                    <a:pt x="4976" y="4693"/>
                  </a:cubicBezTo>
                  <a:cubicBezTo>
                    <a:pt x="4908" y="5567"/>
                    <a:pt x="4034" y="5635"/>
                    <a:pt x="3900" y="6240"/>
                  </a:cubicBezTo>
                  <a:cubicBezTo>
                    <a:pt x="3967" y="6441"/>
                    <a:pt x="4102" y="6576"/>
                    <a:pt x="4236" y="6710"/>
                  </a:cubicBezTo>
                  <a:cubicBezTo>
                    <a:pt x="5379" y="7651"/>
                    <a:pt x="5379" y="8727"/>
                    <a:pt x="3967" y="9130"/>
                  </a:cubicBezTo>
                  <a:cubicBezTo>
                    <a:pt x="2287" y="9668"/>
                    <a:pt x="1480" y="11080"/>
                    <a:pt x="471" y="12223"/>
                  </a:cubicBezTo>
                  <a:cubicBezTo>
                    <a:pt x="202" y="12559"/>
                    <a:pt x="1" y="12895"/>
                    <a:pt x="337" y="13299"/>
                  </a:cubicBezTo>
                  <a:cubicBezTo>
                    <a:pt x="528" y="13528"/>
                    <a:pt x="784" y="13648"/>
                    <a:pt x="1043" y="13648"/>
                  </a:cubicBezTo>
                  <a:cubicBezTo>
                    <a:pt x="1240" y="13648"/>
                    <a:pt x="1440" y="13578"/>
                    <a:pt x="1614" y="13433"/>
                  </a:cubicBezTo>
                  <a:cubicBezTo>
                    <a:pt x="2354" y="13097"/>
                    <a:pt x="2623" y="12223"/>
                    <a:pt x="2287" y="11483"/>
                  </a:cubicBezTo>
                  <a:cubicBezTo>
                    <a:pt x="2463" y="11395"/>
                    <a:pt x="2622" y="11362"/>
                    <a:pt x="2766" y="11362"/>
                  </a:cubicBezTo>
                  <a:cubicBezTo>
                    <a:pt x="3171" y="11362"/>
                    <a:pt x="3468" y="11618"/>
                    <a:pt x="3766" y="11618"/>
                  </a:cubicBezTo>
                  <a:cubicBezTo>
                    <a:pt x="4169" y="11618"/>
                    <a:pt x="4639" y="11483"/>
                    <a:pt x="4639" y="11147"/>
                  </a:cubicBezTo>
                  <a:cubicBezTo>
                    <a:pt x="4572" y="9601"/>
                    <a:pt x="6253" y="9399"/>
                    <a:pt x="6791" y="8256"/>
                  </a:cubicBezTo>
                  <a:cubicBezTo>
                    <a:pt x="6863" y="8112"/>
                    <a:pt x="7012" y="8045"/>
                    <a:pt x="7197" y="8045"/>
                  </a:cubicBezTo>
                  <a:cubicBezTo>
                    <a:pt x="7358" y="8045"/>
                    <a:pt x="7545" y="8096"/>
                    <a:pt x="7732" y="8189"/>
                  </a:cubicBezTo>
                  <a:cubicBezTo>
                    <a:pt x="7060" y="9668"/>
                    <a:pt x="7329" y="11282"/>
                    <a:pt x="7396" y="12828"/>
                  </a:cubicBezTo>
                  <a:cubicBezTo>
                    <a:pt x="7463" y="14173"/>
                    <a:pt x="7732" y="15584"/>
                    <a:pt x="6455" y="16593"/>
                  </a:cubicBezTo>
                  <a:cubicBezTo>
                    <a:pt x="6253" y="16727"/>
                    <a:pt x="6186" y="16929"/>
                    <a:pt x="6186" y="17131"/>
                  </a:cubicBezTo>
                  <a:cubicBezTo>
                    <a:pt x="6253" y="18878"/>
                    <a:pt x="5984" y="20626"/>
                    <a:pt x="6791" y="22307"/>
                  </a:cubicBezTo>
                  <a:cubicBezTo>
                    <a:pt x="6992" y="22307"/>
                    <a:pt x="7127" y="22240"/>
                    <a:pt x="7261" y="22173"/>
                  </a:cubicBezTo>
                  <a:cubicBezTo>
                    <a:pt x="7922" y="21606"/>
                    <a:pt x="8362" y="21320"/>
                    <a:pt x="8774" y="21320"/>
                  </a:cubicBezTo>
                  <a:cubicBezTo>
                    <a:pt x="9242" y="21320"/>
                    <a:pt x="9674" y="21690"/>
                    <a:pt x="10354" y="22442"/>
                  </a:cubicBezTo>
                  <a:cubicBezTo>
                    <a:pt x="10573" y="22689"/>
                    <a:pt x="10782" y="22824"/>
                    <a:pt x="10970" y="22824"/>
                  </a:cubicBezTo>
                  <a:cubicBezTo>
                    <a:pt x="11242" y="22824"/>
                    <a:pt x="11472" y="22540"/>
                    <a:pt x="11631" y="21904"/>
                  </a:cubicBezTo>
                  <a:cubicBezTo>
                    <a:pt x="11735" y="21490"/>
                    <a:pt x="11856" y="21324"/>
                    <a:pt x="11995" y="21324"/>
                  </a:cubicBezTo>
                  <a:cubicBezTo>
                    <a:pt x="12127" y="21324"/>
                    <a:pt x="12274" y="21473"/>
                    <a:pt x="12438" y="21702"/>
                  </a:cubicBezTo>
                  <a:cubicBezTo>
                    <a:pt x="12640" y="21971"/>
                    <a:pt x="12640" y="22374"/>
                    <a:pt x="12976" y="22576"/>
                  </a:cubicBezTo>
                  <a:cubicBezTo>
                    <a:pt x="12976" y="22173"/>
                    <a:pt x="13043" y="21769"/>
                    <a:pt x="13177" y="21366"/>
                  </a:cubicBezTo>
                  <a:cubicBezTo>
                    <a:pt x="13312" y="20828"/>
                    <a:pt x="13177" y="20358"/>
                    <a:pt x="12707" y="20290"/>
                  </a:cubicBezTo>
                  <a:cubicBezTo>
                    <a:pt x="11362" y="19954"/>
                    <a:pt x="10556" y="19013"/>
                    <a:pt x="9547" y="18273"/>
                  </a:cubicBezTo>
                  <a:cubicBezTo>
                    <a:pt x="8337" y="17399"/>
                    <a:pt x="8203" y="16526"/>
                    <a:pt x="9009" y="15114"/>
                  </a:cubicBezTo>
                  <a:lnTo>
                    <a:pt x="9009" y="15114"/>
                  </a:lnTo>
                  <a:cubicBezTo>
                    <a:pt x="9614" y="15450"/>
                    <a:pt x="8942" y="16526"/>
                    <a:pt x="9950" y="16794"/>
                  </a:cubicBezTo>
                  <a:cubicBezTo>
                    <a:pt x="10219" y="15988"/>
                    <a:pt x="10018" y="14979"/>
                    <a:pt x="11026" y="14643"/>
                  </a:cubicBezTo>
                  <a:cubicBezTo>
                    <a:pt x="11026" y="14441"/>
                    <a:pt x="10959" y="14240"/>
                    <a:pt x="10959" y="14105"/>
                  </a:cubicBezTo>
                  <a:cubicBezTo>
                    <a:pt x="8673" y="13635"/>
                    <a:pt x="7934" y="12694"/>
                    <a:pt x="8203" y="10609"/>
                  </a:cubicBezTo>
                  <a:cubicBezTo>
                    <a:pt x="8270" y="10139"/>
                    <a:pt x="8203" y="9735"/>
                    <a:pt x="8270" y="9198"/>
                  </a:cubicBezTo>
                  <a:cubicBezTo>
                    <a:pt x="8270" y="8727"/>
                    <a:pt x="8740" y="8525"/>
                    <a:pt x="9211" y="8391"/>
                  </a:cubicBezTo>
                  <a:cubicBezTo>
                    <a:pt x="9311" y="8353"/>
                    <a:pt x="9399" y="8337"/>
                    <a:pt x="9478" y="8337"/>
                  </a:cubicBezTo>
                  <a:cubicBezTo>
                    <a:pt x="9824" y="8337"/>
                    <a:pt x="9988" y="8655"/>
                    <a:pt x="10152" y="8929"/>
                  </a:cubicBezTo>
                  <a:cubicBezTo>
                    <a:pt x="10556" y="9601"/>
                    <a:pt x="10959" y="10273"/>
                    <a:pt x="11362" y="11013"/>
                  </a:cubicBezTo>
                  <a:cubicBezTo>
                    <a:pt x="11766" y="11551"/>
                    <a:pt x="11833" y="12290"/>
                    <a:pt x="12572" y="12492"/>
                  </a:cubicBezTo>
                  <a:cubicBezTo>
                    <a:pt x="12976" y="11954"/>
                    <a:pt x="12505" y="11618"/>
                    <a:pt x="12169" y="11282"/>
                  </a:cubicBezTo>
                  <a:cubicBezTo>
                    <a:pt x="10690" y="8391"/>
                    <a:pt x="8740" y="5903"/>
                    <a:pt x="6992" y="3214"/>
                  </a:cubicBezTo>
                  <a:cubicBezTo>
                    <a:pt x="5782" y="2744"/>
                    <a:pt x="5581" y="1601"/>
                    <a:pt x="5043" y="660"/>
                  </a:cubicBezTo>
                  <a:cubicBezTo>
                    <a:pt x="4823" y="330"/>
                    <a:pt x="4604" y="1"/>
                    <a:pt x="4238" y="1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3" name="Google Shape;12263;p15"/>
            <p:cNvSpPr/>
            <p:nvPr/>
          </p:nvSpPr>
          <p:spPr>
            <a:xfrm>
              <a:off x="1464575" y="2533425"/>
              <a:ext cx="519350" cy="814925"/>
            </a:xfrm>
            <a:custGeom>
              <a:avLst/>
              <a:gdLst/>
              <a:ahLst/>
              <a:cxnLst/>
              <a:rect l="l" t="t" r="r" b="b"/>
              <a:pathLst>
                <a:path w="20774" h="32597" extrusionOk="0">
                  <a:moveTo>
                    <a:pt x="1542" y="0"/>
                  </a:moveTo>
                  <a:cubicBezTo>
                    <a:pt x="1462" y="0"/>
                    <a:pt x="1374" y="7"/>
                    <a:pt x="1278" y="22"/>
                  </a:cubicBezTo>
                  <a:cubicBezTo>
                    <a:pt x="0" y="223"/>
                    <a:pt x="807" y="1433"/>
                    <a:pt x="538" y="2173"/>
                  </a:cubicBezTo>
                  <a:cubicBezTo>
                    <a:pt x="471" y="2442"/>
                    <a:pt x="538" y="2711"/>
                    <a:pt x="740" y="2912"/>
                  </a:cubicBezTo>
                  <a:cubicBezTo>
                    <a:pt x="1345" y="3921"/>
                    <a:pt x="1412" y="5064"/>
                    <a:pt x="1950" y="6072"/>
                  </a:cubicBezTo>
                  <a:cubicBezTo>
                    <a:pt x="3563" y="9232"/>
                    <a:pt x="4908" y="12593"/>
                    <a:pt x="6320" y="15820"/>
                  </a:cubicBezTo>
                  <a:cubicBezTo>
                    <a:pt x="6790" y="16291"/>
                    <a:pt x="7059" y="16829"/>
                    <a:pt x="7194" y="17434"/>
                  </a:cubicBezTo>
                  <a:cubicBezTo>
                    <a:pt x="7463" y="17703"/>
                    <a:pt x="7395" y="18039"/>
                    <a:pt x="7597" y="18308"/>
                  </a:cubicBezTo>
                  <a:cubicBezTo>
                    <a:pt x="7866" y="18442"/>
                    <a:pt x="7732" y="18845"/>
                    <a:pt x="8001" y="19047"/>
                  </a:cubicBezTo>
                  <a:cubicBezTo>
                    <a:pt x="9883" y="21938"/>
                    <a:pt x="11496" y="25030"/>
                    <a:pt x="14118" y="27383"/>
                  </a:cubicBezTo>
                  <a:cubicBezTo>
                    <a:pt x="15396" y="28526"/>
                    <a:pt x="16606" y="29804"/>
                    <a:pt x="17614" y="31148"/>
                  </a:cubicBezTo>
                  <a:cubicBezTo>
                    <a:pt x="17950" y="31753"/>
                    <a:pt x="18623" y="31820"/>
                    <a:pt x="19093" y="32224"/>
                  </a:cubicBezTo>
                  <a:cubicBezTo>
                    <a:pt x="19331" y="32422"/>
                    <a:pt x="19639" y="32597"/>
                    <a:pt x="19920" y="32597"/>
                  </a:cubicBezTo>
                  <a:cubicBezTo>
                    <a:pt x="20116" y="32597"/>
                    <a:pt x="20300" y="32512"/>
                    <a:pt x="20438" y="32291"/>
                  </a:cubicBezTo>
                  <a:cubicBezTo>
                    <a:pt x="20774" y="31753"/>
                    <a:pt x="20236" y="31417"/>
                    <a:pt x="19900" y="31148"/>
                  </a:cubicBezTo>
                  <a:cubicBezTo>
                    <a:pt x="18421" y="30341"/>
                    <a:pt x="17883" y="28728"/>
                    <a:pt x="16875" y="27518"/>
                  </a:cubicBezTo>
                  <a:lnTo>
                    <a:pt x="14454" y="24291"/>
                  </a:lnTo>
                  <a:cubicBezTo>
                    <a:pt x="13648" y="23888"/>
                    <a:pt x="13043" y="23148"/>
                    <a:pt x="12841" y="22274"/>
                  </a:cubicBezTo>
                  <a:cubicBezTo>
                    <a:pt x="12572" y="22072"/>
                    <a:pt x="12707" y="21669"/>
                    <a:pt x="12370" y="21467"/>
                  </a:cubicBezTo>
                  <a:cubicBezTo>
                    <a:pt x="10354" y="18240"/>
                    <a:pt x="8606" y="14812"/>
                    <a:pt x="7328" y="11181"/>
                  </a:cubicBezTo>
                  <a:cubicBezTo>
                    <a:pt x="6387" y="8425"/>
                    <a:pt x="5177" y="5803"/>
                    <a:pt x="3563" y="3316"/>
                  </a:cubicBezTo>
                  <a:cubicBezTo>
                    <a:pt x="3026" y="2912"/>
                    <a:pt x="2622" y="2375"/>
                    <a:pt x="2421" y="1702"/>
                  </a:cubicBezTo>
                  <a:cubicBezTo>
                    <a:pt x="2233" y="1141"/>
                    <a:pt x="2567" y="0"/>
                    <a:pt x="1542" y="0"/>
                  </a:cubicBezTo>
                  <a:close/>
                </a:path>
              </a:pathLst>
            </a:custGeom>
            <a:solidFill>
              <a:srgbClr val="6F9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4" name="Google Shape;12264;p15"/>
            <p:cNvSpPr/>
            <p:nvPr/>
          </p:nvSpPr>
          <p:spPr>
            <a:xfrm>
              <a:off x="1884750" y="3221350"/>
              <a:ext cx="267250" cy="253825"/>
            </a:xfrm>
            <a:custGeom>
              <a:avLst/>
              <a:gdLst/>
              <a:ahLst/>
              <a:cxnLst/>
              <a:rect l="l" t="t" r="r" b="b"/>
              <a:pathLst>
                <a:path w="10690" h="10153" extrusionOk="0">
                  <a:moveTo>
                    <a:pt x="0" y="1"/>
                  </a:moveTo>
                  <a:lnTo>
                    <a:pt x="0" y="1"/>
                  </a:lnTo>
                  <a:cubicBezTo>
                    <a:pt x="538" y="1480"/>
                    <a:pt x="1009" y="2824"/>
                    <a:pt x="2488" y="3564"/>
                  </a:cubicBezTo>
                  <a:cubicBezTo>
                    <a:pt x="2891" y="3766"/>
                    <a:pt x="3362" y="4169"/>
                    <a:pt x="3362" y="5245"/>
                  </a:cubicBezTo>
                  <a:cubicBezTo>
                    <a:pt x="2690" y="4505"/>
                    <a:pt x="1816" y="3967"/>
                    <a:pt x="807" y="3631"/>
                  </a:cubicBezTo>
                  <a:lnTo>
                    <a:pt x="807" y="3631"/>
                  </a:lnTo>
                  <a:cubicBezTo>
                    <a:pt x="874" y="4371"/>
                    <a:pt x="1479" y="4572"/>
                    <a:pt x="1883" y="4909"/>
                  </a:cubicBezTo>
                  <a:cubicBezTo>
                    <a:pt x="3900" y="6253"/>
                    <a:pt x="5849" y="7598"/>
                    <a:pt x="7866" y="8808"/>
                  </a:cubicBezTo>
                  <a:cubicBezTo>
                    <a:pt x="8606" y="9278"/>
                    <a:pt x="9076" y="10152"/>
                    <a:pt x="10085" y="10152"/>
                  </a:cubicBezTo>
                  <a:cubicBezTo>
                    <a:pt x="10690" y="9413"/>
                    <a:pt x="10286" y="8942"/>
                    <a:pt x="9681" y="8472"/>
                  </a:cubicBezTo>
                  <a:cubicBezTo>
                    <a:pt x="8942" y="7329"/>
                    <a:pt x="7866" y="6455"/>
                    <a:pt x="6656" y="5917"/>
                  </a:cubicBezTo>
                  <a:cubicBezTo>
                    <a:pt x="5446" y="5312"/>
                    <a:pt x="4303" y="4572"/>
                    <a:pt x="3362" y="3698"/>
                  </a:cubicBezTo>
                  <a:cubicBezTo>
                    <a:pt x="2017" y="2623"/>
                    <a:pt x="1547" y="875"/>
                    <a:pt x="0" y="1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5" name="Google Shape;12265;p15"/>
            <p:cNvSpPr/>
            <p:nvPr/>
          </p:nvSpPr>
          <p:spPr>
            <a:xfrm>
              <a:off x="2308275" y="3333100"/>
              <a:ext cx="151300" cy="82775"/>
            </a:xfrm>
            <a:custGeom>
              <a:avLst/>
              <a:gdLst/>
              <a:ahLst/>
              <a:cxnLst/>
              <a:rect l="l" t="t" r="r" b="b"/>
              <a:pathLst>
                <a:path w="6052" h="3311" extrusionOk="0">
                  <a:moveTo>
                    <a:pt x="5578" y="0"/>
                  </a:moveTo>
                  <a:cubicBezTo>
                    <a:pt x="5486" y="0"/>
                    <a:pt x="5376" y="11"/>
                    <a:pt x="5245" y="35"/>
                  </a:cubicBezTo>
                  <a:cubicBezTo>
                    <a:pt x="4169" y="35"/>
                    <a:pt x="3295" y="707"/>
                    <a:pt x="2959" y="1716"/>
                  </a:cubicBezTo>
                  <a:cubicBezTo>
                    <a:pt x="2494" y="786"/>
                    <a:pt x="2297" y="392"/>
                    <a:pt x="2021" y="392"/>
                  </a:cubicBezTo>
                  <a:cubicBezTo>
                    <a:pt x="1818" y="392"/>
                    <a:pt x="1571" y="606"/>
                    <a:pt x="1144" y="976"/>
                  </a:cubicBezTo>
                  <a:cubicBezTo>
                    <a:pt x="875" y="1178"/>
                    <a:pt x="539" y="1245"/>
                    <a:pt x="270" y="1447"/>
                  </a:cubicBezTo>
                  <a:cubicBezTo>
                    <a:pt x="1" y="1850"/>
                    <a:pt x="1" y="2388"/>
                    <a:pt x="203" y="2792"/>
                  </a:cubicBezTo>
                  <a:cubicBezTo>
                    <a:pt x="270" y="2993"/>
                    <a:pt x="404" y="3060"/>
                    <a:pt x="555" y="3060"/>
                  </a:cubicBezTo>
                  <a:cubicBezTo>
                    <a:pt x="707" y="3060"/>
                    <a:pt x="875" y="2993"/>
                    <a:pt x="1009" y="2926"/>
                  </a:cubicBezTo>
                  <a:cubicBezTo>
                    <a:pt x="1096" y="2904"/>
                    <a:pt x="1179" y="2895"/>
                    <a:pt x="1260" y="2895"/>
                  </a:cubicBezTo>
                  <a:cubicBezTo>
                    <a:pt x="1677" y="2895"/>
                    <a:pt x="2016" y="3149"/>
                    <a:pt x="2354" y="3262"/>
                  </a:cubicBezTo>
                  <a:cubicBezTo>
                    <a:pt x="2504" y="3295"/>
                    <a:pt x="2659" y="3310"/>
                    <a:pt x="2817" y="3310"/>
                  </a:cubicBezTo>
                  <a:cubicBezTo>
                    <a:pt x="4286" y="3310"/>
                    <a:pt x="5991" y="1969"/>
                    <a:pt x="6051" y="573"/>
                  </a:cubicBezTo>
                  <a:cubicBezTo>
                    <a:pt x="6051" y="241"/>
                    <a:pt x="6006" y="0"/>
                    <a:pt x="5578" y="0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6" name="Google Shape;12266;p15"/>
            <p:cNvSpPr/>
            <p:nvPr/>
          </p:nvSpPr>
          <p:spPr>
            <a:xfrm>
              <a:off x="2128450" y="3433125"/>
              <a:ext cx="211800" cy="131275"/>
            </a:xfrm>
            <a:custGeom>
              <a:avLst/>
              <a:gdLst/>
              <a:ahLst/>
              <a:cxnLst/>
              <a:rect l="l" t="t" r="r" b="b"/>
              <a:pathLst>
                <a:path w="8472" h="5251" extrusionOk="0">
                  <a:moveTo>
                    <a:pt x="0" y="1"/>
                  </a:moveTo>
                  <a:cubicBezTo>
                    <a:pt x="269" y="471"/>
                    <a:pt x="404" y="1076"/>
                    <a:pt x="404" y="1681"/>
                  </a:cubicBezTo>
                  <a:cubicBezTo>
                    <a:pt x="1681" y="2891"/>
                    <a:pt x="3564" y="3160"/>
                    <a:pt x="5110" y="3900"/>
                  </a:cubicBezTo>
                  <a:cubicBezTo>
                    <a:pt x="4841" y="4841"/>
                    <a:pt x="3967" y="4707"/>
                    <a:pt x="3564" y="5244"/>
                  </a:cubicBezTo>
                  <a:lnTo>
                    <a:pt x="3765" y="5244"/>
                  </a:lnTo>
                  <a:cubicBezTo>
                    <a:pt x="3820" y="5249"/>
                    <a:pt x="3874" y="5251"/>
                    <a:pt x="3926" y="5251"/>
                  </a:cubicBezTo>
                  <a:cubicBezTo>
                    <a:pt x="5508" y="5251"/>
                    <a:pt x="6258" y="3423"/>
                    <a:pt x="7839" y="3423"/>
                  </a:cubicBezTo>
                  <a:cubicBezTo>
                    <a:pt x="7892" y="3423"/>
                    <a:pt x="7946" y="3425"/>
                    <a:pt x="8001" y="3429"/>
                  </a:cubicBezTo>
                  <a:cubicBezTo>
                    <a:pt x="8135" y="3429"/>
                    <a:pt x="8269" y="3026"/>
                    <a:pt x="8471" y="2824"/>
                  </a:cubicBezTo>
                  <a:cubicBezTo>
                    <a:pt x="8031" y="2824"/>
                    <a:pt x="7591" y="3229"/>
                    <a:pt x="7188" y="3229"/>
                  </a:cubicBezTo>
                  <a:cubicBezTo>
                    <a:pt x="7098" y="3229"/>
                    <a:pt x="7010" y="3209"/>
                    <a:pt x="6925" y="3160"/>
                  </a:cubicBezTo>
                  <a:cubicBezTo>
                    <a:pt x="5244" y="2219"/>
                    <a:pt x="3227" y="2152"/>
                    <a:pt x="1547" y="1144"/>
                  </a:cubicBezTo>
                  <a:cubicBezTo>
                    <a:pt x="1009" y="807"/>
                    <a:pt x="807" y="1"/>
                    <a:pt x="0" y="1"/>
                  </a:cubicBezTo>
                  <a:close/>
                </a:path>
              </a:pathLst>
            </a:custGeom>
            <a:solidFill>
              <a:srgbClr val="8A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7" name="Google Shape;12267;p15"/>
            <p:cNvSpPr/>
            <p:nvPr/>
          </p:nvSpPr>
          <p:spPr>
            <a:xfrm>
              <a:off x="1780550" y="3090275"/>
              <a:ext cx="45400" cy="50425"/>
            </a:xfrm>
            <a:custGeom>
              <a:avLst/>
              <a:gdLst/>
              <a:ahLst/>
              <a:cxnLst/>
              <a:rect l="l" t="t" r="r" b="b"/>
              <a:pathLst>
                <a:path w="1816" h="2017" extrusionOk="0">
                  <a:moveTo>
                    <a:pt x="202" y="0"/>
                  </a:moveTo>
                  <a:lnTo>
                    <a:pt x="202" y="0"/>
                  </a:lnTo>
                  <a:cubicBezTo>
                    <a:pt x="0" y="1009"/>
                    <a:pt x="740" y="2017"/>
                    <a:pt x="1815" y="2017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8" name="Google Shape;12268;p15"/>
            <p:cNvSpPr/>
            <p:nvPr/>
          </p:nvSpPr>
          <p:spPr>
            <a:xfrm>
              <a:off x="1773825" y="3071775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7"/>
                    <a:pt x="202" y="606"/>
                    <a:pt x="471" y="740"/>
                  </a:cubicBezTo>
                  <a:cubicBezTo>
                    <a:pt x="538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9" name="Google Shape;12269;p15"/>
            <p:cNvSpPr/>
            <p:nvPr/>
          </p:nvSpPr>
          <p:spPr>
            <a:xfrm>
              <a:off x="3933525" y="2569975"/>
              <a:ext cx="847100" cy="619475"/>
            </a:xfrm>
            <a:custGeom>
              <a:avLst/>
              <a:gdLst/>
              <a:ahLst/>
              <a:cxnLst/>
              <a:rect l="l" t="t" r="r" b="b"/>
              <a:pathLst>
                <a:path w="33884" h="24779" extrusionOk="0">
                  <a:moveTo>
                    <a:pt x="13392" y="0"/>
                  </a:moveTo>
                  <a:cubicBezTo>
                    <a:pt x="12005" y="0"/>
                    <a:pt x="10954" y="1231"/>
                    <a:pt x="9816" y="1719"/>
                  </a:cubicBezTo>
                  <a:cubicBezTo>
                    <a:pt x="6790" y="3064"/>
                    <a:pt x="4168" y="5215"/>
                    <a:pt x="1278" y="6896"/>
                  </a:cubicBezTo>
                  <a:cubicBezTo>
                    <a:pt x="673" y="7165"/>
                    <a:pt x="202" y="7703"/>
                    <a:pt x="67" y="8375"/>
                  </a:cubicBezTo>
                  <a:cubicBezTo>
                    <a:pt x="0" y="8577"/>
                    <a:pt x="0" y="8778"/>
                    <a:pt x="67" y="8913"/>
                  </a:cubicBezTo>
                  <a:cubicBezTo>
                    <a:pt x="135" y="9316"/>
                    <a:pt x="336" y="9652"/>
                    <a:pt x="538" y="9921"/>
                  </a:cubicBezTo>
                  <a:cubicBezTo>
                    <a:pt x="673" y="10123"/>
                    <a:pt x="807" y="10392"/>
                    <a:pt x="1009" y="10526"/>
                  </a:cubicBezTo>
                  <a:cubicBezTo>
                    <a:pt x="1278" y="10862"/>
                    <a:pt x="1614" y="11131"/>
                    <a:pt x="1950" y="11467"/>
                  </a:cubicBezTo>
                  <a:cubicBezTo>
                    <a:pt x="2689" y="12207"/>
                    <a:pt x="3362" y="12946"/>
                    <a:pt x="4034" y="13820"/>
                  </a:cubicBezTo>
                  <a:cubicBezTo>
                    <a:pt x="4572" y="14425"/>
                    <a:pt x="5378" y="14694"/>
                    <a:pt x="5984" y="15299"/>
                  </a:cubicBezTo>
                  <a:cubicBezTo>
                    <a:pt x="6118" y="15367"/>
                    <a:pt x="6320" y="15501"/>
                    <a:pt x="6454" y="15568"/>
                  </a:cubicBezTo>
                  <a:cubicBezTo>
                    <a:pt x="7194" y="15972"/>
                    <a:pt x="7933" y="16375"/>
                    <a:pt x="8605" y="16846"/>
                  </a:cubicBezTo>
                  <a:cubicBezTo>
                    <a:pt x="11227" y="18392"/>
                    <a:pt x="13984" y="19602"/>
                    <a:pt x="16807" y="20543"/>
                  </a:cubicBezTo>
                  <a:cubicBezTo>
                    <a:pt x="20774" y="21821"/>
                    <a:pt x="24471" y="23636"/>
                    <a:pt x="28572" y="24442"/>
                  </a:cubicBezTo>
                  <a:cubicBezTo>
                    <a:pt x="28740" y="24426"/>
                    <a:pt x="28904" y="24417"/>
                    <a:pt x="29065" y="24417"/>
                  </a:cubicBezTo>
                  <a:cubicBezTo>
                    <a:pt x="29547" y="24417"/>
                    <a:pt x="30001" y="24493"/>
                    <a:pt x="30455" y="24644"/>
                  </a:cubicBezTo>
                  <a:cubicBezTo>
                    <a:pt x="30656" y="24711"/>
                    <a:pt x="30858" y="24779"/>
                    <a:pt x="30992" y="24779"/>
                  </a:cubicBezTo>
                  <a:cubicBezTo>
                    <a:pt x="32135" y="24779"/>
                    <a:pt x="32740" y="24039"/>
                    <a:pt x="33345" y="23232"/>
                  </a:cubicBezTo>
                  <a:cubicBezTo>
                    <a:pt x="33681" y="22627"/>
                    <a:pt x="33883" y="21888"/>
                    <a:pt x="33883" y="21148"/>
                  </a:cubicBezTo>
                  <a:cubicBezTo>
                    <a:pt x="33829" y="19739"/>
                    <a:pt x="32202" y="18330"/>
                    <a:pt x="30833" y="18330"/>
                  </a:cubicBezTo>
                  <a:cubicBezTo>
                    <a:pt x="30504" y="18330"/>
                    <a:pt x="30190" y="18411"/>
                    <a:pt x="29917" y="18594"/>
                  </a:cubicBezTo>
                  <a:cubicBezTo>
                    <a:pt x="29469" y="18874"/>
                    <a:pt x="28974" y="19014"/>
                    <a:pt x="28432" y="19014"/>
                  </a:cubicBezTo>
                  <a:cubicBezTo>
                    <a:pt x="28324" y="19014"/>
                    <a:pt x="28214" y="19008"/>
                    <a:pt x="28102" y="18997"/>
                  </a:cubicBezTo>
                  <a:cubicBezTo>
                    <a:pt x="28033" y="18997"/>
                    <a:pt x="28008" y="19001"/>
                    <a:pt x="28005" y="19007"/>
                  </a:cubicBezTo>
                  <a:lnTo>
                    <a:pt x="28005" y="19007"/>
                  </a:lnTo>
                  <a:cubicBezTo>
                    <a:pt x="27994" y="19004"/>
                    <a:pt x="27981" y="19001"/>
                    <a:pt x="27967" y="18997"/>
                  </a:cubicBezTo>
                  <a:cubicBezTo>
                    <a:pt x="27967" y="18930"/>
                    <a:pt x="28034" y="18862"/>
                    <a:pt x="28102" y="18795"/>
                  </a:cubicBezTo>
                  <a:lnTo>
                    <a:pt x="28236" y="18661"/>
                  </a:lnTo>
                  <a:cubicBezTo>
                    <a:pt x="28303" y="18526"/>
                    <a:pt x="28370" y="18392"/>
                    <a:pt x="28438" y="18190"/>
                  </a:cubicBezTo>
                  <a:cubicBezTo>
                    <a:pt x="28438" y="17720"/>
                    <a:pt x="28370" y="17249"/>
                    <a:pt x="28236" y="16778"/>
                  </a:cubicBezTo>
                  <a:cubicBezTo>
                    <a:pt x="27295" y="14963"/>
                    <a:pt x="26354" y="13148"/>
                    <a:pt x="27093" y="10997"/>
                  </a:cubicBezTo>
                  <a:cubicBezTo>
                    <a:pt x="27093" y="10526"/>
                    <a:pt x="26959" y="9988"/>
                    <a:pt x="26690" y="9585"/>
                  </a:cubicBezTo>
                  <a:cubicBezTo>
                    <a:pt x="25883" y="9719"/>
                    <a:pt x="25749" y="10526"/>
                    <a:pt x="25211" y="10862"/>
                  </a:cubicBezTo>
                  <a:cubicBezTo>
                    <a:pt x="24942" y="11064"/>
                    <a:pt x="24942" y="11400"/>
                    <a:pt x="25076" y="11602"/>
                  </a:cubicBezTo>
                  <a:cubicBezTo>
                    <a:pt x="26555" y="12946"/>
                    <a:pt x="25211" y="14358"/>
                    <a:pt x="25211" y="15703"/>
                  </a:cubicBezTo>
                  <a:cubicBezTo>
                    <a:pt x="25211" y="16173"/>
                    <a:pt x="24606" y="16375"/>
                    <a:pt x="24068" y="16375"/>
                  </a:cubicBezTo>
                  <a:cubicBezTo>
                    <a:pt x="23799" y="16375"/>
                    <a:pt x="23530" y="16241"/>
                    <a:pt x="23463" y="15972"/>
                  </a:cubicBezTo>
                  <a:cubicBezTo>
                    <a:pt x="23328" y="15501"/>
                    <a:pt x="23597" y="15232"/>
                    <a:pt x="23866" y="14963"/>
                  </a:cubicBezTo>
                  <a:cubicBezTo>
                    <a:pt x="24606" y="14089"/>
                    <a:pt x="24538" y="14022"/>
                    <a:pt x="23463" y="13551"/>
                  </a:cubicBezTo>
                  <a:cubicBezTo>
                    <a:pt x="22320" y="13081"/>
                    <a:pt x="22320" y="12879"/>
                    <a:pt x="22791" y="11804"/>
                  </a:cubicBezTo>
                  <a:cubicBezTo>
                    <a:pt x="22992" y="11400"/>
                    <a:pt x="23530" y="10862"/>
                    <a:pt x="23127" y="10526"/>
                  </a:cubicBezTo>
                  <a:cubicBezTo>
                    <a:pt x="22320" y="9787"/>
                    <a:pt x="22454" y="8308"/>
                    <a:pt x="21312" y="8106"/>
                  </a:cubicBezTo>
                  <a:cubicBezTo>
                    <a:pt x="20572" y="7972"/>
                    <a:pt x="20706" y="7501"/>
                    <a:pt x="20370" y="7098"/>
                  </a:cubicBezTo>
                  <a:cubicBezTo>
                    <a:pt x="20236" y="6944"/>
                    <a:pt x="20134" y="6884"/>
                    <a:pt x="20055" y="6884"/>
                  </a:cubicBezTo>
                  <a:cubicBezTo>
                    <a:pt x="19856" y="6884"/>
                    <a:pt x="19794" y="7261"/>
                    <a:pt x="19698" y="7501"/>
                  </a:cubicBezTo>
                  <a:cubicBezTo>
                    <a:pt x="19677" y="7509"/>
                    <a:pt x="19657" y="7513"/>
                    <a:pt x="19638" y="7513"/>
                  </a:cubicBezTo>
                  <a:cubicBezTo>
                    <a:pt x="19436" y="7513"/>
                    <a:pt x="19400" y="7037"/>
                    <a:pt x="19183" y="7037"/>
                  </a:cubicBezTo>
                  <a:cubicBezTo>
                    <a:pt x="19110" y="7037"/>
                    <a:pt x="19017" y="7090"/>
                    <a:pt x="18891" y="7232"/>
                  </a:cubicBezTo>
                  <a:cubicBezTo>
                    <a:pt x="18421" y="8173"/>
                    <a:pt x="19227" y="8711"/>
                    <a:pt x="19631" y="9383"/>
                  </a:cubicBezTo>
                  <a:cubicBezTo>
                    <a:pt x="20101" y="10123"/>
                    <a:pt x="20236" y="11064"/>
                    <a:pt x="20034" y="11871"/>
                  </a:cubicBezTo>
                  <a:cubicBezTo>
                    <a:pt x="19564" y="13955"/>
                    <a:pt x="18152" y="14896"/>
                    <a:pt x="15530" y="14963"/>
                  </a:cubicBezTo>
                  <a:cubicBezTo>
                    <a:pt x="15494" y="14964"/>
                    <a:pt x="15457" y="14965"/>
                    <a:pt x="15421" y="14965"/>
                  </a:cubicBezTo>
                  <a:cubicBezTo>
                    <a:pt x="13360" y="14965"/>
                    <a:pt x="10953" y="13114"/>
                    <a:pt x="10622" y="11198"/>
                  </a:cubicBezTo>
                  <a:cubicBezTo>
                    <a:pt x="10286" y="9047"/>
                    <a:pt x="11563" y="7030"/>
                    <a:pt x="13580" y="6425"/>
                  </a:cubicBezTo>
                  <a:cubicBezTo>
                    <a:pt x="14051" y="6224"/>
                    <a:pt x="14521" y="6156"/>
                    <a:pt x="14589" y="5551"/>
                  </a:cubicBezTo>
                  <a:cubicBezTo>
                    <a:pt x="13965" y="5512"/>
                    <a:pt x="13363" y="5270"/>
                    <a:pt x="12758" y="5270"/>
                  </a:cubicBezTo>
                  <a:cubicBezTo>
                    <a:pt x="12320" y="5270"/>
                    <a:pt x="11881" y="5397"/>
                    <a:pt x="11429" y="5820"/>
                  </a:cubicBezTo>
                  <a:cubicBezTo>
                    <a:pt x="11222" y="5924"/>
                    <a:pt x="10985" y="5978"/>
                    <a:pt x="10749" y="5978"/>
                  </a:cubicBezTo>
                  <a:cubicBezTo>
                    <a:pt x="10371" y="5978"/>
                    <a:pt x="9996" y="5841"/>
                    <a:pt x="9748" y="5551"/>
                  </a:cubicBezTo>
                  <a:cubicBezTo>
                    <a:pt x="10958" y="4543"/>
                    <a:pt x="12505" y="4745"/>
                    <a:pt x="13648" y="4072"/>
                  </a:cubicBezTo>
                  <a:cubicBezTo>
                    <a:pt x="11362" y="3803"/>
                    <a:pt x="11362" y="3803"/>
                    <a:pt x="10690" y="2929"/>
                  </a:cubicBezTo>
                  <a:cubicBezTo>
                    <a:pt x="10812" y="2807"/>
                    <a:pt x="10953" y="2764"/>
                    <a:pt x="11098" y="2764"/>
                  </a:cubicBezTo>
                  <a:cubicBezTo>
                    <a:pt x="11419" y="2764"/>
                    <a:pt x="11766" y="2968"/>
                    <a:pt x="12012" y="2968"/>
                  </a:cubicBezTo>
                  <a:cubicBezTo>
                    <a:pt x="12145" y="2968"/>
                    <a:pt x="12249" y="2909"/>
                    <a:pt x="12303" y="2728"/>
                  </a:cubicBezTo>
                  <a:cubicBezTo>
                    <a:pt x="12639" y="1450"/>
                    <a:pt x="14118" y="1383"/>
                    <a:pt x="14454" y="240"/>
                  </a:cubicBezTo>
                  <a:cubicBezTo>
                    <a:pt x="14077" y="71"/>
                    <a:pt x="13725" y="0"/>
                    <a:pt x="13392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0" name="Google Shape;12270;p15"/>
            <p:cNvSpPr/>
            <p:nvPr/>
          </p:nvSpPr>
          <p:spPr>
            <a:xfrm>
              <a:off x="4582275" y="2727100"/>
              <a:ext cx="401700" cy="313975"/>
            </a:xfrm>
            <a:custGeom>
              <a:avLst/>
              <a:gdLst/>
              <a:ahLst/>
              <a:cxnLst/>
              <a:rect l="l" t="t" r="r" b="b"/>
              <a:pathLst>
                <a:path w="16068" h="12559" extrusionOk="0">
                  <a:moveTo>
                    <a:pt x="9440" y="1"/>
                  </a:moveTo>
                  <a:cubicBezTo>
                    <a:pt x="7078" y="1"/>
                    <a:pt x="4729" y="598"/>
                    <a:pt x="2622" y="1619"/>
                  </a:cubicBezTo>
                  <a:cubicBezTo>
                    <a:pt x="1614" y="2426"/>
                    <a:pt x="874" y="3569"/>
                    <a:pt x="673" y="4913"/>
                  </a:cubicBezTo>
                  <a:cubicBezTo>
                    <a:pt x="0" y="6527"/>
                    <a:pt x="336" y="8342"/>
                    <a:pt x="1412" y="9687"/>
                  </a:cubicBezTo>
                  <a:cubicBezTo>
                    <a:pt x="1614" y="10023"/>
                    <a:pt x="1748" y="10359"/>
                    <a:pt x="1883" y="10762"/>
                  </a:cubicBezTo>
                  <a:cubicBezTo>
                    <a:pt x="3065" y="11945"/>
                    <a:pt x="4838" y="12559"/>
                    <a:pt x="6764" y="12559"/>
                  </a:cubicBezTo>
                  <a:cubicBezTo>
                    <a:pt x="8340" y="12559"/>
                    <a:pt x="10020" y="12148"/>
                    <a:pt x="11563" y="11300"/>
                  </a:cubicBezTo>
                  <a:cubicBezTo>
                    <a:pt x="12706" y="11098"/>
                    <a:pt x="13849" y="10493"/>
                    <a:pt x="14723" y="9619"/>
                  </a:cubicBezTo>
                  <a:cubicBezTo>
                    <a:pt x="15127" y="8813"/>
                    <a:pt x="15463" y="7939"/>
                    <a:pt x="15664" y="6998"/>
                  </a:cubicBezTo>
                  <a:cubicBezTo>
                    <a:pt x="15799" y="5586"/>
                    <a:pt x="16068" y="4040"/>
                    <a:pt x="14790" y="2829"/>
                  </a:cubicBezTo>
                  <a:cubicBezTo>
                    <a:pt x="14320" y="2359"/>
                    <a:pt x="13849" y="1821"/>
                    <a:pt x="13513" y="1283"/>
                  </a:cubicBezTo>
                  <a:cubicBezTo>
                    <a:pt x="12505" y="409"/>
                    <a:pt x="11160" y="6"/>
                    <a:pt x="9816" y="6"/>
                  </a:cubicBezTo>
                  <a:cubicBezTo>
                    <a:pt x="9690" y="2"/>
                    <a:pt x="9565" y="1"/>
                    <a:pt x="94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1" name="Google Shape;12271;p15"/>
            <p:cNvSpPr/>
            <p:nvPr/>
          </p:nvSpPr>
          <p:spPr>
            <a:xfrm>
              <a:off x="4602425" y="2996150"/>
              <a:ext cx="527775" cy="263825"/>
            </a:xfrm>
            <a:custGeom>
              <a:avLst/>
              <a:gdLst/>
              <a:ahLst/>
              <a:cxnLst/>
              <a:rect l="l" t="t" r="r" b="b"/>
              <a:pathLst>
                <a:path w="21111" h="10553" extrusionOk="0">
                  <a:moveTo>
                    <a:pt x="1077" y="0"/>
                  </a:moveTo>
                  <a:lnTo>
                    <a:pt x="1077" y="0"/>
                  </a:lnTo>
                  <a:cubicBezTo>
                    <a:pt x="1211" y="471"/>
                    <a:pt x="1346" y="942"/>
                    <a:pt x="1413" y="1412"/>
                  </a:cubicBezTo>
                  <a:cubicBezTo>
                    <a:pt x="1077" y="1614"/>
                    <a:pt x="606" y="1815"/>
                    <a:pt x="203" y="2084"/>
                  </a:cubicBezTo>
                  <a:cubicBezTo>
                    <a:pt x="1" y="2219"/>
                    <a:pt x="1" y="2421"/>
                    <a:pt x="135" y="2622"/>
                  </a:cubicBezTo>
                  <a:cubicBezTo>
                    <a:pt x="245" y="2732"/>
                    <a:pt x="489" y="2842"/>
                    <a:pt x="575" y="2842"/>
                  </a:cubicBezTo>
                  <a:cubicBezTo>
                    <a:pt x="595" y="2842"/>
                    <a:pt x="606" y="2836"/>
                    <a:pt x="606" y="2824"/>
                  </a:cubicBezTo>
                  <a:cubicBezTo>
                    <a:pt x="909" y="2521"/>
                    <a:pt x="1245" y="2421"/>
                    <a:pt x="1589" y="2421"/>
                  </a:cubicBezTo>
                  <a:cubicBezTo>
                    <a:pt x="1934" y="2421"/>
                    <a:pt x="2287" y="2521"/>
                    <a:pt x="2623" y="2622"/>
                  </a:cubicBezTo>
                  <a:cubicBezTo>
                    <a:pt x="2757" y="2622"/>
                    <a:pt x="2892" y="2622"/>
                    <a:pt x="3026" y="2555"/>
                  </a:cubicBezTo>
                  <a:cubicBezTo>
                    <a:pt x="3208" y="2312"/>
                    <a:pt x="2843" y="1796"/>
                    <a:pt x="3313" y="1796"/>
                  </a:cubicBezTo>
                  <a:cubicBezTo>
                    <a:pt x="3364" y="1796"/>
                    <a:pt x="3424" y="1802"/>
                    <a:pt x="3497" y="1815"/>
                  </a:cubicBezTo>
                  <a:cubicBezTo>
                    <a:pt x="3558" y="1807"/>
                    <a:pt x="3618" y="1803"/>
                    <a:pt x="3679" y="1803"/>
                  </a:cubicBezTo>
                  <a:cubicBezTo>
                    <a:pt x="4087" y="1803"/>
                    <a:pt x="4481" y="1993"/>
                    <a:pt x="4774" y="2286"/>
                  </a:cubicBezTo>
                  <a:cubicBezTo>
                    <a:pt x="4841" y="2353"/>
                    <a:pt x="4976" y="2421"/>
                    <a:pt x="5110" y="2421"/>
                  </a:cubicBezTo>
                  <a:cubicBezTo>
                    <a:pt x="6522" y="2824"/>
                    <a:pt x="6657" y="3026"/>
                    <a:pt x="6657" y="4303"/>
                  </a:cubicBezTo>
                  <a:cubicBezTo>
                    <a:pt x="6724" y="4975"/>
                    <a:pt x="6253" y="5580"/>
                    <a:pt x="6253" y="6253"/>
                  </a:cubicBezTo>
                  <a:cubicBezTo>
                    <a:pt x="6665" y="7026"/>
                    <a:pt x="7315" y="7246"/>
                    <a:pt x="8019" y="7246"/>
                  </a:cubicBezTo>
                  <a:cubicBezTo>
                    <a:pt x="8234" y="7246"/>
                    <a:pt x="8454" y="7225"/>
                    <a:pt x="8673" y="7194"/>
                  </a:cubicBezTo>
                  <a:cubicBezTo>
                    <a:pt x="9566" y="7082"/>
                    <a:pt x="10212" y="7001"/>
                    <a:pt x="10701" y="7001"/>
                  </a:cubicBezTo>
                  <a:cubicBezTo>
                    <a:pt x="11978" y="7001"/>
                    <a:pt x="12179" y="7553"/>
                    <a:pt x="12909" y="9547"/>
                  </a:cubicBezTo>
                  <a:cubicBezTo>
                    <a:pt x="12924" y="9608"/>
                    <a:pt x="12960" y="9627"/>
                    <a:pt x="13006" y="9627"/>
                  </a:cubicBezTo>
                  <a:cubicBezTo>
                    <a:pt x="13089" y="9627"/>
                    <a:pt x="13206" y="9565"/>
                    <a:pt x="13298" y="9565"/>
                  </a:cubicBezTo>
                  <a:cubicBezTo>
                    <a:pt x="13382" y="9565"/>
                    <a:pt x="13447" y="9617"/>
                    <a:pt x="13447" y="9816"/>
                  </a:cubicBezTo>
                  <a:cubicBezTo>
                    <a:pt x="13514" y="9950"/>
                    <a:pt x="13581" y="10017"/>
                    <a:pt x="13715" y="10085"/>
                  </a:cubicBezTo>
                  <a:lnTo>
                    <a:pt x="14186" y="10085"/>
                  </a:lnTo>
                  <a:cubicBezTo>
                    <a:pt x="15194" y="9748"/>
                    <a:pt x="16136" y="9479"/>
                    <a:pt x="17144" y="9345"/>
                  </a:cubicBezTo>
                  <a:lnTo>
                    <a:pt x="17144" y="9345"/>
                  </a:lnTo>
                  <a:cubicBezTo>
                    <a:pt x="17077" y="9547"/>
                    <a:pt x="16606" y="9412"/>
                    <a:pt x="16606" y="9816"/>
                  </a:cubicBezTo>
                  <a:cubicBezTo>
                    <a:pt x="16650" y="10257"/>
                    <a:pt x="17070" y="10553"/>
                    <a:pt x="17487" y="10553"/>
                  </a:cubicBezTo>
                  <a:cubicBezTo>
                    <a:pt x="17706" y="10553"/>
                    <a:pt x="17923" y="10471"/>
                    <a:pt x="18085" y="10286"/>
                  </a:cubicBezTo>
                  <a:cubicBezTo>
                    <a:pt x="19161" y="9076"/>
                    <a:pt x="21111" y="8404"/>
                    <a:pt x="20842" y="6253"/>
                  </a:cubicBezTo>
                  <a:cubicBezTo>
                    <a:pt x="20656" y="6067"/>
                    <a:pt x="20535" y="5754"/>
                    <a:pt x="20323" y="5754"/>
                  </a:cubicBezTo>
                  <a:cubicBezTo>
                    <a:pt x="20227" y="5754"/>
                    <a:pt x="20114" y="5817"/>
                    <a:pt x="19968" y="5984"/>
                  </a:cubicBezTo>
                  <a:cubicBezTo>
                    <a:pt x="19699" y="6253"/>
                    <a:pt x="19430" y="6589"/>
                    <a:pt x="19026" y="6589"/>
                  </a:cubicBezTo>
                  <a:cubicBezTo>
                    <a:pt x="17615" y="6656"/>
                    <a:pt x="16405" y="6858"/>
                    <a:pt x="15463" y="8068"/>
                  </a:cubicBezTo>
                  <a:cubicBezTo>
                    <a:pt x="15350" y="8209"/>
                    <a:pt x="15202" y="8267"/>
                    <a:pt x="15043" y="8267"/>
                  </a:cubicBezTo>
                  <a:cubicBezTo>
                    <a:pt x="14823" y="8267"/>
                    <a:pt x="14583" y="8156"/>
                    <a:pt x="14388" y="8000"/>
                  </a:cubicBezTo>
                  <a:cubicBezTo>
                    <a:pt x="13984" y="7732"/>
                    <a:pt x="13984" y="7194"/>
                    <a:pt x="14321" y="6925"/>
                  </a:cubicBezTo>
                  <a:cubicBezTo>
                    <a:pt x="14589" y="6656"/>
                    <a:pt x="14724" y="6253"/>
                    <a:pt x="14791" y="5849"/>
                  </a:cubicBezTo>
                  <a:cubicBezTo>
                    <a:pt x="12909" y="4706"/>
                    <a:pt x="10690" y="4639"/>
                    <a:pt x="8539" y="4168"/>
                  </a:cubicBezTo>
                  <a:cubicBezTo>
                    <a:pt x="9749" y="3362"/>
                    <a:pt x="10018" y="2958"/>
                    <a:pt x="9547" y="2555"/>
                  </a:cubicBezTo>
                  <a:cubicBezTo>
                    <a:pt x="8270" y="1547"/>
                    <a:pt x="9480" y="1748"/>
                    <a:pt x="9951" y="1547"/>
                  </a:cubicBezTo>
                  <a:cubicBezTo>
                    <a:pt x="10220" y="1412"/>
                    <a:pt x="10556" y="1278"/>
                    <a:pt x="10757" y="1009"/>
                  </a:cubicBezTo>
                  <a:lnTo>
                    <a:pt x="10757" y="605"/>
                  </a:lnTo>
                  <a:cubicBezTo>
                    <a:pt x="10567" y="590"/>
                    <a:pt x="10377" y="581"/>
                    <a:pt x="10186" y="581"/>
                  </a:cubicBezTo>
                  <a:cubicBezTo>
                    <a:pt x="9570" y="581"/>
                    <a:pt x="8954" y="669"/>
                    <a:pt x="8337" y="874"/>
                  </a:cubicBezTo>
                  <a:cubicBezTo>
                    <a:pt x="7465" y="1165"/>
                    <a:pt x="6557" y="1307"/>
                    <a:pt x="5652" y="1307"/>
                  </a:cubicBezTo>
                  <a:cubicBezTo>
                    <a:pt x="4048" y="1307"/>
                    <a:pt x="2452" y="860"/>
                    <a:pt x="1077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2" name="Google Shape;12272;p15"/>
            <p:cNvSpPr/>
            <p:nvPr/>
          </p:nvSpPr>
          <p:spPr>
            <a:xfrm>
              <a:off x="4795725" y="3021350"/>
              <a:ext cx="178175" cy="119500"/>
            </a:xfrm>
            <a:custGeom>
              <a:avLst/>
              <a:gdLst/>
              <a:ahLst/>
              <a:cxnLst/>
              <a:rect l="l" t="t" r="r" b="b"/>
              <a:pathLst>
                <a:path w="7127" h="4780" extrusionOk="0">
                  <a:moveTo>
                    <a:pt x="2958" y="1"/>
                  </a:moveTo>
                  <a:cubicBezTo>
                    <a:pt x="1883" y="1"/>
                    <a:pt x="874" y="337"/>
                    <a:pt x="0" y="942"/>
                  </a:cubicBezTo>
                  <a:cubicBezTo>
                    <a:pt x="135" y="1076"/>
                    <a:pt x="336" y="1144"/>
                    <a:pt x="471" y="1144"/>
                  </a:cubicBezTo>
                  <a:cubicBezTo>
                    <a:pt x="1076" y="1144"/>
                    <a:pt x="1681" y="1345"/>
                    <a:pt x="1614" y="2018"/>
                  </a:cubicBezTo>
                  <a:cubicBezTo>
                    <a:pt x="1581" y="2438"/>
                    <a:pt x="1393" y="2547"/>
                    <a:pt x="1154" y="2547"/>
                  </a:cubicBezTo>
                  <a:cubicBezTo>
                    <a:pt x="897" y="2547"/>
                    <a:pt x="580" y="2421"/>
                    <a:pt x="336" y="2421"/>
                  </a:cubicBezTo>
                  <a:cubicBezTo>
                    <a:pt x="269" y="2421"/>
                    <a:pt x="135" y="2555"/>
                    <a:pt x="0" y="2623"/>
                  </a:cubicBezTo>
                  <a:cubicBezTo>
                    <a:pt x="866" y="3651"/>
                    <a:pt x="1340" y="4200"/>
                    <a:pt x="1772" y="4200"/>
                  </a:cubicBezTo>
                  <a:cubicBezTo>
                    <a:pt x="1877" y="4200"/>
                    <a:pt x="1979" y="4167"/>
                    <a:pt x="2084" y="4102"/>
                  </a:cubicBezTo>
                  <a:cubicBezTo>
                    <a:pt x="2337" y="3877"/>
                    <a:pt x="2636" y="3770"/>
                    <a:pt x="2934" y="3770"/>
                  </a:cubicBezTo>
                  <a:cubicBezTo>
                    <a:pt x="3349" y="3770"/>
                    <a:pt x="3760" y="3979"/>
                    <a:pt x="4034" y="4371"/>
                  </a:cubicBezTo>
                  <a:cubicBezTo>
                    <a:pt x="4208" y="4631"/>
                    <a:pt x="4493" y="4779"/>
                    <a:pt x="4783" y="4779"/>
                  </a:cubicBezTo>
                  <a:cubicBezTo>
                    <a:pt x="4941" y="4779"/>
                    <a:pt x="5101" y="4735"/>
                    <a:pt x="5244" y="4639"/>
                  </a:cubicBezTo>
                  <a:cubicBezTo>
                    <a:pt x="5421" y="4551"/>
                    <a:pt x="5588" y="4518"/>
                    <a:pt x="5749" y="4518"/>
                  </a:cubicBezTo>
                  <a:cubicBezTo>
                    <a:pt x="6199" y="4518"/>
                    <a:pt x="6596" y="4774"/>
                    <a:pt x="6992" y="4774"/>
                  </a:cubicBezTo>
                  <a:cubicBezTo>
                    <a:pt x="7126" y="4102"/>
                    <a:pt x="6723" y="3497"/>
                    <a:pt x="6051" y="3295"/>
                  </a:cubicBezTo>
                  <a:cubicBezTo>
                    <a:pt x="5446" y="3026"/>
                    <a:pt x="5378" y="2555"/>
                    <a:pt x="5580" y="2018"/>
                  </a:cubicBezTo>
                  <a:cubicBezTo>
                    <a:pt x="5715" y="1681"/>
                    <a:pt x="6051" y="1345"/>
                    <a:pt x="5849" y="942"/>
                  </a:cubicBezTo>
                  <a:cubicBezTo>
                    <a:pt x="4908" y="875"/>
                    <a:pt x="4101" y="606"/>
                    <a:pt x="3362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3" name="Google Shape;12273;p15"/>
            <p:cNvSpPr/>
            <p:nvPr/>
          </p:nvSpPr>
          <p:spPr>
            <a:xfrm>
              <a:off x="4871350" y="2969250"/>
              <a:ext cx="79025" cy="42050"/>
            </a:xfrm>
            <a:custGeom>
              <a:avLst/>
              <a:gdLst/>
              <a:ahLst/>
              <a:cxnLst/>
              <a:rect l="l" t="t" r="r" b="b"/>
              <a:pathLst>
                <a:path w="3161" h="1682" extrusionOk="0">
                  <a:moveTo>
                    <a:pt x="3160" y="1"/>
                  </a:moveTo>
                  <a:lnTo>
                    <a:pt x="0" y="1681"/>
                  </a:lnTo>
                  <a:cubicBezTo>
                    <a:pt x="807" y="1681"/>
                    <a:pt x="1614" y="1547"/>
                    <a:pt x="2421" y="1278"/>
                  </a:cubicBezTo>
                  <a:lnTo>
                    <a:pt x="3160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4" name="Google Shape;12274;p15"/>
            <p:cNvSpPr/>
            <p:nvPr/>
          </p:nvSpPr>
          <p:spPr>
            <a:xfrm>
              <a:off x="4925375" y="3001000"/>
              <a:ext cx="21625" cy="17650"/>
            </a:xfrm>
            <a:custGeom>
              <a:avLst/>
              <a:gdLst/>
              <a:ahLst/>
              <a:cxnLst/>
              <a:rect l="l" t="t" r="r" b="b"/>
              <a:pathLst>
                <a:path w="865" h="706" extrusionOk="0">
                  <a:moveTo>
                    <a:pt x="310" y="1"/>
                  </a:moveTo>
                  <a:cubicBezTo>
                    <a:pt x="1" y="1"/>
                    <a:pt x="63" y="354"/>
                    <a:pt x="125" y="479"/>
                  </a:cubicBezTo>
                  <a:cubicBezTo>
                    <a:pt x="125" y="630"/>
                    <a:pt x="239" y="705"/>
                    <a:pt x="380" y="705"/>
                  </a:cubicBezTo>
                  <a:cubicBezTo>
                    <a:pt x="428" y="705"/>
                    <a:pt x="478" y="697"/>
                    <a:pt x="529" y="680"/>
                  </a:cubicBezTo>
                  <a:cubicBezTo>
                    <a:pt x="730" y="680"/>
                    <a:pt x="865" y="546"/>
                    <a:pt x="865" y="411"/>
                  </a:cubicBezTo>
                  <a:cubicBezTo>
                    <a:pt x="797" y="75"/>
                    <a:pt x="596" y="8"/>
                    <a:pt x="394" y="8"/>
                  </a:cubicBezTo>
                  <a:cubicBezTo>
                    <a:pt x="363" y="3"/>
                    <a:pt x="336" y="1"/>
                    <a:pt x="310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5" name="Google Shape;12275;p15"/>
            <p:cNvSpPr/>
            <p:nvPr/>
          </p:nvSpPr>
          <p:spPr>
            <a:xfrm>
              <a:off x="1251125" y="3017525"/>
              <a:ext cx="31950" cy="32425"/>
            </a:xfrm>
            <a:custGeom>
              <a:avLst/>
              <a:gdLst/>
              <a:ahLst/>
              <a:cxnLst/>
              <a:rect l="l" t="t" r="r" b="b"/>
              <a:pathLst>
                <a:path w="1278" h="1297" extrusionOk="0">
                  <a:moveTo>
                    <a:pt x="513" y="0"/>
                  </a:moveTo>
                  <a:cubicBezTo>
                    <a:pt x="67" y="0"/>
                    <a:pt x="61" y="529"/>
                    <a:pt x="0" y="893"/>
                  </a:cubicBezTo>
                  <a:cubicBezTo>
                    <a:pt x="337" y="1162"/>
                    <a:pt x="807" y="1297"/>
                    <a:pt x="1211" y="1297"/>
                  </a:cubicBezTo>
                  <a:cubicBezTo>
                    <a:pt x="1211" y="826"/>
                    <a:pt x="1278" y="154"/>
                    <a:pt x="673" y="19"/>
                  </a:cubicBezTo>
                  <a:cubicBezTo>
                    <a:pt x="614" y="6"/>
                    <a:pt x="561" y="0"/>
                    <a:pt x="513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6" name="Google Shape;12276;p15"/>
            <p:cNvSpPr/>
            <p:nvPr/>
          </p:nvSpPr>
          <p:spPr>
            <a:xfrm>
              <a:off x="1278025" y="3049925"/>
              <a:ext cx="30275" cy="28600"/>
            </a:xfrm>
            <a:custGeom>
              <a:avLst/>
              <a:gdLst/>
              <a:ahLst/>
              <a:cxnLst/>
              <a:rect l="l" t="t" r="r" b="b"/>
              <a:pathLst>
                <a:path w="1211" h="114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202" y="538"/>
                    <a:pt x="0" y="1143"/>
                    <a:pt x="874" y="1143"/>
                  </a:cubicBezTo>
                  <a:cubicBezTo>
                    <a:pt x="941" y="1143"/>
                    <a:pt x="1143" y="1009"/>
                    <a:pt x="1143" y="942"/>
                  </a:cubicBezTo>
                  <a:cubicBezTo>
                    <a:pt x="1210" y="202"/>
                    <a:pt x="672" y="68"/>
                    <a:pt x="135" y="1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7" name="Google Shape;12277;p15"/>
            <p:cNvSpPr/>
            <p:nvPr/>
          </p:nvSpPr>
          <p:spPr>
            <a:xfrm>
              <a:off x="1652800" y="2991100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cubicBezTo>
                    <a:pt x="1" y="270"/>
                    <a:pt x="135" y="606"/>
                    <a:pt x="472" y="740"/>
                  </a:cubicBezTo>
                  <a:cubicBezTo>
                    <a:pt x="539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8" name="Google Shape;12278;p15"/>
            <p:cNvSpPr/>
            <p:nvPr/>
          </p:nvSpPr>
          <p:spPr>
            <a:xfrm>
              <a:off x="1642725" y="29692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1"/>
                  </a:moveTo>
                  <a:lnTo>
                    <a:pt x="68" y="1"/>
                  </a:lnTo>
                  <a:cubicBezTo>
                    <a:pt x="1" y="337"/>
                    <a:pt x="135" y="673"/>
                    <a:pt x="471" y="875"/>
                  </a:cubicBezTo>
                  <a:cubicBezTo>
                    <a:pt x="538" y="538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9" name="Google Shape;12279;p15"/>
            <p:cNvSpPr/>
            <p:nvPr/>
          </p:nvSpPr>
          <p:spPr>
            <a:xfrm>
              <a:off x="2543575" y="3360725"/>
              <a:ext cx="302550" cy="414200"/>
            </a:xfrm>
            <a:custGeom>
              <a:avLst/>
              <a:gdLst/>
              <a:ahLst/>
              <a:cxnLst/>
              <a:rect l="l" t="t" r="r" b="b"/>
              <a:pathLst>
                <a:path w="12102" h="16568" extrusionOk="0">
                  <a:moveTo>
                    <a:pt x="10933" y="0"/>
                  </a:moveTo>
                  <a:cubicBezTo>
                    <a:pt x="10616" y="0"/>
                    <a:pt x="10187" y="189"/>
                    <a:pt x="9614" y="544"/>
                  </a:cubicBezTo>
                  <a:cubicBezTo>
                    <a:pt x="9278" y="1283"/>
                    <a:pt x="8606" y="1418"/>
                    <a:pt x="8001" y="1754"/>
                  </a:cubicBezTo>
                  <a:cubicBezTo>
                    <a:pt x="6387" y="2493"/>
                    <a:pt x="4841" y="3367"/>
                    <a:pt x="3295" y="4241"/>
                  </a:cubicBezTo>
                  <a:cubicBezTo>
                    <a:pt x="2623" y="4645"/>
                    <a:pt x="2085" y="5048"/>
                    <a:pt x="2085" y="5922"/>
                  </a:cubicBezTo>
                  <a:cubicBezTo>
                    <a:pt x="2152" y="6594"/>
                    <a:pt x="1749" y="7132"/>
                    <a:pt x="1144" y="7334"/>
                  </a:cubicBezTo>
                  <a:cubicBezTo>
                    <a:pt x="1" y="7670"/>
                    <a:pt x="270" y="8409"/>
                    <a:pt x="539" y="9149"/>
                  </a:cubicBezTo>
                  <a:cubicBezTo>
                    <a:pt x="1211" y="9082"/>
                    <a:pt x="1076" y="8544"/>
                    <a:pt x="1211" y="8275"/>
                  </a:cubicBezTo>
                  <a:cubicBezTo>
                    <a:pt x="1317" y="8011"/>
                    <a:pt x="1505" y="7829"/>
                    <a:pt x="1679" y="7829"/>
                  </a:cubicBezTo>
                  <a:cubicBezTo>
                    <a:pt x="1727" y="7829"/>
                    <a:pt x="1773" y="7843"/>
                    <a:pt x="1816" y="7872"/>
                  </a:cubicBezTo>
                  <a:cubicBezTo>
                    <a:pt x="2623" y="8140"/>
                    <a:pt x="3429" y="8544"/>
                    <a:pt x="4102" y="9082"/>
                  </a:cubicBezTo>
                  <a:cubicBezTo>
                    <a:pt x="4572" y="9485"/>
                    <a:pt x="4303" y="10157"/>
                    <a:pt x="4102" y="10762"/>
                  </a:cubicBezTo>
                  <a:cubicBezTo>
                    <a:pt x="4034" y="10964"/>
                    <a:pt x="4169" y="11098"/>
                    <a:pt x="4438" y="11233"/>
                  </a:cubicBezTo>
                  <a:cubicBezTo>
                    <a:pt x="4841" y="11166"/>
                    <a:pt x="5110" y="10830"/>
                    <a:pt x="5177" y="10493"/>
                  </a:cubicBezTo>
                  <a:cubicBezTo>
                    <a:pt x="5235" y="10261"/>
                    <a:pt x="5444" y="9929"/>
                    <a:pt x="5586" y="9929"/>
                  </a:cubicBezTo>
                  <a:cubicBezTo>
                    <a:pt x="5609" y="9929"/>
                    <a:pt x="5630" y="9937"/>
                    <a:pt x="5648" y="9956"/>
                  </a:cubicBezTo>
                  <a:cubicBezTo>
                    <a:pt x="5884" y="10280"/>
                    <a:pt x="6184" y="10346"/>
                    <a:pt x="6498" y="10346"/>
                  </a:cubicBezTo>
                  <a:cubicBezTo>
                    <a:pt x="6713" y="10346"/>
                    <a:pt x="6934" y="10315"/>
                    <a:pt x="7145" y="10315"/>
                  </a:cubicBezTo>
                  <a:cubicBezTo>
                    <a:pt x="7330" y="10315"/>
                    <a:pt x="7506" y="10338"/>
                    <a:pt x="7665" y="10426"/>
                  </a:cubicBezTo>
                  <a:cubicBezTo>
                    <a:pt x="8001" y="10628"/>
                    <a:pt x="8337" y="10695"/>
                    <a:pt x="8001" y="11166"/>
                  </a:cubicBezTo>
                  <a:cubicBezTo>
                    <a:pt x="7665" y="11636"/>
                    <a:pt x="7598" y="11972"/>
                    <a:pt x="8270" y="12174"/>
                  </a:cubicBezTo>
                  <a:cubicBezTo>
                    <a:pt x="9345" y="12510"/>
                    <a:pt x="10085" y="13519"/>
                    <a:pt x="10085" y="14594"/>
                  </a:cubicBezTo>
                  <a:cubicBezTo>
                    <a:pt x="10085" y="15199"/>
                    <a:pt x="10287" y="15804"/>
                    <a:pt x="10623" y="16275"/>
                  </a:cubicBezTo>
                  <a:cubicBezTo>
                    <a:pt x="10709" y="16477"/>
                    <a:pt x="10858" y="16568"/>
                    <a:pt x="11011" y="16568"/>
                  </a:cubicBezTo>
                  <a:cubicBezTo>
                    <a:pt x="11212" y="16568"/>
                    <a:pt x="11420" y="16409"/>
                    <a:pt x="11497" y="16141"/>
                  </a:cubicBezTo>
                  <a:cubicBezTo>
                    <a:pt x="11631" y="15737"/>
                    <a:pt x="11631" y="15334"/>
                    <a:pt x="11497" y="14998"/>
                  </a:cubicBezTo>
                  <a:cubicBezTo>
                    <a:pt x="11026" y="13519"/>
                    <a:pt x="11228" y="11905"/>
                    <a:pt x="10892" y="10426"/>
                  </a:cubicBezTo>
                  <a:cubicBezTo>
                    <a:pt x="10488" y="9552"/>
                    <a:pt x="10623" y="8544"/>
                    <a:pt x="11161" y="7737"/>
                  </a:cubicBezTo>
                  <a:cubicBezTo>
                    <a:pt x="11430" y="7535"/>
                    <a:pt x="11631" y="7266"/>
                    <a:pt x="11698" y="6930"/>
                  </a:cubicBezTo>
                  <a:cubicBezTo>
                    <a:pt x="12102" y="5048"/>
                    <a:pt x="11833" y="3166"/>
                    <a:pt x="11698" y="1283"/>
                  </a:cubicBezTo>
                  <a:cubicBezTo>
                    <a:pt x="11619" y="404"/>
                    <a:pt x="11396" y="0"/>
                    <a:pt x="10933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0" name="Google Shape;12280;p15"/>
            <p:cNvSpPr/>
            <p:nvPr/>
          </p:nvSpPr>
          <p:spPr>
            <a:xfrm>
              <a:off x="2232650" y="3586075"/>
              <a:ext cx="127750" cy="535750"/>
            </a:xfrm>
            <a:custGeom>
              <a:avLst/>
              <a:gdLst/>
              <a:ahLst/>
              <a:cxnLst/>
              <a:rect l="l" t="t" r="r" b="b"/>
              <a:pathLst>
                <a:path w="5110" h="21430" extrusionOk="0">
                  <a:moveTo>
                    <a:pt x="5110" y="0"/>
                  </a:moveTo>
                  <a:cubicBezTo>
                    <a:pt x="3631" y="0"/>
                    <a:pt x="2219" y="605"/>
                    <a:pt x="1076" y="1614"/>
                  </a:cubicBezTo>
                  <a:cubicBezTo>
                    <a:pt x="1139" y="1623"/>
                    <a:pt x="1201" y="1627"/>
                    <a:pt x="1263" y="1627"/>
                  </a:cubicBezTo>
                  <a:cubicBezTo>
                    <a:pt x="2057" y="1627"/>
                    <a:pt x="2738" y="928"/>
                    <a:pt x="3785" y="928"/>
                  </a:cubicBezTo>
                  <a:cubicBezTo>
                    <a:pt x="3866" y="928"/>
                    <a:pt x="3949" y="933"/>
                    <a:pt x="4034" y="942"/>
                  </a:cubicBezTo>
                  <a:cubicBezTo>
                    <a:pt x="2421" y="3832"/>
                    <a:pt x="1883" y="6790"/>
                    <a:pt x="1076" y="9748"/>
                  </a:cubicBezTo>
                  <a:cubicBezTo>
                    <a:pt x="606" y="11362"/>
                    <a:pt x="1" y="12975"/>
                    <a:pt x="606" y="14791"/>
                  </a:cubicBezTo>
                  <a:cubicBezTo>
                    <a:pt x="740" y="15194"/>
                    <a:pt x="740" y="15732"/>
                    <a:pt x="606" y="16135"/>
                  </a:cubicBezTo>
                  <a:cubicBezTo>
                    <a:pt x="135" y="17614"/>
                    <a:pt x="471" y="19026"/>
                    <a:pt x="673" y="20438"/>
                  </a:cubicBezTo>
                  <a:cubicBezTo>
                    <a:pt x="404" y="20841"/>
                    <a:pt x="404" y="21244"/>
                    <a:pt x="875" y="21379"/>
                  </a:cubicBezTo>
                  <a:cubicBezTo>
                    <a:pt x="980" y="21414"/>
                    <a:pt x="1069" y="21430"/>
                    <a:pt x="1146" y="21430"/>
                  </a:cubicBezTo>
                  <a:cubicBezTo>
                    <a:pt x="1655" y="21430"/>
                    <a:pt x="1600" y="20739"/>
                    <a:pt x="1950" y="20505"/>
                  </a:cubicBezTo>
                  <a:cubicBezTo>
                    <a:pt x="2622" y="19429"/>
                    <a:pt x="2219" y="18152"/>
                    <a:pt x="2219" y="17009"/>
                  </a:cubicBezTo>
                  <a:cubicBezTo>
                    <a:pt x="2152" y="13580"/>
                    <a:pt x="2488" y="10219"/>
                    <a:pt x="3295" y="6925"/>
                  </a:cubicBezTo>
                  <a:cubicBezTo>
                    <a:pt x="3900" y="4572"/>
                    <a:pt x="4707" y="2353"/>
                    <a:pt x="511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1" name="Google Shape;12281;p15"/>
            <p:cNvSpPr/>
            <p:nvPr/>
          </p:nvSpPr>
          <p:spPr>
            <a:xfrm>
              <a:off x="2982250" y="4378875"/>
              <a:ext cx="151275" cy="244000"/>
            </a:xfrm>
            <a:custGeom>
              <a:avLst/>
              <a:gdLst/>
              <a:ahLst/>
              <a:cxnLst/>
              <a:rect l="l" t="t" r="r" b="b"/>
              <a:pathLst>
                <a:path w="6051" h="9760" extrusionOk="0">
                  <a:moveTo>
                    <a:pt x="248" y="0"/>
                  </a:moveTo>
                  <a:cubicBezTo>
                    <a:pt x="189" y="0"/>
                    <a:pt x="129" y="6"/>
                    <a:pt x="67" y="20"/>
                  </a:cubicBezTo>
                  <a:cubicBezTo>
                    <a:pt x="0" y="20"/>
                    <a:pt x="0" y="87"/>
                    <a:pt x="0" y="222"/>
                  </a:cubicBezTo>
                  <a:cubicBezTo>
                    <a:pt x="0" y="356"/>
                    <a:pt x="67" y="423"/>
                    <a:pt x="135" y="491"/>
                  </a:cubicBezTo>
                  <a:cubicBezTo>
                    <a:pt x="807" y="3381"/>
                    <a:pt x="2286" y="5869"/>
                    <a:pt x="3362" y="8558"/>
                  </a:cubicBezTo>
                  <a:cubicBezTo>
                    <a:pt x="3964" y="8668"/>
                    <a:pt x="4165" y="9760"/>
                    <a:pt x="4728" y="9760"/>
                  </a:cubicBezTo>
                  <a:cubicBezTo>
                    <a:pt x="4856" y="9760"/>
                    <a:pt x="5003" y="9703"/>
                    <a:pt x="5177" y="9566"/>
                  </a:cubicBezTo>
                  <a:cubicBezTo>
                    <a:pt x="6051" y="8894"/>
                    <a:pt x="5378" y="7886"/>
                    <a:pt x="4773" y="7348"/>
                  </a:cubicBezTo>
                  <a:cubicBezTo>
                    <a:pt x="4168" y="6810"/>
                    <a:pt x="4773" y="6474"/>
                    <a:pt x="4639" y="6071"/>
                  </a:cubicBezTo>
                  <a:lnTo>
                    <a:pt x="2958" y="2104"/>
                  </a:lnTo>
                  <a:cubicBezTo>
                    <a:pt x="2555" y="1634"/>
                    <a:pt x="2286" y="1028"/>
                    <a:pt x="2152" y="491"/>
                  </a:cubicBezTo>
                  <a:cubicBezTo>
                    <a:pt x="2017" y="356"/>
                    <a:pt x="1883" y="289"/>
                    <a:pt x="1748" y="289"/>
                  </a:cubicBezTo>
                  <a:cubicBezTo>
                    <a:pt x="1660" y="318"/>
                    <a:pt x="1575" y="331"/>
                    <a:pt x="1492" y="331"/>
                  </a:cubicBezTo>
                  <a:cubicBezTo>
                    <a:pt x="1062" y="331"/>
                    <a:pt x="685" y="0"/>
                    <a:pt x="248" y="0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2" name="Google Shape;12282;p15"/>
            <p:cNvSpPr/>
            <p:nvPr/>
          </p:nvSpPr>
          <p:spPr>
            <a:xfrm>
              <a:off x="3167125" y="4762975"/>
              <a:ext cx="151275" cy="186950"/>
            </a:xfrm>
            <a:custGeom>
              <a:avLst/>
              <a:gdLst/>
              <a:ahLst/>
              <a:cxnLst/>
              <a:rect l="l" t="t" r="r" b="b"/>
              <a:pathLst>
                <a:path w="6051" h="7478" extrusionOk="0">
                  <a:moveTo>
                    <a:pt x="1118" y="1"/>
                  </a:moveTo>
                  <a:cubicBezTo>
                    <a:pt x="1003" y="1"/>
                    <a:pt x="879" y="35"/>
                    <a:pt x="740" y="119"/>
                  </a:cubicBezTo>
                  <a:cubicBezTo>
                    <a:pt x="202" y="387"/>
                    <a:pt x="0" y="1127"/>
                    <a:pt x="404" y="1598"/>
                  </a:cubicBezTo>
                  <a:cubicBezTo>
                    <a:pt x="942" y="1866"/>
                    <a:pt x="942" y="2404"/>
                    <a:pt x="1210" y="2875"/>
                  </a:cubicBezTo>
                  <a:cubicBezTo>
                    <a:pt x="1412" y="3077"/>
                    <a:pt x="1345" y="3480"/>
                    <a:pt x="1614" y="3682"/>
                  </a:cubicBezTo>
                  <a:cubicBezTo>
                    <a:pt x="1748" y="3816"/>
                    <a:pt x="1883" y="3951"/>
                    <a:pt x="1950" y="4152"/>
                  </a:cubicBezTo>
                  <a:lnTo>
                    <a:pt x="4437" y="7312"/>
                  </a:lnTo>
                  <a:cubicBezTo>
                    <a:pt x="4578" y="7424"/>
                    <a:pt x="4706" y="7478"/>
                    <a:pt x="4823" y="7478"/>
                  </a:cubicBezTo>
                  <a:cubicBezTo>
                    <a:pt x="4986" y="7478"/>
                    <a:pt x="5127" y="7373"/>
                    <a:pt x="5244" y="7177"/>
                  </a:cubicBezTo>
                  <a:cubicBezTo>
                    <a:pt x="5136" y="6933"/>
                    <a:pt x="5191" y="6875"/>
                    <a:pt x="5296" y="6875"/>
                  </a:cubicBezTo>
                  <a:cubicBezTo>
                    <a:pt x="5392" y="6875"/>
                    <a:pt x="5527" y="6923"/>
                    <a:pt x="5618" y="6923"/>
                  </a:cubicBezTo>
                  <a:cubicBezTo>
                    <a:pt x="5675" y="6923"/>
                    <a:pt x="5715" y="6904"/>
                    <a:pt x="5715" y="6841"/>
                  </a:cubicBezTo>
                  <a:cubicBezTo>
                    <a:pt x="5984" y="6505"/>
                    <a:pt x="6051" y="6035"/>
                    <a:pt x="5984" y="5631"/>
                  </a:cubicBezTo>
                  <a:cubicBezTo>
                    <a:pt x="5513" y="3951"/>
                    <a:pt x="4101" y="2942"/>
                    <a:pt x="3294" y="1530"/>
                  </a:cubicBezTo>
                  <a:cubicBezTo>
                    <a:pt x="3093" y="1396"/>
                    <a:pt x="2891" y="1194"/>
                    <a:pt x="2622" y="1060"/>
                  </a:cubicBezTo>
                  <a:lnTo>
                    <a:pt x="2219" y="724"/>
                  </a:lnTo>
                  <a:cubicBezTo>
                    <a:pt x="1845" y="510"/>
                    <a:pt x="1557" y="1"/>
                    <a:pt x="1118" y="1"/>
                  </a:cubicBezTo>
                  <a:close/>
                </a:path>
              </a:pathLst>
            </a:custGeom>
            <a:solidFill>
              <a:srgbClr val="799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3" name="Google Shape;12283;p15"/>
            <p:cNvSpPr/>
            <p:nvPr/>
          </p:nvSpPr>
          <p:spPr>
            <a:xfrm>
              <a:off x="2824250" y="3549100"/>
              <a:ext cx="75675" cy="277325"/>
            </a:xfrm>
            <a:custGeom>
              <a:avLst/>
              <a:gdLst/>
              <a:ahLst/>
              <a:cxnLst/>
              <a:rect l="l" t="t" r="r" b="b"/>
              <a:pathLst>
                <a:path w="3027" h="11093" extrusionOk="0">
                  <a:moveTo>
                    <a:pt x="1211" y="0"/>
                  </a:moveTo>
                  <a:cubicBezTo>
                    <a:pt x="942" y="68"/>
                    <a:pt x="606" y="202"/>
                    <a:pt x="404" y="404"/>
                  </a:cubicBezTo>
                  <a:cubicBezTo>
                    <a:pt x="203" y="605"/>
                    <a:pt x="135" y="807"/>
                    <a:pt x="1" y="1009"/>
                  </a:cubicBezTo>
                  <a:cubicBezTo>
                    <a:pt x="1" y="1681"/>
                    <a:pt x="68" y="2286"/>
                    <a:pt x="135" y="2958"/>
                  </a:cubicBezTo>
                  <a:cubicBezTo>
                    <a:pt x="471" y="4841"/>
                    <a:pt x="740" y="6723"/>
                    <a:pt x="808" y="8673"/>
                  </a:cubicBezTo>
                  <a:cubicBezTo>
                    <a:pt x="874" y="8684"/>
                    <a:pt x="933" y="8689"/>
                    <a:pt x="987" y="8689"/>
                  </a:cubicBezTo>
                  <a:cubicBezTo>
                    <a:pt x="1595" y="8689"/>
                    <a:pt x="1502" y="8040"/>
                    <a:pt x="1749" y="7732"/>
                  </a:cubicBezTo>
                  <a:lnTo>
                    <a:pt x="1749" y="7732"/>
                  </a:lnTo>
                  <a:cubicBezTo>
                    <a:pt x="2354" y="8740"/>
                    <a:pt x="1211" y="10354"/>
                    <a:pt x="2757" y="11093"/>
                  </a:cubicBezTo>
                  <a:cubicBezTo>
                    <a:pt x="2824" y="10959"/>
                    <a:pt x="2824" y="10824"/>
                    <a:pt x="2824" y="10690"/>
                  </a:cubicBezTo>
                  <a:cubicBezTo>
                    <a:pt x="3026" y="7933"/>
                    <a:pt x="2287" y="5311"/>
                    <a:pt x="2018" y="2622"/>
                  </a:cubicBezTo>
                  <a:cubicBezTo>
                    <a:pt x="2018" y="2353"/>
                    <a:pt x="1883" y="2017"/>
                    <a:pt x="1614" y="1883"/>
                  </a:cubicBezTo>
                  <a:cubicBezTo>
                    <a:pt x="1345" y="1681"/>
                    <a:pt x="1345" y="1210"/>
                    <a:pt x="1614" y="1009"/>
                  </a:cubicBezTo>
                  <a:lnTo>
                    <a:pt x="1614" y="202"/>
                  </a:lnTo>
                  <a:cubicBezTo>
                    <a:pt x="1547" y="68"/>
                    <a:pt x="1345" y="0"/>
                    <a:pt x="1211" y="0"/>
                  </a:cubicBez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4" name="Google Shape;12284;p15"/>
            <p:cNvSpPr/>
            <p:nvPr/>
          </p:nvSpPr>
          <p:spPr>
            <a:xfrm>
              <a:off x="2772150" y="3283550"/>
              <a:ext cx="156325" cy="254475"/>
            </a:xfrm>
            <a:custGeom>
              <a:avLst/>
              <a:gdLst/>
              <a:ahLst/>
              <a:cxnLst/>
              <a:rect l="l" t="t" r="r" b="b"/>
              <a:pathLst>
                <a:path w="6253" h="10179" extrusionOk="0">
                  <a:moveTo>
                    <a:pt x="6118" y="0"/>
                  </a:moveTo>
                  <a:lnTo>
                    <a:pt x="6118" y="0"/>
                  </a:lnTo>
                  <a:cubicBezTo>
                    <a:pt x="3833" y="807"/>
                    <a:pt x="1816" y="2017"/>
                    <a:pt x="1" y="3563"/>
                  </a:cubicBezTo>
                  <a:lnTo>
                    <a:pt x="471" y="3563"/>
                  </a:lnTo>
                  <a:cubicBezTo>
                    <a:pt x="815" y="3426"/>
                    <a:pt x="1211" y="3219"/>
                    <a:pt x="1516" y="3219"/>
                  </a:cubicBezTo>
                  <a:cubicBezTo>
                    <a:pt x="1808" y="3219"/>
                    <a:pt x="2018" y="3409"/>
                    <a:pt x="2018" y="4034"/>
                  </a:cubicBezTo>
                  <a:cubicBezTo>
                    <a:pt x="2018" y="6051"/>
                    <a:pt x="2421" y="8068"/>
                    <a:pt x="2085" y="10017"/>
                  </a:cubicBezTo>
                  <a:cubicBezTo>
                    <a:pt x="2134" y="10116"/>
                    <a:pt x="2255" y="10178"/>
                    <a:pt x="2396" y="10178"/>
                  </a:cubicBezTo>
                  <a:cubicBezTo>
                    <a:pt x="2447" y="10178"/>
                    <a:pt x="2501" y="10170"/>
                    <a:pt x="2555" y="10152"/>
                  </a:cubicBezTo>
                  <a:cubicBezTo>
                    <a:pt x="2690" y="10017"/>
                    <a:pt x="2824" y="9950"/>
                    <a:pt x="2892" y="9816"/>
                  </a:cubicBezTo>
                  <a:cubicBezTo>
                    <a:pt x="3160" y="9479"/>
                    <a:pt x="3362" y="9143"/>
                    <a:pt x="3698" y="8807"/>
                  </a:cubicBezTo>
                  <a:lnTo>
                    <a:pt x="3698" y="8404"/>
                  </a:lnTo>
                  <a:cubicBezTo>
                    <a:pt x="3564" y="8068"/>
                    <a:pt x="3228" y="7664"/>
                    <a:pt x="3766" y="7328"/>
                  </a:cubicBezTo>
                  <a:cubicBezTo>
                    <a:pt x="3900" y="7261"/>
                    <a:pt x="4034" y="7127"/>
                    <a:pt x="4169" y="6992"/>
                  </a:cubicBezTo>
                  <a:cubicBezTo>
                    <a:pt x="4236" y="6790"/>
                    <a:pt x="4303" y="6656"/>
                    <a:pt x="4303" y="6454"/>
                  </a:cubicBezTo>
                  <a:cubicBezTo>
                    <a:pt x="4102" y="5311"/>
                    <a:pt x="3967" y="4168"/>
                    <a:pt x="3967" y="3026"/>
                  </a:cubicBezTo>
                  <a:cubicBezTo>
                    <a:pt x="3967" y="2757"/>
                    <a:pt x="4034" y="2555"/>
                    <a:pt x="4169" y="2286"/>
                  </a:cubicBezTo>
                  <a:cubicBezTo>
                    <a:pt x="4303" y="2017"/>
                    <a:pt x="4505" y="1815"/>
                    <a:pt x="4774" y="1681"/>
                  </a:cubicBezTo>
                  <a:cubicBezTo>
                    <a:pt x="5312" y="1143"/>
                    <a:pt x="6253" y="1009"/>
                    <a:pt x="6118" y="0"/>
                  </a:cubicBezTo>
                  <a:close/>
                </a:path>
              </a:pathLst>
            </a:custGeom>
            <a:solidFill>
              <a:srgbClr val="D4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5" name="Google Shape;12285;p15"/>
            <p:cNvSpPr/>
            <p:nvPr/>
          </p:nvSpPr>
          <p:spPr>
            <a:xfrm>
              <a:off x="2888125" y="4086275"/>
              <a:ext cx="114300" cy="213150"/>
            </a:xfrm>
            <a:custGeom>
              <a:avLst/>
              <a:gdLst/>
              <a:ahLst/>
              <a:cxnLst/>
              <a:rect l="l" t="t" r="r" b="b"/>
              <a:pathLst>
                <a:path w="4572" h="8526" extrusionOk="0">
                  <a:moveTo>
                    <a:pt x="976" y="0"/>
                  </a:moveTo>
                  <a:cubicBezTo>
                    <a:pt x="472" y="0"/>
                    <a:pt x="59" y="366"/>
                    <a:pt x="0" y="833"/>
                  </a:cubicBezTo>
                  <a:cubicBezTo>
                    <a:pt x="269" y="1505"/>
                    <a:pt x="404" y="2245"/>
                    <a:pt x="606" y="2917"/>
                  </a:cubicBezTo>
                  <a:cubicBezTo>
                    <a:pt x="942" y="4463"/>
                    <a:pt x="1143" y="6077"/>
                    <a:pt x="2152" y="7354"/>
                  </a:cubicBezTo>
                  <a:cubicBezTo>
                    <a:pt x="2671" y="7470"/>
                    <a:pt x="2250" y="8526"/>
                    <a:pt x="2714" y="8526"/>
                  </a:cubicBezTo>
                  <a:cubicBezTo>
                    <a:pt x="2791" y="8526"/>
                    <a:pt x="2892" y="8497"/>
                    <a:pt x="3026" y="8430"/>
                  </a:cubicBezTo>
                  <a:cubicBezTo>
                    <a:pt x="3429" y="8228"/>
                    <a:pt x="4572" y="7556"/>
                    <a:pt x="3832" y="6547"/>
                  </a:cubicBezTo>
                  <a:lnTo>
                    <a:pt x="3832" y="5741"/>
                  </a:lnTo>
                  <a:cubicBezTo>
                    <a:pt x="3227" y="5203"/>
                    <a:pt x="3429" y="4195"/>
                    <a:pt x="2690" y="3657"/>
                  </a:cubicBezTo>
                  <a:cubicBezTo>
                    <a:pt x="2219" y="2850"/>
                    <a:pt x="1883" y="1909"/>
                    <a:pt x="1614" y="968"/>
                  </a:cubicBezTo>
                  <a:cubicBezTo>
                    <a:pt x="1547" y="631"/>
                    <a:pt x="1681" y="94"/>
                    <a:pt x="1211" y="26"/>
                  </a:cubicBezTo>
                  <a:cubicBezTo>
                    <a:pt x="1131" y="9"/>
                    <a:pt x="1053" y="0"/>
                    <a:pt x="976" y="0"/>
                  </a:cubicBezTo>
                  <a:close/>
                </a:path>
              </a:pathLst>
            </a:custGeom>
            <a:solidFill>
              <a:srgbClr val="7F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6" name="Google Shape;12286;p15"/>
            <p:cNvSpPr/>
            <p:nvPr/>
          </p:nvSpPr>
          <p:spPr>
            <a:xfrm>
              <a:off x="2943600" y="4249950"/>
              <a:ext cx="92450" cy="141550"/>
            </a:xfrm>
            <a:custGeom>
              <a:avLst/>
              <a:gdLst/>
              <a:ahLst/>
              <a:cxnLst/>
              <a:rect l="l" t="t" r="r" b="b"/>
              <a:pathLst>
                <a:path w="3698" h="5662" extrusionOk="0">
                  <a:moveTo>
                    <a:pt x="1681" y="0"/>
                  </a:moveTo>
                  <a:cubicBezTo>
                    <a:pt x="1950" y="942"/>
                    <a:pt x="874" y="1009"/>
                    <a:pt x="672" y="1681"/>
                  </a:cubicBezTo>
                  <a:cubicBezTo>
                    <a:pt x="336" y="1480"/>
                    <a:pt x="471" y="942"/>
                    <a:pt x="0" y="807"/>
                  </a:cubicBezTo>
                  <a:lnTo>
                    <a:pt x="0" y="807"/>
                  </a:lnTo>
                  <a:cubicBezTo>
                    <a:pt x="0" y="2622"/>
                    <a:pt x="874" y="4101"/>
                    <a:pt x="1681" y="5648"/>
                  </a:cubicBezTo>
                  <a:lnTo>
                    <a:pt x="1681" y="5244"/>
                  </a:lnTo>
                  <a:cubicBezTo>
                    <a:pt x="1791" y="5189"/>
                    <a:pt x="1891" y="5167"/>
                    <a:pt x="1986" y="5167"/>
                  </a:cubicBezTo>
                  <a:cubicBezTo>
                    <a:pt x="2428" y="5167"/>
                    <a:pt x="2732" y="5662"/>
                    <a:pt x="3167" y="5662"/>
                  </a:cubicBezTo>
                  <a:cubicBezTo>
                    <a:pt x="3208" y="5662"/>
                    <a:pt x="3250" y="5657"/>
                    <a:pt x="3294" y="5648"/>
                  </a:cubicBezTo>
                  <a:lnTo>
                    <a:pt x="3698" y="5648"/>
                  </a:lnTo>
                  <a:cubicBezTo>
                    <a:pt x="3698" y="4908"/>
                    <a:pt x="3429" y="4169"/>
                    <a:pt x="3025" y="3564"/>
                  </a:cubicBezTo>
                  <a:cubicBezTo>
                    <a:pt x="2622" y="2690"/>
                    <a:pt x="2286" y="1748"/>
                    <a:pt x="2084" y="807"/>
                  </a:cubicBezTo>
                  <a:cubicBezTo>
                    <a:pt x="2084" y="807"/>
                    <a:pt x="2151" y="740"/>
                    <a:pt x="2151" y="673"/>
                  </a:cubicBezTo>
                  <a:cubicBezTo>
                    <a:pt x="2219" y="538"/>
                    <a:pt x="2151" y="471"/>
                    <a:pt x="2084" y="404"/>
                  </a:cubicBezTo>
                  <a:lnTo>
                    <a:pt x="1681" y="0"/>
                  </a:ln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7" name="Google Shape;12287;p15"/>
            <p:cNvSpPr/>
            <p:nvPr/>
          </p:nvSpPr>
          <p:spPr>
            <a:xfrm>
              <a:off x="3125100" y="4671100"/>
              <a:ext cx="109275" cy="133500"/>
            </a:xfrm>
            <a:custGeom>
              <a:avLst/>
              <a:gdLst/>
              <a:ahLst/>
              <a:cxnLst/>
              <a:rect l="l" t="t" r="r" b="b"/>
              <a:pathLst>
                <a:path w="4371" h="5340" extrusionOk="0">
                  <a:moveTo>
                    <a:pt x="1909" y="1"/>
                  </a:moveTo>
                  <a:cubicBezTo>
                    <a:pt x="1771" y="1"/>
                    <a:pt x="1642" y="48"/>
                    <a:pt x="1547" y="96"/>
                  </a:cubicBezTo>
                  <a:cubicBezTo>
                    <a:pt x="1143" y="634"/>
                    <a:pt x="606" y="1104"/>
                    <a:pt x="1" y="1306"/>
                  </a:cubicBezTo>
                  <a:cubicBezTo>
                    <a:pt x="538" y="2718"/>
                    <a:pt x="1211" y="4062"/>
                    <a:pt x="2085" y="5340"/>
                  </a:cubicBezTo>
                  <a:cubicBezTo>
                    <a:pt x="2085" y="4802"/>
                    <a:pt x="2286" y="4264"/>
                    <a:pt x="2690" y="3995"/>
                  </a:cubicBezTo>
                  <a:cubicBezTo>
                    <a:pt x="3208" y="4125"/>
                    <a:pt x="3352" y="4940"/>
                    <a:pt x="4022" y="4940"/>
                  </a:cubicBezTo>
                  <a:cubicBezTo>
                    <a:pt x="4048" y="4940"/>
                    <a:pt x="4074" y="4939"/>
                    <a:pt x="4102" y="4936"/>
                  </a:cubicBezTo>
                  <a:cubicBezTo>
                    <a:pt x="4370" y="2920"/>
                    <a:pt x="2891" y="1575"/>
                    <a:pt x="2085" y="29"/>
                  </a:cubicBezTo>
                  <a:cubicBezTo>
                    <a:pt x="2026" y="9"/>
                    <a:pt x="1967" y="1"/>
                    <a:pt x="1909" y="1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8" name="Google Shape;12288;p15"/>
            <p:cNvSpPr/>
            <p:nvPr/>
          </p:nvSpPr>
          <p:spPr>
            <a:xfrm>
              <a:off x="2834350" y="3717175"/>
              <a:ext cx="58850" cy="189925"/>
            </a:xfrm>
            <a:custGeom>
              <a:avLst/>
              <a:gdLst/>
              <a:ahLst/>
              <a:cxnLst/>
              <a:rect l="l" t="t" r="r" b="b"/>
              <a:pathLst>
                <a:path w="2354" h="7597" extrusionOk="0">
                  <a:moveTo>
                    <a:pt x="1143" y="0"/>
                  </a:moveTo>
                  <a:cubicBezTo>
                    <a:pt x="807" y="740"/>
                    <a:pt x="1009" y="1479"/>
                    <a:pt x="404" y="1950"/>
                  </a:cubicBezTo>
                  <a:cubicBezTo>
                    <a:pt x="471" y="3832"/>
                    <a:pt x="0" y="5782"/>
                    <a:pt x="740" y="7597"/>
                  </a:cubicBezTo>
                  <a:lnTo>
                    <a:pt x="941" y="7463"/>
                  </a:lnTo>
                  <a:cubicBezTo>
                    <a:pt x="1076" y="7194"/>
                    <a:pt x="1210" y="6857"/>
                    <a:pt x="1210" y="6454"/>
                  </a:cubicBezTo>
                  <a:cubicBezTo>
                    <a:pt x="1278" y="6051"/>
                    <a:pt x="1546" y="5647"/>
                    <a:pt x="1950" y="5446"/>
                  </a:cubicBezTo>
                  <a:cubicBezTo>
                    <a:pt x="2084" y="5244"/>
                    <a:pt x="2219" y="4975"/>
                    <a:pt x="2353" y="4773"/>
                  </a:cubicBezTo>
                  <a:cubicBezTo>
                    <a:pt x="2353" y="4639"/>
                    <a:pt x="2353" y="4504"/>
                    <a:pt x="2353" y="4370"/>
                  </a:cubicBezTo>
                  <a:cubicBezTo>
                    <a:pt x="1748" y="3698"/>
                    <a:pt x="2084" y="2824"/>
                    <a:pt x="2017" y="2084"/>
                  </a:cubicBezTo>
                  <a:cubicBezTo>
                    <a:pt x="2084" y="1278"/>
                    <a:pt x="1748" y="538"/>
                    <a:pt x="1143" y="0"/>
                  </a:cubicBezTo>
                  <a:close/>
                </a:path>
              </a:pathLst>
            </a:custGeom>
            <a:solidFill>
              <a:srgbClr val="9C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9" name="Google Shape;12289;p15"/>
            <p:cNvSpPr/>
            <p:nvPr/>
          </p:nvSpPr>
          <p:spPr>
            <a:xfrm>
              <a:off x="2234325" y="4098675"/>
              <a:ext cx="75675" cy="183600"/>
            </a:xfrm>
            <a:custGeom>
              <a:avLst/>
              <a:gdLst/>
              <a:ahLst/>
              <a:cxnLst/>
              <a:rect l="l" t="t" r="r" b="b"/>
              <a:pathLst>
                <a:path w="3027" h="7344" extrusionOk="0">
                  <a:moveTo>
                    <a:pt x="606" y="1"/>
                  </a:moveTo>
                  <a:cubicBezTo>
                    <a:pt x="68" y="673"/>
                    <a:pt x="1" y="1682"/>
                    <a:pt x="539" y="2421"/>
                  </a:cubicBezTo>
                  <a:cubicBezTo>
                    <a:pt x="1144" y="2959"/>
                    <a:pt x="808" y="3967"/>
                    <a:pt x="1345" y="4438"/>
                  </a:cubicBezTo>
                  <a:cubicBezTo>
                    <a:pt x="2421" y="5312"/>
                    <a:pt x="942" y="4909"/>
                    <a:pt x="1009" y="5245"/>
                  </a:cubicBezTo>
                  <a:cubicBezTo>
                    <a:pt x="942" y="5917"/>
                    <a:pt x="1076" y="6657"/>
                    <a:pt x="1413" y="7262"/>
                  </a:cubicBezTo>
                  <a:cubicBezTo>
                    <a:pt x="1530" y="7320"/>
                    <a:pt x="1642" y="7344"/>
                    <a:pt x="1748" y="7344"/>
                  </a:cubicBezTo>
                  <a:cubicBezTo>
                    <a:pt x="2130" y="7344"/>
                    <a:pt x="2457" y="7045"/>
                    <a:pt x="2824" y="6993"/>
                  </a:cubicBezTo>
                  <a:lnTo>
                    <a:pt x="3026" y="6858"/>
                  </a:lnTo>
                  <a:cubicBezTo>
                    <a:pt x="2421" y="4640"/>
                    <a:pt x="2018" y="2354"/>
                    <a:pt x="1883" y="1"/>
                  </a:cubicBezTo>
                  <a:cubicBezTo>
                    <a:pt x="1569" y="1"/>
                    <a:pt x="1256" y="718"/>
                    <a:pt x="982" y="718"/>
                  </a:cubicBezTo>
                  <a:cubicBezTo>
                    <a:pt x="845" y="718"/>
                    <a:pt x="718" y="539"/>
                    <a:pt x="606" y="1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0" name="Google Shape;12290;p15"/>
            <p:cNvSpPr/>
            <p:nvPr/>
          </p:nvSpPr>
          <p:spPr>
            <a:xfrm>
              <a:off x="2269625" y="4270125"/>
              <a:ext cx="73025" cy="135800"/>
            </a:xfrm>
            <a:custGeom>
              <a:avLst/>
              <a:gdLst/>
              <a:ahLst/>
              <a:cxnLst/>
              <a:rect l="l" t="t" r="r" b="b"/>
              <a:pathLst>
                <a:path w="2921" h="5432" extrusionOk="0">
                  <a:moveTo>
                    <a:pt x="1547" y="0"/>
                  </a:moveTo>
                  <a:cubicBezTo>
                    <a:pt x="942" y="269"/>
                    <a:pt x="875" y="1210"/>
                    <a:pt x="1" y="1210"/>
                  </a:cubicBezTo>
                  <a:cubicBezTo>
                    <a:pt x="404" y="2555"/>
                    <a:pt x="807" y="3899"/>
                    <a:pt x="1143" y="5244"/>
                  </a:cubicBezTo>
                  <a:cubicBezTo>
                    <a:pt x="1521" y="5374"/>
                    <a:pt x="1808" y="5431"/>
                    <a:pt x="2024" y="5431"/>
                  </a:cubicBezTo>
                  <a:cubicBezTo>
                    <a:pt x="2921" y="5431"/>
                    <a:pt x="2583" y="4444"/>
                    <a:pt x="2421" y="3631"/>
                  </a:cubicBezTo>
                  <a:cubicBezTo>
                    <a:pt x="2286" y="2420"/>
                    <a:pt x="2017" y="1210"/>
                    <a:pt x="1547" y="0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1" name="Google Shape;12291;p15"/>
            <p:cNvSpPr/>
            <p:nvPr/>
          </p:nvSpPr>
          <p:spPr>
            <a:xfrm>
              <a:off x="3066275" y="4530625"/>
              <a:ext cx="107600" cy="146300"/>
            </a:xfrm>
            <a:custGeom>
              <a:avLst/>
              <a:gdLst/>
              <a:ahLst/>
              <a:cxnLst/>
              <a:rect l="l" t="t" r="r" b="b"/>
              <a:pathLst>
                <a:path w="4304" h="5852" extrusionOk="0">
                  <a:moveTo>
                    <a:pt x="1211" y="1"/>
                  </a:moveTo>
                  <a:cubicBezTo>
                    <a:pt x="1211" y="404"/>
                    <a:pt x="337" y="471"/>
                    <a:pt x="1009" y="1076"/>
                  </a:cubicBezTo>
                  <a:cubicBezTo>
                    <a:pt x="1614" y="1816"/>
                    <a:pt x="1883" y="2757"/>
                    <a:pt x="1681" y="3765"/>
                  </a:cubicBezTo>
                  <a:cubicBezTo>
                    <a:pt x="1104" y="3124"/>
                    <a:pt x="772" y="2483"/>
                    <a:pt x="101" y="2483"/>
                  </a:cubicBezTo>
                  <a:cubicBezTo>
                    <a:pt x="69" y="2483"/>
                    <a:pt x="35" y="2485"/>
                    <a:pt x="1" y="2488"/>
                  </a:cubicBezTo>
                  <a:cubicBezTo>
                    <a:pt x="270" y="3228"/>
                    <a:pt x="673" y="3900"/>
                    <a:pt x="1144" y="4505"/>
                  </a:cubicBezTo>
                  <a:cubicBezTo>
                    <a:pt x="1644" y="5339"/>
                    <a:pt x="2512" y="5851"/>
                    <a:pt x="3406" y="5851"/>
                  </a:cubicBezTo>
                  <a:cubicBezTo>
                    <a:pt x="3593" y="5851"/>
                    <a:pt x="3781" y="5829"/>
                    <a:pt x="3967" y="5782"/>
                  </a:cubicBezTo>
                  <a:lnTo>
                    <a:pt x="4034" y="5715"/>
                  </a:lnTo>
                  <a:cubicBezTo>
                    <a:pt x="4303" y="4101"/>
                    <a:pt x="3228" y="3160"/>
                    <a:pt x="2354" y="2085"/>
                  </a:cubicBezTo>
                  <a:cubicBezTo>
                    <a:pt x="1681" y="1614"/>
                    <a:pt x="1749" y="606"/>
                    <a:pt x="121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2" name="Google Shape;12292;p15"/>
            <p:cNvSpPr/>
            <p:nvPr/>
          </p:nvSpPr>
          <p:spPr>
            <a:xfrm>
              <a:off x="2852825" y="3907075"/>
              <a:ext cx="72300" cy="185125"/>
            </a:xfrm>
            <a:custGeom>
              <a:avLst/>
              <a:gdLst/>
              <a:ahLst/>
              <a:cxnLst/>
              <a:rect l="l" t="t" r="r" b="b"/>
              <a:pathLst>
                <a:path w="2892" h="7405" extrusionOk="0">
                  <a:moveTo>
                    <a:pt x="1751" y="5955"/>
                  </a:moveTo>
                  <a:lnTo>
                    <a:pt x="1751" y="5955"/>
                  </a:lnTo>
                  <a:cubicBezTo>
                    <a:pt x="1764" y="5966"/>
                    <a:pt x="1785" y="5977"/>
                    <a:pt x="1816" y="5984"/>
                  </a:cubicBezTo>
                  <a:cubicBezTo>
                    <a:pt x="1950" y="6051"/>
                    <a:pt x="1933" y="6102"/>
                    <a:pt x="1883" y="6102"/>
                  </a:cubicBezTo>
                  <a:cubicBezTo>
                    <a:pt x="1838" y="6102"/>
                    <a:pt x="1765" y="6061"/>
                    <a:pt x="1751" y="5955"/>
                  </a:cubicBezTo>
                  <a:close/>
                  <a:moveTo>
                    <a:pt x="1" y="1"/>
                  </a:moveTo>
                  <a:cubicBezTo>
                    <a:pt x="1" y="2488"/>
                    <a:pt x="404" y="4976"/>
                    <a:pt x="1211" y="7262"/>
                  </a:cubicBezTo>
                  <a:cubicBezTo>
                    <a:pt x="1411" y="7362"/>
                    <a:pt x="1581" y="7404"/>
                    <a:pt x="1729" y="7404"/>
                  </a:cubicBezTo>
                  <a:cubicBezTo>
                    <a:pt x="2276" y="7404"/>
                    <a:pt x="2521" y="6825"/>
                    <a:pt x="2891" y="6455"/>
                  </a:cubicBezTo>
                  <a:cubicBezTo>
                    <a:pt x="2824" y="5783"/>
                    <a:pt x="2824" y="5110"/>
                    <a:pt x="2824" y="4438"/>
                  </a:cubicBezTo>
                  <a:lnTo>
                    <a:pt x="2623" y="4371"/>
                  </a:lnTo>
                  <a:cubicBezTo>
                    <a:pt x="2421" y="4438"/>
                    <a:pt x="2286" y="4505"/>
                    <a:pt x="2219" y="4707"/>
                  </a:cubicBezTo>
                  <a:cubicBezTo>
                    <a:pt x="2018" y="4976"/>
                    <a:pt x="2152" y="5514"/>
                    <a:pt x="1883" y="5850"/>
                  </a:cubicBezTo>
                  <a:cubicBezTo>
                    <a:pt x="1919" y="5797"/>
                    <a:pt x="1912" y="5776"/>
                    <a:pt x="1888" y="5776"/>
                  </a:cubicBezTo>
                  <a:cubicBezTo>
                    <a:pt x="1876" y="5776"/>
                    <a:pt x="1859" y="5781"/>
                    <a:pt x="1842" y="5790"/>
                  </a:cubicBezTo>
                  <a:lnTo>
                    <a:pt x="1842" y="5790"/>
                  </a:lnTo>
                  <a:cubicBezTo>
                    <a:pt x="1865" y="5765"/>
                    <a:pt x="1883" y="5740"/>
                    <a:pt x="1883" y="5715"/>
                  </a:cubicBezTo>
                  <a:cubicBezTo>
                    <a:pt x="1412" y="4304"/>
                    <a:pt x="1076" y="2892"/>
                    <a:pt x="942" y="1480"/>
                  </a:cubicBezTo>
                  <a:cubicBezTo>
                    <a:pt x="875" y="942"/>
                    <a:pt x="1076" y="68"/>
                    <a:pt x="68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3" name="Google Shape;12293;p15"/>
            <p:cNvSpPr/>
            <p:nvPr/>
          </p:nvSpPr>
          <p:spPr>
            <a:xfrm>
              <a:off x="3094850" y="4636100"/>
              <a:ext cx="70625" cy="73325"/>
            </a:xfrm>
            <a:custGeom>
              <a:avLst/>
              <a:gdLst/>
              <a:ahLst/>
              <a:cxnLst/>
              <a:rect l="l" t="t" r="r" b="b"/>
              <a:pathLst>
                <a:path w="2825" h="2933" extrusionOk="0">
                  <a:moveTo>
                    <a:pt x="487" y="1"/>
                  </a:moveTo>
                  <a:cubicBezTo>
                    <a:pt x="353" y="1"/>
                    <a:pt x="143" y="143"/>
                    <a:pt x="1" y="286"/>
                  </a:cubicBezTo>
                  <a:cubicBezTo>
                    <a:pt x="471" y="555"/>
                    <a:pt x="68" y="1160"/>
                    <a:pt x="471" y="1496"/>
                  </a:cubicBezTo>
                  <a:cubicBezTo>
                    <a:pt x="673" y="1698"/>
                    <a:pt x="606" y="2101"/>
                    <a:pt x="874" y="2235"/>
                  </a:cubicBezTo>
                  <a:cubicBezTo>
                    <a:pt x="1009" y="2437"/>
                    <a:pt x="1076" y="2572"/>
                    <a:pt x="1211" y="2706"/>
                  </a:cubicBezTo>
                  <a:cubicBezTo>
                    <a:pt x="1688" y="2842"/>
                    <a:pt x="2012" y="2933"/>
                    <a:pt x="2236" y="2933"/>
                  </a:cubicBezTo>
                  <a:cubicBezTo>
                    <a:pt x="2676" y="2933"/>
                    <a:pt x="2735" y="2587"/>
                    <a:pt x="2824" y="1563"/>
                  </a:cubicBezTo>
                  <a:cubicBezTo>
                    <a:pt x="2640" y="1379"/>
                    <a:pt x="2401" y="1084"/>
                    <a:pt x="2258" y="1084"/>
                  </a:cubicBezTo>
                  <a:cubicBezTo>
                    <a:pt x="2244" y="1084"/>
                    <a:pt x="2231" y="1087"/>
                    <a:pt x="2219" y="1093"/>
                  </a:cubicBezTo>
                  <a:cubicBezTo>
                    <a:pt x="2010" y="1162"/>
                    <a:pt x="1833" y="1194"/>
                    <a:pt x="1680" y="1194"/>
                  </a:cubicBezTo>
                  <a:cubicBezTo>
                    <a:pt x="1096" y="1194"/>
                    <a:pt x="872" y="724"/>
                    <a:pt x="606" y="84"/>
                  </a:cubicBezTo>
                  <a:cubicBezTo>
                    <a:pt x="586" y="25"/>
                    <a:pt x="543" y="1"/>
                    <a:pt x="487" y="1"/>
                  </a:cubicBezTo>
                  <a:close/>
                </a:path>
              </a:pathLst>
            </a:custGeom>
            <a:solidFill>
              <a:srgbClr val="759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4" name="Google Shape;12294;p15"/>
            <p:cNvSpPr/>
            <p:nvPr/>
          </p:nvSpPr>
          <p:spPr>
            <a:xfrm>
              <a:off x="2883075" y="4068350"/>
              <a:ext cx="73975" cy="111025"/>
            </a:xfrm>
            <a:custGeom>
              <a:avLst/>
              <a:gdLst/>
              <a:ahLst/>
              <a:cxnLst/>
              <a:rect l="l" t="t" r="r" b="b"/>
              <a:pathLst>
                <a:path w="2959" h="4441" extrusionOk="0">
                  <a:moveTo>
                    <a:pt x="1607" y="0"/>
                  </a:moveTo>
                  <a:cubicBezTo>
                    <a:pt x="952" y="0"/>
                    <a:pt x="731" y="814"/>
                    <a:pt x="76" y="814"/>
                  </a:cubicBezTo>
                  <a:cubicBezTo>
                    <a:pt x="51" y="814"/>
                    <a:pt x="26" y="813"/>
                    <a:pt x="1" y="811"/>
                  </a:cubicBezTo>
                  <a:lnTo>
                    <a:pt x="1" y="811"/>
                  </a:lnTo>
                  <a:lnTo>
                    <a:pt x="68" y="1617"/>
                  </a:lnTo>
                  <a:cubicBezTo>
                    <a:pt x="135" y="1718"/>
                    <a:pt x="186" y="1769"/>
                    <a:pt x="236" y="1769"/>
                  </a:cubicBezTo>
                  <a:cubicBezTo>
                    <a:pt x="287" y="1769"/>
                    <a:pt x="337" y="1718"/>
                    <a:pt x="404" y="1617"/>
                  </a:cubicBezTo>
                  <a:cubicBezTo>
                    <a:pt x="617" y="1298"/>
                    <a:pt x="956" y="1105"/>
                    <a:pt x="1288" y="1105"/>
                  </a:cubicBezTo>
                  <a:cubicBezTo>
                    <a:pt x="1376" y="1105"/>
                    <a:pt x="1463" y="1119"/>
                    <a:pt x="1547" y="1147"/>
                  </a:cubicBezTo>
                  <a:cubicBezTo>
                    <a:pt x="1480" y="2424"/>
                    <a:pt x="2018" y="3567"/>
                    <a:pt x="2892" y="4441"/>
                  </a:cubicBezTo>
                  <a:cubicBezTo>
                    <a:pt x="2959" y="2895"/>
                    <a:pt x="1749" y="1617"/>
                    <a:pt x="2018" y="71"/>
                  </a:cubicBezTo>
                  <a:cubicBezTo>
                    <a:pt x="1883" y="71"/>
                    <a:pt x="1749" y="4"/>
                    <a:pt x="1681" y="4"/>
                  </a:cubicBezTo>
                  <a:cubicBezTo>
                    <a:pt x="1656" y="2"/>
                    <a:pt x="1631" y="0"/>
                    <a:pt x="1607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5" name="Google Shape;12295;p15"/>
            <p:cNvSpPr/>
            <p:nvPr/>
          </p:nvSpPr>
          <p:spPr>
            <a:xfrm>
              <a:off x="2294850" y="4359200"/>
              <a:ext cx="65550" cy="92450"/>
            </a:xfrm>
            <a:custGeom>
              <a:avLst/>
              <a:gdLst/>
              <a:ahLst/>
              <a:cxnLst/>
              <a:rect l="l" t="t" r="r" b="b"/>
              <a:pathLst>
                <a:path w="2622" h="3698" extrusionOk="0">
                  <a:moveTo>
                    <a:pt x="1412" y="0"/>
                  </a:moveTo>
                  <a:cubicBezTo>
                    <a:pt x="1412" y="877"/>
                    <a:pt x="1412" y="1695"/>
                    <a:pt x="381" y="1695"/>
                  </a:cubicBezTo>
                  <a:cubicBezTo>
                    <a:pt x="304" y="1695"/>
                    <a:pt x="222" y="1690"/>
                    <a:pt x="134" y="1681"/>
                  </a:cubicBezTo>
                  <a:lnTo>
                    <a:pt x="134" y="1681"/>
                  </a:lnTo>
                  <a:cubicBezTo>
                    <a:pt x="202" y="2286"/>
                    <a:pt x="0" y="2891"/>
                    <a:pt x="605" y="3294"/>
                  </a:cubicBezTo>
                  <a:cubicBezTo>
                    <a:pt x="660" y="3021"/>
                    <a:pt x="715" y="2703"/>
                    <a:pt x="951" y="2703"/>
                  </a:cubicBezTo>
                  <a:cubicBezTo>
                    <a:pt x="1005" y="2703"/>
                    <a:pt x="1068" y="2719"/>
                    <a:pt x="1143" y="2757"/>
                  </a:cubicBezTo>
                  <a:cubicBezTo>
                    <a:pt x="1681" y="3026"/>
                    <a:pt x="2151" y="3362"/>
                    <a:pt x="2622" y="3698"/>
                  </a:cubicBezTo>
                  <a:cubicBezTo>
                    <a:pt x="2286" y="2421"/>
                    <a:pt x="1882" y="1210"/>
                    <a:pt x="1412" y="0"/>
                  </a:cubicBezTo>
                  <a:close/>
                </a:path>
              </a:pathLst>
            </a:custGeom>
            <a:solidFill>
              <a:srgbClr val="AA8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6" name="Google Shape;12296;p15"/>
            <p:cNvSpPr/>
            <p:nvPr/>
          </p:nvSpPr>
          <p:spPr>
            <a:xfrm>
              <a:off x="3278050" y="4905425"/>
              <a:ext cx="75650" cy="72300"/>
            </a:xfrm>
            <a:custGeom>
              <a:avLst/>
              <a:gdLst/>
              <a:ahLst/>
              <a:cxnLst/>
              <a:rect l="l" t="t" r="r" b="b"/>
              <a:pathLst>
                <a:path w="3026" h="2892" extrusionOk="0">
                  <a:moveTo>
                    <a:pt x="1210" y="0"/>
                  </a:moveTo>
                  <a:cubicBezTo>
                    <a:pt x="1143" y="404"/>
                    <a:pt x="1278" y="942"/>
                    <a:pt x="807" y="1211"/>
                  </a:cubicBezTo>
                  <a:cubicBezTo>
                    <a:pt x="605" y="1479"/>
                    <a:pt x="337" y="1614"/>
                    <a:pt x="0" y="1614"/>
                  </a:cubicBezTo>
                  <a:cubicBezTo>
                    <a:pt x="0" y="2152"/>
                    <a:pt x="269" y="2622"/>
                    <a:pt x="740" y="2891"/>
                  </a:cubicBezTo>
                  <a:lnTo>
                    <a:pt x="1009" y="2824"/>
                  </a:lnTo>
                  <a:cubicBezTo>
                    <a:pt x="1547" y="2286"/>
                    <a:pt x="2421" y="2757"/>
                    <a:pt x="2958" y="2219"/>
                  </a:cubicBezTo>
                  <a:cubicBezTo>
                    <a:pt x="3026" y="1143"/>
                    <a:pt x="2286" y="135"/>
                    <a:pt x="1210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7" name="Google Shape;12297;p15"/>
            <p:cNvSpPr/>
            <p:nvPr/>
          </p:nvSpPr>
          <p:spPr>
            <a:xfrm>
              <a:off x="2733500" y="3700350"/>
              <a:ext cx="45400" cy="43725"/>
            </a:xfrm>
            <a:custGeom>
              <a:avLst/>
              <a:gdLst/>
              <a:ahLst/>
              <a:cxnLst/>
              <a:rect l="l" t="t" r="r" b="b"/>
              <a:pathLst>
                <a:path w="1816" h="1749" extrusionOk="0">
                  <a:moveTo>
                    <a:pt x="740" y="1"/>
                  </a:moveTo>
                  <a:cubicBezTo>
                    <a:pt x="269" y="1"/>
                    <a:pt x="68" y="404"/>
                    <a:pt x="68" y="808"/>
                  </a:cubicBezTo>
                  <a:cubicBezTo>
                    <a:pt x="1" y="1345"/>
                    <a:pt x="404" y="1749"/>
                    <a:pt x="942" y="1749"/>
                  </a:cubicBezTo>
                  <a:cubicBezTo>
                    <a:pt x="1211" y="1480"/>
                    <a:pt x="1816" y="1547"/>
                    <a:pt x="1748" y="1009"/>
                  </a:cubicBezTo>
                  <a:cubicBezTo>
                    <a:pt x="1681" y="471"/>
                    <a:pt x="1278" y="68"/>
                    <a:pt x="740" y="1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8" name="Google Shape;12298;p15"/>
            <p:cNvSpPr/>
            <p:nvPr/>
          </p:nvSpPr>
          <p:spPr>
            <a:xfrm>
              <a:off x="3306625" y="4981525"/>
              <a:ext cx="42025" cy="55025"/>
            </a:xfrm>
            <a:custGeom>
              <a:avLst/>
              <a:gdLst/>
              <a:ahLst/>
              <a:cxnLst/>
              <a:rect l="l" t="t" r="r" b="b"/>
              <a:pathLst>
                <a:path w="1681" h="2201" extrusionOk="0">
                  <a:moveTo>
                    <a:pt x="446" y="1"/>
                  </a:moveTo>
                  <a:cubicBezTo>
                    <a:pt x="349" y="1"/>
                    <a:pt x="246" y="16"/>
                    <a:pt x="135" y="49"/>
                  </a:cubicBezTo>
                  <a:lnTo>
                    <a:pt x="0" y="251"/>
                  </a:lnTo>
                  <a:cubicBezTo>
                    <a:pt x="269" y="1057"/>
                    <a:pt x="874" y="1797"/>
                    <a:pt x="1681" y="2200"/>
                  </a:cubicBezTo>
                  <a:lnTo>
                    <a:pt x="1681" y="990"/>
                  </a:lnTo>
                  <a:lnTo>
                    <a:pt x="1546" y="721"/>
                  </a:lnTo>
                  <a:cubicBezTo>
                    <a:pt x="1266" y="384"/>
                    <a:pt x="938" y="1"/>
                    <a:pt x="446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9" name="Google Shape;12299;p15"/>
            <p:cNvSpPr/>
            <p:nvPr/>
          </p:nvSpPr>
          <p:spPr>
            <a:xfrm>
              <a:off x="3348625" y="5036525"/>
              <a:ext cx="35325" cy="30275"/>
            </a:xfrm>
            <a:custGeom>
              <a:avLst/>
              <a:gdLst/>
              <a:ahLst/>
              <a:cxnLst/>
              <a:rect l="l" t="t" r="r" b="b"/>
              <a:pathLst>
                <a:path w="1413" h="1211" extrusionOk="0">
                  <a:moveTo>
                    <a:pt x="1" y="0"/>
                  </a:moveTo>
                  <a:lnTo>
                    <a:pt x="1" y="0"/>
                  </a:lnTo>
                  <a:cubicBezTo>
                    <a:pt x="203" y="538"/>
                    <a:pt x="606" y="941"/>
                    <a:pt x="1144" y="1210"/>
                  </a:cubicBezTo>
                  <a:cubicBezTo>
                    <a:pt x="1413" y="135"/>
                    <a:pt x="1413" y="135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0" name="Google Shape;12300;p15"/>
            <p:cNvSpPr/>
            <p:nvPr/>
          </p:nvSpPr>
          <p:spPr>
            <a:xfrm>
              <a:off x="2884775" y="4108775"/>
              <a:ext cx="21850" cy="52125"/>
            </a:xfrm>
            <a:custGeom>
              <a:avLst/>
              <a:gdLst/>
              <a:ahLst/>
              <a:cxnLst/>
              <a:rect l="l" t="t" r="r" b="b"/>
              <a:pathLst>
                <a:path w="874" h="2085" extrusionOk="0">
                  <a:moveTo>
                    <a:pt x="0" y="0"/>
                  </a:moveTo>
                  <a:cubicBezTo>
                    <a:pt x="67" y="740"/>
                    <a:pt x="336" y="1479"/>
                    <a:pt x="740" y="2084"/>
                  </a:cubicBezTo>
                  <a:cubicBezTo>
                    <a:pt x="874" y="1345"/>
                    <a:pt x="740" y="605"/>
                    <a:pt x="403" y="0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1" name="Google Shape;12301;p15"/>
            <p:cNvSpPr/>
            <p:nvPr/>
          </p:nvSpPr>
          <p:spPr>
            <a:xfrm>
              <a:off x="2824250" y="353397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lnTo>
                    <a:pt x="1" y="1614"/>
                  </a:lnTo>
                  <a:lnTo>
                    <a:pt x="404" y="1210"/>
                  </a:lnTo>
                  <a:cubicBezTo>
                    <a:pt x="740" y="874"/>
                    <a:pt x="740" y="336"/>
                    <a:pt x="40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2" name="Google Shape;12302;p15"/>
            <p:cNvSpPr/>
            <p:nvPr/>
          </p:nvSpPr>
          <p:spPr>
            <a:xfrm>
              <a:off x="3177200" y="48045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471"/>
                    <a:pt x="404" y="875"/>
                    <a:pt x="807" y="1211"/>
                  </a:cubicBezTo>
                  <a:cubicBezTo>
                    <a:pt x="807" y="606"/>
                    <a:pt x="807" y="68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3" name="Google Shape;12303;p15"/>
            <p:cNvSpPr/>
            <p:nvPr/>
          </p:nvSpPr>
          <p:spPr>
            <a:xfrm>
              <a:off x="3094850" y="46432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1" y="1"/>
                  </a:moveTo>
                  <a:cubicBezTo>
                    <a:pt x="1" y="471"/>
                    <a:pt x="1" y="942"/>
                    <a:pt x="471" y="1211"/>
                  </a:cubicBezTo>
                  <a:cubicBezTo>
                    <a:pt x="471" y="740"/>
                    <a:pt x="538" y="270"/>
                    <a:pt x="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4" name="Google Shape;12304;p15"/>
            <p:cNvSpPr/>
            <p:nvPr/>
          </p:nvSpPr>
          <p:spPr>
            <a:xfrm>
              <a:off x="3388975" y="5085250"/>
              <a:ext cx="18500" cy="12125"/>
            </a:xfrm>
            <a:custGeom>
              <a:avLst/>
              <a:gdLst/>
              <a:ahLst/>
              <a:cxnLst/>
              <a:rect l="l" t="t" r="r" b="b"/>
              <a:pathLst>
                <a:path w="740" h="485" extrusionOk="0">
                  <a:moveTo>
                    <a:pt x="0" y="1"/>
                  </a:moveTo>
                  <a:lnTo>
                    <a:pt x="0" y="1"/>
                  </a:lnTo>
                  <a:cubicBezTo>
                    <a:pt x="117" y="294"/>
                    <a:pt x="337" y="484"/>
                    <a:pt x="613" y="484"/>
                  </a:cubicBezTo>
                  <a:cubicBezTo>
                    <a:pt x="654" y="484"/>
                    <a:pt x="696" y="480"/>
                    <a:pt x="740" y="471"/>
                  </a:cubicBezTo>
                  <a:cubicBezTo>
                    <a:pt x="605" y="135"/>
                    <a:pt x="337" y="68"/>
                    <a:pt x="0" y="1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5" name="Google Shape;12305;p15"/>
            <p:cNvSpPr/>
            <p:nvPr/>
          </p:nvSpPr>
          <p:spPr>
            <a:xfrm>
              <a:off x="3104925" y="46734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68" y="1"/>
                  </a:moveTo>
                  <a:cubicBezTo>
                    <a:pt x="1" y="337"/>
                    <a:pt x="203" y="606"/>
                    <a:pt x="471" y="808"/>
                  </a:cubicBezTo>
                  <a:cubicBezTo>
                    <a:pt x="539" y="472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6" name="Google Shape;12306;p15"/>
            <p:cNvSpPr/>
            <p:nvPr/>
          </p:nvSpPr>
          <p:spPr>
            <a:xfrm>
              <a:off x="3195700" y="4834825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7" y="1"/>
                  </a:moveTo>
                  <a:cubicBezTo>
                    <a:pt x="0" y="337"/>
                    <a:pt x="135" y="673"/>
                    <a:pt x="471" y="875"/>
                  </a:cubicBezTo>
                  <a:cubicBezTo>
                    <a:pt x="538" y="471"/>
                    <a:pt x="336" y="135"/>
                    <a:pt x="67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7" name="Google Shape;12307;p15"/>
            <p:cNvSpPr/>
            <p:nvPr/>
          </p:nvSpPr>
          <p:spPr>
            <a:xfrm>
              <a:off x="3207450" y="4855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cubicBezTo>
                    <a:pt x="68" y="135"/>
                    <a:pt x="202" y="270"/>
                    <a:pt x="337" y="471"/>
                  </a:cubicBezTo>
                  <a:cubicBezTo>
                    <a:pt x="202" y="270"/>
                    <a:pt x="68" y="135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8" name="Google Shape;12308;p15"/>
            <p:cNvSpPr/>
            <p:nvPr/>
          </p:nvSpPr>
          <p:spPr>
            <a:xfrm>
              <a:off x="3296525" y="4975575"/>
              <a:ext cx="13200" cy="12225"/>
            </a:xfrm>
            <a:custGeom>
              <a:avLst/>
              <a:gdLst/>
              <a:ahLst/>
              <a:cxnLst/>
              <a:rect l="l" t="t" r="r" b="b"/>
              <a:pathLst>
                <a:path w="528" h="489" extrusionOk="0">
                  <a:moveTo>
                    <a:pt x="223" y="1"/>
                  </a:moveTo>
                  <a:cubicBezTo>
                    <a:pt x="178" y="1"/>
                    <a:pt x="126" y="6"/>
                    <a:pt x="68" y="18"/>
                  </a:cubicBezTo>
                  <a:lnTo>
                    <a:pt x="1" y="85"/>
                  </a:lnTo>
                  <a:lnTo>
                    <a:pt x="404" y="489"/>
                  </a:lnTo>
                  <a:lnTo>
                    <a:pt x="471" y="354"/>
                  </a:lnTo>
                  <a:cubicBezTo>
                    <a:pt x="527" y="131"/>
                    <a:pt x="444" y="1"/>
                    <a:pt x="223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9" name="Google Shape;12309;p15"/>
            <p:cNvSpPr/>
            <p:nvPr/>
          </p:nvSpPr>
          <p:spPr>
            <a:xfrm>
              <a:off x="2360375" y="357600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2" y="0"/>
                  </a:moveTo>
                  <a:cubicBezTo>
                    <a:pt x="203" y="0"/>
                    <a:pt x="68" y="134"/>
                    <a:pt x="1" y="403"/>
                  </a:cubicBezTo>
                  <a:lnTo>
                    <a:pt x="472" y="0"/>
                  </a:ln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0" name="Google Shape;12310;p15"/>
            <p:cNvSpPr/>
            <p:nvPr/>
          </p:nvSpPr>
          <p:spPr>
            <a:xfrm>
              <a:off x="2378875" y="2313450"/>
              <a:ext cx="813475" cy="928375"/>
            </a:xfrm>
            <a:custGeom>
              <a:avLst/>
              <a:gdLst/>
              <a:ahLst/>
              <a:cxnLst/>
              <a:rect l="l" t="t" r="r" b="b"/>
              <a:pathLst>
                <a:path w="32539" h="37135" extrusionOk="0">
                  <a:moveTo>
                    <a:pt x="21394" y="0"/>
                  </a:moveTo>
                  <a:cubicBezTo>
                    <a:pt x="20503" y="0"/>
                    <a:pt x="19824" y="264"/>
                    <a:pt x="19765" y="1560"/>
                  </a:cubicBezTo>
                  <a:cubicBezTo>
                    <a:pt x="19725" y="1964"/>
                    <a:pt x="19441" y="2247"/>
                    <a:pt x="19163" y="2247"/>
                  </a:cubicBezTo>
                  <a:cubicBezTo>
                    <a:pt x="18979" y="2247"/>
                    <a:pt x="18797" y="2123"/>
                    <a:pt x="18690" y="1829"/>
                  </a:cubicBezTo>
                  <a:cubicBezTo>
                    <a:pt x="18018" y="350"/>
                    <a:pt x="16471" y="1224"/>
                    <a:pt x="15597" y="350"/>
                  </a:cubicBezTo>
                  <a:cubicBezTo>
                    <a:pt x="15558" y="320"/>
                    <a:pt x="15511" y="307"/>
                    <a:pt x="15460" y="307"/>
                  </a:cubicBezTo>
                  <a:cubicBezTo>
                    <a:pt x="15163" y="307"/>
                    <a:pt x="14723" y="765"/>
                    <a:pt x="14723" y="1224"/>
                  </a:cubicBezTo>
                  <a:cubicBezTo>
                    <a:pt x="14723" y="1694"/>
                    <a:pt x="15866" y="2434"/>
                    <a:pt x="16404" y="2434"/>
                  </a:cubicBezTo>
                  <a:cubicBezTo>
                    <a:pt x="16536" y="2424"/>
                    <a:pt x="16651" y="2419"/>
                    <a:pt x="16750" y="2419"/>
                  </a:cubicBezTo>
                  <a:cubicBezTo>
                    <a:pt x="17359" y="2419"/>
                    <a:pt x="17384" y="2624"/>
                    <a:pt x="17211" y="3375"/>
                  </a:cubicBezTo>
                  <a:cubicBezTo>
                    <a:pt x="17009" y="3778"/>
                    <a:pt x="16404" y="3913"/>
                    <a:pt x="16538" y="4451"/>
                  </a:cubicBezTo>
                  <a:cubicBezTo>
                    <a:pt x="16740" y="4652"/>
                    <a:pt x="16942" y="4854"/>
                    <a:pt x="17278" y="4854"/>
                  </a:cubicBezTo>
                  <a:cubicBezTo>
                    <a:pt x="17547" y="4921"/>
                    <a:pt x="17950" y="4787"/>
                    <a:pt x="18018" y="5258"/>
                  </a:cubicBezTo>
                  <a:cubicBezTo>
                    <a:pt x="18085" y="5795"/>
                    <a:pt x="17681" y="5930"/>
                    <a:pt x="17278" y="6064"/>
                  </a:cubicBezTo>
                  <a:cubicBezTo>
                    <a:pt x="17144" y="6098"/>
                    <a:pt x="17009" y="6098"/>
                    <a:pt x="16875" y="6098"/>
                  </a:cubicBezTo>
                  <a:cubicBezTo>
                    <a:pt x="16740" y="6098"/>
                    <a:pt x="16606" y="6098"/>
                    <a:pt x="16471" y="6131"/>
                  </a:cubicBezTo>
                  <a:cubicBezTo>
                    <a:pt x="15261" y="6333"/>
                    <a:pt x="14320" y="7140"/>
                    <a:pt x="13244" y="7610"/>
                  </a:cubicBezTo>
                  <a:cubicBezTo>
                    <a:pt x="12572" y="7947"/>
                    <a:pt x="13110" y="9157"/>
                    <a:pt x="12975" y="9896"/>
                  </a:cubicBezTo>
                  <a:cubicBezTo>
                    <a:pt x="12908" y="10031"/>
                    <a:pt x="12774" y="10098"/>
                    <a:pt x="12639" y="10232"/>
                  </a:cubicBezTo>
                  <a:cubicBezTo>
                    <a:pt x="12438" y="10165"/>
                    <a:pt x="12169" y="10031"/>
                    <a:pt x="11967" y="9963"/>
                  </a:cubicBezTo>
                  <a:cubicBezTo>
                    <a:pt x="11210" y="9837"/>
                    <a:pt x="10868" y="8943"/>
                    <a:pt x="9996" y="8943"/>
                  </a:cubicBezTo>
                  <a:cubicBezTo>
                    <a:pt x="9939" y="8943"/>
                    <a:pt x="9878" y="8947"/>
                    <a:pt x="9816" y="8955"/>
                  </a:cubicBezTo>
                  <a:cubicBezTo>
                    <a:pt x="8875" y="9157"/>
                    <a:pt x="8807" y="10300"/>
                    <a:pt x="8068" y="10837"/>
                  </a:cubicBezTo>
                  <a:cubicBezTo>
                    <a:pt x="7691" y="11089"/>
                    <a:pt x="7607" y="11516"/>
                    <a:pt x="6995" y="11516"/>
                  </a:cubicBezTo>
                  <a:cubicBezTo>
                    <a:pt x="6952" y="11516"/>
                    <a:pt x="6906" y="11514"/>
                    <a:pt x="6858" y="11510"/>
                  </a:cubicBezTo>
                  <a:cubicBezTo>
                    <a:pt x="6493" y="11474"/>
                    <a:pt x="6167" y="11455"/>
                    <a:pt x="5874" y="11455"/>
                  </a:cubicBezTo>
                  <a:cubicBezTo>
                    <a:pt x="3952" y="11455"/>
                    <a:pt x="3439" y="12278"/>
                    <a:pt x="2622" y="14669"/>
                  </a:cubicBezTo>
                  <a:cubicBezTo>
                    <a:pt x="2084" y="14535"/>
                    <a:pt x="2084" y="13997"/>
                    <a:pt x="1816" y="13661"/>
                  </a:cubicBezTo>
                  <a:cubicBezTo>
                    <a:pt x="1542" y="13388"/>
                    <a:pt x="1292" y="13205"/>
                    <a:pt x="1038" y="13205"/>
                  </a:cubicBezTo>
                  <a:cubicBezTo>
                    <a:pt x="854" y="13205"/>
                    <a:pt x="669" y="13301"/>
                    <a:pt x="471" y="13527"/>
                  </a:cubicBezTo>
                  <a:cubicBezTo>
                    <a:pt x="68" y="14064"/>
                    <a:pt x="0" y="14737"/>
                    <a:pt x="538" y="15073"/>
                  </a:cubicBezTo>
                  <a:cubicBezTo>
                    <a:pt x="683" y="15153"/>
                    <a:pt x="797" y="15188"/>
                    <a:pt x="888" y="15188"/>
                  </a:cubicBezTo>
                  <a:cubicBezTo>
                    <a:pt x="1175" y="15188"/>
                    <a:pt x="1227" y="14842"/>
                    <a:pt x="1278" y="14535"/>
                  </a:cubicBezTo>
                  <a:lnTo>
                    <a:pt x="1278" y="14535"/>
                  </a:lnTo>
                  <a:cubicBezTo>
                    <a:pt x="2421" y="15342"/>
                    <a:pt x="1614" y="15947"/>
                    <a:pt x="1009" y="16552"/>
                  </a:cubicBezTo>
                  <a:cubicBezTo>
                    <a:pt x="2488" y="16686"/>
                    <a:pt x="2421" y="16686"/>
                    <a:pt x="2353" y="18233"/>
                  </a:cubicBezTo>
                  <a:cubicBezTo>
                    <a:pt x="2286" y="18838"/>
                    <a:pt x="2488" y="19443"/>
                    <a:pt x="2891" y="19846"/>
                  </a:cubicBezTo>
                  <a:cubicBezTo>
                    <a:pt x="3362" y="20249"/>
                    <a:pt x="3698" y="20720"/>
                    <a:pt x="3900" y="21258"/>
                  </a:cubicBezTo>
                  <a:cubicBezTo>
                    <a:pt x="3958" y="21491"/>
                    <a:pt x="4169" y="21674"/>
                    <a:pt x="4443" y="21674"/>
                  </a:cubicBezTo>
                  <a:cubicBezTo>
                    <a:pt x="4485" y="21674"/>
                    <a:pt x="4528" y="21670"/>
                    <a:pt x="4572" y="21661"/>
                  </a:cubicBezTo>
                  <a:cubicBezTo>
                    <a:pt x="4908" y="21594"/>
                    <a:pt x="4774" y="21325"/>
                    <a:pt x="4774" y="20989"/>
                  </a:cubicBezTo>
                  <a:cubicBezTo>
                    <a:pt x="4712" y="20744"/>
                    <a:pt x="4707" y="20442"/>
                    <a:pt x="5013" y="20442"/>
                  </a:cubicBezTo>
                  <a:cubicBezTo>
                    <a:pt x="5042" y="20442"/>
                    <a:pt x="5074" y="20445"/>
                    <a:pt x="5110" y="20451"/>
                  </a:cubicBezTo>
                  <a:cubicBezTo>
                    <a:pt x="5580" y="20518"/>
                    <a:pt x="5580" y="20854"/>
                    <a:pt x="5446" y="21191"/>
                  </a:cubicBezTo>
                  <a:cubicBezTo>
                    <a:pt x="5311" y="21594"/>
                    <a:pt x="5311" y="21997"/>
                    <a:pt x="4908" y="22266"/>
                  </a:cubicBezTo>
                  <a:cubicBezTo>
                    <a:pt x="4437" y="22670"/>
                    <a:pt x="4841" y="23073"/>
                    <a:pt x="4908" y="23476"/>
                  </a:cubicBezTo>
                  <a:cubicBezTo>
                    <a:pt x="5043" y="24081"/>
                    <a:pt x="5311" y="24619"/>
                    <a:pt x="5782" y="25023"/>
                  </a:cubicBezTo>
                  <a:cubicBezTo>
                    <a:pt x="6925" y="26367"/>
                    <a:pt x="8202" y="27712"/>
                    <a:pt x="9412" y="28989"/>
                  </a:cubicBezTo>
                  <a:cubicBezTo>
                    <a:pt x="11631" y="31342"/>
                    <a:pt x="13917" y="33628"/>
                    <a:pt x="16135" y="35981"/>
                  </a:cubicBezTo>
                  <a:cubicBezTo>
                    <a:pt x="16883" y="36766"/>
                    <a:pt x="17381" y="37135"/>
                    <a:pt x="17941" y="37135"/>
                  </a:cubicBezTo>
                  <a:cubicBezTo>
                    <a:pt x="18389" y="37135"/>
                    <a:pt x="18877" y="36899"/>
                    <a:pt x="19564" y="36451"/>
                  </a:cubicBezTo>
                  <a:cubicBezTo>
                    <a:pt x="20438" y="35981"/>
                    <a:pt x="21177" y="35241"/>
                    <a:pt x="22253" y="35107"/>
                  </a:cubicBezTo>
                  <a:lnTo>
                    <a:pt x="22522" y="35174"/>
                  </a:lnTo>
                  <a:cubicBezTo>
                    <a:pt x="23194" y="35107"/>
                    <a:pt x="23799" y="34838"/>
                    <a:pt x="24337" y="34435"/>
                  </a:cubicBezTo>
                  <a:cubicBezTo>
                    <a:pt x="26152" y="33090"/>
                    <a:pt x="28102" y="31947"/>
                    <a:pt x="30051" y="30939"/>
                  </a:cubicBezTo>
                  <a:cubicBezTo>
                    <a:pt x="32539" y="29325"/>
                    <a:pt x="32539" y="29325"/>
                    <a:pt x="31194" y="26636"/>
                  </a:cubicBezTo>
                  <a:cubicBezTo>
                    <a:pt x="30992" y="26165"/>
                    <a:pt x="30791" y="25628"/>
                    <a:pt x="30656" y="25157"/>
                  </a:cubicBezTo>
                  <a:cubicBezTo>
                    <a:pt x="30455" y="24821"/>
                    <a:pt x="30320" y="24418"/>
                    <a:pt x="30119" y="24081"/>
                  </a:cubicBezTo>
                  <a:cubicBezTo>
                    <a:pt x="29245" y="22938"/>
                    <a:pt x="28841" y="21527"/>
                    <a:pt x="27766" y="20518"/>
                  </a:cubicBezTo>
                  <a:cubicBezTo>
                    <a:pt x="26018" y="16888"/>
                    <a:pt x="24673" y="13056"/>
                    <a:pt x="23799" y="9090"/>
                  </a:cubicBezTo>
                  <a:cubicBezTo>
                    <a:pt x="23665" y="8619"/>
                    <a:pt x="23530" y="8148"/>
                    <a:pt x="23396" y="7678"/>
                  </a:cubicBezTo>
                  <a:cubicBezTo>
                    <a:pt x="23329" y="7476"/>
                    <a:pt x="23194" y="7342"/>
                    <a:pt x="23060" y="7207"/>
                  </a:cubicBezTo>
                  <a:cubicBezTo>
                    <a:pt x="22051" y="6468"/>
                    <a:pt x="21312" y="2770"/>
                    <a:pt x="21917" y="1358"/>
                  </a:cubicBezTo>
                  <a:cubicBezTo>
                    <a:pt x="21917" y="1358"/>
                    <a:pt x="21917" y="1291"/>
                    <a:pt x="21917" y="1157"/>
                  </a:cubicBezTo>
                  <a:cubicBezTo>
                    <a:pt x="21984" y="1089"/>
                    <a:pt x="21917" y="955"/>
                    <a:pt x="21782" y="888"/>
                  </a:cubicBezTo>
                  <a:lnTo>
                    <a:pt x="21782" y="14"/>
                  </a:lnTo>
                  <a:cubicBezTo>
                    <a:pt x="21649" y="5"/>
                    <a:pt x="21520" y="0"/>
                    <a:pt x="21394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1" name="Google Shape;12311;p15"/>
            <p:cNvSpPr/>
            <p:nvPr/>
          </p:nvSpPr>
          <p:spPr>
            <a:xfrm>
              <a:off x="3397375" y="3675350"/>
              <a:ext cx="374825" cy="293950"/>
            </a:xfrm>
            <a:custGeom>
              <a:avLst/>
              <a:gdLst/>
              <a:ahLst/>
              <a:cxnLst/>
              <a:rect l="l" t="t" r="r" b="b"/>
              <a:pathLst>
                <a:path w="14993" h="11758" extrusionOk="0">
                  <a:moveTo>
                    <a:pt x="3420" y="0"/>
                  </a:moveTo>
                  <a:cubicBezTo>
                    <a:pt x="3108" y="0"/>
                    <a:pt x="2804" y="84"/>
                    <a:pt x="2555" y="261"/>
                  </a:cubicBezTo>
                  <a:cubicBezTo>
                    <a:pt x="1681" y="934"/>
                    <a:pt x="471" y="1270"/>
                    <a:pt x="1" y="2413"/>
                  </a:cubicBezTo>
                  <a:lnTo>
                    <a:pt x="538" y="3556"/>
                  </a:lnTo>
                  <a:cubicBezTo>
                    <a:pt x="2354" y="5640"/>
                    <a:pt x="3429" y="8194"/>
                    <a:pt x="4908" y="10480"/>
                  </a:cubicBezTo>
                  <a:lnTo>
                    <a:pt x="5244" y="10480"/>
                  </a:lnTo>
                  <a:cubicBezTo>
                    <a:pt x="5356" y="10491"/>
                    <a:pt x="5468" y="10497"/>
                    <a:pt x="5580" y="10497"/>
                  </a:cubicBezTo>
                  <a:cubicBezTo>
                    <a:pt x="6141" y="10497"/>
                    <a:pt x="6701" y="10357"/>
                    <a:pt x="7261" y="10077"/>
                  </a:cubicBezTo>
                  <a:cubicBezTo>
                    <a:pt x="8202" y="8396"/>
                    <a:pt x="8606" y="6379"/>
                    <a:pt x="10354" y="4900"/>
                  </a:cubicBezTo>
                  <a:lnTo>
                    <a:pt x="10354" y="4900"/>
                  </a:lnTo>
                  <a:cubicBezTo>
                    <a:pt x="10891" y="6984"/>
                    <a:pt x="9749" y="8329"/>
                    <a:pt x="8875" y="9673"/>
                  </a:cubicBezTo>
                  <a:cubicBezTo>
                    <a:pt x="9106" y="9610"/>
                    <a:pt x="9317" y="9580"/>
                    <a:pt x="9508" y="9580"/>
                  </a:cubicBezTo>
                  <a:cubicBezTo>
                    <a:pt x="10537" y="9580"/>
                    <a:pt x="11011" y="10454"/>
                    <a:pt x="11295" y="11757"/>
                  </a:cubicBezTo>
                  <a:cubicBezTo>
                    <a:pt x="11900" y="10547"/>
                    <a:pt x="12102" y="9203"/>
                    <a:pt x="12102" y="7858"/>
                  </a:cubicBezTo>
                  <a:lnTo>
                    <a:pt x="12908" y="8463"/>
                  </a:lnTo>
                  <a:cubicBezTo>
                    <a:pt x="13782" y="7455"/>
                    <a:pt x="12236" y="6917"/>
                    <a:pt x="12438" y="5976"/>
                  </a:cubicBezTo>
                  <a:lnTo>
                    <a:pt x="12438" y="5976"/>
                  </a:lnTo>
                  <a:cubicBezTo>
                    <a:pt x="13061" y="6486"/>
                    <a:pt x="13446" y="7427"/>
                    <a:pt x="14358" y="7427"/>
                  </a:cubicBezTo>
                  <a:cubicBezTo>
                    <a:pt x="14527" y="7427"/>
                    <a:pt x="14714" y="7394"/>
                    <a:pt x="14925" y="7320"/>
                  </a:cubicBezTo>
                  <a:cubicBezTo>
                    <a:pt x="14992" y="5774"/>
                    <a:pt x="13581" y="5102"/>
                    <a:pt x="12841" y="4026"/>
                  </a:cubicBezTo>
                  <a:cubicBezTo>
                    <a:pt x="12176" y="3482"/>
                    <a:pt x="12000" y="2229"/>
                    <a:pt x="10942" y="2229"/>
                  </a:cubicBezTo>
                  <a:cubicBezTo>
                    <a:pt x="10825" y="2229"/>
                    <a:pt x="10697" y="2245"/>
                    <a:pt x="10555" y="2278"/>
                  </a:cubicBezTo>
                  <a:cubicBezTo>
                    <a:pt x="10354" y="2413"/>
                    <a:pt x="10354" y="2816"/>
                    <a:pt x="10286" y="2816"/>
                  </a:cubicBezTo>
                  <a:cubicBezTo>
                    <a:pt x="9631" y="2504"/>
                    <a:pt x="8932" y="2351"/>
                    <a:pt x="8236" y="2351"/>
                  </a:cubicBezTo>
                  <a:cubicBezTo>
                    <a:pt x="7434" y="2351"/>
                    <a:pt x="6637" y="2554"/>
                    <a:pt x="5917" y="2951"/>
                  </a:cubicBezTo>
                  <a:cubicBezTo>
                    <a:pt x="5679" y="3069"/>
                    <a:pt x="5365" y="3163"/>
                    <a:pt x="5086" y="3163"/>
                  </a:cubicBezTo>
                  <a:cubicBezTo>
                    <a:pt x="4576" y="3163"/>
                    <a:pt x="4181" y="2850"/>
                    <a:pt x="4572" y="1808"/>
                  </a:cubicBezTo>
                  <a:cubicBezTo>
                    <a:pt x="4774" y="1203"/>
                    <a:pt x="4841" y="598"/>
                    <a:pt x="4236" y="194"/>
                  </a:cubicBezTo>
                  <a:cubicBezTo>
                    <a:pt x="3982" y="67"/>
                    <a:pt x="3698" y="0"/>
                    <a:pt x="3420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2" name="Google Shape;12312;p15"/>
            <p:cNvSpPr/>
            <p:nvPr/>
          </p:nvSpPr>
          <p:spPr>
            <a:xfrm>
              <a:off x="3817550" y="3817425"/>
              <a:ext cx="349600" cy="314900"/>
            </a:xfrm>
            <a:custGeom>
              <a:avLst/>
              <a:gdLst/>
              <a:ahLst/>
              <a:cxnLst/>
              <a:rect l="l" t="t" r="r" b="b"/>
              <a:pathLst>
                <a:path w="13984" h="12596" extrusionOk="0">
                  <a:moveTo>
                    <a:pt x="1709" y="1"/>
                  </a:moveTo>
                  <a:cubicBezTo>
                    <a:pt x="1132" y="1"/>
                    <a:pt x="572" y="255"/>
                    <a:pt x="202" y="763"/>
                  </a:cubicBezTo>
                  <a:cubicBezTo>
                    <a:pt x="135" y="898"/>
                    <a:pt x="1" y="1100"/>
                    <a:pt x="1" y="1301"/>
                  </a:cubicBezTo>
                  <a:cubicBezTo>
                    <a:pt x="1" y="1436"/>
                    <a:pt x="68" y="1637"/>
                    <a:pt x="135" y="1772"/>
                  </a:cubicBezTo>
                  <a:cubicBezTo>
                    <a:pt x="202" y="1906"/>
                    <a:pt x="337" y="2041"/>
                    <a:pt x="471" y="2108"/>
                  </a:cubicBezTo>
                  <a:lnTo>
                    <a:pt x="1076" y="2444"/>
                  </a:lnTo>
                  <a:lnTo>
                    <a:pt x="1278" y="2579"/>
                  </a:lnTo>
                  <a:cubicBezTo>
                    <a:pt x="1345" y="2646"/>
                    <a:pt x="1412" y="2780"/>
                    <a:pt x="1547" y="2915"/>
                  </a:cubicBezTo>
                  <a:lnTo>
                    <a:pt x="1748" y="3251"/>
                  </a:lnTo>
                  <a:cubicBezTo>
                    <a:pt x="1883" y="3520"/>
                    <a:pt x="2017" y="3789"/>
                    <a:pt x="2219" y="4058"/>
                  </a:cubicBezTo>
                  <a:cubicBezTo>
                    <a:pt x="2555" y="4730"/>
                    <a:pt x="3295" y="5066"/>
                    <a:pt x="3765" y="5604"/>
                  </a:cubicBezTo>
                  <a:cubicBezTo>
                    <a:pt x="4034" y="5940"/>
                    <a:pt x="4303" y="6209"/>
                    <a:pt x="4572" y="6478"/>
                  </a:cubicBezTo>
                  <a:cubicBezTo>
                    <a:pt x="5312" y="7083"/>
                    <a:pt x="5984" y="7688"/>
                    <a:pt x="6723" y="8293"/>
                  </a:cubicBezTo>
                  <a:cubicBezTo>
                    <a:pt x="8538" y="9705"/>
                    <a:pt x="10152" y="11385"/>
                    <a:pt x="12236" y="12596"/>
                  </a:cubicBezTo>
                  <a:cubicBezTo>
                    <a:pt x="12303" y="12125"/>
                    <a:pt x="12034" y="11789"/>
                    <a:pt x="11698" y="11587"/>
                  </a:cubicBezTo>
                  <a:cubicBezTo>
                    <a:pt x="10421" y="10646"/>
                    <a:pt x="9345" y="9436"/>
                    <a:pt x="8673" y="8024"/>
                  </a:cubicBezTo>
                  <a:cubicBezTo>
                    <a:pt x="8911" y="7742"/>
                    <a:pt x="9129" y="7635"/>
                    <a:pt x="9330" y="7635"/>
                  </a:cubicBezTo>
                  <a:cubicBezTo>
                    <a:pt x="9752" y="7635"/>
                    <a:pt x="10102" y="8108"/>
                    <a:pt x="10421" y="8427"/>
                  </a:cubicBezTo>
                  <a:cubicBezTo>
                    <a:pt x="11362" y="9503"/>
                    <a:pt x="12572" y="10310"/>
                    <a:pt x="13984" y="10848"/>
                  </a:cubicBezTo>
                  <a:cubicBezTo>
                    <a:pt x="13984" y="10444"/>
                    <a:pt x="13849" y="10041"/>
                    <a:pt x="13581" y="9772"/>
                  </a:cubicBezTo>
                  <a:cubicBezTo>
                    <a:pt x="12639" y="8764"/>
                    <a:pt x="11564" y="7822"/>
                    <a:pt x="10421" y="7016"/>
                  </a:cubicBezTo>
                  <a:cubicBezTo>
                    <a:pt x="8606" y="5738"/>
                    <a:pt x="7396" y="3856"/>
                    <a:pt x="5379" y="2847"/>
                  </a:cubicBezTo>
                  <a:cubicBezTo>
                    <a:pt x="5250" y="2829"/>
                    <a:pt x="5121" y="2816"/>
                    <a:pt x="4996" y="2816"/>
                  </a:cubicBezTo>
                  <a:cubicBezTo>
                    <a:pt x="4665" y="2816"/>
                    <a:pt x="4364" y="2909"/>
                    <a:pt x="4169" y="3251"/>
                  </a:cubicBezTo>
                  <a:cubicBezTo>
                    <a:pt x="4101" y="2579"/>
                    <a:pt x="3900" y="1839"/>
                    <a:pt x="3564" y="1234"/>
                  </a:cubicBezTo>
                  <a:cubicBezTo>
                    <a:pt x="3429" y="1100"/>
                    <a:pt x="3295" y="1032"/>
                    <a:pt x="3093" y="1032"/>
                  </a:cubicBezTo>
                  <a:cubicBezTo>
                    <a:pt x="2989" y="1084"/>
                    <a:pt x="2885" y="1298"/>
                    <a:pt x="2749" y="1298"/>
                  </a:cubicBezTo>
                  <a:cubicBezTo>
                    <a:pt x="2710" y="1298"/>
                    <a:pt x="2668" y="1279"/>
                    <a:pt x="2622" y="1234"/>
                  </a:cubicBezTo>
                  <a:cubicBezTo>
                    <a:pt x="2421" y="1032"/>
                    <a:pt x="2757" y="831"/>
                    <a:pt x="2757" y="629"/>
                  </a:cubicBezTo>
                  <a:cubicBezTo>
                    <a:pt x="2690" y="427"/>
                    <a:pt x="2622" y="293"/>
                    <a:pt x="2488" y="158"/>
                  </a:cubicBezTo>
                  <a:cubicBezTo>
                    <a:pt x="2236" y="53"/>
                    <a:pt x="1971" y="1"/>
                    <a:pt x="1709" y="1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3" name="Google Shape;12313;p15"/>
            <p:cNvSpPr/>
            <p:nvPr/>
          </p:nvSpPr>
          <p:spPr>
            <a:xfrm>
              <a:off x="3652850" y="3693625"/>
              <a:ext cx="260525" cy="265600"/>
            </a:xfrm>
            <a:custGeom>
              <a:avLst/>
              <a:gdLst/>
              <a:ahLst/>
              <a:cxnLst/>
              <a:rect l="l" t="t" r="r" b="b"/>
              <a:pathLst>
                <a:path w="10421" h="10624" extrusionOk="0">
                  <a:moveTo>
                    <a:pt x="336" y="1"/>
                  </a:moveTo>
                  <a:cubicBezTo>
                    <a:pt x="67" y="337"/>
                    <a:pt x="0" y="740"/>
                    <a:pt x="135" y="1077"/>
                  </a:cubicBezTo>
                  <a:cubicBezTo>
                    <a:pt x="202" y="1278"/>
                    <a:pt x="336" y="1413"/>
                    <a:pt x="538" y="1480"/>
                  </a:cubicBezTo>
                  <a:cubicBezTo>
                    <a:pt x="1950" y="1547"/>
                    <a:pt x="1950" y="2825"/>
                    <a:pt x="2420" y="3699"/>
                  </a:cubicBezTo>
                  <a:lnTo>
                    <a:pt x="4841" y="6522"/>
                  </a:lnTo>
                  <a:cubicBezTo>
                    <a:pt x="4908" y="6724"/>
                    <a:pt x="5042" y="6858"/>
                    <a:pt x="5177" y="6925"/>
                  </a:cubicBezTo>
                  <a:cubicBezTo>
                    <a:pt x="5715" y="7262"/>
                    <a:pt x="6387" y="7396"/>
                    <a:pt x="6387" y="8136"/>
                  </a:cubicBezTo>
                  <a:cubicBezTo>
                    <a:pt x="6454" y="8337"/>
                    <a:pt x="6589" y="8539"/>
                    <a:pt x="6790" y="8539"/>
                  </a:cubicBezTo>
                  <a:cubicBezTo>
                    <a:pt x="8135" y="9010"/>
                    <a:pt x="8942" y="10489"/>
                    <a:pt x="10421" y="10623"/>
                  </a:cubicBezTo>
                  <a:cubicBezTo>
                    <a:pt x="10084" y="9749"/>
                    <a:pt x="9547" y="9077"/>
                    <a:pt x="8807" y="8539"/>
                  </a:cubicBezTo>
                  <a:cubicBezTo>
                    <a:pt x="8605" y="8337"/>
                    <a:pt x="8673" y="7934"/>
                    <a:pt x="8404" y="7799"/>
                  </a:cubicBezTo>
                  <a:cubicBezTo>
                    <a:pt x="8269" y="7598"/>
                    <a:pt x="8135" y="7463"/>
                    <a:pt x="8000" y="7329"/>
                  </a:cubicBezTo>
                  <a:cubicBezTo>
                    <a:pt x="7731" y="7127"/>
                    <a:pt x="7395" y="7194"/>
                    <a:pt x="7194" y="6925"/>
                  </a:cubicBezTo>
                  <a:cubicBezTo>
                    <a:pt x="7059" y="6791"/>
                    <a:pt x="6925" y="6657"/>
                    <a:pt x="6790" y="6522"/>
                  </a:cubicBezTo>
                  <a:cubicBezTo>
                    <a:pt x="6723" y="6388"/>
                    <a:pt x="6723" y="6253"/>
                    <a:pt x="6723" y="6119"/>
                  </a:cubicBezTo>
                  <a:cubicBezTo>
                    <a:pt x="5782" y="4707"/>
                    <a:pt x="4706" y="3430"/>
                    <a:pt x="3496" y="2220"/>
                  </a:cubicBezTo>
                  <a:cubicBezTo>
                    <a:pt x="2622" y="1211"/>
                    <a:pt x="1883" y="1"/>
                    <a:pt x="336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4" name="Google Shape;12314;p15"/>
            <p:cNvSpPr/>
            <p:nvPr/>
          </p:nvSpPr>
          <p:spPr>
            <a:xfrm>
              <a:off x="3562075" y="3778300"/>
              <a:ext cx="119375" cy="156275"/>
            </a:xfrm>
            <a:custGeom>
              <a:avLst/>
              <a:gdLst/>
              <a:ahLst/>
              <a:cxnLst/>
              <a:rect l="l" t="t" r="r" b="b"/>
              <a:pathLst>
                <a:path w="4775" h="6251" extrusionOk="0">
                  <a:moveTo>
                    <a:pt x="3709" y="1"/>
                  </a:moveTo>
                  <a:cubicBezTo>
                    <a:pt x="3556" y="1"/>
                    <a:pt x="3408" y="75"/>
                    <a:pt x="3295" y="244"/>
                  </a:cubicBezTo>
                  <a:cubicBezTo>
                    <a:pt x="2824" y="1186"/>
                    <a:pt x="1749" y="1723"/>
                    <a:pt x="1614" y="2933"/>
                  </a:cubicBezTo>
                  <a:cubicBezTo>
                    <a:pt x="1614" y="3471"/>
                    <a:pt x="1345" y="4009"/>
                    <a:pt x="875" y="4278"/>
                  </a:cubicBezTo>
                  <a:cubicBezTo>
                    <a:pt x="1" y="4749"/>
                    <a:pt x="404" y="5354"/>
                    <a:pt x="740" y="5959"/>
                  </a:cubicBezTo>
                  <a:cubicBezTo>
                    <a:pt x="1038" y="6137"/>
                    <a:pt x="1310" y="6250"/>
                    <a:pt x="1555" y="6250"/>
                  </a:cubicBezTo>
                  <a:cubicBezTo>
                    <a:pt x="1863" y="6250"/>
                    <a:pt x="2129" y="6072"/>
                    <a:pt x="2354" y="5623"/>
                  </a:cubicBezTo>
                  <a:cubicBezTo>
                    <a:pt x="3833" y="4883"/>
                    <a:pt x="3833" y="4883"/>
                    <a:pt x="4236" y="3202"/>
                  </a:cubicBezTo>
                  <a:cubicBezTo>
                    <a:pt x="4371" y="2799"/>
                    <a:pt x="4438" y="2328"/>
                    <a:pt x="4572" y="1858"/>
                  </a:cubicBezTo>
                  <a:cubicBezTo>
                    <a:pt x="4774" y="1320"/>
                    <a:pt x="4640" y="782"/>
                    <a:pt x="4303" y="379"/>
                  </a:cubicBezTo>
                  <a:cubicBezTo>
                    <a:pt x="4147" y="144"/>
                    <a:pt x="3923" y="1"/>
                    <a:pt x="3709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5" name="Google Shape;12315;p15"/>
            <p:cNvSpPr/>
            <p:nvPr/>
          </p:nvSpPr>
          <p:spPr>
            <a:xfrm>
              <a:off x="3681425" y="3804575"/>
              <a:ext cx="100850" cy="109975"/>
            </a:xfrm>
            <a:custGeom>
              <a:avLst/>
              <a:gdLst/>
              <a:ahLst/>
              <a:cxnLst/>
              <a:rect l="l" t="t" r="r" b="b"/>
              <a:pathLst>
                <a:path w="4034" h="4399" extrusionOk="0">
                  <a:moveTo>
                    <a:pt x="941" y="0"/>
                  </a:moveTo>
                  <a:lnTo>
                    <a:pt x="941" y="0"/>
                  </a:lnTo>
                  <a:cubicBezTo>
                    <a:pt x="538" y="941"/>
                    <a:pt x="0" y="1815"/>
                    <a:pt x="1412" y="2420"/>
                  </a:cubicBezTo>
                  <a:cubicBezTo>
                    <a:pt x="1614" y="2487"/>
                    <a:pt x="1546" y="2958"/>
                    <a:pt x="1614" y="3294"/>
                  </a:cubicBezTo>
                  <a:cubicBezTo>
                    <a:pt x="1952" y="4046"/>
                    <a:pt x="2164" y="4399"/>
                    <a:pt x="2415" y="4399"/>
                  </a:cubicBezTo>
                  <a:cubicBezTo>
                    <a:pt x="2612" y="4399"/>
                    <a:pt x="2834" y="4180"/>
                    <a:pt x="3160" y="3765"/>
                  </a:cubicBezTo>
                  <a:cubicBezTo>
                    <a:pt x="3429" y="3294"/>
                    <a:pt x="3698" y="2891"/>
                    <a:pt x="4034" y="2487"/>
                  </a:cubicBezTo>
                  <a:cubicBezTo>
                    <a:pt x="3899" y="2353"/>
                    <a:pt x="3765" y="2219"/>
                    <a:pt x="3630" y="2084"/>
                  </a:cubicBezTo>
                  <a:cubicBezTo>
                    <a:pt x="2286" y="2017"/>
                    <a:pt x="1882" y="672"/>
                    <a:pt x="941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6" name="Google Shape;12316;p15"/>
            <p:cNvSpPr/>
            <p:nvPr/>
          </p:nvSpPr>
          <p:spPr>
            <a:xfrm>
              <a:off x="3770500" y="3890275"/>
              <a:ext cx="52125" cy="41800"/>
            </a:xfrm>
            <a:custGeom>
              <a:avLst/>
              <a:gdLst/>
              <a:ahLst/>
              <a:cxnLst/>
              <a:rect l="l" t="t" r="r" b="b"/>
              <a:pathLst>
                <a:path w="2085" h="1672" extrusionOk="0">
                  <a:moveTo>
                    <a:pt x="841" y="1"/>
                  </a:moveTo>
                  <a:cubicBezTo>
                    <a:pt x="588" y="1"/>
                    <a:pt x="370" y="135"/>
                    <a:pt x="202" y="539"/>
                  </a:cubicBezTo>
                  <a:cubicBezTo>
                    <a:pt x="0" y="807"/>
                    <a:pt x="67" y="1144"/>
                    <a:pt x="336" y="1412"/>
                  </a:cubicBezTo>
                  <a:cubicBezTo>
                    <a:pt x="538" y="1585"/>
                    <a:pt x="789" y="1672"/>
                    <a:pt x="1037" y="1672"/>
                  </a:cubicBezTo>
                  <a:cubicBezTo>
                    <a:pt x="1367" y="1672"/>
                    <a:pt x="1690" y="1518"/>
                    <a:pt x="1883" y="1211"/>
                  </a:cubicBezTo>
                  <a:cubicBezTo>
                    <a:pt x="1950" y="1076"/>
                    <a:pt x="2017" y="875"/>
                    <a:pt x="2084" y="673"/>
                  </a:cubicBezTo>
                  <a:cubicBezTo>
                    <a:pt x="1950" y="539"/>
                    <a:pt x="1815" y="404"/>
                    <a:pt x="1681" y="270"/>
                  </a:cubicBezTo>
                  <a:cubicBezTo>
                    <a:pt x="1378" y="135"/>
                    <a:pt x="1093" y="1"/>
                    <a:pt x="841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7" name="Google Shape;12317;p15"/>
            <p:cNvSpPr/>
            <p:nvPr/>
          </p:nvSpPr>
          <p:spPr>
            <a:xfrm>
              <a:off x="3911675" y="3957500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0" y="471"/>
                    <a:pt x="336" y="875"/>
                    <a:pt x="807" y="875"/>
                  </a:cubicBezTo>
                  <a:cubicBezTo>
                    <a:pt x="673" y="471"/>
                    <a:pt x="404" y="135"/>
                    <a:pt x="0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8" name="Google Shape;12318;p15"/>
            <p:cNvSpPr/>
            <p:nvPr/>
          </p:nvSpPr>
          <p:spPr>
            <a:xfrm>
              <a:off x="3125100" y="4539350"/>
              <a:ext cx="584900" cy="470475"/>
            </a:xfrm>
            <a:custGeom>
              <a:avLst/>
              <a:gdLst/>
              <a:ahLst/>
              <a:cxnLst/>
              <a:rect l="l" t="t" r="r" b="b"/>
              <a:pathLst>
                <a:path w="23396" h="18819" extrusionOk="0">
                  <a:moveTo>
                    <a:pt x="4301" y="0"/>
                  </a:moveTo>
                  <a:cubicBezTo>
                    <a:pt x="4003" y="0"/>
                    <a:pt x="3588" y="52"/>
                    <a:pt x="3026" y="122"/>
                  </a:cubicBezTo>
                  <a:lnTo>
                    <a:pt x="2623" y="122"/>
                  </a:lnTo>
                  <a:cubicBezTo>
                    <a:pt x="1950" y="122"/>
                    <a:pt x="1547" y="458"/>
                    <a:pt x="1681" y="1063"/>
                  </a:cubicBezTo>
                  <a:cubicBezTo>
                    <a:pt x="1830" y="1558"/>
                    <a:pt x="1614" y="1725"/>
                    <a:pt x="1329" y="1725"/>
                  </a:cubicBezTo>
                  <a:cubicBezTo>
                    <a:pt x="1227" y="1725"/>
                    <a:pt x="1115" y="1704"/>
                    <a:pt x="1009" y="1668"/>
                  </a:cubicBezTo>
                  <a:cubicBezTo>
                    <a:pt x="797" y="1598"/>
                    <a:pt x="603" y="1508"/>
                    <a:pt x="427" y="1508"/>
                  </a:cubicBezTo>
                  <a:cubicBezTo>
                    <a:pt x="270" y="1508"/>
                    <a:pt x="128" y="1580"/>
                    <a:pt x="1" y="1803"/>
                  </a:cubicBezTo>
                  <a:cubicBezTo>
                    <a:pt x="135" y="3147"/>
                    <a:pt x="1278" y="4089"/>
                    <a:pt x="1681" y="5366"/>
                  </a:cubicBezTo>
                  <a:cubicBezTo>
                    <a:pt x="2555" y="6912"/>
                    <a:pt x="3362" y="8526"/>
                    <a:pt x="4034" y="10206"/>
                  </a:cubicBezTo>
                  <a:cubicBezTo>
                    <a:pt x="4169" y="10341"/>
                    <a:pt x="4303" y="10475"/>
                    <a:pt x="4438" y="10610"/>
                  </a:cubicBezTo>
                  <a:cubicBezTo>
                    <a:pt x="5244" y="12022"/>
                    <a:pt x="6589" y="13097"/>
                    <a:pt x="7261" y="14643"/>
                  </a:cubicBezTo>
                  <a:cubicBezTo>
                    <a:pt x="7866" y="15450"/>
                    <a:pt x="8673" y="16055"/>
                    <a:pt x="8942" y="17064"/>
                  </a:cubicBezTo>
                  <a:lnTo>
                    <a:pt x="8942" y="17265"/>
                  </a:lnTo>
                  <a:cubicBezTo>
                    <a:pt x="9009" y="17400"/>
                    <a:pt x="9144" y="17534"/>
                    <a:pt x="9278" y="17601"/>
                  </a:cubicBezTo>
                  <a:lnTo>
                    <a:pt x="9547" y="17601"/>
                  </a:lnTo>
                  <a:cubicBezTo>
                    <a:pt x="9614" y="17534"/>
                    <a:pt x="9614" y="17534"/>
                    <a:pt x="9681" y="17467"/>
                  </a:cubicBezTo>
                  <a:cubicBezTo>
                    <a:pt x="9830" y="17447"/>
                    <a:pt x="9979" y="17438"/>
                    <a:pt x="10127" y="17438"/>
                  </a:cubicBezTo>
                  <a:cubicBezTo>
                    <a:pt x="10982" y="17438"/>
                    <a:pt x="11807" y="17758"/>
                    <a:pt x="12438" y="18274"/>
                  </a:cubicBezTo>
                  <a:cubicBezTo>
                    <a:pt x="12709" y="18437"/>
                    <a:pt x="12849" y="18818"/>
                    <a:pt x="13175" y="18818"/>
                  </a:cubicBezTo>
                  <a:cubicBezTo>
                    <a:pt x="13254" y="18818"/>
                    <a:pt x="13342" y="18796"/>
                    <a:pt x="13446" y="18744"/>
                  </a:cubicBezTo>
                  <a:cubicBezTo>
                    <a:pt x="14447" y="18188"/>
                    <a:pt x="15437" y="17989"/>
                    <a:pt x="16420" y="17989"/>
                  </a:cubicBezTo>
                  <a:cubicBezTo>
                    <a:pt x="17813" y="17989"/>
                    <a:pt x="19193" y="18390"/>
                    <a:pt x="20572" y="18744"/>
                  </a:cubicBezTo>
                  <a:cubicBezTo>
                    <a:pt x="20640" y="18610"/>
                    <a:pt x="20774" y="18475"/>
                    <a:pt x="20774" y="18408"/>
                  </a:cubicBezTo>
                  <a:cubicBezTo>
                    <a:pt x="20774" y="17257"/>
                    <a:pt x="20774" y="16864"/>
                    <a:pt x="21215" y="16864"/>
                  </a:cubicBezTo>
                  <a:cubicBezTo>
                    <a:pt x="21444" y="16864"/>
                    <a:pt x="21792" y="16970"/>
                    <a:pt x="22320" y="17131"/>
                  </a:cubicBezTo>
                  <a:cubicBezTo>
                    <a:pt x="22502" y="17176"/>
                    <a:pt x="22715" y="17345"/>
                    <a:pt x="22917" y="17345"/>
                  </a:cubicBezTo>
                  <a:cubicBezTo>
                    <a:pt x="23013" y="17345"/>
                    <a:pt x="23107" y="17307"/>
                    <a:pt x="23194" y="17198"/>
                  </a:cubicBezTo>
                  <a:cubicBezTo>
                    <a:pt x="23329" y="16996"/>
                    <a:pt x="23396" y="16795"/>
                    <a:pt x="23329" y="16660"/>
                  </a:cubicBezTo>
                  <a:cubicBezTo>
                    <a:pt x="23194" y="16190"/>
                    <a:pt x="22858" y="15786"/>
                    <a:pt x="22388" y="15719"/>
                  </a:cubicBezTo>
                  <a:cubicBezTo>
                    <a:pt x="22350" y="15710"/>
                    <a:pt x="22312" y="15706"/>
                    <a:pt x="22275" y="15706"/>
                  </a:cubicBezTo>
                  <a:cubicBezTo>
                    <a:pt x="22045" y="15706"/>
                    <a:pt x="21822" y="15863"/>
                    <a:pt x="21648" y="15921"/>
                  </a:cubicBezTo>
                  <a:cubicBezTo>
                    <a:pt x="21331" y="16007"/>
                    <a:pt x="21054" y="16050"/>
                    <a:pt x="20819" y="16050"/>
                  </a:cubicBezTo>
                  <a:cubicBezTo>
                    <a:pt x="19956" y="16050"/>
                    <a:pt x="19650" y="15469"/>
                    <a:pt x="19967" y="14307"/>
                  </a:cubicBezTo>
                  <a:cubicBezTo>
                    <a:pt x="20169" y="13769"/>
                    <a:pt x="20169" y="13164"/>
                    <a:pt x="20035" y="12627"/>
                  </a:cubicBezTo>
                  <a:lnTo>
                    <a:pt x="20035" y="12627"/>
                  </a:lnTo>
                  <a:cubicBezTo>
                    <a:pt x="19651" y="12736"/>
                    <a:pt x="19357" y="13337"/>
                    <a:pt x="19079" y="13337"/>
                  </a:cubicBezTo>
                  <a:cubicBezTo>
                    <a:pt x="19016" y="13337"/>
                    <a:pt x="18954" y="13306"/>
                    <a:pt x="18892" y="13232"/>
                  </a:cubicBezTo>
                  <a:cubicBezTo>
                    <a:pt x="18219" y="12492"/>
                    <a:pt x="17278" y="12358"/>
                    <a:pt x="16606" y="11685"/>
                  </a:cubicBezTo>
                  <a:cubicBezTo>
                    <a:pt x="16135" y="11349"/>
                    <a:pt x="16001" y="10744"/>
                    <a:pt x="16337" y="10274"/>
                  </a:cubicBezTo>
                  <a:cubicBezTo>
                    <a:pt x="16539" y="9937"/>
                    <a:pt x="16942" y="9669"/>
                    <a:pt x="16740" y="9198"/>
                  </a:cubicBezTo>
                  <a:cubicBezTo>
                    <a:pt x="16404" y="8458"/>
                    <a:pt x="15463" y="8257"/>
                    <a:pt x="15060" y="7517"/>
                  </a:cubicBezTo>
                  <a:cubicBezTo>
                    <a:pt x="14964" y="7326"/>
                    <a:pt x="14852" y="7263"/>
                    <a:pt x="14732" y="7263"/>
                  </a:cubicBezTo>
                  <a:cubicBezTo>
                    <a:pt x="14513" y="7263"/>
                    <a:pt x="14268" y="7474"/>
                    <a:pt x="14051" y="7517"/>
                  </a:cubicBezTo>
                  <a:cubicBezTo>
                    <a:pt x="13992" y="7541"/>
                    <a:pt x="13930" y="7552"/>
                    <a:pt x="13869" y="7552"/>
                  </a:cubicBezTo>
                  <a:cubicBezTo>
                    <a:pt x="13587" y="7552"/>
                    <a:pt x="13324" y="7311"/>
                    <a:pt x="13379" y="6979"/>
                  </a:cubicBezTo>
                  <a:cubicBezTo>
                    <a:pt x="13312" y="5433"/>
                    <a:pt x="12438" y="4089"/>
                    <a:pt x="12438" y="2408"/>
                  </a:cubicBezTo>
                  <a:cubicBezTo>
                    <a:pt x="12060" y="2786"/>
                    <a:pt x="11625" y="2862"/>
                    <a:pt x="11179" y="2862"/>
                  </a:cubicBezTo>
                  <a:cubicBezTo>
                    <a:pt x="10882" y="2862"/>
                    <a:pt x="10580" y="2828"/>
                    <a:pt x="10288" y="2828"/>
                  </a:cubicBezTo>
                  <a:cubicBezTo>
                    <a:pt x="9848" y="2828"/>
                    <a:pt x="9429" y="2904"/>
                    <a:pt x="9076" y="3282"/>
                  </a:cubicBezTo>
                  <a:cubicBezTo>
                    <a:pt x="9052" y="3307"/>
                    <a:pt x="9020" y="3318"/>
                    <a:pt x="8984" y="3318"/>
                  </a:cubicBezTo>
                  <a:cubicBezTo>
                    <a:pt x="8825" y="3318"/>
                    <a:pt x="8581" y="3098"/>
                    <a:pt x="8471" y="2879"/>
                  </a:cubicBezTo>
                  <a:cubicBezTo>
                    <a:pt x="8339" y="2251"/>
                    <a:pt x="8142" y="2013"/>
                    <a:pt x="7896" y="2013"/>
                  </a:cubicBezTo>
                  <a:cubicBezTo>
                    <a:pt x="7641" y="2013"/>
                    <a:pt x="7334" y="2268"/>
                    <a:pt x="6992" y="2610"/>
                  </a:cubicBezTo>
                  <a:cubicBezTo>
                    <a:pt x="6656" y="2811"/>
                    <a:pt x="6320" y="3013"/>
                    <a:pt x="5917" y="3215"/>
                  </a:cubicBezTo>
                  <a:cubicBezTo>
                    <a:pt x="5784" y="3294"/>
                    <a:pt x="5631" y="3332"/>
                    <a:pt x="5477" y="3332"/>
                  </a:cubicBezTo>
                  <a:cubicBezTo>
                    <a:pt x="5241" y="3332"/>
                    <a:pt x="5004" y="3243"/>
                    <a:pt x="4841" y="3080"/>
                  </a:cubicBezTo>
                  <a:cubicBezTo>
                    <a:pt x="4438" y="2744"/>
                    <a:pt x="4572" y="2408"/>
                    <a:pt x="4707" y="2005"/>
                  </a:cubicBezTo>
                  <a:cubicBezTo>
                    <a:pt x="5054" y="415"/>
                    <a:pt x="5145" y="0"/>
                    <a:pt x="430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9" name="Google Shape;12319;p15"/>
            <p:cNvSpPr/>
            <p:nvPr/>
          </p:nvSpPr>
          <p:spPr>
            <a:xfrm>
              <a:off x="3002400" y="3911975"/>
              <a:ext cx="94150" cy="133375"/>
            </a:xfrm>
            <a:custGeom>
              <a:avLst/>
              <a:gdLst/>
              <a:ahLst/>
              <a:cxnLst/>
              <a:rect l="l" t="t" r="r" b="b"/>
              <a:pathLst>
                <a:path w="3766" h="5335" extrusionOk="0">
                  <a:moveTo>
                    <a:pt x="2763" y="0"/>
                  </a:moveTo>
                  <a:cubicBezTo>
                    <a:pt x="2136" y="0"/>
                    <a:pt x="1539" y="453"/>
                    <a:pt x="1413" y="1082"/>
                  </a:cubicBezTo>
                  <a:cubicBezTo>
                    <a:pt x="1211" y="1553"/>
                    <a:pt x="1144" y="2091"/>
                    <a:pt x="1211" y="2629"/>
                  </a:cubicBezTo>
                  <a:cubicBezTo>
                    <a:pt x="1278" y="3234"/>
                    <a:pt x="1346" y="3637"/>
                    <a:pt x="673" y="3906"/>
                  </a:cubicBezTo>
                  <a:cubicBezTo>
                    <a:pt x="203" y="4040"/>
                    <a:pt x="1" y="4444"/>
                    <a:pt x="337" y="4847"/>
                  </a:cubicBezTo>
                  <a:cubicBezTo>
                    <a:pt x="562" y="5185"/>
                    <a:pt x="929" y="5334"/>
                    <a:pt x="1319" y="5334"/>
                  </a:cubicBezTo>
                  <a:cubicBezTo>
                    <a:pt x="1394" y="5334"/>
                    <a:pt x="1471" y="5329"/>
                    <a:pt x="1547" y="5318"/>
                  </a:cubicBezTo>
                  <a:cubicBezTo>
                    <a:pt x="2825" y="4713"/>
                    <a:pt x="3699" y="3503"/>
                    <a:pt x="3766" y="2091"/>
                  </a:cubicBezTo>
                  <a:lnTo>
                    <a:pt x="3766" y="1351"/>
                  </a:lnTo>
                  <a:cubicBezTo>
                    <a:pt x="3766" y="679"/>
                    <a:pt x="3699" y="7"/>
                    <a:pt x="2892" y="7"/>
                  </a:cubicBezTo>
                  <a:cubicBezTo>
                    <a:pt x="2849" y="2"/>
                    <a:pt x="2806" y="0"/>
                    <a:pt x="276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0" name="Google Shape;12320;p15"/>
            <p:cNvSpPr/>
            <p:nvPr/>
          </p:nvSpPr>
          <p:spPr>
            <a:xfrm>
              <a:off x="2925100" y="3775925"/>
              <a:ext cx="171450" cy="59325"/>
            </a:xfrm>
            <a:custGeom>
              <a:avLst/>
              <a:gdLst/>
              <a:ahLst/>
              <a:cxnLst/>
              <a:rect l="l" t="t" r="r" b="b"/>
              <a:pathLst>
                <a:path w="6858" h="2373" extrusionOk="0">
                  <a:moveTo>
                    <a:pt x="4565" y="1"/>
                  </a:moveTo>
                  <a:cubicBezTo>
                    <a:pt x="4456" y="1"/>
                    <a:pt x="4346" y="3"/>
                    <a:pt x="4236" y="3"/>
                  </a:cubicBezTo>
                  <a:cubicBezTo>
                    <a:pt x="3876" y="55"/>
                    <a:pt x="3949" y="893"/>
                    <a:pt x="3551" y="893"/>
                  </a:cubicBezTo>
                  <a:cubicBezTo>
                    <a:pt x="3429" y="893"/>
                    <a:pt x="3263" y="814"/>
                    <a:pt x="3026" y="608"/>
                  </a:cubicBezTo>
                  <a:cubicBezTo>
                    <a:pt x="2903" y="521"/>
                    <a:pt x="2759" y="493"/>
                    <a:pt x="2599" y="493"/>
                  </a:cubicBezTo>
                  <a:cubicBezTo>
                    <a:pt x="2304" y="493"/>
                    <a:pt x="1960" y="589"/>
                    <a:pt x="1619" y="589"/>
                  </a:cubicBezTo>
                  <a:cubicBezTo>
                    <a:pt x="1435" y="589"/>
                    <a:pt x="1251" y="561"/>
                    <a:pt x="1076" y="474"/>
                  </a:cubicBezTo>
                  <a:cubicBezTo>
                    <a:pt x="1022" y="452"/>
                    <a:pt x="966" y="443"/>
                    <a:pt x="909" y="443"/>
                  </a:cubicBezTo>
                  <a:cubicBezTo>
                    <a:pt x="611" y="443"/>
                    <a:pt x="282" y="697"/>
                    <a:pt x="0" y="810"/>
                  </a:cubicBezTo>
                  <a:cubicBezTo>
                    <a:pt x="491" y="1836"/>
                    <a:pt x="982" y="2359"/>
                    <a:pt x="1630" y="2359"/>
                  </a:cubicBezTo>
                  <a:cubicBezTo>
                    <a:pt x="1958" y="2359"/>
                    <a:pt x="2327" y="2224"/>
                    <a:pt x="2757" y="1953"/>
                  </a:cubicBezTo>
                  <a:cubicBezTo>
                    <a:pt x="2999" y="1801"/>
                    <a:pt x="3255" y="1732"/>
                    <a:pt x="3512" y="1732"/>
                  </a:cubicBezTo>
                  <a:cubicBezTo>
                    <a:pt x="3826" y="1732"/>
                    <a:pt x="4142" y="1835"/>
                    <a:pt x="4438" y="2020"/>
                  </a:cubicBezTo>
                  <a:cubicBezTo>
                    <a:pt x="4774" y="2255"/>
                    <a:pt x="5194" y="2373"/>
                    <a:pt x="5622" y="2373"/>
                  </a:cubicBezTo>
                  <a:cubicBezTo>
                    <a:pt x="6051" y="2373"/>
                    <a:pt x="6488" y="2255"/>
                    <a:pt x="6858" y="2020"/>
                  </a:cubicBezTo>
                  <a:cubicBezTo>
                    <a:pt x="6522" y="1549"/>
                    <a:pt x="6253" y="1146"/>
                    <a:pt x="5849" y="541"/>
                  </a:cubicBezTo>
                  <a:cubicBezTo>
                    <a:pt x="5519" y="46"/>
                    <a:pt x="5054" y="1"/>
                    <a:pt x="456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1" name="Google Shape;12321;p15"/>
            <p:cNvSpPr/>
            <p:nvPr/>
          </p:nvSpPr>
          <p:spPr>
            <a:xfrm>
              <a:off x="2913325" y="3881775"/>
              <a:ext cx="102550" cy="136250"/>
            </a:xfrm>
            <a:custGeom>
              <a:avLst/>
              <a:gdLst/>
              <a:ahLst/>
              <a:cxnLst/>
              <a:rect l="l" t="t" r="r" b="b"/>
              <a:pathLst>
                <a:path w="4102" h="5450" extrusionOk="0">
                  <a:moveTo>
                    <a:pt x="1597" y="1"/>
                  </a:moveTo>
                  <a:cubicBezTo>
                    <a:pt x="936" y="1"/>
                    <a:pt x="862" y="763"/>
                    <a:pt x="539" y="1215"/>
                  </a:cubicBezTo>
                  <a:cubicBezTo>
                    <a:pt x="471" y="1282"/>
                    <a:pt x="471" y="1349"/>
                    <a:pt x="471" y="1416"/>
                  </a:cubicBezTo>
                  <a:cubicBezTo>
                    <a:pt x="2354" y="2895"/>
                    <a:pt x="2354" y="3030"/>
                    <a:pt x="471" y="3837"/>
                  </a:cubicBezTo>
                  <a:lnTo>
                    <a:pt x="203" y="4038"/>
                  </a:lnTo>
                  <a:cubicBezTo>
                    <a:pt x="1" y="4509"/>
                    <a:pt x="68" y="5114"/>
                    <a:pt x="404" y="5450"/>
                  </a:cubicBezTo>
                  <a:lnTo>
                    <a:pt x="808" y="5450"/>
                  </a:lnTo>
                  <a:cubicBezTo>
                    <a:pt x="1816" y="5450"/>
                    <a:pt x="2824" y="4979"/>
                    <a:pt x="3430" y="4173"/>
                  </a:cubicBezTo>
                  <a:cubicBezTo>
                    <a:pt x="4102" y="3433"/>
                    <a:pt x="3093" y="2895"/>
                    <a:pt x="2959" y="2223"/>
                  </a:cubicBezTo>
                  <a:cubicBezTo>
                    <a:pt x="2892" y="1954"/>
                    <a:pt x="2892" y="1685"/>
                    <a:pt x="2824" y="1416"/>
                  </a:cubicBezTo>
                  <a:cubicBezTo>
                    <a:pt x="2556" y="811"/>
                    <a:pt x="2354" y="5"/>
                    <a:pt x="1682" y="5"/>
                  </a:cubicBezTo>
                  <a:cubicBezTo>
                    <a:pt x="1652" y="2"/>
                    <a:pt x="1624" y="1"/>
                    <a:pt x="159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2" name="Google Shape;12322;p15"/>
            <p:cNvSpPr/>
            <p:nvPr/>
          </p:nvSpPr>
          <p:spPr>
            <a:xfrm>
              <a:off x="3649475" y="5079600"/>
              <a:ext cx="89100" cy="71225"/>
            </a:xfrm>
            <a:custGeom>
              <a:avLst/>
              <a:gdLst/>
              <a:ahLst/>
              <a:cxnLst/>
              <a:rect l="l" t="t" r="r" b="b"/>
              <a:pathLst>
                <a:path w="3564" h="2849" extrusionOk="0">
                  <a:moveTo>
                    <a:pt x="3096" y="1"/>
                  </a:moveTo>
                  <a:cubicBezTo>
                    <a:pt x="2890" y="1"/>
                    <a:pt x="2675" y="243"/>
                    <a:pt x="2421" y="294"/>
                  </a:cubicBezTo>
                  <a:cubicBezTo>
                    <a:pt x="2206" y="670"/>
                    <a:pt x="2163" y="1303"/>
                    <a:pt x="1675" y="1303"/>
                  </a:cubicBezTo>
                  <a:cubicBezTo>
                    <a:pt x="1552" y="1303"/>
                    <a:pt x="1400" y="1263"/>
                    <a:pt x="1211" y="1168"/>
                  </a:cubicBezTo>
                  <a:lnTo>
                    <a:pt x="1211" y="1168"/>
                  </a:lnTo>
                  <a:cubicBezTo>
                    <a:pt x="1273" y="1604"/>
                    <a:pt x="932" y="1982"/>
                    <a:pt x="507" y="1982"/>
                  </a:cubicBezTo>
                  <a:cubicBezTo>
                    <a:pt x="473" y="1982"/>
                    <a:pt x="439" y="1980"/>
                    <a:pt x="404" y="1975"/>
                  </a:cubicBezTo>
                  <a:cubicBezTo>
                    <a:pt x="337" y="1874"/>
                    <a:pt x="270" y="1824"/>
                    <a:pt x="202" y="1824"/>
                  </a:cubicBezTo>
                  <a:cubicBezTo>
                    <a:pt x="135" y="1824"/>
                    <a:pt x="68" y="1874"/>
                    <a:pt x="1" y="1975"/>
                  </a:cubicBezTo>
                  <a:cubicBezTo>
                    <a:pt x="202" y="2849"/>
                    <a:pt x="1076" y="2378"/>
                    <a:pt x="1614" y="2714"/>
                  </a:cubicBezTo>
                  <a:cubicBezTo>
                    <a:pt x="1816" y="2445"/>
                    <a:pt x="2085" y="2311"/>
                    <a:pt x="2421" y="2311"/>
                  </a:cubicBezTo>
                  <a:cubicBezTo>
                    <a:pt x="2456" y="2316"/>
                    <a:pt x="2490" y="2318"/>
                    <a:pt x="2524" y="2318"/>
                  </a:cubicBezTo>
                  <a:cubicBezTo>
                    <a:pt x="2949" y="2318"/>
                    <a:pt x="3295" y="1940"/>
                    <a:pt x="3295" y="1504"/>
                  </a:cubicBezTo>
                  <a:cubicBezTo>
                    <a:pt x="2959" y="1370"/>
                    <a:pt x="2824" y="966"/>
                    <a:pt x="3026" y="697"/>
                  </a:cubicBezTo>
                  <a:cubicBezTo>
                    <a:pt x="3160" y="496"/>
                    <a:pt x="3564" y="294"/>
                    <a:pt x="3295" y="92"/>
                  </a:cubicBezTo>
                  <a:cubicBezTo>
                    <a:pt x="3229" y="27"/>
                    <a:pt x="3163" y="1"/>
                    <a:pt x="309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3" name="Google Shape;12323;p15"/>
            <p:cNvSpPr/>
            <p:nvPr/>
          </p:nvSpPr>
          <p:spPr>
            <a:xfrm>
              <a:off x="2859550" y="3875150"/>
              <a:ext cx="60525" cy="134475"/>
            </a:xfrm>
            <a:custGeom>
              <a:avLst/>
              <a:gdLst/>
              <a:ahLst/>
              <a:cxnLst/>
              <a:rect l="l" t="t" r="r" b="b"/>
              <a:pathLst>
                <a:path w="2421" h="5379" extrusionOk="0">
                  <a:moveTo>
                    <a:pt x="1009" y="1"/>
                  </a:moveTo>
                  <a:cubicBezTo>
                    <a:pt x="538" y="135"/>
                    <a:pt x="1" y="404"/>
                    <a:pt x="135" y="673"/>
                  </a:cubicBezTo>
                  <a:cubicBezTo>
                    <a:pt x="1009" y="2219"/>
                    <a:pt x="606" y="4236"/>
                    <a:pt x="2219" y="5379"/>
                  </a:cubicBezTo>
                  <a:cubicBezTo>
                    <a:pt x="2354" y="5043"/>
                    <a:pt x="2421" y="4639"/>
                    <a:pt x="2354" y="4303"/>
                  </a:cubicBezTo>
                  <a:cubicBezTo>
                    <a:pt x="2354" y="4102"/>
                    <a:pt x="2354" y="3900"/>
                    <a:pt x="2219" y="3765"/>
                  </a:cubicBezTo>
                  <a:lnTo>
                    <a:pt x="2219" y="2891"/>
                  </a:lnTo>
                  <a:cubicBezTo>
                    <a:pt x="2219" y="2891"/>
                    <a:pt x="2286" y="2824"/>
                    <a:pt x="2286" y="2757"/>
                  </a:cubicBezTo>
                  <a:cubicBezTo>
                    <a:pt x="2286" y="2690"/>
                    <a:pt x="2286" y="2555"/>
                    <a:pt x="2152" y="2488"/>
                  </a:cubicBezTo>
                  <a:cubicBezTo>
                    <a:pt x="1749" y="2219"/>
                    <a:pt x="1816" y="1749"/>
                    <a:pt x="1749" y="1278"/>
                  </a:cubicBezTo>
                  <a:cubicBezTo>
                    <a:pt x="1345" y="942"/>
                    <a:pt x="1950" y="1"/>
                    <a:pt x="1009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4" name="Google Shape;12324;p15"/>
            <p:cNvSpPr/>
            <p:nvPr/>
          </p:nvSpPr>
          <p:spPr>
            <a:xfrm>
              <a:off x="3338550" y="4974325"/>
              <a:ext cx="70625" cy="60550"/>
            </a:xfrm>
            <a:custGeom>
              <a:avLst/>
              <a:gdLst/>
              <a:ahLst/>
              <a:cxnLst/>
              <a:rect l="l" t="t" r="r" b="b"/>
              <a:pathLst>
                <a:path w="2825" h="2422" extrusionOk="0">
                  <a:moveTo>
                    <a:pt x="807" y="1"/>
                  </a:moveTo>
                  <a:cubicBezTo>
                    <a:pt x="269" y="270"/>
                    <a:pt x="1" y="673"/>
                    <a:pt x="337" y="1211"/>
                  </a:cubicBezTo>
                  <a:cubicBezTo>
                    <a:pt x="1345" y="1278"/>
                    <a:pt x="1883" y="2219"/>
                    <a:pt x="2824" y="2421"/>
                  </a:cubicBezTo>
                  <a:cubicBezTo>
                    <a:pt x="2757" y="1950"/>
                    <a:pt x="2354" y="1682"/>
                    <a:pt x="2017" y="1413"/>
                  </a:cubicBezTo>
                  <a:cubicBezTo>
                    <a:pt x="1547" y="1144"/>
                    <a:pt x="1211" y="606"/>
                    <a:pt x="1211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5" name="Google Shape;12325;p15"/>
            <p:cNvSpPr/>
            <p:nvPr/>
          </p:nvSpPr>
          <p:spPr>
            <a:xfrm>
              <a:off x="3076375" y="4236500"/>
              <a:ext cx="33625" cy="32150"/>
            </a:xfrm>
            <a:custGeom>
              <a:avLst/>
              <a:gdLst/>
              <a:ahLst/>
              <a:cxnLst/>
              <a:rect l="l" t="t" r="r" b="b"/>
              <a:pathLst>
                <a:path w="1345" h="1286" extrusionOk="0">
                  <a:moveTo>
                    <a:pt x="0" y="1"/>
                  </a:moveTo>
                  <a:cubicBezTo>
                    <a:pt x="62" y="875"/>
                    <a:pt x="357" y="1285"/>
                    <a:pt x="1153" y="1285"/>
                  </a:cubicBezTo>
                  <a:cubicBezTo>
                    <a:pt x="1214" y="1285"/>
                    <a:pt x="1278" y="1283"/>
                    <a:pt x="1345" y="1278"/>
                  </a:cubicBezTo>
                  <a:cubicBezTo>
                    <a:pt x="1210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6" name="Google Shape;12326;p15"/>
            <p:cNvSpPr/>
            <p:nvPr/>
          </p:nvSpPr>
          <p:spPr>
            <a:xfrm>
              <a:off x="2874675" y="3836500"/>
              <a:ext cx="37000" cy="70600"/>
            </a:xfrm>
            <a:custGeom>
              <a:avLst/>
              <a:gdLst/>
              <a:ahLst/>
              <a:cxnLst/>
              <a:rect l="l" t="t" r="r" b="b"/>
              <a:pathLst>
                <a:path w="1480" h="2824" extrusionOk="0">
                  <a:moveTo>
                    <a:pt x="740" y="0"/>
                  </a:moveTo>
                  <a:lnTo>
                    <a:pt x="404" y="404"/>
                  </a:lnTo>
                  <a:cubicBezTo>
                    <a:pt x="68" y="673"/>
                    <a:pt x="1" y="1076"/>
                    <a:pt x="202" y="1412"/>
                  </a:cubicBezTo>
                  <a:lnTo>
                    <a:pt x="404" y="1614"/>
                  </a:lnTo>
                  <a:cubicBezTo>
                    <a:pt x="875" y="1883"/>
                    <a:pt x="673" y="2555"/>
                    <a:pt x="1144" y="2824"/>
                  </a:cubicBezTo>
                  <a:cubicBezTo>
                    <a:pt x="1211" y="2555"/>
                    <a:pt x="1211" y="2286"/>
                    <a:pt x="1211" y="2084"/>
                  </a:cubicBezTo>
                  <a:cubicBezTo>
                    <a:pt x="1480" y="1816"/>
                    <a:pt x="1480" y="1412"/>
                    <a:pt x="1211" y="1210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7" name="Google Shape;12327;p15"/>
            <p:cNvSpPr/>
            <p:nvPr/>
          </p:nvSpPr>
          <p:spPr>
            <a:xfrm>
              <a:off x="3636025" y="5046600"/>
              <a:ext cx="33650" cy="26925"/>
            </a:xfrm>
            <a:custGeom>
              <a:avLst/>
              <a:gdLst/>
              <a:ahLst/>
              <a:cxnLst/>
              <a:rect l="l" t="t" r="r" b="b"/>
              <a:pathLst>
                <a:path w="1346" h="1077" extrusionOk="0">
                  <a:moveTo>
                    <a:pt x="203" y="1"/>
                  </a:moveTo>
                  <a:cubicBezTo>
                    <a:pt x="135" y="1"/>
                    <a:pt x="68" y="68"/>
                    <a:pt x="1" y="135"/>
                  </a:cubicBezTo>
                  <a:cubicBezTo>
                    <a:pt x="1" y="202"/>
                    <a:pt x="1" y="270"/>
                    <a:pt x="135" y="404"/>
                  </a:cubicBezTo>
                  <a:cubicBezTo>
                    <a:pt x="337" y="740"/>
                    <a:pt x="539" y="1076"/>
                    <a:pt x="1009" y="1076"/>
                  </a:cubicBezTo>
                  <a:cubicBezTo>
                    <a:pt x="1211" y="1009"/>
                    <a:pt x="1345" y="807"/>
                    <a:pt x="1345" y="673"/>
                  </a:cubicBezTo>
                  <a:cubicBezTo>
                    <a:pt x="1345" y="1"/>
                    <a:pt x="808" y="1"/>
                    <a:pt x="337" y="1"/>
                  </a:cubicBezTo>
                  <a:close/>
                </a:path>
              </a:pathLst>
            </a:custGeom>
            <a:solidFill>
              <a:srgbClr val="D77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8" name="Google Shape;12328;p15"/>
            <p:cNvSpPr/>
            <p:nvPr/>
          </p:nvSpPr>
          <p:spPr>
            <a:xfrm>
              <a:off x="2972150" y="4038175"/>
              <a:ext cx="26925" cy="42050"/>
            </a:xfrm>
            <a:custGeom>
              <a:avLst/>
              <a:gdLst/>
              <a:ahLst/>
              <a:cxnLst/>
              <a:rect l="l" t="t" r="r" b="b"/>
              <a:pathLst>
                <a:path w="1077" h="1682" extrusionOk="0">
                  <a:moveTo>
                    <a:pt x="606" y="1"/>
                  </a:moveTo>
                  <a:cubicBezTo>
                    <a:pt x="135" y="404"/>
                    <a:pt x="1" y="1076"/>
                    <a:pt x="270" y="1681"/>
                  </a:cubicBezTo>
                  <a:cubicBezTo>
                    <a:pt x="673" y="1480"/>
                    <a:pt x="942" y="1009"/>
                    <a:pt x="875" y="539"/>
                  </a:cubicBezTo>
                  <a:cubicBezTo>
                    <a:pt x="942" y="337"/>
                    <a:pt x="1077" y="1"/>
                    <a:pt x="606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9" name="Google Shape;12329;p15"/>
            <p:cNvSpPr/>
            <p:nvPr/>
          </p:nvSpPr>
          <p:spPr>
            <a:xfrm>
              <a:off x="3503250" y="4661725"/>
              <a:ext cx="38700" cy="33625"/>
            </a:xfrm>
            <a:custGeom>
              <a:avLst/>
              <a:gdLst/>
              <a:ahLst/>
              <a:cxnLst/>
              <a:rect l="l" t="t" r="r" b="b"/>
              <a:pathLst>
                <a:path w="1548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740" y="68"/>
                    <a:pt x="1" y="202"/>
                    <a:pt x="337" y="1345"/>
                  </a:cubicBezTo>
                  <a:lnTo>
                    <a:pt x="154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0" name="Google Shape;12330;p15"/>
            <p:cNvSpPr/>
            <p:nvPr/>
          </p:nvSpPr>
          <p:spPr>
            <a:xfrm>
              <a:off x="3540225" y="4690300"/>
              <a:ext cx="25250" cy="22200"/>
            </a:xfrm>
            <a:custGeom>
              <a:avLst/>
              <a:gdLst/>
              <a:ahLst/>
              <a:cxnLst/>
              <a:rect l="l" t="t" r="r" b="b"/>
              <a:pathLst>
                <a:path w="1010" h="888" extrusionOk="0">
                  <a:moveTo>
                    <a:pt x="337" y="0"/>
                  </a:moveTo>
                  <a:cubicBezTo>
                    <a:pt x="1" y="67"/>
                    <a:pt x="1" y="269"/>
                    <a:pt x="68" y="471"/>
                  </a:cubicBezTo>
                  <a:cubicBezTo>
                    <a:pt x="127" y="704"/>
                    <a:pt x="337" y="887"/>
                    <a:pt x="568" y="887"/>
                  </a:cubicBezTo>
                  <a:cubicBezTo>
                    <a:pt x="602" y="887"/>
                    <a:pt x="638" y="883"/>
                    <a:pt x="673" y="874"/>
                  </a:cubicBezTo>
                  <a:cubicBezTo>
                    <a:pt x="875" y="874"/>
                    <a:pt x="1009" y="740"/>
                    <a:pt x="875" y="471"/>
                  </a:cubicBezTo>
                  <a:cubicBezTo>
                    <a:pt x="808" y="269"/>
                    <a:pt x="539" y="67"/>
                    <a:pt x="337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1" name="Google Shape;12331;p15"/>
            <p:cNvSpPr/>
            <p:nvPr/>
          </p:nvSpPr>
          <p:spPr>
            <a:xfrm>
              <a:off x="3588975" y="4752475"/>
              <a:ext cx="31950" cy="28775"/>
            </a:xfrm>
            <a:custGeom>
              <a:avLst/>
              <a:gdLst/>
              <a:ahLst/>
              <a:cxnLst/>
              <a:rect l="l" t="t" r="r" b="b"/>
              <a:pathLst>
                <a:path w="1278" h="1151" extrusionOk="0">
                  <a:moveTo>
                    <a:pt x="1278" y="1"/>
                  </a:moveTo>
                  <a:lnTo>
                    <a:pt x="606" y="404"/>
                  </a:lnTo>
                  <a:cubicBezTo>
                    <a:pt x="404" y="539"/>
                    <a:pt x="1" y="606"/>
                    <a:pt x="269" y="1009"/>
                  </a:cubicBezTo>
                  <a:cubicBezTo>
                    <a:pt x="370" y="1110"/>
                    <a:pt x="465" y="1150"/>
                    <a:pt x="553" y="1150"/>
                  </a:cubicBezTo>
                  <a:cubicBezTo>
                    <a:pt x="761" y="1150"/>
                    <a:pt x="935" y="929"/>
                    <a:pt x="1076" y="740"/>
                  </a:cubicBezTo>
                  <a:cubicBezTo>
                    <a:pt x="1143" y="539"/>
                    <a:pt x="1211" y="270"/>
                    <a:pt x="127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2" name="Google Shape;12332;p15"/>
            <p:cNvSpPr/>
            <p:nvPr/>
          </p:nvSpPr>
          <p:spPr>
            <a:xfrm>
              <a:off x="3627625" y="4793675"/>
              <a:ext cx="42050" cy="20300"/>
            </a:xfrm>
            <a:custGeom>
              <a:avLst/>
              <a:gdLst/>
              <a:ahLst/>
              <a:cxnLst/>
              <a:rect l="l" t="t" r="r" b="b"/>
              <a:pathLst>
                <a:path w="1682" h="812" extrusionOk="0">
                  <a:moveTo>
                    <a:pt x="257" y="1"/>
                  </a:moveTo>
                  <a:cubicBezTo>
                    <a:pt x="177" y="1"/>
                    <a:pt x="92" y="11"/>
                    <a:pt x="1" y="33"/>
                  </a:cubicBezTo>
                  <a:cubicBezTo>
                    <a:pt x="388" y="464"/>
                    <a:pt x="693" y="812"/>
                    <a:pt x="1039" y="812"/>
                  </a:cubicBezTo>
                  <a:cubicBezTo>
                    <a:pt x="1233" y="812"/>
                    <a:pt x="1440" y="703"/>
                    <a:pt x="1681" y="437"/>
                  </a:cubicBezTo>
                  <a:lnTo>
                    <a:pt x="1681" y="437"/>
                  </a:lnTo>
                  <a:cubicBezTo>
                    <a:pt x="1621" y="459"/>
                    <a:pt x="1563" y="469"/>
                    <a:pt x="1506" y="469"/>
                  </a:cubicBezTo>
                  <a:cubicBezTo>
                    <a:pt x="1118" y="469"/>
                    <a:pt x="806" y="1"/>
                    <a:pt x="25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3" name="Google Shape;12333;p15"/>
            <p:cNvSpPr/>
            <p:nvPr/>
          </p:nvSpPr>
          <p:spPr>
            <a:xfrm>
              <a:off x="3671325" y="482475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807" y="1"/>
                  </a:moveTo>
                  <a:cubicBezTo>
                    <a:pt x="1" y="606"/>
                    <a:pt x="1" y="606"/>
                    <a:pt x="1211" y="1211"/>
                  </a:cubicBezTo>
                  <a:lnTo>
                    <a:pt x="1211" y="337"/>
                  </a:lnTo>
                  <a:cubicBezTo>
                    <a:pt x="1211" y="135"/>
                    <a:pt x="1009" y="1"/>
                    <a:pt x="8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4" name="Google Shape;12334;p15"/>
            <p:cNvSpPr/>
            <p:nvPr/>
          </p:nvSpPr>
          <p:spPr>
            <a:xfrm>
              <a:off x="2904925" y="3852325"/>
              <a:ext cx="31975" cy="34625"/>
            </a:xfrm>
            <a:custGeom>
              <a:avLst/>
              <a:gdLst/>
              <a:ahLst/>
              <a:cxnLst/>
              <a:rect l="l" t="t" r="r" b="b"/>
              <a:pathLst>
                <a:path w="1279" h="1385" extrusionOk="0">
                  <a:moveTo>
                    <a:pt x="612" y="1"/>
                  </a:moveTo>
                  <a:cubicBezTo>
                    <a:pt x="369" y="1"/>
                    <a:pt x="274" y="577"/>
                    <a:pt x="1" y="577"/>
                  </a:cubicBezTo>
                  <a:lnTo>
                    <a:pt x="1" y="1384"/>
                  </a:lnTo>
                  <a:cubicBezTo>
                    <a:pt x="135" y="1317"/>
                    <a:pt x="337" y="1183"/>
                    <a:pt x="471" y="1048"/>
                  </a:cubicBezTo>
                  <a:cubicBezTo>
                    <a:pt x="740" y="779"/>
                    <a:pt x="1278" y="510"/>
                    <a:pt x="807" y="107"/>
                  </a:cubicBezTo>
                  <a:cubicBezTo>
                    <a:pt x="732" y="31"/>
                    <a:pt x="668" y="1"/>
                    <a:pt x="61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5" name="Google Shape;12335;p15"/>
            <p:cNvSpPr/>
            <p:nvPr/>
          </p:nvSpPr>
          <p:spPr>
            <a:xfrm>
              <a:off x="3691500" y="4855000"/>
              <a:ext cx="23550" cy="30950"/>
            </a:xfrm>
            <a:custGeom>
              <a:avLst/>
              <a:gdLst/>
              <a:ahLst/>
              <a:cxnLst/>
              <a:rect l="l" t="t" r="r" b="b"/>
              <a:pathLst>
                <a:path w="942" h="1238" extrusionOk="0">
                  <a:moveTo>
                    <a:pt x="404" y="1"/>
                  </a:moveTo>
                  <a:cubicBezTo>
                    <a:pt x="337" y="404"/>
                    <a:pt x="202" y="807"/>
                    <a:pt x="0" y="1211"/>
                  </a:cubicBezTo>
                  <a:cubicBezTo>
                    <a:pt x="120" y="1211"/>
                    <a:pt x="279" y="1237"/>
                    <a:pt x="431" y="1237"/>
                  </a:cubicBezTo>
                  <a:cubicBezTo>
                    <a:pt x="621" y="1237"/>
                    <a:pt x="800" y="1196"/>
                    <a:pt x="874" y="1009"/>
                  </a:cubicBezTo>
                  <a:cubicBezTo>
                    <a:pt x="942" y="606"/>
                    <a:pt x="740" y="135"/>
                    <a:pt x="4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6" name="Google Shape;12336;p15"/>
            <p:cNvSpPr/>
            <p:nvPr/>
          </p:nvSpPr>
          <p:spPr>
            <a:xfrm>
              <a:off x="3030975" y="4391125"/>
              <a:ext cx="25250" cy="40375"/>
            </a:xfrm>
            <a:custGeom>
              <a:avLst/>
              <a:gdLst/>
              <a:ahLst/>
              <a:cxnLst/>
              <a:rect l="l" t="t" r="r" b="b"/>
              <a:pathLst>
                <a:path w="1010" h="1615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673"/>
                    <a:pt x="337" y="1345"/>
                    <a:pt x="1009" y="1614"/>
                  </a:cubicBezTo>
                  <a:cubicBezTo>
                    <a:pt x="942" y="1009"/>
                    <a:pt x="673" y="404"/>
                    <a:pt x="203" y="1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7" name="Google Shape;12337;p15"/>
            <p:cNvSpPr/>
            <p:nvPr/>
          </p:nvSpPr>
          <p:spPr>
            <a:xfrm>
              <a:off x="3118375" y="4529525"/>
              <a:ext cx="16825" cy="24650"/>
            </a:xfrm>
            <a:custGeom>
              <a:avLst/>
              <a:gdLst/>
              <a:ahLst/>
              <a:cxnLst/>
              <a:rect l="l" t="t" r="r" b="b"/>
              <a:pathLst>
                <a:path w="673" h="986" extrusionOk="0">
                  <a:moveTo>
                    <a:pt x="179" y="0"/>
                  </a:moveTo>
                  <a:cubicBezTo>
                    <a:pt x="114" y="0"/>
                    <a:pt x="68" y="33"/>
                    <a:pt x="68" y="112"/>
                  </a:cubicBezTo>
                  <a:cubicBezTo>
                    <a:pt x="1" y="448"/>
                    <a:pt x="202" y="784"/>
                    <a:pt x="471" y="986"/>
                  </a:cubicBezTo>
                  <a:cubicBezTo>
                    <a:pt x="471" y="986"/>
                    <a:pt x="606" y="851"/>
                    <a:pt x="673" y="717"/>
                  </a:cubicBezTo>
                  <a:cubicBezTo>
                    <a:pt x="673" y="448"/>
                    <a:pt x="606" y="246"/>
                    <a:pt x="337" y="45"/>
                  </a:cubicBezTo>
                  <a:cubicBezTo>
                    <a:pt x="281" y="17"/>
                    <a:pt x="225" y="0"/>
                    <a:pt x="17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8" name="Google Shape;12338;p15"/>
            <p:cNvSpPr/>
            <p:nvPr/>
          </p:nvSpPr>
          <p:spPr>
            <a:xfrm>
              <a:off x="3135175" y="3866750"/>
              <a:ext cx="13475" cy="33650"/>
            </a:xfrm>
            <a:custGeom>
              <a:avLst/>
              <a:gdLst/>
              <a:ahLst/>
              <a:cxnLst/>
              <a:rect l="l" t="t" r="r" b="b"/>
              <a:pathLst>
                <a:path w="539" h="1346" extrusionOk="0">
                  <a:moveTo>
                    <a:pt x="68" y="0"/>
                  </a:moveTo>
                  <a:cubicBezTo>
                    <a:pt x="1" y="471"/>
                    <a:pt x="68" y="942"/>
                    <a:pt x="203" y="1345"/>
                  </a:cubicBezTo>
                  <a:cubicBezTo>
                    <a:pt x="539" y="942"/>
                    <a:pt x="472" y="269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9" name="Google Shape;12339;p15"/>
            <p:cNvSpPr/>
            <p:nvPr/>
          </p:nvSpPr>
          <p:spPr>
            <a:xfrm>
              <a:off x="3111650" y="3949650"/>
              <a:ext cx="18650" cy="21550"/>
            </a:xfrm>
            <a:custGeom>
              <a:avLst/>
              <a:gdLst/>
              <a:ahLst/>
              <a:cxnLst/>
              <a:rect l="l" t="t" r="r" b="b"/>
              <a:pathLst>
                <a:path w="746" h="862" extrusionOk="0">
                  <a:moveTo>
                    <a:pt x="618" y="0"/>
                  </a:moveTo>
                  <a:cubicBezTo>
                    <a:pt x="592" y="0"/>
                    <a:pt x="546" y="14"/>
                    <a:pt x="471" y="46"/>
                  </a:cubicBezTo>
                  <a:cubicBezTo>
                    <a:pt x="202" y="113"/>
                    <a:pt x="1" y="315"/>
                    <a:pt x="68" y="584"/>
                  </a:cubicBezTo>
                  <a:cubicBezTo>
                    <a:pt x="68" y="718"/>
                    <a:pt x="202" y="853"/>
                    <a:pt x="270" y="853"/>
                  </a:cubicBezTo>
                  <a:cubicBezTo>
                    <a:pt x="305" y="859"/>
                    <a:pt x="337" y="861"/>
                    <a:pt x="366" y="861"/>
                  </a:cubicBezTo>
                  <a:cubicBezTo>
                    <a:pt x="662" y="861"/>
                    <a:pt x="612" y="560"/>
                    <a:pt x="673" y="315"/>
                  </a:cubicBezTo>
                  <a:lnTo>
                    <a:pt x="673" y="315"/>
                  </a:lnTo>
                  <a:cubicBezTo>
                    <a:pt x="649" y="319"/>
                    <a:pt x="629" y="321"/>
                    <a:pt x="612" y="321"/>
                  </a:cubicBezTo>
                  <a:cubicBezTo>
                    <a:pt x="391" y="321"/>
                    <a:pt x="745" y="0"/>
                    <a:pt x="61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0" name="Google Shape;12340;p15"/>
            <p:cNvSpPr/>
            <p:nvPr/>
          </p:nvSpPr>
          <p:spPr>
            <a:xfrm>
              <a:off x="3671325" y="4885250"/>
              <a:ext cx="20200" cy="24675"/>
            </a:xfrm>
            <a:custGeom>
              <a:avLst/>
              <a:gdLst/>
              <a:ahLst/>
              <a:cxnLst/>
              <a:rect l="l" t="t" r="r" b="b"/>
              <a:pathLst>
                <a:path w="808" h="987" extrusionOk="0">
                  <a:moveTo>
                    <a:pt x="807" y="1"/>
                  </a:moveTo>
                  <a:cubicBezTo>
                    <a:pt x="404" y="202"/>
                    <a:pt x="1" y="471"/>
                    <a:pt x="135" y="807"/>
                  </a:cubicBezTo>
                  <a:cubicBezTo>
                    <a:pt x="158" y="942"/>
                    <a:pt x="210" y="987"/>
                    <a:pt x="280" y="987"/>
                  </a:cubicBezTo>
                  <a:cubicBezTo>
                    <a:pt x="419" y="987"/>
                    <a:pt x="628" y="807"/>
                    <a:pt x="807" y="807"/>
                  </a:cubicBezTo>
                  <a:lnTo>
                    <a:pt x="80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1" name="Google Shape;12341;p15"/>
            <p:cNvSpPr/>
            <p:nvPr/>
          </p:nvSpPr>
          <p:spPr>
            <a:xfrm>
              <a:off x="3437725" y="5036525"/>
              <a:ext cx="26250" cy="12900"/>
            </a:xfrm>
            <a:custGeom>
              <a:avLst/>
              <a:gdLst/>
              <a:ahLst/>
              <a:cxnLst/>
              <a:rect l="l" t="t" r="r" b="b"/>
              <a:pathLst>
                <a:path w="1050" h="516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67"/>
                    <a:pt x="202" y="269"/>
                    <a:pt x="269" y="336"/>
                  </a:cubicBezTo>
                  <a:cubicBezTo>
                    <a:pt x="448" y="336"/>
                    <a:pt x="717" y="516"/>
                    <a:pt x="876" y="516"/>
                  </a:cubicBezTo>
                  <a:cubicBezTo>
                    <a:pt x="956" y="516"/>
                    <a:pt x="1008" y="471"/>
                    <a:pt x="1008" y="336"/>
                  </a:cubicBezTo>
                  <a:cubicBezTo>
                    <a:pt x="1050" y="48"/>
                    <a:pt x="813" y="12"/>
                    <a:pt x="530" y="12"/>
                  </a:cubicBezTo>
                  <a:cubicBezTo>
                    <a:pt x="437" y="12"/>
                    <a:pt x="339" y="16"/>
                    <a:pt x="245" y="16"/>
                  </a:cubicBezTo>
                  <a:cubicBezTo>
                    <a:pt x="158" y="16"/>
                    <a:pt x="75" y="13"/>
                    <a:pt x="0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2" name="Google Shape;12342;p15"/>
            <p:cNvSpPr/>
            <p:nvPr/>
          </p:nvSpPr>
          <p:spPr>
            <a:xfrm>
              <a:off x="3836050" y="4992350"/>
              <a:ext cx="10100" cy="8900"/>
            </a:xfrm>
            <a:custGeom>
              <a:avLst/>
              <a:gdLst/>
              <a:ahLst/>
              <a:cxnLst/>
              <a:rect l="l" t="t" r="r" b="b"/>
              <a:pathLst>
                <a:path w="404" h="356" extrusionOk="0">
                  <a:moveTo>
                    <a:pt x="132" y="1"/>
                  </a:moveTo>
                  <a:cubicBezTo>
                    <a:pt x="44" y="1"/>
                    <a:pt x="0" y="99"/>
                    <a:pt x="0" y="154"/>
                  </a:cubicBezTo>
                  <a:cubicBezTo>
                    <a:pt x="0" y="221"/>
                    <a:pt x="67" y="355"/>
                    <a:pt x="67" y="355"/>
                  </a:cubicBezTo>
                  <a:lnTo>
                    <a:pt x="403" y="355"/>
                  </a:lnTo>
                  <a:cubicBezTo>
                    <a:pt x="336" y="221"/>
                    <a:pt x="336" y="87"/>
                    <a:pt x="202" y="19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3" name="Google Shape;12343;p15"/>
            <p:cNvSpPr/>
            <p:nvPr/>
          </p:nvSpPr>
          <p:spPr>
            <a:xfrm>
              <a:off x="3481400" y="5013000"/>
              <a:ext cx="6750" cy="15150"/>
            </a:xfrm>
            <a:custGeom>
              <a:avLst/>
              <a:gdLst/>
              <a:ahLst/>
              <a:cxnLst/>
              <a:rect l="l" t="t" r="r" b="b"/>
              <a:pathLst>
                <a:path w="270" h="606" extrusionOk="0">
                  <a:moveTo>
                    <a:pt x="135" y="0"/>
                  </a:moveTo>
                  <a:cubicBezTo>
                    <a:pt x="135" y="135"/>
                    <a:pt x="1" y="202"/>
                    <a:pt x="1" y="269"/>
                  </a:cubicBezTo>
                  <a:cubicBezTo>
                    <a:pt x="1" y="403"/>
                    <a:pt x="68" y="471"/>
                    <a:pt x="135" y="605"/>
                  </a:cubicBezTo>
                  <a:lnTo>
                    <a:pt x="270" y="33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4" name="Google Shape;12344;p15"/>
            <p:cNvSpPr/>
            <p:nvPr/>
          </p:nvSpPr>
          <p:spPr>
            <a:xfrm>
              <a:off x="3753675" y="4951375"/>
              <a:ext cx="11800" cy="11225"/>
            </a:xfrm>
            <a:custGeom>
              <a:avLst/>
              <a:gdLst/>
              <a:ahLst/>
              <a:cxnLst/>
              <a:rect l="l" t="t" r="r" b="b"/>
              <a:pathLst>
                <a:path w="472" h="449" extrusionOk="0">
                  <a:moveTo>
                    <a:pt x="175" y="1"/>
                  </a:moveTo>
                  <a:cubicBezTo>
                    <a:pt x="103" y="1"/>
                    <a:pt x="40" y="33"/>
                    <a:pt x="1" y="112"/>
                  </a:cubicBezTo>
                  <a:cubicBezTo>
                    <a:pt x="68" y="247"/>
                    <a:pt x="68" y="381"/>
                    <a:pt x="135" y="448"/>
                  </a:cubicBezTo>
                  <a:cubicBezTo>
                    <a:pt x="203" y="448"/>
                    <a:pt x="337" y="381"/>
                    <a:pt x="471" y="381"/>
                  </a:cubicBezTo>
                  <a:cubicBezTo>
                    <a:pt x="404" y="247"/>
                    <a:pt x="404" y="179"/>
                    <a:pt x="337" y="45"/>
                  </a:cubicBezTo>
                  <a:cubicBezTo>
                    <a:pt x="281" y="17"/>
                    <a:pt x="226" y="1"/>
                    <a:pt x="17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5" name="Google Shape;12345;p15"/>
            <p:cNvSpPr/>
            <p:nvPr/>
          </p:nvSpPr>
          <p:spPr>
            <a:xfrm>
              <a:off x="3716700" y="4901050"/>
              <a:ext cx="11800" cy="11125"/>
            </a:xfrm>
            <a:custGeom>
              <a:avLst/>
              <a:gdLst/>
              <a:ahLst/>
              <a:cxnLst/>
              <a:rect l="l" t="t" r="r" b="b"/>
              <a:pathLst>
                <a:path w="472" h="445" extrusionOk="0">
                  <a:moveTo>
                    <a:pt x="309" y="1"/>
                  </a:moveTo>
                  <a:cubicBezTo>
                    <a:pt x="265" y="1"/>
                    <a:pt x="209" y="16"/>
                    <a:pt x="135" y="41"/>
                  </a:cubicBezTo>
                  <a:cubicBezTo>
                    <a:pt x="135" y="108"/>
                    <a:pt x="68" y="175"/>
                    <a:pt x="68" y="243"/>
                  </a:cubicBezTo>
                  <a:cubicBezTo>
                    <a:pt x="1" y="377"/>
                    <a:pt x="135" y="444"/>
                    <a:pt x="270" y="444"/>
                  </a:cubicBezTo>
                  <a:cubicBezTo>
                    <a:pt x="337" y="377"/>
                    <a:pt x="404" y="243"/>
                    <a:pt x="471" y="175"/>
                  </a:cubicBezTo>
                  <a:cubicBezTo>
                    <a:pt x="429" y="48"/>
                    <a:pt x="386" y="1"/>
                    <a:pt x="309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6" name="Google Shape;12346;p15"/>
            <p:cNvSpPr/>
            <p:nvPr/>
          </p:nvSpPr>
          <p:spPr>
            <a:xfrm>
              <a:off x="3898225" y="5044925"/>
              <a:ext cx="16350" cy="15325"/>
            </a:xfrm>
            <a:custGeom>
              <a:avLst/>
              <a:gdLst/>
              <a:ahLst/>
              <a:cxnLst/>
              <a:rect l="l" t="t" r="r" b="b"/>
              <a:pathLst>
                <a:path w="654" h="613" extrusionOk="0">
                  <a:moveTo>
                    <a:pt x="606" y="68"/>
                  </a:moveTo>
                  <a:cubicBezTo>
                    <a:pt x="337" y="135"/>
                    <a:pt x="0" y="0"/>
                    <a:pt x="68" y="471"/>
                  </a:cubicBezTo>
                  <a:cubicBezTo>
                    <a:pt x="68" y="471"/>
                    <a:pt x="135" y="538"/>
                    <a:pt x="202" y="605"/>
                  </a:cubicBezTo>
                  <a:cubicBezTo>
                    <a:pt x="238" y="611"/>
                    <a:pt x="270" y="613"/>
                    <a:pt x="299" y="613"/>
                  </a:cubicBezTo>
                  <a:cubicBezTo>
                    <a:pt x="654" y="613"/>
                    <a:pt x="543" y="254"/>
                    <a:pt x="606" y="68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7" name="Google Shape;12347;p15"/>
            <p:cNvSpPr/>
            <p:nvPr/>
          </p:nvSpPr>
          <p:spPr>
            <a:xfrm>
              <a:off x="3438300" y="4542325"/>
              <a:ext cx="17925" cy="16900"/>
            </a:xfrm>
            <a:custGeom>
              <a:avLst/>
              <a:gdLst/>
              <a:ahLst/>
              <a:cxnLst/>
              <a:rect l="l" t="t" r="r" b="b"/>
              <a:pathLst>
                <a:path w="717" h="676" extrusionOk="0">
                  <a:moveTo>
                    <a:pt x="64" y="0"/>
                  </a:moveTo>
                  <a:cubicBezTo>
                    <a:pt x="13" y="0"/>
                    <a:pt x="1" y="75"/>
                    <a:pt x="44" y="205"/>
                  </a:cubicBezTo>
                  <a:cubicBezTo>
                    <a:pt x="111" y="339"/>
                    <a:pt x="179" y="474"/>
                    <a:pt x="313" y="675"/>
                  </a:cubicBezTo>
                  <a:lnTo>
                    <a:pt x="717" y="407"/>
                  </a:lnTo>
                  <a:lnTo>
                    <a:pt x="179" y="70"/>
                  </a:lnTo>
                  <a:cubicBezTo>
                    <a:pt x="131" y="23"/>
                    <a:pt x="92" y="0"/>
                    <a:pt x="64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8" name="Google Shape;12348;p15"/>
            <p:cNvSpPr/>
            <p:nvPr/>
          </p:nvSpPr>
          <p:spPr>
            <a:xfrm>
              <a:off x="3126775" y="3853300"/>
              <a:ext cx="8425" cy="13475"/>
            </a:xfrm>
            <a:custGeom>
              <a:avLst/>
              <a:gdLst/>
              <a:ahLst/>
              <a:cxnLst/>
              <a:rect l="l" t="t" r="r" b="b"/>
              <a:pathLst>
                <a:path w="337" h="539" extrusionOk="0">
                  <a:moveTo>
                    <a:pt x="203" y="1"/>
                  </a:moveTo>
                  <a:cubicBezTo>
                    <a:pt x="135" y="68"/>
                    <a:pt x="1" y="135"/>
                    <a:pt x="135" y="337"/>
                  </a:cubicBezTo>
                  <a:lnTo>
                    <a:pt x="337" y="538"/>
                  </a:lnTo>
                  <a:cubicBezTo>
                    <a:pt x="337" y="404"/>
                    <a:pt x="337" y="270"/>
                    <a:pt x="337" y="202"/>
                  </a:cubicBezTo>
                  <a:cubicBezTo>
                    <a:pt x="337" y="135"/>
                    <a:pt x="203" y="1"/>
                    <a:pt x="203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9" name="Google Shape;12349;p15"/>
            <p:cNvSpPr/>
            <p:nvPr/>
          </p:nvSpPr>
          <p:spPr>
            <a:xfrm>
              <a:off x="2933500" y="4055000"/>
              <a:ext cx="15150" cy="15150"/>
            </a:xfrm>
            <a:custGeom>
              <a:avLst/>
              <a:gdLst/>
              <a:ahLst/>
              <a:cxnLst/>
              <a:rect l="l" t="t" r="r" b="b"/>
              <a:pathLst>
                <a:path w="606" h="606" extrusionOk="0">
                  <a:moveTo>
                    <a:pt x="202" y="0"/>
                  </a:moveTo>
                  <a:lnTo>
                    <a:pt x="1" y="605"/>
                  </a:lnTo>
                  <a:cubicBezTo>
                    <a:pt x="202" y="403"/>
                    <a:pt x="606" y="336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0" name="Google Shape;12350;p15"/>
            <p:cNvSpPr/>
            <p:nvPr/>
          </p:nvSpPr>
          <p:spPr>
            <a:xfrm>
              <a:off x="2967125" y="4145750"/>
              <a:ext cx="5050" cy="8425"/>
            </a:xfrm>
            <a:custGeom>
              <a:avLst/>
              <a:gdLst/>
              <a:ahLst/>
              <a:cxnLst/>
              <a:rect l="l" t="t" r="r" b="b"/>
              <a:pathLst>
                <a:path w="202" h="337" extrusionOk="0">
                  <a:moveTo>
                    <a:pt x="135" y="0"/>
                  </a:moveTo>
                  <a:cubicBezTo>
                    <a:pt x="0" y="68"/>
                    <a:pt x="0" y="202"/>
                    <a:pt x="135" y="336"/>
                  </a:cubicBezTo>
                  <a:cubicBezTo>
                    <a:pt x="135" y="269"/>
                    <a:pt x="202" y="202"/>
                    <a:pt x="202" y="135"/>
                  </a:cubicBezTo>
                  <a:cubicBezTo>
                    <a:pt x="202" y="135"/>
                    <a:pt x="135" y="68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1" name="Google Shape;12351;p15"/>
            <p:cNvSpPr/>
            <p:nvPr/>
          </p:nvSpPr>
          <p:spPr>
            <a:xfrm>
              <a:off x="3087275" y="4468850"/>
              <a:ext cx="5925" cy="5400"/>
            </a:xfrm>
            <a:custGeom>
              <a:avLst/>
              <a:gdLst/>
              <a:ahLst/>
              <a:cxnLst/>
              <a:rect l="l" t="t" r="r" b="b"/>
              <a:pathLst>
                <a:path w="237" h="216" extrusionOk="0">
                  <a:moveTo>
                    <a:pt x="77" y="1"/>
                  </a:moveTo>
                  <a:cubicBezTo>
                    <a:pt x="35" y="1"/>
                    <a:pt x="1" y="18"/>
                    <a:pt x="35" y="51"/>
                  </a:cubicBezTo>
                  <a:cubicBezTo>
                    <a:pt x="102" y="51"/>
                    <a:pt x="102" y="119"/>
                    <a:pt x="102" y="186"/>
                  </a:cubicBezTo>
                  <a:cubicBezTo>
                    <a:pt x="102" y="208"/>
                    <a:pt x="109" y="216"/>
                    <a:pt x="122" y="216"/>
                  </a:cubicBezTo>
                  <a:cubicBezTo>
                    <a:pt x="147" y="216"/>
                    <a:pt x="191" y="186"/>
                    <a:pt x="236" y="186"/>
                  </a:cubicBezTo>
                  <a:cubicBezTo>
                    <a:pt x="236" y="119"/>
                    <a:pt x="236" y="51"/>
                    <a:pt x="169" y="51"/>
                  </a:cubicBezTo>
                  <a:cubicBezTo>
                    <a:pt x="169" y="18"/>
                    <a:pt x="119" y="1"/>
                    <a:pt x="7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2" name="Google Shape;12352;p15"/>
            <p:cNvSpPr/>
            <p:nvPr/>
          </p:nvSpPr>
          <p:spPr>
            <a:xfrm>
              <a:off x="3651150" y="5113825"/>
              <a:ext cx="10125" cy="13475"/>
            </a:xfrm>
            <a:custGeom>
              <a:avLst/>
              <a:gdLst/>
              <a:ahLst/>
              <a:cxnLst/>
              <a:rect l="l" t="t" r="r" b="b"/>
              <a:pathLst>
                <a:path w="405" h="539" extrusionOk="0">
                  <a:moveTo>
                    <a:pt x="203" y="1"/>
                  </a:moveTo>
                  <a:cubicBezTo>
                    <a:pt x="1" y="135"/>
                    <a:pt x="1" y="337"/>
                    <a:pt x="1" y="539"/>
                  </a:cubicBezTo>
                  <a:lnTo>
                    <a:pt x="404" y="539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3" name="Google Shape;12353;p15"/>
            <p:cNvSpPr/>
            <p:nvPr/>
          </p:nvSpPr>
          <p:spPr>
            <a:xfrm>
              <a:off x="3857900" y="50987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4" y="1"/>
                    <a:pt x="67" y="135"/>
                    <a:pt x="0" y="135"/>
                  </a:cubicBezTo>
                  <a:lnTo>
                    <a:pt x="134" y="202"/>
                  </a:lnTo>
                  <a:lnTo>
                    <a:pt x="336" y="135"/>
                  </a:lnTo>
                  <a:cubicBezTo>
                    <a:pt x="269" y="135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4" name="Google Shape;12354;p15"/>
            <p:cNvSpPr/>
            <p:nvPr/>
          </p:nvSpPr>
          <p:spPr>
            <a:xfrm>
              <a:off x="3867975" y="5058375"/>
              <a:ext cx="6750" cy="5050"/>
            </a:xfrm>
            <a:custGeom>
              <a:avLst/>
              <a:gdLst/>
              <a:ahLst/>
              <a:cxnLst/>
              <a:rect l="l" t="t" r="r" b="b"/>
              <a:pathLst>
                <a:path w="270" h="202" extrusionOk="0">
                  <a:moveTo>
                    <a:pt x="269" y="0"/>
                  </a:moveTo>
                  <a:cubicBezTo>
                    <a:pt x="202" y="67"/>
                    <a:pt x="68" y="67"/>
                    <a:pt x="0" y="67"/>
                  </a:cubicBezTo>
                  <a:cubicBezTo>
                    <a:pt x="0" y="67"/>
                    <a:pt x="68" y="202"/>
                    <a:pt x="68" y="202"/>
                  </a:cubicBezTo>
                  <a:lnTo>
                    <a:pt x="269" y="202"/>
                  </a:lnTo>
                  <a:cubicBezTo>
                    <a:pt x="269" y="135"/>
                    <a:pt x="269" y="67"/>
                    <a:pt x="26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5" name="Google Shape;12355;p15"/>
            <p:cNvSpPr/>
            <p:nvPr/>
          </p:nvSpPr>
          <p:spPr>
            <a:xfrm>
              <a:off x="3627625" y="5046600"/>
              <a:ext cx="13475" cy="10100"/>
            </a:xfrm>
            <a:custGeom>
              <a:avLst/>
              <a:gdLst/>
              <a:ahLst/>
              <a:cxnLst/>
              <a:rect l="l" t="t" r="r" b="b"/>
              <a:pathLst>
                <a:path w="539" h="404" extrusionOk="0">
                  <a:moveTo>
                    <a:pt x="539" y="1"/>
                  </a:moveTo>
                  <a:cubicBezTo>
                    <a:pt x="337" y="1"/>
                    <a:pt x="1" y="1"/>
                    <a:pt x="1" y="202"/>
                  </a:cubicBezTo>
                  <a:cubicBezTo>
                    <a:pt x="1" y="404"/>
                    <a:pt x="337" y="404"/>
                    <a:pt x="539" y="404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6" name="Google Shape;12356;p15"/>
            <p:cNvSpPr/>
            <p:nvPr/>
          </p:nvSpPr>
          <p:spPr>
            <a:xfrm>
              <a:off x="3516700" y="5048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135"/>
                    <a:pt x="1" y="203"/>
                  </a:cubicBezTo>
                  <a:lnTo>
                    <a:pt x="135" y="203"/>
                  </a:lnTo>
                  <a:cubicBezTo>
                    <a:pt x="202" y="203"/>
                    <a:pt x="202" y="135"/>
                    <a:pt x="202" y="68"/>
                  </a:cubicBezTo>
                  <a:cubicBezTo>
                    <a:pt x="135" y="68"/>
                    <a:pt x="135" y="68"/>
                    <a:pt x="6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7" name="Google Shape;12357;p15"/>
            <p:cNvSpPr/>
            <p:nvPr/>
          </p:nvSpPr>
          <p:spPr>
            <a:xfrm>
              <a:off x="3683100" y="50432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68" y="0"/>
                  </a:moveTo>
                  <a:cubicBezTo>
                    <a:pt x="0" y="67"/>
                    <a:pt x="0" y="135"/>
                    <a:pt x="0" y="202"/>
                  </a:cubicBezTo>
                  <a:cubicBezTo>
                    <a:pt x="0" y="269"/>
                    <a:pt x="68" y="269"/>
                    <a:pt x="135" y="269"/>
                  </a:cubicBezTo>
                  <a:cubicBezTo>
                    <a:pt x="202" y="202"/>
                    <a:pt x="202" y="135"/>
                    <a:pt x="202" y="67"/>
                  </a:cubicBezTo>
                  <a:cubicBezTo>
                    <a:pt x="202" y="0"/>
                    <a:pt x="135" y="0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8" name="Google Shape;12358;p15"/>
            <p:cNvSpPr/>
            <p:nvPr/>
          </p:nvSpPr>
          <p:spPr>
            <a:xfrm>
              <a:off x="3676375" y="4999075"/>
              <a:ext cx="8425" cy="3850"/>
            </a:xfrm>
            <a:custGeom>
              <a:avLst/>
              <a:gdLst/>
              <a:ahLst/>
              <a:cxnLst/>
              <a:rect l="l" t="t" r="r" b="b"/>
              <a:pathLst>
                <a:path w="337" h="154" extrusionOk="0">
                  <a:moveTo>
                    <a:pt x="162" y="0"/>
                  </a:moveTo>
                  <a:cubicBezTo>
                    <a:pt x="108" y="0"/>
                    <a:pt x="54" y="86"/>
                    <a:pt x="0" y="86"/>
                  </a:cubicBezTo>
                  <a:lnTo>
                    <a:pt x="135" y="154"/>
                  </a:lnTo>
                  <a:lnTo>
                    <a:pt x="337" y="86"/>
                  </a:lnTo>
                  <a:cubicBezTo>
                    <a:pt x="269" y="86"/>
                    <a:pt x="202" y="19"/>
                    <a:pt x="202" y="19"/>
                  </a:cubicBezTo>
                  <a:cubicBezTo>
                    <a:pt x="189" y="6"/>
                    <a:pt x="175" y="0"/>
                    <a:pt x="16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9" name="Google Shape;12359;p15"/>
            <p:cNvSpPr/>
            <p:nvPr/>
          </p:nvSpPr>
          <p:spPr>
            <a:xfrm>
              <a:off x="3778900" y="4938575"/>
              <a:ext cx="13875" cy="7875"/>
            </a:xfrm>
            <a:custGeom>
              <a:avLst/>
              <a:gdLst/>
              <a:ahLst/>
              <a:cxnLst/>
              <a:rect l="l" t="t" r="r" b="b"/>
              <a:pathLst>
                <a:path w="555" h="315" extrusionOk="0">
                  <a:moveTo>
                    <a:pt x="61" y="1"/>
                  </a:moveTo>
                  <a:cubicBezTo>
                    <a:pt x="44" y="1"/>
                    <a:pt x="0" y="99"/>
                    <a:pt x="0" y="153"/>
                  </a:cubicBezTo>
                  <a:cubicBezTo>
                    <a:pt x="135" y="153"/>
                    <a:pt x="202" y="221"/>
                    <a:pt x="336" y="288"/>
                  </a:cubicBezTo>
                  <a:cubicBezTo>
                    <a:pt x="390" y="306"/>
                    <a:pt x="435" y="314"/>
                    <a:pt x="467" y="314"/>
                  </a:cubicBezTo>
                  <a:cubicBezTo>
                    <a:pt x="555" y="314"/>
                    <a:pt x="551" y="252"/>
                    <a:pt x="404" y="153"/>
                  </a:cubicBezTo>
                  <a:cubicBezTo>
                    <a:pt x="336" y="19"/>
                    <a:pt x="202" y="19"/>
                    <a:pt x="68" y="19"/>
                  </a:cubicBezTo>
                  <a:cubicBezTo>
                    <a:pt x="68" y="6"/>
                    <a:pt x="65" y="1"/>
                    <a:pt x="6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0" name="Google Shape;12360;p15"/>
            <p:cNvSpPr/>
            <p:nvPr/>
          </p:nvSpPr>
          <p:spPr>
            <a:xfrm>
              <a:off x="3501575" y="4630725"/>
              <a:ext cx="6750" cy="5800"/>
            </a:xfrm>
            <a:custGeom>
              <a:avLst/>
              <a:gdLst/>
              <a:ahLst/>
              <a:cxnLst/>
              <a:rect l="l" t="t" r="r" b="b"/>
              <a:pathLst>
                <a:path w="270" h="232" extrusionOk="0">
                  <a:moveTo>
                    <a:pt x="115" y="0"/>
                  </a:moveTo>
                  <a:cubicBezTo>
                    <a:pt x="90" y="0"/>
                    <a:pt x="46" y="30"/>
                    <a:pt x="1" y="30"/>
                  </a:cubicBezTo>
                  <a:lnTo>
                    <a:pt x="68" y="232"/>
                  </a:lnTo>
                  <a:cubicBezTo>
                    <a:pt x="202" y="232"/>
                    <a:pt x="270" y="165"/>
                    <a:pt x="135" y="30"/>
                  </a:cubicBezTo>
                  <a:cubicBezTo>
                    <a:pt x="135" y="8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1" name="Google Shape;12361;p15"/>
            <p:cNvSpPr/>
            <p:nvPr/>
          </p:nvSpPr>
          <p:spPr>
            <a:xfrm>
              <a:off x="3587300" y="4814675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02"/>
                    <a:pt x="336" y="538"/>
                  </a:cubicBezTo>
                  <a:cubicBezTo>
                    <a:pt x="404" y="336"/>
                    <a:pt x="471" y="202"/>
                    <a:pt x="47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2" name="Google Shape;12362;p15"/>
            <p:cNvSpPr/>
            <p:nvPr/>
          </p:nvSpPr>
          <p:spPr>
            <a:xfrm>
              <a:off x="3587300" y="47464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extrusionOk="0">
                  <a:moveTo>
                    <a:pt x="121" y="1"/>
                  </a:moveTo>
                  <a:cubicBezTo>
                    <a:pt x="90" y="1"/>
                    <a:pt x="50" y="16"/>
                    <a:pt x="0" y="41"/>
                  </a:cubicBezTo>
                  <a:cubicBezTo>
                    <a:pt x="0" y="108"/>
                    <a:pt x="0" y="175"/>
                    <a:pt x="0" y="175"/>
                  </a:cubicBezTo>
                  <a:lnTo>
                    <a:pt x="202" y="175"/>
                  </a:lnTo>
                  <a:cubicBezTo>
                    <a:pt x="202" y="48"/>
                    <a:pt x="175" y="1"/>
                    <a:pt x="12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3" name="Google Shape;12363;p15"/>
            <p:cNvSpPr/>
            <p:nvPr/>
          </p:nvSpPr>
          <p:spPr>
            <a:xfrm>
              <a:off x="3555350" y="4734925"/>
              <a:ext cx="15175" cy="6275"/>
            </a:xfrm>
            <a:custGeom>
              <a:avLst/>
              <a:gdLst/>
              <a:ahLst/>
              <a:cxnLst/>
              <a:rect l="l" t="t" r="r" b="b"/>
              <a:pathLst>
                <a:path w="607" h="251" extrusionOk="0">
                  <a:moveTo>
                    <a:pt x="367" y="1"/>
                  </a:moveTo>
                  <a:cubicBezTo>
                    <a:pt x="322" y="1"/>
                    <a:pt x="270" y="8"/>
                    <a:pt x="203" y="30"/>
                  </a:cubicBezTo>
                  <a:cubicBezTo>
                    <a:pt x="1" y="30"/>
                    <a:pt x="68" y="232"/>
                    <a:pt x="135" y="232"/>
                  </a:cubicBezTo>
                  <a:cubicBezTo>
                    <a:pt x="148" y="245"/>
                    <a:pt x="166" y="250"/>
                    <a:pt x="187" y="250"/>
                  </a:cubicBezTo>
                  <a:cubicBezTo>
                    <a:pt x="275" y="250"/>
                    <a:pt x="417" y="152"/>
                    <a:pt x="472" y="98"/>
                  </a:cubicBezTo>
                  <a:cubicBezTo>
                    <a:pt x="539" y="98"/>
                    <a:pt x="539" y="30"/>
                    <a:pt x="606" y="30"/>
                  </a:cubicBezTo>
                  <a:cubicBezTo>
                    <a:pt x="516" y="30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4" name="Google Shape;12364;p15"/>
            <p:cNvSpPr/>
            <p:nvPr/>
          </p:nvSpPr>
          <p:spPr>
            <a:xfrm>
              <a:off x="3570500" y="4728950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134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5" name="Google Shape;12365;p15"/>
            <p:cNvSpPr/>
            <p:nvPr/>
          </p:nvSpPr>
          <p:spPr>
            <a:xfrm>
              <a:off x="3595700" y="48009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48" y="1"/>
                  </a:moveTo>
                  <a:cubicBezTo>
                    <a:pt x="22" y="1"/>
                    <a:pt x="0" y="11"/>
                    <a:pt x="0" y="11"/>
                  </a:cubicBezTo>
                  <a:cubicBezTo>
                    <a:pt x="0" y="79"/>
                    <a:pt x="135" y="146"/>
                    <a:pt x="135" y="146"/>
                  </a:cubicBezTo>
                  <a:cubicBezTo>
                    <a:pt x="135" y="25"/>
                    <a:pt x="86" y="1"/>
                    <a:pt x="4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6" name="Google Shape;12366;p15"/>
            <p:cNvSpPr/>
            <p:nvPr/>
          </p:nvSpPr>
          <p:spPr>
            <a:xfrm>
              <a:off x="3599050" y="4804575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337" y="270"/>
                    <a:pt x="337" y="135"/>
                    <a:pt x="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7" name="Google Shape;12367;p15"/>
            <p:cNvSpPr/>
            <p:nvPr/>
          </p:nvSpPr>
          <p:spPr>
            <a:xfrm>
              <a:off x="3691500" y="49054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8" name="Google Shape;12368;p15"/>
            <p:cNvSpPr/>
            <p:nvPr/>
          </p:nvSpPr>
          <p:spPr>
            <a:xfrm>
              <a:off x="3792350" y="494575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7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9" name="Google Shape;12369;p15"/>
            <p:cNvSpPr/>
            <p:nvPr/>
          </p:nvSpPr>
          <p:spPr>
            <a:xfrm>
              <a:off x="3424275" y="50214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67" y="0"/>
                  </a:moveTo>
                  <a:lnTo>
                    <a:pt x="0" y="135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0" name="Google Shape;12370;p15"/>
            <p:cNvSpPr/>
            <p:nvPr/>
          </p:nvSpPr>
          <p:spPr>
            <a:xfrm>
              <a:off x="3429300" y="50264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1" name="Google Shape;12371;p15"/>
            <p:cNvSpPr/>
            <p:nvPr/>
          </p:nvSpPr>
          <p:spPr>
            <a:xfrm>
              <a:off x="3706625" y="50835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0" y="34"/>
                    <a:pt x="0" y="68"/>
                  </a:cubicBezTo>
                  <a:cubicBezTo>
                    <a:pt x="0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2" name="Google Shape;12372;p15"/>
            <p:cNvSpPr/>
            <p:nvPr/>
          </p:nvSpPr>
          <p:spPr>
            <a:xfrm>
              <a:off x="3681425" y="50919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cubicBezTo>
                    <a:pt x="67" y="1"/>
                    <a:pt x="0" y="135"/>
                    <a:pt x="0" y="202"/>
                  </a:cubicBezTo>
                  <a:cubicBezTo>
                    <a:pt x="135" y="135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3" name="Google Shape;12373;p15"/>
            <p:cNvSpPr/>
            <p:nvPr/>
          </p:nvSpPr>
          <p:spPr>
            <a:xfrm>
              <a:off x="3673000" y="5097025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cubicBezTo>
                    <a:pt x="1" y="135"/>
                    <a:pt x="1" y="269"/>
                    <a:pt x="337" y="404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4" name="Google Shape;12374;p15"/>
            <p:cNvSpPr/>
            <p:nvPr/>
          </p:nvSpPr>
          <p:spPr>
            <a:xfrm>
              <a:off x="3731825" y="5107100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337" y="1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5" name="Google Shape;12375;p15"/>
            <p:cNvSpPr/>
            <p:nvPr/>
          </p:nvSpPr>
          <p:spPr>
            <a:xfrm>
              <a:off x="2995700" y="4260025"/>
              <a:ext cx="6725" cy="10125"/>
            </a:xfrm>
            <a:custGeom>
              <a:avLst/>
              <a:gdLst/>
              <a:ahLst/>
              <a:cxnLst/>
              <a:rect l="l" t="t" r="r" b="b"/>
              <a:pathLst>
                <a:path w="269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6" name="Google Shape;12376;p15"/>
            <p:cNvSpPr/>
            <p:nvPr/>
          </p:nvSpPr>
          <p:spPr>
            <a:xfrm>
              <a:off x="2995700" y="42297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0" y="1"/>
                  </a:moveTo>
                  <a:lnTo>
                    <a:pt x="67" y="202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7" name="Google Shape;12377;p15"/>
            <p:cNvSpPr/>
            <p:nvPr/>
          </p:nvSpPr>
          <p:spPr>
            <a:xfrm>
              <a:off x="2983925" y="4224675"/>
              <a:ext cx="11800" cy="5125"/>
            </a:xfrm>
            <a:custGeom>
              <a:avLst/>
              <a:gdLst/>
              <a:ahLst/>
              <a:cxnLst/>
              <a:rect l="l" t="t" r="r" b="b"/>
              <a:pathLst>
                <a:path w="472" h="205" extrusionOk="0">
                  <a:moveTo>
                    <a:pt x="238" y="0"/>
                  </a:moveTo>
                  <a:cubicBezTo>
                    <a:pt x="151" y="0"/>
                    <a:pt x="76" y="92"/>
                    <a:pt x="0" y="205"/>
                  </a:cubicBezTo>
                  <a:lnTo>
                    <a:pt x="471" y="205"/>
                  </a:lnTo>
                  <a:cubicBezTo>
                    <a:pt x="382" y="57"/>
                    <a:pt x="307" y="0"/>
                    <a:pt x="23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8" name="Google Shape;12378;p15"/>
            <p:cNvSpPr/>
            <p:nvPr/>
          </p:nvSpPr>
          <p:spPr>
            <a:xfrm>
              <a:off x="2915025" y="3967600"/>
              <a:ext cx="10100" cy="13875"/>
            </a:xfrm>
            <a:custGeom>
              <a:avLst/>
              <a:gdLst/>
              <a:ahLst/>
              <a:cxnLst/>
              <a:rect l="l" t="t" r="r" b="b"/>
              <a:pathLst>
                <a:path w="404" h="555" extrusionOk="0">
                  <a:moveTo>
                    <a:pt x="0" y="0"/>
                  </a:moveTo>
                  <a:lnTo>
                    <a:pt x="0" y="404"/>
                  </a:lnTo>
                  <a:cubicBezTo>
                    <a:pt x="67" y="504"/>
                    <a:pt x="135" y="555"/>
                    <a:pt x="202" y="555"/>
                  </a:cubicBezTo>
                  <a:cubicBezTo>
                    <a:pt x="269" y="555"/>
                    <a:pt x="336" y="504"/>
                    <a:pt x="403" y="40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9" name="Google Shape;12379;p15"/>
            <p:cNvSpPr/>
            <p:nvPr/>
          </p:nvSpPr>
          <p:spPr>
            <a:xfrm>
              <a:off x="2913325" y="3937350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1" y="0"/>
                  </a:moveTo>
                  <a:cubicBezTo>
                    <a:pt x="1" y="135"/>
                    <a:pt x="1" y="269"/>
                    <a:pt x="68" y="403"/>
                  </a:cubicBezTo>
                  <a:cubicBezTo>
                    <a:pt x="337" y="202"/>
                    <a:pt x="270" y="135"/>
                    <a:pt x="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0" name="Google Shape;12380;p15"/>
            <p:cNvSpPr/>
            <p:nvPr/>
          </p:nvSpPr>
          <p:spPr>
            <a:xfrm>
              <a:off x="2920050" y="3917175"/>
              <a:ext cx="5075" cy="5050"/>
            </a:xfrm>
            <a:custGeom>
              <a:avLst/>
              <a:gdLst/>
              <a:ahLst/>
              <a:cxnLst/>
              <a:rect l="l" t="t" r="r" b="b"/>
              <a:pathLst>
                <a:path w="203" h="202" extrusionOk="0">
                  <a:moveTo>
                    <a:pt x="202" y="0"/>
                  </a:moveTo>
                  <a:lnTo>
                    <a:pt x="1" y="135"/>
                  </a:lnTo>
                  <a:lnTo>
                    <a:pt x="68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1" name="Google Shape;12381;p15"/>
            <p:cNvSpPr/>
            <p:nvPr/>
          </p:nvSpPr>
          <p:spPr>
            <a:xfrm>
              <a:off x="3106625" y="3821375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202" y="0"/>
                  </a:moveTo>
                  <a:cubicBezTo>
                    <a:pt x="135" y="0"/>
                    <a:pt x="67" y="68"/>
                    <a:pt x="0" y="202"/>
                  </a:cubicBezTo>
                  <a:lnTo>
                    <a:pt x="403" y="202"/>
                  </a:lnTo>
                  <a:cubicBezTo>
                    <a:pt x="336" y="68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2" name="Google Shape;12382;p15"/>
            <p:cNvSpPr/>
            <p:nvPr/>
          </p:nvSpPr>
          <p:spPr>
            <a:xfrm>
              <a:off x="2241050" y="4159200"/>
              <a:ext cx="42425" cy="70600"/>
            </a:xfrm>
            <a:custGeom>
              <a:avLst/>
              <a:gdLst/>
              <a:ahLst/>
              <a:cxnLst/>
              <a:rect l="l" t="t" r="r" b="b"/>
              <a:pathLst>
                <a:path w="1697" h="2824" extrusionOk="0">
                  <a:moveTo>
                    <a:pt x="270" y="0"/>
                  </a:moveTo>
                  <a:lnTo>
                    <a:pt x="270" y="0"/>
                  </a:lnTo>
                  <a:cubicBezTo>
                    <a:pt x="404" y="941"/>
                    <a:pt x="1" y="2017"/>
                    <a:pt x="740" y="2824"/>
                  </a:cubicBezTo>
                  <a:cubicBezTo>
                    <a:pt x="790" y="2811"/>
                    <a:pt x="856" y="2808"/>
                    <a:pt x="929" y="2808"/>
                  </a:cubicBezTo>
                  <a:cubicBezTo>
                    <a:pt x="1009" y="2808"/>
                    <a:pt x="1098" y="2812"/>
                    <a:pt x="1186" y="2812"/>
                  </a:cubicBezTo>
                  <a:cubicBezTo>
                    <a:pt x="1450" y="2812"/>
                    <a:pt x="1697" y="2776"/>
                    <a:pt x="1614" y="2488"/>
                  </a:cubicBezTo>
                  <a:cubicBezTo>
                    <a:pt x="1345" y="1614"/>
                    <a:pt x="1345" y="471"/>
                    <a:pt x="27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3" name="Google Shape;12383;p15"/>
            <p:cNvSpPr/>
            <p:nvPr/>
          </p:nvSpPr>
          <p:spPr>
            <a:xfrm>
              <a:off x="2269625" y="4263675"/>
              <a:ext cx="38675" cy="49025"/>
            </a:xfrm>
            <a:custGeom>
              <a:avLst/>
              <a:gdLst/>
              <a:ahLst/>
              <a:cxnLst/>
              <a:rect l="l" t="t" r="r" b="b"/>
              <a:pathLst>
                <a:path w="1547" h="1961" extrusionOk="0">
                  <a:moveTo>
                    <a:pt x="992" y="0"/>
                  </a:moveTo>
                  <a:cubicBezTo>
                    <a:pt x="620" y="0"/>
                    <a:pt x="326" y="362"/>
                    <a:pt x="1" y="594"/>
                  </a:cubicBezTo>
                  <a:lnTo>
                    <a:pt x="1" y="1468"/>
                  </a:lnTo>
                  <a:cubicBezTo>
                    <a:pt x="300" y="1528"/>
                    <a:pt x="492" y="1960"/>
                    <a:pt x="863" y="1960"/>
                  </a:cubicBezTo>
                  <a:cubicBezTo>
                    <a:pt x="908" y="1960"/>
                    <a:pt x="957" y="1954"/>
                    <a:pt x="1009" y="1939"/>
                  </a:cubicBezTo>
                  <a:cubicBezTo>
                    <a:pt x="1211" y="1401"/>
                    <a:pt x="1345" y="863"/>
                    <a:pt x="1547" y="258"/>
                  </a:cubicBezTo>
                  <a:cubicBezTo>
                    <a:pt x="1340" y="72"/>
                    <a:pt x="1158" y="0"/>
                    <a:pt x="992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4" name="Google Shape;12384;p15"/>
            <p:cNvSpPr/>
            <p:nvPr/>
          </p:nvSpPr>
          <p:spPr>
            <a:xfrm>
              <a:off x="3261250" y="2787000"/>
              <a:ext cx="1392900" cy="1257725"/>
            </a:xfrm>
            <a:custGeom>
              <a:avLst/>
              <a:gdLst/>
              <a:ahLst/>
              <a:cxnLst/>
              <a:rect l="l" t="t" r="r" b="b"/>
              <a:pathLst>
                <a:path w="55716" h="50309" extrusionOk="0">
                  <a:moveTo>
                    <a:pt x="25432" y="0"/>
                  </a:moveTo>
                  <a:cubicBezTo>
                    <a:pt x="25242" y="0"/>
                    <a:pt x="25014" y="50"/>
                    <a:pt x="24740" y="164"/>
                  </a:cubicBezTo>
                  <a:cubicBezTo>
                    <a:pt x="22656" y="1106"/>
                    <a:pt x="20505" y="1711"/>
                    <a:pt x="18555" y="2921"/>
                  </a:cubicBezTo>
                  <a:cubicBezTo>
                    <a:pt x="17614" y="3593"/>
                    <a:pt x="16605" y="4131"/>
                    <a:pt x="15597" y="4602"/>
                  </a:cubicBezTo>
                  <a:cubicBezTo>
                    <a:pt x="12908" y="6013"/>
                    <a:pt x="10488" y="7828"/>
                    <a:pt x="7462" y="8501"/>
                  </a:cubicBezTo>
                  <a:cubicBezTo>
                    <a:pt x="6790" y="8568"/>
                    <a:pt x="6185" y="8904"/>
                    <a:pt x="5647" y="9308"/>
                  </a:cubicBezTo>
                  <a:cubicBezTo>
                    <a:pt x="5042" y="9980"/>
                    <a:pt x="4235" y="10450"/>
                    <a:pt x="3294" y="10518"/>
                  </a:cubicBezTo>
                  <a:cubicBezTo>
                    <a:pt x="3025" y="10518"/>
                    <a:pt x="2756" y="10585"/>
                    <a:pt x="2488" y="10719"/>
                  </a:cubicBezTo>
                  <a:cubicBezTo>
                    <a:pt x="67" y="11929"/>
                    <a:pt x="0" y="12131"/>
                    <a:pt x="605" y="14350"/>
                  </a:cubicBezTo>
                  <a:cubicBezTo>
                    <a:pt x="740" y="14686"/>
                    <a:pt x="941" y="15022"/>
                    <a:pt x="1143" y="15358"/>
                  </a:cubicBezTo>
                  <a:cubicBezTo>
                    <a:pt x="1210" y="15560"/>
                    <a:pt x="1277" y="15694"/>
                    <a:pt x="1412" y="15829"/>
                  </a:cubicBezTo>
                  <a:cubicBezTo>
                    <a:pt x="2824" y="17778"/>
                    <a:pt x="4303" y="19661"/>
                    <a:pt x="5782" y="21543"/>
                  </a:cubicBezTo>
                  <a:cubicBezTo>
                    <a:pt x="5849" y="21677"/>
                    <a:pt x="5983" y="21879"/>
                    <a:pt x="6118" y="22014"/>
                  </a:cubicBezTo>
                  <a:cubicBezTo>
                    <a:pt x="6185" y="22148"/>
                    <a:pt x="6320" y="22283"/>
                    <a:pt x="6454" y="22417"/>
                  </a:cubicBezTo>
                  <a:lnTo>
                    <a:pt x="6723" y="22619"/>
                  </a:lnTo>
                  <a:cubicBezTo>
                    <a:pt x="6790" y="22753"/>
                    <a:pt x="6925" y="22888"/>
                    <a:pt x="7059" y="23022"/>
                  </a:cubicBezTo>
                  <a:cubicBezTo>
                    <a:pt x="7328" y="23493"/>
                    <a:pt x="7664" y="23896"/>
                    <a:pt x="8067" y="24232"/>
                  </a:cubicBezTo>
                  <a:cubicBezTo>
                    <a:pt x="8538" y="24636"/>
                    <a:pt x="8874" y="25173"/>
                    <a:pt x="9278" y="25644"/>
                  </a:cubicBezTo>
                  <a:cubicBezTo>
                    <a:pt x="9614" y="25913"/>
                    <a:pt x="9950" y="26182"/>
                    <a:pt x="10286" y="26451"/>
                  </a:cubicBezTo>
                  <a:cubicBezTo>
                    <a:pt x="10757" y="26720"/>
                    <a:pt x="11227" y="27123"/>
                    <a:pt x="11631" y="27526"/>
                  </a:cubicBezTo>
                  <a:cubicBezTo>
                    <a:pt x="11698" y="27661"/>
                    <a:pt x="11832" y="27728"/>
                    <a:pt x="11967" y="27862"/>
                  </a:cubicBezTo>
                  <a:cubicBezTo>
                    <a:pt x="12168" y="28199"/>
                    <a:pt x="12437" y="28535"/>
                    <a:pt x="12639" y="28871"/>
                  </a:cubicBezTo>
                  <a:cubicBezTo>
                    <a:pt x="12908" y="29341"/>
                    <a:pt x="13177" y="29745"/>
                    <a:pt x="13513" y="30148"/>
                  </a:cubicBezTo>
                  <a:cubicBezTo>
                    <a:pt x="16202" y="33980"/>
                    <a:pt x="20168" y="36602"/>
                    <a:pt x="23059" y="40165"/>
                  </a:cubicBezTo>
                  <a:cubicBezTo>
                    <a:pt x="23395" y="40703"/>
                    <a:pt x="24000" y="41106"/>
                    <a:pt x="24673" y="41375"/>
                  </a:cubicBezTo>
                  <a:cubicBezTo>
                    <a:pt x="25211" y="41644"/>
                    <a:pt x="25681" y="42115"/>
                    <a:pt x="25950" y="42653"/>
                  </a:cubicBezTo>
                  <a:cubicBezTo>
                    <a:pt x="26152" y="42989"/>
                    <a:pt x="26488" y="43190"/>
                    <a:pt x="26824" y="43325"/>
                  </a:cubicBezTo>
                  <a:cubicBezTo>
                    <a:pt x="28034" y="43796"/>
                    <a:pt x="29244" y="44266"/>
                    <a:pt x="29580" y="45745"/>
                  </a:cubicBezTo>
                  <a:cubicBezTo>
                    <a:pt x="29629" y="46087"/>
                    <a:pt x="29962" y="46323"/>
                    <a:pt x="30321" y="46323"/>
                  </a:cubicBezTo>
                  <a:cubicBezTo>
                    <a:pt x="30456" y="46323"/>
                    <a:pt x="30595" y="46289"/>
                    <a:pt x="30723" y="46216"/>
                  </a:cubicBezTo>
                  <a:cubicBezTo>
                    <a:pt x="31664" y="45409"/>
                    <a:pt x="33009" y="45207"/>
                    <a:pt x="33480" y="44401"/>
                  </a:cubicBezTo>
                  <a:cubicBezTo>
                    <a:pt x="35900" y="45543"/>
                    <a:pt x="36505" y="48367"/>
                    <a:pt x="38454" y="50048"/>
                  </a:cubicBezTo>
                  <a:cubicBezTo>
                    <a:pt x="38555" y="50115"/>
                    <a:pt x="38539" y="50115"/>
                    <a:pt x="38530" y="50115"/>
                  </a:cubicBezTo>
                  <a:cubicBezTo>
                    <a:pt x="38522" y="50115"/>
                    <a:pt x="38522" y="50115"/>
                    <a:pt x="38656" y="50182"/>
                  </a:cubicBezTo>
                  <a:cubicBezTo>
                    <a:pt x="38860" y="50264"/>
                    <a:pt x="39051" y="50308"/>
                    <a:pt x="39220" y="50308"/>
                  </a:cubicBezTo>
                  <a:cubicBezTo>
                    <a:pt x="39611" y="50308"/>
                    <a:pt x="39887" y="50072"/>
                    <a:pt x="39933" y="49510"/>
                  </a:cubicBezTo>
                  <a:cubicBezTo>
                    <a:pt x="40001" y="49039"/>
                    <a:pt x="39597" y="48636"/>
                    <a:pt x="40001" y="48165"/>
                  </a:cubicBezTo>
                  <a:cubicBezTo>
                    <a:pt x="40349" y="49510"/>
                    <a:pt x="40477" y="49896"/>
                    <a:pt x="41230" y="49896"/>
                  </a:cubicBezTo>
                  <a:cubicBezTo>
                    <a:pt x="41494" y="49896"/>
                    <a:pt x="41834" y="49849"/>
                    <a:pt x="42286" y="49779"/>
                  </a:cubicBezTo>
                  <a:cubicBezTo>
                    <a:pt x="44707" y="49375"/>
                    <a:pt x="46186" y="46955"/>
                    <a:pt x="45446" y="44602"/>
                  </a:cubicBezTo>
                  <a:cubicBezTo>
                    <a:pt x="45177" y="44132"/>
                    <a:pt x="45110" y="43594"/>
                    <a:pt x="45312" y="43123"/>
                  </a:cubicBezTo>
                  <a:cubicBezTo>
                    <a:pt x="46051" y="41644"/>
                    <a:pt x="44438" y="41308"/>
                    <a:pt x="44034" y="40501"/>
                  </a:cubicBezTo>
                  <a:cubicBezTo>
                    <a:pt x="43940" y="40360"/>
                    <a:pt x="43829" y="40309"/>
                    <a:pt x="43707" y="40309"/>
                  </a:cubicBezTo>
                  <a:cubicBezTo>
                    <a:pt x="43482" y="40309"/>
                    <a:pt x="43220" y="40481"/>
                    <a:pt x="42959" y="40569"/>
                  </a:cubicBezTo>
                  <a:cubicBezTo>
                    <a:pt x="42488" y="40636"/>
                    <a:pt x="42555" y="41174"/>
                    <a:pt x="42085" y="41241"/>
                  </a:cubicBezTo>
                  <a:cubicBezTo>
                    <a:pt x="43564" y="39762"/>
                    <a:pt x="43564" y="39762"/>
                    <a:pt x="42555" y="37947"/>
                  </a:cubicBezTo>
                  <a:lnTo>
                    <a:pt x="42152" y="37207"/>
                  </a:lnTo>
                  <a:cubicBezTo>
                    <a:pt x="40068" y="34047"/>
                    <a:pt x="40404" y="31291"/>
                    <a:pt x="43228" y="29073"/>
                  </a:cubicBezTo>
                  <a:cubicBezTo>
                    <a:pt x="44572" y="28131"/>
                    <a:pt x="46118" y="27594"/>
                    <a:pt x="47799" y="27594"/>
                  </a:cubicBezTo>
                  <a:cubicBezTo>
                    <a:pt x="48673" y="27594"/>
                    <a:pt x="49547" y="27526"/>
                    <a:pt x="50421" y="27325"/>
                  </a:cubicBezTo>
                  <a:cubicBezTo>
                    <a:pt x="51497" y="27056"/>
                    <a:pt x="52303" y="26182"/>
                    <a:pt x="52438" y="25106"/>
                  </a:cubicBezTo>
                  <a:cubicBezTo>
                    <a:pt x="52640" y="24367"/>
                    <a:pt x="52035" y="23762"/>
                    <a:pt x="51295" y="23762"/>
                  </a:cubicBezTo>
                  <a:cubicBezTo>
                    <a:pt x="51118" y="23808"/>
                    <a:pt x="50972" y="23829"/>
                    <a:pt x="50851" y="23829"/>
                  </a:cubicBezTo>
                  <a:cubicBezTo>
                    <a:pt x="50094" y="23829"/>
                    <a:pt x="50279" y="23024"/>
                    <a:pt x="49816" y="22619"/>
                  </a:cubicBezTo>
                  <a:cubicBezTo>
                    <a:pt x="50138" y="22469"/>
                    <a:pt x="50446" y="22414"/>
                    <a:pt x="50742" y="22414"/>
                  </a:cubicBezTo>
                  <a:cubicBezTo>
                    <a:pt x="51375" y="22414"/>
                    <a:pt x="51956" y="22662"/>
                    <a:pt x="52505" y="22753"/>
                  </a:cubicBezTo>
                  <a:cubicBezTo>
                    <a:pt x="52644" y="22775"/>
                    <a:pt x="52782" y="22786"/>
                    <a:pt x="52919" y="22786"/>
                  </a:cubicBezTo>
                  <a:cubicBezTo>
                    <a:pt x="54430" y="22786"/>
                    <a:pt x="55715" y="21466"/>
                    <a:pt x="55530" y="19862"/>
                  </a:cubicBezTo>
                  <a:lnTo>
                    <a:pt x="55127" y="19862"/>
                  </a:lnTo>
                  <a:cubicBezTo>
                    <a:pt x="54993" y="19728"/>
                    <a:pt x="54858" y="19593"/>
                    <a:pt x="54724" y="19459"/>
                  </a:cubicBezTo>
                  <a:lnTo>
                    <a:pt x="53917" y="19459"/>
                  </a:lnTo>
                  <a:cubicBezTo>
                    <a:pt x="53426" y="19732"/>
                    <a:pt x="52980" y="20137"/>
                    <a:pt x="52398" y="20137"/>
                  </a:cubicBezTo>
                  <a:cubicBezTo>
                    <a:pt x="52263" y="20137"/>
                    <a:pt x="52120" y="20115"/>
                    <a:pt x="51967" y="20064"/>
                  </a:cubicBezTo>
                  <a:cubicBezTo>
                    <a:pt x="52640" y="20064"/>
                    <a:pt x="53245" y="19997"/>
                    <a:pt x="53110" y="19056"/>
                  </a:cubicBezTo>
                  <a:lnTo>
                    <a:pt x="52707" y="19056"/>
                  </a:lnTo>
                  <a:cubicBezTo>
                    <a:pt x="52572" y="18921"/>
                    <a:pt x="52438" y="18787"/>
                    <a:pt x="52303" y="18652"/>
                  </a:cubicBezTo>
                  <a:lnTo>
                    <a:pt x="51900" y="18652"/>
                  </a:lnTo>
                  <a:cubicBezTo>
                    <a:pt x="51766" y="18518"/>
                    <a:pt x="51631" y="18383"/>
                    <a:pt x="51497" y="18249"/>
                  </a:cubicBezTo>
                  <a:lnTo>
                    <a:pt x="51093" y="18249"/>
                  </a:lnTo>
                  <a:cubicBezTo>
                    <a:pt x="50959" y="18114"/>
                    <a:pt x="50824" y="17980"/>
                    <a:pt x="50690" y="17845"/>
                  </a:cubicBezTo>
                  <a:lnTo>
                    <a:pt x="49816" y="17845"/>
                  </a:lnTo>
                  <a:cubicBezTo>
                    <a:pt x="49682" y="17711"/>
                    <a:pt x="49547" y="17577"/>
                    <a:pt x="49413" y="17442"/>
                  </a:cubicBezTo>
                  <a:cubicBezTo>
                    <a:pt x="49076" y="17240"/>
                    <a:pt x="48673" y="17106"/>
                    <a:pt x="48203" y="17039"/>
                  </a:cubicBezTo>
                  <a:cubicBezTo>
                    <a:pt x="48068" y="16904"/>
                    <a:pt x="47934" y="16770"/>
                    <a:pt x="47799" y="16635"/>
                  </a:cubicBezTo>
                  <a:lnTo>
                    <a:pt x="45379" y="15829"/>
                  </a:lnTo>
                  <a:cubicBezTo>
                    <a:pt x="45278" y="15963"/>
                    <a:pt x="45127" y="16030"/>
                    <a:pt x="44976" y="16030"/>
                  </a:cubicBezTo>
                  <a:cubicBezTo>
                    <a:pt x="44824" y="16030"/>
                    <a:pt x="44673" y="15963"/>
                    <a:pt x="44572" y="15829"/>
                  </a:cubicBezTo>
                  <a:cubicBezTo>
                    <a:pt x="44438" y="15694"/>
                    <a:pt x="44303" y="15560"/>
                    <a:pt x="44169" y="15425"/>
                  </a:cubicBezTo>
                  <a:lnTo>
                    <a:pt x="43765" y="14955"/>
                  </a:lnTo>
                  <a:cubicBezTo>
                    <a:pt x="43967" y="14417"/>
                    <a:pt x="43497" y="14350"/>
                    <a:pt x="43228" y="14081"/>
                  </a:cubicBezTo>
                  <a:cubicBezTo>
                    <a:pt x="43093" y="14013"/>
                    <a:pt x="42959" y="13879"/>
                    <a:pt x="42757" y="13812"/>
                  </a:cubicBezTo>
                  <a:cubicBezTo>
                    <a:pt x="42488" y="13677"/>
                    <a:pt x="42219" y="13476"/>
                    <a:pt x="41950" y="13274"/>
                  </a:cubicBezTo>
                  <a:cubicBezTo>
                    <a:pt x="39194" y="11728"/>
                    <a:pt x="36236" y="10316"/>
                    <a:pt x="33547" y="8635"/>
                  </a:cubicBezTo>
                  <a:cubicBezTo>
                    <a:pt x="31866" y="7425"/>
                    <a:pt x="29984" y="6551"/>
                    <a:pt x="28505" y="5072"/>
                  </a:cubicBezTo>
                  <a:cubicBezTo>
                    <a:pt x="28101" y="4736"/>
                    <a:pt x="27832" y="4333"/>
                    <a:pt x="27631" y="3862"/>
                  </a:cubicBezTo>
                  <a:cubicBezTo>
                    <a:pt x="27564" y="3728"/>
                    <a:pt x="27496" y="3660"/>
                    <a:pt x="27362" y="3391"/>
                  </a:cubicBezTo>
                  <a:cubicBezTo>
                    <a:pt x="27227" y="3190"/>
                    <a:pt x="27093" y="2988"/>
                    <a:pt x="27026" y="2719"/>
                  </a:cubicBezTo>
                  <a:cubicBezTo>
                    <a:pt x="26891" y="2450"/>
                    <a:pt x="26824" y="2181"/>
                    <a:pt x="26757" y="1980"/>
                  </a:cubicBezTo>
                  <a:cubicBezTo>
                    <a:pt x="26422" y="1198"/>
                    <a:pt x="26365" y="0"/>
                    <a:pt x="25432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5" name="Google Shape;12385;p15"/>
            <p:cNvSpPr/>
            <p:nvPr/>
          </p:nvSpPr>
          <p:spPr>
            <a:xfrm>
              <a:off x="4990675" y="3382050"/>
              <a:ext cx="490800" cy="323450"/>
            </a:xfrm>
            <a:custGeom>
              <a:avLst/>
              <a:gdLst/>
              <a:ahLst/>
              <a:cxnLst/>
              <a:rect l="l" t="t" r="r" b="b"/>
              <a:pathLst>
                <a:path w="19632" h="12938" extrusionOk="0">
                  <a:moveTo>
                    <a:pt x="13330" y="0"/>
                  </a:moveTo>
                  <a:cubicBezTo>
                    <a:pt x="12786" y="0"/>
                    <a:pt x="12242" y="34"/>
                    <a:pt x="11698" y="94"/>
                  </a:cubicBezTo>
                  <a:cubicBezTo>
                    <a:pt x="10959" y="94"/>
                    <a:pt x="10959" y="699"/>
                    <a:pt x="10824" y="1170"/>
                  </a:cubicBezTo>
                  <a:cubicBezTo>
                    <a:pt x="10757" y="1304"/>
                    <a:pt x="10488" y="1506"/>
                    <a:pt x="10354" y="1506"/>
                  </a:cubicBezTo>
                  <a:cubicBezTo>
                    <a:pt x="10141" y="1442"/>
                    <a:pt x="9968" y="1413"/>
                    <a:pt x="9829" y="1413"/>
                  </a:cubicBezTo>
                  <a:cubicBezTo>
                    <a:pt x="9088" y="1413"/>
                    <a:pt x="9278" y="2217"/>
                    <a:pt x="9278" y="2783"/>
                  </a:cubicBezTo>
                  <a:cubicBezTo>
                    <a:pt x="9345" y="3792"/>
                    <a:pt x="9211" y="4464"/>
                    <a:pt x="8001" y="4598"/>
                  </a:cubicBezTo>
                  <a:cubicBezTo>
                    <a:pt x="7261" y="4666"/>
                    <a:pt x="7060" y="5271"/>
                    <a:pt x="7194" y="6145"/>
                  </a:cubicBezTo>
                  <a:cubicBezTo>
                    <a:pt x="7328" y="7691"/>
                    <a:pt x="7060" y="7960"/>
                    <a:pt x="5513" y="8363"/>
                  </a:cubicBezTo>
                  <a:cubicBezTo>
                    <a:pt x="5345" y="8397"/>
                    <a:pt x="5160" y="8413"/>
                    <a:pt x="4967" y="8413"/>
                  </a:cubicBezTo>
                  <a:cubicBezTo>
                    <a:pt x="4774" y="8413"/>
                    <a:pt x="4572" y="8397"/>
                    <a:pt x="4370" y="8363"/>
                  </a:cubicBezTo>
                  <a:cubicBezTo>
                    <a:pt x="2555" y="8363"/>
                    <a:pt x="2286" y="8632"/>
                    <a:pt x="1816" y="10649"/>
                  </a:cubicBezTo>
                  <a:cubicBezTo>
                    <a:pt x="1659" y="10614"/>
                    <a:pt x="1499" y="10597"/>
                    <a:pt x="1337" y="10597"/>
                  </a:cubicBezTo>
                  <a:cubicBezTo>
                    <a:pt x="872" y="10597"/>
                    <a:pt x="400" y="10736"/>
                    <a:pt x="1" y="10985"/>
                  </a:cubicBezTo>
                  <a:cubicBezTo>
                    <a:pt x="404" y="11254"/>
                    <a:pt x="875" y="10985"/>
                    <a:pt x="1211" y="11321"/>
                  </a:cubicBezTo>
                  <a:lnTo>
                    <a:pt x="3093" y="11792"/>
                  </a:lnTo>
                  <a:cubicBezTo>
                    <a:pt x="3717" y="11792"/>
                    <a:pt x="4342" y="11620"/>
                    <a:pt x="4941" y="11620"/>
                  </a:cubicBezTo>
                  <a:cubicBezTo>
                    <a:pt x="5181" y="11620"/>
                    <a:pt x="5417" y="11648"/>
                    <a:pt x="5648" y="11724"/>
                  </a:cubicBezTo>
                  <a:cubicBezTo>
                    <a:pt x="6925" y="12330"/>
                    <a:pt x="8337" y="12397"/>
                    <a:pt x="9681" y="12800"/>
                  </a:cubicBezTo>
                  <a:cubicBezTo>
                    <a:pt x="9912" y="12892"/>
                    <a:pt x="10159" y="12937"/>
                    <a:pt x="10407" y="12937"/>
                  </a:cubicBezTo>
                  <a:cubicBezTo>
                    <a:pt x="10884" y="12937"/>
                    <a:pt x="11368" y="12773"/>
                    <a:pt x="11766" y="12464"/>
                  </a:cubicBezTo>
                  <a:cubicBezTo>
                    <a:pt x="12496" y="11956"/>
                    <a:pt x="12911" y="11688"/>
                    <a:pt x="13302" y="11688"/>
                  </a:cubicBezTo>
                  <a:cubicBezTo>
                    <a:pt x="13738" y="11688"/>
                    <a:pt x="14145" y="12023"/>
                    <a:pt x="14925" y="12733"/>
                  </a:cubicBezTo>
                  <a:cubicBezTo>
                    <a:pt x="15060" y="12464"/>
                    <a:pt x="15194" y="12195"/>
                    <a:pt x="15329" y="11926"/>
                  </a:cubicBezTo>
                  <a:cubicBezTo>
                    <a:pt x="16270" y="10514"/>
                    <a:pt x="16270" y="10514"/>
                    <a:pt x="14656" y="10111"/>
                  </a:cubicBezTo>
                  <a:cubicBezTo>
                    <a:pt x="14724" y="9506"/>
                    <a:pt x="15194" y="9170"/>
                    <a:pt x="15463" y="8766"/>
                  </a:cubicBezTo>
                  <a:cubicBezTo>
                    <a:pt x="15934" y="7758"/>
                    <a:pt x="16875" y="8094"/>
                    <a:pt x="17749" y="7758"/>
                  </a:cubicBezTo>
                  <a:cubicBezTo>
                    <a:pt x="17840" y="7730"/>
                    <a:pt x="17919" y="7717"/>
                    <a:pt x="17989" y="7717"/>
                  </a:cubicBezTo>
                  <a:cubicBezTo>
                    <a:pt x="18588" y="7717"/>
                    <a:pt x="18470" y="8660"/>
                    <a:pt x="18892" y="8901"/>
                  </a:cubicBezTo>
                  <a:cubicBezTo>
                    <a:pt x="18914" y="8923"/>
                    <a:pt x="18944" y="8931"/>
                    <a:pt x="18981" y="8931"/>
                  </a:cubicBezTo>
                  <a:cubicBezTo>
                    <a:pt x="19056" y="8931"/>
                    <a:pt x="19161" y="8901"/>
                    <a:pt x="19295" y="8901"/>
                  </a:cubicBezTo>
                  <a:cubicBezTo>
                    <a:pt x="19631" y="7892"/>
                    <a:pt x="18085" y="6884"/>
                    <a:pt x="19161" y="5808"/>
                  </a:cubicBezTo>
                  <a:cubicBezTo>
                    <a:pt x="19295" y="5607"/>
                    <a:pt x="18824" y="4666"/>
                    <a:pt x="18085" y="4531"/>
                  </a:cubicBezTo>
                  <a:cubicBezTo>
                    <a:pt x="18043" y="4527"/>
                    <a:pt x="18002" y="4525"/>
                    <a:pt x="17964" y="4525"/>
                  </a:cubicBezTo>
                  <a:cubicBezTo>
                    <a:pt x="17330" y="4525"/>
                    <a:pt x="17207" y="5032"/>
                    <a:pt x="17144" y="5539"/>
                  </a:cubicBezTo>
                  <a:cubicBezTo>
                    <a:pt x="17077" y="6145"/>
                    <a:pt x="17009" y="6548"/>
                    <a:pt x="16337" y="6682"/>
                  </a:cubicBezTo>
                  <a:cubicBezTo>
                    <a:pt x="15665" y="4195"/>
                    <a:pt x="15665" y="4195"/>
                    <a:pt x="17883" y="3455"/>
                  </a:cubicBezTo>
                  <a:cubicBezTo>
                    <a:pt x="18354" y="3321"/>
                    <a:pt x="18623" y="2850"/>
                    <a:pt x="18488" y="2380"/>
                  </a:cubicBezTo>
                  <a:cubicBezTo>
                    <a:pt x="18488" y="1707"/>
                    <a:pt x="18152" y="1035"/>
                    <a:pt x="17614" y="699"/>
                  </a:cubicBezTo>
                  <a:cubicBezTo>
                    <a:pt x="17009" y="699"/>
                    <a:pt x="16808" y="1439"/>
                    <a:pt x="16337" y="1439"/>
                  </a:cubicBezTo>
                  <a:cubicBezTo>
                    <a:pt x="15598" y="1170"/>
                    <a:pt x="15866" y="296"/>
                    <a:pt x="15329" y="161"/>
                  </a:cubicBezTo>
                  <a:cubicBezTo>
                    <a:pt x="14662" y="50"/>
                    <a:pt x="13996" y="0"/>
                    <a:pt x="1333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6" name="Google Shape;12386;p15"/>
            <p:cNvSpPr/>
            <p:nvPr/>
          </p:nvSpPr>
          <p:spPr>
            <a:xfrm>
              <a:off x="4094875" y="2966000"/>
              <a:ext cx="721025" cy="322750"/>
            </a:xfrm>
            <a:custGeom>
              <a:avLst/>
              <a:gdLst/>
              <a:ahLst/>
              <a:cxnLst/>
              <a:rect l="l" t="t" r="r" b="b"/>
              <a:pathLst>
                <a:path w="28841" h="12910" extrusionOk="0">
                  <a:moveTo>
                    <a:pt x="547" y="1"/>
                  </a:moveTo>
                  <a:cubicBezTo>
                    <a:pt x="83" y="1"/>
                    <a:pt x="41" y="504"/>
                    <a:pt x="0" y="1744"/>
                  </a:cubicBezTo>
                  <a:cubicBezTo>
                    <a:pt x="2756" y="3627"/>
                    <a:pt x="5782" y="5240"/>
                    <a:pt x="8874" y="6585"/>
                  </a:cubicBezTo>
                  <a:cubicBezTo>
                    <a:pt x="9076" y="6853"/>
                    <a:pt x="9412" y="6786"/>
                    <a:pt x="9681" y="6988"/>
                  </a:cubicBezTo>
                  <a:cubicBezTo>
                    <a:pt x="10353" y="7391"/>
                    <a:pt x="11093" y="7459"/>
                    <a:pt x="11698" y="7862"/>
                  </a:cubicBezTo>
                  <a:cubicBezTo>
                    <a:pt x="12303" y="7929"/>
                    <a:pt x="12908" y="8064"/>
                    <a:pt x="13446" y="8333"/>
                  </a:cubicBezTo>
                  <a:cubicBezTo>
                    <a:pt x="15261" y="8938"/>
                    <a:pt x="16942" y="10013"/>
                    <a:pt x="18891" y="10282"/>
                  </a:cubicBezTo>
                  <a:cubicBezTo>
                    <a:pt x="20639" y="11291"/>
                    <a:pt x="22723" y="11425"/>
                    <a:pt x="24606" y="12030"/>
                  </a:cubicBezTo>
                  <a:cubicBezTo>
                    <a:pt x="25470" y="12335"/>
                    <a:pt x="26334" y="12909"/>
                    <a:pt x="27286" y="12909"/>
                  </a:cubicBezTo>
                  <a:cubicBezTo>
                    <a:pt x="27593" y="12909"/>
                    <a:pt x="27908" y="12850"/>
                    <a:pt x="28236" y="12702"/>
                  </a:cubicBezTo>
                  <a:cubicBezTo>
                    <a:pt x="28169" y="12366"/>
                    <a:pt x="28370" y="12030"/>
                    <a:pt x="28639" y="11828"/>
                  </a:cubicBezTo>
                  <a:cubicBezTo>
                    <a:pt x="28841" y="10618"/>
                    <a:pt x="28370" y="9879"/>
                    <a:pt x="27160" y="9744"/>
                  </a:cubicBezTo>
                  <a:cubicBezTo>
                    <a:pt x="26286" y="9610"/>
                    <a:pt x="25412" y="9341"/>
                    <a:pt x="24606" y="9005"/>
                  </a:cubicBezTo>
                  <a:cubicBezTo>
                    <a:pt x="24404" y="8870"/>
                    <a:pt x="24269" y="8803"/>
                    <a:pt x="24135" y="8669"/>
                  </a:cubicBezTo>
                  <a:cubicBezTo>
                    <a:pt x="23945" y="8424"/>
                    <a:pt x="23710" y="8377"/>
                    <a:pt x="23472" y="8377"/>
                  </a:cubicBezTo>
                  <a:cubicBezTo>
                    <a:pt x="23325" y="8377"/>
                    <a:pt x="23176" y="8395"/>
                    <a:pt x="23036" y="8395"/>
                  </a:cubicBezTo>
                  <a:cubicBezTo>
                    <a:pt x="22841" y="8395"/>
                    <a:pt x="22661" y="8361"/>
                    <a:pt x="22522" y="8198"/>
                  </a:cubicBezTo>
                  <a:cubicBezTo>
                    <a:pt x="22185" y="8198"/>
                    <a:pt x="21849" y="8198"/>
                    <a:pt x="21513" y="8064"/>
                  </a:cubicBezTo>
                  <a:cubicBezTo>
                    <a:pt x="18622" y="7391"/>
                    <a:pt x="15866" y="6114"/>
                    <a:pt x="13042" y="5106"/>
                  </a:cubicBezTo>
                  <a:cubicBezTo>
                    <a:pt x="9815" y="3963"/>
                    <a:pt x="6454" y="2954"/>
                    <a:pt x="3496" y="1139"/>
                  </a:cubicBezTo>
                  <a:cubicBezTo>
                    <a:pt x="3025" y="803"/>
                    <a:pt x="2555" y="601"/>
                    <a:pt x="2017" y="534"/>
                  </a:cubicBezTo>
                  <a:cubicBezTo>
                    <a:pt x="1292" y="198"/>
                    <a:pt x="837" y="1"/>
                    <a:pt x="547" y="1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7" name="Google Shape;12387;p15"/>
            <p:cNvSpPr/>
            <p:nvPr/>
          </p:nvSpPr>
          <p:spPr>
            <a:xfrm>
              <a:off x="4454525" y="3281875"/>
              <a:ext cx="492475" cy="232500"/>
            </a:xfrm>
            <a:custGeom>
              <a:avLst/>
              <a:gdLst/>
              <a:ahLst/>
              <a:cxnLst/>
              <a:rect l="l" t="t" r="r" b="b"/>
              <a:pathLst>
                <a:path w="19699" h="9300" extrusionOk="0">
                  <a:moveTo>
                    <a:pt x="7799" y="0"/>
                  </a:moveTo>
                  <a:cubicBezTo>
                    <a:pt x="7047" y="1706"/>
                    <a:pt x="6481" y="2364"/>
                    <a:pt x="5376" y="2364"/>
                  </a:cubicBezTo>
                  <a:cubicBezTo>
                    <a:pt x="5001" y="2364"/>
                    <a:pt x="4563" y="2288"/>
                    <a:pt x="4035" y="2151"/>
                  </a:cubicBezTo>
                  <a:cubicBezTo>
                    <a:pt x="3601" y="2073"/>
                    <a:pt x="3168" y="2040"/>
                    <a:pt x="2735" y="2040"/>
                  </a:cubicBezTo>
                  <a:cubicBezTo>
                    <a:pt x="2429" y="2040"/>
                    <a:pt x="2122" y="2056"/>
                    <a:pt x="1816" y="2084"/>
                  </a:cubicBezTo>
                  <a:cubicBezTo>
                    <a:pt x="1547" y="2084"/>
                    <a:pt x="1278" y="2084"/>
                    <a:pt x="1144" y="2420"/>
                  </a:cubicBezTo>
                  <a:cubicBezTo>
                    <a:pt x="1077" y="2689"/>
                    <a:pt x="1211" y="2958"/>
                    <a:pt x="1480" y="3093"/>
                  </a:cubicBezTo>
                  <a:cubicBezTo>
                    <a:pt x="2152" y="3496"/>
                    <a:pt x="2556" y="4303"/>
                    <a:pt x="2421" y="5042"/>
                  </a:cubicBezTo>
                  <a:cubicBezTo>
                    <a:pt x="2475" y="5051"/>
                    <a:pt x="2523" y="5055"/>
                    <a:pt x="2566" y="5055"/>
                  </a:cubicBezTo>
                  <a:cubicBezTo>
                    <a:pt x="2843" y="5055"/>
                    <a:pt x="2901" y="4881"/>
                    <a:pt x="2959" y="4706"/>
                  </a:cubicBezTo>
                  <a:cubicBezTo>
                    <a:pt x="3047" y="4396"/>
                    <a:pt x="3194" y="4203"/>
                    <a:pt x="3399" y="4203"/>
                  </a:cubicBezTo>
                  <a:cubicBezTo>
                    <a:pt x="3506" y="4203"/>
                    <a:pt x="3628" y="4255"/>
                    <a:pt x="3766" y="4370"/>
                  </a:cubicBezTo>
                  <a:cubicBezTo>
                    <a:pt x="4102" y="4572"/>
                    <a:pt x="4572" y="4908"/>
                    <a:pt x="4371" y="5311"/>
                  </a:cubicBezTo>
                  <a:cubicBezTo>
                    <a:pt x="3900" y="5983"/>
                    <a:pt x="3362" y="6588"/>
                    <a:pt x="2824" y="7059"/>
                  </a:cubicBezTo>
                  <a:cubicBezTo>
                    <a:pt x="2656" y="7203"/>
                    <a:pt x="2497" y="7262"/>
                    <a:pt x="2342" y="7262"/>
                  </a:cubicBezTo>
                  <a:cubicBezTo>
                    <a:pt x="2065" y="7262"/>
                    <a:pt x="1806" y="7073"/>
                    <a:pt x="1547" y="6857"/>
                  </a:cubicBezTo>
                  <a:cubicBezTo>
                    <a:pt x="1386" y="6765"/>
                    <a:pt x="1240" y="6720"/>
                    <a:pt x="1116" y="6720"/>
                  </a:cubicBezTo>
                  <a:cubicBezTo>
                    <a:pt x="878" y="6720"/>
                    <a:pt x="717" y="6884"/>
                    <a:pt x="673" y="7194"/>
                  </a:cubicBezTo>
                  <a:cubicBezTo>
                    <a:pt x="673" y="7731"/>
                    <a:pt x="337" y="7664"/>
                    <a:pt x="1" y="7731"/>
                  </a:cubicBezTo>
                  <a:lnTo>
                    <a:pt x="539" y="8067"/>
                  </a:lnTo>
                  <a:cubicBezTo>
                    <a:pt x="1345" y="8673"/>
                    <a:pt x="2488" y="8471"/>
                    <a:pt x="3430" y="8874"/>
                  </a:cubicBezTo>
                  <a:cubicBezTo>
                    <a:pt x="4027" y="8874"/>
                    <a:pt x="4518" y="9299"/>
                    <a:pt x="5140" y="9299"/>
                  </a:cubicBezTo>
                  <a:cubicBezTo>
                    <a:pt x="5217" y="9299"/>
                    <a:pt x="5297" y="9293"/>
                    <a:pt x="5379" y="9278"/>
                  </a:cubicBezTo>
                  <a:cubicBezTo>
                    <a:pt x="5469" y="9278"/>
                    <a:pt x="5573" y="9285"/>
                    <a:pt x="5680" y="9285"/>
                  </a:cubicBezTo>
                  <a:cubicBezTo>
                    <a:pt x="5895" y="9285"/>
                    <a:pt x="6119" y="9255"/>
                    <a:pt x="6253" y="9076"/>
                  </a:cubicBezTo>
                  <a:cubicBezTo>
                    <a:pt x="5783" y="8404"/>
                    <a:pt x="5110" y="7933"/>
                    <a:pt x="4304" y="7731"/>
                  </a:cubicBezTo>
                  <a:cubicBezTo>
                    <a:pt x="4942" y="7554"/>
                    <a:pt x="5244" y="7470"/>
                    <a:pt x="5475" y="7470"/>
                  </a:cubicBezTo>
                  <a:cubicBezTo>
                    <a:pt x="5682" y="7470"/>
                    <a:pt x="5833" y="7537"/>
                    <a:pt x="6119" y="7664"/>
                  </a:cubicBezTo>
                  <a:cubicBezTo>
                    <a:pt x="6522" y="7866"/>
                    <a:pt x="6858" y="8000"/>
                    <a:pt x="7262" y="8067"/>
                  </a:cubicBezTo>
                  <a:cubicBezTo>
                    <a:pt x="7331" y="8080"/>
                    <a:pt x="7400" y="8086"/>
                    <a:pt x="7467" y="8086"/>
                  </a:cubicBezTo>
                  <a:cubicBezTo>
                    <a:pt x="8109" y="8086"/>
                    <a:pt x="8600" y="7527"/>
                    <a:pt x="8539" y="6857"/>
                  </a:cubicBezTo>
                  <a:cubicBezTo>
                    <a:pt x="8593" y="6317"/>
                    <a:pt x="8560" y="5820"/>
                    <a:pt x="8057" y="5820"/>
                  </a:cubicBezTo>
                  <a:cubicBezTo>
                    <a:pt x="7934" y="5820"/>
                    <a:pt x="7783" y="5850"/>
                    <a:pt x="7598" y="5916"/>
                  </a:cubicBezTo>
                  <a:cubicBezTo>
                    <a:pt x="7562" y="5925"/>
                    <a:pt x="7527" y="5929"/>
                    <a:pt x="7492" y="5929"/>
                  </a:cubicBezTo>
                  <a:cubicBezTo>
                    <a:pt x="7263" y="5929"/>
                    <a:pt x="7060" y="5746"/>
                    <a:pt x="7060" y="5513"/>
                  </a:cubicBezTo>
                  <a:cubicBezTo>
                    <a:pt x="6858" y="5109"/>
                    <a:pt x="7060" y="4639"/>
                    <a:pt x="7463" y="4437"/>
                  </a:cubicBezTo>
                  <a:cubicBezTo>
                    <a:pt x="7564" y="4370"/>
                    <a:pt x="7682" y="4336"/>
                    <a:pt x="7799" y="4336"/>
                  </a:cubicBezTo>
                  <a:cubicBezTo>
                    <a:pt x="7917" y="4336"/>
                    <a:pt x="8035" y="4370"/>
                    <a:pt x="8136" y="4437"/>
                  </a:cubicBezTo>
                  <a:cubicBezTo>
                    <a:pt x="9077" y="5311"/>
                    <a:pt x="10623" y="5446"/>
                    <a:pt x="10690" y="7395"/>
                  </a:cubicBezTo>
                  <a:cubicBezTo>
                    <a:pt x="11497" y="6454"/>
                    <a:pt x="11900" y="5647"/>
                    <a:pt x="12640" y="5177"/>
                  </a:cubicBezTo>
                  <a:cubicBezTo>
                    <a:pt x="13178" y="4841"/>
                    <a:pt x="13043" y="4370"/>
                    <a:pt x="12774" y="3967"/>
                  </a:cubicBezTo>
                  <a:cubicBezTo>
                    <a:pt x="12169" y="3362"/>
                    <a:pt x="12102" y="2488"/>
                    <a:pt x="12505" y="1815"/>
                  </a:cubicBezTo>
                  <a:cubicBezTo>
                    <a:pt x="12563" y="1814"/>
                    <a:pt x="12620" y="1813"/>
                    <a:pt x="12676" y="1813"/>
                  </a:cubicBezTo>
                  <a:cubicBezTo>
                    <a:pt x="14855" y="1813"/>
                    <a:pt x="16084" y="3076"/>
                    <a:pt x="16673" y="5042"/>
                  </a:cubicBezTo>
                  <a:cubicBezTo>
                    <a:pt x="17413" y="4504"/>
                    <a:pt x="16405" y="3630"/>
                    <a:pt x="17279" y="3429"/>
                  </a:cubicBezTo>
                  <a:cubicBezTo>
                    <a:pt x="17414" y="3387"/>
                    <a:pt x="17538" y="3368"/>
                    <a:pt x="17652" y="3368"/>
                  </a:cubicBezTo>
                  <a:cubicBezTo>
                    <a:pt x="18276" y="3368"/>
                    <a:pt x="18608" y="3936"/>
                    <a:pt x="18892" y="4504"/>
                  </a:cubicBezTo>
                  <a:cubicBezTo>
                    <a:pt x="18892" y="4639"/>
                    <a:pt x="19094" y="4639"/>
                    <a:pt x="19228" y="4639"/>
                  </a:cubicBezTo>
                  <a:cubicBezTo>
                    <a:pt x="19699" y="3362"/>
                    <a:pt x="19564" y="2958"/>
                    <a:pt x="18489" y="2555"/>
                  </a:cubicBezTo>
                  <a:cubicBezTo>
                    <a:pt x="16606" y="1681"/>
                    <a:pt x="14724" y="1143"/>
                    <a:pt x="12707" y="874"/>
                  </a:cubicBezTo>
                  <a:cubicBezTo>
                    <a:pt x="11026" y="740"/>
                    <a:pt x="9413" y="471"/>
                    <a:pt x="7799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8" name="Google Shape;12388;p15"/>
            <p:cNvSpPr/>
            <p:nvPr/>
          </p:nvSpPr>
          <p:spPr>
            <a:xfrm>
              <a:off x="5478075" y="3382450"/>
              <a:ext cx="200025" cy="233900"/>
            </a:xfrm>
            <a:custGeom>
              <a:avLst/>
              <a:gdLst/>
              <a:ahLst/>
              <a:cxnLst/>
              <a:rect l="l" t="t" r="r" b="b"/>
              <a:pathLst>
                <a:path w="8001" h="9356" extrusionOk="0">
                  <a:moveTo>
                    <a:pt x="1432" y="0"/>
                  </a:moveTo>
                  <a:cubicBezTo>
                    <a:pt x="1264" y="0"/>
                    <a:pt x="1078" y="4"/>
                    <a:pt x="875" y="11"/>
                  </a:cubicBezTo>
                  <a:cubicBezTo>
                    <a:pt x="539" y="11"/>
                    <a:pt x="135" y="11"/>
                    <a:pt x="1" y="414"/>
                  </a:cubicBezTo>
                  <a:cubicBezTo>
                    <a:pt x="68" y="549"/>
                    <a:pt x="68" y="750"/>
                    <a:pt x="135" y="818"/>
                  </a:cubicBezTo>
                  <a:cubicBezTo>
                    <a:pt x="1144" y="1691"/>
                    <a:pt x="68" y="2498"/>
                    <a:pt x="68" y="3305"/>
                  </a:cubicBezTo>
                  <a:cubicBezTo>
                    <a:pt x="68" y="4313"/>
                    <a:pt x="1681" y="4448"/>
                    <a:pt x="1480" y="5725"/>
                  </a:cubicBezTo>
                  <a:cubicBezTo>
                    <a:pt x="1480" y="6465"/>
                    <a:pt x="1278" y="7204"/>
                    <a:pt x="875" y="7809"/>
                  </a:cubicBezTo>
                  <a:cubicBezTo>
                    <a:pt x="606" y="8078"/>
                    <a:pt x="673" y="8482"/>
                    <a:pt x="942" y="8683"/>
                  </a:cubicBezTo>
                  <a:cubicBezTo>
                    <a:pt x="1116" y="8813"/>
                    <a:pt x="1345" y="8888"/>
                    <a:pt x="1559" y="8888"/>
                  </a:cubicBezTo>
                  <a:cubicBezTo>
                    <a:pt x="1676" y="8888"/>
                    <a:pt x="1788" y="8865"/>
                    <a:pt x="1883" y="8818"/>
                  </a:cubicBezTo>
                  <a:cubicBezTo>
                    <a:pt x="2085" y="8683"/>
                    <a:pt x="2219" y="8549"/>
                    <a:pt x="2354" y="8347"/>
                  </a:cubicBezTo>
                  <a:cubicBezTo>
                    <a:pt x="2610" y="8039"/>
                    <a:pt x="2808" y="7907"/>
                    <a:pt x="2966" y="7907"/>
                  </a:cubicBezTo>
                  <a:cubicBezTo>
                    <a:pt x="3222" y="7907"/>
                    <a:pt x="3372" y="8252"/>
                    <a:pt x="3497" y="8750"/>
                  </a:cubicBezTo>
                  <a:cubicBezTo>
                    <a:pt x="3564" y="8952"/>
                    <a:pt x="3429" y="9221"/>
                    <a:pt x="3967" y="9355"/>
                  </a:cubicBezTo>
                  <a:cubicBezTo>
                    <a:pt x="3631" y="7540"/>
                    <a:pt x="5648" y="6397"/>
                    <a:pt x="5177" y="4582"/>
                  </a:cubicBezTo>
                  <a:cubicBezTo>
                    <a:pt x="5263" y="4550"/>
                    <a:pt x="5345" y="4537"/>
                    <a:pt x="5425" y="4537"/>
                  </a:cubicBezTo>
                  <a:cubicBezTo>
                    <a:pt x="5817" y="4537"/>
                    <a:pt x="6153" y="4857"/>
                    <a:pt x="6562" y="4857"/>
                  </a:cubicBezTo>
                  <a:cubicBezTo>
                    <a:pt x="6593" y="4857"/>
                    <a:pt x="6624" y="4855"/>
                    <a:pt x="6656" y="4851"/>
                  </a:cubicBezTo>
                  <a:lnTo>
                    <a:pt x="6724" y="4784"/>
                  </a:lnTo>
                  <a:cubicBezTo>
                    <a:pt x="6724" y="4650"/>
                    <a:pt x="6724" y="4515"/>
                    <a:pt x="6724" y="4381"/>
                  </a:cubicBezTo>
                  <a:cubicBezTo>
                    <a:pt x="5984" y="2969"/>
                    <a:pt x="5984" y="2969"/>
                    <a:pt x="7329" y="2162"/>
                  </a:cubicBezTo>
                  <a:cubicBezTo>
                    <a:pt x="7665" y="1893"/>
                    <a:pt x="8001" y="1759"/>
                    <a:pt x="7799" y="1221"/>
                  </a:cubicBezTo>
                  <a:cubicBezTo>
                    <a:pt x="7559" y="741"/>
                    <a:pt x="7319" y="46"/>
                    <a:pt x="6792" y="46"/>
                  </a:cubicBezTo>
                  <a:cubicBezTo>
                    <a:pt x="6729" y="46"/>
                    <a:pt x="6661" y="56"/>
                    <a:pt x="6589" y="78"/>
                  </a:cubicBezTo>
                  <a:cubicBezTo>
                    <a:pt x="5513" y="414"/>
                    <a:pt x="4102" y="11"/>
                    <a:pt x="3631" y="1624"/>
                  </a:cubicBezTo>
                  <a:cubicBezTo>
                    <a:pt x="3579" y="1987"/>
                    <a:pt x="3248" y="2230"/>
                    <a:pt x="2883" y="2230"/>
                  </a:cubicBezTo>
                  <a:cubicBezTo>
                    <a:pt x="2775" y="2230"/>
                    <a:pt x="2663" y="2208"/>
                    <a:pt x="2555" y="2162"/>
                  </a:cubicBezTo>
                  <a:cubicBezTo>
                    <a:pt x="3101" y="342"/>
                    <a:pt x="2990" y="0"/>
                    <a:pt x="1432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9" name="Google Shape;12389;p15"/>
            <p:cNvSpPr/>
            <p:nvPr/>
          </p:nvSpPr>
          <p:spPr>
            <a:xfrm>
              <a:off x="4565450" y="3223050"/>
              <a:ext cx="274000" cy="80700"/>
            </a:xfrm>
            <a:custGeom>
              <a:avLst/>
              <a:gdLst/>
              <a:ahLst/>
              <a:cxnLst/>
              <a:rect l="l" t="t" r="r" b="b"/>
              <a:pathLst>
                <a:path w="10960" h="3228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807"/>
                    <a:pt x="1480" y="874"/>
                    <a:pt x="2287" y="1143"/>
                  </a:cubicBezTo>
                  <a:cubicBezTo>
                    <a:pt x="3497" y="1546"/>
                    <a:pt x="4774" y="1681"/>
                    <a:pt x="5917" y="2151"/>
                  </a:cubicBezTo>
                  <a:cubicBezTo>
                    <a:pt x="7530" y="2756"/>
                    <a:pt x="9278" y="3093"/>
                    <a:pt x="10959" y="3227"/>
                  </a:cubicBezTo>
                  <a:cubicBezTo>
                    <a:pt x="10623" y="2622"/>
                    <a:pt x="9883" y="2756"/>
                    <a:pt x="9346" y="2353"/>
                  </a:cubicBezTo>
                  <a:cubicBezTo>
                    <a:pt x="8472" y="2353"/>
                    <a:pt x="7530" y="2151"/>
                    <a:pt x="6657" y="1815"/>
                  </a:cubicBezTo>
                  <a:cubicBezTo>
                    <a:pt x="4438" y="1210"/>
                    <a:pt x="2219" y="605"/>
                    <a:pt x="1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0" name="Google Shape;12390;p15"/>
            <p:cNvSpPr/>
            <p:nvPr/>
          </p:nvSpPr>
          <p:spPr>
            <a:xfrm>
              <a:off x="5113375" y="3445975"/>
              <a:ext cx="77325" cy="56625"/>
            </a:xfrm>
            <a:custGeom>
              <a:avLst/>
              <a:gdLst/>
              <a:ahLst/>
              <a:cxnLst/>
              <a:rect l="l" t="t" r="r" b="b"/>
              <a:pathLst>
                <a:path w="3093" h="2265" extrusionOk="0">
                  <a:moveTo>
                    <a:pt x="2034" y="1"/>
                  </a:moveTo>
                  <a:cubicBezTo>
                    <a:pt x="1945" y="1"/>
                    <a:pt x="1850" y="28"/>
                    <a:pt x="1748" y="92"/>
                  </a:cubicBezTo>
                  <a:cubicBezTo>
                    <a:pt x="1210" y="495"/>
                    <a:pt x="336" y="495"/>
                    <a:pt x="67" y="1302"/>
                  </a:cubicBezTo>
                  <a:cubicBezTo>
                    <a:pt x="0" y="1503"/>
                    <a:pt x="67" y="1772"/>
                    <a:pt x="202" y="2041"/>
                  </a:cubicBezTo>
                  <a:cubicBezTo>
                    <a:pt x="281" y="2199"/>
                    <a:pt x="452" y="2264"/>
                    <a:pt x="634" y="2264"/>
                  </a:cubicBezTo>
                  <a:cubicBezTo>
                    <a:pt x="763" y="2264"/>
                    <a:pt x="897" y="2231"/>
                    <a:pt x="1009" y="2176"/>
                  </a:cubicBezTo>
                  <a:cubicBezTo>
                    <a:pt x="1614" y="1772"/>
                    <a:pt x="2219" y="1369"/>
                    <a:pt x="3093" y="831"/>
                  </a:cubicBezTo>
                  <a:cubicBezTo>
                    <a:pt x="2711" y="504"/>
                    <a:pt x="2418" y="1"/>
                    <a:pt x="203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1" name="Google Shape;12391;p15"/>
            <p:cNvSpPr/>
            <p:nvPr/>
          </p:nvSpPr>
          <p:spPr>
            <a:xfrm>
              <a:off x="4541925" y="3261700"/>
              <a:ext cx="65575" cy="35175"/>
            </a:xfrm>
            <a:custGeom>
              <a:avLst/>
              <a:gdLst/>
              <a:ahLst/>
              <a:cxnLst/>
              <a:rect l="l" t="t" r="r" b="b"/>
              <a:pathLst>
                <a:path w="2623" h="1407" extrusionOk="0">
                  <a:moveTo>
                    <a:pt x="1816" y="0"/>
                  </a:moveTo>
                  <a:cubicBezTo>
                    <a:pt x="1614" y="807"/>
                    <a:pt x="808" y="740"/>
                    <a:pt x="1" y="1009"/>
                  </a:cubicBezTo>
                  <a:cubicBezTo>
                    <a:pt x="753" y="1259"/>
                    <a:pt x="1193" y="1406"/>
                    <a:pt x="1508" y="1406"/>
                  </a:cubicBezTo>
                  <a:cubicBezTo>
                    <a:pt x="1954" y="1406"/>
                    <a:pt x="2150" y="1113"/>
                    <a:pt x="2623" y="404"/>
                  </a:cubicBezTo>
                  <a:lnTo>
                    <a:pt x="1816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2" name="Google Shape;12392;p15"/>
            <p:cNvSpPr/>
            <p:nvPr/>
          </p:nvSpPr>
          <p:spPr>
            <a:xfrm>
              <a:off x="5419250" y="3651625"/>
              <a:ext cx="20200" cy="38675"/>
            </a:xfrm>
            <a:custGeom>
              <a:avLst/>
              <a:gdLst/>
              <a:ahLst/>
              <a:cxnLst/>
              <a:rect l="l" t="t" r="r" b="b"/>
              <a:pathLst>
                <a:path w="808" h="1547" extrusionOk="0">
                  <a:moveTo>
                    <a:pt x="807" y="0"/>
                  </a:moveTo>
                  <a:lnTo>
                    <a:pt x="807" y="0"/>
                  </a:lnTo>
                  <a:cubicBezTo>
                    <a:pt x="1" y="807"/>
                    <a:pt x="1" y="807"/>
                    <a:pt x="539" y="1547"/>
                  </a:cubicBezTo>
                  <a:cubicBezTo>
                    <a:pt x="606" y="941"/>
                    <a:pt x="673" y="471"/>
                    <a:pt x="807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3" name="Google Shape;12393;p15"/>
            <p:cNvSpPr/>
            <p:nvPr/>
          </p:nvSpPr>
          <p:spPr>
            <a:xfrm>
              <a:off x="4632700" y="3505400"/>
              <a:ext cx="23550" cy="17275"/>
            </a:xfrm>
            <a:custGeom>
              <a:avLst/>
              <a:gdLst/>
              <a:ahLst/>
              <a:cxnLst/>
              <a:rect l="l" t="t" r="r" b="b"/>
              <a:pathLst>
                <a:path w="942" h="691" extrusionOk="0">
                  <a:moveTo>
                    <a:pt x="403" y="0"/>
                  </a:moveTo>
                  <a:cubicBezTo>
                    <a:pt x="135" y="68"/>
                    <a:pt x="0" y="135"/>
                    <a:pt x="0" y="404"/>
                  </a:cubicBezTo>
                  <a:cubicBezTo>
                    <a:pt x="55" y="570"/>
                    <a:pt x="202" y="690"/>
                    <a:pt x="327" y="690"/>
                  </a:cubicBezTo>
                  <a:cubicBezTo>
                    <a:pt x="354" y="690"/>
                    <a:pt x="380" y="685"/>
                    <a:pt x="403" y="673"/>
                  </a:cubicBezTo>
                  <a:cubicBezTo>
                    <a:pt x="740" y="673"/>
                    <a:pt x="941" y="538"/>
                    <a:pt x="807" y="202"/>
                  </a:cubicBezTo>
                  <a:cubicBezTo>
                    <a:pt x="740" y="135"/>
                    <a:pt x="538" y="68"/>
                    <a:pt x="403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4" name="Google Shape;12394;p15"/>
            <p:cNvSpPr/>
            <p:nvPr/>
          </p:nvSpPr>
          <p:spPr>
            <a:xfrm>
              <a:off x="4336875" y="3140475"/>
              <a:ext cx="48775" cy="22075"/>
            </a:xfrm>
            <a:custGeom>
              <a:avLst/>
              <a:gdLst/>
              <a:ahLst/>
              <a:cxnLst/>
              <a:rect l="l" t="t" r="r" b="b"/>
              <a:pathLst>
                <a:path w="1951" h="883" extrusionOk="0">
                  <a:moveTo>
                    <a:pt x="188" y="0"/>
                  </a:moveTo>
                  <a:cubicBezTo>
                    <a:pt x="126" y="0"/>
                    <a:pt x="63" y="3"/>
                    <a:pt x="1" y="9"/>
                  </a:cubicBezTo>
                  <a:lnTo>
                    <a:pt x="808" y="883"/>
                  </a:lnTo>
                  <a:lnTo>
                    <a:pt x="1951" y="883"/>
                  </a:lnTo>
                  <a:cubicBezTo>
                    <a:pt x="1520" y="329"/>
                    <a:pt x="864" y="0"/>
                    <a:pt x="188" y="0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5" name="Google Shape;12395;p15"/>
            <p:cNvSpPr/>
            <p:nvPr/>
          </p:nvSpPr>
          <p:spPr>
            <a:xfrm>
              <a:off x="5469875" y="3654850"/>
              <a:ext cx="25025" cy="25800"/>
            </a:xfrm>
            <a:custGeom>
              <a:avLst/>
              <a:gdLst/>
              <a:ahLst/>
              <a:cxnLst/>
              <a:rect l="l" t="t" r="r" b="b"/>
              <a:pathLst>
                <a:path w="1001" h="1032" extrusionOk="0">
                  <a:moveTo>
                    <a:pt x="909" y="0"/>
                  </a:moveTo>
                  <a:cubicBezTo>
                    <a:pt x="411" y="0"/>
                    <a:pt x="0" y="507"/>
                    <a:pt x="127" y="1014"/>
                  </a:cubicBezTo>
                  <a:cubicBezTo>
                    <a:pt x="176" y="1026"/>
                    <a:pt x="220" y="1032"/>
                    <a:pt x="261" y="1032"/>
                  </a:cubicBezTo>
                  <a:cubicBezTo>
                    <a:pt x="668" y="1032"/>
                    <a:pt x="695" y="470"/>
                    <a:pt x="1001" y="409"/>
                  </a:cubicBezTo>
                  <a:lnTo>
                    <a:pt x="1001" y="6"/>
                  </a:lnTo>
                  <a:cubicBezTo>
                    <a:pt x="970" y="2"/>
                    <a:pt x="940" y="0"/>
                    <a:pt x="909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6" name="Google Shape;12396;p15"/>
            <p:cNvSpPr/>
            <p:nvPr/>
          </p:nvSpPr>
          <p:spPr>
            <a:xfrm>
              <a:off x="5496575" y="3665075"/>
              <a:ext cx="28600" cy="21875"/>
            </a:xfrm>
            <a:custGeom>
              <a:avLst/>
              <a:gdLst/>
              <a:ahLst/>
              <a:cxnLst/>
              <a:rect l="l" t="t" r="r" b="b"/>
              <a:pathLst>
                <a:path w="1144" h="875" extrusionOk="0">
                  <a:moveTo>
                    <a:pt x="0" y="0"/>
                  </a:moveTo>
                  <a:cubicBezTo>
                    <a:pt x="0" y="605"/>
                    <a:pt x="269" y="874"/>
                    <a:pt x="807" y="874"/>
                  </a:cubicBezTo>
                  <a:lnTo>
                    <a:pt x="1009" y="874"/>
                  </a:lnTo>
                  <a:lnTo>
                    <a:pt x="1143" y="807"/>
                  </a:lnTo>
                  <a:cubicBezTo>
                    <a:pt x="941" y="336"/>
                    <a:pt x="471" y="0"/>
                    <a:pt x="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7" name="Google Shape;12397;p15"/>
            <p:cNvSpPr/>
            <p:nvPr/>
          </p:nvSpPr>
          <p:spPr>
            <a:xfrm>
              <a:off x="5681450" y="3377200"/>
              <a:ext cx="11775" cy="11025"/>
            </a:xfrm>
            <a:custGeom>
              <a:avLst/>
              <a:gdLst/>
              <a:ahLst/>
              <a:cxnLst/>
              <a:rect l="l" t="t" r="r" b="b"/>
              <a:pathLst>
                <a:path w="471" h="441" extrusionOk="0">
                  <a:moveTo>
                    <a:pt x="186" y="1"/>
                  </a:moveTo>
                  <a:cubicBezTo>
                    <a:pt x="165" y="1"/>
                    <a:pt x="148" y="6"/>
                    <a:pt x="135" y="19"/>
                  </a:cubicBezTo>
                  <a:cubicBezTo>
                    <a:pt x="68" y="19"/>
                    <a:pt x="0" y="221"/>
                    <a:pt x="0" y="288"/>
                  </a:cubicBezTo>
                  <a:cubicBezTo>
                    <a:pt x="55" y="342"/>
                    <a:pt x="153" y="441"/>
                    <a:pt x="260" y="441"/>
                  </a:cubicBezTo>
                  <a:cubicBezTo>
                    <a:pt x="285" y="441"/>
                    <a:pt x="311" y="435"/>
                    <a:pt x="336" y="422"/>
                  </a:cubicBezTo>
                  <a:cubicBezTo>
                    <a:pt x="404" y="422"/>
                    <a:pt x="404" y="221"/>
                    <a:pt x="471" y="154"/>
                  </a:cubicBezTo>
                  <a:cubicBezTo>
                    <a:pt x="417" y="99"/>
                    <a:pt x="274" y="1"/>
                    <a:pt x="186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8" name="Google Shape;12398;p15"/>
            <p:cNvSpPr/>
            <p:nvPr/>
          </p:nvSpPr>
          <p:spPr>
            <a:xfrm>
              <a:off x="5504975" y="3637525"/>
              <a:ext cx="13475" cy="7400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375" y="0"/>
                  </a:moveTo>
                  <a:cubicBezTo>
                    <a:pt x="341" y="0"/>
                    <a:pt x="305" y="8"/>
                    <a:pt x="269" y="26"/>
                  </a:cubicBezTo>
                  <a:lnTo>
                    <a:pt x="0" y="295"/>
                  </a:lnTo>
                  <a:lnTo>
                    <a:pt x="404" y="295"/>
                  </a:lnTo>
                  <a:cubicBezTo>
                    <a:pt x="404" y="228"/>
                    <a:pt x="538" y="161"/>
                    <a:pt x="538" y="161"/>
                  </a:cubicBezTo>
                  <a:cubicBezTo>
                    <a:pt x="538" y="62"/>
                    <a:pt x="466" y="0"/>
                    <a:pt x="375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9" name="Google Shape;12399;p15"/>
            <p:cNvSpPr/>
            <p:nvPr/>
          </p:nvSpPr>
          <p:spPr>
            <a:xfrm>
              <a:off x="4375550" y="3181025"/>
              <a:ext cx="20175" cy="7575"/>
            </a:xfrm>
            <a:custGeom>
              <a:avLst/>
              <a:gdLst/>
              <a:ahLst/>
              <a:cxnLst/>
              <a:rect l="l" t="t" r="r" b="b"/>
              <a:pathLst>
                <a:path w="807" h="303" extrusionOk="0">
                  <a:moveTo>
                    <a:pt x="0" y="0"/>
                  </a:moveTo>
                  <a:cubicBezTo>
                    <a:pt x="135" y="202"/>
                    <a:pt x="269" y="303"/>
                    <a:pt x="404" y="303"/>
                  </a:cubicBezTo>
                  <a:cubicBezTo>
                    <a:pt x="538" y="303"/>
                    <a:pt x="672" y="202"/>
                    <a:pt x="807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0" name="Google Shape;12400;p15"/>
            <p:cNvSpPr/>
            <p:nvPr/>
          </p:nvSpPr>
          <p:spPr>
            <a:xfrm>
              <a:off x="4365450" y="3170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1" name="Google Shape;12401;p15"/>
            <p:cNvSpPr/>
            <p:nvPr/>
          </p:nvSpPr>
          <p:spPr>
            <a:xfrm>
              <a:off x="4456225" y="3201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2" name="Google Shape;12402;p15"/>
            <p:cNvSpPr/>
            <p:nvPr/>
          </p:nvSpPr>
          <p:spPr>
            <a:xfrm>
              <a:off x="4496550" y="32213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3" name="Google Shape;12403;p15"/>
            <p:cNvSpPr/>
            <p:nvPr/>
          </p:nvSpPr>
          <p:spPr>
            <a:xfrm>
              <a:off x="4526800" y="3233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4" name="Google Shape;12404;p15"/>
            <p:cNvSpPr/>
            <p:nvPr/>
          </p:nvSpPr>
          <p:spPr>
            <a:xfrm>
              <a:off x="4546975" y="32415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5" name="Google Shape;12405;p15"/>
            <p:cNvSpPr/>
            <p:nvPr/>
          </p:nvSpPr>
          <p:spPr>
            <a:xfrm>
              <a:off x="4567150" y="32516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6" name="Google Shape;12406;p15"/>
            <p:cNvSpPr/>
            <p:nvPr/>
          </p:nvSpPr>
          <p:spPr>
            <a:xfrm>
              <a:off x="4627650" y="32717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7" name="Google Shape;12407;p15"/>
            <p:cNvSpPr/>
            <p:nvPr/>
          </p:nvSpPr>
          <p:spPr>
            <a:xfrm>
              <a:off x="5494900" y="36449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8" name="Google Shape;12408;p15"/>
            <p:cNvSpPr/>
            <p:nvPr/>
          </p:nvSpPr>
          <p:spPr>
            <a:xfrm>
              <a:off x="4940250" y="3143700"/>
              <a:ext cx="606775" cy="149550"/>
            </a:xfrm>
            <a:custGeom>
              <a:avLst/>
              <a:gdLst/>
              <a:ahLst/>
              <a:cxnLst/>
              <a:rect l="l" t="t" r="r" b="b"/>
              <a:pathLst>
                <a:path w="24271" h="5982" extrusionOk="0">
                  <a:moveTo>
                    <a:pt x="16778" y="1"/>
                  </a:moveTo>
                  <a:cubicBezTo>
                    <a:pt x="15411" y="1"/>
                    <a:pt x="14154" y="854"/>
                    <a:pt x="13715" y="2233"/>
                  </a:cubicBezTo>
                  <a:cubicBezTo>
                    <a:pt x="13358" y="1742"/>
                    <a:pt x="13090" y="1162"/>
                    <a:pt x="12714" y="1162"/>
                  </a:cubicBezTo>
                  <a:cubicBezTo>
                    <a:pt x="12524" y="1162"/>
                    <a:pt x="12306" y="1311"/>
                    <a:pt x="12035" y="1695"/>
                  </a:cubicBezTo>
                  <a:cubicBezTo>
                    <a:pt x="11872" y="1955"/>
                    <a:pt x="11694" y="2074"/>
                    <a:pt x="11515" y="2074"/>
                  </a:cubicBezTo>
                  <a:cubicBezTo>
                    <a:pt x="11324" y="2074"/>
                    <a:pt x="11133" y="1938"/>
                    <a:pt x="10959" y="1695"/>
                  </a:cubicBezTo>
                  <a:cubicBezTo>
                    <a:pt x="10576" y="1142"/>
                    <a:pt x="9923" y="831"/>
                    <a:pt x="9274" y="831"/>
                  </a:cubicBezTo>
                  <a:cubicBezTo>
                    <a:pt x="8898" y="831"/>
                    <a:pt x="8523" y="935"/>
                    <a:pt x="8203" y="1157"/>
                  </a:cubicBezTo>
                  <a:cubicBezTo>
                    <a:pt x="8052" y="1220"/>
                    <a:pt x="7930" y="1248"/>
                    <a:pt x="7830" y="1248"/>
                  </a:cubicBezTo>
                  <a:cubicBezTo>
                    <a:pt x="7391" y="1248"/>
                    <a:pt x="7371" y="721"/>
                    <a:pt x="7261" y="283"/>
                  </a:cubicBezTo>
                  <a:cubicBezTo>
                    <a:pt x="7194" y="485"/>
                    <a:pt x="6925" y="619"/>
                    <a:pt x="6925" y="754"/>
                  </a:cubicBezTo>
                  <a:cubicBezTo>
                    <a:pt x="6925" y="1716"/>
                    <a:pt x="6742" y="2372"/>
                    <a:pt x="5674" y="2372"/>
                  </a:cubicBezTo>
                  <a:cubicBezTo>
                    <a:pt x="5623" y="2372"/>
                    <a:pt x="5569" y="2370"/>
                    <a:pt x="5513" y="2367"/>
                  </a:cubicBezTo>
                  <a:cubicBezTo>
                    <a:pt x="5043" y="2367"/>
                    <a:pt x="4908" y="2771"/>
                    <a:pt x="4841" y="3241"/>
                  </a:cubicBezTo>
                  <a:cubicBezTo>
                    <a:pt x="4774" y="3779"/>
                    <a:pt x="4505" y="4250"/>
                    <a:pt x="3900" y="4250"/>
                  </a:cubicBezTo>
                  <a:cubicBezTo>
                    <a:pt x="3295" y="4250"/>
                    <a:pt x="3228" y="3914"/>
                    <a:pt x="3631" y="3510"/>
                  </a:cubicBezTo>
                  <a:lnTo>
                    <a:pt x="3631" y="3510"/>
                  </a:lnTo>
                  <a:cubicBezTo>
                    <a:pt x="3705" y="3621"/>
                    <a:pt x="3800" y="3671"/>
                    <a:pt x="3892" y="3671"/>
                  </a:cubicBezTo>
                  <a:cubicBezTo>
                    <a:pt x="3967" y="3671"/>
                    <a:pt x="4041" y="3638"/>
                    <a:pt x="4102" y="3577"/>
                  </a:cubicBezTo>
                  <a:cubicBezTo>
                    <a:pt x="3624" y="3273"/>
                    <a:pt x="3167" y="3159"/>
                    <a:pt x="2722" y="3159"/>
                  </a:cubicBezTo>
                  <a:cubicBezTo>
                    <a:pt x="1790" y="3159"/>
                    <a:pt x="911" y="3662"/>
                    <a:pt x="1" y="3981"/>
                  </a:cubicBezTo>
                  <a:cubicBezTo>
                    <a:pt x="175" y="4474"/>
                    <a:pt x="486" y="4567"/>
                    <a:pt x="828" y="4567"/>
                  </a:cubicBezTo>
                  <a:cubicBezTo>
                    <a:pt x="1033" y="4567"/>
                    <a:pt x="1250" y="4533"/>
                    <a:pt x="1454" y="4533"/>
                  </a:cubicBezTo>
                  <a:cubicBezTo>
                    <a:pt x="1695" y="4533"/>
                    <a:pt x="1919" y="4580"/>
                    <a:pt x="2085" y="4788"/>
                  </a:cubicBezTo>
                  <a:cubicBezTo>
                    <a:pt x="2522" y="4788"/>
                    <a:pt x="2959" y="4771"/>
                    <a:pt x="3396" y="4771"/>
                  </a:cubicBezTo>
                  <a:cubicBezTo>
                    <a:pt x="3833" y="4771"/>
                    <a:pt x="4270" y="4788"/>
                    <a:pt x="4707" y="4855"/>
                  </a:cubicBezTo>
                  <a:cubicBezTo>
                    <a:pt x="8270" y="5191"/>
                    <a:pt x="11833" y="5527"/>
                    <a:pt x="15396" y="5594"/>
                  </a:cubicBezTo>
                  <a:cubicBezTo>
                    <a:pt x="15722" y="5603"/>
                    <a:pt x="16048" y="5606"/>
                    <a:pt x="16372" y="5606"/>
                  </a:cubicBezTo>
                  <a:cubicBezTo>
                    <a:pt x="17217" y="5606"/>
                    <a:pt x="18057" y="5585"/>
                    <a:pt x="18896" y="5585"/>
                  </a:cubicBezTo>
                  <a:cubicBezTo>
                    <a:pt x="20256" y="5585"/>
                    <a:pt x="21614" y="5640"/>
                    <a:pt x="22993" y="5930"/>
                  </a:cubicBezTo>
                  <a:cubicBezTo>
                    <a:pt x="23097" y="5965"/>
                    <a:pt x="23210" y="5982"/>
                    <a:pt x="23326" y="5982"/>
                  </a:cubicBezTo>
                  <a:cubicBezTo>
                    <a:pt x="23661" y="5982"/>
                    <a:pt x="24021" y="5844"/>
                    <a:pt x="24270" y="5594"/>
                  </a:cubicBezTo>
                  <a:cubicBezTo>
                    <a:pt x="23329" y="5594"/>
                    <a:pt x="22724" y="4720"/>
                    <a:pt x="22926" y="3779"/>
                  </a:cubicBezTo>
                  <a:cubicBezTo>
                    <a:pt x="23060" y="2905"/>
                    <a:pt x="22657" y="2771"/>
                    <a:pt x="21917" y="2771"/>
                  </a:cubicBezTo>
                  <a:lnTo>
                    <a:pt x="20707" y="2771"/>
                  </a:lnTo>
                  <a:cubicBezTo>
                    <a:pt x="20471" y="2758"/>
                    <a:pt x="20281" y="2747"/>
                    <a:pt x="20124" y="2747"/>
                  </a:cubicBezTo>
                  <a:cubicBezTo>
                    <a:pt x="19476" y="2747"/>
                    <a:pt x="19392" y="2927"/>
                    <a:pt x="18959" y="3846"/>
                  </a:cubicBezTo>
                  <a:cubicBezTo>
                    <a:pt x="18018" y="3712"/>
                    <a:pt x="17749" y="2838"/>
                    <a:pt x="17278" y="2300"/>
                  </a:cubicBezTo>
                  <a:cubicBezTo>
                    <a:pt x="16741" y="1628"/>
                    <a:pt x="16673" y="754"/>
                    <a:pt x="17077" y="14"/>
                  </a:cubicBezTo>
                  <a:cubicBezTo>
                    <a:pt x="16977" y="5"/>
                    <a:pt x="16877" y="1"/>
                    <a:pt x="16778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9" name="Google Shape;12409;p15"/>
            <p:cNvSpPr/>
            <p:nvPr/>
          </p:nvSpPr>
          <p:spPr>
            <a:xfrm>
              <a:off x="5172200" y="3056575"/>
              <a:ext cx="80700" cy="79225"/>
            </a:xfrm>
            <a:custGeom>
              <a:avLst/>
              <a:gdLst/>
              <a:ahLst/>
              <a:cxnLst/>
              <a:rect l="l" t="t" r="r" b="b"/>
              <a:pathLst>
                <a:path w="3228" h="3169" extrusionOk="0">
                  <a:moveTo>
                    <a:pt x="1353" y="0"/>
                  </a:moveTo>
                  <a:cubicBezTo>
                    <a:pt x="536" y="0"/>
                    <a:pt x="250" y="420"/>
                    <a:pt x="0" y="1617"/>
                  </a:cubicBezTo>
                  <a:cubicBezTo>
                    <a:pt x="0" y="1953"/>
                    <a:pt x="0" y="2222"/>
                    <a:pt x="0" y="2558"/>
                  </a:cubicBezTo>
                  <a:cubicBezTo>
                    <a:pt x="296" y="2965"/>
                    <a:pt x="734" y="3168"/>
                    <a:pt x="1169" y="3168"/>
                  </a:cubicBezTo>
                  <a:cubicBezTo>
                    <a:pt x="1525" y="3168"/>
                    <a:pt x="1879" y="3032"/>
                    <a:pt x="2152" y="2760"/>
                  </a:cubicBezTo>
                  <a:cubicBezTo>
                    <a:pt x="3227" y="1953"/>
                    <a:pt x="2824" y="1079"/>
                    <a:pt x="2420" y="138"/>
                  </a:cubicBezTo>
                  <a:cubicBezTo>
                    <a:pt x="1986" y="51"/>
                    <a:pt x="1637" y="0"/>
                    <a:pt x="1353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0" name="Google Shape;12410;p15"/>
            <p:cNvSpPr/>
            <p:nvPr/>
          </p:nvSpPr>
          <p:spPr>
            <a:xfrm>
              <a:off x="5232700" y="2960850"/>
              <a:ext cx="68925" cy="39425"/>
            </a:xfrm>
            <a:custGeom>
              <a:avLst/>
              <a:gdLst/>
              <a:ahLst/>
              <a:cxnLst/>
              <a:rect l="l" t="t" r="r" b="b"/>
              <a:pathLst>
                <a:path w="2757" h="1577" extrusionOk="0">
                  <a:moveTo>
                    <a:pt x="807" y="1"/>
                  </a:moveTo>
                  <a:cubicBezTo>
                    <a:pt x="337" y="1"/>
                    <a:pt x="0" y="135"/>
                    <a:pt x="202" y="740"/>
                  </a:cubicBezTo>
                  <a:cubicBezTo>
                    <a:pt x="374" y="1256"/>
                    <a:pt x="839" y="1576"/>
                    <a:pt x="1347" y="1576"/>
                  </a:cubicBezTo>
                  <a:cubicBezTo>
                    <a:pt x="1435" y="1576"/>
                    <a:pt x="1525" y="1567"/>
                    <a:pt x="1614" y="1547"/>
                  </a:cubicBezTo>
                  <a:cubicBezTo>
                    <a:pt x="1681" y="1278"/>
                    <a:pt x="2757" y="807"/>
                    <a:pt x="1479" y="740"/>
                  </a:cubicBezTo>
                  <a:cubicBezTo>
                    <a:pt x="1009" y="740"/>
                    <a:pt x="874" y="404"/>
                    <a:pt x="807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1" name="Google Shape;12411;p15"/>
            <p:cNvSpPr/>
            <p:nvPr/>
          </p:nvSpPr>
          <p:spPr>
            <a:xfrm>
              <a:off x="5273025" y="3009600"/>
              <a:ext cx="20200" cy="16350"/>
            </a:xfrm>
            <a:custGeom>
              <a:avLst/>
              <a:gdLst/>
              <a:ahLst/>
              <a:cxnLst/>
              <a:rect l="l" t="t" r="r" b="b"/>
              <a:pathLst>
                <a:path w="808" h="654" extrusionOk="0">
                  <a:moveTo>
                    <a:pt x="404" y="0"/>
                  </a:moveTo>
                  <a:cubicBezTo>
                    <a:pt x="203" y="202"/>
                    <a:pt x="1" y="471"/>
                    <a:pt x="337" y="605"/>
                  </a:cubicBezTo>
                  <a:cubicBezTo>
                    <a:pt x="404" y="639"/>
                    <a:pt x="460" y="654"/>
                    <a:pt x="507" y="654"/>
                  </a:cubicBezTo>
                  <a:cubicBezTo>
                    <a:pt x="742" y="654"/>
                    <a:pt x="752" y="280"/>
                    <a:pt x="808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2" name="Google Shape;12412;p15"/>
            <p:cNvSpPr/>
            <p:nvPr/>
          </p:nvSpPr>
          <p:spPr>
            <a:xfrm>
              <a:off x="4820925" y="4599650"/>
              <a:ext cx="30275" cy="23525"/>
            </a:xfrm>
            <a:custGeom>
              <a:avLst/>
              <a:gdLst/>
              <a:ahLst/>
              <a:cxnLst/>
              <a:rect l="l" t="t" r="r" b="b"/>
              <a:pathLst>
                <a:path w="1211" h="941" extrusionOk="0">
                  <a:moveTo>
                    <a:pt x="913" y="1"/>
                  </a:moveTo>
                  <a:cubicBezTo>
                    <a:pt x="820" y="1"/>
                    <a:pt x="699" y="60"/>
                    <a:pt x="538" y="198"/>
                  </a:cubicBezTo>
                  <a:cubicBezTo>
                    <a:pt x="337" y="399"/>
                    <a:pt x="135" y="668"/>
                    <a:pt x="1" y="937"/>
                  </a:cubicBezTo>
                  <a:cubicBezTo>
                    <a:pt x="90" y="937"/>
                    <a:pt x="183" y="940"/>
                    <a:pt x="277" y="940"/>
                  </a:cubicBezTo>
                  <a:cubicBezTo>
                    <a:pt x="606" y="940"/>
                    <a:pt x="949" y="900"/>
                    <a:pt x="1211" y="534"/>
                  </a:cubicBezTo>
                  <a:cubicBezTo>
                    <a:pt x="1166" y="223"/>
                    <a:pt x="1093" y="1"/>
                    <a:pt x="913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3" name="Google Shape;12413;p15"/>
            <p:cNvSpPr/>
            <p:nvPr/>
          </p:nvSpPr>
          <p:spPr>
            <a:xfrm>
              <a:off x="4805800" y="46298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43" y="0"/>
                  </a:moveTo>
                  <a:cubicBezTo>
                    <a:pt x="17" y="0"/>
                    <a:pt x="1" y="34"/>
                    <a:pt x="1" y="67"/>
                  </a:cubicBezTo>
                  <a:cubicBezTo>
                    <a:pt x="1" y="67"/>
                    <a:pt x="135" y="134"/>
                    <a:pt x="135" y="134"/>
                  </a:cubicBezTo>
                  <a:cubicBezTo>
                    <a:pt x="101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4" name="Google Shape;12414;p15"/>
            <p:cNvSpPr/>
            <p:nvPr/>
          </p:nvSpPr>
          <p:spPr>
            <a:xfrm>
              <a:off x="4271350" y="3935650"/>
              <a:ext cx="665575" cy="422725"/>
            </a:xfrm>
            <a:custGeom>
              <a:avLst/>
              <a:gdLst/>
              <a:ahLst/>
              <a:cxnLst/>
              <a:rect l="l" t="t" r="r" b="b"/>
              <a:pathLst>
                <a:path w="26623" h="16909" extrusionOk="0">
                  <a:moveTo>
                    <a:pt x="11429" y="1"/>
                  </a:moveTo>
                  <a:cubicBezTo>
                    <a:pt x="11294" y="2018"/>
                    <a:pt x="11025" y="2287"/>
                    <a:pt x="8807" y="2421"/>
                  </a:cubicBezTo>
                  <a:cubicBezTo>
                    <a:pt x="7866" y="2421"/>
                    <a:pt x="6925" y="2757"/>
                    <a:pt x="6185" y="3362"/>
                  </a:cubicBezTo>
                  <a:cubicBezTo>
                    <a:pt x="5177" y="4303"/>
                    <a:pt x="4101" y="5177"/>
                    <a:pt x="2891" y="5917"/>
                  </a:cubicBezTo>
                  <a:cubicBezTo>
                    <a:pt x="2689" y="5850"/>
                    <a:pt x="2622" y="5648"/>
                    <a:pt x="2488" y="5446"/>
                  </a:cubicBezTo>
                  <a:cubicBezTo>
                    <a:pt x="2136" y="5044"/>
                    <a:pt x="1784" y="4491"/>
                    <a:pt x="1291" y="4491"/>
                  </a:cubicBezTo>
                  <a:cubicBezTo>
                    <a:pt x="1125" y="4491"/>
                    <a:pt x="943" y="4554"/>
                    <a:pt x="740" y="4707"/>
                  </a:cubicBezTo>
                  <a:cubicBezTo>
                    <a:pt x="0" y="5177"/>
                    <a:pt x="0" y="5917"/>
                    <a:pt x="471" y="6589"/>
                  </a:cubicBezTo>
                  <a:cubicBezTo>
                    <a:pt x="941" y="7261"/>
                    <a:pt x="336" y="7867"/>
                    <a:pt x="67" y="8472"/>
                  </a:cubicBezTo>
                  <a:cubicBezTo>
                    <a:pt x="67" y="8606"/>
                    <a:pt x="67" y="8808"/>
                    <a:pt x="135" y="9009"/>
                  </a:cubicBezTo>
                  <a:cubicBezTo>
                    <a:pt x="4034" y="10556"/>
                    <a:pt x="7395" y="13110"/>
                    <a:pt x="11496" y="14186"/>
                  </a:cubicBezTo>
                  <a:cubicBezTo>
                    <a:pt x="13782" y="14993"/>
                    <a:pt x="15731" y="16606"/>
                    <a:pt x="18286" y="16606"/>
                  </a:cubicBezTo>
                  <a:cubicBezTo>
                    <a:pt x="18521" y="16808"/>
                    <a:pt x="18807" y="16909"/>
                    <a:pt x="19093" y="16909"/>
                  </a:cubicBezTo>
                  <a:cubicBezTo>
                    <a:pt x="19379" y="16909"/>
                    <a:pt x="19664" y="16808"/>
                    <a:pt x="19900" y="16606"/>
                  </a:cubicBezTo>
                  <a:cubicBezTo>
                    <a:pt x="19631" y="16203"/>
                    <a:pt x="19160" y="16001"/>
                    <a:pt x="19698" y="15329"/>
                  </a:cubicBezTo>
                  <a:cubicBezTo>
                    <a:pt x="20437" y="14657"/>
                    <a:pt x="21042" y="13850"/>
                    <a:pt x="21513" y="12976"/>
                  </a:cubicBezTo>
                  <a:cubicBezTo>
                    <a:pt x="21715" y="12505"/>
                    <a:pt x="21311" y="11631"/>
                    <a:pt x="22051" y="11497"/>
                  </a:cubicBezTo>
                  <a:cubicBezTo>
                    <a:pt x="22117" y="11479"/>
                    <a:pt x="22178" y="11470"/>
                    <a:pt x="22235" y="11470"/>
                  </a:cubicBezTo>
                  <a:cubicBezTo>
                    <a:pt x="22806" y="11470"/>
                    <a:pt x="22906" y="12328"/>
                    <a:pt x="23395" y="12572"/>
                  </a:cubicBezTo>
                  <a:lnTo>
                    <a:pt x="23732" y="12774"/>
                  </a:lnTo>
                  <a:cubicBezTo>
                    <a:pt x="23866" y="12707"/>
                    <a:pt x="24000" y="12640"/>
                    <a:pt x="24068" y="12572"/>
                  </a:cubicBezTo>
                  <a:cubicBezTo>
                    <a:pt x="24202" y="12505"/>
                    <a:pt x="24269" y="12438"/>
                    <a:pt x="24404" y="12304"/>
                  </a:cubicBezTo>
                  <a:cubicBezTo>
                    <a:pt x="25479" y="11228"/>
                    <a:pt x="26622" y="10085"/>
                    <a:pt x="25345" y="8404"/>
                  </a:cubicBezTo>
                  <a:cubicBezTo>
                    <a:pt x="25143" y="8135"/>
                    <a:pt x="25143" y="7732"/>
                    <a:pt x="25211" y="7463"/>
                  </a:cubicBezTo>
                  <a:cubicBezTo>
                    <a:pt x="25883" y="6522"/>
                    <a:pt x="25009" y="5984"/>
                    <a:pt x="24740" y="5312"/>
                  </a:cubicBezTo>
                  <a:lnTo>
                    <a:pt x="20706" y="3698"/>
                  </a:lnTo>
                  <a:cubicBezTo>
                    <a:pt x="19967" y="3698"/>
                    <a:pt x="19227" y="3429"/>
                    <a:pt x="18622" y="2959"/>
                  </a:cubicBezTo>
                  <a:lnTo>
                    <a:pt x="11429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5" name="Google Shape;12415;p15"/>
            <p:cNvSpPr/>
            <p:nvPr/>
          </p:nvSpPr>
          <p:spPr>
            <a:xfrm>
              <a:off x="4804250" y="4369275"/>
              <a:ext cx="188125" cy="71900"/>
            </a:xfrm>
            <a:custGeom>
              <a:avLst/>
              <a:gdLst/>
              <a:ahLst/>
              <a:cxnLst/>
              <a:rect l="l" t="t" r="r" b="b"/>
              <a:pathLst>
                <a:path w="7525" h="2876" extrusionOk="0">
                  <a:moveTo>
                    <a:pt x="668" y="1"/>
                  </a:moveTo>
                  <a:cubicBezTo>
                    <a:pt x="548" y="360"/>
                    <a:pt x="0" y="1041"/>
                    <a:pt x="646" y="1041"/>
                  </a:cubicBezTo>
                  <a:cubicBezTo>
                    <a:pt x="724" y="1041"/>
                    <a:pt x="820" y="1031"/>
                    <a:pt x="937" y="1009"/>
                  </a:cubicBezTo>
                  <a:cubicBezTo>
                    <a:pt x="1112" y="981"/>
                    <a:pt x="1282" y="968"/>
                    <a:pt x="1448" y="968"/>
                  </a:cubicBezTo>
                  <a:cubicBezTo>
                    <a:pt x="2873" y="968"/>
                    <a:pt x="3982" y="1904"/>
                    <a:pt x="5306" y="2085"/>
                  </a:cubicBezTo>
                  <a:cubicBezTo>
                    <a:pt x="5948" y="2201"/>
                    <a:pt x="6438" y="2875"/>
                    <a:pt x="7172" y="2875"/>
                  </a:cubicBezTo>
                  <a:cubicBezTo>
                    <a:pt x="7283" y="2875"/>
                    <a:pt x="7401" y="2860"/>
                    <a:pt x="7525" y="2824"/>
                  </a:cubicBezTo>
                  <a:cubicBezTo>
                    <a:pt x="5508" y="1211"/>
                    <a:pt x="3088" y="606"/>
                    <a:pt x="668" y="1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6" name="Google Shape;12416;p15"/>
            <p:cNvSpPr/>
            <p:nvPr/>
          </p:nvSpPr>
          <p:spPr>
            <a:xfrm>
              <a:off x="4730175" y="4350800"/>
              <a:ext cx="89100" cy="35875"/>
            </a:xfrm>
            <a:custGeom>
              <a:avLst/>
              <a:gdLst/>
              <a:ahLst/>
              <a:cxnLst/>
              <a:rect l="l" t="t" r="r" b="b"/>
              <a:pathLst>
                <a:path w="3564" h="1435" extrusionOk="0">
                  <a:moveTo>
                    <a:pt x="0" y="0"/>
                  </a:moveTo>
                  <a:cubicBezTo>
                    <a:pt x="853" y="1008"/>
                    <a:pt x="1214" y="1435"/>
                    <a:pt x="1741" y="1435"/>
                  </a:cubicBezTo>
                  <a:cubicBezTo>
                    <a:pt x="2128" y="1435"/>
                    <a:pt x="2604" y="1205"/>
                    <a:pt x="3429" y="807"/>
                  </a:cubicBezTo>
                  <a:lnTo>
                    <a:pt x="3563" y="807"/>
                  </a:lnTo>
                  <a:cubicBezTo>
                    <a:pt x="3026" y="135"/>
                    <a:pt x="2152" y="471"/>
                    <a:pt x="1547" y="0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7" name="Google Shape;12417;p15"/>
            <p:cNvSpPr/>
            <p:nvPr/>
          </p:nvSpPr>
          <p:spPr>
            <a:xfrm>
              <a:off x="5133550" y="4258800"/>
              <a:ext cx="11400" cy="11350"/>
            </a:xfrm>
            <a:custGeom>
              <a:avLst/>
              <a:gdLst/>
              <a:ahLst/>
              <a:cxnLst/>
              <a:rect l="l" t="t" r="r" b="b"/>
              <a:pathLst>
                <a:path w="456" h="454" extrusionOk="0">
                  <a:moveTo>
                    <a:pt x="250" y="0"/>
                  </a:moveTo>
                  <a:cubicBezTo>
                    <a:pt x="207" y="0"/>
                    <a:pt x="148" y="15"/>
                    <a:pt x="67" y="50"/>
                  </a:cubicBezTo>
                  <a:cubicBezTo>
                    <a:pt x="0" y="117"/>
                    <a:pt x="202" y="386"/>
                    <a:pt x="336" y="453"/>
                  </a:cubicBezTo>
                  <a:cubicBezTo>
                    <a:pt x="280" y="342"/>
                    <a:pt x="455" y="0"/>
                    <a:pt x="250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8" name="Google Shape;12418;p15"/>
            <p:cNvSpPr/>
            <p:nvPr/>
          </p:nvSpPr>
          <p:spPr>
            <a:xfrm>
              <a:off x="5076400" y="434070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202" y="1"/>
                  </a:moveTo>
                  <a:lnTo>
                    <a:pt x="202" y="1"/>
                  </a:lnTo>
                  <a:cubicBezTo>
                    <a:pt x="0" y="68"/>
                    <a:pt x="67" y="135"/>
                    <a:pt x="135" y="135"/>
                  </a:cubicBezTo>
                  <a:cubicBezTo>
                    <a:pt x="135" y="135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9" name="Google Shape;12419;p15"/>
            <p:cNvSpPr/>
            <p:nvPr/>
          </p:nvSpPr>
          <p:spPr>
            <a:xfrm>
              <a:off x="4506625" y="4364650"/>
              <a:ext cx="171475" cy="76925"/>
            </a:xfrm>
            <a:custGeom>
              <a:avLst/>
              <a:gdLst/>
              <a:ahLst/>
              <a:cxnLst/>
              <a:rect l="l" t="t" r="r" b="b"/>
              <a:pathLst>
                <a:path w="6859" h="3077" extrusionOk="0">
                  <a:moveTo>
                    <a:pt x="2556" y="1"/>
                  </a:moveTo>
                  <a:cubicBezTo>
                    <a:pt x="2001" y="1"/>
                    <a:pt x="1446" y="152"/>
                    <a:pt x="942" y="455"/>
                  </a:cubicBezTo>
                  <a:cubicBezTo>
                    <a:pt x="606" y="589"/>
                    <a:pt x="337" y="656"/>
                    <a:pt x="1" y="724"/>
                  </a:cubicBezTo>
                  <a:cubicBezTo>
                    <a:pt x="2152" y="1866"/>
                    <a:pt x="4572" y="2270"/>
                    <a:pt x="6858" y="3076"/>
                  </a:cubicBezTo>
                  <a:cubicBezTo>
                    <a:pt x="6804" y="2216"/>
                    <a:pt x="6148" y="1614"/>
                    <a:pt x="5372" y="1614"/>
                  </a:cubicBezTo>
                  <a:cubicBezTo>
                    <a:pt x="5178" y="1614"/>
                    <a:pt x="4976" y="1651"/>
                    <a:pt x="4774" y="1732"/>
                  </a:cubicBezTo>
                  <a:cubicBezTo>
                    <a:pt x="4608" y="1756"/>
                    <a:pt x="4441" y="1779"/>
                    <a:pt x="4284" y="1779"/>
                  </a:cubicBezTo>
                  <a:cubicBezTo>
                    <a:pt x="3996" y="1779"/>
                    <a:pt x="3738" y="1700"/>
                    <a:pt x="3564" y="1396"/>
                  </a:cubicBezTo>
                  <a:cubicBezTo>
                    <a:pt x="3362" y="925"/>
                    <a:pt x="4438" y="925"/>
                    <a:pt x="4169" y="455"/>
                  </a:cubicBezTo>
                  <a:cubicBezTo>
                    <a:pt x="3665" y="152"/>
                    <a:pt x="3110" y="1"/>
                    <a:pt x="2556" y="1"/>
                  </a:cubicBezTo>
                  <a:close/>
                </a:path>
              </a:pathLst>
            </a:custGeom>
            <a:solidFill>
              <a:srgbClr val="89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0" name="Google Shape;12420;p15"/>
            <p:cNvSpPr/>
            <p:nvPr/>
          </p:nvSpPr>
          <p:spPr>
            <a:xfrm>
              <a:off x="4425975" y="4311325"/>
              <a:ext cx="63875" cy="61350"/>
            </a:xfrm>
            <a:custGeom>
              <a:avLst/>
              <a:gdLst/>
              <a:ahLst/>
              <a:cxnLst/>
              <a:rect l="l" t="t" r="r" b="b"/>
              <a:pathLst>
                <a:path w="2555" h="2454" extrusionOk="0">
                  <a:moveTo>
                    <a:pt x="1441" y="1"/>
                  </a:moveTo>
                  <a:cubicBezTo>
                    <a:pt x="849" y="1"/>
                    <a:pt x="919" y="994"/>
                    <a:pt x="403" y="1109"/>
                  </a:cubicBezTo>
                  <a:lnTo>
                    <a:pt x="0" y="1176"/>
                  </a:lnTo>
                  <a:cubicBezTo>
                    <a:pt x="672" y="1781"/>
                    <a:pt x="1546" y="2184"/>
                    <a:pt x="2420" y="2453"/>
                  </a:cubicBezTo>
                  <a:cubicBezTo>
                    <a:pt x="2487" y="2251"/>
                    <a:pt x="2487" y="2050"/>
                    <a:pt x="2420" y="1848"/>
                  </a:cubicBezTo>
                  <a:cubicBezTo>
                    <a:pt x="2151" y="1310"/>
                    <a:pt x="2555" y="436"/>
                    <a:pt x="1815" y="100"/>
                  </a:cubicBezTo>
                  <a:cubicBezTo>
                    <a:pt x="1666" y="31"/>
                    <a:pt x="1543" y="1"/>
                    <a:pt x="1441" y="1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1" name="Google Shape;12421;p15"/>
            <p:cNvSpPr/>
            <p:nvPr/>
          </p:nvSpPr>
          <p:spPr>
            <a:xfrm>
              <a:off x="4180575" y="4579350"/>
              <a:ext cx="63900" cy="47525"/>
            </a:xfrm>
            <a:custGeom>
              <a:avLst/>
              <a:gdLst/>
              <a:ahLst/>
              <a:cxnLst/>
              <a:rect l="l" t="t" r="r" b="b"/>
              <a:pathLst>
                <a:path w="2556" h="1901" extrusionOk="0">
                  <a:moveTo>
                    <a:pt x="1367" y="0"/>
                  </a:moveTo>
                  <a:cubicBezTo>
                    <a:pt x="1069" y="0"/>
                    <a:pt x="685" y="252"/>
                    <a:pt x="1" y="741"/>
                  </a:cubicBezTo>
                  <a:cubicBezTo>
                    <a:pt x="471" y="1144"/>
                    <a:pt x="808" y="1413"/>
                    <a:pt x="1144" y="1682"/>
                  </a:cubicBezTo>
                  <a:cubicBezTo>
                    <a:pt x="1278" y="1816"/>
                    <a:pt x="1345" y="1884"/>
                    <a:pt x="1480" y="1884"/>
                  </a:cubicBezTo>
                  <a:cubicBezTo>
                    <a:pt x="1537" y="1895"/>
                    <a:pt x="1595" y="1901"/>
                    <a:pt x="1652" y="1901"/>
                  </a:cubicBezTo>
                  <a:cubicBezTo>
                    <a:pt x="1927" y="1901"/>
                    <a:pt x="2187" y="1770"/>
                    <a:pt x="2354" y="1547"/>
                  </a:cubicBezTo>
                  <a:cubicBezTo>
                    <a:pt x="2555" y="1346"/>
                    <a:pt x="2421" y="1077"/>
                    <a:pt x="2287" y="875"/>
                  </a:cubicBezTo>
                  <a:cubicBezTo>
                    <a:pt x="1905" y="286"/>
                    <a:pt x="1685" y="0"/>
                    <a:pt x="1367" y="0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2" name="Google Shape;12422;p15"/>
            <p:cNvSpPr/>
            <p:nvPr/>
          </p:nvSpPr>
          <p:spPr>
            <a:xfrm>
              <a:off x="4286475" y="4269925"/>
              <a:ext cx="30275" cy="20600"/>
            </a:xfrm>
            <a:custGeom>
              <a:avLst/>
              <a:gdLst/>
              <a:ahLst/>
              <a:cxnLst/>
              <a:rect l="l" t="t" r="r" b="b"/>
              <a:pathLst>
                <a:path w="1211" h="824" extrusionOk="0">
                  <a:moveTo>
                    <a:pt x="118" y="1"/>
                  </a:moveTo>
                  <a:cubicBezTo>
                    <a:pt x="79" y="1"/>
                    <a:pt x="40" y="3"/>
                    <a:pt x="0" y="8"/>
                  </a:cubicBezTo>
                  <a:cubicBezTo>
                    <a:pt x="123" y="500"/>
                    <a:pt x="527" y="823"/>
                    <a:pt x="1059" y="823"/>
                  </a:cubicBezTo>
                  <a:cubicBezTo>
                    <a:pt x="1108" y="823"/>
                    <a:pt x="1159" y="821"/>
                    <a:pt x="1210" y="815"/>
                  </a:cubicBezTo>
                  <a:cubicBezTo>
                    <a:pt x="1023" y="379"/>
                    <a:pt x="606" y="1"/>
                    <a:pt x="118" y="1"/>
                  </a:cubicBezTo>
                  <a:close/>
                </a:path>
              </a:pathLst>
            </a:custGeom>
            <a:solidFill>
              <a:srgbClr val="CE7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3" name="Google Shape;12423;p15"/>
            <p:cNvSpPr/>
            <p:nvPr/>
          </p:nvSpPr>
          <p:spPr>
            <a:xfrm>
              <a:off x="4316725" y="4289950"/>
              <a:ext cx="18500" cy="10775"/>
            </a:xfrm>
            <a:custGeom>
              <a:avLst/>
              <a:gdLst/>
              <a:ahLst/>
              <a:cxnLst/>
              <a:rect l="l" t="t" r="r" b="b"/>
              <a:pathLst>
                <a:path w="740" h="431" extrusionOk="0">
                  <a:moveTo>
                    <a:pt x="109" y="1"/>
                  </a:moveTo>
                  <a:cubicBezTo>
                    <a:pt x="72" y="1"/>
                    <a:pt x="36" y="5"/>
                    <a:pt x="0" y="14"/>
                  </a:cubicBezTo>
                  <a:cubicBezTo>
                    <a:pt x="117" y="248"/>
                    <a:pt x="335" y="430"/>
                    <a:pt x="611" y="430"/>
                  </a:cubicBezTo>
                  <a:cubicBezTo>
                    <a:pt x="653" y="430"/>
                    <a:pt x="696" y="426"/>
                    <a:pt x="740" y="417"/>
                  </a:cubicBezTo>
                  <a:cubicBezTo>
                    <a:pt x="623" y="184"/>
                    <a:pt x="354" y="1"/>
                    <a:pt x="109" y="1"/>
                  </a:cubicBez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4" name="Google Shape;12424;p15"/>
            <p:cNvSpPr/>
            <p:nvPr/>
          </p:nvSpPr>
          <p:spPr>
            <a:xfrm>
              <a:off x="4383950" y="4322225"/>
              <a:ext cx="21875" cy="10100"/>
            </a:xfrm>
            <a:custGeom>
              <a:avLst/>
              <a:gdLst/>
              <a:ahLst/>
              <a:cxnLst/>
              <a:rect l="l" t="t" r="r" b="b"/>
              <a:pathLst>
                <a:path w="875" h="404" extrusionOk="0">
                  <a:moveTo>
                    <a:pt x="0" y="0"/>
                  </a:moveTo>
                  <a:cubicBezTo>
                    <a:pt x="202" y="269"/>
                    <a:pt x="538" y="404"/>
                    <a:pt x="874" y="404"/>
                  </a:cubicBezTo>
                  <a:cubicBezTo>
                    <a:pt x="740" y="0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5" name="Google Shape;12425;p15"/>
            <p:cNvSpPr/>
            <p:nvPr/>
          </p:nvSpPr>
          <p:spPr>
            <a:xfrm>
              <a:off x="4543625" y="4413825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68" y="0"/>
                  </a:moveTo>
                  <a:cubicBezTo>
                    <a:pt x="118" y="0"/>
                    <a:pt x="67" y="34"/>
                    <a:pt x="0" y="101"/>
                  </a:cubicBezTo>
                  <a:cubicBezTo>
                    <a:pt x="67" y="101"/>
                    <a:pt x="134" y="168"/>
                    <a:pt x="134" y="168"/>
                  </a:cubicBezTo>
                  <a:cubicBezTo>
                    <a:pt x="202" y="168"/>
                    <a:pt x="269" y="101"/>
                    <a:pt x="336" y="101"/>
                  </a:cubicBezTo>
                  <a:cubicBezTo>
                    <a:pt x="269" y="34"/>
                    <a:pt x="218" y="0"/>
                    <a:pt x="168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6" name="Google Shape;12426;p15"/>
            <p:cNvSpPr/>
            <p:nvPr/>
          </p:nvSpPr>
          <p:spPr>
            <a:xfrm>
              <a:off x="4891525" y="4495325"/>
              <a:ext cx="10100" cy="6750"/>
            </a:xfrm>
            <a:custGeom>
              <a:avLst/>
              <a:gdLst/>
              <a:ahLst/>
              <a:cxnLst/>
              <a:rect l="l" t="t" r="r" b="b"/>
              <a:pathLst>
                <a:path w="404" h="270" extrusionOk="0">
                  <a:moveTo>
                    <a:pt x="0" y="1"/>
                  </a:moveTo>
                  <a:lnTo>
                    <a:pt x="404" y="270"/>
                  </a:ln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7" name="Google Shape;12427;p15"/>
            <p:cNvSpPr/>
            <p:nvPr/>
          </p:nvSpPr>
          <p:spPr>
            <a:xfrm>
              <a:off x="4405800" y="43306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0"/>
                  </a:moveTo>
                  <a:cubicBezTo>
                    <a:pt x="68" y="202"/>
                    <a:pt x="202" y="337"/>
                    <a:pt x="404" y="3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8" name="Google Shape;12428;p15"/>
            <p:cNvSpPr/>
            <p:nvPr/>
          </p:nvSpPr>
          <p:spPr>
            <a:xfrm>
              <a:off x="4335200" y="43003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202"/>
                    <a:pt x="270" y="336"/>
                    <a:pt x="539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9" name="Google Shape;12429;p15"/>
            <p:cNvSpPr/>
            <p:nvPr/>
          </p:nvSpPr>
          <p:spPr>
            <a:xfrm>
              <a:off x="3390650" y="444155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" y="202"/>
                    <a:pt x="135" y="337"/>
                    <a:pt x="337" y="4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0" name="Google Shape;12430;p15"/>
            <p:cNvSpPr/>
            <p:nvPr/>
          </p:nvSpPr>
          <p:spPr>
            <a:xfrm>
              <a:off x="4254525" y="4145750"/>
              <a:ext cx="304250" cy="153225"/>
            </a:xfrm>
            <a:custGeom>
              <a:avLst/>
              <a:gdLst/>
              <a:ahLst/>
              <a:cxnLst/>
              <a:rect l="l" t="t" r="r" b="b"/>
              <a:pathLst>
                <a:path w="12170" h="6129" extrusionOk="0">
                  <a:moveTo>
                    <a:pt x="404" y="0"/>
                  </a:moveTo>
                  <a:cubicBezTo>
                    <a:pt x="253" y="0"/>
                    <a:pt x="102" y="68"/>
                    <a:pt x="1" y="202"/>
                  </a:cubicBezTo>
                  <a:cubicBezTo>
                    <a:pt x="68" y="673"/>
                    <a:pt x="337" y="874"/>
                    <a:pt x="740" y="1009"/>
                  </a:cubicBezTo>
                  <a:cubicBezTo>
                    <a:pt x="2018" y="1345"/>
                    <a:pt x="3161" y="1816"/>
                    <a:pt x="4236" y="2488"/>
                  </a:cubicBezTo>
                  <a:cubicBezTo>
                    <a:pt x="5581" y="3496"/>
                    <a:pt x="6993" y="4303"/>
                    <a:pt x="8472" y="5042"/>
                  </a:cubicBezTo>
                  <a:cubicBezTo>
                    <a:pt x="9040" y="5742"/>
                    <a:pt x="9893" y="6129"/>
                    <a:pt x="10771" y="6129"/>
                  </a:cubicBezTo>
                  <a:cubicBezTo>
                    <a:pt x="11243" y="6129"/>
                    <a:pt x="11722" y="6017"/>
                    <a:pt x="12169" y="5782"/>
                  </a:cubicBezTo>
                  <a:cubicBezTo>
                    <a:pt x="11900" y="5311"/>
                    <a:pt x="11497" y="5177"/>
                    <a:pt x="11026" y="4975"/>
                  </a:cubicBezTo>
                  <a:cubicBezTo>
                    <a:pt x="7598" y="3429"/>
                    <a:pt x="4236" y="1816"/>
                    <a:pt x="808" y="202"/>
                  </a:cubicBezTo>
                  <a:cubicBezTo>
                    <a:pt x="707" y="68"/>
                    <a:pt x="555" y="0"/>
                    <a:pt x="404" y="0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1" name="Google Shape;12431;p15"/>
            <p:cNvSpPr/>
            <p:nvPr/>
          </p:nvSpPr>
          <p:spPr>
            <a:xfrm>
              <a:off x="4558750" y="4290275"/>
              <a:ext cx="171450" cy="71125"/>
            </a:xfrm>
            <a:custGeom>
              <a:avLst/>
              <a:gdLst/>
              <a:ahLst/>
              <a:cxnLst/>
              <a:rect l="l" t="t" r="r" b="b"/>
              <a:pathLst>
                <a:path w="6858" h="2845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1116"/>
                    <a:pt x="62" y="1497"/>
                    <a:pt x="569" y="1497"/>
                  </a:cubicBezTo>
                  <a:cubicBezTo>
                    <a:pt x="766" y="1497"/>
                    <a:pt x="1036" y="1439"/>
                    <a:pt x="1412" y="1346"/>
                  </a:cubicBezTo>
                  <a:cubicBezTo>
                    <a:pt x="1531" y="1306"/>
                    <a:pt x="1621" y="1290"/>
                    <a:pt x="1691" y="1290"/>
                  </a:cubicBezTo>
                  <a:cubicBezTo>
                    <a:pt x="1977" y="1290"/>
                    <a:pt x="1922" y="1560"/>
                    <a:pt x="2084" y="1614"/>
                  </a:cubicBezTo>
                  <a:cubicBezTo>
                    <a:pt x="3217" y="1959"/>
                    <a:pt x="4277" y="2845"/>
                    <a:pt x="5477" y="2845"/>
                  </a:cubicBezTo>
                  <a:cubicBezTo>
                    <a:pt x="5915" y="2845"/>
                    <a:pt x="6372" y="2727"/>
                    <a:pt x="6857" y="2421"/>
                  </a:cubicBezTo>
                  <a:cubicBezTo>
                    <a:pt x="4639" y="1346"/>
                    <a:pt x="2353" y="539"/>
                    <a:pt x="0" y="1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2" name="Google Shape;12432;p15"/>
            <p:cNvSpPr/>
            <p:nvPr/>
          </p:nvSpPr>
          <p:spPr>
            <a:xfrm>
              <a:off x="4155375" y="4041625"/>
              <a:ext cx="124400" cy="109200"/>
            </a:xfrm>
            <a:custGeom>
              <a:avLst/>
              <a:gdLst/>
              <a:ahLst/>
              <a:cxnLst/>
              <a:rect l="l" t="t" r="r" b="b"/>
              <a:pathLst>
                <a:path w="4976" h="4368" extrusionOk="0">
                  <a:moveTo>
                    <a:pt x="2972" y="0"/>
                  </a:moveTo>
                  <a:cubicBezTo>
                    <a:pt x="2718" y="0"/>
                    <a:pt x="2438" y="105"/>
                    <a:pt x="2152" y="333"/>
                  </a:cubicBezTo>
                  <a:cubicBezTo>
                    <a:pt x="1412" y="938"/>
                    <a:pt x="605" y="535"/>
                    <a:pt x="0" y="1140"/>
                  </a:cubicBezTo>
                  <a:cubicBezTo>
                    <a:pt x="135" y="1342"/>
                    <a:pt x="269" y="1611"/>
                    <a:pt x="471" y="1880"/>
                  </a:cubicBezTo>
                  <a:cubicBezTo>
                    <a:pt x="1009" y="2417"/>
                    <a:pt x="1681" y="2821"/>
                    <a:pt x="2353" y="3157"/>
                  </a:cubicBezTo>
                  <a:cubicBezTo>
                    <a:pt x="2689" y="3829"/>
                    <a:pt x="3429" y="3964"/>
                    <a:pt x="3967" y="4367"/>
                  </a:cubicBezTo>
                  <a:lnTo>
                    <a:pt x="4774" y="4367"/>
                  </a:lnTo>
                  <a:lnTo>
                    <a:pt x="4841" y="4300"/>
                  </a:lnTo>
                  <a:cubicBezTo>
                    <a:pt x="4975" y="3359"/>
                    <a:pt x="4034" y="2686"/>
                    <a:pt x="4034" y="1678"/>
                  </a:cubicBezTo>
                  <a:cubicBezTo>
                    <a:pt x="4082" y="667"/>
                    <a:pt x="3613" y="0"/>
                    <a:pt x="2972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3" name="Google Shape;12433;p15"/>
            <p:cNvSpPr/>
            <p:nvPr/>
          </p:nvSpPr>
          <p:spPr>
            <a:xfrm>
              <a:off x="4412525" y="4293650"/>
              <a:ext cx="11775" cy="11200"/>
            </a:xfrm>
            <a:custGeom>
              <a:avLst/>
              <a:gdLst/>
              <a:ahLst/>
              <a:cxnLst/>
              <a:rect l="l" t="t" r="r" b="b"/>
              <a:pathLst>
                <a:path w="471" h="448" extrusionOk="0">
                  <a:moveTo>
                    <a:pt x="336" y="0"/>
                  </a:moveTo>
                  <a:cubicBezTo>
                    <a:pt x="269" y="0"/>
                    <a:pt x="135" y="68"/>
                    <a:pt x="0" y="68"/>
                  </a:cubicBezTo>
                  <a:cubicBezTo>
                    <a:pt x="67" y="202"/>
                    <a:pt x="67" y="269"/>
                    <a:pt x="202" y="404"/>
                  </a:cubicBezTo>
                  <a:cubicBezTo>
                    <a:pt x="230" y="432"/>
                    <a:pt x="269" y="448"/>
                    <a:pt x="310" y="448"/>
                  </a:cubicBezTo>
                  <a:cubicBezTo>
                    <a:pt x="369" y="448"/>
                    <a:pt x="431" y="415"/>
                    <a:pt x="471" y="337"/>
                  </a:cubicBezTo>
                  <a:cubicBezTo>
                    <a:pt x="404" y="202"/>
                    <a:pt x="404" y="68"/>
                    <a:pt x="336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4" name="Google Shape;12434;p15"/>
            <p:cNvSpPr/>
            <p:nvPr/>
          </p:nvSpPr>
          <p:spPr>
            <a:xfrm>
              <a:off x="4839425" y="3220425"/>
              <a:ext cx="152950" cy="47575"/>
            </a:xfrm>
            <a:custGeom>
              <a:avLst/>
              <a:gdLst/>
              <a:ahLst/>
              <a:cxnLst/>
              <a:rect l="l" t="t" r="r" b="b"/>
              <a:pathLst>
                <a:path w="6118" h="1903" extrusionOk="0">
                  <a:moveTo>
                    <a:pt x="1346" y="1"/>
                  </a:moveTo>
                  <a:cubicBezTo>
                    <a:pt x="977" y="1"/>
                    <a:pt x="597" y="70"/>
                    <a:pt x="202" y="240"/>
                  </a:cubicBezTo>
                  <a:lnTo>
                    <a:pt x="0" y="441"/>
                  </a:lnTo>
                  <a:cubicBezTo>
                    <a:pt x="529" y="1146"/>
                    <a:pt x="1109" y="1903"/>
                    <a:pt x="1965" y="1903"/>
                  </a:cubicBezTo>
                  <a:cubicBezTo>
                    <a:pt x="2088" y="1903"/>
                    <a:pt x="2217" y="1887"/>
                    <a:pt x="2353" y="1853"/>
                  </a:cubicBezTo>
                  <a:cubicBezTo>
                    <a:pt x="2992" y="1685"/>
                    <a:pt x="3614" y="1651"/>
                    <a:pt x="4235" y="1651"/>
                  </a:cubicBezTo>
                  <a:cubicBezTo>
                    <a:pt x="4650" y="1651"/>
                    <a:pt x="5065" y="1666"/>
                    <a:pt x="5484" y="1666"/>
                  </a:cubicBezTo>
                  <a:cubicBezTo>
                    <a:pt x="5694" y="1666"/>
                    <a:pt x="5905" y="1663"/>
                    <a:pt x="6118" y="1651"/>
                  </a:cubicBezTo>
                  <a:cubicBezTo>
                    <a:pt x="5580" y="912"/>
                    <a:pt x="4572" y="1517"/>
                    <a:pt x="4034" y="912"/>
                  </a:cubicBezTo>
                  <a:lnTo>
                    <a:pt x="4034" y="845"/>
                  </a:lnTo>
                  <a:cubicBezTo>
                    <a:pt x="3163" y="458"/>
                    <a:pt x="2292" y="1"/>
                    <a:pt x="1346" y="1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5" name="Google Shape;12435;p15"/>
            <p:cNvSpPr/>
            <p:nvPr/>
          </p:nvSpPr>
          <p:spPr>
            <a:xfrm>
              <a:off x="4699925" y="3187600"/>
              <a:ext cx="141200" cy="74125"/>
            </a:xfrm>
            <a:custGeom>
              <a:avLst/>
              <a:gdLst/>
              <a:ahLst/>
              <a:cxnLst/>
              <a:rect l="l" t="t" r="r" b="b"/>
              <a:pathLst>
                <a:path w="5648" h="2965" extrusionOk="0">
                  <a:moveTo>
                    <a:pt x="1820" y="0"/>
                  </a:moveTo>
                  <a:cubicBezTo>
                    <a:pt x="1223" y="0"/>
                    <a:pt x="612" y="62"/>
                    <a:pt x="0" y="141"/>
                  </a:cubicBezTo>
                  <a:cubicBezTo>
                    <a:pt x="538" y="880"/>
                    <a:pt x="1412" y="1284"/>
                    <a:pt x="2353" y="1284"/>
                  </a:cubicBezTo>
                  <a:cubicBezTo>
                    <a:pt x="2445" y="1275"/>
                    <a:pt x="2531" y="1271"/>
                    <a:pt x="2613" y="1271"/>
                  </a:cubicBezTo>
                  <a:cubicBezTo>
                    <a:pt x="3800" y="1271"/>
                    <a:pt x="4056" y="2147"/>
                    <a:pt x="4370" y="2964"/>
                  </a:cubicBezTo>
                  <a:cubicBezTo>
                    <a:pt x="4908" y="2695"/>
                    <a:pt x="4908" y="1956"/>
                    <a:pt x="5580" y="1821"/>
                  </a:cubicBezTo>
                  <a:lnTo>
                    <a:pt x="5647" y="1687"/>
                  </a:lnTo>
                  <a:cubicBezTo>
                    <a:pt x="4602" y="357"/>
                    <a:pt x="3255" y="0"/>
                    <a:pt x="1820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6" name="Google Shape;12436;p15"/>
            <p:cNvSpPr/>
            <p:nvPr/>
          </p:nvSpPr>
          <p:spPr>
            <a:xfrm>
              <a:off x="1599025" y="3943900"/>
              <a:ext cx="11800" cy="10275"/>
            </a:xfrm>
            <a:custGeom>
              <a:avLst/>
              <a:gdLst/>
              <a:ahLst/>
              <a:cxnLst/>
              <a:rect l="l" t="t" r="r" b="b"/>
              <a:pathLst>
                <a:path w="472" h="411" extrusionOk="0">
                  <a:moveTo>
                    <a:pt x="349" y="1"/>
                  </a:moveTo>
                  <a:cubicBezTo>
                    <a:pt x="305" y="1"/>
                    <a:pt x="254" y="23"/>
                    <a:pt x="202" y="74"/>
                  </a:cubicBezTo>
                  <a:cubicBezTo>
                    <a:pt x="135" y="74"/>
                    <a:pt x="135" y="141"/>
                    <a:pt x="68" y="209"/>
                  </a:cubicBezTo>
                  <a:cubicBezTo>
                    <a:pt x="1" y="343"/>
                    <a:pt x="202" y="410"/>
                    <a:pt x="270" y="410"/>
                  </a:cubicBezTo>
                  <a:cubicBezTo>
                    <a:pt x="337" y="410"/>
                    <a:pt x="404" y="276"/>
                    <a:pt x="471" y="141"/>
                  </a:cubicBezTo>
                  <a:cubicBezTo>
                    <a:pt x="471" y="58"/>
                    <a:pt x="420" y="1"/>
                    <a:pt x="349" y="1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7" name="Google Shape;12437;p15"/>
            <p:cNvSpPr/>
            <p:nvPr/>
          </p:nvSpPr>
          <p:spPr>
            <a:xfrm>
              <a:off x="1462900" y="40180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cubicBezTo>
                    <a:pt x="0" y="134"/>
                    <a:pt x="0" y="269"/>
                    <a:pt x="0" y="403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8" name="Google Shape;12438;p15"/>
            <p:cNvSpPr/>
            <p:nvPr/>
          </p:nvSpPr>
          <p:spPr>
            <a:xfrm>
              <a:off x="2862925" y="3102925"/>
              <a:ext cx="811800" cy="665925"/>
            </a:xfrm>
            <a:custGeom>
              <a:avLst/>
              <a:gdLst/>
              <a:ahLst/>
              <a:cxnLst/>
              <a:rect l="l" t="t" r="r" b="b"/>
              <a:pathLst>
                <a:path w="32472" h="26637" extrusionOk="0">
                  <a:moveTo>
                    <a:pt x="2622" y="13881"/>
                  </a:moveTo>
                  <a:cubicBezTo>
                    <a:pt x="2653" y="13881"/>
                    <a:pt x="2683" y="13895"/>
                    <a:pt x="2714" y="13917"/>
                  </a:cubicBezTo>
                  <a:lnTo>
                    <a:pt x="2714" y="13917"/>
                  </a:lnTo>
                  <a:cubicBezTo>
                    <a:pt x="2680" y="13925"/>
                    <a:pt x="2651" y="13958"/>
                    <a:pt x="2622" y="14015"/>
                  </a:cubicBezTo>
                  <a:cubicBezTo>
                    <a:pt x="2555" y="13948"/>
                    <a:pt x="2555" y="13881"/>
                    <a:pt x="2622" y="13881"/>
                  </a:cubicBezTo>
                  <a:close/>
                  <a:moveTo>
                    <a:pt x="2824" y="13948"/>
                  </a:moveTo>
                  <a:cubicBezTo>
                    <a:pt x="2891" y="13948"/>
                    <a:pt x="2891" y="14015"/>
                    <a:pt x="2891" y="14015"/>
                  </a:cubicBezTo>
                  <a:cubicBezTo>
                    <a:pt x="2867" y="13991"/>
                    <a:pt x="2845" y="13971"/>
                    <a:pt x="2825" y="13956"/>
                  </a:cubicBezTo>
                  <a:lnTo>
                    <a:pt x="2825" y="13956"/>
                  </a:lnTo>
                  <a:cubicBezTo>
                    <a:pt x="2824" y="13953"/>
                    <a:pt x="2824" y="13951"/>
                    <a:pt x="2824" y="13948"/>
                  </a:cubicBezTo>
                  <a:close/>
                  <a:moveTo>
                    <a:pt x="15033" y="1"/>
                  </a:moveTo>
                  <a:cubicBezTo>
                    <a:pt x="14730" y="1"/>
                    <a:pt x="14359" y="100"/>
                    <a:pt x="13916" y="301"/>
                  </a:cubicBezTo>
                  <a:cubicBezTo>
                    <a:pt x="12034" y="1040"/>
                    <a:pt x="10219" y="2049"/>
                    <a:pt x="8605" y="3259"/>
                  </a:cubicBezTo>
                  <a:lnTo>
                    <a:pt x="8471" y="3528"/>
                  </a:lnTo>
                  <a:cubicBezTo>
                    <a:pt x="6588" y="5007"/>
                    <a:pt x="4370" y="5948"/>
                    <a:pt x="2353" y="7091"/>
                  </a:cubicBezTo>
                  <a:cubicBezTo>
                    <a:pt x="2151" y="7965"/>
                    <a:pt x="1008" y="7898"/>
                    <a:pt x="740" y="8704"/>
                  </a:cubicBezTo>
                  <a:cubicBezTo>
                    <a:pt x="538" y="8973"/>
                    <a:pt x="202" y="8906"/>
                    <a:pt x="0" y="9175"/>
                  </a:cubicBezTo>
                  <a:lnTo>
                    <a:pt x="0" y="9982"/>
                  </a:lnTo>
                  <a:cubicBezTo>
                    <a:pt x="202" y="10452"/>
                    <a:pt x="67" y="10990"/>
                    <a:pt x="403" y="11259"/>
                  </a:cubicBezTo>
                  <a:cubicBezTo>
                    <a:pt x="1277" y="11864"/>
                    <a:pt x="1546" y="12335"/>
                    <a:pt x="403" y="12940"/>
                  </a:cubicBezTo>
                  <a:cubicBezTo>
                    <a:pt x="135" y="13074"/>
                    <a:pt x="740" y="13612"/>
                    <a:pt x="403" y="14015"/>
                  </a:cubicBezTo>
                  <a:cubicBezTo>
                    <a:pt x="269" y="14217"/>
                    <a:pt x="202" y="14419"/>
                    <a:pt x="269" y="14688"/>
                  </a:cubicBezTo>
                  <a:cubicBezTo>
                    <a:pt x="336" y="14688"/>
                    <a:pt x="403" y="14755"/>
                    <a:pt x="403" y="14822"/>
                  </a:cubicBezTo>
                  <a:cubicBezTo>
                    <a:pt x="807" y="15024"/>
                    <a:pt x="1076" y="15427"/>
                    <a:pt x="1614" y="15494"/>
                  </a:cubicBezTo>
                  <a:cubicBezTo>
                    <a:pt x="1925" y="15524"/>
                    <a:pt x="2167" y="15547"/>
                    <a:pt x="2354" y="15547"/>
                  </a:cubicBezTo>
                  <a:cubicBezTo>
                    <a:pt x="3004" y="15547"/>
                    <a:pt x="2982" y="15268"/>
                    <a:pt x="2832" y="14016"/>
                  </a:cubicBezTo>
                  <a:lnTo>
                    <a:pt x="2832" y="14016"/>
                  </a:lnTo>
                  <a:cubicBezTo>
                    <a:pt x="3499" y="14084"/>
                    <a:pt x="3900" y="14287"/>
                    <a:pt x="4034" y="14957"/>
                  </a:cubicBezTo>
                  <a:cubicBezTo>
                    <a:pt x="4101" y="15225"/>
                    <a:pt x="4101" y="15696"/>
                    <a:pt x="4303" y="15898"/>
                  </a:cubicBezTo>
                  <a:cubicBezTo>
                    <a:pt x="5109" y="16772"/>
                    <a:pt x="5446" y="17511"/>
                    <a:pt x="4370" y="18520"/>
                  </a:cubicBezTo>
                  <a:cubicBezTo>
                    <a:pt x="3967" y="19057"/>
                    <a:pt x="4303" y="19797"/>
                    <a:pt x="4908" y="19864"/>
                  </a:cubicBezTo>
                  <a:cubicBezTo>
                    <a:pt x="5004" y="19858"/>
                    <a:pt x="5099" y="19855"/>
                    <a:pt x="5193" y="19855"/>
                  </a:cubicBezTo>
                  <a:cubicBezTo>
                    <a:pt x="7192" y="19855"/>
                    <a:pt x="8610" y="21184"/>
                    <a:pt x="10151" y="22083"/>
                  </a:cubicBezTo>
                  <a:cubicBezTo>
                    <a:pt x="10640" y="22409"/>
                    <a:pt x="11104" y="22833"/>
                    <a:pt x="11604" y="22833"/>
                  </a:cubicBezTo>
                  <a:cubicBezTo>
                    <a:pt x="11928" y="22833"/>
                    <a:pt x="12268" y="22653"/>
                    <a:pt x="12639" y="22150"/>
                  </a:cubicBezTo>
                  <a:cubicBezTo>
                    <a:pt x="12661" y="22128"/>
                    <a:pt x="12729" y="22120"/>
                    <a:pt x="12818" y="22120"/>
                  </a:cubicBezTo>
                  <a:cubicBezTo>
                    <a:pt x="12997" y="22120"/>
                    <a:pt x="13266" y="22150"/>
                    <a:pt x="13446" y="22150"/>
                  </a:cubicBezTo>
                  <a:cubicBezTo>
                    <a:pt x="13950" y="21747"/>
                    <a:pt x="14572" y="21545"/>
                    <a:pt x="15202" y="21545"/>
                  </a:cubicBezTo>
                  <a:cubicBezTo>
                    <a:pt x="15832" y="21545"/>
                    <a:pt x="16471" y="21747"/>
                    <a:pt x="17009" y="22150"/>
                  </a:cubicBezTo>
                  <a:cubicBezTo>
                    <a:pt x="18555" y="23024"/>
                    <a:pt x="20034" y="24100"/>
                    <a:pt x="21379" y="25310"/>
                  </a:cubicBezTo>
                  <a:cubicBezTo>
                    <a:pt x="22185" y="24637"/>
                    <a:pt x="23463" y="24503"/>
                    <a:pt x="24135" y="23562"/>
                  </a:cubicBezTo>
                  <a:cubicBezTo>
                    <a:pt x="24337" y="23360"/>
                    <a:pt x="24605" y="23259"/>
                    <a:pt x="24874" y="23259"/>
                  </a:cubicBezTo>
                  <a:cubicBezTo>
                    <a:pt x="25143" y="23259"/>
                    <a:pt x="25412" y="23360"/>
                    <a:pt x="25614" y="23562"/>
                  </a:cubicBezTo>
                  <a:cubicBezTo>
                    <a:pt x="25950" y="23831"/>
                    <a:pt x="25681" y="24234"/>
                    <a:pt x="25614" y="24637"/>
                  </a:cubicBezTo>
                  <a:cubicBezTo>
                    <a:pt x="25479" y="25175"/>
                    <a:pt x="24673" y="25444"/>
                    <a:pt x="25009" y="26251"/>
                  </a:cubicBezTo>
                  <a:cubicBezTo>
                    <a:pt x="25694" y="26294"/>
                    <a:pt x="26407" y="26637"/>
                    <a:pt x="27094" y="26637"/>
                  </a:cubicBezTo>
                  <a:cubicBezTo>
                    <a:pt x="27486" y="26637"/>
                    <a:pt x="27870" y="26525"/>
                    <a:pt x="28236" y="26184"/>
                  </a:cubicBezTo>
                  <a:cubicBezTo>
                    <a:pt x="28653" y="25767"/>
                    <a:pt x="29057" y="25640"/>
                    <a:pt x="29453" y="25640"/>
                  </a:cubicBezTo>
                  <a:cubicBezTo>
                    <a:pt x="29952" y="25640"/>
                    <a:pt x="30438" y="25840"/>
                    <a:pt x="30925" y="25915"/>
                  </a:cubicBezTo>
                  <a:cubicBezTo>
                    <a:pt x="31409" y="25915"/>
                    <a:pt x="31730" y="26405"/>
                    <a:pt x="32279" y="26405"/>
                  </a:cubicBezTo>
                  <a:cubicBezTo>
                    <a:pt x="32340" y="26405"/>
                    <a:pt x="32404" y="26399"/>
                    <a:pt x="32471" y="26385"/>
                  </a:cubicBezTo>
                  <a:lnTo>
                    <a:pt x="31933" y="25310"/>
                  </a:lnTo>
                  <a:cubicBezTo>
                    <a:pt x="31933" y="25310"/>
                    <a:pt x="31866" y="25242"/>
                    <a:pt x="31933" y="25108"/>
                  </a:cubicBezTo>
                  <a:cubicBezTo>
                    <a:pt x="32001" y="25041"/>
                    <a:pt x="31933" y="24974"/>
                    <a:pt x="31799" y="24839"/>
                  </a:cubicBezTo>
                  <a:cubicBezTo>
                    <a:pt x="30790" y="22755"/>
                    <a:pt x="29244" y="21007"/>
                    <a:pt x="28101" y="18990"/>
                  </a:cubicBezTo>
                  <a:cubicBezTo>
                    <a:pt x="28034" y="18789"/>
                    <a:pt x="27900" y="18654"/>
                    <a:pt x="27765" y="18520"/>
                  </a:cubicBezTo>
                  <a:cubicBezTo>
                    <a:pt x="26353" y="17646"/>
                    <a:pt x="25547" y="16234"/>
                    <a:pt x="24538" y="14957"/>
                  </a:cubicBezTo>
                  <a:cubicBezTo>
                    <a:pt x="24068" y="14284"/>
                    <a:pt x="23530" y="13746"/>
                    <a:pt x="23126" y="13074"/>
                  </a:cubicBezTo>
                  <a:cubicBezTo>
                    <a:pt x="22521" y="12335"/>
                    <a:pt x="21984" y="11528"/>
                    <a:pt x="21379" y="10788"/>
                  </a:cubicBezTo>
                  <a:cubicBezTo>
                    <a:pt x="21177" y="10587"/>
                    <a:pt x="20975" y="10318"/>
                    <a:pt x="20841" y="10049"/>
                  </a:cubicBezTo>
                  <a:cubicBezTo>
                    <a:pt x="20773" y="9914"/>
                    <a:pt x="20639" y="9780"/>
                    <a:pt x="20572" y="9713"/>
                  </a:cubicBezTo>
                  <a:cubicBezTo>
                    <a:pt x="20437" y="9511"/>
                    <a:pt x="20236" y="9309"/>
                    <a:pt x="20101" y="9175"/>
                  </a:cubicBezTo>
                  <a:cubicBezTo>
                    <a:pt x="20034" y="9108"/>
                    <a:pt x="19967" y="8973"/>
                    <a:pt x="19832" y="8839"/>
                  </a:cubicBezTo>
                  <a:lnTo>
                    <a:pt x="19631" y="8503"/>
                  </a:lnTo>
                  <a:cubicBezTo>
                    <a:pt x="19563" y="8435"/>
                    <a:pt x="19496" y="8301"/>
                    <a:pt x="19429" y="8167"/>
                  </a:cubicBezTo>
                  <a:lnTo>
                    <a:pt x="19160" y="7898"/>
                  </a:lnTo>
                  <a:lnTo>
                    <a:pt x="18958" y="7561"/>
                  </a:lnTo>
                  <a:cubicBezTo>
                    <a:pt x="18824" y="7360"/>
                    <a:pt x="18757" y="7158"/>
                    <a:pt x="18622" y="6956"/>
                  </a:cubicBezTo>
                  <a:cubicBezTo>
                    <a:pt x="18555" y="6822"/>
                    <a:pt x="18488" y="6688"/>
                    <a:pt x="18353" y="6620"/>
                  </a:cubicBezTo>
                  <a:cubicBezTo>
                    <a:pt x="18084" y="6351"/>
                    <a:pt x="17883" y="6015"/>
                    <a:pt x="17681" y="5679"/>
                  </a:cubicBezTo>
                  <a:cubicBezTo>
                    <a:pt x="17614" y="5545"/>
                    <a:pt x="17479" y="5410"/>
                    <a:pt x="17412" y="5276"/>
                  </a:cubicBezTo>
                  <a:cubicBezTo>
                    <a:pt x="17345" y="5141"/>
                    <a:pt x="17210" y="5007"/>
                    <a:pt x="17143" y="4872"/>
                  </a:cubicBezTo>
                  <a:cubicBezTo>
                    <a:pt x="17076" y="4738"/>
                    <a:pt x="16942" y="4603"/>
                    <a:pt x="16874" y="4469"/>
                  </a:cubicBezTo>
                  <a:cubicBezTo>
                    <a:pt x="16336" y="3595"/>
                    <a:pt x="16135" y="2587"/>
                    <a:pt x="16135" y="1578"/>
                  </a:cubicBezTo>
                  <a:cubicBezTo>
                    <a:pt x="16088" y="542"/>
                    <a:pt x="15744" y="1"/>
                    <a:pt x="15033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9" name="Google Shape;12439;p15"/>
            <p:cNvSpPr/>
            <p:nvPr/>
          </p:nvSpPr>
          <p:spPr>
            <a:xfrm>
              <a:off x="2829300" y="3456750"/>
              <a:ext cx="43725" cy="38600"/>
            </a:xfrm>
            <a:custGeom>
              <a:avLst/>
              <a:gdLst/>
              <a:ahLst/>
              <a:cxnLst/>
              <a:rect l="l" t="t" r="r" b="b"/>
              <a:pathLst>
                <a:path w="1749" h="1544" extrusionOk="0">
                  <a:moveTo>
                    <a:pt x="654" y="0"/>
                  </a:moveTo>
                  <a:cubicBezTo>
                    <a:pt x="592" y="0"/>
                    <a:pt x="532" y="19"/>
                    <a:pt x="471" y="64"/>
                  </a:cubicBezTo>
                  <a:cubicBezTo>
                    <a:pt x="1" y="400"/>
                    <a:pt x="404" y="736"/>
                    <a:pt x="538" y="1072"/>
                  </a:cubicBezTo>
                  <a:cubicBezTo>
                    <a:pt x="740" y="1341"/>
                    <a:pt x="1076" y="1543"/>
                    <a:pt x="1412" y="1543"/>
                  </a:cubicBezTo>
                  <a:cubicBezTo>
                    <a:pt x="1681" y="1341"/>
                    <a:pt x="1748" y="1005"/>
                    <a:pt x="1748" y="736"/>
                  </a:cubicBezTo>
                  <a:cubicBezTo>
                    <a:pt x="1614" y="535"/>
                    <a:pt x="1614" y="400"/>
                    <a:pt x="1345" y="266"/>
                  </a:cubicBezTo>
                  <a:cubicBezTo>
                    <a:pt x="1085" y="214"/>
                    <a:pt x="865" y="0"/>
                    <a:pt x="65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0" name="Google Shape;12440;p15"/>
            <p:cNvSpPr/>
            <p:nvPr/>
          </p:nvSpPr>
          <p:spPr>
            <a:xfrm>
              <a:off x="2834350" y="3503500"/>
              <a:ext cx="40350" cy="50675"/>
            </a:xfrm>
            <a:custGeom>
              <a:avLst/>
              <a:gdLst/>
              <a:ahLst/>
              <a:cxnLst/>
              <a:rect l="l" t="t" r="r" b="b"/>
              <a:pathLst>
                <a:path w="1614" h="2027" extrusionOk="0">
                  <a:moveTo>
                    <a:pt x="1059" y="1"/>
                  </a:moveTo>
                  <a:cubicBezTo>
                    <a:pt x="528" y="1"/>
                    <a:pt x="123" y="324"/>
                    <a:pt x="0" y="816"/>
                  </a:cubicBezTo>
                  <a:cubicBezTo>
                    <a:pt x="336" y="1152"/>
                    <a:pt x="269" y="1824"/>
                    <a:pt x="807" y="2026"/>
                  </a:cubicBezTo>
                  <a:lnTo>
                    <a:pt x="1210" y="2026"/>
                  </a:lnTo>
                  <a:cubicBezTo>
                    <a:pt x="1614" y="1354"/>
                    <a:pt x="1076" y="681"/>
                    <a:pt x="1210" y="9"/>
                  </a:cubicBezTo>
                  <a:cubicBezTo>
                    <a:pt x="1159" y="3"/>
                    <a:pt x="1108" y="1"/>
                    <a:pt x="1059" y="1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1" name="Google Shape;12441;p15"/>
            <p:cNvSpPr/>
            <p:nvPr/>
          </p:nvSpPr>
          <p:spPr>
            <a:xfrm>
              <a:off x="2854500" y="3574300"/>
              <a:ext cx="10125" cy="20200"/>
            </a:xfrm>
            <a:custGeom>
              <a:avLst/>
              <a:gdLst/>
              <a:ahLst/>
              <a:cxnLst/>
              <a:rect l="l" t="t" r="r" b="b"/>
              <a:pathLst>
                <a:path w="405" h="808" extrusionOk="0">
                  <a:moveTo>
                    <a:pt x="404" y="1"/>
                  </a:moveTo>
                  <a:cubicBezTo>
                    <a:pt x="1" y="270"/>
                    <a:pt x="1" y="539"/>
                    <a:pt x="404" y="808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2" name="Google Shape;12442;p15"/>
            <p:cNvSpPr/>
            <p:nvPr/>
          </p:nvSpPr>
          <p:spPr>
            <a:xfrm>
              <a:off x="4990675" y="3656225"/>
              <a:ext cx="30275" cy="9300"/>
            </a:xfrm>
            <a:custGeom>
              <a:avLst/>
              <a:gdLst/>
              <a:ahLst/>
              <a:cxnLst/>
              <a:rect l="l" t="t" r="r" b="b"/>
              <a:pathLst>
                <a:path w="1211" h="372" extrusionOk="0">
                  <a:moveTo>
                    <a:pt x="504" y="0"/>
                  </a:moveTo>
                  <a:cubicBezTo>
                    <a:pt x="343" y="0"/>
                    <a:pt x="172" y="18"/>
                    <a:pt x="1" y="18"/>
                  </a:cubicBezTo>
                  <a:cubicBezTo>
                    <a:pt x="279" y="241"/>
                    <a:pt x="650" y="371"/>
                    <a:pt x="998" y="371"/>
                  </a:cubicBezTo>
                  <a:cubicBezTo>
                    <a:pt x="1070" y="371"/>
                    <a:pt x="1142" y="366"/>
                    <a:pt x="1211" y="354"/>
                  </a:cubicBezTo>
                  <a:cubicBezTo>
                    <a:pt x="1040" y="55"/>
                    <a:pt x="787" y="0"/>
                    <a:pt x="504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3" name="Google Shape;12443;p15"/>
            <p:cNvSpPr/>
            <p:nvPr/>
          </p:nvSpPr>
          <p:spPr>
            <a:xfrm>
              <a:off x="3920075" y="3735650"/>
              <a:ext cx="653825" cy="413475"/>
            </a:xfrm>
            <a:custGeom>
              <a:avLst/>
              <a:gdLst/>
              <a:ahLst/>
              <a:cxnLst/>
              <a:rect l="l" t="t" r="r" b="b"/>
              <a:pathLst>
                <a:path w="26153" h="16539" extrusionOk="0">
                  <a:moveTo>
                    <a:pt x="16202" y="1"/>
                  </a:moveTo>
                  <a:lnTo>
                    <a:pt x="16202" y="1"/>
                  </a:lnTo>
                  <a:cubicBezTo>
                    <a:pt x="16471" y="1211"/>
                    <a:pt x="16471" y="1211"/>
                    <a:pt x="15328" y="1950"/>
                  </a:cubicBezTo>
                  <a:cubicBezTo>
                    <a:pt x="15261" y="1950"/>
                    <a:pt x="15127" y="2085"/>
                    <a:pt x="15127" y="2219"/>
                  </a:cubicBezTo>
                  <a:cubicBezTo>
                    <a:pt x="15127" y="2824"/>
                    <a:pt x="15127" y="3362"/>
                    <a:pt x="15261" y="3967"/>
                  </a:cubicBezTo>
                  <a:cubicBezTo>
                    <a:pt x="15367" y="4284"/>
                    <a:pt x="15679" y="4393"/>
                    <a:pt x="16004" y="4393"/>
                  </a:cubicBezTo>
                  <a:cubicBezTo>
                    <a:pt x="16093" y="4393"/>
                    <a:pt x="16183" y="4385"/>
                    <a:pt x="16270" y="4371"/>
                  </a:cubicBezTo>
                  <a:cubicBezTo>
                    <a:pt x="17076" y="4236"/>
                    <a:pt x="16471" y="3833"/>
                    <a:pt x="16404" y="3564"/>
                  </a:cubicBezTo>
                  <a:cubicBezTo>
                    <a:pt x="16135" y="3026"/>
                    <a:pt x="16539" y="2824"/>
                    <a:pt x="16942" y="2690"/>
                  </a:cubicBezTo>
                  <a:cubicBezTo>
                    <a:pt x="17026" y="2662"/>
                    <a:pt x="17104" y="2648"/>
                    <a:pt x="17175" y="2648"/>
                  </a:cubicBezTo>
                  <a:cubicBezTo>
                    <a:pt x="17443" y="2648"/>
                    <a:pt x="17600" y="2841"/>
                    <a:pt x="17547" y="3160"/>
                  </a:cubicBezTo>
                  <a:cubicBezTo>
                    <a:pt x="17480" y="4102"/>
                    <a:pt x="18421" y="3833"/>
                    <a:pt x="18757" y="4371"/>
                  </a:cubicBezTo>
                  <a:cubicBezTo>
                    <a:pt x="18219" y="5244"/>
                    <a:pt x="17076" y="6118"/>
                    <a:pt x="18757" y="7060"/>
                  </a:cubicBezTo>
                  <a:cubicBezTo>
                    <a:pt x="19295" y="7329"/>
                    <a:pt x="18891" y="8001"/>
                    <a:pt x="18757" y="8404"/>
                  </a:cubicBezTo>
                  <a:cubicBezTo>
                    <a:pt x="18555" y="9345"/>
                    <a:pt x="17278" y="9816"/>
                    <a:pt x="17412" y="10959"/>
                  </a:cubicBezTo>
                  <a:cubicBezTo>
                    <a:pt x="17412" y="11093"/>
                    <a:pt x="16942" y="11295"/>
                    <a:pt x="16673" y="11295"/>
                  </a:cubicBezTo>
                  <a:cubicBezTo>
                    <a:pt x="16135" y="11295"/>
                    <a:pt x="15530" y="11362"/>
                    <a:pt x="14925" y="11497"/>
                  </a:cubicBezTo>
                  <a:cubicBezTo>
                    <a:pt x="14817" y="11526"/>
                    <a:pt x="14720" y="11540"/>
                    <a:pt x="14635" y="11540"/>
                  </a:cubicBezTo>
                  <a:cubicBezTo>
                    <a:pt x="14132" y="11540"/>
                    <a:pt x="13994" y="11072"/>
                    <a:pt x="14051" y="10556"/>
                  </a:cubicBezTo>
                  <a:cubicBezTo>
                    <a:pt x="14051" y="10219"/>
                    <a:pt x="14589" y="9950"/>
                    <a:pt x="14320" y="9480"/>
                  </a:cubicBezTo>
                  <a:cubicBezTo>
                    <a:pt x="13870" y="9424"/>
                    <a:pt x="13550" y="9383"/>
                    <a:pt x="13327" y="9383"/>
                  </a:cubicBezTo>
                  <a:cubicBezTo>
                    <a:pt x="12749" y="9383"/>
                    <a:pt x="12811" y="9654"/>
                    <a:pt x="12908" y="10623"/>
                  </a:cubicBezTo>
                  <a:cubicBezTo>
                    <a:pt x="12975" y="11093"/>
                    <a:pt x="13312" y="11631"/>
                    <a:pt x="12707" y="12236"/>
                  </a:cubicBezTo>
                  <a:cubicBezTo>
                    <a:pt x="11967" y="11026"/>
                    <a:pt x="10622" y="10488"/>
                    <a:pt x="10354" y="8875"/>
                  </a:cubicBezTo>
                  <a:cubicBezTo>
                    <a:pt x="10231" y="8321"/>
                    <a:pt x="9826" y="7093"/>
                    <a:pt x="8678" y="7093"/>
                  </a:cubicBezTo>
                  <a:cubicBezTo>
                    <a:pt x="8571" y="7093"/>
                    <a:pt x="8457" y="7104"/>
                    <a:pt x="8337" y="7127"/>
                  </a:cubicBezTo>
                  <a:cubicBezTo>
                    <a:pt x="8297" y="7131"/>
                    <a:pt x="8261" y="7133"/>
                    <a:pt x="8226" y="7133"/>
                  </a:cubicBezTo>
                  <a:cubicBezTo>
                    <a:pt x="7732" y="7133"/>
                    <a:pt x="7732" y="6697"/>
                    <a:pt x="7732" y="6320"/>
                  </a:cubicBezTo>
                  <a:cubicBezTo>
                    <a:pt x="7732" y="5917"/>
                    <a:pt x="7866" y="5513"/>
                    <a:pt x="7866" y="5110"/>
                  </a:cubicBezTo>
                  <a:cubicBezTo>
                    <a:pt x="7933" y="4908"/>
                    <a:pt x="7799" y="4707"/>
                    <a:pt x="7530" y="4707"/>
                  </a:cubicBezTo>
                  <a:cubicBezTo>
                    <a:pt x="7396" y="4707"/>
                    <a:pt x="7127" y="4908"/>
                    <a:pt x="7127" y="4976"/>
                  </a:cubicBezTo>
                  <a:cubicBezTo>
                    <a:pt x="7127" y="6387"/>
                    <a:pt x="6118" y="6656"/>
                    <a:pt x="5110" y="6992"/>
                  </a:cubicBezTo>
                  <a:cubicBezTo>
                    <a:pt x="4572" y="7127"/>
                    <a:pt x="4572" y="8001"/>
                    <a:pt x="3967" y="8001"/>
                  </a:cubicBezTo>
                  <a:cubicBezTo>
                    <a:pt x="2824" y="7934"/>
                    <a:pt x="3832" y="6992"/>
                    <a:pt x="3429" y="6589"/>
                  </a:cubicBezTo>
                  <a:cubicBezTo>
                    <a:pt x="2622" y="5715"/>
                    <a:pt x="1547" y="5110"/>
                    <a:pt x="337" y="4908"/>
                  </a:cubicBezTo>
                  <a:lnTo>
                    <a:pt x="337" y="4908"/>
                  </a:lnTo>
                  <a:cubicBezTo>
                    <a:pt x="0" y="5850"/>
                    <a:pt x="740" y="6118"/>
                    <a:pt x="1345" y="6455"/>
                  </a:cubicBezTo>
                  <a:cubicBezTo>
                    <a:pt x="3832" y="8942"/>
                    <a:pt x="6522" y="11228"/>
                    <a:pt x="9345" y="13312"/>
                  </a:cubicBezTo>
                  <a:cubicBezTo>
                    <a:pt x="9406" y="13303"/>
                    <a:pt x="9467" y="13299"/>
                    <a:pt x="9527" y="13299"/>
                  </a:cubicBezTo>
                  <a:cubicBezTo>
                    <a:pt x="9935" y="13299"/>
                    <a:pt x="10330" y="13490"/>
                    <a:pt x="10622" y="13782"/>
                  </a:cubicBezTo>
                  <a:cubicBezTo>
                    <a:pt x="10735" y="13924"/>
                    <a:pt x="10896" y="13982"/>
                    <a:pt x="11044" y="13982"/>
                  </a:cubicBezTo>
                  <a:cubicBezTo>
                    <a:pt x="11248" y="13982"/>
                    <a:pt x="11429" y="13871"/>
                    <a:pt x="11429" y="13715"/>
                  </a:cubicBezTo>
                  <a:cubicBezTo>
                    <a:pt x="11429" y="12835"/>
                    <a:pt x="11769" y="12695"/>
                    <a:pt x="12187" y="12695"/>
                  </a:cubicBezTo>
                  <a:cubicBezTo>
                    <a:pt x="12383" y="12695"/>
                    <a:pt x="12595" y="12726"/>
                    <a:pt x="12797" y="12726"/>
                  </a:cubicBezTo>
                  <a:cubicBezTo>
                    <a:pt x="12957" y="12726"/>
                    <a:pt x="13110" y="12707"/>
                    <a:pt x="13244" y="12640"/>
                  </a:cubicBezTo>
                  <a:lnTo>
                    <a:pt x="13244" y="12640"/>
                  </a:lnTo>
                  <a:cubicBezTo>
                    <a:pt x="13379" y="13446"/>
                    <a:pt x="12370" y="13782"/>
                    <a:pt x="12841" y="14455"/>
                  </a:cubicBezTo>
                  <a:cubicBezTo>
                    <a:pt x="13312" y="15127"/>
                    <a:pt x="13446" y="16001"/>
                    <a:pt x="14253" y="16539"/>
                  </a:cubicBezTo>
                  <a:cubicBezTo>
                    <a:pt x="15127" y="16539"/>
                    <a:pt x="15127" y="15665"/>
                    <a:pt x="15261" y="15194"/>
                  </a:cubicBezTo>
                  <a:cubicBezTo>
                    <a:pt x="15396" y="14724"/>
                    <a:pt x="15933" y="14051"/>
                    <a:pt x="14791" y="13917"/>
                  </a:cubicBezTo>
                  <a:cubicBezTo>
                    <a:pt x="14186" y="13850"/>
                    <a:pt x="14656" y="13312"/>
                    <a:pt x="14858" y="12976"/>
                  </a:cubicBezTo>
                  <a:cubicBezTo>
                    <a:pt x="14964" y="12798"/>
                    <a:pt x="15089" y="12715"/>
                    <a:pt x="15233" y="12715"/>
                  </a:cubicBezTo>
                  <a:cubicBezTo>
                    <a:pt x="15362" y="12715"/>
                    <a:pt x="15506" y="12782"/>
                    <a:pt x="15665" y="12908"/>
                  </a:cubicBezTo>
                  <a:cubicBezTo>
                    <a:pt x="16471" y="13446"/>
                    <a:pt x="16337" y="14589"/>
                    <a:pt x="17144" y="15194"/>
                  </a:cubicBezTo>
                  <a:cubicBezTo>
                    <a:pt x="17547" y="14186"/>
                    <a:pt x="17614" y="14119"/>
                    <a:pt x="18959" y="13446"/>
                  </a:cubicBezTo>
                  <a:cubicBezTo>
                    <a:pt x="19160" y="13312"/>
                    <a:pt x="19295" y="13177"/>
                    <a:pt x="19362" y="13043"/>
                  </a:cubicBezTo>
                  <a:cubicBezTo>
                    <a:pt x="20169" y="11660"/>
                    <a:pt x="21321" y="10820"/>
                    <a:pt x="22820" y="10820"/>
                  </a:cubicBezTo>
                  <a:cubicBezTo>
                    <a:pt x="23069" y="10820"/>
                    <a:pt x="23329" y="10844"/>
                    <a:pt x="23597" y="10892"/>
                  </a:cubicBezTo>
                  <a:cubicBezTo>
                    <a:pt x="23713" y="10916"/>
                    <a:pt x="23820" y="10927"/>
                    <a:pt x="23922" y="10927"/>
                  </a:cubicBezTo>
                  <a:cubicBezTo>
                    <a:pt x="24940" y="10927"/>
                    <a:pt x="25296" y="9798"/>
                    <a:pt x="26152" y="9614"/>
                  </a:cubicBezTo>
                  <a:cubicBezTo>
                    <a:pt x="25950" y="9144"/>
                    <a:pt x="25749" y="8673"/>
                    <a:pt x="25547" y="8135"/>
                  </a:cubicBezTo>
                  <a:cubicBezTo>
                    <a:pt x="25547" y="8068"/>
                    <a:pt x="25547" y="8001"/>
                    <a:pt x="25547" y="7934"/>
                  </a:cubicBezTo>
                  <a:cubicBezTo>
                    <a:pt x="24202" y="6522"/>
                    <a:pt x="22522" y="5648"/>
                    <a:pt x="20976" y="4505"/>
                  </a:cubicBezTo>
                  <a:cubicBezTo>
                    <a:pt x="20707" y="4505"/>
                    <a:pt x="20371" y="4303"/>
                    <a:pt x="20236" y="4034"/>
                  </a:cubicBezTo>
                  <a:cubicBezTo>
                    <a:pt x="19160" y="3564"/>
                    <a:pt x="18286" y="2690"/>
                    <a:pt x="17681" y="1681"/>
                  </a:cubicBezTo>
                  <a:cubicBezTo>
                    <a:pt x="17076" y="1211"/>
                    <a:pt x="16875" y="337"/>
                    <a:pt x="16202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4" name="Google Shape;12444;p15"/>
            <p:cNvSpPr/>
            <p:nvPr/>
          </p:nvSpPr>
          <p:spPr>
            <a:xfrm>
              <a:off x="4447825" y="38365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337"/>
                  </a:moveTo>
                  <a:lnTo>
                    <a:pt x="3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5" name="Google Shape;12445;p15"/>
            <p:cNvSpPr/>
            <p:nvPr/>
          </p:nvSpPr>
          <p:spPr>
            <a:xfrm>
              <a:off x="4466300" y="3482700"/>
              <a:ext cx="72300" cy="31125"/>
            </a:xfrm>
            <a:custGeom>
              <a:avLst/>
              <a:gdLst/>
              <a:ahLst/>
              <a:cxnLst/>
              <a:rect l="l" t="t" r="r" b="b"/>
              <a:pathLst>
                <a:path w="2892" h="1245" extrusionOk="0">
                  <a:moveTo>
                    <a:pt x="532" y="1"/>
                  </a:moveTo>
                  <a:cubicBezTo>
                    <a:pt x="357" y="1"/>
                    <a:pt x="180" y="12"/>
                    <a:pt x="1" y="34"/>
                  </a:cubicBezTo>
                  <a:cubicBezTo>
                    <a:pt x="269" y="908"/>
                    <a:pt x="1211" y="707"/>
                    <a:pt x="1614" y="1245"/>
                  </a:cubicBezTo>
                  <a:lnTo>
                    <a:pt x="2891" y="841"/>
                  </a:lnTo>
                  <a:cubicBezTo>
                    <a:pt x="2219" y="281"/>
                    <a:pt x="1407" y="1"/>
                    <a:pt x="532" y="1"/>
                  </a:cubicBezTo>
                  <a:close/>
                </a:path>
              </a:pathLst>
            </a:custGeom>
            <a:solidFill>
              <a:srgbClr val="F8DB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6" name="Google Shape;12446;p15"/>
            <p:cNvSpPr/>
            <p:nvPr/>
          </p:nvSpPr>
          <p:spPr>
            <a:xfrm>
              <a:off x="4424275" y="3496525"/>
              <a:ext cx="6750" cy="5525"/>
            </a:xfrm>
            <a:custGeom>
              <a:avLst/>
              <a:gdLst/>
              <a:ahLst/>
              <a:cxnLst/>
              <a:rect l="l" t="t" r="r" b="b"/>
              <a:pathLst>
                <a:path w="270" h="221" extrusionOk="0">
                  <a:moveTo>
                    <a:pt x="95" y="0"/>
                  </a:moveTo>
                  <a:cubicBezTo>
                    <a:pt x="44" y="0"/>
                    <a:pt x="1" y="87"/>
                    <a:pt x="1" y="87"/>
                  </a:cubicBezTo>
                  <a:cubicBezTo>
                    <a:pt x="1" y="87"/>
                    <a:pt x="1" y="221"/>
                    <a:pt x="1" y="221"/>
                  </a:cubicBezTo>
                  <a:lnTo>
                    <a:pt x="135" y="221"/>
                  </a:lnTo>
                  <a:cubicBezTo>
                    <a:pt x="270" y="87"/>
                    <a:pt x="135" y="19"/>
                    <a:pt x="135" y="19"/>
                  </a:cubicBezTo>
                  <a:cubicBezTo>
                    <a:pt x="122" y="6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F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7" name="Google Shape;12447;p15"/>
            <p:cNvSpPr/>
            <p:nvPr/>
          </p:nvSpPr>
          <p:spPr>
            <a:xfrm>
              <a:off x="3185600" y="3992500"/>
              <a:ext cx="30275" cy="22375"/>
            </a:xfrm>
            <a:custGeom>
              <a:avLst/>
              <a:gdLst/>
              <a:ahLst/>
              <a:cxnLst/>
              <a:rect l="l" t="t" r="r" b="b"/>
              <a:pathLst>
                <a:path w="1211" h="895" extrusionOk="0">
                  <a:moveTo>
                    <a:pt x="439" y="1"/>
                  </a:moveTo>
                  <a:cubicBezTo>
                    <a:pt x="130" y="1"/>
                    <a:pt x="108" y="364"/>
                    <a:pt x="1" y="685"/>
                  </a:cubicBezTo>
                  <a:cubicBezTo>
                    <a:pt x="225" y="685"/>
                    <a:pt x="479" y="894"/>
                    <a:pt x="723" y="894"/>
                  </a:cubicBezTo>
                  <a:cubicBezTo>
                    <a:pt x="845" y="894"/>
                    <a:pt x="964" y="842"/>
                    <a:pt x="1076" y="685"/>
                  </a:cubicBezTo>
                  <a:cubicBezTo>
                    <a:pt x="1211" y="416"/>
                    <a:pt x="1009" y="147"/>
                    <a:pt x="740" y="80"/>
                  </a:cubicBezTo>
                  <a:cubicBezTo>
                    <a:pt x="616" y="25"/>
                    <a:pt x="518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8" name="Google Shape;12448;p15"/>
            <p:cNvSpPr/>
            <p:nvPr/>
          </p:nvSpPr>
          <p:spPr>
            <a:xfrm>
              <a:off x="3192150" y="3631375"/>
              <a:ext cx="96000" cy="25300"/>
            </a:xfrm>
            <a:custGeom>
              <a:avLst/>
              <a:gdLst/>
              <a:ahLst/>
              <a:cxnLst/>
              <a:rect l="l" t="t" r="r" b="b"/>
              <a:pathLst>
                <a:path w="3840" h="1012" extrusionOk="0">
                  <a:moveTo>
                    <a:pt x="464" y="0"/>
                  </a:moveTo>
                  <a:cubicBezTo>
                    <a:pt x="1" y="0"/>
                    <a:pt x="261" y="603"/>
                    <a:pt x="209" y="1012"/>
                  </a:cubicBezTo>
                  <a:cubicBezTo>
                    <a:pt x="981" y="969"/>
                    <a:pt x="1753" y="817"/>
                    <a:pt x="2525" y="817"/>
                  </a:cubicBezTo>
                  <a:cubicBezTo>
                    <a:pt x="2963" y="817"/>
                    <a:pt x="3401" y="866"/>
                    <a:pt x="3840" y="1012"/>
                  </a:cubicBezTo>
                  <a:cubicBezTo>
                    <a:pt x="3100" y="71"/>
                    <a:pt x="2025" y="541"/>
                    <a:pt x="1151" y="205"/>
                  </a:cubicBezTo>
                  <a:cubicBezTo>
                    <a:pt x="828" y="60"/>
                    <a:pt x="610" y="0"/>
                    <a:pt x="46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9" name="Google Shape;12449;p15"/>
            <p:cNvSpPr/>
            <p:nvPr/>
          </p:nvSpPr>
          <p:spPr>
            <a:xfrm>
              <a:off x="3405775" y="4419700"/>
              <a:ext cx="13475" cy="15150"/>
            </a:xfrm>
            <a:custGeom>
              <a:avLst/>
              <a:gdLst/>
              <a:ahLst/>
              <a:cxnLst/>
              <a:rect l="l" t="t" r="r" b="b"/>
              <a:pathLst>
                <a:path w="539" h="606" extrusionOk="0">
                  <a:moveTo>
                    <a:pt x="539" y="68"/>
                  </a:moveTo>
                  <a:cubicBezTo>
                    <a:pt x="270" y="135"/>
                    <a:pt x="1" y="1"/>
                    <a:pt x="1" y="404"/>
                  </a:cubicBezTo>
                  <a:cubicBezTo>
                    <a:pt x="1" y="471"/>
                    <a:pt x="135" y="538"/>
                    <a:pt x="202" y="606"/>
                  </a:cubicBezTo>
                  <a:cubicBezTo>
                    <a:pt x="539" y="606"/>
                    <a:pt x="539" y="269"/>
                    <a:pt x="539" y="68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0" name="Google Shape;12450;p15"/>
            <p:cNvSpPr/>
            <p:nvPr/>
          </p:nvSpPr>
          <p:spPr>
            <a:xfrm>
              <a:off x="2447775" y="2907075"/>
              <a:ext cx="173150" cy="184900"/>
            </a:xfrm>
            <a:custGeom>
              <a:avLst/>
              <a:gdLst/>
              <a:ahLst/>
              <a:cxnLst/>
              <a:rect l="l" t="t" r="r" b="b"/>
              <a:pathLst>
                <a:path w="6926" h="7396" extrusionOk="0">
                  <a:moveTo>
                    <a:pt x="1" y="0"/>
                  </a:moveTo>
                  <a:cubicBezTo>
                    <a:pt x="740" y="605"/>
                    <a:pt x="68" y="1479"/>
                    <a:pt x="1009" y="1815"/>
                  </a:cubicBezTo>
                  <a:cubicBezTo>
                    <a:pt x="2018" y="2219"/>
                    <a:pt x="1009" y="3294"/>
                    <a:pt x="1749" y="3765"/>
                  </a:cubicBezTo>
                  <a:cubicBezTo>
                    <a:pt x="2690" y="5311"/>
                    <a:pt x="4102" y="6589"/>
                    <a:pt x="5715" y="7395"/>
                  </a:cubicBezTo>
                  <a:cubicBezTo>
                    <a:pt x="6051" y="7059"/>
                    <a:pt x="6656" y="7328"/>
                    <a:pt x="6925" y="6925"/>
                  </a:cubicBezTo>
                  <a:cubicBezTo>
                    <a:pt x="6186" y="4908"/>
                    <a:pt x="3900" y="4572"/>
                    <a:pt x="3026" y="2757"/>
                  </a:cubicBezTo>
                  <a:cubicBezTo>
                    <a:pt x="2903" y="2789"/>
                    <a:pt x="2800" y="2804"/>
                    <a:pt x="2716" y="2804"/>
                  </a:cubicBezTo>
                  <a:cubicBezTo>
                    <a:pt x="2107" y="2804"/>
                    <a:pt x="2396" y="2043"/>
                    <a:pt x="2219" y="1748"/>
                  </a:cubicBezTo>
                  <a:cubicBezTo>
                    <a:pt x="1681" y="1009"/>
                    <a:pt x="1547" y="0"/>
                    <a:pt x="1" y="0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1" name="Google Shape;12451;p15"/>
            <p:cNvSpPr/>
            <p:nvPr/>
          </p:nvSpPr>
          <p:spPr>
            <a:xfrm>
              <a:off x="2901575" y="3065050"/>
              <a:ext cx="302550" cy="168100"/>
            </a:xfrm>
            <a:custGeom>
              <a:avLst/>
              <a:gdLst/>
              <a:ahLst/>
              <a:cxnLst/>
              <a:rect l="l" t="t" r="r" b="b"/>
              <a:pathLst>
                <a:path w="12102" h="6724" extrusionOk="0">
                  <a:moveTo>
                    <a:pt x="10555" y="1"/>
                  </a:moveTo>
                  <a:cubicBezTo>
                    <a:pt x="10152" y="68"/>
                    <a:pt x="9681" y="270"/>
                    <a:pt x="9345" y="538"/>
                  </a:cubicBezTo>
                  <a:cubicBezTo>
                    <a:pt x="8068" y="1412"/>
                    <a:pt x="6656" y="1950"/>
                    <a:pt x="5513" y="3093"/>
                  </a:cubicBezTo>
                  <a:cubicBezTo>
                    <a:pt x="4370" y="4169"/>
                    <a:pt x="2891" y="4841"/>
                    <a:pt x="1345" y="5043"/>
                  </a:cubicBezTo>
                  <a:cubicBezTo>
                    <a:pt x="1479" y="6051"/>
                    <a:pt x="0" y="5648"/>
                    <a:pt x="0" y="6723"/>
                  </a:cubicBezTo>
                  <a:cubicBezTo>
                    <a:pt x="538" y="6499"/>
                    <a:pt x="1106" y="6470"/>
                    <a:pt x="1676" y="6470"/>
                  </a:cubicBezTo>
                  <a:cubicBezTo>
                    <a:pt x="1883" y="6470"/>
                    <a:pt x="2091" y="6473"/>
                    <a:pt x="2298" y="6473"/>
                  </a:cubicBezTo>
                  <a:cubicBezTo>
                    <a:pt x="3228" y="6473"/>
                    <a:pt x="4138" y="6393"/>
                    <a:pt x="4908" y="5513"/>
                  </a:cubicBezTo>
                  <a:cubicBezTo>
                    <a:pt x="5331" y="5184"/>
                    <a:pt x="5821" y="5019"/>
                    <a:pt x="6330" y="5019"/>
                  </a:cubicBezTo>
                  <a:cubicBezTo>
                    <a:pt x="6548" y="5019"/>
                    <a:pt x="6770" y="5050"/>
                    <a:pt x="6992" y="5110"/>
                  </a:cubicBezTo>
                  <a:cubicBezTo>
                    <a:pt x="7261" y="4505"/>
                    <a:pt x="8135" y="4639"/>
                    <a:pt x="8269" y="3967"/>
                  </a:cubicBezTo>
                  <a:cubicBezTo>
                    <a:pt x="8269" y="3765"/>
                    <a:pt x="8068" y="3698"/>
                    <a:pt x="8068" y="3497"/>
                  </a:cubicBezTo>
                  <a:lnTo>
                    <a:pt x="8068" y="3497"/>
                  </a:lnTo>
                  <a:cubicBezTo>
                    <a:pt x="8135" y="3564"/>
                    <a:pt x="8269" y="3564"/>
                    <a:pt x="8337" y="3564"/>
                  </a:cubicBezTo>
                  <a:cubicBezTo>
                    <a:pt x="8538" y="3564"/>
                    <a:pt x="8673" y="3497"/>
                    <a:pt x="8740" y="3362"/>
                  </a:cubicBezTo>
                  <a:cubicBezTo>
                    <a:pt x="8857" y="3010"/>
                    <a:pt x="9128" y="2812"/>
                    <a:pt x="9464" y="2812"/>
                  </a:cubicBezTo>
                  <a:cubicBezTo>
                    <a:pt x="9513" y="2812"/>
                    <a:pt x="9563" y="2816"/>
                    <a:pt x="9614" y="2824"/>
                  </a:cubicBezTo>
                  <a:lnTo>
                    <a:pt x="10084" y="2824"/>
                  </a:lnTo>
                  <a:cubicBezTo>
                    <a:pt x="10286" y="2757"/>
                    <a:pt x="10555" y="2690"/>
                    <a:pt x="10757" y="2555"/>
                  </a:cubicBezTo>
                  <a:cubicBezTo>
                    <a:pt x="10891" y="2488"/>
                    <a:pt x="11026" y="2421"/>
                    <a:pt x="11160" y="2286"/>
                  </a:cubicBezTo>
                  <a:cubicBezTo>
                    <a:pt x="11429" y="2085"/>
                    <a:pt x="11765" y="2018"/>
                    <a:pt x="11967" y="1816"/>
                  </a:cubicBezTo>
                  <a:cubicBezTo>
                    <a:pt x="12034" y="1614"/>
                    <a:pt x="12101" y="1480"/>
                    <a:pt x="12101" y="1345"/>
                  </a:cubicBezTo>
                  <a:cubicBezTo>
                    <a:pt x="12101" y="337"/>
                    <a:pt x="11362" y="202"/>
                    <a:pt x="10555" y="1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2" name="Google Shape;12452;p15"/>
            <p:cNvSpPr/>
            <p:nvPr/>
          </p:nvSpPr>
          <p:spPr>
            <a:xfrm>
              <a:off x="2602400" y="3349075"/>
              <a:ext cx="94150" cy="52450"/>
            </a:xfrm>
            <a:custGeom>
              <a:avLst/>
              <a:gdLst/>
              <a:ahLst/>
              <a:cxnLst/>
              <a:rect l="l" t="t" r="r" b="b"/>
              <a:pathLst>
                <a:path w="3766" h="2098" extrusionOk="0">
                  <a:moveTo>
                    <a:pt x="2377" y="1"/>
                  </a:moveTo>
                  <a:cubicBezTo>
                    <a:pt x="1861" y="1"/>
                    <a:pt x="1234" y="552"/>
                    <a:pt x="1" y="1749"/>
                  </a:cubicBezTo>
                  <a:cubicBezTo>
                    <a:pt x="630" y="1968"/>
                    <a:pt x="1003" y="2098"/>
                    <a:pt x="1374" y="2098"/>
                  </a:cubicBezTo>
                  <a:cubicBezTo>
                    <a:pt x="1914" y="2098"/>
                    <a:pt x="2450" y="1822"/>
                    <a:pt x="3765" y="1144"/>
                  </a:cubicBezTo>
                  <a:cubicBezTo>
                    <a:pt x="3178" y="401"/>
                    <a:pt x="2818" y="1"/>
                    <a:pt x="2377" y="1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3" name="Google Shape;12453;p15"/>
            <p:cNvSpPr/>
            <p:nvPr/>
          </p:nvSpPr>
          <p:spPr>
            <a:xfrm>
              <a:off x="2602400" y="3423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1" y="0"/>
                  </a:moveTo>
                  <a:lnTo>
                    <a:pt x="68" y="202"/>
                  </a:lnTo>
                  <a:lnTo>
                    <a:pt x="135" y="1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4" name="Google Shape;12454;p15"/>
            <p:cNvSpPr/>
            <p:nvPr/>
          </p:nvSpPr>
          <p:spPr>
            <a:xfrm>
              <a:off x="4698225" y="3150775"/>
              <a:ext cx="242050" cy="92875"/>
            </a:xfrm>
            <a:custGeom>
              <a:avLst/>
              <a:gdLst/>
              <a:ahLst/>
              <a:cxnLst/>
              <a:rect l="l" t="t" r="r" b="b"/>
              <a:pathLst>
                <a:path w="9682" h="3715" extrusionOk="0">
                  <a:moveTo>
                    <a:pt x="2421" y="0"/>
                  </a:moveTo>
                  <a:cubicBezTo>
                    <a:pt x="1727" y="379"/>
                    <a:pt x="1152" y="1290"/>
                    <a:pt x="195" y="1290"/>
                  </a:cubicBezTo>
                  <a:cubicBezTo>
                    <a:pt x="132" y="1290"/>
                    <a:pt x="67" y="1286"/>
                    <a:pt x="1" y="1278"/>
                  </a:cubicBezTo>
                  <a:lnTo>
                    <a:pt x="1" y="1278"/>
                  </a:lnTo>
                  <a:cubicBezTo>
                    <a:pt x="1" y="1345"/>
                    <a:pt x="1" y="1479"/>
                    <a:pt x="68" y="1614"/>
                  </a:cubicBezTo>
                  <a:cubicBezTo>
                    <a:pt x="1951" y="2017"/>
                    <a:pt x="3900" y="2286"/>
                    <a:pt x="5715" y="3227"/>
                  </a:cubicBezTo>
                  <a:cubicBezTo>
                    <a:pt x="5828" y="3216"/>
                    <a:pt x="5941" y="3211"/>
                    <a:pt x="6053" y="3211"/>
                  </a:cubicBezTo>
                  <a:cubicBezTo>
                    <a:pt x="7163" y="3211"/>
                    <a:pt x="8234" y="3714"/>
                    <a:pt x="9344" y="3714"/>
                  </a:cubicBezTo>
                  <a:cubicBezTo>
                    <a:pt x="9456" y="3714"/>
                    <a:pt x="9569" y="3709"/>
                    <a:pt x="9682" y="3698"/>
                  </a:cubicBezTo>
                  <a:lnTo>
                    <a:pt x="9682" y="3227"/>
                  </a:lnTo>
                  <a:cubicBezTo>
                    <a:pt x="9413" y="3227"/>
                    <a:pt x="9211" y="3160"/>
                    <a:pt x="9144" y="2824"/>
                  </a:cubicBezTo>
                  <a:cubicBezTo>
                    <a:pt x="8907" y="813"/>
                    <a:pt x="8619" y="311"/>
                    <a:pt x="6950" y="311"/>
                  </a:cubicBezTo>
                  <a:cubicBezTo>
                    <a:pt x="6722" y="311"/>
                    <a:pt x="6469" y="320"/>
                    <a:pt x="6186" y="336"/>
                  </a:cubicBezTo>
                  <a:cubicBezTo>
                    <a:pt x="5917" y="336"/>
                    <a:pt x="5648" y="205"/>
                    <a:pt x="5379" y="205"/>
                  </a:cubicBezTo>
                  <a:cubicBezTo>
                    <a:pt x="5178" y="205"/>
                    <a:pt x="4976" y="279"/>
                    <a:pt x="4774" y="538"/>
                  </a:cubicBezTo>
                  <a:cubicBezTo>
                    <a:pt x="4621" y="722"/>
                    <a:pt x="4468" y="836"/>
                    <a:pt x="4315" y="836"/>
                  </a:cubicBezTo>
                  <a:cubicBezTo>
                    <a:pt x="4132" y="836"/>
                    <a:pt x="3949" y="672"/>
                    <a:pt x="3766" y="269"/>
                  </a:cubicBezTo>
                  <a:cubicBezTo>
                    <a:pt x="3721" y="166"/>
                    <a:pt x="3651" y="131"/>
                    <a:pt x="3565" y="131"/>
                  </a:cubicBezTo>
                  <a:cubicBezTo>
                    <a:pt x="3377" y="131"/>
                    <a:pt x="3111" y="296"/>
                    <a:pt x="2861" y="296"/>
                  </a:cubicBezTo>
                  <a:cubicBezTo>
                    <a:pt x="2700" y="296"/>
                    <a:pt x="2545" y="227"/>
                    <a:pt x="2421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5" name="Google Shape;12455;p15"/>
            <p:cNvSpPr/>
            <p:nvPr/>
          </p:nvSpPr>
          <p:spPr>
            <a:xfrm>
              <a:off x="3925125" y="2815625"/>
              <a:ext cx="220175" cy="194000"/>
            </a:xfrm>
            <a:custGeom>
              <a:avLst/>
              <a:gdLst/>
              <a:ahLst/>
              <a:cxnLst/>
              <a:rect l="l" t="t" r="r" b="b"/>
              <a:pathLst>
                <a:path w="8807" h="7760" extrusionOk="0">
                  <a:moveTo>
                    <a:pt x="608" y="0"/>
                  </a:moveTo>
                  <a:cubicBezTo>
                    <a:pt x="493" y="0"/>
                    <a:pt x="364" y="48"/>
                    <a:pt x="269" y="95"/>
                  </a:cubicBezTo>
                  <a:cubicBezTo>
                    <a:pt x="67" y="364"/>
                    <a:pt x="0" y="700"/>
                    <a:pt x="135" y="1036"/>
                  </a:cubicBezTo>
                  <a:cubicBezTo>
                    <a:pt x="135" y="1171"/>
                    <a:pt x="202" y="1305"/>
                    <a:pt x="336" y="1440"/>
                  </a:cubicBezTo>
                  <a:cubicBezTo>
                    <a:pt x="403" y="1574"/>
                    <a:pt x="471" y="1709"/>
                    <a:pt x="538" y="1910"/>
                  </a:cubicBezTo>
                  <a:cubicBezTo>
                    <a:pt x="538" y="2112"/>
                    <a:pt x="605" y="2381"/>
                    <a:pt x="740" y="2515"/>
                  </a:cubicBezTo>
                  <a:cubicBezTo>
                    <a:pt x="1210" y="2986"/>
                    <a:pt x="1210" y="3658"/>
                    <a:pt x="1546" y="4129"/>
                  </a:cubicBezTo>
                  <a:cubicBezTo>
                    <a:pt x="3025" y="5742"/>
                    <a:pt x="4975" y="6683"/>
                    <a:pt x="6790" y="7759"/>
                  </a:cubicBezTo>
                  <a:cubicBezTo>
                    <a:pt x="7214" y="6722"/>
                    <a:pt x="7341" y="6412"/>
                    <a:pt x="7865" y="6412"/>
                  </a:cubicBezTo>
                  <a:cubicBezTo>
                    <a:pt x="8089" y="6412"/>
                    <a:pt x="8385" y="6469"/>
                    <a:pt x="8807" y="6549"/>
                  </a:cubicBezTo>
                  <a:cubicBezTo>
                    <a:pt x="8477" y="5692"/>
                    <a:pt x="7437" y="5805"/>
                    <a:pt x="6826" y="5366"/>
                  </a:cubicBezTo>
                  <a:lnTo>
                    <a:pt x="6826" y="5366"/>
                  </a:lnTo>
                  <a:lnTo>
                    <a:pt x="6857" y="5339"/>
                  </a:lnTo>
                  <a:cubicBezTo>
                    <a:pt x="6387" y="4465"/>
                    <a:pt x="5311" y="4532"/>
                    <a:pt x="4773" y="3793"/>
                  </a:cubicBezTo>
                  <a:cubicBezTo>
                    <a:pt x="3967" y="3188"/>
                    <a:pt x="3294" y="2515"/>
                    <a:pt x="2689" y="1776"/>
                  </a:cubicBezTo>
                  <a:cubicBezTo>
                    <a:pt x="2555" y="1641"/>
                    <a:pt x="2286" y="1507"/>
                    <a:pt x="2151" y="1305"/>
                  </a:cubicBezTo>
                  <a:lnTo>
                    <a:pt x="1614" y="835"/>
                  </a:lnTo>
                  <a:lnTo>
                    <a:pt x="1277" y="499"/>
                  </a:lnTo>
                  <a:lnTo>
                    <a:pt x="1143" y="297"/>
                  </a:lnTo>
                  <a:cubicBezTo>
                    <a:pt x="1009" y="230"/>
                    <a:pt x="874" y="95"/>
                    <a:pt x="740" y="28"/>
                  </a:cubicBezTo>
                  <a:cubicBezTo>
                    <a:pt x="700" y="8"/>
                    <a:pt x="655" y="0"/>
                    <a:pt x="608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6" name="Google Shape;12456;p15"/>
            <p:cNvSpPr/>
            <p:nvPr/>
          </p:nvSpPr>
          <p:spPr>
            <a:xfrm>
              <a:off x="4657900" y="3166875"/>
              <a:ext cx="40350" cy="17525"/>
            </a:xfrm>
            <a:custGeom>
              <a:avLst/>
              <a:gdLst/>
              <a:ahLst/>
              <a:cxnLst/>
              <a:rect l="l" t="t" r="r" b="b"/>
              <a:pathLst>
                <a:path w="1614" h="701" extrusionOk="0">
                  <a:moveTo>
                    <a:pt x="1005" y="0"/>
                  </a:moveTo>
                  <a:cubicBezTo>
                    <a:pt x="694" y="0"/>
                    <a:pt x="328" y="194"/>
                    <a:pt x="1" y="230"/>
                  </a:cubicBezTo>
                  <a:cubicBezTo>
                    <a:pt x="471" y="701"/>
                    <a:pt x="1076" y="566"/>
                    <a:pt x="1614" y="634"/>
                  </a:cubicBezTo>
                  <a:cubicBezTo>
                    <a:pt x="1491" y="140"/>
                    <a:pt x="1268" y="0"/>
                    <a:pt x="10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7" name="Google Shape;12457;p15"/>
            <p:cNvSpPr/>
            <p:nvPr/>
          </p:nvSpPr>
          <p:spPr>
            <a:xfrm>
              <a:off x="4637725" y="30297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8" name="Google Shape;12458;p15"/>
            <p:cNvSpPr/>
            <p:nvPr/>
          </p:nvSpPr>
          <p:spPr>
            <a:xfrm>
              <a:off x="4940250" y="32280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35" y="1"/>
                  </a:moveTo>
                  <a:lnTo>
                    <a:pt x="1" y="135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9" name="Google Shape;12459;p15"/>
            <p:cNvSpPr/>
            <p:nvPr/>
          </p:nvSpPr>
          <p:spPr>
            <a:xfrm>
              <a:off x="5031025" y="32314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7" y="135"/>
                    <a:pt x="135" y="202"/>
                    <a:pt x="202" y="202"/>
                  </a:cubicBezTo>
                  <a:cubicBezTo>
                    <a:pt x="269" y="202"/>
                    <a:pt x="336" y="135"/>
                    <a:pt x="403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0" name="Google Shape;12460;p15"/>
            <p:cNvSpPr/>
            <p:nvPr/>
          </p:nvSpPr>
          <p:spPr>
            <a:xfrm>
              <a:off x="2985600" y="4367800"/>
              <a:ext cx="40375" cy="33150"/>
            </a:xfrm>
            <a:custGeom>
              <a:avLst/>
              <a:gdLst/>
              <a:ahLst/>
              <a:cxnLst/>
              <a:rect l="l" t="t" r="r" b="b"/>
              <a:pathLst>
                <a:path w="1615" h="1326" extrusionOk="0">
                  <a:moveTo>
                    <a:pt x="242" y="0"/>
                  </a:moveTo>
                  <a:cubicBezTo>
                    <a:pt x="37" y="0"/>
                    <a:pt x="1" y="283"/>
                    <a:pt x="1" y="530"/>
                  </a:cubicBezTo>
                  <a:cubicBezTo>
                    <a:pt x="329" y="765"/>
                    <a:pt x="591" y="1325"/>
                    <a:pt x="993" y="1325"/>
                  </a:cubicBezTo>
                  <a:cubicBezTo>
                    <a:pt x="1168" y="1325"/>
                    <a:pt x="1370" y="1219"/>
                    <a:pt x="1614" y="934"/>
                  </a:cubicBezTo>
                  <a:cubicBezTo>
                    <a:pt x="1278" y="665"/>
                    <a:pt x="875" y="396"/>
                    <a:pt x="539" y="127"/>
                  </a:cubicBezTo>
                  <a:cubicBezTo>
                    <a:pt x="413" y="38"/>
                    <a:pt x="317" y="0"/>
                    <a:pt x="242" y="0"/>
                  </a:cubicBezTo>
                  <a:close/>
                </a:path>
              </a:pathLst>
            </a:custGeom>
            <a:solidFill>
              <a:srgbClr val="739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1" name="Google Shape;12461;p15"/>
            <p:cNvSpPr/>
            <p:nvPr/>
          </p:nvSpPr>
          <p:spPr>
            <a:xfrm>
              <a:off x="3227625" y="47945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35" y="135"/>
                    <a:pt x="202" y="269"/>
                    <a:pt x="337" y="404"/>
                  </a:cubicBezTo>
                  <a:cubicBezTo>
                    <a:pt x="337" y="202"/>
                    <a:pt x="202" y="68"/>
                    <a:pt x="1" y="0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2" name="Google Shape;12462;p15"/>
            <p:cNvSpPr/>
            <p:nvPr/>
          </p:nvSpPr>
          <p:spPr>
            <a:xfrm>
              <a:off x="3293175" y="49323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76" y="0"/>
                  </a:moveTo>
                  <a:cubicBezTo>
                    <a:pt x="34" y="0"/>
                    <a:pt x="0" y="34"/>
                    <a:pt x="0" y="67"/>
                  </a:cubicBezTo>
                  <a:cubicBezTo>
                    <a:pt x="0" y="67"/>
                    <a:pt x="135" y="135"/>
                    <a:pt x="202" y="135"/>
                  </a:cubicBezTo>
                  <a:cubicBezTo>
                    <a:pt x="168" y="34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3" name="Google Shape;12463;p15"/>
            <p:cNvSpPr/>
            <p:nvPr/>
          </p:nvSpPr>
          <p:spPr>
            <a:xfrm>
              <a:off x="2834350" y="3523875"/>
              <a:ext cx="20175" cy="40700"/>
            </a:xfrm>
            <a:custGeom>
              <a:avLst/>
              <a:gdLst/>
              <a:ahLst/>
              <a:cxnLst/>
              <a:rect l="l" t="t" r="r" b="b"/>
              <a:pathLst>
                <a:path w="807" h="1628" extrusionOk="0">
                  <a:moveTo>
                    <a:pt x="0" y="1"/>
                  </a:moveTo>
                  <a:lnTo>
                    <a:pt x="0" y="404"/>
                  </a:lnTo>
                  <a:lnTo>
                    <a:pt x="0" y="1614"/>
                  </a:lnTo>
                  <a:cubicBezTo>
                    <a:pt x="36" y="1623"/>
                    <a:pt x="72" y="1627"/>
                    <a:pt x="109" y="1627"/>
                  </a:cubicBezTo>
                  <a:cubicBezTo>
                    <a:pt x="355" y="1627"/>
                    <a:pt x="632" y="1445"/>
                    <a:pt x="807" y="1211"/>
                  </a:cubicBezTo>
                  <a:cubicBezTo>
                    <a:pt x="807" y="673"/>
                    <a:pt x="471" y="203"/>
                    <a:pt x="0" y="1"/>
                  </a:cubicBezTo>
                  <a:close/>
                </a:path>
              </a:pathLst>
            </a:custGeom>
            <a:solidFill>
              <a:srgbClr val="A9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4" name="Google Shape;12464;p15"/>
            <p:cNvSpPr/>
            <p:nvPr/>
          </p:nvSpPr>
          <p:spPr>
            <a:xfrm>
              <a:off x="2856200" y="3349100"/>
              <a:ext cx="62725" cy="104225"/>
            </a:xfrm>
            <a:custGeom>
              <a:avLst/>
              <a:gdLst/>
              <a:ahLst/>
              <a:cxnLst/>
              <a:rect l="l" t="t" r="r" b="b"/>
              <a:pathLst>
                <a:path w="2509" h="4169" extrusionOk="0">
                  <a:moveTo>
                    <a:pt x="672" y="0"/>
                  </a:moveTo>
                  <a:cubicBezTo>
                    <a:pt x="538" y="0"/>
                    <a:pt x="404" y="135"/>
                    <a:pt x="336" y="135"/>
                  </a:cubicBezTo>
                  <a:cubicBezTo>
                    <a:pt x="0" y="1479"/>
                    <a:pt x="135" y="2891"/>
                    <a:pt x="740" y="4168"/>
                  </a:cubicBezTo>
                  <a:cubicBezTo>
                    <a:pt x="1307" y="4042"/>
                    <a:pt x="869" y="3148"/>
                    <a:pt x="1145" y="3148"/>
                  </a:cubicBezTo>
                  <a:cubicBezTo>
                    <a:pt x="1164" y="3148"/>
                    <a:pt x="1185" y="3152"/>
                    <a:pt x="1210" y="3160"/>
                  </a:cubicBezTo>
                  <a:cubicBezTo>
                    <a:pt x="1427" y="3229"/>
                    <a:pt x="1597" y="3259"/>
                    <a:pt x="1730" y="3259"/>
                  </a:cubicBezTo>
                  <a:cubicBezTo>
                    <a:pt x="2508" y="3259"/>
                    <a:pt x="2027" y="2237"/>
                    <a:pt x="2084" y="1950"/>
                  </a:cubicBezTo>
                  <a:cubicBezTo>
                    <a:pt x="2151" y="1412"/>
                    <a:pt x="1412" y="1412"/>
                    <a:pt x="1009" y="1210"/>
                  </a:cubicBezTo>
                  <a:cubicBezTo>
                    <a:pt x="404" y="941"/>
                    <a:pt x="1546" y="202"/>
                    <a:pt x="672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5" name="Google Shape;12465;p15"/>
            <p:cNvSpPr/>
            <p:nvPr/>
          </p:nvSpPr>
          <p:spPr>
            <a:xfrm>
              <a:off x="2862925" y="345330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71" y="0"/>
                  </a:moveTo>
                  <a:lnTo>
                    <a:pt x="0" y="404"/>
                  </a:lnTo>
                  <a:lnTo>
                    <a:pt x="471" y="807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6" name="Google Shape;12466;p15"/>
            <p:cNvSpPr/>
            <p:nvPr/>
          </p:nvSpPr>
          <p:spPr>
            <a:xfrm>
              <a:off x="2864600" y="3322200"/>
              <a:ext cx="20200" cy="10425"/>
            </a:xfrm>
            <a:custGeom>
              <a:avLst/>
              <a:gdLst/>
              <a:ahLst/>
              <a:cxnLst/>
              <a:rect l="l" t="t" r="r" b="b"/>
              <a:pathLst>
                <a:path w="808" h="417" extrusionOk="0">
                  <a:moveTo>
                    <a:pt x="807" y="1"/>
                  </a:moveTo>
                  <a:cubicBezTo>
                    <a:pt x="471" y="1"/>
                    <a:pt x="135" y="135"/>
                    <a:pt x="0" y="404"/>
                  </a:cubicBezTo>
                  <a:cubicBezTo>
                    <a:pt x="44" y="413"/>
                    <a:pt x="88" y="417"/>
                    <a:pt x="129" y="417"/>
                  </a:cubicBezTo>
                  <a:cubicBezTo>
                    <a:pt x="406" y="417"/>
                    <a:pt x="632" y="234"/>
                    <a:pt x="807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7" name="Google Shape;12467;p15"/>
            <p:cNvSpPr/>
            <p:nvPr/>
          </p:nvSpPr>
          <p:spPr>
            <a:xfrm>
              <a:off x="2854500" y="3872200"/>
              <a:ext cx="67275" cy="186175"/>
            </a:xfrm>
            <a:custGeom>
              <a:avLst/>
              <a:gdLst/>
              <a:ahLst/>
              <a:cxnLst/>
              <a:rect l="l" t="t" r="r" b="b"/>
              <a:pathLst>
                <a:path w="2691" h="7447" extrusionOk="0">
                  <a:moveTo>
                    <a:pt x="606" y="1"/>
                  </a:moveTo>
                  <a:cubicBezTo>
                    <a:pt x="387" y="1"/>
                    <a:pt x="169" y="85"/>
                    <a:pt x="1" y="253"/>
                  </a:cubicBezTo>
                  <a:lnTo>
                    <a:pt x="1" y="1463"/>
                  </a:lnTo>
                  <a:cubicBezTo>
                    <a:pt x="539" y="2337"/>
                    <a:pt x="740" y="3413"/>
                    <a:pt x="606" y="4488"/>
                  </a:cubicBezTo>
                  <a:cubicBezTo>
                    <a:pt x="606" y="5631"/>
                    <a:pt x="1413" y="6438"/>
                    <a:pt x="1614" y="7446"/>
                  </a:cubicBezTo>
                  <a:cubicBezTo>
                    <a:pt x="2690" y="7312"/>
                    <a:pt x="2287" y="6438"/>
                    <a:pt x="2421" y="5766"/>
                  </a:cubicBezTo>
                  <a:cubicBezTo>
                    <a:pt x="2488" y="5766"/>
                    <a:pt x="2556" y="5766"/>
                    <a:pt x="2556" y="5699"/>
                  </a:cubicBezTo>
                  <a:cubicBezTo>
                    <a:pt x="2556" y="5564"/>
                    <a:pt x="2556" y="5497"/>
                    <a:pt x="2421" y="5430"/>
                  </a:cubicBezTo>
                  <a:cubicBezTo>
                    <a:pt x="1816" y="4018"/>
                    <a:pt x="1816" y="2404"/>
                    <a:pt x="740" y="1127"/>
                  </a:cubicBezTo>
                  <a:cubicBezTo>
                    <a:pt x="356" y="742"/>
                    <a:pt x="1011" y="541"/>
                    <a:pt x="1189" y="232"/>
                  </a:cubicBezTo>
                  <a:lnTo>
                    <a:pt x="1189" y="232"/>
                  </a:lnTo>
                  <a:cubicBezTo>
                    <a:pt x="1196" y="239"/>
                    <a:pt x="1204" y="246"/>
                    <a:pt x="1211" y="253"/>
                  </a:cubicBezTo>
                  <a:lnTo>
                    <a:pt x="1211" y="186"/>
                  </a:lnTo>
                  <a:cubicBezTo>
                    <a:pt x="1205" y="201"/>
                    <a:pt x="1197" y="217"/>
                    <a:pt x="1189" y="232"/>
                  </a:cubicBezTo>
                  <a:lnTo>
                    <a:pt x="1189" y="232"/>
                  </a:lnTo>
                  <a:cubicBezTo>
                    <a:pt x="1024" y="78"/>
                    <a:pt x="815" y="1"/>
                    <a:pt x="606" y="1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8" name="Google Shape;12468;p15"/>
            <p:cNvSpPr/>
            <p:nvPr/>
          </p:nvSpPr>
          <p:spPr>
            <a:xfrm>
              <a:off x="2851400" y="3846400"/>
              <a:ext cx="33400" cy="30450"/>
            </a:xfrm>
            <a:custGeom>
              <a:avLst/>
              <a:gdLst/>
              <a:ahLst/>
              <a:cxnLst/>
              <a:rect l="l" t="t" r="r" b="b"/>
              <a:pathLst>
                <a:path w="1336" h="1218" extrusionOk="0">
                  <a:moveTo>
                    <a:pt x="1142" y="1"/>
                  </a:moveTo>
                  <a:cubicBezTo>
                    <a:pt x="339" y="1"/>
                    <a:pt x="0" y="406"/>
                    <a:pt x="125" y="1218"/>
                  </a:cubicBezTo>
                  <a:lnTo>
                    <a:pt x="1335" y="1218"/>
                  </a:lnTo>
                  <a:lnTo>
                    <a:pt x="1335" y="8"/>
                  </a:lnTo>
                  <a:cubicBezTo>
                    <a:pt x="1268" y="3"/>
                    <a:pt x="1203" y="1"/>
                    <a:pt x="1142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9" name="Google Shape;12469;p15"/>
            <p:cNvSpPr/>
            <p:nvPr/>
          </p:nvSpPr>
          <p:spPr>
            <a:xfrm>
              <a:off x="2254500" y="4129625"/>
              <a:ext cx="20200" cy="14525"/>
            </a:xfrm>
            <a:custGeom>
              <a:avLst/>
              <a:gdLst/>
              <a:ahLst/>
              <a:cxnLst/>
              <a:rect l="l" t="t" r="r" b="b"/>
              <a:pathLst>
                <a:path w="808" h="581" extrusionOk="0">
                  <a:moveTo>
                    <a:pt x="387" y="0"/>
                  </a:moveTo>
                  <a:cubicBezTo>
                    <a:pt x="265" y="0"/>
                    <a:pt x="153" y="47"/>
                    <a:pt x="68" y="175"/>
                  </a:cubicBezTo>
                  <a:cubicBezTo>
                    <a:pt x="1" y="242"/>
                    <a:pt x="1" y="376"/>
                    <a:pt x="202" y="511"/>
                  </a:cubicBezTo>
                  <a:cubicBezTo>
                    <a:pt x="274" y="559"/>
                    <a:pt x="345" y="581"/>
                    <a:pt x="414" y="581"/>
                  </a:cubicBezTo>
                  <a:cubicBezTo>
                    <a:pt x="538" y="581"/>
                    <a:pt x="653" y="507"/>
                    <a:pt x="740" y="376"/>
                  </a:cubicBezTo>
                  <a:cubicBezTo>
                    <a:pt x="807" y="242"/>
                    <a:pt x="807" y="108"/>
                    <a:pt x="606" y="40"/>
                  </a:cubicBezTo>
                  <a:cubicBezTo>
                    <a:pt x="532" y="16"/>
                    <a:pt x="458" y="0"/>
                    <a:pt x="387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0" name="Google Shape;12470;p15"/>
            <p:cNvSpPr/>
            <p:nvPr/>
          </p:nvSpPr>
          <p:spPr>
            <a:xfrm>
              <a:off x="2915025" y="3977675"/>
              <a:ext cx="10100" cy="40350"/>
            </a:xfrm>
            <a:custGeom>
              <a:avLst/>
              <a:gdLst/>
              <a:ahLst/>
              <a:cxnLst/>
              <a:rect l="l" t="t" r="r" b="b"/>
              <a:pathLst>
                <a:path w="404" h="1614" extrusionOk="0">
                  <a:moveTo>
                    <a:pt x="0" y="1"/>
                  </a:moveTo>
                  <a:lnTo>
                    <a:pt x="0" y="1211"/>
                  </a:lnTo>
                  <a:cubicBezTo>
                    <a:pt x="0" y="1345"/>
                    <a:pt x="0" y="1480"/>
                    <a:pt x="0" y="1547"/>
                  </a:cubicBezTo>
                  <a:cubicBezTo>
                    <a:pt x="135" y="1614"/>
                    <a:pt x="269" y="1614"/>
                    <a:pt x="403" y="1614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1" name="Google Shape;12471;p15"/>
            <p:cNvSpPr/>
            <p:nvPr/>
          </p:nvSpPr>
          <p:spPr>
            <a:xfrm>
              <a:off x="2884775" y="4058350"/>
              <a:ext cx="12350" cy="13475"/>
            </a:xfrm>
            <a:custGeom>
              <a:avLst/>
              <a:gdLst/>
              <a:ahLst/>
              <a:cxnLst/>
              <a:rect l="l" t="t" r="r" b="b"/>
              <a:pathLst>
                <a:path w="494" h="539" extrusionOk="0">
                  <a:moveTo>
                    <a:pt x="403" y="0"/>
                  </a:moveTo>
                  <a:cubicBezTo>
                    <a:pt x="336" y="0"/>
                    <a:pt x="202" y="135"/>
                    <a:pt x="134" y="269"/>
                  </a:cubicBezTo>
                  <a:cubicBezTo>
                    <a:pt x="0" y="404"/>
                    <a:pt x="202" y="538"/>
                    <a:pt x="269" y="538"/>
                  </a:cubicBezTo>
                  <a:cubicBezTo>
                    <a:pt x="269" y="538"/>
                    <a:pt x="403" y="337"/>
                    <a:pt x="403" y="202"/>
                  </a:cubicBezTo>
                  <a:cubicBezTo>
                    <a:pt x="403" y="68"/>
                    <a:pt x="454" y="51"/>
                    <a:pt x="479" y="51"/>
                  </a:cubicBezTo>
                  <a:cubicBezTo>
                    <a:pt x="487" y="51"/>
                    <a:pt x="493" y="53"/>
                    <a:pt x="493" y="53"/>
                  </a:cubicBezTo>
                  <a:cubicBezTo>
                    <a:pt x="493" y="53"/>
                    <a:pt x="471" y="45"/>
                    <a:pt x="403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2" name="Google Shape;12472;p15"/>
            <p:cNvSpPr/>
            <p:nvPr/>
          </p:nvSpPr>
          <p:spPr>
            <a:xfrm>
              <a:off x="3298225" y="4951450"/>
              <a:ext cx="60525" cy="54925"/>
            </a:xfrm>
            <a:custGeom>
              <a:avLst/>
              <a:gdLst/>
              <a:ahLst/>
              <a:cxnLst/>
              <a:rect l="l" t="t" r="r" b="b"/>
              <a:pathLst>
                <a:path w="2421" h="2197" extrusionOk="0">
                  <a:moveTo>
                    <a:pt x="842" y="0"/>
                  </a:moveTo>
                  <a:cubicBezTo>
                    <a:pt x="539" y="0"/>
                    <a:pt x="373" y="282"/>
                    <a:pt x="0" y="916"/>
                  </a:cubicBezTo>
                  <a:lnTo>
                    <a:pt x="403" y="1319"/>
                  </a:lnTo>
                  <a:cubicBezTo>
                    <a:pt x="1053" y="1319"/>
                    <a:pt x="1263" y="2197"/>
                    <a:pt x="1942" y="2197"/>
                  </a:cubicBezTo>
                  <a:cubicBezTo>
                    <a:pt x="1967" y="2197"/>
                    <a:pt x="1991" y="2195"/>
                    <a:pt x="2017" y="2193"/>
                  </a:cubicBezTo>
                  <a:cubicBezTo>
                    <a:pt x="2017" y="1723"/>
                    <a:pt x="2151" y="1319"/>
                    <a:pt x="2420" y="916"/>
                  </a:cubicBezTo>
                  <a:cubicBezTo>
                    <a:pt x="2219" y="849"/>
                    <a:pt x="2084" y="714"/>
                    <a:pt x="2017" y="512"/>
                  </a:cubicBezTo>
                  <a:cubicBezTo>
                    <a:pt x="1418" y="183"/>
                    <a:pt x="1085" y="0"/>
                    <a:pt x="842" y="0"/>
                  </a:cubicBezTo>
                  <a:close/>
                </a:path>
              </a:pathLst>
            </a:custGeom>
            <a:solidFill>
              <a:srgbClr val="71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3" name="Google Shape;12473;p15"/>
            <p:cNvSpPr/>
            <p:nvPr/>
          </p:nvSpPr>
          <p:spPr>
            <a:xfrm>
              <a:off x="3052825" y="2323875"/>
              <a:ext cx="576500" cy="696050"/>
            </a:xfrm>
            <a:custGeom>
              <a:avLst/>
              <a:gdLst/>
              <a:ahLst/>
              <a:cxnLst/>
              <a:rect l="l" t="t" r="r" b="b"/>
              <a:pathLst>
                <a:path w="23060" h="27842" extrusionOk="0">
                  <a:moveTo>
                    <a:pt x="9816" y="0"/>
                  </a:moveTo>
                  <a:cubicBezTo>
                    <a:pt x="9144" y="0"/>
                    <a:pt x="9413" y="538"/>
                    <a:pt x="9278" y="807"/>
                  </a:cubicBezTo>
                  <a:cubicBezTo>
                    <a:pt x="8740" y="2151"/>
                    <a:pt x="7194" y="1882"/>
                    <a:pt x="6253" y="2689"/>
                  </a:cubicBezTo>
                  <a:cubicBezTo>
                    <a:pt x="6235" y="2698"/>
                    <a:pt x="6216" y="2702"/>
                    <a:pt x="6196" y="2702"/>
                  </a:cubicBezTo>
                  <a:cubicBezTo>
                    <a:pt x="6067" y="2702"/>
                    <a:pt x="5908" y="2528"/>
                    <a:pt x="5850" y="2353"/>
                  </a:cubicBezTo>
                  <a:cubicBezTo>
                    <a:pt x="5705" y="1918"/>
                    <a:pt x="5535" y="1771"/>
                    <a:pt x="5345" y="1771"/>
                  </a:cubicBezTo>
                  <a:cubicBezTo>
                    <a:pt x="5095" y="1771"/>
                    <a:pt x="4811" y="2027"/>
                    <a:pt x="4505" y="2219"/>
                  </a:cubicBezTo>
                  <a:cubicBezTo>
                    <a:pt x="3766" y="2622"/>
                    <a:pt x="2959" y="3227"/>
                    <a:pt x="3497" y="4034"/>
                  </a:cubicBezTo>
                  <a:cubicBezTo>
                    <a:pt x="4102" y="5042"/>
                    <a:pt x="4169" y="6185"/>
                    <a:pt x="4640" y="7126"/>
                  </a:cubicBezTo>
                  <a:cubicBezTo>
                    <a:pt x="4774" y="7395"/>
                    <a:pt x="4908" y="7597"/>
                    <a:pt x="4707" y="7866"/>
                  </a:cubicBezTo>
                  <a:cubicBezTo>
                    <a:pt x="4572" y="8000"/>
                    <a:pt x="4404" y="8067"/>
                    <a:pt x="4236" y="8067"/>
                  </a:cubicBezTo>
                  <a:cubicBezTo>
                    <a:pt x="4068" y="8067"/>
                    <a:pt x="3900" y="8000"/>
                    <a:pt x="3766" y="7866"/>
                  </a:cubicBezTo>
                  <a:cubicBezTo>
                    <a:pt x="2892" y="7126"/>
                    <a:pt x="2488" y="5916"/>
                    <a:pt x="1480" y="5311"/>
                  </a:cubicBezTo>
                  <a:cubicBezTo>
                    <a:pt x="1413" y="5311"/>
                    <a:pt x="1413" y="5109"/>
                    <a:pt x="1413" y="4975"/>
                  </a:cubicBezTo>
                  <a:cubicBezTo>
                    <a:pt x="1278" y="4572"/>
                    <a:pt x="2085" y="3832"/>
                    <a:pt x="1144" y="3765"/>
                  </a:cubicBezTo>
                  <a:cubicBezTo>
                    <a:pt x="1120" y="3763"/>
                    <a:pt x="1097" y="3762"/>
                    <a:pt x="1076" y="3762"/>
                  </a:cubicBezTo>
                  <a:cubicBezTo>
                    <a:pt x="433" y="3762"/>
                    <a:pt x="860" y="4715"/>
                    <a:pt x="404" y="4975"/>
                  </a:cubicBezTo>
                  <a:cubicBezTo>
                    <a:pt x="1" y="5244"/>
                    <a:pt x="68" y="5849"/>
                    <a:pt x="135" y="6320"/>
                  </a:cubicBezTo>
                  <a:cubicBezTo>
                    <a:pt x="471" y="7799"/>
                    <a:pt x="808" y="9278"/>
                    <a:pt x="1076" y="10824"/>
                  </a:cubicBezTo>
                  <a:cubicBezTo>
                    <a:pt x="1278" y="11899"/>
                    <a:pt x="1950" y="12706"/>
                    <a:pt x="2085" y="13782"/>
                  </a:cubicBezTo>
                  <a:cubicBezTo>
                    <a:pt x="2287" y="15059"/>
                    <a:pt x="2757" y="16202"/>
                    <a:pt x="3362" y="17345"/>
                  </a:cubicBezTo>
                  <a:cubicBezTo>
                    <a:pt x="3698" y="17816"/>
                    <a:pt x="3698" y="18488"/>
                    <a:pt x="3362" y="19026"/>
                  </a:cubicBezTo>
                  <a:cubicBezTo>
                    <a:pt x="2892" y="19698"/>
                    <a:pt x="3295" y="20236"/>
                    <a:pt x="3497" y="20841"/>
                  </a:cubicBezTo>
                  <a:cubicBezTo>
                    <a:pt x="3766" y="21513"/>
                    <a:pt x="4303" y="22185"/>
                    <a:pt x="4236" y="22992"/>
                  </a:cubicBezTo>
                  <a:cubicBezTo>
                    <a:pt x="4303" y="23194"/>
                    <a:pt x="4303" y="23395"/>
                    <a:pt x="4371" y="23597"/>
                  </a:cubicBezTo>
                  <a:cubicBezTo>
                    <a:pt x="4640" y="24673"/>
                    <a:pt x="5446" y="25547"/>
                    <a:pt x="5782" y="26622"/>
                  </a:cubicBezTo>
                  <a:cubicBezTo>
                    <a:pt x="5850" y="26824"/>
                    <a:pt x="5917" y="26959"/>
                    <a:pt x="6051" y="27093"/>
                  </a:cubicBezTo>
                  <a:cubicBezTo>
                    <a:pt x="6464" y="27643"/>
                    <a:pt x="6911" y="27841"/>
                    <a:pt x="7375" y="27841"/>
                  </a:cubicBezTo>
                  <a:cubicBezTo>
                    <a:pt x="7820" y="27841"/>
                    <a:pt x="8280" y="27659"/>
                    <a:pt x="8740" y="27429"/>
                  </a:cubicBezTo>
                  <a:cubicBezTo>
                    <a:pt x="10556" y="26488"/>
                    <a:pt x="12438" y="25614"/>
                    <a:pt x="14186" y="24538"/>
                  </a:cubicBezTo>
                  <a:cubicBezTo>
                    <a:pt x="14791" y="24135"/>
                    <a:pt x="15598" y="23933"/>
                    <a:pt x="15934" y="23127"/>
                  </a:cubicBezTo>
                  <a:cubicBezTo>
                    <a:pt x="16404" y="22185"/>
                    <a:pt x="16606" y="21042"/>
                    <a:pt x="17951" y="20841"/>
                  </a:cubicBezTo>
                  <a:cubicBezTo>
                    <a:pt x="18152" y="20841"/>
                    <a:pt x="18354" y="20841"/>
                    <a:pt x="18489" y="20774"/>
                  </a:cubicBezTo>
                  <a:cubicBezTo>
                    <a:pt x="19161" y="20572"/>
                    <a:pt x="20102" y="20639"/>
                    <a:pt x="20304" y="20034"/>
                  </a:cubicBezTo>
                  <a:cubicBezTo>
                    <a:pt x="20542" y="19278"/>
                    <a:pt x="20970" y="19158"/>
                    <a:pt x="21432" y="19158"/>
                  </a:cubicBezTo>
                  <a:cubicBezTo>
                    <a:pt x="21647" y="19158"/>
                    <a:pt x="21870" y="19184"/>
                    <a:pt x="22085" y="19184"/>
                  </a:cubicBezTo>
                  <a:cubicBezTo>
                    <a:pt x="22188" y="19184"/>
                    <a:pt x="22290" y="19178"/>
                    <a:pt x="22388" y="19160"/>
                  </a:cubicBezTo>
                  <a:lnTo>
                    <a:pt x="22589" y="18958"/>
                  </a:lnTo>
                  <a:cubicBezTo>
                    <a:pt x="23060" y="17883"/>
                    <a:pt x="22320" y="17950"/>
                    <a:pt x="21581" y="17883"/>
                  </a:cubicBezTo>
                  <a:cubicBezTo>
                    <a:pt x="20841" y="17816"/>
                    <a:pt x="20102" y="18017"/>
                    <a:pt x="19564" y="17345"/>
                  </a:cubicBezTo>
                  <a:cubicBezTo>
                    <a:pt x="19734" y="17112"/>
                    <a:pt x="19917" y="17046"/>
                    <a:pt x="20105" y="17046"/>
                  </a:cubicBezTo>
                  <a:cubicBezTo>
                    <a:pt x="20350" y="17046"/>
                    <a:pt x="20603" y="17157"/>
                    <a:pt x="20845" y="17157"/>
                  </a:cubicBezTo>
                  <a:cubicBezTo>
                    <a:pt x="21007" y="17157"/>
                    <a:pt x="21165" y="17107"/>
                    <a:pt x="21312" y="16942"/>
                  </a:cubicBezTo>
                  <a:cubicBezTo>
                    <a:pt x="21112" y="16421"/>
                    <a:pt x="20816" y="16211"/>
                    <a:pt x="20454" y="16211"/>
                  </a:cubicBezTo>
                  <a:cubicBezTo>
                    <a:pt x="20208" y="16211"/>
                    <a:pt x="19931" y="16308"/>
                    <a:pt x="19631" y="16471"/>
                  </a:cubicBezTo>
                  <a:cubicBezTo>
                    <a:pt x="19015" y="16751"/>
                    <a:pt x="18492" y="17358"/>
                    <a:pt x="17751" y="17358"/>
                  </a:cubicBezTo>
                  <a:cubicBezTo>
                    <a:pt x="17603" y="17358"/>
                    <a:pt x="17446" y="17334"/>
                    <a:pt x="17278" y="17278"/>
                  </a:cubicBezTo>
                  <a:cubicBezTo>
                    <a:pt x="16856" y="17119"/>
                    <a:pt x="16424" y="17065"/>
                    <a:pt x="15985" y="17065"/>
                  </a:cubicBezTo>
                  <a:cubicBezTo>
                    <a:pt x="15306" y="17065"/>
                    <a:pt x="14611" y="17196"/>
                    <a:pt x="13917" y="17278"/>
                  </a:cubicBezTo>
                  <a:cubicBezTo>
                    <a:pt x="12236" y="16807"/>
                    <a:pt x="10825" y="14790"/>
                    <a:pt x="11228" y="13042"/>
                  </a:cubicBezTo>
                  <a:cubicBezTo>
                    <a:pt x="11631" y="11294"/>
                    <a:pt x="11093" y="9345"/>
                    <a:pt x="12438" y="7799"/>
                  </a:cubicBezTo>
                  <a:cubicBezTo>
                    <a:pt x="12572" y="7530"/>
                    <a:pt x="12572" y="7261"/>
                    <a:pt x="12438" y="6992"/>
                  </a:cubicBezTo>
                  <a:cubicBezTo>
                    <a:pt x="12102" y="6387"/>
                    <a:pt x="12371" y="5983"/>
                    <a:pt x="12841" y="5446"/>
                  </a:cubicBezTo>
                  <a:cubicBezTo>
                    <a:pt x="13715" y="4370"/>
                    <a:pt x="13715" y="4303"/>
                    <a:pt x="12572" y="3227"/>
                  </a:cubicBezTo>
                  <a:cubicBezTo>
                    <a:pt x="11833" y="2488"/>
                    <a:pt x="10757" y="2017"/>
                    <a:pt x="10892" y="740"/>
                  </a:cubicBezTo>
                  <a:cubicBezTo>
                    <a:pt x="10892" y="269"/>
                    <a:pt x="10421" y="0"/>
                    <a:pt x="981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4" name="Google Shape;12474;p15"/>
            <p:cNvSpPr/>
            <p:nvPr/>
          </p:nvSpPr>
          <p:spPr>
            <a:xfrm>
              <a:off x="3123425" y="2900350"/>
              <a:ext cx="383225" cy="201325"/>
            </a:xfrm>
            <a:custGeom>
              <a:avLst/>
              <a:gdLst/>
              <a:ahLst/>
              <a:cxnLst/>
              <a:rect l="l" t="t" r="r" b="b"/>
              <a:pathLst>
                <a:path w="15329" h="8053" extrusionOk="0">
                  <a:moveTo>
                    <a:pt x="14320" y="0"/>
                  </a:moveTo>
                  <a:cubicBezTo>
                    <a:pt x="14051" y="0"/>
                    <a:pt x="13446" y="0"/>
                    <a:pt x="13446" y="269"/>
                  </a:cubicBezTo>
                  <a:cubicBezTo>
                    <a:pt x="13312" y="1479"/>
                    <a:pt x="12236" y="1009"/>
                    <a:pt x="11631" y="1278"/>
                  </a:cubicBezTo>
                  <a:lnTo>
                    <a:pt x="11429" y="1412"/>
                  </a:lnTo>
                  <a:lnTo>
                    <a:pt x="10959" y="1681"/>
                  </a:lnTo>
                  <a:lnTo>
                    <a:pt x="10757" y="1815"/>
                  </a:lnTo>
                  <a:cubicBezTo>
                    <a:pt x="10622" y="1950"/>
                    <a:pt x="10488" y="2017"/>
                    <a:pt x="10353" y="2152"/>
                  </a:cubicBezTo>
                  <a:cubicBezTo>
                    <a:pt x="10152" y="2286"/>
                    <a:pt x="10017" y="2488"/>
                    <a:pt x="9950" y="2757"/>
                  </a:cubicBezTo>
                  <a:cubicBezTo>
                    <a:pt x="9950" y="2891"/>
                    <a:pt x="10017" y="2958"/>
                    <a:pt x="9950" y="3093"/>
                  </a:cubicBezTo>
                  <a:cubicBezTo>
                    <a:pt x="9913" y="3148"/>
                    <a:pt x="9887" y="3168"/>
                    <a:pt x="9866" y="3168"/>
                  </a:cubicBezTo>
                  <a:cubicBezTo>
                    <a:pt x="9811" y="3168"/>
                    <a:pt x="9797" y="3026"/>
                    <a:pt x="9748" y="3026"/>
                  </a:cubicBezTo>
                  <a:cubicBezTo>
                    <a:pt x="9558" y="2978"/>
                    <a:pt x="9402" y="2931"/>
                    <a:pt x="9231" y="2931"/>
                  </a:cubicBezTo>
                  <a:cubicBezTo>
                    <a:pt x="9161" y="2931"/>
                    <a:pt x="9088" y="2939"/>
                    <a:pt x="9009" y="2958"/>
                  </a:cubicBezTo>
                  <a:cubicBezTo>
                    <a:pt x="8740" y="3093"/>
                    <a:pt x="8404" y="3227"/>
                    <a:pt x="8135" y="3227"/>
                  </a:cubicBezTo>
                  <a:cubicBezTo>
                    <a:pt x="7866" y="3294"/>
                    <a:pt x="7664" y="3362"/>
                    <a:pt x="7463" y="3429"/>
                  </a:cubicBezTo>
                  <a:cubicBezTo>
                    <a:pt x="7328" y="3496"/>
                    <a:pt x="7194" y="3631"/>
                    <a:pt x="7127" y="3698"/>
                  </a:cubicBezTo>
                  <a:lnTo>
                    <a:pt x="6858" y="4101"/>
                  </a:lnTo>
                  <a:cubicBezTo>
                    <a:pt x="6723" y="4236"/>
                    <a:pt x="6522" y="4303"/>
                    <a:pt x="6320" y="4370"/>
                  </a:cubicBezTo>
                  <a:cubicBezTo>
                    <a:pt x="6293" y="4368"/>
                    <a:pt x="6266" y="4368"/>
                    <a:pt x="6239" y="4368"/>
                  </a:cubicBezTo>
                  <a:cubicBezTo>
                    <a:pt x="5648" y="4368"/>
                    <a:pt x="4967" y="4747"/>
                    <a:pt x="4400" y="4747"/>
                  </a:cubicBezTo>
                  <a:cubicBezTo>
                    <a:pt x="3946" y="4747"/>
                    <a:pt x="3566" y="4505"/>
                    <a:pt x="3362" y="3631"/>
                  </a:cubicBezTo>
                  <a:cubicBezTo>
                    <a:pt x="2622" y="2622"/>
                    <a:pt x="2017" y="1547"/>
                    <a:pt x="1748" y="336"/>
                  </a:cubicBezTo>
                  <a:lnTo>
                    <a:pt x="1345" y="336"/>
                  </a:lnTo>
                  <a:cubicBezTo>
                    <a:pt x="1279" y="893"/>
                    <a:pt x="1086" y="1051"/>
                    <a:pt x="843" y="1051"/>
                  </a:cubicBezTo>
                  <a:cubicBezTo>
                    <a:pt x="587" y="1051"/>
                    <a:pt x="276" y="876"/>
                    <a:pt x="0" y="807"/>
                  </a:cubicBezTo>
                  <a:lnTo>
                    <a:pt x="0" y="807"/>
                  </a:lnTo>
                  <a:cubicBezTo>
                    <a:pt x="0" y="1143"/>
                    <a:pt x="135" y="1412"/>
                    <a:pt x="404" y="1614"/>
                  </a:cubicBezTo>
                  <a:cubicBezTo>
                    <a:pt x="1009" y="3227"/>
                    <a:pt x="2555" y="4505"/>
                    <a:pt x="2286" y="6454"/>
                  </a:cubicBezTo>
                  <a:cubicBezTo>
                    <a:pt x="2757" y="6992"/>
                    <a:pt x="3295" y="7395"/>
                    <a:pt x="3765" y="7866"/>
                  </a:cubicBezTo>
                  <a:cubicBezTo>
                    <a:pt x="4052" y="7997"/>
                    <a:pt x="4316" y="8052"/>
                    <a:pt x="4562" y="8052"/>
                  </a:cubicBezTo>
                  <a:cubicBezTo>
                    <a:pt x="5702" y="8052"/>
                    <a:pt x="6480" y="6877"/>
                    <a:pt x="7530" y="6656"/>
                  </a:cubicBezTo>
                  <a:cubicBezTo>
                    <a:pt x="9681" y="5379"/>
                    <a:pt x="11900" y="4168"/>
                    <a:pt x="14118" y="3026"/>
                  </a:cubicBezTo>
                  <a:cubicBezTo>
                    <a:pt x="14791" y="2689"/>
                    <a:pt x="15127" y="2286"/>
                    <a:pt x="15194" y="1547"/>
                  </a:cubicBezTo>
                  <a:cubicBezTo>
                    <a:pt x="15328" y="807"/>
                    <a:pt x="15194" y="202"/>
                    <a:pt x="14320" y="0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5" name="Google Shape;12475;p15"/>
            <p:cNvSpPr/>
            <p:nvPr/>
          </p:nvSpPr>
          <p:spPr>
            <a:xfrm>
              <a:off x="2935175" y="3077850"/>
              <a:ext cx="201725" cy="121150"/>
            </a:xfrm>
            <a:custGeom>
              <a:avLst/>
              <a:gdLst/>
              <a:ahLst/>
              <a:cxnLst/>
              <a:rect l="l" t="t" r="r" b="b"/>
              <a:pathLst>
                <a:path w="8069" h="4846" extrusionOk="0">
                  <a:moveTo>
                    <a:pt x="7780" y="0"/>
                  </a:moveTo>
                  <a:cubicBezTo>
                    <a:pt x="7699" y="0"/>
                    <a:pt x="7628" y="33"/>
                    <a:pt x="7598" y="94"/>
                  </a:cubicBezTo>
                  <a:cubicBezTo>
                    <a:pt x="6724" y="295"/>
                    <a:pt x="5917" y="699"/>
                    <a:pt x="5245" y="1169"/>
                  </a:cubicBezTo>
                  <a:cubicBezTo>
                    <a:pt x="3497" y="2245"/>
                    <a:pt x="1749" y="3455"/>
                    <a:pt x="1" y="4531"/>
                  </a:cubicBezTo>
                  <a:cubicBezTo>
                    <a:pt x="283" y="4672"/>
                    <a:pt x="565" y="4846"/>
                    <a:pt x="870" y="4846"/>
                  </a:cubicBezTo>
                  <a:cubicBezTo>
                    <a:pt x="1001" y="4846"/>
                    <a:pt x="1137" y="4813"/>
                    <a:pt x="1278" y="4732"/>
                  </a:cubicBezTo>
                  <a:cubicBezTo>
                    <a:pt x="1908" y="4389"/>
                    <a:pt x="2490" y="3801"/>
                    <a:pt x="3230" y="3801"/>
                  </a:cubicBezTo>
                  <a:cubicBezTo>
                    <a:pt x="3359" y="3801"/>
                    <a:pt x="3492" y="3819"/>
                    <a:pt x="3631" y="3859"/>
                  </a:cubicBezTo>
                  <a:cubicBezTo>
                    <a:pt x="3833" y="3859"/>
                    <a:pt x="4035" y="3724"/>
                    <a:pt x="4102" y="3590"/>
                  </a:cubicBezTo>
                  <a:cubicBezTo>
                    <a:pt x="4236" y="2581"/>
                    <a:pt x="5245" y="2514"/>
                    <a:pt x="5581" y="1976"/>
                  </a:cubicBezTo>
                  <a:cubicBezTo>
                    <a:pt x="6253" y="968"/>
                    <a:pt x="7665" y="1304"/>
                    <a:pt x="8068" y="161"/>
                  </a:cubicBezTo>
                  <a:cubicBezTo>
                    <a:pt x="7994" y="50"/>
                    <a:pt x="7879" y="0"/>
                    <a:pt x="7780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6" name="Google Shape;12476;p15"/>
            <p:cNvSpPr/>
            <p:nvPr/>
          </p:nvSpPr>
          <p:spPr>
            <a:xfrm>
              <a:off x="3125100" y="2940675"/>
              <a:ext cx="68925" cy="141200"/>
            </a:xfrm>
            <a:custGeom>
              <a:avLst/>
              <a:gdLst/>
              <a:ahLst/>
              <a:cxnLst/>
              <a:rect l="l" t="t" r="r" b="b"/>
              <a:pathLst>
                <a:path w="2757" h="5648" extrusionOk="0">
                  <a:moveTo>
                    <a:pt x="404" y="1"/>
                  </a:moveTo>
                  <a:cubicBezTo>
                    <a:pt x="538" y="1076"/>
                    <a:pt x="1009" y="2152"/>
                    <a:pt x="1749" y="2959"/>
                  </a:cubicBezTo>
                  <a:cubicBezTo>
                    <a:pt x="2219" y="3698"/>
                    <a:pt x="2152" y="4169"/>
                    <a:pt x="1345" y="4572"/>
                  </a:cubicBezTo>
                  <a:cubicBezTo>
                    <a:pt x="807" y="4774"/>
                    <a:pt x="270" y="4976"/>
                    <a:pt x="1" y="5581"/>
                  </a:cubicBezTo>
                  <a:lnTo>
                    <a:pt x="471" y="5648"/>
                  </a:lnTo>
                  <a:lnTo>
                    <a:pt x="1614" y="5245"/>
                  </a:lnTo>
                  <a:cubicBezTo>
                    <a:pt x="1950" y="5245"/>
                    <a:pt x="2286" y="5110"/>
                    <a:pt x="2488" y="4841"/>
                  </a:cubicBezTo>
                  <a:cubicBezTo>
                    <a:pt x="2555" y="4303"/>
                    <a:pt x="2555" y="3766"/>
                    <a:pt x="2690" y="3228"/>
                  </a:cubicBezTo>
                  <a:cubicBezTo>
                    <a:pt x="2757" y="2824"/>
                    <a:pt x="2757" y="2555"/>
                    <a:pt x="2354" y="2421"/>
                  </a:cubicBezTo>
                  <a:cubicBezTo>
                    <a:pt x="1547" y="2085"/>
                    <a:pt x="1345" y="1413"/>
                    <a:pt x="1278" y="673"/>
                  </a:cubicBezTo>
                  <a:cubicBezTo>
                    <a:pt x="1143" y="135"/>
                    <a:pt x="875" y="1"/>
                    <a:pt x="404" y="1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7" name="Google Shape;12477;p15"/>
            <p:cNvSpPr/>
            <p:nvPr/>
          </p:nvSpPr>
          <p:spPr>
            <a:xfrm>
              <a:off x="3661250" y="3725575"/>
              <a:ext cx="50450" cy="60525"/>
            </a:xfrm>
            <a:custGeom>
              <a:avLst/>
              <a:gdLst/>
              <a:ahLst/>
              <a:cxnLst/>
              <a:rect l="l" t="t" r="r" b="b"/>
              <a:pathLst>
                <a:path w="2018" h="2421" extrusionOk="0">
                  <a:moveTo>
                    <a:pt x="0" y="0"/>
                  </a:moveTo>
                  <a:lnTo>
                    <a:pt x="0" y="404"/>
                  </a:lnTo>
                  <a:cubicBezTo>
                    <a:pt x="538" y="404"/>
                    <a:pt x="1009" y="740"/>
                    <a:pt x="1210" y="1278"/>
                  </a:cubicBezTo>
                  <a:cubicBezTo>
                    <a:pt x="1412" y="1681"/>
                    <a:pt x="1547" y="2152"/>
                    <a:pt x="2017" y="2421"/>
                  </a:cubicBezTo>
                  <a:cubicBezTo>
                    <a:pt x="1815" y="471"/>
                    <a:pt x="1748" y="336"/>
                    <a:pt x="0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8" name="Google Shape;12478;p15"/>
            <p:cNvSpPr/>
            <p:nvPr/>
          </p:nvSpPr>
          <p:spPr>
            <a:xfrm>
              <a:off x="3530150" y="3509725"/>
              <a:ext cx="356325" cy="338550"/>
            </a:xfrm>
            <a:custGeom>
              <a:avLst/>
              <a:gdLst/>
              <a:ahLst/>
              <a:cxnLst/>
              <a:rect l="l" t="t" r="r" b="b"/>
              <a:pathLst>
                <a:path w="14253" h="13542" extrusionOk="0">
                  <a:moveTo>
                    <a:pt x="1046" y="0"/>
                  </a:moveTo>
                  <a:cubicBezTo>
                    <a:pt x="924" y="0"/>
                    <a:pt x="799" y="10"/>
                    <a:pt x="673" y="29"/>
                  </a:cubicBezTo>
                  <a:cubicBezTo>
                    <a:pt x="471" y="96"/>
                    <a:pt x="337" y="164"/>
                    <a:pt x="202" y="298"/>
                  </a:cubicBezTo>
                  <a:cubicBezTo>
                    <a:pt x="1" y="634"/>
                    <a:pt x="1" y="1038"/>
                    <a:pt x="135" y="1441"/>
                  </a:cubicBezTo>
                  <a:cubicBezTo>
                    <a:pt x="337" y="1912"/>
                    <a:pt x="673" y="2382"/>
                    <a:pt x="1211" y="2651"/>
                  </a:cubicBezTo>
                  <a:cubicBezTo>
                    <a:pt x="2622" y="4197"/>
                    <a:pt x="3160" y="6483"/>
                    <a:pt x="5244" y="7491"/>
                  </a:cubicBezTo>
                  <a:cubicBezTo>
                    <a:pt x="6253" y="8231"/>
                    <a:pt x="7194" y="9038"/>
                    <a:pt x="8001" y="9979"/>
                  </a:cubicBezTo>
                  <a:cubicBezTo>
                    <a:pt x="9211" y="11189"/>
                    <a:pt x="9950" y="12870"/>
                    <a:pt x="11631" y="13542"/>
                  </a:cubicBezTo>
                  <a:cubicBezTo>
                    <a:pt x="12176" y="12997"/>
                    <a:pt x="12992" y="12725"/>
                    <a:pt x="13787" y="12725"/>
                  </a:cubicBezTo>
                  <a:cubicBezTo>
                    <a:pt x="13876" y="12725"/>
                    <a:pt x="13964" y="12729"/>
                    <a:pt x="14051" y="12735"/>
                  </a:cubicBezTo>
                  <a:cubicBezTo>
                    <a:pt x="14118" y="12735"/>
                    <a:pt x="14118" y="12668"/>
                    <a:pt x="14186" y="12601"/>
                  </a:cubicBezTo>
                  <a:cubicBezTo>
                    <a:pt x="14253" y="12534"/>
                    <a:pt x="14186" y="12466"/>
                    <a:pt x="14051" y="12332"/>
                  </a:cubicBezTo>
                  <a:cubicBezTo>
                    <a:pt x="13446" y="11794"/>
                    <a:pt x="12841" y="11256"/>
                    <a:pt x="12303" y="10651"/>
                  </a:cubicBezTo>
                  <a:cubicBezTo>
                    <a:pt x="11093" y="9172"/>
                    <a:pt x="9749" y="7760"/>
                    <a:pt x="8270" y="6483"/>
                  </a:cubicBezTo>
                  <a:cubicBezTo>
                    <a:pt x="6791" y="5407"/>
                    <a:pt x="5446" y="3996"/>
                    <a:pt x="4438" y="2517"/>
                  </a:cubicBezTo>
                  <a:cubicBezTo>
                    <a:pt x="4034" y="1844"/>
                    <a:pt x="3496" y="1306"/>
                    <a:pt x="2824" y="970"/>
                  </a:cubicBezTo>
                  <a:cubicBezTo>
                    <a:pt x="2421" y="338"/>
                    <a:pt x="1773" y="0"/>
                    <a:pt x="1046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9" name="Google Shape;12479;p15"/>
            <p:cNvSpPr/>
            <p:nvPr/>
          </p:nvSpPr>
          <p:spPr>
            <a:xfrm>
              <a:off x="3901575" y="3844475"/>
              <a:ext cx="53825" cy="53775"/>
            </a:xfrm>
            <a:custGeom>
              <a:avLst/>
              <a:gdLst/>
              <a:ahLst/>
              <a:cxnLst/>
              <a:rect l="l" t="t" r="r" b="b"/>
              <a:pathLst>
                <a:path w="2153" h="2151" extrusionOk="0">
                  <a:moveTo>
                    <a:pt x="203" y="1"/>
                  </a:moveTo>
                  <a:cubicBezTo>
                    <a:pt x="135" y="1"/>
                    <a:pt x="68" y="51"/>
                    <a:pt x="1" y="152"/>
                  </a:cubicBezTo>
                  <a:cubicBezTo>
                    <a:pt x="162" y="1814"/>
                    <a:pt x="194" y="2151"/>
                    <a:pt x="1190" y="2151"/>
                  </a:cubicBezTo>
                  <a:cubicBezTo>
                    <a:pt x="1442" y="2151"/>
                    <a:pt x="1757" y="2129"/>
                    <a:pt x="2152" y="2102"/>
                  </a:cubicBezTo>
                  <a:cubicBezTo>
                    <a:pt x="1816" y="1564"/>
                    <a:pt x="1211" y="1228"/>
                    <a:pt x="1144" y="555"/>
                  </a:cubicBezTo>
                  <a:cubicBezTo>
                    <a:pt x="808" y="555"/>
                    <a:pt x="539" y="354"/>
                    <a:pt x="404" y="152"/>
                  </a:cubicBezTo>
                  <a:cubicBezTo>
                    <a:pt x="337" y="51"/>
                    <a:pt x="270" y="1"/>
                    <a:pt x="203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0" name="Google Shape;12480;p15"/>
            <p:cNvSpPr/>
            <p:nvPr/>
          </p:nvSpPr>
          <p:spPr>
            <a:xfrm>
              <a:off x="3859575" y="3835225"/>
              <a:ext cx="35325" cy="37950"/>
            </a:xfrm>
            <a:custGeom>
              <a:avLst/>
              <a:gdLst/>
              <a:ahLst/>
              <a:cxnLst/>
              <a:rect l="l" t="t" r="r" b="b"/>
              <a:pathLst>
                <a:path w="1413" h="1518" extrusionOk="0">
                  <a:moveTo>
                    <a:pt x="1156" y="1"/>
                  </a:moveTo>
                  <a:cubicBezTo>
                    <a:pt x="1097" y="1"/>
                    <a:pt x="1025" y="18"/>
                    <a:pt x="941" y="51"/>
                  </a:cubicBezTo>
                  <a:cubicBezTo>
                    <a:pt x="336" y="119"/>
                    <a:pt x="0" y="388"/>
                    <a:pt x="202" y="993"/>
                  </a:cubicBezTo>
                  <a:cubicBezTo>
                    <a:pt x="311" y="1211"/>
                    <a:pt x="420" y="1518"/>
                    <a:pt x="709" y="1518"/>
                  </a:cubicBezTo>
                  <a:cubicBezTo>
                    <a:pt x="776" y="1518"/>
                    <a:pt x="853" y="1501"/>
                    <a:pt x="941" y="1463"/>
                  </a:cubicBezTo>
                  <a:cubicBezTo>
                    <a:pt x="1412" y="1329"/>
                    <a:pt x="1278" y="858"/>
                    <a:pt x="1345" y="455"/>
                  </a:cubicBezTo>
                  <a:cubicBezTo>
                    <a:pt x="1395" y="152"/>
                    <a:pt x="1332" y="1"/>
                    <a:pt x="115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1" name="Google Shape;12481;p15"/>
            <p:cNvSpPr/>
            <p:nvPr/>
          </p:nvSpPr>
          <p:spPr>
            <a:xfrm>
              <a:off x="3883100" y="38180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1"/>
                  </a:moveTo>
                  <a:lnTo>
                    <a:pt x="0" y="337"/>
                  </a:lnTo>
                  <a:cubicBezTo>
                    <a:pt x="0" y="471"/>
                    <a:pt x="0" y="606"/>
                    <a:pt x="0" y="740"/>
                  </a:cubicBezTo>
                  <a:lnTo>
                    <a:pt x="404" y="1144"/>
                  </a:lnTo>
                  <a:cubicBezTo>
                    <a:pt x="538" y="1144"/>
                    <a:pt x="673" y="1144"/>
                    <a:pt x="807" y="1211"/>
                  </a:cubicBezTo>
                  <a:lnTo>
                    <a:pt x="1211" y="1211"/>
                  </a:lnTo>
                  <a:cubicBezTo>
                    <a:pt x="1009" y="606"/>
                    <a:pt x="538" y="203"/>
                    <a:pt x="0" y="1"/>
                  </a:cubicBezTo>
                  <a:close/>
                </a:path>
              </a:pathLst>
            </a:custGeom>
            <a:solidFill>
              <a:srgbClr val="B09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2" name="Google Shape;12482;p15"/>
            <p:cNvSpPr/>
            <p:nvPr/>
          </p:nvSpPr>
          <p:spPr>
            <a:xfrm>
              <a:off x="4016475" y="4017425"/>
              <a:ext cx="17150" cy="16175"/>
            </a:xfrm>
            <a:custGeom>
              <a:avLst/>
              <a:gdLst/>
              <a:ahLst/>
              <a:cxnLst/>
              <a:rect l="l" t="t" r="r" b="b"/>
              <a:pathLst>
                <a:path w="686" h="647" extrusionOk="0">
                  <a:moveTo>
                    <a:pt x="593" y="1"/>
                  </a:moveTo>
                  <a:cubicBezTo>
                    <a:pt x="571" y="1"/>
                    <a:pt x="544" y="9"/>
                    <a:pt x="514" y="24"/>
                  </a:cubicBezTo>
                  <a:cubicBezTo>
                    <a:pt x="313" y="158"/>
                    <a:pt x="178" y="158"/>
                    <a:pt x="111" y="360"/>
                  </a:cubicBezTo>
                  <a:cubicBezTo>
                    <a:pt x="0" y="526"/>
                    <a:pt x="163" y="647"/>
                    <a:pt x="299" y="647"/>
                  </a:cubicBezTo>
                  <a:cubicBezTo>
                    <a:pt x="328" y="647"/>
                    <a:pt x="356" y="641"/>
                    <a:pt x="380" y="629"/>
                  </a:cubicBezTo>
                  <a:cubicBezTo>
                    <a:pt x="514" y="562"/>
                    <a:pt x="581" y="360"/>
                    <a:pt x="581" y="360"/>
                  </a:cubicBezTo>
                  <a:cubicBezTo>
                    <a:pt x="686" y="100"/>
                    <a:pt x="669" y="1"/>
                    <a:pt x="593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3" name="Google Shape;12483;p15"/>
            <p:cNvSpPr/>
            <p:nvPr/>
          </p:nvSpPr>
          <p:spPr>
            <a:xfrm>
              <a:off x="3831000" y="3866425"/>
              <a:ext cx="20200" cy="10850"/>
            </a:xfrm>
            <a:custGeom>
              <a:avLst/>
              <a:gdLst/>
              <a:ahLst/>
              <a:cxnLst/>
              <a:rect l="l" t="t" r="r" b="b"/>
              <a:pathLst>
                <a:path w="808" h="434" extrusionOk="0">
                  <a:moveTo>
                    <a:pt x="132" y="0"/>
                  </a:moveTo>
                  <a:cubicBezTo>
                    <a:pt x="89" y="0"/>
                    <a:pt x="45" y="5"/>
                    <a:pt x="0" y="13"/>
                  </a:cubicBezTo>
                  <a:cubicBezTo>
                    <a:pt x="168" y="294"/>
                    <a:pt x="383" y="434"/>
                    <a:pt x="645" y="434"/>
                  </a:cubicBezTo>
                  <a:cubicBezTo>
                    <a:pt x="697" y="434"/>
                    <a:pt x="751" y="428"/>
                    <a:pt x="807" y="417"/>
                  </a:cubicBezTo>
                  <a:cubicBezTo>
                    <a:pt x="690" y="183"/>
                    <a:pt x="421" y="0"/>
                    <a:pt x="132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4" name="Google Shape;12484;p15"/>
            <p:cNvSpPr/>
            <p:nvPr/>
          </p:nvSpPr>
          <p:spPr>
            <a:xfrm>
              <a:off x="3861250" y="38869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0" y="0"/>
                  </a:moveTo>
                  <a:cubicBezTo>
                    <a:pt x="0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0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5" name="Google Shape;12485;p15"/>
            <p:cNvSpPr/>
            <p:nvPr/>
          </p:nvSpPr>
          <p:spPr>
            <a:xfrm>
              <a:off x="3852850" y="38768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6" name="Google Shape;12486;p15"/>
            <p:cNvSpPr/>
            <p:nvPr/>
          </p:nvSpPr>
          <p:spPr>
            <a:xfrm>
              <a:off x="3822600" y="38566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7" name="Google Shape;12487;p15"/>
            <p:cNvSpPr/>
            <p:nvPr/>
          </p:nvSpPr>
          <p:spPr>
            <a:xfrm>
              <a:off x="3558725" y="3574300"/>
              <a:ext cx="102550" cy="151300"/>
            </a:xfrm>
            <a:custGeom>
              <a:avLst/>
              <a:gdLst/>
              <a:ahLst/>
              <a:cxnLst/>
              <a:rect l="l" t="t" r="r" b="b"/>
              <a:pathLst>
                <a:path w="4102" h="6052" extrusionOk="0">
                  <a:moveTo>
                    <a:pt x="68" y="1"/>
                  </a:moveTo>
                  <a:cubicBezTo>
                    <a:pt x="68" y="337"/>
                    <a:pt x="0" y="740"/>
                    <a:pt x="135" y="942"/>
                  </a:cubicBezTo>
                  <a:cubicBezTo>
                    <a:pt x="1614" y="2555"/>
                    <a:pt x="2286" y="4707"/>
                    <a:pt x="4101" y="6051"/>
                  </a:cubicBezTo>
                  <a:lnTo>
                    <a:pt x="4101" y="4841"/>
                  </a:lnTo>
                  <a:cubicBezTo>
                    <a:pt x="3362" y="3967"/>
                    <a:pt x="2690" y="3093"/>
                    <a:pt x="2017" y="2219"/>
                  </a:cubicBezTo>
                  <a:cubicBezTo>
                    <a:pt x="1547" y="1345"/>
                    <a:pt x="874" y="606"/>
                    <a:pt x="68" y="1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8" name="Google Shape;12488;p15"/>
            <p:cNvSpPr/>
            <p:nvPr/>
          </p:nvSpPr>
          <p:spPr>
            <a:xfrm>
              <a:off x="3348625" y="4964250"/>
              <a:ext cx="10125" cy="11800"/>
            </a:xfrm>
            <a:custGeom>
              <a:avLst/>
              <a:gdLst/>
              <a:ahLst/>
              <a:cxnLst/>
              <a:rect l="l" t="t" r="r" b="b"/>
              <a:pathLst>
                <a:path w="405" h="472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9" name="Google Shape;12489;p15"/>
            <p:cNvSpPr/>
            <p:nvPr/>
          </p:nvSpPr>
          <p:spPr>
            <a:xfrm>
              <a:off x="3625950" y="3078700"/>
              <a:ext cx="435325" cy="292400"/>
            </a:xfrm>
            <a:custGeom>
              <a:avLst/>
              <a:gdLst/>
              <a:ahLst/>
              <a:cxnLst/>
              <a:rect l="l" t="t" r="r" b="b"/>
              <a:pathLst>
                <a:path w="17413" h="11696" extrusionOk="0">
                  <a:moveTo>
                    <a:pt x="7944" y="1"/>
                  </a:moveTo>
                  <a:cubicBezTo>
                    <a:pt x="6949" y="1"/>
                    <a:pt x="5954" y="135"/>
                    <a:pt x="4975" y="396"/>
                  </a:cubicBezTo>
                  <a:cubicBezTo>
                    <a:pt x="4370" y="1135"/>
                    <a:pt x="3698" y="1808"/>
                    <a:pt x="2891" y="2278"/>
                  </a:cubicBezTo>
                  <a:cubicBezTo>
                    <a:pt x="471" y="3421"/>
                    <a:pt x="1" y="4833"/>
                    <a:pt x="942" y="7388"/>
                  </a:cubicBezTo>
                  <a:cubicBezTo>
                    <a:pt x="1211" y="8530"/>
                    <a:pt x="2085" y="9136"/>
                    <a:pt x="2891" y="9808"/>
                  </a:cubicBezTo>
                  <a:cubicBezTo>
                    <a:pt x="3631" y="10144"/>
                    <a:pt x="4236" y="10749"/>
                    <a:pt x="4975" y="11018"/>
                  </a:cubicBezTo>
                  <a:cubicBezTo>
                    <a:pt x="5110" y="11085"/>
                    <a:pt x="5312" y="11220"/>
                    <a:pt x="5446" y="11354"/>
                  </a:cubicBezTo>
                  <a:cubicBezTo>
                    <a:pt x="5932" y="11250"/>
                    <a:pt x="6418" y="11210"/>
                    <a:pt x="6904" y="11210"/>
                  </a:cubicBezTo>
                  <a:cubicBezTo>
                    <a:pt x="8591" y="11210"/>
                    <a:pt x="10282" y="11696"/>
                    <a:pt x="11991" y="11696"/>
                  </a:cubicBezTo>
                  <a:cubicBezTo>
                    <a:pt x="12652" y="11696"/>
                    <a:pt x="13316" y="11623"/>
                    <a:pt x="13984" y="11421"/>
                  </a:cubicBezTo>
                  <a:cubicBezTo>
                    <a:pt x="14053" y="11433"/>
                    <a:pt x="14122" y="11438"/>
                    <a:pt x="14191" y="11438"/>
                  </a:cubicBezTo>
                  <a:cubicBezTo>
                    <a:pt x="14524" y="11438"/>
                    <a:pt x="14848" y="11308"/>
                    <a:pt x="15127" y="11085"/>
                  </a:cubicBezTo>
                  <a:cubicBezTo>
                    <a:pt x="17009" y="9673"/>
                    <a:pt x="17413" y="7993"/>
                    <a:pt x="16673" y="5707"/>
                  </a:cubicBezTo>
                  <a:cubicBezTo>
                    <a:pt x="16001" y="3690"/>
                    <a:pt x="14455" y="2614"/>
                    <a:pt x="13110" y="1270"/>
                  </a:cubicBezTo>
                  <a:cubicBezTo>
                    <a:pt x="12370" y="1135"/>
                    <a:pt x="11564" y="1135"/>
                    <a:pt x="11093" y="463"/>
                  </a:cubicBezTo>
                  <a:cubicBezTo>
                    <a:pt x="10055" y="152"/>
                    <a:pt x="8999" y="1"/>
                    <a:pt x="7944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0" name="Google Shape;12490;p15"/>
            <p:cNvSpPr/>
            <p:nvPr/>
          </p:nvSpPr>
          <p:spPr>
            <a:xfrm>
              <a:off x="4204100" y="3237925"/>
              <a:ext cx="215175" cy="202950"/>
            </a:xfrm>
            <a:custGeom>
              <a:avLst/>
              <a:gdLst/>
              <a:ahLst/>
              <a:cxnLst/>
              <a:rect l="l" t="t" r="r" b="b"/>
              <a:pathLst>
                <a:path w="8607" h="8118" extrusionOk="0">
                  <a:moveTo>
                    <a:pt x="3840" y="0"/>
                  </a:moveTo>
                  <a:cubicBezTo>
                    <a:pt x="3099" y="0"/>
                    <a:pt x="2438" y="202"/>
                    <a:pt x="1951" y="1220"/>
                  </a:cubicBezTo>
                  <a:cubicBezTo>
                    <a:pt x="1480" y="2161"/>
                    <a:pt x="875" y="3170"/>
                    <a:pt x="404" y="4178"/>
                  </a:cubicBezTo>
                  <a:cubicBezTo>
                    <a:pt x="1" y="4783"/>
                    <a:pt x="1" y="5590"/>
                    <a:pt x="404" y="6195"/>
                  </a:cubicBezTo>
                  <a:cubicBezTo>
                    <a:pt x="942" y="7069"/>
                    <a:pt x="1816" y="7674"/>
                    <a:pt x="2825" y="7876"/>
                  </a:cubicBezTo>
                  <a:cubicBezTo>
                    <a:pt x="3285" y="8039"/>
                    <a:pt x="3758" y="8117"/>
                    <a:pt x="4226" y="8117"/>
                  </a:cubicBezTo>
                  <a:cubicBezTo>
                    <a:pt x="5876" y="8117"/>
                    <a:pt x="7455" y="7147"/>
                    <a:pt x="8136" y="5523"/>
                  </a:cubicBezTo>
                  <a:cubicBezTo>
                    <a:pt x="8606" y="4313"/>
                    <a:pt x="8606" y="2968"/>
                    <a:pt x="8136" y="1758"/>
                  </a:cubicBezTo>
                  <a:cubicBezTo>
                    <a:pt x="7598" y="1153"/>
                    <a:pt x="7060" y="615"/>
                    <a:pt x="6522" y="77"/>
                  </a:cubicBezTo>
                  <a:cubicBezTo>
                    <a:pt x="6444" y="63"/>
                    <a:pt x="6374" y="56"/>
                    <a:pt x="6313" y="56"/>
                  </a:cubicBezTo>
                  <a:cubicBezTo>
                    <a:pt x="5796" y="56"/>
                    <a:pt x="5850" y="531"/>
                    <a:pt x="5850" y="951"/>
                  </a:cubicBezTo>
                  <a:cubicBezTo>
                    <a:pt x="5850" y="1465"/>
                    <a:pt x="5623" y="1654"/>
                    <a:pt x="5258" y="1654"/>
                  </a:cubicBezTo>
                  <a:cubicBezTo>
                    <a:pt x="5098" y="1654"/>
                    <a:pt x="4912" y="1618"/>
                    <a:pt x="4707" y="1556"/>
                  </a:cubicBezTo>
                  <a:lnTo>
                    <a:pt x="4707" y="1556"/>
                  </a:lnTo>
                  <a:cubicBezTo>
                    <a:pt x="4841" y="1573"/>
                    <a:pt x="4976" y="1586"/>
                    <a:pt x="5102" y="1586"/>
                  </a:cubicBezTo>
                  <a:cubicBezTo>
                    <a:pt x="5480" y="1586"/>
                    <a:pt x="5783" y="1472"/>
                    <a:pt x="5783" y="1019"/>
                  </a:cubicBezTo>
                  <a:cubicBezTo>
                    <a:pt x="5917" y="548"/>
                    <a:pt x="5514" y="77"/>
                    <a:pt x="5043" y="77"/>
                  </a:cubicBezTo>
                  <a:cubicBezTo>
                    <a:pt x="4630" y="54"/>
                    <a:pt x="4224" y="0"/>
                    <a:pt x="3840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1" name="Google Shape;12491;p15"/>
            <p:cNvSpPr/>
            <p:nvPr/>
          </p:nvSpPr>
          <p:spPr>
            <a:xfrm>
              <a:off x="3071325" y="3056975"/>
              <a:ext cx="341200" cy="301200"/>
            </a:xfrm>
            <a:custGeom>
              <a:avLst/>
              <a:gdLst/>
              <a:ahLst/>
              <a:cxnLst/>
              <a:rect l="l" t="t" r="r" b="b"/>
              <a:pathLst>
                <a:path w="13648" h="12048" extrusionOk="0">
                  <a:moveTo>
                    <a:pt x="10106" y="0"/>
                  </a:moveTo>
                  <a:cubicBezTo>
                    <a:pt x="10040" y="0"/>
                    <a:pt x="9967" y="38"/>
                    <a:pt x="9883" y="122"/>
                  </a:cubicBezTo>
                  <a:cubicBezTo>
                    <a:pt x="9278" y="324"/>
                    <a:pt x="8606" y="324"/>
                    <a:pt x="8202" y="727"/>
                  </a:cubicBezTo>
                  <a:cubicBezTo>
                    <a:pt x="7664" y="1157"/>
                    <a:pt x="6997" y="1372"/>
                    <a:pt x="6339" y="1372"/>
                  </a:cubicBezTo>
                  <a:cubicBezTo>
                    <a:pt x="6175" y="1372"/>
                    <a:pt x="6011" y="1359"/>
                    <a:pt x="5849" y="1332"/>
                  </a:cubicBezTo>
                  <a:cubicBezTo>
                    <a:pt x="5379" y="1399"/>
                    <a:pt x="5311" y="1870"/>
                    <a:pt x="4975" y="2139"/>
                  </a:cubicBezTo>
                  <a:cubicBezTo>
                    <a:pt x="4774" y="2341"/>
                    <a:pt x="4370" y="2206"/>
                    <a:pt x="4168" y="2475"/>
                  </a:cubicBezTo>
                  <a:lnTo>
                    <a:pt x="3765" y="2475"/>
                  </a:lnTo>
                  <a:cubicBezTo>
                    <a:pt x="3631" y="2677"/>
                    <a:pt x="3496" y="2744"/>
                    <a:pt x="3362" y="2878"/>
                  </a:cubicBezTo>
                  <a:lnTo>
                    <a:pt x="2958" y="2878"/>
                  </a:lnTo>
                  <a:cubicBezTo>
                    <a:pt x="2421" y="2946"/>
                    <a:pt x="2017" y="3282"/>
                    <a:pt x="1748" y="3685"/>
                  </a:cubicBezTo>
                  <a:cubicBezTo>
                    <a:pt x="1547" y="3820"/>
                    <a:pt x="1345" y="3887"/>
                    <a:pt x="1345" y="4088"/>
                  </a:cubicBezTo>
                  <a:cubicBezTo>
                    <a:pt x="1076" y="4626"/>
                    <a:pt x="0" y="4425"/>
                    <a:pt x="135" y="5366"/>
                  </a:cubicBezTo>
                  <a:cubicBezTo>
                    <a:pt x="605" y="5231"/>
                    <a:pt x="1009" y="5097"/>
                    <a:pt x="1479" y="4828"/>
                  </a:cubicBezTo>
                  <a:cubicBezTo>
                    <a:pt x="2891" y="3685"/>
                    <a:pt x="4706" y="3214"/>
                    <a:pt x="6253" y="2341"/>
                  </a:cubicBezTo>
                  <a:cubicBezTo>
                    <a:pt x="6458" y="2203"/>
                    <a:pt x="6640" y="2136"/>
                    <a:pt x="6794" y="2136"/>
                  </a:cubicBezTo>
                  <a:cubicBezTo>
                    <a:pt x="7093" y="2136"/>
                    <a:pt x="7284" y="2390"/>
                    <a:pt x="7328" y="2878"/>
                  </a:cubicBezTo>
                  <a:lnTo>
                    <a:pt x="7395" y="3752"/>
                  </a:lnTo>
                  <a:cubicBezTo>
                    <a:pt x="7732" y="4828"/>
                    <a:pt x="8135" y="5904"/>
                    <a:pt x="8538" y="6979"/>
                  </a:cubicBezTo>
                  <a:cubicBezTo>
                    <a:pt x="8740" y="7114"/>
                    <a:pt x="8874" y="7248"/>
                    <a:pt x="9009" y="7450"/>
                  </a:cubicBezTo>
                  <a:cubicBezTo>
                    <a:pt x="9479" y="7920"/>
                    <a:pt x="9883" y="8458"/>
                    <a:pt x="10219" y="9063"/>
                  </a:cubicBezTo>
                  <a:cubicBezTo>
                    <a:pt x="10555" y="9265"/>
                    <a:pt x="10421" y="9668"/>
                    <a:pt x="10690" y="9870"/>
                  </a:cubicBezTo>
                  <a:cubicBezTo>
                    <a:pt x="10824" y="10005"/>
                    <a:pt x="10958" y="10139"/>
                    <a:pt x="11093" y="10341"/>
                  </a:cubicBezTo>
                  <a:cubicBezTo>
                    <a:pt x="11362" y="10475"/>
                    <a:pt x="11295" y="10878"/>
                    <a:pt x="11564" y="11080"/>
                  </a:cubicBezTo>
                  <a:cubicBezTo>
                    <a:pt x="11832" y="11282"/>
                    <a:pt x="12101" y="11551"/>
                    <a:pt x="12303" y="11887"/>
                  </a:cubicBezTo>
                  <a:cubicBezTo>
                    <a:pt x="12401" y="11985"/>
                    <a:pt x="12536" y="12048"/>
                    <a:pt x="12680" y="12048"/>
                  </a:cubicBezTo>
                  <a:cubicBezTo>
                    <a:pt x="12733" y="12048"/>
                    <a:pt x="12787" y="12039"/>
                    <a:pt x="12841" y="12021"/>
                  </a:cubicBezTo>
                  <a:cubicBezTo>
                    <a:pt x="13244" y="11820"/>
                    <a:pt x="13580" y="11416"/>
                    <a:pt x="13648" y="10946"/>
                  </a:cubicBezTo>
                  <a:cubicBezTo>
                    <a:pt x="12975" y="9937"/>
                    <a:pt x="12034" y="9131"/>
                    <a:pt x="11429" y="7988"/>
                  </a:cubicBezTo>
                  <a:lnTo>
                    <a:pt x="11160" y="7584"/>
                  </a:lnTo>
                  <a:lnTo>
                    <a:pt x="10958" y="7383"/>
                  </a:lnTo>
                  <a:cubicBezTo>
                    <a:pt x="10891" y="7248"/>
                    <a:pt x="10757" y="7181"/>
                    <a:pt x="10690" y="7046"/>
                  </a:cubicBezTo>
                  <a:lnTo>
                    <a:pt x="10488" y="6912"/>
                  </a:lnTo>
                  <a:cubicBezTo>
                    <a:pt x="10421" y="6778"/>
                    <a:pt x="10286" y="6710"/>
                    <a:pt x="10152" y="6576"/>
                  </a:cubicBezTo>
                  <a:lnTo>
                    <a:pt x="10017" y="6441"/>
                  </a:lnTo>
                  <a:cubicBezTo>
                    <a:pt x="9950" y="6307"/>
                    <a:pt x="9883" y="6173"/>
                    <a:pt x="9816" y="6105"/>
                  </a:cubicBezTo>
                  <a:lnTo>
                    <a:pt x="9614" y="5702"/>
                  </a:lnTo>
                  <a:cubicBezTo>
                    <a:pt x="9547" y="5567"/>
                    <a:pt x="9412" y="5366"/>
                    <a:pt x="9345" y="5164"/>
                  </a:cubicBezTo>
                  <a:cubicBezTo>
                    <a:pt x="9278" y="4962"/>
                    <a:pt x="9211" y="4761"/>
                    <a:pt x="9076" y="4626"/>
                  </a:cubicBezTo>
                  <a:cubicBezTo>
                    <a:pt x="8807" y="4357"/>
                    <a:pt x="8942" y="3954"/>
                    <a:pt x="8673" y="3752"/>
                  </a:cubicBezTo>
                  <a:cubicBezTo>
                    <a:pt x="8068" y="1601"/>
                    <a:pt x="8068" y="1601"/>
                    <a:pt x="10085" y="458"/>
                  </a:cubicBezTo>
                  <a:cubicBezTo>
                    <a:pt x="10219" y="391"/>
                    <a:pt x="10286" y="256"/>
                    <a:pt x="10353" y="189"/>
                  </a:cubicBezTo>
                  <a:cubicBezTo>
                    <a:pt x="10275" y="72"/>
                    <a:pt x="10197" y="0"/>
                    <a:pt x="10106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2" name="Google Shape;12492;p15"/>
            <p:cNvSpPr/>
            <p:nvPr/>
          </p:nvSpPr>
          <p:spPr>
            <a:xfrm>
              <a:off x="3447800" y="2868400"/>
              <a:ext cx="284050" cy="139525"/>
            </a:xfrm>
            <a:custGeom>
              <a:avLst/>
              <a:gdLst/>
              <a:ahLst/>
              <a:cxnLst/>
              <a:rect l="l" t="t" r="r" b="b"/>
              <a:pathLst>
                <a:path w="11362" h="5581" extrusionOk="0">
                  <a:moveTo>
                    <a:pt x="10085" y="1"/>
                  </a:moveTo>
                  <a:lnTo>
                    <a:pt x="7664" y="808"/>
                  </a:lnTo>
                  <a:cubicBezTo>
                    <a:pt x="6858" y="1816"/>
                    <a:pt x="5513" y="1816"/>
                    <a:pt x="4505" y="2488"/>
                  </a:cubicBezTo>
                  <a:cubicBezTo>
                    <a:pt x="4370" y="2556"/>
                    <a:pt x="4236" y="2623"/>
                    <a:pt x="4101" y="2690"/>
                  </a:cubicBezTo>
                  <a:cubicBezTo>
                    <a:pt x="3765" y="3026"/>
                    <a:pt x="3362" y="3161"/>
                    <a:pt x="2958" y="3228"/>
                  </a:cubicBezTo>
                  <a:cubicBezTo>
                    <a:pt x="2084" y="4169"/>
                    <a:pt x="269" y="3900"/>
                    <a:pt x="0" y="5581"/>
                  </a:cubicBezTo>
                  <a:cubicBezTo>
                    <a:pt x="337" y="5581"/>
                    <a:pt x="673" y="5581"/>
                    <a:pt x="1009" y="5514"/>
                  </a:cubicBezTo>
                  <a:cubicBezTo>
                    <a:pt x="4572" y="3900"/>
                    <a:pt x="8001" y="2085"/>
                    <a:pt x="11362" y="1"/>
                  </a:cubicBezTo>
                  <a:close/>
                </a:path>
              </a:pathLst>
            </a:custGeom>
            <a:solidFill>
              <a:srgbClr val="DA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3" name="Google Shape;12493;p15"/>
            <p:cNvSpPr/>
            <p:nvPr/>
          </p:nvSpPr>
          <p:spPr>
            <a:xfrm>
              <a:off x="3929425" y="3110425"/>
              <a:ext cx="146975" cy="245425"/>
            </a:xfrm>
            <a:custGeom>
              <a:avLst/>
              <a:gdLst/>
              <a:ahLst/>
              <a:cxnLst/>
              <a:rect l="l" t="t" r="r" b="b"/>
              <a:pathLst>
                <a:path w="5879" h="9817" extrusionOk="0">
                  <a:moveTo>
                    <a:pt x="971" y="1"/>
                  </a:moveTo>
                  <a:lnTo>
                    <a:pt x="971" y="1"/>
                  </a:lnTo>
                  <a:cubicBezTo>
                    <a:pt x="1035" y="321"/>
                    <a:pt x="0" y="947"/>
                    <a:pt x="1124" y="947"/>
                  </a:cubicBezTo>
                  <a:cubicBezTo>
                    <a:pt x="1180" y="947"/>
                    <a:pt x="1241" y="945"/>
                    <a:pt x="1307" y="942"/>
                  </a:cubicBezTo>
                  <a:cubicBezTo>
                    <a:pt x="1355" y="935"/>
                    <a:pt x="1403" y="932"/>
                    <a:pt x="1451" y="932"/>
                  </a:cubicBezTo>
                  <a:cubicBezTo>
                    <a:pt x="1871" y="932"/>
                    <a:pt x="2269" y="1192"/>
                    <a:pt x="2450" y="1614"/>
                  </a:cubicBezTo>
                  <a:cubicBezTo>
                    <a:pt x="2786" y="2757"/>
                    <a:pt x="4400" y="3362"/>
                    <a:pt x="3996" y="4841"/>
                  </a:cubicBezTo>
                  <a:cubicBezTo>
                    <a:pt x="5139" y="6522"/>
                    <a:pt x="4669" y="8001"/>
                    <a:pt x="3257" y="9278"/>
                  </a:cubicBezTo>
                  <a:cubicBezTo>
                    <a:pt x="3122" y="9413"/>
                    <a:pt x="3055" y="9614"/>
                    <a:pt x="2988" y="9816"/>
                  </a:cubicBezTo>
                  <a:cubicBezTo>
                    <a:pt x="3862" y="9682"/>
                    <a:pt x="4601" y="9077"/>
                    <a:pt x="4870" y="8203"/>
                  </a:cubicBezTo>
                  <a:cubicBezTo>
                    <a:pt x="5139" y="7060"/>
                    <a:pt x="5879" y="5850"/>
                    <a:pt x="5274" y="4572"/>
                  </a:cubicBezTo>
                  <a:cubicBezTo>
                    <a:pt x="4534" y="2488"/>
                    <a:pt x="2988" y="808"/>
                    <a:pt x="971" y="1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4" name="Google Shape;12494;p15"/>
            <p:cNvSpPr/>
            <p:nvPr/>
          </p:nvSpPr>
          <p:spPr>
            <a:xfrm>
              <a:off x="3318375" y="2919525"/>
              <a:ext cx="242050" cy="142200"/>
            </a:xfrm>
            <a:custGeom>
              <a:avLst/>
              <a:gdLst/>
              <a:ahLst/>
              <a:cxnLst/>
              <a:rect l="l" t="t" r="r" b="b"/>
              <a:pathLst>
                <a:path w="9682" h="5688" extrusionOk="0">
                  <a:moveTo>
                    <a:pt x="8524" y="1"/>
                  </a:moveTo>
                  <a:cubicBezTo>
                    <a:pt x="7911" y="1"/>
                    <a:pt x="7351" y="349"/>
                    <a:pt x="6791" y="780"/>
                  </a:cubicBezTo>
                  <a:cubicBezTo>
                    <a:pt x="6858" y="1048"/>
                    <a:pt x="7194" y="1385"/>
                    <a:pt x="6858" y="1519"/>
                  </a:cubicBezTo>
                  <a:cubicBezTo>
                    <a:pt x="6186" y="1922"/>
                    <a:pt x="5245" y="1990"/>
                    <a:pt x="4774" y="2729"/>
                  </a:cubicBezTo>
                  <a:cubicBezTo>
                    <a:pt x="4614" y="2659"/>
                    <a:pt x="4470" y="2629"/>
                    <a:pt x="4337" y="2629"/>
                  </a:cubicBezTo>
                  <a:cubicBezTo>
                    <a:pt x="3576" y="2629"/>
                    <a:pt x="3215" y="3613"/>
                    <a:pt x="2757" y="3670"/>
                  </a:cubicBezTo>
                  <a:cubicBezTo>
                    <a:pt x="1345" y="3805"/>
                    <a:pt x="942" y="5082"/>
                    <a:pt x="1" y="5620"/>
                  </a:cubicBezTo>
                  <a:lnTo>
                    <a:pt x="471" y="5687"/>
                  </a:lnTo>
                  <a:lnTo>
                    <a:pt x="1144" y="5620"/>
                  </a:lnTo>
                  <a:cubicBezTo>
                    <a:pt x="1950" y="5217"/>
                    <a:pt x="2757" y="4813"/>
                    <a:pt x="3564" y="4343"/>
                  </a:cubicBezTo>
                  <a:cubicBezTo>
                    <a:pt x="4035" y="3939"/>
                    <a:pt x="4572" y="3670"/>
                    <a:pt x="5177" y="3603"/>
                  </a:cubicBezTo>
                  <a:cubicBezTo>
                    <a:pt x="6119" y="2662"/>
                    <a:pt x="7194" y="1990"/>
                    <a:pt x="8404" y="1586"/>
                  </a:cubicBezTo>
                  <a:cubicBezTo>
                    <a:pt x="8808" y="1317"/>
                    <a:pt x="9346" y="1183"/>
                    <a:pt x="9614" y="780"/>
                  </a:cubicBezTo>
                  <a:cubicBezTo>
                    <a:pt x="9682" y="712"/>
                    <a:pt x="9682" y="578"/>
                    <a:pt x="9682" y="443"/>
                  </a:cubicBezTo>
                  <a:lnTo>
                    <a:pt x="9614" y="376"/>
                  </a:lnTo>
                  <a:cubicBezTo>
                    <a:pt x="9228" y="110"/>
                    <a:pt x="8867" y="1"/>
                    <a:pt x="852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5" name="Google Shape;12495;p15"/>
            <p:cNvSpPr/>
            <p:nvPr/>
          </p:nvSpPr>
          <p:spPr>
            <a:xfrm>
              <a:off x="3619225" y="3088575"/>
              <a:ext cx="131125" cy="174825"/>
            </a:xfrm>
            <a:custGeom>
              <a:avLst/>
              <a:gdLst/>
              <a:ahLst/>
              <a:cxnLst/>
              <a:rect l="l" t="t" r="r" b="b"/>
              <a:pathLst>
                <a:path w="5245" h="6993" extrusionOk="0">
                  <a:moveTo>
                    <a:pt x="5244" y="1"/>
                  </a:moveTo>
                  <a:cubicBezTo>
                    <a:pt x="2959" y="68"/>
                    <a:pt x="1076" y="1682"/>
                    <a:pt x="606" y="3900"/>
                  </a:cubicBezTo>
                  <a:cubicBezTo>
                    <a:pt x="404" y="4976"/>
                    <a:pt x="1" y="6186"/>
                    <a:pt x="1211" y="6993"/>
                  </a:cubicBezTo>
                  <a:cubicBezTo>
                    <a:pt x="1144" y="6320"/>
                    <a:pt x="1076" y="5581"/>
                    <a:pt x="1076" y="4841"/>
                  </a:cubicBezTo>
                  <a:cubicBezTo>
                    <a:pt x="1144" y="3430"/>
                    <a:pt x="1547" y="2892"/>
                    <a:pt x="3026" y="2488"/>
                  </a:cubicBezTo>
                  <a:cubicBezTo>
                    <a:pt x="4236" y="2219"/>
                    <a:pt x="5110" y="1278"/>
                    <a:pt x="5244" y="1"/>
                  </a:cubicBezTo>
                  <a:close/>
                </a:path>
              </a:pathLst>
            </a:custGeom>
            <a:solidFill>
              <a:srgbClr val="FCE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6" name="Google Shape;12496;p15"/>
            <p:cNvSpPr/>
            <p:nvPr/>
          </p:nvSpPr>
          <p:spPr>
            <a:xfrm>
              <a:off x="4214200" y="3227300"/>
              <a:ext cx="163050" cy="115100"/>
            </a:xfrm>
            <a:custGeom>
              <a:avLst/>
              <a:gdLst/>
              <a:ahLst/>
              <a:cxnLst/>
              <a:rect l="l" t="t" r="r" b="b"/>
              <a:pathLst>
                <a:path w="6522" h="4604" extrusionOk="0">
                  <a:moveTo>
                    <a:pt x="4823" y="1"/>
                  </a:moveTo>
                  <a:cubicBezTo>
                    <a:pt x="4191" y="1"/>
                    <a:pt x="3552" y="233"/>
                    <a:pt x="2958" y="233"/>
                  </a:cubicBezTo>
                  <a:cubicBezTo>
                    <a:pt x="2912" y="231"/>
                    <a:pt x="2866" y="230"/>
                    <a:pt x="2821" y="230"/>
                  </a:cubicBezTo>
                  <a:cubicBezTo>
                    <a:pt x="1605" y="230"/>
                    <a:pt x="598" y="1086"/>
                    <a:pt x="404" y="2318"/>
                  </a:cubicBezTo>
                  <a:cubicBezTo>
                    <a:pt x="135" y="3057"/>
                    <a:pt x="68" y="3864"/>
                    <a:pt x="0" y="4603"/>
                  </a:cubicBezTo>
                  <a:cubicBezTo>
                    <a:pt x="942" y="3595"/>
                    <a:pt x="1681" y="2385"/>
                    <a:pt x="2286" y="1175"/>
                  </a:cubicBezTo>
                  <a:cubicBezTo>
                    <a:pt x="2403" y="823"/>
                    <a:pt x="2726" y="624"/>
                    <a:pt x="3074" y="624"/>
                  </a:cubicBezTo>
                  <a:cubicBezTo>
                    <a:pt x="3125" y="624"/>
                    <a:pt x="3176" y="628"/>
                    <a:pt x="3227" y="637"/>
                  </a:cubicBezTo>
                  <a:cubicBezTo>
                    <a:pt x="3900" y="771"/>
                    <a:pt x="4975" y="435"/>
                    <a:pt x="5042" y="1309"/>
                  </a:cubicBezTo>
                  <a:cubicBezTo>
                    <a:pt x="5072" y="1725"/>
                    <a:pt x="4865" y="1800"/>
                    <a:pt x="4567" y="1800"/>
                  </a:cubicBezTo>
                  <a:cubicBezTo>
                    <a:pt x="4401" y="1800"/>
                    <a:pt x="4207" y="1777"/>
                    <a:pt x="4010" y="1777"/>
                  </a:cubicBezTo>
                  <a:cubicBezTo>
                    <a:pt x="3759" y="1777"/>
                    <a:pt x="3504" y="1814"/>
                    <a:pt x="3294" y="1981"/>
                  </a:cubicBezTo>
                  <a:cubicBezTo>
                    <a:pt x="4131" y="2110"/>
                    <a:pt x="4721" y="2792"/>
                    <a:pt x="5241" y="2792"/>
                  </a:cubicBezTo>
                  <a:cubicBezTo>
                    <a:pt x="5265" y="2792"/>
                    <a:pt x="5288" y="2791"/>
                    <a:pt x="5311" y="2788"/>
                  </a:cubicBezTo>
                  <a:cubicBezTo>
                    <a:pt x="6521" y="2586"/>
                    <a:pt x="5177" y="1376"/>
                    <a:pt x="5849" y="771"/>
                  </a:cubicBezTo>
                  <a:cubicBezTo>
                    <a:pt x="5984" y="704"/>
                    <a:pt x="6051" y="570"/>
                    <a:pt x="6118" y="502"/>
                  </a:cubicBezTo>
                  <a:cubicBezTo>
                    <a:pt x="5703" y="115"/>
                    <a:pt x="5265" y="1"/>
                    <a:pt x="4823" y="1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7" name="Google Shape;12497;p15"/>
            <p:cNvSpPr/>
            <p:nvPr/>
          </p:nvSpPr>
          <p:spPr>
            <a:xfrm>
              <a:off x="3382250" y="3328500"/>
              <a:ext cx="99175" cy="113050"/>
            </a:xfrm>
            <a:custGeom>
              <a:avLst/>
              <a:gdLst/>
              <a:ahLst/>
              <a:cxnLst/>
              <a:rect l="l" t="t" r="r" b="b"/>
              <a:pathLst>
                <a:path w="3967" h="4522" extrusionOk="0">
                  <a:moveTo>
                    <a:pt x="1286" y="1"/>
                  </a:moveTo>
                  <a:cubicBezTo>
                    <a:pt x="1211" y="1"/>
                    <a:pt x="1143" y="51"/>
                    <a:pt x="1076" y="152"/>
                  </a:cubicBezTo>
                  <a:cubicBezTo>
                    <a:pt x="673" y="286"/>
                    <a:pt x="404" y="623"/>
                    <a:pt x="269" y="959"/>
                  </a:cubicBezTo>
                  <a:cubicBezTo>
                    <a:pt x="0" y="1228"/>
                    <a:pt x="0" y="1631"/>
                    <a:pt x="269" y="1833"/>
                  </a:cubicBezTo>
                  <a:cubicBezTo>
                    <a:pt x="874" y="2639"/>
                    <a:pt x="1345" y="3648"/>
                    <a:pt x="2219" y="4253"/>
                  </a:cubicBezTo>
                  <a:cubicBezTo>
                    <a:pt x="2443" y="4432"/>
                    <a:pt x="2697" y="4522"/>
                    <a:pt x="2961" y="4522"/>
                  </a:cubicBezTo>
                  <a:cubicBezTo>
                    <a:pt x="3093" y="4522"/>
                    <a:pt x="3227" y="4499"/>
                    <a:pt x="3362" y="4455"/>
                  </a:cubicBezTo>
                  <a:cubicBezTo>
                    <a:pt x="3564" y="4320"/>
                    <a:pt x="3698" y="4186"/>
                    <a:pt x="3765" y="3984"/>
                  </a:cubicBezTo>
                  <a:cubicBezTo>
                    <a:pt x="3967" y="3379"/>
                    <a:pt x="3832" y="2774"/>
                    <a:pt x="3496" y="2303"/>
                  </a:cubicBezTo>
                  <a:lnTo>
                    <a:pt x="2353" y="959"/>
                  </a:lnTo>
                  <a:cubicBezTo>
                    <a:pt x="2152" y="891"/>
                    <a:pt x="2017" y="757"/>
                    <a:pt x="1950" y="555"/>
                  </a:cubicBezTo>
                  <a:cubicBezTo>
                    <a:pt x="1748" y="488"/>
                    <a:pt x="1614" y="286"/>
                    <a:pt x="1547" y="152"/>
                  </a:cubicBezTo>
                  <a:cubicBezTo>
                    <a:pt x="1446" y="51"/>
                    <a:pt x="1362" y="1"/>
                    <a:pt x="1286" y="1"/>
                  </a:cubicBezTo>
                  <a:close/>
                </a:path>
              </a:pathLst>
            </a:custGeom>
            <a:solidFill>
              <a:srgbClr val="84A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8" name="Google Shape;12498;p15"/>
            <p:cNvSpPr/>
            <p:nvPr/>
          </p:nvSpPr>
          <p:spPr>
            <a:xfrm>
              <a:off x="3762100" y="3333975"/>
              <a:ext cx="213450" cy="50450"/>
            </a:xfrm>
            <a:custGeom>
              <a:avLst/>
              <a:gdLst/>
              <a:ahLst/>
              <a:cxnLst/>
              <a:rect l="l" t="t" r="r" b="b"/>
              <a:pathLst>
                <a:path w="8538" h="2018" extrusionOk="0">
                  <a:moveTo>
                    <a:pt x="2891" y="0"/>
                  </a:moveTo>
                  <a:cubicBezTo>
                    <a:pt x="2151" y="67"/>
                    <a:pt x="1613" y="672"/>
                    <a:pt x="941" y="1009"/>
                  </a:cubicBezTo>
                  <a:cubicBezTo>
                    <a:pt x="605" y="1076"/>
                    <a:pt x="336" y="1143"/>
                    <a:pt x="0" y="1143"/>
                  </a:cubicBezTo>
                  <a:cubicBezTo>
                    <a:pt x="672" y="1815"/>
                    <a:pt x="1613" y="1681"/>
                    <a:pt x="2420" y="1815"/>
                  </a:cubicBezTo>
                  <a:cubicBezTo>
                    <a:pt x="3115" y="1950"/>
                    <a:pt x="3810" y="2017"/>
                    <a:pt x="4499" y="2017"/>
                  </a:cubicBezTo>
                  <a:cubicBezTo>
                    <a:pt x="5879" y="2017"/>
                    <a:pt x="7238" y="1748"/>
                    <a:pt x="8538" y="1210"/>
                  </a:cubicBezTo>
                  <a:cubicBezTo>
                    <a:pt x="8067" y="1076"/>
                    <a:pt x="7597" y="941"/>
                    <a:pt x="7193" y="740"/>
                  </a:cubicBezTo>
                  <a:cubicBezTo>
                    <a:pt x="7003" y="676"/>
                    <a:pt x="6813" y="613"/>
                    <a:pt x="6644" y="613"/>
                  </a:cubicBezTo>
                  <a:cubicBezTo>
                    <a:pt x="6455" y="613"/>
                    <a:pt x="6292" y="693"/>
                    <a:pt x="6185" y="941"/>
                  </a:cubicBezTo>
                  <a:cubicBezTo>
                    <a:pt x="5952" y="1349"/>
                    <a:pt x="5693" y="1479"/>
                    <a:pt x="5421" y="1479"/>
                  </a:cubicBezTo>
                  <a:cubicBezTo>
                    <a:pt x="5064" y="1479"/>
                    <a:pt x="4683" y="1257"/>
                    <a:pt x="4303" y="1143"/>
                  </a:cubicBezTo>
                  <a:cubicBezTo>
                    <a:pt x="3630" y="941"/>
                    <a:pt x="3630" y="0"/>
                    <a:pt x="2891" y="0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9" name="Google Shape;12499;p15"/>
            <p:cNvSpPr/>
            <p:nvPr/>
          </p:nvSpPr>
          <p:spPr>
            <a:xfrm>
              <a:off x="3442750" y="3420600"/>
              <a:ext cx="125950" cy="99950"/>
            </a:xfrm>
            <a:custGeom>
              <a:avLst/>
              <a:gdLst/>
              <a:ahLst/>
              <a:cxnLst/>
              <a:rect l="l" t="t" r="r" b="b"/>
              <a:pathLst>
                <a:path w="5038" h="3998" extrusionOk="0">
                  <a:moveTo>
                    <a:pt x="1911" y="1"/>
                  </a:moveTo>
                  <a:cubicBezTo>
                    <a:pt x="1577" y="1"/>
                    <a:pt x="1327" y="251"/>
                    <a:pt x="1076" y="502"/>
                  </a:cubicBezTo>
                  <a:cubicBezTo>
                    <a:pt x="1" y="1981"/>
                    <a:pt x="2018" y="2048"/>
                    <a:pt x="2152" y="2922"/>
                  </a:cubicBezTo>
                  <a:cubicBezTo>
                    <a:pt x="2219" y="3056"/>
                    <a:pt x="2354" y="3258"/>
                    <a:pt x="2421" y="3392"/>
                  </a:cubicBezTo>
                  <a:cubicBezTo>
                    <a:pt x="2555" y="3527"/>
                    <a:pt x="2623" y="3594"/>
                    <a:pt x="2757" y="3729"/>
                  </a:cubicBezTo>
                  <a:cubicBezTo>
                    <a:pt x="2892" y="3863"/>
                    <a:pt x="3093" y="3930"/>
                    <a:pt x="3228" y="3997"/>
                  </a:cubicBezTo>
                  <a:cubicBezTo>
                    <a:pt x="3429" y="3997"/>
                    <a:pt x="3698" y="3930"/>
                    <a:pt x="3900" y="3729"/>
                  </a:cubicBezTo>
                  <a:lnTo>
                    <a:pt x="4303" y="3729"/>
                  </a:lnTo>
                  <a:cubicBezTo>
                    <a:pt x="4370" y="3740"/>
                    <a:pt x="4427" y="3745"/>
                    <a:pt x="4477" y="3745"/>
                  </a:cubicBezTo>
                  <a:cubicBezTo>
                    <a:pt x="5038" y="3745"/>
                    <a:pt x="4662" y="3101"/>
                    <a:pt x="4908" y="2855"/>
                  </a:cubicBezTo>
                  <a:cubicBezTo>
                    <a:pt x="4908" y="2653"/>
                    <a:pt x="4841" y="2384"/>
                    <a:pt x="4707" y="2182"/>
                  </a:cubicBezTo>
                  <a:lnTo>
                    <a:pt x="4639" y="2182"/>
                  </a:lnTo>
                  <a:cubicBezTo>
                    <a:pt x="4102" y="1779"/>
                    <a:pt x="3631" y="1376"/>
                    <a:pt x="3093" y="905"/>
                  </a:cubicBezTo>
                  <a:cubicBezTo>
                    <a:pt x="2892" y="569"/>
                    <a:pt x="2623" y="300"/>
                    <a:pt x="2286" y="98"/>
                  </a:cubicBezTo>
                  <a:cubicBezTo>
                    <a:pt x="2150" y="30"/>
                    <a:pt x="2026" y="1"/>
                    <a:pt x="191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0" name="Google Shape;12500;p15"/>
            <p:cNvSpPr/>
            <p:nvPr/>
          </p:nvSpPr>
          <p:spPr>
            <a:xfrm>
              <a:off x="3298225" y="3170950"/>
              <a:ext cx="121025" cy="161350"/>
            </a:xfrm>
            <a:custGeom>
              <a:avLst/>
              <a:gdLst/>
              <a:ahLst/>
              <a:cxnLst/>
              <a:rect l="l" t="t" r="r" b="b"/>
              <a:pathLst>
                <a:path w="4841" h="6454" extrusionOk="0">
                  <a:moveTo>
                    <a:pt x="0" y="0"/>
                  </a:moveTo>
                  <a:lnTo>
                    <a:pt x="0" y="874"/>
                  </a:lnTo>
                  <a:cubicBezTo>
                    <a:pt x="135" y="941"/>
                    <a:pt x="269" y="1143"/>
                    <a:pt x="403" y="1277"/>
                  </a:cubicBezTo>
                  <a:lnTo>
                    <a:pt x="403" y="1681"/>
                  </a:lnTo>
                  <a:cubicBezTo>
                    <a:pt x="538" y="1748"/>
                    <a:pt x="672" y="1950"/>
                    <a:pt x="807" y="2084"/>
                  </a:cubicBezTo>
                  <a:lnTo>
                    <a:pt x="1210" y="2487"/>
                  </a:lnTo>
                  <a:lnTo>
                    <a:pt x="1614" y="2891"/>
                  </a:lnTo>
                  <a:lnTo>
                    <a:pt x="2017" y="3227"/>
                  </a:lnTo>
                  <a:cubicBezTo>
                    <a:pt x="2555" y="4437"/>
                    <a:pt x="3361" y="5580"/>
                    <a:pt x="4437" y="6454"/>
                  </a:cubicBezTo>
                  <a:lnTo>
                    <a:pt x="4841" y="6454"/>
                  </a:lnTo>
                  <a:cubicBezTo>
                    <a:pt x="4773" y="6118"/>
                    <a:pt x="4639" y="5782"/>
                    <a:pt x="4504" y="5513"/>
                  </a:cubicBezTo>
                  <a:cubicBezTo>
                    <a:pt x="3025" y="3698"/>
                    <a:pt x="1479" y="1815"/>
                    <a:pt x="0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1" name="Google Shape;12501;p15"/>
            <p:cNvSpPr/>
            <p:nvPr/>
          </p:nvSpPr>
          <p:spPr>
            <a:xfrm>
              <a:off x="4407475" y="3281875"/>
              <a:ext cx="28600" cy="94125"/>
            </a:xfrm>
            <a:custGeom>
              <a:avLst/>
              <a:gdLst/>
              <a:ahLst/>
              <a:cxnLst/>
              <a:rect l="l" t="t" r="r" b="b"/>
              <a:pathLst>
                <a:path w="1144" h="3765" extrusionOk="0">
                  <a:moveTo>
                    <a:pt x="1" y="0"/>
                  </a:moveTo>
                  <a:lnTo>
                    <a:pt x="1" y="3765"/>
                  </a:lnTo>
                  <a:cubicBezTo>
                    <a:pt x="807" y="2488"/>
                    <a:pt x="1143" y="1210"/>
                    <a:pt x="1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2" name="Google Shape;12502;p15"/>
            <p:cNvSpPr/>
            <p:nvPr/>
          </p:nvSpPr>
          <p:spPr>
            <a:xfrm>
              <a:off x="3548650" y="3491600"/>
              <a:ext cx="53800" cy="40725"/>
            </a:xfrm>
            <a:custGeom>
              <a:avLst/>
              <a:gdLst/>
              <a:ahLst/>
              <a:cxnLst/>
              <a:rect l="l" t="t" r="r" b="b"/>
              <a:pathLst>
                <a:path w="2152" h="1629" extrusionOk="0">
                  <a:moveTo>
                    <a:pt x="698" y="0"/>
                  </a:moveTo>
                  <a:cubicBezTo>
                    <a:pt x="632" y="0"/>
                    <a:pt x="558" y="24"/>
                    <a:pt x="471" y="82"/>
                  </a:cubicBezTo>
                  <a:cubicBezTo>
                    <a:pt x="0" y="216"/>
                    <a:pt x="471" y="821"/>
                    <a:pt x="67" y="889"/>
                  </a:cubicBezTo>
                  <a:cubicBezTo>
                    <a:pt x="605" y="1426"/>
                    <a:pt x="1546" y="1023"/>
                    <a:pt x="2151" y="1628"/>
                  </a:cubicBezTo>
                  <a:cubicBezTo>
                    <a:pt x="2084" y="1090"/>
                    <a:pt x="1748" y="620"/>
                    <a:pt x="1277" y="418"/>
                  </a:cubicBezTo>
                  <a:cubicBezTo>
                    <a:pt x="1066" y="313"/>
                    <a:pt x="938" y="0"/>
                    <a:pt x="698" y="0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3" name="Google Shape;12503;p15"/>
            <p:cNvSpPr/>
            <p:nvPr/>
          </p:nvSpPr>
          <p:spPr>
            <a:xfrm>
              <a:off x="3346950" y="3028075"/>
              <a:ext cx="60525" cy="32400"/>
            </a:xfrm>
            <a:custGeom>
              <a:avLst/>
              <a:gdLst/>
              <a:ahLst/>
              <a:cxnLst/>
              <a:rect l="l" t="t" r="r" b="b"/>
              <a:pathLst>
                <a:path w="2421" h="1296" extrusionOk="0">
                  <a:moveTo>
                    <a:pt x="2421" y="1"/>
                  </a:moveTo>
                  <a:cubicBezTo>
                    <a:pt x="1480" y="1"/>
                    <a:pt x="539" y="471"/>
                    <a:pt x="1" y="1278"/>
                  </a:cubicBezTo>
                  <a:cubicBezTo>
                    <a:pt x="94" y="1290"/>
                    <a:pt x="184" y="1295"/>
                    <a:pt x="272" y="1295"/>
                  </a:cubicBezTo>
                  <a:cubicBezTo>
                    <a:pt x="1193" y="1295"/>
                    <a:pt x="1807" y="676"/>
                    <a:pt x="2421" y="1"/>
                  </a:cubicBezTo>
                  <a:close/>
                </a:path>
              </a:pathLst>
            </a:custGeom>
            <a:solidFill>
              <a:srgbClr val="E27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4" name="Google Shape;12504;p15"/>
            <p:cNvSpPr/>
            <p:nvPr/>
          </p:nvSpPr>
          <p:spPr>
            <a:xfrm>
              <a:off x="3469650" y="3384400"/>
              <a:ext cx="30275" cy="48750"/>
            </a:xfrm>
            <a:custGeom>
              <a:avLst/>
              <a:gdLst/>
              <a:ahLst/>
              <a:cxnLst/>
              <a:rect l="l" t="t" r="r" b="b"/>
              <a:pathLst>
                <a:path w="1211" h="1950" extrusionOk="0">
                  <a:moveTo>
                    <a:pt x="0" y="0"/>
                  </a:moveTo>
                  <a:lnTo>
                    <a:pt x="0" y="1950"/>
                  </a:lnTo>
                  <a:cubicBezTo>
                    <a:pt x="404" y="1950"/>
                    <a:pt x="807" y="1748"/>
                    <a:pt x="1210" y="1546"/>
                  </a:cubicBezTo>
                  <a:cubicBezTo>
                    <a:pt x="874" y="941"/>
                    <a:pt x="471" y="471"/>
                    <a:pt x="0" y="0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5" name="Google Shape;12505;p15"/>
            <p:cNvSpPr/>
            <p:nvPr/>
          </p:nvSpPr>
          <p:spPr>
            <a:xfrm>
              <a:off x="3903275" y="3090275"/>
              <a:ext cx="50425" cy="25925"/>
            </a:xfrm>
            <a:custGeom>
              <a:avLst/>
              <a:gdLst/>
              <a:ahLst/>
              <a:cxnLst/>
              <a:rect l="l" t="t" r="r" b="b"/>
              <a:pathLst>
                <a:path w="2017" h="1037" extrusionOk="0">
                  <a:moveTo>
                    <a:pt x="0" y="0"/>
                  </a:moveTo>
                  <a:lnTo>
                    <a:pt x="0" y="0"/>
                  </a:lnTo>
                  <a:cubicBezTo>
                    <a:pt x="165" y="784"/>
                    <a:pt x="533" y="1036"/>
                    <a:pt x="1010" y="1036"/>
                  </a:cubicBezTo>
                  <a:cubicBezTo>
                    <a:pt x="1310" y="1036"/>
                    <a:pt x="1654" y="937"/>
                    <a:pt x="2017" y="807"/>
                  </a:cubicBezTo>
                  <a:cubicBezTo>
                    <a:pt x="1412" y="336"/>
                    <a:pt x="740" y="67"/>
                    <a:pt x="0" y="0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6" name="Google Shape;12506;p15"/>
            <p:cNvSpPr/>
            <p:nvPr/>
          </p:nvSpPr>
          <p:spPr>
            <a:xfrm>
              <a:off x="4368825" y="3239850"/>
              <a:ext cx="40350" cy="42050"/>
            </a:xfrm>
            <a:custGeom>
              <a:avLst/>
              <a:gdLst/>
              <a:ahLst/>
              <a:cxnLst/>
              <a:rect l="l" t="t" r="r" b="b"/>
              <a:pathLst>
                <a:path w="1614" h="1682" extrusionOk="0">
                  <a:moveTo>
                    <a:pt x="0" y="0"/>
                  </a:moveTo>
                  <a:cubicBezTo>
                    <a:pt x="135" y="807"/>
                    <a:pt x="740" y="1479"/>
                    <a:pt x="1614" y="1681"/>
                  </a:cubicBezTo>
                  <a:cubicBezTo>
                    <a:pt x="1412" y="874"/>
                    <a:pt x="807" y="202"/>
                    <a:pt x="0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7" name="Google Shape;12507;p15"/>
            <p:cNvSpPr/>
            <p:nvPr/>
          </p:nvSpPr>
          <p:spPr>
            <a:xfrm>
              <a:off x="3698225" y="3323875"/>
              <a:ext cx="52125" cy="30275"/>
            </a:xfrm>
            <a:custGeom>
              <a:avLst/>
              <a:gdLst/>
              <a:ahLst/>
              <a:cxnLst/>
              <a:rect l="l" t="t" r="r" b="b"/>
              <a:pathLst>
                <a:path w="2085" h="1211" extrusionOk="0">
                  <a:moveTo>
                    <a:pt x="0" y="1"/>
                  </a:moveTo>
                  <a:lnTo>
                    <a:pt x="0" y="1"/>
                  </a:lnTo>
                  <a:cubicBezTo>
                    <a:pt x="471" y="740"/>
                    <a:pt x="1210" y="1211"/>
                    <a:pt x="2084" y="1211"/>
                  </a:cubicBezTo>
                  <a:cubicBezTo>
                    <a:pt x="1614" y="539"/>
                    <a:pt x="874" y="68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8" name="Google Shape;12508;p15"/>
            <p:cNvSpPr/>
            <p:nvPr/>
          </p:nvSpPr>
          <p:spPr>
            <a:xfrm>
              <a:off x="3520075" y="3441525"/>
              <a:ext cx="38675" cy="31975"/>
            </a:xfrm>
            <a:custGeom>
              <a:avLst/>
              <a:gdLst/>
              <a:ahLst/>
              <a:cxnLst/>
              <a:rect l="l" t="t" r="r" b="b"/>
              <a:pathLst>
                <a:path w="1547" h="1279" extrusionOk="0">
                  <a:moveTo>
                    <a:pt x="0" y="1"/>
                  </a:moveTo>
                  <a:lnTo>
                    <a:pt x="0" y="1"/>
                  </a:lnTo>
                  <a:cubicBezTo>
                    <a:pt x="202" y="673"/>
                    <a:pt x="807" y="1211"/>
                    <a:pt x="1546" y="1278"/>
                  </a:cubicBezTo>
                  <a:cubicBezTo>
                    <a:pt x="1278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9" name="Google Shape;12509;p15"/>
            <p:cNvSpPr/>
            <p:nvPr/>
          </p:nvSpPr>
          <p:spPr>
            <a:xfrm>
              <a:off x="4024275" y="3873025"/>
              <a:ext cx="20200" cy="20700"/>
            </a:xfrm>
            <a:custGeom>
              <a:avLst/>
              <a:gdLst/>
              <a:ahLst/>
              <a:cxnLst/>
              <a:rect l="l" t="t" r="r" b="b"/>
              <a:pathLst>
                <a:path w="808" h="828" extrusionOk="0">
                  <a:moveTo>
                    <a:pt x="365" y="1"/>
                  </a:moveTo>
                  <a:cubicBezTo>
                    <a:pt x="204" y="1"/>
                    <a:pt x="68" y="121"/>
                    <a:pt x="68" y="287"/>
                  </a:cubicBezTo>
                  <a:cubicBezTo>
                    <a:pt x="1" y="422"/>
                    <a:pt x="68" y="623"/>
                    <a:pt x="202" y="758"/>
                  </a:cubicBezTo>
                  <a:cubicBezTo>
                    <a:pt x="250" y="806"/>
                    <a:pt x="314" y="828"/>
                    <a:pt x="381" y="828"/>
                  </a:cubicBezTo>
                  <a:cubicBezTo>
                    <a:pt x="502" y="828"/>
                    <a:pt x="629" y="754"/>
                    <a:pt x="673" y="623"/>
                  </a:cubicBezTo>
                  <a:cubicBezTo>
                    <a:pt x="807" y="422"/>
                    <a:pt x="673" y="86"/>
                    <a:pt x="471" y="18"/>
                  </a:cubicBezTo>
                  <a:cubicBezTo>
                    <a:pt x="435" y="6"/>
                    <a:pt x="400" y="1"/>
                    <a:pt x="36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0" name="Google Shape;12510;p15"/>
            <p:cNvSpPr/>
            <p:nvPr/>
          </p:nvSpPr>
          <p:spPr>
            <a:xfrm>
              <a:off x="3560400" y="34734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0"/>
                  </a:moveTo>
                  <a:lnTo>
                    <a:pt x="1" y="807"/>
                  </a:lnTo>
                  <a:lnTo>
                    <a:pt x="807" y="1210"/>
                  </a:lnTo>
                  <a:cubicBezTo>
                    <a:pt x="807" y="672"/>
                    <a:pt x="471" y="202"/>
                    <a:pt x="1" y="0"/>
                  </a:cubicBezTo>
                  <a:close/>
                </a:path>
              </a:pathLst>
            </a:custGeom>
            <a:solidFill>
              <a:srgbClr val="C78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1" name="Google Shape;12511;p15"/>
            <p:cNvSpPr/>
            <p:nvPr/>
          </p:nvSpPr>
          <p:spPr>
            <a:xfrm>
              <a:off x="3286450" y="31507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2" name="Google Shape;12512;p15"/>
            <p:cNvSpPr/>
            <p:nvPr/>
          </p:nvSpPr>
          <p:spPr>
            <a:xfrm>
              <a:off x="4316725" y="3130275"/>
              <a:ext cx="20175" cy="10850"/>
            </a:xfrm>
            <a:custGeom>
              <a:avLst/>
              <a:gdLst/>
              <a:ahLst/>
              <a:cxnLst/>
              <a:rect l="l" t="t" r="r" b="b"/>
              <a:pathLst>
                <a:path w="807" h="434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2" y="294"/>
                    <a:pt x="364" y="434"/>
                    <a:pt x="640" y="434"/>
                  </a:cubicBezTo>
                  <a:cubicBezTo>
                    <a:pt x="695" y="434"/>
                    <a:pt x="751" y="428"/>
                    <a:pt x="807" y="417"/>
                  </a:cubicBezTo>
                  <a:cubicBezTo>
                    <a:pt x="690" y="183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3" name="Google Shape;12513;p15"/>
            <p:cNvSpPr/>
            <p:nvPr/>
          </p:nvSpPr>
          <p:spPr>
            <a:xfrm>
              <a:off x="3419225" y="33322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03"/>
                    <a:pt x="202" y="337"/>
                    <a:pt x="404" y="4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4" name="Google Shape;12514;p15"/>
            <p:cNvSpPr/>
            <p:nvPr/>
          </p:nvSpPr>
          <p:spPr>
            <a:xfrm>
              <a:off x="3429300" y="33423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5" name="Google Shape;12515;p15"/>
            <p:cNvSpPr/>
            <p:nvPr/>
          </p:nvSpPr>
          <p:spPr>
            <a:xfrm>
              <a:off x="3750325" y="3354125"/>
              <a:ext cx="11775" cy="8450"/>
            </a:xfrm>
            <a:custGeom>
              <a:avLst/>
              <a:gdLst/>
              <a:ahLst/>
              <a:cxnLst/>
              <a:rect l="l" t="t" r="r" b="b"/>
              <a:pathLst>
                <a:path w="471" h="338" extrusionOk="0">
                  <a:moveTo>
                    <a:pt x="0" y="1"/>
                  </a:moveTo>
                  <a:cubicBezTo>
                    <a:pt x="0" y="203"/>
                    <a:pt x="202" y="337"/>
                    <a:pt x="471" y="337"/>
                  </a:cubicBezTo>
                  <a:cubicBezTo>
                    <a:pt x="337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6" name="Google Shape;12516;p15"/>
            <p:cNvSpPr/>
            <p:nvPr/>
          </p:nvSpPr>
          <p:spPr>
            <a:xfrm>
              <a:off x="5471350" y="3228075"/>
              <a:ext cx="11800" cy="10575"/>
            </a:xfrm>
            <a:custGeom>
              <a:avLst/>
              <a:gdLst/>
              <a:ahLst/>
              <a:cxnLst/>
              <a:rect l="l" t="t" r="r" b="b"/>
              <a:pathLst>
                <a:path w="472" h="423" extrusionOk="0">
                  <a:moveTo>
                    <a:pt x="203" y="1"/>
                  </a:moveTo>
                  <a:cubicBezTo>
                    <a:pt x="135" y="135"/>
                    <a:pt x="68" y="202"/>
                    <a:pt x="1" y="337"/>
                  </a:cubicBezTo>
                  <a:cubicBezTo>
                    <a:pt x="1" y="337"/>
                    <a:pt x="1" y="423"/>
                    <a:pt x="70" y="423"/>
                  </a:cubicBezTo>
                  <a:cubicBezTo>
                    <a:pt x="87" y="423"/>
                    <a:pt x="108" y="418"/>
                    <a:pt x="135" y="404"/>
                  </a:cubicBezTo>
                  <a:cubicBezTo>
                    <a:pt x="203" y="404"/>
                    <a:pt x="337" y="337"/>
                    <a:pt x="404" y="202"/>
                  </a:cubicBezTo>
                  <a:cubicBezTo>
                    <a:pt x="471" y="68"/>
                    <a:pt x="337" y="1"/>
                    <a:pt x="203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7" name="Google Shape;12517;p15"/>
            <p:cNvSpPr/>
            <p:nvPr/>
          </p:nvSpPr>
          <p:spPr>
            <a:xfrm>
              <a:off x="4220925" y="45928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135" y="0"/>
                  </a:moveTo>
                  <a:lnTo>
                    <a:pt x="0" y="67"/>
                  </a:lnTo>
                  <a:lnTo>
                    <a:pt x="67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8" name="Google Shape;12518;p15"/>
            <p:cNvSpPr/>
            <p:nvPr/>
          </p:nvSpPr>
          <p:spPr>
            <a:xfrm>
              <a:off x="4466300" y="4262300"/>
              <a:ext cx="12925" cy="7850"/>
            </a:xfrm>
            <a:custGeom>
              <a:avLst/>
              <a:gdLst/>
              <a:ahLst/>
              <a:cxnLst/>
              <a:rect l="l" t="t" r="r" b="b"/>
              <a:pathLst>
                <a:path w="517" h="314" extrusionOk="0">
                  <a:moveTo>
                    <a:pt x="368" y="1"/>
                  </a:moveTo>
                  <a:cubicBezTo>
                    <a:pt x="289" y="1"/>
                    <a:pt x="105" y="157"/>
                    <a:pt x="1" y="313"/>
                  </a:cubicBezTo>
                  <a:cubicBezTo>
                    <a:pt x="24" y="302"/>
                    <a:pt x="58" y="298"/>
                    <a:pt x="96" y="298"/>
                  </a:cubicBezTo>
                  <a:cubicBezTo>
                    <a:pt x="155" y="298"/>
                    <a:pt x="225" y="306"/>
                    <a:pt x="288" y="306"/>
                  </a:cubicBezTo>
                  <a:cubicBezTo>
                    <a:pt x="419" y="306"/>
                    <a:pt x="517" y="270"/>
                    <a:pt x="404" y="44"/>
                  </a:cubicBezTo>
                  <a:cubicBezTo>
                    <a:pt x="404" y="14"/>
                    <a:pt x="390" y="1"/>
                    <a:pt x="368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9" name="Google Shape;12519;p15"/>
            <p:cNvSpPr/>
            <p:nvPr/>
          </p:nvSpPr>
          <p:spPr>
            <a:xfrm>
              <a:off x="4214200" y="411550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135" y="0"/>
                  </a:moveTo>
                  <a:cubicBezTo>
                    <a:pt x="68" y="0"/>
                    <a:pt x="0" y="67"/>
                    <a:pt x="0" y="135"/>
                  </a:cubicBezTo>
                  <a:cubicBezTo>
                    <a:pt x="202" y="67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0" name="Google Shape;12520;p15"/>
            <p:cNvSpPr/>
            <p:nvPr/>
          </p:nvSpPr>
          <p:spPr>
            <a:xfrm>
              <a:off x="3469650" y="3480000"/>
              <a:ext cx="90775" cy="94325"/>
            </a:xfrm>
            <a:custGeom>
              <a:avLst/>
              <a:gdLst/>
              <a:ahLst/>
              <a:cxnLst/>
              <a:rect l="l" t="t" r="r" b="b"/>
              <a:pathLst>
                <a:path w="3631" h="3773" extrusionOk="0">
                  <a:moveTo>
                    <a:pt x="518" y="0"/>
                  </a:moveTo>
                  <a:cubicBezTo>
                    <a:pt x="371" y="0"/>
                    <a:pt x="201" y="42"/>
                    <a:pt x="0" y="142"/>
                  </a:cubicBezTo>
                  <a:cubicBezTo>
                    <a:pt x="538" y="882"/>
                    <a:pt x="1076" y="1621"/>
                    <a:pt x="1614" y="2361"/>
                  </a:cubicBezTo>
                  <a:cubicBezTo>
                    <a:pt x="2219" y="2966"/>
                    <a:pt x="2622" y="3773"/>
                    <a:pt x="3631" y="3773"/>
                  </a:cubicBezTo>
                  <a:cubicBezTo>
                    <a:pt x="3496" y="3302"/>
                    <a:pt x="3160" y="2899"/>
                    <a:pt x="2824" y="2563"/>
                  </a:cubicBezTo>
                  <a:cubicBezTo>
                    <a:pt x="2488" y="2159"/>
                    <a:pt x="2555" y="1554"/>
                    <a:pt x="2017" y="1420"/>
                  </a:cubicBezTo>
                  <a:cubicBezTo>
                    <a:pt x="1883" y="1218"/>
                    <a:pt x="1748" y="1084"/>
                    <a:pt x="1614" y="949"/>
                  </a:cubicBezTo>
                  <a:cubicBezTo>
                    <a:pt x="1296" y="579"/>
                    <a:pt x="1062" y="0"/>
                    <a:pt x="518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1" name="Google Shape;12521;p15"/>
            <p:cNvSpPr/>
            <p:nvPr/>
          </p:nvSpPr>
          <p:spPr>
            <a:xfrm>
              <a:off x="3436025" y="3433125"/>
              <a:ext cx="72300" cy="70625"/>
            </a:xfrm>
            <a:custGeom>
              <a:avLst/>
              <a:gdLst/>
              <a:ahLst/>
              <a:cxnLst/>
              <a:rect l="l" t="t" r="r" b="b"/>
              <a:pathLst>
                <a:path w="2892" h="2825" extrusionOk="0">
                  <a:moveTo>
                    <a:pt x="1345" y="1"/>
                  </a:moveTo>
                  <a:lnTo>
                    <a:pt x="1" y="68"/>
                  </a:lnTo>
                  <a:cubicBezTo>
                    <a:pt x="202" y="942"/>
                    <a:pt x="1009" y="1278"/>
                    <a:pt x="1345" y="2017"/>
                  </a:cubicBezTo>
                  <a:cubicBezTo>
                    <a:pt x="2018" y="2017"/>
                    <a:pt x="2354" y="2623"/>
                    <a:pt x="2892" y="2824"/>
                  </a:cubicBezTo>
                  <a:cubicBezTo>
                    <a:pt x="2827" y="2238"/>
                    <a:pt x="2824" y="1275"/>
                    <a:pt x="2275" y="1275"/>
                  </a:cubicBezTo>
                  <a:cubicBezTo>
                    <a:pt x="2257" y="1275"/>
                    <a:pt x="2239" y="1276"/>
                    <a:pt x="2219" y="1278"/>
                  </a:cubicBezTo>
                  <a:cubicBezTo>
                    <a:pt x="1009" y="1278"/>
                    <a:pt x="1413" y="538"/>
                    <a:pt x="134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2" name="Google Shape;12522;p15"/>
            <p:cNvSpPr/>
            <p:nvPr/>
          </p:nvSpPr>
          <p:spPr>
            <a:xfrm>
              <a:off x="3256200" y="3150775"/>
              <a:ext cx="31950" cy="82375"/>
            </a:xfrm>
            <a:custGeom>
              <a:avLst/>
              <a:gdLst/>
              <a:ahLst/>
              <a:cxnLst/>
              <a:rect l="l" t="t" r="r" b="b"/>
              <a:pathLst>
                <a:path w="1278" h="3295" extrusionOk="0">
                  <a:moveTo>
                    <a:pt x="68" y="0"/>
                  </a:moveTo>
                  <a:lnTo>
                    <a:pt x="68" y="0"/>
                  </a:lnTo>
                  <a:cubicBezTo>
                    <a:pt x="0" y="1210"/>
                    <a:pt x="404" y="2421"/>
                    <a:pt x="1211" y="3294"/>
                  </a:cubicBezTo>
                  <a:cubicBezTo>
                    <a:pt x="1278" y="2017"/>
                    <a:pt x="605" y="1076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3" name="Google Shape;12523;p15"/>
            <p:cNvSpPr/>
            <p:nvPr/>
          </p:nvSpPr>
          <p:spPr>
            <a:xfrm>
              <a:off x="2901575" y="3447050"/>
              <a:ext cx="33625" cy="24525"/>
            </a:xfrm>
            <a:custGeom>
              <a:avLst/>
              <a:gdLst/>
              <a:ahLst/>
              <a:cxnLst/>
              <a:rect l="l" t="t" r="r" b="b"/>
              <a:pathLst>
                <a:path w="1345" h="981" extrusionOk="0">
                  <a:moveTo>
                    <a:pt x="805" y="0"/>
                  </a:moveTo>
                  <a:cubicBezTo>
                    <a:pt x="402" y="0"/>
                    <a:pt x="224" y="374"/>
                    <a:pt x="0" y="654"/>
                  </a:cubicBezTo>
                  <a:cubicBezTo>
                    <a:pt x="0" y="721"/>
                    <a:pt x="0" y="788"/>
                    <a:pt x="0" y="923"/>
                  </a:cubicBezTo>
                  <a:cubicBezTo>
                    <a:pt x="122" y="963"/>
                    <a:pt x="227" y="981"/>
                    <a:pt x="319" y="981"/>
                  </a:cubicBezTo>
                  <a:cubicBezTo>
                    <a:pt x="836" y="981"/>
                    <a:pt x="945" y="422"/>
                    <a:pt x="1345" y="250"/>
                  </a:cubicBezTo>
                  <a:cubicBezTo>
                    <a:pt x="1210" y="183"/>
                    <a:pt x="1143" y="49"/>
                    <a:pt x="1076" y="49"/>
                  </a:cubicBezTo>
                  <a:cubicBezTo>
                    <a:pt x="975" y="15"/>
                    <a:pt x="885" y="0"/>
                    <a:pt x="8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4" name="Google Shape;12524;p15"/>
            <p:cNvSpPr/>
            <p:nvPr/>
          </p:nvSpPr>
          <p:spPr>
            <a:xfrm>
              <a:off x="3296525" y="3243200"/>
              <a:ext cx="30275" cy="40375"/>
            </a:xfrm>
            <a:custGeom>
              <a:avLst/>
              <a:gdLst/>
              <a:ahLst/>
              <a:cxnLst/>
              <a:rect l="l" t="t" r="r" b="b"/>
              <a:pathLst>
                <a:path w="1211" h="1615" extrusionOk="0">
                  <a:moveTo>
                    <a:pt x="1" y="1"/>
                  </a:moveTo>
                  <a:cubicBezTo>
                    <a:pt x="68" y="673"/>
                    <a:pt x="539" y="1278"/>
                    <a:pt x="1211" y="1614"/>
                  </a:cubicBezTo>
                  <a:cubicBezTo>
                    <a:pt x="1211" y="808"/>
                    <a:pt x="673" y="203"/>
                    <a:pt x="1" y="1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5" name="Google Shape;12525;p15"/>
            <p:cNvSpPr/>
            <p:nvPr/>
          </p:nvSpPr>
          <p:spPr>
            <a:xfrm>
              <a:off x="3358725" y="3332275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135" y="404"/>
                    <a:pt x="404" y="673"/>
                    <a:pt x="740" y="875"/>
                  </a:cubicBezTo>
                  <a:cubicBezTo>
                    <a:pt x="807" y="404"/>
                    <a:pt x="471" y="1"/>
                    <a:pt x="0" y="1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6" name="Google Shape;12526;p15"/>
            <p:cNvSpPr/>
            <p:nvPr/>
          </p:nvSpPr>
          <p:spPr>
            <a:xfrm>
              <a:off x="3377200" y="3352450"/>
              <a:ext cx="11800" cy="21875"/>
            </a:xfrm>
            <a:custGeom>
              <a:avLst/>
              <a:gdLst/>
              <a:ahLst/>
              <a:cxnLst/>
              <a:rect l="l" t="t" r="r" b="b"/>
              <a:pathLst>
                <a:path w="472" h="875" extrusionOk="0">
                  <a:moveTo>
                    <a:pt x="1" y="1"/>
                  </a:moveTo>
                  <a:cubicBezTo>
                    <a:pt x="1" y="337"/>
                    <a:pt x="135" y="673"/>
                    <a:pt x="471" y="875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7" name="Google Shape;12527;p15"/>
            <p:cNvSpPr/>
            <p:nvPr/>
          </p:nvSpPr>
          <p:spPr>
            <a:xfrm>
              <a:off x="3346950" y="3313800"/>
              <a:ext cx="11800" cy="18500"/>
            </a:xfrm>
            <a:custGeom>
              <a:avLst/>
              <a:gdLst/>
              <a:ahLst/>
              <a:cxnLst/>
              <a:rect l="l" t="t" r="r" b="b"/>
              <a:pathLst>
                <a:path w="472" h="740" extrusionOk="0">
                  <a:moveTo>
                    <a:pt x="1" y="0"/>
                  </a:moveTo>
                  <a:cubicBezTo>
                    <a:pt x="1" y="269"/>
                    <a:pt x="202" y="605"/>
                    <a:pt x="471" y="740"/>
                  </a:cubicBezTo>
                  <a:cubicBezTo>
                    <a:pt x="471" y="404"/>
                    <a:pt x="270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8" name="Google Shape;12528;p15"/>
            <p:cNvSpPr/>
            <p:nvPr/>
          </p:nvSpPr>
          <p:spPr>
            <a:xfrm>
              <a:off x="3326775" y="328187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1" y="0"/>
                  </a:moveTo>
                  <a:cubicBezTo>
                    <a:pt x="1" y="336"/>
                    <a:pt x="135" y="672"/>
                    <a:pt x="472" y="807"/>
                  </a:cubicBezTo>
                  <a:cubicBezTo>
                    <a:pt x="472" y="471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9" name="Google Shape;12529;p15"/>
            <p:cNvSpPr/>
            <p:nvPr/>
          </p:nvSpPr>
          <p:spPr>
            <a:xfrm>
              <a:off x="3286450" y="3233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" y="0"/>
                  </a:moveTo>
                  <a:cubicBezTo>
                    <a:pt x="68" y="202"/>
                    <a:pt x="202" y="337"/>
                    <a:pt x="404" y="404"/>
                  </a:cubicBezTo>
                  <a:cubicBezTo>
                    <a:pt x="404" y="202"/>
                    <a:pt x="202" y="0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0" name="Google Shape;12530;p15"/>
            <p:cNvSpPr/>
            <p:nvPr/>
          </p:nvSpPr>
          <p:spPr>
            <a:xfrm>
              <a:off x="3338550" y="3302025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lnTo>
                    <a:pt x="337" y="471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1" name="Google Shape;12531;p15"/>
            <p:cNvSpPr/>
            <p:nvPr/>
          </p:nvSpPr>
          <p:spPr>
            <a:xfrm>
              <a:off x="4108300" y="3943725"/>
              <a:ext cx="20200" cy="27250"/>
            </a:xfrm>
            <a:custGeom>
              <a:avLst/>
              <a:gdLst/>
              <a:ahLst/>
              <a:cxnLst/>
              <a:rect l="l" t="t" r="r" b="b"/>
              <a:pathLst>
                <a:path w="808" h="1090" extrusionOk="0">
                  <a:moveTo>
                    <a:pt x="527" y="1"/>
                  </a:moveTo>
                  <a:cubicBezTo>
                    <a:pt x="508" y="1"/>
                    <a:pt x="489" y="5"/>
                    <a:pt x="472" y="14"/>
                  </a:cubicBezTo>
                  <a:cubicBezTo>
                    <a:pt x="270" y="216"/>
                    <a:pt x="135" y="417"/>
                    <a:pt x="68" y="686"/>
                  </a:cubicBezTo>
                  <a:cubicBezTo>
                    <a:pt x="1" y="888"/>
                    <a:pt x="135" y="1090"/>
                    <a:pt x="337" y="1090"/>
                  </a:cubicBezTo>
                  <a:cubicBezTo>
                    <a:pt x="740" y="1090"/>
                    <a:pt x="740" y="686"/>
                    <a:pt x="808" y="417"/>
                  </a:cubicBezTo>
                  <a:cubicBezTo>
                    <a:pt x="808" y="184"/>
                    <a:pt x="656" y="1"/>
                    <a:pt x="52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2" name="Google Shape;12532;p15"/>
            <p:cNvSpPr/>
            <p:nvPr/>
          </p:nvSpPr>
          <p:spPr>
            <a:xfrm>
              <a:off x="3165450" y="3061275"/>
              <a:ext cx="52125" cy="50875"/>
            </a:xfrm>
            <a:custGeom>
              <a:avLst/>
              <a:gdLst/>
              <a:ahLst/>
              <a:cxnLst/>
              <a:rect l="l" t="t" r="r" b="b"/>
              <a:pathLst>
                <a:path w="2085" h="2035" extrusionOk="0">
                  <a:moveTo>
                    <a:pt x="707" y="0"/>
                  </a:moveTo>
                  <a:cubicBezTo>
                    <a:pt x="430" y="0"/>
                    <a:pt x="168" y="140"/>
                    <a:pt x="0" y="421"/>
                  </a:cubicBezTo>
                  <a:cubicBezTo>
                    <a:pt x="471" y="891"/>
                    <a:pt x="1479" y="958"/>
                    <a:pt x="1210" y="2034"/>
                  </a:cubicBezTo>
                  <a:cubicBezTo>
                    <a:pt x="1614" y="1900"/>
                    <a:pt x="1882" y="1563"/>
                    <a:pt x="2084" y="1160"/>
                  </a:cubicBezTo>
                  <a:cubicBezTo>
                    <a:pt x="2017" y="421"/>
                    <a:pt x="1345" y="286"/>
                    <a:pt x="874" y="17"/>
                  </a:cubicBezTo>
                  <a:cubicBezTo>
                    <a:pt x="818" y="6"/>
                    <a:pt x="762" y="0"/>
                    <a:pt x="70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3" name="Google Shape;12533;p15"/>
            <p:cNvSpPr/>
            <p:nvPr/>
          </p:nvSpPr>
          <p:spPr>
            <a:xfrm>
              <a:off x="3069650" y="3142925"/>
              <a:ext cx="47075" cy="17950"/>
            </a:xfrm>
            <a:custGeom>
              <a:avLst/>
              <a:gdLst/>
              <a:ahLst/>
              <a:cxnLst/>
              <a:rect l="l" t="t" r="r" b="b"/>
              <a:pathLst>
                <a:path w="1883" h="718" extrusionOk="0">
                  <a:moveTo>
                    <a:pt x="897" y="1"/>
                  </a:moveTo>
                  <a:cubicBezTo>
                    <a:pt x="608" y="1"/>
                    <a:pt x="311" y="153"/>
                    <a:pt x="0" y="650"/>
                  </a:cubicBezTo>
                  <a:lnTo>
                    <a:pt x="1479" y="718"/>
                  </a:lnTo>
                  <a:lnTo>
                    <a:pt x="1882" y="314"/>
                  </a:lnTo>
                  <a:cubicBezTo>
                    <a:pt x="1557" y="206"/>
                    <a:pt x="1232" y="1"/>
                    <a:pt x="897" y="1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4" name="Google Shape;12534;p15"/>
            <p:cNvSpPr/>
            <p:nvPr/>
          </p:nvSpPr>
          <p:spPr>
            <a:xfrm>
              <a:off x="3112325" y="3124575"/>
              <a:ext cx="34650" cy="26225"/>
            </a:xfrm>
            <a:custGeom>
              <a:avLst/>
              <a:gdLst/>
              <a:ahLst/>
              <a:cxnLst/>
              <a:rect l="l" t="t" r="r" b="b"/>
              <a:pathLst>
                <a:path w="1386" h="1049" extrusionOk="0">
                  <a:moveTo>
                    <a:pt x="343" y="0"/>
                  </a:moveTo>
                  <a:cubicBezTo>
                    <a:pt x="1" y="0"/>
                    <a:pt x="48" y="281"/>
                    <a:pt x="175" y="1048"/>
                  </a:cubicBezTo>
                  <a:cubicBezTo>
                    <a:pt x="579" y="847"/>
                    <a:pt x="1049" y="712"/>
                    <a:pt x="1386" y="242"/>
                  </a:cubicBezTo>
                  <a:cubicBezTo>
                    <a:pt x="869" y="94"/>
                    <a:pt x="541" y="0"/>
                    <a:pt x="343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5" name="Google Shape;12535;p15"/>
            <p:cNvSpPr/>
            <p:nvPr/>
          </p:nvSpPr>
          <p:spPr>
            <a:xfrm>
              <a:off x="3175525" y="3106975"/>
              <a:ext cx="21875" cy="14000"/>
            </a:xfrm>
            <a:custGeom>
              <a:avLst/>
              <a:gdLst/>
              <a:ahLst/>
              <a:cxnLst/>
              <a:rect l="l" t="t" r="r" b="b"/>
              <a:pathLst>
                <a:path w="875" h="560" extrusionOk="0">
                  <a:moveTo>
                    <a:pt x="367" y="0"/>
                  </a:moveTo>
                  <a:cubicBezTo>
                    <a:pt x="147" y="0"/>
                    <a:pt x="0" y="136"/>
                    <a:pt x="0" y="542"/>
                  </a:cubicBezTo>
                  <a:cubicBezTo>
                    <a:pt x="56" y="553"/>
                    <a:pt x="113" y="559"/>
                    <a:pt x="168" y="559"/>
                  </a:cubicBezTo>
                  <a:cubicBezTo>
                    <a:pt x="445" y="559"/>
                    <a:pt x="706" y="419"/>
                    <a:pt x="874" y="139"/>
                  </a:cubicBezTo>
                  <a:cubicBezTo>
                    <a:pt x="688" y="59"/>
                    <a:pt x="512" y="0"/>
                    <a:pt x="36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6" name="Google Shape;12536;p15"/>
            <p:cNvSpPr/>
            <p:nvPr/>
          </p:nvSpPr>
          <p:spPr>
            <a:xfrm>
              <a:off x="3157025" y="3120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7" name="Google Shape;12537;p15"/>
            <p:cNvSpPr/>
            <p:nvPr/>
          </p:nvSpPr>
          <p:spPr>
            <a:xfrm>
              <a:off x="4064625" y="2945725"/>
              <a:ext cx="31950" cy="31950"/>
            </a:xfrm>
            <a:custGeom>
              <a:avLst/>
              <a:gdLst/>
              <a:ahLst/>
              <a:cxnLst/>
              <a:rect l="l" t="t" r="r" b="b"/>
              <a:pathLst>
                <a:path w="1278" h="1278" extrusionOk="0">
                  <a:moveTo>
                    <a:pt x="1210" y="135"/>
                  </a:moveTo>
                  <a:lnTo>
                    <a:pt x="1210" y="135"/>
                  </a:lnTo>
                  <a:cubicBezTo>
                    <a:pt x="740" y="202"/>
                    <a:pt x="67" y="0"/>
                    <a:pt x="0" y="807"/>
                  </a:cubicBezTo>
                  <a:cubicBezTo>
                    <a:pt x="0" y="1076"/>
                    <a:pt x="202" y="1278"/>
                    <a:pt x="471" y="1278"/>
                  </a:cubicBezTo>
                  <a:cubicBezTo>
                    <a:pt x="1277" y="1211"/>
                    <a:pt x="1076" y="538"/>
                    <a:pt x="1210" y="135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8" name="Google Shape;12538;p15"/>
            <p:cNvSpPr/>
            <p:nvPr/>
          </p:nvSpPr>
          <p:spPr>
            <a:xfrm>
              <a:off x="3205775" y="2928925"/>
              <a:ext cx="203400" cy="94075"/>
            </a:xfrm>
            <a:custGeom>
              <a:avLst/>
              <a:gdLst/>
              <a:ahLst/>
              <a:cxnLst/>
              <a:rect l="l" t="t" r="r" b="b"/>
              <a:pathLst>
                <a:path w="8136" h="3763" extrusionOk="0">
                  <a:moveTo>
                    <a:pt x="8001" y="0"/>
                  </a:moveTo>
                  <a:cubicBezTo>
                    <a:pt x="6118" y="807"/>
                    <a:pt x="4303" y="1748"/>
                    <a:pt x="2488" y="2757"/>
                  </a:cubicBezTo>
                  <a:cubicBezTo>
                    <a:pt x="1909" y="3092"/>
                    <a:pt x="1579" y="3275"/>
                    <a:pt x="1284" y="3275"/>
                  </a:cubicBezTo>
                  <a:cubicBezTo>
                    <a:pt x="929" y="3275"/>
                    <a:pt x="625" y="3008"/>
                    <a:pt x="1" y="2420"/>
                  </a:cubicBezTo>
                  <a:lnTo>
                    <a:pt x="1" y="2420"/>
                  </a:lnTo>
                  <a:cubicBezTo>
                    <a:pt x="150" y="3516"/>
                    <a:pt x="189" y="3763"/>
                    <a:pt x="772" y="3763"/>
                  </a:cubicBezTo>
                  <a:cubicBezTo>
                    <a:pt x="976" y="3763"/>
                    <a:pt x="1248" y="3733"/>
                    <a:pt x="1614" y="3698"/>
                  </a:cubicBezTo>
                  <a:cubicBezTo>
                    <a:pt x="2219" y="3631"/>
                    <a:pt x="2891" y="3631"/>
                    <a:pt x="3564" y="3631"/>
                  </a:cubicBezTo>
                  <a:cubicBezTo>
                    <a:pt x="3698" y="3496"/>
                    <a:pt x="3833" y="3362"/>
                    <a:pt x="3967" y="3227"/>
                  </a:cubicBezTo>
                  <a:lnTo>
                    <a:pt x="3967" y="2824"/>
                  </a:lnTo>
                  <a:cubicBezTo>
                    <a:pt x="3967" y="2824"/>
                    <a:pt x="3900" y="2757"/>
                    <a:pt x="3900" y="2689"/>
                  </a:cubicBezTo>
                  <a:cubicBezTo>
                    <a:pt x="3833" y="2622"/>
                    <a:pt x="3900" y="2555"/>
                    <a:pt x="3967" y="2420"/>
                  </a:cubicBezTo>
                  <a:lnTo>
                    <a:pt x="4841" y="2420"/>
                  </a:lnTo>
                  <a:cubicBezTo>
                    <a:pt x="5043" y="2151"/>
                    <a:pt x="5446" y="2286"/>
                    <a:pt x="5648" y="2017"/>
                  </a:cubicBezTo>
                  <a:lnTo>
                    <a:pt x="6522" y="2017"/>
                  </a:lnTo>
                  <a:cubicBezTo>
                    <a:pt x="6723" y="2017"/>
                    <a:pt x="6723" y="1748"/>
                    <a:pt x="6791" y="1614"/>
                  </a:cubicBezTo>
                  <a:lnTo>
                    <a:pt x="7194" y="1210"/>
                  </a:lnTo>
                  <a:cubicBezTo>
                    <a:pt x="7328" y="1076"/>
                    <a:pt x="7463" y="941"/>
                    <a:pt x="7597" y="807"/>
                  </a:cubicBezTo>
                  <a:cubicBezTo>
                    <a:pt x="7732" y="672"/>
                    <a:pt x="7866" y="538"/>
                    <a:pt x="8001" y="404"/>
                  </a:cubicBezTo>
                  <a:cubicBezTo>
                    <a:pt x="8068" y="404"/>
                    <a:pt x="8068" y="336"/>
                    <a:pt x="8135" y="269"/>
                  </a:cubicBezTo>
                  <a:cubicBezTo>
                    <a:pt x="8135" y="202"/>
                    <a:pt x="8135" y="67"/>
                    <a:pt x="8001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9" name="Google Shape;12539;p15"/>
            <p:cNvSpPr/>
            <p:nvPr/>
          </p:nvSpPr>
          <p:spPr>
            <a:xfrm>
              <a:off x="3165450" y="2908750"/>
              <a:ext cx="42025" cy="82375"/>
            </a:xfrm>
            <a:custGeom>
              <a:avLst/>
              <a:gdLst/>
              <a:ahLst/>
              <a:cxnLst/>
              <a:rect l="l" t="t" r="r" b="b"/>
              <a:pathLst>
                <a:path w="1681" h="3295" extrusionOk="0">
                  <a:moveTo>
                    <a:pt x="67" y="0"/>
                  </a:moveTo>
                  <a:cubicBezTo>
                    <a:pt x="0" y="1412"/>
                    <a:pt x="202" y="2690"/>
                    <a:pt x="1681" y="3295"/>
                  </a:cubicBezTo>
                  <a:cubicBezTo>
                    <a:pt x="1614" y="1950"/>
                    <a:pt x="740" y="1009"/>
                    <a:pt x="67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0" name="Google Shape;12540;p15"/>
            <p:cNvSpPr/>
            <p:nvPr/>
          </p:nvSpPr>
          <p:spPr>
            <a:xfrm>
              <a:off x="3328475" y="2980600"/>
              <a:ext cx="20175" cy="10525"/>
            </a:xfrm>
            <a:custGeom>
              <a:avLst/>
              <a:gdLst/>
              <a:ahLst/>
              <a:cxnLst/>
              <a:rect l="l" t="t" r="r" b="b"/>
              <a:pathLst>
                <a:path w="807" h="421" extrusionOk="0">
                  <a:moveTo>
                    <a:pt x="640" y="0"/>
                  </a:moveTo>
                  <a:cubicBezTo>
                    <a:pt x="364" y="0"/>
                    <a:pt x="112" y="141"/>
                    <a:pt x="0" y="421"/>
                  </a:cubicBezTo>
                  <a:cubicBezTo>
                    <a:pt x="336" y="421"/>
                    <a:pt x="672" y="286"/>
                    <a:pt x="807" y="17"/>
                  </a:cubicBezTo>
                  <a:cubicBezTo>
                    <a:pt x="751" y="6"/>
                    <a:pt x="695" y="0"/>
                    <a:pt x="640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1" name="Google Shape;12541;p15"/>
            <p:cNvSpPr/>
            <p:nvPr/>
          </p:nvSpPr>
          <p:spPr>
            <a:xfrm>
              <a:off x="3368800" y="2969250"/>
              <a:ext cx="11925" cy="12825"/>
            </a:xfrm>
            <a:custGeom>
              <a:avLst/>
              <a:gdLst/>
              <a:ahLst/>
              <a:cxnLst/>
              <a:rect l="l" t="t" r="r" b="b"/>
              <a:pathLst>
                <a:path w="477" h="513" extrusionOk="0">
                  <a:moveTo>
                    <a:pt x="404" y="1"/>
                  </a:moveTo>
                  <a:lnTo>
                    <a:pt x="1" y="404"/>
                  </a:lnTo>
                  <a:cubicBezTo>
                    <a:pt x="139" y="481"/>
                    <a:pt x="228" y="512"/>
                    <a:pt x="285" y="512"/>
                  </a:cubicBezTo>
                  <a:cubicBezTo>
                    <a:pt x="477" y="512"/>
                    <a:pt x="300" y="156"/>
                    <a:pt x="40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2" name="Google Shape;12542;p15"/>
            <p:cNvSpPr/>
            <p:nvPr/>
          </p:nvSpPr>
          <p:spPr>
            <a:xfrm>
              <a:off x="3299900" y="29894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6" y="0"/>
                  </a:moveTo>
                  <a:cubicBezTo>
                    <a:pt x="0" y="135"/>
                    <a:pt x="68" y="269"/>
                    <a:pt x="336" y="404"/>
                  </a:cubicBezTo>
                  <a:cubicBezTo>
                    <a:pt x="336" y="269"/>
                    <a:pt x="336" y="135"/>
                    <a:pt x="336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3" name="Google Shape;12543;p15"/>
            <p:cNvSpPr/>
            <p:nvPr/>
          </p:nvSpPr>
          <p:spPr>
            <a:xfrm>
              <a:off x="3298225" y="30096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4" name="Google Shape;12544;p15"/>
            <p:cNvSpPr/>
            <p:nvPr/>
          </p:nvSpPr>
          <p:spPr>
            <a:xfrm>
              <a:off x="3518375" y="3515475"/>
              <a:ext cx="21875" cy="28600"/>
            </a:xfrm>
            <a:custGeom>
              <a:avLst/>
              <a:gdLst/>
              <a:ahLst/>
              <a:cxnLst/>
              <a:rect l="l" t="t" r="r" b="b"/>
              <a:pathLst>
                <a:path w="875" h="1144" extrusionOk="0">
                  <a:moveTo>
                    <a:pt x="1" y="1"/>
                  </a:moveTo>
                  <a:cubicBezTo>
                    <a:pt x="270" y="404"/>
                    <a:pt x="404" y="875"/>
                    <a:pt x="875" y="1144"/>
                  </a:cubicBezTo>
                  <a:cubicBezTo>
                    <a:pt x="875" y="740"/>
                    <a:pt x="875" y="337"/>
                    <a:pt x="87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5" name="Google Shape;12545;p15"/>
            <p:cNvSpPr/>
            <p:nvPr/>
          </p:nvSpPr>
          <p:spPr>
            <a:xfrm>
              <a:off x="3874700" y="333900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35" y="1"/>
                  </a:moveTo>
                  <a:cubicBezTo>
                    <a:pt x="68" y="68"/>
                    <a:pt x="0" y="68"/>
                    <a:pt x="0" y="135"/>
                  </a:cubicBezTo>
                  <a:cubicBezTo>
                    <a:pt x="0" y="203"/>
                    <a:pt x="68" y="270"/>
                    <a:pt x="68" y="270"/>
                  </a:cubicBezTo>
                  <a:lnTo>
                    <a:pt x="202" y="1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6" name="Google Shape;12546;p15"/>
            <p:cNvSpPr/>
            <p:nvPr/>
          </p:nvSpPr>
          <p:spPr>
            <a:xfrm>
              <a:off x="3298225" y="31911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lnTo>
                    <a:pt x="403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7" name="Google Shape;12547;p15"/>
            <p:cNvSpPr/>
            <p:nvPr/>
          </p:nvSpPr>
          <p:spPr>
            <a:xfrm>
              <a:off x="3308300" y="32112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8" name="Google Shape;12548;p15"/>
            <p:cNvSpPr/>
            <p:nvPr/>
          </p:nvSpPr>
          <p:spPr>
            <a:xfrm>
              <a:off x="3318375" y="3221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9" name="Google Shape;12549;p15"/>
            <p:cNvSpPr/>
            <p:nvPr/>
          </p:nvSpPr>
          <p:spPr>
            <a:xfrm>
              <a:off x="3328475" y="32314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0" name="Google Shape;12550;p15"/>
            <p:cNvSpPr/>
            <p:nvPr/>
          </p:nvSpPr>
          <p:spPr>
            <a:xfrm>
              <a:off x="3338550" y="32432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337" y="337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1" name="Google Shape;12551;p15"/>
            <p:cNvSpPr/>
            <p:nvPr/>
          </p:nvSpPr>
          <p:spPr>
            <a:xfrm>
              <a:off x="3508300" y="35054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2" name="Google Shape;12552;p15"/>
            <p:cNvSpPr/>
            <p:nvPr/>
          </p:nvSpPr>
          <p:spPr>
            <a:xfrm>
              <a:off x="4436050" y="764175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0" y="0"/>
                  </a:moveTo>
                  <a:cubicBezTo>
                    <a:pt x="34" y="68"/>
                    <a:pt x="84" y="84"/>
                    <a:pt x="126" y="84"/>
                  </a:cubicBezTo>
                  <a:cubicBezTo>
                    <a:pt x="168" y="84"/>
                    <a:pt x="202" y="68"/>
                    <a:pt x="202" y="68"/>
                  </a:cubicBezTo>
                  <a:cubicBezTo>
                    <a:pt x="202" y="68"/>
                    <a:pt x="68" y="0"/>
                    <a:pt x="0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3" name="Google Shape;12553;p15"/>
            <p:cNvSpPr/>
            <p:nvPr/>
          </p:nvSpPr>
          <p:spPr>
            <a:xfrm>
              <a:off x="3484775" y="28516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5" y="1"/>
                    <a:pt x="68" y="68"/>
                    <a:pt x="0" y="68"/>
                  </a:cubicBezTo>
                  <a:lnTo>
                    <a:pt x="135" y="202"/>
                  </a:lnTo>
                  <a:lnTo>
                    <a:pt x="337" y="135"/>
                  </a:lnTo>
                  <a:cubicBezTo>
                    <a:pt x="269" y="68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4" name="Google Shape;12554;p15"/>
            <p:cNvSpPr/>
            <p:nvPr/>
          </p:nvSpPr>
          <p:spPr>
            <a:xfrm>
              <a:off x="3509975" y="283815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1" y="1"/>
                  </a:moveTo>
                  <a:lnTo>
                    <a:pt x="68" y="203"/>
                  </a:lnTo>
                  <a:lnTo>
                    <a:pt x="135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5" name="Google Shape;12555;p15"/>
            <p:cNvSpPr/>
            <p:nvPr/>
          </p:nvSpPr>
          <p:spPr>
            <a:xfrm>
              <a:off x="4160425" y="2031425"/>
              <a:ext cx="48750" cy="171450"/>
            </a:xfrm>
            <a:custGeom>
              <a:avLst/>
              <a:gdLst/>
              <a:ahLst/>
              <a:cxnLst/>
              <a:rect l="l" t="t" r="r" b="b"/>
              <a:pathLst>
                <a:path w="1950" h="6858" extrusionOk="0">
                  <a:moveTo>
                    <a:pt x="941" y="0"/>
                  </a:moveTo>
                  <a:lnTo>
                    <a:pt x="941" y="0"/>
                  </a:lnTo>
                  <a:cubicBezTo>
                    <a:pt x="0" y="2219"/>
                    <a:pt x="134" y="4774"/>
                    <a:pt x="1345" y="6858"/>
                  </a:cubicBezTo>
                  <a:cubicBezTo>
                    <a:pt x="1546" y="6790"/>
                    <a:pt x="1815" y="6589"/>
                    <a:pt x="1815" y="6589"/>
                  </a:cubicBezTo>
                  <a:cubicBezTo>
                    <a:pt x="1546" y="5849"/>
                    <a:pt x="1950" y="4908"/>
                    <a:pt x="1345" y="4236"/>
                  </a:cubicBezTo>
                  <a:cubicBezTo>
                    <a:pt x="740" y="3631"/>
                    <a:pt x="605" y="2757"/>
                    <a:pt x="874" y="1950"/>
                  </a:cubicBezTo>
                  <a:cubicBezTo>
                    <a:pt x="1008" y="1345"/>
                    <a:pt x="1008" y="673"/>
                    <a:pt x="941" y="0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556" name="Google Shape;12556;p15"/>
          <p:cNvGrpSpPr/>
          <p:nvPr/>
        </p:nvGrpSpPr>
        <p:grpSpPr>
          <a:xfrm rot="908857">
            <a:off x="6947396" y="26964"/>
            <a:ext cx="1909045" cy="2530395"/>
            <a:chOff x="1341300" y="388150"/>
            <a:chExt cx="4862050" cy="4833400"/>
          </a:xfrm>
        </p:grpSpPr>
        <p:sp>
          <p:nvSpPr>
            <p:cNvPr id="12557" name="Google Shape;12557;p15"/>
            <p:cNvSpPr/>
            <p:nvPr/>
          </p:nvSpPr>
          <p:spPr>
            <a:xfrm>
              <a:off x="1937800" y="2763350"/>
              <a:ext cx="190500" cy="1585425"/>
            </a:xfrm>
            <a:custGeom>
              <a:avLst/>
              <a:gdLst/>
              <a:ahLst/>
              <a:cxnLst/>
              <a:rect l="l" t="t" r="r" b="b"/>
              <a:pathLst>
                <a:path w="7620" h="63417" extrusionOk="0">
                  <a:moveTo>
                    <a:pt x="531" y="1"/>
                  </a:moveTo>
                  <a:cubicBezTo>
                    <a:pt x="454" y="1"/>
                    <a:pt x="362" y="13"/>
                    <a:pt x="252" y="40"/>
                  </a:cubicBezTo>
                  <a:cubicBezTo>
                    <a:pt x="336" y="3640"/>
                    <a:pt x="85" y="7324"/>
                    <a:pt x="336" y="11008"/>
                  </a:cubicBezTo>
                  <a:cubicBezTo>
                    <a:pt x="671" y="15361"/>
                    <a:pt x="671" y="19798"/>
                    <a:pt x="336" y="24235"/>
                  </a:cubicBezTo>
                  <a:cubicBezTo>
                    <a:pt x="1" y="27249"/>
                    <a:pt x="1" y="30347"/>
                    <a:pt x="252" y="33445"/>
                  </a:cubicBezTo>
                  <a:cubicBezTo>
                    <a:pt x="754" y="37882"/>
                    <a:pt x="671" y="42319"/>
                    <a:pt x="1424" y="46840"/>
                  </a:cubicBezTo>
                  <a:cubicBezTo>
                    <a:pt x="1926" y="49854"/>
                    <a:pt x="2261" y="52868"/>
                    <a:pt x="3099" y="55798"/>
                  </a:cubicBezTo>
                  <a:cubicBezTo>
                    <a:pt x="4605" y="56551"/>
                    <a:pt x="3015" y="57891"/>
                    <a:pt x="3685" y="58812"/>
                  </a:cubicBezTo>
                  <a:cubicBezTo>
                    <a:pt x="3936" y="59649"/>
                    <a:pt x="4354" y="60570"/>
                    <a:pt x="4605" y="61323"/>
                  </a:cubicBezTo>
                  <a:cubicBezTo>
                    <a:pt x="4857" y="62077"/>
                    <a:pt x="4689" y="63081"/>
                    <a:pt x="5610" y="63416"/>
                  </a:cubicBezTo>
                  <a:cubicBezTo>
                    <a:pt x="5526" y="61993"/>
                    <a:pt x="7284" y="61909"/>
                    <a:pt x="7619" y="60821"/>
                  </a:cubicBezTo>
                  <a:lnTo>
                    <a:pt x="7619" y="60821"/>
                  </a:lnTo>
                  <a:cubicBezTo>
                    <a:pt x="7186" y="60883"/>
                    <a:pt x="6816" y="60916"/>
                    <a:pt x="6502" y="60916"/>
                  </a:cubicBezTo>
                  <a:cubicBezTo>
                    <a:pt x="5115" y="60916"/>
                    <a:pt x="4819" y="60267"/>
                    <a:pt x="5024" y="58560"/>
                  </a:cubicBezTo>
                  <a:lnTo>
                    <a:pt x="5024" y="58560"/>
                  </a:lnTo>
                  <a:lnTo>
                    <a:pt x="7619" y="59146"/>
                  </a:lnTo>
                  <a:cubicBezTo>
                    <a:pt x="7284" y="58644"/>
                    <a:pt x="7201" y="58058"/>
                    <a:pt x="6950" y="58058"/>
                  </a:cubicBezTo>
                  <a:cubicBezTo>
                    <a:pt x="5024" y="57807"/>
                    <a:pt x="5443" y="55379"/>
                    <a:pt x="3852" y="54793"/>
                  </a:cubicBezTo>
                  <a:cubicBezTo>
                    <a:pt x="3517" y="54626"/>
                    <a:pt x="3601" y="53705"/>
                    <a:pt x="4187" y="53286"/>
                  </a:cubicBezTo>
                  <a:lnTo>
                    <a:pt x="4689" y="52198"/>
                  </a:lnTo>
                  <a:cubicBezTo>
                    <a:pt x="2680" y="51444"/>
                    <a:pt x="5191" y="49854"/>
                    <a:pt x="4103" y="48849"/>
                  </a:cubicBezTo>
                  <a:cubicBezTo>
                    <a:pt x="3936" y="48682"/>
                    <a:pt x="4019" y="48430"/>
                    <a:pt x="4354" y="48347"/>
                  </a:cubicBezTo>
                  <a:cubicBezTo>
                    <a:pt x="6029" y="48012"/>
                    <a:pt x="4857" y="47426"/>
                    <a:pt x="4522" y="46756"/>
                  </a:cubicBezTo>
                  <a:cubicBezTo>
                    <a:pt x="4187" y="46086"/>
                    <a:pt x="2261" y="46003"/>
                    <a:pt x="3852" y="44579"/>
                  </a:cubicBezTo>
                  <a:cubicBezTo>
                    <a:pt x="4159" y="44272"/>
                    <a:pt x="3479" y="43471"/>
                    <a:pt x="2848" y="43471"/>
                  </a:cubicBezTo>
                  <a:cubicBezTo>
                    <a:pt x="2791" y="43471"/>
                    <a:pt x="2735" y="43477"/>
                    <a:pt x="2680" y="43491"/>
                  </a:cubicBezTo>
                  <a:cubicBezTo>
                    <a:pt x="2574" y="43519"/>
                    <a:pt x="2486" y="43532"/>
                    <a:pt x="2412" y="43532"/>
                  </a:cubicBezTo>
                  <a:cubicBezTo>
                    <a:pt x="1678" y="43532"/>
                    <a:pt x="2348" y="42278"/>
                    <a:pt x="1673" y="42278"/>
                  </a:cubicBezTo>
                  <a:cubicBezTo>
                    <a:pt x="1604" y="42278"/>
                    <a:pt x="1523" y="42291"/>
                    <a:pt x="1424" y="42319"/>
                  </a:cubicBezTo>
                  <a:cubicBezTo>
                    <a:pt x="1257" y="41733"/>
                    <a:pt x="1926" y="41733"/>
                    <a:pt x="2094" y="41482"/>
                  </a:cubicBezTo>
                  <a:cubicBezTo>
                    <a:pt x="2345" y="41231"/>
                    <a:pt x="2512" y="40979"/>
                    <a:pt x="2680" y="40728"/>
                  </a:cubicBezTo>
                  <a:cubicBezTo>
                    <a:pt x="3266" y="40561"/>
                    <a:pt x="4019" y="40896"/>
                    <a:pt x="4522" y="40058"/>
                  </a:cubicBezTo>
                  <a:cubicBezTo>
                    <a:pt x="3539" y="39322"/>
                    <a:pt x="3598" y="37544"/>
                    <a:pt x="1957" y="37544"/>
                  </a:cubicBezTo>
                  <a:cubicBezTo>
                    <a:pt x="1920" y="37544"/>
                    <a:pt x="1882" y="37545"/>
                    <a:pt x="1843" y="37547"/>
                  </a:cubicBezTo>
                  <a:cubicBezTo>
                    <a:pt x="1340" y="37547"/>
                    <a:pt x="1257" y="37128"/>
                    <a:pt x="1257" y="36626"/>
                  </a:cubicBezTo>
                  <a:cubicBezTo>
                    <a:pt x="1340" y="36040"/>
                    <a:pt x="1424" y="35454"/>
                    <a:pt x="1424" y="34952"/>
                  </a:cubicBezTo>
                  <a:cubicBezTo>
                    <a:pt x="2345" y="34784"/>
                    <a:pt x="3433" y="35119"/>
                    <a:pt x="4019" y="34031"/>
                  </a:cubicBezTo>
                  <a:cubicBezTo>
                    <a:pt x="3182" y="33445"/>
                    <a:pt x="2178" y="33947"/>
                    <a:pt x="1759" y="33445"/>
                  </a:cubicBezTo>
                  <a:cubicBezTo>
                    <a:pt x="1257" y="32859"/>
                    <a:pt x="922" y="32189"/>
                    <a:pt x="754" y="31352"/>
                  </a:cubicBezTo>
                  <a:cubicBezTo>
                    <a:pt x="671" y="30347"/>
                    <a:pt x="1759" y="30598"/>
                    <a:pt x="2345" y="30347"/>
                  </a:cubicBezTo>
                  <a:cubicBezTo>
                    <a:pt x="1675" y="28254"/>
                    <a:pt x="1592" y="28254"/>
                    <a:pt x="2345" y="26077"/>
                  </a:cubicBezTo>
                  <a:cubicBezTo>
                    <a:pt x="2596" y="25408"/>
                    <a:pt x="2680" y="24738"/>
                    <a:pt x="2512" y="24068"/>
                  </a:cubicBezTo>
                  <a:cubicBezTo>
                    <a:pt x="2429" y="23398"/>
                    <a:pt x="1173" y="22310"/>
                    <a:pt x="2931" y="21891"/>
                  </a:cubicBezTo>
                  <a:cubicBezTo>
                    <a:pt x="3182" y="21808"/>
                    <a:pt x="3182" y="21473"/>
                    <a:pt x="2764" y="21389"/>
                  </a:cubicBezTo>
                  <a:cubicBezTo>
                    <a:pt x="2261" y="21389"/>
                    <a:pt x="1759" y="21054"/>
                    <a:pt x="2261" y="20635"/>
                  </a:cubicBezTo>
                  <a:cubicBezTo>
                    <a:pt x="3350" y="19631"/>
                    <a:pt x="2261" y="18626"/>
                    <a:pt x="2261" y="17622"/>
                  </a:cubicBezTo>
                  <a:cubicBezTo>
                    <a:pt x="2345" y="16952"/>
                    <a:pt x="2847" y="16282"/>
                    <a:pt x="2261" y="15612"/>
                  </a:cubicBezTo>
                  <a:lnTo>
                    <a:pt x="1759" y="15110"/>
                  </a:lnTo>
                  <a:cubicBezTo>
                    <a:pt x="1675" y="15110"/>
                    <a:pt x="1675" y="15026"/>
                    <a:pt x="1592" y="14943"/>
                  </a:cubicBezTo>
                  <a:cubicBezTo>
                    <a:pt x="1592" y="14859"/>
                    <a:pt x="1592" y="14691"/>
                    <a:pt x="1759" y="14608"/>
                  </a:cubicBezTo>
                  <a:cubicBezTo>
                    <a:pt x="1759" y="13603"/>
                    <a:pt x="2178" y="12682"/>
                    <a:pt x="1759" y="11594"/>
                  </a:cubicBezTo>
                  <a:cubicBezTo>
                    <a:pt x="1592" y="11426"/>
                    <a:pt x="1424" y="11259"/>
                    <a:pt x="1257" y="11091"/>
                  </a:cubicBezTo>
                  <a:cubicBezTo>
                    <a:pt x="1089" y="10924"/>
                    <a:pt x="922" y="10757"/>
                    <a:pt x="754" y="10589"/>
                  </a:cubicBezTo>
                  <a:lnTo>
                    <a:pt x="1257" y="10087"/>
                  </a:lnTo>
                  <a:cubicBezTo>
                    <a:pt x="1340" y="9919"/>
                    <a:pt x="1592" y="9752"/>
                    <a:pt x="1759" y="9585"/>
                  </a:cubicBezTo>
                  <a:lnTo>
                    <a:pt x="1759" y="9082"/>
                  </a:lnTo>
                  <a:cubicBezTo>
                    <a:pt x="2010" y="8747"/>
                    <a:pt x="1675" y="8412"/>
                    <a:pt x="1759" y="8078"/>
                  </a:cubicBezTo>
                  <a:lnTo>
                    <a:pt x="1759" y="7575"/>
                  </a:lnTo>
                  <a:cubicBezTo>
                    <a:pt x="1508" y="7408"/>
                    <a:pt x="1424" y="7157"/>
                    <a:pt x="1257" y="7157"/>
                  </a:cubicBezTo>
                  <a:cubicBezTo>
                    <a:pt x="1089" y="6738"/>
                    <a:pt x="922" y="6403"/>
                    <a:pt x="754" y="6068"/>
                  </a:cubicBezTo>
                  <a:cubicBezTo>
                    <a:pt x="922" y="5901"/>
                    <a:pt x="1089" y="5733"/>
                    <a:pt x="1257" y="5566"/>
                  </a:cubicBezTo>
                  <a:lnTo>
                    <a:pt x="1257" y="5064"/>
                  </a:lnTo>
                  <a:cubicBezTo>
                    <a:pt x="1089" y="4896"/>
                    <a:pt x="922" y="4729"/>
                    <a:pt x="754" y="4561"/>
                  </a:cubicBezTo>
                  <a:cubicBezTo>
                    <a:pt x="671" y="3892"/>
                    <a:pt x="1089" y="3306"/>
                    <a:pt x="1759" y="3054"/>
                  </a:cubicBezTo>
                  <a:cubicBezTo>
                    <a:pt x="2094" y="2468"/>
                    <a:pt x="2094" y="1715"/>
                    <a:pt x="1759" y="1045"/>
                  </a:cubicBezTo>
                  <a:lnTo>
                    <a:pt x="1257" y="1045"/>
                  </a:lnTo>
                  <a:cubicBezTo>
                    <a:pt x="809" y="821"/>
                    <a:pt x="1159" y="1"/>
                    <a:pt x="531" y="1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8" name="Google Shape;12558;p15"/>
            <p:cNvSpPr/>
            <p:nvPr/>
          </p:nvSpPr>
          <p:spPr>
            <a:xfrm>
              <a:off x="2678725" y="3163675"/>
              <a:ext cx="171650" cy="420100"/>
            </a:xfrm>
            <a:custGeom>
              <a:avLst/>
              <a:gdLst/>
              <a:ahLst/>
              <a:cxnLst/>
              <a:rect l="l" t="t" r="r" b="b"/>
              <a:pathLst>
                <a:path w="6866" h="16804" extrusionOk="0">
                  <a:moveTo>
                    <a:pt x="3987" y="1"/>
                  </a:moveTo>
                  <a:cubicBezTo>
                    <a:pt x="3168" y="1"/>
                    <a:pt x="3063" y="968"/>
                    <a:pt x="2596" y="1357"/>
                  </a:cubicBezTo>
                  <a:cubicBezTo>
                    <a:pt x="2512" y="2111"/>
                    <a:pt x="2177" y="2781"/>
                    <a:pt x="1759" y="3367"/>
                  </a:cubicBezTo>
                  <a:cubicBezTo>
                    <a:pt x="1591" y="3534"/>
                    <a:pt x="1508" y="3702"/>
                    <a:pt x="1508" y="3869"/>
                  </a:cubicBezTo>
                  <a:cubicBezTo>
                    <a:pt x="335" y="4874"/>
                    <a:pt x="1" y="6548"/>
                    <a:pt x="670" y="7888"/>
                  </a:cubicBezTo>
                  <a:cubicBezTo>
                    <a:pt x="1005" y="8976"/>
                    <a:pt x="1173" y="10064"/>
                    <a:pt x="1173" y="11236"/>
                  </a:cubicBezTo>
                  <a:cubicBezTo>
                    <a:pt x="1256" y="13078"/>
                    <a:pt x="1508" y="14836"/>
                    <a:pt x="2094" y="16678"/>
                  </a:cubicBezTo>
                  <a:cubicBezTo>
                    <a:pt x="2177" y="16762"/>
                    <a:pt x="2282" y="16804"/>
                    <a:pt x="2387" y="16804"/>
                  </a:cubicBezTo>
                  <a:cubicBezTo>
                    <a:pt x="2491" y="16804"/>
                    <a:pt x="2596" y="16762"/>
                    <a:pt x="2680" y="16678"/>
                  </a:cubicBezTo>
                  <a:cubicBezTo>
                    <a:pt x="3123" y="16290"/>
                    <a:pt x="3493" y="15828"/>
                    <a:pt x="3960" y="15828"/>
                  </a:cubicBezTo>
                  <a:cubicBezTo>
                    <a:pt x="4198" y="15828"/>
                    <a:pt x="4462" y="15948"/>
                    <a:pt x="4773" y="16260"/>
                  </a:cubicBezTo>
                  <a:cubicBezTo>
                    <a:pt x="4874" y="16310"/>
                    <a:pt x="5038" y="16392"/>
                    <a:pt x="5169" y="16392"/>
                  </a:cubicBezTo>
                  <a:cubicBezTo>
                    <a:pt x="5254" y="16392"/>
                    <a:pt x="5326" y="16358"/>
                    <a:pt x="5359" y="16260"/>
                  </a:cubicBezTo>
                  <a:cubicBezTo>
                    <a:pt x="5777" y="15004"/>
                    <a:pt x="6866" y="13915"/>
                    <a:pt x="6531" y="12576"/>
                  </a:cubicBezTo>
                  <a:cubicBezTo>
                    <a:pt x="5861" y="10232"/>
                    <a:pt x="5359" y="7720"/>
                    <a:pt x="5191" y="5292"/>
                  </a:cubicBezTo>
                  <a:cubicBezTo>
                    <a:pt x="5107" y="4790"/>
                    <a:pt x="4689" y="4622"/>
                    <a:pt x="4270" y="4539"/>
                  </a:cubicBezTo>
                  <a:lnTo>
                    <a:pt x="4187" y="4539"/>
                  </a:lnTo>
                  <a:cubicBezTo>
                    <a:pt x="3935" y="4036"/>
                    <a:pt x="3935" y="3367"/>
                    <a:pt x="4187" y="2864"/>
                  </a:cubicBezTo>
                  <a:cubicBezTo>
                    <a:pt x="4605" y="1943"/>
                    <a:pt x="4605" y="939"/>
                    <a:pt x="4187" y="18"/>
                  </a:cubicBezTo>
                  <a:cubicBezTo>
                    <a:pt x="4116" y="6"/>
                    <a:pt x="4050" y="1"/>
                    <a:pt x="3987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9" name="Google Shape;12559;p15"/>
            <p:cNvSpPr/>
            <p:nvPr/>
          </p:nvSpPr>
          <p:spPr>
            <a:xfrm>
              <a:off x="2645250" y="3022175"/>
              <a:ext cx="154900" cy="422425"/>
            </a:xfrm>
            <a:custGeom>
              <a:avLst/>
              <a:gdLst/>
              <a:ahLst/>
              <a:cxnLst/>
              <a:rect l="l" t="t" r="r" b="b"/>
              <a:pathLst>
                <a:path w="6196" h="16897" extrusionOk="0">
                  <a:moveTo>
                    <a:pt x="3394" y="0"/>
                  </a:moveTo>
                  <a:cubicBezTo>
                    <a:pt x="3171" y="0"/>
                    <a:pt x="2935" y="93"/>
                    <a:pt x="2679" y="320"/>
                  </a:cubicBezTo>
                  <a:cubicBezTo>
                    <a:pt x="1926" y="990"/>
                    <a:pt x="1005" y="738"/>
                    <a:pt x="251" y="990"/>
                  </a:cubicBezTo>
                  <a:lnTo>
                    <a:pt x="0" y="1241"/>
                  </a:lnTo>
                  <a:cubicBezTo>
                    <a:pt x="84" y="4673"/>
                    <a:pt x="921" y="7938"/>
                    <a:pt x="1340" y="11371"/>
                  </a:cubicBezTo>
                  <a:cubicBezTo>
                    <a:pt x="1507" y="13213"/>
                    <a:pt x="1926" y="15055"/>
                    <a:pt x="2512" y="16896"/>
                  </a:cubicBezTo>
                  <a:cubicBezTo>
                    <a:pt x="3014" y="15975"/>
                    <a:pt x="3516" y="14971"/>
                    <a:pt x="2847" y="14050"/>
                  </a:cubicBezTo>
                  <a:cubicBezTo>
                    <a:pt x="1591" y="12459"/>
                    <a:pt x="2512" y="11120"/>
                    <a:pt x="3098" y="9696"/>
                  </a:cubicBezTo>
                  <a:cubicBezTo>
                    <a:pt x="2930" y="9613"/>
                    <a:pt x="2847" y="9445"/>
                    <a:pt x="2679" y="9278"/>
                  </a:cubicBezTo>
                  <a:cubicBezTo>
                    <a:pt x="2344" y="9027"/>
                    <a:pt x="2344" y="8608"/>
                    <a:pt x="2595" y="8357"/>
                  </a:cubicBezTo>
                  <a:cubicBezTo>
                    <a:pt x="3014" y="7855"/>
                    <a:pt x="3600" y="7687"/>
                    <a:pt x="4019" y="7185"/>
                  </a:cubicBezTo>
                  <a:cubicBezTo>
                    <a:pt x="4054" y="7188"/>
                    <a:pt x="4087" y="7189"/>
                    <a:pt x="4119" y="7189"/>
                  </a:cubicBezTo>
                  <a:cubicBezTo>
                    <a:pt x="5092" y="7189"/>
                    <a:pt x="4877" y="6002"/>
                    <a:pt x="5526" y="5678"/>
                  </a:cubicBezTo>
                  <a:cubicBezTo>
                    <a:pt x="5790" y="5018"/>
                    <a:pt x="5793" y="4461"/>
                    <a:pt x="5249" y="4461"/>
                  </a:cubicBezTo>
                  <a:cubicBezTo>
                    <a:pt x="5103" y="4461"/>
                    <a:pt x="4918" y="4501"/>
                    <a:pt x="4688" y="4590"/>
                  </a:cubicBezTo>
                  <a:cubicBezTo>
                    <a:pt x="4500" y="4684"/>
                    <a:pt x="4353" y="4722"/>
                    <a:pt x="4238" y="4722"/>
                  </a:cubicBezTo>
                  <a:cubicBezTo>
                    <a:pt x="3741" y="4722"/>
                    <a:pt x="3851" y="4004"/>
                    <a:pt x="3851" y="4004"/>
                  </a:cubicBezTo>
                  <a:cubicBezTo>
                    <a:pt x="4437" y="3585"/>
                    <a:pt x="4186" y="2497"/>
                    <a:pt x="4605" y="2329"/>
                  </a:cubicBezTo>
                  <a:cubicBezTo>
                    <a:pt x="6195" y="1659"/>
                    <a:pt x="4353" y="1241"/>
                    <a:pt x="4605" y="738"/>
                  </a:cubicBezTo>
                  <a:cubicBezTo>
                    <a:pt x="4217" y="351"/>
                    <a:pt x="3830" y="0"/>
                    <a:pt x="3394" y="0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0" name="Google Shape;12560;p15"/>
            <p:cNvSpPr/>
            <p:nvPr/>
          </p:nvSpPr>
          <p:spPr>
            <a:xfrm>
              <a:off x="2119900" y="4068275"/>
              <a:ext cx="188400" cy="368125"/>
            </a:xfrm>
            <a:custGeom>
              <a:avLst/>
              <a:gdLst/>
              <a:ahLst/>
              <a:cxnLst/>
              <a:rect l="l" t="t" r="r" b="b"/>
              <a:pathLst>
                <a:path w="7536" h="14725" extrusionOk="0">
                  <a:moveTo>
                    <a:pt x="7535" y="1"/>
                  </a:moveTo>
                  <a:lnTo>
                    <a:pt x="7535" y="1"/>
                  </a:lnTo>
                  <a:cubicBezTo>
                    <a:pt x="6865" y="1508"/>
                    <a:pt x="6531" y="3182"/>
                    <a:pt x="6531" y="4940"/>
                  </a:cubicBezTo>
                  <a:cubicBezTo>
                    <a:pt x="6363" y="7703"/>
                    <a:pt x="5359" y="8708"/>
                    <a:pt x="2512" y="9042"/>
                  </a:cubicBezTo>
                  <a:cubicBezTo>
                    <a:pt x="2177" y="9294"/>
                    <a:pt x="2177" y="9796"/>
                    <a:pt x="2512" y="10047"/>
                  </a:cubicBezTo>
                  <a:cubicBezTo>
                    <a:pt x="3349" y="10968"/>
                    <a:pt x="3517" y="12391"/>
                    <a:pt x="2680" y="13480"/>
                  </a:cubicBezTo>
                  <a:cubicBezTo>
                    <a:pt x="2462" y="13861"/>
                    <a:pt x="2217" y="13985"/>
                    <a:pt x="1958" y="13985"/>
                  </a:cubicBezTo>
                  <a:cubicBezTo>
                    <a:pt x="1471" y="13985"/>
                    <a:pt x="931" y="13548"/>
                    <a:pt x="414" y="13548"/>
                  </a:cubicBezTo>
                  <a:cubicBezTo>
                    <a:pt x="360" y="13548"/>
                    <a:pt x="306" y="13553"/>
                    <a:pt x="252" y="13563"/>
                  </a:cubicBezTo>
                  <a:lnTo>
                    <a:pt x="0" y="13563"/>
                  </a:lnTo>
                  <a:cubicBezTo>
                    <a:pt x="1052" y="14343"/>
                    <a:pt x="2130" y="14725"/>
                    <a:pt x="3081" y="14725"/>
                  </a:cubicBezTo>
                  <a:cubicBezTo>
                    <a:pt x="4477" y="14725"/>
                    <a:pt x="5596" y="13901"/>
                    <a:pt x="5945" y="12308"/>
                  </a:cubicBezTo>
                  <a:cubicBezTo>
                    <a:pt x="6949" y="8289"/>
                    <a:pt x="7452" y="4103"/>
                    <a:pt x="7535" y="1"/>
                  </a:cubicBezTo>
                  <a:close/>
                </a:path>
              </a:pathLst>
            </a:custGeom>
            <a:solidFill>
              <a:srgbClr val="74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1" name="Google Shape;12561;p15"/>
            <p:cNvSpPr/>
            <p:nvPr/>
          </p:nvSpPr>
          <p:spPr>
            <a:xfrm>
              <a:off x="2731050" y="3580625"/>
              <a:ext cx="87925" cy="191850"/>
            </a:xfrm>
            <a:custGeom>
              <a:avLst/>
              <a:gdLst/>
              <a:ahLst/>
              <a:cxnLst/>
              <a:rect l="l" t="t" r="r" b="b"/>
              <a:pathLst>
                <a:path w="3517" h="7674" extrusionOk="0">
                  <a:moveTo>
                    <a:pt x="1" y="0"/>
                  </a:moveTo>
                  <a:cubicBezTo>
                    <a:pt x="168" y="2512"/>
                    <a:pt x="503" y="5023"/>
                    <a:pt x="1173" y="7535"/>
                  </a:cubicBezTo>
                  <a:cubicBezTo>
                    <a:pt x="1222" y="7633"/>
                    <a:pt x="1328" y="7674"/>
                    <a:pt x="1458" y="7674"/>
                  </a:cubicBezTo>
                  <a:cubicBezTo>
                    <a:pt x="1551" y="7674"/>
                    <a:pt x="1655" y="7653"/>
                    <a:pt x="1759" y="7619"/>
                  </a:cubicBezTo>
                  <a:cubicBezTo>
                    <a:pt x="1926" y="7367"/>
                    <a:pt x="2094" y="7116"/>
                    <a:pt x="2177" y="6781"/>
                  </a:cubicBezTo>
                  <a:cubicBezTo>
                    <a:pt x="2261" y="6363"/>
                    <a:pt x="2428" y="6028"/>
                    <a:pt x="2680" y="5693"/>
                  </a:cubicBezTo>
                  <a:cubicBezTo>
                    <a:pt x="3014" y="5191"/>
                    <a:pt x="3517" y="4688"/>
                    <a:pt x="3182" y="4019"/>
                  </a:cubicBezTo>
                  <a:cubicBezTo>
                    <a:pt x="3121" y="2865"/>
                    <a:pt x="2576" y="2416"/>
                    <a:pt x="1770" y="2416"/>
                  </a:cubicBezTo>
                  <a:cubicBezTo>
                    <a:pt x="1465" y="2416"/>
                    <a:pt x="1122" y="2480"/>
                    <a:pt x="754" y="2595"/>
                  </a:cubicBezTo>
                  <a:cubicBezTo>
                    <a:pt x="670" y="1507"/>
                    <a:pt x="1424" y="1172"/>
                    <a:pt x="1675" y="502"/>
                  </a:cubicBezTo>
                  <a:cubicBezTo>
                    <a:pt x="1340" y="168"/>
                    <a:pt x="921" y="335"/>
                    <a:pt x="67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2" name="Google Shape;12562;p15"/>
            <p:cNvSpPr/>
            <p:nvPr/>
          </p:nvSpPr>
          <p:spPr>
            <a:xfrm>
              <a:off x="2622225" y="2863250"/>
              <a:ext cx="87925" cy="189950"/>
            </a:xfrm>
            <a:custGeom>
              <a:avLst/>
              <a:gdLst/>
              <a:ahLst/>
              <a:cxnLst/>
              <a:rect l="l" t="t" r="r" b="b"/>
              <a:pathLst>
                <a:path w="3517" h="7598" extrusionOk="0">
                  <a:moveTo>
                    <a:pt x="1072" y="0"/>
                  </a:moveTo>
                  <a:cubicBezTo>
                    <a:pt x="644" y="0"/>
                    <a:pt x="251" y="189"/>
                    <a:pt x="0" y="565"/>
                  </a:cubicBezTo>
                  <a:cubicBezTo>
                    <a:pt x="84" y="2909"/>
                    <a:pt x="419" y="5254"/>
                    <a:pt x="921" y="7598"/>
                  </a:cubicBezTo>
                  <a:lnTo>
                    <a:pt x="1089" y="7514"/>
                  </a:lnTo>
                  <a:cubicBezTo>
                    <a:pt x="3014" y="5589"/>
                    <a:pt x="1926" y="2658"/>
                    <a:pt x="3516" y="565"/>
                  </a:cubicBezTo>
                  <a:cubicBezTo>
                    <a:pt x="2763" y="565"/>
                    <a:pt x="2093" y="398"/>
                    <a:pt x="1507" y="63"/>
                  </a:cubicBezTo>
                  <a:cubicBezTo>
                    <a:pt x="1361" y="21"/>
                    <a:pt x="1214" y="0"/>
                    <a:pt x="1072" y="0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3" name="Google Shape;12563;p15"/>
            <p:cNvSpPr/>
            <p:nvPr/>
          </p:nvSpPr>
          <p:spPr>
            <a:xfrm>
              <a:off x="2806400" y="4080850"/>
              <a:ext cx="102575" cy="154075"/>
            </a:xfrm>
            <a:custGeom>
              <a:avLst/>
              <a:gdLst/>
              <a:ahLst/>
              <a:cxnLst/>
              <a:rect l="l" t="t" r="r" b="b"/>
              <a:pathLst>
                <a:path w="4103" h="6163" extrusionOk="0">
                  <a:moveTo>
                    <a:pt x="2680" y="0"/>
                  </a:moveTo>
                  <a:cubicBezTo>
                    <a:pt x="2345" y="335"/>
                    <a:pt x="2428" y="754"/>
                    <a:pt x="2177" y="1005"/>
                  </a:cubicBezTo>
                  <a:lnTo>
                    <a:pt x="1675" y="1005"/>
                  </a:lnTo>
                  <a:cubicBezTo>
                    <a:pt x="1507" y="1842"/>
                    <a:pt x="503" y="1842"/>
                    <a:pt x="252" y="2512"/>
                  </a:cubicBezTo>
                  <a:cubicBezTo>
                    <a:pt x="0" y="3600"/>
                    <a:pt x="754" y="4437"/>
                    <a:pt x="754" y="5526"/>
                  </a:cubicBezTo>
                  <a:cubicBezTo>
                    <a:pt x="935" y="5888"/>
                    <a:pt x="1116" y="6163"/>
                    <a:pt x="1422" y="6163"/>
                  </a:cubicBezTo>
                  <a:cubicBezTo>
                    <a:pt x="1541" y="6163"/>
                    <a:pt x="1679" y="6121"/>
                    <a:pt x="1842" y="6028"/>
                  </a:cubicBezTo>
                  <a:cubicBezTo>
                    <a:pt x="2596" y="5358"/>
                    <a:pt x="2261" y="3767"/>
                    <a:pt x="3852" y="3767"/>
                  </a:cubicBezTo>
                  <a:cubicBezTo>
                    <a:pt x="3935" y="3767"/>
                    <a:pt x="4103" y="2595"/>
                    <a:pt x="3684" y="2009"/>
                  </a:cubicBezTo>
                  <a:cubicBezTo>
                    <a:pt x="3852" y="1172"/>
                    <a:pt x="3433" y="335"/>
                    <a:pt x="2680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4" name="Google Shape;12564;p15"/>
            <p:cNvSpPr/>
            <p:nvPr/>
          </p:nvSpPr>
          <p:spPr>
            <a:xfrm>
              <a:off x="2758250" y="3766900"/>
              <a:ext cx="77475" cy="190475"/>
            </a:xfrm>
            <a:custGeom>
              <a:avLst/>
              <a:gdLst/>
              <a:ahLst/>
              <a:cxnLst/>
              <a:rect l="l" t="t" r="r" b="b"/>
              <a:pathLst>
                <a:path w="3099" h="7619" extrusionOk="0">
                  <a:moveTo>
                    <a:pt x="1" y="0"/>
                  </a:moveTo>
                  <a:cubicBezTo>
                    <a:pt x="336" y="2595"/>
                    <a:pt x="671" y="5107"/>
                    <a:pt x="922" y="7619"/>
                  </a:cubicBezTo>
                  <a:lnTo>
                    <a:pt x="1173" y="7619"/>
                  </a:lnTo>
                  <a:cubicBezTo>
                    <a:pt x="2429" y="7033"/>
                    <a:pt x="1257" y="5777"/>
                    <a:pt x="2010" y="5023"/>
                  </a:cubicBezTo>
                  <a:lnTo>
                    <a:pt x="2513" y="4521"/>
                  </a:lnTo>
                  <a:cubicBezTo>
                    <a:pt x="3099" y="3935"/>
                    <a:pt x="2178" y="3265"/>
                    <a:pt x="2680" y="2595"/>
                  </a:cubicBezTo>
                  <a:cubicBezTo>
                    <a:pt x="2429" y="2093"/>
                    <a:pt x="1843" y="1675"/>
                    <a:pt x="1592" y="1172"/>
                  </a:cubicBezTo>
                  <a:cubicBezTo>
                    <a:pt x="1340" y="670"/>
                    <a:pt x="1173" y="168"/>
                    <a:pt x="587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5" name="Google Shape;12565;p15"/>
            <p:cNvSpPr/>
            <p:nvPr/>
          </p:nvSpPr>
          <p:spPr>
            <a:xfrm>
              <a:off x="2297800" y="3314800"/>
              <a:ext cx="48175" cy="226075"/>
            </a:xfrm>
            <a:custGeom>
              <a:avLst/>
              <a:gdLst/>
              <a:ahLst/>
              <a:cxnLst/>
              <a:rect l="l" t="t" r="r" b="b"/>
              <a:pathLst>
                <a:path w="1927" h="9043" extrusionOk="0">
                  <a:moveTo>
                    <a:pt x="922" y="1"/>
                  </a:moveTo>
                  <a:cubicBezTo>
                    <a:pt x="1" y="2763"/>
                    <a:pt x="922" y="5526"/>
                    <a:pt x="587" y="8289"/>
                  </a:cubicBezTo>
                  <a:cubicBezTo>
                    <a:pt x="587" y="8708"/>
                    <a:pt x="1005" y="8875"/>
                    <a:pt x="1424" y="9042"/>
                  </a:cubicBezTo>
                  <a:cubicBezTo>
                    <a:pt x="1926" y="7033"/>
                    <a:pt x="1340" y="4940"/>
                    <a:pt x="1340" y="2931"/>
                  </a:cubicBezTo>
                  <a:cubicBezTo>
                    <a:pt x="1340" y="1926"/>
                    <a:pt x="1675" y="922"/>
                    <a:pt x="922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6" name="Google Shape;12566;p15"/>
            <p:cNvSpPr/>
            <p:nvPr/>
          </p:nvSpPr>
          <p:spPr>
            <a:xfrm>
              <a:off x="2603375" y="2714125"/>
              <a:ext cx="67000" cy="163275"/>
            </a:xfrm>
            <a:custGeom>
              <a:avLst/>
              <a:gdLst/>
              <a:ahLst/>
              <a:cxnLst/>
              <a:rect l="l" t="t" r="r" b="b"/>
              <a:pathLst>
                <a:path w="2680" h="6531" extrusionOk="0">
                  <a:moveTo>
                    <a:pt x="168" y="0"/>
                  </a:moveTo>
                  <a:cubicBezTo>
                    <a:pt x="1" y="2177"/>
                    <a:pt x="168" y="4354"/>
                    <a:pt x="754" y="6530"/>
                  </a:cubicBezTo>
                  <a:cubicBezTo>
                    <a:pt x="1340" y="6447"/>
                    <a:pt x="1926" y="6530"/>
                    <a:pt x="2261" y="6028"/>
                  </a:cubicBezTo>
                  <a:cubicBezTo>
                    <a:pt x="2680" y="3768"/>
                    <a:pt x="1508" y="1926"/>
                    <a:pt x="754" y="0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7" name="Google Shape;12567;p15"/>
            <p:cNvSpPr/>
            <p:nvPr/>
          </p:nvSpPr>
          <p:spPr>
            <a:xfrm>
              <a:off x="2783375" y="3951325"/>
              <a:ext cx="60725" cy="169300"/>
            </a:xfrm>
            <a:custGeom>
              <a:avLst/>
              <a:gdLst/>
              <a:ahLst/>
              <a:cxnLst/>
              <a:rect l="l" t="t" r="r" b="b"/>
              <a:pathLst>
                <a:path w="2429" h="6772" extrusionOk="0">
                  <a:moveTo>
                    <a:pt x="789" y="0"/>
                  </a:moveTo>
                  <a:cubicBezTo>
                    <a:pt x="610" y="0"/>
                    <a:pt x="405" y="23"/>
                    <a:pt x="168" y="74"/>
                  </a:cubicBezTo>
                  <a:lnTo>
                    <a:pt x="1" y="242"/>
                  </a:lnTo>
                  <a:cubicBezTo>
                    <a:pt x="335" y="2418"/>
                    <a:pt x="670" y="4595"/>
                    <a:pt x="1005" y="6772"/>
                  </a:cubicBezTo>
                  <a:cubicBezTo>
                    <a:pt x="1089" y="6604"/>
                    <a:pt x="1089" y="6353"/>
                    <a:pt x="1173" y="6186"/>
                  </a:cubicBezTo>
                  <a:cubicBezTo>
                    <a:pt x="1256" y="5181"/>
                    <a:pt x="2010" y="4428"/>
                    <a:pt x="2345" y="3423"/>
                  </a:cubicBezTo>
                  <a:cubicBezTo>
                    <a:pt x="2428" y="3172"/>
                    <a:pt x="2428" y="2921"/>
                    <a:pt x="2428" y="2753"/>
                  </a:cubicBezTo>
                  <a:cubicBezTo>
                    <a:pt x="1826" y="1850"/>
                    <a:pt x="2374" y="0"/>
                    <a:pt x="789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8" name="Google Shape;12568;p15"/>
            <p:cNvSpPr/>
            <p:nvPr/>
          </p:nvSpPr>
          <p:spPr>
            <a:xfrm>
              <a:off x="2823150" y="4218975"/>
              <a:ext cx="46075" cy="127700"/>
            </a:xfrm>
            <a:custGeom>
              <a:avLst/>
              <a:gdLst/>
              <a:ahLst/>
              <a:cxnLst/>
              <a:rect l="l" t="t" r="r" b="b"/>
              <a:pathLst>
                <a:path w="1843" h="5108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759"/>
                    <a:pt x="335" y="3433"/>
                    <a:pt x="921" y="5107"/>
                  </a:cubicBezTo>
                  <a:cubicBezTo>
                    <a:pt x="1423" y="3768"/>
                    <a:pt x="1842" y="2345"/>
                    <a:pt x="921" y="1005"/>
                  </a:cubicBezTo>
                  <a:cubicBezTo>
                    <a:pt x="1005" y="1005"/>
                    <a:pt x="1005" y="921"/>
                    <a:pt x="1089" y="838"/>
                  </a:cubicBezTo>
                  <a:cubicBezTo>
                    <a:pt x="1172" y="754"/>
                    <a:pt x="1089" y="670"/>
                    <a:pt x="921" y="58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8BB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9" name="Google Shape;12569;p15"/>
            <p:cNvSpPr/>
            <p:nvPr/>
          </p:nvSpPr>
          <p:spPr>
            <a:xfrm>
              <a:off x="2011075" y="41582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251" y="1"/>
                  </a:moveTo>
                  <a:lnTo>
                    <a:pt x="251" y="1"/>
                  </a:lnTo>
                  <a:cubicBezTo>
                    <a:pt x="586" y="922"/>
                    <a:pt x="0" y="2094"/>
                    <a:pt x="837" y="3015"/>
                  </a:cubicBezTo>
                  <a:cubicBezTo>
                    <a:pt x="1005" y="2596"/>
                    <a:pt x="1088" y="2177"/>
                    <a:pt x="1256" y="1843"/>
                  </a:cubicBezTo>
                  <a:cubicBezTo>
                    <a:pt x="1842" y="503"/>
                    <a:pt x="1842" y="503"/>
                    <a:pt x="251" y="1"/>
                  </a:cubicBezTo>
                  <a:close/>
                </a:path>
              </a:pathLst>
            </a:custGeom>
            <a:solidFill>
              <a:srgbClr val="86A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0" name="Google Shape;12570;p15"/>
            <p:cNvSpPr/>
            <p:nvPr/>
          </p:nvSpPr>
          <p:spPr>
            <a:xfrm>
              <a:off x="2304075" y="3540850"/>
              <a:ext cx="50275" cy="87925"/>
            </a:xfrm>
            <a:custGeom>
              <a:avLst/>
              <a:gdLst/>
              <a:ahLst/>
              <a:cxnLst/>
              <a:rect l="l" t="t" r="r" b="b"/>
              <a:pathLst>
                <a:path w="2011" h="3517" extrusionOk="0">
                  <a:moveTo>
                    <a:pt x="1173" y="0"/>
                  </a:moveTo>
                  <a:cubicBezTo>
                    <a:pt x="1005" y="1173"/>
                    <a:pt x="1" y="2345"/>
                    <a:pt x="1173" y="3517"/>
                  </a:cubicBezTo>
                  <a:cubicBezTo>
                    <a:pt x="1340" y="2345"/>
                    <a:pt x="2010" y="1173"/>
                    <a:pt x="1173" y="0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1" name="Google Shape;12571;p15"/>
            <p:cNvSpPr/>
            <p:nvPr/>
          </p:nvSpPr>
          <p:spPr>
            <a:xfrm>
              <a:off x="2808500" y="4105950"/>
              <a:ext cx="58625" cy="43975"/>
            </a:xfrm>
            <a:custGeom>
              <a:avLst/>
              <a:gdLst/>
              <a:ahLst/>
              <a:cxnLst/>
              <a:rect l="l" t="t" r="r" b="b"/>
              <a:pathLst>
                <a:path w="2345" h="1759" extrusionOk="0">
                  <a:moveTo>
                    <a:pt x="1591" y="1"/>
                  </a:moveTo>
                  <a:lnTo>
                    <a:pt x="0" y="587"/>
                  </a:lnTo>
                  <a:cubicBezTo>
                    <a:pt x="0" y="838"/>
                    <a:pt x="84" y="1173"/>
                    <a:pt x="84" y="1508"/>
                  </a:cubicBezTo>
                  <a:cubicBezTo>
                    <a:pt x="670" y="1173"/>
                    <a:pt x="2344" y="1759"/>
                    <a:pt x="159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2" name="Google Shape;12572;p15"/>
            <p:cNvSpPr/>
            <p:nvPr/>
          </p:nvSpPr>
          <p:spPr>
            <a:xfrm>
              <a:off x="2310350" y="32771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420" y="1"/>
                  </a:moveTo>
                  <a:cubicBezTo>
                    <a:pt x="1" y="252"/>
                    <a:pt x="85" y="419"/>
                    <a:pt x="420" y="503"/>
                  </a:cubicBezTo>
                  <a:cubicBezTo>
                    <a:pt x="420" y="336"/>
                    <a:pt x="420" y="168"/>
                    <a:pt x="420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3" name="Google Shape;12573;p15"/>
            <p:cNvSpPr/>
            <p:nvPr/>
          </p:nvSpPr>
          <p:spPr>
            <a:xfrm>
              <a:off x="2785475" y="2596225"/>
              <a:ext cx="108850" cy="440425"/>
            </a:xfrm>
            <a:custGeom>
              <a:avLst/>
              <a:gdLst/>
              <a:ahLst/>
              <a:cxnLst/>
              <a:rect l="l" t="t" r="r" b="b"/>
              <a:pathLst>
                <a:path w="4354" h="17617" extrusionOk="0">
                  <a:moveTo>
                    <a:pt x="1214" y="1"/>
                  </a:moveTo>
                  <a:cubicBezTo>
                    <a:pt x="910" y="1"/>
                    <a:pt x="595" y="277"/>
                    <a:pt x="251" y="1033"/>
                  </a:cubicBezTo>
                  <a:cubicBezTo>
                    <a:pt x="586" y="1033"/>
                    <a:pt x="168" y="1116"/>
                    <a:pt x="251" y="1200"/>
                  </a:cubicBezTo>
                  <a:cubicBezTo>
                    <a:pt x="335" y="1367"/>
                    <a:pt x="419" y="1367"/>
                    <a:pt x="251" y="1451"/>
                  </a:cubicBezTo>
                  <a:cubicBezTo>
                    <a:pt x="168" y="1451"/>
                    <a:pt x="0" y="1535"/>
                    <a:pt x="0" y="1619"/>
                  </a:cubicBezTo>
                  <a:lnTo>
                    <a:pt x="0" y="2707"/>
                  </a:lnTo>
                  <a:cubicBezTo>
                    <a:pt x="754" y="3795"/>
                    <a:pt x="335" y="4967"/>
                    <a:pt x="419" y="6223"/>
                  </a:cubicBezTo>
                  <a:cubicBezTo>
                    <a:pt x="335" y="8567"/>
                    <a:pt x="921" y="10911"/>
                    <a:pt x="1005" y="13256"/>
                  </a:cubicBezTo>
                  <a:cubicBezTo>
                    <a:pt x="1172" y="14595"/>
                    <a:pt x="1675" y="15851"/>
                    <a:pt x="2261" y="17107"/>
                  </a:cubicBezTo>
                  <a:cubicBezTo>
                    <a:pt x="2471" y="17457"/>
                    <a:pt x="2813" y="17617"/>
                    <a:pt x="3152" y="17617"/>
                  </a:cubicBezTo>
                  <a:cubicBezTo>
                    <a:pt x="3623" y="17617"/>
                    <a:pt x="4089" y="17308"/>
                    <a:pt x="4186" y="16772"/>
                  </a:cubicBezTo>
                  <a:cubicBezTo>
                    <a:pt x="4354" y="16186"/>
                    <a:pt x="4270" y="15600"/>
                    <a:pt x="4019" y="15097"/>
                  </a:cubicBezTo>
                  <a:cubicBezTo>
                    <a:pt x="3684" y="11665"/>
                    <a:pt x="3349" y="8149"/>
                    <a:pt x="3014" y="4632"/>
                  </a:cubicBezTo>
                  <a:cubicBezTo>
                    <a:pt x="1842" y="3628"/>
                    <a:pt x="2930" y="2288"/>
                    <a:pt x="2512" y="1116"/>
                  </a:cubicBezTo>
                  <a:cubicBezTo>
                    <a:pt x="2067" y="573"/>
                    <a:pt x="1652" y="1"/>
                    <a:pt x="1214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4" name="Google Shape;12574;p15"/>
            <p:cNvSpPr/>
            <p:nvPr/>
          </p:nvSpPr>
          <p:spPr>
            <a:xfrm>
              <a:off x="2810575" y="2927600"/>
              <a:ext cx="104675" cy="374675"/>
            </a:xfrm>
            <a:custGeom>
              <a:avLst/>
              <a:gdLst/>
              <a:ahLst/>
              <a:cxnLst/>
              <a:rect l="l" t="t" r="r" b="b"/>
              <a:pathLst>
                <a:path w="4187" h="14987" extrusionOk="0">
                  <a:moveTo>
                    <a:pt x="1" y="1"/>
                  </a:moveTo>
                  <a:cubicBezTo>
                    <a:pt x="420" y="3266"/>
                    <a:pt x="671" y="6614"/>
                    <a:pt x="1257" y="9880"/>
                  </a:cubicBezTo>
                  <a:cubicBezTo>
                    <a:pt x="1508" y="11554"/>
                    <a:pt x="1257" y="13396"/>
                    <a:pt x="2010" y="14986"/>
                  </a:cubicBezTo>
                  <a:cubicBezTo>
                    <a:pt x="2931" y="14317"/>
                    <a:pt x="2094" y="13479"/>
                    <a:pt x="2010" y="12810"/>
                  </a:cubicBezTo>
                  <a:cubicBezTo>
                    <a:pt x="1843" y="11052"/>
                    <a:pt x="2345" y="10466"/>
                    <a:pt x="4019" y="10466"/>
                  </a:cubicBezTo>
                  <a:cubicBezTo>
                    <a:pt x="4187" y="7787"/>
                    <a:pt x="3015" y="5191"/>
                    <a:pt x="3350" y="2512"/>
                  </a:cubicBezTo>
                  <a:cubicBezTo>
                    <a:pt x="3433" y="2345"/>
                    <a:pt x="3099" y="2094"/>
                    <a:pt x="3015" y="1926"/>
                  </a:cubicBezTo>
                  <a:cubicBezTo>
                    <a:pt x="2931" y="2428"/>
                    <a:pt x="3015" y="2931"/>
                    <a:pt x="2931" y="3349"/>
                  </a:cubicBezTo>
                  <a:cubicBezTo>
                    <a:pt x="2931" y="3684"/>
                    <a:pt x="2680" y="4019"/>
                    <a:pt x="2345" y="4103"/>
                  </a:cubicBezTo>
                  <a:cubicBezTo>
                    <a:pt x="2267" y="4129"/>
                    <a:pt x="2198" y="4141"/>
                    <a:pt x="2135" y="4141"/>
                  </a:cubicBezTo>
                  <a:cubicBezTo>
                    <a:pt x="1791" y="4141"/>
                    <a:pt x="1649" y="3787"/>
                    <a:pt x="1508" y="34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5" name="Google Shape;12575;p15"/>
            <p:cNvSpPr/>
            <p:nvPr/>
          </p:nvSpPr>
          <p:spPr>
            <a:xfrm>
              <a:off x="2825225" y="2624125"/>
              <a:ext cx="44000" cy="90025"/>
            </a:xfrm>
            <a:custGeom>
              <a:avLst/>
              <a:gdLst/>
              <a:ahLst/>
              <a:cxnLst/>
              <a:rect l="l" t="t" r="r" b="b"/>
              <a:pathLst>
                <a:path w="1760" h="3601" extrusionOk="0">
                  <a:moveTo>
                    <a:pt x="922" y="0"/>
                  </a:moveTo>
                  <a:cubicBezTo>
                    <a:pt x="754" y="503"/>
                    <a:pt x="587" y="921"/>
                    <a:pt x="420" y="1340"/>
                  </a:cubicBezTo>
                  <a:cubicBezTo>
                    <a:pt x="85" y="2344"/>
                    <a:pt x="1" y="3265"/>
                    <a:pt x="1340" y="3600"/>
                  </a:cubicBezTo>
                  <a:cubicBezTo>
                    <a:pt x="1173" y="2428"/>
                    <a:pt x="1759" y="1089"/>
                    <a:pt x="922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6" name="Google Shape;12576;p15"/>
            <p:cNvSpPr/>
            <p:nvPr/>
          </p:nvSpPr>
          <p:spPr>
            <a:xfrm>
              <a:off x="2061450" y="3013300"/>
              <a:ext cx="110800" cy="833975"/>
            </a:xfrm>
            <a:custGeom>
              <a:avLst/>
              <a:gdLst/>
              <a:ahLst/>
              <a:cxnLst/>
              <a:rect l="l" t="t" r="r" b="b"/>
              <a:pathLst>
                <a:path w="4432" h="33359" extrusionOk="0">
                  <a:moveTo>
                    <a:pt x="1193" y="1"/>
                  </a:moveTo>
                  <a:cubicBezTo>
                    <a:pt x="0" y="1"/>
                    <a:pt x="78" y="1043"/>
                    <a:pt x="78" y="1931"/>
                  </a:cubicBezTo>
                  <a:cubicBezTo>
                    <a:pt x="78" y="3270"/>
                    <a:pt x="78" y="4693"/>
                    <a:pt x="245" y="6117"/>
                  </a:cubicBezTo>
                  <a:cubicBezTo>
                    <a:pt x="999" y="7372"/>
                    <a:pt x="162" y="8879"/>
                    <a:pt x="748" y="10219"/>
                  </a:cubicBezTo>
                  <a:cubicBezTo>
                    <a:pt x="748" y="12061"/>
                    <a:pt x="748" y="13986"/>
                    <a:pt x="915" y="15912"/>
                  </a:cubicBezTo>
                  <a:cubicBezTo>
                    <a:pt x="1501" y="20265"/>
                    <a:pt x="1752" y="24619"/>
                    <a:pt x="1836" y="28972"/>
                  </a:cubicBezTo>
                  <a:cubicBezTo>
                    <a:pt x="1752" y="30395"/>
                    <a:pt x="1920" y="31819"/>
                    <a:pt x="2338" y="33158"/>
                  </a:cubicBezTo>
                  <a:cubicBezTo>
                    <a:pt x="2400" y="33281"/>
                    <a:pt x="2551" y="33358"/>
                    <a:pt x="2726" y="33358"/>
                  </a:cubicBezTo>
                  <a:cubicBezTo>
                    <a:pt x="2790" y="33358"/>
                    <a:pt x="2857" y="33348"/>
                    <a:pt x="2925" y="33325"/>
                  </a:cubicBezTo>
                  <a:cubicBezTo>
                    <a:pt x="3384" y="32866"/>
                    <a:pt x="3072" y="31704"/>
                    <a:pt x="4045" y="31704"/>
                  </a:cubicBezTo>
                  <a:cubicBezTo>
                    <a:pt x="4134" y="31704"/>
                    <a:pt x="4235" y="31714"/>
                    <a:pt x="4348" y="31735"/>
                  </a:cubicBezTo>
                  <a:cubicBezTo>
                    <a:pt x="4431" y="28637"/>
                    <a:pt x="4431" y="25623"/>
                    <a:pt x="4180" y="22526"/>
                  </a:cubicBezTo>
                  <a:cubicBezTo>
                    <a:pt x="3678" y="18675"/>
                    <a:pt x="4013" y="14823"/>
                    <a:pt x="3762" y="11056"/>
                  </a:cubicBezTo>
                  <a:cubicBezTo>
                    <a:pt x="3845" y="10219"/>
                    <a:pt x="3678" y="9382"/>
                    <a:pt x="3259" y="8628"/>
                  </a:cubicBezTo>
                  <a:cubicBezTo>
                    <a:pt x="2422" y="6535"/>
                    <a:pt x="2171" y="4275"/>
                    <a:pt x="2506" y="2098"/>
                  </a:cubicBezTo>
                  <a:cubicBezTo>
                    <a:pt x="2673" y="1093"/>
                    <a:pt x="2757" y="89"/>
                    <a:pt x="1334" y="5"/>
                  </a:cubicBezTo>
                  <a:cubicBezTo>
                    <a:pt x="1285" y="2"/>
                    <a:pt x="1238" y="1"/>
                    <a:pt x="1193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7" name="Google Shape;12577;p15"/>
            <p:cNvSpPr/>
            <p:nvPr/>
          </p:nvSpPr>
          <p:spPr>
            <a:xfrm>
              <a:off x="2111525" y="3842250"/>
              <a:ext cx="79550" cy="397150"/>
            </a:xfrm>
            <a:custGeom>
              <a:avLst/>
              <a:gdLst/>
              <a:ahLst/>
              <a:cxnLst/>
              <a:rect l="l" t="t" r="r" b="b"/>
              <a:pathLst>
                <a:path w="3182" h="15886" extrusionOk="0">
                  <a:moveTo>
                    <a:pt x="335" y="0"/>
                  </a:moveTo>
                  <a:cubicBezTo>
                    <a:pt x="419" y="1172"/>
                    <a:pt x="419" y="2344"/>
                    <a:pt x="419" y="3516"/>
                  </a:cubicBezTo>
                  <a:cubicBezTo>
                    <a:pt x="335" y="4688"/>
                    <a:pt x="1" y="5944"/>
                    <a:pt x="838" y="7116"/>
                  </a:cubicBezTo>
                  <a:cubicBezTo>
                    <a:pt x="1424" y="6614"/>
                    <a:pt x="1508" y="5860"/>
                    <a:pt x="2010" y="4856"/>
                  </a:cubicBezTo>
                  <a:lnTo>
                    <a:pt x="2010" y="4856"/>
                  </a:lnTo>
                  <a:cubicBezTo>
                    <a:pt x="1759" y="5944"/>
                    <a:pt x="1842" y="6865"/>
                    <a:pt x="838" y="7116"/>
                  </a:cubicBezTo>
                  <a:cubicBezTo>
                    <a:pt x="670" y="9125"/>
                    <a:pt x="1591" y="11135"/>
                    <a:pt x="1173" y="13144"/>
                  </a:cubicBezTo>
                  <a:cubicBezTo>
                    <a:pt x="1089" y="13981"/>
                    <a:pt x="1089" y="14818"/>
                    <a:pt x="1340" y="15572"/>
                  </a:cubicBezTo>
                  <a:cubicBezTo>
                    <a:pt x="1549" y="15781"/>
                    <a:pt x="1821" y="15886"/>
                    <a:pt x="2094" y="15886"/>
                  </a:cubicBezTo>
                  <a:cubicBezTo>
                    <a:pt x="2366" y="15886"/>
                    <a:pt x="2638" y="15781"/>
                    <a:pt x="2847" y="15572"/>
                  </a:cubicBezTo>
                  <a:cubicBezTo>
                    <a:pt x="3015" y="15404"/>
                    <a:pt x="3182" y="15153"/>
                    <a:pt x="3182" y="14986"/>
                  </a:cubicBezTo>
                  <a:cubicBezTo>
                    <a:pt x="2847" y="11721"/>
                    <a:pt x="3098" y="8539"/>
                    <a:pt x="2763" y="5274"/>
                  </a:cubicBezTo>
                  <a:cubicBezTo>
                    <a:pt x="2680" y="3684"/>
                    <a:pt x="3182" y="2009"/>
                    <a:pt x="2345" y="502"/>
                  </a:cubicBezTo>
                  <a:cubicBezTo>
                    <a:pt x="2177" y="586"/>
                    <a:pt x="2094" y="670"/>
                    <a:pt x="2010" y="837"/>
                  </a:cubicBezTo>
                  <a:cubicBezTo>
                    <a:pt x="2010" y="921"/>
                    <a:pt x="1926" y="921"/>
                    <a:pt x="1842" y="1005"/>
                  </a:cubicBezTo>
                  <a:lnTo>
                    <a:pt x="1759" y="837"/>
                  </a:lnTo>
                  <a:cubicBezTo>
                    <a:pt x="1508" y="502"/>
                    <a:pt x="1173" y="251"/>
                    <a:pt x="838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8" name="Google Shape;12578;p15"/>
            <p:cNvSpPr/>
            <p:nvPr/>
          </p:nvSpPr>
          <p:spPr>
            <a:xfrm>
              <a:off x="2036175" y="2812500"/>
              <a:ext cx="113050" cy="414425"/>
            </a:xfrm>
            <a:custGeom>
              <a:avLst/>
              <a:gdLst/>
              <a:ahLst/>
              <a:cxnLst/>
              <a:rect l="l" t="t" r="r" b="b"/>
              <a:pathLst>
                <a:path w="4522" h="16577" extrusionOk="0">
                  <a:moveTo>
                    <a:pt x="2847" y="0"/>
                  </a:moveTo>
                  <a:cubicBezTo>
                    <a:pt x="2596" y="1842"/>
                    <a:pt x="2512" y="3684"/>
                    <a:pt x="2680" y="5526"/>
                  </a:cubicBezTo>
                  <a:cubicBezTo>
                    <a:pt x="2680" y="6112"/>
                    <a:pt x="2512" y="6446"/>
                    <a:pt x="1926" y="6446"/>
                  </a:cubicBezTo>
                  <a:cubicBezTo>
                    <a:pt x="1854" y="6457"/>
                    <a:pt x="1783" y="6462"/>
                    <a:pt x="1714" y="6462"/>
                  </a:cubicBezTo>
                  <a:cubicBezTo>
                    <a:pt x="1224" y="6462"/>
                    <a:pt x="838" y="6197"/>
                    <a:pt x="838" y="5609"/>
                  </a:cubicBezTo>
                  <a:cubicBezTo>
                    <a:pt x="838" y="5107"/>
                    <a:pt x="838" y="4688"/>
                    <a:pt x="1005" y="4186"/>
                  </a:cubicBezTo>
                  <a:cubicBezTo>
                    <a:pt x="1256" y="3349"/>
                    <a:pt x="1005" y="2512"/>
                    <a:pt x="336" y="2009"/>
                  </a:cubicBezTo>
                  <a:lnTo>
                    <a:pt x="336" y="2009"/>
                  </a:lnTo>
                  <a:cubicBezTo>
                    <a:pt x="1" y="5777"/>
                    <a:pt x="1005" y="9460"/>
                    <a:pt x="838" y="13228"/>
                  </a:cubicBezTo>
                  <a:cubicBezTo>
                    <a:pt x="838" y="13479"/>
                    <a:pt x="1173" y="13814"/>
                    <a:pt x="1256" y="14065"/>
                  </a:cubicBezTo>
                  <a:cubicBezTo>
                    <a:pt x="1843" y="12642"/>
                    <a:pt x="1173" y="11135"/>
                    <a:pt x="1256" y="9712"/>
                  </a:cubicBezTo>
                  <a:cubicBezTo>
                    <a:pt x="1340" y="9125"/>
                    <a:pt x="1340" y="8372"/>
                    <a:pt x="2094" y="8372"/>
                  </a:cubicBezTo>
                  <a:cubicBezTo>
                    <a:pt x="2847" y="8372"/>
                    <a:pt x="3266" y="8874"/>
                    <a:pt x="3266" y="9712"/>
                  </a:cubicBezTo>
                  <a:cubicBezTo>
                    <a:pt x="3349" y="10046"/>
                    <a:pt x="3349" y="10381"/>
                    <a:pt x="3266" y="10716"/>
                  </a:cubicBezTo>
                  <a:cubicBezTo>
                    <a:pt x="2345" y="12893"/>
                    <a:pt x="3349" y="14735"/>
                    <a:pt x="4270" y="16577"/>
                  </a:cubicBezTo>
                  <a:cubicBezTo>
                    <a:pt x="4522" y="14986"/>
                    <a:pt x="3601" y="13563"/>
                    <a:pt x="3768" y="11972"/>
                  </a:cubicBezTo>
                  <a:cubicBezTo>
                    <a:pt x="4103" y="8288"/>
                    <a:pt x="3015" y="4605"/>
                    <a:pt x="3182" y="837"/>
                  </a:cubicBezTo>
                  <a:cubicBezTo>
                    <a:pt x="3266" y="586"/>
                    <a:pt x="2931" y="251"/>
                    <a:pt x="2847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9" name="Google Shape;12579;p15"/>
            <p:cNvSpPr/>
            <p:nvPr/>
          </p:nvSpPr>
          <p:spPr>
            <a:xfrm>
              <a:off x="2142925" y="4231525"/>
              <a:ext cx="52350" cy="159100"/>
            </a:xfrm>
            <a:custGeom>
              <a:avLst/>
              <a:gdLst/>
              <a:ahLst/>
              <a:cxnLst/>
              <a:rect l="l" t="t" r="r" b="b"/>
              <a:pathLst>
                <a:path w="2094" h="6364" extrusionOk="0">
                  <a:moveTo>
                    <a:pt x="84" y="1"/>
                  </a:moveTo>
                  <a:cubicBezTo>
                    <a:pt x="84" y="1843"/>
                    <a:pt x="0" y="3685"/>
                    <a:pt x="84" y="5443"/>
                  </a:cubicBezTo>
                  <a:cubicBezTo>
                    <a:pt x="84" y="5861"/>
                    <a:pt x="168" y="6364"/>
                    <a:pt x="670" y="6364"/>
                  </a:cubicBezTo>
                  <a:cubicBezTo>
                    <a:pt x="1172" y="6364"/>
                    <a:pt x="1507" y="5945"/>
                    <a:pt x="1424" y="5526"/>
                  </a:cubicBezTo>
                  <a:cubicBezTo>
                    <a:pt x="1340" y="4857"/>
                    <a:pt x="1424" y="4187"/>
                    <a:pt x="1591" y="3601"/>
                  </a:cubicBezTo>
                  <a:lnTo>
                    <a:pt x="1591" y="2512"/>
                  </a:lnTo>
                  <a:cubicBezTo>
                    <a:pt x="1424" y="1675"/>
                    <a:pt x="2093" y="838"/>
                    <a:pt x="1591" y="1"/>
                  </a:cubicBezTo>
                  <a:close/>
                </a:path>
              </a:pathLst>
            </a:custGeom>
            <a:solidFill>
              <a:srgbClr val="38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0" name="Google Shape;12580;p15"/>
            <p:cNvSpPr/>
            <p:nvPr/>
          </p:nvSpPr>
          <p:spPr>
            <a:xfrm>
              <a:off x="2126175" y="3774700"/>
              <a:ext cx="41900" cy="105225"/>
            </a:xfrm>
            <a:custGeom>
              <a:avLst/>
              <a:gdLst/>
              <a:ahLst/>
              <a:cxnLst/>
              <a:rect l="l" t="t" r="r" b="b"/>
              <a:pathLst>
                <a:path w="1676" h="4209" extrusionOk="0">
                  <a:moveTo>
                    <a:pt x="599" y="0"/>
                  </a:moveTo>
                  <a:cubicBezTo>
                    <a:pt x="546" y="0"/>
                    <a:pt x="486" y="8"/>
                    <a:pt x="419" y="23"/>
                  </a:cubicBezTo>
                  <a:cubicBezTo>
                    <a:pt x="1" y="944"/>
                    <a:pt x="252" y="1865"/>
                    <a:pt x="168" y="2702"/>
                  </a:cubicBezTo>
                  <a:cubicBezTo>
                    <a:pt x="168" y="3372"/>
                    <a:pt x="587" y="4042"/>
                    <a:pt x="1256" y="4209"/>
                  </a:cubicBezTo>
                  <a:cubicBezTo>
                    <a:pt x="1424" y="4125"/>
                    <a:pt x="1591" y="3958"/>
                    <a:pt x="1675" y="3707"/>
                  </a:cubicBezTo>
                  <a:lnTo>
                    <a:pt x="1675" y="3204"/>
                  </a:lnTo>
                  <a:lnTo>
                    <a:pt x="1675" y="1195"/>
                  </a:lnTo>
                  <a:cubicBezTo>
                    <a:pt x="1548" y="1254"/>
                    <a:pt x="1449" y="1279"/>
                    <a:pt x="1371" y="1279"/>
                  </a:cubicBezTo>
                  <a:cubicBezTo>
                    <a:pt x="815" y="1279"/>
                    <a:pt x="1302" y="0"/>
                    <a:pt x="599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1" name="Google Shape;12581;p15"/>
            <p:cNvSpPr/>
            <p:nvPr/>
          </p:nvSpPr>
          <p:spPr>
            <a:xfrm>
              <a:off x="2649425" y="2877375"/>
              <a:ext cx="119325" cy="177675"/>
            </a:xfrm>
            <a:custGeom>
              <a:avLst/>
              <a:gdLst/>
              <a:ahLst/>
              <a:cxnLst/>
              <a:rect l="l" t="t" r="r" b="b"/>
              <a:pathLst>
                <a:path w="4773" h="7107" extrusionOk="0">
                  <a:moveTo>
                    <a:pt x="2428" y="0"/>
                  </a:moveTo>
                  <a:cubicBezTo>
                    <a:pt x="2094" y="419"/>
                    <a:pt x="2094" y="1089"/>
                    <a:pt x="1340" y="1172"/>
                  </a:cubicBezTo>
                  <a:cubicBezTo>
                    <a:pt x="587" y="1256"/>
                    <a:pt x="84" y="2093"/>
                    <a:pt x="419" y="2847"/>
                  </a:cubicBezTo>
                  <a:cubicBezTo>
                    <a:pt x="1173" y="4354"/>
                    <a:pt x="335" y="5610"/>
                    <a:pt x="1" y="6949"/>
                  </a:cubicBezTo>
                  <a:cubicBezTo>
                    <a:pt x="483" y="6989"/>
                    <a:pt x="965" y="7107"/>
                    <a:pt x="1429" y="7107"/>
                  </a:cubicBezTo>
                  <a:cubicBezTo>
                    <a:pt x="1931" y="7107"/>
                    <a:pt x="2412" y="6969"/>
                    <a:pt x="2847" y="6447"/>
                  </a:cubicBezTo>
                  <a:cubicBezTo>
                    <a:pt x="2963" y="6307"/>
                    <a:pt x="3099" y="6258"/>
                    <a:pt x="3245" y="6258"/>
                  </a:cubicBezTo>
                  <a:cubicBezTo>
                    <a:pt x="3593" y="6258"/>
                    <a:pt x="4000" y="6538"/>
                    <a:pt x="4345" y="6538"/>
                  </a:cubicBezTo>
                  <a:cubicBezTo>
                    <a:pt x="4377" y="6538"/>
                    <a:pt x="4407" y="6536"/>
                    <a:pt x="4438" y="6530"/>
                  </a:cubicBezTo>
                  <a:cubicBezTo>
                    <a:pt x="3768" y="5191"/>
                    <a:pt x="4270" y="3768"/>
                    <a:pt x="4438" y="2512"/>
                  </a:cubicBezTo>
                  <a:cubicBezTo>
                    <a:pt x="4773" y="168"/>
                    <a:pt x="4773" y="168"/>
                    <a:pt x="2428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2" name="Google Shape;12582;p15"/>
            <p:cNvSpPr/>
            <p:nvPr/>
          </p:nvSpPr>
          <p:spPr>
            <a:xfrm>
              <a:off x="2785625" y="3887475"/>
              <a:ext cx="119175" cy="218500"/>
            </a:xfrm>
            <a:custGeom>
              <a:avLst/>
              <a:gdLst/>
              <a:ahLst/>
              <a:cxnLst/>
              <a:rect l="l" t="t" r="r" b="b"/>
              <a:pathLst>
                <a:path w="4767" h="8740" extrusionOk="0">
                  <a:moveTo>
                    <a:pt x="267" y="1"/>
                  </a:moveTo>
                  <a:cubicBezTo>
                    <a:pt x="92" y="1"/>
                    <a:pt x="1" y="135"/>
                    <a:pt x="162" y="619"/>
                  </a:cubicBezTo>
                  <a:cubicBezTo>
                    <a:pt x="413" y="1289"/>
                    <a:pt x="329" y="1958"/>
                    <a:pt x="78" y="2628"/>
                  </a:cubicBezTo>
                  <a:lnTo>
                    <a:pt x="831" y="2796"/>
                  </a:lnTo>
                  <a:cubicBezTo>
                    <a:pt x="497" y="4051"/>
                    <a:pt x="2338" y="4470"/>
                    <a:pt x="2004" y="5810"/>
                  </a:cubicBezTo>
                  <a:lnTo>
                    <a:pt x="1920" y="5726"/>
                  </a:lnTo>
                  <a:cubicBezTo>
                    <a:pt x="1250" y="6563"/>
                    <a:pt x="915" y="7651"/>
                    <a:pt x="999" y="8740"/>
                  </a:cubicBezTo>
                  <a:cubicBezTo>
                    <a:pt x="1836" y="7735"/>
                    <a:pt x="2422" y="6647"/>
                    <a:pt x="3678" y="6228"/>
                  </a:cubicBezTo>
                  <a:cubicBezTo>
                    <a:pt x="4766" y="5810"/>
                    <a:pt x="4431" y="4972"/>
                    <a:pt x="3929" y="4554"/>
                  </a:cubicBezTo>
                  <a:cubicBezTo>
                    <a:pt x="3343" y="4051"/>
                    <a:pt x="3427" y="3800"/>
                    <a:pt x="3594" y="3131"/>
                  </a:cubicBezTo>
                  <a:cubicBezTo>
                    <a:pt x="4013" y="1707"/>
                    <a:pt x="3427" y="1205"/>
                    <a:pt x="1836" y="1121"/>
                  </a:cubicBezTo>
                  <a:cubicBezTo>
                    <a:pt x="1166" y="1121"/>
                    <a:pt x="999" y="703"/>
                    <a:pt x="915" y="200"/>
                  </a:cubicBezTo>
                  <a:cubicBezTo>
                    <a:pt x="742" y="157"/>
                    <a:pt x="455" y="1"/>
                    <a:pt x="267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3" name="Google Shape;12583;p15"/>
            <p:cNvSpPr/>
            <p:nvPr/>
          </p:nvSpPr>
          <p:spPr>
            <a:xfrm>
              <a:off x="2772900" y="3678975"/>
              <a:ext cx="98400" cy="208475"/>
            </a:xfrm>
            <a:custGeom>
              <a:avLst/>
              <a:gdLst/>
              <a:ahLst/>
              <a:cxnLst/>
              <a:rect l="l" t="t" r="r" b="b"/>
              <a:pathLst>
                <a:path w="3936" h="8339" extrusionOk="0">
                  <a:moveTo>
                    <a:pt x="3182" y="3266"/>
                  </a:moveTo>
                  <a:cubicBezTo>
                    <a:pt x="3182" y="3266"/>
                    <a:pt x="3182" y="3267"/>
                    <a:pt x="3181" y="3267"/>
                  </a:cubicBezTo>
                  <a:lnTo>
                    <a:pt x="3181" y="3267"/>
                  </a:lnTo>
                  <a:cubicBezTo>
                    <a:pt x="3194" y="3266"/>
                    <a:pt x="3196" y="3266"/>
                    <a:pt x="3182" y="3266"/>
                  </a:cubicBezTo>
                  <a:close/>
                  <a:moveTo>
                    <a:pt x="1508" y="1"/>
                  </a:moveTo>
                  <a:cubicBezTo>
                    <a:pt x="1173" y="503"/>
                    <a:pt x="1006" y="1173"/>
                    <a:pt x="420" y="1508"/>
                  </a:cubicBezTo>
                  <a:cubicBezTo>
                    <a:pt x="252" y="1759"/>
                    <a:pt x="420" y="2010"/>
                    <a:pt x="587" y="2178"/>
                  </a:cubicBezTo>
                  <a:cubicBezTo>
                    <a:pt x="671" y="2178"/>
                    <a:pt x="754" y="2178"/>
                    <a:pt x="754" y="2261"/>
                  </a:cubicBezTo>
                  <a:cubicBezTo>
                    <a:pt x="838" y="2429"/>
                    <a:pt x="754" y="2429"/>
                    <a:pt x="587" y="2429"/>
                  </a:cubicBezTo>
                  <a:lnTo>
                    <a:pt x="336" y="2261"/>
                  </a:lnTo>
                  <a:cubicBezTo>
                    <a:pt x="168" y="2261"/>
                    <a:pt x="1" y="2345"/>
                    <a:pt x="1" y="2513"/>
                  </a:cubicBezTo>
                  <a:lnTo>
                    <a:pt x="1" y="3517"/>
                  </a:lnTo>
                  <a:cubicBezTo>
                    <a:pt x="168" y="3936"/>
                    <a:pt x="336" y="4522"/>
                    <a:pt x="503" y="5024"/>
                  </a:cubicBezTo>
                  <a:cubicBezTo>
                    <a:pt x="922" y="5443"/>
                    <a:pt x="1592" y="5526"/>
                    <a:pt x="2010" y="6029"/>
                  </a:cubicBezTo>
                  <a:cubicBezTo>
                    <a:pt x="754" y="6698"/>
                    <a:pt x="2010" y="7368"/>
                    <a:pt x="2010" y="8038"/>
                  </a:cubicBezTo>
                  <a:cubicBezTo>
                    <a:pt x="2061" y="8024"/>
                    <a:pt x="2111" y="8017"/>
                    <a:pt x="2161" y="8017"/>
                  </a:cubicBezTo>
                  <a:cubicBezTo>
                    <a:pt x="2514" y="8017"/>
                    <a:pt x="2850" y="8339"/>
                    <a:pt x="3264" y="8339"/>
                  </a:cubicBezTo>
                  <a:cubicBezTo>
                    <a:pt x="3466" y="8339"/>
                    <a:pt x="3686" y="8263"/>
                    <a:pt x="3936" y="8038"/>
                  </a:cubicBezTo>
                  <a:cubicBezTo>
                    <a:pt x="3601" y="7619"/>
                    <a:pt x="3182" y="7285"/>
                    <a:pt x="2931" y="6866"/>
                  </a:cubicBezTo>
                  <a:cubicBezTo>
                    <a:pt x="3852" y="5694"/>
                    <a:pt x="2011" y="4355"/>
                    <a:pt x="3181" y="3267"/>
                  </a:cubicBezTo>
                  <a:lnTo>
                    <a:pt x="3181" y="3267"/>
                  </a:lnTo>
                  <a:cubicBezTo>
                    <a:pt x="3113" y="3272"/>
                    <a:pt x="2724" y="3306"/>
                    <a:pt x="2513" y="3517"/>
                  </a:cubicBezTo>
                  <a:cubicBezTo>
                    <a:pt x="2401" y="3517"/>
                    <a:pt x="2252" y="3778"/>
                    <a:pt x="2140" y="3778"/>
                  </a:cubicBezTo>
                  <a:cubicBezTo>
                    <a:pt x="2085" y="3778"/>
                    <a:pt x="2038" y="3712"/>
                    <a:pt x="2010" y="3517"/>
                  </a:cubicBezTo>
                  <a:cubicBezTo>
                    <a:pt x="2010" y="2847"/>
                    <a:pt x="671" y="2010"/>
                    <a:pt x="2429" y="1843"/>
                  </a:cubicBezTo>
                  <a:cubicBezTo>
                    <a:pt x="2931" y="1759"/>
                    <a:pt x="2596" y="1340"/>
                    <a:pt x="2429" y="1089"/>
                  </a:cubicBezTo>
                  <a:cubicBezTo>
                    <a:pt x="2094" y="754"/>
                    <a:pt x="1843" y="336"/>
                    <a:pt x="15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4" name="Google Shape;12584;p15"/>
            <p:cNvSpPr/>
            <p:nvPr/>
          </p:nvSpPr>
          <p:spPr>
            <a:xfrm>
              <a:off x="2613850" y="2711075"/>
              <a:ext cx="79550" cy="153775"/>
            </a:xfrm>
            <a:custGeom>
              <a:avLst/>
              <a:gdLst/>
              <a:ahLst/>
              <a:cxnLst/>
              <a:rect l="l" t="t" r="r" b="b"/>
              <a:pathLst>
                <a:path w="3182" h="6151" extrusionOk="0">
                  <a:moveTo>
                    <a:pt x="2437" y="1"/>
                  </a:moveTo>
                  <a:cubicBezTo>
                    <a:pt x="2203" y="1"/>
                    <a:pt x="1871" y="74"/>
                    <a:pt x="1424" y="206"/>
                  </a:cubicBezTo>
                  <a:cubicBezTo>
                    <a:pt x="1285" y="241"/>
                    <a:pt x="1132" y="261"/>
                    <a:pt x="976" y="261"/>
                  </a:cubicBezTo>
                  <a:cubicBezTo>
                    <a:pt x="756" y="261"/>
                    <a:pt x="531" y="220"/>
                    <a:pt x="335" y="122"/>
                  </a:cubicBezTo>
                  <a:lnTo>
                    <a:pt x="335" y="122"/>
                  </a:lnTo>
                  <a:cubicBezTo>
                    <a:pt x="0" y="2299"/>
                    <a:pt x="1591" y="4057"/>
                    <a:pt x="1842" y="6150"/>
                  </a:cubicBezTo>
                  <a:cubicBezTo>
                    <a:pt x="2512" y="5648"/>
                    <a:pt x="3182" y="5313"/>
                    <a:pt x="2930" y="4057"/>
                  </a:cubicBezTo>
                  <a:cubicBezTo>
                    <a:pt x="2596" y="3136"/>
                    <a:pt x="2596" y="2131"/>
                    <a:pt x="2763" y="1211"/>
                  </a:cubicBezTo>
                  <a:cubicBezTo>
                    <a:pt x="2993" y="350"/>
                    <a:pt x="2947" y="1"/>
                    <a:pt x="2437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5" name="Google Shape;12585;p15"/>
            <p:cNvSpPr/>
            <p:nvPr/>
          </p:nvSpPr>
          <p:spPr>
            <a:xfrm>
              <a:off x="2846175" y="4131075"/>
              <a:ext cx="96300" cy="138150"/>
            </a:xfrm>
            <a:custGeom>
              <a:avLst/>
              <a:gdLst/>
              <a:ahLst/>
              <a:cxnLst/>
              <a:rect l="l" t="t" r="r" b="b"/>
              <a:pathLst>
                <a:path w="3852" h="5526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1848" y="566"/>
                    <a:pt x="2467" y="1679"/>
                    <a:pt x="1454" y="1679"/>
                  </a:cubicBezTo>
                  <a:cubicBezTo>
                    <a:pt x="1418" y="1679"/>
                    <a:pt x="1380" y="1678"/>
                    <a:pt x="1340" y="1675"/>
                  </a:cubicBezTo>
                  <a:cubicBezTo>
                    <a:pt x="1179" y="1652"/>
                    <a:pt x="1050" y="1635"/>
                    <a:pt x="943" y="1635"/>
                  </a:cubicBezTo>
                  <a:cubicBezTo>
                    <a:pt x="662" y="1635"/>
                    <a:pt x="540" y="1752"/>
                    <a:pt x="419" y="2177"/>
                  </a:cubicBezTo>
                  <a:cubicBezTo>
                    <a:pt x="168" y="2763"/>
                    <a:pt x="0" y="3433"/>
                    <a:pt x="0" y="4103"/>
                  </a:cubicBezTo>
                  <a:lnTo>
                    <a:pt x="0" y="4521"/>
                  </a:lnTo>
                  <a:cubicBezTo>
                    <a:pt x="168" y="4555"/>
                    <a:pt x="345" y="4561"/>
                    <a:pt x="523" y="4561"/>
                  </a:cubicBezTo>
                  <a:cubicBezTo>
                    <a:pt x="641" y="4561"/>
                    <a:pt x="759" y="4558"/>
                    <a:pt x="875" y="4558"/>
                  </a:cubicBezTo>
                  <a:cubicBezTo>
                    <a:pt x="1451" y="4558"/>
                    <a:pt x="1954" y="4633"/>
                    <a:pt x="2009" y="5526"/>
                  </a:cubicBezTo>
                  <a:lnTo>
                    <a:pt x="3851" y="5024"/>
                  </a:lnTo>
                  <a:cubicBezTo>
                    <a:pt x="2595" y="3517"/>
                    <a:pt x="3014" y="1591"/>
                    <a:pt x="200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6" name="Google Shape;12586;p15"/>
            <p:cNvSpPr/>
            <p:nvPr/>
          </p:nvSpPr>
          <p:spPr>
            <a:xfrm>
              <a:off x="2779200" y="2663875"/>
              <a:ext cx="48150" cy="87950"/>
            </a:xfrm>
            <a:custGeom>
              <a:avLst/>
              <a:gdLst/>
              <a:ahLst/>
              <a:cxnLst/>
              <a:rect l="l" t="t" r="r" b="b"/>
              <a:pathLst>
                <a:path w="1926" h="351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335" y="1173"/>
                    <a:pt x="0" y="2429"/>
                    <a:pt x="670" y="3517"/>
                  </a:cubicBezTo>
                  <a:cubicBezTo>
                    <a:pt x="837" y="2261"/>
                    <a:pt x="1926" y="922"/>
                    <a:pt x="25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7" name="Google Shape;12587;p15"/>
            <p:cNvSpPr/>
            <p:nvPr/>
          </p:nvSpPr>
          <p:spPr>
            <a:xfrm>
              <a:off x="2806400" y="3601550"/>
              <a:ext cx="39800" cy="56525"/>
            </a:xfrm>
            <a:custGeom>
              <a:avLst/>
              <a:gdLst/>
              <a:ahLst/>
              <a:cxnLst/>
              <a:rect l="l" t="t" r="r" b="b"/>
              <a:pathLst>
                <a:path w="1592" h="2261" extrusionOk="0">
                  <a:moveTo>
                    <a:pt x="419" y="0"/>
                  </a:moveTo>
                  <a:lnTo>
                    <a:pt x="419" y="0"/>
                  </a:lnTo>
                  <a:cubicBezTo>
                    <a:pt x="503" y="921"/>
                    <a:pt x="0" y="2093"/>
                    <a:pt x="1591" y="2261"/>
                  </a:cubicBezTo>
                  <a:cubicBezTo>
                    <a:pt x="1591" y="1340"/>
                    <a:pt x="1173" y="503"/>
                    <a:pt x="419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8" name="Google Shape;12588;p15"/>
            <p:cNvSpPr/>
            <p:nvPr/>
          </p:nvSpPr>
          <p:spPr>
            <a:xfrm>
              <a:off x="2925700" y="4139450"/>
              <a:ext cx="18850" cy="22600"/>
            </a:xfrm>
            <a:custGeom>
              <a:avLst/>
              <a:gdLst/>
              <a:ahLst/>
              <a:cxnLst/>
              <a:rect l="l" t="t" r="r" b="b"/>
              <a:pathLst>
                <a:path w="754" h="904" extrusionOk="0">
                  <a:moveTo>
                    <a:pt x="419" y="0"/>
                  </a:moveTo>
                  <a:cubicBezTo>
                    <a:pt x="252" y="168"/>
                    <a:pt x="84" y="168"/>
                    <a:pt x="0" y="503"/>
                  </a:cubicBezTo>
                  <a:cubicBezTo>
                    <a:pt x="0" y="748"/>
                    <a:pt x="45" y="903"/>
                    <a:pt x="201" y="903"/>
                  </a:cubicBezTo>
                  <a:cubicBezTo>
                    <a:pt x="258" y="903"/>
                    <a:pt x="329" y="882"/>
                    <a:pt x="419" y="837"/>
                  </a:cubicBezTo>
                  <a:cubicBezTo>
                    <a:pt x="587" y="670"/>
                    <a:pt x="670" y="503"/>
                    <a:pt x="754" y="251"/>
                  </a:cubicBezTo>
                  <a:cubicBezTo>
                    <a:pt x="754" y="251"/>
                    <a:pt x="587" y="84"/>
                    <a:pt x="41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9" name="Google Shape;12589;p15"/>
            <p:cNvSpPr/>
            <p:nvPr/>
          </p:nvSpPr>
          <p:spPr>
            <a:xfrm>
              <a:off x="2804300" y="3766900"/>
              <a:ext cx="31425" cy="18950"/>
            </a:xfrm>
            <a:custGeom>
              <a:avLst/>
              <a:gdLst/>
              <a:ahLst/>
              <a:cxnLst/>
              <a:rect l="l" t="t" r="r" b="b"/>
              <a:pathLst>
                <a:path w="1257" h="758" extrusionOk="0">
                  <a:moveTo>
                    <a:pt x="754" y="0"/>
                  </a:moveTo>
                  <a:cubicBezTo>
                    <a:pt x="419" y="84"/>
                    <a:pt x="1" y="84"/>
                    <a:pt x="84" y="419"/>
                  </a:cubicBezTo>
                  <a:cubicBezTo>
                    <a:pt x="132" y="655"/>
                    <a:pt x="259" y="758"/>
                    <a:pt x="420" y="758"/>
                  </a:cubicBezTo>
                  <a:cubicBezTo>
                    <a:pt x="546" y="758"/>
                    <a:pt x="692" y="696"/>
                    <a:pt x="838" y="586"/>
                  </a:cubicBezTo>
                  <a:cubicBezTo>
                    <a:pt x="1005" y="419"/>
                    <a:pt x="1089" y="251"/>
                    <a:pt x="1257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0" name="Google Shape;12590;p15"/>
            <p:cNvSpPr/>
            <p:nvPr/>
          </p:nvSpPr>
          <p:spPr>
            <a:xfrm>
              <a:off x="2858725" y="408085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7" y="0"/>
                  </a:moveTo>
                  <a:lnTo>
                    <a:pt x="587" y="0"/>
                  </a:lnTo>
                  <a:cubicBezTo>
                    <a:pt x="168" y="251"/>
                    <a:pt x="0" y="670"/>
                    <a:pt x="84" y="1088"/>
                  </a:cubicBezTo>
                  <a:cubicBezTo>
                    <a:pt x="419" y="837"/>
                    <a:pt x="587" y="419"/>
                    <a:pt x="587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1" name="Google Shape;12591;p15"/>
            <p:cNvSpPr/>
            <p:nvPr/>
          </p:nvSpPr>
          <p:spPr>
            <a:xfrm>
              <a:off x="2745700" y="3578525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2" name="Google Shape;12592;p15"/>
            <p:cNvSpPr/>
            <p:nvPr/>
          </p:nvSpPr>
          <p:spPr>
            <a:xfrm>
              <a:off x="2810575" y="38799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2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3" name="Google Shape;12593;p15"/>
            <p:cNvSpPr/>
            <p:nvPr/>
          </p:nvSpPr>
          <p:spPr>
            <a:xfrm>
              <a:off x="2885925" y="42692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503" y="50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4" name="Google Shape;12594;p15"/>
            <p:cNvSpPr/>
            <p:nvPr/>
          </p:nvSpPr>
          <p:spPr>
            <a:xfrm>
              <a:off x="2059200" y="3166200"/>
              <a:ext cx="35600" cy="100500"/>
            </a:xfrm>
            <a:custGeom>
              <a:avLst/>
              <a:gdLst/>
              <a:ahLst/>
              <a:cxnLst/>
              <a:rect l="l" t="t" r="r" b="b"/>
              <a:pathLst>
                <a:path w="1424" h="4020" extrusionOk="0">
                  <a:moveTo>
                    <a:pt x="335" y="1"/>
                  </a:moveTo>
                  <a:cubicBezTo>
                    <a:pt x="503" y="1340"/>
                    <a:pt x="1" y="2763"/>
                    <a:pt x="838" y="4019"/>
                  </a:cubicBezTo>
                  <a:cubicBezTo>
                    <a:pt x="670" y="2680"/>
                    <a:pt x="1424" y="1256"/>
                    <a:pt x="335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5" name="Google Shape;12595;p15"/>
            <p:cNvSpPr/>
            <p:nvPr/>
          </p:nvSpPr>
          <p:spPr>
            <a:xfrm>
              <a:off x="1979675" y="3151550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586" y="1"/>
                  </a:moveTo>
                  <a:lnTo>
                    <a:pt x="586" y="1"/>
                  </a:lnTo>
                  <a:cubicBezTo>
                    <a:pt x="837" y="670"/>
                    <a:pt x="0" y="1340"/>
                    <a:pt x="586" y="2010"/>
                  </a:cubicBezTo>
                  <a:cubicBezTo>
                    <a:pt x="1842" y="754"/>
                    <a:pt x="1842" y="754"/>
                    <a:pt x="586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6" name="Google Shape;12596;p15"/>
            <p:cNvSpPr/>
            <p:nvPr/>
          </p:nvSpPr>
          <p:spPr>
            <a:xfrm>
              <a:off x="1981750" y="2789475"/>
              <a:ext cx="16775" cy="50250"/>
            </a:xfrm>
            <a:custGeom>
              <a:avLst/>
              <a:gdLst/>
              <a:ahLst/>
              <a:cxnLst/>
              <a:rect l="l" t="t" r="r" b="b"/>
              <a:pathLst>
                <a:path w="671" h="2010" extrusionOk="0">
                  <a:moveTo>
                    <a:pt x="1" y="0"/>
                  </a:moveTo>
                  <a:lnTo>
                    <a:pt x="1" y="2009"/>
                  </a:lnTo>
                  <a:cubicBezTo>
                    <a:pt x="671" y="1507"/>
                    <a:pt x="671" y="419"/>
                    <a:pt x="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7" name="Google Shape;12597;p15"/>
            <p:cNvSpPr/>
            <p:nvPr/>
          </p:nvSpPr>
          <p:spPr>
            <a:xfrm>
              <a:off x="1967100" y="2963175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1" y="419"/>
                    <a:pt x="587" y="754"/>
                    <a:pt x="587" y="1089"/>
                  </a:cubicBezTo>
                  <a:cubicBezTo>
                    <a:pt x="1089" y="754"/>
                    <a:pt x="1089" y="419"/>
                    <a:pt x="587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8" name="Google Shape;12598;p15"/>
            <p:cNvSpPr/>
            <p:nvPr/>
          </p:nvSpPr>
          <p:spPr>
            <a:xfrm>
              <a:off x="2057100" y="4051550"/>
              <a:ext cx="14675" cy="16750"/>
            </a:xfrm>
            <a:custGeom>
              <a:avLst/>
              <a:gdLst/>
              <a:ahLst/>
              <a:cxnLst/>
              <a:rect l="l" t="t" r="r" b="b"/>
              <a:pathLst>
                <a:path w="587" h="670" extrusionOk="0">
                  <a:moveTo>
                    <a:pt x="168" y="0"/>
                  </a:moveTo>
                  <a:lnTo>
                    <a:pt x="1" y="670"/>
                  </a:lnTo>
                  <a:cubicBezTo>
                    <a:pt x="168" y="502"/>
                    <a:pt x="587" y="419"/>
                    <a:pt x="168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9" name="Google Shape;12599;p15"/>
            <p:cNvSpPr/>
            <p:nvPr/>
          </p:nvSpPr>
          <p:spPr>
            <a:xfrm>
              <a:off x="1969200" y="2940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0" name="Google Shape;12600;p15"/>
            <p:cNvSpPr/>
            <p:nvPr/>
          </p:nvSpPr>
          <p:spPr>
            <a:xfrm>
              <a:off x="1969200" y="30029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1" name="Google Shape;12601;p15"/>
            <p:cNvSpPr/>
            <p:nvPr/>
          </p:nvSpPr>
          <p:spPr>
            <a:xfrm>
              <a:off x="1956650" y="29024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2" name="Google Shape;12602;p15"/>
            <p:cNvSpPr/>
            <p:nvPr/>
          </p:nvSpPr>
          <p:spPr>
            <a:xfrm>
              <a:off x="1956650" y="30259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3" name="Google Shape;12603;p15"/>
            <p:cNvSpPr/>
            <p:nvPr/>
          </p:nvSpPr>
          <p:spPr>
            <a:xfrm>
              <a:off x="1969200" y="3040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4" name="Google Shape;12604;p15"/>
            <p:cNvSpPr/>
            <p:nvPr/>
          </p:nvSpPr>
          <p:spPr>
            <a:xfrm>
              <a:off x="19566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5" name="Google Shape;12605;p15"/>
            <p:cNvSpPr/>
            <p:nvPr/>
          </p:nvSpPr>
          <p:spPr>
            <a:xfrm>
              <a:off x="1973400" y="3126425"/>
              <a:ext cx="8375" cy="12600"/>
            </a:xfrm>
            <a:custGeom>
              <a:avLst/>
              <a:gdLst/>
              <a:ahLst/>
              <a:cxnLst/>
              <a:rect l="l" t="t" r="r" b="b"/>
              <a:pathLst>
                <a:path w="335" h="504" extrusionOk="0">
                  <a:moveTo>
                    <a:pt x="335" y="1"/>
                  </a:moveTo>
                  <a:cubicBezTo>
                    <a:pt x="0" y="252"/>
                    <a:pt x="0" y="420"/>
                    <a:pt x="335" y="503"/>
                  </a:cubicBezTo>
                  <a:cubicBezTo>
                    <a:pt x="335" y="336"/>
                    <a:pt x="335" y="168"/>
                    <a:pt x="335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6" name="Google Shape;12606;p15"/>
            <p:cNvSpPr/>
            <p:nvPr/>
          </p:nvSpPr>
          <p:spPr>
            <a:xfrm>
              <a:off x="2044550" y="4093400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1" y="0"/>
                  </a:moveTo>
                  <a:cubicBezTo>
                    <a:pt x="51" y="151"/>
                    <a:pt x="101" y="181"/>
                    <a:pt x="133" y="181"/>
                  </a:cubicBezTo>
                  <a:cubicBezTo>
                    <a:pt x="155" y="181"/>
                    <a:pt x="168" y="168"/>
                    <a:pt x="168" y="168"/>
                  </a:cubicBezTo>
                  <a:cubicBezTo>
                    <a:pt x="168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7" name="Google Shape;12607;p15"/>
            <p:cNvSpPr/>
            <p:nvPr/>
          </p:nvSpPr>
          <p:spPr>
            <a:xfrm>
              <a:off x="1988050" y="3737500"/>
              <a:ext cx="14675" cy="14775"/>
            </a:xfrm>
            <a:custGeom>
              <a:avLst/>
              <a:gdLst/>
              <a:ahLst/>
              <a:cxnLst/>
              <a:rect l="l" t="t" r="r" b="b"/>
              <a:pathLst>
                <a:path w="587" h="591" extrusionOk="0">
                  <a:moveTo>
                    <a:pt x="399" y="1"/>
                  </a:moveTo>
                  <a:cubicBezTo>
                    <a:pt x="335" y="1"/>
                    <a:pt x="257" y="28"/>
                    <a:pt x="168" y="88"/>
                  </a:cubicBezTo>
                  <a:cubicBezTo>
                    <a:pt x="168" y="172"/>
                    <a:pt x="84" y="172"/>
                    <a:pt x="84" y="255"/>
                  </a:cubicBezTo>
                  <a:cubicBezTo>
                    <a:pt x="0" y="423"/>
                    <a:pt x="168" y="590"/>
                    <a:pt x="251" y="590"/>
                  </a:cubicBezTo>
                  <a:cubicBezTo>
                    <a:pt x="335" y="506"/>
                    <a:pt x="419" y="339"/>
                    <a:pt x="586" y="255"/>
                  </a:cubicBezTo>
                  <a:cubicBezTo>
                    <a:pt x="586" y="93"/>
                    <a:pt x="516" y="1"/>
                    <a:pt x="39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8" name="Google Shape;12608;p15"/>
            <p:cNvSpPr/>
            <p:nvPr/>
          </p:nvSpPr>
          <p:spPr>
            <a:xfrm>
              <a:off x="2000600" y="3776000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118" y="0"/>
                  </a:moveTo>
                  <a:cubicBezTo>
                    <a:pt x="55" y="0"/>
                    <a:pt x="0" y="55"/>
                    <a:pt x="0" y="55"/>
                  </a:cubicBezTo>
                  <a:cubicBezTo>
                    <a:pt x="0" y="55"/>
                    <a:pt x="168" y="138"/>
                    <a:pt x="252" y="138"/>
                  </a:cubicBezTo>
                  <a:cubicBezTo>
                    <a:pt x="216" y="31"/>
                    <a:pt x="164" y="0"/>
                    <a:pt x="118" y="0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9" name="Google Shape;12609;p15"/>
            <p:cNvSpPr/>
            <p:nvPr/>
          </p:nvSpPr>
          <p:spPr>
            <a:xfrm>
              <a:off x="2697575" y="3200875"/>
              <a:ext cx="62800" cy="51175"/>
            </a:xfrm>
            <a:custGeom>
              <a:avLst/>
              <a:gdLst/>
              <a:ahLst/>
              <a:cxnLst/>
              <a:rect l="l" t="t" r="r" b="b"/>
              <a:pathLst>
                <a:path w="2512" h="2047" extrusionOk="0">
                  <a:moveTo>
                    <a:pt x="1636" y="0"/>
                  </a:moveTo>
                  <a:cubicBezTo>
                    <a:pt x="915" y="0"/>
                    <a:pt x="214" y="399"/>
                    <a:pt x="0" y="1042"/>
                  </a:cubicBezTo>
                  <a:lnTo>
                    <a:pt x="0" y="1209"/>
                  </a:lnTo>
                  <a:cubicBezTo>
                    <a:pt x="168" y="1376"/>
                    <a:pt x="251" y="1460"/>
                    <a:pt x="335" y="1628"/>
                  </a:cubicBezTo>
                  <a:cubicBezTo>
                    <a:pt x="502" y="1711"/>
                    <a:pt x="586" y="1795"/>
                    <a:pt x="670" y="1962"/>
                  </a:cubicBezTo>
                  <a:lnTo>
                    <a:pt x="921" y="2046"/>
                  </a:lnTo>
                  <a:cubicBezTo>
                    <a:pt x="2512" y="1544"/>
                    <a:pt x="2512" y="1544"/>
                    <a:pt x="2009" y="37"/>
                  </a:cubicBezTo>
                  <a:cubicBezTo>
                    <a:pt x="1886" y="12"/>
                    <a:pt x="1761" y="0"/>
                    <a:pt x="163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0" name="Google Shape;12610;p15"/>
            <p:cNvSpPr/>
            <p:nvPr/>
          </p:nvSpPr>
          <p:spPr>
            <a:xfrm>
              <a:off x="2768725" y="327712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419" y="252"/>
                    <a:pt x="1" y="336"/>
                    <a:pt x="419" y="671"/>
                  </a:cubicBezTo>
                  <a:cubicBezTo>
                    <a:pt x="503" y="503"/>
                    <a:pt x="587" y="252"/>
                    <a:pt x="67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1" name="Google Shape;12611;p15"/>
            <p:cNvSpPr/>
            <p:nvPr/>
          </p:nvSpPr>
          <p:spPr>
            <a:xfrm>
              <a:off x="2706625" y="3251500"/>
              <a:ext cx="16075" cy="13100"/>
            </a:xfrm>
            <a:custGeom>
              <a:avLst/>
              <a:gdLst/>
              <a:ahLst/>
              <a:cxnLst/>
              <a:rect l="l" t="t" r="r" b="b"/>
              <a:pathLst>
                <a:path w="643" h="524" extrusionOk="0">
                  <a:moveTo>
                    <a:pt x="419" y="0"/>
                  </a:moveTo>
                  <a:cubicBezTo>
                    <a:pt x="94" y="0"/>
                    <a:pt x="1" y="175"/>
                    <a:pt x="140" y="523"/>
                  </a:cubicBezTo>
                  <a:lnTo>
                    <a:pt x="643" y="523"/>
                  </a:lnTo>
                  <a:lnTo>
                    <a:pt x="643" y="21"/>
                  </a:lnTo>
                  <a:cubicBezTo>
                    <a:pt x="559" y="7"/>
                    <a:pt x="485" y="0"/>
                    <a:pt x="419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2" name="Google Shape;12612;p15"/>
            <p:cNvSpPr/>
            <p:nvPr/>
          </p:nvSpPr>
          <p:spPr>
            <a:xfrm>
              <a:off x="2676625" y="3226900"/>
              <a:ext cx="46075" cy="37700"/>
            </a:xfrm>
            <a:custGeom>
              <a:avLst/>
              <a:gdLst/>
              <a:ahLst/>
              <a:cxnLst/>
              <a:rect l="l" t="t" r="r" b="b"/>
              <a:pathLst>
                <a:path w="1843" h="1508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838"/>
                    <a:pt x="252" y="1340"/>
                    <a:pt x="1340" y="1507"/>
                  </a:cubicBezTo>
                  <a:lnTo>
                    <a:pt x="1843" y="1005"/>
                  </a:lnTo>
                  <a:lnTo>
                    <a:pt x="1843" y="503"/>
                  </a:lnTo>
                  <a:cubicBezTo>
                    <a:pt x="1508" y="252"/>
                    <a:pt x="1089" y="335"/>
                    <a:pt x="838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3" name="Google Shape;12613;p15"/>
            <p:cNvSpPr/>
            <p:nvPr/>
          </p:nvSpPr>
          <p:spPr>
            <a:xfrm>
              <a:off x="2879650" y="426502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84" y="0"/>
                  </a:moveTo>
                  <a:lnTo>
                    <a:pt x="1" y="84"/>
                  </a:lnTo>
                  <a:lnTo>
                    <a:pt x="252" y="16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4" name="Google Shape;12614;p15"/>
            <p:cNvSpPr/>
            <p:nvPr/>
          </p:nvSpPr>
          <p:spPr>
            <a:xfrm>
              <a:off x="2770825" y="3718750"/>
              <a:ext cx="27225" cy="26200"/>
            </a:xfrm>
            <a:custGeom>
              <a:avLst/>
              <a:gdLst/>
              <a:ahLst/>
              <a:cxnLst/>
              <a:rect l="l" t="t" r="r" b="b"/>
              <a:pathLst>
                <a:path w="1089" h="1048" extrusionOk="0">
                  <a:moveTo>
                    <a:pt x="586" y="1"/>
                  </a:moveTo>
                  <a:cubicBezTo>
                    <a:pt x="168" y="168"/>
                    <a:pt x="0" y="587"/>
                    <a:pt x="84" y="922"/>
                  </a:cubicBezTo>
                  <a:lnTo>
                    <a:pt x="586" y="922"/>
                  </a:lnTo>
                  <a:cubicBezTo>
                    <a:pt x="628" y="1005"/>
                    <a:pt x="712" y="1047"/>
                    <a:pt x="806" y="1047"/>
                  </a:cubicBezTo>
                  <a:cubicBezTo>
                    <a:pt x="900" y="1047"/>
                    <a:pt x="1005" y="1005"/>
                    <a:pt x="1089" y="922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5" name="Google Shape;12615;p15"/>
            <p:cNvSpPr/>
            <p:nvPr/>
          </p:nvSpPr>
          <p:spPr>
            <a:xfrm>
              <a:off x="2829425" y="4159325"/>
              <a:ext cx="10475" cy="5250"/>
            </a:xfrm>
            <a:custGeom>
              <a:avLst/>
              <a:gdLst/>
              <a:ahLst/>
              <a:cxnLst/>
              <a:rect l="l" t="t" r="r" b="b"/>
              <a:pathLst>
                <a:path w="419" h="210" extrusionOk="0">
                  <a:moveTo>
                    <a:pt x="241" y="1"/>
                  </a:moveTo>
                  <a:cubicBezTo>
                    <a:pt x="168" y="1"/>
                    <a:pt x="84" y="42"/>
                    <a:pt x="0" y="126"/>
                  </a:cubicBezTo>
                  <a:cubicBezTo>
                    <a:pt x="84" y="126"/>
                    <a:pt x="84" y="210"/>
                    <a:pt x="168" y="210"/>
                  </a:cubicBezTo>
                  <a:cubicBezTo>
                    <a:pt x="252" y="210"/>
                    <a:pt x="335" y="126"/>
                    <a:pt x="419" y="126"/>
                  </a:cubicBezTo>
                  <a:cubicBezTo>
                    <a:pt x="377" y="42"/>
                    <a:pt x="314" y="1"/>
                    <a:pt x="24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6" name="Google Shape;12616;p15"/>
            <p:cNvSpPr/>
            <p:nvPr/>
          </p:nvSpPr>
          <p:spPr>
            <a:xfrm>
              <a:off x="2785475" y="3804575"/>
              <a:ext cx="37700" cy="27225"/>
            </a:xfrm>
            <a:custGeom>
              <a:avLst/>
              <a:gdLst/>
              <a:ahLst/>
              <a:cxnLst/>
              <a:rect l="l" t="t" r="r" b="b"/>
              <a:pathLst>
                <a:path w="1508" h="1089" extrusionOk="0">
                  <a:moveTo>
                    <a:pt x="0" y="0"/>
                  </a:moveTo>
                  <a:cubicBezTo>
                    <a:pt x="168" y="670"/>
                    <a:pt x="754" y="1088"/>
                    <a:pt x="1507" y="1088"/>
                  </a:cubicBezTo>
                  <a:cubicBezTo>
                    <a:pt x="1424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7" name="Google Shape;12617;p15"/>
            <p:cNvSpPr/>
            <p:nvPr/>
          </p:nvSpPr>
          <p:spPr>
            <a:xfrm>
              <a:off x="2798025" y="2633200"/>
              <a:ext cx="20950" cy="14350"/>
            </a:xfrm>
            <a:custGeom>
              <a:avLst/>
              <a:gdLst/>
              <a:ahLst/>
              <a:cxnLst/>
              <a:rect l="l" t="t" r="r" b="b"/>
              <a:pathLst>
                <a:path w="838" h="574" extrusionOk="0">
                  <a:moveTo>
                    <a:pt x="528" y="0"/>
                  </a:moveTo>
                  <a:cubicBezTo>
                    <a:pt x="335" y="0"/>
                    <a:pt x="168" y="223"/>
                    <a:pt x="1" y="223"/>
                  </a:cubicBezTo>
                  <a:cubicBezTo>
                    <a:pt x="104" y="430"/>
                    <a:pt x="240" y="573"/>
                    <a:pt x="407" y="573"/>
                  </a:cubicBezTo>
                  <a:cubicBezTo>
                    <a:pt x="510" y="573"/>
                    <a:pt x="626" y="519"/>
                    <a:pt x="754" y="391"/>
                  </a:cubicBezTo>
                  <a:cubicBezTo>
                    <a:pt x="838" y="391"/>
                    <a:pt x="838" y="223"/>
                    <a:pt x="838" y="223"/>
                  </a:cubicBezTo>
                  <a:cubicBezTo>
                    <a:pt x="726" y="56"/>
                    <a:pt x="624" y="0"/>
                    <a:pt x="528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8" name="Google Shape;12618;p15"/>
            <p:cNvSpPr/>
            <p:nvPr/>
          </p:nvSpPr>
          <p:spPr>
            <a:xfrm>
              <a:off x="2117800" y="3635025"/>
              <a:ext cx="46075" cy="98400"/>
            </a:xfrm>
            <a:custGeom>
              <a:avLst/>
              <a:gdLst/>
              <a:ahLst/>
              <a:cxnLst/>
              <a:rect l="l" t="t" r="r" b="b"/>
              <a:pathLst>
                <a:path w="1843" h="3936" extrusionOk="0">
                  <a:moveTo>
                    <a:pt x="419" y="1"/>
                  </a:moveTo>
                  <a:lnTo>
                    <a:pt x="419" y="1"/>
                  </a:lnTo>
                  <a:cubicBezTo>
                    <a:pt x="1" y="1759"/>
                    <a:pt x="754" y="2847"/>
                    <a:pt x="1005" y="3936"/>
                  </a:cubicBezTo>
                  <a:cubicBezTo>
                    <a:pt x="1843" y="2680"/>
                    <a:pt x="1089" y="1591"/>
                    <a:pt x="419" y="1"/>
                  </a:cubicBezTo>
                  <a:close/>
                </a:path>
              </a:pathLst>
            </a:custGeom>
            <a:solidFill>
              <a:srgbClr val="1A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9" name="Google Shape;12619;p15"/>
            <p:cNvSpPr/>
            <p:nvPr/>
          </p:nvSpPr>
          <p:spPr>
            <a:xfrm>
              <a:off x="2128275" y="3946900"/>
              <a:ext cx="48150" cy="86500"/>
            </a:xfrm>
            <a:custGeom>
              <a:avLst/>
              <a:gdLst/>
              <a:ahLst/>
              <a:cxnLst/>
              <a:rect l="l" t="t" r="r" b="b"/>
              <a:pathLst>
                <a:path w="1926" h="3460" extrusionOk="0">
                  <a:moveTo>
                    <a:pt x="1256" y="0"/>
                  </a:moveTo>
                  <a:cubicBezTo>
                    <a:pt x="503" y="670"/>
                    <a:pt x="0" y="1758"/>
                    <a:pt x="84" y="2930"/>
                  </a:cubicBezTo>
                  <a:cubicBezTo>
                    <a:pt x="531" y="2930"/>
                    <a:pt x="779" y="3459"/>
                    <a:pt x="1357" y="3459"/>
                  </a:cubicBezTo>
                  <a:cubicBezTo>
                    <a:pt x="1430" y="3459"/>
                    <a:pt x="1507" y="3451"/>
                    <a:pt x="1591" y="3433"/>
                  </a:cubicBezTo>
                  <a:cubicBezTo>
                    <a:pt x="1591" y="2344"/>
                    <a:pt x="1926" y="1172"/>
                    <a:pt x="1256" y="0"/>
                  </a:cubicBezTo>
                  <a:close/>
                </a:path>
              </a:pathLst>
            </a:custGeom>
            <a:solidFill>
              <a:srgbClr val="185E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0" name="Google Shape;12620;p15"/>
            <p:cNvSpPr/>
            <p:nvPr/>
          </p:nvSpPr>
          <p:spPr>
            <a:xfrm>
              <a:off x="2157575" y="3867350"/>
              <a:ext cx="10500" cy="16350"/>
            </a:xfrm>
            <a:custGeom>
              <a:avLst/>
              <a:gdLst/>
              <a:ahLst/>
              <a:cxnLst/>
              <a:rect l="l" t="t" r="r" b="b"/>
              <a:pathLst>
                <a:path w="420" h="654" extrusionOk="0">
                  <a:moveTo>
                    <a:pt x="419" y="1"/>
                  </a:moveTo>
                  <a:lnTo>
                    <a:pt x="0" y="503"/>
                  </a:lnTo>
                  <a:cubicBezTo>
                    <a:pt x="154" y="595"/>
                    <a:pt x="251" y="653"/>
                    <a:pt x="312" y="653"/>
                  </a:cubicBezTo>
                  <a:cubicBezTo>
                    <a:pt x="419" y="653"/>
                    <a:pt x="419" y="478"/>
                    <a:pt x="41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1" name="Google Shape;12621;p15"/>
            <p:cNvSpPr/>
            <p:nvPr/>
          </p:nvSpPr>
          <p:spPr>
            <a:xfrm>
              <a:off x="2835700" y="4032700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84"/>
                    <a:pt x="84" y="105"/>
                    <a:pt x="116" y="105"/>
                  </a:cubicBezTo>
                  <a:cubicBezTo>
                    <a:pt x="147" y="105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2" name="Google Shape;12622;p15"/>
            <p:cNvSpPr/>
            <p:nvPr/>
          </p:nvSpPr>
          <p:spPr>
            <a:xfrm>
              <a:off x="2785475" y="3743875"/>
              <a:ext cx="12575" cy="5550"/>
            </a:xfrm>
            <a:custGeom>
              <a:avLst/>
              <a:gdLst/>
              <a:ahLst/>
              <a:cxnLst/>
              <a:rect l="l" t="t" r="r" b="b"/>
              <a:pathLst>
                <a:path w="503" h="222" extrusionOk="0">
                  <a:moveTo>
                    <a:pt x="0" y="0"/>
                  </a:moveTo>
                  <a:cubicBezTo>
                    <a:pt x="78" y="156"/>
                    <a:pt x="156" y="221"/>
                    <a:pt x="234" y="221"/>
                  </a:cubicBezTo>
                  <a:cubicBezTo>
                    <a:pt x="323" y="221"/>
                    <a:pt x="413" y="135"/>
                    <a:pt x="503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3" name="Google Shape;12623;p15"/>
            <p:cNvSpPr/>
            <p:nvPr/>
          </p:nvSpPr>
          <p:spPr>
            <a:xfrm>
              <a:off x="2695475" y="322690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0" y="1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1"/>
                    <a:pt x="0" y="1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4" name="Google Shape;12624;p15"/>
            <p:cNvSpPr/>
            <p:nvPr/>
          </p:nvSpPr>
          <p:spPr>
            <a:xfrm>
              <a:off x="2029900" y="1003900"/>
              <a:ext cx="330725" cy="3300925"/>
            </a:xfrm>
            <a:custGeom>
              <a:avLst/>
              <a:gdLst/>
              <a:ahLst/>
              <a:cxnLst/>
              <a:rect l="l" t="t" r="r" b="b"/>
              <a:pathLst>
                <a:path w="13229" h="132037" extrusionOk="0">
                  <a:moveTo>
                    <a:pt x="944" y="1"/>
                  </a:moveTo>
                  <a:cubicBezTo>
                    <a:pt x="420" y="1"/>
                    <a:pt x="114" y="582"/>
                    <a:pt x="1" y="1434"/>
                  </a:cubicBezTo>
                  <a:cubicBezTo>
                    <a:pt x="1" y="1936"/>
                    <a:pt x="1" y="2522"/>
                    <a:pt x="168" y="3108"/>
                  </a:cubicBezTo>
                  <a:cubicBezTo>
                    <a:pt x="587" y="6373"/>
                    <a:pt x="252" y="9638"/>
                    <a:pt x="335" y="12903"/>
                  </a:cubicBezTo>
                  <a:cubicBezTo>
                    <a:pt x="84" y="15498"/>
                    <a:pt x="1005" y="18010"/>
                    <a:pt x="754" y="20605"/>
                  </a:cubicBezTo>
                  <a:cubicBezTo>
                    <a:pt x="921" y="23201"/>
                    <a:pt x="587" y="25796"/>
                    <a:pt x="1256" y="28391"/>
                  </a:cubicBezTo>
                  <a:cubicBezTo>
                    <a:pt x="1507" y="32410"/>
                    <a:pt x="1340" y="36345"/>
                    <a:pt x="1340" y="40363"/>
                  </a:cubicBezTo>
                  <a:cubicBezTo>
                    <a:pt x="1424" y="40782"/>
                    <a:pt x="1424" y="41117"/>
                    <a:pt x="1424" y="41619"/>
                  </a:cubicBezTo>
                  <a:cubicBezTo>
                    <a:pt x="1675" y="42456"/>
                    <a:pt x="1842" y="43293"/>
                    <a:pt x="2010" y="44214"/>
                  </a:cubicBezTo>
                  <a:cubicBezTo>
                    <a:pt x="2010" y="45303"/>
                    <a:pt x="1926" y="46307"/>
                    <a:pt x="1759" y="47396"/>
                  </a:cubicBezTo>
                  <a:cubicBezTo>
                    <a:pt x="1842" y="47647"/>
                    <a:pt x="1926" y="47898"/>
                    <a:pt x="1926" y="48149"/>
                  </a:cubicBezTo>
                  <a:cubicBezTo>
                    <a:pt x="1759" y="55265"/>
                    <a:pt x="2763" y="62381"/>
                    <a:pt x="2428" y="69414"/>
                  </a:cubicBezTo>
                  <a:cubicBezTo>
                    <a:pt x="2345" y="70418"/>
                    <a:pt x="2428" y="71423"/>
                    <a:pt x="2596" y="72428"/>
                  </a:cubicBezTo>
                  <a:cubicBezTo>
                    <a:pt x="2847" y="73265"/>
                    <a:pt x="2931" y="74102"/>
                    <a:pt x="2931" y="74939"/>
                  </a:cubicBezTo>
                  <a:cubicBezTo>
                    <a:pt x="3266" y="79628"/>
                    <a:pt x="3266" y="84316"/>
                    <a:pt x="4019" y="89004"/>
                  </a:cubicBezTo>
                  <a:cubicBezTo>
                    <a:pt x="4521" y="96623"/>
                    <a:pt x="4689" y="104157"/>
                    <a:pt x="4940" y="111692"/>
                  </a:cubicBezTo>
                  <a:cubicBezTo>
                    <a:pt x="4940" y="112446"/>
                    <a:pt x="5024" y="113115"/>
                    <a:pt x="5107" y="113785"/>
                  </a:cubicBezTo>
                  <a:cubicBezTo>
                    <a:pt x="5610" y="118892"/>
                    <a:pt x="5610" y="124083"/>
                    <a:pt x="5777" y="129190"/>
                  </a:cubicBezTo>
                  <a:cubicBezTo>
                    <a:pt x="5777" y="130111"/>
                    <a:pt x="5275" y="131199"/>
                    <a:pt x="6363" y="132036"/>
                  </a:cubicBezTo>
                  <a:cubicBezTo>
                    <a:pt x="8875" y="131952"/>
                    <a:pt x="10298" y="130780"/>
                    <a:pt x="10382" y="128436"/>
                  </a:cubicBezTo>
                  <a:cubicBezTo>
                    <a:pt x="10549" y="126511"/>
                    <a:pt x="10800" y="124585"/>
                    <a:pt x="11135" y="122659"/>
                  </a:cubicBezTo>
                  <a:cubicBezTo>
                    <a:pt x="11386" y="121906"/>
                    <a:pt x="11470" y="121069"/>
                    <a:pt x="11554" y="120232"/>
                  </a:cubicBezTo>
                  <a:cubicBezTo>
                    <a:pt x="11721" y="115208"/>
                    <a:pt x="12224" y="110185"/>
                    <a:pt x="12140" y="105078"/>
                  </a:cubicBezTo>
                  <a:cubicBezTo>
                    <a:pt x="11386" y="103906"/>
                    <a:pt x="12726" y="102734"/>
                    <a:pt x="12140" y="101562"/>
                  </a:cubicBezTo>
                  <a:cubicBezTo>
                    <a:pt x="11303" y="98632"/>
                    <a:pt x="11889" y="95534"/>
                    <a:pt x="11638" y="92520"/>
                  </a:cubicBezTo>
                  <a:lnTo>
                    <a:pt x="11638" y="91516"/>
                  </a:lnTo>
                  <a:cubicBezTo>
                    <a:pt x="11638" y="91516"/>
                    <a:pt x="11554" y="91432"/>
                    <a:pt x="11470" y="91348"/>
                  </a:cubicBezTo>
                  <a:cubicBezTo>
                    <a:pt x="11470" y="91181"/>
                    <a:pt x="11470" y="91097"/>
                    <a:pt x="11638" y="91013"/>
                  </a:cubicBezTo>
                  <a:lnTo>
                    <a:pt x="11638" y="89925"/>
                  </a:lnTo>
                  <a:cubicBezTo>
                    <a:pt x="11303" y="89674"/>
                    <a:pt x="11135" y="89255"/>
                    <a:pt x="11219" y="88837"/>
                  </a:cubicBezTo>
                  <a:cubicBezTo>
                    <a:pt x="11303" y="86493"/>
                    <a:pt x="11135" y="84232"/>
                    <a:pt x="10717" y="81888"/>
                  </a:cubicBezTo>
                  <a:cubicBezTo>
                    <a:pt x="10131" y="77702"/>
                    <a:pt x="10131" y="73432"/>
                    <a:pt x="9210" y="69246"/>
                  </a:cubicBezTo>
                  <a:cubicBezTo>
                    <a:pt x="8456" y="65898"/>
                    <a:pt x="9377" y="62298"/>
                    <a:pt x="8121" y="58949"/>
                  </a:cubicBezTo>
                  <a:cubicBezTo>
                    <a:pt x="8038" y="58698"/>
                    <a:pt x="8038" y="58447"/>
                    <a:pt x="8121" y="58279"/>
                  </a:cubicBezTo>
                  <a:cubicBezTo>
                    <a:pt x="8707" y="56688"/>
                    <a:pt x="8038" y="55098"/>
                    <a:pt x="8038" y="53591"/>
                  </a:cubicBezTo>
                  <a:cubicBezTo>
                    <a:pt x="8038" y="51079"/>
                    <a:pt x="5275" y="48819"/>
                    <a:pt x="7368" y="46224"/>
                  </a:cubicBezTo>
                  <a:cubicBezTo>
                    <a:pt x="7535" y="46056"/>
                    <a:pt x="7452" y="45721"/>
                    <a:pt x="7368" y="45470"/>
                  </a:cubicBezTo>
                  <a:cubicBezTo>
                    <a:pt x="5777" y="39693"/>
                    <a:pt x="5945" y="33582"/>
                    <a:pt x="4689" y="27722"/>
                  </a:cubicBezTo>
                  <a:cubicBezTo>
                    <a:pt x="4354" y="25796"/>
                    <a:pt x="4270" y="23870"/>
                    <a:pt x="4354" y="21945"/>
                  </a:cubicBezTo>
                  <a:cubicBezTo>
                    <a:pt x="4354" y="19768"/>
                    <a:pt x="3935" y="17508"/>
                    <a:pt x="4354" y="15247"/>
                  </a:cubicBezTo>
                  <a:cubicBezTo>
                    <a:pt x="4438" y="14829"/>
                    <a:pt x="4438" y="14159"/>
                    <a:pt x="3935" y="14159"/>
                  </a:cubicBezTo>
                  <a:cubicBezTo>
                    <a:pt x="3014" y="14159"/>
                    <a:pt x="3014" y="13740"/>
                    <a:pt x="3433" y="13154"/>
                  </a:cubicBezTo>
                  <a:cubicBezTo>
                    <a:pt x="4019" y="11982"/>
                    <a:pt x="4103" y="10726"/>
                    <a:pt x="3684" y="9554"/>
                  </a:cubicBezTo>
                  <a:cubicBezTo>
                    <a:pt x="3768" y="7796"/>
                    <a:pt x="3014" y="6038"/>
                    <a:pt x="3433" y="4113"/>
                  </a:cubicBezTo>
                  <a:lnTo>
                    <a:pt x="3433" y="4113"/>
                  </a:lnTo>
                  <a:cubicBezTo>
                    <a:pt x="4103" y="4280"/>
                    <a:pt x="4689" y="4699"/>
                    <a:pt x="5191" y="5285"/>
                  </a:cubicBezTo>
                  <a:cubicBezTo>
                    <a:pt x="7284" y="7294"/>
                    <a:pt x="9210" y="9387"/>
                    <a:pt x="11554" y="11229"/>
                  </a:cubicBezTo>
                  <a:cubicBezTo>
                    <a:pt x="11778" y="11408"/>
                    <a:pt x="12051" y="11492"/>
                    <a:pt x="12332" y="11492"/>
                  </a:cubicBezTo>
                  <a:cubicBezTo>
                    <a:pt x="12577" y="11492"/>
                    <a:pt x="12828" y="11429"/>
                    <a:pt x="13061" y="11312"/>
                  </a:cubicBezTo>
                  <a:cubicBezTo>
                    <a:pt x="13228" y="11061"/>
                    <a:pt x="13228" y="10643"/>
                    <a:pt x="13061" y="10392"/>
                  </a:cubicBezTo>
                  <a:cubicBezTo>
                    <a:pt x="9796" y="6540"/>
                    <a:pt x="5693" y="3527"/>
                    <a:pt x="1842" y="429"/>
                  </a:cubicBezTo>
                  <a:cubicBezTo>
                    <a:pt x="1492" y="132"/>
                    <a:pt x="1193" y="1"/>
                    <a:pt x="94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5" name="Google Shape;12625;p15"/>
            <p:cNvSpPr/>
            <p:nvPr/>
          </p:nvSpPr>
          <p:spPr>
            <a:xfrm>
              <a:off x="1944100" y="2237500"/>
              <a:ext cx="280475" cy="2186800"/>
            </a:xfrm>
            <a:custGeom>
              <a:avLst/>
              <a:gdLst/>
              <a:ahLst/>
              <a:cxnLst/>
              <a:rect l="l" t="t" r="r" b="b"/>
              <a:pathLst>
                <a:path w="11219" h="87472" extrusionOk="0">
                  <a:moveTo>
                    <a:pt x="2063" y="1"/>
                  </a:moveTo>
                  <a:cubicBezTo>
                    <a:pt x="1162" y="1"/>
                    <a:pt x="1311" y="1041"/>
                    <a:pt x="1172" y="1735"/>
                  </a:cubicBezTo>
                  <a:cubicBezTo>
                    <a:pt x="754" y="4331"/>
                    <a:pt x="1423" y="6842"/>
                    <a:pt x="1005" y="9437"/>
                  </a:cubicBezTo>
                  <a:cubicBezTo>
                    <a:pt x="335" y="13456"/>
                    <a:pt x="1088" y="17642"/>
                    <a:pt x="586" y="21661"/>
                  </a:cubicBezTo>
                  <a:cubicBezTo>
                    <a:pt x="586" y="21912"/>
                    <a:pt x="754" y="22079"/>
                    <a:pt x="837" y="22330"/>
                  </a:cubicBezTo>
                  <a:cubicBezTo>
                    <a:pt x="1172" y="22749"/>
                    <a:pt x="1423" y="23167"/>
                    <a:pt x="1005" y="23670"/>
                  </a:cubicBezTo>
                  <a:cubicBezTo>
                    <a:pt x="586" y="24088"/>
                    <a:pt x="335" y="24591"/>
                    <a:pt x="335" y="25177"/>
                  </a:cubicBezTo>
                  <a:cubicBezTo>
                    <a:pt x="335" y="25428"/>
                    <a:pt x="419" y="25763"/>
                    <a:pt x="502" y="26014"/>
                  </a:cubicBezTo>
                  <a:cubicBezTo>
                    <a:pt x="586" y="26181"/>
                    <a:pt x="586" y="26349"/>
                    <a:pt x="502" y="26516"/>
                  </a:cubicBezTo>
                  <a:cubicBezTo>
                    <a:pt x="502" y="26851"/>
                    <a:pt x="335" y="27019"/>
                    <a:pt x="335" y="27353"/>
                  </a:cubicBezTo>
                  <a:cubicBezTo>
                    <a:pt x="419" y="27605"/>
                    <a:pt x="502" y="27856"/>
                    <a:pt x="670" y="28107"/>
                  </a:cubicBezTo>
                  <a:cubicBezTo>
                    <a:pt x="837" y="28358"/>
                    <a:pt x="1005" y="28609"/>
                    <a:pt x="1088" y="28777"/>
                  </a:cubicBezTo>
                  <a:cubicBezTo>
                    <a:pt x="1172" y="28944"/>
                    <a:pt x="1256" y="29112"/>
                    <a:pt x="1256" y="29279"/>
                  </a:cubicBezTo>
                  <a:cubicBezTo>
                    <a:pt x="1256" y="29446"/>
                    <a:pt x="1256" y="29698"/>
                    <a:pt x="1256" y="29865"/>
                  </a:cubicBezTo>
                  <a:cubicBezTo>
                    <a:pt x="1256" y="30032"/>
                    <a:pt x="1172" y="30200"/>
                    <a:pt x="1088" y="30367"/>
                  </a:cubicBezTo>
                  <a:cubicBezTo>
                    <a:pt x="1005" y="30535"/>
                    <a:pt x="837" y="30786"/>
                    <a:pt x="670" y="30953"/>
                  </a:cubicBezTo>
                  <a:cubicBezTo>
                    <a:pt x="419" y="31121"/>
                    <a:pt x="335" y="31372"/>
                    <a:pt x="335" y="31623"/>
                  </a:cubicBezTo>
                  <a:cubicBezTo>
                    <a:pt x="419" y="31874"/>
                    <a:pt x="586" y="32125"/>
                    <a:pt x="754" y="32377"/>
                  </a:cubicBezTo>
                  <a:lnTo>
                    <a:pt x="921" y="32628"/>
                  </a:lnTo>
                  <a:cubicBezTo>
                    <a:pt x="1005" y="32795"/>
                    <a:pt x="1005" y="32963"/>
                    <a:pt x="1088" y="33214"/>
                  </a:cubicBezTo>
                  <a:cubicBezTo>
                    <a:pt x="1172" y="33967"/>
                    <a:pt x="1172" y="34721"/>
                    <a:pt x="1088" y="35558"/>
                  </a:cubicBezTo>
                  <a:cubicBezTo>
                    <a:pt x="1088" y="35725"/>
                    <a:pt x="1172" y="35977"/>
                    <a:pt x="1256" y="36228"/>
                  </a:cubicBezTo>
                  <a:cubicBezTo>
                    <a:pt x="1423" y="36479"/>
                    <a:pt x="1591" y="36730"/>
                    <a:pt x="1758" y="36897"/>
                  </a:cubicBezTo>
                  <a:cubicBezTo>
                    <a:pt x="2595" y="37651"/>
                    <a:pt x="1674" y="38237"/>
                    <a:pt x="1674" y="38907"/>
                  </a:cubicBezTo>
                  <a:cubicBezTo>
                    <a:pt x="1842" y="41251"/>
                    <a:pt x="1507" y="43595"/>
                    <a:pt x="1507" y="45939"/>
                  </a:cubicBezTo>
                  <a:cubicBezTo>
                    <a:pt x="1591" y="47781"/>
                    <a:pt x="1340" y="49539"/>
                    <a:pt x="670" y="51214"/>
                  </a:cubicBezTo>
                  <a:cubicBezTo>
                    <a:pt x="0" y="52469"/>
                    <a:pt x="251" y="54060"/>
                    <a:pt x="1340" y="54981"/>
                  </a:cubicBezTo>
                  <a:cubicBezTo>
                    <a:pt x="1674" y="55316"/>
                    <a:pt x="1674" y="55316"/>
                    <a:pt x="1591" y="55399"/>
                  </a:cubicBezTo>
                  <a:cubicBezTo>
                    <a:pt x="251" y="56906"/>
                    <a:pt x="335" y="58246"/>
                    <a:pt x="1926" y="59334"/>
                  </a:cubicBezTo>
                  <a:cubicBezTo>
                    <a:pt x="2679" y="59837"/>
                    <a:pt x="3433" y="60172"/>
                    <a:pt x="2595" y="61260"/>
                  </a:cubicBezTo>
                  <a:lnTo>
                    <a:pt x="2093" y="61595"/>
                  </a:lnTo>
                  <a:cubicBezTo>
                    <a:pt x="921" y="62348"/>
                    <a:pt x="335" y="63102"/>
                    <a:pt x="1340" y="64441"/>
                  </a:cubicBezTo>
                  <a:cubicBezTo>
                    <a:pt x="2930" y="66450"/>
                    <a:pt x="4102" y="68543"/>
                    <a:pt x="3349" y="71222"/>
                  </a:cubicBezTo>
                  <a:cubicBezTo>
                    <a:pt x="3014" y="71892"/>
                    <a:pt x="3181" y="72646"/>
                    <a:pt x="3684" y="73148"/>
                  </a:cubicBezTo>
                  <a:cubicBezTo>
                    <a:pt x="3851" y="73148"/>
                    <a:pt x="4019" y="73315"/>
                    <a:pt x="3935" y="73483"/>
                  </a:cubicBezTo>
                  <a:cubicBezTo>
                    <a:pt x="3935" y="73650"/>
                    <a:pt x="3851" y="73818"/>
                    <a:pt x="3851" y="73985"/>
                  </a:cubicBezTo>
                  <a:cubicBezTo>
                    <a:pt x="3952" y="74253"/>
                    <a:pt x="3865" y="74307"/>
                    <a:pt x="3729" y="74307"/>
                  </a:cubicBezTo>
                  <a:cubicBezTo>
                    <a:pt x="3639" y="74307"/>
                    <a:pt x="3527" y="74283"/>
                    <a:pt x="3436" y="74283"/>
                  </a:cubicBezTo>
                  <a:cubicBezTo>
                    <a:pt x="3321" y="74283"/>
                    <a:pt x="3237" y="74320"/>
                    <a:pt x="3265" y="74488"/>
                  </a:cubicBezTo>
                  <a:cubicBezTo>
                    <a:pt x="2847" y="75408"/>
                    <a:pt x="3181" y="76413"/>
                    <a:pt x="4019" y="76832"/>
                  </a:cubicBezTo>
                  <a:cubicBezTo>
                    <a:pt x="5107" y="77836"/>
                    <a:pt x="5107" y="78422"/>
                    <a:pt x="4353" y="79511"/>
                  </a:cubicBezTo>
                  <a:cubicBezTo>
                    <a:pt x="3935" y="80097"/>
                    <a:pt x="4102" y="81101"/>
                    <a:pt x="4521" y="81353"/>
                  </a:cubicBezTo>
                  <a:cubicBezTo>
                    <a:pt x="6028" y="82022"/>
                    <a:pt x="5693" y="83111"/>
                    <a:pt x="5358" y="84199"/>
                  </a:cubicBezTo>
                  <a:cubicBezTo>
                    <a:pt x="5330" y="84311"/>
                    <a:pt x="5330" y="84339"/>
                    <a:pt x="5343" y="84339"/>
                  </a:cubicBezTo>
                  <a:cubicBezTo>
                    <a:pt x="5355" y="84339"/>
                    <a:pt x="5380" y="84311"/>
                    <a:pt x="5401" y="84311"/>
                  </a:cubicBezTo>
                  <a:cubicBezTo>
                    <a:pt x="5423" y="84311"/>
                    <a:pt x="5442" y="84339"/>
                    <a:pt x="5442" y="84450"/>
                  </a:cubicBezTo>
                  <a:cubicBezTo>
                    <a:pt x="5777" y="85371"/>
                    <a:pt x="6028" y="86376"/>
                    <a:pt x="7032" y="86794"/>
                  </a:cubicBezTo>
                  <a:cubicBezTo>
                    <a:pt x="7684" y="86957"/>
                    <a:pt x="8440" y="87472"/>
                    <a:pt x="9120" y="87472"/>
                  </a:cubicBezTo>
                  <a:cubicBezTo>
                    <a:pt x="9489" y="87472"/>
                    <a:pt x="9836" y="87320"/>
                    <a:pt x="10130" y="86878"/>
                  </a:cubicBezTo>
                  <a:cubicBezTo>
                    <a:pt x="10967" y="85622"/>
                    <a:pt x="11218" y="84283"/>
                    <a:pt x="9795" y="83194"/>
                  </a:cubicBezTo>
                  <a:cubicBezTo>
                    <a:pt x="9042" y="83278"/>
                    <a:pt x="9042" y="84032"/>
                    <a:pt x="8623" y="84534"/>
                  </a:cubicBezTo>
                  <a:cubicBezTo>
                    <a:pt x="8623" y="82860"/>
                    <a:pt x="8623" y="81269"/>
                    <a:pt x="8623" y="79678"/>
                  </a:cubicBezTo>
                  <a:cubicBezTo>
                    <a:pt x="8372" y="76915"/>
                    <a:pt x="8623" y="74153"/>
                    <a:pt x="8037" y="71474"/>
                  </a:cubicBezTo>
                  <a:cubicBezTo>
                    <a:pt x="7953" y="71222"/>
                    <a:pt x="7870" y="70971"/>
                    <a:pt x="7786" y="70720"/>
                  </a:cubicBezTo>
                  <a:cubicBezTo>
                    <a:pt x="7367" y="68460"/>
                    <a:pt x="8037" y="66116"/>
                    <a:pt x="7619" y="63771"/>
                  </a:cubicBezTo>
                  <a:cubicBezTo>
                    <a:pt x="7200" y="62181"/>
                    <a:pt x="7032" y="60506"/>
                    <a:pt x="7200" y="58832"/>
                  </a:cubicBezTo>
                  <a:cubicBezTo>
                    <a:pt x="7116" y="52972"/>
                    <a:pt x="6363" y="47111"/>
                    <a:pt x="6028" y="41335"/>
                  </a:cubicBezTo>
                  <a:cubicBezTo>
                    <a:pt x="5526" y="39995"/>
                    <a:pt x="5777" y="38656"/>
                    <a:pt x="5526" y="37316"/>
                  </a:cubicBezTo>
                  <a:cubicBezTo>
                    <a:pt x="5442" y="36981"/>
                    <a:pt x="5358" y="36730"/>
                    <a:pt x="5274" y="36479"/>
                  </a:cubicBezTo>
                  <a:cubicBezTo>
                    <a:pt x="5274" y="32712"/>
                    <a:pt x="4605" y="28944"/>
                    <a:pt x="4605" y="25177"/>
                  </a:cubicBezTo>
                  <a:cubicBezTo>
                    <a:pt x="4270" y="21074"/>
                    <a:pt x="4270" y="16889"/>
                    <a:pt x="4102" y="12703"/>
                  </a:cubicBezTo>
                  <a:cubicBezTo>
                    <a:pt x="3935" y="8517"/>
                    <a:pt x="4102" y="4247"/>
                    <a:pt x="2763" y="145"/>
                  </a:cubicBezTo>
                  <a:cubicBezTo>
                    <a:pt x="2477" y="45"/>
                    <a:pt x="2248" y="1"/>
                    <a:pt x="2063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6" name="Google Shape;12626;p15"/>
            <p:cNvSpPr/>
            <p:nvPr/>
          </p:nvSpPr>
          <p:spPr>
            <a:xfrm>
              <a:off x="1931525" y="893225"/>
              <a:ext cx="537925" cy="454600"/>
            </a:xfrm>
            <a:custGeom>
              <a:avLst/>
              <a:gdLst/>
              <a:ahLst/>
              <a:cxnLst/>
              <a:rect l="l" t="t" r="r" b="b"/>
              <a:pathLst>
                <a:path w="21517" h="18184" extrusionOk="0">
                  <a:moveTo>
                    <a:pt x="4522" y="0"/>
                  </a:moveTo>
                  <a:cubicBezTo>
                    <a:pt x="3684" y="503"/>
                    <a:pt x="3936" y="1507"/>
                    <a:pt x="3601" y="2344"/>
                  </a:cubicBezTo>
                  <a:cubicBezTo>
                    <a:pt x="2970" y="2029"/>
                    <a:pt x="2413" y="1416"/>
                    <a:pt x="1651" y="1416"/>
                  </a:cubicBezTo>
                  <a:cubicBezTo>
                    <a:pt x="1604" y="1416"/>
                    <a:pt x="1556" y="1419"/>
                    <a:pt x="1508" y="1423"/>
                  </a:cubicBezTo>
                  <a:cubicBezTo>
                    <a:pt x="1" y="3014"/>
                    <a:pt x="922" y="4772"/>
                    <a:pt x="1173" y="6447"/>
                  </a:cubicBezTo>
                  <a:cubicBezTo>
                    <a:pt x="1508" y="7284"/>
                    <a:pt x="1759" y="8288"/>
                    <a:pt x="1675" y="9293"/>
                  </a:cubicBezTo>
                  <a:cubicBezTo>
                    <a:pt x="1675" y="10381"/>
                    <a:pt x="1173" y="11637"/>
                    <a:pt x="2177" y="12726"/>
                  </a:cubicBezTo>
                  <a:lnTo>
                    <a:pt x="2847" y="12726"/>
                  </a:lnTo>
                  <a:cubicBezTo>
                    <a:pt x="3684" y="12307"/>
                    <a:pt x="4940" y="12558"/>
                    <a:pt x="4689" y="11135"/>
                  </a:cubicBezTo>
                  <a:cubicBezTo>
                    <a:pt x="4522" y="9712"/>
                    <a:pt x="5024" y="8288"/>
                    <a:pt x="4522" y="6949"/>
                  </a:cubicBezTo>
                  <a:cubicBezTo>
                    <a:pt x="4605" y="6279"/>
                    <a:pt x="4354" y="5526"/>
                    <a:pt x="4856" y="4689"/>
                  </a:cubicBezTo>
                  <a:cubicBezTo>
                    <a:pt x="8959" y="8372"/>
                    <a:pt x="13312" y="11637"/>
                    <a:pt x="16996" y="15572"/>
                  </a:cubicBezTo>
                  <a:cubicBezTo>
                    <a:pt x="17153" y="17061"/>
                    <a:pt x="18336" y="18183"/>
                    <a:pt x="19792" y="18183"/>
                  </a:cubicBezTo>
                  <a:cubicBezTo>
                    <a:pt x="19891" y="18183"/>
                    <a:pt x="19992" y="18178"/>
                    <a:pt x="20093" y="18167"/>
                  </a:cubicBezTo>
                  <a:cubicBezTo>
                    <a:pt x="20596" y="17749"/>
                    <a:pt x="21098" y="17079"/>
                    <a:pt x="20763" y="16493"/>
                  </a:cubicBezTo>
                  <a:cubicBezTo>
                    <a:pt x="20010" y="15405"/>
                    <a:pt x="21349" y="15572"/>
                    <a:pt x="21517" y="15070"/>
                  </a:cubicBezTo>
                  <a:cubicBezTo>
                    <a:pt x="20177" y="13060"/>
                    <a:pt x="18000" y="11805"/>
                    <a:pt x="16326" y="10214"/>
                  </a:cubicBezTo>
                  <a:cubicBezTo>
                    <a:pt x="13228" y="7200"/>
                    <a:pt x="10131" y="4437"/>
                    <a:pt x="6949" y="1507"/>
                  </a:cubicBezTo>
                  <a:cubicBezTo>
                    <a:pt x="5777" y="1507"/>
                    <a:pt x="5442" y="335"/>
                    <a:pt x="452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7" name="Google Shape;12627;p15"/>
            <p:cNvSpPr/>
            <p:nvPr/>
          </p:nvSpPr>
          <p:spPr>
            <a:xfrm>
              <a:off x="2078050" y="1242750"/>
              <a:ext cx="242800" cy="2011375"/>
            </a:xfrm>
            <a:custGeom>
              <a:avLst/>
              <a:gdLst/>
              <a:ahLst/>
              <a:cxnLst/>
              <a:rect l="l" t="t" r="r" b="b"/>
              <a:pathLst>
                <a:path w="9712" h="80455" extrusionOk="0">
                  <a:moveTo>
                    <a:pt x="1758" y="0"/>
                  </a:moveTo>
                  <a:lnTo>
                    <a:pt x="1758" y="0"/>
                  </a:lnTo>
                  <a:cubicBezTo>
                    <a:pt x="2344" y="2093"/>
                    <a:pt x="0" y="3684"/>
                    <a:pt x="502" y="5777"/>
                  </a:cubicBezTo>
                  <a:cubicBezTo>
                    <a:pt x="636" y="5857"/>
                    <a:pt x="750" y="5890"/>
                    <a:pt x="851" y="5890"/>
                  </a:cubicBezTo>
                  <a:cubicBezTo>
                    <a:pt x="1342" y="5890"/>
                    <a:pt x="1495" y="5093"/>
                    <a:pt x="1910" y="5093"/>
                  </a:cubicBezTo>
                  <a:cubicBezTo>
                    <a:pt x="1941" y="5093"/>
                    <a:pt x="1974" y="5097"/>
                    <a:pt x="2009" y="5107"/>
                  </a:cubicBezTo>
                  <a:cubicBezTo>
                    <a:pt x="3014" y="7117"/>
                    <a:pt x="586" y="9126"/>
                    <a:pt x="2261" y="11051"/>
                  </a:cubicBezTo>
                  <a:cubicBezTo>
                    <a:pt x="2344" y="11135"/>
                    <a:pt x="1926" y="11554"/>
                    <a:pt x="1842" y="11889"/>
                  </a:cubicBezTo>
                  <a:cubicBezTo>
                    <a:pt x="1674" y="12391"/>
                    <a:pt x="837" y="12558"/>
                    <a:pt x="1005" y="13312"/>
                  </a:cubicBezTo>
                  <a:cubicBezTo>
                    <a:pt x="2177" y="13479"/>
                    <a:pt x="2763" y="13898"/>
                    <a:pt x="2428" y="15321"/>
                  </a:cubicBezTo>
                  <a:cubicBezTo>
                    <a:pt x="2093" y="16326"/>
                    <a:pt x="2009" y="17330"/>
                    <a:pt x="2177" y="18419"/>
                  </a:cubicBezTo>
                  <a:cubicBezTo>
                    <a:pt x="3014" y="21516"/>
                    <a:pt x="3516" y="24698"/>
                    <a:pt x="3600" y="27879"/>
                  </a:cubicBezTo>
                  <a:cubicBezTo>
                    <a:pt x="3684" y="29386"/>
                    <a:pt x="3851" y="30893"/>
                    <a:pt x="4270" y="32316"/>
                  </a:cubicBezTo>
                  <a:cubicBezTo>
                    <a:pt x="4605" y="33572"/>
                    <a:pt x="3181" y="35163"/>
                    <a:pt x="4940" y="36167"/>
                  </a:cubicBezTo>
                  <a:cubicBezTo>
                    <a:pt x="5274" y="36418"/>
                    <a:pt x="4940" y="37004"/>
                    <a:pt x="4521" y="37256"/>
                  </a:cubicBezTo>
                  <a:lnTo>
                    <a:pt x="2763" y="38093"/>
                  </a:lnTo>
                  <a:cubicBezTo>
                    <a:pt x="4102" y="38846"/>
                    <a:pt x="4102" y="40269"/>
                    <a:pt x="4605" y="41358"/>
                  </a:cubicBezTo>
                  <a:cubicBezTo>
                    <a:pt x="5274" y="42697"/>
                    <a:pt x="5526" y="43451"/>
                    <a:pt x="4270" y="44288"/>
                  </a:cubicBezTo>
                  <a:cubicBezTo>
                    <a:pt x="4424" y="44464"/>
                    <a:pt x="4584" y="44519"/>
                    <a:pt x="4743" y="44519"/>
                  </a:cubicBezTo>
                  <a:cubicBezTo>
                    <a:pt x="5003" y="44519"/>
                    <a:pt x="5263" y="44373"/>
                    <a:pt x="5495" y="44373"/>
                  </a:cubicBezTo>
                  <a:cubicBezTo>
                    <a:pt x="5662" y="44373"/>
                    <a:pt x="5815" y="44448"/>
                    <a:pt x="5944" y="44707"/>
                  </a:cubicBezTo>
                  <a:cubicBezTo>
                    <a:pt x="6363" y="45628"/>
                    <a:pt x="6028" y="46716"/>
                    <a:pt x="6112" y="47469"/>
                  </a:cubicBezTo>
                  <a:cubicBezTo>
                    <a:pt x="6279" y="48223"/>
                    <a:pt x="5860" y="48474"/>
                    <a:pt x="5191" y="48558"/>
                  </a:cubicBezTo>
                  <a:cubicBezTo>
                    <a:pt x="4940" y="48641"/>
                    <a:pt x="4856" y="48893"/>
                    <a:pt x="5107" y="49227"/>
                  </a:cubicBezTo>
                  <a:cubicBezTo>
                    <a:pt x="5777" y="49981"/>
                    <a:pt x="5107" y="51488"/>
                    <a:pt x="6530" y="51990"/>
                  </a:cubicBezTo>
                  <a:cubicBezTo>
                    <a:pt x="7033" y="52409"/>
                    <a:pt x="6865" y="53162"/>
                    <a:pt x="6363" y="53413"/>
                  </a:cubicBezTo>
                  <a:cubicBezTo>
                    <a:pt x="6028" y="53581"/>
                    <a:pt x="5860" y="53916"/>
                    <a:pt x="5860" y="54251"/>
                  </a:cubicBezTo>
                  <a:cubicBezTo>
                    <a:pt x="5944" y="56092"/>
                    <a:pt x="7200" y="57851"/>
                    <a:pt x="6279" y="59776"/>
                  </a:cubicBezTo>
                  <a:cubicBezTo>
                    <a:pt x="6195" y="59944"/>
                    <a:pt x="6363" y="60278"/>
                    <a:pt x="6446" y="60446"/>
                  </a:cubicBezTo>
                  <a:cubicBezTo>
                    <a:pt x="6865" y="61283"/>
                    <a:pt x="8456" y="62037"/>
                    <a:pt x="6698" y="63125"/>
                  </a:cubicBezTo>
                  <a:cubicBezTo>
                    <a:pt x="6446" y="63209"/>
                    <a:pt x="6614" y="63962"/>
                    <a:pt x="6865" y="64297"/>
                  </a:cubicBezTo>
                  <a:cubicBezTo>
                    <a:pt x="7451" y="65050"/>
                    <a:pt x="7702" y="65888"/>
                    <a:pt x="7619" y="66809"/>
                  </a:cubicBezTo>
                  <a:cubicBezTo>
                    <a:pt x="7870" y="68483"/>
                    <a:pt x="7619" y="70157"/>
                    <a:pt x="8288" y="71664"/>
                  </a:cubicBezTo>
                  <a:cubicBezTo>
                    <a:pt x="8539" y="72167"/>
                    <a:pt x="8539" y="72669"/>
                    <a:pt x="8288" y="73088"/>
                  </a:cubicBezTo>
                  <a:cubicBezTo>
                    <a:pt x="7953" y="73590"/>
                    <a:pt x="7870" y="74260"/>
                    <a:pt x="8121" y="74762"/>
                  </a:cubicBezTo>
                  <a:cubicBezTo>
                    <a:pt x="8623" y="76185"/>
                    <a:pt x="8791" y="77692"/>
                    <a:pt x="8707" y="79199"/>
                  </a:cubicBezTo>
                  <a:cubicBezTo>
                    <a:pt x="8623" y="79785"/>
                    <a:pt x="9042" y="80371"/>
                    <a:pt x="9628" y="80455"/>
                  </a:cubicBezTo>
                  <a:cubicBezTo>
                    <a:pt x="9712" y="76687"/>
                    <a:pt x="9042" y="73004"/>
                    <a:pt x="8874" y="69236"/>
                  </a:cubicBezTo>
                  <a:cubicBezTo>
                    <a:pt x="8456" y="60697"/>
                    <a:pt x="7619" y="52158"/>
                    <a:pt x="6614" y="43702"/>
                  </a:cubicBezTo>
                  <a:cubicBezTo>
                    <a:pt x="5860" y="37507"/>
                    <a:pt x="4940" y="31311"/>
                    <a:pt x="4102" y="25200"/>
                  </a:cubicBezTo>
                  <a:cubicBezTo>
                    <a:pt x="3349" y="19674"/>
                    <a:pt x="3181" y="14065"/>
                    <a:pt x="2847" y="8540"/>
                  </a:cubicBezTo>
                  <a:cubicBezTo>
                    <a:pt x="2679" y="5693"/>
                    <a:pt x="2763" y="2763"/>
                    <a:pt x="1758" y="0"/>
                  </a:cubicBezTo>
                  <a:close/>
                </a:path>
              </a:pathLst>
            </a:custGeom>
            <a:solidFill>
              <a:srgbClr val="71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8" name="Google Shape;12628;p15"/>
            <p:cNvSpPr/>
            <p:nvPr/>
          </p:nvSpPr>
          <p:spPr>
            <a:xfrm>
              <a:off x="1831075" y="715325"/>
              <a:ext cx="843500" cy="177925"/>
            </a:xfrm>
            <a:custGeom>
              <a:avLst/>
              <a:gdLst/>
              <a:ahLst/>
              <a:cxnLst/>
              <a:rect l="l" t="t" r="r" b="b"/>
              <a:pathLst>
                <a:path w="33740" h="7117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0" y="1172"/>
                    <a:pt x="251" y="2009"/>
                    <a:pt x="1926" y="2428"/>
                  </a:cubicBezTo>
                  <a:cubicBezTo>
                    <a:pt x="2031" y="2458"/>
                    <a:pt x="2144" y="2466"/>
                    <a:pt x="2259" y="2466"/>
                  </a:cubicBezTo>
                  <a:cubicBezTo>
                    <a:pt x="2409" y="2466"/>
                    <a:pt x="2562" y="2452"/>
                    <a:pt x="2704" y="2452"/>
                  </a:cubicBezTo>
                  <a:cubicBezTo>
                    <a:pt x="3061" y="2452"/>
                    <a:pt x="3349" y="2543"/>
                    <a:pt x="3349" y="3181"/>
                  </a:cubicBezTo>
                  <a:cubicBezTo>
                    <a:pt x="3406" y="4441"/>
                    <a:pt x="4051" y="4683"/>
                    <a:pt x="4801" y="4683"/>
                  </a:cubicBezTo>
                  <a:cubicBezTo>
                    <a:pt x="5148" y="4683"/>
                    <a:pt x="5517" y="4631"/>
                    <a:pt x="5861" y="4605"/>
                  </a:cubicBezTo>
                  <a:cubicBezTo>
                    <a:pt x="6112" y="4521"/>
                    <a:pt x="6363" y="4270"/>
                    <a:pt x="6530" y="4102"/>
                  </a:cubicBezTo>
                  <a:cubicBezTo>
                    <a:pt x="6614" y="4019"/>
                    <a:pt x="6447" y="3851"/>
                    <a:pt x="6614" y="3851"/>
                  </a:cubicBezTo>
                  <a:cubicBezTo>
                    <a:pt x="6726" y="4074"/>
                    <a:pt x="6949" y="4223"/>
                    <a:pt x="7185" y="4223"/>
                  </a:cubicBezTo>
                  <a:cubicBezTo>
                    <a:pt x="7302" y="4223"/>
                    <a:pt x="7423" y="4186"/>
                    <a:pt x="7535" y="4102"/>
                  </a:cubicBezTo>
                  <a:cubicBezTo>
                    <a:pt x="7782" y="3757"/>
                    <a:pt x="8087" y="3644"/>
                    <a:pt x="8416" y="3644"/>
                  </a:cubicBezTo>
                  <a:cubicBezTo>
                    <a:pt x="8645" y="3644"/>
                    <a:pt x="8885" y="3699"/>
                    <a:pt x="9126" y="3767"/>
                  </a:cubicBezTo>
                  <a:cubicBezTo>
                    <a:pt x="11805" y="4605"/>
                    <a:pt x="14567" y="4270"/>
                    <a:pt x="17246" y="4437"/>
                  </a:cubicBezTo>
                  <a:cubicBezTo>
                    <a:pt x="21181" y="4688"/>
                    <a:pt x="24865" y="5860"/>
                    <a:pt x="28632" y="6530"/>
                  </a:cubicBezTo>
                  <a:cubicBezTo>
                    <a:pt x="29386" y="7116"/>
                    <a:pt x="30390" y="6781"/>
                    <a:pt x="31144" y="7032"/>
                  </a:cubicBezTo>
                  <a:cubicBezTo>
                    <a:pt x="31730" y="6865"/>
                    <a:pt x="32148" y="6363"/>
                    <a:pt x="32232" y="5777"/>
                  </a:cubicBezTo>
                  <a:cubicBezTo>
                    <a:pt x="32316" y="5526"/>
                    <a:pt x="31897" y="5442"/>
                    <a:pt x="32065" y="5274"/>
                  </a:cubicBezTo>
                  <a:cubicBezTo>
                    <a:pt x="32093" y="5246"/>
                    <a:pt x="32118" y="5235"/>
                    <a:pt x="32143" y="5235"/>
                  </a:cubicBezTo>
                  <a:cubicBezTo>
                    <a:pt x="32265" y="5235"/>
                    <a:pt x="32358" y="5526"/>
                    <a:pt x="32567" y="5526"/>
                  </a:cubicBezTo>
                  <a:cubicBezTo>
                    <a:pt x="33153" y="5442"/>
                    <a:pt x="33739" y="5526"/>
                    <a:pt x="33572" y="4688"/>
                  </a:cubicBezTo>
                  <a:cubicBezTo>
                    <a:pt x="32735" y="4521"/>
                    <a:pt x="31897" y="4270"/>
                    <a:pt x="30976" y="4102"/>
                  </a:cubicBezTo>
                  <a:cubicBezTo>
                    <a:pt x="28800" y="3851"/>
                    <a:pt x="26623" y="3349"/>
                    <a:pt x="24614" y="2679"/>
                  </a:cubicBezTo>
                  <a:cubicBezTo>
                    <a:pt x="21715" y="2298"/>
                    <a:pt x="18956" y="1569"/>
                    <a:pt x="16019" y="1569"/>
                  </a:cubicBezTo>
                  <a:cubicBezTo>
                    <a:pt x="15732" y="1569"/>
                    <a:pt x="15444" y="1576"/>
                    <a:pt x="15153" y="1591"/>
                  </a:cubicBezTo>
                  <a:cubicBezTo>
                    <a:pt x="14840" y="1599"/>
                    <a:pt x="14528" y="1603"/>
                    <a:pt x="14217" y="1603"/>
                  </a:cubicBezTo>
                  <a:cubicBezTo>
                    <a:pt x="11447" y="1603"/>
                    <a:pt x="8737" y="1272"/>
                    <a:pt x="6028" y="670"/>
                  </a:cubicBezTo>
                  <a:cubicBezTo>
                    <a:pt x="5498" y="405"/>
                    <a:pt x="4936" y="347"/>
                    <a:pt x="4365" y="347"/>
                  </a:cubicBezTo>
                  <a:cubicBezTo>
                    <a:pt x="3925" y="347"/>
                    <a:pt x="3479" y="381"/>
                    <a:pt x="3038" y="381"/>
                  </a:cubicBezTo>
                  <a:cubicBezTo>
                    <a:pt x="2426" y="381"/>
                    <a:pt x="1823" y="315"/>
                    <a:pt x="1256" y="0"/>
                  </a:cubicBezTo>
                  <a:close/>
                </a:path>
              </a:pathLst>
            </a:custGeom>
            <a:solidFill>
              <a:srgbClr val="27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9" name="Google Shape;12629;p15"/>
            <p:cNvSpPr/>
            <p:nvPr/>
          </p:nvSpPr>
          <p:spPr>
            <a:xfrm>
              <a:off x="1586625" y="539075"/>
              <a:ext cx="395150" cy="348425"/>
            </a:xfrm>
            <a:custGeom>
              <a:avLst/>
              <a:gdLst/>
              <a:ahLst/>
              <a:cxnLst/>
              <a:rect l="l" t="t" r="r" b="b"/>
              <a:pathLst>
                <a:path w="15806" h="13937" extrusionOk="0">
                  <a:moveTo>
                    <a:pt x="1955" y="1"/>
                  </a:moveTo>
                  <a:cubicBezTo>
                    <a:pt x="348" y="1"/>
                    <a:pt x="0" y="1047"/>
                    <a:pt x="234" y="2529"/>
                  </a:cubicBezTo>
                  <a:cubicBezTo>
                    <a:pt x="820" y="3199"/>
                    <a:pt x="1323" y="3785"/>
                    <a:pt x="1909" y="4371"/>
                  </a:cubicBezTo>
                  <a:cubicBezTo>
                    <a:pt x="5006" y="7134"/>
                    <a:pt x="8104" y="9897"/>
                    <a:pt x="11285" y="12659"/>
                  </a:cubicBezTo>
                  <a:cubicBezTo>
                    <a:pt x="11620" y="13078"/>
                    <a:pt x="11871" y="13664"/>
                    <a:pt x="12373" y="13915"/>
                  </a:cubicBezTo>
                  <a:cubicBezTo>
                    <a:pt x="12433" y="13930"/>
                    <a:pt x="12495" y="13937"/>
                    <a:pt x="12557" y="13937"/>
                  </a:cubicBezTo>
                  <a:cubicBezTo>
                    <a:pt x="12849" y="13937"/>
                    <a:pt x="13157" y="13787"/>
                    <a:pt x="13294" y="13580"/>
                  </a:cubicBezTo>
                  <a:cubicBezTo>
                    <a:pt x="13462" y="12073"/>
                    <a:pt x="15639" y="12659"/>
                    <a:pt x="15806" y="11152"/>
                  </a:cubicBezTo>
                  <a:cubicBezTo>
                    <a:pt x="15712" y="11142"/>
                    <a:pt x="15618" y="11138"/>
                    <a:pt x="15523" y="11138"/>
                  </a:cubicBezTo>
                  <a:cubicBezTo>
                    <a:pt x="15241" y="11138"/>
                    <a:pt x="14958" y="11173"/>
                    <a:pt x="14676" y="11173"/>
                  </a:cubicBezTo>
                  <a:cubicBezTo>
                    <a:pt x="14299" y="11173"/>
                    <a:pt x="13922" y="11110"/>
                    <a:pt x="13546" y="10817"/>
                  </a:cubicBezTo>
                  <a:cubicBezTo>
                    <a:pt x="13713" y="10566"/>
                    <a:pt x="13797" y="10231"/>
                    <a:pt x="13880" y="9897"/>
                  </a:cubicBezTo>
                  <a:cubicBezTo>
                    <a:pt x="14072" y="8941"/>
                    <a:pt x="13875" y="8519"/>
                    <a:pt x="13254" y="8519"/>
                  </a:cubicBezTo>
                  <a:cubicBezTo>
                    <a:pt x="13059" y="8519"/>
                    <a:pt x="12821" y="8561"/>
                    <a:pt x="12541" y="8641"/>
                  </a:cubicBezTo>
                  <a:cubicBezTo>
                    <a:pt x="12035" y="8774"/>
                    <a:pt x="11690" y="8865"/>
                    <a:pt x="11449" y="8865"/>
                  </a:cubicBezTo>
                  <a:cubicBezTo>
                    <a:pt x="10933" y="8865"/>
                    <a:pt x="10897" y="8447"/>
                    <a:pt x="10783" y="7134"/>
                  </a:cubicBezTo>
                  <a:cubicBezTo>
                    <a:pt x="10783" y="7134"/>
                    <a:pt x="10867" y="7050"/>
                    <a:pt x="10867" y="6966"/>
                  </a:cubicBezTo>
                  <a:cubicBezTo>
                    <a:pt x="10950" y="6883"/>
                    <a:pt x="10867" y="6715"/>
                    <a:pt x="10699" y="6631"/>
                  </a:cubicBezTo>
                  <a:cubicBezTo>
                    <a:pt x="8188" y="4120"/>
                    <a:pt x="5341" y="1943"/>
                    <a:pt x="2327" y="18"/>
                  </a:cubicBezTo>
                  <a:cubicBezTo>
                    <a:pt x="2196" y="6"/>
                    <a:pt x="2072" y="1"/>
                    <a:pt x="195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0" name="Google Shape;12630;p15"/>
            <p:cNvSpPr/>
            <p:nvPr/>
          </p:nvSpPr>
          <p:spPr>
            <a:xfrm>
              <a:off x="2668250" y="1637775"/>
              <a:ext cx="150725" cy="519625"/>
            </a:xfrm>
            <a:custGeom>
              <a:avLst/>
              <a:gdLst/>
              <a:ahLst/>
              <a:cxnLst/>
              <a:rect l="l" t="t" r="r" b="b"/>
              <a:pathLst>
                <a:path w="6029" h="20785" extrusionOk="0">
                  <a:moveTo>
                    <a:pt x="1785" y="5319"/>
                  </a:moveTo>
                  <a:cubicBezTo>
                    <a:pt x="1850" y="5319"/>
                    <a:pt x="1924" y="5337"/>
                    <a:pt x="2010" y="5380"/>
                  </a:cubicBezTo>
                  <a:cubicBezTo>
                    <a:pt x="2178" y="5380"/>
                    <a:pt x="2178" y="5548"/>
                    <a:pt x="2178" y="5548"/>
                  </a:cubicBezTo>
                  <a:cubicBezTo>
                    <a:pt x="2052" y="5642"/>
                    <a:pt x="1903" y="5654"/>
                    <a:pt x="1752" y="5654"/>
                  </a:cubicBezTo>
                  <a:cubicBezTo>
                    <a:pt x="1702" y="5654"/>
                    <a:pt x="1652" y="5653"/>
                    <a:pt x="1602" y="5653"/>
                  </a:cubicBezTo>
                  <a:cubicBezTo>
                    <a:pt x="1499" y="5653"/>
                    <a:pt x="1399" y="5658"/>
                    <a:pt x="1309" y="5693"/>
                  </a:cubicBezTo>
                  <a:lnTo>
                    <a:pt x="1309" y="5693"/>
                  </a:lnTo>
                  <a:cubicBezTo>
                    <a:pt x="1452" y="5522"/>
                    <a:pt x="1568" y="5319"/>
                    <a:pt x="1785" y="5319"/>
                  </a:cubicBezTo>
                  <a:close/>
                  <a:moveTo>
                    <a:pt x="3109" y="1"/>
                  </a:moveTo>
                  <a:cubicBezTo>
                    <a:pt x="3050" y="1"/>
                    <a:pt x="2990" y="8"/>
                    <a:pt x="2931" y="22"/>
                  </a:cubicBezTo>
                  <a:cubicBezTo>
                    <a:pt x="2345" y="106"/>
                    <a:pt x="1843" y="608"/>
                    <a:pt x="1843" y="1194"/>
                  </a:cubicBezTo>
                  <a:cubicBezTo>
                    <a:pt x="1843" y="1446"/>
                    <a:pt x="1843" y="1697"/>
                    <a:pt x="1843" y="1948"/>
                  </a:cubicBezTo>
                  <a:cubicBezTo>
                    <a:pt x="1671" y="2041"/>
                    <a:pt x="1552" y="2080"/>
                    <a:pt x="1469" y="2080"/>
                  </a:cubicBezTo>
                  <a:cubicBezTo>
                    <a:pt x="1105" y="2080"/>
                    <a:pt x="1430" y="1346"/>
                    <a:pt x="1089" y="1278"/>
                  </a:cubicBezTo>
                  <a:cubicBezTo>
                    <a:pt x="1006" y="1111"/>
                    <a:pt x="838" y="943"/>
                    <a:pt x="671" y="776"/>
                  </a:cubicBezTo>
                  <a:cubicBezTo>
                    <a:pt x="601" y="741"/>
                    <a:pt x="518" y="721"/>
                    <a:pt x="431" y="721"/>
                  </a:cubicBezTo>
                  <a:cubicBezTo>
                    <a:pt x="310" y="721"/>
                    <a:pt x="183" y="761"/>
                    <a:pt x="85" y="860"/>
                  </a:cubicBezTo>
                  <a:cubicBezTo>
                    <a:pt x="1" y="2618"/>
                    <a:pt x="336" y="4292"/>
                    <a:pt x="1089" y="5883"/>
                  </a:cubicBezTo>
                  <a:cubicBezTo>
                    <a:pt x="1089" y="8394"/>
                    <a:pt x="1341" y="10822"/>
                    <a:pt x="1927" y="13250"/>
                  </a:cubicBezTo>
                  <a:cubicBezTo>
                    <a:pt x="2178" y="14757"/>
                    <a:pt x="1759" y="16515"/>
                    <a:pt x="2680" y="17938"/>
                  </a:cubicBezTo>
                  <a:cubicBezTo>
                    <a:pt x="3517" y="18776"/>
                    <a:pt x="2596" y="20701"/>
                    <a:pt x="4522" y="20785"/>
                  </a:cubicBezTo>
                  <a:cubicBezTo>
                    <a:pt x="4773" y="20701"/>
                    <a:pt x="5024" y="20701"/>
                    <a:pt x="5192" y="20534"/>
                  </a:cubicBezTo>
                  <a:cubicBezTo>
                    <a:pt x="5443" y="20115"/>
                    <a:pt x="5443" y="19696"/>
                    <a:pt x="5443" y="19278"/>
                  </a:cubicBezTo>
                  <a:cubicBezTo>
                    <a:pt x="5526" y="18943"/>
                    <a:pt x="5694" y="18608"/>
                    <a:pt x="5861" y="18357"/>
                  </a:cubicBezTo>
                  <a:cubicBezTo>
                    <a:pt x="5945" y="18106"/>
                    <a:pt x="6029" y="17938"/>
                    <a:pt x="6029" y="17687"/>
                  </a:cubicBezTo>
                  <a:cubicBezTo>
                    <a:pt x="5861" y="16766"/>
                    <a:pt x="5778" y="15762"/>
                    <a:pt x="5778" y="14757"/>
                  </a:cubicBezTo>
                  <a:cubicBezTo>
                    <a:pt x="5443" y="12245"/>
                    <a:pt x="4940" y="9818"/>
                    <a:pt x="4187" y="7390"/>
                  </a:cubicBezTo>
                  <a:cubicBezTo>
                    <a:pt x="4020" y="6385"/>
                    <a:pt x="3852" y="5464"/>
                    <a:pt x="3601" y="4376"/>
                  </a:cubicBezTo>
                  <a:cubicBezTo>
                    <a:pt x="3099" y="3287"/>
                    <a:pt x="4020" y="2450"/>
                    <a:pt x="4020" y="1446"/>
                  </a:cubicBezTo>
                  <a:cubicBezTo>
                    <a:pt x="4020" y="1111"/>
                    <a:pt x="4020" y="692"/>
                    <a:pt x="3852" y="357"/>
                  </a:cubicBezTo>
                  <a:cubicBezTo>
                    <a:pt x="3645" y="151"/>
                    <a:pt x="3382" y="1"/>
                    <a:pt x="3109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1" name="Google Shape;12631;p15"/>
            <p:cNvSpPr/>
            <p:nvPr/>
          </p:nvSpPr>
          <p:spPr>
            <a:xfrm>
              <a:off x="1877125" y="878575"/>
              <a:ext cx="127675" cy="477275"/>
            </a:xfrm>
            <a:custGeom>
              <a:avLst/>
              <a:gdLst/>
              <a:ahLst/>
              <a:cxnLst/>
              <a:rect l="l" t="t" r="r" b="b"/>
              <a:pathLst>
                <a:path w="5107" h="19091" extrusionOk="0">
                  <a:moveTo>
                    <a:pt x="670" y="0"/>
                  </a:moveTo>
                  <a:cubicBezTo>
                    <a:pt x="670" y="2009"/>
                    <a:pt x="0" y="4102"/>
                    <a:pt x="586" y="6112"/>
                  </a:cubicBezTo>
                  <a:cubicBezTo>
                    <a:pt x="753" y="9126"/>
                    <a:pt x="1256" y="12140"/>
                    <a:pt x="2009" y="15153"/>
                  </a:cubicBezTo>
                  <a:cubicBezTo>
                    <a:pt x="2846" y="15907"/>
                    <a:pt x="2093" y="17079"/>
                    <a:pt x="2512" y="17916"/>
                  </a:cubicBezTo>
                  <a:cubicBezTo>
                    <a:pt x="2690" y="18272"/>
                    <a:pt x="2825" y="19090"/>
                    <a:pt x="3277" y="19090"/>
                  </a:cubicBezTo>
                  <a:cubicBezTo>
                    <a:pt x="3462" y="19090"/>
                    <a:pt x="3701" y="18952"/>
                    <a:pt x="4019" y="18586"/>
                  </a:cubicBezTo>
                  <a:cubicBezTo>
                    <a:pt x="5107" y="14735"/>
                    <a:pt x="3684" y="10884"/>
                    <a:pt x="3600" y="7033"/>
                  </a:cubicBezTo>
                  <a:cubicBezTo>
                    <a:pt x="3600" y="5358"/>
                    <a:pt x="3181" y="3768"/>
                    <a:pt x="3600" y="2093"/>
                  </a:cubicBezTo>
                  <a:cubicBezTo>
                    <a:pt x="3433" y="1423"/>
                    <a:pt x="3098" y="837"/>
                    <a:pt x="2512" y="419"/>
                  </a:cubicBezTo>
                  <a:cubicBezTo>
                    <a:pt x="2344" y="335"/>
                    <a:pt x="2177" y="168"/>
                    <a:pt x="1926" y="84"/>
                  </a:cubicBezTo>
                  <a:lnTo>
                    <a:pt x="1591" y="84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2" name="Google Shape;12632;p15"/>
            <p:cNvSpPr/>
            <p:nvPr/>
          </p:nvSpPr>
          <p:spPr>
            <a:xfrm>
              <a:off x="2410825" y="1269950"/>
              <a:ext cx="233425" cy="221575"/>
            </a:xfrm>
            <a:custGeom>
              <a:avLst/>
              <a:gdLst/>
              <a:ahLst/>
              <a:cxnLst/>
              <a:rect l="l" t="t" r="r" b="b"/>
              <a:pathLst>
                <a:path w="9337" h="8863" extrusionOk="0">
                  <a:moveTo>
                    <a:pt x="2345" y="1"/>
                  </a:moveTo>
                  <a:cubicBezTo>
                    <a:pt x="1842" y="1"/>
                    <a:pt x="1256" y="84"/>
                    <a:pt x="670" y="168"/>
                  </a:cubicBezTo>
                  <a:cubicBezTo>
                    <a:pt x="419" y="252"/>
                    <a:pt x="0" y="670"/>
                    <a:pt x="419" y="838"/>
                  </a:cubicBezTo>
                  <a:cubicBezTo>
                    <a:pt x="1926" y="1340"/>
                    <a:pt x="754" y="2261"/>
                    <a:pt x="921" y="3015"/>
                  </a:cubicBezTo>
                  <a:cubicBezTo>
                    <a:pt x="754" y="3182"/>
                    <a:pt x="670" y="3433"/>
                    <a:pt x="754" y="3684"/>
                  </a:cubicBezTo>
                  <a:cubicBezTo>
                    <a:pt x="2093" y="5191"/>
                    <a:pt x="3266" y="6949"/>
                    <a:pt x="5359" y="7535"/>
                  </a:cubicBezTo>
                  <a:cubicBezTo>
                    <a:pt x="6112" y="7703"/>
                    <a:pt x="6865" y="8038"/>
                    <a:pt x="7452" y="8708"/>
                  </a:cubicBezTo>
                  <a:cubicBezTo>
                    <a:pt x="7758" y="8810"/>
                    <a:pt x="8030" y="8862"/>
                    <a:pt x="8263" y="8862"/>
                  </a:cubicBezTo>
                  <a:cubicBezTo>
                    <a:pt x="8984" y="8862"/>
                    <a:pt x="9336" y="8360"/>
                    <a:pt x="9210" y="7284"/>
                  </a:cubicBezTo>
                  <a:cubicBezTo>
                    <a:pt x="8875" y="6531"/>
                    <a:pt x="8121" y="6112"/>
                    <a:pt x="8038" y="5359"/>
                  </a:cubicBezTo>
                  <a:cubicBezTo>
                    <a:pt x="6196" y="3517"/>
                    <a:pt x="4605" y="1424"/>
                    <a:pt x="2345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3" name="Google Shape;12633;p15"/>
            <p:cNvSpPr/>
            <p:nvPr/>
          </p:nvSpPr>
          <p:spPr>
            <a:xfrm>
              <a:off x="1406200" y="393875"/>
              <a:ext cx="238625" cy="210525"/>
            </a:xfrm>
            <a:custGeom>
              <a:avLst/>
              <a:gdLst/>
              <a:ahLst/>
              <a:cxnLst/>
              <a:rect l="l" t="t" r="r" b="b"/>
              <a:pathLst>
                <a:path w="9545" h="8421" extrusionOk="0">
                  <a:moveTo>
                    <a:pt x="2661" y="1"/>
                  </a:moveTo>
                  <a:cubicBezTo>
                    <a:pt x="2418" y="1"/>
                    <a:pt x="2150" y="87"/>
                    <a:pt x="1842" y="300"/>
                  </a:cubicBezTo>
                  <a:cubicBezTo>
                    <a:pt x="84" y="1556"/>
                    <a:pt x="0" y="2058"/>
                    <a:pt x="1423" y="3314"/>
                  </a:cubicBezTo>
                  <a:cubicBezTo>
                    <a:pt x="2009" y="3816"/>
                    <a:pt x="2512" y="4319"/>
                    <a:pt x="3014" y="4905"/>
                  </a:cubicBezTo>
                  <a:cubicBezTo>
                    <a:pt x="4688" y="5742"/>
                    <a:pt x="5693" y="7584"/>
                    <a:pt x="7451" y="8421"/>
                  </a:cubicBezTo>
                  <a:cubicBezTo>
                    <a:pt x="8121" y="7500"/>
                    <a:pt x="8205" y="6077"/>
                    <a:pt x="9544" y="5826"/>
                  </a:cubicBezTo>
                  <a:cubicBezTo>
                    <a:pt x="7870" y="4068"/>
                    <a:pt x="6112" y="2477"/>
                    <a:pt x="4270" y="970"/>
                  </a:cubicBezTo>
                  <a:cubicBezTo>
                    <a:pt x="3730" y="550"/>
                    <a:pt x="3276" y="1"/>
                    <a:pt x="2661" y="1"/>
                  </a:cubicBezTo>
                  <a:close/>
                </a:path>
              </a:pathLst>
            </a:custGeom>
            <a:solidFill>
              <a:srgbClr val="25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4" name="Google Shape;12634;p15"/>
            <p:cNvSpPr/>
            <p:nvPr/>
          </p:nvSpPr>
          <p:spPr>
            <a:xfrm>
              <a:off x="1933625" y="2172025"/>
              <a:ext cx="77475" cy="617475"/>
            </a:xfrm>
            <a:custGeom>
              <a:avLst/>
              <a:gdLst/>
              <a:ahLst/>
              <a:cxnLst/>
              <a:rect l="l" t="t" r="r" b="b"/>
              <a:pathLst>
                <a:path w="3099" h="24699" extrusionOk="0">
                  <a:moveTo>
                    <a:pt x="1424" y="1"/>
                  </a:moveTo>
                  <a:cubicBezTo>
                    <a:pt x="1005" y="6364"/>
                    <a:pt x="586" y="12643"/>
                    <a:pt x="168" y="19005"/>
                  </a:cubicBezTo>
                  <a:cubicBezTo>
                    <a:pt x="0" y="20512"/>
                    <a:pt x="84" y="22103"/>
                    <a:pt x="419" y="23610"/>
                  </a:cubicBezTo>
                  <a:lnTo>
                    <a:pt x="1424" y="24698"/>
                  </a:lnTo>
                  <a:cubicBezTo>
                    <a:pt x="1591" y="23861"/>
                    <a:pt x="1005" y="23191"/>
                    <a:pt x="1591" y="22270"/>
                  </a:cubicBezTo>
                  <a:cubicBezTo>
                    <a:pt x="2345" y="20847"/>
                    <a:pt x="2428" y="19089"/>
                    <a:pt x="1675" y="17666"/>
                  </a:cubicBezTo>
                  <a:cubicBezTo>
                    <a:pt x="1507" y="17331"/>
                    <a:pt x="1256" y="17080"/>
                    <a:pt x="1340" y="16577"/>
                  </a:cubicBezTo>
                  <a:cubicBezTo>
                    <a:pt x="2093" y="13898"/>
                    <a:pt x="2345" y="11136"/>
                    <a:pt x="2010" y="8373"/>
                  </a:cubicBezTo>
                  <a:cubicBezTo>
                    <a:pt x="1842" y="7033"/>
                    <a:pt x="2177" y="5526"/>
                    <a:pt x="1926" y="4103"/>
                  </a:cubicBezTo>
                  <a:cubicBezTo>
                    <a:pt x="1842" y="3350"/>
                    <a:pt x="2261" y="2680"/>
                    <a:pt x="2931" y="2512"/>
                  </a:cubicBezTo>
                  <a:cubicBezTo>
                    <a:pt x="3014" y="2345"/>
                    <a:pt x="3098" y="2094"/>
                    <a:pt x="3014" y="1843"/>
                  </a:cubicBezTo>
                  <a:cubicBezTo>
                    <a:pt x="2596" y="1173"/>
                    <a:pt x="2679" y="1"/>
                    <a:pt x="1424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5" name="Google Shape;12635;p15"/>
            <p:cNvSpPr/>
            <p:nvPr/>
          </p:nvSpPr>
          <p:spPr>
            <a:xfrm>
              <a:off x="1921075" y="1259500"/>
              <a:ext cx="81650" cy="805825"/>
            </a:xfrm>
            <a:custGeom>
              <a:avLst/>
              <a:gdLst/>
              <a:ahLst/>
              <a:cxnLst/>
              <a:rect l="l" t="t" r="r" b="b"/>
              <a:pathLst>
                <a:path w="3266" h="32233" extrusionOk="0">
                  <a:moveTo>
                    <a:pt x="251" y="0"/>
                  </a:moveTo>
                  <a:cubicBezTo>
                    <a:pt x="0" y="2009"/>
                    <a:pt x="921" y="3851"/>
                    <a:pt x="921" y="5861"/>
                  </a:cubicBezTo>
                  <a:cubicBezTo>
                    <a:pt x="837" y="11135"/>
                    <a:pt x="921" y="16325"/>
                    <a:pt x="1005" y="21600"/>
                  </a:cubicBezTo>
                  <a:cubicBezTo>
                    <a:pt x="1005" y="25116"/>
                    <a:pt x="1256" y="28716"/>
                    <a:pt x="1842" y="32232"/>
                  </a:cubicBezTo>
                  <a:cubicBezTo>
                    <a:pt x="2595" y="31646"/>
                    <a:pt x="3265" y="30893"/>
                    <a:pt x="3098" y="30139"/>
                  </a:cubicBezTo>
                  <a:cubicBezTo>
                    <a:pt x="2512" y="27460"/>
                    <a:pt x="3265" y="24781"/>
                    <a:pt x="2679" y="22186"/>
                  </a:cubicBezTo>
                  <a:cubicBezTo>
                    <a:pt x="2009" y="19339"/>
                    <a:pt x="2428" y="16493"/>
                    <a:pt x="2679" y="13563"/>
                  </a:cubicBezTo>
                  <a:cubicBezTo>
                    <a:pt x="2679" y="13312"/>
                    <a:pt x="2679" y="13060"/>
                    <a:pt x="2679" y="12809"/>
                  </a:cubicBezTo>
                  <a:cubicBezTo>
                    <a:pt x="2093" y="9963"/>
                    <a:pt x="1926" y="7033"/>
                    <a:pt x="2177" y="4186"/>
                  </a:cubicBezTo>
                  <a:lnTo>
                    <a:pt x="1926" y="3935"/>
                  </a:lnTo>
                  <a:cubicBezTo>
                    <a:pt x="1005" y="3181"/>
                    <a:pt x="670" y="1926"/>
                    <a:pt x="1005" y="837"/>
                  </a:cubicBezTo>
                  <a:cubicBezTo>
                    <a:pt x="1172" y="84"/>
                    <a:pt x="837" y="0"/>
                    <a:pt x="25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6" name="Google Shape;12636;p15"/>
            <p:cNvSpPr/>
            <p:nvPr/>
          </p:nvSpPr>
          <p:spPr>
            <a:xfrm>
              <a:off x="1954550" y="1596450"/>
              <a:ext cx="79550" cy="625850"/>
            </a:xfrm>
            <a:custGeom>
              <a:avLst/>
              <a:gdLst/>
              <a:ahLst/>
              <a:cxnLst/>
              <a:rect l="l" t="t" r="r" b="b"/>
              <a:pathLst>
                <a:path w="3182" h="25034" extrusionOk="0">
                  <a:moveTo>
                    <a:pt x="1089" y="1"/>
                  </a:moveTo>
                  <a:cubicBezTo>
                    <a:pt x="670" y="168"/>
                    <a:pt x="419" y="587"/>
                    <a:pt x="419" y="1006"/>
                  </a:cubicBezTo>
                  <a:cubicBezTo>
                    <a:pt x="503" y="2261"/>
                    <a:pt x="168" y="3601"/>
                    <a:pt x="336" y="4689"/>
                  </a:cubicBezTo>
                  <a:cubicBezTo>
                    <a:pt x="503" y="5694"/>
                    <a:pt x="1" y="6782"/>
                    <a:pt x="419" y="7787"/>
                  </a:cubicBezTo>
                  <a:cubicBezTo>
                    <a:pt x="1089" y="9629"/>
                    <a:pt x="1256" y="11554"/>
                    <a:pt x="922" y="13396"/>
                  </a:cubicBezTo>
                  <a:cubicBezTo>
                    <a:pt x="503" y="15154"/>
                    <a:pt x="1675" y="16996"/>
                    <a:pt x="503" y="18670"/>
                  </a:cubicBezTo>
                  <a:cubicBezTo>
                    <a:pt x="419" y="18754"/>
                    <a:pt x="419" y="18922"/>
                    <a:pt x="503" y="19005"/>
                  </a:cubicBezTo>
                  <a:cubicBezTo>
                    <a:pt x="1424" y="20094"/>
                    <a:pt x="503" y="21015"/>
                    <a:pt x="503" y="22103"/>
                  </a:cubicBezTo>
                  <a:cubicBezTo>
                    <a:pt x="419" y="22187"/>
                    <a:pt x="419" y="22354"/>
                    <a:pt x="503" y="22438"/>
                  </a:cubicBezTo>
                  <a:cubicBezTo>
                    <a:pt x="419" y="22438"/>
                    <a:pt x="419" y="22522"/>
                    <a:pt x="419" y="22689"/>
                  </a:cubicBezTo>
                  <a:cubicBezTo>
                    <a:pt x="419" y="22773"/>
                    <a:pt x="419" y="22940"/>
                    <a:pt x="503" y="23024"/>
                  </a:cubicBezTo>
                  <a:cubicBezTo>
                    <a:pt x="1256" y="23610"/>
                    <a:pt x="1005" y="24866"/>
                    <a:pt x="2094" y="25033"/>
                  </a:cubicBezTo>
                  <a:cubicBezTo>
                    <a:pt x="3015" y="24782"/>
                    <a:pt x="3182" y="23610"/>
                    <a:pt x="2512" y="22940"/>
                  </a:cubicBezTo>
                  <a:cubicBezTo>
                    <a:pt x="2261" y="22940"/>
                    <a:pt x="2094" y="22773"/>
                    <a:pt x="2010" y="22522"/>
                  </a:cubicBezTo>
                  <a:lnTo>
                    <a:pt x="2010" y="22522"/>
                  </a:lnTo>
                  <a:cubicBezTo>
                    <a:pt x="2094" y="22605"/>
                    <a:pt x="2198" y="22647"/>
                    <a:pt x="2303" y="22647"/>
                  </a:cubicBezTo>
                  <a:cubicBezTo>
                    <a:pt x="2408" y="22647"/>
                    <a:pt x="2512" y="22605"/>
                    <a:pt x="2596" y="22522"/>
                  </a:cubicBezTo>
                  <a:cubicBezTo>
                    <a:pt x="2931" y="21015"/>
                    <a:pt x="2596" y="19508"/>
                    <a:pt x="2680" y="18001"/>
                  </a:cubicBezTo>
                  <a:lnTo>
                    <a:pt x="2680" y="15238"/>
                  </a:lnTo>
                  <a:cubicBezTo>
                    <a:pt x="2680" y="14987"/>
                    <a:pt x="2680" y="14736"/>
                    <a:pt x="2596" y="14401"/>
                  </a:cubicBezTo>
                  <a:cubicBezTo>
                    <a:pt x="2596" y="14150"/>
                    <a:pt x="2512" y="13898"/>
                    <a:pt x="2429" y="13647"/>
                  </a:cubicBezTo>
                  <a:lnTo>
                    <a:pt x="2345" y="13229"/>
                  </a:lnTo>
                  <a:cubicBezTo>
                    <a:pt x="2177" y="10633"/>
                    <a:pt x="2345" y="8038"/>
                    <a:pt x="2261" y="5443"/>
                  </a:cubicBezTo>
                  <a:cubicBezTo>
                    <a:pt x="2345" y="3601"/>
                    <a:pt x="1926" y="1675"/>
                    <a:pt x="108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7" name="Google Shape;12637;p15"/>
            <p:cNvSpPr/>
            <p:nvPr/>
          </p:nvSpPr>
          <p:spPr>
            <a:xfrm>
              <a:off x="2551050" y="2029675"/>
              <a:ext cx="108875" cy="276850"/>
            </a:xfrm>
            <a:custGeom>
              <a:avLst/>
              <a:gdLst/>
              <a:ahLst/>
              <a:cxnLst/>
              <a:rect l="l" t="t" r="r" b="b"/>
              <a:pathLst>
                <a:path w="4355" h="11074" extrusionOk="0">
                  <a:moveTo>
                    <a:pt x="1654" y="1"/>
                  </a:moveTo>
                  <a:cubicBezTo>
                    <a:pt x="1225" y="1"/>
                    <a:pt x="738" y="309"/>
                    <a:pt x="252" y="755"/>
                  </a:cubicBezTo>
                  <a:cubicBezTo>
                    <a:pt x="1" y="4188"/>
                    <a:pt x="168" y="7537"/>
                    <a:pt x="670" y="10885"/>
                  </a:cubicBezTo>
                  <a:cubicBezTo>
                    <a:pt x="754" y="11011"/>
                    <a:pt x="859" y="11074"/>
                    <a:pt x="963" y="11074"/>
                  </a:cubicBezTo>
                  <a:cubicBezTo>
                    <a:pt x="1068" y="11074"/>
                    <a:pt x="1173" y="11011"/>
                    <a:pt x="1256" y="10885"/>
                  </a:cubicBezTo>
                  <a:cubicBezTo>
                    <a:pt x="1591" y="10216"/>
                    <a:pt x="2261" y="10132"/>
                    <a:pt x="2763" y="9797"/>
                  </a:cubicBezTo>
                  <a:cubicBezTo>
                    <a:pt x="2763" y="9422"/>
                    <a:pt x="2898" y="9114"/>
                    <a:pt x="3347" y="9114"/>
                  </a:cubicBezTo>
                  <a:cubicBezTo>
                    <a:pt x="3399" y="9114"/>
                    <a:pt x="3456" y="9119"/>
                    <a:pt x="3517" y="9127"/>
                  </a:cubicBezTo>
                  <a:cubicBezTo>
                    <a:pt x="3543" y="9134"/>
                    <a:pt x="3569" y="9137"/>
                    <a:pt x="3595" y="9137"/>
                  </a:cubicBezTo>
                  <a:cubicBezTo>
                    <a:pt x="3912" y="9137"/>
                    <a:pt x="4251" y="8702"/>
                    <a:pt x="4019" y="8625"/>
                  </a:cubicBezTo>
                  <a:cubicBezTo>
                    <a:pt x="2763" y="8123"/>
                    <a:pt x="3852" y="7872"/>
                    <a:pt x="4019" y="7369"/>
                  </a:cubicBezTo>
                  <a:cubicBezTo>
                    <a:pt x="4354" y="6699"/>
                    <a:pt x="4019" y="5946"/>
                    <a:pt x="3349" y="5779"/>
                  </a:cubicBezTo>
                  <a:cubicBezTo>
                    <a:pt x="1089" y="5527"/>
                    <a:pt x="1759" y="3686"/>
                    <a:pt x="1508" y="2430"/>
                  </a:cubicBezTo>
                  <a:cubicBezTo>
                    <a:pt x="1508" y="2179"/>
                    <a:pt x="1173" y="2011"/>
                    <a:pt x="1340" y="1760"/>
                  </a:cubicBezTo>
                  <a:lnTo>
                    <a:pt x="1340" y="1760"/>
                  </a:lnTo>
                  <a:cubicBezTo>
                    <a:pt x="1340" y="1927"/>
                    <a:pt x="1424" y="2095"/>
                    <a:pt x="1591" y="2095"/>
                  </a:cubicBezTo>
                  <a:cubicBezTo>
                    <a:pt x="1635" y="2101"/>
                    <a:pt x="1677" y="2104"/>
                    <a:pt x="1717" y="2104"/>
                  </a:cubicBezTo>
                  <a:cubicBezTo>
                    <a:pt x="2215" y="2104"/>
                    <a:pt x="2454" y="1645"/>
                    <a:pt x="2763" y="1258"/>
                  </a:cubicBezTo>
                  <a:cubicBezTo>
                    <a:pt x="2504" y="351"/>
                    <a:pt x="2112" y="1"/>
                    <a:pt x="1654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8" name="Google Shape;12638;p15"/>
            <p:cNvSpPr/>
            <p:nvPr/>
          </p:nvSpPr>
          <p:spPr>
            <a:xfrm>
              <a:off x="2569900" y="2410625"/>
              <a:ext cx="79550" cy="306650"/>
            </a:xfrm>
            <a:custGeom>
              <a:avLst/>
              <a:gdLst/>
              <a:ahLst/>
              <a:cxnLst/>
              <a:rect l="l" t="t" r="r" b="b"/>
              <a:pathLst>
                <a:path w="3182" h="12266" extrusionOk="0">
                  <a:moveTo>
                    <a:pt x="419" y="1"/>
                  </a:moveTo>
                  <a:cubicBezTo>
                    <a:pt x="84" y="503"/>
                    <a:pt x="0" y="1089"/>
                    <a:pt x="168" y="1675"/>
                  </a:cubicBezTo>
                  <a:cubicBezTo>
                    <a:pt x="335" y="4187"/>
                    <a:pt x="502" y="6782"/>
                    <a:pt x="921" y="9294"/>
                  </a:cubicBezTo>
                  <a:cubicBezTo>
                    <a:pt x="1089" y="10215"/>
                    <a:pt x="837" y="11303"/>
                    <a:pt x="1507" y="12140"/>
                  </a:cubicBezTo>
                  <a:cubicBezTo>
                    <a:pt x="1591" y="12224"/>
                    <a:pt x="1695" y="12266"/>
                    <a:pt x="1800" y="12266"/>
                  </a:cubicBezTo>
                  <a:cubicBezTo>
                    <a:pt x="1905" y="12266"/>
                    <a:pt x="2009" y="12224"/>
                    <a:pt x="2093" y="12140"/>
                  </a:cubicBezTo>
                  <a:lnTo>
                    <a:pt x="3182" y="10215"/>
                  </a:lnTo>
                  <a:cubicBezTo>
                    <a:pt x="2428" y="9880"/>
                    <a:pt x="1842" y="9210"/>
                    <a:pt x="1591" y="8373"/>
                  </a:cubicBezTo>
                  <a:cubicBezTo>
                    <a:pt x="1340" y="7117"/>
                    <a:pt x="2847" y="6782"/>
                    <a:pt x="3098" y="5778"/>
                  </a:cubicBezTo>
                  <a:cubicBezTo>
                    <a:pt x="2344" y="5108"/>
                    <a:pt x="1591" y="4605"/>
                    <a:pt x="1591" y="3350"/>
                  </a:cubicBezTo>
                  <a:cubicBezTo>
                    <a:pt x="1591" y="2261"/>
                    <a:pt x="1591" y="838"/>
                    <a:pt x="419" y="1"/>
                  </a:cubicBez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9" name="Google Shape;12639;p15"/>
            <p:cNvSpPr/>
            <p:nvPr/>
          </p:nvSpPr>
          <p:spPr>
            <a:xfrm>
              <a:off x="2532225" y="1845525"/>
              <a:ext cx="159075" cy="219400"/>
            </a:xfrm>
            <a:custGeom>
              <a:avLst/>
              <a:gdLst/>
              <a:ahLst/>
              <a:cxnLst/>
              <a:rect l="l" t="t" r="r" b="b"/>
              <a:pathLst>
                <a:path w="6363" h="8776" extrusionOk="0">
                  <a:moveTo>
                    <a:pt x="2512" y="1"/>
                  </a:moveTo>
                  <a:cubicBezTo>
                    <a:pt x="1926" y="419"/>
                    <a:pt x="1423" y="922"/>
                    <a:pt x="1005" y="1508"/>
                  </a:cubicBezTo>
                  <a:cubicBezTo>
                    <a:pt x="0" y="2512"/>
                    <a:pt x="2261" y="3517"/>
                    <a:pt x="1005" y="4605"/>
                  </a:cubicBezTo>
                  <a:cubicBezTo>
                    <a:pt x="837" y="5777"/>
                    <a:pt x="837" y="6949"/>
                    <a:pt x="1005" y="8121"/>
                  </a:cubicBezTo>
                  <a:cubicBezTo>
                    <a:pt x="1450" y="8041"/>
                    <a:pt x="1914" y="7901"/>
                    <a:pt x="2350" y="7901"/>
                  </a:cubicBezTo>
                  <a:cubicBezTo>
                    <a:pt x="2818" y="7901"/>
                    <a:pt x="3254" y="8061"/>
                    <a:pt x="3600" y="8624"/>
                  </a:cubicBezTo>
                  <a:cubicBezTo>
                    <a:pt x="3792" y="8672"/>
                    <a:pt x="3957" y="8775"/>
                    <a:pt x="4094" y="8775"/>
                  </a:cubicBezTo>
                  <a:cubicBezTo>
                    <a:pt x="4196" y="8775"/>
                    <a:pt x="4282" y="8718"/>
                    <a:pt x="4354" y="8540"/>
                  </a:cubicBezTo>
                  <a:cubicBezTo>
                    <a:pt x="4521" y="8373"/>
                    <a:pt x="4521" y="8121"/>
                    <a:pt x="4354" y="7870"/>
                  </a:cubicBezTo>
                  <a:cubicBezTo>
                    <a:pt x="4019" y="7368"/>
                    <a:pt x="3265" y="7200"/>
                    <a:pt x="3098" y="6531"/>
                  </a:cubicBezTo>
                  <a:cubicBezTo>
                    <a:pt x="1926" y="5777"/>
                    <a:pt x="1926" y="5694"/>
                    <a:pt x="2930" y="4940"/>
                  </a:cubicBezTo>
                  <a:cubicBezTo>
                    <a:pt x="3433" y="4605"/>
                    <a:pt x="3349" y="4270"/>
                    <a:pt x="3014" y="4019"/>
                  </a:cubicBezTo>
                  <a:cubicBezTo>
                    <a:pt x="2679" y="3684"/>
                    <a:pt x="2428" y="3349"/>
                    <a:pt x="2763" y="2931"/>
                  </a:cubicBezTo>
                  <a:cubicBezTo>
                    <a:pt x="3027" y="2870"/>
                    <a:pt x="3296" y="2848"/>
                    <a:pt x="3572" y="2848"/>
                  </a:cubicBezTo>
                  <a:cubicBezTo>
                    <a:pt x="4231" y="2848"/>
                    <a:pt x="4925" y="2972"/>
                    <a:pt x="5670" y="2972"/>
                  </a:cubicBezTo>
                  <a:cubicBezTo>
                    <a:pt x="5896" y="2972"/>
                    <a:pt x="6127" y="2960"/>
                    <a:pt x="6363" y="2931"/>
                  </a:cubicBezTo>
                  <a:cubicBezTo>
                    <a:pt x="5609" y="2596"/>
                    <a:pt x="5023" y="2094"/>
                    <a:pt x="4437" y="1508"/>
                  </a:cubicBezTo>
                  <a:cubicBezTo>
                    <a:pt x="3935" y="838"/>
                    <a:pt x="3516" y="1"/>
                    <a:pt x="251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0" name="Google Shape;12640;p15"/>
            <p:cNvSpPr/>
            <p:nvPr/>
          </p:nvSpPr>
          <p:spPr>
            <a:xfrm>
              <a:off x="2536400" y="1583900"/>
              <a:ext cx="75375" cy="301425"/>
            </a:xfrm>
            <a:custGeom>
              <a:avLst/>
              <a:gdLst/>
              <a:ahLst/>
              <a:cxnLst/>
              <a:rect l="l" t="t" r="r" b="b"/>
              <a:pathLst>
                <a:path w="3015" h="12057" extrusionOk="0">
                  <a:moveTo>
                    <a:pt x="838" y="1"/>
                  </a:moveTo>
                  <a:cubicBezTo>
                    <a:pt x="1" y="2512"/>
                    <a:pt x="419" y="5024"/>
                    <a:pt x="419" y="7619"/>
                  </a:cubicBezTo>
                  <a:cubicBezTo>
                    <a:pt x="419" y="9042"/>
                    <a:pt x="84" y="10633"/>
                    <a:pt x="922" y="12056"/>
                  </a:cubicBezTo>
                  <a:cubicBezTo>
                    <a:pt x="1759" y="12056"/>
                    <a:pt x="2429" y="11387"/>
                    <a:pt x="2429" y="10549"/>
                  </a:cubicBezTo>
                  <a:lnTo>
                    <a:pt x="2345" y="10549"/>
                  </a:lnTo>
                  <a:cubicBezTo>
                    <a:pt x="1759" y="9796"/>
                    <a:pt x="2261" y="8624"/>
                    <a:pt x="1591" y="7787"/>
                  </a:cubicBezTo>
                  <a:cubicBezTo>
                    <a:pt x="1926" y="7787"/>
                    <a:pt x="1842" y="8205"/>
                    <a:pt x="2177" y="8205"/>
                  </a:cubicBezTo>
                  <a:lnTo>
                    <a:pt x="2512" y="8121"/>
                  </a:lnTo>
                  <a:cubicBezTo>
                    <a:pt x="2680" y="7954"/>
                    <a:pt x="2847" y="7787"/>
                    <a:pt x="2931" y="7535"/>
                  </a:cubicBezTo>
                  <a:cubicBezTo>
                    <a:pt x="3015" y="6280"/>
                    <a:pt x="2177" y="5191"/>
                    <a:pt x="1675" y="4187"/>
                  </a:cubicBezTo>
                  <a:cubicBezTo>
                    <a:pt x="1508" y="3852"/>
                    <a:pt x="922" y="3517"/>
                    <a:pt x="1256" y="3098"/>
                  </a:cubicBezTo>
                  <a:cubicBezTo>
                    <a:pt x="2261" y="1842"/>
                    <a:pt x="1340" y="922"/>
                    <a:pt x="838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1" name="Google Shape;12641;p15"/>
            <p:cNvSpPr/>
            <p:nvPr/>
          </p:nvSpPr>
          <p:spPr>
            <a:xfrm>
              <a:off x="2768725" y="1820400"/>
              <a:ext cx="102575" cy="316075"/>
            </a:xfrm>
            <a:custGeom>
              <a:avLst/>
              <a:gdLst/>
              <a:ahLst/>
              <a:cxnLst/>
              <a:rect l="l" t="t" r="r" b="b"/>
              <a:pathLst>
                <a:path w="4103" h="12643" extrusionOk="0">
                  <a:moveTo>
                    <a:pt x="168" y="1"/>
                  </a:moveTo>
                  <a:cubicBezTo>
                    <a:pt x="1" y="754"/>
                    <a:pt x="84" y="1508"/>
                    <a:pt x="252" y="2261"/>
                  </a:cubicBezTo>
                  <a:cubicBezTo>
                    <a:pt x="503" y="4187"/>
                    <a:pt x="838" y="6112"/>
                    <a:pt x="1173" y="8122"/>
                  </a:cubicBezTo>
                  <a:cubicBezTo>
                    <a:pt x="1173" y="9126"/>
                    <a:pt x="2177" y="9964"/>
                    <a:pt x="1591" y="11052"/>
                  </a:cubicBezTo>
                  <a:lnTo>
                    <a:pt x="1424" y="11387"/>
                  </a:lnTo>
                  <a:lnTo>
                    <a:pt x="1591" y="11638"/>
                  </a:lnTo>
                  <a:cubicBezTo>
                    <a:pt x="2261" y="12559"/>
                    <a:pt x="3349" y="12057"/>
                    <a:pt x="4103" y="12643"/>
                  </a:cubicBezTo>
                  <a:lnTo>
                    <a:pt x="2596" y="6615"/>
                  </a:lnTo>
                  <a:lnTo>
                    <a:pt x="2428" y="6364"/>
                  </a:lnTo>
                  <a:lnTo>
                    <a:pt x="2261" y="6531"/>
                  </a:lnTo>
                  <a:cubicBezTo>
                    <a:pt x="2010" y="6280"/>
                    <a:pt x="2512" y="6364"/>
                    <a:pt x="2345" y="6196"/>
                  </a:cubicBezTo>
                  <a:cubicBezTo>
                    <a:pt x="2345" y="5945"/>
                    <a:pt x="2345" y="5694"/>
                    <a:pt x="2177" y="5526"/>
                  </a:cubicBezTo>
                  <a:cubicBezTo>
                    <a:pt x="1842" y="3601"/>
                    <a:pt x="1173" y="1675"/>
                    <a:pt x="168" y="1"/>
                  </a:cubicBezTo>
                  <a:close/>
                </a:path>
              </a:pathLst>
            </a:custGeom>
            <a:solidFill>
              <a:srgbClr val="74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2" name="Google Shape;12642;p15"/>
            <p:cNvSpPr/>
            <p:nvPr/>
          </p:nvSpPr>
          <p:spPr>
            <a:xfrm>
              <a:off x="2829425" y="2149000"/>
              <a:ext cx="106775" cy="287325"/>
            </a:xfrm>
            <a:custGeom>
              <a:avLst/>
              <a:gdLst/>
              <a:ahLst/>
              <a:cxnLst/>
              <a:rect l="l" t="t" r="r" b="b"/>
              <a:pathLst>
                <a:path w="4271" h="11493" extrusionOk="0">
                  <a:moveTo>
                    <a:pt x="1759" y="1"/>
                  </a:moveTo>
                  <a:cubicBezTo>
                    <a:pt x="754" y="587"/>
                    <a:pt x="2177" y="1592"/>
                    <a:pt x="1507" y="2094"/>
                  </a:cubicBezTo>
                  <a:cubicBezTo>
                    <a:pt x="0" y="3266"/>
                    <a:pt x="1005" y="4103"/>
                    <a:pt x="1759" y="5024"/>
                  </a:cubicBezTo>
                  <a:cubicBezTo>
                    <a:pt x="3265" y="5275"/>
                    <a:pt x="2596" y="6699"/>
                    <a:pt x="3014" y="7619"/>
                  </a:cubicBezTo>
                  <a:cubicBezTo>
                    <a:pt x="3014" y="7619"/>
                    <a:pt x="2596" y="7787"/>
                    <a:pt x="2596" y="7787"/>
                  </a:cubicBezTo>
                  <a:cubicBezTo>
                    <a:pt x="2285" y="7570"/>
                    <a:pt x="2067" y="7467"/>
                    <a:pt x="1932" y="7467"/>
                  </a:cubicBezTo>
                  <a:cubicBezTo>
                    <a:pt x="1703" y="7467"/>
                    <a:pt x="1715" y="7762"/>
                    <a:pt x="1926" y="8289"/>
                  </a:cubicBezTo>
                  <a:cubicBezTo>
                    <a:pt x="2093" y="8875"/>
                    <a:pt x="2679" y="9461"/>
                    <a:pt x="2512" y="9880"/>
                  </a:cubicBezTo>
                  <a:cubicBezTo>
                    <a:pt x="2139" y="11308"/>
                    <a:pt x="2734" y="11493"/>
                    <a:pt x="3477" y="11493"/>
                  </a:cubicBezTo>
                  <a:cubicBezTo>
                    <a:pt x="3735" y="11493"/>
                    <a:pt x="4011" y="11471"/>
                    <a:pt x="4270" y="11471"/>
                  </a:cubicBezTo>
                  <a:cubicBezTo>
                    <a:pt x="4019" y="7536"/>
                    <a:pt x="2763" y="3852"/>
                    <a:pt x="1759" y="1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3" name="Google Shape;12643;p15"/>
            <p:cNvSpPr/>
            <p:nvPr/>
          </p:nvSpPr>
          <p:spPr>
            <a:xfrm>
              <a:off x="2423375" y="1355775"/>
              <a:ext cx="184225" cy="226050"/>
            </a:xfrm>
            <a:custGeom>
              <a:avLst/>
              <a:gdLst/>
              <a:ahLst/>
              <a:cxnLst/>
              <a:rect l="l" t="t" r="r" b="b"/>
              <a:pathLst>
                <a:path w="7369" h="9042" extrusionOk="0">
                  <a:moveTo>
                    <a:pt x="419" y="0"/>
                  </a:moveTo>
                  <a:cubicBezTo>
                    <a:pt x="85" y="419"/>
                    <a:pt x="1" y="1005"/>
                    <a:pt x="419" y="1423"/>
                  </a:cubicBezTo>
                  <a:cubicBezTo>
                    <a:pt x="1591" y="2930"/>
                    <a:pt x="2931" y="4270"/>
                    <a:pt x="4354" y="5526"/>
                  </a:cubicBezTo>
                  <a:cubicBezTo>
                    <a:pt x="5945" y="6949"/>
                    <a:pt x="5945" y="6949"/>
                    <a:pt x="5443" y="9042"/>
                  </a:cubicBezTo>
                  <a:cubicBezTo>
                    <a:pt x="7368" y="8540"/>
                    <a:pt x="7368" y="8540"/>
                    <a:pt x="6950" y="6614"/>
                  </a:cubicBezTo>
                  <a:lnTo>
                    <a:pt x="6950" y="6279"/>
                  </a:lnTo>
                  <a:cubicBezTo>
                    <a:pt x="6866" y="6112"/>
                    <a:pt x="6866" y="5944"/>
                    <a:pt x="6782" y="5777"/>
                  </a:cubicBezTo>
                  <a:cubicBezTo>
                    <a:pt x="6698" y="5526"/>
                    <a:pt x="6615" y="5358"/>
                    <a:pt x="6447" y="5191"/>
                  </a:cubicBezTo>
                  <a:lnTo>
                    <a:pt x="6280" y="4940"/>
                  </a:lnTo>
                  <a:cubicBezTo>
                    <a:pt x="5945" y="4354"/>
                    <a:pt x="5443" y="3935"/>
                    <a:pt x="4857" y="3600"/>
                  </a:cubicBezTo>
                  <a:cubicBezTo>
                    <a:pt x="4019" y="3433"/>
                    <a:pt x="3350" y="2930"/>
                    <a:pt x="2847" y="2344"/>
                  </a:cubicBezTo>
                  <a:cubicBezTo>
                    <a:pt x="2178" y="1423"/>
                    <a:pt x="1340" y="670"/>
                    <a:pt x="419" y="0"/>
                  </a:cubicBezTo>
                  <a:close/>
                </a:path>
              </a:pathLst>
            </a:custGeom>
            <a:solidFill>
              <a:srgbClr val="74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4" name="Google Shape;12644;p15"/>
            <p:cNvSpPr/>
            <p:nvPr/>
          </p:nvSpPr>
          <p:spPr>
            <a:xfrm>
              <a:off x="2735250" y="773400"/>
              <a:ext cx="175825" cy="82575"/>
            </a:xfrm>
            <a:custGeom>
              <a:avLst/>
              <a:gdLst/>
              <a:ahLst/>
              <a:cxnLst/>
              <a:rect l="l" t="t" r="r" b="b"/>
              <a:pathLst>
                <a:path w="7033" h="3303" extrusionOk="0">
                  <a:moveTo>
                    <a:pt x="1308" y="0"/>
                  </a:moveTo>
                  <a:cubicBezTo>
                    <a:pt x="858" y="0"/>
                    <a:pt x="419" y="63"/>
                    <a:pt x="0" y="189"/>
                  </a:cubicBezTo>
                  <a:cubicBezTo>
                    <a:pt x="379" y="947"/>
                    <a:pt x="615" y="1849"/>
                    <a:pt x="1429" y="1849"/>
                  </a:cubicBezTo>
                  <a:cubicBezTo>
                    <a:pt x="1693" y="1849"/>
                    <a:pt x="2018" y="1754"/>
                    <a:pt x="2428" y="1528"/>
                  </a:cubicBezTo>
                  <a:cubicBezTo>
                    <a:pt x="2643" y="1411"/>
                    <a:pt x="2868" y="1357"/>
                    <a:pt x="3084" y="1357"/>
                  </a:cubicBezTo>
                  <a:cubicBezTo>
                    <a:pt x="3794" y="1357"/>
                    <a:pt x="4418" y="1930"/>
                    <a:pt x="4353" y="2700"/>
                  </a:cubicBezTo>
                  <a:cubicBezTo>
                    <a:pt x="4353" y="3222"/>
                    <a:pt x="4634" y="3302"/>
                    <a:pt x="4974" y="3302"/>
                  </a:cubicBezTo>
                  <a:cubicBezTo>
                    <a:pt x="5125" y="3302"/>
                    <a:pt x="5287" y="3286"/>
                    <a:pt x="5442" y="3286"/>
                  </a:cubicBezTo>
                  <a:cubicBezTo>
                    <a:pt x="5499" y="3293"/>
                    <a:pt x="5552" y="3297"/>
                    <a:pt x="5601" y="3297"/>
                  </a:cubicBezTo>
                  <a:cubicBezTo>
                    <a:pt x="6125" y="3297"/>
                    <a:pt x="6188" y="2901"/>
                    <a:pt x="6112" y="2365"/>
                  </a:cubicBezTo>
                  <a:cubicBezTo>
                    <a:pt x="6112" y="2198"/>
                    <a:pt x="6363" y="1947"/>
                    <a:pt x="6446" y="1779"/>
                  </a:cubicBezTo>
                  <a:lnTo>
                    <a:pt x="6530" y="1779"/>
                  </a:lnTo>
                  <a:lnTo>
                    <a:pt x="7032" y="775"/>
                  </a:lnTo>
                  <a:cubicBezTo>
                    <a:pt x="5526" y="775"/>
                    <a:pt x="4102" y="607"/>
                    <a:pt x="2679" y="189"/>
                  </a:cubicBezTo>
                  <a:cubicBezTo>
                    <a:pt x="2219" y="63"/>
                    <a:pt x="1758" y="0"/>
                    <a:pt x="1308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5" name="Google Shape;12645;p15"/>
            <p:cNvSpPr/>
            <p:nvPr/>
          </p:nvSpPr>
          <p:spPr>
            <a:xfrm>
              <a:off x="1341300" y="388150"/>
              <a:ext cx="138175" cy="126250"/>
            </a:xfrm>
            <a:custGeom>
              <a:avLst/>
              <a:gdLst/>
              <a:ahLst/>
              <a:cxnLst/>
              <a:rect l="l" t="t" r="r" b="b"/>
              <a:pathLst>
                <a:path w="5527" h="5050" extrusionOk="0">
                  <a:moveTo>
                    <a:pt x="1818" y="1"/>
                  </a:moveTo>
                  <a:cubicBezTo>
                    <a:pt x="1085" y="1"/>
                    <a:pt x="719" y="600"/>
                    <a:pt x="419" y="1199"/>
                  </a:cubicBezTo>
                  <a:cubicBezTo>
                    <a:pt x="1" y="1869"/>
                    <a:pt x="671" y="2287"/>
                    <a:pt x="1173" y="2538"/>
                  </a:cubicBezTo>
                  <a:cubicBezTo>
                    <a:pt x="2764" y="3124"/>
                    <a:pt x="4103" y="4297"/>
                    <a:pt x="5526" y="5050"/>
                  </a:cubicBezTo>
                  <a:cubicBezTo>
                    <a:pt x="5526" y="4297"/>
                    <a:pt x="4857" y="3962"/>
                    <a:pt x="4438" y="3543"/>
                  </a:cubicBezTo>
                  <a:cubicBezTo>
                    <a:pt x="3266" y="2204"/>
                    <a:pt x="3182" y="2204"/>
                    <a:pt x="4438" y="529"/>
                  </a:cubicBezTo>
                  <a:cubicBezTo>
                    <a:pt x="3684" y="362"/>
                    <a:pt x="2931" y="194"/>
                    <a:pt x="2094" y="27"/>
                  </a:cubicBezTo>
                  <a:cubicBezTo>
                    <a:pt x="1997" y="9"/>
                    <a:pt x="1905" y="1"/>
                    <a:pt x="1818" y="1"/>
                  </a:cubicBezTo>
                  <a:close/>
                </a:path>
              </a:pathLst>
            </a:custGeom>
            <a:solidFill>
              <a:srgbClr val="89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6" name="Google Shape;12646;p15"/>
            <p:cNvSpPr/>
            <p:nvPr/>
          </p:nvSpPr>
          <p:spPr>
            <a:xfrm>
              <a:off x="2666175" y="1468800"/>
              <a:ext cx="131875" cy="110425"/>
            </a:xfrm>
            <a:custGeom>
              <a:avLst/>
              <a:gdLst/>
              <a:ahLst/>
              <a:cxnLst/>
              <a:rect l="l" t="t" r="r" b="b"/>
              <a:pathLst>
                <a:path w="5275" h="4417" extrusionOk="0">
                  <a:moveTo>
                    <a:pt x="251" y="0"/>
                  </a:moveTo>
                  <a:cubicBezTo>
                    <a:pt x="168" y="84"/>
                    <a:pt x="84" y="168"/>
                    <a:pt x="0" y="251"/>
                  </a:cubicBezTo>
                  <a:lnTo>
                    <a:pt x="0" y="586"/>
                  </a:lnTo>
                  <a:lnTo>
                    <a:pt x="168" y="921"/>
                  </a:lnTo>
                  <a:cubicBezTo>
                    <a:pt x="335" y="1340"/>
                    <a:pt x="754" y="1758"/>
                    <a:pt x="586" y="2261"/>
                  </a:cubicBezTo>
                  <a:cubicBezTo>
                    <a:pt x="586" y="2512"/>
                    <a:pt x="586" y="2679"/>
                    <a:pt x="586" y="2930"/>
                  </a:cubicBezTo>
                  <a:cubicBezTo>
                    <a:pt x="754" y="3181"/>
                    <a:pt x="921" y="3349"/>
                    <a:pt x="1256" y="3516"/>
                  </a:cubicBezTo>
                  <a:lnTo>
                    <a:pt x="2010" y="3767"/>
                  </a:lnTo>
                  <a:lnTo>
                    <a:pt x="2512" y="4019"/>
                  </a:lnTo>
                  <a:cubicBezTo>
                    <a:pt x="2763" y="4186"/>
                    <a:pt x="3014" y="4270"/>
                    <a:pt x="3265" y="4354"/>
                  </a:cubicBezTo>
                  <a:cubicBezTo>
                    <a:pt x="3391" y="4395"/>
                    <a:pt x="3496" y="4416"/>
                    <a:pt x="3590" y="4416"/>
                  </a:cubicBezTo>
                  <a:cubicBezTo>
                    <a:pt x="3684" y="4416"/>
                    <a:pt x="3768" y="4395"/>
                    <a:pt x="3851" y="4354"/>
                  </a:cubicBezTo>
                  <a:cubicBezTo>
                    <a:pt x="4019" y="4354"/>
                    <a:pt x="4186" y="4270"/>
                    <a:pt x="4354" y="4186"/>
                  </a:cubicBezTo>
                  <a:cubicBezTo>
                    <a:pt x="4689" y="3935"/>
                    <a:pt x="4940" y="3767"/>
                    <a:pt x="5275" y="3600"/>
                  </a:cubicBezTo>
                  <a:cubicBezTo>
                    <a:pt x="5191" y="2595"/>
                    <a:pt x="3851" y="2177"/>
                    <a:pt x="4186" y="1005"/>
                  </a:cubicBezTo>
                  <a:lnTo>
                    <a:pt x="4186" y="1005"/>
                  </a:lnTo>
                  <a:cubicBezTo>
                    <a:pt x="3908" y="1113"/>
                    <a:pt x="3644" y="1158"/>
                    <a:pt x="3390" y="1158"/>
                  </a:cubicBezTo>
                  <a:cubicBezTo>
                    <a:pt x="2269" y="1158"/>
                    <a:pt x="1344" y="273"/>
                    <a:pt x="251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7" name="Google Shape;12647;p15"/>
            <p:cNvSpPr/>
            <p:nvPr/>
          </p:nvSpPr>
          <p:spPr>
            <a:xfrm>
              <a:off x="2318725" y="1284600"/>
              <a:ext cx="115150" cy="106775"/>
            </a:xfrm>
            <a:custGeom>
              <a:avLst/>
              <a:gdLst/>
              <a:ahLst/>
              <a:cxnLst/>
              <a:rect l="l" t="t" r="r" b="b"/>
              <a:pathLst>
                <a:path w="4606" h="4271" extrusionOk="0">
                  <a:moveTo>
                    <a:pt x="1" y="1"/>
                  </a:moveTo>
                  <a:cubicBezTo>
                    <a:pt x="1340" y="1591"/>
                    <a:pt x="2847" y="3098"/>
                    <a:pt x="4605" y="4270"/>
                  </a:cubicBezTo>
                  <a:lnTo>
                    <a:pt x="4605" y="2847"/>
                  </a:lnTo>
                  <a:cubicBezTo>
                    <a:pt x="4605" y="2764"/>
                    <a:pt x="4605" y="2596"/>
                    <a:pt x="4605" y="2512"/>
                  </a:cubicBezTo>
                  <a:cubicBezTo>
                    <a:pt x="3433" y="1843"/>
                    <a:pt x="2429" y="1005"/>
                    <a:pt x="1508" y="1"/>
                  </a:cubicBezTo>
                  <a:close/>
                </a:path>
              </a:pathLst>
            </a:custGeom>
            <a:solidFill>
              <a:srgbClr val="79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8" name="Google Shape;12648;p15"/>
            <p:cNvSpPr/>
            <p:nvPr/>
          </p:nvSpPr>
          <p:spPr>
            <a:xfrm>
              <a:off x="1868750" y="855550"/>
              <a:ext cx="56525" cy="177925"/>
            </a:xfrm>
            <a:custGeom>
              <a:avLst/>
              <a:gdLst/>
              <a:ahLst/>
              <a:cxnLst/>
              <a:rect l="l" t="t" r="r" b="b"/>
              <a:pathLst>
                <a:path w="2261" h="7117" extrusionOk="0">
                  <a:moveTo>
                    <a:pt x="0" y="0"/>
                  </a:moveTo>
                  <a:cubicBezTo>
                    <a:pt x="335" y="1423"/>
                    <a:pt x="502" y="2847"/>
                    <a:pt x="419" y="4354"/>
                  </a:cubicBezTo>
                  <a:cubicBezTo>
                    <a:pt x="419" y="5275"/>
                    <a:pt x="168" y="6279"/>
                    <a:pt x="921" y="7116"/>
                  </a:cubicBezTo>
                  <a:cubicBezTo>
                    <a:pt x="1088" y="5861"/>
                    <a:pt x="502" y="4354"/>
                    <a:pt x="1256" y="3516"/>
                  </a:cubicBezTo>
                  <a:cubicBezTo>
                    <a:pt x="2261" y="2344"/>
                    <a:pt x="1256" y="1758"/>
                    <a:pt x="1005" y="921"/>
                  </a:cubicBezTo>
                  <a:cubicBezTo>
                    <a:pt x="754" y="503"/>
                    <a:pt x="502" y="84"/>
                    <a:pt x="0" y="0"/>
                  </a:cubicBezTo>
                  <a:close/>
                </a:path>
              </a:pathLst>
            </a:custGeom>
            <a:solidFill>
              <a:srgbClr val="74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9" name="Google Shape;12649;p15"/>
            <p:cNvSpPr/>
            <p:nvPr/>
          </p:nvSpPr>
          <p:spPr>
            <a:xfrm>
              <a:off x="2737325" y="1671800"/>
              <a:ext cx="73275" cy="75375"/>
            </a:xfrm>
            <a:custGeom>
              <a:avLst/>
              <a:gdLst/>
              <a:ahLst/>
              <a:cxnLst/>
              <a:rect l="l" t="t" r="r" b="b"/>
              <a:pathLst>
                <a:path w="2931" h="3015" extrusionOk="0">
                  <a:moveTo>
                    <a:pt x="838" y="1"/>
                  </a:moveTo>
                  <a:cubicBezTo>
                    <a:pt x="1" y="838"/>
                    <a:pt x="1" y="2178"/>
                    <a:pt x="838" y="3015"/>
                  </a:cubicBezTo>
                  <a:cubicBezTo>
                    <a:pt x="962" y="2706"/>
                    <a:pt x="948" y="2214"/>
                    <a:pt x="1236" y="2214"/>
                  </a:cubicBezTo>
                  <a:cubicBezTo>
                    <a:pt x="1338" y="2214"/>
                    <a:pt x="1478" y="2276"/>
                    <a:pt x="1675" y="2429"/>
                  </a:cubicBezTo>
                  <a:cubicBezTo>
                    <a:pt x="1926" y="2680"/>
                    <a:pt x="2177" y="3015"/>
                    <a:pt x="2680" y="3015"/>
                  </a:cubicBezTo>
                  <a:lnTo>
                    <a:pt x="2931" y="2764"/>
                  </a:lnTo>
                  <a:cubicBezTo>
                    <a:pt x="2763" y="1508"/>
                    <a:pt x="2010" y="503"/>
                    <a:pt x="838" y="1"/>
                  </a:cubicBezTo>
                  <a:close/>
                </a:path>
              </a:pathLst>
            </a:custGeom>
            <a:solidFill>
              <a:srgbClr val="71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0" name="Google Shape;12650;p15"/>
            <p:cNvSpPr/>
            <p:nvPr/>
          </p:nvSpPr>
          <p:spPr>
            <a:xfrm>
              <a:off x="1856175" y="704850"/>
              <a:ext cx="125600" cy="27225"/>
            </a:xfrm>
            <a:custGeom>
              <a:avLst/>
              <a:gdLst/>
              <a:ahLst/>
              <a:cxnLst/>
              <a:rect l="l" t="t" r="r" b="b"/>
              <a:pathLst>
                <a:path w="5024" h="1089" extrusionOk="0">
                  <a:moveTo>
                    <a:pt x="1" y="0"/>
                  </a:moveTo>
                  <a:lnTo>
                    <a:pt x="1" y="503"/>
                  </a:lnTo>
                  <a:cubicBezTo>
                    <a:pt x="924" y="988"/>
                    <a:pt x="1903" y="1052"/>
                    <a:pt x="2889" y="1052"/>
                  </a:cubicBezTo>
                  <a:cubicBezTo>
                    <a:pt x="3235" y="1052"/>
                    <a:pt x="3582" y="1044"/>
                    <a:pt x="3927" y="1044"/>
                  </a:cubicBezTo>
                  <a:cubicBezTo>
                    <a:pt x="4295" y="1044"/>
                    <a:pt x="4661" y="1053"/>
                    <a:pt x="5024" y="1089"/>
                  </a:cubicBezTo>
                  <a:cubicBezTo>
                    <a:pt x="4689" y="553"/>
                    <a:pt x="4140" y="499"/>
                    <a:pt x="3634" y="499"/>
                  </a:cubicBezTo>
                  <a:cubicBezTo>
                    <a:pt x="3507" y="499"/>
                    <a:pt x="3383" y="503"/>
                    <a:pt x="3266" y="503"/>
                  </a:cubicBezTo>
                  <a:cubicBezTo>
                    <a:pt x="2178" y="419"/>
                    <a:pt x="1005" y="252"/>
                    <a:pt x="1" y="0"/>
                  </a:cubicBezTo>
                  <a:close/>
                </a:path>
              </a:pathLst>
            </a:custGeom>
            <a:solidFill>
              <a:srgbClr val="C7C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1" name="Google Shape;12651;p15"/>
            <p:cNvSpPr/>
            <p:nvPr/>
          </p:nvSpPr>
          <p:spPr>
            <a:xfrm>
              <a:off x="2806400" y="1741950"/>
              <a:ext cx="64900" cy="72200"/>
            </a:xfrm>
            <a:custGeom>
              <a:avLst/>
              <a:gdLst/>
              <a:ahLst/>
              <a:cxnLst/>
              <a:rect l="l" t="t" r="r" b="b"/>
              <a:pathLst>
                <a:path w="2596" h="2888" extrusionOk="0">
                  <a:moveTo>
                    <a:pt x="912" y="1"/>
                  </a:moveTo>
                  <a:cubicBezTo>
                    <a:pt x="776" y="1"/>
                    <a:pt x="615" y="62"/>
                    <a:pt x="419" y="209"/>
                  </a:cubicBezTo>
                  <a:cubicBezTo>
                    <a:pt x="335" y="251"/>
                    <a:pt x="252" y="272"/>
                    <a:pt x="178" y="272"/>
                  </a:cubicBezTo>
                  <a:cubicBezTo>
                    <a:pt x="105" y="272"/>
                    <a:pt x="42" y="251"/>
                    <a:pt x="0" y="209"/>
                  </a:cubicBezTo>
                  <a:lnTo>
                    <a:pt x="0" y="209"/>
                  </a:lnTo>
                  <a:cubicBezTo>
                    <a:pt x="587" y="1297"/>
                    <a:pt x="1507" y="2218"/>
                    <a:pt x="2596" y="2888"/>
                  </a:cubicBezTo>
                  <a:cubicBezTo>
                    <a:pt x="2345" y="2134"/>
                    <a:pt x="2010" y="1381"/>
                    <a:pt x="1675" y="711"/>
                  </a:cubicBezTo>
                  <a:cubicBezTo>
                    <a:pt x="1438" y="356"/>
                    <a:pt x="1243" y="1"/>
                    <a:pt x="912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2" name="Google Shape;12652;p15"/>
            <p:cNvSpPr/>
            <p:nvPr/>
          </p:nvSpPr>
          <p:spPr>
            <a:xfrm>
              <a:off x="2835700" y="1491125"/>
              <a:ext cx="75375" cy="40475"/>
            </a:xfrm>
            <a:custGeom>
              <a:avLst/>
              <a:gdLst/>
              <a:ahLst/>
              <a:cxnLst/>
              <a:rect l="l" t="t" r="r" b="b"/>
              <a:pathLst>
                <a:path w="3015" h="1619" extrusionOk="0">
                  <a:moveTo>
                    <a:pt x="894" y="1"/>
                  </a:moveTo>
                  <a:cubicBezTo>
                    <a:pt x="593" y="1"/>
                    <a:pt x="293" y="39"/>
                    <a:pt x="1" y="112"/>
                  </a:cubicBezTo>
                  <a:cubicBezTo>
                    <a:pt x="670" y="865"/>
                    <a:pt x="1591" y="1368"/>
                    <a:pt x="2512" y="1619"/>
                  </a:cubicBezTo>
                  <a:cubicBezTo>
                    <a:pt x="2680" y="1284"/>
                    <a:pt x="2847" y="1033"/>
                    <a:pt x="3014" y="698"/>
                  </a:cubicBezTo>
                  <a:cubicBezTo>
                    <a:pt x="2362" y="223"/>
                    <a:pt x="1625" y="1"/>
                    <a:pt x="894" y="1"/>
                  </a:cubicBezTo>
                  <a:close/>
                </a:path>
              </a:pathLst>
            </a:custGeom>
            <a:solidFill>
              <a:srgbClr val="608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3" name="Google Shape;12653;p15"/>
            <p:cNvSpPr/>
            <p:nvPr/>
          </p:nvSpPr>
          <p:spPr>
            <a:xfrm>
              <a:off x="2532225" y="1883200"/>
              <a:ext cx="62800" cy="77475"/>
            </a:xfrm>
            <a:custGeom>
              <a:avLst/>
              <a:gdLst/>
              <a:ahLst/>
              <a:cxnLst/>
              <a:rect l="l" t="t" r="r" b="b"/>
              <a:pathLst>
                <a:path w="2512" h="3099" extrusionOk="0">
                  <a:moveTo>
                    <a:pt x="1005" y="1"/>
                  </a:moveTo>
                  <a:lnTo>
                    <a:pt x="1005" y="1"/>
                  </a:lnTo>
                  <a:cubicBezTo>
                    <a:pt x="0" y="1089"/>
                    <a:pt x="1172" y="2094"/>
                    <a:pt x="1005" y="3098"/>
                  </a:cubicBezTo>
                  <a:cubicBezTo>
                    <a:pt x="2261" y="2763"/>
                    <a:pt x="2512" y="2094"/>
                    <a:pt x="1507" y="1340"/>
                  </a:cubicBezTo>
                  <a:cubicBezTo>
                    <a:pt x="1005" y="921"/>
                    <a:pt x="1172" y="419"/>
                    <a:pt x="1005" y="1"/>
                  </a:cubicBezTo>
                  <a:close/>
                </a:path>
              </a:pathLst>
            </a:custGeom>
            <a:solidFill>
              <a:srgbClr val="92B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4" name="Google Shape;12654;p15"/>
            <p:cNvSpPr/>
            <p:nvPr/>
          </p:nvSpPr>
          <p:spPr>
            <a:xfrm>
              <a:off x="1956650" y="2073675"/>
              <a:ext cx="33500" cy="75350"/>
            </a:xfrm>
            <a:custGeom>
              <a:avLst/>
              <a:gdLst/>
              <a:ahLst/>
              <a:cxnLst/>
              <a:rect l="l" t="t" r="r" b="b"/>
              <a:pathLst>
                <a:path w="1340" h="3014" extrusionOk="0">
                  <a:moveTo>
                    <a:pt x="419" y="0"/>
                  </a:moveTo>
                  <a:cubicBezTo>
                    <a:pt x="419" y="1005"/>
                    <a:pt x="0" y="2009"/>
                    <a:pt x="419" y="3014"/>
                  </a:cubicBezTo>
                  <a:cubicBezTo>
                    <a:pt x="1340" y="1423"/>
                    <a:pt x="1340" y="837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5" name="Google Shape;12655;p15"/>
            <p:cNvSpPr/>
            <p:nvPr/>
          </p:nvSpPr>
          <p:spPr>
            <a:xfrm>
              <a:off x="2561525" y="2299700"/>
              <a:ext cx="25125" cy="104675"/>
            </a:xfrm>
            <a:custGeom>
              <a:avLst/>
              <a:gdLst/>
              <a:ahLst/>
              <a:cxnLst/>
              <a:rect l="l" t="t" r="r" b="b"/>
              <a:pathLst>
                <a:path w="1005" h="4187" extrusionOk="0">
                  <a:moveTo>
                    <a:pt x="335" y="1"/>
                  </a:moveTo>
                  <a:cubicBezTo>
                    <a:pt x="503" y="1340"/>
                    <a:pt x="0" y="2847"/>
                    <a:pt x="754" y="4187"/>
                  </a:cubicBezTo>
                  <a:lnTo>
                    <a:pt x="921" y="2512"/>
                  </a:lnTo>
                  <a:cubicBezTo>
                    <a:pt x="1005" y="2345"/>
                    <a:pt x="1005" y="2177"/>
                    <a:pt x="921" y="2010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6" name="Google Shape;12656;p15"/>
            <p:cNvSpPr/>
            <p:nvPr/>
          </p:nvSpPr>
          <p:spPr>
            <a:xfrm>
              <a:off x="2607575" y="1403900"/>
              <a:ext cx="39775" cy="46900"/>
            </a:xfrm>
            <a:custGeom>
              <a:avLst/>
              <a:gdLst/>
              <a:ahLst/>
              <a:cxnLst/>
              <a:rect l="l" t="t" r="r" b="b"/>
              <a:pathLst>
                <a:path w="1591" h="1876" extrusionOk="0">
                  <a:moveTo>
                    <a:pt x="84" y="1"/>
                  </a:moveTo>
                  <a:cubicBezTo>
                    <a:pt x="0" y="671"/>
                    <a:pt x="335" y="1424"/>
                    <a:pt x="1088" y="1675"/>
                  </a:cubicBezTo>
                  <a:cubicBezTo>
                    <a:pt x="1150" y="1798"/>
                    <a:pt x="1256" y="1875"/>
                    <a:pt x="1374" y="1875"/>
                  </a:cubicBezTo>
                  <a:cubicBezTo>
                    <a:pt x="1417" y="1875"/>
                    <a:pt x="1462" y="1865"/>
                    <a:pt x="1507" y="1843"/>
                  </a:cubicBezTo>
                  <a:lnTo>
                    <a:pt x="1591" y="1591"/>
                  </a:lnTo>
                  <a:cubicBezTo>
                    <a:pt x="1256" y="922"/>
                    <a:pt x="754" y="419"/>
                    <a:pt x="84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7" name="Google Shape;12657;p15"/>
            <p:cNvSpPr/>
            <p:nvPr/>
          </p:nvSpPr>
          <p:spPr>
            <a:xfrm>
              <a:off x="2823150" y="1958550"/>
              <a:ext cx="12575" cy="27225"/>
            </a:xfrm>
            <a:custGeom>
              <a:avLst/>
              <a:gdLst/>
              <a:ahLst/>
              <a:cxnLst/>
              <a:rect l="l" t="t" r="r" b="b"/>
              <a:pathLst>
                <a:path w="503" h="1089" extrusionOk="0">
                  <a:moveTo>
                    <a:pt x="0" y="0"/>
                  </a:moveTo>
                  <a:lnTo>
                    <a:pt x="0" y="1089"/>
                  </a:lnTo>
                  <a:lnTo>
                    <a:pt x="419" y="1089"/>
                  </a:lnTo>
                  <a:cubicBezTo>
                    <a:pt x="503" y="670"/>
                    <a:pt x="335" y="252"/>
                    <a:pt x="0" y="0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8" name="Google Shape;12658;p15"/>
            <p:cNvSpPr/>
            <p:nvPr/>
          </p:nvSpPr>
          <p:spPr>
            <a:xfrm>
              <a:off x="2655700" y="1456225"/>
              <a:ext cx="18875" cy="17600"/>
            </a:xfrm>
            <a:custGeom>
              <a:avLst/>
              <a:gdLst/>
              <a:ahLst/>
              <a:cxnLst/>
              <a:rect l="l" t="t" r="r" b="b"/>
              <a:pathLst>
                <a:path w="755" h="704" extrusionOk="0">
                  <a:moveTo>
                    <a:pt x="168" y="1"/>
                  </a:moveTo>
                  <a:lnTo>
                    <a:pt x="1" y="252"/>
                  </a:lnTo>
                  <a:lnTo>
                    <a:pt x="1" y="503"/>
                  </a:lnTo>
                  <a:cubicBezTo>
                    <a:pt x="123" y="626"/>
                    <a:pt x="246" y="703"/>
                    <a:pt x="401" y="703"/>
                  </a:cubicBezTo>
                  <a:cubicBezTo>
                    <a:pt x="458" y="703"/>
                    <a:pt x="519" y="693"/>
                    <a:pt x="587" y="671"/>
                  </a:cubicBezTo>
                  <a:lnTo>
                    <a:pt x="754" y="503"/>
                  </a:lnTo>
                  <a:cubicBezTo>
                    <a:pt x="670" y="252"/>
                    <a:pt x="419" y="1"/>
                    <a:pt x="168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9" name="Google Shape;12659;p15"/>
            <p:cNvSpPr/>
            <p:nvPr/>
          </p:nvSpPr>
          <p:spPr>
            <a:xfrm>
              <a:off x="2643150" y="14436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252" y="0"/>
                  </a:moveTo>
                  <a:lnTo>
                    <a:pt x="84" y="168"/>
                  </a:lnTo>
                  <a:cubicBezTo>
                    <a:pt x="0" y="503"/>
                    <a:pt x="168" y="670"/>
                    <a:pt x="586" y="670"/>
                  </a:cubicBezTo>
                  <a:lnTo>
                    <a:pt x="670" y="503"/>
                  </a:lnTo>
                  <a:cubicBezTo>
                    <a:pt x="670" y="252"/>
                    <a:pt x="503" y="0"/>
                    <a:pt x="252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0" name="Google Shape;12660;p15"/>
            <p:cNvSpPr/>
            <p:nvPr/>
          </p:nvSpPr>
          <p:spPr>
            <a:xfrm>
              <a:off x="1960825" y="2157375"/>
              <a:ext cx="8400" cy="16775"/>
            </a:xfrm>
            <a:custGeom>
              <a:avLst/>
              <a:gdLst/>
              <a:ahLst/>
              <a:cxnLst/>
              <a:rect l="l" t="t" r="r" b="b"/>
              <a:pathLst>
                <a:path w="336" h="671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252"/>
                    <a:pt x="1" y="419"/>
                    <a:pt x="336" y="671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1" name="Google Shape;12661;p15"/>
            <p:cNvSpPr/>
            <p:nvPr/>
          </p:nvSpPr>
          <p:spPr>
            <a:xfrm>
              <a:off x="2705925" y="1569250"/>
              <a:ext cx="186300" cy="190500"/>
            </a:xfrm>
            <a:custGeom>
              <a:avLst/>
              <a:gdLst/>
              <a:ahLst/>
              <a:cxnLst/>
              <a:rect l="l" t="t" r="r" b="b"/>
              <a:pathLst>
                <a:path w="7452" h="7620" extrusionOk="0">
                  <a:moveTo>
                    <a:pt x="2178" y="1"/>
                  </a:moveTo>
                  <a:cubicBezTo>
                    <a:pt x="1" y="1089"/>
                    <a:pt x="1" y="1256"/>
                    <a:pt x="2178" y="3098"/>
                  </a:cubicBezTo>
                  <a:lnTo>
                    <a:pt x="2178" y="4103"/>
                  </a:lnTo>
                  <a:cubicBezTo>
                    <a:pt x="2847" y="5191"/>
                    <a:pt x="3601" y="6196"/>
                    <a:pt x="4438" y="7117"/>
                  </a:cubicBezTo>
                  <a:lnTo>
                    <a:pt x="5694" y="7619"/>
                  </a:lnTo>
                  <a:cubicBezTo>
                    <a:pt x="5861" y="7117"/>
                    <a:pt x="6280" y="6698"/>
                    <a:pt x="6782" y="6614"/>
                  </a:cubicBezTo>
                  <a:lnTo>
                    <a:pt x="7033" y="6531"/>
                  </a:lnTo>
                  <a:cubicBezTo>
                    <a:pt x="7201" y="6363"/>
                    <a:pt x="7368" y="6280"/>
                    <a:pt x="7452" y="6112"/>
                  </a:cubicBezTo>
                  <a:lnTo>
                    <a:pt x="7452" y="5777"/>
                  </a:lnTo>
                  <a:lnTo>
                    <a:pt x="7285" y="5526"/>
                  </a:lnTo>
                  <a:cubicBezTo>
                    <a:pt x="6950" y="5359"/>
                    <a:pt x="7033" y="4856"/>
                    <a:pt x="6699" y="4605"/>
                  </a:cubicBezTo>
                  <a:cubicBezTo>
                    <a:pt x="6280" y="3433"/>
                    <a:pt x="4773" y="2931"/>
                    <a:pt x="4606" y="1591"/>
                  </a:cubicBezTo>
                  <a:cubicBezTo>
                    <a:pt x="4271" y="670"/>
                    <a:pt x="3852" y="1"/>
                    <a:pt x="2680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2" name="Google Shape;12662;p15"/>
            <p:cNvSpPr/>
            <p:nvPr/>
          </p:nvSpPr>
          <p:spPr>
            <a:xfrm>
              <a:off x="2760350" y="1548675"/>
              <a:ext cx="90025" cy="60375"/>
            </a:xfrm>
            <a:custGeom>
              <a:avLst/>
              <a:gdLst/>
              <a:ahLst/>
              <a:cxnLst/>
              <a:rect l="l" t="t" r="r" b="b"/>
              <a:pathLst>
                <a:path w="3601" h="2415" extrusionOk="0">
                  <a:moveTo>
                    <a:pt x="617" y="0"/>
                  </a:moveTo>
                  <a:cubicBezTo>
                    <a:pt x="551" y="0"/>
                    <a:pt x="485" y="21"/>
                    <a:pt x="419" y="70"/>
                  </a:cubicBezTo>
                  <a:cubicBezTo>
                    <a:pt x="1" y="321"/>
                    <a:pt x="503" y="572"/>
                    <a:pt x="503" y="907"/>
                  </a:cubicBezTo>
                  <a:lnTo>
                    <a:pt x="2429" y="2414"/>
                  </a:lnTo>
                  <a:cubicBezTo>
                    <a:pt x="2680" y="2079"/>
                    <a:pt x="3098" y="1828"/>
                    <a:pt x="3517" y="1828"/>
                  </a:cubicBezTo>
                  <a:cubicBezTo>
                    <a:pt x="3601" y="1828"/>
                    <a:pt x="3601" y="1745"/>
                    <a:pt x="3601" y="1661"/>
                  </a:cubicBezTo>
                  <a:cubicBezTo>
                    <a:pt x="3601" y="1577"/>
                    <a:pt x="3601" y="1410"/>
                    <a:pt x="3517" y="1326"/>
                  </a:cubicBezTo>
                  <a:lnTo>
                    <a:pt x="3015" y="1326"/>
                  </a:lnTo>
                  <a:cubicBezTo>
                    <a:pt x="2847" y="1159"/>
                    <a:pt x="2763" y="907"/>
                    <a:pt x="2512" y="907"/>
                  </a:cubicBezTo>
                  <a:cubicBezTo>
                    <a:pt x="2094" y="907"/>
                    <a:pt x="1675" y="740"/>
                    <a:pt x="1424" y="405"/>
                  </a:cubicBezTo>
                  <a:cubicBezTo>
                    <a:pt x="1155" y="338"/>
                    <a:pt x="886" y="0"/>
                    <a:pt x="617" y="0"/>
                  </a:cubicBezTo>
                  <a:close/>
                </a:path>
              </a:pathLst>
            </a:custGeom>
            <a:solidFill>
              <a:srgbClr val="518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3" name="Google Shape;12663;p15"/>
            <p:cNvSpPr/>
            <p:nvPr/>
          </p:nvSpPr>
          <p:spPr>
            <a:xfrm>
              <a:off x="2890125" y="1722050"/>
              <a:ext cx="31425" cy="25125"/>
            </a:xfrm>
            <a:custGeom>
              <a:avLst/>
              <a:gdLst/>
              <a:ahLst/>
              <a:cxnLst/>
              <a:rect l="l" t="t" r="r" b="b"/>
              <a:pathLst>
                <a:path w="1257" h="1005" extrusionOk="0">
                  <a:moveTo>
                    <a:pt x="335" y="0"/>
                  </a:moveTo>
                  <a:lnTo>
                    <a:pt x="84" y="168"/>
                  </a:lnTo>
                  <a:cubicBezTo>
                    <a:pt x="0" y="335"/>
                    <a:pt x="0" y="586"/>
                    <a:pt x="84" y="754"/>
                  </a:cubicBezTo>
                  <a:lnTo>
                    <a:pt x="251" y="1005"/>
                  </a:lnTo>
                  <a:lnTo>
                    <a:pt x="1256" y="1005"/>
                  </a:lnTo>
                  <a:cubicBezTo>
                    <a:pt x="1089" y="502"/>
                    <a:pt x="754" y="168"/>
                    <a:pt x="335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4" name="Google Shape;12664;p15"/>
            <p:cNvSpPr/>
            <p:nvPr/>
          </p:nvSpPr>
          <p:spPr>
            <a:xfrm>
              <a:off x="2871275" y="168437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6"/>
                    <a:pt x="419" y="168"/>
                    <a:pt x="1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5" name="Google Shape;12665;p15"/>
            <p:cNvSpPr/>
            <p:nvPr/>
          </p:nvSpPr>
          <p:spPr>
            <a:xfrm>
              <a:off x="2921525" y="1747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6" name="Google Shape;12666;p15"/>
            <p:cNvSpPr/>
            <p:nvPr/>
          </p:nvSpPr>
          <p:spPr>
            <a:xfrm>
              <a:off x="2885925" y="1709475"/>
              <a:ext cx="12600" cy="15000"/>
            </a:xfrm>
            <a:custGeom>
              <a:avLst/>
              <a:gdLst/>
              <a:ahLst/>
              <a:cxnLst/>
              <a:rect l="l" t="t" r="r" b="b"/>
              <a:pathLst>
                <a:path w="504" h="600" extrusionOk="0">
                  <a:moveTo>
                    <a:pt x="1" y="1"/>
                  </a:moveTo>
                  <a:lnTo>
                    <a:pt x="1" y="503"/>
                  </a:lnTo>
                  <a:cubicBezTo>
                    <a:pt x="49" y="551"/>
                    <a:pt x="125" y="600"/>
                    <a:pt x="213" y="600"/>
                  </a:cubicBezTo>
                  <a:cubicBezTo>
                    <a:pt x="278" y="600"/>
                    <a:pt x="349" y="574"/>
                    <a:pt x="419" y="503"/>
                  </a:cubicBez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7" name="Google Shape;12667;p15"/>
            <p:cNvSpPr/>
            <p:nvPr/>
          </p:nvSpPr>
          <p:spPr>
            <a:xfrm>
              <a:off x="2848250" y="15839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1" y="503"/>
                  </a:lnTo>
                  <a:lnTo>
                    <a:pt x="252" y="419"/>
                  </a:ln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8" name="Google Shape;12668;p15"/>
            <p:cNvSpPr/>
            <p:nvPr/>
          </p:nvSpPr>
          <p:spPr>
            <a:xfrm>
              <a:off x="2758250" y="2204475"/>
              <a:ext cx="90025" cy="434325"/>
            </a:xfrm>
            <a:custGeom>
              <a:avLst/>
              <a:gdLst/>
              <a:ahLst/>
              <a:cxnLst/>
              <a:rect l="l" t="t" r="r" b="b"/>
              <a:pathLst>
                <a:path w="3601" h="17373" extrusionOk="0">
                  <a:moveTo>
                    <a:pt x="1801" y="1"/>
                  </a:moveTo>
                  <a:cubicBezTo>
                    <a:pt x="1696" y="1"/>
                    <a:pt x="1592" y="42"/>
                    <a:pt x="1508" y="126"/>
                  </a:cubicBezTo>
                  <a:cubicBezTo>
                    <a:pt x="1089" y="1466"/>
                    <a:pt x="1006" y="2889"/>
                    <a:pt x="1089" y="4312"/>
                  </a:cubicBezTo>
                  <a:cubicBezTo>
                    <a:pt x="1257" y="5149"/>
                    <a:pt x="754" y="5986"/>
                    <a:pt x="1" y="6321"/>
                  </a:cubicBezTo>
                  <a:cubicBezTo>
                    <a:pt x="252" y="10005"/>
                    <a:pt x="587" y="13689"/>
                    <a:pt x="1089" y="17372"/>
                  </a:cubicBezTo>
                  <a:lnTo>
                    <a:pt x="1592" y="17372"/>
                  </a:lnTo>
                  <a:cubicBezTo>
                    <a:pt x="1822" y="16543"/>
                    <a:pt x="1926" y="16170"/>
                    <a:pt x="2238" y="16170"/>
                  </a:cubicBezTo>
                  <a:cubicBezTo>
                    <a:pt x="2492" y="16170"/>
                    <a:pt x="2886" y="16418"/>
                    <a:pt x="3601" y="16870"/>
                  </a:cubicBezTo>
                  <a:cubicBezTo>
                    <a:pt x="3601" y="11512"/>
                    <a:pt x="2596" y="6238"/>
                    <a:pt x="2429" y="796"/>
                  </a:cubicBezTo>
                  <a:cubicBezTo>
                    <a:pt x="2429" y="545"/>
                    <a:pt x="2178" y="377"/>
                    <a:pt x="2094" y="126"/>
                  </a:cubicBezTo>
                  <a:cubicBezTo>
                    <a:pt x="2010" y="42"/>
                    <a:pt x="1906" y="1"/>
                    <a:pt x="180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9" name="Google Shape;12669;p15"/>
            <p:cNvSpPr/>
            <p:nvPr/>
          </p:nvSpPr>
          <p:spPr>
            <a:xfrm>
              <a:off x="2739425" y="2146925"/>
              <a:ext cx="73275" cy="213500"/>
            </a:xfrm>
            <a:custGeom>
              <a:avLst/>
              <a:gdLst/>
              <a:ahLst/>
              <a:cxnLst/>
              <a:rect l="l" t="t" r="r" b="b"/>
              <a:pathLst>
                <a:path w="2931" h="8540" extrusionOk="0">
                  <a:moveTo>
                    <a:pt x="1842" y="0"/>
                  </a:moveTo>
                  <a:cubicBezTo>
                    <a:pt x="503" y="84"/>
                    <a:pt x="670" y="1256"/>
                    <a:pt x="335" y="2009"/>
                  </a:cubicBezTo>
                  <a:lnTo>
                    <a:pt x="335" y="2512"/>
                  </a:lnTo>
                  <a:cubicBezTo>
                    <a:pt x="1424" y="3935"/>
                    <a:pt x="0" y="5693"/>
                    <a:pt x="838" y="7116"/>
                  </a:cubicBezTo>
                  <a:cubicBezTo>
                    <a:pt x="754" y="7284"/>
                    <a:pt x="754" y="7368"/>
                    <a:pt x="838" y="7535"/>
                  </a:cubicBezTo>
                  <a:cubicBezTo>
                    <a:pt x="838" y="7535"/>
                    <a:pt x="838" y="7619"/>
                    <a:pt x="921" y="7702"/>
                  </a:cubicBezTo>
                  <a:cubicBezTo>
                    <a:pt x="1005" y="7870"/>
                    <a:pt x="921" y="7954"/>
                    <a:pt x="838" y="8037"/>
                  </a:cubicBezTo>
                  <a:lnTo>
                    <a:pt x="838" y="8540"/>
                  </a:lnTo>
                  <a:cubicBezTo>
                    <a:pt x="2596" y="8456"/>
                    <a:pt x="2931" y="8288"/>
                    <a:pt x="2512" y="7116"/>
                  </a:cubicBezTo>
                  <a:cubicBezTo>
                    <a:pt x="2261" y="6279"/>
                    <a:pt x="2261" y="5442"/>
                    <a:pt x="2596" y="4689"/>
                  </a:cubicBezTo>
                  <a:cubicBezTo>
                    <a:pt x="2763" y="3935"/>
                    <a:pt x="2679" y="3182"/>
                    <a:pt x="2345" y="2596"/>
                  </a:cubicBezTo>
                  <a:cubicBezTo>
                    <a:pt x="2512" y="2428"/>
                    <a:pt x="2679" y="2261"/>
                    <a:pt x="2847" y="2093"/>
                  </a:cubicBezTo>
                  <a:cubicBezTo>
                    <a:pt x="2931" y="1926"/>
                    <a:pt x="2931" y="1675"/>
                    <a:pt x="2847" y="1507"/>
                  </a:cubicBezTo>
                  <a:lnTo>
                    <a:pt x="2847" y="503"/>
                  </a:lnTo>
                  <a:cubicBezTo>
                    <a:pt x="2679" y="335"/>
                    <a:pt x="2512" y="168"/>
                    <a:pt x="2345" y="0"/>
                  </a:cubicBezTo>
                  <a:close/>
                </a:path>
              </a:pathLst>
            </a:custGeom>
            <a:solidFill>
              <a:srgbClr val="22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0" name="Google Shape;12670;p15"/>
            <p:cNvSpPr/>
            <p:nvPr/>
          </p:nvSpPr>
          <p:spPr>
            <a:xfrm>
              <a:off x="2795925" y="2107875"/>
              <a:ext cx="12600" cy="53725"/>
            </a:xfrm>
            <a:custGeom>
              <a:avLst/>
              <a:gdLst/>
              <a:ahLst/>
              <a:cxnLst/>
              <a:rect l="l" t="t" r="r" b="b"/>
              <a:pathLst>
                <a:path w="504" h="2149" extrusionOk="0">
                  <a:moveTo>
                    <a:pt x="234" y="0"/>
                  </a:moveTo>
                  <a:cubicBezTo>
                    <a:pt x="154" y="0"/>
                    <a:pt x="70" y="21"/>
                    <a:pt x="1" y="55"/>
                  </a:cubicBezTo>
                  <a:lnTo>
                    <a:pt x="1" y="1646"/>
                  </a:lnTo>
                  <a:lnTo>
                    <a:pt x="503" y="2148"/>
                  </a:lnTo>
                  <a:lnTo>
                    <a:pt x="503" y="139"/>
                  </a:lnTo>
                  <a:cubicBezTo>
                    <a:pt x="454" y="41"/>
                    <a:pt x="348" y="0"/>
                    <a:pt x="23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1" name="Google Shape;12671;p15"/>
            <p:cNvSpPr/>
            <p:nvPr/>
          </p:nvSpPr>
          <p:spPr>
            <a:xfrm>
              <a:off x="2810575" y="2186675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1" y="1"/>
                  </a:moveTo>
                  <a:lnTo>
                    <a:pt x="1" y="587"/>
                  </a:lnTo>
                  <a:cubicBezTo>
                    <a:pt x="336" y="336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2" name="Google Shape;12672;p15"/>
            <p:cNvSpPr/>
            <p:nvPr/>
          </p:nvSpPr>
          <p:spPr>
            <a:xfrm>
              <a:off x="2798025" y="21992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1" y="503"/>
                  </a:lnTo>
                  <a:lnTo>
                    <a:pt x="503" y="419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3" name="Google Shape;12673;p15"/>
            <p:cNvSpPr/>
            <p:nvPr/>
          </p:nvSpPr>
          <p:spPr>
            <a:xfrm>
              <a:off x="2862900" y="2274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20" y="0"/>
                  </a:moveTo>
                  <a:cubicBezTo>
                    <a:pt x="1" y="168"/>
                    <a:pt x="85" y="335"/>
                    <a:pt x="420" y="502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4" name="Google Shape;12674;p15"/>
            <p:cNvSpPr/>
            <p:nvPr/>
          </p:nvSpPr>
          <p:spPr>
            <a:xfrm>
              <a:off x="2873375" y="228715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5" name="Google Shape;12675;p15"/>
            <p:cNvSpPr/>
            <p:nvPr/>
          </p:nvSpPr>
          <p:spPr>
            <a:xfrm>
              <a:off x="2002700" y="2045400"/>
              <a:ext cx="115125" cy="942925"/>
            </a:xfrm>
            <a:custGeom>
              <a:avLst/>
              <a:gdLst/>
              <a:ahLst/>
              <a:cxnLst/>
              <a:rect l="l" t="t" r="r" b="b"/>
              <a:pathLst>
                <a:path w="4605" h="37717" extrusionOk="0">
                  <a:moveTo>
                    <a:pt x="2940" y="5824"/>
                  </a:moveTo>
                  <a:cubicBezTo>
                    <a:pt x="2847" y="5913"/>
                    <a:pt x="2756" y="6000"/>
                    <a:pt x="2613" y="6000"/>
                  </a:cubicBezTo>
                  <a:cubicBezTo>
                    <a:pt x="2582" y="6000"/>
                    <a:pt x="2548" y="5996"/>
                    <a:pt x="2512" y="5987"/>
                  </a:cubicBezTo>
                  <a:cubicBezTo>
                    <a:pt x="2616" y="5882"/>
                    <a:pt x="2786" y="5876"/>
                    <a:pt x="2940" y="5824"/>
                  </a:cubicBezTo>
                  <a:close/>
                  <a:moveTo>
                    <a:pt x="471" y="1"/>
                  </a:moveTo>
                  <a:cubicBezTo>
                    <a:pt x="356" y="1"/>
                    <a:pt x="251" y="43"/>
                    <a:pt x="168" y="126"/>
                  </a:cubicBezTo>
                  <a:lnTo>
                    <a:pt x="168" y="4647"/>
                  </a:lnTo>
                  <a:cubicBezTo>
                    <a:pt x="168" y="4647"/>
                    <a:pt x="84" y="4647"/>
                    <a:pt x="0" y="4815"/>
                  </a:cubicBezTo>
                  <a:cubicBezTo>
                    <a:pt x="0" y="4898"/>
                    <a:pt x="0" y="4982"/>
                    <a:pt x="168" y="5066"/>
                  </a:cubicBezTo>
                  <a:cubicBezTo>
                    <a:pt x="921" y="5819"/>
                    <a:pt x="419" y="6489"/>
                    <a:pt x="168" y="7159"/>
                  </a:cubicBezTo>
                  <a:cubicBezTo>
                    <a:pt x="168" y="7326"/>
                    <a:pt x="168" y="7494"/>
                    <a:pt x="168" y="7661"/>
                  </a:cubicBezTo>
                  <a:cubicBezTo>
                    <a:pt x="251" y="9419"/>
                    <a:pt x="419" y="11261"/>
                    <a:pt x="586" y="13019"/>
                  </a:cubicBezTo>
                  <a:cubicBezTo>
                    <a:pt x="754" y="15949"/>
                    <a:pt x="1089" y="18963"/>
                    <a:pt x="1089" y="21893"/>
                  </a:cubicBezTo>
                  <a:cubicBezTo>
                    <a:pt x="1005" y="25493"/>
                    <a:pt x="1172" y="29177"/>
                    <a:pt x="1675" y="32777"/>
                  </a:cubicBezTo>
                  <a:cubicBezTo>
                    <a:pt x="2428" y="33949"/>
                    <a:pt x="1842" y="35205"/>
                    <a:pt x="1926" y="36377"/>
                  </a:cubicBezTo>
                  <a:cubicBezTo>
                    <a:pt x="1926" y="37214"/>
                    <a:pt x="2177" y="37633"/>
                    <a:pt x="3098" y="37716"/>
                  </a:cubicBezTo>
                  <a:cubicBezTo>
                    <a:pt x="3935" y="37716"/>
                    <a:pt x="4437" y="37382"/>
                    <a:pt x="4354" y="36293"/>
                  </a:cubicBezTo>
                  <a:cubicBezTo>
                    <a:pt x="4102" y="34451"/>
                    <a:pt x="4605" y="32526"/>
                    <a:pt x="4186" y="30684"/>
                  </a:cubicBezTo>
                  <a:cubicBezTo>
                    <a:pt x="4354" y="22898"/>
                    <a:pt x="3768" y="15028"/>
                    <a:pt x="3684" y="7243"/>
                  </a:cubicBezTo>
                  <a:cubicBezTo>
                    <a:pt x="3684" y="6657"/>
                    <a:pt x="3684" y="6070"/>
                    <a:pt x="3182" y="5652"/>
                  </a:cubicBezTo>
                  <a:cubicBezTo>
                    <a:pt x="3600" y="4731"/>
                    <a:pt x="3768" y="3643"/>
                    <a:pt x="3600" y="2638"/>
                  </a:cubicBezTo>
                  <a:cubicBezTo>
                    <a:pt x="3539" y="2515"/>
                    <a:pt x="3388" y="2438"/>
                    <a:pt x="3213" y="2438"/>
                  </a:cubicBezTo>
                  <a:cubicBezTo>
                    <a:pt x="3149" y="2438"/>
                    <a:pt x="3081" y="2448"/>
                    <a:pt x="3014" y="2471"/>
                  </a:cubicBezTo>
                  <a:cubicBezTo>
                    <a:pt x="2893" y="2487"/>
                    <a:pt x="2782" y="2495"/>
                    <a:pt x="2679" y="2495"/>
                  </a:cubicBezTo>
                  <a:cubicBezTo>
                    <a:pt x="1212" y="2495"/>
                    <a:pt x="1463" y="909"/>
                    <a:pt x="837" y="126"/>
                  </a:cubicBezTo>
                  <a:cubicBezTo>
                    <a:pt x="712" y="43"/>
                    <a:pt x="586" y="1"/>
                    <a:pt x="471" y="1"/>
                  </a:cubicBezTo>
                  <a:close/>
                </a:path>
              </a:pathLst>
            </a:custGeom>
            <a:solidFill>
              <a:srgbClr val="1F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6" name="Google Shape;12676;p15"/>
            <p:cNvSpPr/>
            <p:nvPr/>
          </p:nvSpPr>
          <p:spPr>
            <a:xfrm>
              <a:off x="1979975" y="1447400"/>
              <a:ext cx="98100" cy="566000"/>
            </a:xfrm>
            <a:custGeom>
              <a:avLst/>
              <a:gdLst/>
              <a:ahLst/>
              <a:cxnLst/>
              <a:rect l="l" t="t" r="r" b="b"/>
              <a:pathLst>
                <a:path w="3924" h="22640" extrusionOk="0">
                  <a:moveTo>
                    <a:pt x="1909" y="1"/>
                  </a:moveTo>
                  <a:cubicBezTo>
                    <a:pt x="851" y="1"/>
                    <a:pt x="1" y="943"/>
                    <a:pt x="156" y="2028"/>
                  </a:cubicBezTo>
                  <a:cubicBezTo>
                    <a:pt x="156" y="3117"/>
                    <a:pt x="72" y="4205"/>
                    <a:pt x="156" y="5210"/>
                  </a:cubicBezTo>
                  <a:cubicBezTo>
                    <a:pt x="239" y="7051"/>
                    <a:pt x="1160" y="8809"/>
                    <a:pt x="993" y="10568"/>
                  </a:cubicBezTo>
                  <a:cubicBezTo>
                    <a:pt x="658" y="13749"/>
                    <a:pt x="1077" y="16847"/>
                    <a:pt x="993" y="20028"/>
                  </a:cubicBezTo>
                  <a:cubicBezTo>
                    <a:pt x="1077" y="20028"/>
                    <a:pt x="1077" y="20028"/>
                    <a:pt x="1160" y="20195"/>
                  </a:cubicBezTo>
                  <a:cubicBezTo>
                    <a:pt x="1244" y="20279"/>
                    <a:pt x="1160" y="20363"/>
                    <a:pt x="1077" y="20530"/>
                  </a:cubicBezTo>
                  <a:cubicBezTo>
                    <a:pt x="993" y="20698"/>
                    <a:pt x="993" y="20865"/>
                    <a:pt x="1077" y="21032"/>
                  </a:cubicBezTo>
                  <a:cubicBezTo>
                    <a:pt x="1468" y="21580"/>
                    <a:pt x="1347" y="22639"/>
                    <a:pt x="2354" y="22639"/>
                  </a:cubicBezTo>
                  <a:cubicBezTo>
                    <a:pt x="2425" y="22639"/>
                    <a:pt x="2501" y="22634"/>
                    <a:pt x="2584" y="22623"/>
                  </a:cubicBezTo>
                  <a:cubicBezTo>
                    <a:pt x="2918" y="22539"/>
                    <a:pt x="3170" y="22205"/>
                    <a:pt x="3253" y="21870"/>
                  </a:cubicBezTo>
                  <a:cubicBezTo>
                    <a:pt x="3839" y="17935"/>
                    <a:pt x="3923" y="13916"/>
                    <a:pt x="3588" y="9898"/>
                  </a:cubicBezTo>
                  <a:cubicBezTo>
                    <a:pt x="3170" y="7805"/>
                    <a:pt x="3672" y="5544"/>
                    <a:pt x="3086" y="3451"/>
                  </a:cubicBezTo>
                  <a:cubicBezTo>
                    <a:pt x="2835" y="3033"/>
                    <a:pt x="3170" y="2614"/>
                    <a:pt x="3170" y="2279"/>
                  </a:cubicBezTo>
                  <a:cubicBezTo>
                    <a:pt x="3337" y="1275"/>
                    <a:pt x="3672" y="103"/>
                    <a:pt x="2165" y="19"/>
                  </a:cubicBezTo>
                  <a:cubicBezTo>
                    <a:pt x="2079" y="7"/>
                    <a:pt x="1993" y="1"/>
                    <a:pt x="190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7" name="Google Shape;12677;p15"/>
            <p:cNvSpPr/>
            <p:nvPr/>
          </p:nvSpPr>
          <p:spPr>
            <a:xfrm>
              <a:off x="1967100" y="1329275"/>
              <a:ext cx="104675" cy="618825"/>
            </a:xfrm>
            <a:custGeom>
              <a:avLst/>
              <a:gdLst/>
              <a:ahLst/>
              <a:cxnLst/>
              <a:rect l="l" t="t" r="r" b="b"/>
              <a:pathLst>
                <a:path w="4187" h="24753" extrusionOk="0">
                  <a:moveTo>
                    <a:pt x="3278" y="1"/>
                  </a:moveTo>
                  <a:cubicBezTo>
                    <a:pt x="3156" y="1"/>
                    <a:pt x="3029" y="41"/>
                    <a:pt x="2931" y="139"/>
                  </a:cubicBezTo>
                  <a:cubicBezTo>
                    <a:pt x="2931" y="2065"/>
                    <a:pt x="838" y="2065"/>
                    <a:pt x="168" y="3321"/>
                  </a:cubicBezTo>
                  <a:cubicBezTo>
                    <a:pt x="1" y="5581"/>
                    <a:pt x="85" y="7925"/>
                    <a:pt x="587" y="10186"/>
                  </a:cubicBezTo>
                  <a:lnTo>
                    <a:pt x="587" y="10688"/>
                  </a:lnTo>
                  <a:cubicBezTo>
                    <a:pt x="1006" y="14874"/>
                    <a:pt x="1257" y="19060"/>
                    <a:pt x="1089" y="23330"/>
                  </a:cubicBezTo>
                  <a:cubicBezTo>
                    <a:pt x="1006" y="23832"/>
                    <a:pt x="1173" y="24334"/>
                    <a:pt x="1592" y="24753"/>
                  </a:cubicBezTo>
                  <a:cubicBezTo>
                    <a:pt x="2429" y="22827"/>
                    <a:pt x="1927" y="20818"/>
                    <a:pt x="1843" y="18976"/>
                  </a:cubicBezTo>
                  <a:cubicBezTo>
                    <a:pt x="1675" y="16130"/>
                    <a:pt x="2178" y="13200"/>
                    <a:pt x="1089" y="10437"/>
                  </a:cubicBezTo>
                  <a:cubicBezTo>
                    <a:pt x="671" y="9181"/>
                    <a:pt x="1340" y="7842"/>
                    <a:pt x="1173" y="6502"/>
                  </a:cubicBezTo>
                  <a:cubicBezTo>
                    <a:pt x="1006" y="5581"/>
                    <a:pt x="1675" y="5162"/>
                    <a:pt x="2596" y="5162"/>
                  </a:cubicBezTo>
                  <a:cubicBezTo>
                    <a:pt x="3601" y="5246"/>
                    <a:pt x="3601" y="5916"/>
                    <a:pt x="3517" y="6586"/>
                  </a:cubicBezTo>
                  <a:cubicBezTo>
                    <a:pt x="3433" y="7088"/>
                    <a:pt x="2847" y="7674"/>
                    <a:pt x="3601" y="8176"/>
                  </a:cubicBezTo>
                  <a:cubicBezTo>
                    <a:pt x="4103" y="7339"/>
                    <a:pt x="4187" y="6418"/>
                    <a:pt x="3936" y="5497"/>
                  </a:cubicBezTo>
                  <a:cubicBezTo>
                    <a:pt x="3433" y="3656"/>
                    <a:pt x="3685" y="1897"/>
                    <a:pt x="3517" y="56"/>
                  </a:cubicBezTo>
                  <a:cubicBezTo>
                    <a:pt x="3448" y="21"/>
                    <a:pt x="3364" y="1"/>
                    <a:pt x="3278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8" name="Google Shape;12678;p15"/>
            <p:cNvSpPr/>
            <p:nvPr/>
          </p:nvSpPr>
          <p:spPr>
            <a:xfrm>
              <a:off x="1967100" y="1056475"/>
              <a:ext cx="92125" cy="304750"/>
            </a:xfrm>
            <a:custGeom>
              <a:avLst/>
              <a:gdLst/>
              <a:ahLst/>
              <a:cxnLst/>
              <a:rect l="l" t="t" r="r" b="b"/>
              <a:pathLst>
                <a:path w="3685" h="12190" extrusionOk="0">
                  <a:moveTo>
                    <a:pt x="1252" y="6161"/>
                  </a:moveTo>
                  <a:lnTo>
                    <a:pt x="1252" y="6161"/>
                  </a:lnTo>
                  <a:cubicBezTo>
                    <a:pt x="1572" y="6333"/>
                    <a:pt x="2094" y="6322"/>
                    <a:pt x="2094" y="6949"/>
                  </a:cubicBezTo>
                  <a:cubicBezTo>
                    <a:pt x="2010" y="6782"/>
                    <a:pt x="1592" y="6949"/>
                    <a:pt x="1675" y="6614"/>
                  </a:cubicBezTo>
                  <a:cubicBezTo>
                    <a:pt x="1557" y="6377"/>
                    <a:pt x="1396" y="6265"/>
                    <a:pt x="1252" y="6161"/>
                  </a:cubicBezTo>
                  <a:close/>
                  <a:moveTo>
                    <a:pt x="85" y="0"/>
                  </a:moveTo>
                  <a:lnTo>
                    <a:pt x="85" y="0"/>
                  </a:lnTo>
                  <a:cubicBezTo>
                    <a:pt x="1" y="4019"/>
                    <a:pt x="420" y="8037"/>
                    <a:pt x="85" y="11972"/>
                  </a:cubicBezTo>
                  <a:cubicBezTo>
                    <a:pt x="191" y="12131"/>
                    <a:pt x="331" y="12190"/>
                    <a:pt x="461" y="12190"/>
                  </a:cubicBezTo>
                  <a:cubicBezTo>
                    <a:pt x="537" y="12190"/>
                    <a:pt x="609" y="12170"/>
                    <a:pt x="671" y="12140"/>
                  </a:cubicBezTo>
                  <a:cubicBezTo>
                    <a:pt x="1675" y="11554"/>
                    <a:pt x="922" y="10214"/>
                    <a:pt x="1675" y="9461"/>
                  </a:cubicBezTo>
                  <a:cubicBezTo>
                    <a:pt x="2178" y="9963"/>
                    <a:pt x="2261" y="10884"/>
                    <a:pt x="3099" y="11051"/>
                  </a:cubicBezTo>
                  <a:lnTo>
                    <a:pt x="3517" y="11051"/>
                  </a:lnTo>
                  <a:cubicBezTo>
                    <a:pt x="3517" y="8121"/>
                    <a:pt x="3517" y="5191"/>
                    <a:pt x="3517" y="2261"/>
                  </a:cubicBezTo>
                  <a:cubicBezTo>
                    <a:pt x="3517" y="1591"/>
                    <a:pt x="3685" y="921"/>
                    <a:pt x="3099" y="419"/>
                  </a:cubicBezTo>
                  <a:lnTo>
                    <a:pt x="3099" y="419"/>
                  </a:lnTo>
                  <a:cubicBezTo>
                    <a:pt x="3266" y="1675"/>
                    <a:pt x="2680" y="3014"/>
                    <a:pt x="3099" y="4270"/>
                  </a:cubicBezTo>
                  <a:cubicBezTo>
                    <a:pt x="3182" y="4856"/>
                    <a:pt x="2931" y="5191"/>
                    <a:pt x="2345" y="5275"/>
                  </a:cubicBezTo>
                  <a:cubicBezTo>
                    <a:pt x="1759" y="5275"/>
                    <a:pt x="1340" y="5526"/>
                    <a:pt x="1089" y="6028"/>
                  </a:cubicBezTo>
                  <a:cubicBezTo>
                    <a:pt x="754" y="4772"/>
                    <a:pt x="671" y="3517"/>
                    <a:pt x="922" y="2261"/>
                  </a:cubicBezTo>
                  <a:cubicBezTo>
                    <a:pt x="922" y="1507"/>
                    <a:pt x="1257" y="419"/>
                    <a:pt x="85" y="0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9" name="Google Shape;12679;p15"/>
            <p:cNvSpPr/>
            <p:nvPr/>
          </p:nvSpPr>
          <p:spPr>
            <a:xfrm>
              <a:off x="2015250" y="1694825"/>
              <a:ext cx="71175" cy="328625"/>
            </a:xfrm>
            <a:custGeom>
              <a:avLst/>
              <a:gdLst/>
              <a:ahLst/>
              <a:cxnLst/>
              <a:rect l="l" t="t" r="r" b="b"/>
              <a:pathLst>
                <a:path w="2847" h="13145" extrusionOk="0">
                  <a:moveTo>
                    <a:pt x="2177" y="1"/>
                  </a:moveTo>
                  <a:lnTo>
                    <a:pt x="2177" y="1005"/>
                  </a:lnTo>
                  <a:cubicBezTo>
                    <a:pt x="2010" y="2764"/>
                    <a:pt x="2680" y="4689"/>
                    <a:pt x="1256" y="6196"/>
                  </a:cubicBezTo>
                  <a:cubicBezTo>
                    <a:pt x="1005" y="6531"/>
                    <a:pt x="1005" y="7117"/>
                    <a:pt x="1675" y="7452"/>
                  </a:cubicBezTo>
                  <a:cubicBezTo>
                    <a:pt x="2010" y="7536"/>
                    <a:pt x="1759" y="10382"/>
                    <a:pt x="1507" y="10549"/>
                  </a:cubicBezTo>
                  <a:cubicBezTo>
                    <a:pt x="1" y="11303"/>
                    <a:pt x="1591" y="11638"/>
                    <a:pt x="1675" y="12140"/>
                  </a:cubicBezTo>
                  <a:cubicBezTo>
                    <a:pt x="1744" y="12556"/>
                    <a:pt x="1756" y="13144"/>
                    <a:pt x="2233" y="13144"/>
                  </a:cubicBezTo>
                  <a:cubicBezTo>
                    <a:pt x="2332" y="13144"/>
                    <a:pt x="2452" y="13119"/>
                    <a:pt x="2596" y="13061"/>
                  </a:cubicBezTo>
                  <a:lnTo>
                    <a:pt x="2596" y="2596"/>
                  </a:lnTo>
                  <a:cubicBezTo>
                    <a:pt x="2596" y="1759"/>
                    <a:pt x="2847" y="754"/>
                    <a:pt x="2177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0" name="Google Shape;12680;p15"/>
            <p:cNvSpPr/>
            <p:nvPr/>
          </p:nvSpPr>
          <p:spPr>
            <a:xfrm>
              <a:off x="2010900" y="1998325"/>
              <a:ext cx="83900" cy="134700"/>
            </a:xfrm>
            <a:custGeom>
              <a:avLst/>
              <a:gdLst/>
              <a:ahLst/>
              <a:cxnLst/>
              <a:rect l="l" t="t" r="r" b="b"/>
              <a:pathLst>
                <a:path w="3356" h="5388" extrusionOk="0">
                  <a:moveTo>
                    <a:pt x="1849" y="0"/>
                  </a:moveTo>
                  <a:lnTo>
                    <a:pt x="1347" y="586"/>
                  </a:lnTo>
                  <a:cubicBezTo>
                    <a:pt x="1274" y="550"/>
                    <a:pt x="1227" y="534"/>
                    <a:pt x="1197" y="534"/>
                  </a:cubicBezTo>
                  <a:cubicBezTo>
                    <a:pt x="1000" y="534"/>
                    <a:pt x="1617" y="1232"/>
                    <a:pt x="1282" y="1232"/>
                  </a:cubicBezTo>
                  <a:cubicBezTo>
                    <a:pt x="1201" y="1232"/>
                    <a:pt x="1063" y="1191"/>
                    <a:pt x="844" y="1088"/>
                  </a:cubicBezTo>
                  <a:cubicBezTo>
                    <a:pt x="706" y="1027"/>
                    <a:pt x="587" y="999"/>
                    <a:pt x="489" y="999"/>
                  </a:cubicBezTo>
                  <a:cubicBezTo>
                    <a:pt x="49" y="999"/>
                    <a:pt x="0" y="1546"/>
                    <a:pt x="342" y="2093"/>
                  </a:cubicBezTo>
                  <a:cubicBezTo>
                    <a:pt x="342" y="2595"/>
                    <a:pt x="342" y="3181"/>
                    <a:pt x="426" y="3768"/>
                  </a:cubicBezTo>
                  <a:cubicBezTo>
                    <a:pt x="593" y="4605"/>
                    <a:pt x="1514" y="4940"/>
                    <a:pt x="2100" y="5358"/>
                  </a:cubicBezTo>
                  <a:cubicBezTo>
                    <a:pt x="2120" y="5378"/>
                    <a:pt x="2144" y="5388"/>
                    <a:pt x="2171" y="5388"/>
                  </a:cubicBezTo>
                  <a:cubicBezTo>
                    <a:pt x="2365" y="5388"/>
                    <a:pt x="2706" y="4899"/>
                    <a:pt x="2854" y="4605"/>
                  </a:cubicBezTo>
                  <a:cubicBezTo>
                    <a:pt x="3356" y="3768"/>
                    <a:pt x="2184" y="2930"/>
                    <a:pt x="2854" y="2093"/>
                  </a:cubicBezTo>
                  <a:lnTo>
                    <a:pt x="2854" y="1005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1" name="Google Shape;12681;p15"/>
            <p:cNvSpPr/>
            <p:nvPr/>
          </p:nvSpPr>
          <p:spPr>
            <a:xfrm>
              <a:off x="2057100" y="2048550"/>
              <a:ext cx="39800" cy="62800"/>
            </a:xfrm>
            <a:custGeom>
              <a:avLst/>
              <a:gdLst/>
              <a:ahLst/>
              <a:cxnLst/>
              <a:rect l="l" t="t" r="r" b="b"/>
              <a:pathLst>
                <a:path w="1592" h="2512" extrusionOk="0">
                  <a:moveTo>
                    <a:pt x="1006" y="0"/>
                  </a:moveTo>
                  <a:cubicBezTo>
                    <a:pt x="1" y="838"/>
                    <a:pt x="671" y="1675"/>
                    <a:pt x="1006" y="2512"/>
                  </a:cubicBezTo>
                  <a:lnTo>
                    <a:pt x="1424" y="2512"/>
                  </a:lnTo>
                  <a:cubicBezTo>
                    <a:pt x="1592" y="1591"/>
                    <a:pt x="1089" y="838"/>
                    <a:pt x="1006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2" name="Google Shape;12682;p15"/>
            <p:cNvSpPr/>
            <p:nvPr/>
          </p:nvSpPr>
          <p:spPr>
            <a:xfrm>
              <a:off x="2618025" y="1483450"/>
              <a:ext cx="161200" cy="234425"/>
            </a:xfrm>
            <a:custGeom>
              <a:avLst/>
              <a:gdLst/>
              <a:ahLst/>
              <a:cxnLst/>
              <a:rect l="l" t="t" r="r" b="b"/>
              <a:pathLst>
                <a:path w="6448" h="9377" extrusionOk="0">
                  <a:moveTo>
                    <a:pt x="2177" y="0"/>
                  </a:moveTo>
                  <a:cubicBezTo>
                    <a:pt x="1089" y="168"/>
                    <a:pt x="1" y="335"/>
                    <a:pt x="336" y="1926"/>
                  </a:cubicBezTo>
                  <a:cubicBezTo>
                    <a:pt x="419" y="2093"/>
                    <a:pt x="503" y="2344"/>
                    <a:pt x="670" y="2512"/>
                  </a:cubicBezTo>
                  <a:cubicBezTo>
                    <a:pt x="838" y="2679"/>
                    <a:pt x="1005" y="2847"/>
                    <a:pt x="1173" y="3014"/>
                  </a:cubicBezTo>
                  <a:cubicBezTo>
                    <a:pt x="1591" y="3265"/>
                    <a:pt x="1926" y="3600"/>
                    <a:pt x="2094" y="4019"/>
                  </a:cubicBezTo>
                  <a:cubicBezTo>
                    <a:pt x="2094" y="4186"/>
                    <a:pt x="2094" y="4270"/>
                    <a:pt x="2094" y="4354"/>
                  </a:cubicBezTo>
                  <a:cubicBezTo>
                    <a:pt x="1759" y="5191"/>
                    <a:pt x="1759" y="6195"/>
                    <a:pt x="2094" y="6949"/>
                  </a:cubicBezTo>
                  <a:lnTo>
                    <a:pt x="2680" y="6949"/>
                  </a:lnTo>
                  <a:cubicBezTo>
                    <a:pt x="2763" y="6949"/>
                    <a:pt x="2847" y="7033"/>
                    <a:pt x="2847" y="7033"/>
                  </a:cubicBezTo>
                  <a:cubicBezTo>
                    <a:pt x="2847" y="7200"/>
                    <a:pt x="2763" y="7367"/>
                    <a:pt x="2680" y="7451"/>
                  </a:cubicBezTo>
                  <a:cubicBezTo>
                    <a:pt x="3182" y="8037"/>
                    <a:pt x="2847" y="8791"/>
                    <a:pt x="3182" y="9377"/>
                  </a:cubicBezTo>
                  <a:cubicBezTo>
                    <a:pt x="3936" y="9126"/>
                    <a:pt x="4605" y="8874"/>
                    <a:pt x="4605" y="7953"/>
                  </a:cubicBezTo>
                  <a:cubicBezTo>
                    <a:pt x="4438" y="7870"/>
                    <a:pt x="4354" y="7619"/>
                    <a:pt x="4187" y="7451"/>
                  </a:cubicBezTo>
                  <a:lnTo>
                    <a:pt x="4187" y="6949"/>
                  </a:lnTo>
                  <a:lnTo>
                    <a:pt x="4689" y="6530"/>
                  </a:lnTo>
                  <a:lnTo>
                    <a:pt x="5694" y="6530"/>
                  </a:lnTo>
                  <a:cubicBezTo>
                    <a:pt x="6447" y="5777"/>
                    <a:pt x="5777" y="5693"/>
                    <a:pt x="5191" y="5442"/>
                  </a:cubicBezTo>
                  <a:cubicBezTo>
                    <a:pt x="4103" y="5023"/>
                    <a:pt x="4270" y="4521"/>
                    <a:pt x="5191" y="4019"/>
                  </a:cubicBezTo>
                  <a:cubicBezTo>
                    <a:pt x="5359" y="3851"/>
                    <a:pt x="5526" y="3684"/>
                    <a:pt x="5694" y="3516"/>
                  </a:cubicBezTo>
                  <a:lnTo>
                    <a:pt x="5191" y="3516"/>
                  </a:lnTo>
                  <a:cubicBezTo>
                    <a:pt x="4856" y="3181"/>
                    <a:pt x="4354" y="3349"/>
                    <a:pt x="4103" y="3014"/>
                  </a:cubicBezTo>
                  <a:cubicBezTo>
                    <a:pt x="3936" y="2847"/>
                    <a:pt x="3768" y="2679"/>
                    <a:pt x="3601" y="2512"/>
                  </a:cubicBezTo>
                  <a:cubicBezTo>
                    <a:pt x="3266" y="2512"/>
                    <a:pt x="2847" y="2344"/>
                    <a:pt x="2680" y="2009"/>
                  </a:cubicBezTo>
                  <a:cubicBezTo>
                    <a:pt x="3350" y="1926"/>
                    <a:pt x="3852" y="1675"/>
                    <a:pt x="3266" y="921"/>
                  </a:cubicBezTo>
                  <a:cubicBezTo>
                    <a:pt x="2931" y="586"/>
                    <a:pt x="2596" y="251"/>
                    <a:pt x="2177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3" name="Google Shape;12683;p15"/>
            <p:cNvSpPr/>
            <p:nvPr/>
          </p:nvSpPr>
          <p:spPr>
            <a:xfrm>
              <a:off x="2563625" y="2061100"/>
              <a:ext cx="71175" cy="126400"/>
            </a:xfrm>
            <a:custGeom>
              <a:avLst/>
              <a:gdLst/>
              <a:ahLst/>
              <a:cxnLst/>
              <a:rect l="l" t="t" r="r" b="b"/>
              <a:pathLst>
                <a:path w="2847" h="5056" extrusionOk="0">
                  <a:moveTo>
                    <a:pt x="2344" y="1"/>
                  </a:moveTo>
                  <a:cubicBezTo>
                    <a:pt x="1842" y="336"/>
                    <a:pt x="1340" y="503"/>
                    <a:pt x="837" y="503"/>
                  </a:cubicBezTo>
                  <a:cubicBezTo>
                    <a:pt x="0" y="1759"/>
                    <a:pt x="1005" y="2847"/>
                    <a:pt x="921" y="3936"/>
                  </a:cubicBezTo>
                  <a:cubicBezTo>
                    <a:pt x="861" y="4775"/>
                    <a:pt x="930" y="5056"/>
                    <a:pt x="1312" y="5056"/>
                  </a:cubicBezTo>
                  <a:cubicBezTo>
                    <a:pt x="1463" y="5056"/>
                    <a:pt x="1664" y="5012"/>
                    <a:pt x="1926" y="4940"/>
                  </a:cubicBezTo>
                  <a:cubicBezTo>
                    <a:pt x="2260" y="4856"/>
                    <a:pt x="2512" y="4689"/>
                    <a:pt x="2846" y="4522"/>
                  </a:cubicBezTo>
                  <a:cubicBezTo>
                    <a:pt x="2093" y="2931"/>
                    <a:pt x="2093" y="2680"/>
                    <a:pt x="2344" y="503"/>
                  </a:cubicBezTo>
                  <a:cubicBezTo>
                    <a:pt x="2344" y="336"/>
                    <a:pt x="2344" y="168"/>
                    <a:pt x="234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4" name="Google Shape;12684;p15"/>
            <p:cNvSpPr/>
            <p:nvPr/>
          </p:nvSpPr>
          <p:spPr>
            <a:xfrm>
              <a:off x="2540600" y="1751350"/>
              <a:ext cx="104675" cy="100475"/>
            </a:xfrm>
            <a:custGeom>
              <a:avLst/>
              <a:gdLst/>
              <a:ahLst/>
              <a:cxnLst/>
              <a:rect l="l" t="t" r="r" b="b"/>
              <a:pathLst>
                <a:path w="4187" h="4019" extrusionOk="0">
                  <a:moveTo>
                    <a:pt x="1591" y="0"/>
                  </a:moveTo>
                  <a:cubicBezTo>
                    <a:pt x="1005" y="0"/>
                    <a:pt x="1005" y="670"/>
                    <a:pt x="1172" y="1089"/>
                  </a:cubicBezTo>
                  <a:cubicBezTo>
                    <a:pt x="1256" y="1591"/>
                    <a:pt x="1674" y="2009"/>
                    <a:pt x="1256" y="2512"/>
                  </a:cubicBezTo>
                  <a:cubicBezTo>
                    <a:pt x="0" y="4019"/>
                    <a:pt x="2009" y="3349"/>
                    <a:pt x="2261" y="3851"/>
                  </a:cubicBezTo>
                  <a:cubicBezTo>
                    <a:pt x="2595" y="3433"/>
                    <a:pt x="2261" y="2679"/>
                    <a:pt x="2847" y="2344"/>
                  </a:cubicBezTo>
                  <a:cubicBezTo>
                    <a:pt x="4186" y="1758"/>
                    <a:pt x="3014" y="1340"/>
                    <a:pt x="2763" y="837"/>
                  </a:cubicBezTo>
                  <a:lnTo>
                    <a:pt x="2261" y="1340"/>
                  </a:lnTo>
                  <a:cubicBezTo>
                    <a:pt x="2093" y="1172"/>
                    <a:pt x="2009" y="1089"/>
                    <a:pt x="1926" y="1005"/>
                  </a:cubicBezTo>
                  <a:cubicBezTo>
                    <a:pt x="1674" y="670"/>
                    <a:pt x="2177" y="0"/>
                    <a:pt x="1591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5" name="Google Shape;12685;p15"/>
            <p:cNvSpPr/>
            <p:nvPr/>
          </p:nvSpPr>
          <p:spPr>
            <a:xfrm>
              <a:off x="2733150" y="2086225"/>
              <a:ext cx="52350" cy="113050"/>
            </a:xfrm>
            <a:custGeom>
              <a:avLst/>
              <a:gdLst/>
              <a:ahLst/>
              <a:cxnLst/>
              <a:rect l="l" t="t" r="r" b="b"/>
              <a:pathLst>
                <a:path w="2094" h="4522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507"/>
                    <a:pt x="168" y="3014"/>
                    <a:pt x="586" y="4521"/>
                  </a:cubicBezTo>
                  <a:cubicBezTo>
                    <a:pt x="1089" y="3851"/>
                    <a:pt x="1340" y="3014"/>
                    <a:pt x="2093" y="2512"/>
                  </a:cubicBezTo>
                  <a:cubicBezTo>
                    <a:pt x="1675" y="2261"/>
                    <a:pt x="837" y="2093"/>
                    <a:pt x="1005" y="1675"/>
                  </a:cubicBezTo>
                  <a:cubicBezTo>
                    <a:pt x="1424" y="586"/>
                    <a:pt x="251" y="586"/>
                    <a:pt x="8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6" name="Google Shape;12686;p15"/>
            <p:cNvSpPr/>
            <p:nvPr/>
          </p:nvSpPr>
          <p:spPr>
            <a:xfrm>
              <a:off x="2737325" y="2211800"/>
              <a:ext cx="39800" cy="113050"/>
            </a:xfrm>
            <a:custGeom>
              <a:avLst/>
              <a:gdLst/>
              <a:ahLst/>
              <a:cxnLst/>
              <a:rect l="l" t="t" r="r" b="b"/>
              <a:pathLst>
                <a:path w="1592" h="4522" extrusionOk="0">
                  <a:moveTo>
                    <a:pt x="419" y="1"/>
                  </a:moveTo>
                  <a:lnTo>
                    <a:pt x="419" y="1"/>
                  </a:lnTo>
                  <a:cubicBezTo>
                    <a:pt x="587" y="1507"/>
                    <a:pt x="1" y="3098"/>
                    <a:pt x="838" y="4521"/>
                  </a:cubicBezTo>
                  <a:cubicBezTo>
                    <a:pt x="838" y="3684"/>
                    <a:pt x="922" y="2763"/>
                    <a:pt x="1173" y="1926"/>
                  </a:cubicBezTo>
                  <a:cubicBezTo>
                    <a:pt x="1591" y="1173"/>
                    <a:pt x="1257" y="252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7" name="Google Shape;12687;p15"/>
            <p:cNvSpPr/>
            <p:nvPr/>
          </p:nvSpPr>
          <p:spPr>
            <a:xfrm>
              <a:off x="2653600" y="1594375"/>
              <a:ext cx="16775" cy="64900"/>
            </a:xfrm>
            <a:custGeom>
              <a:avLst/>
              <a:gdLst/>
              <a:ahLst/>
              <a:cxnLst/>
              <a:rect l="l" t="t" r="r" b="b"/>
              <a:pathLst>
                <a:path w="671" h="2596" extrusionOk="0">
                  <a:moveTo>
                    <a:pt x="671" y="0"/>
                  </a:moveTo>
                  <a:cubicBezTo>
                    <a:pt x="1" y="754"/>
                    <a:pt x="1" y="1842"/>
                    <a:pt x="671" y="2596"/>
                  </a:cubicBezTo>
                  <a:lnTo>
                    <a:pt x="671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8" name="Google Shape;12688;p15"/>
            <p:cNvSpPr/>
            <p:nvPr/>
          </p:nvSpPr>
          <p:spPr>
            <a:xfrm>
              <a:off x="2601275" y="1987850"/>
              <a:ext cx="16775" cy="21425"/>
            </a:xfrm>
            <a:custGeom>
              <a:avLst/>
              <a:gdLst/>
              <a:ahLst/>
              <a:cxnLst/>
              <a:rect l="l" t="t" r="r" b="b"/>
              <a:pathLst>
                <a:path w="671" h="857" extrusionOk="0">
                  <a:moveTo>
                    <a:pt x="252" y="1"/>
                  </a:moveTo>
                  <a:cubicBezTo>
                    <a:pt x="85" y="168"/>
                    <a:pt x="1" y="335"/>
                    <a:pt x="168" y="419"/>
                  </a:cubicBezTo>
                  <a:cubicBezTo>
                    <a:pt x="234" y="485"/>
                    <a:pt x="146" y="856"/>
                    <a:pt x="304" y="856"/>
                  </a:cubicBezTo>
                  <a:cubicBezTo>
                    <a:pt x="348" y="856"/>
                    <a:pt x="412" y="827"/>
                    <a:pt x="503" y="754"/>
                  </a:cubicBezTo>
                  <a:cubicBezTo>
                    <a:pt x="587" y="670"/>
                    <a:pt x="671" y="503"/>
                    <a:pt x="671" y="335"/>
                  </a:cubicBezTo>
                  <a:cubicBezTo>
                    <a:pt x="587" y="168"/>
                    <a:pt x="420" y="168"/>
                    <a:pt x="25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9" name="Google Shape;12689;p15"/>
            <p:cNvSpPr/>
            <p:nvPr/>
          </p:nvSpPr>
          <p:spPr>
            <a:xfrm>
              <a:off x="2647325" y="1558550"/>
              <a:ext cx="25000" cy="25375"/>
            </a:xfrm>
            <a:custGeom>
              <a:avLst/>
              <a:gdLst/>
              <a:ahLst/>
              <a:cxnLst/>
              <a:rect l="l" t="t" r="r" b="b"/>
              <a:pathLst>
                <a:path w="1000" h="1015" extrusionOk="0">
                  <a:moveTo>
                    <a:pt x="128" y="1"/>
                  </a:moveTo>
                  <a:cubicBezTo>
                    <a:pt x="86" y="1"/>
                    <a:pt x="44" y="4"/>
                    <a:pt x="1" y="10"/>
                  </a:cubicBezTo>
                  <a:cubicBezTo>
                    <a:pt x="168" y="429"/>
                    <a:pt x="503" y="764"/>
                    <a:pt x="922" y="1015"/>
                  </a:cubicBezTo>
                  <a:cubicBezTo>
                    <a:pt x="999" y="472"/>
                    <a:pt x="646" y="1"/>
                    <a:pt x="12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0" name="Google Shape;12690;p15"/>
            <p:cNvSpPr/>
            <p:nvPr/>
          </p:nvSpPr>
          <p:spPr>
            <a:xfrm>
              <a:off x="2634775" y="15462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1" name="Google Shape;12691;p15"/>
            <p:cNvSpPr/>
            <p:nvPr/>
          </p:nvSpPr>
          <p:spPr>
            <a:xfrm>
              <a:off x="2620125" y="1529475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252" y="1"/>
                  </a:moveTo>
                  <a:lnTo>
                    <a:pt x="0" y="168"/>
                  </a:lnTo>
                  <a:lnTo>
                    <a:pt x="586" y="671"/>
                  </a:lnTo>
                  <a:lnTo>
                    <a:pt x="586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2" name="Google Shape;12692;p15"/>
            <p:cNvSpPr/>
            <p:nvPr/>
          </p:nvSpPr>
          <p:spPr>
            <a:xfrm>
              <a:off x="2607575" y="1516100"/>
              <a:ext cx="18850" cy="17600"/>
            </a:xfrm>
            <a:custGeom>
              <a:avLst/>
              <a:gdLst/>
              <a:ahLst/>
              <a:cxnLst/>
              <a:rect l="l" t="t" r="r" b="b"/>
              <a:pathLst>
                <a:path w="754" h="704" extrusionOk="0">
                  <a:moveTo>
                    <a:pt x="302" y="1"/>
                  </a:moveTo>
                  <a:cubicBezTo>
                    <a:pt x="257" y="1"/>
                    <a:pt x="212" y="11"/>
                    <a:pt x="168" y="34"/>
                  </a:cubicBezTo>
                  <a:cubicBezTo>
                    <a:pt x="84" y="117"/>
                    <a:pt x="84" y="201"/>
                    <a:pt x="0" y="285"/>
                  </a:cubicBezTo>
                  <a:lnTo>
                    <a:pt x="502" y="703"/>
                  </a:lnTo>
                  <a:lnTo>
                    <a:pt x="586" y="703"/>
                  </a:lnTo>
                  <a:cubicBezTo>
                    <a:pt x="754" y="536"/>
                    <a:pt x="754" y="369"/>
                    <a:pt x="670" y="201"/>
                  </a:cubicBezTo>
                  <a:cubicBezTo>
                    <a:pt x="547" y="79"/>
                    <a:pt x="425" y="1"/>
                    <a:pt x="302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3" name="Google Shape;12693;p15"/>
            <p:cNvSpPr/>
            <p:nvPr/>
          </p:nvSpPr>
          <p:spPr>
            <a:xfrm>
              <a:off x="2592925" y="1506975"/>
              <a:ext cx="20950" cy="16250"/>
            </a:xfrm>
            <a:custGeom>
              <a:avLst/>
              <a:gdLst/>
              <a:ahLst/>
              <a:cxnLst/>
              <a:rect l="l" t="t" r="r" b="b"/>
              <a:pathLst>
                <a:path w="838" h="650" extrusionOk="0">
                  <a:moveTo>
                    <a:pt x="429" y="1"/>
                  </a:moveTo>
                  <a:cubicBezTo>
                    <a:pt x="335" y="1"/>
                    <a:pt x="251" y="22"/>
                    <a:pt x="168" y="64"/>
                  </a:cubicBezTo>
                  <a:cubicBezTo>
                    <a:pt x="84" y="64"/>
                    <a:pt x="0" y="147"/>
                    <a:pt x="0" y="231"/>
                  </a:cubicBezTo>
                  <a:cubicBezTo>
                    <a:pt x="0" y="399"/>
                    <a:pt x="0" y="482"/>
                    <a:pt x="168" y="650"/>
                  </a:cubicBezTo>
                  <a:cubicBezTo>
                    <a:pt x="209" y="608"/>
                    <a:pt x="272" y="587"/>
                    <a:pt x="345" y="587"/>
                  </a:cubicBezTo>
                  <a:cubicBezTo>
                    <a:pt x="419" y="587"/>
                    <a:pt x="502" y="608"/>
                    <a:pt x="586" y="650"/>
                  </a:cubicBezTo>
                  <a:lnTo>
                    <a:pt x="754" y="566"/>
                  </a:lnTo>
                  <a:cubicBezTo>
                    <a:pt x="837" y="482"/>
                    <a:pt x="837" y="231"/>
                    <a:pt x="754" y="64"/>
                  </a:cubicBezTo>
                  <a:cubicBezTo>
                    <a:pt x="628" y="22"/>
                    <a:pt x="523" y="1"/>
                    <a:pt x="429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4" name="Google Shape;12694;p15"/>
            <p:cNvSpPr/>
            <p:nvPr/>
          </p:nvSpPr>
          <p:spPr>
            <a:xfrm>
              <a:off x="2622225" y="227460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8"/>
                    <a:pt x="72" y="139"/>
                    <a:pt x="101" y="139"/>
                  </a:cubicBezTo>
                  <a:cubicBezTo>
                    <a:pt x="140" y="139"/>
                    <a:pt x="168" y="84"/>
                    <a:pt x="168" y="84"/>
                  </a:cubicBezTo>
                  <a:cubicBezTo>
                    <a:pt x="168" y="8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5" name="Google Shape;12695;p15"/>
            <p:cNvSpPr/>
            <p:nvPr/>
          </p:nvSpPr>
          <p:spPr>
            <a:xfrm>
              <a:off x="2760350" y="2337375"/>
              <a:ext cx="6300" cy="12600"/>
            </a:xfrm>
            <a:custGeom>
              <a:avLst/>
              <a:gdLst/>
              <a:ahLst/>
              <a:cxnLst/>
              <a:rect l="l" t="t" r="r" b="b"/>
              <a:pathLst>
                <a:path w="252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84" y="419"/>
                    <a:pt x="84" y="503"/>
                    <a:pt x="168" y="336"/>
                  </a:cubicBezTo>
                  <a:cubicBezTo>
                    <a:pt x="252" y="168"/>
                    <a:pt x="168" y="1"/>
                    <a:pt x="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6" name="Google Shape;12696;p15"/>
            <p:cNvSpPr/>
            <p:nvPr/>
          </p:nvSpPr>
          <p:spPr>
            <a:xfrm>
              <a:off x="2584550" y="234785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0"/>
                  </a:moveTo>
                  <a:lnTo>
                    <a:pt x="0" y="586"/>
                  </a:lnTo>
                  <a:cubicBezTo>
                    <a:pt x="335" y="419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7" name="Google Shape;12697;p15"/>
            <p:cNvSpPr/>
            <p:nvPr/>
          </p:nvSpPr>
          <p:spPr>
            <a:xfrm>
              <a:off x="2896400" y="817875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0" y="0"/>
                  </a:moveTo>
                  <a:cubicBezTo>
                    <a:pt x="36" y="108"/>
                    <a:pt x="88" y="139"/>
                    <a:pt x="134" y="139"/>
                  </a:cubicBezTo>
                  <a:cubicBezTo>
                    <a:pt x="197" y="139"/>
                    <a:pt x="252" y="84"/>
                    <a:pt x="252" y="84"/>
                  </a:cubicBezTo>
                  <a:cubicBezTo>
                    <a:pt x="252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8" name="Google Shape;12698;p15"/>
            <p:cNvSpPr/>
            <p:nvPr/>
          </p:nvSpPr>
          <p:spPr>
            <a:xfrm>
              <a:off x="1904325" y="805300"/>
              <a:ext cx="140250" cy="198875"/>
            </a:xfrm>
            <a:custGeom>
              <a:avLst/>
              <a:gdLst/>
              <a:ahLst/>
              <a:cxnLst/>
              <a:rect l="l" t="t" r="r" b="b"/>
              <a:pathLst>
                <a:path w="5610" h="7955" extrusionOk="0">
                  <a:moveTo>
                    <a:pt x="3600" y="1"/>
                  </a:moveTo>
                  <a:lnTo>
                    <a:pt x="3098" y="503"/>
                  </a:lnTo>
                  <a:cubicBezTo>
                    <a:pt x="2772" y="959"/>
                    <a:pt x="2346" y="1010"/>
                    <a:pt x="1896" y="1010"/>
                  </a:cubicBezTo>
                  <a:cubicBezTo>
                    <a:pt x="1768" y="1010"/>
                    <a:pt x="1638" y="1006"/>
                    <a:pt x="1507" y="1006"/>
                  </a:cubicBezTo>
                  <a:cubicBezTo>
                    <a:pt x="84" y="1173"/>
                    <a:pt x="0" y="1927"/>
                    <a:pt x="503" y="3015"/>
                  </a:cubicBezTo>
                  <a:cubicBezTo>
                    <a:pt x="754" y="3182"/>
                    <a:pt x="921" y="3350"/>
                    <a:pt x="1005" y="3601"/>
                  </a:cubicBezTo>
                  <a:cubicBezTo>
                    <a:pt x="1424" y="4187"/>
                    <a:pt x="1926" y="4689"/>
                    <a:pt x="2512" y="5024"/>
                  </a:cubicBezTo>
                  <a:cubicBezTo>
                    <a:pt x="3349" y="5861"/>
                    <a:pt x="4521" y="6280"/>
                    <a:pt x="5275" y="7954"/>
                  </a:cubicBezTo>
                  <a:lnTo>
                    <a:pt x="5610" y="3433"/>
                  </a:lnTo>
                  <a:cubicBezTo>
                    <a:pt x="5191" y="2513"/>
                    <a:pt x="5275" y="1341"/>
                    <a:pt x="4605" y="503"/>
                  </a:cubicBezTo>
                  <a:lnTo>
                    <a:pt x="3600" y="1"/>
                  </a:lnTo>
                  <a:close/>
                </a:path>
              </a:pathLst>
            </a:custGeom>
            <a:solidFill>
              <a:srgbClr val="16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9" name="Google Shape;12699;p15"/>
            <p:cNvSpPr/>
            <p:nvPr/>
          </p:nvSpPr>
          <p:spPr>
            <a:xfrm>
              <a:off x="2831525" y="955475"/>
              <a:ext cx="104675" cy="69725"/>
            </a:xfrm>
            <a:custGeom>
              <a:avLst/>
              <a:gdLst/>
              <a:ahLst/>
              <a:cxnLst/>
              <a:rect l="l" t="t" r="r" b="b"/>
              <a:pathLst>
                <a:path w="4187" h="2789" extrusionOk="0">
                  <a:moveTo>
                    <a:pt x="2093" y="1"/>
                  </a:moveTo>
                  <a:cubicBezTo>
                    <a:pt x="1954" y="1"/>
                    <a:pt x="1814" y="8"/>
                    <a:pt x="1675" y="22"/>
                  </a:cubicBezTo>
                  <a:cubicBezTo>
                    <a:pt x="1675" y="775"/>
                    <a:pt x="1005" y="859"/>
                    <a:pt x="502" y="1529"/>
                  </a:cubicBezTo>
                  <a:cubicBezTo>
                    <a:pt x="0" y="2115"/>
                    <a:pt x="335" y="2785"/>
                    <a:pt x="921" y="2785"/>
                  </a:cubicBezTo>
                  <a:cubicBezTo>
                    <a:pt x="956" y="2787"/>
                    <a:pt x="991" y="2789"/>
                    <a:pt x="1025" y="2789"/>
                  </a:cubicBezTo>
                  <a:cubicBezTo>
                    <a:pt x="1833" y="2789"/>
                    <a:pt x="2541" y="2024"/>
                    <a:pt x="3421" y="2024"/>
                  </a:cubicBezTo>
                  <a:cubicBezTo>
                    <a:pt x="3586" y="2024"/>
                    <a:pt x="3756" y="2051"/>
                    <a:pt x="3935" y="2115"/>
                  </a:cubicBezTo>
                  <a:cubicBezTo>
                    <a:pt x="4019" y="1612"/>
                    <a:pt x="3767" y="1026"/>
                    <a:pt x="4186" y="524"/>
                  </a:cubicBezTo>
                  <a:cubicBezTo>
                    <a:pt x="3488" y="175"/>
                    <a:pt x="2791" y="1"/>
                    <a:pt x="2093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0" name="Google Shape;12700;p15"/>
            <p:cNvSpPr/>
            <p:nvPr/>
          </p:nvSpPr>
          <p:spPr>
            <a:xfrm>
              <a:off x="2546875" y="878575"/>
              <a:ext cx="138150" cy="27400"/>
            </a:xfrm>
            <a:custGeom>
              <a:avLst/>
              <a:gdLst/>
              <a:ahLst/>
              <a:cxnLst/>
              <a:rect l="l" t="t" r="r" b="b"/>
              <a:pathLst>
                <a:path w="5526" h="1096" extrusionOk="0">
                  <a:moveTo>
                    <a:pt x="0" y="0"/>
                  </a:moveTo>
                  <a:lnTo>
                    <a:pt x="0" y="0"/>
                  </a:lnTo>
                  <a:cubicBezTo>
                    <a:pt x="1322" y="992"/>
                    <a:pt x="2801" y="1096"/>
                    <a:pt x="4312" y="1096"/>
                  </a:cubicBezTo>
                  <a:cubicBezTo>
                    <a:pt x="4715" y="1096"/>
                    <a:pt x="5120" y="1089"/>
                    <a:pt x="5526" y="1089"/>
                  </a:cubicBezTo>
                  <a:cubicBezTo>
                    <a:pt x="4856" y="168"/>
                    <a:pt x="3600" y="1005"/>
                    <a:pt x="2930" y="16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1" name="Google Shape;12701;p15"/>
            <p:cNvSpPr/>
            <p:nvPr/>
          </p:nvSpPr>
          <p:spPr>
            <a:xfrm>
              <a:off x="2810575" y="941350"/>
              <a:ext cx="62825" cy="27375"/>
            </a:xfrm>
            <a:custGeom>
              <a:avLst/>
              <a:gdLst/>
              <a:ahLst/>
              <a:cxnLst/>
              <a:rect l="l" t="t" r="r" b="b"/>
              <a:pathLst>
                <a:path w="2513" h="1095" extrusionOk="0">
                  <a:moveTo>
                    <a:pt x="1" y="1"/>
                  </a:moveTo>
                  <a:cubicBezTo>
                    <a:pt x="336" y="766"/>
                    <a:pt x="507" y="1094"/>
                    <a:pt x="935" y="1094"/>
                  </a:cubicBezTo>
                  <a:cubicBezTo>
                    <a:pt x="1257" y="1094"/>
                    <a:pt x="1723" y="910"/>
                    <a:pt x="2513" y="587"/>
                  </a:cubicBezTo>
                  <a:cubicBezTo>
                    <a:pt x="2075" y="101"/>
                    <a:pt x="1582" y="38"/>
                    <a:pt x="1081" y="38"/>
                  </a:cubicBezTo>
                  <a:cubicBezTo>
                    <a:pt x="906" y="38"/>
                    <a:pt x="729" y="46"/>
                    <a:pt x="554" y="46"/>
                  </a:cubicBezTo>
                  <a:cubicBezTo>
                    <a:pt x="367" y="46"/>
                    <a:pt x="182" y="37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2" name="Google Shape;12702;p15"/>
            <p:cNvSpPr/>
            <p:nvPr/>
          </p:nvSpPr>
          <p:spPr>
            <a:xfrm>
              <a:off x="2710125" y="959875"/>
              <a:ext cx="29325" cy="25450"/>
            </a:xfrm>
            <a:custGeom>
              <a:avLst/>
              <a:gdLst/>
              <a:ahLst/>
              <a:cxnLst/>
              <a:rect l="l" t="t" r="r" b="b"/>
              <a:pathLst>
                <a:path w="1173" h="1018" extrusionOk="0">
                  <a:moveTo>
                    <a:pt x="604" y="0"/>
                  </a:moveTo>
                  <a:cubicBezTo>
                    <a:pt x="217" y="0"/>
                    <a:pt x="75" y="291"/>
                    <a:pt x="0" y="516"/>
                  </a:cubicBezTo>
                  <a:cubicBezTo>
                    <a:pt x="0" y="767"/>
                    <a:pt x="84" y="1018"/>
                    <a:pt x="419" y="1018"/>
                  </a:cubicBezTo>
                  <a:cubicBezTo>
                    <a:pt x="754" y="934"/>
                    <a:pt x="1089" y="850"/>
                    <a:pt x="1089" y="516"/>
                  </a:cubicBezTo>
                  <a:cubicBezTo>
                    <a:pt x="1172" y="348"/>
                    <a:pt x="838" y="181"/>
                    <a:pt x="754" y="13"/>
                  </a:cubicBezTo>
                  <a:cubicBezTo>
                    <a:pt x="700" y="4"/>
                    <a:pt x="650" y="0"/>
                    <a:pt x="604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3" name="Google Shape;12703;p15"/>
            <p:cNvSpPr/>
            <p:nvPr/>
          </p:nvSpPr>
          <p:spPr>
            <a:xfrm>
              <a:off x="2641050" y="953925"/>
              <a:ext cx="33525" cy="20950"/>
            </a:xfrm>
            <a:custGeom>
              <a:avLst/>
              <a:gdLst/>
              <a:ahLst/>
              <a:cxnLst/>
              <a:rect l="l" t="t" r="r" b="b"/>
              <a:pathLst>
                <a:path w="1341" h="838" extrusionOk="0">
                  <a:moveTo>
                    <a:pt x="754" y="84"/>
                  </a:moveTo>
                  <a:cubicBezTo>
                    <a:pt x="419" y="168"/>
                    <a:pt x="1" y="0"/>
                    <a:pt x="84" y="586"/>
                  </a:cubicBezTo>
                  <a:cubicBezTo>
                    <a:pt x="168" y="670"/>
                    <a:pt x="336" y="754"/>
                    <a:pt x="503" y="837"/>
                  </a:cubicBezTo>
                  <a:cubicBezTo>
                    <a:pt x="838" y="754"/>
                    <a:pt x="1256" y="586"/>
                    <a:pt x="1256" y="335"/>
                  </a:cubicBezTo>
                  <a:cubicBezTo>
                    <a:pt x="1340" y="84"/>
                    <a:pt x="922" y="84"/>
                    <a:pt x="754" y="84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4" name="Google Shape;12704;p15"/>
            <p:cNvSpPr/>
            <p:nvPr/>
          </p:nvSpPr>
          <p:spPr>
            <a:xfrm>
              <a:off x="2685000" y="904975"/>
              <a:ext cx="62825" cy="14200"/>
            </a:xfrm>
            <a:custGeom>
              <a:avLst/>
              <a:gdLst/>
              <a:ahLst/>
              <a:cxnLst/>
              <a:rect l="l" t="t" r="r" b="b"/>
              <a:pathLst>
                <a:path w="2513" h="568" extrusionOk="0">
                  <a:moveTo>
                    <a:pt x="1240" y="0"/>
                  </a:moveTo>
                  <a:cubicBezTo>
                    <a:pt x="914" y="0"/>
                    <a:pt x="579" y="44"/>
                    <a:pt x="260" y="44"/>
                  </a:cubicBezTo>
                  <a:cubicBezTo>
                    <a:pt x="172" y="44"/>
                    <a:pt x="86" y="41"/>
                    <a:pt x="1" y="33"/>
                  </a:cubicBezTo>
                  <a:lnTo>
                    <a:pt x="1" y="33"/>
                  </a:lnTo>
                  <a:cubicBezTo>
                    <a:pt x="356" y="476"/>
                    <a:pt x="805" y="567"/>
                    <a:pt x="1273" y="567"/>
                  </a:cubicBezTo>
                  <a:cubicBezTo>
                    <a:pt x="1599" y="567"/>
                    <a:pt x="1934" y="523"/>
                    <a:pt x="2253" y="523"/>
                  </a:cubicBezTo>
                  <a:cubicBezTo>
                    <a:pt x="2341" y="523"/>
                    <a:pt x="2428" y="526"/>
                    <a:pt x="2512" y="535"/>
                  </a:cubicBezTo>
                  <a:cubicBezTo>
                    <a:pt x="2157" y="91"/>
                    <a:pt x="1709" y="0"/>
                    <a:pt x="1240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5" name="Google Shape;12705;p15"/>
            <p:cNvSpPr/>
            <p:nvPr/>
          </p:nvSpPr>
          <p:spPr>
            <a:xfrm>
              <a:off x="2756175" y="988400"/>
              <a:ext cx="20950" cy="17025"/>
            </a:xfrm>
            <a:custGeom>
              <a:avLst/>
              <a:gdLst/>
              <a:ahLst/>
              <a:cxnLst/>
              <a:rect l="l" t="t" r="r" b="b"/>
              <a:pathLst>
                <a:path w="838" h="681" extrusionOk="0">
                  <a:moveTo>
                    <a:pt x="324" y="1"/>
                  </a:moveTo>
                  <a:cubicBezTo>
                    <a:pt x="251" y="1"/>
                    <a:pt x="194" y="18"/>
                    <a:pt x="168" y="44"/>
                  </a:cubicBezTo>
                  <a:cubicBezTo>
                    <a:pt x="84" y="128"/>
                    <a:pt x="0" y="379"/>
                    <a:pt x="0" y="463"/>
                  </a:cubicBezTo>
                  <a:cubicBezTo>
                    <a:pt x="53" y="622"/>
                    <a:pt x="207" y="680"/>
                    <a:pt x="356" y="680"/>
                  </a:cubicBezTo>
                  <a:cubicBezTo>
                    <a:pt x="441" y="680"/>
                    <a:pt x="525" y="661"/>
                    <a:pt x="586" y="630"/>
                  </a:cubicBezTo>
                  <a:cubicBezTo>
                    <a:pt x="837" y="630"/>
                    <a:pt x="837" y="463"/>
                    <a:pt x="837" y="379"/>
                  </a:cubicBezTo>
                  <a:cubicBezTo>
                    <a:pt x="722" y="90"/>
                    <a:pt x="486" y="1"/>
                    <a:pt x="32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6" name="Google Shape;12706;p15"/>
            <p:cNvSpPr/>
            <p:nvPr/>
          </p:nvSpPr>
          <p:spPr>
            <a:xfrm>
              <a:off x="2772900" y="928800"/>
              <a:ext cx="37700" cy="14750"/>
            </a:xfrm>
            <a:custGeom>
              <a:avLst/>
              <a:gdLst/>
              <a:ahLst/>
              <a:cxnLst/>
              <a:rect l="l" t="t" r="r" b="b"/>
              <a:pathLst>
                <a:path w="1508" h="590" extrusionOk="0">
                  <a:moveTo>
                    <a:pt x="1" y="0"/>
                  </a:moveTo>
                  <a:cubicBezTo>
                    <a:pt x="269" y="536"/>
                    <a:pt x="698" y="590"/>
                    <a:pt x="1158" y="590"/>
                  </a:cubicBezTo>
                  <a:cubicBezTo>
                    <a:pt x="1274" y="590"/>
                    <a:pt x="1391" y="586"/>
                    <a:pt x="1508" y="586"/>
                  </a:cubicBezTo>
                  <a:cubicBezTo>
                    <a:pt x="1173" y="0"/>
                    <a:pt x="503" y="0"/>
                    <a:pt x="1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7" name="Google Shape;12707;p15"/>
            <p:cNvSpPr/>
            <p:nvPr/>
          </p:nvSpPr>
          <p:spPr>
            <a:xfrm>
              <a:off x="2760350" y="918325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1" y="1"/>
                  </a:moveTo>
                  <a:lnTo>
                    <a:pt x="503" y="419"/>
                  </a:ln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8" name="Google Shape;12708;p15"/>
            <p:cNvSpPr/>
            <p:nvPr/>
          </p:nvSpPr>
          <p:spPr>
            <a:xfrm>
              <a:off x="1960825" y="780200"/>
              <a:ext cx="43975" cy="25275"/>
            </a:xfrm>
            <a:custGeom>
              <a:avLst/>
              <a:gdLst/>
              <a:ahLst/>
              <a:cxnLst/>
              <a:rect l="l" t="t" r="r" b="b"/>
              <a:pathLst>
                <a:path w="1759" h="1011" extrusionOk="0">
                  <a:moveTo>
                    <a:pt x="922" y="0"/>
                  </a:moveTo>
                  <a:cubicBezTo>
                    <a:pt x="503" y="0"/>
                    <a:pt x="1" y="84"/>
                    <a:pt x="85" y="586"/>
                  </a:cubicBezTo>
                  <a:cubicBezTo>
                    <a:pt x="147" y="963"/>
                    <a:pt x="446" y="1010"/>
                    <a:pt x="767" y="1010"/>
                  </a:cubicBezTo>
                  <a:cubicBezTo>
                    <a:pt x="875" y="1010"/>
                    <a:pt x="984" y="1005"/>
                    <a:pt x="1089" y="1005"/>
                  </a:cubicBezTo>
                  <a:lnTo>
                    <a:pt x="1340" y="1005"/>
                  </a:lnTo>
                  <a:cubicBezTo>
                    <a:pt x="1424" y="586"/>
                    <a:pt x="1759" y="0"/>
                    <a:pt x="922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9" name="Google Shape;12709;p15"/>
            <p:cNvSpPr/>
            <p:nvPr/>
          </p:nvSpPr>
          <p:spPr>
            <a:xfrm>
              <a:off x="2628500" y="8388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95" y="1"/>
                  </a:moveTo>
                  <a:cubicBezTo>
                    <a:pt x="42" y="1"/>
                    <a:pt x="0" y="42"/>
                    <a:pt x="0" y="84"/>
                  </a:cubicBezTo>
                  <a:cubicBezTo>
                    <a:pt x="0" y="84"/>
                    <a:pt x="168" y="168"/>
                    <a:pt x="251" y="168"/>
                  </a:cubicBezTo>
                  <a:cubicBezTo>
                    <a:pt x="210" y="42"/>
                    <a:pt x="147" y="1"/>
                    <a:pt x="9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0" name="Google Shape;12710;p15"/>
            <p:cNvSpPr/>
            <p:nvPr/>
          </p:nvSpPr>
          <p:spPr>
            <a:xfrm>
              <a:off x="2695475" y="1732500"/>
              <a:ext cx="56525" cy="64425"/>
            </a:xfrm>
            <a:custGeom>
              <a:avLst/>
              <a:gdLst/>
              <a:ahLst/>
              <a:cxnLst/>
              <a:rect l="l" t="t" r="r" b="b"/>
              <a:pathLst>
                <a:path w="2261" h="2577" extrusionOk="0">
                  <a:moveTo>
                    <a:pt x="1" y="2010"/>
                  </a:moveTo>
                  <a:cubicBezTo>
                    <a:pt x="1" y="2010"/>
                    <a:pt x="1" y="2010"/>
                    <a:pt x="0" y="2010"/>
                  </a:cubicBezTo>
                  <a:lnTo>
                    <a:pt x="0" y="2094"/>
                  </a:lnTo>
                  <a:cubicBezTo>
                    <a:pt x="0" y="2065"/>
                    <a:pt x="1" y="2037"/>
                    <a:pt x="1" y="2010"/>
                  </a:cubicBezTo>
                  <a:close/>
                  <a:moveTo>
                    <a:pt x="168" y="1"/>
                  </a:moveTo>
                  <a:cubicBezTo>
                    <a:pt x="88" y="1036"/>
                    <a:pt x="8" y="1466"/>
                    <a:pt x="1" y="2010"/>
                  </a:cubicBezTo>
                  <a:lnTo>
                    <a:pt x="1" y="2010"/>
                  </a:lnTo>
                  <a:cubicBezTo>
                    <a:pt x="81" y="1949"/>
                    <a:pt x="159" y="1924"/>
                    <a:pt x="236" y="1924"/>
                  </a:cubicBezTo>
                  <a:cubicBezTo>
                    <a:pt x="623" y="1924"/>
                    <a:pt x="959" y="2577"/>
                    <a:pt x="1301" y="2577"/>
                  </a:cubicBezTo>
                  <a:cubicBezTo>
                    <a:pt x="1451" y="2577"/>
                    <a:pt x="1602" y="2452"/>
                    <a:pt x="1758" y="2094"/>
                  </a:cubicBezTo>
                  <a:cubicBezTo>
                    <a:pt x="2261" y="754"/>
                    <a:pt x="838" y="922"/>
                    <a:pt x="16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1" name="Google Shape;12711;p15"/>
            <p:cNvSpPr/>
            <p:nvPr/>
          </p:nvSpPr>
          <p:spPr>
            <a:xfrm>
              <a:off x="2795925" y="2023425"/>
              <a:ext cx="37700" cy="75375"/>
            </a:xfrm>
            <a:custGeom>
              <a:avLst/>
              <a:gdLst/>
              <a:ahLst/>
              <a:cxnLst/>
              <a:rect l="l" t="t" r="r" b="b"/>
              <a:pathLst>
                <a:path w="1508" h="3015" extrusionOk="0">
                  <a:moveTo>
                    <a:pt x="85" y="1"/>
                  </a:moveTo>
                  <a:cubicBezTo>
                    <a:pt x="1" y="1005"/>
                    <a:pt x="168" y="2010"/>
                    <a:pt x="503" y="3015"/>
                  </a:cubicBezTo>
                  <a:cubicBezTo>
                    <a:pt x="1508" y="1759"/>
                    <a:pt x="587" y="922"/>
                    <a:pt x="85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2" name="Google Shape;12712;p15"/>
            <p:cNvSpPr/>
            <p:nvPr/>
          </p:nvSpPr>
          <p:spPr>
            <a:xfrm>
              <a:off x="2685000" y="1655075"/>
              <a:ext cx="10500" cy="16750"/>
            </a:xfrm>
            <a:custGeom>
              <a:avLst/>
              <a:gdLst/>
              <a:ahLst/>
              <a:cxnLst/>
              <a:rect l="l" t="t" r="r" b="b"/>
              <a:pathLst>
                <a:path w="420" h="670" extrusionOk="0">
                  <a:moveTo>
                    <a:pt x="336" y="0"/>
                  </a:moveTo>
                  <a:lnTo>
                    <a:pt x="1" y="168"/>
                  </a:lnTo>
                  <a:cubicBezTo>
                    <a:pt x="1" y="335"/>
                    <a:pt x="1" y="502"/>
                    <a:pt x="1" y="670"/>
                  </a:cubicBezTo>
                  <a:cubicBezTo>
                    <a:pt x="252" y="502"/>
                    <a:pt x="419" y="335"/>
                    <a:pt x="336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3" name="Google Shape;12713;p15"/>
            <p:cNvSpPr/>
            <p:nvPr/>
          </p:nvSpPr>
          <p:spPr>
            <a:xfrm>
              <a:off x="2722675" y="1671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4" name="Google Shape;12714;p15"/>
            <p:cNvSpPr/>
            <p:nvPr/>
          </p:nvSpPr>
          <p:spPr>
            <a:xfrm>
              <a:off x="2722675" y="1646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5" name="Google Shape;12715;p15"/>
            <p:cNvSpPr/>
            <p:nvPr/>
          </p:nvSpPr>
          <p:spPr>
            <a:xfrm>
              <a:off x="2798025" y="2096675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419" y="1"/>
                  </a:moveTo>
                  <a:lnTo>
                    <a:pt x="1" y="503"/>
                  </a:lnTo>
                  <a:lnTo>
                    <a:pt x="419" y="587"/>
                  </a:lnTo>
                  <a:cubicBezTo>
                    <a:pt x="419" y="420"/>
                    <a:pt x="419" y="168"/>
                    <a:pt x="419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6" name="Google Shape;12716;p15"/>
            <p:cNvSpPr/>
            <p:nvPr/>
          </p:nvSpPr>
          <p:spPr>
            <a:xfrm>
              <a:off x="1916875" y="88065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1" y="1"/>
                  </a:moveTo>
                  <a:lnTo>
                    <a:pt x="503" y="587"/>
                  </a:lnTo>
                  <a:cubicBezTo>
                    <a:pt x="503" y="252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7" name="Google Shape;12717;p15"/>
            <p:cNvSpPr/>
            <p:nvPr/>
          </p:nvSpPr>
          <p:spPr>
            <a:xfrm>
              <a:off x="2875475" y="1744025"/>
              <a:ext cx="31425" cy="25650"/>
            </a:xfrm>
            <a:custGeom>
              <a:avLst/>
              <a:gdLst/>
              <a:ahLst/>
              <a:cxnLst/>
              <a:rect l="l" t="t" r="r" b="b"/>
              <a:pathLst>
                <a:path w="1257" h="1026" extrusionOk="0">
                  <a:moveTo>
                    <a:pt x="618" y="0"/>
                  </a:moveTo>
                  <a:cubicBezTo>
                    <a:pt x="523" y="0"/>
                    <a:pt x="419" y="42"/>
                    <a:pt x="335" y="126"/>
                  </a:cubicBezTo>
                  <a:cubicBezTo>
                    <a:pt x="335" y="377"/>
                    <a:pt x="0" y="712"/>
                    <a:pt x="335" y="963"/>
                  </a:cubicBezTo>
                  <a:cubicBezTo>
                    <a:pt x="419" y="1005"/>
                    <a:pt x="523" y="1026"/>
                    <a:pt x="628" y="1026"/>
                  </a:cubicBezTo>
                  <a:cubicBezTo>
                    <a:pt x="733" y="1026"/>
                    <a:pt x="837" y="1005"/>
                    <a:pt x="921" y="963"/>
                  </a:cubicBezTo>
                  <a:cubicBezTo>
                    <a:pt x="1256" y="712"/>
                    <a:pt x="921" y="377"/>
                    <a:pt x="837" y="126"/>
                  </a:cubicBezTo>
                  <a:cubicBezTo>
                    <a:pt x="796" y="42"/>
                    <a:pt x="712" y="0"/>
                    <a:pt x="618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8" name="Google Shape;12718;p15"/>
            <p:cNvSpPr/>
            <p:nvPr/>
          </p:nvSpPr>
          <p:spPr>
            <a:xfrm>
              <a:off x="2871275" y="1722050"/>
              <a:ext cx="25150" cy="25125"/>
            </a:xfrm>
            <a:custGeom>
              <a:avLst/>
              <a:gdLst/>
              <a:ahLst/>
              <a:cxnLst/>
              <a:rect l="l" t="t" r="r" b="b"/>
              <a:pathLst>
                <a:path w="1006" h="1005" extrusionOk="0">
                  <a:moveTo>
                    <a:pt x="503" y="0"/>
                  </a:moveTo>
                  <a:cubicBezTo>
                    <a:pt x="419" y="168"/>
                    <a:pt x="252" y="335"/>
                    <a:pt x="1" y="502"/>
                  </a:cubicBezTo>
                  <a:lnTo>
                    <a:pt x="503" y="1005"/>
                  </a:lnTo>
                  <a:lnTo>
                    <a:pt x="1005" y="1005"/>
                  </a:lnTo>
                  <a:cubicBezTo>
                    <a:pt x="1005" y="670"/>
                    <a:pt x="1005" y="335"/>
                    <a:pt x="1005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9" name="Google Shape;12719;p15"/>
            <p:cNvSpPr/>
            <p:nvPr/>
          </p:nvSpPr>
          <p:spPr>
            <a:xfrm>
              <a:off x="2823150" y="1550425"/>
              <a:ext cx="31425" cy="31400"/>
            </a:xfrm>
            <a:custGeom>
              <a:avLst/>
              <a:gdLst/>
              <a:ahLst/>
              <a:cxnLst/>
              <a:rect l="l" t="t" r="r" b="b"/>
              <a:pathLst>
                <a:path w="1257" h="1256" extrusionOk="0">
                  <a:moveTo>
                    <a:pt x="586" y="0"/>
                  </a:moveTo>
                  <a:cubicBezTo>
                    <a:pt x="84" y="0"/>
                    <a:pt x="0" y="419"/>
                    <a:pt x="0" y="837"/>
                  </a:cubicBezTo>
                  <a:lnTo>
                    <a:pt x="503" y="1256"/>
                  </a:lnTo>
                  <a:cubicBezTo>
                    <a:pt x="670" y="921"/>
                    <a:pt x="1256" y="921"/>
                    <a:pt x="1089" y="419"/>
                  </a:cubicBezTo>
                  <a:cubicBezTo>
                    <a:pt x="1005" y="168"/>
                    <a:pt x="837" y="0"/>
                    <a:pt x="586" y="0"/>
                  </a:cubicBez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0" name="Google Shape;12720;p15"/>
            <p:cNvSpPr/>
            <p:nvPr/>
          </p:nvSpPr>
          <p:spPr>
            <a:xfrm>
              <a:off x="2576225" y="1445775"/>
              <a:ext cx="96250" cy="87925"/>
            </a:xfrm>
            <a:custGeom>
              <a:avLst/>
              <a:gdLst/>
              <a:ahLst/>
              <a:cxnLst/>
              <a:rect l="l" t="t" r="r" b="b"/>
              <a:pathLst>
                <a:path w="3850" h="3517" extrusionOk="0">
                  <a:moveTo>
                    <a:pt x="2342" y="0"/>
                  </a:moveTo>
                  <a:cubicBezTo>
                    <a:pt x="2238" y="995"/>
                    <a:pt x="2133" y="1401"/>
                    <a:pt x="1782" y="1401"/>
                  </a:cubicBezTo>
                  <a:cubicBezTo>
                    <a:pt x="1572" y="1401"/>
                    <a:pt x="1274" y="1256"/>
                    <a:pt x="836" y="1005"/>
                  </a:cubicBezTo>
                  <a:cubicBezTo>
                    <a:pt x="774" y="999"/>
                    <a:pt x="717" y="996"/>
                    <a:pt x="664" y="996"/>
                  </a:cubicBezTo>
                  <a:cubicBezTo>
                    <a:pt x="0" y="996"/>
                    <a:pt x="23" y="1467"/>
                    <a:pt x="333" y="2009"/>
                  </a:cubicBezTo>
                  <a:cubicBezTo>
                    <a:pt x="417" y="2093"/>
                    <a:pt x="501" y="2261"/>
                    <a:pt x="584" y="2428"/>
                  </a:cubicBezTo>
                  <a:lnTo>
                    <a:pt x="836" y="2512"/>
                  </a:lnTo>
                  <a:lnTo>
                    <a:pt x="1338" y="2512"/>
                  </a:lnTo>
                  <a:cubicBezTo>
                    <a:pt x="1673" y="2512"/>
                    <a:pt x="1589" y="2847"/>
                    <a:pt x="1840" y="3014"/>
                  </a:cubicBezTo>
                  <a:cubicBezTo>
                    <a:pt x="1840" y="3182"/>
                    <a:pt x="1840" y="3349"/>
                    <a:pt x="1840" y="3516"/>
                  </a:cubicBezTo>
                  <a:lnTo>
                    <a:pt x="2342" y="3516"/>
                  </a:lnTo>
                  <a:cubicBezTo>
                    <a:pt x="2259" y="2847"/>
                    <a:pt x="2259" y="2177"/>
                    <a:pt x="3180" y="2177"/>
                  </a:cubicBezTo>
                  <a:cubicBezTo>
                    <a:pt x="3431" y="2177"/>
                    <a:pt x="3598" y="1758"/>
                    <a:pt x="3849" y="1507"/>
                  </a:cubicBezTo>
                  <a:cubicBezTo>
                    <a:pt x="3682" y="1340"/>
                    <a:pt x="3515" y="1172"/>
                    <a:pt x="3347" y="1005"/>
                  </a:cubicBezTo>
                  <a:cubicBezTo>
                    <a:pt x="3347" y="921"/>
                    <a:pt x="3263" y="754"/>
                    <a:pt x="3263" y="586"/>
                  </a:cubicBezTo>
                  <a:lnTo>
                    <a:pt x="2761" y="84"/>
                  </a:lnTo>
                  <a:cubicBezTo>
                    <a:pt x="2594" y="84"/>
                    <a:pt x="2510" y="0"/>
                    <a:pt x="2342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1" name="Google Shape;12721;p15"/>
            <p:cNvSpPr/>
            <p:nvPr/>
          </p:nvSpPr>
          <p:spPr>
            <a:xfrm>
              <a:off x="2544775" y="1443950"/>
              <a:ext cx="52350" cy="49975"/>
            </a:xfrm>
            <a:custGeom>
              <a:avLst/>
              <a:gdLst/>
              <a:ahLst/>
              <a:cxnLst/>
              <a:rect l="l" t="t" r="r" b="b"/>
              <a:pathLst>
                <a:path w="2094" h="1999" extrusionOk="0">
                  <a:moveTo>
                    <a:pt x="486" y="1"/>
                  </a:moveTo>
                  <a:cubicBezTo>
                    <a:pt x="326" y="1"/>
                    <a:pt x="163" y="24"/>
                    <a:pt x="1" y="73"/>
                  </a:cubicBezTo>
                  <a:cubicBezTo>
                    <a:pt x="503" y="743"/>
                    <a:pt x="587" y="1748"/>
                    <a:pt x="1591" y="1999"/>
                  </a:cubicBezTo>
                  <a:cubicBezTo>
                    <a:pt x="1507" y="1664"/>
                    <a:pt x="1675" y="1245"/>
                    <a:pt x="2094" y="1078"/>
                  </a:cubicBezTo>
                  <a:cubicBezTo>
                    <a:pt x="1756" y="404"/>
                    <a:pt x="1148" y="1"/>
                    <a:pt x="486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2" name="Google Shape;12722;p15"/>
            <p:cNvSpPr/>
            <p:nvPr/>
          </p:nvSpPr>
          <p:spPr>
            <a:xfrm>
              <a:off x="1948275" y="1355775"/>
              <a:ext cx="43975" cy="228150"/>
            </a:xfrm>
            <a:custGeom>
              <a:avLst/>
              <a:gdLst/>
              <a:ahLst/>
              <a:cxnLst/>
              <a:rect l="l" t="t" r="r" b="b"/>
              <a:pathLst>
                <a:path w="1759" h="9126" extrusionOk="0">
                  <a:moveTo>
                    <a:pt x="838" y="0"/>
                  </a:moveTo>
                  <a:cubicBezTo>
                    <a:pt x="754" y="586"/>
                    <a:pt x="587" y="1172"/>
                    <a:pt x="503" y="1758"/>
                  </a:cubicBezTo>
                  <a:cubicBezTo>
                    <a:pt x="0" y="4186"/>
                    <a:pt x="252" y="6782"/>
                    <a:pt x="1256" y="9126"/>
                  </a:cubicBezTo>
                  <a:lnTo>
                    <a:pt x="1256" y="1591"/>
                  </a:lnTo>
                  <a:cubicBezTo>
                    <a:pt x="1759" y="1172"/>
                    <a:pt x="1759" y="503"/>
                    <a:pt x="1256" y="168"/>
                  </a:cubicBezTo>
                  <a:lnTo>
                    <a:pt x="838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3" name="Google Shape;12723;p15"/>
            <p:cNvSpPr/>
            <p:nvPr/>
          </p:nvSpPr>
          <p:spPr>
            <a:xfrm>
              <a:off x="2006875" y="1971100"/>
              <a:ext cx="50250" cy="85850"/>
            </a:xfrm>
            <a:custGeom>
              <a:avLst/>
              <a:gdLst/>
              <a:ahLst/>
              <a:cxnLst/>
              <a:rect l="l" t="t" r="r" b="b"/>
              <a:pathLst>
                <a:path w="2010" h="3434" extrusionOk="0">
                  <a:moveTo>
                    <a:pt x="1" y="1"/>
                  </a:moveTo>
                  <a:lnTo>
                    <a:pt x="1" y="3015"/>
                  </a:lnTo>
                  <a:lnTo>
                    <a:pt x="419" y="3015"/>
                  </a:lnTo>
                  <a:cubicBezTo>
                    <a:pt x="491" y="2798"/>
                    <a:pt x="439" y="2395"/>
                    <a:pt x="745" y="2395"/>
                  </a:cubicBezTo>
                  <a:cubicBezTo>
                    <a:pt x="794" y="2395"/>
                    <a:pt x="852" y="2406"/>
                    <a:pt x="922" y="2429"/>
                  </a:cubicBezTo>
                  <a:cubicBezTo>
                    <a:pt x="1508" y="2512"/>
                    <a:pt x="1173" y="3433"/>
                    <a:pt x="1926" y="3433"/>
                  </a:cubicBezTo>
                  <a:cubicBezTo>
                    <a:pt x="2010" y="2764"/>
                    <a:pt x="1842" y="2094"/>
                    <a:pt x="1508" y="1591"/>
                  </a:cubicBezTo>
                  <a:cubicBezTo>
                    <a:pt x="670" y="1340"/>
                    <a:pt x="587" y="419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4" name="Google Shape;12724;p15"/>
            <p:cNvSpPr/>
            <p:nvPr/>
          </p:nvSpPr>
          <p:spPr>
            <a:xfrm>
              <a:off x="2004775" y="194807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420" y="336"/>
                    <a:pt x="420" y="168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5" name="Google Shape;12725;p15"/>
            <p:cNvSpPr/>
            <p:nvPr/>
          </p:nvSpPr>
          <p:spPr>
            <a:xfrm>
              <a:off x="1998500" y="216157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0"/>
                  </a:moveTo>
                  <a:cubicBezTo>
                    <a:pt x="1" y="168"/>
                    <a:pt x="1" y="251"/>
                    <a:pt x="419" y="503"/>
                  </a:cubicBezTo>
                  <a:cubicBezTo>
                    <a:pt x="419" y="335"/>
                    <a:pt x="419" y="168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6" name="Google Shape;12726;p15"/>
            <p:cNvSpPr/>
            <p:nvPr/>
          </p:nvSpPr>
          <p:spPr>
            <a:xfrm>
              <a:off x="2578275" y="206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4" y="0"/>
                  </a:moveTo>
                  <a:cubicBezTo>
                    <a:pt x="27" y="0"/>
                    <a:pt x="0" y="14"/>
                    <a:pt x="0" y="14"/>
                  </a:cubicBezTo>
                  <a:cubicBezTo>
                    <a:pt x="0" y="14"/>
                    <a:pt x="167" y="181"/>
                    <a:pt x="251" y="181"/>
                  </a:cubicBezTo>
                  <a:cubicBezTo>
                    <a:pt x="201" y="30"/>
                    <a:pt x="121" y="0"/>
                    <a:pt x="64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7" name="Google Shape;12727;p15"/>
            <p:cNvSpPr/>
            <p:nvPr/>
          </p:nvSpPr>
          <p:spPr>
            <a:xfrm>
              <a:off x="2816875" y="19857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84" y="168"/>
                  </a:cubicBezTo>
                  <a:cubicBezTo>
                    <a:pt x="84" y="168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8" name="Google Shape;12728;p15"/>
            <p:cNvSpPr/>
            <p:nvPr/>
          </p:nvSpPr>
          <p:spPr>
            <a:xfrm>
              <a:off x="2586625" y="1504050"/>
              <a:ext cx="10500" cy="17100"/>
            </a:xfrm>
            <a:custGeom>
              <a:avLst/>
              <a:gdLst/>
              <a:ahLst/>
              <a:cxnLst/>
              <a:rect l="l" t="t" r="r" b="b"/>
              <a:pathLst>
                <a:path w="420" h="684" extrusionOk="0">
                  <a:moveTo>
                    <a:pt x="207" y="0"/>
                  </a:moveTo>
                  <a:cubicBezTo>
                    <a:pt x="142" y="0"/>
                    <a:pt x="72" y="26"/>
                    <a:pt x="1" y="97"/>
                  </a:cubicBezTo>
                  <a:lnTo>
                    <a:pt x="420" y="683"/>
                  </a:lnTo>
                  <a:lnTo>
                    <a:pt x="420" y="181"/>
                  </a:lnTo>
                  <a:lnTo>
                    <a:pt x="420" y="97"/>
                  </a:lnTo>
                  <a:cubicBezTo>
                    <a:pt x="371" y="49"/>
                    <a:pt x="295" y="0"/>
                    <a:pt x="20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9" name="Google Shape;12729;p15"/>
            <p:cNvSpPr/>
            <p:nvPr/>
          </p:nvSpPr>
          <p:spPr>
            <a:xfrm>
              <a:off x="2584550" y="1496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0"/>
                  </a:moveTo>
                  <a:cubicBezTo>
                    <a:pt x="0" y="84"/>
                    <a:pt x="0" y="252"/>
                    <a:pt x="0" y="419"/>
                  </a:cubicBezTo>
                  <a:lnTo>
                    <a:pt x="503" y="4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0" name="Google Shape;12730;p15"/>
            <p:cNvSpPr/>
            <p:nvPr/>
          </p:nvSpPr>
          <p:spPr>
            <a:xfrm>
              <a:off x="2720575" y="1558275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210" y="0"/>
                  </a:moveTo>
                  <a:cubicBezTo>
                    <a:pt x="141" y="0"/>
                    <a:pt x="71" y="7"/>
                    <a:pt x="1" y="21"/>
                  </a:cubicBezTo>
                  <a:cubicBezTo>
                    <a:pt x="252" y="356"/>
                    <a:pt x="671" y="523"/>
                    <a:pt x="1089" y="523"/>
                  </a:cubicBezTo>
                  <a:cubicBezTo>
                    <a:pt x="880" y="175"/>
                    <a:pt x="554" y="0"/>
                    <a:pt x="210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1" name="Google Shape;12731;p15"/>
            <p:cNvSpPr/>
            <p:nvPr/>
          </p:nvSpPr>
          <p:spPr>
            <a:xfrm>
              <a:off x="2708025" y="15462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2" name="Google Shape;12732;p15"/>
            <p:cNvSpPr/>
            <p:nvPr/>
          </p:nvSpPr>
          <p:spPr>
            <a:xfrm>
              <a:off x="2659900" y="1470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336"/>
                    <a:pt x="419" y="168"/>
                    <a:pt x="419" y="85"/>
                  </a:cubicBezTo>
                  <a:cubicBezTo>
                    <a:pt x="251" y="1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3" name="Google Shape;12733;p15"/>
            <p:cNvSpPr/>
            <p:nvPr/>
          </p:nvSpPr>
          <p:spPr>
            <a:xfrm>
              <a:off x="2873375" y="1722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2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4" name="Google Shape;12734;p15"/>
            <p:cNvSpPr/>
            <p:nvPr/>
          </p:nvSpPr>
          <p:spPr>
            <a:xfrm>
              <a:off x="2027800" y="2167975"/>
              <a:ext cx="54450" cy="41725"/>
            </a:xfrm>
            <a:custGeom>
              <a:avLst/>
              <a:gdLst/>
              <a:ahLst/>
              <a:cxnLst/>
              <a:rect l="l" t="t" r="r" b="b"/>
              <a:pathLst>
                <a:path w="2178" h="1669" extrusionOk="0">
                  <a:moveTo>
                    <a:pt x="638" y="1"/>
                  </a:moveTo>
                  <a:cubicBezTo>
                    <a:pt x="493" y="1"/>
                    <a:pt x="364" y="124"/>
                    <a:pt x="252" y="498"/>
                  </a:cubicBezTo>
                  <a:cubicBezTo>
                    <a:pt x="1" y="916"/>
                    <a:pt x="252" y="1502"/>
                    <a:pt x="838" y="1586"/>
                  </a:cubicBezTo>
                  <a:cubicBezTo>
                    <a:pt x="1005" y="1642"/>
                    <a:pt x="1159" y="1669"/>
                    <a:pt x="1299" y="1669"/>
                  </a:cubicBezTo>
                  <a:cubicBezTo>
                    <a:pt x="1793" y="1669"/>
                    <a:pt x="2112" y="1336"/>
                    <a:pt x="2178" y="749"/>
                  </a:cubicBezTo>
                  <a:cubicBezTo>
                    <a:pt x="1843" y="665"/>
                    <a:pt x="1591" y="498"/>
                    <a:pt x="1257" y="330"/>
                  </a:cubicBezTo>
                  <a:cubicBezTo>
                    <a:pt x="1025" y="191"/>
                    <a:pt x="819" y="1"/>
                    <a:pt x="63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5" name="Google Shape;12735;p15"/>
            <p:cNvSpPr/>
            <p:nvPr/>
          </p:nvSpPr>
          <p:spPr>
            <a:xfrm>
              <a:off x="2032000" y="2228275"/>
              <a:ext cx="48150" cy="35875"/>
            </a:xfrm>
            <a:custGeom>
              <a:avLst/>
              <a:gdLst/>
              <a:ahLst/>
              <a:cxnLst/>
              <a:rect l="l" t="t" r="r" b="b"/>
              <a:pathLst>
                <a:path w="1926" h="1435" extrusionOk="0">
                  <a:moveTo>
                    <a:pt x="1419" y="1"/>
                  </a:moveTo>
                  <a:cubicBezTo>
                    <a:pt x="810" y="1"/>
                    <a:pt x="237" y="396"/>
                    <a:pt x="84" y="932"/>
                  </a:cubicBezTo>
                  <a:cubicBezTo>
                    <a:pt x="0" y="1183"/>
                    <a:pt x="168" y="1435"/>
                    <a:pt x="419" y="1435"/>
                  </a:cubicBezTo>
                  <a:cubicBezTo>
                    <a:pt x="1005" y="1351"/>
                    <a:pt x="1758" y="1435"/>
                    <a:pt x="1926" y="514"/>
                  </a:cubicBezTo>
                  <a:cubicBezTo>
                    <a:pt x="1842" y="346"/>
                    <a:pt x="1675" y="95"/>
                    <a:pt x="1591" y="11"/>
                  </a:cubicBezTo>
                  <a:cubicBezTo>
                    <a:pt x="1533" y="4"/>
                    <a:pt x="1476" y="1"/>
                    <a:pt x="1419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6" name="Google Shape;12736;p15"/>
            <p:cNvSpPr/>
            <p:nvPr/>
          </p:nvSpPr>
          <p:spPr>
            <a:xfrm>
              <a:off x="1977575" y="1265775"/>
              <a:ext cx="67000" cy="140525"/>
            </a:xfrm>
            <a:custGeom>
              <a:avLst/>
              <a:gdLst/>
              <a:ahLst/>
              <a:cxnLst/>
              <a:rect l="l" t="t" r="r" b="b"/>
              <a:pathLst>
                <a:path w="2680" h="5621" extrusionOk="0">
                  <a:moveTo>
                    <a:pt x="1256" y="0"/>
                  </a:moveTo>
                  <a:cubicBezTo>
                    <a:pt x="419" y="335"/>
                    <a:pt x="1" y="1172"/>
                    <a:pt x="252" y="2093"/>
                  </a:cubicBezTo>
                  <a:cubicBezTo>
                    <a:pt x="419" y="2596"/>
                    <a:pt x="335" y="3182"/>
                    <a:pt x="84" y="3768"/>
                  </a:cubicBezTo>
                  <a:lnTo>
                    <a:pt x="84" y="5191"/>
                  </a:lnTo>
                  <a:cubicBezTo>
                    <a:pt x="917" y="5459"/>
                    <a:pt x="1475" y="5621"/>
                    <a:pt x="1852" y="5621"/>
                  </a:cubicBezTo>
                  <a:cubicBezTo>
                    <a:pt x="2537" y="5621"/>
                    <a:pt x="2626" y="5087"/>
                    <a:pt x="2680" y="3684"/>
                  </a:cubicBezTo>
                  <a:lnTo>
                    <a:pt x="2680" y="2679"/>
                  </a:lnTo>
                  <a:cubicBezTo>
                    <a:pt x="2094" y="1842"/>
                    <a:pt x="2345" y="586"/>
                    <a:pt x="1256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7" name="Google Shape;12737;p15"/>
            <p:cNvSpPr/>
            <p:nvPr/>
          </p:nvSpPr>
          <p:spPr>
            <a:xfrm>
              <a:off x="1994325" y="1206950"/>
              <a:ext cx="54000" cy="52575"/>
            </a:xfrm>
            <a:custGeom>
              <a:avLst/>
              <a:gdLst/>
              <a:ahLst/>
              <a:cxnLst/>
              <a:rect l="l" t="t" r="r" b="b"/>
              <a:pathLst>
                <a:path w="2160" h="2103" extrusionOk="0">
                  <a:moveTo>
                    <a:pt x="270" y="0"/>
                  </a:moveTo>
                  <a:cubicBezTo>
                    <a:pt x="183" y="0"/>
                    <a:pt x="93" y="3"/>
                    <a:pt x="0" y="9"/>
                  </a:cubicBezTo>
                  <a:lnTo>
                    <a:pt x="503" y="1014"/>
                  </a:lnTo>
                  <a:lnTo>
                    <a:pt x="1926" y="2102"/>
                  </a:lnTo>
                  <a:cubicBezTo>
                    <a:pt x="2160" y="543"/>
                    <a:pt x="1450" y="0"/>
                    <a:pt x="270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8" name="Google Shape;12738;p15"/>
            <p:cNvSpPr/>
            <p:nvPr/>
          </p:nvSpPr>
          <p:spPr>
            <a:xfrm>
              <a:off x="2000600" y="12322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2" y="1"/>
                  </a:moveTo>
                  <a:lnTo>
                    <a:pt x="0" y="85"/>
                  </a:lnTo>
                  <a:lnTo>
                    <a:pt x="84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9" name="Google Shape;12739;p15"/>
            <p:cNvSpPr/>
            <p:nvPr/>
          </p:nvSpPr>
          <p:spPr>
            <a:xfrm>
              <a:off x="2678725" y="152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5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98"/>
                    <a:pt x="168" y="181"/>
                    <a:pt x="252" y="181"/>
                  </a:cubicBezTo>
                  <a:cubicBezTo>
                    <a:pt x="202" y="31"/>
                    <a:pt x="121" y="1"/>
                    <a:pt x="65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0" name="Google Shape;12740;p15"/>
            <p:cNvSpPr/>
            <p:nvPr/>
          </p:nvSpPr>
          <p:spPr>
            <a:xfrm>
              <a:off x="2597100" y="1784825"/>
              <a:ext cx="4200" cy="3500"/>
            </a:xfrm>
            <a:custGeom>
              <a:avLst/>
              <a:gdLst/>
              <a:ahLst/>
              <a:cxnLst/>
              <a:rect l="l" t="t" r="r" b="b"/>
              <a:pathLst>
                <a:path w="168" h="140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1" name="Google Shape;12741;p15"/>
            <p:cNvSpPr/>
            <p:nvPr/>
          </p:nvSpPr>
          <p:spPr>
            <a:xfrm>
              <a:off x="2609650" y="1505200"/>
              <a:ext cx="14850" cy="15950"/>
            </a:xfrm>
            <a:custGeom>
              <a:avLst/>
              <a:gdLst/>
              <a:ahLst/>
              <a:cxnLst/>
              <a:rect l="l" t="t" r="r" b="b"/>
              <a:pathLst>
                <a:path w="594" h="638" extrusionOk="0">
                  <a:moveTo>
                    <a:pt x="355" y="0"/>
                  </a:moveTo>
                  <a:cubicBezTo>
                    <a:pt x="284" y="0"/>
                    <a:pt x="173" y="39"/>
                    <a:pt x="1" y="135"/>
                  </a:cubicBezTo>
                  <a:cubicBezTo>
                    <a:pt x="1" y="302"/>
                    <a:pt x="1" y="470"/>
                    <a:pt x="1" y="637"/>
                  </a:cubicBezTo>
                  <a:lnTo>
                    <a:pt x="503" y="637"/>
                  </a:lnTo>
                  <a:cubicBezTo>
                    <a:pt x="374" y="443"/>
                    <a:pt x="594" y="0"/>
                    <a:pt x="355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2" name="Google Shape;12742;p15"/>
            <p:cNvSpPr/>
            <p:nvPr/>
          </p:nvSpPr>
          <p:spPr>
            <a:xfrm>
              <a:off x="2804300" y="1583900"/>
              <a:ext cx="3348825" cy="1391150"/>
            </a:xfrm>
            <a:custGeom>
              <a:avLst/>
              <a:gdLst/>
              <a:ahLst/>
              <a:cxnLst/>
              <a:rect l="l" t="t" r="r" b="b"/>
              <a:pathLst>
                <a:path w="133953" h="55646" extrusionOk="0">
                  <a:moveTo>
                    <a:pt x="1675" y="1"/>
                  </a:moveTo>
                  <a:cubicBezTo>
                    <a:pt x="1173" y="1"/>
                    <a:pt x="754" y="336"/>
                    <a:pt x="503" y="754"/>
                  </a:cubicBezTo>
                  <a:cubicBezTo>
                    <a:pt x="1" y="2261"/>
                    <a:pt x="1340" y="3015"/>
                    <a:pt x="2094" y="3935"/>
                  </a:cubicBezTo>
                  <a:cubicBezTo>
                    <a:pt x="2429" y="4187"/>
                    <a:pt x="2680" y="4522"/>
                    <a:pt x="2847" y="4856"/>
                  </a:cubicBezTo>
                  <a:cubicBezTo>
                    <a:pt x="2931" y="5024"/>
                    <a:pt x="3098" y="5191"/>
                    <a:pt x="3182" y="5359"/>
                  </a:cubicBezTo>
                  <a:cubicBezTo>
                    <a:pt x="3350" y="5526"/>
                    <a:pt x="3433" y="5694"/>
                    <a:pt x="3601" y="5777"/>
                  </a:cubicBezTo>
                  <a:cubicBezTo>
                    <a:pt x="3852" y="6112"/>
                    <a:pt x="4103" y="6363"/>
                    <a:pt x="4438" y="6615"/>
                  </a:cubicBezTo>
                  <a:lnTo>
                    <a:pt x="4605" y="6866"/>
                  </a:lnTo>
                  <a:cubicBezTo>
                    <a:pt x="4773" y="6949"/>
                    <a:pt x="4856" y="7117"/>
                    <a:pt x="5024" y="7284"/>
                  </a:cubicBezTo>
                  <a:cubicBezTo>
                    <a:pt x="5191" y="7368"/>
                    <a:pt x="5359" y="7452"/>
                    <a:pt x="5610" y="7535"/>
                  </a:cubicBezTo>
                  <a:cubicBezTo>
                    <a:pt x="5723" y="7611"/>
                    <a:pt x="5853" y="7652"/>
                    <a:pt x="5984" y="7652"/>
                  </a:cubicBezTo>
                  <a:cubicBezTo>
                    <a:pt x="6145" y="7652"/>
                    <a:pt x="6309" y="7590"/>
                    <a:pt x="6447" y="7452"/>
                  </a:cubicBezTo>
                  <a:cubicBezTo>
                    <a:pt x="6615" y="7117"/>
                    <a:pt x="6447" y="6782"/>
                    <a:pt x="6196" y="6615"/>
                  </a:cubicBezTo>
                  <a:cubicBezTo>
                    <a:pt x="5861" y="6196"/>
                    <a:pt x="5191" y="5945"/>
                    <a:pt x="5526" y="5191"/>
                  </a:cubicBezTo>
                  <a:cubicBezTo>
                    <a:pt x="5637" y="5136"/>
                    <a:pt x="5744" y="5113"/>
                    <a:pt x="5849" y="5113"/>
                  </a:cubicBezTo>
                  <a:cubicBezTo>
                    <a:pt x="6218" y="5113"/>
                    <a:pt x="6558" y="5396"/>
                    <a:pt x="6949" y="5526"/>
                  </a:cubicBezTo>
                  <a:cubicBezTo>
                    <a:pt x="11722" y="7368"/>
                    <a:pt x="16494" y="9210"/>
                    <a:pt x="21266" y="11052"/>
                  </a:cubicBezTo>
                  <a:cubicBezTo>
                    <a:pt x="24196" y="12224"/>
                    <a:pt x="27126" y="13396"/>
                    <a:pt x="29889" y="14652"/>
                  </a:cubicBezTo>
                  <a:cubicBezTo>
                    <a:pt x="31647" y="15572"/>
                    <a:pt x="33489" y="16326"/>
                    <a:pt x="35330" y="16996"/>
                  </a:cubicBezTo>
                  <a:cubicBezTo>
                    <a:pt x="37675" y="17163"/>
                    <a:pt x="39516" y="19005"/>
                    <a:pt x="41777" y="19256"/>
                  </a:cubicBezTo>
                  <a:cubicBezTo>
                    <a:pt x="42865" y="19340"/>
                    <a:pt x="43870" y="20093"/>
                    <a:pt x="44288" y="21182"/>
                  </a:cubicBezTo>
                  <a:cubicBezTo>
                    <a:pt x="44623" y="21433"/>
                    <a:pt x="44958" y="21600"/>
                    <a:pt x="45377" y="21600"/>
                  </a:cubicBezTo>
                  <a:cubicBezTo>
                    <a:pt x="46800" y="22438"/>
                    <a:pt x="48726" y="21600"/>
                    <a:pt x="49898" y="23107"/>
                  </a:cubicBezTo>
                  <a:cubicBezTo>
                    <a:pt x="53079" y="24447"/>
                    <a:pt x="56344" y="25619"/>
                    <a:pt x="59693" y="26707"/>
                  </a:cubicBezTo>
                  <a:cubicBezTo>
                    <a:pt x="62539" y="27712"/>
                    <a:pt x="65386" y="28884"/>
                    <a:pt x="68232" y="29972"/>
                  </a:cubicBezTo>
                  <a:cubicBezTo>
                    <a:pt x="72000" y="31395"/>
                    <a:pt x="75181" y="33823"/>
                    <a:pt x="78948" y="35163"/>
                  </a:cubicBezTo>
                  <a:cubicBezTo>
                    <a:pt x="80377" y="35480"/>
                    <a:pt x="81805" y="36174"/>
                    <a:pt x="83234" y="36174"/>
                  </a:cubicBezTo>
                  <a:cubicBezTo>
                    <a:pt x="83312" y="36174"/>
                    <a:pt x="83391" y="36172"/>
                    <a:pt x="83469" y="36168"/>
                  </a:cubicBezTo>
                  <a:cubicBezTo>
                    <a:pt x="83778" y="36168"/>
                    <a:pt x="84070" y="36114"/>
                    <a:pt x="84343" y="36114"/>
                  </a:cubicBezTo>
                  <a:cubicBezTo>
                    <a:pt x="84662" y="36114"/>
                    <a:pt x="84957" y="36187"/>
                    <a:pt x="85227" y="36502"/>
                  </a:cubicBezTo>
                  <a:cubicBezTo>
                    <a:pt x="87069" y="38679"/>
                    <a:pt x="89832" y="38930"/>
                    <a:pt x="92092" y="40102"/>
                  </a:cubicBezTo>
                  <a:cubicBezTo>
                    <a:pt x="94353" y="40940"/>
                    <a:pt x="96697" y="41358"/>
                    <a:pt x="98790" y="42614"/>
                  </a:cubicBezTo>
                  <a:cubicBezTo>
                    <a:pt x="101385" y="44623"/>
                    <a:pt x="104483" y="46046"/>
                    <a:pt x="107748" y="46632"/>
                  </a:cubicBezTo>
                  <a:cubicBezTo>
                    <a:pt x="108752" y="47721"/>
                    <a:pt x="110259" y="47553"/>
                    <a:pt x="111515" y="47721"/>
                  </a:cubicBezTo>
                  <a:cubicBezTo>
                    <a:pt x="113273" y="47805"/>
                    <a:pt x="112604" y="50232"/>
                    <a:pt x="114194" y="50400"/>
                  </a:cubicBezTo>
                  <a:cubicBezTo>
                    <a:pt x="116036" y="50651"/>
                    <a:pt x="117878" y="51237"/>
                    <a:pt x="119636" y="51739"/>
                  </a:cubicBezTo>
                  <a:cubicBezTo>
                    <a:pt x="119803" y="51823"/>
                    <a:pt x="120055" y="51907"/>
                    <a:pt x="120222" y="51907"/>
                  </a:cubicBezTo>
                  <a:cubicBezTo>
                    <a:pt x="120389" y="51907"/>
                    <a:pt x="120557" y="51907"/>
                    <a:pt x="120557" y="51739"/>
                  </a:cubicBezTo>
                  <a:cubicBezTo>
                    <a:pt x="120808" y="51823"/>
                    <a:pt x="120557" y="51907"/>
                    <a:pt x="120557" y="51990"/>
                  </a:cubicBezTo>
                  <a:cubicBezTo>
                    <a:pt x="120557" y="52158"/>
                    <a:pt x="120641" y="52325"/>
                    <a:pt x="120808" y="52409"/>
                  </a:cubicBezTo>
                  <a:cubicBezTo>
                    <a:pt x="120976" y="52493"/>
                    <a:pt x="121143" y="52577"/>
                    <a:pt x="121394" y="52660"/>
                  </a:cubicBezTo>
                  <a:cubicBezTo>
                    <a:pt x="122148" y="52744"/>
                    <a:pt x="122901" y="52995"/>
                    <a:pt x="123487" y="53497"/>
                  </a:cubicBezTo>
                  <a:cubicBezTo>
                    <a:pt x="124492" y="53749"/>
                    <a:pt x="125748" y="53497"/>
                    <a:pt x="126501" y="54418"/>
                  </a:cubicBezTo>
                  <a:cubicBezTo>
                    <a:pt x="126979" y="55101"/>
                    <a:pt x="127596" y="55241"/>
                    <a:pt x="128250" y="55241"/>
                  </a:cubicBezTo>
                  <a:cubicBezTo>
                    <a:pt x="128704" y="55241"/>
                    <a:pt x="129176" y="55174"/>
                    <a:pt x="129632" y="55174"/>
                  </a:cubicBezTo>
                  <a:cubicBezTo>
                    <a:pt x="130130" y="55174"/>
                    <a:pt x="130608" y="55254"/>
                    <a:pt x="131022" y="55590"/>
                  </a:cubicBezTo>
                  <a:cubicBezTo>
                    <a:pt x="131073" y="55629"/>
                    <a:pt x="131128" y="55646"/>
                    <a:pt x="131185" y="55646"/>
                  </a:cubicBezTo>
                  <a:cubicBezTo>
                    <a:pt x="131506" y="55646"/>
                    <a:pt x="131910" y="55121"/>
                    <a:pt x="132194" y="54837"/>
                  </a:cubicBezTo>
                  <a:cubicBezTo>
                    <a:pt x="132864" y="54167"/>
                    <a:pt x="133450" y="53497"/>
                    <a:pt x="133952" y="52744"/>
                  </a:cubicBezTo>
                  <a:cubicBezTo>
                    <a:pt x="133617" y="51237"/>
                    <a:pt x="131943" y="51237"/>
                    <a:pt x="131189" y="50316"/>
                  </a:cubicBezTo>
                  <a:cubicBezTo>
                    <a:pt x="129850" y="49311"/>
                    <a:pt x="128343" y="48474"/>
                    <a:pt x="126668" y="47972"/>
                  </a:cubicBezTo>
                  <a:cubicBezTo>
                    <a:pt x="126334" y="47721"/>
                    <a:pt x="125831" y="47470"/>
                    <a:pt x="125580" y="47302"/>
                  </a:cubicBezTo>
                  <a:cubicBezTo>
                    <a:pt x="125329" y="47135"/>
                    <a:pt x="125078" y="46967"/>
                    <a:pt x="124743" y="46884"/>
                  </a:cubicBezTo>
                  <a:cubicBezTo>
                    <a:pt x="124575" y="46800"/>
                    <a:pt x="124408" y="46716"/>
                    <a:pt x="124157" y="46632"/>
                  </a:cubicBezTo>
                  <a:cubicBezTo>
                    <a:pt x="123571" y="46465"/>
                    <a:pt x="122985" y="46214"/>
                    <a:pt x="122482" y="45879"/>
                  </a:cubicBezTo>
                  <a:cubicBezTo>
                    <a:pt x="122315" y="45795"/>
                    <a:pt x="122064" y="45712"/>
                    <a:pt x="121896" y="45628"/>
                  </a:cubicBezTo>
                  <a:lnTo>
                    <a:pt x="121059" y="45209"/>
                  </a:lnTo>
                  <a:cubicBezTo>
                    <a:pt x="119803" y="44623"/>
                    <a:pt x="118548" y="44288"/>
                    <a:pt x="117376" y="43619"/>
                  </a:cubicBezTo>
                  <a:cubicBezTo>
                    <a:pt x="116622" y="43367"/>
                    <a:pt x="115952" y="43033"/>
                    <a:pt x="115283" y="42614"/>
                  </a:cubicBezTo>
                  <a:cubicBezTo>
                    <a:pt x="113859" y="42028"/>
                    <a:pt x="112520" y="41442"/>
                    <a:pt x="111097" y="41023"/>
                  </a:cubicBezTo>
                  <a:cubicBezTo>
                    <a:pt x="109925" y="40437"/>
                    <a:pt x="108752" y="39851"/>
                    <a:pt x="107664" y="39265"/>
                  </a:cubicBezTo>
                  <a:cubicBezTo>
                    <a:pt x="105320" y="38344"/>
                    <a:pt x="103227" y="36754"/>
                    <a:pt x="100799" y="36084"/>
                  </a:cubicBezTo>
                  <a:cubicBezTo>
                    <a:pt x="96781" y="33991"/>
                    <a:pt x="92678" y="31982"/>
                    <a:pt x="88492" y="30140"/>
                  </a:cubicBezTo>
                  <a:cubicBezTo>
                    <a:pt x="83134" y="28633"/>
                    <a:pt x="78362" y="25786"/>
                    <a:pt x="73004" y="24196"/>
                  </a:cubicBezTo>
                  <a:cubicBezTo>
                    <a:pt x="69237" y="23107"/>
                    <a:pt x="65888" y="20931"/>
                    <a:pt x="62037" y="20093"/>
                  </a:cubicBezTo>
                  <a:cubicBezTo>
                    <a:pt x="55674" y="18084"/>
                    <a:pt x="49563" y="15489"/>
                    <a:pt x="43116" y="13898"/>
                  </a:cubicBezTo>
                  <a:cubicBezTo>
                    <a:pt x="42865" y="13814"/>
                    <a:pt x="42698" y="13731"/>
                    <a:pt x="42447" y="13731"/>
                  </a:cubicBezTo>
                  <a:lnTo>
                    <a:pt x="40521" y="13145"/>
                  </a:lnTo>
                  <a:cubicBezTo>
                    <a:pt x="40270" y="13061"/>
                    <a:pt x="40102" y="12977"/>
                    <a:pt x="39851" y="12977"/>
                  </a:cubicBezTo>
                  <a:cubicBezTo>
                    <a:pt x="39433" y="12810"/>
                    <a:pt x="39014" y="12642"/>
                    <a:pt x="38679" y="12475"/>
                  </a:cubicBezTo>
                  <a:cubicBezTo>
                    <a:pt x="36251" y="10884"/>
                    <a:pt x="33405" y="10549"/>
                    <a:pt x="30726" y="9628"/>
                  </a:cubicBezTo>
                  <a:cubicBezTo>
                    <a:pt x="30224" y="9545"/>
                    <a:pt x="29637" y="9377"/>
                    <a:pt x="29135" y="9210"/>
                  </a:cubicBezTo>
                  <a:cubicBezTo>
                    <a:pt x="28968" y="9126"/>
                    <a:pt x="28717" y="9042"/>
                    <a:pt x="28549" y="8959"/>
                  </a:cubicBezTo>
                  <a:cubicBezTo>
                    <a:pt x="27461" y="8456"/>
                    <a:pt x="26289" y="8038"/>
                    <a:pt x="25200" y="7787"/>
                  </a:cubicBezTo>
                  <a:cubicBezTo>
                    <a:pt x="24698" y="7619"/>
                    <a:pt x="24196" y="7452"/>
                    <a:pt x="23777" y="7201"/>
                  </a:cubicBezTo>
                  <a:lnTo>
                    <a:pt x="22940" y="6866"/>
                  </a:lnTo>
                  <a:lnTo>
                    <a:pt x="22354" y="6615"/>
                  </a:lnTo>
                  <a:cubicBezTo>
                    <a:pt x="21852" y="6363"/>
                    <a:pt x="21349" y="6196"/>
                    <a:pt x="20847" y="5945"/>
                  </a:cubicBezTo>
                  <a:cubicBezTo>
                    <a:pt x="17833" y="4689"/>
                    <a:pt x="14568" y="4187"/>
                    <a:pt x="11638" y="2596"/>
                  </a:cubicBezTo>
                  <a:cubicBezTo>
                    <a:pt x="8624" y="1591"/>
                    <a:pt x="5610" y="670"/>
                    <a:pt x="2512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3" name="Google Shape;12743;p15"/>
            <p:cNvSpPr/>
            <p:nvPr/>
          </p:nvSpPr>
          <p:spPr>
            <a:xfrm>
              <a:off x="2795925" y="2109250"/>
              <a:ext cx="491875" cy="2756650"/>
            </a:xfrm>
            <a:custGeom>
              <a:avLst/>
              <a:gdLst/>
              <a:ahLst/>
              <a:cxnLst/>
              <a:rect l="l" t="t" r="r" b="b"/>
              <a:pathLst>
                <a:path w="19675" h="110266" extrusionOk="0">
                  <a:moveTo>
                    <a:pt x="3059" y="6536"/>
                  </a:moveTo>
                  <a:cubicBezTo>
                    <a:pt x="3065" y="6659"/>
                    <a:pt x="3225" y="6865"/>
                    <a:pt x="2931" y="6865"/>
                  </a:cubicBezTo>
                  <a:cubicBezTo>
                    <a:pt x="2960" y="6748"/>
                    <a:pt x="3010" y="6641"/>
                    <a:pt x="3059" y="6536"/>
                  </a:cubicBezTo>
                  <a:close/>
                  <a:moveTo>
                    <a:pt x="503" y="168"/>
                  </a:moveTo>
                  <a:cubicBezTo>
                    <a:pt x="85" y="670"/>
                    <a:pt x="1" y="1256"/>
                    <a:pt x="1" y="1842"/>
                  </a:cubicBezTo>
                  <a:cubicBezTo>
                    <a:pt x="85" y="2177"/>
                    <a:pt x="85" y="2596"/>
                    <a:pt x="252" y="2930"/>
                  </a:cubicBezTo>
                  <a:cubicBezTo>
                    <a:pt x="336" y="3182"/>
                    <a:pt x="671" y="3433"/>
                    <a:pt x="336" y="3768"/>
                  </a:cubicBezTo>
                  <a:cubicBezTo>
                    <a:pt x="252" y="3851"/>
                    <a:pt x="252" y="4019"/>
                    <a:pt x="252" y="4103"/>
                  </a:cubicBezTo>
                  <a:cubicBezTo>
                    <a:pt x="336" y="4354"/>
                    <a:pt x="336" y="4605"/>
                    <a:pt x="336" y="4856"/>
                  </a:cubicBezTo>
                  <a:cubicBezTo>
                    <a:pt x="587" y="9963"/>
                    <a:pt x="1173" y="14986"/>
                    <a:pt x="1508" y="20093"/>
                  </a:cubicBezTo>
                  <a:cubicBezTo>
                    <a:pt x="1592" y="20344"/>
                    <a:pt x="1675" y="20679"/>
                    <a:pt x="1759" y="20930"/>
                  </a:cubicBezTo>
                  <a:cubicBezTo>
                    <a:pt x="1926" y="22019"/>
                    <a:pt x="2094" y="23107"/>
                    <a:pt x="2010" y="24195"/>
                  </a:cubicBezTo>
                  <a:cubicBezTo>
                    <a:pt x="2345" y="27711"/>
                    <a:pt x="2680" y="31144"/>
                    <a:pt x="3182" y="34576"/>
                  </a:cubicBezTo>
                  <a:cubicBezTo>
                    <a:pt x="3517" y="37590"/>
                    <a:pt x="3936" y="40521"/>
                    <a:pt x="4187" y="43451"/>
                  </a:cubicBezTo>
                  <a:cubicBezTo>
                    <a:pt x="5024" y="50232"/>
                    <a:pt x="5443" y="57097"/>
                    <a:pt x="6447" y="63795"/>
                  </a:cubicBezTo>
                  <a:cubicBezTo>
                    <a:pt x="6950" y="67813"/>
                    <a:pt x="8457" y="71580"/>
                    <a:pt x="8708" y="75599"/>
                  </a:cubicBezTo>
                  <a:cubicBezTo>
                    <a:pt x="8959" y="76687"/>
                    <a:pt x="9043" y="77692"/>
                    <a:pt x="9210" y="78780"/>
                  </a:cubicBezTo>
                  <a:cubicBezTo>
                    <a:pt x="9712" y="80287"/>
                    <a:pt x="9964" y="81794"/>
                    <a:pt x="10131" y="83301"/>
                  </a:cubicBezTo>
                  <a:cubicBezTo>
                    <a:pt x="10131" y="83552"/>
                    <a:pt x="10215" y="83804"/>
                    <a:pt x="10298" y="84055"/>
                  </a:cubicBezTo>
                  <a:cubicBezTo>
                    <a:pt x="10717" y="87487"/>
                    <a:pt x="11052" y="91003"/>
                    <a:pt x="11805" y="94520"/>
                  </a:cubicBezTo>
                  <a:lnTo>
                    <a:pt x="11805" y="95273"/>
                  </a:lnTo>
                  <a:cubicBezTo>
                    <a:pt x="11805" y="95357"/>
                    <a:pt x="11722" y="95357"/>
                    <a:pt x="11805" y="95608"/>
                  </a:cubicBezTo>
                  <a:cubicBezTo>
                    <a:pt x="11805" y="95859"/>
                    <a:pt x="11805" y="96110"/>
                    <a:pt x="11889" y="96361"/>
                  </a:cubicBezTo>
                  <a:cubicBezTo>
                    <a:pt x="11973" y="96613"/>
                    <a:pt x="11973" y="96864"/>
                    <a:pt x="11973" y="97115"/>
                  </a:cubicBezTo>
                  <a:cubicBezTo>
                    <a:pt x="12391" y="99208"/>
                    <a:pt x="12391" y="101301"/>
                    <a:pt x="12643" y="103394"/>
                  </a:cubicBezTo>
                  <a:cubicBezTo>
                    <a:pt x="13229" y="105403"/>
                    <a:pt x="12977" y="107496"/>
                    <a:pt x="13982" y="109422"/>
                  </a:cubicBezTo>
                  <a:cubicBezTo>
                    <a:pt x="14644" y="109753"/>
                    <a:pt x="15451" y="110265"/>
                    <a:pt x="16140" y="110265"/>
                  </a:cubicBezTo>
                  <a:cubicBezTo>
                    <a:pt x="16497" y="110265"/>
                    <a:pt x="16823" y="110128"/>
                    <a:pt x="17080" y="109757"/>
                  </a:cubicBezTo>
                  <a:cubicBezTo>
                    <a:pt x="17833" y="108585"/>
                    <a:pt x="17749" y="107078"/>
                    <a:pt x="16829" y="106073"/>
                  </a:cubicBezTo>
                  <a:cubicBezTo>
                    <a:pt x="16577" y="105822"/>
                    <a:pt x="16494" y="105487"/>
                    <a:pt x="16661" y="105152"/>
                  </a:cubicBezTo>
                  <a:cubicBezTo>
                    <a:pt x="17833" y="103394"/>
                    <a:pt x="19424" y="101803"/>
                    <a:pt x="18252" y="99375"/>
                  </a:cubicBezTo>
                  <a:cubicBezTo>
                    <a:pt x="18084" y="98957"/>
                    <a:pt x="18168" y="98454"/>
                    <a:pt x="18503" y="98203"/>
                  </a:cubicBezTo>
                  <a:cubicBezTo>
                    <a:pt x="19424" y="97450"/>
                    <a:pt x="19173" y="96194"/>
                    <a:pt x="19089" y="95441"/>
                  </a:cubicBezTo>
                  <a:cubicBezTo>
                    <a:pt x="19089" y="94687"/>
                    <a:pt x="18922" y="93934"/>
                    <a:pt x="19675" y="93431"/>
                  </a:cubicBezTo>
                  <a:lnTo>
                    <a:pt x="19675" y="92929"/>
                  </a:lnTo>
                  <a:cubicBezTo>
                    <a:pt x="18503" y="92092"/>
                    <a:pt x="19675" y="90836"/>
                    <a:pt x="19173" y="89999"/>
                  </a:cubicBezTo>
                  <a:cubicBezTo>
                    <a:pt x="17666" y="87236"/>
                    <a:pt x="18670" y="84641"/>
                    <a:pt x="19089" y="81878"/>
                  </a:cubicBezTo>
                  <a:cubicBezTo>
                    <a:pt x="19089" y="79952"/>
                    <a:pt x="18922" y="78111"/>
                    <a:pt x="18587" y="76185"/>
                  </a:cubicBezTo>
                  <a:cubicBezTo>
                    <a:pt x="17917" y="67981"/>
                    <a:pt x="16577" y="59776"/>
                    <a:pt x="14736" y="51739"/>
                  </a:cubicBezTo>
                  <a:cubicBezTo>
                    <a:pt x="14401" y="49479"/>
                    <a:pt x="13898" y="47302"/>
                    <a:pt x="13229" y="45209"/>
                  </a:cubicBezTo>
                  <a:cubicBezTo>
                    <a:pt x="12391" y="43869"/>
                    <a:pt x="12726" y="42027"/>
                    <a:pt x="11387" y="40855"/>
                  </a:cubicBezTo>
                  <a:cubicBezTo>
                    <a:pt x="11303" y="40772"/>
                    <a:pt x="11470" y="40521"/>
                    <a:pt x="11470" y="40353"/>
                  </a:cubicBezTo>
                  <a:cubicBezTo>
                    <a:pt x="11554" y="38009"/>
                    <a:pt x="11470" y="35581"/>
                    <a:pt x="9880" y="33656"/>
                  </a:cubicBezTo>
                  <a:cubicBezTo>
                    <a:pt x="9712" y="33488"/>
                    <a:pt x="9629" y="33237"/>
                    <a:pt x="9461" y="33069"/>
                  </a:cubicBezTo>
                  <a:cubicBezTo>
                    <a:pt x="9294" y="32735"/>
                    <a:pt x="9210" y="32316"/>
                    <a:pt x="9294" y="31897"/>
                  </a:cubicBezTo>
                  <a:cubicBezTo>
                    <a:pt x="9629" y="30474"/>
                    <a:pt x="9880" y="29051"/>
                    <a:pt x="8205" y="28214"/>
                  </a:cubicBezTo>
                  <a:cubicBezTo>
                    <a:pt x="7787" y="28046"/>
                    <a:pt x="7452" y="27795"/>
                    <a:pt x="7703" y="27293"/>
                  </a:cubicBezTo>
                  <a:cubicBezTo>
                    <a:pt x="8708" y="25451"/>
                    <a:pt x="7452" y="23442"/>
                    <a:pt x="8122" y="21600"/>
                  </a:cubicBezTo>
                  <a:cubicBezTo>
                    <a:pt x="8205" y="20763"/>
                    <a:pt x="7954" y="19842"/>
                    <a:pt x="7536" y="19172"/>
                  </a:cubicBezTo>
                  <a:cubicBezTo>
                    <a:pt x="7703" y="18000"/>
                    <a:pt x="5610" y="17498"/>
                    <a:pt x="6698" y="16074"/>
                  </a:cubicBezTo>
                  <a:cubicBezTo>
                    <a:pt x="6782" y="14986"/>
                    <a:pt x="6447" y="13898"/>
                    <a:pt x="5610" y="13061"/>
                  </a:cubicBezTo>
                  <a:cubicBezTo>
                    <a:pt x="4522" y="12391"/>
                    <a:pt x="3768" y="11135"/>
                    <a:pt x="3768" y="9795"/>
                  </a:cubicBezTo>
                  <a:cubicBezTo>
                    <a:pt x="3936" y="7284"/>
                    <a:pt x="4187" y="7284"/>
                    <a:pt x="3768" y="6363"/>
                  </a:cubicBezTo>
                  <a:cubicBezTo>
                    <a:pt x="3719" y="6338"/>
                    <a:pt x="3663" y="6328"/>
                    <a:pt x="3604" y="6328"/>
                  </a:cubicBezTo>
                  <a:cubicBezTo>
                    <a:pt x="3461" y="6328"/>
                    <a:pt x="3301" y="6387"/>
                    <a:pt x="3182" y="6447"/>
                  </a:cubicBezTo>
                  <a:cubicBezTo>
                    <a:pt x="3141" y="6447"/>
                    <a:pt x="3112" y="6453"/>
                    <a:pt x="3093" y="6464"/>
                  </a:cubicBezTo>
                  <a:lnTo>
                    <a:pt x="3093" y="6464"/>
                  </a:lnTo>
                  <a:cubicBezTo>
                    <a:pt x="3169" y="6298"/>
                    <a:pt x="3230" y="6134"/>
                    <a:pt x="3182" y="5944"/>
                  </a:cubicBezTo>
                  <a:cubicBezTo>
                    <a:pt x="2429" y="4521"/>
                    <a:pt x="3768" y="3014"/>
                    <a:pt x="3182" y="1507"/>
                  </a:cubicBezTo>
                  <a:cubicBezTo>
                    <a:pt x="3099" y="1340"/>
                    <a:pt x="3099" y="1172"/>
                    <a:pt x="3099" y="1089"/>
                  </a:cubicBezTo>
                  <a:cubicBezTo>
                    <a:pt x="2512" y="0"/>
                    <a:pt x="1340" y="586"/>
                    <a:pt x="503" y="168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4" name="Google Shape;12744;p15"/>
            <p:cNvSpPr/>
            <p:nvPr/>
          </p:nvSpPr>
          <p:spPr>
            <a:xfrm>
              <a:off x="3465400" y="2497275"/>
              <a:ext cx="906575" cy="2594500"/>
            </a:xfrm>
            <a:custGeom>
              <a:avLst/>
              <a:gdLst/>
              <a:ahLst/>
              <a:cxnLst/>
              <a:rect l="l" t="t" r="r" b="b"/>
              <a:pathLst>
                <a:path w="36263" h="103780" extrusionOk="0">
                  <a:moveTo>
                    <a:pt x="665" y="0"/>
                  </a:moveTo>
                  <a:cubicBezTo>
                    <a:pt x="231" y="0"/>
                    <a:pt x="0" y="424"/>
                    <a:pt x="96" y="1474"/>
                  </a:cubicBezTo>
                  <a:cubicBezTo>
                    <a:pt x="96" y="2144"/>
                    <a:pt x="263" y="2730"/>
                    <a:pt x="431" y="3400"/>
                  </a:cubicBezTo>
                  <a:cubicBezTo>
                    <a:pt x="431" y="3567"/>
                    <a:pt x="514" y="3818"/>
                    <a:pt x="682" y="4070"/>
                  </a:cubicBezTo>
                  <a:cubicBezTo>
                    <a:pt x="849" y="4488"/>
                    <a:pt x="1017" y="4991"/>
                    <a:pt x="1100" y="5409"/>
                  </a:cubicBezTo>
                  <a:cubicBezTo>
                    <a:pt x="2607" y="10767"/>
                    <a:pt x="3445" y="16376"/>
                    <a:pt x="5370" y="21567"/>
                  </a:cubicBezTo>
                  <a:cubicBezTo>
                    <a:pt x="7714" y="28013"/>
                    <a:pt x="9389" y="34711"/>
                    <a:pt x="11900" y="41074"/>
                  </a:cubicBezTo>
                  <a:cubicBezTo>
                    <a:pt x="13742" y="45929"/>
                    <a:pt x="14496" y="51120"/>
                    <a:pt x="16421" y="55892"/>
                  </a:cubicBezTo>
                  <a:cubicBezTo>
                    <a:pt x="16421" y="56143"/>
                    <a:pt x="16505" y="56394"/>
                    <a:pt x="16589" y="56646"/>
                  </a:cubicBezTo>
                  <a:cubicBezTo>
                    <a:pt x="16840" y="57315"/>
                    <a:pt x="17007" y="57985"/>
                    <a:pt x="17091" y="58739"/>
                  </a:cubicBezTo>
                  <a:cubicBezTo>
                    <a:pt x="17342" y="60245"/>
                    <a:pt x="17844" y="61752"/>
                    <a:pt x="18514" y="63176"/>
                  </a:cubicBezTo>
                  <a:cubicBezTo>
                    <a:pt x="19770" y="66357"/>
                    <a:pt x="20775" y="69706"/>
                    <a:pt x="21444" y="73138"/>
                  </a:cubicBezTo>
                  <a:cubicBezTo>
                    <a:pt x="21528" y="73724"/>
                    <a:pt x="21696" y="74227"/>
                    <a:pt x="22030" y="74813"/>
                  </a:cubicBezTo>
                  <a:cubicBezTo>
                    <a:pt x="22533" y="75901"/>
                    <a:pt x="22533" y="77157"/>
                    <a:pt x="22951" y="78245"/>
                  </a:cubicBezTo>
                  <a:cubicBezTo>
                    <a:pt x="25044" y="82766"/>
                    <a:pt x="26049" y="87622"/>
                    <a:pt x="27974" y="92226"/>
                  </a:cubicBezTo>
                  <a:cubicBezTo>
                    <a:pt x="28142" y="92561"/>
                    <a:pt x="28309" y="92812"/>
                    <a:pt x="28477" y="93147"/>
                  </a:cubicBezTo>
                  <a:cubicBezTo>
                    <a:pt x="28561" y="93315"/>
                    <a:pt x="28728" y="93482"/>
                    <a:pt x="28812" y="93733"/>
                  </a:cubicBezTo>
                  <a:cubicBezTo>
                    <a:pt x="29147" y="94403"/>
                    <a:pt x="29314" y="95073"/>
                    <a:pt x="29565" y="95826"/>
                  </a:cubicBezTo>
                  <a:cubicBezTo>
                    <a:pt x="29565" y="95994"/>
                    <a:pt x="29649" y="96245"/>
                    <a:pt x="29733" y="96412"/>
                  </a:cubicBezTo>
                  <a:cubicBezTo>
                    <a:pt x="29984" y="97249"/>
                    <a:pt x="30151" y="98170"/>
                    <a:pt x="30402" y="99008"/>
                  </a:cubicBezTo>
                  <a:cubicBezTo>
                    <a:pt x="31072" y="100682"/>
                    <a:pt x="30486" y="102775"/>
                    <a:pt x="32495" y="103780"/>
                  </a:cubicBezTo>
                  <a:cubicBezTo>
                    <a:pt x="33249" y="102859"/>
                    <a:pt x="34170" y="102105"/>
                    <a:pt x="35174" y="101435"/>
                  </a:cubicBezTo>
                  <a:cubicBezTo>
                    <a:pt x="35342" y="101268"/>
                    <a:pt x="35426" y="101101"/>
                    <a:pt x="35509" y="100849"/>
                  </a:cubicBezTo>
                  <a:cubicBezTo>
                    <a:pt x="35593" y="100515"/>
                    <a:pt x="35760" y="100180"/>
                    <a:pt x="35760" y="99845"/>
                  </a:cubicBezTo>
                  <a:cubicBezTo>
                    <a:pt x="36263" y="96580"/>
                    <a:pt x="35509" y="93231"/>
                    <a:pt x="34756" y="90301"/>
                  </a:cubicBezTo>
                  <a:cubicBezTo>
                    <a:pt x="34086" y="87705"/>
                    <a:pt x="34253" y="85026"/>
                    <a:pt x="33165" y="82515"/>
                  </a:cubicBezTo>
                  <a:cubicBezTo>
                    <a:pt x="33165" y="82180"/>
                    <a:pt x="33081" y="81845"/>
                    <a:pt x="32914" y="81594"/>
                  </a:cubicBezTo>
                  <a:cubicBezTo>
                    <a:pt x="32830" y="81343"/>
                    <a:pt x="32663" y="81175"/>
                    <a:pt x="32495" y="81008"/>
                  </a:cubicBezTo>
                  <a:cubicBezTo>
                    <a:pt x="31909" y="80589"/>
                    <a:pt x="31826" y="79752"/>
                    <a:pt x="32244" y="79166"/>
                  </a:cubicBezTo>
                  <a:cubicBezTo>
                    <a:pt x="32328" y="78915"/>
                    <a:pt x="32328" y="78664"/>
                    <a:pt x="32328" y="78496"/>
                  </a:cubicBezTo>
                  <a:cubicBezTo>
                    <a:pt x="31993" y="77241"/>
                    <a:pt x="30319" y="76487"/>
                    <a:pt x="30988" y="74980"/>
                  </a:cubicBezTo>
                  <a:cubicBezTo>
                    <a:pt x="31407" y="74059"/>
                    <a:pt x="30988" y="73557"/>
                    <a:pt x="30402" y="72887"/>
                  </a:cubicBezTo>
                  <a:cubicBezTo>
                    <a:pt x="28812" y="71548"/>
                    <a:pt x="28477" y="69287"/>
                    <a:pt x="29565" y="67529"/>
                  </a:cubicBezTo>
                  <a:lnTo>
                    <a:pt x="29481" y="67027"/>
                  </a:lnTo>
                  <a:cubicBezTo>
                    <a:pt x="28477" y="66524"/>
                    <a:pt x="27891" y="65520"/>
                    <a:pt x="27807" y="64431"/>
                  </a:cubicBezTo>
                  <a:cubicBezTo>
                    <a:pt x="27640" y="62338"/>
                    <a:pt x="26551" y="60497"/>
                    <a:pt x="26551" y="58404"/>
                  </a:cubicBezTo>
                  <a:cubicBezTo>
                    <a:pt x="26551" y="58236"/>
                    <a:pt x="26551" y="58069"/>
                    <a:pt x="26468" y="57985"/>
                  </a:cubicBezTo>
                  <a:cubicBezTo>
                    <a:pt x="25798" y="57566"/>
                    <a:pt x="25379" y="56729"/>
                    <a:pt x="25547" y="55892"/>
                  </a:cubicBezTo>
                  <a:cubicBezTo>
                    <a:pt x="24291" y="54804"/>
                    <a:pt x="23705" y="53129"/>
                    <a:pt x="23956" y="51455"/>
                  </a:cubicBezTo>
                  <a:cubicBezTo>
                    <a:pt x="23956" y="51036"/>
                    <a:pt x="23788" y="50618"/>
                    <a:pt x="23537" y="50367"/>
                  </a:cubicBezTo>
                  <a:cubicBezTo>
                    <a:pt x="22951" y="48692"/>
                    <a:pt x="21528" y="47269"/>
                    <a:pt x="21528" y="45343"/>
                  </a:cubicBezTo>
                  <a:cubicBezTo>
                    <a:pt x="21026" y="44925"/>
                    <a:pt x="21193" y="44255"/>
                    <a:pt x="20775" y="43836"/>
                  </a:cubicBezTo>
                  <a:cubicBezTo>
                    <a:pt x="19100" y="41743"/>
                    <a:pt x="18012" y="39232"/>
                    <a:pt x="17593" y="36553"/>
                  </a:cubicBezTo>
                  <a:cubicBezTo>
                    <a:pt x="17544" y="36357"/>
                    <a:pt x="17380" y="36275"/>
                    <a:pt x="17186" y="36275"/>
                  </a:cubicBezTo>
                  <a:cubicBezTo>
                    <a:pt x="17048" y="36275"/>
                    <a:pt x="16895" y="36316"/>
                    <a:pt x="16756" y="36385"/>
                  </a:cubicBezTo>
                  <a:cubicBezTo>
                    <a:pt x="16672" y="36427"/>
                    <a:pt x="16589" y="36448"/>
                    <a:pt x="16526" y="36448"/>
                  </a:cubicBezTo>
                  <a:cubicBezTo>
                    <a:pt x="16463" y="36448"/>
                    <a:pt x="16421" y="36427"/>
                    <a:pt x="16421" y="36385"/>
                  </a:cubicBezTo>
                  <a:cubicBezTo>
                    <a:pt x="16413" y="36370"/>
                    <a:pt x="16406" y="36355"/>
                    <a:pt x="16399" y="36343"/>
                  </a:cubicBezTo>
                  <a:lnTo>
                    <a:pt x="16399" y="36343"/>
                  </a:lnTo>
                  <a:cubicBezTo>
                    <a:pt x="16427" y="36342"/>
                    <a:pt x="16462" y="36330"/>
                    <a:pt x="16505" y="36302"/>
                  </a:cubicBezTo>
                  <a:cubicBezTo>
                    <a:pt x="16589" y="36051"/>
                    <a:pt x="16505" y="35716"/>
                    <a:pt x="16421" y="35548"/>
                  </a:cubicBezTo>
                  <a:cubicBezTo>
                    <a:pt x="14998" y="34292"/>
                    <a:pt x="15751" y="32618"/>
                    <a:pt x="15500" y="31195"/>
                  </a:cubicBezTo>
                  <a:cubicBezTo>
                    <a:pt x="14328" y="28767"/>
                    <a:pt x="13240" y="26339"/>
                    <a:pt x="12486" y="23827"/>
                  </a:cubicBezTo>
                  <a:cubicBezTo>
                    <a:pt x="10310" y="18386"/>
                    <a:pt x="8133" y="13028"/>
                    <a:pt x="5873" y="7670"/>
                  </a:cubicBezTo>
                  <a:cubicBezTo>
                    <a:pt x="5538" y="7084"/>
                    <a:pt x="6124" y="6665"/>
                    <a:pt x="6124" y="6079"/>
                  </a:cubicBezTo>
                  <a:cubicBezTo>
                    <a:pt x="6124" y="5660"/>
                    <a:pt x="5873" y="5242"/>
                    <a:pt x="5454" y="5074"/>
                  </a:cubicBezTo>
                  <a:cubicBezTo>
                    <a:pt x="5286" y="5074"/>
                    <a:pt x="5119" y="4907"/>
                    <a:pt x="5035" y="4739"/>
                  </a:cubicBezTo>
                  <a:cubicBezTo>
                    <a:pt x="4952" y="4405"/>
                    <a:pt x="4868" y="4153"/>
                    <a:pt x="4700" y="3986"/>
                  </a:cubicBezTo>
                  <a:cubicBezTo>
                    <a:pt x="4533" y="3818"/>
                    <a:pt x="4449" y="3651"/>
                    <a:pt x="4282" y="3484"/>
                  </a:cubicBezTo>
                  <a:cubicBezTo>
                    <a:pt x="4114" y="3400"/>
                    <a:pt x="4031" y="3232"/>
                    <a:pt x="3863" y="3065"/>
                  </a:cubicBezTo>
                  <a:cubicBezTo>
                    <a:pt x="3612" y="2814"/>
                    <a:pt x="3361" y="2479"/>
                    <a:pt x="3110" y="2228"/>
                  </a:cubicBezTo>
                  <a:cubicBezTo>
                    <a:pt x="2775" y="1642"/>
                    <a:pt x="2356" y="1139"/>
                    <a:pt x="1938" y="637"/>
                  </a:cubicBezTo>
                  <a:cubicBezTo>
                    <a:pt x="1434" y="241"/>
                    <a:pt x="992" y="0"/>
                    <a:pt x="665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5" name="Google Shape;12745;p15"/>
            <p:cNvSpPr/>
            <p:nvPr/>
          </p:nvSpPr>
          <p:spPr>
            <a:xfrm>
              <a:off x="2538500" y="1516925"/>
              <a:ext cx="602800" cy="3362700"/>
            </a:xfrm>
            <a:custGeom>
              <a:avLst/>
              <a:gdLst/>
              <a:ahLst/>
              <a:cxnLst/>
              <a:rect l="l" t="t" r="r" b="b"/>
              <a:pathLst>
                <a:path w="24112" h="134508" extrusionOk="0">
                  <a:moveTo>
                    <a:pt x="17597" y="112888"/>
                  </a:moveTo>
                  <a:cubicBezTo>
                    <a:pt x="17654" y="112888"/>
                    <a:pt x="17635" y="112947"/>
                    <a:pt x="17581" y="113106"/>
                  </a:cubicBezTo>
                  <a:cubicBezTo>
                    <a:pt x="17498" y="113022"/>
                    <a:pt x="17498" y="113022"/>
                    <a:pt x="17414" y="112938"/>
                  </a:cubicBezTo>
                  <a:cubicBezTo>
                    <a:pt x="17506" y="112908"/>
                    <a:pt x="17564" y="112888"/>
                    <a:pt x="17597" y="112888"/>
                  </a:cubicBezTo>
                  <a:close/>
                  <a:moveTo>
                    <a:pt x="2428" y="1"/>
                  </a:moveTo>
                  <a:cubicBezTo>
                    <a:pt x="2261" y="84"/>
                    <a:pt x="2093" y="252"/>
                    <a:pt x="2010" y="419"/>
                  </a:cubicBezTo>
                  <a:cubicBezTo>
                    <a:pt x="2093" y="1508"/>
                    <a:pt x="1256" y="1926"/>
                    <a:pt x="754" y="2596"/>
                  </a:cubicBezTo>
                  <a:cubicBezTo>
                    <a:pt x="503" y="5191"/>
                    <a:pt x="1089" y="7787"/>
                    <a:pt x="2345" y="10047"/>
                  </a:cubicBezTo>
                  <a:cubicBezTo>
                    <a:pt x="3098" y="11135"/>
                    <a:pt x="1675" y="11973"/>
                    <a:pt x="2093" y="13061"/>
                  </a:cubicBezTo>
                  <a:cubicBezTo>
                    <a:pt x="2177" y="13228"/>
                    <a:pt x="2261" y="13479"/>
                    <a:pt x="2428" y="13647"/>
                  </a:cubicBezTo>
                  <a:cubicBezTo>
                    <a:pt x="3182" y="14317"/>
                    <a:pt x="3768" y="15321"/>
                    <a:pt x="4856" y="15656"/>
                  </a:cubicBezTo>
                  <a:cubicBezTo>
                    <a:pt x="4874" y="15584"/>
                    <a:pt x="4888" y="15559"/>
                    <a:pt x="4894" y="15559"/>
                  </a:cubicBezTo>
                  <a:cubicBezTo>
                    <a:pt x="4909" y="15559"/>
                    <a:pt x="4876" y="15715"/>
                    <a:pt x="4730" y="15715"/>
                  </a:cubicBezTo>
                  <a:cubicBezTo>
                    <a:pt x="4661" y="15715"/>
                    <a:pt x="4565" y="15679"/>
                    <a:pt x="4438" y="15572"/>
                  </a:cubicBezTo>
                  <a:cubicBezTo>
                    <a:pt x="4080" y="15572"/>
                    <a:pt x="3509" y="15382"/>
                    <a:pt x="3028" y="15382"/>
                  </a:cubicBezTo>
                  <a:cubicBezTo>
                    <a:pt x="2607" y="15382"/>
                    <a:pt x="2255" y="15528"/>
                    <a:pt x="2177" y="16075"/>
                  </a:cubicBezTo>
                  <a:cubicBezTo>
                    <a:pt x="2010" y="17247"/>
                    <a:pt x="0" y="18670"/>
                    <a:pt x="2177" y="19926"/>
                  </a:cubicBezTo>
                  <a:cubicBezTo>
                    <a:pt x="2198" y="19936"/>
                    <a:pt x="2219" y="19940"/>
                    <a:pt x="2242" y="19940"/>
                  </a:cubicBezTo>
                  <a:cubicBezTo>
                    <a:pt x="2320" y="19940"/>
                    <a:pt x="2407" y="19893"/>
                    <a:pt x="2484" y="19893"/>
                  </a:cubicBezTo>
                  <a:cubicBezTo>
                    <a:pt x="2568" y="19893"/>
                    <a:pt x="2641" y="19948"/>
                    <a:pt x="2679" y="20177"/>
                  </a:cubicBezTo>
                  <a:cubicBezTo>
                    <a:pt x="2763" y="20679"/>
                    <a:pt x="3600" y="21014"/>
                    <a:pt x="3098" y="21684"/>
                  </a:cubicBezTo>
                  <a:cubicBezTo>
                    <a:pt x="3014" y="21851"/>
                    <a:pt x="2931" y="22019"/>
                    <a:pt x="2847" y="22186"/>
                  </a:cubicBezTo>
                  <a:cubicBezTo>
                    <a:pt x="1926" y="23526"/>
                    <a:pt x="2177" y="25368"/>
                    <a:pt x="3433" y="26372"/>
                  </a:cubicBezTo>
                  <a:cubicBezTo>
                    <a:pt x="4103" y="27628"/>
                    <a:pt x="3265" y="28633"/>
                    <a:pt x="3098" y="29721"/>
                  </a:cubicBezTo>
                  <a:cubicBezTo>
                    <a:pt x="3014" y="29972"/>
                    <a:pt x="3349" y="30140"/>
                    <a:pt x="3265" y="30307"/>
                  </a:cubicBezTo>
                  <a:cubicBezTo>
                    <a:pt x="3247" y="30317"/>
                    <a:pt x="3229" y="30321"/>
                    <a:pt x="3212" y="30321"/>
                  </a:cubicBezTo>
                  <a:cubicBezTo>
                    <a:pt x="3094" y="30321"/>
                    <a:pt x="3010" y="30126"/>
                    <a:pt x="2842" y="30126"/>
                  </a:cubicBezTo>
                  <a:cubicBezTo>
                    <a:pt x="2818" y="30126"/>
                    <a:pt x="2791" y="30130"/>
                    <a:pt x="2763" y="30140"/>
                  </a:cubicBezTo>
                  <a:cubicBezTo>
                    <a:pt x="2093" y="30307"/>
                    <a:pt x="1591" y="30558"/>
                    <a:pt x="1591" y="31395"/>
                  </a:cubicBezTo>
                  <a:lnTo>
                    <a:pt x="1591" y="33154"/>
                  </a:lnTo>
                  <a:cubicBezTo>
                    <a:pt x="1842" y="33321"/>
                    <a:pt x="1842" y="33823"/>
                    <a:pt x="1591" y="34074"/>
                  </a:cubicBezTo>
                  <a:cubicBezTo>
                    <a:pt x="1507" y="34577"/>
                    <a:pt x="1507" y="34995"/>
                    <a:pt x="1675" y="35498"/>
                  </a:cubicBezTo>
                  <a:cubicBezTo>
                    <a:pt x="1675" y="35581"/>
                    <a:pt x="1675" y="35665"/>
                    <a:pt x="1675" y="35749"/>
                  </a:cubicBezTo>
                  <a:cubicBezTo>
                    <a:pt x="2428" y="37842"/>
                    <a:pt x="1424" y="40353"/>
                    <a:pt x="3768" y="41693"/>
                  </a:cubicBezTo>
                  <a:cubicBezTo>
                    <a:pt x="2428" y="42614"/>
                    <a:pt x="1842" y="43702"/>
                    <a:pt x="2931" y="45125"/>
                  </a:cubicBezTo>
                  <a:cubicBezTo>
                    <a:pt x="3349" y="45879"/>
                    <a:pt x="3433" y="46716"/>
                    <a:pt x="3098" y="47470"/>
                  </a:cubicBezTo>
                  <a:cubicBezTo>
                    <a:pt x="3098" y="47721"/>
                    <a:pt x="3182" y="47888"/>
                    <a:pt x="3349" y="48139"/>
                  </a:cubicBezTo>
                  <a:cubicBezTo>
                    <a:pt x="3768" y="48725"/>
                    <a:pt x="5107" y="47972"/>
                    <a:pt x="5107" y="49060"/>
                  </a:cubicBezTo>
                  <a:cubicBezTo>
                    <a:pt x="5107" y="50567"/>
                    <a:pt x="5693" y="52158"/>
                    <a:pt x="4689" y="53581"/>
                  </a:cubicBezTo>
                  <a:cubicBezTo>
                    <a:pt x="4689" y="53832"/>
                    <a:pt x="4772" y="54083"/>
                    <a:pt x="4940" y="54251"/>
                  </a:cubicBezTo>
                  <a:cubicBezTo>
                    <a:pt x="5442" y="54669"/>
                    <a:pt x="6196" y="54921"/>
                    <a:pt x="6865" y="54921"/>
                  </a:cubicBezTo>
                  <a:cubicBezTo>
                    <a:pt x="8289" y="55004"/>
                    <a:pt x="8456" y="56009"/>
                    <a:pt x="8205" y="57014"/>
                  </a:cubicBezTo>
                  <a:cubicBezTo>
                    <a:pt x="7786" y="58269"/>
                    <a:pt x="7870" y="59609"/>
                    <a:pt x="8289" y="60865"/>
                  </a:cubicBezTo>
                  <a:cubicBezTo>
                    <a:pt x="8456" y="61367"/>
                    <a:pt x="8707" y="61786"/>
                    <a:pt x="8372" y="62288"/>
                  </a:cubicBezTo>
                  <a:cubicBezTo>
                    <a:pt x="7200" y="63962"/>
                    <a:pt x="7954" y="65134"/>
                    <a:pt x="9461" y="66139"/>
                  </a:cubicBezTo>
                  <a:cubicBezTo>
                    <a:pt x="9879" y="67562"/>
                    <a:pt x="8707" y="68986"/>
                    <a:pt x="9461" y="70325"/>
                  </a:cubicBezTo>
                  <a:cubicBezTo>
                    <a:pt x="9544" y="70576"/>
                    <a:pt x="9712" y="70744"/>
                    <a:pt x="9796" y="70911"/>
                  </a:cubicBezTo>
                  <a:cubicBezTo>
                    <a:pt x="10382" y="72920"/>
                    <a:pt x="10800" y="74930"/>
                    <a:pt x="11051" y="77023"/>
                  </a:cubicBezTo>
                  <a:cubicBezTo>
                    <a:pt x="11637" y="80539"/>
                    <a:pt x="11637" y="80539"/>
                    <a:pt x="8456" y="81711"/>
                  </a:cubicBezTo>
                  <a:cubicBezTo>
                    <a:pt x="8289" y="81878"/>
                    <a:pt x="8205" y="82046"/>
                    <a:pt x="8205" y="82297"/>
                  </a:cubicBezTo>
                  <a:cubicBezTo>
                    <a:pt x="8289" y="82632"/>
                    <a:pt x="8540" y="82967"/>
                    <a:pt x="8456" y="83385"/>
                  </a:cubicBezTo>
                  <a:cubicBezTo>
                    <a:pt x="8121" y="84474"/>
                    <a:pt x="7619" y="85562"/>
                    <a:pt x="9461" y="85646"/>
                  </a:cubicBezTo>
                  <a:cubicBezTo>
                    <a:pt x="9963" y="85646"/>
                    <a:pt x="10214" y="86064"/>
                    <a:pt x="10549" y="86567"/>
                  </a:cubicBezTo>
                  <a:cubicBezTo>
                    <a:pt x="10800" y="87153"/>
                    <a:pt x="11386" y="87571"/>
                    <a:pt x="10716" y="88325"/>
                  </a:cubicBezTo>
                  <a:cubicBezTo>
                    <a:pt x="10214" y="88743"/>
                    <a:pt x="10549" y="89413"/>
                    <a:pt x="10968" y="89915"/>
                  </a:cubicBezTo>
                  <a:cubicBezTo>
                    <a:pt x="11051" y="89999"/>
                    <a:pt x="11219" y="90167"/>
                    <a:pt x="11470" y="90250"/>
                  </a:cubicBezTo>
                  <a:cubicBezTo>
                    <a:pt x="11554" y="91506"/>
                    <a:pt x="12056" y="92846"/>
                    <a:pt x="11554" y="94185"/>
                  </a:cubicBezTo>
                  <a:cubicBezTo>
                    <a:pt x="11386" y="94269"/>
                    <a:pt x="11219" y="94353"/>
                    <a:pt x="11051" y="94520"/>
                  </a:cubicBezTo>
                  <a:cubicBezTo>
                    <a:pt x="10884" y="94604"/>
                    <a:pt x="10716" y="94855"/>
                    <a:pt x="10633" y="95022"/>
                  </a:cubicBezTo>
                  <a:cubicBezTo>
                    <a:pt x="10549" y="95273"/>
                    <a:pt x="10549" y="95441"/>
                    <a:pt x="10633" y="95692"/>
                  </a:cubicBezTo>
                  <a:cubicBezTo>
                    <a:pt x="10968" y="96780"/>
                    <a:pt x="12809" y="96027"/>
                    <a:pt x="12809" y="97283"/>
                  </a:cubicBezTo>
                  <a:cubicBezTo>
                    <a:pt x="12809" y="98790"/>
                    <a:pt x="13814" y="100715"/>
                    <a:pt x="11721" y="101720"/>
                  </a:cubicBezTo>
                  <a:cubicBezTo>
                    <a:pt x="11135" y="102138"/>
                    <a:pt x="10800" y="102725"/>
                    <a:pt x="10800" y="103394"/>
                  </a:cubicBezTo>
                  <a:cubicBezTo>
                    <a:pt x="10633" y="103645"/>
                    <a:pt x="10633" y="103897"/>
                    <a:pt x="10800" y="104064"/>
                  </a:cubicBezTo>
                  <a:cubicBezTo>
                    <a:pt x="11035" y="104252"/>
                    <a:pt x="11323" y="104361"/>
                    <a:pt x="11605" y="104361"/>
                  </a:cubicBezTo>
                  <a:cubicBezTo>
                    <a:pt x="11824" y="104361"/>
                    <a:pt x="12040" y="104295"/>
                    <a:pt x="12223" y="104148"/>
                  </a:cubicBezTo>
                  <a:cubicBezTo>
                    <a:pt x="12391" y="104064"/>
                    <a:pt x="12558" y="103980"/>
                    <a:pt x="12726" y="103897"/>
                  </a:cubicBezTo>
                  <a:cubicBezTo>
                    <a:pt x="12977" y="103729"/>
                    <a:pt x="13228" y="103645"/>
                    <a:pt x="13479" y="103645"/>
                  </a:cubicBezTo>
                  <a:cubicBezTo>
                    <a:pt x="13730" y="103980"/>
                    <a:pt x="13898" y="104315"/>
                    <a:pt x="13982" y="104650"/>
                  </a:cubicBezTo>
                  <a:cubicBezTo>
                    <a:pt x="14149" y="105906"/>
                    <a:pt x="14484" y="107078"/>
                    <a:pt x="14819" y="108250"/>
                  </a:cubicBezTo>
                  <a:cubicBezTo>
                    <a:pt x="15154" y="109087"/>
                    <a:pt x="14735" y="109422"/>
                    <a:pt x="14233" y="109924"/>
                  </a:cubicBezTo>
                  <a:lnTo>
                    <a:pt x="14149" y="110176"/>
                  </a:lnTo>
                  <a:lnTo>
                    <a:pt x="14149" y="110510"/>
                  </a:lnTo>
                  <a:cubicBezTo>
                    <a:pt x="15123" y="111260"/>
                    <a:pt x="15359" y="113015"/>
                    <a:pt x="16839" y="113015"/>
                  </a:cubicBezTo>
                  <a:cubicBezTo>
                    <a:pt x="17013" y="113015"/>
                    <a:pt x="17203" y="112991"/>
                    <a:pt x="17414" y="112938"/>
                  </a:cubicBezTo>
                  <a:lnTo>
                    <a:pt x="17414" y="112938"/>
                  </a:lnTo>
                  <a:cubicBezTo>
                    <a:pt x="16158" y="113441"/>
                    <a:pt x="14819" y="113859"/>
                    <a:pt x="14065" y="115199"/>
                  </a:cubicBezTo>
                  <a:cubicBezTo>
                    <a:pt x="13982" y="115366"/>
                    <a:pt x="13814" y="115617"/>
                    <a:pt x="13730" y="115785"/>
                  </a:cubicBezTo>
                  <a:cubicBezTo>
                    <a:pt x="13679" y="116657"/>
                    <a:pt x="13974" y="116900"/>
                    <a:pt x="14402" y="116900"/>
                  </a:cubicBezTo>
                  <a:cubicBezTo>
                    <a:pt x="14673" y="116900"/>
                    <a:pt x="14997" y="116803"/>
                    <a:pt x="15321" y="116706"/>
                  </a:cubicBezTo>
                  <a:cubicBezTo>
                    <a:pt x="15448" y="116642"/>
                    <a:pt x="15720" y="116482"/>
                    <a:pt x="15807" y="116482"/>
                  </a:cubicBezTo>
                  <a:cubicBezTo>
                    <a:pt x="15835" y="116482"/>
                    <a:pt x="15844" y="116498"/>
                    <a:pt x="15823" y="116538"/>
                  </a:cubicBezTo>
                  <a:cubicBezTo>
                    <a:pt x="14986" y="117794"/>
                    <a:pt x="16912" y="118296"/>
                    <a:pt x="16661" y="119301"/>
                  </a:cubicBezTo>
                  <a:cubicBezTo>
                    <a:pt x="16577" y="119552"/>
                    <a:pt x="16577" y="119803"/>
                    <a:pt x="16661" y="119971"/>
                  </a:cubicBezTo>
                  <a:cubicBezTo>
                    <a:pt x="16661" y="120306"/>
                    <a:pt x="16744" y="120640"/>
                    <a:pt x="16828" y="120975"/>
                  </a:cubicBezTo>
                  <a:cubicBezTo>
                    <a:pt x="15991" y="123152"/>
                    <a:pt x="15321" y="125245"/>
                    <a:pt x="17414" y="127087"/>
                  </a:cubicBezTo>
                  <a:cubicBezTo>
                    <a:pt x="19172" y="128761"/>
                    <a:pt x="20428" y="130771"/>
                    <a:pt x="21014" y="133115"/>
                  </a:cubicBezTo>
                  <a:cubicBezTo>
                    <a:pt x="21255" y="133898"/>
                    <a:pt x="21756" y="134507"/>
                    <a:pt x="22485" y="134507"/>
                  </a:cubicBezTo>
                  <a:cubicBezTo>
                    <a:pt x="22770" y="134507"/>
                    <a:pt x="23089" y="134415"/>
                    <a:pt x="23442" y="134203"/>
                  </a:cubicBezTo>
                  <a:cubicBezTo>
                    <a:pt x="24112" y="132780"/>
                    <a:pt x="22940" y="131440"/>
                    <a:pt x="22856" y="130017"/>
                  </a:cubicBezTo>
                  <a:cubicBezTo>
                    <a:pt x="22856" y="129850"/>
                    <a:pt x="22772" y="129598"/>
                    <a:pt x="22688" y="129347"/>
                  </a:cubicBezTo>
                  <a:cubicBezTo>
                    <a:pt x="22521" y="128594"/>
                    <a:pt x="22437" y="127840"/>
                    <a:pt x="22521" y="127171"/>
                  </a:cubicBezTo>
                  <a:cubicBezTo>
                    <a:pt x="22019" y="124073"/>
                    <a:pt x="21349" y="121143"/>
                    <a:pt x="21014" y="118045"/>
                  </a:cubicBezTo>
                  <a:cubicBezTo>
                    <a:pt x="20177" y="114194"/>
                    <a:pt x="20093" y="110176"/>
                    <a:pt x="19340" y="106241"/>
                  </a:cubicBezTo>
                  <a:cubicBezTo>
                    <a:pt x="19005" y="104901"/>
                    <a:pt x="18754" y="103478"/>
                    <a:pt x="18419" y="102055"/>
                  </a:cubicBezTo>
                  <a:cubicBezTo>
                    <a:pt x="18419" y="101804"/>
                    <a:pt x="18335" y="101552"/>
                    <a:pt x="18251" y="101301"/>
                  </a:cubicBezTo>
                  <a:cubicBezTo>
                    <a:pt x="16995" y="97032"/>
                    <a:pt x="16661" y="92594"/>
                    <a:pt x="15488" y="88325"/>
                  </a:cubicBezTo>
                  <a:cubicBezTo>
                    <a:pt x="14735" y="82632"/>
                    <a:pt x="13814" y="76939"/>
                    <a:pt x="13396" y="71162"/>
                  </a:cubicBezTo>
                  <a:cubicBezTo>
                    <a:pt x="12726" y="66307"/>
                    <a:pt x="12140" y="61367"/>
                    <a:pt x="11470" y="56511"/>
                  </a:cubicBezTo>
                  <a:cubicBezTo>
                    <a:pt x="11386" y="54083"/>
                    <a:pt x="11051" y="51739"/>
                    <a:pt x="10884" y="49311"/>
                  </a:cubicBezTo>
                  <a:cubicBezTo>
                    <a:pt x="10549" y="48223"/>
                    <a:pt x="10382" y="46967"/>
                    <a:pt x="10465" y="45795"/>
                  </a:cubicBezTo>
                  <a:lnTo>
                    <a:pt x="10465" y="44623"/>
                  </a:lnTo>
                  <a:cubicBezTo>
                    <a:pt x="10047" y="41191"/>
                    <a:pt x="9796" y="37674"/>
                    <a:pt x="9461" y="34158"/>
                  </a:cubicBezTo>
                  <a:cubicBezTo>
                    <a:pt x="9461" y="33907"/>
                    <a:pt x="9461" y="33656"/>
                    <a:pt x="9461" y="33405"/>
                  </a:cubicBezTo>
                  <a:cubicBezTo>
                    <a:pt x="9461" y="33154"/>
                    <a:pt x="9377" y="32902"/>
                    <a:pt x="9377" y="32651"/>
                  </a:cubicBezTo>
                  <a:cubicBezTo>
                    <a:pt x="9293" y="32400"/>
                    <a:pt x="9293" y="32149"/>
                    <a:pt x="9210" y="31898"/>
                  </a:cubicBezTo>
                  <a:cubicBezTo>
                    <a:pt x="8958" y="30475"/>
                    <a:pt x="8875" y="29135"/>
                    <a:pt x="9042" y="27712"/>
                  </a:cubicBezTo>
                  <a:cubicBezTo>
                    <a:pt x="9042" y="27461"/>
                    <a:pt x="9042" y="27209"/>
                    <a:pt x="9042" y="26958"/>
                  </a:cubicBezTo>
                  <a:cubicBezTo>
                    <a:pt x="8707" y="25451"/>
                    <a:pt x="8540" y="24028"/>
                    <a:pt x="8456" y="22521"/>
                  </a:cubicBezTo>
                  <a:cubicBezTo>
                    <a:pt x="8037" y="18838"/>
                    <a:pt x="7284" y="15070"/>
                    <a:pt x="6949" y="11386"/>
                  </a:cubicBezTo>
                  <a:cubicBezTo>
                    <a:pt x="6949" y="11052"/>
                    <a:pt x="6865" y="10800"/>
                    <a:pt x="6782" y="10633"/>
                  </a:cubicBezTo>
                  <a:cubicBezTo>
                    <a:pt x="6279" y="9126"/>
                    <a:pt x="5861" y="7619"/>
                    <a:pt x="5693" y="6112"/>
                  </a:cubicBezTo>
                  <a:cubicBezTo>
                    <a:pt x="5693" y="5861"/>
                    <a:pt x="5610" y="5694"/>
                    <a:pt x="5526" y="5442"/>
                  </a:cubicBezTo>
                  <a:cubicBezTo>
                    <a:pt x="5275" y="4773"/>
                    <a:pt x="5275" y="3935"/>
                    <a:pt x="5442" y="3266"/>
                  </a:cubicBezTo>
                  <a:cubicBezTo>
                    <a:pt x="5526" y="3015"/>
                    <a:pt x="5526" y="2847"/>
                    <a:pt x="5442" y="2596"/>
                  </a:cubicBezTo>
                  <a:cubicBezTo>
                    <a:pt x="5275" y="2261"/>
                    <a:pt x="5024" y="1842"/>
                    <a:pt x="4772" y="1591"/>
                  </a:cubicBezTo>
                  <a:lnTo>
                    <a:pt x="4521" y="1340"/>
                  </a:lnTo>
                  <a:cubicBezTo>
                    <a:pt x="4354" y="1173"/>
                    <a:pt x="4186" y="1089"/>
                    <a:pt x="4103" y="922"/>
                  </a:cubicBezTo>
                  <a:cubicBezTo>
                    <a:pt x="4019" y="838"/>
                    <a:pt x="3935" y="754"/>
                    <a:pt x="3851" y="670"/>
                  </a:cubicBezTo>
                  <a:cubicBezTo>
                    <a:pt x="3684" y="587"/>
                    <a:pt x="3517" y="419"/>
                    <a:pt x="3349" y="336"/>
                  </a:cubicBezTo>
                  <a:cubicBezTo>
                    <a:pt x="3098" y="84"/>
                    <a:pt x="2763" y="1"/>
                    <a:pt x="2428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6" name="Google Shape;12746;p15"/>
            <p:cNvSpPr/>
            <p:nvPr/>
          </p:nvSpPr>
          <p:spPr>
            <a:xfrm>
              <a:off x="3482425" y="2366675"/>
              <a:ext cx="2451550" cy="1511850"/>
            </a:xfrm>
            <a:custGeom>
              <a:avLst/>
              <a:gdLst/>
              <a:ahLst/>
              <a:cxnLst/>
              <a:rect l="l" t="t" r="r" b="b"/>
              <a:pathLst>
                <a:path w="98062" h="60474" extrusionOk="0">
                  <a:moveTo>
                    <a:pt x="75833" y="45367"/>
                  </a:moveTo>
                  <a:cubicBezTo>
                    <a:pt x="75949" y="45367"/>
                    <a:pt x="75932" y="45485"/>
                    <a:pt x="75935" y="45597"/>
                  </a:cubicBezTo>
                  <a:lnTo>
                    <a:pt x="75935" y="45597"/>
                  </a:lnTo>
                  <a:cubicBezTo>
                    <a:pt x="75873" y="45525"/>
                    <a:pt x="75816" y="45451"/>
                    <a:pt x="75767" y="45377"/>
                  </a:cubicBezTo>
                  <a:cubicBezTo>
                    <a:pt x="75793" y="45370"/>
                    <a:pt x="75815" y="45367"/>
                    <a:pt x="75833" y="45367"/>
                  </a:cubicBezTo>
                  <a:close/>
                  <a:moveTo>
                    <a:pt x="503" y="1"/>
                  </a:moveTo>
                  <a:cubicBezTo>
                    <a:pt x="252" y="84"/>
                    <a:pt x="85" y="252"/>
                    <a:pt x="1" y="503"/>
                  </a:cubicBezTo>
                  <a:cubicBezTo>
                    <a:pt x="1" y="754"/>
                    <a:pt x="1" y="1005"/>
                    <a:pt x="168" y="1173"/>
                  </a:cubicBezTo>
                  <a:cubicBezTo>
                    <a:pt x="252" y="1424"/>
                    <a:pt x="419" y="1591"/>
                    <a:pt x="587" y="1759"/>
                  </a:cubicBezTo>
                  <a:cubicBezTo>
                    <a:pt x="1257" y="2345"/>
                    <a:pt x="1592" y="3266"/>
                    <a:pt x="2596" y="3433"/>
                  </a:cubicBezTo>
                  <a:cubicBezTo>
                    <a:pt x="2750" y="3399"/>
                    <a:pt x="2907" y="3382"/>
                    <a:pt x="3065" y="3382"/>
                  </a:cubicBezTo>
                  <a:cubicBezTo>
                    <a:pt x="3678" y="3382"/>
                    <a:pt x="4289" y="3637"/>
                    <a:pt x="4689" y="4103"/>
                  </a:cubicBezTo>
                  <a:cubicBezTo>
                    <a:pt x="5610" y="4522"/>
                    <a:pt x="6531" y="4773"/>
                    <a:pt x="7536" y="4940"/>
                  </a:cubicBezTo>
                  <a:cubicBezTo>
                    <a:pt x="8122" y="5359"/>
                    <a:pt x="8708" y="5861"/>
                    <a:pt x="9210" y="6363"/>
                  </a:cubicBezTo>
                  <a:cubicBezTo>
                    <a:pt x="11554" y="7870"/>
                    <a:pt x="13647" y="9629"/>
                    <a:pt x="15824" y="11303"/>
                  </a:cubicBezTo>
                  <a:cubicBezTo>
                    <a:pt x="16745" y="11722"/>
                    <a:pt x="17582" y="12391"/>
                    <a:pt x="18168" y="13145"/>
                  </a:cubicBezTo>
                  <a:cubicBezTo>
                    <a:pt x="19424" y="14484"/>
                    <a:pt x="21182" y="14987"/>
                    <a:pt x="22605" y="16159"/>
                  </a:cubicBezTo>
                  <a:cubicBezTo>
                    <a:pt x="24447" y="16494"/>
                    <a:pt x="25787" y="17666"/>
                    <a:pt x="27293" y="18670"/>
                  </a:cubicBezTo>
                  <a:cubicBezTo>
                    <a:pt x="28649" y="19597"/>
                    <a:pt x="29882" y="20889"/>
                    <a:pt x="31615" y="20889"/>
                  </a:cubicBezTo>
                  <a:cubicBezTo>
                    <a:pt x="31917" y="20889"/>
                    <a:pt x="32233" y="20850"/>
                    <a:pt x="32568" y="20763"/>
                  </a:cubicBezTo>
                  <a:cubicBezTo>
                    <a:pt x="33015" y="20316"/>
                    <a:pt x="33267" y="19479"/>
                    <a:pt x="33956" y="19479"/>
                  </a:cubicBezTo>
                  <a:cubicBezTo>
                    <a:pt x="34170" y="19479"/>
                    <a:pt x="34427" y="19560"/>
                    <a:pt x="34745" y="19759"/>
                  </a:cubicBezTo>
                  <a:cubicBezTo>
                    <a:pt x="33991" y="19842"/>
                    <a:pt x="33238" y="19842"/>
                    <a:pt x="32819" y="20512"/>
                  </a:cubicBezTo>
                  <a:cubicBezTo>
                    <a:pt x="33070" y="21266"/>
                    <a:pt x="31898" y="21433"/>
                    <a:pt x="32149" y="22186"/>
                  </a:cubicBezTo>
                  <a:cubicBezTo>
                    <a:pt x="33572" y="22521"/>
                    <a:pt x="35247" y="22186"/>
                    <a:pt x="35665" y="24196"/>
                  </a:cubicBezTo>
                  <a:cubicBezTo>
                    <a:pt x="36382" y="24527"/>
                    <a:pt x="37136" y="25039"/>
                    <a:pt x="37902" y="25039"/>
                  </a:cubicBezTo>
                  <a:cubicBezTo>
                    <a:pt x="38298" y="25039"/>
                    <a:pt x="38698" y="24902"/>
                    <a:pt x="39098" y="24531"/>
                  </a:cubicBezTo>
                  <a:cubicBezTo>
                    <a:pt x="40186" y="23442"/>
                    <a:pt x="38930" y="22521"/>
                    <a:pt x="38428" y="21517"/>
                  </a:cubicBezTo>
                  <a:lnTo>
                    <a:pt x="38428" y="21517"/>
                  </a:lnTo>
                  <a:cubicBezTo>
                    <a:pt x="39517" y="21684"/>
                    <a:pt x="40521" y="22019"/>
                    <a:pt x="41442" y="22521"/>
                  </a:cubicBezTo>
                  <a:cubicBezTo>
                    <a:pt x="41777" y="22856"/>
                    <a:pt x="42028" y="23107"/>
                    <a:pt x="42363" y="23359"/>
                  </a:cubicBezTo>
                  <a:cubicBezTo>
                    <a:pt x="42698" y="23526"/>
                    <a:pt x="43033" y="23777"/>
                    <a:pt x="43284" y="24028"/>
                  </a:cubicBezTo>
                  <a:cubicBezTo>
                    <a:pt x="43368" y="24196"/>
                    <a:pt x="43451" y="24363"/>
                    <a:pt x="43535" y="24531"/>
                  </a:cubicBezTo>
                  <a:cubicBezTo>
                    <a:pt x="43484" y="26069"/>
                    <a:pt x="43464" y="26665"/>
                    <a:pt x="43995" y="26665"/>
                  </a:cubicBezTo>
                  <a:cubicBezTo>
                    <a:pt x="44331" y="26665"/>
                    <a:pt x="44887" y="26427"/>
                    <a:pt x="45795" y="26038"/>
                  </a:cubicBezTo>
                  <a:cubicBezTo>
                    <a:pt x="45963" y="26038"/>
                    <a:pt x="46214" y="26038"/>
                    <a:pt x="46382" y="26121"/>
                  </a:cubicBezTo>
                  <a:cubicBezTo>
                    <a:pt x="46633" y="26289"/>
                    <a:pt x="46884" y="26456"/>
                    <a:pt x="47051" y="26707"/>
                  </a:cubicBezTo>
                  <a:cubicBezTo>
                    <a:pt x="47219" y="26875"/>
                    <a:pt x="47386" y="26958"/>
                    <a:pt x="47554" y="27042"/>
                  </a:cubicBezTo>
                  <a:cubicBezTo>
                    <a:pt x="48475" y="27545"/>
                    <a:pt x="49312" y="28214"/>
                    <a:pt x="50065" y="28884"/>
                  </a:cubicBezTo>
                  <a:cubicBezTo>
                    <a:pt x="51488" y="30893"/>
                    <a:pt x="53833" y="31144"/>
                    <a:pt x="55591" y="32317"/>
                  </a:cubicBezTo>
                  <a:cubicBezTo>
                    <a:pt x="56177" y="32651"/>
                    <a:pt x="55842" y="33237"/>
                    <a:pt x="56177" y="33656"/>
                  </a:cubicBezTo>
                  <a:cubicBezTo>
                    <a:pt x="56260" y="33823"/>
                    <a:pt x="56428" y="33991"/>
                    <a:pt x="56679" y="33991"/>
                  </a:cubicBezTo>
                  <a:cubicBezTo>
                    <a:pt x="56754" y="34041"/>
                    <a:pt x="56836" y="34053"/>
                    <a:pt x="56921" y="34053"/>
                  </a:cubicBezTo>
                  <a:cubicBezTo>
                    <a:pt x="57011" y="34053"/>
                    <a:pt x="57104" y="34039"/>
                    <a:pt x="57196" y="34039"/>
                  </a:cubicBezTo>
                  <a:cubicBezTo>
                    <a:pt x="57309" y="34039"/>
                    <a:pt x="57419" y="34061"/>
                    <a:pt x="57516" y="34158"/>
                  </a:cubicBezTo>
                  <a:cubicBezTo>
                    <a:pt x="57467" y="34134"/>
                    <a:pt x="57411" y="34124"/>
                    <a:pt x="57354" y="34124"/>
                  </a:cubicBezTo>
                  <a:cubicBezTo>
                    <a:pt x="57216" y="34124"/>
                    <a:pt x="57073" y="34183"/>
                    <a:pt x="57014" y="34242"/>
                  </a:cubicBezTo>
                  <a:cubicBezTo>
                    <a:pt x="56512" y="34996"/>
                    <a:pt x="56679" y="35498"/>
                    <a:pt x="57433" y="35833"/>
                  </a:cubicBezTo>
                  <a:cubicBezTo>
                    <a:pt x="57483" y="35849"/>
                    <a:pt x="57533" y="35856"/>
                    <a:pt x="57583" y="35856"/>
                  </a:cubicBezTo>
                  <a:cubicBezTo>
                    <a:pt x="57784" y="35856"/>
                    <a:pt x="57985" y="35749"/>
                    <a:pt x="58186" y="35749"/>
                  </a:cubicBezTo>
                  <a:cubicBezTo>
                    <a:pt x="58019" y="35916"/>
                    <a:pt x="57767" y="35916"/>
                    <a:pt x="57600" y="36000"/>
                  </a:cubicBezTo>
                  <a:cubicBezTo>
                    <a:pt x="57349" y="36000"/>
                    <a:pt x="57181" y="36168"/>
                    <a:pt x="57098" y="36419"/>
                  </a:cubicBezTo>
                  <a:cubicBezTo>
                    <a:pt x="56930" y="36754"/>
                    <a:pt x="57014" y="37089"/>
                    <a:pt x="57265" y="37340"/>
                  </a:cubicBezTo>
                  <a:cubicBezTo>
                    <a:pt x="57600" y="37591"/>
                    <a:pt x="57935" y="37675"/>
                    <a:pt x="58270" y="37758"/>
                  </a:cubicBezTo>
                  <a:lnTo>
                    <a:pt x="58939" y="37758"/>
                  </a:lnTo>
                  <a:cubicBezTo>
                    <a:pt x="59274" y="37675"/>
                    <a:pt x="59693" y="37675"/>
                    <a:pt x="60028" y="37591"/>
                  </a:cubicBezTo>
                  <a:cubicBezTo>
                    <a:pt x="60698" y="37507"/>
                    <a:pt x="61284" y="37423"/>
                    <a:pt x="61953" y="37172"/>
                  </a:cubicBezTo>
                  <a:cubicBezTo>
                    <a:pt x="61953" y="37172"/>
                    <a:pt x="62028" y="37135"/>
                    <a:pt x="62077" y="37135"/>
                  </a:cubicBezTo>
                  <a:cubicBezTo>
                    <a:pt x="62102" y="37135"/>
                    <a:pt x="62121" y="37144"/>
                    <a:pt x="62121" y="37172"/>
                  </a:cubicBezTo>
                  <a:cubicBezTo>
                    <a:pt x="62037" y="37340"/>
                    <a:pt x="61870" y="37423"/>
                    <a:pt x="61786" y="37591"/>
                  </a:cubicBezTo>
                  <a:cubicBezTo>
                    <a:pt x="61702" y="37758"/>
                    <a:pt x="61702" y="38009"/>
                    <a:pt x="61786" y="38177"/>
                  </a:cubicBezTo>
                  <a:cubicBezTo>
                    <a:pt x="62288" y="38512"/>
                    <a:pt x="61535" y="38595"/>
                    <a:pt x="61618" y="38847"/>
                  </a:cubicBezTo>
                  <a:cubicBezTo>
                    <a:pt x="61451" y="39265"/>
                    <a:pt x="61702" y="39684"/>
                    <a:pt x="62121" y="39851"/>
                  </a:cubicBezTo>
                  <a:cubicBezTo>
                    <a:pt x="62372" y="39893"/>
                    <a:pt x="62623" y="39914"/>
                    <a:pt x="62874" y="39914"/>
                  </a:cubicBezTo>
                  <a:cubicBezTo>
                    <a:pt x="63125" y="39914"/>
                    <a:pt x="63377" y="39893"/>
                    <a:pt x="63628" y="39851"/>
                  </a:cubicBezTo>
                  <a:cubicBezTo>
                    <a:pt x="63795" y="39851"/>
                    <a:pt x="63963" y="39684"/>
                    <a:pt x="64046" y="39600"/>
                  </a:cubicBezTo>
                  <a:cubicBezTo>
                    <a:pt x="64046" y="39488"/>
                    <a:pt x="64056" y="39461"/>
                    <a:pt x="64065" y="39461"/>
                  </a:cubicBezTo>
                  <a:cubicBezTo>
                    <a:pt x="64074" y="39461"/>
                    <a:pt x="64084" y="39488"/>
                    <a:pt x="64084" y="39488"/>
                  </a:cubicBezTo>
                  <a:cubicBezTo>
                    <a:pt x="64084" y="39488"/>
                    <a:pt x="64074" y="39461"/>
                    <a:pt x="64046" y="39349"/>
                  </a:cubicBezTo>
                  <a:cubicBezTo>
                    <a:pt x="64118" y="39349"/>
                    <a:pt x="63882" y="39164"/>
                    <a:pt x="64024" y="39164"/>
                  </a:cubicBezTo>
                  <a:cubicBezTo>
                    <a:pt x="64048" y="39164"/>
                    <a:pt x="64082" y="39170"/>
                    <a:pt x="64130" y="39182"/>
                  </a:cubicBezTo>
                  <a:cubicBezTo>
                    <a:pt x="64214" y="39349"/>
                    <a:pt x="64298" y="39516"/>
                    <a:pt x="64381" y="39684"/>
                  </a:cubicBezTo>
                  <a:cubicBezTo>
                    <a:pt x="64381" y="40019"/>
                    <a:pt x="64465" y="40270"/>
                    <a:pt x="64632" y="40521"/>
                  </a:cubicBezTo>
                  <a:cubicBezTo>
                    <a:pt x="64716" y="40688"/>
                    <a:pt x="64884" y="40856"/>
                    <a:pt x="65051" y="41023"/>
                  </a:cubicBezTo>
                  <a:cubicBezTo>
                    <a:pt x="65386" y="41275"/>
                    <a:pt x="65972" y="41442"/>
                    <a:pt x="66474" y="41442"/>
                  </a:cubicBezTo>
                  <a:cubicBezTo>
                    <a:pt x="66523" y="41344"/>
                    <a:pt x="66572" y="41303"/>
                    <a:pt x="66621" y="41303"/>
                  </a:cubicBezTo>
                  <a:cubicBezTo>
                    <a:pt x="66656" y="41303"/>
                    <a:pt x="66691" y="41324"/>
                    <a:pt x="66725" y="41358"/>
                  </a:cubicBezTo>
                  <a:cubicBezTo>
                    <a:pt x="66809" y="41442"/>
                    <a:pt x="66809" y="41609"/>
                    <a:pt x="66725" y="41693"/>
                  </a:cubicBezTo>
                  <a:cubicBezTo>
                    <a:pt x="66725" y="44037"/>
                    <a:pt x="68902" y="43033"/>
                    <a:pt x="69907" y="43702"/>
                  </a:cubicBezTo>
                  <a:cubicBezTo>
                    <a:pt x="70158" y="44037"/>
                    <a:pt x="70325" y="44372"/>
                    <a:pt x="70493" y="44791"/>
                  </a:cubicBezTo>
                  <a:cubicBezTo>
                    <a:pt x="70576" y="44958"/>
                    <a:pt x="70744" y="45126"/>
                    <a:pt x="70911" y="45293"/>
                  </a:cubicBezTo>
                  <a:cubicBezTo>
                    <a:pt x="71581" y="45460"/>
                    <a:pt x="71916" y="46047"/>
                    <a:pt x="72502" y="46298"/>
                  </a:cubicBezTo>
                  <a:cubicBezTo>
                    <a:pt x="72669" y="46381"/>
                    <a:pt x="72921" y="46465"/>
                    <a:pt x="73172" y="46465"/>
                  </a:cubicBezTo>
                  <a:cubicBezTo>
                    <a:pt x="73674" y="46465"/>
                    <a:pt x="74009" y="46884"/>
                    <a:pt x="74344" y="47135"/>
                  </a:cubicBezTo>
                  <a:cubicBezTo>
                    <a:pt x="74855" y="47533"/>
                    <a:pt x="75261" y="47709"/>
                    <a:pt x="75573" y="47709"/>
                  </a:cubicBezTo>
                  <a:cubicBezTo>
                    <a:pt x="76181" y="47709"/>
                    <a:pt x="76437" y="47042"/>
                    <a:pt x="76437" y="46047"/>
                  </a:cubicBezTo>
                  <a:cubicBezTo>
                    <a:pt x="76338" y="45981"/>
                    <a:pt x="76239" y="45902"/>
                    <a:pt x="76146" y="45815"/>
                  </a:cubicBezTo>
                  <a:lnTo>
                    <a:pt x="76146" y="45815"/>
                  </a:lnTo>
                  <a:cubicBezTo>
                    <a:pt x="76299" y="45879"/>
                    <a:pt x="76451" y="45879"/>
                    <a:pt x="76604" y="45879"/>
                  </a:cubicBezTo>
                  <a:cubicBezTo>
                    <a:pt x="76898" y="45850"/>
                    <a:pt x="77182" y="45835"/>
                    <a:pt x="77455" y="45835"/>
                  </a:cubicBezTo>
                  <a:cubicBezTo>
                    <a:pt x="80289" y="45835"/>
                    <a:pt x="81948" y="47407"/>
                    <a:pt x="81795" y="50232"/>
                  </a:cubicBezTo>
                  <a:cubicBezTo>
                    <a:pt x="81795" y="50902"/>
                    <a:pt x="81795" y="51572"/>
                    <a:pt x="82046" y="52158"/>
                  </a:cubicBezTo>
                  <a:cubicBezTo>
                    <a:pt x="82381" y="53079"/>
                    <a:pt x="83218" y="53498"/>
                    <a:pt x="83804" y="54167"/>
                  </a:cubicBezTo>
                  <a:cubicBezTo>
                    <a:pt x="83929" y="54267"/>
                    <a:pt x="84075" y="54292"/>
                    <a:pt x="84228" y="54292"/>
                  </a:cubicBezTo>
                  <a:cubicBezTo>
                    <a:pt x="84391" y="54292"/>
                    <a:pt x="84561" y="54264"/>
                    <a:pt x="84721" y="54264"/>
                  </a:cubicBezTo>
                  <a:cubicBezTo>
                    <a:pt x="84917" y="54264"/>
                    <a:pt x="85097" y="54307"/>
                    <a:pt x="85227" y="54502"/>
                  </a:cubicBezTo>
                  <a:cubicBezTo>
                    <a:pt x="85479" y="54753"/>
                    <a:pt x="85646" y="55005"/>
                    <a:pt x="85813" y="55256"/>
                  </a:cubicBezTo>
                  <a:cubicBezTo>
                    <a:pt x="88158" y="56679"/>
                    <a:pt x="90669" y="57767"/>
                    <a:pt x="93013" y="59190"/>
                  </a:cubicBezTo>
                  <a:cubicBezTo>
                    <a:pt x="93599" y="59525"/>
                    <a:pt x="94018" y="60279"/>
                    <a:pt x="94855" y="60279"/>
                  </a:cubicBezTo>
                  <a:cubicBezTo>
                    <a:pt x="95589" y="60401"/>
                    <a:pt x="96165" y="60474"/>
                    <a:pt x="96606" y="60474"/>
                  </a:cubicBezTo>
                  <a:cubicBezTo>
                    <a:pt x="97978" y="60474"/>
                    <a:pt x="98061" y="59773"/>
                    <a:pt x="97618" y="57684"/>
                  </a:cubicBezTo>
                  <a:cubicBezTo>
                    <a:pt x="97450" y="56930"/>
                    <a:pt x="96864" y="56344"/>
                    <a:pt x="96864" y="55591"/>
                  </a:cubicBezTo>
                  <a:cubicBezTo>
                    <a:pt x="96948" y="55339"/>
                    <a:pt x="96948" y="55172"/>
                    <a:pt x="96864" y="54921"/>
                  </a:cubicBezTo>
                  <a:lnTo>
                    <a:pt x="96781" y="54586"/>
                  </a:lnTo>
                  <a:cubicBezTo>
                    <a:pt x="96697" y="54418"/>
                    <a:pt x="96613" y="54251"/>
                    <a:pt x="96446" y="54084"/>
                  </a:cubicBezTo>
                  <a:cubicBezTo>
                    <a:pt x="96362" y="54000"/>
                    <a:pt x="96278" y="53916"/>
                    <a:pt x="96195" y="53832"/>
                  </a:cubicBezTo>
                  <a:cubicBezTo>
                    <a:pt x="96027" y="53665"/>
                    <a:pt x="95943" y="53498"/>
                    <a:pt x="95776" y="53414"/>
                  </a:cubicBezTo>
                  <a:cubicBezTo>
                    <a:pt x="95525" y="53246"/>
                    <a:pt x="95357" y="53163"/>
                    <a:pt x="95190" y="53079"/>
                  </a:cubicBezTo>
                  <a:cubicBezTo>
                    <a:pt x="94855" y="52828"/>
                    <a:pt x="94520" y="52577"/>
                    <a:pt x="94185" y="52325"/>
                  </a:cubicBezTo>
                  <a:cubicBezTo>
                    <a:pt x="94018" y="52242"/>
                    <a:pt x="93851" y="52074"/>
                    <a:pt x="93683" y="51991"/>
                  </a:cubicBezTo>
                  <a:cubicBezTo>
                    <a:pt x="93181" y="51739"/>
                    <a:pt x="92762" y="51321"/>
                    <a:pt x="92427" y="50986"/>
                  </a:cubicBezTo>
                  <a:cubicBezTo>
                    <a:pt x="92260" y="50819"/>
                    <a:pt x="92092" y="50651"/>
                    <a:pt x="91925" y="50567"/>
                  </a:cubicBezTo>
                  <a:cubicBezTo>
                    <a:pt x="91506" y="50232"/>
                    <a:pt x="91004" y="49898"/>
                    <a:pt x="90585" y="49563"/>
                  </a:cubicBezTo>
                  <a:cubicBezTo>
                    <a:pt x="88576" y="48307"/>
                    <a:pt x="86734" y="46967"/>
                    <a:pt x="84976" y="45377"/>
                  </a:cubicBezTo>
                  <a:lnTo>
                    <a:pt x="84474" y="44958"/>
                  </a:lnTo>
                  <a:lnTo>
                    <a:pt x="84223" y="44791"/>
                  </a:lnTo>
                  <a:cubicBezTo>
                    <a:pt x="84055" y="44623"/>
                    <a:pt x="83888" y="44540"/>
                    <a:pt x="83720" y="44372"/>
                  </a:cubicBezTo>
                  <a:cubicBezTo>
                    <a:pt x="83553" y="44205"/>
                    <a:pt x="83386" y="44121"/>
                    <a:pt x="83218" y="44037"/>
                  </a:cubicBezTo>
                  <a:cubicBezTo>
                    <a:pt x="82548" y="43535"/>
                    <a:pt x="81711" y="43116"/>
                    <a:pt x="81125" y="42614"/>
                  </a:cubicBezTo>
                  <a:cubicBezTo>
                    <a:pt x="80539" y="42195"/>
                    <a:pt x="79869" y="41861"/>
                    <a:pt x="79200" y="41442"/>
                  </a:cubicBezTo>
                  <a:cubicBezTo>
                    <a:pt x="77693" y="40270"/>
                    <a:pt x="76102" y="39182"/>
                    <a:pt x="74428" y="38344"/>
                  </a:cubicBezTo>
                  <a:lnTo>
                    <a:pt x="73842" y="38009"/>
                  </a:lnTo>
                  <a:cubicBezTo>
                    <a:pt x="73590" y="37758"/>
                    <a:pt x="73339" y="37591"/>
                    <a:pt x="73088" y="37340"/>
                  </a:cubicBezTo>
                  <a:cubicBezTo>
                    <a:pt x="70325" y="35330"/>
                    <a:pt x="67479" y="33572"/>
                    <a:pt x="64549" y="31898"/>
                  </a:cubicBezTo>
                  <a:cubicBezTo>
                    <a:pt x="64298" y="31730"/>
                    <a:pt x="64046" y="31563"/>
                    <a:pt x="63795" y="31396"/>
                  </a:cubicBezTo>
                  <a:cubicBezTo>
                    <a:pt x="63628" y="31228"/>
                    <a:pt x="63460" y="31144"/>
                    <a:pt x="63293" y="31061"/>
                  </a:cubicBezTo>
                  <a:cubicBezTo>
                    <a:pt x="62958" y="30810"/>
                    <a:pt x="62623" y="30642"/>
                    <a:pt x="62288" y="30391"/>
                  </a:cubicBezTo>
                  <a:cubicBezTo>
                    <a:pt x="62121" y="30307"/>
                    <a:pt x="61953" y="30224"/>
                    <a:pt x="61786" y="30140"/>
                  </a:cubicBezTo>
                  <a:lnTo>
                    <a:pt x="61116" y="29721"/>
                  </a:lnTo>
                  <a:cubicBezTo>
                    <a:pt x="60949" y="29637"/>
                    <a:pt x="60781" y="29470"/>
                    <a:pt x="60614" y="29386"/>
                  </a:cubicBezTo>
                  <a:lnTo>
                    <a:pt x="59860" y="28884"/>
                  </a:lnTo>
                  <a:cubicBezTo>
                    <a:pt x="59107" y="28214"/>
                    <a:pt x="58270" y="27712"/>
                    <a:pt x="57433" y="27293"/>
                  </a:cubicBezTo>
                  <a:cubicBezTo>
                    <a:pt x="50149" y="22772"/>
                    <a:pt x="42614" y="18670"/>
                    <a:pt x="34912" y="14987"/>
                  </a:cubicBezTo>
                  <a:cubicBezTo>
                    <a:pt x="34326" y="14735"/>
                    <a:pt x="33740" y="14484"/>
                    <a:pt x="33154" y="14233"/>
                  </a:cubicBezTo>
                  <a:cubicBezTo>
                    <a:pt x="32986" y="14066"/>
                    <a:pt x="32819" y="13982"/>
                    <a:pt x="32568" y="13898"/>
                  </a:cubicBezTo>
                  <a:cubicBezTo>
                    <a:pt x="31982" y="13647"/>
                    <a:pt x="31479" y="13396"/>
                    <a:pt x="30893" y="13145"/>
                  </a:cubicBezTo>
                  <a:cubicBezTo>
                    <a:pt x="30726" y="12977"/>
                    <a:pt x="30559" y="12894"/>
                    <a:pt x="30307" y="12894"/>
                  </a:cubicBezTo>
                  <a:cubicBezTo>
                    <a:pt x="29219" y="12475"/>
                    <a:pt x="28131" y="11973"/>
                    <a:pt x="27210" y="11303"/>
                  </a:cubicBezTo>
                  <a:cubicBezTo>
                    <a:pt x="27042" y="11135"/>
                    <a:pt x="26791" y="11052"/>
                    <a:pt x="26624" y="10968"/>
                  </a:cubicBezTo>
                  <a:cubicBezTo>
                    <a:pt x="26456" y="10884"/>
                    <a:pt x="26289" y="10801"/>
                    <a:pt x="26038" y="10717"/>
                  </a:cubicBezTo>
                  <a:cubicBezTo>
                    <a:pt x="25870" y="10633"/>
                    <a:pt x="25703" y="10549"/>
                    <a:pt x="25535" y="10466"/>
                  </a:cubicBezTo>
                  <a:cubicBezTo>
                    <a:pt x="25117" y="10382"/>
                    <a:pt x="24698" y="10215"/>
                    <a:pt x="24363" y="10047"/>
                  </a:cubicBezTo>
                  <a:cubicBezTo>
                    <a:pt x="24196" y="9963"/>
                    <a:pt x="24028" y="9880"/>
                    <a:pt x="23861" y="9796"/>
                  </a:cubicBezTo>
                  <a:cubicBezTo>
                    <a:pt x="23191" y="9377"/>
                    <a:pt x="22438" y="9126"/>
                    <a:pt x="21768" y="8708"/>
                  </a:cubicBezTo>
                  <a:cubicBezTo>
                    <a:pt x="21517" y="8624"/>
                    <a:pt x="21349" y="8540"/>
                    <a:pt x="21182" y="8456"/>
                  </a:cubicBezTo>
                  <a:lnTo>
                    <a:pt x="20345" y="8038"/>
                  </a:lnTo>
                  <a:cubicBezTo>
                    <a:pt x="20177" y="7954"/>
                    <a:pt x="20010" y="7870"/>
                    <a:pt x="19842" y="7787"/>
                  </a:cubicBezTo>
                  <a:cubicBezTo>
                    <a:pt x="19508" y="7619"/>
                    <a:pt x="19256" y="7536"/>
                    <a:pt x="19005" y="7452"/>
                  </a:cubicBezTo>
                  <a:cubicBezTo>
                    <a:pt x="18419" y="7201"/>
                    <a:pt x="17833" y="7033"/>
                    <a:pt x="17247" y="6782"/>
                  </a:cubicBezTo>
                  <a:cubicBezTo>
                    <a:pt x="16242" y="6363"/>
                    <a:pt x="15322" y="5861"/>
                    <a:pt x="14317" y="5359"/>
                  </a:cubicBezTo>
                  <a:cubicBezTo>
                    <a:pt x="14066" y="5275"/>
                    <a:pt x="13898" y="5191"/>
                    <a:pt x="13647" y="5108"/>
                  </a:cubicBezTo>
                  <a:cubicBezTo>
                    <a:pt x="13229" y="4857"/>
                    <a:pt x="12810" y="4605"/>
                    <a:pt x="12308" y="4438"/>
                  </a:cubicBezTo>
                  <a:cubicBezTo>
                    <a:pt x="8373" y="3015"/>
                    <a:pt x="4689" y="838"/>
                    <a:pt x="503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7" name="Google Shape;12747;p15"/>
            <p:cNvSpPr/>
            <p:nvPr/>
          </p:nvSpPr>
          <p:spPr>
            <a:xfrm>
              <a:off x="3836150" y="2770550"/>
              <a:ext cx="1609525" cy="2156000"/>
            </a:xfrm>
            <a:custGeom>
              <a:avLst/>
              <a:gdLst/>
              <a:ahLst/>
              <a:cxnLst/>
              <a:rect l="l" t="t" r="r" b="b"/>
              <a:pathLst>
                <a:path w="64381" h="86240" extrusionOk="0">
                  <a:moveTo>
                    <a:pt x="567" y="0"/>
                  </a:moveTo>
                  <a:cubicBezTo>
                    <a:pt x="451" y="0"/>
                    <a:pt x="341" y="28"/>
                    <a:pt x="252" y="87"/>
                  </a:cubicBezTo>
                  <a:cubicBezTo>
                    <a:pt x="84" y="255"/>
                    <a:pt x="1" y="506"/>
                    <a:pt x="1" y="757"/>
                  </a:cubicBezTo>
                  <a:cubicBezTo>
                    <a:pt x="1507" y="4022"/>
                    <a:pt x="4354" y="6115"/>
                    <a:pt x="6363" y="9045"/>
                  </a:cubicBezTo>
                  <a:cubicBezTo>
                    <a:pt x="11386" y="16162"/>
                    <a:pt x="17079" y="22775"/>
                    <a:pt x="22605" y="29557"/>
                  </a:cubicBezTo>
                  <a:cubicBezTo>
                    <a:pt x="22856" y="29808"/>
                    <a:pt x="23107" y="29975"/>
                    <a:pt x="23275" y="30226"/>
                  </a:cubicBezTo>
                  <a:lnTo>
                    <a:pt x="23526" y="30478"/>
                  </a:lnTo>
                  <a:cubicBezTo>
                    <a:pt x="23693" y="30645"/>
                    <a:pt x="23777" y="30729"/>
                    <a:pt x="23944" y="30896"/>
                  </a:cubicBezTo>
                  <a:cubicBezTo>
                    <a:pt x="24028" y="31064"/>
                    <a:pt x="24195" y="31231"/>
                    <a:pt x="24279" y="31315"/>
                  </a:cubicBezTo>
                  <a:cubicBezTo>
                    <a:pt x="24530" y="31650"/>
                    <a:pt x="24781" y="31985"/>
                    <a:pt x="24949" y="32403"/>
                  </a:cubicBezTo>
                  <a:cubicBezTo>
                    <a:pt x="25033" y="32571"/>
                    <a:pt x="25116" y="32738"/>
                    <a:pt x="25200" y="32905"/>
                  </a:cubicBezTo>
                  <a:cubicBezTo>
                    <a:pt x="25284" y="33073"/>
                    <a:pt x="25451" y="33324"/>
                    <a:pt x="25535" y="33491"/>
                  </a:cubicBezTo>
                  <a:cubicBezTo>
                    <a:pt x="26372" y="34831"/>
                    <a:pt x="27377" y="36087"/>
                    <a:pt x="28381" y="37259"/>
                  </a:cubicBezTo>
                  <a:cubicBezTo>
                    <a:pt x="29721" y="39017"/>
                    <a:pt x="31144" y="40691"/>
                    <a:pt x="32400" y="42449"/>
                  </a:cubicBezTo>
                  <a:cubicBezTo>
                    <a:pt x="32651" y="42784"/>
                    <a:pt x="32819" y="43035"/>
                    <a:pt x="33070" y="43287"/>
                  </a:cubicBezTo>
                  <a:cubicBezTo>
                    <a:pt x="36000" y="47556"/>
                    <a:pt x="39181" y="51575"/>
                    <a:pt x="41693" y="56179"/>
                  </a:cubicBezTo>
                  <a:cubicBezTo>
                    <a:pt x="41777" y="56431"/>
                    <a:pt x="41860" y="56431"/>
                    <a:pt x="42028" y="56765"/>
                  </a:cubicBezTo>
                  <a:cubicBezTo>
                    <a:pt x="42195" y="57017"/>
                    <a:pt x="42446" y="57352"/>
                    <a:pt x="42614" y="57603"/>
                  </a:cubicBezTo>
                  <a:cubicBezTo>
                    <a:pt x="42697" y="57770"/>
                    <a:pt x="42865" y="57938"/>
                    <a:pt x="42949" y="58105"/>
                  </a:cubicBezTo>
                  <a:cubicBezTo>
                    <a:pt x="43953" y="59110"/>
                    <a:pt x="44707" y="60198"/>
                    <a:pt x="45376" y="61370"/>
                  </a:cubicBezTo>
                  <a:cubicBezTo>
                    <a:pt x="46214" y="62877"/>
                    <a:pt x="47553" y="63965"/>
                    <a:pt x="48642" y="65305"/>
                  </a:cubicBezTo>
                  <a:cubicBezTo>
                    <a:pt x="51404" y="69240"/>
                    <a:pt x="54167" y="73258"/>
                    <a:pt x="57014" y="77193"/>
                  </a:cubicBezTo>
                  <a:cubicBezTo>
                    <a:pt x="57767" y="78533"/>
                    <a:pt x="58604" y="79788"/>
                    <a:pt x="59525" y="80960"/>
                  </a:cubicBezTo>
                  <a:cubicBezTo>
                    <a:pt x="60362" y="82133"/>
                    <a:pt x="61116" y="83305"/>
                    <a:pt x="61618" y="84560"/>
                  </a:cubicBezTo>
                  <a:cubicBezTo>
                    <a:pt x="62020" y="85284"/>
                    <a:pt x="62191" y="86240"/>
                    <a:pt x="63316" y="86240"/>
                  </a:cubicBezTo>
                  <a:cubicBezTo>
                    <a:pt x="63363" y="86240"/>
                    <a:pt x="63410" y="86238"/>
                    <a:pt x="63460" y="86235"/>
                  </a:cubicBezTo>
                  <a:cubicBezTo>
                    <a:pt x="64213" y="85146"/>
                    <a:pt x="64381" y="83807"/>
                    <a:pt x="64046" y="82551"/>
                  </a:cubicBezTo>
                  <a:cubicBezTo>
                    <a:pt x="62706" y="81044"/>
                    <a:pt x="62539" y="78951"/>
                    <a:pt x="61283" y="77360"/>
                  </a:cubicBezTo>
                  <a:cubicBezTo>
                    <a:pt x="61032" y="77193"/>
                    <a:pt x="60781" y="76942"/>
                    <a:pt x="60697" y="76691"/>
                  </a:cubicBezTo>
                  <a:lnTo>
                    <a:pt x="60697" y="76691"/>
                  </a:lnTo>
                  <a:cubicBezTo>
                    <a:pt x="60842" y="76908"/>
                    <a:pt x="60987" y="77126"/>
                    <a:pt x="61241" y="77126"/>
                  </a:cubicBezTo>
                  <a:cubicBezTo>
                    <a:pt x="61280" y="77126"/>
                    <a:pt x="61322" y="77121"/>
                    <a:pt x="61367" y="77109"/>
                  </a:cubicBezTo>
                  <a:cubicBezTo>
                    <a:pt x="62372" y="76188"/>
                    <a:pt x="62706" y="75268"/>
                    <a:pt x="61032" y="74681"/>
                  </a:cubicBezTo>
                  <a:cubicBezTo>
                    <a:pt x="61018" y="74668"/>
                    <a:pt x="60993" y="74663"/>
                    <a:pt x="60961" y="74663"/>
                  </a:cubicBezTo>
                  <a:cubicBezTo>
                    <a:pt x="60898" y="74663"/>
                    <a:pt x="60812" y="74681"/>
                    <a:pt x="60749" y="74681"/>
                  </a:cubicBezTo>
                  <a:cubicBezTo>
                    <a:pt x="60655" y="74681"/>
                    <a:pt x="60613" y="74640"/>
                    <a:pt x="60781" y="74430"/>
                  </a:cubicBezTo>
                  <a:cubicBezTo>
                    <a:pt x="61786" y="73175"/>
                    <a:pt x="60613" y="72170"/>
                    <a:pt x="60446" y="70998"/>
                  </a:cubicBezTo>
                  <a:cubicBezTo>
                    <a:pt x="60204" y="70755"/>
                    <a:pt x="59905" y="70569"/>
                    <a:pt x="59615" y="70569"/>
                  </a:cubicBezTo>
                  <a:cubicBezTo>
                    <a:pt x="59405" y="70569"/>
                    <a:pt x="59199" y="70667"/>
                    <a:pt x="59023" y="70914"/>
                  </a:cubicBezTo>
                  <a:cubicBezTo>
                    <a:pt x="58838" y="71136"/>
                    <a:pt x="58652" y="71244"/>
                    <a:pt x="58482" y="71244"/>
                  </a:cubicBezTo>
                  <a:cubicBezTo>
                    <a:pt x="58266" y="71244"/>
                    <a:pt x="58074" y="71073"/>
                    <a:pt x="57934" y="70747"/>
                  </a:cubicBezTo>
                  <a:cubicBezTo>
                    <a:pt x="57348" y="69323"/>
                    <a:pt x="56176" y="68151"/>
                    <a:pt x="55925" y="66561"/>
                  </a:cubicBezTo>
                  <a:cubicBezTo>
                    <a:pt x="55841" y="65723"/>
                    <a:pt x="56344" y="64468"/>
                    <a:pt x="55255" y="64217"/>
                  </a:cubicBezTo>
                  <a:cubicBezTo>
                    <a:pt x="52828" y="63547"/>
                    <a:pt x="52409" y="61454"/>
                    <a:pt x="51739" y="59528"/>
                  </a:cubicBezTo>
                  <a:cubicBezTo>
                    <a:pt x="51655" y="59361"/>
                    <a:pt x="51488" y="59110"/>
                    <a:pt x="51321" y="58942"/>
                  </a:cubicBezTo>
                  <a:cubicBezTo>
                    <a:pt x="50065" y="57686"/>
                    <a:pt x="49144" y="56012"/>
                    <a:pt x="48642" y="54338"/>
                  </a:cubicBezTo>
                  <a:cubicBezTo>
                    <a:pt x="48223" y="52328"/>
                    <a:pt x="47553" y="50905"/>
                    <a:pt x="45795" y="49900"/>
                  </a:cubicBezTo>
                  <a:cubicBezTo>
                    <a:pt x="46549" y="49314"/>
                    <a:pt x="47888" y="49314"/>
                    <a:pt x="47553" y="47891"/>
                  </a:cubicBezTo>
                  <a:cubicBezTo>
                    <a:pt x="47553" y="47394"/>
                    <a:pt x="47131" y="47017"/>
                    <a:pt x="46645" y="47017"/>
                  </a:cubicBezTo>
                  <a:cubicBezTo>
                    <a:pt x="46558" y="47017"/>
                    <a:pt x="46470" y="47029"/>
                    <a:pt x="46381" y="47054"/>
                  </a:cubicBezTo>
                  <a:cubicBezTo>
                    <a:pt x="46141" y="47117"/>
                    <a:pt x="45924" y="47146"/>
                    <a:pt x="45726" y="47146"/>
                  </a:cubicBezTo>
                  <a:cubicBezTo>
                    <a:pt x="44614" y="47146"/>
                    <a:pt x="44116" y="46233"/>
                    <a:pt x="43618" y="45380"/>
                  </a:cubicBezTo>
                  <a:cubicBezTo>
                    <a:pt x="43451" y="45212"/>
                    <a:pt x="43200" y="45045"/>
                    <a:pt x="43032" y="44961"/>
                  </a:cubicBezTo>
                  <a:cubicBezTo>
                    <a:pt x="42530" y="44794"/>
                    <a:pt x="42279" y="44208"/>
                    <a:pt x="42530" y="43705"/>
                  </a:cubicBezTo>
                  <a:cubicBezTo>
                    <a:pt x="42781" y="43370"/>
                    <a:pt x="41609" y="42533"/>
                    <a:pt x="42865" y="42282"/>
                  </a:cubicBezTo>
                  <a:cubicBezTo>
                    <a:pt x="43284" y="42198"/>
                    <a:pt x="43116" y="41529"/>
                    <a:pt x="43032" y="41194"/>
                  </a:cubicBezTo>
                  <a:cubicBezTo>
                    <a:pt x="42949" y="40943"/>
                    <a:pt x="42781" y="40775"/>
                    <a:pt x="42614" y="40608"/>
                  </a:cubicBezTo>
                  <a:cubicBezTo>
                    <a:pt x="41525" y="40524"/>
                    <a:pt x="40604" y="40105"/>
                    <a:pt x="39851" y="39436"/>
                  </a:cubicBezTo>
                  <a:cubicBezTo>
                    <a:pt x="39516" y="39268"/>
                    <a:pt x="39098" y="39101"/>
                    <a:pt x="38679" y="39017"/>
                  </a:cubicBezTo>
                  <a:cubicBezTo>
                    <a:pt x="38030" y="38132"/>
                    <a:pt x="37339" y="37454"/>
                    <a:pt x="36519" y="37454"/>
                  </a:cubicBezTo>
                  <a:cubicBezTo>
                    <a:pt x="36485" y="37454"/>
                    <a:pt x="36452" y="37456"/>
                    <a:pt x="36418" y="37458"/>
                  </a:cubicBezTo>
                  <a:lnTo>
                    <a:pt x="36418" y="37458"/>
                  </a:lnTo>
                  <a:cubicBezTo>
                    <a:pt x="36713" y="37175"/>
                    <a:pt x="36917" y="36742"/>
                    <a:pt x="37005" y="36170"/>
                  </a:cubicBezTo>
                  <a:cubicBezTo>
                    <a:pt x="36921" y="35919"/>
                    <a:pt x="36837" y="35752"/>
                    <a:pt x="36670" y="35584"/>
                  </a:cubicBezTo>
                  <a:cubicBezTo>
                    <a:pt x="34995" y="34915"/>
                    <a:pt x="34074" y="33491"/>
                    <a:pt x="33070" y="32152"/>
                  </a:cubicBezTo>
                  <a:cubicBezTo>
                    <a:pt x="32986" y="31733"/>
                    <a:pt x="33237" y="31482"/>
                    <a:pt x="33656" y="31315"/>
                  </a:cubicBezTo>
                  <a:cubicBezTo>
                    <a:pt x="33823" y="31231"/>
                    <a:pt x="33991" y="31147"/>
                    <a:pt x="34158" y="30980"/>
                  </a:cubicBezTo>
                  <a:cubicBezTo>
                    <a:pt x="33991" y="29389"/>
                    <a:pt x="32233" y="29222"/>
                    <a:pt x="31563" y="28133"/>
                  </a:cubicBezTo>
                  <a:cubicBezTo>
                    <a:pt x="31479" y="28217"/>
                    <a:pt x="31395" y="28301"/>
                    <a:pt x="31312" y="28301"/>
                  </a:cubicBezTo>
                  <a:cubicBezTo>
                    <a:pt x="31390" y="28223"/>
                    <a:pt x="31411" y="28201"/>
                    <a:pt x="31409" y="28201"/>
                  </a:cubicBezTo>
                  <a:lnTo>
                    <a:pt x="31409" y="28201"/>
                  </a:lnTo>
                  <a:cubicBezTo>
                    <a:pt x="31406" y="28201"/>
                    <a:pt x="31367" y="28233"/>
                    <a:pt x="31352" y="28233"/>
                  </a:cubicBezTo>
                  <a:cubicBezTo>
                    <a:pt x="31340" y="28233"/>
                    <a:pt x="31343" y="28212"/>
                    <a:pt x="31395" y="28133"/>
                  </a:cubicBezTo>
                  <a:cubicBezTo>
                    <a:pt x="31563" y="27966"/>
                    <a:pt x="31646" y="27799"/>
                    <a:pt x="31646" y="27547"/>
                  </a:cubicBezTo>
                  <a:cubicBezTo>
                    <a:pt x="31563" y="27129"/>
                    <a:pt x="31479" y="26710"/>
                    <a:pt x="31312" y="26292"/>
                  </a:cubicBezTo>
                  <a:cubicBezTo>
                    <a:pt x="30977" y="26208"/>
                    <a:pt x="30642" y="26040"/>
                    <a:pt x="30391" y="25706"/>
                  </a:cubicBezTo>
                  <a:lnTo>
                    <a:pt x="30140" y="25622"/>
                  </a:lnTo>
                  <a:lnTo>
                    <a:pt x="29888" y="25706"/>
                  </a:lnTo>
                  <a:cubicBezTo>
                    <a:pt x="29637" y="25873"/>
                    <a:pt x="29470" y="26040"/>
                    <a:pt x="29386" y="26292"/>
                  </a:cubicBezTo>
                  <a:lnTo>
                    <a:pt x="29219" y="26292"/>
                  </a:lnTo>
                  <a:lnTo>
                    <a:pt x="29219" y="26040"/>
                  </a:lnTo>
                  <a:cubicBezTo>
                    <a:pt x="29135" y="25706"/>
                    <a:pt x="29051" y="25371"/>
                    <a:pt x="28967" y="25036"/>
                  </a:cubicBezTo>
                  <a:cubicBezTo>
                    <a:pt x="28884" y="24868"/>
                    <a:pt x="28716" y="24701"/>
                    <a:pt x="28465" y="24617"/>
                  </a:cubicBezTo>
                  <a:cubicBezTo>
                    <a:pt x="27628" y="24450"/>
                    <a:pt x="26958" y="23864"/>
                    <a:pt x="26540" y="23110"/>
                  </a:cubicBezTo>
                  <a:cubicBezTo>
                    <a:pt x="26372" y="22524"/>
                    <a:pt x="26121" y="21854"/>
                    <a:pt x="25870" y="21268"/>
                  </a:cubicBezTo>
                  <a:cubicBezTo>
                    <a:pt x="25033" y="20347"/>
                    <a:pt x="23358" y="20934"/>
                    <a:pt x="22856" y="19427"/>
                  </a:cubicBezTo>
                  <a:cubicBezTo>
                    <a:pt x="22270" y="18171"/>
                    <a:pt x="21433" y="17166"/>
                    <a:pt x="20344" y="16329"/>
                  </a:cubicBezTo>
                  <a:cubicBezTo>
                    <a:pt x="20344" y="16243"/>
                    <a:pt x="20306" y="16218"/>
                    <a:pt x="20251" y="16218"/>
                  </a:cubicBezTo>
                  <a:cubicBezTo>
                    <a:pt x="20173" y="16218"/>
                    <a:pt x="20063" y="16269"/>
                    <a:pt x="19986" y="16269"/>
                  </a:cubicBezTo>
                  <a:cubicBezTo>
                    <a:pt x="19907" y="16269"/>
                    <a:pt x="19863" y="16215"/>
                    <a:pt x="19926" y="15994"/>
                  </a:cubicBezTo>
                  <a:cubicBezTo>
                    <a:pt x="19926" y="15743"/>
                    <a:pt x="19842" y="15492"/>
                    <a:pt x="19675" y="15324"/>
                  </a:cubicBezTo>
                  <a:cubicBezTo>
                    <a:pt x="19507" y="15157"/>
                    <a:pt x="19340" y="15073"/>
                    <a:pt x="19089" y="15073"/>
                  </a:cubicBezTo>
                  <a:cubicBezTo>
                    <a:pt x="18503" y="14989"/>
                    <a:pt x="17916" y="14906"/>
                    <a:pt x="17330" y="14822"/>
                  </a:cubicBezTo>
                  <a:cubicBezTo>
                    <a:pt x="16996" y="14822"/>
                    <a:pt x="16744" y="14738"/>
                    <a:pt x="16493" y="14655"/>
                  </a:cubicBezTo>
                  <a:cubicBezTo>
                    <a:pt x="16410" y="14571"/>
                    <a:pt x="16242" y="14487"/>
                    <a:pt x="16242" y="14320"/>
                  </a:cubicBezTo>
                  <a:cubicBezTo>
                    <a:pt x="16242" y="14069"/>
                    <a:pt x="16326" y="13817"/>
                    <a:pt x="16326" y="13566"/>
                  </a:cubicBezTo>
                  <a:cubicBezTo>
                    <a:pt x="16326" y="13315"/>
                    <a:pt x="16242" y="13148"/>
                    <a:pt x="16158" y="12980"/>
                  </a:cubicBezTo>
                  <a:cubicBezTo>
                    <a:pt x="15237" y="12227"/>
                    <a:pt x="13814" y="12310"/>
                    <a:pt x="12977" y="11306"/>
                  </a:cubicBezTo>
                  <a:cubicBezTo>
                    <a:pt x="12893" y="10720"/>
                    <a:pt x="12810" y="10301"/>
                    <a:pt x="12726" y="9799"/>
                  </a:cubicBezTo>
                  <a:cubicBezTo>
                    <a:pt x="11554" y="9129"/>
                    <a:pt x="10047" y="9129"/>
                    <a:pt x="9210" y="7957"/>
                  </a:cubicBezTo>
                  <a:cubicBezTo>
                    <a:pt x="7284" y="5613"/>
                    <a:pt x="5107" y="3520"/>
                    <a:pt x="2680" y="1678"/>
                  </a:cubicBezTo>
                  <a:lnTo>
                    <a:pt x="1173" y="255"/>
                  </a:lnTo>
                  <a:cubicBezTo>
                    <a:pt x="1010" y="93"/>
                    <a:pt x="778" y="0"/>
                    <a:pt x="56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8" name="Google Shape;12748;p15"/>
            <p:cNvSpPr/>
            <p:nvPr/>
          </p:nvSpPr>
          <p:spPr>
            <a:xfrm>
              <a:off x="3970100" y="3132725"/>
              <a:ext cx="1347900" cy="1749100"/>
            </a:xfrm>
            <a:custGeom>
              <a:avLst/>
              <a:gdLst/>
              <a:ahLst/>
              <a:cxnLst/>
              <a:rect l="l" t="t" r="r" b="b"/>
              <a:pathLst>
                <a:path w="53916" h="69964" extrusionOk="0">
                  <a:moveTo>
                    <a:pt x="1591" y="0"/>
                  </a:moveTo>
                  <a:cubicBezTo>
                    <a:pt x="921" y="251"/>
                    <a:pt x="1" y="168"/>
                    <a:pt x="84" y="1256"/>
                  </a:cubicBezTo>
                  <a:cubicBezTo>
                    <a:pt x="1173" y="1591"/>
                    <a:pt x="1005" y="2512"/>
                    <a:pt x="1173" y="3265"/>
                  </a:cubicBezTo>
                  <a:cubicBezTo>
                    <a:pt x="1256" y="3935"/>
                    <a:pt x="1675" y="4437"/>
                    <a:pt x="2177" y="4772"/>
                  </a:cubicBezTo>
                  <a:cubicBezTo>
                    <a:pt x="4019" y="6698"/>
                    <a:pt x="5442" y="8958"/>
                    <a:pt x="6447" y="11386"/>
                  </a:cubicBezTo>
                  <a:cubicBezTo>
                    <a:pt x="6466" y="11396"/>
                    <a:pt x="6484" y="11400"/>
                    <a:pt x="6501" y="11400"/>
                  </a:cubicBezTo>
                  <a:cubicBezTo>
                    <a:pt x="6604" y="11400"/>
                    <a:pt x="6676" y="11255"/>
                    <a:pt x="6772" y="11255"/>
                  </a:cubicBezTo>
                  <a:cubicBezTo>
                    <a:pt x="6800" y="11255"/>
                    <a:pt x="6831" y="11268"/>
                    <a:pt x="6866" y="11302"/>
                  </a:cubicBezTo>
                  <a:cubicBezTo>
                    <a:pt x="6782" y="11302"/>
                    <a:pt x="6614" y="11302"/>
                    <a:pt x="6531" y="11470"/>
                  </a:cubicBezTo>
                  <a:cubicBezTo>
                    <a:pt x="6447" y="11721"/>
                    <a:pt x="6447" y="12056"/>
                    <a:pt x="6698" y="12307"/>
                  </a:cubicBezTo>
                  <a:cubicBezTo>
                    <a:pt x="7033" y="12558"/>
                    <a:pt x="6949" y="13060"/>
                    <a:pt x="7200" y="13395"/>
                  </a:cubicBezTo>
                  <a:cubicBezTo>
                    <a:pt x="7284" y="13479"/>
                    <a:pt x="7368" y="13479"/>
                    <a:pt x="7535" y="13563"/>
                  </a:cubicBezTo>
                  <a:cubicBezTo>
                    <a:pt x="7619" y="13646"/>
                    <a:pt x="7619" y="13814"/>
                    <a:pt x="7535" y="13898"/>
                  </a:cubicBezTo>
                  <a:cubicBezTo>
                    <a:pt x="7619" y="14065"/>
                    <a:pt x="7703" y="14232"/>
                    <a:pt x="7703" y="14400"/>
                  </a:cubicBezTo>
                  <a:cubicBezTo>
                    <a:pt x="8410" y="14989"/>
                    <a:pt x="8868" y="16158"/>
                    <a:pt x="9748" y="16158"/>
                  </a:cubicBezTo>
                  <a:cubicBezTo>
                    <a:pt x="9994" y="16158"/>
                    <a:pt x="10272" y="16067"/>
                    <a:pt x="10598" y="15847"/>
                  </a:cubicBezTo>
                  <a:lnTo>
                    <a:pt x="10598" y="15847"/>
                  </a:lnTo>
                  <a:cubicBezTo>
                    <a:pt x="9999" y="16525"/>
                    <a:pt x="9814" y="17551"/>
                    <a:pt x="10214" y="18418"/>
                  </a:cubicBezTo>
                  <a:cubicBezTo>
                    <a:pt x="10633" y="18586"/>
                    <a:pt x="10549" y="19088"/>
                    <a:pt x="10800" y="19339"/>
                  </a:cubicBezTo>
                  <a:cubicBezTo>
                    <a:pt x="10968" y="19423"/>
                    <a:pt x="11135" y="19507"/>
                    <a:pt x="11303" y="19507"/>
                  </a:cubicBezTo>
                  <a:cubicBezTo>
                    <a:pt x="11671" y="19617"/>
                    <a:pt x="12057" y="19744"/>
                    <a:pt x="12415" y="19744"/>
                  </a:cubicBezTo>
                  <a:cubicBezTo>
                    <a:pt x="12623" y="19744"/>
                    <a:pt x="12822" y="19701"/>
                    <a:pt x="13004" y="19588"/>
                  </a:cubicBezTo>
                  <a:lnTo>
                    <a:pt x="13004" y="19588"/>
                  </a:lnTo>
                  <a:cubicBezTo>
                    <a:pt x="12470" y="20671"/>
                    <a:pt x="12712" y="22071"/>
                    <a:pt x="13647" y="22939"/>
                  </a:cubicBezTo>
                  <a:cubicBezTo>
                    <a:pt x="13796" y="22921"/>
                    <a:pt x="13933" y="22913"/>
                    <a:pt x="14060" y="22913"/>
                  </a:cubicBezTo>
                  <a:cubicBezTo>
                    <a:pt x="15718" y="22913"/>
                    <a:pt x="15590" y="24368"/>
                    <a:pt x="15824" y="25535"/>
                  </a:cubicBezTo>
                  <a:cubicBezTo>
                    <a:pt x="15991" y="26121"/>
                    <a:pt x="16410" y="26707"/>
                    <a:pt x="16996" y="26958"/>
                  </a:cubicBezTo>
                  <a:cubicBezTo>
                    <a:pt x="18419" y="28046"/>
                    <a:pt x="20344" y="28632"/>
                    <a:pt x="21098" y="30390"/>
                  </a:cubicBezTo>
                  <a:cubicBezTo>
                    <a:pt x="21254" y="30936"/>
                    <a:pt x="22934" y="32425"/>
                    <a:pt x="20935" y="32425"/>
                  </a:cubicBezTo>
                  <a:cubicBezTo>
                    <a:pt x="20787" y="32425"/>
                    <a:pt x="20619" y="32417"/>
                    <a:pt x="20428" y="32400"/>
                  </a:cubicBezTo>
                  <a:cubicBezTo>
                    <a:pt x="19926" y="32400"/>
                    <a:pt x="20010" y="33069"/>
                    <a:pt x="20261" y="33404"/>
                  </a:cubicBezTo>
                  <a:cubicBezTo>
                    <a:pt x="20596" y="33655"/>
                    <a:pt x="20512" y="34158"/>
                    <a:pt x="20763" y="34409"/>
                  </a:cubicBezTo>
                  <a:cubicBezTo>
                    <a:pt x="21098" y="34660"/>
                    <a:pt x="20930" y="35162"/>
                    <a:pt x="21265" y="35330"/>
                  </a:cubicBezTo>
                  <a:lnTo>
                    <a:pt x="21684" y="35916"/>
                  </a:lnTo>
                  <a:cubicBezTo>
                    <a:pt x="23777" y="36669"/>
                    <a:pt x="24112" y="39348"/>
                    <a:pt x="26623" y="39851"/>
                  </a:cubicBezTo>
                  <a:cubicBezTo>
                    <a:pt x="26121" y="40772"/>
                    <a:pt x="25116" y="41525"/>
                    <a:pt x="26121" y="42530"/>
                  </a:cubicBezTo>
                  <a:cubicBezTo>
                    <a:pt x="26791" y="44371"/>
                    <a:pt x="28549" y="45544"/>
                    <a:pt x="29219" y="47385"/>
                  </a:cubicBezTo>
                  <a:cubicBezTo>
                    <a:pt x="29721" y="47385"/>
                    <a:pt x="29972" y="47553"/>
                    <a:pt x="29637" y="47971"/>
                  </a:cubicBezTo>
                  <a:cubicBezTo>
                    <a:pt x="29795" y="48840"/>
                    <a:pt x="30549" y="49485"/>
                    <a:pt x="31478" y="49485"/>
                  </a:cubicBezTo>
                  <a:cubicBezTo>
                    <a:pt x="31533" y="49485"/>
                    <a:pt x="31590" y="49483"/>
                    <a:pt x="31647" y="49478"/>
                  </a:cubicBezTo>
                  <a:cubicBezTo>
                    <a:pt x="31835" y="49478"/>
                    <a:pt x="32023" y="49443"/>
                    <a:pt x="32185" y="49443"/>
                  </a:cubicBezTo>
                  <a:cubicBezTo>
                    <a:pt x="32455" y="49443"/>
                    <a:pt x="32651" y="49541"/>
                    <a:pt x="32651" y="50064"/>
                  </a:cubicBezTo>
                  <a:cubicBezTo>
                    <a:pt x="32567" y="50734"/>
                    <a:pt x="32484" y="51571"/>
                    <a:pt x="33237" y="51739"/>
                  </a:cubicBezTo>
                  <a:cubicBezTo>
                    <a:pt x="35079" y="52157"/>
                    <a:pt x="35246" y="53413"/>
                    <a:pt x="35498" y="54920"/>
                  </a:cubicBezTo>
                  <a:cubicBezTo>
                    <a:pt x="35665" y="55925"/>
                    <a:pt x="35665" y="57264"/>
                    <a:pt x="37005" y="57850"/>
                  </a:cubicBezTo>
                  <a:cubicBezTo>
                    <a:pt x="37172" y="58018"/>
                    <a:pt x="37339" y="58185"/>
                    <a:pt x="37591" y="58185"/>
                  </a:cubicBezTo>
                  <a:cubicBezTo>
                    <a:pt x="39265" y="58018"/>
                    <a:pt x="39600" y="57181"/>
                    <a:pt x="38679" y="56008"/>
                  </a:cubicBezTo>
                  <a:lnTo>
                    <a:pt x="38679" y="56008"/>
                  </a:lnTo>
                  <a:cubicBezTo>
                    <a:pt x="39935" y="56846"/>
                    <a:pt x="38846" y="58353"/>
                    <a:pt x="39014" y="59357"/>
                  </a:cubicBezTo>
                  <a:cubicBezTo>
                    <a:pt x="39072" y="60116"/>
                    <a:pt x="39049" y="61118"/>
                    <a:pt x="39596" y="61118"/>
                  </a:cubicBezTo>
                  <a:cubicBezTo>
                    <a:pt x="39834" y="61118"/>
                    <a:pt x="40181" y="60928"/>
                    <a:pt x="40688" y="60446"/>
                  </a:cubicBezTo>
                  <a:cubicBezTo>
                    <a:pt x="40963" y="60171"/>
                    <a:pt x="41168" y="60065"/>
                    <a:pt x="41336" y="60065"/>
                  </a:cubicBezTo>
                  <a:cubicBezTo>
                    <a:pt x="41578" y="60065"/>
                    <a:pt x="41747" y="60283"/>
                    <a:pt x="41944" y="60529"/>
                  </a:cubicBezTo>
                  <a:cubicBezTo>
                    <a:pt x="42530" y="61199"/>
                    <a:pt x="42865" y="62036"/>
                    <a:pt x="42949" y="62957"/>
                  </a:cubicBezTo>
                  <a:cubicBezTo>
                    <a:pt x="43110" y="64249"/>
                    <a:pt x="43583" y="66399"/>
                    <a:pt x="44518" y="66399"/>
                  </a:cubicBezTo>
                  <a:cubicBezTo>
                    <a:pt x="44553" y="66399"/>
                    <a:pt x="44588" y="66396"/>
                    <a:pt x="44623" y="66390"/>
                  </a:cubicBezTo>
                  <a:cubicBezTo>
                    <a:pt x="44810" y="66366"/>
                    <a:pt x="44985" y="66355"/>
                    <a:pt x="45151" y="66355"/>
                  </a:cubicBezTo>
                  <a:cubicBezTo>
                    <a:pt x="46760" y="66355"/>
                    <a:pt x="47396" y="67404"/>
                    <a:pt x="48307" y="68315"/>
                  </a:cubicBezTo>
                  <a:cubicBezTo>
                    <a:pt x="49158" y="69380"/>
                    <a:pt x="50431" y="69963"/>
                    <a:pt x="51768" y="69963"/>
                  </a:cubicBezTo>
                  <a:cubicBezTo>
                    <a:pt x="52008" y="69963"/>
                    <a:pt x="52250" y="69944"/>
                    <a:pt x="52493" y="69906"/>
                  </a:cubicBezTo>
                  <a:cubicBezTo>
                    <a:pt x="53916" y="69404"/>
                    <a:pt x="53665" y="68483"/>
                    <a:pt x="53079" y="67478"/>
                  </a:cubicBezTo>
                  <a:cubicBezTo>
                    <a:pt x="52325" y="66390"/>
                    <a:pt x="51572" y="65301"/>
                    <a:pt x="50986" y="64129"/>
                  </a:cubicBezTo>
                  <a:cubicBezTo>
                    <a:pt x="50735" y="63627"/>
                    <a:pt x="50567" y="63125"/>
                    <a:pt x="50316" y="62622"/>
                  </a:cubicBezTo>
                  <a:cubicBezTo>
                    <a:pt x="49981" y="62204"/>
                    <a:pt x="49646" y="61785"/>
                    <a:pt x="49311" y="61450"/>
                  </a:cubicBezTo>
                  <a:cubicBezTo>
                    <a:pt x="49144" y="61199"/>
                    <a:pt x="48976" y="60948"/>
                    <a:pt x="48809" y="60697"/>
                  </a:cubicBezTo>
                  <a:cubicBezTo>
                    <a:pt x="48725" y="60529"/>
                    <a:pt x="48642" y="60362"/>
                    <a:pt x="48474" y="60194"/>
                  </a:cubicBezTo>
                  <a:cubicBezTo>
                    <a:pt x="48307" y="59943"/>
                    <a:pt x="48139" y="59692"/>
                    <a:pt x="47888" y="59441"/>
                  </a:cubicBezTo>
                  <a:cubicBezTo>
                    <a:pt x="46214" y="57515"/>
                    <a:pt x="45125" y="55088"/>
                    <a:pt x="43367" y="53162"/>
                  </a:cubicBezTo>
                  <a:cubicBezTo>
                    <a:pt x="43284" y="52995"/>
                    <a:pt x="43116" y="52827"/>
                    <a:pt x="42949" y="52660"/>
                  </a:cubicBezTo>
                  <a:cubicBezTo>
                    <a:pt x="42698" y="52241"/>
                    <a:pt x="42363" y="51906"/>
                    <a:pt x="42111" y="51571"/>
                  </a:cubicBezTo>
                  <a:cubicBezTo>
                    <a:pt x="39935" y="48809"/>
                    <a:pt x="37172" y="46548"/>
                    <a:pt x="35665" y="43283"/>
                  </a:cubicBezTo>
                  <a:cubicBezTo>
                    <a:pt x="30893" y="36000"/>
                    <a:pt x="25619" y="29135"/>
                    <a:pt x="20344" y="22353"/>
                  </a:cubicBezTo>
                  <a:cubicBezTo>
                    <a:pt x="19926" y="21767"/>
                    <a:pt x="19591" y="21265"/>
                    <a:pt x="19172" y="20763"/>
                  </a:cubicBezTo>
                  <a:cubicBezTo>
                    <a:pt x="19005" y="20595"/>
                    <a:pt x="18837" y="20428"/>
                    <a:pt x="18754" y="20260"/>
                  </a:cubicBezTo>
                  <a:cubicBezTo>
                    <a:pt x="18586" y="20093"/>
                    <a:pt x="18419" y="19925"/>
                    <a:pt x="18251" y="19758"/>
                  </a:cubicBezTo>
                  <a:cubicBezTo>
                    <a:pt x="17917" y="19423"/>
                    <a:pt x="17582" y="19004"/>
                    <a:pt x="17330" y="18586"/>
                  </a:cubicBezTo>
                  <a:cubicBezTo>
                    <a:pt x="17163" y="18418"/>
                    <a:pt x="17163" y="18335"/>
                    <a:pt x="16996" y="18084"/>
                  </a:cubicBezTo>
                  <a:cubicBezTo>
                    <a:pt x="16828" y="17749"/>
                    <a:pt x="16661" y="17498"/>
                    <a:pt x="16493" y="17246"/>
                  </a:cubicBezTo>
                  <a:cubicBezTo>
                    <a:pt x="16410" y="17079"/>
                    <a:pt x="16326" y="16828"/>
                    <a:pt x="16158" y="16660"/>
                  </a:cubicBezTo>
                  <a:cubicBezTo>
                    <a:pt x="15991" y="16493"/>
                    <a:pt x="15824" y="16325"/>
                    <a:pt x="15740" y="16158"/>
                  </a:cubicBezTo>
                  <a:cubicBezTo>
                    <a:pt x="11638" y="11805"/>
                    <a:pt x="8038" y="7033"/>
                    <a:pt x="4438" y="2344"/>
                  </a:cubicBezTo>
                  <a:cubicBezTo>
                    <a:pt x="3600" y="1340"/>
                    <a:pt x="2931" y="335"/>
                    <a:pt x="1591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9" name="Google Shape;12749;p15"/>
            <p:cNvSpPr/>
            <p:nvPr/>
          </p:nvSpPr>
          <p:spPr>
            <a:xfrm>
              <a:off x="3756200" y="974025"/>
              <a:ext cx="1778750" cy="633750"/>
            </a:xfrm>
            <a:custGeom>
              <a:avLst/>
              <a:gdLst/>
              <a:ahLst/>
              <a:cxnLst/>
              <a:rect l="l" t="t" r="r" b="b"/>
              <a:pathLst>
                <a:path w="71150" h="25350" extrusionOk="0">
                  <a:moveTo>
                    <a:pt x="41976" y="7809"/>
                  </a:moveTo>
                  <a:lnTo>
                    <a:pt x="41976" y="7809"/>
                  </a:lnTo>
                  <a:cubicBezTo>
                    <a:pt x="41865" y="7930"/>
                    <a:pt x="41767" y="8064"/>
                    <a:pt x="41709" y="8238"/>
                  </a:cubicBezTo>
                  <a:cubicBezTo>
                    <a:pt x="41709" y="8018"/>
                    <a:pt x="41853" y="7907"/>
                    <a:pt x="41976" y="7809"/>
                  </a:cubicBezTo>
                  <a:close/>
                  <a:moveTo>
                    <a:pt x="11454" y="0"/>
                  </a:moveTo>
                  <a:cubicBezTo>
                    <a:pt x="11185" y="0"/>
                    <a:pt x="10895" y="78"/>
                    <a:pt x="10650" y="201"/>
                  </a:cubicBezTo>
                  <a:cubicBezTo>
                    <a:pt x="10405" y="641"/>
                    <a:pt x="9961" y="852"/>
                    <a:pt x="9500" y="852"/>
                  </a:cubicBezTo>
                  <a:cubicBezTo>
                    <a:pt x="9172" y="852"/>
                    <a:pt x="8835" y="745"/>
                    <a:pt x="8557" y="536"/>
                  </a:cubicBezTo>
                  <a:cubicBezTo>
                    <a:pt x="8239" y="250"/>
                    <a:pt x="7861" y="121"/>
                    <a:pt x="7487" y="121"/>
                  </a:cubicBezTo>
                  <a:cubicBezTo>
                    <a:pt x="6875" y="121"/>
                    <a:pt x="6273" y="466"/>
                    <a:pt x="5961" y="1038"/>
                  </a:cubicBezTo>
                  <a:cubicBezTo>
                    <a:pt x="5231" y="2279"/>
                    <a:pt x="3800" y="3011"/>
                    <a:pt x="2335" y="3011"/>
                  </a:cubicBezTo>
                  <a:cubicBezTo>
                    <a:pt x="2121" y="3011"/>
                    <a:pt x="1905" y="2996"/>
                    <a:pt x="1692" y="2963"/>
                  </a:cubicBezTo>
                  <a:cubicBezTo>
                    <a:pt x="1541" y="2947"/>
                    <a:pt x="1380" y="2933"/>
                    <a:pt x="1222" y="2933"/>
                  </a:cubicBezTo>
                  <a:cubicBezTo>
                    <a:pt x="590" y="2933"/>
                    <a:pt x="0" y="3148"/>
                    <a:pt x="268" y="4219"/>
                  </a:cubicBezTo>
                  <a:cubicBezTo>
                    <a:pt x="634" y="4658"/>
                    <a:pt x="1191" y="4905"/>
                    <a:pt x="1772" y="4905"/>
                  </a:cubicBezTo>
                  <a:cubicBezTo>
                    <a:pt x="1856" y="4905"/>
                    <a:pt x="1941" y="4900"/>
                    <a:pt x="2026" y="4889"/>
                  </a:cubicBezTo>
                  <a:cubicBezTo>
                    <a:pt x="4287" y="5056"/>
                    <a:pt x="6547" y="5475"/>
                    <a:pt x="8640" y="6229"/>
                  </a:cubicBezTo>
                  <a:cubicBezTo>
                    <a:pt x="10817" y="6480"/>
                    <a:pt x="12743" y="7735"/>
                    <a:pt x="14919" y="7987"/>
                  </a:cubicBezTo>
                  <a:cubicBezTo>
                    <a:pt x="15840" y="7987"/>
                    <a:pt x="16761" y="8238"/>
                    <a:pt x="17598" y="8573"/>
                  </a:cubicBezTo>
                  <a:cubicBezTo>
                    <a:pt x="17849" y="8656"/>
                    <a:pt x="18101" y="8740"/>
                    <a:pt x="18268" y="8740"/>
                  </a:cubicBezTo>
                  <a:cubicBezTo>
                    <a:pt x="19524" y="8824"/>
                    <a:pt x="20780" y="9075"/>
                    <a:pt x="21868" y="9494"/>
                  </a:cubicBezTo>
                  <a:lnTo>
                    <a:pt x="22538" y="9745"/>
                  </a:lnTo>
                  <a:cubicBezTo>
                    <a:pt x="22956" y="9828"/>
                    <a:pt x="23291" y="9912"/>
                    <a:pt x="23710" y="10080"/>
                  </a:cubicBezTo>
                  <a:lnTo>
                    <a:pt x="24296" y="10247"/>
                  </a:lnTo>
                  <a:cubicBezTo>
                    <a:pt x="24966" y="10498"/>
                    <a:pt x="25635" y="10749"/>
                    <a:pt x="26305" y="11084"/>
                  </a:cubicBezTo>
                  <a:cubicBezTo>
                    <a:pt x="26473" y="11168"/>
                    <a:pt x="26724" y="11252"/>
                    <a:pt x="26891" y="11252"/>
                  </a:cubicBezTo>
                  <a:cubicBezTo>
                    <a:pt x="27477" y="11419"/>
                    <a:pt x="28063" y="11503"/>
                    <a:pt x="28566" y="11503"/>
                  </a:cubicBezTo>
                  <a:lnTo>
                    <a:pt x="29319" y="11503"/>
                  </a:lnTo>
                  <a:cubicBezTo>
                    <a:pt x="31663" y="11838"/>
                    <a:pt x="33840" y="12842"/>
                    <a:pt x="36184" y="13345"/>
                  </a:cubicBezTo>
                  <a:cubicBezTo>
                    <a:pt x="38696" y="14433"/>
                    <a:pt x="41207" y="15354"/>
                    <a:pt x="43802" y="15940"/>
                  </a:cubicBezTo>
                  <a:lnTo>
                    <a:pt x="44472" y="16191"/>
                  </a:lnTo>
                  <a:cubicBezTo>
                    <a:pt x="44891" y="16359"/>
                    <a:pt x="45226" y="16526"/>
                    <a:pt x="45644" y="16693"/>
                  </a:cubicBezTo>
                  <a:cubicBezTo>
                    <a:pt x="46398" y="16945"/>
                    <a:pt x="47068" y="17112"/>
                    <a:pt x="47737" y="17280"/>
                  </a:cubicBezTo>
                  <a:cubicBezTo>
                    <a:pt x="48156" y="17363"/>
                    <a:pt x="48574" y="17447"/>
                    <a:pt x="48909" y="17614"/>
                  </a:cubicBezTo>
                  <a:lnTo>
                    <a:pt x="49495" y="17949"/>
                  </a:lnTo>
                  <a:cubicBezTo>
                    <a:pt x="49747" y="18117"/>
                    <a:pt x="49998" y="18284"/>
                    <a:pt x="50249" y="18452"/>
                  </a:cubicBezTo>
                  <a:cubicBezTo>
                    <a:pt x="53681" y="20042"/>
                    <a:pt x="57198" y="21465"/>
                    <a:pt x="60798" y="22638"/>
                  </a:cubicBezTo>
                  <a:cubicBezTo>
                    <a:pt x="61718" y="22805"/>
                    <a:pt x="62556" y="23224"/>
                    <a:pt x="63309" y="23726"/>
                  </a:cubicBezTo>
                  <a:cubicBezTo>
                    <a:pt x="63393" y="23726"/>
                    <a:pt x="63477" y="23810"/>
                    <a:pt x="63560" y="23893"/>
                  </a:cubicBezTo>
                  <a:cubicBezTo>
                    <a:pt x="63728" y="23977"/>
                    <a:pt x="63979" y="24145"/>
                    <a:pt x="64146" y="24228"/>
                  </a:cubicBezTo>
                  <a:cubicBezTo>
                    <a:pt x="64481" y="24396"/>
                    <a:pt x="64816" y="24563"/>
                    <a:pt x="65151" y="24647"/>
                  </a:cubicBezTo>
                  <a:cubicBezTo>
                    <a:pt x="65907" y="24938"/>
                    <a:pt x="66663" y="25350"/>
                    <a:pt x="67475" y="25350"/>
                  </a:cubicBezTo>
                  <a:cubicBezTo>
                    <a:pt x="67832" y="25350"/>
                    <a:pt x="68200" y="25270"/>
                    <a:pt x="68583" y="25065"/>
                  </a:cubicBezTo>
                  <a:cubicBezTo>
                    <a:pt x="69019" y="24775"/>
                    <a:pt x="68636" y="23729"/>
                    <a:pt x="69455" y="23729"/>
                  </a:cubicBezTo>
                  <a:cubicBezTo>
                    <a:pt x="69580" y="23729"/>
                    <a:pt x="69734" y="23754"/>
                    <a:pt x="69923" y="23810"/>
                  </a:cubicBezTo>
                  <a:cubicBezTo>
                    <a:pt x="70093" y="23855"/>
                    <a:pt x="70238" y="23876"/>
                    <a:pt x="70362" y="23876"/>
                  </a:cubicBezTo>
                  <a:cubicBezTo>
                    <a:pt x="71150" y="23876"/>
                    <a:pt x="71038" y="23027"/>
                    <a:pt x="70676" y="22303"/>
                  </a:cubicBezTo>
                  <a:cubicBezTo>
                    <a:pt x="69169" y="21884"/>
                    <a:pt x="67830" y="20796"/>
                    <a:pt x="67160" y="19289"/>
                  </a:cubicBezTo>
                  <a:cubicBezTo>
                    <a:pt x="66574" y="18619"/>
                    <a:pt x="65904" y="18117"/>
                    <a:pt x="65067" y="17866"/>
                  </a:cubicBezTo>
                  <a:cubicBezTo>
                    <a:pt x="64732" y="17614"/>
                    <a:pt x="64356" y="17614"/>
                    <a:pt x="63979" y="17614"/>
                  </a:cubicBezTo>
                  <a:cubicBezTo>
                    <a:pt x="63602" y="17614"/>
                    <a:pt x="63225" y="17614"/>
                    <a:pt x="62891" y="17363"/>
                  </a:cubicBezTo>
                  <a:cubicBezTo>
                    <a:pt x="60379" y="15354"/>
                    <a:pt x="57449" y="14266"/>
                    <a:pt x="54686" y="12675"/>
                  </a:cubicBezTo>
                  <a:cubicBezTo>
                    <a:pt x="53849" y="12591"/>
                    <a:pt x="53179" y="12256"/>
                    <a:pt x="52593" y="11670"/>
                  </a:cubicBezTo>
                  <a:cubicBezTo>
                    <a:pt x="51979" y="11224"/>
                    <a:pt x="51365" y="10740"/>
                    <a:pt x="50677" y="10740"/>
                  </a:cubicBezTo>
                  <a:cubicBezTo>
                    <a:pt x="50333" y="10740"/>
                    <a:pt x="49970" y="10861"/>
                    <a:pt x="49579" y="11168"/>
                  </a:cubicBezTo>
                  <a:cubicBezTo>
                    <a:pt x="49449" y="11233"/>
                    <a:pt x="49521" y="11498"/>
                    <a:pt x="49404" y="11498"/>
                  </a:cubicBezTo>
                  <a:cubicBezTo>
                    <a:pt x="49370" y="11498"/>
                    <a:pt x="49320" y="11476"/>
                    <a:pt x="49244" y="11419"/>
                  </a:cubicBezTo>
                  <a:cubicBezTo>
                    <a:pt x="49328" y="10666"/>
                    <a:pt x="47654" y="10917"/>
                    <a:pt x="48407" y="9745"/>
                  </a:cubicBezTo>
                  <a:cubicBezTo>
                    <a:pt x="48407" y="9745"/>
                    <a:pt x="48193" y="9638"/>
                    <a:pt x="48064" y="9638"/>
                  </a:cubicBezTo>
                  <a:cubicBezTo>
                    <a:pt x="48032" y="9638"/>
                    <a:pt x="48005" y="9644"/>
                    <a:pt x="47988" y="9661"/>
                  </a:cubicBezTo>
                  <a:cubicBezTo>
                    <a:pt x="47458" y="9899"/>
                    <a:pt x="46983" y="10001"/>
                    <a:pt x="46550" y="10001"/>
                  </a:cubicBezTo>
                  <a:cubicBezTo>
                    <a:pt x="45004" y="10001"/>
                    <a:pt x="43994" y="8698"/>
                    <a:pt x="42882" y="7652"/>
                  </a:cubicBezTo>
                  <a:cubicBezTo>
                    <a:pt x="42806" y="7538"/>
                    <a:pt x="42696" y="7493"/>
                    <a:pt x="42576" y="7493"/>
                  </a:cubicBezTo>
                  <a:cubicBezTo>
                    <a:pt x="42429" y="7493"/>
                    <a:pt x="42266" y="7560"/>
                    <a:pt x="42128" y="7652"/>
                  </a:cubicBezTo>
                  <a:cubicBezTo>
                    <a:pt x="40677" y="6982"/>
                    <a:pt x="39189" y="6461"/>
                    <a:pt x="37638" y="6461"/>
                  </a:cubicBezTo>
                  <a:cubicBezTo>
                    <a:pt x="36863" y="6461"/>
                    <a:pt x="36072" y="6591"/>
                    <a:pt x="35263" y="6898"/>
                  </a:cubicBezTo>
                  <a:cubicBezTo>
                    <a:pt x="35096" y="6898"/>
                    <a:pt x="34928" y="6898"/>
                    <a:pt x="34761" y="6815"/>
                  </a:cubicBezTo>
                  <a:cubicBezTo>
                    <a:pt x="34593" y="6647"/>
                    <a:pt x="34426" y="6396"/>
                    <a:pt x="34258" y="6145"/>
                  </a:cubicBezTo>
                  <a:cubicBezTo>
                    <a:pt x="34091" y="5977"/>
                    <a:pt x="33924" y="5726"/>
                    <a:pt x="33756" y="5475"/>
                  </a:cubicBezTo>
                  <a:cubicBezTo>
                    <a:pt x="33589" y="5224"/>
                    <a:pt x="33421" y="5056"/>
                    <a:pt x="33170" y="4889"/>
                  </a:cubicBezTo>
                  <a:cubicBezTo>
                    <a:pt x="32835" y="4722"/>
                    <a:pt x="32584" y="4638"/>
                    <a:pt x="32249" y="4638"/>
                  </a:cubicBezTo>
                  <a:cubicBezTo>
                    <a:pt x="31831" y="4722"/>
                    <a:pt x="31412" y="4973"/>
                    <a:pt x="30910" y="4973"/>
                  </a:cubicBezTo>
                  <a:cubicBezTo>
                    <a:pt x="30742" y="5077"/>
                    <a:pt x="30606" y="5119"/>
                    <a:pt x="30492" y="5119"/>
                  </a:cubicBezTo>
                  <a:cubicBezTo>
                    <a:pt x="30151" y="5119"/>
                    <a:pt x="30010" y="4743"/>
                    <a:pt x="29821" y="4554"/>
                  </a:cubicBezTo>
                  <a:cubicBezTo>
                    <a:pt x="29591" y="4416"/>
                    <a:pt x="29360" y="4354"/>
                    <a:pt x="29130" y="4354"/>
                  </a:cubicBezTo>
                  <a:cubicBezTo>
                    <a:pt x="28942" y="4354"/>
                    <a:pt x="28754" y="4395"/>
                    <a:pt x="28566" y="4470"/>
                  </a:cubicBezTo>
                  <a:cubicBezTo>
                    <a:pt x="28241" y="4633"/>
                    <a:pt x="27917" y="4725"/>
                    <a:pt x="27592" y="4725"/>
                  </a:cubicBezTo>
                  <a:cubicBezTo>
                    <a:pt x="27414" y="4725"/>
                    <a:pt x="27237" y="4697"/>
                    <a:pt x="27059" y="4638"/>
                  </a:cubicBezTo>
                  <a:cubicBezTo>
                    <a:pt x="26975" y="4638"/>
                    <a:pt x="26891" y="4554"/>
                    <a:pt x="26724" y="4554"/>
                  </a:cubicBezTo>
                  <a:lnTo>
                    <a:pt x="26305" y="4303"/>
                  </a:lnTo>
                  <a:cubicBezTo>
                    <a:pt x="26221" y="4219"/>
                    <a:pt x="26054" y="4136"/>
                    <a:pt x="25886" y="4052"/>
                  </a:cubicBezTo>
                  <a:cubicBezTo>
                    <a:pt x="25802" y="4052"/>
                    <a:pt x="25760" y="4073"/>
                    <a:pt x="25742" y="4100"/>
                  </a:cubicBezTo>
                  <a:lnTo>
                    <a:pt x="25742" y="4100"/>
                  </a:lnTo>
                  <a:cubicBezTo>
                    <a:pt x="25736" y="4086"/>
                    <a:pt x="25728" y="4070"/>
                    <a:pt x="25719" y="4052"/>
                  </a:cubicBezTo>
                  <a:cubicBezTo>
                    <a:pt x="25719" y="3968"/>
                    <a:pt x="25886" y="3884"/>
                    <a:pt x="25970" y="3884"/>
                  </a:cubicBezTo>
                  <a:cubicBezTo>
                    <a:pt x="26054" y="3801"/>
                    <a:pt x="26054" y="3717"/>
                    <a:pt x="26138" y="3633"/>
                  </a:cubicBezTo>
                  <a:cubicBezTo>
                    <a:pt x="26138" y="3549"/>
                    <a:pt x="26138" y="3466"/>
                    <a:pt x="26138" y="3382"/>
                  </a:cubicBezTo>
                  <a:cubicBezTo>
                    <a:pt x="26054" y="3215"/>
                    <a:pt x="25886" y="3047"/>
                    <a:pt x="25719" y="2963"/>
                  </a:cubicBezTo>
                  <a:cubicBezTo>
                    <a:pt x="25552" y="2880"/>
                    <a:pt x="25300" y="2796"/>
                    <a:pt x="25133" y="2796"/>
                  </a:cubicBezTo>
                  <a:lnTo>
                    <a:pt x="23877" y="2796"/>
                  </a:lnTo>
                  <a:cubicBezTo>
                    <a:pt x="23626" y="2796"/>
                    <a:pt x="23291" y="2880"/>
                    <a:pt x="23040" y="2963"/>
                  </a:cubicBezTo>
                  <a:cubicBezTo>
                    <a:pt x="22789" y="3047"/>
                    <a:pt x="22538" y="3215"/>
                    <a:pt x="22287" y="3298"/>
                  </a:cubicBezTo>
                  <a:cubicBezTo>
                    <a:pt x="22119" y="3382"/>
                    <a:pt x="21952" y="3466"/>
                    <a:pt x="21784" y="3549"/>
                  </a:cubicBezTo>
                  <a:cubicBezTo>
                    <a:pt x="21617" y="3717"/>
                    <a:pt x="21366" y="3801"/>
                    <a:pt x="21198" y="3884"/>
                  </a:cubicBezTo>
                  <a:cubicBezTo>
                    <a:pt x="20780" y="3884"/>
                    <a:pt x="21282" y="3549"/>
                    <a:pt x="21031" y="3466"/>
                  </a:cubicBezTo>
                  <a:cubicBezTo>
                    <a:pt x="20110" y="2377"/>
                    <a:pt x="17598" y="4052"/>
                    <a:pt x="17431" y="1457"/>
                  </a:cubicBezTo>
                  <a:cubicBezTo>
                    <a:pt x="17431" y="1373"/>
                    <a:pt x="16929" y="1289"/>
                    <a:pt x="16677" y="1289"/>
                  </a:cubicBezTo>
                  <a:cubicBezTo>
                    <a:pt x="14919" y="1289"/>
                    <a:pt x="13412" y="452"/>
                    <a:pt x="11738" y="33"/>
                  </a:cubicBezTo>
                  <a:cubicBezTo>
                    <a:pt x="11648" y="11"/>
                    <a:pt x="11552" y="0"/>
                    <a:pt x="11454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0" name="Google Shape;12750;p15"/>
            <p:cNvSpPr/>
            <p:nvPr/>
          </p:nvSpPr>
          <p:spPr>
            <a:xfrm>
              <a:off x="3091050" y="1920675"/>
              <a:ext cx="1971625" cy="1137550"/>
            </a:xfrm>
            <a:custGeom>
              <a:avLst/>
              <a:gdLst/>
              <a:ahLst/>
              <a:cxnLst/>
              <a:rect l="l" t="t" r="r" b="b"/>
              <a:pathLst>
                <a:path w="78865" h="45502" extrusionOk="0">
                  <a:moveTo>
                    <a:pt x="892" y="1"/>
                  </a:moveTo>
                  <a:cubicBezTo>
                    <a:pt x="616" y="1"/>
                    <a:pt x="342" y="142"/>
                    <a:pt x="84" y="511"/>
                  </a:cubicBezTo>
                  <a:cubicBezTo>
                    <a:pt x="0" y="762"/>
                    <a:pt x="0" y="1013"/>
                    <a:pt x="84" y="1264"/>
                  </a:cubicBezTo>
                  <a:cubicBezTo>
                    <a:pt x="2428" y="4948"/>
                    <a:pt x="5861" y="7794"/>
                    <a:pt x="8623" y="11227"/>
                  </a:cubicBezTo>
                  <a:cubicBezTo>
                    <a:pt x="8707" y="11394"/>
                    <a:pt x="8875" y="11562"/>
                    <a:pt x="9042" y="11729"/>
                  </a:cubicBezTo>
                  <a:cubicBezTo>
                    <a:pt x="9209" y="11897"/>
                    <a:pt x="9377" y="12148"/>
                    <a:pt x="9461" y="12232"/>
                  </a:cubicBezTo>
                  <a:cubicBezTo>
                    <a:pt x="9544" y="12315"/>
                    <a:pt x="9628" y="12399"/>
                    <a:pt x="9712" y="12483"/>
                  </a:cubicBezTo>
                  <a:cubicBezTo>
                    <a:pt x="9796" y="12650"/>
                    <a:pt x="9963" y="12818"/>
                    <a:pt x="10130" y="12901"/>
                  </a:cubicBezTo>
                  <a:cubicBezTo>
                    <a:pt x="10214" y="12985"/>
                    <a:pt x="10298" y="13069"/>
                    <a:pt x="10382" y="13152"/>
                  </a:cubicBezTo>
                  <a:cubicBezTo>
                    <a:pt x="10549" y="13320"/>
                    <a:pt x="10716" y="13404"/>
                    <a:pt x="10884" y="13571"/>
                  </a:cubicBezTo>
                  <a:cubicBezTo>
                    <a:pt x="11805" y="13822"/>
                    <a:pt x="12726" y="14241"/>
                    <a:pt x="13563" y="14659"/>
                  </a:cubicBezTo>
                  <a:cubicBezTo>
                    <a:pt x="21181" y="18176"/>
                    <a:pt x="28884" y="21357"/>
                    <a:pt x="36586" y="24455"/>
                  </a:cubicBezTo>
                  <a:lnTo>
                    <a:pt x="38176" y="25124"/>
                  </a:lnTo>
                  <a:cubicBezTo>
                    <a:pt x="39097" y="25459"/>
                    <a:pt x="39935" y="25878"/>
                    <a:pt x="40772" y="26380"/>
                  </a:cubicBezTo>
                  <a:cubicBezTo>
                    <a:pt x="40939" y="26464"/>
                    <a:pt x="41190" y="26548"/>
                    <a:pt x="41358" y="26631"/>
                  </a:cubicBezTo>
                  <a:cubicBezTo>
                    <a:pt x="41776" y="26799"/>
                    <a:pt x="42111" y="26966"/>
                    <a:pt x="42530" y="27217"/>
                  </a:cubicBezTo>
                  <a:cubicBezTo>
                    <a:pt x="43702" y="27887"/>
                    <a:pt x="44958" y="28473"/>
                    <a:pt x="46297" y="29059"/>
                  </a:cubicBezTo>
                  <a:cubicBezTo>
                    <a:pt x="47302" y="29227"/>
                    <a:pt x="48307" y="29645"/>
                    <a:pt x="49144" y="30315"/>
                  </a:cubicBezTo>
                  <a:cubicBezTo>
                    <a:pt x="49395" y="30399"/>
                    <a:pt x="49562" y="30566"/>
                    <a:pt x="49730" y="30650"/>
                  </a:cubicBezTo>
                  <a:cubicBezTo>
                    <a:pt x="50567" y="30817"/>
                    <a:pt x="51404" y="31236"/>
                    <a:pt x="52074" y="31822"/>
                  </a:cubicBezTo>
                  <a:cubicBezTo>
                    <a:pt x="59776" y="35506"/>
                    <a:pt x="67227" y="39692"/>
                    <a:pt x="74427" y="44212"/>
                  </a:cubicBezTo>
                  <a:cubicBezTo>
                    <a:pt x="75352" y="44675"/>
                    <a:pt x="76224" y="45502"/>
                    <a:pt x="77291" y="45502"/>
                  </a:cubicBezTo>
                  <a:cubicBezTo>
                    <a:pt x="77576" y="45502"/>
                    <a:pt x="77876" y="45442"/>
                    <a:pt x="78194" y="45301"/>
                  </a:cubicBezTo>
                  <a:cubicBezTo>
                    <a:pt x="78864" y="44212"/>
                    <a:pt x="78194" y="43543"/>
                    <a:pt x="77357" y="43040"/>
                  </a:cubicBezTo>
                  <a:cubicBezTo>
                    <a:pt x="76771" y="42622"/>
                    <a:pt x="76855" y="42119"/>
                    <a:pt x="77190" y="41617"/>
                  </a:cubicBezTo>
                  <a:cubicBezTo>
                    <a:pt x="77525" y="40529"/>
                    <a:pt x="76687" y="40278"/>
                    <a:pt x="75934" y="39859"/>
                  </a:cubicBezTo>
                  <a:cubicBezTo>
                    <a:pt x="72753" y="37933"/>
                    <a:pt x="68818" y="37264"/>
                    <a:pt x="66055" y="34585"/>
                  </a:cubicBezTo>
                  <a:cubicBezTo>
                    <a:pt x="65636" y="34417"/>
                    <a:pt x="65218" y="34250"/>
                    <a:pt x="64883" y="34250"/>
                  </a:cubicBezTo>
                  <a:cubicBezTo>
                    <a:pt x="63292" y="33580"/>
                    <a:pt x="61869" y="32659"/>
                    <a:pt x="60613" y="31571"/>
                  </a:cubicBezTo>
                  <a:cubicBezTo>
                    <a:pt x="59525" y="31320"/>
                    <a:pt x="58437" y="30817"/>
                    <a:pt x="57599" y="29980"/>
                  </a:cubicBezTo>
                  <a:cubicBezTo>
                    <a:pt x="55088" y="28306"/>
                    <a:pt x="52074" y="27720"/>
                    <a:pt x="49562" y="26129"/>
                  </a:cubicBezTo>
                  <a:cubicBezTo>
                    <a:pt x="48139" y="25124"/>
                    <a:pt x="46046" y="25710"/>
                    <a:pt x="45041" y="24120"/>
                  </a:cubicBezTo>
                  <a:cubicBezTo>
                    <a:pt x="41525" y="23031"/>
                    <a:pt x="38093" y="21608"/>
                    <a:pt x="34660" y="20436"/>
                  </a:cubicBezTo>
                  <a:cubicBezTo>
                    <a:pt x="29805" y="18845"/>
                    <a:pt x="25367" y="16418"/>
                    <a:pt x="20763" y="14325"/>
                  </a:cubicBezTo>
                  <a:cubicBezTo>
                    <a:pt x="18084" y="12985"/>
                    <a:pt x="15237" y="11980"/>
                    <a:pt x="12391" y="11227"/>
                  </a:cubicBezTo>
                  <a:cubicBezTo>
                    <a:pt x="11721" y="11059"/>
                    <a:pt x="11135" y="10725"/>
                    <a:pt x="10800" y="10139"/>
                  </a:cubicBezTo>
                  <a:cubicBezTo>
                    <a:pt x="10130" y="9804"/>
                    <a:pt x="9628" y="9218"/>
                    <a:pt x="9293" y="8632"/>
                  </a:cubicBezTo>
                  <a:cubicBezTo>
                    <a:pt x="7033" y="5785"/>
                    <a:pt x="4521" y="3022"/>
                    <a:pt x="1926" y="511"/>
                  </a:cubicBezTo>
                  <a:cubicBezTo>
                    <a:pt x="1598" y="230"/>
                    <a:pt x="1244" y="1"/>
                    <a:pt x="892" y="1"/>
                  </a:cubicBezTo>
                  <a:close/>
                </a:path>
              </a:pathLst>
            </a:custGeom>
            <a:solidFill>
              <a:srgbClr val="64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1" name="Google Shape;12751;p15"/>
            <p:cNvSpPr/>
            <p:nvPr/>
          </p:nvSpPr>
          <p:spPr>
            <a:xfrm>
              <a:off x="2446400" y="771825"/>
              <a:ext cx="1580225" cy="311625"/>
            </a:xfrm>
            <a:custGeom>
              <a:avLst/>
              <a:gdLst/>
              <a:ahLst/>
              <a:cxnLst/>
              <a:rect l="l" t="t" r="r" b="b"/>
              <a:pathLst>
                <a:path w="63209" h="12465" extrusionOk="0">
                  <a:moveTo>
                    <a:pt x="44791" y="5526"/>
                  </a:moveTo>
                  <a:cubicBezTo>
                    <a:pt x="45042" y="5693"/>
                    <a:pt x="45377" y="5861"/>
                    <a:pt x="45209" y="6279"/>
                  </a:cubicBezTo>
                  <a:cubicBezTo>
                    <a:pt x="45293" y="5861"/>
                    <a:pt x="45042" y="5693"/>
                    <a:pt x="44791" y="5526"/>
                  </a:cubicBezTo>
                  <a:close/>
                  <a:moveTo>
                    <a:pt x="10298" y="0"/>
                  </a:moveTo>
                  <a:cubicBezTo>
                    <a:pt x="8582" y="252"/>
                    <a:pt x="6866" y="294"/>
                    <a:pt x="5149" y="294"/>
                  </a:cubicBezTo>
                  <a:cubicBezTo>
                    <a:pt x="4291" y="294"/>
                    <a:pt x="3433" y="283"/>
                    <a:pt x="2575" y="283"/>
                  </a:cubicBezTo>
                  <a:cubicBezTo>
                    <a:pt x="1717" y="283"/>
                    <a:pt x="859" y="294"/>
                    <a:pt x="1" y="335"/>
                  </a:cubicBezTo>
                  <a:cubicBezTo>
                    <a:pt x="84" y="1591"/>
                    <a:pt x="1089" y="1340"/>
                    <a:pt x="1759" y="1591"/>
                  </a:cubicBezTo>
                  <a:cubicBezTo>
                    <a:pt x="4103" y="2177"/>
                    <a:pt x="6447" y="2428"/>
                    <a:pt x="8791" y="2931"/>
                  </a:cubicBezTo>
                  <a:cubicBezTo>
                    <a:pt x="15489" y="4689"/>
                    <a:pt x="22270" y="6028"/>
                    <a:pt x="29051" y="7117"/>
                  </a:cubicBezTo>
                  <a:cubicBezTo>
                    <a:pt x="29411" y="7065"/>
                    <a:pt x="29770" y="6730"/>
                    <a:pt x="30072" y="6730"/>
                  </a:cubicBezTo>
                  <a:cubicBezTo>
                    <a:pt x="30262" y="6730"/>
                    <a:pt x="30429" y="6863"/>
                    <a:pt x="30558" y="7284"/>
                  </a:cubicBezTo>
                  <a:cubicBezTo>
                    <a:pt x="31730" y="7954"/>
                    <a:pt x="32986" y="8540"/>
                    <a:pt x="34326" y="8791"/>
                  </a:cubicBezTo>
                  <a:cubicBezTo>
                    <a:pt x="35498" y="8958"/>
                    <a:pt x="36670" y="9210"/>
                    <a:pt x="37758" y="9461"/>
                  </a:cubicBezTo>
                  <a:cubicBezTo>
                    <a:pt x="41777" y="10214"/>
                    <a:pt x="45628" y="11386"/>
                    <a:pt x="49646" y="12224"/>
                  </a:cubicBezTo>
                  <a:cubicBezTo>
                    <a:pt x="50168" y="12310"/>
                    <a:pt x="50711" y="12465"/>
                    <a:pt x="51242" y="12465"/>
                  </a:cubicBezTo>
                  <a:cubicBezTo>
                    <a:pt x="51735" y="12465"/>
                    <a:pt x="52217" y="12332"/>
                    <a:pt x="52660" y="11889"/>
                  </a:cubicBezTo>
                  <a:cubicBezTo>
                    <a:pt x="52886" y="11573"/>
                    <a:pt x="53160" y="11500"/>
                    <a:pt x="53456" y="11500"/>
                  </a:cubicBezTo>
                  <a:cubicBezTo>
                    <a:pt x="53710" y="11500"/>
                    <a:pt x="53981" y="11554"/>
                    <a:pt x="54251" y="11554"/>
                  </a:cubicBezTo>
                  <a:cubicBezTo>
                    <a:pt x="54749" y="11601"/>
                    <a:pt x="55253" y="11655"/>
                    <a:pt x="55740" y="11655"/>
                  </a:cubicBezTo>
                  <a:cubicBezTo>
                    <a:pt x="56972" y="11655"/>
                    <a:pt x="58088" y="11309"/>
                    <a:pt x="58688" y="9628"/>
                  </a:cubicBezTo>
                  <a:cubicBezTo>
                    <a:pt x="58915" y="8993"/>
                    <a:pt x="59265" y="8702"/>
                    <a:pt x="59711" y="8702"/>
                  </a:cubicBezTo>
                  <a:cubicBezTo>
                    <a:pt x="60088" y="8702"/>
                    <a:pt x="60534" y="8910"/>
                    <a:pt x="61032" y="9293"/>
                  </a:cubicBezTo>
                  <a:cubicBezTo>
                    <a:pt x="61555" y="9685"/>
                    <a:pt x="61937" y="9886"/>
                    <a:pt x="62234" y="9886"/>
                  </a:cubicBezTo>
                  <a:cubicBezTo>
                    <a:pt x="62698" y="9886"/>
                    <a:pt x="62954" y="9394"/>
                    <a:pt x="63209" y="8372"/>
                  </a:cubicBezTo>
                  <a:cubicBezTo>
                    <a:pt x="61116" y="6698"/>
                    <a:pt x="58437" y="7452"/>
                    <a:pt x="56009" y="6614"/>
                  </a:cubicBezTo>
                  <a:cubicBezTo>
                    <a:pt x="53665" y="5777"/>
                    <a:pt x="50902" y="6363"/>
                    <a:pt x="48726" y="4772"/>
                  </a:cubicBezTo>
                  <a:cubicBezTo>
                    <a:pt x="48656" y="4766"/>
                    <a:pt x="48585" y="4763"/>
                    <a:pt x="48515" y="4763"/>
                  </a:cubicBezTo>
                  <a:cubicBezTo>
                    <a:pt x="48160" y="4763"/>
                    <a:pt x="47794" y="4835"/>
                    <a:pt x="47428" y="4835"/>
                  </a:cubicBezTo>
                  <a:cubicBezTo>
                    <a:pt x="46988" y="4835"/>
                    <a:pt x="46549" y="4731"/>
                    <a:pt x="46130" y="4270"/>
                  </a:cubicBezTo>
                  <a:cubicBezTo>
                    <a:pt x="45889" y="4029"/>
                    <a:pt x="45550" y="3903"/>
                    <a:pt x="45209" y="3903"/>
                  </a:cubicBezTo>
                  <a:cubicBezTo>
                    <a:pt x="44839" y="3903"/>
                    <a:pt x="44465" y="4050"/>
                    <a:pt x="44205" y="4354"/>
                  </a:cubicBezTo>
                  <a:cubicBezTo>
                    <a:pt x="43870" y="4856"/>
                    <a:pt x="44372" y="5275"/>
                    <a:pt x="44791" y="5526"/>
                  </a:cubicBezTo>
                  <a:cubicBezTo>
                    <a:pt x="43619" y="5359"/>
                    <a:pt x="44372" y="3600"/>
                    <a:pt x="42949" y="3517"/>
                  </a:cubicBezTo>
                  <a:cubicBezTo>
                    <a:pt x="41535" y="3517"/>
                    <a:pt x="40187" y="2988"/>
                    <a:pt x="38729" y="2988"/>
                  </a:cubicBezTo>
                  <a:cubicBezTo>
                    <a:pt x="38547" y="2988"/>
                    <a:pt x="38363" y="2996"/>
                    <a:pt x="38177" y="3014"/>
                  </a:cubicBezTo>
                  <a:cubicBezTo>
                    <a:pt x="38093" y="2973"/>
                    <a:pt x="37988" y="2952"/>
                    <a:pt x="37873" y="2952"/>
                  </a:cubicBezTo>
                  <a:cubicBezTo>
                    <a:pt x="37758" y="2952"/>
                    <a:pt x="37633" y="2973"/>
                    <a:pt x="37507" y="3014"/>
                  </a:cubicBezTo>
                  <a:cubicBezTo>
                    <a:pt x="37442" y="3010"/>
                    <a:pt x="37376" y="3008"/>
                    <a:pt x="37310" y="3008"/>
                  </a:cubicBezTo>
                  <a:cubicBezTo>
                    <a:pt x="36782" y="3008"/>
                    <a:pt x="36228" y="3140"/>
                    <a:pt x="35707" y="3140"/>
                  </a:cubicBezTo>
                  <a:cubicBezTo>
                    <a:pt x="35121" y="3140"/>
                    <a:pt x="34577" y="2973"/>
                    <a:pt x="34158" y="2261"/>
                  </a:cubicBezTo>
                  <a:cubicBezTo>
                    <a:pt x="29340" y="1328"/>
                    <a:pt x="24522" y="829"/>
                    <a:pt x="19638" y="829"/>
                  </a:cubicBezTo>
                  <a:cubicBezTo>
                    <a:pt x="19260" y="829"/>
                    <a:pt x="18881" y="832"/>
                    <a:pt x="18503" y="838"/>
                  </a:cubicBezTo>
                  <a:cubicBezTo>
                    <a:pt x="18335" y="1089"/>
                    <a:pt x="17917" y="1173"/>
                    <a:pt x="17917" y="1507"/>
                  </a:cubicBezTo>
                  <a:cubicBezTo>
                    <a:pt x="17987" y="1788"/>
                    <a:pt x="17910" y="1848"/>
                    <a:pt x="17798" y="1848"/>
                  </a:cubicBezTo>
                  <a:cubicBezTo>
                    <a:pt x="17712" y="1848"/>
                    <a:pt x="17606" y="1813"/>
                    <a:pt x="17527" y="1813"/>
                  </a:cubicBezTo>
                  <a:cubicBezTo>
                    <a:pt x="17461" y="1813"/>
                    <a:pt x="17414" y="1837"/>
                    <a:pt x="17414" y="1926"/>
                  </a:cubicBezTo>
                  <a:cubicBezTo>
                    <a:pt x="17241" y="2099"/>
                    <a:pt x="16988" y="2392"/>
                    <a:pt x="16765" y="2392"/>
                  </a:cubicBezTo>
                  <a:cubicBezTo>
                    <a:pt x="16665" y="2392"/>
                    <a:pt x="16571" y="2333"/>
                    <a:pt x="16493" y="2177"/>
                  </a:cubicBezTo>
                  <a:cubicBezTo>
                    <a:pt x="15912" y="1402"/>
                    <a:pt x="15031" y="975"/>
                    <a:pt x="14081" y="975"/>
                  </a:cubicBezTo>
                  <a:cubicBezTo>
                    <a:pt x="13801" y="975"/>
                    <a:pt x="13515" y="1012"/>
                    <a:pt x="13228" y="1089"/>
                  </a:cubicBezTo>
                  <a:cubicBezTo>
                    <a:pt x="12559" y="1089"/>
                    <a:pt x="11973" y="754"/>
                    <a:pt x="11554" y="252"/>
                  </a:cubicBezTo>
                  <a:cubicBezTo>
                    <a:pt x="11135" y="84"/>
                    <a:pt x="10717" y="0"/>
                    <a:pt x="10298" y="0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2" name="Google Shape;12752;p15"/>
            <p:cNvSpPr/>
            <p:nvPr/>
          </p:nvSpPr>
          <p:spPr>
            <a:xfrm>
              <a:off x="2011075" y="790175"/>
              <a:ext cx="1504875" cy="420475"/>
            </a:xfrm>
            <a:custGeom>
              <a:avLst/>
              <a:gdLst/>
              <a:ahLst/>
              <a:cxnLst/>
              <a:rect l="l" t="t" r="r" b="b"/>
              <a:pathLst>
                <a:path w="60195" h="16819" extrusionOk="0">
                  <a:moveTo>
                    <a:pt x="2077" y="1"/>
                  </a:moveTo>
                  <a:cubicBezTo>
                    <a:pt x="1449" y="1"/>
                    <a:pt x="833" y="147"/>
                    <a:pt x="251" y="606"/>
                  </a:cubicBezTo>
                  <a:cubicBezTo>
                    <a:pt x="0" y="1862"/>
                    <a:pt x="251" y="3118"/>
                    <a:pt x="921" y="4122"/>
                  </a:cubicBezTo>
                  <a:cubicBezTo>
                    <a:pt x="1540" y="4810"/>
                    <a:pt x="2046" y="5780"/>
                    <a:pt x="3042" y="5780"/>
                  </a:cubicBezTo>
                  <a:cubicBezTo>
                    <a:pt x="3258" y="5780"/>
                    <a:pt x="3498" y="5734"/>
                    <a:pt x="3767" y="5629"/>
                  </a:cubicBezTo>
                  <a:cubicBezTo>
                    <a:pt x="3767" y="5043"/>
                    <a:pt x="2847" y="4792"/>
                    <a:pt x="3265" y="4122"/>
                  </a:cubicBezTo>
                  <a:cubicBezTo>
                    <a:pt x="3568" y="4079"/>
                    <a:pt x="3871" y="4058"/>
                    <a:pt x="4172" y="4058"/>
                  </a:cubicBezTo>
                  <a:cubicBezTo>
                    <a:pt x="5037" y="4058"/>
                    <a:pt x="5890" y="4230"/>
                    <a:pt x="6698" y="4541"/>
                  </a:cubicBezTo>
                  <a:cubicBezTo>
                    <a:pt x="9628" y="5629"/>
                    <a:pt x="12725" y="6383"/>
                    <a:pt x="15907" y="6718"/>
                  </a:cubicBezTo>
                  <a:cubicBezTo>
                    <a:pt x="18000" y="7052"/>
                    <a:pt x="20093" y="7471"/>
                    <a:pt x="22186" y="8057"/>
                  </a:cubicBezTo>
                  <a:cubicBezTo>
                    <a:pt x="24279" y="8476"/>
                    <a:pt x="26288" y="9397"/>
                    <a:pt x="28381" y="9731"/>
                  </a:cubicBezTo>
                  <a:cubicBezTo>
                    <a:pt x="31981" y="10234"/>
                    <a:pt x="35581" y="10903"/>
                    <a:pt x="39097" y="11824"/>
                  </a:cubicBezTo>
                  <a:cubicBezTo>
                    <a:pt x="45711" y="13583"/>
                    <a:pt x="52325" y="15173"/>
                    <a:pt x="59022" y="16680"/>
                  </a:cubicBezTo>
                  <a:cubicBezTo>
                    <a:pt x="59120" y="16778"/>
                    <a:pt x="59247" y="16819"/>
                    <a:pt x="59386" y="16819"/>
                  </a:cubicBezTo>
                  <a:cubicBezTo>
                    <a:pt x="59484" y="16819"/>
                    <a:pt x="59588" y="16799"/>
                    <a:pt x="59692" y="16764"/>
                  </a:cubicBezTo>
                  <a:cubicBezTo>
                    <a:pt x="60027" y="15843"/>
                    <a:pt x="60194" y="14503"/>
                    <a:pt x="59106" y="14420"/>
                  </a:cubicBezTo>
                  <a:cubicBezTo>
                    <a:pt x="56568" y="14340"/>
                    <a:pt x="54255" y="12984"/>
                    <a:pt x="51812" y="12984"/>
                  </a:cubicBezTo>
                  <a:cubicBezTo>
                    <a:pt x="51676" y="12984"/>
                    <a:pt x="51540" y="12988"/>
                    <a:pt x="51404" y="12996"/>
                  </a:cubicBezTo>
                  <a:cubicBezTo>
                    <a:pt x="51257" y="13007"/>
                    <a:pt x="51112" y="13012"/>
                    <a:pt x="50968" y="13012"/>
                  </a:cubicBezTo>
                  <a:cubicBezTo>
                    <a:pt x="49961" y="13012"/>
                    <a:pt x="49018" y="12756"/>
                    <a:pt x="48139" y="12243"/>
                  </a:cubicBezTo>
                  <a:cubicBezTo>
                    <a:pt x="46297" y="11238"/>
                    <a:pt x="44288" y="10652"/>
                    <a:pt x="42195" y="10485"/>
                  </a:cubicBezTo>
                  <a:cubicBezTo>
                    <a:pt x="40939" y="10317"/>
                    <a:pt x="39767" y="9815"/>
                    <a:pt x="39599" y="8224"/>
                  </a:cubicBezTo>
                  <a:cubicBezTo>
                    <a:pt x="39516" y="6969"/>
                    <a:pt x="38427" y="7052"/>
                    <a:pt x="37590" y="6885"/>
                  </a:cubicBezTo>
                  <a:cubicBezTo>
                    <a:pt x="37339" y="6885"/>
                    <a:pt x="37088" y="6885"/>
                    <a:pt x="36920" y="6969"/>
                  </a:cubicBezTo>
                  <a:cubicBezTo>
                    <a:pt x="36238" y="7726"/>
                    <a:pt x="35625" y="8415"/>
                    <a:pt x="34584" y="8415"/>
                  </a:cubicBezTo>
                  <a:cubicBezTo>
                    <a:pt x="34475" y="8415"/>
                    <a:pt x="34361" y="8408"/>
                    <a:pt x="34241" y="8392"/>
                  </a:cubicBezTo>
                  <a:cubicBezTo>
                    <a:pt x="34409" y="7806"/>
                    <a:pt x="34744" y="7471"/>
                    <a:pt x="34744" y="6969"/>
                  </a:cubicBezTo>
                  <a:cubicBezTo>
                    <a:pt x="34660" y="6718"/>
                    <a:pt x="34493" y="6550"/>
                    <a:pt x="34325" y="6466"/>
                  </a:cubicBezTo>
                  <a:cubicBezTo>
                    <a:pt x="34144" y="6421"/>
                    <a:pt x="33958" y="6413"/>
                    <a:pt x="33770" y="6413"/>
                  </a:cubicBezTo>
                  <a:cubicBezTo>
                    <a:pt x="33654" y="6413"/>
                    <a:pt x="33537" y="6416"/>
                    <a:pt x="33422" y="6416"/>
                  </a:cubicBezTo>
                  <a:cubicBezTo>
                    <a:pt x="33030" y="6416"/>
                    <a:pt x="32646" y="6378"/>
                    <a:pt x="32316" y="6048"/>
                  </a:cubicBezTo>
                  <a:cubicBezTo>
                    <a:pt x="32148" y="5964"/>
                    <a:pt x="31981" y="5880"/>
                    <a:pt x="31813" y="5797"/>
                  </a:cubicBezTo>
                  <a:cubicBezTo>
                    <a:pt x="31395" y="5629"/>
                    <a:pt x="31060" y="5462"/>
                    <a:pt x="30641" y="5211"/>
                  </a:cubicBezTo>
                  <a:lnTo>
                    <a:pt x="30390" y="5043"/>
                  </a:lnTo>
                  <a:cubicBezTo>
                    <a:pt x="30223" y="4959"/>
                    <a:pt x="30055" y="4876"/>
                    <a:pt x="29888" y="4792"/>
                  </a:cubicBezTo>
                  <a:cubicBezTo>
                    <a:pt x="29637" y="4708"/>
                    <a:pt x="29469" y="4625"/>
                    <a:pt x="29218" y="4625"/>
                  </a:cubicBezTo>
                  <a:cubicBezTo>
                    <a:pt x="28465" y="4625"/>
                    <a:pt x="27711" y="4457"/>
                    <a:pt x="26958" y="4206"/>
                  </a:cubicBezTo>
                  <a:cubicBezTo>
                    <a:pt x="26707" y="4206"/>
                    <a:pt x="26455" y="4122"/>
                    <a:pt x="26288" y="4122"/>
                  </a:cubicBezTo>
                  <a:cubicBezTo>
                    <a:pt x="24530" y="4122"/>
                    <a:pt x="22855" y="3704"/>
                    <a:pt x="21349" y="2866"/>
                  </a:cubicBezTo>
                  <a:cubicBezTo>
                    <a:pt x="16158" y="1276"/>
                    <a:pt x="10800" y="439"/>
                    <a:pt x="5358" y="439"/>
                  </a:cubicBezTo>
                  <a:cubicBezTo>
                    <a:pt x="4296" y="439"/>
                    <a:pt x="3167" y="1"/>
                    <a:pt x="207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3" name="Google Shape;12753;p15"/>
            <p:cNvSpPr/>
            <p:nvPr/>
          </p:nvSpPr>
          <p:spPr>
            <a:xfrm>
              <a:off x="4876375" y="2051950"/>
              <a:ext cx="876975" cy="506275"/>
            </a:xfrm>
            <a:custGeom>
              <a:avLst/>
              <a:gdLst/>
              <a:ahLst/>
              <a:cxnLst/>
              <a:rect l="l" t="t" r="r" b="b"/>
              <a:pathLst>
                <a:path w="35079" h="20251" extrusionOk="0">
                  <a:moveTo>
                    <a:pt x="1456" y="0"/>
                  </a:moveTo>
                  <a:cubicBezTo>
                    <a:pt x="1303" y="0"/>
                    <a:pt x="1151" y="11"/>
                    <a:pt x="1005" y="32"/>
                  </a:cubicBezTo>
                  <a:cubicBezTo>
                    <a:pt x="84" y="1036"/>
                    <a:pt x="1340" y="1288"/>
                    <a:pt x="1675" y="1790"/>
                  </a:cubicBezTo>
                  <a:cubicBezTo>
                    <a:pt x="2261" y="2627"/>
                    <a:pt x="2261" y="3129"/>
                    <a:pt x="1088" y="3129"/>
                  </a:cubicBezTo>
                  <a:cubicBezTo>
                    <a:pt x="502" y="3381"/>
                    <a:pt x="0" y="3632"/>
                    <a:pt x="84" y="4385"/>
                  </a:cubicBezTo>
                  <a:cubicBezTo>
                    <a:pt x="3767" y="7232"/>
                    <a:pt x="8623" y="7818"/>
                    <a:pt x="12307" y="10497"/>
                  </a:cubicBezTo>
                  <a:cubicBezTo>
                    <a:pt x="12457" y="10572"/>
                    <a:pt x="12608" y="10613"/>
                    <a:pt x="12758" y="10613"/>
                  </a:cubicBezTo>
                  <a:cubicBezTo>
                    <a:pt x="12943" y="10613"/>
                    <a:pt x="13127" y="10551"/>
                    <a:pt x="13312" y="10413"/>
                  </a:cubicBezTo>
                  <a:cubicBezTo>
                    <a:pt x="13497" y="10103"/>
                    <a:pt x="13317" y="9153"/>
                    <a:pt x="13820" y="9153"/>
                  </a:cubicBezTo>
                  <a:cubicBezTo>
                    <a:pt x="13997" y="9153"/>
                    <a:pt x="14259" y="9271"/>
                    <a:pt x="14651" y="9576"/>
                  </a:cubicBezTo>
                  <a:cubicBezTo>
                    <a:pt x="15405" y="10246"/>
                    <a:pt x="16158" y="10915"/>
                    <a:pt x="16995" y="11501"/>
                  </a:cubicBezTo>
                  <a:cubicBezTo>
                    <a:pt x="16911" y="11585"/>
                    <a:pt x="16744" y="11753"/>
                    <a:pt x="16660" y="11920"/>
                  </a:cubicBezTo>
                  <a:cubicBezTo>
                    <a:pt x="16660" y="12087"/>
                    <a:pt x="16660" y="12255"/>
                    <a:pt x="16744" y="12422"/>
                  </a:cubicBezTo>
                  <a:cubicBezTo>
                    <a:pt x="17210" y="12889"/>
                    <a:pt x="17836" y="13143"/>
                    <a:pt x="18494" y="13143"/>
                  </a:cubicBezTo>
                  <a:cubicBezTo>
                    <a:pt x="18663" y="13143"/>
                    <a:pt x="18834" y="13126"/>
                    <a:pt x="19004" y="13092"/>
                  </a:cubicBezTo>
                  <a:cubicBezTo>
                    <a:pt x="19553" y="12947"/>
                    <a:pt x="20090" y="12886"/>
                    <a:pt x="20620" y="12886"/>
                  </a:cubicBezTo>
                  <a:cubicBezTo>
                    <a:pt x="22838" y="12886"/>
                    <a:pt x="24944" y="13959"/>
                    <a:pt x="27376" y="14432"/>
                  </a:cubicBezTo>
                  <a:cubicBezTo>
                    <a:pt x="26288" y="14599"/>
                    <a:pt x="25535" y="15520"/>
                    <a:pt x="25451" y="16608"/>
                  </a:cubicBezTo>
                  <a:cubicBezTo>
                    <a:pt x="25535" y="17362"/>
                    <a:pt x="25786" y="17697"/>
                    <a:pt x="26623" y="17697"/>
                  </a:cubicBezTo>
                  <a:cubicBezTo>
                    <a:pt x="27065" y="17402"/>
                    <a:pt x="27441" y="16914"/>
                    <a:pt x="28038" y="16914"/>
                  </a:cubicBezTo>
                  <a:cubicBezTo>
                    <a:pt x="28120" y="16914"/>
                    <a:pt x="28206" y="16923"/>
                    <a:pt x="28297" y="16943"/>
                  </a:cubicBezTo>
                  <a:cubicBezTo>
                    <a:pt x="27879" y="16943"/>
                    <a:pt x="27376" y="17111"/>
                    <a:pt x="27042" y="17446"/>
                  </a:cubicBezTo>
                  <a:cubicBezTo>
                    <a:pt x="26410" y="18428"/>
                    <a:pt x="26837" y="19116"/>
                    <a:pt x="27534" y="19116"/>
                  </a:cubicBezTo>
                  <a:cubicBezTo>
                    <a:pt x="27669" y="19116"/>
                    <a:pt x="27813" y="19090"/>
                    <a:pt x="27962" y="19036"/>
                  </a:cubicBezTo>
                  <a:cubicBezTo>
                    <a:pt x="28512" y="18844"/>
                    <a:pt x="29079" y="18751"/>
                    <a:pt x="29640" y="18751"/>
                  </a:cubicBezTo>
                  <a:cubicBezTo>
                    <a:pt x="30791" y="18751"/>
                    <a:pt x="31918" y="19142"/>
                    <a:pt x="32818" y="19873"/>
                  </a:cubicBezTo>
                  <a:cubicBezTo>
                    <a:pt x="33111" y="20125"/>
                    <a:pt x="33467" y="20250"/>
                    <a:pt x="33833" y="20250"/>
                  </a:cubicBezTo>
                  <a:cubicBezTo>
                    <a:pt x="34200" y="20250"/>
                    <a:pt x="34576" y="20125"/>
                    <a:pt x="34911" y="19873"/>
                  </a:cubicBezTo>
                  <a:cubicBezTo>
                    <a:pt x="35079" y="17446"/>
                    <a:pt x="33655" y="15687"/>
                    <a:pt x="31897" y="14264"/>
                  </a:cubicBezTo>
                  <a:lnTo>
                    <a:pt x="31311" y="13929"/>
                  </a:lnTo>
                  <a:cubicBezTo>
                    <a:pt x="31060" y="13594"/>
                    <a:pt x="30558" y="13762"/>
                    <a:pt x="30390" y="13343"/>
                  </a:cubicBezTo>
                  <a:cubicBezTo>
                    <a:pt x="29804" y="13176"/>
                    <a:pt x="29218" y="12841"/>
                    <a:pt x="28800" y="12339"/>
                  </a:cubicBezTo>
                  <a:cubicBezTo>
                    <a:pt x="24446" y="9743"/>
                    <a:pt x="19842" y="7483"/>
                    <a:pt x="15070" y="5641"/>
                  </a:cubicBezTo>
                  <a:cubicBezTo>
                    <a:pt x="10967" y="3883"/>
                    <a:pt x="6781" y="2376"/>
                    <a:pt x="2763" y="283"/>
                  </a:cubicBezTo>
                  <a:cubicBezTo>
                    <a:pt x="2386" y="95"/>
                    <a:pt x="1915" y="0"/>
                    <a:pt x="1456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4" name="Google Shape;12754;p15"/>
            <p:cNvSpPr/>
            <p:nvPr/>
          </p:nvSpPr>
          <p:spPr>
            <a:xfrm>
              <a:off x="3710850" y="2718675"/>
              <a:ext cx="738575" cy="853600"/>
            </a:xfrm>
            <a:custGeom>
              <a:avLst/>
              <a:gdLst/>
              <a:ahLst/>
              <a:cxnLst/>
              <a:rect l="l" t="t" r="r" b="b"/>
              <a:pathLst>
                <a:path w="29543" h="34144" extrusionOk="0">
                  <a:moveTo>
                    <a:pt x="3785" y="2246"/>
                  </a:moveTo>
                  <a:cubicBezTo>
                    <a:pt x="3744" y="2287"/>
                    <a:pt x="3708" y="2343"/>
                    <a:pt x="3673" y="2414"/>
                  </a:cubicBezTo>
                  <a:cubicBezTo>
                    <a:pt x="3673" y="2330"/>
                    <a:pt x="3589" y="2330"/>
                    <a:pt x="3589" y="2246"/>
                  </a:cubicBezTo>
                  <a:close/>
                  <a:moveTo>
                    <a:pt x="1466" y="0"/>
                  </a:moveTo>
                  <a:cubicBezTo>
                    <a:pt x="650" y="0"/>
                    <a:pt x="1" y="270"/>
                    <a:pt x="157" y="1827"/>
                  </a:cubicBezTo>
                  <a:cubicBezTo>
                    <a:pt x="324" y="2414"/>
                    <a:pt x="659" y="3000"/>
                    <a:pt x="1161" y="3418"/>
                  </a:cubicBezTo>
                  <a:cubicBezTo>
                    <a:pt x="2501" y="5009"/>
                    <a:pt x="3840" y="6683"/>
                    <a:pt x="5180" y="8274"/>
                  </a:cubicBezTo>
                  <a:cubicBezTo>
                    <a:pt x="6268" y="10116"/>
                    <a:pt x="7524" y="11790"/>
                    <a:pt x="8864" y="13465"/>
                  </a:cubicBezTo>
                  <a:cubicBezTo>
                    <a:pt x="10036" y="14553"/>
                    <a:pt x="10454" y="16311"/>
                    <a:pt x="12129" y="16813"/>
                  </a:cubicBezTo>
                  <a:cubicBezTo>
                    <a:pt x="14557" y="19074"/>
                    <a:pt x="16147" y="21836"/>
                    <a:pt x="18240" y="24264"/>
                  </a:cubicBezTo>
                  <a:cubicBezTo>
                    <a:pt x="20919" y="27362"/>
                    <a:pt x="23096" y="30794"/>
                    <a:pt x="26110" y="33473"/>
                  </a:cubicBezTo>
                  <a:cubicBezTo>
                    <a:pt x="26361" y="33557"/>
                    <a:pt x="26612" y="33725"/>
                    <a:pt x="26696" y="33892"/>
                  </a:cubicBezTo>
                  <a:cubicBezTo>
                    <a:pt x="26863" y="34060"/>
                    <a:pt x="27031" y="34143"/>
                    <a:pt x="27282" y="34143"/>
                  </a:cubicBezTo>
                  <a:lnTo>
                    <a:pt x="27533" y="34143"/>
                  </a:lnTo>
                  <a:lnTo>
                    <a:pt x="28119" y="33976"/>
                  </a:lnTo>
                  <a:cubicBezTo>
                    <a:pt x="28287" y="33976"/>
                    <a:pt x="28538" y="33892"/>
                    <a:pt x="28705" y="33808"/>
                  </a:cubicBezTo>
                  <a:cubicBezTo>
                    <a:pt x="29040" y="33641"/>
                    <a:pt x="29542" y="33557"/>
                    <a:pt x="29291" y="32971"/>
                  </a:cubicBezTo>
                  <a:lnTo>
                    <a:pt x="28789" y="32469"/>
                  </a:lnTo>
                  <a:cubicBezTo>
                    <a:pt x="28621" y="32301"/>
                    <a:pt x="28454" y="32050"/>
                    <a:pt x="28287" y="31883"/>
                  </a:cubicBezTo>
                  <a:cubicBezTo>
                    <a:pt x="28203" y="31548"/>
                    <a:pt x="28035" y="31297"/>
                    <a:pt x="27868" y="30962"/>
                  </a:cubicBezTo>
                  <a:cubicBezTo>
                    <a:pt x="24603" y="27027"/>
                    <a:pt x="21254" y="23092"/>
                    <a:pt x="18073" y="19074"/>
                  </a:cubicBezTo>
                  <a:cubicBezTo>
                    <a:pt x="13719" y="13716"/>
                    <a:pt x="9868" y="7939"/>
                    <a:pt x="5180" y="2832"/>
                  </a:cubicBezTo>
                  <a:cubicBezTo>
                    <a:pt x="5013" y="2581"/>
                    <a:pt x="4761" y="2414"/>
                    <a:pt x="4510" y="2246"/>
                  </a:cubicBezTo>
                  <a:cubicBezTo>
                    <a:pt x="4343" y="2246"/>
                    <a:pt x="4175" y="2162"/>
                    <a:pt x="4008" y="2162"/>
                  </a:cubicBezTo>
                  <a:cubicBezTo>
                    <a:pt x="3953" y="2162"/>
                    <a:pt x="3907" y="2171"/>
                    <a:pt x="3867" y="2189"/>
                  </a:cubicBezTo>
                  <a:lnTo>
                    <a:pt x="3867" y="2189"/>
                  </a:lnTo>
                  <a:cubicBezTo>
                    <a:pt x="3925" y="2057"/>
                    <a:pt x="3934" y="1975"/>
                    <a:pt x="4008" y="1827"/>
                  </a:cubicBezTo>
                  <a:cubicBezTo>
                    <a:pt x="4008" y="1576"/>
                    <a:pt x="3924" y="1241"/>
                    <a:pt x="3840" y="990"/>
                  </a:cubicBezTo>
                  <a:cubicBezTo>
                    <a:pt x="3673" y="572"/>
                    <a:pt x="3338" y="237"/>
                    <a:pt x="3003" y="69"/>
                  </a:cubicBezTo>
                  <a:cubicBezTo>
                    <a:pt x="2938" y="74"/>
                    <a:pt x="2872" y="76"/>
                    <a:pt x="2804" y="76"/>
                  </a:cubicBezTo>
                  <a:cubicBezTo>
                    <a:pt x="2375" y="76"/>
                    <a:pt x="1897" y="0"/>
                    <a:pt x="1466" y="0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5" name="Google Shape;12755;p15"/>
            <p:cNvSpPr/>
            <p:nvPr/>
          </p:nvSpPr>
          <p:spPr>
            <a:xfrm>
              <a:off x="4378225" y="2882625"/>
              <a:ext cx="730475" cy="519175"/>
            </a:xfrm>
            <a:custGeom>
              <a:avLst/>
              <a:gdLst/>
              <a:ahLst/>
              <a:cxnLst/>
              <a:rect l="l" t="t" r="r" b="b"/>
              <a:pathLst>
                <a:path w="29219" h="20767" extrusionOk="0">
                  <a:moveTo>
                    <a:pt x="2603" y="1"/>
                  </a:moveTo>
                  <a:cubicBezTo>
                    <a:pt x="2176" y="1"/>
                    <a:pt x="1729" y="85"/>
                    <a:pt x="1257" y="293"/>
                  </a:cubicBezTo>
                  <a:cubicBezTo>
                    <a:pt x="2010" y="1046"/>
                    <a:pt x="2512" y="1465"/>
                    <a:pt x="3098" y="2218"/>
                  </a:cubicBezTo>
                  <a:cubicBezTo>
                    <a:pt x="3685" y="2972"/>
                    <a:pt x="3350" y="3641"/>
                    <a:pt x="2429" y="3809"/>
                  </a:cubicBezTo>
                  <a:cubicBezTo>
                    <a:pt x="2307" y="3845"/>
                    <a:pt x="2187" y="3861"/>
                    <a:pt x="2069" y="3861"/>
                  </a:cubicBezTo>
                  <a:cubicBezTo>
                    <a:pt x="1454" y="3861"/>
                    <a:pt x="873" y="3449"/>
                    <a:pt x="254" y="3449"/>
                  </a:cubicBezTo>
                  <a:cubicBezTo>
                    <a:pt x="170" y="3449"/>
                    <a:pt x="86" y="3457"/>
                    <a:pt x="1" y="3474"/>
                  </a:cubicBezTo>
                  <a:cubicBezTo>
                    <a:pt x="252" y="4060"/>
                    <a:pt x="754" y="4227"/>
                    <a:pt x="1257" y="4562"/>
                  </a:cubicBezTo>
                  <a:cubicBezTo>
                    <a:pt x="4605" y="6488"/>
                    <a:pt x="7870" y="8246"/>
                    <a:pt x="11136" y="10339"/>
                  </a:cubicBezTo>
                  <a:cubicBezTo>
                    <a:pt x="16326" y="13604"/>
                    <a:pt x="21433" y="17120"/>
                    <a:pt x="26624" y="20469"/>
                  </a:cubicBezTo>
                  <a:cubicBezTo>
                    <a:pt x="26930" y="20673"/>
                    <a:pt x="27277" y="20766"/>
                    <a:pt x="27621" y="20766"/>
                  </a:cubicBezTo>
                  <a:cubicBezTo>
                    <a:pt x="28124" y="20766"/>
                    <a:pt x="28620" y="20566"/>
                    <a:pt x="28968" y="20218"/>
                  </a:cubicBezTo>
                  <a:lnTo>
                    <a:pt x="29219" y="19883"/>
                  </a:lnTo>
                  <a:lnTo>
                    <a:pt x="29219" y="19464"/>
                  </a:lnTo>
                  <a:cubicBezTo>
                    <a:pt x="28884" y="19130"/>
                    <a:pt x="28968" y="18711"/>
                    <a:pt x="28717" y="18376"/>
                  </a:cubicBezTo>
                  <a:cubicBezTo>
                    <a:pt x="28633" y="18334"/>
                    <a:pt x="28549" y="18313"/>
                    <a:pt x="28466" y="18313"/>
                  </a:cubicBezTo>
                  <a:cubicBezTo>
                    <a:pt x="28382" y="18313"/>
                    <a:pt x="28298" y="18334"/>
                    <a:pt x="28214" y="18376"/>
                  </a:cubicBezTo>
                  <a:lnTo>
                    <a:pt x="28214" y="18878"/>
                  </a:lnTo>
                  <a:cubicBezTo>
                    <a:pt x="28063" y="19005"/>
                    <a:pt x="27911" y="19047"/>
                    <a:pt x="27760" y="19047"/>
                  </a:cubicBezTo>
                  <a:cubicBezTo>
                    <a:pt x="27449" y="19047"/>
                    <a:pt x="27138" y="18869"/>
                    <a:pt x="26827" y="18869"/>
                  </a:cubicBezTo>
                  <a:cubicBezTo>
                    <a:pt x="26787" y="18869"/>
                    <a:pt x="26747" y="18872"/>
                    <a:pt x="26707" y="18878"/>
                  </a:cubicBezTo>
                  <a:cubicBezTo>
                    <a:pt x="26373" y="18711"/>
                    <a:pt x="26205" y="18292"/>
                    <a:pt x="26205" y="17874"/>
                  </a:cubicBezTo>
                  <a:cubicBezTo>
                    <a:pt x="26205" y="17874"/>
                    <a:pt x="26289" y="17874"/>
                    <a:pt x="26289" y="17790"/>
                  </a:cubicBezTo>
                  <a:cubicBezTo>
                    <a:pt x="26373" y="17623"/>
                    <a:pt x="26289" y="17455"/>
                    <a:pt x="26205" y="17371"/>
                  </a:cubicBezTo>
                  <a:cubicBezTo>
                    <a:pt x="25535" y="17037"/>
                    <a:pt x="24698" y="17037"/>
                    <a:pt x="24196" y="16367"/>
                  </a:cubicBezTo>
                  <a:lnTo>
                    <a:pt x="23107" y="16367"/>
                  </a:lnTo>
                  <a:cubicBezTo>
                    <a:pt x="23066" y="16451"/>
                    <a:pt x="22982" y="16492"/>
                    <a:pt x="22888" y="16492"/>
                  </a:cubicBezTo>
                  <a:cubicBezTo>
                    <a:pt x="22794" y="16492"/>
                    <a:pt x="22689" y="16451"/>
                    <a:pt x="22605" y="16367"/>
                  </a:cubicBezTo>
                  <a:lnTo>
                    <a:pt x="21601" y="16367"/>
                  </a:lnTo>
                  <a:cubicBezTo>
                    <a:pt x="21266" y="16116"/>
                    <a:pt x="21266" y="15530"/>
                    <a:pt x="21601" y="15278"/>
                  </a:cubicBezTo>
                  <a:cubicBezTo>
                    <a:pt x="21684" y="15278"/>
                    <a:pt x="21684" y="15278"/>
                    <a:pt x="21768" y="15111"/>
                  </a:cubicBezTo>
                  <a:cubicBezTo>
                    <a:pt x="21852" y="15027"/>
                    <a:pt x="21768" y="14944"/>
                    <a:pt x="21601" y="14776"/>
                  </a:cubicBezTo>
                  <a:cubicBezTo>
                    <a:pt x="21266" y="14358"/>
                    <a:pt x="21266" y="13772"/>
                    <a:pt x="21601" y="13353"/>
                  </a:cubicBezTo>
                  <a:cubicBezTo>
                    <a:pt x="21601" y="13018"/>
                    <a:pt x="21266" y="13018"/>
                    <a:pt x="21098" y="12767"/>
                  </a:cubicBezTo>
                  <a:lnTo>
                    <a:pt x="20596" y="12767"/>
                  </a:lnTo>
                  <a:cubicBezTo>
                    <a:pt x="20512" y="12683"/>
                    <a:pt x="20419" y="12646"/>
                    <a:pt x="20332" y="12646"/>
                  </a:cubicBezTo>
                  <a:cubicBezTo>
                    <a:pt x="20159" y="12646"/>
                    <a:pt x="20010" y="12795"/>
                    <a:pt x="20010" y="13018"/>
                  </a:cubicBezTo>
                  <a:cubicBezTo>
                    <a:pt x="19926" y="13269"/>
                    <a:pt x="20094" y="13437"/>
                    <a:pt x="20261" y="13688"/>
                  </a:cubicBezTo>
                  <a:cubicBezTo>
                    <a:pt x="20224" y="13697"/>
                    <a:pt x="20191" y="13701"/>
                    <a:pt x="20159" y="13701"/>
                  </a:cubicBezTo>
                  <a:cubicBezTo>
                    <a:pt x="19906" y="13701"/>
                    <a:pt x="19815" y="13427"/>
                    <a:pt x="19591" y="13353"/>
                  </a:cubicBezTo>
                  <a:cubicBezTo>
                    <a:pt x="19424" y="13269"/>
                    <a:pt x="19089" y="13185"/>
                    <a:pt x="19089" y="13018"/>
                  </a:cubicBezTo>
                  <a:cubicBezTo>
                    <a:pt x="19089" y="12599"/>
                    <a:pt x="19591" y="12767"/>
                    <a:pt x="19842" y="12599"/>
                  </a:cubicBezTo>
                  <a:cubicBezTo>
                    <a:pt x="20428" y="12181"/>
                    <a:pt x="20763" y="11511"/>
                    <a:pt x="20596" y="10841"/>
                  </a:cubicBezTo>
                  <a:cubicBezTo>
                    <a:pt x="20428" y="10758"/>
                    <a:pt x="20345" y="10590"/>
                    <a:pt x="20177" y="10590"/>
                  </a:cubicBezTo>
                  <a:cubicBezTo>
                    <a:pt x="20151" y="10583"/>
                    <a:pt x="20122" y="10579"/>
                    <a:pt x="20091" y="10579"/>
                  </a:cubicBezTo>
                  <a:cubicBezTo>
                    <a:pt x="19723" y="10579"/>
                    <a:pt x="19049" y="11069"/>
                    <a:pt x="18694" y="11069"/>
                  </a:cubicBezTo>
                  <a:cubicBezTo>
                    <a:pt x="18413" y="11069"/>
                    <a:pt x="18331" y="10763"/>
                    <a:pt x="18754" y="9669"/>
                  </a:cubicBezTo>
                  <a:cubicBezTo>
                    <a:pt x="18942" y="9104"/>
                    <a:pt x="18471" y="8822"/>
                    <a:pt x="18012" y="8822"/>
                  </a:cubicBezTo>
                  <a:cubicBezTo>
                    <a:pt x="17859" y="8822"/>
                    <a:pt x="17708" y="8853"/>
                    <a:pt x="17582" y="8916"/>
                  </a:cubicBezTo>
                  <a:cubicBezTo>
                    <a:pt x="17275" y="9027"/>
                    <a:pt x="16949" y="9083"/>
                    <a:pt x="16624" y="9083"/>
                  </a:cubicBezTo>
                  <a:cubicBezTo>
                    <a:pt x="15973" y="9083"/>
                    <a:pt x="15322" y="8860"/>
                    <a:pt x="14819" y="8413"/>
                  </a:cubicBezTo>
                  <a:cubicBezTo>
                    <a:pt x="15656" y="7493"/>
                    <a:pt x="15740" y="7158"/>
                    <a:pt x="15238" y="7158"/>
                  </a:cubicBezTo>
                  <a:cubicBezTo>
                    <a:pt x="15019" y="7173"/>
                    <a:pt x="14803" y="7186"/>
                    <a:pt x="14596" y="7186"/>
                  </a:cubicBezTo>
                  <a:cubicBezTo>
                    <a:pt x="13692" y="7186"/>
                    <a:pt x="12946" y="6945"/>
                    <a:pt x="12810" y="5651"/>
                  </a:cubicBezTo>
                  <a:cubicBezTo>
                    <a:pt x="12810" y="5651"/>
                    <a:pt x="11973" y="5734"/>
                    <a:pt x="11554" y="5734"/>
                  </a:cubicBezTo>
                  <a:cubicBezTo>
                    <a:pt x="11136" y="5567"/>
                    <a:pt x="10801" y="5232"/>
                    <a:pt x="10633" y="4814"/>
                  </a:cubicBezTo>
                  <a:cubicBezTo>
                    <a:pt x="10349" y="4489"/>
                    <a:pt x="10114" y="4366"/>
                    <a:pt x="9911" y="4366"/>
                  </a:cubicBezTo>
                  <a:cubicBezTo>
                    <a:pt x="9274" y="4366"/>
                    <a:pt x="8944" y="5567"/>
                    <a:pt x="8373" y="5567"/>
                  </a:cubicBezTo>
                  <a:cubicBezTo>
                    <a:pt x="7870" y="4730"/>
                    <a:pt x="8624" y="4395"/>
                    <a:pt x="8708" y="3893"/>
                  </a:cubicBezTo>
                  <a:cubicBezTo>
                    <a:pt x="8875" y="3390"/>
                    <a:pt x="8457" y="3390"/>
                    <a:pt x="8122" y="3390"/>
                  </a:cubicBezTo>
                  <a:cubicBezTo>
                    <a:pt x="7619" y="3139"/>
                    <a:pt x="7117" y="2972"/>
                    <a:pt x="6615" y="2804"/>
                  </a:cubicBezTo>
                  <a:cubicBezTo>
                    <a:pt x="5191" y="2302"/>
                    <a:pt x="5861" y="1800"/>
                    <a:pt x="6615" y="1381"/>
                  </a:cubicBezTo>
                  <a:cubicBezTo>
                    <a:pt x="5318" y="992"/>
                    <a:pt x="4072" y="1"/>
                    <a:pt x="2603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6" name="Google Shape;12756;p15"/>
            <p:cNvSpPr/>
            <p:nvPr/>
          </p:nvSpPr>
          <p:spPr>
            <a:xfrm>
              <a:off x="5341000" y="3234275"/>
              <a:ext cx="676075" cy="522475"/>
            </a:xfrm>
            <a:custGeom>
              <a:avLst/>
              <a:gdLst/>
              <a:ahLst/>
              <a:cxnLst/>
              <a:rect l="l" t="t" r="r" b="b"/>
              <a:pathLst>
                <a:path w="27043" h="20899" extrusionOk="0">
                  <a:moveTo>
                    <a:pt x="2024" y="0"/>
                  </a:moveTo>
                  <a:cubicBezTo>
                    <a:pt x="1366" y="0"/>
                    <a:pt x="717" y="199"/>
                    <a:pt x="85" y="794"/>
                  </a:cubicBezTo>
                  <a:cubicBezTo>
                    <a:pt x="1" y="2133"/>
                    <a:pt x="1257" y="2468"/>
                    <a:pt x="1926" y="3138"/>
                  </a:cubicBezTo>
                  <a:cubicBezTo>
                    <a:pt x="4354" y="4980"/>
                    <a:pt x="7033" y="6571"/>
                    <a:pt x="9545" y="8329"/>
                  </a:cubicBezTo>
                  <a:lnTo>
                    <a:pt x="9796" y="8580"/>
                  </a:lnTo>
                  <a:lnTo>
                    <a:pt x="10382" y="8915"/>
                  </a:lnTo>
                  <a:cubicBezTo>
                    <a:pt x="10550" y="8998"/>
                    <a:pt x="10633" y="9082"/>
                    <a:pt x="10884" y="9250"/>
                  </a:cubicBezTo>
                  <a:cubicBezTo>
                    <a:pt x="11136" y="9417"/>
                    <a:pt x="11387" y="9668"/>
                    <a:pt x="11638" y="9836"/>
                  </a:cubicBezTo>
                  <a:cubicBezTo>
                    <a:pt x="12810" y="10924"/>
                    <a:pt x="14317" y="11761"/>
                    <a:pt x="15405" y="13017"/>
                  </a:cubicBezTo>
                  <a:cubicBezTo>
                    <a:pt x="15908" y="13519"/>
                    <a:pt x="16577" y="13854"/>
                    <a:pt x="17163" y="14273"/>
                  </a:cubicBezTo>
                  <a:lnTo>
                    <a:pt x="17415" y="14440"/>
                  </a:lnTo>
                  <a:cubicBezTo>
                    <a:pt x="17582" y="14608"/>
                    <a:pt x="17666" y="14775"/>
                    <a:pt x="17833" y="14859"/>
                  </a:cubicBezTo>
                  <a:lnTo>
                    <a:pt x="18084" y="15026"/>
                  </a:lnTo>
                  <a:cubicBezTo>
                    <a:pt x="18168" y="15194"/>
                    <a:pt x="18335" y="15277"/>
                    <a:pt x="18503" y="15445"/>
                  </a:cubicBezTo>
                  <a:cubicBezTo>
                    <a:pt x="18670" y="15528"/>
                    <a:pt x="18754" y="15612"/>
                    <a:pt x="18921" y="15696"/>
                  </a:cubicBezTo>
                  <a:lnTo>
                    <a:pt x="19424" y="15947"/>
                  </a:lnTo>
                  <a:lnTo>
                    <a:pt x="19591" y="16115"/>
                  </a:lnTo>
                  <a:lnTo>
                    <a:pt x="20010" y="16449"/>
                  </a:lnTo>
                  <a:lnTo>
                    <a:pt x="20177" y="16701"/>
                  </a:lnTo>
                  <a:cubicBezTo>
                    <a:pt x="20345" y="16784"/>
                    <a:pt x="20428" y="16868"/>
                    <a:pt x="20596" y="17035"/>
                  </a:cubicBezTo>
                  <a:cubicBezTo>
                    <a:pt x="20763" y="17119"/>
                    <a:pt x="20931" y="17203"/>
                    <a:pt x="21098" y="17370"/>
                  </a:cubicBezTo>
                  <a:cubicBezTo>
                    <a:pt x="21349" y="17538"/>
                    <a:pt x="21684" y="17789"/>
                    <a:pt x="21935" y="18040"/>
                  </a:cubicBezTo>
                  <a:lnTo>
                    <a:pt x="22187" y="18208"/>
                  </a:lnTo>
                  <a:cubicBezTo>
                    <a:pt x="22354" y="18375"/>
                    <a:pt x="22438" y="18459"/>
                    <a:pt x="22605" y="18626"/>
                  </a:cubicBezTo>
                  <a:lnTo>
                    <a:pt x="22856" y="18794"/>
                  </a:lnTo>
                  <a:lnTo>
                    <a:pt x="23191" y="18961"/>
                  </a:lnTo>
                  <a:cubicBezTo>
                    <a:pt x="24228" y="19360"/>
                    <a:pt x="24429" y="20898"/>
                    <a:pt x="25749" y="20898"/>
                  </a:cubicBezTo>
                  <a:cubicBezTo>
                    <a:pt x="25814" y="20898"/>
                    <a:pt x="25883" y="20894"/>
                    <a:pt x="25954" y="20887"/>
                  </a:cubicBezTo>
                  <a:cubicBezTo>
                    <a:pt x="26707" y="20301"/>
                    <a:pt x="27042" y="19296"/>
                    <a:pt x="26791" y="18375"/>
                  </a:cubicBezTo>
                  <a:lnTo>
                    <a:pt x="25703" y="16868"/>
                  </a:lnTo>
                  <a:cubicBezTo>
                    <a:pt x="25117" y="16449"/>
                    <a:pt x="24614" y="15947"/>
                    <a:pt x="24112" y="15445"/>
                  </a:cubicBezTo>
                  <a:cubicBezTo>
                    <a:pt x="23945" y="15277"/>
                    <a:pt x="23861" y="15110"/>
                    <a:pt x="23693" y="14942"/>
                  </a:cubicBezTo>
                  <a:cubicBezTo>
                    <a:pt x="23442" y="14440"/>
                    <a:pt x="23107" y="14105"/>
                    <a:pt x="22605" y="13854"/>
                  </a:cubicBezTo>
                  <a:cubicBezTo>
                    <a:pt x="21852" y="13268"/>
                    <a:pt x="20931" y="12933"/>
                    <a:pt x="20596" y="11929"/>
                  </a:cubicBezTo>
                  <a:cubicBezTo>
                    <a:pt x="19340" y="10924"/>
                    <a:pt x="17833" y="10422"/>
                    <a:pt x="16242" y="10422"/>
                  </a:cubicBezTo>
                  <a:cubicBezTo>
                    <a:pt x="16745" y="10170"/>
                    <a:pt x="17415" y="10003"/>
                    <a:pt x="17163" y="9250"/>
                  </a:cubicBezTo>
                  <a:cubicBezTo>
                    <a:pt x="16681" y="8687"/>
                    <a:pt x="16044" y="7738"/>
                    <a:pt x="15401" y="7738"/>
                  </a:cubicBezTo>
                  <a:cubicBezTo>
                    <a:pt x="15374" y="7738"/>
                    <a:pt x="15348" y="7739"/>
                    <a:pt x="15322" y="7743"/>
                  </a:cubicBezTo>
                  <a:cubicBezTo>
                    <a:pt x="15022" y="7802"/>
                    <a:pt x="14740" y="7830"/>
                    <a:pt x="14474" y="7830"/>
                  </a:cubicBezTo>
                  <a:cubicBezTo>
                    <a:pt x="12507" y="7830"/>
                    <a:pt x="11374" y="6317"/>
                    <a:pt x="10047" y="5064"/>
                  </a:cubicBezTo>
                  <a:cubicBezTo>
                    <a:pt x="9712" y="4645"/>
                    <a:pt x="9712" y="4729"/>
                    <a:pt x="10047" y="4310"/>
                  </a:cubicBezTo>
                  <a:cubicBezTo>
                    <a:pt x="10717" y="3640"/>
                    <a:pt x="10215" y="3222"/>
                    <a:pt x="9629" y="2971"/>
                  </a:cubicBezTo>
                  <a:cubicBezTo>
                    <a:pt x="8875" y="2636"/>
                    <a:pt x="7787" y="2719"/>
                    <a:pt x="7536" y="1547"/>
                  </a:cubicBezTo>
                  <a:cubicBezTo>
                    <a:pt x="7452" y="1212"/>
                    <a:pt x="7201" y="961"/>
                    <a:pt x="6950" y="794"/>
                  </a:cubicBezTo>
                  <a:cubicBezTo>
                    <a:pt x="6782" y="710"/>
                    <a:pt x="6615" y="673"/>
                    <a:pt x="6457" y="673"/>
                  </a:cubicBezTo>
                  <a:cubicBezTo>
                    <a:pt x="6140" y="673"/>
                    <a:pt x="5861" y="822"/>
                    <a:pt x="5694" y="1045"/>
                  </a:cubicBezTo>
                  <a:cubicBezTo>
                    <a:pt x="5526" y="1212"/>
                    <a:pt x="5443" y="1380"/>
                    <a:pt x="5359" y="1547"/>
                  </a:cubicBezTo>
                  <a:cubicBezTo>
                    <a:pt x="5443" y="1380"/>
                    <a:pt x="5359" y="1129"/>
                    <a:pt x="5359" y="961"/>
                  </a:cubicBezTo>
                  <a:cubicBezTo>
                    <a:pt x="5108" y="710"/>
                    <a:pt x="4857" y="543"/>
                    <a:pt x="4522" y="543"/>
                  </a:cubicBezTo>
                  <a:cubicBezTo>
                    <a:pt x="3685" y="310"/>
                    <a:pt x="2847" y="0"/>
                    <a:pt x="2024" y="0"/>
                  </a:cubicBezTo>
                  <a:close/>
                </a:path>
              </a:pathLst>
            </a:custGeom>
            <a:solidFill>
              <a:srgbClr val="63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7" name="Google Shape;12757;p15"/>
            <p:cNvSpPr/>
            <p:nvPr/>
          </p:nvSpPr>
          <p:spPr>
            <a:xfrm>
              <a:off x="5006125" y="2958750"/>
              <a:ext cx="487700" cy="305975"/>
            </a:xfrm>
            <a:custGeom>
              <a:avLst/>
              <a:gdLst/>
              <a:ahLst/>
              <a:cxnLst/>
              <a:rect l="l" t="t" r="r" b="b"/>
              <a:pathLst>
                <a:path w="19508" h="12239" extrusionOk="0">
                  <a:moveTo>
                    <a:pt x="2465" y="0"/>
                  </a:moveTo>
                  <a:cubicBezTo>
                    <a:pt x="1643" y="0"/>
                    <a:pt x="1183" y="978"/>
                    <a:pt x="503" y="1182"/>
                  </a:cubicBezTo>
                  <a:cubicBezTo>
                    <a:pt x="336" y="1350"/>
                    <a:pt x="168" y="1517"/>
                    <a:pt x="1" y="1685"/>
                  </a:cubicBezTo>
                  <a:cubicBezTo>
                    <a:pt x="670" y="2271"/>
                    <a:pt x="1843" y="2438"/>
                    <a:pt x="1508" y="3778"/>
                  </a:cubicBezTo>
                  <a:cubicBezTo>
                    <a:pt x="1424" y="4280"/>
                    <a:pt x="1675" y="4782"/>
                    <a:pt x="2094" y="5034"/>
                  </a:cubicBezTo>
                  <a:cubicBezTo>
                    <a:pt x="5275" y="7629"/>
                    <a:pt x="8875" y="9638"/>
                    <a:pt x="12307" y="11815"/>
                  </a:cubicBezTo>
                  <a:cubicBezTo>
                    <a:pt x="12475" y="11940"/>
                    <a:pt x="12684" y="12003"/>
                    <a:pt x="12894" y="12003"/>
                  </a:cubicBezTo>
                  <a:cubicBezTo>
                    <a:pt x="13103" y="12003"/>
                    <a:pt x="13312" y="11940"/>
                    <a:pt x="13480" y="11815"/>
                  </a:cubicBezTo>
                  <a:cubicBezTo>
                    <a:pt x="14216" y="11766"/>
                    <a:pt x="15011" y="11429"/>
                    <a:pt x="15778" y="11429"/>
                  </a:cubicBezTo>
                  <a:cubicBezTo>
                    <a:pt x="16319" y="11429"/>
                    <a:pt x="16846" y="11596"/>
                    <a:pt x="17331" y="12150"/>
                  </a:cubicBezTo>
                  <a:cubicBezTo>
                    <a:pt x="17373" y="12213"/>
                    <a:pt x="17430" y="12239"/>
                    <a:pt x="17495" y="12239"/>
                  </a:cubicBezTo>
                  <a:cubicBezTo>
                    <a:pt x="17692" y="12239"/>
                    <a:pt x="17959" y="12003"/>
                    <a:pt x="18084" y="11815"/>
                  </a:cubicBezTo>
                  <a:cubicBezTo>
                    <a:pt x="18335" y="11396"/>
                    <a:pt x="19507" y="11564"/>
                    <a:pt x="19005" y="10643"/>
                  </a:cubicBezTo>
                  <a:cubicBezTo>
                    <a:pt x="18709" y="10109"/>
                    <a:pt x="18160" y="9827"/>
                    <a:pt x="17598" y="9827"/>
                  </a:cubicBezTo>
                  <a:cubicBezTo>
                    <a:pt x="17366" y="9827"/>
                    <a:pt x="17132" y="9875"/>
                    <a:pt x="16912" y="9973"/>
                  </a:cubicBezTo>
                  <a:cubicBezTo>
                    <a:pt x="16870" y="10015"/>
                    <a:pt x="16828" y="10036"/>
                    <a:pt x="16786" y="10036"/>
                  </a:cubicBezTo>
                  <a:cubicBezTo>
                    <a:pt x="16745" y="10036"/>
                    <a:pt x="16703" y="10015"/>
                    <a:pt x="16661" y="9973"/>
                  </a:cubicBezTo>
                  <a:lnTo>
                    <a:pt x="16912" y="9973"/>
                  </a:lnTo>
                  <a:cubicBezTo>
                    <a:pt x="17582" y="8885"/>
                    <a:pt x="16326" y="8885"/>
                    <a:pt x="15991" y="8382"/>
                  </a:cubicBezTo>
                  <a:cubicBezTo>
                    <a:pt x="15405" y="7796"/>
                    <a:pt x="14484" y="7545"/>
                    <a:pt x="14149" y="6708"/>
                  </a:cubicBezTo>
                  <a:cubicBezTo>
                    <a:pt x="13982" y="6708"/>
                    <a:pt x="13814" y="6624"/>
                    <a:pt x="13731" y="6541"/>
                  </a:cubicBezTo>
                  <a:cubicBezTo>
                    <a:pt x="13647" y="6582"/>
                    <a:pt x="13584" y="6603"/>
                    <a:pt x="13521" y="6603"/>
                  </a:cubicBezTo>
                  <a:cubicBezTo>
                    <a:pt x="13459" y="6603"/>
                    <a:pt x="13396" y="6582"/>
                    <a:pt x="13312" y="6541"/>
                  </a:cubicBezTo>
                  <a:cubicBezTo>
                    <a:pt x="13312" y="6373"/>
                    <a:pt x="13228" y="6289"/>
                    <a:pt x="13145" y="6122"/>
                  </a:cubicBezTo>
                  <a:cubicBezTo>
                    <a:pt x="11303" y="5201"/>
                    <a:pt x="9377" y="4448"/>
                    <a:pt x="8038" y="2773"/>
                  </a:cubicBezTo>
                  <a:cubicBezTo>
                    <a:pt x="6196" y="2271"/>
                    <a:pt x="5024" y="513"/>
                    <a:pt x="3098" y="178"/>
                  </a:cubicBezTo>
                  <a:cubicBezTo>
                    <a:pt x="2863" y="52"/>
                    <a:pt x="2654" y="0"/>
                    <a:pt x="2465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8" name="Google Shape;12758;p15"/>
            <p:cNvSpPr/>
            <p:nvPr/>
          </p:nvSpPr>
          <p:spPr>
            <a:xfrm>
              <a:off x="4884725" y="4494125"/>
              <a:ext cx="544225" cy="510575"/>
            </a:xfrm>
            <a:custGeom>
              <a:avLst/>
              <a:gdLst/>
              <a:ahLst/>
              <a:cxnLst/>
              <a:rect l="l" t="t" r="r" b="b"/>
              <a:pathLst>
                <a:path w="21769" h="20423" extrusionOk="0">
                  <a:moveTo>
                    <a:pt x="1794" y="4038"/>
                  </a:moveTo>
                  <a:cubicBezTo>
                    <a:pt x="1878" y="4038"/>
                    <a:pt x="1962" y="4090"/>
                    <a:pt x="1927" y="4232"/>
                  </a:cubicBezTo>
                  <a:cubicBezTo>
                    <a:pt x="1918" y="4256"/>
                    <a:pt x="1911" y="4280"/>
                    <a:pt x="1903" y="4305"/>
                  </a:cubicBezTo>
                  <a:lnTo>
                    <a:pt x="1903" y="4305"/>
                  </a:lnTo>
                  <a:cubicBezTo>
                    <a:pt x="1872" y="4288"/>
                    <a:pt x="1825" y="4265"/>
                    <a:pt x="1759" y="4232"/>
                  </a:cubicBezTo>
                  <a:cubicBezTo>
                    <a:pt x="1566" y="4135"/>
                    <a:pt x="1679" y="4038"/>
                    <a:pt x="1794" y="4038"/>
                  </a:cubicBezTo>
                  <a:close/>
                  <a:moveTo>
                    <a:pt x="1369" y="0"/>
                  </a:moveTo>
                  <a:cubicBezTo>
                    <a:pt x="1261" y="0"/>
                    <a:pt x="1140" y="14"/>
                    <a:pt x="1006" y="46"/>
                  </a:cubicBezTo>
                  <a:cubicBezTo>
                    <a:pt x="838" y="632"/>
                    <a:pt x="1089" y="1301"/>
                    <a:pt x="1508" y="1720"/>
                  </a:cubicBezTo>
                  <a:cubicBezTo>
                    <a:pt x="2847" y="2976"/>
                    <a:pt x="1508" y="3143"/>
                    <a:pt x="838" y="3562"/>
                  </a:cubicBezTo>
                  <a:cubicBezTo>
                    <a:pt x="754" y="3478"/>
                    <a:pt x="629" y="3436"/>
                    <a:pt x="493" y="3436"/>
                  </a:cubicBezTo>
                  <a:cubicBezTo>
                    <a:pt x="357" y="3436"/>
                    <a:pt x="210" y="3478"/>
                    <a:pt x="85" y="3562"/>
                  </a:cubicBezTo>
                  <a:cubicBezTo>
                    <a:pt x="85" y="3729"/>
                    <a:pt x="1" y="3813"/>
                    <a:pt x="1" y="3897"/>
                  </a:cubicBezTo>
                  <a:cubicBezTo>
                    <a:pt x="1" y="4148"/>
                    <a:pt x="85" y="4399"/>
                    <a:pt x="252" y="4566"/>
                  </a:cubicBezTo>
                  <a:cubicBezTo>
                    <a:pt x="420" y="4734"/>
                    <a:pt x="587" y="4901"/>
                    <a:pt x="754" y="5069"/>
                  </a:cubicBezTo>
                  <a:cubicBezTo>
                    <a:pt x="818" y="5079"/>
                    <a:pt x="882" y="5085"/>
                    <a:pt x="945" y="5085"/>
                  </a:cubicBezTo>
                  <a:cubicBezTo>
                    <a:pt x="1378" y="5085"/>
                    <a:pt x="1770" y="4837"/>
                    <a:pt x="1843" y="4399"/>
                  </a:cubicBezTo>
                  <a:cubicBezTo>
                    <a:pt x="1856" y="4386"/>
                    <a:pt x="1870" y="4377"/>
                    <a:pt x="1885" y="4371"/>
                  </a:cubicBezTo>
                  <a:lnTo>
                    <a:pt x="1885" y="4371"/>
                  </a:lnTo>
                  <a:cubicBezTo>
                    <a:pt x="1687" y="5106"/>
                    <a:pt x="1784" y="6035"/>
                    <a:pt x="2178" y="6743"/>
                  </a:cubicBezTo>
                  <a:cubicBezTo>
                    <a:pt x="3852" y="8752"/>
                    <a:pt x="5526" y="10762"/>
                    <a:pt x="7285" y="12771"/>
                  </a:cubicBezTo>
                  <a:cubicBezTo>
                    <a:pt x="8624" y="14278"/>
                    <a:pt x="10215" y="15617"/>
                    <a:pt x="11722" y="17041"/>
                  </a:cubicBezTo>
                  <a:cubicBezTo>
                    <a:pt x="13611" y="18790"/>
                    <a:pt x="15734" y="20422"/>
                    <a:pt x="18434" y="20422"/>
                  </a:cubicBezTo>
                  <a:cubicBezTo>
                    <a:pt x="18964" y="20422"/>
                    <a:pt x="19516" y="20359"/>
                    <a:pt x="20094" y="20222"/>
                  </a:cubicBezTo>
                  <a:cubicBezTo>
                    <a:pt x="20303" y="20180"/>
                    <a:pt x="20512" y="20159"/>
                    <a:pt x="20722" y="20159"/>
                  </a:cubicBezTo>
                  <a:cubicBezTo>
                    <a:pt x="20931" y="20159"/>
                    <a:pt x="21140" y="20180"/>
                    <a:pt x="21349" y="20222"/>
                  </a:cubicBezTo>
                  <a:cubicBezTo>
                    <a:pt x="21768" y="19468"/>
                    <a:pt x="21015" y="19301"/>
                    <a:pt x="20680" y="18966"/>
                  </a:cubicBezTo>
                  <a:cubicBezTo>
                    <a:pt x="20429" y="18715"/>
                    <a:pt x="20177" y="18548"/>
                    <a:pt x="19926" y="18296"/>
                  </a:cubicBezTo>
                  <a:cubicBezTo>
                    <a:pt x="19759" y="18213"/>
                    <a:pt x="19508" y="18129"/>
                    <a:pt x="19340" y="18045"/>
                  </a:cubicBezTo>
                  <a:cubicBezTo>
                    <a:pt x="17833" y="17543"/>
                    <a:pt x="16243" y="17208"/>
                    <a:pt x="14652" y="17208"/>
                  </a:cubicBezTo>
                  <a:cubicBezTo>
                    <a:pt x="14568" y="16203"/>
                    <a:pt x="15573" y="16287"/>
                    <a:pt x="15824" y="15785"/>
                  </a:cubicBezTo>
                  <a:cubicBezTo>
                    <a:pt x="15991" y="15534"/>
                    <a:pt x="15991" y="15283"/>
                    <a:pt x="15824" y="15115"/>
                  </a:cubicBezTo>
                  <a:cubicBezTo>
                    <a:pt x="13815" y="14864"/>
                    <a:pt x="12140" y="14194"/>
                    <a:pt x="11136" y="12101"/>
                  </a:cubicBezTo>
                  <a:cubicBezTo>
                    <a:pt x="10885" y="11515"/>
                    <a:pt x="9712" y="11180"/>
                    <a:pt x="8875" y="10845"/>
                  </a:cubicBezTo>
                  <a:cubicBezTo>
                    <a:pt x="8804" y="10810"/>
                    <a:pt x="8745" y="10794"/>
                    <a:pt x="8696" y="10794"/>
                  </a:cubicBezTo>
                  <a:cubicBezTo>
                    <a:pt x="8317" y="10794"/>
                    <a:pt x="8487" y="11712"/>
                    <a:pt x="7904" y="11712"/>
                  </a:cubicBezTo>
                  <a:cubicBezTo>
                    <a:pt x="7845" y="11712"/>
                    <a:pt x="7779" y="11703"/>
                    <a:pt x="7703" y="11683"/>
                  </a:cubicBezTo>
                  <a:cubicBezTo>
                    <a:pt x="7166" y="11069"/>
                    <a:pt x="9300" y="9120"/>
                    <a:pt x="7343" y="9120"/>
                  </a:cubicBezTo>
                  <a:cubicBezTo>
                    <a:pt x="7164" y="9120"/>
                    <a:pt x="6951" y="9136"/>
                    <a:pt x="6699" y="9171"/>
                  </a:cubicBezTo>
                  <a:cubicBezTo>
                    <a:pt x="6531" y="9171"/>
                    <a:pt x="6699" y="8836"/>
                    <a:pt x="6866" y="8669"/>
                  </a:cubicBezTo>
                  <a:lnTo>
                    <a:pt x="7536" y="8334"/>
                  </a:lnTo>
                  <a:cubicBezTo>
                    <a:pt x="7033" y="7413"/>
                    <a:pt x="6699" y="6073"/>
                    <a:pt x="5861" y="5738"/>
                  </a:cubicBezTo>
                  <a:cubicBezTo>
                    <a:pt x="5079" y="5347"/>
                    <a:pt x="5320" y="4299"/>
                    <a:pt x="4673" y="4299"/>
                  </a:cubicBezTo>
                  <a:cubicBezTo>
                    <a:pt x="4627" y="4299"/>
                    <a:pt x="4577" y="4304"/>
                    <a:pt x="4522" y="4315"/>
                  </a:cubicBezTo>
                  <a:cubicBezTo>
                    <a:pt x="3601" y="4483"/>
                    <a:pt x="4187" y="5822"/>
                    <a:pt x="3266" y="6157"/>
                  </a:cubicBezTo>
                  <a:lnTo>
                    <a:pt x="2764" y="6157"/>
                  </a:lnTo>
                  <a:cubicBezTo>
                    <a:pt x="3182" y="5320"/>
                    <a:pt x="2847" y="4483"/>
                    <a:pt x="3099" y="3729"/>
                  </a:cubicBezTo>
                  <a:cubicBezTo>
                    <a:pt x="3433" y="2725"/>
                    <a:pt x="2764" y="2139"/>
                    <a:pt x="2513" y="1385"/>
                  </a:cubicBezTo>
                  <a:cubicBezTo>
                    <a:pt x="2292" y="725"/>
                    <a:pt x="2137" y="0"/>
                    <a:pt x="136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9" name="Google Shape;12759;p15"/>
            <p:cNvSpPr/>
            <p:nvPr/>
          </p:nvSpPr>
          <p:spPr>
            <a:xfrm>
              <a:off x="3974275" y="1743325"/>
              <a:ext cx="573525" cy="234075"/>
            </a:xfrm>
            <a:custGeom>
              <a:avLst/>
              <a:gdLst/>
              <a:ahLst/>
              <a:cxnLst/>
              <a:rect l="l" t="t" r="r" b="b"/>
              <a:pathLst>
                <a:path w="22941" h="9363" extrusionOk="0">
                  <a:moveTo>
                    <a:pt x="1338" y="1"/>
                  </a:moveTo>
                  <a:cubicBezTo>
                    <a:pt x="881" y="1"/>
                    <a:pt x="430" y="166"/>
                    <a:pt x="1" y="656"/>
                  </a:cubicBezTo>
                  <a:cubicBezTo>
                    <a:pt x="85" y="1661"/>
                    <a:pt x="1006" y="1828"/>
                    <a:pt x="1592" y="2330"/>
                  </a:cubicBezTo>
                  <a:cubicBezTo>
                    <a:pt x="2345" y="2833"/>
                    <a:pt x="3601" y="2498"/>
                    <a:pt x="4020" y="3754"/>
                  </a:cubicBezTo>
                  <a:cubicBezTo>
                    <a:pt x="4857" y="5093"/>
                    <a:pt x="6029" y="6182"/>
                    <a:pt x="7536" y="6935"/>
                  </a:cubicBezTo>
                  <a:cubicBezTo>
                    <a:pt x="7896" y="7135"/>
                    <a:pt x="8315" y="7355"/>
                    <a:pt x="8671" y="7355"/>
                  </a:cubicBezTo>
                  <a:cubicBezTo>
                    <a:pt x="9059" y="7355"/>
                    <a:pt x="9374" y="7095"/>
                    <a:pt x="9461" y="6265"/>
                  </a:cubicBezTo>
                  <a:cubicBezTo>
                    <a:pt x="9461" y="6014"/>
                    <a:pt x="9126" y="5847"/>
                    <a:pt x="9210" y="5679"/>
                  </a:cubicBezTo>
                  <a:cubicBezTo>
                    <a:pt x="9239" y="5651"/>
                    <a:pt x="9265" y="5639"/>
                    <a:pt x="9289" y="5639"/>
                  </a:cubicBezTo>
                  <a:cubicBezTo>
                    <a:pt x="9397" y="5639"/>
                    <a:pt x="9483" y="5858"/>
                    <a:pt x="9647" y="5858"/>
                  </a:cubicBezTo>
                  <a:cubicBezTo>
                    <a:pt x="9667" y="5858"/>
                    <a:pt x="9689" y="5854"/>
                    <a:pt x="9712" y="5847"/>
                  </a:cubicBezTo>
                  <a:cubicBezTo>
                    <a:pt x="10221" y="5847"/>
                    <a:pt x="10680" y="5317"/>
                    <a:pt x="11238" y="5317"/>
                  </a:cubicBezTo>
                  <a:cubicBezTo>
                    <a:pt x="11416" y="5317"/>
                    <a:pt x="11603" y="5370"/>
                    <a:pt x="11805" y="5512"/>
                  </a:cubicBezTo>
                  <a:cubicBezTo>
                    <a:pt x="10885" y="5679"/>
                    <a:pt x="9712" y="5930"/>
                    <a:pt x="9712" y="7103"/>
                  </a:cubicBezTo>
                  <a:cubicBezTo>
                    <a:pt x="9712" y="7821"/>
                    <a:pt x="10375" y="8081"/>
                    <a:pt x="11064" y="8081"/>
                  </a:cubicBezTo>
                  <a:cubicBezTo>
                    <a:pt x="11258" y="8081"/>
                    <a:pt x="11454" y="8060"/>
                    <a:pt x="11638" y="8023"/>
                  </a:cubicBezTo>
                  <a:cubicBezTo>
                    <a:pt x="12308" y="7856"/>
                    <a:pt x="12894" y="7605"/>
                    <a:pt x="13396" y="7186"/>
                  </a:cubicBezTo>
                  <a:cubicBezTo>
                    <a:pt x="13671" y="7029"/>
                    <a:pt x="13867" y="6964"/>
                    <a:pt x="14009" y="6964"/>
                  </a:cubicBezTo>
                  <a:cubicBezTo>
                    <a:pt x="14473" y="6964"/>
                    <a:pt x="14356" y="7658"/>
                    <a:pt x="14484" y="8107"/>
                  </a:cubicBezTo>
                  <a:cubicBezTo>
                    <a:pt x="14652" y="8693"/>
                    <a:pt x="14819" y="9195"/>
                    <a:pt x="15489" y="9363"/>
                  </a:cubicBezTo>
                  <a:cubicBezTo>
                    <a:pt x="15824" y="9279"/>
                    <a:pt x="16159" y="9112"/>
                    <a:pt x="16410" y="8861"/>
                  </a:cubicBezTo>
                  <a:cubicBezTo>
                    <a:pt x="16661" y="8609"/>
                    <a:pt x="16912" y="8275"/>
                    <a:pt x="17331" y="8275"/>
                  </a:cubicBezTo>
                  <a:cubicBezTo>
                    <a:pt x="17582" y="8275"/>
                    <a:pt x="17917" y="8358"/>
                    <a:pt x="18168" y="8442"/>
                  </a:cubicBezTo>
                  <a:cubicBezTo>
                    <a:pt x="18336" y="8442"/>
                    <a:pt x="18503" y="8358"/>
                    <a:pt x="18670" y="8358"/>
                  </a:cubicBezTo>
                  <a:cubicBezTo>
                    <a:pt x="18797" y="8168"/>
                    <a:pt x="18900" y="8098"/>
                    <a:pt x="18988" y="8098"/>
                  </a:cubicBezTo>
                  <a:cubicBezTo>
                    <a:pt x="19132" y="8098"/>
                    <a:pt x="19236" y="8286"/>
                    <a:pt x="19340" y="8442"/>
                  </a:cubicBezTo>
                  <a:lnTo>
                    <a:pt x="19926" y="8442"/>
                  </a:lnTo>
                  <a:cubicBezTo>
                    <a:pt x="20847" y="8275"/>
                    <a:pt x="21852" y="8609"/>
                    <a:pt x="22689" y="7772"/>
                  </a:cubicBezTo>
                  <a:cubicBezTo>
                    <a:pt x="22773" y="7605"/>
                    <a:pt x="22856" y="7354"/>
                    <a:pt x="22940" y="7186"/>
                  </a:cubicBezTo>
                  <a:lnTo>
                    <a:pt x="22940" y="6851"/>
                  </a:lnTo>
                  <a:cubicBezTo>
                    <a:pt x="22103" y="4256"/>
                    <a:pt x="19675" y="5093"/>
                    <a:pt x="17917" y="4340"/>
                  </a:cubicBezTo>
                  <a:cubicBezTo>
                    <a:pt x="17750" y="4256"/>
                    <a:pt x="17498" y="4172"/>
                    <a:pt x="17331" y="4089"/>
                  </a:cubicBezTo>
                  <a:cubicBezTo>
                    <a:pt x="15991" y="3419"/>
                    <a:pt x="14568" y="2917"/>
                    <a:pt x="13145" y="2749"/>
                  </a:cubicBezTo>
                  <a:cubicBezTo>
                    <a:pt x="10885" y="2247"/>
                    <a:pt x="8540" y="2163"/>
                    <a:pt x="6615" y="656"/>
                  </a:cubicBezTo>
                  <a:cubicBezTo>
                    <a:pt x="6356" y="553"/>
                    <a:pt x="6065" y="481"/>
                    <a:pt x="5763" y="481"/>
                  </a:cubicBezTo>
                  <a:cubicBezTo>
                    <a:pt x="5575" y="481"/>
                    <a:pt x="5383" y="508"/>
                    <a:pt x="5192" y="572"/>
                  </a:cubicBezTo>
                  <a:cubicBezTo>
                    <a:pt x="5085" y="487"/>
                    <a:pt x="4972" y="456"/>
                    <a:pt x="4854" y="456"/>
                  </a:cubicBezTo>
                  <a:cubicBezTo>
                    <a:pt x="4547" y="456"/>
                    <a:pt x="4203" y="666"/>
                    <a:pt x="3822" y="666"/>
                  </a:cubicBezTo>
                  <a:cubicBezTo>
                    <a:pt x="3777" y="666"/>
                    <a:pt x="3731" y="663"/>
                    <a:pt x="3685" y="656"/>
                  </a:cubicBezTo>
                  <a:cubicBezTo>
                    <a:pt x="2941" y="497"/>
                    <a:pt x="2131" y="1"/>
                    <a:pt x="133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0" name="Google Shape;12760;p15"/>
            <p:cNvSpPr/>
            <p:nvPr/>
          </p:nvSpPr>
          <p:spPr>
            <a:xfrm>
              <a:off x="4953800" y="3965200"/>
              <a:ext cx="316075" cy="496600"/>
            </a:xfrm>
            <a:custGeom>
              <a:avLst/>
              <a:gdLst/>
              <a:ahLst/>
              <a:cxnLst/>
              <a:rect l="l" t="t" r="r" b="b"/>
              <a:pathLst>
                <a:path w="12643" h="19864" extrusionOk="0">
                  <a:moveTo>
                    <a:pt x="2847" y="1"/>
                  </a:moveTo>
                  <a:cubicBezTo>
                    <a:pt x="2763" y="1"/>
                    <a:pt x="2680" y="63"/>
                    <a:pt x="2596" y="189"/>
                  </a:cubicBezTo>
                  <a:cubicBezTo>
                    <a:pt x="2534" y="867"/>
                    <a:pt x="2246" y="1272"/>
                    <a:pt x="1731" y="1272"/>
                  </a:cubicBezTo>
                  <a:cubicBezTo>
                    <a:pt x="1546" y="1272"/>
                    <a:pt x="1332" y="1220"/>
                    <a:pt x="1089" y="1110"/>
                  </a:cubicBezTo>
                  <a:cubicBezTo>
                    <a:pt x="896" y="1013"/>
                    <a:pt x="730" y="917"/>
                    <a:pt x="577" y="917"/>
                  </a:cubicBezTo>
                  <a:cubicBezTo>
                    <a:pt x="464" y="917"/>
                    <a:pt x="358" y="968"/>
                    <a:pt x="252" y="1110"/>
                  </a:cubicBezTo>
                  <a:cubicBezTo>
                    <a:pt x="1" y="1528"/>
                    <a:pt x="84" y="1947"/>
                    <a:pt x="336" y="2282"/>
                  </a:cubicBezTo>
                  <a:cubicBezTo>
                    <a:pt x="754" y="2617"/>
                    <a:pt x="1089" y="2868"/>
                    <a:pt x="1591" y="3119"/>
                  </a:cubicBezTo>
                  <a:cubicBezTo>
                    <a:pt x="2680" y="3873"/>
                    <a:pt x="3852" y="4626"/>
                    <a:pt x="2931" y="6300"/>
                  </a:cubicBezTo>
                  <a:cubicBezTo>
                    <a:pt x="2680" y="6719"/>
                    <a:pt x="3098" y="7221"/>
                    <a:pt x="3433" y="7640"/>
                  </a:cubicBezTo>
                  <a:cubicBezTo>
                    <a:pt x="3768" y="8059"/>
                    <a:pt x="4187" y="8477"/>
                    <a:pt x="4773" y="8645"/>
                  </a:cubicBezTo>
                  <a:cubicBezTo>
                    <a:pt x="6112" y="9231"/>
                    <a:pt x="3601" y="9231"/>
                    <a:pt x="4605" y="9900"/>
                  </a:cubicBezTo>
                  <a:cubicBezTo>
                    <a:pt x="5275" y="10403"/>
                    <a:pt x="5777" y="11240"/>
                    <a:pt x="6615" y="11659"/>
                  </a:cubicBezTo>
                  <a:lnTo>
                    <a:pt x="6615" y="11742"/>
                  </a:lnTo>
                  <a:cubicBezTo>
                    <a:pt x="6615" y="12328"/>
                    <a:pt x="6698" y="12914"/>
                    <a:pt x="6949" y="13417"/>
                  </a:cubicBezTo>
                  <a:cubicBezTo>
                    <a:pt x="7619" y="14589"/>
                    <a:pt x="7703" y="16598"/>
                    <a:pt x="9461" y="16682"/>
                  </a:cubicBezTo>
                  <a:cubicBezTo>
                    <a:pt x="11219" y="16849"/>
                    <a:pt x="10801" y="17770"/>
                    <a:pt x="10633" y="18775"/>
                  </a:cubicBezTo>
                  <a:cubicBezTo>
                    <a:pt x="10549" y="19779"/>
                    <a:pt x="11387" y="19863"/>
                    <a:pt x="11889" y="19863"/>
                  </a:cubicBezTo>
                  <a:cubicBezTo>
                    <a:pt x="12475" y="19779"/>
                    <a:pt x="12642" y="19110"/>
                    <a:pt x="12559" y="18607"/>
                  </a:cubicBezTo>
                  <a:cubicBezTo>
                    <a:pt x="12559" y="17770"/>
                    <a:pt x="12391" y="16933"/>
                    <a:pt x="12224" y="16179"/>
                  </a:cubicBezTo>
                  <a:cubicBezTo>
                    <a:pt x="11219" y="13584"/>
                    <a:pt x="9963" y="11156"/>
                    <a:pt x="8456" y="8812"/>
                  </a:cubicBezTo>
                  <a:cubicBezTo>
                    <a:pt x="6615" y="6049"/>
                    <a:pt x="5359" y="2784"/>
                    <a:pt x="3098" y="189"/>
                  </a:cubicBezTo>
                  <a:cubicBezTo>
                    <a:pt x="3015" y="63"/>
                    <a:pt x="2931" y="1"/>
                    <a:pt x="2847" y="1"/>
                  </a:cubicBezTo>
                  <a:close/>
                </a:path>
              </a:pathLst>
            </a:custGeom>
            <a:solidFill>
              <a:srgbClr val="6B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1" name="Google Shape;12761;p15"/>
            <p:cNvSpPr/>
            <p:nvPr/>
          </p:nvSpPr>
          <p:spPr>
            <a:xfrm>
              <a:off x="4269400" y="1016700"/>
              <a:ext cx="858150" cy="286175"/>
            </a:xfrm>
            <a:custGeom>
              <a:avLst/>
              <a:gdLst/>
              <a:ahLst/>
              <a:cxnLst/>
              <a:rect l="l" t="t" r="r" b="b"/>
              <a:pathLst>
                <a:path w="34326" h="11447" extrusionOk="0">
                  <a:moveTo>
                    <a:pt x="419" y="1"/>
                  </a:moveTo>
                  <a:cubicBezTo>
                    <a:pt x="0" y="1005"/>
                    <a:pt x="586" y="1591"/>
                    <a:pt x="1424" y="2094"/>
                  </a:cubicBezTo>
                  <a:lnTo>
                    <a:pt x="1759" y="2094"/>
                  </a:lnTo>
                  <a:cubicBezTo>
                    <a:pt x="1926" y="1926"/>
                    <a:pt x="2093" y="1759"/>
                    <a:pt x="2261" y="1591"/>
                  </a:cubicBezTo>
                  <a:lnTo>
                    <a:pt x="3349" y="1591"/>
                  </a:lnTo>
                  <a:cubicBezTo>
                    <a:pt x="3391" y="1508"/>
                    <a:pt x="3475" y="1466"/>
                    <a:pt x="3569" y="1466"/>
                  </a:cubicBezTo>
                  <a:cubicBezTo>
                    <a:pt x="3663" y="1466"/>
                    <a:pt x="3768" y="1508"/>
                    <a:pt x="3852" y="1591"/>
                  </a:cubicBezTo>
                  <a:lnTo>
                    <a:pt x="4354" y="1591"/>
                  </a:lnTo>
                  <a:cubicBezTo>
                    <a:pt x="4479" y="1424"/>
                    <a:pt x="4668" y="1340"/>
                    <a:pt x="4856" y="1340"/>
                  </a:cubicBezTo>
                  <a:cubicBezTo>
                    <a:pt x="5045" y="1340"/>
                    <a:pt x="5233" y="1424"/>
                    <a:pt x="5358" y="1591"/>
                  </a:cubicBezTo>
                  <a:cubicBezTo>
                    <a:pt x="5442" y="1591"/>
                    <a:pt x="5442" y="1675"/>
                    <a:pt x="5526" y="1759"/>
                  </a:cubicBezTo>
                  <a:cubicBezTo>
                    <a:pt x="5526" y="1842"/>
                    <a:pt x="5526" y="2010"/>
                    <a:pt x="5358" y="2094"/>
                  </a:cubicBezTo>
                  <a:cubicBezTo>
                    <a:pt x="5358" y="2094"/>
                    <a:pt x="5275" y="2177"/>
                    <a:pt x="5191" y="2261"/>
                  </a:cubicBezTo>
                  <a:cubicBezTo>
                    <a:pt x="5191" y="2345"/>
                    <a:pt x="5191" y="2512"/>
                    <a:pt x="5358" y="2596"/>
                  </a:cubicBezTo>
                  <a:cubicBezTo>
                    <a:pt x="5526" y="2763"/>
                    <a:pt x="5693" y="2931"/>
                    <a:pt x="5861" y="3098"/>
                  </a:cubicBezTo>
                  <a:cubicBezTo>
                    <a:pt x="6196" y="3266"/>
                    <a:pt x="6551" y="3349"/>
                    <a:pt x="6897" y="3349"/>
                  </a:cubicBezTo>
                  <a:cubicBezTo>
                    <a:pt x="7242" y="3349"/>
                    <a:pt x="7577" y="3266"/>
                    <a:pt x="7870" y="3098"/>
                  </a:cubicBezTo>
                  <a:lnTo>
                    <a:pt x="9377" y="3098"/>
                  </a:lnTo>
                  <a:cubicBezTo>
                    <a:pt x="9796" y="3098"/>
                    <a:pt x="10131" y="3266"/>
                    <a:pt x="10382" y="3601"/>
                  </a:cubicBezTo>
                  <a:cubicBezTo>
                    <a:pt x="10594" y="3834"/>
                    <a:pt x="10763" y="3922"/>
                    <a:pt x="10906" y="3922"/>
                  </a:cubicBezTo>
                  <a:cubicBezTo>
                    <a:pt x="11325" y="3922"/>
                    <a:pt x="11514" y="3161"/>
                    <a:pt x="11889" y="3098"/>
                  </a:cubicBezTo>
                  <a:cubicBezTo>
                    <a:pt x="12056" y="3182"/>
                    <a:pt x="12223" y="3349"/>
                    <a:pt x="12391" y="3601"/>
                  </a:cubicBezTo>
                  <a:lnTo>
                    <a:pt x="12893" y="4103"/>
                  </a:lnTo>
                  <a:cubicBezTo>
                    <a:pt x="13061" y="4187"/>
                    <a:pt x="13228" y="4438"/>
                    <a:pt x="13396" y="4522"/>
                  </a:cubicBezTo>
                  <a:cubicBezTo>
                    <a:pt x="13312" y="4940"/>
                    <a:pt x="13563" y="5359"/>
                    <a:pt x="13898" y="5610"/>
                  </a:cubicBezTo>
                  <a:cubicBezTo>
                    <a:pt x="14163" y="5941"/>
                    <a:pt x="14428" y="6076"/>
                    <a:pt x="14683" y="6076"/>
                  </a:cubicBezTo>
                  <a:cubicBezTo>
                    <a:pt x="15072" y="6076"/>
                    <a:pt x="15436" y="5763"/>
                    <a:pt x="15740" y="5359"/>
                  </a:cubicBezTo>
                  <a:cubicBezTo>
                    <a:pt x="15899" y="5147"/>
                    <a:pt x="16091" y="4935"/>
                    <a:pt x="16296" y="4935"/>
                  </a:cubicBezTo>
                  <a:cubicBezTo>
                    <a:pt x="16414" y="4935"/>
                    <a:pt x="16538" y="5007"/>
                    <a:pt x="16661" y="5191"/>
                  </a:cubicBezTo>
                  <a:cubicBezTo>
                    <a:pt x="17143" y="5771"/>
                    <a:pt x="17682" y="5988"/>
                    <a:pt x="18260" y="5988"/>
                  </a:cubicBezTo>
                  <a:cubicBezTo>
                    <a:pt x="18684" y="5988"/>
                    <a:pt x="19130" y="5871"/>
                    <a:pt x="19591" y="5694"/>
                  </a:cubicBezTo>
                  <a:cubicBezTo>
                    <a:pt x="19821" y="5579"/>
                    <a:pt x="20060" y="5523"/>
                    <a:pt x="20293" y="5523"/>
                  </a:cubicBezTo>
                  <a:cubicBezTo>
                    <a:pt x="20738" y="5523"/>
                    <a:pt x="21158" y="5727"/>
                    <a:pt x="21433" y="6112"/>
                  </a:cubicBezTo>
                  <a:cubicBezTo>
                    <a:pt x="22688" y="6447"/>
                    <a:pt x="23861" y="6866"/>
                    <a:pt x="23526" y="8540"/>
                  </a:cubicBezTo>
                  <a:cubicBezTo>
                    <a:pt x="23442" y="8791"/>
                    <a:pt x="23526" y="9042"/>
                    <a:pt x="23693" y="9210"/>
                  </a:cubicBezTo>
                  <a:cubicBezTo>
                    <a:pt x="23836" y="8965"/>
                    <a:pt x="24009" y="8884"/>
                    <a:pt x="24197" y="8884"/>
                  </a:cubicBezTo>
                  <a:cubicBezTo>
                    <a:pt x="24559" y="8884"/>
                    <a:pt x="24976" y="9181"/>
                    <a:pt x="25347" y="9181"/>
                  </a:cubicBezTo>
                  <a:cubicBezTo>
                    <a:pt x="25575" y="9181"/>
                    <a:pt x="25785" y="9069"/>
                    <a:pt x="25954" y="8708"/>
                  </a:cubicBezTo>
                  <a:cubicBezTo>
                    <a:pt x="26118" y="8324"/>
                    <a:pt x="26426" y="8155"/>
                    <a:pt x="26854" y="8155"/>
                  </a:cubicBezTo>
                  <a:cubicBezTo>
                    <a:pt x="27080" y="8155"/>
                    <a:pt x="27339" y="8202"/>
                    <a:pt x="27628" y="8289"/>
                  </a:cubicBezTo>
                  <a:cubicBezTo>
                    <a:pt x="27377" y="8456"/>
                    <a:pt x="27042" y="8540"/>
                    <a:pt x="26874" y="8791"/>
                  </a:cubicBezTo>
                  <a:cubicBezTo>
                    <a:pt x="26372" y="9210"/>
                    <a:pt x="25786" y="9880"/>
                    <a:pt x="26372" y="10382"/>
                  </a:cubicBezTo>
                  <a:cubicBezTo>
                    <a:pt x="26510" y="10486"/>
                    <a:pt x="26627" y="10529"/>
                    <a:pt x="26729" y="10529"/>
                  </a:cubicBezTo>
                  <a:cubicBezTo>
                    <a:pt x="27118" y="10529"/>
                    <a:pt x="27278" y="9894"/>
                    <a:pt x="27544" y="9628"/>
                  </a:cubicBezTo>
                  <a:cubicBezTo>
                    <a:pt x="27804" y="9412"/>
                    <a:pt x="27957" y="9330"/>
                    <a:pt x="28045" y="9330"/>
                  </a:cubicBezTo>
                  <a:cubicBezTo>
                    <a:pt x="28296" y="9330"/>
                    <a:pt x="28006" y="10007"/>
                    <a:pt x="28130" y="10131"/>
                  </a:cubicBezTo>
                  <a:cubicBezTo>
                    <a:pt x="28242" y="10270"/>
                    <a:pt x="28344" y="10317"/>
                    <a:pt x="28440" y="10317"/>
                  </a:cubicBezTo>
                  <a:cubicBezTo>
                    <a:pt x="28633" y="10317"/>
                    <a:pt x="28800" y="10131"/>
                    <a:pt x="28967" y="10131"/>
                  </a:cubicBezTo>
                  <a:cubicBezTo>
                    <a:pt x="29120" y="9825"/>
                    <a:pt x="29343" y="9450"/>
                    <a:pt x="29698" y="9450"/>
                  </a:cubicBezTo>
                  <a:cubicBezTo>
                    <a:pt x="29732" y="9450"/>
                    <a:pt x="29768" y="9454"/>
                    <a:pt x="29805" y="9461"/>
                  </a:cubicBezTo>
                  <a:cubicBezTo>
                    <a:pt x="30642" y="9628"/>
                    <a:pt x="31479" y="9461"/>
                    <a:pt x="31898" y="10466"/>
                  </a:cubicBezTo>
                  <a:cubicBezTo>
                    <a:pt x="32221" y="11112"/>
                    <a:pt x="32614" y="11447"/>
                    <a:pt x="33098" y="11447"/>
                  </a:cubicBezTo>
                  <a:cubicBezTo>
                    <a:pt x="33366" y="11447"/>
                    <a:pt x="33662" y="11344"/>
                    <a:pt x="33991" y="11135"/>
                  </a:cubicBezTo>
                  <a:cubicBezTo>
                    <a:pt x="34325" y="10968"/>
                    <a:pt x="34325" y="10717"/>
                    <a:pt x="34074" y="10466"/>
                  </a:cubicBezTo>
                  <a:cubicBezTo>
                    <a:pt x="29470" y="7954"/>
                    <a:pt x="24530" y="6363"/>
                    <a:pt x="19675" y="4354"/>
                  </a:cubicBezTo>
                  <a:cubicBezTo>
                    <a:pt x="16996" y="3433"/>
                    <a:pt x="14316" y="2763"/>
                    <a:pt x="11554" y="2261"/>
                  </a:cubicBezTo>
                  <a:cubicBezTo>
                    <a:pt x="7786" y="1591"/>
                    <a:pt x="4186" y="168"/>
                    <a:pt x="419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2" name="Google Shape;12762;p15"/>
            <p:cNvSpPr/>
            <p:nvPr/>
          </p:nvSpPr>
          <p:spPr>
            <a:xfrm>
              <a:off x="3019875" y="1916875"/>
              <a:ext cx="332825" cy="420525"/>
            </a:xfrm>
            <a:custGeom>
              <a:avLst/>
              <a:gdLst/>
              <a:ahLst/>
              <a:cxnLst/>
              <a:rect l="l" t="t" r="r" b="b"/>
              <a:pathLst>
                <a:path w="13313" h="16821" extrusionOk="0">
                  <a:moveTo>
                    <a:pt x="1388" y="0"/>
                  </a:moveTo>
                  <a:cubicBezTo>
                    <a:pt x="1237" y="0"/>
                    <a:pt x="1083" y="48"/>
                    <a:pt x="922" y="161"/>
                  </a:cubicBezTo>
                  <a:cubicBezTo>
                    <a:pt x="1" y="747"/>
                    <a:pt x="922" y="1584"/>
                    <a:pt x="1173" y="2337"/>
                  </a:cubicBezTo>
                  <a:cubicBezTo>
                    <a:pt x="1232" y="2573"/>
                    <a:pt x="1156" y="2632"/>
                    <a:pt x="1033" y="2632"/>
                  </a:cubicBezTo>
                  <a:cubicBezTo>
                    <a:pt x="908" y="2632"/>
                    <a:pt x="733" y="2570"/>
                    <a:pt x="602" y="2570"/>
                  </a:cubicBezTo>
                  <a:cubicBezTo>
                    <a:pt x="497" y="2570"/>
                    <a:pt x="419" y="2611"/>
                    <a:pt x="419" y="2756"/>
                  </a:cubicBezTo>
                  <a:cubicBezTo>
                    <a:pt x="1173" y="4179"/>
                    <a:pt x="2178" y="5435"/>
                    <a:pt x="3517" y="6272"/>
                  </a:cubicBezTo>
                  <a:cubicBezTo>
                    <a:pt x="4187" y="6858"/>
                    <a:pt x="4689" y="7528"/>
                    <a:pt x="5108" y="8281"/>
                  </a:cubicBezTo>
                  <a:cubicBezTo>
                    <a:pt x="5359" y="8449"/>
                    <a:pt x="5526" y="8616"/>
                    <a:pt x="5610" y="8867"/>
                  </a:cubicBezTo>
                  <a:lnTo>
                    <a:pt x="8624" y="12300"/>
                  </a:lnTo>
                  <a:cubicBezTo>
                    <a:pt x="9712" y="14142"/>
                    <a:pt x="9964" y="16570"/>
                    <a:pt x="12726" y="16821"/>
                  </a:cubicBezTo>
                  <a:cubicBezTo>
                    <a:pt x="13312" y="15314"/>
                    <a:pt x="12308" y="14225"/>
                    <a:pt x="11470" y="13221"/>
                  </a:cubicBezTo>
                  <a:cubicBezTo>
                    <a:pt x="10466" y="11965"/>
                    <a:pt x="11805" y="12132"/>
                    <a:pt x="12224" y="11714"/>
                  </a:cubicBezTo>
                  <a:cubicBezTo>
                    <a:pt x="11554" y="10123"/>
                    <a:pt x="10215" y="9202"/>
                    <a:pt x="9210" y="7946"/>
                  </a:cubicBezTo>
                  <a:cubicBezTo>
                    <a:pt x="7368" y="5602"/>
                    <a:pt x="5191" y="3426"/>
                    <a:pt x="3182" y="1249"/>
                  </a:cubicBezTo>
                  <a:cubicBezTo>
                    <a:pt x="2574" y="843"/>
                    <a:pt x="2019" y="0"/>
                    <a:pt x="1388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3" name="Google Shape;12763;p15"/>
            <p:cNvSpPr/>
            <p:nvPr/>
          </p:nvSpPr>
          <p:spPr>
            <a:xfrm>
              <a:off x="5142175" y="1573875"/>
              <a:ext cx="479325" cy="173575"/>
            </a:xfrm>
            <a:custGeom>
              <a:avLst/>
              <a:gdLst/>
              <a:ahLst/>
              <a:cxnLst/>
              <a:rect l="l" t="t" r="r" b="b"/>
              <a:pathLst>
                <a:path w="19173" h="6943" extrusionOk="0">
                  <a:moveTo>
                    <a:pt x="16320" y="0"/>
                  </a:moveTo>
                  <a:cubicBezTo>
                    <a:pt x="15499" y="0"/>
                    <a:pt x="15509" y="1395"/>
                    <a:pt x="14986" y="1992"/>
                  </a:cubicBezTo>
                  <a:cubicBezTo>
                    <a:pt x="15070" y="2913"/>
                    <a:pt x="16242" y="2997"/>
                    <a:pt x="16661" y="3918"/>
                  </a:cubicBezTo>
                  <a:cubicBezTo>
                    <a:pt x="15823" y="3499"/>
                    <a:pt x="14986" y="3164"/>
                    <a:pt x="14065" y="2913"/>
                  </a:cubicBezTo>
                  <a:cubicBezTo>
                    <a:pt x="13717" y="2875"/>
                    <a:pt x="13333" y="2818"/>
                    <a:pt x="12971" y="2818"/>
                  </a:cubicBezTo>
                  <a:cubicBezTo>
                    <a:pt x="12550" y="2818"/>
                    <a:pt x="12159" y="2894"/>
                    <a:pt x="11889" y="3164"/>
                  </a:cubicBezTo>
                  <a:cubicBezTo>
                    <a:pt x="11502" y="3594"/>
                    <a:pt x="10961" y="3803"/>
                    <a:pt x="10413" y="3803"/>
                  </a:cubicBezTo>
                  <a:cubicBezTo>
                    <a:pt x="9893" y="3803"/>
                    <a:pt x="9366" y="3615"/>
                    <a:pt x="8958" y="3248"/>
                  </a:cubicBezTo>
                  <a:cubicBezTo>
                    <a:pt x="7726" y="2459"/>
                    <a:pt x="6493" y="2193"/>
                    <a:pt x="5226" y="2193"/>
                  </a:cubicBezTo>
                  <a:cubicBezTo>
                    <a:pt x="4342" y="2193"/>
                    <a:pt x="3441" y="2323"/>
                    <a:pt x="2512" y="2495"/>
                  </a:cubicBezTo>
                  <a:lnTo>
                    <a:pt x="1842" y="2411"/>
                  </a:lnTo>
                  <a:cubicBezTo>
                    <a:pt x="1696" y="2390"/>
                    <a:pt x="1549" y="2380"/>
                    <a:pt x="1405" y="2380"/>
                  </a:cubicBezTo>
                  <a:cubicBezTo>
                    <a:pt x="974" y="2380"/>
                    <a:pt x="566" y="2474"/>
                    <a:pt x="252" y="2662"/>
                  </a:cubicBezTo>
                  <a:lnTo>
                    <a:pt x="0" y="2997"/>
                  </a:lnTo>
                  <a:cubicBezTo>
                    <a:pt x="3266" y="4420"/>
                    <a:pt x="6614" y="5509"/>
                    <a:pt x="10047" y="6262"/>
                  </a:cubicBezTo>
                  <a:cubicBezTo>
                    <a:pt x="11285" y="6592"/>
                    <a:pt x="12604" y="6942"/>
                    <a:pt x="13894" y="6942"/>
                  </a:cubicBezTo>
                  <a:cubicBezTo>
                    <a:pt x="15222" y="6942"/>
                    <a:pt x="16519" y="6571"/>
                    <a:pt x="17665" y="5425"/>
                  </a:cubicBezTo>
                  <a:cubicBezTo>
                    <a:pt x="17916" y="5090"/>
                    <a:pt x="18419" y="5174"/>
                    <a:pt x="18670" y="4923"/>
                  </a:cubicBezTo>
                  <a:cubicBezTo>
                    <a:pt x="18754" y="4755"/>
                    <a:pt x="18837" y="4588"/>
                    <a:pt x="18837" y="4420"/>
                  </a:cubicBezTo>
                  <a:cubicBezTo>
                    <a:pt x="18754" y="4002"/>
                    <a:pt x="18837" y="3499"/>
                    <a:pt x="18921" y="2997"/>
                  </a:cubicBezTo>
                  <a:cubicBezTo>
                    <a:pt x="19172" y="1239"/>
                    <a:pt x="17833" y="485"/>
                    <a:pt x="16661" y="67"/>
                  </a:cubicBezTo>
                  <a:cubicBezTo>
                    <a:pt x="16533" y="21"/>
                    <a:pt x="16421" y="0"/>
                    <a:pt x="16320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4" name="Google Shape;12764;p15"/>
            <p:cNvSpPr/>
            <p:nvPr/>
          </p:nvSpPr>
          <p:spPr>
            <a:xfrm>
              <a:off x="2871275" y="4440825"/>
              <a:ext cx="274225" cy="581875"/>
            </a:xfrm>
            <a:custGeom>
              <a:avLst/>
              <a:gdLst/>
              <a:ahLst/>
              <a:cxnLst/>
              <a:rect l="l" t="t" r="r" b="b"/>
              <a:pathLst>
                <a:path w="10969" h="23275" extrusionOk="0">
                  <a:moveTo>
                    <a:pt x="336" y="1"/>
                  </a:moveTo>
                  <a:lnTo>
                    <a:pt x="1" y="252"/>
                  </a:lnTo>
                  <a:cubicBezTo>
                    <a:pt x="336" y="2261"/>
                    <a:pt x="838" y="4271"/>
                    <a:pt x="1508" y="6196"/>
                  </a:cubicBezTo>
                  <a:cubicBezTo>
                    <a:pt x="2847" y="10884"/>
                    <a:pt x="4354" y="15573"/>
                    <a:pt x="5694" y="20177"/>
                  </a:cubicBezTo>
                  <a:cubicBezTo>
                    <a:pt x="5945" y="21266"/>
                    <a:pt x="6782" y="22103"/>
                    <a:pt x="7787" y="22521"/>
                  </a:cubicBezTo>
                  <a:cubicBezTo>
                    <a:pt x="8624" y="23024"/>
                    <a:pt x="9629" y="23275"/>
                    <a:pt x="10633" y="23275"/>
                  </a:cubicBezTo>
                  <a:cubicBezTo>
                    <a:pt x="10884" y="23107"/>
                    <a:pt x="10968" y="22689"/>
                    <a:pt x="10801" y="22354"/>
                  </a:cubicBezTo>
                  <a:cubicBezTo>
                    <a:pt x="10717" y="22103"/>
                    <a:pt x="10549" y="21935"/>
                    <a:pt x="10298" y="21852"/>
                  </a:cubicBezTo>
                  <a:cubicBezTo>
                    <a:pt x="6950" y="21014"/>
                    <a:pt x="6782" y="18084"/>
                    <a:pt x="6280" y="15489"/>
                  </a:cubicBezTo>
                  <a:cubicBezTo>
                    <a:pt x="6112" y="14317"/>
                    <a:pt x="6196" y="12977"/>
                    <a:pt x="5359" y="12056"/>
                  </a:cubicBezTo>
                  <a:cubicBezTo>
                    <a:pt x="4857" y="11387"/>
                    <a:pt x="4605" y="10549"/>
                    <a:pt x="4605" y="9712"/>
                  </a:cubicBezTo>
                  <a:cubicBezTo>
                    <a:pt x="4438" y="9126"/>
                    <a:pt x="3266" y="9210"/>
                    <a:pt x="3601" y="8373"/>
                  </a:cubicBezTo>
                  <a:cubicBezTo>
                    <a:pt x="3684" y="8122"/>
                    <a:pt x="4689" y="8038"/>
                    <a:pt x="3601" y="7619"/>
                  </a:cubicBezTo>
                  <a:cubicBezTo>
                    <a:pt x="2680" y="7368"/>
                    <a:pt x="2596" y="6866"/>
                    <a:pt x="3350" y="6280"/>
                  </a:cubicBezTo>
                  <a:cubicBezTo>
                    <a:pt x="4270" y="5694"/>
                    <a:pt x="4522" y="4605"/>
                    <a:pt x="4103" y="3684"/>
                  </a:cubicBezTo>
                  <a:cubicBezTo>
                    <a:pt x="3852" y="3350"/>
                    <a:pt x="2931" y="3433"/>
                    <a:pt x="3601" y="2680"/>
                  </a:cubicBezTo>
                  <a:cubicBezTo>
                    <a:pt x="3433" y="922"/>
                    <a:pt x="2345" y="1"/>
                    <a:pt x="336" y="1"/>
                  </a:cubicBezTo>
                  <a:close/>
                </a:path>
              </a:pathLst>
            </a:custGeom>
            <a:solidFill>
              <a:srgbClr val="8A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5" name="Google Shape;12765;p15"/>
            <p:cNvSpPr/>
            <p:nvPr/>
          </p:nvSpPr>
          <p:spPr>
            <a:xfrm>
              <a:off x="3235450" y="2224350"/>
              <a:ext cx="240725" cy="528250"/>
            </a:xfrm>
            <a:custGeom>
              <a:avLst/>
              <a:gdLst/>
              <a:ahLst/>
              <a:cxnLst/>
              <a:rect l="l" t="t" r="r" b="b"/>
              <a:pathLst>
                <a:path w="9629" h="21130" extrusionOk="0">
                  <a:moveTo>
                    <a:pt x="1" y="1"/>
                  </a:moveTo>
                  <a:cubicBezTo>
                    <a:pt x="1" y="838"/>
                    <a:pt x="85" y="1592"/>
                    <a:pt x="420" y="2429"/>
                  </a:cubicBezTo>
                  <a:cubicBezTo>
                    <a:pt x="2010" y="6112"/>
                    <a:pt x="3601" y="9796"/>
                    <a:pt x="5108" y="13563"/>
                  </a:cubicBezTo>
                  <a:cubicBezTo>
                    <a:pt x="6615" y="15405"/>
                    <a:pt x="6447" y="17749"/>
                    <a:pt x="7368" y="19842"/>
                  </a:cubicBezTo>
                  <a:cubicBezTo>
                    <a:pt x="7601" y="20365"/>
                    <a:pt x="7672" y="21130"/>
                    <a:pt x="8113" y="21130"/>
                  </a:cubicBezTo>
                  <a:cubicBezTo>
                    <a:pt x="8308" y="21130"/>
                    <a:pt x="8574" y="20980"/>
                    <a:pt x="8959" y="20596"/>
                  </a:cubicBezTo>
                  <a:cubicBezTo>
                    <a:pt x="9629" y="18335"/>
                    <a:pt x="8206" y="16326"/>
                    <a:pt x="8038" y="14149"/>
                  </a:cubicBezTo>
                  <a:cubicBezTo>
                    <a:pt x="6950" y="11554"/>
                    <a:pt x="6950" y="8624"/>
                    <a:pt x="5694" y="6029"/>
                  </a:cubicBezTo>
                  <a:cubicBezTo>
                    <a:pt x="5275" y="5359"/>
                    <a:pt x="4940" y="4689"/>
                    <a:pt x="4020" y="4522"/>
                  </a:cubicBezTo>
                  <a:cubicBezTo>
                    <a:pt x="2094" y="3517"/>
                    <a:pt x="1508" y="1340"/>
                    <a:pt x="1" y="1"/>
                  </a:cubicBezTo>
                  <a:close/>
                </a:path>
              </a:pathLst>
            </a:custGeom>
            <a:solidFill>
              <a:srgbClr val="6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6" name="Google Shape;12766;p15"/>
            <p:cNvSpPr/>
            <p:nvPr/>
          </p:nvSpPr>
          <p:spPr>
            <a:xfrm>
              <a:off x="2839875" y="1730425"/>
              <a:ext cx="259575" cy="271850"/>
            </a:xfrm>
            <a:custGeom>
              <a:avLst/>
              <a:gdLst/>
              <a:ahLst/>
              <a:cxnLst/>
              <a:rect l="l" t="t" r="r" b="b"/>
              <a:pathLst>
                <a:path w="10383" h="10874" extrusionOk="0">
                  <a:moveTo>
                    <a:pt x="1006" y="0"/>
                  </a:moveTo>
                  <a:cubicBezTo>
                    <a:pt x="420" y="167"/>
                    <a:pt x="1" y="670"/>
                    <a:pt x="1" y="1256"/>
                  </a:cubicBezTo>
                  <a:cubicBezTo>
                    <a:pt x="1" y="2177"/>
                    <a:pt x="838" y="2679"/>
                    <a:pt x="1257" y="3349"/>
                  </a:cubicBezTo>
                  <a:cubicBezTo>
                    <a:pt x="3182" y="5777"/>
                    <a:pt x="5359" y="8121"/>
                    <a:pt x="7619" y="10214"/>
                  </a:cubicBezTo>
                  <a:cubicBezTo>
                    <a:pt x="8257" y="10214"/>
                    <a:pt x="8595" y="10873"/>
                    <a:pt x="9090" y="10873"/>
                  </a:cubicBezTo>
                  <a:cubicBezTo>
                    <a:pt x="9179" y="10873"/>
                    <a:pt x="9275" y="10851"/>
                    <a:pt x="9378" y="10800"/>
                  </a:cubicBezTo>
                  <a:cubicBezTo>
                    <a:pt x="9712" y="10716"/>
                    <a:pt x="10047" y="10632"/>
                    <a:pt x="10131" y="10214"/>
                  </a:cubicBezTo>
                  <a:cubicBezTo>
                    <a:pt x="10131" y="9996"/>
                    <a:pt x="9943" y="9779"/>
                    <a:pt x="9729" y="9779"/>
                  </a:cubicBezTo>
                  <a:cubicBezTo>
                    <a:pt x="9696" y="9779"/>
                    <a:pt x="9662" y="9784"/>
                    <a:pt x="9629" y="9795"/>
                  </a:cubicBezTo>
                  <a:cubicBezTo>
                    <a:pt x="8289" y="9711"/>
                    <a:pt x="8540" y="8623"/>
                    <a:pt x="8122" y="7870"/>
                  </a:cubicBezTo>
                  <a:cubicBezTo>
                    <a:pt x="8199" y="7852"/>
                    <a:pt x="8271" y="7844"/>
                    <a:pt x="8338" y="7844"/>
                  </a:cubicBezTo>
                  <a:cubicBezTo>
                    <a:pt x="9083" y="7844"/>
                    <a:pt x="9305" y="8832"/>
                    <a:pt x="9952" y="8832"/>
                  </a:cubicBezTo>
                  <a:cubicBezTo>
                    <a:pt x="10077" y="8832"/>
                    <a:pt x="10218" y="8795"/>
                    <a:pt x="10382" y="8707"/>
                  </a:cubicBezTo>
                  <a:lnTo>
                    <a:pt x="10382" y="8121"/>
                  </a:lnTo>
                  <a:cubicBezTo>
                    <a:pt x="9964" y="5860"/>
                    <a:pt x="7703" y="4939"/>
                    <a:pt x="6699" y="3098"/>
                  </a:cubicBezTo>
                  <a:cubicBezTo>
                    <a:pt x="6447" y="2763"/>
                    <a:pt x="6113" y="2428"/>
                    <a:pt x="5694" y="2260"/>
                  </a:cubicBezTo>
                  <a:cubicBezTo>
                    <a:pt x="5526" y="2093"/>
                    <a:pt x="5359" y="2009"/>
                    <a:pt x="5108" y="2009"/>
                  </a:cubicBezTo>
                  <a:cubicBezTo>
                    <a:pt x="4940" y="1926"/>
                    <a:pt x="4773" y="1926"/>
                    <a:pt x="4522" y="1926"/>
                  </a:cubicBezTo>
                  <a:cubicBezTo>
                    <a:pt x="4442" y="1955"/>
                    <a:pt x="4377" y="1969"/>
                    <a:pt x="4323" y="1969"/>
                  </a:cubicBezTo>
                  <a:cubicBezTo>
                    <a:pt x="3922" y="1969"/>
                    <a:pt x="4147" y="1236"/>
                    <a:pt x="3852" y="1088"/>
                  </a:cubicBezTo>
                  <a:cubicBezTo>
                    <a:pt x="3685" y="921"/>
                    <a:pt x="3517" y="754"/>
                    <a:pt x="3350" y="586"/>
                  </a:cubicBezTo>
                  <a:cubicBezTo>
                    <a:pt x="3172" y="468"/>
                    <a:pt x="2995" y="349"/>
                    <a:pt x="2787" y="349"/>
                  </a:cubicBezTo>
                  <a:cubicBezTo>
                    <a:pt x="2702" y="349"/>
                    <a:pt x="2611" y="370"/>
                    <a:pt x="2513" y="419"/>
                  </a:cubicBezTo>
                  <a:cubicBezTo>
                    <a:pt x="2375" y="602"/>
                    <a:pt x="2262" y="736"/>
                    <a:pt x="2147" y="736"/>
                  </a:cubicBezTo>
                  <a:cubicBezTo>
                    <a:pt x="2053" y="736"/>
                    <a:pt x="1956" y="645"/>
                    <a:pt x="1843" y="419"/>
                  </a:cubicBezTo>
                  <a:cubicBezTo>
                    <a:pt x="1675" y="167"/>
                    <a:pt x="1341" y="0"/>
                    <a:pt x="1006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7" name="Google Shape;12767;p15"/>
            <p:cNvSpPr/>
            <p:nvPr/>
          </p:nvSpPr>
          <p:spPr>
            <a:xfrm>
              <a:off x="4587525" y="1915300"/>
              <a:ext cx="274225" cy="210575"/>
            </a:xfrm>
            <a:custGeom>
              <a:avLst/>
              <a:gdLst/>
              <a:ahLst/>
              <a:cxnLst/>
              <a:rect l="l" t="t" r="r" b="b"/>
              <a:pathLst>
                <a:path w="10969" h="8423" extrusionOk="0">
                  <a:moveTo>
                    <a:pt x="6280" y="6251"/>
                  </a:moveTo>
                  <a:lnTo>
                    <a:pt x="6280" y="6251"/>
                  </a:lnTo>
                  <a:cubicBezTo>
                    <a:pt x="6344" y="6476"/>
                    <a:pt x="6224" y="6663"/>
                    <a:pt x="6080" y="6852"/>
                  </a:cubicBezTo>
                  <a:lnTo>
                    <a:pt x="6080" y="6852"/>
                  </a:lnTo>
                  <a:cubicBezTo>
                    <a:pt x="6177" y="6667"/>
                    <a:pt x="6244" y="6467"/>
                    <a:pt x="6280" y="6251"/>
                  </a:cubicBezTo>
                  <a:close/>
                  <a:moveTo>
                    <a:pt x="978" y="0"/>
                  </a:moveTo>
                  <a:cubicBezTo>
                    <a:pt x="425" y="0"/>
                    <a:pt x="262" y="636"/>
                    <a:pt x="1" y="2149"/>
                  </a:cubicBezTo>
                  <a:cubicBezTo>
                    <a:pt x="85" y="2400"/>
                    <a:pt x="252" y="2735"/>
                    <a:pt x="503" y="2986"/>
                  </a:cubicBezTo>
                  <a:cubicBezTo>
                    <a:pt x="838" y="3237"/>
                    <a:pt x="1173" y="3572"/>
                    <a:pt x="1424" y="3907"/>
                  </a:cubicBezTo>
                  <a:cubicBezTo>
                    <a:pt x="1591" y="4158"/>
                    <a:pt x="1843" y="4409"/>
                    <a:pt x="2010" y="4661"/>
                  </a:cubicBezTo>
                  <a:cubicBezTo>
                    <a:pt x="2429" y="5163"/>
                    <a:pt x="2764" y="5665"/>
                    <a:pt x="3015" y="6335"/>
                  </a:cubicBezTo>
                  <a:cubicBezTo>
                    <a:pt x="3471" y="7052"/>
                    <a:pt x="3978" y="7668"/>
                    <a:pt x="4774" y="7668"/>
                  </a:cubicBezTo>
                  <a:cubicBezTo>
                    <a:pt x="4999" y="7668"/>
                    <a:pt x="5249" y="7618"/>
                    <a:pt x="5526" y="7507"/>
                  </a:cubicBezTo>
                  <a:cubicBezTo>
                    <a:pt x="5628" y="7426"/>
                    <a:pt x="5720" y="7339"/>
                    <a:pt x="5802" y="7248"/>
                  </a:cubicBezTo>
                  <a:lnTo>
                    <a:pt x="5802" y="7248"/>
                  </a:lnTo>
                  <a:cubicBezTo>
                    <a:pt x="5705" y="7441"/>
                    <a:pt x="5682" y="7656"/>
                    <a:pt x="5861" y="7926"/>
                  </a:cubicBezTo>
                  <a:cubicBezTo>
                    <a:pt x="6281" y="8252"/>
                    <a:pt x="6805" y="8423"/>
                    <a:pt x="7332" y="8423"/>
                  </a:cubicBezTo>
                  <a:cubicBezTo>
                    <a:pt x="7750" y="8423"/>
                    <a:pt x="8170" y="8315"/>
                    <a:pt x="8540" y="8093"/>
                  </a:cubicBezTo>
                  <a:cubicBezTo>
                    <a:pt x="8540" y="6670"/>
                    <a:pt x="9880" y="7256"/>
                    <a:pt x="10466" y="6670"/>
                  </a:cubicBezTo>
                  <a:cubicBezTo>
                    <a:pt x="10801" y="6502"/>
                    <a:pt x="10968" y="6168"/>
                    <a:pt x="10968" y="5833"/>
                  </a:cubicBezTo>
                  <a:cubicBezTo>
                    <a:pt x="10549" y="3405"/>
                    <a:pt x="8289" y="3237"/>
                    <a:pt x="6782" y="2233"/>
                  </a:cubicBezTo>
                  <a:cubicBezTo>
                    <a:pt x="6196" y="1647"/>
                    <a:pt x="5526" y="1312"/>
                    <a:pt x="4773" y="1228"/>
                  </a:cubicBezTo>
                  <a:cubicBezTo>
                    <a:pt x="4019" y="1144"/>
                    <a:pt x="3266" y="977"/>
                    <a:pt x="2512" y="642"/>
                  </a:cubicBezTo>
                  <a:cubicBezTo>
                    <a:pt x="1787" y="232"/>
                    <a:pt x="1311" y="0"/>
                    <a:pt x="978" y="0"/>
                  </a:cubicBezTo>
                  <a:close/>
                </a:path>
              </a:pathLst>
            </a:custGeom>
            <a:solidFill>
              <a:srgbClr val="69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8" name="Google Shape;12768;p15"/>
            <p:cNvSpPr/>
            <p:nvPr/>
          </p:nvSpPr>
          <p:spPr>
            <a:xfrm>
              <a:off x="2751975" y="1485450"/>
              <a:ext cx="450025" cy="175925"/>
            </a:xfrm>
            <a:custGeom>
              <a:avLst/>
              <a:gdLst/>
              <a:ahLst/>
              <a:cxnLst/>
              <a:rect l="l" t="t" r="r" b="b"/>
              <a:pathLst>
                <a:path w="18001" h="7037" extrusionOk="0">
                  <a:moveTo>
                    <a:pt x="11219" y="5278"/>
                  </a:moveTo>
                  <a:lnTo>
                    <a:pt x="11219" y="5278"/>
                  </a:lnTo>
                  <a:cubicBezTo>
                    <a:pt x="11726" y="5324"/>
                    <a:pt x="12208" y="5421"/>
                    <a:pt x="12679" y="5569"/>
                  </a:cubicBezTo>
                  <a:lnTo>
                    <a:pt x="12679" y="5569"/>
                  </a:lnTo>
                  <a:cubicBezTo>
                    <a:pt x="12191" y="5493"/>
                    <a:pt x="11639" y="5488"/>
                    <a:pt x="11219" y="5278"/>
                  </a:cubicBezTo>
                  <a:close/>
                  <a:moveTo>
                    <a:pt x="1706" y="0"/>
                  </a:moveTo>
                  <a:cubicBezTo>
                    <a:pt x="1386" y="0"/>
                    <a:pt x="1070" y="86"/>
                    <a:pt x="754" y="339"/>
                  </a:cubicBezTo>
                  <a:cubicBezTo>
                    <a:pt x="1" y="1427"/>
                    <a:pt x="838" y="2181"/>
                    <a:pt x="1340" y="3018"/>
                  </a:cubicBezTo>
                  <a:cubicBezTo>
                    <a:pt x="1591" y="3436"/>
                    <a:pt x="2010" y="3688"/>
                    <a:pt x="2429" y="3688"/>
                  </a:cubicBezTo>
                  <a:cubicBezTo>
                    <a:pt x="2455" y="3705"/>
                    <a:pt x="2482" y="3713"/>
                    <a:pt x="2510" y="3713"/>
                  </a:cubicBezTo>
                  <a:cubicBezTo>
                    <a:pt x="2663" y="3713"/>
                    <a:pt x="2831" y="3489"/>
                    <a:pt x="2952" y="3489"/>
                  </a:cubicBezTo>
                  <a:cubicBezTo>
                    <a:pt x="3019" y="3489"/>
                    <a:pt x="3072" y="3557"/>
                    <a:pt x="3098" y="3771"/>
                  </a:cubicBezTo>
                  <a:cubicBezTo>
                    <a:pt x="3182" y="3939"/>
                    <a:pt x="3350" y="4106"/>
                    <a:pt x="3517" y="4106"/>
                  </a:cubicBezTo>
                  <a:cubicBezTo>
                    <a:pt x="3768" y="4106"/>
                    <a:pt x="4103" y="4190"/>
                    <a:pt x="4354" y="4357"/>
                  </a:cubicBezTo>
                  <a:lnTo>
                    <a:pt x="13815" y="7036"/>
                  </a:lnTo>
                  <a:cubicBezTo>
                    <a:pt x="13867" y="6437"/>
                    <a:pt x="13732" y="6089"/>
                    <a:pt x="13492" y="5879"/>
                  </a:cubicBezTo>
                  <a:lnTo>
                    <a:pt x="13492" y="5879"/>
                  </a:lnTo>
                  <a:cubicBezTo>
                    <a:pt x="13599" y="5927"/>
                    <a:pt x="13707" y="5978"/>
                    <a:pt x="13815" y="6032"/>
                  </a:cubicBezTo>
                  <a:cubicBezTo>
                    <a:pt x="14517" y="6339"/>
                    <a:pt x="15243" y="6577"/>
                    <a:pt x="15980" y="6577"/>
                  </a:cubicBezTo>
                  <a:cubicBezTo>
                    <a:pt x="16647" y="6577"/>
                    <a:pt x="17324" y="6382"/>
                    <a:pt x="18000" y="5864"/>
                  </a:cubicBezTo>
                  <a:cubicBezTo>
                    <a:pt x="17917" y="5111"/>
                    <a:pt x="17247" y="5027"/>
                    <a:pt x="16745" y="4860"/>
                  </a:cubicBezTo>
                  <a:cubicBezTo>
                    <a:pt x="16075" y="4608"/>
                    <a:pt x="15405" y="4357"/>
                    <a:pt x="14735" y="4022"/>
                  </a:cubicBezTo>
                  <a:cubicBezTo>
                    <a:pt x="13145" y="3520"/>
                    <a:pt x="11554" y="3018"/>
                    <a:pt x="9963" y="2432"/>
                  </a:cubicBezTo>
                  <a:cubicBezTo>
                    <a:pt x="8791" y="1929"/>
                    <a:pt x="7452" y="1929"/>
                    <a:pt x="6196" y="1427"/>
                  </a:cubicBezTo>
                  <a:cubicBezTo>
                    <a:pt x="5359" y="841"/>
                    <a:pt x="4187" y="1008"/>
                    <a:pt x="3350" y="339"/>
                  </a:cubicBezTo>
                  <a:cubicBezTo>
                    <a:pt x="2776" y="234"/>
                    <a:pt x="2235" y="0"/>
                    <a:pt x="1706" y="0"/>
                  </a:cubicBezTo>
                  <a:close/>
                </a:path>
              </a:pathLst>
            </a:custGeom>
            <a:solidFill>
              <a:srgbClr val="25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9" name="Google Shape;12769;p15"/>
            <p:cNvSpPr/>
            <p:nvPr/>
          </p:nvSpPr>
          <p:spPr>
            <a:xfrm>
              <a:off x="5395425" y="3159325"/>
              <a:ext cx="383050" cy="306200"/>
            </a:xfrm>
            <a:custGeom>
              <a:avLst/>
              <a:gdLst/>
              <a:ahLst/>
              <a:cxnLst/>
              <a:rect l="l" t="t" r="r" b="b"/>
              <a:pathLst>
                <a:path w="15322" h="12248" extrusionOk="0">
                  <a:moveTo>
                    <a:pt x="381" y="1"/>
                  </a:moveTo>
                  <a:cubicBezTo>
                    <a:pt x="144" y="1"/>
                    <a:pt x="1" y="204"/>
                    <a:pt x="1" y="694"/>
                  </a:cubicBezTo>
                  <a:cubicBezTo>
                    <a:pt x="252" y="862"/>
                    <a:pt x="587" y="1029"/>
                    <a:pt x="838" y="1197"/>
                  </a:cubicBezTo>
                  <a:cubicBezTo>
                    <a:pt x="921" y="1280"/>
                    <a:pt x="1089" y="1448"/>
                    <a:pt x="1089" y="1448"/>
                  </a:cubicBezTo>
                  <a:cubicBezTo>
                    <a:pt x="1005" y="1699"/>
                    <a:pt x="754" y="1699"/>
                    <a:pt x="503" y="1699"/>
                  </a:cubicBezTo>
                  <a:cubicBezTo>
                    <a:pt x="252" y="2034"/>
                    <a:pt x="252" y="2452"/>
                    <a:pt x="503" y="2704"/>
                  </a:cubicBezTo>
                  <a:cubicBezTo>
                    <a:pt x="1005" y="2536"/>
                    <a:pt x="1424" y="2369"/>
                    <a:pt x="1926" y="2285"/>
                  </a:cubicBezTo>
                  <a:cubicBezTo>
                    <a:pt x="2033" y="2249"/>
                    <a:pt x="2141" y="2232"/>
                    <a:pt x="2246" y="2232"/>
                  </a:cubicBezTo>
                  <a:cubicBezTo>
                    <a:pt x="2632" y="2232"/>
                    <a:pt x="2984" y="2458"/>
                    <a:pt x="3182" y="2787"/>
                  </a:cubicBezTo>
                  <a:cubicBezTo>
                    <a:pt x="3433" y="3373"/>
                    <a:pt x="2010" y="2955"/>
                    <a:pt x="2512" y="3708"/>
                  </a:cubicBezTo>
                  <a:lnTo>
                    <a:pt x="3014" y="4210"/>
                  </a:lnTo>
                  <a:cubicBezTo>
                    <a:pt x="3098" y="4294"/>
                    <a:pt x="3203" y="4336"/>
                    <a:pt x="3297" y="4336"/>
                  </a:cubicBezTo>
                  <a:cubicBezTo>
                    <a:pt x="3391" y="4336"/>
                    <a:pt x="3475" y="4294"/>
                    <a:pt x="3517" y="4210"/>
                  </a:cubicBezTo>
                  <a:lnTo>
                    <a:pt x="4605" y="3708"/>
                  </a:lnTo>
                  <a:cubicBezTo>
                    <a:pt x="4773" y="3876"/>
                    <a:pt x="4940" y="4043"/>
                    <a:pt x="5107" y="4210"/>
                  </a:cubicBezTo>
                  <a:cubicBezTo>
                    <a:pt x="4773" y="6136"/>
                    <a:pt x="4773" y="6136"/>
                    <a:pt x="6531" y="6220"/>
                  </a:cubicBezTo>
                  <a:cubicBezTo>
                    <a:pt x="6635" y="6241"/>
                    <a:pt x="6750" y="6241"/>
                    <a:pt x="6871" y="6241"/>
                  </a:cubicBezTo>
                  <a:lnTo>
                    <a:pt x="6871" y="6241"/>
                  </a:lnTo>
                  <a:cubicBezTo>
                    <a:pt x="7232" y="6241"/>
                    <a:pt x="7640" y="6241"/>
                    <a:pt x="7954" y="6806"/>
                  </a:cubicBezTo>
                  <a:cubicBezTo>
                    <a:pt x="7824" y="6832"/>
                    <a:pt x="7694" y="6842"/>
                    <a:pt x="7564" y="6842"/>
                  </a:cubicBezTo>
                  <a:cubicBezTo>
                    <a:pt x="7154" y="6842"/>
                    <a:pt x="6744" y="6743"/>
                    <a:pt x="6334" y="6743"/>
                  </a:cubicBezTo>
                  <a:cubicBezTo>
                    <a:pt x="6037" y="6743"/>
                    <a:pt x="5740" y="6795"/>
                    <a:pt x="5442" y="6973"/>
                  </a:cubicBezTo>
                  <a:cubicBezTo>
                    <a:pt x="7535" y="7727"/>
                    <a:pt x="8540" y="9652"/>
                    <a:pt x="10214" y="10908"/>
                  </a:cubicBezTo>
                  <a:cubicBezTo>
                    <a:pt x="10539" y="11167"/>
                    <a:pt x="11013" y="11628"/>
                    <a:pt x="11405" y="11628"/>
                  </a:cubicBezTo>
                  <a:cubicBezTo>
                    <a:pt x="11520" y="11628"/>
                    <a:pt x="11627" y="11588"/>
                    <a:pt x="11721" y="11494"/>
                  </a:cubicBezTo>
                  <a:cubicBezTo>
                    <a:pt x="12161" y="11124"/>
                    <a:pt x="12536" y="10984"/>
                    <a:pt x="12873" y="10984"/>
                  </a:cubicBezTo>
                  <a:cubicBezTo>
                    <a:pt x="13754" y="10984"/>
                    <a:pt x="14366" y="11945"/>
                    <a:pt x="15154" y="12248"/>
                  </a:cubicBezTo>
                  <a:cubicBezTo>
                    <a:pt x="15321" y="12080"/>
                    <a:pt x="15321" y="11829"/>
                    <a:pt x="15154" y="11661"/>
                  </a:cubicBezTo>
                  <a:cubicBezTo>
                    <a:pt x="14233" y="10489"/>
                    <a:pt x="13145" y="9401"/>
                    <a:pt x="11972" y="8480"/>
                  </a:cubicBezTo>
                  <a:cubicBezTo>
                    <a:pt x="8373" y="5717"/>
                    <a:pt x="4689" y="2955"/>
                    <a:pt x="1005" y="276"/>
                  </a:cubicBezTo>
                  <a:cubicBezTo>
                    <a:pt x="762" y="102"/>
                    <a:pt x="548" y="1"/>
                    <a:pt x="381" y="1"/>
                  </a:cubicBezTo>
                  <a:close/>
                </a:path>
              </a:pathLst>
            </a:custGeom>
            <a:solidFill>
              <a:srgbClr val="6E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0" name="Google Shape;12770;p15"/>
            <p:cNvSpPr/>
            <p:nvPr/>
          </p:nvSpPr>
          <p:spPr>
            <a:xfrm>
              <a:off x="4302875" y="3679600"/>
              <a:ext cx="242825" cy="290325"/>
            </a:xfrm>
            <a:custGeom>
              <a:avLst/>
              <a:gdLst/>
              <a:ahLst/>
              <a:cxnLst/>
              <a:rect l="l" t="t" r="r" b="b"/>
              <a:pathLst>
                <a:path w="9713" h="11613" extrusionOk="0">
                  <a:moveTo>
                    <a:pt x="2435" y="0"/>
                  </a:moveTo>
                  <a:cubicBezTo>
                    <a:pt x="2171" y="0"/>
                    <a:pt x="1927" y="99"/>
                    <a:pt x="1927" y="478"/>
                  </a:cubicBezTo>
                  <a:cubicBezTo>
                    <a:pt x="1927" y="1040"/>
                    <a:pt x="1783" y="1198"/>
                    <a:pt x="1578" y="1198"/>
                  </a:cubicBezTo>
                  <a:cubicBezTo>
                    <a:pt x="1318" y="1198"/>
                    <a:pt x="959" y="944"/>
                    <a:pt x="671" y="944"/>
                  </a:cubicBezTo>
                  <a:cubicBezTo>
                    <a:pt x="612" y="944"/>
                    <a:pt x="555" y="955"/>
                    <a:pt x="503" y="981"/>
                  </a:cubicBezTo>
                  <a:cubicBezTo>
                    <a:pt x="466" y="905"/>
                    <a:pt x="394" y="864"/>
                    <a:pt x="312" y="864"/>
                  </a:cubicBezTo>
                  <a:cubicBezTo>
                    <a:pt x="211" y="864"/>
                    <a:pt x="93" y="926"/>
                    <a:pt x="1" y="1064"/>
                  </a:cubicBezTo>
                  <a:cubicBezTo>
                    <a:pt x="1173" y="2990"/>
                    <a:pt x="2513" y="4748"/>
                    <a:pt x="3685" y="6673"/>
                  </a:cubicBezTo>
                  <a:cubicBezTo>
                    <a:pt x="4522" y="8515"/>
                    <a:pt x="5694" y="10106"/>
                    <a:pt x="7033" y="11613"/>
                  </a:cubicBezTo>
                  <a:cubicBezTo>
                    <a:pt x="7097" y="11296"/>
                    <a:pt x="7112" y="10883"/>
                    <a:pt x="7407" y="10883"/>
                  </a:cubicBezTo>
                  <a:cubicBezTo>
                    <a:pt x="7501" y="10883"/>
                    <a:pt x="7624" y="10925"/>
                    <a:pt x="7787" y="11027"/>
                  </a:cubicBezTo>
                  <a:cubicBezTo>
                    <a:pt x="8163" y="11296"/>
                    <a:pt x="8540" y="11530"/>
                    <a:pt x="8961" y="11530"/>
                  </a:cubicBezTo>
                  <a:cubicBezTo>
                    <a:pt x="9195" y="11530"/>
                    <a:pt x="9443" y="11458"/>
                    <a:pt x="9712" y="11278"/>
                  </a:cubicBezTo>
                  <a:cubicBezTo>
                    <a:pt x="9545" y="10608"/>
                    <a:pt x="8624" y="10357"/>
                    <a:pt x="8959" y="9520"/>
                  </a:cubicBezTo>
                  <a:cubicBezTo>
                    <a:pt x="9294" y="8766"/>
                    <a:pt x="8875" y="8097"/>
                    <a:pt x="8038" y="7762"/>
                  </a:cubicBezTo>
                  <a:cubicBezTo>
                    <a:pt x="7536" y="7678"/>
                    <a:pt x="7285" y="7176"/>
                    <a:pt x="7452" y="6673"/>
                  </a:cubicBezTo>
                  <a:cubicBezTo>
                    <a:pt x="7536" y="6087"/>
                    <a:pt x="7117" y="5753"/>
                    <a:pt x="6447" y="5753"/>
                  </a:cubicBezTo>
                  <a:cubicBezTo>
                    <a:pt x="5861" y="5753"/>
                    <a:pt x="5359" y="5669"/>
                    <a:pt x="4773" y="5585"/>
                  </a:cubicBezTo>
                  <a:cubicBezTo>
                    <a:pt x="4940" y="5250"/>
                    <a:pt x="5359" y="4832"/>
                    <a:pt x="5275" y="4581"/>
                  </a:cubicBezTo>
                  <a:cubicBezTo>
                    <a:pt x="5169" y="4297"/>
                    <a:pt x="5048" y="4194"/>
                    <a:pt x="4912" y="4194"/>
                  </a:cubicBezTo>
                  <a:cubicBezTo>
                    <a:pt x="4726" y="4194"/>
                    <a:pt x="4512" y="4387"/>
                    <a:pt x="4271" y="4581"/>
                  </a:cubicBezTo>
                  <a:cubicBezTo>
                    <a:pt x="4148" y="4654"/>
                    <a:pt x="4004" y="4685"/>
                    <a:pt x="3863" y="4685"/>
                  </a:cubicBezTo>
                  <a:cubicBezTo>
                    <a:pt x="3524" y="4685"/>
                    <a:pt x="3207" y="4507"/>
                    <a:pt x="3266" y="4329"/>
                  </a:cubicBezTo>
                  <a:cubicBezTo>
                    <a:pt x="3852" y="3157"/>
                    <a:pt x="2094" y="2153"/>
                    <a:pt x="3182" y="981"/>
                  </a:cubicBezTo>
                  <a:cubicBezTo>
                    <a:pt x="3601" y="729"/>
                    <a:pt x="3350" y="60"/>
                    <a:pt x="2847" y="60"/>
                  </a:cubicBezTo>
                  <a:cubicBezTo>
                    <a:pt x="2729" y="30"/>
                    <a:pt x="2579" y="0"/>
                    <a:pt x="2435" y="0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1" name="Google Shape;12771;p15"/>
            <p:cNvSpPr/>
            <p:nvPr/>
          </p:nvSpPr>
          <p:spPr>
            <a:xfrm>
              <a:off x="4066375" y="4888625"/>
              <a:ext cx="207225" cy="325375"/>
            </a:xfrm>
            <a:custGeom>
              <a:avLst/>
              <a:gdLst/>
              <a:ahLst/>
              <a:cxnLst/>
              <a:rect l="l" t="t" r="r" b="b"/>
              <a:pathLst>
                <a:path w="8289" h="13015" extrusionOk="0">
                  <a:moveTo>
                    <a:pt x="4187" y="6619"/>
                  </a:moveTo>
                  <a:lnTo>
                    <a:pt x="4187" y="6619"/>
                  </a:lnTo>
                  <a:cubicBezTo>
                    <a:pt x="4222" y="6795"/>
                    <a:pt x="4168" y="6956"/>
                    <a:pt x="4094" y="7115"/>
                  </a:cubicBezTo>
                  <a:lnTo>
                    <a:pt x="4094" y="7115"/>
                  </a:lnTo>
                  <a:cubicBezTo>
                    <a:pt x="4161" y="6966"/>
                    <a:pt x="4187" y="6805"/>
                    <a:pt x="4187" y="6619"/>
                  </a:cubicBezTo>
                  <a:close/>
                  <a:moveTo>
                    <a:pt x="2273" y="1"/>
                  </a:moveTo>
                  <a:cubicBezTo>
                    <a:pt x="1784" y="1"/>
                    <a:pt x="1284" y="255"/>
                    <a:pt x="754" y="926"/>
                  </a:cubicBezTo>
                  <a:cubicBezTo>
                    <a:pt x="1" y="2182"/>
                    <a:pt x="1256" y="3186"/>
                    <a:pt x="1340" y="4275"/>
                  </a:cubicBezTo>
                  <a:cubicBezTo>
                    <a:pt x="1759" y="4777"/>
                    <a:pt x="2010" y="5279"/>
                    <a:pt x="2261" y="5865"/>
                  </a:cubicBezTo>
                  <a:cubicBezTo>
                    <a:pt x="2512" y="6116"/>
                    <a:pt x="2680" y="6535"/>
                    <a:pt x="2847" y="6870"/>
                  </a:cubicBezTo>
                  <a:cubicBezTo>
                    <a:pt x="3098" y="7037"/>
                    <a:pt x="3266" y="7205"/>
                    <a:pt x="3349" y="7456"/>
                  </a:cubicBezTo>
                  <a:cubicBezTo>
                    <a:pt x="3391" y="7540"/>
                    <a:pt x="3475" y="7581"/>
                    <a:pt x="3569" y="7581"/>
                  </a:cubicBezTo>
                  <a:cubicBezTo>
                    <a:pt x="3663" y="7581"/>
                    <a:pt x="3768" y="7540"/>
                    <a:pt x="3852" y="7456"/>
                  </a:cubicBezTo>
                  <a:cubicBezTo>
                    <a:pt x="3949" y="7359"/>
                    <a:pt x="4021" y="7262"/>
                    <a:pt x="4073" y="7160"/>
                  </a:cubicBezTo>
                  <a:lnTo>
                    <a:pt x="4073" y="7160"/>
                  </a:lnTo>
                  <a:cubicBezTo>
                    <a:pt x="3974" y="7363"/>
                    <a:pt x="3852" y="7565"/>
                    <a:pt x="3852" y="7791"/>
                  </a:cubicBezTo>
                  <a:cubicBezTo>
                    <a:pt x="3935" y="8460"/>
                    <a:pt x="4103" y="9214"/>
                    <a:pt x="4438" y="9884"/>
                  </a:cubicBezTo>
                  <a:cubicBezTo>
                    <a:pt x="5191" y="11140"/>
                    <a:pt x="6196" y="12144"/>
                    <a:pt x="7452" y="12981"/>
                  </a:cubicBezTo>
                  <a:cubicBezTo>
                    <a:pt x="7497" y="13004"/>
                    <a:pt x="7547" y="13014"/>
                    <a:pt x="7601" y="13014"/>
                  </a:cubicBezTo>
                  <a:cubicBezTo>
                    <a:pt x="7748" y="13014"/>
                    <a:pt x="7915" y="12936"/>
                    <a:pt x="8038" y="12814"/>
                  </a:cubicBezTo>
                  <a:cubicBezTo>
                    <a:pt x="8289" y="9884"/>
                    <a:pt x="6949" y="7288"/>
                    <a:pt x="5945" y="4609"/>
                  </a:cubicBezTo>
                  <a:cubicBezTo>
                    <a:pt x="5108" y="3521"/>
                    <a:pt x="5442" y="1930"/>
                    <a:pt x="4270" y="1009"/>
                  </a:cubicBezTo>
                  <a:cubicBezTo>
                    <a:pt x="3593" y="477"/>
                    <a:pt x="2943" y="1"/>
                    <a:pt x="2273" y="1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2" name="Google Shape;12772;p15"/>
            <p:cNvSpPr/>
            <p:nvPr/>
          </p:nvSpPr>
          <p:spPr>
            <a:xfrm>
              <a:off x="5881000" y="2733725"/>
              <a:ext cx="322350" cy="256375"/>
            </a:xfrm>
            <a:custGeom>
              <a:avLst/>
              <a:gdLst/>
              <a:ahLst/>
              <a:cxnLst/>
              <a:rect l="l" t="t" r="r" b="b"/>
              <a:pathLst>
                <a:path w="12894" h="10255" extrusionOk="0">
                  <a:moveTo>
                    <a:pt x="8654" y="0"/>
                  </a:moveTo>
                  <a:cubicBezTo>
                    <a:pt x="8515" y="0"/>
                    <a:pt x="8365" y="17"/>
                    <a:pt x="8205" y="53"/>
                  </a:cubicBezTo>
                  <a:cubicBezTo>
                    <a:pt x="7200" y="1644"/>
                    <a:pt x="8624" y="2565"/>
                    <a:pt x="9042" y="3737"/>
                  </a:cubicBezTo>
                  <a:cubicBezTo>
                    <a:pt x="9126" y="3905"/>
                    <a:pt x="9293" y="4239"/>
                    <a:pt x="9377" y="4323"/>
                  </a:cubicBezTo>
                  <a:cubicBezTo>
                    <a:pt x="9461" y="4407"/>
                    <a:pt x="9545" y="4491"/>
                    <a:pt x="9628" y="4574"/>
                  </a:cubicBezTo>
                  <a:cubicBezTo>
                    <a:pt x="9879" y="5328"/>
                    <a:pt x="11219" y="5495"/>
                    <a:pt x="10717" y="6667"/>
                  </a:cubicBezTo>
                  <a:cubicBezTo>
                    <a:pt x="9628" y="6751"/>
                    <a:pt x="9210" y="7756"/>
                    <a:pt x="8707" y="8342"/>
                  </a:cubicBezTo>
                  <a:cubicBezTo>
                    <a:pt x="8299" y="8931"/>
                    <a:pt x="7965" y="9226"/>
                    <a:pt x="7624" y="9226"/>
                  </a:cubicBezTo>
                  <a:cubicBezTo>
                    <a:pt x="7336" y="9226"/>
                    <a:pt x="7043" y="9015"/>
                    <a:pt x="6698" y="8593"/>
                  </a:cubicBezTo>
                  <a:cubicBezTo>
                    <a:pt x="6569" y="8421"/>
                    <a:pt x="6443" y="8355"/>
                    <a:pt x="6319" y="8355"/>
                  </a:cubicBezTo>
                  <a:cubicBezTo>
                    <a:pt x="5886" y="8355"/>
                    <a:pt x="5472" y="9159"/>
                    <a:pt x="5043" y="9159"/>
                  </a:cubicBezTo>
                  <a:cubicBezTo>
                    <a:pt x="4872" y="9159"/>
                    <a:pt x="4699" y="9032"/>
                    <a:pt x="4521" y="8677"/>
                  </a:cubicBezTo>
                  <a:cubicBezTo>
                    <a:pt x="3858" y="7405"/>
                    <a:pt x="2903" y="7083"/>
                    <a:pt x="1848" y="7083"/>
                  </a:cubicBezTo>
                  <a:cubicBezTo>
                    <a:pt x="1305" y="7083"/>
                    <a:pt x="737" y="7168"/>
                    <a:pt x="168" y="7253"/>
                  </a:cubicBezTo>
                  <a:cubicBezTo>
                    <a:pt x="168" y="7253"/>
                    <a:pt x="84" y="7253"/>
                    <a:pt x="84" y="7421"/>
                  </a:cubicBezTo>
                  <a:cubicBezTo>
                    <a:pt x="0" y="7504"/>
                    <a:pt x="0" y="7672"/>
                    <a:pt x="168" y="7756"/>
                  </a:cubicBezTo>
                  <a:cubicBezTo>
                    <a:pt x="2010" y="8844"/>
                    <a:pt x="4019" y="9681"/>
                    <a:pt x="6112" y="10100"/>
                  </a:cubicBezTo>
                  <a:cubicBezTo>
                    <a:pt x="6479" y="10205"/>
                    <a:pt x="6850" y="10255"/>
                    <a:pt x="7215" y="10255"/>
                  </a:cubicBezTo>
                  <a:cubicBezTo>
                    <a:pt x="8602" y="10255"/>
                    <a:pt x="9922" y="9534"/>
                    <a:pt x="10717" y="8342"/>
                  </a:cubicBezTo>
                  <a:cubicBezTo>
                    <a:pt x="10884" y="8090"/>
                    <a:pt x="11051" y="7672"/>
                    <a:pt x="11303" y="7588"/>
                  </a:cubicBezTo>
                  <a:cubicBezTo>
                    <a:pt x="12726" y="7253"/>
                    <a:pt x="12642" y="6165"/>
                    <a:pt x="12726" y="5077"/>
                  </a:cubicBezTo>
                  <a:cubicBezTo>
                    <a:pt x="12810" y="3988"/>
                    <a:pt x="12893" y="2900"/>
                    <a:pt x="11805" y="2146"/>
                  </a:cubicBezTo>
                  <a:cubicBezTo>
                    <a:pt x="10506" y="1841"/>
                    <a:pt x="10113" y="0"/>
                    <a:pt x="8654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3" name="Google Shape;12773;p15"/>
            <p:cNvSpPr/>
            <p:nvPr/>
          </p:nvSpPr>
          <p:spPr>
            <a:xfrm>
              <a:off x="3524300" y="2521150"/>
              <a:ext cx="251175" cy="202525"/>
            </a:xfrm>
            <a:custGeom>
              <a:avLst/>
              <a:gdLst/>
              <a:ahLst/>
              <a:cxnLst/>
              <a:rect l="l" t="t" r="r" b="b"/>
              <a:pathLst>
                <a:path w="10047" h="8101" extrusionOk="0">
                  <a:moveTo>
                    <a:pt x="2031" y="1"/>
                  </a:moveTo>
                  <a:cubicBezTo>
                    <a:pt x="1913" y="1"/>
                    <a:pt x="1794" y="6"/>
                    <a:pt x="1675" y="17"/>
                  </a:cubicBezTo>
                  <a:cubicBezTo>
                    <a:pt x="586" y="184"/>
                    <a:pt x="0" y="687"/>
                    <a:pt x="1089" y="1775"/>
                  </a:cubicBezTo>
                  <a:cubicBezTo>
                    <a:pt x="1172" y="2110"/>
                    <a:pt x="1340" y="2361"/>
                    <a:pt x="1591" y="2696"/>
                  </a:cubicBezTo>
                  <a:cubicBezTo>
                    <a:pt x="1758" y="2780"/>
                    <a:pt x="1926" y="3031"/>
                    <a:pt x="2010" y="3198"/>
                  </a:cubicBezTo>
                  <a:cubicBezTo>
                    <a:pt x="2261" y="3533"/>
                    <a:pt x="2428" y="3784"/>
                    <a:pt x="2596" y="4119"/>
                  </a:cubicBezTo>
                  <a:cubicBezTo>
                    <a:pt x="3098" y="4287"/>
                    <a:pt x="3433" y="4622"/>
                    <a:pt x="3600" y="5124"/>
                  </a:cubicBezTo>
                  <a:cubicBezTo>
                    <a:pt x="3182" y="5794"/>
                    <a:pt x="3768" y="5877"/>
                    <a:pt x="4186" y="6212"/>
                  </a:cubicBezTo>
                  <a:lnTo>
                    <a:pt x="5442" y="7217"/>
                  </a:lnTo>
                  <a:cubicBezTo>
                    <a:pt x="6250" y="7740"/>
                    <a:pt x="7085" y="8101"/>
                    <a:pt x="7916" y="8101"/>
                  </a:cubicBezTo>
                  <a:cubicBezTo>
                    <a:pt x="8549" y="8101"/>
                    <a:pt x="9180" y="7891"/>
                    <a:pt x="9795" y="7384"/>
                  </a:cubicBezTo>
                  <a:cubicBezTo>
                    <a:pt x="10047" y="5794"/>
                    <a:pt x="8791" y="5040"/>
                    <a:pt x="7954" y="3952"/>
                  </a:cubicBezTo>
                  <a:cubicBezTo>
                    <a:pt x="6865" y="2696"/>
                    <a:pt x="5610" y="1608"/>
                    <a:pt x="4270" y="603"/>
                  </a:cubicBezTo>
                  <a:cubicBezTo>
                    <a:pt x="3614" y="239"/>
                    <a:pt x="2831" y="1"/>
                    <a:pt x="2031" y="1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4" name="Google Shape;12774;p15"/>
            <p:cNvSpPr/>
            <p:nvPr/>
          </p:nvSpPr>
          <p:spPr>
            <a:xfrm>
              <a:off x="3926150" y="4417800"/>
              <a:ext cx="154900" cy="264400"/>
            </a:xfrm>
            <a:custGeom>
              <a:avLst/>
              <a:gdLst/>
              <a:ahLst/>
              <a:cxnLst/>
              <a:rect l="l" t="t" r="r" b="b"/>
              <a:pathLst>
                <a:path w="6196" h="10576" extrusionOk="0">
                  <a:moveTo>
                    <a:pt x="2177" y="1"/>
                  </a:moveTo>
                  <a:lnTo>
                    <a:pt x="1926" y="85"/>
                  </a:lnTo>
                  <a:cubicBezTo>
                    <a:pt x="1675" y="252"/>
                    <a:pt x="1424" y="503"/>
                    <a:pt x="1173" y="671"/>
                  </a:cubicBezTo>
                  <a:cubicBezTo>
                    <a:pt x="1005" y="838"/>
                    <a:pt x="838" y="922"/>
                    <a:pt x="670" y="1089"/>
                  </a:cubicBezTo>
                  <a:cubicBezTo>
                    <a:pt x="419" y="1340"/>
                    <a:pt x="252" y="1592"/>
                    <a:pt x="252" y="1926"/>
                  </a:cubicBezTo>
                  <a:cubicBezTo>
                    <a:pt x="0" y="3433"/>
                    <a:pt x="1005" y="4773"/>
                    <a:pt x="1005" y="6196"/>
                  </a:cubicBezTo>
                  <a:cubicBezTo>
                    <a:pt x="921" y="7452"/>
                    <a:pt x="1256" y="8624"/>
                    <a:pt x="2010" y="9712"/>
                  </a:cubicBezTo>
                  <a:cubicBezTo>
                    <a:pt x="2501" y="10349"/>
                    <a:pt x="2963" y="10575"/>
                    <a:pt x="3405" y="10575"/>
                  </a:cubicBezTo>
                  <a:cubicBezTo>
                    <a:pt x="4243" y="10575"/>
                    <a:pt x="5010" y="9761"/>
                    <a:pt x="5777" y="9378"/>
                  </a:cubicBezTo>
                  <a:cubicBezTo>
                    <a:pt x="6196" y="7117"/>
                    <a:pt x="5024" y="5275"/>
                    <a:pt x="4103" y="3266"/>
                  </a:cubicBezTo>
                  <a:cubicBezTo>
                    <a:pt x="3935" y="2931"/>
                    <a:pt x="3768" y="2513"/>
                    <a:pt x="3600" y="2094"/>
                  </a:cubicBezTo>
                  <a:cubicBezTo>
                    <a:pt x="3517" y="1843"/>
                    <a:pt x="3433" y="1508"/>
                    <a:pt x="3349" y="1257"/>
                  </a:cubicBezTo>
                  <a:cubicBezTo>
                    <a:pt x="3182" y="838"/>
                    <a:pt x="3014" y="503"/>
                    <a:pt x="2763" y="168"/>
                  </a:cubicBezTo>
                  <a:cubicBezTo>
                    <a:pt x="2596" y="1"/>
                    <a:pt x="2428" y="1"/>
                    <a:pt x="2177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5" name="Google Shape;12775;p15"/>
            <p:cNvSpPr/>
            <p:nvPr/>
          </p:nvSpPr>
          <p:spPr>
            <a:xfrm>
              <a:off x="4238000" y="4493150"/>
              <a:ext cx="140250" cy="619550"/>
            </a:xfrm>
            <a:custGeom>
              <a:avLst/>
              <a:gdLst/>
              <a:ahLst/>
              <a:cxnLst/>
              <a:rect l="l" t="t" r="r" b="b"/>
              <a:pathLst>
                <a:path w="5610" h="24782" extrusionOk="0">
                  <a:moveTo>
                    <a:pt x="2094" y="1"/>
                  </a:moveTo>
                  <a:cubicBezTo>
                    <a:pt x="1508" y="336"/>
                    <a:pt x="1256" y="1005"/>
                    <a:pt x="1508" y="1591"/>
                  </a:cubicBezTo>
                  <a:cubicBezTo>
                    <a:pt x="1675" y="1759"/>
                    <a:pt x="1842" y="1926"/>
                    <a:pt x="2010" y="2094"/>
                  </a:cubicBezTo>
                  <a:cubicBezTo>
                    <a:pt x="1675" y="3015"/>
                    <a:pt x="1" y="3936"/>
                    <a:pt x="2094" y="4773"/>
                  </a:cubicBezTo>
                  <a:cubicBezTo>
                    <a:pt x="2596" y="5024"/>
                    <a:pt x="2429" y="5526"/>
                    <a:pt x="2345" y="5945"/>
                  </a:cubicBezTo>
                  <a:cubicBezTo>
                    <a:pt x="2094" y="8205"/>
                    <a:pt x="2094" y="8205"/>
                    <a:pt x="3517" y="10298"/>
                  </a:cubicBezTo>
                  <a:cubicBezTo>
                    <a:pt x="3768" y="10549"/>
                    <a:pt x="3684" y="10717"/>
                    <a:pt x="3517" y="10884"/>
                  </a:cubicBezTo>
                  <a:cubicBezTo>
                    <a:pt x="2177" y="11638"/>
                    <a:pt x="3182" y="12140"/>
                    <a:pt x="3517" y="13061"/>
                  </a:cubicBezTo>
                  <a:cubicBezTo>
                    <a:pt x="3935" y="13982"/>
                    <a:pt x="4270" y="14987"/>
                    <a:pt x="4438" y="15991"/>
                  </a:cubicBezTo>
                  <a:cubicBezTo>
                    <a:pt x="4605" y="17331"/>
                    <a:pt x="4605" y="18754"/>
                    <a:pt x="4605" y="20177"/>
                  </a:cubicBezTo>
                  <a:cubicBezTo>
                    <a:pt x="4438" y="20345"/>
                    <a:pt x="4270" y="20512"/>
                    <a:pt x="4103" y="20680"/>
                  </a:cubicBezTo>
                  <a:lnTo>
                    <a:pt x="4103" y="21182"/>
                  </a:lnTo>
                  <a:cubicBezTo>
                    <a:pt x="3601" y="22521"/>
                    <a:pt x="3349" y="23777"/>
                    <a:pt x="4605" y="24782"/>
                  </a:cubicBezTo>
                  <a:cubicBezTo>
                    <a:pt x="5275" y="23442"/>
                    <a:pt x="4856" y="22019"/>
                    <a:pt x="4940" y="20596"/>
                  </a:cubicBezTo>
                  <a:cubicBezTo>
                    <a:pt x="5610" y="13563"/>
                    <a:pt x="4103" y="6698"/>
                    <a:pt x="2094" y="1"/>
                  </a:cubicBezTo>
                  <a:close/>
                </a:path>
              </a:pathLst>
            </a:custGeom>
            <a:solidFill>
              <a:srgbClr val="78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6" name="Google Shape;12776;p15"/>
            <p:cNvSpPr/>
            <p:nvPr/>
          </p:nvSpPr>
          <p:spPr>
            <a:xfrm>
              <a:off x="3654050" y="3414425"/>
              <a:ext cx="161200" cy="530400"/>
            </a:xfrm>
            <a:custGeom>
              <a:avLst/>
              <a:gdLst/>
              <a:ahLst/>
              <a:cxnLst/>
              <a:rect l="l" t="t" r="r" b="b"/>
              <a:pathLst>
                <a:path w="6448" h="21216" extrusionOk="0">
                  <a:moveTo>
                    <a:pt x="684" y="0"/>
                  </a:moveTo>
                  <a:cubicBezTo>
                    <a:pt x="528" y="0"/>
                    <a:pt x="334" y="81"/>
                    <a:pt x="85" y="285"/>
                  </a:cubicBezTo>
                  <a:cubicBezTo>
                    <a:pt x="1" y="1123"/>
                    <a:pt x="85" y="1960"/>
                    <a:pt x="336" y="2713"/>
                  </a:cubicBezTo>
                  <a:cubicBezTo>
                    <a:pt x="336" y="3467"/>
                    <a:pt x="420" y="4220"/>
                    <a:pt x="754" y="4890"/>
                  </a:cubicBezTo>
                  <a:cubicBezTo>
                    <a:pt x="1340" y="6481"/>
                    <a:pt x="1843" y="8071"/>
                    <a:pt x="2261" y="9662"/>
                  </a:cubicBezTo>
                  <a:cubicBezTo>
                    <a:pt x="3266" y="13513"/>
                    <a:pt x="4354" y="17364"/>
                    <a:pt x="5359" y="21215"/>
                  </a:cubicBezTo>
                  <a:cubicBezTo>
                    <a:pt x="5694" y="20964"/>
                    <a:pt x="5861" y="20629"/>
                    <a:pt x="5861" y="20294"/>
                  </a:cubicBezTo>
                  <a:cubicBezTo>
                    <a:pt x="5945" y="19960"/>
                    <a:pt x="5945" y="19625"/>
                    <a:pt x="5945" y="19290"/>
                  </a:cubicBezTo>
                  <a:cubicBezTo>
                    <a:pt x="6029" y="18787"/>
                    <a:pt x="6112" y="18369"/>
                    <a:pt x="6280" y="17950"/>
                  </a:cubicBezTo>
                  <a:cubicBezTo>
                    <a:pt x="6364" y="17699"/>
                    <a:pt x="6364" y="17532"/>
                    <a:pt x="6447" y="17280"/>
                  </a:cubicBezTo>
                  <a:cubicBezTo>
                    <a:pt x="6447" y="16276"/>
                    <a:pt x="6196" y="15355"/>
                    <a:pt x="5778" y="14434"/>
                  </a:cubicBezTo>
                  <a:cubicBezTo>
                    <a:pt x="5359" y="12843"/>
                    <a:pt x="4773" y="11253"/>
                    <a:pt x="4438" y="9662"/>
                  </a:cubicBezTo>
                  <a:cubicBezTo>
                    <a:pt x="4187" y="8909"/>
                    <a:pt x="4019" y="8155"/>
                    <a:pt x="3768" y="7569"/>
                  </a:cubicBezTo>
                  <a:cubicBezTo>
                    <a:pt x="3601" y="6899"/>
                    <a:pt x="3433" y="6313"/>
                    <a:pt x="3266" y="5727"/>
                  </a:cubicBezTo>
                  <a:cubicBezTo>
                    <a:pt x="2764" y="4053"/>
                    <a:pt x="2094" y="2546"/>
                    <a:pt x="1424" y="955"/>
                  </a:cubicBezTo>
                  <a:cubicBezTo>
                    <a:pt x="1241" y="589"/>
                    <a:pt x="1102" y="0"/>
                    <a:pt x="684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7" name="Google Shape;12777;p15"/>
            <p:cNvSpPr/>
            <p:nvPr/>
          </p:nvSpPr>
          <p:spPr>
            <a:xfrm>
              <a:off x="3486625" y="1183075"/>
              <a:ext cx="694900" cy="202025"/>
            </a:xfrm>
            <a:custGeom>
              <a:avLst/>
              <a:gdLst/>
              <a:ahLst/>
              <a:cxnLst/>
              <a:rect l="l" t="t" r="r" b="b"/>
              <a:pathLst>
                <a:path w="27796" h="8081" extrusionOk="0">
                  <a:moveTo>
                    <a:pt x="2333" y="1"/>
                  </a:moveTo>
                  <a:cubicBezTo>
                    <a:pt x="1646" y="1"/>
                    <a:pt x="988" y="326"/>
                    <a:pt x="503" y="880"/>
                  </a:cubicBezTo>
                  <a:lnTo>
                    <a:pt x="0" y="964"/>
                  </a:lnTo>
                  <a:cubicBezTo>
                    <a:pt x="335" y="1383"/>
                    <a:pt x="921" y="1634"/>
                    <a:pt x="1507" y="1634"/>
                  </a:cubicBezTo>
                  <a:cubicBezTo>
                    <a:pt x="4940" y="1885"/>
                    <a:pt x="8372" y="2471"/>
                    <a:pt x="11637" y="3392"/>
                  </a:cubicBezTo>
                  <a:cubicBezTo>
                    <a:pt x="12977" y="3727"/>
                    <a:pt x="14149" y="4313"/>
                    <a:pt x="15405" y="4732"/>
                  </a:cubicBezTo>
                  <a:cubicBezTo>
                    <a:pt x="18251" y="5652"/>
                    <a:pt x="21265" y="5820"/>
                    <a:pt x="23944" y="6992"/>
                  </a:cubicBezTo>
                  <a:cubicBezTo>
                    <a:pt x="25116" y="7494"/>
                    <a:pt x="26288" y="7829"/>
                    <a:pt x="27544" y="8080"/>
                  </a:cubicBezTo>
                  <a:cubicBezTo>
                    <a:pt x="27712" y="7913"/>
                    <a:pt x="27795" y="7745"/>
                    <a:pt x="27795" y="7494"/>
                  </a:cubicBezTo>
                  <a:cubicBezTo>
                    <a:pt x="27460" y="6825"/>
                    <a:pt x="26874" y="6322"/>
                    <a:pt x="26205" y="6071"/>
                  </a:cubicBezTo>
                  <a:cubicBezTo>
                    <a:pt x="25702" y="5904"/>
                    <a:pt x="25200" y="5820"/>
                    <a:pt x="24781" y="5652"/>
                  </a:cubicBezTo>
                  <a:cubicBezTo>
                    <a:pt x="24446" y="5569"/>
                    <a:pt x="24195" y="5485"/>
                    <a:pt x="23860" y="5401"/>
                  </a:cubicBezTo>
                  <a:cubicBezTo>
                    <a:pt x="23609" y="5318"/>
                    <a:pt x="23358" y="5150"/>
                    <a:pt x="23023" y="5066"/>
                  </a:cubicBezTo>
                  <a:cubicBezTo>
                    <a:pt x="22772" y="4899"/>
                    <a:pt x="22437" y="4815"/>
                    <a:pt x="22186" y="4732"/>
                  </a:cubicBezTo>
                  <a:cubicBezTo>
                    <a:pt x="21433" y="4564"/>
                    <a:pt x="20763" y="4313"/>
                    <a:pt x="20093" y="4062"/>
                  </a:cubicBezTo>
                  <a:cubicBezTo>
                    <a:pt x="19758" y="3811"/>
                    <a:pt x="19423" y="3811"/>
                    <a:pt x="19172" y="3811"/>
                  </a:cubicBezTo>
                  <a:cubicBezTo>
                    <a:pt x="19010" y="4250"/>
                    <a:pt x="18893" y="4402"/>
                    <a:pt x="18799" y="4402"/>
                  </a:cubicBezTo>
                  <a:cubicBezTo>
                    <a:pt x="18591" y="4402"/>
                    <a:pt x="18499" y="3650"/>
                    <a:pt x="18289" y="3650"/>
                  </a:cubicBezTo>
                  <a:cubicBezTo>
                    <a:pt x="18253" y="3650"/>
                    <a:pt x="18213" y="3673"/>
                    <a:pt x="18167" y="3727"/>
                  </a:cubicBezTo>
                  <a:cubicBezTo>
                    <a:pt x="17833" y="3559"/>
                    <a:pt x="17414" y="3392"/>
                    <a:pt x="16995" y="3392"/>
                  </a:cubicBezTo>
                  <a:lnTo>
                    <a:pt x="16158" y="3225"/>
                  </a:lnTo>
                  <a:cubicBezTo>
                    <a:pt x="16074" y="3183"/>
                    <a:pt x="15991" y="3162"/>
                    <a:pt x="15907" y="3162"/>
                  </a:cubicBezTo>
                  <a:cubicBezTo>
                    <a:pt x="15823" y="3162"/>
                    <a:pt x="15740" y="3183"/>
                    <a:pt x="15656" y="3225"/>
                  </a:cubicBezTo>
                  <a:lnTo>
                    <a:pt x="14819" y="3225"/>
                  </a:lnTo>
                  <a:lnTo>
                    <a:pt x="14316" y="3057"/>
                  </a:lnTo>
                  <a:lnTo>
                    <a:pt x="13647" y="2722"/>
                  </a:lnTo>
                  <a:cubicBezTo>
                    <a:pt x="13479" y="2639"/>
                    <a:pt x="13312" y="2555"/>
                    <a:pt x="13144" y="2555"/>
                  </a:cubicBezTo>
                  <a:cubicBezTo>
                    <a:pt x="12726" y="2471"/>
                    <a:pt x="12391" y="2304"/>
                    <a:pt x="12056" y="2136"/>
                  </a:cubicBezTo>
                  <a:cubicBezTo>
                    <a:pt x="11889" y="2136"/>
                    <a:pt x="11721" y="2053"/>
                    <a:pt x="11554" y="1969"/>
                  </a:cubicBezTo>
                  <a:cubicBezTo>
                    <a:pt x="10884" y="1969"/>
                    <a:pt x="10298" y="1885"/>
                    <a:pt x="9796" y="1718"/>
                  </a:cubicBezTo>
                  <a:cubicBezTo>
                    <a:pt x="9544" y="1634"/>
                    <a:pt x="9377" y="1550"/>
                    <a:pt x="9209" y="1550"/>
                  </a:cubicBezTo>
                  <a:cubicBezTo>
                    <a:pt x="8540" y="1466"/>
                    <a:pt x="7954" y="1383"/>
                    <a:pt x="7368" y="1132"/>
                  </a:cubicBezTo>
                  <a:lnTo>
                    <a:pt x="7117" y="964"/>
                  </a:lnTo>
                  <a:cubicBezTo>
                    <a:pt x="6949" y="880"/>
                    <a:pt x="6698" y="797"/>
                    <a:pt x="6530" y="713"/>
                  </a:cubicBezTo>
                  <a:cubicBezTo>
                    <a:pt x="6419" y="713"/>
                    <a:pt x="6270" y="676"/>
                    <a:pt x="6109" y="676"/>
                  </a:cubicBezTo>
                  <a:cubicBezTo>
                    <a:pt x="6028" y="676"/>
                    <a:pt x="5944" y="685"/>
                    <a:pt x="5861" y="713"/>
                  </a:cubicBezTo>
                  <a:cubicBezTo>
                    <a:pt x="5741" y="731"/>
                    <a:pt x="5623" y="740"/>
                    <a:pt x="5506" y="740"/>
                  </a:cubicBezTo>
                  <a:cubicBezTo>
                    <a:pt x="4552" y="740"/>
                    <a:pt x="3658" y="192"/>
                    <a:pt x="2763" y="43"/>
                  </a:cubicBezTo>
                  <a:cubicBezTo>
                    <a:pt x="2619" y="15"/>
                    <a:pt x="2476" y="1"/>
                    <a:pt x="2333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8" name="Google Shape;12778;p15"/>
            <p:cNvSpPr/>
            <p:nvPr/>
          </p:nvSpPr>
          <p:spPr>
            <a:xfrm>
              <a:off x="3363125" y="2563425"/>
              <a:ext cx="198875" cy="516200"/>
            </a:xfrm>
            <a:custGeom>
              <a:avLst/>
              <a:gdLst/>
              <a:ahLst/>
              <a:cxnLst/>
              <a:rect l="l" t="t" r="r" b="b"/>
              <a:pathLst>
                <a:path w="7955" h="20648" extrusionOk="0">
                  <a:moveTo>
                    <a:pt x="1" y="0"/>
                  </a:moveTo>
                  <a:lnTo>
                    <a:pt x="1" y="0"/>
                  </a:lnTo>
                  <a:cubicBezTo>
                    <a:pt x="1006" y="3517"/>
                    <a:pt x="1926" y="7033"/>
                    <a:pt x="3099" y="10465"/>
                  </a:cubicBezTo>
                  <a:cubicBezTo>
                    <a:pt x="4103" y="13730"/>
                    <a:pt x="5191" y="16912"/>
                    <a:pt x="6364" y="20093"/>
                  </a:cubicBezTo>
                  <a:cubicBezTo>
                    <a:pt x="6668" y="20215"/>
                    <a:pt x="6929" y="20648"/>
                    <a:pt x="7274" y="20648"/>
                  </a:cubicBezTo>
                  <a:cubicBezTo>
                    <a:pt x="7403" y="20648"/>
                    <a:pt x="7544" y="20587"/>
                    <a:pt x="7703" y="20428"/>
                  </a:cubicBezTo>
                  <a:cubicBezTo>
                    <a:pt x="7871" y="20009"/>
                    <a:pt x="7954" y="19591"/>
                    <a:pt x="7871" y="19172"/>
                  </a:cubicBezTo>
                  <a:cubicBezTo>
                    <a:pt x="6866" y="15740"/>
                    <a:pt x="6029" y="12140"/>
                    <a:pt x="4940" y="8707"/>
                  </a:cubicBezTo>
                  <a:cubicBezTo>
                    <a:pt x="4689" y="8121"/>
                    <a:pt x="4438" y="7535"/>
                    <a:pt x="3601" y="7451"/>
                  </a:cubicBezTo>
                  <a:cubicBezTo>
                    <a:pt x="3350" y="7368"/>
                    <a:pt x="2931" y="7200"/>
                    <a:pt x="2931" y="7117"/>
                  </a:cubicBezTo>
                  <a:cubicBezTo>
                    <a:pt x="2847" y="5442"/>
                    <a:pt x="1257" y="4019"/>
                    <a:pt x="1843" y="2177"/>
                  </a:cubicBezTo>
                  <a:cubicBezTo>
                    <a:pt x="2010" y="1759"/>
                    <a:pt x="1843" y="1340"/>
                    <a:pt x="1424" y="1172"/>
                  </a:cubicBezTo>
                  <a:cubicBezTo>
                    <a:pt x="922" y="838"/>
                    <a:pt x="419" y="419"/>
                    <a:pt x="1" y="0"/>
                  </a:cubicBezTo>
                  <a:close/>
                </a:path>
              </a:pathLst>
            </a:custGeom>
            <a:solidFill>
              <a:srgbClr val="6F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9" name="Google Shape;12779;p15"/>
            <p:cNvSpPr/>
            <p:nvPr/>
          </p:nvSpPr>
          <p:spPr>
            <a:xfrm>
              <a:off x="4139625" y="1759725"/>
              <a:ext cx="567225" cy="214375"/>
            </a:xfrm>
            <a:custGeom>
              <a:avLst/>
              <a:gdLst/>
              <a:ahLst/>
              <a:cxnLst/>
              <a:rect l="l" t="t" r="r" b="b"/>
              <a:pathLst>
                <a:path w="22689" h="8575" extrusionOk="0">
                  <a:moveTo>
                    <a:pt x="1" y="0"/>
                  </a:moveTo>
                  <a:lnTo>
                    <a:pt x="1" y="0"/>
                  </a:lnTo>
                  <a:cubicBezTo>
                    <a:pt x="786" y="785"/>
                    <a:pt x="1418" y="1877"/>
                    <a:pt x="2576" y="1877"/>
                  </a:cubicBezTo>
                  <a:cubicBezTo>
                    <a:pt x="2899" y="1877"/>
                    <a:pt x="3264" y="1792"/>
                    <a:pt x="3684" y="1591"/>
                  </a:cubicBezTo>
                  <a:cubicBezTo>
                    <a:pt x="3700" y="1575"/>
                    <a:pt x="3729" y="1569"/>
                    <a:pt x="3767" y="1569"/>
                  </a:cubicBezTo>
                  <a:cubicBezTo>
                    <a:pt x="3936" y="1569"/>
                    <a:pt x="4271" y="1705"/>
                    <a:pt x="4271" y="1842"/>
                  </a:cubicBezTo>
                  <a:cubicBezTo>
                    <a:pt x="4380" y="2678"/>
                    <a:pt x="4662" y="2914"/>
                    <a:pt x="5008" y="2914"/>
                  </a:cubicBezTo>
                  <a:cubicBezTo>
                    <a:pt x="5460" y="2914"/>
                    <a:pt x="6021" y="2512"/>
                    <a:pt x="6447" y="2512"/>
                  </a:cubicBezTo>
                  <a:cubicBezTo>
                    <a:pt x="6657" y="2477"/>
                    <a:pt x="6867" y="2460"/>
                    <a:pt x="7075" y="2460"/>
                  </a:cubicBezTo>
                  <a:cubicBezTo>
                    <a:pt x="7864" y="2460"/>
                    <a:pt x="8631" y="2700"/>
                    <a:pt x="9294" y="3098"/>
                  </a:cubicBezTo>
                  <a:cubicBezTo>
                    <a:pt x="9880" y="3516"/>
                    <a:pt x="10298" y="3935"/>
                    <a:pt x="11052" y="3935"/>
                  </a:cubicBezTo>
                  <a:cubicBezTo>
                    <a:pt x="11136" y="4270"/>
                    <a:pt x="11052" y="4605"/>
                    <a:pt x="11554" y="4605"/>
                  </a:cubicBezTo>
                  <a:cubicBezTo>
                    <a:pt x="11826" y="4585"/>
                    <a:pt x="12084" y="4574"/>
                    <a:pt x="12329" y="4574"/>
                  </a:cubicBezTo>
                  <a:cubicBezTo>
                    <a:pt x="14113" y="4574"/>
                    <a:pt x="15191" y="5131"/>
                    <a:pt x="16075" y="6530"/>
                  </a:cubicBezTo>
                  <a:lnTo>
                    <a:pt x="16075" y="7033"/>
                  </a:lnTo>
                  <a:cubicBezTo>
                    <a:pt x="16159" y="7116"/>
                    <a:pt x="16242" y="7200"/>
                    <a:pt x="16242" y="7284"/>
                  </a:cubicBezTo>
                  <a:cubicBezTo>
                    <a:pt x="16848" y="7587"/>
                    <a:pt x="17043" y="8574"/>
                    <a:pt x="17818" y="8574"/>
                  </a:cubicBezTo>
                  <a:cubicBezTo>
                    <a:pt x="17900" y="8574"/>
                    <a:pt x="17988" y="8563"/>
                    <a:pt x="18084" y="8539"/>
                  </a:cubicBezTo>
                  <a:cubicBezTo>
                    <a:pt x="18476" y="7217"/>
                    <a:pt x="18639" y="6640"/>
                    <a:pt x="19092" y="6640"/>
                  </a:cubicBezTo>
                  <a:cubicBezTo>
                    <a:pt x="19413" y="6640"/>
                    <a:pt x="19881" y="6930"/>
                    <a:pt x="20680" y="7451"/>
                  </a:cubicBezTo>
                  <a:cubicBezTo>
                    <a:pt x="20973" y="7660"/>
                    <a:pt x="21328" y="7765"/>
                    <a:pt x="21684" y="7765"/>
                  </a:cubicBezTo>
                  <a:cubicBezTo>
                    <a:pt x="22040" y="7765"/>
                    <a:pt x="22396" y="7660"/>
                    <a:pt x="22689" y="7451"/>
                  </a:cubicBezTo>
                  <a:cubicBezTo>
                    <a:pt x="20177" y="6363"/>
                    <a:pt x="17582" y="5107"/>
                    <a:pt x="14903" y="4102"/>
                  </a:cubicBezTo>
                  <a:cubicBezTo>
                    <a:pt x="10047" y="2344"/>
                    <a:pt x="5024" y="1256"/>
                    <a:pt x="1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0" name="Google Shape;12780;p15"/>
            <p:cNvSpPr/>
            <p:nvPr/>
          </p:nvSpPr>
          <p:spPr>
            <a:xfrm>
              <a:off x="4158475" y="4181300"/>
              <a:ext cx="133975" cy="351650"/>
            </a:xfrm>
            <a:custGeom>
              <a:avLst/>
              <a:gdLst/>
              <a:ahLst/>
              <a:cxnLst/>
              <a:rect l="l" t="t" r="r" b="b"/>
              <a:pathLst>
                <a:path w="5359" h="14066" extrusionOk="0">
                  <a:moveTo>
                    <a:pt x="1842" y="1"/>
                  </a:moveTo>
                  <a:cubicBezTo>
                    <a:pt x="754" y="1"/>
                    <a:pt x="0" y="252"/>
                    <a:pt x="586" y="1591"/>
                  </a:cubicBezTo>
                  <a:cubicBezTo>
                    <a:pt x="754" y="2177"/>
                    <a:pt x="921" y="2763"/>
                    <a:pt x="921" y="3349"/>
                  </a:cubicBezTo>
                  <a:cubicBezTo>
                    <a:pt x="838" y="4856"/>
                    <a:pt x="2010" y="6280"/>
                    <a:pt x="3517" y="6447"/>
                  </a:cubicBezTo>
                  <a:cubicBezTo>
                    <a:pt x="2010" y="7368"/>
                    <a:pt x="2010" y="7954"/>
                    <a:pt x="2763" y="9210"/>
                  </a:cubicBezTo>
                  <a:cubicBezTo>
                    <a:pt x="3265" y="9963"/>
                    <a:pt x="4270" y="10549"/>
                    <a:pt x="4270" y="11554"/>
                  </a:cubicBezTo>
                  <a:cubicBezTo>
                    <a:pt x="4019" y="11638"/>
                    <a:pt x="3684" y="11554"/>
                    <a:pt x="3600" y="11973"/>
                  </a:cubicBezTo>
                  <a:cubicBezTo>
                    <a:pt x="3349" y="12893"/>
                    <a:pt x="3935" y="13814"/>
                    <a:pt x="4772" y="14065"/>
                  </a:cubicBezTo>
                  <a:cubicBezTo>
                    <a:pt x="5023" y="13479"/>
                    <a:pt x="5191" y="12977"/>
                    <a:pt x="5358" y="12475"/>
                  </a:cubicBezTo>
                  <a:cubicBezTo>
                    <a:pt x="4521" y="8205"/>
                    <a:pt x="3349" y="4019"/>
                    <a:pt x="1842" y="1"/>
                  </a:cubicBez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1" name="Google Shape;12781;p15"/>
            <p:cNvSpPr/>
            <p:nvPr/>
          </p:nvSpPr>
          <p:spPr>
            <a:xfrm>
              <a:off x="3135000" y="4718375"/>
              <a:ext cx="123500" cy="309350"/>
            </a:xfrm>
            <a:custGeom>
              <a:avLst/>
              <a:gdLst/>
              <a:ahLst/>
              <a:cxnLst/>
              <a:rect l="l" t="t" r="r" b="b"/>
              <a:pathLst>
                <a:path w="4940" h="12374" extrusionOk="0">
                  <a:moveTo>
                    <a:pt x="3385" y="1"/>
                  </a:moveTo>
                  <a:cubicBezTo>
                    <a:pt x="3182" y="1"/>
                    <a:pt x="2969" y="78"/>
                    <a:pt x="2847" y="201"/>
                  </a:cubicBezTo>
                  <a:cubicBezTo>
                    <a:pt x="3182" y="285"/>
                    <a:pt x="2679" y="201"/>
                    <a:pt x="2763" y="452"/>
                  </a:cubicBezTo>
                  <a:cubicBezTo>
                    <a:pt x="2847" y="703"/>
                    <a:pt x="2931" y="787"/>
                    <a:pt x="2679" y="787"/>
                  </a:cubicBezTo>
                  <a:lnTo>
                    <a:pt x="2512" y="620"/>
                  </a:lnTo>
                  <a:cubicBezTo>
                    <a:pt x="2010" y="1038"/>
                    <a:pt x="1759" y="1792"/>
                    <a:pt x="2512" y="1959"/>
                  </a:cubicBezTo>
                  <a:cubicBezTo>
                    <a:pt x="3517" y="2294"/>
                    <a:pt x="3266" y="2964"/>
                    <a:pt x="3266" y="3633"/>
                  </a:cubicBezTo>
                  <a:lnTo>
                    <a:pt x="3266" y="5308"/>
                  </a:lnTo>
                  <a:cubicBezTo>
                    <a:pt x="3195" y="5324"/>
                    <a:pt x="3125" y="5330"/>
                    <a:pt x="3054" y="5330"/>
                  </a:cubicBezTo>
                  <a:cubicBezTo>
                    <a:pt x="2549" y="5330"/>
                    <a:pt x="2044" y="4978"/>
                    <a:pt x="1539" y="4978"/>
                  </a:cubicBezTo>
                  <a:cubicBezTo>
                    <a:pt x="1361" y="4978"/>
                    <a:pt x="1183" y="5022"/>
                    <a:pt x="1005" y="5140"/>
                  </a:cubicBezTo>
                  <a:cubicBezTo>
                    <a:pt x="0" y="6396"/>
                    <a:pt x="670" y="7819"/>
                    <a:pt x="503" y="9159"/>
                  </a:cubicBezTo>
                  <a:cubicBezTo>
                    <a:pt x="419" y="9494"/>
                    <a:pt x="419" y="9829"/>
                    <a:pt x="419" y="10080"/>
                  </a:cubicBezTo>
                  <a:cubicBezTo>
                    <a:pt x="335" y="10498"/>
                    <a:pt x="168" y="10833"/>
                    <a:pt x="0" y="11168"/>
                  </a:cubicBezTo>
                  <a:lnTo>
                    <a:pt x="0" y="12173"/>
                  </a:lnTo>
                  <a:cubicBezTo>
                    <a:pt x="93" y="12311"/>
                    <a:pt x="236" y="12373"/>
                    <a:pt x="387" y="12373"/>
                  </a:cubicBezTo>
                  <a:cubicBezTo>
                    <a:pt x="511" y="12373"/>
                    <a:pt x="641" y="12332"/>
                    <a:pt x="754" y="12257"/>
                  </a:cubicBezTo>
                  <a:cubicBezTo>
                    <a:pt x="3433" y="9745"/>
                    <a:pt x="4940" y="6313"/>
                    <a:pt x="4940" y="2629"/>
                  </a:cubicBezTo>
                  <a:cubicBezTo>
                    <a:pt x="4438" y="2210"/>
                    <a:pt x="4772" y="1624"/>
                    <a:pt x="4689" y="1122"/>
                  </a:cubicBezTo>
                  <a:cubicBezTo>
                    <a:pt x="4605" y="954"/>
                    <a:pt x="4521" y="703"/>
                    <a:pt x="4354" y="536"/>
                  </a:cubicBezTo>
                  <a:lnTo>
                    <a:pt x="4186" y="368"/>
                  </a:lnTo>
                  <a:cubicBezTo>
                    <a:pt x="4019" y="201"/>
                    <a:pt x="3852" y="117"/>
                    <a:pt x="3600" y="34"/>
                  </a:cubicBezTo>
                  <a:cubicBezTo>
                    <a:pt x="3533" y="11"/>
                    <a:pt x="3460" y="1"/>
                    <a:pt x="3385" y="1"/>
                  </a:cubicBezTo>
                  <a:close/>
                </a:path>
              </a:pathLst>
            </a:custGeom>
            <a:solidFill>
              <a:srgbClr val="79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2" name="Google Shape;12782;p15"/>
            <p:cNvSpPr/>
            <p:nvPr/>
          </p:nvSpPr>
          <p:spPr>
            <a:xfrm>
              <a:off x="3147550" y="1552500"/>
              <a:ext cx="288875" cy="115375"/>
            </a:xfrm>
            <a:custGeom>
              <a:avLst/>
              <a:gdLst/>
              <a:ahLst/>
              <a:cxnLst/>
              <a:rect l="l" t="t" r="r" b="b"/>
              <a:pathLst>
                <a:path w="11555" h="4615" extrusionOk="0">
                  <a:moveTo>
                    <a:pt x="2177" y="1"/>
                  </a:moveTo>
                  <a:cubicBezTo>
                    <a:pt x="336" y="85"/>
                    <a:pt x="1" y="1089"/>
                    <a:pt x="587" y="2596"/>
                  </a:cubicBezTo>
                  <a:cubicBezTo>
                    <a:pt x="1089" y="2764"/>
                    <a:pt x="1759" y="2680"/>
                    <a:pt x="2094" y="3182"/>
                  </a:cubicBezTo>
                  <a:cubicBezTo>
                    <a:pt x="2871" y="4115"/>
                    <a:pt x="3936" y="4614"/>
                    <a:pt x="5090" y="4614"/>
                  </a:cubicBezTo>
                  <a:cubicBezTo>
                    <a:pt x="5179" y="4614"/>
                    <a:pt x="5269" y="4611"/>
                    <a:pt x="5359" y="4605"/>
                  </a:cubicBezTo>
                  <a:cubicBezTo>
                    <a:pt x="5945" y="4438"/>
                    <a:pt x="6363" y="4103"/>
                    <a:pt x="6698" y="3601"/>
                  </a:cubicBezTo>
                  <a:cubicBezTo>
                    <a:pt x="6866" y="3433"/>
                    <a:pt x="6363" y="3266"/>
                    <a:pt x="6615" y="3182"/>
                  </a:cubicBezTo>
                  <a:cubicBezTo>
                    <a:pt x="6633" y="3173"/>
                    <a:pt x="6651" y="3169"/>
                    <a:pt x="6670" y="3169"/>
                  </a:cubicBezTo>
                  <a:cubicBezTo>
                    <a:pt x="6819" y="3169"/>
                    <a:pt x="6968" y="3443"/>
                    <a:pt x="7117" y="3517"/>
                  </a:cubicBezTo>
                  <a:cubicBezTo>
                    <a:pt x="7452" y="3601"/>
                    <a:pt x="7787" y="3685"/>
                    <a:pt x="8122" y="3685"/>
                  </a:cubicBezTo>
                  <a:cubicBezTo>
                    <a:pt x="8833" y="3810"/>
                    <a:pt x="9404" y="3883"/>
                    <a:pt x="9859" y="3883"/>
                  </a:cubicBezTo>
                  <a:cubicBezTo>
                    <a:pt x="11224" y="3883"/>
                    <a:pt x="11554" y="3224"/>
                    <a:pt x="11554" y="1340"/>
                  </a:cubicBezTo>
                  <a:cubicBezTo>
                    <a:pt x="11470" y="1173"/>
                    <a:pt x="11303" y="1173"/>
                    <a:pt x="11135" y="1173"/>
                  </a:cubicBezTo>
                  <a:cubicBezTo>
                    <a:pt x="10793" y="1282"/>
                    <a:pt x="10450" y="1324"/>
                    <a:pt x="10108" y="1324"/>
                  </a:cubicBezTo>
                  <a:cubicBezTo>
                    <a:pt x="8910" y="1324"/>
                    <a:pt x="7713" y="807"/>
                    <a:pt x="6515" y="807"/>
                  </a:cubicBezTo>
                  <a:cubicBezTo>
                    <a:pt x="6213" y="807"/>
                    <a:pt x="5912" y="840"/>
                    <a:pt x="5610" y="922"/>
                  </a:cubicBezTo>
                  <a:cubicBezTo>
                    <a:pt x="5275" y="922"/>
                    <a:pt x="4940" y="922"/>
                    <a:pt x="4689" y="754"/>
                  </a:cubicBezTo>
                  <a:lnTo>
                    <a:pt x="4438" y="587"/>
                  </a:lnTo>
                  <a:cubicBezTo>
                    <a:pt x="4270" y="503"/>
                    <a:pt x="4019" y="419"/>
                    <a:pt x="3852" y="336"/>
                  </a:cubicBezTo>
                  <a:cubicBezTo>
                    <a:pt x="3266" y="85"/>
                    <a:pt x="2764" y="1"/>
                    <a:pt x="2177" y="1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3" name="Google Shape;12783;p15"/>
            <p:cNvSpPr/>
            <p:nvPr/>
          </p:nvSpPr>
          <p:spPr>
            <a:xfrm>
              <a:off x="2955000" y="2647150"/>
              <a:ext cx="121425" cy="329825"/>
            </a:xfrm>
            <a:custGeom>
              <a:avLst/>
              <a:gdLst/>
              <a:ahLst/>
              <a:cxnLst/>
              <a:rect l="l" t="t" r="r" b="b"/>
              <a:pathLst>
                <a:path w="4857" h="13193" extrusionOk="0">
                  <a:moveTo>
                    <a:pt x="1759" y="0"/>
                  </a:moveTo>
                  <a:cubicBezTo>
                    <a:pt x="1675" y="754"/>
                    <a:pt x="1340" y="1507"/>
                    <a:pt x="838" y="2009"/>
                  </a:cubicBezTo>
                  <a:cubicBezTo>
                    <a:pt x="335" y="2428"/>
                    <a:pt x="252" y="3182"/>
                    <a:pt x="503" y="3768"/>
                  </a:cubicBezTo>
                  <a:cubicBezTo>
                    <a:pt x="2428" y="4102"/>
                    <a:pt x="1089" y="4856"/>
                    <a:pt x="838" y="5442"/>
                  </a:cubicBezTo>
                  <a:cubicBezTo>
                    <a:pt x="670" y="5944"/>
                    <a:pt x="1" y="6028"/>
                    <a:pt x="84" y="6614"/>
                  </a:cubicBezTo>
                  <a:cubicBezTo>
                    <a:pt x="335" y="6949"/>
                    <a:pt x="587" y="7116"/>
                    <a:pt x="921" y="7116"/>
                  </a:cubicBezTo>
                  <a:cubicBezTo>
                    <a:pt x="2847" y="7619"/>
                    <a:pt x="2931" y="7870"/>
                    <a:pt x="2428" y="9712"/>
                  </a:cubicBezTo>
                  <a:cubicBezTo>
                    <a:pt x="2345" y="10047"/>
                    <a:pt x="2345" y="10381"/>
                    <a:pt x="2261" y="10716"/>
                  </a:cubicBezTo>
                  <a:cubicBezTo>
                    <a:pt x="2512" y="10967"/>
                    <a:pt x="2428" y="11470"/>
                    <a:pt x="2763" y="11637"/>
                  </a:cubicBezTo>
                  <a:lnTo>
                    <a:pt x="2763" y="12140"/>
                  </a:lnTo>
                  <a:cubicBezTo>
                    <a:pt x="2812" y="12131"/>
                    <a:pt x="2858" y="12126"/>
                    <a:pt x="2903" y="12126"/>
                  </a:cubicBezTo>
                  <a:cubicBezTo>
                    <a:pt x="3612" y="12126"/>
                    <a:pt x="3791" y="13193"/>
                    <a:pt x="4557" y="13193"/>
                  </a:cubicBezTo>
                  <a:cubicBezTo>
                    <a:pt x="4648" y="13193"/>
                    <a:pt x="4747" y="13178"/>
                    <a:pt x="4856" y="13144"/>
                  </a:cubicBezTo>
                  <a:cubicBezTo>
                    <a:pt x="4103" y="8707"/>
                    <a:pt x="3014" y="4354"/>
                    <a:pt x="1759" y="0"/>
                  </a:cubicBezTo>
                  <a:close/>
                </a:path>
              </a:pathLst>
            </a:custGeom>
            <a:solidFill>
              <a:srgbClr val="79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4" name="Google Shape;12784;p15"/>
            <p:cNvSpPr/>
            <p:nvPr/>
          </p:nvSpPr>
          <p:spPr>
            <a:xfrm>
              <a:off x="5851475" y="2559225"/>
              <a:ext cx="324650" cy="228175"/>
            </a:xfrm>
            <a:custGeom>
              <a:avLst/>
              <a:gdLst/>
              <a:ahLst/>
              <a:cxnLst/>
              <a:rect l="l" t="t" r="r" b="b"/>
              <a:pathLst>
                <a:path w="12986" h="9127" extrusionOk="0">
                  <a:moveTo>
                    <a:pt x="1935" y="1"/>
                  </a:moveTo>
                  <a:lnTo>
                    <a:pt x="1600" y="168"/>
                  </a:lnTo>
                  <a:cubicBezTo>
                    <a:pt x="1181" y="503"/>
                    <a:pt x="1433" y="1173"/>
                    <a:pt x="1265" y="1508"/>
                  </a:cubicBezTo>
                  <a:cubicBezTo>
                    <a:pt x="1" y="3571"/>
                    <a:pt x="1011" y="3782"/>
                    <a:pt x="2193" y="3782"/>
                  </a:cubicBezTo>
                  <a:cubicBezTo>
                    <a:pt x="2498" y="3782"/>
                    <a:pt x="2815" y="3768"/>
                    <a:pt x="3107" y="3768"/>
                  </a:cubicBezTo>
                  <a:cubicBezTo>
                    <a:pt x="4028" y="3768"/>
                    <a:pt x="4279" y="4103"/>
                    <a:pt x="4363" y="4857"/>
                  </a:cubicBezTo>
                  <a:cubicBezTo>
                    <a:pt x="4279" y="5024"/>
                    <a:pt x="4195" y="5192"/>
                    <a:pt x="4195" y="5443"/>
                  </a:cubicBezTo>
                  <a:cubicBezTo>
                    <a:pt x="4279" y="5610"/>
                    <a:pt x="4363" y="5778"/>
                    <a:pt x="4530" y="5945"/>
                  </a:cubicBezTo>
                  <a:cubicBezTo>
                    <a:pt x="4865" y="6196"/>
                    <a:pt x="5200" y="6364"/>
                    <a:pt x="5619" y="6447"/>
                  </a:cubicBezTo>
                  <a:cubicBezTo>
                    <a:pt x="5667" y="6457"/>
                    <a:pt x="5714" y="6461"/>
                    <a:pt x="5763" y="6461"/>
                  </a:cubicBezTo>
                  <a:cubicBezTo>
                    <a:pt x="6049" y="6461"/>
                    <a:pt x="6344" y="6316"/>
                    <a:pt x="6701" y="6316"/>
                  </a:cubicBezTo>
                  <a:cubicBezTo>
                    <a:pt x="6808" y="6316"/>
                    <a:pt x="6922" y="6329"/>
                    <a:pt x="7042" y="6364"/>
                  </a:cubicBezTo>
                  <a:cubicBezTo>
                    <a:pt x="7628" y="6531"/>
                    <a:pt x="7795" y="7452"/>
                    <a:pt x="8465" y="7452"/>
                  </a:cubicBezTo>
                  <a:cubicBezTo>
                    <a:pt x="8716" y="7368"/>
                    <a:pt x="8884" y="7285"/>
                    <a:pt x="9051" y="7201"/>
                  </a:cubicBezTo>
                  <a:cubicBezTo>
                    <a:pt x="9302" y="7117"/>
                    <a:pt x="8800" y="6782"/>
                    <a:pt x="9135" y="6782"/>
                  </a:cubicBezTo>
                  <a:cubicBezTo>
                    <a:pt x="9135" y="6950"/>
                    <a:pt x="9219" y="7117"/>
                    <a:pt x="9386" y="7201"/>
                  </a:cubicBezTo>
                  <a:cubicBezTo>
                    <a:pt x="9434" y="7196"/>
                    <a:pt x="9481" y="7194"/>
                    <a:pt x="9527" y="7194"/>
                  </a:cubicBezTo>
                  <a:cubicBezTo>
                    <a:pt x="10281" y="7194"/>
                    <a:pt x="10754" y="7816"/>
                    <a:pt x="11228" y="8289"/>
                  </a:cubicBezTo>
                  <a:cubicBezTo>
                    <a:pt x="11646" y="8792"/>
                    <a:pt x="12316" y="9126"/>
                    <a:pt x="12986" y="9126"/>
                  </a:cubicBezTo>
                  <a:cubicBezTo>
                    <a:pt x="9805" y="5526"/>
                    <a:pt x="6037" y="2513"/>
                    <a:pt x="1935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5" name="Google Shape;12785;p15"/>
            <p:cNvSpPr/>
            <p:nvPr/>
          </p:nvSpPr>
          <p:spPr>
            <a:xfrm>
              <a:off x="3976375" y="4639075"/>
              <a:ext cx="148625" cy="261525"/>
            </a:xfrm>
            <a:custGeom>
              <a:avLst/>
              <a:gdLst/>
              <a:ahLst/>
              <a:cxnLst/>
              <a:rect l="l" t="t" r="r" b="b"/>
              <a:pathLst>
                <a:path w="5945" h="10461" extrusionOk="0">
                  <a:moveTo>
                    <a:pt x="2529" y="0"/>
                  </a:moveTo>
                  <a:cubicBezTo>
                    <a:pt x="2448" y="0"/>
                    <a:pt x="2385" y="76"/>
                    <a:pt x="2345" y="275"/>
                  </a:cubicBezTo>
                  <a:cubicBezTo>
                    <a:pt x="2125" y="1118"/>
                    <a:pt x="1809" y="1367"/>
                    <a:pt x="1453" y="1367"/>
                  </a:cubicBezTo>
                  <a:cubicBezTo>
                    <a:pt x="995" y="1367"/>
                    <a:pt x="472" y="956"/>
                    <a:pt x="1" y="861"/>
                  </a:cubicBezTo>
                  <a:lnTo>
                    <a:pt x="1" y="861"/>
                  </a:lnTo>
                  <a:cubicBezTo>
                    <a:pt x="419" y="2954"/>
                    <a:pt x="1508" y="4880"/>
                    <a:pt x="2094" y="7057"/>
                  </a:cubicBezTo>
                  <a:cubicBezTo>
                    <a:pt x="2261" y="8229"/>
                    <a:pt x="2763" y="9401"/>
                    <a:pt x="3433" y="10405"/>
                  </a:cubicBezTo>
                  <a:cubicBezTo>
                    <a:pt x="3537" y="10440"/>
                    <a:pt x="3641" y="10460"/>
                    <a:pt x="3739" y="10460"/>
                  </a:cubicBezTo>
                  <a:cubicBezTo>
                    <a:pt x="3878" y="10460"/>
                    <a:pt x="4005" y="10420"/>
                    <a:pt x="4103" y="10322"/>
                  </a:cubicBezTo>
                  <a:cubicBezTo>
                    <a:pt x="4689" y="9652"/>
                    <a:pt x="4940" y="8731"/>
                    <a:pt x="5526" y="8061"/>
                  </a:cubicBezTo>
                  <a:cubicBezTo>
                    <a:pt x="5945" y="7559"/>
                    <a:pt x="5945" y="6805"/>
                    <a:pt x="5191" y="6638"/>
                  </a:cubicBezTo>
                  <a:cubicBezTo>
                    <a:pt x="3266" y="6219"/>
                    <a:pt x="3601" y="4880"/>
                    <a:pt x="3936" y="3624"/>
                  </a:cubicBezTo>
                  <a:cubicBezTo>
                    <a:pt x="4354" y="2787"/>
                    <a:pt x="4270" y="1782"/>
                    <a:pt x="3852" y="1029"/>
                  </a:cubicBezTo>
                  <a:lnTo>
                    <a:pt x="3601" y="778"/>
                  </a:lnTo>
                  <a:cubicBezTo>
                    <a:pt x="3218" y="778"/>
                    <a:pt x="2787" y="0"/>
                    <a:pt x="2529" y="0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6" name="Google Shape;12786;p15"/>
            <p:cNvSpPr/>
            <p:nvPr/>
          </p:nvSpPr>
          <p:spPr>
            <a:xfrm>
              <a:off x="3522200" y="3065750"/>
              <a:ext cx="157000" cy="418600"/>
            </a:xfrm>
            <a:custGeom>
              <a:avLst/>
              <a:gdLst/>
              <a:ahLst/>
              <a:cxnLst/>
              <a:rect l="l" t="t" r="r" b="b"/>
              <a:pathLst>
                <a:path w="6280" h="16744" extrusionOk="0">
                  <a:moveTo>
                    <a:pt x="1" y="0"/>
                  </a:moveTo>
                  <a:lnTo>
                    <a:pt x="1" y="0"/>
                  </a:lnTo>
                  <a:cubicBezTo>
                    <a:pt x="1675" y="5609"/>
                    <a:pt x="3517" y="11219"/>
                    <a:pt x="5610" y="16744"/>
                  </a:cubicBezTo>
                  <a:cubicBezTo>
                    <a:pt x="5694" y="15823"/>
                    <a:pt x="5694" y="14902"/>
                    <a:pt x="5694" y="13981"/>
                  </a:cubicBezTo>
                  <a:cubicBezTo>
                    <a:pt x="6196" y="13395"/>
                    <a:pt x="6280" y="12558"/>
                    <a:pt x="5945" y="11888"/>
                  </a:cubicBezTo>
                  <a:cubicBezTo>
                    <a:pt x="4605" y="8707"/>
                    <a:pt x="3768" y="5274"/>
                    <a:pt x="2596" y="2009"/>
                  </a:cubicBezTo>
                  <a:cubicBezTo>
                    <a:pt x="2345" y="1340"/>
                    <a:pt x="2177" y="419"/>
                    <a:pt x="117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4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7" name="Google Shape;12787;p15"/>
            <p:cNvSpPr/>
            <p:nvPr/>
          </p:nvSpPr>
          <p:spPr>
            <a:xfrm>
              <a:off x="3348475" y="1586000"/>
              <a:ext cx="362125" cy="138750"/>
            </a:xfrm>
            <a:custGeom>
              <a:avLst/>
              <a:gdLst/>
              <a:ahLst/>
              <a:cxnLst/>
              <a:rect l="l" t="t" r="r" b="b"/>
              <a:pathLst>
                <a:path w="14485" h="5550" extrusionOk="0">
                  <a:moveTo>
                    <a:pt x="3601" y="0"/>
                  </a:moveTo>
                  <a:cubicBezTo>
                    <a:pt x="2880" y="1498"/>
                    <a:pt x="2636" y="2004"/>
                    <a:pt x="1945" y="2004"/>
                  </a:cubicBezTo>
                  <a:cubicBezTo>
                    <a:pt x="1593" y="2004"/>
                    <a:pt x="1126" y="1872"/>
                    <a:pt x="419" y="1675"/>
                  </a:cubicBezTo>
                  <a:cubicBezTo>
                    <a:pt x="336" y="1675"/>
                    <a:pt x="168" y="1842"/>
                    <a:pt x="1" y="1926"/>
                  </a:cubicBezTo>
                  <a:cubicBezTo>
                    <a:pt x="558" y="3102"/>
                    <a:pt x="1710" y="3775"/>
                    <a:pt x="2882" y="3775"/>
                  </a:cubicBezTo>
                  <a:cubicBezTo>
                    <a:pt x="3295" y="3775"/>
                    <a:pt x="3710" y="3691"/>
                    <a:pt x="4103" y="3517"/>
                  </a:cubicBezTo>
                  <a:cubicBezTo>
                    <a:pt x="4895" y="3305"/>
                    <a:pt x="5704" y="3202"/>
                    <a:pt x="6508" y="3202"/>
                  </a:cubicBezTo>
                  <a:cubicBezTo>
                    <a:pt x="8254" y="3202"/>
                    <a:pt x="9980" y="3688"/>
                    <a:pt x="11470" y="4605"/>
                  </a:cubicBezTo>
                  <a:cubicBezTo>
                    <a:pt x="12045" y="5036"/>
                    <a:pt x="12647" y="5549"/>
                    <a:pt x="13214" y="5549"/>
                  </a:cubicBezTo>
                  <a:cubicBezTo>
                    <a:pt x="13638" y="5549"/>
                    <a:pt x="14042" y="5262"/>
                    <a:pt x="14401" y="4438"/>
                  </a:cubicBezTo>
                  <a:cubicBezTo>
                    <a:pt x="14484" y="3768"/>
                    <a:pt x="14233" y="3182"/>
                    <a:pt x="13731" y="2847"/>
                  </a:cubicBezTo>
                  <a:cubicBezTo>
                    <a:pt x="13634" y="2811"/>
                    <a:pt x="13533" y="2797"/>
                    <a:pt x="13428" y="2797"/>
                  </a:cubicBezTo>
                  <a:cubicBezTo>
                    <a:pt x="13112" y="2797"/>
                    <a:pt x="12766" y="2920"/>
                    <a:pt x="12447" y="2920"/>
                  </a:cubicBezTo>
                  <a:cubicBezTo>
                    <a:pt x="12136" y="2920"/>
                    <a:pt x="11850" y="2804"/>
                    <a:pt x="11638" y="2345"/>
                  </a:cubicBezTo>
                  <a:cubicBezTo>
                    <a:pt x="11470" y="2261"/>
                    <a:pt x="11303" y="2093"/>
                    <a:pt x="11136" y="1926"/>
                  </a:cubicBezTo>
                  <a:cubicBezTo>
                    <a:pt x="8540" y="1424"/>
                    <a:pt x="6029" y="754"/>
                    <a:pt x="3601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8" name="Google Shape;12788;p15"/>
            <p:cNvSpPr/>
            <p:nvPr/>
          </p:nvSpPr>
          <p:spPr>
            <a:xfrm>
              <a:off x="5209150" y="4367575"/>
              <a:ext cx="138150" cy="213850"/>
            </a:xfrm>
            <a:custGeom>
              <a:avLst/>
              <a:gdLst/>
              <a:ahLst/>
              <a:cxnLst/>
              <a:rect l="l" t="t" r="r" b="b"/>
              <a:pathLst>
                <a:path w="5526" h="8554" extrusionOk="0">
                  <a:moveTo>
                    <a:pt x="1926" y="1"/>
                  </a:moveTo>
                  <a:cubicBezTo>
                    <a:pt x="1675" y="1089"/>
                    <a:pt x="1591" y="2177"/>
                    <a:pt x="1842" y="3266"/>
                  </a:cubicBezTo>
                  <a:cubicBezTo>
                    <a:pt x="1768" y="3276"/>
                    <a:pt x="1695" y="3282"/>
                    <a:pt x="1623" y="3282"/>
                  </a:cubicBezTo>
                  <a:cubicBezTo>
                    <a:pt x="1131" y="3282"/>
                    <a:pt x="711" y="3034"/>
                    <a:pt x="419" y="2596"/>
                  </a:cubicBezTo>
                  <a:cubicBezTo>
                    <a:pt x="335" y="2847"/>
                    <a:pt x="1" y="3098"/>
                    <a:pt x="84" y="3182"/>
                  </a:cubicBezTo>
                  <a:cubicBezTo>
                    <a:pt x="1256" y="4689"/>
                    <a:pt x="2177" y="6280"/>
                    <a:pt x="2763" y="8038"/>
                  </a:cubicBezTo>
                  <a:cubicBezTo>
                    <a:pt x="2870" y="8395"/>
                    <a:pt x="3130" y="8554"/>
                    <a:pt x="3412" y="8554"/>
                  </a:cubicBezTo>
                  <a:cubicBezTo>
                    <a:pt x="3791" y="8554"/>
                    <a:pt x="4210" y="8267"/>
                    <a:pt x="4354" y="7787"/>
                  </a:cubicBezTo>
                  <a:cubicBezTo>
                    <a:pt x="4534" y="7247"/>
                    <a:pt x="4671" y="7008"/>
                    <a:pt x="5011" y="7008"/>
                  </a:cubicBezTo>
                  <a:cubicBezTo>
                    <a:pt x="5145" y="7008"/>
                    <a:pt x="5312" y="7046"/>
                    <a:pt x="5526" y="7117"/>
                  </a:cubicBezTo>
                  <a:cubicBezTo>
                    <a:pt x="4605" y="4605"/>
                    <a:pt x="3433" y="2261"/>
                    <a:pt x="1926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9" name="Google Shape;12789;p15"/>
            <p:cNvSpPr/>
            <p:nvPr/>
          </p:nvSpPr>
          <p:spPr>
            <a:xfrm>
              <a:off x="5855875" y="3738200"/>
              <a:ext cx="207250" cy="209500"/>
            </a:xfrm>
            <a:custGeom>
              <a:avLst/>
              <a:gdLst/>
              <a:ahLst/>
              <a:cxnLst/>
              <a:rect l="l" t="t" r="r" b="b"/>
              <a:pathLst>
                <a:path w="8290" h="8380" extrusionOk="0">
                  <a:moveTo>
                    <a:pt x="2433" y="0"/>
                  </a:moveTo>
                  <a:cubicBezTo>
                    <a:pt x="2210" y="0"/>
                    <a:pt x="1959" y="44"/>
                    <a:pt x="1675" y="144"/>
                  </a:cubicBezTo>
                  <a:cubicBezTo>
                    <a:pt x="1675" y="730"/>
                    <a:pt x="419" y="1399"/>
                    <a:pt x="1759" y="1902"/>
                  </a:cubicBezTo>
                  <a:cubicBezTo>
                    <a:pt x="3433" y="2488"/>
                    <a:pt x="838" y="3157"/>
                    <a:pt x="1759" y="3743"/>
                  </a:cubicBezTo>
                  <a:cubicBezTo>
                    <a:pt x="1843" y="3743"/>
                    <a:pt x="1926" y="3827"/>
                    <a:pt x="2010" y="3911"/>
                  </a:cubicBezTo>
                  <a:cubicBezTo>
                    <a:pt x="2680" y="4581"/>
                    <a:pt x="2680" y="4832"/>
                    <a:pt x="2010" y="4999"/>
                  </a:cubicBezTo>
                  <a:cubicBezTo>
                    <a:pt x="1340" y="5083"/>
                    <a:pt x="671" y="5250"/>
                    <a:pt x="1" y="5250"/>
                  </a:cubicBezTo>
                  <a:cubicBezTo>
                    <a:pt x="587" y="5836"/>
                    <a:pt x="1340" y="6171"/>
                    <a:pt x="2094" y="6255"/>
                  </a:cubicBezTo>
                  <a:cubicBezTo>
                    <a:pt x="2139" y="6253"/>
                    <a:pt x="2184" y="6251"/>
                    <a:pt x="2228" y="6251"/>
                  </a:cubicBezTo>
                  <a:cubicBezTo>
                    <a:pt x="3733" y="6251"/>
                    <a:pt x="4562" y="7606"/>
                    <a:pt x="5945" y="8013"/>
                  </a:cubicBezTo>
                  <a:cubicBezTo>
                    <a:pt x="6416" y="8142"/>
                    <a:pt x="6887" y="8380"/>
                    <a:pt x="7303" y="8380"/>
                  </a:cubicBezTo>
                  <a:cubicBezTo>
                    <a:pt x="7699" y="8380"/>
                    <a:pt x="8044" y="8163"/>
                    <a:pt x="8289" y="7427"/>
                  </a:cubicBezTo>
                  <a:cubicBezTo>
                    <a:pt x="6447" y="6004"/>
                    <a:pt x="5108" y="4078"/>
                    <a:pt x="4605" y="1818"/>
                  </a:cubicBezTo>
                  <a:cubicBezTo>
                    <a:pt x="3980" y="1053"/>
                    <a:pt x="3527" y="0"/>
                    <a:pt x="243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0" name="Google Shape;12790;p15"/>
            <p:cNvSpPr/>
            <p:nvPr/>
          </p:nvSpPr>
          <p:spPr>
            <a:xfrm>
              <a:off x="2829425" y="4227350"/>
              <a:ext cx="154900" cy="181325"/>
            </a:xfrm>
            <a:custGeom>
              <a:avLst/>
              <a:gdLst/>
              <a:ahLst/>
              <a:cxnLst/>
              <a:rect l="l" t="t" r="r" b="b"/>
              <a:pathLst>
                <a:path w="6196" h="7253" extrusionOk="0">
                  <a:moveTo>
                    <a:pt x="1005" y="252"/>
                  </a:moveTo>
                  <a:cubicBezTo>
                    <a:pt x="586" y="419"/>
                    <a:pt x="0" y="754"/>
                    <a:pt x="252" y="1005"/>
                  </a:cubicBezTo>
                  <a:cubicBezTo>
                    <a:pt x="1089" y="2261"/>
                    <a:pt x="335" y="3600"/>
                    <a:pt x="670" y="4772"/>
                  </a:cubicBezTo>
                  <a:cubicBezTo>
                    <a:pt x="586" y="5442"/>
                    <a:pt x="838" y="6196"/>
                    <a:pt x="1256" y="6698"/>
                  </a:cubicBezTo>
                  <a:cubicBezTo>
                    <a:pt x="1520" y="7027"/>
                    <a:pt x="1938" y="7253"/>
                    <a:pt x="2349" y="7253"/>
                  </a:cubicBezTo>
                  <a:cubicBezTo>
                    <a:pt x="2461" y="7253"/>
                    <a:pt x="2572" y="7236"/>
                    <a:pt x="2679" y="7200"/>
                  </a:cubicBezTo>
                  <a:cubicBezTo>
                    <a:pt x="3768" y="6279"/>
                    <a:pt x="4940" y="5442"/>
                    <a:pt x="6196" y="4772"/>
                  </a:cubicBezTo>
                  <a:cubicBezTo>
                    <a:pt x="6138" y="4486"/>
                    <a:pt x="5964" y="4425"/>
                    <a:pt x="5752" y="4425"/>
                  </a:cubicBezTo>
                  <a:cubicBezTo>
                    <a:pt x="5594" y="4425"/>
                    <a:pt x="5415" y="4459"/>
                    <a:pt x="5249" y="4459"/>
                  </a:cubicBezTo>
                  <a:cubicBezTo>
                    <a:pt x="4987" y="4459"/>
                    <a:pt x="4756" y="4374"/>
                    <a:pt x="4689" y="3935"/>
                  </a:cubicBezTo>
                  <a:cubicBezTo>
                    <a:pt x="4521" y="2847"/>
                    <a:pt x="3517" y="2679"/>
                    <a:pt x="2679" y="2261"/>
                  </a:cubicBezTo>
                  <a:cubicBezTo>
                    <a:pt x="2679" y="2093"/>
                    <a:pt x="2596" y="2010"/>
                    <a:pt x="2428" y="1926"/>
                  </a:cubicBezTo>
                  <a:lnTo>
                    <a:pt x="2345" y="1675"/>
                  </a:lnTo>
                  <a:lnTo>
                    <a:pt x="2345" y="1675"/>
                  </a:lnTo>
                  <a:lnTo>
                    <a:pt x="2512" y="1842"/>
                  </a:lnTo>
                  <a:lnTo>
                    <a:pt x="2679" y="1759"/>
                  </a:lnTo>
                  <a:cubicBezTo>
                    <a:pt x="3182" y="0"/>
                    <a:pt x="1926" y="335"/>
                    <a:pt x="1005" y="252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1" name="Google Shape;12791;p15"/>
            <p:cNvSpPr/>
            <p:nvPr/>
          </p:nvSpPr>
          <p:spPr>
            <a:xfrm>
              <a:off x="3197800" y="4445025"/>
              <a:ext cx="96300" cy="339075"/>
            </a:xfrm>
            <a:custGeom>
              <a:avLst/>
              <a:gdLst/>
              <a:ahLst/>
              <a:cxnLst/>
              <a:rect l="l" t="t" r="r" b="b"/>
              <a:pathLst>
                <a:path w="3852" h="13563" extrusionOk="0">
                  <a:moveTo>
                    <a:pt x="3600" y="0"/>
                  </a:moveTo>
                  <a:cubicBezTo>
                    <a:pt x="2595" y="168"/>
                    <a:pt x="1842" y="335"/>
                    <a:pt x="2512" y="1758"/>
                  </a:cubicBezTo>
                  <a:cubicBezTo>
                    <a:pt x="3098" y="2596"/>
                    <a:pt x="2763" y="3935"/>
                    <a:pt x="1758" y="4354"/>
                  </a:cubicBezTo>
                  <a:cubicBezTo>
                    <a:pt x="1172" y="4689"/>
                    <a:pt x="921" y="5526"/>
                    <a:pt x="1340" y="6112"/>
                  </a:cubicBezTo>
                  <a:cubicBezTo>
                    <a:pt x="2260" y="7116"/>
                    <a:pt x="1926" y="7870"/>
                    <a:pt x="1507" y="9042"/>
                  </a:cubicBezTo>
                  <a:cubicBezTo>
                    <a:pt x="1088" y="9963"/>
                    <a:pt x="251" y="10549"/>
                    <a:pt x="0" y="11554"/>
                  </a:cubicBezTo>
                  <a:cubicBezTo>
                    <a:pt x="84" y="11679"/>
                    <a:pt x="167" y="11742"/>
                    <a:pt x="251" y="11742"/>
                  </a:cubicBezTo>
                  <a:cubicBezTo>
                    <a:pt x="335" y="11742"/>
                    <a:pt x="419" y="11679"/>
                    <a:pt x="502" y="11554"/>
                  </a:cubicBezTo>
                  <a:lnTo>
                    <a:pt x="1005" y="11051"/>
                  </a:lnTo>
                  <a:cubicBezTo>
                    <a:pt x="1172" y="11219"/>
                    <a:pt x="1423" y="11386"/>
                    <a:pt x="1507" y="11554"/>
                  </a:cubicBezTo>
                  <a:cubicBezTo>
                    <a:pt x="1674" y="11721"/>
                    <a:pt x="2009" y="11721"/>
                    <a:pt x="2009" y="12056"/>
                  </a:cubicBezTo>
                  <a:cubicBezTo>
                    <a:pt x="1842" y="12642"/>
                    <a:pt x="1172" y="13395"/>
                    <a:pt x="2512" y="13563"/>
                  </a:cubicBezTo>
                  <a:cubicBezTo>
                    <a:pt x="2763" y="13061"/>
                    <a:pt x="2930" y="12474"/>
                    <a:pt x="2930" y="11888"/>
                  </a:cubicBezTo>
                  <a:cubicBezTo>
                    <a:pt x="2847" y="7954"/>
                    <a:pt x="3851" y="4019"/>
                    <a:pt x="3600" y="0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2" name="Google Shape;12792;p15"/>
            <p:cNvSpPr/>
            <p:nvPr/>
          </p:nvSpPr>
          <p:spPr>
            <a:xfrm>
              <a:off x="4706825" y="2771975"/>
              <a:ext cx="376775" cy="229225"/>
            </a:xfrm>
            <a:custGeom>
              <a:avLst/>
              <a:gdLst/>
              <a:ahLst/>
              <a:cxnLst/>
              <a:rect l="l" t="t" r="r" b="b"/>
              <a:pathLst>
                <a:path w="15071" h="9169" extrusionOk="0">
                  <a:moveTo>
                    <a:pt x="370" y="0"/>
                  </a:moveTo>
                  <a:cubicBezTo>
                    <a:pt x="140" y="0"/>
                    <a:pt x="1" y="169"/>
                    <a:pt x="1" y="700"/>
                  </a:cubicBezTo>
                  <a:cubicBezTo>
                    <a:pt x="1257" y="700"/>
                    <a:pt x="2345" y="1370"/>
                    <a:pt x="3015" y="2458"/>
                  </a:cubicBezTo>
                  <a:cubicBezTo>
                    <a:pt x="3548" y="3324"/>
                    <a:pt x="4186" y="4031"/>
                    <a:pt x="5184" y="4031"/>
                  </a:cubicBezTo>
                  <a:cubicBezTo>
                    <a:pt x="5440" y="4031"/>
                    <a:pt x="5720" y="3984"/>
                    <a:pt x="6029" y="3881"/>
                  </a:cubicBezTo>
                  <a:cubicBezTo>
                    <a:pt x="6214" y="3828"/>
                    <a:pt x="6400" y="3801"/>
                    <a:pt x="6580" y="3801"/>
                  </a:cubicBezTo>
                  <a:cubicBezTo>
                    <a:pt x="6969" y="3801"/>
                    <a:pt x="7333" y="3930"/>
                    <a:pt x="7619" y="4216"/>
                  </a:cubicBezTo>
                  <a:cubicBezTo>
                    <a:pt x="8624" y="5640"/>
                    <a:pt x="10131" y="5807"/>
                    <a:pt x="11638" y="6309"/>
                  </a:cubicBezTo>
                  <a:cubicBezTo>
                    <a:pt x="12391" y="6560"/>
                    <a:pt x="12308" y="7147"/>
                    <a:pt x="12056" y="7733"/>
                  </a:cubicBezTo>
                  <a:cubicBezTo>
                    <a:pt x="12140" y="7816"/>
                    <a:pt x="12224" y="7900"/>
                    <a:pt x="12308" y="8067"/>
                  </a:cubicBezTo>
                  <a:cubicBezTo>
                    <a:pt x="12391" y="8319"/>
                    <a:pt x="12308" y="8570"/>
                    <a:pt x="12308" y="8737"/>
                  </a:cubicBezTo>
                  <a:cubicBezTo>
                    <a:pt x="12224" y="8905"/>
                    <a:pt x="12308" y="9072"/>
                    <a:pt x="12475" y="9156"/>
                  </a:cubicBezTo>
                  <a:cubicBezTo>
                    <a:pt x="12536" y="9164"/>
                    <a:pt x="12596" y="9169"/>
                    <a:pt x="12656" y="9169"/>
                  </a:cubicBezTo>
                  <a:cubicBezTo>
                    <a:pt x="13178" y="9169"/>
                    <a:pt x="13673" y="8853"/>
                    <a:pt x="13898" y="8402"/>
                  </a:cubicBezTo>
                  <a:cubicBezTo>
                    <a:pt x="14149" y="7984"/>
                    <a:pt x="14568" y="7649"/>
                    <a:pt x="15070" y="7649"/>
                  </a:cubicBezTo>
                  <a:cubicBezTo>
                    <a:pt x="14652" y="6979"/>
                    <a:pt x="13731" y="7063"/>
                    <a:pt x="13229" y="6644"/>
                  </a:cubicBezTo>
                  <a:cubicBezTo>
                    <a:pt x="9294" y="4133"/>
                    <a:pt x="5275" y="1956"/>
                    <a:pt x="1005" y="198"/>
                  </a:cubicBezTo>
                  <a:cubicBezTo>
                    <a:pt x="757" y="91"/>
                    <a:pt x="539" y="0"/>
                    <a:pt x="370" y="0"/>
                  </a:cubicBez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3" name="Google Shape;12793;p15"/>
            <p:cNvSpPr/>
            <p:nvPr/>
          </p:nvSpPr>
          <p:spPr>
            <a:xfrm>
              <a:off x="5908200" y="3693625"/>
              <a:ext cx="221900" cy="259900"/>
            </a:xfrm>
            <a:custGeom>
              <a:avLst/>
              <a:gdLst/>
              <a:ahLst/>
              <a:cxnLst/>
              <a:rect l="l" t="t" r="r" b="b"/>
              <a:pathLst>
                <a:path w="8876" h="10396" extrusionOk="0">
                  <a:moveTo>
                    <a:pt x="4103" y="1"/>
                  </a:moveTo>
                  <a:lnTo>
                    <a:pt x="3098" y="2345"/>
                  </a:lnTo>
                  <a:cubicBezTo>
                    <a:pt x="3936" y="3517"/>
                    <a:pt x="4940" y="4438"/>
                    <a:pt x="6029" y="5275"/>
                  </a:cubicBezTo>
                  <a:lnTo>
                    <a:pt x="6615" y="5610"/>
                  </a:lnTo>
                  <a:cubicBezTo>
                    <a:pt x="6698" y="5778"/>
                    <a:pt x="6866" y="5945"/>
                    <a:pt x="6950" y="6112"/>
                  </a:cubicBezTo>
                  <a:cubicBezTo>
                    <a:pt x="7284" y="6699"/>
                    <a:pt x="7284" y="7452"/>
                    <a:pt x="6866" y="7954"/>
                  </a:cubicBezTo>
                  <a:cubicBezTo>
                    <a:pt x="6698" y="8289"/>
                    <a:pt x="6447" y="8457"/>
                    <a:pt x="6280" y="8708"/>
                  </a:cubicBezTo>
                  <a:lnTo>
                    <a:pt x="6112" y="8959"/>
                  </a:lnTo>
                  <a:cubicBezTo>
                    <a:pt x="5885" y="9528"/>
                    <a:pt x="5541" y="9865"/>
                    <a:pt x="5082" y="9865"/>
                  </a:cubicBezTo>
                  <a:cubicBezTo>
                    <a:pt x="4865" y="9865"/>
                    <a:pt x="4623" y="9790"/>
                    <a:pt x="4354" y="9629"/>
                  </a:cubicBezTo>
                  <a:cubicBezTo>
                    <a:pt x="3517" y="9210"/>
                    <a:pt x="2596" y="8708"/>
                    <a:pt x="1843" y="8205"/>
                  </a:cubicBezTo>
                  <a:cubicBezTo>
                    <a:pt x="1567" y="7964"/>
                    <a:pt x="1319" y="7893"/>
                    <a:pt x="1077" y="7893"/>
                  </a:cubicBezTo>
                  <a:cubicBezTo>
                    <a:pt x="731" y="7893"/>
                    <a:pt x="395" y="8038"/>
                    <a:pt x="1" y="8038"/>
                  </a:cubicBezTo>
                  <a:cubicBezTo>
                    <a:pt x="1340" y="9210"/>
                    <a:pt x="3015" y="10047"/>
                    <a:pt x="4773" y="10298"/>
                  </a:cubicBezTo>
                  <a:cubicBezTo>
                    <a:pt x="4999" y="10365"/>
                    <a:pt x="5219" y="10396"/>
                    <a:pt x="5432" y="10396"/>
                  </a:cubicBezTo>
                  <a:cubicBezTo>
                    <a:pt x="6558" y="10396"/>
                    <a:pt x="7488" y="9539"/>
                    <a:pt x="8122" y="8624"/>
                  </a:cubicBezTo>
                  <a:cubicBezTo>
                    <a:pt x="8875" y="7619"/>
                    <a:pt x="8875" y="6280"/>
                    <a:pt x="8122" y="5359"/>
                  </a:cubicBezTo>
                  <a:cubicBezTo>
                    <a:pt x="6782" y="3517"/>
                    <a:pt x="5443" y="1759"/>
                    <a:pt x="4103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4" name="Google Shape;12794;p15"/>
            <p:cNvSpPr/>
            <p:nvPr/>
          </p:nvSpPr>
          <p:spPr>
            <a:xfrm>
              <a:off x="4778000" y="2458675"/>
              <a:ext cx="328625" cy="129200"/>
            </a:xfrm>
            <a:custGeom>
              <a:avLst/>
              <a:gdLst/>
              <a:ahLst/>
              <a:cxnLst/>
              <a:rect l="l" t="t" r="r" b="b"/>
              <a:pathLst>
                <a:path w="13145" h="5168" extrusionOk="0">
                  <a:moveTo>
                    <a:pt x="5808" y="1"/>
                  </a:moveTo>
                  <a:cubicBezTo>
                    <a:pt x="5651" y="1"/>
                    <a:pt x="5452" y="115"/>
                    <a:pt x="5358" y="256"/>
                  </a:cubicBezTo>
                  <a:cubicBezTo>
                    <a:pt x="5081" y="573"/>
                    <a:pt x="4803" y="665"/>
                    <a:pt x="4508" y="665"/>
                  </a:cubicBezTo>
                  <a:cubicBezTo>
                    <a:pt x="4180" y="665"/>
                    <a:pt x="3830" y="551"/>
                    <a:pt x="3433" y="507"/>
                  </a:cubicBezTo>
                  <a:cubicBezTo>
                    <a:pt x="2517" y="441"/>
                    <a:pt x="1653" y="69"/>
                    <a:pt x="759" y="69"/>
                  </a:cubicBezTo>
                  <a:cubicBezTo>
                    <a:pt x="509" y="69"/>
                    <a:pt x="257" y="99"/>
                    <a:pt x="0" y="172"/>
                  </a:cubicBezTo>
                  <a:cubicBezTo>
                    <a:pt x="3349" y="1763"/>
                    <a:pt x="6698" y="3353"/>
                    <a:pt x="10130" y="4609"/>
                  </a:cubicBezTo>
                  <a:cubicBezTo>
                    <a:pt x="10800" y="4609"/>
                    <a:pt x="11470" y="5167"/>
                    <a:pt x="12140" y="5167"/>
                  </a:cubicBezTo>
                  <a:cubicBezTo>
                    <a:pt x="12475" y="5167"/>
                    <a:pt x="12809" y="5028"/>
                    <a:pt x="13144" y="4609"/>
                  </a:cubicBezTo>
                  <a:cubicBezTo>
                    <a:pt x="11661" y="4238"/>
                    <a:pt x="10637" y="2684"/>
                    <a:pt x="8967" y="2684"/>
                  </a:cubicBezTo>
                  <a:cubicBezTo>
                    <a:pt x="8753" y="2684"/>
                    <a:pt x="8527" y="2710"/>
                    <a:pt x="8289" y="2767"/>
                  </a:cubicBezTo>
                  <a:cubicBezTo>
                    <a:pt x="8279" y="2776"/>
                    <a:pt x="8266" y="2780"/>
                    <a:pt x="8251" y="2780"/>
                  </a:cubicBezTo>
                  <a:cubicBezTo>
                    <a:pt x="8119" y="2780"/>
                    <a:pt x="7786" y="2498"/>
                    <a:pt x="7786" y="2349"/>
                  </a:cubicBezTo>
                  <a:cubicBezTo>
                    <a:pt x="7786" y="1177"/>
                    <a:pt x="6028" y="1511"/>
                    <a:pt x="6028" y="256"/>
                  </a:cubicBezTo>
                  <a:cubicBezTo>
                    <a:pt x="6028" y="71"/>
                    <a:pt x="5931" y="1"/>
                    <a:pt x="5808" y="1"/>
                  </a:cubicBezTo>
                  <a:close/>
                </a:path>
              </a:pathLst>
            </a:custGeom>
            <a:solidFill>
              <a:srgbClr val="77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5" name="Google Shape;12795;p15"/>
            <p:cNvSpPr/>
            <p:nvPr/>
          </p:nvSpPr>
          <p:spPr>
            <a:xfrm>
              <a:off x="5079375" y="3377600"/>
              <a:ext cx="272125" cy="205125"/>
            </a:xfrm>
            <a:custGeom>
              <a:avLst/>
              <a:gdLst/>
              <a:ahLst/>
              <a:cxnLst/>
              <a:rect l="l" t="t" r="r" b="b"/>
              <a:pathLst>
                <a:path w="10885" h="8205" extrusionOk="0">
                  <a:moveTo>
                    <a:pt x="1006" y="0"/>
                  </a:moveTo>
                  <a:lnTo>
                    <a:pt x="1006" y="84"/>
                  </a:lnTo>
                  <a:cubicBezTo>
                    <a:pt x="1" y="754"/>
                    <a:pt x="587" y="1507"/>
                    <a:pt x="1006" y="2177"/>
                  </a:cubicBezTo>
                  <a:lnTo>
                    <a:pt x="1592" y="2596"/>
                  </a:lnTo>
                  <a:cubicBezTo>
                    <a:pt x="1728" y="2558"/>
                    <a:pt x="1850" y="2541"/>
                    <a:pt x="1960" y="2541"/>
                  </a:cubicBezTo>
                  <a:cubicBezTo>
                    <a:pt x="2589" y="2541"/>
                    <a:pt x="2813" y="3101"/>
                    <a:pt x="3099" y="3600"/>
                  </a:cubicBezTo>
                  <a:lnTo>
                    <a:pt x="10633" y="8205"/>
                  </a:lnTo>
                  <a:cubicBezTo>
                    <a:pt x="10801" y="8037"/>
                    <a:pt x="10884" y="7870"/>
                    <a:pt x="10884" y="7619"/>
                  </a:cubicBezTo>
                  <a:cubicBezTo>
                    <a:pt x="10466" y="6782"/>
                    <a:pt x="10466" y="5610"/>
                    <a:pt x="9126" y="5610"/>
                  </a:cubicBezTo>
                  <a:cubicBezTo>
                    <a:pt x="8980" y="5666"/>
                    <a:pt x="8851" y="5690"/>
                    <a:pt x="8735" y="5690"/>
                  </a:cubicBezTo>
                  <a:cubicBezTo>
                    <a:pt x="7983" y="5690"/>
                    <a:pt x="7770" y="4666"/>
                    <a:pt x="7117" y="4521"/>
                  </a:cubicBezTo>
                  <a:lnTo>
                    <a:pt x="7117" y="4103"/>
                  </a:lnTo>
                  <a:cubicBezTo>
                    <a:pt x="6782" y="3768"/>
                    <a:pt x="6950" y="3349"/>
                    <a:pt x="6531" y="3098"/>
                  </a:cubicBezTo>
                  <a:cubicBezTo>
                    <a:pt x="6467" y="2456"/>
                    <a:pt x="6353" y="1814"/>
                    <a:pt x="5813" y="1814"/>
                  </a:cubicBezTo>
                  <a:cubicBezTo>
                    <a:pt x="5649" y="1814"/>
                    <a:pt x="5445" y="1873"/>
                    <a:pt x="5192" y="2010"/>
                  </a:cubicBezTo>
                  <a:cubicBezTo>
                    <a:pt x="4807" y="2250"/>
                    <a:pt x="4505" y="2352"/>
                    <a:pt x="4264" y="2352"/>
                  </a:cubicBezTo>
                  <a:cubicBezTo>
                    <a:pt x="3667" y="2352"/>
                    <a:pt x="3445" y="1721"/>
                    <a:pt x="3266" y="1005"/>
                  </a:cubicBezTo>
                  <a:cubicBezTo>
                    <a:pt x="3182" y="838"/>
                    <a:pt x="3099" y="670"/>
                    <a:pt x="3015" y="58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6" name="Google Shape;12796;p15"/>
            <p:cNvSpPr/>
            <p:nvPr/>
          </p:nvSpPr>
          <p:spPr>
            <a:xfrm>
              <a:off x="3021975" y="2946700"/>
              <a:ext cx="102575" cy="292775"/>
            </a:xfrm>
            <a:custGeom>
              <a:avLst/>
              <a:gdLst/>
              <a:ahLst/>
              <a:cxnLst/>
              <a:rect l="l" t="t" r="r" b="b"/>
              <a:pathLst>
                <a:path w="4103" h="11711" extrusionOk="0">
                  <a:moveTo>
                    <a:pt x="641" y="0"/>
                  </a:moveTo>
                  <a:cubicBezTo>
                    <a:pt x="466" y="0"/>
                    <a:pt x="258" y="70"/>
                    <a:pt x="1" y="241"/>
                  </a:cubicBezTo>
                  <a:cubicBezTo>
                    <a:pt x="922" y="1246"/>
                    <a:pt x="1340" y="2585"/>
                    <a:pt x="1173" y="3925"/>
                  </a:cubicBezTo>
                  <a:cubicBezTo>
                    <a:pt x="1089" y="4344"/>
                    <a:pt x="1256" y="4762"/>
                    <a:pt x="1675" y="5013"/>
                  </a:cubicBezTo>
                  <a:cubicBezTo>
                    <a:pt x="2345" y="5432"/>
                    <a:pt x="2596" y="5934"/>
                    <a:pt x="1926" y="6520"/>
                  </a:cubicBezTo>
                  <a:cubicBezTo>
                    <a:pt x="922" y="7525"/>
                    <a:pt x="1089" y="8278"/>
                    <a:pt x="2345" y="8781"/>
                  </a:cubicBezTo>
                  <a:cubicBezTo>
                    <a:pt x="3182" y="9116"/>
                    <a:pt x="3517" y="9450"/>
                    <a:pt x="2931" y="10371"/>
                  </a:cubicBezTo>
                  <a:cubicBezTo>
                    <a:pt x="2345" y="11376"/>
                    <a:pt x="2763" y="11711"/>
                    <a:pt x="4103" y="11711"/>
                  </a:cubicBezTo>
                  <a:cubicBezTo>
                    <a:pt x="3852" y="8195"/>
                    <a:pt x="3182" y="4678"/>
                    <a:pt x="2094" y="1246"/>
                  </a:cubicBezTo>
                  <a:cubicBezTo>
                    <a:pt x="1495" y="1046"/>
                    <a:pt x="1319" y="0"/>
                    <a:pt x="641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7" name="Google Shape;12797;p15"/>
            <p:cNvSpPr/>
            <p:nvPr/>
          </p:nvSpPr>
          <p:spPr>
            <a:xfrm>
              <a:off x="4267300" y="5022675"/>
              <a:ext cx="90025" cy="193100"/>
            </a:xfrm>
            <a:custGeom>
              <a:avLst/>
              <a:gdLst/>
              <a:ahLst/>
              <a:cxnLst/>
              <a:rect l="l" t="t" r="r" b="b"/>
              <a:pathLst>
                <a:path w="3601" h="7724" extrusionOk="0">
                  <a:moveTo>
                    <a:pt x="2931" y="1"/>
                  </a:moveTo>
                  <a:cubicBezTo>
                    <a:pt x="1843" y="587"/>
                    <a:pt x="168" y="587"/>
                    <a:pt x="419" y="2596"/>
                  </a:cubicBezTo>
                  <a:cubicBezTo>
                    <a:pt x="1" y="4271"/>
                    <a:pt x="838" y="5861"/>
                    <a:pt x="838" y="7536"/>
                  </a:cubicBezTo>
                  <a:cubicBezTo>
                    <a:pt x="922" y="7661"/>
                    <a:pt x="1026" y="7724"/>
                    <a:pt x="1131" y="7724"/>
                  </a:cubicBezTo>
                  <a:cubicBezTo>
                    <a:pt x="1236" y="7724"/>
                    <a:pt x="1340" y="7661"/>
                    <a:pt x="1424" y="7536"/>
                  </a:cubicBezTo>
                  <a:cubicBezTo>
                    <a:pt x="1843" y="7033"/>
                    <a:pt x="2596" y="7536"/>
                    <a:pt x="2847" y="6950"/>
                  </a:cubicBezTo>
                  <a:cubicBezTo>
                    <a:pt x="3350" y="5861"/>
                    <a:pt x="3601" y="4773"/>
                    <a:pt x="3517" y="3601"/>
                  </a:cubicBezTo>
                  <a:cubicBezTo>
                    <a:pt x="3350" y="2429"/>
                    <a:pt x="3182" y="1173"/>
                    <a:pt x="2931" y="1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8" name="Google Shape;12798;p15"/>
            <p:cNvSpPr/>
            <p:nvPr/>
          </p:nvSpPr>
          <p:spPr>
            <a:xfrm>
              <a:off x="3300350" y="828325"/>
              <a:ext cx="362100" cy="110975"/>
            </a:xfrm>
            <a:custGeom>
              <a:avLst/>
              <a:gdLst/>
              <a:ahLst/>
              <a:cxnLst/>
              <a:rect l="l" t="t" r="r" b="b"/>
              <a:pathLst>
                <a:path w="14484" h="4439" extrusionOk="0">
                  <a:moveTo>
                    <a:pt x="0" y="1"/>
                  </a:moveTo>
                  <a:cubicBezTo>
                    <a:pt x="84" y="503"/>
                    <a:pt x="84" y="922"/>
                    <a:pt x="251" y="1424"/>
                  </a:cubicBezTo>
                  <a:cubicBezTo>
                    <a:pt x="324" y="1715"/>
                    <a:pt x="713" y="1943"/>
                    <a:pt x="868" y="1943"/>
                  </a:cubicBezTo>
                  <a:cubicBezTo>
                    <a:pt x="892" y="1943"/>
                    <a:pt x="910" y="1937"/>
                    <a:pt x="921" y="1926"/>
                  </a:cubicBezTo>
                  <a:cubicBezTo>
                    <a:pt x="1152" y="1464"/>
                    <a:pt x="1501" y="1366"/>
                    <a:pt x="1879" y="1366"/>
                  </a:cubicBezTo>
                  <a:cubicBezTo>
                    <a:pt x="2155" y="1366"/>
                    <a:pt x="2447" y="1418"/>
                    <a:pt x="2721" y="1418"/>
                  </a:cubicBezTo>
                  <a:cubicBezTo>
                    <a:pt x="3023" y="1418"/>
                    <a:pt x="3304" y="1355"/>
                    <a:pt x="3517" y="1089"/>
                  </a:cubicBezTo>
                  <a:cubicBezTo>
                    <a:pt x="3853" y="1073"/>
                    <a:pt x="4163" y="1064"/>
                    <a:pt x="4451" y="1064"/>
                  </a:cubicBezTo>
                  <a:cubicBezTo>
                    <a:pt x="7097" y="1064"/>
                    <a:pt x="7857" y="1772"/>
                    <a:pt x="10047" y="3433"/>
                  </a:cubicBezTo>
                  <a:cubicBezTo>
                    <a:pt x="10298" y="3601"/>
                    <a:pt x="10716" y="3601"/>
                    <a:pt x="10968" y="3601"/>
                  </a:cubicBezTo>
                  <a:cubicBezTo>
                    <a:pt x="10884" y="3099"/>
                    <a:pt x="10298" y="2847"/>
                    <a:pt x="10298" y="2345"/>
                  </a:cubicBezTo>
                  <a:cubicBezTo>
                    <a:pt x="10581" y="2333"/>
                    <a:pt x="10826" y="2325"/>
                    <a:pt x="11039" y="2325"/>
                  </a:cubicBezTo>
                  <a:cubicBezTo>
                    <a:pt x="12341" y="2325"/>
                    <a:pt x="12473" y="2640"/>
                    <a:pt x="12977" y="4438"/>
                  </a:cubicBezTo>
                  <a:cubicBezTo>
                    <a:pt x="13730" y="4019"/>
                    <a:pt x="13228" y="2512"/>
                    <a:pt x="14484" y="2512"/>
                  </a:cubicBezTo>
                  <a:cubicBezTo>
                    <a:pt x="14316" y="2178"/>
                    <a:pt x="13898" y="2178"/>
                    <a:pt x="13479" y="2010"/>
                  </a:cubicBezTo>
                  <a:cubicBezTo>
                    <a:pt x="9042" y="922"/>
                    <a:pt x="4521" y="252"/>
                    <a:pt x="0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9" name="Google Shape;12799;p15"/>
            <p:cNvSpPr/>
            <p:nvPr/>
          </p:nvSpPr>
          <p:spPr>
            <a:xfrm>
              <a:off x="3825675" y="4008275"/>
              <a:ext cx="113050" cy="293875"/>
            </a:xfrm>
            <a:custGeom>
              <a:avLst/>
              <a:gdLst/>
              <a:ahLst/>
              <a:cxnLst/>
              <a:rect l="l" t="t" r="r" b="b"/>
              <a:pathLst>
                <a:path w="4522" h="11755" extrusionOk="0">
                  <a:moveTo>
                    <a:pt x="1262" y="1"/>
                  </a:moveTo>
                  <a:cubicBezTo>
                    <a:pt x="1141" y="1"/>
                    <a:pt x="1001" y="18"/>
                    <a:pt x="838" y="57"/>
                  </a:cubicBezTo>
                  <a:cubicBezTo>
                    <a:pt x="168" y="726"/>
                    <a:pt x="1" y="1731"/>
                    <a:pt x="336" y="2568"/>
                  </a:cubicBezTo>
                  <a:cubicBezTo>
                    <a:pt x="922" y="4745"/>
                    <a:pt x="1340" y="6922"/>
                    <a:pt x="1508" y="9098"/>
                  </a:cubicBezTo>
                  <a:cubicBezTo>
                    <a:pt x="1424" y="9266"/>
                    <a:pt x="1424" y="9349"/>
                    <a:pt x="1508" y="9517"/>
                  </a:cubicBezTo>
                  <a:cubicBezTo>
                    <a:pt x="2847" y="9601"/>
                    <a:pt x="1592" y="10605"/>
                    <a:pt x="2010" y="11024"/>
                  </a:cubicBezTo>
                  <a:cubicBezTo>
                    <a:pt x="1926" y="11191"/>
                    <a:pt x="1926" y="11359"/>
                    <a:pt x="2094" y="11442"/>
                  </a:cubicBezTo>
                  <a:cubicBezTo>
                    <a:pt x="2301" y="11684"/>
                    <a:pt x="2522" y="11755"/>
                    <a:pt x="2751" y="11755"/>
                  </a:cubicBezTo>
                  <a:cubicBezTo>
                    <a:pt x="3079" y="11755"/>
                    <a:pt x="3424" y="11610"/>
                    <a:pt x="3768" y="11610"/>
                  </a:cubicBezTo>
                  <a:cubicBezTo>
                    <a:pt x="4019" y="11526"/>
                    <a:pt x="4103" y="11442"/>
                    <a:pt x="4271" y="11275"/>
                  </a:cubicBezTo>
                  <a:cubicBezTo>
                    <a:pt x="4271" y="10522"/>
                    <a:pt x="4438" y="9768"/>
                    <a:pt x="4522" y="9098"/>
                  </a:cubicBezTo>
                  <a:cubicBezTo>
                    <a:pt x="4438" y="6587"/>
                    <a:pt x="3099" y="4577"/>
                    <a:pt x="2680" y="2233"/>
                  </a:cubicBezTo>
                  <a:cubicBezTo>
                    <a:pt x="2596" y="1982"/>
                    <a:pt x="2512" y="1815"/>
                    <a:pt x="2345" y="1564"/>
                  </a:cubicBezTo>
                  <a:cubicBezTo>
                    <a:pt x="1974" y="1045"/>
                    <a:pt x="2194" y="1"/>
                    <a:pt x="1262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0" name="Google Shape;12800;p15"/>
            <p:cNvSpPr/>
            <p:nvPr/>
          </p:nvSpPr>
          <p:spPr>
            <a:xfrm>
              <a:off x="4612650" y="4190950"/>
              <a:ext cx="217700" cy="281300"/>
            </a:xfrm>
            <a:custGeom>
              <a:avLst/>
              <a:gdLst/>
              <a:ahLst/>
              <a:cxnLst/>
              <a:rect l="l" t="t" r="r" b="b"/>
              <a:pathLst>
                <a:path w="8708" h="11252" extrusionOk="0">
                  <a:moveTo>
                    <a:pt x="373" y="0"/>
                  </a:moveTo>
                  <a:cubicBezTo>
                    <a:pt x="236" y="0"/>
                    <a:pt x="93" y="62"/>
                    <a:pt x="0" y="201"/>
                  </a:cubicBezTo>
                  <a:cubicBezTo>
                    <a:pt x="1926" y="4219"/>
                    <a:pt x="4772" y="7652"/>
                    <a:pt x="7200" y="11252"/>
                  </a:cubicBezTo>
                  <a:cubicBezTo>
                    <a:pt x="8707" y="10414"/>
                    <a:pt x="7619" y="9745"/>
                    <a:pt x="7033" y="8991"/>
                  </a:cubicBezTo>
                  <a:cubicBezTo>
                    <a:pt x="6279" y="8070"/>
                    <a:pt x="7200" y="7903"/>
                    <a:pt x="7703" y="7652"/>
                  </a:cubicBezTo>
                  <a:cubicBezTo>
                    <a:pt x="8086" y="6822"/>
                    <a:pt x="8031" y="6333"/>
                    <a:pt x="7426" y="6333"/>
                  </a:cubicBezTo>
                  <a:cubicBezTo>
                    <a:pt x="7238" y="6333"/>
                    <a:pt x="6996" y="6380"/>
                    <a:pt x="6698" y="6480"/>
                  </a:cubicBezTo>
                  <a:cubicBezTo>
                    <a:pt x="6309" y="6577"/>
                    <a:pt x="5955" y="6639"/>
                    <a:pt x="5643" y="6639"/>
                  </a:cubicBezTo>
                  <a:cubicBezTo>
                    <a:pt x="4880" y="6639"/>
                    <a:pt x="4365" y="6269"/>
                    <a:pt x="4186" y="5140"/>
                  </a:cubicBezTo>
                  <a:cubicBezTo>
                    <a:pt x="3684" y="3047"/>
                    <a:pt x="1759" y="1875"/>
                    <a:pt x="670" y="117"/>
                  </a:cubicBezTo>
                  <a:cubicBezTo>
                    <a:pt x="595" y="42"/>
                    <a:pt x="486" y="0"/>
                    <a:pt x="373" y="0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1" name="Google Shape;12801;p15"/>
            <p:cNvSpPr/>
            <p:nvPr/>
          </p:nvSpPr>
          <p:spPr>
            <a:xfrm>
              <a:off x="4049625" y="974550"/>
              <a:ext cx="253275" cy="107050"/>
            </a:xfrm>
            <a:custGeom>
              <a:avLst/>
              <a:gdLst/>
              <a:ahLst/>
              <a:cxnLst/>
              <a:rect l="l" t="t" r="r" b="b"/>
              <a:pathLst>
                <a:path w="10131" h="4282" extrusionOk="0">
                  <a:moveTo>
                    <a:pt x="855" y="1"/>
                  </a:moveTo>
                  <a:cubicBezTo>
                    <a:pt x="563" y="1"/>
                    <a:pt x="270" y="84"/>
                    <a:pt x="1" y="263"/>
                  </a:cubicBezTo>
                  <a:cubicBezTo>
                    <a:pt x="1570" y="1283"/>
                    <a:pt x="3433" y="1862"/>
                    <a:pt x="5383" y="1862"/>
                  </a:cubicBezTo>
                  <a:cubicBezTo>
                    <a:pt x="5514" y="1862"/>
                    <a:pt x="5646" y="1859"/>
                    <a:pt x="5778" y="1854"/>
                  </a:cubicBezTo>
                  <a:lnTo>
                    <a:pt x="5778" y="1854"/>
                  </a:lnTo>
                  <a:cubicBezTo>
                    <a:pt x="5024" y="3110"/>
                    <a:pt x="5108" y="3612"/>
                    <a:pt x="6196" y="3696"/>
                  </a:cubicBezTo>
                  <a:cubicBezTo>
                    <a:pt x="6782" y="3696"/>
                    <a:pt x="7452" y="3612"/>
                    <a:pt x="8122" y="3528"/>
                  </a:cubicBezTo>
                  <a:cubicBezTo>
                    <a:pt x="8219" y="3512"/>
                    <a:pt x="8313" y="3502"/>
                    <a:pt x="8402" y="3502"/>
                  </a:cubicBezTo>
                  <a:cubicBezTo>
                    <a:pt x="8770" y="3502"/>
                    <a:pt x="9043" y="3674"/>
                    <a:pt x="9043" y="4282"/>
                  </a:cubicBezTo>
                  <a:cubicBezTo>
                    <a:pt x="9461" y="4282"/>
                    <a:pt x="9880" y="4115"/>
                    <a:pt x="10131" y="3780"/>
                  </a:cubicBezTo>
                  <a:cubicBezTo>
                    <a:pt x="9796" y="3110"/>
                    <a:pt x="9461" y="2356"/>
                    <a:pt x="9126" y="1687"/>
                  </a:cubicBezTo>
                  <a:lnTo>
                    <a:pt x="1592" y="180"/>
                  </a:lnTo>
                  <a:cubicBezTo>
                    <a:pt x="1358" y="63"/>
                    <a:pt x="1107" y="1"/>
                    <a:pt x="855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2" name="Google Shape;12802;p15"/>
            <p:cNvSpPr/>
            <p:nvPr/>
          </p:nvSpPr>
          <p:spPr>
            <a:xfrm>
              <a:off x="5443575" y="1533675"/>
              <a:ext cx="190475" cy="150725"/>
            </a:xfrm>
            <a:custGeom>
              <a:avLst/>
              <a:gdLst/>
              <a:ahLst/>
              <a:cxnLst/>
              <a:rect l="l" t="t" r="r" b="b"/>
              <a:pathLst>
                <a:path w="7619" h="6029" extrusionOk="0">
                  <a:moveTo>
                    <a:pt x="3181" y="0"/>
                  </a:moveTo>
                  <a:cubicBezTo>
                    <a:pt x="3181" y="335"/>
                    <a:pt x="3098" y="586"/>
                    <a:pt x="3014" y="921"/>
                  </a:cubicBezTo>
                  <a:cubicBezTo>
                    <a:pt x="2960" y="1057"/>
                    <a:pt x="2897" y="1104"/>
                    <a:pt x="2831" y="1104"/>
                  </a:cubicBezTo>
                  <a:cubicBezTo>
                    <a:pt x="2693" y="1104"/>
                    <a:pt x="2541" y="894"/>
                    <a:pt x="2428" y="838"/>
                  </a:cubicBezTo>
                  <a:cubicBezTo>
                    <a:pt x="2177" y="586"/>
                    <a:pt x="1863" y="461"/>
                    <a:pt x="1549" y="461"/>
                  </a:cubicBezTo>
                  <a:cubicBezTo>
                    <a:pt x="1235" y="461"/>
                    <a:pt x="921" y="586"/>
                    <a:pt x="670" y="838"/>
                  </a:cubicBezTo>
                  <a:cubicBezTo>
                    <a:pt x="0" y="1424"/>
                    <a:pt x="1256" y="1675"/>
                    <a:pt x="1088" y="2261"/>
                  </a:cubicBezTo>
                  <a:cubicBezTo>
                    <a:pt x="1088" y="2345"/>
                    <a:pt x="1088" y="2428"/>
                    <a:pt x="1088" y="2512"/>
                  </a:cubicBezTo>
                  <a:cubicBezTo>
                    <a:pt x="921" y="2679"/>
                    <a:pt x="921" y="2847"/>
                    <a:pt x="921" y="3014"/>
                  </a:cubicBezTo>
                  <a:cubicBezTo>
                    <a:pt x="1088" y="3182"/>
                    <a:pt x="1256" y="3265"/>
                    <a:pt x="1340" y="3349"/>
                  </a:cubicBezTo>
                  <a:cubicBezTo>
                    <a:pt x="1507" y="3433"/>
                    <a:pt x="1674" y="3517"/>
                    <a:pt x="1842" y="3600"/>
                  </a:cubicBezTo>
                  <a:cubicBezTo>
                    <a:pt x="2009" y="3684"/>
                    <a:pt x="2177" y="3768"/>
                    <a:pt x="2344" y="3768"/>
                  </a:cubicBezTo>
                  <a:cubicBezTo>
                    <a:pt x="2428" y="3789"/>
                    <a:pt x="2506" y="3799"/>
                    <a:pt x="2580" y="3799"/>
                  </a:cubicBezTo>
                  <a:cubicBezTo>
                    <a:pt x="2799" y="3799"/>
                    <a:pt x="2972" y="3705"/>
                    <a:pt x="3098" y="3517"/>
                  </a:cubicBezTo>
                  <a:cubicBezTo>
                    <a:pt x="3134" y="3519"/>
                    <a:pt x="3168" y="3520"/>
                    <a:pt x="3201" y="3520"/>
                  </a:cubicBezTo>
                  <a:cubicBezTo>
                    <a:pt x="4389" y="3520"/>
                    <a:pt x="3541" y="2087"/>
                    <a:pt x="4437" y="1842"/>
                  </a:cubicBezTo>
                  <a:cubicBezTo>
                    <a:pt x="5050" y="2072"/>
                    <a:pt x="4752" y="3213"/>
                    <a:pt x="5145" y="3213"/>
                  </a:cubicBezTo>
                  <a:cubicBezTo>
                    <a:pt x="5182" y="3213"/>
                    <a:pt x="5225" y="3203"/>
                    <a:pt x="5274" y="3182"/>
                  </a:cubicBezTo>
                  <a:cubicBezTo>
                    <a:pt x="5594" y="3070"/>
                    <a:pt x="5835" y="3022"/>
                    <a:pt x="6014" y="3022"/>
                  </a:cubicBezTo>
                  <a:cubicBezTo>
                    <a:pt x="6772" y="3022"/>
                    <a:pt x="6431" y="3880"/>
                    <a:pt x="6363" y="4354"/>
                  </a:cubicBezTo>
                  <a:cubicBezTo>
                    <a:pt x="6279" y="5024"/>
                    <a:pt x="5944" y="5610"/>
                    <a:pt x="6781" y="6028"/>
                  </a:cubicBezTo>
                  <a:cubicBezTo>
                    <a:pt x="7367" y="5610"/>
                    <a:pt x="7619" y="4689"/>
                    <a:pt x="7200" y="3935"/>
                  </a:cubicBezTo>
                  <a:cubicBezTo>
                    <a:pt x="6363" y="2177"/>
                    <a:pt x="4940" y="754"/>
                    <a:pt x="3181" y="0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3" name="Google Shape;12803;p15"/>
            <p:cNvSpPr/>
            <p:nvPr/>
          </p:nvSpPr>
          <p:spPr>
            <a:xfrm>
              <a:off x="5290775" y="4784075"/>
              <a:ext cx="165375" cy="215600"/>
            </a:xfrm>
            <a:custGeom>
              <a:avLst/>
              <a:gdLst/>
              <a:ahLst/>
              <a:cxnLst/>
              <a:rect l="l" t="t" r="r" b="b"/>
              <a:pathLst>
                <a:path w="6615" h="8624" extrusionOk="0">
                  <a:moveTo>
                    <a:pt x="1675" y="1"/>
                  </a:moveTo>
                  <a:cubicBezTo>
                    <a:pt x="1005" y="168"/>
                    <a:pt x="419" y="587"/>
                    <a:pt x="1" y="1089"/>
                  </a:cubicBezTo>
                  <a:cubicBezTo>
                    <a:pt x="503" y="2261"/>
                    <a:pt x="1089" y="3517"/>
                    <a:pt x="1759" y="4689"/>
                  </a:cubicBezTo>
                  <a:cubicBezTo>
                    <a:pt x="2177" y="5610"/>
                    <a:pt x="2847" y="6447"/>
                    <a:pt x="3684" y="7117"/>
                  </a:cubicBezTo>
                  <a:cubicBezTo>
                    <a:pt x="3852" y="7201"/>
                    <a:pt x="4019" y="7368"/>
                    <a:pt x="4187" y="7619"/>
                  </a:cubicBezTo>
                  <a:lnTo>
                    <a:pt x="5191" y="8624"/>
                  </a:lnTo>
                  <a:cubicBezTo>
                    <a:pt x="5610" y="8624"/>
                    <a:pt x="6112" y="8624"/>
                    <a:pt x="6196" y="8122"/>
                  </a:cubicBezTo>
                  <a:cubicBezTo>
                    <a:pt x="5610" y="7368"/>
                    <a:pt x="6614" y="6029"/>
                    <a:pt x="5191" y="5610"/>
                  </a:cubicBezTo>
                  <a:cubicBezTo>
                    <a:pt x="4605" y="5359"/>
                    <a:pt x="4270" y="4857"/>
                    <a:pt x="4103" y="4271"/>
                  </a:cubicBezTo>
                  <a:cubicBezTo>
                    <a:pt x="3601" y="2680"/>
                    <a:pt x="2763" y="1257"/>
                    <a:pt x="1675" y="1"/>
                  </a:cubicBezTo>
                  <a:close/>
                </a:path>
              </a:pathLst>
            </a:custGeom>
            <a:solidFill>
              <a:srgbClr val="3E78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4" name="Google Shape;12804;p15"/>
            <p:cNvSpPr/>
            <p:nvPr/>
          </p:nvSpPr>
          <p:spPr>
            <a:xfrm>
              <a:off x="4286150" y="1382250"/>
              <a:ext cx="438900" cy="130525"/>
            </a:xfrm>
            <a:custGeom>
              <a:avLst/>
              <a:gdLst/>
              <a:ahLst/>
              <a:cxnLst/>
              <a:rect l="l" t="t" r="r" b="b"/>
              <a:pathLst>
                <a:path w="17556" h="5221" extrusionOk="0">
                  <a:moveTo>
                    <a:pt x="1529" y="0"/>
                  </a:moveTo>
                  <a:cubicBezTo>
                    <a:pt x="1041" y="0"/>
                    <a:pt x="555" y="122"/>
                    <a:pt x="84" y="448"/>
                  </a:cubicBezTo>
                  <a:cubicBezTo>
                    <a:pt x="0" y="448"/>
                    <a:pt x="0" y="532"/>
                    <a:pt x="0" y="699"/>
                  </a:cubicBezTo>
                  <a:cubicBezTo>
                    <a:pt x="0" y="867"/>
                    <a:pt x="84" y="1034"/>
                    <a:pt x="168" y="1118"/>
                  </a:cubicBezTo>
                  <a:cubicBezTo>
                    <a:pt x="1842" y="1202"/>
                    <a:pt x="3349" y="2123"/>
                    <a:pt x="4940" y="2374"/>
                  </a:cubicBezTo>
                  <a:cubicBezTo>
                    <a:pt x="6530" y="2625"/>
                    <a:pt x="8121" y="3043"/>
                    <a:pt x="9628" y="3630"/>
                  </a:cubicBezTo>
                  <a:cubicBezTo>
                    <a:pt x="11419" y="4174"/>
                    <a:pt x="13209" y="5154"/>
                    <a:pt x="15134" y="5154"/>
                  </a:cubicBezTo>
                  <a:cubicBezTo>
                    <a:pt x="15279" y="5154"/>
                    <a:pt x="15425" y="5148"/>
                    <a:pt x="15572" y="5136"/>
                  </a:cubicBezTo>
                  <a:cubicBezTo>
                    <a:pt x="15823" y="5220"/>
                    <a:pt x="16074" y="5220"/>
                    <a:pt x="16326" y="5220"/>
                  </a:cubicBezTo>
                  <a:cubicBezTo>
                    <a:pt x="17134" y="4338"/>
                    <a:pt x="17556" y="3585"/>
                    <a:pt x="16341" y="3585"/>
                  </a:cubicBezTo>
                  <a:cubicBezTo>
                    <a:pt x="16173" y="3585"/>
                    <a:pt x="15974" y="3599"/>
                    <a:pt x="15739" y="3630"/>
                  </a:cubicBezTo>
                  <a:cubicBezTo>
                    <a:pt x="15584" y="3658"/>
                    <a:pt x="15428" y="3672"/>
                    <a:pt x="15274" y="3672"/>
                  </a:cubicBezTo>
                  <a:cubicBezTo>
                    <a:pt x="14517" y="3672"/>
                    <a:pt x="13799" y="3335"/>
                    <a:pt x="13312" y="2709"/>
                  </a:cubicBezTo>
                  <a:cubicBezTo>
                    <a:pt x="13102" y="2289"/>
                    <a:pt x="12775" y="1811"/>
                    <a:pt x="12283" y="1811"/>
                  </a:cubicBezTo>
                  <a:cubicBezTo>
                    <a:pt x="12186" y="1811"/>
                    <a:pt x="12083" y="1830"/>
                    <a:pt x="11972" y="1871"/>
                  </a:cubicBezTo>
                  <a:cubicBezTo>
                    <a:pt x="11481" y="2100"/>
                    <a:pt x="11042" y="2240"/>
                    <a:pt x="10648" y="2240"/>
                  </a:cubicBezTo>
                  <a:cubicBezTo>
                    <a:pt x="10035" y="2240"/>
                    <a:pt x="9534" y="1901"/>
                    <a:pt x="9126" y="1034"/>
                  </a:cubicBezTo>
                  <a:cubicBezTo>
                    <a:pt x="9042" y="867"/>
                    <a:pt x="8854" y="804"/>
                    <a:pt x="8644" y="804"/>
                  </a:cubicBezTo>
                  <a:cubicBezTo>
                    <a:pt x="8435" y="804"/>
                    <a:pt x="8205" y="867"/>
                    <a:pt x="8037" y="951"/>
                  </a:cubicBezTo>
                  <a:cubicBezTo>
                    <a:pt x="7469" y="1100"/>
                    <a:pt x="6901" y="1175"/>
                    <a:pt x="6341" y="1175"/>
                  </a:cubicBezTo>
                  <a:cubicBezTo>
                    <a:pt x="5332" y="1175"/>
                    <a:pt x="4348" y="933"/>
                    <a:pt x="3433" y="448"/>
                  </a:cubicBezTo>
                  <a:cubicBezTo>
                    <a:pt x="2815" y="211"/>
                    <a:pt x="2170" y="0"/>
                    <a:pt x="1529" y="0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5" name="Google Shape;12805;p15"/>
            <p:cNvSpPr/>
            <p:nvPr/>
          </p:nvSpPr>
          <p:spPr>
            <a:xfrm>
              <a:off x="5320075" y="4545475"/>
              <a:ext cx="123525" cy="288875"/>
            </a:xfrm>
            <a:custGeom>
              <a:avLst/>
              <a:gdLst/>
              <a:ahLst/>
              <a:cxnLst/>
              <a:rect l="l" t="t" r="r" b="b"/>
              <a:pathLst>
                <a:path w="4941" h="11555" extrusionOk="0">
                  <a:moveTo>
                    <a:pt x="1005" y="1"/>
                  </a:moveTo>
                  <a:cubicBezTo>
                    <a:pt x="1005" y="671"/>
                    <a:pt x="1089" y="1340"/>
                    <a:pt x="1424" y="1926"/>
                  </a:cubicBezTo>
                  <a:cubicBezTo>
                    <a:pt x="1675" y="2429"/>
                    <a:pt x="1340" y="3098"/>
                    <a:pt x="754" y="3266"/>
                  </a:cubicBezTo>
                  <a:cubicBezTo>
                    <a:pt x="419" y="3350"/>
                    <a:pt x="1" y="3350"/>
                    <a:pt x="84" y="3768"/>
                  </a:cubicBezTo>
                  <a:cubicBezTo>
                    <a:pt x="129" y="4122"/>
                    <a:pt x="243" y="4219"/>
                    <a:pt x="416" y="4219"/>
                  </a:cubicBezTo>
                  <a:cubicBezTo>
                    <a:pt x="569" y="4219"/>
                    <a:pt x="769" y="4143"/>
                    <a:pt x="1005" y="4103"/>
                  </a:cubicBezTo>
                  <a:cubicBezTo>
                    <a:pt x="1183" y="4073"/>
                    <a:pt x="1371" y="4044"/>
                    <a:pt x="1551" y="4044"/>
                  </a:cubicBezTo>
                  <a:cubicBezTo>
                    <a:pt x="1880" y="4044"/>
                    <a:pt x="2182" y="4143"/>
                    <a:pt x="2345" y="4522"/>
                  </a:cubicBezTo>
                  <a:cubicBezTo>
                    <a:pt x="2680" y="5275"/>
                    <a:pt x="2177" y="5694"/>
                    <a:pt x="1508" y="6029"/>
                  </a:cubicBezTo>
                  <a:lnTo>
                    <a:pt x="1591" y="6029"/>
                  </a:lnTo>
                  <a:cubicBezTo>
                    <a:pt x="1675" y="7954"/>
                    <a:pt x="3182" y="9294"/>
                    <a:pt x="3517" y="11052"/>
                  </a:cubicBezTo>
                  <a:cubicBezTo>
                    <a:pt x="3517" y="11470"/>
                    <a:pt x="4103" y="11554"/>
                    <a:pt x="4522" y="11554"/>
                  </a:cubicBezTo>
                  <a:cubicBezTo>
                    <a:pt x="4940" y="11136"/>
                    <a:pt x="4103" y="10549"/>
                    <a:pt x="4522" y="10047"/>
                  </a:cubicBezTo>
                  <a:cubicBezTo>
                    <a:pt x="3852" y="7703"/>
                    <a:pt x="3182" y="5359"/>
                    <a:pt x="2429" y="3015"/>
                  </a:cubicBezTo>
                  <a:cubicBezTo>
                    <a:pt x="2094" y="2010"/>
                    <a:pt x="2010" y="754"/>
                    <a:pt x="100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6" name="Google Shape;12806;p15"/>
            <p:cNvSpPr/>
            <p:nvPr/>
          </p:nvSpPr>
          <p:spPr>
            <a:xfrm>
              <a:off x="3227100" y="4158275"/>
              <a:ext cx="64900" cy="274200"/>
            </a:xfrm>
            <a:custGeom>
              <a:avLst/>
              <a:gdLst/>
              <a:ahLst/>
              <a:cxnLst/>
              <a:rect l="l" t="t" r="r" b="b"/>
              <a:pathLst>
                <a:path w="2596" h="10968" extrusionOk="0">
                  <a:moveTo>
                    <a:pt x="1926" y="1"/>
                  </a:moveTo>
                  <a:cubicBezTo>
                    <a:pt x="837" y="587"/>
                    <a:pt x="1172" y="1759"/>
                    <a:pt x="837" y="2680"/>
                  </a:cubicBezTo>
                  <a:cubicBezTo>
                    <a:pt x="168" y="4438"/>
                    <a:pt x="0" y="6280"/>
                    <a:pt x="1507" y="7870"/>
                  </a:cubicBezTo>
                  <a:cubicBezTo>
                    <a:pt x="1675" y="8121"/>
                    <a:pt x="1758" y="8289"/>
                    <a:pt x="1591" y="8708"/>
                  </a:cubicBezTo>
                  <a:cubicBezTo>
                    <a:pt x="921" y="10047"/>
                    <a:pt x="1005" y="10131"/>
                    <a:pt x="2428" y="10968"/>
                  </a:cubicBezTo>
                  <a:cubicBezTo>
                    <a:pt x="2595" y="7284"/>
                    <a:pt x="2428" y="3601"/>
                    <a:pt x="1926" y="1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7" name="Google Shape;12807;p15"/>
            <p:cNvSpPr/>
            <p:nvPr/>
          </p:nvSpPr>
          <p:spPr>
            <a:xfrm>
              <a:off x="4765425" y="4382225"/>
              <a:ext cx="140275" cy="205675"/>
            </a:xfrm>
            <a:custGeom>
              <a:avLst/>
              <a:gdLst/>
              <a:ahLst/>
              <a:cxnLst/>
              <a:rect l="l" t="t" r="r" b="b"/>
              <a:pathLst>
                <a:path w="5611" h="8227" extrusionOk="0">
                  <a:moveTo>
                    <a:pt x="1592" y="1"/>
                  </a:moveTo>
                  <a:cubicBezTo>
                    <a:pt x="1504" y="15"/>
                    <a:pt x="1414" y="20"/>
                    <a:pt x="1322" y="20"/>
                  </a:cubicBezTo>
                  <a:cubicBezTo>
                    <a:pt x="1182" y="20"/>
                    <a:pt x="1038" y="9"/>
                    <a:pt x="893" y="9"/>
                  </a:cubicBezTo>
                  <a:cubicBezTo>
                    <a:pt x="589" y="9"/>
                    <a:pt x="282" y="55"/>
                    <a:pt x="1" y="336"/>
                  </a:cubicBezTo>
                  <a:cubicBezTo>
                    <a:pt x="336" y="922"/>
                    <a:pt x="754" y="1508"/>
                    <a:pt x="1173" y="2094"/>
                  </a:cubicBezTo>
                  <a:cubicBezTo>
                    <a:pt x="1675" y="2680"/>
                    <a:pt x="1257" y="3098"/>
                    <a:pt x="1089" y="3601"/>
                  </a:cubicBezTo>
                  <a:lnTo>
                    <a:pt x="4103" y="7535"/>
                  </a:lnTo>
                  <a:cubicBezTo>
                    <a:pt x="4271" y="7703"/>
                    <a:pt x="4438" y="7870"/>
                    <a:pt x="4606" y="8038"/>
                  </a:cubicBezTo>
                  <a:cubicBezTo>
                    <a:pt x="4689" y="8163"/>
                    <a:pt x="4773" y="8226"/>
                    <a:pt x="4857" y="8226"/>
                  </a:cubicBezTo>
                  <a:cubicBezTo>
                    <a:pt x="4940" y="8226"/>
                    <a:pt x="5024" y="8163"/>
                    <a:pt x="5108" y="8038"/>
                  </a:cubicBezTo>
                  <a:cubicBezTo>
                    <a:pt x="5275" y="7870"/>
                    <a:pt x="5443" y="7703"/>
                    <a:pt x="5610" y="7535"/>
                  </a:cubicBezTo>
                  <a:cubicBezTo>
                    <a:pt x="4271" y="6698"/>
                    <a:pt x="3768" y="5024"/>
                    <a:pt x="4271" y="3601"/>
                  </a:cubicBezTo>
                  <a:cubicBezTo>
                    <a:pt x="4606" y="2512"/>
                    <a:pt x="2429" y="2763"/>
                    <a:pt x="3685" y="1675"/>
                  </a:cubicBezTo>
                  <a:cubicBezTo>
                    <a:pt x="3475" y="1508"/>
                    <a:pt x="3266" y="1466"/>
                    <a:pt x="3067" y="1466"/>
                  </a:cubicBezTo>
                  <a:cubicBezTo>
                    <a:pt x="2868" y="1466"/>
                    <a:pt x="2680" y="1508"/>
                    <a:pt x="2513" y="1508"/>
                  </a:cubicBezTo>
                  <a:cubicBezTo>
                    <a:pt x="2423" y="1514"/>
                    <a:pt x="2339" y="1517"/>
                    <a:pt x="2260" y="1517"/>
                  </a:cubicBezTo>
                  <a:cubicBezTo>
                    <a:pt x="1236" y="1517"/>
                    <a:pt x="1125" y="1011"/>
                    <a:pt x="1592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8" name="Google Shape;12808;p15"/>
            <p:cNvSpPr/>
            <p:nvPr/>
          </p:nvSpPr>
          <p:spPr>
            <a:xfrm>
              <a:off x="5031250" y="2574650"/>
              <a:ext cx="282575" cy="116475"/>
            </a:xfrm>
            <a:custGeom>
              <a:avLst/>
              <a:gdLst/>
              <a:ahLst/>
              <a:cxnLst/>
              <a:rect l="l" t="t" r="r" b="b"/>
              <a:pathLst>
                <a:path w="11303" h="4659" extrusionOk="0">
                  <a:moveTo>
                    <a:pt x="481" y="1"/>
                  </a:moveTo>
                  <a:cubicBezTo>
                    <a:pt x="324" y="1"/>
                    <a:pt x="164" y="16"/>
                    <a:pt x="0" y="54"/>
                  </a:cubicBezTo>
                  <a:cubicBezTo>
                    <a:pt x="2261" y="1226"/>
                    <a:pt x="4605" y="2314"/>
                    <a:pt x="7033" y="3068"/>
                  </a:cubicBezTo>
                  <a:cubicBezTo>
                    <a:pt x="7072" y="3160"/>
                    <a:pt x="7116" y="3196"/>
                    <a:pt x="7163" y="3196"/>
                  </a:cubicBezTo>
                  <a:cubicBezTo>
                    <a:pt x="7334" y="3196"/>
                    <a:pt x="7551" y="2724"/>
                    <a:pt x="7782" y="2724"/>
                  </a:cubicBezTo>
                  <a:cubicBezTo>
                    <a:pt x="7893" y="2724"/>
                    <a:pt x="8007" y="2832"/>
                    <a:pt x="8121" y="3151"/>
                  </a:cubicBezTo>
                  <a:cubicBezTo>
                    <a:pt x="8372" y="3905"/>
                    <a:pt x="9544" y="3821"/>
                    <a:pt x="10047" y="4491"/>
                  </a:cubicBezTo>
                  <a:cubicBezTo>
                    <a:pt x="10214" y="4575"/>
                    <a:pt x="10382" y="4575"/>
                    <a:pt x="10549" y="4658"/>
                  </a:cubicBezTo>
                  <a:cubicBezTo>
                    <a:pt x="11302" y="3737"/>
                    <a:pt x="10884" y="3068"/>
                    <a:pt x="10047" y="2565"/>
                  </a:cubicBezTo>
                  <a:cubicBezTo>
                    <a:pt x="7954" y="1058"/>
                    <a:pt x="5442" y="723"/>
                    <a:pt x="3014" y="54"/>
                  </a:cubicBezTo>
                  <a:cubicBezTo>
                    <a:pt x="2751" y="185"/>
                    <a:pt x="2494" y="231"/>
                    <a:pt x="2239" y="231"/>
                  </a:cubicBezTo>
                  <a:cubicBezTo>
                    <a:pt x="1664" y="231"/>
                    <a:pt x="1095" y="1"/>
                    <a:pt x="481" y="1"/>
                  </a:cubicBezTo>
                  <a:close/>
                </a:path>
              </a:pathLst>
            </a:custGeom>
            <a:solidFill>
              <a:srgbClr val="7FA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9" name="Google Shape;12809;p15"/>
            <p:cNvSpPr/>
            <p:nvPr/>
          </p:nvSpPr>
          <p:spPr>
            <a:xfrm>
              <a:off x="3654050" y="891125"/>
              <a:ext cx="437475" cy="94200"/>
            </a:xfrm>
            <a:custGeom>
              <a:avLst/>
              <a:gdLst/>
              <a:ahLst/>
              <a:cxnLst/>
              <a:rect l="l" t="t" r="r" b="b"/>
              <a:pathLst>
                <a:path w="17499" h="3768" extrusionOk="0">
                  <a:moveTo>
                    <a:pt x="420" y="0"/>
                  </a:moveTo>
                  <a:cubicBezTo>
                    <a:pt x="336" y="252"/>
                    <a:pt x="1" y="838"/>
                    <a:pt x="336" y="838"/>
                  </a:cubicBezTo>
                  <a:cubicBezTo>
                    <a:pt x="1739" y="908"/>
                    <a:pt x="2907" y="1977"/>
                    <a:pt x="4431" y="1977"/>
                  </a:cubicBezTo>
                  <a:cubicBezTo>
                    <a:pt x="4725" y="1977"/>
                    <a:pt x="5033" y="1937"/>
                    <a:pt x="5359" y="1842"/>
                  </a:cubicBezTo>
                  <a:cubicBezTo>
                    <a:pt x="5608" y="1778"/>
                    <a:pt x="5854" y="1750"/>
                    <a:pt x="6100" y="1750"/>
                  </a:cubicBezTo>
                  <a:cubicBezTo>
                    <a:pt x="7722" y="1750"/>
                    <a:pt x="9290" y="2974"/>
                    <a:pt x="11029" y="2974"/>
                  </a:cubicBezTo>
                  <a:cubicBezTo>
                    <a:pt x="11418" y="2974"/>
                    <a:pt x="11816" y="2913"/>
                    <a:pt x="12224" y="2763"/>
                  </a:cubicBezTo>
                  <a:cubicBezTo>
                    <a:pt x="12894" y="3768"/>
                    <a:pt x="14066" y="3182"/>
                    <a:pt x="14903" y="3600"/>
                  </a:cubicBezTo>
                  <a:lnTo>
                    <a:pt x="17498" y="3600"/>
                  </a:lnTo>
                  <a:cubicBezTo>
                    <a:pt x="14819" y="2680"/>
                    <a:pt x="11973" y="2093"/>
                    <a:pt x="9126" y="1675"/>
                  </a:cubicBezTo>
                  <a:cubicBezTo>
                    <a:pt x="6280" y="1173"/>
                    <a:pt x="3350" y="587"/>
                    <a:pt x="420" y="0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0" name="Google Shape;12810;p15"/>
            <p:cNvSpPr/>
            <p:nvPr/>
          </p:nvSpPr>
          <p:spPr>
            <a:xfrm>
              <a:off x="3903125" y="2812500"/>
              <a:ext cx="251175" cy="203475"/>
            </a:xfrm>
            <a:custGeom>
              <a:avLst/>
              <a:gdLst/>
              <a:ahLst/>
              <a:cxnLst/>
              <a:rect l="l" t="t" r="r" b="b"/>
              <a:pathLst>
                <a:path w="10047" h="8139" extrusionOk="0">
                  <a:moveTo>
                    <a:pt x="1" y="0"/>
                  </a:moveTo>
                  <a:cubicBezTo>
                    <a:pt x="168" y="670"/>
                    <a:pt x="670" y="1172"/>
                    <a:pt x="1256" y="1423"/>
                  </a:cubicBezTo>
                  <a:cubicBezTo>
                    <a:pt x="2261" y="1842"/>
                    <a:pt x="2512" y="2679"/>
                    <a:pt x="3014" y="3433"/>
                  </a:cubicBezTo>
                  <a:cubicBezTo>
                    <a:pt x="3600" y="4186"/>
                    <a:pt x="4605" y="4353"/>
                    <a:pt x="4940" y="5107"/>
                  </a:cubicBezTo>
                  <a:cubicBezTo>
                    <a:pt x="5879" y="6841"/>
                    <a:pt x="7068" y="8139"/>
                    <a:pt x="9044" y="8139"/>
                  </a:cubicBezTo>
                  <a:cubicBezTo>
                    <a:pt x="9358" y="8139"/>
                    <a:pt x="9691" y="8106"/>
                    <a:pt x="10047" y="8037"/>
                  </a:cubicBezTo>
                  <a:cubicBezTo>
                    <a:pt x="8121" y="6446"/>
                    <a:pt x="6279" y="4856"/>
                    <a:pt x="4438" y="3098"/>
                  </a:cubicBezTo>
                  <a:cubicBezTo>
                    <a:pt x="3014" y="2009"/>
                    <a:pt x="1759" y="586"/>
                    <a:pt x="1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1" name="Google Shape;12811;p15"/>
            <p:cNvSpPr/>
            <p:nvPr/>
          </p:nvSpPr>
          <p:spPr>
            <a:xfrm>
              <a:off x="4514275" y="4032700"/>
              <a:ext cx="144450" cy="163275"/>
            </a:xfrm>
            <a:custGeom>
              <a:avLst/>
              <a:gdLst/>
              <a:ahLst/>
              <a:cxnLst/>
              <a:rect l="l" t="t" r="r" b="b"/>
              <a:pathLst>
                <a:path w="5778" h="6531" extrusionOk="0">
                  <a:moveTo>
                    <a:pt x="1" y="1"/>
                  </a:moveTo>
                  <a:cubicBezTo>
                    <a:pt x="922" y="2428"/>
                    <a:pt x="2596" y="4354"/>
                    <a:pt x="3935" y="6531"/>
                  </a:cubicBezTo>
                  <a:lnTo>
                    <a:pt x="4605" y="6447"/>
                  </a:lnTo>
                  <a:cubicBezTo>
                    <a:pt x="3768" y="5024"/>
                    <a:pt x="5610" y="4773"/>
                    <a:pt x="5777" y="3684"/>
                  </a:cubicBezTo>
                  <a:cubicBezTo>
                    <a:pt x="4940" y="3098"/>
                    <a:pt x="3935" y="2680"/>
                    <a:pt x="2847" y="2680"/>
                  </a:cubicBezTo>
                  <a:cubicBezTo>
                    <a:pt x="2763" y="1759"/>
                    <a:pt x="4103" y="1926"/>
                    <a:pt x="3684" y="838"/>
                  </a:cubicBezTo>
                  <a:cubicBezTo>
                    <a:pt x="2428" y="838"/>
                    <a:pt x="1173" y="503"/>
                    <a:pt x="1" y="1"/>
                  </a:cubicBezTo>
                  <a:close/>
                </a:path>
              </a:pathLst>
            </a:custGeom>
            <a:solidFill>
              <a:srgbClr val="76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2" name="Google Shape;12812;p15"/>
            <p:cNvSpPr/>
            <p:nvPr/>
          </p:nvSpPr>
          <p:spPr>
            <a:xfrm>
              <a:off x="5282400" y="2638775"/>
              <a:ext cx="234450" cy="140250"/>
            </a:xfrm>
            <a:custGeom>
              <a:avLst/>
              <a:gdLst/>
              <a:ahLst/>
              <a:cxnLst/>
              <a:rect l="l" t="t" r="r" b="b"/>
              <a:pathLst>
                <a:path w="9378" h="5610" extrusionOk="0">
                  <a:moveTo>
                    <a:pt x="1" y="0"/>
                  </a:moveTo>
                  <a:cubicBezTo>
                    <a:pt x="419" y="586"/>
                    <a:pt x="587" y="1340"/>
                    <a:pt x="503" y="2093"/>
                  </a:cubicBezTo>
                  <a:cubicBezTo>
                    <a:pt x="3098" y="3768"/>
                    <a:pt x="6280" y="4270"/>
                    <a:pt x="9042" y="5610"/>
                  </a:cubicBezTo>
                  <a:cubicBezTo>
                    <a:pt x="9377" y="5107"/>
                    <a:pt x="9377" y="4437"/>
                    <a:pt x="9042" y="4019"/>
                  </a:cubicBezTo>
                  <a:cubicBezTo>
                    <a:pt x="8689" y="3587"/>
                    <a:pt x="8263" y="3505"/>
                    <a:pt x="7831" y="3505"/>
                  </a:cubicBezTo>
                  <a:cubicBezTo>
                    <a:pt x="7566" y="3505"/>
                    <a:pt x="7299" y="3536"/>
                    <a:pt x="7046" y="3536"/>
                  </a:cubicBezTo>
                  <a:cubicBezTo>
                    <a:pt x="6833" y="3536"/>
                    <a:pt x="6630" y="3514"/>
                    <a:pt x="6447" y="3433"/>
                  </a:cubicBezTo>
                  <a:cubicBezTo>
                    <a:pt x="5694" y="3098"/>
                    <a:pt x="4438" y="3684"/>
                    <a:pt x="4354" y="2010"/>
                  </a:cubicBezTo>
                  <a:cubicBezTo>
                    <a:pt x="4354" y="1644"/>
                    <a:pt x="3996" y="1279"/>
                    <a:pt x="3544" y="1279"/>
                  </a:cubicBezTo>
                  <a:cubicBezTo>
                    <a:pt x="3271" y="1279"/>
                    <a:pt x="2963" y="1412"/>
                    <a:pt x="2680" y="1758"/>
                  </a:cubicBezTo>
                  <a:cubicBezTo>
                    <a:pt x="2491" y="1979"/>
                    <a:pt x="2361" y="2069"/>
                    <a:pt x="2268" y="2069"/>
                  </a:cubicBezTo>
                  <a:cubicBezTo>
                    <a:pt x="2114" y="2069"/>
                    <a:pt x="2062" y="1821"/>
                    <a:pt x="2010" y="1507"/>
                  </a:cubicBezTo>
                  <a:cubicBezTo>
                    <a:pt x="1843" y="335"/>
                    <a:pt x="922" y="168"/>
                    <a:pt x="1" y="0"/>
                  </a:cubicBezTo>
                  <a:close/>
                </a:path>
              </a:pathLst>
            </a:custGeom>
            <a:solidFill>
              <a:srgbClr val="71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3" name="Google Shape;12813;p15"/>
            <p:cNvSpPr/>
            <p:nvPr/>
          </p:nvSpPr>
          <p:spPr>
            <a:xfrm>
              <a:off x="4049625" y="2755125"/>
              <a:ext cx="270025" cy="159950"/>
            </a:xfrm>
            <a:custGeom>
              <a:avLst/>
              <a:gdLst/>
              <a:ahLst/>
              <a:cxnLst/>
              <a:rect l="l" t="t" r="r" b="b"/>
              <a:pathLst>
                <a:path w="10801" h="6398" extrusionOk="0">
                  <a:moveTo>
                    <a:pt x="1862" y="0"/>
                  </a:moveTo>
                  <a:cubicBezTo>
                    <a:pt x="1710" y="0"/>
                    <a:pt x="1558" y="38"/>
                    <a:pt x="1424" y="118"/>
                  </a:cubicBezTo>
                  <a:cubicBezTo>
                    <a:pt x="922" y="286"/>
                    <a:pt x="419" y="369"/>
                    <a:pt x="1" y="369"/>
                  </a:cubicBezTo>
                  <a:cubicBezTo>
                    <a:pt x="2847" y="2965"/>
                    <a:pt x="6280" y="4555"/>
                    <a:pt x="9545" y="6397"/>
                  </a:cubicBezTo>
                  <a:cubicBezTo>
                    <a:pt x="9880" y="5811"/>
                    <a:pt x="10801" y="5644"/>
                    <a:pt x="10131" y="4807"/>
                  </a:cubicBezTo>
                  <a:cubicBezTo>
                    <a:pt x="9629" y="4807"/>
                    <a:pt x="9210" y="4807"/>
                    <a:pt x="8708" y="4639"/>
                  </a:cubicBezTo>
                  <a:cubicBezTo>
                    <a:pt x="6531" y="3467"/>
                    <a:pt x="4354" y="2379"/>
                    <a:pt x="2680" y="453"/>
                  </a:cubicBezTo>
                  <a:cubicBezTo>
                    <a:pt x="2509" y="169"/>
                    <a:pt x="2184" y="0"/>
                    <a:pt x="1862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4" name="Google Shape;12814;p15"/>
            <p:cNvSpPr/>
            <p:nvPr/>
          </p:nvSpPr>
          <p:spPr>
            <a:xfrm>
              <a:off x="3712675" y="1680175"/>
              <a:ext cx="244900" cy="107850"/>
            </a:xfrm>
            <a:custGeom>
              <a:avLst/>
              <a:gdLst/>
              <a:ahLst/>
              <a:cxnLst/>
              <a:rect l="l" t="t" r="r" b="b"/>
              <a:pathLst>
                <a:path w="9796" h="4314" extrusionOk="0">
                  <a:moveTo>
                    <a:pt x="4186" y="1"/>
                  </a:moveTo>
                  <a:cubicBezTo>
                    <a:pt x="3935" y="84"/>
                    <a:pt x="3767" y="252"/>
                    <a:pt x="3684" y="419"/>
                  </a:cubicBezTo>
                  <a:cubicBezTo>
                    <a:pt x="3473" y="840"/>
                    <a:pt x="3087" y="1026"/>
                    <a:pt x="2671" y="1026"/>
                  </a:cubicBezTo>
                  <a:cubicBezTo>
                    <a:pt x="2591" y="1026"/>
                    <a:pt x="2509" y="1019"/>
                    <a:pt x="2428" y="1005"/>
                  </a:cubicBezTo>
                  <a:cubicBezTo>
                    <a:pt x="2066" y="885"/>
                    <a:pt x="1685" y="764"/>
                    <a:pt x="1340" y="764"/>
                  </a:cubicBezTo>
                  <a:cubicBezTo>
                    <a:pt x="967" y="764"/>
                    <a:pt x="636" y="905"/>
                    <a:pt x="419" y="1340"/>
                  </a:cubicBezTo>
                  <a:cubicBezTo>
                    <a:pt x="0" y="1926"/>
                    <a:pt x="251" y="2764"/>
                    <a:pt x="837" y="3098"/>
                  </a:cubicBezTo>
                  <a:cubicBezTo>
                    <a:pt x="1358" y="3554"/>
                    <a:pt x="1980" y="4314"/>
                    <a:pt x="2625" y="4314"/>
                  </a:cubicBezTo>
                  <a:cubicBezTo>
                    <a:pt x="2809" y="4314"/>
                    <a:pt x="2995" y="4252"/>
                    <a:pt x="3181" y="4103"/>
                  </a:cubicBezTo>
                  <a:cubicBezTo>
                    <a:pt x="5107" y="2512"/>
                    <a:pt x="7451" y="2596"/>
                    <a:pt x="9712" y="2177"/>
                  </a:cubicBezTo>
                  <a:cubicBezTo>
                    <a:pt x="9795" y="2177"/>
                    <a:pt x="9795" y="2094"/>
                    <a:pt x="9795" y="1926"/>
                  </a:cubicBezTo>
                  <a:cubicBezTo>
                    <a:pt x="9795" y="1759"/>
                    <a:pt x="9712" y="1675"/>
                    <a:pt x="9628" y="1508"/>
                  </a:cubicBezTo>
                  <a:cubicBezTo>
                    <a:pt x="7870" y="838"/>
                    <a:pt x="6028" y="336"/>
                    <a:pt x="4186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5" name="Google Shape;12815;p15"/>
            <p:cNvSpPr/>
            <p:nvPr/>
          </p:nvSpPr>
          <p:spPr>
            <a:xfrm>
              <a:off x="5119150" y="1278325"/>
              <a:ext cx="263750" cy="152825"/>
            </a:xfrm>
            <a:custGeom>
              <a:avLst/>
              <a:gdLst/>
              <a:ahLst/>
              <a:cxnLst/>
              <a:rect l="l" t="t" r="r" b="b"/>
              <a:pathLst>
                <a:path w="10550" h="6113" extrusionOk="0">
                  <a:moveTo>
                    <a:pt x="84" y="1"/>
                  </a:moveTo>
                  <a:lnTo>
                    <a:pt x="1" y="670"/>
                  </a:lnTo>
                  <a:cubicBezTo>
                    <a:pt x="670" y="1173"/>
                    <a:pt x="1340" y="1926"/>
                    <a:pt x="2010" y="2010"/>
                  </a:cubicBezTo>
                  <a:cubicBezTo>
                    <a:pt x="3182" y="2177"/>
                    <a:pt x="4187" y="2847"/>
                    <a:pt x="4856" y="3852"/>
                  </a:cubicBezTo>
                  <a:cubicBezTo>
                    <a:pt x="5163" y="4342"/>
                    <a:pt x="5469" y="4653"/>
                    <a:pt x="5907" y="4653"/>
                  </a:cubicBezTo>
                  <a:cubicBezTo>
                    <a:pt x="6067" y="4653"/>
                    <a:pt x="6245" y="4611"/>
                    <a:pt x="6447" y="4521"/>
                  </a:cubicBezTo>
                  <a:cubicBezTo>
                    <a:pt x="6585" y="4430"/>
                    <a:pt x="6773" y="4363"/>
                    <a:pt x="6915" y="4363"/>
                  </a:cubicBezTo>
                  <a:cubicBezTo>
                    <a:pt x="7031" y="4363"/>
                    <a:pt x="7117" y="4408"/>
                    <a:pt x="7117" y="4521"/>
                  </a:cubicBezTo>
                  <a:cubicBezTo>
                    <a:pt x="7326" y="5777"/>
                    <a:pt x="7849" y="6112"/>
                    <a:pt x="8488" y="6112"/>
                  </a:cubicBezTo>
                  <a:cubicBezTo>
                    <a:pt x="9126" y="6112"/>
                    <a:pt x="9879" y="5777"/>
                    <a:pt x="10549" y="5694"/>
                  </a:cubicBezTo>
                  <a:cubicBezTo>
                    <a:pt x="7368" y="3182"/>
                    <a:pt x="3601" y="1926"/>
                    <a:pt x="84" y="1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6" name="Google Shape;12816;p15"/>
            <p:cNvSpPr/>
            <p:nvPr/>
          </p:nvSpPr>
          <p:spPr>
            <a:xfrm>
              <a:off x="4857525" y="3801425"/>
              <a:ext cx="173750" cy="166425"/>
            </a:xfrm>
            <a:custGeom>
              <a:avLst/>
              <a:gdLst/>
              <a:ahLst/>
              <a:cxnLst/>
              <a:rect l="l" t="t" r="r" b="b"/>
              <a:pathLst>
                <a:path w="6950" h="6657" extrusionOk="0">
                  <a:moveTo>
                    <a:pt x="2219" y="1"/>
                  </a:moveTo>
                  <a:cubicBezTo>
                    <a:pt x="2115" y="1"/>
                    <a:pt x="2010" y="42"/>
                    <a:pt x="1926" y="126"/>
                  </a:cubicBezTo>
                  <a:cubicBezTo>
                    <a:pt x="1968" y="880"/>
                    <a:pt x="1654" y="1047"/>
                    <a:pt x="1267" y="1047"/>
                  </a:cubicBezTo>
                  <a:cubicBezTo>
                    <a:pt x="957" y="1047"/>
                    <a:pt x="600" y="940"/>
                    <a:pt x="342" y="940"/>
                  </a:cubicBezTo>
                  <a:cubicBezTo>
                    <a:pt x="277" y="940"/>
                    <a:pt x="218" y="947"/>
                    <a:pt x="168" y="963"/>
                  </a:cubicBezTo>
                  <a:cubicBezTo>
                    <a:pt x="1" y="2219"/>
                    <a:pt x="1675" y="1549"/>
                    <a:pt x="1424" y="2638"/>
                  </a:cubicBezTo>
                  <a:lnTo>
                    <a:pt x="1591" y="2805"/>
                  </a:lnTo>
                  <a:cubicBezTo>
                    <a:pt x="1675" y="2889"/>
                    <a:pt x="1780" y="2931"/>
                    <a:pt x="1895" y="2931"/>
                  </a:cubicBezTo>
                  <a:cubicBezTo>
                    <a:pt x="2010" y="2931"/>
                    <a:pt x="2135" y="2889"/>
                    <a:pt x="2261" y="2805"/>
                  </a:cubicBezTo>
                  <a:lnTo>
                    <a:pt x="2261" y="2805"/>
                  </a:lnTo>
                  <a:cubicBezTo>
                    <a:pt x="2345" y="2973"/>
                    <a:pt x="2261" y="3140"/>
                    <a:pt x="2094" y="3224"/>
                  </a:cubicBezTo>
                  <a:cubicBezTo>
                    <a:pt x="2010" y="3559"/>
                    <a:pt x="2177" y="3893"/>
                    <a:pt x="2429" y="4145"/>
                  </a:cubicBezTo>
                  <a:cubicBezTo>
                    <a:pt x="2870" y="5911"/>
                    <a:pt x="2979" y="6346"/>
                    <a:pt x="4151" y="6346"/>
                  </a:cubicBezTo>
                  <a:cubicBezTo>
                    <a:pt x="4535" y="6346"/>
                    <a:pt x="5033" y="6300"/>
                    <a:pt x="5694" y="6238"/>
                  </a:cubicBezTo>
                  <a:cubicBezTo>
                    <a:pt x="5945" y="6238"/>
                    <a:pt x="6280" y="6405"/>
                    <a:pt x="6447" y="6656"/>
                  </a:cubicBezTo>
                  <a:lnTo>
                    <a:pt x="6949" y="6656"/>
                  </a:lnTo>
                  <a:cubicBezTo>
                    <a:pt x="6949" y="5819"/>
                    <a:pt x="6280" y="5317"/>
                    <a:pt x="5861" y="4647"/>
                  </a:cubicBezTo>
                  <a:cubicBezTo>
                    <a:pt x="5191" y="4312"/>
                    <a:pt x="4438" y="3977"/>
                    <a:pt x="3768" y="3810"/>
                  </a:cubicBezTo>
                  <a:cubicBezTo>
                    <a:pt x="3684" y="3726"/>
                    <a:pt x="3517" y="3726"/>
                    <a:pt x="3433" y="3559"/>
                  </a:cubicBezTo>
                  <a:lnTo>
                    <a:pt x="3433" y="3559"/>
                  </a:lnTo>
                  <a:cubicBezTo>
                    <a:pt x="3517" y="3642"/>
                    <a:pt x="3622" y="3684"/>
                    <a:pt x="3726" y="3684"/>
                  </a:cubicBezTo>
                  <a:cubicBezTo>
                    <a:pt x="3831" y="3684"/>
                    <a:pt x="3935" y="3642"/>
                    <a:pt x="4019" y="3559"/>
                  </a:cubicBezTo>
                  <a:cubicBezTo>
                    <a:pt x="4438" y="2638"/>
                    <a:pt x="3684" y="1968"/>
                    <a:pt x="3433" y="1214"/>
                  </a:cubicBezTo>
                  <a:cubicBezTo>
                    <a:pt x="3015" y="963"/>
                    <a:pt x="2680" y="545"/>
                    <a:pt x="2512" y="126"/>
                  </a:cubicBezTo>
                  <a:cubicBezTo>
                    <a:pt x="2429" y="42"/>
                    <a:pt x="2324" y="1"/>
                    <a:pt x="2219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7" name="Google Shape;12817;p15"/>
            <p:cNvSpPr/>
            <p:nvPr/>
          </p:nvSpPr>
          <p:spPr>
            <a:xfrm>
              <a:off x="3863350" y="3382950"/>
              <a:ext cx="140275" cy="245825"/>
            </a:xfrm>
            <a:custGeom>
              <a:avLst/>
              <a:gdLst/>
              <a:ahLst/>
              <a:cxnLst/>
              <a:rect l="l" t="t" r="r" b="b"/>
              <a:pathLst>
                <a:path w="5611" h="9833" extrusionOk="0">
                  <a:moveTo>
                    <a:pt x="1188" y="0"/>
                  </a:moveTo>
                  <a:cubicBezTo>
                    <a:pt x="1043" y="0"/>
                    <a:pt x="894" y="37"/>
                    <a:pt x="754" y="121"/>
                  </a:cubicBezTo>
                  <a:lnTo>
                    <a:pt x="503" y="372"/>
                  </a:lnTo>
                  <a:cubicBezTo>
                    <a:pt x="336" y="707"/>
                    <a:pt x="168" y="1042"/>
                    <a:pt x="1" y="1293"/>
                  </a:cubicBezTo>
                  <a:lnTo>
                    <a:pt x="1424" y="1126"/>
                  </a:lnTo>
                  <a:lnTo>
                    <a:pt x="1424" y="1126"/>
                  </a:lnTo>
                  <a:cubicBezTo>
                    <a:pt x="1257" y="2214"/>
                    <a:pt x="419" y="3470"/>
                    <a:pt x="2094" y="4056"/>
                  </a:cubicBezTo>
                  <a:cubicBezTo>
                    <a:pt x="2094" y="6735"/>
                    <a:pt x="4354" y="7907"/>
                    <a:pt x="5610" y="9833"/>
                  </a:cubicBezTo>
                  <a:cubicBezTo>
                    <a:pt x="5526" y="8912"/>
                    <a:pt x="5275" y="8075"/>
                    <a:pt x="4857" y="7237"/>
                  </a:cubicBezTo>
                  <a:cubicBezTo>
                    <a:pt x="3852" y="4977"/>
                    <a:pt x="2931" y="2716"/>
                    <a:pt x="1926" y="372"/>
                  </a:cubicBezTo>
                  <a:cubicBezTo>
                    <a:pt x="1759" y="149"/>
                    <a:pt x="1480" y="0"/>
                    <a:pt x="118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8" name="Google Shape;12818;p15"/>
            <p:cNvSpPr/>
            <p:nvPr/>
          </p:nvSpPr>
          <p:spPr>
            <a:xfrm>
              <a:off x="5508450" y="2737150"/>
              <a:ext cx="150725" cy="106375"/>
            </a:xfrm>
            <a:custGeom>
              <a:avLst/>
              <a:gdLst/>
              <a:ahLst/>
              <a:cxnLst/>
              <a:rect l="l" t="t" r="r" b="b"/>
              <a:pathLst>
                <a:path w="6029" h="4255" extrusionOk="0">
                  <a:moveTo>
                    <a:pt x="0" y="0"/>
                  </a:moveTo>
                  <a:lnTo>
                    <a:pt x="0" y="1675"/>
                  </a:lnTo>
                  <a:cubicBezTo>
                    <a:pt x="1675" y="2595"/>
                    <a:pt x="3517" y="3433"/>
                    <a:pt x="5442" y="4102"/>
                  </a:cubicBezTo>
                  <a:cubicBezTo>
                    <a:pt x="5547" y="4208"/>
                    <a:pt x="5638" y="4254"/>
                    <a:pt x="5720" y="4254"/>
                  </a:cubicBezTo>
                  <a:cubicBezTo>
                    <a:pt x="5834" y="4254"/>
                    <a:pt x="5931" y="4165"/>
                    <a:pt x="6028" y="4019"/>
                  </a:cubicBezTo>
                  <a:cubicBezTo>
                    <a:pt x="4605" y="3349"/>
                    <a:pt x="5358" y="2428"/>
                    <a:pt x="5861" y="1507"/>
                  </a:cubicBezTo>
                  <a:cubicBezTo>
                    <a:pt x="4521" y="1172"/>
                    <a:pt x="3265" y="1088"/>
                    <a:pt x="2093" y="670"/>
                  </a:cubicBezTo>
                  <a:cubicBezTo>
                    <a:pt x="1940" y="632"/>
                    <a:pt x="1773" y="624"/>
                    <a:pt x="1602" y="624"/>
                  </a:cubicBezTo>
                  <a:cubicBezTo>
                    <a:pt x="1489" y="624"/>
                    <a:pt x="1374" y="627"/>
                    <a:pt x="1259" y="627"/>
                  </a:cubicBezTo>
                  <a:cubicBezTo>
                    <a:pt x="785" y="627"/>
                    <a:pt x="312" y="571"/>
                    <a:pt x="0" y="0"/>
                  </a:cubicBezTo>
                  <a:close/>
                </a:path>
              </a:pathLst>
            </a:custGeom>
            <a:solidFill>
              <a:srgbClr val="6F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9" name="Google Shape;12819;p15"/>
            <p:cNvSpPr/>
            <p:nvPr/>
          </p:nvSpPr>
          <p:spPr>
            <a:xfrm>
              <a:off x="4675450" y="1500175"/>
              <a:ext cx="324425" cy="106775"/>
            </a:xfrm>
            <a:custGeom>
              <a:avLst/>
              <a:gdLst/>
              <a:ahLst/>
              <a:cxnLst/>
              <a:rect l="l" t="t" r="r" b="b"/>
              <a:pathLst>
                <a:path w="12977" h="4271" extrusionOk="0">
                  <a:moveTo>
                    <a:pt x="1674" y="1"/>
                  </a:moveTo>
                  <a:cubicBezTo>
                    <a:pt x="1340" y="1"/>
                    <a:pt x="1005" y="85"/>
                    <a:pt x="754" y="252"/>
                  </a:cubicBezTo>
                  <a:lnTo>
                    <a:pt x="0" y="419"/>
                  </a:lnTo>
                  <a:cubicBezTo>
                    <a:pt x="335" y="587"/>
                    <a:pt x="586" y="838"/>
                    <a:pt x="837" y="922"/>
                  </a:cubicBezTo>
                  <a:cubicBezTo>
                    <a:pt x="4939" y="1675"/>
                    <a:pt x="8707" y="3350"/>
                    <a:pt x="12725" y="4271"/>
                  </a:cubicBezTo>
                  <a:cubicBezTo>
                    <a:pt x="12893" y="4103"/>
                    <a:pt x="12977" y="3936"/>
                    <a:pt x="12977" y="3685"/>
                  </a:cubicBezTo>
                  <a:cubicBezTo>
                    <a:pt x="12893" y="3601"/>
                    <a:pt x="12809" y="3517"/>
                    <a:pt x="12809" y="3433"/>
                  </a:cubicBezTo>
                  <a:cubicBezTo>
                    <a:pt x="12642" y="3015"/>
                    <a:pt x="12307" y="2680"/>
                    <a:pt x="11888" y="2512"/>
                  </a:cubicBezTo>
                  <a:cubicBezTo>
                    <a:pt x="9209" y="1173"/>
                    <a:pt x="6279" y="419"/>
                    <a:pt x="3349" y="252"/>
                  </a:cubicBezTo>
                  <a:cubicBezTo>
                    <a:pt x="2763" y="168"/>
                    <a:pt x="2260" y="168"/>
                    <a:pt x="1674" y="1"/>
                  </a:cubicBezTo>
                  <a:close/>
                </a:path>
              </a:pathLst>
            </a:custGeom>
            <a:solidFill>
              <a:srgbClr val="7B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0" name="Google Shape;12820;p15"/>
            <p:cNvSpPr/>
            <p:nvPr/>
          </p:nvSpPr>
          <p:spPr>
            <a:xfrm>
              <a:off x="4639850" y="3557050"/>
              <a:ext cx="133975" cy="110725"/>
            </a:xfrm>
            <a:custGeom>
              <a:avLst/>
              <a:gdLst/>
              <a:ahLst/>
              <a:cxnLst/>
              <a:rect l="l" t="t" r="r" b="b"/>
              <a:pathLst>
                <a:path w="5359" h="4429" extrusionOk="0">
                  <a:moveTo>
                    <a:pt x="2985" y="1"/>
                  </a:moveTo>
                  <a:cubicBezTo>
                    <a:pt x="2910" y="1"/>
                    <a:pt x="2835" y="8"/>
                    <a:pt x="2764" y="22"/>
                  </a:cubicBezTo>
                  <a:cubicBezTo>
                    <a:pt x="2371" y="218"/>
                    <a:pt x="1950" y="300"/>
                    <a:pt x="1534" y="300"/>
                  </a:cubicBezTo>
                  <a:cubicBezTo>
                    <a:pt x="1240" y="300"/>
                    <a:pt x="948" y="259"/>
                    <a:pt x="671" y="190"/>
                  </a:cubicBezTo>
                  <a:cubicBezTo>
                    <a:pt x="503" y="190"/>
                    <a:pt x="252" y="190"/>
                    <a:pt x="85" y="357"/>
                  </a:cubicBezTo>
                  <a:cubicBezTo>
                    <a:pt x="1" y="1697"/>
                    <a:pt x="1508" y="1864"/>
                    <a:pt x="1843" y="2869"/>
                  </a:cubicBezTo>
                  <a:cubicBezTo>
                    <a:pt x="2274" y="3803"/>
                    <a:pt x="3136" y="4428"/>
                    <a:pt x="4113" y="4428"/>
                  </a:cubicBezTo>
                  <a:cubicBezTo>
                    <a:pt x="4275" y="4428"/>
                    <a:pt x="4439" y="4411"/>
                    <a:pt x="4605" y="4376"/>
                  </a:cubicBezTo>
                  <a:cubicBezTo>
                    <a:pt x="5359" y="3455"/>
                    <a:pt x="5359" y="2199"/>
                    <a:pt x="4689" y="1278"/>
                  </a:cubicBezTo>
                  <a:lnTo>
                    <a:pt x="4019" y="441"/>
                  </a:lnTo>
                  <a:cubicBezTo>
                    <a:pt x="3742" y="163"/>
                    <a:pt x="3350" y="1"/>
                    <a:pt x="2985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1" name="Google Shape;12821;p15"/>
            <p:cNvSpPr/>
            <p:nvPr/>
          </p:nvSpPr>
          <p:spPr>
            <a:xfrm>
              <a:off x="3687550" y="1989775"/>
              <a:ext cx="228150" cy="123675"/>
            </a:xfrm>
            <a:custGeom>
              <a:avLst/>
              <a:gdLst/>
              <a:ahLst/>
              <a:cxnLst/>
              <a:rect l="l" t="t" r="r" b="b"/>
              <a:pathLst>
                <a:path w="9126" h="4947" extrusionOk="0">
                  <a:moveTo>
                    <a:pt x="483" y="0"/>
                  </a:moveTo>
                  <a:cubicBezTo>
                    <a:pt x="221" y="0"/>
                    <a:pt x="0" y="505"/>
                    <a:pt x="0" y="844"/>
                  </a:cubicBezTo>
                  <a:lnTo>
                    <a:pt x="9042" y="4947"/>
                  </a:lnTo>
                  <a:cubicBezTo>
                    <a:pt x="9126" y="4110"/>
                    <a:pt x="8958" y="4193"/>
                    <a:pt x="8289" y="2854"/>
                  </a:cubicBezTo>
                  <a:cubicBezTo>
                    <a:pt x="8101" y="2541"/>
                    <a:pt x="7926" y="2450"/>
                    <a:pt x="7757" y="2450"/>
                  </a:cubicBezTo>
                  <a:cubicBezTo>
                    <a:pt x="7522" y="2450"/>
                    <a:pt x="7301" y="2628"/>
                    <a:pt x="7083" y="2628"/>
                  </a:cubicBezTo>
                  <a:cubicBezTo>
                    <a:pt x="7038" y="2628"/>
                    <a:pt x="6994" y="2620"/>
                    <a:pt x="6949" y="2603"/>
                  </a:cubicBezTo>
                  <a:cubicBezTo>
                    <a:pt x="5610" y="2100"/>
                    <a:pt x="3935" y="2435"/>
                    <a:pt x="3014" y="1347"/>
                  </a:cubicBezTo>
                  <a:cubicBezTo>
                    <a:pt x="2345" y="510"/>
                    <a:pt x="1340" y="761"/>
                    <a:pt x="670" y="91"/>
                  </a:cubicBezTo>
                  <a:cubicBezTo>
                    <a:pt x="607" y="28"/>
                    <a:pt x="544" y="0"/>
                    <a:pt x="483" y="0"/>
                  </a:cubicBezTo>
                  <a:close/>
                </a:path>
              </a:pathLst>
            </a:custGeom>
            <a:solidFill>
              <a:srgbClr val="77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2" name="Google Shape;12822;p15"/>
            <p:cNvSpPr/>
            <p:nvPr/>
          </p:nvSpPr>
          <p:spPr>
            <a:xfrm>
              <a:off x="3800575" y="3973050"/>
              <a:ext cx="69075" cy="262700"/>
            </a:xfrm>
            <a:custGeom>
              <a:avLst/>
              <a:gdLst/>
              <a:ahLst/>
              <a:cxnLst/>
              <a:rect l="l" t="t" r="r" b="b"/>
              <a:pathLst>
                <a:path w="2763" h="10508" extrusionOk="0">
                  <a:moveTo>
                    <a:pt x="722" y="1"/>
                  </a:moveTo>
                  <a:cubicBezTo>
                    <a:pt x="524" y="1"/>
                    <a:pt x="335" y="42"/>
                    <a:pt x="168" y="126"/>
                  </a:cubicBezTo>
                  <a:cubicBezTo>
                    <a:pt x="84" y="210"/>
                    <a:pt x="0" y="294"/>
                    <a:pt x="0" y="377"/>
                  </a:cubicBezTo>
                  <a:cubicBezTo>
                    <a:pt x="586" y="3810"/>
                    <a:pt x="1675" y="7159"/>
                    <a:pt x="2512" y="10507"/>
                  </a:cubicBezTo>
                  <a:cubicBezTo>
                    <a:pt x="2763" y="8414"/>
                    <a:pt x="2596" y="6238"/>
                    <a:pt x="2010" y="4145"/>
                  </a:cubicBezTo>
                  <a:cubicBezTo>
                    <a:pt x="1758" y="3224"/>
                    <a:pt x="1842" y="2219"/>
                    <a:pt x="2093" y="1298"/>
                  </a:cubicBezTo>
                  <a:cubicBezTo>
                    <a:pt x="2093" y="1214"/>
                    <a:pt x="2093" y="1131"/>
                    <a:pt x="2010" y="1047"/>
                  </a:cubicBezTo>
                  <a:cubicBezTo>
                    <a:pt x="1926" y="628"/>
                    <a:pt x="1675" y="294"/>
                    <a:pt x="1340" y="126"/>
                  </a:cubicBezTo>
                  <a:cubicBezTo>
                    <a:pt x="1130" y="42"/>
                    <a:pt x="921" y="1"/>
                    <a:pt x="72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3" name="Google Shape;12823;p15"/>
            <p:cNvSpPr/>
            <p:nvPr/>
          </p:nvSpPr>
          <p:spPr>
            <a:xfrm>
              <a:off x="3206150" y="1546225"/>
              <a:ext cx="219800" cy="58625"/>
            </a:xfrm>
            <a:custGeom>
              <a:avLst/>
              <a:gdLst/>
              <a:ahLst/>
              <a:cxnLst/>
              <a:rect l="l" t="t" r="r" b="b"/>
              <a:pathLst>
                <a:path w="8792" h="2345" extrusionOk="0">
                  <a:moveTo>
                    <a:pt x="168" y="1"/>
                  </a:moveTo>
                  <a:cubicBezTo>
                    <a:pt x="168" y="1"/>
                    <a:pt x="85" y="1"/>
                    <a:pt x="1" y="168"/>
                  </a:cubicBezTo>
                  <a:cubicBezTo>
                    <a:pt x="1" y="252"/>
                    <a:pt x="1" y="336"/>
                    <a:pt x="168" y="503"/>
                  </a:cubicBezTo>
                  <a:cubicBezTo>
                    <a:pt x="671" y="754"/>
                    <a:pt x="1173" y="922"/>
                    <a:pt x="1675" y="1005"/>
                  </a:cubicBezTo>
                  <a:cubicBezTo>
                    <a:pt x="2094" y="1005"/>
                    <a:pt x="2010" y="1340"/>
                    <a:pt x="2261" y="1508"/>
                  </a:cubicBezTo>
                  <a:cubicBezTo>
                    <a:pt x="2429" y="1675"/>
                    <a:pt x="2596" y="1843"/>
                    <a:pt x="2764" y="2010"/>
                  </a:cubicBezTo>
                  <a:cubicBezTo>
                    <a:pt x="3229" y="2010"/>
                    <a:pt x="3823" y="1466"/>
                    <a:pt x="4347" y="1466"/>
                  </a:cubicBezTo>
                  <a:cubicBezTo>
                    <a:pt x="4671" y="1466"/>
                    <a:pt x="4968" y="1674"/>
                    <a:pt x="5192" y="2345"/>
                  </a:cubicBezTo>
                  <a:cubicBezTo>
                    <a:pt x="5192" y="2345"/>
                    <a:pt x="5694" y="2177"/>
                    <a:pt x="5861" y="2177"/>
                  </a:cubicBezTo>
                  <a:cubicBezTo>
                    <a:pt x="6866" y="2094"/>
                    <a:pt x="7871" y="1843"/>
                    <a:pt x="8791" y="1424"/>
                  </a:cubicBezTo>
                  <a:cubicBezTo>
                    <a:pt x="6029" y="503"/>
                    <a:pt x="3099" y="1"/>
                    <a:pt x="168" y="1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4" name="Google Shape;12824;p15"/>
            <p:cNvSpPr/>
            <p:nvPr/>
          </p:nvSpPr>
          <p:spPr>
            <a:xfrm>
              <a:off x="4794750" y="3664325"/>
              <a:ext cx="117225" cy="132875"/>
            </a:xfrm>
            <a:custGeom>
              <a:avLst/>
              <a:gdLst/>
              <a:ahLst/>
              <a:cxnLst/>
              <a:rect l="l" t="t" r="r" b="b"/>
              <a:pathLst>
                <a:path w="4689" h="5315" extrusionOk="0">
                  <a:moveTo>
                    <a:pt x="1088" y="1"/>
                  </a:moveTo>
                  <a:cubicBezTo>
                    <a:pt x="921" y="85"/>
                    <a:pt x="754" y="252"/>
                    <a:pt x="670" y="503"/>
                  </a:cubicBezTo>
                  <a:cubicBezTo>
                    <a:pt x="1005" y="1675"/>
                    <a:pt x="84" y="2596"/>
                    <a:pt x="0" y="3601"/>
                  </a:cubicBezTo>
                  <a:cubicBezTo>
                    <a:pt x="1287" y="4030"/>
                    <a:pt x="2269" y="5314"/>
                    <a:pt x="3676" y="5314"/>
                  </a:cubicBezTo>
                  <a:cubicBezTo>
                    <a:pt x="3916" y="5314"/>
                    <a:pt x="4169" y="5277"/>
                    <a:pt x="4437" y="5192"/>
                  </a:cubicBezTo>
                  <a:cubicBezTo>
                    <a:pt x="4437" y="5192"/>
                    <a:pt x="4521" y="5108"/>
                    <a:pt x="4605" y="5024"/>
                  </a:cubicBezTo>
                  <a:cubicBezTo>
                    <a:pt x="4688" y="4940"/>
                    <a:pt x="4605" y="4773"/>
                    <a:pt x="4437" y="4689"/>
                  </a:cubicBezTo>
                  <a:cubicBezTo>
                    <a:pt x="3516" y="2931"/>
                    <a:pt x="2428" y="1424"/>
                    <a:pt x="1088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5" name="Google Shape;12825;p15"/>
            <p:cNvSpPr/>
            <p:nvPr/>
          </p:nvSpPr>
          <p:spPr>
            <a:xfrm>
              <a:off x="4026600" y="3248525"/>
              <a:ext cx="115150" cy="193975"/>
            </a:xfrm>
            <a:custGeom>
              <a:avLst/>
              <a:gdLst/>
              <a:ahLst/>
              <a:cxnLst/>
              <a:rect l="l" t="t" r="r" b="b"/>
              <a:pathLst>
                <a:path w="4606" h="7759" extrusionOk="0">
                  <a:moveTo>
                    <a:pt x="644" y="1"/>
                  </a:moveTo>
                  <a:cubicBezTo>
                    <a:pt x="436" y="1"/>
                    <a:pt x="203" y="173"/>
                    <a:pt x="1" y="224"/>
                  </a:cubicBezTo>
                  <a:cubicBezTo>
                    <a:pt x="1089" y="2987"/>
                    <a:pt x="2680" y="5498"/>
                    <a:pt x="4606" y="7759"/>
                  </a:cubicBezTo>
                  <a:lnTo>
                    <a:pt x="4606" y="6670"/>
                  </a:lnTo>
                  <a:cubicBezTo>
                    <a:pt x="4187" y="6503"/>
                    <a:pt x="3852" y="6001"/>
                    <a:pt x="3936" y="5749"/>
                  </a:cubicBezTo>
                  <a:cubicBezTo>
                    <a:pt x="4606" y="4494"/>
                    <a:pt x="3685" y="3824"/>
                    <a:pt x="3099" y="3070"/>
                  </a:cubicBezTo>
                  <a:cubicBezTo>
                    <a:pt x="2261" y="2233"/>
                    <a:pt x="1592" y="1312"/>
                    <a:pt x="1006" y="308"/>
                  </a:cubicBezTo>
                  <a:cubicBezTo>
                    <a:pt x="906" y="75"/>
                    <a:pt x="780" y="1"/>
                    <a:pt x="64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6" name="Google Shape;12826;p15"/>
            <p:cNvSpPr/>
            <p:nvPr/>
          </p:nvSpPr>
          <p:spPr>
            <a:xfrm>
              <a:off x="4129175" y="3953175"/>
              <a:ext cx="73275" cy="216475"/>
            </a:xfrm>
            <a:custGeom>
              <a:avLst/>
              <a:gdLst/>
              <a:ahLst/>
              <a:cxnLst/>
              <a:rect l="l" t="t" r="r" b="b"/>
              <a:pathLst>
                <a:path w="2931" h="8659" extrusionOk="0">
                  <a:moveTo>
                    <a:pt x="0" y="0"/>
                  </a:moveTo>
                  <a:cubicBezTo>
                    <a:pt x="0" y="2344"/>
                    <a:pt x="335" y="4688"/>
                    <a:pt x="837" y="6949"/>
                  </a:cubicBezTo>
                  <a:cubicBezTo>
                    <a:pt x="1127" y="8178"/>
                    <a:pt x="1541" y="8658"/>
                    <a:pt x="2458" y="8658"/>
                  </a:cubicBezTo>
                  <a:cubicBezTo>
                    <a:pt x="2602" y="8658"/>
                    <a:pt x="2759" y="8646"/>
                    <a:pt x="2930" y="8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7" name="Google Shape;12827;p15"/>
            <p:cNvSpPr/>
            <p:nvPr/>
          </p:nvSpPr>
          <p:spPr>
            <a:xfrm>
              <a:off x="3888475" y="4325200"/>
              <a:ext cx="92125" cy="138675"/>
            </a:xfrm>
            <a:custGeom>
              <a:avLst/>
              <a:gdLst/>
              <a:ahLst/>
              <a:cxnLst/>
              <a:rect l="l" t="t" r="r" b="b"/>
              <a:pathLst>
                <a:path w="3685" h="5547" extrusionOk="0">
                  <a:moveTo>
                    <a:pt x="2027" y="1"/>
                  </a:moveTo>
                  <a:cubicBezTo>
                    <a:pt x="1349" y="1"/>
                    <a:pt x="729" y="186"/>
                    <a:pt x="168" y="607"/>
                  </a:cubicBezTo>
                  <a:lnTo>
                    <a:pt x="0" y="858"/>
                  </a:lnTo>
                  <a:lnTo>
                    <a:pt x="84" y="1361"/>
                  </a:lnTo>
                  <a:cubicBezTo>
                    <a:pt x="0" y="2617"/>
                    <a:pt x="1256" y="3537"/>
                    <a:pt x="1005" y="4793"/>
                  </a:cubicBezTo>
                  <a:cubicBezTo>
                    <a:pt x="921" y="4793"/>
                    <a:pt x="921" y="4877"/>
                    <a:pt x="921" y="5044"/>
                  </a:cubicBezTo>
                  <a:cubicBezTo>
                    <a:pt x="921" y="5128"/>
                    <a:pt x="1005" y="5212"/>
                    <a:pt x="1089" y="5296"/>
                  </a:cubicBezTo>
                  <a:cubicBezTo>
                    <a:pt x="1214" y="5463"/>
                    <a:pt x="1382" y="5547"/>
                    <a:pt x="1549" y="5547"/>
                  </a:cubicBezTo>
                  <a:cubicBezTo>
                    <a:pt x="1717" y="5547"/>
                    <a:pt x="1884" y="5463"/>
                    <a:pt x="2010" y="5296"/>
                  </a:cubicBezTo>
                  <a:lnTo>
                    <a:pt x="2512" y="4793"/>
                  </a:lnTo>
                  <a:cubicBezTo>
                    <a:pt x="2587" y="4718"/>
                    <a:pt x="2696" y="4677"/>
                    <a:pt x="2801" y="4677"/>
                  </a:cubicBezTo>
                  <a:cubicBezTo>
                    <a:pt x="2930" y="4677"/>
                    <a:pt x="3052" y="4739"/>
                    <a:pt x="3098" y="4877"/>
                  </a:cubicBezTo>
                  <a:cubicBezTo>
                    <a:pt x="3433" y="4626"/>
                    <a:pt x="3684" y="4207"/>
                    <a:pt x="3600" y="3789"/>
                  </a:cubicBezTo>
                  <a:lnTo>
                    <a:pt x="3600" y="3537"/>
                  </a:lnTo>
                  <a:cubicBezTo>
                    <a:pt x="3600" y="3119"/>
                    <a:pt x="3600" y="2700"/>
                    <a:pt x="3600" y="2282"/>
                  </a:cubicBezTo>
                  <a:cubicBezTo>
                    <a:pt x="3600" y="1779"/>
                    <a:pt x="3517" y="1361"/>
                    <a:pt x="3433" y="942"/>
                  </a:cubicBezTo>
                  <a:cubicBezTo>
                    <a:pt x="3266" y="775"/>
                    <a:pt x="3182" y="524"/>
                    <a:pt x="3014" y="356"/>
                  </a:cubicBezTo>
                  <a:cubicBezTo>
                    <a:pt x="2847" y="272"/>
                    <a:pt x="2680" y="105"/>
                    <a:pt x="2428" y="21"/>
                  </a:cubicBezTo>
                  <a:cubicBezTo>
                    <a:pt x="2292" y="8"/>
                    <a:pt x="2159" y="1"/>
                    <a:pt x="2027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8" name="Google Shape;12828;p15"/>
            <p:cNvSpPr/>
            <p:nvPr/>
          </p:nvSpPr>
          <p:spPr>
            <a:xfrm>
              <a:off x="4328000" y="3153650"/>
              <a:ext cx="157000" cy="153800"/>
            </a:xfrm>
            <a:custGeom>
              <a:avLst/>
              <a:gdLst/>
              <a:ahLst/>
              <a:cxnLst/>
              <a:rect l="l" t="t" r="r" b="b"/>
              <a:pathLst>
                <a:path w="6280" h="6152" extrusionOk="0">
                  <a:moveTo>
                    <a:pt x="1" y="0"/>
                  </a:moveTo>
                  <a:lnTo>
                    <a:pt x="1" y="921"/>
                  </a:lnTo>
                  <a:cubicBezTo>
                    <a:pt x="1340" y="1926"/>
                    <a:pt x="2345" y="3265"/>
                    <a:pt x="2931" y="4772"/>
                  </a:cubicBezTo>
                  <a:cubicBezTo>
                    <a:pt x="3277" y="5581"/>
                    <a:pt x="3704" y="6151"/>
                    <a:pt x="4348" y="6151"/>
                  </a:cubicBezTo>
                  <a:cubicBezTo>
                    <a:pt x="4637" y="6151"/>
                    <a:pt x="4970" y="6036"/>
                    <a:pt x="5359" y="5777"/>
                  </a:cubicBezTo>
                  <a:cubicBezTo>
                    <a:pt x="5382" y="5765"/>
                    <a:pt x="5407" y="5760"/>
                    <a:pt x="5433" y="5760"/>
                  </a:cubicBezTo>
                  <a:cubicBezTo>
                    <a:pt x="5596" y="5760"/>
                    <a:pt x="5812" y="5956"/>
                    <a:pt x="6028" y="6028"/>
                  </a:cubicBezTo>
                  <a:cubicBezTo>
                    <a:pt x="6112" y="6028"/>
                    <a:pt x="6196" y="5944"/>
                    <a:pt x="6196" y="5777"/>
                  </a:cubicBezTo>
                  <a:cubicBezTo>
                    <a:pt x="6280" y="5693"/>
                    <a:pt x="6196" y="5610"/>
                    <a:pt x="6112" y="54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9" name="Google Shape;12829;p15"/>
            <p:cNvSpPr/>
            <p:nvPr/>
          </p:nvSpPr>
          <p:spPr>
            <a:xfrm>
              <a:off x="3570350" y="2466350"/>
              <a:ext cx="159075" cy="159875"/>
            </a:xfrm>
            <a:custGeom>
              <a:avLst/>
              <a:gdLst/>
              <a:ahLst/>
              <a:cxnLst/>
              <a:rect l="l" t="t" r="r" b="b"/>
              <a:pathLst>
                <a:path w="6363" h="6395" extrusionOk="0">
                  <a:moveTo>
                    <a:pt x="755" y="1"/>
                  </a:moveTo>
                  <a:cubicBezTo>
                    <a:pt x="508" y="1"/>
                    <a:pt x="272" y="95"/>
                    <a:pt x="84" y="283"/>
                  </a:cubicBezTo>
                  <a:cubicBezTo>
                    <a:pt x="0" y="451"/>
                    <a:pt x="0" y="702"/>
                    <a:pt x="0" y="870"/>
                  </a:cubicBezTo>
                  <a:cubicBezTo>
                    <a:pt x="168" y="2209"/>
                    <a:pt x="1675" y="2376"/>
                    <a:pt x="2261" y="3297"/>
                  </a:cubicBezTo>
                  <a:lnTo>
                    <a:pt x="5693" y="6395"/>
                  </a:lnTo>
                  <a:cubicBezTo>
                    <a:pt x="6363" y="5558"/>
                    <a:pt x="5526" y="5055"/>
                    <a:pt x="5191" y="4386"/>
                  </a:cubicBezTo>
                  <a:cubicBezTo>
                    <a:pt x="4772" y="3130"/>
                    <a:pt x="3265" y="2711"/>
                    <a:pt x="3181" y="1288"/>
                  </a:cubicBezTo>
                  <a:lnTo>
                    <a:pt x="3014" y="1037"/>
                  </a:lnTo>
                  <a:lnTo>
                    <a:pt x="2763" y="786"/>
                  </a:lnTo>
                  <a:cubicBezTo>
                    <a:pt x="2261" y="451"/>
                    <a:pt x="1675" y="200"/>
                    <a:pt x="1005" y="32"/>
                  </a:cubicBezTo>
                  <a:cubicBezTo>
                    <a:pt x="921" y="11"/>
                    <a:pt x="837" y="1"/>
                    <a:pt x="755" y="1"/>
                  </a:cubicBezTo>
                  <a:close/>
                </a:path>
              </a:pathLst>
            </a:custGeom>
            <a:solidFill>
              <a:srgbClr val="73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0" name="Google Shape;12830;p15"/>
            <p:cNvSpPr/>
            <p:nvPr/>
          </p:nvSpPr>
          <p:spPr>
            <a:xfrm>
              <a:off x="5573325" y="3701725"/>
              <a:ext cx="236550" cy="141050"/>
            </a:xfrm>
            <a:custGeom>
              <a:avLst/>
              <a:gdLst/>
              <a:ahLst/>
              <a:cxnLst/>
              <a:rect l="l" t="t" r="r" b="b"/>
              <a:pathLst>
                <a:path w="9462" h="5642" extrusionOk="0">
                  <a:moveTo>
                    <a:pt x="1509" y="1"/>
                  </a:moveTo>
                  <a:cubicBezTo>
                    <a:pt x="1216" y="1"/>
                    <a:pt x="899" y="610"/>
                    <a:pt x="580" y="610"/>
                  </a:cubicBezTo>
                  <a:cubicBezTo>
                    <a:pt x="554" y="610"/>
                    <a:pt x="529" y="606"/>
                    <a:pt x="503" y="598"/>
                  </a:cubicBezTo>
                  <a:cubicBezTo>
                    <a:pt x="419" y="514"/>
                    <a:pt x="315" y="472"/>
                    <a:pt x="220" y="472"/>
                  </a:cubicBezTo>
                  <a:cubicBezTo>
                    <a:pt x="126" y="472"/>
                    <a:pt x="43" y="514"/>
                    <a:pt x="1" y="598"/>
                  </a:cubicBezTo>
                  <a:cubicBezTo>
                    <a:pt x="2345" y="2356"/>
                    <a:pt x="5024" y="3612"/>
                    <a:pt x="7619" y="5119"/>
                  </a:cubicBezTo>
                  <a:cubicBezTo>
                    <a:pt x="8038" y="5468"/>
                    <a:pt x="8573" y="5642"/>
                    <a:pt x="9127" y="5642"/>
                  </a:cubicBezTo>
                  <a:cubicBezTo>
                    <a:pt x="9238" y="5642"/>
                    <a:pt x="9349" y="5635"/>
                    <a:pt x="9461" y="5621"/>
                  </a:cubicBezTo>
                  <a:cubicBezTo>
                    <a:pt x="9210" y="5286"/>
                    <a:pt x="8959" y="4533"/>
                    <a:pt x="8624" y="4449"/>
                  </a:cubicBezTo>
                  <a:cubicBezTo>
                    <a:pt x="6196" y="4030"/>
                    <a:pt x="4522" y="2272"/>
                    <a:pt x="2429" y="1100"/>
                  </a:cubicBezTo>
                  <a:cubicBezTo>
                    <a:pt x="2261" y="1016"/>
                    <a:pt x="2094" y="849"/>
                    <a:pt x="1926" y="598"/>
                  </a:cubicBezTo>
                  <a:cubicBezTo>
                    <a:pt x="1795" y="151"/>
                    <a:pt x="1655" y="1"/>
                    <a:pt x="1509" y="1"/>
                  </a:cubicBezTo>
                  <a:close/>
                </a:path>
              </a:pathLst>
            </a:custGeom>
            <a:solidFill>
              <a:srgbClr val="8D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1" name="Google Shape;12831;p15"/>
            <p:cNvSpPr/>
            <p:nvPr/>
          </p:nvSpPr>
          <p:spPr>
            <a:xfrm>
              <a:off x="2996850" y="1803675"/>
              <a:ext cx="142350" cy="131875"/>
            </a:xfrm>
            <a:custGeom>
              <a:avLst/>
              <a:gdLst/>
              <a:ahLst/>
              <a:cxnLst/>
              <a:rect l="l" t="t" r="r" b="b"/>
              <a:pathLst>
                <a:path w="5694" h="5275" extrusionOk="0">
                  <a:moveTo>
                    <a:pt x="461" y="0"/>
                  </a:moveTo>
                  <a:cubicBezTo>
                    <a:pt x="294" y="0"/>
                    <a:pt x="127" y="84"/>
                    <a:pt x="1" y="251"/>
                  </a:cubicBezTo>
                  <a:cubicBezTo>
                    <a:pt x="754" y="2428"/>
                    <a:pt x="2847" y="3516"/>
                    <a:pt x="4020" y="5275"/>
                  </a:cubicBezTo>
                  <a:cubicBezTo>
                    <a:pt x="4311" y="5129"/>
                    <a:pt x="4660" y="5039"/>
                    <a:pt x="4999" y="5039"/>
                  </a:cubicBezTo>
                  <a:cubicBezTo>
                    <a:pt x="5244" y="5039"/>
                    <a:pt x="5483" y="5086"/>
                    <a:pt x="5694" y="5191"/>
                  </a:cubicBezTo>
                  <a:cubicBezTo>
                    <a:pt x="4271" y="3349"/>
                    <a:pt x="2680" y="1675"/>
                    <a:pt x="922" y="251"/>
                  </a:cubicBezTo>
                  <a:cubicBezTo>
                    <a:pt x="796" y="84"/>
                    <a:pt x="629" y="0"/>
                    <a:pt x="461" y="0"/>
                  </a:cubicBezTo>
                  <a:close/>
                </a:path>
              </a:pathLst>
            </a:custGeom>
            <a:solidFill>
              <a:srgbClr val="84A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2" name="Google Shape;12832;p15"/>
            <p:cNvSpPr/>
            <p:nvPr/>
          </p:nvSpPr>
          <p:spPr>
            <a:xfrm>
              <a:off x="4252650" y="3568225"/>
              <a:ext cx="104675" cy="135900"/>
            </a:xfrm>
            <a:custGeom>
              <a:avLst/>
              <a:gdLst/>
              <a:ahLst/>
              <a:cxnLst/>
              <a:rect l="l" t="t" r="r" b="b"/>
              <a:pathLst>
                <a:path w="4187" h="5436" extrusionOk="0">
                  <a:moveTo>
                    <a:pt x="1935" y="1"/>
                  </a:moveTo>
                  <a:cubicBezTo>
                    <a:pt x="1817" y="1"/>
                    <a:pt x="1698" y="24"/>
                    <a:pt x="1591" y="78"/>
                  </a:cubicBezTo>
                  <a:cubicBezTo>
                    <a:pt x="1089" y="245"/>
                    <a:pt x="1089" y="664"/>
                    <a:pt x="1424" y="998"/>
                  </a:cubicBezTo>
                  <a:cubicBezTo>
                    <a:pt x="1860" y="1683"/>
                    <a:pt x="1740" y="1905"/>
                    <a:pt x="1340" y="1905"/>
                  </a:cubicBezTo>
                  <a:cubicBezTo>
                    <a:pt x="1202" y="1905"/>
                    <a:pt x="1031" y="1879"/>
                    <a:pt x="838" y="1836"/>
                  </a:cubicBezTo>
                  <a:cubicBezTo>
                    <a:pt x="667" y="1801"/>
                    <a:pt x="524" y="1767"/>
                    <a:pt x="403" y="1767"/>
                  </a:cubicBezTo>
                  <a:cubicBezTo>
                    <a:pt x="228" y="1767"/>
                    <a:pt x="100" y="1839"/>
                    <a:pt x="1" y="2087"/>
                  </a:cubicBezTo>
                  <a:cubicBezTo>
                    <a:pt x="252" y="3426"/>
                    <a:pt x="1256" y="4431"/>
                    <a:pt x="2094" y="5436"/>
                  </a:cubicBezTo>
                  <a:lnTo>
                    <a:pt x="2512" y="5436"/>
                  </a:lnTo>
                  <a:cubicBezTo>
                    <a:pt x="2345" y="4933"/>
                    <a:pt x="2177" y="4347"/>
                    <a:pt x="2010" y="3845"/>
                  </a:cubicBezTo>
                  <a:cubicBezTo>
                    <a:pt x="1843" y="3510"/>
                    <a:pt x="1759" y="3091"/>
                    <a:pt x="2094" y="3008"/>
                  </a:cubicBezTo>
                  <a:cubicBezTo>
                    <a:pt x="4187" y="2673"/>
                    <a:pt x="2429" y="1417"/>
                    <a:pt x="2680" y="580"/>
                  </a:cubicBezTo>
                  <a:cubicBezTo>
                    <a:pt x="2811" y="316"/>
                    <a:pt x="2373" y="1"/>
                    <a:pt x="1935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3" name="Google Shape;12833;p15"/>
            <p:cNvSpPr/>
            <p:nvPr/>
          </p:nvSpPr>
          <p:spPr>
            <a:xfrm>
              <a:off x="5707275" y="3450850"/>
              <a:ext cx="150725" cy="87550"/>
            </a:xfrm>
            <a:custGeom>
              <a:avLst/>
              <a:gdLst/>
              <a:ahLst/>
              <a:cxnLst/>
              <a:rect l="l" t="t" r="r" b="b"/>
              <a:pathLst>
                <a:path w="6029" h="3502" extrusionOk="0">
                  <a:moveTo>
                    <a:pt x="2596" y="0"/>
                  </a:moveTo>
                  <a:lnTo>
                    <a:pt x="2596" y="670"/>
                  </a:lnTo>
                  <a:cubicBezTo>
                    <a:pt x="2439" y="1011"/>
                    <a:pt x="2216" y="1106"/>
                    <a:pt x="1956" y="1106"/>
                  </a:cubicBezTo>
                  <a:cubicBezTo>
                    <a:pt x="1631" y="1106"/>
                    <a:pt x="1247" y="958"/>
                    <a:pt x="861" y="958"/>
                  </a:cubicBezTo>
                  <a:cubicBezTo>
                    <a:pt x="568" y="958"/>
                    <a:pt x="273" y="1043"/>
                    <a:pt x="1" y="1340"/>
                  </a:cubicBezTo>
                  <a:cubicBezTo>
                    <a:pt x="999" y="1652"/>
                    <a:pt x="1625" y="2847"/>
                    <a:pt x="2607" y="2847"/>
                  </a:cubicBezTo>
                  <a:cubicBezTo>
                    <a:pt x="2943" y="2847"/>
                    <a:pt x="3320" y="2707"/>
                    <a:pt x="3768" y="2345"/>
                  </a:cubicBezTo>
                  <a:cubicBezTo>
                    <a:pt x="3785" y="2328"/>
                    <a:pt x="3812" y="2321"/>
                    <a:pt x="3844" y="2321"/>
                  </a:cubicBezTo>
                  <a:cubicBezTo>
                    <a:pt x="3972" y="2321"/>
                    <a:pt x="4187" y="2428"/>
                    <a:pt x="4187" y="2428"/>
                  </a:cubicBezTo>
                  <a:cubicBezTo>
                    <a:pt x="4153" y="3268"/>
                    <a:pt x="4349" y="3501"/>
                    <a:pt x="4633" y="3501"/>
                  </a:cubicBezTo>
                  <a:cubicBezTo>
                    <a:pt x="4988" y="3501"/>
                    <a:pt x="5482" y="3136"/>
                    <a:pt x="5839" y="3136"/>
                  </a:cubicBezTo>
                  <a:cubicBezTo>
                    <a:pt x="5908" y="3136"/>
                    <a:pt x="5972" y="3149"/>
                    <a:pt x="6029" y="3182"/>
                  </a:cubicBezTo>
                  <a:cubicBezTo>
                    <a:pt x="5024" y="1926"/>
                    <a:pt x="3852" y="921"/>
                    <a:pt x="2596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4" name="Google Shape;12834;p15"/>
            <p:cNvSpPr/>
            <p:nvPr/>
          </p:nvSpPr>
          <p:spPr>
            <a:xfrm>
              <a:off x="3901025" y="3043475"/>
              <a:ext cx="113050" cy="122750"/>
            </a:xfrm>
            <a:custGeom>
              <a:avLst/>
              <a:gdLst/>
              <a:ahLst/>
              <a:cxnLst/>
              <a:rect l="l" t="t" r="r" b="b"/>
              <a:pathLst>
                <a:path w="4522" h="4910" extrusionOk="0">
                  <a:moveTo>
                    <a:pt x="836" y="1"/>
                  </a:moveTo>
                  <a:cubicBezTo>
                    <a:pt x="530" y="1"/>
                    <a:pt x="220" y="126"/>
                    <a:pt x="1" y="389"/>
                  </a:cubicBezTo>
                  <a:lnTo>
                    <a:pt x="3015" y="4910"/>
                  </a:lnTo>
                  <a:lnTo>
                    <a:pt x="4522" y="3821"/>
                  </a:lnTo>
                  <a:cubicBezTo>
                    <a:pt x="3517" y="2733"/>
                    <a:pt x="2931" y="1226"/>
                    <a:pt x="1591" y="305"/>
                  </a:cubicBezTo>
                  <a:cubicBezTo>
                    <a:pt x="1392" y="105"/>
                    <a:pt x="1116" y="1"/>
                    <a:pt x="836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5" name="Google Shape;12835;p15"/>
            <p:cNvSpPr/>
            <p:nvPr/>
          </p:nvSpPr>
          <p:spPr>
            <a:xfrm>
              <a:off x="4612650" y="3452950"/>
              <a:ext cx="127700" cy="115125"/>
            </a:xfrm>
            <a:custGeom>
              <a:avLst/>
              <a:gdLst/>
              <a:ahLst/>
              <a:cxnLst/>
              <a:rect l="l" t="t" r="r" b="b"/>
              <a:pathLst>
                <a:path w="5108" h="4605" extrusionOk="0">
                  <a:moveTo>
                    <a:pt x="1173" y="0"/>
                  </a:moveTo>
                  <a:cubicBezTo>
                    <a:pt x="838" y="0"/>
                    <a:pt x="419" y="168"/>
                    <a:pt x="168" y="503"/>
                  </a:cubicBezTo>
                  <a:lnTo>
                    <a:pt x="168" y="1005"/>
                  </a:lnTo>
                  <a:cubicBezTo>
                    <a:pt x="2010" y="1256"/>
                    <a:pt x="0" y="2261"/>
                    <a:pt x="670" y="2930"/>
                  </a:cubicBezTo>
                  <a:cubicBezTo>
                    <a:pt x="759" y="3019"/>
                    <a:pt x="858" y="3051"/>
                    <a:pt x="966" y="3051"/>
                  </a:cubicBezTo>
                  <a:cubicBezTo>
                    <a:pt x="1260" y="3051"/>
                    <a:pt x="1615" y="2810"/>
                    <a:pt x="1965" y="2810"/>
                  </a:cubicBezTo>
                  <a:cubicBezTo>
                    <a:pt x="2093" y="2810"/>
                    <a:pt x="2221" y="2842"/>
                    <a:pt x="2345" y="2930"/>
                  </a:cubicBezTo>
                  <a:cubicBezTo>
                    <a:pt x="2596" y="3098"/>
                    <a:pt x="3098" y="3098"/>
                    <a:pt x="2679" y="3600"/>
                  </a:cubicBezTo>
                  <a:cubicBezTo>
                    <a:pt x="2512" y="4437"/>
                    <a:pt x="3182" y="4437"/>
                    <a:pt x="3684" y="4605"/>
                  </a:cubicBezTo>
                  <a:lnTo>
                    <a:pt x="5107" y="4605"/>
                  </a:lnTo>
                  <a:cubicBezTo>
                    <a:pt x="3852" y="3014"/>
                    <a:pt x="2931" y="1172"/>
                    <a:pt x="1173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6" name="Google Shape;12836;p15"/>
            <p:cNvSpPr/>
            <p:nvPr/>
          </p:nvSpPr>
          <p:spPr>
            <a:xfrm>
              <a:off x="3840325" y="2925500"/>
              <a:ext cx="100500" cy="125625"/>
            </a:xfrm>
            <a:custGeom>
              <a:avLst/>
              <a:gdLst/>
              <a:ahLst/>
              <a:cxnLst/>
              <a:rect l="l" t="t" r="r" b="b"/>
              <a:pathLst>
                <a:path w="4020" h="5025" extrusionOk="0">
                  <a:moveTo>
                    <a:pt x="1" y="1"/>
                  </a:moveTo>
                  <a:lnTo>
                    <a:pt x="1" y="1"/>
                  </a:lnTo>
                  <a:cubicBezTo>
                    <a:pt x="252" y="1926"/>
                    <a:pt x="1089" y="3685"/>
                    <a:pt x="2429" y="5024"/>
                  </a:cubicBezTo>
                  <a:lnTo>
                    <a:pt x="4019" y="5024"/>
                  </a:lnTo>
                  <a:cubicBezTo>
                    <a:pt x="3015" y="3099"/>
                    <a:pt x="1675" y="1424"/>
                    <a:pt x="1" y="1"/>
                  </a:cubicBezTo>
                  <a:close/>
                </a:path>
              </a:pathLst>
            </a:custGeom>
            <a:solidFill>
              <a:srgbClr val="70A2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7" name="Google Shape;12837;p15"/>
            <p:cNvSpPr/>
            <p:nvPr/>
          </p:nvSpPr>
          <p:spPr>
            <a:xfrm>
              <a:off x="5673800" y="2408550"/>
              <a:ext cx="123500" cy="129875"/>
            </a:xfrm>
            <a:custGeom>
              <a:avLst/>
              <a:gdLst/>
              <a:ahLst/>
              <a:cxnLst/>
              <a:rect l="l" t="t" r="r" b="b"/>
              <a:pathLst>
                <a:path w="4940" h="5195" extrusionOk="0">
                  <a:moveTo>
                    <a:pt x="0" y="0"/>
                  </a:moveTo>
                  <a:cubicBezTo>
                    <a:pt x="168" y="1340"/>
                    <a:pt x="2596" y="1758"/>
                    <a:pt x="1507" y="3600"/>
                  </a:cubicBezTo>
                  <a:cubicBezTo>
                    <a:pt x="1507" y="3684"/>
                    <a:pt x="1758" y="3851"/>
                    <a:pt x="1926" y="3851"/>
                  </a:cubicBezTo>
                  <a:cubicBezTo>
                    <a:pt x="1992" y="3840"/>
                    <a:pt x="2052" y="3835"/>
                    <a:pt x="2106" y="3835"/>
                  </a:cubicBezTo>
                  <a:cubicBezTo>
                    <a:pt x="2868" y="3835"/>
                    <a:pt x="2461" y="4878"/>
                    <a:pt x="2930" y="5191"/>
                  </a:cubicBezTo>
                  <a:cubicBezTo>
                    <a:pt x="2966" y="5193"/>
                    <a:pt x="3001" y="5194"/>
                    <a:pt x="3034" y="5194"/>
                  </a:cubicBezTo>
                  <a:cubicBezTo>
                    <a:pt x="4173" y="5194"/>
                    <a:pt x="3959" y="3839"/>
                    <a:pt x="4772" y="3433"/>
                  </a:cubicBezTo>
                  <a:lnTo>
                    <a:pt x="4940" y="3182"/>
                  </a:lnTo>
                  <a:cubicBezTo>
                    <a:pt x="3349" y="1926"/>
                    <a:pt x="1758" y="921"/>
                    <a:pt x="0" y="0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8" name="Google Shape;12838;p15"/>
            <p:cNvSpPr/>
            <p:nvPr/>
          </p:nvSpPr>
          <p:spPr>
            <a:xfrm>
              <a:off x="4757075" y="1971100"/>
              <a:ext cx="188375" cy="93825"/>
            </a:xfrm>
            <a:custGeom>
              <a:avLst/>
              <a:gdLst/>
              <a:ahLst/>
              <a:cxnLst/>
              <a:rect l="l" t="t" r="r" b="b"/>
              <a:pathLst>
                <a:path w="7535" h="3753" extrusionOk="0">
                  <a:moveTo>
                    <a:pt x="0" y="1"/>
                  </a:moveTo>
                  <a:cubicBezTo>
                    <a:pt x="502" y="754"/>
                    <a:pt x="1340" y="1340"/>
                    <a:pt x="2344" y="1591"/>
                  </a:cubicBezTo>
                  <a:cubicBezTo>
                    <a:pt x="3516" y="1926"/>
                    <a:pt x="2763" y="3517"/>
                    <a:pt x="3935" y="3601"/>
                  </a:cubicBezTo>
                  <a:cubicBezTo>
                    <a:pt x="4223" y="3649"/>
                    <a:pt x="4512" y="3752"/>
                    <a:pt x="4800" y="3752"/>
                  </a:cubicBezTo>
                  <a:cubicBezTo>
                    <a:pt x="5014" y="3752"/>
                    <a:pt x="5228" y="3695"/>
                    <a:pt x="5442" y="3517"/>
                  </a:cubicBezTo>
                  <a:lnTo>
                    <a:pt x="7535" y="3517"/>
                  </a:lnTo>
                  <a:cubicBezTo>
                    <a:pt x="5191" y="2010"/>
                    <a:pt x="2679" y="754"/>
                    <a:pt x="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9" name="Google Shape;12839;p15"/>
            <p:cNvSpPr/>
            <p:nvPr/>
          </p:nvSpPr>
          <p:spPr>
            <a:xfrm>
              <a:off x="5414275" y="4796650"/>
              <a:ext cx="50250" cy="188375"/>
            </a:xfrm>
            <a:custGeom>
              <a:avLst/>
              <a:gdLst/>
              <a:ahLst/>
              <a:cxnLst/>
              <a:rect l="l" t="t" r="r" b="b"/>
              <a:pathLst>
                <a:path w="2010" h="7535" extrusionOk="0">
                  <a:moveTo>
                    <a:pt x="754" y="0"/>
                  </a:moveTo>
                  <a:cubicBezTo>
                    <a:pt x="0" y="502"/>
                    <a:pt x="670" y="1005"/>
                    <a:pt x="754" y="1507"/>
                  </a:cubicBezTo>
                  <a:lnTo>
                    <a:pt x="251" y="5023"/>
                  </a:lnTo>
                  <a:cubicBezTo>
                    <a:pt x="921" y="5777"/>
                    <a:pt x="419" y="6949"/>
                    <a:pt x="1172" y="7535"/>
                  </a:cubicBezTo>
                  <a:cubicBezTo>
                    <a:pt x="2009" y="5107"/>
                    <a:pt x="1842" y="2344"/>
                    <a:pt x="754" y="0"/>
                  </a:cubicBezTo>
                  <a:close/>
                </a:path>
              </a:pathLst>
            </a:custGeom>
            <a:solidFill>
              <a:srgbClr val="83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0" name="Google Shape;12840;p15"/>
            <p:cNvSpPr/>
            <p:nvPr/>
          </p:nvSpPr>
          <p:spPr>
            <a:xfrm>
              <a:off x="3951275" y="1717850"/>
              <a:ext cx="152800" cy="57700"/>
            </a:xfrm>
            <a:custGeom>
              <a:avLst/>
              <a:gdLst/>
              <a:ahLst/>
              <a:cxnLst/>
              <a:rect l="l" t="t" r="r" b="b"/>
              <a:pathLst>
                <a:path w="6112" h="2308" extrusionOk="0">
                  <a:moveTo>
                    <a:pt x="0" y="1"/>
                  </a:moveTo>
                  <a:lnTo>
                    <a:pt x="0" y="670"/>
                  </a:lnTo>
                  <a:cubicBezTo>
                    <a:pt x="74" y="1187"/>
                    <a:pt x="148" y="1704"/>
                    <a:pt x="738" y="1704"/>
                  </a:cubicBezTo>
                  <a:cubicBezTo>
                    <a:pt x="818" y="1704"/>
                    <a:pt x="906" y="1695"/>
                    <a:pt x="1005" y="1675"/>
                  </a:cubicBezTo>
                  <a:cubicBezTo>
                    <a:pt x="1507" y="1675"/>
                    <a:pt x="2093" y="1591"/>
                    <a:pt x="2679" y="1424"/>
                  </a:cubicBezTo>
                  <a:cubicBezTo>
                    <a:pt x="2697" y="1417"/>
                    <a:pt x="2713" y="1414"/>
                    <a:pt x="2728" y="1414"/>
                  </a:cubicBezTo>
                  <a:cubicBezTo>
                    <a:pt x="2969" y="1414"/>
                    <a:pt x="2906" y="2255"/>
                    <a:pt x="3125" y="2255"/>
                  </a:cubicBezTo>
                  <a:cubicBezTo>
                    <a:pt x="3218" y="2255"/>
                    <a:pt x="3362" y="2104"/>
                    <a:pt x="3600" y="1675"/>
                  </a:cubicBezTo>
                  <a:cubicBezTo>
                    <a:pt x="3697" y="1520"/>
                    <a:pt x="3794" y="1459"/>
                    <a:pt x="3891" y="1459"/>
                  </a:cubicBezTo>
                  <a:cubicBezTo>
                    <a:pt x="4217" y="1459"/>
                    <a:pt x="4553" y="2132"/>
                    <a:pt x="4940" y="2261"/>
                  </a:cubicBezTo>
                  <a:cubicBezTo>
                    <a:pt x="5026" y="2294"/>
                    <a:pt x="5102" y="2308"/>
                    <a:pt x="5169" y="2308"/>
                  </a:cubicBezTo>
                  <a:cubicBezTo>
                    <a:pt x="5618" y="2308"/>
                    <a:pt x="5674" y="1664"/>
                    <a:pt x="6112" y="1591"/>
                  </a:cubicBezTo>
                  <a:cubicBezTo>
                    <a:pt x="4270" y="587"/>
                    <a:pt x="2177" y="1"/>
                    <a:pt x="0" y="1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1" name="Google Shape;12841;p15"/>
            <p:cNvSpPr/>
            <p:nvPr/>
          </p:nvSpPr>
          <p:spPr>
            <a:xfrm>
              <a:off x="5646575" y="2836525"/>
              <a:ext cx="180025" cy="65975"/>
            </a:xfrm>
            <a:custGeom>
              <a:avLst/>
              <a:gdLst/>
              <a:ahLst/>
              <a:cxnLst/>
              <a:rect l="l" t="t" r="r" b="b"/>
              <a:pathLst>
                <a:path w="7201" h="2639" extrusionOk="0">
                  <a:moveTo>
                    <a:pt x="1236" y="1"/>
                  </a:moveTo>
                  <a:cubicBezTo>
                    <a:pt x="1022" y="1"/>
                    <a:pt x="806" y="14"/>
                    <a:pt x="587" y="44"/>
                  </a:cubicBezTo>
                  <a:lnTo>
                    <a:pt x="1" y="127"/>
                  </a:lnTo>
                  <a:cubicBezTo>
                    <a:pt x="2178" y="1383"/>
                    <a:pt x="4689" y="1802"/>
                    <a:pt x="7033" y="2639"/>
                  </a:cubicBezTo>
                  <a:cubicBezTo>
                    <a:pt x="7033" y="2639"/>
                    <a:pt x="7117" y="2555"/>
                    <a:pt x="7117" y="2472"/>
                  </a:cubicBezTo>
                  <a:cubicBezTo>
                    <a:pt x="7201" y="2304"/>
                    <a:pt x="7117" y="2220"/>
                    <a:pt x="7033" y="2137"/>
                  </a:cubicBezTo>
                  <a:cubicBezTo>
                    <a:pt x="6950" y="1885"/>
                    <a:pt x="6782" y="1718"/>
                    <a:pt x="6531" y="1551"/>
                  </a:cubicBezTo>
                  <a:cubicBezTo>
                    <a:pt x="6364" y="1383"/>
                    <a:pt x="6112" y="881"/>
                    <a:pt x="5861" y="881"/>
                  </a:cubicBezTo>
                  <a:cubicBezTo>
                    <a:pt x="4312" y="733"/>
                    <a:pt x="2828" y="1"/>
                    <a:pt x="1236" y="1"/>
                  </a:cubicBezTo>
                  <a:close/>
                </a:path>
              </a:pathLst>
            </a:custGeom>
            <a:solidFill>
              <a:srgbClr val="7F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2" name="Google Shape;12842;p15"/>
            <p:cNvSpPr/>
            <p:nvPr/>
          </p:nvSpPr>
          <p:spPr>
            <a:xfrm>
              <a:off x="5422625" y="3610450"/>
              <a:ext cx="163300" cy="106225"/>
            </a:xfrm>
            <a:custGeom>
              <a:avLst/>
              <a:gdLst/>
              <a:ahLst/>
              <a:cxnLst/>
              <a:rect l="l" t="t" r="r" b="b"/>
              <a:pathLst>
                <a:path w="6532" h="4249" extrusionOk="0">
                  <a:moveTo>
                    <a:pt x="1867" y="0"/>
                  </a:moveTo>
                  <a:cubicBezTo>
                    <a:pt x="1378" y="0"/>
                    <a:pt x="843" y="125"/>
                    <a:pt x="252" y="398"/>
                  </a:cubicBezTo>
                  <a:lnTo>
                    <a:pt x="1" y="649"/>
                  </a:lnTo>
                  <a:lnTo>
                    <a:pt x="6029" y="4249"/>
                  </a:lnTo>
                  <a:lnTo>
                    <a:pt x="6531" y="4249"/>
                  </a:lnTo>
                  <a:lnTo>
                    <a:pt x="4940" y="2240"/>
                  </a:lnTo>
                  <a:cubicBezTo>
                    <a:pt x="4147" y="898"/>
                    <a:pt x="3177" y="0"/>
                    <a:pt x="1867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3" name="Google Shape;12843;p15"/>
            <p:cNvSpPr/>
            <p:nvPr/>
          </p:nvSpPr>
          <p:spPr>
            <a:xfrm>
              <a:off x="2892200" y="1508550"/>
              <a:ext cx="159100" cy="50275"/>
            </a:xfrm>
            <a:custGeom>
              <a:avLst/>
              <a:gdLst/>
              <a:ahLst/>
              <a:cxnLst/>
              <a:rect l="l" t="t" r="r" b="b"/>
              <a:pathLst>
                <a:path w="6364" h="2011" extrusionOk="0">
                  <a:moveTo>
                    <a:pt x="754" y="1"/>
                  </a:moveTo>
                  <a:cubicBezTo>
                    <a:pt x="252" y="168"/>
                    <a:pt x="1" y="419"/>
                    <a:pt x="252" y="922"/>
                  </a:cubicBezTo>
                  <a:lnTo>
                    <a:pt x="4271" y="2010"/>
                  </a:lnTo>
                  <a:cubicBezTo>
                    <a:pt x="4444" y="1923"/>
                    <a:pt x="4640" y="1904"/>
                    <a:pt x="4842" y="1904"/>
                  </a:cubicBezTo>
                  <a:cubicBezTo>
                    <a:pt x="5006" y="1904"/>
                    <a:pt x="5174" y="1917"/>
                    <a:pt x="5338" y="1917"/>
                  </a:cubicBezTo>
                  <a:cubicBezTo>
                    <a:pt x="5753" y="1917"/>
                    <a:pt x="6141" y="1835"/>
                    <a:pt x="6364" y="1257"/>
                  </a:cubicBezTo>
                  <a:lnTo>
                    <a:pt x="6196" y="922"/>
                  </a:lnTo>
                  <a:cubicBezTo>
                    <a:pt x="4438" y="336"/>
                    <a:pt x="2596" y="1"/>
                    <a:pt x="754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4" name="Google Shape;12844;p15"/>
            <p:cNvSpPr/>
            <p:nvPr/>
          </p:nvSpPr>
          <p:spPr>
            <a:xfrm>
              <a:off x="3049175" y="1528475"/>
              <a:ext cx="161200" cy="91025"/>
            </a:xfrm>
            <a:custGeom>
              <a:avLst/>
              <a:gdLst/>
              <a:ahLst/>
              <a:cxnLst/>
              <a:rect l="l" t="t" r="r" b="b"/>
              <a:pathLst>
                <a:path w="6448" h="3641" extrusionOk="0">
                  <a:moveTo>
                    <a:pt x="1363" y="1"/>
                  </a:moveTo>
                  <a:cubicBezTo>
                    <a:pt x="912" y="1"/>
                    <a:pt x="458" y="37"/>
                    <a:pt x="1" y="125"/>
                  </a:cubicBezTo>
                  <a:lnTo>
                    <a:pt x="1" y="292"/>
                  </a:lnTo>
                  <a:cubicBezTo>
                    <a:pt x="671" y="1548"/>
                    <a:pt x="2178" y="1297"/>
                    <a:pt x="3182" y="1799"/>
                  </a:cubicBezTo>
                  <a:lnTo>
                    <a:pt x="3433" y="1883"/>
                  </a:lnTo>
                  <a:lnTo>
                    <a:pt x="3433" y="2134"/>
                  </a:lnTo>
                  <a:cubicBezTo>
                    <a:pt x="3182" y="2301"/>
                    <a:pt x="3015" y="2553"/>
                    <a:pt x="2847" y="2804"/>
                  </a:cubicBezTo>
                  <a:cubicBezTo>
                    <a:pt x="3266" y="3306"/>
                    <a:pt x="3852" y="3557"/>
                    <a:pt x="4522" y="3641"/>
                  </a:cubicBezTo>
                  <a:cubicBezTo>
                    <a:pt x="4840" y="2686"/>
                    <a:pt x="4705" y="1201"/>
                    <a:pt x="6201" y="1201"/>
                  </a:cubicBezTo>
                  <a:cubicBezTo>
                    <a:pt x="6279" y="1201"/>
                    <a:pt x="6361" y="1205"/>
                    <a:pt x="6447" y="1213"/>
                  </a:cubicBezTo>
                  <a:lnTo>
                    <a:pt x="6447" y="711"/>
                  </a:lnTo>
                  <a:cubicBezTo>
                    <a:pt x="4728" y="512"/>
                    <a:pt x="3061" y="1"/>
                    <a:pt x="1363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5" name="Google Shape;12845;p15"/>
            <p:cNvSpPr/>
            <p:nvPr/>
          </p:nvSpPr>
          <p:spPr>
            <a:xfrm>
              <a:off x="4164750" y="3492700"/>
              <a:ext cx="106775" cy="102600"/>
            </a:xfrm>
            <a:custGeom>
              <a:avLst/>
              <a:gdLst/>
              <a:ahLst/>
              <a:cxnLst/>
              <a:rect l="l" t="t" r="r" b="b"/>
              <a:pathLst>
                <a:path w="4271" h="4104" extrusionOk="0">
                  <a:moveTo>
                    <a:pt x="0" y="1"/>
                  </a:moveTo>
                  <a:lnTo>
                    <a:pt x="0" y="1"/>
                  </a:lnTo>
                  <a:cubicBezTo>
                    <a:pt x="335" y="1592"/>
                    <a:pt x="1591" y="2764"/>
                    <a:pt x="2512" y="4103"/>
                  </a:cubicBezTo>
                  <a:cubicBezTo>
                    <a:pt x="2512" y="2847"/>
                    <a:pt x="3182" y="1675"/>
                    <a:pt x="4270" y="1089"/>
                  </a:cubicBezTo>
                  <a:lnTo>
                    <a:pt x="4270" y="1089"/>
                  </a:lnTo>
                  <a:cubicBezTo>
                    <a:pt x="4242" y="1096"/>
                    <a:pt x="4214" y="1100"/>
                    <a:pt x="4186" y="1100"/>
                  </a:cubicBezTo>
                  <a:cubicBezTo>
                    <a:pt x="3766" y="1100"/>
                    <a:pt x="3409" y="344"/>
                    <a:pt x="3027" y="344"/>
                  </a:cubicBezTo>
                  <a:cubicBezTo>
                    <a:pt x="2837" y="344"/>
                    <a:pt x="2641" y="530"/>
                    <a:pt x="2428" y="1089"/>
                  </a:cubicBezTo>
                  <a:cubicBezTo>
                    <a:pt x="2319" y="1307"/>
                    <a:pt x="2179" y="1399"/>
                    <a:pt x="2021" y="1399"/>
                  </a:cubicBezTo>
                  <a:cubicBezTo>
                    <a:pt x="1814" y="1399"/>
                    <a:pt x="1577" y="1243"/>
                    <a:pt x="1340" y="1006"/>
                  </a:cubicBezTo>
                  <a:cubicBezTo>
                    <a:pt x="921" y="587"/>
                    <a:pt x="587" y="85"/>
                    <a:pt x="0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6" name="Google Shape;12846;p15"/>
            <p:cNvSpPr/>
            <p:nvPr/>
          </p:nvSpPr>
          <p:spPr>
            <a:xfrm>
              <a:off x="4738225" y="3588975"/>
              <a:ext cx="83750" cy="131900"/>
            </a:xfrm>
            <a:custGeom>
              <a:avLst/>
              <a:gdLst/>
              <a:ahLst/>
              <a:cxnLst/>
              <a:rect l="l" t="t" r="r" b="b"/>
              <a:pathLst>
                <a:path w="3350" h="5276" extrusionOk="0">
                  <a:moveTo>
                    <a:pt x="754" y="1"/>
                  </a:moveTo>
                  <a:cubicBezTo>
                    <a:pt x="587" y="587"/>
                    <a:pt x="1173" y="1257"/>
                    <a:pt x="503" y="1843"/>
                  </a:cubicBezTo>
                  <a:cubicBezTo>
                    <a:pt x="1" y="2261"/>
                    <a:pt x="587" y="2680"/>
                    <a:pt x="670" y="3099"/>
                  </a:cubicBezTo>
                  <a:lnTo>
                    <a:pt x="670" y="3182"/>
                  </a:lnTo>
                  <a:cubicBezTo>
                    <a:pt x="1173" y="3768"/>
                    <a:pt x="1173" y="4606"/>
                    <a:pt x="1759" y="5275"/>
                  </a:cubicBezTo>
                  <a:cubicBezTo>
                    <a:pt x="2010" y="5275"/>
                    <a:pt x="2177" y="5275"/>
                    <a:pt x="2428" y="5192"/>
                  </a:cubicBezTo>
                  <a:cubicBezTo>
                    <a:pt x="3182" y="4689"/>
                    <a:pt x="2512" y="3685"/>
                    <a:pt x="3182" y="3182"/>
                  </a:cubicBezTo>
                  <a:lnTo>
                    <a:pt x="3349" y="3015"/>
                  </a:lnTo>
                  <a:cubicBezTo>
                    <a:pt x="2596" y="1927"/>
                    <a:pt x="1675" y="922"/>
                    <a:pt x="754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7" name="Google Shape;12847;p15"/>
            <p:cNvSpPr/>
            <p:nvPr/>
          </p:nvSpPr>
          <p:spPr>
            <a:xfrm>
              <a:off x="3683350" y="1646700"/>
              <a:ext cx="134000" cy="66150"/>
            </a:xfrm>
            <a:custGeom>
              <a:avLst/>
              <a:gdLst/>
              <a:ahLst/>
              <a:cxnLst/>
              <a:rect l="l" t="t" r="r" b="b"/>
              <a:pathLst>
                <a:path w="5360" h="2646" extrusionOk="0">
                  <a:moveTo>
                    <a:pt x="252" y="0"/>
                  </a:moveTo>
                  <a:cubicBezTo>
                    <a:pt x="168" y="0"/>
                    <a:pt x="85" y="84"/>
                    <a:pt x="85" y="168"/>
                  </a:cubicBezTo>
                  <a:cubicBezTo>
                    <a:pt x="1" y="251"/>
                    <a:pt x="85" y="335"/>
                    <a:pt x="252" y="419"/>
                  </a:cubicBezTo>
                  <a:cubicBezTo>
                    <a:pt x="503" y="921"/>
                    <a:pt x="671" y="1423"/>
                    <a:pt x="754" y="2010"/>
                  </a:cubicBezTo>
                  <a:cubicBezTo>
                    <a:pt x="1843" y="2344"/>
                    <a:pt x="3015" y="2093"/>
                    <a:pt x="4187" y="2596"/>
                  </a:cubicBezTo>
                  <a:cubicBezTo>
                    <a:pt x="4278" y="2630"/>
                    <a:pt x="4362" y="2645"/>
                    <a:pt x="4439" y="2645"/>
                  </a:cubicBezTo>
                  <a:cubicBezTo>
                    <a:pt x="4924" y="2645"/>
                    <a:pt x="5131" y="2025"/>
                    <a:pt x="5275" y="1591"/>
                  </a:cubicBezTo>
                  <a:lnTo>
                    <a:pt x="5359" y="1340"/>
                  </a:lnTo>
                  <a:cubicBezTo>
                    <a:pt x="3685" y="1005"/>
                    <a:pt x="2094" y="168"/>
                    <a:pt x="252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8" name="Google Shape;12848;p15"/>
            <p:cNvSpPr/>
            <p:nvPr/>
          </p:nvSpPr>
          <p:spPr>
            <a:xfrm>
              <a:off x="3700100" y="2575975"/>
              <a:ext cx="102575" cy="132700"/>
            </a:xfrm>
            <a:custGeom>
              <a:avLst/>
              <a:gdLst/>
              <a:ahLst/>
              <a:cxnLst/>
              <a:rect l="l" t="t" r="r" b="b"/>
              <a:pathLst>
                <a:path w="4103" h="5308" extrusionOk="0">
                  <a:moveTo>
                    <a:pt x="1" y="1"/>
                  </a:moveTo>
                  <a:lnTo>
                    <a:pt x="1" y="1"/>
                  </a:lnTo>
                  <a:cubicBezTo>
                    <a:pt x="168" y="670"/>
                    <a:pt x="336" y="1340"/>
                    <a:pt x="503" y="2010"/>
                  </a:cubicBezTo>
                  <a:cubicBezTo>
                    <a:pt x="1257" y="2931"/>
                    <a:pt x="2010" y="3852"/>
                    <a:pt x="2596" y="4856"/>
                  </a:cubicBezTo>
                  <a:cubicBezTo>
                    <a:pt x="2680" y="5108"/>
                    <a:pt x="2847" y="5191"/>
                    <a:pt x="3098" y="5275"/>
                  </a:cubicBezTo>
                  <a:cubicBezTo>
                    <a:pt x="3166" y="5297"/>
                    <a:pt x="3239" y="5308"/>
                    <a:pt x="3315" y="5308"/>
                  </a:cubicBezTo>
                  <a:cubicBezTo>
                    <a:pt x="3523" y="5308"/>
                    <a:pt x="3752" y="5230"/>
                    <a:pt x="3936" y="5108"/>
                  </a:cubicBezTo>
                  <a:lnTo>
                    <a:pt x="4103" y="4856"/>
                  </a:lnTo>
                  <a:cubicBezTo>
                    <a:pt x="2847" y="3182"/>
                    <a:pt x="1508" y="1508"/>
                    <a:pt x="1" y="1"/>
                  </a:cubicBez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9" name="Google Shape;12849;p15"/>
            <p:cNvSpPr/>
            <p:nvPr/>
          </p:nvSpPr>
          <p:spPr>
            <a:xfrm>
              <a:off x="4288225" y="2897675"/>
              <a:ext cx="96325" cy="67625"/>
            </a:xfrm>
            <a:custGeom>
              <a:avLst/>
              <a:gdLst/>
              <a:ahLst/>
              <a:cxnLst/>
              <a:rect l="l" t="t" r="r" b="b"/>
              <a:pathLst>
                <a:path w="3853" h="2705" extrusionOk="0">
                  <a:moveTo>
                    <a:pt x="2331" y="0"/>
                  </a:moveTo>
                  <a:cubicBezTo>
                    <a:pt x="1778" y="0"/>
                    <a:pt x="1362" y="699"/>
                    <a:pt x="823" y="699"/>
                  </a:cubicBezTo>
                  <a:cubicBezTo>
                    <a:pt x="800" y="699"/>
                    <a:pt x="777" y="698"/>
                    <a:pt x="754" y="695"/>
                  </a:cubicBezTo>
                  <a:cubicBezTo>
                    <a:pt x="671" y="667"/>
                    <a:pt x="587" y="658"/>
                    <a:pt x="503" y="658"/>
                  </a:cubicBezTo>
                  <a:cubicBezTo>
                    <a:pt x="336" y="658"/>
                    <a:pt x="168" y="695"/>
                    <a:pt x="1" y="695"/>
                  </a:cubicBezTo>
                  <a:cubicBezTo>
                    <a:pt x="1006" y="1784"/>
                    <a:pt x="2345" y="2119"/>
                    <a:pt x="3601" y="2705"/>
                  </a:cubicBezTo>
                  <a:cubicBezTo>
                    <a:pt x="3852" y="1867"/>
                    <a:pt x="3601" y="946"/>
                    <a:pt x="2931" y="277"/>
                  </a:cubicBezTo>
                  <a:cubicBezTo>
                    <a:pt x="2710" y="76"/>
                    <a:pt x="2513" y="0"/>
                    <a:pt x="2331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0" name="Google Shape;12850;p15"/>
            <p:cNvSpPr/>
            <p:nvPr/>
          </p:nvSpPr>
          <p:spPr>
            <a:xfrm>
              <a:off x="3660350" y="2699475"/>
              <a:ext cx="131875" cy="64900"/>
            </a:xfrm>
            <a:custGeom>
              <a:avLst/>
              <a:gdLst/>
              <a:ahLst/>
              <a:cxnLst/>
              <a:rect l="l" t="t" r="r" b="b"/>
              <a:pathLst>
                <a:path w="5275" h="2596" extrusionOk="0">
                  <a:moveTo>
                    <a:pt x="4186" y="0"/>
                  </a:moveTo>
                  <a:cubicBezTo>
                    <a:pt x="3693" y="370"/>
                    <a:pt x="3188" y="490"/>
                    <a:pt x="2676" y="490"/>
                  </a:cubicBezTo>
                  <a:cubicBezTo>
                    <a:pt x="1798" y="490"/>
                    <a:pt x="899" y="137"/>
                    <a:pt x="0" y="84"/>
                  </a:cubicBezTo>
                  <a:lnTo>
                    <a:pt x="0" y="84"/>
                  </a:lnTo>
                  <a:cubicBezTo>
                    <a:pt x="502" y="1089"/>
                    <a:pt x="1256" y="1926"/>
                    <a:pt x="2093" y="2595"/>
                  </a:cubicBezTo>
                  <a:cubicBezTo>
                    <a:pt x="2428" y="754"/>
                    <a:pt x="4019" y="1507"/>
                    <a:pt x="5107" y="1089"/>
                  </a:cubicBezTo>
                  <a:lnTo>
                    <a:pt x="5274" y="837"/>
                  </a:lnTo>
                  <a:cubicBezTo>
                    <a:pt x="5191" y="502"/>
                    <a:pt x="4940" y="168"/>
                    <a:pt x="4605" y="84"/>
                  </a:cubicBezTo>
                  <a:lnTo>
                    <a:pt x="4186" y="0"/>
                  </a:ln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1" name="Google Shape;12851;p15"/>
            <p:cNvSpPr/>
            <p:nvPr/>
          </p:nvSpPr>
          <p:spPr>
            <a:xfrm>
              <a:off x="5433100" y="1456225"/>
              <a:ext cx="90025" cy="75375"/>
            </a:xfrm>
            <a:custGeom>
              <a:avLst/>
              <a:gdLst/>
              <a:ahLst/>
              <a:cxnLst/>
              <a:rect l="l" t="t" r="r" b="b"/>
              <a:pathLst>
                <a:path w="3601" h="3015" extrusionOk="0">
                  <a:moveTo>
                    <a:pt x="1" y="1"/>
                  </a:moveTo>
                  <a:lnTo>
                    <a:pt x="1" y="1"/>
                  </a:lnTo>
                  <a:cubicBezTo>
                    <a:pt x="754" y="2764"/>
                    <a:pt x="754" y="2764"/>
                    <a:pt x="3349" y="3015"/>
                  </a:cubicBezTo>
                  <a:lnTo>
                    <a:pt x="3600" y="3015"/>
                  </a:lnTo>
                  <a:cubicBezTo>
                    <a:pt x="2847" y="1508"/>
                    <a:pt x="1340" y="838"/>
                    <a:pt x="1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2" name="Google Shape;12852;p15"/>
            <p:cNvSpPr/>
            <p:nvPr/>
          </p:nvSpPr>
          <p:spPr>
            <a:xfrm>
              <a:off x="3823600" y="3275050"/>
              <a:ext cx="67000" cy="117225"/>
            </a:xfrm>
            <a:custGeom>
              <a:avLst/>
              <a:gdLst/>
              <a:ahLst/>
              <a:cxnLst/>
              <a:rect l="l" t="t" r="r" b="b"/>
              <a:pathLst>
                <a:path w="2680" h="4689" extrusionOk="0">
                  <a:moveTo>
                    <a:pt x="1172" y="0"/>
                  </a:moveTo>
                  <a:cubicBezTo>
                    <a:pt x="837" y="502"/>
                    <a:pt x="1005" y="1172"/>
                    <a:pt x="837" y="1674"/>
                  </a:cubicBezTo>
                  <a:cubicBezTo>
                    <a:pt x="0" y="3265"/>
                    <a:pt x="754" y="4019"/>
                    <a:pt x="2093" y="4688"/>
                  </a:cubicBezTo>
                  <a:lnTo>
                    <a:pt x="2261" y="4605"/>
                  </a:lnTo>
                  <a:cubicBezTo>
                    <a:pt x="2679" y="4019"/>
                    <a:pt x="2679" y="3181"/>
                    <a:pt x="2261" y="2595"/>
                  </a:cubicBezTo>
                  <a:cubicBezTo>
                    <a:pt x="2009" y="1674"/>
                    <a:pt x="1675" y="837"/>
                    <a:pt x="1172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3" name="Google Shape;12853;p15"/>
            <p:cNvSpPr/>
            <p:nvPr/>
          </p:nvSpPr>
          <p:spPr>
            <a:xfrm>
              <a:off x="4213175" y="2525750"/>
              <a:ext cx="114850" cy="50925"/>
            </a:xfrm>
            <a:custGeom>
              <a:avLst/>
              <a:gdLst/>
              <a:ahLst/>
              <a:cxnLst/>
              <a:rect l="l" t="t" r="r" b="b"/>
              <a:pathLst>
                <a:path w="4594" h="2037" extrusionOk="0">
                  <a:moveTo>
                    <a:pt x="73" y="0"/>
                  </a:moveTo>
                  <a:lnTo>
                    <a:pt x="73" y="0"/>
                  </a:lnTo>
                  <a:cubicBezTo>
                    <a:pt x="153" y="565"/>
                    <a:pt x="1" y="1596"/>
                    <a:pt x="663" y="1596"/>
                  </a:cubicBezTo>
                  <a:cubicBezTo>
                    <a:pt x="688" y="1596"/>
                    <a:pt x="715" y="1594"/>
                    <a:pt x="742" y="1591"/>
                  </a:cubicBezTo>
                  <a:cubicBezTo>
                    <a:pt x="822" y="1586"/>
                    <a:pt x="901" y="1584"/>
                    <a:pt x="979" y="1584"/>
                  </a:cubicBezTo>
                  <a:cubicBezTo>
                    <a:pt x="2074" y="1584"/>
                    <a:pt x="3067" y="2037"/>
                    <a:pt x="4150" y="2037"/>
                  </a:cubicBezTo>
                  <a:cubicBezTo>
                    <a:pt x="4296" y="2037"/>
                    <a:pt x="4444" y="2028"/>
                    <a:pt x="4594" y="2010"/>
                  </a:cubicBezTo>
                  <a:cubicBezTo>
                    <a:pt x="3254" y="1005"/>
                    <a:pt x="1747" y="252"/>
                    <a:pt x="73" y="0"/>
                  </a:cubicBezTo>
                  <a:close/>
                </a:path>
              </a:pathLst>
            </a:custGeom>
            <a:solidFill>
              <a:srgbClr val="A2B9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4" name="Google Shape;12854;p15"/>
            <p:cNvSpPr/>
            <p:nvPr/>
          </p:nvSpPr>
          <p:spPr>
            <a:xfrm>
              <a:off x="4491250" y="3326700"/>
              <a:ext cx="71200" cy="64050"/>
            </a:xfrm>
            <a:custGeom>
              <a:avLst/>
              <a:gdLst/>
              <a:ahLst/>
              <a:cxnLst/>
              <a:rect l="l" t="t" r="r" b="b"/>
              <a:pathLst>
                <a:path w="2848" h="2562" extrusionOk="0">
                  <a:moveTo>
                    <a:pt x="744" y="1"/>
                  </a:moveTo>
                  <a:cubicBezTo>
                    <a:pt x="99" y="1"/>
                    <a:pt x="150" y="592"/>
                    <a:pt x="1" y="1115"/>
                  </a:cubicBezTo>
                  <a:cubicBezTo>
                    <a:pt x="282" y="2311"/>
                    <a:pt x="445" y="2561"/>
                    <a:pt x="1730" y="2561"/>
                  </a:cubicBezTo>
                  <a:cubicBezTo>
                    <a:pt x="1975" y="2561"/>
                    <a:pt x="2261" y="2552"/>
                    <a:pt x="2596" y="2539"/>
                  </a:cubicBezTo>
                  <a:cubicBezTo>
                    <a:pt x="2847" y="2204"/>
                    <a:pt x="2847" y="1785"/>
                    <a:pt x="2596" y="1367"/>
                  </a:cubicBezTo>
                  <a:cubicBezTo>
                    <a:pt x="2261" y="781"/>
                    <a:pt x="1675" y="278"/>
                    <a:pt x="1005" y="27"/>
                  </a:cubicBezTo>
                  <a:cubicBezTo>
                    <a:pt x="908" y="9"/>
                    <a:pt x="821" y="1"/>
                    <a:pt x="744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5" name="Google Shape;12855;p15"/>
            <p:cNvSpPr/>
            <p:nvPr/>
          </p:nvSpPr>
          <p:spPr>
            <a:xfrm>
              <a:off x="4606375" y="2712025"/>
              <a:ext cx="125600" cy="77475"/>
            </a:xfrm>
            <a:custGeom>
              <a:avLst/>
              <a:gdLst/>
              <a:ahLst/>
              <a:cxnLst/>
              <a:rect l="l" t="t" r="r" b="b"/>
              <a:pathLst>
                <a:path w="5024" h="3099" extrusionOk="0">
                  <a:moveTo>
                    <a:pt x="0" y="0"/>
                  </a:moveTo>
                  <a:cubicBezTo>
                    <a:pt x="586" y="1926"/>
                    <a:pt x="2596" y="2093"/>
                    <a:pt x="3935" y="3098"/>
                  </a:cubicBezTo>
                  <a:cubicBezTo>
                    <a:pt x="4153" y="2807"/>
                    <a:pt x="4498" y="2580"/>
                    <a:pt x="4859" y="2580"/>
                  </a:cubicBezTo>
                  <a:cubicBezTo>
                    <a:pt x="4913" y="2580"/>
                    <a:pt x="4968" y="2585"/>
                    <a:pt x="5023" y="2596"/>
                  </a:cubicBezTo>
                  <a:cubicBezTo>
                    <a:pt x="3349" y="1759"/>
                    <a:pt x="1842" y="503"/>
                    <a:pt x="0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6" name="Google Shape;12856;p15"/>
            <p:cNvSpPr/>
            <p:nvPr/>
          </p:nvSpPr>
          <p:spPr>
            <a:xfrm>
              <a:off x="5207050" y="3028075"/>
              <a:ext cx="127700" cy="85825"/>
            </a:xfrm>
            <a:custGeom>
              <a:avLst/>
              <a:gdLst/>
              <a:ahLst/>
              <a:cxnLst/>
              <a:rect l="l" t="t" r="r" b="b"/>
              <a:pathLst>
                <a:path w="5108" h="3433" extrusionOk="0">
                  <a:moveTo>
                    <a:pt x="1" y="0"/>
                  </a:moveTo>
                  <a:cubicBezTo>
                    <a:pt x="1005" y="2177"/>
                    <a:pt x="2847" y="3098"/>
                    <a:pt x="5108" y="3433"/>
                  </a:cubicBezTo>
                  <a:cubicBezTo>
                    <a:pt x="3684" y="1926"/>
                    <a:pt x="1675" y="1172"/>
                    <a:pt x="1" y="0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7" name="Google Shape;12857;p15"/>
            <p:cNvSpPr/>
            <p:nvPr/>
          </p:nvSpPr>
          <p:spPr>
            <a:xfrm>
              <a:off x="4139625" y="3045325"/>
              <a:ext cx="106775" cy="58125"/>
            </a:xfrm>
            <a:custGeom>
              <a:avLst/>
              <a:gdLst/>
              <a:ahLst/>
              <a:cxnLst/>
              <a:rect l="l" t="t" r="r" b="b"/>
              <a:pathLst>
                <a:path w="4271" h="2325" extrusionOk="0">
                  <a:moveTo>
                    <a:pt x="1340" y="1"/>
                  </a:moveTo>
                  <a:cubicBezTo>
                    <a:pt x="880" y="1"/>
                    <a:pt x="419" y="105"/>
                    <a:pt x="1" y="315"/>
                  </a:cubicBezTo>
                  <a:cubicBezTo>
                    <a:pt x="922" y="1905"/>
                    <a:pt x="2596" y="1822"/>
                    <a:pt x="4019" y="2324"/>
                  </a:cubicBezTo>
                  <a:cubicBezTo>
                    <a:pt x="4271" y="2073"/>
                    <a:pt x="4271" y="1654"/>
                    <a:pt x="4019" y="1403"/>
                  </a:cubicBezTo>
                  <a:lnTo>
                    <a:pt x="2680" y="315"/>
                  </a:lnTo>
                  <a:cubicBezTo>
                    <a:pt x="2261" y="105"/>
                    <a:pt x="1801" y="1"/>
                    <a:pt x="1340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8" name="Google Shape;12858;p15"/>
            <p:cNvSpPr/>
            <p:nvPr/>
          </p:nvSpPr>
          <p:spPr>
            <a:xfrm>
              <a:off x="3938700" y="2122575"/>
              <a:ext cx="113050" cy="39025"/>
            </a:xfrm>
            <a:custGeom>
              <a:avLst/>
              <a:gdLst/>
              <a:ahLst/>
              <a:cxnLst/>
              <a:rect l="l" t="t" r="r" b="b"/>
              <a:pathLst>
                <a:path w="4522" h="1561" extrusionOk="0">
                  <a:moveTo>
                    <a:pt x="3223" y="1"/>
                  </a:moveTo>
                  <a:cubicBezTo>
                    <a:pt x="3103" y="1"/>
                    <a:pt x="2978" y="18"/>
                    <a:pt x="2847" y="53"/>
                  </a:cubicBezTo>
                  <a:cubicBezTo>
                    <a:pt x="2603" y="114"/>
                    <a:pt x="2364" y="136"/>
                    <a:pt x="2129" y="136"/>
                  </a:cubicBezTo>
                  <a:cubicBezTo>
                    <a:pt x="1566" y="136"/>
                    <a:pt x="1024" y="13"/>
                    <a:pt x="488" y="13"/>
                  </a:cubicBezTo>
                  <a:cubicBezTo>
                    <a:pt x="325" y="13"/>
                    <a:pt x="163" y="24"/>
                    <a:pt x="1" y="53"/>
                  </a:cubicBezTo>
                  <a:cubicBezTo>
                    <a:pt x="1257" y="1058"/>
                    <a:pt x="2847" y="1560"/>
                    <a:pt x="4522" y="1560"/>
                  </a:cubicBezTo>
                  <a:cubicBezTo>
                    <a:pt x="4450" y="626"/>
                    <a:pt x="3946" y="1"/>
                    <a:pt x="3223" y="1"/>
                  </a:cubicBezTo>
                  <a:close/>
                </a:path>
              </a:pathLst>
            </a:custGeom>
            <a:solidFill>
              <a:srgbClr val="91B5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9" name="Google Shape;12859;p15"/>
            <p:cNvSpPr/>
            <p:nvPr/>
          </p:nvSpPr>
          <p:spPr>
            <a:xfrm>
              <a:off x="4041275" y="3779450"/>
              <a:ext cx="62800" cy="113050"/>
            </a:xfrm>
            <a:custGeom>
              <a:avLst/>
              <a:gdLst/>
              <a:ahLst/>
              <a:cxnLst/>
              <a:rect l="l" t="t" r="r" b="b"/>
              <a:pathLst>
                <a:path w="2512" h="4522" extrusionOk="0">
                  <a:moveTo>
                    <a:pt x="921" y="0"/>
                  </a:moveTo>
                  <a:lnTo>
                    <a:pt x="921" y="0"/>
                  </a:lnTo>
                  <a:cubicBezTo>
                    <a:pt x="0" y="2428"/>
                    <a:pt x="167" y="3014"/>
                    <a:pt x="2512" y="4521"/>
                  </a:cubicBezTo>
                  <a:cubicBezTo>
                    <a:pt x="2009" y="3014"/>
                    <a:pt x="1507" y="1507"/>
                    <a:pt x="921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0" name="Google Shape;12860;p15"/>
            <p:cNvSpPr/>
            <p:nvPr/>
          </p:nvSpPr>
          <p:spPr>
            <a:xfrm>
              <a:off x="3980575" y="3628750"/>
              <a:ext cx="73275" cy="125600"/>
            </a:xfrm>
            <a:custGeom>
              <a:avLst/>
              <a:gdLst/>
              <a:ahLst/>
              <a:cxnLst/>
              <a:rect l="l" t="t" r="r" b="b"/>
              <a:pathLst>
                <a:path w="2931" h="5024" extrusionOk="0">
                  <a:moveTo>
                    <a:pt x="921" y="1"/>
                  </a:moveTo>
                  <a:cubicBezTo>
                    <a:pt x="670" y="587"/>
                    <a:pt x="0" y="1256"/>
                    <a:pt x="670" y="1759"/>
                  </a:cubicBezTo>
                  <a:cubicBezTo>
                    <a:pt x="1758" y="2680"/>
                    <a:pt x="1842" y="4187"/>
                    <a:pt x="2930" y="5024"/>
                  </a:cubicBezTo>
                  <a:cubicBezTo>
                    <a:pt x="2595" y="3266"/>
                    <a:pt x="1926" y="1508"/>
                    <a:pt x="921" y="1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1" name="Google Shape;12861;p15"/>
            <p:cNvSpPr/>
            <p:nvPr/>
          </p:nvSpPr>
          <p:spPr>
            <a:xfrm>
              <a:off x="4934975" y="3829675"/>
              <a:ext cx="69075" cy="93725"/>
            </a:xfrm>
            <a:custGeom>
              <a:avLst/>
              <a:gdLst/>
              <a:ahLst/>
              <a:cxnLst/>
              <a:rect l="l" t="t" r="r" b="b"/>
              <a:pathLst>
                <a:path w="2763" h="3749" extrusionOk="0">
                  <a:moveTo>
                    <a:pt x="335" y="1"/>
                  </a:moveTo>
                  <a:cubicBezTo>
                    <a:pt x="0" y="838"/>
                    <a:pt x="1256" y="1675"/>
                    <a:pt x="335" y="2512"/>
                  </a:cubicBezTo>
                  <a:cubicBezTo>
                    <a:pt x="590" y="3275"/>
                    <a:pt x="1279" y="3749"/>
                    <a:pt x="2036" y="3749"/>
                  </a:cubicBezTo>
                  <a:cubicBezTo>
                    <a:pt x="2275" y="3749"/>
                    <a:pt x="2521" y="3701"/>
                    <a:pt x="2763" y="3601"/>
                  </a:cubicBezTo>
                  <a:cubicBezTo>
                    <a:pt x="1926" y="2429"/>
                    <a:pt x="1172" y="1257"/>
                    <a:pt x="335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2" name="Google Shape;12862;p15"/>
            <p:cNvSpPr/>
            <p:nvPr/>
          </p:nvSpPr>
          <p:spPr>
            <a:xfrm>
              <a:off x="3915675" y="4457575"/>
              <a:ext cx="50275" cy="115150"/>
            </a:xfrm>
            <a:custGeom>
              <a:avLst/>
              <a:gdLst/>
              <a:ahLst/>
              <a:cxnLst/>
              <a:rect l="l" t="t" r="r" b="b"/>
              <a:pathLst>
                <a:path w="2011" h="4606" extrusionOk="0">
                  <a:moveTo>
                    <a:pt x="1" y="1"/>
                  </a:moveTo>
                  <a:cubicBezTo>
                    <a:pt x="168" y="1591"/>
                    <a:pt x="671" y="3098"/>
                    <a:pt x="1424" y="4605"/>
                  </a:cubicBezTo>
                  <a:cubicBezTo>
                    <a:pt x="2010" y="2931"/>
                    <a:pt x="922" y="1508"/>
                    <a:pt x="922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3" name="Google Shape;12863;p15"/>
            <p:cNvSpPr/>
            <p:nvPr/>
          </p:nvSpPr>
          <p:spPr>
            <a:xfrm>
              <a:off x="2925700" y="2511100"/>
              <a:ext cx="58625" cy="77475"/>
            </a:xfrm>
            <a:custGeom>
              <a:avLst/>
              <a:gdLst/>
              <a:ahLst/>
              <a:cxnLst/>
              <a:rect l="l" t="t" r="r" b="b"/>
              <a:pathLst>
                <a:path w="2345" h="3099" extrusionOk="0">
                  <a:moveTo>
                    <a:pt x="1424" y="0"/>
                  </a:moveTo>
                  <a:cubicBezTo>
                    <a:pt x="754" y="84"/>
                    <a:pt x="84" y="252"/>
                    <a:pt x="0" y="1089"/>
                  </a:cubicBezTo>
                  <a:cubicBezTo>
                    <a:pt x="0" y="1926"/>
                    <a:pt x="754" y="1675"/>
                    <a:pt x="1256" y="1926"/>
                  </a:cubicBezTo>
                  <a:cubicBezTo>
                    <a:pt x="1675" y="2093"/>
                    <a:pt x="2010" y="2679"/>
                    <a:pt x="2345" y="3098"/>
                  </a:cubicBezTo>
                  <a:cubicBezTo>
                    <a:pt x="2345" y="2010"/>
                    <a:pt x="2010" y="921"/>
                    <a:pt x="1424" y="0"/>
                  </a:cubicBezTo>
                  <a:close/>
                </a:path>
              </a:pathLst>
            </a:custGeom>
            <a:solidFill>
              <a:srgbClr val="85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4" name="Google Shape;12864;p15"/>
            <p:cNvSpPr/>
            <p:nvPr/>
          </p:nvSpPr>
          <p:spPr>
            <a:xfrm>
              <a:off x="4235900" y="3078300"/>
              <a:ext cx="79575" cy="68525"/>
            </a:xfrm>
            <a:custGeom>
              <a:avLst/>
              <a:gdLst/>
              <a:ahLst/>
              <a:cxnLst/>
              <a:rect l="l" t="t" r="r" b="b"/>
              <a:pathLst>
                <a:path w="3183" h="2741" extrusionOk="0">
                  <a:moveTo>
                    <a:pt x="168" y="0"/>
                  </a:moveTo>
                  <a:lnTo>
                    <a:pt x="168" y="1005"/>
                  </a:lnTo>
                  <a:cubicBezTo>
                    <a:pt x="168" y="1172"/>
                    <a:pt x="168" y="1256"/>
                    <a:pt x="168" y="1424"/>
                  </a:cubicBezTo>
                  <a:cubicBezTo>
                    <a:pt x="1" y="1675"/>
                    <a:pt x="1" y="1926"/>
                    <a:pt x="168" y="2093"/>
                  </a:cubicBezTo>
                  <a:cubicBezTo>
                    <a:pt x="802" y="2537"/>
                    <a:pt x="1485" y="2741"/>
                    <a:pt x="2215" y="2741"/>
                  </a:cubicBezTo>
                  <a:cubicBezTo>
                    <a:pt x="2449" y="2741"/>
                    <a:pt x="2687" y="2720"/>
                    <a:pt x="2931" y="2679"/>
                  </a:cubicBezTo>
                  <a:lnTo>
                    <a:pt x="3182" y="2512"/>
                  </a:lnTo>
                  <a:cubicBezTo>
                    <a:pt x="2261" y="1507"/>
                    <a:pt x="1257" y="754"/>
                    <a:pt x="168" y="0"/>
                  </a:cubicBez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5" name="Google Shape;12865;p15"/>
            <p:cNvSpPr/>
            <p:nvPr/>
          </p:nvSpPr>
          <p:spPr>
            <a:xfrm>
              <a:off x="5811925" y="2509000"/>
              <a:ext cx="87925" cy="60575"/>
            </a:xfrm>
            <a:custGeom>
              <a:avLst/>
              <a:gdLst/>
              <a:ahLst/>
              <a:cxnLst/>
              <a:rect l="l" t="t" r="r" b="b"/>
              <a:pathLst>
                <a:path w="3517" h="2423" extrusionOk="0">
                  <a:moveTo>
                    <a:pt x="503" y="1"/>
                  </a:moveTo>
                  <a:cubicBezTo>
                    <a:pt x="336" y="84"/>
                    <a:pt x="84" y="252"/>
                    <a:pt x="1" y="503"/>
                  </a:cubicBezTo>
                  <a:cubicBezTo>
                    <a:pt x="127" y="1890"/>
                    <a:pt x="537" y="2422"/>
                    <a:pt x="1804" y="2422"/>
                  </a:cubicBezTo>
                  <a:cubicBezTo>
                    <a:pt x="2220" y="2422"/>
                    <a:pt x="2729" y="2365"/>
                    <a:pt x="3350" y="2261"/>
                  </a:cubicBezTo>
                  <a:lnTo>
                    <a:pt x="3517" y="2094"/>
                  </a:lnTo>
                  <a:cubicBezTo>
                    <a:pt x="2763" y="1089"/>
                    <a:pt x="1424" y="838"/>
                    <a:pt x="503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6" name="Google Shape;12866;p15"/>
            <p:cNvSpPr/>
            <p:nvPr/>
          </p:nvSpPr>
          <p:spPr>
            <a:xfrm>
              <a:off x="5004050" y="1590175"/>
              <a:ext cx="133975" cy="56550"/>
            </a:xfrm>
            <a:custGeom>
              <a:avLst/>
              <a:gdLst/>
              <a:ahLst/>
              <a:cxnLst/>
              <a:rect l="l" t="t" r="r" b="b"/>
              <a:pathLst>
                <a:path w="5359" h="2262" extrusionOk="0">
                  <a:moveTo>
                    <a:pt x="1591" y="1"/>
                  </a:moveTo>
                  <a:cubicBezTo>
                    <a:pt x="1423" y="1"/>
                    <a:pt x="1172" y="1"/>
                    <a:pt x="1005" y="85"/>
                  </a:cubicBezTo>
                  <a:cubicBezTo>
                    <a:pt x="670" y="168"/>
                    <a:pt x="419" y="336"/>
                    <a:pt x="167" y="503"/>
                  </a:cubicBezTo>
                  <a:cubicBezTo>
                    <a:pt x="84" y="671"/>
                    <a:pt x="0" y="754"/>
                    <a:pt x="0" y="838"/>
                  </a:cubicBezTo>
                  <a:lnTo>
                    <a:pt x="5107" y="2261"/>
                  </a:lnTo>
                  <a:cubicBezTo>
                    <a:pt x="5274" y="2094"/>
                    <a:pt x="5358" y="1843"/>
                    <a:pt x="5191" y="1591"/>
                  </a:cubicBezTo>
                  <a:cubicBezTo>
                    <a:pt x="5107" y="1424"/>
                    <a:pt x="4856" y="1257"/>
                    <a:pt x="4688" y="1173"/>
                  </a:cubicBezTo>
                  <a:cubicBezTo>
                    <a:pt x="4270" y="922"/>
                    <a:pt x="3684" y="671"/>
                    <a:pt x="3181" y="419"/>
                  </a:cubicBezTo>
                  <a:cubicBezTo>
                    <a:pt x="2679" y="252"/>
                    <a:pt x="2177" y="85"/>
                    <a:pt x="1591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7" name="Google Shape;12867;p15"/>
            <p:cNvSpPr/>
            <p:nvPr/>
          </p:nvSpPr>
          <p:spPr>
            <a:xfrm>
              <a:off x="4175225" y="1359950"/>
              <a:ext cx="115125" cy="50250"/>
            </a:xfrm>
            <a:custGeom>
              <a:avLst/>
              <a:gdLst/>
              <a:ahLst/>
              <a:cxnLst/>
              <a:rect l="l" t="t" r="r" b="b"/>
              <a:pathLst>
                <a:path w="4605" h="2010" extrusionOk="0">
                  <a:moveTo>
                    <a:pt x="1674" y="1"/>
                  </a:moveTo>
                  <a:cubicBezTo>
                    <a:pt x="1423" y="1"/>
                    <a:pt x="1172" y="1"/>
                    <a:pt x="1005" y="168"/>
                  </a:cubicBezTo>
                  <a:cubicBezTo>
                    <a:pt x="670" y="252"/>
                    <a:pt x="419" y="503"/>
                    <a:pt x="168" y="838"/>
                  </a:cubicBezTo>
                  <a:lnTo>
                    <a:pt x="0" y="1005"/>
                  </a:lnTo>
                  <a:cubicBezTo>
                    <a:pt x="1507" y="1675"/>
                    <a:pt x="3014" y="2010"/>
                    <a:pt x="4605" y="2010"/>
                  </a:cubicBezTo>
                  <a:lnTo>
                    <a:pt x="4605" y="1424"/>
                  </a:lnTo>
                  <a:cubicBezTo>
                    <a:pt x="3767" y="670"/>
                    <a:pt x="2763" y="168"/>
                    <a:pt x="1674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8" name="Google Shape;12868;p15"/>
            <p:cNvSpPr/>
            <p:nvPr/>
          </p:nvSpPr>
          <p:spPr>
            <a:xfrm>
              <a:off x="2955000" y="1749250"/>
              <a:ext cx="64900" cy="60725"/>
            </a:xfrm>
            <a:custGeom>
              <a:avLst/>
              <a:gdLst/>
              <a:ahLst/>
              <a:cxnLst/>
              <a:rect l="l" t="t" r="r" b="b"/>
              <a:pathLst>
                <a:path w="2596" h="2429" extrusionOk="0">
                  <a:moveTo>
                    <a:pt x="84" y="1"/>
                  </a:moveTo>
                  <a:lnTo>
                    <a:pt x="84" y="921"/>
                  </a:lnTo>
                  <a:cubicBezTo>
                    <a:pt x="84" y="921"/>
                    <a:pt x="1" y="1005"/>
                    <a:pt x="1" y="1089"/>
                  </a:cubicBezTo>
                  <a:cubicBezTo>
                    <a:pt x="1" y="1256"/>
                    <a:pt x="84" y="1340"/>
                    <a:pt x="168" y="1424"/>
                  </a:cubicBezTo>
                  <a:cubicBezTo>
                    <a:pt x="335" y="1507"/>
                    <a:pt x="503" y="1759"/>
                    <a:pt x="670" y="1926"/>
                  </a:cubicBezTo>
                  <a:lnTo>
                    <a:pt x="1675" y="2428"/>
                  </a:lnTo>
                  <a:lnTo>
                    <a:pt x="2596" y="2428"/>
                  </a:lnTo>
                  <a:cubicBezTo>
                    <a:pt x="2010" y="1424"/>
                    <a:pt x="1173" y="503"/>
                    <a:pt x="84" y="1"/>
                  </a:cubicBezTo>
                  <a:close/>
                </a:path>
              </a:pathLst>
            </a:custGeom>
            <a:solidFill>
              <a:srgbClr val="9EB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9" name="Google Shape;12869;p15"/>
            <p:cNvSpPr/>
            <p:nvPr/>
          </p:nvSpPr>
          <p:spPr>
            <a:xfrm>
              <a:off x="4139625" y="3011325"/>
              <a:ext cx="67000" cy="48650"/>
            </a:xfrm>
            <a:custGeom>
              <a:avLst/>
              <a:gdLst/>
              <a:ahLst/>
              <a:cxnLst/>
              <a:rect l="l" t="t" r="r" b="b"/>
              <a:pathLst>
                <a:path w="2680" h="1946" extrusionOk="0">
                  <a:moveTo>
                    <a:pt x="587" y="0"/>
                  </a:moveTo>
                  <a:cubicBezTo>
                    <a:pt x="252" y="503"/>
                    <a:pt x="85" y="1005"/>
                    <a:pt x="1" y="1591"/>
                  </a:cubicBezTo>
                  <a:cubicBezTo>
                    <a:pt x="325" y="1857"/>
                    <a:pt x="639" y="1945"/>
                    <a:pt x="950" y="1945"/>
                  </a:cubicBezTo>
                  <a:cubicBezTo>
                    <a:pt x="1522" y="1945"/>
                    <a:pt x="2083" y="1645"/>
                    <a:pt x="2680" y="1591"/>
                  </a:cubicBezTo>
                  <a:cubicBezTo>
                    <a:pt x="2010" y="921"/>
                    <a:pt x="1340" y="419"/>
                    <a:pt x="587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0" name="Google Shape;12870;p15"/>
            <p:cNvSpPr/>
            <p:nvPr/>
          </p:nvSpPr>
          <p:spPr>
            <a:xfrm>
              <a:off x="3595450" y="2460875"/>
              <a:ext cx="85850" cy="41875"/>
            </a:xfrm>
            <a:custGeom>
              <a:avLst/>
              <a:gdLst/>
              <a:ahLst/>
              <a:cxnLst/>
              <a:rect l="l" t="t" r="r" b="b"/>
              <a:pathLst>
                <a:path w="3434" h="1675" extrusionOk="0">
                  <a:moveTo>
                    <a:pt x="168" y="0"/>
                  </a:moveTo>
                  <a:cubicBezTo>
                    <a:pt x="168" y="0"/>
                    <a:pt x="84" y="84"/>
                    <a:pt x="84" y="168"/>
                  </a:cubicBezTo>
                  <a:cubicBezTo>
                    <a:pt x="1" y="335"/>
                    <a:pt x="84" y="502"/>
                    <a:pt x="168" y="586"/>
                  </a:cubicBezTo>
                  <a:cubicBezTo>
                    <a:pt x="587" y="1005"/>
                    <a:pt x="1173" y="1340"/>
                    <a:pt x="1759" y="1507"/>
                  </a:cubicBezTo>
                  <a:cubicBezTo>
                    <a:pt x="1804" y="1485"/>
                    <a:pt x="1849" y="1474"/>
                    <a:pt x="1892" y="1474"/>
                  </a:cubicBezTo>
                  <a:cubicBezTo>
                    <a:pt x="2010" y="1474"/>
                    <a:pt x="2116" y="1552"/>
                    <a:pt x="2177" y="1675"/>
                  </a:cubicBezTo>
                  <a:lnTo>
                    <a:pt x="3182" y="1675"/>
                  </a:lnTo>
                  <a:cubicBezTo>
                    <a:pt x="3266" y="1675"/>
                    <a:pt x="3350" y="1591"/>
                    <a:pt x="3350" y="1507"/>
                  </a:cubicBezTo>
                  <a:cubicBezTo>
                    <a:pt x="3433" y="1340"/>
                    <a:pt x="3350" y="1256"/>
                    <a:pt x="3266" y="1089"/>
                  </a:cubicBezTo>
                  <a:cubicBezTo>
                    <a:pt x="2345" y="419"/>
                    <a:pt x="1340" y="0"/>
                    <a:pt x="168" y="0"/>
                  </a:cubicBezTo>
                  <a:close/>
                </a:path>
              </a:pathLst>
            </a:custGeom>
            <a:solidFill>
              <a:srgbClr val="9BC1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1" name="Google Shape;12871;p15"/>
            <p:cNvSpPr/>
            <p:nvPr/>
          </p:nvSpPr>
          <p:spPr>
            <a:xfrm>
              <a:off x="5822400" y="2888325"/>
              <a:ext cx="62800" cy="41400"/>
            </a:xfrm>
            <a:custGeom>
              <a:avLst/>
              <a:gdLst/>
              <a:ahLst/>
              <a:cxnLst/>
              <a:rect l="l" t="t" r="r" b="b"/>
              <a:pathLst>
                <a:path w="2512" h="1656" extrusionOk="0">
                  <a:moveTo>
                    <a:pt x="1358" y="0"/>
                  </a:moveTo>
                  <a:cubicBezTo>
                    <a:pt x="997" y="0"/>
                    <a:pt x="609" y="88"/>
                    <a:pt x="269" y="88"/>
                  </a:cubicBezTo>
                  <a:cubicBezTo>
                    <a:pt x="175" y="88"/>
                    <a:pt x="85" y="82"/>
                    <a:pt x="0" y="65"/>
                  </a:cubicBezTo>
                  <a:lnTo>
                    <a:pt x="0" y="567"/>
                  </a:lnTo>
                  <a:lnTo>
                    <a:pt x="2512" y="1655"/>
                  </a:lnTo>
                  <a:lnTo>
                    <a:pt x="2512" y="1069"/>
                  </a:lnTo>
                  <a:cubicBezTo>
                    <a:pt x="2334" y="182"/>
                    <a:pt x="1875" y="0"/>
                    <a:pt x="1358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2" name="Google Shape;12872;p15"/>
            <p:cNvSpPr/>
            <p:nvPr/>
          </p:nvSpPr>
          <p:spPr>
            <a:xfrm>
              <a:off x="4062200" y="4897100"/>
              <a:ext cx="50250" cy="100500"/>
            </a:xfrm>
            <a:custGeom>
              <a:avLst/>
              <a:gdLst/>
              <a:ahLst/>
              <a:cxnLst/>
              <a:rect l="l" t="t" r="r" b="b"/>
              <a:pathLst>
                <a:path w="2010" h="4020" extrusionOk="0">
                  <a:moveTo>
                    <a:pt x="586" y="1"/>
                  </a:moveTo>
                  <a:lnTo>
                    <a:pt x="0" y="84"/>
                  </a:lnTo>
                  <a:cubicBezTo>
                    <a:pt x="168" y="1508"/>
                    <a:pt x="670" y="2847"/>
                    <a:pt x="1591" y="4019"/>
                  </a:cubicBezTo>
                  <a:cubicBezTo>
                    <a:pt x="1758" y="3601"/>
                    <a:pt x="2009" y="3266"/>
                    <a:pt x="1675" y="2847"/>
                  </a:cubicBezTo>
                  <a:cubicBezTo>
                    <a:pt x="1172" y="2177"/>
                    <a:pt x="921" y="1340"/>
                    <a:pt x="1089" y="503"/>
                  </a:cubicBezTo>
                  <a:lnTo>
                    <a:pt x="1089" y="336"/>
                  </a:lnTo>
                  <a:cubicBezTo>
                    <a:pt x="1005" y="168"/>
                    <a:pt x="921" y="84"/>
                    <a:pt x="837" y="1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3" name="Google Shape;12873;p15"/>
            <p:cNvSpPr/>
            <p:nvPr/>
          </p:nvSpPr>
          <p:spPr>
            <a:xfrm>
              <a:off x="3861275" y="4226700"/>
              <a:ext cx="48150" cy="57175"/>
            </a:xfrm>
            <a:custGeom>
              <a:avLst/>
              <a:gdLst/>
              <a:ahLst/>
              <a:cxnLst/>
              <a:rect l="l" t="t" r="r" b="b"/>
              <a:pathLst>
                <a:path w="1926" h="2287" extrusionOk="0">
                  <a:moveTo>
                    <a:pt x="1324" y="1"/>
                  </a:moveTo>
                  <a:cubicBezTo>
                    <a:pt x="1155" y="1"/>
                    <a:pt x="982" y="97"/>
                    <a:pt x="837" y="194"/>
                  </a:cubicBezTo>
                  <a:cubicBezTo>
                    <a:pt x="586" y="445"/>
                    <a:pt x="335" y="612"/>
                    <a:pt x="84" y="780"/>
                  </a:cubicBezTo>
                  <a:cubicBezTo>
                    <a:pt x="0" y="1282"/>
                    <a:pt x="168" y="1868"/>
                    <a:pt x="586" y="2287"/>
                  </a:cubicBezTo>
                  <a:cubicBezTo>
                    <a:pt x="921" y="1868"/>
                    <a:pt x="1340" y="1450"/>
                    <a:pt x="1675" y="1031"/>
                  </a:cubicBezTo>
                  <a:cubicBezTo>
                    <a:pt x="1926" y="780"/>
                    <a:pt x="1926" y="445"/>
                    <a:pt x="1675" y="194"/>
                  </a:cubicBezTo>
                  <a:cubicBezTo>
                    <a:pt x="1568" y="52"/>
                    <a:pt x="1447" y="1"/>
                    <a:pt x="1324" y="1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4" name="Google Shape;12874;p15"/>
            <p:cNvSpPr/>
            <p:nvPr/>
          </p:nvSpPr>
          <p:spPr>
            <a:xfrm>
              <a:off x="5207050" y="2634750"/>
              <a:ext cx="75375" cy="52175"/>
            </a:xfrm>
            <a:custGeom>
              <a:avLst/>
              <a:gdLst/>
              <a:ahLst/>
              <a:cxnLst/>
              <a:rect l="l" t="t" r="r" b="b"/>
              <a:pathLst>
                <a:path w="3015" h="2087" extrusionOk="0">
                  <a:moveTo>
                    <a:pt x="766" y="1"/>
                  </a:moveTo>
                  <a:cubicBezTo>
                    <a:pt x="486" y="1"/>
                    <a:pt x="317" y="667"/>
                    <a:pt x="36" y="667"/>
                  </a:cubicBezTo>
                  <a:cubicBezTo>
                    <a:pt x="25" y="667"/>
                    <a:pt x="13" y="666"/>
                    <a:pt x="1" y="664"/>
                  </a:cubicBezTo>
                  <a:lnTo>
                    <a:pt x="1" y="664"/>
                  </a:lnTo>
                  <a:cubicBezTo>
                    <a:pt x="838" y="1333"/>
                    <a:pt x="1926" y="1836"/>
                    <a:pt x="3015" y="2087"/>
                  </a:cubicBezTo>
                  <a:cubicBezTo>
                    <a:pt x="3015" y="915"/>
                    <a:pt x="1591" y="1250"/>
                    <a:pt x="1173" y="412"/>
                  </a:cubicBezTo>
                  <a:cubicBezTo>
                    <a:pt x="1009" y="109"/>
                    <a:pt x="879" y="1"/>
                    <a:pt x="766" y="1"/>
                  </a:cubicBezTo>
                  <a:close/>
                </a:path>
              </a:pathLst>
            </a:custGeom>
            <a:solidFill>
              <a:srgbClr val="97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5" name="Google Shape;12875;p15"/>
            <p:cNvSpPr/>
            <p:nvPr/>
          </p:nvSpPr>
          <p:spPr>
            <a:xfrm>
              <a:off x="4905675" y="4589425"/>
              <a:ext cx="35600" cy="73300"/>
            </a:xfrm>
            <a:custGeom>
              <a:avLst/>
              <a:gdLst/>
              <a:ahLst/>
              <a:cxnLst/>
              <a:rect l="l" t="t" r="r" b="b"/>
              <a:pathLst>
                <a:path w="1424" h="2932" extrusionOk="0">
                  <a:moveTo>
                    <a:pt x="1423" y="1"/>
                  </a:moveTo>
                  <a:lnTo>
                    <a:pt x="0" y="1257"/>
                  </a:lnTo>
                  <a:cubicBezTo>
                    <a:pt x="251" y="1926"/>
                    <a:pt x="754" y="2513"/>
                    <a:pt x="1423" y="2931"/>
                  </a:cubicBezTo>
                  <a:lnTo>
                    <a:pt x="1423" y="1"/>
                  </a:lnTo>
                  <a:close/>
                </a:path>
              </a:pathLst>
            </a:custGeom>
            <a:solidFill>
              <a:srgbClr val="7EA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6" name="Google Shape;12876;p15"/>
            <p:cNvSpPr/>
            <p:nvPr/>
          </p:nvSpPr>
          <p:spPr>
            <a:xfrm>
              <a:off x="3888475" y="4357125"/>
              <a:ext cx="52350" cy="87925"/>
            </a:xfrm>
            <a:custGeom>
              <a:avLst/>
              <a:gdLst/>
              <a:ahLst/>
              <a:cxnLst/>
              <a:rect l="l" t="t" r="r" b="b"/>
              <a:pathLst>
                <a:path w="2094" h="3517" extrusionOk="0">
                  <a:moveTo>
                    <a:pt x="84" y="0"/>
                  </a:moveTo>
                  <a:cubicBezTo>
                    <a:pt x="0" y="1256"/>
                    <a:pt x="335" y="2428"/>
                    <a:pt x="1005" y="3516"/>
                  </a:cubicBezTo>
                  <a:cubicBezTo>
                    <a:pt x="1424" y="3433"/>
                    <a:pt x="2093" y="3265"/>
                    <a:pt x="1759" y="2930"/>
                  </a:cubicBezTo>
                  <a:cubicBezTo>
                    <a:pt x="921" y="2093"/>
                    <a:pt x="838" y="921"/>
                    <a:pt x="84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7" name="Google Shape;12877;p15"/>
            <p:cNvSpPr/>
            <p:nvPr/>
          </p:nvSpPr>
          <p:spPr>
            <a:xfrm>
              <a:off x="5043800" y="3379700"/>
              <a:ext cx="64900" cy="52350"/>
            </a:xfrm>
            <a:custGeom>
              <a:avLst/>
              <a:gdLst/>
              <a:ahLst/>
              <a:cxnLst/>
              <a:rect l="l" t="t" r="r" b="b"/>
              <a:pathLst>
                <a:path w="2596" h="2094" extrusionOk="0">
                  <a:moveTo>
                    <a:pt x="2512" y="0"/>
                  </a:moveTo>
                  <a:lnTo>
                    <a:pt x="1" y="502"/>
                  </a:lnTo>
                  <a:cubicBezTo>
                    <a:pt x="754" y="1172"/>
                    <a:pt x="1591" y="1674"/>
                    <a:pt x="2512" y="2093"/>
                  </a:cubicBezTo>
                  <a:cubicBezTo>
                    <a:pt x="2596" y="1423"/>
                    <a:pt x="2010" y="670"/>
                    <a:pt x="2512" y="0"/>
                  </a:cubicBezTo>
                  <a:close/>
                </a:path>
              </a:pathLst>
            </a:custGeom>
            <a:solidFill>
              <a:srgbClr val="9BBE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8" name="Google Shape;12878;p15"/>
            <p:cNvSpPr/>
            <p:nvPr/>
          </p:nvSpPr>
          <p:spPr>
            <a:xfrm>
              <a:off x="4474500" y="3291775"/>
              <a:ext cx="41900" cy="62825"/>
            </a:xfrm>
            <a:custGeom>
              <a:avLst/>
              <a:gdLst/>
              <a:ahLst/>
              <a:cxnLst/>
              <a:rect l="l" t="t" r="r" b="b"/>
              <a:pathLst>
                <a:path w="1676" h="2513" extrusionOk="0">
                  <a:moveTo>
                    <a:pt x="168" y="1"/>
                  </a:moveTo>
                  <a:lnTo>
                    <a:pt x="168" y="503"/>
                  </a:lnTo>
                  <a:cubicBezTo>
                    <a:pt x="336" y="1173"/>
                    <a:pt x="1" y="2010"/>
                    <a:pt x="671" y="2512"/>
                  </a:cubicBezTo>
                  <a:lnTo>
                    <a:pt x="1675" y="1508"/>
                  </a:lnTo>
                  <a:cubicBezTo>
                    <a:pt x="1340" y="838"/>
                    <a:pt x="838" y="336"/>
                    <a:pt x="168" y="1"/>
                  </a:cubicBezTo>
                  <a:close/>
                </a:path>
              </a:pathLst>
            </a:custGeom>
            <a:solidFill>
              <a:srgbClr val="90B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9" name="Google Shape;12879;p15"/>
            <p:cNvSpPr/>
            <p:nvPr/>
          </p:nvSpPr>
          <p:spPr>
            <a:xfrm>
              <a:off x="5851700" y="3530375"/>
              <a:ext cx="58625" cy="48175"/>
            </a:xfrm>
            <a:custGeom>
              <a:avLst/>
              <a:gdLst/>
              <a:ahLst/>
              <a:cxnLst/>
              <a:rect l="l" t="t" r="r" b="b"/>
              <a:pathLst>
                <a:path w="2345" h="1927" extrusionOk="0">
                  <a:moveTo>
                    <a:pt x="335" y="1"/>
                  </a:moveTo>
                  <a:cubicBezTo>
                    <a:pt x="0" y="587"/>
                    <a:pt x="0" y="1089"/>
                    <a:pt x="670" y="1424"/>
                  </a:cubicBezTo>
                  <a:cubicBezTo>
                    <a:pt x="1172" y="1675"/>
                    <a:pt x="1759" y="1926"/>
                    <a:pt x="2345" y="1926"/>
                  </a:cubicBezTo>
                  <a:cubicBezTo>
                    <a:pt x="1842" y="1173"/>
                    <a:pt x="1172" y="503"/>
                    <a:pt x="335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0" name="Google Shape;12880;p15"/>
            <p:cNvSpPr/>
            <p:nvPr/>
          </p:nvSpPr>
          <p:spPr>
            <a:xfrm>
              <a:off x="3804750" y="2712025"/>
              <a:ext cx="60725" cy="64900"/>
            </a:xfrm>
            <a:custGeom>
              <a:avLst/>
              <a:gdLst/>
              <a:ahLst/>
              <a:cxnLst/>
              <a:rect l="l" t="t" r="r" b="b"/>
              <a:pathLst>
                <a:path w="2429" h="2596" extrusionOk="0">
                  <a:moveTo>
                    <a:pt x="503" y="0"/>
                  </a:moveTo>
                  <a:lnTo>
                    <a:pt x="252" y="252"/>
                  </a:lnTo>
                  <a:cubicBezTo>
                    <a:pt x="1" y="1089"/>
                    <a:pt x="336" y="1926"/>
                    <a:pt x="1089" y="2428"/>
                  </a:cubicBezTo>
                  <a:lnTo>
                    <a:pt x="1424" y="2596"/>
                  </a:lnTo>
                  <a:lnTo>
                    <a:pt x="2429" y="259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1" name="Google Shape;12881;p15"/>
            <p:cNvSpPr/>
            <p:nvPr/>
          </p:nvSpPr>
          <p:spPr>
            <a:xfrm>
              <a:off x="5119150" y="3424475"/>
              <a:ext cx="41875" cy="41050"/>
            </a:xfrm>
            <a:custGeom>
              <a:avLst/>
              <a:gdLst/>
              <a:ahLst/>
              <a:cxnLst/>
              <a:rect l="l" t="t" r="r" b="b"/>
              <a:pathLst>
                <a:path w="1675" h="1642" extrusionOk="0">
                  <a:moveTo>
                    <a:pt x="482" y="1"/>
                  </a:moveTo>
                  <a:cubicBezTo>
                    <a:pt x="229" y="1"/>
                    <a:pt x="48" y="201"/>
                    <a:pt x="1" y="721"/>
                  </a:cubicBezTo>
                  <a:cubicBezTo>
                    <a:pt x="419" y="1139"/>
                    <a:pt x="1005" y="1474"/>
                    <a:pt x="1508" y="1642"/>
                  </a:cubicBezTo>
                  <a:cubicBezTo>
                    <a:pt x="1508" y="1139"/>
                    <a:pt x="1675" y="721"/>
                    <a:pt x="1173" y="302"/>
                  </a:cubicBezTo>
                  <a:cubicBezTo>
                    <a:pt x="917" y="120"/>
                    <a:pt x="678" y="1"/>
                    <a:pt x="482" y="1"/>
                  </a:cubicBezTo>
                  <a:close/>
                </a:path>
              </a:pathLst>
            </a:custGeom>
            <a:solidFill>
              <a:srgbClr val="A9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2" name="Google Shape;12882;p15"/>
            <p:cNvSpPr/>
            <p:nvPr/>
          </p:nvSpPr>
          <p:spPr>
            <a:xfrm>
              <a:off x="4531025" y="2672250"/>
              <a:ext cx="75375" cy="41100"/>
            </a:xfrm>
            <a:custGeom>
              <a:avLst/>
              <a:gdLst/>
              <a:ahLst/>
              <a:cxnLst/>
              <a:rect l="l" t="t" r="r" b="b"/>
              <a:pathLst>
                <a:path w="3015" h="1644" extrusionOk="0">
                  <a:moveTo>
                    <a:pt x="0" y="1"/>
                  </a:moveTo>
                  <a:lnTo>
                    <a:pt x="0" y="1"/>
                  </a:lnTo>
                  <a:cubicBezTo>
                    <a:pt x="432" y="1008"/>
                    <a:pt x="1420" y="1644"/>
                    <a:pt x="2486" y="1644"/>
                  </a:cubicBezTo>
                  <a:cubicBezTo>
                    <a:pt x="2660" y="1644"/>
                    <a:pt x="2837" y="1627"/>
                    <a:pt x="3014" y="1591"/>
                  </a:cubicBezTo>
                  <a:cubicBezTo>
                    <a:pt x="2093" y="922"/>
                    <a:pt x="1089" y="419"/>
                    <a:pt x="0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3" name="Google Shape;12883;p15"/>
            <p:cNvSpPr/>
            <p:nvPr/>
          </p:nvSpPr>
          <p:spPr>
            <a:xfrm>
              <a:off x="3878000" y="2649225"/>
              <a:ext cx="60725" cy="39800"/>
            </a:xfrm>
            <a:custGeom>
              <a:avLst/>
              <a:gdLst/>
              <a:ahLst/>
              <a:cxnLst/>
              <a:rect l="l" t="t" r="r" b="b"/>
              <a:pathLst>
                <a:path w="2429" h="1592" extrusionOk="0">
                  <a:moveTo>
                    <a:pt x="1" y="1"/>
                  </a:moveTo>
                  <a:cubicBezTo>
                    <a:pt x="587" y="754"/>
                    <a:pt x="1424" y="1340"/>
                    <a:pt x="2429" y="1592"/>
                  </a:cubicBezTo>
                  <a:cubicBezTo>
                    <a:pt x="2094" y="252"/>
                    <a:pt x="1257" y="1"/>
                    <a:pt x="1" y="1"/>
                  </a:cubicBezTo>
                  <a:close/>
                </a:path>
              </a:pathLst>
            </a:custGeom>
            <a:solidFill>
              <a:srgbClr val="A2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4" name="Google Shape;12884;p15"/>
            <p:cNvSpPr/>
            <p:nvPr/>
          </p:nvSpPr>
          <p:spPr>
            <a:xfrm>
              <a:off x="3878000" y="3339925"/>
              <a:ext cx="33525" cy="52350"/>
            </a:xfrm>
            <a:custGeom>
              <a:avLst/>
              <a:gdLst/>
              <a:ahLst/>
              <a:cxnLst/>
              <a:rect l="l" t="t" r="r" b="b"/>
              <a:pathLst>
                <a:path w="1341" h="2094" extrusionOk="0">
                  <a:moveTo>
                    <a:pt x="1" y="0"/>
                  </a:moveTo>
                  <a:lnTo>
                    <a:pt x="1" y="2010"/>
                  </a:lnTo>
                  <a:lnTo>
                    <a:pt x="1340" y="2093"/>
                  </a:lnTo>
                  <a:cubicBezTo>
                    <a:pt x="1173" y="1256"/>
                    <a:pt x="671" y="503"/>
                    <a:pt x="1" y="0"/>
                  </a:cubicBezTo>
                  <a:close/>
                </a:path>
              </a:pathLst>
            </a:custGeom>
            <a:solidFill>
              <a:srgbClr val="A6B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5" name="Google Shape;12885;p15"/>
            <p:cNvSpPr/>
            <p:nvPr/>
          </p:nvSpPr>
          <p:spPr>
            <a:xfrm>
              <a:off x="3871725" y="4288650"/>
              <a:ext cx="48175" cy="58025"/>
            </a:xfrm>
            <a:custGeom>
              <a:avLst/>
              <a:gdLst/>
              <a:ahLst/>
              <a:cxnLst/>
              <a:rect l="l" t="t" r="r" b="b"/>
              <a:pathLst>
                <a:path w="1927" h="2321" extrusionOk="0">
                  <a:moveTo>
                    <a:pt x="1241" y="0"/>
                  </a:moveTo>
                  <a:cubicBezTo>
                    <a:pt x="941" y="0"/>
                    <a:pt x="649" y="252"/>
                    <a:pt x="385" y="252"/>
                  </a:cubicBezTo>
                  <a:cubicBezTo>
                    <a:pt x="340" y="252"/>
                    <a:pt x="296" y="245"/>
                    <a:pt x="252" y="227"/>
                  </a:cubicBezTo>
                  <a:lnTo>
                    <a:pt x="252" y="227"/>
                  </a:lnTo>
                  <a:cubicBezTo>
                    <a:pt x="168" y="981"/>
                    <a:pt x="1" y="1734"/>
                    <a:pt x="587" y="2320"/>
                  </a:cubicBezTo>
                  <a:lnTo>
                    <a:pt x="838" y="2320"/>
                  </a:lnTo>
                  <a:cubicBezTo>
                    <a:pt x="922" y="2153"/>
                    <a:pt x="1089" y="1986"/>
                    <a:pt x="1173" y="1818"/>
                  </a:cubicBezTo>
                  <a:cubicBezTo>
                    <a:pt x="1508" y="1567"/>
                    <a:pt x="1759" y="1148"/>
                    <a:pt x="1926" y="814"/>
                  </a:cubicBezTo>
                  <a:cubicBezTo>
                    <a:pt x="1926" y="562"/>
                    <a:pt x="1843" y="395"/>
                    <a:pt x="1675" y="227"/>
                  </a:cubicBezTo>
                  <a:cubicBezTo>
                    <a:pt x="1530" y="58"/>
                    <a:pt x="1384" y="0"/>
                    <a:pt x="1241" y="0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6" name="Google Shape;12886;p15"/>
            <p:cNvSpPr/>
            <p:nvPr/>
          </p:nvSpPr>
          <p:spPr>
            <a:xfrm>
              <a:off x="5357750" y="3126425"/>
              <a:ext cx="62825" cy="50275"/>
            </a:xfrm>
            <a:custGeom>
              <a:avLst/>
              <a:gdLst/>
              <a:ahLst/>
              <a:cxnLst/>
              <a:rect l="l" t="t" r="r" b="b"/>
              <a:pathLst>
                <a:path w="2513" h="2011" extrusionOk="0">
                  <a:moveTo>
                    <a:pt x="1" y="1"/>
                  </a:moveTo>
                  <a:cubicBezTo>
                    <a:pt x="1" y="1089"/>
                    <a:pt x="922" y="1340"/>
                    <a:pt x="1424" y="2010"/>
                  </a:cubicBezTo>
                  <a:cubicBezTo>
                    <a:pt x="1632" y="1733"/>
                    <a:pt x="1955" y="1570"/>
                    <a:pt x="2298" y="1570"/>
                  </a:cubicBezTo>
                  <a:cubicBezTo>
                    <a:pt x="2369" y="1570"/>
                    <a:pt x="2440" y="1577"/>
                    <a:pt x="2512" y="1592"/>
                  </a:cubicBezTo>
                  <a:cubicBezTo>
                    <a:pt x="1759" y="922"/>
                    <a:pt x="922" y="420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7" name="Google Shape;12887;p15"/>
            <p:cNvSpPr/>
            <p:nvPr/>
          </p:nvSpPr>
          <p:spPr>
            <a:xfrm>
              <a:off x="3639400" y="1644600"/>
              <a:ext cx="50275" cy="31650"/>
            </a:xfrm>
            <a:custGeom>
              <a:avLst/>
              <a:gdLst/>
              <a:ahLst/>
              <a:cxnLst/>
              <a:rect l="l" t="t" r="r" b="b"/>
              <a:pathLst>
                <a:path w="2011" h="1266" extrusionOk="0">
                  <a:moveTo>
                    <a:pt x="1" y="1"/>
                  </a:moveTo>
                  <a:lnTo>
                    <a:pt x="1" y="1"/>
                  </a:lnTo>
                  <a:cubicBezTo>
                    <a:pt x="230" y="871"/>
                    <a:pt x="334" y="1265"/>
                    <a:pt x="641" y="1265"/>
                  </a:cubicBezTo>
                  <a:cubicBezTo>
                    <a:pt x="896" y="1265"/>
                    <a:pt x="1290" y="996"/>
                    <a:pt x="2010" y="503"/>
                  </a:cubicBezTo>
                  <a:lnTo>
                    <a:pt x="2010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8" name="Google Shape;12888;p15"/>
            <p:cNvSpPr/>
            <p:nvPr/>
          </p:nvSpPr>
          <p:spPr>
            <a:xfrm>
              <a:off x="4081025" y="3892475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922" y="0"/>
                  </a:moveTo>
                  <a:cubicBezTo>
                    <a:pt x="838" y="168"/>
                    <a:pt x="922" y="335"/>
                    <a:pt x="754" y="503"/>
                  </a:cubicBezTo>
                  <a:cubicBezTo>
                    <a:pt x="252" y="1089"/>
                    <a:pt x="1" y="1591"/>
                    <a:pt x="1173" y="1675"/>
                  </a:cubicBezTo>
                  <a:cubicBezTo>
                    <a:pt x="1424" y="1758"/>
                    <a:pt x="1591" y="1926"/>
                    <a:pt x="1843" y="2010"/>
                  </a:cubicBezTo>
                  <a:cubicBezTo>
                    <a:pt x="1843" y="1256"/>
                    <a:pt x="1508" y="503"/>
                    <a:pt x="922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9" name="Google Shape;12889;p15"/>
            <p:cNvSpPr/>
            <p:nvPr/>
          </p:nvSpPr>
          <p:spPr>
            <a:xfrm>
              <a:off x="3976375" y="3166200"/>
              <a:ext cx="37700" cy="50250"/>
            </a:xfrm>
            <a:custGeom>
              <a:avLst/>
              <a:gdLst/>
              <a:ahLst/>
              <a:cxnLst/>
              <a:rect l="l" t="t" r="r" b="b"/>
              <a:pathLst>
                <a:path w="1508" h="2010" extrusionOk="0">
                  <a:moveTo>
                    <a:pt x="1" y="1"/>
                  </a:moveTo>
                  <a:cubicBezTo>
                    <a:pt x="419" y="670"/>
                    <a:pt x="419" y="1508"/>
                    <a:pt x="1005" y="2010"/>
                  </a:cubicBezTo>
                  <a:cubicBezTo>
                    <a:pt x="1508" y="922"/>
                    <a:pt x="1340" y="168"/>
                    <a:pt x="1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0" name="Google Shape;12890;p15"/>
            <p:cNvSpPr/>
            <p:nvPr/>
          </p:nvSpPr>
          <p:spPr>
            <a:xfrm>
              <a:off x="3321275" y="2136450"/>
              <a:ext cx="39800" cy="37700"/>
            </a:xfrm>
            <a:custGeom>
              <a:avLst/>
              <a:gdLst/>
              <a:ahLst/>
              <a:cxnLst/>
              <a:rect l="l" t="t" r="r" b="b"/>
              <a:pathLst>
                <a:path w="1592" h="1508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1089"/>
                    <a:pt x="503" y="1508"/>
                    <a:pt x="1591" y="1508"/>
                  </a:cubicBezTo>
                  <a:cubicBezTo>
                    <a:pt x="1340" y="838"/>
                    <a:pt x="754" y="252"/>
                    <a:pt x="84" y="1"/>
                  </a:cubicBezTo>
                  <a:close/>
                </a:path>
              </a:pathLst>
            </a:custGeom>
            <a:solidFill>
              <a:srgbClr val="99B0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1" name="Google Shape;12891;p15"/>
            <p:cNvSpPr/>
            <p:nvPr/>
          </p:nvSpPr>
          <p:spPr>
            <a:xfrm>
              <a:off x="3107800" y="2073675"/>
              <a:ext cx="39775" cy="50250"/>
            </a:xfrm>
            <a:custGeom>
              <a:avLst/>
              <a:gdLst/>
              <a:ahLst/>
              <a:cxnLst/>
              <a:rect l="l" t="t" r="r" b="b"/>
              <a:pathLst>
                <a:path w="1591" h="2010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837"/>
                    <a:pt x="837" y="1591"/>
                    <a:pt x="1591" y="2009"/>
                  </a:cubicBezTo>
                  <a:cubicBezTo>
                    <a:pt x="1591" y="1005"/>
                    <a:pt x="921" y="251"/>
                    <a:pt x="0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2" name="Google Shape;12892;p15"/>
            <p:cNvSpPr/>
            <p:nvPr/>
          </p:nvSpPr>
          <p:spPr>
            <a:xfrm>
              <a:off x="3677075" y="2488075"/>
              <a:ext cx="35625" cy="37700"/>
            </a:xfrm>
            <a:custGeom>
              <a:avLst/>
              <a:gdLst/>
              <a:ahLst/>
              <a:cxnLst/>
              <a:rect l="l" t="t" r="r" b="b"/>
              <a:pathLst>
                <a:path w="1425" h="1508" extrusionOk="0">
                  <a:moveTo>
                    <a:pt x="1" y="1"/>
                  </a:moveTo>
                  <a:lnTo>
                    <a:pt x="1" y="503"/>
                  </a:lnTo>
                  <a:cubicBezTo>
                    <a:pt x="252" y="1089"/>
                    <a:pt x="838" y="1424"/>
                    <a:pt x="1424" y="1507"/>
                  </a:cubicBezTo>
                  <a:cubicBezTo>
                    <a:pt x="1173" y="838"/>
                    <a:pt x="671" y="252"/>
                    <a:pt x="1" y="1"/>
                  </a:cubicBezTo>
                  <a:close/>
                </a:path>
              </a:pathLst>
            </a:custGeom>
            <a:solidFill>
              <a:srgbClr val="8C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3" name="Google Shape;12893;p15"/>
            <p:cNvSpPr/>
            <p:nvPr/>
          </p:nvSpPr>
          <p:spPr>
            <a:xfrm>
              <a:off x="5596350" y="2360400"/>
              <a:ext cx="39800" cy="25950"/>
            </a:xfrm>
            <a:custGeom>
              <a:avLst/>
              <a:gdLst/>
              <a:ahLst/>
              <a:cxnLst/>
              <a:rect l="l" t="t" r="r" b="b"/>
              <a:pathLst>
                <a:path w="1592" h="1038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853"/>
                    <a:pt x="491" y="1038"/>
                    <a:pt x="1074" y="1038"/>
                  </a:cubicBezTo>
                  <a:cubicBezTo>
                    <a:pt x="1236" y="1038"/>
                    <a:pt x="1410" y="1023"/>
                    <a:pt x="1591" y="1005"/>
                  </a:cubicBezTo>
                  <a:cubicBezTo>
                    <a:pt x="1256" y="419"/>
                    <a:pt x="670" y="84"/>
                    <a:pt x="1" y="1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4" name="Google Shape;12894;p15"/>
            <p:cNvSpPr/>
            <p:nvPr/>
          </p:nvSpPr>
          <p:spPr>
            <a:xfrm>
              <a:off x="5947975" y="3618300"/>
              <a:ext cx="35600" cy="37675"/>
            </a:xfrm>
            <a:custGeom>
              <a:avLst/>
              <a:gdLst/>
              <a:ahLst/>
              <a:cxnLst/>
              <a:rect l="l" t="t" r="r" b="b"/>
              <a:pathLst>
                <a:path w="1424" h="1507" extrusionOk="0">
                  <a:moveTo>
                    <a:pt x="1" y="0"/>
                  </a:moveTo>
                  <a:cubicBezTo>
                    <a:pt x="1" y="754"/>
                    <a:pt x="587" y="1507"/>
                    <a:pt x="1424" y="1507"/>
                  </a:cubicBezTo>
                  <a:cubicBezTo>
                    <a:pt x="1173" y="837"/>
                    <a:pt x="670" y="251"/>
                    <a:pt x="1" y="0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5" name="Google Shape;12895;p15"/>
            <p:cNvSpPr/>
            <p:nvPr/>
          </p:nvSpPr>
          <p:spPr>
            <a:xfrm>
              <a:off x="4101950" y="4997575"/>
              <a:ext cx="31425" cy="50250"/>
            </a:xfrm>
            <a:custGeom>
              <a:avLst/>
              <a:gdLst/>
              <a:ahLst/>
              <a:cxnLst/>
              <a:rect l="l" t="t" r="r" b="b"/>
              <a:pathLst>
                <a:path w="1257" h="2010" extrusionOk="0">
                  <a:moveTo>
                    <a:pt x="1" y="0"/>
                  </a:moveTo>
                  <a:lnTo>
                    <a:pt x="1" y="0"/>
                  </a:lnTo>
                  <a:cubicBezTo>
                    <a:pt x="85" y="837"/>
                    <a:pt x="419" y="1507"/>
                    <a:pt x="1006" y="2010"/>
                  </a:cubicBezTo>
                  <a:cubicBezTo>
                    <a:pt x="1173" y="1926"/>
                    <a:pt x="1257" y="1675"/>
                    <a:pt x="1089" y="1507"/>
                  </a:cubicBezTo>
                  <a:cubicBezTo>
                    <a:pt x="1089" y="837"/>
                    <a:pt x="671" y="251"/>
                    <a:pt x="1" y="0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6" name="Google Shape;12896;p15"/>
            <p:cNvSpPr/>
            <p:nvPr/>
          </p:nvSpPr>
          <p:spPr>
            <a:xfrm>
              <a:off x="3785925" y="3917575"/>
              <a:ext cx="41875" cy="64925"/>
            </a:xfrm>
            <a:custGeom>
              <a:avLst/>
              <a:gdLst/>
              <a:ahLst/>
              <a:cxnLst/>
              <a:rect l="l" t="t" r="r" b="b"/>
              <a:pathLst>
                <a:path w="1675" h="2597" extrusionOk="0">
                  <a:moveTo>
                    <a:pt x="84" y="1"/>
                  </a:moveTo>
                  <a:lnTo>
                    <a:pt x="84" y="1089"/>
                  </a:lnTo>
                  <a:cubicBezTo>
                    <a:pt x="168" y="1592"/>
                    <a:pt x="0" y="2178"/>
                    <a:pt x="503" y="2596"/>
                  </a:cubicBezTo>
                  <a:lnTo>
                    <a:pt x="586" y="2429"/>
                  </a:lnTo>
                  <a:cubicBezTo>
                    <a:pt x="1172" y="1508"/>
                    <a:pt x="1675" y="503"/>
                    <a:pt x="8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7" name="Google Shape;12897;p15"/>
            <p:cNvSpPr/>
            <p:nvPr/>
          </p:nvSpPr>
          <p:spPr>
            <a:xfrm>
              <a:off x="5778450" y="2488075"/>
              <a:ext cx="46075" cy="33525"/>
            </a:xfrm>
            <a:custGeom>
              <a:avLst/>
              <a:gdLst/>
              <a:ahLst/>
              <a:cxnLst/>
              <a:rect l="l" t="t" r="r" b="b"/>
              <a:pathLst>
                <a:path w="1843" h="1341" extrusionOk="0">
                  <a:moveTo>
                    <a:pt x="754" y="1"/>
                  </a:moveTo>
                  <a:lnTo>
                    <a:pt x="670" y="84"/>
                  </a:lnTo>
                  <a:cubicBezTo>
                    <a:pt x="335" y="335"/>
                    <a:pt x="0" y="670"/>
                    <a:pt x="419" y="1089"/>
                  </a:cubicBezTo>
                  <a:cubicBezTo>
                    <a:pt x="586" y="1256"/>
                    <a:pt x="816" y="1340"/>
                    <a:pt x="1057" y="1340"/>
                  </a:cubicBezTo>
                  <a:cubicBezTo>
                    <a:pt x="1298" y="1340"/>
                    <a:pt x="1549" y="1256"/>
                    <a:pt x="1758" y="1089"/>
                  </a:cubicBezTo>
                  <a:lnTo>
                    <a:pt x="1842" y="838"/>
                  </a:lnTo>
                  <a:cubicBezTo>
                    <a:pt x="1591" y="419"/>
                    <a:pt x="1172" y="168"/>
                    <a:pt x="754" y="1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8" name="Google Shape;12898;p15"/>
            <p:cNvSpPr/>
            <p:nvPr/>
          </p:nvSpPr>
          <p:spPr>
            <a:xfrm>
              <a:off x="5382875" y="3596550"/>
              <a:ext cx="44875" cy="32225"/>
            </a:xfrm>
            <a:custGeom>
              <a:avLst/>
              <a:gdLst/>
              <a:ahLst/>
              <a:cxnLst/>
              <a:rect l="l" t="t" r="r" b="b"/>
              <a:pathLst>
                <a:path w="1795" h="1289" extrusionOk="0">
                  <a:moveTo>
                    <a:pt x="962" y="1"/>
                  </a:moveTo>
                  <a:cubicBezTo>
                    <a:pt x="754" y="1"/>
                    <a:pt x="513" y="45"/>
                    <a:pt x="251" y="117"/>
                  </a:cubicBezTo>
                  <a:lnTo>
                    <a:pt x="0" y="368"/>
                  </a:lnTo>
                  <a:cubicBezTo>
                    <a:pt x="419" y="870"/>
                    <a:pt x="1005" y="954"/>
                    <a:pt x="1591" y="1289"/>
                  </a:cubicBezTo>
                  <a:lnTo>
                    <a:pt x="1675" y="1121"/>
                  </a:lnTo>
                  <a:cubicBezTo>
                    <a:pt x="1794" y="282"/>
                    <a:pt x="1485" y="1"/>
                    <a:pt x="962" y="1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9" name="Google Shape;12899;p15"/>
            <p:cNvSpPr/>
            <p:nvPr/>
          </p:nvSpPr>
          <p:spPr>
            <a:xfrm>
              <a:off x="5345200" y="3572075"/>
              <a:ext cx="41875" cy="33675"/>
            </a:xfrm>
            <a:custGeom>
              <a:avLst/>
              <a:gdLst/>
              <a:ahLst/>
              <a:cxnLst/>
              <a:rect l="l" t="t" r="r" b="b"/>
              <a:pathLst>
                <a:path w="1675" h="1347" extrusionOk="0">
                  <a:moveTo>
                    <a:pt x="659" y="0"/>
                  </a:moveTo>
                  <a:cubicBezTo>
                    <a:pt x="461" y="0"/>
                    <a:pt x="262" y="56"/>
                    <a:pt x="84" y="175"/>
                  </a:cubicBezTo>
                  <a:lnTo>
                    <a:pt x="0" y="426"/>
                  </a:lnTo>
                  <a:cubicBezTo>
                    <a:pt x="251" y="928"/>
                    <a:pt x="837" y="1263"/>
                    <a:pt x="1507" y="1347"/>
                  </a:cubicBezTo>
                  <a:lnTo>
                    <a:pt x="1591" y="1179"/>
                  </a:lnTo>
                  <a:lnTo>
                    <a:pt x="1675" y="844"/>
                  </a:lnTo>
                  <a:cubicBezTo>
                    <a:pt x="1675" y="761"/>
                    <a:pt x="1591" y="677"/>
                    <a:pt x="1591" y="510"/>
                  </a:cubicBezTo>
                  <a:cubicBezTo>
                    <a:pt x="1375" y="185"/>
                    <a:pt x="1019" y="0"/>
                    <a:pt x="659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0" name="Google Shape;12900;p15"/>
            <p:cNvSpPr/>
            <p:nvPr/>
          </p:nvSpPr>
          <p:spPr>
            <a:xfrm>
              <a:off x="3591275" y="2649225"/>
              <a:ext cx="35600" cy="41900"/>
            </a:xfrm>
            <a:custGeom>
              <a:avLst/>
              <a:gdLst/>
              <a:ahLst/>
              <a:cxnLst/>
              <a:rect l="l" t="t" r="r" b="b"/>
              <a:pathLst>
                <a:path w="1424" h="1676" extrusionOk="0">
                  <a:moveTo>
                    <a:pt x="921" y="1"/>
                  </a:moveTo>
                  <a:cubicBezTo>
                    <a:pt x="0" y="503"/>
                    <a:pt x="168" y="1006"/>
                    <a:pt x="838" y="1675"/>
                  </a:cubicBezTo>
                  <a:lnTo>
                    <a:pt x="1424" y="1089"/>
                  </a:lnTo>
                  <a:lnTo>
                    <a:pt x="921" y="1"/>
                  </a:lnTo>
                  <a:close/>
                </a:path>
              </a:pathLst>
            </a:custGeom>
            <a:solidFill>
              <a:srgbClr val="CBE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1" name="Google Shape;12901;p15"/>
            <p:cNvSpPr/>
            <p:nvPr/>
          </p:nvSpPr>
          <p:spPr>
            <a:xfrm>
              <a:off x="4556150" y="3365025"/>
              <a:ext cx="27225" cy="36150"/>
            </a:xfrm>
            <a:custGeom>
              <a:avLst/>
              <a:gdLst/>
              <a:ahLst/>
              <a:cxnLst/>
              <a:rect l="l" t="t" r="r" b="b"/>
              <a:pathLst>
                <a:path w="1089" h="1446" extrusionOk="0">
                  <a:moveTo>
                    <a:pt x="0" y="1"/>
                  </a:moveTo>
                  <a:cubicBezTo>
                    <a:pt x="0" y="252"/>
                    <a:pt x="0" y="671"/>
                    <a:pt x="0" y="1006"/>
                  </a:cubicBezTo>
                  <a:lnTo>
                    <a:pt x="0" y="1089"/>
                  </a:lnTo>
                  <a:cubicBezTo>
                    <a:pt x="69" y="1296"/>
                    <a:pt x="308" y="1446"/>
                    <a:pt x="530" y="1446"/>
                  </a:cubicBezTo>
                  <a:cubicBezTo>
                    <a:pt x="578" y="1446"/>
                    <a:pt x="625" y="1439"/>
                    <a:pt x="670" y="1424"/>
                  </a:cubicBezTo>
                  <a:cubicBezTo>
                    <a:pt x="921" y="1341"/>
                    <a:pt x="1005" y="1173"/>
                    <a:pt x="1088" y="1006"/>
                  </a:cubicBezTo>
                  <a:cubicBezTo>
                    <a:pt x="921" y="503"/>
                    <a:pt x="502" y="85"/>
                    <a:pt x="0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2" name="Google Shape;12902;p15"/>
            <p:cNvSpPr/>
            <p:nvPr/>
          </p:nvSpPr>
          <p:spPr>
            <a:xfrm>
              <a:off x="4618925" y="3427825"/>
              <a:ext cx="25150" cy="38225"/>
            </a:xfrm>
            <a:custGeom>
              <a:avLst/>
              <a:gdLst/>
              <a:ahLst/>
              <a:cxnLst/>
              <a:rect l="l" t="t" r="r" b="b"/>
              <a:pathLst>
                <a:path w="1006" h="1529" extrusionOk="0">
                  <a:moveTo>
                    <a:pt x="1" y="1"/>
                  </a:moveTo>
                  <a:lnTo>
                    <a:pt x="1" y="1508"/>
                  </a:lnTo>
                  <a:cubicBezTo>
                    <a:pt x="70" y="1521"/>
                    <a:pt x="138" y="1528"/>
                    <a:pt x="203" y="1528"/>
                  </a:cubicBezTo>
                  <a:cubicBezTo>
                    <a:pt x="529" y="1528"/>
                    <a:pt x="796" y="1354"/>
                    <a:pt x="1005" y="1005"/>
                  </a:cubicBezTo>
                  <a:cubicBezTo>
                    <a:pt x="754" y="921"/>
                    <a:pt x="587" y="670"/>
                    <a:pt x="503" y="503"/>
                  </a:cubicBezTo>
                  <a:cubicBezTo>
                    <a:pt x="503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3" name="Google Shape;12903;p15"/>
            <p:cNvSpPr/>
            <p:nvPr/>
          </p:nvSpPr>
          <p:spPr>
            <a:xfrm>
              <a:off x="4916450" y="3804575"/>
              <a:ext cx="26925" cy="25350"/>
            </a:xfrm>
            <a:custGeom>
              <a:avLst/>
              <a:gdLst/>
              <a:ahLst/>
              <a:cxnLst/>
              <a:rect l="l" t="t" r="r" b="b"/>
              <a:pathLst>
                <a:path w="1077" h="1014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543"/>
                    <a:pt x="420" y="1014"/>
                    <a:pt x="948" y="1014"/>
                  </a:cubicBezTo>
                  <a:cubicBezTo>
                    <a:pt x="990" y="1014"/>
                    <a:pt x="1033" y="1011"/>
                    <a:pt x="1076" y="1005"/>
                  </a:cubicBezTo>
                  <a:cubicBezTo>
                    <a:pt x="909" y="586"/>
                    <a:pt x="574" y="168"/>
                    <a:pt x="155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4" name="Google Shape;12904;p15"/>
            <p:cNvSpPr/>
            <p:nvPr/>
          </p:nvSpPr>
          <p:spPr>
            <a:xfrm>
              <a:off x="4577075" y="3388050"/>
              <a:ext cx="31400" cy="32075"/>
            </a:xfrm>
            <a:custGeom>
              <a:avLst/>
              <a:gdLst/>
              <a:ahLst/>
              <a:cxnLst/>
              <a:rect l="l" t="t" r="r" b="b"/>
              <a:pathLst>
                <a:path w="1256" h="1283" extrusionOk="0">
                  <a:moveTo>
                    <a:pt x="251" y="1"/>
                  </a:moveTo>
                  <a:lnTo>
                    <a:pt x="84" y="168"/>
                  </a:lnTo>
                  <a:cubicBezTo>
                    <a:pt x="0" y="420"/>
                    <a:pt x="0" y="587"/>
                    <a:pt x="168" y="754"/>
                  </a:cubicBezTo>
                  <a:cubicBezTo>
                    <a:pt x="251" y="922"/>
                    <a:pt x="419" y="1006"/>
                    <a:pt x="670" y="1173"/>
                  </a:cubicBezTo>
                  <a:cubicBezTo>
                    <a:pt x="774" y="1242"/>
                    <a:pt x="864" y="1283"/>
                    <a:pt x="945" y="1283"/>
                  </a:cubicBezTo>
                  <a:cubicBezTo>
                    <a:pt x="1060" y="1283"/>
                    <a:pt x="1158" y="1202"/>
                    <a:pt x="1256" y="1006"/>
                  </a:cubicBezTo>
                  <a:cubicBezTo>
                    <a:pt x="1172" y="503"/>
                    <a:pt x="754" y="85"/>
                    <a:pt x="251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5" name="Google Shape;12905;p15"/>
            <p:cNvSpPr/>
            <p:nvPr/>
          </p:nvSpPr>
          <p:spPr>
            <a:xfrm>
              <a:off x="4491250" y="39929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6" name="Google Shape;12906;p15"/>
            <p:cNvSpPr/>
            <p:nvPr/>
          </p:nvSpPr>
          <p:spPr>
            <a:xfrm>
              <a:off x="4478700" y="396990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1"/>
                  </a:moveTo>
                  <a:cubicBezTo>
                    <a:pt x="0" y="336"/>
                    <a:pt x="168" y="754"/>
                    <a:pt x="503" y="922"/>
                  </a:cubicBezTo>
                  <a:cubicBezTo>
                    <a:pt x="586" y="503"/>
                    <a:pt x="335" y="85"/>
                    <a:pt x="0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7" name="Google Shape;12907;p15"/>
            <p:cNvSpPr/>
            <p:nvPr/>
          </p:nvSpPr>
          <p:spPr>
            <a:xfrm>
              <a:off x="5636125" y="2385125"/>
              <a:ext cx="23050" cy="15075"/>
            </a:xfrm>
            <a:custGeom>
              <a:avLst/>
              <a:gdLst/>
              <a:ahLst/>
              <a:cxnLst/>
              <a:rect l="l" t="t" r="r" b="b"/>
              <a:pathLst>
                <a:path w="922" h="603" extrusionOk="0">
                  <a:moveTo>
                    <a:pt x="158" y="0"/>
                  </a:moveTo>
                  <a:cubicBezTo>
                    <a:pt x="107" y="0"/>
                    <a:pt x="54" y="5"/>
                    <a:pt x="0" y="16"/>
                  </a:cubicBezTo>
                  <a:cubicBezTo>
                    <a:pt x="168" y="519"/>
                    <a:pt x="503" y="602"/>
                    <a:pt x="921" y="602"/>
                  </a:cubicBezTo>
                  <a:cubicBezTo>
                    <a:pt x="775" y="238"/>
                    <a:pt x="503" y="0"/>
                    <a:pt x="158" y="0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8" name="Google Shape;12908;p15"/>
            <p:cNvSpPr/>
            <p:nvPr/>
          </p:nvSpPr>
          <p:spPr>
            <a:xfrm>
              <a:off x="4880550" y="4585250"/>
              <a:ext cx="12575" cy="23050"/>
            </a:xfrm>
            <a:custGeom>
              <a:avLst/>
              <a:gdLst/>
              <a:ahLst/>
              <a:cxnLst/>
              <a:rect l="l" t="t" r="r" b="b"/>
              <a:pathLst>
                <a:path w="503" h="922" extrusionOk="0">
                  <a:moveTo>
                    <a:pt x="1" y="0"/>
                  </a:moveTo>
                  <a:cubicBezTo>
                    <a:pt x="1" y="335"/>
                    <a:pt x="84" y="754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9" name="Google Shape;12909;p15"/>
            <p:cNvSpPr/>
            <p:nvPr/>
          </p:nvSpPr>
          <p:spPr>
            <a:xfrm>
              <a:off x="4905675" y="378155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lnTo>
                    <a:pt x="0" y="503"/>
                  </a:lnTo>
                  <a:cubicBezTo>
                    <a:pt x="0" y="670"/>
                    <a:pt x="0" y="754"/>
                    <a:pt x="0" y="921"/>
                  </a:cubicBezTo>
                  <a:lnTo>
                    <a:pt x="586" y="921"/>
                  </a:lnTo>
                  <a:cubicBezTo>
                    <a:pt x="586" y="503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0" name="Google Shape;12910;p15"/>
            <p:cNvSpPr/>
            <p:nvPr/>
          </p:nvSpPr>
          <p:spPr>
            <a:xfrm>
              <a:off x="4127075" y="50352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1" y="503"/>
                  </a:lnTo>
                  <a:cubicBezTo>
                    <a:pt x="84" y="754"/>
                    <a:pt x="252" y="921"/>
                    <a:pt x="503" y="1005"/>
                  </a:cubicBezTo>
                  <a:cubicBezTo>
                    <a:pt x="587" y="586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7FA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1" name="Google Shape;12911;p15"/>
            <p:cNvSpPr/>
            <p:nvPr/>
          </p:nvSpPr>
          <p:spPr>
            <a:xfrm>
              <a:off x="4225450" y="3593175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cubicBezTo>
                    <a:pt x="84" y="419"/>
                    <a:pt x="84" y="838"/>
                    <a:pt x="586" y="921"/>
                  </a:cubicBezTo>
                  <a:cubicBezTo>
                    <a:pt x="586" y="503"/>
                    <a:pt x="419" y="84"/>
                    <a:pt x="0" y="0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2" name="Google Shape;12912;p15"/>
            <p:cNvSpPr/>
            <p:nvPr/>
          </p:nvSpPr>
          <p:spPr>
            <a:xfrm>
              <a:off x="4150100" y="346550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1"/>
                  </a:moveTo>
                  <a:lnTo>
                    <a:pt x="0" y="84"/>
                  </a:lnTo>
                  <a:cubicBezTo>
                    <a:pt x="0" y="503"/>
                    <a:pt x="168" y="921"/>
                    <a:pt x="586" y="1089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3" name="Google Shape;12913;p15"/>
            <p:cNvSpPr/>
            <p:nvPr/>
          </p:nvSpPr>
          <p:spPr>
            <a:xfrm>
              <a:off x="4137550" y="3442475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251" y="754"/>
                    <a:pt x="586" y="1005"/>
                  </a:cubicBezTo>
                  <a:cubicBezTo>
                    <a:pt x="670" y="587"/>
                    <a:pt x="586" y="168"/>
                    <a:pt x="8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4" name="Google Shape;12914;p15"/>
            <p:cNvSpPr/>
            <p:nvPr/>
          </p:nvSpPr>
          <p:spPr>
            <a:xfrm>
              <a:off x="4591725" y="3413175"/>
              <a:ext cx="27225" cy="15200"/>
            </a:xfrm>
            <a:custGeom>
              <a:avLst/>
              <a:gdLst/>
              <a:ahLst/>
              <a:cxnLst/>
              <a:rect l="l" t="t" r="r" b="b"/>
              <a:pathLst>
                <a:path w="1089" h="608" extrusionOk="0">
                  <a:moveTo>
                    <a:pt x="670" y="1"/>
                  </a:moveTo>
                  <a:lnTo>
                    <a:pt x="0" y="84"/>
                  </a:lnTo>
                  <a:cubicBezTo>
                    <a:pt x="210" y="433"/>
                    <a:pt x="535" y="608"/>
                    <a:pt x="880" y="608"/>
                  </a:cubicBezTo>
                  <a:cubicBezTo>
                    <a:pt x="949" y="608"/>
                    <a:pt x="1019" y="601"/>
                    <a:pt x="1089" y="587"/>
                  </a:cubicBezTo>
                  <a:cubicBezTo>
                    <a:pt x="1089" y="335"/>
                    <a:pt x="837" y="84"/>
                    <a:pt x="670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5" name="Google Shape;12915;p15"/>
            <p:cNvSpPr/>
            <p:nvPr/>
          </p:nvSpPr>
          <p:spPr>
            <a:xfrm>
              <a:off x="5332625" y="3111775"/>
              <a:ext cx="27250" cy="14675"/>
            </a:xfrm>
            <a:custGeom>
              <a:avLst/>
              <a:gdLst/>
              <a:ahLst/>
              <a:cxnLst/>
              <a:rect l="l" t="t" r="r" b="b"/>
              <a:pathLst>
                <a:path w="1090" h="587" extrusionOk="0">
                  <a:moveTo>
                    <a:pt x="1" y="1"/>
                  </a:moveTo>
                  <a:lnTo>
                    <a:pt x="1" y="587"/>
                  </a:lnTo>
                  <a:lnTo>
                    <a:pt x="1089" y="587"/>
                  </a:lnTo>
                  <a:cubicBezTo>
                    <a:pt x="922" y="85"/>
                    <a:pt x="503" y="85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6" name="Google Shape;12916;p15"/>
            <p:cNvSpPr/>
            <p:nvPr/>
          </p:nvSpPr>
          <p:spPr>
            <a:xfrm>
              <a:off x="5583800" y="1696400"/>
              <a:ext cx="25125" cy="13100"/>
            </a:xfrm>
            <a:custGeom>
              <a:avLst/>
              <a:gdLst/>
              <a:ahLst/>
              <a:cxnLst/>
              <a:rect l="l" t="t" r="r" b="b"/>
              <a:pathLst>
                <a:path w="1005" h="524" extrusionOk="0">
                  <a:moveTo>
                    <a:pt x="797" y="1"/>
                  </a:moveTo>
                  <a:cubicBezTo>
                    <a:pt x="454" y="1"/>
                    <a:pt x="140" y="175"/>
                    <a:pt x="0" y="524"/>
                  </a:cubicBezTo>
                  <a:cubicBezTo>
                    <a:pt x="419" y="524"/>
                    <a:pt x="838" y="524"/>
                    <a:pt x="1005" y="22"/>
                  </a:cubicBezTo>
                  <a:cubicBezTo>
                    <a:pt x="935" y="8"/>
                    <a:pt x="865" y="1"/>
                    <a:pt x="797" y="1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7" name="Google Shape;12917;p15"/>
            <p:cNvSpPr/>
            <p:nvPr/>
          </p:nvSpPr>
          <p:spPr>
            <a:xfrm>
              <a:off x="4311250" y="31390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0"/>
                  </a:moveTo>
                  <a:lnTo>
                    <a:pt x="85" y="168"/>
                  </a:lnTo>
                  <a:cubicBezTo>
                    <a:pt x="85" y="168"/>
                    <a:pt x="1" y="168"/>
                    <a:pt x="1" y="335"/>
                  </a:cubicBezTo>
                  <a:cubicBezTo>
                    <a:pt x="1" y="419"/>
                    <a:pt x="1" y="503"/>
                    <a:pt x="168" y="586"/>
                  </a:cubicBezTo>
                  <a:lnTo>
                    <a:pt x="671" y="58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8" name="Google Shape;12918;p15"/>
            <p:cNvSpPr/>
            <p:nvPr/>
          </p:nvSpPr>
          <p:spPr>
            <a:xfrm>
              <a:off x="5131700" y="1632525"/>
              <a:ext cx="14675" cy="16275"/>
            </a:xfrm>
            <a:custGeom>
              <a:avLst/>
              <a:gdLst/>
              <a:ahLst/>
              <a:cxnLst/>
              <a:rect l="l" t="t" r="r" b="b"/>
              <a:pathLst>
                <a:path w="587" h="651" extrusionOk="0">
                  <a:moveTo>
                    <a:pt x="276" y="1"/>
                  </a:moveTo>
                  <a:cubicBezTo>
                    <a:pt x="200" y="1"/>
                    <a:pt x="109" y="22"/>
                    <a:pt x="1" y="65"/>
                  </a:cubicBezTo>
                  <a:lnTo>
                    <a:pt x="1" y="567"/>
                  </a:lnTo>
                  <a:cubicBezTo>
                    <a:pt x="168" y="651"/>
                    <a:pt x="336" y="651"/>
                    <a:pt x="419" y="651"/>
                  </a:cubicBezTo>
                  <a:lnTo>
                    <a:pt x="587" y="484"/>
                  </a:lnTo>
                  <a:cubicBezTo>
                    <a:pt x="587" y="173"/>
                    <a:pt x="495" y="1"/>
                    <a:pt x="276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9" name="Google Shape;12919;p15"/>
            <p:cNvSpPr/>
            <p:nvPr/>
          </p:nvSpPr>
          <p:spPr>
            <a:xfrm>
              <a:off x="3624750" y="163412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cubicBezTo>
                    <a:pt x="85" y="252"/>
                    <a:pt x="336" y="420"/>
                    <a:pt x="587" y="420"/>
                  </a:cubicBez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0" name="Google Shape;12920;p15"/>
            <p:cNvSpPr/>
            <p:nvPr/>
          </p:nvSpPr>
          <p:spPr>
            <a:xfrm>
              <a:off x="4993575" y="1594850"/>
              <a:ext cx="14675" cy="16300"/>
            </a:xfrm>
            <a:custGeom>
              <a:avLst/>
              <a:gdLst/>
              <a:ahLst/>
              <a:cxnLst/>
              <a:rect l="l" t="t" r="r" b="b"/>
              <a:pathLst>
                <a:path w="587" h="652" extrusionOk="0">
                  <a:moveTo>
                    <a:pt x="276" y="1"/>
                  </a:moveTo>
                  <a:cubicBezTo>
                    <a:pt x="200" y="1"/>
                    <a:pt x="109" y="22"/>
                    <a:pt x="0" y="65"/>
                  </a:cubicBezTo>
                  <a:lnTo>
                    <a:pt x="0" y="484"/>
                  </a:lnTo>
                  <a:cubicBezTo>
                    <a:pt x="168" y="567"/>
                    <a:pt x="252" y="651"/>
                    <a:pt x="419" y="651"/>
                  </a:cubicBezTo>
                  <a:lnTo>
                    <a:pt x="586" y="484"/>
                  </a:lnTo>
                  <a:cubicBezTo>
                    <a:pt x="586" y="173"/>
                    <a:pt x="494" y="1"/>
                    <a:pt x="276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1" name="Google Shape;12921;p15"/>
            <p:cNvSpPr/>
            <p:nvPr/>
          </p:nvSpPr>
          <p:spPr>
            <a:xfrm>
              <a:off x="3147550" y="2123900"/>
              <a:ext cx="12600" cy="14675"/>
            </a:xfrm>
            <a:custGeom>
              <a:avLst/>
              <a:gdLst/>
              <a:ahLst/>
              <a:cxnLst/>
              <a:rect l="l" t="t" r="r" b="b"/>
              <a:pathLst>
                <a:path w="504" h="587" extrusionOk="0">
                  <a:moveTo>
                    <a:pt x="1" y="0"/>
                  </a:moveTo>
                  <a:cubicBezTo>
                    <a:pt x="1" y="251"/>
                    <a:pt x="252" y="503"/>
                    <a:pt x="503" y="586"/>
                  </a:cubicBezTo>
                  <a:cubicBezTo>
                    <a:pt x="503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2" name="Google Shape;12922;p15"/>
            <p:cNvSpPr/>
            <p:nvPr/>
          </p:nvSpPr>
          <p:spPr>
            <a:xfrm>
              <a:off x="4631475" y="34403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252"/>
                    <a:pt x="252" y="419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3" name="Google Shape;12923;p15"/>
            <p:cNvSpPr/>
            <p:nvPr/>
          </p:nvSpPr>
          <p:spPr>
            <a:xfrm>
              <a:off x="3798475" y="26973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68" y="0"/>
                  </a:moveTo>
                  <a:lnTo>
                    <a:pt x="84" y="168"/>
                  </a:lnTo>
                  <a:cubicBezTo>
                    <a:pt x="1" y="586"/>
                    <a:pt x="168" y="670"/>
                    <a:pt x="587" y="670"/>
                  </a:cubicBezTo>
                  <a:lnTo>
                    <a:pt x="670" y="503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4" name="Google Shape;12924;p15"/>
            <p:cNvSpPr/>
            <p:nvPr/>
          </p:nvSpPr>
          <p:spPr>
            <a:xfrm>
              <a:off x="5935425" y="36057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cubicBezTo>
                    <a:pt x="0" y="252"/>
                    <a:pt x="251" y="419"/>
                    <a:pt x="503" y="503"/>
                  </a:cubicBezTo>
                  <a:cubicBezTo>
                    <a:pt x="503" y="168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5" name="Google Shape;12925;p15"/>
            <p:cNvSpPr/>
            <p:nvPr/>
          </p:nvSpPr>
          <p:spPr>
            <a:xfrm>
              <a:off x="4868000" y="45706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2"/>
                    <a:pt x="251" y="503"/>
                    <a:pt x="503" y="586"/>
                  </a:cubicBezTo>
                  <a:cubicBezTo>
                    <a:pt x="419" y="335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6" name="Google Shape;12926;p15"/>
            <p:cNvSpPr/>
            <p:nvPr/>
          </p:nvSpPr>
          <p:spPr>
            <a:xfrm>
              <a:off x="3907300" y="44450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252" y="0"/>
                  </a:moveTo>
                  <a:cubicBezTo>
                    <a:pt x="168" y="84"/>
                    <a:pt x="168" y="0"/>
                    <a:pt x="85" y="168"/>
                  </a:cubicBezTo>
                  <a:cubicBezTo>
                    <a:pt x="1" y="335"/>
                    <a:pt x="85" y="503"/>
                    <a:pt x="336" y="503"/>
                  </a:cubicBezTo>
                  <a:cubicBezTo>
                    <a:pt x="336" y="335"/>
                    <a:pt x="336" y="168"/>
                    <a:pt x="252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7" name="Google Shape;12927;p15"/>
            <p:cNvSpPr/>
            <p:nvPr/>
          </p:nvSpPr>
          <p:spPr>
            <a:xfrm>
              <a:off x="3683350" y="1802100"/>
              <a:ext cx="797475" cy="296700"/>
            </a:xfrm>
            <a:custGeom>
              <a:avLst/>
              <a:gdLst/>
              <a:ahLst/>
              <a:cxnLst/>
              <a:rect l="l" t="t" r="r" b="b"/>
              <a:pathLst>
                <a:path w="31899" h="11868" extrusionOk="0">
                  <a:moveTo>
                    <a:pt x="1340" y="0"/>
                  </a:moveTo>
                  <a:cubicBezTo>
                    <a:pt x="1173" y="0"/>
                    <a:pt x="1006" y="21"/>
                    <a:pt x="838" y="63"/>
                  </a:cubicBezTo>
                  <a:cubicBezTo>
                    <a:pt x="1" y="900"/>
                    <a:pt x="587" y="1486"/>
                    <a:pt x="1257" y="1821"/>
                  </a:cubicBezTo>
                  <a:cubicBezTo>
                    <a:pt x="2596" y="2742"/>
                    <a:pt x="3936" y="3412"/>
                    <a:pt x="5443" y="3914"/>
                  </a:cubicBezTo>
                  <a:cubicBezTo>
                    <a:pt x="6280" y="4082"/>
                    <a:pt x="7201" y="4249"/>
                    <a:pt x="7201" y="5338"/>
                  </a:cubicBezTo>
                  <a:cubicBezTo>
                    <a:pt x="7703" y="5924"/>
                    <a:pt x="8373" y="6258"/>
                    <a:pt x="9126" y="6342"/>
                  </a:cubicBezTo>
                  <a:cubicBezTo>
                    <a:pt x="11722" y="6844"/>
                    <a:pt x="14233" y="7598"/>
                    <a:pt x="16745" y="8519"/>
                  </a:cubicBezTo>
                  <a:cubicBezTo>
                    <a:pt x="20094" y="9691"/>
                    <a:pt x="23359" y="11114"/>
                    <a:pt x="26791" y="11868"/>
                  </a:cubicBezTo>
                  <a:cubicBezTo>
                    <a:pt x="27276" y="11504"/>
                    <a:pt x="27629" y="11053"/>
                    <a:pt x="28230" y="11053"/>
                  </a:cubicBezTo>
                  <a:cubicBezTo>
                    <a:pt x="28461" y="11053"/>
                    <a:pt x="28727" y="11119"/>
                    <a:pt x="29052" y="11282"/>
                  </a:cubicBezTo>
                  <a:cubicBezTo>
                    <a:pt x="29430" y="11433"/>
                    <a:pt x="29928" y="11601"/>
                    <a:pt x="30415" y="11601"/>
                  </a:cubicBezTo>
                  <a:cubicBezTo>
                    <a:pt x="31004" y="11601"/>
                    <a:pt x="31577" y="11354"/>
                    <a:pt x="31898" y="10528"/>
                  </a:cubicBezTo>
                  <a:cubicBezTo>
                    <a:pt x="31731" y="10277"/>
                    <a:pt x="31563" y="10110"/>
                    <a:pt x="31396" y="10026"/>
                  </a:cubicBezTo>
                  <a:cubicBezTo>
                    <a:pt x="21601" y="6342"/>
                    <a:pt x="11638" y="3496"/>
                    <a:pt x="1843" y="63"/>
                  </a:cubicBezTo>
                  <a:cubicBezTo>
                    <a:pt x="1675" y="21"/>
                    <a:pt x="1508" y="0"/>
                    <a:pt x="1340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8" name="Google Shape;12928;p15"/>
            <p:cNvSpPr/>
            <p:nvPr/>
          </p:nvSpPr>
          <p:spPr>
            <a:xfrm>
              <a:off x="4627300" y="2154825"/>
              <a:ext cx="479325" cy="213275"/>
            </a:xfrm>
            <a:custGeom>
              <a:avLst/>
              <a:gdLst/>
              <a:ahLst/>
              <a:cxnLst/>
              <a:rect l="l" t="t" r="r" b="b"/>
              <a:pathLst>
                <a:path w="19173" h="8531" extrusionOk="0">
                  <a:moveTo>
                    <a:pt x="3740" y="1"/>
                  </a:moveTo>
                  <a:cubicBezTo>
                    <a:pt x="3611" y="1"/>
                    <a:pt x="3481" y="7"/>
                    <a:pt x="3349" y="19"/>
                  </a:cubicBezTo>
                  <a:cubicBezTo>
                    <a:pt x="2763" y="1610"/>
                    <a:pt x="1089" y="1107"/>
                    <a:pt x="0" y="1861"/>
                  </a:cubicBezTo>
                  <a:cubicBezTo>
                    <a:pt x="252" y="2028"/>
                    <a:pt x="419" y="2196"/>
                    <a:pt x="587" y="2280"/>
                  </a:cubicBezTo>
                  <a:cubicBezTo>
                    <a:pt x="4521" y="3368"/>
                    <a:pt x="8038" y="5377"/>
                    <a:pt x="11889" y="6800"/>
                  </a:cubicBezTo>
                  <a:cubicBezTo>
                    <a:pt x="12923" y="7096"/>
                    <a:pt x="13892" y="7848"/>
                    <a:pt x="15084" y="7848"/>
                  </a:cubicBezTo>
                  <a:cubicBezTo>
                    <a:pt x="15242" y="7848"/>
                    <a:pt x="15405" y="7835"/>
                    <a:pt x="15572" y="7805"/>
                  </a:cubicBezTo>
                  <a:cubicBezTo>
                    <a:pt x="16158" y="8056"/>
                    <a:pt x="16744" y="8224"/>
                    <a:pt x="17247" y="8307"/>
                  </a:cubicBezTo>
                  <a:cubicBezTo>
                    <a:pt x="17550" y="8358"/>
                    <a:pt x="17853" y="8530"/>
                    <a:pt x="18138" y="8530"/>
                  </a:cubicBezTo>
                  <a:cubicBezTo>
                    <a:pt x="18325" y="8530"/>
                    <a:pt x="18504" y="8456"/>
                    <a:pt x="18670" y="8224"/>
                  </a:cubicBezTo>
                  <a:cubicBezTo>
                    <a:pt x="19172" y="7638"/>
                    <a:pt x="18754" y="7135"/>
                    <a:pt x="18335" y="6717"/>
                  </a:cubicBezTo>
                  <a:cubicBezTo>
                    <a:pt x="18084" y="6466"/>
                    <a:pt x="17916" y="6214"/>
                    <a:pt x="17665" y="5963"/>
                  </a:cubicBezTo>
                  <a:cubicBezTo>
                    <a:pt x="14651" y="3870"/>
                    <a:pt x="11219" y="2949"/>
                    <a:pt x="7954" y="1526"/>
                  </a:cubicBezTo>
                  <a:cubicBezTo>
                    <a:pt x="6637" y="907"/>
                    <a:pt x="5321" y="1"/>
                    <a:pt x="3740" y="1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9" name="Google Shape;12929;p15"/>
            <p:cNvSpPr/>
            <p:nvPr/>
          </p:nvSpPr>
          <p:spPr>
            <a:xfrm>
              <a:off x="4353125" y="2054825"/>
              <a:ext cx="356350" cy="152725"/>
            </a:xfrm>
            <a:custGeom>
              <a:avLst/>
              <a:gdLst/>
              <a:ahLst/>
              <a:cxnLst/>
              <a:rect l="l" t="t" r="r" b="b"/>
              <a:pathLst>
                <a:path w="14254" h="6109" extrusionOk="0">
                  <a:moveTo>
                    <a:pt x="503" y="1"/>
                  </a:moveTo>
                  <a:cubicBezTo>
                    <a:pt x="503" y="587"/>
                    <a:pt x="335" y="1256"/>
                    <a:pt x="0" y="1759"/>
                  </a:cubicBezTo>
                  <a:cubicBezTo>
                    <a:pt x="3098" y="2763"/>
                    <a:pt x="6112" y="4019"/>
                    <a:pt x="9042" y="5442"/>
                  </a:cubicBezTo>
                  <a:cubicBezTo>
                    <a:pt x="9593" y="5649"/>
                    <a:pt x="10144" y="5799"/>
                    <a:pt x="10649" y="5799"/>
                  </a:cubicBezTo>
                  <a:cubicBezTo>
                    <a:pt x="10757" y="5799"/>
                    <a:pt x="10864" y="5792"/>
                    <a:pt x="10967" y="5777"/>
                  </a:cubicBezTo>
                  <a:cubicBezTo>
                    <a:pt x="11470" y="5861"/>
                    <a:pt x="11972" y="5861"/>
                    <a:pt x="12391" y="5945"/>
                  </a:cubicBezTo>
                  <a:cubicBezTo>
                    <a:pt x="12917" y="6040"/>
                    <a:pt x="13300" y="6109"/>
                    <a:pt x="13572" y="6109"/>
                  </a:cubicBezTo>
                  <a:cubicBezTo>
                    <a:pt x="14253" y="6109"/>
                    <a:pt x="14245" y="5682"/>
                    <a:pt x="14065" y="4187"/>
                  </a:cubicBezTo>
                  <a:cubicBezTo>
                    <a:pt x="11554" y="2094"/>
                    <a:pt x="8372" y="921"/>
                    <a:pt x="5023" y="754"/>
                  </a:cubicBezTo>
                  <a:cubicBezTo>
                    <a:pt x="4722" y="788"/>
                    <a:pt x="4417" y="804"/>
                    <a:pt x="4111" y="804"/>
                  </a:cubicBezTo>
                  <a:cubicBezTo>
                    <a:pt x="2887" y="804"/>
                    <a:pt x="1641" y="536"/>
                    <a:pt x="503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0" name="Google Shape;12930;p15"/>
            <p:cNvSpPr/>
            <p:nvPr/>
          </p:nvSpPr>
          <p:spPr>
            <a:xfrm>
              <a:off x="3003150" y="1603525"/>
              <a:ext cx="372575" cy="143650"/>
            </a:xfrm>
            <a:custGeom>
              <a:avLst/>
              <a:gdLst/>
              <a:ahLst/>
              <a:cxnLst/>
              <a:rect l="l" t="t" r="r" b="b"/>
              <a:pathLst>
                <a:path w="14903" h="5746" extrusionOk="0">
                  <a:moveTo>
                    <a:pt x="1868" y="0"/>
                  </a:moveTo>
                  <a:cubicBezTo>
                    <a:pt x="1286" y="0"/>
                    <a:pt x="693" y="186"/>
                    <a:pt x="0" y="471"/>
                  </a:cubicBezTo>
                  <a:cubicBezTo>
                    <a:pt x="921" y="806"/>
                    <a:pt x="1842" y="1141"/>
                    <a:pt x="2763" y="1392"/>
                  </a:cubicBezTo>
                  <a:cubicBezTo>
                    <a:pt x="3265" y="1392"/>
                    <a:pt x="3684" y="1811"/>
                    <a:pt x="3768" y="2313"/>
                  </a:cubicBezTo>
                  <a:cubicBezTo>
                    <a:pt x="4102" y="2648"/>
                    <a:pt x="4605" y="2899"/>
                    <a:pt x="5023" y="3067"/>
                  </a:cubicBezTo>
                  <a:cubicBezTo>
                    <a:pt x="7786" y="3988"/>
                    <a:pt x="10549" y="4825"/>
                    <a:pt x="13312" y="5746"/>
                  </a:cubicBezTo>
                  <a:cubicBezTo>
                    <a:pt x="14902" y="5495"/>
                    <a:pt x="14316" y="4406"/>
                    <a:pt x="14232" y="3402"/>
                  </a:cubicBezTo>
                  <a:cubicBezTo>
                    <a:pt x="13679" y="2640"/>
                    <a:pt x="12839" y="2165"/>
                    <a:pt x="11902" y="2165"/>
                  </a:cubicBezTo>
                  <a:cubicBezTo>
                    <a:pt x="11706" y="2165"/>
                    <a:pt x="11505" y="2186"/>
                    <a:pt x="11302" y="2230"/>
                  </a:cubicBezTo>
                  <a:lnTo>
                    <a:pt x="7870" y="1141"/>
                  </a:lnTo>
                  <a:cubicBezTo>
                    <a:pt x="7299" y="1213"/>
                    <a:pt x="6667" y="1284"/>
                    <a:pt x="6045" y="1284"/>
                  </a:cubicBezTo>
                  <a:cubicBezTo>
                    <a:pt x="5209" y="1284"/>
                    <a:pt x="4392" y="1155"/>
                    <a:pt x="3768" y="723"/>
                  </a:cubicBezTo>
                  <a:cubicBezTo>
                    <a:pt x="3080" y="207"/>
                    <a:pt x="2481" y="0"/>
                    <a:pt x="1868" y="0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1" name="Google Shape;12931;p15"/>
            <p:cNvSpPr/>
            <p:nvPr/>
          </p:nvSpPr>
          <p:spPr>
            <a:xfrm>
              <a:off x="3513825" y="1757625"/>
              <a:ext cx="378850" cy="177925"/>
            </a:xfrm>
            <a:custGeom>
              <a:avLst/>
              <a:gdLst/>
              <a:ahLst/>
              <a:cxnLst/>
              <a:rect l="l" t="t" r="r" b="b"/>
              <a:pathLst>
                <a:path w="15154" h="7117" extrusionOk="0">
                  <a:moveTo>
                    <a:pt x="2931" y="0"/>
                  </a:moveTo>
                  <a:cubicBezTo>
                    <a:pt x="2261" y="0"/>
                    <a:pt x="1675" y="168"/>
                    <a:pt x="1173" y="503"/>
                  </a:cubicBezTo>
                  <a:cubicBezTo>
                    <a:pt x="922" y="670"/>
                    <a:pt x="754" y="838"/>
                    <a:pt x="587" y="1005"/>
                  </a:cubicBezTo>
                  <a:cubicBezTo>
                    <a:pt x="252" y="1507"/>
                    <a:pt x="1" y="2010"/>
                    <a:pt x="503" y="2596"/>
                  </a:cubicBezTo>
                  <a:cubicBezTo>
                    <a:pt x="922" y="2763"/>
                    <a:pt x="1591" y="2596"/>
                    <a:pt x="2010" y="3098"/>
                  </a:cubicBezTo>
                  <a:cubicBezTo>
                    <a:pt x="4773" y="4186"/>
                    <a:pt x="7870" y="4689"/>
                    <a:pt x="10549" y="6112"/>
                  </a:cubicBezTo>
                  <a:cubicBezTo>
                    <a:pt x="10801" y="6447"/>
                    <a:pt x="11303" y="6279"/>
                    <a:pt x="11554" y="6531"/>
                  </a:cubicBezTo>
                  <a:lnTo>
                    <a:pt x="12056" y="6531"/>
                  </a:lnTo>
                  <a:cubicBezTo>
                    <a:pt x="12196" y="6496"/>
                    <a:pt x="12340" y="6479"/>
                    <a:pt x="12484" y="6479"/>
                  </a:cubicBezTo>
                  <a:cubicBezTo>
                    <a:pt x="13033" y="6479"/>
                    <a:pt x="13602" y="6719"/>
                    <a:pt x="14066" y="7117"/>
                  </a:cubicBezTo>
                  <a:cubicBezTo>
                    <a:pt x="14484" y="7033"/>
                    <a:pt x="15154" y="6949"/>
                    <a:pt x="14735" y="6196"/>
                  </a:cubicBezTo>
                  <a:cubicBezTo>
                    <a:pt x="14484" y="5693"/>
                    <a:pt x="13898" y="5358"/>
                    <a:pt x="13312" y="5275"/>
                  </a:cubicBezTo>
                  <a:cubicBezTo>
                    <a:pt x="11219" y="5191"/>
                    <a:pt x="9796" y="3517"/>
                    <a:pt x="7954" y="2931"/>
                  </a:cubicBezTo>
                  <a:cubicBezTo>
                    <a:pt x="7619" y="2763"/>
                    <a:pt x="7535" y="2428"/>
                    <a:pt x="7535" y="2093"/>
                  </a:cubicBezTo>
                  <a:cubicBezTo>
                    <a:pt x="6531" y="252"/>
                    <a:pt x="4438" y="586"/>
                    <a:pt x="2931" y="0"/>
                  </a:cubicBezTo>
                  <a:close/>
                </a:path>
              </a:pathLst>
            </a:custGeom>
            <a:solidFill>
              <a:srgbClr val="226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2" name="Google Shape;12932;p15"/>
            <p:cNvSpPr/>
            <p:nvPr/>
          </p:nvSpPr>
          <p:spPr>
            <a:xfrm>
              <a:off x="5016600" y="2302325"/>
              <a:ext cx="332800" cy="196250"/>
            </a:xfrm>
            <a:custGeom>
              <a:avLst/>
              <a:gdLst/>
              <a:ahLst/>
              <a:cxnLst/>
              <a:rect l="l" t="t" r="r" b="b"/>
              <a:pathLst>
                <a:path w="13312" h="7850" extrusionOk="0">
                  <a:moveTo>
                    <a:pt x="2669" y="0"/>
                  </a:moveTo>
                  <a:cubicBezTo>
                    <a:pt x="2303" y="0"/>
                    <a:pt x="1926" y="105"/>
                    <a:pt x="1591" y="314"/>
                  </a:cubicBezTo>
                  <a:cubicBezTo>
                    <a:pt x="1675" y="1068"/>
                    <a:pt x="2847" y="1152"/>
                    <a:pt x="2847" y="2072"/>
                  </a:cubicBezTo>
                  <a:cubicBezTo>
                    <a:pt x="2173" y="1950"/>
                    <a:pt x="1498" y="1872"/>
                    <a:pt x="791" y="1872"/>
                  </a:cubicBezTo>
                  <a:cubicBezTo>
                    <a:pt x="533" y="1872"/>
                    <a:pt x="270" y="1883"/>
                    <a:pt x="0" y="1905"/>
                  </a:cubicBezTo>
                  <a:cubicBezTo>
                    <a:pt x="3935" y="4165"/>
                    <a:pt x="8121" y="5924"/>
                    <a:pt x="12140" y="7849"/>
                  </a:cubicBezTo>
                  <a:cubicBezTo>
                    <a:pt x="12809" y="7263"/>
                    <a:pt x="13228" y="6426"/>
                    <a:pt x="13312" y="5589"/>
                  </a:cubicBezTo>
                  <a:cubicBezTo>
                    <a:pt x="10214" y="3663"/>
                    <a:pt x="6949" y="1905"/>
                    <a:pt x="3684" y="314"/>
                  </a:cubicBezTo>
                  <a:cubicBezTo>
                    <a:pt x="3391" y="105"/>
                    <a:pt x="3035" y="0"/>
                    <a:pt x="2669" y="0"/>
                  </a:cubicBezTo>
                  <a:close/>
                </a:path>
              </a:pathLst>
            </a:custGeom>
            <a:solidFill>
              <a:srgbClr val="23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3" name="Google Shape;12933;p15"/>
            <p:cNvSpPr/>
            <p:nvPr/>
          </p:nvSpPr>
          <p:spPr>
            <a:xfrm>
              <a:off x="5313800" y="2448175"/>
              <a:ext cx="194675" cy="126275"/>
            </a:xfrm>
            <a:custGeom>
              <a:avLst/>
              <a:gdLst/>
              <a:ahLst/>
              <a:cxnLst/>
              <a:rect l="l" t="t" r="r" b="b"/>
              <a:pathLst>
                <a:path w="7787" h="5051" extrusionOk="0">
                  <a:moveTo>
                    <a:pt x="1612" y="1"/>
                  </a:moveTo>
                  <a:cubicBezTo>
                    <a:pt x="1521" y="1"/>
                    <a:pt x="1431" y="3"/>
                    <a:pt x="1340" y="6"/>
                  </a:cubicBezTo>
                  <a:cubicBezTo>
                    <a:pt x="503" y="341"/>
                    <a:pt x="0" y="1178"/>
                    <a:pt x="252" y="2099"/>
                  </a:cubicBezTo>
                  <a:cubicBezTo>
                    <a:pt x="2093" y="2685"/>
                    <a:pt x="3852" y="3522"/>
                    <a:pt x="5442" y="4610"/>
                  </a:cubicBezTo>
                  <a:cubicBezTo>
                    <a:pt x="5858" y="4888"/>
                    <a:pt x="6389" y="5050"/>
                    <a:pt x="6940" y="5050"/>
                  </a:cubicBezTo>
                  <a:cubicBezTo>
                    <a:pt x="7054" y="5050"/>
                    <a:pt x="7169" y="5043"/>
                    <a:pt x="7284" y="5029"/>
                  </a:cubicBezTo>
                  <a:cubicBezTo>
                    <a:pt x="7703" y="4276"/>
                    <a:pt x="7786" y="3438"/>
                    <a:pt x="7535" y="2685"/>
                  </a:cubicBezTo>
                  <a:cubicBezTo>
                    <a:pt x="6006" y="995"/>
                    <a:pt x="3858" y="1"/>
                    <a:pt x="1612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4" name="Google Shape;12934;p15"/>
            <p:cNvSpPr/>
            <p:nvPr/>
          </p:nvSpPr>
          <p:spPr>
            <a:xfrm>
              <a:off x="3365225" y="1710000"/>
              <a:ext cx="182125" cy="90675"/>
            </a:xfrm>
            <a:custGeom>
              <a:avLst/>
              <a:gdLst/>
              <a:ahLst/>
              <a:cxnLst/>
              <a:rect l="l" t="t" r="r" b="b"/>
              <a:pathLst>
                <a:path w="7285" h="3627" extrusionOk="0">
                  <a:moveTo>
                    <a:pt x="2425" y="1"/>
                  </a:moveTo>
                  <a:cubicBezTo>
                    <a:pt x="2020" y="1"/>
                    <a:pt x="1675" y="189"/>
                    <a:pt x="1424" y="566"/>
                  </a:cubicBezTo>
                  <a:cubicBezTo>
                    <a:pt x="1173" y="650"/>
                    <a:pt x="1759" y="817"/>
                    <a:pt x="1424" y="901"/>
                  </a:cubicBezTo>
                  <a:cubicBezTo>
                    <a:pt x="1400" y="913"/>
                    <a:pt x="1376" y="918"/>
                    <a:pt x="1352" y="918"/>
                  </a:cubicBezTo>
                  <a:cubicBezTo>
                    <a:pt x="1207" y="918"/>
                    <a:pt x="1053" y="733"/>
                    <a:pt x="838" y="733"/>
                  </a:cubicBezTo>
                  <a:cubicBezTo>
                    <a:pt x="252" y="901"/>
                    <a:pt x="1" y="1319"/>
                    <a:pt x="419" y="1989"/>
                  </a:cubicBezTo>
                  <a:lnTo>
                    <a:pt x="922" y="2408"/>
                  </a:lnTo>
                  <a:cubicBezTo>
                    <a:pt x="1340" y="2743"/>
                    <a:pt x="1842" y="2910"/>
                    <a:pt x="2345" y="2994"/>
                  </a:cubicBezTo>
                  <a:cubicBezTo>
                    <a:pt x="3349" y="2994"/>
                    <a:pt x="4354" y="3626"/>
                    <a:pt x="5383" y="3626"/>
                  </a:cubicBezTo>
                  <a:cubicBezTo>
                    <a:pt x="5898" y="3626"/>
                    <a:pt x="6419" y="3468"/>
                    <a:pt x="6949" y="2994"/>
                  </a:cubicBezTo>
                  <a:cubicBezTo>
                    <a:pt x="7200" y="2743"/>
                    <a:pt x="7284" y="2324"/>
                    <a:pt x="7200" y="1989"/>
                  </a:cubicBezTo>
                  <a:cubicBezTo>
                    <a:pt x="7033" y="1822"/>
                    <a:pt x="6866" y="1654"/>
                    <a:pt x="6614" y="1654"/>
                  </a:cubicBezTo>
                  <a:cubicBezTo>
                    <a:pt x="5945" y="1654"/>
                    <a:pt x="5275" y="1319"/>
                    <a:pt x="4856" y="733"/>
                  </a:cubicBezTo>
                  <a:cubicBezTo>
                    <a:pt x="4270" y="147"/>
                    <a:pt x="3433" y="315"/>
                    <a:pt x="2847" y="64"/>
                  </a:cubicBezTo>
                  <a:cubicBezTo>
                    <a:pt x="2701" y="22"/>
                    <a:pt x="2559" y="1"/>
                    <a:pt x="2425" y="1"/>
                  </a:cubicBezTo>
                  <a:close/>
                </a:path>
              </a:pathLst>
            </a:custGeom>
            <a:solidFill>
              <a:srgbClr val="25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5" name="Google Shape;12935;p15"/>
            <p:cNvSpPr/>
            <p:nvPr/>
          </p:nvSpPr>
          <p:spPr>
            <a:xfrm>
              <a:off x="5483325" y="2523650"/>
              <a:ext cx="192575" cy="106875"/>
            </a:xfrm>
            <a:custGeom>
              <a:avLst/>
              <a:gdLst/>
              <a:ahLst/>
              <a:cxnLst/>
              <a:rect l="l" t="t" r="r" b="b"/>
              <a:pathLst>
                <a:path w="7703" h="4275" extrusionOk="0">
                  <a:moveTo>
                    <a:pt x="503" y="1"/>
                  </a:moveTo>
                  <a:cubicBezTo>
                    <a:pt x="503" y="670"/>
                    <a:pt x="1" y="1424"/>
                    <a:pt x="503" y="2094"/>
                  </a:cubicBezTo>
                  <a:cubicBezTo>
                    <a:pt x="1173" y="3266"/>
                    <a:pt x="2680" y="3182"/>
                    <a:pt x="3601" y="3936"/>
                  </a:cubicBezTo>
                  <a:cubicBezTo>
                    <a:pt x="3860" y="3454"/>
                    <a:pt x="4168" y="3300"/>
                    <a:pt x="4497" y="3300"/>
                  </a:cubicBezTo>
                  <a:cubicBezTo>
                    <a:pt x="4911" y="3300"/>
                    <a:pt x="5357" y="3544"/>
                    <a:pt x="5777" y="3684"/>
                  </a:cubicBezTo>
                  <a:cubicBezTo>
                    <a:pt x="6155" y="3873"/>
                    <a:pt x="6638" y="4274"/>
                    <a:pt x="7034" y="4274"/>
                  </a:cubicBezTo>
                  <a:cubicBezTo>
                    <a:pt x="7340" y="4274"/>
                    <a:pt x="7593" y="4033"/>
                    <a:pt x="7703" y="3266"/>
                  </a:cubicBezTo>
                  <a:cubicBezTo>
                    <a:pt x="5861" y="1257"/>
                    <a:pt x="3266" y="1"/>
                    <a:pt x="503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6" name="Google Shape;12936;p15"/>
            <p:cNvSpPr/>
            <p:nvPr/>
          </p:nvSpPr>
          <p:spPr>
            <a:xfrm>
              <a:off x="5729175" y="2647400"/>
              <a:ext cx="197900" cy="105125"/>
            </a:xfrm>
            <a:custGeom>
              <a:avLst/>
              <a:gdLst/>
              <a:ahLst/>
              <a:cxnLst/>
              <a:rect l="l" t="t" r="r" b="b"/>
              <a:pathLst>
                <a:path w="7916" h="4205" extrusionOk="0">
                  <a:moveTo>
                    <a:pt x="879" y="0"/>
                  </a:moveTo>
                  <a:cubicBezTo>
                    <a:pt x="351" y="0"/>
                    <a:pt x="0" y="303"/>
                    <a:pt x="213" y="1581"/>
                  </a:cubicBezTo>
                  <a:cubicBezTo>
                    <a:pt x="1469" y="2334"/>
                    <a:pt x="2808" y="2837"/>
                    <a:pt x="4148" y="3172"/>
                  </a:cubicBezTo>
                  <a:cubicBezTo>
                    <a:pt x="4399" y="3255"/>
                    <a:pt x="4567" y="3423"/>
                    <a:pt x="4734" y="3590"/>
                  </a:cubicBezTo>
                  <a:cubicBezTo>
                    <a:pt x="4818" y="3632"/>
                    <a:pt x="4901" y="3653"/>
                    <a:pt x="4975" y="3653"/>
                  </a:cubicBezTo>
                  <a:cubicBezTo>
                    <a:pt x="5048" y="3653"/>
                    <a:pt x="5111" y="3632"/>
                    <a:pt x="5153" y="3590"/>
                  </a:cubicBezTo>
                  <a:cubicBezTo>
                    <a:pt x="5757" y="3645"/>
                    <a:pt x="6361" y="4205"/>
                    <a:pt x="6942" y="4205"/>
                  </a:cubicBezTo>
                  <a:cubicBezTo>
                    <a:pt x="7246" y="4205"/>
                    <a:pt x="7544" y="4051"/>
                    <a:pt x="7832" y="3590"/>
                  </a:cubicBezTo>
                  <a:cubicBezTo>
                    <a:pt x="7915" y="3423"/>
                    <a:pt x="7915" y="3172"/>
                    <a:pt x="7748" y="3004"/>
                  </a:cubicBezTo>
                  <a:cubicBezTo>
                    <a:pt x="7580" y="2753"/>
                    <a:pt x="7329" y="2585"/>
                    <a:pt x="6994" y="2502"/>
                  </a:cubicBezTo>
                  <a:cubicBezTo>
                    <a:pt x="6827" y="2418"/>
                    <a:pt x="6660" y="2334"/>
                    <a:pt x="6492" y="2334"/>
                  </a:cubicBezTo>
                  <a:cubicBezTo>
                    <a:pt x="6417" y="2372"/>
                    <a:pt x="6350" y="2389"/>
                    <a:pt x="6290" y="2389"/>
                  </a:cubicBezTo>
                  <a:cubicBezTo>
                    <a:pt x="6086" y="2389"/>
                    <a:pt x="5971" y="2194"/>
                    <a:pt x="5906" y="1999"/>
                  </a:cubicBezTo>
                  <a:lnTo>
                    <a:pt x="5822" y="1748"/>
                  </a:lnTo>
                  <a:cubicBezTo>
                    <a:pt x="5655" y="1581"/>
                    <a:pt x="5571" y="1497"/>
                    <a:pt x="5404" y="1330"/>
                  </a:cubicBezTo>
                  <a:cubicBezTo>
                    <a:pt x="4985" y="995"/>
                    <a:pt x="4567" y="744"/>
                    <a:pt x="4064" y="660"/>
                  </a:cubicBezTo>
                  <a:cubicBezTo>
                    <a:pt x="3729" y="493"/>
                    <a:pt x="3478" y="409"/>
                    <a:pt x="3143" y="325"/>
                  </a:cubicBezTo>
                  <a:cubicBezTo>
                    <a:pt x="2976" y="325"/>
                    <a:pt x="2725" y="241"/>
                    <a:pt x="2557" y="241"/>
                  </a:cubicBezTo>
                  <a:cubicBezTo>
                    <a:pt x="2524" y="244"/>
                    <a:pt x="2489" y="245"/>
                    <a:pt x="2454" y="245"/>
                  </a:cubicBezTo>
                  <a:cubicBezTo>
                    <a:pt x="1973" y="245"/>
                    <a:pt x="1354" y="0"/>
                    <a:pt x="879" y="0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7" name="Google Shape;12937;p15"/>
            <p:cNvSpPr/>
            <p:nvPr/>
          </p:nvSpPr>
          <p:spPr>
            <a:xfrm>
              <a:off x="5960525" y="2747600"/>
              <a:ext cx="161200" cy="112575"/>
            </a:xfrm>
            <a:custGeom>
              <a:avLst/>
              <a:gdLst/>
              <a:ahLst/>
              <a:cxnLst/>
              <a:rect l="l" t="t" r="r" b="b"/>
              <a:pathLst>
                <a:path w="6448" h="4503" extrusionOk="0">
                  <a:moveTo>
                    <a:pt x="1005" y="1"/>
                  </a:moveTo>
                  <a:cubicBezTo>
                    <a:pt x="419" y="336"/>
                    <a:pt x="85" y="922"/>
                    <a:pt x="1" y="1675"/>
                  </a:cubicBezTo>
                  <a:cubicBezTo>
                    <a:pt x="1592" y="2345"/>
                    <a:pt x="3098" y="3182"/>
                    <a:pt x="4522" y="4187"/>
                  </a:cubicBezTo>
                  <a:cubicBezTo>
                    <a:pt x="4918" y="4275"/>
                    <a:pt x="5338" y="4502"/>
                    <a:pt x="5696" y="4502"/>
                  </a:cubicBezTo>
                  <a:cubicBezTo>
                    <a:pt x="6018" y="4502"/>
                    <a:pt x="6289" y="4319"/>
                    <a:pt x="6447" y="3684"/>
                  </a:cubicBezTo>
                  <a:cubicBezTo>
                    <a:pt x="6280" y="3433"/>
                    <a:pt x="6196" y="3182"/>
                    <a:pt x="6029" y="2931"/>
                  </a:cubicBezTo>
                  <a:cubicBezTo>
                    <a:pt x="5777" y="2680"/>
                    <a:pt x="5610" y="2512"/>
                    <a:pt x="5443" y="2261"/>
                  </a:cubicBezTo>
                  <a:cubicBezTo>
                    <a:pt x="5275" y="2010"/>
                    <a:pt x="5024" y="1759"/>
                    <a:pt x="4689" y="1675"/>
                  </a:cubicBezTo>
                  <a:cubicBezTo>
                    <a:pt x="3517" y="1173"/>
                    <a:pt x="2429" y="84"/>
                    <a:pt x="1005" y="1"/>
                  </a:cubicBezTo>
                  <a:close/>
                </a:path>
              </a:pathLst>
            </a:custGeom>
            <a:solidFill>
              <a:srgbClr val="2D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8" name="Google Shape;12938;p15"/>
            <p:cNvSpPr/>
            <p:nvPr/>
          </p:nvSpPr>
          <p:spPr>
            <a:xfrm>
              <a:off x="5573325" y="2589925"/>
              <a:ext cx="148625" cy="71900"/>
            </a:xfrm>
            <a:custGeom>
              <a:avLst/>
              <a:gdLst/>
              <a:ahLst/>
              <a:cxnLst/>
              <a:rect l="l" t="t" r="r" b="b"/>
              <a:pathLst>
                <a:path w="5945" h="2876" extrusionOk="0">
                  <a:moveTo>
                    <a:pt x="880" y="0"/>
                  </a:moveTo>
                  <a:cubicBezTo>
                    <a:pt x="208" y="0"/>
                    <a:pt x="129" y="642"/>
                    <a:pt x="1" y="1285"/>
                  </a:cubicBezTo>
                  <a:lnTo>
                    <a:pt x="4438" y="2875"/>
                  </a:lnTo>
                  <a:cubicBezTo>
                    <a:pt x="5945" y="2373"/>
                    <a:pt x="5024" y="1619"/>
                    <a:pt x="4689" y="950"/>
                  </a:cubicBezTo>
                  <a:cubicBezTo>
                    <a:pt x="4563" y="866"/>
                    <a:pt x="4438" y="824"/>
                    <a:pt x="4312" y="824"/>
                  </a:cubicBezTo>
                  <a:cubicBezTo>
                    <a:pt x="4187" y="824"/>
                    <a:pt x="4061" y="866"/>
                    <a:pt x="3936" y="950"/>
                  </a:cubicBezTo>
                  <a:cubicBezTo>
                    <a:pt x="3682" y="1145"/>
                    <a:pt x="3460" y="1222"/>
                    <a:pt x="3261" y="1222"/>
                  </a:cubicBezTo>
                  <a:cubicBezTo>
                    <a:pt x="2604" y="1222"/>
                    <a:pt x="2189" y="389"/>
                    <a:pt x="1675" y="196"/>
                  </a:cubicBezTo>
                  <a:cubicBezTo>
                    <a:pt x="1343" y="60"/>
                    <a:pt x="1085" y="0"/>
                    <a:pt x="880" y="0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9" name="Google Shape;12939;p15"/>
            <p:cNvSpPr/>
            <p:nvPr/>
          </p:nvSpPr>
          <p:spPr>
            <a:xfrm>
              <a:off x="5680075" y="2609950"/>
              <a:ext cx="117225" cy="76975"/>
            </a:xfrm>
            <a:custGeom>
              <a:avLst/>
              <a:gdLst/>
              <a:ahLst/>
              <a:cxnLst/>
              <a:rect l="l" t="t" r="r" b="b"/>
              <a:pathLst>
                <a:path w="4689" h="3079" extrusionOk="0">
                  <a:moveTo>
                    <a:pt x="1445" y="1"/>
                  </a:moveTo>
                  <a:cubicBezTo>
                    <a:pt x="1037" y="1"/>
                    <a:pt x="609" y="53"/>
                    <a:pt x="168" y="149"/>
                  </a:cubicBezTo>
                  <a:cubicBezTo>
                    <a:pt x="0" y="818"/>
                    <a:pt x="1089" y="1488"/>
                    <a:pt x="168" y="2158"/>
                  </a:cubicBezTo>
                  <a:cubicBezTo>
                    <a:pt x="670" y="2744"/>
                    <a:pt x="1591" y="2744"/>
                    <a:pt x="2177" y="3079"/>
                  </a:cubicBezTo>
                  <a:cubicBezTo>
                    <a:pt x="2233" y="2409"/>
                    <a:pt x="2400" y="1925"/>
                    <a:pt x="2828" y="1925"/>
                  </a:cubicBezTo>
                  <a:cubicBezTo>
                    <a:pt x="3042" y="1925"/>
                    <a:pt x="3321" y="2046"/>
                    <a:pt x="3684" y="2325"/>
                  </a:cubicBezTo>
                  <a:cubicBezTo>
                    <a:pt x="3785" y="2459"/>
                    <a:pt x="3939" y="2526"/>
                    <a:pt x="4098" y="2526"/>
                  </a:cubicBezTo>
                  <a:cubicBezTo>
                    <a:pt x="4337" y="2526"/>
                    <a:pt x="4588" y="2376"/>
                    <a:pt x="4689" y="2074"/>
                  </a:cubicBezTo>
                  <a:cubicBezTo>
                    <a:pt x="3979" y="590"/>
                    <a:pt x="2821" y="1"/>
                    <a:pt x="1445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0" name="Google Shape;12940;p15"/>
            <p:cNvSpPr/>
            <p:nvPr/>
          </p:nvSpPr>
          <p:spPr>
            <a:xfrm>
              <a:off x="3335925" y="1683450"/>
              <a:ext cx="102575" cy="76425"/>
            </a:xfrm>
            <a:custGeom>
              <a:avLst/>
              <a:gdLst/>
              <a:ahLst/>
              <a:cxnLst/>
              <a:rect l="l" t="t" r="r" b="b"/>
              <a:pathLst>
                <a:path w="4103" h="3057" extrusionOk="0">
                  <a:moveTo>
                    <a:pt x="2517" y="2039"/>
                  </a:moveTo>
                  <a:lnTo>
                    <a:pt x="2517" y="2039"/>
                  </a:lnTo>
                  <a:cubicBezTo>
                    <a:pt x="2516" y="2042"/>
                    <a:pt x="2514" y="2044"/>
                    <a:pt x="2512" y="2046"/>
                  </a:cubicBezTo>
                  <a:lnTo>
                    <a:pt x="2596" y="2046"/>
                  </a:lnTo>
                  <a:cubicBezTo>
                    <a:pt x="2569" y="2043"/>
                    <a:pt x="2543" y="2041"/>
                    <a:pt x="2517" y="2039"/>
                  </a:cubicBezTo>
                  <a:close/>
                  <a:moveTo>
                    <a:pt x="1717" y="0"/>
                  </a:moveTo>
                  <a:cubicBezTo>
                    <a:pt x="1331" y="0"/>
                    <a:pt x="924" y="51"/>
                    <a:pt x="503" y="121"/>
                  </a:cubicBezTo>
                  <a:cubicBezTo>
                    <a:pt x="419" y="958"/>
                    <a:pt x="838" y="1963"/>
                    <a:pt x="1" y="2633"/>
                  </a:cubicBezTo>
                  <a:cubicBezTo>
                    <a:pt x="252" y="3009"/>
                    <a:pt x="644" y="3056"/>
                    <a:pt x="1072" y="3056"/>
                  </a:cubicBezTo>
                  <a:cubicBezTo>
                    <a:pt x="1214" y="3056"/>
                    <a:pt x="1361" y="3051"/>
                    <a:pt x="1507" y="3051"/>
                  </a:cubicBezTo>
                  <a:cubicBezTo>
                    <a:pt x="1430" y="2508"/>
                    <a:pt x="1855" y="2037"/>
                    <a:pt x="2451" y="2037"/>
                  </a:cubicBezTo>
                  <a:cubicBezTo>
                    <a:pt x="2473" y="2037"/>
                    <a:pt x="2495" y="2038"/>
                    <a:pt x="2517" y="2039"/>
                  </a:cubicBezTo>
                  <a:lnTo>
                    <a:pt x="2517" y="2039"/>
                  </a:lnTo>
                  <a:cubicBezTo>
                    <a:pt x="2842" y="1590"/>
                    <a:pt x="3267" y="1540"/>
                    <a:pt x="3714" y="1540"/>
                  </a:cubicBezTo>
                  <a:cubicBezTo>
                    <a:pt x="3842" y="1540"/>
                    <a:pt x="3973" y="1544"/>
                    <a:pt x="4103" y="1544"/>
                  </a:cubicBezTo>
                  <a:cubicBezTo>
                    <a:pt x="3560" y="337"/>
                    <a:pt x="2712" y="0"/>
                    <a:pt x="1717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1" name="Google Shape;12941;p15"/>
            <p:cNvSpPr/>
            <p:nvPr/>
          </p:nvSpPr>
          <p:spPr>
            <a:xfrm>
              <a:off x="6073550" y="2839700"/>
              <a:ext cx="104675" cy="60725"/>
            </a:xfrm>
            <a:custGeom>
              <a:avLst/>
              <a:gdLst/>
              <a:ahLst/>
              <a:cxnLst/>
              <a:rect l="l" t="t" r="r" b="b"/>
              <a:pathLst>
                <a:path w="4187" h="2429" extrusionOk="0">
                  <a:moveTo>
                    <a:pt x="2010" y="0"/>
                  </a:moveTo>
                  <a:cubicBezTo>
                    <a:pt x="1673" y="434"/>
                    <a:pt x="1280" y="507"/>
                    <a:pt x="880" y="507"/>
                  </a:cubicBezTo>
                  <a:cubicBezTo>
                    <a:pt x="676" y="507"/>
                    <a:pt x="469" y="488"/>
                    <a:pt x="267" y="488"/>
                  </a:cubicBezTo>
                  <a:cubicBezTo>
                    <a:pt x="177" y="488"/>
                    <a:pt x="88" y="492"/>
                    <a:pt x="1" y="503"/>
                  </a:cubicBezTo>
                  <a:cubicBezTo>
                    <a:pt x="838" y="1424"/>
                    <a:pt x="2094" y="1758"/>
                    <a:pt x="3015" y="2428"/>
                  </a:cubicBezTo>
                  <a:cubicBezTo>
                    <a:pt x="3768" y="2428"/>
                    <a:pt x="4187" y="2093"/>
                    <a:pt x="3601" y="1340"/>
                  </a:cubicBezTo>
                  <a:cubicBezTo>
                    <a:pt x="3266" y="754"/>
                    <a:pt x="2680" y="252"/>
                    <a:pt x="2010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2" name="Google Shape;12942;p15"/>
            <p:cNvSpPr/>
            <p:nvPr/>
          </p:nvSpPr>
          <p:spPr>
            <a:xfrm>
              <a:off x="3423825" y="1783725"/>
              <a:ext cx="113050" cy="38800"/>
            </a:xfrm>
            <a:custGeom>
              <a:avLst/>
              <a:gdLst/>
              <a:ahLst/>
              <a:cxnLst/>
              <a:rect l="l" t="t" r="r" b="b"/>
              <a:pathLst>
                <a:path w="4522" h="1552" extrusionOk="0">
                  <a:moveTo>
                    <a:pt x="569" y="0"/>
                  </a:moveTo>
                  <a:cubicBezTo>
                    <a:pt x="380" y="0"/>
                    <a:pt x="190" y="13"/>
                    <a:pt x="1" y="45"/>
                  </a:cubicBezTo>
                  <a:lnTo>
                    <a:pt x="4019" y="1552"/>
                  </a:lnTo>
                  <a:cubicBezTo>
                    <a:pt x="4187" y="1133"/>
                    <a:pt x="4354" y="547"/>
                    <a:pt x="4522" y="45"/>
                  </a:cubicBezTo>
                  <a:lnTo>
                    <a:pt x="4522" y="45"/>
                  </a:lnTo>
                  <a:cubicBezTo>
                    <a:pt x="4104" y="230"/>
                    <a:pt x="3686" y="294"/>
                    <a:pt x="3268" y="294"/>
                  </a:cubicBezTo>
                  <a:cubicBezTo>
                    <a:pt x="2368" y="294"/>
                    <a:pt x="1469" y="0"/>
                    <a:pt x="569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3" name="Google Shape;12943;p15"/>
            <p:cNvSpPr/>
            <p:nvPr/>
          </p:nvSpPr>
          <p:spPr>
            <a:xfrm>
              <a:off x="5914500" y="2732950"/>
              <a:ext cx="71175" cy="56550"/>
            </a:xfrm>
            <a:custGeom>
              <a:avLst/>
              <a:gdLst/>
              <a:ahLst/>
              <a:cxnLst/>
              <a:rect l="l" t="t" r="r" b="b"/>
              <a:pathLst>
                <a:path w="2847" h="2262" extrusionOk="0">
                  <a:moveTo>
                    <a:pt x="1256" y="1"/>
                  </a:moveTo>
                  <a:cubicBezTo>
                    <a:pt x="1005" y="1"/>
                    <a:pt x="837" y="84"/>
                    <a:pt x="670" y="168"/>
                  </a:cubicBezTo>
                  <a:cubicBezTo>
                    <a:pt x="335" y="503"/>
                    <a:pt x="0" y="754"/>
                    <a:pt x="251" y="1256"/>
                  </a:cubicBezTo>
                  <a:cubicBezTo>
                    <a:pt x="502" y="1340"/>
                    <a:pt x="670" y="1508"/>
                    <a:pt x="837" y="1759"/>
                  </a:cubicBezTo>
                  <a:lnTo>
                    <a:pt x="1758" y="2261"/>
                  </a:lnTo>
                  <a:cubicBezTo>
                    <a:pt x="2428" y="2010"/>
                    <a:pt x="2846" y="1424"/>
                    <a:pt x="2846" y="754"/>
                  </a:cubicBezTo>
                  <a:cubicBezTo>
                    <a:pt x="2763" y="587"/>
                    <a:pt x="2595" y="419"/>
                    <a:pt x="2428" y="336"/>
                  </a:cubicBezTo>
                  <a:cubicBezTo>
                    <a:pt x="2009" y="168"/>
                    <a:pt x="1674" y="84"/>
                    <a:pt x="1256" y="1"/>
                  </a:cubicBezTo>
                  <a:close/>
                </a:path>
              </a:pathLst>
            </a:custGeom>
            <a:solidFill>
              <a:srgbClr val="1F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4" name="Google Shape;12944;p15"/>
            <p:cNvSpPr/>
            <p:nvPr/>
          </p:nvSpPr>
          <p:spPr>
            <a:xfrm>
              <a:off x="5857975" y="2720925"/>
              <a:ext cx="90025" cy="43450"/>
            </a:xfrm>
            <a:custGeom>
              <a:avLst/>
              <a:gdLst/>
              <a:ahLst/>
              <a:cxnLst/>
              <a:rect l="l" t="t" r="r" b="b"/>
              <a:pathLst>
                <a:path w="3601" h="1738" extrusionOk="0">
                  <a:moveTo>
                    <a:pt x="3144" y="1"/>
                  </a:moveTo>
                  <a:cubicBezTo>
                    <a:pt x="2990" y="1"/>
                    <a:pt x="2803" y="58"/>
                    <a:pt x="2596" y="147"/>
                  </a:cubicBezTo>
                  <a:cubicBezTo>
                    <a:pt x="2369" y="699"/>
                    <a:pt x="2053" y="848"/>
                    <a:pt x="1703" y="848"/>
                  </a:cubicBezTo>
                  <a:cubicBezTo>
                    <a:pt x="1293" y="848"/>
                    <a:pt x="835" y="643"/>
                    <a:pt x="416" y="643"/>
                  </a:cubicBezTo>
                  <a:cubicBezTo>
                    <a:pt x="272" y="643"/>
                    <a:pt x="132" y="667"/>
                    <a:pt x="1" y="733"/>
                  </a:cubicBezTo>
                  <a:cubicBezTo>
                    <a:pt x="670" y="1403"/>
                    <a:pt x="1591" y="1737"/>
                    <a:pt x="2596" y="1737"/>
                  </a:cubicBezTo>
                  <a:cubicBezTo>
                    <a:pt x="2763" y="1235"/>
                    <a:pt x="3098" y="900"/>
                    <a:pt x="3601" y="733"/>
                  </a:cubicBezTo>
                  <a:cubicBezTo>
                    <a:pt x="3601" y="192"/>
                    <a:pt x="3426" y="1"/>
                    <a:pt x="3144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5" name="Google Shape;12945;p15"/>
            <p:cNvSpPr/>
            <p:nvPr/>
          </p:nvSpPr>
          <p:spPr>
            <a:xfrm>
              <a:off x="2911050" y="1759725"/>
              <a:ext cx="50250" cy="43700"/>
            </a:xfrm>
            <a:custGeom>
              <a:avLst/>
              <a:gdLst/>
              <a:ahLst/>
              <a:cxnLst/>
              <a:rect l="l" t="t" r="r" b="b"/>
              <a:pathLst>
                <a:path w="2010" h="1748" extrusionOk="0">
                  <a:moveTo>
                    <a:pt x="921" y="0"/>
                  </a:moveTo>
                  <a:lnTo>
                    <a:pt x="921" y="0"/>
                  </a:lnTo>
                  <a:cubicBezTo>
                    <a:pt x="1089" y="754"/>
                    <a:pt x="0" y="921"/>
                    <a:pt x="252" y="1674"/>
                  </a:cubicBezTo>
                  <a:cubicBezTo>
                    <a:pt x="380" y="1726"/>
                    <a:pt x="494" y="1748"/>
                    <a:pt x="598" y="1748"/>
                  </a:cubicBezTo>
                  <a:cubicBezTo>
                    <a:pt x="1175" y="1748"/>
                    <a:pt x="1442" y="1076"/>
                    <a:pt x="2010" y="1005"/>
                  </a:cubicBezTo>
                  <a:cubicBezTo>
                    <a:pt x="2010" y="837"/>
                    <a:pt x="2010" y="670"/>
                    <a:pt x="1926" y="502"/>
                  </a:cubicBezTo>
                  <a:lnTo>
                    <a:pt x="921" y="0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6" name="Google Shape;12946;p15"/>
            <p:cNvSpPr/>
            <p:nvPr/>
          </p:nvSpPr>
          <p:spPr>
            <a:xfrm>
              <a:off x="3815225" y="1910725"/>
              <a:ext cx="48150" cy="24825"/>
            </a:xfrm>
            <a:custGeom>
              <a:avLst/>
              <a:gdLst/>
              <a:ahLst/>
              <a:cxnLst/>
              <a:rect l="l" t="t" r="r" b="b"/>
              <a:pathLst>
                <a:path w="1926" h="993" extrusionOk="0">
                  <a:moveTo>
                    <a:pt x="835" y="0"/>
                  </a:moveTo>
                  <a:cubicBezTo>
                    <a:pt x="592" y="0"/>
                    <a:pt x="316" y="120"/>
                    <a:pt x="0" y="407"/>
                  </a:cubicBezTo>
                  <a:cubicBezTo>
                    <a:pt x="586" y="825"/>
                    <a:pt x="1256" y="993"/>
                    <a:pt x="1926" y="993"/>
                  </a:cubicBezTo>
                  <a:cubicBezTo>
                    <a:pt x="1651" y="442"/>
                    <a:pt x="1303" y="0"/>
                    <a:pt x="835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7" name="Google Shape;12947;p15"/>
            <p:cNvSpPr/>
            <p:nvPr/>
          </p:nvSpPr>
          <p:spPr>
            <a:xfrm>
              <a:off x="3524300" y="1816350"/>
              <a:ext cx="37700" cy="18850"/>
            </a:xfrm>
            <a:custGeom>
              <a:avLst/>
              <a:gdLst/>
              <a:ahLst/>
              <a:cxnLst/>
              <a:rect l="l" t="t" r="r" b="b"/>
              <a:pathLst>
                <a:path w="1508" h="754" extrusionOk="0">
                  <a:moveTo>
                    <a:pt x="751" y="1"/>
                  </a:moveTo>
                  <a:cubicBezTo>
                    <a:pt x="537" y="1"/>
                    <a:pt x="287" y="87"/>
                    <a:pt x="0" y="247"/>
                  </a:cubicBezTo>
                  <a:cubicBezTo>
                    <a:pt x="326" y="702"/>
                    <a:pt x="753" y="753"/>
                    <a:pt x="1163" y="753"/>
                  </a:cubicBezTo>
                  <a:cubicBezTo>
                    <a:pt x="1280" y="753"/>
                    <a:pt x="1396" y="749"/>
                    <a:pt x="1507" y="749"/>
                  </a:cubicBezTo>
                  <a:cubicBezTo>
                    <a:pt x="1352" y="230"/>
                    <a:pt x="1100" y="1"/>
                    <a:pt x="751" y="1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8" name="Google Shape;12948;p15"/>
            <p:cNvSpPr/>
            <p:nvPr/>
          </p:nvSpPr>
          <p:spPr>
            <a:xfrm>
              <a:off x="3777550" y="1909875"/>
              <a:ext cx="23050" cy="11550"/>
            </a:xfrm>
            <a:custGeom>
              <a:avLst/>
              <a:gdLst/>
              <a:ahLst/>
              <a:cxnLst/>
              <a:rect l="l" t="t" r="r" b="b"/>
              <a:pathLst>
                <a:path w="922" h="462" extrusionOk="0">
                  <a:moveTo>
                    <a:pt x="178" y="1"/>
                  </a:moveTo>
                  <a:cubicBezTo>
                    <a:pt x="118" y="1"/>
                    <a:pt x="58" y="8"/>
                    <a:pt x="0" y="22"/>
                  </a:cubicBezTo>
                  <a:cubicBezTo>
                    <a:pt x="139" y="299"/>
                    <a:pt x="450" y="462"/>
                    <a:pt x="743" y="462"/>
                  </a:cubicBezTo>
                  <a:cubicBezTo>
                    <a:pt x="804" y="462"/>
                    <a:pt x="864" y="455"/>
                    <a:pt x="921" y="441"/>
                  </a:cubicBezTo>
                  <a:cubicBezTo>
                    <a:pt x="783" y="163"/>
                    <a:pt x="471" y="1"/>
                    <a:pt x="178" y="1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9" name="Google Shape;12949;p15"/>
            <p:cNvSpPr/>
            <p:nvPr/>
          </p:nvSpPr>
          <p:spPr>
            <a:xfrm>
              <a:off x="3373600" y="175972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0" name="Google Shape;12950;p15"/>
            <p:cNvSpPr/>
            <p:nvPr/>
          </p:nvSpPr>
          <p:spPr>
            <a:xfrm>
              <a:off x="58098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1"/>
                  </a:moveTo>
                  <a:cubicBezTo>
                    <a:pt x="167" y="168"/>
                    <a:pt x="335" y="419"/>
                    <a:pt x="502" y="587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1" name="Google Shape;12951;p15"/>
            <p:cNvSpPr/>
            <p:nvPr/>
          </p:nvSpPr>
          <p:spPr>
            <a:xfrm>
              <a:off x="5822400" y="287110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84" y="0"/>
                  </a:moveTo>
                  <a:cubicBezTo>
                    <a:pt x="84" y="0"/>
                    <a:pt x="0" y="168"/>
                    <a:pt x="0" y="251"/>
                  </a:cubicBezTo>
                  <a:cubicBezTo>
                    <a:pt x="252" y="168"/>
                    <a:pt x="168" y="0"/>
                    <a:pt x="84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2" name="Google Shape;12952;p15"/>
            <p:cNvSpPr/>
            <p:nvPr/>
          </p:nvSpPr>
          <p:spPr>
            <a:xfrm>
              <a:off x="5922850" y="27643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3" name="Google Shape;12953;p15"/>
            <p:cNvSpPr/>
            <p:nvPr/>
          </p:nvSpPr>
          <p:spPr>
            <a:xfrm>
              <a:off x="5832850" y="27266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4" name="Google Shape;12954;p15"/>
            <p:cNvSpPr/>
            <p:nvPr/>
          </p:nvSpPr>
          <p:spPr>
            <a:xfrm>
              <a:off x="2846175" y="3175075"/>
              <a:ext cx="125600" cy="573300"/>
            </a:xfrm>
            <a:custGeom>
              <a:avLst/>
              <a:gdLst/>
              <a:ahLst/>
              <a:cxnLst/>
              <a:rect l="l" t="t" r="r" b="b"/>
              <a:pathLst>
                <a:path w="5024" h="22932" extrusionOk="0">
                  <a:moveTo>
                    <a:pt x="1512" y="0"/>
                  </a:moveTo>
                  <a:cubicBezTo>
                    <a:pt x="876" y="0"/>
                    <a:pt x="566" y="706"/>
                    <a:pt x="335" y="1571"/>
                  </a:cubicBezTo>
                  <a:cubicBezTo>
                    <a:pt x="0" y="2827"/>
                    <a:pt x="1089" y="3915"/>
                    <a:pt x="586" y="5087"/>
                  </a:cubicBezTo>
                  <a:cubicBezTo>
                    <a:pt x="754" y="8939"/>
                    <a:pt x="1172" y="12790"/>
                    <a:pt x="1842" y="16641"/>
                  </a:cubicBezTo>
                  <a:cubicBezTo>
                    <a:pt x="2093" y="18483"/>
                    <a:pt x="1842" y="20408"/>
                    <a:pt x="2595" y="22166"/>
                  </a:cubicBezTo>
                  <a:cubicBezTo>
                    <a:pt x="3132" y="22703"/>
                    <a:pt x="3563" y="22932"/>
                    <a:pt x="3906" y="22932"/>
                  </a:cubicBezTo>
                  <a:cubicBezTo>
                    <a:pt x="4527" y="22932"/>
                    <a:pt x="4862" y="22185"/>
                    <a:pt x="5023" y="21162"/>
                  </a:cubicBezTo>
                  <a:cubicBezTo>
                    <a:pt x="4521" y="16222"/>
                    <a:pt x="3768" y="11283"/>
                    <a:pt x="3516" y="6343"/>
                  </a:cubicBezTo>
                  <a:cubicBezTo>
                    <a:pt x="3265" y="4334"/>
                    <a:pt x="3014" y="2408"/>
                    <a:pt x="2595" y="483"/>
                  </a:cubicBezTo>
                  <a:cubicBezTo>
                    <a:pt x="2153" y="144"/>
                    <a:pt x="1799" y="0"/>
                    <a:pt x="1512" y="0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5" name="Google Shape;12955;p15"/>
            <p:cNvSpPr/>
            <p:nvPr/>
          </p:nvSpPr>
          <p:spPr>
            <a:xfrm>
              <a:off x="2911050" y="3706200"/>
              <a:ext cx="113050" cy="351650"/>
            </a:xfrm>
            <a:custGeom>
              <a:avLst/>
              <a:gdLst/>
              <a:ahLst/>
              <a:cxnLst/>
              <a:rect l="l" t="t" r="r" b="b"/>
              <a:pathLst>
                <a:path w="4522" h="14066" extrusionOk="0">
                  <a:moveTo>
                    <a:pt x="2428" y="0"/>
                  </a:moveTo>
                  <a:lnTo>
                    <a:pt x="2428" y="0"/>
                  </a:lnTo>
                  <a:cubicBezTo>
                    <a:pt x="2251" y="708"/>
                    <a:pt x="1576" y="1208"/>
                    <a:pt x="871" y="1208"/>
                  </a:cubicBezTo>
                  <a:cubicBezTo>
                    <a:pt x="575" y="1208"/>
                    <a:pt x="273" y="1119"/>
                    <a:pt x="0" y="921"/>
                  </a:cubicBezTo>
                  <a:lnTo>
                    <a:pt x="0" y="921"/>
                  </a:lnTo>
                  <a:cubicBezTo>
                    <a:pt x="503" y="2428"/>
                    <a:pt x="838" y="4019"/>
                    <a:pt x="1005" y="5609"/>
                  </a:cubicBezTo>
                  <a:cubicBezTo>
                    <a:pt x="1340" y="8456"/>
                    <a:pt x="2010" y="11302"/>
                    <a:pt x="2931" y="14065"/>
                  </a:cubicBezTo>
                  <a:cubicBezTo>
                    <a:pt x="4186" y="13981"/>
                    <a:pt x="3433" y="12223"/>
                    <a:pt x="4521" y="11972"/>
                  </a:cubicBezTo>
                  <a:cubicBezTo>
                    <a:pt x="4438" y="9963"/>
                    <a:pt x="4186" y="7870"/>
                    <a:pt x="3768" y="5944"/>
                  </a:cubicBezTo>
                  <a:cubicBezTo>
                    <a:pt x="3517" y="3851"/>
                    <a:pt x="2177" y="2093"/>
                    <a:pt x="2428" y="0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6" name="Google Shape;12956;p15"/>
            <p:cNvSpPr/>
            <p:nvPr/>
          </p:nvSpPr>
          <p:spPr>
            <a:xfrm>
              <a:off x="3009425" y="4166650"/>
              <a:ext cx="100475" cy="324975"/>
            </a:xfrm>
            <a:custGeom>
              <a:avLst/>
              <a:gdLst/>
              <a:ahLst/>
              <a:cxnLst/>
              <a:rect l="l" t="t" r="r" b="b"/>
              <a:pathLst>
                <a:path w="4019" h="12999" extrusionOk="0">
                  <a:moveTo>
                    <a:pt x="251" y="1"/>
                  </a:moveTo>
                  <a:lnTo>
                    <a:pt x="0" y="168"/>
                  </a:lnTo>
                  <a:cubicBezTo>
                    <a:pt x="419" y="4187"/>
                    <a:pt x="837" y="8205"/>
                    <a:pt x="1591" y="12140"/>
                  </a:cubicBezTo>
                  <a:cubicBezTo>
                    <a:pt x="1909" y="12670"/>
                    <a:pt x="2260" y="12999"/>
                    <a:pt x="2730" y="12999"/>
                  </a:cubicBezTo>
                  <a:cubicBezTo>
                    <a:pt x="3003" y="12999"/>
                    <a:pt x="3315" y="12888"/>
                    <a:pt x="3684" y="12642"/>
                  </a:cubicBezTo>
                  <a:cubicBezTo>
                    <a:pt x="3768" y="12475"/>
                    <a:pt x="4019" y="12224"/>
                    <a:pt x="3935" y="12056"/>
                  </a:cubicBezTo>
                  <a:cubicBezTo>
                    <a:pt x="3349" y="10214"/>
                    <a:pt x="3182" y="8289"/>
                    <a:pt x="2930" y="6447"/>
                  </a:cubicBezTo>
                  <a:cubicBezTo>
                    <a:pt x="2596" y="4856"/>
                    <a:pt x="3014" y="3098"/>
                    <a:pt x="2093" y="1591"/>
                  </a:cubicBezTo>
                  <a:cubicBezTo>
                    <a:pt x="1424" y="1089"/>
                    <a:pt x="1256" y="1"/>
                    <a:pt x="251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7" name="Google Shape;12957;p15"/>
            <p:cNvSpPr/>
            <p:nvPr/>
          </p:nvSpPr>
          <p:spPr>
            <a:xfrm>
              <a:off x="3049175" y="4470125"/>
              <a:ext cx="102600" cy="288875"/>
            </a:xfrm>
            <a:custGeom>
              <a:avLst/>
              <a:gdLst/>
              <a:ahLst/>
              <a:cxnLst/>
              <a:rect l="l" t="t" r="r" b="b"/>
              <a:pathLst>
                <a:path w="4104" h="11555" extrusionOk="0">
                  <a:moveTo>
                    <a:pt x="1" y="1"/>
                  </a:moveTo>
                  <a:cubicBezTo>
                    <a:pt x="503" y="3182"/>
                    <a:pt x="1006" y="6364"/>
                    <a:pt x="1508" y="9545"/>
                  </a:cubicBezTo>
                  <a:cubicBezTo>
                    <a:pt x="2010" y="10131"/>
                    <a:pt x="1508" y="10968"/>
                    <a:pt x="2010" y="11554"/>
                  </a:cubicBezTo>
                  <a:cubicBezTo>
                    <a:pt x="4103" y="11470"/>
                    <a:pt x="2847" y="9964"/>
                    <a:pt x="3099" y="9043"/>
                  </a:cubicBezTo>
                  <a:cubicBezTo>
                    <a:pt x="3182" y="6698"/>
                    <a:pt x="2931" y="4354"/>
                    <a:pt x="2513" y="2010"/>
                  </a:cubicBezTo>
                  <a:cubicBezTo>
                    <a:pt x="2094" y="1843"/>
                    <a:pt x="1927" y="1424"/>
                    <a:pt x="2094" y="1006"/>
                  </a:cubicBezTo>
                  <a:lnTo>
                    <a:pt x="2094" y="503"/>
                  </a:lnTo>
                  <a:cubicBezTo>
                    <a:pt x="1968" y="517"/>
                    <a:pt x="1843" y="524"/>
                    <a:pt x="1718" y="524"/>
                  </a:cubicBezTo>
                  <a:cubicBezTo>
                    <a:pt x="1094" y="524"/>
                    <a:pt x="489" y="350"/>
                    <a:pt x="1" y="1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8" name="Google Shape;12958;p15"/>
            <p:cNvSpPr/>
            <p:nvPr/>
          </p:nvSpPr>
          <p:spPr>
            <a:xfrm>
              <a:off x="3093150" y="4696175"/>
              <a:ext cx="77450" cy="301425"/>
            </a:xfrm>
            <a:custGeom>
              <a:avLst/>
              <a:gdLst/>
              <a:ahLst/>
              <a:cxnLst/>
              <a:rect l="l" t="t" r="r" b="b"/>
              <a:pathLst>
                <a:path w="3098" h="12057" extrusionOk="0">
                  <a:moveTo>
                    <a:pt x="1256" y="1"/>
                  </a:moveTo>
                  <a:cubicBezTo>
                    <a:pt x="1256" y="670"/>
                    <a:pt x="670" y="1256"/>
                    <a:pt x="921" y="2094"/>
                  </a:cubicBezTo>
                  <a:cubicBezTo>
                    <a:pt x="1005" y="2428"/>
                    <a:pt x="502" y="2512"/>
                    <a:pt x="251" y="2512"/>
                  </a:cubicBezTo>
                  <a:cubicBezTo>
                    <a:pt x="0" y="4103"/>
                    <a:pt x="1088" y="5526"/>
                    <a:pt x="1172" y="7117"/>
                  </a:cubicBezTo>
                  <a:cubicBezTo>
                    <a:pt x="1005" y="7284"/>
                    <a:pt x="837" y="7535"/>
                    <a:pt x="754" y="7787"/>
                  </a:cubicBezTo>
                  <a:cubicBezTo>
                    <a:pt x="670" y="8121"/>
                    <a:pt x="670" y="8540"/>
                    <a:pt x="670" y="8875"/>
                  </a:cubicBezTo>
                  <a:cubicBezTo>
                    <a:pt x="670" y="10047"/>
                    <a:pt x="1005" y="11135"/>
                    <a:pt x="1674" y="12056"/>
                  </a:cubicBezTo>
                  <a:cubicBezTo>
                    <a:pt x="2093" y="12056"/>
                    <a:pt x="2512" y="11973"/>
                    <a:pt x="2679" y="11554"/>
                  </a:cubicBezTo>
                  <a:cubicBezTo>
                    <a:pt x="2344" y="11303"/>
                    <a:pt x="2344" y="10800"/>
                    <a:pt x="2679" y="10549"/>
                  </a:cubicBezTo>
                  <a:cubicBezTo>
                    <a:pt x="3098" y="9042"/>
                    <a:pt x="2595" y="7535"/>
                    <a:pt x="2679" y="6028"/>
                  </a:cubicBezTo>
                  <a:cubicBezTo>
                    <a:pt x="2260" y="5694"/>
                    <a:pt x="2344" y="5191"/>
                    <a:pt x="2260" y="4689"/>
                  </a:cubicBezTo>
                  <a:cubicBezTo>
                    <a:pt x="2093" y="3098"/>
                    <a:pt x="1758" y="1508"/>
                    <a:pt x="1256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9" name="Google Shape;12959;p15"/>
            <p:cNvSpPr/>
            <p:nvPr/>
          </p:nvSpPr>
          <p:spPr>
            <a:xfrm>
              <a:off x="2984300" y="4002925"/>
              <a:ext cx="64900" cy="117900"/>
            </a:xfrm>
            <a:custGeom>
              <a:avLst/>
              <a:gdLst/>
              <a:ahLst/>
              <a:cxnLst/>
              <a:rect l="l" t="t" r="r" b="b"/>
              <a:pathLst>
                <a:path w="2596" h="4716" extrusionOk="0">
                  <a:moveTo>
                    <a:pt x="512" y="1"/>
                  </a:moveTo>
                  <a:cubicBezTo>
                    <a:pt x="47" y="1"/>
                    <a:pt x="29" y="299"/>
                    <a:pt x="84" y="1192"/>
                  </a:cubicBezTo>
                  <a:cubicBezTo>
                    <a:pt x="84" y="1526"/>
                    <a:pt x="419" y="1861"/>
                    <a:pt x="1" y="2196"/>
                  </a:cubicBezTo>
                  <a:cubicBezTo>
                    <a:pt x="1" y="2364"/>
                    <a:pt x="1" y="2531"/>
                    <a:pt x="84" y="2698"/>
                  </a:cubicBezTo>
                  <a:cubicBezTo>
                    <a:pt x="336" y="3117"/>
                    <a:pt x="419" y="3703"/>
                    <a:pt x="754" y="4038"/>
                  </a:cubicBezTo>
                  <a:cubicBezTo>
                    <a:pt x="1024" y="4241"/>
                    <a:pt x="1186" y="4716"/>
                    <a:pt x="1590" y="4716"/>
                  </a:cubicBezTo>
                  <a:cubicBezTo>
                    <a:pt x="1686" y="4716"/>
                    <a:pt x="1797" y="4689"/>
                    <a:pt x="1926" y="4624"/>
                  </a:cubicBezTo>
                  <a:cubicBezTo>
                    <a:pt x="2596" y="4289"/>
                    <a:pt x="2345" y="3703"/>
                    <a:pt x="2094" y="3117"/>
                  </a:cubicBezTo>
                  <a:cubicBezTo>
                    <a:pt x="1842" y="2196"/>
                    <a:pt x="2429" y="1024"/>
                    <a:pt x="1591" y="187"/>
                  </a:cubicBezTo>
                  <a:cubicBezTo>
                    <a:pt x="1089" y="75"/>
                    <a:pt x="745" y="1"/>
                    <a:pt x="512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0" name="Google Shape;12960;p15"/>
            <p:cNvSpPr/>
            <p:nvPr/>
          </p:nvSpPr>
          <p:spPr>
            <a:xfrm>
              <a:off x="2986400" y="4068275"/>
              <a:ext cx="77450" cy="127300"/>
            </a:xfrm>
            <a:custGeom>
              <a:avLst/>
              <a:gdLst/>
              <a:ahLst/>
              <a:cxnLst/>
              <a:rect l="l" t="t" r="r" b="b"/>
              <a:pathLst>
                <a:path w="3098" h="5092" extrusionOk="0">
                  <a:moveTo>
                    <a:pt x="0" y="1"/>
                  </a:moveTo>
                  <a:cubicBezTo>
                    <a:pt x="84" y="1424"/>
                    <a:pt x="419" y="2764"/>
                    <a:pt x="921" y="4103"/>
                  </a:cubicBezTo>
                  <a:lnTo>
                    <a:pt x="1005" y="4019"/>
                  </a:lnTo>
                  <a:cubicBezTo>
                    <a:pt x="1232" y="3849"/>
                    <a:pt x="1409" y="3780"/>
                    <a:pt x="1550" y="3780"/>
                  </a:cubicBezTo>
                  <a:cubicBezTo>
                    <a:pt x="2166" y="3780"/>
                    <a:pt x="2119" y="5091"/>
                    <a:pt x="2685" y="5091"/>
                  </a:cubicBezTo>
                  <a:cubicBezTo>
                    <a:pt x="2757" y="5091"/>
                    <a:pt x="2837" y="5070"/>
                    <a:pt x="2931" y="5024"/>
                  </a:cubicBezTo>
                  <a:cubicBezTo>
                    <a:pt x="3098" y="3433"/>
                    <a:pt x="2763" y="1843"/>
                    <a:pt x="2010" y="503"/>
                  </a:cubicBezTo>
                  <a:lnTo>
                    <a:pt x="2010" y="503"/>
                  </a:lnTo>
                  <a:cubicBezTo>
                    <a:pt x="2093" y="1005"/>
                    <a:pt x="1842" y="1591"/>
                    <a:pt x="1424" y="19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1" name="Google Shape;12961;p15"/>
            <p:cNvSpPr/>
            <p:nvPr/>
          </p:nvSpPr>
          <p:spPr>
            <a:xfrm>
              <a:off x="3011525" y="4139200"/>
              <a:ext cx="50250" cy="67325"/>
            </a:xfrm>
            <a:custGeom>
              <a:avLst/>
              <a:gdLst/>
              <a:ahLst/>
              <a:cxnLst/>
              <a:rect l="l" t="t" r="r" b="b"/>
              <a:pathLst>
                <a:path w="2010" h="2693" extrusionOk="0">
                  <a:moveTo>
                    <a:pt x="809" y="1"/>
                  </a:moveTo>
                  <a:cubicBezTo>
                    <a:pt x="766" y="1"/>
                    <a:pt x="720" y="4"/>
                    <a:pt x="670" y="10"/>
                  </a:cubicBezTo>
                  <a:cubicBezTo>
                    <a:pt x="84" y="178"/>
                    <a:pt x="0" y="680"/>
                    <a:pt x="0" y="1182"/>
                  </a:cubicBezTo>
                  <a:cubicBezTo>
                    <a:pt x="812" y="1426"/>
                    <a:pt x="915" y="2693"/>
                    <a:pt x="1913" y="2693"/>
                  </a:cubicBezTo>
                  <a:cubicBezTo>
                    <a:pt x="1944" y="2693"/>
                    <a:pt x="1976" y="2692"/>
                    <a:pt x="2009" y="2689"/>
                  </a:cubicBezTo>
                  <a:cubicBezTo>
                    <a:pt x="1926" y="2522"/>
                    <a:pt x="1926" y="2354"/>
                    <a:pt x="1926" y="2187"/>
                  </a:cubicBezTo>
                  <a:cubicBezTo>
                    <a:pt x="1423" y="1936"/>
                    <a:pt x="1507" y="1266"/>
                    <a:pt x="1423" y="847"/>
                  </a:cubicBezTo>
                  <a:cubicBezTo>
                    <a:pt x="1346" y="460"/>
                    <a:pt x="1340" y="1"/>
                    <a:pt x="809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2" name="Google Shape;12962;p15"/>
            <p:cNvSpPr/>
            <p:nvPr/>
          </p:nvSpPr>
          <p:spPr>
            <a:xfrm>
              <a:off x="3072200" y="4495250"/>
              <a:ext cx="37700" cy="31700"/>
            </a:xfrm>
            <a:custGeom>
              <a:avLst/>
              <a:gdLst/>
              <a:ahLst/>
              <a:cxnLst/>
              <a:rect l="l" t="t" r="r" b="b"/>
              <a:pathLst>
                <a:path w="1508" h="1268" extrusionOk="0">
                  <a:moveTo>
                    <a:pt x="1089" y="1"/>
                  </a:moveTo>
                  <a:cubicBezTo>
                    <a:pt x="587" y="84"/>
                    <a:pt x="1" y="168"/>
                    <a:pt x="252" y="838"/>
                  </a:cubicBezTo>
                  <a:cubicBezTo>
                    <a:pt x="412" y="1158"/>
                    <a:pt x="610" y="1268"/>
                    <a:pt x="819" y="1268"/>
                  </a:cubicBezTo>
                  <a:cubicBezTo>
                    <a:pt x="1048" y="1268"/>
                    <a:pt x="1289" y="1136"/>
                    <a:pt x="1508" y="1005"/>
                  </a:cubicBezTo>
                  <a:lnTo>
                    <a:pt x="1508" y="503"/>
                  </a:lnTo>
                  <a:cubicBezTo>
                    <a:pt x="1340" y="335"/>
                    <a:pt x="1257" y="168"/>
                    <a:pt x="1089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3" name="Google Shape;12963;p15"/>
            <p:cNvSpPr/>
            <p:nvPr/>
          </p:nvSpPr>
          <p:spPr>
            <a:xfrm>
              <a:off x="2996850" y="30176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" y="1"/>
                  </a:moveTo>
                  <a:cubicBezTo>
                    <a:pt x="1" y="1"/>
                    <a:pt x="1" y="84"/>
                    <a:pt x="1" y="168"/>
                  </a:cubicBezTo>
                  <a:cubicBezTo>
                    <a:pt x="1" y="252"/>
                    <a:pt x="85" y="252"/>
                    <a:pt x="168" y="252"/>
                  </a:cubicBezTo>
                  <a:cubicBezTo>
                    <a:pt x="252" y="252"/>
                    <a:pt x="252" y="84"/>
                    <a:pt x="252" y="84"/>
                  </a:cubicBezTo>
                  <a:cubicBezTo>
                    <a:pt x="168" y="1"/>
                    <a:pt x="85" y="1"/>
                    <a:pt x="1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4" name="Google Shape;12964;p15"/>
            <p:cNvSpPr/>
            <p:nvPr/>
          </p:nvSpPr>
          <p:spPr>
            <a:xfrm>
              <a:off x="3009425" y="29150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5"/>
                    <a:pt x="168" y="754"/>
                    <a:pt x="503" y="1005"/>
                  </a:cubicBezTo>
                  <a:cubicBezTo>
                    <a:pt x="586" y="586"/>
                    <a:pt x="419" y="168"/>
                    <a:pt x="84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5" name="Google Shape;12965;p15"/>
            <p:cNvSpPr/>
            <p:nvPr/>
          </p:nvSpPr>
          <p:spPr>
            <a:xfrm>
              <a:off x="3005225" y="2973325"/>
              <a:ext cx="6300" cy="4525"/>
            </a:xfrm>
            <a:custGeom>
              <a:avLst/>
              <a:gdLst/>
              <a:ahLst/>
              <a:cxnLst/>
              <a:rect l="l" t="t" r="r" b="b"/>
              <a:pathLst>
                <a:path w="252" h="181" extrusionOk="0">
                  <a:moveTo>
                    <a:pt x="65" y="0"/>
                  </a:moveTo>
                  <a:cubicBezTo>
                    <a:pt x="28" y="0"/>
                    <a:pt x="1" y="13"/>
                    <a:pt x="1" y="13"/>
                  </a:cubicBezTo>
                  <a:cubicBezTo>
                    <a:pt x="1" y="13"/>
                    <a:pt x="168" y="181"/>
                    <a:pt x="252" y="181"/>
                  </a:cubicBezTo>
                  <a:cubicBezTo>
                    <a:pt x="202" y="30"/>
                    <a:pt x="121" y="0"/>
                    <a:pt x="65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6" name="Google Shape;12966;p15"/>
            <p:cNvSpPr/>
            <p:nvPr/>
          </p:nvSpPr>
          <p:spPr>
            <a:xfrm>
              <a:off x="3011525" y="2977825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0" y="1"/>
                  </a:moveTo>
                  <a:cubicBezTo>
                    <a:pt x="42" y="85"/>
                    <a:pt x="84" y="106"/>
                    <a:pt x="115" y="106"/>
                  </a:cubicBezTo>
                  <a:cubicBezTo>
                    <a:pt x="147" y="106"/>
                    <a:pt x="167" y="85"/>
                    <a:pt x="167" y="85"/>
                  </a:cubicBezTo>
                  <a:cubicBezTo>
                    <a:pt x="167" y="8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7" name="Google Shape;12967;p15"/>
            <p:cNvSpPr/>
            <p:nvPr/>
          </p:nvSpPr>
          <p:spPr>
            <a:xfrm>
              <a:off x="3099425" y="4495250"/>
              <a:ext cx="10475" cy="12575"/>
            </a:xfrm>
            <a:custGeom>
              <a:avLst/>
              <a:gdLst/>
              <a:ahLst/>
              <a:cxnLst/>
              <a:rect l="l" t="t" r="r" b="b"/>
              <a:pathLst>
                <a:path w="419" h="503" extrusionOk="0">
                  <a:moveTo>
                    <a:pt x="419" y="503"/>
                  </a:moveTo>
                  <a:cubicBezTo>
                    <a:pt x="251" y="335"/>
                    <a:pt x="84" y="168"/>
                    <a:pt x="0" y="1"/>
                  </a:cubicBezTo>
                  <a:cubicBezTo>
                    <a:pt x="84" y="168"/>
                    <a:pt x="251" y="335"/>
                    <a:pt x="419" y="503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8" name="Google Shape;12968;p15"/>
            <p:cNvSpPr/>
            <p:nvPr/>
          </p:nvSpPr>
          <p:spPr>
            <a:xfrm>
              <a:off x="3405000" y="2512325"/>
              <a:ext cx="372575" cy="1055750"/>
            </a:xfrm>
            <a:custGeom>
              <a:avLst/>
              <a:gdLst/>
              <a:ahLst/>
              <a:cxnLst/>
              <a:rect l="l" t="t" r="r" b="b"/>
              <a:pathLst>
                <a:path w="14903" h="42230" extrusionOk="0">
                  <a:moveTo>
                    <a:pt x="1296" y="1"/>
                  </a:moveTo>
                  <a:cubicBezTo>
                    <a:pt x="1203" y="1"/>
                    <a:pt x="1106" y="12"/>
                    <a:pt x="1005" y="35"/>
                  </a:cubicBezTo>
                  <a:cubicBezTo>
                    <a:pt x="0" y="286"/>
                    <a:pt x="754" y="1626"/>
                    <a:pt x="754" y="2547"/>
                  </a:cubicBezTo>
                  <a:cubicBezTo>
                    <a:pt x="670" y="3551"/>
                    <a:pt x="837" y="4472"/>
                    <a:pt x="1172" y="5393"/>
                  </a:cubicBezTo>
                  <a:cubicBezTo>
                    <a:pt x="1675" y="6733"/>
                    <a:pt x="1926" y="8072"/>
                    <a:pt x="1926" y="9495"/>
                  </a:cubicBezTo>
                  <a:cubicBezTo>
                    <a:pt x="3014" y="10416"/>
                    <a:pt x="2847" y="11923"/>
                    <a:pt x="3182" y="13179"/>
                  </a:cubicBezTo>
                  <a:cubicBezTo>
                    <a:pt x="4186" y="16277"/>
                    <a:pt x="5023" y="19458"/>
                    <a:pt x="5861" y="22556"/>
                  </a:cubicBezTo>
                  <a:cubicBezTo>
                    <a:pt x="7368" y="25821"/>
                    <a:pt x="8121" y="29253"/>
                    <a:pt x="9293" y="32602"/>
                  </a:cubicBezTo>
                  <a:cubicBezTo>
                    <a:pt x="9712" y="33774"/>
                    <a:pt x="10633" y="34779"/>
                    <a:pt x="10382" y="36118"/>
                  </a:cubicBezTo>
                  <a:lnTo>
                    <a:pt x="12893" y="42230"/>
                  </a:lnTo>
                  <a:cubicBezTo>
                    <a:pt x="13898" y="42146"/>
                    <a:pt x="14819" y="41225"/>
                    <a:pt x="14902" y="40221"/>
                  </a:cubicBezTo>
                  <a:cubicBezTo>
                    <a:pt x="14233" y="38462"/>
                    <a:pt x="13647" y="36704"/>
                    <a:pt x="13061" y="34946"/>
                  </a:cubicBezTo>
                  <a:cubicBezTo>
                    <a:pt x="11637" y="30509"/>
                    <a:pt x="10382" y="26072"/>
                    <a:pt x="8791" y="21635"/>
                  </a:cubicBezTo>
                  <a:cubicBezTo>
                    <a:pt x="7619" y="18453"/>
                    <a:pt x="6614" y="15188"/>
                    <a:pt x="5861" y="11840"/>
                  </a:cubicBezTo>
                  <a:cubicBezTo>
                    <a:pt x="5358" y="9244"/>
                    <a:pt x="4521" y="6649"/>
                    <a:pt x="3768" y="4054"/>
                  </a:cubicBezTo>
                  <a:cubicBezTo>
                    <a:pt x="3349" y="3803"/>
                    <a:pt x="3433" y="3300"/>
                    <a:pt x="3349" y="2965"/>
                  </a:cubicBezTo>
                  <a:cubicBezTo>
                    <a:pt x="3098" y="2714"/>
                    <a:pt x="2930" y="2463"/>
                    <a:pt x="2930" y="2128"/>
                  </a:cubicBezTo>
                  <a:cubicBezTo>
                    <a:pt x="2779" y="1064"/>
                    <a:pt x="2213" y="1"/>
                    <a:pt x="1296" y="1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9" name="Google Shape;12969;p15"/>
            <p:cNvSpPr/>
            <p:nvPr/>
          </p:nvSpPr>
          <p:spPr>
            <a:xfrm>
              <a:off x="3978475" y="4386050"/>
              <a:ext cx="213500" cy="481775"/>
            </a:xfrm>
            <a:custGeom>
              <a:avLst/>
              <a:gdLst/>
              <a:ahLst/>
              <a:cxnLst/>
              <a:rect l="l" t="t" r="r" b="b"/>
              <a:pathLst>
                <a:path w="8540" h="19271" extrusionOk="0">
                  <a:moveTo>
                    <a:pt x="1283" y="0"/>
                  </a:moveTo>
                  <a:cubicBezTo>
                    <a:pt x="1158" y="0"/>
                    <a:pt x="1034" y="32"/>
                    <a:pt x="921" y="99"/>
                  </a:cubicBezTo>
                  <a:cubicBezTo>
                    <a:pt x="252" y="266"/>
                    <a:pt x="0" y="685"/>
                    <a:pt x="419" y="1355"/>
                  </a:cubicBezTo>
                  <a:cubicBezTo>
                    <a:pt x="754" y="1606"/>
                    <a:pt x="921" y="2024"/>
                    <a:pt x="838" y="2359"/>
                  </a:cubicBezTo>
                  <a:cubicBezTo>
                    <a:pt x="921" y="2694"/>
                    <a:pt x="1005" y="3029"/>
                    <a:pt x="1005" y="3364"/>
                  </a:cubicBezTo>
                  <a:cubicBezTo>
                    <a:pt x="1256" y="3699"/>
                    <a:pt x="1089" y="4117"/>
                    <a:pt x="1424" y="4369"/>
                  </a:cubicBezTo>
                  <a:cubicBezTo>
                    <a:pt x="2428" y="6462"/>
                    <a:pt x="3098" y="8638"/>
                    <a:pt x="3517" y="10899"/>
                  </a:cubicBezTo>
                  <a:lnTo>
                    <a:pt x="3433" y="10815"/>
                  </a:lnTo>
                  <a:lnTo>
                    <a:pt x="3433" y="10815"/>
                  </a:lnTo>
                  <a:cubicBezTo>
                    <a:pt x="4186" y="12071"/>
                    <a:pt x="4019" y="13494"/>
                    <a:pt x="4521" y="14750"/>
                  </a:cubicBezTo>
                  <a:cubicBezTo>
                    <a:pt x="4521" y="14917"/>
                    <a:pt x="4689" y="15168"/>
                    <a:pt x="4772" y="15336"/>
                  </a:cubicBezTo>
                  <a:cubicBezTo>
                    <a:pt x="5861" y="16424"/>
                    <a:pt x="5442" y="18350"/>
                    <a:pt x="6949" y="19271"/>
                  </a:cubicBezTo>
                  <a:cubicBezTo>
                    <a:pt x="7200" y="19271"/>
                    <a:pt x="7451" y="19271"/>
                    <a:pt x="7703" y="19187"/>
                  </a:cubicBezTo>
                  <a:cubicBezTo>
                    <a:pt x="8205" y="18852"/>
                    <a:pt x="8540" y="18182"/>
                    <a:pt x="8289" y="17596"/>
                  </a:cubicBezTo>
                  <a:cubicBezTo>
                    <a:pt x="8205" y="17345"/>
                    <a:pt x="8121" y="17094"/>
                    <a:pt x="7954" y="16843"/>
                  </a:cubicBezTo>
                  <a:cubicBezTo>
                    <a:pt x="6363" y="11987"/>
                    <a:pt x="5107" y="6964"/>
                    <a:pt x="2931" y="2359"/>
                  </a:cubicBezTo>
                  <a:cubicBezTo>
                    <a:pt x="2512" y="1857"/>
                    <a:pt x="2261" y="1271"/>
                    <a:pt x="2093" y="601"/>
                  </a:cubicBezTo>
                  <a:cubicBezTo>
                    <a:pt x="1971" y="233"/>
                    <a:pt x="1624" y="0"/>
                    <a:pt x="1283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0" name="Google Shape;12970;p15"/>
            <p:cNvSpPr/>
            <p:nvPr/>
          </p:nvSpPr>
          <p:spPr>
            <a:xfrm>
              <a:off x="3725225" y="3515725"/>
              <a:ext cx="165375" cy="409250"/>
            </a:xfrm>
            <a:custGeom>
              <a:avLst/>
              <a:gdLst/>
              <a:ahLst/>
              <a:cxnLst/>
              <a:rect l="l" t="t" r="r" b="b"/>
              <a:pathLst>
                <a:path w="6615" h="16370" extrusionOk="0">
                  <a:moveTo>
                    <a:pt x="2093" y="1"/>
                  </a:moveTo>
                  <a:cubicBezTo>
                    <a:pt x="1256" y="503"/>
                    <a:pt x="503" y="1173"/>
                    <a:pt x="84" y="2010"/>
                  </a:cubicBezTo>
                  <a:cubicBezTo>
                    <a:pt x="0" y="2596"/>
                    <a:pt x="0" y="3182"/>
                    <a:pt x="586" y="3601"/>
                  </a:cubicBezTo>
                  <a:cubicBezTo>
                    <a:pt x="1172" y="3517"/>
                    <a:pt x="1340" y="2931"/>
                    <a:pt x="1842" y="2512"/>
                  </a:cubicBezTo>
                  <a:lnTo>
                    <a:pt x="1842" y="2512"/>
                  </a:lnTo>
                  <a:cubicBezTo>
                    <a:pt x="1591" y="3601"/>
                    <a:pt x="2345" y="4857"/>
                    <a:pt x="1005" y="5526"/>
                  </a:cubicBezTo>
                  <a:cubicBezTo>
                    <a:pt x="1256" y="7284"/>
                    <a:pt x="1758" y="8959"/>
                    <a:pt x="2512" y="10549"/>
                  </a:cubicBezTo>
                  <a:cubicBezTo>
                    <a:pt x="3349" y="11554"/>
                    <a:pt x="3768" y="12894"/>
                    <a:pt x="3600" y="14149"/>
                  </a:cubicBezTo>
                  <a:cubicBezTo>
                    <a:pt x="3684" y="14401"/>
                    <a:pt x="3768" y="14568"/>
                    <a:pt x="3851" y="14735"/>
                  </a:cubicBezTo>
                  <a:cubicBezTo>
                    <a:pt x="4354" y="15238"/>
                    <a:pt x="4103" y="16075"/>
                    <a:pt x="4856" y="16326"/>
                  </a:cubicBezTo>
                  <a:cubicBezTo>
                    <a:pt x="4973" y="16355"/>
                    <a:pt x="5090" y="16369"/>
                    <a:pt x="5205" y="16369"/>
                  </a:cubicBezTo>
                  <a:cubicBezTo>
                    <a:pt x="5752" y="16369"/>
                    <a:pt x="6269" y="16057"/>
                    <a:pt x="6614" y="15573"/>
                  </a:cubicBezTo>
                  <a:cubicBezTo>
                    <a:pt x="6614" y="15154"/>
                    <a:pt x="6614" y="14735"/>
                    <a:pt x="6530" y="14317"/>
                  </a:cubicBezTo>
                  <a:cubicBezTo>
                    <a:pt x="5024" y="10215"/>
                    <a:pt x="3768" y="6029"/>
                    <a:pt x="2847" y="1759"/>
                  </a:cubicBezTo>
                  <a:cubicBezTo>
                    <a:pt x="2679" y="1173"/>
                    <a:pt x="2679" y="419"/>
                    <a:pt x="2093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1" name="Google Shape;12971;p15"/>
            <p:cNvSpPr/>
            <p:nvPr/>
          </p:nvSpPr>
          <p:spPr>
            <a:xfrm>
              <a:off x="3873825" y="4055200"/>
              <a:ext cx="140250" cy="291475"/>
            </a:xfrm>
            <a:custGeom>
              <a:avLst/>
              <a:gdLst/>
              <a:ahLst/>
              <a:cxnLst/>
              <a:rect l="l" t="t" r="r" b="b"/>
              <a:pathLst>
                <a:path w="5610" h="11659" extrusionOk="0">
                  <a:moveTo>
                    <a:pt x="419" y="1"/>
                  </a:moveTo>
                  <a:cubicBezTo>
                    <a:pt x="287" y="1"/>
                    <a:pt x="148" y="31"/>
                    <a:pt x="0" y="105"/>
                  </a:cubicBezTo>
                  <a:cubicBezTo>
                    <a:pt x="335" y="2700"/>
                    <a:pt x="1926" y="4961"/>
                    <a:pt x="2093" y="7556"/>
                  </a:cubicBezTo>
                  <a:cubicBezTo>
                    <a:pt x="2261" y="8226"/>
                    <a:pt x="2345" y="8896"/>
                    <a:pt x="2345" y="9565"/>
                  </a:cubicBezTo>
                  <a:cubicBezTo>
                    <a:pt x="2428" y="10152"/>
                    <a:pt x="2679" y="10738"/>
                    <a:pt x="3098" y="11156"/>
                  </a:cubicBezTo>
                  <a:lnTo>
                    <a:pt x="3600" y="11658"/>
                  </a:lnTo>
                  <a:cubicBezTo>
                    <a:pt x="3684" y="11658"/>
                    <a:pt x="3852" y="11658"/>
                    <a:pt x="3768" y="11491"/>
                  </a:cubicBezTo>
                  <a:cubicBezTo>
                    <a:pt x="3831" y="11428"/>
                    <a:pt x="3867" y="11407"/>
                    <a:pt x="3889" y="11407"/>
                  </a:cubicBezTo>
                  <a:cubicBezTo>
                    <a:pt x="3934" y="11407"/>
                    <a:pt x="3921" y="11491"/>
                    <a:pt x="3944" y="11491"/>
                  </a:cubicBezTo>
                  <a:cubicBezTo>
                    <a:pt x="3956" y="11491"/>
                    <a:pt x="3977" y="11470"/>
                    <a:pt x="4019" y="11407"/>
                  </a:cubicBezTo>
                  <a:cubicBezTo>
                    <a:pt x="4343" y="10704"/>
                    <a:pt x="4528" y="10420"/>
                    <a:pt x="4867" y="10420"/>
                  </a:cubicBezTo>
                  <a:cubicBezTo>
                    <a:pt x="5052" y="10420"/>
                    <a:pt x="5284" y="10506"/>
                    <a:pt x="5610" y="10654"/>
                  </a:cubicBezTo>
                  <a:cubicBezTo>
                    <a:pt x="5024" y="7138"/>
                    <a:pt x="4019" y="3705"/>
                    <a:pt x="2596" y="524"/>
                  </a:cubicBezTo>
                  <a:cubicBezTo>
                    <a:pt x="2427" y="622"/>
                    <a:pt x="2271" y="661"/>
                    <a:pt x="2122" y="661"/>
                  </a:cubicBezTo>
                  <a:cubicBezTo>
                    <a:pt x="1514" y="661"/>
                    <a:pt x="1036" y="1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2" name="Google Shape;12972;p15"/>
            <p:cNvSpPr/>
            <p:nvPr/>
          </p:nvSpPr>
          <p:spPr>
            <a:xfrm>
              <a:off x="3363125" y="2374750"/>
              <a:ext cx="205150" cy="211725"/>
            </a:xfrm>
            <a:custGeom>
              <a:avLst/>
              <a:gdLst/>
              <a:ahLst/>
              <a:cxnLst/>
              <a:rect l="l" t="t" r="r" b="b"/>
              <a:pathLst>
                <a:path w="8206" h="8469" extrusionOk="0">
                  <a:moveTo>
                    <a:pt x="216" y="1"/>
                  </a:moveTo>
                  <a:cubicBezTo>
                    <a:pt x="148" y="1"/>
                    <a:pt x="76" y="5"/>
                    <a:pt x="1" y="13"/>
                  </a:cubicBezTo>
                  <a:cubicBezTo>
                    <a:pt x="503" y="1938"/>
                    <a:pt x="1006" y="3864"/>
                    <a:pt x="1592" y="5873"/>
                  </a:cubicBezTo>
                  <a:cubicBezTo>
                    <a:pt x="1675" y="6626"/>
                    <a:pt x="1926" y="7464"/>
                    <a:pt x="2429" y="8133"/>
                  </a:cubicBezTo>
                  <a:cubicBezTo>
                    <a:pt x="2512" y="7296"/>
                    <a:pt x="2680" y="6543"/>
                    <a:pt x="2764" y="6040"/>
                  </a:cubicBezTo>
                  <a:cubicBezTo>
                    <a:pt x="2829" y="6034"/>
                    <a:pt x="2891" y="6032"/>
                    <a:pt x="2950" y="6032"/>
                  </a:cubicBezTo>
                  <a:cubicBezTo>
                    <a:pt x="4537" y="6032"/>
                    <a:pt x="3652" y="8145"/>
                    <a:pt x="5024" y="8468"/>
                  </a:cubicBezTo>
                  <a:cubicBezTo>
                    <a:pt x="5275" y="7464"/>
                    <a:pt x="4522" y="6459"/>
                    <a:pt x="4605" y="5371"/>
                  </a:cubicBezTo>
                  <a:cubicBezTo>
                    <a:pt x="4645" y="5366"/>
                    <a:pt x="4683" y="5363"/>
                    <a:pt x="4719" y="5363"/>
                  </a:cubicBezTo>
                  <a:cubicBezTo>
                    <a:pt x="5306" y="5363"/>
                    <a:pt x="5556" y="5962"/>
                    <a:pt x="6029" y="6040"/>
                  </a:cubicBezTo>
                  <a:lnTo>
                    <a:pt x="6280" y="5789"/>
                  </a:lnTo>
                  <a:cubicBezTo>
                    <a:pt x="6447" y="5120"/>
                    <a:pt x="7033" y="4617"/>
                    <a:pt x="7703" y="4366"/>
                  </a:cubicBezTo>
                  <a:cubicBezTo>
                    <a:pt x="7954" y="4282"/>
                    <a:pt x="8122" y="4115"/>
                    <a:pt x="8205" y="3947"/>
                  </a:cubicBezTo>
                  <a:lnTo>
                    <a:pt x="8205" y="3613"/>
                  </a:lnTo>
                  <a:cubicBezTo>
                    <a:pt x="8122" y="3361"/>
                    <a:pt x="7954" y="3194"/>
                    <a:pt x="7787" y="3027"/>
                  </a:cubicBezTo>
                  <a:lnTo>
                    <a:pt x="7536" y="2943"/>
                  </a:lnTo>
                  <a:cubicBezTo>
                    <a:pt x="6698" y="2441"/>
                    <a:pt x="6447" y="1352"/>
                    <a:pt x="5526" y="934"/>
                  </a:cubicBezTo>
                  <a:cubicBezTo>
                    <a:pt x="5108" y="934"/>
                    <a:pt x="4689" y="1101"/>
                    <a:pt x="4354" y="1436"/>
                  </a:cubicBezTo>
                  <a:cubicBezTo>
                    <a:pt x="4271" y="1603"/>
                    <a:pt x="4187" y="1771"/>
                    <a:pt x="4103" y="1938"/>
                  </a:cubicBezTo>
                  <a:cubicBezTo>
                    <a:pt x="3940" y="2510"/>
                    <a:pt x="3756" y="2723"/>
                    <a:pt x="3524" y="2723"/>
                  </a:cubicBezTo>
                  <a:cubicBezTo>
                    <a:pt x="3280" y="2723"/>
                    <a:pt x="2982" y="2489"/>
                    <a:pt x="2596" y="2189"/>
                  </a:cubicBezTo>
                  <a:cubicBezTo>
                    <a:pt x="1719" y="1551"/>
                    <a:pt x="1601" y="1"/>
                    <a:pt x="216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3" name="Google Shape;12973;p15"/>
            <p:cNvSpPr/>
            <p:nvPr/>
          </p:nvSpPr>
          <p:spPr>
            <a:xfrm>
              <a:off x="4187025" y="4956350"/>
              <a:ext cx="130525" cy="265200"/>
            </a:xfrm>
            <a:custGeom>
              <a:avLst/>
              <a:gdLst/>
              <a:ahLst/>
              <a:cxnLst/>
              <a:rect l="l" t="t" r="r" b="b"/>
              <a:pathLst>
                <a:path w="5221" h="10608" extrusionOk="0">
                  <a:moveTo>
                    <a:pt x="1204" y="0"/>
                  </a:moveTo>
                  <a:cubicBezTo>
                    <a:pt x="0" y="0"/>
                    <a:pt x="337" y="1105"/>
                    <a:pt x="616" y="2152"/>
                  </a:cubicBezTo>
                  <a:cubicBezTo>
                    <a:pt x="1621" y="4747"/>
                    <a:pt x="2458" y="7426"/>
                    <a:pt x="3128" y="10189"/>
                  </a:cubicBezTo>
                  <a:lnTo>
                    <a:pt x="3714" y="10607"/>
                  </a:lnTo>
                  <a:lnTo>
                    <a:pt x="3881" y="10524"/>
                  </a:lnTo>
                  <a:lnTo>
                    <a:pt x="3965" y="10524"/>
                  </a:lnTo>
                  <a:cubicBezTo>
                    <a:pt x="4049" y="10356"/>
                    <a:pt x="4049" y="10272"/>
                    <a:pt x="4133" y="10105"/>
                  </a:cubicBezTo>
                  <a:cubicBezTo>
                    <a:pt x="5221" y="8347"/>
                    <a:pt x="4133" y="6840"/>
                    <a:pt x="3630" y="5165"/>
                  </a:cubicBezTo>
                  <a:cubicBezTo>
                    <a:pt x="2626" y="3659"/>
                    <a:pt x="2458" y="1900"/>
                    <a:pt x="2123" y="142"/>
                  </a:cubicBezTo>
                  <a:cubicBezTo>
                    <a:pt x="1747" y="45"/>
                    <a:pt x="1444" y="0"/>
                    <a:pt x="1204" y="0"/>
                  </a:cubicBezTo>
                  <a:close/>
                </a:path>
              </a:pathLst>
            </a:custGeom>
            <a:solidFill>
              <a:srgbClr val="376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4" name="Google Shape;12974;p15"/>
            <p:cNvSpPr/>
            <p:nvPr/>
          </p:nvSpPr>
          <p:spPr>
            <a:xfrm>
              <a:off x="3829875" y="3905025"/>
              <a:ext cx="113050" cy="196050"/>
            </a:xfrm>
            <a:custGeom>
              <a:avLst/>
              <a:gdLst/>
              <a:ahLst/>
              <a:cxnLst/>
              <a:rect l="l" t="t" r="r" b="b"/>
              <a:pathLst>
                <a:path w="4522" h="7842" extrusionOk="0">
                  <a:moveTo>
                    <a:pt x="2344" y="1"/>
                  </a:moveTo>
                  <a:lnTo>
                    <a:pt x="335" y="503"/>
                  </a:lnTo>
                  <a:cubicBezTo>
                    <a:pt x="168" y="754"/>
                    <a:pt x="0" y="1005"/>
                    <a:pt x="0" y="1340"/>
                  </a:cubicBezTo>
                  <a:cubicBezTo>
                    <a:pt x="84" y="1508"/>
                    <a:pt x="84" y="1759"/>
                    <a:pt x="168" y="1926"/>
                  </a:cubicBezTo>
                  <a:cubicBezTo>
                    <a:pt x="335" y="2261"/>
                    <a:pt x="419" y="2680"/>
                    <a:pt x="670" y="3015"/>
                  </a:cubicBezTo>
                  <a:cubicBezTo>
                    <a:pt x="754" y="3182"/>
                    <a:pt x="838" y="3349"/>
                    <a:pt x="1005" y="3517"/>
                  </a:cubicBezTo>
                  <a:cubicBezTo>
                    <a:pt x="1926" y="4187"/>
                    <a:pt x="1591" y="5191"/>
                    <a:pt x="1842" y="6112"/>
                  </a:cubicBezTo>
                  <a:cubicBezTo>
                    <a:pt x="2344" y="6280"/>
                    <a:pt x="2763" y="6614"/>
                    <a:pt x="3098" y="7117"/>
                  </a:cubicBezTo>
                  <a:cubicBezTo>
                    <a:pt x="3311" y="7329"/>
                    <a:pt x="3403" y="7842"/>
                    <a:pt x="3782" y="7842"/>
                  </a:cubicBezTo>
                  <a:cubicBezTo>
                    <a:pt x="3851" y="7842"/>
                    <a:pt x="3929" y="7825"/>
                    <a:pt x="4019" y="7787"/>
                  </a:cubicBezTo>
                  <a:cubicBezTo>
                    <a:pt x="4521" y="7535"/>
                    <a:pt x="4354" y="6949"/>
                    <a:pt x="4437" y="6531"/>
                  </a:cubicBezTo>
                  <a:cubicBezTo>
                    <a:pt x="3935" y="5108"/>
                    <a:pt x="3433" y="3517"/>
                    <a:pt x="2931" y="2010"/>
                  </a:cubicBezTo>
                  <a:cubicBezTo>
                    <a:pt x="2261" y="1508"/>
                    <a:pt x="2931" y="587"/>
                    <a:pt x="2344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5" name="Google Shape;12975;p15"/>
            <p:cNvSpPr/>
            <p:nvPr/>
          </p:nvSpPr>
          <p:spPr>
            <a:xfrm>
              <a:off x="3951275" y="4267125"/>
              <a:ext cx="81650" cy="125600"/>
            </a:xfrm>
            <a:custGeom>
              <a:avLst/>
              <a:gdLst/>
              <a:ahLst/>
              <a:cxnLst/>
              <a:rect l="l" t="t" r="r" b="b"/>
              <a:pathLst>
                <a:path w="3266" h="5024" extrusionOk="0">
                  <a:moveTo>
                    <a:pt x="1340" y="0"/>
                  </a:moveTo>
                  <a:cubicBezTo>
                    <a:pt x="0" y="837"/>
                    <a:pt x="1423" y="2261"/>
                    <a:pt x="502" y="3181"/>
                  </a:cubicBezTo>
                  <a:cubicBezTo>
                    <a:pt x="1005" y="3600"/>
                    <a:pt x="670" y="4186"/>
                    <a:pt x="921" y="4688"/>
                  </a:cubicBezTo>
                  <a:cubicBezTo>
                    <a:pt x="1088" y="4856"/>
                    <a:pt x="1256" y="4940"/>
                    <a:pt x="1507" y="4940"/>
                  </a:cubicBezTo>
                  <a:cubicBezTo>
                    <a:pt x="2261" y="4772"/>
                    <a:pt x="3265" y="5023"/>
                    <a:pt x="3014" y="3684"/>
                  </a:cubicBezTo>
                  <a:lnTo>
                    <a:pt x="2512" y="2177"/>
                  </a:lnTo>
                  <a:cubicBezTo>
                    <a:pt x="1507" y="1842"/>
                    <a:pt x="1591" y="837"/>
                    <a:pt x="1340" y="0"/>
                  </a:cubicBezTo>
                  <a:close/>
                </a:path>
              </a:pathLst>
            </a:custGeom>
            <a:solidFill>
              <a:srgbClr val="1C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6" name="Google Shape;12976;p15"/>
            <p:cNvSpPr/>
            <p:nvPr/>
          </p:nvSpPr>
          <p:spPr>
            <a:xfrm>
              <a:off x="4154275" y="4884375"/>
              <a:ext cx="85850" cy="125775"/>
            </a:xfrm>
            <a:custGeom>
              <a:avLst/>
              <a:gdLst/>
              <a:ahLst/>
              <a:cxnLst/>
              <a:rect l="l" t="t" r="r" b="b"/>
              <a:pathLst>
                <a:path w="3434" h="5031" extrusionOk="0">
                  <a:moveTo>
                    <a:pt x="783" y="1"/>
                  </a:moveTo>
                  <a:cubicBezTo>
                    <a:pt x="615" y="1"/>
                    <a:pt x="440" y="71"/>
                    <a:pt x="252" y="259"/>
                  </a:cubicBezTo>
                  <a:cubicBezTo>
                    <a:pt x="1" y="677"/>
                    <a:pt x="85" y="1179"/>
                    <a:pt x="419" y="1514"/>
                  </a:cubicBezTo>
                  <a:cubicBezTo>
                    <a:pt x="1424" y="2519"/>
                    <a:pt x="922" y="4110"/>
                    <a:pt x="1926" y="5031"/>
                  </a:cubicBezTo>
                  <a:cubicBezTo>
                    <a:pt x="1675" y="3775"/>
                    <a:pt x="2261" y="3189"/>
                    <a:pt x="3433" y="3021"/>
                  </a:cubicBezTo>
                  <a:cubicBezTo>
                    <a:pt x="2847" y="2268"/>
                    <a:pt x="3182" y="1179"/>
                    <a:pt x="2512" y="510"/>
                  </a:cubicBezTo>
                  <a:cubicBezTo>
                    <a:pt x="2407" y="563"/>
                    <a:pt x="2305" y="585"/>
                    <a:pt x="2206" y="585"/>
                  </a:cubicBezTo>
                  <a:cubicBezTo>
                    <a:pt x="1699" y="585"/>
                    <a:pt x="1270" y="1"/>
                    <a:pt x="783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7" name="Google Shape;12977;p15"/>
            <p:cNvSpPr/>
            <p:nvPr/>
          </p:nvSpPr>
          <p:spPr>
            <a:xfrm>
              <a:off x="3511725" y="2488075"/>
              <a:ext cx="115150" cy="80075"/>
            </a:xfrm>
            <a:custGeom>
              <a:avLst/>
              <a:gdLst/>
              <a:ahLst/>
              <a:cxnLst/>
              <a:rect l="l" t="t" r="r" b="b"/>
              <a:pathLst>
                <a:path w="4606" h="3203" extrusionOk="0">
                  <a:moveTo>
                    <a:pt x="2513" y="1"/>
                  </a:moveTo>
                  <a:lnTo>
                    <a:pt x="2094" y="84"/>
                  </a:lnTo>
                  <a:cubicBezTo>
                    <a:pt x="1257" y="168"/>
                    <a:pt x="420" y="754"/>
                    <a:pt x="1" y="1507"/>
                  </a:cubicBezTo>
                  <a:cubicBezTo>
                    <a:pt x="336" y="2010"/>
                    <a:pt x="503" y="2680"/>
                    <a:pt x="1089" y="3014"/>
                  </a:cubicBezTo>
                  <a:cubicBezTo>
                    <a:pt x="1215" y="3140"/>
                    <a:pt x="1382" y="3203"/>
                    <a:pt x="1550" y="3203"/>
                  </a:cubicBezTo>
                  <a:cubicBezTo>
                    <a:pt x="1717" y="3203"/>
                    <a:pt x="1885" y="3140"/>
                    <a:pt x="2010" y="3014"/>
                  </a:cubicBezTo>
                  <a:cubicBezTo>
                    <a:pt x="1843" y="2596"/>
                    <a:pt x="754" y="2010"/>
                    <a:pt x="2094" y="1842"/>
                  </a:cubicBezTo>
                  <a:cubicBezTo>
                    <a:pt x="3015" y="1842"/>
                    <a:pt x="3852" y="2093"/>
                    <a:pt x="4606" y="2512"/>
                  </a:cubicBezTo>
                  <a:cubicBezTo>
                    <a:pt x="4271" y="1340"/>
                    <a:pt x="3099" y="921"/>
                    <a:pt x="2513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8" name="Google Shape;12978;p15"/>
            <p:cNvSpPr/>
            <p:nvPr/>
          </p:nvSpPr>
          <p:spPr>
            <a:xfrm>
              <a:off x="4156375" y="4818625"/>
              <a:ext cx="60725" cy="99475"/>
            </a:xfrm>
            <a:custGeom>
              <a:avLst/>
              <a:gdLst/>
              <a:ahLst/>
              <a:cxnLst/>
              <a:rect l="l" t="t" r="r" b="b"/>
              <a:pathLst>
                <a:path w="2429" h="3979" extrusionOk="0">
                  <a:moveTo>
                    <a:pt x="1120" y="0"/>
                  </a:moveTo>
                  <a:cubicBezTo>
                    <a:pt x="1026" y="0"/>
                    <a:pt x="922" y="42"/>
                    <a:pt x="838" y="126"/>
                  </a:cubicBezTo>
                  <a:cubicBezTo>
                    <a:pt x="838" y="712"/>
                    <a:pt x="922" y="1298"/>
                    <a:pt x="335" y="1633"/>
                  </a:cubicBezTo>
                  <a:cubicBezTo>
                    <a:pt x="84" y="1800"/>
                    <a:pt x="1" y="2135"/>
                    <a:pt x="168" y="2470"/>
                  </a:cubicBezTo>
                  <a:lnTo>
                    <a:pt x="335" y="2637"/>
                  </a:lnTo>
                  <a:cubicBezTo>
                    <a:pt x="587" y="2972"/>
                    <a:pt x="838" y="3307"/>
                    <a:pt x="1173" y="3558"/>
                  </a:cubicBezTo>
                  <a:cubicBezTo>
                    <a:pt x="1464" y="3849"/>
                    <a:pt x="1692" y="3978"/>
                    <a:pt x="1873" y="3978"/>
                  </a:cubicBezTo>
                  <a:cubicBezTo>
                    <a:pt x="2160" y="3978"/>
                    <a:pt x="2326" y="3653"/>
                    <a:pt x="2428" y="3140"/>
                  </a:cubicBezTo>
                  <a:cubicBezTo>
                    <a:pt x="2428" y="2972"/>
                    <a:pt x="2345" y="2805"/>
                    <a:pt x="2345" y="2637"/>
                  </a:cubicBezTo>
                  <a:cubicBezTo>
                    <a:pt x="1591" y="1968"/>
                    <a:pt x="1759" y="963"/>
                    <a:pt x="1340" y="126"/>
                  </a:cubicBezTo>
                  <a:cubicBezTo>
                    <a:pt x="1298" y="42"/>
                    <a:pt x="1215" y="0"/>
                    <a:pt x="1120" y="0"/>
                  </a:cubicBezTo>
                  <a:close/>
                </a:path>
              </a:pathLst>
            </a:custGeom>
            <a:solidFill>
              <a:srgbClr val="2A6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9" name="Google Shape;12979;p15"/>
            <p:cNvSpPr/>
            <p:nvPr/>
          </p:nvSpPr>
          <p:spPr>
            <a:xfrm>
              <a:off x="3968000" y="4357125"/>
              <a:ext cx="85850" cy="90000"/>
            </a:xfrm>
            <a:custGeom>
              <a:avLst/>
              <a:gdLst/>
              <a:ahLst/>
              <a:cxnLst/>
              <a:rect l="l" t="t" r="r" b="b"/>
              <a:pathLst>
                <a:path w="3434" h="3600" extrusionOk="0">
                  <a:moveTo>
                    <a:pt x="2429" y="0"/>
                  </a:moveTo>
                  <a:cubicBezTo>
                    <a:pt x="2010" y="1005"/>
                    <a:pt x="1173" y="1088"/>
                    <a:pt x="336" y="1088"/>
                  </a:cubicBezTo>
                  <a:cubicBezTo>
                    <a:pt x="1" y="1591"/>
                    <a:pt x="85" y="2177"/>
                    <a:pt x="503" y="2595"/>
                  </a:cubicBezTo>
                  <a:lnTo>
                    <a:pt x="922" y="2595"/>
                  </a:lnTo>
                  <a:cubicBezTo>
                    <a:pt x="1107" y="1947"/>
                    <a:pt x="1343" y="1581"/>
                    <a:pt x="1631" y="1581"/>
                  </a:cubicBezTo>
                  <a:cubicBezTo>
                    <a:pt x="1863" y="1581"/>
                    <a:pt x="2129" y="1820"/>
                    <a:pt x="2429" y="2344"/>
                  </a:cubicBezTo>
                  <a:cubicBezTo>
                    <a:pt x="2680" y="2847"/>
                    <a:pt x="2847" y="3349"/>
                    <a:pt x="3433" y="3600"/>
                  </a:cubicBezTo>
                  <a:cubicBezTo>
                    <a:pt x="2931" y="2428"/>
                    <a:pt x="3182" y="1088"/>
                    <a:pt x="2429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0" name="Google Shape;12980;p15"/>
            <p:cNvSpPr/>
            <p:nvPr/>
          </p:nvSpPr>
          <p:spPr>
            <a:xfrm>
              <a:off x="4187775" y="4821750"/>
              <a:ext cx="27225" cy="62825"/>
            </a:xfrm>
            <a:custGeom>
              <a:avLst/>
              <a:gdLst/>
              <a:ahLst/>
              <a:cxnLst/>
              <a:rect l="l" t="t" r="r" b="b"/>
              <a:pathLst>
                <a:path w="1089" h="2513" extrusionOk="0">
                  <a:moveTo>
                    <a:pt x="84" y="1"/>
                  </a:moveTo>
                  <a:cubicBezTo>
                    <a:pt x="84" y="1005"/>
                    <a:pt x="0" y="2010"/>
                    <a:pt x="1089" y="2512"/>
                  </a:cubicBezTo>
                  <a:cubicBezTo>
                    <a:pt x="1005" y="1591"/>
                    <a:pt x="670" y="754"/>
                    <a:pt x="84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1" name="Google Shape;12981;p15"/>
            <p:cNvSpPr/>
            <p:nvPr/>
          </p:nvSpPr>
          <p:spPr>
            <a:xfrm>
              <a:off x="3882200" y="3905025"/>
              <a:ext cx="25125" cy="50250"/>
            </a:xfrm>
            <a:custGeom>
              <a:avLst/>
              <a:gdLst/>
              <a:ahLst/>
              <a:cxnLst/>
              <a:rect l="l" t="t" r="r" b="b"/>
              <a:pathLst>
                <a:path w="1005" h="2010" extrusionOk="0">
                  <a:moveTo>
                    <a:pt x="335" y="1"/>
                  </a:moveTo>
                  <a:cubicBezTo>
                    <a:pt x="335" y="754"/>
                    <a:pt x="0" y="1508"/>
                    <a:pt x="838" y="2010"/>
                  </a:cubicBezTo>
                  <a:cubicBezTo>
                    <a:pt x="754" y="1340"/>
                    <a:pt x="1005" y="587"/>
                    <a:pt x="335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2" name="Google Shape;12982;p15"/>
            <p:cNvSpPr/>
            <p:nvPr/>
          </p:nvSpPr>
          <p:spPr>
            <a:xfrm>
              <a:off x="3476150" y="2586450"/>
              <a:ext cx="25150" cy="27225"/>
            </a:xfrm>
            <a:custGeom>
              <a:avLst/>
              <a:gdLst/>
              <a:ahLst/>
              <a:cxnLst/>
              <a:rect l="l" t="t" r="r" b="b"/>
              <a:pathLst>
                <a:path w="1006" h="1089" extrusionOk="0">
                  <a:moveTo>
                    <a:pt x="503" y="0"/>
                  </a:moveTo>
                  <a:lnTo>
                    <a:pt x="503" y="0"/>
                  </a:lnTo>
                  <a:cubicBezTo>
                    <a:pt x="252" y="586"/>
                    <a:pt x="1" y="1089"/>
                    <a:pt x="922" y="1089"/>
                  </a:cubicBezTo>
                  <a:cubicBezTo>
                    <a:pt x="1005" y="670"/>
                    <a:pt x="838" y="251"/>
                    <a:pt x="503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3" name="Google Shape;12983;p15"/>
            <p:cNvSpPr/>
            <p:nvPr/>
          </p:nvSpPr>
          <p:spPr>
            <a:xfrm>
              <a:off x="3538950" y="2561325"/>
              <a:ext cx="23050" cy="27250"/>
            </a:xfrm>
            <a:custGeom>
              <a:avLst/>
              <a:gdLst/>
              <a:ahLst/>
              <a:cxnLst/>
              <a:rect l="l" t="t" r="r" b="b"/>
              <a:pathLst>
                <a:path w="922" h="1090" extrusionOk="0">
                  <a:moveTo>
                    <a:pt x="0" y="1"/>
                  </a:moveTo>
                  <a:cubicBezTo>
                    <a:pt x="168" y="503"/>
                    <a:pt x="503" y="922"/>
                    <a:pt x="921" y="1089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4" name="Google Shape;12984;p15"/>
            <p:cNvSpPr/>
            <p:nvPr/>
          </p:nvSpPr>
          <p:spPr>
            <a:xfrm>
              <a:off x="3859175" y="34152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5" name="Google Shape;12985;p15"/>
            <p:cNvSpPr/>
            <p:nvPr/>
          </p:nvSpPr>
          <p:spPr>
            <a:xfrm>
              <a:off x="4340550" y="49975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cubicBezTo>
                    <a:pt x="336" y="168"/>
                    <a:pt x="168" y="335"/>
                    <a:pt x="1" y="503"/>
                  </a:cubicBezTo>
                  <a:cubicBezTo>
                    <a:pt x="168" y="335"/>
                    <a:pt x="336" y="168"/>
                    <a:pt x="503" y="0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6" name="Google Shape;12986;p15"/>
            <p:cNvSpPr/>
            <p:nvPr/>
          </p:nvSpPr>
          <p:spPr>
            <a:xfrm>
              <a:off x="3576625" y="2624125"/>
              <a:ext cx="12575" cy="8400"/>
            </a:xfrm>
            <a:custGeom>
              <a:avLst/>
              <a:gdLst/>
              <a:ahLst/>
              <a:cxnLst/>
              <a:rect l="l" t="t" r="r" b="b"/>
              <a:pathLst>
                <a:path w="503" h="336" extrusionOk="0">
                  <a:moveTo>
                    <a:pt x="503" y="0"/>
                  </a:moveTo>
                  <a:lnTo>
                    <a:pt x="503" y="0"/>
                  </a:lnTo>
                  <a:cubicBezTo>
                    <a:pt x="419" y="84"/>
                    <a:pt x="0" y="0"/>
                    <a:pt x="335" y="335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ABD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7" name="Google Shape;12987;p15"/>
            <p:cNvSpPr/>
            <p:nvPr/>
          </p:nvSpPr>
          <p:spPr>
            <a:xfrm>
              <a:off x="4177300" y="4809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8" name="Google Shape;12988;p15"/>
            <p:cNvSpPr/>
            <p:nvPr/>
          </p:nvSpPr>
          <p:spPr>
            <a:xfrm>
              <a:off x="3564050" y="258855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20" y="502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9" name="Google Shape;12989;p15"/>
            <p:cNvSpPr/>
            <p:nvPr/>
          </p:nvSpPr>
          <p:spPr>
            <a:xfrm>
              <a:off x="4277775" y="45329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0" name="Google Shape;12990;p15"/>
            <p:cNvSpPr/>
            <p:nvPr/>
          </p:nvSpPr>
          <p:spPr>
            <a:xfrm>
              <a:off x="2969650" y="4681525"/>
              <a:ext cx="171650" cy="317650"/>
            </a:xfrm>
            <a:custGeom>
              <a:avLst/>
              <a:gdLst/>
              <a:ahLst/>
              <a:cxnLst/>
              <a:rect l="l" t="t" r="r" b="b"/>
              <a:pathLst>
                <a:path w="6866" h="12706" extrusionOk="0">
                  <a:moveTo>
                    <a:pt x="587" y="1"/>
                  </a:moveTo>
                  <a:cubicBezTo>
                    <a:pt x="1" y="1089"/>
                    <a:pt x="1" y="2010"/>
                    <a:pt x="1089" y="2847"/>
                  </a:cubicBezTo>
                  <a:cubicBezTo>
                    <a:pt x="1675" y="3266"/>
                    <a:pt x="1926" y="4103"/>
                    <a:pt x="1675" y="4856"/>
                  </a:cubicBezTo>
                  <a:cubicBezTo>
                    <a:pt x="838" y="6614"/>
                    <a:pt x="2010" y="7703"/>
                    <a:pt x="2596" y="9042"/>
                  </a:cubicBezTo>
                  <a:cubicBezTo>
                    <a:pt x="2847" y="9377"/>
                    <a:pt x="2931" y="9879"/>
                    <a:pt x="2763" y="10382"/>
                  </a:cubicBezTo>
                  <a:cubicBezTo>
                    <a:pt x="2596" y="10884"/>
                    <a:pt x="2680" y="11470"/>
                    <a:pt x="3266" y="11554"/>
                  </a:cubicBezTo>
                  <a:cubicBezTo>
                    <a:pt x="4212" y="11845"/>
                    <a:pt x="5095" y="12705"/>
                    <a:pt x="6189" y="12705"/>
                  </a:cubicBezTo>
                  <a:cubicBezTo>
                    <a:pt x="6354" y="12705"/>
                    <a:pt x="6523" y="12686"/>
                    <a:pt x="6698" y="12642"/>
                  </a:cubicBezTo>
                  <a:cubicBezTo>
                    <a:pt x="6866" y="11386"/>
                    <a:pt x="6112" y="10298"/>
                    <a:pt x="6028" y="9126"/>
                  </a:cubicBezTo>
                  <a:cubicBezTo>
                    <a:pt x="5861" y="8791"/>
                    <a:pt x="5861" y="8456"/>
                    <a:pt x="6028" y="8205"/>
                  </a:cubicBezTo>
                  <a:lnTo>
                    <a:pt x="6028" y="7619"/>
                  </a:lnTo>
                  <a:cubicBezTo>
                    <a:pt x="5275" y="7619"/>
                    <a:pt x="4521" y="7619"/>
                    <a:pt x="4354" y="6280"/>
                  </a:cubicBezTo>
                  <a:cubicBezTo>
                    <a:pt x="4019" y="5191"/>
                    <a:pt x="3684" y="4103"/>
                    <a:pt x="3182" y="3014"/>
                  </a:cubicBezTo>
                  <a:cubicBezTo>
                    <a:pt x="3015" y="2428"/>
                    <a:pt x="2931" y="1759"/>
                    <a:pt x="2261" y="1675"/>
                  </a:cubicBezTo>
                  <a:cubicBezTo>
                    <a:pt x="1173" y="1591"/>
                    <a:pt x="1256" y="503"/>
                    <a:pt x="587" y="1"/>
                  </a:cubicBezTo>
                  <a:close/>
                </a:path>
              </a:pathLst>
            </a:custGeom>
            <a:solidFill>
              <a:srgbClr val="7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1" name="Google Shape;12991;p15"/>
            <p:cNvSpPr/>
            <p:nvPr/>
          </p:nvSpPr>
          <p:spPr>
            <a:xfrm>
              <a:off x="2871275" y="4401075"/>
              <a:ext cx="108875" cy="106750"/>
            </a:xfrm>
            <a:custGeom>
              <a:avLst/>
              <a:gdLst/>
              <a:ahLst/>
              <a:cxnLst/>
              <a:rect l="l" t="t" r="r" b="b"/>
              <a:pathLst>
                <a:path w="4355" h="4270" extrusionOk="0">
                  <a:moveTo>
                    <a:pt x="3015" y="0"/>
                  </a:moveTo>
                  <a:cubicBezTo>
                    <a:pt x="2345" y="251"/>
                    <a:pt x="2261" y="1172"/>
                    <a:pt x="1508" y="1172"/>
                  </a:cubicBezTo>
                  <a:cubicBezTo>
                    <a:pt x="1398" y="1192"/>
                    <a:pt x="1306" y="1201"/>
                    <a:pt x="1230" y="1201"/>
                  </a:cubicBezTo>
                  <a:cubicBezTo>
                    <a:pt x="663" y="1201"/>
                    <a:pt x="932" y="694"/>
                    <a:pt x="1005" y="251"/>
                  </a:cubicBezTo>
                  <a:lnTo>
                    <a:pt x="1005" y="251"/>
                  </a:lnTo>
                  <a:cubicBezTo>
                    <a:pt x="85" y="335"/>
                    <a:pt x="1" y="1005"/>
                    <a:pt x="85" y="1758"/>
                  </a:cubicBezTo>
                  <a:cubicBezTo>
                    <a:pt x="205" y="1999"/>
                    <a:pt x="402" y="2067"/>
                    <a:pt x="619" y="2067"/>
                  </a:cubicBezTo>
                  <a:cubicBezTo>
                    <a:pt x="896" y="2067"/>
                    <a:pt x="1207" y="1956"/>
                    <a:pt x="1435" y="1956"/>
                  </a:cubicBezTo>
                  <a:cubicBezTo>
                    <a:pt x="1648" y="1956"/>
                    <a:pt x="1788" y="2053"/>
                    <a:pt x="1759" y="2428"/>
                  </a:cubicBezTo>
                  <a:cubicBezTo>
                    <a:pt x="1759" y="3050"/>
                    <a:pt x="2062" y="3144"/>
                    <a:pt x="2404" y="3144"/>
                  </a:cubicBezTo>
                  <a:cubicBezTo>
                    <a:pt x="2554" y="3144"/>
                    <a:pt x="2710" y="3126"/>
                    <a:pt x="2852" y="3126"/>
                  </a:cubicBezTo>
                  <a:cubicBezTo>
                    <a:pt x="3129" y="3126"/>
                    <a:pt x="3350" y="3195"/>
                    <a:pt x="3350" y="3600"/>
                  </a:cubicBezTo>
                  <a:cubicBezTo>
                    <a:pt x="3433" y="3851"/>
                    <a:pt x="3433" y="4019"/>
                    <a:pt x="3517" y="4270"/>
                  </a:cubicBezTo>
                  <a:cubicBezTo>
                    <a:pt x="3936" y="4270"/>
                    <a:pt x="4354" y="4102"/>
                    <a:pt x="4103" y="3516"/>
                  </a:cubicBezTo>
                  <a:cubicBezTo>
                    <a:pt x="3936" y="3014"/>
                    <a:pt x="3517" y="2512"/>
                    <a:pt x="3098" y="2261"/>
                  </a:cubicBezTo>
                  <a:cubicBezTo>
                    <a:pt x="2847" y="2093"/>
                    <a:pt x="2680" y="1842"/>
                    <a:pt x="2931" y="1675"/>
                  </a:cubicBezTo>
                  <a:cubicBezTo>
                    <a:pt x="3015" y="1619"/>
                    <a:pt x="3145" y="1619"/>
                    <a:pt x="3275" y="1619"/>
                  </a:cubicBezTo>
                  <a:cubicBezTo>
                    <a:pt x="3536" y="1619"/>
                    <a:pt x="3796" y="1619"/>
                    <a:pt x="3684" y="1172"/>
                  </a:cubicBezTo>
                  <a:cubicBezTo>
                    <a:pt x="3601" y="754"/>
                    <a:pt x="3684" y="84"/>
                    <a:pt x="3015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2" name="Google Shape;12992;p15"/>
            <p:cNvSpPr/>
            <p:nvPr/>
          </p:nvSpPr>
          <p:spPr>
            <a:xfrm>
              <a:off x="2925700" y="4499500"/>
              <a:ext cx="48175" cy="33450"/>
            </a:xfrm>
            <a:custGeom>
              <a:avLst/>
              <a:gdLst/>
              <a:ahLst/>
              <a:cxnLst/>
              <a:rect l="l" t="t" r="r" b="b"/>
              <a:pathLst>
                <a:path w="1927" h="1338" extrusionOk="0">
                  <a:moveTo>
                    <a:pt x="587" y="1"/>
                  </a:moveTo>
                  <a:cubicBezTo>
                    <a:pt x="494" y="1"/>
                    <a:pt x="408" y="45"/>
                    <a:pt x="335" y="165"/>
                  </a:cubicBezTo>
                  <a:cubicBezTo>
                    <a:pt x="0" y="500"/>
                    <a:pt x="419" y="1003"/>
                    <a:pt x="754" y="1170"/>
                  </a:cubicBezTo>
                  <a:cubicBezTo>
                    <a:pt x="1089" y="1254"/>
                    <a:pt x="1507" y="1337"/>
                    <a:pt x="1926" y="1337"/>
                  </a:cubicBezTo>
                  <a:lnTo>
                    <a:pt x="1340" y="333"/>
                  </a:lnTo>
                  <a:cubicBezTo>
                    <a:pt x="1101" y="273"/>
                    <a:pt x="820" y="1"/>
                    <a:pt x="587" y="1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3" name="Google Shape;12993;p15"/>
            <p:cNvSpPr/>
            <p:nvPr/>
          </p:nvSpPr>
          <p:spPr>
            <a:xfrm>
              <a:off x="3080575" y="4708725"/>
              <a:ext cx="23050" cy="50275"/>
            </a:xfrm>
            <a:custGeom>
              <a:avLst/>
              <a:gdLst/>
              <a:ahLst/>
              <a:cxnLst/>
              <a:rect l="l" t="t" r="r" b="b"/>
              <a:pathLst>
                <a:path w="922" h="2011" extrusionOk="0">
                  <a:moveTo>
                    <a:pt x="252" y="1"/>
                  </a:moveTo>
                  <a:cubicBezTo>
                    <a:pt x="252" y="754"/>
                    <a:pt x="1" y="1508"/>
                    <a:pt x="671" y="2010"/>
                  </a:cubicBezTo>
                  <a:cubicBezTo>
                    <a:pt x="671" y="1340"/>
                    <a:pt x="922" y="587"/>
                    <a:pt x="252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4" name="Google Shape;12994;p15"/>
            <p:cNvSpPr/>
            <p:nvPr/>
          </p:nvSpPr>
          <p:spPr>
            <a:xfrm>
              <a:off x="2984300" y="4346650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1" y="0"/>
                  </a:moveTo>
                  <a:cubicBezTo>
                    <a:pt x="29" y="14"/>
                    <a:pt x="56" y="31"/>
                    <a:pt x="84" y="49"/>
                  </a:cubicBezTo>
                  <a:lnTo>
                    <a:pt x="84" y="49"/>
                  </a:lnTo>
                  <a:cubicBezTo>
                    <a:pt x="84" y="32"/>
                    <a:pt x="84" y="16"/>
                    <a:pt x="84" y="0"/>
                  </a:cubicBezTo>
                  <a:close/>
                  <a:moveTo>
                    <a:pt x="84" y="49"/>
                  </a:moveTo>
                  <a:cubicBezTo>
                    <a:pt x="84" y="215"/>
                    <a:pt x="84" y="442"/>
                    <a:pt x="84" y="670"/>
                  </a:cubicBezTo>
                  <a:cubicBezTo>
                    <a:pt x="84" y="754"/>
                    <a:pt x="168" y="921"/>
                    <a:pt x="252" y="1005"/>
                  </a:cubicBezTo>
                  <a:cubicBezTo>
                    <a:pt x="503" y="921"/>
                    <a:pt x="587" y="670"/>
                    <a:pt x="503" y="503"/>
                  </a:cubicBezTo>
                  <a:cubicBezTo>
                    <a:pt x="363" y="293"/>
                    <a:pt x="224" y="142"/>
                    <a:pt x="84" y="49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5" name="Google Shape;12995;p15"/>
            <p:cNvSpPr/>
            <p:nvPr/>
          </p:nvSpPr>
          <p:spPr>
            <a:xfrm>
              <a:off x="4342650" y="2698700"/>
              <a:ext cx="613275" cy="364975"/>
            </a:xfrm>
            <a:custGeom>
              <a:avLst/>
              <a:gdLst/>
              <a:ahLst/>
              <a:cxnLst/>
              <a:rect l="l" t="t" r="r" b="b"/>
              <a:pathLst>
                <a:path w="24531" h="14599" extrusionOk="0">
                  <a:moveTo>
                    <a:pt x="1224" y="1"/>
                  </a:moveTo>
                  <a:cubicBezTo>
                    <a:pt x="164" y="1"/>
                    <a:pt x="142" y="1038"/>
                    <a:pt x="1" y="1957"/>
                  </a:cubicBezTo>
                  <a:cubicBezTo>
                    <a:pt x="2596" y="3213"/>
                    <a:pt x="5024" y="4887"/>
                    <a:pt x="7703" y="5892"/>
                  </a:cubicBezTo>
                  <a:cubicBezTo>
                    <a:pt x="10968" y="7315"/>
                    <a:pt x="14149" y="9073"/>
                    <a:pt x="16996" y="11166"/>
                  </a:cubicBezTo>
                  <a:cubicBezTo>
                    <a:pt x="18921" y="12505"/>
                    <a:pt x="20931" y="13677"/>
                    <a:pt x="23024" y="14598"/>
                  </a:cubicBezTo>
                  <a:cubicBezTo>
                    <a:pt x="23777" y="14096"/>
                    <a:pt x="23861" y="13175"/>
                    <a:pt x="24530" y="12589"/>
                  </a:cubicBezTo>
                  <a:cubicBezTo>
                    <a:pt x="20596" y="10245"/>
                    <a:pt x="16745" y="7650"/>
                    <a:pt x="12642" y="5389"/>
                  </a:cubicBezTo>
                  <a:cubicBezTo>
                    <a:pt x="9210" y="3464"/>
                    <a:pt x="5526" y="1873"/>
                    <a:pt x="1926" y="115"/>
                  </a:cubicBezTo>
                  <a:cubicBezTo>
                    <a:pt x="1652" y="36"/>
                    <a:pt x="1420" y="1"/>
                    <a:pt x="1224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6" name="Google Shape;12996;p15"/>
            <p:cNvSpPr/>
            <p:nvPr/>
          </p:nvSpPr>
          <p:spPr>
            <a:xfrm>
              <a:off x="3415450" y="2272500"/>
              <a:ext cx="600725" cy="276300"/>
            </a:xfrm>
            <a:custGeom>
              <a:avLst/>
              <a:gdLst/>
              <a:ahLst/>
              <a:cxnLst/>
              <a:rect l="l" t="t" r="r" b="b"/>
              <a:pathLst>
                <a:path w="24029" h="11052" extrusionOk="0">
                  <a:moveTo>
                    <a:pt x="419" y="0"/>
                  </a:moveTo>
                  <a:lnTo>
                    <a:pt x="419" y="0"/>
                  </a:lnTo>
                  <a:cubicBezTo>
                    <a:pt x="1" y="2931"/>
                    <a:pt x="587" y="4103"/>
                    <a:pt x="2931" y="4103"/>
                  </a:cubicBezTo>
                  <a:cubicBezTo>
                    <a:pt x="7536" y="5610"/>
                    <a:pt x="11973" y="7619"/>
                    <a:pt x="16494" y="9544"/>
                  </a:cubicBezTo>
                  <a:cubicBezTo>
                    <a:pt x="16745" y="9377"/>
                    <a:pt x="16577" y="9042"/>
                    <a:pt x="16745" y="8875"/>
                  </a:cubicBezTo>
                  <a:lnTo>
                    <a:pt x="16745" y="8875"/>
                  </a:lnTo>
                  <a:cubicBezTo>
                    <a:pt x="16745" y="9126"/>
                    <a:pt x="16661" y="9377"/>
                    <a:pt x="16912" y="9628"/>
                  </a:cubicBezTo>
                  <a:cubicBezTo>
                    <a:pt x="17833" y="10298"/>
                    <a:pt x="18921" y="10716"/>
                    <a:pt x="19926" y="11051"/>
                  </a:cubicBezTo>
                  <a:cubicBezTo>
                    <a:pt x="20183" y="10538"/>
                    <a:pt x="20440" y="10074"/>
                    <a:pt x="20998" y="10074"/>
                  </a:cubicBezTo>
                  <a:cubicBezTo>
                    <a:pt x="21168" y="10074"/>
                    <a:pt x="21366" y="10117"/>
                    <a:pt x="21601" y="10214"/>
                  </a:cubicBezTo>
                  <a:cubicBezTo>
                    <a:pt x="21990" y="10430"/>
                    <a:pt x="22423" y="10602"/>
                    <a:pt x="22856" y="10602"/>
                  </a:cubicBezTo>
                  <a:cubicBezTo>
                    <a:pt x="23261" y="10602"/>
                    <a:pt x="23664" y="10452"/>
                    <a:pt x="24028" y="10047"/>
                  </a:cubicBezTo>
                  <a:cubicBezTo>
                    <a:pt x="20094" y="8037"/>
                    <a:pt x="15908" y="6614"/>
                    <a:pt x="11889" y="4772"/>
                  </a:cubicBezTo>
                  <a:cubicBezTo>
                    <a:pt x="8122" y="3014"/>
                    <a:pt x="4187" y="1591"/>
                    <a:pt x="41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7" name="Google Shape;12997;p15"/>
            <p:cNvSpPr/>
            <p:nvPr/>
          </p:nvSpPr>
          <p:spPr>
            <a:xfrm>
              <a:off x="4911950" y="3013425"/>
              <a:ext cx="496325" cy="327850"/>
            </a:xfrm>
            <a:custGeom>
              <a:avLst/>
              <a:gdLst/>
              <a:ahLst/>
              <a:cxnLst/>
              <a:rect l="l" t="t" r="r" b="b"/>
              <a:pathLst>
                <a:path w="19853" h="13114" extrusionOk="0">
                  <a:moveTo>
                    <a:pt x="1758" y="0"/>
                  </a:moveTo>
                  <a:cubicBezTo>
                    <a:pt x="503" y="84"/>
                    <a:pt x="0" y="754"/>
                    <a:pt x="252" y="2009"/>
                  </a:cubicBezTo>
                  <a:lnTo>
                    <a:pt x="2763" y="3516"/>
                  </a:lnTo>
                  <a:cubicBezTo>
                    <a:pt x="3014" y="3851"/>
                    <a:pt x="3517" y="3684"/>
                    <a:pt x="3768" y="4019"/>
                  </a:cubicBezTo>
                  <a:cubicBezTo>
                    <a:pt x="4103" y="4186"/>
                    <a:pt x="4605" y="4102"/>
                    <a:pt x="4772" y="4521"/>
                  </a:cubicBezTo>
                  <a:cubicBezTo>
                    <a:pt x="5275" y="4940"/>
                    <a:pt x="5944" y="5023"/>
                    <a:pt x="6279" y="5609"/>
                  </a:cubicBezTo>
                  <a:cubicBezTo>
                    <a:pt x="6447" y="5693"/>
                    <a:pt x="6614" y="5860"/>
                    <a:pt x="6782" y="6028"/>
                  </a:cubicBezTo>
                  <a:lnTo>
                    <a:pt x="15907" y="12056"/>
                  </a:lnTo>
                  <a:cubicBezTo>
                    <a:pt x="15991" y="12223"/>
                    <a:pt x="16158" y="12391"/>
                    <a:pt x="16326" y="12474"/>
                  </a:cubicBezTo>
                  <a:lnTo>
                    <a:pt x="16828" y="12558"/>
                  </a:lnTo>
                  <a:cubicBezTo>
                    <a:pt x="17414" y="12642"/>
                    <a:pt x="17916" y="12977"/>
                    <a:pt x="18419" y="13060"/>
                  </a:cubicBezTo>
                  <a:cubicBezTo>
                    <a:pt x="18621" y="13096"/>
                    <a:pt x="18795" y="13113"/>
                    <a:pt x="18945" y="13113"/>
                  </a:cubicBezTo>
                  <a:cubicBezTo>
                    <a:pt x="19852" y="13113"/>
                    <a:pt x="19842" y="12487"/>
                    <a:pt x="19340" y="11553"/>
                  </a:cubicBezTo>
                  <a:cubicBezTo>
                    <a:pt x="19005" y="10549"/>
                    <a:pt x="17749" y="10549"/>
                    <a:pt x="17247" y="9628"/>
                  </a:cubicBezTo>
                  <a:cubicBezTo>
                    <a:pt x="16493" y="9460"/>
                    <a:pt x="15823" y="9042"/>
                    <a:pt x="15321" y="8540"/>
                  </a:cubicBezTo>
                  <a:cubicBezTo>
                    <a:pt x="11972" y="6112"/>
                    <a:pt x="8205" y="4437"/>
                    <a:pt x="5275" y="1591"/>
                  </a:cubicBezTo>
                  <a:cubicBezTo>
                    <a:pt x="4019" y="1172"/>
                    <a:pt x="2931" y="670"/>
                    <a:pt x="1758" y="0"/>
                  </a:cubicBezTo>
                  <a:close/>
                </a:path>
              </a:pathLst>
            </a:custGeom>
            <a:solidFill>
              <a:srgbClr val="21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8" name="Google Shape;12998;p15"/>
            <p:cNvSpPr/>
            <p:nvPr/>
          </p:nvSpPr>
          <p:spPr>
            <a:xfrm>
              <a:off x="5307525" y="3474400"/>
              <a:ext cx="247000" cy="192050"/>
            </a:xfrm>
            <a:custGeom>
              <a:avLst/>
              <a:gdLst/>
              <a:ahLst/>
              <a:cxnLst/>
              <a:rect l="l" t="t" r="r" b="b"/>
              <a:pathLst>
                <a:path w="9880" h="7682" extrusionOk="0">
                  <a:moveTo>
                    <a:pt x="4644" y="0"/>
                  </a:moveTo>
                  <a:cubicBezTo>
                    <a:pt x="4355" y="0"/>
                    <a:pt x="4078" y="247"/>
                    <a:pt x="3935" y="817"/>
                  </a:cubicBezTo>
                  <a:cubicBezTo>
                    <a:pt x="3768" y="1151"/>
                    <a:pt x="3349" y="1151"/>
                    <a:pt x="3014" y="1151"/>
                  </a:cubicBezTo>
                  <a:cubicBezTo>
                    <a:pt x="3433" y="1654"/>
                    <a:pt x="3265" y="2324"/>
                    <a:pt x="2763" y="2658"/>
                  </a:cubicBezTo>
                  <a:cubicBezTo>
                    <a:pt x="2584" y="2778"/>
                    <a:pt x="2443" y="2826"/>
                    <a:pt x="2329" y="2826"/>
                  </a:cubicBezTo>
                  <a:cubicBezTo>
                    <a:pt x="1965" y="2826"/>
                    <a:pt x="1886" y="2328"/>
                    <a:pt x="1758" y="2072"/>
                  </a:cubicBezTo>
                  <a:cubicBezTo>
                    <a:pt x="1449" y="1609"/>
                    <a:pt x="1172" y="1240"/>
                    <a:pt x="809" y="1240"/>
                  </a:cubicBezTo>
                  <a:cubicBezTo>
                    <a:pt x="582" y="1240"/>
                    <a:pt x="322" y="1384"/>
                    <a:pt x="0" y="1738"/>
                  </a:cubicBezTo>
                  <a:lnTo>
                    <a:pt x="1591" y="4082"/>
                  </a:lnTo>
                  <a:lnTo>
                    <a:pt x="3014" y="4668"/>
                  </a:lnTo>
                  <a:cubicBezTo>
                    <a:pt x="3014" y="4835"/>
                    <a:pt x="3098" y="5003"/>
                    <a:pt x="3098" y="5086"/>
                  </a:cubicBezTo>
                  <a:cubicBezTo>
                    <a:pt x="3851" y="5170"/>
                    <a:pt x="4437" y="5254"/>
                    <a:pt x="4689" y="6091"/>
                  </a:cubicBezTo>
                  <a:cubicBezTo>
                    <a:pt x="6949" y="6175"/>
                    <a:pt x="6949" y="6175"/>
                    <a:pt x="9126" y="7514"/>
                  </a:cubicBezTo>
                  <a:cubicBezTo>
                    <a:pt x="9293" y="7598"/>
                    <a:pt x="9461" y="7682"/>
                    <a:pt x="9544" y="7682"/>
                  </a:cubicBezTo>
                  <a:cubicBezTo>
                    <a:pt x="9461" y="6175"/>
                    <a:pt x="9879" y="4584"/>
                    <a:pt x="9461" y="2993"/>
                  </a:cubicBezTo>
                  <a:cubicBezTo>
                    <a:pt x="9293" y="2072"/>
                    <a:pt x="9126" y="1738"/>
                    <a:pt x="8289" y="1738"/>
                  </a:cubicBezTo>
                  <a:cubicBezTo>
                    <a:pt x="8140" y="1759"/>
                    <a:pt x="7991" y="1769"/>
                    <a:pt x="7843" y="1769"/>
                  </a:cubicBezTo>
                  <a:cubicBezTo>
                    <a:pt x="6827" y="1769"/>
                    <a:pt x="5859" y="1275"/>
                    <a:pt x="5275" y="398"/>
                  </a:cubicBezTo>
                  <a:cubicBezTo>
                    <a:pt x="5093" y="144"/>
                    <a:pt x="4865" y="0"/>
                    <a:pt x="464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9" name="Google Shape;12999;p15"/>
            <p:cNvSpPr/>
            <p:nvPr/>
          </p:nvSpPr>
          <p:spPr>
            <a:xfrm>
              <a:off x="3275225" y="2204700"/>
              <a:ext cx="228175" cy="268750"/>
            </a:xfrm>
            <a:custGeom>
              <a:avLst/>
              <a:gdLst/>
              <a:ahLst/>
              <a:cxnLst/>
              <a:rect l="l" t="t" r="r" b="b"/>
              <a:pathLst>
                <a:path w="9127" h="10750" extrusionOk="0">
                  <a:moveTo>
                    <a:pt x="674" y="1"/>
                  </a:moveTo>
                  <a:cubicBezTo>
                    <a:pt x="537" y="1"/>
                    <a:pt x="420" y="52"/>
                    <a:pt x="336" y="201"/>
                  </a:cubicBezTo>
                  <a:cubicBezTo>
                    <a:pt x="1" y="787"/>
                    <a:pt x="168" y="1457"/>
                    <a:pt x="838" y="2126"/>
                  </a:cubicBezTo>
                  <a:cubicBezTo>
                    <a:pt x="1675" y="2964"/>
                    <a:pt x="2261" y="4136"/>
                    <a:pt x="2512" y="5308"/>
                  </a:cubicBezTo>
                  <a:lnTo>
                    <a:pt x="3517" y="6815"/>
                  </a:lnTo>
                  <a:cubicBezTo>
                    <a:pt x="4940" y="8070"/>
                    <a:pt x="5526" y="9912"/>
                    <a:pt x="7619" y="10749"/>
                  </a:cubicBezTo>
                  <a:cubicBezTo>
                    <a:pt x="7368" y="9829"/>
                    <a:pt x="8540" y="9243"/>
                    <a:pt x="8038" y="8322"/>
                  </a:cubicBezTo>
                  <a:cubicBezTo>
                    <a:pt x="8456" y="8322"/>
                    <a:pt x="8875" y="8154"/>
                    <a:pt x="9126" y="7819"/>
                  </a:cubicBezTo>
                  <a:cubicBezTo>
                    <a:pt x="8875" y="7652"/>
                    <a:pt x="8707" y="7401"/>
                    <a:pt x="8624" y="7233"/>
                  </a:cubicBezTo>
                  <a:cubicBezTo>
                    <a:pt x="8624" y="7066"/>
                    <a:pt x="8624" y="6898"/>
                    <a:pt x="8624" y="6815"/>
                  </a:cubicBezTo>
                  <a:cubicBezTo>
                    <a:pt x="7368" y="6815"/>
                    <a:pt x="6363" y="5726"/>
                    <a:pt x="6531" y="4554"/>
                  </a:cubicBezTo>
                  <a:cubicBezTo>
                    <a:pt x="6447" y="3884"/>
                    <a:pt x="6280" y="3298"/>
                    <a:pt x="6028" y="2712"/>
                  </a:cubicBezTo>
                  <a:cubicBezTo>
                    <a:pt x="5359" y="1791"/>
                    <a:pt x="4270" y="2126"/>
                    <a:pt x="3601" y="1708"/>
                  </a:cubicBezTo>
                  <a:cubicBezTo>
                    <a:pt x="3433" y="1624"/>
                    <a:pt x="3266" y="1373"/>
                    <a:pt x="3098" y="1205"/>
                  </a:cubicBezTo>
                  <a:cubicBezTo>
                    <a:pt x="2847" y="1122"/>
                    <a:pt x="2680" y="871"/>
                    <a:pt x="2596" y="703"/>
                  </a:cubicBezTo>
                  <a:cubicBezTo>
                    <a:pt x="2345" y="619"/>
                    <a:pt x="2177" y="368"/>
                    <a:pt x="2094" y="201"/>
                  </a:cubicBezTo>
                  <a:cubicBezTo>
                    <a:pt x="1999" y="255"/>
                    <a:pt x="1897" y="276"/>
                    <a:pt x="1792" y="276"/>
                  </a:cubicBezTo>
                  <a:cubicBezTo>
                    <a:pt x="1413" y="276"/>
                    <a:pt x="991" y="1"/>
                    <a:pt x="674" y="1"/>
                  </a:cubicBezTo>
                  <a:close/>
                </a:path>
              </a:pathLst>
            </a:custGeom>
            <a:solidFill>
              <a:srgbClr val="15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0" name="Google Shape;13000;p15"/>
            <p:cNvSpPr/>
            <p:nvPr/>
          </p:nvSpPr>
          <p:spPr>
            <a:xfrm>
              <a:off x="5546125" y="3434875"/>
              <a:ext cx="383050" cy="299475"/>
            </a:xfrm>
            <a:custGeom>
              <a:avLst/>
              <a:gdLst/>
              <a:ahLst/>
              <a:cxnLst/>
              <a:rect l="l" t="t" r="r" b="b"/>
              <a:pathLst>
                <a:path w="15322" h="11979" extrusionOk="0">
                  <a:moveTo>
                    <a:pt x="1190" y="0"/>
                  </a:moveTo>
                  <a:cubicBezTo>
                    <a:pt x="941" y="0"/>
                    <a:pt x="703" y="108"/>
                    <a:pt x="503" y="388"/>
                  </a:cubicBezTo>
                  <a:cubicBezTo>
                    <a:pt x="0" y="974"/>
                    <a:pt x="503" y="1477"/>
                    <a:pt x="1005" y="1812"/>
                  </a:cubicBezTo>
                  <a:cubicBezTo>
                    <a:pt x="1172" y="1979"/>
                    <a:pt x="1340" y="2146"/>
                    <a:pt x="1507" y="2314"/>
                  </a:cubicBezTo>
                  <a:cubicBezTo>
                    <a:pt x="1675" y="2481"/>
                    <a:pt x="1842" y="2649"/>
                    <a:pt x="2010" y="2816"/>
                  </a:cubicBezTo>
                  <a:cubicBezTo>
                    <a:pt x="3768" y="4574"/>
                    <a:pt x="5777" y="6165"/>
                    <a:pt x="8037" y="7337"/>
                  </a:cubicBezTo>
                  <a:cubicBezTo>
                    <a:pt x="8540" y="7672"/>
                    <a:pt x="9293" y="7672"/>
                    <a:pt x="9544" y="8425"/>
                  </a:cubicBezTo>
                  <a:cubicBezTo>
                    <a:pt x="10214" y="8760"/>
                    <a:pt x="10716" y="9263"/>
                    <a:pt x="11051" y="9849"/>
                  </a:cubicBezTo>
                  <a:cubicBezTo>
                    <a:pt x="11219" y="9932"/>
                    <a:pt x="11386" y="9932"/>
                    <a:pt x="11554" y="9932"/>
                  </a:cubicBezTo>
                  <a:cubicBezTo>
                    <a:pt x="11972" y="10100"/>
                    <a:pt x="12307" y="10435"/>
                    <a:pt x="12558" y="10853"/>
                  </a:cubicBezTo>
                  <a:cubicBezTo>
                    <a:pt x="12642" y="10937"/>
                    <a:pt x="12809" y="10937"/>
                    <a:pt x="12977" y="10937"/>
                  </a:cubicBezTo>
                  <a:cubicBezTo>
                    <a:pt x="13228" y="11021"/>
                    <a:pt x="13395" y="11188"/>
                    <a:pt x="13563" y="11439"/>
                  </a:cubicBezTo>
                  <a:cubicBezTo>
                    <a:pt x="13730" y="11607"/>
                    <a:pt x="13898" y="11690"/>
                    <a:pt x="14065" y="11942"/>
                  </a:cubicBezTo>
                  <a:cubicBezTo>
                    <a:pt x="14192" y="11967"/>
                    <a:pt x="14305" y="11979"/>
                    <a:pt x="14406" y="11979"/>
                  </a:cubicBezTo>
                  <a:cubicBezTo>
                    <a:pt x="14976" y="11979"/>
                    <a:pt x="15179" y="11602"/>
                    <a:pt x="15321" y="11104"/>
                  </a:cubicBezTo>
                  <a:cubicBezTo>
                    <a:pt x="15237" y="10770"/>
                    <a:pt x="14819" y="10602"/>
                    <a:pt x="14651" y="10351"/>
                  </a:cubicBezTo>
                  <a:cubicBezTo>
                    <a:pt x="14400" y="10184"/>
                    <a:pt x="14233" y="10016"/>
                    <a:pt x="14149" y="9849"/>
                  </a:cubicBezTo>
                  <a:cubicBezTo>
                    <a:pt x="14024" y="9890"/>
                    <a:pt x="13917" y="9908"/>
                    <a:pt x="13822" y="9908"/>
                  </a:cubicBezTo>
                  <a:cubicBezTo>
                    <a:pt x="13155" y="9908"/>
                    <a:pt x="13155" y="8991"/>
                    <a:pt x="12642" y="8844"/>
                  </a:cubicBezTo>
                  <a:cubicBezTo>
                    <a:pt x="12391" y="8677"/>
                    <a:pt x="12223" y="8509"/>
                    <a:pt x="12140" y="8258"/>
                  </a:cubicBezTo>
                  <a:cubicBezTo>
                    <a:pt x="11889" y="8174"/>
                    <a:pt x="11721" y="8007"/>
                    <a:pt x="11554" y="7756"/>
                  </a:cubicBezTo>
                  <a:lnTo>
                    <a:pt x="11051" y="7337"/>
                  </a:lnTo>
                  <a:lnTo>
                    <a:pt x="10549" y="7253"/>
                  </a:lnTo>
                  <a:cubicBezTo>
                    <a:pt x="10214" y="7253"/>
                    <a:pt x="10214" y="6918"/>
                    <a:pt x="10130" y="6835"/>
                  </a:cubicBezTo>
                  <a:cubicBezTo>
                    <a:pt x="9879" y="6667"/>
                    <a:pt x="9712" y="6500"/>
                    <a:pt x="9628" y="6332"/>
                  </a:cubicBezTo>
                  <a:cubicBezTo>
                    <a:pt x="8958" y="5746"/>
                    <a:pt x="7870" y="5663"/>
                    <a:pt x="7619" y="4742"/>
                  </a:cubicBezTo>
                  <a:cubicBezTo>
                    <a:pt x="6530" y="3235"/>
                    <a:pt x="4940" y="2481"/>
                    <a:pt x="3600" y="1309"/>
                  </a:cubicBezTo>
                  <a:cubicBezTo>
                    <a:pt x="3265" y="1058"/>
                    <a:pt x="2847" y="1142"/>
                    <a:pt x="2596" y="807"/>
                  </a:cubicBezTo>
                  <a:cubicBezTo>
                    <a:pt x="2345" y="639"/>
                    <a:pt x="2177" y="472"/>
                    <a:pt x="2010" y="305"/>
                  </a:cubicBezTo>
                  <a:cubicBezTo>
                    <a:pt x="1747" y="130"/>
                    <a:pt x="1462" y="0"/>
                    <a:pt x="1190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1" name="Google Shape;13001;p15"/>
            <p:cNvSpPr/>
            <p:nvPr/>
          </p:nvSpPr>
          <p:spPr>
            <a:xfrm>
              <a:off x="4074750" y="2573900"/>
              <a:ext cx="280475" cy="152800"/>
            </a:xfrm>
            <a:custGeom>
              <a:avLst/>
              <a:gdLst/>
              <a:ahLst/>
              <a:cxnLst/>
              <a:rect l="l" t="t" r="r" b="b"/>
              <a:pathLst>
                <a:path w="11219" h="6112" extrusionOk="0">
                  <a:moveTo>
                    <a:pt x="1675" y="0"/>
                  </a:moveTo>
                  <a:cubicBezTo>
                    <a:pt x="670" y="419"/>
                    <a:pt x="1" y="921"/>
                    <a:pt x="587" y="2093"/>
                  </a:cubicBezTo>
                  <a:cubicBezTo>
                    <a:pt x="1089" y="2260"/>
                    <a:pt x="1759" y="1926"/>
                    <a:pt x="2094" y="2595"/>
                  </a:cubicBezTo>
                  <a:cubicBezTo>
                    <a:pt x="2345" y="2679"/>
                    <a:pt x="2512" y="2846"/>
                    <a:pt x="2680" y="3014"/>
                  </a:cubicBezTo>
                  <a:cubicBezTo>
                    <a:pt x="2763" y="3098"/>
                    <a:pt x="2931" y="3098"/>
                    <a:pt x="3098" y="3098"/>
                  </a:cubicBezTo>
                  <a:cubicBezTo>
                    <a:pt x="4438" y="3851"/>
                    <a:pt x="5777" y="4437"/>
                    <a:pt x="7200" y="5107"/>
                  </a:cubicBezTo>
                  <a:cubicBezTo>
                    <a:pt x="7870" y="5274"/>
                    <a:pt x="8624" y="5609"/>
                    <a:pt x="9210" y="6112"/>
                  </a:cubicBezTo>
                  <a:cubicBezTo>
                    <a:pt x="10968" y="6112"/>
                    <a:pt x="11219" y="5777"/>
                    <a:pt x="10214" y="4019"/>
                  </a:cubicBezTo>
                  <a:cubicBezTo>
                    <a:pt x="9293" y="3349"/>
                    <a:pt x="7870" y="3684"/>
                    <a:pt x="7200" y="2512"/>
                  </a:cubicBezTo>
                  <a:cubicBezTo>
                    <a:pt x="6028" y="1591"/>
                    <a:pt x="4438" y="1340"/>
                    <a:pt x="3182" y="586"/>
                  </a:cubicBezTo>
                  <a:cubicBezTo>
                    <a:pt x="2847" y="251"/>
                    <a:pt x="2428" y="335"/>
                    <a:pt x="2094" y="84"/>
                  </a:cubicBezTo>
                  <a:cubicBezTo>
                    <a:pt x="1926" y="0"/>
                    <a:pt x="1759" y="0"/>
                    <a:pt x="1675" y="0"/>
                  </a:cubicBezTo>
                  <a:close/>
                </a:path>
              </a:pathLst>
            </a:custGeom>
            <a:solidFill>
              <a:srgbClr val="23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2" name="Google Shape;13002;p15"/>
            <p:cNvSpPr/>
            <p:nvPr/>
          </p:nvSpPr>
          <p:spPr>
            <a:xfrm>
              <a:off x="5332625" y="3302250"/>
              <a:ext cx="263750" cy="177925"/>
            </a:xfrm>
            <a:custGeom>
              <a:avLst/>
              <a:gdLst/>
              <a:ahLst/>
              <a:cxnLst/>
              <a:rect l="l" t="t" r="r" b="b"/>
              <a:pathLst>
                <a:path w="10550" h="7117" extrusionOk="0">
                  <a:moveTo>
                    <a:pt x="2513" y="0"/>
                  </a:moveTo>
                  <a:cubicBezTo>
                    <a:pt x="2579" y="727"/>
                    <a:pt x="2436" y="1193"/>
                    <a:pt x="1880" y="1193"/>
                  </a:cubicBezTo>
                  <a:cubicBezTo>
                    <a:pt x="1731" y="1193"/>
                    <a:pt x="1553" y="1159"/>
                    <a:pt x="1340" y="1089"/>
                  </a:cubicBezTo>
                  <a:cubicBezTo>
                    <a:pt x="1082" y="986"/>
                    <a:pt x="793" y="787"/>
                    <a:pt x="510" y="787"/>
                  </a:cubicBezTo>
                  <a:cubicBezTo>
                    <a:pt x="334" y="787"/>
                    <a:pt x="162" y="864"/>
                    <a:pt x="1" y="1089"/>
                  </a:cubicBezTo>
                  <a:lnTo>
                    <a:pt x="5024" y="4438"/>
                  </a:lnTo>
                  <a:cubicBezTo>
                    <a:pt x="5399" y="4238"/>
                    <a:pt x="5714" y="4142"/>
                    <a:pt x="5976" y="4142"/>
                  </a:cubicBezTo>
                  <a:cubicBezTo>
                    <a:pt x="6592" y="4142"/>
                    <a:pt x="6916" y="4670"/>
                    <a:pt x="7033" y="5610"/>
                  </a:cubicBezTo>
                  <a:cubicBezTo>
                    <a:pt x="7787" y="6112"/>
                    <a:pt x="8457" y="6949"/>
                    <a:pt x="9545" y="7117"/>
                  </a:cubicBezTo>
                  <a:cubicBezTo>
                    <a:pt x="9043" y="5693"/>
                    <a:pt x="9043" y="5693"/>
                    <a:pt x="10550" y="5526"/>
                  </a:cubicBezTo>
                  <a:cubicBezTo>
                    <a:pt x="8373" y="3517"/>
                    <a:pt x="5443" y="2345"/>
                    <a:pt x="3182" y="168"/>
                  </a:cubicBezTo>
                  <a:cubicBezTo>
                    <a:pt x="3099" y="0"/>
                    <a:pt x="2764" y="0"/>
                    <a:pt x="2513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3" name="Google Shape;13003;p15"/>
            <p:cNvSpPr/>
            <p:nvPr/>
          </p:nvSpPr>
          <p:spPr>
            <a:xfrm>
              <a:off x="5897750" y="3693625"/>
              <a:ext cx="191175" cy="176075"/>
            </a:xfrm>
            <a:custGeom>
              <a:avLst/>
              <a:gdLst/>
              <a:ahLst/>
              <a:cxnLst/>
              <a:rect l="l" t="t" r="r" b="b"/>
              <a:pathLst>
                <a:path w="7647" h="7043" extrusionOk="0">
                  <a:moveTo>
                    <a:pt x="1005" y="1"/>
                  </a:moveTo>
                  <a:cubicBezTo>
                    <a:pt x="1005" y="1"/>
                    <a:pt x="921" y="85"/>
                    <a:pt x="921" y="168"/>
                  </a:cubicBezTo>
                  <a:cubicBezTo>
                    <a:pt x="921" y="252"/>
                    <a:pt x="921" y="336"/>
                    <a:pt x="1005" y="420"/>
                  </a:cubicBezTo>
                  <a:cubicBezTo>
                    <a:pt x="837" y="922"/>
                    <a:pt x="503" y="1340"/>
                    <a:pt x="0" y="1508"/>
                  </a:cubicBezTo>
                  <a:lnTo>
                    <a:pt x="84" y="1927"/>
                  </a:lnTo>
                  <a:cubicBezTo>
                    <a:pt x="1172" y="2261"/>
                    <a:pt x="2010" y="2931"/>
                    <a:pt x="2596" y="3936"/>
                  </a:cubicBezTo>
                  <a:cubicBezTo>
                    <a:pt x="3433" y="5024"/>
                    <a:pt x="4521" y="5945"/>
                    <a:pt x="5693" y="6699"/>
                  </a:cubicBezTo>
                  <a:cubicBezTo>
                    <a:pt x="6140" y="6922"/>
                    <a:pt x="6512" y="7043"/>
                    <a:pt x="6803" y="7043"/>
                  </a:cubicBezTo>
                  <a:cubicBezTo>
                    <a:pt x="7386" y="7043"/>
                    <a:pt x="7647" y="6559"/>
                    <a:pt x="7535" y="5443"/>
                  </a:cubicBezTo>
                  <a:cubicBezTo>
                    <a:pt x="7451" y="5275"/>
                    <a:pt x="7200" y="5108"/>
                    <a:pt x="7116" y="4940"/>
                  </a:cubicBezTo>
                  <a:cubicBezTo>
                    <a:pt x="5777" y="4271"/>
                    <a:pt x="5107" y="2764"/>
                    <a:pt x="3600" y="2345"/>
                  </a:cubicBezTo>
                  <a:cubicBezTo>
                    <a:pt x="2679" y="1675"/>
                    <a:pt x="2177" y="420"/>
                    <a:pt x="1005" y="1"/>
                  </a:cubicBezTo>
                  <a:close/>
                </a:path>
              </a:pathLst>
            </a:custGeom>
            <a:solidFill>
              <a:srgbClr val="3772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4" name="Google Shape;13004;p15"/>
            <p:cNvSpPr/>
            <p:nvPr/>
          </p:nvSpPr>
          <p:spPr>
            <a:xfrm>
              <a:off x="3905225" y="2500625"/>
              <a:ext cx="167450" cy="88875"/>
            </a:xfrm>
            <a:custGeom>
              <a:avLst/>
              <a:gdLst/>
              <a:ahLst/>
              <a:cxnLst/>
              <a:rect l="l" t="t" r="r" b="b"/>
              <a:pathLst>
                <a:path w="6698" h="3555" extrusionOk="0">
                  <a:moveTo>
                    <a:pt x="168" y="1"/>
                  </a:moveTo>
                  <a:lnTo>
                    <a:pt x="168" y="1"/>
                  </a:lnTo>
                  <a:cubicBezTo>
                    <a:pt x="251" y="754"/>
                    <a:pt x="0" y="1340"/>
                    <a:pt x="335" y="1926"/>
                  </a:cubicBezTo>
                  <a:cubicBezTo>
                    <a:pt x="921" y="2345"/>
                    <a:pt x="1591" y="2596"/>
                    <a:pt x="2261" y="2596"/>
                  </a:cubicBezTo>
                  <a:cubicBezTo>
                    <a:pt x="2512" y="2680"/>
                    <a:pt x="2679" y="2847"/>
                    <a:pt x="2847" y="3015"/>
                  </a:cubicBezTo>
                  <a:cubicBezTo>
                    <a:pt x="3014" y="3015"/>
                    <a:pt x="3182" y="3098"/>
                    <a:pt x="3265" y="3098"/>
                  </a:cubicBezTo>
                  <a:cubicBezTo>
                    <a:pt x="3516" y="3182"/>
                    <a:pt x="3684" y="3350"/>
                    <a:pt x="3851" y="3517"/>
                  </a:cubicBezTo>
                  <a:cubicBezTo>
                    <a:pt x="3963" y="3517"/>
                    <a:pt x="4075" y="3554"/>
                    <a:pt x="4186" y="3554"/>
                  </a:cubicBezTo>
                  <a:cubicBezTo>
                    <a:pt x="4242" y="3554"/>
                    <a:pt x="4298" y="3545"/>
                    <a:pt x="4354" y="3517"/>
                  </a:cubicBezTo>
                  <a:cubicBezTo>
                    <a:pt x="6447" y="3350"/>
                    <a:pt x="6698" y="3015"/>
                    <a:pt x="5861" y="1424"/>
                  </a:cubicBezTo>
                  <a:lnTo>
                    <a:pt x="4437" y="922"/>
                  </a:lnTo>
                  <a:cubicBezTo>
                    <a:pt x="4223" y="981"/>
                    <a:pt x="4016" y="1007"/>
                    <a:pt x="3813" y="1007"/>
                  </a:cubicBezTo>
                  <a:cubicBezTo>
                    <a:pt x="2589" y="1007"/>
                    <a:pt x="1532" y="73"/>
                    <a:pt x="16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5" name="Google Shape;13005;p15"/>
            <p:cNvSpPr/>
            <p:nvPr/>
          </p:nvSpPr>
          <p:spPr>
            <a:xfrm>
              <a:off x="4014050" y="2536225"/>
              <a:ext cx="102575" cy="87925"/>
            </a:xfrm>
            <a:custGeom>
              <a:avLst/>
              <a:gdLst/>
              <a:ahLst/>
              <a:cxnLst/>
              <a:rect l="l" t="t" r="r" b="b"/>
              <a:pathLst>
                <a:path w="4103" h="3517" extrusionOk="0">
                  <a:moveTo>
                    <a:pt x="1508" y="0"/>
                  </a:moveTo>
                  <a:lnTo>
                    <a:pt x="1508" y="0"/>
                  </a:lnTo>
                  <a:cubicBezTo>
                    <a:pt x="2345" y="1674"/>
                    <a:pt x="754" y="1591"/>
                    <a:pt x="1" y="2093"/>
                  </a:cubicBezTo>
                  <a:cubicBezTo>
                    <a:pt x="922" y="2763"/>
                    <a:pt x="1926" y="3265"/>
                    <a:pt x="3015" y="3516"/>
                  </a:cubicBezTo>
                  <a:cubicBezTo>
                    <a:pt x="3015" y="2679"/>
                    <a:pt x="3768" y="2177"/>
                    <a:pt x="4103" y="1423"/>
                  </a:cubicBezTo>
                  <a:cubicBezTo>
                    <a:pt x="3266" y="921"/>
                    <a:pt x="2596" y="84"/>
                    <a:pt x="1508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6" name="Google Shape;13006;p15"/>
            <p:cNvSpPr/>
            <p:nvPr/>
          </p:nvSpPr>
          <p:spPr>
            <a:xfrm>
              <a:off x="4981025" y="3258300"/>
              <a:ext cx="94200" cy="73275"/>
            </a:xfrm>
            <a:custGeom>
              <a:avLst/>
              <a:gdLst/>
              <a:ahLst/>
              <a:cxnLst/>
              <a:rect l="l" t="t" r="r" b="b"/>
              <a:pathLst>
                <a:path w="3768" h="2931" extrusionOk="0">
                  <a:moveTo>
                    <a:pt x="3767" y="0"/>
                  </a:moveTo>
                  <a:lnTo>
                    <a:pt x="3767" y="0"/>
                  </a:lnTo>
                  <a:cubicBezTo>
                    <a:pt x="2595" y="670"/>
                    <a:pt x="1340" y="1089"/>
                    <a:pt x="0" y="1256"/>
                  </a:cubicBezTo>
                  <a:cubicBezTo>
                    <a:pt x="419" y="1758"/>
                    <a:pt x="84" y="2344"/>
                    <a:pt x="251" y="2930"/>
                  </a:cubicBezTo>
                  <a:cubicBezTo>
                    <a:pt x="886" y="2930"/>
                    <a:pt x="1295" y="2254"/>
                    <a:pt x="1906" y="2254"/>
                  </a:cubicBezTo>
                  <a:cubicBezTo>
                    <a:pt x="1940" y="2254"/>
                    <a:pt x="1974" y="2256"/>
                    <a:pt x="2009" y="2261"/>
                  </a:cubicBezTo>
                  <a:cubicBezTo>
                    <a:pt x="2344" y="1340"/>
                    <a:pt x="3516" y="1089"/>
                    <a:pt x="376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7" name="Google Shape;13007;p15"/>
            <p:cNvSpPr/>
            <p:nvPr/>
          </p:nvSpPr>
          <p:spPr>
            <a:xfrm>
              <a:off x="4482875" y="2914225"/>
              <a:ext cx="96300" cy="56900"/>
            </a:xfrm>
            <a:custGeom>
              <a:avLst/>
              <a:gdLst/>
              <a:ahLst/>
              <a:cxnLst/>
              <a:rect l="l" t="t" r="r" b="b"/>
              <a:pathLst>
                <a:path w="3852" h="2276" extrusionOk="0">
                  <a:moveTo>
                    <a:pt x="1494" y="0"/>
                  </a:moveTo>
                  <a:cubicBezTo>
                    <a:pt x="1122" y="0"/>
                    <a:pt x="745" y="52"/>
                    <a:pt x="419" y="284"/>
                  </a:cubicBezTo>
                  <a:cubicBezTo>
                    <a:pt x="168" y="452"/>
                    <a:pt x="1" y="1038"/>
                    <a:pt x="336" y="1038"/>
                  </a:cubicBezTo>
                  <a:cubicBezTo>
                    <a:pt x="1276" y="1172"/>
                    <a:pt x="2054" y="2276"/>
                    <a:pt x="3060" y="2276"/>
                  </a:cubicBezTo>
                  <a:cubicBezTo>
                    <a:pt x="3308" y="2276"/>
                    <a:pt x="3570" y="2208"/>
                    <a:pt x="3852" y="2043"/>
                  </a:cubicBezTo>
                  <a:cubicBezTo>
                    <a:pt x="3852" y="1791"/>
                    <a:pt x="3852" y="1708"/>
                    <a:pt x="3852" y="1540"/>
                  </a:cubicBezTo>
                  <a:cubicBezTo>
                    <a:pt x="3601" y="1205"/>
                    <a:pt x="3098" y="1289"/>
                    <a:pt x="2847" y="1038"/>
                  </a:cubicBezTo>
                  <a:cubicBezTo>
                    <a:pt x="2512" y="787"/>
                    <a:pt x="2345" y="368"/>
                    <a:pt x="2345" y="33"/>
                  </a:cubicBezTo>
                  <a:cubicBezTo>
                    <a:pt x="2085" y="33"/>
                    <a:pt x="1791" y="0"/>
                    <a:pt x="1494" y="0"/>
                  </a:cubicBezTo>
                  <a:close/>
                </a:path>
              </a:pathLst>
            </a:custGeom>
            <a:solidFill>
              <a:srgbClr val="7EA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8" name="Google Shape;13008;p15"/>
            <p:cNvSpPr/>
            <p:nvPr/>
          </p:nvSpPr>
          <p:spPr>
            <a:xfrm>
              <a:off x="4294525" y="2828150"/>
              <a:ext cx="87925" cy="49250"/>
            </a:xfrm>
            <a:custGeom>
              <a:avLst/>
              <a:gdLst/>
              <a:ahLst/>
              <a:cxnLst/>
              <a:rect l="l" t="t" r="r" b="b"/>
              <a:pathLst>
                <a:path w="3517" h="1970" extrusionOk="0">
                  <a:moveTo>
                    <a:pt x="1523" y="0"/>
                  </a:moveTo>
                  <a:cubicBezTo>
                    <a:pt x="1347" y="0"/>
                    <a:pt x="1148" y="39"/>
                    <a:pt x="921" y="128"/>
                  </a:cubicBezTo>
                  <a:cubicBezTo>
                    <a:pt x="0" y="379"/>
                    <a:pt x="0" y="1132"/>
                    <a:pt x="419" y="1969"/>
                  </a:cubicBezTo>
                  <a:cubicBezTo>
                    <a:pt x="1027" y="1767"/>
                    <a:pt x="1666" y="1656"/>
                    <a:pt x="2299" y="1656"/>
                  </a:cubicBezTo>
                  <a:cubicBezTo>
                    <a:pt x="2711" y="1656"/>
                    <a:pt x="3120" y="1703"/>
                    <a:pt x="3516" y="1802"/>
                  </a:cubicBezTo>
                  <a:cubicBezTo>
                    <a:pt x="2805" y="1233"/>
                    <a:pt x="2517" y="0"/>
                    <a:pt x="1523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9" name="Google Shape;13009;p15"/>
            <p:cNvSpPr/>
            <p:nvPr/>
          </p:nvSpPr>
          <p:spPr>
            <a:xfrm>
              <a:off x="4304975" y="2674075"/>
              <a:ext cx="87925" cy="75650"/>
            </a:xfrm>
            <a:custGeom>
              <a:avLst/>
              <a:gdLst/>
              <a:ahLst/>
              <a:cxnLst/>
              <a:rect l="l" t="t" r="r" b="b"/>
              <a:pathLst>
                <a:path w="3517" h="3026" extrusionOk="0">
                  <a:moveTo>
                    <a:pt x="1240" y="1"/>
                  </a:moveTo>
                  <a:cubicBezTo>
                    <a:pt x="1162" y="1"/>
                    <a:pt x="1084" y="4"/>
                    <a:pt x="1005" y="12"/>
                  </a:cubicBezTo>
                  <a:cubicBezTo>
                    <a:pt x="1173" y="1016"/>
                    <a:pt x="1591" y="2105"/>
                    <a:pt x="1" y="2105"/>
                  </a:cubicBezTo>
                  <a:cubicBezTo>
                    <a:pt x="419" y="2523"/>
                    <a:pt x="922" y="2858"/>
                    <a:pt x="1508" y="3025"/>
                  </a:cubicBezTo>
                  <a:cubicBezTo>
                    <a:pt x="1759" y="2691"/>
                    <a:pt x="2177" y="2439"/>
                    <a:pt x="2177" y="2105"/>
                  </a:cubicBezTo>
                  <a:cubicBezTo>
                    <a:pt x="2261" y="1184"/>
                    <a:pt x="2847" y="1100"/>
                    <a:pt x="3517" y="1016"/>
                  </a:cubicBezTo>
                  <a:cubicBezTo>
                    <a:pt x="2904" y="403"/>
                    <a:pt x="2081" y="1"/>
                    <a:pt x="124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0" name="Google Shape;13010;p15"/>
            <p:cNvSpPr/>
            <p:nvPr/>
          </p:nvSpPr>
          <p:spPr>
            <a:xfrm>
              <a:off x="5455550" y="3383875"/>
              <a:ext cx="65475" cy="56525"/>
            </a:xfrm>
            <a:custGeom>
              <a:avLst/>
              <a:gdLst/>
              <a:ahLst/>
              <a:cxnLst/>
              <a:rect l="l" t="t" r="r" b="b"/>
              <a:pathLst>
                <a:path w="2619" h="2261" extrusionOk="0">
                  <a:moveTo>
                    <a:pt x="503" y="144"/>
                  </a:moveTo>
                  <a:cubicBezTo>
                    <a:pt x="0" y="144"/>
                    <a:pt x="258" y="795"/>
                    <a:pt x="107" y="1173"/>
                  </a:cubicBezTo>
                  <a:lnTo>
                    <a:pt x="2116" y="2261"/>
                  </a:lnTo>
                  <a:cubicBezTo>
                    <a:pt x="2451" y="2010"/>
                    <a:pt x="2619" y="1591"/>
                    <a:pt x="2619" y="1173"/>
                  </a:cubicBezTo>
                  <a:cubicBezTo>
                    <a:pt x="2535" y="0"/>
                    <a:pt x="1530" y="335"/>
                    <a:pt x="693" y="168"/>
                  </a:cubicBezTo>
                  <a:cubicBezTo>
                    <a:pt x="620" y="152"/>
                    <a:pt x="557" y="144"/>
                    <a:pt x="503" y="144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1" name="Google Shape;13011;p15"/>
            <p:cNvSpPr/>
            <p:nvPr/>
          </p:nvSpPr>
          <p:spPr>
            <a:xfrm>
              <a:off x="4183575" y="2764350"/>
              <a:ext cx="60725" cy="48175"/>
            </a:xfrm>
            <a:custGeom>
              <a:avLst/>
              <a:gdLst/>
              <a:ahLst/>
              <a:cxnLst/>
              <a:rect l="l" t="t" r="r" b="b"/>
              <a:pathLst>
                <a:path w="2429" h="1927" extrusionOk="0">
                  <a:moveTo>
                    <a:pt x="1508" y="0"/>
                  </a:moveTo>
                  <a:cubicBezTo>
                    <a:pt x="838" y="0"/>
                    <a:pt x="252" y="503"/>
                    <a:pt x="85" y="1173"/>
                  </a:cubicBezTo>
                  <a:cubicBezTo>
                    <a:pt x="1" y="1591"/>
                    <a:pt x="503" y="1926"/>
                    <a:pt x="922" y="1926"/>
                  </a:cubicBezTo>
                  <a:cubicBezTo>
                    <a:pt x="1592" y="1926"/>
                    <a:pt x="2178" y="1591"/>
                    <a:pt x="2429" y="1089"/>
                  </a:cubicBezTo>
                  <a:cubicBezTo>
                    <a:pt x="2345" y="503"/>
                    <a:pt x="2094" y="0"/>
                    <a:pt x="1508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2" name="Google Shape;13012;p15"/>
            <p:cNvSpPr/>
            <p:nvPr/>
          </p:nvSpPr>
          <p:spPr>
            <a:xfrm>
              <a:off x="4989375" y="3209825"/>
              <a:ext cx="52350" cy="40400"/>
            </a:xfrm>
            <a:custGeom>
              <a:avLst/>
              <a:gdLst/>
              <a:ahLst/>
              <a:cxnLst/>
              <a:rect l="l" t="t" r="r" b="b"/>
              <a:pathLst>
                <a:path w="2094" h="1616" extrusionOk="0">
                  <a:moveTo>
                    <a:pt x="1322" y="1"/>
                  </a:moveTo>
                  <a:cubicBezTo>
                    <a:pt x="1275" y="1"/>
                    <a:pt x="1225" y="5"/>
                    <a:pt x="1173" y="14"/>
                  </a:cubicBezTo>
                  <a:cubicBezTo>
                    <a:pt x="754" y="181"/>
                    <a:pt x="85" y="181"/>
                    <a:pt x="85" y="767"/>
                  </a:cubicBezTo>
                  <a:cubicBezTo>
                    <a:pt x="1" y="1437"/>
                    <a:pt x="587" y="1521"/>
                    <a:pt x="1089" y="1604"/>
                  </a:cubicBezTo>
                  <a:cubicBezTo>
                    <a:pt x="1140" y="1612"/>
                    <a:pt x="1188" y="1615"/>
                    <a:pt x="1235" y="1615"/>
                  </a:cubicBezTo>
                  <a:cubicBezTo>
                    <a:pt x="1731" y="1615"/>
                    <a:pt x="2017" y="1219"/>
                    <a:pt x="2094" y="684"/>
                  </a:cubicBezTo>
                  <a:cubicBezTo>
                    <a:pt x="1944" y="309"/>
                    <a:pt x="1727" y="1"/>
                    <a:pt x="1322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3" name="Google Shape;13013;p15"/>
            <p:cNvSpPr/>
            <p:nvPr/>
          </p:nvSpPr>
          <p:spPr>
            <a:xfrm>
              <a:off x="3553600" y="2435375"/>
              <a:ext cx="48150" cy="43075"/>
            </a:xfrm>
            <a:custGeom>
              <a:avLst/>
              <a:gdLst/>
              <a:ahLst/>
              <a:cxnLst/>
              <a:rect l="l" t="t" r="r" b="b"/>
              <a:pathLst>
                <a:path w="1926" h="1723" extrusionOk="0">
                  <a:moveTo>
                    <a:pt x="818" y="0"/>
                  </a:moveTo>
                  <a:cubicBezTo>
                    <a:pt x="549" y="0"/>
                    <a:pt x="275" y="175"/>
                    <a:pt x="0" y="518"/>
                  </a:cubicBezTo>
                  <a:lnTo>
                    <a:pt x="419" y="1104"/>
                  </a:lnTo>
                  <a:lnTo>
                    <a:pt x="419" y="1522"/>
                  </a:lnTo>
                  <a:cubicBezTo>
                    <a:pt x="465" y="1661"/>
                    <a:pt x="562" y="1723"/>
                    <a:pt x="668" y="1723"/>
                  </a:cubicBezTo>
                  <a:cubicBezTo>
                    <a:pt x="754" y="1723"/>
                    <a:pt x="846" y="1681"/>
                    <a:pt x="921" y="1606"/>
                  </a:cubicBezTo>
                  <a:lnTo>
                    <a:pt x="1926" y="1606"/>
                  </a:lnTo>
                  <a:lnTo>
                    <a:pt x="1926" y="1104"/>
                  </a:lnTo>
                  <a:cubicBezTo>
                    <a:pt x="1580" y="363"/>
                    <a:pt x="1205" y="0"/>
                    <a:pt x="818" y="0"/>
                  </a:cubicBezTo>
                  <a:close/>
                </a:path>
              </a:pathLst>
            </a:custGeom>
            <a:solidFill>
              <a:srgbClr val="7D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4" name="Google Shape;13014;p15"/>
            <p:cNvSpPr/>
            <p:nvPr/>
          </p:nvSpPr>
          <p:spPr>
            <a:xfrm>
              <a:off x="4152200" y="2651325"/>
              <a:ext cx="100475" cy="50250"/>
            </a:xfrm>
            <a:custGeom>
              <a:avLst/>
              <a:gdLst/>
              <a:ahLst/>
              <a:cxnLst/>
              <a:rect l="l" t="t" r="r" b="b"/>
              <a:pathLst>
                <a:path w="4019" h="2010" extrusionOk="0">
                  <a:moveTo>
                    <a:pt x="0" y="1"/>
                  </a:moveTo>
                  <a:cubicBezTo>
                    <a:pt x="1005" y="1173"/>
                    <a:pt x="2428" y="1926"/>
                    <a:pt x="4019" y="2010"/>
                  </a:cubicBezTo>
                  <a:cubicBezTo>
                    <a:pt x="2847" y="1005"/>
                    <a:pt x="1507" y="252"/>
                    <a:pt x="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5" name="Google Shape;13015;p15"/>
            <p:cNvSpPr/>
            <p:nvPr/>
          </p:nvSpPr>
          <p:spPr>
            <a:xfrm>
              <a:off x="4918225" y="3231325"/>
              <a:ext cx="50250" cy="38525"/>
            </a:xfrm>
            <a:custGeom>
              <a:avLst/>
              <a:gdLst/>
              <a:ahLst/>
              <a:cxnLst/>
              <a:rect l="l" t="t" r="r" b="b"/>
              <a:pathLst>
                <a:path w="2010" h="1541" extrusionOk="0">
                  <a:moveTo>
                    <a:pt x="1145" y="0"/>
                  </a:moveTo>
                  <a:cubicBezTo>
                    <a:pt x="1024" y="0"/>
                    <a:pt x="894" y="47"/>
                    <a:pt x="754" y="158"/>
                  </a:cubicBezTo>
                  <a:cubicBezTo>
                    <a:pt x="503" y="410"/>
                    <a:pt x="252" y="577"/>
                    <a:pt x="1" y="828"/>
                  </a:cubicBezTo>
                  <a:lnTo>
                    <a:pt x="1" y="1330"/>
                  </a:lnTo>
                  <a:lnTo>
                    <a:pt x="1005" y="1414"/>
                  </a:lnTo>
                  <a:cubicBezTo>
                    <a:pt x="1211" y="1414"/>
                    <a:pt x="1417" y="1541"/>
                    <a:pt x="1604" y="1541"/>
                  </a:cubicBezTo>
                  <a:cubicBezTo>
                    <a:pt x="1720" y="1541"/>
                    <a:pt x="1829" y="1491"/>
                    <a:pt x="1926" y="1330"/>
                  </a:cubicBezTo>
                  <a:cubicBezTo>
                    <a:pt x="2010" y="1079"/>
                    <a:pt x="2010" y="661"/>
                    <a:pt x="1759" y="410"/>
                  </a:cubicBezTo>
                  <a:cubicBezTo>
                    <a:pt x="1591" y="186"/>
                    <a:pt x="1387" y="0"/>
                    <a:pt x="1145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6" name="Google Shape;13016;p15"/>
            <p:cNvSpPr/>
            <p:nvPr/>
          </p:nvSpPr>
          <p:spPr>
            <a:xfrm>
              <a:off x="5257300" y="3480700"/>
              <a:ext cx="50250" cy="47625"/>
            </a:xfrm>
            <a:custGeom>
              <a:avLst/>
              <a:gdLst/>
              <a:ahLst/>
              <a:cxnLst/>
              <a:rect l="l" t="t" r="r" b="b"/>
              <a:pathLst>
                <a:path w="2010" h="1905" extrusionOk="0">
                  <a:moveTo>
                    <a:pt x="917" y="0"/>
                  </a:moveTo>
                  <a:cubicBezTo>
                    <a:pt x="641" y="0"/>
                    <a:pt x="281" y="304"/>
                    <a:pt x="0" y="397"/>
                  </a:cubicBezTo>
                  <a:cubicBezTo>
                    <a:pt x="374" y="896"/>
                    <a:pt x="516" y="1904"/>
                    <a:pt x="1151" y="1904"/>
                  </a:cubicBezTo>
                  <a:cubicBezTo>
                    <a:pt x="1369" y="1904"/>
                    <a:pt x="1645" y="1785"/>
                    <a:pt x="2009" y="1486"/>
                  </a:cubicBezTo>
                  <a:cubicBezTo>
                    <a:pt x="1758" y="1234"/>
                    <a:pt x="1340" y="1067"/>
                    <a:pt x="1340" y="816"/>
                  </a:cubicBezTo>
                  <a:cubicBezTo>
                    <a:pt x="1303" y="189"/>
                    <a:pt x="1136" y="0"/>
                    <a:pt x="91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7" name="Google Shape;13017;p15"/>
            <p:cNvSpPr/>
            <p:nvPr/>
          </p:nvSpPr>
          <p:spPr>
            <a:xfrm>
              <a:off x="5336825" y="3444050"/>
              <a:ext cx="37700" cy="28850"/>
            </a:xfrm>
            <a:custGeom>
              <a:avLst/>
              <a:gdLst/>
              <a:ahLst/>
              <a:cxnLst/>
              <a:rect l="l" t="t" r="r" b="b"/>
              <a:pathLst>
                <a:path w="1508" h="1154" extrusionOk="0">
                  <a:moveTo>
                    <a:pt x="633" y="0"/>
                  </a:moveTo>
                  <a:cubicBezTo>
                    <a:pt x="561" y="0"/>
                    <a:pt x="489" y="7"/>
                    <a:pt x="419" y="21"/>
                  </a:cubicBezTo>
                  <a:cubicBezTo>
                    <a:pt x="168" y="105"/>
                    <a:pt x="0" y="272"/>
                    <a:pt x="0" y="524"/>
                  </a:cubicBezTo>
                  <a:cubicBezTo>
                    <a:pt x="69" y="867"/>
                    <a:pt x="306" y="1154"/>
                    <a:pt x="667" y="1154"/>
                  </a:cubicBezTo>
                  <a:cubicBezTo>
                    <a:pt x="746" y="1154"/>
                    <a:pt x="831" y="1140"/>
                    <a:pt x="921" y="1110"/>
                  </a:cubicBezTo>
                  <a:cubicBezTo>
                    <a:pt x="1172" y="1026"/>
                    <a:pt x="1507" y="942"/>
                    <a:pt x="1507" y="524"/>
                  </a:cubicBezTo>
                  <a:cubicBezTo>
                    <a:pt x="1368" y="175"/>
                    <a:pt x="996" y="0"/>
                    <a:pt x="63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8" name="Google Shape;13018;p15"/>
            <p:cNvSpPr/>
            <p:nvPr/>
          </p:nvSpPr>
          <p:spPr>
            <a:xfrm>
              <a:off x="4857525" y="3151550"/>
              <a:ext cx="58625" cy="62825"/>
            </a:xfrm>
            <a:custGeom>
              <a:avLst/>
              <a:gdLst/>
              <a:ahLst/>
              <a:cxnLst/>
              <a:rect l="l" t="t" r="r" b="b"/>
              <a:pathLst>
                <a:path w="2345" h="2513" extrusionOk="0">
                  <a:moveTo>
                    <a:pt x="1508" y="1"/>
                  </a:moveTo>
                  <a:cubicBezTo>
                    <a:pt x="1173" y="503"/>
                    <a:pt x="1005" y="1173"/>
                    <a:pt x="419" y="1508"/>
                  </a:cubicBezTo>
                  <a:cubicBezTo>
                    <a:pt x="168" y="2094"/>
                    <a:pt x="1" y="2512"/>
                    <a:pt x="922" y="2512"/>
                  </a:cubicBezTo>
                  <a:lnTo>
                    <a:pt x="1424" y="2010"/>
                  </a:lnTo>
                  <a:cubicBezTo>
                    <a:pt x="1256" y="1340"/>
                    <a:pt x="2345" y="670"/>
                    <a:pt x="1508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9" name="Google Shape;13019;p15"/>
            <p:cNvSpPr/>
            <p:nvPr/>
          </p:nvSpPr>
          <p:spPr>
            <a:xfrm>
              <a:off x="3825675" y="2475900"/>
              <a:ext cx="43975" cy="37325"/>
            </a:xfrm>
            <a:custGeom>
              <a:avLst/>
              <a:gdLst/>
              <a:ahLst/>
              <a:cxnLst/>
              <a:rect l="l" t="t" r="r" b="b"/>
              <a:pathLst>
                <a:path w="1759" h="1493" extrusionOk="0">
                  <a:moveTo>
                    <a:pt x="800" y="1"/>
                  </a:moveTo>
                  <a:cubicBezTo>
                    <a:pt x="615" y="1"/>
                    <a:pt x="433" y="90"/>
                    <a:pt x="336" y="236"/>
                  </a:cubicBezTo>
                  <a:cubicBezTo>
                    <a:pt x="1" y="571"/>
                    <a:pt x="85" y="990"/>
                    <a:pt x="85" y="1408"/>
                  </a:cubicBezTo>
                  <a:lnTo>
                    <a:pt x="503" y="1492"/>
                  </a:lnTo>
                  <a:cubicBezTo>
                    <a:pt x="587" y="1241"/>
                    <a:pt x="671" y="990"/>
                    <a:pt x="754" y="822"/>
                  </a:cubicBezTo>
                  <a:cubicBezTo>
                    <a:pt x="922" y="571"/>
                    <a:pt x="1759" y="739"/>
                    <a:pt x="1173" y="153"/>
                  </a:cubicBezTo>
                  <a:cubicBezTo>
                    <a:pt x="1068" y="47"/>
                    <a:pt x="933" y="1"/>
                    <a:pt x="800" y="1"/>
                  </a:cubicBezTo>
                  <a:close/>
                </a:path>
              </a:pathLst>
            </a:custGeom>
            <a:solidFill>
              <a:srgbClr val="1B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0" name="Google Shape;13020;p15"/>
            <p:cNvSpPr/>
            <p:nvPr/>
          </p:nvSpPr>
          <p:spPr>
            <a:xfrm>
              <a:off x="4629400" y="3000850"/>
              <a:ext cx="37700" cy="31975"/>
            </a:xfrm>
            <a:custGeom>
              <a:avLst/>
              <a:gdLst/>
              <a:ahLst/>
              <a:cxnLst/>
              <a:rect l="l" t="t" r="r" b="b"/>
              <a:pathLst>
                <a:path w="1508" h="1279" extrusionOk="0">
                  <a:moveTo>
                    <a:pt x="503" y="1"/>
                  </a:moveTo>
                  <a:cubicBezTo>
                    <a:pt x="251" y="252"/>
                    <a:pt x="0" y="503"/>
                    <a:pt x="335" y="838"/>
                  </a:cubicBezTo>
                  <a:cubicBezTo>
                    <a:pt x="501" y="1004"/>
                    <a:pt x="739" y="1278"/>
                    <a:pt x="1026" y="1278"/>
                  </a:cubicBezTo>
                  <a:cubicBezTo>
                    <a:pt x="1175" y="1278"/>
                    <a:pt x="1336" y="1205"/>
                    <a:pt x="1507" y="1005"/>
                  </a:cubicBezTo>
                  <a:cubicBezTo>
                    <a:pt x="1507" y="922"/>
                    <a:pt x="1507" y="754"/>
                    <a:pt x="1507" y="503"/>
                  </a:cubicBezTo>
                  <a:cubicBezTo>
                    <a:pt x="1340" y="336"/>
                    <a:pt x="1172" y="168"/>
                    <a:pt x="1005" y="1"/>
                  </a:cubicBezTo>
                  <a:close/>
                </a:path>
              </a:pathLst>
            </a:custGeom>
            <a:solidFill>
              <a:srgbClr val="86B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1" name="Google Shape;13021;p15"/>
            <p:cNvSpPr/>
            <p:nvPr/>
          </p:nvSpPr>
          <p:spPr>
            <a:xfrm>
              <a:off x="4089400" y="2616750"/>
              <a:ext cx="37700" cy="22050"/>
            </a:xfrm>
            <a:custGeom>
              <a:avLst/>
              <a:gdLst/>
              <a:ahLst/>
              <a:cxnLst/>
              <a:rect l="l" t="t" r="r" b="b"/>
              <a:pathLst>
                <a:path w="1508" h="882" extrusionOk="0">
                  <a:moveTo>
                    <a:pt x="1014" y="1"/>
                  </a:moveTo>
                  <a:cubicBezTo>
                    <a:pt x="726" y="1"/>
                    <a:pt x="352" y="247"/>
                    <a:pt x="1" y="379"/>
                  </a:cubicBezTo>
                  <a:cubicBezTo>
                    <a:pt x="419" y="881"/>
                    <a:pt x="921" y="881"/>
                    <a:pt x="1508" y="881"/>
                  </a:cubicBezTo>
                  <a:cubicBezTo>
                    <a:pt x="1468" y="204"/>
                    <a:pt x="1276" y="1"/>
                    <a:pt x="1014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2" name="Google Shape;13022;p15"/>
            <p:cNvSpPr/>
            <p:nvPr/>
          </p:nvSpPr>
          <p:spPr>
            <a:xfrm>
              <a:off x="5043800" y="3343625"/>
              <a:ext cx="37700" cy="21425"/>
            </a:xfrm>
            <a:custGeom>
              <a:avLst/>
              <a:gdLst/>
              <a:ahLst/>
              <a:cxnLst/>
              <a:rect l="l" t="t" r="r" b="b"/>
              <a:pathLst>
                <a:path w="1508" h="857" extrusionOk="0">
                  <a:moveTo>
                    <a:pt x="532" y="0"/>
                  </a:moveTo>
                  <a:cubicBezTo>
                    <a:pt x="355" y="0"/>
                    <a:pt x="178" y="89"/>
                    <a:pt x="1" y="355"/>
                  </a:cubicBezTo>
                  <a:cubicBezTo>
                    <a:pt x="252" y="690"/>
                    <a:pt x="503" y="857"/>
                    <a:pt x="754" y="857"/>
                  </a:cubicBezTo>
                  <a:cubicBezTo>
                    <a:pt x="1005" y="857"/>
                    <a:pt x="1256" y="690"/>
                    <a:pt x="1508" y="355"/>
                  </a:cubicBezTo>
                  <a:cubicBezTo>
                    <a:pt x="1182" y="300"/>
                    <a:pt x="857" y="0"/>
                    <a:pt x="53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3" name="Google Shape;13023;p15"/>
            <p:cNvSpPr/>
            <p:nvPr/>
          </p:nvSpPr>
          <p:spPr>
            <a:xfrm>
              <a:off x="4252650" y="2700950"/>
              <a:ext cx="50250" cy="25750"/>
            </a:xfrm>
            <a:custGeom>
              <a:avLst/>
              <a:gdLst/>
              <a:ahLst/>
              <a:cxnLst/>
              <a:rect l="l" t="t" r="r" b="b"/>
              <a:pathLst>
                <a:path w="2010" h="1030" extrusionOk="0">
                  <a:moveTo>
                    <a:pt x="439" y="0"/>
                  </a:moveTo>
                  <a:cubicBezTo>
                    <a:pt x="297" y="0"/>
                    <a:pt x="150" y="10"/>
                    <a:pt x="1" y="25"/>
                  </a:cubicBezTo>
                  <a:cubicBezTo>
                    <a:pt x="503" y="611"/>
                    <a:pt x="1173" y="946"/>
                    <a:pt x="2010" y="1030"/>
                  </a:cubicBezTo>
                  <a:cubicBezTo>
                    <a:pt x="1666" y="204"/>
                    <a:pt x="1096" y="0"/>
                    <a:pt x="439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4" name="Google Shape;13024;p15"/>
            <p:cNvSpPr/>
            <p:nvPr/>
          </p:nvSpPr>
          <p:spPr>
            <a:xfrm>
              <a:off x="5031250" y="3128525"/>
              <a:ext cx="37700" cy="25150"/>
            </a:xfrm>
            <a:custGeom>
              <a:avLst/>
              <a:gdLst/>
              <a:ahLst/>
              <a:cxnLst/>
              <a:rect l="l" t="t" r="r" b="b"/>
              <a:pathLst>
                <a:path w="1508" h="1006" extrusionOk="0">
                  <a:moveTo>
                    <a:pt x="0" y="1"/>
                  </a:moveTo>
                  <a:cubicBezTo>
                    <a:pt x="252" y="587"/>
                    <a:pt x="838" y="1005"/>
                    <a:pt x="1507" y="1005"/>
                  </a:cubicBezTo>
                  <a:cubicBezTo>
                    <a:pt x="1507" y="1"/>
                    <a:pt x="754" y="1"/>
                    <a:pt x="0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5" name="Google Shape;13025;p15"/>
            <p:cNvSpPr/>
            <p:nvPr/>
          </p:nvSpPr>
          <p:spPr>
            <a:xfrm>
              <a:off x="5784725" y="3642825"/>
              <a:ext cx="39600" cy="36175"/>
            </a:xfrm>
            <a:custGeom>
              <a:avLst/>
              <a:gdLst/>
              <a:ahLst/>
              <a:cxnLst/>
              <a:rect l="l" t="t" r="r" b="b"/>
              <a:pathLst>
                <a:path w="1584" h="1447" extrusionOk="0">
                  <a:moveTo>
                    <a:pt x="236" y="0"/>
                  </a:moveTo>
                  <a:cubicBezTo>
                    <a:pt x="159" y="0"/>
                    <a:pt x="80" y="8"/>
                    <a:pt x="0" y="24"/>
                  </a:cubicBezTo>
                  <a:cubicBezTo>
                    <a:pt x="335" y="610"/>
                    <a:pt x="838" y="1112"/>
                    <a:pt x="1507" y="1447"/>
                  </a:cubicBezTo>
                  <a:cubicBezTo>
                    <a:pt x="1583" y="689"/>
                    <a:pt x="973" y="0"/>
                    <a:pt x="236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6" name="Google Shape;13026;p15"/>
            <p:cNvSpPr/>
            <p:nvPr/>
          </p:nvSpPr>
          <p:spPr>
            <a:xfrm>
              <a:off x="5747050" y="3618250"/>
              <a:ext cx="37700" cy="25175"/>
            </a:xfrm>
            <a:custGeom>
              <a:avLst/>
              <a:gdLst/>
              <a:ahLst/>
              <a:cxnLst/>
              <a:rect l="l" t="t" r="r" b="b"/>
              <a:pathLst>
                <a:path w="1508" h="1007" extrusionOk="0">
                  <a:moveTo>
                    <a:pt x="275" y="1"/>
                  </a:moveTo>
                  <a:cubicBezTo>
                    <a:pt x="182" y="1"/>
                    <a:pt x="90" y="2"/>
                    <a:pt x="0" y="2"/>
                  </a:cubicBezTo>
                  <a:cubicBezTo>
                    <a:pt x="419" y="421"/>
                    <a:pt x="921" y="839"/>
                    <a:pt x="1507" y="1007"/>
                  </a:cubicBezTo>
                  <a:cubicBezTo>
                    <a:pt x="1507" y="63"/>
                    <a:pt x="879" y="1"/>
                    <a:pt x="275" y="1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7" name="Google Shape;13027;p15"/>
            <p:cNvSpPr/>
            <p:nvPr/>
          </p:nvSpPr>
          <p:spPr>
            <a:xfrm>
              <a:off x="5839150" y="37731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251" y="0"/>
                  </a:moveTo>
                  <a:cubicBezTo>
                    <a:pt x="168" y="168"/>
                    <a:pt x="0" y="335"/>
                    <a:pt x="84" y="419"/>
                  </a:cubicBezTo>
                  <a:cubicBezTo>
                    <a:pt x="84" y="503"/>
                    <a:pt x="335" y="503"/>
                    <a:pt x="502" y="586"/>
                  </a:cubicBezTo>
                  <a:cubicBezTo>
                    <a:pt x="502" y="503"/>
                    <a:pt x="670" y="335"/>
                    <a:pt x="670" y="168"/>
                  </a:cubicBezTo>
                  <a:cubicBezTo>
                    <a:pt x="586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8" name="Google Shape;13028;p15"/>
            <p:cNvSpPr/>
            <p:nvPr/>
          </p:nvSpPr>
          <p:spPr>
            <a:xfrm>
              <a:off x="5006125" y="3111025"/>
              <a:ext cx="27250" cy="17925"/>
            </a:xfrm>
            <a:custGeom>
              <a:avLst/>
              <a:gdLst/>
              <a:ahLst/>
              <a:cxnLst/>
              <a:rect l="l" t="t" r="r" b="b"/>
              <a:pathLst>
                <a:path w="1090" h="717" extrusionOk="0">
                  <a:moveTo>
                    <a:pt x="669" y="1"/>
                  </a:moveTo>
                  <a:cubicBezTo>
                    <a:pt x="482" y="1"/>
                    <a:pt x="249" y="92"/>
                    <a:pt x="1" y="198"/>
                  </a:cubicBezTo>
                  <a:cubicBezTo>
                    <a:pt x="219" y="489"/>
                    <a:pt x="563" y="717"/>
                    <a:pt x="924" y="717"/>
                  </a:cubicBezTo>
                  <a:cubicBezTo>
                    <a:pt x="979" y="717"/>
                    <a:pt x="1034" y="712"/>
                    <a:pt x="1089" y="701"/>
                  </a:cubicBezTo>
                  <a:cubicBezTo>
                    <a:pt x="1089" y="170"/>
                    <a:pt x="922" y="1"/>
                    <a:pt x="669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9" name="Google Shape;13029;p15"/>
            <p:cNvSpPr/>
            <p:nvPr/>
          </p:nvSpPr>
          <p:spPr>
            <a:xfrm>
              <a:off x="5832850" y="3680275"/>
              <a:ext cx="27250" cy="23850"/>
            </a:xfrm>
            <a:custGeom>
              <a:avLst/>
              <a:gdLst/>
              <a:ahLst/>
              <a:cxnLst/>
              <a:rect l="l" t="t" r="r" b="b"/>
              <a:pathLst>
                <a:path w="1090" h="954" extrusionOk="0">
                  <a:moveTo>
                    <a:pt x="229" y="0"/>
                  </a:moveTo>
                  <a:cubicBezTo>
                    <a:pt x="155" y="0"/>
                    <a:pt x="79" y="10"/>
                    <a:pt x="1" y="33"/>
                  </a:cubicBezTo>
                  <a:cubicBezTo>
                    <a:pt x="252" y="451"/>
                    <a:pt x="587" y="786"/>
                    <a:pt x="1089" y="954"/>
                  </a:cubicBezTo>
                  <a:cubicBezTo>
                    <a:pt x="1089" y="445"/>
                    <a:pt x="711" y="0"/>
                    <a:pt x="229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0" name="Google Shape;13030;p15"/>
            <p:cNvSpPr/>
            <p:nvPr/>
          </p:nvSpPr>
          <p:spPr>
            <a:xfrm>
              <a:off x="5242650" y="3452950"/>
              <a:ext cx="16750" cy="27225"/>
            </a:xfrm>
            <a:custGeom>
              <a:avLst/>
              <a:gdLst/>
              <a:ahLst/>
              <a:cxnLst/>
              <a:rect l="l" t="t" r="r" b="b"/>
              <a:pathLst>
                <a:path w="670" h="1089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419"/>
                    <a:pt x="251" y="837"/>
                    <a:pt x="586" y="1089"/>
                  </a:cubicBezTo>
                  <a:cubicBezTo>
                    <a:pt x="670" y="670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1" name="Google Shape;13031;p15"/>
            <p:cNvSpPr/>
            <p:nvPr/>
          </p:nvSpPr>
          <p:spPr>
            <a:xfrm>
              <a:off x="5156825" y="33755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1"/>
                  </a:moveTo>
                  <a:lnTo>
                    <a:pt x="1" y="587"/>
                  </a:lnTo>
                  <a:cubicBezTo>
                    <a:pt x="168" y="419"/>
                    <a:pt x="670" y="335"/>
                    <a:pt x="168" y="1"/>
                  </a:cubicBez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2" name="Google Shape;13032;p15"/>
            <p:cNvSpPr/>
            <p:nvPr/>
          </p:nvSpPr>
          <p:spPr>
            <a:xfrm>
              <a:off x="5094025" y="333992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838"/>
                    <a:pt x="503" y="1005"/>
                  </a:cubicBezTo>
                  <a:cubicBezTo>
                    <a:pt x="587" y="586"/>
                    <a:pt x="420" y="168"/>
                    <a:pt x="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3" name="Google Shape;13033;p15"/>
            <p:cNvSpPr/>
            <p:nvPr/>
          </p:nvSpPr>
          <p:spPr>
            <a:xfrm>
              <a:off x="4905675" y="32645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503" y="0"/>
                  </a:moveTo>
                  <a:cubicBezTo>
                    <a:pt x="0" y="419"/>
                    <a:pt x="0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4" name="Google Shape;13034;p15"/>
            <p:cNvSpPr/>
            <p:nvPr/>
          </p:nvSpPr>
          <p:spPr>
            <a:xfrm>
              <a:off x="4964275" y="3205975"/>
              <a:ext cx="8400" cy="6300"/>
            </a:xfrm>
            <a:custGeom>
              <a:avLst/>
              <a:gdLst/>
              <a:ahLst/>
              <a:cxnLst/>
              <a:rect l="l" t="t" r="r" b="b"/>
              <a:pathLst>
                <a:path w="336" h="252" extrusionOk="0">
                  <a:moveTo>
                    <a:pt x="251" y="0"/>
                  </a:moveTo>
                  <a:cubicBezTo>
                    <a:pt x="168" y="0"/>
                    <a:pt x="168" y="0"/>
                    <a:pt x="84" y="84"/>
                  </a:cubicBezTo>
                  <a:cubicBezTo>
                    <a:pt x="0" y="84"/>
                    <a:pt x="84" y="168"/>
                    <a:pt x="84" y="251"/>
                  </a:cubicBezTo>
                  <a:cubicBezTo>
                    <a:pt x="168" y="251"/>
                    <a:pt x="168" y="251"/>
                    <a:pt x="251" y="168"/>
                  </a:cubicBezTo>
                  <a:cubicBezTo>
                    <a:pt x="335" y="168"/>
                    <a:pt x="251" y="84"/>
                    <a:pt x="25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5" name="Google Shape;13035;p15"/>
            <p:cNvSpPr/>
            <p:nvPr/>
          </p:nvSpPr>
          <p:spPr>
            <a:xfrm>
              <a:off x="4905675" y="3197600"/>
              <a:ext cx="23050" cy="18850"/>
            </a:xfrm>
            <a:custGeom>
              <a:avLst/>
              <a:gdLst/>
              <a:ahLst/>
              <a:cxnLst/>
              <a:rect l="l" t="t" r="r" b="b"/>
              <a:pathLst>
                <a:path w="922" h="754" extrusionOk="0">
                  <a:moveTo>
                    <a:pt x="0" y="168"/>
                  </a:moveTo>
                  <a:lnTo>
                    <a:pt x="503" y="754"/>
                  </a:lnTo>
                  <a:cubicBezTo>
                    <a:pt x="921" y="0"/>
                    <a:pt x="251" y="335"/>
                    <a:pt x="0" y="168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6" name="Google Shape;13036;p15"/>
            <p:cNvSpPr/>
            <p:nvPr/>
          </p:nvSpPr>
          <p:spPr>
            <a:xfrm>
              <a:off x="4981025" y="3101325"/>
              <a:ext cx="25125" cy="14675"/>
            </a:xfrm>
            <a:custGeom>
              <a:avLst/>
              <a:gdLst/>
              <a:ahLst/>
              <a:cxnLst/>
              <a:rect l="l" t="t" r="r" b="b"/>
              <a:pathLst>
                <a:path w="1005" h="587" extrusionOk="0">
                  <a:moveTo>
                    <a:pt x="0" y="0"/>
                  </a:moveTo>
                  <a:cubicBezTo>
                    <a:pt x="251" y="419"/>
                    <a:pt x="586" y="586"/>
                    <a:pt x="1005" y="586"/>
                  </a:cubicBezTo>
                  <a:cubicBezTo>
                    <a:pt x="837" y="168"/>
                    <a:pt x="419" y="0"/>
                    <a:pt x="0" y="0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7" name="Google Shape;13037;p15"/>
            <p:cNvSpPr/>
            <p:nvPr/>
          </p:nvSpPr>
          <p:spPr>
            <a:xfrm>
              <a:off x="4554050" y="2939625"/>
              <a:ext cx="25125" cy="13125"/>
            </a:xfrm>
            <a:custGeom>
              <a:avLst/>
              <a:gdLst/>
              <a:ahLst/>
              <a:cxnLst/>
              <a:rect l="l" t="t" r="r" b="b"/>
              <a:pathLst>
                <a:path w="1005" h="525" extrusionOk="0">
                  <a:moveTo>
                    <a:pt x="208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251" y="357"/>
                    <a:pt x="586" y="524"/>
                    <a:pt x="1005" y="524"/>
                  </a:cubicBezTo>
                  <a:cubicBezTo>
                    <a:pt x="865" y="175"/>
                    <a:pt x="551" y="1"/>
                    <a:pt x="208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8" name="Google Shape;13038;p15"/>
            <p:cNvSpPr/>
            <p:nvPr/>
          </p:nvSpPr>
          <p:spPr>
            <a:xfrm>
              <a:off x="4654500" y="30029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9" name="Google Shape;13039;p15"/>
            <p:cNvSpPr/>
            <p:nvPr/>
          </p:nvSpPr>
          <p:spPr>
            <a:xfrm>
              <a:off x="5068925" y="3153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0" name="Google Shape;13040;p15"/>
            <p:cNvSpPr/>
            <p:nvPr/>
          </p:nvSpPr>
          <p:spPr>
            <a:xfrm>
              <a:off x="4943350" y="32897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1"/>
                    <a:pt x="251" y="251"/>
                  </a:cubicBezTo>
                  <a:cubicBezTo>
                    <a:pt x="335" y="251"/>
                    <a:pt x="419" y="168"/>
                    <a:pt x="50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1" name="Google Shape;13041;p15"/>
            <p:cNvSpPr/>
            <p:nvPr/>
          </p:nvSpPr>
          <p:spPr>
            <a:xfrm>
              <a:off x="5031250" y="331480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1"/>
                  </a:moveTo>
                  <a:lnTo>
                    <a:pt x="0" y="587"/>
                  </a:lnTo>
                  <a:cubicBezTo>
                    <a:pt x="335" y="419"/>
                    <a:pt x="335" y="168"/>
                    <a:pt x="0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2" name="Google Shape;13042;p15"/>
            <p:cNvSpPr/>
            <p:nvPr/>
          </p:nvSpPr>
          <p:spPr>
            <a:xfrm>
              <a:off x="5309625" y="3314800"/>
              <a:ext cx="10475" cy="10500"/>
            </a:xfrm>
            <a:custGeom>
              <a:avLst/>
              <a:gdLst/>
              <a:ahLst/>
              <a:cxnLst/>
              <a:rect l="l" t="t" r="r" b="b"/>
              <a:pathLst>
                <a:path w="419" h="420" extrusionOk="0">
                  <a:moveTo>
                    <a:pt x="0" y="1"/>
                  </a:moveTo>
                  <a:cubicBezTo>
                    <a:pt x="0" y="252"/>
                    <a:pt x="167" y="419"/>
                    <a:pt x="419" y="4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3" name="Google Shape;13043;p15"/>
            <p:cNvSpPr/>
            <p:nvPr/>
          </p:nvSpPr>
          <p:spPr>
            <a:xfrm>
              <a:off x="5081475" y="333365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2" y="0"/>
                  </a:moveTo>
                  <a:cubicBezTo>
                    <a:pt x="168" y="0"/>
                    <a:pt x="84" y="84"/>
                    <a:pt x="1" y="251"/>
                  </a:cubicBezTo>
                  <a:lnTo>
                    <a:pt x="503" y="251"/>
                  </a:lnTo>
                  <a:cubicBezTo>
                    <a:pt x="419" y="84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4" name="Google Shape;13044;p15"/>
            <p:cNvSpPr/>
            <p:nvPr/>
          </p:nvSpPr>
          <p:spPr>
            <a:xfrm>
              <a:off x="5382875" y="348642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5" name="Google Shape;13045;p15"/>
            <p:cNvSpPr/>
            <p:nvPr/>
          </p:nvSpPr>
          <p:spPr>
            <a:xfrm>
              <a:off x="5571225" y="34801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6" name="Google Shape;13046;p15"/>
            <p:cNvSpPr/>
            <p:nvPr/>
          </p:nvSpPr>
          <p:spPr>
            <a:xfrm>
              <a:off x="5374500" y="34906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5" y="0"/>
                  </a:moveTo>
                  <a:cubicBezTo>
                    <a:pt x="0" y="168"/>
                    <a:pt x="0" y="335"/>
                    <a:pt x="335" y="502"/>
                  </a:cubicBezTo>
                  <a:lnTo>
                    <a:pt x="335" y="0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7" name="Google Shape;13047;p15"/>
            <p:cNvSpPr/>
            <p:nvPr/>
          </p:nvSpPr>
          <p:spPr>
            <a:xfrm>
              <a:off x="5583800" y="34927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8" name="Google Shape;13048;p15"/>
            <p:cNvSpPr/>
            <p:nvPr/>
          </p:nvSpPr>
          <p:spPr>
            <a:xfrm>
              <a:off x="4127075" y="26387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1" y="0"/>
                  </a:moveTo>
                  <a:cubicBezTo>
                    <a:pt x="84" y="251"/>
                    <a:pt x="252" y="419"/>
                    <a:pt x="50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9" name="Google Shape;13049;p15"/>
            <p:cNvSpPr/>
            <p:nvPr/>
          </p:nvSpPr>
          <p:spPr>
            <a:xfrm>
              <a:off x="5870525" y="37062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1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0" name="Google Shape;13050;p15"/>
            <p:cNvSpPr/>
            <p:nvPr/>
          </p:nvSpPr>
          <p:spPr>
            <a:xfrm>
              <a:off x="5621475" y="37166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1" name="Google Shape;13051;p15"/>
            <p:cNvSpPr/>
            <p:nvPr/>
          </p:nvSpPr>
          <p:spPr>
            <a:xfrm>
              <a:off x="5885175" y="3718750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1" y="1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2" name="Google Shape;13052;p15"/>
            <p:cNvSpPr/>
            <p:nvPr/>
          </p:nvSpPr>
          <p:spPr>
            <a:xfrm>
              <a:off x="3488725" y="23855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1"/>
                    <a:pt x="251" y="503"/>
                    <a:pt x="502" y="5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3" name="Google Shape;13053;p15"/>
            <p:cNvSpPr/>
            <p:nvPr/>
          </p:nvSpPr>
          <p:spPr>
            <a:xfrm>
              <a:off x="3986850" y="25759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4" name="Google Shape;13054;p15"/>
            <p:cNvSpPr/>
            <p:nvPr/>
          </p:nvSpPr>
          <p:spPr>
            <a:xfrm>
              <a:off x="3961725" y="25634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5" name="Google Shape;13055;p15"/>
            <p:cNvSpPr/>
            <p:nvPr/>
          </p:nvSpPr>
          <p:spPr>
            <a:xfrm>
              <a:off x="4466150" y="3686650"/>
              <a:ext cx="429075" cy="534450"/>
            </a:xfrm>
            <a:custGeom>
              <a:avLst/>
              <a:gdLst/>
              <a:ahLst/>
              <a:cxnLst/>
              <a:rect l="l" t="t" r="r" b="b"/>
              <a:pathLst>
                <a:path w="17163" h="21378" extrusionOk="0">
                  <a:moveTo>
                    <a:pt x="917" y="1"/>
                  </a:moveTo>
                  <a:cubicBezTo>
                    <a:pt x="659" y="1"/>
                    <a:pt x="358" y="83"/>
                    <a:pt x="0" y="280"/>
                  </a:cubicBezTo>
                  <a:cubicBezTo>
                    <a:pt x="502" y="1285"/>
                    <a:pt x="1088" y="2289"/>
                    <a:pt x="1842" y="3210"/>
                  </a:cubicBezTo>
                  <a:cubicBezTo>
                    <a:pt x="5274" y="6643"/>
                    <a:pt x="7702" y="10745"/>
                    <a:pt x="10632" y="14596"/>
                  </a:cubicBezTo>
                  <a:cubicBezTo>
                    <a:pt x="12391" y="16773"/>
                    <a:pt x="13646" y="19284"/>
                    <a:pt x="15572" y="21377"/>
                  </a:cubicBezTo>
                  <a:cubicBezTo>
                    <a:pt x="16165" y="21007"/>
                    <a:pt x="15773" y="19717"/>
                    <a:pt x="16722" y="19717"/>
                  </a:cubicBezTo>
                  <a:cubicBezTo>
                    <a:pt x="16845" y="19717"/>
                    <a:pt x="16990" y="19739"/>
                    <a:pt x="17163" y="19787"/>
                  </a:cubicBezTo>
                  <a:cubicBezTo>
                    <a:pt x="14735" y="14847"/>
                    <a:pt x="11386" y="10577"/>
                    <a:pt x="8121" y="6224"/>
                  </a:cubicBezTo>
                  <a:lnTo>
                    <a:pt x="7870" y="6308"/>
                  </a:lnTo>
                  <a:cubicBezTo>
                    <a:pt x="7638" y="6540"/>
                    <a:pt x="7446" y="6892"/>
                    <a:pt x="7211" y="6892"/>
                  </a:cubicBezTo>
                  <a:cubicBezTo>
                    <a:pt x="7107" y="6892"/>
                    <a:pt x="6994" y="6823"/>
                    <a:pt x="6865" y="6643"/>
                  </a:cubicBezTo>
                  <a:cubicBezTo>
                    <a:pt x="6446" y="6140"/>
                    <a:pt x="7200" y="6140"/>
                    <a:pt x="7451" y="5973"/>
                  </a:cubicBezTo>
                  <a:lnTo>
                    <a:pt x="7619" y="5722"/>
                  </a:lnTo>
                  <a:cubicBezTo>
                    <a:pt x="6446" y="3796"/>
                    <a:pt x="5023" y="1954"/>
                    <a:pt x="3516" y="280"/>
                  </a:cubicBezTo>
                  <a:cubicBezTo>
                    <a:pt x="3014" y="615"/>
                    <a:pt x="3349" y="1368"/>
                    <a:pt x="2847" y="1703"/>
                  </a:cubicBezTo>
                  <a:cubicBezTo>
                    <a:pt x="2254" y="1111"/>
                    <a:pt x="1869" y="1"/>
                    <a:pt x="917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6" name="Google Shape;13056;p15"/>
            <p:cNvSpPr/>
            <p:nvPr/>
          </p:nvSpPr>
          <p:spPr>
            <a:xfrm>
              <a:off x="5018700" y="4393575"/>
              <a:ext cx="253275" cy="330875"/>
            </a:xfrm>
            <a:custGeom>
              <a:avLst/>
              <a:gdLst/>
              <a:ahLst/>
              <a:cxnLst/>
              <a:rect l="l" t="t" r="r" b="b"/>
              <a:pathLst>
                <a:path w="10131" h="13235" extrusionOk="0">
                  <a:moveTo>
                    <a:pt x="1507" y="2264"/>
                  </a:moveTo>
                  <a:cubicBezTo>
                    <a:pt x="1556" y="2264"/>
                    <a:pt x="1610" y="2277"/>
                    <a:pt x="1674" y="2309"/>
                  </a:cubicBezTo>
                  <a:cubicBezTo>
                    <a:pt x="1508" y="2365"/>
                    <a:pt x="1342" y="2384"/>
                    <a:pt x="1200" y="2463"/>
                  </a:cubicBezTo>
                  <a:lnTo>
                    <a:pt x="1200" y="2463"/>
                  </a:lnTo>
                  <a:cubicBezTo>
                    <a:pt x="1295" y="2358"/>
                    <a:pt x="1379" y="2264"/>
                    <a:pt x="1507" y="2264"/>
                  </a:cubicBezTo>
                  <a:close/>
                  <a:moveTo>
                    <a:pt x="1119" y="1"/>
                  </a:moveTo>
                  <a:cubicBezTo>
                    <a:pt x="190" y="1"/>
                    <a:pt x="0" y="694"/>
                    <a:pt x="0" y="1640"/>
                  </a:cubicBezTo>
                  <a:cubicBezTo>
                    <a:pt x="167" y="2058"/>
                    <a:pt x="502" y="2477"/>
                    <a:pt x="1005" y="2644"/>
                  </a:cubicBezTo>
                  <a:cubicBezTo>
                    <a:pt x="2344" y="4905"/>
                    <a:pt x="3851" y="7165"/>
                    <a:pt x="5442" y="9258"/>
                  </a:cubicBezTo>
                  <a:cubicBezTo>
                    <a:pt x="5609" y="9426"/>
                    <a:pt x="5860" y="9509"/>
                    <a:pt x="6028" y="9677"/>
                  </a:cubicBezTo>
                  <a:cubicBezTo>
                    <a:pt x="6195" y="9844"/>
                    <a:pt x="6363" y="10012"/>
                    <a:pt x="6530" y="10179"/>
                  </a:cubicBezTo>
                  <a:cubicBezTo>
                    <a:pt x="6530" y="10347"/>
                    <a:pt x="6530" y="10514"/>
                    <a:pt x="6614" y="10681"/>
                  </a:cubicBezTo>
                  <a:lnTo>
                    <a:pt x="7032" y="11100"/>
                  </a:lnTo>
                  <a:cubicBezTo>
                    <a:pt x="7200" y="11602"/>
                    <a:pt x="7619" y="11937"/>
                    <a:pt x="8037" y="12105"/>
                  </a:cubicBezTo>
                  <a:cubicBezTo>
                    <a:pt x="8791" y="12858"/>
                    <a:pt x="9167" y="13235"/>
                    <a:pt x="9429" y="13235"/>
                  </a:cubicBezTo>
                  <a:cubicBezTo>
                    <a:pt x="9691" y="13235"/>
                    <a:pt x="9837" y="12858"/>
                    <a:pt x="10130" y="12105"/>
                  </a:cubicBezTo>
                  <a:cubicBezTo>
                    <a:pt x="10046" y="11770"/>
                    <a:pt x="9963" y="11435"/>
                    <a:pt x="9795" y="11184"/>
                  </a:cubicBezTo>
                  <a:cubicBezTo>
                    <a:pt x="7284" y="8002"/>
                    <a:pt x="4939" y="4654"/>
                    <a:pt x="2847" y="1221"/>
                  </a:cubicBezTo>
                  <a:cubicBezTo>
                    <a:pt x="2428" y="802"/>
                    <a:pt x="2009" y="384"/>
                    <a:pt x="1591" y="49"/>
                  </a:cubicBezTo>
                  <a:cubicBezTo>
                    <a:pt x="1416" y="16"/>
                    <a:pt x="1259" y="1"/>
                    <a:pt x="1119" y="1"/>
                  </a:cubicBezTo>
                  <a:close/>
                </a:path>
              </a:pathLst>
            </a:custGeom>
            <a:solidFill>
              <a:srgbClr val="296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7" name="Google Shape;13057;p15"/>
            <p:cNvSpPr/>
            <p:nvPr/>
          </p:nvSpPr>
          <p:spPr>
            <a:xfrm>
              <a:off x="4855425" y="4179550"/>
              <a:ext cx="203050" cy="252925"/>
            </a:xfrm>
            <a:custGeom>
              <a:avLst/>
              <a:gdLst/>
              <a:ahLst/>
              <a:cxnLst/>
              <a:rect l="l" t="t" r="r" b="b"/>
              <a:pathLst>
                <a:path w="8122" h="10117" extrusionOk="0">
                  <a:moveTo>
                    <a:pt x="756" y="1"/>
                  </a:moveTo>
                  <a:cubicBezTo>
                    <a:pt x="80" y="1"/>
                    <a:pt x="65" y="318"/>
                    <a:pt x="1" y="1661"/>
                  </a:cubicBezTo>
                  <a:cubicBezTo>
                    <a:pt x="168" y="2498"/>
                    <a:pt x="587" y="3252"/>
                    <a:pt x="1089" y="3838"/>
                  </a:cubicBezTo>
                  <a:cubicBezTo>
                    <a:pt x="2764" y="6015"/>
                    <a:pt x="4605" y="8191"/>
                    <a:pt x="6531" y="10117"/>
                  </a:cubicBezTo>
                  <a:cubicBezTo>
                    <a:pt x="7033" y="9615"/>
                    <a:pt x="7285" y="8777"/>
                    <a:pt x="8122" y="8526"/>
                  </a:cubicBezTo>
                  <a:cubicBezTo>
                    <a:pt x="7368" y="7019"/>
                    <a:pt x="5694" y="6182"/>
                    <a:pt x="5024" y="4591"/>
                  </a:cubicBezTo>
                  <a:cubicBezTo>
                    <a:pt x="3685" y="3754"/>
                    <a:pt x="3015" y="2331"/>
                    <a:pt x="2094" y="1075"/>
                  </a:cubicBezTo>
                  <a:cubicBezTo>
                    <a:pt x="1759" y="824"/>
                    <a:pt x="1843" y="322"/>
                    <a:pt x="1592" y="71"/>
                  </a:cubicBezTo>
                  <a:cubicBezTo>
                    <a:pt x="1236" y="31"/>
                    <a:pt x="965" y="1"/>
                    <a:pt x="756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8" name="Google Shape;13058;p15"/>
            <p:cNvSpPr/>
            <p:nvPr/>
          </p:nvSpPr>
          <p:spPr>
            <a:xfrm>
              <a:off x="4384525" y="3553400"/>
              <a:ext cx="196750" cy="205225"/>
            </a:xfrm>
            <a:custGeom>
              <a:avLst/>
              <a:gdLst/>
              <a:ahLst/>
              <a:cxnLst/>
              <a:rect l="l" t="t" r="r" b="b"/>
              <a:pathLst>
                <a:path w="7870" h="8209" extrusionOk="0">
                  <a:moveTo>
                    <a:pt x="753" y="1"/>
                  </a:moveTo>
                  <a:cubicBezTo>
                    <a:pt x="586" y="168"/>
                    <a:pt x="419" y="336"/>
                    <a:pt x="251" y="503"/>
                  </a:cubicBezTo>
                  <a:cubicBezTo>
                    <a:pt x="0" y="754"/>
                    <a:pt x="0" y="1257"/>
                    <a:pt x="251" y="1591"/>
                  </a:cubicBezTo>
                  <a:cubicBezTo>
                    <a:pt x="1005" y="2010"/>
                    <a:pt x="1256" y="2847"/>
                    <a:pt x="1758" y="3601"/>
                  </a:cubicBezTo>
                  <a:cubicBezTo>
                    <a:pt x="2009" y="3684"/>
                    <a:pt x="2177" y="3936"/>
                    <a:pt x="2260" y="4103"/>
                  </a:cubicBezTo>
                  <a:cubicBezTo>
                    <a:pt x="2595" y="4605"/>
                    <a:pt x="2930" y="5108"/>
                    <a:pt x="3265" y="5610"/>
                  </a:cubicBezTo>
                  <a:cubicBezTo>
                    <a:pt x="3935" y="5610"/>
                    <a:pt x="4772" y="5694"/>
                    <a:pt x="4939" y="6363"/>
                  </a:cubicBezTo>
                  <a:cubicBezTo>
                    <a:pt x="5227" y="7225"/>
                    <a:pt x="5637" y="8209"/>
                    <a:pt x="6381" y="8209"/>
                  </a:cubicBezTo>
                  <a:cubicBezTo>
                    <a:pt x="6505" y="8209"/>
                    <a:pt x="6638" y="8181"/>
                    <a:pt x="6781" y="8122"/>
                  </a:cubicBezTo>
                  <a:cubicBezTo>
                    <a:pt x="7870" y="7619"/>
                    <a:pt x="6530" y="6447"/>
                    <a:pt x="6781" y="5610"/>
                  </a:cubicBezTo>
                  <a:lnTo>
                    <a:pt x="3851" y="1508"/>
                  </a:lnTo>
                  <a:lnTo>
                    <a:pt x="3349" y="1005"/>
                  </a:lnTo>
                  <a:cubicBezTo>
                    <a:pt x="2679" y="587"/>
                    <a:pt x="1842" y="503"/>
                    <a:pt x="1256" y="1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9" name="Google Shape;13059;p15"/>
            <p:cNvSpPr/>
            <p:nvPr/>
          </p:nvSpPr>
          <p:spPr>
            <a:xfrm>
              <a:off x="4677525" y="3666225"/>
              <a:ext cx="163275" cy="90475"/>
            </a:xfrm>
            <a:custGeom>
              <a:avLst/>
              <a:gdLst/>
              <a:ahLst/>
              <a:cxnLst/>
              <a:rect l="l" t="t" r="r" b="b"/>
              <a:pathLst>
                <a:path w="6531" h="3619" extrusionOk="0">
                  <a:moveTo>
                    <a:pt x="3226" y="1"/>
                  </a:moveTo>
                  <a:cubicBezTo>
                    <a:pt x="3184" y="1"/>
                    <a:pt x="3142" y="3"/>
                    <a:pt x="3098" y="9"/>
                  </a:cubicBezTo>
                  <a:cubicBezTo>
                    <a:pt x="2931" y="1934"/>
                    <a:pt x="754" y="1097"/>
                    <a:pt x="1" y="2185"/>
                  </a:cubicBezTo>
                  <a:cubicBezTo>
                    <a:pt x="209" y="2463"/>
                    <a:pt x="589" y="2625"/>
                    <a:pt x="952" y="2625"/>
                  </a:cubicBezTo>
                  <a:cubicBezTo>
                    <a:pt x="1027" y="2625"/>
                    <a:pt x="1101" y="2618"/>
                    <a:pt x="1173" y="2604"/>
                  </a:cubicBezTo>
                  <a:cubicBezTo>
                    <a:pt x="1926" y="2520"/>
                    <a:pt x="2596" y="2353"/>
                    <a:pt x="3266" y="2102"/>
                  </a:cubicBezTo>
                  <a:cubicBezTo>
                    <a:pt x="3350" y="2063"/>
                    <a:pt x="3420" y="2046"/>
                    <a:pt x="3479" y="2046"/>
                  </a:cubicBezTo>
                  <a:cubicBezTo>
                    <a:pt x="4041" y="2046"/>
                    <a:pt x="3590" y="3618"/>
                    <a:pt x="4552" y="3618"/>
                  </a:cubicBezTo>
                  <a:cubicBezTo>
                    <a:pt x="4595" y="3618"/>
                    <a:pt x="4641" y="3615"/>
                    <a:pt x="4689" y="3609"/>
                  </a:cubicBezTo>
                  <a:cubicBezTo>
                    <a:pt x="6029" y="3023"/>
                    <a:pt x="6531" y="1264"/>
                    <a:pt x="5610" y="92"/>
                  </a:cubicBezTo>
                  <a:cubicBezTo>
                    <a:pt x="5108" y="92"/>
                    <a:pt x="4689" y="260"/>
                    <a:pt x="4856" y="930"/>
                  </a:cubicBezTo>
                  <a:cubicBezTo>
                    <a:pt x="4940" y="1348"/>
                    <a:pt x="4856" y="1683"/>
                    <a:pt x="4689" y="2102"/>
                  </a:cubicBezTo>
                  <a:cubicBezTo>
                    <a:pt x="4354" y="1850"/>
                    <a:pt x="4187" y="1516"/>
                    <a:pt x="4187" y="1097"/>
                  </a:cubicBezTo>
                  <a:cubicBezTo>
                    <a:pt x="4265" y="549"/>
                    <a:pt x="3831" y="1"/>
                    <a:pt x="3226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0" name="Google Shape;13060;p15"/>
            <p:cNvSpPr/>
            <p:nvPr/>
          </p:nvSpPr>
          <p:spPr>
            <a:xfrm>
              <a:off x="5219625" y="4696175"/>
              <a:ext cx="113025" cy="113050"/>
            </a:xfrm>
            <a:custGeom>
              <a:avLst/>
              <a:gdLst/>
              <a:ahLst/>
              <a:cxnLst/>
              <a:rect l="l" t="t" r="r" b="b"/>
              <a:pathLst>
                <a:path w="4521" h="4522" extrusionOk="0">
                  <a:moveTo>
                    <a:pt x="2009" y="1"/>
                  </a:moveTo>
                  <a:cubicBezTo>
                    <a:pt x="1845" y="330"/>
                    <a:pt x="1680" y="695"/>
                    <a:pt x="1397" y="695"/>
                  </a:cubicBezTo>
                  <a:cubicBezTo>
                    <a:pt x="1249" y="695"/>
                    <a:pt x="1068" y="595"/>
                    <a:pt x="837" y="335"/>
                  </a:cubicBezTo>
                  <a:cubicBezTo>
                    <a:pt x="670" y="168"/>
                    <a:pt x="251" y="168"/>
                    <a:pt x="0" y="1"/>
                  </a:cubicBezTo>
                  <a:lnTo>
                    <a:pt x="0" y="1"/>
                  </a:lnTo>
                  <a:cubicBezTo>
                    <a:pt x="168" y="503"/>
                    <a:pt x="335" y="1005"/>
                    <a:pt x="502" y="1508"/>
                  </a:cubicBezTo>
                  <a:cubicBezTo>
                    <a:pt x="1507" y="2428"/>
                    <a:pt x="1675" y="3935"/>
                    <a:pt x="3014" y="4521"/>
                  </a:cubicBezTo>
                  <a:cubicBezTo>
                    <a:pt x="3767" y="4521"/>
                    <a:pt x="4521" y="4521"/>
                    <a:pt x="4521" y="3517"/>
                  </a:cubicBezTo>
                  <a:lnTo>
                    <a:pt x="2009" y="1"/>
                  </a:lnTo>
                  <a:close/>
                </a:path>
              </a:pathLst>
            </a:custGeom>
            <a:solidFill>
              <a:srgbClr val="2E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1" name="Google Shape;13061;p15"/>
            <p:cNvSpPr/>
            <p:nvPr/>
          </p:nvSpPr>
          <p:spPr>
            <a:xfrm>
              <a:off x="4905675" y="4206425"/>
              <a:ext cx="75375" cy="87925"/>
            </a:xfrm>
            <a:custGeom>
              <a:avLst/>
              <a:gdLst/>
              <a:ahLst/>
              <a:cxnLst/>
              <a:rect l="l" t="t" r="r" b="b"/>
              <a:pathLst>
                <a:path w="3015" h="3517" extrusionOk="0">
                  <a:moveTo>
                    <a:pt x="0" y="0"/>
                  </a:moveTo>
                  <a:lnTo>
                    <a:pt x="0" y="0"/>
                  </a:lnTo>
                  <a:cubicBezTo>
                    <a:pt x="503" y="1591"/>
                    <a:pt x="921" y="3265"/>
                    <a:pt x="3014" y="3516"/>
                  </a:cubicBezTo>
                  <a:cubicBezTo>
                    <a:pt x="2093" y="2261"/>
                    <a:pt x="1423" y="837"/>
                    <a:pt x="0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2" name="Google Shape;13062;p15"/>
            <p:cNvSpPr/>
            <p:nvPr/>
          </p:nvSpPr>
          <p:spPr>
            <a:xfrm>
              <a:off x="4648225" y="3540850"/>
              <a:ext cx="58625" cy="45125"/>
            </a:xfrm>
            <a:custGeom>
              <a:avLst/>
              <a:gdLst/>
              <a:ahLst/>
              <a:cxnLst/>
              <a:rect l="l" t="t" r="r" b="b"/>
              <a:pathLst>
                <a:path w="2345" h="1805" extrusionOk="0">
                  <a:moveTo>
                    <a:pt x="838" y="0"/>
                  </a:moveTo>
                  <a:cubicBezTo>
                    <a:pt x="503" y="335"/>
                    <a:pt x="1" y="419"/>
                    <a:pt x="252" y="1005"/>
                  </a:cubicBezTo>
                  <a:cubicBezTo>
                    <a:pt x="579" y="1586"/>
                    <a:pt x="890" y="1805"/>
                    <a:pt x="1192" y="1805"/>
                  </a:cubicBezTo>
                  <a:cubicBezTo>
                    <a:pt x="1586" y="1805"/>
                    <a:pt x="1966" y="1432"/>
                    <a:pt x="2345" y="1005"/>
                  </a:cubicBezTo>
                  <a:lnTo>
                    <a:pt x="1256" y="84"/>
                  </a:lnTo>
                  <a:cubicBezTo>
                    <a:pt x="1089" y="0"/>
                    <a:pt x="1005" y="0"/>
                    <a:pt x="838" y="0"/>
                  </a:cubicBezTo>
                  <a:close/>
                </a:path>
              </a:pathLst>
            </a:custGeom>
            <a:solidFill>
              <a:srgbClr val="93B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3" name="Google Shape;13063;p15"/>
            <p:cNvSpPr/>
            <p:nvPr/>
          </p:nvSpPr>
          <p:spPr>
            <a:xfrm>
              <a:off x="4415900" y="3542950"/>
              <a:ext cx="52350" cy="45075"/>
            </a:xfrm>
            <a:custGeom>
              <a:avLst/>
              <a:gdLst/>
              <a:ahLst/>
              <a:cxnLst/>
              <a:rect l="l" t="t" r="r" b="b"/>
              <a:pathLst>
                <a:path w="2094" h="1803" extrusionOk="0">
                  <a:moveTo>
                    <a:pt x="1005" y="0"/>
                  </a:moveTo>
                  <a:cubicBezTo>
                    <a:pt x="797" y="278"/>
                    <a:pt x="474" y="440"/>
                    <a:pt x="179" y="440"/>
                  </a:cubicBezTo>
                  <a:cubicBezTo>
                    <a:pt x="118" y="440"/>
                    <a:pt x="58" y="433"/>
                    <a:pt x="1" y="419"/>
                  </a:cubicBezTo>
                  <a:lnTo>
                    <a:pt x="1" y="419"/>
                  </a:lnTo>
                  <a:cubicBezTo>
                    <a:pt x="298" y="1132"/>
                    <a:pt x="595" y="1803"/>
                    <a:pt x="1192" y="1803"/>
                  </a:cubicBezTo>
                  <a:cubicBezTo>
                    <a:pt x="1435" y="1803"/>
                    <a:pt x="1729" y="1691"/>
                    <a:pt x="2094" y="1423"/>
                  </a:cubicBezTo>
                  <a:cubicBezTo>
                    <a:pt x="2010" y="754"/>
                    <a:pt x="1591" y="168"/>
                    <a:pt x="1005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4" name="Google Shape;13064;p15"/>
            <p:cNvSpPr/>
            <p:nvPr/>
          </p:nvSpPr>
          <p:spPr>
            <a:xfrm>
              <a:off x="4226000" y="3126075"/>
              <a:ext cx="89475" cy="32025"/>
            </a:xfrm>
            <a:custGeom>
              <a:avLst/>
              <a:gdLst/>
              <a:ahLst/>
              <a:cxnLst/>
              <a:rect l="l" t="t" r="r" b="b"/>
              <a:pathLst>
                <a:path w="3579" h="1281" extrusionOk="0">
                  <a:moveTo>
                    <a:pt x="279" y="0"/>
                  </a:moveTo>
                  <a:cubicBezTo>
                    <a:pt x="29" y="0"/>
                    <a:pt x="1" y="233"/>
                    <a:pt x="62" y="601"/>
                  </a:cubicBezTo>
                  <a:lnTo>
                    <a:pt x="648" y="601"/>
                  </a:lnTo>
                  <a:cubicBezTo>
                    <a:pt x="732" y="768"/>
                    <a:pt x="899" y="936"/>
                    <a:pt x="1067" y="1103"/>
                  </a:cubicBezTo>
                  <a:cubicBezTo>
                    <a:pt x="1193" y="1066"/>
                    <a:pt x="1319" y="1050"/>
                    <a:pt x="1445" y="1050"/>
                  </a:cubicBezTo>
                  <a:cubicBezTo>
                    <a:pt x="1937" y="1050"/>
                    <a:pt x="2429" y="1280"/>
                    <a:pt x="2921" y="1280"/>
                  </a:cubicBezTo>
                  <a:cubicBezTo>
                    <a:pt x="3140" y="1280"/>
                    <a:pt x="3359" y="1235"/>
                    <a:pt x="3578" y="1103"/>
                  </a:cubicBezTo>
                  <a:cubicBezTo>
                    <a:pt x="3578" y="936"/>
                    <a:pt x="3578" y="768"/>
                    <a:pt x="3495" y="685"/>
                  </a:cubicBezTo>
                  <a:lnTo>
                    <a:pt x="648" y="99"/>
                  </a:lnTo>
                  <a:cubicBezTo>
                    <a:pt x="491" y="31"/>
                    <a:pt x="370" y="0"/>
                    <a:pt x="279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5" name="Google Shape;13065;p15"/>
            <p:cNvSpPr/>
            <p:nvPr/>
          </p:nvSpPr>
          <p:spPr>
            <a:xfrm>
              <a:off x="4547775" y="3392250"/>
              <a:ext cx="33500" cy="50250"/>
            </a:xfrm>
            <a:custGeom>
              <a:avLst/>
              <a:gdLst/>
              <a:ahLst/>
              <a:cxnLst/>
              <a:rect l="l" t="t" r="r" b="b"/>
              <a:pathLst>
                <a:path w="1340" h="2010" extrusionOk="0">
                  <a:moveTo>
                    <a:pt x="335" y="0"/>
                  </a:moveTo>
                  <a:cubicBezTo>
                    <a:pt x="0" y="670"/>
                    <a:pt x="168" y="1507"/>
                    <a:pt x="754" y="2010"/>
                  </a:cubicBezTo>
                  <a:cubicBezTo>
                    <a:pt x="1172" y="1758"/>
                    <a:pt x="1340" y="1340"/>
                    <a:pt x="1340" y="921"/>
                  </a:cubicBezTo>
                  <a:lnTo>
                    <a:pt x="1340" y="754"/>
                  </a:lnTo>
                  <a:lnTo>
                    <a:pt x="1088" y="754"/>
                  </a:lnTo>
                  <a:lnTo>
                    <a:pt x="1256" y="670"/>
                  </a:lnTo>
                  <a:lnTo>
                    <a:pt x="1256" y="503"/>
                  </a:lnTo>
                  <a:cubicBezTo>
                    <a:pt x="1256" y="335"/>
                    <a:pt x="1256" y="168"/>
                    <a:pt x="1172" y="0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6" name="Google Shape;13066;p15"/>
            <p:cNvSpPr/>
            <p:nvPr/>
          </p:nvSpPr>
          <p:spPr>
            <a:xfrm>
              <a:off x="4627300" y="3666425"/>
              <a:ext cx="33500" cy="31800"/>
            </a:xfrm>
            <a:custGeom>
              <a:avLst/>
              <a:gdLst/>
              <a:ahLst/>
              <a:cxnLst/>
              <a:rect l="l" t="t" r="r" b="b"/>
              <a:pathLst>
                <a:path w="1340" h="1272" extrusionOk="0">
                  <a:moveTo>
                    <a:pt x="1089" y="1"/>
                  </a:moveTo>
                  <a:cubicBezTo>
                    <a:pt x="754" y="252"/>
                    <a:pt x="168" y="335"/>
                    <a:pt x="0" y="838"/>
                  </a:cubicBezTo>
                  <a:cubicBezTo>
                    <a:pt x="0" y="838"/>
                    <a:pt x="335" y="1089"/>
                    <a:pt x="503" y="1173"/>
                  </a:cubicBezTo>
                  <a:cubicBezTo>
                    <a:pt x="637" y="1240"/>
                    <a:pt x="754" y="1271"/>
                    <a:pt x="854" y="1271"/>
                  </a:cubicBezTo>
                  <a:cubicBezTo>
                    <a:pt x="1128" y="1271"/>
                    <a:pt x="1279" y="1038"/>
                    <a:pt x="1340" y="670"/>
                  </a:cubicBezTo>
                  <a:lnTo>
                    <a:pt x="1089" y="1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7" name="Google Shape;13067;p15"/>
            <p:cNvSpPr/>
            <p:nvPr/>
          </p:nvSpPr>
          <p:spPr>
            <a:xfrm>
              <a:off x="4874275" y="3867350"/>
              <a:ext cx="39800" cy="37925"/>
            </a:xfrm>
            <a:custGeom>
              <a:avLst/>
              <a:gdLst/>
              <a:ahLst/>
              <a:cxnLst/>
              <a:rect l="l" t="t" r="r" b="b"/>
              <a:pathLst>
                <a:path w="1592" h="1517" extrusionOk="0">
                  <a:moveTo>
                    <a:pt x="754" y="1"/>
                  </a:moveTo>
                  <a:cubicBezTo>
                    <a:pt x="419" y="1"/>
                    <a:pt x="0" y="84"/>
                    <a:pt x="84" y="503"/>
                  </a:cubicBezTo>
                  <a:cubicBezTo>
                    <a:pt x="84" y="1046"/>
                    <a:pt x="587" y="1517"/>
                    <a:pt x="1127" y="1517"/>
                  </a:cubicBezTo>
                  <a:cubicBezTo>
                    <a:pt x="1170" y="1517"/>
                    <a:pt x="1213" y="1514"/>
                    <a:pt x="1256" y="1508"/>
                  </a:cubicBezTo>
                  <a:cubicBezTo>
                    <a:pt x="1591" y="922"/>
                    <a:pt x="1172" y="503"/>
                    <a:pt x="754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8" name="Google Shape;13068;p15"/>
            <p:cNvSpPr/>
            <p:nvPr/>
          </p:nvSpPr>
          <p:spPr>
            <a:xfrm>
              <a:off x="4893100" y="3869450"/>
              <a:ext cx="25150" cy="35600"/>
            </a:xfrm>
            <a:custGeom>
              <a:avLst/>
              <a:gdLst/>
              <a:ahLst/>
              <a:cxnLst/>
              <a:rect l="l" t="t" r="r" b="b"/>
              <a:pathLst>
                <a:path w="1006" h="1424" extrusionOk="0">
                  <a:moveTo>
                    <a:pt x="1" y="0"/>
                  </a:moveTo>
                  <a:cubicBezTo>
                    <a:pt x="1" y="503"/>
                    <a:pt x="252" y="1005"/>
                    <a:pt x="503" y="1424"/>
                  </a:cubicBezTo>
                  <a:lnTo>
                    <a:pt x="1006" y="1424"/>
                  </a:lnTo>
                  <a:lnTo>
                    <a:pt x="1006" y="0"/>
                  </a:ln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9" name="Google Shape;13069;p15"/>
            <p:cNvSpPr/>
            <p:nvPr/>
          </p:nvSpPr>
          <p:spPr>
            <a:xfrm>
              <a:off x="4640100" y="3542225"/>
              <a:ext cx="27000" cy="25850"/>
            </a:xfrm>
            <a:custGeom>
              <a:avLst/>
              <a:gdLst/>
              <a:ahLst/>
              <a:cxnLst/>
              <a:rect l="l" t="t" r="r" b="b"/>
              <a:pathLst>
                <a:path w="1080" h="1034" extrusionOk="0">
                  <a:moveTo>
                    <a:pt x="876" y="0"/>
                  </a:moveTo>
                  <a:cubicBezTo>
                    <a:pt x="383" y="0"/>
                    <a:pt x="1" y="517"/>
                    <a:pt x="75" y="1034"/>
                  </a:cubicBezTo>
                  <a:lnTo>
                    <a:pt x="577" y="1034"/>
                  </a:lnTo>
                  <a:lnTo>
                    <a:pt x="1079" y="29"/>
                  </a:lnTo>
                  <a:cubicBezTo>
                    <a:pt x="1010" y="9"/>
                    <a:pt x="942" y="0"/>
                    <a:pt x="876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0" name="Google Shape;13070;p15"/>
            <p:cNvSpPr/>
            <p:nvPr/>
          </p:nvSpPr>
          <p:spPr>
            <a:xfrm>
              <a:off x="4208700" y="3113875"/>
              <a:ext cx="33525" cy="25150"/>
            </a:xfrm>
            <a:custGeom>
              <a:avLst/>
              <a:gdLst/>
              <a:ahLst/>
              <a:cxnLst/>
              <a:rect l="l" t="t" r="r" b="b"/>
              <a:pathLst>
                <a:path w="1341" h="1006" extrusionOk="0">
                  <a:moveTo>
                    <a:pt x="1256" y="1"/>
                  </a:moveTo>
                  <a:cubicBezTo>
                    <a:pt x="670" y="168"/>
                    <a:pt x="1" y="252"/>
                    <a:pt x="754" y="1005"/>
                  </a:cubicBezTo>
                  <a:lnTo>
                    <a:pt x="1340" y="503"/>
                  </a:lnTo>
                  <a:cubicBezTo>
                    <a:pt x="1340" y="336"/>
                    <a:pt x="1256" y="168"/>
                    <a:pt x="1256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1" name="Google Shape;13071;p15"/>
            <p:cNvSpPr/>
            <p:nvPr/>
          </p:nvSpPr>
          <p:spPr>
            <a:xfrm>
              <a:off x="4655750" y="3649675"/>
              <a:ext cx="19725" cy="18300"/>
            </a:xfrm>
            <a:custGeom>
              <a:avLst/>
              <a:gdLst/>
              <a:ahLst/>
              <a:cxnLst/>
              <a:rect l="l" t="t" r="r" b="b"/>
              <a:pathLst>
                <a:path w="789" h="732" extrusionOk="0">
                  <a:moveTo>
                    <a:pt x="202" y="1"/>
                  </a:moveTo>
                  <a:cubicBezTo>
                    <a:pt x="118" y="168"/>
                    <a:pt x="35" y="336"/>
                    <a:pt x="35" y="419"/>
                  </a:cubicBezTo>
                  <a:cubicBezTo>
                    <a:pt x="0" y="661"/>
                    <a:pt x="37" y="732"/>
                    <a:pt x="103" y="732"/>
                  </a:cubicBezTo>
                  <a:cubicBezTo>
                    <a:pt x="198" y="732"/>
                    <a:pt x="355" y="587"/>
                    <a:pt x="453" y="587"/>
                  </a:cubicBezTo>
                  <a:cubicBezTo>
                    <a:pt x="621" y="587"/>
                    <a:pt x="788" y="336"/>
                    <a:pt x="621" y="252"/>
                  </a:cubicBezTo>
                  <a:cubicBezTo>
                    <a:pt x="537" y="85"/>
                    <a:pt x="369" y="85"/>
                    <a:pt x="202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2" name="Google Shape;13072;p15"/>
            <p:cNvSpPr/>
            <p:nvPr/>
          </p:nvSpPr>
          <p:spPr>
            <a:xfrm>
              <a:off x="4891025" y="4181300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168" y="838"/>
                    <a:pt x="586" y="1005"/>
                  </a:cubicBezTo>
                  <a:cubicBezTo>
                    <a:pt x="670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3" name="Google Shape;13073;p15"/>
            <p:cNvSpPr/>
            <p:nvPr/>
          </p:nvSpPr>
          <p:spPr>
            <a:xfrm>
              <a:off x="5345200" y="4682075"/>
              <a:ext cx="16275" cy="14125"/>
            </a:xfrm>
            <a:custGeom>
              <a:avLst/>
              <a:gdLst/>
              <a:ahLst/>
              <a:cxnLst/>
              <a:rect l="l" t="t" r="r" b="b"/>
              <a:pathLst>
                <a:path w="651" h="565" extrusionOk="0">
                  <a:moveTo>
                    <a:pt x="395" y="1"/>
                  </a:moveTo>
                  <a:cubicBezTo>
                    <a:pt x="342" y="1"/>
                    <a:pt x="269" y="19"/>
                    <a:pt x="168" y="62"/>
                  </a:cubicBezTo>
                  <a:cubicBezTo>
                    <a:pt x="0" y="146"/>
                    <a:pt x="251" y="481"/>
                    <a:pt x="503" y="565"/>
                  </a:cubicBezTo>
                  <a:cubicBezTo>
                    <a:pt x="433" y="426"/>
                    <a:pt x="651" y="1"/>
                    <a:pt x="39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4" name="Google Shape;13074;p15"/>
            <p:cNvSpPr/>
            <p:nvPr/>
          </p:nvSpPr>
          <p:spPr>
            <a:xfrm>
              <a:off x="4602825" y="3478050"/>
              <a:ext cx="16125" cy="10900"/>
            </a:xfrm>
            <a:custGeom>
              <a:avLst/>
              <a:gdLst/>
              <a:ahLst/>
              <a:cxnLst/>
              <a:rect l="l" t="t" r="r" b="b"/>
              <a:pathLst>
                <a:path w="645" h="436" extrusionOk="0">
                  <a:moveTo>
                    <a:pt x="645" y="1"/>
                  </a:moveTo>
                  <a:cubicBezTo>
                    <a:pt x="577" y="46"/>
                    <a:pt x="491" y="55"/>
                    <a:pt x="406" y="55"/>
                  </a:cubicBezTo>
                  <a:cubicBezTo>
                    <a:pt x="354" y="55"/>
                    <a:pt x="302" y="51"/>
                    <a:pt x="256" y="51"/>
                  </a:cubicBezTo>
                  <a:cubicBezTo>
                    <a:pt x="99" y="51"/>
                    <a:pt x="1" y="89"/>
                    <a:pt x="142" y="419"/>
                  </a:cubicBezTo>
                  <a:cubicBezTo>
                    <a:pt x="142" y="431"/>
                    <a:pt x="148" y="436"/>
                    <a:pt x="159" y="436"/>
                  </a:cubicBezTo>
                  <a:cubicBezTo>
                    <a:pt x="229" y="436"/>
                    <a:pt x="500" y="218"/>
                    <a:pt x="645" y="1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5" name="Google Shape;13075;p15"/>
            <p:cNvSpPr/>
            <p:nvPr/>
          </p:nvSpPr>
          <p:spPr>
            <a:xfrm>
              <a:off x="3813125" y="2769850"/>
              <a:ext cx="27225" cy="19650"/>
            </a:xfrm>
            <a:custGeom>
              <a:avLst/>
              <a:gdLst/>
              <a:ahLst/>
              <a:cxnLst/>
              <a:rect l="l" t="t" r="r" b="b"/>
              <a:pathLst>
                <a:path w="1089" h="786" extrusionOk="0">
                  <a:moveTo>
                    <a:pt x="417" y="0"/>
                  </a:moveTo>
                  <a:cubicBezTo>
                    <a:pt x="335" y="0"/>
                    <a:pt x="252" y="11"/>
                    <a:pt x="168" y="32"/>
                  </a:cubicBezTo>
                  <a:lnTo>
                    <a:pt x="1" y="283"/>
                  </a:lnTo>
                  <a:cubicBezTo>
                    <a:pt x="252" y="618"/>
                    <a:pt x="670" y="785"/>
                    <a:pt x="1089" y="785"/>
                  </a:cubicBezTo>
                  <a:lnTo>
                    <a:pt x="1005" y="283"/>
                  </a:lnTo>
                  <a:cubicBezTo>
                    <a:pt x="880" y="94"/>
                    <a:pt x="660" y="0"/>
                    <a:pt x="417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6" name="Google Shape;13076;p15"/>
            <p:cNvSpPr/>
            <p:nvPr/>
          </p:nvSpPr>
          <p:spPr>
            <a:xfrm>
              <a:off x="4242200" y="3141100"/>
              <a:ext cx="10475" cy="10475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0" y="0"/>
                  </a:moveTo>
                  <a:lnTo>
                    <a:pt x="419" y="419"/>
                  </a:lnTo>
                  <a:cubicBezTo>
                    <a:pt x="251" y="251"/>
                    <a:pt x="168" y="84"/>
                    <a:pt x="0" y="0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7" name="Google Shape;13077;p15"/>
            <p:cNvSpPr/>
            <p:nvPr/>
          </p:nvSpPr>
          <p:spPr>
            <a:xfrm>
              <a:off x="4323825" y="31766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8" name="Google Shape;13078;p15"/>
            <p:cNvSpPr/>
            <p:nvPr/>
          </p:nvSpPr>
          <p:spPr>
            <a:xfrm>
              <a:off x="4577075" y="34027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84" y="1"/>
                  </a:moveTo>
                  <a:cubicBezTo>
                    <a:pt x="0" y="168"/>
                    <a:pt x="0" y="420"/>
                    <a:pt x="84" y="503"/>
                  </a:cubicBezTo>
                  <a:lnTo>
                    <a:pt x="586" y="503"/>
                  </a:lnTo>
                  <a:lnTo>
                    <a:pt x="84" y="85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9" name="Google Shape;13079;p15"/>
            <p:cNvSpPr/>
            <p:nvPr/>
          </p:nvSpPr>
          <p:spPr>
            <a:xfrm>
              <a:off x="4560325" y="344037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252" y="1"/>
                  </a:moveTo>
                  <a:cubicBezTo>
                    <a:pt x="0" y="85"/>
                    <a:pt x="168" y="252"/>
                    <a:pt x="168" y="252"/>
                  </a:cubicBezTo>
                  <a:cubicBezTo>
                    <a:pt x="168" y="252"/>
                    <a:pt x="252" y="85"/>
                    <a:pt x="252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0" name="Google Shape;13080;p15"/>
            <p:cNvSpPr/>
            <p:nvPr/>
          </p:nvSpPr>
          <p:spPr>
            <a:xfrm>
              <a:off x="4418000" y="351365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0"/>
                  </a:moveTo>
                  <a:cubicBezTo>
                    <a:pt x="1" y="251"/>
                    <a:pt x="168" y="502"/>
                    <a:pt x="419" y="58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1" name="Google Shape;13081;p15"/>
            <p:cNvSpPr/>
            <p:nvPr/>
          </p:nvSpPr>
          <p:spPr>
            <a:xfrm>
              <a:off x="4428475" y="35283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2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2" name="Google Shape;13082;p15"/>
            <p:cNvSpPr/>
            <p:nvPr/>
          </p:nvSpPr>
          <p:spPr>
            <a:xfrm>
              <a:off x="4468225" y="357852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3" name="Google Shape;13083;p15"/>
            <p:cNvSpPr/>
            <p:nvPr/>
          </p:nvSpPr>
          <p:spPr>
            <a:xfrm>
              <a:off x="4652425" y="38296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168" y="1"/>
                  </a:moveTo>
                  <a:lnTo>
                    <a:pt x="84" y="84"/>
                  </a:lnTo>
                  <a:cubicBezTo>
                    <a:pt x="0" y="503"/>
                    <a:pt x="168" y="587"/>
                    <a:pt x="586" y="587"/>
                  </a:cubicBezTo>
                  <a:lnTo>
                    <a:pt x="670" y="503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4" name="Google Shape;13084;p15"/>
            <p:cNvSpPr/>
            <p:nvPr/>
          </p:nvSpPr>
          <p:spPr>
            <a:xfrm>
              <a:off x="5234275" y="4733850"/>
              <a:ext cx="113025" cy="175750"/>
            </a:xfrm>
            <a:custGeom>
              <a:avLst/>
              <a:gdLst/>
              <a:ahLst/>
              <a:cxnLst/>
              <a:rect l="l" t="t" r="r" b="b"/>
              <a:pathLst>
                <a:path w="4521" h="7030" extrusionOk="0">
                  <a:moveTo>
                    <a:pt x="0" y="1"/>
                  </a:moveTo>
                  <a:cubicBezTo>
                    <a:pt x="251" y="1675"/>
                    <a:pt x="1591" y="2763"/>
                    <a:pt x="2428" y="4187"/>
                  </a:cubicBezTo>
                  <a:cubicBezTo>
                    <a:pt x="2847" y="5024"/>
                    <a:pt x="2512" y="5275"/>
                    <a:pt x="1926" y="5526"/>
                  </a:cubicBezTo>
                  <a:lnTo>
                    <a:pt x="1926" y="6028"/>
                  </a:lnTo>
                  <a:cubicBezTo>
                    <a:pt x="2175" y="6678"/>
                    <a:pt x="2753" y="7029"/>
                    <a:pt x="3356" y="7029"/>
                  </a:cubicBezTo>
                  <a:cubicBezTo>
                    <a:pt x="3764" y="7029"/>
                    <a:pt x="4183" y="6868"/>
                    <a:pt x="4521" y="6531"/>
                  </a:cubicBezTo>
                  <a:cubicBezTo>
                    <a:pt x="4186" y="5107"/>
                    <a:pt x="3014" y="4270"/>
                    <a:pt x="2428" y="3014"/>
                  </a:cubicBezTo>
                  <a:cubicBezTo>
                    <a:pt x="1591" y="2094"/>
                    <a:pt x="1423" y="503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5" name="Google Shape;13085;p15"/>
            <p:cNvSpPr/>
            <p:nvPr/>
          </p:nvSpPr>
          <p:spPr>
            <a:xfrm>
              <a:off x="4724025" y="4254275"/>
              <a:ext cx="37250" cy="38700"/>
            </a:xfrm>
            <a:custGeom>
              <a:avLst/>
              <a:gdLst/>
              <a:ahLst/>
              <a:cxnLst/>
              <a:rect l="l" t="t" r="r" b="b"/>
              <a:pathLst>
                <a:path w="1490" h="1548" extrusionOk="0">
                  <a:moveTo>
                    <a:pt x="675" y="1"/>
                  </a:moveTo>
                  <a:cubicBezTo>
                    <a:pt x="641" y="1"/>
                    <a:pt x="605" y="4"/>
                    <a:pt x="569" y="12"/>
                  </a:cubicBezTo>
                  <a:cubicBezTo>
                    <a:pt x="66" y="96"/>
                    <a:pt x="234" y="598"/>
                    <a:pt x="66" y="1016"/>
                  </a:cubicBezTo>
                  <a:cubicBezTo>
                    <a:pt x="1" y="1411"/>
                    <a:pt x="193" y="1547"/>
                    <a:pt x="481" y="1547"/>
                  </a:cubicBezTo>
                  <a:cubicBezTo>
                    <a:pt x="560" y="1547"/>
                    <a:pt x="646" y="1537"/>
                    <a:pt x="736" y="1519"/>
                  </a:cubicBezTo>
                  <a:cubicBezTo>
                    <a:pt x="1155" y="1435"/>
                    <a:pt x="1490" y="1268"/>
                    <a:pt x="1490" y="682"/>
                  </a:cubicBezTo>
                  <a:cubicBezTo>
                    <a:pt x="1260" y="376"/>
                    <a:pt x="1031" y="1"/>
                    <a:pt x="675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6" name="Google Shape;13086;p15"/>
            <p:cNvSpPr/>
            <p:nvPr/>
          </p:nvSpPr>
          <p:spPr>
            <a:xfrm>
              <a:off x="4390800" y="3587950"/>
              <a:ext cx="37700" cy="55475"/>
            </a:xfrm>
            <a:custGeom>
              <a:avLst/>
              <a:gdLst/>
              <a:ahLst/>
              <a:cxnLst/>
              <a:rect l="l" t="t" r="r" b="b"/>
              <a:pathLst>
                <a:path w="1508" h="2219" extrusionOk="0">
                  <a:moveTo>
                    <a:pt x="670" y="0"/>
                  </a:moveTo>
                  <a:cubicBezTo>
                    <a:pt x="482" y="0"/>
                    <a:pt x="251" y="126"/>
                    <a:pt x="0" y="209"/>
                  </a:cubicBezTo>
                  <a:cubicBezTo>
                    <a:pt x="168" y="1047"/>
                    <a:pt x="670" y="1800"/>
                    <a:pt x="1507" y="2219"/>
                  </a:cubicBezTo>
                  <a:cubicBezTo>
                    <a:pt x="1340" y="1633"/>
                    <a:pt x="1172" y="1130"/>
                    <a:pt x="1089" y="544"/>
                  </a:cubicBezTo>
                  <a:cubicBezTo>
                    <a:pt x="1005" y="126"/>
                    <a:pt x="858" y="0"/>
                    <a:pt x="670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7" name="Google Shape;13087;p15"/>
            <p:cNvSpPr/>
            <p:nvPr/>
          </p:nvSpPr>
          <p:spPr>
            <a:xfrm>
              <a:off x="4139625" y="3392450"/>
              <a:ext cx="46075" cy="32450"/>
            </a:xfrm>
            <a:custGeom>
              <a:avLst/>
              <a:gdLst/>
              <a:ahLst/>
              <a:cxnLst/>
              <a:rect l="l" t="t" r="r" b="b"/>
              <a:pathLst>
                <a:path w="1843" h="1298" extrusionOk="0">
                  <a:moveTo>
                    <a:pt x="1133" y="1"/>
                  </a:moveTo>
                  <a:cubicBezTo>
                    <a:pt x="700" y="1"/>
                    <a:pt x="434" y="347"/>
                    <a:pt x="168" y="746"/>
                  </a:cubicBezTo>
                  <a:cubicBezTo>
                    <a:pt x="85" y="830"/>
                    <a:pt x="85" y="830"/>
                    <a:pt x="1" y="913"/>
                  </a:cubicBezTo>
                  <a:cubicBezTo>
                    <a:pt x="328" y="1053"/>
                    <a:pt x="680" y="1297"/>
                    <a:pt x="987" y="1297"/>
                  </a:cubicBezTo>
                  <a:cubicBezTo>
                    <a:pt x="1230" y="1297"/>
                    <a:pt x="1443" y="1144"/>
                    <a:pt x="1592" y="662"/>
                  </a:cubicBezTo>
                  <a:cubicBezTo>
                    <a:pt x="1675" y="495"/>
                    <a:pt x="1843" y="160"/>
                    <a:pt x="1508" y="76"/>
                  </a:cubicBezTo>
                  <a:cubicBezTo>
                    <a:pt x="1370" y="24"/>
                    <a:pt x="1246" y="1"/>
                    <a:pt x="1133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8" name="Google Shape;13088;p15"/>
            <p:cNvSpPr/>
            <p:nvPr/>
          </p:nvSpPr>
          <p:spPr>
            <a:xfrm>
              <a:off x="4376150" y="3565975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0"/>
                  </a:moveTo>
                  <a:lnTo>
                    <a:pt x="84" y="84"/>
                  </a:lnTo>
                  <a:cubicBezTo>
                    <a:pt x="0" y="502"/>
                    <a:pt x="251" y="921"/>
                    <a:pt x="586" y="1088"/>
                  </a:cubicBezTo>
                  <a:lnTo>
                    <a:pt x="586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9" name="Google Shape;13089;p15"/>
            <p:cNvSpPr/>
            <p:nvPr/>
          </p:nvSpPr>
          <p:spPr>
            <a:xfrm>
              <a:off x="4164750" y="3461325"/>
              <a:ext cx="8400" cy="4200"/>
            </a:xfrm>
            <a:custGeom>
              <a:avLst/>
              <a:gdLst/>
              <a:ahLst/>
              <a:cxnLst/>
              <a:rect l="l" t="t" r="r" b="b"/>
              <a:pathLst>
                <a:path w="336" h="168" extrusionOk="0">
                  <a:moveTo>
                    <a:pt x="168" y="0"/>
                  </a:moveTo>
                  <a:cubicBezTo>
                    <a:pt x="84" y="0"/>
                    <a:pt x="0" y="168"/>
                    <a:pt x="0" y="168"/>
                  </a:cubicBezTo>
                  <a:cubicBezTo>
                    <a:pt x="252" y="84"/>
                    <a:pt x="335" y="0"/>
                    <a:pt x="168" y="0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0" name="Google Shape;13090;p15"/>
            <p:cNvSpPr/>
            <p:nvPr/>
          </p:nvSpPr>
          <p:spPr>
            <a:xfrm>
              <a:off x="4363575" y="35555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2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1" name="Google Shape;13091;p15"/>
            <p:cNvSpPr/>
            <p:nvPr/>
          </p:nvSpPr>
          <p:spPr>
            <a:xfrm>
              <a:off x="4428475" y="3643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252"/>
                    <a:pt x="251" y="84"/>
                    <a:pt x="0" y="1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2" name="Google Shape;13092;p15"/>
            <p:cNvSpPr/>
            <p:nvPr/>
          </p:nvSpPr>
          <p:spPr>
            <a:xfrm>
              <a:off x="5184025" y="4660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19" y="503"/>
                  </a:ln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3" name="Google Shape;13093;p15"/>
            <p:cNvSpPr/>
            <p:nvPr/>
          </p:nvSpPr>
          <p:spPr>
            <a:xfrm>
              <a:off x="5169375" y="46334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67"/>
                    <a:pt x="336" y="335"/>
                    <a:pt x="503" y="502"/>
                  </a:cubicBezTo>
                  <a:cubicBezTo>
                    <a:pt x="419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4" name="Google Shape;13094;p15"/>
            <p:cNvSpPr/>
            <p:nvPr/>
          </p:nvSpPr>
          <p:spPr>
            <a:xfrm>
              <a:off x="4893100" y="45706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5" name="Google Shape;13095;p15"/>
            <p:cNvSpPr/>
            <p:nvPr/>
          </p:nvSpPr>
          <p:spPr>
            <a:xfrm>
              <a:off x="4717300" y="43152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252" y="84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6" name="Google Shape;13096;p15"/>
            <p:cNvSpPr/>
            <p:nvPr/>
          </p:nvSpPr>
          <p:spPr>
            <a:xfrm>
              <a:off x="3384075" y="993675"/>
              <a:ext cx="632100" cy="196700"/>
            </a:xfrm>
            <a:custGeom>
              <a:avLst/>
              <a:gdLst/>
              <a:ahLst/>
              <a:cxnLst/>
              <a:rect l="l" t="t" r="r" b="b"/>
              <a:pathLst>
                <a:path w="25284" h="7868" extrusionOk="0">
                  <a:moveTo>
                    <a:pt x="168" y="1"/>
                  </a:moveTo>
                  <a:cubicBezTo>
                    <a:pt x="84" y="168"/>
                    <a:pt x="0" y="419"/>
                    <a:pt x="84" y="671"/>
                  </a:cubicBezTo>
                  <a:cubicBezTo>
                    <a:pt x="502" y="1340"/>
                    <a:pt x="1340" y="1340"/>
                    <a:pt x="1926" y="1843"/>
                  </a:cubicBezTo>
                  <a:cubicBezTo>
                    <a:pt x="1507" y="2010"/>
                    <a:pt x="1088" y="2010"/>
                    <a:pt x="754" y="2261"/>
                  </a:cubicBezTo>
                  <a:cubicBezTo>
                    <a:pt x="586" y="2429"/>
                    <a:pt x="586" y="2680"/>
                    <a:pt x="670" y="2931"/>
                  </a:cubicBezTo>
                  <a:cubicBezTo>
                    <a:pt x="1088" y="3433"/>
                    <a:pt x="1674" y="3768"/>
                    <a:pt x="2344" y="3852"/>
                  </a:cubicBezTo>
                  <a:cubicBezTo>
                    <a:pt x="8288" y="5275"/>
                    <a:pt x="14400" y="6363"/>
                    <a:pt x="20511" y="6949"/>
                  </a:cubicBezTo>
                  <a:cubicBezTo>
                    <a:pt x="20523" y="6953"/>
                    <a:pt x="20534" y="6955"/>
                    <a:pt x="20546" y="6955"/>
                  </a:cubicBezTo>
                  <a:cubicBezTo>
                    <a:pt x="20709" y="6955"/>
                    <a:pt x="20950" y="6644"/>
                    <a:pt x="21128" y="6644"/>
                  </a:cubicBezTo>
                  <a:cubicBezTo>
                    <a:pt x="21235" y="6644"/>
                    <a:pt x="21319" y="6756"/>
                    <a:pt x="21349" y="7117"/>
                  </a:cubicBezTo>
                  <a:cubicBezTo>
                    <a:pt x="21971" y="7626"/>
                    <a:pt x="22745" y="7867"/>
                    <a:pt x="23544" y="7867"/>
                  </a:cubicBezTo>
                  <a:cubicBezTo>
                    <a:pt x="23928" y="7867"/>
                    <a:pt x="24317" y="7812"/>
                    <a:pt x="24697" y="7703"/>
                  </a:cubicBezTo>
                  <a:cubicBezTo>
                    <a:pt x="25283" y="6949"/>
                    <a:pt x="24614" y="6615"/>
                    <a:pt x="24111" y="6196"/>
                  </a:cubicBezTo>
                  <a:cubicBezTo>
                    <a:pt x="23693" y="5945"/>
                    <a:pt x="23525" y="5443"/>
                    <a:pt x="23776" y="5024"/>
                  </a:cubicBezTo>
                  <a:cubicBezTo>
                    <a:pt x="21767" y="4019"/>
                    <a:pt x="19590" y="3517"/>
                    <a:pt x="17330" y="3433"/>
                  </a:cubicBezTo>
                  <a:cubicBezTo>
                    <a:pt x="17058" y="3467"/>
                    <a:pt x="16773" y="3515"/>
                    <a:pt x="16484" y="3515"/>
                  </a:cubicBezTo>
                  <a:cubicBezTo>
                    <a:pt x="16062" y="3515"/>
                    <a:pt x="15635" y="3413"/>
                    <a:pt x="15237" y="3015"/>
                  </a:cubicBezTo>
                  <a:cubicBezTo>
                    <a:pt x="12809" y="2847"/>
                    <a:pt x="10298" y="2345"/>
                    <a:pt x="7953" y="1591"/>
                  </a:cubicBezTo>
                  <a:cubicBezTo>
                    <a:pt x="5358" y="922"/>
                    <a:pt x="2763" y="336"/>
                    <a:pt x="168" y="1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7" name="Google Shape;13097;p15"/>
            <p:cNvSpPr/>
            <p:nvPr/>
          </p:nvSpPr>
          <p:spPr>
            <a:xfrm>
              <a:off x="4811475" y="1362450"/>
              <a:ext cx="581875" cy="248700"/>
            </a:xfrm>
            <a:custGeom>
              <a:avLst/>
              <a:gdLst/>
              <a:ahLst/>
              <a:cxnLst/>
              <a:rect l="l" t="t" r="r" b="b"/>
              <a:pathLst>
                <a:path w="23275" h="9948" extrusionOk="0">
                  <a:moveTo>
                    <a:pt x="1227" y="0"/>
                  </a:moveTo>
                  <a:cubicBezTo>
                    <a:pt x="525" y="0"/>
                    <a:pt x="59" y="441"/>
                    <a:pt x="1" y="1491"/>
                  </a:cubicBezTo>
                  <a:cubicBezTo>
                    <a:pt x="85" y="1743"/>
                    <a:pt x="252" y="1994"/>
                    <a:pt x="503" y="2077"/>
                  </a:cubicBezTo>
                  <a:cubicBezTo>
                    <a:pt x="1340" y="2245"/>
                    <a:pt x="2094" y="2663"/>
                    <a:pt x="2764" y="3166"/>
                  </a:cubicBezTo>
                  <a:cubicBezTo>
                    <a:pt x="7201" y="5091"/>
                    <a:pt x="11805" y="6766"/>
                    <a:pt x="16410" y="8189"/>
                  </a:cubicBezTo>
                  <a:cubicBezTo>
                    <a:pt x="17247" y="8273"/>
                    <a:pt x="18168" y="8524"/>
                    <a:pt x="18921" y="8859"/>
                  </a:cubicBezTo>
                  <a:cubicBezTo>
                    <a:pt x="19089" y="9026"/>
                    <a:pt x="19256" y="9110"/>
                    <a:pt x="19424" y="9194"/>
                  </a:cubicBezTo>
                  <a:cubicBezTo>
                    <a:pt x="19759" y="9361"/>
                    <a:pt x="20010" y="9445"/>
                    <a:pt x="20261" y="9612"/>
                  </a:cubicBezTo>
                  <a:cubicBezTo>
                    <a:pt x="20512" y="9612"/>
                    <a:pt x="20680" y="9696"/>
                    <a:pt x="20847" y="9696"/>
                  </a:cubicBezTo>
                  <a:cubicBezTo>
                    <a:pt x="21349" y="9780"/>
                    <a:pt x="21852" y="9863"/>
                    <a:pt x="22354" y="9947"/>
                  </a:cubicBezTo>
                  <a:cubicBezTo>
                    <a:pt x="22605" y="9947"/>
                    <a:pt x="22773" y="9863"/>
                    <a:pt x="22940" y="9780"/>
                  </a:cubicBezTo>
                  <a:cubicBezTo>
                    <a:pt x="23275" y="9361"/>
                    <a:pt x="23275" y="8691"/>
                    <a:pt x="22856" y="8356"/>
                  </a:cubicBezTo>
                  <a:lnTo>
                    <a:pt x="21935" y="8273"/>
                  </a:lnTo>
                  <a:cubicBezTo>
                    <a:pt x="21684" y="8105"/>
                    <a:pt x="21517" y="7938"/>
                    <a:pt x="21349" y="7770"/>
                  </a:cubicBezTo>
                  <a:cubicBezTo>
                    <a:pt x="20428" y="7687"/>
                    <a:pt x="19591" y="7352"/>
                    <a:pt x="18838" y="6766"/>
                  </a:cubicBezTo>
                  <a:lnTo>
                    <a:pt x="7870" y="2245"/>
                  </a:lnTo>
                  <a:cubicBezTo>
                    <a:pt x="7619" y="2077"/>
                    <a:pt x="7452" y="1994"/>
                    <a:pt x="7284" y="1826"/>
                  </a:cubicBezTo>
                  <a:lnTo>
                    <a:pt x="6782" y="1826"/>
                  </a:lnTo>
                  <a:cubicBezTo>
                    <a:pt x="6531" y="1491"/>
                    <a:pt x="6029" y="1659"/>
                    <a:pt x="5694" y="1240"/>
                  </a:cubicBezTo>
                  <a:lnTo>
                    <a:pt x="3266" y="738"/>
                  </a:lnTo>
                  <a:cubicBezTo>
                    <a:pt x="3015" y="487"/>
                    <a:pt x="2512" y="570"/>
                    <a:pt x="2261" y="236"/>
                  </a:cubicBezTo>
                  <a:cubicBezTo>
                    <a:pt x="1881" y="83"/>
                    <a:pt x="1531" y="0"/>
                    <a:pt x="1227" y="0"/>
                  </a:cubicBezTo>
                  <a:close/>
                </a:path>
              </a:pathLst>
            </a:custGeom>
            <a:solidFill>
              <a:srgbClr val="2767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8" name="Google Shape;13098;p15"/>
            <p:cNvSpPr/>
            <p:nvPr/>
          </p:nvSpPr>
          <p:spPr>
            <a:xfrm>
              <a:off x="3940800" y="1117175"/>
              <a:ext cx="318150" cy="127700"/>
            </a:xfrm>
            <a:custGeom>
              <a:avLst/>
              <a:gdLst/>
              <a:ahLst/>
              <a:cxnLst/>
              <a:rect l="l" t="t" r="r" b="b"/>
              <a:pathLst>
                <a:path w="12726" h="5108" extrusionOk="0">
                  <a:moveTo>
                    <a:pt x="1424" y="0"/>
                  </a:moveTo>
                  <a:cubicBezTo>
                    <a:pt x="1346" y="16"/>
                    <a:pt x="1263" y="20"/>
                    <a:pt x="1178" y="20"/>
                  </a:cubicBezTo>
                  <a:cubicBezTo>
                    <a:pt x="1084" y="20"/>
                    <a:pt x="988" y="15"/>
                    <a:pt x="892" y="15"/>
                  </a:cubicBezTo>
                  <a:cubicBezTo>
                    <a:pt x="602" y="15"/>
                    <a:pt x="322" y="59"/>
                    <a:pt x="168" y="419"/>
                  </a:cubicBezTo>
                  <a:cubicBezTo>
                    <a:pt x="0" y="1005"/>
                    <a:pt x="503" y="1340"/>
                    <a:pt x="1005" y="1507"/>
                  </a:cubicBezTo>
                  <a:cubicBezTo>
                    <a:pt x="1675" y="1507"/>
                    <a:pt x="2177" y="2009"/>
                    <a:pt x="2428" y="2596"/>
                  </a:cubicBezTo>
                  <a:cubicBezTo>
                    <a:pt x="2512" y="3684"/>
                    <a:pt x="3433" y="3935"/>
                    <a:pt x="4186" y="3935"/>
                  </a:cubicBezTo>
                  <a:cubicBezTo>
                    <a:pt x="6447" y="4270"/>
                    <a:pt x="8540" y="5023"/>
                    <a:pt x="10800" y="5107"/>
                  </a:cubicBezTo>
                  <a:cubicBezTo>
                    <a:pt x="11637" y="5023"/>
                    <a:pt x="12726" y="5023"/>
                    <a:pt x="12726" y="3768"/>
                  </a:cubicBezTo>
                  <a:cubicBezTo>
                    <a:pt x="12726" y="2837"/>
                    <a:pt x="12209" y="2760"/>
                    <a:pt x="11664" y="2760"/>
                  </a:cubicBezTo>
                  <a:cubicBezTo>
                    <a:pt x="11554" y="2760"/>
                    <a:pt x="11444" y="2763"/>
                    <a:pt x="11337" y="2763"/>
                  </a:cubicBezTo>
                  <a:cubicBezTo>
                    <a:pt x="11014" y="2763"/>
                    <a:pt x="10717" y="2735"/>
                    <a:pt x="10549" y="2512"/>
                  </a:cubicBezTo>
                  <a:cubicBezTo>
                    <a:pt x="9628" y="2344"/>
                    <a:pt x="8624" y="2344"/>
                    <a:pt x="7954" y="1507"/>
                  </a:cubicBezTo>
                  <a:cubicBezTo>
                    <a:pt x="6949" y="1507"/>
                    <a:pt x="5945" y="1256"/>
                    <a:pt x="5107" y="837"/>
                  </a:cubicBezTo>
                  <a:cubicBezTo>
                    <a:pt x="3935" y="251"/>
                    <a:pt x="2680" y="0"/>
                    <a:pt x="1424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9" name="Google Shape;13099;p15"/>
            <p:cNvSpPr/>
            <p:nvPr/>
          </p:nvSpPr>
          <p:spPr>
            <a:xfrm>
              <a:off x="4650325" y="1295075"/>
              <a:ext cx="217700" cy="114050"/>
            </a:xfrm>
            <a:custGeom>
              <a:avLst/>
              <a:gdLst/>
              <a:ahLst/>
              <a:cxnLst/>
              <a:rect l="l" t="t" r="r" b="b"/>
              <a:pathLst>
                <a:path w="8708" h="4562" extrusionOk="0">
                  <a:moveTo>
                    <a:pt x="670" y="0"/>
                  </a:moveTo>
                  <a:cubicBezTo>
                    <a:pt x="335" y="754"/>
                    <a:pt x="84" y="1507"/>
                    <a:pt x="0" y="2261"/>
                  </a:cubicBezTo>
                  <a:cubicBezTo>
                    <a:pt x="1673" y="3585"/>
                    <a:pt x="3404" y="4561"/>
                    <a:pt x="5434" y="4561"/>
                  </a:cubicBezTo>
                  <a:cubicBezTo>
                    <a:pt x="5843" y="4561"/>
                    <a:pt x="6263" y="4522"/>
                    <a:pt x="6698" y="4438"/>
                  </a:cubicBezTo>
                  <a:cubicBezTo>
                    <a:pt x="6782" y="3182"/>
                    <a:pt x="7703" y="3014"/>
                    <a:pt x="8707" y="3014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0" name="Google Shape;13100;p15"/>
            <p:cNvSpPr/>
            <p:nvPr/>
          </p:nvSpPr>
          <p:spPr>
            <a:xfrm>
              <a:off x="4476600" y="1244850"/>
              <a:ext cx="205150" cy="108350"/>
            </a:xfrm>
            <a:custGeom>
              <a:avLst/>
              <a:gdLst/>
              <a:ahLst/>
              <a:cxnLst/>
              <a:rect l="l" t="t" r="r" b="b"/>
              <a:pathLst>
                <a:path w="8206" h="4334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" y="1088"/>
                    <a:pt x="754" y="1591"/>
                    <a:pt x="1508" y="1842"/>
                  </a:cubicBezTo>
                  <a:cubicBezTo>
                    <a:pt x="2261" y="2093"/>
                    <a:pt x="1675" y="2679"/>
                    <a:pt x="2010" y="3014"/>
                  </a:cubicBezTo>
                  <a:cubicBezTo>
                    <a:pt x="3178" y="3629"/>
                    <a:pt x="4346" y="4334"/>
                    <a:pt x="5646" y="4334"/>
                  </a:cubicBezTo>
                  <a:cubicBezTo>
                    <a:pt x="6117" y="4334"/>
                    <a:pt x="6605" y="4241"/>
                    <a:pt x="7117" y="4019"/>
                  </a:cubicBezTo>
                  <a:cubicBezTo>
                    <a:pt x="8121" y="3600"/>
                    <a:pt x="8205" y="2930"/>
                    <a:pt x="7619" y="2009"/>
                  </a:cubicBezTo>
                  <a:cubicBezTo>
                    <a:pt x="5108" y="1423"/>
                    <a:pt x="2763" y="251"/>
                    <a:pt x="168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1" name="Google Shape;13101;p15"/>
            <p:cNvSpPr/>
            <p:nvPr/>
          </p:nvSpPr>
          <p:spPr>
            <a:xfrm>
              <a:off x="4258925" y="1200125"/>
              <a:ext cx="282575" cy="113800"/>
            </a:xfrm>
            <a:custGeom>
              <a:avLst/>
              <a:gdLst/>
              <a:ahLst/>
              <a:cxnLst/>
              <a:rect l="l" t="t" r="r" b="b"/>
              <a:pathLst>
                <a:path w="11303" h="4552" extrusionOk="0">
                  <a:moveTo>
                    <a:pt x="1406" y="1"/>
                  </a:moveTo>
                  <a:cubicBezTo>
                    <a:pt x="1009" y="1"/>
                    <a:pt x="659" y="185"/>
                    <a:pt x="419" y="617"/>
                  </a:cubicBezTo>
                  <a:cubicBezTo>
                    <a:pt x="1" y="1371"/>
                    <a:pt x="671" y="1873"/>
                    <a:pt x="1173" y="2291"/>
                  </a:cubicBezTo>
                  <a:cubicBezTo>
                    <a:pt x="1340" y="2375"/>
                    <a:pt x="1508" y="2459"/>
                    <a:pt x="1759" y="2626"/>
                  </a:cubicBezTo>
                  <a:lnTo>
                    <a:pt x="2596" y="2961"/>
                  </a:lnTo>
                  <a:cubicBezTo>
                    <a:pt x="2764" y="3045"/>
                    <a:pt x="2931" y="3129"/>
                    <a:pt x="3182" y="3212"/>
                  </a:cubicBezTo>
                  <a:cubicBezTo>
                    <a:pt x="3685" y="3380"/>
                    <a:pt x="4103" y="3547"/>
                    <a:pt x="4605" y="3715"/>
                  </a:cubicBezTo>
                  <a:cubicBezTo>
                    <a:pt x="4773" y="3715"/>
                    <a:pt x="4940" y="3798"/>
                    <a:pt x="5191" y="3798"/>
                  </a:cubicBezTo>
                  <a:cubicBezTo>
                    <a:pt x="5861" y="3798"/>
                    <a:pt x="6615" y="3966"/>
                    <a:pt x="7284" y="4133"/>
                  </a:cubicBezTo>
                  <a:cubicBezTo>
                    <a:pt x="7452" y="4217"/>
                    <a:pt x="7703" y="4301"/>
                    <a:pt x="7870" y="4301"/>
                  </a:cubicBezTo>
                  <a:cubicBezTo>
                    <a:pt x="8708" y="4384"/>
                    <a:pt x="9461" y="4384"/>
                    <a:pt x="10215" y="4552"/>
                  </a:cubicBezTo>
                  <a:cubicBezTo>
                    <a:pt x="10382" y="4552"/>
                    <a:pt x="10633" y="4468"/>
                    <a:pt x="10801" y="4384"/>
                  </a:cubicBezTo>
                  <a:cubicBezTo>
                    <a:pt x="10884" y="4050"/>
                    <a:pt x="11303" y="3547"/>
                    <a:pt x="10717" y="3296"/>
                  </a:cubicBezTo>
                  <a:cubicBezTo>
                    <a:pt x="9880" y="3045"/>
                    <a:pt x="9461" y="2291"/>
                    <a:pt x="8875" y="1789"/>
                  </a:cubicBezTo>
                  <a:lnTo>
                    <a:pt x="8373" y="1873"/>
                  </a:lnTo>
                  <a:cubicBezTo>
                    <a:pt x="8057" y="2031"/>
                    <a:pt x="7722" y="2114"/>
                    <a:pt x="7395" y="2114"/>
                  </a:cubicBezTo>
                  <a:cubicBezTo>
                    <a:pt x="7029" y="2114"/>
                    <a:pt x="6673" y="2010"/>
                    <a:pt x="6364" y="1789"/>
                  </a:cubicBezTo>
                  <a:cubicBezTo>
                    <a:pt x="5359" y="1789"/>
                    <a:pt x="4689" y="1119"/>
                    <a:pt x="3852" y="784"/>
                  </a:cubicBezTo>
                  <a:cubicBezTo>
                    <a:pt x="3433" y="366"/>
                    <a:pt x="2764" y="784"/>
                    <a:pt x="2345" y="282"/>
                  </a:cubicBezTo>
                  <a:cubicBezTo>
                    <a:pt x="2023" y="103"/>
                    <a:pt x="1701" y="1"/>
                    <a:pt x="1406" y="1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2" name="Google Shape;13102;p15"/>
            <p:cNvSpPr/>
            <p:nvPr/>
          </p:nvSpPr>
          <p:spPr>
            <a:xfrm>
              <a:off x="4204525" y="1182025"/>
              <a:ext cx="110950" cy="88300"/>
            </a:xfrm>
            <a:custGeom>
              <a:avLst/>
              <a:gdLst/>
              <a:ahLst/>
              <a:cxnLst/>
              <a:rect l="l" t="t" r="r" b="b"/>
              <a:pathLst>
                <a:path w="4438" h="3532" extrusionOk="0">
                  <a:moveTo>
                    <a:pt x="607" y="0"/>
                  </a:moveTo>
                  <a:cubicBezTo>
                    <a:pt x="403" y="0"/>
                    <a:pt x="201" y="2"/>
                    <a:pt x="0" y="2"/>
                  </a:cubicBezTo>
                  <a:cubicBezTo>
                    <a:pt x="168" y="336"/>
                    <a:pt x="419" y="504"/>
                    <a:pt x="754" y="504"/>
                  </a:cubicBezTo>
                  <a:cubicBezTo>
                    <a:pt x="1423" y="504"/>
                    <a:pt x="1758" y="671"/>
                    <a:pt x="1675" y="1425"/>
                  </a:cubicBezTo>
                  <a:cubicBezTo>
                    <a:pt x="1628" y="1986"/>
                    <a:pt x="1372" y="2077"/>
                    <a:pt x="1082" y="2077"/>
                  </a:cubicBezTo>
                  <a:cubicBezTo>
                    <a:pt x="943" y="2077"/>
                    <a:pt x="798" y="2056"/>
                    <a:pt x="663" y="2056"/>
                  </a:cubicBezTo>
                  <a:cubicBezTo>
                    <a:pt x="575" y="2056"/>
                    <a:pt x="492" y="2065"/>
                    <a:pt x="419" y="2095"/>
                  </a:cubicBezTo>
                  <a:cubicBezTo>
                    <a:pt x="945" y="3094"/>
                    <a:pt x="1637" y="3532"/>
                    <a:pt x="2452" y="3532"/>
                  </a:cubicBezTo>
                  <a:cubicBezTo>
                    <a:pt x="2934" y="3532"/>
                    <a:pt x="3459" y="3379"/>
                    <a:pt x="4019" y="3099"/>
                  </a:cubicBezTo>
                  <a:lnTo>
                    <a:pt x="3433" y="2429"/>
                  </a:lnTo>
                  <a:cubicBezTo>
                    <a:pt x="2512" y="1508"/>
                    <a:pt x="2512" y="1341"/>
                    <a:pt x="3768" y="1006"/>
                  </a:cubicBezTo>
                  <a:cubicBezTo>
                    <a:pt x="3893" y="964"/>
                    <a:pt x="4019" y="943"/>
                    <a:pt x="4134" y="943"/>
                  </a:cubicBezTo>
                  <a:cubicBezTo>
                    <a:pt x="4249" y="943"/>
                    <a:pt x="4354" y="964"/>
                    <a:pt x="4437" y="1006"/>
                  </a:cubicBezTo>
                  <a:cubicBezTo>
                    <a:pt x="3276" y="63"/>
                    <a:pt x="1927" y="0"/>
                    <a:pt x="607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3" name="Google Shape;13103;p15"/>
            <p:cNvSpPr/>
            <p:nvPr/>
          </p:nvSpPr>
          <p:spPr>
            <a:xfrm>
              <a:off x="5368225" y="1571350"/>
              <a:ext cx="104675" cy="56525"/>
            </a:xfrm>
            <a:custGeom>
              <a:avLst/>
              <a:gdLst/>
              <a:ahLst/>
              <a:cxnLst/>
              <a:rect l="l" t="t" r="r" b="b"/>
              <a:pathLst>
                <a:path w="4187" h="2261" extrusionOk="0">
                  <a:moveTo>
                    <a:pt x="586" y="0"/>
                  </a:moveTo>
                  <a:cubicBezTo>
                    <a:pt x="586" y="586"/>
                    <a:pt x="670" y="1172"/>
                    <a:pt x="84" y="1507"/>
                  </a:cubicBezTo>
                  <a:cubicBezTo>
                    <a:pt x="0" y="2177"/>
                    <a:pt x="503" y="2261"/>
                    <a:pt x="1005" y="2261"/>
                  </a:cubicBezTo>
                  <a:cubicBezTo>
                    <a:pt x="1340" y="2093"/>
                    <a:pt x="1712" y="2065"/>
                    <a:pt x="2090" y="2065"/>
                  </a:cubicBezTo>
                  <a:cubicBezTo>
                    <a:pt x="2279" y="2065"/>
                    <a:pt x="2470" y="2072"/>
                    <a:pt x="2658" y="2072"/>
                  </a:cubicBezTo>
                  <a:cubicBezTo>
                    <a:pt x="3223" y="2072"/>
                    <a:pt x="3768" y="2010"/>
                    <a:pt x="4186" y="1507"/>
                  </a:cubicBezTo>
                  <a:cubicBezTo>
                    <a:pt x="4186" y="1340"/>
                    <a:pt x="4102" y="1256"/>
                    <a:pt x="4102" y="1089"/>
                  </a:cubicBezTo>
                  <a:cubicBezTo>
                    <a:pt x="4025" y="1094"/>
                    <a:pt x="3949" y="1096"/>
                    <a:pt x="3874" y="1096"/>
                  </a:cubicBezTo>
                  <a:cubicBezTo>
                    <a:pt x="2647" y="1096"/>
                    <a:pt x="1691" y="474"/>
                    <a:pt x="586" y="0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4" name="Google Shape;13104;p15"/>
            <p:cNvSpPr/>
            <p:nvPr/>
          </p:nvSpPr>
          <p:spPr>
            <a:xfrm>
              <a:off x="4765425" y="1169500"/>
              <a:ext cx="50275" cy="46075"/>
            </a:xfrm>
            <a:custGeom>
              <a:avLst/>
              <a:gdLst/>
              <a:ahLst/>
              <a:cxnLst/>
              <a:rect l="l" t="t" r="r" b="b"/>
              <a:pathLst>
                <a:path w="2011" h="1843" extrusionOk="0">
                  <a:moveTo>
                    <a:pt x="1089" y="0"/>
                  </a:moveTo>
                  <a:cubicBezTo>
                    <a:pt x="420" y="84"/>
                    <a:pt x="1" y="419"/>
                    <a:pt x="252" y="1172"/>
                  </a:cubicBezTo>
                  <a:cubicBezTo>
                    <a:pt x="336" y="1591"/>
                    <a:pt x="754" y="1842"/>
                    <a:pt x="1173" y="1842"/>
                  </a:cubicBezTo>
                  <a:cubicBezTo>
                    <a:pt x="2010" y="1675"/>
                    <a:pt x="1843" y="1089"/>
                    <a:pt x="1675" y="503"/>
                  </a:cubicBezTo>
                  <a:cubicBezTo>
                    <a:pt x="1675" y="335"/>
                    <a:pt x="1592" y="168"/>
                    <a:pt x="1592" y="0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5" name="Google Shape;13105;p15"/>
            <p:cNvSpPr/>
            <p:nvPr/>
          </p:nvSpPr>
          <p:spPr>
            <a:xfrm>
              <a:off x="4353125" y="1219400"/>
              <a:ext cx="64900" cy="44325"/>
            </a:xfrm>
            <a:custGeom>
              <a:avLst/>
              <a:gdLst/>
              <a:ahLst/>
              <a:cxnLst/>
              <a:rect l="l" t="t" r="r" b="b"/>
              <a:pathLst>
                <a:path w="2596" h="1773" extrusionOk="0">
                  <a:moveTo>
                    <a:pt x="302" y="1"/>
                  </a:moveTo>
                  <a:cubicBezTo>
                    <a:pt x="202" y="1"/>
                    <a:pt x="102" y="5"/>
                    <a:pt x="0" y="13"/>
                  </a:cubicBezTo>
                  <a:cubicBezTo>
                    <a:pt x="335" y="265"/>
                    <a:pt x="754" y="516"/>
                    <a:pt x="837" y="851"/>
                  </a:cubicBezTo>
                  <a:cubicBezTo>
                    <a:pt x="1043" y="1536"/>
                    <a:pt x="1263" y="1773"/>
                    <a:pt x="1496" y="1773"/>
                  </a:cubicBezTo>
                  <a:cubicBezTo>
                    <a:pt x="1834" y="1773"/>
                    <a:pt x="2200" y="1280"/>
                    <a:pt x="2596" y="934"/>
                  </a:cubicBezTo>
                  <a:cubicBezTo>
                    <a:pt x="1993" y="332"/>
                    <a:pt x="1188" y="1"/>
                    <a:pt x="302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6" name="Google Shape;13106;p15"/>
            <p:cNvSpPr/>
            <p:nvPr/>
          </p:nvSpPr>
          <p:spPr>
            <a:xfrm>
              <a:off x="4139625" y="1156925"/>
              <a:ext cx="64925" cy="30325"/>
            </a:xfrm>
            <a:custGeom>
              <a:avLst/>
              <a:gdLst/>
              <a:ahLst/>
              <a:cxnLst/>
              <a:rect l="l" t="t" r="r" b="b"/>
              <a:pathLst>
                <a:path w="2597" h="1213" extrusionOk="0">
                  <a:moveTo>
                    <a:pt x="1" y="1"/>
                  </a:moveTo>
                  <a:cubicBezTo>
                    <a:pt x="255" y="914"/>
                    <a:pt x="724" y="1213"/>
                    <a:pt x="1315" y="1213"/>
                  </a:cubicBezTo>
                  <a:cubicBezTo>
                    <a:pt x="1699" y="1213"/>
                    <a:pt x="2135" y="1087"/>
                    <a:pt x="2596" y="922"/>
                  </a:cubicBezTo>
                  <a:cubicBezTo>
                    <a:pt x="1843" y="336"/>
                    <a:pt x="922" y="1"/>
                    <a:pt x="1" y="1"/>
                  </a:cubicBezTo>
                  <a:close/>
                </a:path>
              </a:pathLst>
            </a:custGeom>
            <a:solidFill>
              <a:srgbClr val="3771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7" name="Google Shape;13107;p15"/>
            <p:cNvSpPr/>
            <p:nvPr/>
          </p:nvSpPr>
          <p:spPr>
            <a:xfrm>
              <a:off x="5282400" y="1531575"/>
              <a:ext cx="62825" cy="30675"/>
            </a:xfrm>
            <a:custGeom>
              <a:avLst/>
              <a:gdLst/>
              <a:ahLst/>
              <a:cxnLst/>
              <a:rect l="l" t="t" r="r" b="b"/>
              <a:pathLst>
                <a:path w="2513" h="1227" extrusionOk="0">
                  <a:moveTo>
                    <a:pt x="1" y="1"/>
                  </a:moveTo>
                  <a:cubicBezTo>
                    <a:pt x="520" y="714"/>
                    <a:pt x="1038" y="1227"/>
                    <a:pt x="1791" y="1227"/>
                  </a:cubicBezTo>
                  <a:cubicBezTo>
                    <a:pt x="2010" y="1227"/>
                    <a:pt x="2248" y="1183"/>
                    <a:pt x="2512" y="1089"/>
                  </a:cubicBezTo>
                  <a:cubicBezTo>
                    <a:pt x="1926" y="336"/>
                    <a:pt x="1005" y="1"/>
                    <a:pt x="1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8" name="Google Shape;13108;p15"/>
            <p:cNvSpPr/>
            <p:nvPr/>
          </p:nvSpPr>
          <p:spPr>
            <a:xfrm>
              <a:off x="4415900" y="1088575"/>
              <a:ext cx="50275" cy="24050"/>
            </a:xfrm>
            <a:custGeom>
              <a:avLst/>
              <a:gdLst/>
              <a:ahLst/>
              <a:cxnLst/>
              <a:rect l="l" t="t" r="r" b="b"/>
              <a:pathLst>
                <a:path w="2011" h="962" extrusionOk="0">
                  <a:moveTo>
                    <a:pt x="1340" y="0"/>
                  </a:moveTo>
                  <a:cubicBezTo>
                    <a:pt x="894" y="0"/>
                    <a:pt x="447" y="223"/>
                    <a:pt x="1" y="223"/>
                  </a:cubicBezTo>
                  <a:cubicBezTo>
                    <a:pt x="384" y="606"/>
                    <a:pt x="766" y="961"/>
                    <a:pt x="1149" y="961"/>
                  </a:cubicBezTo>
                  <a:cubicBezTo>
                    <a:pt x="1436" y="961"/>
                    <a:pt x="1723" y="761"/>
                    <a:pt x="2010" y="223"/>
                  </a:cubicBezTo>
                  <a:cubicBezTo>
                    <a:pt x="1787" y="56"/>
                    <a:pt x="1564" y="0"/>
                    <a:pt x="134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9" name="Google Shape;13109;p15"/>
            <p:cNvSpPr/>
            <p:nvPr/>
          </p:nvSpPr>
          <p:spPr>
            <a:xfrm>
              <a:off x="4503825" y="1085300"/>
              <a:ext cx="27225" cy="25750"/>
            </a:xfrm>
            <a:custGeom>
              <a:avLst/>
              <a:gdLst/>
              <a:ahLst/>
              <a:cxnLst/>
              <a:rect l="l" t="t" r="r" b="b"/>
              <a:pathLst>
                <a:path w="1089" h="1030" extrusionOk="0">
                  <a:moveTo>
                    <a:pt x="617" y="1"/>
                  </a:moveTo>
                  <a:cubicBezTo>
                    <a:pt x="474" y="1"/>
                    <a:pt x="279" y="103"/>
                    <a:pt x="0" y="354"/>
                  </a:cubicBezTo>
                  <a:cubicBezTo>
                    <a:pt x="0" y="860"/>
                    <a:pt x="183" y="1029"/>
                    <a:pt x="457" y="1029"/>
                  </a:cubicBezTo>
                  <a:cubicBezTo>
                    <a:pt x="637" y="1029"/>
                    <a:pt x="856" y="956"/>
                    <a:pt x="1088" y="857"/>
                  </a:cubicBezTo>
                  <a:cubicBezTo>
                    <a:pt x="977" y="410"/>
                    <a:pt x="902" y="1"/>
                    <a:pt x="617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0" name="Google Shape;13110;p15"/>
            <p:cNvSpPr/>
            <p:nvPr/>
          </p:nvSpPr>
          <p:spPr>
            <a:xfrm>
              <a:off x="5387050" y="1493900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503" y="1"/>
                    <a:pt x="336" y="168"/>
                    <a:pt x="252" y="336"/>
                  </a:cubicBezTo>
                  <a:cubicBezTo>
                    <a:pt x="1" y="922"/>
                    <a:pt x="419" y="1089"/>
                    <a:pt x="838" y="1089"/>
                  </a:cubicBezTo>
                  <a:cubicBezTo>
                    <a:pt x="754" y="670"/>
                    <a:pt x="1089" y="252"/>
                    <a:pt x="587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1" name="Google Shape;13111;p15"/>
            <p:cNvSpPr/>
            <p:nvPr/>
          </p:nvSpPr>
          <p:spPr>
            <a:xfrm>
              <a:off x="4371950" y="1069025"/>
              <a:ext cx="31425" cy="15725"/>
            </a:xfrm>
            <a:custGeom>
              <a:avLst/>
              <a:gdLst/>
              <a:ahLst/>
              <a:cxnLst/>
              <a:rect l="l" t="t" r="r" b="b"/>
              <a:pathLst>
                <a:path w="1257" h="629" extrusionOk="0">
                  <a:moveTo>
                    <a:pt x="1256" y="1"/>
                  </a:moveTo>
                  <a:cubicBezTo>
                    <a:pt x="922" y="1"/>
                    <a:pt x="587" y="1"/>
                    <a:pt x="336" y="84"/>
                  </a:cubicBezTo>
                  <a:cubicBezTo>
                    <a:pt x="168" y="84"/>
                    <a:pt x="1" y="336"/>
                    <a:pt x="1" y="419"/>
                  </a:cubicBezTo>
                  <a:cubicBezTo>
                    <a:pt x="43" y="587"/>
                    <a:pt x="126" y="629"/>
                    <a:pt x="220" y="629"/>
                  </a:cubicBezTo>
                  <a:cubicBezTo>
                    <a:pt x="315" y="629"/>
                    <a:pt x="419" y="587"/>
                    <a:pt x="503" y="587"/>
                  </a:cubicBezTo>
                  <a:lnTo>
                    <a:pt x="1256" y="503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2" name="Google Shape;13112;p15"/>
            <p:cNvSpPr/>
            <p:nvPr/>
          </p:nvSpPr>
          <p:spPr>
            <a:xfrm>
              <a:off x="4415900" y="1242750"/>
              <a:ext cx="50275" cy="15250"/>
            </a:xfrm>
            <a:custGeom>
              <a:avLst/>
              <a:gdLst/>
              <a:ahLst/>
              <a:cxnLst/>
              <a:rect l="l" t="t" r="r" b="b"/>
              <a:pathLst>
                <a:path w="2011" h="610" extrusionOk="0">
                  <a:moveTo>
                    <a:pt x="1" y="0"/>
                  </a:moveTo>
                  <a:cubicBezTo>
                    <a:pt x="266" y="398"/>
                    <a:pt x="671" y="609"/>
                    <a:pt x="1068" y="609"/>
                  </a:cubicBezTo>
                  <a:cubicBezTo>
                    <a:pt x="1424" y="609"/>
                    <a:pt x="1773" y="440"/>
                    <a:pt x="2010" y="8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3" name="Google Shape;13113;p15"/>
            <p:cNvSpPr/>
            <p:nvPr/>
          </p:nvSpPr>
          <p:spPr>
            <a:xfrm>
              <a:off x="4315450" y="1207175"/>
              <a:ext cx="37700" cy="12675"/>
            </a:xfrm>
            <a:custGeom>
              <a:avLst/>
              <a:gdLst/>
              <a:ahLst/>
              <a:cxnLst/>
              <a:rect l="l" t="t" r="r" b="b"/>
              <a:pathLst>
                <a:path w="1508" h="507" extrusionOk="0">
                  <a:moveTo>
                    <a:pt x="0" y="0"/>
                  </a:moveTo>
                  <a:cubicBezTo>
                    <a:pt x="326" y="456"/>
                    <a:pt x="753" y="507"/>
                    <a:pt x="1163" y="507"/>
                  </a:cubicBezTo>
                  <a:cubicBezTo>
                    <a:pt x="1280" y="507"/>
                    <a:pt x="1396" y="502"/>
                    <a:pt x="1507" y="502"/>
                  </a:cubicBezTo>
                  <a:cubicBezTo>
                    <a:pt x="1172" y="0"/>
                    <a:pt x="586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4" name="Google Shape;13114;p15"/>
            <p:cNvSpPr/>
            <p:nvPr/>
          </p:nvSpPr>
          <p:spPr>
            <a:xfrm>
              <a:off x="4993575" y="1269950"/>
              <a:ext cx="16775" cy="19300"/>
            </a:xfrm>
            <a:custGeom>
              <a:avLst/>
              <a:gdLst/>
              <a:ahLst/>
              <a:cxnLst/>
              <a:rect l="l" t="t" r="r" b="b"/>
              <a:pathLst>
                <a:path w="671" h="772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336"/>
                    <a:pt x="84" y="670"/>
                    <a:pt x="419" y="754"/>
                  </a:cubicBezTo>
                  <a:cubicBezTo>
                    <a:pt x="419" y="766"/>
                    <a:pt x="424" y="771"/>
                    <a:pt x="433" y="771"/>
                  </a:cubicBezTo>
                  <a:cubicBezTo>
                    <a:pt x="486" y="771"/>
                    <a:pt x="670" y="587"/>
                    <a:pt x="670" y="587"/>
                  </a:cubicBezTo>
                  <a:cubicBezTo>
                    <a:pt x="586" y="252"/>
                    <a:pt x="335" y="84"/>
                    <a:pt x="0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5" name="Google Shape;13115;p15"/>
            <p:cNvSpPr/>
            <p:nvPr/>
          </p:nvSpPr>
          <p:spPr>
            <a:xfrm>
              <a:off x="5202875" y="1374050"/>
              <a:ext cx="14675" cy="13150"/>
            </a:xfrm>
            <a:custGeom>
              <a:avLst/>
              <a:gdLst/>
              <a:ahLst/>
              <a:cxnLst/>
              <a:rect l="l" t="t" r="r" b="b"/>
              <a:pathLst>
                <a:path w="587" h="526" extrusionOk="0">
                  <a:moveTo>
                    <a:pt x="168" y="0"/>
                  </a:moveTo>
                  <a:cubicBezTo>
                    <a:pt x="56" y="0"/>
                    <a:pt x="0" y="137"/>
                    <a:pt x="0" y="274"/>
                  </a:cubicBezTo>
                  <a:lnTo>
                    <a:pt x="419" y="525"/>
                  </a:lnTo>
                  <a:cubicBezTo>
                    <a:pt x="419" y="525"/>
                    <a:pt x="586" y="525"/>
                    <a:pt x="503" y="358"/>
                  </a:cubicBezTo>
                  <a:cubicBezTo>
                    <a:pt x="503" y="274"/>
                    <a:pt x="503" y="106"/>
                    <a:pt x="252" y="23"/>
                  </a:cubicBezTo>
                  <a:cubicBezTo>
                    <a:pt x="221" y="7"/>
                    <a:pt x="193" y="0"/>
                    <a:pt x="168" y="0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6" name="Google Shape;13116;p15"/>
            <p:cNvSpPr/>
            <p:nvPr/>
          </p:nvSpPr>
          <p:spPr>
            <a:xfrm>
              <a:off x="4378225" y="1047050"/>
              <a:ext cx="27250" cy="9450"/>
            </a:xfrm>
            <a:custGeom>
              <a:avLst/>
              <a:gdLst/>
              <a:ahLst/>
              <a:cxnLst/>
              <a:rect l="l" t="t" r="r" b="b"/>
              <a:pathLst>
                <a:path w="1090" h="378" extrusionOk="0">
                  <a:moveTo>
                    <a:pt x="514" y="1"/>
                  </a:moveTo>
                  <a:cubicBezTo>
                    <a:pt x="336" y="1"/>
                    <a:pt x="168" y="126"/>
                    <a:pt x="1" y="377"/>
                  </a:cubicBezTo>
                  <a:lnTo>
                    <a:pt x="1089" y="377"/>
                  </a:lnTo>
                  <a:cubicBezTo>
                    <a:pt x="880" y="126"/>
                    <a:pt x="692" y="1"/>
                    <a:pt x="514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7" name="Google Shape;13117;p15"/>
            <p:cNvSpPr/>
            <p:nvPr/>
          </p:nvSpPr>
          <p:spPr>
            <a:xfrm>
              <a:off x="4870075" y="1370425"/>
              <a:ext cx="25150" cy="11025"/>
            </a:xfrm>
            <a:custGeom>
              <a:avLst/>
              <a:gdLst/>
              <a:ahLst/>
              <a:cxnLst/>
              <a:rect l="l" t="t" r="r" b="b"/>
              <a:pathLst>
                <a:path w="1006" h="441" extrusionOk="0">
                  <a:moveTo>
                    <a:pt x="1" y="0"/>
                  </a:moveTo>
                  <a:cubicBezTo>
                    <a:pt x="140" y="278"/>
                    <a:pt x="451" y="440"/>
                    <a:pt x="791" y="440"/>
                  </a:cubicBezTo>
                  <a:cubicBezTo>
                    <a:pt x="862" y="440"/>
                    <a:pt x="934" y="433"/>
                    <a:pt x="1006" y="419"/>
                  </a:cubicBezTo>
                  <a:cubicBezTo>
                    <a:pt x="754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8" name="Google Shape;13118;p15"/>
            <p:cNvSpPr/>
            <p:nvPr/>
          </p:nvSpPr>
          <p:spPr>
            <a:xfrm>
              <a:off x="4955900" y="139500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168" y="357"/>
                    <a:pt x="586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9" name="Google Shape;13119;p15"/>
            <p:cNvSpPr/>
            <p:nvPr/>
          </p:nvSpPr>
          <p:spPr>
            <a:xfrm>
              <a:off x="5345200" y="15588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0" name="Google Shape;13120;p15"/>
            <p:cNvSpPr/>
            <p:nvPr/>
          </p:nvSpPr>
          <p:spPr>
            <a:xfrm>
              <a:off x="5407975" y="1521125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0"/>
                  </a:moveTo>
                  <a:cubicBezTo>
                    <a:pt x="85" y="168"/>
                    <a:pt x="168" y="251"/>
                    <a:pt x="252" y="251"/>
                  </a:cubicBezTo>
                  <a:cubicBezTo>
                    <a:pt x="336" y="251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1" name="Google Shape;13121;p15"/>
            <p:cNvSpPr/>
            <p:nvPr/>
          </p:nvSpPr>
          <p:spPr>
            <a:xfrm>
              <a:off x="5420550" y="151482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168" y="1"/>
                  </a:moveTo>
                  <a:cubicBezTo>
                    <a:pt x="84" y="1"/>
                    <a:pt x="0" y="168"/>
                    <a:pt x="0" y="252"/>
                  </a:cubicBezTo>
                  <a:cubicBezTo>
                    <a:pt x="251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2" name="Google Shape;13122;p15"/>
            <p:cNvSpPr/>
            <p:nvPr/>
          </p:nvSpPr>
          <p:spPr>
            <a:xfrm>
              <a:off x="4993575" y="14081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3" name="Google Shape;13123;p15"/>
            <p:cNvSpPr/>
            <p:nvPr/>
          </p:nvSpPr>
          <p:spPr>
            <a:xfrm>
              <a:off x="4591725" y="11192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4" name="Google Shape;13124;p15"/>
            <p:cNvSpPr/>
            <p:nvPr/>
          </p:nvSpPr>
          <p:spPr>
            <a:xfrm>
              <a:off x="4566600" y="10941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5" name="Google Shape;13125;p15"/>
            <p:cNvSpPr/>
            <p:nvPr/>
          </p:nvSpPr>
          <p:spPr>
            <a:xfrm>
              <a:off x="4403350" y="10815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6" name="Google Shape;13126;p15"/>
            <p:cNvSpPr/>
            <p:nvPr/>
          </p:nvSpPr>
          <p:spPr>
            <a:xfrm>
              <a:off x="4271500" y="10815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168" y="168"/>
                  </a:cubicBezTo>
                  <a:cubicBezTo>
                    <a:pt x="168" y="168"/>
                    <a:pt x="251" y="85"/>
                    <a:pt x="251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7" name="Google Shape;13127;p15"/>
            <p:cNvSpPr/>
            <p:nvPr/>
          </p:nvSpPr>
          <p:spPr>
            <a:xfrm>
              <a:off x="4403350" y="105647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0" y="0"/>
                  </a:moveTo>
                  <a:lnTo>
                    <a:pt x="0" y="503"/>
                  </a:lnTo>
                  <a:cubicBezTo>
                    <a:pt x="335" y="335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8" name="Google Shape;13128;p15"/>
            <p:cNvSpPr/>
            <p:nvPr/>
          </p:nvSpPr>
          <p:spPr>
            <a:xfrm>
              <a:off x="4315450" y="10564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9" name="Google Shape;13129;p15"/>
            <p:cNvSpPr/>
            <p:nvPr/>
          </p:nvSpPr>
          <p:spPr>
            <a:xfrm>
              <a:off x="4353125" y="10502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1" y="0"/>
                  </a:moveTo>
                  <a:cubicBezTo>
                    <a:pt x="168" y="0"/>
                    <a:pt x="84" y="84"/>
                    <a:pt x="0" y="251"/>
                  </a:cubicBezTo>
                  <a:lnTo>
                    <a:pt x="503" y="251"/>
                  </a:lnTo>
                  <a:cubicBezTo>
                    <a:pt x="419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0" name="Google Shape;13130;p15"/>
            <p:cNvSpPr/>
            <p:nvPr/>
          </p:nvSpPr>
          <p:spPr>
            <a:xfrm>
              <a:off x="4252650" y="2638050"/>
              <a:ext cx="77475" cy="36325"/>
            </a:xfrm>
            <a:custGeom>
              <a:avLst/>
              <a:gdLst/>
              <a:ahLst/>
              <a:cxnLst/>
              <a:rect l="l" t="t" r="r" b="b"/>
              <a:pathLst>
                <a:path w="3099" h="1453" extrusionOk="0">
                  <a:moveTo>
                    <a:pt x="404" y="1"/>
                  </a:moveTo>
                  <a:cubicBezTo>
                    <a:pt x="269" y="1"/>
                    <a:pt x="134" y="10"/>
                    <a:pt x="1" y="29"/>
                  </a:cubicBezTo>
                  <a:cubicBezTo>
                    <a:pt x="419" y="699"/>
                    <a:pt x="1173" y="1201"/>
                    <a:pt x="2094" y="1369"/>
                  </a:cubicBezTo>
                  <a:cubicBezTo>
                    <a:pt x="2429" y="1369"/>
                    <a:pt x="2763" y="1369"/>
                    <a:pt x="3098" y="1453"/>
                  </a:cubicBezTo>
                  <a:cubicBezTo>
                    <a:pt x="2505" y="562"/>
                    <a:pt x="1451" y="1"/>
                    <a:pt x="404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1" name="Google Shape;13131;p15"/>
            <p:cNvSpPr/>
            <p:nvPr/>
          </p:nvSpPr>
          <p:spPr>
            <a:xfrm>
              <a:off x="4997750" y="2965275"/>
              <a:ext cx="29325" cy="37700"/>
            </a:xfrm>
            <a:custGeom>
              <a:avLst/>
              <a:gdLst/>
              <a:ahLst/>
              <a:cxnLst/>
              <a:rect l="l" t="t" r="r" b="b"/>
              <a:pathLst>
                <a:path w="1173" h="1508" extrusionOk="0">
                  <a:moveTo>
                    <a:pt x="336" y="1"/>
                  </a:moveTo>
                  <a:cubicBezTo>
                    <a:pt x="1" y="419"/>
                    <a:pt x="1" y="1089"/>
                    <a:pt x="336" y="1508"/>
                  </a:cubicBezTo>
                  <a:lnTo>
                    <a:pt x="838" y="1508"/>
                  </a:lnTo>
                  <a:lnTo>
                    <a:pt x="838" y="1005"/>
                  </a:lnTo>
                  <a:cubicBezTo>
                    <a:pt x="1173" y="754"/>
                    <a:pt x="1173" y="252"/>
                    <a:pt x="838" y="1"/>
                  </a:cubicBezTo>
                  <a:close/>
                </a:path>
              </a:pathLst>
            </a:custGeom>
            <a:solidFill>
              <a:srgbClr val="7D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2" name="Google Shape;13132;p15"/>
            <p:cNvSpPr/>
            <p:nvPr/>
          </p:nvSpPr>
          <p:spPr>
            <a:xfrm>
              <a:off x="4727775" y="2829225"/>
              <a:ext cx="18850" cy="8400"/>
            </a:xfrm>
            <a:custGeom>
              <a:avLst/>
              <a:gdLst/>
              <a:ahLst/>
              <a:cxnLst/>
              <a:rect l="l" t="t" r="r" b="b"/>
              <a:pathLst>
                <a:path w="754" h="336" extrusionOk="0">
                  <a:moveTo>
                    <a:pt x="335" y="1"/>
                  </a:moveTo>
                  <a:lnTo>
                    <a:pt x="0" y="168"/>
                  </a:lnTo>
                  <a:cubicBezTo>
                    <a:pt x="84" y="252"/>
                    <a:pt x="251" y="336"/>
                    <a:pt x="335" y="336"/>
                  </a:cubicBezTo>
                  <a:cubicBezTo>
                    <a:pt x="502" y="336"/>
                    <a:pt x="586" y="252"/>
                    <a:pt x="754" y="168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3" name="Google Shape;13133;p15"/>
            <p:cNvSpPr/>
            <p:nvPr/>
          </p:nvSpPr>
          <p:spPr>
            <a:xfrm>
              <a:off x="4127075" y="257545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1" y="22"/>
                  </a:cubicBezTo>
                  <a:cubicBezTo>
                    <a:pt x="168" y="357"/>
                    <a:pt x="587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4" name="Google Shape;13134;p15"/>
            <p:cNvSpPr/>
            <p:nvPr/>
          </p:nvSpPr>
          <p:spPr>
            <a:xfrm>
              <a:off x="4566600" y="27497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" y="0"/>
                  </a:moveTo>
                  <a:cubicBezTo>
                    <a:pt x="42" y="126"/>
                    <a:pt x="105" y="168"/>
                    <a:pt x="158" y="168"/>
                  </a:cubicBezTo>
                  <a:cubicBezTo>
                    <a:pt x="210" y="168"/>
                    <a:pt x="252" y="126"/>
                    <a:pt x="252" y="84"/>
                  </a:cubicBezTo>
                  <a:cubicBezTo>
                    <a:pt x="252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5" name="Google Shape;13135;p15"/>
            <p:cNvSpPr/>
            <p:nvPr/>
          </p:nvSpPr>
          <p:spPr>
            <a:xfrm>
              <a:off x="4558225" y="273715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0"/>
                  </a:moveTo>
                  <a:cubicBezTo>
                    <a:pt x="1" y="168"/>
                    <a:pt x="1" y="335"/>
                    <a:pt x="336" y="502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6" name="Google Shape;13136;p15"/>
            <p:cNvSpPr/>
            <p:nvPr/>
          </p:nvSpPr>
          <p:spPr>
            <a:xfrm>
              <a:off x="4566600" y="27329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68" y="1"/>
                  </a:moveTo>
                  <a:cubicBezTo>
                    <a:pt x="84" y="1"/>
                    <a:pt x="1" y="168"/>
                    <a:pt x="1" y="252"/>
                  </a:cubicBezTo>
                  <a:cubicBezTo>
                    <a:pt x="252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7" name="Google Shape;13137;p15"/>
            <p:cNvSpPr/>
            <p:nvPr/>
          </p:nvSpPr>
          <p:spPr>
            <a:xfrm>
              <a:off x="3325450" y="22097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cubicBezTo>
                    <a:pt x="1" y="252"/>
                    <a:pt x="252" y="503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8" name="Google Shape;13138;p15"/>
            <p:cNvSpPr/>
            <p:nvPr/>
          </p:nvSpPr>
          <p:spPr>
            <a:xfrm>
              <a:off x="3338025" y="2222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lnTo>
                    <a:pt x="503" y="586"/>
                  </a:lnTo>
                  <a:cubicBezTo>
                    <a:pt x="419" y="251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9" name="Google Shape;13139;p15"/>
            <p:cNvSpPr/>
            <p:nvPr/>
          </p:nvSpPr>
          <p:spPr>
            <a:xfrm>
              <a:off x="3348475" y="22369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587" y="50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0" name="Google Shape;13140;p15"/>
            <p:cNvSpPr/>
            <p:nvPr/>
          </p:nvSpPr>
          <p:spPr>
            <a:xfrm>
              <a:off x="2622225" y="830425"/>
              <a:ext cx="791175" cy="238700"/>
            </a:xfrm>
            <a:custGeom>
              <a:avLst/>
              <a:gdLst/>
              <a:ahLst/>
              <a:cxnLst/>
              <a:rect l="l" t="t" r="r" b="b"/>
              <a:pathLst>
                <a:path w="31647" h="9548" extrusionOk="0">
                  <a:moveTo>
                    <a:pt x="2009" y="1"/>
                  </a:moveTo>
                  <a:cubicBezTo>
                    <a:pt x="1684" y="456"/>
                    <a:pt x="1308" y="507"/>
                    <a:pt x="881" y="507"/>
                  </a:cubicBezTo>
                  <a:cubicBezTo>
                    <a:pt x="759" y="507"/>
                    <a:pt x="633" y="503"/>
                    <a:pt x="502" y="503"/>
                  </a:cubicBezTo>
                  <a:cubicBezTo>
                    <a:pt x="168" y="1005"/>
                    <a:pt x="0" y="1508"/>
                    <a:pt x="0" y="2094"/>
                  </a:cubicBezTo>
                  <a:cubicBezTo>
                    <a:pt x="180" y="2670"/>
                    <a:pt x="546" y="2781"/>
                    <a:pt x="958" y="2781"/>
                  </a:cubicBezTo>
                  <a:cubicBezTo>
                    <a:pt x="1218" y="2781"/>
                    <a:pt x="1497" y="2736"/>
                    <a:pt x="1759" y="2736"/>
                  </a:cubicBezTo>
                  <a:cubicBezTo>
                    <a:pt x="2046" y="2736"/>
                    <a:pt x="2312" y="2790"/>
                    <a:pt x="2512" y="3015"/>
                  </a:cubicBezTo>
                  <a:cubicBezTo>
                    <a:pt x="2780" y="3223"/>
                    <a:pt x="3079" y="3272"/>
                    <a:pt x="3392" y="3272"/>
                  </a:cubicBezTo>
                  <a:cubicBezTo>
                    <a:pt x="3676" y="3272"/>
                    <a:pt x="3971" y="3231"/>
                    <a:pt x="4263" y="3231"/>
                  </a:cubicBezTo>
                  <a:cubicBezTo>
                    <a:pt x="4552" y="3231"/>
                    <a:pt x="4838" y="3272"/>
                    <a:pt x="5107" y="3433"/>
                  </a:cubicBezTo>
                  <a:cubicBezTo>
                    <a:pt x="5274" y="3433"/>
                    <a:pt x="5358" y="3517"/>
                    <a:pt x="5526" y="3517"/>
                  </a:cubicBezTo>
                  <a:cubicBezTo>
                    <a:pt x="5693" y="3684"/>
                    <a:pt x="5777" y="3852"/>
                    <a:pt x="5944" y="3935"/>
                  </a:cubicBezTo>
                  <a:cubicBezTo>
                    <a:pt x="6363" y="4521"/>
                    <a:pt x="7033" y="4103"/>
                    <a:pt x="7451" y="4521"/>
                  </a:cubicBezTo>
                  <a:cubicBezTo>
                    <a:pt x="7765" y="4913"/>
                    <a:pt x="8152" y="4993"/>
                    <a:pt x="8561" y="4993"/>
                  </a:cubicBezTo>
                  <a:cubicBezTo>
                    <a:pt x="8843" y="4993"/>
                    <a:pt x="9135" y="4955"/>
                    <a:pt x="9421" y="4955"/>
                  </a:cubicBezTo>
                  <a:cubicBezTo>
                    <a:pt x="9606" y="4955"/>
                    <a:pt x="9788" y="4971"/>
                    <a:pt x="9963" y="5024"/>
                  </a:cubicBezTo>
                  <a:cubicBezTo>
                    <a:pt x="10409" y="5470"/>
                    <a:pt x="11005" y="5694"/>
                    <a:pt x="11600" y="5694"/>
                  </a:cubicBezTo>
                  <a:cubicBezTo>
                    <a:pt x="11898" y="5694"/>
                    <a:pt x="12195" y="5638"/>
                    <a:pt x="12474" y="5526"/>
                  </a:cubicBezTo>
                  <a:lnTo>
                    <a:pt x="12977" y="5526"/>
                  </a:lnTo>
                  <a:cubicBezTo>
                    <a:pt x="13814" y="5861"/>
                    <a:pt x="14735" y="6028"/>
                    <a:pt x="15656" y="6028"/>
                  </a:cubicBezTo>
                  <a:cubicBezTo>
                    <a:pt x="19758" y="6866"/>
                    <a:pt x="23693" y="8624"/>
                    <a:pt x="27879" y="9293"/>
                  </a:cubicBezTo>
                  <a:cubicBezTo>
                    <a:pt x="28466" y="9384"/>
                    <a:pt x="29053" y="9547"/>
                    <a:pt x="29627" y="9547"/>
                  </a:cubicBezTo>
                  <a:cubicBezTo>
                    <a:pt x="30117" y="9547"/>
                    <a:pt x="30597" y="9428"/>
                    <a:pt x="31060" y="9042"/>
                  </a:cubicBezTo>
                  <a:lnTo>
                    <a:pt x="31646" y="9042"/>
                  </a:lnTo>
                  <a:cubicBezTo>
                    <a:pt x="31562" y="7619"/>
                    <a:pt x="30307" y="7703"/>
                    <a:pt x="29469" y="7368"/>
                  </a:cubicBezTo>
                  <a:cubicBezTo>
                    <a:pt x="28716" y="7033"/>
                    <a:pt x="27628" y="7284"/>
                    <a:pt x="27209" y="6196"/>
                  </a:cubicBezTo>
                  <a:lnTo>
                    <a:pt x="27209" y="5861"/>
                  </a:lnTo>
                  <a:lnTo>
                    <a:pt x="23609" y="4438"/>
                  </a:lnTo>
                  <a:cubicBezTo>
                    <a:pt x="23471" y="4300"/>
                    <a:pt x="23282" y="4237"/>
                    <a:pt x="23084" y="4237"/>
                  </a:cubicBezTo>
                  <a:cubicBezTo>
                    <a:pt x="22922" y="4237"/>
                    <a:pt x="22755" y="4279"/>
                    <a:pt x="22604" y="4354"/>
                  </a:cubicBezTo>
                  <a:cubicBezTo>
                    <a:pt x="21097" y="3935"/>
                    <a:pt x="19591" y="3601"/>
                    <a:pt x="18000" y="3349"/>
                  </a:cubicBezTo>
                  <a:cubicBezTo>
                    <a:pt x="14735" y="2763"/>
                    <a:pt x="11386" y="2596"/>
                    <a:pt x="8288" y="1508"/>
                  </a:cubicBezTo>
                  <a:cubicBezTo>
                    <a:pt x="6279" y="754"/>
                    <a:pt x="4186" y="252"/>
                    <a:pt x="200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1" name="Google Shape;13141;p15"/>
            <p:cNvSpPr/>
            <p:nvPr/>
          </p:nvSpPr>
          <p:spPr>
            <a:xfrm>
              <a:off x="3294075" y="922525"/>
              <a:ext cx="131875" cy="41075"/>
            </a:xfrm>
            <a:custGeom>
              <a:avLst/>
              <a:gdLst/>
              <a:ahLst/>
              <a:cxnLst/>
              <a:rect l="l" t="t" r="r" b="b"/>
              <a:pathLst>
                <a:path w="5275" h="1643" extrusionOk="0">
                  <a:moveTo>
                    <a:pt x="909" y="107"/>
                  </a:moveTo>
                  <a:cubicBezTo>
                    <a:pt x="440" y="107"/>
                    <a:pt x="0" y="326"/>
                    <a:pt x="0" y="837"/>
                  </a:cubicBezTo>
                  <a:cubicBezTo>
                    <a:pt x="0" y="1507"/>
                    <a:pt x="754" y="1507"/>
                    <a:pt x="1340" y="1591"/>
                  </a:cubicBezTo>
                  <a:cubicBezTo>
                    <a:pt x="1536" y="1628"/>
                    <a:pt x="1730" y="1643"/>
                    <a:pt x="1923" y="1643"/>
                  </a:cubicBezTo>
                  <a:cubicBezTo>
                    <a:pt x="2854" y="1643"/>
                    <a:pt x="3750" y="1288"/>
                    <a:pt x="4639" y="1288"/>
                  </a:cubicBezTo>
                  <a:cubicBezTo>
                    <a:pt x="4823" y="1288"/>
                    <a:pt x="5007" y="1303"/>
                    <a:pt x="5191" y="1340"/>
                  </a:cubicBezTo>
                  <a:lnTo>
                    <a:pt x="5274" y="1340"/>
                  </a:lnTo>
                  <a:cubicBezTo>
                    <a:pt x="4186" y="0"/>
                    <a:pt x="2679" y="503"/>
                    <a:pt x="1340" y="168"/>
                  </a:cubicBezTo>
                  <a:cubicBezTo>
                    <a:pt x="1201" y="128"/>
                    <a:pt x="1054" y="107"/>
                    <a:pt x="909" y="107"/>
                  </a:cubicBezTo>
                  <a:close/>
                </a:path>
              </a:pathLst>
            </a:custGeom>
            <a:solidFill>
              <a:srgbClr val="7B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2" name="Google Shape;13142;p15"/>
            <p:cNvSpPr/>
            <p:nvPr/>
          </p:nvSpPr>
          <p:spPr>
            <a:xfrm>
              <a:off x="3423825" y="945125"/>
              <a:ext cx="98400" cy="34250"/>
            </a:xfrm>
            <a:custGeom>
              <a:avLst/>
              <a:gdLst/>
              <a:ahLst/>
              <a:cxnLst/>
              <a:rect l="l" t="t" r="r" b="b"/>
              <a:pathLst>
                <a:path w="3936" h="1370" extrusionOk="0">
                  <a:moveTo>
                    <a:pt x="3341" y="1"/>
                  </a:moveTo>
                  <a:cubicBezTo>
                    <a:pt x="3314" y="1"/>
                    <a:pt x="3288" y="6"/>
                    <a:pt x="3266" y="17"/>
                  </a:cubicBezTo>
                  <a:cubicBezTo>
                    <a:pt x="3038" y="112"/>
                    <a:pt x="2798" y="142"/>
                    <a:pt x="2551" y="142"/>
                  </a:cubicBezTo>
                  <a:cubicBezTo>
                    <a:pt x="2111" y="142"/>
                    <a:pt x="1652" y="46"/>
                    <a:pt x="1213" y="46"/>
                  </a:cubicBezTo>
                  <a:cubicBezTo>
                    <a:pt x="811" y="46"/>
                    <a:pt x="425" y="127"/>
                    <a:pt x="84" y="436"/>
                  </a:cubicBezTo>
                  <a:lnTo>
                    <a:pt x="1" y="436"/>
                  </a:lnTo>
                  <a:cubicBezTo>
                    <a:pt x="653" y="1029"/>
                    <a:pt x="1473" y="1369"/>
                    <a:pt x="2342" y="1369"/>
                  </a:cubicBezTo>
                  <a:cubicBezTo>
                    <a:pt x="2700" y="1369"/>
                    <a:pt x="3067" y="1312"/>
                    <a:pt x="3433" y="1189"/>
                  </a:cubicBezTo>
                  <a:cubicBezTo>
                    <a:pt x="3684" y="1106"/>
                    <a:pt x="3936" y="687"/>
                    <a:pt x="3852" y="436"/>
                  </a:cubicBezTo>
                  <a:cubicBezTo>
                    <a:pt x="3779" y="218"/>
                    <a:pt x="3518" y="1"/>
                    <a:pt x="3341" y="1"/>
                  </a:cubicBezTo>
                  <a:close/>
                </a:path>
              </a:pathLst>
            </a:custGeom>
            <a:solidFill>
              <a:srgbClr val="80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3" name="Google Shape;13143;p15"/>
            <p:cNvSpPr/>
            <p:nvPr/>
          </p:nvSpPr>
          <p:spPr>
            <a:xfrm>
              <a:off x="3593375" y="985175"/>
              <a:ext cx="106750" cy="33275"/>
            </a:xfrm>
            <a:custGeom>
              <a:avLst/>
              <a:gdLst/>
              <a:ahLst/>
              <a:cxnLst/>
              <a:rect l="l" t="t" r="r" b="b"/>
              <a:pathLst>
                <a:path w="4270" h="1331" extrusionOk="0">
                  <a:moveTo>
                    <a:pt x="719" y="0"/>
                  </a:moveTo>
                  <a:cubicBezTo>
                    <a:pt x="488" y="0"/>
                    <a:pt x="248" y="27"/>
                    <a:pt x="0" y="90"/>
                  </a:cubicBezTo>
                  <a:cubicBezTo>
                    <a:pt x="691" y="1103"/>
                    <a:pt x="1483" y="1331"/>
                    <a:pt x="2292" y="1331"/>
                  </a:cubicBezTo>
                  <a:cubicBezTo>
                    <a:pt x="2955" y="1331"/>
                    <a:pt x="3629" y="1178"/>
                    <a:pt x="4270" y="1178"/>
                  </a:cubicBezTo>
                  <a:cubicBezTo>
                    <a:pt x="3129" y="893"/>
                    <a:pt x="2049" y="0"/>
                    <a:pt x="719" y="0"/>
                  </a:cubicBezTo>
                  <a:close/>
                </a:path>
              </a:pathLst>
            </a:custGeom>
            <a:solidFill>
              <a:srgbClr val="86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4" name="Google Shape;13144;p15"/>
            <p:cNvSpPr/>
            <p:nvPr/>
          </p:nvSpPr>
          <p:spPr>
            <a:xfrm>
              <a:off x="3300350" y="976925"/>
              <a:ext cx="87925" cy="35400"/>
            </a:xfrm>
            <a:custGeom>
              <a:avLst/>
              <a:gdLst/>
              <a:ahLst/>
              <a:cxnLst/>
              <a:rect l="l" t="t" r="r" b="b"/>
              <a:pathLst>
                <a:path w="3517" h="1416" extrusionOk="0">
                  <a:moveTo>
                    <a:pt x="84" y="85"/>
                  </a:moveTo>
                  <a:lnTo>
                    <a:pt x="0" y="168"/>
                  </a:lnTo>
                  <a:cubicBezTo>
                    <a:pt x="543" y="1091"/>
                    <a:pt x="1297" y="1416"/>
                    <a:pt x="2125" y="1416"/>
                  </a:cubicBezTo>
                  <a:cubicBezTo>
                    <a:pt x="2574" y="1416"/>
                    <a:pt x="3046" y="1320"/>
                    <a:pt x="3517" y="1173"/>
                  </a:cubicBezTo>
                  <a:lnTo>
                    <a:pt x="3517" y="671"/>
                  </a:lnTo>
                  <a:cubicBezTo>
                    <a:pt x="2512" y="1"/>
                    <a:pt x="1172" y="252"/>
                    <a:pt x="84" y="85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5" name="Google Shape;13145;p15"/>
            <p:cNvSpPr/>
            <p:nvPr/>
          </p:nvSpPr>
          <p:spPr>
            <a:xfrm>
              <a:off x="3172675" y="909825"/>
              <a:ext cx="37700" cy="33650"/>
            </a:xfrm>
            <a:custGeom>
              <a:avLst/>
              <a:gdLst/>
              <a:ahLst/>
              <a:cxnLst/>
              <a:rect l="l" t="t" r="r" b="b"/>
              <a:pathLst>
                <a:path w="1508" h="1346" extrusionOk="0">
                  <a:moveTo>
                    <a:pt x="772" y="0"/>
                  </a:moveTo>
                  <a:cubicBezTo>
                    <a:pt x="739" y="0"/>
                    <a:pt x="705" y="2"/>
                    <a:pt x="670" y="6"/>
                  </a:cubicBezTo>
                  <a:cubicBezTo>
                    <a:pt x="0" y="173"/>
                    <a:pt x="670" y="843"/>
                    <a:pt x="586" y="1262"/>
                  </a:cubicBezTo>
                  <a:lnTo>
                    <a:pt x="1507" y="1345"/>
                  </a:lnTo>
                  <a:cubicBezTo>
                    <a:pt x="1507" y="787"/>
                    <a:pt x="1431" y="0"/>
                    <a:pt x="772" y="0"/>
                  </a:cubicBezTo>
                  <a:close/>
                </a:path>
              </a:pathLst>
            </a:custGeom>
            <a:solidFill>
              <a:srgbClr val="86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6" name="Google Shape;13146;p15"/>
            <p:cNvSpPr/>
            <p:nvPr/>
          </p:nvSpPr>
          <p:spPr>
            <a:xfrm>
              <a:off x="3545450" y="970325"/>
              <a:ext cx="29100" cy="19200"/>
            </a:xfrm>
            <a:custGeom>
              <a:avLst/>
              <a:gdLst/>
              <a:ahLst/>
              <a:cxnLst/>
              <a:rect l="l" t="t" r="r" b="b"/>
              <a:pathLst>
                <a:path w="1164" h="768" extrusionOk="0">
                  <a:moveTo>
                    <a:pt x="332" y="1"/>
                  </a:moveTo>
                  <a:cubicBezTo>
                    <a:pt x="126" y="1"/>
                    <a:pt x="1" y="283"/>
                    <a:pt x="75" y="432"/>
                  </a:cubicBezTo>
                  <a:cubicBezTo>
                    <a:pt x="159" y="600"/>
                    <a:pt x="410" y="684"/>
                    <a:pt x="578" y="767"/>
                  </a:cubicBezTo>
                  <a:cubicBezTo>
                    <a:pt x="912" y="684"/>
                    <a:pt x="1164" y="600"/>
                    <a:pt x="996" y="349"/>
                  </a:cubicBezTo>
                  <a:cubicBezTo>
                    <a:pt x="829" y="98"/>
                    <a:pt x="661" y="14"/>
                    <a:pt x="410" y="14"/>
                  </a:cubicBezTo>
                  <a:cubicBezTo>
                    <a:pt x="383" y="5"/>
                    <a:pt x="357" y="1"/>
                    <a:pt x="332" y="1"/>
                  </a:cubicBezTo>
                  <a:close/>
                </a:path>
              </a:pathLst>
            </a:custGeom>
            <a:solidFill>
              <a:srgbClr val="7B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7" name="Google Shape;13147;p15"/>
            <p:cNvSpPr/>
            <p:nvPr/>
          </p:nvSpPr>
          <p:spPr>
            <a:xfrm>
              <a:off x="3794300" y="1021300"/>
              <a:ext cx="16750" cy="18050"/>
            </a:xfrm>
            <a:custGeom>
              <a:avLst/>
              <a:gdLst/>
              <a:ahLst/>
              <a:cxnLst/>
              <a:rect l="l" t="t" r="r" b="b"/>
              <a:pathLst>
                <a:path w="670" h="722" extrusionOk="0">
                  <a:moveTo>
                    <a:pt x="297" y="0"/>
                  </a:moveTo>
                  <a:cubicBezTo>
                    <a:pt x="131" y="0"/>
                    <a:pt x="0" y="138"/>
                    <a:pt x="0" y="319"/>
                  </a:cubicBezTo>
                  <a:cubicBezTo>
                    <a:pt x="0" y="486"/>
                    <a:pt x="84" y="570"/>
                    <a:pt x="168" y="654"/>
                  </a:cubicBezTo>
                  <a:cubicBezTo>
                    <a:pt x="238" y="701"/>
                    <a:pt x="301" y="721"/>
                    <a:pt x="358" y="721"/>
                  </a:cubicBezTo>
                  <a:cubicBezTo>
                    <a:pt x="506" y="721"/>
                    <a:pt x="610" y="584"/>
                    <a:pt x="670" y="403"/>
                  </a:cubicBezTo>
                  <a:cubicBezTo>
                    <a:pt x="586" y="235"/>
                    <a:pt x="586" y="68"/>
                    <a:pt x="502" y="68"/>
                  </a:cubicBezTo>
                  <a:cubicBezTo>
                    <a:pt x="432" y="21"/>
                    <a:pt x="362" y="0"/>
                    <a:pt x="297" y="0"/>
                  </a:cubicBezTo>
                  <a:close/>
                </a:path>
              </a:pathLst>
            </a:custGeom>
            <a:solidFill>
              <a:srgbClr val="A6C6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8" name="Google Shape;13148;p15"/>
            <p:cNvSpPr/>
            <p:nvPr/>
          </p:nvSpPr>
          <p:spPr>
            <a:xfrm>
              <a:off x="3572850" y="918325"/>
              <a:ext cx="14250" cy="14125"/>
            </a:xfrm>
            <a:custGeom>
              <a:avLst/>
              <a:gdLst/>
              <a:ahLst/>
              <a:cxnLst/>
              <a:rect l="l" t="t" r="r" b="b"/>
              <a:pathLst>
                <a:path w="570" h="565" extrusionOk="0">
                  <a:moveTo>
                    <a:pt x="68" y="1"/>
                  </a:moveTo>
                  <a:cubicBezTo>
                    <a:pt x="206" y="139"/>
                    <a:pt x="1" y="565"/>
                    <a:pt x="258" y="565"/>
                  </a:cubicBezTo>
                  <a:cubicBezTo>
                    <a:pt x="312" y="565"/>
                    <a:pt x="385" y="546"/>
                    <a:pt x="486" y="503"/>
                  </a:cubicBezTo>
                  <a:cubicBezTo>
                    <a:pt x="570" y="419"/>
                    <a:pt x="319" y="85"/>
                    <a:pt x="68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9" name="Google Shape;13149;p15"/>
            <p:cNvSpPr/>
            <p:nvPr/>
          </p:nvSpPr>
          <p:spPr>
            <a:xfrm>
              <a:off x="2948725" y="967775"/>
              <a:ext cx="2553475" cy="725825"/>
            </a:xfrm>
            <a:custGeom>
              <a:avLst/>
              <a:gdLst/>
              <a:ahLst/>
              <a:cxnLst/>
              <a:rect l="l" t="t" r="r" b="b"/>
              <a:pathLst>
                <a:path w="102139" h="29033" extrusionOk="0">
                  <a:moveTo>
                    <a:pt x="1057" y="0"/>
                  </a:moveTo>
                  <a:cubicBezTo>
                    <a:pt x="704" y="0"/>
                    <a:pt x="351" y="11"/>
                    <a:pt x="0" y="32"/>
                  </a:cubicBezTo>
                  <a:cubicBezTo>
                    <a:pt x="335" y="702"/>
                    <a:pt x="2261" y="367"/>
                    <a:pt x="1256" y="2041"/>
                  </a:cubicBezTo>
                  <a:cubicBezTo>
                    <a:pt x="1256" y="2125"/>
                    <a:pt x="1675" y="2544"/>
                    <a:pt x="1926" y="2711"/>
                  </a:cubicBezTo>
                  <a:cubicBezTo>
                    <a:pt x="2625" y="3566"/>
                    <a:pt x="3685" y="4060"/>
                    <a:pt x="4770" y="4060"/>
                  </a:cubicBezTo>
                  <a:cubicBezTo>
                    <a:pt x="4854" y="4060"/>
                    <a:pt x="4939" y="4057"/>
                    <a:pt x="5024" y="4051"/>
                  </a:cubicBezTo>
                  <a:cubicBezTo>
                    <a:pt x="5275" y="4017"/>
                    <a:pt x="5526" y="4000"/>
                    <a:pt x="5776" y="4000"/>
                  </a:cubicBezTo>
                  <a:cubicBezTo>
                    <a:pt x="6775" y="4000"/>
                    <a:pt x="7753" y="4268"/>
                    <a:pt x="8624" y="4804"/>
                  </a:cubicBezTo>
                  <a:cubicBezTo>
                    <a:pt x="9628" y="5390"/>
                    <a:pt x="10884" y="5474"/>
                    <a:pt x="11554" y="6144"/>
                  </a:cubicBezTo>
                  <a:cubicBezTo>
                    <a:pt x="11927" y="6548"/>
                    <a:pt x="12288" y="6675"/>
                    <a:pt x="12643" y="6675"/>
                  </a:cubicBezTo>
                  <a:cubicBezTo>
                    <a:pt x="13242" y="6675"/>
                    <a:pt x="13821" y="6311"/>
                    <a:pt x="14400" y="6311"/>
                  </a:cubicBezTo>
                  <a:cubicBezTo>
                    <a:pt x="16075" y="6395"/>
                    <a:pt x="17330" y="7567"/>
                    <a:pt x="19005" y="7567"/>
                  </a:cubicBezTo>
                  <a:cubicBezTo>
                    <a:pt x="19431" y="7567"/>
                    <a:pt x="19901" y="7744"/>
                    <a:pt x="20352" y="7744"/>
                  </a:cubicBezTo>
                  <a:cubicBezTo>
                    <a:pt x="20521" y="7744"/>
                    <a:pt x="20687" y="7719"/>
                    <a:pt x="20847" y="7651"/>
                  </a:cubicBezTo>
                  <a:cubicBezTo>
                    <a:pt x="21008" y="7590"/>
                    <a:pt x="21159" y="7559"/>
                    <a:pt x="21294" y="7559"/>
                  </a:cubicBezTo>
                  <a:cubicBezTo>
                    <a:pt x="21719" y="7559"/>
                    <a:pt x="21978" y="7872"/>
                    <a:pt x="21851" y="8572"/>
                  </a:cubicBezTo>
                  <a:cubicBezTo>
                    <a:pt x="21851" y="8823"/>
                    <a:pt x="21935" y="9158"/>
                    <a:pt x="22019" y="9492"/>
                  </a:cubicBezTo>
                  <a:cubicBezTo>
                    <a:pt x="22869" y="9492"/>
                    <a:pt x="23433" y="9064"/>
                    <a:pt x="24305" y="9064"/>
                  </a:cubicBezTo>
                  <a:cubicBezTo>
                    <a:pt x="24378" y="9064"/>
                    <a:pt x="24453" y="9067"/>
                    <a:pt x="24530" y="9074"/>
                  </a:cubicBezTo>
                  <a:cubicBezTo>
                    <a:pt x="25336" y="9141"/>
                    <a:pt x="26088" y="9693"/>
                    <a:pt x="26915" y="9693"/>
                  </a:cubicBezTo>
                  <a:cubicBezTo>
                    <a:pt x="27120" y="9693"/>
                    <a:pt x="27329" y="9659"/>
                    <a:pt x="27544" y="9576"/>
                  </a:cubicBezTo>
                  <a:lnTo>
                    <a:pt x="28046" y="9576"/>
                  </a:lnTo>
                  <a:cubicBezTo>
                    <a:pt x="28214" y="9744"/>
                    <a:pt x="28381" y="9995"/>
                    <a:pt x="28465" y="10246"/>
                  </a:cubicBezTo>
                  <a:cubicBezTo>
                    <a:pt x="28745" y="10463"/>
                    <a:pt x="29059" y="10508"/>
                    <a:pt x="29381" y="10508"/>
                  </a:cubicBezTo>
                  <a:cubicBezTo>
                    <a:pt x="29606" y="10508"/>
                    <a:pt x="29835" y="10486"/>
                    <a:pt x="30060" y="10486"/>
                  </a:cubicBezTo>
                  <a:cubicBezTo>
                    <a:pt x="30383" y="10486"/>
                    <a:pt x="30697" y="10531"/>
                    <a:pt x="30977" y="10748"/>
                  </a:cubicBezTo>
                  <a:cubicBezTo>
                    <a:pt x="31228" y="10916"/>
                    <a:pt x="31507" y="10953"/>
                    <a:pt x="31795" y="10953"/>
                  </a:cubicBezTo>
                  <a:cubicBezTo>
                    <a:pt x="32026" y="10953"/>
                    <a:pt x="32263" y="10929"/>
                    <a:pt x="32496" y="10929"/>
                  </a:cubicBezTo>
                  <a:cubicBezTo>
                    <a:pt x="32845" y="10929"/>
                    <a:pt x="33187" y="10983"/>
                    <a:pt x="33488" y="11251"/>
                  </a:cubicBezTo>
                  <a:cubicBezTo>
                    <a:pt x="33823" y="11585"/>
                    <a:pt x="34242" y="11502"/>
                    <a:pt x="34577" y="11753"/>
                  </a:cubicBezTo>
                  <a:lnTo>
                    <a:pt x="35079" y="11753"/>
                  </a:lnTo>
                  <a:cubicBezTo>
                    <a:pt x="35246" y="11920"/>
                    <a:pt x="35414" y="12088"/>
                    <a:pt x="35581" y="12255"/>
                  </a:cubicBezTo>
                  <a:lnTo>
                    <a:pt x="36084" y="12255"/>
                  </a:lnTo>
                  <a:cubicBezTo>
                    <a:pt x="36209" y="12381"/>
                    <a:pt x="36397" y="12444"/>
                    <a:pt x="36586" y="12444"/>
                  </a:cubicBezTo>
                  <a:cubicBezTo>
                    <a:pt x="36774" y="12444"/>
                    <a:pt x="36963" y="12381"/>
                    <a:pt x="37088" y="12255"/>
                  </a:cubicBezTo>
                  <a:lnTo>
                    <a:pt x="37590" y="12255"/>
                  </a:lnTo>
                  <a:cubicBezTo>
                    <a:pt x="37758" y="12423"/>
                    <a:pt x="37925" y="12506"/>
                    <a:pt x="38093" y="12674"/>
                  </a:cubicBezTo>
                  <a:lnTo>
                    <a:pt x="39600" y="12674"/>
                  </a:lnTo>
                  <a:cubicBezTo>
                    <a:pt x="39725" y="12841"/>
                    <a:pt x="39914" y="12925"/>
                    <a:pt x="40102" y="12925"/>
                  </a:cubicBezTo>
                  <a:cubicBezTo>
                    <a:pt x="40290" y="12925"/>
                    <a:pt x="40479" y="12841"/>
                    <a:pt x="40604" y="12674"/>
                  </a:cubicBezTo>
                  <a:lnTo>
                    <a:pt x="41107" y="13176"/>
                  </a:lnTo>
                  <a:cubicBezTo>
                    <a:pt x="42028" y="13344"/>
                    <a:pt x="43116" y="13092"/>
                    <a:pt x="43618" y="14181"/>
                  </a:cubicBezTo>
                  <a:lnTo>
                    <a:pt x="44707" y="14181"/>
                  </a:lnTo>
                  <a:cubicBezTo>
                    <a:pt x="44790" y="14348"/>
                    <a:pt x="45042" y="14516"/>
                    <a:pt x="45209" y="14683"/>
                  </a:cubicBezTo>
                  <a:lnTo>
                    <a:pt x="46214" y="14683"/>
                  </a:lnTo>
                  <a:cubicBezTo>
                    <a:pt x="46465" y="14892"/>
                    <a:pt x="46737" y="14892"/>
                    <a:pt x="46998" y="14892"/>
                  </a:cubicBezTo>
                  <a:cubicBezTo>
                    <a:pt x="47260" y="14892"/>
                    <a:pt x="47511" y="14892"/>
                    <a:pt x="47721" y="15102"/>
                  </a:cubicBezTo>
                  <a:lnTo>
                    <a:pt x="49311" y="16609"/>
                  </a:lnTo>
                  <a:cubicBezTo>
                    <a:pt x="49369" y="16623"/>
                    <a:pt x="49429" y="16630"/>
                    <a:pt x="49489" y="16630"/>
                  </a:cubicBezTo>
                  <a:cubicBezTo>
                    <a:pt x="49782" y="16630"/>
                    <a:pt x="50093" y="16467"/>
                    <a:pt x="50232" y="16190"/>
                  </a:cubicBezTo>
                  <a:cubicBezTo>
                    <a:pt x="50300" y="16182"/>
                    <a:pt x="50366" y="16178"/>
                    <a:pt x="50431" y="16178"/>
                  </a:cubicBezTo>
                  <a:cubicBezTo>
                    <a:pt x="51506" y="16178"/>
                    <a:pt x="52268" y="17265"/>
                    <a:pt x="53297" y="17265"/>
                  </a:cubicBezTo>
                  <a:cubicBezTo>
                    <a:pt x="53442" y="17265"/>
                    <a:pt x="53592" y="17244"/>
                    <a:pt x="53748" y="17195"/>
                  </a:cubicBezTo>
                  <a:cubicBezTo>
                    <a:pt x="53900" y="17184"/>
                    <a:pt x="54051" y="17179"/>
                    <a:pt x="54202" y="17179"/>
                  </a:cubicBezTo>
                  <a:cubicBezTo>
                    <a:pt x="55220" y="17179"/>
                    <a:pt x="56222" y="17416"/>
                    <a:pt x="57097" y="17781"/>
                  </a:cubicBezTo>
                  <a:cubicBezTo>
                    <a:pt x="58084" y="18196"/>
                    <a:pt x="59071" y="18644"/>
                    <a:pt x="60078" y="18644"/>
                  </a:cubicBezTo>
                  <a:cubicBezTo>
                    <a:pt x="60694" y="18644"/>
                    <a:pt x="61317" y="18477"/>
                    <a:pt x="61953" y="18032"/>
                  </a:cubicBezTo>
                  <a:cubicBezTo>
                    <a:pt x="62042" y="17973"/>
                    <a:pt x="62131" y="17945"/>
                    <a:pt x="62209" y="17945"/>
                  </a:cubicBezTo>
                  <a:cubicBezTo>
                    <a:pt x="62350" y="17945"/>
                    <a:pt x="62455" y="18037"/>
                    <a:pt x="62455" y="18199"/>
                  </a:cubicBezTo>
                  <a:cubicBezTo>
                    <a:pt x="62288" y="19371"/>
                    <a:pt x="63125" y="19622"/>
                    <a:pt x="63878" y="19957"/>
                  </a:cubicBezTo>
                  <a:cubicBezTo>
                    <a:pt x="63995" y="20002"/>
                    <a:pt x="64099" y="20022"/>
                    <a:pt x="64194" y="20022"/>
                  </a:cubicBezTo>
                  <a:cubicBezTo>
                    <a:pt x="64920" y="20022"/>
                    <a:pt x="65064" y="18844"/>
                    <a:pt x="65850" y="18844"/>
                  </a:cubicBezTo>
                  <a:cubicBezTo>
                    <a:pt x="65914" y="18844"/>
                    <a:pt x="65982" y="18852"/>
                    <a:pt x="66055" y="18869"/>
                  </a:cubicBezTo>
                  <a:cubicBezTo>
                    <a:pt x="66474" y="19539"/>
                    <a:pt x="66557" y="20460"/>
                    <a:pt x="67478" y="20962"/>
                  </a:cubicBezTo>
                  <a:cubicBezTo>
                    <a:pt x="67744" y="21117"/>
                    <a:pt x="67993" y="21178"/>
                    <a:pt x="68234" y="21178"/>
                  </a:cubicBezTo>
                  <a:cubicBezTo>
                    <a:pt x="68905" y="21178"/>
                    <a:pt x="69525" y="20706"/>
                    <a:pt x="70325" y="20460"/>
                  </a:cubicBezTo>
                  <a:lnTo>
                    <a:pt x="70325" y="20460"/>
                  </a:lnTo>
                  <a:cubicBezTo>
                    <a:pt x="70074" y="21046"/>
                    <a:pt x="69990" y="21381"/>
                    <a:pt x="69906" y="21632"/>
                  </a:cubicBezTo>
                  <a:lnTo>
                    <a:pt x="70827" y="21632"/>
                  </a:lnTo>
                  <a:cubicBezTo>
                    <a:pt x="71329" y="22134"/>
                    <a:pt x="71999" y="21715"/>
                    <a:pt x="72334" y="22134"/>
                  </a:cubicBezTo>
                  <a:cubicBezTo>
                    <a:pt x="72483" y="22103"/>
                    <a:pt x="72631" y="22089"/>
                    <a:pt x="72778" y="22089"/>
                  </a:cubicBezTo>
                  <a:cubicBezTo>
                    <a:pt x="73835" y="22089"/>
                    <a:pt x="74865" y="22794"/>
                    <a:pt x="75943" y="22794"/>
                  </a:cubicBezTo>
                  <a:cubicBezTo>
                    <a:pt x="76324" y="22794"/>
                    <a:pt x="76710" y="22706"/>
                    <a:pt x="77106" y="22469"/>
                  </a:cubicBezTo>
                  <a:cubicBezTo>
                    <a:pt x="77129" y="22446"/>
                    <a:pt x="77156" y="22435"/>
                    <a:pt x="77184" y="22435"/>
                  </a:cubicBezTo>
                  <a:cubicBezTo>
                    <a:pt x="77363" y="22435"/>
                    <a:pt x="77632" y="22839"/>
                    <a:pt x="77776" y="23055"/>
                  </a:cubicBezTo>
                  <a:cubicBezTo>
                    <a:pt x="78502" y="23781"/>
                    <a:pt x="79489" y="24247"/>
                    <a:pt x="80531" y="24247"/>
                  </a:cubicBezTo>
                  <a:cubicBezTo>
                    <a:pt x="80810" y="24247"/>
                    <a:pt x="81093" y="24214"/>
                    <a:pt x="81376" y="24143"/>
                  </a:cubicBezTo>
                  <a:cubicBezTo>
                    <a:pt x="81711" y="24478"/>
                    <a:pt x="81627" y="24897"/>
                    <a:pt x="81878" y="25148"/>
                  </a:cubicBezTo>
                  <a:lnTo>
                    <a:pt x="82464" y="25567"/>
                  </a:lnTo>
                  <a:cubicBezTo>
                    <a:pt x="82522" y="25581"/>
                    <a:pt x="82582" y="25588"/>
                    <a:pt x="82642" y="25588"/>
                  </a:cubicBezTo>
                  <a:cubicBezTo>
                    <a:pt x="82935" y="25588"/>
                    <a:pt x="83246" y="25425"/>
                    <a:pt x="83385" y="25148"/>
                  </a:cubicBezTo>
                  <a:cubicBezTo>
                    <a:pt x="83967" y="25439"/>
                    <a:pt x="84548" y="25667"/>
                    <a:pt x="85130" y="25667"/>
                  </a:cubicBezTo>
                  <a:cubicBezTo>
                    <a:pt x="85218" y="25667"/>
                    <a:pt x="85306" y="25661"/>
                    <a:pt x="85394" y="25650"/>
                  </a:cubicBezTo>
                  <a:cubicBezTo>
                    <a:pt x="85897" y="25985"/>
                    <a:pt x="86650" y="25985"/>
                    <a:pt x="86985" y="26655"/>
                  </a:cubicBezTo>
                  <a:lnTo>
                    <a:pt x="87404" y="26655"/>
                  </a:lnTo>
                  <a:lnTo>
                    <a:pt x="87990" y="27074"/>
                  </a:lnTo>
                  <a:lnTo>
                    <a:pt x="89915" y="27157"/>
                  </a:lnTo>
                  <a:cubicBezTo>
                    <a:pt x="90054" y="27435"/>
                    <a:pt x="90308" y="27597"/>
                    <a:pt x="90581" y="27597"/>
                  </a:cubicBezTo>
                  <a:cubicBezTo>
                    <a:pt x="90637" y="27597"/>
                    <a:pt x="90695" y="27590"/>
                    <a:pt x="90752" y="27576"/>
                  </a:cubicBezTo>
                  <a:cubicBezTo>
                    <a:pt x="91398" y="27576"/>
                    <a:pt x="91614" y="26838"/>
                    <a:pt x="92189" y="26838"/>
                  </a:cubicBezTo>
                  <a:cubicBezTo>
                    <a:pt x="92285" y="26838"/>
                    <a:pt x="92391" y="26858"/>
                    <a:pt x="92511" y="26906"/>
                  </a:cubicBezTo>
                  <a:cubicBezTo>
                    <a:pt x="93180" y="27157"/>
                    <a:pt x="93766" y="27325"/>
                    <a:pt x="94436" y="27325"/>
                  </a:cubicBezTo>
                  <a:cubicBezTo>
                    <a:pt x="94459" y="27328"/>
                    <a:pt x="94482" y="27330"/>
                    <a:pt x="94505" y="27330"/>
                  </a:cubicBezTo>
                  <a:cubicBezTo>
                    <a:pt x="94798" y="27330"/>
                    <a:pt x="95158" y="27059"/>
                    <a:pt x="95455" y="27059"/>
                  </a:cubicBezTo>
                  <a:cubicBezTo>
                    <a:pt x="95665" y="27059"/>
                    <a:pt x="95844" y="27195"/>
                    <a:pt x="95943" y="27660"/>
                  </a:cubicBezTo>
                  <a:cubicBezTo>
                    <a:pt x="96027" y="28022"/>
                    <a:pt x="96185" y="28125"/>
                    <a:pt x="96368" y="28125"/>
                  </a:cubicBezTo>
                  <a:cubicBezTo>
                    <a:pt x="96605" y="28125"/>
                    <a:pt x="96883" y="27953"/>
                    <a:pt x="97095" y="27953"/>
                  </a:cubicBezTo>
                  <a:cubicBezTo>
                    <a:pt x="97211" y="27953"/>
                    <a:pt x="97307" y="28004"/>
                    <a:pt x="97366" y="28162"/>
                  </a:cubicBezTo>
                  <a:cubicBezTo>
                    <a:pt x="97509" y="28732"/>
                    <a:pt x="97975" y="29033"/>
                    <a:pt x="98459" y="29033"/>
                  </a:cubicBezTo>
                  <a:cubicBezTo>
                    <a:pt x="98827" y="29033"/>
                    <a:pt x="99206" y="28859"/>
                    <a:pt x="99459" y="28497"/>
                  </a:cubicBezTo>
                  <a:cubicBezTo>
                    <a:pt x="99870" y="27778"/>
                    <a:pt x="100407" y="27689"/>
                    <a:pt x="100973" y="27689"/>
                  </a:cubicBezTo>
                  <a:cubicBezTo>
                    <a:pt x="101159" y="27689"/>
                    <a:pt x="101349" y="27699"/>
                    <a:pt x="101538" y="27699"/>
                  </a:cubicBezTo>
                  <a:cubicBezTo>
                    <a:pt x="101711" y="27699"/>
                    <a:pt x="101884" y="27690"/>
                    <a:pt x="102055" y="27660"/>
                  </a:cubicBezTo>
                  <a:cubicBezTo>
                    <a:pt x="102138" y="27408"/>
                    <a:pt x="102138" y="27157"/>
                    <a:pt x="101971" y="26990"/>
                  </a:cubicBezTo>
                  <a:cubicBezTo>
                    <a:pt x="100870" y="26403"/>
                    <a:pt x="99640" y="26137"/>
                    <a:pt x="98450" y="26137"/>
                  </a:cubicBezTo>
                  <a:cubicBezTo>
                    <a:pt x="98283" y="26137"/>
                    <a:pt x="98117" y="26142"/>
                    <a:pt x="97952" y="26153"/>
                  </a:cubicBezTo>
                  <a:cubicBezTo>
                    <a:pt x="97883" y="26167"/>
                    <a:pt x="97813" y="26174"/>
                    <a:pt x="97744" y="26174"/>
                  </a:cubicBezTo>
                  <a:cubicBezTo>
                    <a:pt x="97401" y="26174"/>
                    <a:pt x="97087" y="25999"/>
                    <a:pt x="96948" y="25650"/>
                  </a:cubicBezTo>
                  <a:cubicBezTo>
                    <a:pt x="96529" y="25148"/>
                    <a:pt x="95776" y="25567"/>
                    <a:pt x="95357" y="25148"/>
                  </a:cubicBezTo>
                  <a:lnTo>
                    <a:pt x="94938" y="25148"/>
                  </a:lnTo>
                  <a:cubicBezTo>
                    <a:pt x="94771" y="24981"/>
                    <a:pt x="94520" y="24813"/>
                    <a:pt x="94352" y="24729"/>
                  </a:cubicBezTo>
                  <a:lnTo>
                    <a:pt x="93934" y="24729"/>
                  </a:lnTo>
                  <a:cubicBezTo>
                    <a:pt x="93264" y="23976"/>
                    <a:pt x="92259" y="23976"/>
                    <a:pt x="91422" y="23641"/>
                  </a:cubicBezTo>
                  <a:lnTo>
                    <a:pt x="77357" y="18534"/>
                  </a:lnTo>
                  <a:cubicBezTo>
                    <a:pt x="76939" y="17697"/>
                    <a:pt x="75934" y="18116"/>
                    <a:pt x="75348" y="17613"/>
                  </a:cubicBezTo>
                  <a:lnTo>
                    <a:pt x="74846" y="17613"/>
                  </a:lnTo>
                  <a:cubicBezTo>
                    <a:pt x="72502" y="17111"/>
                    <a:pt x="70325" y="16274"/>
                    <a:pt x="68232" y="15185"/>
                  </a:cubicBezTo>
                  <a:cubicBezTo>
                    <a:pt x="66557" y="14850"/>
                    <a:pt x="64883" y="14348"/>
                    <a:pt x="63292" y="13678"/>
                  </a:cubicBezTo>
                  <a:lnTo>
                    <a:pt x="62790" y="13595"/>
                  </a:lnTo>
                  <a:cubicBezTo>
                    <a:pt x="62522" y="13386"/>
                    <a:pt x="62223" y="13337"/>
                    <a:pt x="61910" y="13337"/>
                  </a:cubicBezTo>
                  <a:cubicBezTo>
                    <a:pt x="61626" y="13337"/>
                    <a:pt x="61331" y="13378"/>
                    <a:pt x="61039" y="13378"/>
                  </a:cubicBezTo>
                  <a:cubicBezTo>
                    <a:pt x="60750" y="13378"/>
                    <a:pt x="60464" y="13337"/>
                    <a:pt x="60195" y="13176"/>
                  </a:cubicBezTo>
                  <a:cubicBezTo>
                    <a:pt x="60027" y="13176"/>
                    <a:pt x="59860" y="13092"/>
                    <a:pt x="59776" y="13092"/>
                  </a:cubicBezTo>
                  <a:cubicBezTo>
                    <a:pt x="59466" y="12875"/>
                    <a:pt x="59144" y="12830"/>
                    <a:pt x="58819" y="12830"/>
                  </a:cubicBezTo>
                  <a:cubicBezTo>
                    <a:pt x="58592" y="12830"/>
                    <a:pt x="58365" y="12852"/>
                    <a:pt x="58138" y="12852"/>
                  </a:cubicBezTo>
                  <a:cubicBezTo>
                    <a:pt x="57813" y="12852"/>
                    <a:pt x="57491" y="12807"/>
                    <a:pt x="57181" y="12590"/>
                  </a:cubicBezTo>
                  <a:cubicBezTo>
                    <a:pt x="57097" y="12632"/>
                    <a:pt x="57034" y="12653"/>
                    <a:pt x="56972" y="12653"/>
                  </a:cubicBezTo>
                  <a:cubicBezTo>
                    <a:pt x="56909" y="12653"/>
                    <a:pt x="56846" y="12632"/>
                    <a:pt x="56762" y="12590"/>
                  </a:cubicBezTo>
                  <a:cubicBezTo>
                    <a:pt x="56553" y="12339"/>
                    <a:pt x="56281" y="12339"/>
                    <a:pt x="56009" y="12339"/>
                  </a:cubicBezTo>
                  <a:cubicBezTo>
                    <a:pt x="55737" y="12339"/>
                    <a:pt x="55465" y="12339"/>
                    <a:pt x="55255" y="12088"/>
                  </a:cubicBezTo>
                  <a:cubicBezTo>
                    <a:pt x="54920" y="11837"/>
                    <a:pt x="54502" y="11920"/>
                    <a:pt x="54251" y="11669"/>
                  </a:cubicBezTo>
                  <a:cubicBezTo>
                    <a:pt x="54115" y="11678"/>
                    <a:pt x="53981" y="11682"/>
                    <a:pt x="53847" y="11682"/>
                  </a:cubicBezTo>
                  <a:cubicBezTo>
                    <a:pt x="52659" y="11682"/>
                    <a:pt x="51545" y="11350"/>
                    <a:pt x="50567" y="10748"/>
                  </a:cubicBezTo>
                  <a:cubicBezTo>
                    <a:pt x="48725" y="10330"/>
                    <a:pt x="46883" y="9995"/>
                    <a:pt x="45042" y="9660"/>
                  </a:cubicBezTo>
                  <a:cubicBezTo>
                    <a:pt x="44037" y="9576"/>
                    <a:pt x="42949" y="9241"/>
                    <a:pt x="42111" y="8655"/>
                  </a:cubicBezTo>
                  <a:cubicBezTo>
                    <a:pt x="40856" y="8572"/>
                    <a:pt x="39683" y="8153"/>
                    <a:pt x="38595" y="7567"/>
                  </a:cubicBezTo>
                  <a:cubicBezTo>
                    <a:pt x="36084" y="7483"/>
                    <a:pt x="33739" y="6813"/>
                    <a:pt x="31228" y="6479"/>
                  </a:cubicBezTo>
                  <a:cubicBezTo>
                    <a:pt x="26707" y="5976"/>
                    <a:pt x="22270" y="4972"/>
                    <a:pt x="18000" y="3548"/>
                  </a:cubicBezTo>
                  <a:cubicBezTo>
                    <a:pt x="14651" y="3213"/>
                    <a:pt x="11386" y="2460"/>
                    <a:pt x="8289" y="1372"/>
                  </a:cubicBezTo>
                  <a:cubicBezTo>
                    <a:pt x="5950" y="495"/>
                    <a:pt x="3484" y="0"/>
                    <a:pt x="105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0" name="Google Shape;13150;p15"/>
            <p:cNvSpPr/>
            <p:nvPr/>
          </p:nvSpPr>
          <p:spPr>
            <a:xfrm>
              <a:off x="3285700" y="1631525"/>
              <a:ext cx="2840200" cy="1201400"/>
            </a:xfrm>
            <a:custGeom>
              <a:avLst/>
              <a:gdLst/>
              <a:ahLst/>
              <a:cxnLst/>
              <a:rect l="l" t="t" r="r" b="b"/>
              <a:pathLst>
                <a:path w="113608" h="48056" extrusionOk="0">
                  <a:moveTo>
                    <a:pt x="1340" y="0"/>
                  </a:moveTo>
                  <a:cubicBezTo>
                    <a:pt x="1256" y="0"/>
                    <a:pt x="1172" y="63"/>
                    <a:pt x="1089" y="189"/>
                  </a:cubicBezTo>
                  <a:lnTo>
                    <a:pt x="0" y="1193"/>
                  </a:lnTo>
                  <a:cubicBezTo>
                    <a:pt x="754" y="1863"/>
                    <a:pt x="1675" y="1863"/>
                    <a:pt x="2512" y="2198"/>
                  </a:cubicBezTo>
                  <a:cubicBezTo>
                    <a:pt x="3684" y="2700"/>
                    <a:pt x="5023" y="2868"/>
                    <a:pt x="6112" y="3621"/>
                  </a:cubicBezTo>
                  <a:lnTo>
                    <a:pt x="7535" y="4123"/>
                  </a:lnTo>
                  <a:cubicBezTo>
                    <a:pt x="8205" y="4961"/>
                    <a:pt x="9293" y="4877"/>
                    <a:pt x="10130" y="5212"/>
                  </a:cubicBezTo>
                  <a:cubicBezTo>
                    <a:pt x="10298" y="5463"/>
                    <a:pt x="10570" y="5463"/>
                    <a:pt x="10852" y="5463"/>
                  </a:cubicBezTo>
                  <a:cubicBezTo>
                    <a:pt x="11135" y="5463"/>
                    <a:pt x="11428" y="5463"/>
                    <a:pt x="11637" y="5714"/>
                  </a:cubicBezTo>
                  <a:cubicBezTo>
                    <a:pt x="13312" y="6049"/>
                    <a:pt x="14986" y="6635"/>
                    <a:pt x="16577" y="7221"/>
                  </a:cubicBezTo>
                  <a:cubicBezTo>
                    <a:pt x="21098" y="8644"/>
                    <a:pt x="25451" y="10319"/>
                    <a:pt x="29972" y="11742"/>
                  </a:cubicBezTo>
                  <a:cubicBezTo>
                    <a:pt x="35916" y="13500"/>
                    <a:pt x="41776" y="15760"/>
                    <a:pt x="47720" y="17770"/>
                  </a:cubicBezTo>
                  <a:lnTo>
                    <a:pt x="56762" y="21202"/>
                  </a:lnTo>
                  <a:cubicBezTo>
                    <a:pt x="57767" y="21621"/>
                    <a:pt x="58771" y="21956"/>
                    <a:pt x="59776" y="22374"/>
                  </a:cubicBezTo>
                  <a:cubicBezTo>
                    <a:pt x="63543" y="24049"/>
                    <a:pt x="67311" y="25305"/>
                    <a:pt x="70827" y="27314"/>
                  </a:cubicBezTo>
                  <a:cubicBezTo>
                    <a:pt x="71999" y="27481"/>
                    <a:pt x="73087" y="27900"/>
                    <a:pt x="74092" y="28486"/>
                  </a:cubicBezTo>
                  <a:cubicBezTo>
                    <a:pt x="76771" y="30077"/>
                    <a:pt x="79618" y="31583"/>
                    <a:pt x="82464" y="32839"/>
                  </a:cubicBezTo>
                  <a:cubicBezTo>
                    <a:pt x="84473" y="33844"/>
                    <a:pt x="86650" y="34346"/>
                    <a:pt x="88408" y="35853"/>
                  </a:cubicBezTo>
                  <a:cubicBezTo>
                    <a:pt x="90920" y="36690"/>
                    <a:pt x="93264" y="37862"/>
                    <a:pt x="95441" y="39369"/>
                  </a:cubicBezTo>
                  <a:lnTo>
                    <a:pt x="95943" y="39369"/>
                  </a:lnTo>
                  <a:cubicBezTo>
                    <a:pt x="97534" y="39872"/>
                    <a:pt x="99124" y="40207"/>
                    <a:pt x="100464" y="41379"/>
                  </a:cubicBezTo>
                  <a:lnTo>
                    <a:pt x="100966" y="41379"/>
                  </a:lnTo>
                  <a:cubicBezTo>
                    <a:pt x="101133" y="41462"/>
                    <a:pt x="101301" y="41630"/>
                    <a:pt x="101552" y="41797"/>
                  </a:cubicBezTo>
                  <a:cubicBezTo>
                    <a:pt x="102054" y="41797"/>
                    <a:pt x="102557" y="42048"/>
                    <a:pt x="102975" y="42383"/>
                  </a:cubicBezTo>
                  <a:lnTo>
                    <a:pt x="103478" y="42802"/>
                  </a:lnTo>
                  <a:cubicBezTo>
                    <a:pt x="103561" y="43053"/>
                    <a:pt x="103729" y="43220"/>
                    <a:pt x="103980" y="43220"/>
                  </a:cubicBezTo>
                  <a:lnTo>
                    <a:pt x="104482" y="43220"/>
                  </a:lnTo>
                  <a:cubicBezTo>
                    <a:pt x="104817" y="43555"/>
                    <a:pt x="105236" y="43472"/>
                    <a:pt x="105487" y="43723"/>
                  </a:cubicBezTo>
                  <a:cubicBezTo>
                    <a:pt x="105905" y="43723"/>
                    <a:pt x="106324" y="43890"/>
                    <a:pt x="106492" y="44309"/>
                  </a:cubicBezTo>
                  <a:lnTo>
                    <a:pt x="106659" y="44393"/>
                  </a:lnTo>
                  <a:cubicBezTo>
                    <a:pt x="106910" y="44727"/>
                    <a:pt x="107412" y="44644"/>
                    <a:pt x="107664" y="44895"/>
                  </a:cubicBezTo>
                  <a:cubicBezTo>
                    <a:pt x="107831" y="44895"/>
                    <a:pt x="107998" y="44895"/>
                    <a:pt x="108082" y="44979"/>
                  </a:cubicBezTo>
                  <a:cubicBezTo>
                    <a:pt x="109338" y="45816"/>
                    <a:pt x="110677" y="46486"/>
                    <a:pt x="112101" y="46904"/>
                  </a:cubicBezTo>
                  <a:cubicBezTo>
                    <a:pt x="112268" y="47072"/>
                    <a:pt x="112519" y="47239"/>
                    <a:pt x="112687" y="47490"/>
                  </a:cubicBezTo>
                  <a:lnTo>
                    <a:pt x="113105" y="47993"/>
                  </a:lnTo>
                  <a:cubicBezTo>
                    <a:pt x="113189" y="48034"/>
                    <a:pt x="113273" y="48055"/>
                    <a:pt x="113357" y="48055"/>
                  </a:cubicBezTo>
                  <a:cubicBezTo>
                    <a:pt x="113440" y="48055"/>
                    <a:pt x="113524" y="48034"/>
                    <a:pt x="113608" y="47993"/>
                  </a:cubicBezTo>
                  <a:cubicBezTo>
                    <a:pt x="113357" y="46653"/>
                    <a:pt x="111933" y="45900"/>
                    <a:pt x="112184" y="44393"/>
                  </a:cubicBezTo>
                  <a:lnTo>
                    <a:pt x="112184" y="43890"/>
                  </a:lnTo>
                  <a:cubicBezTo>
                    <a:pt x="112101" y="43848"/>
                    <a:pt x="111996" y="43827"/>
                    <a:pt x="111902" y="43827"/>
                  </a:cubicBezTo>
                  <a:cubicBezTo>
                    <a:pt x="111808" y="43827"/>
                    <a:pt x="111724" y="43848"/>
                    <a:pt x="111682" y="43890"/>
                  </a:cubicBezTo>
                  <a:lnTo>
                    <a:pt x="111682" y="44393"/>
                  </a:lnTo>
                  <a:cubicBezTo>
                    <a:pt x="111382" y="44564"/>
                    <a:pt x="111154" y="44636"/>
                    <a:pt x="110979" y="44636"/>
                  </a:cubicBezTo>
                  <a:cubicBezTo>
                    <a:pt x="110130" y="44636"/>
                    <a:pt x="110506" y="42955"/>
                    <a:pt x="109673" y="42886"/>
                  </a:cubicBezTo>
                  <a:cubicBezTo>
                    <a:pt x="109171" y="43220"/>
                    <a:pt x="108668" y="43388"/>
                    <a:pt x="108166" y="43388"/>
                  </a:cubicBezTo>
                  <a:cubicBezTo>
                    <a:pt x="107831" y="43053"/>
                    <a:pt x="107412" y="43220"/>
                    <a:pt x="107078" y="42886"/>
                  </a:cubicBezTo>
                  <a:cubicBezTo>
                    <a:pt x="107078" y="42886"/>
                    <a:pt x="106994" y="42802"/>
                    <a:pt x="106994" y="42718"/>
                  </a:cubicBezTo>
                  <a:cubicBezTo>
                    <a:pt x="106910" y="42634"/>
                    <a:pt x="106994" y="42467"/>
                    <a:pt x="107078" y="42383"/>
                  </a:cubicBezTo>
                  <a:cubicBezTo>
                    <a:pt x="107329" y="42300"/>
                    <a:pt x="107998" y="42216"/>
                    <a:pt x="107580" y="41965"/>
                  </a:cubicBezTo>
                  <a:cubicBezTo>
                    <a:pt x="106743" y="41379"/>
                    <a:pt x="107580" y="40541"/>
                    <a:pt x="106826" y="39872"/>
                  </a:cubicBezTo>
                  <a:lnTo>
                    <a:pt x="106826" y="39872"/>
                  </a:lnTo>
                  <a:cubicBezTo>
                    <a:pt x="106472" y="40516"/>
                    <a:pt x="106081" y="40714"/>
                    <a:pt x="105638" y="40714"/>
                  </a:cubicBezTo>
                  <a:cubicBezTo>
                    <a:pt x="104930" y="40714"/>
                    <a:pt x="104089" y="40207"/>
                    <a:pt x="103059" y="40207"/>
                  </a:cubicBezTo>
                  <a:cubicBezTo>
                    <a:pt x="104315" y="39872"/>
                    <a:pt x="105319" y="39621"/>
                    <a:pt x="104399" y="38365"/>
                  </a:cubicBezTo>
                  <a:cubicBezTo>
                    <a:pt x="104315" y="38197"/>
                    <a:pt x="104482" y="37779"/>
                    <a:pt x="104482" y="37444"/>
                  </a:cubicBezTo>
                  <a:cubicBezTo>
                    <a:pt x="103812" y="37193"/>
                    <a:pt x="103143" y="37025"/>
                    <a:pt x="102389" y="36942"/>
                  </a:cubicBezTo>
                  <a:cubicBezTo>
                    <a:pt x="101050" y="36942"/>
                    <a:pt x="101552" y="36021"/>
                    <a:pt x="101552" y="35435"/>
                  </a:cubicBezTo>
                  <a:cubicBezTo>
                    <a:pt x="101050" y="35267"/>
                    <a:pt x="100213" y="35518"/>
                    <a:pt x="100464" y="34430"/>
                  </a:cubicBezTo>
                  <a:cubicBezTo>
                    <a:pt x="100316" y="34393"/>
                    <a:pt x="100173" y="34373"/>
                    <a:pt x="100039" y="34373"/>
                  </a:cubicBezTo>
                  <a:cubicBezTo>
                    <a:pt x="99561" y="34373"/>
                    <a:pt x="99190" y="34632"/>
                    <a:pt x="99124" y="35351"/>
                  </a:cubicBezTo>
                  <a:cubicBezTo>
                    <a:pt x="99124" y="35769"/>
                    <a:pt x="98957" y="36104"/>
                    <a:pt x="98622" y="36355"/>
                  </a:cubicBezTo>
                  <a:cubicBezTo>
                    <a:pt x="98301" y="36623"/>
                    <a:pt x="97980" y="36728"/>
                    <a:pt x="97672" y="36728"/>
                  </a:cubicBezTo>
                  <a:cubicBezTo>
                    <a:pt x="97018" y="36728"/>
                    <a:pt x="96425" y="36252"/>
                    <a:pt x="96027" y="35853"/>
                  </a:cubicBezTo>
                  <a:cubicBezTo>
                    <a:pt x="95331" y="35157"/>
                    <a:pt x="94680" y="34868"/>
                    <a:pt x="93993" y="34868"/>
                  </a:cubicBezTo>
                  <a:cubicBezTo>
                    <a:pt x="93357" y="34868"/>
                    <a:pt x="92689" y="35116"/>
                    <a:pt x="91924" y="35518"/>
                  </a:cubicBezTo>
                  <a:cubicBezTo>
                    <a:pt x="91666" y="35647"/>
                    <a:pt x="91465" y="35703"/>
                    <a:pt x="91312" y="35703"/>
                  </a:cubicBezTo>
                  <a:cubicBezTo>
                    <a:pt x="90768" y="35703"/>
                    <a:pt x="90826" y="34999"/>
                    <a:pt x="91087" y="34346"/>
                  </a:cubicBezTo>
                  <a:cubicBezTo>
                    <a:pt x="91003" y="34263"/>
                    <a:pt x="90920" y="34221"/>
                    <a:pt x="90836" y="34221"/>
                  </a:cubicBezTo>
                  <a:cubicBezTo>
                    <a:pt x="90752" y="34221"/>
                    <a:pt x="90669" y="34263"/>
                    <a:pt x="90585" y="34346"/>
                  </a:cubicBezTo>
                  <a:cubicBezTo>
                    <a:pt x="90535" y="34353"/>
                    <a:pt x="90486" y="34357"/>
                    <a:pt x="90437" y="34357"/>
                  </a:cubicBezTo>
                  <a:cubicBezTo>
                    <a:pt x="89917" y="34357"/>
                    <a:pt x="89504" y="33954"/>
                    <a:pt x="89580" y="33342"/>
                  </a:cubicBezTo>
                  <a:cubicBezTo>
                    <a:pt x="89496" y="33174"/>
                    <a:pt x="89329" y="33007"/>
                    <a:pt x="89245" y="32923"/>
                  </a:cubicBezTo>
                  <a:lnTo>
                    <a:pt x="88743" y="32504"/>
                  </a:lnTo>
                  <a:cubicBezTo>
                    <a:pt x="88659" y="32337"/>
                    <a:pt x="88492" y="32170"/>
                    <a:pt x="88408" y="32002"/>
                  </a:cubicBezTo>
                  <a:cubicBezTo>
                    <a:pt x="87487" y="31165"/>
                    <a:pt x="86148" y="31165"/>
                    <a:pt x="85143" y="30495"/>
                  </a:cubicBezTo>
                  <a:cubicBezTo>
                    <a:pt x="84306" y="30077"/>
                    <a:pt x="83469" y="29825"/>
                    <a:pt x="82548" y="29825"/>
                  </a:cubicBezTo>
                  <a:cubicBezTo>
                    <a:pt x="81878" y="29407"/>
                    <a:pt x="81041" y="29490"/>
                    <a:pt x="80538" y="28904"/>
                  </a:cubicBezTo>
                  <a:cubicBezTo>
                    <a:pt x="80371" y="28486"/>
                    <a:pt x="79952" y="28235"/>
                    <a:pt x="79618" y="27984"/>
                  </a:cubicBezTo>
                  <a:cubicBezTo>
                    <a:pt x="79032" y="27565"/>
                    <a:pt x="78278" y="27230"/>
                    <a:pt x="77525" y="27146"/>
                  </a:cubicBezTo>
                  <a:cubicBezTo>
                    <a:pt x="77357" y="27146"/>
                    <a:pt x="77106" y="27230"/>
                    <a:pt x="76939" y="27314"/>
                  </a:cubicBezTo>
                  <a:cubicBezTo>
                    <a:pt x="75264" y="26560"/>
                    <a:pt x="73757" y="25639"/>
                    <a:pt x="72334" y="24467"/>
                  </a:cubicBezTo>
                  <a:cubicBezTo>
                    <a:pt x="71413" y="23798"/>
                    <a:pt x="70074" y="24551"/>
                    <a:pt x="69571" y="23212"/>
                  </a:cubicBezTo>
                  <a:cubicBezTo>
                    <a:pt x="69571" y="23152"/>
                    <a:pt x="69404" y="23093"/>
                    <a:pt x="69276" y="23093"/>
                  </a:cubicBezTo>
                  <a:cubicBezTo>
                    <a:pt x="69223" y="23093"/>
                    <a:pt x="69177" y="23103"/>
                    <a:pt x="69153" y="23128"/>
                  </a:cubicBezTo>
                  <a:cubicBezTo>
                    <a:pt x="68835" y="23332"/>
                    <a:pt x="68548" y="23413"/>
                    <a:pt x="68287" y="23413"/>
                  </a:cubicBezTo>
                  <a:cubicBezTo>
                    <a:pt x="67585" y="23413"/>
                    <a:pt x="67068" y="22824"/>
                    <a:pt x="66641" y="22458"/>
                  </a:cubicBezTo>
                  <a:cubicBezTo>
                    <a:pt x="65804" y="21872"/>
                    <a:pt x="64883" y="21537"/>
                    <a:pt x="63878" y="21286"/>
                  </a:cubicBezTo>
                  <a:cubicBezTo>
                    <a:pt x="63627" y="20700"/>
                    <a:pt x="63041" y="20198"/>
                    <a:pt x="62455" y="19946"/>
                  </a:cubicBezTo>
                  <a:cubicBezTo>
                    <a:pt x="62288" y="19863"/>
                    <a:pt x="62036" y="19863"/>
                    <a:pt x="61869" y="19779"/>
                  </a:cubicBezTo>
                  <a:cubicBezTo>
                    <a:pt x="61534" y="19695"/>
                    <a:pt x="61199" y="19444"/>
                    <a:pt x="60864" y="19360"/>
                  </a:cubicBezTo>
                  <a:cubicBezTo>
                    <a:pt x="60693" y="19332"/>
                    <a:pt x="60520" y="19323"/>
                    <a:pt x="60345" y="19323"/>
                  </a:cubicBezTo>
                  <a:cubicBezTo>
                    <a:pt x="60038" y="19323"/>
                    <a:pt x="59727" y="19351"/>
                    <a:pt x="59419" y="19351"/>
                  </a:cubicBezTo>
                  <a:cubicBezTo>
                    <a:pt x="58874" y="19351"/>
                    <a:pt x="58339" y="19263"/>
                    <a:pt x="57850" y="18774"/>
                  </a:cubicBezTo>
                  <a:cubicBezTo>
                    <a:pt x="57726" y="18793"/>
                    <a:pt x="57603" y="18803"/>
                    <a:pt x="57482" y="18803"/>
                  </a:cubicBezTo>
                  <a:cubicBezTo>
                    <a:pt x="56541" y="18803"/>
                    <a:pt x="55710" y="18241"/>
                    <a:pt x="55339" y="17351"/>
                  </a:cubicBezTo>
                  <a:cubicBezTo>
                    <a:pt x="54418" y="16598"/>
                    <a:pt x="52995" y="17100"/>
                    <a:pt x="52074" y="16179"/>
                  </a:cubicBezTo>
                  <a:cubicBezTo>
                    <a:pt x="51739" y="15928"/>
                    <a:pt x="51320" y="15760"/>
                    <a:pt x="50985" y="15593"/>
                  </a:cubicBezTo>
                  <a:cubicBezTo>
                    <a:pt x="50734" y="15509"/>
                    <a:pt x="50483" y="15426"/>
                    <a:pt x="50316" y="15426"/>
                  </a:cubicBezTo>
                  <a:cubicBezTo>
                    <a:pt x="48809" y="14840"/>
                    <a:pt x="47218" y="15174"/>
                    <a:pt x="45795" y="14337"/>
                  </a:cubicBezTo>
                  <a:cubicBezTo>
                    <a:pt x="45627" y="14254"/>
                    <a:pt x="45376" y="14170"/>
                    <a:pt x="45209" y="14086"/>
                  </a:cubicBezTo>
                  <a:cubicBezTo>
                    <a:pt x="44623" y="13919"/>
                    <a:pt x="43953" y="13835"/>
                    <a:pt x="43283" y="13751"/>
                  </a:cubicBezTo>
                  <a:lnTo>
                    <a:pt x="42362" y="12747"/>
                  </a:lnTo>
                  <a:lnTo>
                    <a:pt x="42027" y="12663"/>
                  </a:lnTo>
                  <a:cubicBezTo>
                    <a:pt x="41441" y="12495"/>
                    <a:pt x="40772" y="12579"/>
                    <a:pt x="40186" y="12412"/>
                  </a:cubicBezTo>
                  <a:cubicBezTo>
                    <a:pt x="39851" y="12328"/>
                    <a:pt x="39600" y="12244"/>
                    <a:pt x="39265" y="12244"/>
                  </a:cubicBezTo>
                  <a:cubicBezTo>
                    <a:pt x="38679" y="12161"/>
                    <a:pt x="37925" y="12328"/>
                    <a:pt x="37590" y="11491"/>
                  </a:cubicBezTo>
                  <a:cubicBezTo>
                    <a:pt x="38379" y="11096"/>
                    <a:pt x="38871" y="10479"/>
                    <a:pt x="39835" y="10479"/>
                  </a:cubicBezTo>
                  <a:cubicBezTo>
                    <a:pt x="39894" y="10479"/>
                    <a:pt x="39955" y="10481"/>
                    <a:pt x="40018" y="10486"/>
                  </a:cubicBezTo>
                  <a:cubicBezTo>
                    <a:pt x="40521" y="10402"/>
                    <a:pt x="40772" y="9900"/>
                    <a:pt x="40604" y="9398"/>
                  </a:cubicBezTo>
                  <a:cubicBezTo>
                    <a:pt x="40497" y="9183"/>
                    <a:pt x="40358" y="9121"/>
                    <a:pt x="40215" y="9121"/>
                  </a:cubicBezTo>
                  <a:cubicBezTo>
                    <a:pt x="40025" y="9121"/>
                    <a:pt x="39827" y="9230"/>
                    <a:pt x="39683" y="9230"/>
                  </a:cubicBezTo>
                  <a:cubicBezTo>
                    <a:pt x="39574" y="9222"/>
                    <a:pt x="39466" y="9218"/>
                    <a:pt x="39359" y="9218"/>
                  </a:cubicBezTo>
                  <a:cubicBezTo>
                    <a:pt x="38397" y="9218"/>
                    <a:pt x="37515" y="9557"/>
                    <a:pt x="36837" y="10235"/>
                  </a:cubicBezTo>
                  <a:cubicBezTo>
                    <a:pt x="36705" y="10696"/>
                    <a:pt x="36936" y="11417"/>
                    <a:pt x="36428" y="11417"/>
                  </a:cubicBezTo>
                  <a:cubicBezTo>
                    <a:pt x="36291" y="11417"/>
                    <a:pt x="36099" y="11364"/>
                    <a:pt x="35832" y="11240"/>
                  </a:cubicBezTo>
                  <a:cubicBezTo>
                    <a:pt x="35330" y="11072"/>
                    <a:pt x="34911" y="10486"/>
                    <a:pt x="34409" y="10486"/>
                  </a:cubicBezTo>
                  <a:cubicBezTo>
                    <a:pt x="33069" y="10235"/>
                    <a:pt x="33153" y="8309"/>
                    <a:pt x="31814" y="8226"/>
                  </a:cubicBezTo>
                  <a:cubicBezTo>
                    <a:pt x="31646" y="8058"/>
                    <a:pt x="31479" y="7975"/>
                    <a:pt x="31228" y="7975"/>
                  </a:cubicBezTo>
                  <a:cubicBezTo>
                    <a:pt x="30725" y="7975"/>
                    <a:pt x="30307" y="7556"/>
                    <a:pt x="29888" y="7389"/>
                  </a:cubicBezTo>
                  <a:cubicBezTo>
                    <a:pt x="29637" y="7221"/>
                    <a:pt x="29386" y="7054"/>
                    <a:pt x="29302" y="6719"/>
                  </a:cubicBezTo>
                  <a:cubicBezTo>
                    <a:pt x="29386" y="5630"/>
                    <a:pt x="28130" y="5882"/>
                    <a:pt x="27795" y="5212"/>
                  </a:cubicBezTo>
                  <a:lnTo>
                    <a:pt x="26707" y="4207"/>
                  </a:lnTo>
                  <a:cubicBezTo>
                    <a:pt x="25833" y="4076"/>
                    <a:pt x="24936" y="3808"/>
                    <a:pt x="24052" y="3808"/>
                  </a:cubicBezTo>
                  <a:cubicBezTo>
                    <a:pt x="23243" y="3808"/>
                    <a:pt x="22444" y="4033"/>
                    <a:pt x="21684" y="4793"/>
                  </a:cubicBezTo>
                  <a:cubicBezTo>
                    <a:pt x="21432" y="5128"/>
                    <a:pt x="20763" y="5044"/>
                    <a:pt x="20344" y="5630"/>
                  </a:cubicBezTo>
                  <a:cubicBezTo>
                    <a:pt x="20196" y="5838"/>
                    <a:pt x="20037" y="5920"/>
                    <a:pt x="19882" y="5920"/>
                  </a:cubicBezTo>
                  <a:cubicBezTo>
                    <a:pt x="19601" y="5920"/>
                    <a:pt x="19334" y="5649"/>
                    <a:pt x="19172" y="5379"/>
                  </a:cubicBezTo>
                  <a:cubicBezTo>
                    <a:pt x="18670" y="4793"/>
                    <a:pt x="17665" y="4793"/>
                    <a:pt x="17749" y="3789"/>
                  </a:cubicBezTo>
                  <a:cubicBezTo>
                    <a:pt x="17822" y="3498"/>
                    <a:pt x="18084" y="3270"/>
                    <a:pt x="18371" y="3270"/>
                  </a:cubicBezTo>
                  <a:cubicBezTo>
                    <a:pt x="18414" y="3270"/>
                    <a:pt x="18458" y="3275"/>
                    <a:pt x="18502" y="3286"/>
                  </a:cubicBezTo>
                  <a:cubicBezTo>
                    <a:pt x="18921" y="3370"/>
                    <a:pt x="19256" y="3705"/>
                    <a:pt x="19591" y="3789"/>
                  </a:cubicBezTo>
                  <a:cubicBezTo>
                    <a:pt x="19794" y="3851"/>
                    <a:pt x="19976" y="3881"/>
                    <a:pt x="20139" y="3881"/>
                  </a:cubicBezTo>
                  <a:cubicBezTo>
                    <a:pt x="20849" y="3881"/>
                    <a:pt x="21181" y="3303"/>
                    <a:pt x="21181" y="2282"/>
                  </a:cubicBezTo>
                  <a:lnTo>
                    <a:pt x="21181" y="2282"/>
                  </a:lnTo>
                  <a:cubicBezTo>
                    <a:pt x="20826" y="2578"/>
                    <a:pt x="20471" y="2874"/>
                    <a:pt x="20027" y="2874"/>
                  </a:cubicBezTo>
                  <a:cubicBezTo>
                    <a:pt x="19843" y="2874"/>
                    <a:pt x="19644" y="2823"/>
                    <a:pt x="19423" y="2700"/>
                  </a:cubicBezTo>
                  <a:cubicBezTo>
                    <a:pt x="19070" y="2475"/>
                    <a:pt x="18717" y="2398"/>
                    <a:pt x="18363" y="2398"/>
                  </a:cubicBezTo>
                  <a:cubicBezTo>
                    <a:pt x="17796" y="2398"/>
                    <a:pt x="17228" y="2597"/>
                    <a:pt x="16660" y="2700"/>
                  </a:cubicBezTo>
                  <a:cubicBezTo>
                    <a:pt x="16351" y="2824"/>
                    <a:pt x="16133" y="3360"/>
                    <a:pt x="15736" y="3360"/>
                  </a:cubicBezTo>
                  <a:cubicBezTo>
                    <a:pt x="15596" y="3360"/>
                    <a:pt x="15434" y="3293"/>
                    <a:pt x="15237" y="3119"/>
                  </a:cubicBezTo>
                  <a:cubicBezTo>
                    <a:pt x="14819" y="2617"/>
                    <a:pt x="13981" y="2533"/>
                    <a:pt x="13730" y="1863"/>
                  </a:cubicBezTo>
                  <a:cubicBezTo>
                    <a:pt x="13466" y="1137"/>
                    <a:pt x="12785" y="671"/>
                    <a:pt x="12057" y="671"/>
                  </a:cubicBezTo>
                  <a:cubicBezTo>
                    <a:pt x="11862" y="671"/>
                    <a:pt x="11664" y="704"/>
                    <a:pt x="11470" y="775"/>
                  </a:cubicBezTo>
                  <a:cubicBezTo>
                    <a:pt x="11067" y="1021"/>
                    <a:pt x="10713" y="1117"/>
                    <a:pt x="10388" y="1117"/>
                  </a:cubicBezTo>
                  <a:cubicBezTo>
                    <a:pt x="9498" y="1117"/>
                    <a:pt x="8835" y="389"/>
                    <a:pt x="8037" y="21"/>
                  </a:cubicBezTo>
                  <a:cubicBezTo>
                    <a:pt x="7124" y="891"/>
                    <a:pt x="6212" y="1331"/>
                    <a:pt x="5275" y="1331"/>
                  </a:cubicBezTo>
                  <a:cubicBezTo>
                    <a:pt x="4408" y="1331"/>
                    <a:pt x="3521" y="953"/>
                    <a:pt x="2596" y="189"/>
                  </a:cubicBezTo>
                  <a:lnTo>
                    <a:pt x="1591" y="189"/>
                  </a:lnTo>
                  <a:cubicBezTo>
                    <a:pt x="1507" y="63"/>
                    <a:pt x="1423" y="0"/>
                    <a:pt x="1340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1" name="Google Shape;13151;p15"/>
            <p:cNvSpPr/>
            <p:nvPr/>
          </p:nvSpPr>
          <p:spPr>
            <a:xfrm>
              <a:off x="5345200" y="2348725"/>
              <a:ext cx="226050" cy="114250"/>
            </a:xfrm>
            <a:custGeom>
              <a:avLst/>
              <a:gdLst/>
              <a:ahLst/>
              <a:cxnLst/>
              <a:rect l="l" t="t" r="r" b="b"/>
              <a:pathLst>
                <a:path w="9042" h="4570" extrusionOk="0">
                  <a:moveTo>
                    <a:pt x="1313" y="1"/>
                  </a:moveTo>
                  <a:cubicBezTo>
                    <a:pt x="1166" y="1"/>
                    <a:pt x="1009" y="39"/>
                    <a:pt x="837" y="133"/>
                  </a:cubicBezTo>
                  <a:cubicBezTo>
                    <a:pt x="503" y="300"/>
                    <a:pt x="168" y="635"/>
                    <a:pt x="0" y="970"/>
                  </a:cubicBezTo>
                  <a:cubicBezTo>
                    <a:pt x="754" y="1556"/>
                    <a:pt x="1591" y="1891"/>
                    <a:pt x="2512" y="2058"/>
                  </a:cubicBezTo>
                  <a:cubicBezTo>
                    <a:pt x="3684" y="2728"/>
                    <a:pt x="5609" y="2058"/>
                    <a:pt x="6028" y="4068"/>
                  </a:cubicBezTo>
                  <a:cubicBezTo>
                    <a:pt x="6196" y="4235"/>
                    <a:pt x="6363" y="4319"/>
                    <a:pt x="6530" y="4570"/>
                  </a:cubicBezTo>
                  <a:lnTo>
                    <a:pt x="7033" y="4570"/>
                  </a:lnTo>
                  <a:cubicBezTo>
                    <a:pt x="7451" y="4319"/>
                    <a:pt x="7451" y="3984"/>
                    <a:pt x="7619" y="3482"/>
                  </a:cubicBezTo>
                  <a:cubicBezTo>
                    <a:pt x="7870" y="2979"/>
                    <a:pt x="9042" y="2979"/>
                    <a:pt x="8205" y="1891"/>
                  </a:cubicBezTo>
                  <a:cubicBezTo>
                    <a:pt x="7810" y="1383"/>
                    <a:pt x="7529" y="1103"/>
                    <a:pt x="7131" y="1103"/>
                  </a:cubicBezTo>
                  <a:cubicBezTo>
                    <a:pt x="6939" y="1103"/>
                    <a:pt x="6719" y="1168"/>
                    <a:pt x="6447" y="1305"/>
                  </a:cubicBezTo>
                  <a:cubicBezTo>
                    <a:pt x="6215" y="1404"/>
                    <a:pt x="5970" y="1464"/>
                    <a:pt x="5738" y="1464"/>
                  </a:cubicBezTo>
                  <a:cubicBezTo>
                    <a:pt x="5383" y="1464"/>
                    <a:pt x="5058" y="1324"/>
                    <a:pt x="4856" y="970"/>
                  </a:cubicBezTo>
                  <a:cubicBezTo>
                    <a:pt x="4671" y="538"/>
                    <a:pt x="4463" y="402"/>
                    <a:pt x="4245" y="402"/>
                  </a:cubicBezTo>
                  <a:cubicBezTo>
                    <a:pt x="3872" y="402"/>
                    <a:pt x="3468" y="802"/>
                    <a:pt x="3098" y="802"/>
                  </a:cubicBezTo>
                  <a:cubicBezTo>
                    <a:pt x="2417" y="734"/>
                    <a:pt x="1957" y="1"/>
                    <a:pt x="1313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2" name="Google Shape;13152;p15"/>
            <p:cNvSpPr/>
            <p:nvPr/>
          </p:nvSpPr>
          <p:spPr>
            <a:xfrm>
              <a:off x="4836600" y="2050800"/>
              <a:ext cx="110950" cy="105600"/>
            </a:xfrm>
            <a:custGeom>
              <a:avLst/>
              <a:gdLst/>
              <a:ahLst/>
              <a:cxnLst/>
              <a:rect l="l" t="t" r="r" b="b"/>
              <a:pathLst>
                <a:path w="4438" h="4224" extrusionOk="0">
                  <a:moveTo>
                    <a:pt x="1330" y="1"/>
                  </a:moveTo>
                  <a:cubicBezTo>
                    <a:pt x="1135" y="1"/>
                    <a:pt x="939" y="105"/>
                    <a:pt x="754" y="413"/>
                  </a:cubicBezTo>
                  <a:lnTo>
                    <a:pt x="252" y="915"/>
                  </a:lnTo>
                  <a:cubicBezTo>
                    <a:pt x="0" y="2841"/>
                    <a:pt x="1507" y="3008"/>
                    <a:pt x="2763" y="3427"/>
                  </a:cubicBezTo>
                  <a:cubicBezTo>
                    <a:pt x="3353" y="3500"/>
                    <a:pt x="3618" y="4223"/>
                    <a:pt x="4188" y="4223"/>
                  </a:cubicBezTo>
                  <a:cubicBezTo>
                    <a:pt x="4265" y="4223"/>
                    <a:pt x="4348" y="4210"/>
                    <a:pt x="4438" y="4180"/>
                  </a:cubicBezTo>
                  <a:cubicBezTo>
                    <a:pt x="4186" y="1417"/>
                    <a:pt x="4186" y="1417"/>
                    <a:pt x="2261" y="413"/>
                  </a:cubicBezTo>
                  <a:cubicBezTo>
                    <a:pt x="1996" y="307"/>
                    <a:pt x="1665" y="1"/>
                    <a:pt x="1330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3" name="Google Shape;13153;p15"/>
            <p:cNvSpPr/>
            <p:nvPr/>
          </p:nvSpPr>
          <p:spPr>
            <a:xfrm>
              <a:off x="4765425" y="2065225"/>
              <a:ext cx="140275" cy="96475"/>
            </a:xfrm>
            <a:custGeom>
              <a:avLst/>
              <a:gdLst/>
              <a:ahLst/>
              <a:cxnLst/>
              <a:rect l="l" t="t" r="r" b="b"/>
              <a:pathLst>
                <a:path w="5611" h="3859" extrusionOk="0">
                  <a:moveTo>
                    <a:pt x="1000" y="1"/>
                  </a:moveTo>
                  <a:cubicBezTo>
                    <a:pt x="748" y="1"/>
                    <a:pt x="510" y="150"/>
                    <a:pt x="420" y="422"/>
                  </a:cubicBezTo>
                  <a:cubicBezTo>
                    <a:pt x="1" y="1092"/>
                    <a:pt x="587" y="1175"/>
                    <a:pt x="1006" y="1426"/>
                  </a:cubicBezTo>
                  <a:cubicBezTo>
                    <a:pt x="1257" y="1510"/>
                    <a:pt x="1424" y="1678"/>
                    <a:pt x="1592" y="1845"/>
                  </a:cubicBezTo>
                  <a:cubicBezTo>
                    <a:pt x="1508" y="2264"/>
                    <a:pt x="1759" y="2598"/>
                    <a:pt x="2094" y="2850"/>
                  </a:cubicBezTo>
                  <a:cubicBezTo>
                    <a:pt x="2228" y="2682"/>
                    <a:pt x="2295" y="2501"/>
                    <a:pt x="2327" y="2318"/>
                  </a:cubicBezTo>
                  <a:lnTo>
                    <a:pt x="2327" y="2318"/>
                  </a:lnTo>
                  <a:cubicBezTo>
                    <a:pt x="2355" y="2501"/>
                    <a:pt x="2429" y="2682"/>
                    <a:pt x="2596" y="2850"/>
                  </a:cubicBezTo>
                  <a:cubicBezTo>
                    <a:pt x="3402" y="2850"/>
                    <a:pt x="3665" y="3859"/>
                    <a:pt x="4506" y="3859"/>
                  </a:cubicBezTo>
                  <a:cubicBezTo>
                    <a:pt x="4538" y="3859"/>
                    <a:pt x="4571" y="3857"/>
                    <a:pt x="4606" y="3854"/>
                  </a:cubicBezTo>
                  <a:lnTo>
                    <a:pt x="5610" y="2850"/>
                  </a:lnTo>
                  <a:cubicBezTo>
                    <a:pt x="5443" y="2431"/>
                    <a:pt x="5192" y="2012"/>
                    <a:pt x="4773" y="1929"/>
                  </a:cubicBezTo>
                  <a:cubicBezTo>
                    <a:pt x="3852" y="1761"/>
                    <a:pt x="3433" y="1092"/>
                    <a:pt x="3099" y="338"/>
                  </a:cubicBezTo>
                  <a:cubicBezTo>
                    <a:pt x="2789" y="441"/>
                    <a:pt x="2479" y="640"/>
                    <a:pt x="2170" y="640"/>
                  </a:cubicBezTo>
                  <a:cubicBezTo>
                    <a:pt x="1977" y="640"/>
                    <a:pt x="1784" y="563"/>
                    <a:pt x="1592" y="338"/>
                  </a:cubicBezTo>
                  <a:cubicBezTo>
                    <a:pt x="1438" y="108"/>
                    <a:pt x="1214" y="1"/>
                    <a:pt x="100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4" name="Google Shape;13154;p15"/>
            <p:cNvSpPr/>
            <p:nvPr/>
          </p:nvSpPr>
          <p:spPr>
            <a:xfrm>
              <a:off x="5184025" y="2256425"/>
              <a:ext cx="157000" cy="93550"/>
            </a:xfrm>
            <a:custGeom>
              <a:avLst/>
              <a:gdLst/>
              <a:ahLst/>
              <a:cxnLst/>
              <a:rect l="l" t="t" r="r" b="b"/>
              <a:pathLst>
                <a:path w="6280" h="3742" extrusionOk="0">
                  <a:moveTo>
                    <a:pt x="1312" y="0"/>
                  </a:moveTo>
                  <a:cubicBezTo>
                    <a:pt x="1113" y="0"/>
                    <a:pt x="955" y="217"/>
                    <a:pt x="838" y="392"/>
                  </a:cubicBezTo>
                  <a:cubicBezTo>
                    <a:pt x="587" y="643"/>
                    <a:pt x="1" y="811"/>
                    <a:pt x="587" y="1313"/>
                  </a:cubicBezTo>
                  <a:cubicBezTo>
                    <a:pt x="754" y="1481"/>
                    <a:pt x="838" y="1899"/>
                    <a:pt x="922" y="2150"/>
                  </a:cubicBezTo>
                  <a:lnTo>
                    <a:pt x="1424" y="2150"/>
                  </a:lnTo>
                  <a:cubicBezTo>
                    <a:pt x="2178" y="2402"/>
                    <a:pt x="3015" y="2318"/>
                    <a:pt x="3433" y="3239"/>
                  </a:cubicBezTo>
                  <a:cubicBezTo>
                    <a:pt x="3685" y="3574"/>
                    <a:pt x="4019" y="3741"/>
                    <a:pt x="4438" y="3741"/>
                  </a:cubicBezTo>
                  <a:lnTo>
                    <a:pt x="4438" y="3657"/>
                  </a:lnTo>
                  <a:cubicBezTo>
                    <a:pt x="4564" y="3490"/>
                    <a:pt x="4752" y="3406"/>
                    <a:pt x="4940" y="3406"/>
                  </a:cubicBezTo>
                  <a:cubicBezTo>
                    <a:pt x="5129" y="3406"/>
                    <a:pt x="5317" y="3490"/>
                    <a:pt x="5443" y="3657"/>
                  </a:cubicBezTo>
                  <a:cubicBezTo>
                    <a:pt x="5610" y="3574"/>
                    <a:pt x="5861" y="3574"/>
                    <a:pt x="6112" y="3406"/>
                  </a:cubicBezTo>
                  <a:cubicBezTo>
                    <a:pt x="6280" y="3239"/>
                    <a:pt x="6280" y="2904"/>
                    <a:pt x="6029" y="2820"/>
                  </a:cubicBezTo>
                  <a:cubicBezTo>
                    <a:pt x="4940" y="2736"/>
                    <a:pt x="4019" y="2150"/>
                    <a:pt x="3433" y="1313"/>
                  </a:cubicBezTo>
                  <a:cubicBezTo>
                    <a:pt x="3015" y="895"/>
                    <a:pt x="2178" y="643"/>
                    <a:pt x="1592" y="141"/>
                  </a:cubicBezTo>
                  <a:cubicBezTo>
                    <a:pt x="1491" y="40"/>
                    <a:pt x="1398" y="0"/>
                    <a:pt x="1312" y="0"/>
                  </a:cubicBezTo>
                  <a:close/>
                </a:path>
              </a:pathLst>
            </a:custGeom>
            <a:solidFill>
              <a:srgbClr val="77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5" name="Google Shape;13155;p15"/>
            <p:cNvSpPr/>
            <p:nvPr/>
          </p:nvSpPr>
          <p:spPr>
            <a:xfrm>
              <a:off x="5548225" y="2459850"/>
              <a:ext cx="77450" cy="28250"/>
            </a:xfrm>
            <a:custGeom>
              <a:avLst/>
              <a:gdLst/>
              <a:ahLst/>
              <a:cxnLst/>
              <a:rect l="l" t="t" r="r" b="b"/>
              <a:pathLst>
                <a:path w="3098" h="1130" extrusionOk="0">
                  <a:moveTo>
                    <a:pt x="1746" y="1"/>
                  </a:moveTo>
                  <a:cubicBezTo>
                    <a:pt x="1254" y="1"/>
                    <a:pt x="823" y="355"/>
                    <a:pt x="0" y="1130"/>
                  </a:cubicBezTo>
                  <a:lnTo>
                    <a:pt x="502" y="1130"/>
                  </a:lnTo>
                  <a:cubicBezTo>
                    <a:pt x="645" y="1101"/>
                    <a:pt x="795" y="1092"/>
                    <a:pt x="949" y="1092"/>
                  </a:cubicBezTo>
                  <a:cubicBezTo>
                    <a:pt x="1219" y="1092"/>
                    <a:pt x="1502" y="1120"/>
                    <a:pt x="1779" y="1120"/>
                  </a:cubicBezTo>
                  <a:cubicBezTo>
                    <a:pt x="2270" y="1120"/>
                    <a:pt x="2743" y="1032"/>
                    <a:pt x="3098" y="543"/>
                  </a:cubicBezTo>
                  <a:cubicBezTo>
                    <a:pt x="2497" y="190"/>
                    <a:pt x="2105" y="1"/>
                    <a:pt x="1746" y="1"/>
                  </a:cubicBezTo>
                  <a:close/>
                </a:path>
              </a:pathLst>
            </a:custGeom>
            <a:solidFill>
              <a:srgbClr val="7B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6" name="Google Shape;13156;p15"/>
            <p:cNvSpPr/>
            <p:nvPr/>
          </p:nvSpPr>
          <p:spPr>
            <a:xfrm>
              <a:off x="5112875" y="2226450"/>
              <a:ext cx="23050" cy="18875"/>
            </a:xfrm>
            <a:custGeom>
              <a:avLst/>
              <a:gdLst/>
              <a:ahLst/>
              <a:cxnLst/>
              <a:rect l="l" t="t" r="r" b="b"/>
              <a:pathLst>
                <a:path w="922" h="755" extrusionOk="0">
                  <a:moveTo>
                    <a:pt x="754" y="1"/>
                  </a:moveTo>
                  <a:cubicBezTo>
                    <a:pt x="586" y="84"/>
                    <a:pt x="335" y="84"/>
                    <a:pt x="168" y="335"/>
                  </a:cubicBezTo>
                  <a:cubicBezTo>
                    <a:pt x="0" y="503"/>
                    <a:pt x="168" y="754"/>
                    <a:pt x="419" y="754"/>
                  </a:cubicBezTo>
                  <a:cubicBezTo>
                    <a:pt x="586" y="670"/>
                    <a:pt x="754" y="503"/>
                    <a:pt x="921" y="41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87B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7" name="Google Shape;13157;p15"/>
            <p:cNvSpPr/>
            <p:nvPr/>
          </p:nvSpPr>
          <p:spPr>
            <a:xfrm>
              <a:off x="5294975" y="2338950"/>
              <a:ext cx="25125" cy="11025"/>
            </a:xfrm>
            <a:custGeom>
              <a:avLst/>
              <a:gdLst/>
              <a:ahLst/>
              <a:cxnLst/>
              <a:rect l="l" t="t" r="r" b="b"/>
              <a:pathLst>
                <a:path w="1005" h="441" extrusionOk="0">
                  <a:moveTo>
                    <a:pt x="502" y="0"/>
                  </a:moveTo>
                  <a:cubicBezTo>
                    <a:pt x="335" y="0"/>
                    <a:pt x="167" y="147"/>
                    <a:pt x="0" y="440"/>
                  </a:cubicBezTo>
                  <a:lnTo>
                    <a:pt x="1005" y="440"/>
                  </a:lnTo>
                  <a:cubicBezTo>
                    <a:pt x="837" y="147"/>
                    <a:pt x="670" y="0"/>
                    <a:pt x="502" y="0"/>
                  </a:cubicBezTo>
                  <a:close/>
                </a:path>
              </a:pathLst>
            </a:custGeom>
            <a:solidFill>
              <a:srgbClr val="99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8" name="Google Shape;13158;p15"/>
            <p:cNvSpPr/>
            <p:nvPr/>
          </p:nvSpPr>
          <p:spPr>
            <a:xfrm>
              <a:off x="3788000" y="2723750"/>
              <a:ext cx="18350" cy="28075"/>
            </a:xfrm>
            <a:custGeom>
              <a:avLst/>
              <a:gdLst/>
              <a:ahLst/>
              <a:cxnLst/>
              <a:rect l="l" t="t" r="r" b="b"/>
              <a:pathLst>
                <a:path w="734" h="1123" extrusionOk="0">
                  <a:moveTo>
                    <a:pt x="261" y="1"/>
                  </a:moveTo>
                  <a:cubicBezTo>
                    <a:pt x="188" y="1"/>
                    <a:pt x="102" y="11"/>
                    <a:pt x="1" y="34"/>
                  </a:cubicBezTo>
                  <a:lnTo>
                    <a:pt x="1" y="118"/>
                  </a:lnTo>
                  <a:cubicBezTo>
                    <a:pt x="1" y="536"/>
                    <a:pt x="168" y="871"/>
                    <a:pt x="503" y="1122"/>
                  </a:cubicBezTo>
                  <a:lnTo>
                    <a:pt x="671" y="871"/>
                  </a:lnTo>
                  <a:cubicBezTo>
                    <a:pt x="671" y="436"/>
                    <a:pt x="733" y="1"/>
                    <a:pt x="261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9" name="Google Shape;13159;p15"/>
            <p:cNvSpPr/>
            <p:nvPr/>
          </p:nvSpPr>
          <p:spPr>
            <a:xfrm>
              <a:off x="3800575" y="2749700"/>
              <a:ext cx="23050" cy="27225"/>
            </a:xfrm>
            <a:custGeom>
              <a:avLst/>
              <a:gdLst/>
              <a:ahLst/>
              <a:cxnLst/>
              <a:rect l="l" t="t" r="r" b="b"/>
              <a:pathLst>
                <a:path w="922" h="1089" extrusionOk="0">
                  <a:moveTo>
                    <a:pt x="84" y="0"/>
                  </a:moveTo>
                  <a:lnTo>
                    <a:pt x="0" y="84"/>
                  </a:lnTo>
                  <a:lnTo>
                    <a:pt x="0" y="1089"/>
                  </a:lnTo>
                  <a:lnTo>
                    <a:pt x="503" y="1089"/>
                  </a:lnTo>
                  <a:lnTo>
                    <a:pt x="670" y="1005"/>
                  </a:lnTo>
                  <a:cubicBezTo>
                    <a:pt x="837" y="419"/>
                    <a:pt x="921" y="0"/>
                    <a:pt x="84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0" name="Google Shape;13160;p15"/>
            <p:cNvSpPr/>
            <p:nvPr/>
          </p:nvSpPr>
          <p:spPr>
            <a:xfrm>
              <a:off x="3773350" y="2766175"/>
              <a:ext cx="14675" cy="10750"/>
            </a:xfrm>
            <a:custGeom>
              <a:avLst/>
              <a:gdLst/>
              <a:ahLst/>
              <a:cxnLst/>
              <a:rect l="l" t="t" r="r" b="b"/>
              <a:pathLst>
                <a:path w="587" h="430" extrusionOk="0">
                  <a:moveTo>
                    <a:pt x="248" y="1"/>
                  </a:moveTo>
                  <a:cubicBezTo>
                    <a:pt x="182" y="1"/>
                    <a:pt x="103" y="50"/>
                    <a:pt x="1" y="179"/>
                  </a:cubicBezTo>
                  <a:lnTo>
                    <a:pt x="587" y="430"/>
                  </a:lnTo>
                  <a:cubicBezTo>
                    <a:pt x="471" y="256"/>
                    <a:pt x="395" y="1"/>
                    <a:pt x="248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1" name="Google Shape;13161;p15"/>
            <p:cNvSpPr/>
            <p:nvPr/>
          </p:nvSpPr>
          <p:spPr>
            <a:xfrm>
              <a:off x="3788000" y="2776900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1"/>
                  </a:moveTo>
                  <a:cubicBezTo>
                    <a:pt x="85" y="168"/>
                    <a:pt x="168" y="252"/>
                    <a:pt x="252" y="252"/>
                  </a:cubicBezTo>
                  <a:cubicBezTo>
                    <a:pt x="336" y="252"/>
                    <a:pt x="420" y="168"/>
                    <a:pt x="503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2" name="Google Shape;13162;p15"/>
            <p:cNvSpPr/>
            <p:nvPr/>
          </p:nvSpPr>
          <p:spPr>
            <a:xfrm>
              <a:off x="4390800" y="35534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1"/>
                  </a:moveTo>
                  <a:lnTo>
                    <a:pt x="0" y="503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3" name="Google Shape;13163;p15"/>
            <p:cNvSpPr/>
            <p:nvPr/>
          </p:nvSpPr>
          <p:spPr>
            <a:xfrm>
              <a:off x="4821950" y="3183050"/>
              <a:ext cx="71175" cy="49100"/>
            </a:xfrm>
            <a:custGeom>
              <a:avLst/>
              <a:gdLst/>
              <a:ahLst/>
              <a:cxnLst/>
              <a:rect l="l" t="t" r="r" b="b"/>
              <a:pathLst>
                <a:path w="2847" h="1964" extrusionOk="0">
                  <a:moveTo>
                    <a:pt x="533" y="0"/>
                  </a:moveTo>
                  <a:cubicBezTo>
                    <a:pt x="361" y="0"/>
                    <a:pt x="184" y="64"/>
                    <a:pt x="0" y="248"/>
                  </a:cubicBezTo>
                  <a:cubicBezTo>
                    <a:pt x="142" y="1592"/>
                    <a:pt x="882" y="1860"/>
                    <a:pt x="1816" y="1860"/>
                  </a:cubicBezTo>
                  <a:cubicBezTo>
                    <a:pt x="1986" y="1860"/>
                    <a:pt x="2163" y="1851"/>
                    <a:pt x="2345" y="1838"/>
                  </a:cubicBezTo>
                  <a:cubicBezTo>
                    <a:pt x="2428" y="1922"/>
                    <a:pt x="2533" y="1964"/>
                    <a:pt x="2627" y="1964"/>
                  </a:cubicBezTo>
                  <a:cubicBezTo>
                    <a:pt x="2721" y="1964"/>
                    <a:pt x="2805" y="1922"/>
                    <a:pt x="2847" y="1838"/>
                  </a:cubicBezTo>
                  <a:lnTo>
                    <a:pt x="2345" y="1336"/>
                  </a:lnTo>
                  <a:cubicBezTo>
                    <a:pt x="2010" y="1085"/>
                    <a:pt x="1842" y="666"/>
                    <a:pt x="1842" y="331"/>
                  </a:cubicBezTo>
                  <a:cubicBezTo>
                    <a:pt x="1792" y="346"/>
                    <a:pt x="1741" y="352"/>
                    <a:pt x="1691" y="352"/>
                  </a:cubicBezTo>
                  <a:cubicBezTo>
                    <a:pt x="1315" y="352"/>
                    <a:pt x="937" y="0"/>
                    <a:pt x="533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4" name="Google Shape;13164;p15"/>
            <p:cNvSpPr/>
            <p:nvPr/>
          </p:nvSpPr>
          <p:spPr>
            <a:xfrm>
              <a:off x="4880550" y="32269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1" y="1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5" name="Google Shape;13165;p15"/>
            <p:cNvSpPr/>
            <p:nvPr/>
          </p:nvSpPr>
          <p:spPr>
            <a:xfrm>
              <a:off x="5736575" y="3551325"/>
              <a:ext cx="48175" cy="39775"/>
            </a:xfrm>
            <a:custGeom>
              <a:avLst/>
              <a:gdLst/>
              <a:ahLst/>
              <a:cxnLst/>
              <a:rect l="l" t="t" r="r" b="b"/>
              <a:pathLst>
                <a:path w="1927" h="1591" extrusionOk="0">
                  <a:moveTo>
                    <a:pt x="1" y="0"/>
                  </a:moveTo>
                  <a:cubicBezTo>
                    <a:pt x="1" y="1340"/>
                    <a:pt x="1005" y="1423"/>
                    <a:pt x="1926" y="1591"/>
                  </a:cubicBezTo>
                  <a:cubicBezTo>
                    <a:pt x="1592" y="754"/>
                    <a:pt x="587" y="586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6" name="Google Shape;13166;p15"/>
            <p:cNvSpPr/>
            <p:nvPr/>
          </p:nvSpPr>
          <p:spPr>
            <a:xfrm>
              <a:off x="5860075" y="3653875"/>
              <a:ext cx="37700" cy="30400"/>
            </a:xfrm>
            <a:custGeom>
              <a:avLst/>
              <a:gdLst/>
              <a:ahLst/>
              <a:cxnLst/>
              <a:rect l="l" t="t" r="r" b="b"/>
              <a:pathLst>
                <a:path w="1508" h="1216" extrusionOk="0">
                  <a:moveTo>
                    <a:pt x="0" y="0"/>
                  </a:moveTo>
                  <a:cubicBezTo>
                    <a:pt x="261" y="456"/>
                    <a:pt x="319" y="1216"/>
                    <a:pt x="883" y="1216"/>
                  </a:cubicBezTo>
                  <a:cubicBezTo>
                    <a:pt x="1044" y="1216"/>
                    <a:pt x="1247" y="1154"/>
                    <a:pt x="1507" y="1005"/>
                  </a:cubicBezTo>
                  <a:cubicBezTo>
                    <a:pt x="1256" y="419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7" name="Google Shape;13167;p15"/>
            <p:cNvSpPr/>
            <p:nvPr/>
          </p:nvSpPr>
          <p:spPr>
            <a:xfrm>
              <a:off x="5797275" y="3603650"/>
              <a:ext cx="12600" cy="16325"/>
            </a:xfrm>
            <a:custGeom>
              <a:avLst/>
              <a:gdLst/>
              <a:ahLst/>
              <a:cxnLst/>
              <a:rect l="l" t="t" r="r" b="b"/>
              <a:pathLst>
                <a:path w="504" h="653" extrusionOk="0">
                  <a:moveTo>
                    <a:pt x="1" y="0"/>
                  </a:moveTo>
                  <a:cubicBezTo>
                    <a:pt x="54" y="478"/>
                    <a:pt x="73" y="653"/>
                    <a:pt x="187" y="653"/>
                  </a:cubicBezTo>
                  <a:cubicBezTo>
                    <a:pt x="253" y="653"/>
                    <a:pt x="350" y="594"/>
                    <a:pt x="503" y="5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8" name="Google Shape;13168;p15"/>
            <p:cNvSpPr/>
            <p:nvPr/>
          </p:nvSpPr>
          <p:spPr>
            <a:xfrm>
              <a:off x="5608900" y="3452950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1" y="0"/>
                  </a:moveTo>
                  <a:cubicBezTo>
                    <a:pt x="210" y="349"/>
                    <a:pt x="536" y="523"/>
                    <a:pt x="881" y="523"/>
                  </a:cubicBezTo>
                  <a:cubicBezTo>
                    <a:pt x="950" y="523"/>
                    <a:pt x="1020" y="516"/>
                    <a:pt x="1089" y="503"/>
                  </a:cubicBezTo>
                  <a:cubicBezTo>
                    <a:pt x="838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9" name="Google Shape;13169;p15"/>
            <p:cNvSpPr/>
            <p:nvPr/>
          </p:nvSpPr>
          <p:spPr>
            <a:xfrm>
              <a:off x="5508450" y="32520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0" name="Google Shape;13170;p15"/>
            <p:cNvSpPr/>
            <p:nvPr/>
          </p:nvSpPr>
          <p:spPr>
            <a:xfrm>
              <a:off x="5470775" y="3264575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1" name="Google Shape;13171;p15"/>
            <p:cNvSpPr/>
            <p:nvPr/>
          </p:nvSpPr>
          <p:spPr>
            <a:xfrm>
              <a:off x="5596350" y="34403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2" name="Google Shape;13172;p15"/>
            <p:cNvSpPr/>
            <p:nvPr/>
          </p:nvSpPr>
          <p:spPr>
            <a:xfrm>
              <a:off x="5784725" y="3591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3" name="Google Shape;13173;p15"/>
            <p:cNvSpPr/>
            <p:nvPr/>
          </p:nvSpPr>
          <p:spPr>
            <a:xfrm>
              <a:off x="5822400" y="3618300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503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4" name="Google Shape;13174;p15"/>
            <p:cNvSpPr/>
            <p:nvPr/>
          </p:nvSpPr>
          <p:spPr>
            <a:xfrm>
              <a:off x="5834950" y="36287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5" name="Google Shape;13175;p15"/>
            <p:cNvSpPr/>
            <p:nvPr/>
          </p:nvSpPr>
          <p:spPr>
            <a:xfrm>
              <a:off x="5847500" y="36413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6" name="Google Shape;13176;p15"/>
            <p:cNvSpPr/>
            <p:nvPr/>
          </p:nvSpPr>
          <p:spPr>
            <a:xfrm>
              <a:off x="5897750" y="3678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7" name="Google Shape;13177;p15"/>
            <p:cNvSpPr/>
            <p:nvPr/>
          </p:nvSpPr>
          <p:spPr>
            <a:xfrm>
              <a:off x="5910300" y="36915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lnTo>
                    <a:pt x="503" y="84"/>
                  </a:lnTo>
                  <a:cubicBezTo>
                    <a:pt x="335" y="84"/>
                    <a:pt x="168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8" name="Google Shape;13178;p15"/>
            <p:cNvSpPr/>
            <p:nvPr/>
          </p:nvSpPr>
          <p:spPr>
            <a:xfrm>
              <a:off x="5387050" y="3201775"/>
              <a:ext cx="20950" cy="27250"/>
            </a:xfrm>
            <a:custGeom>
              <a:avLst/>
              <a:gdLst/>
              <a:ahLst/>
              <a:cxnLst/>
              <a:rect l="l" t="t" r="r" b="b"/>
              <a:pathLst>
                <a:path w="838" h="1090" extrusionOk="0">
                  <a:moveTo>
                    <a:pt x="838" y="1"/>
                  </a:moveTo>
                  <a:cubicBezTo>
                    <a:pt x="503" y="85"/>
                    <a:pt x="168" y="85"/>
                    <a:pt x="84" y="503"/>
                  </a:cubicBezTo>
                  <a:cubicBezTo>
                    <a:pt x="1" y="1006"/>
                    <a:pt x="503" y="1006"/>
                    <a:pt x="838" y="1089"/>
                  </a:cubicBezTo>
                  <a:lnTo>
                    <a:pt x="838" y="1"/>
                  </a:ln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9" name="Google Shape;13179;p15"/>
            <p:cNvSpPr/>
            <p:nvPr/>
          </p:nvSpPr>
          <p:spPr>
            <a:xfrm>
              <a:off x="5326450" y="3126425"/>
              <a:ext cx="6200" cy="6325"/>
            </a:xfrm>
            <a:custGeom>
              <a:avLst/>
              <a:gdLst/>
              <a:ahLst/>
              <a:cxnLst/>
              <a:rect l="l" t="t" r="r" b="b"/>
              <a:pathLst>
                <a:path w="248" h="253" extrusionOk="0">
                  <a:moveTo>
                    <a:pt x="248" y="1"/>
                  </a:moveTo>
                  <a:cubicBezTo>
                    <a:pt x="248" y="26"/>
                    <a:pt x="241" y="58"/>
                    <a:pt x="230" y="91"/>
                  </a:cubicBezTo>
                  <a:lnTo>
                    <a:pt x="230" y="91"/>
                  </a:lnTo>
                  <a:cubicBezTo>
                    <a:pt x="236" y="89"/>
                    <a:pt x="242" y="87"/>
                    <a:pt x="248" y="85"/>
                  </a:cubicBezTo>
                  <a:lnTo>
                    <a:pt x="248" y="1"/>
                  </a:lnTo>
                  <a:close/>
                  <a:moveTo>
                    <a:pt x="230" y="91"/>
                  </a:moveTo>
                  <a:lnTo>
                    <a:pt x="230" y="91"/>
                  </a:lnTo>
                  <a:cubicBezTo>
                    <a:pt x="1" y="172"/>
                    <a:pt x="83" y="252"/>
                    <a:pt x="164" y="252"/>
                  </a:cubicBezTo>
                  <a:cubicBezTo>
                    <a:pt x="164" y="252"/>
                    <a:pt x="206" y="169"/>
                    <a:pt x="230" y="9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0" name="Google Shape;13180;p15"/>
            <p:cNvSpPr/>
            <p:nvPr/>
          </p:nvSpPr>
          <p:spPr>
            <a:xfrm>
              <a:off x="5223800" y="4884550"/>
              <a:ext cx="159100" cy="75375"/>
            </a:xfrm>
            <a:custGeom>
              <a:avLst/>
              <a:gdLst/>
              <a:ahLst/>
              <a:cxnLst/>
              <a:rect l="l" t="t" r="r" b="b"/>
              <a:pathLst>
                <a:path w="6364" h="3015" extrusionOk="0">
                  <a:moveTo>
                    <a:pt x="2345" y="0"/>
                  </a:moveTo>
                  <a:cubicBezTo>
                    <a:pt x="1926" y="168"/>
                    <a:pt x="1508" y="252"/>
                    <a:pt x="1089" y="252"/>
                  </a:cubicBezTo>
                  <a:cubicBezTo>
                    <a:pt x="670" y="252"/>
                    <a:pt x="1" y="252"/>
                    <a:pt x="84" y="921"/>
                  </a:cubicBezTo>
                  <a:cubicBezTo>
                    <a:pt x="165" y="1565"/>
                    <a:pt x="863" y="2517"/>
                    <a:pt x="1215" y="2517"/>
                  </a:cubicBezTo>
                  <a:cubicBezTo>
                    <a:pt x="1229" y="2517"/>
                    <a:pt x="1243" y="2515"/>
                    <a:pt x="1256" y="2512"/>
                  </a:cubicBezTo>
                  <a:cubicBezTo>
                    <a:pt x="1721" y="2322"/>
                    <a:pt x="2170" y="2249"/>
                    <a:pt x="2608" y="2249"/>
                  </a:cubicBezTo>
                  <a:cubicBezTo>
                    <a:pt x="3906" y="2249"/>
                    <a:pt x="5111" y="2889"/>
                    <a:pt x="6363" y="3014"/>
                  </a:cubicBezTo>
                  <a:cubicBezTo>
                    <a:pt x="6028" y="2093"/>
                    <a:pt x="5526" y="1256"/>
                    <a:pt x="4940" y="503"/>
                  </a:cubicBezTo>
                  <a:cubicBezTo>
                    <a:pt x="4787" y="517"/>
                    <a:pt x="4633" y="524"/>
                    <a:pt x="4480" y="524"/>
                  </a:cubicBezTo>
                  <a:cubicBezTo>
                    <a:pt x="3717" y="524"/>
                    <a:pt x="2973" y="349"/>
                    <a:pt x="2345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1" name="Google Shape;13181;p15"/>
            <p:cNvSpPr/>
            <p:nvPr/>
          </p:nvSpPr>
          <p:spPr>
            <a:xfrm>
              <a:off x="5382875" y="4959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2" name="Google Shape;13182;p15"/>
            <p:cNvSpPr/>
            <p:nvPr/>
          </p:nvSpPr>
          <p:spPr>
            <a:xfrm>
              <a:off x="4415900" y="1935525"/>
              <a:ext cx="217550" cy="104675"/>
            </a:xfrm>
            <a:custGeom>
              <a:avLst/>
              <a:gdLst/>
              <a:ahLst/>
              <a:cxnLst/>
              <a:rect l="l" t="t" r="r" b="b"/>
              <a:pathLst>
                <a:path w="8702" h="4187" extrusionOk="0">
                  <a:moveTo>
                    <a:pt x="5024" y="1"/>
                  </a:moveTo>
                  <a:cubicBezTo>
                    <a:pt x="4803" y="141"/>
                    <a:pt x="4568" y="185"/>
                    <a:pt x="4326" y="185"/>
                  </a:cubicBezTo>
                  <a:cubicBezTo>
                    <a:pt x="3911" y="185"/>
                    <a:pt x="3474" y="56"/>
                    <a:pt x="3050" y="56"/>
                  </a:cubicBezTo>
                  <a:cubicBezTo>
                    <a:pt x="2687" y="56"/>
                    <a:pt x="2333" y="151"/>
                    <a:pt x="2010" y="503"/>
                  </a:cubicBezTo>
                  <a:cubicBezTo>
                    <a:pt x="2261" y="2177"/>
                    <a:pt x="503" y="1173"/>
                    <a:pt x="1" y="2010"/>
                  </a:cubicBezTo>
                  <a:cubicBezTo>
                    <a:pt x="85" y="2345"/>
                    <a:pt x="168" y="2931"/>
                    <a:pt x="336" y="2931"/>
                  </a:cubicBezTo>
                  <a:cubicBezTo>
                    <a:pt x="1678" y="3001"/>
                    <a:pt x="2960" y="3489"/>
                    <a:pt x="4283" y="3489"/>
                  </a:cubicBezTo>
                  <a:cubicBezTo>
                    <a:pt x="4529" y="3489"/>
                    <a:pt x="4775" y="3472"/>
                    <a:pt x="5024" y="3433"/>
                  </a:cubicBezTo>
                  <a:cubicBezTo>
                    <a:pt x="5275" y="3266"/>
                    <a:pt x="4940" y="2763"/>
                    <a:pt x="5191" y="2763"/>
                  </a:cubicBezTo>
                  <a:cubicBezTo>
                    <a:pt x="5443" y="2763"/>
                    <a:pt x="5526" y="3182"/>
                    <a:pt x="5610" y="3517"/>
                  </a:cubicBezTo>
                  <a:cubicBezTo>
                    <a:pt x="5777" y="3852"/>
                    <a:pt x="6196" y="4019"/>
                    <a:pt x="6615" y="4019"/>
                  </a:cubicBezTo>
                  <a:lnTo>
                    <a:pt x="6950" y="4019"/>
                  </a:lnTo>
                  <a:cubicBezTo>
                    <a:pt x="7452" y="3600"/>
                    <a:pt x="8540" y="4187"/>
                    <a:pt x="8624" y="3014"/>
                  </a:cubicBezTo>
                  <a:cubicBezTo>
                    <a:pt x="8701" y="2472"/>
                    <a:pt x="8276" y="2001"/>
                    <a:pt x="7681" y="2001"/>
                  </a:cubicBezTo>
                  <a:cubicBezTo>
                    <a:pt x="7633" y="2001"/>
                    <a:pt x="7585" y="2004"/>
                    <a:pt x="7536" y="2010"/>
                  </a:cubicBezTo>
                  <a:cubicBezTo>
                    <a:pt x="6363" y="1759"/>
                    <a:pt x="5777" y="838"/>
                    <a:pt x="5024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3" name="Google Shape;13183;p15"/>
            <p:cNvSpPr/>
            <p:nvPr/>
          </p:nvSpPr>
          <p:spPr>
            <a:xfrm>
              <a:off x="4376150" y="1927925"/>
              <a:ext cx="117975" cy="67025"/>
            </a:xfrm>
            <a:custGeom>
              <a:avLst/>
              <a:gdLst/>
              <a:ahLst/>
              <a:cxnLst/>
              <a:rect l="l" t="t" r="r" b="b"/>
              <a:pathLst>
                <a:path w="4719" h="2681" extrusionOk="0">
                  <a:moveTo>
                    <a:pt x="885" y="1"/>
                  </a:moveTo>
                  <a:cubicBezTo>
                    <a:pt x="345" y="1"/>
                    <a:pt x="146" y="544"/>
                    <a:pt x="84" y="1225"/>
                  </a:cubicBezTo>
                  <a:cubicBezTo>
                    <a:pt x="0" y="2481"/>
                    <a:pt x="1256" y="1728"/>
                    <a:pt x="1591" y="2314"/>
                  </a:cubicBezTo>
                  <a:cubicBezTo>
                    <a:pt x="2261" y="2314"/>
                    <a:pt x="2930" y="2398"/>
                    <a:pt x="3516" y="2649"/>
                  </a:cubicBezTo>
                  <a:cubicBezTo>
                    <a:pt x="3634" y="2670"/>
                    <a:pt x="3743" y="2681"/>
                    <a:pt x="3841" y="2681"/>
                  </a:cubicBezTo>
                  <a:cubicBezTo>
                    <a:pt x="4511" y="2681"/>
                    <a:pt x="4719" y="2196"/>
                    <a:pt x="4354" y="1393"/>
                  </a:cubicBezTo>
                  <a:cubicBezTo>
                    <a:pt x="4270" y="1142"/>
                    <a:pt x="3851" y="974"/>
                    <a:pt x="3600" y="723"/>
                  </a:cubicBezTo>
                  <a:lnTo>
                    <a:pt x="3098" y="639"/>
                  </a:lnTo>
                  <a:cubicBezTo>
                    <a:pt x="3014" y="556"/>
                    <a:pt x="2930" y="514"/>
                    <a:pt x="2847" y="514"/>
                  </a:cubicBezTo>
                  <a:cubicBezTo>
                    <a:pt x="2763" y="514"/>
                    <a:pt x="2679" y="556"/>
                    <a:pt x="2595" y="639"/>
                  </a:cubicBezTo>
                  <a:lnTo>
                    <a:pt x="2093" y="639"/>
                  </a:lnTo>
                  <a:cubicBezTo>
                    <a:pt x="1926" y="556"/>
                    <a:pt x="1758" y="388"/>
                    <a:pt x="1591" y="221"/>
                  </a:cubicBezTo>
                  <a:cubicBezTo>
                    <a:pt x="1307" y="68"/>
                    <a:pt x="1075" y="1"/>
                    <a:pt x="885" y="1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4" name="Google Shape;13184;p15"/>
            <p:cNvSpPr/>
            <p:nvPr/>
          </p:nvSpPr>
          <p:spPr>
            <a:xfrm>
              <a:off x="4265225" y="1893675"/>
              <a:ext cx="96300" cy="55750"/>
            </a:xfrm>
            <a:custGeom>
              <a:avLst/>
              <a:gdLst/>
              <a:ahLst/>
              <a:cxnLst/>
              <a:rect l="l" t="t" r="r" b="b"/>
              <a:pathLst>
                <a:path w="3852" h="2230" extrusionOk="0">
                  <a:moveTo>
                    <a:pt x="2712" y="1"/>
                  </a:moveTo>
                  <a:cubicBezTo>
                    <a:pt x="2211" y="1"/>
                    <a:pt x="1743" y="517"/>
                    <a:pt x="1423" y="837"/>
                  </a:cubicBezTo>
                  <a:cubicBezTo>
                    <a:pt x="921" y="1172"/>
                    <a:pt x="251" y="1089"/>
                    <a:pt x="0" y="1675"/>
                  </a:cubicBezTo>
                  <a:lnTo>
                    <a:pt x="502" y="2177"/>
                  </a:lnTo>
                  <a:cubicBezTo>
                    <a:pt x="721" y="2045"/>
                    <a:pt x="940" y="2000"/>
                    <a:pt x="1159" y="2000"/>
                  </a:cubicBezTo>
                  <a:cubicBezTo>
                    <a:pt x="1652" y="2000"/>
                    <a:pt x="2144" y="2230"/>
                    <a:pt x="2636" y="2230"/>
                  </a:cubicBezTo>
                  <a:cubicBezTo>
                    <a:pt x="2762" y="2230"/>
                    <a:pt x="2888" y="2215"/>
                    <a:pt x="3014" y="2177"/>
                  </a:cubicBezTo>
                  <a:cubicBezTo>
                    <a:pt x="3265" y="1507"/>
                    <a:pt x="3851" y="670"/>
                    <a:pt x="3181" y="168"/>
                  </a:cubicBezTo>
                  <a:cubicBezTo>
                    <a:pt x="3024" y="50"/>
                    <a:pt x="2867" y="1"/>
                    <a:pt x="2712" y="1"/>
                  </a:cubicBezTo>
                  <a:close/>
                </a:path>
              </a:pathLst>
            </a:custGeom>
            <a:solidFill>
              <a:srgbClr val="75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5" name="Google Shape;13185;p15"/>
            <p:cNvSpPr/>
            <p:nvPr/>
          </p:nvSpPr>
          <p:spPr>
            <a:xfrm>
              <a:off x="4001500" y="1795300"/>
              <a:ext cx="87925" cy="40075"/>
            </a:xfrm>
            <a:custGeom>
              <a:avLst/>
              <a:gdLst/>
              <a:ahLst/>
              <a:cxnLst/>
              <a:rect l="l" t="t" r="r" b="b"/>
              <a:pathLst>
                <a:path w="3517" h="1603" extrusionOk="0">
                  <a:moveTo>
                    <a:pt x="503" y="0"/>
                  </a:moveTo>
                  <a:cubicBezTo>
                    <a:pt x="0" y="335"/>
                    <a:pt x="0" y="670"/>
                    <a:pt x="503" y="1005"/>
                  </a:cubicBezTo>
                  <a:cubicBezTo>
                    <a:pt x="722" y="804"/>
                    <a:pt x="905" y="727"/>
                    <a:pt x="1065" y="727"/>
                  </a:cubicBezTo>
                  <a:cubicBezTo>
                    <a:pt x="1605" y="727"/>
                    <a:pt x="1887" y="1603"/>
                    <a:pt x="2406" y="1603"/>
                  </a:cubicBezTo>
                  <a:cubicBezTo>
                    <a:pt x="2440" y="1603"/>
                    <a:pt x="2476" y="1599"/>
                    <a:pt x="2512" y="1591"/>
                  </a:cubicBezTo>
                  <a:lnTo>
                    <a:pt x="3014" y="1591"/>
                  </a:lnTo>
                  <a:cubicBezTo>
                    <a:pt x="3517" y="670"/>
                    <a:pt x="3517" y="0"/>
                    <a:pt x="2177" y="0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6" name="Google Shape;13186;p15"/>
            <p:cNvSpPr/>
            <p:nvPr/>
          </p:nvSpPr>
          <p:spPr>
            <a:xfrm>
              <a:off x="4365675" y="1960650"/>
              <a:ext cx="50250" cy="30750"/>
            </a:xfrm>
            <a:custGeom>
              <a:avLst/>
              <a:gdLst/>
              <a:ahLst/>
              <a:cxnLst/>
              <a:rect l="l" t="t" r="r" b="b"/>
              <a:pathLst>
                <a:path w="2010" h="1230" extrusionOk="0">
                  <a:moveTo>
                    <a:pt x="503" y="0"/>
                  </a:moveTo>
                  <a:lnTo>
                    <a:pt x="1" y="502"/>
                  </a:lnTo>
                  <a:cubicBezTo>
                    <a:pt x="270" y="987"/>
                    <a:pt x="746" y="1229"/>
                    <a:pt x="1230" y="1229"/>
                  </a:cubicBezTo>
                  <a:cubicBezTo>
                    <a:pt x="1499" y="1229"/>
                    <a:pt x="1771" y="1154"/>
                    <a:pt x="2010" y="1005"/>
                  </a:cubicBezTo>
                  <a:cubicBezTo>
                    <a:pt x="1926" y="84"/>
                    <a:pt x="921" y="419"/>
                    <a:pt x="50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7" name="Google Shape;13187;p15"/>
            <p:cNvSpPr/>
            <p:nvPr/>
          </p:nvSpPr>
          <p:spPr>
            <a:xfrm>
              <a:off x="4441025" y="1931350"/>
              <a:ext cx="12575" cy="16750"/>
            </a:xfrm>
            <a:custGeom>
              <a:avLst/>
              <a:gdLst/>
              <a:ahLst/>
              <a:cxnLst/>
              <a:rect l="l" t="t" r="r" b="b"/>
              <a:pathLst>
                <a:path w="503" h="670" extrusionOk="0">
                  <a:moveTo>
                    <a:pt x="252" y="0"/>
                  </a:moveTo>
                  <a:cubicBezTo>
                    <a:pt x="0" y="168"/>
                    <a:pt x="0" y="419"/>
                    <a:pt x="0" y="670"/>
                  </a:cubicBezTo>
                  <a:lnTo>
                    <a:pt x="503" y="670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8" name="Google Shape;13188;p15"/>
            <p:cNvSpPr/>
            <p:nvPr/>
          </p:nvSpPr>
          <p:spPr>
            <a:xfrm>
              <a:off x="4198225" y="1880775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8"/>
                    <a:pt x="168" y="181"/>
                    <a:pt x="168" y="181"/>
                  </a:cubicBezTo>
                  <a:cubicBezTo>
                    <a:pt x="118" y="31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9" name="Google Shape;13189;p15"/>
            <p:cNvSpPr/>
            <p:nvPr/>
          </p:nvSpPr>
          <p:spPr>
            <a:xfrm>
              <a:off x="4415900" y="1935525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503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0" name="Google Shape;13190;p15"/>
            <p:cNvSpPr/>
            <p:nvPr/>
          </p:nvSpPr>
          <p:spPr>
            <a:xfrm>
              <a:off x="5119150" y="4237200"/>
              <a:ext cx="37700" cy="28925"/>
            </a:xfrm>
            <a:custGeom>
              <a:avLst/>
              <a:gdLst/>
              <a:ahLst/>
              <a:cxnLst/>
              <a:rect l="l" t="t" r="r" b="b"/>
              <a:pathLst>
                <a:path w="1508" h="1157" extrusionOk="0">
                  <a:moveTo>
                    <a:pt x="506" y="0"/>
                  </a:moveTo>
                  <a:cubicBezTo>
                    <a:pt x="130" y="0"/>
                    <a:pt x="65" y="389"/>
                    <a:pt x="1" y="779"/>
                  </a:cubicBezTo>
                  <a:cubicBezTo>
                    <a:pt x="282" y="835"/>
                    <a:pt x="602" y="1157"/>
                    <a:pt x="883" y="1157"/>
                  </a:cubicBezTo>
                  <a:cubicBezTo>
                    <a:pt x="1020" y="1157"/>
                    <a:pt x="1147" y="1081"/>
                    <a:pt x="1256" y="862"/>
                  </a:cubicBezTo>
                  <a:cubicBezTo>
                    <a:pt x="1508" y="611"/>
                    <a:pt x="1173" y="192"/>
                    <a:pt x="921" y="109"/>
                  </a:cubicBezTo>
                  <a:cubicBezTo>
                    <a:pt x="752" y="33"/>
                    <a:pt x="616" y="0"/>
                    <a:pt x="506" y="0"/>
                  </a:cubicBezTo>
                  <a:close/>
                </a:path>
              </a:pathLst>
            </a:custGeom>
            <a:solidFill>
              <a:srgbClr val="7AA8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1" name="Google Shape;13191;p15"/>
            <p:cNvSpPr/>
            <p:nvPr/>
          </p:nvSpPr>
          <p:spPr>
            <a:xfrm>
              <a:off x="4618925" y="1152175"/>
              <a:ext cx="4225" cy="4775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76" y="1"/>
                  </a:moveTo>
                  <a:cubicBezTo>
                    <a:pt x="55" y="1"/>
                    <a:pt x="1" y="123"/>
                    <a:pt x="1" y="191"/>
                  </a:cubicBezTo>
                  <a:cubicBezTo>
                    <a:pt x="168" y="107"/>
                    <a:pt x="84" y="23"/>
                    <a:pt x="84" y="23"/>
                  </a:cubicBezTo>
                  <a:cubicBezTo>
                    <a:pt x="84" y="7"/>
                    <a:pt x="81" y="1"/>
                    <a:pt x="76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2" name="Google Shape;13192;p15"/>
            <p:cNvSpPr/>
            <p:nvPr/>
          </p:nvSpPr>
          <p:spPr>
            <a:xfrm>
              <a:off x="5489600" y="1621575"/>
              <a:ext cx="90025" cy="68150"/>
            </a:xfrm>
            <a:custGeom>
              <a:avLst/>
              <a:gdLst/>
              <a:ahLst/>
              <a:cxnLst/>
              <a:rect l="l" t="t" r="r" b="b"/>
              <a:pathLst>
                <a:path w="3601" h="2726" extrusionOk="0">
                  <a:moveTo>
                    <a:pt x="336" y="1"/>
                  </a:moveTo>
                  <a:cubicBezTo>
                    <a:pt x="1" y="252"/>
                    <a:pt x="1" y="670"/>
                    <a:pt x="252" y="1005"/>
                  </a:cubicBezTo>
                  <a:cubicBezTo>
                    <a:pt x="336" y="1173"/>
                    <a:pt x="336" y="1340"/>
                    <a:pt x="336" y="1508"/>
                  </a:cubicBezTo>
                  <a:cubicBezTo>
                    <a:pt x="922" y="1842"/>
                    <a:pt x="1592" y="2177"/>
                    <a:pt x="2261" y="2512"/>
                  </a:cubicBezTo>
                  <a:cubicBezTo>
                    <a:pt x="2448" y="2606"/>
                    <a:pt x="2661" y="2725"/>
                    <a:pt x="2857" y="2725"/>
                  </a:cubicBezTo>
                  <a:cubicBezTo>
                    <a:pt x="3011" y="2725"/>
                    <a:pt x="3155" y="2650"/>
                    <a:pt x="3266" y="2428"/>
                  </a:cubicBezTo>
                  <a:cubicBezTo>
                    <a:pt x="3601" y="1926"/>
                    <a:pt x="3433" y="1508"/>
                    <a:pt x="3099" y="1089"/>
                  </a:cubicBezTo>
                  <a:cubicBezTo>
                    <a:pt x="2596" y="503"/>
                    <a:pt x="1675" y="670"/>
                    <a:pt x="1257" y="84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3" name="Google Shape;13193;p15"/>
            <p:cNvSpPr/>
            <p:nvPr/>
          </p:nvSpPr>
          <p:spPr>
            <a:xfrm>
              <a:off x="2961275" y="17848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68" y="168"/>
                    <a:pt x="252" y="336"/>
                    <a:pt x="419" y="503"/>
                  </a:cubicBezTo>
                  <a:cubicBezTo>
                    <a:pt x="419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4" name="Google Shape;13194;p15"/>
            <p:cNvSpPr/>
            <p:nvPr/>
          </p:nvSpPr>
          <p:spPr>
            <a:xfrm>
              <a:off x="4579150" y="2021350"/>
              <a:ext cx="90025" cy="44450"/>
            </a:xfrm>
            <a:custGeom>
              <a:avLst/>
              <a:gdLst/>
              <a:ahLst/>
              <a:cxnLst/>
              <a:rect l="l" t="t" r="r" b="b"/>
              <a:pathLst>
                <a:path w="3601" h="1778" extrusionOk="0">
                  <a:moveTo>
                    <a:pt x="2513" y="0"/>
                  </a:moveTo>
                  <a:cubicBezTo>
                    <a:pt x="2278" y="234"/>
                    <a:pt x="2020" y="299"/>
                    <a:pt x="1752" y="299"/>
                  </a:cubicBezTo>
                  <a:cubicBezTo>
                    <a:pt x="1426" y="299"/>
                    <a:pt x="1087" y="204"/>
                    <a:pt x="762" y="204"/>
                  </a:cubicBezTo>
                  <a:cubicBezTo>
                    <a:pt x="494" y="204"/>
                    <a:pt x="235" y="268"/>
                    <a:pt x="1" y="502"/>
                  </a:cubicBezTo>
                  <a:cubicBezTo>
                    <a:pt x="423" y="1534"/>
                    <a:pt x="1082" y="1778"/>
                    <a:pt x="1800" y="1778"/>
                  </a:cubicBezTo>
                  <a:cubicBezTo>
                    <a:pt x="2364" y="1778"/>
                    <a:pt x="2965" y="1628"/>
                    <a:pt x="3517" y="1591"/>
                  </a:cubicBezTo>
                  <a:cubicBezTo>
                    <a:pt x="3601" y="921"/>
                    <a:pt x="3182" y="251"/>
                    <a:pt x="251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5" name="Google Shape;13195;p15"/>
            <p:cNvSpPr/>
            <p:nvPr/>
          </p:nvSpPr>
          <p:spPr>
            <a:xfrm>
              <a:off x="4581250" y="2004600"/>
              <a:ext cx="62825" cy="38875"/>
            </a:xfrm>
            <a:custGeom>
              <a:avLst/>
              <a:gdLst/>
              <a:ahLst/>
              <a:cxnLst/>
              <a:rect l="l" t="t" r="r" b="b"/>
              <a:pathLst>
                <a:path w="2513" h="1555" extrusionOk="0">
                  <a:moveTo>
                    <a:pt x="2010" y="251"/>
                  </a:moveTo>
                  <a:cubicBezTo>
                    <a:pt x="1340" y="586"/>
                    <a:pt x="252" y="0"/>
                    <a:pt x="1" y="1172"/>
                  </a:cubicBezTo>
                  <a:cubicBezTo>
                    <a:pt x="503" y="1256"/>
                    <a:pt x="922" y="1340"/>
                    <a:pt x="1424" y="1424"/>
                  </a:cubicBezTo>
                  <a:cubicBezTo>
                    <a:pt x="1626" y="1513"/>
                    <a:pt x="1792" y="1555"/>
                    <a:pt x="1928" y="1555"/>
                  </a:cubicBezTo>
                  <a:cubicBezTo>
                    <a:pt x="2300" y="1555"/>
                    <a:pt x="2451" y="1244"/>
                    <a:pt x="2512" y="754"/>
                  </a:cubicBezTo>
                  <a:cubicBezTo>
                    <a:pt x="2345" y="586"/>
                    <a:pt x="2094" y="419"/>
                    <a:pt x="2010" y="251"/>
                  </a:cubicBezTo>
                  <a:close/>
                </a:path>
              </a:pathLst>
            </a:custGeom>
            <a:solidFill>
              <a:srgbClr val="8AB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6" name="Google Shape;13196;p15"/>
            <p:cNvSpPr/>
            <p:nvPr/>
          </p:nvSpPr>
          <p:spPr>
            <a:xfrm>
              <a:off x="4541475" y="1935475"/>
              <a:ext cx="62825" cy="51275"/>
            </a:xfrm>
            <a:custGeom>
              <a:avLst/>
              <a:gdLst/>
              <a:ahLst/>
              <a:cxnLst/>
              <a:rect l="l" t="t" r="r" b="b"/>
              <a:pathLst>
                <a:path w="2513" h="2051" extrusionOk="0">
                  <a:moveTo>
                    <a:pt x="308" y="1"/>
                  </a:moveTo>
                  <a:cubicBezTo>
                    <a:pt x="207" y="1"/>
                    <a:pt x="104" y="3"/>
                    <a:pt x="1" y="3"/>
                  </a:cubicBezTo>
                  <a:cubicBezTo>
                    <a:pt x="76" y="1127"/>
                    <a:pt x="1024" y="2051"/>
                    <a:pt x="2123" y="2051"/>
                  </a:cubicBezTo>
                  <a:cubicBezTo>
                    <a:pt x="2251" y="2051"/>
                    <a:pt x="2382" y="2038"/>
                    <a:pt x="2513" y="2012"/>
                  </a:cubicBezTo>
                  <a:lnTo>
                    <a:pt x="2010" y="1509"/>
                  </a:lnTo>
                  <a:cubicBezTo>
                    <a:pt x="1759" y="1258"/>
                    <a:pt x="1340" y="1091"/>
                    <a:pt x="1340" y="840"/>
                  </a:cubicBezTo>
                  <a:cubicBezTo>
                    <a:pt x="1340" y="61"/>
                    <a:pt x="861" y="1"/>
                    <a:pt x="3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7" name="Google Shape;13197;p15"/>
            <p:cNvSpPr/>
            <p:nvPr/>
          </p:nvSpPr>
          <p:spPr>
            <a:xfrm>
              <a:off x="4684625" y="2029550"/>
              <a:ext cx="30000" cy="16925"/>
            </a:xfrm>
            <a:custGeom>
              <a:avLst/>
              <a:gdLst/>
              <a:ahLst/>
              <a:cxnLst/>
              <a:rect l="l" t="t" r="r" b="b"/>
              <a:pathLst>
                <a:path w="1200" h="677" extrusionOk="0">
                  <a:moveTo>
                    <a:pt x="862" y="0"/>
                  </a:moveTo>
                  <a:cubicBezTo>
                    <a:pt x="788" y="0"/>
                    <a:pt x="709" y="7"/>
                    <a:pt x="638" y="7"/>
                  </a:cubicBezTo>
                  <a:cubicBezTo>
                    <a:pt x="591" y="22"/>
                    <a:pt x="539" y="26"/>
                    <a:pt x="486" y="26"/>
                  </a:cubicBezTo>
                  <a:cubicBezTo>
                    <a:pt x="427" y="26"/>
                    <a:pt x="367" y="22"/>
                    <a:pt x="310" y="22"/>
                  </a:cubicBezTo>
                  <a:cubicBezTo>
                    <a:pt x="138" y="22"/>
                    <a:pt x="0" y="66"/>
                    <a:pt x="52" y="426"/>
                  </a:cubicBezTo>
                  <a:cubicBezTo>
                    <a:pt x="135" y="509"/>
                    <a:pt x="387" y="593"/>
                    <a:pt x="554" y="677"/>
                  </a:cubicBezTo>
                  <a:cubicBezTo>
                    <a:pt x="889" y="677"/>
                    <a:pt x="1140" y="677"/>
                    <a:pt x="1140" y="342"/>
                  </a:cubicBezTo>
                  <a:cubicBezTo>
                    <a:pt x="1200" y="43"/>
                    <a:pt x="1046" y="0"/>
                    <a:pt x="862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8" name="Google Shape;13198;p15"/>
            <p:cNvSpPr/>
            <p:nvPr/>
          </p:nvSpPr>
          <p:spPr>
            <a:xfrm>
              <a:off x="4729850" y="2069150"/>
              <a:ext cx="27250" cy="29650"/>
            </a:xfrm>
            <a:custGeom>
              <a:avLst/>
              <a:gdLst/>
              <a:ahLst/>
              <a:cxnLst/>
              <a:rect l="l" t="t" r="r" b="b"/>
              <a:pathLst>
                <a:path w="1090" h="1186" extrusionOk="0">
                  <a:moveTo>
                    <a:pt x="635" y="0"/>
                  </a:moveTo>
                  <a:cubicBezTo>
                    <a:pt x="517" y="0"/>
                    <a:pt x="243" y="283"/>
                    <a:pt x="168" y="432"/>
                  </a:cubicBezTo>
                  <a:cubicBezTo>
                    <a:pt x="84" y="683"/>
                    <a:pt x="1" y="935"/>
                    <a:pt x="1" y="1186"/>
                  </a:cubicBezTo>
                  <a:lnTo>
                    <a:pt x="84" y="1186"/>
                  </a:lnTo>
                  <a:cubicBezTo>
                    <a:pt x="252" y="1018"/>
                    <a:pt x="503" y="935"/>
                    <a:pt x="671" y="767"/>
                  </a:cubicBezTo>
                  <a:cubicBezTo>
                    <a:pt x="838" y="516"/>
                    <a:pt x="1089" y="265"/>
                    <a:pt x="671" y="14"/>
                  </a:cubicBezTo>
                  <a:cubicBezTo>
                    <a:pt x="661" y="5"/>
                    <a:pt x="649" y="0"/>
                    <a:pt x="635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9" name="Google Shape;13199;p15"/>
            <p:cNvSpPr/>
            <p:nvPr/>
          </p:nvSpPr>
          <p:spPr>
            <a:xfrm>
              <a:off x="2998950" y="1533675"/>
              <a:ext cx="150725" cy="63225"/>
            </a:xfrm>
            <a:custGeom>
              <a:avLst/>
              <a:gdLst/>
              <a:ahLst/>
              <a:cxnLst/>
              <a:rect l="l" t="t" r="r" b="b"/>
              <a:pathLst>
                <a:path w="6029" h="2529" extrusionOk="0">
                  <a:moveTo>
                    <a:pt x="2010" y="0"/>
                  </a:moveTo>
                  <a:cubicBezTo>
                    <a:pt x="1508" y="754"/>
                    <a:pt x="419" y="168"/>
                    <a:pt x="1" y="1005"/>
                  </a:cubicBezTo>
                  <a:cubicBezTo>
                    <a:pt x="1508" y="1675"/>
                    <a:pt x="3182" y="2177"/>
                    <a:pt x="4856" y="2512"/>
                  </a:cubicBezTo>
                  <a:cubicBezTo>
                    <a:pt x="4911" y="2523"/>
                    <a:pt x="4966" y="2528"/>
                    <a:pt x="5021" y="2528"/>
                  </a:cubicBezTo>
                  <a:cubicBezTo>
                    <a:pt x="5384" y="2528"/>
                    <a:pt x="5738" y="2301"/>
                    <a:pt x="6028" y="2010"/>
                  </a:cubicBezTo>
                  <a:lnTo>
                    <a:pt x="6028" y="1759"/>
                  </a:lnTo>
                  <a:lnTo>
                    <a:pt x="5777" y="1759"/>
                  </a:lnTo>
                  <a:lnTo>
                    <a:pt x="6028" y="1675"/>
                  </a:lnTo>
                  <a:lnTo>
                    <a:pt x="6028" y="1507"/>
                  </a:lnTo>
                  <a:cubicBezTo>
                    <a:pt x="4856" y="419"/>
                    <a:pt x="3266" y="670"/>
                    <a:pt x="2010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0" name="Google Shape;13200;p15"/>
            <p:cNvSpPr/>
            <p:nvPr/>
          </p:nvSpPr>
          <p:spPr>
            <a:xfrm>
              <a:off x="4043350" y="4658500"/>
              <a:ext cx="121425" cy="266875"/>
            </a:xfrm>
            <a:custGeom>
              <a:avLst/>
              <a:gdLst/>
              <a:ahLst/>
              <a:cxnLst/>
              <a:rect l="l" t="t" r="r" b="b"/>
              <a:pathLst>
                <a:path w="4857" h="10675" extrusionOk="0">
                  <a:moveTo>
                    <a:pt x="922" y="1"/>
                  </a:moveTo>
                  <a:cubicBezTo>
                    <a:pt x="838" y="922"/>
                    <a:pt x="1257" y="1926"/>
                    <a:pt x="587" y="2847"/>
                  </a:cubicBezTo>
                  <a:cubicBezTo>
                    <a:pt x="1" y="3601"/>
                    <a:pt x="419" y="4522"/>
                    <a:pt x="670" y="5526"/>
                  </a:cubicBezTo>
                  <a:cubicBezTo>
                    <a:pt x="922" y="6531"/>
                    <a:pt x="2094" y="5945"/>
                    <a:pt x="2763" y="6698"/>
                  </a:cubicBezTo>
                  <a:cubicBezTo>
                    <a:pt x="1675" y="7201"/>
                    <a:pt x="1089" y="8373"/>
                    <a:pt x="1340" y="9545"/>
                  </a:cubicBezTo>
                  <a:cubicBezTo>
                    <a:pt x="1508" y="9712"/>
                    <a:pt x="1675" y="9880"/>
                    <a:pt x="1843" y="10131"/>
                  </a:cubicBezTo>
                  <a:cubicBezTo>
                    <a:pt x="1868" y="10112"/>
                    <a:pt x="1893" y="10103"/>
                    <a:pt x="1919" y="10103"/>
                  </a:cubicBezTo>
                  <a:cubicBezTo>
                    <a:pt x="2127" y="10103"/>
                    <a:pt x="2337" y="10674"/>
                    <a:pt x="2570" y="10674"/>
                  </a:cubicBezTo>
                  <a:cubicBezTo>
                    <a:pt x="2684" y="10674"/>
                    <a:pt x="2804" y="10537"/>
                    <a:pt x="2931" y="10131"/>
                  </a:cubicBezTo>
                  <a:cubicBezTo>
                    <a:pt x="2988" y="9900"/>
                    <a:pt x="2927" y="9472"/>
                    <a:pt x="3101" y="9472"/>
                  </a:cubicBezTo>
                  <a:cubicBezTo>
                    <a:pt x="3180" y="9472"/>
                    <a:pt x="3308" y="9561"/>
                    <a:pt x="3517" y="9796"/>
                  </a:cubicBezTo>
                  <a:cubicBezTo>
                    <a:pt x="3768" y="10214"/>
                    <a:pt x="4354" y="10549"/>
                    <a:pt x="4856" y="10549"/>
                  </a:cubicBezTo>
                  <a:lnTo>
                    <a:pt x="4856" y="9042"/>
                  </a:lnTo>
                  <a:cubicBezTo>
                    <a:pt x="4522" y="8791"/>
                    <a:pt x="4689" y="8289"/>
                    <a:pt x="4354" y="8121"/>
                  </a:cubicBezTo>
                  <a:cubicBezTo>
                    <a:pt x="3601" y="6782"/>
                    <a:pt x="3601" y="5024"/>
                    <a:pt x="2429" y="4019"/>
                  </a:cubicBezTo>
                  <a:cubicBezTo>
                    <a:pt x="2261" y="2596"/>
                    <a:pt x="1759" y="1173"/>
                    <a:pt x="922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1" name="Google Shape;13201;p15"/>
            <p:cNvSpPr/>
            <p:nvPr/>
          </p:nvSpPr>
          <p:spPr>
            <a:xfrm>
              <a:off x="6111225" y="2827675"/>
              <a:ext cx="12575" cy="12050"/>
            </a:xfrm>
            <a:custGeom>
              <a:avLst/>
              <a:gdLst/>
              <a:ahLst/>
              <a:cxnLst/>
              <a:rect l="l" t="t" r="r" b="b"/>
              <a:pathLst>
                <a:path w="503" h="482" extrusionOk="0">
                  <a:moveTo>
                    <a:pt x="252" y="0"/>
                  </a:moveTo>
                  <a:cubicBezTo>
                    <a:pt x="168" y="0"/>
                    <a:pt x="84" y="21"/>
                    <a:pt x="1" y="63"/>
                  </a:cubicBezTo>
                  <a:lnTo>
                    <a:pt x="503" y="481"/>
                  </a:lnTo>
                  <a:cubicBezTo>
                    <a:pt x="503" y="314"/>
                    <a:pt x="503" y="147"/>
                    <a:pt x="503" y="63"/>
                  </a:cubicBezTo>
                  <a:cubicBezTo>
                    <a:pt x="419" y="21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2" name="Google Shape;13202;p15"/>
            <p:cNvSpPr/>
            <p:nvPr/>
          </p:nvSpPr>
          <p:spPr>
            <a:xfrm>
              <a:off x="3988950" y="4419900"/>
              <a:ext cx="33500" cy="27225"/>
            </a:xfrm>
            <a:custGeom>
              <a:avLst/>
              <a:gdLst/>
              <a:ahLst/>
              <a:cxnLst/>
              <a:rect l="l" t="t" r="r" b="b"/>
              <a:pathLst>
                <a:path w="1340" h="1089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419"/>
                    <a:pt x="167" y="838"/>
                    <a:pt x="502" y="1089"/>
                  </a:cubicBezTo>
                  <a:cubicBezTo>
                    <a:pt x="1340" y="252"/>
                    <a:pt x="670" y="168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3" name="Google Shape;13203;p15"/>
            <p:cNvSpPr/>
            <p:nvPr/>
          </p:nvSpPr>
          <p:spPr>
            <a:xfrm>
              <a:off x="4001500" y="44701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0" y="420"/>
                    <a:pt x="168" y="838"/>
                    <a:pt x="586" y="1006"/>
                  </a:cubicBezTo>
                  <a:cubicBezTo>
                    <a:pt x="586" y="587"/>
                    <a:pt x="419" y="252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4" name="Google Shape;13204;p15"/>
            <p:cNvSpPr/>
            <p:nvPr/>
          </p:nvSpPr>
          <p:spPr>
            <a:xfrm>
              <a:off x="3951275" y="4440300"/>
              <a:ext cx="12575" cy="4750"/>
            </a:xfrm>
            <a:custGeom>
              <a:avLst/>
              <a:gdLst/>
              <a:ahLst/>
              <a:cxnLst/>
              <a:rect l="l" t="t" r="r" b="b"/>
              <a:pathLst>
                <a:path w="503" h="190" extrusionOk="0">
                  <a:moveTo>
                    <a:pt x="251" y="1"/>
                  </a:moveTo>
                  <a:cubicBezTo>
                    <a:pt x="168" y="1"/>
                    <a:pt x="84" y="64"/>
                    <a:pt x="0" y="189"/>
                  </a:cubicBezTo>
                  <a:lnTo>
                    <a:pt x="502" y="189"/>
                  </a:lnTo>
                  <a:cubicBezTo>
                    <a:pt x="419" y="64"/>
                    <a:pt x="335" y="1"/>
                    <a:pt x="251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5" name="Google Shape;13205;p15"/>
            <p:cNvSpPr/>
            <p:nvPr/>
          </p:nvSpPr>
          <p:spPr>
            <a:xfrm>
              <a:off x="3737775" y="3542950"/>
              <a:ext cx="56550" cy="110950"/>
            </a:xfrm>
            <a:custGeom>
              <a:avLst/>
              <a:gdLst/>
              <a:ahLst/>
              <a:cxnLst/>
              <a:rect l="l" t="t" r="r" b="b"/>
              <a:pathLst>
                <a:path w="2262" h="4438" extrusionOk="0">
                  <a:moveTo>
                    <a:pt x="587" y="0"/>
                  </a:moveTo>
                  <a:cubicBezTo>
                    <a:pt x="838" y="837"/>
                    <a:pt x="670" y="1758"/>
                    <a:pt x="84" y="2428"/>
                  </a:cubicBezTo>
                  <a:cubicBezTo>
                    <a:pt x="1" y="3181"/>
                    <a:pt x="168" y="3851"/>
                    <a:pt x="587" y="4437"/>
                  </a:cubicBezTo>
                  <a:cubicBezTo>
                    <a:pt x="2261" y="4354"/>
                    <a:pt x="2261" y="4354"/>
                    <a:pt x="1843" y="2595"/>
                  </a:cubicBezTo>
                  <a:cubicBezTo>
                    <a:pt x="1759" y="2344"/>
                    <a:pt x="1759" y="2177"/>
                    <a:pt x="1843" y="1926"/>
                  </a:cubicBezTo>
                  <a:cubicBezTo>
                    <a:pt x="2094" y="1005"/>
                    <a:pt x="1508" y="670"/>
                    <a:pt x="587" y="0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6" name="Google Shape;13206;p15"/>
            <p:cNvSpPr/>
            <p:nvPr/>
          </p:nvSpPr>
          <p:spPr>
            <a:xfrm>
              <a:off x="3790100" y="3850475"/>
              <a:ext cx="58625" cy="129925"/>
            </a:xfrm>
            <a:custGeom>
              <a:avLst/>
              <a:gdLst/>
              <a:ahLst/>
              <a:cxnLst/>
              <a:rect l="l" t="t" r="r" b="b"/>
              <a:pathLst>
                <a:path w="2345" h="5197" extrusionOk="0">
                  <a:moveTo>
                    <a:pt x="605" y="1"/>
                  </a:moveTo>
                  <a:cubicBezTo>
                    <a:pt x="573" y="1"/>
                    <a:pt x="539" y="2"/>
                    <a:pt x="503" y="6"/>
                  </a:cubicBezTo>
                  <a:lnTo>
                    <a:pt x="503" y="592"/>
                  </a:lnTo>
                  <a:cubicBezTo>
                    <a:pt x="168" y="927"/>
                    <a:pt x="252" y="1429"/>
                    <a:pt x="1" y="1680"/>
                  </a:cubicBezTo>
                  <a:lnTo>
                    <a:pt x="1" y="2685"/>
                  </a:lnTo>
                  <a:cubicBezTo>
                    <a:pt x="754" y="3355"/>
                    <a:pt x="336" y="4359"/>
                    <a:pt x="503" y="5197"/>
                  </a:cubicBezTo>
                  <a:lnTo>
                    <a:pt x="1926" y="5197"/>
                  </a:lnTo>
                  <a:lnTo>
                    <a:pt x="2177" y="4945"/>
                  </a:lnTo>
                  <a:cubicBezTo>
                    <a:pt x="2177" y="4443"/>
                    <a:pt x="2345" y="4024"/>
                    <a:pt x="1926" y="3690"/>
                  </a:cubicBezTo>
                  <a:cubicBezTo>
                    <a:pt x="1256" y="2936"/>
                    <a:pt x="2261" y="1848"/>
                    <a:pt x="1424" y="1178"/>
                  </a:cubicBezTo>
                  <a:cubicBezTo>
                    <a:pt x="1023" y="858"/>
                    <a:pt x="1313" y="1"/>
                    <a:pt x="60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7" name="Google Shape;13207;p15"/>
            <p:cNvSpPr/>
            <p:nvPr/>
          </p:nvSpPr>
          <p:spPr>
            <a:xfrm>
              <a:off x="3788000" y="3779450"/>
              <a:ext cx="41900" cy="102575"/>
            </a:xfrm>
            <a:custGeom>
              <a:avLst/>
              <a:gdLst/>
              <a:ahLst/>
              <a:cxnLst/>
              <a:rect l="l" t="t" r="r" b="b"/>
              <a:pathLst>
                <a:path w="1676" h="41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005"/>
                    <a:pt x="754" y="1926"/>
                    <a:pt x="587" y="2931"/>
                  </a:cubicBezTo>
                  <a:lnTo>
                    <a:pt x="1508" y="4103"/>
                  </a:lnTo>
                  <a:cubicBezTo>
                    <a:pt x="1592" y="2512"/>
                    <a:pt x="1675" y="1005"/>
                    <a:pt x="1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8" name="Google Shape;13208;p15"/>
            <p:cNvSpPr/>
            <p:nvPr/>
          </p:nvSpPr>
          <p:spPr>
            <a:xfrm>
              <a:off x="3788000" y="3867350"/>
              <a:ext cx="14675" cy="27250"/>
            </a:xfrm>
            <a:custGeom>
              <a:avLst/>
              <a:gdLst/>
              <a:ahLst/>
              <a:cxnLst/>
              <a:rect l="l" t="t" r="r" b="b"/>
              <a:pathLst>
                <a:path w="587" h="1090" extrusionOk="0">
                  <a:moveTo>
                    <a:pt x="503" y="1"/>
                  </a:moveTo>
                  <a:cubicBezTo>
                    <a:pt x="168" y="252"/>
                    <a:pt x="1" y="670"/>
                    <a:pt x="85" y="1089"/>
                  </a:cubicBezTo>
                  <a:cubicBezTo>
                    <a:pt x="420" y="838"/>
                    <a:pt x="587" y="419"/>
                    <a:pt x="503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9" name="Google Shape;13209;p15"/>
            <p:cNvSpPr/>
            <p:nvPr/>
          </p:nvSpPr>
          <p:spPr>
            <a:xfrm>
              <a:off x="3976375" y="1285700"/>
              <a:ext cx="62825" cy="34500"/>
            </a:xfrm>
            <a:custGeom>
              <a:avLst/>
              <a:gdLst/>
              <a:ahLst/>
              <a:cxnLst/>
              <a:rect l="l" t="t" r="r" b="b"/>
              <a:pathLst>
                <a:path w="2513" h="1380" extrusionOk="0">
                  <a:moveTo>
                    <a:pt x="1197" y="1"/>
                  </a:moveTo>
                  <a:cubicBezTo>
                    <a:pt x="853" y="1"/>
                    <a:pt x="454" y="134"/>
                    <a:pt x="1" y="375"/>
                  </a:cubicBezTo>
                  <a:cubicBezTo>
                    <a:pt x="670" y="1213"/>
                    <a:pt x="1843" y="710"/>
                    <a:pt x="2512" y="1380"/>
                  </a:cubicBezTo>
                  <a:cubicBezTo>
                    <a:pt x="2245" y="417"/>
                    <a:pt x="1806" y="1"/>
                    <a:pt x="119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0" name="Google Shape;13210;p15"/>
            <p:cNvSpPr/>
            <p:nvPr/>
          </p:nvSpPr>
          <p:spPr>
            <a:xfrm>
              <a:off x="3561975" y="1194600"/>
              <a:ext cx="77450" cy="22400"/>
            </a:xfrm>
            <a:custGeom>
              <a:avLst/>
              <a:gdLst/>
              <a:ahLst/>
              <a:cxnLst/>
              <a:rect l="l" t="t" r="r" b="b"/>
              <a:pathLst>
                <a:path w="3098" h="896" extrusionOk="0">
                  <a:moveTo>
                    <a:pt x="0" y="1"/>
                  </a:moveTo>
                  <a:cubicBezTo>
                    <a:pt x="695" y="348"/>
                    <a:pt x="1310" y="896"/>
                    <a:pt x="2038" y="896"/>
                  </a:cubicBezTo>
                  <a:cubicBezTo>
                    <a:pt x="2363" y="896"/>
                    <a:pt x="2711" y="787"/>
                    <a:pt x="3098" y="503"/>
                  </a:cubicBezTo>
                  <a:cubicBezTo>
                    <a:pt x="2093" y="168"/>
                    <a:pt x="1089" y="1"/>
                    <a:pt x="0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1" name="Google Shape;13211;p15"/>
            <p:cNvSpPr/>
            <p:nvPr/>
          </p:nvSpPr>
          <p:spPr>
            <a:xfrm>
              <a:off x="3725225" y="1226775"/>
              <a:ext cx="62800" cy="18900"/>
            </a:xfrm>
            <a:custGeom>
              <a:avLst/>
              <a:gdLst/>
              <a:ahLst/>
              <a:cxnLst/>
              <a:rect l="l" t="t" r="r" b="b"/>
              <a:pathLst>
                <a:path w="2512" h="756" extrusionOk="0">
                  <a:moveTo>
                    <a:pt x="1337" y="0"/>
                  </a:moveTo>
                  <a:cubicBezTo>
                    <a:pt x="909" y="0"/>
                    <a:pt x="445" y="140"/>
                    <a:pt x="0" y="221"/>
                  </a:cubicBezTo>
                  <a:cubicBezTo>
                    <a:pt x="400" y="664"/>
                    <a:pt x="846" y="755"/>
                    <a:pt x="1302" y="755"/>
                  </a:cubicBezTo>
                  <a:cubicBezTo>
                    <a:pt x="1619" y="755"/>
                    <a:pt x="1941" y="711"/>
                    <a:pt x="2255" y="711"/>
                  </a:cubicBezTo>
                  <a:cubicBezTo>
                    <a:pt x="2342" y="711"/>
                    <a:pt x="2427" y="715"/>
                    <a:pt x="2512" y="723"/>
                  </a:cubicBezTo>
                  <a:cubicBezTo>
                    <a:pt x="2209" y="160"/>
                    <a:pt x="1794" y="0"/>
                    <a:pt x="1337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2" name="Google Shape;13212;p15"/>
            <p:cNvSpPr/>
            <p:nvPr/>
          </p:nvSpPr>
          <p:spPr>
            <a:xfrm>
              <a:off x="3662425" y="1218925"/>
              <a:ext cx="62825" cy="13375"/>
            </a:xfrm>
            <a:custGeom>
              <a:avLst/>
              <a:gdLst/>
              <a:ahLst/>
              <a:cxnLst/>
              <a:rect l="l" t="t" r="r" b="b"/>
              <a:pathLst>
                <a:path w="2513" h="535" extrusionOk="0">
                  <a:moveTo>
                    <a:pt x="1274" y="0"/>
                  </a:moveTo>
                  <a:cubicBezTo>
                    <a:pt x="954" y="0"/>
                    <a:pt x="619" y="44"/>
                    <a:pt x="280" y="44"/>
                  </a:cubicBezTo>
                  <a:cubicBezTo>
                    <a:pt x="187" y="44"/>
                    <a:pt x="94" y="41"/>
                    <a:pt x="1" y="32"/>
                  </a:cubicBezTo>
                  <a:lnTo>
                    <a:pt x="1" y="32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0"/>
                    <a:pt x="2512" y="535"/>
                  </a:cubicBezTo>
                  <a:cubicBezTo>
                    <a:pt x="2157" y="91"/>
                    <a:pt x="1732" y="0"/>
                    <a:pt x="1274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3" name="Google Shape;13213;p15"/>
            <p:cNvSpPr/>
            <p:nvPr/>
          </p:nvSpPr>
          <p:spPr>
            <a:xfrm>
              <a:off x="3938700" y="1282525"/>
              <a:ext cx="27250" cy="15625"/>
            </a:xfrm>
            <a:custGeom>
              <a:avLst/>
              <a:gdLst/>
              <a:ahLst/>
              <a:cxnLst/>
              <a:rect l="l" t="t" r="r" b="b"/>
              <a:pathLst>
                <a:path w="1090" h="625" extrusionOk="0">
                  <a:moveTo>
                    <a:pt x="1" y="0"/>
                  </a:moveTo>
                  <a:cubicBezTo>
                    <a:pt x="142" y="282"/>
                    <a:pt x="283" y="624"/>
                    <a:pt x="625" y="624"/>
                  </a:cubicBezTo>
                  <a:cubicBezTo>
                    <a:pt x="689" y="624"/>
                    <a:pt x="759" y="612"/>
                    <a:pt x="838" y="586"/>
                  </a:cubicBezTo>
                  <a:cubicBezTo>
                    <a:pt x="1005" y="586"/>
                    <a:pt x="1005" y="167"/>
                    <a:pt x="10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4" name="Google Shape;13214;p15"/>
            <p:cNvSpPr/>
            <p:nvPr/>
          </p:nvSpPr>
          <p:spPr>
            <a:xfrm>
              <a:off x="4101950" y="1332650"/>
              <a:ext cx="37700" cy="12775"/>
            </a:xfrm>
            <a:custGeom>
              <a:avLst/>
              <a:gdLst/>
              <a:ahLst/>
              <a:cxnLst/>
              <a:rect l="l" t="t" r="r" b="b"/>
              <a:pathLst>
                <a:path w="1508" h="511" extrusionOk="0">
                  <a:moveTo>
                    <a:pt x="389" y="0"/>
                  </a:moveTo>
                  <a:cubicBezTo>
                    <a:pt x="261" y="0"/>
                    <a:pt x="131" y="4"/>
                    <a:pt x="1" y="4"/>
                  </a:cubicBezTo>
                  <a:cubicBezTo>
                    <a:pt x="326" y="460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8" y="507"/>
                  </a:cubicBezTo>
                  <a:cubicBezTo>
                    <a:pt x="1247" y="51"/>
                    <a:pt x="835" y="0"/>
                    <a:pt x="3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5" name="Google Shape;13215;p15"/>
            <p:cNvSpPr/>
            <p:nvPr/>
          </p:nvSpPr>
          <p:spPr>
            <a:xfrm>
              <a:off x="3788000" y="1244325"/>
              <a:ext cx="27250" cy="13500"/>
            </a:xfrm>
            <a:custGeom>
              <a:avLst/>
              <a:gdLst/>
              <a:ahLst/>
              <a:cxnLst/>
              <a:rect l="l" t="t" r="r" b="b"/>
              <a:pathLst>
                <a:path w="1090" h="540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219" y="312"/>
                    <a:pt x="564" y="540"/>
                    <a:pt x="925" y="540"/>
                  </a:cubicBezTo>
                  <a:cubicBezTo>
                    <a:pt x="979" y="540"/>
                    <a:pt x="1034" y="534"/>
                    <a:pt x="1089" y="523"/>
                  </a:cubicBezTo>
                  <a:cubicBezTo>
                    <a:pt x="880" y="175"/>
                    <a:pt x="554" y="0"/>
                    <a:pt x="20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6" name="Google Shape;13216;p15"/>
            <p:cNvSpPr/>
            <p:nvPr/>
          </p:nvSpPr>
          <p:spPr>
            <a:xfrm>
              <a:off x="3850800" y="1269950"/>
              <a:ext cx="27225" cy="9450"/>
            </a:xfrm>
            <a:custGeom>
              <a:avLst/>
              <a:gdLst/>
              <a:ahLst/>
              <a:cxnLst/>
              <a:rect l="l" t="t" r="r" b="b"/>
              <a:pathLst>
                <a:path w="1089" h="378" extrusionOk="0">
                  <a:moveTo>
                    <a:pt x="1" y="1"/>
                  </a:moveTo>
                  <a:cubicBezTo>
                    <a:pt x="168" y="252"/>
                    <a:pt x="356" y="377"/>
                    <a:pt x="545" y="377"/>
                  </a:cubicBezTo>
                  <a:cubicBezTo>
                    <a:pt x="733" y="377"/>
                    <a:pt x="921" y="252"/>
                    <a:pt x="1089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7" name="Google Shape;13217;p15"/>
            <p:cNvSpPr/>
            <p:nvPr/>
          </p:nvSpPr>
          <p:spPr>
            <a:xfrm>
              <a:off x="4064275" y="1320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8" name="Google Shape;13218;p15"/>
            <p:cNvSpPr/>
            <p:nvPr/>
          </p:nvSpPr>
          <p:spPr>
            <a:xfrm>
              <a:off x="3888475" y="1269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9" name="Google Shape;13219;p15"/>
            <p:cNvSpPr/>
            <p:nvPr/>
          </p:nvSpPr>
          <p:spPr>
            <a:xfrm>
              <a:off x="3827775" y="1257400"/>
              <a:ext cx="10500" cy="10500"/>
            </a:xfrm>
            <a:custGeom>
              <a:avLst/>
              <a:gdLst/>
              <a:ahLst/>
              <a:cxnLst/>
              <a:rect l="l" t="t" r="r" b="b"/>
              <a:pathLst>
                <a:path w="420" h="420" extrusionOk="0">
                  <a:moveTo>
                    <a:pt x="1" y="0"/>
                  </a:moveTo>
                  <a:lnTo>
                    <a:pt x="419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0" name="Google Shape;13220;p15"/>
            <p:cNvSpPr/>
            <p:nvPr/>
          </p:nvSpPr>
          <p:spPr>
            <a:xfrm>
              <a:off x="3649875" y="12071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1" name="Google Shape;13221;p15"/>
            <p:cNvSpPr/>
            <p:nvPr/>
          </p:nvSpPr>
          <p:spPr>
            <a:xfrm>
              <a:off x="4415900" y="18560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5" y="0"/>
                    <a:pt x="1" y="84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2" name="Google Shape;13222;p15"/>
            <p:cNvSpPr/>
            <p:nvPr/>
          </p:nvSpPr>
          <p:spPr>
            <a:xfrm>
              <a:off x="4541475" y="19167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68" y="0"/>
                  </a:moveTo>
                  <a:cubicBezTo>
                    <a:pt x="85" y="0"/>
                    <a:pt x="1" y="168"/>
                    <a:pt x="1" y="251"/>
                  </a:cubicBezTo>
                  <a:cubicBezTo>
                    <a:pt x="252" y="168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3" name="Google Shape;13223;p15"/>
            <p:cNvSpPr/>
            <p:nvPr/>
          </p:nvSpPr>
          <p:spPr>
            <a:xfrm>
              <a:off x="4265225" y="4470125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0" y="1"/>
                  </a:moveTo>
                  <a:cubicBezTo>
                    <a:pt x="50" y="152"/>
                    <a:pt x="131" y="182"/>
                    <a:pt x="187" y="182"/>
                  </a:cubicBezTo>
                  <a:cubicBezTo>
                    <a:pt x="224" y="182"/>
                    <a:pt x="251" y="168"/>
                    <a:pt x="251" y="168"/>
                  </a:cubicBezTo>
                  <a:cubicBezTo>
                    <a:pt x="251" y="85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4" name="Google Shape;13224;p15"/>
            <p:cNvSpPr/>
            <p:nvPr/>
          </p:nvSpPr>
          <p:spPr>
            <a:xfrm>
              <a:off x="3197800" y="4733850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84" y="1"/>
                  </a:moveTo>
                  <a:cubicBezTo>
                    <a:pt x="84" y="252"/>
                    <a:pt x="0" y="503"/>
                    <a:pt x="335" y="670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5" name="Google Shape;13225;p15"/>
            <p:cNvSpPr/>
            <p:nvPr/>
          </p:nvSpPr>
          <p:spPr>
            <a:xfrm>
              <a:off x="3237550" y="4733850"/>
              <a:ext cx="18250" cy="12575"/>
            </a:xfrm>
            <a:custGeom>
              <a:avLst/>
              <a:gdLst/>
              <a:ahLst/>
              <a:cxnLst/>
              <a:rect l="l" t="t" r="r" b="b"/>
              <a:pathLst>
                <a:path w="730" h="503" extrusionOk="0">
                  <a:moveTo>
                    <a:pt x="1" y="1"/>
                  </a:moveTo>
                  <a:lnTo>
                    <a:pt x="503" y="503"/>
                  </a:lnTo>
                  <a:cubicBezTo>
                    <a:pt x="729" y="96"/>
                    <a:pt x="613" y="31"/>
                    <a:pt x="432" y="31"/>
                  </a:cubicBezTo>
                  <a:cubicBezTo>
                    <a:pt x="348" y="31"/>
                    <a:pt x="249" y="45"/>
                    <a:pt x="165" y="45"/>
                  </a:cubicBezTo>
                  <a:cubicBezTo>
                    <a:pt x="95" y="45"/>
                    <a:pt x="35" y="35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6" name="Google Shape;13226;p15"/>
            <p:cNvSpPr/>
            <p:nvPr/>
          </p:nvSpPr>
          <p:spPr>
            <a:xfrm>
              <a:off x="3147550" y="4959900"/>
              <a:ext cx="12600" cy="25125"/>
            </a:xfrm>
            <a:custGeom>
              <a:avLst/>
              <a:gdLst/>
              <a:ahLst/>
              <a:cxnLst/>
              <a:rect l="l" t="t" r="r" b="b"/>
              <a:pathLst>
                <a:path w="504" h="1005" extrusionOk="0">
                  <a:moveTo>
                    <a:pt x="503" y="0"/>
                  </a:moveTo>
                  <a:cubicBezTo>
                    <a:pt x="1" y="335"/>
                    <a:pt x="1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426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7" name="Google Shape;13227;p15"/>
            <p:cNvSpPr/>
            <p:nvPr/>
          </p:nvSpPr>
          <p:spPr>
            <a:xfrm>
              <a:off x="3225000" y="47213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8" name="Google Shape;13228;p15"/>
            <p:cNvSpPr/>
            <p:nvPr/>
          </p:nvSpPr>
          <p:spPr>
            <a:xfrm>
              <a:off x="3296150" y="1622075"/>
              <a:ext cx="27250" cy="12075"/>
            </a:xfrm>
            <a:custGeom>
              <a:avLst/>
              <a:gdLst/>
              <a:ahLst/>
              <a:cxnLst/>
              <a:rect l="l" t="t" r="r" b="b"/>
              <a:pathLst>
                <a:path w="1090" h="483" extrusionOk="0">
                  <a:moveTo>
                    <a:pt x="439" y="0"/>
                  </a:moveTo>
                  <a:cubicBezTo>
                    <a:pt x="347" y="0"/>
                    <a:pt x="255" y="21"/>
                    <a:pt x="168" y="64"/>
                  </a:cubicBezTo>
                  <a:cubicBezTo>
                    <a:pt x="85" y="64"/>
                    <a:pt x="1" y="148"/>
                    <a:pt x="1" y="232"/>
                  </a:cubicBezTo>
                  <a:lnTo>
                    <a:pt x="671" y="483"/>
                  </a:lnTo>
                  <a:lnTo>
                    <a:pt x="1089" y="483"/>
                  </a:lnTo>
                  <a:cubicBezTo>
                    <a:pt x="965" y="172"/>
                    <a:pt x="703" y="0"/>
                    <a:pt x="439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9" name="Google Shape;13229;p15"/>
            <p:cNvSpPr/>
            <p:nvPr/>
          </p:nvSpPr>
          <p:spPr>
            <a:xfrm>
              <a:off x="3250125" y="1567975"/>
              <a:ext cx="13575" cy="15950"/>
            </a:xfrm>
            <a:custGeom>
              <a:avLst/>
              <a:gdLst/>
              <a:ahLst/>
              <a:cxnLst/>
              <a:rect l="l" t="t" r="r" b="b"/>
              <a:pathLst>
                <a:path w="543" h="638" extrusionOk="0">
                  <a:moveTo>
                    <a:pt x="320" y="1"/>
                  </a:moveTo>
                  <a:cubicBezTo>
                    <a:pt x="254" y="1"/>
                    <a:pt x="153" y="40"/>
                    <a:pt x="0" y="135"/>
                  </a:cubicBezTo>
                  <a:lnTo>
                    <a:pt x="502" y="638"/>
                  </a:lnTo>
                  <a:cubicBezTo>
                    <a:pt x="373" y="444"/>
                    <a:pt x="543" y="1"/>
                    <a:pt x="320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0" name="Google Shape;13230;p15"/>
            <p:cNvSpPr/>
            <p:nvPr/>
          </p:nvSpPr>
          <p:spPr>
            <a:xfrm>
              <a:off x="3262675" y="1583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1" name="Google Shape;13231;p15"/>
            <p:cNvSpPr/>
            <p:nvPr/>
          </p:nvSpPr>
          <p:spPr>
            <a:xfrm>
              <a:off x="6023325" y="2701550"/>
              <a:ext cx="50250" cy="48425"/>
            </a:xfrm>
            <a:custGeom>
              <a:avLst/>
              <a:gdLst/>
              <a:ahLst/>
              <a:cxnLst/>
              <a:rect l="l" t="t" r="r" b="b"/>
              <a:pathLst>
                <a:path w="2010" h="1937" extrusionOk="0">
                  <a:moveTo>
                    <a:pt x="0" y="1"/>
                  </a:moveTo>
                  <a:cubicBezTo>
                    <a:pt x="84" y="168"/>
                    <a:pt x="168" y="419"/>
                    <a:pt x="252" y="671"/>
                  </a:cubicBezTo>
                  <a:cubicBezTo>
                    <a:pt x="352" y="1575"/>
                    <a:pt x="392" y="1936"/>
                    <a:pt x="752" y="1936"/>
                  </a:cubicBezTo>
                  <a:cubicBezTo>
                    <a:pt x="992" y="1936"/>
                    <a:pt x="1373" y="1776"/>
                    <a:pt x="2010" y="1508"/>
                  </a:cubicBezTo>
                  <a:cubicBezTo>
                    <a:pt x="1675" y="1424"/>
                    <a:pt x="1340" y="1424"/>
                    <a:pt x="1256" y="1006"/>
                  </a:cubicBezTo>
                  <a:cubicBezTo>
                    <a:pt x="1256" y="168"/>
                    <a:pt x="670" y="1"/>
                    <a:pt x="0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2" name="Google Shape;13232;p15"/>
            <p:cNvSpPr/>
            <p:nvPr/>
          </p:nvSpPr>
          <p:spPr>
            <a:xfrm>
              <a:off x="5960525" y="2699475"/>
              <a:ext cx="25150" cy="14675"/>
            </a:xfrm>
            <a:custGeom>
              <a:avLst/>
              <a:gdLst/>
              <a:ahLst/>
              <a:cxnLst/>
              <a:rect l="l" t="t" r="r" b="b"/>
              <a:pathLst>
                <a:path w="1006" h="587" extrusionOk="0">
                  <a:moveTo>
                    <a:pt x="1" y="0"/>
                  </a:moveTo>
                  <a:cubicBezTo>
                    <a:pt x="168" y="419"/>
                    <a:pt x="587" y="586"/>
                    <a:pt x="1005" y="586"/>
                  </a:cubicBezTo>
                  <a:cubicBezTo>
                    <a:pt x="754" y="168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3" name="Google Shape;13233;p15"/>
            <p:cNvSpPr/>
            <p:nvPr/>
          </p:nvSpPr>
          <p:spPr>
            <a:xfrm>
              <a:off x="6073550" y="2718825"/>
              <a:ext cx="12575" cy="7875"/>
            </a:xfrm>
            <a:custGeom>
              <a:avLst/>
              <a:gdLst/>
              <a:ahLst/>
              <a:cxnLst/>
              <a:rect l="l" t="t" r="r" b="b"/>
              <a:pathLst>
                <a:path w="503" h="315" extrusionOk="0">
                  <a:moveTo>
                    <a:pt x="283" y="1"/>
                  </a:moveTo>
                  <a:cubicBezTo>
                    <a:pt x="189" y="1"/>
                    <a:pt x="84" y="105"/>
                    <a:pt x="1" y="315"/>
                  </a:cubicBezTo>
                  <a:lnTo>
                    <a:pt x="503" y="315"/>
                  </a:lnTo>
                  <a:cubicBezTo>
                    <a:pt x="461" y="105"/>
                    <a:pt x="377" y="1"/>
                    <a:pt x="283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4" name="Google Shape;13234;p15"/>
            <p:cNvSpPr/>
            <p:nvPr/>
          </p:nvSpPr>
          <p:spPr>
            <a:xfrm>
              <a:off x="5952150" y="268900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1"/>
                  </a:moveTo>
                  <a:cubicBezTo>
                    <a:pt x="1" y="168"/>
                    <a:pt x="1" y="335"/>
                    <a:pt x="336" y="503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5" name="Google Shape;13235;p15"/>
            <p:cNvSpPr/>
            <p:nvPr/>
          </p:nvSpPr>
          <p:spPr>
            <a:xfrm>
              <a:off x="5958450" y="3792000"/>
              <a:ext cx="157000" cy="125600"/>
            </a:xfrm>
            <a:custGeom>
              <a:avLst/>
              <a:gdLst/>
              <a:ahLst/>
              <a:cxnLst/>
              <a:rect l="l" t="t" r="r" b="b"/>
              <a:pathLst>
                <a:path w="6280" h="5024" extrusionOk="0">
                  <a:moveTo>
                    <a:pt x="84" y="1"/>
                  </a:moveTo>
                  <a:cubicBezTo>
                    <a:pt x="0" y="671"/>
                    <a:pt x="837" y="1005"/>
                    <a:pt x="670" y="1508"/>
                  </a:cubicBezTo>
                  <a:cubicBezTo>
                    <a:pt x="335" y="4187"/>
                    <a:pt x="2428" y="4438"/>
                    <a:pt x="4019" y="5024"/>
                  </a:cubicBezTo>
                  <a:cubicBezTo>
                    <a:pt x="4270" y="4605"/>
                    <a:pt x="4772" y="4773"/>
                    <a:pt x="5107" y="4522"/>
                  </a:cubicBezTo>
                  <a:cubicBezTo>
                    <a:pt x="6279" y="3015"/>
                    <a:pt x="6279" y="3015"/>
                    <a:pt x="5107" y="1508"/>
                  </a:cubicBezTo>
                  <a:cubicBezTo>
                    <a:pt x="4875" y="2087"/>
                    <a:pt x="4684" y="2626"/>
                    <a:pt x="4199" y="2626"/>
                  </a:cubicBezTo>
                  <a:cubicBezTo>
                    <a:pt x="3984" y="2626"/>
                    <a:pt x="3710" y="2519"/>
                    <a:pt x="3349" y="2261"/>
                  </a:cubicBezTo>
                  <a:cubicBezTo>
                    <a:pt x="2428" y="1340"/>
                    <a:pt x="1340" y="587"/>
                    <a:pt x="84" y="1"/>
                  </a:cubicBez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6" name="Google Shape;13236;p15"/>
            <p:cNvSpPr/>
            <p:nvPr/>
          </p:nvSpPr>
          <p:spPr>
            <a:xfrm>
              <a:off x="5018700" y="29631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lnTo>
                    <a:pt x="0" y="1005"/>
                  </a:lnTo>
                  <a:cubicBezTo>
                    <a:pt x="502" y="754"/>
                    <a:pt x="502" y="419"/>
                    <a:pt x="0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7" name="Google Shape;13237;p15"/>
            <p:cNvSpPr/>
            <p:nvPr/>
          </p:nvSpPr>
          <p:spPr>
            <a:xfrm>
              <a:off x="6050525" y="3896775"/>
              <a:ext cx="35600" cy="21250"/>
            </a:xfrm>
            <a:custGeom>
              <a:avLst/>
              <a:gdLst/>
              <a:ahLst/>
              <a:cxnLst/>
              <a:rect l="l" t="t" r="r" b="b"/>
              <a:pathLst>
                <a:path w="1424" h="850" extrusionOk="0">
                  <a:moveTo>
                    <a:pt x="573" y="0"/>
                  </a:moveTo>
                  <a:cubicBezTo>
                    <a:pt x="491" y="0"/>
                    <a:pt x="411" y="23"/>
                    <a:pt x="336" y="79"/>
                  </a:cubicBezTo>
                  <a:cubicBezTo>
                    <a:pt x="1" y="247"/>
                    <a:pt x="419" y="582"/>
                    <a:pt x="419" y="833"/>
                  </a:cubicBezTo>
                  <a:cubicBezTo>
                    <a:pt x="474" y="844"/>
                    <a:pt x="528" y="849"/>
                    <a:pt x="580" y="849"/>
                  </a:cubicBezTo>
                  <a:cubicBezTo>
                    <a:pt x="925" y="849"/>
                    <a:pt x="1206" y="621"/>
                    <a:pt x="1424" y="331"/>
                  </a:cubicBezTo>
                  <a:cubicBezTo>
                    <a:pt x="1165" y="266"/>
                    <a:pt x="855" y="0"/>
                    <a:pt x="57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8" name="Google Shape;13238;p15"/>
            <p:cNvSpPr/>
            <p:nvPr/>
          </p:nvSpPr>
          <p:spPr>
            <a:xfrm>
              <a:off x="6073550" y="38171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9" name="Google Shape;13239;p15"/>
            <p:cNvSpPr/>
            <p:nvPr/>
          </p:nvSpPr>
          <p:spPr>
            <a:xfrm>
              <a:off x="3384075" y="851350"/>
              <a:ext cx="4200" cy="4225"/>
            </a:xfrm>
            <a:custGeom>
              <a:avLst/>
              <a:gdLst/>
              <a:ahLst/>
              <a:cxnLst/>
              <a:rect l="l" t="t" r="r" b="b"/>
              <a:pathLst>
                <a:path w="168" h="169" extrusionOk="0">
                  <a:moveTo>
                    <a:pt x="52" y="1"/>
                  </a:moveTo>
                  <a:cubicBezTo>
                    <a:pt x="21" y="1"/>
                    <a:pt x="0" y="43"/>
                    <a:pt x="0" y="85"/>
                  </a:cubicBezTo>
                  <a:cubicBezTo>
                    <a:pt x="0" y="85"/>
                    <a:pt x="84" y="168"/>
                    <a:pt x="168" y="168"/>
                  </a:cubicBezTo>
                  <a:cubicBezTo>
                    <a:pt x="126" y="43"/>
                    <a:pt x="84" y="1"/>
                    <a:pt x="52" y="1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0" name="Google Shape;13240;p15"/>
            <p:cNvSpPr/>
            <p:nvPr/>
          </p:nvSpPr>
          <p:spPr>
            <a:xfrm>
              <a:off x="3890575" y="4294325"/>
              <a:ext cx="64900" cy="49575"/>
            </a:xfrm>
            <a:custGeom>
              <a:avLst/>
              <a:gdLst/>
              <a:ahLst/>
              <a:cxnLst/>
              <a:rect l="l" t="t" r="r" b="b"/>
              <a:pathLst>
                <a:path w="2596" h="1983" extrusionOk="0">
                  <a:moveTo>
                    <a:pt x="1005" y="0"/>
                  </a:moveTo>
                  <a:lnTo>
                    <a:pt x="1005" y="419"/>
                  </a:lnTo>
                  <a:cubicBezTo>
                    <a:pt x="754" y="838"/>
                    <a:pt x="419" y="1256"/>
                    <a:pt x="84" y="1507"/>
                  </a:cubicBezTo>
                  <a:cubicBezTo>
                    <a:pt x="0" y="1675"/>
                    <a:pt x="0" y="1842"/>
                    <a:pt x="84" y="1926"/>
                  </a:cubicBezTo>
                  <a:cubicBezTo>
                    <a:pt x="216" y="1966"/>
                    <a:pt x="344" y="1982"/>
                    <a:pt x="469" y="1982"/>
                  </a:cubicBezTo>
                  <a:cubicBezTo>
                    <a:pt x="1137" y="1982"/>
                    <a:pt x="1723" y="1507"/>
                    <a:pt x="2428" y="1507"/>
                  </a:cubicBezTo>
                  <a:cubicBezTo>
                    <a:pt x="2596" y="921"/>
                    <a:pt x="2428" y="335"/>
                    <a:pt x="2009" y="0"/>
                  </a:cubicBezTo>
                  <a:lnTo>
                    <a:pt x="1842" y="0"/>
                  </a:lnTo>
                  <a:lnTo>
                    <a:pt x="1842" y="168"/>
                  </a:lnTo>
                  <a:lnTo>
                    <a:pt x="1675" y="84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1" name="Google Shape;13241;p15"/>
            <p:cNvSpPr/>
            <p:nvPr/>
          </p:nvSpPr>
          <p:spPr>
            <a:xfrm>
              <a:off x="3846625" y="39824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168" y="0"/>
                  </a:moveTo>
                  <a:lnTo>
                    <a:pt x="168" y="0"/>
                  </a:lnTo>
                  <a:cubicBezTo>
                    <a:pt x="0" y="251"/>
                    <a:pt x="0" y="670"/>
                    <a:pt x="251" y="921"/>
                  </a:cubicBezTo>
                  <a:cubicBezTo>
                    <a:pt x="1088" y="1340"/>
                    <a:pt x="419" y="2512"/>
                    <a:pt x="1256" y="3014"/>
                  </a:cubicBezTo>
                  <a:cubicBezTo>
                    <a:pt x="1340" y="1842"/>
                    <a:pt x="1842" y="503"/>
                    <a:pt x="168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2" name="Google Shape;13242;p15"/>
            <p:cNvSpPr/>
            <p:nvPr/>
          </p:nvSpPr>
          <p:spPr>
            <a:xfrm>
              <a:off x="3913600" y="4244100"/>
              <a:ext cx="31400" cy="55475"/>
            </a:xfrm>
            <a:custGeom>
              <a:avLst/>
              <a:gdLst/>
              <a:ahLst/>
              <a:cxnLst/>
              <a:rect l="l" t="t" r="r" b="b"/>
              <a:pathLst>
                <a:path w="1256" h="2219" extrusionOk="0">
                  <a:moveTo>
                    <a:pt x="586" y="0"/>
                  </a:moveTo>
                  <a:cubicBezTo>
                    <a:pt x="0" y="670"/>
                    <a:pt x="502" y="1340"/>
                    <a:pt x="502" y="2093"/>
                  </a:cubicBezTo>
                  <a:cubicBezTo>
                    <a:pt x="586" y="2177"/>
                    <a:pt x="670" y="2219"/>
                    <a:pt x="754" y="2219"/>
                  </a:cubicBezTo>
                  <a:cubicBezTo>
                    <a:pt x="837" y="2219"/>
                    <a:pt x="921" y="2177"/>
                    <a:pt x="1005" y="2093"/>
                  </a:cubicBezTo>
                  <a:lnTo>
                    <a:pt x="1088" y="2009"/>
                  </a:lnTo>
                  <a:cubicBezTo>
                    <a:pt x="1088" y="1256"/>
                    <a:pt x="1256" y="503"/>
                    <a:pt x="58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3" name="Google Shape;13243;p15"/>
            <p:cNvSpPr/>
            <p:nvPr/>
          </p:nvSpPr>
          <p:spPr>
            <a:xfrm>
              <a:off x="5395425" y="1601800"/>
              <a:ext cx="102575" cy="44925"/>
            </a:xfrm>
            <a:custGeom>
              <a:avLst/>
              <a:gdLst/>
              <a:ahLst/>
              <a:cxnLst/>
              <a:rect l="l" t="t" r="r" b="b"/>
              <a:pathLst>
                <a:path w="4103" h="1797" extrusionOk="0">
                  <a:moveTo>
                    <a:pt x="516" y="0"/>
                  </a:moveTo>
                  <a:cubicBezTo>
                    <a:pt x="142" y="0"/>
                    <a:pt x="71" y="354"/>
                    <a:pt x="1" y="708"/>
                  </a:cubicBezTo>
                  <a:cubicBezTo>
                    <a:pt x="1256" y="1378"/>
                    <a:pt x="2596" y="1713"/>
                    <a:pt x="4019" y="1796"/>
                  </a:cubicBezTo>
                  <a:lnTo>
                    <a:pt x="4103" y="708"/>
                  </a:lnTo>
                  <a:lnTo>
                    <a:pt x="4019" y="624"/>
                  </a:lnTo>
                  <a:cubicBezTo>
                    <a:pt x="3852" y="540"/>
                    <a:pt x="3684" y="373"/>
                    <a:pt x="3517" y="206"/>
                  </a:cubicBezTo>
                  <a:cubicBezTo>
                    <a:pt x="3433" y="122"/>
                    <a:pt x="3266" y="122"/>
                    <a:pt x="3098" y="122"/>
                  </a:cubicBezTo>
                  <a:cubicBezTo>
                    <a:pt x="2786" y="157"/>
                    <a:pt x="2460" y="177"/>
                    <a:pt x="2131" y="177"/>
                  </a:cubicBezTo>
                  <a:cubicBezTo>
                    <a:pt x="1666" y="177"/>
                    <a:pt x="1195" y="136"/>
                    <a:pt x="754" y="38"/>
                  </a:cubicBezTo>
                  <a:cubicBezTo>
                    <a:pt x="663" y="12"/>
                    <a:pt x="585" y="0"/>
                    <a:pt x="516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4" name="Google Shape;13244;p15"/>
            <p:cNvSpPr/>
            <p:nvPr/>
          </p:nvSpPr>
          <p:spPr>
            <a:xfrm>
              <a:off x="5483325" y="16090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ubicBezTo>
                    <a:pt x="503" y="168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5" name="Google Shape;13245;p15"/>
            <p:cNvSpPr/>
            <p:nvPr/>
          </p:nvSpPr>
          <p:spPr>
            <a:xfrm>
              <a:off x="4918225" y="38631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4" y="0"/>
                    <a:pt x="1" y="168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6" name="Google Shape;13246;p15"/>
            <p:cNvSpPr/>
            <p:nvPr/>
          </p:nvSpPr>
          <p:spPr>
            <a:xfrm>
              <a:off x="4939150" y="3889000"/>
              <a:ext cx="4225" cy="3500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67" y="1"/>
                  </a:moveTo>
                  <a:cubicBezTo>
                    <a:pt x="28" y="1"/>
                    <a:pt x="1" y="56"/>
                    <a:pt x="1" y="56"/>
                  </a:cubicBezTo>
                  <a:cubicBezTo>
                    <a:pt x="1" y="56"/>
                    <a:pt x="84" y="139"/>
                    <a:pt x="168" y="139"/>
                  </a:cubicBezTo>
                  <a:cubicBezTo>
                    <a:pt x="132" y="32"/>
                    <a:pt x="96" y="1"/>
                    <a:pt x="67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7" name="Google Shape;13247;p15"/>
            <p:cNvSpPr/>
            <p:nvPr/>
          </p:nvSpPr>
          <p:spPr>
            <a:xfrm>
              <a:off x="4717300" y="1508450"/>
              <a:ext cx="37700" cy="12800"/>
            </a:xfrm>
            <a:custGeom>
              <a:avLst/>
              <a:gdLst/>
              <a:ahLst/>
              <a:cxnLst/>
              <a:rect l="l" t="t" r="r" b="b"/>
              <a:pathLst>
                <a:path w="1508" h="512" extrusionOk="0">
                  <a:moveTo>
                    <a:pt x="388" y="1"/>
                  </a:moveTo>
                  <a:cubicBezTo>
                    <a:pt x="261" y="1"/>
                    <a:pt x="131" y="5"/>
                    <a:pt x="0" y="5"/>
                  </a:cubicBezTo>
                  <a:cubicBezTo>
                    <a:pt x="326" y="461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7" y="507"/>
                  </a:cubicBezTo>
                  <a:cubicBezTo>
                    <a:pt x="1247" y="51"/>
                    <a:pt x="835" y="1"/>
                    <a:pt x="388" y="1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8" name="Google Shape;13248;p15"/>
            <p:cNvSpPr/>
            <p:nvPr/>
          </p:nvSpPr>
          <p:spPr>
            <a:xfrm>
              <a:off x="4981025" y="1573450"/>
              <a:ext cx="14675" cy="23025"/>
            </a:xfrm>
            <a:custGeom>
              <a:avLst/>
              <a:gdLst/>
              <a:ahLst/>
              <a:cxnLst/>
              <a:rect l="l" t="t" r="r" b="b"/>
              <a:pathLst>
                <a:path w="587" h="921" extrusionOk="0">
                  <a:moveTo>
                    <a:pt x="0" y="0"/>
                  </a:moveTo>
                  <a:cubicBezTo>
                    <a:pt x="0" y="335"/>
                    <a:pt x="168" y="754"/>
                    <a:pt x="502" y="921"/>
                  </a:cubicBezTo>
                  <a:cubicBezTo>
                    <a:pt x="586" y="502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9" name="Google Shape;13249;p15"/>
            <p:cNvSpPr/>
            <p:nvPr/>
          </p:nvSpPr>
          <p:spPr>
            <a:xfrm>
              <a:off x="3836150" y="3977750"/>
              <a:ext cx="14675" cy="27775"/>
            </a:xfrm>
            <a:custGeom>
              <a:avLst/>
              <a:gdLst/>
              <a:ahLst/>
              <a:cxnLst/>
              <a:rect l="l" t="t" r="r" b="b"/>
              <a:pathLst>
                <a:path w="587" h="1111" extrusionOk="0">
                  <a:moveTo>
                    <a:pt x="335" y="1"/>
                  </a:moveTo>
                  <a:cubicBezTo>
                    <a:pt x="252" y="1"/>
                    <a:pt x="168" y="64"/>
                    <a:pt x="84" y="189"/>
                  </a:cubicBezTo>
                  <a:cubicBezTo>
                    <a:pt x="1" y="524"/>
                    <a:pt x="252" y="943"/>
                    <a:pt x="587" y="1110"/>
                  </a:cubicBezTo>
                  <a:lnTo>
                    <a:pt x="587" y="189"/>
                  </a:lnTo>
                  <a:cubicBezTo>
                    <a:pt x="503" y="64"/>
                    <a:pt x="419" y="1"/>
                    <a:pt x="33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0" name="Google Shape;13250;p15"/>
            <p:cNvSpPr/>
            <p:nvPr/>
          </p:nvSpPr>
          <p:spPr>
            <a:xfrm>
              <a:off x="3961725" y="4378275"/>
              <a:ext cx="16775" cy="41650"/>
            </a:xfrm>
            <a:custGeom>
              <a:avLst/>
              <a:gdLst/>
              <a:ahLst/>
              <a:cxnLst/>
              <a:rect l="l" t="t" r="r" b="b"/>
              <a:pathLst>
                <a:path w="671" h="1666" extrusionOk="0">
                  <a:moveTo>
                    <a:pt x="345" y="0"/>
                  </a:moveTo>
                  <a:cubicBezTo>
                    <a:pt x="277" y="0"/>
                    <a:pt x="198" y="45"/>
                    <a:pt x="84" y="159"/>
                  </a:cubicBezTo>
                  <a:cubicBezTo>
                    <a:pt x="168" y="745"/>
                    <a:pt x="1" y="1331"/>
                    <a:pt x="670" y="1666"/>
                  </a:cubicBezTo>
                  <a:cubicBezTo>
                    <a:pt x="587" y="1163"/>
                    <a:pt x="587" y="745"/>
                    <a:pt x="587" y="242"/>
                  </a:cubicBezTo>
                  <a:lnTo>
                    <a:pt x="587" y="159"/>
                  </a:lnTo>
                  <a:cubicBezTo>
                    <a:pt x="495" y="67"/>
                    <a:pt x="428" y="0"/>
                    <a:pt x="345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1" name="Google Shape;13251;p15"/>
            <p:cNvSpPr/>
            <p:nvPr/>
          </p:nvSpPr>
          <p:spPr>
            <a:xfrm>
              <a:off x="3963825" y="4346650"/>
              <a:ext cx="16775" cy="37700"/>
            </a:xfrm>
            <a:custGeom>
              <a:avLst/>
              <a:gdLst/>
              <a:ahLst/>
              <a:cxnLst/>
              <a:rect l="l" t="t" r="r" b="b"/>
              <a:pathLst>
                <a:path w="671" h="1508" extrusionOk="0">
                  <a:moveTo>
                    <a:pt x="0" y="0"/>
                  </a:moveTo>
                  <a:lnTo>
                    <a:pt x="0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2" name="Google Shape;13252;p15"/>
            <p:cNvSpPr/>
            <p:nvPr/>
          </p:nvSpPr>
          <p:spPr>
            <a:xfrm>
              <a:off x="3639400" y="2494750"/>
              <a:ext cx="12600" cy="5900"/>
            </a:xfrm>
            <a:custGeom>
              <a:avLst/>
              <a:gdLst/>
              <a:ahLst/>
              <a:cxnLst/>
              <a:rect l="l" t="t" r="r" b="b"/>
              <a:pathLst>
                <a:path w="504" h="236" extrusionOk="0">
                  <a:moveTo>
                    <a:pt x="247" y="0"/>
                  </a:moveTo>
                  <a:cubicBezTo>
                    <a:pt x="182" y="0"/>
                    <a:pt x="106" y="47"/>
                    <a:pt x="1" y="152"/>
                  </a:cubicBezTo>
                  <a:cubicBezTo>
                    <a:pt x="168" y="236"/>
                    <a:pt x="336" y="236"/>
                    <a:pt x="503" y="236"/>
                  </a:cubicBezTo>
                  <a:cubicBezTo>
                    <a:pt x="406" y="90"/>
                    <a:pt x="337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3" name="Google Shape;13253;p15"/>
            <p:cNvSpPr/>
            <p:nvPr/>
          </p:nvSpPr>
          <p:spPr>
            <a:xfrm>
              <a:off x="3560325" y="2473425"/>
              <a:ext cx="14225" cy="13925"/>
            </a:xfrm>
            <a:custGeom>
              <a:avLst/>
              <a:gdLst/>
              <a:ahLst/>
              <a:cxnLst/>
              <a:rect l="l" t="t" r="r" b="b"/>
              <a:pathLst>
                <a:path w="569" h="557" extrusionOk="0">
                  <a:moveTo>
                    <a:pt x="150" y="0"/>
                  </a:moveTo>
                  <a:lnTo>
                    <a:pt x="66" y="84"/>
                  </a:lnTo>
                  <a:cubicBezTo>
                    <a:pt x="1" y="346"/>
                    <a:pt x="89" y="556"/>
                    <a:pt x="329" y="556"/>
                  </a:cubicBezTo>
                  <a:cubicBezTo>
                    <a:pt x="397" y="556"/>
                    <a:pt x="477" y="539"/>
                    <a:pt x="569" y="503"/>
                  </a:cubicBezTo>
                  <a:cubicBezTo>
                    <a:pt x="569" y="335"/>
                    <a:pt x="569" y="168"/>
                    <a:pt x="56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4" name="Google Shape;13254;p15"/>
            <p:cNvSpPr/>
            <p:nvPr/>
          </p:nvSpPr>
          <p:spPr>
            <a:xfrm>
              <a:off x="3145475" y="15713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67" y="0"/>
                  </a:moveTo>
                  <a:cubicBezTo>
                    <a:pt x="0" y="168"/>
                    <a:pt x="0" y="335"/>
                    <a:pt x="167" y="503"/>
                  </a:cubicBezTo>
                  <a:cubicBezTo>
                    <a:pt x="502" y="335"/>
                    <a:pt x="502" y="168"/>
                    <a:pt x="167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5" name="Google Shape;13255;p15"/>
            <p:cNvSpPr/>
            <p:nvPr/>
          </p:nvSpPr>
          <p:spPr>
            <a:xfrm>
              <a:off x="3775450" y="2701550"/>
              <a:ext cx="62825" cy="73300"/>
            </a:xfrm>
            <a:custGeom>
              <a:avLst/>
              <a:gdLst/>
              <a:ahLst/>
              <a:cxnLst/>
              <a:rect l="l" t="t" r="r" b="b"/>
              <a:pathLst>
                <a:path w="2513" h="2932" extrusionOk="0">
                  <a:moveTo>
                    <a:pt x="1" y="1"/>
                  </a:moveTo>
                  <a:lnTo>
                    <a:pt x="503" y="922"/>
                  </a:lnTo>
                  <a:cubicBezTo>
                    <a:pt x="838" y="1173"/>
                    <a:pt x="1089" y="1508"/>
                    <a:pt x="1089" y="1926"/>
                  </a:cubicBezTo>
                  <a:cubicBezTo>
                    <a:pt x="1424" y="2178"/>
                    <a:pt x="1591" y="2512"/>
                    <a:pt x="1591" y="2931"/>
                  </a:cubicBezTo>
                  <a:lnTo>
                    <a:pt x="2512" y="2931"/>
                  </a:lnTo>
                  <a:lnTo>
                    <a:pt x="1508" y="503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6" name="Google Shape;13256;p15"/>
            <p:cNvSpPr/>
            <p:nvPr/>
          </p:nvSpPr>
          <p:spPr>
            <a:xfrm>
              <a:off x="5081475" y="1609025"/>
              <a:ext cx="37700" cy="25125"/>
            </a:xfrm>
            <a:custGeom>
              <a:avLst/>
              <a:gdLst/>
              <a:ahLst/>
              <a:cxnLst/>
              <a:rect l="l" t="t" r="r" b="b"/>
              <a:pathLst>
                <a:path w="1508" h="1005" extrusionOk="0">
                  <a:moveTo>
                    <a:pt x="1" y="0"/>
                  </a:moveTo>
                  <a:cubicBezTo>
                    <a:pt x="419" y="419"/>
                    <a:pt x="922" y="754"/>
                    <a:pt x="1508" y="1005"/>
                  </a:cubicBezTo>
                  <a:cubicBezTo>
                    <a:pt x="1508" y="0"/>
                    <a:pt x="754" y="0"/>
                    <a:pt x="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7" name="Google Shape;13257;p15"/>
            <p:cNvSpPr/>
            <p:nvPr/>
          </p:nvSpPr>
          <p:spPr>
            <a:xfrm>
              <a:off x="4076850" y="4897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8" name="Google Shape;13258;p15"/>
            <p:cNvSpPr/>
            <p:nvPr/>
          </p:nvSpPr>
          <p:spPr>
            <a:xfrm>
              <a:off x="3890575" y="4306875"/>
              <a:ext cx="25125" cy="27250"/>
            </a:xfrm>
            <a:custGeom>
              <a:avLst/>
              <a:gdLst/>
              <a:ahLst/>
              <a:cxnLst/>
              <a:rect l="l" t="t" r="r" b="b"/>
              <a:pathLst>
                <a:path w="1005" h="1090" extrusionOk="0">
                  <a:moveTo>
                    <a:pt x="921" y="1"/>
                  </a:moveTo>
                  <a:lnTo>
                    <a:pt x="921" y="1"/>
                  </a:lnTo>
                  <a:cubicBezTo>
                    <a:pt x="503" y="168"/>
                    <a:pt x="84" y="587"/>
                    <a:pt x="0" y="1089"/>
                  </a:cubicBezTo>
                  <a:cubicBezTo>
                    <a:pt x="586" y="1089"/>
                    <a:pt x="1005" y="587"/>
                    <a:pt x="921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9" name="Google Shape;13259;p15"/>
            <p:cNvSpPr/>
            <p:nvPr/>
          </p:nvSpPr>
          <p:spPr>
            <a:xfrm>
              <a:off x="3536850" y="1759725"/>
              <a:ext cx="39800" cy="25125"/>
            </a:xfrm>
            <a:custGeom>
              <a:avLst/>
              <a:gdLst/>
              <a:ahLst/>
              <a:cxnLst/>
              <a:rect l="l" t="t" r="r" b="b"/>
              <a:pathLst>
                <a:path w="1592" h="1005" extrusionOk="0">
                  <a:moveTo>
                    <a:pt x="84" y="0"/>
                  </a:moveTo>
                  <a:cubicBezTo>
                    <a:pt x="84" y="335"/>
                    <a:pt x="84" y="670"/>
                    <a:pt x="1" y="1005"/>
                  </a:cubicBezTo>
                  <a:lnTo>
                    <a:pt x="1591" y="419"/>
                  </a:lnTo>
                  <a:cubicBezTo>
                    <a:pt x="1173" y="0"/>
                    <a:pt x="587" y="0"/>
                    <a:pt x="84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0" name="Google Shape;13260;p15"/>
            <p:cNvSpPr/>
            <p:nvPr/>
          </p:nvSpPr>
          <p:spPr>
            <a:xfrm>
              <a:off x="5110775" y="2357975"/>
              <a:ext cx="20950" cy="22100"/>
            </a:xfrm>
            <a:custGeom>
              <a:avLst/>
              <a:gdLst/>
              <a:ahLst/>
              <a:cxnLst/>
              <a:rect l="l" t="t" r="r" b="b"/>
              <a:pathLst>
                <a:path w="838" h="884" extrusionOk="0">
                  <a:moveTo>
                    <a:pt x="476" y="0"/>
                  </a:moveTo>
                  <a:cubicBezTo>
                    <a:pt x="409" y="0"/>
                    <a:pt x="319" y="31"/>
                    <a:pt x="168" y="181"/>
                  </a:cubicBezTo>
                  <a:cubicBezTo>
                    <a:pt x="1" y="432"/>
                    <a:pt x="168" y="684"/>
                    <a:pt x="419" y="851"/>
                  </a:cubicBezTo>
                  <a:cubicBezTo>
                    <a:pt x="442" y="874"/>
                    <a:pt x="476" y="884"/>
                    <a:pt x="515" y="884"/>
                  </a:cubicBezTo>
                  <a:cubicBezTo>
                    <a:pt x="620" y="884"/>
                    <a:pt x="754" y="806"/>
                    <a:pt x="754" y="684"/>
                  </a:cubicBezTo>
                  <a:cubicBezTo>
                    <a:pt x="838" y="432"/>
                    <a:pt x="838" y="181"/>
                    <a:pt x="587" y="14"/>
                  </a:cubicBezTo>
                  <a:cubicBezTo>
                    <a:pt x="553" y="14"/>
                    <a:pt x="520" y="0"/>
                    <a:pt x="476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1" name="Google Shape;13261;p15"/>
            <p:cNvSpPr/>
            <p:nvPr/>
          </p:nvSpPr>
          <p:spPr>
            <a:xfrm>
              <a:off x="3476150" y="1734600"/>
              <a:ext cx="62825" cy="27775"/>
            </a:xfrm>
            <a:custGeom>
              <a:avLst/>
              <a:gdLst/>
              <a:ahLst/>
              <a:cxnLst/>
              <a:rect l="l" t="t" r="r" b="b"/>
              <a:pathLst>
                <a:path w="2513" h="1111" extrusionOk="0">
                  <a:moveTo>
                    <a:pt x="1" y="0"/>
                  </a:moveTo>
                  <a:cubicBezTo>
                    <a:pt x="145" y="916"/>
                    <a:pt x="623" y="1111"/>
                    <a:pt x="1194" y="1111"/>
                  </a:cubicBezTo>
                  <a:cubicBezTo>
                    <a:pt x="1615" y="1111"/>
                    <a:pt x="2086" y="1005"/>
                    <a:pt x="2512" y="1005"/>
                  </a:cubicBezTo>
                  <a:cubicBezTo>
                    <a:pt x="1759" y="419"/>
                    <a:pt x="838" y="84"/>
                    <a:pt x="1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2" name="Google Shape;13262;p15"/>
            <p:cNvSpPr/>
            <p:nvPr/>
          </p:nvSpPr>
          <p:spPr>
            <a:xfrm>
              <a:off x="3400800" y="1734600"/>
              <a:ext cx="4225" cy="4200"/>
            </a:xfrm>
            <a:custGeom>
              <a:avLst/>
              <a:gdLst/>
              <a:ahLst/>
              <a:cxnLst/>
              <a:rect l="l" t="t" r="r" b="b"/>
              <a:pathLst>
                <a:path w="169" h="168" extrusionOk="0">
                  <a:moveTo>
                    <a:pt x="1" y="0"/>
                  </a:moveTo>
                  <a:lnTo>
                    <a:pt x="1" y="0"/>
                  </a:lnTo>
                  <a:cubicBezTo>
                    <a:pt x="43" y="126"/>
                    <a:pt x="85" y="168"/>
                    <a:pt x="116" y="168"/>
                  </a:cubicBezTo>
                  <a:cubicBezTo>
                    <a:pt x="147" y="168"/>
                    <a:pt x="168" y="126"/>
                    <a:pt x="168" y="84"/>
                  </a:cubicBezTo>
                  <a:cubicBezTo>
                    <a:pt x="168" y="8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3" name="Google Shape;13263;p15"/>
            <p:cNvSpPr/>
            <p:nvPr/>
          </p:nvSpPr>
          <p:spPr>
            <a:xfrm>
              <a:off x="5518925" y="2563425"/>
              <a:ext cx="18850" cy="10475"/>
            </a:xfrm>
            <a:custGeom>
              <a:avLst/>
              <a:gdLst/>
              <a:ahLst/>
              <a:cxnLst/>
              <a:rect l="l" t="t" r="r" b="b"/>
              <a:pathLst>
                <a:path w="754" h="419" extrusionOk="0">
                  <a:moveTo>
                    <a:pt x="335" y="0"/>
                  </a:moveTo>
                  <a:cubicBezTo>
                    <a:pt x="251" y="0"/>
                    <a:pt x="84" y="168"/>
                    <a:pt x="0" y="168"/>
                  </a:cubicBezTo>
                  <a:lnTo>
                    <a:pt x="335" y="419"/>
                  </a:lnTo>
                  <a:lnTo>
                    <a:pt x="753" y="252"/>
                  </a:lnTo>
                  <a:cubicBezTo>
                    <a:pt x="586" y="168"/>
                    <a:pt x="502" y="0"/>
                    <a:pt x="335" y="0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4" name="Google Shape;13264;p15"/>
            <p:cNvSpPr/>
            <p:nvPr/>
          </p:nvSpPr>
          <p:spPr>
            <a:xfrm>
              <a:off x="5862175" y="2699475"/>
              <a:ext cx="25125" cy="23175"/>
            </a:xfrm>
            <a:custGeom>
              <a:avLst/>
              <a:gdLst/>
              <a:ahLst/>
              <a:cxnLst/>
              <a:rect l="l" t="t" r="r" b="b"/>
              <a:pathLst>
                <a:path w="1005" h="927" extrusionOk="0">
                  <a:moveTo>
                    <a:pt x="502" y="0"/>
                  </a:moveTo>
                  <a:cubicBezTo>
                    <a:pt x="419" y="335"/>
                    <a:pt x="0" y="586"/>
                    <a:pt x="335" y="837"/>
                  </a:cubicBezTo>
                  <a:cubicBezTo>
                    <a:pt x="419" y="900"/>
                    <a:pt x="492" y="926"/>
                    <a:pt x="557" y="926"/>
                  </a:cubicBezTo>
                  <a:cubicBezTo>
                    <a:pt x="753" y="926"/>
                    <a:pt x="879" y="691"/>
                    <a:pt x="1005" y="502"/>
                  </a:cubicBezTo>
                  <a:lnTo>
                    <a:pt x="502" y="0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5" name="Google Shape;13265;p15"/>
            <p:cNvSpPr/>
            <p:nvPr/>
          </p:nvSpPr>
          <p:spPr>
            <a:xfrm>
              <a:off x="5897750" y="2713575"/>
              <a:ext cx="27225" cy="11575"/>
            </a:xfrm>
            <a:custGeom>
              <a:avLst/>
              <a:gdLst/>
              <a:ahLst/>
              <a:cxnLst/>
              <a:rect l="l" t="t" r="r" b="b"/>
              <a:pathLst>
                <a:path w="1089" h="463" extrusionOk="0">
                  <a:moveTo>
                    <a:pt x="215" y="1"/>
                  </a:moveTo>
                  <a:cubicBezTo>
                    <a:pt x="144" y="1"/>
                    <a:pt x="72" y="8"/>
                    <a:pt x="0" y="22"/>
                  </a:cubicBezTo>
                  <a:cubicBezTo>
                    <a:pt x="208" y="300"/>
                    <a:pt x="531" y="462"/>
                    <a:pt x="874" y="462"/>
                  </a:cubicBezTo>
                  <a:cubicBezTo>
                    <a:pt x="945" y="462"/>
                    <a:pt x="1017" y="455"/>
                    <a:pt x="1089" y="441"/>
                  </a:cubicBezTo>
                  <a:cubicBezTo>
                    <a:pt x="881" y="163"/>
                    <a:pt x="558" y="1"/>
                    <a:pt x="215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6" name="Google Shape;13266;p15"/>
            <p:cNvSpPr/>
            <p:nvPr/>
          </p:nvSpPr>
          <p:spPr>
            <a:xfrm>
              <a:off x="5860075" y="2689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1"/>
                  </a:moveTo>
                  <a:lnTo>
                    <a:pt x="503" y="419"/>
                  </a:lnTo>
                  <a:cubicBezTo>
                    <a:pt x="419" y="252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7" name="Google Shape;13267;p15"/>
            <p:cNvSpPr/>
            <p:nvPr/>
          </p:nvSpPr>
          <p:spPr>
            <a:xfrm>
              <a:off x="5809850" y="26638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20"/>
                  </a:ln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8" name="Google Shape;13268;p15"/>
            <p:cNvSpPr/>
            <p:nvPr/>
          </p:nvSpPr>
          <p:spPr>
            <a:xfrm>
              <a:off x="6084025" y="28020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0" y="0"/>
                  </a:moveTo>
                  <a:lnTo>
                    <a:pt x="586" y="503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9" name="Google Shape;13269;p15"/>
            <p:cNvSpPr/>
            <p:nvPr/>
          </p:nvSpPr>
          <p:spPr>
            <a:xfrm>
              <a:off x="5947975" y="273715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3"/>
                    <a:pt x="880" y="523"/>
                  </a:cubicBezTo>
                  <a:cubicBezTo>
                    <a:pt x="949" y="523"/>
                    <a:pt x="1019" y="516"/>
                    <a:pt x="1089" y="502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0" name="Google Shape;13270;p15"/>
            <p:cNvSpPr/>
            <p:nvPr/>
          </p:nvSpPr>
          <p:spPr>
            <a:xfrm>
              <a:off x="3109875" y="4886650"/>
              <a:ext cx="12600" cy="23025"/>
            </a:xfrm>
            <a:custGeom>
              <a:avLst/>
              <a:gdLst/>
              <a:ahLst/>
              <a:cxnLst/>
              <a:rect l="l" t="t" r="r" b="b"/>
              <a:pathLst>
                <a:path w="504" h="921" extrusionOk="0">
                  <a:moveTo>
                    <a:pt x="503" y="0"/>
                  </a:moveTo>
                  <a:cubicBezTo>
                    <a:pt x="1" y="335"/>
                    <a:pt x="1" y="586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1" name="Google Shape;13271;p15"/>
            <p:cNvSpPr/>
            <p:nvPr/>
          </p:nvSpPr>
          <p:spPr>
            <a:xfrm>
              <a:off x="4152200" y="485942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cubicBezTo>
                    <a:pt x="0" y="419"/>
                    <a:pt x="168" y="838"/>
                    <a:pt x="502" y="1005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2" name="Google Shape;13272;p15"/>
            <p:cNvSpPr/>
            <p:nvPr/>
          </p:nvSpPr>
          <p:spPr>
            <a:xfrm>
              <a:off x="3817325" y="3882000"/>
              <a:ext cx="41875" cy="62825"/>
            </a:xfrm>
            <a:custGeom>
              <a:avLst/>
              <a:gdLst/>
              <a:ahLst/>
              <a:cxnLst/>
              <a:rect l="l" t="t" r="r" b="b"/>
              <a:pathLst>
                <a:path w="1675" h="2513" extrusionOk="0">
                  <a:moveTo>
                    <a:pt x="335" y="1"/>
                  </a:moveTo>
                  <a:cubicBezTo>
                    <a:pt x="419" y="838"/>
                    <a:pt x="0" y="1759"/>
                    <a:pt x="837" y="2512"/>
                  </a:cubicBezTo>
                  <a:cubicBezTo>
                    <a:pt x="837" y="2177"/>
                    <a:pt x="837" y="1843"/>
                    <a:pt x="837" y="1424"/>
                  </a:cubicBezTo>
                  <a:cubicBezTo>
                    <a:pt x="1172" y="754"/>
                    <a:pt x="1674" y="1"/>
                    <a:pt x="335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3" name="Google Shape;13273;p15"/>
            <p:cNvSpPr/>
            <p:nvPr/>
          </p:nvSpPr>
          <p:spPr>
            <a:xfrm>
              <a:off x="3513825" y="2475525"/>
              <a:ext cx="60725" cy="48150"/>
            </a:xfrm>
            <a:custGeom>
              <a:avLst/>
              <a:gdLst/>
              <a:ahLst/>
              <a:cxnLst/>
              <a:rect l="l" t="t" r="r" b="b"/>
              <a:pathLst>
                <a:path w="2429" h="1926" extrusionOk="0">
                  <a:moveTo>
                    <a:pt x="1926" y="0"/>
                  </a:moveTo>
                  <a:cubicBezTo>
                    <a:pt x="84" y="84"/>
                    <a:pt x="84" y="84"/>
                    <a:pt x="1" y="1926"/>
                  </a:cubicBezTo>
                  <a:cubicBezTo>
                    <a:pt x="922" y="1591"/>
                    <a:pt x="1675" y="1172"/>
                    <a:pt x="2429" y="503"/>
                  </a:cubicBezTo>
                  <a:lnTo>
                    <a:pt x="1926" y="0"/>
                  </a:ln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4" name="Google Shape;13274;p15"/>
            <p:cNvSpPr/>
            <p:nvPr/>
          </p:nvSpPr>
          <p:spPr>
            <a:xfrm>
              <a:off x="3551500" y="244830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1"/>
                  </a:moveTo>
                  <a:cubicBezTo>
                    <a:pt x="1" y="252"/>
                    <a:pt x="168" y="503"/>
                    <a:pt x="419" y="58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5" name="Google Shape;13275;p15"/>
            <p:cNvSpPr/>
            <p:nvPr/>
          </p:nvSpPr>
          <p:spPr>
            <a:xfrm>
              <a:off x="3838250" y="3944800"/>
              <a:ext cx="16750" cy="37700"/>
            </a:xfrm>
            <a:custGeom>
              <a:avLst/>
              <a:gdLst/>
              <a:ahLst/>
              <a:cxnLst/>
              <a:rect l="l" t="t" r="r" b="b"/>
              <a:pathLst>
                <a:path w="670" h="1508" extrusionOk="0">
                  <a:moveTo>
                    <a:pt x="0" y="0"/>
                  </a:moveTo>
                  <a:lnTo>
                    <a:pt x="84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6" name="Google Shape;13276;p15"/>
            <p:cNvSpPr/>
            <p:nvPr/>
          </p:nvSpPr>
          <p:spPr>
            <a:xfrm>
              <a:off x="5382875" y="35869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7" name="Google Shape;13277;p15"/>
            <p:cNvSpPr/>
            <p:nvPr/>
          </p:nvSpPr>
          <p:spPr>
            <a:xfrm>
              <a:off x="3469875" y="240820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0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75"/>
                    <a:pt x="88" y="135"/>
                    <a:pt x="168" y="164"/>
                  </a:cubicBezTo>
                  <a:lnTo>
                    <a:pt x="168" y="164"/>
                  </a:lnTo>
                  <a:cubicBezTo>
                    <a:pt x="163" y="29"/>
                    <a:pt x="106" y="1"/>
                    <a:pt x="60" y="1"/>
                  </a:cubicBezTo>
                  <a:close/>
                  <a:moveTo>
                    <a:pt x="168" y="164"/>
                  </a:moveTo>
                  <a:cubicBezTo>
                    <a:pt x="168" y="170"/>
                    <a:pt x="168" y="176"/>
                    <a:pt x="168" y="182"/>
                  </a:cubicBezTo>
                  <a:lnTo>
                    <a:pt x="252" y="182"/>
                  </a:lnTo>
                  <a:cubicBezTo>
                    <a:pt x="228" y="182"/>
                    <a:pt x="199" y="175"/>
                    <a:pt x="168" y="164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8" name="Google Shape;13278;p15"/>
            <p:cNvSpPr/>
            <p:nvPr/>
          </p:nvSpPr>
          <p:spPr>
            <a:xfrm>
              <a:off x="4604325" y="3822075"/>
              <a:ext cx="69050" cy="62125"/>
            </a:xfrm>
            <a:custGeom>
              <a:avLst/>
              <a:gdLst/>
              <a:ahLst/>
              <a:cxnLst/>
              <a:rect l="l" t="t" r="r" b="b"/>
              <a:pathLst>
                <a:path w="2762" h="2485" extrusionOk="0">
                  <a:moveTo>
                    <a:pt x="609" y="0"/>
                  </a:moveTo>
                  <a:cubicBezTo>
                    <a:pt x="337" y="0"/>
                    <a:pt x="82" y="211"/>
                    <a:pt x="82" y="472"/>
                  </a:cubicBezTo>
                  <a:cubicBezTo>
                    <a:pt x="1" y="962"/>
                    <a:pt x="1191" y="2485"/>
                    <a:pt x="1717" y="2485"/>
                  </a:cubicBezTo>
                  <a:cubicBezTo>
                    <a:pt x="1731" y="2485"/>
                    <a:pt x="1744" y="2484"/>
                    <a:pt x="1757" y="2481"/>
                  </a:cubicBezTo>
                  <a:cubicBezTo>
                    <a:pt x="2761" y="2314"/>
                    <a:pt x="2510" y="1477"/>
                    <a:pt x="2510" y="891"/>
                  </a:cubicBezTo>
                  <a:lnTo>
                    <a:pt x="2008" y="388"/>
                  </a:lnTo>
                  <a:cubicBezTo>
                    <a:pt x="1589" y="221"/>
                    <a:pt x="1171" y="137"/>
                    <a:pt x="836" y="54"/>
                  </a:cubicBezTo>
                  <a:cubicBezTo>
                    <a:pt x="762" y="17"/>
                    <a:pt x="685" y="0"/>
                    <a:pt x="609" y="0"/>
                  </a:cubicBezTo>
                  <a:close/>
                </a:path>
              </a:pathLst>
            </a:custGeom>
            <a:solidFill>
              <a:srgbClr val="15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9" name="Google Shape;13279;p15"/>
            <p:cNvSpPr/>
            <p:nvPr/>
          </p:nvSpPr>
          <p:spPr>
            <a:xfrm>
              <a:off x="5042300" y="4426175"/>
              <a:ext cx="47575" cy="50750"/>
            </a:xfrm>
            <a:custGeom>
              <a:avLst/>
              <a:gdLst/>
              <a:ahLst/>
              <a:cxnLst/>
              <a:rect l="l" t="t" r="r" b="b"/>
              <a:pathLst>
                <a:path w="1903" h="2030" extrusionOk="0">
                  <a:moveTo>
                    <a:pt x="75" y="1251"/>
                  </a:moveTo>
                  <a:cubicBezTo>
                    <a:pt x="70" y="1253"/>
                    <a:pt x="65" y="1255"/>
                    <a:pt x="61" y="1257"/>
                  </a:cubicBezTo>
                  <a:lnTo>
                    <a:pt x="61" y="1340"/>
                  </a:lnTo>
                  <a:cubicBezTo>
                    <a:pt x="67" y="1311"/>
                    <a:pt x="71" y="1281"/>
                    <a:pt x="75" y="1251"/>
                  </a:cubicBezTo>
                  <a:close/>
                  <a:moveTo>
                    <a:pt x="701" y="0"/>
                  </a:moveTo>
                  <a:cubicBezTo>
                    <a:pt x="597" y="0"/>
                    <a:pt x="471" y="49"/>
                    <a:pt x="312" y="168"/>
                  </a:cubicBezTo>
                  <a:cubicBezTo>
                    <a:pt x="0" y="402"/>
                    <a:pt x="123" y="852"/>
                    <a:pt x="75" y="1251"/>
                  </a:cubicBezTo>
                  <a:lnTo>
                    <a:pt x="75" y="1251"/>
                  </a:lnTo>
                  <a:cubicBezTo>
                    <a:pt x="155" y="1221"/>
                    <a:pt x="228" y="1208"/>
                    <a:pt x="297" y="1208"/>
                  </a:cubicBezTo>
                  <a:cubicBezTo>
                    <a:pt x="835" y="1208"/>
                    <a:pt x="1071" y="2030"/>
                    <a:pt x="1576" y="2030"/>
                  </a:cubicBezTo>
                  <a:cubicBezTo>
                    <a:pt x="1673" y="2030"/>
                    <a:pt x="1781" y="1999"/>
                    <a:pt x="1903" y="1926"/>
                  </a:cubicBezTo>
                  <a:cubicBezTo>
                    <a:pt x="1903" y="1424"/>
                    <a:pt x="1735" y="1005"/>
                    <a:pt x="1400" y="754"/>
                  </a:cubicBezTo>
                  <a:cubicBezTo>
                    <a:pt x="1145" y="499"/>
                    <a:pt x="1036" y="0"/>
                    <a:pt x="701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0" name="Google Shape;13280;p15"/>
            <p:cNvSpPr/>
            <p:nvPr/>
          </p:nvSpPr>
          <p:spPr>
            <a:xfrm>
              <a:off x="4792650" y="3718750"/>
              <a:ext cx="6300" cy="2650"/>
            </a:xfrm>
            <a:custGeom>
              <a:avLst/>
              <a:gdLst/>
              <a:ahLst/>
              <a:cxnLst/>
              <a:rect l="l" t="t" r="r" b="b"/>
              <a:pathLst>
                <a:path w="252" h="106" extrusionOk="0">
                  <a:moveTo>
                    <a:pt x="0" y="1"/>
                  </a:moveTo>
                  <a:cubicBezTo>
                    <a:pt x="42" y="84"/>
                    <a:pt x="105" y="105"/>
                    <a:pt x="157" y="105"/>
                  </a:cubicBezTo>
                  <a:cubicBezTo>
                    <a:pt x="210" y="105"/>
                    <a:pt x="251" y="84"/>
                    <a:pt x="251" y="84"/>
                  </a:cubicBezTo>
                  <a:cubicBezTo>
                    <a:pt x="251" y="8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1" name="Google Shape;13281;p15"/>
            <p:cNvSpPr/>
            <p:nvPr/>
          </p:nvSpPr>
          <p:spPr>
            <a:xfrm>
              <a:off x="4570800" y="3404800"/>
              <a:ext cx="8375" cy="12575"/>
            </a:xfrm>
            <a:custGeom>
              <a:avLst/>
              <a:gdLst/>
              <a:ahLst/>
              <a:cxnLst/>
              <a:rect l="l" t="t" r="r" b="b"/>
              <a:pathLst>
                <a:path w="335" h="503" extrusionOk="0">
                  <a:moveTo>
                    <a:pt x="335" y="1"/>
                  </a:moveTo>
                  <a:cubicBezTo>
                    <a:pt x="0" y="84"/>
                    <a:pt x="0" y="252"/>
                    <a:pt x="335" y="503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2" name="Google Shape;13282;p15"/>
            <p:cNvSpPr/>
            <p:nvPr/>
          </p:nvSpPr>
          <p:spPr>
            <a:xfrm>
              <a:off x="3271050" y="981125"/>
              <a:ext cx="184200" cy="75550"/>
            </a:xfrm>
            <a:custGeom>
              <a:avLst/>
              <a:gdLst/>
              <a:ahLst/>
              <a:cxnLst/>
              <a:rect l="l" t="t" r="r" b="b"/>
              <a:pathLst>
                <a:path w="7368" h="3022" extrusionOk="0">
                  <a:moveTo>
                    <a:pt x="1089" y="0"/>
                  </a:moveTo>
                  <a:cubicBezTo>
                    <a:pt x="503" y="670"/>
                    <a:pt x="0" y="1256"/>
                    <a:pt x="1423" y="1507"/>
                  </a:cubicBezTo>
                  <a:cubicBezTo>
                    <a:pt x="2930" y="1842"/>
                    <a:pt x="4521" y="1759"/>
                    <a:pt x="5693" y="3014"/>
                  </a:cubicBezTo>
                  <a:lnTo>
                    <a:pt x="6195" y="3014"/>
                  </a:lnTo>
                  <a:cubicBezTo>
                    <a:pt x="6291" y="3014"/>
                    <a:pt x="6407" y="3021"/>
                    <a:pt x="6528" y="3021"/>
                  </a:cubicBezTo>
                  <a:cubicBezTo>
                    <a:pt x="6831" y="3021"/>
                    <a:pt x="7164" y="2978"/>
                    <a:pt x="7284" y="2679"/>
                  </a:cubicBezTo>
                  <a:cubicBezTo>
                    <a:pt x="7368" y="2177"/>
                    <a:pt x="7033" y="1675"/>
                    <a:pt x="6530" y="1591"/>
                  </a:cubicBezTo>
                  <a:cubicBezTo>
                    <a:pt x="5861" y="1507"/>
                    <a:pt x="5191" y="1256"/>
                    <a:pt x="4689" y="1005"/>
                  </a:cubicBezTo>
                  <a:cubicBezTo>
                    <a:pt x="3516" y="419"/>
                    <a:pt x="2177" y="754"/>
                    <a:pt x="1089" y="0"/>
                  </a:cubicBezTo>
                  <a:close/>
                </a:path>
              </a:pathLst>
            </a:custGeom>
            <a:solidFill>
              <a:srgbClr val="1A5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3" name="Google Shape;13283;p15"/>
            <p:cNvSpPr/>
            <p:nvPr/>
          </p:nvSpPr>
          <p:spPr>
            <a:xfrm>
              <a:off x="3913600" y="115275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251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4" name="Google Shape;13284;p15"/>
            <p:cNvSpPr/>
            <p:nvPr/>
          </p:nvSpPr>
          <p:spPr>
            <a:xfrm>
              <a:off x="5232175" y="1554600"/>
              <a:ext cx="62825" cy="29325"/>
            </a:xfrm>
            <a:custGeom>
              <a:avLst/>
              <a:gdLst/>
              <a:ahLst/>
              <a:cxnLst/>
              <a:rect l="l" t="t" r="r" b="b"/>
              <a:pathLst>
                <a:path w="2513" h="1173" extrusionOk="0">
                  <a:moveTo>
                    <a:pt x="0" y="84"/>
                  </a:moveTo>
                  <a:lnTo>
                    <a:pt x="0" y="84"/>
                  </a:lnTo>
                  <a:cubicBezTo>
                    <a:pt x="754" y="670"/>
                    <a:pt x="1591" y="1005"/>
                    <a:pt x="2512" y="1173"/>
                  </a:cubicBezTo>
                  <a:cubicBezTo>
                    <a:pt x="2010" y="1"/>
                    <a:pt x="1005" y="168"/>
                    <a:pt x="0" y="84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5" name="Google Shape;13285;p15"/>
            <p:cNvSpPr/>
            <p:nvPr/>
          </p:nvSpPr>
          <p:spPr>
            <a:xfrm>
              <a:off x="4830325" y="1408000"/>
              <a:ext cx="50250" cy="23150"/>
            </a:xfrm>
            <a:custGeom>
              <a:avLst/>
              <a:gdLst/>
              <a:ahLst/>
              <a:cxnLst/>
              <a:rect l="l" t="t" r="r" b="b"/>
              <a:pathLst>
                <a:path w="2010" h="926" extrusionOk="0">
                  <a:moveTo>
                    <a:pt x="867" y="1"/>
                  </a:moveTo>
                  <a:cubicBezTo>
                    <a:pt x="664" y="1"/>
                    <a:pt x="455" y="17"/>
                    <a:pt x="257" y="17"/>
                  </a:cubicBezTo>
                  <a:cubicBezTo>
                    <a:pt x="169" y="17"/>
                    <a:pt x="83" y="13"/>
                    <a:pt x="0" y="4"/>
                  </a:cubicBezTo>
                  <a:lnTo>
                    <a:pt x="0" y="4"/>
                  </a:lnTo>
                  <a:cubicBezTo>
                    <a:pt x="503" y="590"/>
                    <a:pt x="1340" y="590"/>
                    <a:pt x="2010" y="925"/>
                  </a:cubicBezTo>
                  <a:cubicBezTo>
                    <a:pt x="1901" y="112"/>
                    <a:pt x="1406" y="1"/>
                    <a:pt x="867" y="1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6" name="Google Shape;13286;p15"/>
            <p:cNvSpPr/>
            <p:nvPr/>
          </p:nvSpPr>
          <p:spPr>
            <a:xfrm>
              <a:off x="5332625" y="15963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336" y="507"/>
                    <a:pt x="922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7" name="Google Shape;13287;p15"/>
            <p:cNvSpPr/>
            <p:nvPr/>
          </p:nvSpPr>
          <p:spPr>
            <a:xfrm>
              <a:off x="5305425" y="1583900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587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8" name="Google Shape;13288;p15"/>
            <p:cNvSpPr/>
            <p:nvPr/>
          </p:nvSpPr>
          <p:spPr>
            <a:xfrm>
              <a:off x="4451500" y="1294275"/>
              <a:ext cx="64900" cy="13500"/>
            </a:xfrm>
            <a:custGeom>
              <a:avLst/>
              <a:gdLst/>
              <a:ahLst/>
              <a:cxnLst/>
              <a:rect l="l" t="t" r="r" b="b"/>
              <a:pathLst>
                <a:path w="2596" h="540" extrusionOk="0">
                  <a:moveTo>
                    <a:pt x="1311" y="0"/>
                  </a:moveTo>
                  <a:cubicBezTo>
                    <a:pt x="976" y="0"/>
                    <a:pt x="626" y="44"/>
                    <a:pt x="282" y="44"/>
                  </a:cubicBezTo>
                  <a:cubicBezTo>
                    <a:pt x="187" y="44"/>
                    <a:pt x="93" y="41"/>
                    <a:pt x="0" y="32"/>
                  </a:cubicBezTo>
                  <a:lnTo>
                    <a:pt x="0" y="32"/>
                  </a:lnTo>
                  <a:cubicBezTo>
                    <a:pt x="482" y="466"/>
                    <a:pt x="991" y="539"/>
                    <a:pt x="1496" y="539"/>
                  </a:cubicBezTo>
                  <a:cubicBezTo>
                    <a:pt x="1754" y="539"/>
                    <a:pt x="2011" y="520"/>
                    <a:pt x="2263" y="520"/>
                  </a:cubicBezTo>
                  <a:cubicBezTo>
                    <a:pt x="2375" y="520"/>
                    <a:pt x="2486" y="524"/>
                    <a:pt x="2595" y="535"/>
                  </a:cubicBezTo>
                  <a:cubicBezTo>
                    <a:pt x="2240" y="91"/>
                    <a:pt x="1792" y="0"/>
                    <a:pt x="1311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9" name="Google Shape;13289;p15"/>
            <p:cNvSpPr/>
            <p:nvPr/>
          </p:nvSpPr>
          <p:spPr>
            <a:xfrm>
              <a:off x="4378225" y="1281700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1211" y="1"/>
                  </a:moveTo>
                  <a:cubicBezTo>
                    <a:pt x="894" y="1"/>
                    <a:pt x="572" y="45"/>
                    <a:pt x="258" y="45"/>
                  </a:cubicBezTo>
                  <a:cubicBezTo>
                    <a:pt x="171" y="45"/>
                    <a:pt x="86" y="42"/>
                    <a:pt x="1" y="33"/>
                  </a:cubicBezTo>
                  <a:lnTo>
                    <a:pt x="1" y="33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1"/>
                    <a:pt x="2512" y="535"/>
                  </a:cubicBezTo>
                  <a:cubicBezTo>
                    <a:pt x="2113" y="92"/>
                    <a:pt x="1667" y="1"/>
                    <a:pt x="121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0" name="Google Shape;13290;p15"/>
            <p:cNvSpPr/>
            <p:nvPr/>
          </p:nvSpPr>
          <p:spPr>
            <a:xfrm>
              <a:off x="4328000" y="12698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419" y="507"/>
                    <a:pt x="1005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1" name="Google Shape;13291;p15"/>
            <p:cNvSpPr/>
            <p:nvPr/>
          </p:nvSpPr>
          <p:spPr>
            <a:xfrm>
              <a:off x="4302875" y="1256875"/>
              <a:ext cx="25150" cy="13100"/>
            </a:xfrm>
            <a:custGeom>
              <a:avLst/>
              <a:gdLst/>
              <a:ahLst/>
              <a:cxnLst/>
              <a:rect l="l" t="t" r="r" b="b"/>
              <a:pathLst>
                <a:path w="1006" h="524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168" y="356"/>
                    <a:pt x="587" y="524"/>
                    <a:pt x="1006" y="524"/>
                  </a:cubicBezTo>
                  <a:cubicBezTo>
                    <a:pt x="866" y="175"/>
                    <a:pt x="552" y="0"/>
                    <a:pt x="209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2" name="Google Shape;13292;p15"/>
            <p:cNvSpPr/>
            <p:nvPr/>
          </p:nvSpPr>
          <p:spPr>
            <a:xfrm>
              <a:off x="4464050" y="12720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0" y="0"/>
                  </a:moveTo>
                  <a:cubicBezTo>
                    <a:pt x="0" y="0"/>
                    <a:pt x="0" y="168"/>
                    <a:pt x="0" y="252"/>
                  </a:cubicBezTo>
                  <a:lnTo>
                    <a:pt x="168" y="252"/>
                  </a:lnTo>
                  <a:cubicBezTo>
                    <a:pt x="252" y="252"/>
                    <a:pt x="252" y="168"/>
                    <a:pt x="252" y="84"/>
                  </a:cubicBezTo>
                  <a:cubicBezTo>
                    <a:pt x="168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3" name="Google Shape;13293;p15"/>
            <p:cNvSpPr/>
            <p:nvPr/>
          </p:nvSpPr>
          <p:spPr>
            <a:xfrm>
              <a:off x="5193100" y="1629675"/>
              <a:ext cx="20250" cy="19125"/>
            </a:xfrm>
            <a:custGeom>
              <a:avLst/>
              <a:gdLst/>
              <a:ahLst/>
              <a:cxnLst/>
              <a:rect l="l" t="t" r="r" b="b"/>
              <a:pathLst>
                <a:path w="810" h="765" extrusionOk="0">
                  <a:moveTo>
                    <a:pt x="421" y="1"/>
                  </a:moveTo>
                  <a:cubicBezTo>
                    <a:pt x="0" y="1"/>
                    <a:pt x="133" y="376"/>
                    <a:pt x="56" y="681"/>
                  </a:cubicBezTo>
                  <a:cubicBezTo>
                    <a:pt x="391" y="598"/>
                    <a:pt x="810" y="765"/>
                    <a:pt x="726" y="179"/>
                  </a:cubicBezTo>
                  <a:cubicBezTo>
                    <a:pt x="726" y="95"/>
                    <a:pt x="643" y="11"/>
                    <a:pt x="559" y="11"/>
                  </a:cubicBezTo>
                  <a:cubicBezTo>
                    <a:pt x="507" y="4"/>
                    <a:pt x="462" y="1"/>
                    <a:pt x="421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4" name="Google Shape;13294;p15"/>
            <p:cNvSpPr/>
            <p:nvPr/>
          </p:nvSpPr>
          <p:spPr>
            <a:xfrm>
              <a:off x="5027050" y="1591950"/>
              <a:ext cx="4225" cy="4525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7"/>
                    <a:pt x="85" y="181"/>
                    <a:pt x="168" y="181"/>
                  </a:cubicBezTo>
                  <a:cubicBezTo>
                    <a:pt x="118" y="30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5" name="Google Shape;13295;p15"/>
            <p:cNvSpPr/>
            <p:nvPr/>
          </p:nvSpPr>
          <p:spPr>
            <a:xfrm>
              <a:off x="4198225" y="1364525"/>
              <a:ext cx="4225" cy="5925"/>
            </a:xfrm>
            <a:custGeom>
              <a:avLst/>
              <a:gdLst/>
              <a:ahLst/>
              <a:cxnLst/>
              <a:rect l="l" t="t" r="r" b="b"/>
              <a:pathLst>
                <a:path w="169" h="237" extrusionOk="0">
                  <a:moveTo>
                    <a:pt x="39" y="1"/>
                  </a:moveTo>
                  <a:cubicBezTo>
                    <a:pt x="16" y="1"/>
                    <a:pt x="1" y="47"/>
                    <a:pt x="1" y="153"/>
                  </a:cubicBezTo>
                  <a:cubicBezTo>
                    <a:pt x="1" y="153"/>
                    <a:pt x="168" y="236"/>
                    <a:pt x="168" y="236"/>
                  </a:cubicBezTo>
                  <a:cubicBezTo>
                    <a:pt x="120" y="90"/>
                    <a:pt x="71" y="1"/>
                    <a:pt x="39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6" name="Google Shape;13296;p15"/>
            <p:cNvSpPr/>
            <p:nvPr/>
          </p:nvSpPr>
          <p:spPr>
            <a:xfrm>
              <a:off x="5407975" y="2395725"/>
              <a:ext cx="100500" cy="52600"/>
            </a:xfrm>
            <a:custGeom>
              <a:avLst/>
              <a:gdLst/>
              <a:ahLst/>
              <a:cxnLst/>
              <a:rect l="l" t="t" r="r" b="b"/>
              <a:pathLst>
                <a:path w="4020" h="2104" extrusionOk="0">
                  <a:moveTo>
                    <a:pt x="865" y="0"/>
                  </a:moveTo>
                  <a:cubicBezTo>
                    <a:pt x="592" y="0"/>
                    <a:pt x="306" y="53"/>
                    <a:pt x="1" y="178"/>
                  </a:cubicBezTo>
                  <a:cubicBezTo>
                    <a:pt x="419" y="681"/>
                    <a:pt x="1006" y="1015"/>
                    <a:pt x="1759" y="1099"/>
                  </a:cubicBezTo>
                  <a:cubicBezTo>
                    <a:pt x="2596" y="1099"/>
                    <a:pt x="3015" y="1685"/>
                    <a:pt x="3601" y="2104"/>
                  </a:cubicBezTo>
                  <a:cubicBezTo>
                    <a:pt x="3685" y="1769"/>
                    <a:pt x="4019" y="1267"/>
                    <a:pt x="3601" y="1099"/>
                  </a:cubicBezTo>
                  <a:cubicBezTo>
                    <a:pt x="2680" y="705"/>
                    <a:pt x="1863" y="0"/>
                    <a:pt x="865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7" name="Google Shape;13297;p15"/>
            <p:cNvSpPr/>
            <p:nvPr/>
          </p:nvSpPr>
          <p:spPr>
            <a:xfrm>
              <a:off x="4510100" y="1987300"/>
              <a:ext cx="49250" cy="36150"/>
            </a:xfrm>
            <a:custGeom>
              <a:avLst/>
              <a:gdLst/>
              <a:ahLst/>
              <a:cxnLst/>
              <a:rect l="l" t="t" r="r" b="b"/>
              <a:pathLst>
                <a:path w="1970" h="1446" extrusionOk="0">
                  <a:moveTo>
                    <a:pt x="790" y="0"/>
                  </a:moveTo>
                  <a:cubicBezTo>
                    <a:pt x="570" y="0"/>
                    <a:pt x="309" y="9"/>
                    <a:pt x="0" y="23"/>
                  </a:cubicBezTo>
                  <a:lnTo>
                    <a:pt x="1256" y="1362"/>
                  </a:lnTo>
                  <a:lnTo>
                    <a:pt x="1758" y="1446"/>
                  </a:lnTo>
                  <a:cubicBezTo>
                    <a:pt x="1969" y="251"/>
                    <a:pt x="1944" y="0"/>
                    <a:pt x="790" y="0"/>
                  </a:cubicBezTo>
                  <a:close/>
                </a:path>
              </a:pathLst>
            </a:custGeom>
            <a:solidFill>
              <a:srgbClr val="90B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8" name="Google Shape;13298;p15"/>
            <p:cNvSpPr/>
            <p:nvPr/>
          </p:nvSpPr>
          <p:spPr>
            <a:xfrm>
              <a:off x="4014050" y="1807900"/>
              <a:ext cx="50250" cy="47450"/>
            </a:xfrm>
            <a:custGeom>
              <a:avLst/>
              <a:gdLst/>
              <a:ahLst/>
              <a:cxnLst/>
              <a:rect l="l" t="t" r="r" b="b"/>
              <a:pathLst>
                <a:path w="2010" h="1898" extrusionOk="0">
                  <a:moveTo>
                    <a:pt x="976" y="0"/>
                  </a:moveTo>
                  <a:cubicBezTo>
                    <a:pt x="702" y="0"/>
                    <a:pt x="381" y="172"/>
                    <a:pt x="1" y="585"/>
                  </a:cubicBezTo>
                  <a:cubicBezTo>
                    <a:pt x="587" y="585"/>
                    <a:pt x="838" y="920"/>
                    <a:pt x="1089" y="1422"/>
                  </a:cubicBezTo>
                  <a:cubicBezTo>
                    <a:pt x="1306" y="1763"/>
                    <a:pt x="1477" y="1897"/>
                    <a:pt x="1611" y="1897"/>
                  </a:cubicBezTo>
                  <a:cubicBezTo>
                    <a:pt x="1838" y="1897"/>
                    <a:pt x="1957" y="1509"/>
                    <a:pt x="2010" y="1087"/>
                  </a:cubicBezTo>
                  <a:cubicBezTo>
                    <a:pt x="1750" y="463"/>
                    <a:pt x="1425" y="0"/>
                    <a:pt x="97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9" name="Google Shape;13299;p15"/>
            <p:cNvSpPr/>
            <p:nvPr/>
          </p:nvSpPr>
          <p:spPr>
            <a:xfrm>
              <a:off x="4277775" y="1934825"/>
              <a:ext cx="62800" cy="24925"/>
            </a:xfrm>
            <a:custGeom>
              <a:avLst/>
              <a:gdLst/>
              <a:ahLst/>
              <a:cxnLst/>
              <a:rect l="l" t="t" r="r" b="b"/>
              <a:pathLst>
                <a:path w="2512" h="997" extrusionOk="0">
                  <a:moveTo>
                    <a:pt x="986" y="0"/>
                  </a:moveTo>
                  <a:cubicBezTo>
                    <a:pt x="657" y="0"/>
                    <a:pt x="329" y="137"/>
                    <a:pt x="0" y="531"/>
                  </a:cubicBezTo>
                  <a:cubicBezTo>
                    <a:pt x="547" y="585"/>
                    <a:pt x="1093" y="997"/>
                    <a:pt x="1639" y="997"/>
                  </a:cubicBezTo>
                  <a:cubicBezTo>
                    <a:pt x="1930" y="997"/>
                    <a:pt x="2221" y="880"/>
                    <a:pt x="2512" y="531"/>
                  </a:cubicBezTo>
                  <a:cubicBezTo>
                    <a:pt x="2003" y="327"/>
                    <a:pt x="1495" y="0"/>
                    <a:pt x="98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0" name="Google Shape;13300;p15"/>
            <p:cNvSpPr/>
            <p:nvPr/>
          </p:nvSpPr>
          <p:spPr>
            <a:xfrm>
              <a:off x="5788900" y="2563200"/>
              <a:ext cx="37700" cy="24425"/>
            </a:xfrm>
            <a:custGeom>
              <a:avLst/>
              <a:gdLst/>
              <a:ahLst/>
              <a:cxnLst/>
              <a:rect l="l" t="t" r="r" b="b"/>
              <a:pathLst>
                <a:path w="1508" h="977" extrusionOk="0">
                  <a:moveTo>
                    <a:pt x="509" y="0"/>
                  </a:moveTo>
                  <a:cubicBezTo>
                    <a:pt x="354" y="0"/>
                    <a:pt x="224" y="37"/>
                    <a:pt x="168" y="261"/>
                  </a:cubicBezTo>
                  <a:cubicBezTo>
                    <a:pt x="1" y="679"/>
                    <a:pt x="336" y="847"/>
                    <a:pt x="671" y="930"/>
                  </a:cubicBezTo>
                  <a:cubicBezTo>
                    <a:pt x="754" y="958"/>
                    <a:pt x="847" y="977"/>
                    <a:pt x="943" y="977"/>
                  </a:cubicBezTo>
                  <a:cubicBezTo>
                    <a:pt x="1136" y="977"/>
                    <a:pt x="1340" y="902"/>
                    <a:pt x="1508" y="679"/>
                  </a:cubicBezTo>
                  <a:cubicBezTo>
                    <a:pt x="1424" y="261"/>
                    <a:pt x="1005" y="93"/>
                    <a:pt x="754" y="9"/>
                  </a:cubicBezTo>
                  <a:cubicBezTo>
                    <a:pt x="671" y="9"/>
                    <a:pt x="587" y="0"/>
                    <a:pt x="509" y="0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1" name="Google Shape;13301;p15"/>
            <p:cNvSpPr/>
            <p:nvPr/>
          </p:nvSpPr>
          <p:spPr>
            <a:xfrm>
              <a:off x="3863350" y="1745075"/>
              <a:ext cx="25150" cy="33825"/>
            </a:xfrm>
            <a:custGeom>
              <a:avLst/>
              <a:gdLst/>
              <a:ahLst/>
              <a:cxnLst/>
              <a:rect l="l" t="t" r="r" b="b"/>
              <a:pathLst>
                <a:path w="1006" h="1353" extrusionOk="0">
                  <a:moveTo>
                    <a:pt x="419" y="0"/>
                  </a:moveTo>
                  <a:cubicBezTo>
                    <a:pt x="1" y="0"/>
                    <a:pt x="85" y="419"/>
                    <a:pt x="85" y="754"/>
                  </a:cubicBezTo>
                  <a:cubicBezTo>
                    <a:pt x="85" y="1053"/>
                    <a:pt x="219" y="1353"/>
                    <a:pt x="546" y="1353"/>
                  </a:cubicBezTo>
                  <a:cubicBezTo>
                    <a:pt x="585" y="1353"/>
                    <a:pt x="626" y="1348"/>
                    <a:pt x="671" y="1340"/>
                  </a:cubicBezTo>
                  <a:cubicBezTo>
                    <a:pt x="838" y="1256"/>
                    <a:pt x="922" y="921"/>
                    <a:pt x="1005" y="754"/>
                  </a:cubicBezTo>
                  <a:cubicBezTo>
                    <a:pt x="922" y="335"/>
                    <a:pt x="838" y="0"/>
                    <a:pt x="419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2" name="Google Shape;13302;p15"/>
            <p:cNvSpPr/>
            <p:nvPr/>
          </p:nvSpPr>
          <p:spPr>
            <a:xfrm>
              <a:off x="5219625" y="2308225"/>
              <a:ext cx="50250" cy="29175"/>
            </a:xfrm>
            <a:custGeom>
              <a:avLst/>
              <a:gdLst/>
              <a:ahLst/>
              <a:cxnLst/>
              <a:rect l="l" t="t" r="r" b="b"/>
              <a:pathLst>
                <a:path w="2010" h="1167" extrusionOk="0">
                  <a:moveTo>
                    <a:pt x="712" y="1"/>
                  </a:moveTo>
                  <a:cubicBezTo>
                    <a:pt x="487" y="1"/>
                    <a:pt x="246" y="34"/>
                    <a:pt x="0" y="78"/>
                  </a:cubicBezTo>
                  <a:cubicBezTo>
                    <a:pt x="502" y="832"/>
                    <a:pt x="1423" y="664"/>
                    <a:pt x="2009" y="1167"/>
                  </a:cubicBezTo>
                  <a:cubicBezTo>
                    <a:pt x="1825" y="247"/>
                    <a:pt x="1327" y="1"/>
                    <a:pt x="712" y="1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3" name="Google Shape;13303;p15"/>
            <p:cNvSpPr/>
            <p:nvPr/>
          </p:nvSpPr>
          <p:spPr>
            <a:xfrm>
              <a:off x="4815675" y="2107150"/>
              <a:ext cx="18850" cy="27225"/>
            </a:xfrm>
            <a:custGeom>
              <a:avLst/>
              <a:gdLst/>
              <a:ahLst/>
              <a:cxnLst/>
              <a:rect l="l" t="t" r="r" b="b"/>
              <a:pathLst>
                <a:path w="754" h="1089" extrusionOk="0">
                  <a:moveTo>
                    <a:pt x="335" y="1"/>
                  </a:moveTo>
                  <a:cubicBezTo>
                    <a:pt x="0" y="335"/>
                    <a:pt x="168" y="754"/>
                    <a:pt x="168" y="1089"/>
                  </a:cubicBezTo>
                  <a:lnTo>
                    <a:pt x="586" y="1089"/>
                  </a:lnTo>
                  <a:cubicBezTo>
                    <a:pt x="586" y="754"/>
                    <a:pt x="754" y="335"/>
                    <a:pt x="335" y="1"/>
                  </a:cubicBezTo>
                  <a:close/>
                </a:path>
              </a:pathLst>
            </a:custGeom>
            <a:solidFill>
              <a:srgbClr val="8CB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4" name="Google Shape;13304;p15"/>
            <p:cNvSpPr/>
            <p:nvPr/>
          </p:nvSpPr>
          <p:spPr>
            <a:xfrm>
              <a:off x="5495900" y="2450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5" name="Google Shape;13305;p15"/>
            <p:cNvSpPr/>
            <p:nvPr/>
          </p:nvSpPr>
          <p:spPr>
            <a:xfrm>
              <a:off x="3141275" y="1572925"/>
              <a:ext cx="6300" cy="11000"/>
            </a:xfrm>
            <a:custGeom>
              <a:avLst/>
              <a:gdLst/>
              <a:ahLst/>
              <a:cxnLst/>
              <a:rect l="l" t="t" r="r" b="b"/>
              <a:pathLst>
                <a:path w="252" h="440" extrusionOk="0">
                  <a:moveTo>
                    <a:pt x="199" y="0"/>
                  </a:moveTo>
                  <a:cubicBezTo>
                    <a:pt x="168" y="0"/>
                    <a:pt x="126" y="21"/>
                    <a:pt x="84" y="105"/>
                  </a:cubicBezTo>
                  <a:cubicBezTo>
                    <a:pt x="1" y="272"/>
                    <a:pt x="84" y="356"/>
                    <a:pt x="252" y="440"/>
                  </a:cubicBezTo>
                  <a:cubicBezTo>
                    <a:pt x="252" y="272"/>
                    <a:pt x="252" y="105"/>
                    <a:pt x="252" y="21"/>
                  </a:cubicBezTo>
                  <a:cubicBezTo>
                    <a:pt x="252" y="21"/>
                    <a:pt x="231" y="0"/>
                    <a:pt x="199" y="0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6" name="Google Shape;13306;p15"/>
            <p:cNvSpPr/>
            <p:nvPr/>
          </p:nvSpPr>
          <p:spPr>
            <a:xfrm>
              <a:off x="4097775" y="47589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168" y="0"/>
                    <a:pt x="84" y="0"/>
                    <a:pt x="0" y="84"/>
                  </a:cubicBezTo>
                  <a:lnTo>
                    <a:pt x="0" y="168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7" name="Google Shape;13307;p15"/>
            <p:cNvSpPr/>
            <p:nvPr/>
          </p:nvSpPr>
          <p:spPr>
            <a:xfrm>
              <a:off x="3926150" y="4294325"/>
              <a:ext cx="12575" cy="16775"/>
            </a:xfrm>
            <a:custGeom>
              <a:avLst/>
              <a:gdLst/>
              <a:ahLst/>
              <a:cxnLst/>
              <a:rect l="l" t="t" r="r" b="b"/>
              <a:pathLst>
                <a:path w="503" h="671" extrusionOk="0">
                  <a:moveTo>
                    <a:pt x="0" y="0"/>
                  </a:moveTo>
                  <a:lnTo>
                    <a:pt x="252" y="670"/>
                  </a:lnTo>
                  <a:cubicBezTo>
                    <a:pt x="503" y="503"/>
                    <a:pt x="503" y="252"/>
                    <a:pt x="503" y="0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308" name="Google Shape;13308;p15"/>
          <p:cNvGrpSpPr/>
          <p:nvPr/>
        </p:nvGrpSpPr>
        <p:grpSpPr>
          <a:xfrm rot="1721584">
            <a:off x="156869" y="4687199"/>
            <a:ext cx="2093369" cy="1466077"/>
            <a:chOff x="437225" y="999150"/>
            <a:chExt cx="6634075" cy="3484600"/>
          </a:xfrm>
        </p:grpSpPr>
        <p:sp>
          <p:nvSpPr>
            <p:cNvPr id="13309" name="Google Shape;13309;p15"/>
            <p:cNvSpPr/>
            <p:nvPr/>
          </p:nvSpPr>
          <p:spPr>
            <a:xfrm>
              <a:off x="1249550" y="1965525"/>
              <a:ext cx="270800" cy="294675"/>
            </a:xfrm>
            <a:custGeom>
              <a:avLst/>
              <a:gdLst/>
              <a:ahLst/>
              <a:cxnLst/>
              <a:rect l="l" t="t" r="r" b="b"/>
              <a:pathLst>
                <a:path w="10832" h="11787" extrusionOk="0">
                  <a:moveTo>
                    <a:pt x="0" y="0"/>
                  </a:moveTo>
                  <a:lnTo>
                    <a:pt x="9876" y="11787"/>
                  </a:lnTo>
                  <a:cubicBezTo>
                    <a:pt x="10831" y="4141"/>
                    <a:pt x="6053" y="1593"/>
                    <a:pt x="0" y="0"/>
                  </a:cubicBezTo>
                  <a:close/>
                </a:path>
              </a:pathLst>
            </a:custGeom>
            <a:solidFill>
              <a:srgbClr val="F6A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0" name="Google Shape;13310;p15"/>
            <p:cNvSpPr/>
            <p:nvPr/>
          </p:nvSpPr>
          <p:spPr>
            <a:xfrm>
              <a:off x="4745775" y="4259150"/>
              <a:ext cx="533600" cy="191175"/>
            </a:xfrm>
            <a:custGeom>
              <a:avLst/>
              <a:gdLst/>
              <a:ahLst/>
              <a:cxnLst/>
              <a:rect l="l" t="t" r="r" b="b"/>
              <a:pathLst>
                <a:path w="21344" h="7647" extrusionOk="0">
                  <a:moveTo>
                    <a:pt x="21344" y="1"/>
                  </a:moveTo>
                  <a:lnTo>
                    <a:pt x="21344" y="1"/>
                  </a:lnTo>
                  <a:cubicBezTo>
                    <a:pt x="14654" y="638"/>
                    <a:pt x="8283" y="1912"/>
                    <a:pt x="2230" y="3824"/>
                  </a:cubicBezTo>
                  <a:cubicBezTo>
                    <a:pt x="637" y="4461"/>
                    <a:pt x="0" y="6054"/>
                    <a:pt x="0" y="7646"/>
                  </a:cubicBezTo>
                  <a:cubicBezTo>
                    <a:pt x="7964" y="7646"/>
                    <a:pt x="15291" y="5098"/>
                    <a:pt x="21344" y="1"/>
                  </a:cubicBezTo>
                  <a:close/>
                </a:path>
              </a:pathLst>
            </a:custGeom>
            <a:solidFill>
              <a:srgbClr val="F7A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1" name="Google Shape;13311;p15"/>
            <p:cNvSpPr/>
            <p:nvPr/>
          </p:nvSpPr>
          <p:spPr>
            <a:xfrm>
              <a:off x="731875" y="1443425"/>
              <a:ext cx="5025350" cy="3040325"/>
            </a:xfrm>
            <a:custGeom>
              <a:avLst/>
              <a:gdLst/>
              <a:ahLst/>
              <a:cxnLst/>
              <a:rect l="l" t="t" r="r" b="b"/>
              <a:pathLst>
                <a:path w="201014" h="121613" extrusionOk="0">
                  <a:moveTo>
                    <a:pt x="3894" y="1"/>
                  </a:moveTo>
                  <a:cubicBezTo>
                    <a:pt x="2585" y="1"/>
                    <a:pt x="1275" y="390"/>
                    <a:pt x="1" y="1452"/>
                  </a:cubicBezTo>
                  <a:cubicBezTo>
                    <a:pt x="5735" y="9097"/>
                    <a:pt x="12743" y="15787"/>
                    <a:pt x="20707" y="20884"/>
                  </a:cubicBezTo>
                  <a:cubicBezTo>
                    <a:pt x="25486" y="23114"/>
                    <a:pt x="28990" y="27574"/>
                    <a:pt x="30264" y="32352"/>
                  </a:cubicBezTo>
                  <a:cubicBezTo>
                    <a:pt x="37591" y="38724"/>
                    <a:pt x="44600" y="45095"/>
                    <a:pt x="51608" y="51147"/>
                  </a:cubicBezTo>
                  <a:cubicBezTo>
                    <a:pt x="64032" y="61341"/>
                    <a:pt x="76456" y="70898"/>
                    <a:pt x="87605" y="82367"/>
                  </a:cubicBezTo>
                  <a:cubicBezTo>
                    <a:pt x="95251" y="90012"/>
                    <a:pt x="104171" y="96065"/>
                    <a:pt x="111816" y="103392"/>
                  </a:cubicBezTo>
                  <a:cubicBezTo>
                    <a:pt x="117232" y="108489"/>
                    <a:pt x="124240" y="110081"/>
                    <a:pt x="130293" y="113586"/>
                  </a:cubicBezTo>
                  <a:cubicBezTo>
                    <a:pt x="139212" y="118683"/>
                    <a:pt x="148769" y="119320"/>
                    <a:pt x="158326" y="121550"/>
                  </a:cubicBezTo>
                  <a:cubicBezTo>
                    <a:pt x="158413" y="121593"/>
                    <a:pt x="158506" y="121613"/>
                    <a:pt x="158604" y="121613"/>
                  </a:cubicBezTo>
                  <a:cubicBezTo>
                    <a:pt x="159219" y="121613"/>
                    <a:pt x="160006" y="120825"/>
                    <a:pt x="160556" y="120275"/>
                  </a:cubicBezTo>
                  <a:cubicBezTo>
                    <a:pt x="166609" y="115178"/>
                    <a:pt x="175210" y="116771"/>
                    <a:pt x="181900" y="112630"/>
                  </a:cubicBezTo>
                  <a:cubicBezTo>
                    <a:pt x="184448" y="111356"/>
                    <a:pt x="186678" y="110081"/>
                    <a:pt x="189227" y="108489"/>
                  </a:cubicBezTo>
                  <a:cubicBezTo>
                    <a:pt x="194005" y="105303"/>
                    <a:pt x="197191" y="100525"/>
                    <a:pt x="198465" y="94790"/>
                  </a:cubicBezTo>
                  <a:cubicBezTo>
                    <a:pt x="200376" y="87464"/>
                    <a:pt x="201013" y="80137"/>
                    <a:pt x="200376" y="72491"/>
                  </a:cubicBezTo>
                  <a:cubicBezTo>
                    <a:pt x="198783" y="69624"/>
                    <a:pt x="196235" y="67713"/>
                    <a:pt x="193049" y="67076"/>
                  </a:cubicBezTo>
                  <a:cubicBezTo>
                    <a:pt x="165972" y="56882"/>
                    <a:pt x="138575" y="47325"/>
                    <a:pt x="111497" y="36812"/>
                  </a:cubicBezTo>
                  <a:cubicBezTo>
                    <a:pt x="78686" y="24070"/>
                    <a:pt x="44600" y="14513"/>
                    <a:pt x="11469" y="2407"/>
                  </a:cubicBezTo>
                  <a:cubicBezTo>
                    <a:pt x="9133" y="1558"/>
                    <a:pt x="6514" y="1"/>
                    <a:pt x="3894" y="1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2" name="Google Shape;13312;p15"/>
            <p:cNvSpPr/>
            <p:nvPr/>
          </p:nvSpPr>
          <p:spPr>
            <a:xfrm>
              <a:off x="692075" y="1043525"/>
              <a:ext cx="5431500" cy="1936100"/>
            </a:xfrm>
            <a:custGeom>
              <a:avLst/>
              <a:gdLst/>
              <a:ahLst/>
              <a:cxnLst/>
              <a:rect l="l" t="t" r="r" b="b"/>
              <a:pathLst>
                <a:path w="217260" h="77444" extrusionOk="0">
                  <a:moveTo>
                    <a:pt x="41293" y="0"/>
                  </a:moveTo>
                  <a:cubicBezTo>
                    <a:pt x="40068" y="0"/>
                    <a:pt x="38835" y="74"/>
                    <a:pt x="37590" y="245"/>
                  </a:cubicBezTo>
                  <a:cubicBezTo>
                    <a:pt x="31538" y="245"/>
                    <a:pt x="25804" y="245"/>
                    <a:pt x="20069" y="883"/>
                  </a:cubicBezTo>
                  <a:cubicBezTo>
                    <a:pt x="13380" y="1520"/>
                    <a:pt x="6371" y="1520"/>
                    <a:pt x="0" y="4387"/>
                  </a:cubicBezTo>
                  <a:cubicBezTo>
                    <a:pt x="7646" y="12032"/>
                    <a:pt x="18477" y="12032"/>
                    <a:pt x="28033" y="15218"/>
                  </a:cubicBezTo>
                  <a:cubicBezTo>
                    <a:pt x="83463" y="33694"/>
                    <a:pt x="138893" y="52808"/>
                    <a:pt x="193049" y="75107"/>
                  </a:cubicBezTo>
                  <a:cubicBezTo>
                    <a:pt x="195577" y="76027"/>
                    <a:pt x="198105" y="77444"/>
                    <a:pt x="200753" y="77444"/>
                  </a:cubicBezTo>
                  <a:cubicBezTo>
                    <a:pt x="201775" y="77444"/>
                    <a:pt x="202815" y="77233"/>
                    <a:pt x="203880" y="76700"/>
                  </a:cubicBezTo>
                  <a:lnTo>
                    <a:pt x="208658" y="73833"/>
                  </a:lnTo>
                  <a:cubicBezTo>
                    <a:pt x="214711" y="69373"/>
                    <a:pt x="217259" y="61409"/>
                    <a:pt x="215029" y="54401"/>
                  </a:cubicBezTo>
                  <a:cubicBezTo>
                    <a:pt x="208339" y="39429"/>
                    <a:pt x="199101" y="27323"/>
                    <a:pt x="183173" y="21271"/>
                  </a:cubicBezTo>
                  <a:cubicBezTo>
                    <a:pt x="166608" y="14581"/>
                    <a:pt x="149087" y="12669"/>
                    <a:pt x="131885" y="9802"/>
                  </a:cubicBezTo>
                  <a:cubicBezTo>
                    <a:pt x="131035" y="9484"/>
                    <a:pt x="130186" y="9378"/>
                    <a:pt x="129336" y="9378"/>
                  </a:cubicBezTo>
                  <a:cubicBezTo>
                    <a:pt x="127637" y="9378"/>
                    <a:pt x="125938" y="9802"/>
                    <a:pt x="124239" y="9802"/>
                  </a:cubicBezTo>
                  <a:cubicBezTo>
                    <a:pt x="106405" y="8364"/>
                    <a:pt x="88830" y="2250"/>
                    <a:pt x="70576" y="2250"/>
                  </a:cubicBezTo>
                  <a:cubicBezTo>
                    <a:pt x="68615" y="2250"/>
                    <a:pt x="66646" y="2321"/>
                    <a:pt x="64668" y="2475"/>
                  </a:cubicBezTo>
                  <a:cubicBezTo>
                    <a:pt x="64001" y="2521"/>
                    <a:pt x="63337" y="2543"/>
                    <a:pt x="62676" y="2543"/>
                  </a:cubicBezTo>
                  <a:cubicBezTo>
                    <a:pt x="55417" y="2543"/>
                    <a:pt x="48501" y="0"/>
                    <a:pt x="41293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3" name="Google Shape;13313;p15"/>
            <p:cNvSpPr/>
            <p:nvPr/>
          </p:nvSpPr>
          <p:spPr>
            <a:xfrm>
              <a:off x="437225" y="1150700"/>
              <a:ext cx="6490700" cy="2463750"/>
            </a:xfrm>
            <a:custGeom>
              <a:avLst/>
              <a:gdLst/>
              <a:ahLst/>
              <a:cxnLst/>
              <a:rect l="l" t="t" r="r" b="b"/>
              <a:pathLst>
                <a:path w="259628" h="98550" extrusionOk="0">
                  <a:moveTo>
                    <a:pt x="7976" y="0"/>
                  </a:moveTo>
                  <a:cubicBezTo>
                    <a:pt x="5304" y="0"/>
                    <a:pt x="2620" y="655"/>
                    <a:pt x="1593" y="2967"/>
                  </a:cubicBezTo>
                  <a:cubicBezTo>
                    <a:pt x="0" y="6471"/>
                    <a:pt x="4460" y="8064"/>
                    <a:pt x="6053" y="10294"/>
                  </a:cubicBezTo>
                  <a:cubicBezTo>
                    <a:pt x="7195" y="12008"/>
                    <a:pt x="8851" y="13210"/>
                    <a:pt x="10788" y="13210"/>
                  </a:cubicBezTo>
                  <a:cubicBezTo>
                    <a:pt x="11011" y="13210"/>
                    <a:pt x="11238" y="13194"/>
                    <a:pt x="11468" y="13161"/>
                  </a:cubicBezTo>
                  <a:cubicBezTo>
                    <a:pt x="12743" y="13161"/>
                    <a:pt x="14017" y="13479"/>
                    <a:pt x="15291" y="13798"/>
                  </a:cubicBezTo>
                  <a:cubicBezTo>
                    <a:pt x="30582" y="19532"/>
                    <a:pt x="45873" y="25585"/>
                    <a:pt x="61801" y="30045"/>
                  </a:cubicBezTo>
                  <a:cubicBezTo>
                    <a:pt x="72951" y="32912"/>
                    <a:pt x="83782" y="36416"/>
                    <a:pt x="94294" y="40876"/>
                  </a:cubicBezTo>
                  <a:cubicBezTo>
                    <a:pt x="107674" y="47247"/>
                    <a:pt x="122009" y="50433"/>
                    <a:pt x="135389" y="55848"/>
                  </a:cubicBezTo>
                  <a:cubicBezTo>
                    <a:pt x="160874" y="66042"/>
                    <a:pt x="186677" y="74962"/>
                    <a:pt x="212481" y="84200"/>
                  </a:cubicBezTo>
                  <a:lnTo>
                    <a:pt x="238921" y="93757"/>
                  </a:lnTo>
                  <a:cubicBezTo>
                    <a:pt x="240196" y="94713"/>
                    <a:pt x="241789" y="94394"/>
                    <a:pt x="243063" y="95350"/>
                  </a:cubicBezTo>
                  <a:cubicBezTo>
                    <a:pt x="244656" y="96624"/>
                    <a:pt x="246567" y="97261"/>
                    <a:pt x="248797" y="97261"/>
                  </a:cubicBezTo>
                  <a:cubicBezTo>
                    <a:pt x="249335" y="96723"/>
                    <a:pt x="249874" y="96525"/>
                    <a:pt x="250461" y="96525"/>
                  </a:cubicBezTo>
                  <a:cubicBezTo>
                    <a:pt x="251262" y="96525"/>
                    <a:pt x="252153" y="96893"/>
                    <a:pt x="253257" y="97261"/>
                  </a:cubicBezTo>
                  <a:cubicBezTo>
                    <a:pt x="254249" y="97658"/>
                    <a:pt x="255364" y="98549"/>
                    <a:pt x="256373" y="98549"/>
                  </a:cubicBezTo>
                  <a:cubicBezTo>
                    <a:pt x="256983" y="98549"/>
                    <a:pt x="257555" y="98222"/>
                    <a:pt x="258035" y="97261"/>
                  </a:cubicBezTo>
                  <a:cubicBezTo>
                    <a:pt x="259628" y="94394"/>
                    <a:pt x="256761" y="93438"/>
                    <a:pt x="255168" y="92164"/>
                  </a:cubicBezTo>
                  <a:cubicBezTo>
                    <a:pt x="254212" y="91527"/>
                    <a:pt x="252620" y="91208"/>
                    <a:pt x="251664" y="90571"/>
                  </a:cubicBezTo>
                  <a:cubicBezTo>
                    <a:pt x="242426" y="84837"/>
                    <a:pt x="230639" y="83563"/>
                    <a:pt x="222038" y="76236"/>
                  </a:cubicBezTo>
                  <a:cubicBezTo>
                    <a:pt x="219808" y="74006"/>
                    <a:pt x="216941" y="72732"/>
                    <a:pt x="214074" y="72413"/>
                  </a:cubicBezTo>
                  <a:cubicBezTo>
                    <a:pt x="202287" y="67635"/>
                    <a:pt x="190819" y="62219"/>
                    <a:pt x="178713" y="57759"/>
                  </a:cubicBezTo>
                  <a:cubicBezTo>
                    <a:pt x="149406" y="46928"/>
                    <a:pt x="120098" y="36416"/>
                    <a:pt x="90472" y="25903"/>
                  </a:cubicBezTo>
                  <a:cubicBezTo>
                    <a:pt x="63712" y="16665"/>
                    <a:pt x="36953" y="8064"/>
                    <a:pt x="9875" y="100"/>
                  </a:cubicBezTo>
                  <a:cubicBezTo>
                    <a:pt x="9258" y="38"/>
                    <a:pt x="8617" y="0"/>
                    <a:pt x="7976" y="0"/>
                  </a:cubicBezTo>
                  <a:close/>
                </a:path>
              </a:pathLst>
            </a:custGeom>
            <a:solidFill>
              <a:srgbClr val="F6F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4" name="Google Shape;13314;p15"/>
            <p:cNvSpPr/>
            <p:nvPr/>
          </p:nvSpPr>
          <p:spPr>
            <a:xfrm>
              <a:off x="1631825" y="999150"/>
              <a:ext cx="2357375" cy="342125"/>
            </a:xfrm>
            <a:custGeom>
              <a:avLst/>
              <a:gdLst/>
              <a:ahLst/>
              <a:cxnLst/>
              <a:rect l="l" t="t" r="r" b="b"/>
              <a:pathLst>
                <a:path w="94295" h="13685" extrusionOk="0">
                  <a:moveTo>
                    <a:pt x="6590" y="1"/>
                  </a:moveTo>
                  <a:cubicBezTo>
                    <a:pt x="4279" y="1"/>
                    <a:pt x="1959" y="649"/>
                    <a:pt x="0" y="2020"/>
                  </a:cubicBezTo>
                  <a:cubicBezTo>
                    <a:pt x="5416" y="4250"/>
                    <a:pt x="11787" y="3932"/>
                    <a:pt x="16884" y="5206"/>
                  </a:cubicBezTo>
                  <a:cubicBezTo>
                    <a:pt x="20508" y="5886"/>
                    <a:pt x="24776" y="7370"/>
                    <a:pt x="28429" y="7370"/>
                  </a:cubicBezTo>
                  <a:cubicBezTo>
                    <a:pt x="29914" y="7370"/>
                    <a:pt x="31297" y="7125"/>
                    <a:pt x="32494" y="6480"/>
                  </a:cubicBezTo>
                  <a:cubicBezTo>
                    <a:pt x="33918" y="5667"/>
                    <a:pt x="35212" y="5358"/>
                    <a:pt x="36422" y="5358"/>
                  </a:cubicBezTo>
                  <a:cubicBezTo>
                    <a:pt x="40220" y="5358"/>
                    <a:pt x="43193" y="8397"/>
                    <a:pt x="46765" y="8397"/>
                  </a:cubicBezTo>
                  <a:cubicBezTo>
                    <a:pt x="47402" y="8397"/>
                    <a:pt x="48057" y="8301"/>
                    <a:pt x="48740" y="8073"/>
                  </a:cubicBezTo>
                  <a:cubicBezTo>
                    <a:pt x="49696" y="7436"/>
                    <a:pt x="50970" y="7117"/>
                    <a:pt x="52244" y="7117"/>
                  </a:cubicBezTo>
                  <a:cubicBezTo>
                    <a:pt x="52639" y="7061"/>
                    <a:pt x="53034" y="7035"/>
                    <a:pt x="53428" y="7035"/>
                  </a:cubicBezTo>
                  <a:cubicBezTo>
                    <a:pt x="55254" y="7035"/>
                    <a:pt x="57043" y="7605"/>
                    <a:pt x="58616" y="8392"/>
                  </a:cubicBezTo>
                  <a:cubicBezTo>
                    <a:pt x="63872" y="11976"/>
                    <a:pt x="69666" y="12155"/>
                    <a:pt x="75594" y="12155"/>
                  </a:cubicBezTo>
                  <a:cubicBezTo>
                    <a:pt x="76253" y="12155"/>
                    <a:pt x="76913" y="12153"/>
                    <a:pt x="77575" y="12153"/>
                  </a:cubicBezTo>
                  <a:cubicBezTo>
                    <a:pt x="78897" y="12153"/>
                    <a:pt x="80225" y="12161"/>
                    <a:pt x="81552" y="12214"/>
                  </a:cubicBezTo>
                  <a:cubicBezTo>
                    <a:pt x="84093" y="12410"/>
                    <a:pt x="86753" y="13684"/>
                    <a:pt x="89386" y="13684"/>
                  </a:cubicBezTo>
                  <a:cubicBezTo>
                    <a:pt x="91045" y="13684"/>
                    <a:pt x="92694" y="13178"/>
                    <a:pt x="94295" y="11577"/>
                  </a:cubicBezTo>
                  <a:cubicBezTo>
                    <a:pt x="88242" y="8710"/>
                    <a:pt x="81871" y="10303"/>
                    <a:pt x="75818" y="8073"/>
                  </a:cubicBezTo>
                  <a:cubicBezTo>
                    <a:pt x="66261" y="5525"/>
                    <a:pt x="56386" y="3613"/>
                    <a:pt x="46829" y="3295"/>
                  </a:cubicBezTo>
                  <a:cubicBezTo>
                    <a:pt x="34724" y="1702"/>
                    <a:pt x="22937" y="3295"/>
                    <a:pt x="10831" y="746"/>
                  </a:cubicBezTo>
                  <a:cubicBezTo>
                    <a:pt x="9482" y="255"/>
                    <a:pt x="8038" y="1"/>
                    <a:pt x="6590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5" name="Google Shape;13315;p15"/>
            <p:cNvSpPr/>
            <p:nvPr/>
          </p:nvSpPr>
          <p:spPr>
            <a:xfrm>
              <a:off x="5988150" y="3064550"/>
              <a:ext cx="1083150" cy="562925"/>
            </a:xfrm>
            <a:custGeom>
              <a:avLst/>
              <a:gdLst/>
              <a:ahLst/>
              <a:cxnLst/>
              <a:rect l="l" t="t" r="r" b="b"/>
              <a:pathLst>
                <a:path w="43326" h="22517" extrusionOk="0">
                  <a:moveTo>
                    <a:pt x="1" y="1"/>
                  </a:moveTo>
                  <a:lnTo>
                    <a:pt x="1" y="1"/>
                  </a:lnTo>
                  <a:cubicBezTo>
                    <a:pt x="1912" y="2868"/>
                    <a:pt x="4461" y="5098"/>
                    <a:pt x="7965" y="6053"/>
                  </a:cubicBezTo>
                  <a:cubicBezTo>
                    <a:pt x="16884" y="10513"/>
                    <a:pt x="27078" y="13062"/>
                    <a:pt x="35680" y="19433"/>
                  </a:cubicBezTo>
                  <a:cubicBezTo>
                    <a:pt x="34974" y="19927"/>
                    <a:pt x="34252" y="20093"/>
                    <a:pt x="33532" y="20093"/>
                  </a:cubicBezTo>
                  <a:cubicBezTo>
                    <a:pt x="32069" y="20093"/>
                    <a:pt x="30613" y="19409"/>
                    <a:pt x="29309" y="19409"/>
                  </a:cubicBezTo>
                  <a:cubicBezTo>
                    <a:pt x="28360" y="19409"/>
                    <a:pt x="27491" y="19772"/>
                    <a:pt x="26760" y="21026"/>
                  </a:cubicBezTo>
                  <a:cubicBezTo>
                    <a:pt x="29198" y="22030"/>
                    <a:pt x="31765" y="22517"/>
                    <a:pt x="34316" y="22517"/>
                  </a:cubicBezTo>
                  <a:cubicBezTo>
                    <a:pt x="37431" y="22517"/>
                    <a:pt x="40523" y="21790"/>
                    <a:pt x="43325" y="20389"/>
                  </a:cubicBezTo>
                  <a:cubicBezTo>
                    <a:pt x="40139" y="18159"/>
                    <a:pt x="37272" y="16247"/>
                    <a:pt x="34405" y="14654"/>
                  </a:cubicBezTo>
                  <a:cubicBezTo>
                    <a:pt x="23256" y="8602"/>
                    <a:pt x="11469" y="4779"/>
                    <a:pt x="1" y="1"/>
                  </a:cubicBezTo>
                  <a:close/>
                </a:path>
              </a:pathLst>
            </a:custGeom>
            <a:solidFill>
              <a:srgbClr val="F7F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6" name="Google Shape;13316;p15"/>
            <p:cNvSpPr/>
            <p:nvPr/>
          </p:nvSpPr>
          <p:spPr>
            <a:xfrm>
              <a:off x="2961825" y="1264675"/>
              <a:ext cx="47800" cy="53050"/>
            </a:xfrm>
            <a:custGeom>
              <a:avLst/>
              <a:gdLst/>
              <a:ahLst/>
              <a:cxnLst/>
              <a:rect l="l" t="t" r="r" b="b"/>
              <a:pathLst>
                <a:path w="1912" h="2122" extrusionOk="0">
                  <a:moveTo>
                    <a:pt x="1274" y="1"/>
                  </a:moveTo>
                  <a:cubicBezTo>
                    <a:pt x="956" y="1"/>
                    <a:pt x="319" y="319"/>
                    <a:pt x="0" y="319"/>
                  </a:cubicBezTo>
                  <a:cubicBezTo>
                    <a:pt x="0" y="956"/>
                    <a:pt x="319" y="1275"/>
                    <a:pt x="637" y="1912"/>
                  </a:cubicBezTo>
                  <a:cubicBezTo>
                    <a:pt x="901" y="2044"/>
                    <a:pt x="1110" y="2121"/>
                    <a:pt x="1288" y="2121"/>
                  </a:cubicBezTo>
                  <a:cubicBezTo>
                    <a:pt x="1538" y="2121"/>
                    <a:pt x="1725" y="1967"/>
                    <a:pt x="1912" y="1593"/>
                  </a:cubicBezTo>
                  <a:cubicBezTo>
                    <a:pt x="1912" y="956"/>
                    <a:pt x="1593" y="319"/>
                    <a:pt x="1274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317" name="Google Shape;13317;p15"/>
          <p:cNvGrpSpPr/>
          <p:nvPr/>
        </p:nvGrpSpPr>
        <p:grpSpPr>
          <a:xfrm>
            <a:off x="350372" y="611239"/>
            <a:ext cx="1706360" cy="2412199"/>
            <a:chOff x="1506000" y="520575"/>
            <a:chExt cx="4345200" cy="4606950"/>
          </a:xfrm>
        </p:grpSpPr>
        <p:sp>
          <p:nvSpPr>
            <p:cNvPr id="13318" name="Google Shape;13318;p15"/>
            <p:cNvSpPr/>
            <p:nvPr/>
          </p:nvSpPr>
          <p:spPr>
            <a:xfrm>
              <a:off x="3071200" y="2473500"/>
              <a:ext cx="204425" cy="135800"/>
            </a:xfrm>
            <a:custGeom>
              <a:avLst/>
              <a:gdLst/>
              <a:ahLst/>
              <a:cxnLst/>
              <a:rect l="l" t="t" r="r" b="b"/>
              <a:pathLst>
                <a:path w="8177" h="5432" extrusionOk="0">
                  <a:moveTo>
                    <a:pt x="4760" y="0"/>
                  </a:moveTo>
                  <a:cubicBezTo>
                    <a:pt x="3504" y="0"/>
                    <a:pt x="2219" y="409"/>
                    <a:pt x="1168" y="1226"/>
                  </a:cubicBezTo>
                  <a:cubicBezTo>
                    <a:pt x="467" y="1694"/>
                    <a:pt x="0" y="2628"/>
                    <a:pt x="0" y="3563"/>
                  </a:cubicBezTo>
                  <a:cubicBezTo>
                    <a:pt x="234" y="4964"/>
                    <a:pt x="1402" y="4497"/>
                    <a:pt x="2103" y="4731"/>
                  </a:cubicBezTo>
                  <a:lnTo>
                    <a:pt x="3972" y="5431"/>
                  </a:lnTo>
                  <a:cubicBezTo>
                    <a:pt x="6775" y="5431"/>
                    <a:pt x="7242" y="2862"/>
                    <a:pt x="8177" y="1226"/>
                  </a:cubicBezTo>
                  <a:cubicBezTo>
                    <a:pt x="7242" y="409"/>
                    <a:pt x="6016" y="0"/>
                    <a:pt x="4760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9" name="Google Shape;13319;p15"/>
            <p:cNvSpPr/>
            <p:nvPr/>
          </p:nvSpPr>
          <p:spPr>
            <a:xfrm>
              <a:off x="2971900" y="2673525"/>
              <a:ext cx="169400" cy="146025"/>
            </a:xfrm>
            <a:custGeom>
              <a:avLst/>
              <a:gdLst/>
              <a:ahLst/>
              <a:cxnLst/>
              <a:rect l="l" t="t" r="r" b="b"/>
              <a:pathLst>
                <a:path w="6776" h="5841" extrusionOk="0">
                  <a:moveTo>
                    <a:pt x="2337" y="0"/>
                  </a:moveTo>
                  <a:lnTo>
                    <a:pt x="935" y="1402"/>
                  </a:lnTo>
                  <a:cubicBezTo>
                    <a:pt x="1" y="2336"/>
                    <a:pt x="1" y="3504"/>
                    <a:pt x="935" y="4439"/>
                  </a:cubicBezTo>
                  <a:cubicBezTo>
                    <a:pt x="1130" y="4400"/>
                    <a:pt x="1325" y="4380"/>
                    <a:pt x="1516" y="4380"/>
                  </a:cubicBezTo>
                  <a:cubicBezTo>
                    <a:pt x="2473" y="4380"/>
                    <a:pt x="3349" y="4867"/>
                    <a:pt x="3739" y="5841"/>
                  </a:cubicBezTo>
                  <a:cubicBezTo>
                    <a:pt x="6776" y="3037"/>
                    <a:pt x="2571" y="2103"/>
                    <a:pt x="2337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0" name="Google Shape;13320;p15"/>
            <p:cNvSpPr/>
            <p:nvPr/>
          </p:nvSpPr>
          <p:spPr>
            <a:xfrm>
              <a:off x="3100400" y="2642850"/>
              <a:ext cx="75950" cy="36525"/>
            </a:xfrm>
            <a:custGeom>
              <a:avLst/>
              <a:gdLst/>
              <a:ahLst/>
              <a:cxnLst/>
              <a:rect l="l" t="t" r="r" b="b"/>
              <a:pathLst>
                <a:path w="3038" h="1461" extrusionOk="0">
                  <a:moveTo>
                    <a:pt x="2455" y="1"/>
                  </a:moveTo>
                  <a:cubicBezTo>
                    <a:pt x="1493" y="1"/>
                    <a:pt x="584" y="487"/>
                    <a:pt x="0" y="1461"/>
                  </a:cubicBezTo>
                  <a:cubicBezTo>
                    <a:pt x="1168" y="1461"/>
                    <a:pt x="2336" y="994"/>
                    <a:pt x="3037" y="59"/>
                  </a:cubicBezTo>
                  <a:cubicBezTo>
                    <a:pt x="2843" y="20"/>
                    <a:pt x="2648" y="1"/>
                    <a:pt x="245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1" name="Google Shape;13321;p15"/>
            <p:cNvSpPr/>
            <p:nvPr/>
          </p:nvSpPr>
          <p:spPr>
            <a:xfrm>
              <a:off x="2960225" y="2714400"/>
              <a:ext cx="35075" cy="70100"/>
            </a:xfrm>
            <a:custGeom>
              <a:avLst/>
              <a:gdLst/>
              <a:ahLst/>
              <a:cxnLst/>
              <a:rect l="l" t="t" r="r" b="b"/>
              <a:pathLst>
                <a:path w="1403" h="2804" extrusionOk="0">
                  <a:moveTo>
                    <a:pt x="1402" y="1"/>
                  </a:moveTo>
                  <a:cubicBezTo>
                    <a:pt x="1" y="935"/>
                    <a:pt x="1" y="1869"/>
                    <a:pt x="1402" y="2804"/>
                  </a:cubicBezTo>
                  <a:lnTo>
                    <a:pt x="1402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2" name="Google Shape;13322;p15"/>
            <p:cNvSpPr/>
            <p:nvPr/>
          </p:nvSpPr>
          <p:spPr>
            <a:xfrm>
              <a:off x="3141275" y="1563850"/>
              <a:ext cx="788475" cy="905275"/>
            </a:xfrm>
            <a:custGeom>
              <a:avLst/>
              <a:gdLst/>
              <a:ahLst/>
              <a:cxnLst/>
              <a:rect l="l" t="t" r="r" b="b"/>
              <a:pathLst>
                <a:path w="31539" h="36211" extrusionOk="0">
                  <a:moveTo>
                    <a:pt x="25231" y="1"/>
                  </a:moveTo>
                  <a:cubicBezTo>
                    <a:pt x="15652" y="7009"/>
                    <a:pt x="9812" y="17288"/>
                    <a:pt x="2804" y="26399"/>
                  </a:cubicBezTo>
                  <a:cubicBezTo>
                    <a:pt x="1" y="35276"/>
                    <a:pt x="1" y="35276"/>
                    <a:pt x="7009" y="36211"/>
                  </a:cubicBezTo>
                  <a:cubicBezTo>
                    <a:pt x="12849" y="33174"/>
                    <a:pt x="12382" y="28735"/>
                    <a:pt x="9345" y="23596"/>
                  </a:cubicBezTo>
                  <a:lnTo>
                    <a:pt x="9345" y="23596"/>
                  </a:lnTo>
                  <a:cubicBezTo>
                    <a:pt x="10090" y="23761"/>
                    <a:pt x="10835" y="23839"/>
                    <a:pt x="11579" y="23839"/>
                  </a:cubicBezTo>
                  <a:cubicBezTo>
                    <a:pt x="12937" y="23839"/>
                    <a:pt x="14295" y="23581"/>
                    <a:pt x="15652" y="23129"/>
                  </a:cubicBezTo>
                  <a:cubicBezTo>
                    <a:pt x="19624" y="22428"/>
                    <a:pt x="16353" y="20092"/>
                    <a:pt x="16353" y="18924"/>
                  </a:cubicBezTo>
                  <a:cubicBezTo>
                    <a:pt x="16353" y="18005"/>
                    <a:pt x="16931" y="17375"/>
                    <a:pt x="17859" y="17375"/>
                  </a:cubicBezTo>
                  <a:cubicBezTo>
                    <a:pt x="18112" y="17375"/>
                    <a:pt x="18390" y="17422"/>
                    <a:pt x="18689" y="17522"/>
                  </a:cubicBezTo>
                  <a:cubicBezTo>
                    <a:pt x="19136" y="17659"/>
                    <a:pt x="19532" y="17721"/>
                    <a:pt x="19888" y="17721"/>
                  </a:cubicBezTo>
                  <a:cubicBezTo>
                    <a:pt x="21953" y="17721"/>
                    <a:pt x="22668" y="15646"/>
                    <a:pt x="24062" y="14251"/>
                  </a:cubicBezTo>
                  <a:cubicBezTo>
                    <a:pt x="23678" y="14123"/>
                    <a:pt x="23288" y="14074"/>
                    <a:pt x="22898" y="14074"/>
                  </a:cubicBezTo>
                  <a:cubicBezTo>
                    <a:pt x="21633" y="14074"/>
                    <a:pt x="20359" y="14590"/>
                    <a:pt x="19201" y="14590"/>
                  </a:cubicBezTo>
                  <a:cubicBezTo>
                    <a:pt x="18116" y="14590"/>
                    <a:pt x="17133" y="14137"/>
                    <a:pt x="16353" y="12382"/>
                  </a:cubicBezTo>
                  <a:lnTo>
                    <a:pt x="16353" y="12382"/>
                  </a:lnTo>
                  <a:cubicBezTo>
                    <a:pt x="16622" y="12424"/>
                    <a:pt x="16880" y="12443"/>
                    <a:pt x="17128" y="12443"/>
                  </a:cubicBezTo>
                  <a:cubicBezTo>
                    <a:pt x="19682" y="12443"/>
                    <a:pt x="21191" y="10389"/>
                    <a:pt x="22894" y="9112"/>
                  </a:cubicBezTo>
                  <a:cubicBezTo>
                    <a:pt x="24167" y="8264"/>
                    <a:pt x="25268" y="7245"/>
                    <a:pt x="26405" y="7245"/>
                  </a:cubicBezTo>
                  <a:cubicBezTo>
                    <a:pt x="27147" y="7245"/>
                    <a:pt x="27904" y="7679"/>
                    <a:pt x="28735" y="8878"/>
                  </a:cubicBezTo>
                  <a:cubicBezTo>
                    <a:pt x="29085" y="9229"/>
                    <a:pt x="29552" y="9404"/>
                    <a:pt x="29990" y="9404"/>
                  </a:cubicBezTo>
                  <a:cubicBezTo>
                    <a:pt x="30428" y="9404"/>
                    <a:pt x="30837" y="9229"/>
                    <a:pt x="31071" y="8878"/>
                  </a:cubicBezTo>
                  <a:cubicBezTo>
                    <a:pt x="31538" y="7944"/>
                    <a:pt x="31538" y="7009"/>
                    <a:pt x="31071" y="6075"/>
                  </a:cubicBezTo>
                  <a:cubicBezTo>
                    <a:pt x="30604" y="4907"/>
                    <a:pt x="28501" y="5374"/>
                    <a:pt x="27800" y="3972"/>
                  </a:cubicBezTo>
                  <a:cubicBezTo>
                    <a:pt x="25231" y="3739"/>
                    <a:pt x="25231" y="1870"/>
                    <a:pt x="2523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3" name="Google Shape;13323;p15"/>
            <p:cNvSpPr/>
            <p:nvPr/>
          </p:nvSpPr>
          <p:spPr>
            <a:xfrm>
              <a:off x="3842100" y="1200100"/>
              <a:ext cx="379650" cy="317075"/>
            </a:xfrm>
            <a:custGeom>
              <a:avLst/>
              <a:gdLst/>
              <a:ahLst/>
              <a:cxnLst/>
              <a:rect l="l" t="t" r="r" b="b"/>
              <a:pathLst>
                <a:path w="15186" h="12683" extrusionOk="0">
                  <a:moveTo>
                    <a:pt x="13225" y="1"/>
                  </a:moveTo>
                  <a:cubicBezTo>
                    <a:pt x="13044" y="1"/>
                    <a:pt x="12842" y="22"/>
                    <a:pt x="12616" y="67"/>
                  </a:cubicBezTo>
                  <a:lnTo>
                    <a:pt x="1" y="11514"/>
                  </a:lnTo>
                  <a:cubicBezTo>
                    <a:pt x="2009" y="11137"/>
                    <a:pt x="4085" y="10424"/>
                    <a:pt x="6192" y="10424"/>
                  </a:cubicBezTo>
                  <a:cubicBezTo>
                    <a:pt x="8007" y="10424"/>
                    <a:pt x="9844" y="10953"/>
                    <a:pt x="11681" y="12682"/>
                  </a:cubicBezTo>
                  <a:cubicBezTo>
                    <a:pt x="11214" y="9645"/>
                    <a:pt x="11214" y="7309"/>
                    <a:pt x="14018" y="5907"/>
                  </a:cubicBezTo>
                  <a:cubicBezTo>
                    <a:pt x="14952" y="5674"/>
                    <a:pt x="15186" y="4272"/>
                    <a:pt x="15186" y="3104"/>
                  </a:cubicBezTo>
                  <a:cubicBezTo>
                    <a:pt x="14764" y="1838"/>
                    <a:pt x="14913" y="1"/>
                    <a:pt x="1322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4" name="Google Shape;13324;p15"/>
            <p:cNvSpPr/>
            <p:nvPr/>
          </p:nvSpPr>
          <p:spPr>
            <a:xfrm>
              <a:off x="3772025" y="1487925"/>
              <a:ext cx="105150" cy="72400"/>
            </a:xfrm>
            <a:custGeom>
              <a:avLst/>
              <a:gdLst/>
              <a:ahLst/>
              <a:cxnLst/>
              <a:rect l="l" t="t" r="r" b="b"/>
              <a:pathLst>
                <a:path w="4206" h="2896" extrusionOk="0">
                  <a:moveTo>
                    <a:pt x="2804" y="1"/>
                  </a:moveTo>
                  <a:cubicBezTo>
                    <a:pt x="1402" y="468"/>
                    <a:pt x="234" y="1403"/>
                    <a:pt x="1" y="2804"/>
                  </a:cubicBezTo>
                  <a:cubicBezTo>
                    <a:pt x="172" y="2776"/>
                    <a:pt x="347" y="2765"/>
                    <a:pt x="525" y="2765"/>
                  </a:cubicBezTo>
                  <a:cubicBezTo>
                    <a:pt x="1136" y="2765"/>
                    <a:pt x="1773" y="2896"/>
                    <a:pt x="2383" y="2896"/>
                  </a:cubicBezTo>
                  <a:cubicBezTo>
                    <a:pt x="3044" y="2896"/>
                    <a:pt x="3673" y="2742"/>
                    <a:pt x="4206" y="2103"/>
                  </a:cubicBezTo>
                  <a:cubicBezTo>
                    <a:pt x="4206" y="1870"/>
                    <a:pt x="3271" y="702"/>
                    <a:pt x="2804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5" name="Google Shape;13325;p15"/>
            <p:cNvSpPr/>
            <p:nvPr/>
          </p:nvSpPr>
          <p:spPr>
            <a:xfrm>
              <a:off x="4151650" y="1744900"/>
              <a:ext cx="321225" cy="385500"/>
            </a:xfrm>
            <a:custGeom>
              <a:avLst/>
              <a:gdLst/>
              <a:ahLst/>
              <a:cxnLst/>
              <a:rect l="l" t="t" r="r" b="b"/>
              <a:pathLst>
                <a:path w="12849" h="15420" extrusionOk="0">
                  <a:moveTo>
                    <a:pt x="12849" y="1"/>
                  </a:moveTo>
                  <a:lnTo>
                    <a:pt x="12849" y="1"/>
                  </a:lnTo>
                  <a:cubicBezTo>
                    <a:pt x="7943" y="4440"/>
                    <a:pt x="0" y="6542"/>
                    <a:pt x="1168" y="15419"/>
                  </a:cubicBezTo>
                  <a:cubicBezTo>
                    <a:pt x="3972" y="9579"/>
                    <a:pt x="10513" y="6542"/>
                    <a:pt x="12849" y="1"/>
                  </a:cubicBezTo>
                  <a:close/>
                </a:path>
              </a:pathLst>
            </a:custGeom>
            <a:solidFill>
              <a:srgbClr val="F8F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6" name="Google Shape;13326;p15"/>
            <p:cNvSpPr/>
            <p:nvPr/>
          </p:nvSpPr>
          <p:spPr>
            <a:xfrm>
              <a:off x="3818750" y="1593050"/>
              <a:ext cx="70100" cy="69100"/>
            </a:xfrm>
            <a:custGeom>
              <a:avLst/>
              <a:gdLst/>
              <a:ahLst/>
              <a:cxnLst/>
              <a:rect l="l" t="t" r="r" b="b"/>
              <a:pathLst>
                <a:path w="2804" h="2764" extrusionOk="0">
                  <a:moveTo>
                    <a:pt x="1168" y="1"/>
                  </a:moveTo>
                  <a:cubicBezTo>
                    <a:pt x="468" y="235"/>
                    <a:pt x="0" y="1169"/>
                    <a:pt x="234" y="1403"/>
                  </a:cubicBezTo>
                  <a:cubicBezTo>
                    <a:pt x="422" y="1779"/>
                    <a:pt x="307" y="2763"/>
                    <a:pt x="867" y="2763"/>
                  </a:cubicBezTo>
                  <a:cubicBezTo>
                    <a:pt x="1002" y="2763"/>
                    <a:pt x="1176" y="2707"/>
                    <a:pt x="1402" y="2571"/>
                  </a:cubicBezTo>
                  <a:cubicBezTo>
                    <a:pt x="1869" y="2104"/>
                    <a:pt x="2337" y="1636"/>
                    <a:pt x="2570" y="935"/>
                  </a:cubicBezTo>
                  <a:cubicBezTo>
                    <a:pt x="2804" y="1"/>
                    <a:pt x="1869" y="1"/>
                    <a:pt x="1168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7" name="Google Shape;13327;p15"/>
            <p:cNvSpPr/>
            <p:nvPr/>
          </p:nvSpPr>
          <p:spPr>
            <a:xfrm>
              <a:off x="3970600" y="1633950"/>
              <a:ext cx="52575" cy="23375"/>
            </a:xfrm>
            <a:custGeom>
              <a:avLst/>
              <a:gdLst/>
              <a:ahLst/>
              <a:cxnLst/>
              <a:rect l="l" t="t" r="r" b="b"/>
              <a:pathLst>
                <a:path w="2103" h="935" extrusionOk="0">
                  <a:moveTo>
                    <a:pt x="935" y="0"/>
                  </a:moveTo>
                  <a:cubicBezTo>
                    <a:pt x="701" y="0"/>
                    <a:pt x="234" y="234"/>
                    <a:pt x="0" y="468"/>
                  </a:cubicBezTo>
                  <a:cubicBezTo>
                    <a:pt x="234" y="701"/>
                    <a:pt x="701" y="935"/>
                    <a:pt x="935" y="935"/>
                  </a:cubicBezTo>
                  <a:cubicBezTo>
                    <a:pt x="1402" y="935"/>
                    <a:pt x="1636" y="701"/>
                    <a:pt x="2103" y="468"/>
                  </a:cubicBezTo>
                  <a:cubicBezTo>
                    <a:pt x="1636" y="234"/>
                    <a:pt x="1402" y="0"/>
                    <a:pt x="935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8" name="Google Shape;13328;p15"/>
            <p:cNvSpPr/>
            <p:nvPr/>
          </p:nvSpPr>
          <p:spPr>
            <a:xfrm>
              <a:off x="3999800" y="1721550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146" y="0"/>
                  </a:moveTo>
                  <a:cubicBezTo>
                    <a:pt x="59" y="0"/>
                    <a:pt x="0" y="117"/>
                    <a:pt x="0" y="234"/>
                  </a:cubicBezTo>
                  <a:cubicBezTo>
                    <a:pt x="0" y="234"/>
                    <a:pt x="234" y="468"/>
                    <a:pt x="468" y="468"/>
                  </a:cubicBezTo>
                  <a:cubicBezTo>
                    <a:pt x="351" y="117"/>
                    <a:pt x="234" y="0"/>
                    <a:pt x="146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9" name="Google Shape;13329;p15"/>
            <p:cNvSpPr/>
            <p:nvPr/>
          </p:nvSpPr>
          <p:spPr>
            <a:xfrm>
              <a:off x="4011475" y="1733225"/>
              <a:ext cx="23400" cy="35075"/>
            </a:xfrm>
            <a:custGeom>
              <a:avLst/>
              <a:gdLst/>
              <a:ahLst/>
              <a:cxnLst/>
              <a:rect l="l" t="t" r="r" b="b"/>
              <a:pathLst>
                <a:path w="936" h="1403" extrusionOk="0">
                  <a:moveTo>
                    <a:pt x="1" y="1"/>
                  </a:moveTo>
                  <a:lnTo>
                    <a:pt x="1" y="1402"/>
                  </a:lnTo>
                  <a:cubicBezTo>
                    <a:pt x="935" y="935"/>
                    <a:pt x="935" y="468"/>
                    <a:pt x="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0" name="Google Shape;13330;p15"/>
            <p:cNvSpPr/>
            <p:nvPr/>
          </p:nvSpPr>
          <p:spPr>
            <a:xfrm>
              <a:off x="3993950" y="1774100"/>
              <a:ext cx="17550" cy="11725"/>
            </a:xfrm>
            <a:custGeom>
              <a:avLst/>
              <a:gdLst/>
              <a:ahLst/>
              <a:cxnLst/>
              <a:rect l="l" t="t" r="r" b="b"/>
              <a:pathLst>
                <a:path w="702" h="469" extrusionOk="0">
                  <a:moveTo>
                    <a:pt x="702" y="1"/>
                  </a:moveTo>
                  <a:lnTo>
                    <a:pt x="702" y="1"/>
                  </a:lnTo>
                  <a:cubicBezTo>
                    <a:pt x="1" y="235"/>
                    <a:pt x="468" y="468"/>
                    <a:pt x="468" y="468"/>
                  </a:cubicBezTo>
                  <a:cubicBezTo>
                    <a:pt x="468" y="468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1" name="Google Shape;13331;p15"/>
            <p:cNvSpPr/>
            <p:nvPr/>
          </p:nvSpPr>
          <p:spPr>
            <a:xfrm>
              <a:off x="3275600" y="246910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2" y="1"/>
                  </a:ln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2" name="Google Shape;13332;p15"/>
            <p:cNvSpPr/>
            <p:nvPr/>
          </p:nvSpPr>
          <p:spPr>
            <a:xfrm>
              <a:off x="2744125" y="2223825"/>
              <a:ext cx="566550" cy="860650"/>
            </a:xfrm>
            <a:custGeom>
              <a:avLst/>
              <a:gdLst/>
              <a:ahLst/>
              <a:cxnLst/>
              <a:rect l="l" t="t" r="r" b="b"/>
              <a:pathLst>
                <a:path w="22662" h="34426" extrusionOk="0">
                  <a:moveTo>
                    <a:pt x="18690" y="0"/>
                  </a:moveTo>
                  <a:lnTo>
                    <a:pt x="18690" y="0"/>
                  </a:lnTo>
                  <a:cubicBezTo>
                    <a:pt x="13083" y="9111"/>
                    <a:pt x="7710" y="17988"/>
                    <a:pt x="2103" y="26865"/>
                  </a:cubicBezTo>
                  <a:cubicBezTo>
                    <a:pt x="935" y="28968"/>
                    <a:pt x="235" y="31070"/>
                    <a:pt x="1" y="33407"/>
                  </a:cubicBezTo>
                  <a:cubicBezTo>
                    <a:pt x="1020" y="34143"/>
                    <a:pt x="1916" y="34426"/>
                    <a:pt x="2731" y="34426"/>
                  </a:cubicBezTo>
                  <a:cubicBezTo>
                    <a:pt x="5280" y="34426"/>
                    <a:pt x="7044" y="31658"/>
                    <a:pt x="9345" y="31304"/>
                  </a:cubicBezTo>
                  <a:cubicBezTo>
                    <a:pt x="9345" y="28968"/>
                    <a:pt x="6308" y="29202"/>
                    <a:pt x="7009" y="26865"/>
                  </a:cubicBezTo>
                  <a:lnTo>
                    <a:pt x="7009" y="26865"/>
                  </a:lnTo>
                  <a:cubicBezTo>
                    <a:pt x="8021" y="27227"/>
                    <a:pt x="8943" y="27432"/>
                    <a:pt x="9741" y="27432"/>
                  </a:cubicBezTo>
                  <a:cubicBezTo>
                    <a:pt x="11524" y="27432"/>
                    <a:pt x="12688" y="26410"/>
                    <a:pt x="12850" y="23829"/>
                  </a:cubicBezTo>
                  <a:cubicBezTo>
                    <a:pt x="13550" y="22660"/>
                    <a:pt x="12616" y="21960"/>
                    <a:pt x="11915" y="21492"/>
                  </a:cubicBezTo>
                  <a:cubicBezTo>
                    <a:pt x="11214" y="21025"/>
                    <a:pt x="10981" y="20324"/>
                    <a:pt x="10981" y="19624"/>
                  </a:cubicBezTo>
                  <a:cubicBezTo>
                    <a:pt x="10981" y="19156"/>
                    <a:pt x="11214" y="18689"/>
                    <a:pt x="11448" y="18222"/>
                  </a:cubicBezTo>
                  <a:lnTo>
                    <a:pt x="14251" y="18222"/>
                  </a:lnTo>
                  <a:cubicBezTo>
                    <a:pt x="14952" y="17287"/>
                    <a:pt x="16354" y="17521"/>
                    <a:pt x="17055" y="16820"/>
                  </a:cubicBezTo>
                  <a:lnTo>
                    <a:pt x="17055" y="15418"/>
                  </a:lnTo>
                  <a:cubicBezTo>
                    <a:pt x="14485" y="10045"/>
                    <a:pt x="20092" y="12615"/>
                    <a:pt x="21260" y="11213"/>
                  </a:cubicBezTo>
                  <a:cubicBezTo>
                    <a:pt x="21727" y="10746"/>
                    <a:pt x="22194" y="10279"/>
                    <a:pt x="22661" y="9812"/>
                  </a:cubicBezTo>
                  <a:cubicBezTo>
                    <a:pt x="22194" y="7008"/>
                    <a:pt x="19391" y="8410"/>
                    <a:pt x="17522" y="7242"/>
                  </a:cubicBezTo>
                  <a:cubicBezTo>
                    <a:pt x="18223" y="4906"/>
                    <a:pt x="18690" y="2570"/>
                    <a:pt x="18690" y="0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3" name="Google Shape;13333;p15"/>
            <p:cNvSpPr/>
            <p:nvPr/>
          </p:nvSpPr>
          <p:spPr>
            <a:xfrm>
              <a:off x="3018625" y="4203025"/>
              <a:ext cx="502300" cy="298525"/>
            </a:xfrm>
            <a:custGeom>
              <a:avLst/>
              <a:gdLst/>
              <a:ahLst/>
              <a:cxnLst/>
              <a:rect l="l" t="t" r="r" b="b"/>
              <a:pathLst>
                <a:path w="20092" h="11941" extrusionOk="0">
                  <a:moveTo>
                    <a:pt x="9821" y="1"/>
                  </a:moveTo>
                  <a:cubicBezTo>
                    <a:pt x="9501" y="1"/>
                    <a:pt x="9189" y="182"/>
                    <a:pt x="8878" y="727"/>
                  </a:cubicBezTo>
                  <a:cubicBezTo>
                    <a:pt x="8878" y="727"/>
                    <a:pt x="8411" y="727"/>
                    <a:pt x="8411" y="1195"/>
                  </a:cubicBezTo>
                  <a:cubicBezTo>
                    <a:pt x="8411" y="1428"/>
                    <a:pt x="8411" y="1662"/>
                    <a:pt x="8878" y="2129"/>
                  </a:cubicBezTo>
                  <a:cubicBezTo>
                    <a:pt x="9812" y="3764"/>
                    <a:pt x="10280" y="5400"/>
                    <a:pt x="7943" y="6100"/>
                  </a:cubicBezTo>
                  <a:cubicBezTo>
                    <a:pt x="5374" y="6801"/>
                    <a:pt x="3038" y="7736"/>
                    <a:pt x="935" y="8904"/>
                  </a:cubicBezTo>
                  <a:cubicBezTo>
                    <a:pt x="234" y="9137"/>
                    <a:pt x="1" y="10072"/>
                    <a:pt x="468" y="10773"/>
                  </a:cubicBezTo>
                  <a:cubicBezTo>
                    <a:pt x="639" y="11115"/>
                    <a:pt x="1186" y="11332"/>
                    <a:pt x="1741" y="11332"/>
                  </a:cubicBezTo>
                  <a:cubicBezTo>
                    <a:pt x="1944" y="11332"/>
                    <a:pt x="2149" y="11303"/>
                    <a:pt x="2337" y="11240"/>
                  </a:cubicBezTo>
                  <a:cubicBezTo>
                    <a:pt x="3271" y="10773"/>
                    <a:pt x="3972" y="9605"/>
                    <a:pt x="4907" y="9371"/>
                  </a:cubicBezTo>
                  <a:cubicBezTo>
                    <a:pt x="5069" y="9358"/>
                    <a:pt x="5217" y="9351"/>
                    <a:pt x="5353" y="9351"/>
                  </a:cubicBezTo>
                  <a:cubicBezTo>
                    <a:pt x="7552" y="9351"/>
                    <a:pt x="6308" y="11061"/>
                    <a:pt x="6308" y="11941"/>
                  </a:cubicBezTo>
                  <a:cubicBezTo>
                    <a:pt x="11448" y="9838"/>
                    <a:pt x="16353" y="6334"/>
                    <a:pt x="20091" y="2129"/>
                  </a:cubicBezTo>
                  <a:cubicBezTo>
                    <a:pt x="19290" y="1809"/>
                    <a:pt x="18489" y="1159"/>
                    <a:pt x="17613" y="1159"/>
                  </a:cubicBezTo>
                  <a:cubicBezTo>
                    <a:pt x="17211" y="1159"/>
                    <a:pt x="16794" y="1295"/>
                    <a:pt x="16353" y="1662"/>
                  </a:cubicBezTo>
                  <a:cubicBezTo>
                    <a:pt x="15627" y="2307"/>
                    <a:pt x="15013" y="2563"/>
                    <a:pt x="14461" y="2563"/>
                  </a:cubicBezTo>
                  <a:cubicBezTo>
                    <a:pt x="13416" y="2563"/>
                    <a:pt x="12599" y="1645"/>
                    <a:pt x="11681" y="727"/>
                  </a:cubicBezTo>
                  <a:lnTo>
                    <a:pt x="11915" y="727"/>
                  </a:lnTo>
                  <a:cubicBezTo>
                    <a:pt x="11136" y="727"/>
                    <a:pt x="10461" y="1"/>
                    <a:pt x="9821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4" name="Google Shape;13334;p15"/>
            <p:cNvSpPr/>
            <p:nvPr/>
          </p:nvSpPr>
          <p:spPr>
            <a:xfrm>
              <a:off x="2545575" y="3070650"/>
              <a:ext cx="262825" cy="455575"/>
            </a:xfrm>
            <a:custGeom>
              <a:avLst/>
              <a:gdLst/>
              <a:ahLst/>
              <a:cxnLst/>
              <a:rect l="l" t="t" r="r" b="b"/>
              <a:pathLst>
                <a:path w="10513" h="18223" extrusionOk="0">
                  <a:moveTo>
                    <a:pt x="7008" y="1"/>
                  </a:moveTo>
                  <a:lnTo>
                    <a:pt x="0" y="18223"/>
                  </a:lnTo>
                  <a:cubicBezTo>
                    <a:pt x="3271" y="17755"/>
                    <a:pt x="5607" y="14952"/>
                    <a:pt x="5607" y="11915"/>
                  </a:cubicBezTo>
                  <a:cubicBezTo>
                    <a:pt x="6074" y="8644"/>
                    <a:pt x="6775" y="5608"/>
                    <a:pt x="10513" y="5140"/>
                  </a:cubicBezTo>
                  <a:cubicBezTo>
                    <a:pt x="10045" y="2571"/>
                    <a:pt x="6775" y="2571"/>
                    <a:pt x="7008" y="1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5" name="Google Shape;13335;p15"/>
            <p:cNvSpPr/>
            <p:nvPr/>
          </p:nvSpPr>
          <p:spPr>
            <a:xfrm>
              <a:off x="2259400" y="4675225"/>
              <a:ext cx="35050" cy="24900"/>
            </a:xfrm>
            <a:custGeom>
              <a:avLst/>
              <a:gdLst/>
              <a:ahLst/>
              <a:cxnLst/>
              <a:rect l="l" t="t" r="r" b="b"/>
              <a:pathLst>
                <a:path w="1402" h="996" extrusionOk="0">
                  <a:moveTo>
                    <a:pt x="1136" y="0"/>
                  </a:moveTo>
                  <a:cubicBezTo>
                    <a:pt x="701" y="0"/>
                    <a:pt x="192" y="419"/>
                    <a:pt x="0" y="996"/>
                  </a:cubicBezTo>
                  <a:cubicBezTo>
                    <a:pt x="701" y="996"/>
                    <a:pt x="1402" y="528"/>
                    <a:pt x="1402" y="61"/>
                  </a:cubicBezTo>
                  <a:cubicBezTo>
                    <a:pt x="1319" y="20"/>
                    <a:pt x="1229" y="0"/>
                    <a:pt x="11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6" name="Google Shape;13336;p15"/>
            <p:cNvSpPr/>
            <p:nvPr/>
          </p:nvSpPr>
          <p:spPr>
            <a:xfrm>
              <a:off x="2294425" y="4641700"/>
              <a:ext cx="40925" cy="35075"/>
            </a:xfrm>
            <a:custGeom>
              <a:avLst/>
              <a:gdLst/>
              <a:ahLst/>
              <a:cxnLst/>
              <a:rect l="l" t="t" r="r" b="b"/>
              <a:pathLst>
                <a:path w="1637" h="1403" extrusionOk="0">
                  <a:moveTo>
                    <a:pt x="1636" y="0"/>
                  </a:moveTo>
                  <a:cubicBezTo>
                    <a:pt x="935" y="0"/>
                    <a:pt x="234" y="701"/>
                    <a:pt x="1" y="1402"/>
                  </a:cubicBezTo>
                  <a:cubicBezTo>
                    <a:pt x="702" y="1169"/>
                    <a:pt x="1403" y="701"/>
                    <a:pt x="16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7" name="Google Shape;13337;p15"/>
            <p:cNvSpPr/>
            <p:nvPr/>
          </p:nvSpPr>
          <p:spPr>
            <a:xfrm>
              <a:off x="3520900" y="4221200"/>
              <a:ext cx="40900" cy="35075"/>
            </a:xfrm>
            <a:custGeom>
              <a:avLst/>
              <a:gdLst/>
              <a:ahLst/>
              <a:cxnLst/>
              <a:rect l="l" t="t" r="r" b="b"/>
              <a:pathLst>
                <a:path w="1636" h="1403" extrusionOk="0">
                  <a:moveTo>
                    <a:pt x="0" y="1402"/>
                  </a:moveTo>
                  <a:lnTo>
                    <a:pt x="1636" y="0"/>
                  </a:ln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8" name="Google Shape;13338;p15"/>
            <p:cNvSpPr/>
            <p:nvPr/>
          </p:nvSpPr>
          <p:spPr>
            <a:xfrm>
              <a:off x="3976425" y="3021025"/>
              <a:ext cx="531500" cy="367175"/>
            </a:xfrm>
            <a:custGeom>
              <a:avLst/>
              <a:gdLst/>
              <a:ahLst/>
              <a:cxnLst/>
              <a:rect l="l" t="t" r="r" b="b"/>
              <a:pathLst>
                <a:path w="21260" h="14687" extrusionOk="0">
                  <a:moveTo>
                    <a:pt x="14806" y="0"/>
                  </a:moveTo>
                  <a:cubicBezTo>
                    <a:pt x="14543" y="0"/>
                    <a:pt x="14251" y="117"/>
                    <a:pt x="14018" y="351"/>
                  </a:cubicBezTo>
                  <a:cubicBezTo>
                    <a:pt x="14018" y="1519"/>
                    <a:pt x="13784" y="2687"/>
                    <a:pt x="12850" y="3388"/>
                  </a:cubicBezTo>
                  <a:cubicBezTo>
                    <a:pt x="9112" y="5256"/>
                    <a:pt x="5608" y="8060"/>
                    <a:pt x="2804" y="11097"/>
                  </a:cubicBezTo>
                  <a:cubicBezTo>
                    <a:pt x="2337" y="11564"/>
                    <a:pt x="935" y="11564"/>
                    <a:pt x="1" y="11564"/>
                  </a:cubicBezTo>
                  <a:cubicBezTo>
                    <a:pt x="1079" y="13540"/>
                    <a:pt x="3123" y="14687"/>
                    <a:pt x="5179" y="14687"/>
                  </a:cubicBezTo>
                  <a:cubicBezTo>
                    <a:pt x="5796" y="14687"/>
                    <a:pt x="6415" y="14583"/>
                    <a:pt x="7009" y="14367"/>
                  </a:cubicBezTo>
                  <a:cubicBezTo>
                    <a:pt x="9088" y="13501"/>
                    <a:pt x="11167" y="13020"/>
                    <a:pt x="13247" y="13020"/>
                  </a:cubicBezTo>
                  <a:cubicBezTo>
                    <a:pt x="13971" y="13020"/>
                    <a:pt x="14695" y="13079"/>
                    <a:pt x="15419" y="13199"/>
                  </a:cubicBezTo>
                  <a:cubicBezTo>
                    <a:pt x="15569" y="13214"/>
                    <a:pt x="15718" y="13221"/>
                    <a:pt x="15865" y="13221"/>
                  </a:cubicBezTo>
                  <a:cubicBezTo>
                    <a:pt x="18018" y="13221"/>
                    <a:pt x="19888" y="11663"/>
                    <a:pt x="20325" y="9695"/>
                  </a:cubicBezTo>
                  <a:cubicBezTo>
                    <a:pt x="21260" y="7826"/>
                    <a:pt x="20325" y="5490"/>
                    <a:pt x="18456" y="4556"/>
                  </a:cubicBezTo>
                  <a:cubicBezTo>
                    <a:pt x="17755" y="4322"/>
                    <a:pt x="17288" y="3855"/>
                    <a:pt x="16821" y="3154"/>
                  </a:cubicBezTo>
                  <a:cubicBezTo>
                    <a:pt x="17055" y="1986"/>
                    <a:pt x="16587" y="818"/>
                    <a:pt x="15419" y="351"/>
                  </a:cubicBezTo>
                  <a:cubicBezTo>
                    <a:pt x="15302" y="117"/>
                    <a:pt x="15069" y="0"/>
                    <a:pt x="14806" y="0"/>
                  </a:cubicBezTo>
                  <a:close/>
                </a:path>
              </a:pathLst>
            </a:custGeom>
            <a:solidFill>
              <a:srgbClr val="F7F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9" name="Google Shape;13339;p15"/>
            <p:cNvSpPr/>
            <p:nvPr/>
          </p:nvSpPr>
          <p:spPr>
            <a:xfrm>
              <a:off x="3632775" y="3479475"/>
              <a:ext cx="431300" cy="347275"/>
            </a:xfrm>
            <a:custGeom>
              <a:avLst/>
              <a:gdLst/>
              <a:ahLst/>
              <a:cxnLst/>
              <a:rect l="l" t="t" r="r" b="b"/>
              <a:pathLst>
                <a:path w="17252" h="13891" extrusionOk="0">
                  <a:moveTo>
                    <a:pt x="9776" y="1"/>
                  </a:moveTo>
                  <a:cubicBezTo>
                    <a:pt x="8517" y="630"/>
                    <a:pt x="9142" y="3142"/>
                    <a:pt x="7423" y="3142"/>
                  </a:cubicBezTo>
                  <a:cubicBezTo>
                    <a:pt x="7227" y="3142"/>
                    <a:pt x="7001" y="3109"/>
                    <a:pt x="6739" y="3038"/>
                  </a:cubicBezTo>
                  <a:lnTo>
                    <a:pt x="6739" y="2804"/>
                  </a:lnTo>
                  <a:lnTo>
                    <a:pt x="6739" y="2804"/>
                  </a:lnTo>
                  <a:cubicBezTo>
                    <a:pt x="6398" y="3484"/>
                    <a:pt x="8039" y="6393"/>
                    <a:pt x="6974" y="6393"/>
                  </a:cubicBezTo>
                  <a:cubicBezTo>
                    <a:pt x="6576" y="6393"/>
                    <a:pt x="5801" y="5987"/>
                    <a:pt x="4402" y="4907"/>
                  </a:cubicBezTo>
                  <a:cubicBezTo>
                    <a:pt x="4237" y="4774"/>
                    <a:pt x="4108" y="4717"/>
                    <a:pt x="4007" y="4717"/>
                  </a:cubicBezTo>
                  <a:cubicBezTo>
                    <a:pt x="3391" y="4717"/>
                    <a:pt x="3736" y="6809"/>
                    <a:pt x="2534" y="7009"/>
                  </a:cubicBezTo>
                  <a:cubicBezTo>
                    <a:pt x="1833" y="8644"/>
                    <a:pt x="898" y="10280"/>
                    <a:pt x="197" y="12149"/>
                  </a:cubicBezTo>
                  <a:cubicBezTo>
                    <a:pt x="1" y="12936"/>
                    <a:pt x="800" y="13890"/>
                    <a:pt x="1476" y="13890"/>
                  </a:cubicBezTo>
                  <a:cubicBezTo>
                    <a:pt x="1601" y="13890"/>
                    <a:pt x="1723" y="13857"/>
                    <a:pt x="1833" y="13784"/>
                  </a:cubicBezTo>
                  <a:cubicBezTo>
                    <a:pt x="5103" y="11915"/>
                    <a:pt x="10009" y="13083"/>
                    <a:pt x="11411" y="7943"/>
                  </a:cubicBezTo>
                  <a:cubicBezTo>
                    <a:pt x="12112" y="4673"/>
                    <a:pt x="14448" y="2337"/>
                    <a:pt x="17251" y="1402"/>
                  </a:cubicBezTo>
                  <a:cubicBezTo>
                    <a:pt x="14681" y="1402"/>
                    <a:pt x="12112" y="935"/>
                    <a:pt x="9776" y="1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0" name="Google Shape;13340;p15"/>
            <p:cNvSpPr/>
            <p:nvPr/>
          </p:nvSpPr>
          <p:spPr>
            <a:xfrm>
              <a:off x="2749975" y="4346775"/>
              <a:ext cx="175225" cy="149750"/>
            </a:xfrm>
            <a:custGeom>
              <a:avLst/>
              <a:gdLst/>
              <a:ahLst/>
              <a:cxnLst/>
              <a:rect l="l" t="t" r="r" b="b"/>
              <a:pathLst>
                <a:path w="7009" h="5990" extrusionOk="0">
                  <a:moveTo>
                    <a:pt x="2512" y="0"/>
                  </a:moveTo>
                  <a:cubicBezTo>
                    <a:pt x="1986" y="0"/>
                    <a:pt x="1519" y="350"/>
                    <a:pt x="1169" y="1285"/>
                  </a:cubicBezTo>
                  <a:cubicBezTo>
                    <a:pt x="468" y="2687"/>
                    <a:pt x="1" y="4088"/>
                    <a:pt x="935" y="5256"/>
                  </a:cubicBezTo>
                  <a:cubicBezTo>
                    <a:pt x="1436" y="5757"/>
                    <a:pt x="1869" y="5990"/>
                    <a:pt x="2380" y="5990"/>
                  </a:cubicBezTo>
                  <a:cubicBezTo>
                    <a:pt x="2822" y="5990"/>
                    <a:pt x="3321" y="5815"/>
                    <a:pt x="3972" y="5490"/>
                  </a:cubicBezTo>
                  <a:cubicBezTo>
                    <a:pt x="5374" y="4789"/>
                    <a:pt x="7009" y="4322"/>
                    <a:pt x="7009" y="2219"/>
                  </a:cubicBezTo>
                  <a:cubicBezTo>
                    <a:pt x="6542" y="818"/>
                    <a:pt x="5374" y="1752"/>
                    <a:pt x="4206" y="818"/>
                  </a:cubicBezTo>
                  <a:cubicBezTo>
                    <a:pt x="3622" y="350"/>
                    <a:pt x="3037" y="0"/>
                    <a:pt x="2512" y="0"/>
                  </a:cubicBezTo>
                  <a:close/>
                </a:path>
              </a:pathLst>
            </a:custGeom>
            <a:solidFill>
              <a:srgbClr val="F8F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1" name="Google Shape;13341;p15"/>
            <p:cNvSpPr/>
            <p:nvPr/>
          </p:nvSpPr>
          <p:spPr>
            <a:xfrm>
              <a:off x="3030300" y="4217175"/>
              <a:ext cx="210275" cy="103675"/>
            </a:xfrm>
            <a:custGeom>
              <a:avLst/>
              <a:gdLst/>
              <a:ahLst/>
              <a:cxnLst/>
              <a:rect l="l" t="t" r="r" b="b"/>
              <a:pathLst>
                <a:path w="8411" h="4147" extrusionOk="0">
                  <a:moveTo>
                    <a:pt x="6883" y="0"/>
                  </a:moveTo>
                  <a:cubicBezTo>
                    <a:pt x="4100" y="0"/>
                    <a:pt x="1383" y="1566"/>
                    <a:pt x="1" y="4133"/>
                  </a:cubicBezTo>
                  <a:cubicBezTo>
                    <a:pt x="132" y="4142"/>
                    <a:pt x="261" y="4147"/>
                    <a:pt x="389" y="4147"/>
                  </a:cubicBezTo>
                  <a:cubicBezTo>
                    <a:pt x="3459" y="4147"/>
                    <a:pt x="5720" y="1563"/>
                    <a:pt x="8411" y="1563"/>
                  </a:cubicBezTo>
                  <a:lnTo>
                    <a:pt x="8411" y="161"/>
                  </a:lnTo>
                  <a:cubicBezTo>
                    <a:pt x="7905" y="53"/>
                    <a:pt x="7393" y="0"/>
                    <a:pt x="6883" y="0"/>
                  </a:cubicBezTo>
                  <a:close/>
                </a:path>
              </a:pathLst>
            </a:custGeom>
            <a:solidFill>
              <a:srgbClr val="FAE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2" name="Google Shape;13342;p15"/>
            <p:cNvSpPr/>
            <p:nvPr/>
          </p:nvSpPr>
          <p:spPr>
            <a:xfrm>
              <a:off x="3310650" y="4190850"/>
              <a:ext cx="44950" cy="30375"/>
            </a:xfrm>
            <a:custGeom>
              <a:avLst/>
              <a:gdLst/>
              <a:ahLst/>
              <a:cxnLst/>
              <a:rect l="l" t="t" r="r" b="b"/>
              <a:pathLst>
                <a:path w="1798" h="1215" extrusionOk="0">
                  <a:moveTo>
                    <a:pt x="1355" y="1"/>
                  </a:moveTo>
                  <a:cubicBezTo>
                    <a:pt x="1160" y="1"/>
                    <a:pt x="405" y="607"/>
                    <a:pt x="0" y="1214"/>
                  </a:cubicBezTo>
                  <a:cubicBezTo>
                    <a:pt x="126" y="1088"/>
                    <a:pt x="337" y="1064"/>
                    <a:pt x="565" y="1064"/>
                  </a:cubicBezTo>
                  <a:cubicBezTo>
                    <a:pt x="705" y="1064"/>
                    <a:pt x="851" y="1073"/>
                    <a:pt x="987" y="1073"/>
                  </a:cubicBezTo>
                  <a:cubicBezTo>
                    <a:pt x="1450" y="1073"/>
                    <a:pt x="1797" y="968"/>
                    <a:pt x="1402" y="46"/>
                  </a:cubicBezTo>
                  <a:cubicBezTo>
                    <a:pt x="1402" y="15"/>
                    <a:pt x="1385" y="1"/>
                    <a:pt x="1355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3" name="Google Shape;13343;p15"/>
            <p:cNvSpPr/>
            <p:nvPr/>
          </p:nvSpPr>
          <p:spPr>
            <a:xfrm>
              <a:off x="4396925" y="2883775"/>
              <a:ext cx="116850" cy="128125"/>
            </a:xfrm>
            <a:custGeom>
              <a:avLst/>
              <a:gdLst/>
              <a:ahLst/>
              <a:cxnLst/>
              <a:rect l="l" t="t" r="r" b="b"/>
              <a:pathLst>
                <a:path w="4674" h="5125" extrusionOk="0">
                  <a:moveTo>
                    <a:pt x="2804" y="0"/>
                  </a:moveTo>
                  <a:cubicBezTo>
                    <a:pt x="1403" y="701"/>
                    <a:pt x="468" y="1636"/>
                    <a:pt x="1" y="3037"/>
                  </a:cubicBezTo>
                  <a:cubicBezTo>
                    <a:pt x="1173" y="3428"/>
                    <a:pt x="1202" y="5125"/>
                    <a:pt x="2272" y="5125"/>
                  </a:cubicBezTo>
                  <a:cubicBezTo>
                    <a:pt x="2481" y="5125"/>
                    <a:pt x="2731" y="5059"/>
                    <a:pt x="3038" y="4906"/>
                  </a:cubicBezTo>
                  <a:cubicBezTo>
                    <a:pt x="4673" y="3972"/>
                    <a:pt x="3038" y="2570"/>
                    <a:pt x="3038" y="1402"/>
                  </a:cubicBezTo>
                  <a:cubicBezTo>
                    <a:pt x="3038" y="935"/>
                    <a:pt x="2804" y="467"/>
                    <a:pt x="2804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4" name="Google Shape;13344;p15"/>
            <p:cNvSpPr/>
            <p:nvPr/>
          </p:nvSpPr>
          <p:spPr>
            <a:xfrm>
              <a:off x="2259400" y="520575"/>
              <a:ext cx="3504175" cy="3824775"/>
            </a:xfrm>
            <a:custGeom>
              <a:avLst/>
              <a:gdLst/>
              <a:ahLst/>
              <a:cxnLst/>
              <a:rect l="l" t="t" r="r" b="b"/>
              <a:pathLst>
                <a:path w="140167" h="152991" extrusionOk="0">
                  <a:moveTo>
                    <a:pt x="133990" y="0"/>
                  </a:moveTo>
                  <a:cubicBezTo>
                    <a:pt x="131376" y="0"/>
                    <a:pt x="128763" y="973"/>
                    <a:pt x="126150" y="2018"/>
                  </a:cubicBezTo>
                  <a:cubicBezTo>
                    <a:pt x="115871" y="6924"/>
                    <a:pt x="105359" y="10895"/>
                    <a:pt x="95781" y="17436"/>
                  </a:cubicBezTo>
                  <a:lnTo>
                    <a:pt x="95080" y="17904"/>
                  </a:lnTo>
                  <a:lnTo>
                    <a:pt x="93678" y="19072"/>
                  </a:lnTo>
                  <a:cubicBezTo>
                    <a:pt x="93211" y="19539"/>
                    <a:pt x="92510" y="20006"/>
                    <a:pt x="92043" y="20240"/>
                  </a:cubicBezTo>
                  <a:cubicBezTo>
                    <a:pt x="87604" y="22576"/>
                    <a:pt x="82699" y="23510"/>
                    <a:pt x="78494" y="26080"/>
                  </a:cubicBezTo>
                  <a:cubicBezTo>
                    <a:pt x="77793" y="27248"/>
                    <a:pt x="79194" y="28416"/>
                    <a:pt x="78727" y="28883"/>
                  </a:cubicBezTo>
                  <a:cubicBezTo>
                    <a:pt x="78026" y="29584"/>
                    <a:pt x="77559" y="30285"/>
                    <a:pt x="77092" y="30752"/>
                  </a:cubicBezTo>
                  <a:cubicBezTo>
                    <a:pt x="75141" y="32269"/>
                    <a:pt x="74397" y="36200"/>
                    <a:pt x="72434" y="36200"/>
                  </a:cubicBezTo>
                  <a:cubicBezTo>
                    <a:pt x="72281" y="36200"/>
                    <a:pt x="72121" y="36176"/>
                    <a:pt x="71952" y="36125"/>
                  </a:cubicBezTo>
                  <a:cubicBezTo>
                    <a:pt x="71316" y="35975"/>
                    <a:pt x="70733" y="35910"/>
                    <a:pt x="70192" y="35910"/>
                  </a:cubicBezTo>
                  <a:cubicBezTo>
                    <a:pt x="67358" y="35910"/>
                    <a:pt x="65663" y="37714"/>
                    <a:pt x="63309" y="38695"/>
                  </a:cubicBezTo>
                  <a:cubicBezTo>
                    <a:pt x="64477" y="41732"/>
                    <a:pt x="61206" y="40330"/>
                    <a:pt x="60506" y="41732"/>
                  </a:cubicBezTo>
                  <a:cubicBezTo>
                    <a:pt x="59104" y="43601"/>
                    <a:pt x="59104" y="45236"/>
                    <a:pt x="61674" y="46404"/>
                  </a:cubicBezTo>
                  <a:lnTo>
                    <a:pt x="62842" y="46404"/>
                  </a:lnTo>
                  <a:cubicBezTo>
                    <a:pt x="63309" y="46404"/>
                    <a:pt x="63075" y="46871"/>
                    <a:pt x="63075" y="46871"/>
                  </a:cubicBezTo>
                  <a:cubicBezTo>
                    <a:pt x="63309" y="47339"/>
                    <a:pt x="63542" y="47806"/>
                    <a:pt x="64010" y="48039"/>
                  </a:cubicBezTo>
                  <a:cubicBezTo>
                    <a:pt x="63776" y="48039"/>
                    <a:pt x="63542" y="48273"/>
                    <a:pt x="63542" y="48273"/>
                  </a:cubicBezTo>
                  <a:cubicBezTo>
                    <a:pt x="62870" y="48036"/>
                    <a:pt x="62251" y="47932"/>
                    <a:pt x="61673" y="47932"/>
                  </a:cubicBezTo>
                  <a:cubicBezTo>
                    <a:pt x="58839" y="47932"/>
                    <a:pt x="56994" y="50419"/>
                    <a:pt x="54665" y="51777"/>
                  </a:cubicBezTo>
                  <a:cubicBezTo>
                    <a:pt x="53264" y="52478"/>
                    <a:pt x="50460" y="52945"/>
                    <a:pt x="50694" y="55048"/>
                  </a:cubicBezTo>
                  <a:cubicBezTo>
                    <a:pt x="51161" y="57618"/>
                    <a:pt x="53731" y="57851"/>
                    <a:pt x="56301" y="57851"/>
                  </a:cubicBezTo>
                  <a:cubicBezTo>
                    <a:pt x="53264" y="58085"/>
                    <a:pt x="49759" y="57851"/>
                    <a:pt x="50460" y="62523"/>
                  </a:cubicBezTo>
                  <a:cubicBezTo>
                    <a:pt x="50694" y="63925"/>
                    <a:pt x="49526" y="63925"/>
                    <a:pt x="48825" y="63925"/>
                  </a:cubicBezTo>
                  <a:cubicBezTo>
                    <a:pt x="48442" y="63893"/>
                    <a:pt x="48084" y="63878"/>
                    <a:pt x="47752" y="63878"/>
                  </a:cubicBezTo>
                  <a:cubicBezTo>
                    <a:pt x="43224" y="63878"/>
                    <a:pt x="43298" y="66766"/>
                    <a:pt x="44386" y="70466"/>
                  </a:cubicBezTo>
                  <a:cubicBezTo>
                    <a:pt x="44854" y="72569"/>
                    <a:pt x="43919" y="74671"/>
                    <a:pt x="42284" y="76073"/>
                  </a:cubicBezTo>
                  <a:cubicBezTo>
                    <a:pt x="42050" y="76307"/>
                    <a:pt x="42050" y="76307"/>
                    <a:pt x="41583" y="76774"/>
                  </a:cubicBezTo>
                  <a:cubicBezTo>
                    <a:pt x="41349" y="77241"/>
                    <a:pt x="40882" y="77475"/>
                    <a:pt x="40415" y="77942"/>
                  </a:cubicBezTo>
                  <a:cubicBezTo>
                    <a:pt x="39948" y="78409"/>
                    <a:pt x="39714" y="78876"/>
                    <a:pt x="39247" y="79343"/>
                  </a:cubicBezTo>
                  <a:cubicBezTo>
                    <a:pt x="38546" y="80512"/>
                    <a:pt x="37612" y="81446"/>
                    <a:pt x="36444" y="82614"/>
                  </a:cubicBezTo>
                  <a:cubicBezTo>
                    <a:pt x="36210" y="82848"/>
                    <a:pt x="35743" y="83315"/>
                    <a:pt x="35509" y="83782"/>
                  </a:cubicBezTo>
                  <a:cubicBezTo>
                    <a:pt x="34575" y="84483"/>
                    <a:pt x="33640" y="84950"/>
                    <a:pt x="32472" y="84950"/>
                  </a:cubicBezTo>
                  <a:cubicBezTo>
                    <a:pt x="31538" y="85184"/>
                    <a:pt x="30837" y="85651"/>
                    <a:pt x="30370" y="86352"/>
                  </a:cubicBezTo>
                  <a:cubicBezTo>
                    <a:pt x="29902" y="88221"/>
                    <a:pt x="31538" y="89856"/>
                    <a:pt x="30603" y="91725"/>
                  </a:cubicBezTo>
                  <a:cubicBezTo>
                    <a:pt x="29435" y="94061"/>
                    <a:pt x="24997" y="93360"/>
                    <a:pt x="25464" y="95463"/>
                  </a:cubicBezTo>
                  <a:cubicBezTo>
                    <a:pt x="26866" y="101069"/>
                    <a:pt x="21960" y="99901"/>
                    <a:pt x="19624" y="101537"/>
                  </a:cubicBezTo>
                  <a:cubicBezTo>
                    <a:pt x="19156" y="101537"/>
                    <a:pt x="18689" y="101770"/>
                    <a:pt x="18455" y="102004"/>
                  </a:cubicBezTo>
                  <a:cubicBezTo>
                    <a:pt x="18455" y="108779"/>
                    <a:pt x="15886" y="115086"/>
                    <a:pt x="11214" y="119992"/>
                  </a:cubicBezTo>
                  <a:cubicBezTo>
                    <a:pt x="7476" y="130972"/>
                    <a:pt x="2570" y="141251"/>
                    <a:pt x="0" y="152464"/>
                  </a:cubicBezTo>
                  <a:cubicBezTo>
                    <a:pt x="691" y="152836"/>
                    <a:pt x="1310" y="152990"/>
                    <a:pt x="1877" y="152990"/>
                  </a:cubicBezTo>
                  <a:cubicBezTo>
                    <a:pt x="3805" y="152990"/>
                    <a:pt x="5151" y="151211"/>
                    <a:pt x="6775" y="150128"/>
                  </a:cubicBezTo>
                  <a:cubicBezTo>
                    <a:pt x="26866" y="134242"/>
                    <a:pt x="45554" y="116254"/>
                    <a:pt x="62141" y="96864"/>
                  </a:cubicBezTo>
                  <a:cubicBezTo>
                    <a:pt x="76858" y="80044"/>
                    <a:pt x="92043" y="63925"/>
                    <a:pt x="105593" y="45937"/>
                  </a:cubicBezTo>
                  <a:cubicBezTo>
                    <a:pt x="116806" y="31219"/>
                    <a:pt x="127318" y="16035"/>
                    <a:pt x="140167" y="2251"/>
                  </a:cubicBezTo>
                  <a:cubicBezTo>
                    <a:pt x="138108" y="604"/>
                    <a:pt x="136049" y="0"/>
                    <a:pt x="133990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5" name="Google Shape;13345;p15"/>
            <p:cNvSpPr/>
            <p:nvPr/>
          </p:nvSpPr>
          <p:spPr>
            <a:xfrm>
              <a:off x="1506000" y="571000"/>
              <a:ext cx="4310150" cy="4556525"/>
            </a:xfrm>
            <a:custGeom>
              <a:avLst/>
              <a:gdLst/>
              <a:ahLst/>
              <a:cxnLst/>
              <a:rect l="l" t="t" r="r" b="b"/>
              <a:pathLst>
                <a:path w="172406" h="182261" extrusionOk="0">
                  <a:moveTo>
                    <a:pt x="170303" y="234"/>
                  </a:moveTo>
                  <a:lnTo>
                    <a:pt x="170303" y="234"/>
                  </a:lnTo>
                  <a:cubicBezTo>
                    <a:pt x="168901" y="468"/>
                    <a:pt x="167266" y="1"/>
                    <a:pt x="166565" y="1636"/>
                  </a:cubicBezTo>
                  <a:cubicBezTo>
                    <a:pt x="163995" y="7243"/>
                    <a:pt x="158622" y="10747"/>
                    <a:pt x="155118" y="15653"/>
                  </a:cubicBezTo>
                  <a:cubicBezTo>
                    <a:pt x="145540" y="28735"/>
                    <a:pt x="135729" y="41817"/>
                    <a:pt x="125450" y="54199"/>
                  </a:cubicBezTo>
                  <a:cubicBezTo>
                    <a:pt x="124048" y="56769"/>
                    <a:pt x="122179" y="58871"/>
                    <a:pt x="120310" y="60740"/>
                  </a:cubicBezTo>
                  <a:cubicBezTo>
                    <a:pt x="109798" y="68683"/>
                    <a:pt x="103023" y="80363"/>
                    <a:pt x="94613" y="89942"/>
                  </a:cubicBezTo>
                  <a:cubicBezTo>
                    <a:pt x="85969" y="99520"/>
                    <a:pt x="76858" y="108397"/>
                    <a:pt x="68215" y="117975"/>
                  </a:cubicBezTo>
                  <a:cubicBezTo>
                    <a:pt x="62141" y="124750"/>
                    <a:pt x="55133" y="130356"/>
                    <a:pt x="48591" y="136430"/>
                  </a:cubicBezTo>
                  <a:cubicBezTo>
                    <a:pt x="42985" y="142037"/>
                    <a:pt x="36911" y="146709"/>
                    <a:pt x="30370" y="150447"/>
                  </a:cubicBezTo>
                  <a:cubicBezTo>
                    <a:pt x="25698" y="155119"/>
                    <a:pt x="20325" y="159558"/>
                    <a:pt x="14718" y="163062"/>
                  </a:cubicBezTo>
                  <a:cubicBezTo>
                    <a:pt x="10046" y="165865"/>
                    <a:pt x="5607" y="169603"/>
                    <a:pt x="2103" y="173808"/>
                  </a:cubicBezTo>
                  <a:cubicBezTo>
                    <a:pt x="0" y="176612"/>
                    <a:pt x="1636" y="178480"/>
                    <a:pt x="2804" y="180817"/>
                  </a:cubicBezTo>
                  <a:cubicBezTo>
                    <a:pt x="3437" y="181873"/>
                    <a:pt x="4262" y="182260"/>
                    <a:pt x="5148" y="182260"/>
                  </a:cubicBezTo>
                  <a:cubicBezTo>
                    <a:pt x="6222" y="182260"/>
                    <a:pt x="7386" y="181690"/>
                    <a:pt x="8410" y="181050"/>
                  </a:cubicBezTo>
                  <a:cubicBezTo>
                    <a:pt x="9578" y="180583"/>
                    <a:pt x="10513" y="179649"/>
                    <a:pt x="11681" y="178714"/>
                  </a:cubicBezTo>
                  <a:cubicBezTo>
                    <a:pt x="17755" y="174275"/>
                    <a:pt x="23595" y="169136"/>
                    <a:pt x="30136" y="165165"/>
                  </a:cubicBezTo>
                  <a:cubicBezTo>
                    <a:pt x="30603" y="164931"/>
                    <a:pt x="31071" y="164464"/>
                    <a:pt x="31538" y="163997"/>
                  </a:cubicBezTo>
                  <a:cubicBezTo>
                    <a:pt x="32005" y="163529"/>
                    <a:pt x="32472" y="163062"/>
                    <a:pt x="33173" y="162828"/>
                  </a:cubicBezTo>
                  <a:cubicBezTo>
                    <a:pt x="36911" y="161427"/>
                    <a:pt x="40649" y="159091"/>
                    <a:pt x="43686" y="156287"/>
                  </a:cubicBezTo>
                  <a:cubicBezTo>
                    <a:pt x="54432" y="147644"/>
                    <a:pt x="64944" y="138299"/>
                    <a:pt x="74522" y="128488"/>
                  </a:cubicBezTo>
                  <a:cubicBezTo>
                    <a:pt x="82699" y="119844"/>
                    <a:pt x="91109" y="111434"/>
                    <a:pt x="98351" y="102089"/>
                  </a:cubicBezTo>
                  <a:cubicBezTo>
                    <a:pt x="113302" y="83400"/>
                    <a:pt x="128720" y="65179"/>
                    <a:pt x="142970" y="46256"/>
                  </a:cubicBezTo>
                  <a:cubicBezTo>
                    <a:pt x="152081" y="34108"/>
                    <a:pt x="159790" y="21026"/>
                    <a:pt x="168901" y="9112"/>
                  </a:cubicBezTo>
                  <a:cubicBezTo>
                    <a:pt x="169602" y="6075"/>
                    <a:pt x="172405" y="3505"/>
                    <a:pt x="170303" y="234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6" name="Google Shape;13346;p15"/>
            <p:cNvSpPr/>
            <p:nvPr/>
          </p:nvSpPr>
          <p:spPr>
            <a:xfrm>
              <a:off x="2335325" y="2974175"/>
              <a:ext cx="2493825" cy="1685950"/>
            </a:xfrm>
            <a:custGeom>
              <a:avLst/>
              <a:gdLst/>
              <a:ahLst/>
              <a:cxnLst/>
              <a:rect l="l" t="t" r="r" b="b"/>
              <a:pathLst>
                <a:path w="99753" h="67438" extrusionOk="0">
                  <a:moveTo>
                    <a:pt x="89382" y="1"/>
                  </a:moveTo>
                  <a:cubicBezTo>
                    <a:pt x="88977" y="1"/>
                    <a:pt x="88524" y="129"/>
                    <a:pt x="88072" y="356"/>
                  </a:cubicBezTo>
                  <a:cubicBezTo>
                    <a:pt x="85969" y="1524"/>
                    <a:pt x="83399" y="2458"/>
                    <a:pt x="82231" y="4794"/>
                  </a:cubicBezTo>
                  <a:cubicBezTo>
                    <a:pt x="81764" y="7598"/>
                    <a:pt x="87604" y="11803"/>
                    <a:pt x="81764" y="12737"/>
                  </a:cubicBezTo>
                  <a:cubicBezTo>
                    <a:pt x="78474" y="13036"/>
                    <a:pt x="74897" y="14197"/>
                    <a:pt x="71339" y="14197"/>
                  </a:cubicBezTo>
                  <a:cubicBezTo>
                    <a:pt x="69339" y="14197"/>
                    <a:pt x="67345" y="13830"/>
                    <a:pt x="65411" y="12737"/>
                  </a:cubicBezTo>
                  <a:cubicBezTo>
                    <a:pt x="61674" y="13905"/>
                    <a:pt x="58169" y="15540"/>
                    <a:pt x="60973" y="20680"/>
                  </a:cubicBezTo>
                  <a:cubicBezTo>
                    <a:pt x="62141" y="21848"/>
                    <a:pt x="64010" y="21848"/>
                    <a:pt x="65411" y="22549"/>
                  </a:cubicBezTo>
                  <a:cubicBezTo>
                    <a:pt x="63776" y="23016"/>
                    <a:pt x="63309" y="24651"/>
                    <a:pt x="62608" y="25819"/>
                  </a:cubicBezTo>
                  <a:cubicBezTo>
                    <a:pt x="62141" y="27221"/>
                    <a:pt x="60973" y="28623"/>
                    <a:pt x="59805" y="29791"/>
                  </a:cubicBezTo>
                  <a:cubicBezTo>
                    <a:pt x="58460" y="30598"/>
                    <a:pt x="57356" y="31060"/>
                    <a:pt x="56533" y="31060"/>
                  </a:cubicBezTo>
                  <a:cubicBezTo>
                    <a:pt x="55210" y="31060"/>
                    <a:pt x="54611" y="29867"/>
                    <a:pt x="54899" y="26987"/>
                  </a:cubicBezTo>
                  <a:cubicBezTo>
                    <a:pt x="53834" y="25604"/>
                    <a:pt x="52770" y="25044"/>
                    <a:pt x="51706" y="25044"/>
                  </a:cubicBezTo>
                  <a:cubicBezTo>
                    <a:pt x="50434" y="25044"/>
                    <a:pt x="49162" y="25843"/>
                    <a:pt x="47890" y="26987"/>
                  </a:cubicBezTo>
                  <a:cubicBezTo>
                    <a:pt x="45788" y="28856"/>
                    <a:pt x="43218" y="30258"/>
                    <a:pt x="40415" y="31426"/>
                  </a:cubicBezTo>
                  <a:cubicBezTo>
                    <a:pt x="30136" y="39836"/>
                    <a:pt x="21492" y="50115"/>
                    <a:pt x="10513" y="58058"/>
                  </a:cubicBezTo>
                  <a:cubicBezTo>
                    <a:pt x="6775" y="60394"/>
                    <a:pt x="3037" y="63431"/>
                    <a:pt x="0" y="66701"/>
                  </a:cubicBezTo>
                  <a:cubicBezTo>
                    <a:pt x="799" y="67260"/>
                    <a:pt x="1624" y="67437"/>
                    <a:pt x="2459" y="67437"/>
                  </a:cubicBezTo>
                  <a:cubicBezTo>
                    <a:pt x="3897" y="67437"/>
                    <a:pt x="5361" y="66912"/>
                    <a:pt x="6755" y="66912"/>
                  </a:cubicBezTo>
                  <a:cubicBezTo>
                    <a:pt x="6918" y="66912"/>
                    <a:pt x="7081" y="66919"/>
                    <a:pt x="7242" y="66935"/>
                  </a:cubicBezTo>
                  <a:cubicBezTo>
                    <a:pt x="8890" y="67146"/>
                    <a:pt x="10546" y="67251"/>
                    <a:pt x="12199" y="67251"/>
                  </a:cubicBezTo>
                  <a:cubicBezTo>
                    <a:pt x="19680" y="67251"/>
                    <a:pt x="27092" y="65113"/>
                    <a:pt x="33407" y="61095"/>
                  </a:cubicBezTo>
                  <a:cubicBezTo>
                    <a:pt x="36023" y="58105"/>
                    <a:pt x="34902" y="57507"/>
                    <a:pt x="32913" y="57507"/>
                  </a:cubicBezTo>
                  <a:cubicBezTo>
                    <a:pt x="32416" y="57507"/>
                    <a:pt x="31865" y="57544"/>
                    <a:pt x="31304" y="57591"/>
                  </a:cubicBezTo>
                  <a:cubicBezTo>
                    <a:pt x="38312" y="55488"/>
                    <a:pt x="38312" y="55488"/>
                    <a:pt x="35976" y="50582"/>
                  </a:cubicBezTo>
                  <a:cubicBezTo>
                    <a:pt x="35332" y="50582"/>
                    <a:pt x="34661" y="50638"/>
                    <a:pt x="33980" y="50749"/>
                  </a:cubicBezTo>
                  <a:lnTo>
                    <a:pt x="33980" y="50749"/>
                  </a:lnTo>
                  <a:cubicBezTo>
                    <a:pt x="34319" y="50684"/>
                    <a:pt x="34671" y="50629"/>
                    <a:pt x="35042" y="50582"/>
                  </a:cubicBezTo>
                  <a:cubicBezTo>
                    <a:pt x="35976" y="50115"/>
                    <a:pt x="36911" y="50115"/>
                    <a:pt x="37845" y="50115"/>
                  </a:cubicBezTo>
                  <a:cubicBezTo>
                    <a:pt x="37950" y="50094"/>
                    <a:pt x="38043" y="50084"/>
                    <a:pt x="38126" y="50084"/>
                  </a:cubicBezTo>
                  <a:cubicBezTo>
                    <a:pt x="38975" y="50084"/>
                    <a:pt x="38800" y="51091"/>
                    <a:pt x="39013" y="51517"/>
                  </a:cubicBezTo>
                  <a:cubicBezTo>
                    <a:pt x="40051" y="52555"/>
                    <a:pt x="41034" y="52910"/>
                    <a:pt x="41991" y="52910"/>
                  </a:cubicBezTo>
                  <a:cubicBezTo>
                    <a:pt x="43834" y="52910"/>
                    <a:pt x="45578" y="51591"/>
                    <a:pt x="47423" y="51283"/>
                  </a:cubicBezTo>
                  <a:cubicBezTo>
                    <a:pt x="47890" y="50582"/>
                    <a:pt x="48591" y="50349"/>
                    <a:pt x="49059" y="49881"/>
                  </a:cubicBezTo>
                  <a:cubicBezTo>
                    <a:pt x="59805" y="42873"/>
                    <a:pt x="69616" y="34697"/>
                    <a:pt x="78494" y="25819"/>
                  </a:cubicBezTo>
                  <a:cubicBezTo>
                    <a:pt x="84100" y="20213"/>
                    <a:pt x="90641" y="15540"/>
                    <a:pt x="95080" y="8999"/>
                  </a:cubicBezTo>
                  <a:cubicBezTo>
                    <a:pt x="95547" y="8532"/>
                    <a:pt x="96014" y="8065"/>
                    <a:pt x="96248" y="7364"/>
                  </a:cubicBezTo>
                  <a:cubicBezTo>
                    <a:pt x="97182" y="5262"/>
                    <a:pt x="99752" y="3626"/>
                    <a:pt x="97182" y="1056"/>
                  </a:cubicBezTo>
                  <a:cubicBezTo>
                    <a:pt x="96496" y="433"/>
                    <a:pt x="95877" y="192"/>
                    <a:pt x="95306" y="192"/>
                  </a:cubicBezTo>
                  <a:cubicBezTo>
                    <a:pt x="93740" y="192"/>
                    <a:pt x="92541" y="2007"/>
                    <a:pt x="91342" y="2692"/>
                  </a:cubicBezTo>
                  <a:cubicBezTo>
                    <a:pt x="90979" y="2899"/>
                    <a:pt x="90754" y="2980"/>
                    <a:pt x="90624" y="2980"/>
                  </a:cubicBezTo>
                  <a:cubicBezTo>
                    <a:pt x="90168" y="2980"/>
                    <a:pt x="90875" y="1991"/>
                    <a:pt x="90875" y="1991"/>
                  </a:cubicBezTo>
                  <a:cubicBezTo>
                    <a:pt x="90875" y="567"/>
                    <a:pt x="90232" y="1"/>
                    <a:pt x="89382" y="1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7" name="Google Shape;13347;p15"/>
            <p:cNvSpPr/>
            <p:nvPr/>
          </p:nvSpPr>
          <p:spPr>
            <a:xfrm>
              <a:off x="4344375" y="1520000"/>
              <a:ext cx="1232325" cy="1679175"/>
            </a:xfrm>
            <a:custGeom>
              <a:avLst/>
              <a:gdLst/>
              <a:ahLst/>
              <a:cxnLst/>
              <a:rect l="l" t="t" r="r" b="b"/>
              <a:pathLst>
                <a:path w="49293" h="67167" extrusionOk="0">
                  <a:moveTo>
                    <a:pt x="41310" y="6607"/>
                  </a:moveTo>
                  <a:cubicBezTo>
                    <a:pt x="41376" y="7486"/>
                    <a:pt x="41906" y="8241"/>
                    <a:pt x="42284" y="8997"/>
                  </a:cubicBezTo>
                  <a:cubicBezTo>
                    <a:pt x="41432" y="8486"/>
                    <a:pt x="41077" y="7478"/>
                    <a:pt x="41310" y="6607"/>
                  </a:cubicBezTo>
                  <a:close/>
                  <a:moveTo>
                    <a:pt x="33012" y="12835"/>
                  </a:moveTo>
                  <a:lnTo>
                    <a:pt x="33012" y="12835"/>
                  </a:lnTo>
                  <a:cubicBezTo>
                    <a:pt x="33272" y="13140"/>
                    <a:pt x="33499" y="13479"/>
                    <a:pt x="33640" y="13903"/>
                  </a:cubicBezTo>
                  <a:cubicBezTo>
                    <a:pt x="33246" y="13640"/>
                    <a:pt x="33147" y="13228"/>
                    <a:pt x="33012" y="12835"/>
                  </a:cubicBezTo>
                  <a:close/>
                  <a:moveTo>
                    <a:pt x="37667" y="0"/>
                  </a:moveTo>
                  <a:cubicBezTo>
                    <a:pt x="37017" y="0"/>
                    <a:pt x="36370" y="169"/>
                    <a:pt x="35743" y="587"/>
                  </a:cubicBezTo>
                  <a:cubicBezTo>
                    <a:pt x="33874" y="1755"/>
                    <a:pt x="33407" y="4558"/>
                    <a:pt x="34809" y="6661"/>
                  </a:cubicBezTo>
                  <a:cubicBezTo>
                    <a:pt x="34925" y="6894"/>
                    <a:pt x="35159" y="6894"/>
                    <a:pt x="35393" y="6894"/>
                  </a:cubicBezTo>
                  <a:cubicBezTo>
                    <a:pt x="35626" y="6894"/>
                    <a:pt x="35860" y="6894"/>
                    <a:pt x="35977" y="7128"/>
                  </a:cubicBezTo>
                  <a:cubicBezTo>
                    <a:pt x="35828" y="7227"/>
                    <a:pt x="35691" y="7263"/>
                    <a:pt x="35561" y="7263"/>
                  </a:cubicBezTo>
                  <a:cubicBezTo>
                    <a:pt x="35208" y="7263"/>
                    <a:pt x="34915" y="6993"/>
                    <a:pt x="34640" y="6993"/>
                  </a:cubicBezTo>
                  <a:cubicBezTo>
                    <a:pt x="34539" y="6993"/>
                    <a:pt x="34440" y="7029"/>
                    <a:pt x="34341" y="7128"/>
                  </a:cubicBezTo>
                  <a:cubicBezTo>
                    <a:pt x="32374" y="7784"/>
                    <a:pt x="31429" y="10077"/>
                    <a:pt x="32274" y="11900"/>
                  </a:cubicBezTo>
                  <a:lnTo>
                    <a:pt x="32274" y="11900"/>
                  </a:lnTo>
                  <a:cubicBezTo>
                    <a:pt x="31362" y="11303"/>
                    <a:pt x="30669" y="11054"/>
                    <a:pt x="30127" y="11054"/>
                  </a:cubicBezTo>
                  <a:cubicBezTo>
                    <a:pt x="28557" y="11054"/>
                    <a:pt x="28248" y="13132"/>
                    <a:pt x="27567" y="14837"/>
                  </a:cubicBezTo>
                  <a:cubicBezTo>
                    <a:pt x="21726" y="29088"/>
                    <a:pt x="12382" y="41002"/>
                    <a:pt x="4205" y="53850"/>
                  </a:cubicBezTo>
                  <a:cubicBezTo>
                    <a:pt x="3505" y="54785"/>
                    <a:pt x="4439" y="56887"/>
                    <a:pt x="2337" y="56887"/>
                  </a:cubicBezTo>
                  <a:cubicBezTo>
                    <a:pt x="1402" y="57121"/>
                    <a:pt x="701" y="57822"/>
                    <a:pt x="234" y="58523"/>
                  </a:cubicBezTo>
                  <a:cubicBezTo>
                    <a:pt x="0" y="58990"/>
                    <a:pt x="0" y="59691"/>
                    <a:pt x="0" y="60158"/>
                  </a:cubicBezTo>
                  <a:cubicBezTo>
                    <a:pt x="234" y="61326"/>
                    <a:pt x="1168" y="62494"/>
                    <a:pt x="2103" y="63195"/>
                  </a:cubicBezTo>
                  <a:cubicBezTo>
                    <a:pt x="4673" y="62260"/>
                    <a:pt x="7009" y="61092"/>
                    <a:pt x="9111" y="59223"/>
                  </a:cubicBezTo>
                  <a:lnTo>
                    <a:pt x="9111" y="59223"/>
                  </a:lnTo>
                  <a:cubicBezTo>
                    <a:pt x="10046" y="61560"/>
                    <a:pt x="7710" y="62728"/>
                    <a:pt x="7943" y="65765"/>
                  </a:cubicBezTo>
                  <a:cubicBezTo>
                    <a:pt x="10046" y="62728"/>
                    <a:pt x="13083" y="62494"/>
                    <a:pt x="14251" y="59924"/>
                  </a:cubicBezTo>
                  <a:cubicBezTo>
                    <a:pt x="14379" y="59539"/>
                    <a:pt x="14720" y="59365"/>
                    <a:pt x="15079" y="59365"/>
                  </a:cubicBezTo>
                  <a:cubicBezTo>
                    <a:pt x="15372" y="59365"/>
                    <a:pt x="15676" y="59481"/>
                    <a:pt x="15886" y="59691"/>
                  </a:cubicBezTo>
                  <a:cubicBezTo>
                    <a:pt x="16353" y="60158"/>
                    <a:pt x="16820" y="60859"/>
                    <a:pt x="16820" y="61326"/>
                  </a:cubicBezTo>
                  <a:cubicBezTo>
                    <a:pt x="16120" y="63429"/>
                    <a:pt x="15419" y="65297"/>
                    <a:pt x="14718" y="67166"/>
                  </a:cubicBezTo>
                  <a:cubicBezTo>
                    <a:pt x="18923" y="64597"/>
                    <a:pt x="21025" y="59924"/>
                    <a:pt x="24062" y="56187"/>
                  </a:cubicBezTo>
                  <a:cubicBezTo>
                    <a:pt x="32005" y="45440"/>
                    <a:pt x="39714" y="34461"/>
                    <a:pt x="44387" y="21846"/>
                  </a:cubicBezTo>
                  <a:cubicBezTo>
                    <a:pt x="46255" y="17173"/>
                    <a:pt x="49292" y="12735"/>
                    <a:pt x="48825" y="7362"/>
                  </a:cubicBezTo>
                  <a:cubicBezTo>
                    <a:pt x="48358" y="6894"/>
                    <a:pt x="47891" y="6427"/>
                    <a:pt x="47424" y="5960"/>
                  </a:cubicBezTo>
                  <a:cubicBezTo>
                    <a:pt x="46162" y="5539"/>
                    <a:pt x="44985" y="4951"/>
                    <a:pt x="43790" y="4951"/>
                  </a:cubicBezTo>
                  <a:cubicBezTo>
                    <a:pt x="43330" y="4951"/>
                    <a:pt x="42867" y="5038"/>
                    <a:pt x="42396" y="5257"/>
                  </a:cubicBezTo>
                  <a:lnTo>
                    <a:pt x="42396" y="5257"/>
                  </a:lnTo>
                  <a:cubicBezTo>
                    <a:pt x="43534" y="4192"/>
                    <a:pt x="43675" y="2973"/>
                    <a:pt x="42050" y="1755"/>
                  </a:cubicBezTo>
                  <a:cubicBezTo>
                    <a:pt x="40739" y="935"/>
                    <a:pt x="39197" y="0"/>
                    <a:pt x="37667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8" name="Google Shape;13348;p15"/>
            <p:cNvSpPr/>
            <p:nvPr/>
          </p:nvSpPr>
          <p:spPr>
            <a:xfrm>
              <a:off x="5483225" y="576850"/>
              <a:ext cx="367975" cy="1127200"/>
            </a:xfrm>
            <a:custGeom>
              <a:avLst/>
              <a:gdLst/>
              <a:ahLst/>
              <a:cxnLst/>
              <a:rect l="l" t="t" r="r" b="b"/>
              <a:pathLst>
                <a:path w="14719" h="45088" extrusionOk="0">
                  <a:moveTo>
                    <a:pt x="11214" y="0"/>
                  </a:moveTo>
                  <a:cubicBezTo>
                    <a:pt x="11214" y="3037"/>
                    <a:pt x="8411" y="5374"/>
                    <a:pt x="8644" y="8411"/>
                  </a:cubicBezTo>
                  <a:cubicBezTo>
                    <a:pt x="7476" y="17288"/>
                    <a:pt x="5607" y="25931"/>
                    <a:pt x="2570" y="34108"/>
                  </a:cubicBezTo>
                  <a:cubicBezTo>
                    <a:pt x="1636" y="37612"/>
                    <a:pt x="1" y="41350"/>
                    <a:pt x="2804" y="44854"/>
                  </a:cubicBezTo>
                  <a:lnTo>
                    <a:pt x="3038" y="45088"/>
                  </a:lnTo>
                  <a:cubicBezTo>
                    <a:pt x="4906" y="43219"/>
                    <a:pt x="4439" y="40649"/>
                    <a:pt x="5140" y="38546"/>
                  </a:cubicBezTo>
                  <a:cubicBezTo>
                    <a:pt x="8644" y="28034"/>
                    <a:pt x="11681" y="17521"/>
                    <a:pt x="14017" y="6775"/>
                  </a:cubicBezTo>
                  <a:cubicBezTo>
                    <a:pt x="14718" y="4206"/>
                    <a:pt x="14485" y="1402"/>
                    <a:pt x="11214" y="0"/>
                  </a:cubicBezTo>
                  <a:close/>
                </a:path>
              </a:pathLst>
            </a:custGeom>
            <a:solidFill>
              <a:srgbClr val="F6E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9" name="Google Shape;13349;p15"/>
            <p:cNvSpPr/>
            <p:nvPr/>
          </p:nvSpPr>
          <p:spPr>
            <a:xfrm>
              <a:off x="4531275" y="571000"/>
              <a:ext cx="881900" cy="426375"/>
            </a:xfrm>
            <a:custGeom>
              <a:avLst/>
              <a:gdLst/>
              <a:ahLst/>
              <a:cxnLst/>
              <a:rect l="l" t="t" r="r" b="b"/>
              <a:pathLst>
                <a:path w="35276" h="17055" extrusionOk="0">
                  <a:moveTo>
                    <a:pt x="35275" y="1"/>
                  </a:moveTo>
                  <a:cubicBezTo>
                    <a:pt x="32238" y="1"/>
                    <a:pt x="29435" y="935"/>
                    <a:pt x="26865" y="2337"/>
                  </a:cubicBezTo>
                  <a:cubicBezTo>
                    <a:pt x="18689" y="6308"/>
                    <a:pt x="10279" y="9813"/>
                    <a:pt x="1869" y="12850"/>
                  </a:cubicBezTo>
                  <a:cubicBezTo>
                    <a:pt x="0" y="16120"/>
                    <a:pt x="2336" y="16587"/>
                    <a:pt x="4439" y="17055"/>
                  </a:cubicBezTo>
                  <a:cubicBezTo>
                    <a:pt x="14718" y="10981"/>
                    <a:pt x="25697" y="7009"/>
                    <a:pt x="35275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0" name="Google Shape;13350;p15"/>
            <p:cNvSpPr/>
            <p:nvPr/>
          </p:nvSpPr>
          <p:spPr>
            <a:xfrm>
              <a:off x="4151650" y="983575"/>
              <a:ext cx="455550" cy="294125"/>
            </a:xfrm>
            <a:custGeom>
              <a:avLst/>
              <a:gdLst/>
              <a:ahLst/>
              <a:cxnLst/>
              <a:rect l="l" t="t" r="r" b="b"/>
              <a:pathLst>
                <a:path w="18222" h="11765" extrusionOk="0">
                  <a:moveTo>
                    <a:pt x="12342" y="1"/>
                  </a:moveTo>
                  <a:cubicBezTo>
                    <a:pt x="11918" y="1"/>
                    <a:pt x="11467" y="93"/>
                    <a:pt x="10980" y="318"/>
                  </a:cubicBezTo>
                  <a:cubicBezTo>
                    <a:pt x="6775" y="2420"/>
                    <a:pt x="3037" y="5224"/>
                    <a:pt x="0" y="8728"/>
                  </a:cubicBezTo>
                  <a:lnTo>
                    <a:pt x="2804" y="11765"/>
                  </a:lnTo>
                  <a:lnTo>
                    <a:pt x="4205" y="10363"/>
                  </a:lnTo>
                  <a:cubicBezTo>
                    <a:pt x="3972" y="9429"/>
                    <a:pt x="3271" y="9429"/>
                    <a:pt x="2804" y="8962"/>
                  </a:cubicBezTo>
                  <a:cubicBezTo>
                    <a:pt x="3504" y="7794"/>
                    <a:pt x="4672" y="7794"/>
                    <a:pt x="5607" y="7326"/>
                  </a:cubicBezTo>
                  <a:cubicBezTo>
                    <a:pt x="9812" y="5224"/>
                    <a:pt x="14951" y="5925"/>
                    <a:pt x="18222" y="1953"/>
                  </a:cubicBezTo>
                  <a:lnTo>
                    <a:pt x="18222" y="1953"/>
                  </a:lnTo>
                  <a:cubicBezTo>
                    <a:pt x="17998" y="2014"/>
                    <a:pt x="17781" y="2042"/>
                    <a:pt x="17570" y="2042"/>
                  </a:cubicBezTo>
                  <a:cubicBezTo>
                    <a:pt x="15745" y="2042"/>
                    <a:pt x="14335" y="1"/>
                    <a:pt x="12342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1" name="Google Shape;13351;p15"/>
            <p:cNvSpPr/>
            <p:nvPr/>
          </p:nvSpPr>
          <p:spPr>
            <a:xfrm>
              <a:off x="4431975" y="892225"/>
              <a:ext cx="210275" cy="152225"/>
            </a:xfrm>
            <a:custGeom>
              <a:avLst/>
              <a:gdLst/>
              <a:ahLst/>
              <a:cxnLst/>
              <a:rect l="l" t="t" r="r" b="b"/>
              <a:pathLst>
                <a:path w="8411" h="6089" extrusionOk="0">
                  <a:moveTo>
                    <a:pt x="5841" y="1"/>
                  </a:moveTo>
                  <a:lnTo>
                    <a:pt x="5841" y="1"/>
                  </a:lnTo>
                  <a:cubicBezTo>
                    <a:pt x="3505" y="701"/>
                    <a:pt x="1402" y="2103"/>
                    <a:pt x="1" y="3972"/>
                  </a:cubicBezTo>
                  <a:cubicBezTo>
                    <a:pt x="1845" y="4156"/>
                    <a:pt x="3398" y="6089"/>
                    <a:pt x="5350" y="6089"/>
                  </a:cubicBezTo>
                  <a:cubicBezTo>
                    <a:pt x="5871" y="6089"/>
                    <a:pt x="6419" y="5951"/>
                    <a:pt x="7009" y="5607"/>
                  </a:cubicBezTo>
                  <a:lnTo>
                    <a:pt x="7243" y="5607"/>
                  </a:lnTo>
                  <a:cubicBezTo>
                    <a:pt x="7476" y="5140"/>
                    <a:pt x="7943" y="4673"/>
                    <a:pt x="8411" y="4206"/>
                  </a:cubicBezTo>
                  <a:cubicBezTo>
                    <a:pt x="7710" y="2804"/>
                    <a:pt x="5374" y="2337"/>
                    <a:pt x="5841" y="1"/>
                  </a:cubicBezTo>
                  <a:close/>
                </a:path>
              </a:pathLst>
            </a:custGeom>
            <a:solidFill>
              <a:srgbClr val="FB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2" name="Google Shape;13352;p15"/>
            <p:cNvSpPr/>
            <p:nvPr/>
          </p:nvSpPr>
          <p:spPr>
            <a:xfrm>
              <a:off x="4607175" y="99735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3" y="1"/>
                  </a:ln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3" name="Google Shape;13353;p15"/>
            <p:cNvSpPr/>
            <p:nvPr/>
          </p:nvSpPr>
          <p:spPr>
            <a:xfrm>
              <a:off x="3351525" y="787100"/>
              <a:ext cx="2400375" cy="3038125"/>
            </a:xfrm>
            <a:custGeom>
              <a:avLst/>
              <a:gdLst/>
              <a:ahLst/>
              <a:cxnLst/>
              <a:rect l="l" t="t" r="r" b="b"/>
              <a:pathLst>
                <a:path w="96015" h="121525" extrusionOk="0">
                  <a:moveTo>
                    <a:pt x="93912" y="1"/>
                  </a:moveTo>
                  <a:cubicBezTo>
                    <a:pt x="89474" y="5374"/>
                    <a:pt x="85269" y="11214"/>
                    <a:pt x="81531" y="17054"/>
                  </a:cubicBezTo>
                  <a:cubicBezTo>
                    <a:pt x="73822" y="29903"/>
                    <a:pt x="63776" y="41350"/>
                    <a:pt x="55133" y="53731"/>
                  </a:cubicBezTo>
                  <a:cubicBezTo>
                    <a:pt x="50461" y="60973"/>
                    <a:pt x="43686" y="66580"/>
                    <a:pt x="38780" y="73588"/>
                  </a:cubicBezTo>
                  <a:cubicBezTo>
                    <a:pt x="30837" y="84334"/>
                    <a:pt x="22427" y="94613"/>
                    <a:pt x="13550" y="104192"/>
                  </a:cubicBezTo>
                  <a:cubicBezTo>
                    <a:pt x="9111" y="109331"/>
                    <a:pt x="4439" y="114237"/>
                    <a:pt x="1" y="119376"/>
                  </a:cubicBezTo>
                  <a:cubicBezTo>
                    <a:pt x="342" y="119308"/>
                    <a:pt x="672" y="119277"/>
                    <a:pt x="994" y="119277"/>
                  </a:cubicBezTo>
                  <a:cubicBezTo>
                    <a:pt x="3750" y="119277"/>
                    <a:pt x="5849" y="121525"/>
                    <a:pt x="8654" y="121525"/>
                  </a:cubicBezTo>
                  <a:cubicBezTo>
                    <a:pt x="8880" y="121525"/>
                    <a:pt x="9110" y="121510"/>
                    <a:pt x="9345" y="121479"/>
                  </a:cubicBezTo>
                  <a:cubicBezTo>
                    <a:pt x="9579" y="119143"/>
                    <a:pt x="7242" y="119844"/>
                    <a:pt x="6542" y="118675"/>
                  </a:cubicBezTo>
                  <a:cubicBezTo>
                    <a:pt x="8944" y="115633"/>
                    <a:pt x="9699" y="114676"/>
                    <a:pt x="11216" y="114676"/>
                  </a:cubicBezTo>
                  <a:cubicBezTo>
                    <a:pt x="11912" y="114676"/>
                    <a:pt x="12768" y="114877"/>
                    <a:pt x="14017" y="115171"/>
                  </a:cubicBezTo>
                  <a:cubicBezTo>
                    <a:pt x="14232" y="115037"/>
                    <a:pt x="14481" y="114983"/>
                    <a:pt x="14752" y="114983"/>
                  </a:cubicBezTo>
                  <a:cubicBezTo>
                    <a:pt x="15867" y="114983"/>
                    <a:pt x="17358" y="115896"/>
                    <a:pt x="18410" y="115896"/>
                  </a:cubicBezTo>
                  <a:cubicBezTo>
                    <a:pt x="19328" y="115896"/>
                    <a:pt x="19913" y="115202"/>
                    <a:pt x="19624" y="112602"/>
                  </a:cubicBezTo>
                  <a:cubicBezTo>
                    <a:pt x="19390" y="112602"/>
                    <a:pt x="19390" y="112368"/>
                    <a:pt x="19157" y="112134"/>
                  </a:cubicBezTo>
                  <a:cubicBezTo>
                    <a:pt x="18923" y="111901"/>
                    <a:pt x="19157" y="111667"/>
                    <a:pt x="19157" y="111667"/>
                  </a:cubicBezTo>
                  <a:lnTo>
                    <a:pt x="19624" y="111667"/>
                  </a:lnTo>
                  <a:cubicBezTo>
                    <a:pt x="21726" y="110966"/>
                    <a:pt x="21259" y="109565"/>
                    <a:pt x="21026" y="108163"/>
                  </a:cubicBezTo>
                  <a:cubicBezTo>
                    <a:pt x="19157" y="103724"/>
                    <a:pt x="23128" y="103023"/>
                    <a:pt x="25231" y="101155"/>
                  </a:cubicBezTo>
                  <a:cubicBezTo>
                    <a:pt x="25525" y="101173"/>
                    <a:pt x="25813" y="101182"/>
                    <a:pt x="26095" y="101182"/>
                  </a:cubicBezTo>
                  <a:cubicBezTo>
                    <a:pt x="32983" y="101182"/>
                    <a:pt x="36367" y="95831"/>
                    <a:pt x="40182" y="91343"/>
                  </a:cubicBezTo>
                  <a:cubicBezTo>
                    <a:pt x="40182" y="90175"/>
                    <a:pt x="39714" y="89240"/>
                    <a:pt x="40649" y="88306"/>
                  </a:cubicBezTo>
                  <a:lnTo>
                    <a:pt x="42051" y="86904"/>
                  </a:lnTo>
                  <a:cubicBezTo>
                    <a:pt x="43452" y="86437"/>
                    <a:pt x="43919" y="85035"/>
                    <a:pt x="44854" y="84101"/>
                  </a:cubicBezTo>
                  <a:cubicBezTo>
                    <a:pt x="47424" y="82232"/>
                    <a:pt x="49293" y="79429"/>
                    <a:pt x="49993" y="76392"/>
                  </a:cubicBezTo>
                  <a:cubicBezTo>
                    <a:pt x="50227" y="74056"/>
                    <a:pt x="51862" y="71953"/>
                    <a:pt x="54198" y="71252"/>
                  </a:cubicBezTo>
                  <a:cubicBezTo>
                    <a:pt x="56768" y="70551"/>
                    <a:pt x="58403" y="68215"/>
                    <a:pt x="58403" y="65412"/>
                  </a:cubicBezTo>
                  <a:cubicBezTo>
                    <a:pt x="58403" y="62609"/>
                    <a:pt x="60039" y="60039"/>
                    <a:pt x="62375" y="58871"/>
                  </a:cubicBezTo>
                  <a:cubicBezTo>
                    <a:pt x="63980" y="58068"/>
                    <a:pt x="62311" y="53820"/>
                    <a:pt x="65211" y="53820"/>
                  </a:cubicBezTo>
                  <a:cubicBezTo>
                    <a:pt x="65688" y="53820"/>
                    <a:pt x="66288" y="53935"/>
                    <a:pt x="67047" y="54199"/>
                  </a:cubicBezTo>
                  <a:cubicBezTo>
                    <a:pt x="67108" y="54214"/>
                    <a:pt x="67165" y="54221"/>
                    <a:pt x="67216" y="54221"/>
                  </a:cubicBezTo>
                  <a:cubicBezTo>
                    <a:pt x="67949" y="54221"/>
                    <a:pt x="67702" y="52751"/>
                    <a:pt x="67047" y="52096"/>
                  </a:cubicBezTo>
                  <a:cubicBezTo>
                    <a:pt x="64244" y="48125"/>
                    <a:pt x="72186" y="46489"/>
                    <a:pt x="69149" y="42518"/>
                  </a:cubicBezTo>
                  <a:cubicBezTo>
                    <a:pt x="69149" y="42518"/>
                    <a:pt x="69617" y="41583"/>
                    <a:pt x="70084" y="41583"/>
                  </a:cubicBezTo>
                  <a:cubicBezTo>
                    <a:pt x="70785" y="41817"/>
                    <a:pt x="71719" y="41817"/>
                    <a:pt x="72654" y="42051"/>
                  </a:cubicBezTo>
                  <a:cubicBezTo>
                    <a:pt x="72654" y="39715"/>
                    <a:pt x="72887" y="37612"/>
                    <a:pt x="75457" y="36444"/>
                  </a:cubicBezTo>
                  <a:cubicBezTo>
                    <a:pt x="74990" y="35510"/>
                    <a:pt x="74523" y="34342"/>
                    <a:pt x="74990" y="33407"/>
                  </a:cubicBezTo>
                  <a:cubicBezTo>
                    <a:pt x="75539" y="32674"/>
                    <a:pt x="75083" y="30504"/>
                    <a:pt x="76214" y="30504"/>
                  </a:cubicBezTo>
                  <a:cubicBezTo>
                    <a:pt x="76524" y="30504"/>
                    <a:pt x="76955" y="30668"/>
                    <a:pt x="77559" y="31071"/>
                  </a:cubicBezTo>
                  <a:cubicBezTo>
                    <a:pt x="78961" y="32005"/>
                    <a:pt x="83633" y="30604"/>
                    <a:pt x="81064" y="35042"/>
                  </a:cubicBezTo>
                  <a:cubicBezTo>
                    <a:pt x="83110" y="35247"/>
                    <a:pt x="84978" y="36528"/>
                    <a:pt x="87137" y="36528"/>
                  </a:cubicBezTo>
                  <a:cubicBezTo>
                    <a:pt x="87442" y="36528"/>
                    <a:pt x="87754" y="36502"/>
                    <a:pt x="88072" y="36444"/>
                  </a:cubicBezTo>
                  <a:cubicBezTo>
                    <a:pt x="87838" y="32473"/>
                    <a:pt x="88306" y="28501"/>
                    <a:pt x="89941" y="24763"/>
                  </a:cubicBezTo>
                  <a:cubicBezTo>
                    <a:pt x="92744" y="17755"/>
                    <a:pt x="93679" y="10046"/>
                    <a:pt x="95781" y="2570"/>
                  </a:cubicBezTo>
                  <a:cubicBezTo>
                    <a:pt x="96015" y="1169"/>
                    <a:pt x="94847" y="468"/>
                    <a:pt x="93912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4" name="Google Shape;13354;p15"/>
            <p:cNvSpPr/>
            <p:nvPr/>
          </p:nvSpPr>
          <p:spPr>
            <a:xfrm>
              <a:off x="5308025" y="1663150"/>
              <a:ext cx="204425" cy="129225"/>
            </a:xfrm>
            <a:custGeom>
              <a:avLst/>
              <a:gdLst/>
              <a:ahLst/>
              <a:cxnLst/>
              <a:rect l="l" t="t" r="r" b="b"/>
              <a:pathLst>
                <a:path w="8177" h="5169" extrusionOk="0">
                  <a:moveTo>
                    <a:pt x="2804" y="0"/>
                  </a:moveTo>
                  <a:cubicBezTo>
                    <a:pt x="1636" y="701"/>
                    <a:pt x="0" y="1636"/>
                    <a:pt x="1402" y="3037"/>
                  </a:cubicBezTo>
                  <a:cubicBezTo>
                    <a:pt x="2307" y="4395"/>
                    <a:pt x="3894" y="5168"/>
                    <a:pt x="5534" y="5168"/>
                  </a:cubicBezTo>
                  <a:cubicBezTo>
                    <a:pt x="6434" y="5168"/>
                    <a:pt x="7349" y="4936"/>
                    <a:pt x="8177" y="4439"/>
                  </a:cubicBezTo>
                  <a:cubicBezTo>
                    <a:pt x="6775" y="2103"/>
                    <a:pt x="3504" y="2570"/>
                    <a:pt x="2804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5" name="Google Shape;13355;p15"/>
            <p:cNvSpPr/>
            <p:nvPr/>
          </p:nvSpPr>
          <p:spPr>
            <a:xfrm>
              <a:off x="5121125" y="1838350"/>
              <a:ext cx="169400" cy="117400"/>
            </a:xfrm>
            <a:custGeom>
              <a:avLst/>
              <a:gdLst/>
              <a:ahLst/>
              <a:cxnLst/>
              <a:rect l="l" t="t" r="r" b="b"/>
              <a:pathLst>
                <a:path w="6776" h="4696" extrusionOk="0">
                  <a:moveTo>
                    <a:pt x="1870" y="1"/>
                  </a:moveTo>
                  <a:cubicBezTo>
                    <a:pt x="1402" y="1402"/>
                    <a:pt x="1" y="3038"/>
                    <a:pt x="1169" y="4206"/>
                  </a:cubicBezTo>
                  <a:cubicBezTo>
                    <a:pt x="1448" y="4555"/>
                    <a:pt x="1791" y="4696"/>
                    <a:pt x="2152" y="4696"/>
                  </a:cubicBezTo>
                  <a:cubicBezTo>
                    <a:pt x="2998" y="4696"/>
                    <a:pt x="3948" y="3926"/>
                    <a:pt x="4439" y="3271"/>
                  </a:cubicBezTo>
                  <a:cubicBezTo>
                    <a:pt x="6775" y="234"/>
                    <a:pt x="3739" y="468"/>
                    <a:pt x="1870" y="1"/>
                  </a:cubicBezTo>
                  <a:close/>
                </a:path>
              </a:pathLst>
            </a:custGeom>
            <a:solidFill>
              <a:srgbClr val="FAF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6" name="Google Shape;13356;p15"/>
            <p:cNvSpPr/>
            <p:nvPr/>
          </p:nvSpPr>
          <p:spPr>
            <a:xfrm>
              <a:off x="5237925" y="1698200"/>
              <a:ext cx="17550" cy="11700"/>
            </a:xfrm>
            <a:custGeom>
              <a:avLst/>
              <a:gdLst/>
              <a:ahLst/>
              <a:cxnLst/>
              <a:rect l="l" t="t" r="r" b="b"/>
              <a:pathLst>
                <a:path w="702" h="468" extrusionOk="0">
                  <a:moveTo>
                    <a:pt x="1" y="0"/>
                  </a:moveTo>
                  <a:cubicBezTo>
                    <a:pt x="118" y="350"/>
                    <a:pt x="293" y="467"/>
                    <a:pt x="439" y="467"/>
                  </a:cubicBezTo>
                  <a:cubicBezTo>
                    <a:pt x="585" y="467"/>
                    <a:pt x="702" y="350"/>
                    <a:pt x="702" y="234"/>
                  </a:cubicBezTo>
                  <a:cubicBezTo>
                    <a:pt x="702" y="234"/>
                    <a:pt x="235" y="0"/>
                    <a:pt x="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7" name="Google Shape;13357;p15"/>
            <p:cNvSpPr/>
            <p:nvPr/>
          </p:nvSpPr>
          <p:spPr>
            <a:xfrm>
              <a:off x="4326850" y="2994725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402" y="1"/>
                  </a:moveTo>
                  <a:lnTo>
                    <a:pt x="1" y="1403"/>
                  </a:lnTo>
                  <a:lnTo>
                    <a:pt x="1402" y="1403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8" name="Google Shape;13358;p15"/>
            <p:cNvSpPr/>
            <p:nvPr/>
          </p:nvSpPr>
          <p:spPr>
            <a:xfrm>
              <a:off x="3789550" y="3542800"/>
              <a:ext cx="11700" cy="12625"/>
            </a:xfrm>
            <a:custGeom>
              <a:avLst/>
              <a:gdLst/>
              <a:ahLst/>
              <a:cxnLst/>
              <a:rect l="l" t="t" r="r" b="b"/>
              <a:pathLst>
                <a:path w="468" h="505" extrusionOk="0">
                  <a:moveTo>
                    <a:pt x="98" y="0"/>
                  </a:moveTo>
                  <a:cubicBezTo>
                    <a:pt x="38" y="0"/>
                    <a:pt x="0" y="37"/>
                    <a:pt x="0" y="37"/>
                  </a:cubicBezTo>
                  <a:cubicBezTo>
                    <a:pt x="0" y="271"/>
                    <a:pt x="234" y="505"/>
                    <a:pt x="468" y="505"/>
                  </a:cubicBezTo>
                  <a:cubicBezTo>
                    <a:pt x="327" y="84"/>
                    <a:pt x="187" y="0"/>
                    <a:pt x="98" y="0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05965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3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0" name="Google Shape;13360;p16"/>
          <p:cNvSpPr txBox="1">
            <a:spLocks noGrp="1"/>
          </p:cNvSpPr>
          <p:nvPr>
            <p:ph type="subTitle" idx="1"/>
          </p:nvPr>
        </p:nvSpPr>
        <p:spPr>
          <a:xfrm>
            <a:off x="2105995" y="3632200"/>
            <a:ext cx="24351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3361" name="Google Shape;13361;p16"/>
          <p:cNvSpPr txBox="1">
            <a:spLocks noGrp="1"/>
          </p:cNvSpPr>
          <p:nvPr>
            <p:ph type="subTitle" idx="2"/>
          </p:nvPr>
        </p:nvSpPr>
        <p:spPr>
          <a:xfrm>
            <a:off x="4611305" y="3632200"/>
            <a:ext cx="24351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3362" name="Google Shape;13362;p16"/>
          <p:cNvSpPr txBox="1">
            <a:spLocks noGrp="1"/>
          </p:cNvSpPr>
          <p:nvPr>
            <p:ph type="subTitle" idx="3"/>
          </p:nvPr>
        </p:nvSpPr>
        <p:spPr>
          <a:xfrm>
            <a:off x="2105883" y="4246867"/>
            <a:ext cx="2434800" cy="9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363" name="Google Shape;13363;p16"/>
          <p:cNvSpPr txBox="1">
            <a:spLocks noGrp="1"/>
          </p:cNvSpPr>
          <p:nvPr>
            <p:ph type="subTitle" idx="4"/>
          </p:nvPr>
        </p:nvSpPr>
        <p:spPr>
          <a:xfrm>
            <a:off x="4611486" y="4246867"/>
            <a:ext cx="2434800" cy="9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364" name="Google Shape;13364;p16"/>
          <p:cNvSpPr txBox="1">
            <a:spLocks noGrp="1"/>
          </p:cNvSpPr>
          <p:nvPr>
            <p:ph type="title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grpSp>
        <p:nvGrpSpPr>
          <p:cNvPr id="13365" name="Google Shape;13365;p16"/>
          <p:cNvGrpSpPr/>
          <p:nvPr/>
        </p:nvGrpSpPr>
        <p:grpSpPr>
          <a:xfrm rot="-5400000">
            <a:off x="-900595" y="4398711"/>
            <a:ext cx="3401128" cy="2158159"/>
            <a:chOff x="1148600" y="564175"/>
            <a:chExt cx="5450525" cy="4611450"/>
          </a:xfrm>
        </p:grpSpPr>
        <p:sp>
          <p:nvSpPr>
            <p:cNvPr id="13366" name="Google Shape;13366;p16"/>
            <p:cNvSpPr/>
            <p:nvPr/>
          </p:nvSpPr>
          <p:spPr>
            <a:xfrm>
              <a:off x="1794000" y="2190675"/>
              <a:ext cx="223550" cy="639525"/>
            </a:xfrm>
            <a:custGeom>
              <a:avLst/>
              <a:gdLst/>
              <a:ahLst/>
              <a:cxnLst/>
              <a:rect l="l" t="t" r="r" b="b"/>
              <a:pathLst>
                <a:path w="8942" h="25581" extrusionOk="0">
                  <a:moveTo>
                    <a:pt x="1882" y="0"/>
                  </a:moveTo>
                  <a:cubicBezTo>
                    <a:pt x="1815" y="0"/>
                    <a:pt x="1748" y="51"/>
                    <a:pt x="1681" y="152"/>
                  </a:cubicBezTo>
                  <a:cubicBezTo>
                    <a:pt x="1614" y="891"/>
                    <a:pt x="1143" y="1496"/>
                    <a:pt x="1210" y="2168"/>
                  </a:cubicBezTo>
                  <a:cubicBezTo>
                    <a:pt x="827" y="2168"/>
                    <a:pt x="845" y="1677"/>
                    <a:pt x="610" y="1677"/>
                  </a:cubicBezTo>
                  <a:cubicBezTo>
                    <a:pt x="557" y="1677"/>
                    <a:pt x="491" y="1703"/>
                    <a:pt x="403" y="1765"/>
                  </a:cubicBezTo>
                  <a:cubicBezTo>
                    <a:pt x="0" y="1967"/>
                    <a:pt x="0" y="2437"/>
                    <a:pt x="336" y="2706"/>
                  </a:cubicBezTo>
                  <a:cubicBezTo>
                    <a:pt x="672" y="2908"/>
                    <a:pt x="1076" y="3042"/>
                    <a:pt x="1479" y="3110"/>
                  </a:cubicBezTo>
                  <a:cubicBezTo>
                    <a:pt x="2151" y="3311"/>
                    <a:pt x="2958" y="3984"/>
                    <a:pt x="2689" y="4387"/>
                  </a:cubicBezTo>
                  <a:cubicBezTo>
                    <a:pt x="2084" y="5395"/>
                    <a:pt x="2622" y="6068"/>
                    <a:pt x="2824" y="6942"/>
                  </a:cubicBezTo>
                  <a:cubicBezTo>
                    <a:pt x="2958" y="7412"/>
                    <a:pt x="2555" y="7748"/>
                    <a:pt x="2420" y="8219"/>
                  </a:cubicBezTo>
                  <a:cubicBezTo>
                    <a:pt x="2353" y="8286"/>
                    <a:pt x="2488" y="8421"/>
                    <a:pt x="2488" y="8421"/>
                  </a:cubicBezTo>
                  <a:cubicBezTo>
                    <a:pt x="2630" y="8497"/>
                    <a:pt x="2742" y="8529"/>
                    <a:pt x="2832" y="8529"/>
                  </a:cubicBezTo>
                  <a:cubicBezTo>
                    <a:pt x="3299" y="8529"/>
                    <a:pt x="3202" y="7681"/>
                    <a:pt x="3765" y="7681"/>
                  </a:cubicBezTo>
                  <a:cubicBezTo>
                    <a:pt x="4101" y="8152"/>
                    <a:pt x="4303" y="8689"/>
                    <a:pt x="4303" y="9295"/>
                  </a:cubicBezTo>
                  <a:cubicBezTo>
                    <a:pt x="4370" y="9967"/>
                    <a:pt x="3294" y="9765"/>
                    <a:pt x="3227" y="10437"/>
                  </a:cubicBezTo>
                  <a:cubicBezTo>
                    <a:pt x="3698" y="10908"/>
                    <a:pt x="3765" y="11648"/>
                    <a:pt x="4504" y="11916"/>
                  </a:cubicBezTo>
                  <a:cubicBezTo>
                    <a:pt x="4841" y="12051"/>
                    <a:pt x="4370" y="12387"/>
                    <a:pt x="4101" y="12589"/>
                  </a:cubicBezTo>
                  <a:cubicBezTo>
                    <a:pt x="3429" y="13866"/>
                    <a:pt x="4504" y="14606"/>
                    <a:pt x="5042" y="15547"/>
                  </a:cubicBezTo>
                  <a:cubicBezTo>
                    <a:pt x="5103" y="15607"/>
                    <a:pt x="5190" y="15640"/>
                    <a:pt x="5281" y="15640"/>
                  </a:cubicBezTo>
                  <a:cubicBezTo>
                    <a:pt x="5391" y="15640"/>
                    <a:pt x="5506" y="15591"/>
                    <a:pt x="5580" y="15480"/>
                  </a:cubicBezTo>
                  <a:cubicBezTo>
                    <a:pt x="5706" y="15071"/>
                    <a:pt x="5846" y="14897"/>
                    <a:pt x="5967" y="14897"/>
                  </a:cubicBezTo>
                  <a:cubicBezTo>
                    <a:pt x="6105" y="14897"/>
                    <a:pt x="6217" y="15122"/>
                    <a:pt x="6252" y="15480"/>
                  </a:cubicBezTo>
                  <a:cubicBezTo>
                    <a:pt x="6454" y="16152"/>
                    <a:pt x="6454" y="16891"/>
                    <a:pt x="6185" y="17631"/>
                  </a:cubicBezTo>
                  <a:cubicBezTo>
                    <a:pt x="5802" y="18279"/>
                    <a:pt x="5948" y="18411"/>
                    <a:pt x="6222" y="18411"/>
                  </a:cubicBezTo>
                  <a:cubicBezTo>
                    <a:pt x="6410" y="18411"/>
                    <a:pt x="6657" y="18349"/>
                    <a:pt x="6836" y="18349"/>
                  </a:cubicBezTo>
                  <a:cubicBezTo>
                    <a:pt x="6991" y="18349"/>
                    <a:pt x="7094" y="18396"/>
                    <a:pt x="7059" y="18572"/>
                  </a:cubicBezTo>
                  <a:cubicBezTo>
                    <a:pt x="6521" y="19312"/>
                    <a:pt x="6118" y="20185"/>
                    <a:pt x="5916" y="21059"/>
                  </a:cubicBezTo>
                  <a:cubicBezTo>
                    <a:pt x="5807" y="21497"/>
                    <a:pt x="5698" y="21642"/>
                    <a:pt x="5588" y="21642"/>
                  </a:cubicBezTo>
                  <a:cubicBezTo>
                    <a:pt x="5369" y="21642"/>
                    <a:pt x="5150" y="21057"/>
                    <a:pt x="4931" y="21057"/>
                  </a:cubicBezTo>
                  <a:cubicBezTo>
                    <a:pt x="4924" y="21057"/>
                    <a:pt x="4916" y="21058"/>
                    <a:pt x="4908" y="21059"/>
                  </a:cubicBezTo>
                  <a:cubicBezTo>
                    <a:pt x="4706" y="21194"/>
                    <a:pt x="4706" y="21530"/>
                    <a:pt x="4504" y="21597"/>
                  </a:cubicBezTo>
                  <a:cubicBezTo>
                    <a:pt x="4437" y="21463"/>
                    <a:pt x="4706" y="21261"/>
                    <a:pt x="4504" y="21059"/>
                  </a:cubicBezTo>
                  <a:cubicBezTo>
                    <a:pt x="4383" y="21044"/>
                    <a:pt x="4260" y="21037"/>
                    <a:pt x="4137" y="21037"/>
                  </a:cubicBezTo>
                  <a:cubicBezTo>
                    <a:pt x="3177" y="21037"/>
                    <a:pt x="2217" y="21495"/>
                    <a:pt x="1681" y="22270"/>
                  </a:cubicBezTo>
                  <a:cubicBezTo>
                    <a:pt x="1143" y="23009"/>
                    <a:pt x="1748" y="23345"/>
                    <a:pt x="2219" y="23681"/>
                  </a:cubicBezTo>
                  <a:cubicBezTo>
                    <a:pt x="3160" y="24286"/>
                    <a:pt x="4168" y="24824"/>
                    <a:pt x="5311" y="25160"/>
                  </a:cubicBezTo>
                  <a:cubicBezTo>
                    <a:pt x="5535" y="25440"/>
                    <a:pt x="5899" y="25581"/>
                    <a:pt x="6287" y="25581"/>
                  </a:cubicBezTo>
                  <a:cubicBezTo>
                    <a:pt x="6364" y="25581"/>
                    <a:pt x="6443" y="25575"/>
                    <a:pt x="6521" y="25564"/>
                  </a:cubicBezTo>
                  <a:cubicBezTo>
                    <a:pt x="7328" y="24757"/>
                    <a:pt x="8000" y="23749"/>
                    <a:pt x="8538" y="22740"/>
                  </a:cubicBezTo>
                  <a:cubicBezTo>
                    <a:pt x="8941" y="21665"/>
                    <a:pt x="8538" y="20589"/>
                    <a:pt x="8336" y="19580"/>
                  </a:cubicBezTo>
                  <a:cubicBezTo>
                    <a:pt x="7664" y="16757"/>
                    <a:pt x="6588" y="14135"/>
                    <a:pt x="5714" y="11379"/>
                  </a:cubicBezTo>
                  <a:cubicBezTo>
                    <a:pt x="4572" y="7614"/>
                    <a:pt x="3294" y="3916"/>
                    <a:pt x="2084" y="152"/>
                  </a:cubicBezTo>
                  <a:cubicBezTo>
                    <a:pt x="2017" y="51"/>
                    <a:pt x="1950" y="0"/>
                    <a:pt x="1882" y="0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7" name="Google Shape;13367;p16"/>
            <p:cNvSpPr/>
            <p:nvPr/>
          </p:nvSpPr>
          <p:spPr>
            <a:xfrm>
              <a:off x="1488100" y="1922175"/>
              <a:ext cx="161375" cy="576500"/>
            </a:xfrm>
            <a:custGeom>
              <a:avLst/>
              <a:gdLst/>
              <a:ahLst/>
              <a:cxnLst/>
              <a:rect l="l" t="t" r="r" b="b"/>
              <a:pathLst>
                <a:path w="6455" h="23060" extrusionOk="0">
                  <a:moveTo>
                    <a:pt x="202" y="1"/>
                  </a:moveTo>
                  <a:cubicBezTo>
                    <a:pt x="1" y="1412"/>
                    <a:pt x="538" y="2757"/>
                    <a:pt x="673" y="4169"/>
                  </a:cubicBezTo>
                  <a:cubicBezTo>
                    <a:pt x="807" y="6118"/>
                    <a:pt x="1143" y="8068"/>
                    <a:pt x="1681" y="10018"/>
                  </a:cubicBezTo>
                  <a:cubicBezTo>
                    <a:pt x="2555" y="12774"/>
                    <a:pt x="3362" y="15597"/>
                    <a:pt x="4236" y="18354"/>
                  </a:cubicBezTo>
                  <a:cubicBezTo>
                    <a:pt x="4774" y="19967"/>
                    <a:pt x="5110" y="21715"/>
                    <a:pt x="6186" y="23060"/>
                  </a:cubicBezTo>
                  <a:cubicBezTo>
                    <a:pt x="6253" y="22791"/>
                    <a:pt x="6454" y="22589"/>
                    <a:pt x="6387" y="22388"/>
                  </a:cubicBezTo>
                  <a:cubicBezTo>
                    <a:pt x="6253" y="21379"/>
                    <a:pt x="5917" y="20505"/>
                    <a:pt x="5379" y="19698"/>
                  </a:cubicBezTo>
                  <a:cubicBezTo>
                    <a:pt x="4505" y="18623"/>
                    <a:pt x="5110" y="16740"/>
                    <a:pt x="3900" y="15665"/>
                  </a:cubicBezTo>
                  <a:cubicBezTo>
                    <a:pt x="3833" y="15530"/>
                    <a:pt x="3833" y="15396"/>
                    <a:pt x="3900" y="15329"/>
                  </a:cubicBezTo>
                  <a:cubicBezTo>
                    <a:pt x="4841" y="14051"/>
                    <a:pt x="3631" y="13177"/>
                    <a:pt x="3295" y="12169"/>
                  </a:cubicBezTo>
                  <a:cubicBezTo>
                    <a:pt x="2891" y="11160"/>
                    <a:pt x="2555" y="10085"/>
                    <a:pt x="2152" y="9076"/>
                  </a:cubicBezTo>
                  <a:cubicBezTo>
                    <a:pt x="1950" y="8606"/>
                    <a:pt x="2286" y="8471"/>
                    <a:pt x="2622" y="8471"/>
                  </a:cubicBezTo>
                  <a:cubicBezTo>
                    <a:pt x="1614" y="6925"/>
                    <a:pt x="2017" y="4975"/>
                    <a:pt x="1076" y="3429"/>
                  </a:cubicBezTo>
                  <a:cubicBezTo>
                    <a:pt x="1009" y="3295"/>
                    <a:pt x="1211" y="2891"/>
                    <a:pt x="1345" y="2690"/>
                  </a:cubicBezTo>
                  <a:cubicBezTo>
                    <a:pt x="1816" y="2152"/>
                    <a:pt x="1412" y="1412"/>
                    <a:pt x="1681" y="807"/>
                  </a:cubicBezTo>
                  <a:cubicBezTo>
                    <a:pt x="1728" y="571"/>
                    <a:pt x="1610" y="302"/>
                    <a:pt x="1349" y="302"/>
                  </a:cubicBezTo>
                  <a:cubicBezTo>
                    <a:pt x="1239" y="302"/>
                    <a:pt x="1102" y="351"/>
                    <a:pt x="942" y="471"/>
                  </a:cubicBezTo>
                  <a:cubicBezTo>
                    <a:pt x="889" y="497"/>
                    <a:pt x="843" y="509"/>
                    <a:pt x="803" y="509"/>
                  </a:cubicBezTo>
                  <a:cubicBezTo>
                    <a:pt x="533" y="509"/>
                    <a:pt x="495" y="1"/>
                    <a:pt x="202" y="1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8" name="Google Shape;13368;p16"/>
            <p:cNvSpPr/>
            <p:nvPr/>
          </p:nvSpPr>
          <p:spPr>
            <a:xfrm>
              <a:off x="1644400" y="2491225"/>
              <a:ext cx="127775" cy="197375"/>
            </a:xfrm>
            <a:custGeom>
              <a:avLst/>
              <a:gdLst/>
              <a:ahLst/>
              <a:cxnLst/>
              <a:rect l="l" t="t" r="r" b="b"/>
              <a:pathLst>
                <a:path w="5111" h="7895" extrusionOk="0">
                  <a:moveTo>
                    <a:pt x="2987" y="0"/>
                  </a:moveTo>
                  <a:cubicBezTo>
                    <a:pt x="2763" y="0"/>
                    <a:pt x="2545" y="102"/>
                    <a:pt x="2354" y="365"/>
                  </a:cubicBezTo>
                  <a:cubicBezTo>
                    <a:pt x="2071" y="753"/>
                    <a:pt x="1882" y="938"/>
                    <a:pt x="1687" y="938"/>
                  </a:cubicBezTo>
                  <a:cubicBezTo>
                    <a:pt x="1511" y="938"/>
                    <a:pt x="1332" y="787"/>
                    <a:pt x="1076" y="499"/>
                  </a:cubicBezTo>
                  <a:cubicBezTo>
                    <a:pt x="967" y="369"/>
                    <a:pt x="851" y="323"/>
                    <a:pt x="732" y="323"/>
                  </a:cubicBezTo>
                  <a:cubicBezTo>
                    <a:pt x="485" y="323"/>
                    <a:pt x="228" y="521"/>
                    <a:pt x="1" y="567"/>
                  </a:cubicBezTo>
                  <a:cubicBezTo>
                    <a:pt x="135" y="1306"/>
                    <a:pt x="404" y="1979"/>
                    <a:pt x="875" y="2584"/>
                  </a:cubicBezTo>
                  <a:cubicBezTo>
                    <a:pt x="2018" y="4399"/>
                    <a:pt x="3362" y="6214"/>
                    <a:pt x="4841" y="7895"/>
                  </a:cubicBezTo>
                  <a:cubicBezTo>
                    <a:pt x="4841" y="7357"/>
                    <a:pt x="5110" y="7021"/>
                    <a:pt x="4572" y="6416"/>
                  </a:cubicBezTo>
                  <a:cubicBezTo>
                    <a:pt x="3766" y="5474"/>
                    <a:pt x="3766" y="4735"/>
                    <a:pt x="4572" y="3928"/>
                  </a:cubicBezTo>
                  <a:cubicBezTo>
                    <a:pt x="4976" y="3458"/>
                    <a:pt x="4774" y="3458"/>
                    <a:pt x="4505" y="3256"/>
                  </a:cubicBezTo>
                  <a:cubicBezTo>
                    <a:pt x="4344" y="3014"/>
                    <a:pt x="4086" y="2893"/>
                    <a:pt x="3818" y="2893"/>
                  </a:cubicBezTo>
                  <a:cubicBezTo>
                    <a:pt x="3639" y="2893"/>
                    <a:pt x="3456" y="2947"/>
                    <a:pt x="3295" y="3054"/>
                  </a:cubicBezTo>
                  <a:cubicBezTo>
                    <a:pt x="3158" y="3136"/>
                    <a:pt x="3036" y="3171"/>
                    <a:pt x="2924" y="3171"/>
                  </a:cubicBezTo>
                  <a:cubicBezTo>
                    <a:pt x="2486" y="3171"/>
                    <a:pt x="2218" y="2636"/>
                    <a:pt x="1950" y="2315"/>
                  </a:cubicBezTo>
                  <a:cubicBezTo>
                    <a:pt x="2421" y="1979"/>
                    <a:pt x="2757" y="1508"/>
                    <a:pt x="2959" y="903"/>
                  </a:cubicBezTo>
                  <a:cubicBezTo>
                    <a:pt x="3015" y="754"/>
                    <a:pt x="3101" y="708"/>
                    <a:pt x="3206" y="708"/>
                  </a:cubicBezTo>
                  <a:cubicBezTo>
                    <a:pt x="3375" y="708"/>
                    <a:pt x="3591" y="829"/>
                    <a:pt x="3801" y="829"/>
                  </a:cubicBezTo>
                  <a:cubicBezTo>
                    <a:pt x="3931" y="829"/>
                    <a:pt x="4057" y="783"/>
                    <a:pt x="4169" y="634"/>
                  </a:cubicBezTo>
                  <a:cubicBezTo>
                    <a:pt x="3823" y="331"/>
                    <a:pt x="3393" y="0"/>
                    <a:pt x="2987" y="0"/>
                  </a:cubicBezTo>
                  <a:close/>
                </a:path>
              </a:pathLst>
            </a:custGeom>
            <a:solidFill>
              <a:srgbClr val="FB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9" name="Google Shape;13369;p16"/>
            <p:cNvSpPr/>
            <p:nvPr/>
          </p:nvSpPr>
          <p:spPr>
            <a:xfrm>
              <a:off x="1350275" y="1701750"/>
              <a:ext cx="141225" cy="237700"/>
            </a:xfrm>
            <a:custGeom>
              <a:avLst/>
              <a:gdLst/>
              <a:ahLst/>
              <a:cxnLst/>
              <a:rect l="l" t="t" r="r" b="b"/>
              <a:pathLst>
                <a:path w="5649" h="9508" extrusionOk="0">
                  <a:moveTo>
                    <a:pt x="4825" y="0"/>
                  </a:moveTo>
                  <a:cubicBezTo>
                    <a:pt x="4597" y="0"/>
                    <a:pt x="4424" y="234"/>
                    <a:pt x="4304" y="414"/>
                  </a:cubicBezTo>
                  <a:cubicBezTo>
                    <a:pt x="3631" y="2162"/>
                    <a:pt x="2219" y="3507"/>
                    <a:pt x="1547" y="5254"/>
                  </a:cubicBezTo>
                  <a:cubicBezTo>
                    <a:pt x="1077" y="6599"/>
                    <a:pt x="606" y="7876"/>
                    <a:pt x="1" y="9221"/>
                  </a:cubicBezTo>
                  <a:cubicBezTo>
                    <a:pt x="167" y="9387"/>
                    <a:pt x="424" y="9507"/>
                    <a:pt x="697" y="9507"/>
                  </a:cubicBezTo>
                  <a:cubicBezTo>
                    <a:pt x="756" y="9507"/>
                    <a:pt x="815" y="9502"/>
                    <a:pt x="875" y="9490"/>
                  </a:cubicBezTo>
                  <a:cubicBezTo>
                    <a:pt x="1144" y="9355"/>
                    <a:pt x="1413" y="9154"/>
                    <a:pt x="1278" y="8818"/>
                  </a:cubicBezTo>
                  <a:cubicBezTo>
                    <a:pt x="875" y="8280"/>
                    <a:pt x="1345" y="7944"/>
                    <a:pt x="1547" y="7607"/>
                  </a:cubicBezTo>
                  <a:cubicBezTo>
                    <a:pt x="1951" y="6532"/>
                    <a:pt x="2892" y="5658"/>
                    <a:pt x="3093" y="4515"/>
                  </a:cubicBezTo>
                  <a:cubicBezTo>
                    <a:pt x="3161" y="3305"/>
                    <a:pt x="4102" y="2364"/>
                    <a:pt x="5312" y="2364"/>
                  </a:cubicBezTo>
                  <a:cubicBezTo>
                    <a:pt x="5245" y="1759"/>
                    <a:pt x="5648" y="1154"/>
                    <a:pt x="5379" y="616"/>
                  </a:cubicBezTo>
                  <a:cubicBezTo>
                    <a:pt x="5312" y="347"/>
                    <a:pt x="5245" y="78"/>
                    <a:pt x="4909" y="11"/>
                  </a:cubicBezTo>
                  <a:cubicBezTo>
                    <a:pt x="4880" y="3"/>
                    <a:pt x="4852" y="0"/>
                    <a:pt x="4825" y="0"/>
                  </a:cubicBezTo>
                  <a:close/>
                </a:path>
              </a:pathLst>
            </a:custGeom>
            <a:solidFill>
              <a:srgbClr val="F1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0" name="Google Shape;13370;p16"/>
            <p:cNvSpPr/>
            <p:nvPr/>
          </p:nvSpPr>
          <p:spPr>
            <a:xfrm>
              <a:off x="3069650" y="604800"/>
              <a:ext cx="151900" cy="66950"/>
            </a:xfrm>
            <a:custGeom>
              <a:avLst/>
              <a:gdLst/>
              <a:ahLst/>
              <a:cxnLst/>
              <a:rect l="l" t="t" r="r" b="b"/>
              <a:pathLst>
                <a:path w="6076" h="2678" extrusionOk="0">
                  <a:moveTo>
                    <a:pt x="5257" y="0"/>
                  </a:moveTo>
                  <a:cubicBezTo>
                    <a:pt x="5001" y="0"/>
                    <a:pt x="4681" y="89"/>
                    <a:pt x="4303" y="258"/>
                  </a:cubicBezTo>
                  <a:lnTo>
                    <a:pt x="269" y="1064"/>
                  </a:lnTo>
                  <a:cubicBezTo>
                    <a:pt x="0" y="1602"/>
                    <a:pt x="0" y="2140"/>
                    <a:pt x="269" y="2678"/>
                  </a:cubicBezTo>
                  <a:cubicBezTo>
                    <a:pt x="1694" y="2459"/>
                    <a:pt x="3075" y="1748"/>
                    <a:pt x="4556" y="1748"/>
                  </a:cubicBezTo>
                  <a:cubicBezTo>
                    <a:pt x="4892" y="1748"/>
                    <a:pt x="5232" y="1784"/>
                    <a:pt x="5580" y="1871"/>
                  </a:cubicBezTo>
                  <a:cubicBezTo>
                    <a:pt x="5616" y="1878"/>
                    <a:pt x="5649" y="1882"/>
                    <a:pt x="5680" y="1882"/>
                  </a:cubicBezTo>
                  <a:cubicBezTo>
                    <a:pt x="5942" y="1882"/>
                    <a:pt x="6044" y="1641"/>
                    <a:pt x="5983" y="1401"/>
                  </a:cubicBezTo>
                  <a:cubicBezTo>
                    <a:pt x="6076" y="431"/>
                    <a:pt x="5819" y="0"/>
                    <a:pt x="5257" y="0"/>
                  </a:cubicBezTo>
                  <a:close/>
                </a:path>
              </a:pathLst>
            </a:custGeom>
            <a:solidFill>
              <a:srgbClr val="F29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1" name="Google Shape;13371;p16"/>
            <p:cNvSpPr/>
            <p:nvPr/>
          </p:nvSpPr>
          <p:spPr>
            <a:xfrm>
              <a:off x="1289775" y="1930575"/>
              <a:ext cx="89100" cy="111275"/>
            </a:xfrm>
            <a:custGeom>
              <a:avLst/>
              <a:gdLst/>
              <a:ahLst/>
              <a:cxnLst/>
              <a:rect l="l" t="t" r="r" b="b"/>
              <a:pathLst>
                <a:path w="3564" h="4451" extrusionOk="0">
                  <a:moveTo>
                    <a:pt x="2421" y="1"/>
                  </a:moveTo>
                  <a:lnTo>
                    <a:pt x="1412" y="875"/>
                  </a:lnTo>
                  <a:cubicBezTo>
                    <a:pt x="1345" y="1144"/>
                    <a:pt x="1278" y="1345"/>
                    <a:pt x="1278" y="1547"/>
                  </a:cubicBezTo>
                  <a:cubicBezTo>
                    <a:pt x="875" y="2555"/>
                    <a:pt x="471" y="3497"/>
                    <a:pt x="1" y="4438"/>
                  </a:cubicBezTo>
                  <a:cubicBezTo>
                    <a:pt x="60" y="4446"/>
                    <a:pt x="118" y="4450"/>
                    <a:pt x="177" y="4450"/>
                  </a:cubicBezTo>
                  <a:cubicBezTo>
                    <a:pt x="586" y="4450"/>
                    <a:pt x="976" y="4244"/>
                    <a:pt x="1211" y="3833"/>
                  </a:cubicBezTo>
                  <a:cubicBezTo>
                    <a:pt x="1345" y="3497"/>
                    <a:pt x="1749" y="3295"/>
                    <a:pt x="2152" y="3295"/>
                  </a:cubicBezTo>
                  <a:cubicBezTo>
                    <a:pt x="3429" y="2488"/>
                    <a:pt x="3564" y="1345"/>
                    <a:pt x="3228" y="1"/>
                  </a:cubicBezTo>
                  <a:close/>
                </a:path>
              </a:pathLst>
            </a:custGeom>
            <a:solidFill>
              <a:srgbClr val="F18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2" name="Google Shape;13372;p16"/>
            <p:cNvSpPr/>
            <p:nvPr/>
          </p:nvSpPr>
          <p:spPr>
            <a:xfrm>
              <a:off x="2931825" y="639800"/>
              <a:ext cx="126075" cy="60525"/>
            </a:xfrm>
            <a:custGeom>
              <a:avLst/>
              <a:gdLst/>
              <a:ahLst/>
              <a:cxnLst/>
              <a:rect l="l" t="t" r="r" b="b"/>
              <a:pathLst>
                <a:path w="5043" h="2421" extrusionOk="0">
                  <a:moveTo>
                    <a:pt x="3698" y="1"/>
                  </a:moveTo>
                  <a:cubicBezTo>
                    <a:pt x="2757" y="1"/>
                    <a:pt x="1883" y="1"/>
                    <a:pt x="1345" y="874"/>
                  </a:cubicBezTo>
                  <a:cubicBezTo>
                    <a:pt x="874" y="1345"/>
                    <a:pt x="0" y="1480"/>
                    <a:pt x="135" y="2421"/>
                  </a:cubicBezTo>
                  <a:cubicBezTo>
                    <a:pt x="1816" y="2286"/>
                    <a:pt x="3295" y="1412"/>
                    <a:pt x="4975" y="1278"/>
                  </a:cubicBezTo>
                  <a:cubicBezTo>
                    <a:pt x="5043" y="337"/>
                    <a:pt x="4572" y="1"/>
                    <a:pt x="3698" y="1"/>
                  </a:cubicBezTo>
                  <a:close/>
                </a:path>
              </a:pathLst>
            </a:custGeom>
            <a:solidFill>
              <a:srgbClr val="F8C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3" name="Google Shape;13373;p16"/>
            <p:cNvSpPr/>
            <p:nvPr/>
          </p:nvSpPr>
          <p:spPr>
            <a:xfrm>
              <a:off x="1785575" y="2704975"/>
              <a:ext cx="141225" cy="114725"/>
            </a:xfrm>
            <a:custGeom>
              <a:avLst/>
              <a:gdLst/>
              <a:ahLst/>
              <a:cxnLst/>
              <a:rect l="l" t="t" r="r" b="b"/>
              <a:pathLst>
                <a:path w="5649" h="4589" extrusionOk="0">
                  <a:moveTo>
                    <a:pt x="211" y="0"/>
                  </a:moveTo>
                  <a:cubicBezTo>
                    <a:pt x="119" y="0"/>
                    <a:pt x="35" y="50"/>
                    <a:pt x="1" y="151"/>
                  </a:cubicBezTo>
                  <a:cubicBezTo>
                    <a:pt x="1009" y="2706"/>
                    <a:pt x="2757" y="4319"/>
                    <a:pt x="5648" y="4588"/>
                  </a:cubicBezTo>
                  <a:cubicBezTo>
                    <a:pt x="4774" y="4051"/>
                    <a:pt x="3900" y="3513"/>
                    <a:pt x="3026" y="3042"/>
                  </a:cubicBezTo>
                  <a:cubicBezTo>
                    <a:pt x="2488" y="2706"/>
                    <a:pt x="2018" y="2437"/>
                    <a:pt x="2018" y="1698"/>
                  </a:cubicBezTo>
                  <a:lnTo>
                    <a:pt x="1278" y="1294"/>
                  </a:lnTo>
                  <a:cubicBezTo>
                    <a:pt x="875" y="958"/>
                    <a:pt x="1211" y="420"/>
                    <a:pt x="808" y="151"/>
                  </a:cubicBezTo>
                  <a:lnTo>
                    <a:pt x="472" y="151"/>
                  </a:lnTo>
                  <a:cubicBezTo>
                    <a:pt x="404" y="50"/>
                    <a:pt x="303" y="0"/>
                    <a:pt x="211" y="0"/>
                  </a:cubicBezTo>
                  <a:close/>
                </a:path>
              </a:pathLst>
            </a:custGeom>
            <a:solidFill>
              <a:srgbClr val="F8D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4" name="Google Shape;13374;p16"/>
            <p:cNvSpPr/>
            <p:nvPr/>
          </p:nvSpPr>
          <p:spPr>
            <a:xfrm>
              <a:off x="1795675" y="2041500"/>
              <a:ext cx="50450" cy="151300"/>
            </a:xfrm>
            <a:custGeom>
              <a:avLst/>
              <a:gdLst/>
              <a:ahLst/>
              <a:cxnLst/>
              <a:rect l="l" t="t" r="r" b="b"/>
              <a:pathLst>
                <a:path w="2018" h="6052" extrusionOk="0">
                  <a:moveTo>
                    <a:pt x="807" y="1"/>
                  </a:moveTo>
                  <a:cubicBezTo>
                    <a:pt x="740" y="135"/>
                    <a:pt x="740" y="337"/>
                    <a:pt x="740" y="471"/>
                  </a:cubicBezTo>
                  <a:cubicBezTo>
                    <a:pt x="740" y="539"/>
                    <a:pt x="807" y="673"/>
                    <a:pt x="807" y="807"/>
                  </a:cubicBezTo>
                  <a:cubicBezTo>
                    <a:pt x="538" y="1076"/>
                    <a:pt x="673" y="1413"/>
                    <a:pt x="404" y="1614"/>
                  </a:cubicBezTo>
                  <a:cubicBezTo>
                    <a:pt x="673" y="2421"/>
                    <a:pt x="0" y="3497"/>
                    <a:pt x="807" y="4034"/>
                  </a:cubicBezTo>
                  <a:cubicBezTo>
                    <a:pt x="1614" y="4572"/>
                    <a:pt x="1614" y="5312"/>
                    <a:pt x="1614" y="6051"/>
                  </a:cubicBezTo>
                  <a:lnTo>
                    <a:pt x="2017" y="6051"/>
                  </a:lnTo>
                  <a:cubicBezTo>
                    <a:pt x="1815" y="4034"/>
                    <a:pt x="1412" y="2018"/>
                    <a:pt x="807" y="1"/>
                  </a:cubicBezTo>
                  <a:close/>
                </a:path>
              </a:pathLst>
            </a:custGeom>
            <a:solidFill>
              <a:srgbClr val="FAE4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5" name="Google Shape;13375;p16"/>
            <p:cNvSpPr/>
            <p:nvPr/>
          </p:nvSpPr>
          <p:spPr>
            <a:xfrm>
              <a:off x="3022575" y="630475"/>
              <a:ext cx="62225" cy="41275"/>
            </a:xfrm>
            <a:custGeom>
              <a:avLst/>
              <a:gdLst/>
              <a:ahLst/>
              <a:cxnLst/>
              <a:rect l="l" t="t" r="r" b="b"/>
              <a:pathLst>
                <a:path w="2489" h="1651" extrusionOk="0">
                  <a:moveTo>
                    <a:pt x="1207" y="0"/>
                  </a:moveTo>
                  <a:cubicBezTo>
                    <a:pt x="791" y="0"/>
                    <a:pt x="385" y="66"/>
                    <a:pt x="1" y="374"/>
                  </a:cubicBezTo>
                  <a:cubicBezTo>
                    <a:pt x="606" y="642"/>
                    <a:pt x="1076" y="1113"/>
                    <a:pt x="1345" y="1651"/>
                  </a:cubicBezTo>
                  <a:lnTo>
                    <a:pt x="2152" y="1651"/>
                  </a:lnTo>
                  <a:cubicBezTo>
                    <a:pt x="2488" y="1180"/>
                    <a:pt x="2488" y="508"/>
                    <a:pt x="2152" y="37"/>
                  </a:cubicBezTo>
                  <a:cubicBezTo>
                    <a:pt x="1835" y="37"/>
                    <a:pt x="1518" y="0"/>
                    <a:pt x="1207" y="0"/>
                  </a:cubicBezTo>
                  <a:close/>
                </a:path>
              </a:pathLst>
            </a:custGeom>
            <a:solidFill>
              <a:srgbClr val="F8C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6" name="Google Shape;13376;p16"/>
            <p:cNvSpPr/>
            <p:nvPr/>
          </p:nvSpPr>
          <p:spPr>
            <a:xfrm>
              <a:off x="2916700" y="661650"/>
              <a:ext cx="48750" cy="42050"/>
            </a:xfrm>
            <a:custGeom>
              <a:avLst/>
              <a:gdLst/>
              <a:ahLst/>
              <a:cxnLst/>
              <a:rect l="l" t="t" r="r" b="b"/>
              <a:pathLst>
                <a:path w="1950" h="1682" extrusionOk="0">
                  <a:moveTo>
                    <a:pt x="1950" y="0"/>
                  </a:moveTo>
                  <a:cubicBezTo>
                    <a:pt x="1009" y="269"/>
                    <a:pt x="135" y="538"/>
                    <a:pt x="0" y="1681"/>
                  </a:cubicBezTo>
                  <a:lnTo>
                    <a:pt x="740" y="1547"/>
                  </a:lnTo>
                  <a:lnTo>
                    <a:pt x="1950" y="0"/>
                  </a:ln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7" name="Google Shape;13377;p16"/>
            <p:cNvSpPr/>
            <p:nvPr/>
          </p:nvSpPr>
          <p:spPr>
            <a:xfrm>
              <a:off x="1891475" y="2717150"/>
              <a:ext cx="28600" cy="23550"/>
            </a:xfrm>
            <a:custGeom>
              <a:avLst/>
              <a:gdLst/>
              <a:ahLst/>
              <a:cxnLst/>
              <a:rect l="l" t="t" r="r" b="b"/>
              <a:pathLst>
                <a:path w="1144" h="942" extrusionOk="0">
                  <a:moveTo>
                    <a:pt x="605" y="0"/>
                  </a:moveTo>
                  <a:cubicBezTo>
                    <a:pt x="538" y="269"/>
                    <a:pt x="0" y="337"/>
                    <a:pt x="135" y="740"/>
                  </a:cubicBezTo>
                  <a:cubicBezTo>
                    <a:pt x="269" y="874"/>
                    <a:pt x="471" y="942"/>
                    <a:pt x="673" y="942"/>
                  </a:cubicBezTo>
                  <a:cubicBezTo>
                    <a:pt x="1143" y="874"/>
                    <a:pt x="942" y="471"/>
                    <a:pt x="1009" y="202"/>
                  </a:cubicBezTo>
                  <a:cubicBezTo>
                    <a:pt x="1009" y="135"/>
                    <a:pt x="1009" y="68"/>
                    <a:pt x="1009" y="0"/>
                  </a:cubicBezTo>
                  <a:close/>
                </a:path>
              </a:pathLst>
            </a:custGeom>
            <a:solidFill>
              <a:srgbClr val="FA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8" name="Google Shape;13378;p16"/>
            <p:cNvSpPr/>
            <p:nvPr/>
          </p:nvSpPr>
          <p:spPr>
            <a:xfrm>
              <a:off x="1804075" y="2708750"/>
              <a:ext cx="18500" cy="30275"/>
            </a:xfrm>
            <a:custGeom>
              <a:avLst/>
              <a:gdLst/>
              <a:ahLst/>
              <a:cxnLst/>
              <a:rect l="l" t="t" r="r" b="b"/>
              <a:pathLst>
                <a:path w="740" h="1211" extrusionOk="0">
                  <a:moveTo>
                    <a:pt x="68" y="0"/>
                  </a:moveTo>
                  <a:cubicBezTo>
                    <a:pt x="68" y="471"/>
                    <a:pt x="0" y="942"/>
                    <a:pt x="538" y="1210"/>
                  </a:cubicBezTo>
                  <a:cubicBezTo>
                    <a:pt x="740" y="605"/>
                    <a:pt x="740" y="202"/>
                    <a:pt x="68" y="0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9" name="Google Shape;13379;p16"/>
            <p:cNvSpPr/>
            <p:nvPr/>
          </p:nvSpPr>
          <p:spPr>
            <a:xfrm>
              <a:off x="2894850" y="703425"/>
              <a:ext cx="21875" cy="18750"/>
            </a:xfrm>
            <a:custGeom>
              <a:avLst/>
              <a:gdLst/>
              <a:ahLst/>
              <a:cxnLst/>
              <a:rect l="l" t="t" r="r" b="b"/>
              <a:pathLst>
                <a:path w="875" h="750" extrusionOk="0">
                  <a:moveTo>
                    <a:pt x="701" y="0"/>
                  </a:moveTo>
                  <a:cubicBezTo>
                    <a:pt x="218" y="0"/>
                    <a:pt x="0" y="266"/>
                    <a:pt x="0" y="750"/>
                  </a:cubicBezTo>
                  <a:cubicBezTo>
                    <a:pt x="404" y="615"/>
                    <a:pt x="673" y="346"/>
                    <a:pt x="874" y="10"/>
                  </a:cubicBezTo>
                  <a:cubicBezTo>
                    <a:pt x="813" y="3"/>
                    <a:pt x="756" y="0"/>
                    <a:pt x="701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0" name="Google Shape;13380;p16"/>
            <p:cNvSpPr/>
            <p:nvPr/>
          </p:nvSpPr>
          <p:spPr>
            <a:xfrm>
              <a:off x="1691475" y="16213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68"/>
                    <a:pt x="0" y="135"/>
                  </a:cubicBezTo>
                  <a:lnTo>
                    <a:pt x="336" y="270"/>
                  </a:ln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1" name="Google Shape;13381;p16"/>
            <p:cNvSpPr/>
            <p:nvPr/>
          </p:nvSpPr>
          <p:spPr>
            <a:xfrm>
              <a:off x="1711625" y="1732050"/>
              <a:ext cx="13475" cy="8625"/>
            </a:xfrm>
            <a:custGeom>
              <a:avLst/>
              <a:gdLst/>
              <a:ahLst/>
              <a:cxnLst/>
              <a:rect l="l" t="t" r="r" b="b"/>
              <a:pathLst>
                <a:path w="539" h="345" extrusionOk="0">
                  <a:moveTo>
                    <a:pt x="244" y="0"/>
                  </a:moveTo>
                  <a:cubicBezTo>
                    <a:pt x="182" y="0"/>
                    <a:pt x="104" y="40"/>
                    <a:pt x="1" y="143"/>
                  </a:cubicBezTo>
                  <a:lnTo>
                    <a:pt x="539" y="345"/>
                  </a:lnTo>
                  <a:cubicBezTo>
                    <a:pt x="445" y="205"/>
                    <a:pt x="385" y="0"/>
                    <a:pt x="244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2" name="Google Shape;13382;p16"/>
            <p:cNvSpPr/>
            <p:nvPr/>
          </p:nvSpPr>
          <p:spPr>
            <a:xfrm>
              <a:off x="1804075" y="2063350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135"/>
                    <a:pt x="0" y="471"/>
                    <a:pt x="68" y="807"/>
                  </a:cubicBezTo>
                  <a:cubicBezTo>
                    <a:pt x="337" y="606"/>
                    <a:pt x="471" y="270"/>
                    <a:pt x="47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3" name="Google Shape;13383;p16"/>
            <p:cNvSpPr/>
            <p:nvPr/>
          </p:nvSpPr>
          <p:spPr>
            <a:xfrm>
              <a:off x="1550725" y="2133950"/>
              <a:ext cx="13025" cy="10775"/>
            </a:xfrm>
            <a:custGeom>
              <a:avLst/>
              <a:gdLst/>
              <a:ahLst/>
              <a:cxnLst/>
              <a:rect l="l" t="t" r="r" b="b"/>
              <a:pathLst>
                <a:path w="521" h="431" extrusionOk="0">
                  <a:moveTo>
                    <a:pt x="117" y="0"/>
                  </a:moveTo>
                  <a:lnTo>
                    <a:pt x="117" y="0"/>
                  </a:lnTo>
                  <a:cubicBezTo>
                    <a:pt x="233" y="116"/>
                    <a:pt x="1" y="431"/>
                    <a:pt x="233" y="431"/>
                  </a:cubicBezTo>
                  <a:cubicBezTo>
                    <a:pt x="271" y="431"/>
                    <a:pt x="321" y="422"/>
                    <a:pt x="386" y="404"/>
                  </a:cubicBezTo>
                  <a:cubicBezTo>
                    <a:pt x="521" y="336"/>
                    <a:pt x="319" y="68"/>
                    <a:pt x="117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4" name="Google Shape;13384;p16"/>
            <p:cNvSpPr/>
            <p:nvPr/>
          </p:nvSpPr>
          <p:spPr>
            <a:xfrm>
              <a:off x="1883075" y="24986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135"/>
                    <a:pt x="0" y="135"/>
                  </a:cubicBezTo>
                  <a:cubicBezTo>
                    <a:pt x="135" y="202"/>
                    <a:pt x="135" y="202"/>
                    <a:pt x="336" y="270"/>
                  </a:cubicBez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5" name="Google Shape;13385;p16"/>
            <p:cNvSpPr/>
            <p:nvPr/>
          </p:nvSpPr>
          <p:spPr>
            <a:xfrm>
              <a:off x="1775500" y="26966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133" y="1"/>
                  </a:moveTo>
                  <a:cubicBezTo>
                    <a:pt x="89" y="1"/>
                    <a:pt x="45" y="5"/>
                    <a:pt x="1" y="14"/>
                  </a:cubicBezTo>
                  <a:cubicBezTo>
                    <a:pt x="1" y="215"/>
                    <a:pt x="202" y="350"/>
                    <a:pt x="404" y="417"/>
                  </a:cubicBezTo>
                  <a:lnTo>
                    <a:pt x="875" y="417"/>
                  </a:lnTo>
                  <a:cubicBezTo>
                    <a:pt x="699" y="184"/>
                    <a:pt x="423" y="1"/>
                    <a:pt x="133" y="1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6" name="Google Shape;13386;p16"/>
            <p:cNvSpPr/>
            <p:nvPr/>
          </p:nvSpPr>
          <p:spPr>
            <a:xfrm>
              <a:off x="1725075" y="1740650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1" y="1"/>
                  </a:moveTo>
                  <a:cubicBezTo>
                    <a:pt x="30" y="87"/>
                    <a:pt x="58" y="112"/>
                    <a:pt x="82" y="112"/>
                  </a:cubicBezTo>
                  <a:cubicBezTo>
                    <a:pt x="113" y="112"/>
                    <a:pt x="135" y="68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7" name="Google Shape;13387;p16"/>
            <p:cNvSpPr/>
            <p:nvPr/>
          </p:nvSpPr>
          <p:spPr>
            <a:xfrm>
              <a:off x="1967100" y="7221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1"/>
                  </a:moveTo>
                  <a:cubicBezTo>
                    <a:pt x="202" y="1"/>
                    <a:pt x="1" y="135"/>
                    <a:pt x="1" y="337"/>
                  </a:cubicBezTo>
                  <a:cubicBezTo>
                    <a:pt x="202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34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8" name="Google Shape;13388;p16"/>
            <p:cNvSpPr/>
            <p:nvPr/>
          </p:nvSpPr>
          <p:spPr>
            <a:xfrm>
              <a:off x="1336850" y="1922175"/>
              <a:ext cx="218500" cy="694150"/>
            </a:xfrm>
            <a:custGeom>
              <a:avLst/>
              <a:gdLst/>
              <a:ahLst/>
              <a:cxnLst/>
              <a:rect l="l" t="t" r="r" b="b"/>
              <a:pathLst>
                <a:path w="8740" h="27766" extrusionOk="0">
                  <a:moveTo>
                    <a:pt x="1815" y="1"/>
                  </a:moveTo>
                  <a:lnTo>
                    <a:pt x="1345" y="337"/>
                  </a:lnTo>
                  <a:cubicBezTo>
                    <a:pt x="1009" y="1480"/>
                    <a:pt x="672" y="2555"/>
                    <a:pt x="269" y="3631"/>
                  </a:cubicBezTo>
                  <a:cubicBezTo>
                    <a:pt x="0" y="6522"/>
                    <a:pt x="874" y="9345"/>
                    <a:pt x="1277" y="12169"/>
                  </a:cubicBezTo>
                  <a:cubicBezTo>
                    <a:pt x="1950" y="17413"/>
                    <a:pt x="3967" y="22455"/>
                    <a:pt x="5849" y="27430"/>
                  </a:cubicBezTo>
                  <a:cubicBezTo>
                    <a:pt x="5916" y="26690"/>
                    <a:pt x="5916" y="25951"/>
                    <a:pt x="5983" y="25278"/>
                  </a:cubicBezTo>
                  <a:cubicBezTo>
                    <a:pt x="6051" y="25009"/>
                    <a:pt x="6252" y="24741"/>
                    <a:pt x="6521" y="24741"/>
                  </a:cubicBezTo>
                  <a:cubicBezTo>
                    <a:pt x="6562" y="24735"/>
                    <a:pt x="6600" y="24732"/>
                    <a:pt x="6635" y="24732"/>
                  </a:cubicBezTo>
                  <a:cubicBezTo>
                    <a:pt x="7003" y="24732"/>
                    <a:pt x="7059" y="25039"/>
                    <a:pt x="7059" y="25346"/>
                  </a:cubicBezTo>
                  <a:cubicBezTo>
                    <a:pt x="7059" y="26556"/>
                    <a:pt x="7059" y="27766"/>
                    <a:pt x="8740" y="27766"/>
                  </a:cubicBezTo>
                  <a:cubicBezTo>
                    <a:pt x="8067" y="25682"/>
                    <a:pt x="7462" y="23598"/>
                    <a:pt x="6723" y="21514"/>
                  </a:cubicBezTo>
                  <a:cubicBezTo>
                    <a:pt x="4504" y="15530"/>
                    <a:pt x="3160" y="9480"/>
                    <a:pt x="3429" y="3093"/>
                  </a:cubicBezTo>
                  <a:cubicBezTo>
                    <a:pt x="3361" y="2286"/>
                    <a:pt x="3227" y="1480"/>
                    <a:pt x="3025" y="740"/>
                  </a:cubicBezTo>
                  <a:cubicBezTo>
                    <a:pt x="2958" y="1"/>
                    <a:pt x="2353" y="1"/>
                    <a:pt x="1815" y="1"/>
                  </a:cubicBezTo>
                  <a:close/>
                </a:path>
              </a:pathLst>
            </a:custGeom>
            <a:solidFill>
              <a:srgbClr val="739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9" name="Google Shape;13389;p16"/>
            <p:cNvSpPr/>
            <p:nvPr/>
          </p:nvSpPr>
          <p:spPr>
            <a:xfrm>
              <a:off x="1957025" y="2757475"/>
              <a:ext cx="55475" cy="72300"/>
            </a:xfrm>
            <a:custGeom>
              <a:avLst/>
              <a:gdLst/>
              <a:ahLst/>
              <a:cxnLst/>
              <a:rect l="l" t="t" r="r" b="b"/>
              <a:pathLst>
                <a:path w="2219" h="2892" extrusionOk="0">
                  <a:moveTo>
                    <a:pt x="2017" y="1"/>
                  </a:moveTo>
                  <a:cubicBezTo>
                    <a:pt x="1076" y="740"/>
                    <a:pt x="336" y="1749"/>
                    <a:pt x="0" y="2892"/>
                  </a:cubicBezTo>
                  <a:cubicBezTo>
                    <a:pt x="1681" y="2825"/>
                    <a:pt x="2219" y="2018"/>
                    <a:pt x="2017" y="1"/>
                  </a:cubicBezTo>
                  <a:close/>
                </a:path>
              </a:pathLst>
            </a:custGeom>
            <a:solidFill>
              <a:srgbClr val="F7D0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0" name="Google Shape;13390;p16"/>
            <p:cNvSpPr/>
            <p:nvPr/>
          </p:nvSpPr>
          <p:spPr>
            <a:xfrm>
              <a:off x="1624250" y="2928925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672"/>
                    <a:pt x="336" y="1210"/>
                    <a:pt x="807" y="1614"/>
                  </a:cubicBezTo>
                  <a:cubicBezTo>
                    <a:pt x="1345" y="740"/>
                    <a:pt x="605" y="404"/>
                    <a:pt x="0" y="0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1" name="Google Shape;13391;p16"/>
            <p:cNvSpPr/>
            <p:nvPr/>
          </p:nvSpPr>
          <p:spPr>
            <a:xfrm>
              <a:off x="2167100" y="2145700"/>
              <a:ext cx="39300" cy="62325"/>
            </a:xfrm>
            <a:custGeom>
              <a:avLst/>
              <a:gdLst/>
              <a:ahLst/>
              <a:cxnLst/>
              <a:rect l="l" t="t" r="r" b="b"/>
              <a:pathLst>
                <a:path w="1572" h="2493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270" y="539"/>
                    <a:pt x="337" y="1547"/>
                    <a:pt x="1" y="2354"/>
                  </a:cubicBezTo>
                  <a:cubicBezTo>
                    <a:pt x="306" y="2354"/>
                    <a:pt x="709" y="2493"/>
                    <a:pt x="1007" y="2493"/>
                  </a:cubicBezTo>
                  <a:cubicBezTo>
                    <a:pt x="1365" y="2493"/>
                    <a:pt x="1571" y="2293"/>
                    <a:pt x="1278" y="1413"/>
                  </a:cubicBezTo>
                  <a:cubicBezTo>
                    <a:pt x="1144" y="942"/>
                    <a:pt x="1547" y="471"/>
                    <a:pt x="121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2" name="Google Shape;13392;p16"/>
            <p:cNvSpPr/>
            <p:nvPr/>
          </p:nvSpPr>
          <p:spPr>
            <a:xfrm>
              <a:off x="2190625" y="2251600"/>
              <a:ext cx="6750" cy="13475"/>
            </a:xfrm>
            <a:custGeom>
              <a:avLst/>
              <a:gdLst/>
              <a:ahLst/>
              <a:cxnLst/>
              <a:rect l="l" t="t" r="r" b="b"/>
              <a:pathLst>
                <a:path w="270" h="539" extrusionOk="0">
                  <a:moveTo>
                    <a:pt x="203" y="0"/>
                  </a:moveTo>
                  <a:cubicBezTo>
                    <a:pt x="68" y="0"/>
                    <a:pt x="1" y="135"/>
                    <a:pt x="68" y="269"/>
                  </a:cubicBezTo>
                  <a:lnTo>
                    <a:pt x="270" y="538"/>
                  </a:lnTo>
                  <a:cubicBezTo>
                    <a:pt x="270" y="404"/>
                    <a:pt x="270" y="269"/>
                    <a:pt x="270" y="135"/>
                  </a:cubicBezTo>
                  <a:cubicBezTo>
                    <a:pt x="270" y="68"/>
                    <a:pt x="203" y="0"/>
                    <a:pt x="20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3" name="Google Shape;13393;p16"/>
            <p:cNvSpPr/>
            <p:nvPr/>
          </p:nvSpPr>
          <p:spPr>
            <a:xfrm>
              <a:off x="1785575" y="20028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" y="1"/>
                  </a:moveTo>
                  <a:cubicBezTo>
                    <a:pt x="35" y="101"/>
                    <a:pt x="68" y="135"/>
                    <a:pt x="93" y="135"/>
                  </a:cubicBezTo>
                  <a:cubicBezTo>
                    <a:pt x="119" y="135"/>
                    <a:pt x="135" y="101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4" name="Google Shape;13394;p16"/>
            <p:cNvSpPr/>
            <p:nvPr/>
          </p:nvSpPr>
          <p:spPr>
            <a:xfrm>
              <a:off x="1464575" y="1737300"/>
              <a:ext cx="5075" cy="6750"/>
            </a:xfrm>
            <a:custGeom>
              <a:avLst/>
              <a:gdLst/>
              <a:ahLst/>
              <a:cxnLst/>
              <a:rect l="l" t="t" r="r" b="b"/>
              <a:pathLst>
                <a:path w="203" h="270" extrusionOk="0">
                  <a:moveTo>
                    <a:pt x="135" y="0"/>
                  </a:moveTo>
                  <a:cubicBezTo>
                    <a:pt x="135" y="0"/>
                    <a:pt x="68" y="68"/>
                    <a:pt x="0" y="68"/>
                  </a:cubicBezTo>
                  <a:lnTo>
                    <a:pt x="202" y="269"/>
                  </a:lnTo>
                  <a:lnTo>
                    <a:pt x="202" y="135"/>
                  </a:lnTo>
                  <a:cubicBezTo>
                    <a:pt x="202" y="68"/>
                    <a:pt x="202" y="0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5" name="Google Shape;13395;p16"/>
            <p:cNvSpPr/>
            <p:nvPr/>
          </p:nvSpPr>
          <p:spPr>
            <a:xfrm>
              <a:off x="3000725" y="653250"/>
              <a:ext cx="10125" cy="6550"/>
            </a:xfrm>
            <a:custGeom>
              <a:avLst/>
              <a:gdLst/>
              <a:ahLst/>
              <a:cxnLst/>
              <a:rect l="l" t="t" r="r" b="b"/>
              <a:pathLst>
                <a:path w="405" h="262" extrusionOk="0">
                  <a:moveTo>
                    <a:pt x="202" y="0"/>
                  </a:moveTo>
                  <a:cubicBezTo>
                    <a:pt x="135" y="0"/>
                    <a:pt x="68" y="68"/>
                    <a:pt x="68" y="68"/>
                  </a:cubicBezTo>
                  <a:cubicBezTo>
                    <a:pt x="68" y="135"/>
                    <a:pt x="1" y="202"/>
                    <a:pt x="68" y="202"/>
                  </a:cubicBezTo>
                  <a:cubicBezTo>
                    <a:pt x="113" y="202"/>
                    <a:pt x="98" y="262"/>
                    <a:pt x="123" y="262"/>
                  </a:cubicBezTo>
                  <a:cubicBezTo>
                    <a:pt x="135" y="262"/>
                    <a:pt x="158" y="247"/>
                    <a:pt x="202" y="202"/>
                  </a:cubicBezTo>
                  <a:cubicBezTo>
                    <a:pt x="404" y="135"/>
                    <a:pt x="337" y="68"/>
                    <a:pt x="202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6" name="Google Shape;13396;p16"/>
            <p:cNvSpPr/>
            <p:nvPr/>
          </p:nvSpPr>
          <p:spPr>
            <a:xfrm>
              <a:off x="1704925" y="1288550"/>
              <a:ext cx="114300" cy="763075"/>
            </a:xfrm>
            <a:custGeom>
              <a:avLst/>
              <a:gdLst/>
              <a:ahLst/>
              <a:cxnLst/>
              <a:rect l="l" t="t" r="r" b="b"/>
              <a:pathLst>
                <a:path w="4572" h="30523" extrusionOk="0">
                  <a:moveTo>
                    <a:pt x="2891" y="1"/>
                  </a:moveTo>
                  <a:cubicBezTo>
                    <a:pt x="1143" y="1143"/>
                    <a:pt x="2756" y="3362"/>
                    <a:pt x="1479" y="4707"/>
                  </a:cubicBezTo>
                  <a:cubicBezTo>
                    <a:pt x="1277" y="4975"/>
                    <a:pt x="1412" y="5244"/>
                    <a:pt x="1546" y="5513"/>
                  </a:cubicBezTo>
                  <a:cubicBezTo>
                    <a:pt x="2420" y="7060"/>
                    <a:pt x="1479" y="8606"/>
                    <a:pt x="1748" y="10219"/>
                  </a:cubicBezTo>
                  <a:lnTo>
                    <a:pt x="605" y="12639"/>
                  </a:lnTo>
                  <a:cubicBezTo>
                    <a:pt x="336" y="12908"/>
                    <a:pt x="403" y="13379"/>
                    <a:pt x="0" y="13648"/>
                  </a:cubicBezTo>
                  <a:cubicBezTo>
                    <a:pt x="941" y="14051"/>
                    <a:pt x="1681" y="14589"/>
                    <a:pt x="1479" y="16001"/>
                  </a:cubicBezTo>
                  <a:cubicBezTo>
                    <a:pt x="1277" y="16740"/>
                    <a:pt x="1546" y="17614"/>
                    <a:pt x="2084" y="18152"/>
                  </a:cubicBezTo>
                  <a:cubicBezTo>
                    <a:pt x="2756" y="18757"/>
                    <a:pt x="2891" y="19429"/>
                    <a:pt x="1613" y="19564"/>
                  </a:cubicBezTo>
                  <a:cubicBezTo>
                    <a:pt x="1277" y="19564"/>
                    <a:pt x="807" y="19900"/>
                    <a:pt x="1277" y="20572"/>
                  </a:cubicBezTo>
                  <a:cubicBezTo>
                    <a:pt x="2084" y="21581"/>
                    <a:pt x="2084" y="21715"/>
                    <a:pt x="874" y="22522"/>
                  </a:cubicBezTo>
                  <a:cubicBezTo>
                    <a:pt x="471" y="22724"/>
                    <a:pt x="336" y="23127"/>
                    <a:pt x="403" y="23530"/>
                  </a:cubicBezTo>
                  <a:cubicBezTo>
                    <a:pt x="498" y="23750"/>
                    <a:pt x="636" y="23809"/>
                    <a:pt x="783" y="23809"/>
                  </a:cubicBezTo>
                  <a:cubicBezTo>
                    <a:pt x="952" y="23809"/>
                    <a:pt x="1134" y="23732"/>
                    <a:pt x="1277" y="23732"/>
                  </a:cubicBezTo>
                  <a:cubicBezTo>
                    <a:pt x="1748" y="23732"/>
                    <a:pt x="2151" y="24135"/>
                    <a:pt x="2151" y="24606"/>
                  </a:cubicBezTo>
                  <a:cubicBezTo>
                    <a:pt x="2151" y="25016"/>
                    <a:pt x="1936" y="25179"/>
                    <a:pt x="1629" y="25179"/>
                  </a:cubicBezTo>
                  <a:cubicBezTo>
                    <a:pt x="1483" y="25179"/>
                    <a:pt x="1317" y="25142"/>
                    <a:pt x="1143" y="25077"/>
                  </a:cubicBezTo>
                  <a:cubicBezTo>
                    <a:pt x="1053" y="25047"/>
                    <a:pt x="962" y="25017"/>
                    <a:pt x="884" y="25017"/>
                  </a:cubicBezTo>
                  <a:cubicBezTo>
                    <a:pt x="788" y="25017"/>
                    <a:pt x="709" y="25062"/>
                    <a:pt x="672" y="25211"/>
                  </a:cubicBezTo>
                  <a:cubicBezTo>
                    <a:pt x="1008" y="25816"/>
                    <a:pt x="2151" y="25749"/>
                    <a:pt x="2151" y="26421"/>
                  </a:cubicBezTo>
                  <a:cubicBezTo>
                    <a:pt x="2151" y="27362"/>
                    <a:pt x="2958" y="27766"/>
                    <a:pt x="3227" y="28505"/>
                  </a:cubicBezTo>
                  <a:cubicBezTo>
                    <a:pt x="2353" y="29312"/>
                    <a:pt x="2286" y="29783"/>
                    <a:pt x="3093" y="30119"/>
                  </a:cubicBezTo>
                  <a:cubicBezTo>
                    <a:pt x="3496" y="30320"/>
                    <a:pt x="3966" y="30455"/>
                    <a:pt x="4370" y="30522"/>
                  </a:cubicBezTo>
                  <a:cubicBezTo>
                    <a:pt x="4437" y="30522"/>
                    <a:pt x="4504" y="30522"/>
                    <a:pt x="4504" y="30388"/>
                  </a:cubicBezTo>
                  <a:cubicBezTo>
                    <a:pt x="4572" y="30320"/>
                    <a:pt x="4572" y="30253"/>
                    <a:pt x="4437" y="30119"/>
                  </a:cubicBezTo>
                  <a:cubicBezTo>
                    <a:pt x="4437" y="28976"/>
                    <a:pt x="4370" y="27833"/>
                    <a:pt x="4101" y="26757"/>
                  </a:cubicBezTo>
                  <a:cubicBezTo>
                    <a:pt x="3765" y="25480"/>
                    <a:pt x="3563" y="24135"/>
                    <a:pt x="3429" y="22858"/>
                  </a:cubicBezTo>
                  <a:cubicBezTo>
                    <a:pt x="3294" y="20505"/>
                    <a:pt x="3093" y="18152"/>
                    <a:pt x="3025" y="15934"/>
                  </a:cubicBezTo>
                  <a:cubicBezTo>
                    <a:pt x="2891" y="13648"/>
                    <a:pt x="2353" y="11429"/>
                    <a:pt x="2756" y="9211"/>
                  </a:cubicBezTo>
                  <a:cubicBezTo>
                    <a:pt x="3227" y="6656"/>
                    <a:pt x="2891" y="4034"/>
                    <a:pt x="3361" y="1480"/>
                  </a:cubicBezTo>
                  <a:cubicBezTo>
                    <a:pt x="3496" y="942"/>
                    <a:pt x="3294" y="404"/>
                    <a:pt x="289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7" name="Google Shape;13397;p16"/>
            <p:cNvSpPr/>
            <p:nvPr/>
          </p:nvSpPr>
          <p:spPr>
            <a:xfrm>
              <a:off x="1772150" y="1107025"/>
              <a:ext cx="243725" cy="411800"/>
            </a:xfrm>
            <a:custGeom>
              <a:avLst/>
              <a:gdLst/>
              <a:ahLst/>
              <a:cxnLst/>
              <a:rect l="l" t="t" r="r" b="b"/>
              <a:pathLst>
                <a:path w="9749" h="16472" extrusionOk="0">
                  <a:moveTo>
                    <a:pt x="9748" y="1"/>
                  </a:moveTo>
                  <a:cubicBezTo>
                    <a:pt x="9278" y="68"/>
                    <a:pt x="8874" y="337"/>
                    <a:pt x="8605" y="740"/>
                  </a:cubicBezTo>
                  <a:cubicBezTo>
                    <a:pt x="7059" y="2825"/>
                    <a:pt x="5042" y="4438"/>
                    <a:pt x="2622" y="5379"/>
                  </a:cubicBezTo>
                  <a:cubicBezTo>
                    <a:pt x="2488" y="5514"/>
                    <a:pt x="2353" y="5648"/>
                    <a:pt x="2353" y="5850"/>
                  </a:cubicBezTo>
                  <a:cubicBezTo>
                    <a:pt x="2420" y="6186"/>
                    <a:pt x="2756" y="6320"/>
                    <a:pt x="3025" y="6657"/>
                  </a:cubicBezTo>
                  <a:cubicBezTo>
                    <a:pt x="2689" y="6522"/>
                    <a:pt x="2353" y="6320"/>
                    <a:pt x="2017" y="6186"/>
                  </a:cubicBezTo>
                  <a:cubicBezTo>
                    <a:pt x="1883" y="6186"/>
                    <a:pt x="1681" y="6253"/>
                    <a:pt x="1614" y="6388"/>
                  </a:cubicBezTo>
                  <a:cubicBezTo>
                    <a:pt x="1345" y="6791"/>
                    <a:pt x="874" y="6858"/>
                    <a:pt x="538" y="7127"/>
                  </a:cubicBezTo>
                  <a:cubicBezTo>
                    <a:pt x="404" y="7194"/>
                    <a:pt x="336" y="7194"/>
                    <a:pt x="202" y="7194"/>
                  </a:cubicBezTo>
                  <a:cubicBezTo>
                    <a:pt x="0" y="10287"/>
                    <a:pt x="67" y="13379"/>
                    <a:pt x="67" y="16472"/>
                  </a:cubicBezTo>
                  <a:cubicBezTo>
                    <a:pt x="538" y="16136"/>
                    <a:pt x="538" y="15665"/>
                    <a:pt x="471" y="15194"/>
                  </a:cubicBezTo>
                  <a:lnTo>
                    <a:pt x="471" y="12371"/>
                  </a:lnTo>
                  <a:cubicBezTo>
                    <a:pt x="471" y="11631"/>
                    <a:pt x="807" y="10959"/>
                    <a:pt x="1345" y="10489"/>
                  </a:cubicBezTo>
                  <a:cubicBezTo>
                    <a:pt x="3227" y="8606"/>
                    <a:pt x="5647" y="7463"/>
                    <a:pt x="7799" y="5917"/>
                  </a:cubicBezTo>
                  <a:cubicBezTo>
                    <a:pt x="7821" y="5895"/>
                    <a:pt x="7843" y="5887"/>
                    <a:pt x="7873" y="5887"/>
                  </a:cubicBezTo>
                  <a:cubicBezTo>
                    <a:pt x="7933" y="5887"/>
                    <a:pt x="8023" y="5917"/>
                    <a:pt x="8202" y="5917"/>
                  </a:cubicBezTo>
                  <a:lnTo>
                    <a:pt x="8202" y="8808"/>
                  </a:lnTo>
                  <a:cubicBezTo>
                    <a:pt x="8605" y="6657"/>
                    <a:pt x="8941" y="4505"/>
                    <a:pt x="9009" y="2354"/>
                  </a:cubicBezTo>
                  <a:cubicBezTo>
                    <a:pt x="9345" y="1951"/>
                    <a:pt x="9009" y="1480"/>
                    <a:pt x="9345" y="1144"/>
                  </a:cubicBezTo>
                  <a:cubicBezTo>
                    <a:pt x="9614" y="808"/>
                    <a:pt x="9748" y="404"/>
                    <a:pt x="9748" y="1"/>
                  </a:cubicBezTo>
                  <a:close/>
                </a:path>
              </a:pathLst>
            </a:custGeom>
            <a:solidFill>
              <a:srgbClr val="F0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8" name="Google Shape;13398;p16"/>
            <p:cNvSpPr/>
            <p:nvPr/>
          </p:nvSpPr>
          <p:spPr>
            <a:xfrm>
              <a:off x="1832650" y="1125525"/>
              <a:ext cx="158000" cy="121750"/>
            </a:xfrm>
            <a:custGeom>
              <a:avLst/>
              <a:gdLst/>
              <a:ahLst/>
              <a:cxnLst/>
              <a:rect l="l" t="t" r="r" b="b"/>
              <a:pathLst>
                <a:path w="6320" h="4870" extrusionOk="0">
                  <a:moveTo>
                    <a:pt x="6185" y="0"/>
                  </a:moveTo>
                  <a:cubicBezTo>
                    <a:pt x="3900" y="1143"/>
                    <a:pt x="2084" y="2891"/>
                    <a:pt x="135" y="4505"/>
                  </a:cubicBezTo>
                  <a:cubicBezTo>
                    <a:pt x="135" y="4505"/>
                    <a:pt x="68" y="4505"/>
                    <a:pt x="0" y="4572"/>
                  </a:cubicBezTo>
                  <a:cubicBezTo>
                    <a:pt x="0" y="4706"/>
                    <a:pt x="68" y="4774"/>
                    <a:pt x="202" y="4841"/>
                  </a:cubicBezTo>
                  <a:cubicBezTo>
                    <a:pt x="338" y="4860"/>
                    <a:pt x="475" y="4870"/>
                    <a:pt x="612" y="4870"/>
                  </a:cubicBezTo>
                  <a:cubicBezTo>
                    <a:pt x="1426" y="4870"/>
                    <a:pt x="2239" y="4532"/>
                    <a:pt x="2757" y="3900"/>
                  </a:cubicBezTo>
                  <a:cubicBezTo>
                    <a:pt x="3295" y="3362"/>
                    <a:pt x="3832" y="2891"/>
                    <a:pt x="4505" y="2555"/>
                  </a:cubicBezTo>
                  <a:cubicBezTo>
                    <a:pt x="5379" y="2017"/>
                    <a:pt x="6320" y="1278"/>
                    <a:pt x="6185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9" name="Google Shape;13399;p16"/>
            <p:cNvSpPr/>
            <p:nvPr/>
          </p:nvSpPr>
          <p:spPr>
            <a:xfrm>
              <a:off x="1785575" y="1263100"/>
              <a:ext cx="30300" cy="24475"/>
            </a:xfrm>
            <a:custGeom>
              <a:avLst/>
              <a:gdLst/>
              <a:ahLst/>
              <a:cxnLst/>
              <a:rect l="l" t="t" r="r" b="b"/>
              <a:pathLst>
                <a:path w="1212" h="979" extrusionOk="0">
                  <a:moveTo>
                    <a:pt x="995" y="1"/>
                  </a:moveTo>
                  <a:cubicBezTo>
                    <a:pt x="932" y="1"/>
                    <a:pt x="870" y="51"/>
                    <a:pt x="808" y="145"/>
                  </a:cubicBezTo>
                  <a:cubicBezTo>
                    <a:pt x="472" y="414"/>
                    <a:pt x="135" y="548"/>
                    <a:pt x="1" y="951"/>
                  </a:cubicBezTo>
                  <a:cubicBezTo>
                    <a:pt x="136" y="966"/>
                    <a:pt x="269" y="978"/>
                    <a:pt x="393" y="978"/>
                  </a:cubicBezTo>
                  <a:cubicBezTo>
                    <a:pt x="823" y="978"/>
                    <a:pt x="1159" y="838"/>
                    <a:pt x="1211" y="212"/>
                  </a:cubicBezTo>
                  <a:cubicBezTo>
                    <a:pt x="1139" y="68"/>
                    <a:pt x="1067" y="1"/>
                    <a:pt x="995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0" name="Google Shape;13400;p16"/>
            <p:cNvSpPr/>
            <p:nvPr/>
          </p:nvSpPr>
          <p:spPr>
            <a:xfrm>
              <a:off x="1814150" y="1238125"/>
              <a:ext cx="21875" cy="23625"/>
            </a:xfrm>
            <a:custGeom>
              <a:avLst/>
              <a:gdLst/>
              <a:ahLst/>
              <a:cxnLst/>
              <a:rect l="l" t="t" r="r" b="b"/>
              <a:pathLst>
                <a:path w="875" h="945" extrusionOk="0">
                  <a:moveTo>
                    <a:pt x="875" y="1"/>
                  </a:moveTo>
                  <a:cubicBezTo>
                    <a:pt x="539" y="68"/>
                    <a:pt x="203" y="337"/>
                    <a:pt x="1" y="740"/>
                  </a:cubicBezTo>
                  <a:lnTo>
                    <a:pt x="203" y="875"/>
                  </a:lnTo>
                  <a:cubicBezTo>
                    <a:pt x="274" y="922"/>
                    <a:pt x="354" y="945"/>
                    <a:pt x="436" y="945"/>
                  </a:cubicBezTo>
                  <a:cubicBezTo>
                    <a:pt x="586" y="945"/>
                    <a:pt x="745" y="870"/>
                    <a:pt x="875" y="740"/>
                  </a:cubicBezTo>
                  <a:cubicBezTo>
                    <a:pt x="875" y="606"/>
                    <a:pt x="875" y="471"/>
                    <a:pt x="875" y="337"/>
                  </a:cubicBezTo>
                  <a:cubicBezTo>
                    <a:pt x="875" y="202"/>
                    <a:pt x="875" y="68"/>
                    <a:pt x="875" y="1"/>
                  </a:cubicBez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1" name="Google Shape;13401;p16"/>
            <p:cNvSpPr/>
            <p:nvPr/>
          </p:nvSpPr>
          <p:spPr>
            <a:xfrm>
              <a:off x="1805750" y="1256625"/>
              <a:ext cx="15150" cy="11775"/>
            </a:xfrm>
            <a:custGeom>
              <a:avLst/>
              <a:gdLst/>
              <a:ahLst/>
              <a:cxnLst/>
              <a:rect l="l" t="t" r="r" b="b"/>
              <a:pathLst>
                <a:path w="606" h="471" extrusionOk="0">
                  <a:moveTo>
                    <a:pt x="404" y="0"/>
                  </a:moveTo>
                  <a:cubicBezTo>
                    <a:pt x="270" y="202"/>
                    <a:pt x="135" y="336"/>
                    <a:pt x="1" y="471"/>
                  </a:cubicBezTo>
                  <a:lnTo>
                    <a:pt x="404" y="471"/>
                  </a:lnTo>
                  <a:cubicBezTo>
                    <a:pt x="539" y="404"/>
                    <a:pt x="606" y="269"/>
                    <a:pt x="471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2" name="Google Shape;13402;p16"/>
            <p:cNvSpPr/>
            <p:nvPr/>
          </p:nvSpPr>
          <p:spPr>
            <a:xfrm>
              <a:off x="2084750" y="1095275"/>
              <a:ext cx="38675" cy="85875"/>
            </a:xfrm>
            <a:custGeom>
              <a:avLst/>
              <a:gdLst/>
              <a:ahLst/>
              <a:cxnLst/>
              <a:rect l="l" t="t" r="r" b="b"/>
              <a:pathLst>
                <a:path w="1547" h="3435" extrusionOk="0">
                  <a:moveTo>
                    <a:pt x="942" y="0"/>
                  </a:moveTo>
                  <a:cubicBezTo>
                    <a:pt x="269" y="942"/>
                    <a:pt x="1" y="2084"/>
                    <a:pt x="68" y="3160"/>
                  </a:cubicBezTo>
                  <a:cubicBezTo>
                    <a:pt x="97" y="3156"/>
                    <a:pt x="125" y="3155"/>
                    <a:pt x="153" y="3155"/>
                  </a:cubicBezTo>
                  <a:cubicBezTo>
                    <a:pt x="516" y="3155"/>
                    <a:pt x="822" y="3434"/>
                    <a:pt x="1159" y="3434"/>
                  </a:cubicBezTo>
                  <a:cubicBezTo>
                    <a:pt x="1283" y="3434"/>
                    <a:pt x="1410" y="3397"/>
                    <a:pt x="1547" y="3295"/>
                  </a:cubicBezTo>
                  <a:cubicBezTo>
                    <a:pt x="807" y="2017"/>
                    <a:pt x="807" y="2017"/>
                    <a:pt x="942" y="336"/>
                  </a:cubicBezTo>
                  <a:cubicBezTo>
                    <a:pt x="942" y="202"/>
                    <a:pt x="942" y="135"/>
                    <a:pt x="94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3" name="Google Shape;13403;p16"/>
            <p:cNvSpPr/>
            <p:nvPr/>
          </p:nvSpPr>
          <p:spPr>
            <a:xfrm>
              <a:off x="1995675" y="1135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04" y="1"/>
                  </a:moveTo>
                  <a:cubicBezTo>
                    <a:pt x="0" y="337"/>
                    <a:pt x="68" y="808"/>
                    <a:pt x="68" y="1211"/>
                  </a:cubicBezTo>
                  <a:cubicBezTo>
                    <a:pt x="404" y="875"/>
                    <a:pt x="538" y="471"/>
                    <a:pt x="404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4" name="Google Shape;13404;p16"/>
            <p:cNvSpPr/>
            <p:nvPr/>
          </p:nvSpPr>
          <p:spPr>
            <a:xfrm>
              <a:off x="2185600" y="1026350"/>
              <a:ext cx="8425" cy="6350"/>
            </a:xfrm>
            <a:custGeom>
              <a:avLst/>
              <a:gdLst/>
              <a:ahLst/>
              <a:cxnLst/>
              <a:rect l="l" t="t" r="r" b="b"/>
              <a:pathLst>
                <a:path w="337" h="254" extrusionOk="0">
                  <a:moveTo>
                    <a:pt x="135" y="1"/>
                  </a:moveTo>
                  <a:cubicBezTo>
                    <a:pt x="67" y="1"/>
                    <a:pt x="67" y="68"/>
                    <a:pt x="0" y="68"/>
                  </a:cubicBezTo>
                  <a:cubicBezTo>
                    <a:pt x="0" y="135"/>
                    <a:pt x="0" y="203"/>
                    <a:pt x="0" y="203"/>
                  </a:cubicBezTo>
                  <a:cubicBezTo>
                    <a:pt x="34" y="236"/>
                    <a:pt x="67" y="253"/>
                    <a:pt x="101" y="253"/>
                  </a:cubicBezTo>
                  <a:cubicBezTo>
                    <a:pt x="135" y="253"/>
                    <a:pt x="168" y="236"/>
                    <a:pt x="202" y="203"/>
                  </a:cubicBezTo>
                  <a:cubicBezTo>
                    <a:pt x="336" y="135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3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5" name="Google Shape;13405;p16"/>
            <p:cNvSpPr/>
            <p:nvPr/>
          </p:nvSpPr>
          <p:spPr>
            <a:xfrm>
              <a:off x="1815850" y="1256625"/>
              <a:ext cx="45400" cy="33150"/>
            </a:xfrm>
            <a:custGeom>
              <a:avLst/>
              <a:gdLst/>
              <a:ahLst/>
              <a:cxnLst/>
              <a:rect l="l" t="t" r="r" b="b"/>
              <a:pathLst>
                <a:path w="1816" h="1326" extrusionOk="0">
                  <a:moveTo>
                    <a:pt x="807" y="0"/>
                  </a:moveTo>
                  <a:lnTo>
                    <a:pt x="67" y="135"/>
                  </a:lnTo>
                  <a:cubicBezTo>
                    <a:pt x="67" y="202"/>
                    <a:pt x="0" y="336"/>
                    <a:pt x="0" y="471"/>
                  </a:cubicBezTo>
                  <a:cubicBezTo>
                    <a:pt x="202" y="538"/>
                    <a:pt x="471" y="673"/>
                    <a:pt x="605" y="941"/>
                  </a:cubicBezTo>
                  <a:cubicBezTo>
                    <a:pt x="747" y="1225"/>
                    <a:pt x="897" y="1326"/>
                    <a:pt x="1035" y="1326"/>
                  </a:cubicBezTo>
                  <a:cubicBezTo>
                    <a:pt x="1289" y="1326"/>
                    <a:pt x="1503" y="981"/>
                    <a:pt x="1546" y="807"/>
                  </a:cubicBezTo>
                  <a:cubicBezTo>
                    <a:pt x="1815" y="202"/>
                    <a:pt x="1076" y="269"/>
                    <a:pt x="807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6" name="Google Shape;13406;p16"/>
            <p:cNvSpPr/>
            <p:nvPr/>
          </p:nvSpPr>
          <p:spPr>
            <a:xfrm>
              <a:off x="3308300" y="569200"/>
              <a:ext cx="184900" cy="59150"/>
            </a:xfrm>
            <a:custGeom>
              <a:avLst/>
              <a:gdLst/>
              <a:ahLst/>
              <a:cxnLst/>
              <a:rect l="l" t="t" r="r" b="b"/>
              <a:pathLst>
                <a:path w="7396" h="2366" extrusionOk="0">
                  <a:moveTo>
                    <a:pt x="5043" y="1"/>
                  </a:moveTo>
                  <a:cubicBezTo>
                    <a:pt x="4421" y="1"/>
                    <a:pt x="3799" y="135"/>
                    <a:pt x="3227" y="404"/>
                  </a:cubicBezTo>
                  <a:cubicBezTo>
                    <a:pt x="2718" y="600"/>
                    <a:pt x="2163" y="705"/>
                    <a:pt x="1603" y="705"/>
                  </a:cubicBezTo>
                  <a:cubicBezTo>
                    <a:pt x="1201" y="705"/>
                    <a:pt x="797" y="651"/>
                    <a:pt x="404" y="539"/>
                  </a:cubicBezTo>
                  <a:cubicBezTo>
                    <a:pt x="68" y="875"/>
                    <a:pt x="0" y="1345"/>
                    <a:pt x="135" y="1816"/>
                  </a:cubicBezTo>
                  <a:cubicBezTo>
                    <a:pt x="306" y="2159"/>
                    <a:pt x="642" y="2365"/>
                    <a:pt x="1002" y="2365"/>
                  </a:cubicBezTo>
                  <a:cubicBezTo>
                    <a:pt x="1206" y="2365"/>
                    <a:pt x="1419" y="2298"/>
                    <a:pt x="1614" y="2152"/>
                  </a:cubicBezTo>
                  <a:cubicBezTo>
                    <a:pt x="2677" y="1950"/>
                    <a:pt x="3778" y="1519"/>
                    <a:pt x="4916" y="1519"/>
                  </a:cubicBezTo>
                  <a:cubicBezTo>
                    <a:pt x="5291" y="1519"/>
                    <a:pt x="5669" y="1565"/>
                    <a:pt x="6051" y="1682"/>
                  </a:cubicBezTo>
                  <a:cubicBezTo>
                    <a:pt x="7396" y="1278"/>
                    <a:pt x="7396" y="1278"/>
                    <a:pt x="6858" y="404"/>
                  </a:cubicBezTo>
                  <a:cubicBezTo>
                    <a:pt x="6286" y="135"/>
                    <a:pt x="5664" y="1"/>
                    <a:pt x="5043" y="1"/>
                  </a:cubicBezTo>
                  <a:close/>
                </a:path>
              </a:pathLst>
            </a:custGeom>
            <a:solidFill>
              <a:srgbClr val="F2BD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7" name="Google Shape;13407;p16"/>
            <p:cNvSpPr/>
            <p:nvPr/>
          </p:nvSpPr>
          <p:spPr>
            <a:xfrm>
              <a:off x="3178875" y="582650"/>
              <a:ext cx="139525" cy="69950"/>
            </a:xfrm>
            <a:custGeom>
              <a:avLst/>
              <a:gdLst/>
              <a:ahLst/>
              <a:cxnLst/>
              <a:rect l="l" t="t" r="r" b="b"/>
              <a:pathLst>
                <a:path w="5581" h="2798" extrusionOk="0">
                  <a:moveTo>
                    <a:pt x="5581" y="1"/>
                  </a:moveTo>
                  <a:cubicBezTo>
                    <a:pt x="4909" y="202"/>
                    <a:pt x="4304" y="270"/>
                    <a:pt x="3631" y="337"/>
                  </a:cubicBezTo>
                  <a:cubicBezTo>
                    <a:pt x="2354" y="404"/>
                    <a:pt x="1144" y="673"/>
                    <a:pt x="1" y="1144"/>
                  </a:cubicBezTo>
                  <a:cubicBezTo>
                    <a:pt x="175" y="1072"/>
                    <a:pt x="320" y="1041"/>
                    <a:pt x="444" y="1041"/>
                  </a:cubicBezTo>
                  <a:cubicBezTo>
                    <a:pt x="1137" y="1041"/>
                    <a:pt x="1158" y="2012"/>
                    <a:pt x="1614" y="2354"/>
                  </a:cubicBezTo>
                  <a:cubicBezTo>
                    <a:pt x="1923" y="2662"/>
                    <a:pt x="2317" y="2797"/>
                    <a:pt x="2723" y="2797"/>
                  </a:cubicBezTo>
                  <a:cubicBezTo>
                    <a:pt x="2937" y="2797"/>
                    <a:pt x="3153" y="2760"/>
                    <a:pt x="3362" y="2690"/>
                  </a:cubicBezTo>
                  <a:cubicBezTo>
                    <a:pt x="4236" y="2287"/>
                    <a:pt x="4976" y="1749"/>
                    <a:pt x="5581" y="1076"/>
                  </a:cubicBezTo>
                  <a:lnTo>
                    <a:pt x="5581" y="1"/>
                  </a:lnTo>
                  <a:close/>
                </a:path>
              </a:pathLst>
            </a:custGeom>
            <a:solidFill>
              <a:srgbClr val="C6D6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8" name="Google Shape;13408;p16"/>
            <p:cNvSpPr/>
            <p:nvPr/>
          </p:nvSpPr>
          <p:spPr>
            <a:xfrm>
              <a:off x="3459550" y="570200"/>
              <a:ext cx="131125" cy="41050"/>
            </a:xfrm>
            <a:custGeom>
              <a:avLst/>
              <a:gdLst/>
              <a:ahLst/>
              <a:cxnLst/>
              <a:rect l="l" t="t" r="r" b="b"/>
              <a:pathLst>
                <a:path w="5245" h="1642" extrusionOk="0">
                  <a:moveTo>
                    <a:pt x="2134" y="1"/>
                  </a:moveTo>
                  <a:cubicBezTo>
                    <a:pt x="1661" y="1"/>
                    <a:pt x="1219" y="136"/>
                    <a:pt x="808" y="364"/>
                  </a:cubicBezTo>
                  <a:cubicBezTo>
                    <a:pt x="1346" y="1373"/>
                    <a:pt x="135" y="1171"/>
                    <a:pt x="1" y="1642"/>
                  </a:cubicBezTo>
                  <a:lnTo>
                    <a:pt x="5245" y="1238"/>
                  </a:lnTo>
                  <a:cubicBezTo>
                    <a:pt x="5110" y="499"/>
                    <a:pt x="4657" y="415"/>
                    <a:pt x="4161" y="415"/>
                  </a:cubicBezTo>
                  <a:cubicBezTo>
                    <a:pt x="4015" y="415"/>
                    <a:pt x="3865" y="422"/>
                    <a:pt x="3719" y="422"/>
                  </a:cubicBezTo>
                  <a:cubicBezTo>
                    <a:pt x="3369" y="422"/>
                    <a:pt x="3038" y="380"/>
                    <a:pt x="2825" y="95"/>
                  </a:cubicBezTo>
                  <a:cubicBezTo>
                    <a:pt x="2588" y="31"/>
                    <a:pt x="2357" y="1"/>
                    <a:pt x="2134" y="1"/>
                  </a:cubicBezTo>
                  <a:close/>
                </a:path>
              </a:pathLst>
            </a:custGeom>
            <a:solidFill>
              <a:srgbClr val="F4A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9" name="Google Shape;13409;p16"/>
            <p:cNvSpPr/>
            <p:nvPr/>
          </p:nvSpPr>
          <p:spPr>
            <a:xfrm>
              <a:off x="3528475" y="564175"/>
              <a:ext cx="104225" cy="37000"/>
            </a:xfrm>
            <a:custGeom>
              <a:avLst/>
              <a:gdLst/>
              <a:ahLst/>
              <a:cxnLst/>
              <a:rect l="l" t="t" r="r" b="b"/>
              <a:pathLst>
                <a:path w="4169" h="1480" extrusionOk="0">
                  <a:moveTo>
                    <a:pt x="3227" y="0"/>
                  </a:moveTo>
                  <a:cubicBezTo>
                    <a:pt x="2219" y="404"/>
                    <a:pt x="1076" y="202"/>
                    <a:pt x="0" y="336"/>
                  </a:cubicBezTo>
                  <a:cubicBezTo>
                    <a:pt x="68" y="874"/>
                    <a:pt x="471" y="1076"/>
                    <a:pt x="1009" y="1076"/>
                  </a:cubicBezTo>
                  <a:cubicBezTo>
                    <a:pt x="1166" y="1076"/>
                    <a:pt x="1337" y="1061"/>
                    <a:pt x="1512" y="1061"/>
                  </a:cubicBezTo>
                  <a:cubicBezTo>
                    <a:pt x="1860" y="1061"/>
                    <a:pt x="2219" y="1121"/>
                    <a:pt x="2488" y="1479"/>
                  </a:cubicBezTo>
                  <a:cubicBezTo>
                    <a:pt x="4168" y="1479"/>
                    <a:pt x="4168" y="1479"/>
                    <a:pt x="3698" y="336"/>
                  </a:cubicBezTo>
                  <a:cubicBezTo>
                    <a:pt x="3563" y="202"/>
                    <a:pt x="3362" y="0"/>
                    <a:pt x="3227" y="0"/>
                  </a:cubicBezTo>
                  <a:close/>
                </a:path>
              </a:pathLst>
            </a:custGeom>
            <a:solidFill>
              <a:srgbClr val="FACF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0" name="Google Shape;13410;p16"/>
            <p:cNvSpPr/>
            <p:nvPr/>
          </p:nvSpPr>
          <p:spPr>
            <a:xfrm>
              <a:off x="3244425" y="741575"/>
              <a:ext cx="43725" cy="51200"/>
            </a:xfrm>
            <a:custGeom>
              <a:avLst/>
              <a:gdLst/>
              <a:ahLst/>
              <a:cxnLst/>
              <a:rect l="l" t="t" r="r" b="b"/>
              <a:pathLst>
                <a:path w="1749" h="2048" extrusionOk="0">
                  <a:moveTo>
                    <a:pt x="1479" y="1"/>
                  </a:moveTo>
                  <a:cubicBezTo>
                    <a:pt x="972" y="1"/>
                    <a:pt x="509" y="312"/>
                    <a:pt x="337" y="770"/>
                  </a:cubicBezTo>
                  <a:cubicBezTo>
                    <a:pt x="1" y="1509"/>
                    <a:pt x="740" y="1644"/>
                    <a:pt x="942" y="2047"/>
                  </a:cubicBezTo>
                  <a:cubicBezTo>
                    <a:pt x="1345" y="1442"/>
                    <a:pt x="1614" y="770"/>
                    <a:pt x="1749" y="30"/>
                  </a:cubicBezTo>
                  <a:cubicBezTo>
                    <a:pt x="1658" y="10"/>
                    <a:pt x="1568" y="1"/>
                    <a:pt x="1479" y="1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1" name="Google Shape;13411;p16"/>
            <p:cNvSpPr/>
            <p:nvPr/>
          </p:nvSpPr>
          <p:spPr>
            <a:xfrm>
              <a:off x="3205775" y="641475"/>
              <a:ext cx="60525" cy="40625"/>
            </a:xfrm>
            <a:custGeom>
              <a:avLst/>
              <a:gdLst/>
              <a:ahLst/>
              <a:cxnLst/>
              <a:rect l="l" t="t" r="r" b="b"/>
              <a:pathLst>
                <a:path w="2421" h="1625" extrusionOk="0">
                  <a:moveTo>
                    <a:pt x="538" y="1"/>
                  </a:moveTo>
                  <a:lnTo>
                    <a:pt x="68" y="404"/>
                  </a:lnTo>
                  <a:cubicBezTo>
                    <a:pt x="68" y="807"/>
                    <a:pt x="1" y="1211"/>
                    <a:pt x="1" y="1614"/>
                  </a:cubicBezTo>
                  <a:cubicBezTo>
                    <a:pt x="64" y="1621"/>
                    <a:pt x="125" y="1624"/>
                    <a:pt x="184" y="1624"/>
                  </a:cubicBezTo>
                  <a:cubicBezTo>
                    <a:pt x="1312" y="1624"/>
                    <a:pt x="1654" y="448"/>
                    <a:pt x="2421" y="1"/>
                  </a:cubicBezTo>
                  <a:close/>
                </a:path>
              </a:pathLst>
            </a:custGeom>
            <a:solidFill>
              <a:srgbClr val="9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2" name="Google Shape;13412;p16"/>
            <p:cNvSpPr/>
            <p:nvPr/>
          </p:nvSpPr>
          <p:spPr>
            <a:xfrm>
              <a:off x="3444425" y="982175"/>
              <a:ext cx="764750" cy="1676450"/>
            </a:xfrm>
            <a:custGeom>
              <a:avLst/>
              <a:gdLst/>
              <a:ahLst/>
              <a:cxnLst/>
              <a:rect l="l" t="t" r="r" b="b"/>
              <a:pathLst>
                <a:path w="30590" h="67058" extrusionOk="0">
                  <a:moveTo>
                    <a:pt x="28784" y="1"/>
                  </a:moveTo>
                  <a:cubicBezTo>
                    <a:pt x="28560" y="1"/>
                    <a:pt x="28347" y="104"/>
                    <a:pt x="28237" y="289"/>
                  </a:cubicBezTo>
                  <a:cubicBezTo>
                    <a:pt x="27905" y="802"/>
                    <a:pt x="27573" y="976"/>
                    <a:pt x="27223" y="976"/>
                  </a:cubicBezTo>
                  <a:cubicBezTo>
                    <a:pt x="26793" y="976"/>
                    <a:pt x="26335" y="713"/>
                    <a:pt x="25816" y="491"/>
                  </a:cubicBezTo>
                  <a:cubicBezTo>
                    <a:pt x="25404" y="311"/>
                    <a:pt x="25039" y="223"/>
                    <a:pt x="24727" y="223"/>
                  </a:cubicBezTo>
                  <a:cubicBezTo>
                    <a:pt x="23871" y="223"/>
                    <a:pt x="23414" y="890"/>
                    <a:pt x="23463" y="2171"/>
                  </a:cubicBezTo>
                  <a:cubicBezTo>
                    <a:pt x="23598" y="3180"/>
                    <a:pt x="23800" y="4255"/>
                    <a:pt x="24069" y="5264"/>
                  </a:cubicBezTo>
                  <a:cubicBezTo>
                    <a:pt x="23732" y="4054"/>
                    <a:pt x="22522" y="3785"/>
                    <a:pt x="21984" y="2776"/>
                  </a:cubicBezTo>
                  <a:cubicBezTo>
                    <a:pt x="21588" y="2032"/>
                    <a:pt x="21081" y="1471"/>
                    <a:pt x="20384" y="1471"/>
                  </a:cubicBezTo>
                  <a:cubicBezTo>
                    <a:pt x="20136" y="1471"/>
                    <a:pt x="19864" y="1542"/>
                    <a:pt x="19564" y="1701"/>
                  </a:cubicBezTo>
                  <a:cubicBezTo>
                    <a:pt x="18489" y="2306"/>
                    <a:pt x="19161" y="3381"/>
                    <a:pt x="19430" y="4255"/>
                  </a:cubicBezTo>
                  <a:cubicBezTo>
                    <a:pt x="19631" y="4860"/>
                    <a:pt x="20102" y="5398"/>
                    <a:pt x="20707" y="5734"/>
                  </a:cubicBezTo>
                  <a:cubicBezTo>
                    <a:pt x="21245" y="6071"/>
                    <a:pt x="21917" y="6339"/>
                    <a:pt x="22186" y="7079"/>
                  </a:cubicBezTo>
                  <a:cubicBezTo>
                    <a:pt x="21783" y="6743"/>
                    <a:pt x="21447" y="6272"/>
                    <a:pt x="20909" y="6205"/>
                  </a:cubicBezTo>
                  <a:cubicBezTo>
                    <a:pt x="20371" y="6138"/>
                    <a:pt x="19900" y="5936"/>
                    <a:pt x="19497" y="5533"/>
                  </a:cubicBezTo>
                  <a:cubicBezTo>
                    <a:pt x="19036" y="5251"/>
                    <a:pt x="18526" y="5115"/>
                    <a:pt x="18022" y="5115"/>
                  </a:cubicBezTo>
                  <a:cubicBezTo>
                    <a:pt x="17206" y="5115"/>
                    <a:pt x="16408" y="5472"/>
                    <a:pt x="15867" y="6138"/>
                  </a:cubicBezTo>
                  <a:cubicBezTo>
                    <a:pt x="15396" y="7281"/>
                    <a:pt x="14993" y="8356"/>
                    <a:pt x="14657" y="9499"/>
                  </a:cubicBezTo>
                  <a:cubicBezTo>
                    <a:pt x="13245" y="12928"/>
                    <a:pt x="12169" y="16424"/>
                    <a:pt x="11295" y="19987"/>
                  </a:cubicBezTo>
                  <a:cubicBezTo>
                    <a:pt x="10623" y="22945"/>
                    <a:pt x="9615" y="25768"/>
                    <a:pt x="8673" y="28592"/>
                  </a:cubicBezTo>
                  <a:cubicBezTo>
                    <a:pt x="8404" y="29735"/>
                    <a:pt x="7867" y="30743"/>
                    <a:pt x="7127" y="31617"/>
                  </a:cubicBezTo>
                  <a:cubicBezTo>
                    <a:pt x="6656" y="32626"/>
                    <a:pt x="5648" y="33298"/>
                    <a:pt x="5043" y="34374"/>
                  </a:cubicBezTo>
                  <a:cubicBezTo>
                    <a:pt x="4774" y="34911"/>
                    <a:pt x="4774" y="35516"/>
                    <a:pt x="4438" y="36054"/>
                  </a:cubicBezTo>
                  <a:cubicBezTo>
                    <a:pt x="4154" y="36432"/>
                    <a:pt x="4070" y="37276"/>
                    <a:pt x="3554" y="37276"/>
                  </a:cubicBezTo>
                  <a:cubicBezTo>
                    <a:pt x="3337" y="37276"/>
                    <a:pt x="3042" y="37126"/>
                    <a:pt x="2623" y="36727"/>
                  </a:cubicBezTo>
                  <a:cubicBezTo>
                    <a:pt x="2401" y="36521"/>
                    <a:pt x="2149" y="36430"/>
                    <a:pt x="1897" y="36430"/>
                  </a:cubicBezTo>
                  <a:cubicBezTo>
                    <a:pt x="1078" y="36430"/>
                    <a:pt x="250" y="37380"/>
                    <a:pt x="404" y="38407"/>
                  </a:cubicBezTo>
                  <a:cubicBezTo>
                    <a:pt x="808" y="39752"/>
                    <a:pt x="740" y="41096"/>
                    <a:pt x="337" y="42374"/>
                  </a:cubicBezTo>
                  <a:cubicBezTo>
                    <a:pt x="1" y="43046"/>
                    <a:pt x="404" y="43920"/>
                    <a:pt x="1211" y="44054"/>
                  </a:cubicBezTo>
                  <a:cubicBezTo>
                    <a:pt x="2757" y="44458"/>
                    <a:pt x="2959" y="45668"/>
                    <a:pt x="2892" y="47012"/>
                  </a:cubicBezTo>
                  <a:cubicBezTo>
                    <a:pt x="2892" y="47416"/>
                    <a:pt x="2690" y="47819"/>
                    <a:pt x="2959" y="48155"/>
                  </a:cubicBezTo>
                  <a:cubicBezTo>
                    <a:pt x="3070" y="48266"/>
                    <a:pt x="3222" y="48316"/>
                    <a:pt x="3381" y="48316"/>
                  </a:cubicBezTo>
                  <a:cubicBezTo>
                    <a:pt x="3510" y="48316"/>
                    <a:pt x="3645" y="48283"/>
                    <a:pt x="3766" y="48223"/>
                  </a:cubicBezTo>
                  <a:cubicBezTo>
                    <a:pt x="4841" y="47416"/>
                    <a:pt x="5043" y="46206"/>
                    <a:pt x="5446" y="45063"/>
                  </a:cubicBezTo>
                  <a:cubicBezTo>
                    <a:pt x="5850" y="43382"/>
                    <a:pt x="6925" y="41970"/>
                    <a:pt x="8404" y="41164"/>
                  </a:cubicBezTo>
                  <a:cubicBezTo>
                    <a:pt x="9346" y="40626"/>
                    <a:pt x="10556" y="41164"/>
                    <a:pt x="11497" y="40424"/>
                  </a:cubicBezTo>
                  <a:cubicBezTo>
                    <a:pt x="11430" y="39348"/>
                    <a:pt x="12035" y="38340"/>
                    <a:pt x="12976" y="37802"/>
                  </a:cubicBezTo>
                  <a:cubicBezTo>
                    <a:pt x="13447" y="37466"/>
                    <a:pt x="14186" y="37197"/>
                    <a:pt x="14388" y="36659"/>
                  </a:cubicBezTo>
                  <a:cubicBezTo>
                    <a:pt x="14610" y="35814"/>
                    <a:pt x="15097" y="35499"/>
                    <a:pt x="15654" y="35499"/>
                  </a:cubicBezTo>
                  <a:cubicBezTo>
                    <a:pt x="15940" y="35499"/>
                    <a:pt x="16243" y="35582"/>
                    <a:pt x="16539" y="35718"/>
                  </a:cubicBezTo>
                  <a:cubicBezTo>
                    <a:pt x="17413" y="36054"/>
                    <a:pt x="17010" y="36996"/>
                    <a:pt x="16875" y="37533"/>
                  </a:cubicBezTo>
                  <a:cubicBezTo>
                    <a:pt x="16599" y="36871"/>
                    <a:pt x="16278" y="35983"/>
                    <a:pt x="15577" y="35983"/>
                  </a:cubicBezTo>
                  <a:cubicBezTo>
                    <a:pt x="15424" y="35983"/>
                    <a:pt x="15253" y="36025"/>
                    <a:pt x="15060" y="36122"/>
                  </a:cubicBezTo>
                  <a:cubicBezTo>
                    <a:pt x="13984" y="36592"/>
                    <a:pt x="14455" y="37668"/>
                    <a:pt x="15060" y="38542"/>
                  </a:cubicBezTo>
                  <a:cubicBezTo>
                    <a:pt x="15531" y="38945"/>
                    <a:pt x="15799" y="39550"/>
                    <a:pt x="15732" y="40222"/>
                  </a:cubicBezTo>
                  <a:cubicBezTo>
                    <a:pt x="15194" y="42575"/>
                    <a:pt x="15329" y="44996"/>
                    <a:pt x="14589" y="47349"/>
                  </a:cubicBezTo>
                  <a:cubicBezTo>
                    <a:pt x="14119" y="48895"/>
                    <a:pt x="13850" y="50576"/>
                    <a:pt x="13783" y="52256"/>
                  </a:cubicBezTo>
                  <a:cubicBezTo>
                    <a:pt x="13648" y="54542"/>
                    <a:pt x="13984" y="56895"/>
                    <a:pt x="13648" y="59248"/>
                  </a:cubicBezTo>
                  <a:cubicBezTo>
                    <a:pt x="13379" y="61399"/>
                    <a:pt x="13178" y="63820"/>
                    <a:pt x="14388" y="65904"/>
                  </a:cubicBezTo>
                  <a:cubicBezTo>
                    <a:pt x="14590" y="66309"/>
                    <a:pt x="14678" y="67057"/>
                    <a:pt x="15169" y="67057"/>
                  </a:cubicBezTo>
                  <a:cubicBezTo>
                    <a:pt x="15330" y="67057"/>
                    <a:pt x="15534" y="66977"/>
                    <a:pt x="15799" y="66778"/>
                  </a:cubicBezTo>
                  <a:cubicBezTo>
                    <a:pt x="15732" y="63954"/>
                    <a:pt x="15732" y="61130"/>
                    <a:pt x="15665" y="58374"/>
                  </a:cubicBezTo>
                  <a:cubicBezTo>
                    <a:pt x="15463" y="51987"/>
                    <a:pt x="16808" y="45870"/>
                    <a:pt x="18489" y="39819"/>
                  </a:cubicBezTo>
                  <a:cubicBezTo>
                    <a:pt x="19833" y="35113"/>
                    <a:pt x="20237" y="30138"/>
                    <a:pt x="22657" y="25836"/>
                  </a:cubicBezTo>
                  <a:cubicBezTo>
                    <a:pt x="23665" y="23348"/>
                    <a:pt x="24337" y="20794"/>
                    <a:pt x="25346" y="18239"/>
                  </a:cubicBezTo>
                  <a:cubicBezTo>
                    <a:pt x="25480" y="17768"/>
                    <a:pt x="25615" y="17365"/>
                    <a:pt x="25749" y="16962"/>
                  </a:cubicBezTo>
                  <a:cubicBezTo>
                    <a:pt x="25816" y="16760"/>
                    <a:pt x="25884" y="16625"/>
                    <a:pt x="25884" y="16491"/>
                  </a:cubicBezTo>
                  <a:cubicBezTo>
                    <a:pt x="26018" y="16088"/>
                    <a:pt x="26220" y="15684"/>
                    <a:pt x="26489" y="15415"/>
                  </a:cubicBezTo>
                  <a:cubicBezTo>
                    <a:pt x="27430" y="14205"/>
                    <a:pt x="27363" y="12659"/>
                    <a:pt x="27968" y="11314"/>
                  </a:cubicBezTo>
                  <a:cubicBezTo>
                    <a:pt x="28237" y="10575"/>
                    <a:pt x="28438" y="9835"/>
                    <a:pt x="28506" y="9096"/>
                  </a:cubicBezTo>
                  <a:cubicBezTo>
                    <a:pt x="28640" y="7482"/>
                    <a:pt x="29581" y="6205"/>
                    <a:pt x="30186" y="4860"/>
                  </a:cubicBezTo>
                  <a:cubicBezTo>
                    <a:pt x="30590" y="3987"/>
                    <a:pt x="29985" y="760"/>
                    <a:pt x="29312" y="222"/>
                  </a:cubicBezTo>
                  <a:cubicBezTo>
                    <a:pt x="29161" y="70"/>
                    <a:pt x="28969" y="1"/>
                    <a:pt x="28784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3" name="Google Shape;13413;p16"/>
            <p:cNvSpPr/>
            <p:nvPr/>
          </p:nvSpPr>
          <p:spPr>
            <a:xfrm>
              <a:off x="2188950" y="1616300"/>
              <a:ext cx="751300" cy="1287425"/>
            </a:xfrm>
            <a:custGeom>
              <a:avLst/>
              <a:gdLst/>
              <a:ahLst/>
              <a:cxnLst/>
              <a:rect l="l" t="t" r="r" b="b"/>
              <a:pathLst>
                <a:path w="30052" h="51497" extrusionOk="0">
                  <a:moveTo>
                    <a:pt x="6066" y="26580"/>
                  </a:moveTo>
                  <a:cubicBezTo>
                    <a:pt x="6093" y="26972"/>
                    <a:pt x="6178" y="27401"/>
                    <a:pt x="6118" y="27698"/>
                  </a:cubicBezTo>
                  <a:cubicBezTo>
                    <a:pt x="5966" y="27393"/>
                    <a:pt x="6025" y="26991"/>
                    <a:pt x="6066" y="26580"/>
                  </a:cubicBezTo>
                  <a:close/>
                  <a:moveTo>
                    <a:pt x="25682" y="0"/>
                  </a:moveTo>
                  <a:cubicBezTo>
                    <a:pt x="24875" y="67"/>
                    <a:pt x="24875" y="1008"/>
                    <a:pt x="24875" y="1614"/>
                  </a:cubicBezTo>
                  <a:cubicBezTo>
                    <a:pt x="24942" y="3160"/>
                    <a:pt x="23934" y="4504"/>
                    <a:pt x="22455" y="4840"/>
                  </a:cubicBezTo>
                  <a:cubicBezTo>
                    <a:pt x="20438" y="5378"/>
                    <a:pt x="19497" y="6723"/>
                    <a:pt x="19900" y="8874"/>
                  </a:cubicBezTo>
                  <a:cubicBezTo>
                    <a:pt x="20035" y="9278"/>
                    <a:pt x="20035" y="9748"/>
                    <a:pt x="20102" y="10219"/>
                  </a:cubicBezTo>
                  <a:cubicBezTo>
                    <a:pt x="19833" y="12370"/>
                    <a:pt x="19766" y="14589"/>
                    <a:pt x="19967" y="16740"/>
                  </a:cubicBezTo>
                  <a:cubicBezTo>
                    <a:pt x="20035" y="21647"/>
                    <a:pt x="19631" y="26555"/>
                    <a:pt x="18892" y="31463"/>
                  </a:cubicBezTo>
                  <a:cubicBezTo>
                    <a:pt x="18341" y="32063"/>
                    <a:pt x="18126" y="33335"/>
                    <a:pt x="17247" y="33335"/>
                  </a:cubicBezTo>
                  <a:cubicBezTo>
                    <a:pt x="16946" y="33335"/>
                    <a:pt x="16566" y="33185"/>
                    <a:pt x="16068" y="32807"/>
                  </a:cubicBezTo>
                  <a:cubicBezTo>
                    <a:pt x="16024" y="32764"/>
                    <a:pt x="15971" y="32745"/>
                    <a:pt x="15912" y="32745"/>
                  </a:cubicBezTo>
                  <a:cubicBezTo>
                    <a:pt x="15698" y="32745"/>
                    <a:pt x="15405" y="32986"/>
                    <a:pt x="15194" y="33144"/>
                  </a:cubicBezTo>
                  <a:cubicBezTo>
                    <a:pt x="14746" y="33388"/>
                    <a:pt x="14266" y="33503"/>
                    <a:pt x="13795" y="33503"/>
                  </a:cubicBezTo>
                  <a:cubicBezTo>
                    <a:pt x="12713" y="33503"/>
                    <a:pt x="11676" y="32897"/>
                    <a:pt x="11160" y="31866"/>
                  </a:cubicBezTo>
                  <a:cubicBezTo>
                    <a:pt x="10757" y="31194"/>
                    <a:pt x="10354" y="30185"/>
                    <a:pt x="9681" y="30051"/>
                  </a:cubicBezTo>
                  <a:cubicBezTo>
                    <a:pt x="8337" y="29715"/>
                    <a:pt x="8202" y="28639"/>
                    <a:pt x="8001" y="27765"/>
                  </a:cubicBezTo>
                  <a:cubicBezTo>
                    <a:pt x="7809" y="26868"/>
                    <a:pt x="7677" y="25605"/>
                    <a:pt x="6792" y="25605"/>
                  </a:cubicBezTo>
                  <a:cubicBezTo>
                    <a:pt x="6749" y="25605"/>
                    <a:pt x="6703" y="25608"/>
                    <a:pt x="6656" y="25614"/>
                  </a:cubicBezTo>
                  <a:cubicBezTo>
                    <a:pt x="6308" y="25637"/>
                    <a:pt x="6152" y="25812"/>
                    <a:pt x="6092" y="26060"/>
                  </a:cubicBezTo>
                  <a:lnTo>
                    <a:pt x="6092" y="26060"/>
                  </a:lnTo>
                  <a:cubicBezTo>
                    <a:pt x="6074" y="25570"/>
                    <a:pt x="5885" y="25122"/>
                    <a:pt x="5110" y="24874"/>
                  </a:cubicBezTo>
                  <a:cubicBezTo>
                    <a:pt x="4976" y="24942"/>
                    <a:pt x="4774" y="25009"/>
                    <a:pt x="4639" y="25143"/>
                  </a:cubicBezTo>
                  <a:cubicBezTo>
                    <a:pt x="4326" y="25834"/>
                    <a:pt x="4012" y="26114"/>
                    <a:pt x="3691" y="26114"/>
                  </a:cubicBezTo>
                  <a:cubicBezTo>
                    <a:pt x="3325" y="26114"/>
                    <a:pt x="2950" y="25748"/>
                    <a:pt x="2555" y="25211"/>
                  </a:cubicBezTo>
                  <a:cubicBezTo>
                    <a:pt x="2154" y="24751"/>
                    <a:pt x="1703" y="24145"/>
                    <a:pt x="1077" y="24145"/>
                  </a:cubicBezTo>
                  <a:cubicBezTo>
                    <a:pt x="970" y="24145"/>
                    <a:pt x="858" y="24163"/>
                    <a:pt x="740" y="24202"/>
                  </a:cubicBezTo>
                  <a:cubicBezTo>
                    <a:pt x="68" y="24404"/>
                    <a:pt x="404" y="25076"/>
                    <a:pt x="202" y="25614"/>
                  </a:cubicBezTo>
                  <a:cubicBezTo>
                    <a:pt x="202" y="25748"/>
                    <a:pt x="135" y="25950"/>
                    <a:pt x="135" y="26152"/>
                  </a:cubicBezTo>
                  <a:cubicBezTo>
                    <a:pt x="135" y="26757"/>
                    <a:pt x="68" y="27362"/>
                    <a:pt x="1" y="28034"/>
                  </a:cubicBezTo>
                  <a:cubicBezTo>
                    <a:pt x="1" y="28975"/>
                    <a:pt x="202" y="29849"/>
                    <a:pt x="673" y="30723"/>
                  </a:cubicBezTo>
                  <a:cubicBezTo>
                    <a:pt x="3362" y="37043"/>
                    <a:pt x="5849" y="43497"/>
                    <a:pt x="10085" y="48942"/>
                  </a:cubicBezTo>
                  <a:cubicBezTo>
                    <a:pt x="10757" y="49816"/>
                    <a:pt x="10757" y="51362"/>
                    <a:pt x="12371" y="51497"/>
                  </a:cubicBezTo>
                  <a:cubicBezTo>
                    <a:pt x="12841" y="50824"/>
                    <a:pt x="13177" y="50085"/>
                    <a:pt x="13312" y="49278"/>
                  </a:cubicBezTo>
                  <a:cubicBezTo>
                    <a:pt x="13431" y="48743"/>
                    <a:pt x="13234" y="48101"/>
                    <a:pt x="12767" y="48101"/>
                  </a:cubicBezTo>
                  <a:cubicBezTo>
                    <a:pt x="12707" y="48101"/>
                    <a:pt x="12642" y="48112"/>
                    <a:pt x="12572" y="48135"/>
                  </a:cubicBezTo>
                  <a:cubicBezTo>
                    <a:pt x="12253" y="48250"/>
                    <a:pt x="11985" y="48300"/>
                    <a:pt x="11761" y="48300"/>
                  </a:cubicBezTo>
                  <a:cubicBezTo>
                    <a:pt x="10667" y="48300"/>
                    <a:pt x="10611" y="47102"/>
                    <a:pt x="10555" y="46320"/>
                  </a:cubicBezTo>
                  <a:cubicBezTo>
                    <a:pt x="10354" y="44908"/>
                    <a:pt x="9413" y="43833"/>
                    <a:pt x="9211" y="42488"/>
                  </a:cubicBezTo>
                  <a:cubicBezTo>
                    <a:pt x="9076" y="42354"/>
                    <a:pt x="8942" y="42354"/>
                    <a:pt x="8740" y="42354"/>
                  </a:cubicBezTo>
                  <a:cubicBezTo>
                    <a:pt x="8539" y="42287"/>
                    <a:pt x="8337" y="42287"/>
                    <a:pt x="8539" y="42018"/>
                  </a:cubicBezTo>
                  <a:cubicBezTo>
                    <a:pt x="8572" y="41950"/>
                    <a:pt x="8639" y="41917"/>
                    <a:pt x="8707" y="41917"/>
                  </a:cubicBezTo>
                  <a:cubicBezTo>
                    <a:pt x="8774" y="41917"/>
                    <a:pt x="8841" y="41950"/>
                    <a:pt x="8875" y="42018"/>
                  </a:cubicBezTo>
                  <a:cubicBezTo>
                    <a:pt x="9353" y="42580"/>
                    <a:pt x="9725" y="42837"/>
                    <a:pt x="10036" y="42837"/>
                  </a:cubicBezTo>
                  <a:cubicBezTo>
                    <a:pt x="10468" y="42837"/>
                    <a:pt x="10780" y="42340"/>
                    <a:pt x="11093" y="41480"/>
                  </a:cubicBezTo>
                  <a:cubicBezTo>
                    <a:pt x="11508" y="40472"/>
                    <a:pt x="12445" y="39831"/>
                    <a:pt x="13444" y="39831"/>
                  </a:cubicBezTo>
                  <a:cubicBezTo>
                    <a:pt x="13578" y="39831"/>
                    <a:pt x="13714" y="39842"/>
                    <a:pt x="13850" y="39866"/>
                  </a:cubicBezTo>
                  <a:cubicBezTo>
                    <a:pt x="14013" y="39911"/>
                    <a:pt x="14180" y="39933"/>
                    <a:pt x="14346" y="39933"/>
                  </a:cubicBezTo>
                  <a:cubicBezTo>
                    <a:pt x="14930" y="39933"/>
                    <a:pt x="15500" y="39665"/>
                    <a:pt x="15866" y="39194"/>
                  </a:cubicBezTo>
                  <a:cubicBezTo>
                    <a:pt x="16423" y="38296"/>
                    <a:pt x="17033" y="37751"/>
                    <a:pt x="17802" y="37751"/>
                  </a:cubicBezTo>
                  <a:cubicBezTo>
                    <a:pt x="18242" y="37751"/>
                    <a:pt x="18733" y="37929"/>
                    <a:pt x="19295" y="38320"/>
                  </a:cubicBezTo>
                  <a:cubicBezTo>
                    <a:pt x="19558" y="38502"/>
                    <a:pt x="19809" y="38587"/>
                    <a:pt x="20031" y="38587"/>
                  </a:cubicBezTo>
                  <a:cubicBezTo>
                    <a:pt x="20547" y="38587"/>
                    <a:pt x="20909" y="38131"/>
                    <a:pt x="20909" y="37379"/>
                  </a:cubicBezTo>
                  <a:cubicBezTo>
                    <a:pt x="20909" y="36102"/>
                    <a:pt x="21581" y="35631"/>
                    <a:pt x="22589" y="35228"/>
                  </a:cubicBezTo>
                  <a:cubicBezTo>
                    <a:pt x="23329" y="34824"/>
                    <a:pt x="24068" y="34555"/>
                    <a:pt x="24808" y="34354"/>
                  </a:cubicBezTo>
                  <a:cubicBezTo>
                    <a:pt x="25413" y="34219"/>
                    <a:pt x="26220" y="33614"/>
                    <a:pt x="25883" y="33211"/>
                  </a:cubicBezTo>
                  <a:cubicBezTo>
                    <a:pt x="25077" y="32270"/>
                    <a:pt x="25211" y="31194"/>
                    <a:pt x="25009" y="30387"/>
                  </a:cubicBezTo>
                  <a:cubicBezTo>
                    <a:pt x="24808" y="29513"/>
                    <a:pt x="23463" y="30051"/>
                    <a:pt x="23127" y="29043"/>
                  </a:cubicBezTo>
                  <a:cubicBezTo>
                    <a:pt x="24203" y="29043"/>
                    <a:pt x="25211" y="29379"/>
                    <a:pt x="26018" y="30118"/>
                  </a:cubicBezTo>
                  <a:cubicBezTo>
                    <a:pt x="26263" y="30333"/>
                    <a:pt x="26536" y="30449"/>
                    <a:pt x="26786" y="30449"/>
                  </a:cubicBezTo>
                  <a:cubicBezTo>
                    <a:pt x="27084" y="30449"/>
                    <a:pt x="27350" y="30283"/>
                    <a:pt x="27497" y="29917"/>
                  </a:cubicBezTo>
                  <a:cubicBezTo>
                    <a:pt x="27900" y="28774"/>
                    <a:pt x="29043" y="28505"/>
                    <a:pt x="29715" y="27698"/>
                  </a:cubicBezTo>
                  <a:cubicBezTo>
                    <a:pt x="29984" y="26824"/>
                    <a:pt x="29984" y="25883"/>
                    <a:pt x="29783" y="25009"/>
                  </a:cubicBezTo>
                  <a:cubicBezTo>
                    <a:pt x="29581" y="24337"/>
                    <a:pt x="29514" y="23597"/>
                    <a:pt x="29715" y="22925"/>
                  </a:cubicBezTo>
                  <a:cubicBezTo>
                    <a:pt x="29715" y="22051"/>
                    <a:pt x="29446" y="21177"/>
                    <a:pt x="29514" y="20303"/>
                  </a:cubicBezTo>
                  <a:cubicBezTo>
                    <a:pt x="29581" y="19765"/>
                    <a:pt x="29648" y="19295"/>
                    <a:pt x="29783" y="18824"/>
                  </a:cubicBezTo>
                  <a:cubicBezTo>
                    <a:pt x="29984" y="17748"/>
                    <a:pt x="29984" y="16740"/>
                    <a:pt x="29783" y="15664"/>
                  </a:cubicBezTo>
                  <a:cubicBezTo>
                    <a:pt x="29581" y="15059"/>
                    <a:pt x="29581" y="14454"/>
                    <a:pt x="29783" y="13849"/>
                  </a:cubicBezTo>
                  <a:cubicBezTo>
                    <a:pt x="30052" y="12639"/>
                    <a:pt x="29984" y="11429"/>
                    <a:pt x="29581" y="10286"/>
                  </a:cubicBezTo>
                  <a:cubicBezTo>
                    <a:pt x="29328" y="10010"/>
                    <a:pt x="29091" y="9907"/>
                    <a:pt x="28862" y="9907"/>
                  </a:cubicBezTo>
                  <a:cubicBezTo>
                    <a:pt x="28420" y="9907"/>
                    <a:pt x="28007" y="10289"/>
                    <a:pt x="27564" y="10555"/>
                  </a:cubicBezTo>
                  <a:cubicBezTo>
                    <a:pt x="27766" y="9883"/>
                    <a:pt x="27833" y="9076"/>
                    <a:pt x="27833" y="8336"/>
                  </a:cubicBezTo>
                  <a:cubicBezTo>
                    <a:pt x="27900" y="5983"/>
                    <a:pt x="27094" y="3765"/>
                    <a:pt x="26623" y="1546"/>
                  </a:cubicBezTo>
                  <a:cubicBezTo>
                    <a:pt x="26556" y="874"/>
                    <a:pt x="26556" y="0"/>
                    <a:pt x="25682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4" name="Google Shape;13414;p16"/>
            <p:cNvSpPr/>
            <p:nvPr/>
          </p:nvSpPr>
          <p:spPr>
            <a:xfrm>
              <a:off x="2666275" y="884775"/>
              <a:ext cx="448775" cy="1031750"/>
            </a:xfrm>
            <a:custGeom>
              <a:avLst/>
              <a:gdLst/>
              <a:ahLst/>
              <a:cxnLst/>
              <a:rect l="l" t="t" r="r" b="b"/>
              <a:pathLst>
                <a:path w="17951" h="41270" extrusionOk="0">
                  <a:moveTo>
                    <a:pt x="12932" y="0"/>
                  </a:moveTo>
                  <a:cubicBezTo>
                    <a:pt x="12294" y="0"/>
                    <a:pt x="11694" y="375"/>
                    <a:pt x="11429" y="958"/>
                  </a:cubicBezTo>
                  <a:cubicBezTo>
                    <a:pt x="11026" y="1630"/>
                    <a:pt x="10690" y="2370"/>
                    <a:pt x="10353" y="3109"/>
                  </a:cubicBezTo>
                  <a:cubicBezTo>
                    <a:pt x="10162" y="3444"/>
                    <a:pt x="9971" y="3745"/>
                    <a:pt x="9682" y="3745"/>
                  </a:cubicBezTo>
                  <a:cubicBezTo>
                    <a:pt x="9565" y="3745"/>
                    <a:pt x="9433" y="3696"/>
                    <a:pt x="9278" y="3580"/>
                  </a:cubicBezTo>
                  <a:cubicBezTo>
                    <a:pt x="8746" y="3186"/>
                    <a:pt x="8307" y="3023"/>
                    <a:pt x="7931" y="3023"/>
                  </a:cubicBezTo>
                  <a:cubicBezTo>
                    <a:pt x="7024" y="3023"/>
                    <a:pt x="6487" y="3974"/>
                    <a:pt x="5916" y="4924"/>
                  </a:cubicBezTo>
                  <a:cubicBezTo>
                    <a:pt x="6118" y="4319"/>
                    <a:pt x="6387" y="3782"/>
                    <a:pt x="6723" y="3311"/>
                  </a:cubicBezTo>
                  <a:cubicBezTo>
                    <a:pt x="7127" y="2908"/>
                    <a:pt x="7530" y="2437"/>
                    <a:pt x="6992" y="1966"/>
                  </a:cubicBezTo>
                  <a:cubicBezTo>
                    <a:pt x="6781" y="1756"/>
                    <a:pt x="6515" y="1655"/>
                    <a:pt x="6242" y="1655"/>
                  </a:cubicBezTo>
                  <a:cubicBezTo>
                    <a:pt x="5993" y="1655"/>
                    <a:pt x="5738" y="1739"/>
                    <a:pt x="5513" y="1899"/>
                  </a:cubicBezTo>
                  <a:cubicBezTo>
                    <a:pt x="4572" y="2437"/>
                    <a:pt x="3900" y="3244"/>
                    <a:pt x="3496" y="4252"/>
                  </a:cubicBezTo>
                  <a:cubicBezTo>
                    <a:pt x="2757" y="5261"/>
                    <a:pt x="2421" y="6471"/>
                    <a:pt x="2353" y="7748"/>
                  </a:cubicBezTo>
                  <a:cubicBezTo>
                    <a:pt x="2622" y="8488"/>
                    <a:pt x="2488" y="9227"/>
                    <a:pt x="2084" y="9899"/>
                  </a:cubicBezTo>
                  <a:cubicBezTo>
                    <a:pt x="1816" y="12320"/>
                    <a:pt x="471" y="14471"/>
                    <a:pt x="740" y="17160"/>
                  </a:cubicBezTo>
                  <a:cubicBezTo>
                    <a:pt x="942" y="18841"/>
                    <a:pt x="740" y="20589"/>
                    <a:pt x="68" y="22135"/>
                  </a:cubicBezTo>
                  <a:cubicBezTo>
                    <a:pt x="0" y="24421"/>
                    <a:pt x="538" y="26706"/>
                    <a:pt x="337" y="28992"/>
                  </a:cubicBezTo>
                  <a:cubicBezTo>
                    <a:pt x="471" y="32286"/>
                    <a:pt x="942" y="35580"/>
                    <a:pt x="740" y="38942"/>
                  </a:cubicBezTo>
                  <a:cubicBezTo>
                    <a:pt x="740" y="39076"/>
                    <a:pt x="942" y="39278"/>
                    <a:pt x="1009" y="39480"/>
                  </a:cubicBezTo>
                  <a:cubicBezTo>
                    <a:pt x="1547" y="38942"/>
                    <a:pt x="1143" y="38270"/>
                    <a:pt x="1009" y="37799"/>
                  </a:cubicBezTo>
                  <a:cubicBezTo>
                    <a:pt x="605" y="36118"/>
                    <a:pt x="1681" y="35379"/>
                    <a:pt x="2891" y="34774"/>
                  </a:cubicBezTo>
                  <a:cubicBezTo>
                    <a:pt x="3429" y="34438"/>
                    <a:pt x="4101" y="34101"/>
                    <a:pt x="4841" y="33967"/>
                  </a:cubicBezTo>
                  <a:cubicBezTo>
                    <a:pt x="5648" y="33900"/>
                    <a:pt x="5715" y="33496"/>
                    <a:pt x="5916" y="32891"/>
                  </a:cubicBezTo>
                  <a:cubicBezTo>
                    <a:pt x="6320" y="31816"/>
                    <a:pt x="6051" y="30606"/>
                    <a:pt x="6656" y="29396"/>
                  </a:cubicBezTo>
                  <a:cubicBezTo>
                    <a:pt x="7328" y="30068"/>
                    <a:pt x="7059" y="30740"/>
                    <a:pt x="7127" y="31278"/>
                  </a:cubicBezTo>
                  <a:cubicBezTo>
                    <a:pt x="7127" y="31748"/>
                    <a:pt x="6992" y="32354"/>
                    <a:pt x="7395" y="32824"/>
                  </a:cubicBezTo>
                  <a:cubicBezTo>
                    <a:pt x="8874" y="34572"/>
                    <a:pt x="7463" y="36858"/>
                    <a:pt x="8404" y="38673"/>
                  </a:cubicBezTo>
                  <a:cubicBezTo>
                    <a:pt x="8538" y="38807"/>
                    <a:pt x="8269" y="39144"/>
                    <a:pt x="8135" y="39412"/>
                  </a:cubicBezTo>
                  <a:cubicBezTo>
                    <a:pt x="7933" y="39749"/>
                    <a:pt x="7866" y="40152"/>
                    <a:pt x="7933" y="40555"/>
                  </a:cubicBezTo>
                  <a:cubicBezTo>
                    <a:pt x="7933" y="40824"/>
                    <a:pt x="7933" y="41160"/>
                    <a:pt x="8269" y="41228"/>
                  </a:cubicBezTo>
                  <a:cubicBezTo>
                    <a:pt x="8340" y="41256"/>
                    <a:pt x="8410" y="41269"/>
                    <a:pt x="8477" y="41269"/>
                  </a:cubicBezTo>
                  <a:cubicBezTo>
                    <a:pt x="8734" y="41269"/>
                    <a:pt x="8956" y="41076"/>
                    <a:pt x="9009" y="40757"/>
                  </a:cubicBezTo>
                  <a:cubicBezTo>
                    <a:pt x="9128" y="40102"/>
                    <a:pt x="9247" y="39446"/>
                    <a:pt x="10022" y="39446"/>
                  </a:cubicBezTo>
                  <a:cubicBezTo>
                    <a:pt x="10121" y="39446"/>
                    <a:pt x="10231" y="39457"/>
                    <a:pt x="10353" y="39480"/>
                  </a:cubicBezTo>
                  <a:cubicBezTo>
                    <a:pt x="11093" y="38673"/>
                    <a:pt x="10891" y="37665"/>
                    <a:pt x="10690" y="36858"/>
                  </a:cubicBezTo>
                  <a:cubicBezTo>
                    <a:pt x="10488" y="36186"/>
                    <a:pt x="9950" y="35580"/>
                    <a:pt x="10622" y="34975"/>
                  </a:cubicBezTo>
                  <a:cubicBezTo>
                    <a:pt x="11026" y="34101"/>
                    <a:pt x="11227" y="33228"/>
                    <a:pt x="10488" y="32555"/>
                  </a:cubicBezTo>
                  <a:cubicBezTo>
                    <a:pt x="9211" y="31345"/>
                    <a:pt x="9345" y="29530"/>
                    <a:pt x="8538" y="28185"/>
                  </a:cubicBezTo>
                  <a:lnTo>
                    <a:pt x="8538" y="28185"/>
                  </a:lnTo>
                  <a:cubicBezTo>
                    <a:pt x="9412" y="28858"/>
                    <a:pt x="9345" y="29866"/>
                    <a:pt x="9547" y="30807"/>
                  </a:cubicBezTo>
                  <a:cubicBezTo>
                    <a:pt x="9670" y="31361"/>
                    <a:pt x="9962" y="31690"/>
                    <a:pt x="10475" y="31690"/>
                  </a:cubicBezTo>
                  <a:cubicBezTo>
                    <a:pt x="10522" y="31690"/>
                    <a:pt x="10571" y="31687"/>
                    <a:pt x="10622" y="31681"/>
                  </a:cubicBezTo>
                  <a:cubicBezTo>
                    <a:pt x="11160" y="31681"/>
                    <a:pt x="11564" y="31211"/>
                    <a:pt x="11496" y="30740"/>
                  </a:cubicBezTo>
                  <a:cubicBezTo>
                    <a:pt x="11362" y="28589"/>
                    <a:pt x="12101" y="26505"/>
                    <a:pt x="12303" y="24353"/>
                  </a:cubicBezTo>
                  <a:cubicBezTo>
                    <a:pt x="12774" y="19647"/>
                    <a:pt x="13648" y="15009"/>
                    <a:pt x="14858" y="10504"/>
                  </a:cubicBezTo>
                  <a:cubicBezTo>
                    <a:pt x="15530" y="7815"/>
                    <a:pt x="17950" y="4790"/>
                    <a:pt x="14723" y="2101"/>
                  </a:cubicBezTo>
                  <a:cubicBezTo>
                    <a:pt x="14723" y="2034"/>
                    <a:pt x="14791" y="1832"/>
                    <a:pt x="14791" y="1698"/>
                  </a:cubicBezTo>
                  <a:cubicBezTo>
                    <a:pt x="15059" y="555"/>
                    <a:pt x="14253" y="286"/>
                    <a:pt x="13446" y="84"/>
                  </a:cubicBezTo>
                  <a:cubicBezTo>
                    <a:pt x="13276" y="27"/>
                    <a:pt x="13102" y="0"/>
                    <a:pt x="12932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5" name="Google Shape;13415;p16"/>
            <p:cNvSpPr/>
            <p:nvPr/>
          </p:nvSpPr>
          <p:spPr>
            <a:xfrm>
              <a:off x="3153675" y="570875"/>
              <a:ext cx="510950" cy="551500"/>
            </a:xfrm>
            <a:custGeom>
              <a:avLst/>
              <a:gdLst/>
              <a:ahLst/>
              <a:cxnLst/>
              <a:rect l="l" t="t" r="r" b="b"/>
              <a:pathLst>
                <a:path w="20438" h="22060" extrusionOk="0">
                  <a:moveTo>
                    <a:pt x="19781" y="1"/>
                  </a:moveTo>
                  <a:cubicBezTo>
                    <a:pt x="19483" y="1"/>
                    <a:pt x="19175" y="78"/>
                    <a:pt x="18865" y="78"/>
                  </a:cubicBezTo>
                  <a:cubicBezTo>
                    <a:pt x="18807" y="78"/>
                    <a:pt x="18748" y="75"/>
                    <a:pt x="18690" y="68"/>
                  </a:cubicBezTo>
                  <a:lnTo>
                    <a:pt x="18690" y="68"/>
                  </a:lnTo>
                  <a:cubicBezTo>
                    <a:pt x="18939" y="755"/>
                    <a:pt x="18827" y="920"/>
                    <a:pt x="18601" y="920"/>
                  </a:cubicBezTo>
                  <a:cubicBezTo>
                    <a:pt x="18392" y="920"/>
                    <a:pt x="18085" y="778"/>
                    <a:pt x="17879" y="778"/>
                  </a:cubicBezTo>
                  <a:cubicBezTo>
                    <a:pt x="17829" y="778"/>
                    <a:pt x="17784" y="787"/>
                    <a:pt x="17749" y="808"/>
                  </a:cubicBezTo>
                  <a:cubicBezTo>
                    <a:pt x="17480" y="875"/>
                    <a:pt x="17816" y="875"/>
                    <a:pt x="17547" y="875"/>
                  </a:cubicBezTo>
                  <a:cubicBezTo>
                    <a:pt x="15799" y="875"/>
                    <a:pt x="14051" y="1144"/>
                    <a:pt x="12303" y="1144"/>
                  </a:cubicBezTo>
                  <a:cubicBezTo>
                    <a:pt x="11900" y="1077"/>
                    <a:pt x="11496" y="1043"/>
                    <a:pt x="11097" y="1043"/>
                  </a:cubicBezTo>
                  <a:cubicBezTo>
                    <a:pt x="9900" y="1043"/>
                    <a:pt x="8740" y="1346"/>
                    <a:pt x="7732" y="1951"/>
                  </a:cubicBezTo>
                  <a:cubicBezTo>
                    <a:pt x="6589" y="3430"/>
                    <a:pt x="5715" y="5043"/>
                    <a:pt x="5110" y="6724"/>
                  </a:cubicBezTo>
                  <a:cubicBezTo>
                    <a:pt x="4841" y="7396"/>
                    <a:pt x="4572" y="8136"/>
                    <a:pt x="4303" y="8808"/>
                  </a:cubicBezTo>
                  <a:cubicBezTo>
                    <a:pt x="4236" y="9010"/>
                    <a:pt x="4169" y="9211"/>
                    <a:pt x="4101" y="9413"/>
                  </a:cubicBezTo>
                  <a:cubicBezTo>
                    <a:pt x="3496" y="10758"/>
                    <a:pt x="2891" y="12169"/>
                    <a:pt x="2353" y="13581"/>
                  </a:cubicBezTo>
                  <a:cubicBezTo>
                    <a:pt x="1076" y="16270"/>
                    <a:pt x="269" y="19161"/>
                    <a:pt x="0" y="22052"/>
                  </a:cubicBezTo>
                  <a:cubicBezTo>
                    <a:pt x="70" y="22057"/>
                    <a:pt x="136" y="22060"/>
                    <a:pt x="199" y="22060"/>
                  </a:cubicBezTo>
                  <a:cubicBezTo>
                    <a:pt x="1728" y="22060"/>
                    <a:pt x="1498" y="20538"/>
                    <a:pt x="1950" y="19699"/>
                  </a:cubicBezTo>
                  <a:cubicBezTo>
                    <a:pt x="2017" y="19296"/>
                    <a:pt x="2353" y="19027"/>
                    <a:pt x="2690" y="18892"/>
                  </a:cubicBezTo>
                  <a:cubicBezTo>
                    <a:pt x="3444" y="18547"/>
                    <a:pt x="4257" y="18377"/>
                    <a:pt x="5074" y="18377"/>
                  </a:cubicBezTo>
                  <a:cubicBezTo>
                    <a:pt x="6004" y="18377"/>
                    <a:pt x="6940" y="18597"/>
                    <a:pt x="7799" y="19027"/>
                  </a:cubicBezTo>
                  <a:cubicBezTo>
                    <a:pt x="8125" y="19190"/>
                    <a:pt x="8500" y="19278"/>
                    <a:pt x="8864" y="19278"/>
                  </a:cubicBezTo>
                  <a:cubicBezTo>
                    <a:pt x="9102" y="19278"/>
                    <a:pt x="9335" y="19241"/>
                    <a:pt x="9547" y="19161"/>
                  </a:cubicBezTo>
                  <a:cubicBezTo>
                    <a:pt x="9886" y="19001"/>
                    <a:pt x="10202" y="18935"/>
                    <a:pt x="10501" y="18935"/>
                  </a:cubicBezTo>
                  <a:cubicBezTo>
                    <a:pt x="11329" y="18935"/>
                    <a:pt x="12033" y="19438"/>
                    <a:pt x="12774" y="19833"/>
                  </a:cubicBezTo>
                  <a:cubicBezTo>
                    <a:pt x="13379" y="19766"/>
                    <a:pt x="13581" y="19363"/>
                    <a:pt x="13715" y="18758"/>
                  </a:cubicBezTo>
                  <a:cubicBezTo>
                    <a:pt x="13849" y="17682"/>
                    <a:pt x="14320" y="16674"/>
                    <a:pt x="14589" y="15598"/>
                  </a:cubicBezTo>
                  <a:cubicBezTo>
                    <a:pt x="14589" y="15195"/>
                    <a:pt x="14656" y="14791"/>
                    <a:pt x="14723" y="14455"/>
                  </a:cubicBezTo>
                  <a:cubicBezTo>
                    <a:pt x="16202" y="10287"/>
                    <a:pt x="17480" y="6052"/>
                    <a:pt x="19564" y="2220"/>
                  </a:cubicBezTo>
                  <a:cubicBezTo>
                    <a:pt x="20034" y="1615"/>
                    <a:pt x="20303" y="875"/>
                    <a:pt x="20438" y="203"/>
                  </a:cubicBezTo>
                  <a:cubicBezTo>
                    <a:pt x="20228" y="45"/>
                    <a:pt x="20007" y="1"/>
                    <a:pt x="19781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6" name="Google Shape;13416;p16"/>
            <p:cNvSpPr/>
            <p:nvPr/>
          </p:nvSpPr>
          <p:spPr>
            <a:xfrm>
              <a:off x="2054500" y="1647050"/>
              <a:ext cx="608425" cy="833525"/>
            </a:xfrm>
            <a:custGeom>
              <a:avLst/>
              <a:gdLst/>
              <a:ahLst/>
              <a:cxnLst/>
              <a:rect l="l" t="t" r="r" b="b"/>
              <a:pathLst>
                <a:path w="24337" h="33341" extrusionOk="0">
                  <a:moveTo>
                    <a:pt x="6325" y="0"/>
                  </a:moveTo>
                  <a:cubicBezTo>
                    <a:pt x="6155" y="0"/>
                    <a:pt x="6004" y="74"/>
                    <a:pt x="5916" y="249"/>
                  </a:cubicBezTo>
                  <a:cubicBezTo>
                    <a:pt x="5605" y="900"/>
                    <a:pt x="5199" y="1110"/>
                    <a:pt x="4797" y="1110"/>
                  </a:cubicBezTo>
                  <a:cubicBezTo>
                    <a:pt x="4244" y="1110"/>
                    <a:pt x="3702" y="713"/>
                    <a:pt x="3429" y="518"/>
                  </a:cubicBezTo>
                  <a:cubicBezTo>
                    <a:pt x="3054" y="213"/>
                    <a:pt x="2744" y="96"/>
                    <a:pt x="2474" y="96"/>
                  </a:cubicBezTo>
                  <a:cubicBezTo>
                    <a:pt x="1970" y="96"/>
                    <a:pt x="1605" y="504"/>
                    <a:pt x="1211" y="854"/>
                  </a:cubicBezTo>
                  <a:cubicBezTo>
                    <a:pt x="471" y="1459"/>
                    <a:pt x="68" y="2333"/>
                    <a:pt x="0" y="3342"/>
                  </a:cubicBezTo>
                  <a:cubicBezTo>
                    <a:pt x="202" y="9325"/>
                    <a:pt x="1950" y="15106"/>
                    <a:pt x="3227" y="20955"/>
                  </a:cubicBezTo>
                  <a:cubicBezTo>
                    <a:pt x="3362" y="21493"/>
                    <a:pt x="3631" y="21964"/>
                    <a:pt x="4101" y="22300"/>
                  </a:cubicBezTo>
                  <a:cubicBezTo>
                    <a:pt x="4163" y="22309"/>
                    <a:pt x="4220" y="22314"/>
                    <a:pt x="4274" y="22314"/>
                  </a:cubicBezTo>
                  <a:cubicBezTo>
                    <a:pt x="4986" y="22314"/>
                    <a:pt x="5066" y="21532"/>
                    <a:pt x="5379" y="21157"/>
                  </a:cubicBezTo>
                  <a:lnTo>
                    <a:pt x="5379" y="21157"/>
                  </a:lnTo>
                  <a:cubicBezTo>
                    <a:pt x="5580" y="21964"/>
                    <a:pt x="4572" y="22031"/>
                    <a:pt x="4370" y="22636"/>
                  </a:cubicBezTo>
                  <a:cubicBezTo>
                    <a:pt x="4639" y="23913"/>
                    <a:pt x="3900" y="25661"/>
                    <a:pt x="5782" y="26401"/>
                  </a:cubicBezTo>
                  <a:cubicBezTo>
                    <a:pt x="6185" y="25796"/>
                    <a:pt x="5782" y="25258"/>
                    <a:pt x="5782" y="24720"/>
                  </a:cubicBezTo>
                  <a:cubicBezTo>
                    <a:pt x="6522" y="24384"/>
                    <a:pt x="5782" y="23577"/>
                    <a:pt x="6320" y="23107"/>
                  </a:cubicBezTo>
                  <a:lnTo>
                    <a:pt x="6320" y="23107"/>
                  </a:lnTo>
                  <a:cubicBezTo>
                    <a:pt x="7059" y="23644"/>
                    <a:pt x="7664" y="24250"/>
                    <a:pt x="8135" y="24989"/>
                  </a:cubicBezTo>
                  <a:cubicBezTo>
                    <a:pt x="8404" y="25392"/>
                    <a:pt x="8606" y="25863"/>
                    <a:pt x="9143" y="25863"/>
                  </a:cubicBezTo>
                  <a:cubicBezTo>
                    <a:pt x="9950" y="25796"/>
                    <a:pt x="9748" y="25056"/>
                    <a:pt x="10017" y="24653"/>
                  </a:cubicBezTo>
                  <a:cubicBezTo>
                    <a:pt x="10085" y="24384"/>
                    <a:pt x="10152" y="24115"/>
                    <a:pt x="10219" y="23913"/>
                  </a:cubicBezTo>
                  <a:cubicBezTo>
                    <a:pt x="11093" y="23981"/>
                    <a:pt x="11026" y="24653"/>
                    <a:pt x="11026" y="25191"/>
                  </a:cubicBezTo>
                  <a:cubicBezTo>
                    <a:pt x="11093" y="26132"/>
                    <a:pt x="10824" y="27140"/>
                    <a:pt x="11362" y="28216"/>
                  </a:cubicBezTo>
                  <a:cubicBezTo>
                    <a:pt x="11967" y="27544"/>
                    <a:pt x="11765" y="26939"/>
                    <a:pt x="11833" y="26401"/>
                  </a:cubicBezTo>
                  <a:cubicBezTo>
                    <a:pt x="11765" y="25661"/>
                    <a:pt x="11900" y="24855"/>
                    <a:pt x="12169" y="24182"/>
                  </a:cubicBezTo>
                  <a:cubicBezTo>
                    <a:pt x="12639" y="25123"/>
                    <a:pt x="13244" y="25594"/>
                    <a:pt x="12908" y="26468"/>
                  </a:cubicBezTo>
                  <a:cubicBezTo>
                    <a:pt x="12707" y="26939"/>
                    <a:pt x="12707" y="27409"/>
                    <a:pt x="13177" y="27745"/>
                  </a:cubicBezTo>
                  <a:cubicBezTo>
                    <a:pt x="13849" y="28216"/>
                    <a:pt x="13782" y="28955"/>
                    <a:pt x="13580" y="29695"/>
                  </a:cubicBezTo>
                  <a:cubicBezTo>
                    <a:pt x="13610" y="29698"/>
                    <a:pt x="13638" y="29699"/>
                    <a:pt x="13666" y="29699"/>
                  </a:cubicBezTo>
                  <a:cubicBezTo>
                    <a:pt x="14321" y="29699"/>
                    <a:pt x="14344" y="28955"/>
                    <a:pt x="14925" y="28955"/>
                  </a:cubicBezTo>
                  <a:cubicBezTo>
                    <a:pt x="15396" y="29493"/>
                    <a:pt x="15799" y="30031"/>
                    <a:pt x="16202" y="30636"/>
                  </a:cubicBezTo>
                  <a:cubicBezTo>
                    <a:pt x="16938" y="31878"/>
                    <a:pt x="17957" y="32585"/>
                    <a:pt x="19065" y="32585"/>
                  </a:cubicBezTo>
                  <a:cubicBezTo>
                    <a:pt x="19577" y="32585"/>
                    <a:pt x="20108" y="32434"/>
                    <a:pt x="20639" y="32115"/>
                  </a:cubicBezTo>
                  <a:cubicBezTo>
                    <a:pt x="20836" y="31918"/>
                    <a:pt x="21092" y="31827"/>
                    <a:pt x="21352" y="31827"/>
                  </a:cubicBezTo>
                  <a:cubicBezTo>
                    <a:pt x="21714" y="31827"/>
                    <a:pt x="22085" y="32004"/>
                    <a:pt x="22320" y="32317"/>
                  </a:cubicBezTo>
                  <a:cubicBezTo>
                    <a:pt x="22693" y="32628"/>
                    <a:pt x="22836" y="33340"/>
                    <a:pt x="23227" y="33340"/>
                  </a:cubicBezTo>
                  <a:cubicBezTo>
                    <a:pt x="23259" y="33340"/>
                    <a:pt x="23293" y="33335"/>
                    <a:pt x="23329" y="33325"/>
                  </a:cubicBezTo>
                  <a:cubicBezTo>
                    <a:pt x="24202" y="33124"/>
                    <a:pt x="23329" y="32519"/>
                    <a:pt x="23396" y="32115"/>
                  </a:cubicBezTo>
                  <a:cubicBezTo>
                    <a:pt x="23463" y="31846"/>
                    <a:pt x="23597" y="31577"/>
                    <a:pt x="23799" y="31443"/>
                  </a:cubicBezTo>
                  <a:cubicBezTo>
                    <a:pt x="24135" y="31107"/>
                    <a:pt x="24337" y="30636"/>
                    <a:pt x="24337" y="30166"/>
                  </a:cubicBezTo>
                  <a:lnTo>
                    <a:pt x="24337" y="30166"/>
                  </a:lnTo>
                  <a:cubicBezTo>
                    <a:pt x="23626" y="30657"/>
                    <a:pt x="22960" y="31283"/>
                    <a:pt x="22086" y="31283"/>
                  </a:cubicBezTo>
                  <a:cubicBezTo>
                    <a:pt x="21885" y="31283"/>
                    <a:pt x="21673" y="31249"/>
                    <a:pt x="21446" y="31174"/>
                  </a:cubicBezTo>
                  <a:cubicBezTo>
                    <a:pt x="21370" y="31144"/>
                    <a:pt x="21298" y="31130"/>
                    <a:pt x="21228" y="31130"/>
                  </a:cubicBezTo>
                  <a:cubicBezTo>
                    <a:pt x="20985" y="31130"/>
                    <a:pt x="20765" y="31287"/>
                    <a:pt x="20505" y="31443"/>
                  </a:cubicBezTo>
                  <a:cubicBezTo>
                    <a:pt x="19970" y="31698"/>
                    <a:pt x="19464" y="31827"/>
                    <a:pt x="18994" y="31827"/>
                  </a:cubicBezTo>
                  <a:cubicBezTo>
                    <a:pt x="18224" y="31827"/>
                    <a:pt x="17552" y="31480"/>
                    <a:pt x="17009" y="30771"/>
                  </a:cubicBezTo>
                  <a:cubicBezTo>
                    <a:pt x="15933" y="29493"/>
                    <a:pt x="14992" y="28149"/>
                    <a:pt x="14118" y="26737"/>
                  </a:cubicBezTo>
                  <a:cubicBezTo>
                    <a:pt x="12774" y="24518"/>
                    <a:pt x="12101" y="21897"/>
                    <a:pt x="11295" y="19409"/>
                  </a:cubicBezTo>
                  <a:cubicBezTo>
                    <a:pt x="10622" y="17527"/>
                    <a:pt x="10690" y="15510"/>
                    <a:pt x="10488" y="13493"/>
                  </a:cubicBezTo>
                  <a:cubicBezTo>
                    <a:pt x="10354" y="12283"/>
                    <a:pt x="9950" y="11073"/>
                    <a:pt x="10152" y="9795"/>
                  </a:cubicBezTo>
                  <a:cubicBezTo>
                    <a:pt x="10354" y="8249"/>
                    <a:pt x="10085" y="6703"/>
                    <a:pt x="9480" y="5291"/>
                  </a:cubicBezTo>
                  <a:cubicBezTo>
                    <a:pt x="9278" y="5224"/>
                    <a:pt x="9211" y="5022"/>
                    <a:pt x="9211" y="4821"/>
                  </a:cubicBezTo>
                  <a:cubicBezTo>
                    <a:pt x="9883" y="2602"/>
                    <a:pt x="8135" y="1594"/>
                    <a:pt x="6992" y="316"/>
                  </a:cubicBezTo>
                  <a:cubicBezTo>
                    <a:pt x="6802" y="126"/>
                    <a:pt x="6547" y="0"/>
                    <a:pt x="6325" y="0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7" name="Google Shape;13417;p16"/>
            <p:cNvSpPr/>
            <p:nvPr/>
          </p:nvSpPr>
          <p:spPr>
            <a:xfrm>
              <a:off x="1968775" y="1054925"/>
              <a:ext cx="497525" cy="1852175"/>
            </a:xfrm>
            <a:custGeom>
              <a:avLst/>
              <a:gdLst/>
              <a:ahLst/>
              <a:cxnLst/>
              <a:rect l="l" t="t" r="r" b="b"/>
              <a:pathLst>
                <a:path w="19901" h="74087" extrusionOk="0">
                  <a:moveTo>
                    <a:pt x="5648" y="1"/>
                  </a:moveTo>
                  <a:cubicBezTo>
                    <a:pt x="4102" y="68"/>
                    <a:pt x="2757" y="875"/>
                    <a:pt x="1883" y="2152"/>
                  </a:cubicBezTo>
                  <a:cubicBezTo>
                    <a:pt x="1681" y="2488"/>
                    <a:pt x="1278" y="2824"/>
                    <a:pt x="1144" y="3362"/>
                  </a:cubicBezTo>
                  <a:cubicBezTo>
                    <a:pt x="1009" y="3833"/>
                    <a:pt x="875" y="4303"/>
                    <a:pt x="740" y="4841"/>
                  </a:cubicBezTo>
                  <a:cubicBezTo>
                    <a:pt x="68" y="6791"/>
                    <a:pt x="875" y="8875"/>
                    <a:pt x="337" y="10892"/>
                  </a:cubicBezTo>
                  <a:cubicBezTo>
                    <a:pt x="471" y="13514"/>
                    <a:pt x="135" y="16001"/>
                    <a:pt x="1" y="18556"/>
                  </a:cubicBezTo>
                  <a:cubicBezTo>
                    <a:pt x="1" y="21581"/>
                    <a:pt x="202" y="24674"/>
                    <a:pt x="673" y="27699"/>
                  </a:cubicBezTo>
                  <a:cubicBezTo>
                    <a:pt x="1144" y="31665"/>
                    <a:pt x="1816" y="35497"/>
                    <a:pt x="2623" y="39397"/>
                  </a:cubicBezTo>
                  <a:cubicBezTo>
                    <a:pt x="3429" y="42758"/>
                    <a:pt x="4438" y="46119"/>
                    <a:pt x="5312" y="49481"/>
                  </a:cubicBezTo>
                  <a:cubicBezTo>
                    <a:pt x="5850" y="51968"/>
                    <a:pt x="6993" y="54187"/>
                    <a:pt x="7799" y="56607"/>
                  </a:cubicBezTo>
                  <a:cubicBezTo>
                    <a:pt x="8270" y="57750"/>
                    <a:pt x="8740" y="59027"/>
                    <a:pt x="9278" y="60237"/>
                  </a:cubicBezTo>
                  <a:cubicBezTo>
                    <a:pt x="10018" y="61985"/>
                    <a:pt x="11093" y="63531"/>
                    <a:pt x="11698" y="65279"/>
                  </a:cubicBezTo>
                  <a:cubicBezTo>
                    <a:pt x="11564" y="65683"/>
                    <a:pt x="11631" y="66153"/>
                    <a:pt x="11900" y="66489"/>
                  </a:cubicBezTo>
                  <a:cubicBezTo>
                    <a:pt x="13581" y="68842"/>
                    <a:pt x="14993" y="71330"/>
                    <a:pt x="16741" y="73616"/>
                  </a:cubicBezTo>
                  <a:cubicBezTo>
                    <a:pt x="17077" y="73817"/>
                    <a:pt x="17413" y="74019"/>
                    <a:pt x="17816" y="74086"/>
                  </a:cubicBezTo>
                  <a:cubicBezTo>
                    <a:pt x="19900" y="73817"/>
                    <a:pt x="19900" y="73683"/>
                    <a:pt x="19026" y="72069"/>
                  </a:cubicBezTo>
                  <a:cubicBezTo>
                    <a:pt x="17951" y="69784"/>
                    <a:pt x="16270" y="67901"/>
                    <a:pt x="15060" y="65750"/>
                  </a:cubicBezTo>
                  <a:cubicBezTo>
                    <a:pt x="12774" y="61649"/>
                    <a:pt x="11631" y="57010"/>
                    <a:pt x="9211" y="52909"/>
                  </a:cubicBezTo>
                  <a:cubicBezTo>
                    <a:pt x="9077" y="52640"/>
                    <a:pt x="9009" y="52372"/>
                    <a:pt x="8942" y="52103"/>
                  </a:cubicBezTo>
                  <a:cubicBezTo>
                    <a:pt x="8068" y="46657"/>
                    <a:pt x="5715" y="41548"/>
                    <a:pt x="4774" y="36035"/>
                  </a:cubicBezTo>
                  <a:cubicBezTo>
                    <a:pt x="4102" y="32472"/>
                    <a:pt x="3631" y="28842"/>
                    <a:pt x="3295" y="25211"/>
                  </a:cubicBezTo>
                  <a:cubicBezTo>
                    <a:pt x="3026" y="20505"/>
                    <a:pt x="3228" y="15799"/>
                    <a:pt x="3766" y="11161"/>
                  </a:cubicBezTo>
                  <a:cubicBezTo>
                    <a:pt x="3967" y="9278"/>
                    <a:pt x="3900" y="7261"/>
                    <a:pt x="4505" y="5446"/>
                  </a:cubicBezTo>
                  <a:cubicBezTo>
                    <a:pt x="4640" y="5312"/>
                    <a:pt x="4774" y="5110"/>
                    <a:pt x="4908" y="4976"/>
                  </a:cubicBezTo>
                  <a:cubicBezTo>
                    <a:pt x="4976" y="4841"/>
                    <a:pt x="5110" y="4640"/>
                    <a:pt x="5110" y="4505"/>
                  </a:cubicBezTo>
                  <a:cubicBezTo>
                    <a:pt x="5312" y="3429"/>
                    <a:pt x="5581" y="2421"/>
                    <a:pt x="5917" y="1413"/>
                  </a:cubicBezTo>
                  <a:cubicBezTo>
                    <a:pt x="6119" y="875"/>
                    <a:pt x="5984" y="404"/>
                    <a:pt x="5648" y="1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8" name="Google Shape;13418;p16"/>
            <p:cNvSpPr/>
            <p:nvPr/>
          </p:nvSpPr>
          <p:spPr>
            <a:xfrm>
              <a:off x="2752000" y="636050"/>
              <a:ext cx="463875" cy="1810525"/>
            </a:xfrm>
            <a:custGeom>
              <a:avLst/>
              <a:gdLst/>
              <a:ahLst/>
              <a:cxnLst/>
              <a:rect l="l" t="t" r="r" b="b"/>
              <a:pathLst>
                <a:path w="18555" h="72421" extrusionOk="0">
                  <a:moveTo>
                    <a:pt x="16661" y="0"/>
                  </a:moveTo>
                  <a:cubicBezTo>
                    <a:pt x="15403" y="0"/>
                    <a:pt x="14206" y="728"/>
                    <a:pt x="12975" y="823"/>
                  </a:cubicBezTo>
                  <a:lnTo>
                    <a:pt x="12168" y="1024"/>
                  </a:lnTo>
                  <a:cubicBezTo>
                    <a:pt x="10420" y="1024"/>
                    <a:pt x="8874" y="1697"/>
                    <a:pt x="7193" y="2167"/>
                  </a:cubicBezTo>
                  <a:cubicBezTo>
                    <a:pt x="6924" y="2235"/>
                    <a:pt x="6723" y="2436"/>
                    <a:pt x="6521" y="2638"/>
                  </a:cubicBezTo>
                  <a:cubicBezTo>
                    <a:pt x="6118" y="2772"/>
                    <a:pt x="5916" y="3109"/>
                    <a:pt x="5714" y="3445"/>
                  </a:cubicBezTo>
                  <a:cubicBezTo>
                    <a:pt x="4572" y="4453"/>
                    <a:pt x="3698" y="5730"/>
                    <a:pt x="3093" y="7142"/>
                  </a:cubicBezTo>
                  <a:cubicBezTo>
                    <a:pt x="2487" y="8352"/>
                    <a:pt x="1882" y="9495"/>
                    <a:pt x="1345" y="10705"/>
                  </a:cubicBezTo>
                  <a:cubicBezTo>
                    <a:pt x="336" y="11647"/>
                    <a:pt x="0" y="13058"/>
                    <a:pt x="471" y="14336"/>
                  </a:cubicBezTo>
                  <a:cubicBezTo>
                    <a:pt x="1201" y="13423"/>
                    <a:pt x="1600" y="12070"/>
                    <a:pt x="3363" y="12070"/>
                  </a:cubicBezTo>
                  <a:cubicBezTo>
                    <a:pt x="3549" y="12070"/>
                    <a:pt x="3749" y="12085"/>
                    <a:pt x="3966" y="12117"/>
                  </a:cubicBezTo>
                  <a:cubicBezTo>
                    <a:pt x="2756" y="12857"/>
                    <a:pt x="1950" y="14067"/>
                    <a:pt x="1748" y="15479"/>
                  </a:cubicBezTo>
                  <a:cubicBezTo>
                    <a:pt x="1681" y="15815"/>
                    <a:pt x="1882" y="16218"/>
                    <a:pt x="2286" y="16218"/>
                  </a:cubicBezTo>
                  <a:cubicBezTo>
                    <a:pt x="2321" y="16227"/>
                    <a:pt x="2356" y="16231"/>
                    <a:pt x="2391" y="16231"/>
                  </a:cubicBezTo>
                  <a:cubicBezTo>
                    <a:pt x="2621" y="16231"/>
                    <a:pt x="2824" y="16048"/>
                    <a:pt x="2824" y="15815"/>
                  </a:cubicBezTo>
                  <a:cubicBezTo>
                    <a:pt x="2891" y="15613"/>
                    <a:pt x="2891" y="15411"/>
                    <a:pt x="2958" y="15210"/>
                  </a:cubicBezTo>
                  <a:cubicBezTo>
                    <a:pt x="3093" y="14403"/>
                    <a:pt x="3563" y="13663"/>
                    <a:pt x="4303" y="13260"/>
                  </a:cubicBezTo>
                  <a:cubicBezTo>
                    <a:pt x="4408" y="13225"/>
                    <a:pt x="4503" y="13209"/>
                    <a:pt x="4592" y="13209"/>
                  </a:cubicBezTo>
                  <a:cubicBezTo>
                    <a:pt x="5184" y="13209"/>
                    <a:pt x="5448" y="13909"/>
                    <a:pt x="5916" y="14201"/>
                  </a:cubicBezTo>
                  <a:cubicBezTo>
                    <a:pt x="6206" y="14412"/>
                    <a:pt x="6455" y="14520"/>
                    <a:pt x="6658" y="14520"/>
                  </a:cubicBezTo>
                  <a:cubicBezTo>
                    <a:pt x="6973" y="14520"/>
                    <a:pt x="7179" y="14262"/>
                    <a:pt x="7261" y="13731"/>
                  </a:cubicBezTo>
                  <a:cubicBezTo>
                    <a:pt x="7462" y="12789"/>
                    <a:pt x="8067" y="12184"/>
                    <a:pt x="8404" y="11176"/>
                  </a:cubicBezTo>
                  <a:cubicBezTo>
                    <a:pt x="8602" y="10581"/>
                    <a:pt x="8964" y="10290"/>
                    <a:pt x="9463" y="10290"/>
                  </a:cubicBezTo>
                  <a:cubicBezTo>
                    <a:pt x="9809" y="10290"/>
                    <a:pt x="10221" y="10430"/>
                    <a:pt x="10689" y="10705"/>
                  </a:cubicBezTo>
                  <a:cubicBezTo>
                    <a:pt x="11496" y="11176"/>
                    <a:pt x="10958" y="11781"/>
                    <a:pt x="10622" y="12319"/>
                  </a:cubicBezTo>
                  <a:cubicBezTo>
                    <a:pt x="10420" y="12453"/>
                    <a:pt x="10353" y="12722"/>
                    <a:pt x="10420" y="12991"/>
                  </a:cubicBezTo>
                  <a:cubicBezTo>
                    <a:pt x="10781" y="12919"/>
                    <a:pt x="11201" y="12711"/>
                    <a:pt x="11553" y="12711"/>
                  </a:cubicBezTo>
                  <a:cubicBezTo>
                    <a:pt x="11857" y="12711"/>
                    <a:pt x="12111" y="12865"/>
                    <a:pt x="12236" y="13394"/>
                  </a:cubicBezTo>
                  <a:cubicBezTo>
                    <a:pt x="12437" y="14067"/>
                    <a:pt x="12773" y="14806"/>
                    <a:pt x="12236" y="15277"/>
                  </a:cubicBezTo>
                  <a:cubicBezTo>
                    <a:pt x="11563" y="16016"/>
                    <a:pt x="11765" y="16756"/>
                    <a:pt x="11765" y="17495"/>
                  </a:cubicBezTo>
                  <a:cubicBezTo>
                    <a:pt x="11765" y="17899"/>
                    <a:pt x="11698" y="18302"/>
                    <a:pt x="11630" y="18705"/>
                  </a:cubicBezTo>
                  <a:cubicBezTo>
                    <a:pt x="10824" y="20655"/>
                    <a:pt x="10286" y="22605"/>
                    <a:pt x="10017" y="24689"/>
                  </a:cubicBezTo>
                  <a:cubicBezTo>
                    <a:pt x="9883" y="25428"/>
                    <a:pt x="9479" y="26033"/>
                    <a:pt x="8941" y="26571"/>
                  </a:cubicBezTo>
                  <a:cubicBezTo>
                    <a:pt x="8672" y="26840"/>
                    <a:pt x="9277" y="27781"/>
                    <a:pt x="9143" y="28521"/>
                  </a:cubicBezTo>
                  <a:cubicBezTo>
                    <a:pt x="8672" y="31412"/>
                    <a:pt x="8404" y="34302"/>
                    <a:pt x="8000" y="37193"/>
                  </a:cubicBezTo>
                  <a:cubicBezTo>
                    <a:pt x="7933" y="38202"/>
                    <a:pt x="7126" y="39143"/>
                    <a:pt x="7664" y="40286"/>
                  </a:cubicBezTo>
                  <a:cubicBezTo>
                    <a:pt x="7866" y="40622"/>
                    <a:pt x="7664" y="41160"/>
                    <a:pt x="7193" y="41227"/>
                  </a:cubicBezTo>
                  <a:cubicBezTo>
                    <a:pt x="7159" y="41230"/>
                    <a:pt x="7126" y="41232"/>
                    <a:pt x="7095" y="41232"/>
                  </a:cubicBezTo>
                  <a:cubicBezTo>
                    <a:pt x="6521" y="41232"/>
                    <a:pt x="6521" y="40665"/>
                    <a:pt x="6521" y="40218"/>
                  </a:cubicBezTo>
                  <a:cubicBezTo>
                    <a:pt x="6588" y="39412"/>
                    <a:pt x="6454" y="38605"/>
                    <a:pt x="6118" y="37933"/>
                  </a:cubicBezTo>
                  <a:cubicBezTo>
                    <a:pt x="5849" y="37395"/>
                    <a:pt x="5520" y="37126"/>
                    <a:pt x="5132" y="37126"/>
                  </a:cubicBezTo>
                  <a:cubicBezTo>
                    <a:pt x="4938" y="37126"/>
                    <a:pt x="4728" y="37193"/>
                    <a:pt x="4504" y="37328"/>
                  </a:cubicBezTo>
                  <a:cubicBezTo>
                    <a:pt x="3899" y="37798"/>
                    <a:pt x="4101" y="38269"/>
                    <a:pt x="4504" y="38739"/>
                  </a:cubicBezTo>
                  <a:cubicBezTo>
                    <a:pt x="5244" y="39412"/>
                    <a:pt x="5714" y="40353"/>
                    <a:pt x="5714" y="41361"/>
                  </a:cubicBezTo>
                  <a:cubicBezTo>
                    <a:pt x="5714" y="41630"/>
                    <a:pt x="5849" y="41899"/>
                    <a:pt x="6051" y="42034"/>
                  </a:cubicBezTo>
                  <a:cubicBezTo>
                    <a:pt x="7530" y="42706"/>
                    <a:pt x="7059" y="43849"/>
                    <a:pt x="6924" y="44992"/>
                  </a:cubicBezTo>
                  <a:cubicBezTo>
                    <a:pt x="6588" y="45328"/>
                    <a:pt x="6588" y="45866"/>
                    <a:pt x="6924" y="46202"/>
                  </a:cubicBezTo>
                  <a:lnTo>
                    <a:pt x="6924" y="49429"/>
                  </a:lnTo>
                  <a:lnTo>
                    <a:pt x="6857" y="53462"/>
                  </a:lnTo>
                  <a:cubicBezTo>
                    <a:pt x="6588" y="53799"/>
                    <a:pt x="6588" y="54336"/>
                    <a:pt x="6857" y="54673"/>
                  </a:cubicBezTo>
                  <a:lnTo>
                    <a:pt x="6857" y="58303"/>
                  </a:lnTo>
                  <a:cubicBezTo>
                    <a:pt x="6521" y="58639"/>
                    <a:pt x="6857" y="59177"/>
                    <a:pt x="6454" y="59513"/>
                  </a:cubicBezTo>
                  <a:cubicBezTo>
                    <a:pt x="6454" y="60454"/>
                    <a:pt x="6588" y="61395"/>
                    <a:pt x="6857" y="62337"/>
                  </a:cubicBezTo>
                  <a:cubicBezTo>
                    <a:pt x="6588" y="62807"/>
                    <a:pt x="6588" y="63412"/>
                    <a:pt x="6857" y="63950"/>
                  </a:cubicBezTo>
                  <a:lnTo>
                    <a:pt x="6857" y="67042"/>
                  </a:lnTo>
                  <a:cubicBezTo>
                    <a:pt x="6656" y="67244"/>
                    <a:pt x="6588" y="67513"/>
                    <a:pt x="6656" y="67782"/>
                  </a:cubicBezTo>
                  <a:cubicBezTo>
                    <a:pt x="6656" y="68051"/>
                    <a:pt x="6723" y="68320"/>
                    <a:pt x="6790" y="68589"/>
                  </a:cubicBezTo>
                  <a:cubicBezTo>
                    <a:pt x="6790" y="69127"/>
                    <a:pt x="6857" y="69664"/>
                    <a:pt x="7059" y="70202"/>
                  </a:cubicBezTo>
                  <a:cubicBezTo>
                    <a:pt x="7395" y="70471"/>
                    <a:pt x="7328" y="70740"/>
                    <a:pt x="7059" y="71009"/>
                  </a:cubicBezTo>
                  <a:cubicBezTo>
                    <a:pt x="7059" y="71681"/>
                    <a:pt x="7126" y="72286"/>
                    <a:pt x="8000" y="72421"/>
                  </a:cubicBezTo>
                  <a:cubicBezTo>
                    <a:pt x="8202" y="72354"/>
                    <a:pt x="8336" y="72152"/>
                    <a:pt x="8471" y="71950"/>
                  </a:cubicBezTo>
                  <a:cubicBezTo>
                    <a:pt x="8605" y="71143"/>
                    <a:pt x="8605" y="70337"/>
                    <a:pt x="8471" y="69597"/>
                  </a:cubicBezTo>
                  <a:cubicBezTo>
                    <a:pt x="8269" y="66236"/>
                    <a:pt x="7664" y="62874"/>
                    <a:pt x="7933" y="59513"/>
                  </a:cubicBezTo>
                  <a:cubicBezTo>
                    <a:pt x="8202" y="55345"/>
                    <a:pt x="7933" y="51109"/>
                    <a:pt x="8202" y="46941"/>
                  </a:cubicBezTo>
                  <a:cubicBezTo>
                    <a:pt x="8605" y="39882"/>
                    <a:pt x="9748" y="32958"/>
                    <a:pt x="10689" y="25966"/>
                  </a:cubicBezTo>
                  <a:cubicBezTo>
                    <a:pt x="11160" y="22470"/>
                    <a:pt x="12908" y="19243"/>
                    <a:pt x="13378" y="15680"/>
                  </a:cubicBezTo>
                  <a:cubicBezTo>
                    <a:pt x="13983" y="13058"/>
                    <a:pt x="14723" y="10504"/>
                    <a:pt x="15664" y="8016"/>
                  </a:cubicBezTo>
                  <a:cubicBezTo>
                    <a:pt x="16605" y="5865"/>
                    <a:pt x="17547" y="3781"/>
                    <a:pt x="18488" y="1697"/>
                  </a:cubicBezTo>
                  <a:cubicBezTo>
                    <a:pt x="18555" y="1226"/>
                    <a:pt x="18488" y="823"/>
                    <a:pt x="18286" y="487"/>
                  </a:cubicBezTo>
                  <a:cubicBezTo>
                    <a:pt x="17729" y="129"/>
                    <a:pt x="17190" y="0"/>
                    <a:pt x="16661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9" name="Google Shape;13419;p16"/>
            <p:cNvSpPr/>
            <p:nvPr/>
          </p:nvSpPr>
          <p:spPr>
            <a:xfrm>
              <a:off x="2041050" y="1174275"/>
              <a:ext cx="258850" cy="605075"/>
            </a:xfrm>
            <a:custGeom>
              <a:avLst/>
              <a:gdLst/>
              <a:ahLst/>
              <a:cxnLst/>
              <a:rect l="l" t="t" r="r" b="b"/>
              <a:pathLst>
                <a:path w="10354" h="24203" extrusionOk="0">
                  <a:moveTo>
                    <a:pt x="1816" y="0"/>
                  </a:moveTo>
                  <a:lnTo>
                    <a:pt x="1480" y="67"/>
                  </a:lnTo>
                  <a:cubicBezTo>
                    <a:pt x="1345" y="202"/>
                    <a:pt x="1211" y="336"/>
                    <a:pt x="1143" y="538"/>
                  </a:cubicBezTo>
                  <a:cubicBezTo>
                    <a:pt x="337" y="7126"/>
                    <a:pt x="1" y="13782"/>
                    <a:pt x="202" y="20437"/>
                  </a:cubicBezTo>
                  <a:cubicBezTo>
                    <a:pt x="202" y="21042"/>
                    <a:pt x="202" y="21648"/>
                    <a:pt x="1009" y="21849"/>
                  </a:cubicBezTo>
                  <a:cubicBezTo>
                    <a:pt x="1278" y="20639"/>
                    <a:pt x="2085" y="19698"/>
                    <a:pt x="3160" y="19227"/>
                  </a:cubicBezTo>
                  <a:lnTo>
                    <a:pt x="3160" y="19227"/>
                  </a:lnTo>
                  <a:cubicBezTo>
                    <a:pt x="3564" y="19631"/>
                    <a:pt x="2891" y="20034"/>
                    <a:pt x="3429" y="20437"/>
                  </a:cubicBezTo>
                  <a:cubicBezTo>
                    <a:pt x="3783" y="20187"/>
                    <a:pt x="4118" y="20079"/>
                    <a:pt x="4435" y="20079"/>
                  </a:cubicBezTo>
                  <a:cubicBezTo>
                    <a:pt x="5142" y="20079"/>
                    <a:pt x="5763" y="20615"/>
                    <a:pt x="6320" y="21311"/>
                  </a:cubicBezTo>
                  <a:cubicBezTo>
                    <a:pt x="6656" y="21042"/>
                    <a:pt x="6656" y="20572"/>
                    <a:pt x="6522" y="20236"/>
                  </a:cubicBezTo>
                  <a:cubicBezTo>
                    <a:pt x="6320" y="19832"/>
                    <a:pt x="6320" y="19295"/>
                    <a:pt x="6791" y="19295"/>
                  </a:cubicBezTo>
                  <a:cubicBezTo>
                    <a:pt x="6831" y="19290"/>
                    <a:pt x="6868" y="19287"/>
                    <a:pt x="6904" y="19287"/>
                  </a:cubicBezTo>
                  <a:cubicBezTo>
                    <a:pt x="7348" y="19287"/>
                    <a:pt x="7463" y="19661"/>
                    <a:pt x="7463" y="20034"/>
                  </a:cubicBezTo>
                  <a:cubicBezTo>
                    <a:pt x="7463" y="20236"/>
                    <a:pt x="7328" y="20437"/>
                    <a:pt x="7328" y="20639"/>
                  </a:cubicBezTo>
                  <a:cubicBezTo>
                    <a:pt x="7328" y="20942"/>
                    <a:pt x="7442" y="21206"/>
                    <a:pt x="7669" y="21206"/>
                  </a:cubicBezTo>
                  <a:cubicBezTo>
                    <a:pt x="7744" y="21206"/>
                    <a:pt x="7833" y="21177"/>
                    <a:pt x="7933" y="21110"/>
                  </a:cubicBezTo>
                  <a:cubicBezTo>
                    <a:pt x="8267" y="20869"/>
                    <a:pt x="8514" y="20771"/>
                    <a:pt x="8702" y="20771"/>
                  </a:cubicBezTo>
                  <a:cubicBezTo>
                    <a:pt x="9196" y="20771"/>
                    <a:pt x="9285" y="21448"/>
                    <a:pt x="9480" y="21984"/>
                  </a:cubicBezTo>
                  <a:cubicBezTo>
                    <a:pt x="9681" y="22723"/>
                    <a:pt x="9144" y="23597"/>
                    <a:pt x="9950" y="24202"/>
                  </a:cubicBezTo>
                  <a:lnTo>
                    <a:pt x="9950" y="20639"/>
                  </a:lnTo>
                  <a:cubicBezTo>
                    <a:pt x="9614" y="15395"/>
                    <a:pt x="9614" y="10151"/>
                    <a:pt x="9883" y="4908"/>
                  </a:cubicBezTo>
                  <a:lnTo>
                    <a:pt x="9883" y="4034"/>
                  </a:lnTo>
                  <a:cubicBezTo>
                    <a:pt x="9816" y="4034"/>
                    <a:pt x="9816" y="4034"/>
                    <a:pt x="9816" y="3967"/>
                  </a:cubicBezTo>
                  <a:cubicBezTo>
                    <a:pt x="9749" y="3832"/>
                    <a:pt x="9816" y="3765"/>
                    <a:pt x="9883" y="3698"/>
                  </a:cubicBezTo>
                  <a:cubicBezTo>
                    <a:pt x="10018" y="3294"/>
                    <a:pt x="10354" y="2891"/>
                    <a:pt x="10018" y="2487"/>
                  </a:cubicBezTo>
                  <a:cubicBezTo>
                    <a:pt x="9730" y="1214"/>
                    <a:pt x="9618" y="769"/>
                    <a:pt x="9129" y="769"/>
                  </a:cubicBezTo>
                  <a:cubicBezTo>
                    <a:pt x="8819" y="769"/>
                    <a:pt x="8355" y="949"/>
                    <a:pt x="7597" y="1210"/>
                  </a:cubicBezTo>
                  <a:cubicBezTo>
                    <a:pt x="6970" y="1451"/>
                    <a:pt x="6100" y="1970"/>
                    <a:pt x="5461" y="1970"/>
                  </a:cubicBezTo>
                  <a:cubicBezTo>
                    <a:pt x="5209" y="1970"/>
                    <a:pt x="4993" y="1890"/>
                    <a:pt x="4841" y="1681"/>
                  </a:cubicBezTo>
                  <a:cubicBezTo>
                    <a:pt x="4034" y="538"/>
                    <a:pt x="2824" y="605"/>
                    <a:pt x="1816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0" name="Google Shape;13420;p16"/>
            <p:cNvSpPr/>
            <p:nvPr/>
          </p:nvSpPr>
          <p:spPr>
            <a:xfrm>
              <a:off x="2086425" y="966575"/>
              <a:ext cx="211800" cy="285050"/>
            </a:xfrm>
            <a:custGeom>
              <a:avLst/>
              <a:gdLst/>
              <a:ahLst/>
              <a:cxnLst/>
              <a:rect l="l" t="t" r="r" b="b"/>
              <a:pathLst>
                <a:path w="8472" h="11402" extrusionOk="0">
                  <a:moveTo>
                    <a:pt x="6915" y="1"/>
                  </a:moveTo>
                  <a:cubicBezTo>
                    <a:pt x="6653" y="1"/>
                    <a:pt x="6554" y="396"/>
                    <a:pt x="6455" y="644"/>
                  </a:cubicBezTo>
                  <a:cubicBezTo>
                    <a:pt x="5917" y="1652"/>
                    <a:pt x="4841" y="1047"/>
                    <a:pt x="4102" y="1518"/>
                  </a:cubicBezTo>
                  <a:cubicBezTo>
                    <a:pt x="3026" y="2190"/>
                    <a:pt x="1614" y="2325"/>
                    <a:pt x="875" y="3468"/>
                  </a:cubicBezTo>
                  <a:cubicBezTo>
                    <a:pt x="875" y="4005"/>
                    <a:pt x="875" y="4543"/>
                    <a:pt x="875" y="5148"/>
                  </a:cubicBezTo>
                  <a:cubicBezTo>
                    <a:pt x="270" y="6090"/>
                    <a:pt x="740" y="7367"/>
                    <a:pt x="1" y="8308"/>
                  </a:cubicBezTo>
                  <a:cubicBezTo>
                    <a:pt x="62" y="8737"/>
                    <a:pt x="179" y="9334"/>
                    <a:pt x="607" y="9334"/>
                  </a:cubicBezTo>
                  <a:cubicBezTo>
                    <a:pt x="649" y="9334"/>
                    <a:pt x="693" y="9328"/>
                    <a:pt x="740" y="9316"/>
                  </a:cubicBezTo>
                  <a:cubicBezTo>
                    <a:pt x="965" y="9257"/>
                    <a:pt x="1159" y="9229"/>
                    <a:pt x="1326" y="9229"/>
                  </a:cubicBezTo>
                  <a:cubicBezTo>
                    <a:pt x="2112" y="9229"/>
                    <a:pt x="2334" y="9842"/>
                    <a:pt x="2555" y="10728"/>
                  </a:cubicBezTo>
                  <a:cubicBezTo>
                    <a:pt x="2660" y="11183"/>
                    <a:pt x="2820" y="11402"/>
                    <a:pt x="3044" y="11402"/>
                  </a:cubicBezTo>
                  <a:cubicBezTo>
                    <a:pt x="3250" y="11402"/>
                    <a:pt x="3511" y="11217"/>
                    <a:pt x="3833" y="10863"/>
                  </a:cubicBezTo>
                  <a:cubicBezTo>
                    <a:pt x="4050" y="10646"/>
                    <a:pt x="4179" y="10166"/>
                    <a:pt x="4469" y="10166"/>
                  </a:cubicBezTo>
                  <a:cubicBezTo>
                    <a:pt x="4538" y="10166"/>
                    <a:pt x="4616" y="10193"/>
                    <a:pt x="4707" y="10258"/>
                  </a:cubicBezTo>
                  <a:cubicBezTo>
                    <a:pt x="4984" y="10492"/>
                    <a:pt x="5207" y="10585"/>
                    <a:pt x="5397" y="10585"/>
                  </a:cubicBezTo>
                  <a:cubicBezTo>
                    <a:pt x="5807" y="10585"/>
                    <a:pt x="6066" y="10154"/>
                    <a:pt x="6387" y="9787"/>
                  </a:cubicBezTo>
                  <a:cubicBezTo>
                    <a:pt x="6750" y="9424"/>
                    <a:pt x="6963" y="9225"/>
                    <a:pt x="7131" y="9225"/>
                  </a:cubicBezTo>
                  <a:cubicBezTo>
                    <a:pt x="7336" y="9225"/>
                    <a:pt x="7473" y="9524"/>
                    <a:pt x="7732" y="10190"/>
                  </a:cubicBezTo>
                  <a:cubicBezTo>
                    <a:pt x="7799" y="10392"/>
                    <a:pt x="7934" y="10594"/>
                    <a:pt x="8203" y="10795"/>
                  </a:cubicBezTo>
                  <a:cubicBezTo>
                    <a:pt x="8471" y="8174"/>
                    <a:pt x="7934" y="5484"/>
                    <a:pt x="8337" y="2863"/>
                  </a:cubicBezTo>
                  <a:cubicBezTo>
                    <a:pt x="8404" y="1854"/>
                    <a:pt x="8001" y="846"/>
                    <a:pt x="7261" y="173"/>
                  </a:cubicBezTo>
                  <a:cubicBezTo>
                    <a:pt x="7121" y="50"/>
                    <a:pt x="7008" y="1"/>
                    <a:pt x="691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1" name="Google Shape;13421;p16"/>
            <p:cNvSpPr/>
            <p:nvPr/>
          </p:nvSpPr>
          <p:spPr>
            <a:xfrm>
              <a:off x="3380575" y="1648075"/>
              <a:ext cx="242050" cy="250050"/>
            </a:xfrm>
            <a:custGeom>
              <a:avLst/>
              <a:gdLst/>
              <a:ahLst/>
              <a:cxnLst/>
              <a:rect l="l" t="t" r="r" b="b"/>
              <a:pathLst>
                <a:path w="9682" h="10002" extrusionOk="0">
                  <a:moveTo>
                    <a:pt x="894" y="0"/>
                  </a:moveTo>
                  <a:cubicBezTo>
                    <a:pt x="756" y="0"/>
                    <a:pt x="621" y="58"/>
                    <a:pt x="538" y="141"/>
                  </a:cubicBezTo>
                  <a:cubicBezTo>
                    <a:pt x="0" y="2897"/>
                    <a:pt x="605" y="5654"/>
                    <a:pt x="2084" y="7939"/>
                  </a:cubicBezTo>
                  <a:cubicBezTo>
                    <a:pt x="2955" y="9327"/>
                    <a:pt x="3966" y="10002"/>
                    <a:pt x="4967" y="10002"/>
                  </a:cubicBezTo>
                  <a:cubicBezTo>
                    <a:pt x="6052" y="10002"/>
                    <a:pt x="7126" y="9209"/>
                    <a:pt x="8000" y="7670"/>
                  </a:cubicBezTo>
                  <a:cubicBezTo>
                    <a:pt x="8471" y="6729"/>
                    <a:pt x="9681" y="6191"/>
                    <a:pt x="9681" y="4981"/>
                  </a:cubicBezTo>
                  <a:lnTo>
                    <a:pt x="9681" y="4981"/>
                  </a:lnTo>
                  <a:cubicBezTo>
                    <a:pt x="8471" y="5586"/>
                    <a:pt x="7933" y="6931"/>
                    <a:pt x="6858" y="7738"/>
                  </a:cubicBezTo>
                  <a:cubicBezTo>
                    <a:pt x="6554" y="7919"/>
                    <a:pt x="6361" y="8429"/>
                    <a:pt x="5931" y="8429"/>
                  </a:cubicBezTo>
                  <a:cubicBezTo>
                    <a:pt x="5884" y="8429"/>
                    <a:pt x="5835" y="8423"/>
                    <a:pt x="5782" y="8410"/>
                  </a:cubicBezTo>
                  <a:cubicBezTo>
                    <a:pt x="4908" y="8208"/>
                    <a:pt x="4101" y="8007"/>
                    <a:pt x="3294" y="7805"/>
                  </a:cubicBezTo>
                  <a:cubicBezTo>
                    <a:pt x="3160" y="7267"/>
                    <a:pt x="3832" y="6864"/>
                    <a:pt x="3631" y="6326"/>
                  </a:cubicBezTo>
                  <a:lnTo>
                    <a:pt x="3631" y="6326"/>
                  </a:lnTo>
                  <a:cubicBezTo>
                    <a:pt x="3156" y="6474"/>
                    <a:pt x="2877" y="6557"/>
                    <a:pt x="2709" y="6557"/>
                  </a:cubicBezTo>
                  <a:cubicBezTo>
                    <a:pt x="2496" y="6557"/>
                    <a:pt x="2458" y="6425"/>
                    <a:pt x="2420" y="6124"/>
                  </a:cubicBezTo>
                  <a:cubicBezTo>
                    <a:pt x="2353" y="5183"/>
                    <a:pt x="1748" y="4443"/>
                    <a:pt x="1883" y="3502"/>
                  </a:cubicBezTo>
                  <a:cubicBezTo>
                    <a:pt x="1910" y="3496"/>
                    <a:pt x="1936" y="3493"/>
                    <a:pt x="1960" y="3493"/>
                  </a:cubicBezTo>
                  <a:cubicBezTo>
                    <a:pt x="2350" y="3493"/>
                    <a:pt x="2272" y="4256"/>
                    <a:pt x="2616" y="4256"/>
                  </a:cubicBezTo>
                  <a:cubicBezTo>
                    <a:pt x="2712" y="4256"/>
                    <a:pt x="2842" y="4195"/>
                    <a:pt x="3026" y="4040"/>
                  </a:cubicBezTo>
                  <a:cubicBezTo>
                    <a:pt x="3496" y="3569"/>
                    <a:pt x="3160" y="3368"/>
                    <a:pt x="2891" y="2897"/>
                  </a:cubicBezTo>
                  <a:cubicBezTo>
                    <a:pt x="2152" y="2090"/>
                    <a:pt x="1547" y="1149"/>
                    <a:pt x="1143" y="74"/>
                  </a:cubicBezTo>
                  <a:cubicBezTo>
                    <a:pt x="1066" y="22"/>
                    <a:pt x="979" y="0"/>
                    <a:pt x="894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2" name="Google Shape;13422;p16"/>
            <p:cNvSpPr/>
            <p:nvPr/>
          </p:nvSpPr>
          <p:spPr>
            <a:xfrm>
              <a:off x="3357050" y="1195225"/>
              <a:ext cx="114300" cy="454700"/>
            </a:xfrm>
            <a:custGeom>
              <a:avLst/>
              <a:gdLst/>
              <a:ahLst/>
              <a:cxnLst/>
              <a:rect l="l" t="t" r="r" b="b"/>
              <a:pathLst>
                <a:path w="4572" h="18188" extrusionOk="0">
                  <a:moveTo>
                    <a:pt x="3558" y="0"/>
                  </a:moveTo>
                  <a:cubicBezTo>
                    <a:pt x="3500" y="0"/>
                    <a:pt x="3435" y="11"/>
                    <a:pt x="3361" y="36"/>
                  </a:cubicBezTo>
                  <a:cubicBezTo>
                    <a:pt x="2488" y="843"/>
                    <a:pt x="2622" y="1918"/>
                    <a:pt x="2353" y="2927"/>
                  </a:cubicBezTo>
                  <a:cubicBezTo>
                    <a:pt x="1815" y="5280"/>
                    <a:pt x="1882" y="7700"/>
                    <a:pt x="1143" y="9986"/>
                  </a:cubicBezTo>
                  <a:cubicBezTo>
                    <a:pt x="672" y="12742"/>
                    <a:pt x="0" y="15566"/>
                    <a:pt x="1681" y="18188"/>
                  </a:cubicBezTo>
                  <a:lnTo>
                    <a:pt x="2084" y="18188"/>
                  </a:lnTo>
                  <a:cubicBezTo>
                    <a:pt x="1748" y="16709"/>
                    <a:pt x="2420" y="15230"/>
                    <a:pt x="1950" y="13683"/>
                  </a:cubicBezTo>
                  <a:cubicBezTo>
                    <a:pt x="1614" y="12675"/>
                    <a:pt x="1815" y="11532"/>
                    <a:pt x="2488" y="10725"/>
                  </a:cubicBezTo>
                  <a:cubicBezTo>
                    <a:pt x="3361" y="9851"/>
                    <a:pt x="3630" y="8641"/>
                    <a:pt x="3294" y="7498"/>
                  </a:cubicBezTo>
                  <a:cubicBezTo>
                    <a:pt x="2824" y="6355"/>
                    <a:pt x="3160" y="5481"/>
                    <a:pt x="3294" y="4473"/>
                  </a:cubicBezTo>
                  <a:cubicBezTo>
                    <a:pt x="3630" y="3397"/>
                    <a:pt x="4572" y="2523"/>
                    <a:pt x="4101" y="1246"/>
                  </a:cubicBezTo>
                  <a:lnTo>
                    <a:pt x="4101" y="439"/>
                  </a:lnTo>
                  <a:cubicBezTo>
                    <a:pt x="3936" y="220"/>
                    <a:pt x="3816" y="0"/>
                    <a:pt x="3558" y="0"/>
                  </a:cubicBezTo>
                  <a:close/>
                </a:path>
              </a:pathLst>
            </a:custGeom>
            <a:solidFill>
              <a:srgbClr val="FAD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3" name="Google Shape;13423;p16"/>
            <p:cNvSpPr/>
            <p:nvPr/>
          </p:nvSpPr>
          <p:spPr>
            <a:xfrm>
              <a:off x="2649475" y="1120475"/>
              <a:ext cx="75650" cy="317675"/>
            </a:xfrm>
            <a:custGeom>
              <a:avLst/>
              <a:gdLst/>
              <a:ahLst/>
              <a:cxnLst/>
              <a:rect l="l" t="t" r="r" b="b"/>
              <a:pathLst>
                <a:path w="3026" h="12707" extrusionOk="0">
                  <a:moveTo>
                    <a:pt x="2891" y="1"/>
                  </a:moveTo>
                  <a:lnTo>
                    <a:pt x="2622" y="202"/>
                  </a:lnTo>
                  <a:lnTo>
                    <a:pt x="1076" y="1345"/>
                  </a:lnTo>
                  <a:cubicBezTo>
                    <a:pt x="2084" y="1816"/>
                    <a:pt x="2151" y="2287"/>
                    <a:pt x="1681" y="3228"/>
                  </a:cubicBezTo>
                  <a:cubicBezTo>
                    <a:pt x="1076" y="4438"/>
                    <a:pt x="0" y="5715"/>
                    <a:pt x="1210" y="7194"/>
                  </a:cubicBezTo>
                  <a:cubicBezTo>
                    <a:pt x="1210" y="7329"/>
                    <a:pt x="1210" y="7463"/>
                    <a:pt x="1210" y="7598"/>
                  </a:cubicBezTo>
                  <a:cubicBezTo>
                    <a:pt x="336" y="8942"/>
                    <a:pt x="941" y="10421"/>
                    <a:pt x="941" y="11900"/>
                  </a:cubicBezTo>
                  <a:cubicBezTo>
                    <a:pt x="740" y="12102"/>
                    <a:pt x="740" y="12438"/>
                    <a:pt x="941" y="12707"/>
                  </a:cubicBezTo>
                  <a:cubicBezTo>
                    <a:pt x="1076" y="12505"/>
                    <a:pt x="1277" y="12371"/>
                    <a:pt x="1277" y="12236"/>
                  </a:cubicBezTo>
                  <a:cubicBezTo>
                    <a:pt x="1748" y="8337"/>
                    <a:pt x="1882" y="4438"/>
                    <a:pt x="3025" y="673"/>
                  </a:cubicBezTo>
                  <a:cubicBezTo>
                    <a:pt x="3025" y="539"/>
                    <a:pt x="3025" y="404"/>
                    <a:pt x="3025" y="270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4" name="Google Shape;13424;p16"/>
            <p:cNvSpPr/>
            <p:nvPr/>
          </p:nvSpPr>
          <p:spPr>
            <a:xfrm>
              <a:off x="2683075" y="903675"/>
              <a:ext cx="100875" cy="181525"/>
            </a:xfrm>
            <a:custGeom>
              <a:avLst/>
              <a:gdLst/>
              <a:ahLst/>
              <a:cxnLst/>
              <a:rect l="l" t="t" r="r" b="b"/>
              <a:pathLst>
                <a:path w="4035" h="7261" extrusionOk="0">
                  <a:moveTo>
                    <a:pt x="4034" y="0"/>
                  </a:moveTo>
                  <a:lnTo>
                    <a:pt x="4034" y="0"/>
                  </a:lnTo>
                  <a:cubicBezTo>
                    <a:pt x="3160" y="135"/>
                    <a:pt x="2488" y="874"/>
                    <a:pt x="2555" y="1815"/>
                  </a:cubicBezTo>
                  <a:cubicBezTo>
                    <a:pt x="2555" y="2017"/>
                    <a:pt x="2891" y="2421"/>
                    <a:pt x="2555" y="2555"/>
                  </a:cubicBezTo>
                  <a:cubicBezTo>
                    <a:pt x="337" y="3429"/>
                    <a:pt x="1076" y="5782"/>
                    <a:pt x="1" y="7261"/>
                  </a:cubicBezTo>
                  <a:lnTo>
                    <a:pt x="1614" y="7261"/>
                  </a:lnTo>
                  <a:cubicBezTo>
                    <a:pt x="1816" y="7261"/>
                    <a:pt x="1883" y="6992"/>
                    <a:pt x="2018" y="6858"/>
                  </a:cubicBezTo>
                  <a:cubicBezTo>
                    <a:pt x="2623" y="5849"/>
                    <a:pt x="2421" y="4572"/>
                    <a:pt x="3228" y="3631"/>
                  </a:cubicBezTo>
                  <a:cubicBezTo>
                    <a:pt x="3026" y="2286"/>
                    <a:pt x="3698" y="1210"/>
                    <a:pt x="4034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5" name="Google Shape;13425;p16"/>
            <p:cNvSpPr/>
            <p:nvPr/>
          </p:nvSpPr>
          <p:spPr>
            <a:xfrm>
              <a:off x="3424275" y="962500"/>
              <a:ext cx="94125" cy="243725"/>
            </a:xfrm>
            <a:custGeom>
              <a:avLst/>
              <a:gdLst/>
              <a:ahLst/>
              <a:cxnLst/>
              <a:rect l="l" t="t" r="r" b="b"/>
              <a:pathLst>
                <a:path w="3765" h="9749" extrusionOk="0">
                  <a:moveTo>
                    <a:pt x="3765" y="0"/>
                  </a:moveTo>
                  <a:lnTo>
                    <a:pt x="3765" y="0"/>
                  </a:lnTo>
                  <a:cubicBezTo>
                    <a:pt x="3025" y="605"/>
                    <a:pt x="3025" y="1614"/>
                    <a:pt x="2757" y="2286"/>
                  </a:cubicBezTo>
                  <a:cubicBezTo>
                    <a:pt x="2488" y="2958"/>
                    <a:pt x="2488" y="3765"/>
                    <a:pt x="1883" y="4236"/>
                  </a:cubicBezTo>
                  <a:cubicBezTo>
                    <a:pt x="807" y="5782"/>
                    <a:pt x="0" y="7395"/>
                    <a:pt x="941" y="9278"/>
                  </a:cubicBezTo>
                  <a:lnTo>
                    <a:pt x="1412" y="9748"/>
                  </a:lnTo>
                  <a:lnTo>
                    <a:pt x="1546" y="9211"/>
                  </a:lnTo>
                  <a:cubicBezTo>
                    <a:pt x="1801" y="9346"/>
                    <a:pt x="2000" y="9405"/>
                    <a:pt x="2152" y="9405"/>
                  </a:cubicBezTo>
                  <a:cubicBezTo>
                    <a:pt x="2606" y="9405"/>
                    <a:pt x="2655" y="8890"/>
                    <a:pt x="2555" y="8337"/>
                  </a:cubicBezTo>
                  <a:cubicBezTo>
                    <a:pt x="2219" y="7059"/>
                    <a:pt x="2622" y="5849"/>
                    <a:pt x="2891" y="4572"/>
                  </a:cubicBezTo>
                  <a:cubicBezTo>
                    <a:pt x="3362" y="3093"/>
                    <a:pt x="3698" y="1547"/>
                    <a:pt x="3765" y="0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6" name="Google Shape;13426;p16"/>
            <p:cNvSpPr/>
            <p:nvPr/>
          </p:nvSpPr>
          <p:spPr>
            <a:xfrm>
              <a:off x="2627625" y="1416275"/>
              <a:ext cx="58850" cy="193325"/>
            </a:xfrm>
            <a:custGeom>
              <a:avLst/>
              <a:gdLst/>
              <a:ahLst/>
              <a:cxnLst/>
              <a:rect l="l" t="t" r="r" b="b"/>
              <a:pathLst>
                <a:path w="2354" h="7733" extrusionOk="0">
                  <a:moveTo>
                    <a:pt x="1748" y="1"/>
                  </a:moveTo>
                  <a:cubicBezTo>
                    <a:pt x="1479" y="673"/>
                    <a:pt x="0" y="942"/>
                    <a:pt x="807" y="1883"/>
                  </a:cubicBezTo>
                  <a:cubicBezTo>
                    <a:pt x="1614" y="2824"/>
                    <a:pt x="1345" y="3900"/>
                    <a:pt x="1277" y="4774"/>
                  </a:cubicBezTo>
                  <a:cubicBezTo>
                    <a:pt x="1210" y="5783"/>
                    <a:pt x="1412" y="6791"/>
                    <a:pt x="1815" y="7732"/>
                  </a:cubicBezTo>
                  <a:cubicBezTo>
                    <a:pt x="2219" y="7396"/>
                    <a:pt x="2017" y="6858"/>
                    <a:pt x="2084" y="6455"/>
                  </a:cubicBezTo>
                  <a:cubicBezTo>
                    <a:pt x="2353" y="4572"/>
                    <a:pt x="1815" y="2690"/>
                    <a:pt x="1748" y="875"/>
                  </a:cubicBezTo>
                  <a:lnTo>
                    <a:pt x="1748" y="1"/>
                  </a:ln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7" name="Google Shape;13427;p16"/>
            <p:cNvSpPr/>
            <p:nvPr/>
          </p:nvSpPr>
          <p:spPr>
            <a:xfrm>
              <a:off x="2276350" y="1296950"/>
              <a:ext cx="13475" cy="393325"/>
            </a:xfrm>
            <a:custGeom>
              <a:avLst/>
              <a:gdLst/>
              <a:ahLst/>
              <a:cxnLst/>
              <a:rect l="l" t="t" r="r" b="b"/>
              <a:pathLst>
                <a:path w="539" h="15733" extrusionOk="0">
                  <a:moveTo>
                    <a:pt x="471" y="1"/>
                  </a:moveTo>
                  <a:cubicBezTo>
                    <a:pt x="202" y="337"/>
                    <a:pt x="68" y="740"/>
                    <a:pt x="135" y="1144"/>
                  </a:cubicBezTo>
                  <a:lnTo>
                    <a:pt x="135" y="14455"/>
                  </a:lnTo>
                  <a:cubicBezTo>
                    <a:pt x="1" y="14925"/>
                    <a:pt x="202" y="15396"/>
                    <a:pt x="538" y="15732"/>
                  </a:cubicBezTo>
                  <a:cubicBezTo>
                    <a:pt x="538" y="13379"/>
                    <a:pt x="471" y="11026"/>
                    <a:pt x="471" y="8673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8" name="Google Shape;13428;p16"/>
            <p:cNvSpPr/>
            <p:nvPr/>
          </p:nvSpPr>
          <p:spPr>
            <a:xfrm>
              <a:off x="3432675" y="1223000"/>
              <a:ext cx="53800" cy="84075"/>
            </a:xfrm>
            <a:custGeom>
              <a:avLst/>
              <a:gdLst/>
              <a:ahLst/>
              <a:cxnLst/>
              <a:rect l="l" t="t" r="r" b="b"/>
              <a:pathLst>
                <a:path w="2152" h="3363" extrusionOk="0">
                  <a:moveTo>
                    <a:pt x="1076" y="135"/>
                  </a:moveTo>
                  <a:cubicBezTo>
                    <a:pt x="807" y="1211"/>
                    <a:pt x="0" y="2152"/>
                    <a:pt x="269" y="3362"/>
                  </a:cubicBezTo>
                  <a:cubicBezTo>
                    <a:pt x="2017" y="2623"/>
                    <a:pt x="1950" y="2623"/>
                    <a:pt x="2084" y="875"/>
                  </a:cubicBezTo>
                  <a:cubicBezTo>
                    <a:pt x="2152" y="1"/>
                    <a:pt x="1547" y="202"/>
                    <a:pt x="1076" y="135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9" name="Google Shape;13429;p16"/>
            <p:cNvSpPr/>
            <p:nvPr/>
          </p:nvSpPr>
          <p:spPr>
            <a:xfrm>
              <a:off x="3871325" y="870225"/>
              <a:ext cx="63900" cy="136000"/>
            </a:xfrm>
            <a:custGeom>
              <a:avLst/>
              <a:gdLst/>
              <a:ahLst/>
              <a:cxnLst/>
              <a:rect l="l" t="t" r="r" b="b"/>
              <a:pathLst>
                <a:path w="2556" h="5440" extrusionOk="0">
                  <a:moveTo>
                    <a:pt x="1910" y="0"/>
                  </a:moveTo>
                  <a:cubicBezTo>
                    <a:pt x="1816" y="0"/>
                    <a:pt x="1767" y="49"/>
                    <a:pt x="1816" y="195"/>
                  </a:cubicBezTo>
                  <a:cubicBezTo>
                    <a:pt x="2152" y="1473"/>
                    <a:pt x="1278" y="2280"/>
                    <a:pt x="875" y="3086"/>
                  </a:cubicBezTo>
                  <a:cubicBezTo>
                    <a:pt x="471" y="3826"/>
                    <a:pt x="1" y="4633"/>
                    <a:pt x="539" y="5439"/>
                  </a:cubicBezTo>
                  <a:cubicBezTo>
                    <a:pt x="1278" y="3691"/>
                    <a:pt x="2287" y="2078"/>
                    <a:pt x="2555" y="195"/>
                  </a:cubicBezTo>
                  <a:cubicBezTo>
                    <a:pt x="2384" y="153"/>
                    <a:pt x="2076" y="0"/>
                    <a:pt x="1910" y="0"/>
                  </a:cubicBezTo>
                  <a:close/>
                </a:path>
              </a:pathLst>
            </a:custGeom>
            <a:solidFill>
              <a:srgbClr val="FCE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0" name="Google Shape;13430;p16"/>
            <p:cNvSpPr/>
            <p:nvPr/>
          </p:nvSpPr>
          <p:spPr>
            <a:xfrm>
              <a:off x="3481400" y="1757475"/>
              <a:ext cx="35325" cy="47200"/>
            </a:xfrm>
            <a:custGeom>
              <a:avLst/>
              <a:gdLst/>
              <a:ahLst/>
              <a:cxnLst/>
              <a:rect l="l" t="t" r="r" b="b"/>
              <a:pathLst>
                <a:path w="1413" h="1888" extrusionOk="0">
                  <a:moveTo>
                    <a:pt x="606" y="0"/>
                  </a:moveTo>
                  <a:cubicBezTo>
                    <a:pt x="203" y="0"/>
                    <a:pt x="1" y="538"/>
                    <a:pt x="68" y="941"/>
                  </a:cubicBezTo>
                  <a:cubicBezTo>
                    <a:pt x="68" y="1324"/>
                    <a:pt x="189" y="1888"/>
                    <a:pt x="717" y="1888"/>
                  </a:cubicBezTo>
                  <a:cubicBezTo>
                    <a:pt x="746" y="1888"/>
                    <a:pt x="776" y="1886"/>
                    <a:pt x="808" y="1883"/>
                  </a:cubicBezTo>
                  <a:cubicBezTo>
                    <a:pt x="1211" y="1883"/>
                    <a:pt x="1278" y="1345"/>
                    <a:pt x="1413" y="1009"/>
                  </a:cubicBezTo>
                  <a:cubicBezTo>
                    <a:pt x="1346" y="471"/>
                    <a:pt x="1009" y="0"/>
                    <a:pt x="606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1" name="Google Shape;13431;p16"/>
            <p:cNvSpPr/>
            <p:nvPr/>
          </p:nvSpPr>
          <p:spPr>
            <a:xfrm>
              <a:off x="2535175" y="2209575"/>
              <a:ext cx="35325" cy="70625"/>
            </a:xfrm>
            <a:custGeom>
              <a:avLst/>
              <a:gdLst/>
              <a:ahLst/>
              <a:cxnLst/>
              <a:rect l="l" t="t" r="r" b="b"/>
              <a:pathLst>
                <a:path w="1413" h="2825" extrusionOk="0">
                  <a:moveTo>
                    <a:pt x="471" y="1"/>
                  </a:moveTo>
                  <a:cubicBezTo>
                    <a:pt x="270" y="1211"/>
                    <a:pt x="1" y="2017"/>
                    <a:pt x="807" y="2824"/>
                  </a:cubicBezTo>
                  <a:cubicBezTo>
                    <a:pt x="1412" y="1950"/>
                    <a:pt x="1278" y="740"/>
                    <a:pt x="471" y="1"/>
                  </a:cubicBezTo>
                  <a:close/>
                </a:path>
              </a:pathLst>
            </a:custGeom>
            <a:solidFill>
              <a:srgbClr val="FC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2" name="Google Shape;13432;p16"/>
            <p:cNvSpPr/>
            <p:nvPr/>
          </p:nvSpPr>
          <p:spPr>
            <a:xfrm>
              <a:off x="2188950" y="981825"/>
              <a:ext cx="60525" cy="29825"/>
            </a:xfrm>
            <a:custGeom>
              <a:avLst/>
              <a:gdLst/>
              <a:ahLst/>
              <a:cxnLst/>
              <a:rect l="l" t="t" r="r" b="b"/>
              <a:pathLst>
                <a:path w="2421" h="1193" extrusionOk="0">
                  <a:moveTo>
                    <a:pt x="1963" y="1"/>
                  </a:moveTo>
                  <a:cubicBezTo>
                    <a:pt x="1200" y="1"/>
                    <a:pt x="506" y="290"/>
                    <a:pt x="1" y="908"/>
                  </a:cubicBezTo>
                  <a:cubicBezTo>
                    <a:pt x="700" y="1083"/>
                    <a:pt x="1140" y="1193"/>
                    <a:pt x="1444" y="1193"/>
                  </a:cubicBezTo>
                  <a:cubicBezTo>
                    <a:pt x="1957" y="1193"/>
                    <a:pt x="2083" y="879"/>
                    <a:pt x="2421" y="34"/>
                  </a:cubicBezTo>
                  <a:cubicBezTo>
                    <a:pt x="2266" y="12"/>
                    <a:pt x="2113" y="1"/>
                    <a:pt x="1963" y="1"/>
                  </a:cubicBezTo>
                  <a:close/>
                </a:path>
              </a:pathLst>
            </a:custGeom>
            <a:solidFill>
              <a:srgbClr val="F4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3" name="Google Shape;13433;p16"/>
            <p:cNvSpPr/>
            <p:nvPr/>
          </p:nvSpPr>
          <p:spPr>
            <a:xfrm>
              <a:off x="2720050" y="1075100"/>
              <a:ext cx="18525" cy="52125"/>
            </a:xfrm>
            <a:custGeom>
              <a:avLst/>
              <a:gdLst/>
              <a:ahLst/>
              <a:cxnLst/>
              <a:rect l="l" t="t" r="r" b="b"/>
              <a:pathLst>
                <a:path w="741" h="2085" extrusionOk="0">
                  <a:moveTo>
                    <a:pt x="539" y="1"/>
                  </a:moveTo>
                  <a:lnTo>
                    <a:pt x="68" y="404"/>
                  </a:lnTo>
                  <a:lnTo>
                    <a:pt x="68" y="1547"/>
                  </a:lnTo>
                  <a:cubicBezTo>
                    <a:pt x="68" y="1547"/>
                    <a:pt x="1" y="1614"/>
                    <a:pt x="1" y="1681"/>
                  </a:cubicBezTo>
                  <a:cubicBezTo>
                    <a:pt x="1" y="1816"/>
                    <a:pt x="1" y="1883"/>
                    <a:pt x="68" y="1950"/>
                  </a:cubicBezTo>
                  <a:lnTo>
                    <a:pt x="202" y="2085"/>
                  </a:lnTo>
                  <a:cubicBezTo>
                    <a:pt x="740" y="1412"/>
                    <a:pt x="404" y="673"/>
                    <a:pt x="539" y="1"/>
                  </a:cubicBez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4" name="Google Shape;13434;p16"/>
            <p:cNvSpPr/>
            <p:nvPr/>
          </p:nvSpPr>
          <p:spPr>
            <a:xfrm>
              <a:off x="2284750" y="1268375"/>
              <a:ext cx="3400" cy="8425"/>
            </a:xfrm>
            <a:custGeom>
              <a:avLst/>
              <a:gdLst/>
              <a:ahLst/>
              <a:cxnLst/>
              <a:rect l="l" t="t" r="r" b="b"/>
              <a:pathLst>
                <a:path w="136" h="337" extrusionOk="0">
                  <a:moveTo>
                    <a:pt x="135" y="1"/>
                  </a:moveTo>
                  <a:lnTo>
                    <a:pt x="1" y="68"/>
                  </a:lnTo>
                  <a:cubicBezTo>
                    <a:pt x="1" y="135"/>
                    <a:pt x="68" y="203"/>
                    <a:pt x="135" y="337"/>
                  </a:cubicBezTo>
                  <a:cubicBezTo>
                    <a:pt x="135" y="203"/>
                    <a:pt x="135" y="68"/>
                    <a:pt x="13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5" name="Google Shape;13435;p16"/>
            <p:cNvSpPr/>
            <p:nvPr/>
          </p:nvSpPr>
          <p:spPr>
            <a:xfrm>
              <a:off x="2713325" y="11137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337" y="1"/>
                  </a:moveTo>
                  <a:lnTo>
                    <a:pt x="1" y="404"/>
                  </a:lnTo>
                  <a:lnTo>
                    <a:pt x="337" y="404"/>
                  </a:lnTo>
                  <a:cubicBezTo>
                    <a:pt x="404" y="270"/>
                    <a:pt x="404" y="135"/>
                    <a:pt x="337" y="1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6" name="Google Shape;13436;p16"/>
            <p:cNvSpPr/>
            <p:nvPr/>
          </p:nvSpPr>
          <p:spPr>
            <a:xfrm>
              <a:off x="2999050" y="1438125"/>
              <a:ext cx="579875" cy="833175"/>
            </a:xfrm>
            <a:custGeom>
              <a:avLst/>
              <a:gdLst/>
              <a:ahLst/>
              <a:cxnLst/>
              <a:rect l="l" t="t" r="r" b="b"/>
              <a:pathLst>
                <a:path w="23195" h="33327" extrusionOk="0">
                  <a:moveTo>
                    <a:pt x="16001" y="1"/>
                  </a:moveTo>
                  <a:lnTo>
                    <a:pt x="16001" y="1"/>
                  </a:lnTo>
                  <a:cubicBezTo>
                    <a:pt x="13932" y="1218"/>
                    <a:pt x="13350" y="2214"/>
                    <a:pt x="14106" y="3689"/>
                  </a:cubicBezTo>
                  <a:lnTo>
                    <a:pt x="14106" y="3689"/>
                  </a:lnTo>
                  <a:cubicBezTo>
                    <a:pt x="13712" y="3175"/>
                    <a:pt x="13141" y="2826"/>
                    <a:pt x="12774" y="2354"/>
                  </a:cubicBezTo>
                  <a:cubicBezTo>
                    <a:pt x="11809" y="996"/>
                    <a:pt x="11224" y="321"/>
                    <a:pt x="10544" y="321"/>
                  </a:cubicBezTo>
                  <a:cubicBezTo>
                    <a:pt x="9945" y="321"/>
                    <a:pt x="9273" y="844"/>
                    <a:pt x="8202" y="1883"/>
                  </a:cubicBezTo>
                  <a:cubicBezTo>
                    <a:pt x="7863" y="2223"/>
                    <a:pt x="7523" y="2632"/>
                    <a:pt x="7134" y="2632"/>
                  </a:cubicBezTo>
                  <a:cubicBezTo>
                    <a:pt x="6983" y="2632"/>
                    <a:pt x="6825" y="2571"/>
                    <a:pt x="6656" y="2421"/>
                  </a:cubicBezTo>
                  <a:cubicBezTo>
                    <a:pt x="6100" y="1890"/>
                    <a:pt x="5562" y="1701"/>
                    <a:pt x="5033" y="1701"/>
                  </a:cubicBezTo>
                  <a:cubicBezTo>
                    <a:pt x="4156" y="1701"/>
                    <a:pt x="3301" y="2220"/>
                    <a:pt x="2421" y="2556"/>
                  </a:cubicBezTo>
                  <a:cubicBezTo>
                    <a:pt x="1950" y="3161"/>
                    <a:pt x="1681" y="3833"/>
                    <a:pt x="1547" y="4572"/>
                  </a:cubicBezTo>
                  <a:cubicBezTo>
                    <a:pt x="1345" y="6589"/>
                    <a:pt x="1345" y="8606"/>
                    <a:pt x="1076" y="10623"/>
                  </a:cubicBezTo>
                  <a:cubicBezTo>
                    <a:pt x="202" y="16472"/>
                    <a:pt x="538" y="22388"/>
                    <a:pt x="202" y="28237"/>
                  </a:cubicBezTo>
                  <a:cubicBezTo>
                    <a:pt x="1" y="29245"/>
                    <a:pt x="202" y="30254"/>
                    <a:pt x="673" y="31195"/>
                  </a:cubicBezTo>
                  <a:cubicBezTo>
                    <a:pt x="718" y="31217"/>
                    <a:pt x="769" y="31226"/>
                    <a:pt x="824" y="31226"/>
                  </a:cubicBezTo>
                  <a:cubicBezTo>
                    <a:pt x="1056" y="31226"/>
                    <a:pt x="1360" y="31063"/>
                    <a:pt x="1593" y="31063"/>
                  </a:cubicBezTo>
                  <a:cubicBezTo>
                    <a:pt x="1799" y="31063"/>
                    <a:pt x="1950" y="31190"/>
                    <a:pt x="1950" y="31665"/>
                  </a:cubicBezTo>
                  <a:cubicBezTo>
                    <a:pt x="2049" y="31764"/>
                    <a:pt x="2147" y="31826"/>
                    <a:pt x="2219" y="31826"/>
                  </a:cubicBezTo>
                  <a:cubicBezTo>
                    <a:pt x="2245" y="31826"/>
                    <a:pt x="2268" y="31818"/>
                    <a:pt x="2286" y="31800"/>
                  </a:cubicBezTo>
                  <a:cubicBezTo>
                    <a:pt x="3425" y="31289"/>
                    <a:pt x="4563" y="30894"/>
                    <a:pt x="5715" y="30894"/>
                  </a:cubicBezTo>
                  <a:cubicBezTo>
                    <a:pt x="6536" y="30894"/>
                    <a:pt x="7363" y="31095"/>
                    <a:pt x="8202" y="31598"/>
                  </a:cubicBezTo>
                  <a:cubicBezTo>
                    <a:pt x="8337" y="30119"/>
                    <a:pt x="7597" y="28640"/>
                    <a:pt x="8001" y="27161"/>
                  </a:cubicBezTo>
                  <a:cubicBezTo>
                    <a:pt x="7597" y="25749"/>
                    <a:pt x="8270" y="25010"/>
                    <a:pt x="9412" y="24472"/>
                  </a:cubicBezTo>
                  <a:lnTo>
                    <a:pt x="9883" y="24270"/>
                  </a:lnTo>
                  <a:cubicBezTo>
                    <a:pt x="10118" y="24182"/>
                    <a:pt x="10365" y="24133"/>
                    <a:pt x="10609" y="24133"/>
                  </a:cubicBezTo>
                  <a:cubicBezTo>
                    <a:pt x="10923" y="24133"/>
                    <a:pt x="11231" y="24215"/>
                    <a:pt x="11497" y="24405"/>
                  </a:cubicBezTo>
                  <a:cubicBezTo>
                    <a:pt x="12303" y="24875"/>
                    <a:pt x="12908" y="25615"/>
                    <a:pt x="13177" y="26489"/>
                  </a:cubicBezTo>
                  <a:cubicBezTo>
                    <a:pt x="13312" y="26623"/>
                    <a:pt x="13379" y="26825"/>
                    <a:pt x="13446" y="26959"/>
                  </a:cubicBezTo>
                  <a:cubicBezTo>
                    <a:pt x="14051" y="27968"/>
                    <a:pt x="14118" y="29245"/>
                    <a:pt x="13648" y="30321"/>
                  </a:cubicBezTo>
                  <a:cubicBezTo>
                    <a:pt x="13446" y="31060"/>
                    <a:pt x="13043" y="31800"/>
                    <a:pt x="13513" y="32539"/>
                  </a:cubicBezTo>
                  <a:cubicBezTo>
                    <a:pt x="13854" y="32698"/>
                    <a:pt x="14134" y="32767"/>
                    <a:pt x="14367" y="32767"/>
                  </a:cubicBezTo>
                  <a:cubicBezTo>
                    <a:pt x="15517" y="32767"/>
                    <a:pt x="15566" y="31103"/>
                    <a:pt x="16404" y="30321"/>
                  </a:cubicBezTo>
                  <a:lnTo>
                    <a:pt x="16404" y="30321"/>
                  </a:lnTo>
                  <a:cubicBezTo>
                    <a:pt x="16135" y="31329"/>
                    <a:pt x="15396" y="32001"/>
                    <a:pt x="16202" y="32808"/>
                  </a:cubicBezTo>
                  <a:cubicBezTo>
                    <a:pt x="16523" y="33083"/>
                    <a:pt x="16968" y="33326"/>
                    <a:pt x="17347" y="33326"/>
                  </a:cubicBezTo>
                  <a:cubicBezTo>
                    <a:pt x="17524" y="33326"/>
                    <a:pt x="17687" y="33273"/>
                    <a:pt x="17816" y="33144"/>
                  </a:cubicBezTo>
                  <a:cubicBezTo>
                    <a:pt x="18959" y="32136"/>
                    <a:pt x="20572" y="31531"/>
                    <a:pt x="20908" y="29783"/>
                  </a:cubicBezTo>
                  <a:cubicBezTo>
                    <a:pt x="21043" y="29380"/>
                    <a:pt x="21177" y="28976"/>
                    <a:pt x="21312" y="28640"/>
                  </a:cubicBezTo>
                  <a:cubicBezTo>
                    <a:pt x="21984" y="27497"/>
                    <a:pt x="20774" y="26758"/>
                    <a:pt x="20707" y="25682"/>
                  </a:cubicBezTo>
                  <a:cubicBezTo>
                    <a:pt x="20707" y="25323"/>
                    <a:pt x="20318" y="25323"/>
                    <a:pt x="19900" y="25323"/>
                  </a:cubicBezTo>
                  <a:cubicBezTo>
                    <a:pt x="19691" y="25323"/>
                    <a:pt x="19474" y="25323"/>
                    <a:pt x="19295" y="25279"/>
                  </a:cubicBezTo>
                  <a:cubicBezTo>
                    <a:pt x="18488" y="25144"/>
                    <a:pt x="18152" y="24472"/>
                    <a:pt x="18690" y="23800"/>
                  </a:cubicBezTo>
                  <a:cubicBezTo>
                    <a:pt x="19833" y="22590"/>
                    <a:pt x="19093" y="21379"/>
                    <a:pt x="18757" y="20169"/>
                  </a:cubicBezTo>
                  <a:cubicBezTo>
                    <a:pt x="18488" y="19228"/>
                    <a:pt x="18555" y="18959"/>
                    <a:pt x="19631" y="18825"/>
                  </a:cubicBezTo>
                  <a:cubicBezTo>
                    <a:pt x="19855" y="18825"/>
                    <a:pt x="20109" y="18616"/>
                    <a:pt x="20353" y="18616"/>
                  </a:cubicBezTo>
                  <a:cubicBezTo>
                    <a:pt x="20475" y="18616"/>
                    <a:pt x="20595" y="18668"/>
                    <a:pt x="20707" y="18825"/>
                  </a:cubicBezTo>
                  <a:cubicBezTo>
                    <a:pt x="20841" y="19295"/>
                    <a:pt x="20169" y="19766"/>
                    <a:pt x="20707" y="20237"/>
                  </a:cubicBezTo>
                  <a:cubicBezTo>
                    <a:pt x="22186" y="19363"/>
                    <a:pt x="23127" y="17749"/>
                    <a:pt x="23194" y="16001"/>
                  </a:cubicBezTo>
                  <a:lnTo>
                    <a:pt x="23194" y="16001"/>
                  </a:lnTo>
                  <a:cubicBezTo>
                    <a:pt x="22724" y="16270"/>
                    <a:pt x="22522" y="16808"/>
                    <a:pt x="22119" y="17211"/>
                  </a:cubicBezTo>
                  <a:cubicBezTo>
                    <a:pt x="21557" y="17707"/>
                    <a:pt x="21093" y="17943"/>
                    <a:pt x="20606" y="17943"/>
                  </a:cubicBezTo>
                  <a:cubicBezTo>
                    <a:pt x="20103" y="17943"/>
                    <a:pt x="19575" y="17690"/>
                    <a:pt x="18892" y="17211"/>
                  </a:cubicBezTo>
                  <a:cubicBezTo>
                    <a:pt x="17883" y="16472"/>
                    <a:pt x="17144" y="15396"/>
                    <a:pt x="16808" y="14119"/>
                  </a:cubicBezTo>
                  <a:cubicBezTo>
                    <a:pt x="16270" y="12304"/>
                    <a:pt x="16001" y="10354"/>
                    <a:pt x="16001" y="8472"/>
                  </a:cubicBezTo>
                  <a:cubicBezTo>
                    <a:pt x="15396" y="5648"/>
                    <a:pt x="15396" y="2757"/>
                    <a:pt x="16001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7" name="Google Shape;13437;p16"/>
            <p:cNvSpPr/>
            <p:nvPr/>
          </p:nvSpPr>
          <p:spPr>
            <a:xfrm>
              <a:off x="3488125" y="1855625"/>
              <a:ext cx="405075" cy="947050"/>
            </a:xfrm>
            <a:custGeom>
              <a:avLst/>
              <a:gdLst/>
              <a:ahLst/>
              <a:cxnLst/>
              <a:rect l="l" t="t" r="r" b="b"/>
              <a:pathLst>
                <a:path w="16203" h="37882" extrusionOk="0">
                  <a:moveTo>
                    <a:pt x="13781" y="0"/>
                  </a:moveTo>
                  <a:cubicBezTo>
                    <a:pt x="13454" y="0"/>
                    <a:pt x="13119" y="16"/>
                    <a:pt x="12774" y="41"/>
                  </a:cubicBezTo>
                  <a:cubicBezTo>
                    <a:pt x="12774" y="41"/>
                    <a:pt x="12640" y="242"/>
                    <a:pt x="12640" y="377"/>
                  </a:cubicBezTo>
                  <a:cubicBezTo>
                    <a:pt x="12774" y="1318"/>
                    <a:pt x="12236" y="1721"/>
                    <a:pt x="11362" y="2125"/>
                  </a:cubicBezTo>
                  <a:cubicBezTo>
                    <a:pt x="10690" y="2461"/>
                    <a:pt x="10152" y="2931"/>
                    <a:pt x="9682" y="3537"/>
                  </a:cubicBezTo>
                  <a:cubicBezTo>
                    <a:pt x="9211" y="4142"/>
                    <a:pt x="8808" y="4881"/>
                    <a:pt x="9682" y="5486"/>
                  </a:cubicBezTo>
                  <a:cubicBezTo>
                    <a:pt x="9144" y="6293"/>
                    <a:pt x="9749" y="6898"/>
                    <a:pt x="10085" y="7503"/>
                  </a:cubicBezTo>
                  <a:cubicBezTo>
                    <a:pt x="10690" y="8713"/>
                    <a:pt x="10623" y="10125"/>
                    <a:pt x="10018" y="11335"/>
                  </a:cubicBezTo>
                  <a:cubicBezTo>
                    <a:pt x="9547" y="12411"/>
                    <a:pt x="9009" y="13486"/>
                    <a:pt x="8337" y="14495"/>
                  </a:cubicBezTo>
                  <a:cubicBezTo>
                    <a:pt x="8079" y="14855"/>
                    <a:pt x="8098" y="15611"/>
                    <a:pt x="7576" y="15611"/>
                  </a:cubicBezTo>
                  <a:cubicBezTo>
                    <a:pt x="7417" y="15611"/>
                    <a:pt x="7208" y="15541"/>
                    <a:pt x="6925" y="15369"/>
                  </a:cubicBezTo>
                  <a:cubicBezTo>
                    <a:pt x="6889" y="15354"/>
                    <a:pt x="6854" y="15348"/>
                    <a:pt x="6818" y="15348"/>
                  </a:cubicBezTo>
                  <a:cubicBezTo>
                    <a:pt x="6520" y="15348"/>
                    <a:pt x="6246" y="15815"/>
                    <a:pt x="6186" y="16175"/>
                  </a:cubicBezTo>
                  <a:cubicBezTo>
                    <a:pt x="5984" y="17184"/>
                    <a:pt x="5177" y="17991"/>
                    <a:pt x="4169" y="18259"/>
                  </a:cubicBezTo>
                  <a:cubicBezTo>
                    <a:pt x="2421" y="18865"/>
                    <a:pt x="1950" y="19940"/>
                    <a:pt x="2556" y="21621"/>
                  </a:cubicBezTo>
                  <a:cubicBezTo>
                    <a:pt x="2757" y="22293"/>
                    <a:pt x="3026" y="22898"/>
                    <a:pt x="3429" y="23436"/>
                  </a:cubicBezTo>
                  <a:cubicBezTo>
                    <a:pt x="5379" y="27537"/>
                    <a:pt x="4774" y="31369"/>
                    <a:pt x="1547" y="34193"/>
                  </a:cubicBezTo>
                  <a:cubicBezTo>
                    <a:pt x="1077" y="34798"/>
                    <a:pt x="1" y="35067"/>
                    <a:pt x="68" y="36142"/>
                  </a:cubicBezTo>
                  <a:cubicBezTo>
                    <a:pt x="336" y="36331"/>
                    <a:pt x="567" y="36406"/>
                    <a:pt x="774" y="36406"/>
                  </a:cubicBezTo>
                  <a:cubicBezTo>
                    <a:pt x="1450" y="36406"/>
                    <a:pt x="1871" y="35609"/>
                    <a:pt x="2488" y="35403"/>
                  </a:cubicBezTo>
                  <a:lnTo>
                    <a:pt x="2488" y="35403"/>
                  </a:lnTo>
                  <a:cubicBezTo>
                    <a:pt x="1480" y="36209"/>
                    <a:pt x="2085" y="36680"/>
                    <a:pt x="2892" y="36949"/>
                  </a:cubicBezTo>
                  <a:cubicBezTo>
                    <a:pt x="3766" y="37218"/>
                    <a:pt x="4774" y="36949"/>
                    <a:pt x="5446" y="37823"/>
                  </a:cubicBezTo>
                  <a:cubicBezTo>
                    <a:pt x="5588" y="37863"/>
                    <a:pt x="5722" y="37881"/>
                    <a:pt x="5851" y="37881"/>
                  </a:cubicBezTo>
                  <a:cubicBezTo>
                    <a:pt x="6575" y="37881"/>
                    <a:pt x="7114" y="37322"/>
                    <a:pt x="7799" y="37151"/>
                  </a:cubicBezTo>
                  <a:cubicBezTo>
                    <a:pt x="10018" y="35739"/>
                    <a:pt x="12505" y="34798"/>
                    <a:pt x="14320" y="32915"/>
                  </a:cubicBezTo>
                  <a:cubicBezTo>
                    <a:pt x="14388" y="32512"/>
                    <a:pt x="14388" y="32108"/>
                    <a:pt x="13850" y="32041"/>
                  </a:cubicBezTo>
                  <a:cubicBezTo>
                    <a:pt x="12707" y="30495"/>
                    <a:pt x="12236" y="28613"/>
                    <a:pt x="12505" y="26730"/>
                  </a:cubicBezTo>
                  <a:cubicBezTo>
                    <a:pt x="12640" y="26125"/>
                    <a:pt x="12640" y="25520"/>
                    <a:pt x="12438" y="24982"/>
                  </a:cubicBezTo>
                  <a:cubicBezTo>
                    <a:pt x="12236" y="24579"/>
                    <a:pt x="12035" y="24108"/>
                    <a:pt x="12371" y="23839"/>
                  </a:cubicBezTo>
                  <a:cubicBezTo>
                    <a:pt x="13110" y="22965"/>
                    <a:pt x="12640" y="22091"/>
                    <a:pt x="12640" y="21218"/>
                  </a:cubicBezTo>
                  <a:cubicBezTo>
                    <a:pt x="12572" y="18663"/>
                    <a:pt x="12304" y="16175"/>
                    <a:pt x="12976" y="13621"/>
                  </a:cubicBezTo>
                  <a:cubicBezTo>
                    <a:pt x="13245" y="12612"/>
                    <a:pt x="13917" y="11604"/>
                    <a:pt x="13850" y="10663"/>
                  </a:cubicBezTo>
                  <a:cubicBezTo>
                    <a:pt x="13850" y="9184"/>
                    <a:pt x="14051" y="7772"/>
                    <a:pt x="14455" y="6360"/>
                  </a:cubicBezTo>
                  <a:cubicBezTo>
                    <a:pt x="14791" y="5150"/>
                    <a:pt x="14791" y="3940"/>
                    <a:pt x="13648" y="3066"/>
                  </a:cubicBezTo>
                  <a:cubicBezTo>
                    <a:pt x="13312" y="2931"/>
                    <a:pt x="13110" y="2595"/>
                    <a:pt x="13110" y="2259"/>
                  </a:cubicBezTo>
                  <a:cubicBezTo>
                    <a:pt x="13110" y="1990"/>
                    <a:pt x="13245" y="1721"/>
                    <a:pt x="13379" y="1520"/>
                  </a:cubicBezTo>
                  <a:cubicBezTo>
                    <a:pt x="13500" y="1439"/>
                    <a:pt x="13586" y="1407"/>
                    <a:pt x="13649" y="1407"/>
                  </a:cubicBezTo>
                  <a:cubicBezTo>
                    <a:pt x="13898" y="1407"/>
                    <a:pt x="13769" y="1923"/>
                    <a:pt x="13984" y="1923"/>
                  </a:cubicBezTo>
                  <a:cubicBezTo>
                    <a:pt x="14018" y="1921"/>
                    <a:pt x="14051" y="1920"/>
                    <a:pt x="14083" y="1920"/>
                  </a:cubicBezTo>
                  <a:cubicBezTo>
                    <a:pt x="15169" y="1920"/>
                    <a:pt x="14735" y="3027"/>
                    <a:pt x="15127" y="4007"/>
                  </a:cubicBezTo>
                  <a:cubicBezTo>
                    <a:pt x="15463" y="2999"/>
                    <a:pt x="15598" y="2394"/>
                    <a:pt x="15867" y="1856"/>
                  </a:cubicBezTo>
                  <a:cubicBezTo>
                    <a:pt x="16203" y="1116"/>
                    <a:pt x="16136" y="377"/>
                    <a:pt x="15396" y="175"/>
                  </a:cubicBezTo>
                  <a:cubicBezTo>
                    <a:pt x="14885" y="47"/>
                    <a:pt x="14346" y="0"/>
                    <a:pt x="13781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8" name="Google Shape;13438;p16"/>
            <p:cNvSpPr/>
            <p:nvPr/>
          </p:nvSpPr>
          <p:spPr>
            <a:xfrm>
              <a:off x="3022575" y="2173850"/>
              <a:ext cx="679025" cy="630725"/>
            </a:xfrm>
            <a:custGeom>
              <a:avLst/>
              <a:gdLst/>
              <a:ahLst/>
              <a:cxnLst/>
              <a:rect l="l" t="t" r="r" b="b"/>
              <a:pathLst>
                <a:path w="27161" h="25229" extrusionOk="0">
                  <a:moveTo>
                    <a:pt x="21985" y="1"/>
                  </a:moveTo>
                  <a:cubicBezTo>
                    <a:pt x="21540" y="1"/>
                    <a:pt x="21110" y="141"/>
                    <a:pt x="20774" y="421"/>
                  </a:cubicBezTo>
                  <a:lnTo>
                    <a:pt x="19900" y="421"/>
                  </a:lnTo>
                  <a:cubicBezTo>
                    <a:pt x="18959" y="1430"/>
                    <a:pt x="17951" y="2304"/>
                    <a:pt x="17009" y="3312"/>
                  </a:cubicBezTo>
                  <a:cubicBezTo>
                    <a:pt x="16758" y="3563"/>
                    <a:pt x="16535" y="3664"/>
                    <a:pt x="16326" y="3664"/>
                  </a:cubicBezTo>
                  <a:cubicBezTo>
                    <a:pt x="15976" y="3664"/>
                    <a:pt x="15666" y="3380"/>
                    <a:pt x="15329" y="3043"/>
                  </a:cubicBezTo>
                  <a:cubicBezTo>
                    <a:pt x="14858" y="2505"/>
                    <a:pt x="15463" y="2371"/>
                    <a:pt x="15867" y="2169"/>
                  </a:cubicBezTo>
                  <a:cubicBezTo>
                    <a:pt x="16337" y="2035"/>
                    <a:pt x="16270" y="1497"/>
                    <a:pt x="16001" y="1228"/>
                  </a:cubicBezTo>
                  <a:cubicBezTo>
                    <a:pt x="15732" y="892"/>
                    <a:pt x="15732" y="421"/>
                    <a:pt x="15194" y="354"/>
                  </a:cubicBezTo>
                  <a:cubicBezTo>
                    <a:pt x="14925" y="825"/>
                    <a:pt x="14455" y="1228"/>
                    <a:pt x="14387" y="1698"/>
                  </a:cubicBezTo>
                  <a:cubicBezTo>
                    <a:pt x="14253" y="2841"/>
                    <a:pt x="13581" y="3178"/>
                    <a:pt x="12640" y="3245"/>
                  </a:cubicBezTo>
                  <a:cubicBezTo>
                    <a:pt x="10757" y="3178"/>
                    <a:pt x="8875" y="2909"/>
                    <a:pt x="7127" y="2371"/>
                  </a:cubicBezTo>
                  <a:cubicBezTo>
                    <a:pt x="6858" y="2236"/>
                    <a:pt x="6522" y="2169"/>
                    <a:pt x="6455" y="1967"/>
                  </a:cubicBezTo>
                  <a:cubicBezTo>
                    <a:pt x="6051" y="825"/>
                    <a:pt x="4976" y="959"/>
                    <a:pt x="4102" y="690"/>
                  </a:cubicBezTo>
                  <a:cubicBezTo>
                    <a:pt x="3946" y="628"/>
                    <a:pt x="3776" y="580"/>
                    <a:pt x="3631" y="580"/>
                  </a:cubicBezTo>
                  <a:cubicBezTo>
                    <a:pt x="3464" y="580"/>
                    <a:pt x="3331" y="644"/>
                    <a:pt x="3295" y="825"/>
                  </a:cubicBezTo>
                  <a:cubicBezTo>
                    <a:pt x="3026" y="2169"/>
                    <a:pt x="1816" y="1967"/>
                    <a:pt x="1009" y="2438"/>
                  </a:cubicBezTo>
                  <a:lnTo>
                    <a:pt x="875" y="2640"/>
                  </a:lnTo>
                  <a:cubicBezTo>
                    <a:pt x="270" y="4320"/>
                    <a:pt x="1" y="6136"/>
                    <a:pt x="1" y="7883"/>
                  </a:cubicBezTo>
                  <a:cubicBezTo>
                    <a:pt x="270" y="13732"/>
                    <a:pt x="1614" y="19514"/>
                    <a:pt x="3900" y="24892"/>
                  </a:cubicBezTo>
                  <a:cubicBezTo>
                    <a:pt x="3967" y="25094"/>
                    <a:pt x="4169" y="25161"/>
                    <a:pt x="4438" y="25228"/>
                  </a:cubicBezTo>
                  <a:cubicBezTo>
                    <a:pt x="5446" y="24758"/>
                    <a:pt x="5379" y="23951"/>
                    <a:pt x="4976" y="23211"/>
                  </a:cubicBezTo>
                  <a:cubicBezTo>
                    <a:pt x="4236" y="21396"/>
                    <a:pt x="3564" y="19581"/>
                    <a:pt x="3093" y="17699"/>
                  </a:cubicBezTo>
                  <a:cubicBezTo>
                    <a:pt x="2219" y="15480"/>
                    <a:pt x="1883" y="13060"/>
                    <a:pt x="2152" y="10707"/>
                  </a:cubicBezTo>
                  <a:lnTo>
                    <a:pt x="2152" y="10707"/>
                  </a:lnTo>
                  <a:cubicBezTo>
                    <a:pt x="2555" y="12455"/>
                    <a:pt x="3698" y="13262"/>
                    <a:pt x="4707" y="14203"/>
                  </a:cubicBezTo>
                  <a:cubicBezTo>
                    <a:pt x="4875" y="14371"/>
                    <a:pt x="5110" y="14455"/>
                    <a:pt x="5345" y="14455"/>
                  </a:cubicBezTo>
                  <a:cubicBezTo>
                    <a:pt x="5581" y="14455"/>
                    <a:pt x="5816" y="14371"/>
                    <a:pt x="5984" y="14203"/>
                  </a:cubicBezTo>
                  <a:cubicBezTo>
                    <a:pt x="6387" y="13934"/>
                    <a:pt x="6320" y="13531"/>
                    <a:pt x="6253" y="13127"/>
                  </a:cubicBezTo>
                  <a:cubicBezTo>
                    <a:pt x="5984" y="12186"/>
                    <a:pt x="5715" y="11312"/>
                    <a:pt x="5379" y="10438"/>
                  </a:cubicBezTo>
                  <a:cubicBezTo>
                    <a:pt x="5139" y="9718"/>
                    <a:pt x="5328" y="8783"/>
                    <a:pt x="5993" y="8783"/>
                  </a:cubicBezTo>
                  <a:cubicBezTo>
                    <a:pt x="6073" y="8783"/>
                    <a:pt x="6160" y="8796"/>
                    <a:pt x="6253" y="8825"/>
                  </a:cubicBezTo>
                  <a:cubicBezTo>
                    <a:pt x="6648" y="8944"/>
                    <a:pt x="7016" y="8998"/>
                    <a:pt x="7362" y="8998"/>
                  </a:cubicBezTo>
                  <a:cubicBezTo>
                    <a:pt x="8957" y="8998"/>
                    <a:pt x="10092" y="7858"/>
                    <a:pt x="11362" y="6808"/>
                  </a:cubicBezTo>
                  <a:cubicBezTo>
                    <a:pt x="11631" y="7883"/>
                    <a:pt x="12303" y="8892"/>
                    <a:pt x="13177" y="9497"/>
                  </a:cubicBezTo>
                  <a:cubicBezTo>
                    <a:pt x="13917" y="10035"/>
                    <a:pt x="13850" y="10573"/>
                    <a:pt x="13514" y="11379"/>
                  </a:cubicBezTo>
                  <a:cubicBezTo>
                    <a:pt x="12505" y="14001"/>
                    <a:pt x="12035" y="16758"/>
                    <a:pt x="11967" y="19581"/>
                  </a:cubicBezTo>
                  <a:cubicBezTo>
                    <a:pt x="11766" y="21464"/>
                    <a:pt x="13110" y="23211"/>
                    <a:pt x="15060" y="23480"/>
                  </a:cubicBezTo>
                  <a:cubicBezTo>
                    <a:pt x="15261" y="22875"/>
                    <a:pt x="14858" y="22405"/>
                    <a:pt x="14522" y="22001"/>
                  </a:cubicBezTo>
                  <a:cubicBezTo>
                    <a:pt x="13514" y="20791"/>
                    <a:pt x="13177" y="19178"/>
                    <a:pt x="13648" y="17699"/>
                  </a:cubicBezTo>
                  <a:cubicBezTo>
                    <a:pt x="13715" y="17497"/>
                    <a:pt x="13715" y="17295"/>
                    <a:pt x="13782" y="17161"/>
                  </a:cubicBezTo>
                  <a:cubicBezTo>
                    <a:pt x="13715" y="16220"/>
                    <a:pt x="13984" y="15346"/>
                    <a:pt x="14522" y="14539"/>
                  </a:cubicBezTo>
                  <a:cubicBezTo>
                    <a:pt x="14656" y="14203"/>
                    <a:pt x="14858" y="13867"/>
                    <a:pt x="14925" y="13531"/>
                  </a:cubicBezTo>
                  <a:cubicBezTo>
                    <a:pt x="15438" y="10569"/>
                    <a:pt x="16963" y="9007"/>
                    <a:pt x="19216" y="9007"/>
                  </a:cubicBezTo>
                  <a:cubicBezTo>
                    <a:pt x="19622" y="9007"/>
                    <a:pt x="20053" y="9058"/>
                    <a:pt x="20505" y="9161"/>
                  </a:cubicBezTo>
                  <a:cubicBezTo>
                    <a:pt x="20589" y="9178"/>
                    <a:pt x="20673" y="9186"/>
                    <a:pt x="20756" y="9186"/>
                  </a:cubicBezTo>
                  <a:cubicBezTo>
                    <a:pt x="21005" y="9186"/>
                    <a:pt x="21245" y="9110"/>
                    <a:pt x="21446" y="8959"/>
                  </a:cubicBezTo>
                  <a:cubicBezTo>
                    <a:pt x="21446" y="8690"/>
                    <a:pt x="21446" y="8421"/>
                    <a:pt x="21446" y="8152"/>
                  </a:cubicBezTo>
                  <a:cubicBezTo>
                    <a:pt x="21110" y="7144"/>
                    <a:pt x="21245" y="6741"/>
                    <a:pt x="22320" y="6337"/>
                  </a:cubicBezTo>
                  <a:cubicBezTo>
                    <a:pt x="23732" y="5732"/>
                    <a:pt x="25547" y="5194"/>
                    <a:pt x="25278" y="3110"/>
                  </a:cubicBezTo>
                  <a:cubicBezTo>
                    <a:pt x="25335" y="3100"/>
                    <a:pt x="25388" y="3095"/>
                    <a:pt x="25436" y="3095"/>
                  </a:cubicBezTo>
                  <a:cubicBezTo>
                    <a:pt x="25987" y="3095"/>
                    <a:pt x="26002" y="3719"/>
                    <a:pt x="26546" y="3719"/>
                  </a:cubicBezTo>
                  <a:cubicBezTo>
                    <a:pt x="26570" y="3719"/>
                    <a:pt x="26596" y="3718"/>
                    <a:pt x="26623" y="3715"/>
                  </a:cubicBezTo>
                  <a:cubicBezTo>
                    <a:pt x="26757" y="3178"/>
                    <a:pt x="26959" y="2640"/>
                    <a:pt x="27161" y="2035"/>
                  </a:cubicBezTo>
                  <a:lnTo>
                    <a:pt x="27161" y="2035"/>
                  </a:lnTo>
                  <a:cubicBezTo>
                    <a:pt x="27066" y="2041"/>
                    <a:pt x="26973" y="2044"/>
                    <a:pt x="26881" y="2044"/>
                  </a:cubicBezTo>
                  <a:cubicBezTo>
                    <a:pt x="25011" y="2044"/>
                    <a:pt x="23663" y="787"/>
                    <a:pt x="22253" y="18"/>
                  </a:cubicBezTo>
                  <a:cubicBezTo>
                    <a:pt x="22164" y="7"/>
                    <a:pt x="22074" y="1"/>
                    <a:pt x="2198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9" name="Google Shape;13439;p16"/>
            <p:cNvSpPr/>
            <p:nvPr/>
          </p:nvSpPr>
          <p:spPr>
            <a:xfrm>
              <a:off x="3812500" y="1616300"/>
              <a:ext cx="332800" cy="1079300"/>
            </a:xfrm>
            <a:custGeom>
              <a:avLst/>
              <a:gdLst/>
              <a:ahLst/>
              <a:cxnLst/>
              <a:rect l="l" t="t" r="r" b="b"/>
              <a:pathLst>
                <a:path w="13312" h="43172" extrusionOk="0">
                  <a:moveTo>
                    <a:pt x="4639" y="41547"/>
                  </a:moveTo>
                  <a:cubicBezTo>
                    <a:pt x="4639" y="41547"/>
                    <a:pt x="4639" y="41547"/>
                    <a:pt x="4640" y="41547"/>
                  </a:cubicBezTo>
                  <a:cubicBezTo>
                    <a:pt x="4841" y="41547"/>
                    <a:pt x="4841" y="41614"/>
                    <a:pt x="4774" y="41614"/>
                  </a:cubicBezTo>
                  <a:cubicBezTo>
                    <a:pt x="4764" y="41624"/>
                    <a:pt x="4755" y="41628"/>
                    <a:pt x="4745" y="41628"/>
                  </a:cubicBezTo>
                  <a:cubicBezTo>
                    <a:pt x="4714" y="41628"/>
                    <a:pt x="4680" y="41586"/>
                    <a:pt x="4639" y="41547"/>
                  </a:cubicBezTo>
                  <a:close/>
                  <a:moveTo>
                    <a:pt x="7598" y="0"/>
                  </a:moveTo>
                  <a:cubicBezTo>
                    <a:pt x="6119" y="2420"/>
                    <a:pt x="5581" y="5244"/>
                    <a:pt x="4640" y="7866"/>
                  </a:cubicBezTo>
                  <a:cubicBezTo>
                    <a:pt x="4572" y="8000"/>
                    <a:pt x="4572" y="8202"/>
                    <a:pt x="4640" y="8404"/>
                  </a:cubicBezTo>
                  <a:cubicBezTo>
                    <a:pt x="4774" y="9076"/>
                    <a:pt x="4707" y="9748"/>
                    <a:pt x="4438" y="10353"/>
                  </a:cubicBezTo>
                  <a:cubicBezTo>
                    <a:pt x="3429" y="13849"/>
                    <a:pt x="1614" y="17210"/>
                    <a:pt x="1883" y="20975"/>
                  </a:cubicBezTo>
                  <a:cubicBezTo>
                    <a:pt x="1883" y="21244"/>
                    <a:pt x="1816" y="21513"/>
                    <a:pt x="1682" y="21715"/>
                  </a:cubicBezTo>
                  <a:cubicBezTo>
                    <a:pt x="808" y="25480"/>
                    <a:pt x="1" y="29177"/>
                    <a:pt x="337" y="33076"/>
                  </a:cubicBezTo>
                  <a:cubicBezTo>
                    <a:pt x="606" y="35900"/>
                    <a:pt x="203" y="38791"/>
                    <a:pt x="875" y="41614"/>
                  </a:cubicBezTo>
                  <a:cubicBezTo>
                    <a:pt x="1144" y="41816"/>
                    <a:pt x="1076" y="42152"/>
                    <a:pt x="1076" y="42421"/>
                  </a:cubicBezTo>
                  <a:cubicBezTo>
                    <a:pt x="1167" y="42501"/>
                    <a:pt x="1256" y="42534"/>
                    <a:pt x="1344" y="42534"/>
                  </a:cubicBezTo>
                  <a:cubicBezTo>
                    <a:pt x="1708" y="42534"/>
                    <a:pt x="2061" y="41985"/>
                    <a:pt x="2467" y="41985"/>
                  </a:cubicBezTo>
                  <a:cubicBezTo>
                    <a:pt x="2622" y="41985"/>
                    <a:pt x="2785" y="42065"/>
                    <a:pt x="2959" y="42287"/>
                  </a:cubicBezTo>
                  <a:cubicBezTo>
                    <a:pt x="3564" y="42488"/>
                    <a:pt x="4102" y="42757"/>
                    <a:pt x="4640" y="43093"/>
                  </a:cubicBezTo>
                  <a:cubicBezTo>
                    <a:pt x="4798" y="43146"/>
                    <a:pt x="4956" y="43171"/>
                    <a:pt x="5110" y="43171"/>
                  </a:cubicBezTo>
                  <a:cubicBezTo>
                    <a:pt x="5547" y="43171"/>
                    <a:pt x="5955" y="42970"/>
                    <a:pt x="6253" y="42623"/>
                  </a:cubicBezTo>
                  <a:cubicBezTo>
                    <a:pt x="7530" y="40875"/>
                    <a:pt x="8606" y="38791"/>
                    <a:pt x="11161" y="38522"/>
                  </a:cubicBezTo>
                  <a:cubicBezTo>
                    <a:pt x="11699" y="38320"/>
                    <a:pt x="12236" y="37984"/>
                    <a:pt x="12572" y="37513"/>
                  </a:cubicBezTo>
                  <a:cubicBezTo>
                    <a:pt x="13110" y="36908"/>
                    <a:pt x="13312" y="36370"/>
                    <a:pt x="12505" y="35833"/>
                  </a:cubicBezTo>
                  <a:cubicBezTo>
                    <a:pt x="9951" y="36370"/>
                    <a:pt x="7665" y="37715"/>
                    <a:pt x="5917" y="39732"/>
                  </a:cubicBezTo>
                  <a:cubicBezTo>
                    <a:pt x="5917" y="39866"/>
                    <a:pt x="5917" y="40068"/>
                    <a:pt x="5917" y="40270"/>
                  </a:cubicBezTo>
                  <a:cubicBezTo>
                    <a:pt x="5782" y="40202"/>
                    <a:pt x="5782" y="40001"/>
                    <a:pt x="5648" y="39934"/>
                  </a:cubicBezTo>
                  <a:cubicBezTo>
                    <a:pt x="4976" y="39934"/>
                    <a:pt x="4303" y="40337"/>
                    <a:pt x="3967" y="40942"/>
                  </a:cubicBezTo>
                  <a:cubicBezTo>
                    <a:pt x="3982" y="41030"/>
                    <a:pt x="4013" y="41106"/>
                    <a:pt x="4054" y="41170"/>
                  </a:cubicBezTo>
                  <a:lnTo>
                    <a:pt x="4054" y="41170"/>
                  </a:lnTo>
                  <a:cubicBezTo>
                    <a:pt x="3944" y="41048"/>
                    <a:pt x="3865" y="40902"/>
                    <a:pt x="3833" y="40740"/>
                  </a:cubicBezTo>
                  <a:cubicBezTo>
                    <a:pt x="3967" y="36169"/>
                    <a:pt x="3093" y="31463"/>
                    <a:pt x="4908" y="27026"/>
                  </a:cubicBezTo>
                  <a:cubicBezTo>
                    <a:pt x="5110" y="26555"/>
                    <a:pt x="5245" y="26017"/>
                    <a:pt x="5245" y="25480"/>
                  </a:cubicBezTo>
                  <a:cubicBezTo>
                    <a:pt x="5715" y="20370"/>
                    <a:pt x="6925" y="15395"/>
                    <a:pt x="8875" y="10689"/>
                  </a:cubicBezTo>
                  <a:cubicBezTo>
                    <a:pt x="8740" y="9009"/>
                    <a:pt x="9009" y="7328"/>
                    <a:pt x="9749" y="5714"/>
                  </a:cubicBezTo>
                  <a:cubicBezTo>
                    <a:pt x="10152" y="5042"/>
                    <a:pt x="10219" y="4235"/>
                    <a:pt x="9883" y="3496"/>
                  </a:cubicBezTo>
                  <a:cubicBezTo>
                    <a:pt x="9691" y="3406"/>
                    <a:pt x="9535" y="3368"/>
                    <a:pt x="9407" y="3368"/>
                  </a:cubicBezTo>
                  <a:cubicBezTo>
                    <a:pt x="8865" y="3368"/>
                    <a:pt x="8824" y="4056"/>
                    <a:pt x="8606" y="4437"/>
                  </a:cubicBezTo>
                  <a:cubicBezTo>
                    <a:pt x="8337" y="4908"/>
                    <a:pt x="8337" y="5513"/>
                    <a:pt x="7799" y="5782"/>
                  </a:cubicBezTo>
                  <a:cubicBezTo>
                    <a:pt x="6320" y="6521"/>
                    <a:pt x="6320" y="6521"/>
                    <a:pt x="7060" y="8067"/>
                  </a:cubicBezTo>
                  <a:cubicBezTo>
                    <a:pt x="7161" y="8135"/>
                    <a:pt x="7261" y="8168"/>
                    <a:pt x="7354" y="8168"/>
                  </a:cubicBezTo>
                  <a:cubicBezTo>
                    <a:pt x="7446" y="8168"/>
                    <a:pt x="7530" y="8135"/>
                    <a:pt x="7598" y="8067"/>
                  </a:cubicBezTo>
                  <a:lnTo>
                    <a:pt x="7598" y="8067"/>
                  </a:lnTo>
                  <a:cubicBezTo>
                    <a:pt x="7598" y="8202"/>
                    <a:pt x="7463" y="8269"/>
                    <a:pt x="7329" y="8336"/>
                  </a:cubicBezTo>
                  <a:cubicBezTo>
                    <a:pt x="6791" y="8941"/>
                    <a:pt x="6993" y="9479"/>
                    <a:pt x="7463" y="10017"/>
                  </a:cubicBezTo>
                  <a:cubicBezTo>
                    <a:pt x="7463" y="10084"/>
                    <a:pt x="7598" y="10084"/>
                    <a:pt x="7598" y="10219"/>
                  </a:cubicBezTo>
                  <a:cubicBezTo>
                    <a:pt x="7530" y="10151"/>
                    <a:pt x="7463" y="10118"/>
                    <a:pt x="7396" y="10118"/>
                  </a:cubicBezTo>
                  <a:cubicBezTo>
                    <a:pt x="7329" y="10118"/>
                    <a:pt x="7261" y="10151"/>
                    <a:pt x="7194" y="10219"/>
                  </a:cubicBezTo>
                  <a:cubicBezTo>
                    <a:pt x="6820" y="10905"/>
                    <a:pt x="6156" y="11302"/>
                    <a:pt x="5418" y="11302"/>
                  </a:cubicBezTo>
                  <a:cubicBezTo>
                    <a:pt x="5361" y="11302"/>
                    <a:pt x="5303" y="11299"/>
                    <a:pt x="5245" y="11294"/>
                  </a:cubicBezTo>
                  <a:cubicBezTo>
                    <a:pt x="5446" y="10555"/>
                    <a:pt x="5648" y="9748"/>
                    <a:pt x="5917" y="9009"/>
                  </a:cubicBezTo>
                  <a:cubicBezTo>
                    <a:pt x="6522" y="6723"/>
                    <a:pt x="6522" y="4303"/>
                    <a:pt x="8068" y="2286"/>
                  </a:cubicBezTo>
                  <a:cubicBezTo>
                    <a:pt x="8673" y="1546"/>
                    <a:pt x="8472" y="471"/>
                    <a:pt x="7598" y="0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0" name="Google Shape;13440;p16"/>
            <p:cNvSpPr/>
            <p:nvPr/>
          </p:nvSpPr>
          <p:spPr>
            <a:xfrm>
              <a:off x="3923425" y="1207700"/>
              <a:ext cx="309275" cy="717875"/>
            </a:xfrm>
            <a:custGeom>
              <a:avLst/>
              <a:gdLst/>
              <a:ahLst/>
              <a:cxnLst/>
              <a:rect l="l" t="t" r="r" b="b"/>
              <a:pathLst>
                <a:path w="12371" h="28715" extrusionOk="0">
                  <a:moveTo>
                    <a:pt x="10430" y="1"/>
                  </a:moveTo>
                  <a:cubicBezTo>
                    <a:pt x="10288" y="1"/>
                    <a:pt x="10130" y="24"/>
                    <a:pt x="9951" y="75"/>
                  </a:cubicBezTo>
                  <a:cubicBezTo>
                    <a:pt x="9077" y="545"/>
                    <a:pt x="9144" y="1688"/>
                    <a:pt x="8404" y="2361"/>
                  </a:cubicBezTo>
                  <a:cubicBezTo>
                    <a:pt x="7665" y="3571"/>
                    <a:pt x="7732" y="5184"/>
                    <a:pt x="6858" y="6394"/>
                  </a:cubicBezTo>
                  <a:cubicBezTo>
                    <a:pt x="6455" y="6730"/>
                    <a:pt x="6858" y="7268"/>
                    <a:pt x="6455" y="7604"/>
                  </a:cubicBezTo>
                  <a:cubicBezTo>
                    <a:pt x="6119" y="7941"/>
                    <a:pt x="6455" y="8478"/>
                    <a:pt x="5984" y="8747"/>
                  </a:cubicBezTo>
                  <a:cubicBezTo>
                    <a:pt x="4841" y="11235"/>
                    <a:pt x="3900" y="13789"/>
                    <a:pt x="3161" y="16411"/>
                  </a:cubicBezTo>
                  <a:cubicBezTo>
                    <a:pt x="3497" y="17420"/>
                    <a:pt x="3766" y="18361"/>
                    <a:pt x="2690" y="19235"/>
                  </a:cubicBezTo>
                  <a:cubicBezTo>
                    <a:pt x="2085" y="19773"/>
                    <a:pt x="1682" y="20512"/>
                    <a:pt x="1682" y="21386"/>
                  </a:cubicBezTo>
                  <a:cubicBezTo>
                    <a:pt x="1883" y="22462"/>
                    <a:pt x="1278" y="23336"/>
                    <a:pt x="1211" y="24344"/>
                  </a:cubicBezTo>
                  <a:cubicBezTo>
                    <a:pt x="1009" y="25823"/>
                    <a:pt x="203" y="27168"/>
                    <a:pt x="1" y="28714"/>
                  </a:cubicBezTo>
                  <a:cubicBezTo>
                    <a:pt x="471" y="28445"/>
                    <a:pt x="1009" y="28243"/>
                    <a:pt x="1614" y="28176"/>
                  </a:cubicBezTo>
                  <a:cubicBezTo>
                    <a:pt x="2757" y="28176"/>
                    <a:pt x="2959" y="27369"/>
                    <a:pt x="3228" y="26563"/>
                  </a:cubicBezTo>
                  <a:cubicBezTo>
                    <a:pt x="3161" y="25890"/>
                    <a:pt x="2623" y="25218"/>
                    <a:pt x="3161" y="24546"/>
                  </a:cubicBezTo>
                  <a:cubicBezTo>
                    <a:pt x="2623" y="23874"/>
                    <a:pt x="2152" y="23201"/>
                    <a:pt x="2623" y="22260"/>
                  </a:cubicBezTo>
                  <a:lnTo>
                    <a:pt x="2623" y="22260"/>
                  </a:lnTo>
                  <a:cubicBezTo>
                    <a:pt x="3161" y="22395"/>
                    <a:pt x="2690" y="23000"/>
                    <a:pt x="3295" y="23134"/>
                  </a:cubicBezTo>
                  <a:cubicBezTo>
                    <a:pt x="3833" y="22596"/>
                    <a:pt x="4236" y="21991"/>
                    <a:pt x="4438" y="21252"/>
                  </a:cubicBezTo>
                  <a:cubicBezTo>
                    <a:pt x="4640" y="20714"/>
                    <a:pt x="4640" y="20042"/>
                    <a:pt x="5245" y="19705"/>
                  </a:cubicBezTo>
                  <a:cubicBezTo>
                    <a:pt x="6320" y="19504"/>
                    <a:pt x="6186" y="18428"/>
                    <a:pt x="6656" y="17823"/>
                  </a:cubicBezTo>
                  <a:cubicBezTo>
                    <a:pt x="7262" y="16613"/>
                    <a:pt x="7799" y="15336"/>
                    <a:pt x="8203" y="14058"/>
                  </a:cubicBezTo>
                  <a:lnTo>
                    <a:pt x="8404" y="13588"/>
                  </a:lnTo>
                  <a:cubicBezTo>
                    <a:pt x="8539" y="13252"/>
                    <a:pt x="8673" y="12915"/>
                    <a:pt x="8808" y="12579"/>
                  </a:cubicBezTo>
                  <a:cubicBezTo>
                    <a:pt x="8875" y="12041"/>
                    <a:pt x="9077" y="11504"/>
                    <a:pt x="9211" y="11033"/>
                  </a:cubicBezTo>
                  <a:cubicBezTo>
                    <a:pt x="10018" y="8747"/>
                    <a:pt x="11228" y="6730"/>
                    <a:pt x="11766" y="4445"/>
                  </a:cubicBezTo>
                  <a:cubicBezTo>
                    <a:pt x="11766" y="3503"/>
                    <a:pt x="12371" y="2630"/>
                    <a:pt x="12236" y="1621"/>
                  </a:cubicBezTo>
                  <a:cubicBezTo>
                    <a:pt x="11591" y="1093"/>
                    <a:pt x="11406" y="1"/>
                    <a:pt x="1043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1" name="Google Shape;13441;p16"/>
            <p:cNvSpPr/>
            <p:nvPr/>
          </p:nvSpPr>
          <p:spPr>
            <a:xfrm>
              <a:off x="3557050" y="1991675"/>
              <a:ext cx="208425" cy="242575"/>
            </a:xfrm>
            <a:custGeom>
              <a:avLst/>
              <a:gdLst/>
              <a:ahLst/>
              <a:cxnLst/>
              <a:rect l="l" t="t" r="r" b="b"/>
              <a:pathLst>
                <a:path w="8337" h="9703" extrusionOk="0">
                  <a:moveTo>
                    <a:pt x="6071" y="0"/>
                  </a:moveTo>
                  <a:cubicBezTo>
                    <a:pt x="3167" y="0"/>
                    <a:pt x="1152" y="1596"/>
                    <a:pt x="538" y="4481"/>
                  </a:cubicBezTo>
                  <a:cubicBezTo>
                    <a:pt x="202" y="5557"/>
                    <a:pt x="0" y="6700"/>
                    <a:pt x="941" y="7641"/>
                  </a:cubicBezTo>
                  <a:cubicBezTo>
                    <a:pt x="1278" y="7775"/>
                    <a:pt x="1546" y="7977"/>
                    <a:pt x="1748" y="8246"/>
                  </a:cubicBezTo>
                  <a:cubicBezTo>
                    <a:pt x="2391" y="9275"/>
                    <a:pt x="3199" y="9703"/>
                    <a:pt x="4118" y="9703"/>
                  </a:cubicBezTo>
                  <a:cubicBezTo>
                    <a:pt x="4640" y="9703"/>
                    <a:pt x="5198" y="9565"/>
                    <a:pt x="5782" y="9322"/>
                  </a:cubicBezTo>
                  <a:cubicBezTo>
                    <a:pt x="6790" y="8649"/>
                    <a:pt x="6857" y="7305"/>
                    <a:pt x="7597" y="6364"/>
                  </a:cubicBezTo>
                  <a:cubicBezTo>
                    <a:pt x="8068" y="5624"/>
                    <a:pt x="8336" y="4683"/>
                    <a:pt x="8202" y="3742"/>
                  </a:cubicBezTo>
                  <a:cubicBezTo>
                    <a:pt x="8336" y="2263"/>
                    <a:pt x="7261" y="1321"/>
                    <a:pt x="6925" y="44"/>
                  </a:cubicBezTo>
                  <a:cubicBezTo>
                    <a:pt x="6632" y="15"/>
                    <a:pt x="6347" y="0"/>
                    <a:pt x="6071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2" name="Google Shape;13442;p16"/>
            <p:cNvSpPr/>
            <p:nvPr/>
          </p:nvSpPr>
          <p:spPr>
            <a:xfrm>
              <a:off x="3785625" y="1624700"/>
              <a:ext cx="163050" cy="204050"/>
            </a:xfrm>
            <a:custGeom>
              <a:avLst/>
              <a:gdLst/>
              <a:ahLst/>
              <a:cxnLst/>
              <a:rect l="l" t="t" r="r" b="b"/>
              <a:pathLst>
                <a:path w="6522" h="8162" extrusionOk="0">
                  <a:moveTo>
                    <a:pt x="5110" y="0"/>
                  </a:moveTo>
                  <a:cubicBezTo>
                    <a:pt x="5244" y="874"/>
                    <a:pt x="3698" y="1748"/>
                    <a:pt x="5110" y="2689"/>
                  </a:cubicBezTo>
                  <a:cubicBezTo>
                    <a:pt x="5446" y="2958"/>
                    <a:pt x="5311" y="3496"/>
                    <a:pt x="4841" y="3631"/>
                  </a:cubicBezTo>
                  <a:cubicBezTo>
                    <a:pt x="4541" y="3685"/>
                    <a:pt x="4229" y="3762"/>
                    <a:pt x="3948" y="3762"/>
                  </a:cubicBezTo>
                  <a:cubicBezTo>
                    <a:pt x="3535" y="3762"/>
                    <a:pt x="3185" y="3597"/>
                    <a:pt x="3025" y="2958"/>
                  </a:cubicBezTo>
                  <a:cubicBezTo>
                    <a:pt x="2891" y="2555"/>
                    <a:pt x="2757" y="2151"/>
                    <a:pt x="2622" y="1815"/>
                  </a:cubicBezTo>
                  <a:cubicBezTo>
                    <a:pt x="2508" y="1586"/>
                    <a:pt x="2328" y="1466"/>
                    <a:pt x="2157" y="1466"/>
                  </a:cubicBezTo>
                  <a:cubicBezTo>
                    <a:pt x="2027" y="1466"/>
                    <a:pt x="1903" y="1536"/>
                    <a:pt x="1815" y="1681"/>
                  </a:cubicBezTo>
                  <a:cubicBezTo>
                    <a:pt x="874" y="3093"/>
                    <a:pt x="0" y="4639"/>
                    <a:pt x="135" y="6454"/>
                  </a:cubicBezTo>
                  <a:cubicBezTo>
                    <a:pt x="202" y="7194"/>
                    <a:pt x="740" y="7866"/>
                    <a:pt x="1479" y="8135"/>
                  </a:cubicBezTo>
                  <a:cubicBezTo>
                    <a:pt x="1557" y="8153"/>
                    <a:pt x="1627" y="8161"/>
                    <a:pt x="1689" y="8161"/>
                  </a:cubicBezTo>
                  <a:cubicBezTo>
                    <a:pt x="2322" y="8161"/>
                    <a:pt x="2188" y="7292"/>
                    <a:pt x="2555" y="6925"/>
                  </a:cubicBezTo>
                  <a:cubicBezTo>
                    <a:pt x="2891" y="6656"/>
                    <a:pt x="3093" y="6387"/>
                    <a:pt x="3227" y="5983"/>
                  </a:cubicBezTo>
                  <a:cubicBezTo>
                    <a:pt x="3299" y="5554"/>
                    <a:pt x="3465" y="5410"/>
                    <a:pt x="3667" y="5410"/>
                  </a:cubicBezTo>
                  <a:cubicBezTo>
                    <a:pt x="3843" y="5410"/>
                    <a:pt x="4047" y="5522"/>
                    <a:pt x="4236" y="5647"/>
                  </a:cubicBezTo>
                  <a:cubicBezTo>
                    <a:pt x="4572" y="5849"/>
                    <a:pt x="4572" y="6387"/>
                    <a:pt x="5110" y="6454"/>
                  </a:cubicBezTo>
                  <a:cubicBezTo>
                    <a:pt x="4773" y="5042"/>
                    <a:pt x="6387" y="4504"/>
                    <a:pt x="6454" y="3093"/>
                  </a:cubicBezTo>
                  <a:cubicBezTo>
                    <a:pt x="6521" y="1748"/>
                    <a:pt x="5378" y="1143"/>
                    <a:pt x="5110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3" name="Google Shape;13443;p16"/>
            <p:cNvSpPr/>
            <p:nvPr/>
          </p:nvSpPr>
          <p:spPr>
            <a:xfrm>
              <a:off x="4130150" y="1133925"/>
              <a:ext cx="82400" cy="132800"/>
            </a:xfrm>
            <a:custGeom>
              <a:avLst/>
              <a:gdLst/>
              <a:ahLst/>
              <a:cxnLst/>
              <a:rect l="l" t="t" r="r" b="b"/>
              <a:pathLst>
                <a:path w="3296" h="5312" extrusionOk="0">
                  <a:moveTo>
                    <a:pt x="2488" y="1"/>
                  </a:moveTo>
                  <a:cubicBezTo>
                    <a:pt x="1883" y="1009"/>
                    <a:pt x="1211" y="1950"/>
                    <a:pt x="606" y="2959"/>
                  </a:cubicBezTo>
                  <a:cubicBezTo>
                    <a:pt x="673" y="3765"/>
                    <a:pt x="1" y="4438"/>
                    <a:pt x="68" y="5312"/>
                  </a:cubicBezTo>
                  <a:cubicBezTo>
                    <a:pt x="1144" y="5043"/>
                    <a:pt x="1211" y="3900"/>
                    <a:pt x="1749" y="3295"/>
                  </a:cubicBezTo>
                  <a:cubicBezTo>
                    <a:pt x="2152" y="2690"/>
                    <a:pt x="2488" y="1950"/>
                    <a:pt x="2825" y="1412"/>
                  </a:cubicBezTo>
                  <a:cubicBezTo>
                    <a:pt x="3093" y="875"/>
                    <a:pt x="3295" y="337"/>
                    <a:pt x="2488" y="1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4" name="Google Shape;13444;p16"/>
            <p:cNvSpPr/>
            <p:nvPr/>
          </p:nvSpPr>
          <p:spPr>
            <a:xfrm>
              <a:off x="3538550" y="2103700"/>
              <a:ext cx="42050" cy="79000"/>
            </a:xfrm>
            <a:custGeom>
              <a:avLst/>
              <a:gdLst/>
              <a:ahLst/>
              <a:cxnLst/>
              <a:rect l="l" t="t" r="r" b="b"/>
              <a:pathLst>
                <a:path w="1682" h="3160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875" y="1076"/>
                    <a:pt x="471" y="2151"/>
                    <a:pt x="1" y="3160"/>
                  </a:cubicBezTo>
                  <a:lnTo>
                    <a:pt x="1681" y="3160"/>
                  </a:lnTo>
                  <a:cubicBezTo>
                    <a:pt x="1278" y="2151"/>
                    <a:pt x="1144" y="1076"/>
                    <a:pt x="1278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5" name="Google Shape;13445;p16"/>
            <p:cNvSpPr/>
            <p:nvPr/>
          </p:nvSpPr>
          <p:spPr>
            <a:xfrm>
              <a:off x="3741925" y="1783925"/>
              <a:ext cx="23550" cy="24000"/>
            </a:xfrm>
            <a:custGeom>
              <a:avLst/>
              <a:gdLst/>
              <a:ahLst/>
              <a:cxnLst/>
              <a:rect l="l" t="t" r="r" b="b"/>
              <a:pathLst>
                <a:path w="942" h="960" extrusionOk="0">
                  <a:moveTo>
                    <a:pt x="306" y="1"/>
                  </a:moveTo>
                  <a:cubicBezTo>
                    <a:pt x="160" y="1"/>
                    <a:pt x="68" y="131"/>
                    <a:pt x="68" y="354"/>
                  </a:cubicBezTo>
                  <a:cubicBezTo>
                    <a:pt x="0" y="623"/>
                    <a:pt x="68" y="892"/>
                    <a:pt x="404" y="959"/>
                  </a:cubicBezTo>
                  <a:cubicBezTo>
                    <a:pt x="673" y="892"/>
                    <a:pt x="941" y="757"/>
                    <a:pt x="941" y="488"/>
                  </a:cubicBezTo>
                  <a:cubicBezTo>
                    <a:pt x="941" y="220"/>
                    <a:pt x="673" y="18"/>
                    <a:pt x="404" y="18"/>
                  </a:cubicBezTo>
                  <a:cubicBezTo>
                    <a:pt x="369" y="6"/>
                    <a:pt x="336" y="1"/>
                    <a:pt x="306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6" name="Google Shape;13446;p16"/>
            <p:cNvSpPr/>
            <p:nvPr/>
          </p:nvSpPr>
          <p:spPr>
            <a:xfrm>
              <a:off x="3941925" y="1637075"/>
              <a:ext cx="26925" cy="22925"/>
            </a:xfrm>
            <a:custGeom>
              <a:avLst/>
              <a:gdLst/>
              <a:ahLst/>
              <a:cxnLst/>
              <a:rect l="l" t="t" r="r" b="b"/>
              <a:pathLst>
                <a:path w="1077" h="917" extrusionOk="0">
                  <a:moveTo>
                    <a:pt x="829" y="0"/>
                  </a:moveTo>
                  <a:cubicBezTo>
                    <a:pt x="558" y="0"/>
                    <a:pt x="360" y="169"/>
                    <a:pt x="202" y="379"/>
                  </a:cubicBezTo>
                  <a:cubicBezTo>
                    <a:pt x="135" y="514"/>
                    <a:pt x="0" y="715"/>
                    <a:pt x="0" y="917"/>
                  </a:cubicBezTo>
                  <a:lnTo>
                    <a:pt x="202" y="917"/>
                  </a:lnTo>
                  <a:cubicBezTo>
                    <a:pt x="538" y="850"/>
                    <a:pt x="874" y="715"/>
                    <a:pt x="1076" y="379"/>
                  </a:cubicBezTo>
                  <a:cubicBezTo>
                    <a:pt x="1076" y="312"/>
                    <a:pt x="1076" y="43"/>
                    <a:pt x="1076" y="43"/>
                  </a:cubicBezTo>
                  <a:cubicBezTo>
                    <a:pt x="988" y="14"/>
                    <a:pt x="906" y="0"/>
                    <a:pt x="829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7" name="Google Shape;13447;p16"/>
            <p:cNvSpPr/>
            <p:nvPr/>
          </p:nvSpPr>
          <p:spPr>
            <a:xfrm>
              <a:off x="4083100" y="13675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1" y="740"/>
                    <a:pt x="1" y="1210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8" name="Google Shape;13448;p16"/>
            <p:cNvSpPr/>
            <p:nvPr/>
          </p:nvSpPr>
          <p:spPr>
            <a:xfrm>
              <a:off x="4073025" y="1397800"/>
              <a:ext cx="13450" cy="28600"/>
            </a:xfrm>
            <a:custGeom>
              <a:avLst/>
              <a:gdLst/>
              <a:ahLst/>
              <a:cxnLst/>
              <a:rect l="l" t="t" r="r" b="b"/>
              <a:pathLst>
                <a:path w="538" h="114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0" y="269"/>
                    <a:pt x="0" y="673"/>
                    <a:pt x="0" y="1143"/>
                  </a:cubicBezTo>
                  <a:cubicBezTo>
                    <a:pt x="538" y="874"/>
                    <a:pt x="404" y="404"/>
                    <a:pt x="404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9" name="Google Shape;13449;p16"/>
            <p:cNvSpPr/>
            <p:nvPr/>
          </p:nvSpPr>
          <p:spPr>
            <a:xfrm>
              <a:off x="2909975" y="2194450"/>
              <a:ext cx="15150" cy="40350"/>
            </a:xfrm>
            <a:custGeom>
              <a:avLst/>
              <a:gdLst/>
              <a:ahLst/>
              <a:cxnLst/>
              <a:rect l="l" t="t" r="r" b="b"/>
              <a:pathLst>
                <a:path w="606" h="1614" extrusionOk="0">
                  <a:moveTo>
                    <a:pt x="605" y="1"/>
                  </a:moveTo>
                  <a:cubicBezTo>
                    <a:pt x="0" y="337"/>
                    <a:pt x="0" y="1211"/>
                    <a:pt x="605" y="1614"/>
                  </a:cubicBezTo>
                  <a:lnTo>
                    <a:pt x="605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0" name="Google Shape;13450;p16"/>
            <p:cNvSpPr/>
            <p:nvPr/>
          </p:nvSpPr>
          <p:spPr>
            <a:xfrm>
              <a:off x="2913325" y="2093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1"/>
                  </a:moveTo>
                  <a:cubicBezTo>
                    <a:pt x="1" y="270"/>
                    <a:pt x="68" y="740"/>
                    <a:pt x="68" y="1211"/>
                  </a:cubicBezTo>
                  <a:cubicBezTo>
                    <a:pt x="539" y="875"/>
                    <a:pt x="471" y="404"/>
                    <a:pt x="47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1" name="Google Shape;13451;p16"/>
            <p:cNvSpPr/>
            <p:nvPr/>
          </p:nvSpPr>
          <p:spPr>
            <a:xfrm>
              <a:off x="2911650" y="1972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404"/>
                    <a:pt x="1" y="807"/>
                    <a:pt x="538" y="1211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2" name="Google Shape;13452;p16"/>
            <p:cNvSpPr/>
            <p:nvPr/>
          </p:nvSpPr>
          <p:spPr>
            <a:xfrm>
              <a:off x="2955650" y="966475"/>
              <a:ext cx="26625" cy="25500"/>
            </a:xfrm>
            <a:custGeom>
              <a:avLst/>
              <a:gdLst/>
              <a:ahLst/>
              <a:cxnLst/>
              <a:rect l="l" t="t" r="r" b="b"/>
              <a:pathLst>
                <a:path w="1065" h="1020" extrusionOk="0">
                  <a:moveTo>
                    <a:pt x="554" y="1"/>
                  </a:moveTo>
                  <a:cubicBezTo>
                    <a:pt x="304" y="1"/>
                    <a:pt x="56" y="169"/>
                    <a:pt x="56" y="514"/>
                  </a:cubicBezTo>
                  <a:cubicBezTo>
                    <a:pt x="1" y="789"/>
                    <a:pt x="217" y="1020"/>
                    <a:pt x="519" y="1020"/>
                  </a:cubicBezTo>
                  <a:cubicBezTo>
                    <a:pt x="585" y="1020"/>
                    <a:pt x="655" y="1008"/>
                    <a:pt x="728" y="984"/>
                  </a:cubicBezTo>
                  <a:cubicBezTo>
                    <a:pt x="997" y="917"/>
                    <a:pt x="1064" y="715"/>
                    <a:pt x="1064" y="446"/>
                  </a:cubicBezTo>
                  <a:cubicBezTo>
                    <a:pt x="1032" y="152"/>
                    <a:pt x="792" y="1"/>
                    <a:pt x="554" y="1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3" name="Google Shape;13453;p16"/>
            <p:cNvSpPr/>
            <p:nvPr/>
          </p:nvSpPr>
          <p:spPr>
            <a:xfrm>
              <a:off x="2903250" y="1760825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74" y="1"/>
                  </a:moveTo>
                  <a:cubicBezTo>
                    <a:pt x="606" y="1"/>
                    <a:pt x="202" y="68"/>
                    <a:pt x="135" y="471"/>
                  </a:cubicBezTo>
                  <a:cubicBezTo>
                    <a:pt x="1" y="1009"/>
                    <a:pt x="471" y="1144"/>
                    <a:pt x="874" y="1211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4" name="Google Shape;13454;p16"/>
            <p:cNvSpPr/>
            <p:nvPr/>
          </p:nvSpPr>
          <p:spPr>
            <a:xfrm>
              <a:off x="4104950" y="917000"/>
              <a:ext cx="38675" cy="52375"/>
            </a:xfrm>
            <a:custGeom>
              <a:avLst/>
              <a:gdLst/>
              <a:ahLst/>
              <a:cxnLst/>
              <a:rect l="l" t="t" r="r" b="b"/>
              <a:pathLst>
                <a:path w="1547" h="2095" extrusionOk="0">
                  <a:moveTo>
                    <a:pt x="708" y="0"/>
                  </a:moveTo>
                  <a:cubicBezTo>
                    <a:pt x="121" y="0"/>
                    <a:pt x="1" y="571"/>
                    <a:pt x="1" y="1081"/>
                  </a:cubicBezTo>
                  <a:cubicBezTo>
                    <a:pt x="1" y="1619"/>
                    <a:pt x="471" y="2089"/>
                    <a:pt x="1076" y="2089"/>
                  </a:cubicBezTo>
                  <a:cubicBezTo>
                    <a:pt x="1103" y="2093"/>
                    <a:pt x="1129" y="2095"/>
                    <a:pt x="1153" y="2095"/>
                  </a:cubicBezTo>
                  <a:cubicBezTo>
                    <a:pt x="1547" y="2095"/>
                    <a:pt x="1547" y="1595"/>
                    <a:pt x="1547" y="1215"/>
                  </a:cubicBezTo>
                  <a:cubicBezTo>
                    <a:pt x="1547" y="677"/>
                    <a:pt x="1547" y="72"/>
                    <a:pt x="807" y="5"/>
                  </a:cubicBezTo>
                  <a:cubicBezTo>
                    <a:pt x="773" y="2"/>
                    <a:pt x="739" y="0"/>
                    <a:pt x="708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5" name="Google Shape;13455;p16"/>
            <p:cNvSpPr/>
            <p:nvPr/>
          </p:nvSpPr>
          <p:spPr>
            <a:xfrm>
              <a:off x="4194025" y="1043175"/>
              <a:ext cx="50450" cy="90775"/>
            </a:xfrm>
            <a:custGeom>
              <a:avLst/>
              <a:gdLst/>
              <a:ahLst/>
              <a:cxnLst/>
              <a:rect l="l" t="t" r="r" b="b"/>
              <a:pathLst>
                <a:path w="2018" h="3631" extrusionOk="0">
                  <a:moveTo>
                    <a:pt x="2017" y="0"/>
                  </a:moveTo>
                  <a:lnTo>
                    <a:pt x="2017" y="0"/>
                  </a:lnTo>
                  <a:cubicBezTo>
                    <a:pt x="1480" y="336"/>
                    <a:pt x="1480" y="1076"/>
                    <a:pt x="875" y="1345"/>
                  </a:cubicBezTo>
                  <a:cubicBezTo>
                    <a:pt x="740" y="2152"/>
                    <a:pt x="1" y="2757"/>
                    <a:pt x="1" y="3631"/>
                  </a:cubicBezTo>
                  <a:cubicBezTo>
                    <a:pt x="1143" y="2757"/>
                    <a:pt x="1883" y="1479"/>
                    <a:pt x="2017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6" name="Google Shape;13456;p16"/>
            <p:cNvSpPr/>
            <p:nvPr/>
          </p:nvSpPr>
          <p:spPr>
            <a:xfrm>
              <a:off x="4185625" y="964175"/>
              <a:ext cx="42050" cy="25700"/>
            </a:xfrm>
            <a:custGeom>
              <a:avLst/>
              <a:gdLst/>
              <a:ahLst/>
              <a:cxnLst/>
              <a:rect l="l" t="t" r="r" b="b"/>
              <a:pathLst>
                <a:path w="1682" h="1028" extrusionOk="0">
                  <a:moveTo>
                    <a:pt x="1412" y="1"/>
                  </a:moveTo>
                  <a:cubicBezTo>
                    <a:pt x="1338" y="10"/>
                    <a:pt x="1262" y="13"/>
                    <a:pt x="1187" y="13"/>
                  </a:cubicBezTo>
                  <a:cubicBezTo>
                    <a:pt x="1064" y="13"/>
                    <a:pt x="942" y="5"/>
                    <a:pt x="824" y="5"/>
                  </a:cubicBezTo>
                  <a:cubicBezTo>
                    <a:pt x="489" y="5"/>
                    <a:pt x="196" y="66"/>
                    <a:pt x="68" y="538"/>
                  </a:cubicBezTo>
                  <a:cubicBezTo>
                    <a:pt x="0" y="740"/>
                    <a:pt x="68" y="942"/>
                    <a:pt x="269" y="1009"/>
                  </a:cubicBezTo>
                  <a:cubicBezTo>
                    <a:pt x="334" y="1022"/>
                    <a:pt x="394" y="1028"/>
                    <a:pt x="451" y="1028"/>
                  </a:cubicBezTo>
                  <a:cubicBezTo>
                    <a:pt x="983" y="1028"/>
                    <a:pt x="1195" y="487"/>
                    <a:pt x="1681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7" name="Google Shape;13457;p16"/>
            <p:cNvSpPr/>
            <p:nvPr/>
          </p:nvSpPr>
          <p:spPr>
            <a:xfrm>
              <a:off x="4214200" y="1014600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68"/>
                    <a:pt x="0" y="605"/>
                    <a:pt x="0" y="1210"/>
                  </a:cubicBezTo>
                  <a:cubicBezTo>
                    <a:pt x="538" y="1009"/>
                    <a:pt x="874" y="538"/>
                    <a:pt x="80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8" name="Google Shape;13458;p16"/>
            <p:cNvSpPr/>
            <p:nvPr/>
          </p:nvSpPr>
          <p:spPr>
            <a:xfrm>
              <a:off x="4237725" y="984350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269" y="0"/>
                  </a:moveTo>
                  <a:cubicBezTo>
                    <a:pt x="1" y="135"/>
                    <a:pt x="1" y="269"/>
                    <a:pt x="269" y="404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9" name="Google Shape;13459;p16"/>
            <p:cNvSpPr/>
            <p:nvPr/>
          </p:nvSpPr>
          <p:spPr>
            <a:xfrm>
              <a:off x="4224275" y="95912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lnTo>
                    <a:pt x="1" y="203"/>
                  </a:lnTo>
                  <a:lnTo>
                    <a:pt x="1" y="203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0" name="Google Shape;13460;p16"/>
            <p:cNvSpPr/>
            <p:nvPr/>
          </p:nvSpPr>
          <p:spPr>
            <a:xfrm>
              <a:off x="2933500" y="609550"/>
              <a:ext cx="413475" cy="2324525"/>
            </a:xfrm>
            <a:custGeom>
              <a:avLst/>
              <a:gdLst/>
              <a:ahLst/>
              <a:cxnLst/>
              <a:rect l="l" t="t" r="r" b="b"/>
              <a:pathLst>
                <a:path w="16539" h="92981" extrusionOk="0">
                  <a:moveTo>
                    <a:pt x="15329" y="0"/>
                  </a:moveTo>
                  <a:cubicBezTo>
                    <a:pt x="14455" y="0"/>
                    <a:pt x="13715" y="471"/>
                    <a:pt x="13312" y="1278"/>
                  </a:cubicBezTo>
                  <a:cubicBezTo>
                    <a:pt x="12438" y="1614"/>
                    <a:pt x="11564" y="2152"/>
                    <a:pt x="10892" y="2891"/>
                  </a:cubicBezTo>
                  <a:cubicBezTo>
                    <a:pt x="9749" y="4774"/>
                    <a:pt x="8807" y="6790"/>
                    <a:pt x="8135" y="8942"/>
                  </a:cubicBezTo>
                  <a:cubicBezTo>
                    <a:pt x="8068" y="11160"/>
                    <a:pt x="6656" y="13177"/>
                    <a:pt x="6858" y="15463"/>
                  </a:cubicBezTo>
                  <a:cubicBezTo>
                    <a:pt x="6858" y="16270"/>
                    <a:pt x="6118" y="16337"/>
                    <a:pt x="5648" y="16606"/>
                  </a:cubicBezTo>
                  <a:cubicBezTo>
                    <a:pt x="5581" y="17345"/>
                    <a:pt x="5379" y="18152"/>
                    <a:pt x="5110" y="18892"/>
                  </a:cubicBezTo>
                  <a:cubicBezTo>
                    <a:pt x="4370" y="21648"/>
                    <a:pt x="3295" y="24270"/>
                    <a:pt x="2824" y="27161"/>
                  </a:cubicBezTo>
                  <a:cubicBezTo>
                    <a:pt x="2286" y="31060"/>
                    <a:pt x="1749" y="34959"/>
                    <a:pt x="1211" y="38858"/>
                  </a:cubicBezTo>
                  <a:cubicBezTo>
                    <a:pt x="471" y="44438"/>
                    <a:pt x="68" y="50018"/>
                    <a:pt x="135" y="55665"/>
                  </a:cubicBezTo>
                  <a:cubicBezTo>
                    <a:pt x="270" y="56674"/>
                    <a:pt x="337" y="57615"/>
                    <a:pt x="270" y="58623"/>
                  </a:cubicBezTo>
                  <a:cubicBezTo>
                    <a:pt x="1" y="60573"/>
                    <a:pt x="1" y="62523"/>
                    <a:pt x="202" y="64472"/>
                  </a:cubicBezTo>
                  <a:cubicBezTo>
                    <a:pt x="404" y="67430"/>
                    <a:pt x="538" y="70455"/>
                    <a:pt x="942" y="73414"/>
                  </a:cubicBezTo>
                  <a:cubicBezTo>
                    <a:pt x="807" y="73750"/>
                    <a:pt x="807" y="74086"/>
                    <a:pt x="807" y="74422"/>
                  </a:cubicBezTo>
                  <a:cubicBezTo>
                    <a:pt x="1681" y="79531"/>
                    <a:pt x="3496" y="84372"/>
                    <a:pt x="5379" y="89145"/>
                  </a:cubicBezTo>
                  <a:cubicBezTo>
                    <a:pt x="5984" y="89481"/>
                    <a:pt x="6186" y="90153"/>
                    <a:pt x="6455" y="90691"/>
                  </a:cubicBezTo>
                  <a:cubicBezTo>
                    <a:pt x="6723" y="91363"/>
                    <a:pt x="7127" y="91968"/>
                    <a:pt x="7665" y="92439"/>
                  </a:cubicBezTo>
                  <a:cubicBezTo>
                    <a:pt x="8008" y="92782"/>
                    <a:pt x="8322" y="92981"/>
                    <a:pt x="8580" y="92981"/>
                  </a:cubicBezTo>
                  <a:cubicBezTo>
                    <a:pt x="8879" y="92981"/>
                    <a:pt x="9103" y="92716"/>
                    <a:pt x="9211" y="92103"/>
                  </a:cubicBezTo>
                  <a:cubicBezTo>
                    <a:pt x="9278" y="90355"/>
                    <a:pt x="8270" y="89010"/>
                    <a:pt x="7597" y="87531"/>
                  </a:cubicBezTo>
                  <a:cubicBezTo>
                    <a:pt x="7328" y="85716"/>
                    <a:pt x="6858" y="83901"/>
                    <a:pt x="6118" y="82153"/>
                  </a:cubicBezTo>
                  <a:cubicBezTo>
                    <a:pt x="4572" y="78321"/>
                    <a:pt x="4303" y="74355"/>
                    <a:pt x="3900" y="70321"/>
                  </a:cubicBezTo>
                  <a:cubicBezTo>
                    <a:pt x="3228" y="68573"/>
                    <a:pt x="4438" y="66691"/>
                    <a:pt x="3765" y="64876"/>
                  </a:cubicBezTo>
                  <a:lnTo>
                    <a:pt x="3496" y="64674"/>
                  </a:lnTo>
                  <a:cubicBezTo>
                    <a:pt x="3093" y="64203"/>
                    <a:pt x="3228" y="63665"/>
                    <a:pt x="3160" y="63128"/>
                  </a:cubicBezTo>
                  <a:cubicBezTo>
                    <a:pt x="2824" y="60573"/>
                    <a:pt x="3631" y="58018"/>
                    <a:pt x="3362" y="55396"/>
                  </a:cubicBezTo>
                  <a:cubicBezTo>
                    <a:pt x="3026" y="52237"/>
                    <a:pt x="3631" y="49144"/>
                    <a:pt x="3765" y="45984"/>
                  </a:cubicBezTo>
                  <a:cubicBezTo>
                    <a:pt x="3900" y="43161"/>
                    <a:pt x="4572" y="40405"/>
                    <a:pt x="4370" y="37581"/>
                  </a:cubicBezTo>
                  <a:cubicBezTo>
                    <a:pt x="5312" y="34018"/>
                    <a:pt x="5446" y="30320"/>
                    <a:pt x="6589" y="26757"/>
                  </a:cubicBezTo>
                  <a:cubicBezTo>
                    <a:pt x="7328" y="24942"/>
                    <a:pt x="7866" y="23060"/>
                    <a:pt x="8270" y="21177"/>
                  </a:cubicBezTo>
                  <a:cubicBezTo>
                    <a:pt x="9009" y="16202"/>
                    <a:pt x="11093" y="11765"/>
                    <a:pt x="13312" y="7328"/>
                  </a:cubicBezTo>
                  <a:cubicBezTo>
                    <a:pt x="13043" y="6522"/>
                    <a:pt x="13446" y="5715"/>
                    <a:pt x="14186" y="5311"/>
                  </a:cubicBezTo>
                  <a:cubicBezTo>
                    <a:pt x="14724" y="3631"/>
                    <a:pt x="16068" y="2286"/>
                    <a:pt x="16539" y="538"/>
                  </a:cubicBezTo>
                  <a:cubicBezTo>
                    <a:pt x="16135" y="404"/>
                    <a:pt x="15598" y="471"/>
                    <a:pt x="15329" y="0"/>
                  </a:cubicBezTo>
                  <a:close/>
                </a:path>
              </a:pathLst>
            </a:custGeom>
            <a:solidFill>
              <a:srgbClr val="72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1" name="Google Shape;13461;p16"/>
            <p:cNvSpPr/>
            <p:nvPr/>
          </p:nvSpPr>
          <p:spPr>
            <a:xfrm>
              <a:off x="3049475" y="1014375"/>
              <a:ext cx="423550" cy="560050"/>
            </a:xfrm>
            <a:custGeom>
              <a:avLst/>
              <a:gdLst/>
              <a:ahLst/>
              <a:cxnLst/>
              <a:rect l="l" t="t" r="r" b="b"/>
              <a:pathLst>
                <a:path w="16942" h="22402" extrusionOk="0">
                  <a:moveTo>
                    <a:pt x="7613" y="1"/>
                  </a:moveTo>
                  <a:cubicBezTo>
                    <a:pt x="7451" y="1"/>
                    <a:pt x="7389" y="290"/>
                    <a:pt x="7328" y="413"/>
                  </a:cubicBezTo>
                  <a:cubicBezTo>
                    <a:pt x="7125" y="775"/>
                    <a:pt x="6967" y="908"/>
                    <a:pt x="6829" y="908"/>
                  </a:cubicBezTo>
                  <a:cubicBezTo>
                    <a:pt x="6557" y="908"/>
                    <a:pt x="6363" y="389"/>
                    <a:pt x="6051" y="77"/>
                  </a:cubicBezTo>
                  <a:cubicBezTo>
                    <a:pt x="5715" y="1690"/>
                    <a:pt x="5580" y="3304"/>
                    <a:pt x="4236" y="4379"/>
                  </a:cubicBezTo>
                  <a:cubicBezTo>
                    <a:pt x="4101" y="4379"/>
                    <a:pt x="3900" y="4379"/>
                    <a:pt x="3900" y="4446"/>
                  </a:cubicBezTo>
                  <a:cubicBezTo>
                    <a:pt x="2017" y="8346"/>
                    <a:pt x="1278" y="12447"/>
                    <a:pt x="538" y="16615"/>
                  </a:cubicBezTo>
                  <a:cubicBezTo>
                    <a:pt x="337" y="17623"/>
                    <a:pt x="0" y="18699"/>
                    <a:pt x="605" y="19707"/>
                  </a:cubicBezTo>
                  <a:cubicBezTo>
                    <a:pt x="698" y="19719"/>
                    <a:pt x="790" y="19724"/>
                    <a:pt x="882" y="19724"/>
                  </a:cubicBezTo>
                  <a:cubicBezTo>
                    <a:pt x="1326" y="19724"/>
                    <a:pt x="1762" y="19594"/>
                    <a:pt x="2152" y="19371"/>
                  </a:cubicBezTo>
                  <a:cubicBezTo>
                    <a:pt x="2392" y="19184"/>
                    <a:pt x="2675" y="19092"/>
                    <a:pt x="2955" y="19092"/>
                  </a:cubicBezTo>
                  <a:cubicBezTo>
                    <a:pt x="3377" y="19092"/>
                    <a:pt x="3791" y="19302"/>
                    <a:pt x="4034" y="19707"/>
                  </a:cubicBezTo>
                  <a:cubicBezTo>
                    <a:pt x="4463" y="20203"/>
                    <a:pt x="4747" y="20439"/>
                    <a:pt x="5028" y="20439"/>
                  </a:cubicBezTo>
                  <a:cubicBezTo>
                    <a:pt x="5318" y="20439"/>
                    <a:pt x="5606" y="20186"/>
                    <a:pt x="6051" y="19707"/>
                  </a:cubicBezTo>
                  <a:cubicBezTo>
                    <a:pt x="6387" y="19371"/>
                    <a:pt x="6589" y="18968"/>
                    <a:pt x="6925" y="18632"/>
                  </a:cubicBezTo>
                  <a:cubicBezTo>
                    <a:pt x="7271" y="18112"/>
                    <a:pt x="7840" y="17844"/>
                    <a:pt x="8417" y="17844"/>
                  </a:cubicBezTo>
                  <a:cubicBezTo>
                    <a:pt x="8736" y="17844"/>
                    <a:pt x="9058" y="17926"/>
                    <a:pt x="9345" y="18094"/>
                  </a:cubicBezTo>
                  <a:cubicBezTo>
                    <a:pt x="10488" y="18699"/>
                    <a:pt x="10286" y="19438"/>
                    <a:pt x="9547" y="20380"/>
                  </a:cubicBezTo>
                  <a:cubicBezTo>
                    <a:pt x="10137" y="20232"/>
                    <a:pt x="10512" y="20138"/>
                    <a:pt x="10779" y="20138"/>
                  </a:cubicBezTo>
                  <a:cubicBezTo>
                    <a:pt x="11241" y="20138"/>
                    <a:pt x="11382" y="20419"/>
                    <a:pt x="11765" y="21186"/>
                  </a:cubicBezTo>
                  <a:cubicBezTo>
                    <a:pt x="11832" y="21388"/>
                    <a:pt x="12034" y="21522"/>
                    <a:pt x="12034" y="21657"/>
                  </a:cubicBezTo>
                  <a:cubicBezTo>
                    <a:pt x="12143" y="21985"/>
                    <a:pt x="12031" y="22401"/>
                    <a:pt x="12346" y="22401"/>
                  </a:cubicBezTo>
                  <a:cubicBezTo>
                    <a:pt x="12418" y="22401"/>
                    <a:pt x="12513" y="22379"/>
                    <a:pt x="12639" y="22329"/>
                  </a:cubicBezTo>
                  <a:cubicBezTo>
                    <a:pt x="13110" y="22195"/>
                    <a:pt x="13177" y="21657"/>
                    <a:pt x="12841" y="21321"/>
                  </a:cubicBezTo>
                  <a:cubicBezTo>
                    <a:pt x="12034" y="20716"/>
                    <a:pt x="12236" y="19842"/>
                    <a:pt x="11900" y="19035"/>
                  </a:cubicBezTo>
                  <a:cubicBezTo>
                    <a:pt x="11975" y="19018"/>
                    <a:pt x="12044" y="19011"/>
                    <a:pt x="12106" y="19011"/>
                  </a:cubicBezTo>
                  <a:cubicBezTo>
                    <a:pt x="12544" y="19011"/>
                    <a:pt x="12698" y="19371"/>
                    <a:pt x="13110" y="19371"/>
                  </a:cubicBezTo>
                  <a:cubicBezTo>
                    <a:pt x="13177" y="18497"/>
                    <a:pt x="13177" y="17556"/>
                    <a:pt x="13984" y="16951"/>
                  </a:cubicBezTo>
                  <a:cubicBezTo>
                    <a:pt x="14387" y="16211"/>
                    <a:pt x="14522" y="15472"/>
                    <a:pt x="14522" y="14665"/>
                  </a:cubicBezTo>
                  <a:cubicBezTo>
                    <a:pt x="14723" y="12178"/>
                    <a:pt x="15261" y="9623"/>
                    <a:pt x="15933" y="7203"/>
                  </a:cubicBezTo>
                  <a:cubicBezTo>
                    <a:pt x="16001" y="6463"/>
                    <a:pt x="16068" y="5724"/>
                    <a:pt x="16135" y="5051"/>
                  </a:cubicBezTo>
                  <a:cubicBezTo>
                    <a:pt x="16337" y="4043"/>
                    <a:pt x="16942" y="3169"/>
                    <a:pt x="16807" y="2161"/>
                  </a:cubicBezTo>
                  <a:cubicBezTo>
                    <a:pt x="16807" y="2093"/>
                    <a:pt x="16807" y="2026"/>
                    <a:pt x="16807" y="1959"/>
                  </a:cubicBezTo>
                  <a:cubicBezTo>
                    <a:pt x="16854" y="1262"/>
                    <a:pt x="16868" y="1047"/>
                    <a:pt x="16562" y="1047"/>
                  </a:cubicBezTo>
                  <a:cubicBezTo>
                    <a:pt x="16425" y="1047"/>
                    <a:pt x="16224" y="1090"/>
                    <a:pt x="15933" y="1152"/>
                  </a:cubicBezTo>
                  <a:cubicBezTo>
                    <a:pt x="15878" y="1161"/>
                    <a:pt x="15832" y="1166"/>
                    <a:pt x="15793" y="1166"/>
                  </a:cubicBezTo>
                  <a:cubicBezTo>
                    <a:pt x="15547" y="1166"/>
                    <a:pt x="15597" y="999"/>
                    <a:pt x="15597" y="883"/>
                  </a:cubicBezTo>
                  <a:cubicBezTo>
                    <a:pt x="15533" y="372"/>
                    <a:pt x="15363" y="210"/>
                    <a:pt x="15165" y="210"/>
                  </a:cubicBezTo>
                  <a:cubicBezTo>
                    <a:pt x="14948" y="210"/>
                    <a:pt x="14698" y="406"/>
                    <a:pt x="14522" y="547"/>
                  </a:cubicBezTo>
                  <a:cubicBezTo>
                    <a:pt x="14018" y="956"/>
                    <a:pt x="13574" y="1129"/>
                    <a:pt x="13140" y="1129"/>
                  </a:cubicBezTo>
                  <a:cubicBezTo>
                    <a:pt x="12647" y="1129"/>
                    <a:pt x="12167" y="905"/>
                    <a:pt x="11631" y="547"/>
                  </a:cubicBezTo>
                  <a:cubicBezTo>
                    <a:pt x="11063" y="169"/>
                    <a:pt x="10436" y="101"/>
                    <a:pt x="9799" y="101"/>
                  </a:cubicBezTo>
                  <a:cubicBezTo>
                    <a:pt x="9443" y="101"/>
                    <a:pt x="9084" y="122"/>
                    <a:pt x="8730" y="122"/>
                  </a:cubicBezTo>
                  <a:cubicBezTo>
                    <a:pt x="8366" y="122"/>
                    <a:pt x="8008" y="100"/>
                    <a:pt x="7664" y="9"/>
                  </a:cubicBezTo>
                  <a:cubicBezTo>
                    <a:pt x="7646" y="3"/>
                    <a:pt x="7629" y="1"/>
                    <a:pt x="761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2" name="Google Shape;13462;p16"/>
            <p:cNvSpPr/>
            <p:nvPr/>
          </p:nvSpPr>
          <p:spPr>
            <a:xfrm>
              <a:off x="3042750" y="792750"/>
              <a:ext cx="225225" cy="758025"/>
            </a:xfrm>
            <a:custGeom>
              <a:avLst/>
              <a:gdLst/>
              <a:ahLst/>
              <a:cxnLst/>
              <a:rect l="l" t="t" r="r" b="b"/>
              <a:pathLst>
                <a:path w="9009" h="30321" extrusionOk="0">
                  <a:moveTo>
                    <a:pt x="9009" y="0"/>
                  </a:moveTo>
                  <a:lnTo>
                    <a:pt x="9009" y="0"/>
                  </a:lnTo>
                  <a:cubicBezTo>
                    <a:pt x="8471" y="336"/>
                    <a:pt x="8269" y="1076"/>
                    <a:pt x="7597" y="1345"/>
                  </a:cubicBezTo>
                  <a:cubicBezTo>
                    <a:pt x="7261" y="1479"/>
                    <a:pt x="7059" y="1815"/>
                    <a:pt x="7127" y="2152"/>
                  </a:cubicBezTo>
                  <a:cubicBezTo>
                    <a:pt x="6992" y="3967"/>
                    <a:pt x="6051" y="5379"/>
                    <a:pt x="5311" y="6925"/>
                  </a:cubicBezTo>
                  <a:cubicBezTo>
                    <a:pt x="4975" y="7530"/>
                    <a:pt x="4639" y="8202"/>
                    <a:pt x="4505" y="8942"/>
                  </a:cubicBezTo>
                  <a:cubicBezTo>
                    <a:pt x="4303" y="10555"/>
                    <a:pt x="3967" y="12169"/>
                    <a:pt x="3564" y="13782"/>
                  </a:cubicBezTo>
                  <a:cubicBezTo>
                    <a:pt x="2824" y="15732"/>
                    <a:pt x="2219" y="17816"/>
                    <a:pt x="1748" y="19833"/>
                  </a:cubicBezTo>
                  <a:cubicBezTo>
                    <a:pt x="1345" y="22051"/>
                    <a:pt x="68" y="24135"/>
                    <a:pt x="471" y="26555"/>
                  </a:cubicBezTo>
                  <a:cubicBezTo>
                    <a:pt x="538" y="26757"/>
                    <a:pt x="471" y="26959"/>
                    <a:pt x="404" y="27160"/>
                  </a:cubicBezTo>
                  <a:cubicBezTo>
                    <a:pt x="68" y="28169"/>
                    <a:pt x="0" y="29245"/>
                    <a:pt x="135" y="30320"/>
                  </a:cubicBezTo>
                  <a:cubicBezTo>
                    <a:pt x="740" y="29917"/>
                    <a:pt x="337" y="29043"/>
                    <a:pt x="874" y="28639"/>
                  </a:cubicBezTo>
                  <a:cubicBezTo>
                    <a:pt x="807" y="26488"/>
                    <a:pt x="1076" y="24337"/>
                    <a:pt x="1681" y="22320"/>
                  </a:cubicBezTo>
                  <a:cubicBezTo>
                    <a:pt x="2555" y="19295"/>
                    <a:pt x="2824" y="16068"/>
                    <a:pt x="4505" y="13311"/>
                  </a:cubicBezTo>
                  <a:cubicBezTo>
                    <a:pt x="5715" y="9883"/>
                    <a:pt x="6320" y="6252"/>
                    <a:pt x="8001" y="3026"/>
                  </a:cubicBezTo>
                  <a:cubicBezTo>
                    <a:pt x="8606" y="2152"/>
                    <a:pt x="9009" y="1076"/>
                    <a:pt x="9009" y="0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3" name="Google Shape;13463;p16"/>
            <p:cNvSpPr/>
            <p:nvPr/>
          </p:nvSpPr>
          <p:spPr>
            <a:xfrm>
              <a:off x="2257875" y="2138300"/>
              <a:ext cx="65550" cy="79700"/>
            </a:xfrm>
            <a:custGeom>
              <a:avLst/>
              <a:gdLst/>
              <a:ahLst/>
              <a:cxnLst/>
              <a:rect l="l" t="t" r="r" b="b"/>
              <a:pathLst>
                <a:path w="2622" h="3188" extrusionOk="0">
                  <a:moveTo>
                    <a:pt x="1686" y="0"/>
                  </a:moveTo>
                  <a:cubicBezTo>
                    <a:pt x="1642" y="0"/>
                    <a:pt x="1613" y="8"/>
                    <a:pt x="1613" y="28"/>
                  </a:cubicBezTo>
                  <a:cubicBezTo>
                    <a:pt x="1681" y="1104"/>
                    <a:pt x="269" y="1036"/>
                    <a:pt x="134" y="1843"/>
                  </a:cubicBezTo>
                  <a:cubicBezTo>
                    <a:pt x="0" y="2381"/>
                    <a:pt x="0" y="2919"/>
                    <a:pt x="672" y="3188"/>
                  </a:cubicBezTo>
                  <a:cubicBezTo>
                    <a:pt x="874" y="3120"/>
                    <a:pt x="1076" y="3053"/>
                    <a:pt x="1210" y="2986"/>
                  </a:cubicBezTo>
                  <a:cubicBezTo>
                    <a:pt x="1815" y="2515"/>
                    <a:pt x="1613" y="1574"/>
                    <a:pt x="2420" y="1171"/>
                  </a:cubicBezTo>
                  <a:cubicBezTo>
                    <a:pt x="2622" y="1104"/>
                    <a:pt x="2420" y="364"/>
                    <a:pt x="2084" y="95"/>
                  </a:cubicBezTo>
                  <a:cubicBezTo>
                    <a:pt x="1989" y="48"/>
                    <a:pt x="1793" y="0"/>
                    <a:pt x="1686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4" name="Google Shape;13464;p16"/>
            <p:cNvSpPr/>
            <p:nvPr/>
          </p:nvSpPr>
          <p:spPr>
            <a:xfrm>
              <a:off x="2309975" y="2204125"/>
              <a:ext cx="38675" cy="12625"/>
            </a:xfrm>
            <a:custGeom>
              <a:avLst/>
              <a:gdLst/>
              <a:ahLst/>
              <a:cxnLst/>
              <a:rect l="l" t="t" r="r" b="b"/>
              <a:pathLst>
                <a:path w="1547" h="505" extrusionOk="0">
                  <a:moveTo>
                    <a:pt x="773" y="0"/>
                  </a:moveTo>
                  <a:cubicBezTo>
                    <a:pt x="487" y="0"/>
                    <a:pt x="202" y="118"/>
                    <a:pt x="0" y="353"/>
                  </a:cubicBezTo>
                  <a:cubicBezTo>
                    <a:pt x="235" y="454"/>
                    <a:pt x="504" y="504"/>
                    <a:pt x="773" y="504"/>
                  </a:cubicBezTo>
                  <a:cubicBezTo>
                    <a:pt x="1042" y="504"/>
                    <a:pt x="1311" y="454"/>
                    <a:pt x="1546" y="353"/>
                  </a:cubicBezTo>
                  <a:cubicBezTo>
                    <a:pt x="1345" y="118"/>
                    <a:pt x="1059" y="0"/>
                    <a:pt x="77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5" name="Google Shape;13465;p16"/>
            <p:cNvSpPr/>
            <p:nvPr/>
          </p:nvSpPr>
          <p:spPr>
            <a:xfrm>
              <a:off x="2296525" y="223647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67" y="0"/>
                  </a:moveTo>
                  <a:cubicBezTo>
                    <a:pt x="67" y="0"/>
                    <a:pt x="0" y="135"/>
                    <a:pt x="0" y="135"/>
                  </a:cubicBezTo>
                  <a:lnTo>
                    <a:pt x="336" y="269"/>
                  </a:lnTo>
                  <a:cubicBezTo>
                    <a:pt x="390" y="287"/>
                    <a:pt x="435" y="296"/>
                    <a:pt x="467" y="296"/>
                  </a:cubicBezTo>
                  <a:cubicBezTo>
                    <a:pt x="555" y="296"/>
                    <a:pt x="551" y="233"/>
                    <a:pt x="404" y="135"/>
                  </a:cubicBezTo>
                  <a:cubicBezTo>
                    <a:pt x="336" y="67"/>
                    <a:pt x="202" y="0"/>
                    <a:pt x="6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6" name="Google Shape;13466;p16"/>
            <p:cNvSpPr/>
            <p:nvPr/>
          </p:nvSpPr>
          <p:spPr>
            <a:xfrm>
              <a:off x="2320050" y="21742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7" name="Google Shape;13467;p16"/>
            <p:cNvSpPr/>
            <p:nvPr/>
          </p:nvSpPr>
          <p:spPr>
            <a:xfrm>
              <a:off x="2390650" y="2888575"/>
              <a:ext cx="20175" cy="30275"/>
            </a:xfrm>
            <a:custGeom>
              <a:avLst/>
              <a:gdLst/>
              <a:ahLst/>
              <a:cxnLst/>
              <a:rect l="l" t="t" r="r" b="b"/>
              <a:pathLst>
                <a:path w="807" h="1211" extrusionOk="0">
                  <a:moveTo>
                    <a:pt x="0" y="1"/>
                  </a:moveTo>
                  <a:lnTo>
                    <a:pt x="403" y="1211"/>
                  </a:lnTo>
                  <a:lnTo>
                    <a:pt x="807" y="1211"/>
                  </a:lnTo>
                  <a:lnTo>
                    <a:pt x="807" y="404"/>
                  </a:lnTo>
                  <a:cubicBezTo>
                    <a:pt x="605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BB85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8" name="Google Shape;13468;p16"/>
            <p:cNvSpPr/>
            <p:nvPr/>
          </p:nvSpPr>
          <p:spPr>
            <a:xfrm>
              <a:off x="2928450" y="2444875"/>
              <a:ext cx="139525" cy="393300"/>
            </a:xfrm>
            <a:custGeom>
              <a:avLst/>
              <a:gdLst/>
              <a:ahLst/>
              <a:cxnLst/>
              <a:rect l="l" t="t" r="r" b="b"/>
              <a:pathLst>
                <a:path w="5581" h="15732" extrusionOk="0">
                  <a:moveTo>
                    <a:pt x="606" y="1"/>
                  </a:moveTo>
                  <a:cubicBezTo>
                    <a:pt x="1" y="673"/>
                    <a:pt x="203" y="1748"/>
                    <a:pt x="1009" y="2017"/>
                  </a:cubicBezTo>
                  <a:lnTo>
                    <a:pt x="1009" y="2421"/>
                  </a:lnTo>
                  <a:cubicBezTo>
                    <a:pt x="1413" y="2757"/>
                    <a:pt x="1077" y="3295"/>
                    <a:pt x="1413" y="3698"/>
                  </a:cubicBezTo>
                  <a:cubicBezTo>
                    <a:pt x="1413" y="4370"/>
                    <a:pt x="1480" y="5110"/>
                    <a:pt x="1682" y="5849"/>
                  </a:cubicBezTo>
                  <a:cubicBezTo>
                    <a:pt x="2287" y="8001"/>
                    <a:pt x="3026" y="10085"/>
                    <a:pt x="3900" y="12236"/>
                  </a:cubicBezTo>
                  <a:cubicBezTo>
                    <a:pt x="4371" y="13446"/>
                    <a:pt x="4371" y="14925"/>
                    <a:pt x="5581" y="15732"/>
                  </a:cubicBezTo>
                  <a:cubicBezTo>
                    <a:pt x="4976" y="13110"/>
                    <a:pt x="4169" y="10488"/>
                    <a:pt x="3026" y="8068"/>
                  </a:cubicBezTo>
                  <a:cubicBezTo>
                    <a:pt x="2690" y="7127"/>
                    <a:pt x="2421" y="6185"/>
                    <a:pt x="2219" y="5177"/>
                  </a:cubicBezTo>
                  <a:cubicBezTo>
                    <a:pt x="1816" y="3496"/>
                    <a:pt x="1951" y="1614"/>
                    <a:pt x="1144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9" name="Google Shape;13469;p16"/>
            <p:cNvSpPr/>
            <p:nvPr/>
          </p:nvSpPr>
          <p:spPr>
            <a:xfrm>
              <a:off x="3074675" y="833075"/>
              <a:ext cx="62225" cy="191750"/>
            </a:xfrm>
            <a:custGeom>
              <a:avLst/>
              <a:gdLst/>
              <a:ahLst/>
              <a:cxnLst/>
              <a:rect l="l" t="t" r="r" b="b"/>
              <a:pathLst>
                <a:path w="2489" h="7670" extrusionOk="0">
                  <a:moveTo>
                    <a:pt x="2488" y="1"/>
                  </a:moveTo>
                  <a:cubicBezTo>
                    <a:pt x="1413" y="2421"/>
                    <a:pt x="539" y="4976"/>
                    <a:pt x="1" y="7665"/>
                  </a:cubicBezTo>
                  <a:cubicBezTo>
                    <a:pt x="55" y="7668"/>
                    <a:pt x="109" y="7669"/>
                    <a:pt x="162" y="7669"/>
                  </a:cubicBezTo>
                  <a:cubicBezTo>
                    <a:pt x="1361" y="7669"/>
                    <a:pt x="2267" y="6958"/>
                    <a:pt x="1816" y="6186"/>
                  </a:cubicBezTo>
                  <a:cubicBezTo>
                    <a:pt x="1211" y="5245"/>
                    <a:pt x="1816" y="4707"/>
                    <a:pt x="2018" y="3967"/>
                  </a:cubicBezTo>
                  <a:cubicBezTo>
                    <a:pt x="2287" y="3093"/>
                    <a:pt x="2421" y="2287"/>
                    <a:pt x="2488" y="1413"/>
                  </a:cubicBezTo>
                  <a:lnTo>
                    <a:pt x="2488" y="1"/>
                  </a:lnTo>
                  <a:close/>
                </a:path>
              </a:pathLst>
            </a:custGeom>
            <a:solidFill>
              <a:srgbClr val="8A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0" name="Google Shape;13470;p16"/>
            <p:cNvSpPr/>
            <p:nvPr/>
          </p:nvSpPr>
          <p:spPr>
            <a:xfrm>
              <a:off x="2889800" y="2341925"/>
              <a:ext cx="65575" cy="155075"/>
            </a:xfrm>
            <a:custGeom>
              <a:avLst/>
              <a:gdLst/>
              <a:ahLst/>
              <a:cxnLst/>
              <a:rect l="l" t="t" r="r" b="b"/>
              <a:pathLst>
                <a:path w="2623" h="6203" extrusionOk="0">
                  <a:moveTo>
                    <a:pt x="1581" y="1"/>
                  </a:moveTo>
                  <a:cubicBezTo>
                    <a:pt x="1513" y="1"/>
                    <a:pt x="1446" y="51"/>
                    <a:pt x="1412" y="152"/>
                  </a:cubicBezTo>
                  <a:cubicBezTo>
                    <a:pt x="1" y="1295"/>
                    <a:pt x="1" y="1295"/>
                    <a:pt x="942" y="2774"/>
                  </a:cubicBezTo>
                  <a:cubicBezTo>
                    <a:pt x="1278" y="3446"/>
                    <a:pt x="2018" y="4051"/>
                    <a:pt x="1009" y="4791"/>
                  </a:cubicBezTo>
                  <a:cubicBezTo>
                    <a:pt x="471" y="5194"/>
                    <a:pt x="740" y="5598"/>
                    <a:pt x="1278" y="5866"/>
                  </a:cubicBezTo>
                  <a:cubicBezTo>
                    <a:pt x="1681" y="6068"/>
                    <a:pt x="2152" y="6203"/>
                    <a:pt x="2623" y="6203"/>
                  </a:cubicBezTo>
                  <a:cubicBezTo>
                    <a:pt x="2286" y="5530"/>
                    <a:pt x="2085" y="4858"/>
                    <a:pt x="2219" y="4186"/>
                  </a:cubicBezTo>
                  <a:lnTo>
                    <a:pt x="1749" y="2572"/>
                  </a:lnTo>
                  <a:cubicBezTo>
                    <a:pt x="1816" y="2572"/>
                    <a:pt x="1883" y="2505"/>
                    <a:pt x="1883" y="2438"/>
                  </a:cubicBezTo>
                  <a:cubicBezTo>
                    <a:pt x="1883" y="2303"/>
                    <a:pt x="1883" y="2169"/>
                    <a:pt x="1749" y="2169"/>
                  </a:cubicBezTo>
                  <a:lnTo>
                    <a:pt x="1749" y="152"/>
                  </a:lnTo>
                  <a:cubicBezTo>
                    <a:pt x="1715" y="51"/>
                    <a:pt x="1648" y="1"/>
                    <a:pt x="158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1" name="Google Shape;13471;p16"/>
            <p:cNvSpPr/>
            <p:nvPr/>
          </p:nvSpPr>
          <p:spPr>
            <a:xfrm>
              <a:off x="2935175" y="2396125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270" y="270"/>
                    <a:pt x="270" y="68"/>
                    <a:pt x="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2" name="Google Shape;13472;p16"/>
            <p:cNvSpPr/>
            <p:nvPr/>
          </p:nvSpPr>
          <p:spPr>
            <a:xfrm>
              <a:off x="2925100" y="2335625"/>
              <a:ext cx="8425" cy="10125"/>
            </a:xfrm>
            <a:custGeom>
              <a:avLst/>
              <a:gdLst/>
              <a:ahLst/>
              <a:cxnLst/>
              <a:rect l="l" t="t" r="r" b="b"/>
              <a:pathLst>
                <a:path w="337" h="405" extrusionOk="0">
                  <a:moveTo>
                    <a:pt x="0" y="1"/>
                  </a:moveTo>
                  <a:lnTo>
                    <a:pt x="0" y="404"/>
                  </a:lnTo>
                  <a:lnTo>
                    <a:pt x="337" y="4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3" name="Google Shape;13473;p16"/>
            <p:cNvSpPr/>
            <p:nvPr/>
          </p:nvSpPr>
          <p:spPr>
            <a:xfrm>
              <a:off x="2360375" y="2944050"/>
              <a:ext cx="16850" cy="16750"/>
            </a:xfrm>
            <a:custGeom>
              <a:avLst/>
              <a:gdLst/>
              <a:ahLst/>
              <a:cxnLst/>
              <a:rect l="l" t="t" r="r" b="b"/>
              <a:pathLst>
                <a:path w="674" h="670" extrusionOk="0">
                  <a:moveTo>
                    <a:pt x="270" y="0"/>
                  </a:moveTo>
                  <a:cubicBezTo>
                    <a:pt x="135" y="135"/>
                    <a:pt x="68" y="269"/>
                    <a:pt x="1" y="471"/>
                  </a:cubicBezTo>
                  <a:cubicBezTo>
                    <a:pt x="1" y="622"/>
                    <a:pt x="39" y="669"/>
                    <a:pt x="90" y="669"/>
                  </a:cubicBezTo>
                  <a:cubicBezTo>
                    <a:pt x="174" y="669"/>
                    <a:pt x="295" y="538"/>
                    <a:pt x="337" y="538"/>
                  </a:cubicBezTo>
                  <a:cubicBezTo>
                    <a:pt x="539" y="538"/>
                    <a:pt x="673" y="336"/>
                    <a:pt x="606" y="135"/>
                  </a:cubicBezTo>
                  <a:cubicBezTo>
                    <a:pt x="539" y="67"/>
                    <a:pt x="404" y="67"/>
                    <a:pt x="270" y="0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4" name="Google Shape;13474;p16"/>
            <p:cNvSpPr/>
            <p:nvPr/>
          </p:nvSpPr>
          <p:spPr>
            <a:xfrm>
              <a:off x="3693175" y="2731650"/>
              <a:ext cx="255500" cy="143200"/>
            </a:xfrm>
            <a:custGeom>
              <a:avLst/>
              <a:gdLst/>
              <a:ahLst/>
              <a:cxnLst/>
              <a:rect l="l" t="t" r="r" b="b"/>
              <a:pathLst>
                <a:path w="10220" h="5728" extrusionOk="0">
                  <a:moveTo>
                    <a:pt x="8951" y="0"/>
                  </a:moveTo>
                  <a:cubicBezTo>
                    <a:pt x="8879" y="0"/>
                    <a:pt x="8808" y="9"/>
                    <a:pt x="8740" y="26"/>
                  </a:cubicBezTo>
                  <a:cubicBezTo>
                    <a:pt x="6118" y="1034"/>
                    <a:pt x="3833" y="2647"/>
                    <a:pt x="1412" y="3925"/>
                  </a:cubicBezTo>
                  <a:cubicBezTo>
                    <a:pt x="807" y="4261"/>
                    <a:pt x="1" y="4664"/>
                    <a:pt x="337" y="5605"/>
                  </a:cubicBezTo>
                  <a:cubicBezTo>
                    <a:pt x="506" y="5690"/>
                    <a:pt x="675" y="5727"/>
                    <a:pt x="844" y="5727"/>
                  </a:cubicBezTo>
                  <a:cubicBezTo>
                    <a:pt x="1078" y="5727"/>
                    <a:pt x="1312" y="5655"/>
                    <a:pt x="1547" y="5538"/>
                  </a:cubicBezTo>
                  <a:cubicBezTo>
                    <a:pt x="2959" y="4530"/>
                    <a:pt x="4639" y="4261"/>
                    <a:pt x="6186" y="3454"/>
                  </a:cubicBezTo>
                  <a:cubicBezTo>
                    <a:pt x="6792" y="3151"/>
                    <a:pt x="7509" y="2628"/>
                    <a:pt x="8088" y="2628"/>
                  </a:cubicBezTo>
                  <a:cubicBezTo>
                    <a:pt x="8150" y="2628"/>
                    <a:pt x="8211" y="2634"/>
                    <a:pt x="8270" y="2647"/>
                  </a:cubicBezTo>
                  <a:cubicBezTo>
                    <a:pt x="9076" y="2849"/>
                    <a:pt x="8606" y="4059"/>
                    <a:pt x="9211" y="4664"/>
                  </a:cubicBezTo>
                  <a:cubicBezTo>
                    <a:pt x="9278" y="4765"/>
                    <a:pt x="9345" y="4816"/>
                    <a:pt x="9413" y="4816"/>
                  </a:cubicBezTo>
                  <a:cubicBezTo>
                    <a:pt x="9480" y="4816"/>
                    <a:pt x="9547" y="4765"/>
                    <a:pt x="9614" y="4664"/>
                  </a:cubicBezTo>
                  <a:cubicBezTo>
                    <a:pt x="9614" y="4261"/>
                    <a:pt x="9480" y="3723"/>
                    <a:pt x="10018" y="3454"/>
                  </a:cubicBezTo>
                  <a:cubicBezTo>
                    <a:pt x="10219" y="3252"/>
                    <a:pt x="10219" y="2849"/>
                    <a:pt x="10018" y="2647"/>
                  </a:cubicBezTo>
                  <a:cubicBezTo>
                    <a:pt x="10018" y="2513"/>
                    <a:pt x="9950" y="2378"/>
                    <a:pt x="9950" y="2244"/>
                  </a:cubicBezTo>
                  <a:cubicBezTo>
                    <a:pt x="9009" y="1706"/>
                    <a:pt x="9345" y="967"/>
                    <a:pt x="9547" y="227"/>
                  </a:cubicBezTo>
                  <a:cubicBezTo>
                    <a:pt x="9396" y="76"/>
                    <a:pt x="9169" y="0"/>
                    <a:pt x="8951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5" name="Google Shape;13475;p16"/>
            <p:cNvSpPr/>
            <p:nvPr/>
          </p:nvSpPr>
          <p:spPr>
            <a:xfrm>
              <a:off x="3978900" y="2848250"/>
              <a:ext cx="63900" cy="62200"/>
            </a:xfrm>
            <a:custGeom>
              <a:avLst/>
              <a:gdLst/>
              <a:ahLst/>
              <a:cxnLst/>
              <a:rect l="l" t="t" r="r" b="b"/>
              <a:pathLst>
                <a:path w="2556" h="2488" extrusionOk="0">
                  <a:moveTo>
                    <a:pt x="202" y="0"/>
                  </a:moveTo>
                  <a:lnTo>
                    <a:pt x="0" y="202"/>
                  </a:lnTo>
                  <a:lnTo>
                    <a:pt x="202" y="404"/>
                  </a:lnTo>
                  <a:cubicBezTo>
                    <a:pt x="673" y="1412"/>
                    <a:pt x="1547" y="2152"/>
                    <a:pt x="2555" y="2488"/>
                  </a:cubicBezTo>
                  <a:cubicBezTo>
                    <a:pt x="2017" y="1479"/>
                    <a:pt x="1143" y="605"/>
                    <a:pt x="202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6" name="Google Shape;13476;p16"/>
            <p:cNvSpPr/>
            <p:nvPr/>
          </p:nvSpPr>
          <p:spPr>
            <a:xfrm>
              <a:off x="3958725" y="2828075"/>
              <a:ext cx="25250" cy="25050"/>
            </a:xfrm>
            <a:custGeom>
              <a:avLst/>
              <a:gdLst/>
              <a:ahLst/>
              <a:cxnLst/>
              <a:rect l="l" t="t" r="r" b="b"/>
              <a:pathLst>
                <a:path w="1010" h="1002" extrusionOk="0">
                  <a:moveTo>
                    <a:pt x="202" y="1"/>
                  </a:moveTo>
                  <a:lnTo>
                    <a:pt x="1" y="202"/>
                  </a:lnTo>
                  <a:cubicBezTo>
                    <a:pt x="68" y="269"/>
                    <a:pt x="68" y="404"/>
                    <a:pt x="135" y="471"/>
                  </a:cubicBezTo>
                  <a:lnTo>
                    <a:pt x="539" y="874"/>
                  </a:lnTo>
                  <a:cubicBezTo>
                    <a:pt x="599" y="966"/>
                    <a:pt x="687" y="1002"/>
                    <a:pt x="772" y="1002"/>
                  </a:cubicBezTo>
                  <a:cubicBezTo>
                    <a:pt x="875" y="1002"/>
                    <a:pt x="972" y="948"/>
                    <a:pt x="1009" y="874"/>
                  </a:cubicBezTo>
                  <a:cubicBezTo>
                    <a:pt x="875" y="471"/>
                    <a:pt x="539" y="202"/>
                    <a:pt x="202" y="1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7" name="Google Shape;13477;p16"/>
            <p:cNvSpPr/>
            <p:nvPr/>
          </p:nvSpPr>
          <p:spPr>
            <a:xfrm>
              <a:off x="3941925" y="2797825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68" y="0"/>
                  </a:moveTo>
                  <a:lnTo>
                    <a:pt x="68" y="807"/>
                  </a:lnTo>
                  <a:lnTo>
                    <a:pt x="0" y="874"/>
                  </a:lnTo>
                  <a:lnTo>
                    <a:pt x="269" y="1009"/>
                  </a:lnTo>
                  <a:lnTo>
                    <a:pt x="471" y="807"/>
                  </a:lnTo>
                  <a:cubicBezTo>
                    <a:pt x="471" y="471"/>
                    <a:pt x="337" y="202"/>
                    <a:pt x="68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8" name="Google Shape;13478;p16"/>
            <p:cNvSpPr/>
            <p:nvPr/>
          </p:nvSpPr>
          <p:spPr>
            <a:xfrm>
              <a:off x="3950325" y="2818000"/>
              <a:ext cx="13475" cy="12625"/>
            </a:xfrm>
            <a:custGeom>
              <a:avLst/>
              <a:gdLst/>
              <a:ahLst/>
              <a:cxnLst/>
              <a:rect l="l" t="t" r="r" b="b"/>
              <a:pathLst>
                <a:path w="539" h="505" extrusionOk="0">
                  <a:moveTo>
                    <a:pt x="135" y="0"/>
                  </a:moveTo>
                  <a:cubicBezTo>
                    <a:pt x="1" y="135"/>
                    <a:pt x="1" y="269"/>
                    <a:pt x="135" y="404"/>
                  </a:cubicBezTo>
                  <a:cubicBezTo>
                    <a:pt x="169" y="471"/>
                    <a:pt x="236" y="504"/>
                    <a:pt x="311" y="504"/>
                  </a:cubicBezTo>
                  <a:cubicBezTo>
                    <a:pt x="387" y="504"/>
                    <a:pt x="471" y="471"/>
                    <a:pt x="538" y="40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9" name="Google Shape;13479;p16"/>
            <p:cNvSpPr/>
            <p:nvPr/>
          </p:nvSpPr>
          <p:spPr>
            <a:xfrm>
              <a:off x="4205800" y="2565875"/>
              <a:ext cx="20175" cy="11800"/>
            </a:xfrm>
            <a:custGeom>
              <a:avLst/>
              <a:gdLst/>
              <a:ahLst/>
              <a:cxnLst/>
              <a:rect l="l" t="t" r="r" b="b"/>
              <a:pathLst>
                <a:path w="807" h="472" extrusionOk="0">
                  <a:moveTo>
                    <a:pt x="807" y="1"/>
                  </a:moveTo>
                  <a:cubicBezTo>
                    <a:pt x="471" y="1"/>
                    <a:pt x="135" y="135"/>
                    <a:pt x="0" y="472"/>
                  </a:cubicBezTo>
                  <a:cubicBezTo>
                    <a:pt x="269" y="472"/>
                    <a:pt x="605" y="337"/>
                    <a:pt x="807" y="1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0" name="Google Shape;13480;p16"/>
            <p:cNvSpPr/>
            <p:nvPr/>
          </p:nvSpPr>
          <p:spPr>
            <a:xfrm>
              <a:off x="4194025" y="2577650"/>
              <a:ext cx="11800" cy="8425"/>
            </a:xfrm>
            <a:custGeom>
              <a:avLst/>
              <a:gdLst/>
              <a:ahLst/>
              <a:cxnLst/>
              <a:rect l="l" t="t" r="r" b="b"/>
              <a:pathLst>
                <a:path w="472" h="337" extrusionOk="0">
                  <a:moveTo>
                    <a:pt x="1" y="337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1" name="Google Shape;13481;p16"/>
            <p:cNvSpPr/>
            <p:nvPr/>
          </p:nvSpPr>
          <p:spPr>
            <a:xfrm>
              <a:off x="3173850" y="2035425"/>
              <a:ext cx="176500" cy="229950"/>
            </a:xfrm>
            <a:custGeom>
              <a:avLst/>
              <a:gdLst/>
              <a:ahLst/>
              <a:cxnLst/>
              <a:rect l="l" t="t" r="r" b="b"/>
              <a:pathLst>
                <a:path w="7060" h="9198" extrusionOk="0">
                  <a:moveTo>
                    <a:pt x="3052" y="0"/>
                  </a:moveTo>
                  <a:cubicBezTo>
                    <a:pt x="2875" y="0"/>
                    <a:pt x="2689" y="49"/>
                    <a:pt x="2488" y="177"/>
                  </a:cubicBezTo>
                  <a:cubicBezTo>
                    <a:pt x="1748" y="1118"/>
                    <a:pt x="0" y="1319"/>
                    <a:pt x="471" y="3067"/>
                  </a:cubicBezTo>
                  <a:cubicBezTo>
                    <a:pt x="0" y="4681"/>
                    <a:pt x="202" y="6429"/>
                    <a:pt x="941" y="7908"/>
                  </a:cubicBezTo>
                  <a:cubicBezTo>
                    <a:pt x="1869" y="8751"/>
                    <a:pt x="3088" y="9198"/>
                    <a:pt x="4332" y="9198"/>
                  </a:cubicBezTo>
                  <a:cubicBezTo>
                    <a:pt x="5072" y="9198"/>
                    <a:pt x="5820" y="9040"/>
                    <a:pt x="6521" y="8715"/>
                  </a:cubicBezTo>
                  <a:lnTo>
                    <a:pt x="6992" y="6362"/>
                  </a:lnTo>
                  <a:cubicBezTo>
                    <a:pt x="7059" y="5084"/>
                    <a:pt x="6857" y="3874"/>
                    <a:pt x="6521" y="2664"/>
                  </a:cubicBezTo>
                  <a:cubicBezTo>
                    <a:pt x="6320" y="2462"/>
                    <a:pt x="6051" y="2328"/>
                    <a:pt x="5849" y="2126"/>
                  </a:cubicBezTo>
                  <a:cubicBezTo>
                    <a:pt x="5647" y="1857"/>
                    <a:pt x="5378" y="1588"/>
                    <a:pt x="5244" y="1454"/>
                  </a:cubicBezTo>
                  <a:cubicBezTo>
                    <a:pt x="5177" y="1319"/>
                    <a:pt x="5110" y="1185"/>
                    <a:pt x="5042" y="1118"/>
                  </a:cubicBezTo>
                  <a:lnTo>
                    <a:pt x="4773" y="714"/>
                  </a:lnTo>
                  <a:cubicBezTo>
                    <a:pt x="4639" y="580"/>
                    <a:pt x="4505" y="513"/>
                    <a:pt x="4370" y="445"/>
                  </a:cubicBezTo>
                  <a:cubicBezTo>
                    <a:pt x="3929" y="348"/>
                    <a:pt x="3525" y="0"/>
                    <a:pt x="3052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2" name="Google Shape;13482;p16"/>
            <p:cNvSpPr/>
            <p:nvPr/>
          </p:nvSpPr>
          <p:spPr>
            <a:xfrm>
              <a:off x="3325100" y="2103700"/>
              <a:ext cx="43725" cy="90775"/>
            </a:xfrm>
            <a:custGeom>
              <a:avLst/>
              <a:gdLst/>
              <a:ahLst/>
              <a:cxnLst/>
              <a:rect l="l" t="t" r="r" b="b"/>
              <a:pathLst>
                <a:path w="1749" h="3631" extrusionOk="0">
                  <a:moveTo>
                    <a:pt x="539" y="0"/>
                  </a:moveTo>
                  <a:lnTo>
                    <a:pt x="539" y="0"/>
                  </a:lnTo>
                  <a:cubicBezTo>
                    <a:pt x="606" y="1210"/>
                    <a:pt x="1" y="2555"/>
                    <a:pt x="942" y="3631"/>
                  </a:cubicBezTo>
                  <a:cubicBezTo>
                    <a:pt x="1749" y="2286"/>
                    <a:pt x="1278" y="1143"/>
                    <a:pt x="539" y="0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3" name="Google Shape;13483;p16"/>
            <p:cNvSpPr/>
            <p:nvPr/>
          </p:nvSpPr>
          <p:spPr>
            <a:xfrm>
              <a:off x="3177200" y="2041500"/>
              <a:ext cx="58850" cy="72300"/>
            </a:xfrm>
            <a:custGeom>
              <a:avLst/>
              <a:gdLst/>
              <a:ahLst/>
              <a:cxnLst/>
              <a:rect l="l" t="t" r="r" b="b"/>
              <a:pathLst>
                <a:path w="2354" h="2892" extrusionOk="0">
                  <a:moveTo>
                    <a:pt x="2354" y="1"/>
                  </a:moveTo>
                  <a:lnTo>
                    <a:pt x="2354" y="1"/>
                  </a:lnTo>
                  <a:cubicBezTo>
                    <a:pt x="202" y="875"/>
                    <a:pt x="1" y="1144"/>
                    <a:pt x="337" y="2892"/>
                  </a:cubicBezTo>
                  <a:cubicBezTo>
                    <a:pt x="404" y="2085"/>
                    <a:pt x="875" y="1413"/>
                    <a:pt x="1614" y="1009"/>
                  </a:cubicBezTo>
                  <a:cubicBezTo>
                    <a:pt x="2085" y="875"/>
                    <a:pt x="2354" y="539"/>
                    <a:pt x="2354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4" name="Google Shape;13484;p16"/>
            <p:cNvSpPr/>
            <p:nvPr/>
          </p:nvSpPr>
          <p:spPr>
            <a:xfrm>
              <a:off x="3284775" y="2041500"/>
              <a:ext cx="52125" cy="62550"/>
            </a:xfrm>
            <a:custGeom>
              <a:avLst/>
              <a:gdLst/>
              <a:ahLst/>
              <a:cxnLst/>
              <a:rect l="l" t="t" r="r" b="b"/>
              <a:pathLst>
                <a:path w="2085" h="2502" extrusionOk="0">
                  <a:moveTo>
                    <a:pt x="135" y="1"/>
                  </a:moveTo>
                  <a:cubicBezTo>
                    <a:pt x="0" y="135"/>
                    <a:pt x="0" y="337"/>
                    <a:pt x="135" y="471"/>
                  </a:cubicBezTo>
                  <a:cubicBezTo>
                    <a:pt x="135" y="606"/>
                    <a:pt x="135" y="740"/>
                    <a:pt x="135" y="875"/>
                  </a:cubicBezTo>
                  <a:cubicBezTo>
                    <a:pt x="202" y="942"/>
                    <a:pt x="336" y="1144"/>
                    <a:pt x="404" y="1278"/>
                  </a:cubicBezTo>
                  <a:cubicBezTo>
                    <a:pt x="740" y="1547"/>
                    <a:pt x="1009" y="1816"/>
                    <a:pt x="1278" y="2085"/>
                  </a:cubicBezTo>
                  <a:cubicBezTo>
                    <a:pt x="1394" y="2318"/>
                    <a:pt x="1663" y="2501"/>
                    <a:pt x="1952" y="2501"/>
                  </a:cubicBezTo>
                  <a:cubicBezTo>
                    <a:pt x="1996" y="2501"/>
                    <a:pt x="2040" y="2497"/>
                    <a:pt x="2084" y="2488"/>
                  </a:cubicBezTo>
                  <a:cubicBezTo>
                    <a:pt x="1815" y="1413"/>
                    <a:pt x="1076" y="471"/>
                    <a:pt x="135" y="1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5" name="Google Shape;13485;p16"/>
            <p:cNvSpPr/>
            <p:nvPr/>
          </p:nvSpPr>
          <p:spPr>
            <a:xfrm>
              <a:off x="3237700" y="203330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1050" y="1"/>
                  </a:moveTo>
                  <a:cubicBezTo>
                    <a:pt x="683" y="1"/>
                    <a:pt x="315" y="119"/>
                    <a:pt x="1" y="329"/>
                  </a:cubicBezTo>
                  <a:cubicBezTo>
                    <a:pt x="73" y="365"/>
                    <a:pt x="170" y="372"/>
                    <a:pt x="275" y="372"/>
                  </a:cubicBezTo>
                  <a:cubicBezTo>
                    <a:pt x="339" y="372"/>
                    <a:pt x="406" y="369"/>
                    <a:pt x="472" y="369"/>
                  </a:cubicBezTo>
                  <a:cubicBezTo>
                    <a:pt x="695" y="369"/>
                    <a:pt x="904" y="400"/>
                    <a:pt x="942" y="665"/>
                  </a:cubicBezTo>
                  <a:cubicBezTo>
                    <a:pt x="1016" y="1180"/>
                    <a:pt x="1125" y="1346"/>
                    <a:pt x="1254" y="1346"/>
                  </a:cubicBezTo>
                  <a:cubicBezTo>
                    <a:pt x="1478" y="1346"/>
                    <a:pt x="1761" y="842"/>
                    <a:pt x="2018" y="799"/>
                  </a:cubicBezTo>
                  <a:lnTo>
                    <a:pt x="2018" y="329"/>
                  </a:lnTo>
                  <a:cubicBezTo>
                    <a:pt x="1727" y="102"/>
                    <a:pt x="1389" y="1"/>
                    <a:pt x="1050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6" name="Google Shape;13486;p16"/>
            <p:cNvSpPr/>
            <p:nvPr/>
          </p:nvSpPr>
          <p:spPr>
            <a:xfrm>
              <a:off x="3022575" y="2191100"/>
              <a:ext cx="26925" cy="44950"/>
            </a:xfrm>
            <a:custGeom>
              <a:avLst/>
              <a:gdLst/>
              <a:ahLst/>
              <a:cxnLst/>
              <a:rect l="l" t="t" r="r" b="b"/>
              <a:pathLst>
                <a:path w="1077" h="1798" extrusionOk="0">
                  <a:moveTo>
                    <a:pt x="673" y="0"/>
                  </a:moveTo>
                  <a:cubicBezTo>
                    <a:pt x="1" y="269"/>
                    <a:pt x="202" y="874"/>
                    <a:pt x="68" y="1345"/>
                  </a:cubicBezTo>
                  <a:cubicBezTo>
                    <a:pt x="291" y="1456"/>
                    <a:pt x="421" y="1798"/>
                    <a:pt x="726" y="1798"/>
                  </a:cubicBezTo>
                  <a:cubicBezTo>
                    <a:pt x="790" y="1798"/>
                    <a:pt x="861" y="1783"/>
                    <a:pt x="942" y="1748"/>
                  </a:cubicBezTo>
                  <a:cubicBezTo>
                    <a:pt x="875" y="1143"/>
                    <a:pt x="1076" y="538"/>
                    <a:pt x="673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7" name="Google Shape;13487;p16"/>
            <p:cNvSpPr/>
            <p:nvPr/>
          </p:nvSpPr>
          <p:spPr>
            <a:xfrm>
              <a:off x="3350325" y="2401350"/>
              <a:ext cx="289100" cy="342425"/>
            </a:xfrm>
            <a:custGeom>
              <a:avLst/>
              <a:gdLst/>
              <a:ahLst/>
              <a:cxnLst/>
              <a:rect l="l" t="t" r="r" b="b"/>
              <a:pathLst>
                <a:path w="11564" h="13697" extrusionOk="0">
                  <a:moveTo>
                    <a:pt x="5484" y="0"/>
                  </a:moveTo>
                  <a:cubicBezTo>
                    <a:pt x="4663" y="0"/>
                    <a:pt x="3951" y="166"/>
                    <a:pt x="3698" y="531"/>
                  </a:cubicBezTo>
                  <a:cubicBezTo>
                    <a:pt x="2757" y="1742"/>
                    <a:pt x="1614" y="2884"/>
                    <a:pt x="1479" y="4565"/>
                  </a:cubicBezTo>
                  <a:cubicBezTo>
                    <a:pt x="1277" y="4767"/>
                    <a:pt x="1143" y="5103"/>
                    <a:pt x="1143" y="5439"/>
                  </a:cubicBezTo>
                  <a:cubicBezTo>
                    <a:pt x="269" y="6179"/>
                    <a:pt x="740" y="7321"/>
                    <a:pt x="269" y="8195"/>
                  </a:cubicBezTo>
                  <a:cubicBezTo>
                    <a:pt x="67" y="8733"/>
                    <a:pt x="0" y="9406"/>
                    <a:pt x="135" y="10078"/>
                  </a:cubicBezTo>
                  <a:cubicBezTo>
                    <a:pt x="471" y="11490"/>
                    <a:pt x="538" y="13103"/>
                    <a:pt x="2488" y="13439"/>
                  </a:cubicBezTo>
                  <a:cubicBezTo>
                    <a:pt x="2555" y="13305"/>
                    <a:pt x="2622" y="13170"/>
                    <a:pt x="2622" y="13036"/>
                  </a:cubicBezTo>
                  <a:lnTo>
                    <a:pt x="2622" y="13036"/>
                  </a:lnTo>
                  <a:cubicBezTo>
                    <a:pt x="2891" y="13103"/>
                    <a:pt x="2555" y="13439"/>
                    <a:pt x="2824" y="13574"/>
                  </a:cubicBezTo>
                  <a:cubicBezTo>
                    <a:pt x="3164" y="13659"/>
                    <a:pt x="3496" y="13696"/>
                    <a:pt x="3821" y="13696"/>
                  </a:cubicBezTo>
                  <a:cubicBezTo>
                    <a:pt x="5034" y="13696"/>
                    <a:pt x="6147" y="13177"/>
                    <a:pt x="7261" y="12700"/>
                  </a:cubicBezTo>
                  <a:cubicBezTo>
                    <a:pt x="10689" y="9943"/>
                    <a:pt x="11563" y="5036"/>
                    <a:pt x="9210" y="1338"/>
                  </a:cubicBezTo>
                  <a:cubicBezTo>
                    <a:pt x="9009" y="1204"/>
                    <a:pt x="8807" y="1002"/>
                    <a:pt x="8605" y="868"/>
                  </a:cubicBezTo>
                  <a:cubicBezTo>
                    <a:pt x="7980" y="320"/>
                    <a:pt x="6626" y="0"/>
                    <a:pt x="5484" y="0"/>
                  </a:cubicBez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8" name="Google Shape;13488;p16"/>
            <p:cNvSpPr/>
            <p:nvPr/>
          </p:nvSpPr>
          <p:spPr>
            <a:xfrm>
              <a:off x="3582250" y="2653650"/>
              <a:ext cx="388275" cy="241850"/>
            </a:xfrm>
            <a:custGeom>
              <a:avLst/>
              <a:gdLst/>
              <a:ahLst/>
              <a:cxnLst/>
              <a:rect l="l" t="t" r="r" b="b"/>
              <a:pathLst>
                <a:path w="15531" h="9674" extrusionOk="0">
                  <a:moveTo>
                    <a:pt x="11534" y="0"/>
                  </a:moveTo>
                  <a:cubicBezTo>
                    <a:pt x="11414" y="0"/>
                    <a:pt x="11273" y="106"/>
                    <a:pt x="11093" y="389"/>
                  </a:cubicBezTo>
                  <a:cubicBezTo>
                    <a:pt x="10892" y="658"/>
                    <a:pt x="10623" y="860"/>
                    <a:pt x="10286" y="927"/>
                  </a:cubicBezTo>
                  <a:lnTo>
                    <a:pt x="3967" y="4961"/>
                  </a:lnTo>
                  <a:cubicBezTo>
                    <a:pt x="3564" y="6104"/>
                    <a:pt x="3564" y="6104"/>
                    <a:pt x="3228" y="6104"/>
                  </a:cubicBezTo>
                  <a:cubicBezTo>
                    <a:pt x="3040" y="6104"/>
                    <a:pt x="2851" y="6099"/>
                    <a:pt x="2664" y="6099"/>
                  </a:cubicBezTo>
                  <a:cubicBezTo>
                    <a:pt x="1773" y="6099"/>
                    <a:pt x="916" y="6191"/>
                    <a:pt x="471" y="7246"/>
                  </a:cubicBezTo>
                  <a:cubicBezTo>
                    <a:pt x="1" y="8524"/>
                    <a:pt x="1278" y="8725"/>
                    <a:pt x="1816" y="9398"/>
                  </a:cubicBezTo>
                  <a:cubicBezTo>
                    <a:pt x="1950" y="9532"/>
                    <a:pt x="2152" y="9599"/>
                    <a:pt x="2354" y="9667"/>
                  </a:cubicBezTo>
                  <a:cubicBezTo>
                    <a:pt x="2422" y="9671"/>
                    <a:pt x="2489" y="9674"/>
                    <a:pt x="2556" y="9674"/>
                  </a:cubicBezTo>
                  <a:cubicBezTo>
                    <a:pt x="3419" y="9674"/>
                    <a:pt x="4208" y="9277"/>
                    <a:pt x="4707" y="8591"/>
                  </a:cubicBezTo>
                  <a:cubicBezTo>
                    <a:pt x="6522" y="6978"/>
                    <a:pt x="8807" y="6036"/>
                    <a:pt x="10892" y="4826"/>
                  </a:cubicBezTo>
                  <a:cubicBezTo>
                    <a:pt x="11698" y="4423"/>
                    <a:pt x="12505" y="3952"/>
                    <a:pt x="13245" y="3414"/>
                  </a:cubicBezTo>
                  <a:cubicBezTo>
                    <a:pt x="13648" y="2809"/>
                    <a:pt x="14253" y="2339"/>
                    <a:pt x="14925" y="2070"/>
                  </a:cubicBezTo>
                  <a:cubicBezTo>
                    <a:pt x="15530" y="1935"/>
                    <a:pt x="15463" y="1398"/>
                    <a:pt x="15261" y="927"/>
                  </a:cubicBezTo>
                  <a:lnTo>
                    <a:pt x="15261" y="927"/>
                  </a:lnTo>
                  <a:cubicBezTo>
                    <a:pt x="14724" y="1263"/>
                    <a:pt x="14186" y="1398"/>
                    <a:pt x="13648" y="1398"/>
                  </a:cubicBezTo>
                  <a:cubicBezTo>
                    <a:pt x="13245" y="860"/>
                    <a:pt x="12438" y="994"/>
                    <a:pt x="12034" y="524"/>
                  </a:cubicBezTo>
                  <a:cubicBezTo>
                    <a:pt x="11868" y="275"/>
                    <a:pt x="11728" y="0"/>
                    <a:pt x="11534" y="0"/>
                  </a:cubicBezTo>
                  <a:close/>
                </a:path>
              </a:pathLst>
            </a:custGeom>
            <a:solidFill>
              <a:srgbClr val="73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9" name="Google Shape;13489;p16"/>
            <p:cNvSpPr/>
            <p:nvPr/>
          </p:nvSpPr>
          <p:spPr>
            <a:xfrm>
              <a:off x="3476375" y="2777325"/>
              <a:ext cx="203375" cy="156650"/>
            </a:xfrm>
            <a:custGeom>
              <a:avLst/>
              <a:gdLst/>
              <a:ahLst/>
              <a:cxnLst/>
              <a:rect l="l" t="t" r="r" b="b"/>
              <a:pathLst>
                <a:path w="8135" h="6266" extrusionOk="0">
                  <a:moveTo>
                    <a:pt x="7952" y="1"/>
                  </a:moveTo>
                  <a:cubicBezTo>
                    <a:pt x="7121" y="1"/>
                    <a:pt x="6598" y="825"/>
                    <a:pt x="5782" y="888"/>
                  </a:cubicBezTo>
                  <a:cubicBezTo>
                    <a:pt x="3765" y="1896"/>
                    <a:pt x="1412" y="2299"/>
                    <a:pt x="0" y="4249"/>
                  </a:cubicBezTo>
                  <a:cubicBezTo>
                    <a:pt x="0" y="4451"/>
                    <a:pt x="67" y="4585"/>
                    <a:pt x="269" y="4720"/>
                  </a:cubicBezTo>
                  <a:cubicBezTo>
                    <a:pt x="1412" y="4854"/>
                    <a:pt x="2757" y="4451"/>
                    <a:pt x="3160" y="6131"/>
                  </a:cubicBezTo>
                  <a:cubicBezTo>
                    <a:pt x="3294" y="6199"/>
                    <a:pt x="3496" y="6266"/>
                    <a:pt x="3631" y="6266"/>
                  </a:cubicBezTo>
                  <a:cubicBezTo>
                    <a:pt x="4841" y="5997"/>
                    <a:pt x="6118" y="5930"/>
                    <a:pt x="6521" y="4451"/>
                  </a:cubicBezTo>
                  <a:cubicBezTo>
                    <a:pt x="6012" y="4260"/>
                    <a:pt x="6226" y="3163"/>
                    <a:pt x="5678" y="3163"/>
                  </a:cubicBezTo>
                  <a:cubicBezTo>
                    <a:pt x="5648" y="3163"/>
                    <a:pt x="5615" y="3166"/>
                    <a:pt x="5580" y="3173"/>
                  </a:cubicBezTo>
                  <a:cubicBezTo>
                    <a:pt x="5402" y="3224"/>
                    <a:pt x="5270" y="3246"/>
                    <a:pt x="5173" y="3246"/>
                  </a:cubicBezTo>
                  <a:cubicBezTo>
                    <a:pt x="4754" y="3246"/>
                    <a:pt x="4975" y="2841"/>
                    <a:pt x="4975" y="2568"/>
                  </a:cubicBezTo>
                  <a:cubicBezTo>
                    <a:pt x="5110" y="2098"/>
                    <a:pt x="5446" y="1762"/>
                    <a:pt x="5916" y="1694"/>
                  </a:cubicBezTo>
                  <a:cubicBezTo>
                    <a:pt x="6223" y="1639"/>
                    <a:pt x="6540" y="1606"/>
                    <a:pt x="6856" y="1606"/>
                  </a:cubicBezTo>
                  <a:cubicBezTo>
                    <a:pt x="7301" y="1606"/>
                    <a:pt x="7741" y="1671"/>
                    <a:pt x="8135" y="1829"/>
                  </a:cubicBezTo>
                  <a:lnTo>
                    <a:pt x="8135" y="14"/>
                  </a:lnTo>
                  <a:cubicBezTo>
                    <a:pt x="8072" y="5"/>
                    <a:pt x="8011" y="1"/>
                    <a:pt x="7952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0" name="Google Shape;13490;p16"/>
            <p:cNvSpPr/>
            <p:nvPr/>
          </p:nvSpPr>
          <p:spPr>
            <a:xfrm>
              <a:off x="3330150" y="2606225"/>
              <a:ext cx="201700" cy="158850"/>
            </a:xfrm>
            <a:custGeom>
              <a:avLst/>
              <a:gdLst/>
              <a:ahLst/>
              <a:cxnLst/>
              <a:rect l="l" t="t" r="r" b="b"/>
              <a:pathLst>
                <a:path w="8068" h="6354" extrusionOk="0">
                  <a:moveTo>
                    <a:pt x="1143" y="0"/>
                  </a:moveTo>
                  <a:lnTo>
                    <a:pt x="1143" y="0"/>
                  </a:lnTo>
                  <a:cubicBezTo>
                    <a:pt x="0" y="2488"/>
                    <a:pt x="1076" y="4370"/>
                    <a:pt x="2891" y="6051"/>
                  </a:cubicBezTo>
                  <a:cubicBezTo>
                    <a:pt x="3429" y="6253"/>
                    <a:pt x="4000" y="6353"/>
                    <a:pt x="4572" y="6353"/>
                  </a:cubicBezTo>
                  <a:cubicBezTo>
                    <a:pt x="5143" y="6353"/>
                    <a:pt x="5715" y="6253"/>
                    <a:pt x="6253" y="6051"/>
                  </a:cubicBezTo>
                  <a:cubicBezTo>
                    <a:pt x="6858" y="5513"/>
                    <a:pt x="7664" y="5311"/>
                    <a:pt x="8068" y="4505"/>
                  </a:cubicBezTo>
                  <a:lnTo>
                    <a:pt x="8068" y="4505"/>
                  </a:lnTo>
                  <a:cubicBezTo>
                    <a:pt x="6858" y="4572"/>
                    <a:pt x="5715" y="4774"/>
                    <a:pt x="4572" y="5177"/>
                  </a:cubicBezTo>
                  <a:cubicBezTo>
                    <a:pt x="4485" y="5212"/>
                    <a:pt x="4389" y="5228"/>
                    <a:pt x="4291" y="5228"/>
                  </a:cubicBezTo>
                  <a:cubicBezTo>
                    <a:pt x="4011" y="5228"/>
                    <a:pt x="3713" y="5090"/>
                    <a:pt x="3564" y="4841"/>
                  </a:cubicBezTo>
                  <a:cubicBezTo>
                    <a:pt x="3347" y="4961"/>
                    <a:pt x="3166" y="5021"/>
                    <a:pt x="3006" y="5021"/>
                  </a:cubicBezTo>
                  <a:cubicBezTo>
                    <a:pt x="2718" y="5021"/>
                    <a:pt x="2502" y="4826"/>
                    <a:pt x="2286" y="4437"/>
                  </a:cubicBezTo>
                  <a:cubicBezTo>
                    <a:pt x="1479" y="3093"/>
                    <a:pt x="1076" y="1547"/>
                    <a:pt x="1143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1" name="Google Shape;13491;p16"/>
            <p:cNvSpPr/>
            <p:nvPr/>
          </p:nvSpPr>
          <p:spPr>
            <a:xfrm>
              <a:off x="3387300" y="2384800"/>
              <a:ext cx="193300" cy="130700"/>
            </a:xfrm>
            <a:custGeom>
              <a:avLst/>
              <a:gdLst/>
              <a:ahLst/>
              <a:cxnLst/>
              <a:rect l="l" t="t" r="r" b="b"/>
              <a:pathLst>
                <a:path w="7732" h="5228" extrusionOk="0">
                  <a:moveTo>
                    <a:pt x="4541" y="0"/>
                  </a:moveTo>
                  <a:cubicBezTo>
                    <a:pt x="4278" y="0"/>
                    <a:pt x="4017" y="17"/>
                    <a:pt x="3765" y="51"/>
                  </a:cubicBezTo>
                  <a:cubicBezTo>
                    <a:pt x="1479" y="656"/>
                    <a:pt x="135" y="2538"/>
                    <a:pt x="0" y="5227"/>
                  </a:cubicBezTo>
                  <a:cubicBezTo>
                    <a:pt x="672" y="4353"/>
                    <a:pt x="807" y="3210"/>
                    <a:pt x="1748" y="2471"/>
                  </a:cubicBezTo>
                  <a:cubicBezTo>
                    <a:pt x="2388" y="1889"/>
                    <a:pt x="2625" y="1208"/>
                    <a:pt x="3634" y="1208"/>
                  </a:cubicBezTo>
                  <a:cubicBezTo>
                    <a:pt x="3791" y="1208"/>
                    <a:pt x="3968" y="1224"/>
                    <a:pt x="4168" y="1261"/>
                  </a:cubicBezTo>
                  <a:cubicBezTo>
                    <a:pt x="5378" y="1395"/>
                    <a:pt x="6589" y="1664"/>
                    <a:pt x="7731" y="2000"/>
                  </a:cubicBezTo>
                  <a:lnTo>
                    <a:pt x="6857" y="454"/>
                  </a:lnTo>
                  <a:cubicBezTo>
                    <a:pt x="6152" y="151"/>
                    <a:pt x="5332" y="0"/>
                    <a:pt x="4541" y="0"/>
                  </a:cubicBezTo>
                  <a:close/>
                </a:path>
              </a:pathLst>
            </a:custGeom>
            <a:solidFill>
              <a:srgbClr val="FA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2" name="Google Shape;13492;p16"/>
            <p:cNvSpPr/>
            <p:nvPr/>
          </p:nvSpPr>
          <p:spPr>
            <a:xfrm>
              <a:off x="3017550" y="2224700"/>
              <a:ext cx="38675" cy="142900"/>
            </a:xfrm>
            <a:custGeom>
              <a:avLst/>
              <a:gdLst/>
              <a:ahLst/>
              <a:cxnLst/>
              <a:rect l="l" t="t" r="r" b="b"/>
              <a:pathLst>
                <a:path w="1547" h="5716" extrusionOk="0">
                  <a:moveTo>
                    <a:pt x="269" y="1"/>
                  </a:moveTo>
                  <a:cubicBezTo>
                    <a:pt x="269" y="740"/>
                    <a:pt x="202" y="1480"/>
                    <a:pt x="269" y="2219"/>
                  </a:cubicBezTo>
                  <a:cubicBezTo>
                    <a:pt x="403" y="3362"/>
                    <a:pt x="0" y="4572"/>
                    <a:pt x="672" y="5715"/>
                  </a:cubicBezTo>
                  <a:cubicBezTo>
                    <a:pt x="538" y="4303"/>
                    <a:pt x="740" y="2959"/>
                    <a:pt x="1277" y="1681"/>
                  </a:cubicBezTo>
                  <a:cubicBezTo>
                    <a:pt x="1546" y="1211"/>
                    <a:pt x="1277" y="807"/>
                    <a:pt x="1143" y="404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3" name="Google Shape;13493;p16"/>
            <p:cNvSpPr/>
            <p:nvPr/>
          </p:nvSpPr>
          <p:spPr>
            <a:xfrm>
              <a:off x="3113350" y="2307050"/>
              <a:ext cx="40350" cy="53825"/>
            </a:xfrm>
            <a:custGeom>
              <a:avLst/>
              <a:gdLst/>
              <a:ahLst/>
              <a:cxnLst/>
              <a:rect l="l" t="t" r="r" b="b"/>
              <a:pathLst>
                <a:path w="1614" h="2153" extrusionOk="0">
                  <a:moveTo>
                    <a:pt x="807" y="1"/>
                  </a:moveTo>
                  <a:cubicBezTo>
                    <a:pt x="0" y="1"/>
                    <a:pt x="202" y="673"/>
                    <a:pt x="134" y="1144"/>
                  </a:cubicBezTo>
                  <a:cubicBezTo>
                    <a:pt x="134" y="1547"/>
                    <a:pt x="67" y="2152"/>
                    <a:pt x="605" y="2152"/>
                  </a:cubicBezTo>
                  <a:cubicBezTo>
                    <a:pt x="1412" y="2152"/>
                    <a:pt x="1345" y="1211"/>
                    <a:pt x="1479" y="740"/>
                  </a:cubicBezTo>
                  <a:cubicBezTo>
                    <a:pt x="1613" y="270"/>
                    <a:pt x="1210" y="1"/>
                    <a:pt x="80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4" name="Google Shape;13494;p16"/>
            <p:cNvSpPr/>
            <p:nvPr/>
          </p:nvSpPr>
          <p:spPr>
            <a:xfrm>
              <a:off x="3123425" y="2796150"/>
              <a:ext cx="45400" cy="115150"/>
            </a:xfrm>
            <a:custGeom>
              <a:avLst/>
              <a:gdLst/>
              <a:ahLst/>
              <a:cxnLst/>
              <a:rect l="l" t="t" r="r" b="b"/>
              <a:pathLst>
                <a:path w="1816" h="4606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874"/>
                    <a:pt x="202" y="1748"/>
                    <a:pt x="673" y="2488"/>
                  </a:cubicBezTo>
                  <a:cubicBezTo>
                    <a:pt x="1143" y="3025"/>
                    <a:pt x="1345" y="3765"/>
                    <a:pt x="1345" y="4504"/>
                  </a:cubicBezTo>
                  <a:cubicBezTo>
                    <a:pt x="1379" y="4572"/>
                    <a:pt x="1463" y="4605"/>
                    <a:pt x="1547" y="4605"/>
                  </a:cubicBezTo>
                  <a:cubicBezTo>
                    <a:pt x="1631" y="4605"/>
                    <a:pt x="1715" y="4572"/>
                    <a:pt x="1748" y="4504"/>
                  </a:cubicBezTo>
                  <a:cubicBezTo>
                    <a:pt x="1816" y="3698"/>
                    <a:pt x="1614" y="2958"/>
                    <a:pt x="1210" y="2286"/>
                  </a:cubicBezTo>
                  <a:cubicBezTo>
                    <a:pt x="740" y="1614"/>
                    <a:pt x="538" y="874"/>
                    <a:pt x="538" y="135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5" name="Google Shape;13495;p16"/>
            <p:cNvSpPr/>
            <p:nvPr/>
          </p:nvSpPr>
          <p:spPr>
            <a:xfrm>
              <a:off x="3348625" y="2537325"/>
              <a:ext cx="30300" cy="68925"/>
            </a:xfrm>
            <a:custGeom>
              <a:avLst/>
              <a:gdLst/>
              <a:ahLst/>
              <a:cxnLst/>
              <a:rect l="l" t="t" r="r" b="b"/>
              <a:pathLst>
                <a:path w="1212" h="2757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1" y="672"/>
                    <a:pt x="606" y="1815"/>
                    <a:pt x="337" y="2756"/>
                  </a:cubicBezTo>
                  <a:cubicBezTo>
                    <a:pt x="1077" y="1950"/>
                    <a:pt x="740" y="807"/>
                    <a:pt x="1211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6" name="Google Shape;13496;p16"/>
            <p:cNvSpPr/>
            <p:nvPr/>
          </p:nvSpPr>
          <p:spPr>
            <a:xfrm>
              <a:off x="3883100" y="2666725"/>
              <a:ext cx="40350" cy="21500"/>
            </a:xfrm>
            <a:custGeom>
              <a:avLst/>
              <a:gdLst/>
              <a:ahLst/>
              <a:cxnLst/>
              <a:rect l="l" t="t" r="r" b="b"/>
              <a:pathLst>
                <a:path w="1614" h="860" extrusionOk="0">
                  <a:moveTo>
                    <a:pt x="0" y="1"/>
                  </a:moveTo>
                  <a:lnTo>
                    <a:pt x="0" y="1"/>
                  </a:lnTo>
                  <a:cubicBezTo>
                    <a:pt x="166" y="498"/>
                    <a:pt x="697" y="860"/>
                    <a:pt x="1254" y="860"/>
                  </a:cubicBezTo>
                  <a:cubicBezTo>
                    <a:pt x="1374" y="860"/>
                    <a:pt x="1495" y="843"/>
                    <a:pt x="1614" y="807"/>
                  </a:cubicBezTo>
                  <a:cubicBezTo>
                    <a:pt x="1524" y="90"/>
                    <a:pt x="1106" y="30"/>
                    <a:pt x="658" y="30"/>
                  </a:cubicBezTo>
                  <a:cubicBezTo>
                    <a:pt x="568" y="30"/>
                    <a:pt x="477" y="33"/>
                    <a:pt x="388" y="33"/>
                  </a:cubicBezTo>
                  <a:cubicBezTo>
                    <a:pt x="253" y="33"/>
                    <a:pt x="121" y="28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7" name="Google Shape;13497;p16"/>
            <p:cNvSpPr/>
            <p:nvPr/>
          </p:nvSpPr>
          <p:spPr>
            <a:xfrm>
              <a:off x="3953675" y="2616300"/>
              <a:ext cx="8450" cy="13475"/>
            </a:xfrm>
            <a:custGeom>
              <a:avLst/>
              <a:gdLst/>
              <a:ahLst/>
              <a:cxnLst/>
              <a:rect l="l" t="t" r="r" b="b"/>
              <a:pathLst>
                <a:path w="338" h="539" extrusionOk="0">
                  <a:moveTo>
                    <a:pt x="337" y="1"/>
                  </a:moveTo>
                  <a:lnTo>
                    <a:pt x="1" y="135"/>
                  </a:lnTo>
                  <a:cubicBezTo>
                    <a:pt x="1" y="270"/>
                    <a:pt x="1" y="539"/>
                    <a:pt x="203" y="539"/>
                  </a:cubicBezTo>
                  <a:cubicBezTo>
                    <a:pt x="270" y="539"/>
                    <a:pt x="337" y="202"/>
                    <a:pt x="337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8" name="Google Shape;13498;p16"/>
            <p:cNvSpPr/>
            <p:nvPr/>
          </p:nvSpPr>
          <p:spPr>
            <a:xfrm>
              <a:off x="3911675" y="26465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0" y="1"/>
                  </a:moveTo>
                  <a:cubicBezTo>
                    <a:pt x="175" y="234"/>
                    <a:pt x="401" y="417"/>
                    <a:pt x="722" y="417"/>
                  </a:cubicBezTo>
                  <a:cubicBezTo>
                    <a:pt x="771" y="417"/>
                    <a:pt x="821" y="413"/>
                    <a:pt x="874" y="404"/>
                  </a:cubicBezTo>
                  <a:cubicBezTo>
                    <a:pt x="673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9" name="Google Shape;13499;p16"/>
            <p:cNvSpPr/>
            <p:nvPr/>
          </p:nvSpPr>
          <p:spPr>
            <a:xfrm>
              <a:off x="3933525" y="26566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0" y="0"/>
                  </a:moveTo>
                  <a:cubicBezTo>
                    <a:pt x="0" y="121"/>
                    <a:pt x="49" y="145"/>
                    <a:pt x="87" y="145"/>
                  </a:cubicBezTo>
                  <a:cubicBezTo>
                    <a:pt x="113" y="145"/>
                    <a:pt x="135" y="135"/>
                    <a:pt x="135" y="135"/>
                  </a:cubicBezTo>
                  <a:cubicBezTo>
                    <a:pt x="135" y="1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0" name="Google Shape;13500;p16"/>
            <p:cNvSpPr/>
            <p:nvPr/>
          </p:nvSpPr>
          <p:spPr>
            <a:xfrm>
              <a:off x="4004100" y="1871750"/>
              <a:ext cx="3400" cy="3400"/>
            </a:xfrm>
            <a:custGeom>
              <a:avLst/>
              <a:gdLst/>
              <a:ahLst/>
              <a:cxnLst/>
              <a:rect l="l" t="t" r="r" b="b"/>
              <a:pathLst>
                <a:path w="136" h="136" extrusionOk="0">
                  <a:moveTo>
                    <a:pt x="1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1" name="Google Shape;13501;p16"/>
            <p:cNvSpPr/>
            <p:nvPr/>
          </p:nvSpPr>
          <p:spPr>
            <a:xfrm>
              <a:off x="4004100" y="181630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202"/>
                  </a:lnTo>
                  <a:lnTo>
                    <a:pt x="1" y="202"/>
                  </a:lnTo>
                  <a:lnTo>
                    <a:pt x="135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2" name="Google Shape;13502;p16"/>
            <p:cNvSpPr/>
            <p:nvPr/>
          </p:nvSpPr>
          <p:spPr>
            <a:xfrm>
              <a:off x="4205800" y="1206200"/>
              <a:ext cx="38675" cy="110950"/>
            </a:xfrm>
            <a:custGeom>
              <a:avLst/>
              <a:gdLst/>
              <a:ahLst/>
              <a:cxnLst/>
              <a:rect l="l" t="t" r="r" b="b"/>
              <a:pathLst>
                <a:path w="1547" h="4438" extrusionOk="0">
                  <a:moveTo>
                    <a:pt x="740" y="0"/>
                  </a:moveTo>
                  <a:lnTo>
                    <a:pt x="740" y="1614"/>
                  </a:lnTo>
                  <a:cubicBezTo>
                    <a:pt x="269" y="2488"/>
                    <a:pt x="0" y="3429"/>
                    <a:pt x="0" y="4437"/>
                  </a:cubicBezTo>
                  <a:cubicBezTo>
                    <a:pt x="538" y="3765"/>
                    <a:pt x="1009" y="2958"/>
                    <a:pt x="1210" y="2084"/>
                  </a:cubicBezTo>
                  <a:cubicBezTo>
                    <a:pt x="1076" y="1345"/>
                    <a:pt x="1210" y="605"/>
                    <a:pt x="1546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3" name="Google Shape;13503;p16"/>
            <p:cNvSpPr/>
            <p:nvPr/>
          </p:nvSpPr>
          <p:spPr>
            <a:xfrm>
              <a:off x="4130150" y="1486875"/>
              <a:ext cx="40375" cy="46550"/>
            </a:xfrm>
            <a:custGeom>
              <a:avLst/>
              <a:gdLst/>
              <a:ahLst/>
              <a:cxnLst/>
              <a:rect l="l" t="t" r="r" b="b"/>
              <a:pathLst>
                <a:path w="1615" h="1862" extrusionOk="0">
                  <a:moveTo>
                    <a:pt x="472" y="0"/>
                  </a:moveTo>
                  <a:cubicBezTo>
                    <a:pt x="1" y="471"/>
                    <a:pt x="135" y="1076"/>
                    <a:pt x="68" y="1614"/>
                  </a:cubicBezTo>
                  <a:cubicBezTo>
                    <a:pt x="310" y="1765"/>
                    <a:pt x="564" y="1862"/>
                    <a:pt x="790" y="1862"/>
                  </a:cubicBezTo>
                  <a:cubicBezTo>
                    <a:pt x="1068" y="1862"/>
                    <a:pt x="1302" y="1716"/>
                    <a:pt x="1413" y="1345"/>
                  </a:cubicBezTo>
                  <a:cubicBezTo>
                    <a:pt x="1614" y="740"/>
                    <a:pt x="1144" y="68"/>
                    <a:pt x="472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4" name="Google Shape;13504;p16"/>
            <p:cNvSpPr/>
            <p:nvPr/>
          </p:nvSpPr>
          <p:spPr>
            <a:xfrm>
              <a:off x="2720500" y="2503475"/>
              <a:ext cx="66800" cy="75875"/>
            </a:xfrm>
            <a:custGeom>
              <a:avLst/>
              <a:gdLst/>
              <a:ahLst/>
              <a:cxnLst/>
              <a:rect l="l" t="t" r="r" b="b"/>
              <a:pathLst>
                <a:path w="2672" h="3035" extrusionOk="0">
                  <a:moveTo>
                    <a:pt x="2023" y="1"/>
                  </a:moveTo>
                  <a:cubicBezTo>
                    <a:pt x="2013" y="1"/>
                    <a:pt x="2005" y="4"/>
                    <a:pt x="2000" y="9"/>
                  </a:cubicBezTo>
                  <a:cubicBezTo>
                    <a:pt x="1529" y="615"/>
                    <a:pt x="722" y="547"/>
                    <a:pt x="252" y="951"/>
                  </a:cubicBezTo>
                  <a:cubicBezTo>
                    <a:pt x="0" y="1139"/>
                    <a:pt x="42" y="1972"/>
                    <a:pt x="542" y="1972"/>
                  </a:cubicBezTo>
                  <a:cubicBezTo>
                    <a:pt x="577" y="1972"/>
                    <a:pt x="615" y="1968"/>
                    <a:pt x="655" y="1959"/>
                  </a:cubicBezTo>
                  <a:cubicBezTo>
                    <a:pt x="793" y="1910"/>
                    <a:pt x="910" y="1888"/>
                    <a:pt x="1014" y="1888"/>
                  </a:cubicBezTo>
                  <a:cubicBezTo>
                    <a:pt x="1618" y="1888"/>
                    <a:pt x="1744" y="2633"/>
                    <a:pt x="2605" y="3035"/>
                  </a:cubicBezTo>
                  <a:cubicBezTo>
                    <a:pt x="2134" y="1959"/>
                    <a:pt x="2672" y="1287"/>
                    <a:pt x="2470" y="547"/>
                  </a:cubicBezTo>
                  <a:cubicBezTo>
                    <a:pt x="2409" y="302"/>
                    <a:pt x="2124" y="1"/>
                    <a:pt x="202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5" name="Google Shape;13505;p16"/>
            <p:cNvSpPr/>
            <p:nvPr/>
          </p:nvSpPr>
          <p:spPr>
            <a:xfrm>
              <a:off x="2953675" y="2507050"/>
              <a:ext cx="13475" cy="30300"/>
            </a:xfrm>
            <a:custGeom>
              <a:avLst/>
              <a:gdLst/>
              <a:ahLst/>
              <a:cxnLst/>
              <a:rect l="l" t="t" r="r" b="b"/>
              <a:pathLst>
                <a:path w="539" h="1212" extrusionOk="0">
                  <a:moveTo>
                    <a:pt x="68" y="1"/>
                  </a:moveTo>
                  <a:cubicBezTo>
                    <a:pt x="68" y="404"/>
                    <a:pt x="0" y="875"/>
                    <a:pt x="471" y="1211"/>
                  </a:cubicBezTo>
                  <a:cubicBezTo>
                    <a:pt x="471" y="808"/>
                    <a:pt x="538" y="270"/>
                    <a:pt x="68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6" name="Google Shape;13506;p16"/>
            <p:cNvSpPr/>
            <p:nvPr/>
          </p:nvSpPr>
          <p:spPr>
            <a:xfrm>
              <a:off x="2405775" y="267345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67" y="1"/>
                  </a:moveTo>
                  <a:lnTo>
                    <a:pt x="0" y="68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7" name="Google Shape;13507;p16"/>
            <p:cNvSpPr/>
            <p:nvPr/>
          </p:nvSpPr>
          <p:spPr>
            <a:xfrm>
              <a:off x="3941925" y="2878500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0" y="0"/>
                  </a:moveTo>
                  <a:cubicBezTo>
                    <a:pt x="0" y="673"/>
                    <a:pt x="337" y="1278"/>
                    <a:pt x="874" y="1614"/>
                  </a:cubicBezTo>
                  <a:cubicBezTo>
                    <a:pt x="942" y="942"/>
                    <a:pt x="605" y="336"/>
                    <a:pt x="0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8" name="Google Shape;13508;p16"/>
            <p:cNvSpPr/>
            <p:nvPr/>
          </p:nvSpPr>
          <p:spPr>
            <a:xfrm>
              <a:off x="3931850" y="2854975"/>
              <a:ext cx="10100" cy="23550"/>
            </a:xfrm>
            <a:custGeom>
              <a:avLst/>
              <a:gdLst/>
              <a:ahLst/>
              <a:cxnLst/>
              <a:rect l="l" t="t" r="r" b="b"/>
              <a:pathLst>
                <a:path w="404" h="942" extrusionOk="0">
                  <a:moveTo>
                    <a:pt x="202" y="0"/>
                  </a:moveTo>
                  <a:lnTo>
                    <a:pt x="0" y="202"/>
                  </a:lnTo>
                  <a:cubicBezTo>
                    <a:pt x="0" y="471"/>
                    <a:pt x="134" y="807"/>
                    <a:pt x="403" y="941"/>
                  </a:cubicBezTo>
                  <a:lnTo>
                    <a:pt x="403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9" name="Google Shape;13509;p16"/>
            <p:cNvSpPr/>
            <p:nvPr/>
          </p:nvSpPr>
          <p:spPr>
            <a:xfrm>
              <a:off x="3923425" y="28482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471" y="269"/>
                    <a:pt x="471" y="135"/>
                    <a:pt x="404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0" name="Google Shape;13510;p16"/>
            <p:cNvSpPr/>
            <p:nvPr/>
          </p:nvSpPr>
          <p:spPr>
            <a:xfrm>
              <a:off x="4194025" y="1180825"/>
              <a:ext cx="31950" cy="25400"/>
            </a:xfrm>
            <a:custGeom>
              <a:avLst/>
              <a:gdLst/>
              <a:ahLst/>
              <a:cxnLst/>
              <a:rect l="l" t="t" r="r" b="b"/>
              <a:pathLst>
                <a:path w="1278" h="1016" extrusionOk="0">
                  <a:moveTo>
                    <a:pt x="518" y="1"/>
                  </a:moveTo>
                  <a:cubicBezTo>
                    <a:pt x="389" y="1"/>
                    <a:pt x="223" y="61"/>
                    <a:pt x="1" y="209"/>
                  </a:cubicBezTo>
                  <a:cubicBezTo>
                    <a:pt x="135" y="343"/>
                    <a:pt x="270" y="478"/>
                    <a:pt x="404" y="612"/>
                  </a:cubicBezTo>
                  <a:cubicBezTo>
                    <a:pt x="592" y="862"/>
                    <a:pt x="896" y="996"/>
                    <a:pt x="1209" y="1013"/>
                  </a:cubicBezTo>
                  <a:lnTo>
                    <a:pt x="1209" y="1013"/>
                  </a:lnTo>
                  <a:cubicBezTo>
                    <a:pt x="949" y="750"/>
                    <a:pt x="972" y="1"/>
                    <a:pt x="518" y="1"/>
                  </a:cubicBezTo>
                  <a:close/>
                  <a:moveTo>
                    <a:pt x="1209" y="1013"/>
                  </a:moveTo>
                  <a:cubicBezTo>
                    <a:pt x="1209" y="1014"/>
                    <a:pt x="1210" y="1015"/>
                    <a:pt x="1211" y="1015"/>
                  </a:cubicBezTo>
                  <a:lnTo>
                    <a:pt x="1278" y="1015"/>
                  </a:lnTo>
                  <a:cubicBezTo>
                    <a:pt x="1255" y="1015"/>
                    <a:pt x="1232" y="1015"/>
                    <a:pt x="1209" y="1013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1" name="Google Shape;13511;p16"/>
            <p:cNvSpPr/>
            <p:nvPr/>
          </p:nvSpPr>
          <p:spPr>
            <a:xfrm>
              <a:off x="4234375" y="1101000"/>
              <a:ext cx="18500" cy="17825"/>
            </a:xfrm>
            <a:custGeom>
              <a:avLst/>
              <a:gdLst/>
              <a:ahLst/>
              <a:cxnLst/>
              <a:rect l="l" t="t" r="r" b="b"/>
              <a:pathLst>
                <a:path w="740" h="713" extrusionOk="0">
                  <a:moveTo>
                    <a:pt x="259" y="0"/>
                  </a:moveTo>
                  <a:cubicBezTo>
                    <a:pt x="180" y="0"/>
                    <a:pt x="110" y="47"/>
                    <a:pt x="67" y="175"/>
                  </a:cubicBezTo>
                  <a:cubicBezTo>
                    <a:pt x="0" y="376"/>
                    <a:pt x="67" y="578"/>
                    <a:pt x="202" y="713"/>
                  </a:cubicBezTo>
                  <a:cubicBezTo>
                    <a:pt x="235" y="696"/>
                    <a:pt x="265" y="692"/>
                    <a:pt x="292" y="692"/>
                  </a:cubicBezTo>
                  <a:cubicBezTo>
                    <a:pt x="319" y="692"/>
                    <a:pt x="345" y="696"/>
                    <a:pt x="370" y="696"/>
                  </a:cubicBezTo>
                  <a:cubicBezTo>
                    <a:pt x="420" y="696"/>
                    <a:pt x="471" y="679"/>
                    <a:pt x="538" y="578"/>
                  </a:cubicBezTo>
                  <a:cubicBezTo>
                    <a:pt x="740" y="376"/>
                    <a:pt x="605" y="175"/>
                    <a:pt x="403" y="40"/>
                  </a:cubicBezTo>
                  <a:cubicBezTo>
                    <a:pt x="354" y="16"/>
                    <a:pt x="305" y="0"/>
                    <a:pt x="259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2" name="Google Shape;13512;p16"/>
            <p:cNvSpPr/>
            <p:nvPr/>
          </p:nvSpPr>
          <p:spPr>
            <a:xfrm>
              <a:off x="4246125" y="11961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7" y="0"/>
                  </a:moveTo>
                  <a:lnTo>
                    <a:pt x="1" y="403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3" name="Google Shape;13513;p16"/>
            <p:cNvSpPr/>
            <p:nvPr/>
          </p:nvSpPr>
          <p:spPr>
            <a:xfrm>
              <a:off x="4194025" y="11860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4" name="Google Shape;13514;p16"/>
            <p:cNvSpPr/>
            <p:nvPr/>
          </p:nvSpPr>
          <p:spPr>
            <a:xfrm>
              <a:off x="4254525" y="1175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5" name="Google Shape;13515;p16"/>
            <p:cNvSpPr/>
            <p:nvPr/>
          </p:nvSpPr>
          <p:spPr>
            <a:xfrm>
              <a:off x="4130150" y="157932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7"/>
                  </a:lnTo>
                  <a:lnTo>
                    <a:pt x="68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6" name="Google Shape;13516;p16"/>
            <p:cNvSpPr/>
            <p:nvPr/>
          </p:nvSpPr>
          <p:spPr>
            <a:xfrm>
              <a:off x="4133525" y="1574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7" name="Google Shape;13517;p16"/>
            <p:cNvSpPr/>
            <p:nvPr/>
          </p:nvSpPr>
          <p:spPr>
            <a:xfrm>
              <a:off x="4123450" y="15473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0" y="68"/>
                  </a:lnTo>
                  <a:cubicBezTo>
                    <a:pt x="0" y="68"/>
                    <a:pt x="67" y="202"/>
                    <a:pt x="67" y="202"/>
                  </a:cubicBezTo>
                  <a:lnTo>
                    <a:pt x="202" y="2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8" name="Google Shape;13518;p16"/>
            <p:cNvSpPr/>
            <p:nvPr/>
          </p:nvSpPr>
          <p:spPr>
            <a:xfrm>
              <a:off x="3943600" y="281800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1" y="0"/>
                  </a:moveTo>
                  <a:lnTo>
                    <a:pt x="337" y="471"/>
                  </a:lnTo>
                  <a:cubicBezTo>
                    <a:pt x="337" y="336"/>
                    <a:pt x="337" y="202"/>
                    <a:pt x="337" y="6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9" name="Google Shape;13519;p16"/>
            <p:cNvSpPr/>
            <p:nvPr/>
          </p:nvSpPr>
          <p:spPr>
            <a:xfrm>
              <a:off x="3952000" y="2828500"/>
              <a:ext cx="10125" cy="11375"/>
            </a:xfrm>
            <a:custGeom>
              <a:avLst/>
              <a:gdLst/>
              <a:ahLst/>
              <a:cxnLst/>
              <a:rect l="l" t="t" r="r" b="b"/>
              <a:pathLst>
                <a:path w="405" h="455" extrusionOk="0">
                  <a:moveTo>
                    <a:pt x="202" y="0"/>
                  </a:moveTo>
                  <a:cubicBezTo>
                    <a:pt x="135" y="0"/>
                    <a:pt x="68" y="17"/>
                    <a:pt x="1" y="51"/>
                  </a:cubicBezTo>
                  <a:lnTo>
                    <a:pt x="404" y="454"/>
                  </a:lnTo>
                  <a:lnTo>
                    <a:pt x="404" y="51"/>
                  </a:lnTo>
                  <a:cubicBezTo>
                    <a:pt x="337" y="17"/>
                    <a:pt x="270" y="0"/>
                    <a:pt x="202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0" name="Google Shape;13520;p16"/>
            <p:cNvSpPr/>
            <p:nvPr/>
          </p:nvSpPr>
          <p:spPr>
            <a:xfrm>
              <a:off x="3933525" y="284825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0" y="0"/>
                  </a:moveTo>
                  <a:lnTo>
                    <a:pt x="0" y="404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1" name="Google Shape;13521;p16"/>
            <p:cNvSpPr/>
            <p:nvPr/>
          </p:nvSpPr>
          <p:spPr>
            <a:xfrm>
              <a:off x="3972175" y="28499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1" y="0"/>
                  </a:moveTo>
                  <a:lnTo>
                    <a:pt x="404" y="337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2" name="Google Shape;13522;p16"/>
            <p:cNvSpPr/>
            <p:nvPr/>
          </p:nvSpPr>
          <p:spPr>
            <a:xfrm>
              <a:off x="4205800" y="2454950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672" y="135"/>
                    <a:pt x="269" y="471"/>
                    <a:pt x="0" y="875"/>
                  </a:cubicBezTo>
                  <a:cubicBezTo>
                    <a:pt x="605" y="875"/>
                    <a:pt x="1143" y="875"/>
                    <a:pt x="1210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3" name="Google Shape;13523;p16"/>
            <p:cNvSpPr/>
            <p:nvPr/>
          </p:nvSpPr>
          <p:spPr>
            <a:xfrm>
              <a:off x="3296650" y="2072850"/>
              <a:ext cx="23250" cy="20975"/>
            </a:xfrm>
            <a:custGeom>
              <a:avLst/>
              <a:gdLst/>
              <a:ahLst/>
              <a:cxnLst/>
              <a:rect l="l" t="t" r="r" b="b"/>
              <a:pathLst>
                <a:path w="930" h="839" extrusionOk="0">
                  <a:moveTo>
                    <a:pt x="226" y="1"/>
                  </a:moveTo>
                  <a:cubicBezTo>
                    <a:pt x="173" y="1"/>
                    <a:pt x="119" y="8"/>
                    <a:pt x="63" y="24"/>
                  </a:cubicBezTo>
                  <a:cubicBezTo>
                    <a:pt x="1" y="460"/>
                    <a:pt x="342" y="838"/>
                    <a:pt x="767" y="838"/>
                  </a:cubicBezTo>
                  <a:cubicBezTo>
                    <a:pt x="801" y="838"/>
                    <a:pt x="835" y="836"/>
                    <a:pt x="870" y="831"/>
                  </a:cubicBezTo>
                  <a:cubicBezTo>
                    <a:pt x="929" y="416"/>
                    <a:pt x="622" y="1"/>
                    <a:pt x="226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4" name="Google Shape;13524;p16"/>
            <p:cNvSpPr/>
            <p:nvPr/>
          </p:nvSpPr>
          <p:spPr>
            <a:xfrm>
              <a:off x="3288125" y="2063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5" name="Google Shape;13525;p16"/>
            <p:cNvSpPr/>
            <p:nvPr/>
          </p:nvSpPr>
          <p:spPr>
            <a:xfrm>
              <a:off x="3434350" y="2793825"/>
              <a:ext cx="186575" cy="108250"/>
            </a:xfrm>
            <a:custGeom>
              <a:avLst/>
              <a:gdLst/>
              <a:ahLst/>
              <a:cxnLst/>
              <a:rect l="l" t="t" r="r" b="b"/>
              <a:pathLst>
                <a:path w="7463" h="4330" extrusionOk="0">
                  <a:moveTo>
                    <a:pt x="6518" y="0"/>
                  </a:moveTo>
                  <a:cubicBezTo>
                    <a:pt x="6091" y="0"/>
                    <a:pt x="5798" y="275"/>
                    <a:pt x="4975" y="967"/>
                  </a:cubicBezTo>
                  <a:cubicBezTo>
                    <a:pt x="4774" y="1102"/>
                    <a:pt x="4505" y="1236"/>
                    <a:pt x="4236" y="1303"/>
                  </a:cubicBezTo>
                  <a:cubicBezTo>
                    <a:pt x="3833" y="1438"/>
                    <a:pt x="3295" y="1303"/>
                    <a:pt x="3026" y="1774"/>
                  </a:cubicBezTo>
                  <a:cubicBezTo>
                    <a:pt x="2717" y="1597"/>
                    <a:pt x="2415" y="1515"/>
                    <a:pt x="2149" y="1515"/>
                  </a:cubicBezTo>
                  <a:cubicBezTo>
                    <a:pt x="1605" y="1515"/>
                    <a:pt x="1211" y="1859"/>
                    <a:pt x="1211" y="2446"/>
                  </a:cubicBezTo>
                  <a:cubicBezTo>
                    <a:pt x="1211" y="3125"/>
                    <a:pt x="949" y="3211"/>
                    <a:pt x="639" y="3211"/>
                  </a:cubicBezTo>
                  <a:cubicBezTo>
                    <a:pt x="534" y="3211"/>
                    <a:pt x="424" y="3201"/>
                    <a:pt x="316" y="3201"/>
                  </a:cubicBezTo>
                  <a:cubicBezTo>
                    <a:pt x="205" y="3201"/>
                    <a:pt x="97" y="3211"/>
                    <a:pt x="1" y="3253"/>
                  </a:cubicBezTo>
                  <a:lnTo>
                    <a:pt x="606" y="4261"/>
                  </a:lnTo>
                  <a:cubicBezTo>
                    <a:pt x="698" y="4308"/>
                    <a:pt x="798" y="4329"/>
                    <a:pt x="899" y="4329"/>
                  </a:cubicBezTo>
                  <a:cubicBezTo>
                    <a:pt x="1238" y="4329"/>
                    <a:pt x="1593" y="4086"/>
                    <a:pt x="1748" y="3723"/>
                  </a:cubicBezTo>
                  <a:cubicBezTo>
                    <a:pt x="3429" y="2244"/>
                    <a:pt x="5580" y="1505"/>
                    <a:pt x="7463" y="228"/>
                  </a:cubicBezTo>
                  <a:cubicBezTo>
                    <a:pt x="7032" y="84"/>
                    <a:pt x="6754" y="0"/>
                    <a:pt x="6518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6" name="Google Shape;13526;p16"/>
            <p:cNvSpPr/>
            <p:nvPr/>
          </p:nvSpPr>
          <p:spPr>
            <a:xfrm>
              <a:off x="3409150" y="2886900"/>
              <a:ext cx="75650" cy="55225"/>
            </a:xfrm>
            <a:custGeom>
              <a:avLst/>
              <a:gdLst/>
              <a:ahLst/>
              <a:cxnLst/>
              <a:rect l="l" t="t" r="r" b="b"/>
              <a:pathLst>
                <a:path w="3026" h="2209" extrusionOk="0">
                  <a:moveTo>
                    <a:pt x="2756" y="0"/>
                  </a:moveTo>
                  <a:lnTo>
                    <a:pt x="1614" y="538"/>
                  </a:lnTo>
                  <a:cubicBezTo>
                    <a:pt x="1210" y="1143"/>
                    <a:pt x="336" y="1076"/>
                    <a:pt x="0" y="1681"/>
                  </a:cubicBezTo>
                  <a:lnTo>
                    <a:pt x="0" y="2085"/>
                  </a:lnTo>
                  <a:cubicBezTo>
                    <a:pt x="206" y="1974"/>
                    <a:pt x="411" y="1934"/>
                    <a:pt x="617" y="1934"/>
                  </a:cubicBezTo>
                  <a:cubicBezTo>
                    <a:pt x="1155" y="1934"/>
                    <a:pt x="1692" y="2208"/>
                    <a:pt x="2230" y="2208"/>
                  </a:cubicBezTo>
                  <a:cubicBezTo>
                    <a:pt x="2361" y="2208"/>
                    <a:pt x="2491" y="2192"/>
                    <a:pt x="2622" y="2152"/>
                  </a:cubicBezTo>
                  <a:cubicBezTo>
                    <a:pt x="1815" y="1345"/>
                    <a:pt x="1815" y="1345"/>
                    <a:pt x="2824" y="874"/>
                  </a:cubicBezTo>
                  <a:cubicBezTo>
                    <a:pt x="3025" y="673"/>
                    <a:pt x="3025" y="337"/>
                    <a:pt x="2824" y="13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7" name="Google Shape;13527;p16"/>
            <p:cNvSpPr/>
            <p:nvPr/>
          </p:nvSpPr>
          <p:spPr>
            <a:xfrm>
              <a:off x="3417550" y="2723875"/>
              <a:ext cx="6000" cy="3375"/>
            </a:xfrm>
            <a:custGeom>
              <a:avLst/>
              <a:gdLst/>
              <a:ahLst/>
              <a:cxnLst/>
              <a:rect l="l" t="t" r="r" b="b"/>
              <a:pathLst>
                <a:path w="240" h="135" extrusionOk="0">
                  <a:moveTo>
                    <a:pt x="135" y="0"/>
                  </a:moveTo>
                  <a:cubicBezTo>
                    <a:pt x="135" y="0"/>
                    <a:pt x="99" y="73"/>
                    <a:pt x="79" y="111"/>
                  </a:cubicBezTo>
                  <a:lnTo>
                    <a:pt x="79" y="111"/>
                  </a:lnTo>
                  <a:cubicBezTo>
                    <a:pt x="239" y="53"/>
                    <a:pt x="135" y="0"/>
                    <a:pt x="135" y="0"/>
                  </a:cubicBezTo>
                  <a:close/>
                  <a:moveTo>
                    <a:pt x="79" y="111"/>
                  </a:moveTo>
                  <a:cubicBezTo>
                    <a:pt x="58" y="119"/>
                    <a:pt x="32" y="127"/>
                    <a:pt x="0" y="135"/>
                  </a:cubicBezTo>
                  <a:lnTo>
                    <a:pt x="68" y="135"/>
                  </a:lnTo>
                  <a:cubicBezTo>
                    <a:pt x="68" y="135"/>
                    <a:pt x="72" y="125"/>
                    <a:pt x="79" y="111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8" name="Google Shape;13528;p16"/>
            <p:cNvSpPr/>
            <p:nvPr/>
          </p:nvSpPr>
          <p:spPr>
            <a:xfrm>
              <a:off x="3479725" y="2871775"/>
              <a:ext cx="77350" cy="67250"/>
            </a:xfrm>
            <a:custGeom>
              <a:avLst/>
              <a:gdLst/>
              <a:ahLst/>
              <a:cxnLst/>
              <a:rect l="l" t="t" r="r" b="b"/>
              <a:pathLst>
                <a:path w="3094" h="2690" extrusionOk="0">
                  <a:moveTo>
                    <a:pt x="2892" y="0"/>
                  </a:moveTo>
                  <a:lnTo>
                    <a:pt x="2892" y="0"/>
                  </a:lnTo>
                  <a:cubicBezTo>
                    <a:pt x="1950" y="740"/>
                    <a:pt x="942" y="538"/>
                    <a:pt x="1" y="740"/>
                  </a:cubicBezTo>
                  <a:lnTo>
                    <a:pt x="1" y="1479"/>
                  </a:lnTo>
                  <a:cubicBezTo>
                    <a:pt x="1076" y="1614"/>
                    <a:pt x="606" y="2219"/>
                    <a:pt x="337" y="2690"/>
                  </a:cubicBezTo>
                  <a:cubicBezTo>
                    <a:pt x="1211" y="2421"/>
                    <a:pt x="2152" y="2286"/>
                    <a:pt x="3093" y="2286"/>
                  </a:cubicBezTo>
                  <a:cubicBezTo>
                    <a:pt x="2488" y="1614"/>
                    <a:pt x="3093" y="807"/>
                    <a:pt x="2892" y="0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9" name="Google Shape;13529;p16"/>
            <p:cNvSpPr/>
            <p:nvPr/>
          </p:nvSpPr>
          <p:spPr>
            <a:xfrm>
              <a:off x="3570500" y="2868400"/>
              <a:ext cx="20175" cy="18525"/>
            </a:xfrm>
            <a:custGeom>
              <a:avLst/>
              <a:gdLst/>
              <a:ahLst/>
              <a:cxnLst/>
              <a:rect l="l" t="t" r="r" b="b"/>
              <a:pathLst>
                <a:path w="807" h="741" extrusionOk="0">
                  <a:moveTo>
                    <a:pt x="336" y="1"/>
                  </a:moveTo>
                  <a:cubicBezTo>
                    <a:pt x="336" y="270"/>
                    <a:pt x="0" y="472"/>
                    <a:pt x="336" y="740"/>
                  </a:cubicBezTo>
                  <a:cubicBezTo>
                    <a:pt x="403" y="740"/>
                    <a:pt x="471" y="673"/>
                    <a:pt x="538" y="673"/>
                  </a:cubicBezTo>
                  <a:cubicBezTo>
                    <a:pt x="807" y="404"/>
                    <a:pt x="605" y="203"/>
                    <a:pt x="403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0" name="Google Shape;13530;p16"/>
            <p:cNvSpPr/>
            <p:nvPr/>
          </p:nvSpPr>
          <p:spPr>
            <a:xfrm>
              <a:off x="3575525" y="2866300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76" y="1"/>
                  </a:moveTo>
                  <a:cubicBezTo>
                    <a:pt x="34" y="1"/>
                    <a:pt x="1" y="18"/>
                    <a:pt x="1" y="18"/>
                  </a:cubicBezTo>
                  <a:cubicBezTo>
                    <a:pt x="1" y="18"/>
                    <a:pt x="135" y="85"/>
                    <a:pt x="202" y="85"/>
                  </a:cubicBezTo>
                  <a:cubicBezTo>
                    <a:pt x="169" y="18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1" name="Google Shape;13531;p16"/>
            <p:cNvSpPr/>
            <p:nvPr/>
          </p:nvSpPr>
          <p:spPr>
            <a:xfrm>
              <a:off x="4199075" y="2234775"/>
              <a:ext cx="26900" cy="31975"/>
            </a:xfrm>
            <a:custGeom>
              <a:avLst/>
              <a:gdLst/>
              <a:ahLst/>
              <a:cxnLst/>
              <a:rect l="l" t="t" r="r" b="b"/>
              <a:pathLst>
                <a:path w="1076" h="1279" extrusionOk="0">
                  <a:moveTo>
                    <a:pt x="336" y="1"/>
                  </a:moveTo>
                  <a:cubicBezTo>
                    <a:pt x="68" y="68"/>
                    <a:pt x="0" y="203"/>
                    <a:pt x="202" y="404"/>
                  </a:cubicBezTo>
                  <a:cubicBezTo>
                    <a:pt x="404" y="539"/>
                    <a:pt x="538" y="673"/>
                    <a:pt x="605" y="875"/>
                  </a:cubicBezTo>
                  <a:cubicBezTo>
                    <a:pt x="673" y="1077"/>
                    <a:pt x="807" y="1278"/>
                    <a:pt x="1009" y="1278"/>
                  </a:cubicBezTo>
                  <a:cubicBezTo>
                    <a:pt x="1076" y="673"/>
                    <a:pt x="1076" y="135"/>
                    <a:pt x="336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2" name="Google Shape;13532;p16"/>
            <p:cNvSpPr/>
            <p:nvPr/>
          </p:nvSpPr>
          <p:spPr>
            <a:xfrm>
              <a:off x="4187300" y="2202850"/>
              <a:ext cx="18525" cy="23975"/>
            </a:xfrm>
            <a:custGeom>
              <a:avLst/>
              <a:gdLst/>
              <a:ahLst/>
              <a:cxnLst/>
              <a:rect l="l" t="t" r="r" b="b"/>
              <a:pathLst>
                <a:path w="741" h="959" extrusionOk="0">
                  <a:moveTo>
                    <a:pt x="270" y="1"/>
                  </a:moveTo>
                  <a:cubicBezTo>
                    <a:pt x="1" y="202"/>
                    <a:pt x="1" y="538"/>
                    <a:pt x="1" y="807"/>
                  </a:cubicBezTo>
                  <a:lnTo>
                    <a:pt x="270" y="807"/>
                  </a:lnTo>
                  <a:cubicBezTo>
                    <a:pt x="337" y="908"/>
                    <a:pt x="421" y="959"/>
                    <a:pt x="505" y="959"/>
                  </a:cubicBezTo>
                  <a:cubicBezTo>
                    <a:pt x="589" y="959"/>
                    <a:pt x="673" y="908"/>
                    <a:pt x="740" y="807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3" name="Google Shape;13533;p16"/>
            <p:cNvSpPr/>
            <p:nvPr/>
          </p:nvSpPr>
          <p:spPr>
            <a:xfrm>
              <a:off x="4192350" y="2224700"/>
              <a:ext cx="15150" cy="20200"/>
            </a:xfrm>
            <a:custGeom>
              <a:avLst/>
              <a:gdLst/>
              <a:ahLst/>
              <a:cxnLst/>
              <a:rect l="l" t="t" r="r" b="b"/>
              <a:pathLst>
                <a:path w="606" h="808" extrusionOk="0">
                  <a:moveTo>
                    <a:pt x="68" y="1"/>
                  </a:moveTo>
                  <a:cubicBezTo>
                    <a:pt x="0" y="337"/>
                    <a:pt x="202" y="606"/>
                    <a:pt x="471" y="807"/>
                  </a:cubicBezTo>
                  <a:lnTo>
                    <a:pt x="605" y="337"/>
                  </a:lnTo>
                  <a:cubicBezTo>
                    <a:pt x="538" y="202"/>
                    <a:pt x="538" y="68"/>
                    <a:pt x="538" y="1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4" name="Google Shape;13534;p16"/>
            <p:cNvSpPr/>
            <p:nvPr/>
          </p:nvSpPr>
          <p:spPr>
            <a:xfrm>
              <a:off x="4204100" y="2244875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404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5" name="Google Shape;13535;p16"/>
            <p:cNvSpPr/>
            <p:nvPr/>
          </p:nvSpPr>
          <p:spPr>
            <a:xfrm>
              <a:off x="3399050" y="293900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6" name="Google Shape;13536;p16"/>
            <p:cNvSpPr/>
            <p:nvPr/>
          </p:nvSpPr>
          <p:spPr>
            <a:xfrm>
              <a:off x="3388975" y="29490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404"/>
                  </a:moveTo>
                  <a:lnTo>
                    <a:pt x="404" y="1"/>
                  </a:lnTo>
                  <a:cubicBezTo>
                    <a:pt x="269" y="135"/>
                    <a:pt x="135" y="270"/>
                    <a:pt x="0" y="404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7" name="Google Shape;13537;p16"/>
            <p:cNvSpPr/>
            <p:nvPr/>
          </p:nvSpPr>
          <p:spPr>
            <a:xfrm>
              <a:off x="3528475" y="2939000"/>
              <a:ext cx="31950" cy="20850"/>
            </a:xfrm>
            <a:custGeom>
              <a:avLst/>
              <a:gdLst/>
              <a:ahLst/>
              <a:cxnLst/>
              <a:rect l="l" t="t" r="r" b="b"/>
              <a:pathLst>
                <a:path w="1278" h="834" extrusionOk="0">
                  <a:moveTo>
                    <a:pt x="1278" y="1"/>
                  </a:moveTo>
                  <a:cubicBezTo>
                    <a:pt x="740" y="1"/>
                    <a:pt x="202" y="337"/>
                    <a:pt x="0" y="807"/>
                  </a:cubicBezTo>
                  <a:cubicBezTo>
                    <a:pt x="132" y="822"/>
                    <a:pt x="263" y="833"/>
                    <a:pt x="389" y="833"/>
                  </a:cubicBezTo>
                  <a:cubicBezTo>
                    <a:pt x="843" y="833"/>
                    <a:pt x="1225" y="685"/>
                    <a:pt x="1278" y="1"/>
                  </a:cubicBezTo>
                  <a:close/>
                </a:path>
              </a:pathLst>
            </a:custGeom>
            <a:solidFill>
              <a:srgbClr val="B9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8" name="Google Shape;13538;p16"/>
            <p:cNvSpPr/>
            <p:nvPr/>
          </p:nvSpPr>
          <p:spPr>
            <a:xfrm>
              <a:off x="5383950" y="1606775"/>
              <a:ext cx="1077375" cy="624675"/>
            </a:xfrm>
            <a:custGeom>
              <a:avLst/>
              <a:gdLst/>
              <a:ahLst/>
              <a:cxnLst/>
              <a:rect l="l" t="t" r="r" b="b"/>
              <a:pathLst>
                <a:path w="43095" h="24987" extrusionOk="0">
                  <a:moveTo>
                    <a:pt x="41224" y="1"/>
                  </a:moveTo>
                  <a:cubicBezTo>
                    <a:pt x="40973" y="1"/>
                    <a:pt x="40723" y="17"/>
                    <a:pt x="40472" y="45"/>
                  </a:cubicBezTo>
                  <a:cubicBezTo>
                    <a:pt x="32338" y="784"/>
                    <a:pt x="24337" y="2868"/>
                    <a:pt x="16136" y="3742"/>
                  </a:cubicBezTo>
                  <a:cubicBezTo>
                    <a:pt x="14791" y="4213"/>
                    <a:pt x="13783" y="5154"/>
                    <a:pt x="12573" y="5827"/>
                  </a:cubicBezTo>
                  <a:cubicBezTo>
                    <a:pt x="11228" y="6700"/>
                    <a:pt x="9883" y="7440"/>
                    <a:pt x="8472" y="8112"/>
                  </a:cubicBezTo>
                  <a:lnTo>
                    <a:pt x="8001" y="8381"/>
                  </a:lnTo>
                  <a:lnTo>
                    <a:pt x="7530" y="8650"/>
                  </a:lnTo>
                  <a:cubicBezTo>
                    <a:pt x="7396" y="8717"/>
                    <a:pt x="7194" y="8785"/>
                    <a:pt x="7060" y="8919"/>
                  </a:cubicBezTo>
                  <a:cubicBezTo>
                    <a:pt x="6455" y="9322"/>
                    <a:pt x="5783" y="9726"/>
                    <a:pt x="5043" y="9995"/>
                  </a:cubicBezTo>
                  <a:cubicBezTo>
                    <a:pt x="3900" y="10600"/>
                    <a:pt x="2959" y="11339"/>
                    <a:pt x="1883" y="12012"/>
                  </a:cubicBezTo>
                  <a:cubicBezTo>
                    <a:pt x="1077" y="12415"/>
                    <a:pt x="68" y="12617"/>
                    <a:pt x="1" y="13759"/>
                  </a:cubicBezTo>
                  <a:cubicBezTo>
                    <a:pt x="213" y="14184"/>
                    <a:pt x="552" y="14861"/>
                    <a:pt x="917" y="14861"/>
                  </a:cubicBezTo>
                  <a:cubicBezTo>
                    <a:pt x="1014" y="14861"/>
                    <a:pt x="1112" y="14813"/>
                    <a:pt x="1211" y="14701"/>
                  </a:cubicBezTo>
                  <a:cubicBezTo>
                    <a:pt x="2152" y="13356"/>
                    <a:pt x="4035" y="13625"/>
                    <a:pt x="4909" y="12348"/>
                  </a:cubicBezTo>
                  <a:cubicBezTo>
                    <a:pt x="5251" y="11907"/>
                    <a:pt x="6235" y="11609"/>
                    <a:pt x="6719" y="11609"/>
                  </a:cubicBezTo>
                  <a:cubicBezTo>
                    <a:pt x="6900" y="11609"/>
                    <a:pt x="7011" y="11651"/>
                    <a:pt x="6993" y="11743"/>
                  </a:cubicBezTo>
                  <a:cubicBezTo>
                    <a:pt x="6657" y="13289"/>
                    <a:pt x="8136" y="13154"/>
                    <a:pt x="8673" y="14163"/>
                  </a:cubicBezTo>
                  <a:cubicBezTo>
                    <a:pt x="9144" y="15104"/>
                    <a:pt x="9749" y="16112"/>
                    <a:pt x="8741" y="16785"/>
                  </a:cubicBezTo>
                  <a:cubicBezTo>
                    <a:pt x="7396" y="17659"/>
                    <a:pt x="7799" y="17726"/>
                    <a:pt x="8539" y="18936"/>
                  </a:cubicBezTo>
                  <a:cubicBezTo>
                    <a:pt x="10489" y="22163"/>
                    <a:pt x="13312" y="22634"/>
                    <a:pt x="16472" y="22634"/>
                  </a:cubicBezTo>
                  <a:cubicBezTo>
                    <a:pt x="16561" y="22634"/>
                    <a:pt x="16621" y="22604"/>
                    <a:pt x="16651" y="22604"/>
                  </a:cubicBezTo>
                  <a:cubicBezTo>
                    <a:pt x="16666" y="22604"/>
                    <a:pt x="16673" y="22611"/>
                    <a:pt x="16673" y="22634"/>
                  </a:cubicBezTo>
                  <a:cubicBezTo>
                    <a:pt x="16673" y="22634"/>
                    <a:pt x="16673" y="22701"/>
                    <a:pt x="16539" y="22701"/>
                  </a:cubicBezTo>
                  <a:cubicBezTo>
                    <a:pt x="16287" y="23457"/>
                    <a:pt x="16212" y="24804"/>
                    <a:pt x="16868" y="24804"/>
                  </a:cubicBezTo>
                  <a:cubicBezTo>
                    <a:pt x="16912" y="24804"/>
                    <a:pt x="16959" y="24798"/>
                    <a:pt x="17010" y="24785"/>
                  </a:cubicBezTo>
                  <a:cubicBezTo>
                    <a:pt x="17177" y="24743"/>
                    <a:pt x="17365" y="24731"/>
                    <a:pt x="17565" y="24731"/>
                  </a:cubicBezTo>
                  <a:cubicBezTo>
                    <a:pt x="17866" y="24731"/>
                    <a:pt x="18194" y="24759"/>
                    <a:pt x="18516" y="24759"/>
                  </a:cubicBezTo>
                  <a:cubicBezTo>
                    <a:pt x="19351" y="24759"/>
                    <a:pt x="20140" y="24565"/>
                    <a:pt x="20304" y="23171"/>
                  </a:cubicBezTo>
                  <a:cubicBezTo>
                    <a:pt x="20340" y="22731"/>
                    <a:pt x="20597" y="22571"/>
                    <a:pt x="20867" y="22571"/>
                  </a:cubicBezTo>
                  <a:cubicBezTo>
                    <a:pt x="21091" y="22571"/>
                    <a:pt x="21324" y="22682"/>
                    <a:pt x="21447" y="22835"/>
                  </a:cubicBezTo>
                  <a:cubicBezTo>
                    <a:pt x="21716" y="23239"/>
                    <a:pt x="23262" y="23037"/>
                    <a:pt x="22186" y="24180"/>
                  </a:cubicBezTo>
                  <a:cubicBezTo>
                    <a:pt x="22052" y="24381"/>
                    <a:pt x="22052" y="24583"/>
                    <a:pt x="22186" y="24718"/>
                  </a:cubicBezTo>
                  <a:cubicBezTo>
                    <a:pt x="22321" y="24919"/>
                    <a:pt x="22522" y="24987"/>
                    <a:pt x="22724" y="24987"/>
                  </a:cubicBezTo>
                  <a:cubicBezTo>
                    <a:pt x="24539" y="24919"/>
                    <a:pt x="26153" y="24180"/>
                    <a:pt x="27968" y="24045"/>
                  </a:cubicBezTo>
                  <a:cubicBezTo>
                    <a:pt x="30186" y="23911"/>
                    <a:pt x="32338" y="23440"/>
                    <a:pt x="34354" y="22634"/>
                  </a:cubicBezTo>
                  <a:cubicBezTo>
                    <a:pt x="34691" y="22432"/>
                    <a:pt x="34892" y="22096"/>
                    <a:pt x="35094" y="21760"/>
                  </a:cubicBezTo>
                  <a:cubicBezTo>
                    <a:pt x="35901" y="20415"/>
                    <a:pt x="35901" y="18802"/>
                    <a:pt x="36775" y="17457"/>
                  </a:cubicBezTo>
                  <a:cubicBezTo>
                    <a:pt x="37312" y="15642"/>
                    <a:pt x="38321" y="14096"/>
                    <a:pt x="38791" y="12280"/>
                  </a:cubicBezTo>
                  <a:cubicBezTo>
                    <a:pt x="38859" y="12079"/>
                    <a:pt x="38993" y="11944"/>
                    <a:pt x="39195" y="11877"/>
                  </a:cubicBezTo>
                  <a:cubicBezTo>
                    <a:pt x="39397" y="11608"/>
                    <a:pt x="39329" y="11205"/>
                    <a:pt x="39598" y="11003"/>
                  </a:cubicBezTo>
                  <a:cubicBezTo>
                    <a:pt x="39531" y="10331"/>
                    <a:pt x="39665" y="9591"/>
                    <a:pt x="40002" y="8986"/>
                  </a:cubicBezTo>
                  <a:cubicBezTo>
                    <a:pt x="41279" y="6566"/>
                    <a:pt x="41750" y="3742"/>
                    <a:pt x="42892" y="1188"/>
                  </a:cubicBezTo>
                  <a:cubicBezTo>
                    <a:pt x="43094" y="650"/>
                    <a:pt x="42758" y="314"/>
                    <a:pt x="42287" y="112"/>
                  </a:cubicBezTo>
                  <a:cubicBezTo>
                    <a:pt x="41933" y="33"/>
                    <a:pt x="41578" y="1"/>
                    <a:pt x="4122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9" name="Google Shape;13539;p16"/>
            <p:cNvSpPr/>
            <p:nvPr/>
          </p:nvSpPr>
          <p:spPr>
            <a:xfrm>
              <a:off x="3839400" y="574250"/>
              <a:ext cx="694150" cy="633650"/>
            </a:xfrm>
            <a:custGeom>
              <a:avLst/>
              <a:gdLst/>
              <a:ahLst/>
              <a:cxnLst/>
              <a:rect l="l" t="t" r="r" b="b"/>
              <a:pathLst>
                <a:path w="27766" h="25346" extrusionOk="0">
                  <a:moveTo>
                    <a:pt x="13715" y="1"/>
                  </a:moveTo>
                  <a:cubicBezTo>
                    <a:pt x="13395" y="46"/>
                    <a:pt x="13075" y="61"/>
                    <a:pt x="12755" y="61"/>
                  </a:cubicBezTo>
                  <a:cubicBezTo>
                    <a:pt x="12183" y="61"/>
                    <a:pt x="11609" y="14"/>
                    <a:pt x="11027" y="14"/>
                  </a:cubicBezTo>
                  <a:cubicBezTo>
                    <a:pt x="10496" y="14"/>
                    <a:pt x="9959" y="53"/>
                    <a:pt x="9412" y="202"/>
                  </a:cubicBezTo>
                  <a:cubicBezTo>
                    <a:pt x="9547" y="942"/>
                    <a:pt x="9412" y="1681"/>
                    <a:pt x="9076" y="2354"/>
                  </a:cubicBezTo>
                  <a:cubicBezTo>
                    <a:pt x="7059" y="5446"/>
                    <a:pt x="5513" y="8808"/>
                    <a:pt x="3765" y="12034"/>
                  </a:cubicBezTo>
                  <a:cubicBezTo>
                    <a:pt x="3295" y="13850"/>
                    <a:pt x="1950" y="15329"/>
                    <a:pt x="1748" y="17278"/>
                  </a:cubicBezTo>
                  <a:cubicBezTo>
                    <a:pt x="1614" y="18018"/>
                    <a:pt x="1412" y="18690"/>
                    <a:pt x="1076" y="19295"/>
                  </a:cubicBezTo>
                  <a:cubicBezTo>
                    <a:pt x="538" y="20236"/>
                    <a:pt x="135" y="21312"/>
                    <a:pt x="0" y="22388"/>
                  </a:cubicBezTo>
                  <a:cubicBezTo>
                    <a:pt x="355" y="22388"/>
                    <a:pt x="710" y="21815"/>
                    <a:pt x="836" y="21815"/>
                  </a:cubicBezTo>
                  <a:cubicBezTo>
                    <a:pt x="853" y="21815"/>
                    <a:pt x="866" y="21826"/>
                    <a:pt x="874" y="21850"/>
                  </a:cubicBezTo>
                  <a:cubicBezTo>
                    <a:pt x="992" y="22366"/>
                    <a:pt x="1125" y="22538"/>
                    <a:pt x="1264" y="22538"/>
                  </a:cubicBezTo>
                  <a:cubicBezTo>
                    <a:pt x="1523" y="22538"/>
                    <a:pt x="1798" y="21937"/>
                    <a:pt x="2017" y="21850"/>
                  </a:cubicBezTo>
                  <a:cubicBezTo>
                    <a:pt x="2307" y="21734"/>
                    <a:pt x="2446" y="21419"/>
                    <a:pt x="2737" y="21419"/>
                  </a:cubicBezTo>
                  <a:cubicBezTo>
                    <a:pt x="2784" y="21419"/>
                    <a:pt x="2835" y="21428"/>
                    <a:pt x="2891" y="21446"/>
                  </a:cubicBezTo>
                  <a:cubicBezTo>
                    <a:pt x="3466" y="21766"/>
                    <a:pt x="3191" y="22935"/>
                    <a:pt x="3913" y="22935"/>
                  </a:cubicBezTo>
                  <a:cubicBezTo>
                    <a:pt x="3950" y="22935"/>
                    <a:pt x="3991" y="22932"/>
                    <a:pt x="4034" y="22925"/>
                  </a:cubicBezTo>
                  <a:cubicBezTo>
                    <a:pt x="4282" y="22876"/>
                    <a:pt x="4505" y="22847"/>
                    <a:pt x="4706" y="22847"/>
                  </a:cubicBezTo>
                  <a:cubicBezTo>
                    <a:pt x="5324" y="22847"/>
                    <a:pt x="5730" y="23122"/>
                    <a:pt x="5984" y="23934"/>
                  </a:cubicBezTo>
                  <a:cubicBezTo>
                    <a:pt x="6114" y="24194"/>
                    <a:pt x="6356" y="24343"/>
                    <a:pt x="6620" y="24343"/>
                  </a:cubicBezTo>
                  <a:cubicBezTo>
                    <a:pt x="6765" y="24343"/>
                    <a:pt x="6917" y="24298"/>
                    <a:pt x="7059" y="24203"/>
                  </a:cubicBezTo>
                  <a:cubicBezTo>
                    <a:pt x="7463" y="23934"/>
                    <a:pt x="7463" y="23329"/>
                    <a:pt x="7127" y="22993"/>
                  </a:cubicBezTo>
                  <a:cubicBezTo>
                    <a:pt x="6589" y="22455"/>
                    <a:pt x="6051" y="21984"/>
                    <a:pt x="5379" y="21648"/>
                  </a:cubicBezTo>
                  <a:cubicBezTo>
                    <a:pt x="4101" y="21110"/>
                    <a:pt x="3900" y="20035"/>
                    <a:pt x="3631" y="18959"/>
                  </a:cubicBezTo>
                  <a:cubicBezTo>
                    <a:pt x="3462" y="18341"/>
                    <a:pt x="3763" y="18052"/>
                    <a:pt x="4220" y="18052"/>
                  </a:cubicBezTo>
                  <a:cubicBezTo>
                    <a:pt x="4309" y="18052"/>
                    <a:pt x="4405" y="18063"/>
                    <a:pt x="4505" y="18085"/>
                  </a:cubicBezTo>
                  <a:cubicBezTo>
                    <a:pt x="5110" y="18219"/>
                    <a:pt x="5715" y="18421"/>
                    <a:pt x="5715" y="19228"/>
                  </a:cubicBezTo>
                  <a:cubicBezTo>
                    <a:pt x="5782" y="19497"/>
                    <a:pt x="5648" y="20035"/>
                    <a:pt x="5984" y="20035"/>
                  </a:cubicBezTo>
                  <a:cubicBezTo>
                    <a:pt x="7396" y="20035"/>
                    <a:pt x="7530" y="21110"/>
                    <a:pt x="7799" y="22051"/>
                  </a:cubicBezTo>
                  <a:cubicBezTo>
                    <a:pt x="7866" y="22455"/>
                    <a:pt x="8001" y="22724"/>
                    <a:pt x="8404" y="22724"/>
                  </a:cubicBezTo>
                  <a:cubicBezTo>
                    <a:pt x="8942" y="22656"/>
                    <a:pt x="8942" y="22253"/>
                    <a:pt x="8942" y="21783"/>
                  </a:cubicBezTo>
                  <a:cubicBezTo>
                    <a:pt x="8942" y="21379"/>
                    <a:pt x="8875" y="20976"/>
                    <a:pt x="8673" y="20640"/>
                  </a:cubicBezTo>
                  <a:cubicBezTo>
                    <a:pt x="8270" y="19967"/>
                    <a:pt x="8068" y="19161"/>
                    <a:pt x="8135" y="18354"/>
                  </a:cubicBezTo>
                  <a:cubicBezTo>
                    <a:pt x="8202" y="17883"/>
                    <a:pt x="7664" y="17278"/>
                    <a:pt x="8404" y="16942"/>
                  </a:cubicBezTo>
                  <a:cubicBezTo>
                    <a:pt x="8595" y="16847"/>
                    <a:pt x="8802" y="16802"/>
                    <a:pt x="9011" y="16802"/>
                  </a:cubicBezTo>
                  <a:cubicBezTo>
                    <a:pt x="9393" y="16802"/>
                    <a:pt x="9781" y="16951"/>
                    <a:pt x="10085" y="17211"/>
                  </a:cubicBezTo>
                  <a:cubicBezTo>
                    <a:pt x="10555" y="17682"/>
                    <a:pt x="11228" y="18018"/>
                    <a:pt x="11900" y="18219"/>
                  </a:cubicBezTo>
                  <a:cubicBezTo>
                    <a:pt x="12370" y="17749"/>
                    <a:pt x="12236" y="16875"/>
                    <a:pt x="13177" y="16539"/>
                  </a:cubicBezTo>
                  <a:cubicBezTo>
                    <a:pt x="13581" y="17614"/>
                    <a:pt x="13648" y="18757"/>
                    <a:pt x="14387" y="19631"/>
                  </a:cubicBezTo>
                  <a:cubicBezTo>
                    <a:pt x="14656" y="20035"/>
                    <a:pt x="14320" y="20304"/>
                    <a:pt x="14118" y="20707"/>
                  </a:cubicBezTo>
                  <a:cubicBezTo>
                    <a:pt x="13312" y="22186"/>
                    <a:pt x="12236" y="23530"/>
                    <a:pt x="12236" y="25346"/>
                  </a:cubicBezTo>
                  <a:cubicBezTo>
                    <a:pt x="13581" y="24942"/>
                    <a:pt x="13648" y="23530"/>
                    <a:pt x="14387" y="22724"/>
                  </a:cubicBezTo>
                  <a:cubicBezTo>
                    <a:pt x="14455" y="22589"/>
                    <a:pt x="14522" y="22388"/>
                    <a:pt x="14656" y="22253"/>
                  </a:cubicBezTo>
                  <a:cubicBezTo>
                    <a:pt x="15060" y="21581"/>
                    <a:pt x="15328" y="20774"/>
                    <a:pt x="15463" y="19967"/>
                  </a:cubicBezTo>
                  <a:cubicBezTo>
                    <a:pt x="15530" y="19631"/>
                    <a:pt x="15530" y="19295"/>
                    <a:pt x="15530" y="18892"/>
                  </a:cubicBezTo>
                  <a:cubicBezTo>
                    <a:pt x="15530" y="18488"/>
                    <a:pt x="15732" y="18085"/>
                    <a:pt x="16068" y="17883"/>
                  </a:cubicBezTo>
                  <a:cubicBezTo>
                    <a:pt x="16337" y="17682"/>
                    <a:pt x="16471" y="17278"/>
                    <a:pt x="16404" y="16942"/>
                  </a:cubicBezTo>
                  <a:cubicBezTo>
                    <a:pt x="16337" y="16740"/>
                    <a:pt x="16202" y="16673"/>
                    <a:pt x="16001" y="16606"/>
                  </a:cubicBezTo>
                  <a:cubicBezTo>
                    <a:pt x="16202" y="16606"/>
                    <a:pt x="16404" y="16606"/>
                    <a:pt x="16539" y="16539"/>
                  </a:cubicBezTo>
                  <a:cubicBezTo>
                    <a:pt x="17009" y="15194"/>
                    <a:pt x="18152" y="14387"/>
                    <a:pt x="19093" y="13379"/>
                  </a:cubicBezTo>
                  <a:cubicBezTo>
                    <a:pt x="19295" y="13177"/>
                    <a:pt x="19497" y="12908"/>
                    <a:pt x="19631" y="12572"/>
                  </a:cubicBezTo>
                  <a:cubicBezTo>
                    <a:pt x="19748" y="11931"/>
                    <a:pt x="19156" y="11390"/>
                    <a:pt x="18777" y="11390"/>
                  </a:cubicBezTo>
                  <a:cubicBezTo>
                    <a:pt x="18720" y="11390"/>
                    <a:pt x="18667" y="11403"/>
                    <a:pt x="18623" y="11429"/>
                  </a:cubicBezTo>
                  <a:cubicBezTo>
                    <a:pt x="17480" y="12303"/>
                    <a:pt x="15396" y="11429"/>
                    <a:pt x="14992" y="13581"/>
                  </a:cubicBezTo>
                  <a:cubicBezTo>
                    <a:pt x="14723" y="13177"/>
                    <a:pt x="14589" y="12707"/>
                    <a:pt x="14455" y="12169"/>
                  </a:cubicBezTo>
                  <a:cubicBezTo>
                    <a:pt x="14126" y="11021"/>
                    <a:pt x="13948" y="10523"/>
                    <a:pt x="13478" y="10523"/>
                  </a:cubicBezTo>
                  <a:cubicBezTo>
                    <a:pt x="13177" y="10523"/>
                    <a:pt x="12757" y="10726"/>
                    <a:pt x="12102" y="11093"/>
                  </a:cubicBezTo>
                  <a:cubicBezTo>
                    <a:pt x="11818" y="11235"/>
                    <a:pt x="11580" y="11298"/>
                    <a:pt x="11373" y="11298"/>
                  </a:cubicBezTo>
                  <a:cubicBezTo>
                    <a:pt x="10794" y="11298"/>
                    <a:pt x="10445" y="10813"/>
                    <a:pt x="9950" y="10219"/>
                  </a:cubicBezTo>
                  <a:cubicBezTo>
                    <a:pt x="11228" y="10219"/>
                    <a:pt x="11698" y="9480"/>
                    <a:pt x="11900" y="8539"/>
                  </a:cubicBezTo>
                  <a:cubicBezTo>
                    <a:pt x="12102" y="7396"/>
                    <a:pt x="12908" y="6387"/>
                    <a:pt x="13984" y="5984"/>
                  </a:cubicBezTo>
                  <a:cubicBezTo>
                    <a:pt x="14656" y="5715"/>
                    <a:pt x="14992" y="5110"/>
                    <a:pt x="15597" y="4707"/>
                  </a:cubicBezTo>
                  <a:lnTo>
                    <a:pt x="15597" y="4707"/>
                  </a:lnTo>
                  <a:cubicBezTo>
                    <a:pt x="15328" y="5043"/>
                    <a:pt x="14858" y="5312"/>
                    <a:pt x="15060" y="5782"/>
                  </a:cubicBezTo>
                  <a:cubicBezTo>
                    <a:pt x="15207" y="6078"/>
                    <a:pt x="15535" y="6265"/>
                    <a:pt x="15885" y="6265"/>
                  </a:cubicBezTo>
                  <a:cubicBezTo>
                    <a:pt x="16013" y="6265"/>
                    <a:pt x="16144" y="6240"/>
                    <a:pt x="16270" y="6186"/>
                  </a:cubicBezTo>
                  <a:cubicBezTo>
                    <a:pt x="16661" y="6055"/>
                    <a:pt x="17036" y="5925"/>
                    <a:pt x="17404" y="5925"/>
                  </a:cubicBezTo>
                  <a:cubicBezTo>
                    <a:pt x="17794" y="5925"/>
                    <a:pt x="18175" y="6072"/>
                    <a:pt x="18555" y="6522"/>
                  </a:cubicBezTo>
                  <a:cubicBezTo>
                    <a:pt x="18654" y="6620"/>
                    <a:pt x="18807" y="6665"/>
                    <a:pt x="18978" y="6665"/>
                  </a:cubicBezTo>
                  <a:cubicBezTo>
                    <a:pt x="19273" y="6665"/>
                    <a:pt x="19620" y="6533"/>
                    <a:pt x="19833" y="6320"/>
                  </a:cubicBezTo>
                  <a:cubicBezTo>
                    <a:pt x="20034" y="6186"/>
                    <a:pt x="19564" y="5984"/>
                    <a:pt x="19833" y="5917"/>
                  </a:cubicBezTo>
                  <a:cubicBezTo>
                    <a:pt x="19967" y="5917"/>
                    <a:pt x="19967" y="6186"/>
                    <a:pt x="20236" y="6186"/>
                  </a:cubicBezTo>
                  <a:cubicBezTo>
                    <a:pt x="20371" y="6219"/>
                    <a:pt x="20354" y="6219"/>
                    <a:pt x="20337" y="6219"/>
                  </a:cubicBezTo>
                  <a:cubicBezTo>
                    <a:pt x="20320" y="6219"/>
                    <a:pt x="20303" y="6219"/>
                    <a:pt x="20438" y="6253"/>
                  </a:cubicBezTo>
                  <a:cubicBezTo>
                    <a:pt x="20590" y="6314"/>
                    <a:pt x="20743" y="6338"/>
                    <a:pt x="20897" y="6338"/>
                  </a:cubicBezTo>
                  <a:cubicBezTo>
                    <a:pt x="21500" y="6338"/>
                    <a:pt x="22119" y="5969"/>
                    <a:pt x="22728" y="5969"/>
                  </a:cubicBezTo>
                  <a:cubicBezTo>
                    <a:pt x="22998" y="5969"/>
                    <a:pt x="23266" y="6042"/>
                    <a:pt x="23530" y="6253"/>
                  </a:cubicBezTo>
                  <a:cubicBezTo>
                    <a:pt x="23648" y="6253"/>
                    <a:pt x="23508" y="5893"/>
                    <a:pt x="23697" y="5893"/>
                  </a:cubicBezTo>
                  <a:cubicBezTo>
                    <a:pt x="23724" y="5893"/>
                    <a:pt x="23757" y="5900"/>
                    <a:pt x="23799" y="5917"/>
                  </a:cubicBezTo>
                  <a:cubicBezTo>
                    <a:pt x="23947" y="6015"/>
                    <a:pt x="24130" y="6078"/>
                    <a:pt x="24297" y="6078"/>
                  </a:cubicBezTo>
                  <a:cubicBezTo>
                    <a:pt x="24359" y="6078"/>
                    <a:pt x="24417" y="6069"/>
                    <a:pt x="24471" y="6051"/>
                  </a:cubicBezTo>
                  <a:cubicBezTo>
                    <a:pt x="24942" y="5849"/>
                    <a:pt x="25413" y="5513"/>
                    <a:pt x="25816" y="5177"/>
                  </a:cubicBezTo>
                  <a:cubicBezTo>
                    <a:pt x="26421" y="4370"/>
                    <a:pt x="27766" y="3833"/>
                    <a:pt x="26892" y="2421"/>
                  </a:cubicBezTo>
                  <a:cubicBezTo>
                    <a:pt x="25077" y="2085"/>
                    <a:pt x="23261" y="1681"/>
                    <a:pt x="21379" y="1480"/>
                  </a:cubicBezTo>
                  <a:cubicBezTo>
                    <a:pt x="21177" y="1547"/>
                    <a:pt x="20976" y="1614"/>
                    <a:pt x="20774" y="1614"/>
                  </a:cubicBezTo>
                  <a:cubicBezTo>
                    <a:pt x="20717" y="1617"/>
                    <a:pt x="20660" y="1619"/>
                    <a:pt x="20602" y="1619"/>
                  </a:cubicBezTo>
                  <a:cubicBezTo>
                    <a:pt x="19444" y="1619"/>
                    <a:pt x="18236" y="996"/>
                    <a:pt x="17211" y="740"/>
                  </a:cubicBezTo>
                  <a:cubicBezTo>
                    <a:pt x="17080" y="717"/>
                    <a:pt x="16946" y="708"/>
                    <a:pt x="16808" y="708"/>
                  </a:cubicBezTo>
                  <a:cubicBezTo>
                    <a:pt x="16311" y="708"/>
                    <a:pt x="15775" y="826"/>
                    <a:pt x="15266" y="826"/>
                  </a:cubicBezTo>
                  <a:cubicBezTo>
                    <a:pt x="14680" y="826"/>
                    <a:pt x="14129" y="670"/>
                    <a:pt x="13715" y="1"/>
                  </a:cubicBezTo>
                  <a:close/>
                </a:path>
              </a:pathLst>
            </a:custGeom>
            <a:solidFill>
              <a:srgbClr val="F26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0" name="Google Shape;13540;p16"/>
            <p:cNvSpPr/>
            <p:nvPr/>
          </p:nvSpPr>
          <p:spPr>
            <a:xfrm>
              <a:off x="4375550" y="662050"/>
              <a:ext cx="926075" cy="357575"/>
            </a:xfrm>
            <a:custGeom>
              <a:avLst/>
              <a:gdLst/>
              <a:ahLst/>
              <a:cxnLst/>
              <a:rect l="l" t="t" r="r" b="b"/>
              <a:pathLst>
                <a:path w="37043" h="14303" extrusionOk="0">
                  <a:moveTo>
                    <a:pt x="7825" y="8309"/>
                  </a:moveTo>
                  <a:cubicBezTo>
                    <a:pt x="7795" y="8346"/>
                    <a:pt x="7763" y="8377"/>
                    <a:pt x="7730" y="8406"/>
                  </a:cubicBezTo>
                  <a:lnTo>
                    <a:pt x="7730" y="8406"/>
                  </a:lnTo>
                  <a:cubicBezTo>
                    <a:pt x="7731" y="8400"/>
                    <a:pt x="7731" y="8394"/>
                    <a:pt x="7731" y="8388"/>
                  </a:cubicBezTo>
                  <a:cubicBezTo>
                    <a:pt x="7763" y="8359"/>
                    <a:pt x="7794" y="8333"/>
                    <a:pt x="7825" y="8309"/>
                  </a:cubicBezTo>
                  <a:close/>
                  <a:moveTo>
                    <a:pt x="7625" y="8491"/>
                  </a:moveTo>
                  <a:lnTo>
                    <a:pt x="7625" y="8491"/>
                  </a:lnTo>
                  <a:cubicBezTo>
                    <a:pt x="7555" y="8546"/>
                    <a:pt x="7494" y="8594"/>
                    <a:pt x="7463" y="8657"/>
                  </a:cubicBezTo>
                  <a:cubicBezTo>
                    <a:pt x="7421" y="8491"/>
                    <a:pt x="7533" y="8504"/>
                    <a:pt x="7625" y="8491"/>
                  </a:cubicBezTo>
                  <a:close/>
                  <a:moveTo>
                    <a:pt x="12709" y="0"/>
                  </a:moveTo>
                  <a:cubicBezTo>
                    <a:pt x="12486" y="0"/>
                    <a:pt x="12260" y="17"/>
                    <a:pt x="12034" y="52"/>
                  </a:cubicBezTo>
                  <a:cubicBezTo>
                    <a:pt x="11295" y="253"/>
                    <a:pt x="10891" y="993"/>
                    <a:pt x="10353" y="1531"/>
                  </a:cubicBezTo>
                  <a:cubicBezTo>
                    <a:pt x="10219" y="1665"/>
                    <a:pt x="10084" y="1800"/>
                    <a:pt x="10017" y="2001"/>
                  </a:cubicBezTo>
                  <a:lnTo>
                    <a:pt x="9681" y="2405"/>
                  </a:lnTo>
                  <a:cubicBezTo>
                    <a:pt x="9345" y="2741"/>
                    <a:pt x="8942" y="3144"/>
                    <a:pt x="8605" y="3480"/>
                  </a:cubicBezTo>
                  <a:cubicBezTo>
                    <a:pt x="7866" y="4153"/>
                    <a:pt x="7194" y="4892"/>
                    <a:pt x="6521" y="5632"/>
                  </a:cubicBezTo>
                  <a:cubicBezTo>
                    <a:pt x="4841" y="8052"/>
                    <a:pt x="2958" y="10270"/>
                    <a:pt x="1143" y="12556"/>
                  </a:cubicBezTo>
                  <a:cubicBezTo>
                    <a:pt x="740" y="13027"/>
                    <a:pt x="0" y="13363"/>
                    <a:pt x="471" y="14237"/>
                  </a:cubicBezTo>
                  <a:cubicBezTo>
                    <a:pt x="632" y="14281"/>
                    <a:pt x="796" y="14302"/>
                    <a:pt x="958" y="14302"/>
                  </a:cubicBezTo>
                  <a:cubicBezTo>
                    <a:pt x="1542" y="14302"/>
                    <a:pt x="2105" y="14023"/>
                    <a:pt x="2420" y="13497"/>
                  </a:cubicBezTo>
                  <a:cubicBezTo>
                    <a:pt x="3185" y="12569"/>
                    <a:pt x="3949" y="11907"/>
                    <a:pt x="5038" y="11907"/>
                  </a:cubicBezTo>
                  <a:cubicBezTo>
                    <a:pt x="5289" y="11907"/>
                    <a:pt x="5559" y="11943"/>
                    <a:pt x="5849" y="12018"/>
                  </a:cubicBezTo>
                  <a:cubicBezTo>
                    <a:pt x="5902" y="12027"/>
                    <a:pt x="5960" y="12031"/>
                    <a:pt x="6020" y="12031"/>
                  </a:cubicBezTo>
                  <a:cubicBezTo>
                    <a:pt x="6416" y="12031"/>
                    <a:pt x="6916" y="11849"/>
                    <a:pt x="6857" y="11615"/>
                  </a:cubicBezTo>
                  <a:cubicBezTo>
                    <a:pt x="6454" y="10136"/>
                    <a:pt x="7866" y="10338"/>
                    <a:pt x="8471" y="9464"/>
                  </a:cubicBezTo>
                  <a:cubicBezTo>
                    <a:pt x="9014" y="8740"/>
                    <a:pt x="9178" y="8233"/>
                    <a:pt x="8236" y="8233"/>
                  </a:cubicBezTo>
                  <a:cubicBezTo>
                    <a:pt x="8138" y="8233"/>
                    <a:pt x="8029" y="8238"/>
                    <a:pt x="7906" y="8250"/>
                  </a:cubicBezTo>
                  <a:lnTo>
                    <a:pt x="7906" y="8250"/>
                  </a:lnTo>
                  <a:cubicBezTo>
                    <a:pt x="8072" y="8138"/>
                    <a:pt x="8227" y="8091"/>
                    <a:pt x="8371" y="8091"/>
                  </a:cubicBezTo>
                  <a:cubicBezTo>
                    <a:pt x="8790" y="8091"/>
                    <a:pt x="9115" y="8490"/>
                    <a:pt x="9345" y="8859"/>
                  </a:cubicBezTo>
                  <a:cubicBezTo>
                    <a:pt x="9614" y="9396"/>
                    <a:pt x="10017" y="9934"/>
                    <a:pt x="10622" y="10001"/>
                  </a:cubicBezTo>
                  <a:cubicBezTo>
                    <a:pt x="12572" y="10203"/>
                    <a:pt x="13647" y="11480"/>
                    <a:pt x="14589" y="13027"/>
                  </a:cubicBezTo>
                  <a:cubicBezTo>
                    <a:pt x="14794" y="13386"/>
                    <a:pt x="15078" y="13746"/>
                    <a:pt x="15470" y="13746"/>
                  </a:cubicBezTo>
                  <a:cubicBezTo>
                    <a:pt x="15591" y="13746"/>
                    <a:pt x="15723" y="13711"/>
                    <a:pt x="15866" y="13632"/>
                  </a:cubicBezTo>
                  <a:cubicBezTo>
                    <a:pt x="16337" y="13363"/>
                    <a:pt x="16606" y="12758"/>
                    <a:pt x="16471" y="12220"/>
                  </a:cubicBezTo>
                  <a:cubicBezTo>
                    <a:pt x="16404" y="11817"/>
                    <a:pt x="16068" y="11548"/>
                    <a:pt x="16068" y="11144"/>
                  </a:cubicBezTo>
                  <a:cubicBezTo>
                    <a:pt x="16606" y="11010"/>
                    <a:pt x="17211" y="11010"/>
                    <a:pt x="17816" y="11010"/>
                  </a:cubicBezTo>
                  <a:cubicBezTo>
                    <a:pt x="17849" y="11012"/>
                    <a:pt x="17883" y="11013"/>
                    <a:pt x="17917" y="11013"/>
                  </a:cubicBezTo>
                  <a:cubicBezTo>
                    <a:pt x="18494" y="11013"/>
                    <a:pt x="19162" y="10747"/>
                    <a:pt x="19772" y="10747"/>
                  </a:cubicBezTo>
                  <a:cubicBezTo>
                    <a:pt x="20359" y="10747"/>
                    <a:pt x="20893" y="10992"/>
                    <a:pt x="21244" y="11951"/>
                  </a:cubicBezTo>
                  <a:cubicBezTo>
                    <a:pt x="21301" y="12122"/>
                    <a:pt x="21454" y="12184"/>
                    <a:pt x="21647" y="12184"/>
                  </a:cubicBezTo>
                  <a:cubicBezTo>
                    <a:pt x="21911" y="12184"/>
                    <a:pt x="22250" y="12068"/>
                    <a:pt x="22522" y="11951"/>
                  </a:cubicBezTo>
                  <a:cubicBezTo>
                    <a:pt x="23328" y="11480"/>
                    <a:pt x="23866" y="10607"/>
                    <a:pt x="23933" y="9665"/>
                  </a:cubicBezTo>
                  <a:cubicBezTo>
                    <a:pt x="24001" y="8657"/>
                    <a:pt x="24404" y="7648"/>
                    <a:pt x="25076" y="6909"/>
                  </a:cubicBezTo>
                  <a:cubicBezTo>
                    <a:pt x="26231" y="5633"/>
                    <a:pt x="27111" y="4796"/>
                    <a:pt x="28908" y="4796"/>
                  </a:cubicBezTo>
                  <a:cubicBezTo>
                    <a:pt x="29099" y="4796"/>
                    <a:pt x="29300" y="4806"/>
                    <a:pt x="29513" y="4825"/>
                  </a:cubicBezTo>
                  <a:cubicBezTo>
                    <a:pt x="31799" y="4959"/>
                    <a:pt x="33749" y="5296"/>
                    <a:pt x="35497" y="6573"/>
                  </a:cubicBezTo>
                  <a:cubicBezTo>
                    <a:pt x="36438" y="6438"/>
                    <a:pt x="37043" y="6035"/>
                    <a:pt x="36774" y="4959"/>
                  </a:cubicBezTo>
                  <a:cubicBezTo>
                    <a:pt x="34690" y="4489"/>
                    <a:pt x="32673" y="3884"/>
                    <a:pt x="30589" y="3548"/>
                  </a:cubicBezTo>
                  <a:cubicBezTo>
                    <a:pt x="28303" y="3144"/>
                    <a:pt x="25950" y="2472"/>
                    <a:pt x="23664" y="1934"/>
                  </a:cubicBezTo>
                  <a:cubicBezTo>
                    <a:pt x="21446" y="1464"/>
                    <a:pt x="19362" y="724"/>
                    <a:pt x="17076" y="724"/>
                  </a:cubicBezTo>
                  <a:cubicBezTo>
                    <a:pt x="16926" y="736"/>
                    <a:pt x="16776" y="741"/>
                    <a:pt x="16627" y="741"/>
                  </a:cubicBezTo>
                  <a:cubicBezTo>
                    <a:pt x="15904" y="741"/>
                    <a:pt x="15190" y="611"/>
                    <a:pt x="14521" y="388"/>
                  </a:cubicBezTo>
                  <a:cubicBezTo>
                    <a:pt x="13973" y="139"/>
                    <a:pt x="13351" y="0"/>
                    <a:pt x="12709" y="0"/>
                  </a:cubicBezTo>
                  <a:close/>
                </a:path>
              </a:pathLst>
            </a:custGeom>
            <a:solidFill>
              <a:srgbClr val="F0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1" name="Google Shape;13541;p16"/>
            <p:cNvSpPr/>
            <p:nvPr/>
          </p:nvSpPr>
          <p:spPr>
            <a:xfrm>
              <a:off x="4952025" y="812925"/>
              <a:ext cx="615150" cy="748825"/>
            </a:xfrm>
            <a:custGeom>
              <a:avLst/>
              <a:gdLst/>
              <a:ahLst/>
              <a:cxnLst/>
              <a:rect l="l" t="t" r="r" b="b"/>
              <a:pathLst>
                <a:path w="24606" h="29953" extrusionOk="0">
                  <a:moveTo>
                    <a:pt x="19765" y="0"/>
                  </a:moveTo>
                  <a:cubicBezTo>
                    <a:pt x="18623" y="1546"/>
                    <a:pt x="17278" y="2958"/>
                    <a:pt x="16135" y="4504"/>
                  </a:cubicBezTo>
                  <a:cubicBezTo>
                    <a:pt x="14454" y="6454"/>
                    <a:pt x="12975" y="8538"/>
                    <a:pt x="11698" y="10689"/>
                  </a:cubicBezTo>
                  <a:cubicBezTo>
                    <a:pt x="10757" y="12168"/>
                    <a:pt x="9681" y="13580"/>
                    <a:pt x="8606" y="14925"/>
                  </a:cubicBezTo>
                  <a:cubicBezTo>
                    <a:pt x="6521" y="17614"/>
                    <a:pt x="5177" y="20841"/>
                    <a:pt x="2958" y="23530"/>
                  </a:cubicBezTo>
                  <a:cubicBezTo>
                    <a:pt x="2622" y="23866"/>
                    <a:pt x="2286" y="24202"/>
                    <a:pt x="2017" y="24605"/>
                  </a:cubicBezTo>
                  <a:cubicBezTo>
                    <a:pt x="1547" y="26421"/>
                    <a:pt x="0" y="27832"/>
                    <a:pt x="269" y="29849"/>
                  </a:cubicBezTo>
                  <a:cubicBezTo>
                    <a:pt x="441" y="29921"/>
                    <a:pt x="592" y="29953"/>
                    <a:pt x="727" y="29953"/>
                  </a:cubicBezTo>
                  <a:cubicBezTo>
                    <a:pt x="1222" y="29953"/>
                    <a:pt x="1498" y="29519"/>
                    <a:pt x="1816" y="29043"/>
                  </a:cubicBezTo>
                  <a:cubicBezTo>
                    <a:pt x="2690" y="27765"/>
                    <a:pt x="3900" y="26690"/>
                    <a:pt x="3832" y="24807"/>
                  </a:cubicBezTo>
                  <a:lnTo>
                    <a:pt x="3832" y="24807"/>
                  </a:lnTo>
                  <a:cubicBezTo>
                    <a:pt x="4327" y="25931"/>
                    <a:pt x="4821" y="26754"/>
                    <a:pt x="5597" y="26754"/>
                  </a:cubicBezTo>
                  <a:cubicBezTo>
                    <a:pt x="5982" y="26754"/>
                    <a:pt x="6435" y="26552"/>
                    <a:pt x="6992" y="26085"/>
                  </a:cubicBezTo>
                  <a:cubicBezTo>
                    <a:pt x="7160" y="25950"/>
                    <a:pt x="7345" y="25916"/>
                    <a:pt x="7538" y="25916"/>
                  </a:cubicBezTo>
                  <a:cubicBezTo>
                    <a:pt x="7732" y="25916"/>
                    <a:pt x="7933" y="25950"/>
                    <a:pt x="8135" y="25950"/>
                  </a:cubicBezTo>
                  <a:cubicBezTo>
                    <a:pt x="8661" y="25998"/>
                    <a:pt x="9063" y="26034"/>
                    <a:pt x="9361" y="26034"/>
                  </a:cubicBezTo>
                  <a:cubicBezTo>
                    <a:pt x="10319" y="26034"/>
                    <a:pt x="10210" y="25657"/>
                    <a:pt x="9748" y="24068"/>
                  </a:cubicBezTo>
                  <a:cubicBezTo>
                    <a:pt x="9614" y="23597"/>
                    <a:pt x="9211" y="23126"/>
                    <a:pt x="9950" y="22925"/>
                  </a:cubicBezTo>
                  <a:cubicBezTo>
                    <a:pt x="10032" y="22904"/>
                    <a:pt x="10110" y="22895"/>
                    <a:pt x="10183" y="22895"/>
                  </a:cubicBezTo>
                  <a:cubicBezTo>
                    <a:pt x="10589" y="22895"/>
                    <a:pt x="10865" y="23188"/>
                    <a:pt x="11093" y="23530"/>
                  </a:cubicBezTo>
                  <a:cubicBezTo>
                    <a:pt x="11362" y="23933"/>
                    <a:pt x="11295" y="24337"/>
                    <a:pt x="11564" y="24874"/>
                  </a:cubicBezTo>
                  <a:cubicBezTo>
                    <a:pt x="11787" y="25321"/>
                    <a:pt x="12057" y="25814"/>
                    <a:pt x="12566" y="25814"/>
                  </a:cubicBezTo>
                  <a:cubicBezTo>
                    <a:pt x="12669" y="25814"/>
                    <a:pt x="12783" y="25794"/>
                    <a:pt x="12908" y="25748"/>
                  </a:cubicBezTo>
                  <a:cubicBezTo>
                    <a:pt x="13580" y="25547"/>
                    <a:pt x="13580" y="24874"/>
                    <a:pt x="13446" y="24269"/>
                  </a:cubicBezTo>
                  <a:cubicBezTo>
                    <a:pt x="13312" y="23463"/>
                    <a:pt x="13110" y="22656"/>
                    <a:pt x="12908" y="21916"/>
                  </a:cubicBezTo>
                  <a:cubicBezTo>
                    <a:pt x="12774" y="21379"/>
                    <a:pt x="12639" y="20841"/>
                    <a:pt x="13177" y="20437"/>
                  </a:cubicBezTo>
                  <a:cubicBezTo>
                    <a:pt x="14387" y="19563"/>
                    <a:pt x="14858" y="18084"/>
                    <a:pt x="14387" y="16673"/>
                  </a:cubicBezTo>
                  <a:cubicBezTo>
                    <a:pt x="13984" y="15395"/>
                    <a:pt x="14185" y="13983"/>
                    <a:pt x="15059" y="12841"/>
                  </a:cubicBezTo>
                  <a:cubicBezTo>
                    <a:pt x="15059" y="12639"/>
                    <a:pt x="14992" y="12504"/>
                    <a:pt x="14992" y="12303"/>
                  </a:cubicBezTo>
                  <a:cubicBezTo>
                    <a:pt x="14723" y="11630"/>
                    <a:pt x="14992" y="11294"/>
                    <a:pt x="15530" y="11025"/>
                  </a:cubicBezTo>
                  <a:cubicBezTo>
                    <a:pt x="15580" y="11009"/>
                    <a:pt x="15635" y="11000"/>
                    <a:pt x="15689" y="11000"/>
                  </a:cubicBezTo>
                  <a:cubicBezTo>
                    <a:pt x="15849" y="11000"/>
                    <a:pt x="16001" y="11076"/>
                    <a:pt x="16001" y="11227"/>
                  </a:cubicBezTo>
                  <a:cubicBezTo>
                    <a:pt x="16068" y="12168"/>
                    <a:pt x="16740" y="13042"/>
                    <a:pt x="16606" y="13983"/>
                  </a:cubicBezTo>
                  <a:cubicBezTo>
                    <a:pt x="16337" y="16000"/>
                    <a:pt x="16135" y="18084"/>
                    <a:pt x="15732" y="20101"/>
                  </a:cubicBezTo>
                  <a:cubicBezTo>
                    <a:pt x="15597" y="20773"/>
                    <a:pt x="15261" y="21379"/>
                    <a:pt x="14656" y="21715"/>
                  </a:cubicBezTo>
                  <a:cubicBezTo>
                    <a:pt x="14185" y="21984"/>
                    <a:pt x="13580" y="22387"/>
                    <a:pt x="14051" y="22925"/>
                  </a:cubicBezTo>
                  <a:cubicBezTo>
                    <a:pt x="14723" y="23732"/>
                    <a:pt x="14522" y="25076"/>
                    <a:pt x="15664" y="25614"/>
                  </a:cubicBezTo>
                  <a:cubicBezTo>
                    <a:pt x="15732" y="25631"/>
                    <a:pt x="15812" y="25639"/>
                    <a:pt x="15893" y="25639"/>
                  </a:cubicBezTo>
                  <a:cubicBezTo>
                    <a:pt x="16139" y="25639"/>
                    <a:pt x="16404" y="25564"/>
                    <a:pt x="16404" y="25412"/>
                  </a:cubicBezTo>
                  <a:cubicBezTo>
                    <a:pt x="16404" y="24269"/>
                    <a:pt x="17412" y="24673"/>
                    <a:pt x="17950" y="24404"/>
                  </a:cubicBezTo>
                  <a:cubicBezTo>
                    <a:pt x="18488" y="22992"/>
                    <a:pt x="17278" y="21715"/>
                    <a:pt x="17480" y="20370"/>
                  </a:cubicBezTo>
                  <a:cubicBezTo>
                    <a:pt x="18017" y="17681"/>
                    <a:pt x="18354" y="14992"/>
                    <a:pt x="19564" y="12437"/>
                  </a:cubicBezTo>
                  <a:cubicBezTo>
                    <a:pt x="19698" y="12034"/>
                    <a:pt x="19765" y="11563"/>
                    <a:pt x="19900" y="11160"/>
                  </a:cubicBezTo>
                  <a:cubicBezTo>
                    <a:pt x="19967" y="10958"/>
                    <a:pt x="20034" y="10689"/>
                    <a:pt x="19967" y="10420"/>
                  </a:cubicBezTo>
                  <a:cubicBezTo>
                    <a:pt x="20034" y="10286"/>
                    <a:pt x="20034" y="10151"/>
                    <a:pt x="20169" y="10084"/>
                  </a:cubicBezTo>
                  <a:cubicBezTo>
                    <a:pt x="21379" y="9009"/>
                    <a:pt x="21379" y="7193"/>
                    <a:pt x="22522" y="6051"/>
                  </a:cubicBezTo>
                  <a:cubicBezTo>
                    <a:pt x="22858" y="5513"/>
                    <a:pt x="23127" y="4908"/>
                    <a:pt x="23261" y="4235"/>
                  </a:cubicBezTo>
                  <a:cubicBezTo>
                    <a:pt x="24606" y="740"/>
                    <a:pt x="24606" y="740"/>
                    <a:pt x="20908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2" name="Google Shape;13542;p16"/>
            <p:cNvSpPr/>
            <p:nvPr/>
          </p:nvSpPr>
          <p:spPr>
            <a:xfrm>
              <a:off x="5531875" y="1115450"/>
              <a:ext cx="1067250" cy="684025"/>
            </a:xfrm>
            <a:custGeom>
              <a:avLst/>
              <a:gdLst/>
              <a:ahLst/>
              <a:cxnLst/>
              <a:rect l="l" t="t" r="r" b="b"/>
              <a:pathLst>
                <a:path w="42690" h="27361" extrusionOk="0">
                  <a:moveTo>
                    <a:pt x="41581" y="0"/>
                  </a:moveTo>
                  <a:cubicBezTo>
                    <a:pt x="41157" y="0"/>
                    <a:pt x="40747" y="256"/>
                    <a:pt x="40538" y="672"/>
                  </a:cubicBezTo>
                  <a:cubicBezTo>
                    <a:pt x="40337" y="1882"/>
                    <a:pt x="38992" y="1614"/>
                    <a:pt x="38320" y="2286"/>
                  </a:cubicBezTo>
                  <a:cubicBezTo>
                    <a:pt x="37043" y="3496"/>
                    <a:pt x="35496" y="4370"/>
                    <a:pt x="33883" y="4840"/>
                  </a:cubicBezTo>
                  <a:cubicBezTo>
                    <a:pt x="32135" y="5916"/>
                    <a:pt x="30320" y="6857"/>
                    <a:pt x="28437" y="7664"/>
                  </a:cubicBezTo>
                  <a:cubicBezTo>
                    <a:pt x="28303" y="7799"/>
                    <a:pt x="28169" y="7933"/>
                    <a:pt x="28034" y="8067"/>
                  </a:cubicBezTo>
                  <a:cubicBezTo>
                    <a:pt x="27765" y="8471"/>
                    <a:pt x="27295" y="8807"/>
                    <a:pt x="26757" y="8874"/>
                  </a:cubicBezTo>
                  <a:cubicBezTo>
                    <a:pt x="24942" y="9950"/>
                    <a:pt x="23261" y="11294"/>
                    <a:pt x="21379" y="12236"/>
                  </a:cubicBezTo>
                  <a:cubicBezTo>
                    <a:pt x="18420" y="13715"/>
                    <a:pt x="15530" y="15463"/>
                    <a:pt x="12841" y="17345"/>
                  </a:cubicBezTo>
                  <a:cubicBezTo>
                    <a:pt x="10958" y="18421"/>
                    <a:pt x="9143" y="19496"/>
                    <a:pt x="7328" y="20639"/>
                  </a:cubicBezTo>
                  <a:cubicBezTo>
                    <a:pt x="5378" y="21782"/>
                    <a:pt x="3361" y="22925"/>
                    <a:pt x="1479" y="24202"/>
                  </a:cubicBezTo>
                  <a:cubicBezTo>
                    <a:pt x="1008" y="24942"/>
                    <a:pt x="269" y="25412"/>
                    <a:pt x="0" y="26286"/>
                  </a:cubicBezTo>
                  <a:cubicBezTo>
                    <a:pt x="134" y="26757"/>
                    <a:pt x="471" y="26891"/>
                    <a:pt x="874" y="26959"/>
                  </a:cubicBezTo>
                  <a:cubicBezTo>
                    <a:pt x="1076" y="26959"/>
                    <a:pt x="1210" y="26959"/>
                    <a:pt x="1412" y="26891"/>
                  </a:cubicBezTo>
                  <a:cubicBezTo>
                    <a:pt x="1591" y="26726"/>
                    <a:pt x="1751" y="26662"/>
                    <a:pt x="1898" y="26662"/>
                  </a:cubicBezTo>
                  <a:cubicBezTo>
                    <a:pt x="2386" y="26662"/>
                    <a:pt x="2740" y="27361"/>
                    <a:pt x="3234" y="27361"/>
                  </a:cubicBezTo>
                  <a:cubicBezTo>
                    <a:pt x="3317" y="27361"/>
                    <a:pt x="3404" y="27341"/>
                    <a:pt x="3496" y="27295"/>
                  </a:cubicBezTo>
                  <a:cubicBezTo>
                    <a:pt x="4639" y="26959"/>
                    <a:pt x="5378" y="25816"/>
                    <a:pt x="6656" y="25816"/>
                  </a:cubicBezTo>
                  <a:cubicBezTo>
                    <a:pt x="7866" y="25412"/>
                    <a:pt x="8740" y="24471"/>
                    <a:pt x="9883" y="23866"/>
                  </a:cubicBezTo>
                  <a:cubicBezTo>
                    <a:pt x="11496" y="22925"/>
                    <a:pt x="14252" y="23395"/>
                    <a:pt x="14252" y="20370"/>
                  </a:cubicBezTo>
                  <a:cubicBezTo>
                    <a:pt x="14252" y="20236"/>
                    <a:pt x="14588" y="20236"/>
                    <a:pt x="14790" y="20236"/>
                  </a:cubicBezTo>
                  <a:cubicBezTo>
                    <a:pt x="14947" y="20262"/>
                    <a:pt x="15098" y="20274"/>
                    <a:pt x="15243" y="20274"/>
                  </a:cubicBezTo>
                  <a:cubicBezTo>
                    <a:pt x="16589" y="20274"/>
                    <a:pt x="17463" y="19229"/>
                    <a:pt x="18555" y="18622"/>
                  </a:cubicBezTo>
                  <a:cubicBezTo>
                    <a:pt x="20236" y="17748"/>
                    <a:pt x="21647" y="16337"/>
                    <a:pt x="23664" y="16068"/>
                  </a:cubicBezTo>
                  <a:cubicBezTo>
                    <a:pt x="25816" y="15530"/>
                    <a:pt x="27496" y="13984"/>
                    <a:pt x="29311" y="12841"/>
                  </a:cubicBezTo>
                  <a:cubicBezTo>
                    <a:pt x="29849" y="12437"/>
                    <a:pt x="30320" y="11967"/>
                    <a:pt x="30723" y="11429"/>
                  </a:cubicBezTo>
                  <a:cubicBezTo>
                    <a:pt x="31432" y="10270"/>
                    <a:pt x="32695" y="9542"/>
                    <a:pt x="34101" y="9542"/>
                  </a:cubicBezTo>
                  <a:cubicBezTo>
                    <a:pt x="34162" y="9542"/>
                    <a:pt x="34224" y="9544"/>
                    <a:pt x="34286" y="9546"/>
                  </a:cubicBezTo>
                  <a:cubicBezTo>
                    <a:pt x="34421" y="9479"/>
                    <a:pt x="34555" y="9345"/>
                    <a:pt x="34690" y="9210"/>
                  </a:cubicBezTo>
                  <a:cubicBezTo>
                    <a:pt x="35093" y="7530"/>
                    <a:pt x="36774" y="7933"/>
                    <a:pt x="37849" y="7261"/>
                  </a:cubicBezTo>
                  <a:cubicBezTo>
                    <a:pt x="39194" y="6723"/>
                    <a:pt x="40471" y="6118"/>
                    <a:pt x="41278" y="4840"/>
                  </a:cubicBezTo>
                  <a:cubicBezTo>
                    <a:pt x="41345" y="4572"/>
                    <a:pt x="41480" y="4370"/>
                    <a:pt x="41681" y="4101"/>
                  </a:cubicBezTo>
                  <a:cubicBezTo>
                    <a:pt x="42488" y="3361"/>
                    <a:pt x="42690" y="2084"/>
                    <a:pt x="42085" y="1076"/>
                  </a:cubicBezTo>
                  <a:cubicBezTo>
                    <a:pt x="42017" y="740"/>
                    <a:pt x="41950" y="403"/>
                    <a:pt x="41950" y="67"/>
                  </a:cubicBezTo>
                  <a:cubicBezTo>
                    <a:pt x="41829" y="22"/>
                    <a:pt x="41705" y="0"/>
                    <a:pt x="4158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3" name="Google Shape;13543;p16"/>
            <p:cNvSpPr/>
            <p:nvPr/>
          </p:nvSpPr>
          <p:spPr>
            <a:xfrm>
              <a:off x="6094900" y="1012925"/>
              <a:ext cx="487425" cy="305900"/>
            </a:xfrm>
            <a:custGeom>
              <a:avLst/>
              <a:gdLst/>
              <a:ahLst/>
              <a:cxnLst/>
              <a:rect l="l" t="t" r="r" b="b"/>
              <a:pathLst>
                <a:path w="19497" h="12236" extrusionOk="0">
                  <a:moveTo>
                    <a:pt x="5177" y="0"/>
                  </a:moveTo>
                  <a:cubicBezTo>
                    <a:pt x="3631" y="874"/>
                    <a:pt x="2757" y="2286"/>
                    <a:pt x="1681" y="3698"/>
                  </a:cubicBezTo>
                  <a:cubicBezTo>
                    <a:pt x="1143" y="4101"/>
                    <a:pt x="740" y="4706"/>
                    <a:pt x="471" y="5378"/>
                  </a:cubicBezTo>
                  <a:cubicBezTo>
                    <a:pt x="337" y="5580"/>
                    <a:pt x="202" y="5782"/>
                    <a:pt x="68" y="6051"/>
                  </a:cubicBezTo>
                  <a:cubicBezTo>
                    <a:pt x="0" y="6185"/>
                    <a:pt x="0" y="6387"/>
                    <a:pt x="0" y="6521"/>
                  </a:cubicBezTo>
                  <a:cubicBezTo>
                    <a:pt x="0" y="6857"/>
                    <a:pt x="68" y="7126"/>
                    <a:pt x="269" y="7328"/>
                  </a:cubicBezTo>
                  <a:cubicBezTo>
                    <a:pt x="818" y="7918"/>
                    <a:pt x="1525" y="8006"/>
                    <a:pt x="2224" y="8006"/>
                  </a:cubicBezTo>
                  <a:cubicBezTo>
                    <a:pt x="2520" y="8006"/>
                    <a:pt x="2815" y="7991"/>
                    <a:pt x="3096" y="7991"/>
                  </a:cubicBezTo>
                  <a:cubicBezTo>
                    <a:pt x="3209" y="7991"/>
                    <a:pt x="3321" y="7993"/>
                    <a:pt x="3429" y="8000"/>
                  </a:cubicBezTo>
                  <a:cubicBezTo>
                    <a:pt x="4505" y="8000"/>
                    <a:pt x="5446" y="8605"/>
                    <a:pt x="5042" y="9479"/>
                  </a:cubicBezTo>
                  <a:cubicBezTo>
                    <a:pt x="4370" y="10824"/>
                    <a:pt x="5244" y="11429"/>
                    <a:pt x="5916" y="12236"/>
                  </a:cubicBezTo>
                  <a:cubicBezTo>
                    <a:pt x="7933" y="11631"/>
                    <a:pt x="9816" y="10622"/>
                    <a:pt x="11496" y="9345"/>
                  </a:cubicBezTo>
                  <a:cubicBezTo>
                    <a:pt x="13984" y="8202"/>
                    <a:pt x="15933" y="6118"/>
                    <a:pt x="18354" y="4841"/>
                  </a:cubicBezTo>
                  <a:lnTo>
                    <a:pt x="19496" y="4168"/>
                  </a:lnTo>
                  <a:cubicBezTo>
                    <a:pt x="19350" y="3802"/>
                    <a:pt x="19124" y="3711"/>
                    <a:pt x="18869" y="3711"/>
                  </a:cubicBezTo>
                  <a:cubicBezTo>
                    <a:pt x="18616" y="3711"/>
                    <a:pt x="18335" y="3801"/>
                    <a:pt x="18076" y="3801"/>
                  </a:cubicBezTo>
                  <a:cubicBezTo>
                    <a:pt x="17879" y="3801"/>
                    <a:pt x="17695" y="3748"/>
                    <a:pt x="17547" y="3563"/>
                  </a:cubicBezTo>
                  <a:cubicBezTo>
                    <a:pt x="16875" y="2757"/>
                    <a:pt x="15799" y="2689"/>
                    <a:pt x="14858" y="2353"/>
                  </a:cubicBezTo>
                  <a:cubicBezTo>
                    <a:pt x="11698" y="1412"/>
                    <a:pt x="8471" y="605"/>
                    <a:pt x="5177" y="0"/>
                  </a:cubicBezTo>
                  <a:close/>
                </a:path>
              </a:pathLst>
            </a:custGeom>
            <a:solidFill>
              <a:srgbClr val="EF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4" name="Google Shape;13544;p16"/>
            <p:cNvSpPr/>
            <p:nvPr/>
          </p:nvSpPr>
          <p:spPr>
            <a:xfrm>
              <a:off x="5683125" y="963750"/>
              <a:ext cx="384900" cy="413900"/>
            </a:xfrm>
            <a:custGeom>
              <a:avLst/>
              <a:gdLst/>
              <a:ahLst/>
              <a:cxnLst/>
              <a:rect l="l" t="t" r="r" b="b"/>
              <a:pathLst>
                <a:path w="15396" h="16556" extrusionOk="0">
                  <a:moveTo>
                    <a:pt x="8674" y="0"/>
                  </a:moveTo>
                  <a:cubicBezTo>
                    <a:pt x="8010" y="0"/>
                    <a:pt x="7708" y="614"/>
                    <a:pt x="7463" y="1228"/>
                  </a:cubicBezTo>
                  <a:cubicBezTo>
                    <a:pt x="7328" y="1900"/>
                    <a:pt x="6858" y="2438"/>
                    <a:pt x="6253" y="2639"/>
                  </a:cubicBezTo>
                  <a:cubicBezTo>
                    <a:pt x="5580" y="2639"/>
                    <a:pt x="5715" y="3312"/>
                    <a:pt x="5379" y="3648"/>
                  </a:cubicBezTo>
                  <a:cubicBezTo>
                    <a:pt x="4101" y="4387"/>
                    <a:pt x="3967" y="5732"/>
                    <a:pt x="3362" y="6875"/>
                  </a:cubicBezTo>
                  <a:cubicBezTo>
                    <a:pt x="3093" y="8152"/>
                    <a:pt x="2017" y="9026"/>
                    <a:pt x="1412" y="10102"/>
                  </a:cubicBezTo>
                  <a:cubicBezTo>
                    <a:pt x="606" y="10908"/>
                    <a:pt x="68" y="11984"/>
                    <a:pt x="1" y="13127"/>
                  </a:cubicBezTo>
                  <a:cubicBezTo>
                    <a:pt x="153" y="13167"/>
                    <a:pt x="292" y="13185"/>
                    <a:pt x="418" y="13185"/>
                  </a:cubicBezTo>
                  <a:cubicBezTo>
                    <a:pt x="1569" y="13185"/>
                    <a:pt x="1714" y="11675"/>
                    <a:pt x="2622" y="11312"/>
                  </a:cubicBezTo>
                  <a:cubicBezTo>
                    <a:pt x="2757" y="11110"/>
                    <a:pt x="2421" y="10908"/>
                    <a:pt x="2622" y="10841"/>
                  </a:cubicBezTo>
                  <a:cubicBezTo>
                    <a:pt x="2637" y="10834"/>
                    <a:pt x="2651" y="10831"/>
                    <a:pt x="2664" y="10831"/>
                  </a:cubicBezTo>
                  <a:cubicBezTo>
                    <a:pt x="2772" y="10831"/>
                    <a:pt x="2839" y="11050"/>
                    <a:pt x="2959" y="11110"/>
                  </a:cubicBezTo>
                  <a:cubicBezTo>
                    <a:pt x="3454" y="11386"/>
                    <a:pt x="3995" y="11526"/>
                    <a:pt x="4530" y="11526"/>
                  </a:cubicBezTo>
                  <a:cubicBezTo>
                    <a:pt x="5302" y="11526"/>
                    <a:pt x="6061" y="11235"/>
                    <a:pt x="6656" y="10640"/>
                  </a:cubicBezTo>
                  <a:cubicBezTo>
                    <a:pt x="6824" y="10472"/>
                    <a:pt x="7059" y="10387"/>
                    <a:pt x="7295" y="10387"/>
                  </a:cubicBezTo>
                  <a:cubicBezTo>
                    <a:pt x="7530" y="10387"/>
                    <a:pt x="7765" y="10472"/>
                    <a:pt x="7933" y="10640"/>
                  </a:cubicBezTo>
                  <a:cubicBezTo>
                    <a:pt x="8270" y="10908"/>
                    <a:pt x="8538" y="11379"/>
                    <a:pt x="8270" y="11715"/>
                  </a:cubicBezTo>
                  <a:cubicBezTo>
                    <a:pt x="6925" y="13329"/>
                    <a:pt x="8337" y="14942"/>
                    <a:pt x="8202" y="16556"/>
                  </a:cubicBezTo>
                  <a:cubicBezTo>
                    <a:pt x="9816" y="16354"/>
                    <a:pt x="9950" y="14673"/>
                    <a:pt x="10891" y="13799"/>
                  </a:cubicBezTo>
                  <a:cubicBezTo>
                    <a:pt x="11564" y="12119"/>
                    <a:pt x="13110" y="11110"/>
                    <a:pt x="13849" y="9497"/>
                  </a:cubicBezTo>
                  <a:cubicBezTo>
                    <a:pt x="14051" y="8488"/>
                    <a:pt x="14522" y="7614"/>
                    <a:pt x="15194" y="6942"/>
                  </a:cubicBezTo>
                  <a:cubicBezTo>
                    <a:pt x="15261" y="6808"/>
                    <a:pt x="15329" y="6606"/>
                    <a:pt x="15396" y="6404"/>
                  </a:cubicBezTo>
                  <a:cubicBezTo>
                    <a:pt x="14856" y="4964"/>
                    <a:pt x="13941" y="4220"/>
                    <a:pt x="12795" y="4220"/>
                  </a:cubicBezTo>
                  <a:cubicBezTo>
                    <a:pt x="12657" y="4220"/>
                    <a:pt x="12515" y="4231"/>
                    <a:pt x="12370" y="4253"/>
                  </a:cubicBezTo>
                  <a:cubicBezTo>
                    <a:pt x="11680" y="4375"/>
                    <a:pt x="11198" y="4460"/>
                    <a:pt x="10850" y="4460"/>
                  </a:cubicBezTo>
                  <a:cubicBezTo>
                    <a:pt x="10048" y="4460"/>
                    <a:pt x="9963" y="4006"/>
                    <a:pt x="9681" y="2505"/>
                  </a:cubicBezTo>
                  <a:cubicBezTo>
                    <a:pt x="9614" y="2169"/>
                    <a:pt x="9614" y="1833"/>
                    <a:pt x="9547" y="1497"/>
                  </a:cubicBezTo>
                  <a:cubicBezTo>
                    <a:pt x="9547" y="892"/>
                    <a:pt x="9681" y="152"/>
                    <a:pt x="8875" y="18"/>
                  </a:cubicBezTo>
                  <a:cubicBezTo>
                    <a:pt x="8804" y="6"/>
                    <a:pt x="8738" y="0"/>
                    <a:pt x="867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5" name="Google Shape;13545;p16"/>
            <p:cNvSpPr/>
            <p:nvPr/>
          </p:nvSpPr>
          <p:spPr>
            <a:xfrm>
              <a:off x="5778925" y="1501325"/>
              <a:ext cx="707600" cy="210800"/>
            </a:xfrm>
            <a:custGeom>
              <a:avLst/>
              <a:gdLst/>
              <a:ahLst/>
              <a:cxnLst/>
              <a:rect l="l" t="t" r="r" b="b"/>
              <a:pathLst>
                <a:path w="28304" h="8432" extrusionOk="0">
                  <a:moveTo>
                    <a:pt x="13146" y="0"/>
                  </a:moveTo>
                  <a:cubicBezTo>
                    <a:pt x="13050" y="0"/>
                    <a:pt x="12949" y="30"/>
                    <a:pt x="12841" y="95"/>
                  </a:cubicBezTo>
                  <a:cubicBezTo>
                    <a:pt x="11362" y="1103"/>
                    <a:pt x="9681" y="1775"/>
                    <a:pt x="8270" y="2918"/>
                  </a:cubicBezTo>
                  <a:cubicBezTo>
                    <a:pt x="7430" y="3564"/>
                    <a:pt x="6404" y="4334"/>
                    <a:pt x="5490" y="4334"/>
                  </a:cubicBezTo>
                  <a:cubicBezTo>
                    <a:pt x="5453" y="4334"/>
                    <a:pt x="5416" y="4333"/>
                    <a:pt x="5379" y="4330"/>
                  </a:cubicBezTo>
                  <a:cubicBezTo>
                    <a:pt x="4639" y="4330"/>
                    <a:pt x="3967" y="4532"/>
                    <a:pt x="3362" y="4868"/>
                  </a:cubicBezTo>
                  <a:cubicBezTo>
                    <a:pt x="3967" y="5271"/>
                    <a:pt x="4774" y="5540"/>
                    <a:pt x="3833" y="6145"/>
                  </a:cubicBezTo>
                  <a:cubicBezTo>
                    <a:pt x="2555" y="6952"/>
                    <a:pt x="1278" y="7692"/>
                    <a:pt x="1" y="8431"/>
                  </a:cubicBezTo>
                  <a:cubicBezTo>
                    <a:pt x="2959" y="7826"/>
                    <a:pt x="5984" y="8028"/>
                    <a:pt x="8875" y="7288"/>
                  </a:cubicBezTo>
                  <a:cubicBezTo>
                    <a:pt x="14723" y="5809"/>
                    <a:pt x="20640" y="5473"/>
                    <a:pt x="26556" y="4666"/>
                  </a:cubicBezTo>
                  <a:cubicBezTo>
                    <a:pt x="26824" y="4599"/>
                    <a:pt x="27093" y="4532"/>
                    <a:pt x="27295" y="4397"/>
                  </a:cubicBezTo>
                  <a:cubicBezTo>
                    <a:pt x="27766" y="3322"/>
                    <a:pt x="28303" y="2313"/>
                    <a:pt x="28169" y="1170"/>
                  </a:cubicBezTo>
                  <a:cubicBezTo>
                    <a:pt x="27850" y="925"/>
                    <a:pt x="27523" y="850"/>
                    <a:pt x="27196" y="850"/>
                  </a:cubicBezTo>
                  <a:cubicBezTo>
                    <a:pt x="26675" y="850"/>
                    <a:pt x="26157" y="1041"/>
                    <a:pt x="25680" y="1041"/>
                  </a:cubicBezTo>
                  <a:cubicBezTo>
                    <a:pt x="25635" y="1041"/>
                    <a:pt x="25591" y="1040"/>
                    <a:pt x="25547" y="1036"/>
                  </a:cubicBezTo>
                  <a:cubicBezTo>
                    <a:pt x="25345" y="1103"/>
                    <a:pt x="25144" y="1103"/>
                    <a:pt x="24942" y="1170"/>
                  </a:cubicBezTo>
                  <a:cubicBezTo>
                    <a:pt x="24472" y="1305"/>
                    <a:pt x="24068" y="1439"/>
                    <a:pt x="23598" y="1507"/>
                  </a:cubicBezTo>
                  <a:cubicBezTo>
                    <a:pt x="18421" y="2448"/>
                    <a:pt x="13244" y="3120"/>
                    <a:pt x="8135" y="4532"/>
                  </a:cubicBezTo>
                  <a:cubicBezTo>
                    <a:pt x="9816" y="2784"/>
                    <a:pt x="12303" y="2313"/>
                    <a:pt x="13715" y="364"/>
                  </a:cubicBezTo>
                  <a:cubicBezTo>
                    <a:pt x="13532" y="135"/>
                    <a:pt x="13350" y="0"/>
                    <a:pt x="13146" y="0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6" name="Google Shape;13546;p16"/>
            <p:cNvSpPr/>
            <p:nvPr/>
          </p:nvSpPr>
          <p:spPr>
            <a:xfrm>
              <a:off x="6261275" y="1236450"/>
              <a:ext cx="312650" cy="302550"/>
            </a:xfrm>
            <a:custGeom>
              <a:avLst/>
              <a:gdLst/>
              <a:ahLst/>
              <a:cxnLst/>
              <a:rect l="l" t="t" r="r" b="b"/>
              <a:pathLst>
                <a:path w="12506" h="12102" extrusionOk="0">
                  <a:moveTo>
                    <a:pt x="12102" y="0"/>
                  </a:moveTo>
                  <a:cubicBezTo>
                    <a:pt x="10825" y="471"/>
                    <a:pt x="9883" y="1614"/>
                    <a:pt x="8539" y="2017"/>
                  </a:cubicBezTo>
                  <a:cubicBezTo>
                    <a:pt x="7396" y="2690"/>
                    <a:pt x="6253" y="3496"/>
                    <a:pt x="5245" y="4438"/>
                  </a:cubicBezTo>
                  <a:cubicBezTo>
                    <a:pt x="3833" y="4975"/>
                    <a:pt x="2287" y="5244"/>
                    <a:pt x="1211" y="6454"/>
                  </a:cubicBezTo>
                  <a:cubicBezTo>
                    <a:pt x="875" y="6925"/>
                    <a:pt x="203" y="7059"/>
                    <a:pt x="1" y="7664"/>
                  </a:cubicBezTo>
                  <a:cubicBezTo>
                    <a:pt x="324" y="7789"/>
                    <a:pt x="622" y="7842"/>
                    <a:pt x="902" y="7842"/>
                  </a:cubicBezTo>
                  <a:cubicBezTo>
                    <a:pt x="2134" y="7842"/>
                    <a:pt x="3006" y="6813"/>
                    <a:pt x="4102" y="6320"/>
                  </a:cubicBezTo>
                  <a:lnTo>
                    <a:pt x="4102" y="6320"/>
                  </a:lnTo>
                  <a:cubicBezTo>
                    <a:pt x="3766" y="6589"/>
                    <a:pt x="3430" y="6858"/>
                    <a:pt x="3766" y="7396"/>
                  </a:cubicBezTo>
                  <a:cubicBezTo>
                    <a:pt x="4640" y="8942"/>
                    <a:pt x="5043" y="10623"/>
                    <a:pt x="6051" y="12102"/>
                  </a:cubicBezTo>
                  <a:cubicBezTo>
                    <a:pt x="6993" y="12102"/>
                    <a:pt x="7934" y="11967"/>
                    <a:pt x="8808" y="11698"/>
                  </a:cubicBezTo>
                  <a:cubicBezTo>
                    <a:pt x="9816" y="10219"/>
                    <a:pt x="10018" y="8404"/>
                    <a:pt x="10623" y="6723"/>
                  </a:cubicBezTo>
                  <a:cubicBezTo>
                    <a:pt x="11026" y="5648"/>
                    <a:pt x="11295" y="4370"/>
                    <a:pt x="11564" y="3160"/>
                  </a:cubicBezTo>
                  <a:cubicBezTo>
                    <a:pt x="11900" y="2152"/>
                    <a:pt x="12505" y="1143"/>
                    <a:pt x="12102" y="0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7" name="Google Shape;13547;p16"/>
            <p:cNvSpPr/>
            <p:nvPr/>
          </p:nvSpPr>
          <p:spPr>
            <a:xfrm>
              <a:off x="5834400" y="923375"/>
              <a:ext cx="344550" cy="214625"/>
            </a:xfrm>
            <a:custGeom>
              <a:avLst/>
              <a:gdLst/>
              <a:ahLst/>
              <a:cxnLst/>
              <a:rect l="l" t="t" r="r" b="b"/>
              <a:pathLst>
                <a:path w="13782" h="8585" extrusionOk="0">
                  <a:moveTo>
                    <a:pt x="2773" y="0"/>
                  </a:moveTo>
                  <a:cubicBezTo>
                    <a:pt x="2090" y="0"/>
                    <a:pt x="1698" y="471"/>
                    <a:pt x="1076" y="1633"/>
                  </a:cubicBezTo>
                  <a:cubicBezTo>
                    <a:pt x="672" y="2238"/>
                    <a:pt x="403" y="2910"/>
                    <a:pt x="269" y="3649"/>
                  </a:cubicBezTo>
                  <a:cubicBezTo>
                    <a:pt x="269" y="3784"/>
                    <a:pt x="202" y="3918"/>
                    <a:pt x="135" y="4053"/>
                  </a:cubicBezTo>
                  <a:cubicBezTo>
                    <a:pt x="67" y="4053"/>
                    <a:pt x="67" y="4053"/>
                    <a:pt x="0" y="4187"/>
                  </a:cubicBezTo>
                  <a:cubicBezTo>
                    <a:pt x="0" y="4254"/>
                    <a:pt x="0" y="4389"/>
                    <a:pt x="135" y="4456"/>
                  </a:cubicBezTo>
                  <a:cubicBezTo>
                    <a:pt x="392" y="4530"/>
                    <a:pt x="629" y="4703"/>
                    <a:pt x="857" y="4703"/>
                  </a:cubicBezTo>
                  <a:cubicBezTo>
                    <a:pt x="1046" y="4703"/>
                    <a:pt x="1229" y="4584"/>
                    <a:pt x="1412" y="4187"/>
                  </a:cubicBezTo>
                  <a:cubicBezTo>
                    <a:pt x="1815" y="3582"/>
                    <a:pt x="1681" y="2843"/>
                    <a:pt x="2151" y="2238"/>
                  </a:cubicBezTo>
                  <a:cubicBezTo>
                    <a:pt x="2331" y="2118"/>
                    <a:pt x="2458" y="1891"/>
                    <a:pt x="2721" y="1891"/>
                  </a:cubicBezTo>
                  <a:cubicBezTo>
                    <a:pt x="2753" y="1891"/>
                    <a:pt x="2787" y="1894"/>
                    <a:pt x="2824" y="1901"/>
                  </a:cubicBezTo>
                  <a:cubicBezTo>
                    <a:pt x="2958" y="1969"/>
                    <a:pt x="3093" y="2305"/>
                    <a:pt x="3093" y="2372"/>
                  </a:cubicBezTo>
                  <a:cubicBezTo>
                    <a:pt x="2487" y="3649"/>
                    <a:pt x="3563" y="4725"/>
                    <a:pt x="3429" y="5935"/>
                  </a:cubicBezTo>
                  <a:cubicBezTo>
                    <a:pt x="3343" y="6839"/>
                    <a:pt x="3532" y="7247"/>
                    <a:pt x="4015" y="7247"/>
                  </a:cubicBezTo>
                  <a:cubicBezTo>
                    <a:pt x="4286" y="7247"/>
                    <a:pt x="4650" y="7118"/>
                    <a:pt x="5109" y="6876"/>
                  </a:cubicBezTo>
                  <a:cubicBezTo>
                    <a:pt x="5311" y="6742"/>
                    <a:pt x="5580" y="6607"/>
                    <a:pt x="5849" y="6540"/>
                  </a:cubicBezTo>
                  <a:cubicBezTo>
                    <a:pt x="6165" y="6461"/>
                    <a:pt x="6481" y="6312"/>
                    <a:pt x="6838" y="6312"/>
                  </a:cubicBezTo>
                  <a:cubicBezTo>
                    <a:pt x="7089" y="6312"/>
                    <a:pt x="7359" y="6386"/>
                    <a:pt x="7664" y="6607"/>
                  </a:cubicBezTo>
                  <a:cubicBezTo>
                    <a:pt x="8336" y="7145"/>
                    <a:pt x="9143" y="7414"/>
                    <a:pt x="9009" y="8490"/>
                  </a:cubicBezTo>
                  <a:cubicBezTo>
                    <a:pt x="9104" y="8537"/>
                    <a:pt x="9232" y="8585"/>
                    <a:pt x="9371" y="8585"/>
                  </a:cubicBezTo>
                  <a:cubicBezTo>
                    <a:pt x="9428" y="8585"/>
                    <a:pt x="9487" y="8577"/>
                    <a:pt x="9546" y="8557"/>
                  </a:cubicBezTo>
                  <a:lnTo>
                    <a:pt x="9748" y="8423"/>
                  </a:lnTo>
                  <a:cubicBezTo>
                    <a:pt x="9883" y="8288"/>
                    <a:pt x="10017" y="8154"/>
                    <a:pt x="10151" y="8019"/>
                  </a:cubicBezTo>
                  <a:cubicBezTo>
                    <a:pt x="10622" y="7280"/>
                    <a:pt x="11227" y="6607"/>
                    <a:pt x="11698" y="5868"/>
                  </a:cubicBezTo>
                  <a:cubicBezTo>
                    <a:pt x="12236" y="4859"/>
                    <a:pt x="13782" y="4523"/>
                    <a:pt x="13446" y="3044"/>
                  </a:cubicBezTo>
                  <a:cubicBezTo>
                    <a:pt x="12034" y="2775"/>
                    <a:pt x="10689" y="2305"/>
                    <a:pt x="9412" y="1700"/>
                  </a:cubicBezTo>
                  <a:cubicBezTo>
                    <a:pt x="7731" y="1364"/>
                    <a:pt x="6118" y="960"/>
                    <a:pt x="4504" y="490"/>
                  </a:cubicBezTo>
                  <a:cubicBezTo>
                    <a:pt x="3733" y="181"/>
                    <a:pt x="3197" y="0"/>
                    <a:pt x="2773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8" name="Google Shape;13548;p16"/>
            <p:cNvSpPr/>
            <p:nvPr/>
          </p:nvSpPr>
          <p:spPr>
            <a:xfrm>
              <a:off x="5158750" y="786025"/>
              <a:ext cx="228600" cy="264925"/>
            </a:xfrm>
            <a:custGeom>
              <a:avLst/>
              <a:gdLst/>
              <a:ahLst/>
              <a:cxnLst/>
              <a:rect l="l" t="t" r="r" b="b"/>
              <a:pathLst>
                <a:path w="9144" h="10597" extrusionOk="0">
                  <a:moveTo>
                    <a:pt x="5446" y="0"/>
                  </a:moveTo>
                  <a:cubicBezTo>
                    <a:pt x="5244" y="605"/>
                    <a:pt x="4774" y="1143"/>
                    <a:pt x="4169" y="1479"/>
                  </a:cubicBezTo>
                  <a:cubicBezTo>
                    <a:pt x="2555" y="3026"/>
                    <a:pt x="1345" y="4908"/>
                    <a:pt x="605" y="7059"/>
                  </a:cubicBezTo>
                  <a:cubicBezTo>
                    <a:pt x="1143" y="8068"/>
                    <a:pt x="0" y="9211"/>
                    <a:pt x="807" y="10286"/>
                  </a:cubicBezTo>
                  <a:cubicBezTo>
                    <a:pt x="942" y="10421"/>
                    <a:pt x="1076" y="10488"/>
                    <a:pt x="1278" y="10555"/>
                  </a:cubicBezTo>
                  <a:cubicBezTo>
                    <a:pt x="1429" y="10583"/>
                    <a:pt x="1580" y="10596"/>
                    <a:pt x="1729" y="10596"/>
                  </a:cubicBezTo>
                  <a:cubicBezTo>
                    <a:pt x="2311" y="10596"/>
                    <a:pt x="2867" y="10392"/>
                    <a:pt x="3295" y="10017"/>
                  </a:cubicBezTo>
                  <a:cubicBezTo>
                    <a:pt x="3429" y="9883"/>
                    <a:pt x="3564" y="9748"/>
                    <a:pt x="3698" y="9614"/>
                  </a:cubicBezTo>
                  <a:cubicBezTo>
                    <a:pt x="3832" y="9345"/>
                    <a:pt x="4101" y="9143"/>
                    <a:pt x="4437" y="9009"/>
                  </a:cubicBezTo>
                  <a:cubicBezTo>
                    <a:pt x="4975" y="8740"/>
                    <a:pt x="5984" y="8740"/>
                    <a:pt x="5782" y="8135"/>
                  </a:cubicBezTo>
                  <a:cubicBezTo>
                    <a:pt x="5043" y="5446"/>
                    <a:pt x="7261" y="4169"/>
                    <a:pt x="8269" y="2353"/>
                  </a:cubicBezTo>
                  <a:cubicBezTo>
                    <a:pt x="8538" y="1883"/>
                    <a:pt x="9143" y="1479"/>
                    <a:pt x="8673" y="807"/>
                  </a:cubicBezTo>
                  <a:cubicBezTo>
                    <a:pt x="7664" y="337"/>
                    <a:pt x="6589" y="68"/>
                    <a:pt x="5446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9" name="Google Shape;13549;p16"/>
            <p:cNvSpPr/>
            <p:nvPr/>
          </p:nvSpPr>
          <p:spPr>
            <a:xfrm>
              <a:off x="5943625" y="2183525"/>
              <a:ext cx="314325" cy="142800"/>
            </a:xfrm>
            <a:custGeom>
              <a:avLst/>
              <a:gdLst/>
              <a:ahLst/>
              <a:cxnLst/>
              <a:rect l="l" t="t" r="r" b="b"/>
              <a:pathLst>
                <a:path w="12573" h="5712" extrusionOk="0">
                  <a:moveTo>
                    <a:pt x="11301" y="1"/>
                  </a:moveTo>
                  <a:cubicBezTo>
                    <a:pt x="10087" y="1"/>
                    <a:pt x="8920" y="281"/>
                    <a:pt x="7799" y="841"/>
                  </a:cubicBezTo>
                  <a:cubicBezTo>
                    <a:pt x="5850" y="1648"/>
                    <a:pt x="3766" y="2320"/>
                    <a:pt x="1682" y="2858"/>
                  </a:cubicBezTo>
                  <a:cubicBezTo>
                    <a:pt x="942" y="2992"/>
                    <a:pt x="270" y="3530"/>
                    <a:pt x="68" y="4270"/>
                  </a:cubicBezTo>
                  <a:cubicBezTo>
                    <a:pt x="1" y="4471"/>
                    <a:pt x="1" y="4673"/>
                    <a:pt x="1" y="4875"/>
                  </a:cubicBezTo>
                  <a:cubicBezTo>
                    <a:pt x="315" y="5592"/>
                    <a:pt x="837" y="5711"/>
                    <a:pt x="1390" y="5711"/>
                  </a:cubicBezTo>
                  <a:cubicBezTo>
                    <a:pt x="1667" y="5711"/>
                    <a:pt x="1950" y="5681"/>
                    <a:pt x="2219" y="5681"/>
                  </a:cubicBezTo>
                  <a:lnTo>
                    <a:pt x="9547" y="4202"/>
                  </a:lnTo>
                  <a:cubicBezTo>
                    <a:pt x="9834" y="4202"/>
                    <a:pt x="10102" y="4279"/>
                    <a:pt x="10350" y="4279"/>
                  </a:cubicBezTo>
                  <a:cubicBezTo>
                    <a:pt x="10568" y="4279"/>
                    <a:pt x="10771" y="4220"/>
                    <a:pt x="10959" y="4001"/>
                  </a:cubicBezTo>
                  <a:cubicBezTo>
                    <a:pt x="11093" y="2589"/>
                    <a:pt x="12304" y="1648"/>
                    <a:pt x="12572" y="370"/>
                  </a:cubicBezTo>
                  <a:cubicBezTo>
                    <a:pt x="12438" y="169"/>
                    <a:pt x="12236" y="101"/>
                    <a:pt x="12035" y="34"/>
                  </a:cubicBezTo>
                  <a:cubicBezTo>
                    <a:pt x="11788" y="12"/>
                    <a:pt x="11544" y="1"/>
                    <a:pt x="11301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0" name="Google Shape;13550;p16"/>
            <p:cNvSpPr/>
            <p:nvPr/>
          </p:nvSpPr>
          <p:spPr>
            <a:xfrm>
              <a:off x="5178925" y="2631425"/>
              <a:ext cx="870625" cy="156350"/>
            </a:xfrm>
            <a:custGeom>
              <a:avLst/>
              <a:gdLst/>
              <a:ahLst/>
              <a:cxnLst/>
              <a:rect l="l" t="t" r="r" b="b"/>
              <a:pathLst>
                <a:path w="34825" h="6254" extrusionOk="0">
                  <a:moveTo>
                    <a:pt x="33480" y="1"/>
                  </a:moveTo>
                  <a:cubicBezTo>
                    <a:pt x="31743" y="131"/>
                    <a:pt x="30035" y="205"/>
                    <a:pt x="28336" y="205"/>
                  </a:cubicBezTo>
                  <a:cubicBezTo>
                    <a:pt x="27404" y="205"/>
                    <a:pt x="26476" y="183"/>
                    <a:pt x="25547" y="135"/>
                  </a:cubicBezTo>
                  <a:cubicBezTo>
                    <a:pt x="25311" y="102"/>
                    <a:pt x="25076" y="85"/>
                    <a:pt x="24841" y="85"/>
                  </a:cubicBezTo>
                  <a:cubicBezTo>
                    <a:pt x="24606" y="85"/>
                    <a:pt x="24370" y="102"/>
                    <a:pt x="24135" y="135"/>
                  </a:cubicBezTo>
                  <a:cubicBezTo>
                    <a:pt x="22915" y="359"/>
                    <a:pt x="21694" y="408"/>
                    <a:pt x="20470" y="408"/>
                  </a:cubicBezTo>
                  <a:cubicBezTo>
                    <a:pt x="19525" y="408"/>
                    <a:pt x="18578" y="379"/>
                    <a:pt x="17628" y="379"/>
                  </a:cubicBezTo>
                  <a:cubicBezTo>
                    <a:pt x="16486" y="379"/>
                    <a:pt x="15340" y="421"/>
                    <a:pt x="14185" y="606"/>
                  </a:cubicBezTo>
                  <a:cubicBezTo>
                    <a:pt x="12034" y="942"/>
                    <a:pt x="9748" y="1009"/>
                    <a:pt x="7462" y="1278"/>
                  </a:cubicBezTo>
                  <a:cubicBezTo>
                    <a:pt x="5446" y="1614"/>
                    <a:pt x="1143" y="4505"/>
                    <a:pt x="0" y="6253"/>
                  </a:cubicBezTo>
                  <a:cubicBezTo>
                    <a:pt x="1412" y="5245"/>
                    <a:pt x="2958" y="4438"/>
                    <a:pt x="4370" y="3295"/>
                  </a:cubicBezTo>
                  <a:cubicBezTo>
                    <a:pt x="5333" y="2513"/>
                    <a:pt x="6403" y="1785"/>
                    <a:pt x="7821" y="1785"/>
                  </a:cubicBezTo>
                  <a:cubicBezTo>
                    <a:pt x="7988" y="1785"/>
                    <a:pt x="8160" y="1795"/>
                    <a:pt x="8336" y="1816"/>
                  </a:cubicBezTo>
                  <a:cubicBezTo>
                    <a:pt x="8430" y="1825"/>
                    <a:pt x="8524" y="1829"/>
                    <a:pt x="8618" y="1829"/>
                  </a:cubicBezTo>
                  <a:cubicBezTo>
                    <a:pt x="9377" y="1829"/>
                    <a:pt x="10171" y="1563"/>
                    <a:pt x="10955" y="1563"/>
                  </a:cubicBezTo>
                  <a:cubicBezTo>
                    <a:pt x="11481" y="1563"/>
                    <a:pt x="12002" y="1683"/>
                    <a:pt x="12505" y="2085"/>
                  </a:cubicBezTo>
                  <a:cubicBezTo>
                    <a:pt x="12572" y="2085"/>
                    <a:pt x="12841" y="2018"/>
                    <a:pt x="12841" y="1950"/>
                  </a:cubicBezTo>
                  <a:cubicBezTo>
                    <a:pt x="12942" y="1547"/>
                    <a:pt x="13110" y="1429"/>
                    <a:pt x="13303" y="1429"/>
                  </a:cubicBezTo>
                  <a:cubicBezTo>
                    <a:pt x="13496" y="1429"/>
                    <a:pt x="13715" y="1547"/>
                    <a:pt x="13916" y="1614"/>
                  </a:cubicBezTo>
                  <a:cubicBezTo>
                    <a:pt x="14387" y="1749"/>
                    <a:pt x="14858" y="1816"/>
                    <a:pt x="15320" y="1816"/>
                  </a:cubicBezTo>
                  <a:cubicBezTo>
                    <a:pt x="15782" y="1816"/>
                    <a:pt x="16236" y="1749"/>
                    <a:pt x="16673" y="1614"/>
                  </a:cubicBezTo>
                  <a:cubicBezTo>
                    <a:pt x="17144" y="1510"/>
                    <a:pt x="17901" y="1282"/>
                    <a:pt x="18276" y="1282"/>
                  </a:cubicBezTo>
                  <a:cubicBezTo>
                    <a:pt x="18382" y="1282"/>
                    <a:pt x="18458" y="1301"/>
                    <a:pt x="18488" y="1345"/>
                  </a:cubicBezTo>
                  <a:cubicBezTo>
                    <a:pt x="18859" y="1870"/>
                    <a:pt x="19258" y="2012"/>
                    <a:pt x="19672" y="2012"/>
                  </a:cubicBezTo>
                  <a:cubicBezTo>
                    <a:pt x="20159" y="2012"/>
                    <a:pt x="20668" y="1816"/>
                    <a:pt x="21177" y="1816"/>
                  </a:cubicBezTo>
                  <a:cubicBezTo>
                    <a:pt x="21110" y="1547"/>
                    <a:pt x="20774" y="1076"/>
                    <a:pt x="21379" y="1009"/>
                  </a:cubicBezTo>
                  <a:cubicBezTo>
                    <a:pt x="21849" y="1009"/>
                    <a:pt x="22387" y="1009"/>
                    <a:pt x="22925" y="1144"/>
                  </a:cubicBezTo>
                  <a:cubicBezTo>
                    <a:pt x="23465" y="1185"/>
                    <a:pt x="24083" y="1818"/>
                    <a:pt x="24619" y="1818"/>
                  </a:cubicBezTo>
                  <a:cubicBezTo>
                    <a:pt x="24949" y="1818"/>
                    <a:pt x="25249" y="1577"/>
                    <a:pt x="25480" y="808"/>
                  </a:cubicBezTo>
                  <a:lnTo>
                    <a:pt x="25816" y="808"/>
                  </a:lnTo>
                  <a:cubicBezTo>
                    <a:pt x="26364" y="998"/>
                    <a:pt x="26921" y="1062"/>
                    <a:pt x="27484" y="1062"/>
                  </a:cubicBezTo>
                  <a:cubicBezTo>
                    <a:pt x="28507" y="1062"/>
                    <a:pt x="29548" y="851"/>
                    <a:pt x="30589" y="808"/>
                  </a:cubicBezTo>
                  <a:cubicBezTo>
                    <a:pt x="30729" y="801"/>
                    <a:pt x="30871" y="798"/>
                    <a:pt x="31015" y="798"/>
                  </a:cubicBezTo>
                  <a:cubicBezTo>
                    <a:pt x="31448" y="798"/>
                    <a:pt x="31897" y="822"/>
                    <a:pt x="32350" y="822"/>
                  </a:cubicBezTo>
                  <a:cubicBezTo>
                    <a:pt x="33190" y="822"/>
                    <a:pt x="34041" y="740"/>
                    <a:pt x="34824" y="270"/>
                  </a:cubicBezTo>
                  <a:cubicBezTo>
                    <a:pt x="34354" y="68"/>
                    <a:pt x="33950" y="1"/>
                    <a:pt x="33480" y="1"/>
                  </a:cubicBez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1" name="Google Shape;13551;p16"/>
            <p:cNvSpPr/>
            <p:nvPr/>
          </p:nvSpPr>
          <p:spPr>
            <a:xfrm>
              <a:off x="5232700" y="794175"/>
              <a:ext cx="213475" cy="292725"/>
            </a:xfrm>
            <a:custGeom>
              <a:avLst/>
              <a:gdLst/>
              <a:ahLst/>
              <a:cxnLst/>
              <a:rect l="l" t="t" r="r" b="b"/>
              <a:pathLst>
                <a:path w="8539" h="11709" extrusionOk="0">
                  <a:moveTo>
                    <a:pt x="7540" y="0"/>
                  </a:moveTo>
                  <a:cubicBezTo>
                    <a:pt x="7357" y="0"/>
                    <a:pt x="7169" y="47"/>
                    <a:pt x="6992" y="145"/>
                  </a:cubicBezTo>
                  <a:cubicBezTo>
                    <a:pt x="6589" y="279"/>
                    <a:pt x="6118" y="414"/>
                    <a:pt x="5715" y="481"/>
                  </a:cubicBezTo>
                  <a:cubicBezTo>
                    <a:pt x="4908" y="1826"/>
                    <a:pt x="3967" y="3103"/>
                    <a:pt x="2958" y="4313"/>
                  </a:cubicBezTo>
                  <a:cubicBezTo>
                    <a:pt x="2353" y="5053"/>
                    <a:pt x="2219" y="5994"/>
                    <a:pt x="1816" y="6733"/>
                  </a:cubicBezTo>
                  <a:cubicBezTo>
                    <a:pt x="1547" y="7204"/>
                    <a:pt x="2353" y="7406"/>
                    <a:pt x="2488" y="7876"/>
                  </a:cubicBezTo>
                  <a:cubicBezTo>
                    <a:pt x="1950" y="8078"/>
                    <a:pt x="1345" y="8011"/>
                    <a:pt x="807" y="8414"/>
                  </a:cubicBezTo>
                  <a:cubicBezTo>
                    <a:pt x="606" y="8616"/>
                    <a:pt x="673" y="9019"/>
                    <a:pt x="471" y="9221"/>
                  </a:cubicBezTo>
                  <a:cubicBezTo>
                    <a:pt x="0" y="9960"/>
                    <a:pt x="68" y="10901"/>
                    <a:pt x="673" y="11507"/>
                  </a:cubicBezTo>
                  <a:lnTo>
                    <a:pt x="874" y="11708"/>
                  </a:lnTo>
                  <a:cubicBezTo>
                    <a:pt x="2555" y="9019"/>
                    <a:pt x="4505" y="6464"/>
                    <a:pt x="6589" y="4111"/>
                  </a:cubicBezTo>
                  <a:cubicBezTo>
                    <a:pt x="7530" y="3103"/>
                    <a:pt x="8471" y="2229"/>
                    <a:pt x="8538" y="750"/>
                  </a:cubicBezTo>
                  <a:cubicBezTo>
                    <a:pt x="8396" y="274"/>
                    <a:pt x="7983" y="0"/>
                    <a:pt x="7540" y="0"/>
                  </a:cubicBezTo>
                  <a:close/>
                </a:path>
              </a:pathLst>
            </a:custGeom>
            <a:solidFill>
              <a:srgbClr val="A68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2" name="Google Shape;13552;p16"/>
            <p:cNvSpPr/>
            <p:nvPr/>
          </p:nvSpPr>
          <p:spPr>
            <a:xfrm>
              <a:off x="5380600" y="1267050"/>
              <a:ext cx="161375" cy="258500"/>
            </a:xfrm>
            <a:custGeom>
              <a:avLst/>
              <a:gdLst/>
              <a:ahLst/>
              <a:cxnLst/>
              <a:rect l="l" t="t" r="r" b="b"/>
              <a:pathLst>
                <a:path w="6455" h="10340" extrusionOk="0">
                  <a:moveTo>
                    <a:pt x="1157" y="0"/>
                  </a:moveTo>
                  <a:cubicBezTo>
                    <a:pt x="590" y="0"/>
                    <a:pt x="436" y="521"/>
                    <a:pt x="1" y="2003"/>
                  </a:cubicBezTo>
                  <a:cubicBezTo>
                    <a:pt x="471" y="3482"/>
                    <a:pt x="740" y="4961"/>
                    <a:pt x="740" y="6508"/>
                  </a:cubicBezTo>
                  <a:cubicBezTo>
                    <a:pt x="606" y="7987"/>
                    <a:pt x="1412" y="9331"/>
                    <a:pt x="2824" y="9869"/>
                  </a:cubicBezTo>
                  <a:cubicBezTo>
                    <a:pt x="3631" y="10138"/>
                    <a:pt x="4505" y="10273"/>
                    <a:pt x="5379" y="10340"/>
                  </a:cubicBezTo>
                  <a:cubicBezTo>
                    <a:pt x="5580" y="10273"/>
                    <a:pt x="5782" y="10273"/>
                    <a:pt x="5917" y="10138"/>
                  </a:cubicBezTo>
                  <a:cubicBezTo>
                    <a:pt x="6118" y="10071"/>
                    <a:pt x="6253" y="9869"/>
                    <a:pt x="6320" y="9735"/>
                  </a:cubicBezTo>
                  <a:cubicBezTo>
                    <a:pt x="6387" y="9600"/>
                    <a:pt x="6454" y="9399"/>
                    <a:pt x="6454" y="9197"/>
                  </a:cubicBezTo>
                  <a:cubicBezTo>
                    <a:pt x="6320" y="8659"/>
                    <a:pt x="5782" y="8256"/>
                    <a:pt x="5782" y="7651"/>
                  </a:cubicBezTo>
                  <a:cubicBezTo>
                    <a:pt x="4841" y="7516"/>
                    <a:pt x="3631" y="7651"/>
                    <a:pt x="4101" y="5970"/>
                  </a:cubicBezTo>
                  <a:cubicBezTo>
                    <a:pt x="4169" y="5835"/>
                    <a:pt x="4101" y="5701"/>
                    <a:pt x="4034" y="5634"/>
                  </a:cubicBezTo>
                  <a:cubicBezTo>
                    <a:pt x="2690" y="4088"/>
                    <a:pt x="2959" y="2138"/>
                    <a:pt x="2555" y="390"/>
                  </a:cubicBezTo>
                  <a:cubicBezTo>
                    <a:pt x="1893" y="154"/>
                    <a:pt x="1464" y="0"/>
                    <a:pt x="1157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3" name="Google Shape;13553;p16"/>
            <p:cNvSpPr/>
            <p:nvPr/>
          </p:nvSpPr>
          <p:spPr>
            <a:xfrm>
              <a:off x="5489850" y="1216275"/>
              <a:ext cx="228600" cy="292475"/>
            </a:xfrm>
            <a:custGeom>
              <a:avLst/>
              <a:gdLst/>
              <a:ahLst/>
              <a:cxnLst/>
              <a:rect l="l" t="t" r="r" b="b"/>
              <a:pathLst>
                <a:path w="9144" h="11699" extrusionOk="0">
                  <a:moveTo>
                    <a:pt x="9143" y="1"/>
                  </a:moveTo>
                  <a:lnTo>
                    <a:pt x="9143" y="1"/>
                  </a:lnTo>
                  <a:cubicBezTo>
                    <a:pt x="8606" y="270"/>
                    <a:pt x="8000" y="471"/>
                    <a:pt x="7866" y="1144"/>
                  </a:cubicBezTo>
                  <a:cubicBezTo>
                    <a:pt x="7395" y="2421"/>
                    <a:pt x="6858" y="3631"/>
                    <a:pt x="6118" y="4707"/>
                  </a:cubicBezTo>
                  <a:cubicBezTo>
                    <a:pt x="5379" y="5984"/>
                    <a:pt x="4034" y="6791"/>
                    <a:pt x="3631" y="8270"/>
                  </a:cubicBezTo>
                  <a:cubicBezTo>
                    <a:pt x="3496" y="8471"/>
                    <a:pt x="3227" y="8673"/>
                    <a:pt x="2958" y="8673"/>
                  </a:cubicBezTo>
                  <a:cubicBezTo>
                    <a:pt x="2870" y="8653"/>
                    <a:pt x="2789" y="8643"/>
                    <a:pt x="2714" y="8643"/>
                  </a:cubicBezTo>
                  <a:cubicBezTo>
                    <a:pt x="2053" y="8643"/>
                    <a:pt x="1895" y="9380"/>
                    <a:pt x="1412" y="9682"/>
                  </a:cubicBezTo>
                  <a:cubicBezTo>
                    <a:pt x="1278" y="10085"/>
                    <a:pt x="0" y="10488"/>
                    <a:pt x="1479" y="10824"/>
                  </a:cubicBezTo>
                  <a:cubicBezTo>
                    <a:pt x="1815" y="10824"/>
                    <a:pt x="1815" y="11362"/>
                    <a:pt x="1815" y="11698"/>
                  </a:cubicBezTo>
                  <a:cubicBezTo>
                    <a:pt x="4774" y="9547"/>
                    <a:pt x="6521" y="6522"/>
                    <a:pt x="7866" y="3228"/>
                  </a:cubicBezTo>
                  <a:cubicBezTo>
                    <a:pt x="8269" y="2152"/>
                    <a:pt x="8673" y="1076"/>
                    <a:pt x="9143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4" name="Google Shape;13554;p16"/>
            <p:cNvSpPr/>
            <p:nvPr/>
          </p:nvSpPr>
          <p:spPr>
            <a:xfrm>
              <a:off x="5373875" y="1073425"/>
              <a:ext cx="110950" cy="246250"/>
            </a:xfrm>
            <a:custGeom>
              <a:avLst/>
              <a:gdLst/>
              <a:ahLst/>
              <a:cxnLst/>
              <a:rect l="l" t="t" r="r" b="b"/>
              <a:pathLst>
                <a:path w="4438" h="9850" extrusionOk="0">
                  <a:moveTo>
                    <a:pt x="3093" y="0"/>
                  </a:moveTo>
                  <a:lnTo>
                    <a:pt x="2757" y="404"/>
                  </a:lnTo>
                  <a:cubicBezTo>
                    <a:pt x="2622" y="874"/>
                    <a:pt x="2891" y="1345"/>
                    <a:pt x="2488" y="1681"/>
                  </a:cubicBezTo>
                  <a:cubicBezTo>
                    <a:pt x="2085" y="2353"/>
                    <a:pt x="1681" y="3093"/>
                    <a:pt x="1412" y="3832"/>
                  </a:cubicBezTo>
                  <a:cubicBezTo>
                    <a:pt x="875" y="5782"/>
                    <a:pt x="471" y="7732"/>
                    <a:pt x="1" y="9748"/>
                  </a:cubicBezTo>
                  <a:cubicBezTo>
                    <a:pt x="68" y="9816"/>
                    <a:pt x="152" y="9849"/>
                    <a:pt x="227" y="9849"/>
                  </a:cubicBezTo>
                  <a:cubicBezTo>
                    <a:pt x="303" y="9849"/>
                    <a:pt x="370" y="9816"/>
                    <a:pt x="404" y="9748"/>
                  </a:cubicBezTo>
                  <a:cubicBezTo>
                    <a:pt x="875" y="8471"/>
                    <a:pt x="875" y="8471"/>
                    <a:pt x="2421" y="8202"/>
                  </a:cubicBezTo>
                  <a:lnTo>
                    <a:pt x="2824" y="8135"/>
                  </a:lnTo>
                  <a:cubicBezTo>
                    <a:pt x="3160" y="7664"/>
                    <a:pt x="3026" y="7328"/>
                    <a:pt x="2555" y="7059"/>
                  </a:cubicBezTo>
                  <a:cubicBezTo>
                    <a:pt x="2152" y="6858"/>
                    <a:pt x="2152" y="6387"/>
                    <a:pt x="2421" y="6118"/>
                  </a:cubicBezTo>
                  <a:cubicBezTo>
                    <a:pt x="2152" y="5513"/>
                    <a:pt x="1681" y="4774"/>
                    <a:pt x="2286" y="4303"/>
                  </a:cubicBezTo>
                  <a:cubicBezTo>
                    <a:pt x="3228" y="3698"/>
                    <a:pt x="3026" y="2689"/>
                    <a:pt x="3765" y="1883"/>
                  </a:cubicBezTo>
                  <a:cubicBezTo>
                    <a:pt x="4438" y="1076"/>
                    <a:pt x="4102" y="404"/>
                    <a:pt x="309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5" name="Google Shape;13555;p16"/>
            <p:cNvSpPr/>
            <p:nvPr/>
          </p:nvSpPr>
          <p:spPr>
            <a:xfrm>
              <a:off x="5474725" y="812400"/>
              <a:ext cx="115975" cy="165250"/>
            </a:xfrm>
            <a:custGeom>
              <a:avLst/>
              <a:gdLst/>
              <a:ahLst/>
              <a:cxnLst/>
              <a:rect l="l" t="t" r="r" b="b"/>
              <a:pathLst>
                <a:path w="4639" h="6610" extrusionOk="0">
                  <a:moveTo>
                    <a:pt x="509" y="1"/>
                  </a:moveTo>
                  <a:cubicBezTo>
                    <a:pt x="340" y="1"/>
                    <a:pt x="170" y="7"/>
                    <a:pt x="0" y="21"/>
                  </a:cubicBezTo>
                  <a:lnTo>
                    <a:pt x="3227" y="1164"/>
                  </a:lnTo>
                  <a:cubicBezTo>
                    <a:pt x="2420" y="2710"/>
                    <a:pt x="1748" y="4324"/>
                    <a:pt x="1143" y="6004"/>
                  </a:cubicBezTo>
                  <a:cubicBezTo>
                    <a:pt x="1102" y="6461"/>
                    <a:pt x="1265" y="6610"/>
                    <a:pt x="1507" y="6610"/>
                  </a:cubicBezTo>
                  <a:cubicBezTo>
                    <a:pt x="1657" y="6610"/>
                    <a:pt x="1837" y="6552"/>
                    <a:pt x="2017" y="6475"/>
                  </a:cubicBezTo>
                  <a:cubicBezTo>
                    <a:pt x="2261" y="6231"/>
                    <a:pt x="2257" y="5632"/>
                    <a:pt x="2623" y="5632"/>
                  </a:cubicBezTo>
                  <a:cubicBezTo>
                    <a:pt x="2761" y="5632"/>
                    <a:pt x="2951" y="5716"/>
                    <a:pt x="3227" y="5937"/>
                  </a:cubicBezTo>
                  <a:cubicBezTo>
                    <a:pt x="3328" y="6021"/>
                    <a:pt x="3437" y="6059"/>
                    <a:pt x="3538" y="6059"/>
                  </a:cubicBezTo>
                  <a:cubicBezTo>
                    <a:pt x="3841" y="6059"/>
                    <a:pt x="4068" y="5719"/>
                    <a:pt x="3765" y="5265"/>
                  </a:cubicBezTo>
                  <a:cubicBezTo>
                    <a:pt x="3093" y="4256"/>
                    <a:pt x="4101" y="4391"/>
                    <a:pt x="4437" y="4055"/>
                  </a:cubicBezTo>
                  <a:cubicBezTo>
                    <a:pt x="4236" y="3181"/>
                    <a:pt x="3765" y="2240"/>
                    <a:pt x="4639" y="1500"/>
                  </a:cubicBezTo>
                  <a:cubicBezTo>
                    <a:pt x="3491" y="533"/>
                    <a:pt x="2016" y="1"/>
                    <a:pt x="509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6" name="Google Shape;13556;p16"/>
            <p:cNvSpPr/>
            <p:nvPr/>
          </p:nvSpPr>
          <p:spPr>
            <a:xfrm>
              <a:off x="6093225" y="996550"/>
              <a:ext cx="131100" cy="126300"/>
            </a:xfrm>
            <a:custGeom>
              <a:avLst/>
              <a:gdLst/>
              <a:ahLst/>
              <a:cxnLst/>
              <a:rect l="l" t="t" r="r" b="b"/>
              <a:pathLst>
                <a:path w="5244" h="5052" extrusionOk="0">
                  <a:moveTo>
                    <a:pt x="3816" y="0"/>
                  </a:moveTo>
                  <a:cubicBezTo>
                    <a:pt x="3597" y="0"/>
                    <a:pt x="3376" y="39"/>
                    <a:pt x="3160" y="117"/>
                  </a:cubicBezTo>
                  <a:cubicBezTo>
                    <a:pt x="2757" y="1193"/>
                    <a:pt x="1614" y="1731"/>
                    <a:pt x="1076" y="2739"/>
                  </a:cubicBezTo>
                  <a:cubicBezTo>
                    <a:pt x="874" y="3008"/>
                    <a:pt x="941" y="3210"/>
                    <a:pt x="740" y="3613"/>
                  </a:cubicBezTo>
                  <a:cubicBezTo>
                    <a:pt x="538" y="4017"/>
                    <a:pt x="0" y="4420"/>
                    <a:pt x="404" y="4823"/>
                  </a:cubicBezTo>
                  <a:cubicBezTo>
                    <a:pt x="595" y="4987"/>
                    <a:pt x="798" y="5051"/>
                    <a:pt x="1002" y="5051"/>
                  </a:cubicBezTo>
                  <a:cubicBezTo>
                    <a:pt x="1301" y="5051"/>
                    <a:pt x="1603" y="4916"/>
                    <a:pt x="1883" y="4756"/>
                  </a:cubicBezTo>
                  <a:cubicBezTo>
                    <a:pt x="2958" y="3479"/>
                    <a:pt x="4034" y="2269"/>
                    <a:pt x="5109" y="1059"/>
                  </a:cubicBezTo>
                  <a:cubicBezTo>
                    <a:pt x="5177" y="924"/>
                    <a:pt x="5177" y="790"/>
                    <a:pt x="5244" y="655"/>
                  </a:cubicBezTo>
                  <a:cubicBezTo>
                    <a:pt x="4863" y="227"/>
                    <a:pt x="4347" y="0"/>
                    <a:pt x="3816" y="0"/>
                  </a:cubicBezTo>
                  <a:close/>
                </a:path>
              </a:pathLst>
            </a:custGeom>
            <a:solidFill>
              <a:srgbClr val="95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7" name="Google Shape;13557;p16"/>
            <p:cNvSpPr/>
            <p:nvPr/>
          </p:nvSpPr>
          <p:spPr>
            <a:xfrm>
              <a:off x="4375550" y="612900"/>
              <a:ext cx="363050" cy="63525"/>
            </a:xfrm>
            <a:custGeom>
              <a:avLst/>
              <a:gdLst/>
              <a:ahLst/>
              <a:cxnLst/>
              <a:rect l="l" t="t" r="r" b="b"/>
              <a:pathLst>
                <a:path w="14522" h="2541" extrusionOk="0">
                  <a:moveTo>
                    <a:pt x="0" y="1"/>
                  </a:moveTo>
                  <a:lnTo>
                    <a:pt x="0" y="1"/>
                  </a:lnTo>
                  <a:cubicBezTo>
                    <a:pt x="1815" y="673"/>
                    <a:pt x="3832" y="740"/>
                    <a:pt x="5782" y="1278"/>
                  </a:cubicBezTo>
                  <a:cubicBezTo>
                    <a:pt x="6051" y="1682"/>
                    <a:pt x="6521" y="1950"/>
                    <a:pt x="7059" y="2085"/>
                  </a:cubicBezTo>
                  <a:cubicBezTo>
                    <a:pt x="7980" y="2378"/>
                    <a:pt x="8953" y="2541"/>
                    <a:pt x="9929" y="2541"/>
                  </a:cubicBezTo>
                  <a:cubicBezTo>
                    <a:pt x="10521" y="2541"/>
                    <a:pt x="11114" y="2481"/>
                    <a:pt x="11698" y="2354"/>
                  </a:cubicBezTo>
                  <a:lnTo>
                    <a:pt x="14521" y="2354"/>
                  </a:lnTo>
                  <a:cubicBezTo>
                    <a:pt x="13851" y="1588"/>
                    <a:pt x="13011" y="1436"/>
                    <a:pt x="12121" y="1436"/>
                  </a:cubicBezTo>
                  <a:cubicBezTo>
                    <a:pt x="11761" y="1436"/>
                    <a:pt x="11393" y="1461"/>
                    <a:pt x="11026" y="1480"/>
                  </a:cubicBezTo>
                  <a:cubicBezTo>
                    <a:pt x="10524" y="1518"/>
                    <a:pt x="10000" y="1601"/>
                    <a:pt x="9505" y="1601"/>
                  </a:cubicBezTo>
                  <a:cubicBezTo>
                    <a:pt x="9137" y="1601"/>
                    <a:pt x="8786" y="1556"/>
                    <a:pt x="8471" y="1413"/>
                  </a:cubicBezTo>
                  <a:cubicBezTo>
                    <a:pt x="5715" y="68"/>
                    <a:pt x="2824" y="135"/>
                    <a:pt x="0" y="1"/>
                  </a:cubicBezTo>
                  <a:close/>
                </a:path>
              </a:pathLst>
            </a:custGeom>
            <a:solidFill>
              <a:srgbClr val="EDD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8" name="Google Shape;13558;p16"/>
            <p:cNvSpPr/>
            <p:nvPr/>
          </p:nvSpPr>
          <p:spPr>
            <a:xfrm>
              <a:off x="5819275" y="917225"/>
              <a:ext cx="250425" cy="99075"/>
            </a:xfrm>
            <a:custGeom>
              <a:avLst/>
              <a:gdLst/>
              <a:ahLst/>
              <a:cxnLst/>
              <a:rect l="l" t="t" r="r" b="b"/>
              <a:pathLst>
                <a:path w="10017" h="3963" extrusionOk="0">
                  <a:moveTo>
                    <a:pt x="3378" y="0"/>
                  </a:moveTo>
                  <a:cubicBezTo>
                    <a:pt x="2383" y="0"/>
                    <a:pt x="1743" y="548"/>
                    <a:pt x="1008" y="1879"/>
                  </a:cubicBezTo>
                  <a:cubicBezTo>
                    <a:pt x="672" y="2484"/>
                    <a:pt x="0" y="3156"/>
                    <a:pt x="874" y="3963"/>
                  </a:cubicBezTo>
                  <a:cubicBezTo>
                    <a:pt x="1748" y="3290"/>
                    <a:pt x="1950" y="2282"/>
                    <a:pt x="2420" y="1408"/>
                  </a:cubicBezTo>
                  <a:cubicBezTo>
                    <a:pt x="2606" y="803"/>
                    <a:pt x="3147" y="455"/>
                    <a:pt x="3730" y="455"/>
                  </a:cubicBezTo>
                  <a:cubicBezTo>
                    <a:pt x="3989" y="455"/>
                    <a:pt x="4256" y="524"/>
                    <a:pt x="4504" y="668"/>
                  </a:cubicBezTo>
                  <a:cubicBezTo>
                    <a:pt x="6066" y="1543"/>
                    <a:pt x="7801" y="1953"/>
                    <a:pt x="9602" y="1953"/>
                  </a:cubicBezTo>
                  <a:cubicBezTo>
                    <a:pt x="9740" y="1953"/>
                    <a:pt x="9878" y="1951"/>
                    <a:pt x="10017" y="1946"/>
                  </a:cubicBezTo>
                  <a:cubicBezTo>
                    <a:pt x="9815" y="1677"/>
                    <a:pt x="9546" y="1475"/>
                    <a:pt x="9210" y="1475"/>
                  </a:cubicBezTo>
                  <a:cubicBezTo>
                    <a:pt x="7798" y="1273"/>
                    <a:pt x="6387" y="870"/>
                    <a:pt x="5042" y="332"/>
                  </a:cubicBezTo>
                  <a:cubicBezTo>
                    <a:pt x="4380" y="119"/>
                    <a:pt x="3841" y="0"/>
                    <a:pt x="3378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9" name="Google Shape;13559;p16"/>
            <p:cNvSpPr/>
            <p:nvPr/>
          </p:nvSpPr>
          <p:spPr>
            <a:xfrm>
              <a:off x="6358775" y="1609150"/>
              <a:ext cx="105900" cy="272725"/>
            </a:xfrm>
            <a:custGeom>
              <a:avLst/>
              <a:gdLst/>
              <a:ahLst/>
              <a:cxnLst/>
              <a:rect l="l" t="t" r="r" b="b"/>
              <a:pathLst>
                <a:path w="4236" h="10909" extrusionOk="0">
                  <a:moveTo>
                    <a:pt x="3958" y="0"/>
                  </a:moveTo>
                  <a:cubicBezTo>
                    <a:pt x="3723" y="0"/>
                    <a:pt x="3473" y="131"/>
                    <a:pt x="3362" y="353"/>
                  </a:cubicBezTo>
                  <a:cubicBezTo>
                    <a:pt x="3698" y="622"/>
                    <a:pt x="3630" y="1026"/>
                    <a:pt x="3429" y="1429"/>
                  </a:cubicBezTo>
                  <a:cubicBezTo>
                    <a:pt x="2219" y="4051"/>
                    <a:pt x="1815" y="6942"/>
                    <a:pt x="269" y="9429"/>
                  </a:cubicBezTo>
                  <a:cubicBezTo>
                    <a:pt x="0" y="9967"/>
                    <a:pt x="336" y="10437"/>
                    <a:pt x="538" y="10908"/>
                  </a:cubicBezTo>
                  <a:cubicBezTo>
                    <a:pt x="807" y="9698"/>
                    <a:pt x="1546" y="8690"/>
                    <a:pt x="1950" y="7479"/>
                  </a:cubicBezTo>
                  <a:cubicBezTo>
                    <a:pt x="2689" y="5530"/>
                    <a:pt x="3025" y="3513"/>
                    <a:pt x="3899" y="1631"/>
                  </a:cubicBezTo>
                  <a:cubicBezTo>
                    <a:pt x="4168" y="1093"/>
                    <a:pt x="4236" y="555"/>
                    <a:pt x="4101" y="17"/>
                  </a:cubicBezTo>
                  <a:cubicBezTo>
                    <a:pt x="4055" y="6"/>
                    <a:pt x="4007" y="0"/>
                    <a:pt x="3958" y="0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0" name="Google Shape;13560;p16"/>
            <p:cNvSpPr/>
            <p:nvPr/>
          </p:nvSpPr>
          <p:spPr>
            <a:xfrm>
              <a:off x="6130200" y="2285200"/>
              <a:ext cx="87425" cy="211800"/>
            </a:xfrm>
            <a:custGeom>
              <a:avLst/>
              <a:gdLst/>
              <a:ahLst/>
              <a:cxnLst/>
              <a:rect l="l" t="t" r="r" b="b"/>
              <a:pathLst>
                <a:path w="3497" h="8472" extrusionOk="0">
                  <a:moveTo>
                    <a:pt x="3496" y="1"/>
                  </a:moveTo>
                  <a:lnTo>
                    <a:pt x="2084" y="135"/>
                  </a:lnTo>
                  <a:cubicBezTo>
                    <a:pt x="2353" y="404"/>
                    <a:pt x="2757" y="606"/>
                    <a:pt x="2488" y="1076"/>
                  </a:cubicBezTo>
                  <a:cubicBezTo>
                    <a:pt x="1748" y="2556"/>
                    <a:pt x="1143" y="4035"/>
                    <a:pt x="605" y="5581"/>
                  </a:cubicBezTo>
                  <a:cubicBezTo>
                    <a:pt x="202" y="6455"/>
                    <a:pt x="0" y="7463"/>
                    <a:pt x="0" y="8472"/>
                  </a:cubicBezTo>
                  <a:cubicBezTo>
                    <a:pt x="807" y="7598"/>
                    <a:pt x="1009" y="6455"/>
                    <a:pt x="1345" y="5446"/>
                  </a:cubicBezTo>
                  <a:cubicBezTo>
                    <a:pt x="2017" y="3564"/>
                    <a:pt x="3294" y="2018"/>
                    <a:pt x="3496" y="1"/>
                  </a:cubicBezTo>
                  <a:close/>
                </a:path>
              </a:pathLst>
            </a:custGeom>
            <a:solidFill>
              <a:srgbClr val="FB8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1" name="Google Shape;13561;p16"/>
            <p:cNvSpPr/>
            <p:nvPr/>
          </p:nvSpPr>
          <p:spPr>
            <a:xfrm>
              <a:off x="5150350" y="2855525"/>
              <a:ext cx="92450" cy="95275"/>
            </a:xfrm>
            <a:custGeom>
              <a:avLst/>
              <a:gdLst/>
              <a:ahLst/>
              <a:cxnLst/>
              <a:rect l="l" t="t" r="r" b="b"/>
              <a:pathLst>
                <a:path w="3698" h="3811" extrusionOk="0">
                  <a:moveTo>
                    <a:pt x="1922" y="1"/>
                  </a:moveTo>
                  <a:cubicBezTo>
                    <a:pt x="1471" y="1"/>
                    <a:pt x="1188" y="408"/>
                    <a:pt x="941" y="852"/>
                  </a:cubicBezTo>
                  <a:cubicBezTo>
                    <a:pt x="740" y="1323"/>
                    <a:pt x="605" y="1793"/>
                    <a:pt x="0" y="1861"/>
                  </a:cubicBezTo>
                  <a:cubicBezTo>
                    <a:pt x="605" y="2936"/>
                    <a:pt x="2017" y="2936"/>
                    <a:pt x="2891" y="3810"/>
                  </a:cubicBezTo>
                  <a:lnTo>
                    <a:pt x="3698" y="3810"/>
                  </a:lnTo>
                  <a:cubicBezTo>
                    <a:pt x="3698" y="3138"/>
                    <a:pt x="3698" y="2533"/>
                    <a:pt x="3698" y="1928"/>
                  </a:cubicBezTo>
                  <a:cubicBezTo>
                    <a:pt x="3500" y="1910"/>
                    <a:pt x="3306" y="1901"/>
                    <a:pt x="3117" y="1901"/>
                  </a:cubicBezTo>
                  <a:cubicBezTo>
                    <a:pt x="2598" y="1901"/>
                    <a:pt x="2106" y="1964"/>
                    <a:pt x="1614" y="2062"/>
                  </a:cubicBezTo>
                  <a:cubicBezTo>
                    <a:pt x="1479" y="1592"/>
                    <a:pt x="1614" y="1121"/>
                    <a:pt x="1950" y="718"/>
                  </a:cubicBezTo>
                  <a:cubicBezTo>
                    <a:pt x="2017" y="650"/>
                    <a:pt x="2286" y="650"/>
                    <a:pt x="2488" y="583"/>
                  </a:cubicBezTo>
                  <a:lnTo>
                    <a:pt x="2488" y="180"/>
                  </a:lnTo>
                  <a:cubicBezTo>
                    <a:pt x="2273" y="54"/>
                    <a:pt x="2086" y="1"/>
                    <a:pt x="1922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2" name="Google Shape;13562;p16"/>
            <p:cNvSpPr/>
            <p:nvPr/>
          </p:nvSpPr>
          <p:spPr>
            <a:xfrm>
              <a:off x="5456225" y="962500"/>
              <a:ext cx="73975" cy="102550"/>
            </a:xfrm>
            <a:custGeom>
              <a:avLst/>
              <a:gdLst/>
              <a:ahLst/>
              <a:cxnLst/>
              <a:rect l="l" t="t" r="r" b="b"/>
              <a:pathLst>
                <a:path w="2959" h="4102" extrusionOk="0">
                  <a:moveTo>
                    <a:pt x="1883" y="0"/>
                  </a:moveTo>
                  <a:cubicBezTo>
                    <a:pt x="740" y="1076"/>
                    <a:pt x="606" y="2689"/>
                    <a:pt x="1" y="4101"/>
                  </a:cubicBezTo>
                  <a:cubicBezTo>
                    <a:pt x="404" y="4101"/>
                    <a:pt x="942" y="4101"/>
                    <a:pt x="1144" y="3563"/>
                  </a:cubicBezTo>
                  <a:cubicBezTo>
                    <a:pt x="1261" y="3033"/>
                    <a:pt x="1328" y="2451"/>
                    <a:pt x="1976" y="2451"/>
                  </a:cubicBezTo>
                  <a:cubicBezTo>
                    <a:pt x="2067" y="2451"/>
                    <a:pt x="2170" y="2463"/>
                    <a:pt x="2287" y="2488"/>
                  </a:cubicBezTo>
                  <a:lnTo>
                    <a:pt x="2354" y="1681"/>
                  </a:lnTo>
                  <a:cubicBezTo>
                    <a:pt x="2555" y="1278"/>
                    <a:pt x="2959" y="1009"/>
                    <a:pt x="2757" y="471"/>
                  </a:cubicBezTo>
                  <a:cubicBezTo>
                    <a:pt x="2421" y="471"/>
                    <a:pt x="2085" y="269"/>
                    <a:pt x="188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3" name="Google Shape;13563;p16"/>
            <p:cNvSpPr/>
            <p:nvPr/>
          </p:nvSpPr>
          <p:spPr>
            <a:xfrm>
              <a:off x="6234400" y="2043175"/>
              <a:ext cx="68925" cy="149625"/>
            </a:xfrm>
            <a:custGeom>
              <a:avLst/>
              <a:gdLst/>
              <a:ahLst/>
              <a:cxnLst/>
              <a:rect l="l" t="t" r="r" b="b"/>
              <a:pathLst>
                <a:path w="2757" h="5985" extrusionOk="0">
                  <a:moveTo>
                    <a:pt x="2757" y="1"/>
                  </a:moveTo>
                  <a:lnTo>
                    <a:pt x="2757" y="1"/>
                  </a:lnTo>
                  <a:cubicBezTo>
                    <a:pt x="2421" y="68"/>
                    <a:pt x="2017" y="270"/>
                    <a:pt x="2017" y="606"/>
                  </a:cubicBezTo>
                  <a:cubicBezTo>
                    <a:pt x="1950" y="2220"/>
                    <a:pt x="740" y="3362"/>
                    <a:pt x="269" y="4774"/>
                  </a:cubicBezTo>
                  <a:cubicBezTo>
                    <a:pt x="0" y="5312"/>
                    <a:pt x="336" y="5581"/>
                    <a:pt x="605" y="5917"/>
                  </a:cubicBezTo>
                  <a:cubicBezTo>
                    <a:pt x="673" y="5917"/>
                    <a:pt x="807" y="5984"/>
                    <a:pt x="941" y="5984"/>
                  </a:cubicBezTo>
                  <a:cubicBezTo>
                    <a:pt x="1815" y="4035"/>
                    <a:pt x="2421" y="2085"/>
                    <a:pt x="2757" y="1"/>
                  </a:cubicBezTo>
                  <a:close/>
                </a:path>
              </a:pathLst>
            </a:custGeom>
            <a:solidFill>
              <a:srgbClr val="F7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4" name="Google Shape;13564;p16"/>
            <p:cNvSpPr/>
            <p:nvPr/>
          </p:nvSpPr>
          <p:spPr>
            <a:xfrm>
              <a:off x="5763800" y="1051150"/>
              <a:ext cx="53800" cy="84475"/>
            </a:xfrm>
            <a:custGeom>
              <a:avLst/>
              <a:gdLst/>
              <a:ahLst/>
              <a:cxnLst/>
              <a:rect l="l" t="t" r="r" b="b"/>
              <a:pathLst>
                <a:path w="2152" h="3379" extrusionOk="0">
                  <a:moveTo>
                    <a:pt x="1286" y="0"/>
                  </a:moveTo>
                  <a:cubicBezTo>
                    <a:pt x="1141" y="0"/>
                    <a:pt x="1034" y="81"/>
                    <a:pt x="1009" y="354"/>
                  </a:cubicBezTo>
                  <a:cubicBezTo>
                    <a:pt x="874" y="1429"/>
                    <a:pt x="0" y="2236"/>
                    <a:pt x="135" y="3379"/>
                  </a:cubicBezTo>
                  <a:cubicBezTo>
                    <a:pt x="1009" y="2438"/>
                    <a:pt x="1345" y="1160"/>
                    <a:pt x="2152" y="152"/>
                  </a:cubicBezTo>
                  <a:lnTo>
                    <a:pt x="2152" y="152"/>
                  </a:lnTo>
                  <a:cubicBezTo>
                    <a:pt x="2113" y="165"/>
                    <a:pt x="2072" y="170"/>
                    <a:pt x="2029" y="170"/>
                  </a:cubicBezTo>
                  <a:cubicBezTo>
                    <a:pt x="1790" y="170"/>
                    <a:pt x="1497" y="0"/>
                    <a:pt x="1286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5" name="Google Shape;13565;p16"/>
            <p:cNvSpPr/>
            <p:nvPr/>
          </p:nvSpPr>
          <p:spPr>
            <a:xfrm>
              <a:off x="5120100" y="2816300"/>
              <a:ext cx="35300" cy="84075"/>
            </a:xfrm>
            <a:custGeom>
              <a:avLst/>
              <a:gdLst/>
              <a:ahLst/>
              <a:cxnLst/>
              <a:rect l="l" t="t" r="r" b="b"/>
              <a:pathLst>
                <a:path w="1412" h="3363" extrusionOk="0">
                  <a:moveTo>
                    <a:pt x="1278" y="1"/>
                  </a:moveTo>
                  <a:lnTo>
                    <a:pt x="1278" y="1"/>
                  </a:lnTo>
                  <a:cubicBezTo>
                    <a:pt x="0" y="1682"/>
                    <a:pt x="0" y="2018"/>
                    <a:pt x="1278" y="3362"/>
                  </a:cubicBezTo>
                  <a:cubicBezTo>
                    <a:pt x="807" y="2287"/>
                    <a:pt x="1412" y="1144"/>
                    <a:pt x="1278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6" name="Google Shape;13566;p16"/>
            <p:cNvSpPr/>
            <p:nvPr/>
          </p:nvSpPr>
          <p:spPr>
            <a:xfrm>
              <a:off x="5422625" y="1226375"/>
              <a:ext cx="40350" cy="50425"/>
            </a:xfrm>
            <a:custGeom>
              <a:avLst/>
              <a:gdLst/>
              <a:ahLst/>
              <a:cxnLst/>
              <a:rect l="l" t="t" r="r" b="b"/>
              <a:pathLst>
                <a:path w="1614" h="2017" extrusionOk="0">
                  <a:moveTo>
                    <a:pt x="471" y="0"/>
                  </a:moveTo>
                  <a:cubicBezTo>
                    <a:pt x="0" y="269"/>
                    <a:pt x="0" y="874"/>
                    <a:pt x="471" y="1143"/>
                  </a:cubicBezTo>
                  <a:cubicBezTo>
                    <a:pt x="672" y="1345"/>
                    <a:pt x="874" y="1681"/>
                    <a:pt x="874" y="2017"/>
                  </a:cubicBezTo>
                  <a:cubicBezTo>
                    <a:pt x="1614" y="941"/>
                    <a:pt x="1614" y="941"/>
                    <a:pt x="538" y="336"/>
                  </a:cubicBezTo>
                  <a:cubicBezTo>
                    <a:pt x="471" y="336"/>
                    <a:pt x="471" y="135"/>
                    <a:pt x="471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7" name="Google Shape;13567;p16"/>
            <p:cNvSpPr/>
            <p:nvPr/>
          </p:nvSpPr>
          <p:spPr>
            <a:xfrm>
              <a:off x="5212525" y="2816300"/>
              <a:ext cx="40375" cy="42050"/>
            </a:xfrm>
            <a:custGeom>
              <a:avLst/>
              <a:gdLst/>
              <a:ahLst/>
              <a:cxnLst/>
              <a:rect l="l" t="t" r="r" b="b"/>
              <a:pathLst>
                <a:path w="1615" h="168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539" y="472"/>
                    <a:pt x="68" y="875"/>
                    <a:pt x="1" y="1682"/>
                  </a:cubicBezTo>
                  <a:cubicBezTo>
                    <a:pt x="875" y="1682"/>
                    <a:pt x="1009" y="875"/>
                    <a:pt x="1614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8" name="Google Shape;13568;p16"/>
            <p:cNvSpPr/>
            <p:nvPr/>
          </p:nvSpPr>
          <p:spPr>
            <a:xfrm>
              <a:off x="5252875" y="2940975"/>
              <a:ext cx="28600" cy="19900"/>
            </a:xfrm>
            <a:custGeom>
              <a:avLst/>
              <a:gdLst/>
              <a:ahLst/>
              <a:cxnLst/>
              <a:rect l="l" t="t" r="r" b="b"/>
              <a:pathLst>
                <a:path w="1144" h="796" extrusionOk="0">
                  <a:moveTo>
                    <a:pt x="719" y="0"/>
                  </a:moveTo>
                  <a:cubicBezTo>
                    <a:pt x="563" y="0"/>
                    <a:pt x="342" y="136"/>
                    <a:pt x="0" y="392"/>
                  </a:cubicBezTo>
                  <a:cubicBezTo>
                    <a:pt x="0" y="527"/>
                    <a:pt x="0" y="594"/>
                    <a:pt x="67" y="728"/>
                  </a:cubicBezTo>
                  <a:lnTo>
                    <a:pt x="1143" y="796"/>
                  </a:lnTo>
                  <a:cubicBezTo>
                    <a:pt x="1027" y="253"/>
                    <a:pt x="933" y="0"/>
                    <a:pt x="719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9" name="Google Shape;13569;p16"/>
            <p:cNvSpPr/>
            <p:nvPr/>
          </p:nvSpPr>
          <p:spPr>
            <a:xfrm>
              <a:off x="5515050" y="974250"/>
              <a:ext cx="28600" cy="30300"/>
            </a:xfrm>
            <a:custGeom>
              <a:avLst/>
              <a:gdLst/>
              <a:ahLst/>
              <a:cxnLst/>
              <a:rect l="l" t="t" r="r" b="b"/>
              <a:pathLst>
                <a:path w="1144" h="1212" extrusionOk="0">
                  <a:moveTo>
                    <a:pt x="404" y="1"/>
                  </a:moveTo>
                  <a:lnTo>
                    <a:pt x="404" y="1"/>
                  </a:lnTo>
                  <a:cubicBezTo>
                    <a:pt x="202" y="337"/>
                    <a:pt x="68" y="740"/>
                    <a:pt x="1" y="1211"/>
                  </a:cubicBezTo>
                  <a:cubicBezTo>
                    <a:pt x="471" y="875"/>
                    <a:pt x="1144" y="673"/>
                    <a:pt x="404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0" name="Google Shape;13570;p16"/>
            <p:cNvSpPr/>
            <p:nvPr/>
          </p:nvSpPr>
          <p:spPr>
            <a:xfrm>
              <a:off x="5817575" y="10246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808" y="1"/>
                  </a:moveTo>
                  <a:cubicBezTo>
                    <a:pt x="1" y="68"/>
                    <a:pt x="1" y="606"/>
                    <a:pt x="1" y="1211"/>
                  </a:cubicBezTo>
                  <a:lnTo>
                    <a:pt x="808" y="40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1" name="Google Shape;13571;p16"/>
            <p:cNvSpPr/>
            <p:nvPr/>
          </p:nvSpPr>
          <p:spPr>
            <a:xfrm>
              <a:off x="6360450" y="1880150"/>
              <a:ext cx="15150" cy="21875"/>
            </a:xfrm>
            <a:custGeom>
              <a:avLst/>
              <a:gdLst/>
              <a:ahLst/>
              <a:cxnLst/>
              <a:rect l="l" t="t" r="r" b="b"/>
              <a:pathLst>
                <a:path w="606" h="875" extrusionOk="0">
                  <a:moveTo>
                    <a:pt x="538" y="1"/>
                  </a:moveTo>
                  <a:lnTo>
                    <a:pt x="538" y="1"/>
                  </a:lnTo>
                  <a:cubicBezTo>
                    <a:pt x="202" y="135"/>
                    <a:pt x="0" y="539"/>
                    <a:pt x="135" y="875"/>
                  </a:cubicBezTo>
                  <a:cubicBezTo>
                    <a:pt x="404" y="740"/>
                    <a:pt x="605" y="337"/>
                    <a:pt x="538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2" name="Google Shape;13572;p16"/>
            <p:cNvSpPr/>
            <p:nvPr/>
          </p:nvSpPr>
          <p:spPr>
            <a:xfrm>
              <a:off x="5706650" y="2676800"/>
              <a:ext cx="13475" cy="8650"/>
            </a:xfrm>
            <a:custGeom>
              <a:avLst/>
              <a:gdLst/>
              <a:ahLst/>
              <a:cxnLst/>
              <a:rect l="l" t="t" r="r" b="b"/>
              <a:pathLst>
                <a:path w="539" h="346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141"/>
                    <a:pt x="187" y="346"/>
                    <a:pt x="325" y="346"/>
                  </a:cubicBezTo>
                  <a:cubicBezTo>
                    <a:pt x="386" y="346"/>
                    <a:pt x="456" y="306"/>
                    <a:pt x="539" y="2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3" name="Google Shape;13573;p16"/>
            <p:cNvSpPr/>
            <p:nvPr/>
          </p:nvSpPr>
          <p:spPr>
            <a:xfrm>
              <a:off x="5212525" y="2868400"/>
              <a:ext cx="5075" cy="3675"/>
            </a:xfrm>
            <a:custGeom>
              <a:avLst/>
              <a:gdLst/>
              <a:ahLst/>
              <a:cxnLst/>
              <a:rect l="l" t="t" r="r" b="b"/>
              <a:pathLst>
                <a:path w="203" h="147" extrusionOk="0">
                  <a:moveTo>
                    <a:pt x="1" y="1"/>
                  </a:moveTo>
                  <a:cubicBezTo>
                    <a:pt x="41" y="122"/>
                    <a:pt x="106" y="146"/>
                    <a:pt x="151" y="146"/>
                  </a:cubicBezTo>
                  <a:cubicBezTo>
                    <a:pt x="181" y="146"/>
                    <a:pt x="202" y="135"/>
                    <a:pt x="202" y="135"/>
                  </a:cubicBezTo>
                  <a:cubicBezTo>
                    <a:pt x="202" y="135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4" name="Google Shape;13574;p16"/>
            <p:cNvSpPr/>
            <p:nvPr/>
          </p:nvSpPr>
          <p:spPr>
            <a:xfrm>
              <a:off x="6353725" y="1902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337" y="1"/>
                  </a:moveTo>
                  <a:lnTo>
                    <a:pt x="337" y="1"/>
                  </a:lnTo>
                  <a:cubicBezTo>
                    <a:pt x="135" y="68"/>
                    <a:pt x="0" y="203"/>
                    <a:pt x="0" y="471"/>
                  </a:cubicBezTo>
                  <a:cubicBezTo>
                    <a:pt x="202" y="404"/>
                    <a:pt x="337" y="203"/>
                    <a:pt x="337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5" name="Google Shape;13575;p16"/>
            <p:cNvSpPr/>
            <p:nvPr/>
          </p:nvSpPr>
          <p:spPr>
            <a:xfrm>
              <a:off x="5585650" y="91375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0" y="1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6" name="Google Shape;13576;p16"/>
            <p:cNvSpPr/>
            <p:nvPr/>
          </p:nvSpPr>
          <p:spPr>
            <a:xfrm>
              <a:off x="4175550" y="2708750"/>
              <a:ext cx="297500" cy="247550"/>
            </a:xfrm>
            <a:custGeom>
              <a:avLst/>
              <a:gdLst/>
              <a:ahLst/>
              <a:cxnLst/>
              <a:rect l="l" t="t" r="r" b="b"/>
              <a:pathLst>
                <a:path w="11900" h="9902" extrusionOk="0">
                  <a:moveTo>
                    <a:pt x="4908" y="0"/>
                  </a:moveTo>
                  <a:cubicBezTo>
                    <a:pt x="4706" y="135"/>
                    <a:pt x="4437" y="269"/>
                    <a:pt x="4168" y="336"/>
                  </a:cubicBezTo>
                  <a:cubicBezTo>
                    <a:pt x="2219" y="336"/>
                    <a:pt x="1143" y="1479"/>
                    <a:pt x="672" y="3227"/>
                  </a:cubicBezTo>
                  <a:cubicBezTo>
                    <a:pt x="0" y="4908"/>
                    <a:pt x="403" y="6790"/>
                    <a:pt x="1748" y="8068"/>
                  </a:cubicBezTo>
                  <a:cubicBezTo>
                    <a:pt x="2863" y="9233"/>
                    <a:pt x="4435" y="9902"/>
                    <a:pt x="6034" y="9902"/>
                  </a:cubicBezTo>
                  <a:cubicBezTo>
                    <a:pt x="6557" y="9902"/>
                    <a:pt x="7083" y="9830"/>
                    <a:pt x="7597" y="9681"/>
                  </a:cubicBezTo>
                  <a:cubicBezTo>
                    <a:pt x="10152" y="9143"/>
                    <a:pt x="11899" y="6992"/>
                    <a:pt x="10488" y="3698"/>
                  </a:cubicBezTo>
                  <a:cubicBezTo>
                    <a:pt x="10152" y="2958"/>
                    <a:pt x="9412" y="2555"/>
                    <a:pt x="9210" y="1681"/>
                  </a:cubicBezTo>
                  <a:lnTo>
                    <a:pt x="6387" y="336"/>
                  </a:lnTo>
                  <a:cubicBezTo>
                    <a:pt x="6051" y="135"/>
                    <a:pt x="5580" y="68"/>
                    <a:pt x="5177" y="0"/>
                  </a:cubicBezTo>
                  <a:cubicBezTo>
                    <a:pt x="5143" y="34"/>
                    <a:pt x="5093" y="51"/>
                    <a:pt x="5042" y="51"/>
                  </a:cubicBezTo>
                  <a:cubicBezTo>
                    <a:pt x="4992" y="51"/>
                    <a:pt x="4941" y="34"/>
                    <a:pt x="49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7" name="Google Shape;13577;p16"/>
            <p:cNvSpPr/>
            <p:nvPr/>
          </p:nvSpPr>
          <p:spPr>
            <a:xfrm>
              <a:off x="3915025" y="2531875"/>
              <a:ext cx="386600" cy="255900"/>
            </a:xfrm>
            <a:custGeom>
              <a:avLst/>
              <a:gdLst/>
              <a:ahLst/>
              <a:cxnLst/>
              <a:rect l="l" t="t" r="r" b="b"/>
              <a:pathLst>
                <a:path w="15464" h="10236" extrusionOk="0">
                  <a:moveTo>
                    <a:pt x="14316" y="0"/>
                  </a:moveTo>
                  <a:cubicBezTo>
                    <a:pt x="13580" y="0"/>
                    <a:pt x="13195" y="643"/>
                    <a:pt x="12640" y="890"/>
                  </a:cubicBezTo>
                  <a:lnTo>
                    <a:pt x="12236" y="1159"/>
                  </a:lnTo>
                  <a:cubicBezTo>
                    <a:pt x="12035" y="1294"/>
                    <a:pt x="11766" y="1361"/>
                    <a:pt x="11564" y="1495"/>
                  </a:cubicBezTo>
                  <a:lnTo>
                    <a:pt x="11093" y="1630"/>
                  </a:lnTo>
                  <a:cubicBezTo>
                    <a:pt x="10892" y="1697"/>
                    <a:pt x="10757" y="1764"/>
                    <a:pt x="10556" y="1832"/>
                  </a:cubicBezTo>
                  <a:cubicBezTo>
                    <a:pt x="6992" y="3445"/>
                    <a:pt x="3631" y="5462"/>
                    <a:pt x="606" y="7949"/>
                  </a:cubicBezTo>
                  <a:cubicBezTo>
                    <a:pt x="1" y="9361"/>
                    <a:pt x="68" y="9697"/>
                    <a:pt x="1076" y="10235"/>
                  </a:cubicBezTo>
                  <a:cubicBezTo>
                    <a:pt x="1076" y="9496"/>
                    <a:pt x="1614" y="9227"/>
                    <a:pt x="2152" y="8890"/>
                  </a:cubicBezTo>
                  <a:cubicBezTo>
                    <a:pt x="3295" y="7949"/>
                    <a:pt x="5043" y="7748"/>
                    <a:pt x="5917" y="6672"/>
                  </a:cubicBezTo>
                  <a:cubicBezTo>
                    <a:pt x="7261" y="5058"/>
                    <a:pt x="9816" y="5260"/>
                    <a:pt x="10892" y="3311"/>
                  </a:cubicBezTo>
                  <a:cubicBezTo>
                    <a:pt x="12505" y="3311"/>
                    <a:pt x="13648" y="2033"/>
                    <a:pt x="15194" y="1764"/>
                  </a:cubicBezTo>
                  <a:cubicBezTo>
                    <a:pt x="15194" y="1630"/>
                    <a:pt x="15194" y="1563"/>
                    <a:pt x="15194" y="1361"/>
                  </a:cubicBezTo>
                  <a:cubicBezTo>
                    <a:pt x="15463" y="621"/>
                    <a:pt x="14858" y="420"/>
                    <a:pt x="14522" y="16"/>
                  </a:cubicBezTo>
                  <a:cubicBezTo>
                    <a:pt x="14450" y="5"/>
                    <a:pt x="14382" y="0"/>
                    <a:pt x="14316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8" name="Google Shape;13578;p16"/>
            <p:cNvSpPr/>
            <p:nvPr/>
          </p:nvSpPr>
          <p:spPr>
            <a:xfrm>
              <a:off x="4538575" y="2256725"/>
              <a:ext cx="363050" cy="124500"/>
            </a:xfrm>
            <a:custGeom>
              <a:avLst/>
              <a:gdLst/>
              <a:ahLst/>
              <a:cxnLst/>
              <a:rect l="l" t="t" r="r" b="b"/>
              <a:pathLst>
                <a:path w="14522" h="4980" extrusionOk="0">
                  <a:moveTo>
                    <a:pt x="7991" y="1"/>
                  </a:moveTo>
                  <a:cubicBezTo>
                    <a:pt x="7675" y="1"/>
                    <a:pt x="7382" y="129"/>
                    <a:pt x="7194" y="468"/>
                  </a:cubicBezTo>
                  <a:cubicBezTo>
                    <a:pt x="6735" y="1282"/>
                    <a:pt x="6084" y="1441"/>
                    <a:pt x="5386" y="1441"/>
                  </a:cubicBezTo>
                  <a:cubicBezTo>
                    <a:pt x="5163" y="1441"/>
                    <a:pt x="4935" y="1425"/>
                    <a:pt x="4706" y="1409"/>
                  </a:cubicBezTo>
                  <a:cubicBezTo>
                    <a:pt x="4431" y="1330"/>
                    <a:pt x="4155" y="1297"/>
                    <a:pt x="3879" y="1297"/>
                  </a:cubicBezTo>
                  <a:cubicBezTo>
                    <a:pt x="3684" y="1297"/>
                    <a:pt x="3489" y="1314"/>
                    <a:pt x="3294" y="1342"/>
                  </a:cubicBezTo>
                  <a:cubicBezTo>
                    <a:pt x="807" y="1745"/>
                    <a:pt x="0" y="2821"/>
                    <a:pt x="471" y="4972"/>
                  </a:cubicBezTo>
                  <a:cubicBezTo>
                    <a:pt x="534" y="4977"/>
                    <a:pt x="598" y="4979"/>
                    <a:pt x="661" y="4979"/>
                  </a:cubicBezTo>
                  <a:cubicBezTo>
                    <a:pt x="1470" y="4979"/>
                    <a:pt x="2258" y="4587"/>
                    <a:pt x="2757" y="3963"/>
                  </a:cubicBezTo>
                  <a:cubicBezTo>
                    <a:pt x="3883" y="3013"/>
                    <a:pt x="5064" y="2726"/>
                    <a:pt x="6281" y="2726"/>
                  </a:cubicBezTo>
                  <a:cubicBezTo>
                    <a:pt x="7389" y="2726"/>
                    <a:pt x="8528" y="2964"/>
                    <a:pt x="9681" y="3157"/>
                  </a:cubicBezTo>
                  <a:lnTo>
                    <a:pt x="10824" y="3157"/>
                  </a:lnTo>
                  <a:cubicBezTo>
                    <a:pt x="11183" y="3336"/>
                    <a:pt x="11631" y="3426"/>
                    <a:pt x="12069" y="3426"/>
                  </a:cubicBezTo>
                  <a:cubicBezTo>
                    <a:pt x="12288" y="3426"/>
                    <a:pt x="12505" y="3403"/>
                    <a:pt x="12706" y="3358"/>
                  </a:cubicBezTo>
                  <a:cubicBezTo>
                    <a:pt x="12818" y="3330"/>
                    <a:pt x="12935" y="3323"/>
                    <a:pt x="13053" y="3323"/>
                  </a:cubicBezTo>
                  <a:cubicBezTo>
                    <a:pt x="13197" y="3323"/>
                    <a:pt x="13342" y="3334"/>
                    <a:pt x="13480" y="3334"/>
                  </a:cubicBezTo>
                  <a:cubicBezTo>
                    <a:pt x="13777" y="3334"/>
                    <a:pt x="14040" y="3282"/>
                    <a:pt x="14185" y="2955"/>
                  </a:cubicBezTo>
                  <a:cubicBezTo>
                    <a:pt x="14522" y="2215"/>
                    <a:pt x="13917" y="1745"/>
                    <a:pt x="13379" y="1274"/>
                  </a:cubicBezTo>
                  <a:cubicBezTo>
                    <a:pt x="12776" y="913"/>
                    <a:pt x="12011" y="659"/>
                    <a:pt x="11277" y="659"/>
                  </a:cubicBezTo>
                  <a:cubicBezTo>
                    <a:pt x="11193" y="659"/>
                    <a:pt x="11109" y="662"/>
                    <a:pt x="11026" y="669"/>
                  </a:cubicBezTo>
                  <a:cubicBezTo>
                    <a:pt x="10934" y="653"/>
                    <a:pt x="10840" y="646"/>
                    <a:pt x="10743" y="646"/>
                  </a:cubicBezTo>
                  <a:cubicBezTo>
                    <a:pt x="10432" y="646"/>
                    <a:pt x="10100" y="712"/>
                    <a:pt x="9781" y="712"/>
                  </a:cubicBezTo>
                  <a:cubicBezTo>
                    <a:pt x="9396" y="712"/>
                    <a:pt x="9030" y="617"/>
                    <a:pt x="8740" y="199"/>
                  </a:cubicBezTo>
                  <a:cubicBezTo>
                    <a:pt x="8503" y="80"/>
                    <a:pt x="8240" y="1"/>
                    <a:pt x="799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9" name="Google Shape;13579;p16"/>
            <p:cNvSpPr/>
            <p:nvPr/>
          </p:nvSpPr>
          <p:spPr>
            <a:xfrm>
              <a:off x="4809175" y="2286275"/>
              <a:ext cx="416825" cy="98125"/>
            </a:xfrm>
            <a:custGeom>
              <a:avLst/>
              <a:gdLst/>
              <a:ahLst/>
              <a:cxnLst/>
              <a:rect l="l" t="t" r="r" b="b"/>
              <a:pathLst>
                <a:path w="16673" h="3925" extrusionOk="0">
                  <a:moveTo>
                    <a:pt x="4602" y="0"/>
                  </a:moveTo>
                  <a:cubicBezTo>
                    <a:pt x="3875" y="0"/>
                    <a:pt x="3148" y="88"/>
                    <a:pt x="2420" y="361"/>
                  </a:cubicBezTo>
                  <a:cubicBezTo>
                    <a:pt x="2555" y="832"/>
                    <a:pt x="3160" y="1033"/>
                    <a:pt x="3093" y="1639"/>
                  </a:cubicBezTo>
                  <a:lnTo>
                    <a:pt x="0" y="1975"/>
                  </a:lnTo>
                  <a:cubicBezTo>
                    <a:pt x="1412" y="2580"/>
                    <a:pt x="2958" y="2513"/>
                    <a:pt x="4504" y="2781"/>
                  </a:cubicBezTo>
                  <a:cubicBezTo>
                    <a:pt x="5081" y="1916"/>
                    <a:pt x="5861" y="1808"/>
                    <a:pt x="6672" y="1808"/>
                  </a:cubicBezTo>
                  <a:cubicBezTo>
                    <a:pt x="6939" y="1808"/>
                    <a:pt x="7210" y="1820"/>
                    <a:pt x="7478" y="1820"/>
                  </a:cubicBezTo>
                  <a:cubicBezTo>
                    <a:pt x="7723" y="1820"/>
                    <a:pt x="7966" y="1810"/>
                    <a:pt x="8202" y="1773"/>
                  </a:cubicBezTo>
                  <a:lnTo>
                    <a:pt x="8740" y="1773"/>
                  </a:lnTo>
                  <a:cubicBezTo>
                    <a:pt x="8815" y="1836"/>
                    <a:pt x="8944" y="1854"/>
                    <a:pt x="9096" y="1854"/>
                  </a:cubicBezTo>
                  <a:cubicBezTo>
                    <a:pt x="9308" y="1854"/>
                    <a:pt x="9564" y="1818"/>
                    <a:pt x="9781" y="1818"/>
                  </a:cubicBezTo>
                  <a:cubicBezTo>
                    <a:pt x="10241" y="1818"/>
                    <a:pt x="10522" y="1979"/>
                    <a:pt x="9815" y="2983"/>
                  </a:cubicBezTo>
                  <a:cubicBezTo>
                    <a:pt x="9748" y="3050"/>
                    <a:pt x="9748" y="3118"/>
                    <a:pt x="9681" y="3185"/>
                  </a:cubicBezTo>
                  <a:cubicBezTo>
                    <a:pt x="11967" y="3857"/>
                    <a:pt x="14320" y="3386"/>
                    <a:pt x="16605" y="3924"/>
                  </a:cubicBezTo>
                  <a:cubicBezTo>
                    <a:pt x="16673" y="3790"/>
                    <a:pt x="16673" y="3588"/>
                    <a:pt x="16605" y="3454"/>
                  </a:cubicBezTo>
                  <a:cubicBezTo>
                    <a:pt x="16404" y="3252"/>
                    <a:pt x="16202" y="3118"/>
                    <a:pt x="15933" y="2983"/>
                  </a:cubicBezTo>
                  <a:cubicBezTo>
                    <a:pt x="15395" y="2445"/>
                    <a:pt x="14790" y="1975"/>
                    <a:pt x="14118" y="1639"/>
                  </a:cubicBezTo>
                  <a:cubicBezTo>
                    <a:pt x="13715" y="1437"/>
                    <a:pt x="13446" y="1235"/>
                    <a:pt x="13042" y="1033"/>
                  </a:cubicBezTo>
                  <a:cubicBezTo>
                    <a:pt x="12947" y="986"/>
                    <a:pt x="12818" y="938"/>
                    <a:pt x="12704" y="938"/>
                  </a:cubicBezTo>
                  <a:cubicBezTo>
                    <a:pt x="12656" y="938"/>
                    <a:pt x="12611" y="947"/>
                    <a:pt x="12572" y="966"/>
                  </a:cubicBezTo>
                  <a:cubicBezTo>
                    <a:pt x="12168" y="966"/>
                    <a:pt x="12034" y="496"/>
                    <a:pt x="11698" y="496"/>
                  </a:cubicBezTo>
                  <a:cubicBezTo>
                    <a:pt x="10756" y="361"/>
                    <a:pt x="9815" y="294"/>
                    <a:pt x="8874" y="294"/>
                  </a:cubicBezTo>
                  <a:cubicBezTo>
                    <a:pt x="8786" y="297"/>
                    <a:pt x="8698" y="298"/>
                    <a:pt x="8611" y="298"/>
                  </a:cubicBezTo>
                  <a:cubicBezTo>
                    <a:pt x="7275" y="298"/>
                    <a:pt x="5939" y="0"/>
                    <a:pt x="4602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0" name="Google Shape;13580;p16"/>
            <p:cNvSpPr/>
            <p:nvPr/>
          </p:nvSpPr>
          <p:spPr>
            <a:xfrm>
              <a:off x="5239425" y="2301325"/>
              <a:ext cx="347925" cy="93150"/>
            </a:xfrm>
            <a:custGeom>
              <a:avLst/>
              <a:gdLst/>
              <a:ahLst/>
              <a:cxnLst/>
              <a:rect l="l" t="t" r="r" b="b"/>
              <a:pathLst>
                <a:path w="13917" h="3726" extrusionOk="0">
                  <a:moveTo>
                    <a:pt x="11782" y="0"/>
                  </a:moveTo>
                  <a:cubicBezTo>
                    <a:pt x="11192" y="0"/>
                    <a:pt x="10588" y="48"/>
                    <a:pt x="10017" y="95"/>
                  </a:cubicBezTo>
                  <a:cubicBezTo>
                    <a:pt x="9816" y="163"/>
                    <a:pt x="9547" y="230"/>
                    <a:pt x="9412" y="297"/>
                  </a:cubicBezTo>
                  <a:cubicBezTo>
                    <a:pt x="8507" y="376"/>
                    <a:pt x="7624" y="408"/>
                    <a:pt x="6737" y="408"/>
                  </a:cubicBezTo>
                  <a:cubicBezTo>
                    <a:pt x="6110" y="408"/>
                    <a:pt x="5481" y="392"/>
                    <a:pt x="4841" y="364"/>
                  </a:cubicBezTo>
                  <a:cubicBezTo>
                    <a:pt x="4488" y="347"/>
                    <a:pt x="4131" y="339"/>
                    <a:pt x="3771" y="339"/>
                  </a:cubicBezTo>
                  <a:cubicBezTo>
                    <a:pt x="2694" y="339"/>
                    <a:pt x="1597" y="415"/>
                    <a:pt x="538" y="566"/>
                  </a:cubicBezTo>
                  <a:cubicBezTo>
                    <a:pt x="337" y="700"/>
                    <a:pt x="202" y="835"/>
                    <a:pt x="68" y="969"/>
                  </a:cubicBezTo>
                  <a:cubicBezTo>
                    <a:pt x="0" y="1373"/>
                    <a:pt x="269" y="1507"/>
                    <a:pt x="538" y="1642"/>
                  </a:cubicBezTo>
                  <a:cubicBezTo>
                    <a:pt x="740" y="1709"/>
                    <a:pt x="874" y="1776"/>
                    <a:pt x="1076" y="1776"/>
                  </a:cubicBezTo>
                  <a:lnTo>
                    <a:pt x="2152" y="1776"/>
                  </a:lnTo>
                  <a:cubicBezTo>
                    <a:pt x="2353" y="1776"/>
                    <a:pt x="2622" y="1843"/>
                    <a:pt x="2824" y="1911"/>
                  </a:cubicBezTo>
                  <a:cubicBezTo>
                    <a:pt x="2958" y="1978"/>
                    <a:pt x="3160" y="1978"/>
                    <a:pt x="3295" y="1978"/>
                  </a:cubicBezTo>
                  <a:cubicBezTo>
                    <a:pt x="3698" y="1978"/>
                    <a:pt x="4034" y="1843"/>
                    <a:pt x="4437" y="1843"/>
                  </a:cubicBezTo>
                  <a:lnTo>
                    <a:pt x="4908" y="1843"/>
                  </a:lnTo>
                  <a:cubicBezTo>
                    <a:pt x="6521" y="2112"/>
                    <a:pt x="4774" y="3188"/>
                    <a:pt x="5379" y="3726"/>
                  </a:cubicBezTo>
                  <a:lnTo>
                    <a:pt x="6992" y="3726"/>
                  </a:lnTo>
                  <a:cubicBezTo>
                    <a:pt x="7473" y="3004"/>
                    <a:pt x="8008" y="2283"/>
                    <a:pt x="8933" y="2283"/>
                  </a:cubicBezTo>
                  <a:cubicBezTo>
                    <a:pt x="9043" y="2283"/>
                    <a:pt x="9157" y="2293"/>
                    <a:pt x="9278" y="2314"/>
                  </a:cubicBezTo>
                  <a:cubicBezTo>
                    <a:pt x="9619" y="2442"/>
                    <a:pt x="9960" y="2489"/>
                    <a:pt x="10284" y="2489"/>
                  </a:cubicBezTo>
                  <a:cubicBezTo>
                    <a:pt x="10471" y="2489"/>
                    <a:pt x="10652" y="2473"/>
                    <a:pt x="10824" y="2448"/>
                  </a:cubicBezTo>
                  <a:cubicBezTo>
                    <a:pt x="10959" y="2381"/>
                    <a:pt x="11093" y="2247"/>
                    <a:pt x="11227" y="2112"/>
                  </a:cubicBezTo>
                  <a:cubicBezTo>
                    <a:pt x="11272" y="1933"/>
                    <a:pt x="11407" y="1903"/>
                    <a:pt x="11551" y="1903"/>
                  </a:cubicBezTo>
                  <a:cubicBezTo>
                    <a:pt x="11623" y="1903"/>
                    <a:pt x="11698" y="1911"/>
                    <a:pt x="11765" y="1911"/>
                  </a:cubicBezTo>
                  <a:lnTo>
                    <a:pt x="12034" y="1911"/>
                  </a:lnTo>
                  <a:cubicBezTo>
                    <a:pt x="12169" y="1911"/>
                    <a:pt x="12370" y="1843"/>
                    <a:pt x="12505" y="1776"/>
                  </a:cubicBezTo>
                  <a:cubicBezTo>
                    <a:pt x="12841" y="1305"/>
                    <a:pt x="13917" y="1305"/>
                    <a:pt x="13379" y="297"/>
                  </a:cubicBezTo>
                  <a:cubicBezTo>
                    <a:pt x="13110" y="163"/>
                    <a:pt x="12841" y="95"/>
                    <a:pt x="12505" y="28"/>
                  </a:cubicBezTo>
                  <a:cubicBezTo>
                    <a:pt x="12268" y="8"/>
                    <a:pt x="12026" y="0"/>
                    <a:pt x="11782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1" name="Google Shape;13581;p16"/>
            <p:cNvSpPr/>
            <p:nvPr/>
          </p:nvSpPr>
          <p:spPr>
            <a:xfrm>
              <a:off x="5686875" y="2296975"/>
              <a:ext cx="208050" cy="69925"/>
            </a:xfrm>
            <a:custGeom>
              <a:avLst/>
              <a:gdLst/>
              <a:ahLst/>
              <a:cxnLst/>
              <a:rect l="l" t="t" r="r" b="b"/>
              <a:pathLst>
                <a:path w="8322" h="2797" extrusionOk="0">
                  <a:moveTo>
                    <a:pt x="7447" y="0"/>
                  </a:moveTo>
                  <a:cubicBezTo>
                    <a:pt x="7178" y="68"/>
                    <a:pt x="6909" y="135"/>
                    <a:pt x="6641" y="135"/>
                  </a:cubicBezTo>
                  <a:lnTo>
                    <a:pt x="6103" y="202"/>
                  </a:lnTo>
                  <a:cubicBezTo>
                    <a:pt x="5027" y="404"/>
                    <a:pt x="3951" y="538"/>
                    <a:pt x="2876" y="605"/>
                  </a:cubicBezTo>
                  <a:cubicBezTo>
                    <a:pt x="2692" y="600"/>
                    <a:pt x="2519" y="598"/>
                    <a:pt x="2357" y="598"/>
                  </a:cubicBezTo>
                  <a:cubicBezTo>
                    <a:pt x="388" y="598"/>
                    <a:pt x="0" y="1007"/>
                    <a:pt x="187" y="2622"/>
                  </a:cubicBezTo>
                  <a:lnTo>
                    <a:pt x="456" y="2757"/>
                  </a:lnTo>
                  <a:cubicBezTo>
                    <a:pt x="757" y="2784"/>
                    <a:pt x="1055" y="2797"/>
                    <a:pt x="1352" y="2797"/>
                  </a:cubicBezTo>
                  <a:cubicBezTo>
                    <a:pt x="3241" y="2797"/>
                    <a:pt x="5050" y="2290"/>
                    <a:pt x="6909" y="1883"/>
                  </a:cubicBezTo>
                  <a:cubicBezTo>
                    <a:pt x="7178" y="1479"/>
                    <a:pt x="7851" y="1547"/>
                    <a:pt x="8187" y="1143"/>
                  </a:cubicBezTo>
                  <a:cubicBezTo>
                    <a:pt x="8321" y="942"/>
                    <a:pt x="8321" y="740"/>
                    <a:pt x="8321" y="605"/>
                  </a:cubicBezTo>
                  <a:cubicBezTo>
                    <a:pt x="8187" y="202"/>
                    <a:pt x="7851" y="0"/>
                    <a:pt x="7447" y="0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2" name="Google Shape;13582;p16"/>
            <p:cNvSpPr/>
            <p:nvPr/>
          </p:nvSpPr>
          <p:spPr>
            <a:xfrm>
              <a:off x="4481425" y="2354025"/>
              <a:ext cx="144575" cy="100950"/>
            </a:xfrm>
            <a:custGeom>
              <a:avLst/>
              <a:gdLst/>
              <a:ahLst/>
              <a:cxnLst/>
              <a:rect l="l" t="t" r="r" b="b"/>
              <a:pathLst>
                <a:path w="5783" h="4038" extrusionOk="0">
                  <a:moveTo>
                    <a:pt x="4932" y="0"/>
                  </a:moveTo>
                  <a:cubicBezTo>
                    <a:pt x="4053" y="0"/>
                    <a:pt x="3464" y="752"/>
                    <a:pt x="2690" y="945"/>
                  </a:cubicBezTo>
                  <a:cubicBezTo>
                    <a:pt x="1547" y="1214"/>
                    <a:pt x="471" y="1550"/>
                    <a:pt x="1" y="2828"/>
                  </a:cubicBezTo>
                  <a:cubicBezTo>
                    <a:pt x="68" y="3500"/>
                    <a:pt x="606" y="3769"/>
                    <a:pt x="1009" y="4038"/>
                  </a:cubicBezTo>
                  <a:cubicBezTo>
                    <a:pt x="2354" y="3231"/>
                    <a:pt x="3228" y="1887"/>
                    <a:pt x="4841" y="1416"/>
                  </a:cubicBezTo>
                  <a:cubicBezTo>
                    <a:pt x="5446" y="1282"/>
                    <a:pt x="5782" y="542"/>
                    <a:pt x="5043" y="4"/>
                  </a:cubicBezTo>
                  <a:cubicBezTo>
                    <a:pt x="5005" y="2"/>
                    <a:pt x="4968" y="0"/>
                    <a:pt x="4932" y="0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3" name="Google Shape;13583;p16"/>
            <p:cNvSpPr/>
            <p:nvPr/>
          </p:nvSpPr>
          <p:spPr>
            <a:xfrm>
              <a:off x="4345300" y="2424625"/>
              <a:ext cx="163050" cy="78100"/>
            </a:xfrm>
            <a:custGeom>
              <a:avLst/>
              <a:gdLst/>
              <a:ahLst/>
              <a:cxnLst/>
              <a:rect l="l" t="t" r="r" b="b"/>
              <a:pathLst>
                <a:path w="6522" h="3124" extrusionOk="0">
                  <a:moveTo>
                    <a:pt x="5438" y="1"/>
                  </a:moveTo>
                  <a:cubicBezTo>
                    <a:pt x="3298" y="1"/>
                    <a:pt x="1302" y="998"/>
                    <a:pt x="0" y="2626"/>
                  </a:cubicBezTo>
                  <a:lnTo>
                    <a:pt x="135" y="2895"/>
                  </a:lnTo>
                  <a:cubicBezTo>
                    <a:pt x="279" y="2877"/>
                    <a:pt x="428" y="2868"/>
                    <a:pt x="580" y="2868"/>
                  </a:cubicBezTo>
                  <a:cubicBezTo>
                    <a:pt x="997" y="2868"/>
                    <a:pt x="1440" y="2931"/>
                    <a:pt x="1882" y="3029"/>
                  </a:cubicBezTo>
                  <a:cubicBezTo>
                    <a:pt x="2045" y="3094"/>
                    <a:pt x="2184" y="3124"/>
                    <a:pt x="2305" y="3124"/>
                  </a:cubicBezTo>
                  <a:cubicBezTo>
                    <a:pt x="2685" y="3124"/>
                    <a:pt x="2889" y="2832"/>
                    <a:pt x="3093" y="2424"/>
                  </a:cubicBezTo>
                  <a:cubicBezTo>
                    <a:pt x="3532" y="1740"/>
                    <a:pt x="4007" y="1269"/>
                    <a:pt x="4699" y="1269"/>
                  </a:cubicBezTo>
                  <a:cubicBezTo>
                    <a:pt x="4959" y="1269"/>
                    <a:pt x="5249" y="1336"/>
                    <a:pt x="5580" y="1483"/>
                  </a:cubicBezTo>
                  <a:cubicBezTo>
                    <a:pt x="5619" y="1508"/>
                    <a:pt x="5664" y="1519"/>
                    <a:pt x="5716" y="1519"/>
                  </a:cubicBezTo>
                  <a:cubicBezTo>
                    <a:pt x="5933" y="1519"/>
                    <a:pt x="6249" y="1323"/>
                    <a:pt x="6521" y="1214"/>
                  </a:cubicBezTo>
                  <a:cubicBezTo>
                    <a:pt x="6521" y="609"/>
                    <a:pt x="5849" y="474"/>
                    <a:pt x="5647" y="4"/>
                  </a:cubicBezTo>
                  <a:cubicBezTo>
                    <a:pt x="5578" y="2"/>
                    <a:pt x="5508" y="1"/>
                    <a:pt x="5438" y="1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4" name="Google Shape;13584;p16"/>
            <p:cNvSpPr/>
            <p:nvPr/>
          </p:nvSpPr>
          <p:spPr>
            <a:xfrm>
              <a:off x="5834100" y="2263925"/>
              <a:ext cx="119650" cy="80125"/>
            </a:xfrm>
            <a:custGeom>
              <a:avLst/>
              <a:gdLst/>
              <a:ahLst/>
              <a:cxnLst/>
              <a:rect l="l" t="t" r="r" b="b"/>
              <a:pathLst>
                <a:path w="4786" h="3205" extrusionOk="0">
                  <a:moveTo>
                    <a:pt x="3642" y="1"/>
                  </a:moveTo>
                  <a:cubicBezTo>
                    <a:pt x="3059" y="1"/>
                    <a:pt x="2462" y="311"/>
                    <a:pt x="1862" y="311"/>
                  </a:cubicBezTo>
                  <a:cubicBezTo>
                    <a:pt x="1716" y="311"/>
                    <a:pt x="1570" y="292"/>
                    <a:pt x="1424" y="247"/>
                  </a:cubicBezTo>
                  <a:cubicBezTo>
                    <a:pt x="1337" y="228"/>
                    <a:pt x="1254" y="219"/>
                    <a:pt x="1175" y="219"/>
                  </a:cubicBezTo>
                  <a:cubicBezTo>
                    <a:pt x="393" y="219"/>
                    <a:pt x="0" y="1085"/>
                    <a:pt x="550" y="2062"/>
                  </a:cubicBezTo>
                  <a:lnTo>
                    <a:pt x="953" y="2062"/>
                  </a:lnTo>
                  <a:cubicBezTo>
                    <a:pt x="1088" y="1860"/>
                    <a:pt x="1222" y="1726"/>
                    <a:pt x="1357" y="1659"/>
                  </a:cubicBezTo>
                  <a:cubicBezTo>
                    <a:pt x="1413" y="1647"/>
                    <a:pt x="1469" y="1642"/>
                    <a:pt x="1524" y="1642"/>
                  </a:cubicBezTo>
                  <a:cubicBezTo>
                    <a:pt x="1801" y="1642"/>
                    <a:pt x="2063" y="1782"/>
                    <a:pt x="2231" y="2062"/>
                  </a:cubicBezTo>
                  <a:cubicBezTo>
                    <a:pt x="2231" y="2062"/>
                    <a:pt x="2298" y="2062"/>
                    <a:pt x="2298" y="2196"/>
                  </a:cubicBezTo>
                  <a:cubicBezTo>
                    <a:pt x="2365" y="2264"/>
                    <a:pt x="2298" y="2331"/>
                    <a:pt x="2231" y="2465"/>
                  </a:cubicBezTo>
                  <a:cubicBezTo>
                    <a:pt x="2144" y="2465"/>
                    <a:pt x="2058" y="2464"/>
                    <a:pt x="1973" y="2464"/>
                  </a:cubicBezTo>
                  <a:cubicBezTo>
                    <a:pt x="1465" y="2464"/>
                    <a:pt x="1020" y="2513"/>
                    <a:pt x="1020" y="3205"/>
                  </a:cubicBezTo>
                  <a:lnTo>
                    <a:pt x="1693" y="3138"/>
                  </a:lnTo>
                  <a:cubicBezTo>
                    <a:pt x="1894" y="2970"/>
                    <a:pt x="2130" y="2970"/>
                    <a:pt x="2357" y="2970"/>
                  </a:cubicBezTo>
                  <a:cubicBezTo>
                    <a:pt x="2584" y="2970"/>
                    <a:pt x="2802" y="2970"/>
                    <a:pt x="2970" y="2801"/>
                  </a:cubicBezTo>
                  <a:lnTo>
                    <a:pt x="3710" y="2801"/>
                  </a:lnTo>
                  <a:cubicBezTo>
                    <a:pt x="4584" y="2533"/>
                    <a:pt x="4113" y="1659"/>
                    <a:pt x="4584" y="1188"/>
                  </a:cubicBezTo>
                  <a:cubicBezTo>
                    <a:pt x="4785" y="986"/>
                    <a:pt x="4785" y="583"/>
                    <a:pt x="4584" y="381"/>
                  </a:cubicBezTo>
                  <a:cubicBezTo>
                    <a:pt x="4275" y="94"/>
                    <a:pt x="3961" y="1"/>
                    <a:pt x="3642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5" name="Google Shape;13585;p16"/>
            <p:cNvSpPr/>
            <p:nvPr/>
          </p:nvSpPr>
          <p:spPr>
            <a:xfrm>
              <a:off x="5283125" y="2334375"/>
              <a:ext cx="121025" cy="60100"/>
            </a:xfrm>
            <a:custGeom>
              <a:avLst/>
              <a:gdLst/>
              <a:ahLst/>
              <a:cxnLst/>
              <a:rect l="l" t="t" r="r" b="b"/>
              <a:pathLst>
                <a:path w="4841" h="2404" extrusionOk="0">
                  <a:moveTo>
                    <a:pt x="3328" y="0"/>
                  </a:moveTo>
                  <a:cubicBezTo>
                    <a:pt x="3160" y="0"/>
                    <a:pt x="2992" y="17"/>
                    <a:pt x="2824" y="51"/>
                  </a:cubicBezTo>
                  <a:cubicBezTo>
                    <a:pt x="2790" y="118"/>
                    <a:pt x="2723" y="152"/>
                    <a:pt x="2647" y="152"/>
                  </a:cubicBezTo>
                  <a:cubicBezTo>
                    <a:pt x="2572" y="152"/>
                    <a:pt x="2488" y="118"/>
                    <a:pt x="2420" y="51"/>
                  </a:cubicBezTo>
                  <a:cubicBezTo>
                    <a:pt x="2084" y="252"/>
                    <a:pt x="1681" y="387"/>
                    <a:pt x="1210" y="454"/>
                  </a:cubicBezTo>
                  <a:cubicBezTo>
                    <a:pt x="0" y="656"/>
                    <a:pt x="135" y="1328"/>
                    <a:pt x="740" y="2068"/>
                  </a:cubicBezTo>
                  <a:cubicBezTo>
                    <a:pt x="908" y="2166"/>
                    <a:pt x="1082" y="2199"/>
                    <a:pt x="1259" y="2199"/>
                  </a:cubicBezTo>
                  <a:cubicBezTo>
                    <a:pt x="1652" y="2199"/>
                    <a:pt x="2058" y="2033"/>
                    <a:pt x="2445" y="2033"/>
                  </a:cubicBezTo>
                  <a:cubicBezTo>
                    <a:pt x="2720" y="2033"/>
                    <a:pt x="2984" y="2117"/>
                    <a:pt x="3227" y="2404"/>
                  </a:cubicBezTo>
                  <a:lnTo>
                    <a:pt x="3631" y="2404"/>
                  </a:lnTo>
                  <a:cubicBezTo>
                    <a:pt x="3832" y="2068"/>
                    <a:pt x="4034" y="1664"/>
                    <a:pt x="4236" y="1395"/>
                  </a:cubicBezTo>
                  <a:cubicBezTo>
                    <a:pt x="4841" y="521"/>
                    <a:pt x="4773" y="252"/>
                    <a:pt x="3832" y="51"/>
                  </a:cubicBezTo>
                  <a:cubicBezTo>
                    <a:pt x="3664" y="17"/>
                    <a:pt x="3496" y="0"/>
                    <a:pt x="3328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6" name="Google Shape;13586;p16"/>
            <p:cNvSpPr/>
            <p:nvPr/>
          </p:nvSpPr>
          <p:spPr>
            <a:xfrm>
              <a:off x="4274700" y="2490675"/>
              <a:ext cx="89100" cy="75225"/>
            </a:xfrm>
            <a:custGeom>
              <a:avLst/>
              <a:gdLst/>
              <a:ahLst/>
              <a:cxnLst/>
              <a:rect l="l" t="t" r="r" b="b"/>
              <a:pathLst>
                <a:path w="3564" h="3009" extrusionOk="0">
                  <a:moveTo>
                    <a:pt x="2322" y="0"/>
                  </a:moveTo>
                  <a:cubicBezTo>
                    <a:pt x="1725" y="0"/>
                    <a:pt x="1287" y="510"/>
                    <a:pt x="807" y="723"/>
                  </a:cubicBezTo>
                  <a:cubicBezTo>
                    <a:pt x="404" y="992"/>
                    <a:pt x="135" y="1395"/>
                    <a:pt x="68" y="1866"/>
                  </a:cubicBezTo>
                  <a:cubicBezTo>
                    <a:pt x="1" y="2471"/>
                    <a:pt x="606" y="2606"/>
                    <a:pt x="807" y="3009"/>
                  </a:cubicBezTo>
                  <a:cubicBezTo>
                    <a:pt x="1412" y="2942"/>
                    <a:pt x="1950" y="2673"/>
                    <a:pt x="2421" y="2337"/>
                  </a:cubicBezTo>
                  <a:cubicBezTo>
                    <a:pt x="3362" y="1799"/>
                    <a:pt x="3564" y="1127"/>
                    <a:pt x="2891" y="253"/>
                  </a:cubicBezTo>
                  <a:lnTo>
                    <a:pt x="2824" y="118"/>
                  </a:lnTo>
                  <a:cubicBezTo>
                    <a:pt x="2644" y="35"/>
                    <a:pt x="2477" y="0"/>
                    <a:pt x="2322" y="0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7" name="Google Shape;13587;p16"/>
            <p:cNvSpPr/>
            <p:nvPr/>
          </p:nvSpPr>
          <p:spPr>
            <a:xfrm>
              <a:off x="5511700" y="2329350"/>
              <a:ext cx="186575" cy="58400"/>
            </a:xfrm>
            <a:custGeom>
              <a:avLst/>
              <a:gdLst/>
              <a:ahLst/>
              <a:cxnLst/>
              <a:rect l="l" t="t" r="r" b="b"/>
              <a:pathLst>
                <a:path w="7463" h="2336" extrusionOk="0">
                  <a:moveTo>
                    <a:pt x="4370" y="1"/>
                  </a:moveTo>
                  <a:cubicBezTo>
                    <a:pt x="4169" y="1"/>
                    <a:pt x="3987" y="56"/>
                    <a:pt x="3832" y="184"/>
                  </a:cubicBezTo>
                  <a:cubicBezTo>
                    <a:pt x="2689" y="1126"/>
                    <a:pt x="1412" y="1058"/>
                    <a:pt x="269" y="1596"/>
                  </a:cubicBezTo>
                  <a:cubicBezTo>
                    <a:pt x="135" y="1731"/>
                    <a:pt x="68" y="1865"/>
                    <a:pt x="0" y="2067"/>
                  </a:cubicBezTo>
                  <a:lnTo>
                    <a:pt x="202" y="2336"/>
                  </a:lnTo>
                  <a:cubicBezTo>
                    <a:pt x="2622" y="2336"/>
                    <a:pt x="5110" y="2067"/>
                    <a:pt x="7463" y="1462"/>
                  </a:cubicBezTo>
                  <a:lnTo>
                    <a:pt x="7328" y="1462"/>
                  </a:lnTo>
                  <a:cubicBezTo>
                    <a:pt x="6404" y="973"/>
                    <a:pt x="5217" y="1"/>
                    <a:pt x="4370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8" name="Google Shape;13588;p16"/>
            <p:cNvSpPr/>
            <p:nvPr/>
          </p:nvSpPr>
          <p:spPr>
            <a:xfrm>
              <a:off x="5202450" y="2327850"/>
              <a:ext cx="95825" cy="62250"/>
            </a:xfrm>
            <a:custGeom>
              <a:avLst/>
              <a:gdLst/>
              <a:ahLst/>
              <a:cxnLst/>
              <a:rect l="l" t="t" r="r" b="b"/>
              <a:pathLst>
                <a:path w="3833" h="2490" extrusionOk="0">
                  <a:moveTo>
                    <a:pt x="971" y="0"/>
                  </a:moveTo>
                  <a:cubicBezTo>
                    <a:pt x="753" y="0"/>
                    <a:pt x="545" y="133"/>
                    <a:pt x="336" y="446"/>
                  </a:cubicBezTo>
                  <a:cubicBezTo>
                    <a:pt x="0" y="1051"/>
                    <a:pt x="269" y="1522"/>
                    <a:pt x="874" y="1925"/>
                  </a:cubicBezTo>
                  <a:lnTo>
                    <a:pt x="874" y="2261"/>
                  </a:lnTo>
                  <a:lnTo>
                    <a:pt x="2421" y="2329"/>
                  </a:lnTo>
                  <a:cubicBezTo>
                    <a:pt x="2617" y="2427"/>
                    <a:pt x="2814" y="2489"/>
                    <a:pt x="3011" y="2489"/>
                  </a:cubicBezTo>
                  <a:cubicBezTo>
                    <a:pt x="3083" y="2489"/>
                    <a:pt x="3155" y="2481"/>
                    <a:pt x="3227" y="2463"/>
                  </a:cubicBezTo>
                  <a:cubicBezTo>
                    <a:pt x="3832" y="1992"/>
                    <a:pt x="3362" y="1455"/>
                    <a:pt x="3295" y="984"/>
                  </a:cubicBezTo>
                  <a:cubicBezTo>
                    <a:pt x="3160" y="782"/>
                    <a:pt x="3026" y="648"/>
                    <a:pt x="2891" y="581"/>
                  </a:cubicBezTo>
                  <a:cubicBezTo>
                    <a:pt x="2757" y="513"/>
                    <a:pt x="2622" y="379"/>
                    <a:pt x="2488" y="312"/>
                  </a:cubicBezTo>
                  <a:lnTo>
                    <a:pt x="1614" y="312"/>
                  </a:lnTo>
                  <a:cubicBezTo>
                    <a:pt x="1386" y="117"/>
                    <a:pt x="1175" y="0"/>
                    <a:pt x="971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9" name="Google Shape;13589;p16"/>
            <p:cNvSpPr/>
            <p:nvPr/>
          </p:nvSpPr>
          <p:spPr>
            <a:xfrm>
              <a:off x="4928500" y="2324400"/>
              <a:ext cx="137825" cy="41500"/>
            </a:xfrm>
            <a:custGeom>
              <a:avLst/>
              <a:gdLst/>
              <a:ahLst/>
              <a:cxnLst/>
              <a:rect l="l" t="t" r="r" b="b"/>
              <a:pathLst>
                <a:path w="5513" h="1660" extrusionOk="0">
                  <a:moveTo>
                    <a:pt x="3080" y="0"/>
                  </a:moveTo>
                  <a:cubicBezTo>
                    <a:pt x="1948" y="0"/>
                    <a:pt x="854" y="460"/>
                    <a:pt x="0" y="1256"/>
                  </a:cubicBezTo>
                  <a:cubicBezTo>
                    <a:pt x="1614" y="1525"/>
                    <a:pt x="3227" y="1660"/>
                    <a:pt x="4908" y="1660"/>
                  </a:cubicBezTo>
                  <a:lnTo>
                    <a:pt x="4975" y="1593"/>
                  </a:lnTo>
                  <a:cubicBezTo>
                    <a:pt x="5513" y="315"/>
                    <a:pt x="4370" y="315"/>
                    <a:pt x="3698" y="46"/>
                  </a:cubicBezTo>
                  <a:cubicBezTo>
                    <a:pt x="3491" y="15"/>
                    <a:pt x="3285" y="0"/>
                    <a:pt x="3080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0" name="Google Shape;13590;p16"/>
            <p:cNvSpPr/>
            <p:nvPr/>
          </p:nvSpPr>
          <p:spPr>
            <a:xfrm>
              <a:off x="5402450" y="2344600"/>
              <a:ext cx="82375" cy="51550"/>
            </a:xfrm>
            <a:custGeom>
              <a:avLst/>
              <a:gdLst/>
              <a:ahLst/>
              <a:cxnLst/>
              <a:rect l="l" t="t" r="r" b="b"/>
              <a:pathLst>
                <a:path w="3295" h="2062" extrusionOk="0">
                  <a:moveTo>
                    <a:pt x="2415" y="1"/>
                  </a:moveTo>
                  <a:cubicBezTo>
                    <a:pt x="2198" y="1"/>
                    <a:pt x="1985" y="34"/>
                    <a:pt x="1748" y="112"/>
                  </a:cubicBezTo>
                  <a:cubicBezTo>
                    <a:pt x="1009" y="448"/>
                    <a:pt x="0" y="785"/>
                    <a:pt x="471" y="1995"/>
                  </a:cubicBezTo>
                  <a:lnTo>
                    <a:pt x="1278" y="2062"/>
                  </a:lnTo>
                  <a:cubicBezTo>
                    <a:pt x="1391" y="1911"/>
                    <a:pt x="1568" y="1823"/>
                    <a:pt x="1737" y="1823"/>
                  </a:cubicBezTo>
                  <a:cubicBezTo>
                    <a:pt x="1869" y="1823"/>
                    <a:pt x="1996" y="1877"/>
                    <a:pt x="2085" y="1995"/>
                  </a:cubicBezTo>
                  <a:lnTo>
                    <a:pt x="2891" y="1995"/>
                  </a:lnTo>
                  <a:cubicBezTo>
                    <a:pt x="3160" y="1793"/>
                    <a:pt x="3295" y="1457"/>
                    <a:pt x="3295" y="1121"/>
                  </a:cubicBezTo>
                  <a:cubicBezTo>
                    <a:pt x="3295" y="717"/>
                    <a:pt x="3160" y="314"/>
                    <a:pt x="2891" y="45"/>
                  </a:cubicBezTo>
                  <a:cubicBezTo>
                    <a:pt x="2724" y="17"/>
                    <a:pt x="2569" y="1"/>
                    <a:pt x="2415" y="1"/>
                  </a:cubicBezTo>
                  <a:close/>
                </a:path>
              </a:pathLst>
            </a:custGeom>
            <a:solidFill>
              <a:srgbClr val="76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1" name="Google Shape;13591;p16"/>
            <p:cNvSpPr/>
            <p:nvPr/>
          </p:nvSpPr>
          <p:spPr>
            <a:xfrm>
              <a:off x="4910725" y="2315250"/>
              <a:ext cx="110225" cy="40575"/>
            </a:xfrm>
            <a:custGeom>
              <a:avLst/>
              <a:gdLst/>
              <a:ahLst/>
              <a:cxnLst/>
              <a:rect l="l" t="t" r="r" b="b"/>
              <a:pathLst>
                <a:path w="4409" h="1623" extrusionOk="0">
                  <a:moveTo>
                    <a:pt x="557" y="0"/>
                  </a:moveTo>
                  <a:cubicBezTo>
                    <a:pt x="255" y="0"/>
                    <a:pt x="1" y="313"/>
                    <a:pt x="308" y="681"/>
                  </a:cubicBezTo>
                  <a:cubicBezTo>
                    <a:pt x="577" y="883"/>
                    <a:pt x="577" y="1286"/>
                    <a:pt x="375" y="1555"/>
                  </a:cubicBezTo>
                  <a:cubicBezTo>
                    <a:pt x="510" y="1622"/>
                    <a:pt x="577" y="1622"/>
                    <a:pt x="711" y="1622"/>
                  </a:cubicBezTo>
                  <a:cubicBezTo>
                    <a:pt x="2056" y="1622"/>
                    <a:pt x="3064" y="412"/>
                    <a:pt x="4409" y="412"/>
                  </a:cubicBezTo>
                  <a:cubicBezTo>
                    <a:pt x="4342" y="278"/>
                    <a:pt x="4073" y="9"/>
                    <a:pt x="4005" y="9"/>
                  </a:cubicBezTo>
                  <a:cubicBezTo>
                    <a:pt x="3434" y="143"/>
                    <a:pt x="2862" y="211"/>
                    <a:pt x="2299" y="211"/>
                  </a:cubicBezTo>
                  <a:cubicBezTo>
                    <a:pt x="1736" y="211"/>
                    <a:pt x="1182" y="143"/>
                    <a:pt x="644" y="9"/>
                  </a:cubicBezTo>
                  <a:cubicBezTo>
                    <a:pt x="615" y="3"/>
                    <a:pt x="586" y="0"/>
                    <a:pt x="557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2" name="Google Shape;13592;p16"/>
            <p:cNvSpPr/>
            <p:nvPr/>
          </p:nvSpPr>
          <p:spPr>
            <a:xfrm>
              <a:off x="4607475" y="2314625"/>
              <a:ext cx="173150" cy="39525"/>
            </a:xfrm>
            <a:custGeom>
              <a:avLst/>
              <a:gdLst/>
              <a:ahLst/>
              <a:cxnLst/>
              <a:rect l="l" t="t" r="r" b="b"/>
              <a:pathLst>
                <a:path w="6926" h="1581" extrusionOk="0">
                  <a:moveTo>
                    <a:pt x="3050" y="1"/>
                  </a:moveTo>
                  <a:cubicBezTo>
                    <a:pt x="1889" y="1"/>
                    <a:pt x="945" y="735"/>
                    <a:pt x="1" y="1580"/>
                  </a:cubicBezTo>
                  <a:cubicBezTo>
                    <a:pt x="807" y="1513"/>
                    <a:pt x="1547" y="1244"/>
                    <a:pt x="2286" y="841"/>
                  </a:cubicBezTo>
                  <a:cubicBezTo>
                    <a:pt x="2515" y="612"/>
                    <a:pt x="2805" y="477"/>
                    <a:pt x="3116" y="477"/>
                  </a:cubicBezTo>
                  <a:cubicBezTo>
                    <a:pt x="3262" y="477"/>
                    <a:pt x="3413" y="507"/>
                    <a:pt x="3564" y="572"/>
                  </a:cubicBezTo>
                  <a:cubicBezTo>
                    <a:pt x="4102" y="773"/>
                    <a:pt x="4656" y="824"/>
                    <a:pt x="5219" y="824"/>
                  </a:cubicBezTo>
                  <a:cubicBezTo>
                    <a:pt x="5782" y="824"/>
                    <a:pt x="6354" y="773"/>
                    <a:pt x="6925" y="773"/>
                  </a:cubicBezTo>
                  <a:cubicBezTo>
                    <a:pt x="6595" y="503"/>
                    <a:pt x="6211" y="461"/>
                    <a:pt x="5816" y="461"/>
                  </a:cubicBezTo>
                  <a:cubicBezTo>
                    <a:pt x="5635" y="461"/>
                    <a:pt x="5452" y="470"/>
                    <a:pt x="5270" y="470"/>
                  </a:cubicBezTo>
                  <a:cubicBezTo>
                    <a:pt x="4959" y="470"/>
                    <a:pt x="4653" y="444"/>
                    <a:pt x="4370" y="303"/>
                  </a:cubicBezTo>
                  <a:cubicBezTo>
                    <a:pt x="3897" y="92"/>
                    <a:pt x="3460" y="1"/>
                    <a:pt x="3050" y="1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3" name="Google Shape;13593;p16"/>
            <p:cNvSpPr/>
            <p:nvPr/>
          </p:nvSpPr>
          <p:spPr>
            <a:xfrm>
              <a:off x="5928500" y="2295300"/>
              <a:ext cx="70625" cy="40350"/>
            </a:xfrm>
            <a:custGeom>
              <a:avLst/>
              <a:gdLst/>
              <a:ahLst/>
              <a:cxnLst/>
              <a:rect l="l" t="t" r="r" b="b"/>
              <a:pathLst>
                <a:path w="2825" h="1614" extrusionOk="0">
                  <a:moveTo>
                    <a:pt x="808" y="0"/>
                  </a:moveTo>
                  <a:cubicBezTo>
                    <a:pt x="471" y="0"/>
                    <a:pt x="135" y="67"/>
                    <a:pt x="270" y="538"/>
                  </a:cubicBezTo>
                  <a:cubicBezTo>
                    <a:pt x="404" y="941"/>
                    <a:pt x="135" y="1210"/>
                    <a:pt x="1" y="1614"/>
                  </a:cubicBezTo>
                  <a:cubicBezTo>
                    <a:pt x="158" y="1591"/>
                    <a:pt x="316" y="1584"/>
                    <a:pt x="476" y="1584"/>
                  </a:cubicBezTo>
                  <a:cubicBezTo>
                    <a:pt x="795" y="1584"/>
                    <a:pt x="1118" y="1614"/>
                    <a:pt x="1438" y="1614"/>
                  </a:cubicBezTo>
                  <a:cubicBezTo>
                    <a:pt x="1917" y="1614"/>
                    <a:pt x="2387" y="1546"/>
                    <a:pt x="2824" y="1210"/>
                  </a:cubicBezTo>
                  <a:cubicBezTo>
                    <a:pt x="2421" y="941"/>
                    <a:pt x="2018" y="807"/>
                    <a:pt x="1547" y="740"/>
                  </a:cubicBezTo>
                  <a:cubicBezTo>
                    <a:pt x="1009" y="740"/>
                    <a:pt x="875" y="404"/>
                    <a:pt x="808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4" name="Google Shape;13594;p16"/>
            <p:cNvSpPr/>
            <p:nvPr/>
          </p:nvSpPr>
          <p:spPr>
            <a:xfrm>
              <a:off x="5262950" y="2378200"/>
              <a:ext cx="100875" cy="17950"/>
            </a:xfrm>
            <a:custGeom>
              <a:avLst/>
              <a:gdLst/>
              <a:ahLst/>
              <a:cxnLst/>
              <a:rect l="l" t="t" r="r" b="b"/>
              <a:pathLst>
                <a:path w="4035" h="718" extrusionOk="0">
                  <a:moveTo>
                    <a:pt x="3137" y="0"/>
                  </a:moveTo>
                  <a:cubicBezTo>
                    <a:pt x="2916" y="0"/>
                    <a:pt x="2646" y="115"/>
                    <a:pt x="2219" y="315"/>
                  </a:cubicBezTo>
                  <a:cubicBezTo>
                    <a:pt x="2174" y="337"/>
                    <a:pt x="2122" y="344"/>
                    <a:pt x="2065" y="344"/>
                  </a:cubicBezTo>
                  <a:cubicBezTo>
                    <a:pt x="1950" y="344"/>
                    <a:pt x="1816" y="315"/>
                    <a:pt x="1681" y="315"/>
                  </a:cubicBezTo>
                  <a:cubicBezTo>
                    <a:pt x="1547" y="180"/>
                    <a:pt x="1379" y="113"/>
                    <a:pt x="1219" y="113"/>
                  </a:cubicBezTo>
                  <a:cubicBezTo>
                    <a:pt x="1059" y="113"/>
                    <a:pt x="908" y="180"/>
                    <a:pt x="807" y="315"/>
                  </a:cubicBezTo>
                  <a:lnTo>
                    <a:pt x="1" y="315"/>
                  </a:lnTo>
                  <a:cubicBezTo>
                    <a:pt x="639" y="651"/>
                    <a:pt x="1312" y="718"/>
                    <a:pt x="1992" y="718"/>
                  </a:cubicBezTo>
                  <a:cubicBezTo>
                    <a:pt x="2446" y="718"/>
                    <a:pt x="2903" y="688"/>
                    <a:pt x="3357" y="688"/>
                  </a:cubicBezTo>
                  <a:cubicBezTo>
                    <a:pt x="3584" y="688"/>
                    <a:pt x="3810" y="695"/>
                    <a:pt x="4034" y="718"/>
                  </a:cubicBezTo>
                  <a:cubicBezTo>
                    <a:pt x="3646" y="214"/>
                    <a:pt x="3438" y="0"/>
                    <a:pt x="3137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5" name="Google Shape;13595;p16"/>
            <p:cNvSpPr/>
            <p:nvPr/>
          </p:nvSpPr>
          <p:spPr>
            <a:xfrm>
              <a:off x="4599075" y="2767500"/>
              <a:ext cx="48775" cy="82450"/>
            </a:xfrm>
            <a:custGeom>
              <a:avLst/>
              <a:gdLst/>
              <a:ahLst/>
              <a:cxnLst/>
              <a:rect l="l" t="t" r="r" b="b"/>
              <a:pathLst>
                <a:path w="1951" h="3298" extrusionOk="0">
                  <a:moveTo>
                    <a:pt x="1869" y="1"/>
                  </a:moveTo>
                  <a:cubicBezTo>
                    <a:pt x="807" y="1"/>
                    <a:pt x="789" y="1290"/>
                    <a:pt x="68" y="1684"/>
                  </a:cubicBezTo>
                  <a:cubicBezTo>
                    <a:pt x="1" y="2222"/>
                    <a:pt x="1" y="2760"/>
                    <a:pt x="1" y="3297"/>
                  </a:cubicBezTo>
                  <a:lnTo>
                    <a:pt x="1950" y="3"/>
                  </a:lnTo>
                  <a:cubicBezTo>
                    <a:pt x="1922" y="2"/>
                    <a:pt x="1895" y="1"/>
                    <a:pt x="1869" y="1"/>
                  </a:cubicBezTo>
                  <a:close/>
                </a:path>
              </a:pathLst>
            </a:custGeom>
            <a:solidFill>
              <a:srgbClr val="FBC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6" name="Google Shape;13596;p16"/>
            <p:cNvSpPr/>
            <p:nvPr/>
          </p:nvSpPr>
          <p:spPr>
            <a:xfrm>
              <a:off x="4918400" y="2759175"/>
              <a:ext cx="33650" cy="38675"/>
            </a:xfrm>
            <a:custGeom>
              <a:avLst/>
              <a:gdLst/>
              <a:ahLst/>
              <a:cxnLst/>
              <a:rect l="l" t="t" r="r" b="b"/>
              <a:pathLst>
                <a:path w="1346" h="1547" extrusionOk="0">
                  <a:moveTo>
                    <a:pt x="68" y="0"/>
                  </a:moveTo>
                  <a:cubicBezTo>
                    <a:pt x="1" y="1009"/>
                    <a:pt x="606" y="1345"/>
                    <a:pt x="1345" y="1546"/>
                  </a:cubicBezTo>
                  <a:cubicBezTo>
                    <a:pt x="1278" y="740"/>
                    <a:pt x="673" y="336"/>
                    <a:pt x="68" y="0"/>
                  </a:cubicBezTo>
                  <a:close/>
                </a:path>
              </a:pathLst>
            </a:custGeom>
            <a:solidFill>
              <a:srgbClr val="FCD8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7" name="Google Shape;13597;p16"/>
            <p:cNvSpPr/>
            <p:nvPr/>
          </p:nvSpPr>
          <p:spPr>
            <a:xfrm>
              <a:off x="5474725" y="2363550"/>
              <a:ext cx="40350" cy="31375"/>
            </a:xfrm>
            <a:custGeom>
              <a:avLst/>
              <a:gdLst/>
              <a:ahLst/>
              <a:cxnLst/>
              <a:rect l="l" t="t" r="r" b="b"/>
              <a:pathLst>
                <a:path w="1614" h="1255" extrusionOk="0">
                  <a:moveTo>
                    <a:pt x="678" y="1"/>
                  </a:moveTo>
                  <a:cubicBezTo>
                    <a:pt x="496" y="1"/>
                    <a:pt x="279" y="133"/>
                    <a:pt x="0" y="497"/>
                  </a:cubicBezTo>
                  <a:lnTo>
                    <a:pt x="0" y="1237"/>
                  </a:lnTo>
                  <a:cubicBezTo>
                    <a:pt x="220" y="1237"/>
                    <a:pt x="440" y="1254"/>
                    <a:pt x="651" y="1254"/>
                  </a:cubicBezTo>
                  <a:cubicBezTo>
                    <a:pt x="1019" y="1254"/>
                    <a:pt x="1357" y="1200"/>
                    <a:pt x="1614" y="901"/>
                  </a:cubicBezTo>
                  <a:lnTo>
                    <a:pt x="1614" y="833"/>
                  </a:lnTo>
                  <a:cubicBezTo>
                    <a:pt x="1293" y="604"/>
                    <a:pt x="1066" y="1"/>
                    <a:pt x="67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8" name="Google Shape;13598;p16"/>
            <p:cNvSpPr/>
            <p:nvPr/>
          </p:nvSpPr>
          <p:spPr>
            <a:xfrm>
              <a:off x="4304950" y="2703775"/>
              <a:ext cx="30275" cy="13825"/>
            </a:xfrm>
            <a:custGeom>
              <a:avLst/>
              <a:gdLst/>
              <a:ahLst/>
              <a:cxnLst/>
              <a:rect l="l" t="t" r="r" b="b"/>
              <a:pathLst>
                <a:path w="1211" h="553" extrusionOk="0">
                  <a:moveTo>
                    <a:pt x="468" y="1"/>
                  </a:moveTo>
                  <a:cubicBezTo>
                    <a:pt x="336" y="1"/>
                    <a:pt x="183" y="57"/>
                    <a:pt x="1" y="199"/>
                  </a:cubicBezTo>
                  <a:cubicBezTo>
                    <a:pt x="279" y="422"/>
                    <a:pt x="650" y="553"/>
                    <a:pt x="998" y="553"/>
                  </a:cubicBezTo>
                  <a:cubicBezTo>
                    <a:pt x="1070" y="553"/>
                    <a:pt x="1142" y="547"/>
                    <a:pt x="1211" y="535"/>
                  </a:cubicBezTo>
                  <a:cubicBezTo>
                    <a:pt x="976" y="301"/>
                    <a:pt x="774" y="1"/>
                    <a:pt x="468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9" name="Google Shape;13599;p16"/>
            <p:cNvSpPr/>
            <p:nvPr/>
          </p:nvSpPr>
          <p:spPr>
            <a:xfrm>
              <a:off x="5878075" y="2335175"/>
              <a:ext cx="31975" cy="9300"/>
            </a:xfrm>
            <a:custGeom>
              <a:avLst/>
              <a:gdLst/>
              <a:ahLst/>
              <a:cxnLst/>
              <a:rect l="l" t="t" r="r" b="b"/>
              <a:pathLst>
                <a:path w="1279" h="372" extrusionOk="0">
                  <a:moveTo>
                    <a:pt x="771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82" y="366"/>
                    <a:pt x="162" y="372"/>
                    <a:pt x="243" y="372"/>
                  </a:cubicBezTo>
                  <a:cubicBezTo>
                    <a:pt x="629" y="372"/>
                    <a:pt x="1000" y="241"/>
                    <a:pt x="1278" y="19"/>
                  </a:cubicBezTo>
                  <a:cubicBezTo>
                    <a:pt x="1107" y="19"/>
                    <a:pt x="936" y="1"/>
                    <a:pt x="771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0" name="Google Shape;13600;p16"/>
            <p:cNvSpPr/>
            <p:nvPr/>
          </p:nvSpPr>
          <p:spPr>
            <a:xfrm>
              <a:off x="5434375" y="2387675"/>
              <a:ext cx="21875" cy="8475"/>
            </a:xfrm>
            <a:custGeom>
              <a:avLst/>
              <a:gdLst/>
              <a:ahLst/>
              <a:cxnLst/>
              <a:rect l="l" t="t" r="r" b="b"/>
              <a:pathLst>
                <a:path w="875" h="339" extrusionOk="0">
                  <a:moveTo>
                    <a:pt x="448" y="1"/>
                  </a:moveTo>
                  <a:cubicBezTo>
                    <a:pt x="292" y="1"/>
                    <a:pt x="146" y="121"/>
                    <a:pt x="1" y="339"/>
                  </a:cubicBezTo>
                  <a:lnTo>
                    <a:pt x="875" y="272"/>
                  </a:lnTo>
                  <a:cubicBezTo>
                    <a:pt x="721" y="87"/>
                    <a:pt x="581" y="1"/>
                    <a:pt x="44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1" name="Google Shape;13601;p16"/>
            <p:cNvSpPr/>
            <p:nvPr/>
          </p:nvSpPr>
          <p:spPr>
            <a:xfrm>
              <a:off x="4777225" y="1875125"/>
              <a:ext cx="1203400" cy="454025"/>
            </a:xfrm>
            <a:custGeom>
              <a:avLst/>
              <a:gdLst/>
              <a:ahLst/>
              <a:cxnLst/>
              <a:rect l="l" t="t" r="r" b="b"/>
              <a:pathLst>
                <a:path w="48136" h="18161" extrusionOk="0">
                  <a:moveTo>
                    <a:pt x="46052" y="13311"/>
                  </a:moveTo>
                  <a:lnTo>
                    <a:pt x="46119" y="13379"/>
                  </a:lnTo>
                  <a:cubicBezTo>
                    <a:pt x="46253" y="13379"/>
                    <a:pt x="46386" y="13445"/>
                    <a:pt x="46454" y="13512"/>
                  </a:cubicBezTo>
                  <a:lnTo>
                    <a:pt x="46454" y="13512"/>
                  </a:lnTo>
                  <a:cubicBezTo>
                    <a:pt x="46406" y="13465"/>
                    <a:pt x="46326" y="13418"/>
                    <a:pt x="46236" y="13418"/>
                  </a:cubicBezTo>
                  <a:cubicBezTo>
                    <a:pt x="46198" y="13418"/>
                    <a:pt x="46158" y="13426"/>
                    <a:pt x="46119" y="13446"/>
                  </a:cubicBezTo>
                  <a:lnTo>
                    <a:pt x="46052" y="13311"/>
                  </a:lnTo>
                  <a:close/>
                  <a:moveTo>
                    <a:pt x="30253" y="0"/>
                  </a:moveTo>
                  <a:cubicBezTo>
                    <a:pt x="29715" y="538"/>
                    <a:pt x="29245" y="1210"/>
                    <a:pt x="28304" y="1210"/>
                  </a:cubicBezTo>
                  <a:cubicBezTo>
                    <a:pt x="28169" y="1210"/>
                    <a:pt x="29110" y="1412"/>
                    <a:pt x="28640" y="1815"/>
                  </a:cubicBezTo>
                  <a:cubicBezTo>
                    <a:pt x="28371" y="2084"/>
                    <a:pt x="27968" y="2151"/>
                    <a:pt x="27564" y="2151"/>
                  </a:cubicBezTo>
                  <a:cubicBezTo>
                    <a:pt x="27394" y="2118"/>
                    <a:pt x="27240" y="2101"/>
                    <a:pt x="27099" y="2101"/>
                  </a:cubicBezTo>
                  <a:cubicBezTo>
                    <a:pt x="26401" y="2101"/>
                    <a:pt x="26029" y="2512"/>
                    <a:pt x="25749" y="3294"/>
                  </a:cubicBezTo>
                  <a:cubicBezTo>
                    <a:pt x="25621" y="3615"/>
                    <a:pt x="25462" y="3783"/>
                    <a:pt x="25294" y="3783"/>
                  </a:cubicBezTo>
                  <a:cubicBezTo>
                    <a:pt x="25110" y="3783"/>
                    <a:pt x="24916" y="3582"/>
                    <a:pt x="24741" y="3160"/>
                  </a:cubicBezTo>
                  <a:cubicBezTo>
                    <a:pt x="24741" y="3093"/>
                    <a:pt x="24404" y="3093"/>
                    <a:pt x="24203" y="3025"/>
                  </a:cubicBezTo>
                  <a:cubicBezTo>
                    <a:pt x="23985" y="2916"/>
                    <a:pt x="23781" y="2872"/>
                    <a:pt x="23588" y="2872"/>
                  </a:cubicBezTo>
                  <a:cubicBezTo>
                    <a:pt x="22946" y="2872"/>
                    <a:pt x="22418" y="3357"/>
                    <a:pt x="21850" y="3563"/>
                  </a:cubicBezTo>
                  <a:cubicBezTo>
                    <a:pt x="20505" y="4437"/>
                    <a:pt x="19161" y="5177"/>
                    <a:pt x="17749" y="5849"/>
                  </a:cubicBezTo>
                  <a:cubicBezTo>
                    <a:pt x="17547" y="5916"/>
                    <a:pt x="17413" y="5983"/>
                    <a:pt x="17211" y="6118"/>
                  </a:cubicBezTo>
                  <a:cubicBezTo>
                    <a:pt x="16673" y="6454"/>
                    <a:pt x="16135" y="6656"/>
                    <a:pt x="15530" y="6925"/>
                  </a:cubicBezTo>
                  <a:cubicBezTo>
                    <a:pt x="14253" y="7530"/>
                    <a:pt x="12976" y="8135"/>
                    <a:pt x="11766" y="8807"/>
                  </a:cubicBezTo>
                  <a:cubicBezTo>
                    <a:pt x="11026" y="9345"/>
                    <a:pt x="10219" y="9681"/>
                    <a:pt x="9413" y="10017"/>
                  </a:cubicBezTo>
                  <a:cubicBezTo>
                    <a:pt x="9278" y="10084"/>
                    <a:pt x="9076" y="10152"/>
                    <a:pt x="8942" y="10219"/>
                  </a:cubicBezTo>
                  <a:cubicBezTo>
                    <a:pt x="6791" y="11496"/>
                    <a:pt x="4303" y="12236"/>
                    <a:pt x="2219" y="13647"/>
                  </a:cubicBezTo>
                  <a:cubicBezTo>
                    <a:pt x="1883" y="14521"/>
                    <a:pt x="1144" y="15127"/>
                    <a:pt x="270" y="15328"/>
                  </a:cubicBezTo>
                  <a:cubicBezTo>
                    <a:pt x="68" y="15395"/>
                    <a:pt x="1" y="15597"/>
                    <a:pt x="1" y="15799"/>
                  </a:cubicBezTo>
                  <a:cubicBezTo>
                    <a:pt x="202" y="16471"/>
                    <a:pt x="942" y="16000"/>
                    <a:pt x="1278" y="16404"/>
                  </a:cubicBezTo>
                  <a:lnTo>
                    <a:pt x="3698" y="16874"/>
                  </a:lnTo>
                  <a:cubicBezTo>
                    <a:pt x="5782" y="17211"/>
                    <a:pt x="7866" y="17076"/>
                    <a:pt x="9950" y="17278"/>
                  </a:cubicBezTo>
                  <a:cubicBezTo>
                    <a:pt x="11093" y="17278"/>
                    <a:pt x="12236" y="17412"/>
                    <a:pt x="13379" y="17614"/>
                  </a:cubicBezTo>
                  <a:cubicBezTo>
                    <a:pt x="13446" y="17681"/>
                    <a:pt x="13530" y="17715"/>
                    <a:pt x="13606" y="17715"/>
                  </a:cubicBezTo>
                  <a:cubicBezTo>
                    <a:pt x="13682" y="17715"/>
                    <a:pt x="13749" y="17681"/>
                    <a:pt x="13782" y="17614"/>
                  </a:cubicBezTo>
                  <a:lnTo>
                    <a:pt x="14186" y="17614"/>
                  </a:lnTo>
                  <a:cubicBezTo>
                    <a:pt x="14869" y="18037"/>
                    <a:pt x="15583" y="18161"/>
                    <a:pt x="16306" y="18161"/>
                  </a:cubicBezTo>
                  <a:cubicBezTo>
                    <a:pt x="17078" y="18161"/>
                    <a:pt x="17859" y="18019"/>
                    <a:pt x="18623" y="17950"/>
                  </a:cubicBezTo>
                  <a:lnTo>
                    <a:pt x="23463" y="17950"/>
                  </a:lnTo>
                  <a:cubicBezTo>
                    <a:pt x="25077" y="17547"/>
                    <a:pt x="26690" y="17748"/>
                    <a:pt x="28304" y="17614"/>
                  </a:cubicBezTo>
                  <a:cubicBezTo>
                    <a:pt x="28774" y="16942"/>
                    <a:pt x="29447" y="17009"/>
                    <a:pt x="30119" y="16874"/>
                  </a:cubicBezTo>
                  <a:cubicBezTo>
                    <a:pt x="33346" y="16269"/>
                    <a:pt x="36774" y="16673"/>
                    <a:pt x="40001" y="15664"/>
                  </a:cubicBezTo>
                  <a:cubicBezTo>
                    <a:pt x="40405" y="15463"/>
                    <a:pt x="40875" y="15328"/>
                    <a:pt x="41346" y="15127"/>
                  </a:cubicBezTo>
                  <a:cubicBezTo>
                    <a:pt x="41548" y="15059"/>
                    <a:pt x="41749" y="14992"/>
                    <a:pt x="41884" y="14925"/>
                  </a:cubicBezTo>
                  <a:cubicBezTo>
                    <a:pt x="42301" y="14646"/>
                    <a:pt x="42783" y="14496"/>
                    <a:pt x="43263" y="14496"/>
                  </a:cubicBezTo>
                  <a:cubicBezTo>
                    <a:pt x="43478" y="14496"/>
                    <a:pt x="43692" y="14526"/>
                    <a:pt x="43901" y="14589"/>
                  </a:cubicBezTo>
                  <a:lnTo>
                    <a:pt x="44438" y="14589"/>
                  </a:lnTo>
                  <a:cubicBezTo>
                    <a:pt x="44976" y="14454"/>
                    <a:pt x="45514" y="14387"/>
                    <a:pt x="45985" y="14253"/>
                  </a:cubicBezTo>
                  <a:cubicBezTo>
                    <a:pt x="46186" y="14185"/>
                    <a:pt x="46321" y="14051"/>
                    <a:pt x="46455" y="13916"/>
                  </a:cubicBezTo>
                  <a:lnTo>
                    <a:pt x="46455" y="13513"/>
                  </a:lnTo>
                  <a:cubicBezTo>
                    <a:pt x="46657" y="13446"/>
                    <a:pt x="46791" y="13311"/>
                    <a:pt x="47195" y="13177"/>
                  </a:cubicBezTo>
                  <a:cubicBezTo>
                    <a:pt x="47531" y="13042"/>
                    <a:pt x="48136" y="13042"/>
                    <a:pt x="48001" y="12505"/>
                  </a:cubicBezTo>
                  <a:cubicBezTo>
                    <a:pt x="47948" y="12239"/>
                    <a:pt x="47833" y="12163"/>
                    <a:pt x="47695" y="12163"/>
                  </a:cubicBezTo>
                  <a:cubicBezTo>
                    <a:pt x="47506" y="12163"/>
                    <a:pt x="47275" y="12309"/>
                    <a:pt x="47112" y="12309"/>
                  </a:cubicBezTo>
                  <a:cubicBezTo>
                    <a:pt x="47094" y="12309"/>
                    <a:pt x="47077" y="12307"/>
                    <a:pt x="47060" y="12303"/>
                  </a:cubicBezTo>
                  <a:cubicBezTo>
                    <a:pt x="46971" y="12303"/>
                    <a:pt x="46873" y="12310"/>
                    <a:pt x="46779" y="12310"/>
                  </a:cubicBezTo>
                  <a:cubicBezTo>
                    <a:pt x="46590" y="12310"/>
                    <a:pt x="46410" y="12281"/>
                    <a:pt x="46321" y="12101"/>
                  </a:cubicBezTo>
                  <a:cubicBezTo>
                    <a:pt x="46097" y="11525"/>
                    <a:pt x="45827" y="11360"/>
                    <a:pt x="45512" y="11360"/>
                  </a:cubicBezTo>
                  <a:cubicBezTo>
                    <a:pt x="45164" y="11360"/>
                    <a:pt x="44762" y="11560"/>
                    <a:pt x="44304" y="11631"/>
                  </a:cubicBezTo>
                  <a:cubicBezTo>
                    <a:pt x="43027" y="11832"/>
                    <a:pt x="43564" y="11900"/>
                    <a:pt x="44102" y="12437"/>
                  </a:cubicBezTo>
                  <a:cubicBezTo>
                    <a:pt x="44340" y="12794"/>
                    <a:pt x="44053" y="13413"/>
                    <a:pt x="43704" y="13413"/>
                  </a:cubicBezTo>
                  <a:cubicBezTo>
                    <a:pt x="43658" y="13413"/>
                    <a:pt x="43611" y="13402"/>
                    <a:pt x="43564" y="13379"/>
                  </a:cubicBezTo>
                  <a:cubicBezTo>
                    <a:pt x="43263" y="13209"/>
                    <a:pt x="43004" y="13140"/>
                    <a:pt x="42770" y="13140"/>
                  </a:cubicBezTo>
                  <a:cubicBezTo>
                    <a:pt x="42171" y="13140"/>
                    <a:pt x="41744" y="13597"/>
                    <a:pt x="41211" y="13984"/>
                  </a:cubicBezTo>
                  <a:cubicBezTo>
                    <a:pt x="41480" y="13244"/>
                    <a:pt x="40539" y="12639"/>
                    <a:pt x="41211" y="11967"/>
                  </a:cubicBezTo>
                  <a:cubicBezTo>
                    <a:pt x="41077" y="11832"/>
                    <a:pt x="40875" y="11631"/>
                    <a:pt x="40741" y="11631"/>
                  </a:cubicBezTo>
                  <a:cubicBezTo>
                    <a:pt x="40540" y="11656"/>
                    <a:pt x="40343" y="11667"/>
                    <a:pt x="40148" y="11667"/>
                  </a:cubicBezTo>
                  <a:cubicBezTo>
                    <a:pt x="38251" y="11667"/>
                    <a:pt x="36599" y="10566"/>
                    <a:pt x="34892" y="10017"/>
                  </a:cubicBezTo>
                  <a:cubicBezTo>
                    <a:pt x="33951" y="9681"/>
                    <a:pt x="33211" y="9076"/>
                    <a:pt x="33547" y="8000"/>
                  </a:cubicBezTo>
                  <a:cubicBezTo>
                    <a:pt x="33629" y="7592"/>
                    <a:pt x="33537" y="7531"/>
                    <a:pt x="33377" y="7531"/>
                  </a:cubicBezTo>
                  <a:cubicBezTo>
                    <a:pt x="33309" y="7531"/>
                    <a:pt x="33228" y="7542"/>
                    <a:pt x="33144" y="7542"/>
                  </a:cubicBezTo>
                  <a:cubicBezTo>
                    <a:pt x="33100" y="7542"/>
                    <a:pt x="33055" y="7539"/>
                    <a:pt x="33010" y="7530"/>
                  </a:cubicBezTo>
                  <a:cubicBezTo>
                    <a:pt x="32673" y="7395"/>
                    <a:pt x="32203" y="7664"/>
                    <a:pt x="32203" y="6925"/>
                  </a:cubicBezTo>
                  <a:lnTo>
                    <a:pt x="32203" y="6925"/>
                  </a:lnTo>
                  <a:cubicBezTo>
                    <a:pt x="32396" y="6980"/>
                    <a:pt x="32565" y="7005"/>
                    <a:pt x="32714" y="7005"/>
                  </a:cubicBezTo>
                  <a:cubicBezTo>
                    <a:pt x="33654" y="7005"/>
                    <a:pt x="33786" y="6008"/>
                    <a:pt x="34018" y="5311"/>
                  </a:cubicBezTo>
                  <a:cubicBezTo>
                    <a:pt x="34421" y="4168"/>
                    <a:pt x="33279" y="2622"/>
                    <a:pt x="31531" y="1681"/>
                  </a:cubicBezTo>
                  <a:cubicBezTo>
                    <a:pt x="31732" y="1210"/>
                    <a:pt x="32539" y="1076"/>
                    <a:pt x="32472" y="336"/>
                  </a:cubicBezTo>
                  <a:cubicBezTo>
                    <a:pt x="32347" y="284"/>
                    <a:pt x="32220" y="264"/>
                    <a:pt x="32093" y="264"/>
                  </a:cubicBezTo>
                  <a:cubicBezTo>
                    <a:pt x="31692" y="264"/>
                    <a:pt x="31291" y="462"/>
                    <a:pt x="30935" y="462"/>
                  </a:cubicBezTo>
                  <a:cubicBezTo>
                    <a:pt x="30678" y="462"/>
                    <a:pt x="30444" y="358"/>
                    <a:pt x="3025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2" name="Google Shape;13602;p16"/>
            <p:cNvSpPr/>
            <p:nvPr/>
          </p:nvSpPr>
          <p:spPr>
            <a:xfrm>
              <a:off x="5636075" y="1892625"/>
              <a:ext cx="394975" cy="252650"/>
            </a:xfrm>
            <a:custGeom>
              <a:avLst/>
              <a:gdLst/>
              <a:ahLst/>
              <a:cxnLst/>
              <a:rect l="l" t="t" r="r" b="b"/>
              <a:pathLst>
                <a:path w="15799" h="10106" extrusionOk="0">
                  <a:moveTo>
                    <a:pt x="9515" y="0"/>
                  </a:moveTo>
                  <a:cubicBezTo>
                    <a:pt x="9258" y="0"/>
                    <a:pt x="8999" y="14"/>
                    <a:pt x="8740" y="40"/>
                  </a:cubicBezTo>
                  <a:cubicBezTo>
                    <a:pt x="6723" y="309"/>
                    <a:pt x="4841" y="1048"/>
                    <a:pt x="3160" y="2124"/>
                  </a:cubicBezTo>
                  <a:cubicBezTo>
                    <a:pt x="1412" y="3132"/>
                    <a:pt x="269" y="4880"/>
                    <a:pt x="135" y="6897"/>
                  </a:cubicBezTo>
                  <a:cubicBezTo>
                    <a:pt x="0" y="7368"/>
                    <a:pt x="202" y="7905"/>
                    <a:pt x="605" y="8242"/>
                  </a:cubicBezTo>
                  <a:cubicBezTo>
                    <a:pt x="1843" y="9303"/>
                    <a:pt x="3185" y="10106"/>
                    <a:pt x="4675" y="10106"/>
                  </a:cubicBezTo>
                  <a:cubicBezTo>
                    <a:pt x="4884" y="10106"/>
                    <a:pt x="5096" y="10090"/>
                    <a:pt x="5311" y="10057"/>
                  </a:cubicBezTo>
                  <a:lnTo>
                    <a:pt x="6320" y="10057"/>
                  </a:lnTo>
                  <a:cubicBezTo>
                    <a:pt x="8673" y="9721"/>
                    <a:pt x="11026" y="9519"/>
                    <a:pt x="12908" y="7973"/>
                  </a:cubicBezTo>
                  <a:cubicBezTo>
                    <a:pt x="15126" y="6157"/>
                    <a:pt x="15799" y="2460"/>
                    <a:pt x="12572" y="779"/>
                  </a:cubicBezTo>
                  <a:cubicBezTo>
                    <a:pt x="11649" y="236"/>
                    <a:pt x="10595" y="0"/>
                    <a:pt x="9515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3" name="Google Shape;13603;p16"/>
            <p:cNvSpPr/>
            <p:nvPr/>
          </p:nvSpPr>
          <p:spPr>
            <a:xfrm>
              <a:off x="5056225" y="1755775"/>
              <a:ext cx="564750" cy="349150"/>
            </a:xfrm>
            <a:custGeom>
              <a:avLst/>
              <a:gdLst/>
              <a:ahLst/>
              <a:cxnLst/>
              <a:rect l="l" t="t" r="r" b="b"/>
              <a:pathLst>
                <a:path w="22590" h="13966" extrusionOk="0">
                  <a:moveTo>
                    <a:pt x="21446" y="1"/>
                  </a:moveTo>
                  <a:lnTo>
                    <a:pt x="21446" y="1"/>
                  </a:lnTo>
                  <a:cubicBezTo>
                    <a:pt x="21110" y="270"/>
                    <a:pt x="20908" y="808"/>
                    <a:pt x="20438" y="1009"/>
                  </a:cubicBezTo>
                  <a:cubicBezTo>
                    <a:pt x="20371" y="1077"/>
                    <a:pt x="20287" y="1110"/>
                    <a:pt x="20211" y="1110"/>
                  </a:cubicBezTo>
                  <a:cubicBezTo>
                    <a:pt x="20135" y="1110"/>
                    <a:pt x="20068" y="1077"/>
                    <a:pt x="20034" y="1009"/>
                  </a:cubicBezTo>
                  <a:cubicBezTo>
                    <a:pt x="19698" y="1009"/>
                    <a:pt x="19362" y="875"/>
                    <a:pt x="19160" y="606"/>
                  </a:cubicBezTo>
                  <a:cubicBezTo>
                    <a:pt x="18904" y="389"/>
                    <a:pt x="18677" y="305"/>
                    <a:pt x="18468" y="305"/>
                  </a:cubicBezTo>
                  <a:cubicBezTo>
                    <a:pt x="17965" y="305"/>
                    <a:pt x="17571" y="792"/>
                    <a:pt x="17144" y="1077"/>
                  </a:cubicBezTo>
                  <a:cubicBezTo>
                    <a:pt x="16134" y="1708"/>
                    <a:pt x="15302" y="2635"/>
                    <a:pt x="14036" y="2635"/>
                  </a:cubicBezTo>
                  <a:cubicBezTo>
                    <a:pt x="13953" y="2635"/>
                    <a:pt x="13869" y="2631"/>
                    <a:pt x="13782" y="2623"/>
                  </a:cubicBezTo>
                  <a:cubicBezTo>
                    <a:pt x="13581" y="2690"/>
                    <a:pt x="13446" y="2757"/>
                    <a:pt x="13244" y="2825"/>
                  </a:cubicBezTo>
                  <a:cubicBezTo>
                    <a:pt x="13110" y="2825"/>
                    <a:pt x="12908" y="2892"/>
                    <a:pt x="12707" y="2959"/>
                  </a:cubicBezTo>
                  <a:cubicBezTo>
                    <a:pt x="11564" y="3362"/>
                    <a:pt x="10488" y="3967"/>
                    <a:pt x="9547" y="4774"/>
                  </a:cubicBezTo>
                  <a:cubicBezTo>
                    <a:pt x="7328" y="6320"/>
                    <a:pt x="4908" y="7598"/>
                    <a:pt x="2421" y="8606"/>
                  </a:cubicBezTo>
                  <a:cubicBezTo>
                    <a:pt x="1480" y="8875"/>
                    <a:pt x="404" y="8942"/>
                    <a:pt x="1" y="10085"/>
                  </a:cubicBezTo>
                  <a:cubicBezTo>
                    <a:pt x="269" y="11161"/>
                    <a:pt x="337" y="12236"/>
                    <a:pt x="135" y="13245"/>
                  </a:cubicBezTo>
                  <a:cubicBezTo>
                    <a:pt x="23" y="13582"/>
                    <a:pt x="4" y="13965"/>
                    <a:pt x="393" y="13965"/>
                  </a:cubicBezTo>
                  <a:cubicBezTo>
                    <a:pt x="469" y="13965"/>
                    <a:pt x="562" y="13950"/>
                    <a:pt x="673" y="13917"/>
                  </a:cubicBezTo>
                  <a:cubicBezTo>
                    <a:pt x="2085" y="13379"/>
                    <a:pt x="3362" y="12707"/>
                    <a:pt x="4706" y="11900"/>
                  </a:cubicBezTo>
                  <a:cubicBezTo>
                    <a:pt x="5110" y="11497"/>
                    <a:pt x="5715" y="11161"/>
                    <a:pt x="6320" y="11161"/>
                  </a:cubicBezTo>
                  <a:cubicBezTo>
                    <a:pt x="7732" y="10152"/>
                    <a:pt x="9211" y="9346"/>
                    <a:pt x="10757" y="8673"/>
                  </a:cubicBezTo>
                  <a:lnTo>
                    <a:pt x="13043" y="7867"/>
                  </a:lnTo>
                  <a:cubicBezTo>
                    <a:pt x="14723" y="6455"/>
                    <a:pt x="16740" y="5783"/>
                    <a:pt x="18421" y="4371"/>
                  </a:cubicBezTo>
                  <a:cubicBezTo>
                    <a:pt x="18757" y="4035"/>
                    <a:pt x="19093" y="3766"/>
                    <a:pt x="19564" y="3631"/>
                  </a:cubicBezTo>
                  <a:cubicBezTo>
                    <a:pt x="19564" y="3497"/>
                    <a:pt x="19631" y="3362"/>
                    <a:pt x="19766" y="3295"/>
                  </a:cubicBezTo>
                  <a:cubicBezTo>
                    <a:pt x="19900" y="3295"/>
                    <a:pt x="19967" y="3228"/>
                    <a:pt x="20102" y="3161"/>
                  </a:cubicBezTo>
                  <a:lnTo>
                    <a:pt x="20169" y="3026"/>
                  </a:lnTo>
                  <a:lnTo>
                    <a:pt x="20303" y="3093"/>
                  </a:lnTo>
                  <a:lnTo>
                    <a:pt x="20438" y="3093"/>
                  </a:lnTo>
                  <a:cubicBezTo>
                    <a:pt x="20572" y="3093"/>
                    <a:pt x="20707" y="3026"/>
                    <a:pt x="20841" y="2959"/>
                  </a:cubicBezTo>
                  <a:cubicBezTo>
                    <a:pt x="20976" y="2825"/>
                    <a:pt x="21110" y="2757"/>
                    <a:pt x="21245" y="2623"/>
                  </a:cubicBezTo>
                  <a:cubicBezTo>
                    <a:pt x="21312" y="2354"/>
                    <a:pt x="21312" y="2085"/>
                    <a:pt x="21782" y="2085"/>
                  </a:cubicBezTo>
                  <a:cubicBezTo>
                    <a:pt x="22119" y="2085"/>
                    <a:pt x="22589" y="2018"/>
                    <a:pt x="22455" y="1413"/>
                  </a:cubicBezTo>
                  <a:lnTo>
                    <a:pt x="22455" y="1413"/>
                  </a:lnTo>
                  <a:cubicBezTo>
                    <a:pt x="22422" y="1415"/>
                    <a:pt x="22391" y="1416"/>
                    <a:pt x="22362" y="1416"/>
                  </a:cubicBezTo>
                  <a:cubicBezTo>
                    <a:pt x="21356" y="1416"/>
                    <a:pt x="22099" y="328"/>
                    <a:pt x="21446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4" name="Google Shape;13604;p16"/>
            <p:cNvSpPr/>
            <p:nvPr/>
          </p:nvSpPr>
          <p:spPr>
            <a:xfrm>
              <a:off x="5484800" y="2164200"/>
              <a:ext cx="768100" cy="149600"/>
            </a:xfrm>
            <a:custGeom>
              <a:avLst/>
              <a:gdLst/>
              <a:ahLst/>
              <a:cxnLst/>
              <a:rect l="l" t="t" r="r" b="b"/>
              <a:pathLst>
                <a:path w="30724" h="5984" extrusionOk="0">
                  <a:moveTo>
                    <a:pt x="30253" y="0"/>
                  </a:moveTo>
                  <a:cubicBezTo>
                    <a:pt x="27430" y="740"/>
                    <a:pt x="24539" y="1211"/>
                    <a:pt x="21648" y="1547"/>
                  </a:cubicBezTo>
                  <a:cubicBezTo>
                    <a:pt x="20490" y="1740"/>
                    <a:pt x="19517" y="2425"/>
                    <a:pt x="18316" y="2425"/>
                  </a:cubicBezTo>
                  <a:cubicBezTo>
                    <a:pt x="18262" y="2425"/>
                    <a:pt x="18207" y="2424"/>
                    <a:pt x="18152" y="2421"/>
                  </a:cubicBezTo>
                  <a:lnTo>
                    <a:pt x="17749" y="2421"/>
                  </a:lnTo>
                  <a:cubicBezTo>
                    <a:pt x="17568" y="2575"/>
                    <a:pt x="17358" y="2601"/>
                    <a:pt x="17141" y="2601"/>
                  </a:cubicBezTo>
                  <a:cubicBezTo>
                    <a:pt x="17030" y="2601"/>
                    <a:pt x="16918" y="2595"/>
                    <a:pt x="16806" y="2595"/>
                  </a:cubicBezTo>
                  <a:cubicBezTo>
                    <a:pt x="16567" y="2595"/>
                    <a:pt x="16333" y="2626"/>
                    <a:pt x="16135" y="2824"/>
                  </a:cubicBezTo>
                  <a:lnTo>
                    <a:pt x="15732" y="2824"/>
                  </a:lnTo>
                  <a:cubicBezTo>
                    <a:pt x="15524" y="2789"/>
                    <a:pt x="15315" y="2772"/>
                    <a:pt x="15108" y="2772"/>
                  </a:cubicBezTo>
                  <a:cubicBezTo>
                    <a:pt x="14513" y="2772"/>
                    <a:pt x="13927" y="2911"/>
                    <a:pt x="13379" y="3160"/>
                  </a:cubicBezTo>
                  <a:cubicBezTo>
                    <a:pt x="13043" y="3564"/>
                    <a:pt x="12505" y="3227"/>
                    <a:pt x="12169" y="3564"/>
                  </a:cubicBezTo>
                  <a:cubicBezTo>
                    <a:pt x="10219" y="3967"/>
                    <a:pt x="8202" y="4169"/>
                    <a:pt x="6253" y="4303"/>
                  </a:cubicBezTo>
                  <a:cubicBezTo>
                    <a:pt x="4438" y="4370"/>
                    <a:pt x="2757" y="4774"/>
                    <a:pt x="942" y="4774"/>
                  </a:cubicBezTo>
                  <a:cubicBezTo>
                    <a:pt x="135" y="4841"/>
                    <a:pt x="1" y="5379"/>
                    <a:pt x="1" y="5984"/>
                  </a:cubicBezTo>
                  <a:lnTo>
                    <a:pt x="2824" y="5984"/>
                  </a:lnTo>
                  <a:cubicBezTo>
                    <a:pt x="4303" y="5984"/>
                    <a:pt x="5849" y="5849"/>
                    <a:pt x="7328" y="5648"/>
                  </a:cubicBezTo>
                  <a:cubicBezTo>
                    <a:pt x="7530" y="5648"/>
                    <a:pt x="7665" y="5580"/>
                    <a:pt x="7866" y="5513"/>
                  </a:cubicBezTo>
                  <a:cubicBezTo>
                    <a:pt x="7984" y="5434"/>
                    <a:pt x="8126" y="5402"/>
                    <a:pt x="8263" y="5402"/>
                  </a:cubicBezTo>
                  <a:cubicBezTo>
                    <a:pt x="8360" y="5402"/>
                    <a:pt x="8455" y="5418"/>
                    <a:pt x="8539" y="5446"/>
                  </a:cubicBezTo>
                  <a:cubicBezTo>
                    <a:pt x="8740" y="5513"/>
                    <a:pt x="8875" y="5580"/>
                    <a:pt x="9076" y="5580"/>
                  </a:cubicBezTo>
                  <a:cubicBezTo>
                    <a:pt x="9480" y="5580"/>
                    <a:pt x="9816" y="5513"/>
                    <a:pt x="10219" y="5446"/>
                  </a:cubicBezTo>
                  <a:cubicBezTo>
                    <a:pt x="13177" y="5311"/>
                    <a:pt x="15866" y="3967"/>
                    <a:pt x="18757" y="3765"/>
                  </a:cubicBezTo>
                  <a:cubicBezTo>
                    <a:pt x="21312" y="3429"/>
                    <a:pt x="23799" y="2824"/>
                    <a:pt x="26220" y="1950"/>
                  </a:cubicBezTo>
                  <a:cubicBezTo>
                    <a:pt x="27631" y="1412"/>
                    <a:pt x="29110" y="1143"/>
                    <a:pt x="30589" y="1076"/>
                  </a:cubicBezTo>
                  <a:cubicBezTo>
                    <a:pt x="30724" y="673"/>
                    <a:pt x="30388" y="337"/>
                    <a:pt x="30253" y="0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5" name="Google Shape;13605;p16"/>
            <p:cNvSpPr/>
            <p:nvPr/>
          </p:nvSpPr>
          <p:spPr>
            <a:xfrm>
              <a:off x="5552025" y="1754550"/>
              <a:ext cx="146250" cy="66800"/>
            </a:xfrm>
            <a:custGeom>
              <a:avLst/>
              <a:gdLst/>
              <a:ahLst/>
              <a:cxnLst/>
              <a:rect l="l" t="t" r="r" b="b"/>
              <a:pathLst>
                <a:path w="5850" h="2672" extrusionOk="0">
                  <a:moveTo>
                    <a:pt x="4698" y="1"/>
                  </a:moveTo>
                  <a:cubicBezTo>
                    <a:pt x="4236" y="1"/>
                    <a:pt x="3826" y="211"/>
                    <a:pt x="3564" y="924"/>
                  </a:cubicBezTo>
                  <a:cubicBezTo>
                    <a:pt x="3429" y="1327"/>
                    <a:pt x="2959" y="1462"/>
                    <a:pt x="2555" y="1462"/>
                  </a:cubicBezTo>
                  <a:cubicBezTo>
                    <a:pt x="2287" y="1865"/>
                    <a:pt x="1950" y="1865"/>
                    <a:pt x="1547" y="1865"/>
                  </a:cubicBezTo>
                  <a:cubicBezTo>
                    <a:pt x="1" y="1932"/>
                    <a:pt x="1480" y="2403"/>
                    <a:pt x="1413" y="2672"/>
                  </a:cubicBezTo>
                  <a:cubicBezTo>
                    <a:pt x="3026" y="2201"/>
                    <a:pt x="4572" y="1395"/>
                    <a:pt x="5850" y="252"/>
                  </a:cubicBezTo>
                  <a:cubicBezTo>
                    <a:pt x="5463" y="133"/>
                    <a:pt x="5064" y="1"/>
                    <a:pt x="4698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6" name="Google Shape;13606;p16"/>
            <p:cNvSpPr/>
            <p:nvPr/>
          </p:nvSpPr>
          <p:spPr>
            <a:xfrm>
              <a:off x="5516725" y="1828900"/>
              <a:ext cx="50450" cy="36150"/>
            </a:xfrm>
            <a:custGeom>
              <a:avLst/>
              <a:gdLst/>
              <a:ahLst/>
              <a:cxnLst/>
              <a:rect l="l" t="t" r="r" b="b"/>
              <a:pathLst>
                <a:path w="2018" h="1446" extrusionOk="0">
                  <a:moveTo>
                    <a:pt x="1749" y="0"/>
                  </a:moveTo>
                  <a:cubicBezTo>
                    <a:pt x="1682" y="0"/>
                    <a:pt x="1614" y="34"/>
                    <a:pt x="1547" y="101"/>
                  </a:cubicBezTo>
                  <a:lnTo>
                    <a:pt x="1144" y="101"/>
                  </a:lnTo>
                  <a:cubicBezTo>
                    <a:pt x="875" y="572"/>
                    <a:pt x="68" y="639"/>
                    <a:pt x="1" y="1446"/>
                  </a:cubicBezTo>
                  <a:cubicBezTo>
                    <a:pt x="740" y="1177"/>
                    <a:pt x="1480" y="774"/>
                    <a:pt x="2018" y="168"/>
                  </a:cubicBezTo>
                  <a:lnTo>
                    <a:pt x="1951" y="101"/>
                  </a:lnTo>
                  <a:cubicBezTo>
                    <a:pt x="1883" y="34"/>
                    <a:pt x="1816" y="0"/>
                    <a:pt x="1749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7" name="Google Shape;13607;p16"/>
            <p:cNvSpPr/>
            <p:nvPr/>
          </p:nvSpPr>
          <p:spPr>
            <a:xfrm>
              <a:off x="5807500" y="2165875"/>
              <a:ext cx="23550" cy="15575"/>
            </a:xfrm>
            <a:custGeom>
              <a:avLst/>
              <a:gdLst/>
              <a:ahLst/>
              <a:cxnLst/>
              <a:rect l="l" t="t" r="r" b="b"/>
              <a:pathLst>
                <a:path w="942" h="623" extrusionOk="0">
                  <a:moveTo>
                    <a:pt x="740" y="1"/>
                  </a:moveTo>
                  <a:cubicBezTo>
                    <a:pt x="471" y="68"/>
                    <a:pt x="269" y="202"/>
                    <a:pt x="0" y="337"/>
                  </a:cubicBezTo>
                  <a:cubicBezTo>
                    <a:pt x="68" y="404"/>
                    <a:pt x="202" y="606"/>
                    <a:pt x="269" y="606"/>
                  </a:cubicBezTo>
                  <a:cubicBezTo>
                    <a:pt x="315" y="617"/>
                    <a:pt x="362" y="623"/>
                    <a:pt x="407" y="623"/>
                  </a:cubicBezTo>
                  <a:cubicBezTo>
                    <a:pt x="627" y="623"/>
                    <a:pt x="830" y="492"/>
                    <a:pt x="942" y="270"/>
                  </a:cubicBezTo>
                  <a:cubicBezTo>
                    <a:pt x="942" y="135"/>
                    <a:pt x="874" y="1"/>
                    <a:pt x="74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8" name="Google Shape;13608;p16"/>
            <p:cNvSpPr/>
            <p:nvPr/>
          </p:nvSpPr>
          <p:spPr>
            <a:xfrm>
              <a:off x="5575550" y="1821325"/>
              <a:ext cx="11800" cy="8450"/>
            </a:xfrm>
            <a:custGeom>
              <a:avLst/>
              <a:gdLst/>
              <a:ahLst/>
              <a:cxnLst/>
              <a:rect l="l" t="t" r="r" b="b"/>
              <a:pathLst>
                <a:path w="472" h="338" extrusionOk="0">
                  <a:moveTo>
                    <a:pt x="472" y="1"/>
                  </a:moveTo>
                  <a:lnTo>
                    <a:pt x="1" y="337"/>
                  </a:lnTo>
                  <a:cubicBezTo>
                    <a:pt x="203" y="337"/>
                    <a:pt x="404" y="203"/>
                    <a:pt x="472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9" name="Google Shape;13609;p16"/>
            <p:cNvSpPr/>
            <p:nvPr/>
          </p:nvSpPr>
          <p:spPr>
            <a:xfrm>
              <a:off x="4067975" y="681725"/>
              <a:ext cx="389950" cy="260625"/>
            </a:xfrm>
            <a:custGeom>
              <a:avLst/>
              <a:gdLst/>
              <a:ahLst/>
              <a:cxnLst/>
              <a:rect l="l" t="t" r="r" b="b"/>
              <a:pathLst>
                <a:path w="15598" h="10425" extrusionOk="0">
                  <a:moveTo>
                    <a:pt x="7023" y="0"/>
                  </a:moveTo>
                  <a:cubicBezTo>
                    <a:pt x="6244" y="0"/>
                    <a:pt x="5817" y="726"/>
                    <a:pt x="5244" y="1013"/>
                  </a:cubicBezTo>
                  <a:cubicBezTo>
                    <a:pt x="3429" y="1752"/>
                    <a:pt x="2353" y="2761"/>
                    <a:pt x="2152" y="4777"/>
                  </a:cubicBezTo>
                  <a:cubicBezTo>
                    <a:pt x="2108" y="5218"/>
                    <a:pt x="1861" y="5515"/>
                    <a:pt x="1507" y="5515"/>
                  </a:cubicBezTo>
                  <a:cubicBezTo>
                    <a:pt x="1321" y="5515"/>
                    <a:pt x="1106" y="5433"/>
                    <a:pt x="874" y="5248"/>
                  </a:cubicBezTo>
                  <a:cubicBezTo>
                    <a:pt x="707" y="5123"/>
                    <a:pt x="540" y="4972"/>
                    <a:pt x="357" y="4972"/>
                  </a:cubicBezTo>
                  <a:cubicBezTo>
                    <a:pt x="246" y="4972"/>
                    <a:pt x="128" y="5028"/>
                    <a:pt x="0" y="5181"/>
                  </a:cubicBezTo>
                  <a:cubicBezTo>
                    <a:pt x="68" y="6055"/>
                    <a:pt x="606" y="6794"/>
                    <a:pt x="1278" y="7265"/>
                  </a:cubicBezTo>
                  <a:cubicBezTo>
                    <a:pt x="1648" y="7601"/>
                    <a:pt x="1984" y="7786"/>
                    <a:pt x="2311" y="7786"/>
                  </a:cubicBezTo>
                  <a:cubicBezTo>
                    <a:pt x="2639" y="7786"/>
                    <a:pt x="2959" y="7601"/>
                    <a:pt x="3295" y="7198"/>
                  </a:cubicBezTo>
                  <a:cubicBezTo>
                    <a:pt x="3693" y="6738"/>
                    <a:pt x="3952" y="6502"/>
                    <a:pt x="4147" y="6502"/>
                  </a:cubicBezTo>
                  <a:cubicBezTo>
                    <a:pt x="4380" y="6502"/>
                    <a:pt x="4524" y="6839"/>
                    <a:pt x="4706" y="7534"/>
                  </a:cubicBezTo>
                  <a:cubicBezTo>
                    <a:pt x="4908" y="8341"/>
                    <a:pt x="5177" y="9080"/>
                    <a:pt x="5379" y="9887"/>
                  </a:cubicBezTo>
                  <a:cubicBezTo>
                    <a:pt x="5446" y="10223"/>
                    <a:pt x="5782" y="10425"/>
                    <a:pt x="6118" y="10425"/>
                  </a:cubicBezTo>
                  <a:cubicBezTo>
                    <a:pt x="6589" y="10290"/>
                    <a:pt x="6454" y="10021"/>
                    <a:pt x="6454" y="9618"/>
                  </a:cubicBezTo>
                  <a:cubicBezTo>
                    <a:pt x="6412" y="8605"/>
                    <a:pt x="6555" y="8149"/>
                    <a:pt x="7034" y="8149"/>
                  </a:cubicBezTo>
                  <a:cubicBezTo>
                    <a:pt x="7317" y="8149"/>
                    <a:pt x="7719" y="8309"/>
                    <a:pt x="8270" y="8609"/>
                  </a:cubicBezTo>
                  <a:cubicBezTo>
                    <a:pt x="8392" y="8650"/>
                    <a:pt x="8490" y="8716"/>
                    <a:pt x="8593" y="8716"/>
                  </a:cubicBezTo>
                  <a:cubicBezTo>
                    <a:pt x="8659" y="8716"/>
                    <a:pt x="8728" y="8689"/>
                    <a:pt x="8807" y="8609"/>
                  </a:cubicBezTo>
                  <a:cubicBezTo>
                    <a:pt x="8942" y="8273"/>
                    <a:pt x="8404" y="7870"/>
                    <a:pt x="8942" y="7534"/>
                  </a:cubicBezTo>
                  <a:cubicBezTo>
                    <a:pt x="9069" y="7443"/>
                    <a:pt x="9191" y="7406"/>
                    <a:pt x="9309" y="7406"/>
                  </a:cubicBezTo>
                  <a:cubicBezTo>
                    <a:pt x="9626" y="7406"/>
                    <a:pt x="9907" y="7674"/>
                    <a:pt x="10152" y="7870"/>
                  </a:cubicBezTo>
                  <a:cubicBezTo>
                    <a:pt x="10286" y="8004"/>
                    <a:pt x="10286" y="8273"/>
                    <a:pt x="10286" y="8475"/>
                  </a:cubicBezTo>
                  <a:lnTo>
                    <a:pt x="10555" y="8542"/>
                  </a:lnTo>
                  <a:cubicBezTo>
                    <a:pt x="12102" y="7534"/>
                    <a:pt x="13110" y="6055"/>
                    <a:pt x="14118" y="4576"/>
                  </a:cubicBezTo>
                  <a:lnTo>
                    <a:pt x="14455" y="3903"/>
                  </a:lnTo>
                  <a:cubicBezTo>
                    <a:pt x="14522" y="3769"/>
                    <a:pt x="14656" y="3635"/>
                    <a:pt x="14723" y="3433"/>
                  </a:cubicBezTo>
                  <a:lnTo>
                    <a:pt x="14925" y="3029"/>
                  </a:lnTo>
                  <a:cubicBezTo>
                    <a:pt x="14992" y="2895"/>
                    <a:pt x="15127" y="2828"/>
                    <a:pt x="15194" y="2693"/>
                  </a:cubicBezTo>
                  <a:cubicBezTo>
                    <a:pt x="15328" y="2290"/>
                    <a:pt x="15597" y="1954"/>
                    <a:pt x="15127" y="1618"/>
                  </a:cubicBezTo>
                  <a:lnTo>
                    <a:pt x="14320" y="1214"/>
                  </a:lnTo>
                  <a:cubicBezTo>
                    <a:pt x="14279" y="1542"/>
                    <a:pt x="14213" y="1820"/>
                    <a:pt x="14046" y="1820"/>
                  </a:cubicBezTo>
                  <a:cubicBezTo>
                    <a:pt x="13939" y="1820"/>
                    <a:pt x="13791" y="1705"/>
                    <a:pt x="13581" y="1416"/>
                  </a:cubicBezTo>
                  <a:cubicBezTo>
                    <a:pt x="13513" y="1349"/>
                    <a:pt x="13581" y="1214"/>
                    <a:pt x="13513" y="1080"/>
                  </a:cubicBezTo>
                  <a:cubicBezTo>
                    <a:pt x="13467" y="988"/>
                    <a:pt x="13389" y="801"/>
                    <a:pt x="13302" y="801"/>
                  </a:cubicBezTo>
                  <a:cubicBezTo>
                    <a:pt x="13262" y="801"/>
                    <a:pt x="13219" y="840"/>
                    <a:pt x="13177" y="945"/>
                  </a:cubicBezTo>
                  <a:cubicBezTo>
                    <a:pt x="12875" y="1517"/>
                    <a:pt x="12471" y="1635"/>
                    <a:pt x="12034" y="1635"/>
                  </a:cubicBezTo>
                  <a:cubicBezTo>
                    <a:pt x="11728" y="1635"/>
                    <a:pt x="11406" y="1577"/>
                    <a:pt x="11090" y="1577"/>
                  </a:cubicBezTo>
                  <a:cubicBezTo>
                    <a:pt x="10955" y="1577"/>
                    <a:pt x="10821" y="1587"/>
                    <a:pt x="10690" y="1618"/>
                  </a:cubicBezTo>
                  <a:cubicBezTo>
                    <a:pt x="10442" y="1866"/>
                    <a:pt x="10100" y="2039"/>
                    <a:pt x="9813" y="2039"/>
                  </a:cubicBezTo>
                  <a:cubicBezTo>
                    <a:pt x="9555" y="2039"/>
                    <a:pt x="9341" y="1900"/>
                    <a:pt x="9278" y="1550"/>
                  </a:cubicBezTo>
                  <a:cubicBezTo>
                    <a:pt x="9143" y="945"/>
                    <a:pt x="8925" y="761"/>
                    <a:pt x="8673" y="761"/>
                  </a:cubicBezTo>
                  <a:cubicBezTo>
                    <a:pt x="8421" y="761"/>
                    <a:pt x="8135" y="945"/>
                    <a:pt x="7866" y="1080"/>
                  </a:cubicBezTo>
                  <a:cubicBezTo>
                    <a:pt x="7491" y="1314"/>
                    <a:pt x="7148" y="1614"/>
                    <a:pt x="6747" y="1614"/>
                  </a:cubicBezTo>
                  <a:cubicBezTo>
                    <a:pt x="6573" y="1614"/>
                    <a:pt x="6389" y="1558"/>
                    <a:pt x="6185" y="1416"/>
                  </a:cubicBezTo>
                  <a:cubicBezTo>
                    <a:pt x="6320" y="609"/>
                    <a:pt x="7396" y="811"/>
                    <a:pt x="7463" y="71"/>
                  </a:cubicBezTo>
                  <a:cubicBezTo>
                    <a:pt x="7304" y="22"/>
                    <a:pt x="7158" y="0"/>
                    <a:pt x="7023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0" name="Google Shape;13610;p16"/>
            <p:cNvSpPr/>
            <p:nvPr/>
          </p:nvSpPr>
          <p:spPr>
            <a:xfrm>
              <a:off x="4162100" y="643150"/>
              <a:ext cx="435325" cy="603400"/>
            </a:xfrm>
            <a:custGeom>
              <a:avLst/>
              <a:gdLst/>
              <a:ahLst/>
              <a:cxnLst/>
              <a:rect l="l" t="t" r="r" b="b"/>
              <a:pathLst>
                <a:path w="17413" h="24136" extrusionOk="0">
                  <a:moveTo>
                    <a:pt x="2084" y="22052"/>
                  </a:moveTo>
                  <a:cubicBezTo>
                    <a:pt x="2084" y="22321"/>
                    <a:pt x="2286" y="22388"/>
                    <a:pt x="2420" y="22455"/>
                  </a:cubicBezTo>
                  <a:cubicBezTo>
                    <a:pt x="2435" y="22478"/>
                    <a:pt x="2452" y="22498"/>
                    <a:pt x="2470" y="22518"/>
                  </a:cubicBezTo>
                  <a:lnTo>
                    <a:pt x="2470" y="22518"/>
                  </a:lnTo>
                  <a:cubicBezTo>
                    <a:pt x="2370" y="22441"/>
                    <a:pt x="2261" y="22375"/>
                    <a:pt x="2152" y="22321"/>
                  </a:cubicBezTo>
                  <a:lnTo>
                    <a:pt x="2017" y="22186"/>
                  </a:lnTo>
                  <a:cubicBezTo>
                    <a:pt x="2084" y="22186"/>
                    <a:pt x="2084" y="22119"/>
                    <a:pt x="2084" y="22052"/>
                  </a:cubicBezTo>
                  <a:close/>
                  <a:moveTo>
                    <a:pt x="14320" y="1"/>
                  </a:moveTo>
                  <a:cubicBezTo>
                    <a:pt x="13849" y="808"/>
                    <a:pt x="13244" y="1614"/>
                    <a:pt x="12572" y="2287"/>
                  </a:cubicBezTo>
                  <a:cubicBezTo>
                    <a:pt x="12303" y="2556"/>
                    <a:pt x="12236" y="3026"/>
                    <a:pt x="12370" y="3362"/>
                  </a:cubicBezTo>
                  <a:cubicBezTo>
                    <a:pt x="12370" y="3699"/>
                    <a:pt x="13916" y="3900"/>
                    <a:pt x="12370" y="4505"/>
                  </a:cubicBezTo>
                  <a:cubicBezTo>
                    <a:pt x="11765" y="4774"/>
                    <a:pt x="11967" y="6388"/>
                    <a:pt x="11093" y="6791"/>
                  </a:cubicBezTo>
                  <a:cubicBezTo>
                    <a:pt x="9681" y="7665"/>
                    <a:pt x="7664" y="7732"/>
                    <a:pt x="8000" y="10152"/>
                  </a:cubicBezTo>
                  <a:cubicBezTo>
                    <a:pt x="5984" y="10556"/>
                    <a:pt x="5715" y="12774"/>
                    <a:pt x="4236" y="13716"/>
                  </a:cubicBezTo>
                  <a:cubicBezTo>
                    <a:pt x="3631" y="14388"/>
                    <a:pt x="3160" y="15127"/>
                    <a:pt x="2891" y="15934"/>
                  </a:cubicBezTo>
                  <a:cubicBezTo>
                    <a:pt x="2689" y="17279"/>
                    <a:pt x="2152" y="18623"/>
                    <a:pt x="1278" y="19699"/>
                  </a:cubicBezTo>
                  <a:cubicBezTo>
                    <a:pt x="1815" y="20304"/>
                    <a:pt x="1210" y="20707"/>
                    <a:pt x="941" y="21245"/>
                  </a:cubicBezTo>
                  <a:cubicBezTo>
                    <a:pt x="740" y="21716"/>
                    <a:pt x="0" y="22186"/>
                    <a:pt x="471" y="22926"/>
                  </a:cubicBezTo>
                  <a:cubicBezTo>
                    <a:pt x="513" y="22933"/>
                    <a:pt x="557" y="22935"/>
                    <a:pt x="602" y="22935"/>
                  </a:cubicBezTo>
                  <a:cubicBezTo>
                    <a:pt x="739" y="22935"/>
                    <a:pt x="887" y="22912"/>
                    <a:pt x="1018" y="22912"/>
                  </a:cubicBezTo>
                  <a:cubicBezTo>
                    <a:pt x="1262" y="22912"/>
                    <a:pt x="1451" y="22994"/>
                    <a:pt x="1412" y="23464"/>
                  </a:cubicBezTo>
                  <a:cubicBezTo>
                    <a:pt x="1412" y="24070"/>
                    <a:pt x="1736" y="24126"/>
                    <a:pt x="2069" y="24126"/>
                  </a:cubicBezTo>
                  <a:cubicBezTo>
                    <a:pt x="2144" y="24126"/>
                    <a:pt x="2220" y="24123"/>
                    <a:pt x="2293" y="24123"/>
                  </a:cubicBezTo>
                  <a:cubicBezTo>
                    <a:pt x="2362" y="24123"/>
                    <a:pt x="2428" y="24126"/>
                    <a:pt x="2488" y="24136"/>
                  </a:cubicBezTo>
                  <a:cubicBezTo>
                    <a:pt x="2824" y="23800"/>
                    <a:pt x="2958" y="23329"/>
                    <a:pt x="2824" y="22926"/>
                  </a:cubicBezTo>
                  <a:cubicBezTo>
                    <a:pt x="2764" y="22806"/>
                    <a:pt x="2677" y="22700"/>
                    <a:pt x="2576" y="22607"/>
                  </a:cubicBezTo>
                  <a:lnTo>
                    <a:pt x="2576" y="22607"/>
                  </a:lnTo>
                  <a:cubicBezTo>
                    <a:pt x="2713" y="22698"/>
                    <a:pt x="2886" y="22745"/>
                    <a:pt x="3026" y="22791"/>
                  </a:cubicBezTo>
                  <a:cubicBezTo>
                    <a:pt x="3227" y="22724"/>
                    <a:pt x="3362" y="22724"/>
                    <a:pt x="3496" y="22590"/>
                  </a:cubicBezTo>
                  <a:cubicBezTo>
                    <a:pt x="3631" y="22522"/>
                    <a:pt x="3765" y="22388"/>
                    <a:pt x="3832" y="22253"/>
                  </a:cubicBezTo>
                  <a:cubicBezTo>
                    <a:pt x="3899" y="22119"/>
                    <a:pt x="4034" y="21985"/>
                    <a:pt x="4101" y="21850"/>
                  </a:cubicBezTo>
                  <a:cubicBezTo>
                    <a:pt x="4168" y="21648"/>
                    <a:pt x="4303" y="21514"/>
                    <a:pt x="4437" y="21312"/>
                  </a:cubicBezTo>
                  <a:cubicBezTo>
                    <a:pt x="4639" y="21043"/>
                    <a:pt x="4773" y="20774"/>
                    <a:pt x="4908" y="20438"/>
                  </a:cubicBezTo>
                  <a:cubicBezTo>
                    <a:pt x="5110" y="20035"/>
                    <a:pt x="5446" y="19632"/>
                    <a:pt x="5782" y="19228"/>
                  </a:cubicBezTo>
                  <a:cubicBezTo>
                    <a:pt x="6858" y="17211"/>
                    <a:pt x="8068" y="15262"/>
                    <a:pt x="9479" y="13447"/>
                  </a:cubicBezTo>
                  <a:cubicBezTo>
                    <a:pt x="10690" y="11900"/>
                    <a:pt x="12236" y="10556"/>
                    <a:pt x="12908" y="8673"/>
                  </a:cubicBezTo>
                  <a:cubicBezTo>
                    <a:pt x="13580" y="8068"/>
                    <a:pt x="13580" y="6791"/>
                    <a:pt x="14723" y="6657"/>
                  </a:cubicBezTo>
                  <a:cubicBezTo>
                    <a:pt x="14858" y="6589"/>
                    <a:pt x="15059" y="6455"/>
                    <a:pt x="15127" y="6320"/>
                  </a:cubicBezTo>
                  <a:cubicBezTo>
                    <a:pt x="15261" y="5715"/>
                    <a:pt x="15530" y="5043"/>
                    <a:pt x="15933" y="4505"/>
                  </a:cubicBezTo>
                  <a:cubicBezTo>
                    <a:pt x="17412" y="2757"/>
                    <a:pt x="17278" y="2085"/>
                    <a:pt x="15463" y="404"/>
                  </a:cubicBezTo>
                  <a:cubicBezTo>
                    <a:pt x="15127" y="135"/>
                    <a:pt x="14723" y="1"/>
                    <a:pt x="1432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1" name="Google Shape;13611;p16"/>
            <p:cNvSpPr/>
            <p:nvPr/>
          </p:nvSpPr>
          <p:spPr>
            <a:xfrm>
              <a:off x="4215875" y="891900"/>
              <a:ext cx="121025" cy="185000"/>
            </a:xfrm>
            <a:custGeom>
              <a:avLst/>
              <a:gdLst/>
              <a:ahLst/>
              <a:cxnLst/>
              <a:rect l="l" t="t" r="r" b="b"/>
              <a:pathLst>
                <a:path w="4841" h="7400" extrusionOk="0">
                  <a:moveTo>
                    <a:pt x="4438" y="1"/>
                  </a:moveTo>
                  <a:cubicBezTo>
                    <a:pt x="3496" y="202"/>
                    <a:pt x="3160" y="1076"/>
                    <a:pt x="2555" y="1681"/>
                  </a:cubicBezTo>
                  <a:cubicBezTo>
                    <a:pt x="2085" y="2152"/>
                    <a:pt x="2085" y="2152"/>
                    <a:pt x="1547" y="3429"/>
                  </a:cubicBezTo>
                  <a:cubicBezTo>
                    <a:pt x="1547" y="3564"/>
                    <a:pt x="1278" y="3631"/>
                    <a:pt x="1211" y="3631"/>
                  </a:cubicBezTo>
                  <a:cubicBezTo>
                    <a:pt x="1211" y="3631"/>
                    <a:pt x="1143" y="3698"/>
                    <a:pt x="1143" y="3766"/>
                  </a:cubicBezTo>
                  <a:cubicBezTo>
                    <a:pt x="1143" y="3900"/>
                    <a:pt x="1143" y="3967"/>
                    <a:pt x="1211" y="4034"/>
                  </a:cubicBezTo>
                  <a:cubicBezTo>
                    <a:pt x="1278" y="4371"/>
                    <a:pt x="1143" y="4707"/>
                    <a:pt x="807" y="4908"/>
                  </a:cubicBezTo>
                  <a:cubicBezTo>
                    <a:pt x="404" y="5177"/>
                    <a:pt x="337" y="5715"/>
                    <a:pt x="1" y="6118"/>
                  </a:cubicBezTo>
                  <a:lnTo>
                    <a:pt x="1" y="7396"/>
                  </a:lnTo>
                  <a:cubicBezTo>
                    <a:pt x="33" y="7398"/>
                    <a:pt x="64" y="7399"/>
                    <a:pt x="93" y="7399"/>
                  </a:cubicBezTo>
                  <a:cubicBezTo>
                    <a:pt x="933" y="7399"/>
                    <a:pt x="819" y="6506"/>
                    <a:pt x="1143" y="6051"/>
                  </a:cubicBezTo>
                  <a:cubicBezTo>
                    <a:pt x="1278" y="5245"/>
                    <a:pt x="1681" y="4572"/>
                    <a:pt x="2286" y="4034"/>
                  </a:cubicBezTo>
                  <a:cubicBezTo>
                    <a:pt x="2959" y="3497"/>
                    <a:pt x="3160" y="2354"/>
                    <a:pt x="3765" y="1883"/>
                  </a:cubicBezTo>
                  <a:cubicBezTo>
                    <a:pt x="4370" y="1413"/>
                    <a:pt x="4841" y="875"/>
                    <a:pt x="4572" y="68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2" name="Google Shape;13612;p16"/>
            <p:cNvSpPr/>
            <p:nvPr/>
          </p:nvSpPr>
          <p:spPr>
            <a:xfrm>
              <a:off x="4436050" y="700300"/>
              <a:ext cx="42050" cy="59375"/>
            </a:xfrm>
            <a:custGeom>
              <a:avLst/>
              <a:gdLst/>
              <a:ahLst/>
              <a:cxnLst/>
              <a:rect l="l" t="t" r="r" b="b"/>
              <a:pathLst>
                <a:path w="1682" h="2375" extrusionOk="0">
                  <a:moveTo>
                    <a:pt x="1614" y="1"/>
                  </a:moveTo>
                  <a:cubicBezTo>
                    <a:pt x="1009" y="1"/>
                    <a:pt x="874" y="673"/>
                    <a:pt x="404" y="942"/>
                  </a:cubicBezTo>
                  <a:cubicBezTo>
                    <a:pt x="471" y="1413"/>
                    <a:pt x="135" y="1749"/>
                    <a:pt x="0" y="2152"/>
                  </a:cubicBezTo>
                  <a:cubicBezTo>
                    <a:pt x="296" y="2300"/>
                    <a:pt x="558" y="2375"/>
                    <a:pt x="783" y="2375"/>
                  </a:cubicBezTo>
                  <a:cubicBezTo>
                    <a:pt x="1275" y="2375"/>
                    <a:pt x="1589" y="2016"/>
                    <a:pt x="1681" y="1278"/>
                  </a:cubicBezTo>
                  <a:cubicBezTo>
                    <a:pt x="1614" y="875"/>
                    <a:pt x="1614" y="404"/>
                    <a:pt x="1614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3" name="Google Shape;13613;p16"/>
            <p:cNvSpPr/>
            <p:nvPr/>
          </p:nvSpPr>
          <p:spPr>
            <a:xfrm>
              <a:off x="4331850" y="718525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28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135" y="146"/>
                    <a:pt x="135" y="146"/>
                  </a:cubicBezTo>
                  <a:cubicBezTo>
                    <a:pt x="94" y="25"/>
                    <a:pt x="54" y="0"/>
                    <a:pt x="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4" name="Google Shape;13614;p16"/>
            <p:cNvSpPr/>
            <p:nvPr/>
          </p:nvSpPr>
          <p:spPr>
            <a:xfrm>
              <a:off x="4422600" y="707025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5" name="Google Shape;13615;p16"/>
            <p:cNvSpPr/>
            <p:nvPr/>
          </p:nvSpPr>
          <p:spPr>
            <a:xfrm>
              <a:off x="4083100" y="750725"/>
              <a:ext cx="1181550" cy="895850"/>
            </a:xfrm>
            <a:custGeom>
              <a:avLst/>
              <a:gdLst/>
              <a:ahLst/>
              <a:cxnLst/>
              <a:rect l="l" t="t" r="r" b="b"/>
              <a:pathLst>
                <a:path w="47262" h="35834" extrusionOk="0">
                  <a:moveTo>
                    <a:pt x="38186" y="1"/>
                  </a:moveTo>
                  <a:cubicBezTo>
                    <a:pt x="38186" y="1816"/>
                    <a:pt x="36438" y="2421"/>
                    <a:pt x="36169" y="3765"/>
                  </a:cubicBezTo>
                  <a:cubicBezTo>
                    <a:pt x="35642" y="3648"/>
                    <a:pt x="35472" y="3123"/>
                    <a:pt x="35037" y="3123"/>
                  </a:cubicBezTo>
                  <a:cubicBezTo>
                    <a:pt x="34973" y="3123"/>
                    <a:pt x="34903" y="3134"/>
                    <a:pt x="34825" y="3160"/>
                  </a:cubicBezTo>
                  <a:cubicBezTo>
                    <a:pt x="34757" y="3362"/>
                    <a:pt x="34757" y="3564"/>
                    <a:pt x="34757" y="3564"/>
                  </a:cubicBezTo>
                  <a:cubicBezTo>
                    <a:pt x="35699" y="4572"/>
                    <a:pt x="35228" y="5715"/>
                    <a:pt x="35026" y="6791"/>
                  </a:cubicBezTo>
                  <a:cubicBezTo>
                    <a:pt x="34959" y="7530"/>
                    <a:pt x="34287" y="8135"/>
                    <a:pt x="33480" y="8135"/>
                  </a:cubicBezTo>
                  <a:cubicBezTo>
                    <a:pt x="32808" y="8068"/>
                    <a:pt x="32741" y="7328"/>
                    <a:pt x="32673" y="6723"/>
                  </a:cubicBezTo>
                  <a:cubicBezTo>
                    <a:pt x="32673" y="6454"/>
                    <a:pt x="32875" y="6051"/>
                    <a:pt x="32337" y="5917"/>
                  </a:cubicBezTo>
                  <a:cubicBezTo>
                    <a:pt x="31791" y="6462"/>
                    <a:pt x="31467" y="6609"/>
                    <a:pt x="30681" y="6609"/>
                  </a:cubicBezTo>
                  <a:cubicBezTo>
                    <a:pt x="30499" y="6609"/>
                    <a:pt x="30292" y="6602"/>
                    <a:pt x="30051" y="6589"/>
                  </a:cubicBezTo>
                  <a:cubicBezTo>
                    <a:pt x="29997" y="6571"/>
                    <a:pt x="29943" y="6563"/>
                    <a:pt x="29891" y="6563"/>
                  </a:cubicBezTo>
                  <a:cubicBezTo>
                    <a:pt x="29746" y="6563"/>
                    <a:pt x="29612" y="6625"/>
                    <a:pt x="29514" y="6723"/>
                  </a:cubicBezTo>
                  <a:cubicBezTo>
                    <a:pt x="29242" y="6995"/>
                    <a:pt x="28970" y="7091"/>
                    <a:pt x="28698" y="7091"/>
                  </a:cubicBezTo>
                  <a:cubicBezTo>
                    <a:pt x="28297" y="7091"/>
                    <a:pt x="27897" y="6884"/>
                    <a:pt x="27497" y="6723"/>
                  </a:cubicBezTo>
                  <a:cubicBezTo>
                    <a:pt x="27389" y="6652"/>
                    <a:pt x="27243" y="6580"/>
                    <a:pt x="27109" y="6580"/>
                  </a:cubicBezTo>
                  <a:cubicBezTo>
                    <a:pt x="26993" y="6580"/>
                    <a:pt x="26887" y="6634"/>
                    <a:pt x="26824" y="6791"/>
                  </a:cubicBezTo>
                  <a:cubicBezTo>
                    <a:pt x="26690" y="6992"/>
                    <a:pt x="26690" y="7328"/>
                    <a:pt x="26824" y="7530"/>
                  </a:cubicBezTo>
                  <a:cubicBezTo>
                    <a:pt x="27026" y="8001"/>
                    <a:pt x="27766" y="8068"/>
                    <a:pt x="27766" y="8740"/>
                  </a:cubicBezTo>
                  <a:cubicBezTo>
                    <a:pt x="27833" y="9144"/>
                    <a:pt x="27766" y="9614"/>
                    <a:pt x="27362" y="9749"/>
                  </a:cubicBezTo>
                  <a:cubicBezTo>
                    <a:pt x="27286" y="9787"/>
                    <a:pt x="27220" y="9803"/>
                    <a:pt x="27161" y="9803"/>
                  </a:cubicBezTo>
                  <a:cubicBezTo>
                    <a:pt x="26908" y="9803"/>
                    <a:pt x="26799" y="9496"/>
                    <a:pt x="26690" y="9278"/>
                  </a:cubicBezTo>
                  <a:cubicBezTo>
                    <a:pt x="26219" y="8539"/>
                    <a:pt x="25749" y="7799"/>
                    <a:pt x="25345" y="7060"/>
                  </a:cubicBezTo>
                  <a:cubicBezTo>
                    <a:pt x="25157" y="6745"/>
                    <a:pt x="24910" y="6314"/>
                    <a:pt x="24549" y="6314"/>
                  </a:cubicBezTo>
                  <a:cubicBezTo>
                    <a:pt x="24524" y="6314"/>
                    <a:pt x="24498" y="6316"/>
                    <a:pt x="24472" y="6320"/>
                  </a:cubicBezTo>
                  <a:cubicBezTo>
                    <a:pt x="24323" y="6337"/>
                    <a:pt x="24180" y="6344"/>
                    <a:pt x="24042" y="6344"/>
                  </a:cubicBezTo>
                  <a:cubicBezTo>
                    <a:pt x="22502" y="6344"/>
                    <a:pt x="21638" y="5347"/>
                    <a:pt x="20774" y="4236"/>
                  </a:cubicBezTo>
                  <a:cubicBezTo>
                    <a:pt x="20495" y="3929"/>
                    <a:pt x="20308" y="3761"/>
                    <a:pt x="20143" y="3761"/>
                  </a:cubicBezTo>
                  <a:cubicBezTo>
                    <a:pt x="19909" y="3761"/>
                    <a:pt x="19716" y="4094"/>
                    <a:pt x="19362" y="4841"/>
                  </a:cubicBezTo>
                  <a:cubicBezTo>
                    <a:pt x="19409" y="4853"/>
                    <a:pt x="19460" y="4856"/>
                    <a:pt x="19513" y="4856"/>
                  </a:cubicBezTo>
                  <a:cubicBezTo>
                    <a:pt x="19595" y="4856"/>
                    <a:pt x="19682" y="4848"/>
                    <a:pt x="19768" y="4848"/>
                  </a:cubicBezTo>
                  <a:cubicBezTo>
                    <a:pt x="19948" y="4848"/>
                    <a:pt x="20123" y="4884"/>
                    <a:pt x="20236" y="5110"/>
                  </a:cubicBezTo>
                  <a:cubicBezTo>
                    <a:pt x="19766" y="5513"/>
                    <a:pt x="19429" y="6051"/>
                    <a:pt x="18959" y="6253"/>
                  </a:cubicBezTo>
                  <a:cubicBezTo>
                    <a:pt x="18890" y="6278"/>
                    <a:pt x="18818" y="6289"/>
                    <a:pt x="18744" y="6289"/>
                  </a:cubicBezTo>
                  <a:cubicBezTo>
                    <a:pt x="18427" y="6289"/>
                    <a:pt x="18064" y="6098"/>
                    <a:pt x="17723" y="6098"/>
                  </a:cubicBezTo>
                  <a:cubicBezTo>
                    <a:pt x="17518" y="6098"/>
                    <a:pt x="17320" y="6167"/>
                    <a:pt x="17144" y="6387"/>
                  </a:cubicBezTo>
                  <a:cubicBezTo>
                    <a:pt x="17144" y="6791"/>
                    <a:pt x="17413" y="6791"/>
                    <a:pt x="17681" y="6858"/>
                  </a:cubicBezTo>
                  <a:cubicBezTo>
                    <a:pt x="18085" y="7060"/>
                    <a:pt x="18555" y="7261"/>
                    <a:pt x="18354" y="7732"/>
                  </a:cubicBezTo>
                  <a:cubicBezTo>
                    <a:pt x="18197" y="8006"/>
                    <a:pt x="17926" y="8144"/>
                    <a:pt x="17660" y="8144"/>
                  </a:cubicBezTo>
                  <a:cubicBezTo>
                    <a:pt x="17470" y="8144"/>
                    <a:pt x="17284" y="8074"/>
                    <a:pt x="17144" y="7933"/>
                  </a:cubicBezTo>
                  <a:cubicBezTo>
                    <a:pt x="16862" y="7708"/>
                    <a:pt x="16627" y="7612"/>
                    <a:pt x="16405" y="7612"/>
                  </a:cubicBezTo>
                  <a:cubicBezTo>
                    <a:pt x="16097" y="7612"/>
                    <a:pt x="15814" y="7795"/>
                    <a:pt x="15463" y="8068"/>
                  </a:cubicBezTo>
                  <a:cubicBezTo>
                    <a:pt x="14992" y="8404"/>
                    <a:pt x="14522" y="8539"/>
                    <a:pt x="14186" y="9144"/>
                  </a:cubicBezTo>
                  <a:cubicBezTo>
                    <a:pt x="13715" y="9883"/>
                    <a:pt x="12976" y="10421"/>
                    <a:pt x="12102" y="10488"/>
                  </a:cubicBezTo>
                  <a:cubicBezTo>
                    <a:pt x="12034" y="10471"/>
                    <a:pt x="11967" y="10463"/>
                    <a:pt x="11901" y="10463"/>
                  </a:cubicBezTo>
                  <a:cubicBezTo>
                    <a:pt x="11702" y="10463"/>
                    <a:pt x="11513" y="10539"/>
                    <a:pt x="11362" y="10690"/>
                  </a:cubicBezTo>
                  <a:cubicBezTo>
                    <a:pt x="9480" y="13782"/>
                    <a:pt x="7665" y="16875"/>
                    <a:pt x="5917" y="20035"/>
                  </a:cubicBezTo>
                  <a:cubicBezTo>
                    <a:pt x="5580" y="20909"/>
                    <a:pt x="5244" y="21782"/>
                    <a:pt x="4841" y="22589"/>
                  </a:cubicBezTo>
                  <a:cubicBezTo>
                    <a:pt x="4774" y="22925"/>
                    <a:pt x="4707" y="23261"/>
                    <a:pt x="4572" y="23530"/>
                  </a:cubicBezTo>
                  <a:cubicBezTo>
                    <a:pt x="3967" y="25547"/>
                    <a:pt x="2824" y="27362"/>
                    <a:pt x="2354" y="29446"/>
                  </a:cubicBezTo>
                  <a:cubicBezTo>
                    <a:pt x="2891" y="30186"/>
                    <a:pt x="2891" y="30724"/>
                    <a:pt x="1950" y="31060"/>
                  </a:cubicBezTo>
                  <a:cubicBezTo>
                    <a:pt x="1681" y="31194"/>
                    <a:pt x="1547" y="31531"/>
                    <a:pt x="1614" y="31867"/>
                  </a:cubicBezTo>
                  <a:lnTo>
                    <a:pt x="1681" y="31799"/>
                  </a:lnTo>
                  <a:lnTo>
                    <a:pt x="1681" y="31799"/>
                  </a:lnTo>
                  <a:cubicBezTo>
                    <a:pt x="1009" y="33144"/>
                    <a:pt x="471" y="34489"/>
                    <a:pt x="1" y="35833"/>
                  </a:cubicBezTo>
                  <a:cubicBezTo>
                    <a:pt x="1480" y="35094"/>
                    <a:pt x="3765" y="35564"/>
                    <a:pt x="4169" y="33077"/>
                  </a:cubicBezTo>
                  <a:cubicBezTo>
                    <a:pt x="4169" y="33011"/>
                    <a:pt x="4177" y="32985"/>
                    <a:pt x="4190" y="32985"/>
                  </a:cubicBezTo>
                  <a:cubicBezTo>
                    <a:pt x="4231" y="32985"/>
                    <a:pt x="4320" y="33228"/>
                    <a:pt x="4370" y="33278"/>
                  </a:cubicBezTo>
                  <a:cubicBezTo>
                    <a:pt x="4487" y="33424"/>
                    <a:pt x="4666" y="33494"/>
                    <a:pt x="4842" y="33494"/>
                  </a:cubicBezTo>
                  <a:cubicBezTo>
                    <a:pt x="5074" y="33494"/>
                    <a:pt x="5302" y="33373"/>
                    <a:pt x="5379" y="33144"/>
                  </a:cubicBezTo>
                  <a:cubicBezTo>
                    <a:pt x="5648" y="31934"/>
                    <a:pt x="6589" y="31060"/>
                    <a:pt x="7059" y="29917"/>
                  </a:cubicBezTo>
                  <a:cubicBezTo>
                    <a:pt x="7328" y="30522"/>
                    <a:pt x="7530" y="31194"/>
                    <a:pt x="7799" y="31799"/>
                  </a:cubicBezTo>
                  <a:cubicBezTo>
                    <a:pt x="7969" y="32084"/>
                    <a:pt x="8188" y="32368"/>
                    <a:pt x="8536" y="32368"/>
                  </a:cubicBezTo>
                  <a:cubicBezTo>
                    <a:pt x="8599" y="32368"/>
                    <a:pt x="8667" y="32358"/>
                    <a:pt x="8740" y="32337"/>
                  </a:cubicBezTo>
                  <a:cubicBezTo>
                    <a:pt x="9211" y="32203"/>
                    <a:pt x="9278" y="31799"/>
                    <a:pt x="9278" y="31396"/>
                  </a:cubicBezTo>
                  <a:cubicBezTo>
                    <a:pt x="9278" y="30522"/>
                    <a:pt x="8740" y="29850"/>
                    <a:pt x="8538" y="29110"/>
                  </a:cubicBezTo>
                  <a:lnTo>
                    <a:pt x="8538" y="29110"/>
                  </a:lnTo>
                  <a:cubicBezTo>
                    <a:pt x="8730" y="29569"/>
                    <a:pt x="9008" y="29898"/>
                    <a:pt x="9274" y="29898"/>
                  </a:cubicBezTo>
                  <a:cubicBezTo>
                    <a:pt x="9476" y="29898"/>
                    <a:pt x="9671" y="29709"/>
                    <a:pt x="9816" y="29245"/>
                  </a:cubicBezTo>
                  <a:cubicBezTo>
                    <a:pt x="10018" y="28505"/>
                    <a:pt x="10555" y="27833"/>
                    <a:pt x="11295" y="27497"/>
                  </a:cubicBezTo>
                  <a:cubicBezTo>
                    <a:pt x="11433" y="27382"/>
                    <a:pt x="11594" y="27330"/>
                    <a:pt x="11752" y="27330"/>
                  </a:cubicBezTo>
                  <a:cubicBezTo>
                    <a:pt x="12057" y="27330"/>
                    <a:pt x="12349" y="27523"/>
                    <a:pt x="12438" y="27833"/>
                  </a:cubicBezTo>
                  <a:cubicBezTo>
                    <a:pt x="12707" y="28304"/>
                    <a:pt x="12841" y="29648"/>
                    <a:pt x="12707" y="29783"/>
                  </a:cubicBezTo>
                  <a:cubicBezTo>
                    <a:pt x="11967" y="30186"/>
                    <a:pt x="11698" y="30791"/>
                    <a:pt x="12102" y="31463"/>
                  </a:cubicBezTo>
                  <a:cubicBezTo>
                    <a:pt x="12309" y="31879"/>
                    <a:pt x="12620" y="32166"/>
                    <a:pt x="12985" y="32166"/>
                  </a:cubicBezTo>
                  <a:cubicBezTo>
                    <a:pt x="13211" y="32166"/>
                    <a:pt x="13458" y="32056"/>
                    <a:pt x="13715" y="31799"/>
                  </a:cubicBezTo>
                  <a:cubicBezTo>
                    <a:pt x="13810" y="31704"/>
                    <a:pt x="13905" y="31609"/>
                    <a:pt x="13977" y="31609"/>
                  </a:cubicBezTo>
                  <a:cubicBezTo>
                    <a:pt x="14006" y="31609"/>
                    <a:pt x="14031" y="31626"/>
                    <a:pt x="14051" y="31665"/>
                  </a:cubicBezTo>
                  <a:cubicBezTo>
                    <a:pt x="14539" y="32640"/>
                    <a:pt x="15013" y="33021"/>
                    <a:pt x="15491" y="33021"/>
                  </a:cubicBezTo>
                  <a:cubicBezTo>
                    <a:pt x="16069" y="33021"/>
                    <a:pt x="16653" y="32467"/>
                    <a:pt x="17278" y="31732"/>
                  </a:cubicBezTo>
                  <a:cubicBezTo>
                    <a:pt x="17480" y="31531"/>
                    <a:pt x="17883" y="31531"/>
                    <a:pt x="18219" y="31531"/>
                  </a:cubicBezTo>
                  <a:cubicBezTo>
                    <a:pt x="19161" y="31463"/>
                    <a:pt x="20034" y="31060"/>
                    <a:pt x="20774" y="30455"/>
                  </a:cubicBezTo>
                  <a:cubicBezTo>
                    <a:pt x="21782" y="29783"/>
                    <a:pt x="21177" y="28304"/>
                    <a:pt x="22186" y="27228"/>
                  </a:cubicBezTo>
                  <a:lnTo>
                    <a:pt x="22186" y="27228"/>
                  </a:lnTo>
                  <a:cubicBezTo>
                    <a:pt x="22320" y="28707"/>
                    <a:pt x="21648" y="29984"/>
                    <a:pt x="22858" y="30858"/>
                  </a:cubicBezTo>
                  <a:cubicBezTo>
                    <a:pt x="23310" y="31242"/>
                    <a:pt x="23785" y="31391"/>
                    <a:pt x="24242" y="31391"/>
                  </a:cubicBezTo>
                  <a:cubicBezTo>
                    <a:pt x="25143" y="31391"/>
                    <a:pt x="25975" y="30811"/>
                    <a:pt x="26421" y="30320"/>
                  </a:cubicBezTo>
                  <a:cubicBezTo>
                    <a:pt x="27833" y="28841"/>
                    <a:pt x="26623" y="27026"/>
                    <a:pt x="25951" y="25413"/>
                  </a:cubicBezTo>
                  <a:lnTo>
                    <a:pt x="25951" y="25413"/>
                  </a:lnTo>
                  <a:cubicBezTo>
                    <a:pt x="26085" y="25614"/>
                    <a:pt x="26219" y="25883"/>
                    <a:pt x="26354" y="26085"/>
                  </a:cubicBezTo>
                  <a:cubicBezTo>
                    <a:pt x="26717" y="26604"/>
                    <a:pt x="27120" y="27202"/>
                    <a:pt x="27717" y="27202"/>
                  </a:cubicBezTo>
                  <a:cubicBezTo>
                    <a:pt x="27894" y="27202"/>
                    <a:pt x="28088" y="27149"/>
                    <a:pt x="28304" y="27026"/>
                  </a:cubicBezTo>
                  <a:cubicBezTo>
                    <a:pt x="29312" y="26421"/>
                    <a:pt x="28505" y="25682"/>
                    <a:pt x="28102" y="25009"/>
                  </a:cubicBezTo>
                  <a:cubicBezTo>
                    <a:pt x="28035" y="24875"/>
                    <a:pt x="27900" y="24673"/>
                    <a:pt x="28035" y="24472"/>
                  </a:cubicBezTo>
                  <a:lnTo>
                    <a:pt x="28035" y="24472"/>
                  </a:lnTo>
                  <a:cubicBezTo>
                    <a:pt x="28188" y="25007"/>
                    <a:pt x="28449" y="25194"/>
                    <a:pt x="28771" y="25194"/>
                  </a:cubicBezTo>
                  <a:cubicBezTo>
                    <a:pt x="29014" y="25194"/>
                    <a:pt x="29291" y="25087"/>
                    <a:pt x="29581" y="24942"/>
                  </a:cubicBezTo>
                  <a:cubicBezTo>
                    <a:pt x="29883" y="24813"/>
                    <a:pt x="30212" y="24518"/>
                    <a:pt x="30552" y="24518"/>
                  </a:cubicBezTo>
                  <a:cubicBezTo>
                    <a:pt x="30741" y="24518"/>
                    <a:pt x="30934" y="24610"/>
                    <a:pt x="31127" y="24875"/>
                  </a:cubicBezTo>
                  <a:cubicBezTo>
                    <a:pt x="31463" y="25278"/>
                    <a:pt x="31127" y="25547"/>
                    <a:pt x="30858" y="25816"/>
                  </a:cubicBezTo>
                  <a:cubicBezTo>
                    <a:pt x="30455" y="26421"/>
                    <a:pt x="30724" y="26825"/>
                    <a:pt x="31329" y="27026"/>
                  </a:cubicBezTo>
                  <a:cubicBezTo>
                    <a:pt x="31551" y="27108"/>
                    <a:pt x="31739" y="27145"/>
                    <a:pt x="31900" y="27145"/>
                  </a:cubicBezTo>
                  <a:cubicBezTo>
                    <a:pt x="32661" y="27145"/>
                    <a:pt x="32811" y="26313"/>
                    <a:pt x="33144" y="25480"/>
                  </a:cubicBezTo>
                  <a:lnTo>
                    <a:pt x="33144" y="25480"/>
                  </a:lnTo>
                  <a:cubicBezTo>
                    <a:pt x="33009" y="26152"/>
                    <a:pt x="32741" y="26556"/>
                    <a:pt x="32741" y="27026"/>
                  </a:cubicBezTo>
                  <a:cubicBezTo>
                    <a:pt x="32741" y="27295"/>
                    <a:pt x="32673" y="27631"/>
                    <a:pt x="32539" y="27900"/>
                  </a:cubicBezTo>
                  <a:cubicBezTo>
                    <a:pt x="32491" y="28043"/>
                    <a:pt x="32410" y="28185"/>
                    <a:pt x="32295" y="28185"/>
                  </a:cubicBezTo>
                  <a:cubicBezTo>
                    <a:pt x="32248" y="28185"/>
                    <a:pt x="32195" y="28161"/>
                    <a:pt x="32136" y="28102"/>
                  </a:cubicBezTo>
                  <a:lnTo>
                    <a:pt x="31867" y="28169"/>
                  </a:lnTo>
                  <a:cubicBezTo>
                    <a:pt x="31799" y="28236"/>
                    <a:pt x="31732" y="28371"/>
                    <a:pt x="31665" y="28573"/>
                  </a:cubicBezTo>
                  <a:cubicBezTo>
                    <a:pt x="31732" y="29312"/>
                    <a:pt x="31262" y="30119"/>
                    <a:pt x="32136" y="30724"/>
                  </a:cubicBezTo>
                  <a:cubicBezTo>
                    <a:pt x="33144" y="30320"/>
                    <a:pt x="33413" y="29379"/>
                    <a:pt x="33883" y="28505"/>
                  </a:cubicBezTo>
                  <a:cubicBezTo>
                    <a:pt x="34959" y="24270"/>
                    <a:pt x="37581" y="20640"/>
                    <a:pt x="39463" y="16673"/>
                  </a:cubicBezTo>
                  <a:cubicBezTo>
                    <a:pt x="39934" y="15665"/>
                    <a:pt x="40539" y="14724"/>
                    <a:pt x="41144" y="13782"/>
                  </a:cubicBezTo>
                  <a:cubicBezTo>
                    <a:pt x="42287" y="12102"/>
                    <a:pt x="43497" y="10488"/>
                    <a:pt x="43968" y="8471"/>
                  </a:cubicBezTo>
                  <a:cubicBezTo>
                    <a:pt x="44102" y="8135"/>
                    <a:pt x="44237" y="7866"/>
                    <a:pt x="44371" y="7530"/>
                  </a:cubicBezTo>
                  <a:cubicBezTo>
                    <a:pt x="45110" y="5849"/>
                    <a:pt x="46657" y="4639"/>
                    <a:pt x="47262" y="2824"/>
                  </a:cubicBezTo>
                  <a:cubicBezTo>
                    <a:pt x="46858" y="2017"/>
                    <a:pt x="46119" y="1412"/>
                    <a:pt x="45245" y="1278"/>
                  </a:cubicBezTo>
                  <a:cubicBezTo>
                    <a:pt x="44298" y="1052"/>
                    <a:pt x="43381" y="645"/>
                    <a:pt x="42454" y="645"/>
                  </a:cubicBezTo>
                  <a:cubicBezTo>
                    <a:pt x="41999" y="645"/>
                    <a:pt x="41542" y="743"/>
                    <a:pt x="41077" y="1009"/>
                  </a:cubicBezTo>
                  <a:cubicBezTo>
                    <a:pt x="41032" y="1009"/>
                    <a:pt x="40898" y="1039"/>
                    <a:pt x="40813" y="1039"/>
                  </a:cubicBezTo>
                  <a:cubicBezTo>
                    <a:pt x="40771" y="1039"/>
                    <a:pt x="40741" y="1031"/>
                    <a:pt x="40741" y="1009"/>
                  </a:cubicBezTo>
                  <a:cubicBezTo>
                    <a:pt x="40528" y="531"/>
                    <a:pt x="40190" y="441"/>
                    <a:pt x="39816" y="441"/>
                  </a:cubicBezTo>
                  <a:cubicBezTo>
                    <a:pt x="39592" y="441"/>
                    <a:pt x="39355" y="473"/>
                    <a:pt x="39126" y="473"/>
                  </a:cubicBezTo>
                  <a:cubicBezTo>
                    <a:pt x="38771" y="473"/>
                    <a:pt x="38433" y="396"/>
                    <a:pt x="38186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6" name="Google Shape;13616;p16"/>
            <p:cNvSpPr/>
            <p:nvPr/>
          </p:nvSpPr>
          <p:spPr>
            <a:xfrm>
              <a:off x="4224275" y="800050"/>
              <a:ext cx="324400" cy="458275"/>
            </a:xfrm>
            <a:custGeom>
              <a:avLst/>
              <a:gdLst/>
              <a:ahLst/>
              <a:cxnLst/>
              <a:rect l="l" t="t" r="r" b="b"/>
              <a:pathLst>
                <a:path w="12976" h="18331" extrusionOk="0">
                  <a:moveTo>
                    <a:pt x="12697" y="0"/>
                  </a:moveTo>
                  <a:cubicBezTo>
                    <a:pt x="12628" y="0"/>
                    <a:pt x="12561" y="17"/>
                    <a:pt x="12505" y="44"/>
                  </a:cubicBezTo>
                  <a:lnTo>
                    <a:pt x="12169" y="44"/>
                  </a:lnTo>
                  <a:cubicBezTo>
                    <a:pt x="11161" y="381"/>
                    <a:pt x="11161" y="1792"/>
                    <a:pt x="10085" y="2061"/>
                  </a:cubicBezTo>
                  <a:cubicBezTo>
                    <a:pt x="9480" y="2868"/>
                    <a:pt x="8875" y="3675"/>
                    <a:pt x="8404" y="4616"/>
                  </a:cubicBezTo>
                  <a:cubicBezTo>
                    <a:pt x="8001" y="5490"/>
                    <a:pt x="7060" y="5557"/>
                    <a:pt x="6723" y="6364"/>
                  </a:cubicBezTo>
                  <a:cubicBezTo>
                    <a:pt x="6186" y="7507"/>
                    <a:pt x="5513" y="8515"/>
                    <a:pt x="4774" y="9524"/>
                  </a:cubicBezTo>
                  <a:cubicBezTo>
                    <a:pt x="4034" y="10599"/>
                    <a:pt x="3362" y="11742"/>
                    <a:pt x="2891" y="12952"/>
                  </a:cubicBezTo>
                  <a:cubicBezTo>
                    <a:pt x="2555" y="13356"/>
                    <a:pt x="2354" y="13826"/>
                    <a:pt x="2018" y="14162"/>
                  </a:cubicBezTo>
                  <a:lnTo>
                    <a:pt x="1614" y="15036"/>
                  </a:lnTo>
                  <a:cubicBezTo>
                    <a:pt x="1480" y="15171"/>
                    <a:pt x="1345" y="15305"/>
                    <a:pt x="1211" y="15440"/>
                  </a:cubicBezTo>
                  <a:cubicBezTo>
                    <a:pt x="1211" y="15574"/>
                    <a:pt x="1345" y="15709"/>
                    <a:pt x="1211" y="15843"/>
                  </a:cubicBezTo>
                  <a:cubicBezTo>
                    <a:pt x="1076" y="15977"/>
                    <a:pt x="942" y="16112"/>
                    <a:pt x="807" y="16246"/>
                  </a:cubicBezTo>
                  <a:cubicBezTo>
                    <a:pt x="1" y="16784"/>
                    <a:pt x="135" y="17524"/>
                    <a:pt x="471" y="18330"/>
                  </a:cubicBezTo>
                  <a:cubicBezTo>
                    <a:pt x="1480" y="16851"/>
                    <a:pt x="2421" y="15305"/>
                    <a:pt x="3295" y="13759"/>
                  </a:cubicBezTo>
                  <a:cubicBezTo>
                    <a:pt x="4236" y="11944"/>
                    <a:pt x="5312" y="10196"/>
                    <a:pt x="6455" y="8582"/>
                  </a:cubicBezTo>
                  <a:cubicBezTo>
                    <a:pt x="7463" y="7305"/>
                    <a:pt x="8606" y="6162"/>
                    <a:pt x="9480" y="4885"/>
                  </a:cubicBezTo>
                  <a:cubicBezTo>
                    <a:pt x="10623" y="3271"/>
                    <a:pt x="12236" y="1994"/>
                    <a:pt x="12976" y="112"/>
                  </a:cubicBezTo>
                  <a:cubicBezTo>
                    <a:pt x="12897" y="33"/>
                    <a:pt x="12795" y="0"/>
                    <a:pt x="12697" y="0"/>
                  </a:cubicBezTo>
                  <a:close/>
                </a:path>
              </a:pathLst>
            </a:custGeom>
            <a:solidFill>
              <a:srgbClr val="8E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7" name="Google Shape;13617;p16"/>
            <p:cNvSpPr/>
            <p:nvPr/>
          </p:nvSpPr>
          <p:spPr>
            <a:xfrm>
              <a:off x="4523450" y="653250"/>
              <a:ext cx="144550" cy="149600"/>
            </a:xfrm>
            <a:custGeom>
              <a:avLst/>
              <a:gdLst/>
              <a:ahLst/>
              <a:cxnLst/>
              <a:rect l="l" t="t" r="r" b="b"/>
              <a:pathLst>
                <a:path w="5782" h="5984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941" y="471"/>
                    <a:pt x="1412" y="673"/>
                    <a:pt x="1547" y="1009"/>
                  </a:cubicBezTo>
                  <a:cubicBezTo>
                    <a:pt x="2286" y="2488"/>
                    <a:pt x="2286" y="2488"/>
                    <a:pt x="941" y="3832"/>
                  </a:cubicBezTo>
                  <a:cubicBezTo>
                    <a:pt x="404" y="4437"/>
                    <a:pt x="0" y="5110"/>
                    <a:pt x="538" y="5984"/>
                  </a:cubicBezTo>
                  <a:lnTo>
                    <a:pt x="1009" y="5984"/>
                  </a:lnTo>
                  <a:cubicBezTo>
                    <a:pt x="1748" y="5446"/>
                    <a:pt x="2420" y="4774"/>
                    <a:pt x="3026" y="4034"/>
                  </a:cubicBezTo>
                  <a:cubicBezTo>
                    <a:pt x="3026" y="3362"/>
                    <a:pt x="3496" y="2757"/>
                    <a:pt x="4168" y="2757"/>
                  </a:cubicBezTo>
                  <a:cubicBezTo>
                    <a:pt x="4303" y="2622"/>
                    <a:pt x="4437" y="2488"/>
                    <a:pt x="4572" y="2353"/>
                  </a:cubicBezTo>
                  <a:cubicBezTo>
                    <a:pt x="5110" y="1950"/>
                    <a:pt x="5513" y="1345"/>
                    <a:pt x="5782" y="740"/>
                  </a:cubicBezTo>
                  <a:cubicBezTo>
                    <a:pt x="4236" y="68"/>
                    <a:pt x="2555" y="538"/>
                    <a:pt x="1009" y="0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8" name="Google Shape;13618;p16"/>
            <p:cNvSpPr/>
            <p:nvPr/>
          </p:nvSpPr>
          <p:spPr>
            <a:xfrm>
              <a:off x="4921775" y="764175"/>
              <a:ext cx="38675" cy="33625"/>
            </a:xfrm>
            <a:custGeom>
              <a:avLst/>
              <a:gdLst/>
              <a:ahLst/>
              <a:cxnLst/>
              <a:rect l="l" t="t" r="r" b="b"/>
              <a:pathLst>
                <a:path w="1547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874" y="404"/>
                    <a:pt x="202" y="68"/>
                    <a:pt x="0" y="874"/>
                  </a:cubicBezTo>
                  <a:cubicBezTo>
                    <a:pt x="0" y="1009"/>
                    <a:pt x="202" y="1345"/>
                    <a:pt x="269" y="1345"/>
                  </a:cubicBezTo>
                  <a:cubicBezTo>
                    <a:pt x="941" y="1345"/>
                    <a:pt x="1278" y="874"/>
                    <a:pt x="154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9" name="Google Shape;13619;p16"/>
            <p:cNvSpPr/>
            <p:nvPr/>
          </p:nvSpPr>
          <p:spPr>
            <a:xfrm>
              <a:off x="4583950" y="712925"/>
              <a:ext cx="43725" cy="41200"/>
            </a:xfrm>
            <a:custGeom>
              <a:avLst/>
              <a:gdLst/>
              <a:ahLst/>
              <a:cxnLst/>
              <a:rect l="l" t="t" r="r" b="b"/>
              <a:pathLst>
                <a:path w="1749" h="1648" extrusionOk="0">
                  <a:moveTo>
                    <a:pt x="935" y="1"/>
                  </a:moveTo>
                  <a:cubicBezTo>
                    <a:pt x="795" y="1"/>
                    <a:pt x="644" y="63"/>
                    <a:pt x="471" y="235"/>
                  </a:cubicBezTo>
                  <a:cubicBezTo>
                    <a:pt x="0" y="773"/>
                    <a:pt x="404" y="1176"/>
                    <a:pt x="606" y="1647"/>
                  </a:cubicBezTo>
                  <a:cubicBezTo>
                    <a:pt x="1076" y="1311"/>
                    <a:pt x="1479" y="908"/>
                    <a:pt x="1748" y="370"/>
                  </a:cubicBezTo>
                  <a:cubicBezTo>
                    <a:pt x="1474" y="278"/>
                    <a:pt x="1231" y="1"/>
                    <a:pt x="935" y="1"/>
                  </a:cubicBez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0" name="Google Shape;13620;p16"/>
            <p:cNvSpPr/>
            <p:nvPr/>
          </p:nvSpPr>
          <p:spPr>
            <a:xfrm>
              <a:off x="4534025" y="871550"/>
              <a:ext cx="36500" cy="15175"/>
            </a:xfrm>
            <a:custGeom>
              <a:avLst/>
              <a:gdLst/>
              <a:ahLst/>
              <a:cxnLst/>
              <a:rect l="l" t="t" r="r" b="b"/>
              <a:pathLst>
                <a:path w="1460" h="607" extrusionOk="0">
                  <a:moveTo>
                    <a:pt x="683" y="1"/>
                  </a:moveTo>
                  <a:cubicBezTo>
                    <a:pt x="269" y="1"/>
                    <a:pt x="1" y="359"/>
                    <a:pt x="250" y="546"/>
                  </a:cubicBezTo>
                  <a:cubicBezTo>
                    <a:pt x="348" y="588"/>
                    <a:pt x="438" y="607"/>
                    <a:pt x="522" y="607"/>
                  </a:cubicBezTo>
                  <a:cubicBezTo>
                    <a:pt x="842" y="607"/>
                    <a:pt x="1088" y="341"/>
                    <a:pt x="1460" y="75"/>
                  </a:cubicBezTo>
                  <a:lnTo>
                    <a:pt x="1191" y="75"/>
                  </a:lnTo>
                  <a:cubicBezTo>
                    <a:pt x="1056" y="8"/>
                    <a:pt x="922" y="8"/>
                    <a:pt x="787" y="8"/>
                  </a:cubicBezTo>
                  <a:cubicBezTo>
                    <a:pt x="752" y="3"/>
                    <a:pt x="717" y="1"/>
                    <a:pt x="68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1" name="Google Shape;13621;p16"/>
            <p:cNvSpPr/>
            <p:nvPr/>
          </p:nvSpPr>
          <p:spPr>
            <a:xfrm>
              <a:off x="4989000" y="774250"/>
              <a:ext cx="15150" cy="6750"/>
            </a:xfrm>
            <a:custGeom>
              <a:avLst/>
              <a:gdLst/>
              <a:ahLst/>
              <a:cxnLst/>
              <a:rect l="l" t="t" r="r" b="b"/>
              <a:pathLst>
                <a:path w="606" h="270" extrusionOk="0">
                  <a:moveTo>
                    <a:pt x="269" y="1"/>
                  </a:moveTo>
                  <a:cubicBezTo>
                    <a:pt x="202" y="1"/>
                    <a:pt x="68" y="68"/>
                    <a:pt x="0" y="135"/>
                  </a:cubicBezTo>
                  <a:lnTo>
                    <a:pt x="269" y="270"/>
                  </a:lnTo>
                  <a:lnTo>
                    <a:pt x="605" y="135"/>
                  </a:lnTo>
                  <a:cubicBezTo>
                    <a:pt x="471" y="68"/>
                    <a:pt x="404" y="1"/>
                    <a:pt x="26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2" name="Google Shape;13622;p16"/>
            <p:cNvSpPr/>
            <p:nvPr/>
          </p:nvSpPr>
          <p:spPr>
            <a:xfrm>
              <a:off x="4627650" y="7120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3" name="Google Shape;13623;p16"/>
            <p:cNvSpPr/>
            <p:nvPr/>
          </p:nvSpPr>
          <p:spPr>
            <a:xfrm>
              <a:off x="4913375" y="1065025"/>
              <a:ext cx="1016850" cy="852125"/>
            </a:xfrm>
            <a:custGeom>
              <a:avLst/>
              <a:gdLst/>
              <a:ahLst/>
              <a:cxnLst/>
              <a:rect l="l" t="t" r="r" b="b"/>
              <a:pathLst>
                <a:path w="40674" h="34085" extrusionOk="0">
                  <a:moveTo>
                    <a:pt x="18219" y="0"/>
                  </a:moveTo>
                  <a:cubicBezTo>
                    <a:pt x="17278" y="269"/>
                    <a:pt x="16337" y="471"/>
                    <a:pt x="15933" y="1076"/>
                  </a:cubicBezTo>
                  <a:cubicBezTo>
                    <a:pt x="15463" y="1748"/>
                    <a:pt x="15530" y="2219"/>
                    <a:pt x="16404" y="2353"/>
                  </a:cubicBezTo>
                  <a:cubicBezTo>
                    <a:pt x="16202" y="2689"/>
                    <a:pt x="16068" y="3160"/>
                    <a:pt x="15799" y="3362"/>
                  </a:cubicBezTo>
                  <a:cubicBezTo>
                    <a:pt x="14790" y="4101"/>
                    <a:pt x="14589" y="4706"/>
                    <a:pt x="15395" y="5916"/>
                  </a:cubicBezTo>
                  <a:cubicBezTo>
                    <a:pt x="16202" y="7059"/>
                    <a:pt x="15126" y="8337"/>
                    <a:pt x="15126" y="9614"/>
                  </a:cubicBezTo>
                  <a:cubicBezTo>
                    <a:pt x="15126" y="9681"/>
                    <a:pt x="14790" y="9883"/>
                    <a:pt x="14656" y="9883"/>
                  </a:cubicBezTo>
                  <a:cubicBezTo>
                    <a:pt x="14474" y="9852"/>
                    <a:pt x="14320" y="9838"/>
                    <a:pt x="14192" y="9838"/>
                  </a:cubicBezTo>
                  <a:cubicBezTo>
                    <a:pt x="13187" y="9838"/>
                    <a:pt x="13730" y="10706"/>
                    <a:pt x="13849" y="11362"/>
                  </a:cubicBezTo>
                  <a:cubicBezTo>
                    <a:pt x="14051" y="12169"/>
                    <a:pt x="14252" y="13042"/>
                    <a:pt x="14387" y="13849"/>
                  </a:cubicBezTo>
                  <a:cubicBezTo>
                    <a:pt x="14521" y="14387"/>
                    <a:pt x="15194" y="15194"/>
                    <a:pt x="14252" y="15395"/>
                  </a:cubicBezTo>
                  <a:cubicBezTo>
                    <a:pt x="14208" y="15404"/>
                    <a:pt x="14167" y="15408"/>
                    <a:pt x="14128" y="15408"/>
                  </a:cubicBezTo>
                  <a:cubicBezTo>
                    <a:pt x="13571" y="15408"/>
                    <a:pt x="13500" y="14554"/>
                    <a:pt x="13311" y="14051"/>
                  </a:cubicBezTo>
                  <a:cubicBezTo>
                    <a:pt x="13311" y="13984"/>
                    <a:pt x="13311" y="13916"/>
                    <a:pt x="13311" y="13916"/>
                  </a:cubicBezTo>
                  <a:cubicBezTo>
                    <a:pt x="13513" y="13042"/>
                    <a:pt x="12841" y="12706"/>
                    <a:pt x="12303" y="12303"/>
                  </a:cubicBezTo>
                  <a:cubicBezTo>
                    <a:pt x="12068" y="12101"/>
                    <a:pt x="11782" y="12000"/>
                    <a:pt x="11488" y="12000"/>
                  </a:cubicBezTo>
                  <a:cubicBezTo>
                    <a:pt x="11194" y="12000"/>
                    <a:pt x="10891" y="12101"/>
                    <a:pt x="10622" y="12303"/>
                  </a:cubicBezTo>
                  <a:cubicBezTo>
                    <a:pt x="10219" y="12774"/>
                    <a:pt x="10219" y="13513"/>
                    <a:pt x="10622" y="13984"/>
                  </a:cubicBezTo>
                  <a:cubicBezTo>
                    <a:pt x="11093" y="14387"/>
                    <a:pt x="11294" y="14925"/>
                    <a:pt x="11227" y="15530"/>
                  </a:cubicBezTo>
                  <a:cubicBezTo>
                    <a:pt x="11023" y="15652"/>
                    <a:pt x="10831" y="15701"/>
                    <a:pt x="10648" y="15701"/>
                  </a:cubicBezTo>
                  <a:cubicBezTo>
                    <a:pt x="10228" y="15701"/>
                    <a:pt x="9854" y="15448"/>
                    <a:pt x="9479" y="15261"/>
                  </a:cubicBezTo>
                  <a:cubicBezTo>
                    <a:pt x="9318" y="15169"/>
                    <a:pt x="9140" y="15124"/>
                    <a:pt x="8964" y="15124"/>
                  </a:cubicBezTo>
                  <a:cubicBezTo>
                    <a:pt x="8625" y="15124"/>
                    <a:pt x="8288" y="15288"/>
                    <a:pt x="8067" y="15597"/>
                  </a:cubicBezTo>
                  <a:cubicBezTo>
                    <a:pt x="7747" y="15864"/>
                    <a:pt x="7596" y="16387"/>
                    <a:pt x="7210" y="16387"/>
                  </a:cubicBezTo>
                  <a:cubicBezTo>
                    <a:pt x="7110" y="16387"/>
                    <a:pt x="6995" y="16352"/>
                    <a:pt x="6857" y="16269"/>
                  </a:cubicBezTo>
                  <a:cubicBezTo>
                    <a:pt x="6252" y="16001"/>
                    <a:pt x="5983" y="15328"/>
                    <a:pt x="6185" y="14723"/>
                  </a:cubicBezTo>
                  <a:cubicBezTo>
                    <a:pt x="6320" y="14387"/>
                    <a:pt x="6252" y="14051"/>
                    <a:pt x="5983" y="13849"/>
                  </a:cubicBezTo>
                  <a:cubicBezTo>
                    <a:pt x="5311" y="14253"/>
                    <a:pt x="4303" y="14454"/>
                    <a:pt x="4572" y="15597"/>
                  </a:cubicBezTo>
                  <a:cubicBezTo>
                    <a:pt x="4841" y="16404"/>
                    <a:pt x="4370" y="17278"/>
                    <a:pt x="3563" y="17480"/>
                  </a:cubicBezTo>
                  <a:cubicBezTo>
                    <a:pt x="3160" y="17748"/>
                    <a:pt x="2891" y="18219"/>
                    <a:pt x="2891" y="18690"/>
                  </a:cubicBezTo>
                  <a:cubicBezTo>
                    <a:pt x="2891" y="19429"/>
                    <a:pt x="2286" y="19496"/>
                    <a:pt x="1883" y="19765"/>
                  </a:cubicBezTo>
                  <a:cubicBezTo>
                    <a:pt x="336" y="20236"/>
                    <a:pt x="269" y="21580"/>
                    <a:pt x="0" y="22858"/>
                  </a:cubicBezTo>
                  <a:cubicBezTo>
                    <a:pt x="166" y="23686"/>
                    <a:pt x="434" y="24132"/>
                    <a:pt x="898" y="24132"/>
                  </a:cubicBezTo>
                  <a:cubicBezTo>
                    <a:pt x="1187" y="24132"/>
                    <a:pt x="1552" y="23959"/>
                    <a:pt x="2017" y="23597"/>
                  </a:cubicBezTo>
                  <a:cubicBezTo>
                    <a:pt x="2488" y="23126"/>
                    <a:pt x="3163" y="22859"/>
                    <a:pt x="3852" y="22859"/>
                  </a:cubicBezTo>
                  <a:cubicBezTo>
                    <a:pt x="4047" y="22859"/>
                    <a:pt x="4244" y="22880"/>
                    <a:pt x="4437" y="22925"/>
                  </a:cubicBezTo>
                  <a:cubicBezTo>
                    <a:pt x="6051" y="23328"/>
                    <a:pt x="7530" y="24202"/>
                    <a:pt x="8673" y="25412"/>
                  </a:cubicBezTo>
                  <a:cubicBezTo>
                    <a:pt x="9614" y="26488"/>
                    <a:pt x="10689" y="27698"/>
                    <a:pt x="9547" y="29379"/>
                  </a:cubicBezTo>
                  <a:cubicBezTo>
                    <a:pt x="8874" y="30253"/>
                    <a:pt x="9412" y="31127"/>
                    <a:pt x="10286" y="31732"/>
                  </a:cubicBezTo>
                  <a:cubicBezTo>
                    <a:pt x="10689" y="32001"/>
                    <a:pt x="11429" y="31799"/>
                    <a:pt x="11496" y="32606"/>
                  </a:cubicBezTo>
                  <a:cubicBezTo>
                    <a:pt x="11429" y="32740"/>
                    <a:pt x="11429" y="32942"/>
                    <a:pt x="11496" y="33076"/>
                  </a:cubicBezTo>
                  <a:cubicBezTo>
                    <a:pt x="11631" y="33547"/>
                    <a:pt x="12034" y="33883"/>
                    <a:pt x="12505" y="34085"/>
                  </a:cubicBezTo>
                  <a:cubicBezTo>
                    <a:pt x="13647" y="33816"/>
                    <a:pt x="14656" y="33345"/>
                    <a:pt x="15597" y="32606"/>
                  </a:cubicBezTo>
                  <a:cubicBezTo>
                    <a:pt x="16538" y="31934"/>
                    <a:pt x="17614" y="31396"/>
                    <a:pt x="18757" y="30992"/>
                  </a:cubicBezTo>
                  <a:cubicBezTo>
                    <a:pt x="18958" y="30925"/>
                    <a:pt x="19093" y="30791"/>
                    <a:pt x="19227" y="30589"/>
                  </a:cubicBezTo>
                  <a:cubicBezTo>
                    <a:pt x="21984" y="29850"/>
                    <a:pt x="24068" y="27900"/>
                    <a:pt x="26488" y="26488"/>
                  </a:cubicBezTo>
                  <a:cubicBezTo>
                    <a:pt x="28303" y="25278"/>
                    <a:pt x="30454" y="24538"/>
                    <a:pt x="32135" y="22992"/>
                  </a:cubicBezTo>
                  <a:cubicBezTo>
                    <a:pt x="33076" y="22656"/>
                    <a:pt x="33883" y="22051"/>
                    <a:pt x="34488" y="21177"/>
                  </a:cubicBezTo>
                  <a:cubicBezTo>
                    <a:pt x="36169" y="18891"/>
                    <a:pt x="37715" y="16404"/>
                    <a:pt x="39060" y="13849"/>
                  </a:cubicBezTo>
                  <a:cubicBezTo>
                    <a:pt x="39261" y="13379"/>
                    <a:pt x="39530" y="12908"/>
                    <a:pt x="39060" y="12370"/>
                  </a:cubicBezTo>
                  <a:cubicBezTo>
                    <a:pt x="39060" y="11563"/>
                    <a:pt x="39732" y="10891"/>
                    <a:pt x="40068" y="10152"/>
                  </a:cubicBezTo>
                  <a:cubicBezTo>
                    <a:pt x="40017" y="10145"/>
                    <a:pt x="39969" y="10143"/>
                    <a:pt x="39922" y="10143"/>
                  </a:cubicBezTo>
                  <a:cubicBezTo>
                    <a:pt x="39622" y="10143"/>
                    <a:pt x="39406" y="10258"/>
                    <a:pt x="39166" y="10258"/>
                  </a:cubicBezTo>
                  <a:cubicBezTo>
                    <a:pt x="39050" y="10258"/>
                    <a:pt x="38929" y="10231"/>
                    <a:pt x="38791" y="10152"/>
                  </a:cubicBezTo>
                  <a:cubicBezTo>
                    <a:pt x="38925" y="9547"/>
                    <a:pt x="38858" y="8538"/>
                    <a:pt x="39261" y="8404"/>
                  </a:cubicBezTo>
                  <a:cubicBezTo>
                    <a:pt x="40673" y="7597"/>
                    <a:pt x="39866" y="6992"/>
                    <a:pt x="39261" y="6320"/>
                  </a:cubicBezTo>
                  <a:cubicBezTo>
                    <a:pt x="38817" y="5807"/>
                    <a:pt x="38477" y="5538"/>
                    <a:pt x="38145" y="5538"/>
                  </a:cubicBezTo>
                  <a:cubicBezTo>
                    <a:pt x="37822" y="5538"/>
                    <a:pt x="37507" y="5791"/>
                    <a:pt x="37110" y="6320"/>
                  </a:cubicBezTo>
                  <a:cubicBezTo>
                    <a:pt x="36707" y="6790"/>
                    <a:pt x="36169" y="6723"/>
                    <a:pt x="35833" y="6925"/>
                  </a:cubicBezTo>
                  <a:cubicBezTo>
                    <a:pt x="35673" y="7004"/>
                    <a:pt x="35522" y="7036"/>
                    <a:pt x="35376" y="7036"/>
                  </a:cubicBezTo>
                  <a:cubicBezTo>
                    <a:pt x="34823" y="7036"/>
                    <a:pt x="34352" y="6582"/>
                    <a:pt x="33858" y="6582"/>
                  </a:cubicBezTo>
                  <a:cubicBezTo>
                    <a:pt x="33712" y="6582"/>
                    <a:pt x="33565" y="6621"/>
                    <a:pt x="33412" y="6723"/>
                  </a:cubicBezTo>
                  <a:cubicBezTo>
                    <a:pt x="32270" y="7261"/>
                    <a:pt x="31933" y="8538"/>
                    <a:pt x="30925" y="9143"/>
                  </a:cubicBezTo>
                  <a:cubicBezTo>
                    <a:pt x="29110" y="12101"/>
                    <a:pt x="27093" y="14925"/>
                    <a:pt x="24942" y="17681"/>
                  </a:cubicBezTo>
                  <a:cubicBezTo>
                    <a:pt x="24807" y="17748"/>
                    <a:pt x="24673" y="17950"/>
                    <a:pt x="24538" y="18085"/>
                  </a:cubicBezTo>
                  <a:cubicBezTo>
                    <a:pt x="24233" y="18172"/>
                    <a:pt x="23913" y="18217"/>
                    <a:pt x="23593" y="18217"/>
                  </a:cubicBezTo>
                  <a:cubicBezTo>
                    <a:pt x="22927" y="18217"/>
                    <a:pt x="22260" y="18023"/>
                    <a:pt x="21715" y="17614"/>
                  </a:cubicBezTo>
                  <a:cubicBezTo>
                    <a:pt x="20572" y="16942"/>
                    <a:pt x="19832" y="15732"/>
                    <a:pt x="19631" y="14454"/>
                  </a:cubicBezTo>
                  <a:cubicBezTo>
                    <a:pt x="19597" y="14353"/>
                    <a:pt x="19547" y="14303"/>
                    <a:pt x="19488" y="14303"/>
                  </a:cubicBezTo>
                  <a:cubicBezTo>
                    <a:pt x="19429" y="14303"/>
                    <a:pt x="19362" y="14353"/>
                    <a:pt x="19295" y="14454"/>
                  </a:cubicBezTo>
                  <a:cubicBezTo>
                    <a:pt x="18757" y="14320"/>
                    <a:pt x="18622" y="13782"/>
                    <a:pt x="18152" y="13513"/>
                  </a:cubicBezTo>
                  <a:cubicBezTo>
                    <a:pt x="18017" y="13849"/>
                    <a:pt x="17748" y="14118"/>
                    <a:pt x="17748" y="14589"/>
                  </a:cubicBezTo>
                  <a:cubicBezTo>
                    <a:pt x="17816" y="14858"/>
                    <a:pt x="17883" y="15127"/>
                    <a:pt x="17479" y="15194"/>
                  </a:cubicBezTo>
                  <a:cubicBezTo>
                    <a:pt x="17450" y="15200"/>
                    <a:pt x="17421" y="15202"/>
                    <a:pt x="17392" y="15202"/>
                  </a:cubicBezTo>
                  <a:cubicBezTo>
                    <a:pt x="17088" y="15202"/>
                    <a:pt x="16813" y="14896"/>
                    <a:pt x="16874" y="14589"/>
                  </a:cubicBezTo>
                  <a:cubicBezTo>
                    <a:pt x="17076" y="13580"/>
                    <a:pt x="16269" y="13042"/>
                    <a:pt x="15731" y="12303"/>
                  </a:cubicBezTo>
                  <a:cubicBezTo>
                    <a:pt x="17278" y="11900"/>
                    <a:pt x="17883" y="11160"/>
                    <a:pt x="17816" y="9547"/>
                  </a:cubicBezTo>
                  <a:cubicBezTo>
                    <a:pt x="17748" y="8673"/>
                    <a:pt x="17950" y="7731"/>
                    <a:pt x="18555" y="6992"/>
                  </a:cubicBezTo>
                  <a:cubicBezTo>
                    <a:pt x="18891" y="6521"/>
                    <a:pt x="19160" y="5782"/>
                    <a:pt x="18555" y="5378"/>
                  </a:cubicBezTo>
                  <a:cubicBezTo>
                    <a:pt x="17816" y="4908"/>
                    <a:pt x="18017" y="4841"/>
                    <a:pt x="18690" y="4706"/>
                  </a:cubicBezTo>
                  <a:cubicBezTo>
                    <a:pt x="19160" y="4639"/>
                    <a:pt x="19026" y="4370"/>
                    <a:pt x="18891" y="3967"/>
                  </a:cubicBezTo>
                  <a:cubicBezTo>
                    <a:pt x="18622" y="2689"/>
                    <a:pt x="17614" y="1546"/>
                    <a:pt x="18219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4" name="Google Shape;13624;p16"/>
            <p:cNvSpPr/>
            <p:nvPr/>
          </p:nvSpPr>
          <p:spPr>
            <a:xfrm>
              <a:off x="4820925" y="1162075"/>
              <a:ext cx="295825" cy="532575"/>
            </a:xfrm>
            <a:custGeom>
              <a:avLst/>
              <a:gdLst/>
              <a:ahLst/>
              <a:cxnLst/>
              <a:rect l="l" t="t" r="r" b="b"/>
              <a:pathLst>
                <a:path w="11833" h="21303" extrusionOk="0">
                  <a:moveTo>
                    <a:pt x="9984" y="1"/>
                  </a:moveTo>
                  <a:cubicBezTo>
                    <a:pt x="9850" y="1"/>
                    <a:pt x="9715" y="51"/>
                    <a:pt x="9614" y="152"/>
                  </a:cubicBezTo>
                  <a:cubicBezTo>
                    <a:pt x="7934" y="2370"/>
                    <a:pt x="6925" y="4992"/>
                    <a:pt x="5513" y="7413"/>
                  </a:cubicBezTo>
                  <a:cubicBezTo>
                    <a:pt x="4639" y="8892"/>
                    <a:pt x="4102" y="10505"/>
                    <a:pt x="3967" y="12119"/>
                  </a:cubicBezTo>
                  <a:cubicBezTo>
                    <a:pt x="2488" y="14472"/>
                    <a:pt x="2555" y="17362"/>
                    <a:pt x="807" y="19514"/>
                  </a:cubicBezTo>
                  <a:cubicBezTo>
                    <a:pt x="404" y="19917"/>
                    <a:pt x="1" y="20589"/>
                    <a:pt x="471" y="21127"/>
                  </a:cubicBezTo>
                  <a:cubicBezTo>
                    <a:pt x="597" y="21253"/>
                    <a:pt x="728" y="21302"/>
                    <a:pt x="862" y="21302"/>
                  </a:cubicBezTo>
                  <a:cubicBezTo>
                    <a:pt x="1225" y="21302"/>
                    <a:pt x="1606" y="20939"/>
                    <a:pt x="1950" y="20791"/>
                  </a:cubicBezTo>
                  <a:cubicBezTo>
                    <a:pt x="2354" y="20724"/>
                    <a:pt x="2824" y="20589"/>
                    <a:pt x="3295" y="20589"/>
                  </a:cubicBezTo>
                  <a:cubicBezTo>
                    <a:pt x="3833" y="20320"/>
                    <a:pt x="4169" y="19715"/>
                    <a:pt x="4034" y="19110"/>
                  </a:cubicBezTo>
                  <a:cubicBezTo>
                    <a:pt x="4303" y="17900"/>
                    <a:pt x="4841" y="16824"/>
                    <a:pt x="5581" y="15883"/>
                  </a:cubicBezTo>
                  <a:cubicBezTo>
                    <a:pt x="6051" y="14068"/>
                    <a:pt x="7328" y="12522"/>
                    <a:pt x="7665" y="10707"/>
                  </a:cubicBezTo>
                  <a:cubicBezTo>
                    <a:pt x="7866" y="10236"/>
                    <a:pt x="8135" y="9833"/>
                    <a:pt x="8404" y="9429"/>
                  </a:cubicBezTo>
                  <a:cubicBezTo>
                    <a:pt x="8471" y="9362"/>
                    <a:pt x="8606" y="9228"/>
                    <a:pt x="8673" y="9093"/>
                  </a:cubicBezTo>
                  <a:cubicBezTo>
                    <a:pt x="8740" y="8892"/>
                    <a:pt x="8807" y="8690"/>
                    <a:pt x="8942" y="8488"/>
                  </a:cubicBezTo>
                  <a:cubicBezTo>
                    <a:pt x="9009" y="8354"/>
                    <a:pt x="9076" y="8219"/>
                    <a:pt x="9144" y="8085"/>
                  </a:cubicBezTo>
                  <a:lnTo>
                    <a:pt x="9413" y="7480"/>
                  </a:lnTo>
                  <a:cubicBezTo>
                    <a:pt x="9480" y="7413"/>
                    <a:pt x="9480" y="7278"/>
                    <a:pt x="9547" y="7144"/>
                  </a:cubicBezTo>
                  <a:cubicBezTo>
                    <a:pt x="9614" y="6875"/>
                    <a:pt x="9749" y="6606"/>
                    <a:pt x="9883" y="6337"/>
                  </a:cubicBezTo>
                  <a:lnTo>
                    <a:pt x="10152" y="6001"/>
                  </a:lnTo>
                  <a:cubicBezTo>
                    <a:pt x="10354" y="5665"/>
                    <a:pt x="10623" y="5396"/>
                    <a:pt x="10824" y="5060"/>
                  </a:cubicBezTo>
                  <a:cubicBezTo>
                    <a:pt x="10959" y="4925"/>
                    <a:pt x="11026" y="4791"/>
                    <a:pt x="11093" y="4656"/>
                  </a:cubicBezTo>
                  <a:cubicBezTo>
                    <a:pt x="11160" y="4455"/>
                    <a:pt x="11295" y="4118"/>
                    <a:pt x="11362" y="3984"/>
                  </a:cubicBezTo>
                  <a:cubicBezTo>
                    <a:pt x="11429" y="3849"/>
                    <a:pt x="11497" y="3715"/>
                    <a:pt x="11564" y="3581"/>
                  </a:cubicBezTo>
                  <a:cubicBezTo>
                    <a:pt x="11698" y="3379"/>
                    <a:pt x="11765" y="3177"/>
                    <a:pt x="11833" y="2908"/>
                  </a:cubicBezTo>
                  <a:cubicBezTo>
                    <a:pt x="11833" y="2774"/>
                    <a:pt x="11765" y="2572"/>
                    <a:pt x="11698" y="2438"/>
                  </a:cubicBezTo>
                  <a:cubicBezTo>
                    <a:pt x="11564" y="2370"/>
                    <a:pt x="11429" y="2236"/>
                    <a:pt x="11295" y="2169"/>
                  </a:cubicBezTo>
                  <a:cubicBezTo>
                    <a:pt x="10018" y="1900"/>
                    <a:pt x="10354" y="959"/>
                    <a:pt x="10354" y="152"/>
                  </a:cubicBezTo>
                  <a:cubicBezTo>
                    <a:pt x="10253" y="51"/>
                    <a:pt x="10118" y="1"/>
                    <a:pt x="9984" y="1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5" name="Google Shape;13625;p16"/>
            <p:cNvSpPr/>
            <p:nvPr/>
          </p:nvSpPr>
          <p:spPr>
            <a:xfrm>
              <a:off x="5025975" y="1070650"/>
              <a:ext cx="228600" cy="337250"/>
            </a:xfrm>
            <a:custGeom>
              <a:avLst/>
              <a:gdLst/>
              <a:ahLst/>
              <a:cxnLst/>
              <a:rect l="l" t="t" r="r" b="b"/>
              <a:pathLst>
                <a:path w="9144" h="13490" extrusionOk="0">
                  <a:moveTo>
                    <a:pt x="7912" y="0"/>
                  </a:moveTo>
                  <a:cubicBezTo>
                    <a:pt x="7228" y="0"/>
                    <a:pt x="6843" y="717"/>
                    <a:pt x="6522" y="1590"/>
                  </a:cubicBezTo>
                  <a:cubicBezTo>
                    <a:pt x="6320" y="1658"/>
                    <a:pt x="6185" y="1725"/>
                    <a:pt x="6118" y="1859"/>
                  </a:cubicBezTo>
                  <a:cubicBezTo>
                    <a:pt x="5916" y="1994"/>
                    <a:pt x="5782" y="2195"/>
                    <a:pt x="5648" y="2397"/>
                  </a:cubicBezTo>
                  <a:cubicBezTo>
                    <a:pt x="5580" y="2532"/>
                    <a:pt x="5513" y="2666"/>
                    <a:pt x="5446" y="2868"/>
                  </a:cubicBezTo>
                  <a:cubicBezTo>
                    <a:pt x="5177" y="3137"/>
                    <a:pt x="4908" y="3406"/>
                    <a:pt x="4639" y="3674"/>
                  </a:cubicBezTo>
                  <a:cubicBezTo>
                    <a:pt x="4505" y="3809"/>
                    <a:pt x="4437" y="3943"/>
                    <a:pt x="4370" y="4078"/>
                  </a:cubicBezTo>
                  <a:cubicBezTo>
                    <a:pt x="4303" y="4280"/>
                    <a:pt x="4303" y="4548"/>
                    <a:pt x="4370" y="4750"/>
                  </a:cubicBezTo>
                  <a:cubicBezTo>
                    <a:pt x="4370" y="4817"/>
                    <a:pt x="4437" y="4817"/>
                    <a:pt x="4437" y="4885"/>
                  </a:cubicBezTo>
                  <a:lnTo>
                    <a:pt x="4303" y="5019"/>
                  </a:lnTo>
                  <a:cubicBezTo>
                    <a:pt x="4169" y="5086"/>
                    <a:pt x="4034" y="5153"/>
                    <a:pt x="3967" y="5288"/>
                  </a:cubicBezTo>
                  <a:cubicBezTo>
                    <a:pt x="3900" y="5288"/>
                    <a:pt x="3832" y="5355"/>
                    <a:pt x="3832" y="5422"/>
                  </a:cubicBezTo>
                  <a:cubicBezTo>
                    <a:pt x="3698" y="5557"/>
                    <a:pt x="3631" y="5691"/>
                    <a:pt x="3631" y="5826"/>
                  </a:cubicBezTo>
                  <a:cubicBezTo>
                    <a:pt x="3631" y="6095"/>
                    <a:pt x="3563" y="6296"/>
                    <a:pt x="3429" y="6498"/>
                  </a:cubicBezTo>
                  <a:cubicBezTo>
                    <a:pt x="3160" y="6767"/>
                    <a:pt x="3227" y="7103"/>
                    <a:pt x="3026" y="7305"/>
                  </a:cubicBezTo>
                  <a:cubicBezTo>
                    <a:pt x="2757" y="7574"/>
                    <a:pt x="2824" y="7977"/>
                    <a:pt x="2622" y="8179"/>
                  </a:cubicBezTo>
                  <a:cubicBezTo>
                    <a:pt x="2488" y="8918"/>
                    <a:pt x="1816" y="9254"/>
                    <a:pt x="1412" y="9792"/>
                  </a:cubicBezTo>
                  <a:cubicBezTo>
                    <a:pt x="1009" y="10128"/>
                    <a:pt x="1345" y="10666"/>
                    <a:pt x="1009" y="11002"/>
                  </a:cubicBezTo>
                  <a:cubicBezTo>
                    <a:pt x="740" y="11271"/>
                    <a:pt x="807" y="11607"/>
                    <a:pt x="605" y="11809"/>
                  </a:cubicBezTo>
                  <a:cubicBezTo>
                    <a:pt x="337" y="12078"/>
                    <a:pt x="404" y="12481"/>
                    <a:pt x="202" y="12683"/>
                  </a:cubicBezTo>
                  <a:cubicBezTo>
                    <a:pt x="0" y="12885"/>
                    <a:pt x="0" y="13221"/>
                    <a:pt x="202" y="13490"/>
                  </a:cubicBezTo>
                  <a:cubicBezTo>
                    <a:pt x="1143" y="13154"/>
                    <a:pt x="1479" y="12280"/>
                    <a:pt x="1883" y="11540"/>
                  </a:cubicBezTo>
                  <a:cubicBezTo>
                    <a:pt x="3093" y="9322"/>
                    <a:pt x="4505" y="7238"/>
                    <a:pt x="5916" y="5086"/>
                  </a:cubicBezTo>
                  <a:cubicBezTo>
                    <a:pt x="6925" y="3540"/>
                    <a:pt x="8337" y="2330"/>
                    <a:pt x="9143" y="649"/>
                  </a:cubicBezTo>
                  <a:lnTo>
                    <a:pt x="9076" y="515"/>
                  </a:lnTo>
                  <a:cubicBezTo>
                    <a:pt x="8609" y="153"/>
                    <a:pt x="8228" y="0"/>
                    <a:pt x="7912" y="0"/>
                  </a:cubicBezTo>
                  <a:close/>
                </a:path>
              </a:pathLst>
            </a:custGeom>
            <a:solidFill>
              <a:srgbClr val="B98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6" name="Google Shape;13626;p16"/>
            <p:cNvSpPr/>
            <p:nvPr/>
          </p:nvSpPr>
          <p:spPr>
            <a:xfrm>
              <a:off x="5372200" y="1317125"/>
              <a:ext cx="35325" cy="110950"/>
            </a:xfrm>
            <a:custGeom>
              <a:avLst/>
              <a:gdLst/>
              <a:ahLst/>
              <a:cxnLst/>
              <a:rect l="l" t="t" r="r" b="b"/>
              <a:pathLst>
                <a:path w="1413" h="4438" extrusionOk="0">
                  <a:moveTo>
                    <a:pt x="68" y="0"/>
                  </a:moveTo>
                  <a:cubicBezTo>
                    <a:pt x="0" y="673"/>
                    <a:pt x="68" y="1345"/>
                    <a:pt x="404" y="1950"/>
                  </a:cubicBezTo>
                  <a:cubicBezTo>
                    <a:pt x="740" y="2690"/>
                    <a:pt x="874" y="3564"/>
                    <a:pt x="874" y="4437"/>
                  </a:cubicBezTo>
                  <a:lnTo>
                    <a:pt x="1278" y="4437"/>
                  </a:lnTo>
                  <a:cubicBezTo>
                    <a:pt x="1412" y="3631"/>
                    <a:pt x="1076" y="2891"/>
                    <a:pt x="1143" y="2152"/>
                  </a:cubicBezTo>
                  <a:cubicBezTo>
                    <a:pt x="1345" y="1345"/>
                    <a:pt x="1076" y="538"/>
                    <a:pt x="471" y="0"/>
                  </a:cubicBezTo>
                  <a:close/>
                </a:path>
              </a:pathLst>
            </a:custGeom>
            <a:solidFill>
              <a:srgbClr val="F8C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7" name="Google Shape;13627;p16"/>
            <p:cNvSpPr/>
            <p:nvPr/>
          </p:nvSpPr>
          <p:spPr>
            <a:xfrm>
              <a:off x="5012525" y="138772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740" y="0"/>
                  </a:moveTo>
                  <a:cubicBezTo>
                    <a:pt x="270" y="403"/>
                    <a:pt x="1" y="1008"/>
                    <a:pt x="1" y="1613"/>
                  </a:cubicBezTo>
                  <a:cubicBezTo>
                    <a:pt x="337" y="1412"/>
                    <a:pt x="606" y="1143"/>
                    <a:pt x="740" y="807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8" name="Google Shape;13628;p16"/>
            <p:cNvSpPr/>
            <p:nvPr/>
          </p:nvSpPr>
          <p:spPr>
            <a:xfrm>
              <a:off x="5431025" y="1083500"/>
              <a:ext cx="33625" cy="31975"/>
            </a:xfrm>
            <a:custGeom>
              <a:avLst/>
              <a:gdLst/>
              <a:ahLst/>
              <a:cxnLst/>
              <a:rect l="l" t="t" r="r" b="b"/>
              <a:pathLst>
                <a:path w="1345" h="1279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337"/>
                    <a:pt x="0" y="807"/>
                    <a:pt x="202" y="1278"/>
                  </a:cubicBezTo>
                  <a:cubicBezTo>
                    <a:pt x="1345" y="1076"/>
                    <a:pt x="673" y="471"/>
                    <a:pt x="471" y="1"/>
                  </a:cubicBezTo>
                  <a:close/>
                </a:path>
              </a:pathLst>
            </a:custGeom>
            <a:solidFill>
              <a:srgbClr val="FAB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9" name="Google Shape;13629;p16"/>
            <p:cNvSpPr/>
            <p:nvPr/>
          </p:nvSpPr>
          <p:spPr>
            <a:xfrm>
              <a:off x="5941950" y="1386650"/>
              <a:ext cx="494150" cy="244800"/>
            </a:xfrm>
            <a:custGeom>
              <a:avLst/>
              <a:gdLst/>
              <a:ahLst/>
              <a:cxnLst/>
              <a:rect l="l" t="t" r="r" b="b"/>
              <a:pathLst>
                <a:path w="19766" h="9792" extrusionOk="0">
                  <a:moveTo>
                    <a:pt x="17185" y="1"/>
                  </a:moveTo>
                  <a:cubicBezTo>
                    <a:pt x="16661" y="1"/>
                    <a:pt x="16155" y="182"/>
                    <a:pt x="15732" y="446"/>
                  </a:cubicBezTo>
                  <a:cubicBezTo>
                    <a:pt x="14858" y="1119"/>
                    <a:pt x="13850" y="1455"/>
                    <a:pt x="12774" y="1656"/>
                  </a:cubicBezTo>
                  <a:cubicBezTo>
                    <a:pt x="10824" y="2665"/>
                    <a:pt x="9144" y="4077"/>
                    <a:pt x="7127" y="4951"/>
                  </a:cubicBezTo>
                  <a:cubicBezTo>
                    <a:pt x="4572" y="6295"/>
                    <a:pt x="2219" y="7909"/>
                    <a:pt x="1" y="9791"/>
                  </a:cubicBezTo>
                  <a:cubicBezTo>
                    <a:pt x="1144" y="9657"/>
                    <a:pt x="2219" y="9522"/>
                    <a:pt x="3295" y="9253"/>
                  </a:cubicBezTo>
                  <a:cubicBezTo>
                    <a:pt x="5715" y="8581"/>
                    <a:pt x="8202" y="8043"/>
                    <a:pt x="10690" y="7640"/>
                  </a:cubicBezTo>
                  <a:cubicBezTo>
                    <a:pt x="12841" y="7169"/>
                    <a:pt x="15127" y="7304"/>
                    <a:pt x="17211" y="6497"/>
                  </a:cubicBezTo>
                  <a:cubicBezTo>
                    <a:pt x="17547" y="6094"/>
                    <a:pt x="18152" y="6362"/>
                    <a:pt x="18488" y="6094"/>
                  </a:cubicBezTo>
                  <a:lnTo>
                    <a:pt x="18824" y="6094"/>
                  </a:lnTo>
                  <a:cubicBezTo>
                    <a:pt x="19026" y="5690"/>
                    <a:pt x="19766" y="5421"/>
                    <a:pt x="18959" y="4883"/>
                  </a:cubicBezTo>
                  <a:cubicBezTo>
                    <a:pt x="18287" y="4413"/>
                    <a:pt x="17480" y="3673"/>
                    <a:pt x="17749" y="2934"/>
                  </a:cubicBezTo>
                  <a:cubicBezTo>
                    <a:pt x="18219" y="1724"/>
                    <a:pt x="17682" y="1253"/>
                    <a:pt x="16740" y="984"/>
                  </a:cubicBezTo>
                  <a:cubicBezTo>
                    <a:pt x="16875" y="379"/>
                    <a:pt x="17547" y="648"/>
                    <a:pt x="17614" y="43"/>
                  </a:cubicBezTo>
                  <a:cubicBezTo>
                    <a:pt x="17471" y="14"/>
                    <a:pt x="17327" y="1"/>
                    <a:pt x="17185" y="1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0" name="Google Shape;13630;p16"/>
            <p:cNvSpPr/>
            <p:nvPr/>
          </p:nvSpPr>
          <p:spPr>
            <a:xfrm>
              <a:off x="6026000" y="1186025"/>
              <a:ext cx="237000" cy="243725"/>
            </a:xfrm>
            <a:custGeom>
              <a:avLst/>
              <a:gdLst/>
              <a:ahLst/>
              <a:cxnLst/>
              <a:rect l="l" t="t" r="r" b="b"/>
              <a:pathLst>
                <a:path w="9480" h="9749" extrusionOk="0">
                  <a:moveTo>
                    <a:pt x="2958" y="1"/>
                  </a:moveTo>
                  <a:cubicBezTo>
                    <a:pt x="1008" y="270"/>
                    <a:pt x="67" y="1345"/>
                    <a:pt x="0" y="3497"/>
                  </a:cubicBezTo>
                  <a:cubicBezTo>
                    <a:pt x="90" y="3489"/>
                    <a:pt x="170" y="3485"/>
                    <a:pt x="243" y="3485"/>
                  </a:cubicBezTo>
                  <a:cubicBezTo>
                    <a:pt x="824" y="3485"/>
                    <a:pt x="904" y="3750"/>
                    <a:pt x="1143" y="4707"/>
                  </a:cubicBezTo>
                  <a:cubicBezTo>
                    <a:pt x="1614" y="6387"/>
                    <a:pt x="941" y="8135"/>
                    <a:pt x="1748" y="9749"/>
                  </a:cubicBezTo>
                  <a:cubicBezTo>
                    <a:pt x="2487" y="9547"/>
                    <a:pt x="3160" y="9211"/>
                    <a:pt x="3765" y="8808"/>
                  </a:cubicBezTo>
                  <a:cubicBezTo>
                    <a:pt x="4908" y="8001"/>
                    <a:pt x="6118" y="7194"/>
                    <a:pt x="7328" y="6387"/>
                  </a:cubicBezTo>
                  <a:cubicBezTo>
                    <a:pt x="7798" y="6186"/>
                    <a:pt x="8202" y="5917"/>
                    <a:pt x="8605" y="5648"/>
                  </a:cubicBezTo>
                  <a:cubicBezTo>
                    <a:pt x="8605" y="5513"/>
                    <a:pt x="8605" y="5446"/>
                    <a:pt x="8605" y="5312"/>
                  </a:cubicBezTo>
                  <a:cubicBezTo>
                    <a:pt x="8538" y="4976"/>
                    <a:pt x="9479" y="4370"/>
                    <a:pt x="8336" y="4236"/>
                  </a:cubicBezTo>
                  <a:cubicBezTo>
                    <a:pt x="7866" y="4169"/>
                    <a:pt x="7395" y="3900"/>
                    <a:pt x="8135" y="3362"/>
                  </a:cubicBezTo>
                  <a:cubicBezTo>
                    <a:pt x="8874" y="2891"/>
                    <a:pt x="8538" y="2286"/>
                    <a:pt x="8202" y="1614"/>
                  </a:cubicBezTo>
                  <a:cubicBezTo>
                    <a:pt x="7837" y="1006"/>
                    <a:pt x="7472" y="452"/>
                    <a:pt x="6758" y="452"/>
                  </a:cubicBezTo>
                  <a:cubicBezTo>
                    <a:pt x="6683" y="452"/>
                    <a:pt x="6604" y="458"/>
                    <a:pt x="6521" y="471"/>
                  </a:cubicBezTo>
                  <a:cubicBezTo>
                    <a:pt x="6128" y="559"/>
                    <a:pt x="5729" y="603"/>
                    <a:pt x="5331" y="603"/>
                  </a:cubicBezTo>
                  <a:cubicBezTo>
                    <a:pt x="4503" y="603"/>
                    <a:pt x="3685" y="409"/>
                    <a:pt x="2958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1" name="Google Shape;13631;p16"/>
            <p:cNvSpPr/>
            <p:nvPr/>
          </p:nvSpPr>
          <p:spPr>
            <a:xfrm>
              <a:off x="5822750" y="1238125"/>
              <a:ext cx="252000" cy="321350"/>
            </a:xfrm>
            <a:custGeom>
              <a:avLst/>
              <a:gdLst/>
              <a:ahLst/>
              <a:cxnLst/>
              <a:rect l="l" t="t" r="r" b="b"/>
              <a:pathLst>
                <a:path w="10080" h="12854" extrusionOk="0">
                  <a:moveTo>
                    <a:pt x="9407" y="1"/>
                  </a:moveTo>
                  <a:cubicBezTo>
                    <a:pt x="9004" y="673"/>
                    <a:pt x="8937" y="1345"/>
                    <a:pt x="8264" y="1547"/>
                  </a:cubicBezTo>
                  <a:cubicBezTo>
                    <a:pt x="8157" y="1527"/>
                    <a:pt x="8057" y="1517"/>
                    <a:pt x="7965" y="1517"/>
                  </a:cubicBezTo>
                  <a:cubicBezTo>
                    <a:pt x="7132" y="1517"/>
                    <a:pt x="6866" y="2280"/>
                    <a:pt x="6382" y="2824"/>
                  </a:cubicBezTo>
                  <a:lnTo>
                    <a:pt x="6046" y="3228"/>
                  </a:lnTo>
                  <a:cubicBezTo>
                    <a:pt x="5912" y="3362"/>
                    <a:pt x="5777" y="3497"/>
                    <a:pt x="5643" y="3631"/>
                  </a:cubicBezTo>
                  <a:cubicBezTo>
                    <a:pt x="4701" y="4908"/>
                    <a:pt x="3760" y="6186"/>
                    <a:pt x="2953" y="7597"/>
                  </a:cubicBezTo>
                  <a:cubicBezTo>
                    <a:pt x="2147" y="8740"/>
                    <a:pt x="1407" y="10018"/>
                    <a:pt x="735" y="11362"/>
                  </a:cubicBezTo>
                  <a:cubicBezTo>
                    <a:pt x="546" y="11930"/>
                    <a:pt x="1" y="12853"/>
                    <a:pt x="1214" y="12853"/>
                  </a:cubicBezTo>
                  <a:cubicBezTo>
                    <a:pt x="1293" y="12853"/>
                    <a:pt x="1380" y="12850"/>
                    <a:pt x="1474" y="12841"/>
                  </a:cubicBezTo>
                  <a:lnTo>
                    <a:pt x="4164" y="11161"/>
                  </a:lnTo>
                  <a:lnTo>
                    <a:pt x="9878" y="7597"/>
                  </a:lnTo>
                  <a:cubicBezTo>
                    <a:pt x="10080" y="5043"/>
                    <a:pt x="9945" y="2488"/>
                    <a:pt x="9407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2" name="Google Shape;13632;p16"/>
            <p:cNvSpPr/>
            <p:nvPr/>
          </p:nvSpPr>
          <p:spPr>
            <a:xfrm>
              <a:off x="5716750" y="1306825"/>
              <a:ext cx="262200" cy="333025"/>
            </a:xfrm>
            <a:custGeom>
              <a:avLst/>
              <a:gdLst/>
              <a:ahLst/>
              <a:cxnLst/>
              <a:rect l="l" t="t" r="r" b="b"/>
              <a:pathLst>
                <a:path w="10488" h="13321" extrusionOk="0">
                  <a:moveTo>
                    <a:pt x="9415" y="1"/>
                  </a:moveTo>
                  <a:cubicBezTo>
                    <a:pt x="9369" y="1"/>
                    <a:pt x="9323" y="3"/>
                    <a:pt x="9278" y="9"/>
                  </a:cubicBezTo>
                  <a:cubicBezTo>
                    <a:pt x="8135" y="614"/>
                    <a:pt x="8000" y="2160"/>
                    <a:pt x="6857" y="2833"/>
                  </a:cubicBezTo>
                  <a:cubicBezTo>
                    <a:pt x="6588" y="4312"/>
                    <a:pt x="5647" y="5455"/>
                    <a:pt x="4908" y="6665"/>
                  </a:cubicBezTo>
                  <a:cubicBezTo>
                    <a:pt x="3361" y="8950"/>
                    <a:pt x="2420" y="11707"/>
                    <a:pt x="0" y="13320"/>
                  </a:cubicBezTo>
                  <a:cubicBezTo>
                    <a:pt x="740" y="13320"/>
                    <a:pt x="1479" y="12984"/>
                    <a:pt x="1882" y="12379"/>
                  </a:cubicBezTo>
                  <a:cubicBezTo>
                    <a:pt x="2353" y="11976"/>
                    <a:pt x="2756" y="11371"/>
                    <a:pt x="3496" y="11303"/>
                  </a:cubicBezTo>
                  <a:cubicBezTo>
                    <a:pt x="4303" y="11169"/>
                    <a:pt x="5109" y="10766"/>
                    <a:pt x="5714" y="10093"/>
                  </a:cubicBezTo>
                  <a:cubicBezTo>
                    <a:pt x="4437" y="9757"/>
                    <a:pt x="5244" y="8950"/>
                    <a:pt x="5513" y="8614"/>
                  </a:cubicBezTo>
                  <a:cubicBezTo>
                    <a:pt x="6252" y="7337"/>
                    <a:pt x="6992" y="6060"/>
                    <a:pt x="7731" y="4849"/>
                  </a:cubicBezTo>
                  <a:cubicBezTo>
                    <a:pt x="8538" y="3438"/>
                    <a:pt x="9546" y="2160"/>
                    <a:pt x="10488" y="816"/>
                  </a:cubicBezTo>
                  <a:cubicBezTo>
                    <a:pt x="10365" y="324"/>
                    <a:pt x="9904" y="1"/>
                    <a:pt x="9415" y="1"/>
                  </a:cubicBez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3" name="Google Shape;13633;p16"/>
            <p:cNvSpPr/>
            <p:nvPr/>
          </p:nvSpPr>
          <p:spPr>
            <a:xfrm>
              <a:off x="5394050" y="1727225"/>
              <a:ext cx="181525" cy="104425"/>
            </a:xfrm>
            <a:custGeom>
              <a:avLst/>
              <a:gdLst/>
              <a:ahLst/>
              <a:cxnLst/>
              <a:rect l="l" t="t" r="r" b="b"/>
              <a:pathLst>
                <a:path w="7261" h="4177" extrusionOk="0">
                  <a:moveTo>
                    <a:pt x="7261" y="0"/>
                  </a:moveTo>
                  <a:cubicBezTo>
                    <a:pt x="4572" y="1009"/>
                    <a:pt x="2421" y="2824"/>
                    <a:pt x="0" y="4101"/>
                  </a:cubicBezTo>
                  <a:cubicBezTo>
                    <a:pt x="236" y="4151"/>
                    <a:pt x="475" y="4177"/>
                    <a:pt x="714" y="4177"/>
                  </a:cubicBezTo>
                  <a:cubicBezTo>
                    <a:pt x="1429" y="4177"/>
                    <a:pt x="2135" y="3950"/>
                    <a:pt x="2689" y="3496"/>
                  </a:cubicBezTo>
                  <a:cubicBezTo>
                    <a:pt x="3605" y="2842"/>
                    <a:pt x="4267" y="1678"/>
                    <a:pt x="5541" y="1678"/>
                  </a:cubicBezTo>
                  <a:cubicBezTo>
                    <a:pt x="5576" y="1678"/>
                    <a:pt x="5611" y="1679"/>
                    <a:pt x="5647" y="1681"/>
                  </a:cubicBezTo>
                  <a:cubicBezTo>
                    <a:pt x="6387" y="1345"/>
                    <a:pt x="6925" y="740"/>
                    <a:pt x="726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4" name="Google Shape;13634;p16"/>
            <p:cNvSpPr/>
            <p:nvPr/>
          </p:nvSpPr>
          <p:spPr>
            <a:xfrm>
              <a:off x="6382300" y="1135600"/>
              <a:ext cx="177075" cy="110950"/>
            </a:xfrm>
            <a:custGeom>
              <a:avLst/>
              <a:gdLst/>
              <a:ahLst/>
              <a:cxnLst/>
              <a:rect l="l" t="t" r="r" b="b"/>
              <a:pathLst>
                <a:path w="7083" h="4438" extrusionOk="0">
                  <a:moveTo>
                    <a:pt x="6858" y="1"/>
                  </a:moveTo>
                  <a:cubicBezTo>
                    <a:pt x="4168" y="808"/>
                    <a:pt x="2219" y="2824"/>
                    <a:pt x="0" y="4438"/>
                  </a:cubicBezTo>
                  <a:cubicBezTo>
                    <a:pt x="1950" y="4169"/>
                    <a:pt x="3295" y="2824"/>
                    <a:pt x="4774" y="1749"/>
                  </a:cubicBezTo>
                  <a:cubicBezTo>
                    <a:pt x="5156" y="1414"/>
                    <a:pt x="5437" y="1113"/>
                    <a:pt x="5858" y="1113"/>
                  </a:cubicBezTo>
                  <a:cubicBezTo>
                    <a:pt x="6029" y="1113"/>
                    <a:pt x="6222" y="1162"/>
                    <a:pt x="6454" y="1278"/>
                  </a:cubicBezTo>
                  <a:cubicBezTo>
                    <a:pt x="6585" y="1371"/>
                    <a:pt x="6699" y="1413"/>
                    <a:pt x="6789" y="1413"/>
                  </a:cubicBezTo>
                  <a:cubicBezTo>
                    <a:pt x="7022" y="1413"/>
                    <a:pt x="7082" y="1129"/>
                    <a:pt x="6790" y="740"/>
                  </a:cubicBezTo>
                  <a:cubicBezTo>
                    <a:pt x="6521" y="471"/>
                    <a:pt x="6858" y="270"/>
                    <a:pt x="6858" y="1"/>
                  </a:cubicBezTo>
                  <a:close/>
                </a:path>
              </a:pathLst>
            </a:custGeom>
            <a:solidFill>
              <a:srgbClr val="969A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5" name="Google Shape;13635;p16"/>
            <p:cNvSpPr/>
            <p:nvPr/>
          </p:nvSpPr>
          <p:spPr>
            <a:xfrm>
              <a:off x="6291550" y="1342950"/>
              <a:ext cx="100850" cy="54875"/>
            </a:xfrm>
            <a:custGeom>
              <a:avLst/>
              <a:gdLst/>
              <a:ahLst/>
              <a:cxnLst/>
              <a:rect l="l" t="t" r="r" b="b"/>
              <a:pathLst>
                <a:path w="4034" h="2195" extrusionOk="0">
                  <a:moveTo>
                    <a:pt x="2563" y="1"/>
                  </a:moveTo>
                  <a:cubicBezTo>
                    <a:pt x="2271" y="1"/>
                    <a:pt x="1976" y="102"/>
                    <a:pt x="1681" y="446"/>
                  </a:cubicBezTo>
                  <a:cubicBezTo>
                    <a:pt x="1210" y="1052"/>
                    <a:pt x="0" y="1052"/>
                    <a:pt x="0" y="2194"/>
                  </a:cubicBezTo>
                  <a:cubicBezTo>
                    <a:pt x="1479" y="1791"/>
                    <a:pt x="2891" y="1119"/>
                    <a:pt x="4034" y="178"/>
                  </a:cubicBezTo>
                  <a:lnTo>
                    <a:pt x="4034" y="178"/>
                  </a:lnTo>
                  <a:cubicBezTo>
                    <a:pt x="3952" y="200"/>
                    <a:pt x="3870" y="209"/>
                    <a:pt x="3787" y="209"/>
                  </a:cubicBezTo>
                  <a:cubicBezTo>
                    <a:pt x="3392" y="209"/>
                    <a:pt x="2981" y="1"/>
                    <a:pt x="2563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6" name="Google Shape;13636;p16"/>
            <p:cNvSpPr/>
            <p:nvPr/>
          </p:nvSpPr>
          <p:spPr>
            <a:xfrm>
              <a:off x="6390700" y="1286750"/>
              <a:ext cx="84050" cy="60650"/>
            </a:xfrm>
            <a:custGeom>
              <a:avLst/>
              <a:gdLst/>
              <a:ahLst/>
              <a:cxnLst/>
              <a:rect l="l" t="t" r="r" b="b"/>
              <a:pathLst>
                <a:path w="3362" h="2426" extrusionOk="0">
                  <a:moveTo>
                    <a:pt x="3248" y="1"/>
                  </a:moveTo>
                  <a:cubicBezTo>
                    <a:pt x="2497" y="1"/>
                    <a:pt x="1912" y="614"/>
                    <a:pt x="1143" y="678"/>
                  </a:cubicBezTo>
                  <a:cubicBezTo>
                    <a:pt x="471" y="678"/>
                    <a:pt x="1" y="1619"/>
                    <a:pt x="68" y="2426"/>
                  </a:cubicBezTo>
                  <a:cubicBezTo>
                    <a:pt x="1412" y="1955"/>
                    <a:pt x="2555" y="1148"/>
                    <a:pt x="3362" y="5"/>
                  </a:cubicBezTo>
                  <a:cubicBezTo>
                    <a:pt x="3324" y="2"/>
                    <a:pt x="3286" y="1"/>
                    <a:pt x="3248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7" name="Google Shape;13637;p16"/>
            <p:cNvSpPr/>
            <p:nvPr/>
          </p:nvSpPr>
          <p:spPr>
            <a:xfrm>
              <a:off x="5901625" y="1564175"/>
              <a:ext cx="33625" cy="23650"/>
            </a:xfrm>
            <a:custGeom>
              <a:avLst/>
              <a:gdLst/>
              <a:ahLst/>
              <a:cxnLst/>
              <a:rect l="l" t="t" r="r" b="b"/>
              <a:pathLst>
                <a:path w="1345" h="946" extrusionOk="0">
                  <a:moveTo>
                    <a:pt x="471" y="1"/>
                  </a:moveTo>
                  <a:cubicBezTo>
                    <a:pt x="202" y="1"/>
                    <a:pt x="0" y="270"/>
                    <a:pt x="0" y="539"/>
                  </a:cubicBezTo>
                  <a:cubicBezTo>
                    <a:pt x="105" y="905"/>
                    <a:pt x="372" y="945"/>
                    <a:pt x="612" y="945"/>
                  </a:cubicBezTo>
                  <a:cubicBezTo>
                    <a:pt x="681" y="945"/>
                    <a:pt x="747" y="942"/>
                    <a:pt x="807" y="942"/>
                  </a:cubicBezTo>
                  <a:cubicBezTo>
                    <a:pt x="1076" y="942"/>
                    <a:pt x="1345" y="808"/>
                    <a:pt x="1278" y="539"/>
                  </a:cubicBezTo>
                  <a:cubicBezTo>
                    <a:pt x="1143" y="203"/>
                    <a:pt x="807" y="1"/>
                    <a:pt x="471" y="1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8" name="Google Shape;13638;p16"/>
            <p:cNvSpPr/>
            <p:nvPr/>
          </p:nvSpPr>
          <p:spPr>
            <a:xfrm>
              <a:off x="6209175" y="1327200"/>
              <a:ext cx="31975" cy="19250"/>
            </a:xfrm>
            <a:custGeom>
              <a:avLst/>
              <a:gdLst/>
              <a:ahLst/>
              <a:cxnLst/>
              <a:rect l="l" t="t" r="r" b="b"/>
              <a:pathLst>
                <a:path w="1279" h="770" extrusionOk="0">
                  <a:moveTo>
                    <a:pt x="1278" y="1"/>
                  </a:moveTo>
                  <a:cubicBezTo>
                    <a:pt x="740" y="1"/>
                    <a:pt x="270" y="270"/>
                    <a:pt x="1" y="740"/>
                  </a:cubicBezTo>
                  <a:cubicBezTo>
                    <a:pt x="91" y="760"/>
                    <a:pt x="180" y="770"/>
                    <a:pt x="266" y="770"/>
                  </a:cubicBezTo>
                  <a:cubicBezTo>
                    <a:pt x="757" y="770"/>
                    <a:pt x="1164" y="458"/>
                    <a:pt x="1278" y="1"/>
                  </a:cubicBezTo>
                  <a:close/>
                </a:path>
              </a:pathLst>
            </a:custGeom>
            <a:solidFill>
              <a:srgbClr val="A3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9" name="Google Shape;13639;p16"/>
            <p:cNvSpPr/>
            <p:nvPr/>
          </p:nvSpPr>
          <p:spPr>
            <a:xfrm>
              <a:off x="5555400" y="1781000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0"/>
                  </a:moveTo>
                  <a:cubicBezTo>
                    <a:pt x="67" y="101"/>
                    <a:pt x="135" y="152"/>
                    <a:pt x="202" y="152"/>
                  </a:cubicBezTo>
                  <a:cubicBezTo>
                    <a:pt x="269" y="152"/>
                    <a:pt x="336" y="101"/>
                    <a:pt x="40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0" name="Google Shape;13640;p16"/>
            <p:cNvSpPr/>
            <p:nvPr/>
          </p:nvSpPr>
          <p:spPr>
            <a:xfrm>
              <a:off x="5948675" y="1133925"/>
              <a:ext cx="151300" cy="193300"/>
            </a:xfrm>
            <a:custGeom>
              <a:avLst/>
              <a:gdLst/>
              <a:ahLst/>
              <a:cxnLst/>
              <a:rect l="l" t="t" r="r" b="b"/>
              <a:pathLst>
                <a:path w="6052" h="7732" extrusionOk="0">
                  <a:moveTo>
                    <a:pt x="4438" y="1"/>
                  </a:moveTo>
                  <a:cubicBezTo>
                    <a:pt x="3833" y="807"/>
                    <a:pt x="3295" y="1614"/>
                    <a:pt x="2824" y="2488"/>
                  </a:cubicBezTo>
                  <a:cubicBezTo>
                    <a:pt x="2488" y="3228"/>
                    <a:pt x="2017" y="3967"/>
                    <a:pt x="1345" y="4505"/>
                  </a:cubicBezTo>
                  <a:cubicBezTo>
                    <a:pt x="673" y="5110"/>
                    <a:pt x="202" y="5984"/>
                    <a:pt x="1" y="6858"/>
                  </a:cubicBezTo>
                  <a:cubicBezTo>
                    <a:pt x="269" y="7328"/>
                    <a:pt x="807" y="7463"/>
                    <a:pt x="1211" y="7732"/>
                  </a:cubicBezTo>
                  <a:lnTo>
                    <a:pt x="1211" y="7665"/>
                  </a:lnTo>
                  <a:lnTo>
                    <a:pt x="1614" y="7328"/>
                  </a:lnTo>
                  <a:cubicBezTo>
                    <a:pt x="1950" y="6656"/>
                    <a:pt x="2555" y="6051"/>
                    <a:pt x="3160" y="5648"/>
                  </a:cubicBezTo>
                  <a:cubicBezTo>
                    <a:pt x="3496" y="4101"/>
                    <a:pt x="4572" y="2757"/>
                    <a:pt x="6051" y="2085"/>
                  </a:cubicBezTo>
                  <a:lnTo>
                    <a:pt x="6051" y="1278"/>
                  </a:lnTo>
                  <a:cubicBezTo>
                    <a:pt x="6051" y="538"/>
                    <a:pt x="5513" y="1"/>
                    <a:pt x="4841" y="1"/>
                  </a:cubicBez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1" name="Google Shape;13641;p16"/>
            <p:cNvSpPr/>
            <p:nvPr/>
          </p:nvSpPr>
          <p:spPr>
            <a:xfrm>
              <a:off x="6069675" y="1065025"/>
              <a:ext cx="68950" cy="100850"/>
            </a:xfrm>
            <a:custGeom>
              <a:avLst/>
              <a:gdLst/>
              <a:ahLst/>
              <a:cxnLst/>
              <a:rect l="l" t="t" r="r" b="b"/>
              <a:pathLst>
                <a:path w="2758" h="4034" extrusionOk="0">
                  <a:moveTo>
                    <a:pt x="1951" y="0"/>
                  </a:moveTo>
                  <a:cubicBezTo>
                    <a:pt x="1413" y="740"/>
                    <a:pt x="539" y="1345"/>
                    <a:pt x="337" y="2353"/>
                  </a:cubicBezTo>
                  <a:cubicBezTo>
                    <a:pt x="270" y="2555"/>
                    <a:pt x="135" y="2689"/>
                    <a:pt x="1" y="2824"/>
                  </a:cubicBezTo>
                  <a:lnTo>
                    <a:pt x="1211" y="4034"/>
                  </a:lnTo>
                  <a:cubicBezTo>
                    <a:pt x="1278" y="3899"/>
                    <a:pt x="1480" y="3765"/>
                    <a:pt x="1614" y="3631"/>
                  </a:cubicBezTo>
                  <a:lnTo>
                    <a:pt x="2757" y="1950"/>
                  </a:lnTo>
                  <a:cubicBezTo>
                    <a:pt x="2556" y="1950"/>
                    <a:pt x="2337" y="2000"/>
                    <a:pt x="2119" y="2000"/>
                  </a:cubicBezTo>
                  <a:cubicBezTo>
                    <a:pt x="1900" y="2000"/>
                    <a:pt x="1682" y="1950"/>
                    <a:pt x="1480" y="1748"/>
                  </a:cubicBezTo>
                  <a:cubicBezTo>
                    <a:pt x="1682" y="1210"/>
                    <a:pt x="2152" y="673"/>
                    <a:pt x="1951" y="0"/>
                  </a:cubicBezTo>
                  <a:close/>
                </a:path>
              </a:pathLst>
            </a:custGeom>
            <a:solidFill>
              <a:srgbClr val="A7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2" name="Google Shape;13642;p16"/>
            <p:cNvSpPr/>
            <p:nvPr/>
          </p:nvSpPr>
          <p:spPr>
            <a:xfrm>
              <a:off x="6099950" y="115577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0" y="404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3" name="Google Shape;13643;p16"/>
            <p:cNvSpPr/>
            <p:nvPr/>
          </p:nvSpPr>
          <p:spPr>
            <a:xfrm>
              <a:off x="5943625" y="1126275"/>
              <a:ext cx="38700" cy="28275"/>
            </a:xfrm>
            <a:custGeom>
              <a:avLst/>
              <a:gdLst/>
              <a:ahLst/>
              <a:cxnLst/>
              <a:rect l="l" t="t" r="r" b="b"/>
              <a:pathLst>
                <a:path w="1548" h="1131" extrusionOk="0">
                  <a:moveTo>
                    <a:pt x="427" y="0"/>
                  </a:moveTo>
                  <a:cubicBezTo>
                    <a:pt x="247" y="0"/>
                    <a:pt x="68" y="60"/>
                    <a:pt x="68" y="239"/>
                  </a:cubicBezTo>
                  <a:cubicBezTo>
                    <a:pt x="1" y="643"/>
                    <a:pt x="270" y="1046"/>
                    <a:pt x="673" y="1113"/>
                  </a:cubicBezTo>
                  <a:cubicBezTo>
                    <a:pt x="729" y="1125"/>
                    <a:pt x="787" y="1130"/>
                    <a:pt x="845" y="1130"/>
                  </a:cubicBezTo>
                  <a:cubicBezTo>
                    <a:pt x="1136" y="1130"/>
                    <a:pt x="1435" y="990"/>
                    <a:pt x="1547" y="710"/>
                  </a:cubicBezTo>
                  <a:cubicBezTo>
                    <a:pt x="1480" y="172"/>
                    <a:pt x="875" y="172"/>
                    <a:pt x="673" y="38"/>
                  </a:cubicBezTo>
                  <a:cubicBezTo>
                    <a:pt x="606" y="15"/>
                    <a:pt x="516" y="0"/>
                    <a:pt x="427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4" name="Google Shape;13644;p16"/>
            <p:cNvSpPr/>
            <p:nvPr/>
          </p:nvSpPr>
          <p:spPr>
            <a:xfrm>
              <a:off x="6019275" y="1135600"/>
              <a:ext cx="40350" cy="60550"/>
            </a:xfrm>
            <a:custGeom>
              <a:avLst/>
              <a:gdLst/>
              <a:ahLst/>
              <a:cxnLst/>
              <a:rect l="l" t="t" r="r" b="b"/>
              <a:pathLst>
                <a:path w="1614" h="242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403" y="337"/>
                    <a:pt x="336" y="1480"/>
                    <a:pt x="0" y="2421"/>
                  </a:cubicBezTo>
                  <a:cubicBezTo>
                    <a:pt x="807" y="1816"/>
                    <a:pt x="1412" y="942"/>
                    <a:pt x="1614" y="1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5" name="Google Shape;13645;p16"/>
            <p:cNvSpPr/>
            <p:nvPr/>
          </p:nvSpPr>
          <p:spPr>
            <a:xfrm>
              <a:off x="5770525" y="117595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0"/>
                  </a:moveTo>
                  <a:cubicBezTo>
                    <a:pt x="471" y="0"/>
                    <a:pt x="135" y="68"/>
                    <a:pt x="68" y="336"/>
                  </a:cubicBezTo>
                  <a:cubicBezTo>
                    <a:pt x="0" y="740"/>
                    <a:pt x="404" y="740"/>
                    <a:pt x="673" y="807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6" name="Google Shape;13646;p16"/>
            <p:cNvSpPr/>
            <p:nvPr/>
          </p:nvSpPr>
          <p:spPr>
            <a:xfrm>
              <a:off x="5785650" y="1162500"/>
              <a:ext cx="19900" cy="17275"/>
            </a:xfrm>
            <a:custGeom>
              <a:avLst/>
              <a:gdLst/>
              <a:ahLst/>
              <a:cxnLst/>
              <a:rect l="l" t="t" r="r" b="b"/>
              <a:pathLst>
                <a:path w="796" h="691" extrusionOk="0">
                  <a:moveTo>
                    <a:pt x="471" y="0"/>
                  </a:moveTo>
                  <a:cubicBezTo>
                    <a:pt x="202" y="0"/>
                    <a:pt x="135" y="135"/>
                    <a:pt x="68" y="337"/>
                  </a:cubicBezTo>
                  <a:cubicBezTo>
                    <a:pt x="0" y="673"/>
                    <a:pt x="202" y="538"/>
                    <a:pt x="471" y="673"/>
                  </a:cubicBezTo>
                  <a:cubicBezTo>
                    <a:pt x="507" y="685"/>
                    <a:pt x="540" y="690"/>
                    <a:pt x="571" y="690"/>
                  </a:cubicBezTo>
                  <a:cubicBezTo>
                    <a:pt x="714" y="690"/>
                    <a:pt x="795" y="570"/>
                    <a:pt x="740" y="404"/>
                  </a:cubicBezTo>
                  <a:cubicBezTo>
                    <a:pt x="673" y="269"/>
                    <a:pt x="605" y="135"/>
                    <a:pt x="471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7" name="Google Shape;13647;p16"/>
            <p:cNvSpPr/>
            <p:nvPr/>
          </p:nvSpPr>
          <p:spPr>
            <a:xfrm>
              <a:off x="5743625" y="1207800"/>
              <a:ext cx="6750" cy="5150"/>
            </a:xfrm>
            <a:custGeom>
              <a:avLst/>
              <a:gdLst/>
              <a:ahLst/>
              <a:cxnLst/>
              <a:rect l="l" t="t" r="r" b="b"/>
              <a:pathLst>
                <a:path w="270" h="206" extrusionOk="0">
                  <a:moveTo>
                    <a:pt x="186" y="1"/>
                  </a:moveTo>
                  <a:cubicBezTo>
                    <a:pt x="155" y="1"/>
                    <a:pt x="116" y="23"/>
                    <a:pt x="68" y="71"/>
                  </a:cubicBezTo>
                  <a:cubicBezTo>
                    <a:pt x="1" y="71"/>
                    <a:pt x="68" y="205"/>
                    <a:pt x="68" y="205"/>
                  </a:cubicBezTo>
                  <a:lnTo>
                    <a:pt x="270" y="205"/>
                  </a:lnTo>
                  <a:cubicBezTo>
                    <a:pt x="270" y="75"/>
                    <a:pt x="242" y="1"/>
                    <a:pt x="186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8" name="Google Shape;13648;p16"/>
            <p:cNvSpPr/>
            <p:nvPr/>
          </p:nvSpPr>
          <p:spPr>
            <a:xfrm>
              <a:off x="5743625" y="12314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9" name="Google Shape;13649;p16"/>
            <p:cNvSpPr/>
            <p:nvPr/>
          </p:nvSpPr>
          <p:spPr>
            <a:xfrm>
              <a:off x="5787325" y="11961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1" y="0"/>
                  </a:moveTo>
                  <a:lnTo>
                    <a:pt x="135" y="134"/>
                  </a:lnTo>
                  <a:lnTo>
                    <a:pt x="202" y="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0" name="Google Shape;13650;p16"/>
            <p:cNvSpPr/>
            <p:nvPr/>
          </p:nvSpPr>
          <p:spPr>
            <a:xfrm>
              <a:off x="6372200" y="1538600"/>
              <a:ext cx="31975" cy="10900"/>
            </a:xfrm>
            <a:custGeom>
              <a:avLst/>
              <a:gdLst/>
              <a:ahLst/>
              <a:cxnLst/>
              <a:rect l="l" t="t" r="r" b="b"/>
              <a:pathLst>
                <a:path w="1279" h="436" extrusionOk="0">
                  <a:moveTo>
                    <a:pt x="843" y="1"/>
                  </a:moveTo>
                  <a:cubicBezTo>
                    <a:pt x="539" y="1"/>
                    <a:pt x="225" y="60"/>
                    <a:pt x="1" y="419"/>
                  </a:cubicBezTo>
                  <a:cubicBezTo>
                    <a:pt x="79" y="430"/>
                    <a:pt x="158" y="436"/>
                    <a:pt x="236" y="436"/>
                  </a:cubicBezTo>
                  <a:cubicBezTo>
                    <a:pt x="625" y="436"/>
                    <a:pt x="998" y="296"/>
                    <a:pt x="1278" y="16"/>
                  </a:cubicBezTo>
                  <a:cubicBezTo>
                    <a:pt x="1144" y="16"/>
                    <a:pt x="994" y="1"/>
                    <a:pt x="843" y="1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1" name="Google Shape;13651;p16"/>
            <p:cNvSpPr/>
            <p:nvPr/>
          </p:nvSpPr>
          <p:spPr>
            <a:xfrm>
              <a:off x="6069675" y="112385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2" name="Google Shape;13652;p16"/>
            <p:cNvSpPr/>
            <p:nvPr/>
          </p:nvSpPr>
          <p:spPr>
            <a:xfrm>
              <a:off x="5047825" y="1043350"/>
              <a:ext cx="198350" cy="183050"/>
            </a:xfrm>
            <a:custGeom>
              <a:avLst/>
              <a:gdLst/>
              <a:ahLst/>
              <a:cxnLst/>
              <a:rect l="l" t="t" r="r" b="b"/>
              <a:pathLst>
                <a:path w="7934" h="7322" extrusionOk="0">
                  <a:moveTo>
                    <a:pt x="4859" y="1"/>
                  </a:moveTo>
                  <a:cubicBezTo>
                    <a:pt x="3702" y="1"/>
                    <a:pt x="3229" y="998"/>
                    <a:pt x="2757" y="1943"/>
                  </a:cubicBezTo>
                  <a:cubicBezTo>
                    <a:pt x="2689" y="2145"/>
                    <a:pt x="3026" y="2279"/>
                    <a:pt x="2891" y="2413"/>
                  </a:cubicBezTo>
                  <a:cubicBezTo>
                    <a:pt x="2880" y="2436"/>
                    <a:pt x="2868" y="2446"/>
                    <a:pt x="2856" y="2446"/>
                  </a:cubicBezTo>
                  <a:cubicBezTo>
                    <a:pt x="2804" y="2446"/>
                    <a:pt x="2739" y="2270"/>
                    <a:pt x="2608" y="2270"/>
                  </a:cubicBezTo>
                  <a:cubicBezTo>
                    <a:pt x="2591" y="2270"/>
                    <a:pt x="2574" y="2273"/>
                    <a:pt x="2555" y="2279"/>
                  </a:cubicBezTo>
                  <a:cubicBezTo>
                    <a:pt x="2017" y="2346"/>
                    <a:pt x="1950" y="2817"/>
                    <a:pt x="1816" y="3220"/>
                  </a:cubicBezTo>
                  <a:cubicBezTo>
                    <a:pt x="1816" y="3556"/>
                    <a:pt x="1883" y="3892"/>
                    <a:pt x="2152" y="4161"/>
                  </a:cubicBezTo>
                  <a:cubicBezTo>
                    <a:pt x="2219" y="4296"/>
                    <a:pt x="2421" y="4363"/>
                    <a:pt x="2286" y="4632"/>
                  </a:cubicBezTo>
                  <a:cubicBezTo>
                    <a:pt x="2017" y="4632"/>
                    <a:pt x="1816" y="4632"/>
                    <a:pt x="1547" y="4699"/>
                  </a:cubicBezTo>
                  <a:lnTo>
                    <a:pt x="1345" y="4901"/>
                  </a:lnTo>
                  <a:cubicBezTo>
                    <a:pt x="0" y="6380"/>
                    <a:pt x="0" y="6380"/>
                    <a:pt x="1748" y="7254"/>
                  </a:cubicBezTo>
                  <a:cubicBezTo>
                    <a:pt x="2017" y="7254"/>
                    <a:pt x="2286" y="7321"/>
                    <a:pt x="2555" y="7321"/>
                  </a:cubicBezTo>
                  <a:cubicBezTo>
                    <a:pt x="2689" y="7254"/>
                    <a:pt x="2757" y="7187"/>
                    <a:pt x="2757" y="7052"/>
                  </a:cubicBezTo>
                  <a:cubicBezTo>
                    <a:pt x="2824" y="6918"/>
                    <a:pt x="2958" y="6783"/>
                    <a:pt x="3026" y="6716"/>
                  </a:cubicBezTo>
                  <a:cubicBezTo>
                    <a:pt x="3160" y="6716"/>
                    <a:pt x="3295" y="6649"/>
                    <a:pt x="3362" y="6514"/>
                  </a:cubicBezTo>
                  <a:cubicBezTo>
                    <a:pt x="3832" y="6178"/>
                    <a:pt x="3362" y="5640"/>
                    <a:pt x="3832" y="5372"/>
                  </a:cubicBezTo>
                  <a:cubicBezTo>
                    <a:pt x="4169" y="4766"/>
                    <a:pt x="4572" y="4229"/>
                    <a:pt x="4975" y="3691"/>
                  </a:cubicBezTo>
                  <a:cubicBezTo>
                    <a:pt x="5244" y="3489"/>
                    <a:pt x="5177" y="3086"/>
                    <a:pt x="5379" y="2884"/>
                  </a:cubicBezTo>
                  <a:cubicBezTo>
                    <a:pt x="6118" y="2615"/>
                    <a:pt x="5849" y="1741"/>
                    <a:pt x="6387" y="1271"/>
                  </a:cubicBezTo>
                  <a:cubicBezTo>
                    <a:pt x="7933" y="60"/>
                    <a:pt x="6589" y="195"/>
                    <a:pt x="5782" y="60"/>
                  </a:cubicBezTo>
                  <a:lnTo>
                    <a:pt x="5379" y="60"/>
                  </a:lnTo>
                  <a:cubicBezTo>
                    <a:pt x="5191" y="20"/>
                    <a:pt x="5018" y="1"/>
                    <a:pt x="4859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3" name="Google Shape;13653;p16"/>
            <p:cNvSpPr/>
            <p:nvPr/>
          </p:nvSpPr>
          <p:spPr>
            <a:xfrm>
              <a:off x="5059575" y="964175"/>
              <a:ext cx="154650" cy="201700"/>
            </a:xfrm>
            <a:custGeom>
              <a:avLst/>
              <a:gdLst/>
              <a:ahLst/>
              <a:cxnLst/>
              <a:rect l="l" t="t" r="r" b="b"/>
              <a:pathLst>
                <a:path w="6186" h="8068" extrusionOk="0">
                  <a:moveTo>
                    <a:pt x="2422" y="5641"/>
                  </a:moveTo>
                  <a:lnTo>
                    <a:pt x="2422" y="5641"/>
                  </a:lnTo>
                  <a:cubicBezTo>
                    <a:pt x="2422" y="5643"/>
                    <a:pt x="2422" y="5646"/>
                    <a:pt x="2421" y="5648"/>
                  </a:cubicBezTo>
                  <a:lnTo>
                    <a:pt x="2488" y="5648"/>
                  </a:lnTo>
                  <a:cubicBezTo>
                    <a:pt x="2466" y="5645"/>
                    <a:pt x="2444" y="5642"/>
                    <a:pt x="2422" y="5641"/>
                  </a:cubicBezTo>
                  <a:close/>
                  <a:moveTo>
                    <a:pt x="4841" y="1"/>
                  </a:moveTo>
                  <a:cubicBezTo>
                    <a:pt x="3497" y="2017"/>
                    <a:pt x="2219" y="4101"/>
                    <a:pt x="875" y="6118"/>
                  </a:cubicBezTo>
                  <a:cubicBezTo>
                    <a:pt x="472" y="6723"/>
                    <a:pt x="135" y="7396"/>
                    <a:pt x="1" y="8068"/>
                  </a:cubicBezTo>
                  <a:lnTo>
                    <a:pt x="808" y="8068"/>
                  </a:lnTo>
                  <a:cubicBezTo>
                    <a:pt x="1413" y="7732"/>
                    <a:pt x="1211" y="6925"/>
                    <a:pt x="1682" y="6454"/>
                  </a:cubicBezTo>
                  <a:cubicBezTo>
                    <a:pt x="1619" y="6019"/>
                    <a:pt x="1961" y="5640"/>
                    <a:pt x="2386" y="5640"/>
                  </a:cubicBezTo>
                  <a:cubicBezTo>
                    <a:pt x="2398" y="5640"/>
                    <a:pt x="2410" y="5641"/>
                    <a:pt x="2422" y="5641"/>
                  </a:cubicBezTo>
                  <a:lnTo>
                    <a:pt x="2422" y="5641"/>
                  </a:lnTo>
                  <a:cubicBezTo>
                    <a:pt x="2694" y="4302"/>
                    <a:pt x="3767" y="3832"/>
                    <a:pt x="4841" y="3227"/>
                  </a:cubicBezTo>
                  <a:cubicBezTo>
                    <a:pt x="4774" y="2824"/>
                    <a:pt x="4572" y="2017"/>
                    <a:pt x="4707" y="1950"/>
                  </a:cubicBezTo>
                  <a:cubicBezTo>
                    <a:pt x="6186" y="1345"/>
                    <a:pt x="4841" y="606"/>
                    <a:pt x="484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4" name="Google Shape;13654;p16"/>
            <p:cNvSpPr/>
            <p:nvPr/>
          </p:nvSpPr>
          <p:spPr>
            <a:xfrm>
              <a:off x="5182275" y="1023000"/>
              <a:ext cx="70625" cy="106850"/>
            </a:xfrm>
            <a:custGeom>
              <a:avLst/>
              <a:gdLst/>
              <a:ahLst/>
              <a:cxnLst/>
              <a:rect l="l" t="t" r="r" b="b"/>
              <a:pathLst>
                <a:path w="2825" h="4274" extrusionOk="0">
                  <a:moveTo>
                    <a:pt x="2421" y="1"/>
                  </a:moveTo>
                  <a:cubicBezTo>
                    <a:pt x="1950" y="807"/>
                    <a:pt x="1009" y="337"/>
                    <a:pt x="404" y="874"/>
                  </a:cubicBezTo>
                  <a:cubicBezTo>
                    <a:pt x="740" y="1076"/>
                    <a:pt x="1211" y="1076"/>
                    <a:pt x="1345" y="1547"/>
                  </a:cubicBezTo>
                  <a:cubicBezTo>
                    <a:pt x="337" y="1950"/>
                    <a:pt x="471" y="2959"/>
                    <a:pt x="1" y="3698"/>
                  </a:cubicBezTo>
                  <a:cubicBezTo>
                    <a:pt x="352" y="3757"/>
                    <a:pt x="397" y="4273"/>
                    <a:pt x="758" y="4273"/>
                  </a:cubicBezTo>
                  <a:cubicBezTo>
                    <a:pt x="811" y="4273"/>
                    <a:pt x="872" y="4262"/>
                    <a:pt x="942" y="4236"/>
                  </a:cubicBezTo>
                  <a:cubicBezTo>
                    <a:pt x="875" y="2354"/>
                    <a:pt x="875" y="2354"/>
                    <a:pt x="2824" y="2354"/>
                  </a:cubicBezTo>
                  <a:cubicBezTo>
                    <a:pt x="2690" y="1547"/>
                    <a:pt x="2555" y="807"/>
                    <a:pt x="242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5" name="Google Shape;13655;p16"/>
            <p:cNvSpPr/>
            <p:nvPr/>
          </p:nvSpPr>
          <p:spPr>
            <a:xfrm>
              <a:off x="5242775" y="10045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134"/>
                    <a:pt x="1" y="471"/>
                    <a:pt x="1" y="807"/>
                  </a:cubicBezTo>
                  <a:cubicBezTo>
                    <a:pt x="337" y="672"/>
                    <a:pt x="471" y="336"/>
                    <a:pt x="404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6" name="Google Shape;13656;p16"/>
            <p:cNvSpPr/>
            <p:nvPr/>
          </p:nvSpPr>
          <p:spPr>
            <a:xfrm>
              <a:off x="5723475" y="2212950"/>
              <a:ext cx="416825" cy="112625"/>
            </a:xfrm>
            <a:custGeom>
              <a:avLst/>
              <a:gdLst/>
              <a:ahLst/>
              <a:cxnLst/>
              <a:rect l="l" t="t" r="r" b="b"/>
              <a:pathLst>
                <a:path w="16673" h="4505" extrusionOk="0">
                  <a:moveTo>
                    <a:pt x="16673" y="0"/>
                  </a:moveTo>
                  <a:lnTo>
                    <a:pt x="16673" y="0"/>
                  </a:lnTo>
                  <a:cubicBezTo>
                    <a:pt x="15059" y="336"/>
                    <a:pt x="13378" y="605"/>
                    <a:pt x="11765" y="1008"/>
                  </a:cubicBezTo>
                  <a:cubicBezTo>
                    <a:pt x="10353" y="1345"/>
                    <a:pt x="8807" y="1546"/>
                    <a:pt x="7328" y="1748"/>
                  </a:cubicBezTo>
                  <a:cubicBezTo>
                    <a:pt x="4908" y="2084"/>
                    <a:pt x="2555" y="2756"/>
                    <a:pt x="134" y="3227"/>
                  </a:cubicBezTo>
                  <a:cubicBezTo>
                    <a:pt x="0" y="3361"/>
                    <a:pt x="0" y="3563"/>
                    <a:pt x="67" y="3698"/>
                  </a:cubicBezTo>
                  <a:cubicBezTo>
                    <a:pt x="130" y="3839"/>
                    <a:pt x="247" y="3881"/>
                    <a:pt x="388" y="3881"/>
                  </a:cubicBezTo>
                  <a:cubicBezTo>
                    <a:pt x="601" y="3881"/>
                    <a:pt x="866" y="3784"/>
                    <a:pt x="1077" y="3784"/>
                  </a:cubicBezTo>
                  <a:cubicBezTo>
                    <a:pt x="1325" y="3784"/>
                    <a:pt x="1495" y="3919"/>
                    <a:pt x="1412" y="4504"/>
                  </a:cubicBezTo>
                  <a:lnTo>
                    <a:pt x="5042" y="4034"/>
                  </a:lnTo>
                  <a:cubicBezTo>
                    <a:pt x="5042" y="3395"/>
                    <a:pt x="5243" y="2555"/>
                    <a:pt x="5774" y="2555"/>
                  </a:cubicBezTo>
                  <a:cubicBezTo>
                    <a:pt x="5858" y="2555"/>
                    <a:pt x="5950" y="2576"/>
                    <a:pt x="6051" y="2622"/>
                  </a:cubicBezTo>
                  <a:cubicBezTo>
                    <a:pt x="6337" y="2752"/>
                    <a:pt x="6543" y="2802"/>
                    <a:pt x="6719" y="2802"/>
                  </a:cubicBezTo>
                  <a:cubicBezTo>
                    <a:pt x="6997" y="2802"/>
                    <a:pt x="7200" y="2678"/>
                    <a:pt x="7530" y="2555"/>
                  </a:cubicBezTo>
                  <a:cubicBezTo>
                    <a:pt x="7756" y="2479"/>
                    <a:pt x="8012" y="2413"/>
                    <a:pt x="8249" y="2413"/>
                  </a:cubicBezTo>
                  <a:cubicBezTo>
                    <a:pt x="8645" y="2413"/>
                    <a:pt x="8992" y="2597"/>
                    <a:pt x="9076" y="3227"/>
                  </a:cubicBezTo>
                  <a:lnTo>
                    <a:pt x="11025" y="2219"/>
                  </a:lnTo>
                  <a:cubicBezTo>
                    <a:pt x="12572" y="1614"/>
                    <a:pt x="14051" y="740"/>
                    <a:pt x="15866" y="740"/>
                  </a:cubicBezTo>
                  <a:cubicBezTo>
                    <a:pt x="15891" y="745"/>
                    <a:pt x="15915" y="747"/>
                    <a:pt x="15939" y="747"/>
                  </a:cubicBezTo>
                  <a:cubicBezTo>
                    <a:pt x="16241" y="747"/>
                    <a:pt x="16486" y="373"/>
                    <a:pt x="16673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7" name="Google Shape;13657;p16"/>
            <p:cNvSpPr/>
            <p:nvPr/>
          </p:nvSpPr>
          <p:spPr>
            <a:xfrm>
              <a:off x="5454550" y="1508400"/>
              <a:ext cx="72300" cy="26025"/>
            </a:xfrm>
            <a:custGeom>
              <a:avLst/>
              <a:gdLst/>
              <a:ahLst/>
              <a:cxnLst/>
              <a:rect l="l" t="t" r="r" b="b"/>
              <a:pathLst>
                <a:path w="2892" h="1041" extrusionOk="0">
                  <a:moveTo>
                    <a:pt x="388" y="1"/>
                  </a:moveTo>
                  <a:cubicBezTo>
                    <a:pt x="260" y="1"/>
                    <a:pt x="131" y="5"/>
                    <a:pt x="1" y="13"/>
                  </a:cubicBezTo>
                  <a:cubicBezTo>
                    <a:pt x="787" y="725"/>
                    <a:pt x="1136" y="1040"/>
                    <a:pt x="1546" y="1040"/>
                  </a:cubicBezTo>
                  <a:cubicBezTo>
                    <a:pt x="1872" y="1040"/>
                    <a:pt x="2236" y="841"/>
                    <a:pt x="2891" y="484"/>
                  </a:cubicBezTo>
                  <a:cubicBezTo>
                    <a:pt x="2072" y="191"/>
                    <a:pt x="1252" y="1"/>
                    <a:pt x="388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8" name="Google Shape;13658;p16"/>
            <p:cNvSpPr/>
            <p:nvPr/>
          </p:nvSpPr>
          <p:spPr>
            <a:xfrm>
              <a:off x="5525150" y="150872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403" y="0"/>
                  </a:moveTo>
                  <a:lnTo>
                    <a:pt x="0" y="404"/>
                  </a:lnTo>
                  <a:cubicBezTo>
                    <a:pt x="269" y="404"/>
                    <a:pt x="471" y="202"/>
                    <a:pt x="403" y="0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9" name="Google Shape;13659;p16"/>
            <p:cNvSpPr/>
            <p:nvPr/>
          </p:nvSpPr>
          <p:spPr>
            <a:xfrm>
              <a:off x="4425975" y="27574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0" name="Google Shape;13660;p16"/>
            <p:cNvSpPr/>
            <p:nvPr/>
          </p:nvSpPr>
          <p:spPr>
            <a:xfrm>
              <a:off x="3906625" y="2244125"/>
              <a:ext cx="791625" cy="494900"/>
            </a:xfrm>
            <a:custGeom>
              <a:avLst/>
              <a:gdLst/>
              <a:ahLst/>
              <a:cxnLst/>
              <a:rect l="l" t="t" r="r" b="b"/>
              <a:pathLst>
                <a:path w="31665" h="19796" extrusionOk="0">
                  <a:moveTo>
                    <a:pt x="29190" y="1"/>
                  </a:moveTo>
                  <a:cubicBezTo>
                    <a:pt x="28497" y="1"/>
                    <a:pt x="27786" y="423"/>
                    <a:pt x="27026" y="703"/>
                  </a:cubicBezTo>
                  <a:cubicBezTo>
                    <a:pt x="25846" y="1162"/>
                    <a:pt x="24985" y="2453"/>
                    <a:pt x="23570" y="2453"/>
                  </a:cubicBezTo>
                  <a:cubicBezTo>
                    <a:pt x="23535" y="2453"/>
                    <a:pt x="23499" y="2452"/>
                    <a:pt x="23463" y="2451"/>
                  </a:cubicBezTo>
                  <a:cubicBezTo>
                    <a:pt x="21917" y="2854"/>
                    <a:pt x="20505" y="3526"/>
                    <a:pt x="19295" y="4535"/>
                  </a:cubicBezTo>
                  <a:cubicBezTo>
                    <a:pt x="17614" y="6215"/>
                    <a:pt x="15261" y="6753"/>
                    <a:pt x="13379" y="8031"/>
                  </a:cubicBezTo>
                  <a:cubicBezTo>
                    <a:pt x="13245" y="8165"/>
                    <a:pt x="13110" y="8232"/>
                    <a:pt x="12908" y="8367"/>
                  </a:cubicBezTo>
                  <a:cubicBezTo>
                    <a:pt x="12505" y="8636"/>
                    <a:pt x="12034" y="8904"/>
                    <a:pt x="11497" y="8972"/>
                  </a:cubicBezTo>
                  <a:cubicBezTo>
                    <a:pt x="10555" y="9644"/>
                    <a:pt x="9076" y="9442"/>
                    <a:pt x="8673" y="10921"/>
                  </a:cubicBezTo>
                  <a:cubicBezTo>
                    <a:pt x="8807" y="11190"/>
                    <a:pt x="9009" y="11526"/>
                    <a:pt x="8740" y="11795"/>
                  </a:cubicBezTo>
                  <a:cubicBezTo>
                    <a:pt x="8001" y="12400"/>
                    <a:pt x="7328" y="13207"/>
                    <a:pt x="6387" y="13207"/>
                  </a:cubicBezTo>
                  <a:cubicBezTo>
                    <a:pt x="6334" y="13203"/>
                    <a:pt x="6281" y="13201"/>
                    <a:pt x="6229" y="13201"/>
                  </a:cubicBezTo>
                  <a:cubicBezTo>
                    <a:pt x="5342" y="13201"/>
                    <a:pt x="4486" y="13727"/>
                    <a:pt x="4169" y="14552"/>
                  </a:cubicBezTo>
                  <a:cubicBezTo>
                    <a:pt x="3698" y="15560"/>
                    <a:pt x="2219" y="15627"/>
                    <a:pt x="2219" y="16905"/>
                  </a:cubicBezTo>
                  <a:lnTo>
                    <a:pt x="2219" y="17308"/>
                  </a:lnTo>
                  <a:cubicBezTo>
                    <a:pt x="1950" y="18518"/>
                    <a:pt x="1" y="18249"/>
                    <a:pt x="202" y="19795"/>
                  </a:cubicBezTo>
                  <a:lnTo>
                    <a:pt x="1076" y="19795"/>
                  </a:lnTo>
                  <a:cubicBezTo>
                    <a:pt x="2354" y="19056"/>
                    <a:pt x="3564" y="18249"/>
                    <a:pt x="4774" y="17375"/>
                  </a:cubicBezTo>
                  <a:cubicBezTo>
                    <a:pt x="6791" y="15695"/>
                    <a:pt x="9211" y="14753"/>
                    <a:pt x="11564" y="13610"/>
                  </a:cubicBezTo>
                  <a:cubicBezTo>
                    <a:pt x="11698" y="13543"/>
                    <a:pt x="11833" y="13409"/>
                    <a:pt x="11967" y="13274"/>
                  </a:cubicBezTo>
                  <a:cubicBezTo>
                    <a:pt x="12169" y="13005"/>
                    <a:pt x="12572" y="13073"/>
                    <a:pt x="12774" y="12871"/>
                  </a:cubicBezTo>
                  <a:cubicBezTo>
                    <a:pt x="13245" y="11594"/>
                    <a:pt x="14656" y="11526"/>
                    <a:pt x="15665" y="10854"/>
                  </a:cubicBezTo>
                  <a:cubicBezTo>
                    <a:pt x="16404" y="10787"/>
                    <a:pt x="16808" y="10047"/>
                    <a:pt x="17547" y="9980"/>
                  </a:cubicBezTo>
                  <a:cubicBezTo>
                    <a:pt x="17816" y="9778"/>
                    <a:pt x="18018" y="9510"/>
                    <a:pt x="18287" y="9308"/>
                  </a:cubicBezTo>
                  <a:cubicBezTo>
                    <a:pt x="19900" y="8501"/>
                    <a:pt x="21581" y="7762"/>
                    <a:pt x="23261" y="7157"/>
                  </a:cubicBezTo>
                  <a:cubicBezTo>
                    <a:pt x="23799" y="6148"/>
                    <a:pt x="25144" y="6215"/>
                    <a:pt x="25682" y="5274"/>
                  </a:cubicBezTo>
                  <a:cubicBezTo>
                    <a:pt x="25883" y="4400"/>
                    <a:pt x="26220" y="3526"/>
                    <a:pt x="26623" y="2787"/>
                  </a:cubicBezTo>
                  <a:cubicBezTo>
                    <a:pt x="27093" y="2854"/>
                    <a:pt x="27026" y="3593"/>
                    <a:pt x="27497" y="3728"/>
                  </a:cubicBezTo>
                  <a:cubicBezTo>
                    <a:pt x="27826" y="2647"/>
                    <a:pt x="27990" y="2256"/>
                    <a:pt x="28610" y="2256"/>
                  </a:cubicBezTo>
                  <a:cubicBezTo>
                    <a:pt x="28877" y="2256"/>
                    <a:pt x="29229" y="2329"/>
                    <a:pt x="29715" y="2451"/>
                  </a:cubicBezTo>
                  <a:cubicBezTo>
                    <a:pt x="30253" y="1980"/>
                    <a:pt x="31665" y="2047"/>
                    <a:pt x="30589" y="770"/>
                  </a:cubicBezTo>
                  <a:cubicBezTo>
                    <a:pt x="30126" y="197"/>
                    <a:pt x="29662" y="1"/>
                    <a:pt x="2919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1" name="Google Shape;13661;p16"/>
            <p:cNvSpPr/>
            <p:nvPr/>
          </p:nvSpPr>
          <p:spPr>
            <a:xfrm>
              <a:off x="4212975" y="2517150"/>
              <a:ext cx="83600" cy="50450"/>
            </a:xfrm>
            <a:custGeom>
              <a:avLst/>
              <a:gdLst/>
              <a:ahLst/>
              <a:cxnLst/>
              <a:rect l="l" t="t" r="r" b="b"/>
              <a:pathLst>
                <a:path w="3344" h="2018" extrusionOk="0">
                  <a:moveTo>
                    <a:pt x="3343" y="0"/>
                  </a:moveTo>
                  <a:cubicBezTo>
                    <a:pt x="2749" y="0"/>
                    <a:pt x="2228" y="256"/>
                    <a:pt x="1645" y="256"/>
                  </a:cubicBezTo>
                  <a:cubicBezTo>
                    <a:pt x="1437" y="256"/>
                    <a:pt x="1221" y="223"/>
                    <a:pt x="991" y="135"/>
                  </a:cubicBezTo>
                  <a:cubicBezTo>
                    <a:pt x="916" y="103"/>
                    <a:pt x="838" y="88"/>
                    <a:pt x="761" y="88"/>
                  </a:cubicBezTo>
                  <a:cubicBezTo>
                    <a:pt x="357" y="88"/>
                    <a:pt x="0" y="510"/>
                    <a:pt x="453" y="1076"/>
                  </a:cubicBezTo>
                  <a:cubicBezTo>
                    <a:pt x="654" y="1345"/>
                    <a:pt x="654" y="1681"/>
                    <a:pt x="520" y="2017"/>
                  </a:cubicBezTo>
                  <a:cubicBezTo>
                    <a:pt x="1394" y="2017"/>
                    <a:pt x="1730" y="1009"/>
                    <a:pt x="2470" y="807"/>
                  </a:cubicBezTo>
                  <a:cubicBezTo>
                    <a:pt x="2873" y="605"/>
                    <a:pt x="3142" y="336"/>
                    <a:pt x="3343" y="0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2" name="Google Shape;13662;p16"/>
            <p:cNvSpPr/>
            <p:nvPr/>
          </p:nvSpPr>
          <p:spPr>
            <a:xfrm>
              <a:off x="4647825" y="2136500"/>
              <a:ext cx="215150" cy="167975"/>
            </a:xfrm>
            <a:custGeom>
              <a:avLst/>
              <a:gdLst/>
              <a:ahLst/>
              <a:cxnLst/>
              <a:rect l="l" t="t" r="r" b="b"/>
              <a:pathLst>
                <a:path w="8606" h="6719" extrusionOk="0">
                  <a:moveTo>
                    <a:pt x="7459" y="0"/>
                  </a:moveTo>
                  <a:cubicBezTo>
                    <a:pt x="7086" y="0"/>
                    <a:pt x="6808" y="620"/>
                    <a:pt x="6454" y="974"/>
                  </a:cubicBezTo>
                  <a:cubicBezTo>
                    <a:pt x="6034" y="1394"/>
                    <a:pt x="5526" y="1771"/>
                    <a:pt x="5006" y="1771"/>
                  </a:cubicBezTo>
                  <a:cubicBezTo>
                    <a:pt x="4611" y="1771"/>
                    <a:pt x="4209" y="1554"/>
                    <a:pt x="3832" y="974"/>
                  </a:cubicBezTo>
                  <a:cubicBezTo>
                    <a:pt x="3599" y="585"/>
                    <a:pt x="3342" y="285"/>
                    <a:pt x="3064" y="285"/>
                  </a:cubicBezTo>
                  <a:cubicBezTo>
                    <a:pt x="2861" y="285"/>
                    <a:pt x="2647" y="443"/>
                    <a:pt x="2420" y="839"/>
                  </a:cubicBezTo>
                  <a:cubicBezTo>
                    <a:pt x="2219" y="1176"/>
                    <a:pt x="2017" y="1512"/>
                    <a:pt x="1815" y="1848"/>
                  </a:cubicBezTo>
                  <a:cubicBezTo>
                    <a:pt x="1614" y="2050"/>
                    <a:pt x="1479" y="2319"/>
                    <a:pt x="1345" y="2520"/>
                  </a:cubicBezTo>
                  <a:cubicBezTo>
                    <a:pt x="672" y="3327"/>
                    <a:pt x="0" y="4066"/>
                    <a:pt x="874" y="5142"/>
                  </a:cubicBezTo>
                  <a:cubicBezTo>
                    <a:pt x="1479" y="6083"/>
                    <a:pt x="336" y="6218"/>
                    <a:pt x="0" y="6688"/>
                  </a:cubicBezTo>
                  <a:cubicBezTo>
                    <a:pt x="404" y="6688"/>
                    <a:pt x="807" y="6718"/>
                    <a:pt x="1210" y="6718"/>
                  </a:cubicBezTo>
                  <a:cubicBezTo>
                    <a:pt x="1412" y="6718"/>
                    <a:pt x="1614" y="6711"/>
                    <a:pt x="1815" y="6688"/>
                  </a:cubicBezTo>
                  <a:cubicBezTo>
                    <a:pt x="2286" y="6688"/>
                    <a:pt x="2958" y="6554"/>
                    <a:pt x="2958" y="6083"/>
                  </a:cubicBezTo>
                  <a:cubicBezTo>
                    <a:pt x="3002" y="5250"/>
                    <a:pt x="3389" y="5132"/>
                    <a:pt x="3821" y="5132"/>
                  </a:cubicBezTo>
                  <a:cubicBezTo>
                    <a:pt x="3992" y="5132"/>
                    <a:pt x="4169" y="5150"/>
                    <a:pt x="4335" y="5150"/>
                  </a:cubicBezTo>
                  <a:cubicBezTo>
                    <a:pt x="4393" y="5150"/>
                    <a:pt x="4450" y="5148"/>
                    <a:pt x="4504" y="5142"/>
                  </a:cubicBezTo>
                  <a:cubicBezTo>
                    <a:pt x="4593" y="5260"/>
                    <a:pt x="4720" y="5313"/>
                    <a:pt x="4846" y="5313"/>
                  </a:cubicBezTo>
                  <a:cubicBezTo>
                    <a:pt x="5008" y="5313"/>
                    <a:pt x="5168" y="5226"/>
                    <a:pt x="5244" y="5075"/>
                  </a:cubicBezTo>
                  <a:cubicBezTo>
                    <a:pt x="5580" y="4940"/>
                    <a:pt x="5916" y="4672"/>
                    <a:pt x="6051" y="4335"/>
                  </a:cubicBezTo>
                  <a:cubicBezTo>
                    <a:pt x="6320" y="3461"/>
                    <a:pt x="7194" y="3260"/>
                    <a:pt x="7799" y="2789"/>
                  </a:cubicBezTo>
                  <a:cubicBezTo>
                    <a:pt x="8605" y="2117"/>
                    <a:pt x="8605" y="974"/>
                    <a:pt x="7866" y="234"/>
                  </a:cubicBezTo>
                  <a:cubicBezTo>
                    <a:pt x="7716" y="68"/>
                    <a:pt x="7582" y="0"/>
                    <a:pt x="7459" y="0"/>
                  </a:cubicBezTo>
                  <a:close/>
                </a:path>
              </a:pathLst>
            </a:custGeom>
            <a:solidFill>
              <a:srgbClr val="73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3" name="Google Shape;13663;p16"/>
            <p:cNvSpPr/>
            <p:nvPr/>
          </p:nvSpPr>
          <p:spPr>
            <a:xfrm>
              <a:off x="4750350" y="2263350"/>
              <a:ext cx="58825" cy="21875"/>
            </a:xfrm>
            <a:custGeom>
              <a:avLst/>
              <a:gdLst/>
              <a:ahLst/>
              <a:cxnLst/>
              <a:rect l="l" t="t" r="r" b="b"/>
              <a:pathLst>
                <a:path w="2353" h="875" extrusionOk="0">
                  <a:moveTo>
                    <a:pt x="1143" y="1"/>
                  </a:moveTo>
                  <a:lnTo>
                    <a:pt x="403" y="68"/>
                  </a:lnTo>
                  <a:cubicBezTo>
                    <a:pt x="269" y="404"/>
                    <a:pt x="0" y="808"/>
                    <a:pt x="672" y="875"/>
                  </a:cubicBezTo>
                  <a:lnTo>
                    <a:pt x="2353" y="875"/>
                  </a:lnTo>
                  <a:cubicBezTo>
                    <a:pt x="2084" y="337"/>
                    <a:pt x="1345" y="539"/>
                    <a:pt x="1143" y="1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4" name="Google Shape;13664;p16"/>
            <p:cNvSpPr/>
            <p:nvPr/>
          </p:nvSpPr>
          <p:spPr>
            <a:xfrm>
              <a:off x="5131850" y="2314525"/>
              <a:ext cx="110950" cy="61475"/>
            </a:xfrm>
            <a:custGeom>
              <a:avLst/>
              <a:gdLst/>
              <a:ahLst/>
              <a:cxnLst/>
              <a:rect l="l" t="t" r="r" b="b"/>
              <a:pathLst>
                <a:path w="4438" h="2459" extrusionOk="0">
                  <a:moveTo>
                    <a:pt x="1924" y="1"/>
                  </a:moveTo>
                  <a:cubicBezTo>
                    <a:pt x="1281" y="1"/>
                    <a:pt x="635" y="38"/>
                    <a:pt x="1" y="38"/>
                  </a:cubicBezTo>
                  <a:cubicBezTo>
                    <a:pt x="135" y="374"/>
                    <a:pt x="404" y="643"/>
                    <a:pt x="808" y="845"/>
                  </a:cubicBezTo>
                  <a:cubicBezTo>
                    <a:pt x="958" y="813"/>
                    <a:pt x="1096" y="798"/>
                    <a:pt x="1222" y="798"/>
                  </a:cubicBezTo>
                  <a:cubicBezTo>
                    <a:pt x="2164" y="798"/>
                    <a:pt x="2461" y="1628"/>
                    <a:pt x="2757" y="2458"/>
                  </a:cubicBezTo>
                  <a:lnTo>
                    <a:pt x="3631" y="2458"/>
                  </a:lnTo>
                  <a:cubicBezTo>
                    <a:pt x="3093" y="1046"/>
                    <a:pt x="3093" y="979"/>
                    <a:pt x="4438" y="845"/>
                  </a:cubicBezTo>
                  <a:lnTo>
                    <a:pt x="4438" y="374"/>
                  </a:lnTo>
                  <a:cubicBezTo>
                    <a:pt x="3631" y="67"/>
                    <a:pt x="2780" y="1"/>
                    <a:pt x="1924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5" name="Google Shape;13665;p16"/>
            <p:cNvSpPr/>
            <p:nvPr/>
          </p:nvSpPr>
          <p:spPr>
            <a:xfrm>
              <a:off x="5020925" y="2320425"/>
              <a:ext cx="68950" cy="43800"/>
            </a:xfrm>
            <a:custGeom>
              <a:avLst/>
              <a:gdLst/>
              <a:ahLst/>
              <a:cxnLst/>
              <a:rect l="l" t="t" r="r" b="b"/>
              <a:pathLst>
                <a:path w="2758" h="1752" extrusionOk="0">
                  <a:moveTo>
                    <a:pt x="718" y="1"/>
                  </a:moveTo>
                  <a:cubicBezTo>
                    <a:pt x="463" y="1"/>
                    <a:pt x="218" y="75"/>
                    <a:pt x="1" y="205"/>
                  </a:cubicBezTo>
                  <a:cubicBezTo>
                    <a:pt x="404" y="743"/>
                    <a:pt x="1278" y="945"/>
                    <a:pt x="1278" y="1752"/>
                  </a:cubicBezTo>
                  <a:cubicBezTo>
                    <a:pt x="1883" y="1617"/>
                    <a:pt x="2757" y="1617"/>
                    <a:pt x="2623" y="743"/>
                  </a:cubicBezTo>
                  <a:cubicBezTo>
                    <a:pt x="2555" y="71"/>
                    <a:pt x="1681" y="273"/>
                    <a:pt x="1144" y="71"/>
                  </a:cubicBezTo>
                  <a:cubicBezTo>
                    <a:pt x="1001" y="23"/>
                    <a:pt x="858" y="1"/>
                    <a:pt x="71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6" name="Google Shape;13666;p16"/>
            <p:cNvSpPr/>
            <p:nvPr/>
          </p:nvSpPr>
          <p:spPr>
            <a:xfrm>
              <a:off x="5152025" y="2330500"/>
              <a:ext cx="50450" cy="43800"/>
            </a:xfrm>
            <a:custGeom>
              <a:avLst/>
              <a:gdLst/>
              <a:ahLst/>
              <a:cxnLst/>
              <a:rect l="l" t="t" r="r" b="b"/>
              <a:pathLst>
                <a:path w="2018" h="1752" extrusionOk="0">
                  <a:moveTo>
                    <a:pt x="942" y="1"/>
                  </a:moveTo>
                  <a:cubicBezTo>
                    <a:pt x="700" y="1"/>
                    <a:pt x="395" y="74"/>
                    <a:pt x="1" y="206"/>
                  </a:cubicBezTo>
                  <a:cubicBezTo>
                    <a:pt x="807" y="475"/>
                    <a:pt x="1547" y="1080"/>
                    <a:pt x="2017" y="1752"/>
                  </a:cubicBezTo>
                  <a:cubicBezTo>
                    <a:pt x="1775" y="492"/>
                    <a:pt x="1568" y="1"/>
                    <a:pt x="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7" name="Google Shape;13667;p16"/>
            <p:cNvSpPr/>
            <p:nvPr/>
          </p:nvSpPr>
          <p:spPr>
            <a:xfrm>
              <a:off x="5111700" y="2313775"/>
              <a:ext cx="10100" cy="6000"/>
            </a:xfrm>
            <a:custGeom>
              <a:avLst/>
              <a:gdLst/>
              <a:ahLst/>
              <a:cxnLst/>
              <a:rect l="l" t="t" r="r" b="b"/>
              <a:pathLst>
                <a:path w="404" h="240" extrusionOk="0">
                  <a:moveTo>
                    <a:pt x="0" y="1"/>
                  </a:moveTo>
                  <a:cubicBezTo>
                    <a:pt x="76" y="152"/>
                    <a:pt x="151" y="239"/>
                    <a:pt x="227" y="239"/>
                  </a:cubicBezTo>
                  <a:cubicBezTo>
                    <a:pt x="286" y="239"/>
                    <a:pt x="344" y="186"/>
                    <a:pt x="403" y="68"/>
                  </a:cubicBezTo>
                  <a:cubicBezTo>
                    <a:pt x="269" y="1"/>
                    <a:pt x="134" y="1"/>
                    <a:pt x="0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8" name="Google Shape;13668;p16"/>
            <p:cNvSpPr/>
            <p:nvPr/>
          </p:nvSpPr>
          <p:spPr>
            <a:xfrm>
              <a:off x="5503300" y="2292350"/>
              <a:ext cx="268925" cy="84650"/>
            </a:xfrm>
            <a:custGeom>
              <a:avLst/>
              <a:gdLst/>
              <a:ahLst/>
              <a:cxnLst/>
              <a:rect l="l" t="t" r="r" b="b"/>
              <a:pathLst>
                <a:path w="10757" h="3386" extrusionOk="0">
                  <a:moveTo>
                    <a:pt x="7572" y="1"/>
                  </a:moveTo>
                  <a:cubicBezTo>
                    <a:pt x="7496" y="1"/>
                    <a:pt x="7429" y="17"/>
                    <a:pt x="7395" y="51"/>
                  </a:cubicBezTo>
                  <a:cubicBezTo>
                    <a:pt x="5916" y="522"/>
                    <a:pt x="4370" y="387"/>
                    <a:pt x="2958" y="925"/>
                  </a:cubicBezTo>
                  <a:cubicBezTo>
                    <a:pt x="2622" y="1396"/>
                    <a:pt x="1681" y="1194"/>
                    <a:pt x="1748" y="2068"/>
                  </a:cubicBezTo>
                  <a:cubicBezTo>
                    <a:pt x="1703" y="2202"/>
                    <a:pt x="1658" y="2247"/>
                    <a:pt x="1614" y="2247"/>
                  </a:cubicBezTo>
                  <a:cubicBezTo>
                    <a:pt x="1524" y="2247"/>
                    <a:pt x="1434" y="2068"/>
                    <a:pt x="1345" y="2068"/>
                  </a:cubicBezTo>
                  <a:cubicBezTo>
                    <a:pt x="1210" y="1967"/>
                    <a:pt x="1042" y="1917"/>
                    <a:pt x="883" y="1917"/>
                  </a:cubicBezTo>
                  <a:cubicBezTo>
                    <a:pt x="723" y="1917"/>
                    <a:pt x="572" y="1967"/>
                    <a:pt x="471" y="2068"/>
                  </a:cubicBezTo>
                  <a:lnTo>
                    <a:pt x="471" y="2538"/>
                  </a:lnTo>
                  <a:cubicBezTo>
                    <a:pt x="269" y="2673"/>
                    <a:pt x="0" y="2875"/>
                    <a:pt x="67" y="3211"/>
                  </a:cubicBezTo>
                  <a:cubicBezTo>
                    <a:pt x="110" y="3339"/>
                    <a:pt x="207" y="3385"/>
                    <a:pt x="306" y="3385"/>
                  </a:cubicBezTo>
                  <a:cubicBezTo>
                    <a:pt x="363" y="3385"/>
                    <a:pt x="422" y="3370"/>
                    <a:pt x="471" y="3345"/>
                  </a:cubicBezTo>
                  <a:cubicBezTo>
                    <a:pt x="884" y="3345"/>
                    <a:pt x="1258" y="3146"/>
                    <a:pt x="1654" y="3146"/>
                  </a:cubicBezTo>
                  <a:cubicBezTo>
                    <a:pt x="1772" y="3146"/>
                    <a:pt x="1893" y="3164"/>
                    <a:pt x="2017" y="3211"/>
                  </a:cubicBezTo>
                  <a:cubicBezTo>
                    <a:pt x="2185" y="3262"/>
                    <a:pt x="2352" y="3287"/>
                    <a:pt x="2516" y="3287"/>
                  </a:cubicBezTo>
                  <a:cubicBezTo>
                    <a:pt x="3204" y="3287"/>
                    <a:pt x="3817" y="2854"/>
                    <a:pt x="4034" y="2202"/>
                  </a:cubicBezTo>
                  <a:cubicBezTo>
                    <a:pt x="4160" y="1865"/>
                    <a:pt x="4314" y="1712"/>
                    <a:pt x="4460" y="1712"/>
                  </a:cubicBezTo>
                  <a:cubicBezTo>
                    <a:pt x="4547" y="1712"/>
                    <a:pt x="4631" y="1766"/>
                    <a:pt x="4706" y="1866"/>
                  </a:cubicBezTo>
                  <a:cubicBezTo>
                    <a:pt x="5513" y="2740"/>
                    <a:pt x="6588" y="2807"/>
                    <a:pt x="7664" y="2875"/>
                  </a:cubicBezTo>
                  <a:cubicBezTo>
                    <a:pt x="7530" y="2606"/>
                    <a:pt x="7530" y="2270"/>
                    <a:pt x="7664" y="1933"/>
                  </a:cubicBezTo>
                  <a:cubicBezTo>
                    <a:pt x="7987" y="1360"/>
                    <a:pt x="8443" y="1226"/>
                    <a:pt x="8922" y="1226"/>
                  </a:cubicBezTo>
                  <a:cubicBezTo>
                    <a:pt x="9340" y="1226"/>
                    <a:pt x="9775" y="1328"/>
                    <a:pt x="10152" y="1328"/>
                  </a:cubicBezTo>
                  <a:cubicBezTo>
                    <a:pt x="10353" y="992"/>
                    <a:pt x="10757" y="522"/>
                    <a:pt x="10622" y="320"/>
                  </a:cubicBezTo>
                  <a:cubicBezTo>
                    <a:pt x="10534" y="144"/>
                    <a:pt x="10425" y="83"/>
                    <a:pt x="10303" y="83"/>
                  </a:cubicBezTo>
                  <a:cubicBezTo>
                    <a:pt x="10053" y="83"/>
                    <a:pt x="9751" y="342"/>
                    <a:pt x="9479" y="387"/>
                  </a:cubicBezTo>
                  <a:cubicBezTo>
                    <a:pt x="9345" y="454"/>
                    <a:pt x="9143" y="522"/>
                    <a:pt x="8941" y="522"/>
                  </a:cubicBezTo>
                  <a:cubicBezTo>
                    <a:pt x="8605" y="118"/>
                    <a:pt x="8068" y="454"/>
                    <a:pt x="7799" y="51"/>
                  </a:cubicBezTo>
                  <a:cubicBezTo>
                    <a:pt x="7731" y="17"/>
                    <a:pt x="7647" y="1"/>
                    <a:pt x="7572" y="1"/>
                  </a:cubicBezTo>
                  <a:close/>
                </a:path>
              </a:pathLst>
            </a:custGeom>
            <a:solidFill>
              <a:srgbClr val="7AA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9" name="Google Shape;13669;p16"/>
            <p:cNvSpPr/>
            <p:nvPr/>
          </p:nvSpPr>
          <p:spPr>
            <a:xfrm>
              <a:off x="5363800" y="2307150"/>
              <a:ext cx="121025" cy="19675"/>
            </a:xfrm>
            <a:custGeom>
              <a:avLst/>
              <a:gdLst/>
              <a:ahLst/>
              <a:cxnLst/>
              <a:rect l="l" t="t" r="r" b="b"/>
              <a:pathLst>
                <a:path w="4841" h="787" extrusionOk="0">
                  <a:moveTo>
                    <a:pt x="3104" y="1"/>
                  </a:moveTo>
                  <a:cubicBezTo>
                    <a:pt x="2061" y="1"/>
                    <a:pt x="1045" y="321"/>
                    <a:pt x="0" y="669"/>
                  </a:cubicBezTo>
                  <a:cubicBezTo>
                    <a:pt x="807" y="736"/>
                    <a:pt x="1614" y="736"/>
                    <a:pt x="2420" y="736"/>
                  </a:cubicBezTo>
                  <a:cubicBezTo>
                    <a:pt x="2488" y="731"/>
                    <a:pt x="2556" y="728"/>
                    <a:pt x="2625" y="728"/>
                  </a:cubicBezTo>
                  <a:cubicBezTo>
                    <a:pt x="2969" y="728"/>
                    <a:pt x="3331" y="787"/>
                    <a:pt x="3681" y="787"/>
                  </a:cubicBezTo>
                  <a:cubicBezTo>
                    <a:pt x="4101" y="787"/>
                    <a:pt x="4505" y="703"/>
                    <a:pt x="4841" y="333"/>
                  </a:cubicBezTo>
                  <a:cubicBezTo>
                    <a:pt x="4248" y="96"/>
                    <a:pt x="3672" y="1"/>
                    <a:pt x="3104" y="1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0" name="Google Shape;13670;p16"/>
            <p:cNvSpPr/>
            <p:nvPr/>
          </p:nvSpPr>
          <p:spPr>
            <a:xfrm>
              <a:off x="5555400" y="2293350"/>
              <a:ext cx="131100" cy="22375"/>
            </a:xfrm>
            <a:custGeom>
              <a:avLst/>
              <a:gdLst/>
              <a:ahLst/>
              <a:cxnLst/>
              <a:rect l="l" t="t" r="r" b="b"/>
              <a:pathLst>
                <a:path w="5244" h="895" extrusionOk="0">
                  <a:moveTo>
                    <a:pt x="4707" y="1"/>
                  </a:moveTo>
                  <a:cubicBezTo>
                    <a:pt x="3083" y="1"/>
                    <a:pt x="1514" y="279"/>
                    <a:pt x="0" y="885"/>
                  </a:cubicBezTo>
                  <a:lnTo>
                    <a:pt x="807" y="885"/>
                  </a:lnTo>
                  <a:cubicBezTo>
                    <a:pt x="960" y="892"/>
                    <a:pt x="1113" y="895"/>
                    <a:pt x="1266" y="895"/>
                  </a:cubicBezTo>
                  <a:cubicBezTo>
                    <a:pt x="2657" y="895"/>
                    <a:pt x="4033" y="617"/>
                    <a:pt x="5244" y="11"/>
                  </a:cubicBezTo>
                  <a:cubicBezTo>
                    <a:pt x="5064" y="4"/>
                    <a:pt x="4885" y="1"/>
                    <a:pt x="4707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1" name="Google Shape;13671;p16"/>
            <p:cNvSpPr/>
            <p:nvPr/>
          </p:nvSpPr>
          <p:spPr>
            <a:xfrm>
              <a:off x="5273025" y="2335625"/>
              <a:ext cx="40375" cy="48775"/>
            </a:xfrm>
            <a:custGeom>
              <a:avLst/>
              <a:gdLst/>
              <a:ahLst/>
              <a:cxnLst/>
              <a:rect l="l" t="t" r="r" b="b"/>
              <a:pathLst>
                <a:path w="1615" h="1951" extrusionOk="0">
                  <a:moveTo>
                    <a:pt x="404" y="1"/>
                  </a:moveTo>
                  <a:cubicBezTo>
                    <a:pt x="270" y="68"/>
                    <a:pt x="135" y="202"/>
                    <a:pt x="1" y="337"/>
                  </a:cubicBezTo>
                  <a:cubicBezTo>
                    <a:pt x="135" y="875"/>
                    <a:pt x="270" y="1412"/>
                    <a:pt x="404" y="1950"/>
                  </a:cubicBezTo>
                  <a:lnTo>
                    <a:pt x="1211" y="1950"/>
                  </a:lnTo>
                  <a:cubicBezTo>
                    <a:pt x="942" y="1412"/>
                    <a:pt x="1144" y="740"/>
                    <a:pt x="1614" y="404"/>
                  </a:cubicBezTo>
                  <a:cubicBezTo>
                    <a:pt x="1413" y="135"/>
                    <a:pt x="1009" y="202"/>
                    <a:pt x="80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2" name="Google Shape;13672;p16"/>
            <p:cNvSpPr/>
            <p:nvPr/>
          </p:nvSpPr>
          <p:spPr>
            <a:xfrm>
              <a:off x="5476400" y="2345725"/>
              <a:ext cx="38675" cy="40650"/>
            </a:xfrm>
            <a:custGeom>
              <a:avLst/>
              <a:gdLst/>
              <a:ahLst/>
              <a:cxnLst/>
              <a:rect l="l" t="t" r="r" b="b"/>
              <a:pathLst>
                <a:path w="1547" h="1626" extrusionOk="0">
                  <a:moveTo>
                    <a:pt x="1" y="0"/>
                  </a:moveTo>
                  <a:lnTo>
                    <a:pt x="1" y="1210"/>
                  </a:lnTo>
                  <a:cubicBezTo>
                    <a:pt x="137" y="1101"/>
                    <a:pt x="256" y="1058"/>
                    <a:pt x="366" y="1058"/>
                  </a:cubicBezTo>
                  <a:cubicBezTo>
                    <a:pt x="763" y="1058"/>
                    <a:pt x="1023" y="1625"/>
                    <a:pt x="1442" y="1625"/>
                  </a:cubicBezTo>
                  <a:cubicBezTo>
                    <a:pt x="1476" y="1625"/>
                    <a:pt x="1511" y="1622"/>
                    <a:pt x="1547" y="1614"/>
                  </a:cubicBezTo>
                  <a:lnTo>
                    <a:pt x="1547" y="1210"/>
                  </a:lnTo>
                  <a:cubicBezTo>
                    <a:pt x="1143" y="941"/>
                    <a:pt x="1547" y="672"/>
                    <a:pt x="1547" y="403"/>
                  </a:cubicBezTo>
                  <a:cubicBezTo>
                    <a:pt x="1009" y="403"/>
                    <a:pt x="471" y="269"/>
                    <a:pt x="1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3" name="Google Shape;13673;p16"/>
            <p:cNvSpPr/>
            <p:nvPr/>
          </p:nvSpPr>
          <p:spPr>
            <a:xfrm>
              <a:off x="5506650" y="2331575"/>
              <a:ext cx="28600" cy="14175"/>
            </a:xfrm>
            <a:custGeom>
              <a:avLst/>
              <a:gdLst/>
              <a:ahLst/>
              <a:cxnLst/>
              <a:rect l="l" t="t" r="r" b="b"/>
              <a:pathLst>
                <a:path w="1144" h="567" extrusionOk="0">
                  <a:moveTo>
                    <a:pt x="252" y="0"/>
                  </a:moveTo>
                  <a:cubicBezTo>
                    <a:pt x="169" y="0"/>
                    <a:pt x="68" y="48"/>
                    <a:pt x="68" y="95"/>
                  </a:cubicBezTo>
                  <a:cubicBezTo>
                    <a:pt x="1" y="297"/>
                    <a:pt x="135" y="432"/>
                    <a:pt x="337" y="566"/>
                  </a:cubicBezTo>
                  <a:lnTo>
                    <a:pt x="1143" y="566"/>
                  </a:lnTo>
                  <a:cubicBezTo>
                    <a:pt x="1009" y="230"/>
                    <a:pt x="673" y="28"/>
                    <a:pt x="337" y="28"/>
                  </a:cubicBezTo>
                  <a:cubicBezTo>
                    <a:pt x="317" y="9"/>
                    <a:pt x="286" y="0"/>
                    <a:pt x="252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4" name="Google Shape;13674;p16"/>
            <p:cNvSpPr/>
            <p:nvPr/>
          </p:nvSpPr>
          <p:spPr>
            <a:xfrm>
              <a:off x="5293200" y="2335200"/>
              <a:ext cx="20200" cy="10550"/>
            </a:xfrm>
            <a:custGeom>
              <a:avLst/>
              <a:gdLst/>
              <a:ahLst/>
              <a:cxnLst/>
              <a:rect l="l" t="t" r="r" b="b"/>
              <a:pathLst>
                <a:path w="808" h="422" extrusionOk="0">
                  <a:moveTo>
                    <a:pt x="168" y="1"/>
                  </a:moveTo>
                  <a:cubicBezTo>
                    <a:pt x="113" y="1"/>
                    <a:pt x="57" y="6"/>
                    <a:pt x="1" y="18"/>
                  </a:cubicBezTo>
                  <a:cubicBezTo>
                    <a:pt x="202" y="287"/>
                    <a:pt x="471" y="421"/>
                    <a:pt x="807" y="421"/>
                  </a:cubicBezTo>
                  <a:cubicBezTo>
                    <a:pt x="695" y="141"/>
                    <a:pt x="443" y="1"/>
                    <a:pt x="16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5" name="Google Shape;13675;p16"/>
            <p:cNvSpPr/>
            <p:nvPr/>
          </p:nvSpPr>
          <p:spPr>
            <a:xfrm>
              <a:off x="5535225" y="2345725"/>
              <a:ext cx="13475" cy="7825"/>
            </a:xfrm>
            <a:custGeom>
              <a:avLst/>
              <a:gdLst/>
              <a:ahLst/>
              <a:cxnLst/>
              <a:rect l="l" t="t" r="r" b="b"/>
              <a:pathLst>
                <a:path w="539" h="313" extrusionOk="0">
                  <a:moveTo>
                    <a:pt x="0" y="0"/>
                  </a:moveTo>
                  <a:cubicBezTo>
                    <a:pt x="105" y="156"/>
                    <a:pt x="209" y="312"/>
                    <a:pt x="375" y="312"/>
                  </a:cubicBezTo>
                  <a:cubicBezTo>
                    <a:pt x="424" y="312"/>
                    <a:pt x="478" y="299"/>
                    <a:pt x="538" y="269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6" name="Google Shape;13676;p16"/>
            <p:cNvSpPr/>
            <p:nvPr/>
          </p:nvSpPr>
          <p:spPr>
            <a:xfrm>
              <a:off x="5343625" y="2335625"/>
              <a:ext cx="11800" cy="3800"/>
            </a:xfrm>
            <a:custGeom>
              <a:avLst/>
              <a:gdLst/>
              <a:ahLst/>
              <a:cxnLst/>
              <a:rect l="l" t="t" r="r" b="b"/>
              <a:pathLst>
                <a:path w="472" h="152" extrusionOk="0">
                  <a:moveTo>
                    <a:pt x="0" y="1"/>
                  </a:moveTo>
                  <a:cubicBezTo>
                    <a:pt x="68" y="102"/>
                    <a:pt x="152" y="152"/>
                    <a:pt x="236" y="152"/>
                  </a:cubicBezTo>
                  <a:cubicBezTo>
                    <a:pt x="320" y="152"/>
                    <a:pt x="404" y="102"/>
                    <a:pt x="47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7" name="Google Shape;13677;p16"/>
            <p:cNvSpPr/>
            <p:nvPr/>
          </p:nvSpPr>
          <p:spPr>
            <a:xfrm>
              <a:off x="5269675" y="2335625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135" y="1"/>
                  </a:moveTo>
                  <a:cubicBezTo>
                    <a:pt x="135" y="1"/>
                    <a:pt x="68" y="68"/>
                    <a:pt x="68" y="135"/>
                  </a:cubicBezTo>
                  <a:cubicBezTo>
                    <a:pt x="0" y="202"/>
                    <a:pt x="68" y="337"/>
                    <a:pt x="135" y="404"/>
                  </a:cubicBezTo>
                  <a:cubicBezTo>
                    <a:pt x="269" y="270"/>
                    <a:pt x="404" y="135"/>
                    <a:pt x="53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8" name="Google Shape;13678;p16"/>
            <p:cNvSpPr/>
            <p:nvPr/>
          </p:nvSpPr>
          <p:spPr>
            <a:xfrm>
              <a:off x="5262950" y="23356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9" name="Google Shape;13679;p16"/>
            <p:cNvSpPr/>
            <p:nvPr/>
          </p:nvSpPr>
          <p:spPr>
            <a:xfrm>
              <a:off x="5888175" y="2315450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0" name="Google Shape;13680;p16"/>
            <p:cNvSpPr/>
            <p:nvPr/>
          </p:nvSpPr>
          <p:spPr>
            <a:xfrm>
              <a:off x="5859600" y="23053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1" name="Google Shape;13681;p16"/>
            <p:cNvSpPr/>
            <p:nvPr/>
          </p:nvSpPr>
          <p:spPr>
            <a:xfrm>
              <a:off x="3884775" y="1465025"/>
              <a:ext cx="958025" cy="1183250"/>
            </a:xfrm>
            <a:custGeom>
              <a:avLst/>
              <a:gdLst/>
              <a:ahLst/>
              <a:cxnLst/>
              <a:rect l="l" t="t" r="r" b="b"/>
              <a:pathLst>
                <a:path w="38321" h="47330" extrusionOk="0">
                  <a:moveTo>
                    <a:pt x="35497" y="1"/>
                  </a:moveTo>
                  <a:cubicBezTo>
                    <a:pt x="35161" y="1"/>
                    <a:pt x="34825" y="202"/>
                    <a:pt x="34757" y="538"/>
                  </a:cubicBezTo>
                  <a:cubicBezTo>
                    <a:pt x="34018" y="3093"/>
                    <a:pt x="32203" y="4303"/>
                    <a:pt x="29648" y="4639"/>
                  </a:cubicBezTo>
                  <a:cubicBezTo>
                    <a:pt x="28707" y="4908"/>
                    <a:pt x="27766" y="5379"/>
                    <a:pt x="27094" y="6051"/>
                  </a:cubicBezTo>
                  <a:cubicBezTo>
                    <a:pt x="25682" y="6992"/>
                    <a:pt x="25547" y="7799"/>
                    <a:pt x="26220" y="9412"/>
                  </a:cubicBezTo>
                  <a:cubicBezTo>
                    <a:pt x="27833" y="13312"/>
                    <a:pt x="27833" y="17749"/>
                    <a:pt x="26085" y="21648"/>
                  </a:cubicBezTo>
                  <a:cubicBezTo>
                    <a:pt x="25077" y="23060"/>
                    <a:pt x="24808" y="24875"/>
                    <a:pt x="23799" y="26287"/>
                  </a:cubicBezTo>
                  <a:cubicBezTo>
                    <a:pt x="21984" y="29446"/>
                    <a:pt x="19631" y="31732"/>
                    <a:pt x="15866" y="32337"/>
                  </a:cubicBezTo>
                  <a:lnTo>
                    <a:pt x="15329" y="32337"/>
                  </a:lnTo>
                  <a:cubicBezTo>
                    <a:pt x="14858" y="32337"/>
                    <a:pt x="14387" y="32203"/>
                    <a:pt x="13984" y="31934"/>
                  </a:cubicBezTo>
                  <a:lnTo>
                    <a:pt x="13782" y="31799"/>
                  </a:lnTo>
                  <a:lnTo>
                    <a:pt x="13446" y="31463"/>
                  </a:lnTo>
                  <a:lnTo>
                    <a:pt x="13110" y="31127"/>
                  </a:lnTo>
                  <a:lnTo>
                    <a:pt x="12841" y="30724"/>
                  </a:lnTo>
                  <a:cubicBezTo>
                    <a:pt x="12707" y="30522"/>
                    <a:pt x="12572" y="30320"/>
                    <a:pt x="12438" y="30119"/>
                  </a:cubicBezTo>
                  <a:cubicBezTo>
                    <a:pt x="12303" y="29984"/>
                    <a:pt x="12169" y="29850"/>
                    <a:pt x="12102" y="29715"/>
                  </a:cubicBezTo>
                  <a:cubicBezTo>
                    <a:pt x="11295" y="27698"/>
                    <a:pt x="11160" y="25480"/>
                    <a:pt x="11698" y="23396"/>
                  </a:cubicBezTo>
                  <a:cubicBezTo>
                    <a:pt x="12169" y="21446"/>
                    <a:pt x="12236" y="19429"/>
                    <a:pt x="12640" y="17480"/>
                  </a:cubicBezTo>
                  <a:cubicBezTo>
                    <a:pt x="13110" y="14723"/>
                    <a:pt x="13648" y="11765"/>
                    <a:pt x="15665" y="9547"/>
                  </a:cubicBezTo>
                  <a:cubicBezTo>
                    <a:pt x="16135" y="8942"/>
                    <a:pt x="16673" y="8471"/>
                    <a:pt x="17278" y="7933"/>
                  </a:cubicBezTo>
                  <a:cubicBezTo>
                    <a:pt x="17682" y="7396"/>
                    <a:pt x="18421" y="7127"/>
                    <a:pt x="18959" y="6522"/>
                  </a:cubicBezTo>
                  <a:cubicBezTo>
                    <a:pt x="19093" y="6387"/>
                    <a:pt x="19362" y="6186"/>
                    <a:pt x="19161" y="5849"/>
                  </a:cubicBezTo>
                  <a:cubicBezTo>
                    <a:pt x="19050" y="5683"/>
                    <a:pt x="18848" y="5563"/>
                    <a:pt x="18630" y="5563"/>
                  </a:cubicBezTo>
                  <a:cubicBezTo>
                    <a:pt x="18584" y="5563"/>
                    <a:pt x="18536" y="5569"/>
                    <a:pt x="18488" y="5580"/>
                  </a:cubicBezTo>
                  <a:cubicBezTo>
                    <a:pt x="17077" y="6118"/>
                    <a:pt x="15396" y="6186"/>
                    <a:pt x="14253" y="7261"/>
                  </a:cubicBezTo>
                  <a:cubicBezTo>
                    <a:pt x="12799" y="8661"/>
                    <a:pt x="11690" y="10449"/>
                    <a:pt x="9614" y="10449"/>
                  </a:cubicBezTo>
                  <a:cubicBezTo>
                    <a:pt x="9098" y="10449"/>
                    <a:pt x="8522" y="10339"/>
                    <a:pt x="7866" y="10085"/>
                  </a:cubicBezTo>
                  <a:cubicBezTo>
                    <a:pt x="7727" y="10036"/>
                    <a:pt x="7605" y="10013"/>
                    <a:pt x="7498" y="10013"/>
                  </a:cubicBezTo>
                  <a:cubicBezTo>
                    <a:pt x="6731" y="10013"/>
                    <a:pt x="6789" y="11167"/>
                    <a:pt x="7261" y="11698"/>
                  </a:cubicBezTo>
                  <a:cubicBezTo>
                    <a:pt x="8471" y="13043"/>
                    <a:pt x="7732" y="13715"/>
                    <a:pt x="6589" y="14320"/>
                  </a:cubicBezTo>
                  <a:cubicBezTo>
                    <a:pt x="6051" y="14589"/>
                    <a:pt x="5581" y="14992"/>
                    <a:pt x="6118" y="15530"/>
                  </a:cubicBezTo>
                  <a:cubicBezTo>
                    <a:pt x="7194" y="16606"/>
                    <a:pt x="5581" y="16270"/>
                    <a:pt x="5513" y="16740"/>
                  </a:cubicBezTo>
                  <a:cubicBezTo>
                    <a:pt x="4303" y="19900"/>
                    <a:pt x="2891" y="22993"/>
                    <a:pt x="2421" y="26421"/>
                  </a:cubicBezTo>
                  <a:cubicBezTo>
                    <a:pt x="2017" y="29715"/>
                    <a:pt x="1681" y="33010"/>
                    <a:pt x="471" y="36169"/>
                  </a:cubicBezTo>
                  <a:cubicBezTo>
                    <a:pt x="135" y="36909"/>
                    <a:pt x="1" y="37715"/>
                    <a:pt x="68" y="38522"/>
                  </a:cubicBezTo>
                  <a:cubicBezTo>
                    <a:pt x="337" y="41010"/>
                    <a:pt x="337" y="43564"/>
                    <a:pt x="68" y="46119"/>
                  </a:cubicBezTo>
                  <a:cubicBezTo>
                    <a:pt x="1" y="46791"/>
                    <a:pt x="270" y="47262"/>
                    <a:pt x="1076" y="47329"/>
                  </a:cubicBezTo>
                  <a:lnTo>
                    <a:pt x="2757" y="46253"/>
                  </a:lnTo>
                  <a:cubicBezTo>
                    <a:pt x="2781" y="46301"/>
                    <a:pt x="2830" y="46323"/>
                    <a:pt x="2883" y="46323"/>
                  </a:cubicBezTo>
                  <a:cubicBezTo>
                    <a:pt x="2981" y="46323"/>
                    <a:pt x="3093" y="46249"/>
                    <a:pt x="3093" y="46119"/>
                  </a:cubicBezTo>
                  <a:cubicBezTo>
                    <a:pt x="5043" y="44438"/>
                    <a:pt x="7194" y="43094"/>
                    <a:pt x="9614" y="42153"/>
                  </a:cubicBezTo>
                  <a:lnTo>
                    <a:pt x="12841" y="40472"/>
                  </a:lnTo>
                  <a:cubicBezTo>
                    <a:pt x="13177" y="40136"/>
                    <a:pt x="13782" y="40136"/>
                    <a:pt x="14051" y="39665"/>
                  </a:cubicBezTo>
                  <a:cubicBezTo>
                    <a:pt x="16068" y="38253"/>
                    <a:pt x="18354" y="37312"/>
                    <a:pt x="20438" y="35968"/>
                  </a:cubicBezTo>
                  <a:lnTo>
                    <a:pt x="24404" y="33951"/>
                  </a:lnTo>
                  <a:cubicBezTo>
                    <a:pt x="26018" y="32875"/>
                    <a:pt x="27699" y="32001"/>
                    <a:pt x="29446" y="31262"/>
                  </a:cubicBezTo>
                  <a:cubicBezTo>
                    <a:pt x="30455" y="30858"/>
                    <a:pt x="31396" y="30253"/>
                    <a:pt x="32136" y="29514"/>
                  </a:cubicBezTo>
                  <a:lnTo>
                    <a:pt x="32472" y="29110"/>
                  </a:lnTo>
                  <a:cubicBezTo>
                    <a:pt x="33346" y="26825"/>
                    <a:pt x="33951" y="24472"/>
                    <a:pt x="34152" y="21984"/>
                  </a:cubicBezTo>
                  <a:cubicBezTo>
                    <a:pt x="34354" y="18892"/>
                    <a:pt x="35161" y="15799"/>
                    <a:pt x="36505" y="12976"/>
                  </a:cubicBezTo>
                  <a:cubicBezTo>
                    <a:pt x="37312" y="11429"/>
                    <a:pt x="37783" y="9749"/>
                    <a:pt x="37850" y="8001"/>
                  </a:cubicBezTo>
                  <a:cubicBezTo>
                    <a:pt x="37850" y="7665"/>
                    <a:pt x="37850" y="7396"/>
                    <a:pt x="37850" y="7059"/>
                  </a:cubicBezTo>
                  <a:cubicBezTo>
                    <a:pt x="38321" y="4841"/>
                    <a:pt x="36438" y="3026"/>
                    <a:pt x="36505" y="874"/>
                  </a:cubicBezTo>
                  <a:cubicBezTo>
                    <a:pt x="36505" y="471"/>
                    <a:pt x="36035" y="68"/>
                    <a:pt x="3549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2" name="Google Shape;13682;p16"/>
            <p:cNvSpPr/>
            <p:nvPr/>
          </p:nvSpPr>
          <p:spPr>
            <a:xfrm>
              <a:off x="4015875" y="1333925"/>
              <a:ext cx="895825" cy="680725"/>
            </a:xfrm>
            <a:custGeom>
              <a:avLst/>
              <a:gdLst/>
              <a:ahLst/>
              <a:cxnLst/>
              <a:rect l="l" t="t" r="r" b="b"/>
              <a:pathLst>
                <a:path w="35833" h="27229" extrusionOk="0">
                  <a:moveTo>
                    <a:pt x="30993" y="1"/>
                  </a:moveTo>
                  <a:cubicBezTo>
                    <a:pt x="30186" y="606"/>
                    <a:pt x="30051" y="1749"/>
                    <a:pt x="30791" y="2488"/>
                  </a:cubicBezTo>
                  <a:cubicBezTo>
                    <a:pt x="31060" y="2824"/>
                    <a:pt x="31261" y="3228"/>
                    <a:pt x="30858" y="3497"/>
                  </a:cubicBezTo>
                  <a:cubicBezTo>
                    <a:pt x="30743" y="3573"/>
                    <a:pt x="30628" y="3606"/>
                    <a:pt x="30517" y="3606"/>
                  </a:cubicBezTo>
                  <a:cubicBezTo>
                    <a:pt x="30241" y="3606"/>
                    <a:pt x="29994" y="3401"/>
                    <a:pt x="29850" y="3160"/>
                  </a:cubicBezTo>
                  <a:cubicBezTo>
                    <a:pt x="29581" y="2757"/>
                    <a:pt x="29312" y="2421"/>
                    <a:pt x="29110" y="1950"/>
                  </a:cubicBezTo>
                  <a:cubicBezTo>
                    <a:pt x="28841" y="1614"/>
                    <a:pt x="28774" y="1076"/>
                    <a:pt x="28102" y="1076"/>
                  </a:cubicBezTo>
                  <a:cubicBezTo>
                    <a:pt x="28034" y="1950"/>
                    <a:pt x="28236" y="2892"/>
                    <a:pt x="28707" y="3698"/>
                  </a:cubicBezTo>
                  <a:cubicBezTo>
                    <a:pt x="29177" y="4572"/>
                    <a:pt x="29312" y="5581"/>
                    <a:pt x="29043" y="6522"/>
                  </a:cubicBezTo>
                  <a:cubicBezTo>
                    <a:pt x="28954" y="6921"/>
                    <a:pt x="28814" y="7042"/>
                    <a:pt x="28654" y="7042"/>
                  </a:cubicBezTo>
                  <a:cubicBezTo>
                    <a:pt x="28408" y="7042"/>
                    <a:pt x="28114" y="6754"/>
                    <a:pt x="27888" y="6754"/>
                  </a:cubicBezTo>
                  <a:cubicBezTo>
                    <a:pt x="27817" y="6754"/>
                    <a:pt x="27752" y="6782"/>
                    <a:pt x="27698" y="6858"/>
                  </a:cubicBezTo>
                  <a:cubicBezTo>
                    <a:pt x="27564" y="6925"/>
                    <a:pt x="27497" y="7060"/>
                    <a:pt x="27429" y="7194"/>
                  </a:cubicBezTo>
                  <a:cubicBezTo>
                    <a:pt x="27226" y="7572"/>
                    <a:pt x="26997" y="7699"/>
                    <a:pt x="26754" y="7699"/>
                  </a:cubicBezTo>
                  <a:cubicBezTo>
                    <a:pt x="26435" y="7699"/>
                    <a:pt x="26092" y="7481"/>
                    <a:pt x="25749" y="7329"/>
                  </a:cubicBezTo>
                  <a:cubicBezTo>
                    <a:pt x="25343" y="7851"/>
                    <a:pt x="25187" y="8673"/>
                    <a:pt x="24418" y="8673"/>
                  </a:cubicBezTo>
                  <a:cubicBezTo>
                    <a:pt x="24296" y="8673"/>
                    <a:pt x="24158" y="8652"/>
                    <a:pt x="24001" y="8606"/>
                  </a:cubicBezTo>
                  <a:cubicBezTo>
                    <a:pt x="22992" y="8337"/>
                    <a:pt x="23597" y="7463"/>
                    <a:pt x="23329" y="6925"/>
                  </a:cubicBezTo>
                  <a:lnTo>
                    <a:pt x="23329" y="6925"/>
                  </a:lnTo>
                  <a:cubicBezTo>
                    <a:pt x="22412" y="7326"/>
                    <a:pt x="21496" y="7776"/>
                    <a:pt x="20456" y="7776"/>
                  </a:cubicBezTo>
                  <a:cubicBezTo>
                    <a:pt x="20274" y="7776"/>
                    <a:pt x="20089" y="7762"/>
                    <a:pt x="19900" y="7732"/>
                  </a:cubicBezTo>
                  <a:cubicBezTo>
                    <a:pt x="19837" y="7714"/>
                    <a:pt x="19774" y="7706"/>
                    <a:pt x="19710" y="7706"/>
                  </a:cubicBezTo>
                  <a:cubicBezTo>
                    <a:pt x="19296" y="7706"/>
                    <a:pt x="18891" y="8063"/>
                    <a:pt x="18891" y="8471"/>
                  </a:cubicBezTo>
                  <a:cubicBezTo>
                    <a:pt x="18891" y="8875"/>
                    <a:pt x="18757" y="9480"/>
                    <a:pt x="18354" y="9480"/>
                  </a:cubicBezTo>
                  <a:cubicBezTo>
                    <a:pt x="17547" y="9413"/>
                    <a:pt x="17614" y="8471"/>
                    <a:pt x="17144" y="8001"/>
                  </a:cubicBezTo>
                  <a:cubicBezTo>
                    <a:pt x="16936" y="7794"/>
                    <a:pt x="16769" y="7715"/>
                    <a:pt x="16628" y="7715"/>
                  </a:cubicBezTo>
                  <a:cubicBezTo>
                    <a:pt x="16220" y="7715"/>
                    <a:pt x="16031" y="8372"/>
                    <a:pt x="15732" y="8471"/>
                  </a:cubicBezTo>
                  <a:cubicBezTo>
                    <a:pt x="15687" y="8489"/>
                    <a:pt x="15643" y="8498"/>
                    <a:pt x="15598" y="8498"/>
                  </a:cubicBezTo>
                  <a:cubicBezTo>
                    <a:pt x="15310" y="8498"/>
                    <a:pt x="15042" y="8140"/>
                    <a:pt x="14925" y="7732"/>
                  </a:cubicBezTo>
                  <a:cubicBezTo>
                    <a:pt x="14858" y="7396"/>
                    <a:pt x="14992" y="7060"/>
                    <a:pt x="15328" y="6925"/>
                  </a:cubicBezTo>
                  <a:cubicBezTo>
                    <a:pt x="15573" y="6762"/>
                    <a:pt x="15842" y="6673"/>
                    <a:pt x="16120" y="6673"/>
                  </a:cubicBezTo>
                  <a:cubicBezTo>
                    <a:pt x="16302" y="6673"/>
                    <a:pt x="16487" y="6711"/>
                    <a:pt x="16673" y="6791"/>
                  </a:cubicBezTo>
                  <a:cubicBezTo>
                    <a:pt x="16708" y="6799"/>
                    <a:pt x="16742" y="6804"/>
                    <a:pt x="16777" y="6804"/>
                  </a:cubicBezTo>
                  <a:cubicBezTo>
                    <a:pt x="17007" y="6804"/>
                    <a:pt x="17211" y="6613"/>
                    <a:pt x="17211" y="6320"/>
                  </a:cubicBezTo>
                  <a:cubicBezTo>
                    <a:pt x="17211" y="6075"/>
                    <a:pt x="17043" y="5774"/>
                    <a:pt x="16809" y="5774"/>
                  </a:cubicBezTo>
                  <a:cubicBezTo>
                    <a:pt x="16787" y="5774"/>
                    <a:pt x="16764" y="5776"/>
                    <a:pt x="16740" y="5782"/>
                  </a:cubicBezTo>
                  <a:cubicBezTo>
                    <a:pt x="16577" y="5821"/>
                    <a:pt x="16437" y="5839"/>
                    <a:pt x="16317" y="5839"/>
                  </a:cubicBezTo>
                  <a:cubicBezTo>
                    <a:pt x="15597" y="5839"/>
                    <a:pt x="15597" y="5196"/>
                    <a:pt x="15597" y="4505"/>
                  </a:cubicBezTo>
                  <a:cubicBezTo>
                    <a:pt x="15597" y="3636"/>
                    <a:pt x="15348" y="3267"/>
                    <a:pt x="14677" y="3267"/>
                  </a:cubicBezTo>
                  <a:cubicBezTo>
                    <a:pt x="14569" y="3267"/>
                    <a:pt x="14451" y="3276"/>
                    <a:pt x="14320" y="3295"/>
                  </a:cubicBezTo>
                  <a:cubicBezTo>
                    <a:pt x="13359" y="3423"/>
                    <a:pt x="13070" y="4649"/>
                    <a:pt x="12115" y="4649"/>
                  </a:cubicBezTo>
                  <a:cubicBezTo>
                    <a:pt x="12067" y="4649"/>
                    <a:pt x="12018" y="4646"/>
                    <a:pt x="11967" y="4639"/>
                  </a:cubicBezTo>
                  <a:cubicBezTo>
                    <a:pt x="11967" y="4841"/>
                    <a:pt x="11967" y="5043"/>
                    <a:pt x="11967" y="5245"/>
                  </a:cubicBezTo>
                  <a:cubicBezTo>
                    <a:pt x="12034" y="5581"/>
                    <a:pt x="12505" y="5984"/>
                    <a:pt x="11900" y="6253"/>
                  </a:cubicBezTo>
                  <a:cubicBezTo>
                    <a:pt x="11227" y="6051"/>
                    <a:pt x="11429" y="4908"/>
                    <a:pt x="10354" y="4774"/>
                  </a:cubicBezTo>
                  <a:lnTo>
                    <a:pt x="10354" y="4774"/>
                  </a:lnTo>
                  <a:cubicBezTo>
                    <a:pt x="10690" y="6186"/>
                    <a:pt x="11765" y="7261"/>
                    <a:pt x="11295" y="9211"/>
                  </a:cubicBezTo>
                  <a:cubicBezTo>
                    <a:pt x="10824" y="8135"/>
                    <a:pt x="10622" y="7463"/>
                    <a:pt x="10354" y="6858"/>
                  </a:cubicBezTo>
                  <a:cubicBezTo>
                    <a:pt x="9883" y="5850"/>
                    <a:pt x="9883" y="5850"/>
                    <a:pt x="8875" y="5312"/>
                  </a:cubicBezTo>
                  <a:lnTo>
                    <a:pt x="8875" y="5312"/>
                  </a:lnTo>
                  <a:cubicBezTo>
                    <a:pt x="8740" y="5917"/>
                    <a:pt x="9211" y="6320"/>
                    <a:pt x="9143" y="6858"/>
                  </a:cubicBezTo>
                  <a:cubicBezTo>
                    <a:pt x="9143" y="7064"/>
                    <a:pt x="9183" y="7350"/>
                    <a:pt x="9019" y="7350"/>
                  </a:cubicBezTo>
                  <a:cubicBezTo>
                    <a:pt x="8969" y="7350"/>
                    <a:pt x="8901" y="7324"/>
                    <a:pt x="8807" y="7261"/>
                  </a:cubicBezTo>
                  <a:cubicBezTo>
                    <a:pt x="8608" y="7162"/>
                    <a:pt x="8458" y="7120"/>
                    <a:pt x="8344" y="7120"/>
                  </a:cubicBezTo>
                  <a:cubicBezTo>
                    <a:pt x="7996" y="7120"/>
                    <a:pt x="7984" y="7512"/>
                    <a:pt x="7933" y="7866"/>
                  </a:cubicBezTo>
                  <a:cubicBezTo>
                    <a:pt x="7866" y="8539"/>
                    <a:pt x="8202" y="9345"/>
                    <a:pt x="7396" y="9883"/>
                  </a:cubicBezTo>
                  <a:cubicBezTo>
                    <a:pt x="6858" y="9345"/>
                    <a:pt x="7463" y="8404"/>
                    <a:pt x="6656" y="7866"/>
                  </a:cubicBezTo>
                  <a:cubicBezTo>
                    <a:pt x="6253" y="8471"/>
                    <a:pt x="6185" y="9211"/>
                    <a:pt x="6387" y="9883"/>
                  </a:cubicBezTo>
                  <a:cubicBezTo>
                    <a:pt x="6454" y="10892"/>
                    <a:pt x="5446" y="10892"/>
                    <a:pt x="5043" y="11430"/>
                  </a:cubicBezTo>
                  <a:cubicBezTo>
                    <a:pt x="4713" y="11064"/>
                    <a:pt x="4488" y="10927"/>
                    <a:pt x="4326" y="10927"/>
                  </a:cubicBezTo>
                  <a:cubicBezTo>
                    <a:pt x="3892" y="10927"/>
                    <a:pt x="3906" y="11906"/>
                    <a:pt x="3564" y="12102"/>
                  </a:cubicBezTo>
                  <a:cubicBezTo>
                    <a:pt x="3227" y="12303"/>
                    <a:pt x="2958" y="12438"/>
                    <a:pt x="2622" y="12572"/>
                  </a:cubicBezTo>
                  <a:cubicBezTo>
                    <a:pt x="2017" y="13110"/>
                    <a:pt x="2084" y="13984"/>
                    <a:pt x="1547" y="14589"/>
                  </a:cubicBezTo>
                  <a:cubicBezTo>
                    <a:pt x="1479" y="15665"/>
                    <a:pt x="1211" y="16673"/>
                    <a:pt x="740" y="17682"/>
                  </a:cubicBezTo>
                  <a:cubicBezTo>
                    <a:pt x="135" y="18959"/>
                    <a:pt x="0" y="20438"/>
                    <a:pt x="269" y="21850"/>
                  </a:cubicBezTo>
                  <a:cubicBezTo>
                    <a:pt x="471" y="21783"/>
                    <a:pt x="673" y="21715"/>
                    <a:pt x="874" y="21715"/>
                  </a:cubicBezTo>
                  <a:cubicBezTo>
                    <a:pt x="1170" y="21715"/>
                    <a:pt x="1050" y="22288"/>
                    <a:pt x="1291" y="22288"/>
                  </a:cubicBezTo>
                  <a:cubicBezTo>
                    <a:pt x="1324" y="22288"/>
                    <a:pt x="1364" y="22277"/>
                    <a:pt x="1412" y="22253"/>
                  </a:cubicBezTo>
                  <a:cubicBezTo>
                    <a:pt x="1681" y="22119"/>
                    <a:pt x="1748" y="21715"/>
                    <a:pt x="1816" y="21379"/>
                  </a:cubicBezTo>
                  <a:cubicBezTo>
                    <a:pt x="2084" y="20640"/>
                    <a:pt x="942" y="20707"/>
                    <a:pt x="1009" y="19967"/>
                  </a:cubicBezTo>
                  <a:lnTo>
                    <a:pt x="1009" y="19967"/>
                  </a:lnTo>
                  <a:cubicBezTo>
                    <a:pt x="1143" y="19989"/>
                    <a:pt x="1267" y="19999"/>
                    <a:pt x="1382" y="19999"/>
                  </a:cubicBezTo>
                  <a:cubicBezTo>
                    <a:pt x="2359" y="19999"/>
                    <a:pt x="2679" y="19271"/>
                    <a:pt x="3160" y="18488"/>
                  </a:cubicBezTo>
                  <a:cubicBezTo>
                    <a:pt x="3631" y="17614"/>
                    <a:pt x="3227" y="17278"/>
                    <a:pt x="2488" y="16942"/>
                  </a:cubicBezTo>
                  <a:cubicBezTo>
                    <a:pt x="2353" y="16875"/>
                    <a:pt x="2353" y="16606"/>
                    <a:pt x="2219" y="16404"/>
                  </a:cubicBezTo>
                  <a:cubicBezTo>
                    <a:pt x="2084" y="16135"/>
                    <a:pt x="1950" y="15934"/>
                    <a:pt x="2152" y="15665"/>
                  </a:cubicBezTo>
                  <a:cubicBezTo>
                    <a:pt x="2282" y="15535"/>
                    <a:pt x="2440" y="15460"/>
                    <a:pt x="2608" y="15460"/>
                  </a:cubicBezTo>
                  <a:cubicBezTo>
                    <a:pt x="2701" y="15460"/>
                    <a:pt x="2796" y="15483"/>
                    <a:pt x="2891" y="15530"/>
                  </a:cubicBezTo>
                  <a:cubicBezTo>
                    <a:pt x="3093" y="15665"/>
                    <a:pt x="3227" y="15799"/>
                    <a:pt x="3429" y="15867"/>
                  </a:cubicBezTo>
                  <a:cubicBezTo>
                    <a:pt x="4045" y="16121"/>
                    <a:pt x="4587" y="16249"/>
                    <a:pt x="5074" y="16249"/>
                  </a:cubicBezTo>
                  <a:cubicBezTo>
                    <a:pt x="6130" y="16249"/>
                    <a:pt x="6928" y="15651"/>
                    <a:pt x="7664" y="14455"/>
                  </a:cubicBezTo>
                  <a:cubicBezTo>
                    <a:pt x="7897" y="13989"/>
                    <a:pt x="8079" y="13474"/>
                    <a:pt x="8647" y="13474"/>
                  </a:cubicBezTo>
                  <a:cubicBezTo>
                    <a:pt x="8735" y="13474"/>
                    <a:pt x="8833" y="13486"/>
                    <a:pt x="8942" y="13514"/>
                  </a:cubicBezTo>
                  <a:cubicBezTo>
                    <a:pt x="9015" y="13532"/>
                    <a:pt x="9079" y="13540"/>
                    <a:pt x="9133" y="13540"/>
                  </a:cubicBezTo>
                  <a:cubicBezTo>
                    <a:pt x="9477" y="13540"/>
                    <a:pt x="9461" y="13208"/>
                    <a:pt x="9345" y="12976"/>
                  </a:cubicBezTo>
                  <a:cubicBezTo>
                    <a:pt x="9278" y="12707"/>
                    <a:pt x="9278" y="12303"/>
                    <a:pt x="9614" y="12303"/>
                  </a:cubicBezTo>
                  <a:cubicBezTo>
                    <a:pt x="11093" y="12303"/>
                    <a:pt x="12303" y="11430"/>
                    <a:pt x="13984" y="10959"/>
                  </a:cubicBezTo>
                  <a:lnTo>
                    <a:pt x="13984" y="10959"/>
                  </a:lnTo>
                  <a:cubicBezTo>
                    <a:pt x="13446" y="11564"/>
                    <a:pt x="12774" y="12035"/>
                    <a:pt x="12034" y="12303"/>
                  </a:cubicBezTo>
                  <a:cubicBezTo>
                    <a:pt x="11698" y="12371"/>
                    <a:pt x="11900" y="12707"/>
                    <a:pt x="11967" y="12976"/>
                  </a:cubicBezTo>
                  <a:lnTo>
                    <a:pt x="12236" y="13312"/>
                  </a:lnTo>
                  <a:cubicBezTo>
                    <a:pt x="12370" y="13379"/>
                    <a:pt x="12522" y="13413"/>
                    <a:pt x="12673" y="13413"/>
                  </a:cubicBezTo>
                  <a:cubicBezTo>
                    <a:pt x="12824" y="13413"/>
                    <a:pt x="12975" y="13379"/>
                    <a:pt x="13110" y="13312"/>
                  </a:cubicBezTo>
                  <a:cubicBezTo>
                    <a:pt x="13580" y="13110"/>
                    <a:pt x="13984" y="12909"/>
                    <a:pt x="14387" y="12640"/>
                  </a:cubicBezTo>
                  <a:cubicBezTo>
                    <a:pt x="15394" y="12046"/>
                    <a:pt x="16251" y="11740"/>
                    <a:pt x="17014" y="11740"/>
                  </a:cubicBezTo>
                  <a:cubicBezTo>
                    <a:pt x="18238" y="11740"/>
                    <a:pt x="19216" y="12529"/>
                    <a:pt x="20169" y="14186"/>
                  </a:cubicBezTo>
                  <a:cubicBezTo>
                    <a:pt x="21244" y="16270"/>
                    <a:pt x="21715" y="18623"/>
                    <a:pt x="21513" y="20976"/>
                  </a:cubicBezTo>
                  <a:cubicBezTo>
                    <a:pt x="21379" y="23060"/>
                    <a:pt x="20639" y="25144"/>
                    <a:pt x="21244" y="27228"/>
                  </a:cubicBezTo>
                  <a:cubicBezTo>
                    <a:pt x="22320" y="26287"/>
                    <a:pt x="22051" y="24875"/>
                    <a:pt x="22455" y="23732"/>
                  </a:cubicBezTo>
                  <a:cubicBezTo>
                    <a:pt x="22791" y="21984"/>
                    <a:pt x="22925" y="20169"/>
                    <a:pt x="22656" y="18421"/>
                  </a:cubicBezTo>
                  <a:cubicBezTo>
                    <a:pt x="22589" y="16673"/>
                    <a:pt x="22051" y="14925"/>
                    <a:pt x="21043" y="13514"/>
                  </a:cubicBezTo>
                  <a:cubicBezTo>
                    <a:pt x="20774" y="13177"/>
                    <a:pt x="20639" y="12841"/>
                    <a:pt x="21043" y="12640"/>
                  </a:cubicBezTo>
                  <a:cubicBezTo>
                    <a:pt x="22320" y="11967"/>
                    <a:pt x="23127" y="10421"/>
                    <a:pt x="24808" y="10354"/>
                  </a:cubicBezTo>
                  <a:cubicBezTo>
                    <a:pt x="25441" y="10301"/>
                    <a:pt x="25991" y="9917"/>
                    <a:pt x="26622" y="9917"/>
                  </a:cubicBezTo>
                  <a:cubicBezTo>
                    <a:pt x="26794" y="9917"/>
                    <a:pt x="26973" y="9945"/>
                    <a:pt x="27161" y="10018"/>
                  </a:cubicBezTo>
                  <a:cubicBezTo>
                    <a:pt x="27231" y="10046"/>
                    <a:pt x="27301" y="10059"/>
                    <a:pt x="27369" y="10059"/>
                  </a:cubicBezTo>
                  <a:cubicBezTo>
                    <a:pt x="27625" y="10059"/>
                    <a:pt x="27847" y="9866"/>
                    <a:pt x="27900" y="9547"/>
                  </a:cubicBezTo>
                  <a:cubicBezTo>
                    <a:pt x="28034" y="8068"/>
                    <a:pt x="29715" y="7530"/>
                    <a:pt x="29850" y="6051"/>
                  </a:cubicBezTo>
                  <a:cubicBezTo>
                    <a:pt x="29850" y="5771"/>
                    <a:pt x="29990" y="5631"/>
                    <a:pt x="30231" y="5631"/>
                  </a:cubicBezTo>
                  <a:cubicBezTo>
                    <a:pt x="30279" y="5631"/>
                    <a:pt x="30331" y="5637"/>
                    <a:pt x="30387" y="5648"/>
                  </a:cubicBezTo>
                  <a:cubicBezTo>
                    <a:pt x="30993" y="5984"/>
                    <a:pt x="31261" y="6724"/>
                    <a:pt x="30858" y="7329"/>
                  </a:cubicBezTo>
                  <a:cubicBezTo>
                    <a:pt x="30589" y="7598"/>
                    <a:pt x="30051" y="7598"/>
                    <a:pt x="30051" y="8135"/>
                  </a:cubicBezTo>
                  <a:cubicBezTo>
                    <a:pt x="30253" y="8270"/>
                    <a:pt x="30455" y="8539"/>
                    <a:pt x="30724" y="8539"/>
                  </a:cubicBezTo>
                  <a:cubicBezTo>
                    <a:pt x="31732" y="8539"/>
                    <a:pt x="31799" y="9077"/>
                    <a:pt x="31934" y="10018"/>
                  </a:cubicBezTo>
                  <a:cubicBezTo>
                    <a:pt x="32068" y="10757"/>
                    <a:pt x="31530" y="11631"/>
                    <a:pt x="32203" y="12303"/>
                  </a:cubicBezTo>
                  <a:cubicBezTo>
                    <a:pt x="32286" y="12331"/>
                    <a:pt x="32363" y="12344"/>
                    <a:pt x="32434" y="12344"/>
                  </a:cubicBezTo>
                  <a:cubicBezTo>
                    <a:pt x="32877" y="12344"/>
                    <a:pt x="33077" y="11854"/>
                    <a:pt x="33077" y="11564"/>
                  </a:cubicBezTo>
                  <a:cubicBezTo>
                    <a:pt x="33144" y="10085"/>
                    <a:pt x="34152" y="9077"/>
                    <a:pt x="34623" y="7799"/>
                  </a:cubicBezTo>
                  <a:lnTo>
                    <a:pt x="34623" y="7530"/>
                  </a:lnTo>
                  <a:cubicBezTo>
                    <a:pt x="34488" y="6724"/>
                    <a:pt x="34959" y="5917"/>
                    <a:pt x="34556" y="5043"/>
                  </a:cubicBezTo>
                  <a:cubicBezTo>
                    <a:pt x="34623" y="4976"/>
                    <a:pt x="34707" y="4942"/>
                    <a:pt x="34782" y="4942"/>
                  </a:cubicBezTo>
                  <a:cubicBezTo>
                    <a:pt x="34858" y="4942"/>
                    <a:pt x="34925" y="4976"/>
                    <a:pt x="34959" y="5043"/>
                  </a:cubicBezTo>
                  <a:cubicBezTo>
                    <a:pt x="35026" y="5110"/>
                    <a:pt x="35110" y="5144"/>
                    <a:pt x="35186" y="5144"/>
                  </a:cubicBezTo>
                  <a:cubicBezTo>
                    <a:pt x="35261" y="5144"/>
                    <a:pt x="35329" y="5110"/>
                    <a:pt x="35362" y="5043"/>
                  </a:cubicBezTo>
                  <a:cubicBezTo>
                    <a:pt x="35698" y="4908"/>
                    <a:pt x="35833" y="4572"/>
                    <a:pt x="35766" y="4236"/>
                  </a:cubicBezTo>
                  <a:cubicBezTo>
                    <a:pt x="35362" y="3631"/>
                    <a:pt x="34421" y="4236"/>
                    <a:pt x="34152" y="3362"/>
                  </a:cubicBezTo>
                  <a:cubicBezTo>
                    <a:pt x="33480" y="3362"/>
                    <a:pt x="33547" y="2959"/>
                    <a:pt x="33749" y="2555"/>
                  </a:cubicBezTo>
                  <a:cubicBezTo>
                    <a:pt x="33883" y="2219"/>
                    <a:pt x="34018" y="1950"/>
                    <a:pt x="34152" y="1681"/>
                  </a:cubicBezTo>
                  <a:cubicBezTo>
                    <a:pt x="33965" y="838"/>
                    <a:pt x="33712" y="484"/>
                    <a:pt x="33303" y="484"/>
                  </a:cubicBezTo>
                  <a:cubicBezTo>
                    <a:pt x="33125" y="484"/>
                    <a:pt x="32917" y="551"/>
                    <a:pt x="32673" y="673"/>
                  </a:cubicBezTo>
                  <a:cubicBezTo>
                    <a:pt x="32404" y="875"/>
                    <a:pt x="32135" y="1076"/>
                    <a:pt x="31866" y="1345"/>
                  </a:cubicBezTo>
                  <a:cubicBezTo>
                    <a:pt x="31739" y="1430"/>
                    <a:pt x="31611" y="1515"/>
                    <a:pt x="31467" y="1515"/>
                  </a:cubicBezTo>
                  <a:cubicBezTo>
                    <a:pt x="31383" y="1515"/>
                    <a:pt x="31293" y="1487"/>
                    <a:pt x="31194" y="1413"/>
                  </a:cubicBezTo>
                  <a:cubicBezTo>
                    <a:pt x="30925" y="1278"/>
                    <a:pt x="30993" y="942"/>
                    <a:pt x="31060" y="673"/>
                  </a:cubicBezTo>
                  <a:cubicBezTo>
                    <a:pt x="31127" y="471"/>
                    <a:pt x="31463" y="135"/>
                    <a:pt x="30993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3" name="Google Shape;13683;p16"/>
            <p:cNvSpPr/>
            <p:nvPr/>
          </p:nvSpPr>
          <p:spPr>
            <a:xfrm>
              <a:off x="4696550" y="1465025"/>
              <a:ext cx="384900" cy="780800"/>
            </a:xfrm>
            <a:custGeom>
              <a:avLst/>
              <a:gdLst/>
              <a:ahLst/>
              <a:cxnLst/>
              <a:rect l="l" t="t" r="r" b="b"/>
              <a:pathLst>
                <a:path w="15396" h="31232" extrusionOk="0">
                  <a:moveTo>
                    <a:pt x="13379" y="23665"/>
                  </a:moveTo>
                  <a:lnTo>
                    <a:pt x="13379" y="23665"/>
                  </a:lnTo>
                  <a:cubicBezTo>
                    <a:pt x="13186" y="24951"/>
                    <a:pt x="11947" y="25561"/>
                    <a:pt x="12488" y="26612"/>
                  </a:cubicBezTo>
                  <a:lnTo>
                    <a:pt x="12488" y="26612"/>
                  </a:lnTo>
                  <a:cubicBezTo>
                    <a:pt x="12240" y="26399"/>
                    <a:pt x="11975" y="26322"/>
                    <a:pt x="11704" y="26322"/>
                  </a:cubicBezTo>
                  <a:cubicBezTo>
                    <a:pt x="11258" y="26322"/>
                    <a:pt x="10794" y="26530"/>
                    <a:pt x="10354" y="26690"/>
                  </a:cubicBezTo>
                  <a:cubicBezTo>
                    <a:pt x="9614" y="27093"/>
                    <a:pt x="8875" y="27497"/>
                    <a:pt x="8270" y="28035"/>
                  </a:cubicBezTo>
                  <a:cubicBezTo>
                    <a:pt x="9077" y="25346"/>
                    <a:pt x="11362" y="25009"/>
                    <a:pt x="13379" y="23665"/>
                  </a:cubicBezTo>
                  <a:close/>
                  <a:moveTo>
                    <a:pt x="8942" y="1"/>
                  </a:moveTo>
                  <a:cubicBezTo>
                    <a:pt x="8404" y="740"/>
                    <a:pt x="7866" y="1412"/>
                    <a:pt x="7396" y="2152"/>
                  </a:cubicBezTo>
                  <a:cubicBezTo>
                    <a:pt x="6387" y="3967"/>
                    <a:pt x="5917" y="5984"/>
                    <a:pt x="4976" y="7866"/>
                  </a:cubicBezTo>
                  <a:cubicBezTo>
                    <a:pt x="4908" y="9144"/>
                    <a:pt x="4572" y="10488"/>
                    <a:pt x="3967" y="11698"/>
                  </a:cubicBezTo>
                  <a:cubicBezTo>
                    <a:pt x="2623" y="14656"/>
                    <a:pt x="1345" y="17682"/>
                    <a:pt x="1211" y="21043"/>
                  </a:cubicBezTo>
                  <a:cubicBezTo>
                    <a:pt x="1076" y="22119"/>
                    <a:pt x="942" y="23127"/>
                    <a:pt x="740" y="24203"/>
                  </a:cubicBezTo>
                  <a:cubicBezTo>
                    <a:pt x="404" y="25816"/>
                    <a:pt x="135" y="27497"/>
                    <a:pt x="1" y="29110"/>
                  </a:cubicBezTo>
                  <a:cubicBezTo>
                    <a:pt x="740" y="28841"/>
                    <a:pt x="673" y="28035"/>
                    <a:pt x="1144" y="27497"/>
                  </a:cubicBezTo>
                  <a:cubicBezTo>
                    <a:pt x="1413" y="28236"/>
                    <a:pt x="1883" y="28909"/>
                    <a:pt x="2488" y="29379"/>
                  </a:cubicBezTo>
                  <a:cubicBezTo>
                    <a:pt x="2824" y="29178"/>
                    <a:pt x="3093" y="28909"/>
                    <a:pt x="3429" y="28841"/>
                  </a:cubicBezTo>
                  <a:cubicBezTo>
                    <a:pt x="4371" y="28707"/>
                    <a:pt x="5245" y="28640"/>
                    <a:pt x="5110" y="27362"/>
                  </a:cubicBezTo>
                  <a:cubicBezTo>
                    <a:pt x="5064" y="27270"/>
                    <a:pt x="5273" y="27113"/>
                    <a:pt x="5474" y="27113"/>
                  </a:cubicBezTo>
                  <a:cubicBezTo>
                    <a:pt x="5564" y="27113"/>
                    <a:pt x="5653" y="27145"/>
                    <a:pt x="5715" y="27228"/>
                  </a:cubicBezTo>
                  <a:cubicBezTo>
                    <a:pt x="6186" y="27698"/>
                    <a:pt x="5850" y="29178"/>
                    <a:pt x="5043" y="29514"/>
                  </a:cubicBezTo>
                  <a:cubicBezTo>
                    <a:pt x="4236" y="29783"/>
                    <a:pt x="3564" y="30119"/>
                    <a:pt x="3698" y="31194"/>
                  </a:cubicBezTo>
                  <a:cubicBezTo>
                    <a:pt x="3816" y="31220"/>
                    <a:pt x="3926" y="31231"/>
                    <a:pt x="4030" y="31231"/>
                  </a:cubicBezTo>
                  <a:cubicBezTo>
                    <a:pt x="4759" y="31231"/>
                    <a:pt x="5186" y="30665"/>
                    <a:pt x="5715" y="30253"/>
                  </a:cubicBezTo>
                  <a:cubicBezTo>
                    <a:pt x="6118" y="29917"/>
                    <a:pt x="6589" y="29648"/>
                    <a:pt x="7060" y="29514"/>
                  </a:cubicBezTo>
                  <a:cubicBezTo>
                    <a:pt x="8998" y="28778"/>
                    <a:pt x="10870" y="27844"/>
                    <a:pt x="12543" y="26710"/>
                  </a:cubicBezTo>
                  <a:lnTo>
                    <a:pt x="12543" y="26710"/>
                  </a:lnTo>
                  <a:cubicBezTo>
                    <a:pt x="12552" y="26726"/>
                    <a:pt x="12562" y="26741"/>
                    <a:pt x="12572" y="26757"/>
                  </a:cubicBezTo>
                  <a:cubicBezTo>
                    <a:pt x="12619" y="26760"/>
                    <a:pt x="12666" y="26762"/>
                    <a:pt x="12711" y="26762"/>
                  </a:cubicBezTo>
                  <a:cubicBezTo>
                    <a:pt x="13644" y="26762"/>
                    <a:pt x="14288" y="26124"/>
                    <a:pt x="14993" y="25547"/>
                  </a:cubicBezTo>
                  <a:cubicBezTo>
                    <a:pt x="14656" y="25346"/>
                    <a:pt x="14791" y="25077"/>
                    <a:pt x="14858" y="24740"/>
                  </a:cubicBezTo>
                  <a:cubicBezTo>
                    <a:pt x="15127" y="23799"/>
                    <a:pt x="15396" y="22724"/>
                    <a:pt x="14589" y="21850"/>
                  </a:cubicBezTo>
                  <a:cubicBezTo>
                    <a:pt x="14380" y="21806"/>
                    <a:pt x="14177" y="21786"/>
                    <a:pt x="13980" y="21786"/>
                  </a:cubicBezTo>
                  <a:cubicBezTo>
                    <a:pt x="12660" y="21786"/>
                    <a:pt x="11600" y="22676"/>
                    <a:pt x="10488" y="23261"/>
                  </a:cubicBezTo>
                  <a:cubicBezTo>
                    <a:pt x="8068" y="24472"/>
                    <a:pt x="5581" y="25346"/>
                    <a:pt x="3026" y="26488"/>
                  </a:cubicBezTo>
                  <a:cubicBezTo>
                    <a:pt x="2959" y="25883"/>
                    <a:pt x="3026" y="25278"/>
                    <a:pt x="3228" y="24740"/>
                  </a:cubicBezTo>
                  <a:cubicBezTo>
                    <a:pt x="3900" y="20102"/>
                    <a:pt x="5850" y="15866"/>
                    <a:pt x="7530" y="11631"/>
                  </a:cubicBezTo>
                  <a:cubicBezTo>
                    <a:pt x="8001" y="10488"/>
                    <a:pt x="8740" y="9480"/>
                    <a:pt x="8135" y="8202"/>
                  </a:cubicBezTo>
                  <a:cubicBezTo>
                    <a:pt x="7868" y="8006"/>
                    <a:pt x="7625" y="7928"/>
                    <a:pt x="7396" y="7928"/>
                  </a:cubicBezTo>
                  <a:cubicBezTo>
                    <a:pt x="6761" y="7928"/>
                    <a:pt x="6241" y="8529"/>
                    <a:pt x="5648" y="8875"/>
                  </a:cubicBezTo>
                  <a:cubicBezTo>
                    <a:pt x="5581" y="8337"/>
                    <a:pt x="5782" y="7732"/>
                    <a:pt x="6320" y="7396"/>
                  </a:cubicBezTo>
                  <a:cubicBezTo>
                    <a:pt x="6992" y="6723"/>
                    <a:pt x="6925" y="5580"/>
                    <a:pt x="8001" y="5244"/>
                  </a:cubicBezTo>
                  <a:cubicBezTo>
                    <a:pt x="7530" y="3496"/>
                    <a:pt x="8203" y="2085"/>
                    <a:pt x="9144" y="740"/>
                  </a:cubicBezTo>
                  <a:cubicBezTo>
                    <a:pt x="9211" y="606"/>
                    <a:pt x="9009" y="269"/>
                    <a:pt x="8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4" name="Google Shape;13684;p16"/>
            <p:cNvSpPr/>
            <p:nvPr/>
          </p:nvSpPr>
          <p:spPr>
            <a:xfrm>
              <a:off x="5214200" y="1972600"/>
              <a:ext cx="110950" cy="60525"/>
            </a:xfrm>
            <a:custGeom>
              <a:avLst/>
              <a:gdLst/>
              <a:ahLst/>
              <a:cxnLst/>
              <a:rect l="l" t="t" r="r" b="b"/>
              <a:pathLst>
                <a:path w="4438" h="2421" extrusionOk="0">
                  <a:moveTo>
                    <a:pt x="4438" y="0"/>
                  </a:moveTo>
                  <a:cubicBezTo>
                    <a:pt x="2623" y="0"/>
                    <a:pt x="1480" y="1345"/>
                    <a:pt x="68" y="2017"/>
                  </a:cubicBezTo>
                  <a:cubicBezTo>
                    <a:pt x="1" y="2084"/>
                    <a:pt x="1" y="2286"/>
                    <a:pt x="1" y="2421"/>
                  </a:cubicBezTo>
                  <a:cubicBezTo>
                    <a:pt x="1614" y="1883"/>
                    <a:pt x="3093" y="1076"/>
                    <a:pt x="4438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5" name="Google Shape;13685;p16"/>
            <p:cNvSpPr/>
            <p:nvPr/>
          </p:nvSpPr>
          <p:spPr>
            <a:xfrm>
              <a:off x="4778900" y="2223025"/>
              <a:ext cx="60550" cy="42050"/>
            </a:xfrm>
            <a:custGeom>
              <a:avLst/>
              <a:gdLst/>
              <a:ahLst/>
              <a:cxnLst/>
              <a:rect l="l" t="t" r="r" b="b"/>
              <a:pathLst>
                <a:path w="2422" h="1682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749" y="202"/>
                    <a:pt x="1077" y="471"/>
                    <a:pt x="472" y="874"/>
                  </a:cubicBezTo>
                  <a:lnTo>
                    <a:pt x="1" y="1681"/>
                  </a:lnTo>
                  <a:cubicBezTo>
                    <a:pt x="1144" y="1681"/>
                    <a:pt x="2287" y="1547"/>
                    <a:pt x="2421" y="0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6" name="Google Shape;13686;p16"/>
            <p:cNvSpPr/>
            <p:nvPr/>
          </p:nvSpPr>
          <p:spPr>
            <a:xfrm>
              <a:off x="5817575" y="2223925"/>
              <a:ext cx="60525" cy="21400"/>
            </a:xfrm>
            <a:custGeom>
              <a:avLst/>
              <a:gdLst/>
              <a:ahLst/>
              <a:cxnLst/>
              <a:rect l="l" t="t" r="r" b="b"/>
              <a:pathLst>
                <a:path w="2421" h="856" extrusionOk="0">
                  <a:moveTo>
                    <a:pt x="1484" y="0"/>
                  </a:moveTo>
                  <a:cubicBezTo>
                    <a:pt x="953" y="0"/>
                    <a:pt x="477" y="405"/>
                    <a:pt x="1" y="838"/>
                  </a:cubicBezTo>
                  <a:cubicBezTo>
                    <a:pt x="135" y="850"/>
                    <a:pt x="272" y="855"/>
                    <a:pt x="409" y="855"/>
                  </a:cubicBezTo>
                  <a:cubicBezTo>
                    <a:pt x="1095" y="855"/>
                    <a:pt x="1805" y="715"/>
                    <a:pt x="2421" y="435"/>
                  </a:cubicBezTo>
                  <a:cubicBezTo>
                    <a:pt x="2086" y="124"/>
                    <a:pt x="1777" y="0"/>
                    <a:pt x="1484" y="0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7" name="Google Shape;13687;p16"/>
            <p:cNvSpPr/>
            <p:nvPr/>
          </p:nvSpPr>
          <p:spPr>
            <a:xfrm>
              <a:off x="5173875" y="2029150"/>
              <a:ext cx="40350" cy="24150"/>
            </a:xfrm>
            <a:custGeom>
              <a:avLst/>
              <a:gdLst/>
              <a:ahLst/>
              <a:cxnLst/>
              <a:rect l="l" t="t" r="r" b="b"/>
              <a:pathLst>
                <a:path w="1614" h="966" extrusionOk="0">
                  <a:moveTo>
                    <a:pt x="984" y="0"/>
                  </a:moveTo>
                  <a:cubicBezTo>
                    <a:pt x="476" y="0"/>
                    <a:pt x="148" y="375"/>
                    <a:pt x="0" y="965"/>
                  </a:cubicBezTo>
                  <a:cubicBezTo>
                    <a:pt x="606" y="898"/>
                    <a:pt x="1143" y="562"/>
                    <a:pt x="1614" y="159"/>
                  </a:cubicBezTo>
                  <a:cubicBezTo>
                    <a:pt x="1380" y="51"/>
                    <a:pt x="1170" y="0"/>
                    <a:pt x="984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8" name="Google Shape;13688;p16"/>
            <p:cNvSpPr/>
            <p:nvPr/>
          </p:nvSpPr>
          <p:spPr>
            <a:xfrm>
              <a:off x="5888175" y="2223775"/>
              <a:ext cx="40350" cy="10275"/>
            </a:xfrm>
            <a:custGeom>
              <a:avLst/>
              <a:gdLst/>
              <a:ahLst/>
              <a:cxnLst/>
              <a:rect l="l" t="t" r="r" b="b"/>
              <a:pathLst>
                <a:path w="1614" h="411" extrusionOk="0">
                  <a:moveTo>
                    <a:pt x="901" y="1"/>
                  </a:moveTo>
                  <a:cubicBezTo>
                    <a:pt x="582" y="1"/>
                    <a:pt x="269" y="66"/>
                    <a:pt x="0" y="374"/>
                  </a:cubicBezTo>
                  <a:cubicBezTo>
                    <a:pt x="231" y="374"/>
                    <a:pt x="486" y="411"/>
                    <a:pt x="734" y="411"/>
                  </a:cubicBezTo>
                  <a:cubicBezTo>
                    <a:pt x="1065" y="411"/>
                    <a:pt x="1383" y="345"/>
                    <a:pt x="1614" y="38"/>
                  </a:cubicBezTo>
                  <a:cubicBezTo>
                    <a:pt x="1383" y="38"/>
                    <a:pt x="1140" y="1"/>
                    <a:pt x="901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9" name="Google Shape;13689;p16"/>
            <p:cNvSpPr/>
            <p:nvPr/>
          </p:nvSpPr>
          <p:spPr>
            <a:xfrm>
              <a:off x="5787325" y="2244425"/>
              <a:ext cx="30275" cy="8975"/>
            </a:xfrm>
            <a:custGeom>
              <a:avLst/>
              <a:gdLst/>
              <a:ahLst/>
              <a:cxnLst/>
              <a:rect l="l" t="t" r="r" b="b"/>
              <a:pathLst>
                <a:path w="1211" h="359" extrusionOk="0">
                  <a:moveTo>
                    <a:pt x="754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118" y="355"/>
                    <a:pt x="236" y="359"/>
                    <a:pt x="350" y="359"/>
                  </a:cubicBezTo>
                  <a:cubicBezTo>
                    <a:pt x="694" y="359"/>
                    <a:pt x="1009" y="321"/>
                    <a:pt x="1211" y="18"/>
                  </a:cubicBezTo>
                  <a:cubicBezTo>
                    <a:pt x="1064" y="18"/>
                    <a:pt x="909" y="1"/>
                    <a:pt x="75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0" name="Google Shape;13690;p16"/>
            <p:cNvSpPr/>
            <p:nvPr/>
          </p:nvSpPr>
          <p:spPr>
            <a:xfrm>
              <a:off x="5904975" y="2196125"/>
              <a:ext cx="14925" cy="7425"/>
            </a:xfrm>
            <a:custGeom>
              <a:avLst/>
              <a:gdLst/>
              <a:ahLst/>
              <a:cxnLst/>
              <a:rect l="l" t="t" r="r" b="b"/>
              <a:pathLst>
                <a:path w="597" h="297" extrusionOk="0">
                  <a:moveTo>
                    <a:pt x="135" y="1"/>
                  </a:moveTo>
                  <a:cubicBezTo>
                    <a:pt x="135" y="1"/>
                    <a:pt x="1" y="135"/>
                    <a:pt x="1" y="135"/>
                  </a:cubicBezTo>
                  <a:lnTo>
                    <a:pt x="337" y="270"/>
                  </a:lnTo>
                  <a:cubicBezTo>
                    <a:pt x="409" y="288"/>
                    <a:pt x="462" y="296"/>
                    <a:pt x="498" y="296"/>
                  </a:cubicBezTo>
                  <a:cubicBezTo>
                    <a:pt x="596" y="296"/>
                    <a:pt x="570" y="234"/>
                    <a:pt x="471" y="135"/>
                  </a:cubicBezTo>
                  <a:cubicBezTo>
                    <a:pt x="337" y="68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1" name="Google Shape;13691;p16"/>
            <p:cNvSpPr/>
            <p:nvPr/>
          </p:nvSpPr>
          <p:spPr>
            <a:xfrm>
              <a:off x="5918425" y="2202525"/>
              <a:ext cx="20200" cy="10775"/>
            </a:xfrm>
            <a:custGeom>
              <a:avLst/>
              <a:gdLst/>
              <a:ahLst/>
              <a:cxnLst/>
              <a:rect l="l" t="t" r="r" b="b"/>
              <a:pathLst>
                <a:path w="808" h="431" extrusionOk="0">
                  <a:moveTo>
                    <a:pt x="133" y="1"/>
                  </a:moveTo>
                  <a:cubicBezTo>
                    <a:pt x="89" y="1"/>
                    <a:pt x="45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3"/>
                    <a:pt x="421" y="1"/>
                    <a:pt x="133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2" name="Google Shape;13692;p16"/>
            <p:cNvSpPr/>
            <p:nvPr/>
          </p:nvSpPr>
          <p:spPr>
            <a:xfrm>
              <a:off x="4745575" y="1622850"/>
              <a:ext cx="480425" cy="530800"/>
            </a:xfrm>
            <a:custGeom>
              <a:avLst/>
              <a:gdLst/>
              <a:ahLst/>
              <a:cxnLst/>
              <a:rect l="l" t="t" r="r" b="b"/>
              <a:pathLst>
                <a:path w="19217" h="21232" extrusionOk="0">
                  <a:moveTo>
                    <a:pt x="10744" y="1"/>
                  </a:moveTo>
                  <a:cubicBezTo>
                    <a:pt x="10568" y="1"/>
                    <a:pt x="10388" y="23"/>
                    <a:pt x="10208" y="74"/>
                  </a:cubicBezTo>
                  <a:cubicBezTo>
                    <a:pt x="9200" y="276"/>
                    <a:pt x="8258" y="814"/>
                    <a:pt x="7586" y="1620"/>
                  </a:cubicBezTo>
                  <a:cubicBezTo>
                    <a:pt x="7384" y="1284"/>
                    <a:pt x="7384" y="881"/>
                    <a:pt x="7048" y="679"/>
                  </a:cubicBezTo>
                  <a:cubicBezTo>
                    <a:pt x="6712" y="1083"/>
                    <a:pt x="6712" y="1620"/>
                    <a:pt x="6242" y="1889"/>
                  </a:cubicBezTo>
                  <a:cubicBezTo>
                    <a:pt x="5704" y="4242"/>
                    <a:pt x="4830" y="6528"/>
                    <a:pt x="3754" y="8612"/>
                  </a:cubicBezTo>
                  <a:cubicBezTo>
                    <a:pt x="1872" y="12377"/>
                    <a:pt x="1468" y="16478"/>
                    <a:pt x="191" y="20310"/>
                  </a:cubicBezTo>
                  <a:cubicBezTo>
                    <a:pt x="0" y="20787"/>
                    <a:pt x="386" y="21231"/>
                    <a:pt x="794" y="21231"/>
                  </a:cubicBezTo>
                  <a:cubicBezTo>
                    <a:pt x="960" y="21231"/>
                    <a:pt x="1130" y="21157"/>
                    <a:pt x="1267" y="20982"/>
                  </a:cubicBezTo>
                  <a:cubicBezTo>
                    <a:pt x="2544" y="19906"/>
                    <a:pt x="4157" y="19570"/>
                    <a:pt x="5637" y="18898"/>
                  </a:cubicBezTo>
                  <a:cubicBezTo>
                    <a:pt x="6578" y="18495"/>
                    <a:pt x="7586" y="18091"/>
                    <a:pt x="8527" y="17553"/>
                  </a:cubicBezTo>
                  <a:cubicBezTo>
                    <a:pt x="9805" y="16814"/>
                    <a:pt x="11216" y="16142"/>
                    <a:pt x="12628" y="15604"/>
                  </a:cubicBezTo>
                  <a:cubicBezTo>
                    <a:pt x="13166" y="14663"/>
                    <a:pt x="14174" y="14663"/>
                    <a:pt x="14981" y="14394"/>
                  </a:cubicBezTo>
                  <a:cubicBezTo>
                    <a:pt x="16393" y="13520"/>
                    <a:pt x="18074" y="13049"/>
                    <a:pt x="19149" y="11637"/>
                  </a:cubicBezTo>
                  <a:lnTo>
                    <a:pt x="18275" y="10360"/>
                  </a:lnTo>
                  <a:cubicBezTo>
                    <a:pt x="18679" y="10293"/>
                    <a:pt x="19149" y="10360"/>
                    <a:pt x="19217" y="9755"/>
                  </a:cubicBezTo>
                  <a:cubicBezTo>
                    <a:pt x="18611" y="9486"/>
                    <a:pt x="18006" y="9284"/>
                    <a:pt x="17401" y="9083"/>
                  </a:cubicBezTo>
                  <a:cubicBezTo>
                    <a:pt x="16460" y="9016"/>
                    <a:pt x="16057" y="7873"/>
                    <a:pt x="16729" y="7200"/>
                  </a:cubicBezTo>
                  <a:cubicBezTo>
                    <a:pt x="17334" y="6326"/>
                    <a:pt x="17670" y="5520"/>
                    <a:pt x="17132" y="4646"/>
                  </a:cubicBezTo>
                  <a:cubicBezTo>
                    <a:pt x="16460" y="3973"/>
                    <a:pt x="16057" y="3234"/>
                    <a:pt x="15788" y="2360"/>
                  </a:cubicBezTo>
                  <a:cubicBezTo>
                    <a:pt x="14174" y="1957"/>
                    <a:pt x="13166" y="612"/>
                    <a:pt x="11553" y="141"/>
                  </a:cubicBezTo>
                  <a:cubicBezTo>
                    <a:pt x="11303" y="58"/>
                    <a:pt x="11028" y="1"/>
                    <a:pt x="10744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3" name="Google Shape;13693;p16"/>
            <p:cNvSpPr/>
            <p:nvPr/>
          </p:nvSpPr>
          <p:spPr>
            <a:xfrm>
              <a:off x="5120100" y="1880150"/>
              <a:ext cx="183225" cy="102550"/>
            </a:xfrm>
            <a:custGeom>
              <a:avLst/>
              <a:gdLst/>
              <a:ahLst/>
              <a:cxnLst/>
              <a:rect l="l" t="t" r="r" b="b"/>
              <a:pathLst>
                <a:path w="7329" h="4102" extrusionOk="0">
                  <a:moveTo>
                    <a:pt x="7328" y="1"/>
                  </a:moveTo>
                  <a:lnTo>
                    <a:pt x="4168" y="1345"/>
                  </a:lnTo>
                  <a:cubicBezTo>
                    <a:pt x="2891" y="2421"/>
                    <a:pt x="1210" y="2892"/>
                    <a:pt x="0" y="4102"/>
                  </a:cubicBezTo>
                  <a:cubicBezTo>
                    <a:pt x="336" y="4035"/>
                    <a:pt x="672" y="3967"/>
                    <a:pt x="1009" y="3833"/>
                  </a:cubicBezTo>
                  <a:cubicBezTo>
                    <a:pt x="2958" y="2690"/>
                    <a:pt x="4975" y="1614"/>
                    <a:pt x="7059" y="740"/>
                  </a:cubicBezTo>
                  <a:cubicBezTo>
                    <a:pt x="7328" y="606"/>
                    <a:pt x="7328" y="270"/>
                    <a:pt x="7328" y="1"/>
                  </a:cubicBezTo>
                  <a:close/>
                </a:path>
              </a:pathLst>
            </a:custGeom>
            <a:solidFill>
              <a:srgbClr val="98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4" name="Google Shape;13694;p16"/>
            <p:cNvSpPr/>
            <p:nvPr/>
          </p:nvSpPr>
          <p:spPr>
            <a:xfrm>
              <a:off x="5515050" y="1791075"/>
              <a:ext cx="30275" cy="13900"/>
            </a:xfrm>
            <a:custGeom>
              <a:avLst/>
              <a:gdLst/>
              <a:ahLst/>
              <a:cxnLst/>
              <a:rect l="l" t="t" r="r" b="b"/>
              <a:pathLst>
                <a:path w="1211" h="556" extrusionOk="0">
                  <a:moveTo>
                    <a:pt x="606" y="1"/>
                  </a:moveTo>
                  <a:cubicBezTo>
                    <a:pt x="404" y="1"/>
                    <a:pt x="202" y="135"/>
                    <a:pt x="1" y="404"/>
                  </a:cubicBezTo>
                  <a:cubicBezTo>
                    <a:pt x="202" y="505"/>
                    <a:pt x="421" y="555"/>
                    <a:pt x="631" y="555"/>
                  </a:cubicBezTo>
                  <a:cubicBezTo>
                    <a:pt x="841" y="555"/>
                    <a:pt x="1043" y="505"/>
                    <a:pt x="1211" y="404"/>
                  </a:cubicBezTo>
                  <a:cubicBezTo>
                    <a:pt x="1009" y="135"/>
                    <a:pt x="807" y="1"/>
                    <a:pt x="60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5" name="Google Shape;13695;p16"/>
            <p:cNvSpPr/>
            <p:nvPr/>
          </p:nvSpPr>
          <p:spPr>
            <a:xfrm>
              <a:off x="5506650" y="1801175"/>
              <a:ext cx="8425" cy="21875"/>
            </a:xfrm>
            <a:custGeom>
              <a:avLst/>
              <a:gdLst/>
              <a:ahLst/>
              <a:cxnLst/>
              <a:rect l="l" t="t" r="r" b="b"/>
              <a:pathLst>
                <a:path w="337" h="875" extrusionOk="0">
                  <a:moveTo>
                    <a:pt x="337" y="0"/>
                  </a:moveTo>
                  <a:cubicBezTo>
                    <a:pt x="135" y="67"/>
                    <a:pt x="1" y="336"/>
                    <a:pt x="1" y="605"/>
                  </a:cubicBezTo>
                  <a:cubicBezTo>
                    <a:pt x="1" y="672"/>
                    <a:pt x="135" y="740"/>
                    <a:pt x="202" y="874"/>
                  </a:cubicBezTo>
                  <a:lnTo>
                    <a:pt x="337" y="40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6" name="Google Shape;13696;p16"/>
            <p:cNvSpPr/>
            <p:nvPr/>
          </p:nvSpPr>
          <p:spPr>
            <a:xfrm>
              <a:off x="5531875" y="1823025"/>
              <a:ext cx="14725" cy="8475"/>
            </a:xfrm>
            <a:custGeom>
              <a:avLst/>
              <a:gdLst/>
              <a:ahLst/>
              <a:cxnLst/>
              <a:rect l="l" t="t" r="r" b="b"/>
              <a:pathLst>
                <a:path w="589" h="339" extrusionOk="0">
                  <a:moveTo>
                    <a:pt x="134" y="0"/>
                  </a:moveTo>
                  <a:cubicBezTo>
                    <a:pt x="134" y="0"/>
                    <a:pt x="0" y="135"/>
                    <a:pt x="0" y="135"/>
                  </a:cubicBezTo>
                  <a:cubicBezTo>
                    <a:pt x="134" y="202"/>
                    <a:pt x="134" y="202"/>
                    <a:pt x="336" y="269"/>
                  </a:cubicBezTo>
                  <a:cubicBezTo>
                    <a:pt x="431" y="317"/>
                    <a:pt x="493" y="339"/>
                    <a:pt x="527" y="339"/>
                  </a:cubicBezTo>
                  <a:cubicBezTo>
                    <a:pt x="588" y="339"/>
                    <a:pt x="557" y="265"/>
                    <a:pt x="471" y="135"/>
                  </a:cubicBezTo>
                  <a:cubicBezTo>
                    <a:pt x="336" y="67"/>
                    <a:pt x="269" y="0"/>
                    <a:pt x="13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7" name="Google Shape;13697;p16"/>
            <p:cNvSpPr/>
            <p:nvPr/>
          </p:nvSpPr>
          <p:spPr>
            <a:xfrm>
              <a:off x="5382275" y="18297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70" y="67"/>
                    <a:pt x="68" y="202"/>
                    <a:pt x="1" y="403"/>
                  </a:cubicBezTo>
                  <a:cubicBezTo>
                    <a:pt x="202" y="403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8" name="Google Shape;13698;p16"/>
            <p:cNvSpPr/>
            <p:nvPr/>
          </p:nvSpPr>
          <p:spPr>
            <a:xfrm>
              <a:off x="5555400" y="1825950"/>
              <a:ext cx="10100" cy="3825"/>
            </a:xfrm>
            <a:custGeom>
              <a:avLst/>
              <a:gdLst/>
              <a:ahLst/>
              <a:cxnLst/>
              <a:rect l="l" t="t" r="r" b="b"/>
              <a:pathLst>
                <a:path w="404" h="153" extrusionOk="0">
                  <a:moveTo>
                    <a:pt x="202" y="1"/>
                  </a:moveTo>
                  <a:cubicBezTo>
                    <a:pt x="135" y="1"/>
                    <a:pt x="67" y="51"/>
                    <a:pt x="0" y="152"/>
                  </a:cubicBezTo>
                  <a:lnTo>
                    <a:pt x="404" y="152"/>
                  </a:lnTo>
                  <a:cubicBezTo>
                    <a:pt x="336" y="51"/>
                    <a:pt x="269" y="1"/>
                    <a:pt x="202" y="1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9" name="Google Shape;13699;p16"/>
            <p:cNvSpPr/>
            <p:nvPr/>
          </p:nvSpPr>
          <p:spPr>
            <a:xfrm>
              <a:off x="5545300" y="1801175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0"/>
                  </a:moveTo>
                  <a:cubicBezTo>
                    <a:pt x="30" y="87"/>
                    <a:pt x="58" y="111"/>
                    <a:pt x="87" y="111"/>
                  </a:cubicBezTo>
                  <a:cubicBezTo>
                    <a:pt x="126" y="111"/>
                    <a:pt x="164" y="67"/>
                    <a:pt x="203" y="67"/>
                  </a:cubicBezTo>
                  <a:cubicBezTo>
                    <a:pt x="203" y="67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0" name="Google Shape;13700;p16"/>
            <p:cNvSpPr/>
            <p:nvPr/>
          </p:nvSpPr>
          <p:spPr>
            <a:xfrm>
              <a:off x="5696575" y="2293600"/>
              <a:ext cx="30275" cy="11875"/>
            </a:xfrm>
            <a:custGeom>
              <a:avLst/>
              <a:gdLst/>
              <a:ahLst/>
              <a:cxnLst/>
              <a:rect l="l" t="t" r="r" b="b"/>
              <a:pathLst>
                <a:path w="1211" h="475" extrusionOk="0">
                  <a:moveTo>
                    <a:pt x="0" y="1"/>
                  </a:moveTo>
                  <a:cubicBezTo>
                    <a:pt x="215" y="431"/>
                    <a:pt x="603" y="474"/>
                    <a:pt x="956" y="474"/>
                  </a:cubicBezTo>
                  <a:cubicBezTo>
                    <a:pt x="1044" y="474"/>
                    <a:pt x="1130" y="472"/>
                    <a:pt x="1210" y="472"/>
                  </a:cubicBezTo>
                  <a:cubicBezTo>
                    <a:pt x="1210" y="270"/>
                    <a:pt x="1210" y="135"/>
                    <a:pt x="1210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1" name="Google Shape;13701;p16"/>
            <p:cNvSpPr/>
            <p:nvPr/>
          </p:nvSpPr>
          <p:spPr>
            <a:xfrm>
              <a:off x="5686475" y="2289825"/>
              <a:ext cx="10125" cy="3800"/>
            </a:xfrm>
            <a:custGeom>
              <a:avLst/>
              <a:gdLst/>
              <a:ahLst/>
              <a:cxnLst/>
              <a:rect l="l" t="t" r="r" b="b"/>
              <a:pathLst>
                <a:path w="405" h="152" extrusionOk="0">
                  <a:moveTo>
                    <a:pt x="228" y="1"/>
                  </a:moveTo>
                  <a:cubicBezTo>
                    <a:pt x="169" y="1"/>
                    <a:pt x="102" y="51"/>
                    <a:pt x="1" y="152"/>
                  </a:cubicBezTo>
                  <a:lnTo>
                    <a:pt x="404" y="152"/>
                  </a:lnTo>
                  <a:cubicBezTo>
                    <a:pt x="337" y="51"/>
                    <a:pt x="287" y="1"/>
                    <a:pt x="228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2" name="Google Shape;13702;p16"/>
            <p:cNvSpPr/>
            <p:nvPr/>
          </p:nvSpPr>
          <p:spPr>
            <a:xfrm>
              <a:off x="4273025" y="728550"/>
              <a:ext cx="252125" cy="264225"/>
            </a:xfrm>
            <a:custGeom>
              <a:avLst/>
              <a:gdLst/>
              <a:ahLst/>
              <a:cxnLst/>
              <a:rect l="l" t="t" r="r" b="b"/>
              <a:pathLst>
                <a:path w="10085" h="10569" extrusionOk="0">
                  <a:moveTo>
                    <a:pt x="8572" y="0"/>
                  </a:moveTo>
                  <a:cubicBezTo>
                    <a:pt x="8460" y="0"/>
                    <a:pt x="8337" y="24"/>
                    <a:pt x="8202" y="81"/>
                  </a:cubicBezTo>
                  <a:cubicBezTo>
                    <a:pt x="7972" y="655"/>
                    <a:pt x="7399" y="984"/>
                    <a:pt x="6818" y="984"/>
                  </a:cubicBezTo>
                  <a:cubicBezTo>
                    <a:pt x="6719" y="984"/>
                    <a:pt x="6619" y="974"/>
                    <a:pt x="6521" y="955"/>
                  </a:cubicBezTo>
                  <a:lnTo>
                    <a:pt x="6521" y="888"/>
                  </a:lnTo>
                  <a:cubicBezTo>
                    <a:pt x="6454" y="955"/>
                    <a:pt x="6387" y="1089"/>
                    <a:pt x="6454" y="1224"/>
                  </a:cubicBezTo>
                  <a:cubicBezTo>
                    <a:pt x="6426" y="1196"/>
                    <a:pt x="6375" y="1180"/>
                    <a:pt x="6321" y="1180"/>
                  </a:cubicBezTo>
                  <a:cubicBezTo>
                    <a:pt x="6243" y="1180"/>
                    <a:pt x="6157" y="1212"/>
                    <a:pt x="6118" y="1291"/>
                  </a:cubicBezTo>
                  <a:cubicBezTo>
                    <a:pt x="6118" y="1425"/>
                    <a:pt x="6118" y="1560"/>
                    <a:pt x="6118" y="1627"/>
                  </a:cubicBezTo>
                  <a:cubicBezTo>
                    <a:pt x="5984" y="1829"/>
                    <a:pt x="5849" y="1963"/>
                    <a:pt x="5715" y="2098"/>
                  </a:cubicBezTo>
                  <a:cubicBezTo>
                    <a:pt x="4639" y="3711"/>
                    <a:pt x="3496" y="5190"/>
                    <a:pt x="2152" y="6602"/>
                  </a:cubicBezTo>
                  <a:cubicBezTo>
                    <a:pt x="2017" y="7274"/>
                    <a:pt x="1681" y="7812"/>
                    <a:pt x="1143" y="8283"/>
                  </a:cubicBezTo>
                  <a:cubicBezTo>
                    <a:pt x="471" y="8820"/>
                    <a:pt x="68" y="9627"/>
                    <a:pt x="0" y="10568"/>
                  </a:cubicBezTo>
                  <a:lnTo>
                    <a:pt x="2622" y="8081"/>
                  </a:lnTo>
                  <a:cubicBezTo>
                    <a:pt x="2421" y="6400"/>
                    <a:pt x="3832" y="7073"/>
                    <a:pt x="4639" y="6804"/>
                  </a:cubicBezTo>
                  <a:cubicBezTo>
                    <a:pt x="4236" y="6400"/>
                    <a:pt x="3496" y="6535"/>
                    <a:pt x="3563" y="5930"/>
                  </a:cubicBezTo>
                  <a:cubicBezTo>
                    <a:pt x="3631" y="5392"/>
                    <a:pt x="4034" y="5056"/>
                    <a:pt x="4505" y="5056"/>
                  </a:cubicBezTo>
                  <a:cubicBezTo>
                    <a:pt x="4612" y="5074"/>
                    <a:pt x="4702" y="5082"/>
                    <a:pt x="4779" y="5082"/>
                  </a:cubicBezTo>
                  <a:cubicBezTo>
                    <a:pt x="5278" y="5082"/>
                    <a:pt x="5177" y="4724"/>
                    <a:pt x="5177" y="4316"/>
                  </a:cubicBezTo>
                  <a:cubicBezTo>
                    <a:pt x="5125" y="4160"/>
                    <a:pt x="5315" y="4004"/>
                    <a:pt x="5465" y="4004"/>
                  </a:cubicBezTo>
                  <a:cubicBezTo>
                    <a:pt x="5509" y="4004"/>
                    <a:pt x="5550" y="4017"/>
                    <a:pt x="5580" y="4047"/>
                  </a:cubicBezTo>
                  <a:cubicBezTo>
                    <a:pt x="5824" y="4313"/>
                    <a:pt x="6016" y="4411"/>
                    <a:pt x="6189" y="4411"/>
                  </a:cubicBezTo>
                  <a:cubicBezTo>
                    <a:pt x="6540" y="4411"/>
                    <a:pt x="6810" y="4004"/>
                    <a:pt x="7261" y="3778"/>
                  </a:cubicBezTo>
                  <a:cubicBezTo>
                    <a:pt x="7866" y="3442"/>
                    <a:pt x="7799" y="2703"/>
                    <a:pt x="8135" y="2232"/>
                  </a:cubicBezTo>
                  <a:cubicBezTo>
                    <a:pt x="8740" y="1425"/>
                    <a:pt x="8471" y="1224"/>
                    <a:pt x="9412" y="1224"/>
                  </a:cubicBezTo>
                  <a:cubicBezTo>
                    <a:pt x="9547" y="1224"/>
                    <a:pt x="9748" y="1022"/>
                    <a:pt x="10084" y="820"/>
                  </a:cubicBezTo>
                  <a:cubicBezTo>
                    <a:pt x="9469" y="597"/>
                    <a:pt x="9133" y="0"/>
                    <a:pt x="8572" y="0"/>
                  </a:cubicBezTo>
                  <a:close/>
                </a:path>
              </a:pathLst>
            </a:custGeom>
            <a:solidFill>
              <a:srgbClr val="81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3" name="Google Shape;13703;p16"/>
            <p:cNvSpPr/>
            <p:nvPr/>
          </p:nvSpPr>
          <p:spPr>
            <a:xfrm>
              <a:off x="4415875" y="77090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ubicBezTo>
                    <a:pt x="202" y="404"/>
                    <a:pt x="404" y="202"/>
                    <a:pt x="404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4" name="Google Shape;13704;p16"/>
            <p:cNvSpPr/>
            <p:nvPr/>
          </p:nvSpPr>
          <p:spPr>
            <a:xfrm>
              <a:off x="4427650" y="7524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336" y="1"/>
                  </a:moveTo>
                  <a:cubicBezTo>
                    <a:pt x="135" y="1"/>
                    <a:pt x="0" y="202"/>
                    <a:pt x="0" y="404"/>
                  </a:cubicBezTo>
                  <a:lnTo>
                    <a:pt x="336" y="404"/>
                  </a:lnTo>
                  <a:cubicBezTo>
                    <a:pt x="404" y="270"/>
                    <a:pt x="404" y="135"/>
                    <a:pt x="336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5" name="Google Shape;13705;p16"/>
            <p:cNvSpPr/>
            <p:nvPr/>
          </p:nvSpPr>
          <p:spPr>
            <a:xfrm>
              <a:off x="4476375" y="79595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1272" y="1"/>
                  </a:moveTo>
                  <a:cubicBezTo>
                    <a:pt x="1086" y="1"/>
                    <a:pt x="934" y="127"/>
                    <a:pt x="875" y="545"/>
                  </a:cubicBezTo>
                  <a:cubicBezTo>
                    <a:pt x="808" y="1284"/>
                    <a:pt x="270" y="1687"/>
                    <a:pt x="1" y="2292"/>
                  </a:cubicBezTo>
                  <a:cubicBezTo>
                    <a:pt x="185" y="2338"/>
                    <a:pt x="400" y="2447"/>
                    <a:pt x="560" y="2447"/>
                  </a:cubicBezTo>
                  <a:cubicBezTo>
                    <a:pt x="635" y="2447"/>
                    <a:pt x="698" y="2424"/>
                    <a:pt x="740" y="2360"/>
                  </a:cubicBezTo>
                  <a:cubicBezTo>
                    <a:pt x="1077" y="1553"/>
                    <a:pt x="1883" y="1082"/>
                    <a:pt x="2018" y="276"/>
                  </a:cubicBezTo>
                  <a:cubicBezTo>
                    <a:pt x="1793" y="201"/>
                    <a:pt x="1506" y="1"/>
                    <a:pt x="1272" y="1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6" name="Google Shape;13706;p16"/>
            <p:cNvSpPr/>
            <p:nvPr/>
          </p:nvSpPr>
          <p:spPr>
            <a:xfrm>
              <a:off x="4273025" y="11255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874" y="0"/>
                  </a:moveTo>
                  <a:lnTo>
                    <a:pt x="874" y="0"/>
                  </a:lnTo>
                  <a:cubicBezTo>
                    <a:pt x="404" y="135"/>
                    <a:pt x="0" y="673"/>
                    <a:pt x="68" y="1211"/>
                  </a:cubicBezTo>
                  <a:cubicBezTo>
                    <a:pt x="605" y="1009"/>
                    <a:pt x="941" y="538"/>
                    <a:pt x="874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7" name="Google Shape;13707;p16"/>
            <p:cNvSpPr/>
            <p:nvPr/>
          </p:nvSpPr>
          <p:spPr>
            <a:xfrm>
              <a:off x="4577225" y="1417325"/>
              <a:ext cx="89100" cy="147200"/>
            </a:xfrm>
            <a:custGeom>
              <a:avLst/>
              <a:gdLst/>
              <a:ahLst/>
              <a:cxnLst/>
              <a:rect l="l" t="t" r="r" b="b"/>
              <a:pathLst>
                <a:path w="3564" h="5888" extrusionOk="0">
                  <a:moveTo>
                    <a:pt x="2378" y="1"/>
                  </a:moveTo>
                  <a:cubicBezTo>
                    <a:pt x="2046" y="1"/>
                    <a:pt x="1732" y="151"/>
                    <a:pt x="1547" y="429"/>
                  </a:cubicBezTo>
                  <a:cubicBezTo>
                    <a:pt x="1278" y="698"/>
                    <a:pt x="1211" y="1102"/>
                    <a:pt x="1278" y="1505"/>
                  </a:cubicBezTo>
                  <a:cubicBezTo>
                    <a:pt x="1345" y="2245"/>
                    <a:pt x="1143" y="2984"/>
                    <a:pt x="807" y="3656"/>
                  </a:cubicBezTo>
                  <a:cubicBezTo>
                    <a:pt x="606" y="3993"/>
                    <a:pt x="404" y="4329"/>
                    <a:pt x="202" y="4665"/>
                  </a:cubicBezTo>
                  <a:cubicBezTo>
                    <a:pt x="1" y="4867"/>
                    <a:pt x="68" y="5203"/>
                    <a:pt x="202" y="5404"/>
                  </a:cubicBezTo>
                  <a:cubicBezTo>
                    <a:pt x="905" y="5697"/>
                    <a:pt x="1607" y="5888"/>
                    <a:pt x="2354" y="5888"/>
                  </a:cubicBezTo>
                  <a:cubicBezTo>
                    <a:pt x="2465" y="5888"/>
                    <a:pt x="2577" y="5884"/>
                    <a:pt x="2690" y="5875"/>
                  </a:cubicBezTo>
                  <a:cubicBezTo>
                    <a:pt x="3564" y="5539"/>
                    <a:pt x="3429" y="4799"/>
                    <a:pt x="3228" y="4060"/>
                  </a:cubicBezTo>
                  <a:cubicBezTo>
                    <a:pt x="2354" y="3119"/>
                    <a:pt x="2824" y="2110"/>
                    <a:pt x="3093" y="1102"/>
                  </a:cubicBezTo>
                  <a:cubicBezTo>
                    <a:pt x="3228" y="698"/>
                    <a:pt x="3295" y="295"/>
                    <a:pt x="2824" y="93"/>
                  </a:cubicBezTo>
                  <a:cubicBezTo>
                    <a:pt x="2678" y="31"/>
                    <a:pt x="2526" y="1"/>
                    <a:pt x="2378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8" name="Google Shape;13708;p16"/>
            <p:cNvSpPr/>
            <p:nvPr/>
          </p:nvSpPr>
          <p:spPr>
            <a:xfrm>
              <a:off x="4869675" y="1372575"/>
              <a:ext cx="47075" cy="65575"/>
            </a:xfrm>
            <a:custGeom>
              <a:avLst/>
              <a:gdLst/>
              <a:ahLst/>
              <a:cxnLst/>
              <a:rect l="l" t="t" r="r" b="b"/>
              <a:pathLst>
                <a:path w="1883" h="2623" extrusionOk="0">
                  <a:moveTo>
                    <a:pt x="1412" y="1"/>
                  </a:moveTo>
                  <a:cubicBezTo>
                    <a:pt x="1210" y="539"/>
                    <a:pt x="1009" y="1211"/>
                    <a:pt x="874" y="1682"/>
                  </a:cubicBezTo>
                  <a:cubicBezTo>
                    <a:pt x="785" y="1860"/>
                    <a:pt x="670" y="1920"/>
                    <a:pt x="540" y="1920"/>
                  </a:cubicBezTo>
                  <a:cubicBezTo>
                    <a:pt x="376" y="1920"/>
                    <a:pt x="188" y="1824"/>
                    <a:pt x="0" y="1749"/>
                  </a:cubicBezTo>
                  <a:lnTo>
                    <a:pt x="0" y="1749"/>
                  </a:lnTo>
                  <a:cubicBezTo>
                    <a:pt x="92" y="2531"/>
                    <a:pt x="531" y="2621"/>
                    <a:pt x="993" y="2621"/>
                  </a:cubicBezTo>
                  <a:cubicBezTo>
                    <a:pt x="1129" y="2621"/>
                    <a:pt x="1267" y="2613"/>
                    <a:pt x="1399" y="2613"/>
                  </a:cubicBezTo>
                  <a:cubicBezTo>
                    <a:pt x="1473" y="2613"/>
                    <a:pt x="1545" y="2615"/>
                    <a:pt x="1614" y="2623"/>
                  </a:cubicBezTo>
                  <a:cubicBezTo>
                    <a:pt x="1883" y="875"/>
                    <a:pt x="1883" y="875"/>
                    <a:pt x="141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9" name="Google Shape;13709;p16"/>
            <p:cNvSpPr/>
            <p:nvPr/>
          </p:nvSpPr>
          <p:spPr>
            <a:xfrm>
              <a:off x="4852850" y="1375950"/>
              <a:ext cx="35325" cy="23550"/>
            </a:xfrm>
            <a:custGeom>
              <a:avLst/>
              <a:gdLst/>
              <a:ahLst/>
              <a:cxnLst/>
              <a:rect l="l" t="t" r="r" b="b"/>
              <a:pathLst>
                <a:path w="1413" h="942" extrusionOk="0">
                  <a:moveTo>
                    <a:pt x="673" y="0"/>
                  </a:moveTo>
                  <a:cubicBezTo>
                    <a:pt x="1" y="0"/>
                    <a:pt x="68" y="404"/>
                    <a:pt x="270" y="874"/>
                  </a:cubicBezTo>
                  <a:cubicBezTo>
                    <a:pt x="673" y="807"/>
                    <a:pt x="1144" y="942"/>
                    <a:pt x="1278" y="538"/>
                  </a:cubicBezTo>
                  <a:cubicBezTo>
                    <a:pt x="1413" y="68"/>
                    <a:pt x="1009" y="68"/>
                    <a:pt x="673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0" name="Google Shape;13710;p16"/>
            <p:cNvSpPr/>
            <p:nvPr/>
          </p:nvSpPr>
          <p:spPr>
            <a:xfrm>
              <a:off x="4889825" y="145830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1" y="1"/>
                  </a:moveTo>
                  <a:cubicBezTo>
                    <a:pt x="68" y="135"/>
                    <a:pt x="135" y="202"/>
                    <a:pt x="203" y="202"/>
                  </a:cubicBezTo>
                  <a:cubicBezTo>
                    <a:pt x="270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1" name="Google Shape;13711;p16"/>
            <p:cNvSpPr/>
            <p:nvPr/>
          </p:nvSpPr>
          <p:spPr>
            <a:xfrm>
              <a:off x="4879750" y="1453250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202" y="1"/>
                  </a:moveTo>
                  <a:cubicBezTo>
                    <a:pt x="135" y="1"/>
                    <a:pt x="68" y="68"/>
                    <a:pt x="1" y="203"/>
                  </a:cubicBezTo>
                  <a:lnTo>
                    <a:pt x="404" y="203"/>
                  </a:lnTo>
                  <a:cubicBezTo>
                    <a:pt x="337" y="68"/>
                    <a:pt x="270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2" name="Google Shape;13712;p16"/>
            <p:cNvSpPr/>
            <p:nvPr/>
          </p:nvSpPr>
          <p:spPr>
            <a:xfrm>
              <a:off x="5315050" y="1180250"/>
              <a:ext cx="43725" cy="46150"/>
            </a:xfrm>
            <a:custGeom>
              <a:avLst/>
              <a:gdLst/>
              <a:ahLst/>
              <a:cxnLst/>
              <a:rect l="l" t="t" r="r" b="b"/>
              <a:pathLst>
                <a:path w="1749" h="1846" extrusionOk="0">
                  <a:moveTo>
                    <a:pt x="683" y="0"/>
                  </a:moveTo>
                  <a:cubicBezTo>
                    <a:pt x="591" y="0"/>
                    <a:pt x="494" y="30"/>
                    <a:pt x="404" y="97"/>
                  </a:cubicBezTo>
                  <a:cubicBezTo>
                    <a:pt x="202" y="232"/>
                    <a:pt x="1" y="568"/>
                    <a:pt x="135" y="769"/>
                  </a:cubicBezTo>
                  <a:cubicBezTo>
                    <a:pt x="538" y="1173"/>
                    <a:pt x="740" y="1845"/>
                    <a:pt x="1749" y="1845"/>
                  </a:cubicBezTo>
                  <a:cubicBezTo>
                    <a:pt x="1480" y="1173"/>
                    <a:pt x="1278" y="702"/>
                    <a:pt x="1076" y="299"/>
                  </a:cubicBezTo>
                  <a:cubicBezTo>
                    <a:pt x="1031" y="120"/>
                    <a:pt x="867" y="0"/>
                    <a:pt x="683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3" name="Google Shape;13713;p16"/>
            <p:cNvSpPr/>
            <p:nvPr/>
          </p:nvSpPr>
          <p:spPr>
            <a:xfrm>
              <a:off x="5320100" y="1096950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874" y="1"/>
                  </a:moveTo>
                  <a:cubicBezTo>
                    <a:pt x="0" y="1"/>
                    <a:pt x="202" y="673"/>
                    <a:pt x="135" y="1211"/>
                  </a:cubicBezTo>
                  <a:cubicBezTo>
                    <a:pt x="673" y="1009"/>
                    <a:pt x="1278" y="1009"/>
                    <a:pt x="1143" y="202"/>
                  </a:cubicBezTo>
                  <a:cubicBezTo>
                    <a:pt x="1076" y="135"/>
                    <a:pt x="1009" y="1"/>
                    <a:pt x="87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4" name="Google Shape;13714;p16"/>
            <p:cNvSpPr/>
            <p:nvPr/>
          </p:nvSpPr>
          <p:spPr>
            <a:xfrm>
              <a:off x="5061275" y="1276775"/>
              <a:ext cx="35300" cy="40375"/>
            </a:xfrm>
            <a:custGeom>
              <a:avLst/>
              <a:gdLst/>
              <a:ahLst/>
              <a:cxnLst/>
              <a:rect l="l" t="t" r="r" b="b"/>
              <a:pathLst>
                <a:path w="1412" h="161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807" y="472"/>
                    <a:pt x="67" y="808"/>
                    <a:pt x="0" y="1614"/>
                  </a:cubicBezTo>
                  <a:cubicBezTo>
                    <a:pt x="740" y="1278"/>
                    <a:pt x="1412" y="942"/>
                    <a:pt x="121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5" name="Google Shape;13715;p16"/>
            <p:cNvSpPr/>
            <p:nvPr/>
          </p:nvSpPr>
          <p:spPr>
            <a:xfrm>
              <a:off x="5049500" y="13171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68" y="740"/>
                    <a:pt x="68" y="1211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6" name="Google Shape;13716;p16"/>
            <p:cNvSpPr/>
            <p:nvPr/>
          </p:nvSpPr>
          <p:spPr>
            <a:xfrm>
              <a:off x="5111700" y="1211250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202" y="0"/>
                  </a:moveTo>
                  <a:lnTo>
                    <a:pt x="0" y="202"/>
                  </a:lnTo>
                  <a:lnTo>
                    <a:pt x="0" y="605"/>
                  </a:lnTo>
                  <a:cubicBezTo>
                    <a:pt x="0" y="740"/>
                    <a:pt x="0" y="874"/>
                    <a:pt x="0" y="1008"/>
                  </a:cubicBezTo>
                  <a:cubicBezTo>
                    <a:pt x="269" y="807"/>
                    <a:pt x="471" y="538"/>
                    <a:pt x="403" y="202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7" name="Google Shape;13717;p16"/>
            <p:cNvSpPr/>
            <p:nvPr/>
          </p:nvSpPr>
          <p:spPr>
            <a:xfrm>
              <a:off x="5099925" y="1236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02" y="135"/>
                    <a:pt x="0" y="471"/>
                    <a:pt x="68" y="807"/>
                  </a:cubicBezTo>
                  <a:cubicBezTo>
                    <a:pt x="404" y="673"/>
                    <a:pt x="538" y="337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8" name="Google Shape;13718;p16"/>
            <p:cNvSpPr/>
            <p:nvPr/>
          </p:nvSpPr>
          <p:spPr>
            <a:xfrm>
              <a:off x="5091525" y="1256625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471" y="0"/>
                  </a:moveTo>
                  <a:cubicBezTo>
                    <a:pt x="135" y="135"/>
                    <a:pt x="0" y="471"/>
                    <a:pt x="68" y="807"/>
                  </a:cubicBezTo>
                  <a:cubicBezTo>
                    <a:pt x="336" y="673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9" name="Google Shape;13719;p16"/>
            <p:cNvSpPr/>
            <p:nvPr/>
          </p:nvSpPr>
          <p:spPr>
            <a:xfrm>
              <a:off x="5041100" y="13473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04" y="1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7" y="673"/>
                    <a:pt x="471" y="337"/>
                    <a:pt x="404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0" name="Google Shape;13720;p16"/>
            <p:cNvSpPr/>
            <p:nvPr/>
          </p:nvSpPr>
          <p:spPr>
            <a:xfrm>
              <a:off x="5031025" y="136755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03" y="0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6" y="673"/>
                    <a:pt x="471" y="336"/>
                    <a:pt x="403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1" name="Google Shape;13721;p16"/>
            <p:cNvSpPr/>
            <p:nvPr/>
          </p:nvSpPr>
          <p:spPr>
            <a:xfrm>
              <a:off x="5143625" y="1135600"/>
              <a:ext cx="28600" cy="40375"/>
            </a:xfrm>
            <a:custGeom>
              <a:avLst/>
              <a:gdLst/>
              <a:ahLst/>
              <a:cxnLst/>
              <a:rect l="l" t="t" r="r" b="b"/>
              <a:pathLst>
                <a:path w="1144" h="1615" extrusionOk="0">
                  <a:moveTo>
                    <a:pt x="1143" y="1"/>
                  </a:moveTo>
                  <a:cubicBezTo>
                    <a:pt x="471" y="270"/>
                    <a:pt x="0" y="875"/>
                    <a:pt x="0" y="1614"/>
                  </a:cubicBezTo>
                  <a:cubicBezTo>
                    <a:pt x="605" y="1345"/>
                    <a:pt x="1076" y="673"/>
                    <a:pt x="1143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2" name="Google Shape;13722;p16"/>
            <p:cNvSpPr/>
            <p:nvPr/>
          </p:nvSpPr>
          <p:spPr>
            <a:xfrm>
              <a:off x="5130175" y="11759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269"/>
                    <a:pt x="68" y="740"/>
                    <a:pt x="68" y="1210"/>
                  </a:cubicBezTo>
                  <a:lnTo>
                    <a:pt x="538" y="1210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3" name="Google Shape;13723;p16"/>
            <p:cNvSpPr/>
            <p:nvPr/>
          </p:nvSpPr>
          <p:spPr>
            <a:xfrm>
              <a:off x="5170525" y="1113750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02" y="203"/>
                    <a:pt x="0" y="539"/>
                    <a:pt x="67" y="875"/>
                  </a:cubicBezTo>
                  <a:cubicBezTo>
                    <a:pt x="403" y="673"/>
                    <a:pt x="538" y="337"/>
                    <a:pt x="47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4" name="Google Shape;13724;p16"/>
            <p:cNvSpPr/>
            <p:nvPr/>
          </p:nvSpPr>
          <p:spPr>
            <a:xfrm>
              <a:off x="5141950" y="1206200"/>
              <a:ext cx="5050" cy="4050"/>
            </a:xfrm>
            <a:custGeom>
              <a:avLst/>
              <a:gdLst/>
              <a:ahLst/>
              <a:cxnLst/>
              <a:rect l="l" t="t" r="r" b="b"/>
              <a:pathLst>
                <a:path w="202" h="162" extrusionOk="0">
                  <a:moveTo>
                    <a:pt x="0" y="0"/>
                  </a:moveTo>
                  <a:cubicBezTo>
                    <a:pt x="37" y="111"/>
                    <a:pt x="95" y="161"/>
                    <a:pt x="139" y="161"/>
                  </a:cubicBezTo>
                  <a:cubicBezTo>
                    <a:pt x="175" y="161"/>
                    <a:pt x="202" y="128"/>
                    <a:pt x="202" y="68"/>
                  </a:cubicBezTo>
                  <a:cubicBezTo>
                    <a:pt x="202" y="68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5" name="Google Shape;13725;p16"/>
            <p:cNvSpPr/>
            <p:nvPr/>
          </p:nvSpPr>
          <p:spPr>
            <a:xfrm>
              <a:off x="5120100" y="1206200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67" y="0"/>
                  </a:moveTo>
                  <a:cubicBezTo>
                    <a:pt x="67" y="0"/>
                    <a:pt x="0" y="0"/>
                    <a:pt x="0" y="135"/>
                  </a:cubicBezTo>
                  <a:cubicBezTo>
                    <a:pt x="0" y="202"/>
                    <a:pt x="0" y="337"/>
                    <a:pt x="67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6" name="Google Shape;13726;p16"/>
            <p:cNvSpPr/>
            <p:nvPr/>
          </p:nvSpPr>
          <p:spPr>
            <a:xfrm>
              <a:off x="6094900" y="1387100"/>
              <a:ext cx="16550" cy="12400"/>
            </a:xfrm>
            <a:custGeom>
              <a:avLst/>
              <a:gdLst/>
              <a:ahLst/>
              <a:cxnLst/>
              <a:rect l="l" t="t" r="r" b="b"/>
              <a:pathLst>
                <a:path w="662" h="496" extrusionOk="0">
                  <a:moveTo>
                    <a:pt x="550" y="1"/>
                  </a:moveTo>
                  <a:cubicBezTo>
                    <a:pt x="516" y="1"/>
                    <a:pt x="467" y="9"/>
                    <a:pt x="404" y="25"/>
                  </a:cubicBezTo>
                  <a:cubicBezTo>
                    <a:pt x="269" y="92"/>
                    <a:pt x="135" y="159"/>
                    <a:pt x="0" y="294"/>
                  </a:cubicBezTo>
                  <a:lnTo>
                    <a:pt x="135" y="496"/>
                  </a:lnTo>
                  <a:lnTo>
                    <a:pt x="471" y="294"/>
                  </a:lnTo>
                  <a:cubicBezTo>
                    <a:pt x="625" y="89"/>
                    <a:pt x="661" y="1"/>
                    <a:pt x="550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7" name="Google Shape;13727;p16"/>
            <p:cNvSpPr/>
            <p:nvPr/>
          </p:nvSpPr>
          <p:spPr>
            <a:xfrm>
              <a:off x="6110025" y="1379600"/>
              <a:ext cx="13475" cy="8150"/>
            </a:xfrm>
            <a:custGeom>
              <a:avLst/>
              <a:gdLst/>
              <a:ahLst/>
              <a:cxnLst/>
              <a:rect l="l" t="t" r="r" b="b"/>
              <a:pathLst>
                <a:path w="539" h="326" extrusionOk="0">
                  <a:moveTo>
                    <a:pt x="372" y="0"/>
                  </a:moveTo>
                  <a:cubicBezTo>
                    <a:pt x="342" y="0"/>
                    <a:pt x="309" y="17"/>
                    <a:pt x="269" y="56"/>
                  </a:cubicBezTo>
                  <a:lnTo>
                    <a:pt x="0" y="325"/>
                  </a:lnTo>
                  <a:lnTo>
                    <a:pt x="404" y="258"/>
                  </a:lnTo>
                  <a:cubicBezTo>
                    <a:pt x="404" y="258"/>
                    <a:pt x="538" y="191"/>
                    <a:pt x="538" y="191"/>
                  </a:cubicBezTo>
                  <a:cubicBezTo>
                    <a:pt x="491" y="95"/>
                    <a:pt x="443" y="0"/>
                    <a:pt x="372" y="0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8" name="Google Shape;13728;p16"/>
            <p:cNvSpPr/>
            <p:nvPr/>
          </p:nvSpPr>
          <p:spPr>
            <a:xfrm>
              <a:off x="5978925" y="1317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9" name="Google Shape;13729;p16"/>
            <p:cNvSpPr/>
            <p:nvPr/>
          </p:nvSpPr>
          <p:spPr>
            <a:xfrm>
              <a:off x="5078075" y="1125525"/>
              <a:ext cx="42050" cy="50450"/>
            </a:xfrm>
            <a:custGeom>
              <a:avLst/>
              <a:gdLst/>
              <a:ahLst/>
              <a:cxnLst/>
              <a:rect l="l" t="t" r="r" b="b"/>
              <a:pathLst>
                <a:path w="1682" h="2018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337" y="269"/>
                    <a:pt x="0" y="942"/>
                    <a:pt x="135" y="1614"/>
                  </a:cubicBezTo>
                  <a:lnTo>
                    <a:pt x="1412" y="2017"/>
                  </a:lnTo>
                  <a:cubicBezTo>
                    <a:pt x="1681" y="1681"/>
                    <a:pt x="1681" y="1211"/>
                    <a:pt x="1412" y="807"/>
                  </a:cubicBezTo>
                  <a:cubicBezTo>
                    <a:pt x="1076" y="673"/>
                    <a:pt x="942" y="337"/>
                    <a:pt x="1009" y="0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0" name="Google Shape;13730;p16"/>
            <p:cNvSpPr/>
            <p:nvPr/>
          </p:nvSpPr>
          <p:spPr>
            <a:xfrm>
              <a:off x="5111700" y="11457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0"/>
                  </a:moveTo>
                  <a:lnTo>
                    <a:pt x="0" y="1210"/>
                  </a:lnTo>
                  <a:cubicBezTo>
                    <a:pt x="336" y="807"/>
                    <a:pt x="1210" y="404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1" name="Google Shape;13731;p16"/>
            <p:cNvSpPr/>
            <p:nvPr/>
          </p:nvSpPr>
          <p:spPr>
            <a:xfrm>
              <a:off x="5111700" y="1206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3" y="0"/>
                  </a:moveTo>
                  <a:lnTo>
                    <a:pt x="0" y="404"/>
                  </a:lnTo>
                  <a:lnTo>
                    <a:pt x="403" y="404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2" name="Google Shape;13732;p16"/>
            <p:cNvSpPr/>
            <p:nvPr/>
          </p:nvSpPr>
          <p:spPr>
            <a:xfrm>
              <a:off x="5121775" y="1105350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0" y="1"/>
                  </a:moveTo>
                  <a:cubicBezTo>
                    <a:pt x="29" y="87"/>
                    <a:pt x="70" y="112"/>
                    <a:pt x="108" y="112"/>
                  </a:cubicBezTo>
                  <a:cubicBezTo>
                    <a:pt x="158" y="112"/>
                    <a:pt x="202" y="68"/>
                    <a:pt x="202" y="68"/>
                  </a:cubicBezTo>
                  <a:cubicBezTo>
                    <a:pt x="202" y="68"/>
                    <a:pt x="68" y="1"/>
                    <a:pt x="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3" name="Google Shape;13733;p16"/>
            <p:cNvSpPr/>
            <p:nvPr/>
          </p:nvSpPr>
          <p:spPr>
            <a:xfrm>
              <a:off x="4494875" y="2202850"/>
              <a:ext cx="200025" cy="115325"/>
            </a:xfrm>
            <a:custGeom>
              <a:avLst/>
              <a:gdLst/>
              <a:ahLst/>
              <a:cxnLst/>
              <a:rect l="l" t="t" r="r" b="b"/>
              <a:pathLst>
                <a:path w="8001" h="4613" extrusionOk="0">
                  <a:moveTo>
                    <a:pt x="7732" y="1"/>
                  </a:moveTo>
                  <a:lnTo>
                    <a:pt x="7732" y="1"/>
                  </a:lnTo>
                  <a:cubicBezTo>
                    <a:pt x="6253" y="740"/>
                    <a:pt x="4774" y="1480"/>
                    <a:pt x="3227" y="2152"/>
                  </a:cubicBezTo>
                  <a:cubicBezTo>
                    <a:pt x="1950" y="2623"/>
                    <a:pt x="874" y="3362"/>
                    <a:pt x="0" y="4438"/>
                  </a:cubicBezTo>
                  <a:cubicBezTo>
                    <a:pt x="29" y="4434"/>
                    <a:pt x="57" y="4432"/>
                    <a:pt x="85" y="4432"/>
                  </a:cubicBezTo>
                  <a:cubicBezTo>
                    <a:pt x="362" y="4432"/>
                    <a:pt x="618" y="4612"/>
                    <a:pt x="882" y="4612"/>
                  </a:cubicBezTo>
                  <a:cubicBezTo>
                    <a:pt x="1032" y="4612"/>
                    <a:pt x="1185" y="4554"/>
                    <a:pt x="1345" y="4370"/>
                  </a:cubicBezTo>
                  <a:cubicBezTo>
                    <a:pt x="2555" y="3429"/>
                    <a:pt x="3900" y="2623"/>
                    <a:pt x="5311" y="2018"/>
                  </a:cubicBezTo>
                  <a:cubicBezTo>
                    <a:pt x="5474" y="1945"/>
                    <a:pt x="5597" y="1912"/>
                    <a:pt x="5695" y="1912"/>
                  </a:cubicBezTo>
                  <a:cubicBezTo>
                    <a:pt x="5962" y="1912"/>
                    <a:pt x="6038" y="2162"/>
                    <a:pt x="6185" y="2555"/>
                  </a:cubicBezTo>
                  <a:cubicBezTo>
                    <a:pt x="6263" y="2788"/>
                    <a:pt x="6335" y="2870"/>
                    <a:pt x="6405" y="2870"/>
                  </a:cubicBezTo>
                  <a:cubicBezTo>
                    <a:pt x="6568" y="2870"/>
                    <a:pt x="6719" y="2418"/>
                    <a:pt x="6899" y="2418"/>
                  </a:cubicBezTo>
                  <a:cubicBezTo>
                    <a:pt x="6907" y="2418"/>
                    <a:pt x="6916" y="2419"/>
                    <a:pt x="6925" y="2421"/>
                  </a:cubicBezTo>
                  <a:cubicBezTo>
                    <a:pt x="6925" y="2085"/>
                    <a:pt x="8001" y="1749"/>
                    <a:pt x="7395" y="1614"/>
                  </a:cubicBezTo>
                  <a:cubicBezTo>
                    <a:pt x="6589" y="1345"/>
                    <a:pt x="6589" y="1345"/>
                    <a:pt x="7194" y="942"/>
                  </a:cubicBezTo>
                  <a:cubicBezTo>
                    <a:pt x="7530" y="740"/>
                    <a:pt x="7732" y="337"/>
                    <a:pt x="7732" y="1"/>
                  </a:cubicBezTo>
                  <a:close/>
                </a:path>
              </a:pathLst>
            </a:custGeom>
            <a:solidFill>
              <a:srgbClr val="8EA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4" name="Google Shape;13734;p16"/>
            <p:cNvSpPr/>
            <p:nvPr/>
          </p:nvSpPr>
          <p:spPr>
            <a:xfrm>
              <a:off x="4236050" y="2364200"/>
              <a:ext cx="164725" cy="92475"/>
            </a:xfrm>
            <a:custGeom>
              <a:avLst/>
              <a:gdLst/>
              <a:ahLst/>
              <a:cxnLst/>
              <a:rect l="l" t="t" r="r" b="b"/>
              <a:pathLst>
                <a:path w="6589" h="3699" extrusionOk="0">
                  <a:moveTo>
                    <a:pt x="6387" y="1"/>
                  </a:moveTo>
                  <a:lnTo>
                    <a:pt x="6387" y="1"/>
                  </a:lnTo>
                  <a:cubicBezTo>
                    <a:pt x="4034" y="807"/>
                    <a:pt x="1883" y="2017"/>
                    <a:pt x="0" y="3698"/>
                  </a:cubicBezTo>
                  <a:cubicBezTo>
                    <a:pt x="538" y="3631"/>
                    <a:pt x="1143" y="3429"/>
                    <a:pt x="1614" y="3093"/>
                  </a:cubicBezTo>
                  <a:cubicBezTo>
                    <a:pt x="2689" y="2555"/>
                    <a:pt x="3563" y="1614"/>
                    <a:pt x="4908" y="1412"/>
                  </a:cubicBezTo>
                  <a:cubicBezTo>
                    <a:pt x="5379" y="1345"/>
                    <a:pt x="6589" y="1211"/>
                    <a:pt x="6387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5" name="Google Shape;13735;p16"/>
            <p:cNvSpPr/>
            <p:nvPr/>
          </p:nvSpPr>
          <p:spPr>
            <a:xfrm>
              <a:off x="4158725" y="1608200"/>
              <a:ext cx="413475" cy="677025"/>
            </a:xfrm>
            <a:custGeom>
              <a:avLst/>
              <a:gdLst/>
              <a:ahLst/>
              <a:cxnLst/>
              <a:rect l="l" t="t" r="r" b="b"/>
              <a:pathLst>
                <a:path w="16539" h="27081" extrusionOk="0">
                  <a:moveTo>
                    <a:pt x="11163" y="0"/>
                  </a:moveTo>
                  <a:cubicBezTo>
                    <a:pt x="10690" y="0"/>
                    <a:pt x="10209" y="105"/>
                    <a:pt x="9749" y="324"/>
                  </a:cubicBezTo>
                  <a:cubicBezTo>
                    <a:pt x="8740" y="727"/>
                    <a:pt x="7866" y="1265"/>
                    <a:pt x="7060" y="2005"/>
                  </a:cubicBezTo>
                  <a:cubicBezTo>
                    <a:pt x="5782" y="3013"/>
                    <a:pt x="4572" y="4089"/>
                    <a:pt x="3362" y="5299"/>
                  </a:cubicBezTo>
                  <a:cubicBezTo>
                    <a:pt x="1749" y="8862"/>
                    <a:pt x="1278" y="12761"/>
                    <a:pt x="740" y="16593"/>
                  </a:cubicBezTo>
                  <a:cubicBezTo>
                    <a:pt x="606" y="18408"/>
                    <a:pt x="1" y="20224"/>
                    <a:pt x="1211" y="21971"/>
                  </a:cubicBezTo>
                  <a:cubicBezTo>
                    <a:pt x="1413" y="22442"/>
                    <a:pt x="1413" y="23047"/>
                    <a:pt x="1278" y="23518"/>
                  </a:cubicBezTo>
                  <a:cubicBezTo>
                    <a:pt x="1278" y="23719"/>
                    <a:pt x="1278" y="23921"/>
                    <a:pt x="1278" y="24056"/>
                  </a:cubicBezTo>
                  <a:cubicBezTo>
                    <a:pt x="1345" y="24324"/>
                    <a:pt x="1547" y="24526"/>
                    <a:pt x="1682" y="24795"/>
                  </a:cubicBezTo>
                  <a:cubicBezTo>
                    <a:pt x="1682" y="24930"/>
                    <a:pt x="1749" y="25064"/>
                    <a:pt x="1883" y="25198"/>
                  </a:cubicBezTo>
                  <a:cubicBezTo>
                    <a:pt x="2219" y="25467"/>
                    <a:pt x="2488" y="25871"/>
                    <a:pt x="2623" y="26274"/>
                  </a:cubicBezTo>
                  <a:cubicBezTo>
                    <a:pt x="2726" y="26326"/>
                    <a:pt x="2825" y="26347"/>
                    <a:pt x="2921" y="26347"/>
                  </a:cubicBezTo>
                  <a:cubicBezTo>
                    <a:pt x="3384" y="26347"/>
                    <a:pt x="3769" y="25842"/>
                    <a:pt x="4245" y="25842"/>
                  </a:cubicBezTo>
                  <a:cubicBezTo>
                    <a:pt x="4307" y="25842"/>
                    <a:pt x="4372" y="25851"/>
                    <a:pt x="4438" y="25871"/>
                  </a:cubicBezTo>
                  <a:cubicBezTo>
                    <a:pt x="3631" y="26207"/>
                    <a:pt x="3631" y="26610"/>
                    <a:pt x="4236" y="27081"/>
                  </a:cubicBezTo>
                  <a:lnTo>
                    <a:pt x="4640" y="27081"/>
                  </a:lnTo>
                  <a:cubicBezTo>
                    <a:pt x="8270" y="26140"/>
                    <a:pt x="11295" y="23787"/>
                    <a:pt x="13177" y="20627"/>
                  </a:cubicBezTo>
                  <a:cubicBezTo>
                    <a:pt x="13648" y="20089"/>
                    <a:pt x="14051" y="19484"/>
                    <a:pt x="14320" y="18812"/>
                  </a:cubicBezTo>
                  <a:cubicBezTo>
                    <a:pt x="14589" y="17871"/>
                    <a:pt x="14925" y="16997"/>
                    <a:pt x="15463" y="16190"/>
                  </a:cubicBezTo>
                  <a:cubicBezTo>
                    <a:pt x="15867" y="14173"/>
                    <a:pt x="16001" y="12223"/>
                    <a:pt x="16203" y="10207"/>
                  </a:cubicBezTo>
                  <a:cubicBezTo>
                    <a:pt x="16539" y="6845"/>
                    <a:pt x="15934" y="3887"/>
                    <a:pt x="13715" y="1265"/>
                  </a:cubicBezTo>
                  <a:cubicBezTo>
                    <a:pt x="13081" y="449"/>
                    <a:pt x="12141" y="0"/>
                    <a:pt x="11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6" name="Google Shape;13736;p16"/>
            <p:cNvSpPr/>
            <p:nvPr/>
          </p:nvSpPr>
          <p:spPr>
            <a:xfrm>
              <a:off x="4152000" y="1690250"/>
              <a:ext cx="131125" cy="534475"/>
            </a:xfrm>
            <a:custGeom>
              <a:avLst/>
              <a:gdLst/>
              <a:ahLst/>
              <a:cxnLst/>
              <a:rect l="l" t="t" r="r" b="b"/>
              <a:pathLst>
                <a:path w="5245" h="21379" extrusionOk="0">
                  <a:moveTo>
                    <a:pt x="4909" y="0"/>
                  </a:moveTo>
                  <a:cubicBezTo>
                    <a:pt x="2824" y="1076"/>
                    <a:pt x="2959" y="3361"/>
                    <a:pt x="2219" y="5109"/>
                  </a:cubicBezTo>
                  <a:cubicBezTo>
                    <a:pt x="1816" y="6185"/>
                    <a:pt x="1211" y="7328"/>
                    <a:pt x="1278" y="8538"/>
                  </a:cubicBezTo>
                  <a:cubicBezTo>
                    <a:pt x="1413" y="10219"/>
                    <a:pt x="1144" y="11899"/>
                    <a:pt x="606" y="13446"/>
                  </a:cubicBezTo>
                  <a:cubicBezTo>
                    <a:pt x="1" y="15866"/>
                    <a:pt x="1" y="18353"/>
                    <a:pt x="673" y="20774"/>
                  </a:cubicBezTo>
                  <a:cubicBezTo>
                    <a:pt x="740" y="21042"/>
                    <a:pt x="1009" y="21311"/>
                    <a:pt x="1345" y="21379"/>
                  </a:cubicBezTo>
                  <a:cubicBezTo>
                    <a:pt x="1547" y="21110"/>
                    <a:pt x="1480" y="20774"/>
                    <a:pt x="1682" y="20505"/>
                  </a:cubicBezTo>
                  <a:cubicBezTo>
                    <a:pt x="1413" y="18219"/>
                    <a:pt x="337" y="16000"/>
                    <a:pt x="1278" y="13647"/>
                  </a:cubicBezTo>
                  <a:cubicBezTo>
                    <a:pt x="1749" y="9614"/>
                    <a:pt x="2219" y="5647"/>
                    <a:pt x="4102" y="1950"/>
                  </a:cubicBezTo>
                  <a:cubicBezTo>
                    <a:pt x="4438" y="1345"/>
                    <a:pt x="5245" y="1009"/>
                    <a:pt x="5110" y="202"/>
                  </a:cubicBezTo>
                  <a:lnTo>
                    <a:pt x="4909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7" name="Google Shape;13737;p16"/>
            <p:cNvSpPr/>
            <p:nvPr/>
          </p:nvSpPr>
          <p:spPr>
            <a:xfrm>
              <a:off x="4274700" y="2123850"/>
              <a:ext cx="213475" cy="161375"/>
            </a:xfrm>
            <a:custGeom>
              <a:avLst/>
              <a:gdLst/>
              <a:ahLst/>
              <a:cxnLst/>
              <a:rect l="l" t="t" r="r" b="b"/>
              <a:pathLst>
                <a:path w="8539" h="6455" extrusionOk="0">
                  <a:moveTo>
                    <a:pt x="8538" y="1"/>
                  </a:moveTo>
                  <a:lnTo>
                    <a:pt x="8538" y="1"/>
                  </a:lnTo>
                  <a:cubicBezTo>
                    <a:pt x="7665" y="942"/>
                    <a:pt x="6723" y="1883"/>
                    <a:pt x="5849" y="2825"/>
                  </a:cubicBezTo>
                  <a:cubicBezTo>
                    <a:pt x="4639" y="4102"/>
                    <a:pt x="3160" y="5043"/>
                    <a:pt x="1547" y="5581"/>
                  </a:cubicBezTo>
                  <a:cubicBezTo>
                    <a:pt x="942" y="5648"/>
                    <a:pt x="404" y="5984"/>
                    <a:pt x="1" y="6455"/>
                  </a:cubicBezTo>
                  <a:cubicBezTo>
                    <a:pt x="3900" y="6186"/>
                    <a:pt x="6118" y="3564"/>
                    <a:pt x="8337" y="942"/>
                  </a:cubicBezTo>
                  <a:cubicBezTo>
                    <a:pt x="8538" y="740"/>
                    <a:pt x="8471" y="337"/>
                    <a:pt x="8538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8" name="Google Shape;13738;p16"/>
            <p:cNvSpPr/>
            <p:nvPr/>
          </p:nvSpPr>
          <p:spPr>
            <a:xfrm>
              <a:off x="4820925" y="1520500"/>
              <a:ext cx="60525" cy="141200"/>
            </a:xfrm>
            <a:custGeom>
              <a:avLst/>
              <a:gdLst/>
              <a:ahLst/>
              <a:cxnLst/>
              <a:rect l="l" t="t" r="r" b="b"/>
              <a:pathLst>
                <a:path w="2421" h="5648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614" y="941"/>
                    <a:pt x="404" y="1748"/>
                    <a:pt x="606" y="3429"/>
                  </a:cubicBezTo>
                  <a:cubicBezTo>
                    <a:pt x="673" y="3967"/>
                    <a:pt x="404" y="4504"/>
                    <a:pt x="1" y="4840"/>
                  </a:cubicBezTo>
                  <a:lnTo>
                    <a:pt x="1" y="5647"/>
                  </a:lnTo>
                  <a:cubicBezTo>
                    <a:pt x="1143" y="3967"/>
                    <a:pt x="2017" y="2017"/>
                    <a:pt x="2421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9" name="Google Shape;13739;p16"/>
            <p:cNvSpPr/>
            <p:nvPr/>
          </p:nvSpPr>
          <p:spPr>
            <a:xfrm>
              <a:off x="4224275" y="2244000"/>
              <a:ext cx="70625" cy="41225"/>
            </a:xfrm>
            <a:custGeom>
              <a:avLst/>
              <a:gdLst/>
              <a:ahLst/>
              <a:cxnLst/>
              <a:rect l="l" t="t" r="r" b="b"/>
              <a:pathLst>
                <a:path w="2825" h="1649" extrusionOk="0">
                  <a:moveTo>
                    <a:pt x="1799" y="1"/>
                  </a:moveTo>
                  <a:cubicBezTo>
                    <a:pt x="1106" y="1"/>
                    <a:pt x="553" y="440"/>
                    <a:pt x="1" y="842"/>
                  </a:cubicBezTo>
                  <a:cubicBezTo>
                    <a:pt x="404" y="1313"/>
                    <a:pt x="1009" y="1649"/>
                    <a:pt x="1681" y="1649"/>
                  </a:cubicBezTo>
                  <a:cubicBezTo>
                    <a:pt x="942" y="573"/>
                    <a:pt x="2824" y="977"/>
                    <a:pt x="2555" y="170"/>
                  </a:cubicBezTo>
                  <a:cubicBezTo>
                    <a:pt x="2284" y="51"/>
                    <a:pt x="2033" y="1"/>
                    <a:pt x="1799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0" name="Google Shape;13740;p16"/>
            <p:cNvSpPr/>
            <p:nvPr/>
          </p:nvSpPr>
          <p:spPr>
            <a:xfrm>
              <a:off x="4274700" y="1658300"/>
              <a:ext cx="40350" cy="33675"/>
            </a:xfrm>
            <a:custGeom>
              <a:avLst/>
              <a:gdLst/>
              <a:ahLst/>
              <a:cxnLst/>
              <a:rect l="l" t="t" r="r" b="b"/>
              <a:pathLst>
                <a:path w="1614" h="1347" extrusionOk="0">
                  <a:moveTo>
                    <a:pt x="1614" y="1"/>
                  </a:moveTo>
                  <a:cubicBezTo>
                    <a:pt x="874" y="135"/>
                    <a:pt x="337" y="606"/>
                    <a:pt x="1" y="1211"/>
                  </a:cubicBezTo>
                  <a:lnTo>
                    <a:pt x="68" y="1278"/>
                  </a:lnTo>
                  <a:cubicBezTo>
                    <a:pt x="254" y="1325"/>
                    <a:pt x="422" y="1347"/>
                    <a:pt x="572" y="1347"/>
                  </a:cubicBezTo>
                  <a:cubicBezTo>
                    <a:pt x="1292" y="1347"/>
                    <a:pt x="1614" y="835"/>
                    <a:pt x="1614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1" name="Google Shape;13741;p16"/>
            <p:cNvSpPr/>
            <p:nvPr/>
          </p:nvSpPr>
          <p:spPr>
            <a:xfrm>
              <a:off x="4254525" y="1659975"/>
              <a:ext cx="80700" cy="80700"/>
            </a:xfrm>
            <a:custGeom>
              <a:avLst/>
              <a:gdLst/>
              <a:ahLst/>
              <a:cxnLst/>
              <a:rect l="l" t="t" r="r" b="b"/>
              <a:pathLst>
                <a:path w="3228" h="3228" extrusionOk="0">
                  <a:moveTo>
                    <a:pt x="2421" y="1"/>
                  </a:moveTo>
                  <a:cubicBezTo>
                    <a:pt x="2152" y="606"/>
                    <a:pt x="1547" y="1077"/>
                    <a:pt x="875" y="1211"/>
                  </a:cubicBezTo>
                  <a:cubicBezTo>
                    <a:pt x="808" y="1951"/>
                    <a:pt x="1" y="2421"/>
                    <a:pt x="1" y="3228"/>
                  </a:cubicBezTo>
                  <a:cubicBezTo>
                    <a:pt x="1211" y="2287"/>
                    <a:pt x="2690" y="1547"/>
                    <a:pt x="3228" y="1"/>
                  </a:cubicBezTo>
                  <a:close/>
                </a:path>
              </a:pathLst>
            </a:custGeom>
            <a:solidFill>
              <a:srgbClr val="FB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2" name="Google Shape;13742;p16"/>
            <p:cNvSpPr/>
            <p:nvPr/>
          </p:nvSpPr>
          <p:spPr>
            <a:xfrm>
              <a:off x="4799075" y="1458300"/>
              <a:ext cx="33650" cy="32725"/>
            </a:xfrm>
            <a:custGeom>
              <a:avLst/>
              <a:gdLst/>
              <a:ahLst/>
              <a:cxnLst/>
              <a:rect l="l" t="t" r="r" b="b"/>
              <a:pathLst>
                <a:path w="1346" h="1309" extrusionOk="0">
                  <a:moveTo>
                    <a:pt x="673" y="1"/>
                  </a:moveTo>
                  <a:cubicBezTo>
                    <a:pt x="404" y="1"/>
                    <a:pt x="135" y="202"/>
                    <a:pt x="135" y="471"/>
                  </a:cubicBezTo>
                  <a:cubicBezTo>
                    <a:pt x="1" y="807"/>
                    <a:pt x="202" y="1211"/>
                    <a:pt x="538" y="1278"/>
                  </a:cubicBezTo>
                  <a:cubicBezTo>
                    <a:pt x="611" y="1299"/>
                    <a:pt x="675" y="1308"/>
                    <a:pt x="730" y="1308"/>
                  </a:cubicBezTo>
                  <a:cubicBezTo>
                    <a:pt x="1031" y="1308"/>
                    <a:pt x="1097" y="1024"/>
                    <a:pt x="1211" y="740"/>
                  </a:cubicBezTo>
                  <a:cubicBezTo>
                    <a:pt x="1345" y="337"/>
                    <a:pt x="1009" y="1"/>
                    <a:pt x="67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3" name="Google Shape;13743;p16"/>
            <p:cNvSpPr/>
            <p:nvPr/>
          </p:nvSpPr>
          <p:spPr>
            <a:xfrm>
              <a:off x="4866300" y="2045725"/>
              <a:ext cx="191625" cy="127100"/>
            </a:xfrm>
            <a:custGeom>
              <a:avLst/>
              <a:gdLst/>
              <a:ahLst/>
              <a:cxnLst/>
              <a:rect l="l" t="t" r="r" b="b"/>
              <a:pathLst>
                <a:path w="7665" h="5084" extrusionOk="0">
                  <a:moveTo>
                    <a:pt x="5784" y="3523"/>
                  </a:moveTo>
                  <a:lnTo>
                    <a:pt x="5784" y="3523"/>
                  </a:lnTo>
                  <a:cubicBezTo>
                    <a:pt x="5783" y="3525"/>
                    <a:pt x="5783" y="3527"/>
                    <a:pt x="5782" y="3529"/>
                  </a:cubicBezTo>
                  <a:lnTo>
                    <a:pt x="5850" y="3529"/>
                  </a:lnTo>
                  <a:cubicBezTo>
                    <a:pt x="5828" y="3527"/>
                    <a:pt x="5806" y="3525"/>
                    <a:pt x="5784" y="3523"/>
                  </a:cubicBezTo>
                  <a:close/>
                  <a:moveTo>
                    <a:pt x="6944" y="0"/>
                  </a:moveTo>
                  <a:cubicBezTo>
                    <a:pt x="6851" y="0"/>
                    <a:pt x="6754" y="14"/>
                    <a:pt x="6656" y="33"/>
                  </a:cubicBezTo>
                  <a:cubicBezTo>
                    <a:pt x="5043" y="638"/>
                    <a:pt x="3497" y="1512"/>
                    <a:pt x="2152" y="2588"/>
                  </a:cubicBezTo>
                  <a:cubicBezTo>
                    <a:pt x="1816" y="2924"/>
                    <a:pt x="606" y="2857"/>
                    <a:pt x="1413" y="3933"/>
                  </a:cubicBezTo>
                  <a:cubicBezTo>
                    <a:pt x="1614" y="4202"/>
                    <a:pt x="1278" y="4269"/>
                    <a:pt x="942" y="4336"/>
                  </a:cubicBezTo>
                  <a:cubicBezTo>
                    <a:pt x="905" y="4345"/>
                    <a:pt x="862" y="4348"/>
                    <a:pt x="817" y="4348"/>
                  </a:cubicBezTo>
                  <a:cubicBezTo>
                    <a:pt x="743" y="4348"/>
                    <a:pt x="660" y="4341"/>
                    <a:pt x="576" y="4341"/>
                  </a:cubicBezTo>
                  <a:cubicBezTo>
                    <a:pt x="337" y="4341"/>
                    <a:pt x="87" y="4402"/>
                    <a:pt x="1" y="4874"/>
                  </a:cubicBezTo>
                  <a:cubicBezTo>
                    <a:pt x="337" y="5014"/>
                    <a:pt x="696" y="5084"/>
                    <a:pt x="1055" y="5084"/>
                  </a:cubicBezTo>
                  <a:cubicBezTo>
                    <a:pt x="1557" y="5084"/>
                    <a:pt x="2057" y="4947"/>
                    <a:pt x="2488" y="4672"/>
                  </a:cubicBezTo>
                  <a:cubicBezTo>
                    <a:pt x="3311" y="3908"/>
                    <a:pt x="4339" y="3504"/>
                    <a:pt x="5393" y="3504"/>
                  </a:cubicBezTo>
                  <a:cubicBezTo>
                    <a:pt x="5523" y="3504"/>
                    <a:pt x="5653" y="3510"/>
                    <a:pt x="5784" y="3523"/>
                  </a:cubicBezTo>
                  <a:lnTo>
                    <a:pt x="5784" y="3523"/>
                  </a:lnTo>
                  <a:cubicBezTo>
                    <a:pt x="5987" y="2584"/>
                    <a:pt x="6524" y="1713"/>
                    <a:pt x="7261" y="1042"/>
                  </a:cubicBezTo>
                  <a:cubicBezTo>
                    <a:pt x="7396" y="840"/>
                    <a:pt x="7665" y="706"/>
                    <a:pt x="7463" y="370"/>
                  </a:cubicBezTo>
                  <a:cubicBezTo>
                    <a:pt x="7368" y="83"/>
                    <a:pt x="7170" y="0"/>
                    <a:pt x="6944" y="0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4" name="Google Shape;13744;p16"/>
            <p:cNvSpPr/>
            <p:nvPr/>
          </p:nvSpPr>
          <p:spPr>
            <a:xfrm>
              <a:off x="5199075" y="18768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0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5" name="Google Shape;13745;p16"/>
            <p:cNvSpPr/>
            <p:nvPr/>
          </p:nvSpPr>
          <p:spPr>
            <a:xfrm>
              <a:off x="1368775" y="1242600"/>
              <a:ext cx="1208450" cy="2275175"/>
            </a:xfrm>
            <a:custGeom>
              <a:avLst/>
              <a:gdLst/>
              <a:ahLst/>
              <a:cxnLst/>
              <a:rect l="l" t="t" r="r" b="b"/>
              <a:pathLst>
                <a:path w="48338" h="91007" extrusionOk="0">
                  <a:moveTo>
                    <a:pt x="24053" y="0"/>
                  </a:moveTo>
                  <a:cubicBezTo>
                    <a:pt x="23790" y="0"/>
                    <a:pt x="23428" y="167"/>
                    <a:pt x="22925" y="494"/>
                  </a:cubicBezTo>
                  <a:cubicBezTo>
                    <a:pt x="21513" y="1301"/>
                    <a:pt x="20169" y="2175"/>
                    <a:pt x="18891" y="3116"/>
                  </a:cubicBezTo>
                  <a:cubicBezTo>
                    <a:pt x="17009" y="4393"/>
                    <a:pt x="15665" y="5939"/>
                    <a:pt x="16202" y="8427"/>
                  </a:cubicBezTo>
                  <a:cubicBezTo>
                    <a:pt x="16337" y="9234"/>
                    <a:pt x="16202" y="10040"/>
                    <a:pt x="15866" y="10780"/>
                  </a:cubicBezTo>
                  <a:cubicBezTo>
                    <a:pt x="15732" y="11385"/>
                    <a:pt x="15665" y="11990"/>
                    <a:pt x="15665" y="12595"/>
                  </a:cubicBezTo>
                  <a:cubicBezTo>
                    <a:pt x="15732" y="15419"/>
                    <a:pt x="16270" y="18175"/>
                    <a:pt x="16270" y="20999"/>
                  </a:cubicBezTo>
                  <a:cubicBezTo>
                    <a:pt x="16270" y="24763"/>
                    <a:pt x="17009" y="28394"/>
                    <a:pt x="17681" y="32024"/>
                  </a:cubicBezTo>
                  <a:cubicBezTo>
                    <a:pt x="17883" y="34041"/>
                    <a:pt x="18623" y="35923"/>
                    <a:pt x="18891" y="37940"/>
                  </a:cubicBezTo>
                  <a:cubicBezTo>
                    <a:pt x="18959" y="38814"/>
                    <a:pt x="19160" y="39755"/>
                    <a:pt x="19429" y="40629"/>
                  </a:cubicBezTo>
                  <a:cubicBezTo>
                    <a:pt x="20505" y="43386"/>
                    <a:pt x="21446" y="46276"/>
                    <a:pt x="22118" y="49167"/>
                  </a:cubicBezTo>
                  <a:cubicBezTo>
                    <a:pt x="22320" y="50041"/>
                    <a:pt x="22589" y="50982"/>
                    <a:pt x="22992" y="51789"/>
                  </a:cubicBezTo>
                  <a:cubicBezTo>
                    <a:pt x="24202" y="54478"/>
                    <a:pt x="24942" y="57302"/>
                    <a:pt x="25144" y="60193"/>
                  </a:cubicBezTo>
                  <a:cubicBezTo>
                    <a:pt x="25211" y="61537"/>
                    <a:pt x="25278" y="62814"/>
                    <a:pt x="23463" y="63016"/>
                  </a:cubicBezTo>
                  <a:cubicBezTo>
                    <a:pt x="23060" y="62949"/>
                    <a:pt x="22589" y="62882"/>
                    <a:pt x="22186" y="62747"/>
                  </a:cubicBezTo>
                  <a:cubicBezTo>
                    <a:pt x="19900" y="62209"/>
                    <a:pt x="18018" y="60730"/>
                    <a:pt x="16942" y="58714"/>
                  </a:cubicBezTo>
                  <a:cubicBezTo>
                    <a:pt x="16740" y="58512"/>
                    <a:pt x="16471" y="58377"/>
                    <a:pt x="16270" y="58243"/>
                  </a:cubicBezTo>
                  <a:lnTo>
                    <a:pt x="15866" y="57840"/>
                  </a:lnTo>
                  <a:cubicBezTo>
                    <a:pt x="14387" y="55285"/>
                    <a:pt x="12774" y="52865"/>
                    <a:pt x="11026" y="50512"/>
                  </a:cubicBezTo>
                  <a:cubicBezTo>
                    <a:pt x="10959" y="50444"/>
                    <a:pt x="10959" y="50377"/>
                    <a:pt x="10959" y="50243"/>
                  </a:cubicBezTo>
                  <a:cubicBezTo>
                    <a:pt x="9816" y="46680"/>
                    <a:pt x="8606" y="43117"/>
                    <a:pt x="7597" y="39486"/>
                  </a:cubicBezTo>
                  <a:cubicBezTo>
                    <a:pt x="6992" y="37604"/>
                    <a:pt x="6589" y="35654"/>
                    <a:pt x="6185" y="33705"/>
                  </a:cubicBezTo>
                  <a:cubicBezTo>
                    <a:pt x="5648" y="31553"/>
                    <a:pt x="5984" y="29268"/>
                    <a:pt x="4975" y="27184"/>
                  </a:cubicBezTo>
                  <a:cubicBezTo>
                    <a:pt x="4841" y="25032"/>
                    <a:pt x="4706" y="22881"/>
                    <a:pt x="4572" y="20730"/>
                  </a:cubicBezTo>
                  <a:cubicBezTo>
                    <a:pt x="4270" y="20570"/>
                    <a:pt x="3996" y="20499"/>
                    <a:pt x="3750" y="20499"/>
                  </a:cubicBezTo>
                  <a:cubicBezTo>
                    <a:pt x="3066" y="20499"/>
                    <a:pt x="2601" y="21046"/>
                    <a:pt x="2353" y="21738"/>
                  </a:cubicBezTo>
                  <a:cubicBezTo>
                    <a:pt x="1816" y="23284"/>
                    <a:pt x="942" y="24696"/>
                    <a:pt x="337" y="26242"/>
                  </a:cubicBezTo>
                  <a:cubicBezTo>
                    <a:pt x="135" y="26780"/>
                    <a:pt x="0" y="27251"/>
                    <a:pt x="538" y="27654"/>
                  </a:cubicBezTo>
                  <a:cubicBezTo>
                    <a:pt x="2084" y="29066"/>
                    <a:pt x="1278" y="30881"/>
                    <a:pt x="1412" y="32562"/>
                  </a:cubicBezTo>
                  <a:cubicBezTo>
                    <a:pt x="1816" y="40360"/>
                    <a:pt x="4303" y="47688"/>
                    <a:pt x="6925" y="54882"/>
                  </a:cubicBezTo>
                  <a:cubicBezTo>
                    <a:pt x="8538" y="57907"/>
                    <a:pt x="9950" y="60999"/>
                    <a:pt x="11160" y="64159"/>
                  </a:cubicBezTo>
                  <a:cubicBezTo>
                    <a:pt x="12169" y="67319"/>
                    <a:pt x="13715" y="70277"/>
                    <a:pt x="15665" y="73033"/>
                  </a:cubicBezTo>
                  <a:cubicBezTo>
                    <a:pt x="15933" y="73302"/>
                    <a:pt x="16135" y="73571"/>
                    <a:pt x="16337" y="73907"/>
                  </a:cubicBezTo>
                  <a:cubicBezTo>
                    <a:pt x="16404" y="74042"/>
                    <a:pt x="16471" y="74176"/>
                    <a:pt x="16606" y="74378"/>
                  </a:cubicBezTo>
                  <a:cubicBezTo>
                    <a:pt x="17009" y="75050"/>
                    <a:pt x="17547" y="75655"/>
                    <a:pt x="18085" y="76260"/>
                  </a:cubicBezTo>
                  <a:cubicBezTo>
                    <a:pt x="18757" y="77470"/>
                    <a:pt x="19564" y="78546"/>
                    <a:pt x="20572" y="79487"/>
                  </a:cubicBezTo>
                  <a:cubicBezTo>
                    <a:pt x="21782" y="80428"/>
                    <a:pt x="22522" y="81840"/>
                    <a:pt x="23530" y="82983"/>
                  </a:cubicBezTo>
                  <a:cubicBezTo>
                    <a:pt x="25547" y="85067"/>
                    <a:pt x="28572" y="85739"/>
                    <a:pt x="30387" y="88025"/>
                  </a:cubicBezTo>
                  <a:cubicBezTo>
                    <a:pt x="32607" y="89719"/>
                    <a:pt x="34928" y="91007"/>
                    <a:pt x="37704" y="91007"/>
                  </a:cubicBezTo>
                  <a:cubicBezTo>
                    <a:pt x="38123" y="91007"/>
                    <a:pt x="38552" y="90978"/>
                    <a:pt x="38993" y="90916"/>
                  </a:cubicBezTo>
                  <a:cubicBezTo>
                    <a:pt x="41547" y="89302"/>
                    <a:pt x="44573" y="88428"/>
                    <a:pt x="47127" y="86748"/>
                  </a:cubicBezTo>
                  <a:cubicBezTo>
                    <a:pt x="47598" y="86277"/>
                    <a:pt x="48337" y="86008"/>
                    <a:pt x="48270" y="85134"/>
                  </a:cubicBezTo>
                  <a:cubicBezTo>
                    <a:pt x="47627" y="84491"/>
                    <a:pt x="47221" y="84141"/>
                    <a:pt x="46855" y="84141"/>
                  </a:cubicBezTo>
                  <a:cubicBezTo>
                    <a:pt x="46418" y="84141"/>
                    <a:pt x="46038" y="84641"/>
                    <a:pt x="45379" y="85739"/>
                  </a:cubicBezTo>
                  <a:cubicBezTo>
                    <a:pt x="45379" y="82176"/>
                    <a:pt x="43228" y="79823"/>
                    <a:pt x="42085" y="77000"/>
                  </a:cubicBezTo>
                  <a:cubicBezTo>
                    <a:pt x="41766" y="76406"/>
                    <a:pt x="41446" y="75689"/>
                    <a:pt x="40896" y="75689"/>
                  </a:cubicBezTo>
                  <a:cubicBezTo>
                    <a:pt x="40635" y="75689"/>
                    <a:pt x="40323" y="75850"/>
                    <a:pt x="39934" y="76260"/>
                  </a:cubicBezTo>
                  <a:cubicBezTo>
                    <a:pt x="39820" y="76355"/>
                    <a:pt x="39718" y="76391"/>
                    <a:pt x="39624" y="76391"/>
                  </a:cubicBezTo>
                  <a:cubicBezTo>
                    <a:pt x="39385" y="76391"/>
                    <a:pt x="39205" y="76155"/>
                    <a:pt x="39060" y="76058"/>
                  </a:cubicBezTo>
                  <a:cubicBezTo>
                    <a:pt x="38730" y="75681"/>
                    <a:pt x="38267" y="75469"/>
                    <a:pt x="37788" y="75469"/>
                  </a:cubicBezTo>
                  <a:cubicBezTo>
                    <a:pt x="37585" y="75469"/>
                    <a:pt x="37378" y="75508"/>
                    <a:pt x="37177" y="75588"/>
                  </a:cubicBezTo>
                  <a:cubicBezTo>
                    <a:pt x="36806" y="75751"/>
                    <a:pt x="36511" y="75823"/>
                    <a:pt x="36275" y="75823"/>
                  </a:cubicBezTo>
                  <a:cubicBezTo>
                    <a:pt x="35444" y="75823"/>
                    <a:pt x="35362" y="74932"/>
                    <a:pt x="35362" y="74042"/>
                  </a:cubicBezTo>
                  <a:cubicBezTo>
                    <a:pt x="35295" y="73033"/>
                    <a:pt x="35497" y="72025"/>
                    <a:pt x="35967" y="71151"/>
                  </a:cubicBezTo>
                  <a:cubicBezTo>
                    <a:pt x="36640" y="70075"/>
                    <a:pt x="36841" y="68731"/>
                    <a:pt x="36640" y="67453"/>
                  </a:cubicBezTo>
                  <a:cubicBezTo>
                    <a:pt x="36438" y="66243"/>
                    <a:pt x="36438" y="64899"/>
                    <a:pt x="36640" y="63688"/>
                  </a:cubicBezTo>
                  <a:cubicBezTo>
                    <a:pt x="36707" y="63218"/>
                    <a:pt x="37110" y="62747"/>
                    <a:pt x="36505" y="62478"/>
                  </a:cubicBezTo>
                  <a:cubicBezTo>
                    <a:pt x="36324" y="62357"/>
                    <a:pt x="36115" y="62291"/>
                    <a:pt x="35910" y="62291"/>
                  </a:cubicBezTo>
                  <a:cubicBezTo>
                    <a:pt x="35659" y="62291"/>
                    <a:pt x="35413" y="62391"/>
                    <a:pt x="35228" y="62613"/>
                  </a:cubicBezTo>
                  <a:cubicBezTo>
                    <a:pt x="33749" y="64495"/>
                    <a:pt x="31396" y="65369"/>
                    <a:pt x="29715" y="67655"/>
                  </a:cubicBezTo>
                  <a:cubicBezTo>
                    <a:pt x="30119" y="66109"/>
                    <a:pt x="31261" y="64831"/>
                    <a:pt x="32740" y="64293"/>
                  </a:cubicBezTo>
                  <a:cubicBezTo>
                    <a:pt x="33682" y="63823"/>
                    <a:pt x="34488" y="63151"/>
                    <a:pt x="34152" y="62075"/>
                  </a:cubicBezTo>
                  <a:cubicBezTo>
                    <a:pt x="33614" y="60327"/>
                    <a:pt x="33951" y="58243"/>
                    <a:pt x="32539" y="56764"/>
                  </a:cubicBezTo>
                  <a:cubicBezTo>
                    <a:pt x="32203" y="56428"/>
                    <a:pt x="32270" y="55957"/>
                    <a:pt x="32606" y="55688"/>
                  </a:cubicBezTo>
                  <a:cubicBezTo>
                    <a:pt x="32731" y="55599"/>
                    <a:pt x="32842" y="55562"/>
                    <a:pt x="32941" y="55562"/>
                  </a:cubicBezTo>
                  <a:cubicBezTo>
                    <a:pt x="33215" y="55562"/>
                    <a:pt x="33399" y="55845"/>
                    <a:pt x="33547" y="56092"/>
                  </a:cubicBezTo>
                  <a:cubicBezTo>
                    <a:pt x="33816" y="56629"/>
                    <a:pt x="34219" y="57100"/>
                    <a:pt x="34623" y="57503"/>
                  </a:cubicBezTo>
                  <a:cubicBezTo>
                    <a:pt x="34849" y="57692"/>
                    <a:pt x="35118" y="57923"/>
                    <a:pt x="35358" y="57923"/>
                  </a:cubicBezTo>
                  <a:cubicBezTo>
                    <a:pt x="35545" y="57923"/>
                    <a:pt x="35715" y="57782"/>
                    <a:pt x="35833" y="57369"/>
                  </a:cubicBezTo>
                  <a:cubicBezTo>
                    <a:pt x="35833" y="56092"/>
                    <a:pt x="34892" y="55218"/>
                    <a:pt x="34421" y="54142"/>
                  </a:cubicBezTo>
                  <a:cubicBezTo>
                    <a:pt x="30051" y="43722"/>
                    <a:pt x="26824" y="32965"/>
                    <a:pt x="25413" y="21671"/>
                  </a:cubicBezTo>
                  <a:cubicBezTo>
                    <a:pt x="25009" y="18041"/>
                    <a:pt x="24202" y="14343"/>
                    <a:pt x="24539" y="10645"/>
                  </a:cubicBezTo>
                  <a:cubicBezTo>
                    <a:pt x="24808" y="8292"/>
                    <a:pt x="24942" y="5872"/>
                    <a:pt x="24875" y="3452"/>
                  </a:cubicBezTo>
                  <a:cubicBezTo>
                    <a:pt x="24875" y="2780"/>
                    <a:pt x="24740" y="2107"/>
                    <a:pt x="24740" y="1435"/>
                  </a:cubicBezTo>
                  <a:cubicBezTo>
                    <a:pt x="24656" y="467"/>
                    <a:pt x="24493" y="0"/>
                    <a:pt x="2405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6" name="Google Shape;13746;p16"/>
            <p:cNvSpPr/>
            <p:nvPr/>
          </p:nvSpPr>
          <p:spPr>
            <a:xfrm>
              <a:off x="4168825" y="2278475"/>
              <a:ext cx="2048800" cy="874300"/>
            </a:xfrm>
            <a:custGeom>
              <a:avLst/>
              <a:gdLst/>
              <a:ahLst/>
              <a:cxnLst/>
              <a:rect l="l" t="t" r="r" b="b"/>
              <a:pathLst>
                <a:path w="81952" h="34972" extrusionOk="0">
                  <a:moveTo>
                    <a:pt x="80405" y="1"/>
                  </a:moveTo>
                  <a:cubicBezTo>
                    <a:pt x="77985" y="270"/>
                    <a:pt x="75632" y="740"/>
                    <a:pt x="73346" y="1480"/>
                  </a:cubicBezTo>
                  <a:cubicBezTo>
                    <a:pt x="72627" y="1646"/>
                    <a:pt x="71908" y="1766"/>
                    <a:pt x="71151" y="1766"/>
                  </a:cubicBezTo>
                  <a:cubicBezTo>
                    <a:pt x="70988" y="1766"/>
                    <a:pt x="70823" y="1761"/>
                    <a:pt x="70657" y="1749"/>
                  </a:cubicBezTo>
                  <a:cubicBezTo>
                    <a:pt x="70388" y="1816"/>
                    <a:pt x="70052" y="1816"/>
                    <a:pt x="69783" y="1951"/>
                  </a:cubicBezTo>
                  <a:cubicBezTo>
                    <a:pt x="69312" y="2085"/>
                    <a:pt x="68774" y="2152"/>
                    <a:pt x="68304" y="2152"/>
                  </a:cubicBezTo>
                  <a:lnTo>
                    <a:pt x="67363" y="2152"/>
                  </a:lnTo>
                  <a:cubicBezTo>
                    <a:pt x="65346" y="2556"/>
                    <a:pt x="63262" y="2892"/>
                    <a:pt x="61178" y="3093"/>
                  </a:cubicBezTo>
                  <a:cubicBezTo>
                    <a:pt x="58892" y="3430"/>
                    <a:pt x="56606" y="3698"/>
                    <a:pt x="54320" y="3833"/>
                  </a:cubicBezTo>
                  <a:cubicBezTo>
                    <a:pt x="53715" y="4035"/>
                    <a:pt x="53110" y="4102"/>
                    <a:pt x="52505" y="4102"/>
                  </a:cubicBezTo>
                  <a:lnTo>
                    <a:pt x="47665" y="4102"/>
                  </a:lnTo>
                  <a:cubicBezTo>
                    <a:pt x="47308" y="4139"/>
                    <a:pt x="46951" y="4156"/>
                    <a:pt x="46595" y="4156"/>
                  </a:cubicBezTo>
                  <a:cubicBezTo>
                    <a:pt x="45674" y="4156"/>
                    <a:pt x="44753" y="4046"/>
                    <a:pt x="43833" y="3900"/>
                  </a:cubicBezTo>
                  <a:cubicBezTo>
                    <a:pt x="43295" y="3766"/>
                    <a:pt x="42757" y="3698"/>
                    <a:pt x="42152" y="3698"/>
                  </a:cubicBezTo>
                  <a:cubicBezTo>
                    <a:pt x="40001" y="3228"/>
                    <a:pt x="37782" y="3430"/>
                    <a:pt x="35564" y="3161"/>
                  </a:cubicBezTo>
                  <a:cubicBezTo>
                    <a:pt x="33950" y="2690"/>
                    <a:pt x="32270" y="3026"/>
                    <a:pt x="30589" y="2690"/>
                  </a:cubicBezTo>
                  <a:cubicBezTo>
                    <a:pt x="30454" y="2623"/>
                    <a:pt x="30186" y="2623"/>
                    <a:pt x="29984" y="2556"/>
                  </a:cubicBezTo>
                  <a:cubicBezTo>
                    <a:pt x="28572" y="2219"/>
                    <a:pt x="27160" y="2219"/>
                    <a:pt x="25748" y="1883"/>
                  </a:cubicBezTo>
                  <a:cubicBezTo>
                    <a:pt x="25345" y="1816"/>
                    <a:pt x="24875" y="1749"/>
                    <a:pt x="24471" y="1749"/>
                  </a:cubicBezTo>
                  <a:cubicBezTo>
                    <a:pt x="23362" y="1749"/>
                    <a:pt x="22236" y="1547"/>
                    <a:pt x="21135" y="1547"/>
                  </a:cubicBezTo>
                  <a:cubicBezTo>
                    <a:pt x="20034" y="1547"/>
                    <a:pt x="18958" y="1749"/>
                    <a:pt x="17950" y="2556"/>
                  </a:cubicBezTo>
                  <a:cubicBezTo>
                    <a:pt x="17816" y="2690"/>
                    <a:pt x="17681" y="2825"/>
                    <a:pt x="17547" y="2959"/>
                  </a:cubicBezTo>
                  <a:cubicBezTo>
                    <a:pt x="17547" y="3362"/>
                    <a:pt x="17816" y="3766"/>
                    <a:pt x="17211" y="3967"/>
                  </a:cubicBezTo>
                  <a:cubicBezTo>
                    <a:pt x="15664" y="4438"/>
                    <a:pt x="14656" y="5715"/>
                    <a:pt x="13379" y="6522"/>
                  </a:cubicBezTo>
                  <a:cubicBezTo>
                    <a:pt x="13144" y="6630"/>
                    <a:pt x="12889" y="6661"/>
                    <a:pt x="12633" y="6661"/>
                  </a:cubicBezTo>
                  <a:cubicBezTo>
                    <a:pt x="12297" y="6661"/>
                    <a:pt x="11957" y="6609"/>
                    <a:pt x="11651" y="6609"/>
                  </a:cubicBezTo>
                  <a:cubicBezTo>
                    <a:pt x="11320" y="6609"/>
                    <a:pt x="11028" y="6670"/>
                    <a:pt x="10824" y="6925"/>
                  </a:cubicBezTo>
                  <a:cubicBezTo>
                    <a:pt x="9883" y="8203"/>
                    <a:pt x="8471" y="8270"/>
                    <a:pt x="7194" y="8606"/>
                  </a:cubicBezTo>
                  <a:cubicBezTo>
                    <a:pt x="7395" y="10354"/>
                    <a:pt x="5849" y="10623"/>
                    <a:pt x="4908" y="11362"/>
                  </a:cubicBezTo>
                  <a:cubicBezTo>
                    <a:pt x="4773" y="11497"/>
                    <a:pt x="4639" y="11631"/>
                    <a:pt x="4572" y="11766"/>
                  </a:cubicBezTo>
                  <a:cubicBezTo>
                    <a:pt x="3698" y="12573"/>
                    <a:pt x="2958" y="13581"/>
                    <a:pt x="1748" y="13984"/>
                  </a:cubicBezTo>
                  <a:cubicBezTo>
                    <a:pt x="1345" y="14052"/>
                    <a:pt x="941" y="14186"/>
                    <a:pt x="941" y="14724"/>
                  </a:cubicBezTo>
                  <a:cubicBezTo>
                    <a:pt x="941" y="15262"/>
                    <a:pt x="1345" y="15531"/>
                    <a:pt x="1748" y="15732"/>
                  </a:cubicBezTo>
                  <a:cubicBezTo>
                    <a:pt x="2051" y="15800"/>
                    <a:pt x="2353" y="15833"/>
                    <a:pt x="2656" y="15833"/>
                  </a:cubicBezTo>
                  <a:cubicBezTo>
                    <a:pt x="2958" y="15833"/>
                    <a:pt x="3261" y="15800"/>
                    <a:pt x="3563" y="15732"/>
                  </a:cubicBezTo>
                  <a:cubicBezTo>
                    <a:pt x="3698" y="15732"/>
                    <a:pt x="3765" y="15665"/>
                    <a:pt x="3698" y="15598"/>
                  </a:cubicBezTo>
                  <a:cubicBezTo>
                    <a:pt x="3662" y="15545"/>
                    <a:pt x="3664" y="15524"/>
                    <a:pt x="3681" y="15524"/>
                  </a:cubicBezTo>
                  <a:cubicBezTo>
                    <a:pt x="3729" y="15524"/>
                    <a:pt x="3896" y="15683"/>
                    <a:pt x="3698" y="15732"/>
                  </a:cubicBezTo>
                  <a:cubicBezTo>
                    <a:pt x="2958" y="15867"/>
                    <a:pt x="2151" y="15867"/>
                    <a:pt x="1412" y="16068"/>
                  </a:cubicBezTo>
                  <a:cubicBezTo>
                    <a:pt x="807" y="16270"/>
                    <a:pt x="0" y="16472"/>
                    <a:pt x="135" y="17279"/>
                  </a:cubicBezTo>
                  <a:cubicBezTo>
                    <a:pt x="271" y="17870"/>
                    <a:pt x="685" y="18031"/>
                    <a:pt x="1147" y="18031"/>
                  </a:cubicBezTo>
                  <a:cubicBezTo>
                    <a:pt x="1367" y="18031"/>
                    <a:pt x="1598" y="17994"/>
                    <a:pt x="1815" y="17951"/>
                  </a:cubicBezTo>
                  <a:cubicBezTo>
                    <a:pt x="2573" y="17843"/>
                    <a:pt x="3243" y="17473"/>
                    <a:pt x="4002" y="17473"/>
                  </a:cubicBezTo>
                  <a:cubicBezTo>
                    <a:pt x="4186" y="17473"/>
                    <a:pt x="4375" y="17495"/>
                    <a:pt x="4572" y="17547"/>
                  </a:cubicBezTo>
                  <a:cubicBezTo>
                    <a:pt x="4773" y="17547"/>
                    <a:pt x="4975" y="17547"/>
                    <a:pt x="5109" y="17480"/>
                  </a:cubicBezTo>
                  <a:cubicBezTo>
                    <a:pt x="5244" y="17447"/>
                    <a:pt x="5383" y="17430"/>
                    <a:pt x="5520" y="17430"/>
                  </a:cubicBezTo>
                  <a:cubicBezTo>
                    <a:pt x="5933" y="17430"/>
                    <a:pt x="6336" y="17581"/>
                    <a:pt x="6589" y="17884"/>
                  </a:cubicBezTo>
                  <a:cubicBezTo>
                    <a:pt x="7328" y="18489"/>
                    <a:pt x="8202" y="18825"/>
                    <a:pt x="9143" y="19026"/>
                  </a:cubicBezTo>
                  <a:cubicBezTo>
                    <a:pt x="9254" y="18934"/>
                    <a:pt x="9350" y="18897"/>
                    <a:pt x="9436" y="18897"/>
                  </a:cubicBezTo>
                  <a:cubicBezTo>
                    <a:pt x="9663" y="18897"/>
                    <a:pt x="9822" y="19149"/>
                    <a:pt x="10017" y="19295"/>
                  </a:cubicBezTo>
                  <a:cubicBezTo>
                    <a:pt x="10219" y="19295"/>
                    <a:pt x="10353" y="19430"/>
                    <a:pt x="10488" y="19430"/>
                  </a:cubicBezTo>
                  <a:cubicBezTo>
                    <a:pt x="11026" y="20102"/>
                    <a:pt x="11900" y="20237"/>
                    <a:pt x="12437" y="21043"/>
                  </a:cubicBezTo>
                  <a:cubicBezTo>
                    <a:pt x="13513" y="22657"/>
                    <a:pt x="12034" y="25010"/>
                    <a:pt x="14051" y="26220"/>
                  </a:cubicBezTo>
                  <a:cubicBezTo>
                    <a:pt x="14051" y="26220"/>
                    <a:pt x="13984" y="26489"/>
                    <a:pt x="13916" y="26623"/>
                  </a:cubicBezTo>
                  <a:cubicBezTo>
                    <a:pt x="13580" y="27363"/>
                    <a:pt x="13513" y="28102"/>
                    <a:pt x="14521" y="28304"/>
                  </a:cubicBezTo>
                  <a:cubicBezTo>
                    <a:pt x="14663" y="28351"/>
                    <a:pt x="14807" y="28374"/>
                    <a:pt x="14948" y="28374"/>
                  </a:cubicBezTo>
                  <a:cubicBezTo>
                    <a:pt x="15612" y="28374"/>
                    <a:pt x="16226" y="27882"/>
                    <a:pt x="16337" y="27161"/>
                  </a:cubicBezTo>
                  <a:cubicBezTo>
                    <a:pt x="16740" y="26085"/>
                    <a:pt x="16807" y="24943"/>
                    <a:pt x="16605" y="23800"/>
                  </a:cubicBezTo>
                  <a:cubicBezTo>
                    <a:pt x="16337" y="22926"/>
                    <a:pt x="16673" y="21985"/>
                    <a:pt x="17479" y="21581"/>
                  </a:cubicBezTo>
                  <a:cubicBezTo>
                    <a:pt x="18219" y="21043"/>
                    <a:pt x="18622" y="20102"/>
                    <a:pt x="19631" y="19900"/>
                  </a:cubicBezTo>
                  <a:cubicBezTo>
                    <a:pt x="21637" y="19190"/>
                    <a:pt x="23668" y="18480"/>
                    <a:pt x="25742" y="18480"/>
                  </a:cubicBezTo>
                  <a:cubicBezTo>
                    <a:pt x="27005" y="18480"/>
                    <a:pt x="28283" y="18743"/>
                    <a:pt x="29580" y="19430"/>
                  </a:cubicBezTo>
                  <a:cubicBezTo>
                    <a:pt x="30253" y="19766"/>
                    <a:pt x="30791" y="20304"/>
                    <a:pt x="31059" y="20976"/>
                  </a:cubicBezTo>
                  <a:cubicBezTo>
                    <a:pt x="32471" y="23127"/>
                    <a:pt x="31665" y="25144"/>
                    <a:pt x="30925" y="27228"/>
                  </a:cubicBezTo>
                  <a:cubicBezTo>
                    <a:pt x="30723" y="27699"/>
                    <a:pt x="30522" y="28169"/>
                    <a:pt x="30387" y="28640"/>
                  </a:cubicBezTo>
                  <a:cubicBezTo>
                    <a:pt x="30422" y="28692"/>
                    <a:pt x="30443" y="28708"/>
                    <a:pt x="30456" y="28708"/>
                  </a:cubicBezTo>
                  <a:cubicBezTo>
                    <a:pt x="30456" y="28708"/>
                    <a:pt x="30456" y="28708"/>
                    <a:pt x="30456" y="28708"/>
                  </a:cubicBezTo>
                  <a:lnTo>
                    <a:pt x="30456" y="28708"/>
                  </a:lnTo>
                  <a:cubicBezTo>
                    <a:pt x="30455" y="28725"/>
                    <a:pt x="30454" y="28746"/>
                    <a:pt x="30454" y="28775"/>
                  </a:cubicBezTo>
                  <a:cubicBezTo>
                    <a:pt x="30454" y="28707"/>
                    <a:pt x="30387" y="28707"/>
                    <a:pt x="30320" y="28640"/>
                  </a:cubicBezTo>
                  <a:cubicBezTo>
                    <a:pt x="30205" y="28629"/>
                    <a:pt x="30087" y="28623"/>
                    <a:pt x="29969" y="28623"/>
                  </a:cubicBezTo>
                  <a:cubicBezTo>
                    <a:pt x="29398" y="28623"/>
                    <a:pt x="28804" y="28753"/>
                    <a:pt x="28303" y="28976"/>
                  </a:cubicBezTo>
                  <a:cubicBezTo>
                    <a:pt x="28101" y="29111"/>
                    <a:pt x="28034" y="29245"/>
                    <a:pt x="27967" y="29447"/>
                  </a:cubicBezTo>
                  <a:cubicBezTo>
                    <a:pt x="27967" y="29649"/>
                    <a:pt x="28034" y="29783"/>
                    <a:pt x="28101" y="29917"/>
                  </a:cubicBezTo>
                  <a:cubicBezTo>
                    <a:pt x="28438" y="30926"/>
                    <a:pt x="30186" y="30993"/>
                    <a:pt x="30118" y="31464"/>
                  </a:cubicBezTo>
                  <a:cubicBezTo>
                    <a:pt x="29917" y="33010"/>
                    <a:pt x="31328" y="33413"/>
                    <a:pt x="31799" y="34489"/>
                  </a:cubicBezTo>
                  <a:cubicBezTo>
                    <a:pt x="31933" y="34623"/>
                    <a:pt x="32068" y="34758"/>
                    <a:pt x="32202" y="34825"/>
                  </a:cubicBezTo>
                  <a:cubicBezTo>
                    <a:pt x="32382" y="34925"/>
                    <a:pt x="32574" y="34972"/>
                    <a:pt x="32760" y="34972"/>
                  </a:cubicBezTo>
                  <a:cubicBezTo>
                    <a:pt x="33200" y="34972"/>
                    <a:pt x="33607" y="34712"/>
                    <a:pt x="33749" y="34287"/>
                  </a:cubicBezTo>
                  <a:cubicBezTo>
                    <a:pt x="34322" y="33304"/>
                    <a:pt x="34920" y="32820"/>
                    <a:pt x="35681" y="32820"/>
                  </a:cubicBezTo>
                  <a:cubicBezTo>
                    <a:pt x="36168" y="32820"/>
                    <a:pt x="36722" y="33019"/>
                    <a:pt x="37379" y="33413"/>
                  </a:cubicBezTo>
                  <a:cubicBezTo>
                    <a:pt x="37694" y="33596"/>
                    <a:pt x="37993" y="33680"/>
                    <a:pt x="38264" y="33680"/>
                  </a:cubicBezTo>
                  <a:cubicBezTo>
                    <a:pt x="39089" y="33680"/>
                    <a:pt x="39648" y="32897"/>
                    <a:pt x="39597" y="31733"/>
                  </a:cubicBezTo>
                  <a:cubicBezTo>
                    <a:pt x="39597" y="31262"/>
                    <a:pt x="39329" y="30859"/>
                    <a:pt x="39463" y="30254"/>
                  </a:cubicBezTo>
                  <a:cubicBezTo>
                    <a:pt x="39591" y="30144"/>
                    <a:pt x="39770" y="30119"/>
                    <a:pt x="39964" y="30119"/>
                  </a:cubicBezTo>
                  <a:cubicBezTo>
                    <a:pt x="40126" y="30119"/>
                    <a:pt x="40299" y="30136"/>
                    <a:pt x="40463" y="30136"/>
                  </a:cubicBezTo>
                  <a:cubicBezTo>
                    <a:pt x="40824" y="30136"/>
                    <a:pt x="41144" y="30052"/>
                    <a:pt x="41211" y="29514"/>
                  </a:cubicBezTo>
                  <a:cubicBezTo>
                    <a:pt x="41345" y="28438"/>
                    <a:pt x="42152" y="27766"/>
                    <a:pt x="42354" y="26758"/>
                  </a:cubicBezTo>
                  <a:cubicBezTo>
                    <a:pt x="41816" y="25413"/>
                    <a:pt x="40337" y="25548"/>
                    <a:pt x="39329" y="24875"/>
                  </a:cubicBezTo>
                  <a:cubicBezTo>
                    <a:pt x="38387" y="23800"/>
                    <a:pt x="38791" y="22657"/>
                    <a:pt x="39329" y="21514"/>
                  </a:cubicBezTo>
                  <a:cubicBezTo>
                    <a:pt x="39530" y="21043"/>
                    <a:pt x="39934" y="20573"/>
                    <a:pt x="40404" y="20371"/>
                  </a:cubicBezTo>
                  <a:cubicBezTo>
                    <a:pt x="42287" y="18825"/>
                    <a:pt x="44236" y="17346"/>
                    <a:pt x="46320" y="16068"/>
                  </a:cubicBezTo>
                  <a:cubicBezTo>
                    <a:pt x="46656" y="15867"/>
                    <a:pt x="47060" y="15732"/>
                    <a:pt x="47463" y="15732"/>
                  </a:cubicBezTo>
                  <a:cubicBezTo>
                    <a:pt x="51295" y="15262"/>
                    <a:pt x="55127" y="14993"/>
                    <a:pt x="59026" y="14858"/>
                  </a:cubicBezTo>
                  <a:cubicBezTo>
                    <a:pt x="64405" y="14589"/>
                    <a:pt x="69917" y="14657"/>
                    <a:pt x="75363" y="14388"/>
                  </a:cubicBezTo>
                  <a:cubicBezTo>
                    <a:pt x="76169" y="14388"/>
                    <a:pt x="76909" y="13850"/>
                    <a:pt x="77178" y="13110"/>
                  </a:cubicBezTo>
                  <a:cubicBezTo>
                    <a:pt x="77581" y="11631"/>
                    <a:pt x="78119" y="10152"/>
                    <a:pt x="78590" y="8741"/>
                  </a:cubicBezTo>
                  <a:cubicBezTo>
                    <a:pt x="79127" y="6522"/>
                    <a:pt x="80001" y="4371"/>
                    <a:pt x="81077" y="2354"/>
                  </a:cubicBezTo>
                  <a:cubicBezTo>
                    <a:pt x="81615" y="1413"/>
                    <a:pt x="81951" y="404"/>
                    <a:pt x="80405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7" name="Google Shape;13747;p16"/>
            <p:cNvSpPr/>
            <p:nvPr/>
          </p:nvSpPr>
          <p:spPr>
            <a:xfrm>
              <a:off x="1148600" y="2008375"/>
              <a:ext cx="1116000" cy="1695050"/>
            </a:xfrm>
            <a:custGeom>
              <a:avLst/>
              <a:gdLst/>
              <a:ahLst/>
              <a:cxnLst/>
              <a:rect l="l" t="t" r="r" b="b"/>
              <a:pathLst>
                <a:path w="44640" h="67802" extrusionOk="0">
                  <a:moveTo>
                    <a:pt x="7222" y="1"/>
                  </a:moveTo>
                  <a:cubicBezTo>
                    <a:pt x="6464" y="1"/>
                    <a:pt x="6291" y="1111"/>
                    <a:pt x="5648" y="1326"/>
                  </a:cubicBezTo>
                  <a:cubicBezTo>
                    <a:pt x="5177" y="1729"/>
                    <a:pt x="5110" y="2401"/>
                    <a:pt x="4841" y="2939"/>
                  </a:cubicBezTo>
                  <a:cubicBezTo>
                    <a:pt x="3967" y="5091"/>
                    <a:pt x="3900" y="7511"/>
                    <a:pt x="2488" y="9460"/>
                  </a:cubicBezTo>
                  <a:cubicBezTo>
                    <a:pt x="2286" y="9864"/>
                    <a:pt x="2219" y="10200"/>
                    <a:pt x="2152" y="10603"/>
                  </a:cubicBezTo>
                  <a:cubicBezTo>
                    <a:pt x="1681" y="12553"/>
                    <a:pt x="1345" y="14502"/>
                    <a:pt x="1076" y="16452"/>
                  </a:cubicBezTo>
                  <a:cubicBezTo>
                    <a:pt x="404" y="20486"/>
                    <a:pt x="68" y="24587"/>
                    <a:pt x="1" y="28688"/>
                  </a:cubicBezTo>
                  <a:cubicBezTo>
                    <a:pt x="1" y="31780"/>
                    <a:pt x="538" y="34805"/>
                    <a:pt x="1614" y="37696"/>
                  </a:cubicBezTo>
                  <a:cubicBezTo>
                    <a:pt x="2555" y="38772"/>
                    <a:pt x="2152" y="40721"/>
                    <a:pt x="3833" y="41326"/>
                  </a:cubicBezTo>
                  <a:cubicBezTo>
                    <a:pt x="4090" y="41216"/>
                    <a:pt x="4347" y="41046"/>
                    <a:pt x="4583" y="41046"/>
                  </a:cubicBezTo>
                  <a:cubicBezTo>
                    <a:pt x="4764" y="41046"/>
                    <a:pt x="4932" y="41146"/>
                    <a:pt x="5077" y="41453"/>
                  </a:cubicBezTo>
                  <a:lnTo>
                    <a:pt x="5077" y="41453"/>
                  </a:lnTo>
                  <a:cubicBezTo>
                    <a:pt x="4856" y="41300"/>
                    <a:pt x="4613" y="41207"/>
                    <a:pt x="4384" y="41207"/>
                  </a:cubicBezTo>
                  <a:cubicBezTo>
                    <a:pt x="4286" y="41207"/>
                    <a:pt x="4192" y="41223"/>
                    <a:pt x="4101" y="41259"/>
                  </a:cubicBezTo>
                  <a:cubicBezTo>
                    <a:pt x="3698" y="41461"/>
                    <a:pt x="3429" y="41663"/>
                    <a:pt x="3564" y="42133"/>
                  </a:cubicBezTo>
                  <a:cubicBezTo>
                    <a:pt x="5177" y="43545"/>
                    <a:pt x="5177" y="45831"/>
                    <a:pt x="6454" y="47377"/>
                  </a:cubicBezTo>
                  <a:cubicBezTo>
                    <a:pt x="6387" y="47511"/>
                    <a:pt x="6454" y="47646"/>
                    <a:pt x="6522" y="47713"/>
                  </a:cubicBezTo>
                  <a:cubicBezTo>
                    <a:pt x="6925" y="47982"/>
                    <a:pt x="7463" y="48117"/>
                    <a:pt x="7463" y="48722"/>
                  </a:cubicBezTo>
                  <a:cubicBezTo>
                    <a:pt x="7530" y="48923"/>
                    <a:pt x="7597" y="49058"/>
                    <a:pt x="7665" y="49192"/>
                  </a:cubicBezTo>
                  <a:cubicBezTo>
                    <a:pt x="8001" y="49461"/>
                    <a:pt x="8270" y="49797"/>
                    <a:pt x="8471" y="50201"/>
                  </a:cubicBezTo>
                  <a:cubicBezTo>
                    <a:pt x="9547" y="52150"/>
                    <a:pt x="11160" y="53696"/>
                    <a:pt x="12505" y="55444"/>
                  </a:cubicBezTo>
                  <a:cubicBezTo>
                    <a:pt x="12774" y="55982"/>
                    <a:pt x="13312" y="56251"/>
                    <a:pt x="13715" y="56587"/>
                  </a:cubicBezTo>
                  <a:cubicBezTo>
                    <a:pt x="14522" y="57192"/>
                    <a:pt x="15194" y="57865"/>
                    <a:pt x="15799" y="58604"/>
                  </a:cubicBezTo>
                  <a:cubicBezTo>
                    <a:pt x="17278" y="60621"/>
                    <a:pt x="19497" y="61831"/>
                    <a:pt x="21446" y="63243"/>
                  </a:cubicBezTo>
                  <a:cubicBezTo>
                    <a:pt x="24606" y="65529"/>
                    <a:pt x="28438" y="66470"/>
                    <a:pt x="32136" y="67545"/>
                  </a:cubicBezTo>
                  <a:cubicBezTo>
                    <a:pt x="32422" y="67729"/>
                    <a:pt x="32689" y="67801"/>
                    <a:pt x="32941" y="67801"/>
                  </a:cubicBezTo>
                  <a:cubicBezTo>
                    <a:pt x="33520" y="67801"/>
                    <a:pt x="34020" y="67423"/>
                    <a:pt x="34488" y="67142"/>
                  </a:cubicBezTo>
                  <a:cubicBezTo>
                    <a:pt x="37312" y="65596"/>
                    <a:pt x="40001" y="63781"/>
                    <a:pt x="42959" y="62571"/>
                  </a:cubicBezTo>
                  <a:cubicBezTo>
                    <a:pt x="43631" y="62167"/>
                    <a:pt x="44640" y="61966"/>
                    <a:pt x="44505" y="61024"/>
                  </a:cubicBezTo>
                  <a:cubicBezTo>
                    <a:pt x="44438" y="60083"/>
                    <a:pt x="43363" y="60016"/>
                    <a:pt x="42690" y="59814"/>
                  </a:cubicBezTo>
                  <a:cubicBezTo>
                    <a:pt x="41682" y="59411"/>
                    <a:pt x="40741" y="58940"/>
                    <a:pt x="39867" y="58402"/>
                  </a:cubicBezTo>
                  <a:cubicBezTo>
                    <a:pt x="36774" y="56251"/>
                    <a:pt x="33413" y="54570"/>
                    <a:pt x="30589" y="52083"/>
                  </a:cubicBezTo>
                  <a:cubicBezTo>
                    <a:pt x="27295" y="48251"/>
                    <a:pt x="23665" y="44688"/>
                    <a:pt x="21110" y="40318"/>
                  </a:cubicBezTo>
                  <a:cubicBezTo>
                    <a:pt x="20908" y="40049"/>
                    <a:pt x="20707" y="39780"/>
                    <a:pt x="20572" y="39444"/>
                  </a:cubicBezTo>
                  <a:cubicBezTo>
                    <a:pt x="20505" y="39310"/>
                    <a:pt x="20438" y="39242"/>
                    <a:pt x="20303" y="39041"/>
                  </a:cubicBezTo>
                  <a:cubicBezTo>
                    <a:pt x="20236" y="38839"/>
                    <a:pt x="20102" y="38637"/>
                    <a:pt x="20034" y="38436"/>
                  </a:cubicBezTo>
                  <a:cubicBezTo>
                    <a:pt x="19967" y="38301"/>
                    <a:pt x="19900" y="38167"/>
                    <a:pt x="19833" y="37965"/>
                  </a:cubicBezTo>
                  <a:cubicBezTo>
                    <a:pt x="19564" y="37427"/>
                    <a:pt x="19362" y="36889"/>
                    <a:pt x="19228" y="36284"/>
                  </a:cubicBezTo>
                  <a:cubicBezTo>
                    <a:pt x="17614" y="31915"/>
                    <a:pt x="15261" y="27881"/>
                    <a:pt x="13715" y="23511"/>
                  </a:cubicBezTo>
                  <a:cubicBezTo>
                    <a:pt x="13513" y="23175"/>
                    <a:pt x="13446" y="22772"/>
                    <a:pt x="13379" y="22368"/>
                  </a:cubicBezTo>
                  <a:cubicBezTo>
                    <a:pt x="11295" y="16654"/>
                    <a:pt x="9211" y="10939"/>
                    <a:pt x="8740" y="4754"/>
                  </a:cubicBezTo>
                  <a:cubicBezTo>
                    <a:pt x="8673" y="3208"/>
                    <a:pt x="8404" y="1729"/>
                    <a:pt x="7933" y="250"/>
                  </a:cubicBezTo>
                  <a:cubicBezTo>
                    <a:pt x="7647" y="73"/>
                    <a:pt x="7416" y="1"/>
                    <a:pt x="722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8" name="Google Shape;13748;p16"/>
            <p:cNvSpPr/>
            <p:nvPr/>
          </p:nvSpPr>
          <p:spPr>
            <a:xfrm>
              <a:off x="2264575" y="3365900"/>
              <a:ext cx="1149625" cy="1793300"/>
            </a:xfrm>
            <a:custGeom>
              <a:avLst/>
              <a:gdLst/>
              <a:ahLst/>
              <a:cxnLst/>
              <a:rect l="l" t="t" r="r" b="b"/>
              <a:pathLst>
                <a:path w="45985" h="71732" extrusionOk="0">
                  <a:moveTo>
                    <a:pt x="20304" y="1"/>
                  </a:moveTo>
                  <a:cubicBezTo>
                    <a:pt x="19766" y="1"/>
                    <a:pt x="19295" y="135"/>
                    <a:pt x="18825" y="471"/>
                  </a:cubicBezTo>
                  <a:cubicBezTo>
                    <a:pt x="15598" y="2085"/>
                    <a:pt x="12438" y="3765"/>
                    <a:pt x="9346" y="5513"/>
                  </a:cubicBezTo>
                  <a:cubicBezTo>
                    <a:pt x="7665" y="6454"/>
                    <a:pt x="5917" y="7328"/>
                    <a:pt x="4102" y="8068"/>
                  </a:cubicBezTo>
                  <a:cubicBezTo>
                    <a:pt x="3900" y="8270"/>
                    <a:pt x="3698" y="8538"/>
                    <a:pt x="3497" y="8807"/>
                  </a:cubicBezTo>
                  <a:cubicBezTo>
                    <a:pt x="3430" y="8942"/>
                    <a:pt x="3295" y="9144"/>
                    <a:pt x="3228" y="9345"/>
                  </a:cubicBezTo>
                  <a:cubicBezTo>
                    <a:pt x="1413" y="14925"/>
                    <a:pt x="1" y="20572"/>
                    <a:pt x="404" y="26421"/>
                  </a:cubicBezTo>
                  <a:cubicBezTo>
                    <a:pt x="472" y="27362"/>
                    <a:pt x="404" y="28304"/>
                    <a:pt x="270" y="29245"/>
                  </a:cubicBezTo>
                  <a:cubicBezTo>
                    <a:pt x="203" y="31665"/>
                    <a:pt x="539" y="34018"/>
                    <a:pt x="1413" y="36236"/>
                  </a:cubicBezTo>
                  <a:cubicBezTo>
                    <a:pt x="1816" y="37447"/>
                    <a:pt x="1749" y="38657"/>
                    <a:pt x="2219" y="39800"/>
                  </a:cubicBezTo>
                  <a:cubicBezTo>
                    <a:pt x="2623" y="41077"/>
                    <a:pt x="2959" y="42354"/>
                    <a:pt x="3362" y="43632"/>
                  </a:cubicBezTo>
                  <a:cubicBezTo>
                    <a:pt x="4438" y="48472"/>
                    <a:pt x="6656" y="52909"/>
                    <a:pt x="8808" y="57346"/>
                  </a:cubicBezTo>
                  <a:cubicBezTo>
                    <a:pt x="9615" y="59161"/>
                    <a:pt x="10623" y="60842"/>
                    <a:pt x="11967" y="62388"/>
                  </a:cubicBezTo>
                  <a:cubicBezTo>
                    <a:pt x="15463" y="64271"/>
                    <a:pt x="18825" y="66556"/>
                    <a:pt x="22590" y="67901"/>
                  </a:cubicBezTo>
                  <a:cubicBezTo>
                    <a:pt x="22975" y="68045"/>
                    <a:pt x="23291" y="68328"/>
                    <a:pt x="23687" y="68328"/>
                  </a:cubicBezTo>
                  <a:cubicBezTo>
                    <a:pt x="23844" y="68328"/>
                    <a:pt x="24013" y="68284"/>
                    <a:pt x="24203" y="68170"/>
                  </a:cubicBezTo>
                  <a:cubicBezTo>
                    <a:pt x="23262" y="66892"/>
                    <a:pt x="22186" y="65682"/>
                    <a:pt x="21379" y="64338"/>
                  </a:cubicBezTo>
                  <a:cubicBezTo>
                    <a:pt x="19295" y="61245"/>
                    <a:pt x="17413" y="58153"/>
                    <a:pt x="15732" y="54859"/>
                  </a:cubicBezTo>
                  <a:cubicBezTo>
                    <a:pt x="14791" y="53312"/>
                    <a:pt x="14052" y="51699"/>
                    <a:pt x="13447" y="49951"/>
                  </a:cubicBezTo>
                  <a:cubicBezTo>
                    <a:pt x="13312" y="49682"/>
                    <a:pt x="13379" y="49279"/>
                    <a:pt x="12976" y="49144"/>
                  </a:cubicBezTo>
                  <a:cubicBezTo>
                    <a:pt x="12841" y="48875"/>
                    <a:pt x="12909" y="48472"/>
                    <a:pt x="12573" y="48270"/>
                  </a:cubicBezTo>
                  <a:cubicBezTo>
                    <a:pt x="12304" y="47598"/>
                    <a:pt x="12438" y="46791"/>
                    <a:pt x="11766" y="46253"/>
                  </a:cubicBezTo>
                  <a:cubicBezTo>
                    <a:pt x="10892" y="43699"/>
                    <a:pt x="10152" y="41077"/>
                    <a:pt x="9077" y="38522"/>
                  </a:cubicBezTo>
                  <a:cubicBezTo>
                    <a:pt x="8673" y="35564"/>
                    <a:pt x="8001" y="32606"/>
                    <a:pt x="6993" y="29715"/>
                  </a:cubicBezTo>
                  <a:cubicBezTo>
                    <a:pt x="6993" y="29043"/>
                    <a:pt x="6925" y="28371"/>
                    <a:pt x="6925" y="27698"/>
                  </a:cubicBezTo>
                  <a:cubicBezTo>
                    <a:pt x="6993" y="26152"/>
                    <a:pt x="7396" y="24673"/>
                    <a:pt x="9009" y="24001"/>
                  </a:cubicBezTo>
                  <a:cubicBezTo>
                    <a:pt x="9823" y="23625"/>
                    <a:pt x="10651" y="23366"/>
                    <a:pt x="11460" y="23366"/>
                  </a:cubicBezTo>
                  <a:cubicBezTo>
                    <a:pt x="12389" y="23366"/>
                    <a:pt x="13292" y="23708"/>
                    <a:pt x="14119" y="24606"/>
                  </a:cubicBezTo>
                  <a:cubicBezTo>
                    <a:pt x="15665" y="26085"/>
                    <a:pt x="16942" y="27766"/>
                    <a:pt x="17816" y="29715"/>
                  </a:cubicBezTo>
                  <a:cubicBezTo>
                    <a:pt x="18018" y="30589"/>
                    <a:pt x="18489" y="31463"/>
                    <a:pt x="19094" y="32136"/>
                  </a:cubicBezTo>
                  <a:cubicBezTo>
                    <a:pt x="19564" y="33346"/>
                    <a:pt x="20035" y="34556"/>
                    <a:pt x="20707" y="35766"/>
                  </a:cubicBezTo>
                  <a:lnTo>
                    <a:pt x="21110" y="36573"/>
                  </a:lnTo>
                  <a:cubicBezTo>
                    <a:pt x="21178" y="37312"/>
                    <a:pt x="21245" y="38052"/>
                    <a:pt x="21447" y="38858"/>
                  </a:cubicBezTo>
                  <a:cubicBezTo>
                    <a:pt x="21984" y="40539"/>
                    <a:pt x="22388" y="42354"/>
                    <a:pt x="23531" y="43766"/>
                  </a:cubicBezTo>
                  <a:cubicBezTo>
                    <a:pt x="23800" y="45245"/>
                    <a:pt x="23934" y="46791"/>
                    <a:pt x="25211" y="47867"/>
                  </a:cubicBezTo>
                  <a:cubicBezTo>
                    <a:pt x="25413" y="49548"/>
                    <a:pt x="25816" y="51161"/>
                    <a:pt x="26421" y="52775"/>
                  </a:cubicBezTo>
                  <a:cubicBezTo>
                    <a:pt x="27094" y="54119"/>
                    <a:pt x="27901" y="55396"/>
                    <a:pt x="28640" y="56741"/>
                  </a:cubicBezTo>
                  <a:cubicBezTo>
                    <a:pt x="28774" y="57481"/>
                    <a:pt x="29111" y="58220"/>
                    <a:pt x="29648" y="58758"/>
                  </a:cubicBezTo>
                  <a:cubicBezTo>
                    <a:pt x="31195" y="62657"/>
                    <a:pt x="33682" y="66086"/>
                    <a:pt x="36909" y="68842"/>
                  </a:cubicBezTo>
                  <a:cubicBezTo>
                    <a:pt x="37447" y="69044"/>
                    <a:pt x="37581" y="69582"/>
                    <a:pt x="37985" y="69985"/>
                  </a:cubicBezTo>
                  <a:cubicBezTo>
                    <a:pt x="38858" y="70858"/>
                    <a:pt x="39731" y="71732"/>
                    <a:pt x="41041" y="71732"/>
                  </a:cubicBezTo>
                  <a:cubicBezTo>
                    <a:pt x="41244" y="71732"/>
                    <a:pt x="41457" y="71711"/>
                    <a:pt x="41682" y="71666"/>
                  </a:cubicBezTo>
                  <a:cubicBezTo>
                    <a:pt x="43296" y="71598"/>
                    <a:pt x="44842" y="70926"/>
                    <a:pt x="45918" y="69716"/>
                  </a:cubicBezTo>
                  <a:cubicBezTo>
                    <a:pt x="45985" y="69514"/>
                    <a:pt x="45985" y="69380"/>
                    <a:pt x="45918" y="69178"/>
                  </a:cubicBezTo>
                  <a:cubicBezTo>
                    <a:pt x="45716" y="68909"/>
                    <a:pt x="45447" y="68708"/>
                    <a:pt x="45245" y="68439"/>
                  </a:cubicBezTo>
                  <a:cubicBezTo>
                    <a:pt x="45044" y="68170"/>
                    <a:pt x="44842" y="67968"/>
                    <a:pt x="44640" y="67699"/>
                  </a:cubicBezTo>
                  <a:cubicBezTo>
                    <a:pt x="44304" y="67363"/>
                    <a:pt x="43968" y="67027"/>
                    <a:pt x="43632" y="66624"/>
                  </a:cubicBezTo>
                  <a:cubicBezTo>
                    <a:pt x="43565" y="66556"/>
                    <a:pt x="43430" y="66422"/>
                    <a:pt x="43296" y="66287"/>
                  </a:cubicBezTo>
                  <a:cubicBezTo>
                    <a:pt x="42825" y="65817"/>
                    <a:pt x="42355" y="65346"/>
                    <a:pt x="42018" y="64741"/>
                  </a:cubicBezTo>
                  <a:cubicBezTo>
                    <a:pt x="41884" y="64539"/>
                    <a:pt x="41682" y="64338"/>
                    <a:pt x="41548" y="64136"/>
                  </a:cubicBezTo>
                  <a:cubicBezTo>
                    <a:pt x="41212" y="63733"/>
                    <a:pt x="40943" y="63329"/>
                    <a:pt x="40808" y="62859"/>
                  </a:cubicBezTo>
                  <a:cubicBezTo>
                    <a:pt x="40136" y="61783"/>
                    <a:pt x="39396" y="60842"/>
                    <a:pt x="38590" y="59968"/>
                  </a:cubicBezTo>
                  <a:lnTo>
                    <a:pt x="38254" y="59632"/>
                  </a:lnTo>
                  <a:cubicBezTo>
                    <a:pt x="38119" y="59497"/>
                    <a:pt x="37985" y="59363"/>
                    <a:pt x="37917" y="59296"/>
                  </a:cubicBezTo>
                  <a:cubicBezTo>
                    <a:pt x="37783" y="59094"/>
                    <a:pt x="37649" y="58892"/>
                    <a:pt x="37514" y="58691"/>
                  </a:cubicBezTo>
                  <a:cubicBezTo>
                    <a:pt x="37447" y="58489"/>
                    <a:pt x="37380" y="58355"/>
                    <a:pt x="37312" y="58220"/>
                  </a:cubicBezTo>
                  <a:cubicBezTo>
                    <a:pt x="37178" y="57951"/>
                    <a:pt x="36976" y="57682"/>
                    <a:pt x="36842" y="57413"/>
                  </a:cubicBezTo>
                  <a:cubicBezTo>
                    <a:pt x="36775" y="57279"/>
                    <a:pt x="36707" y="57077"/>
                    <a:pt x="36640" y="56943"/>
                  </a:cubicBezTo>
                  <a:cubicBezTo>
                    <a:pt x="36102" y="55800"/>
                    <a:pt x="35430" y="54791"/>
                    <a:pt x="34892" y="53716"/>
                  </a:cubicBezTo>
                  <a:cubicBezTo>
                    <a:pt x="34758" y="53514"/>
                    <a:pt x="34623" y="53312"/>
                    <a:pt x="34422" y="53111"/>
                  </a:cubicBezTo>
                  <a:cubicBezTo>
                    <a:pt x="34220" y="52842"/>
                    <a:pt x="34085" y="52640"/>
                    <a:pt x="33951" y="52371"/>
                  </a:cubicBezTo>
                  <a:cubicBezTo>
                    <a:pt x="33884" y="52170"/>
                    <a:pt x="33817" y="52035"/>
                    <a:pt x="33749" y="51901"/>
                  </a:cubicBezTo>
                  <a:cubicBezTo>
                    <a:pt x="33682" y="51699"/>
                    <a:pt x="33615" y="51363"/>
                    <a:pt x="33548" y="51094"/>
                  </a:cubicBezTo>
                  <a:cubicBezTo>
                    <a:pt x="33480" y="50959"/>
                    <a:pt x="33413" y="50758"/>
                    <a:pt x="33346" y="50623"/>
                  </a:cubicBezTo>
                  <a:cubicBezTo>
                    <a:pt x="32943" y="49951"/>
                    <a:pt x="32674" y="49279"/>
                    <a:pt x="32405" y="48539"/>
                  </a:cubicBezTo>
                  <a:cubicBezTo>
                    <a:pt x="31195" y="46052"/>
                    <a:pt x="30119" y="43497"/>
                    <a:pt x="29178" y="40875"/>
                  </a:cubicBezTo>
                  <a:cubicBezTo>
                    <a:pt x="28506" y="39329"/>
                    <a:pt x="27901" y="37783"/>
                    <a:pt x="27497" y="36169"/>
                  </a:cubicBezTo>
                  <a:cubicBezTo>
                    <a:pt x="26892" y="34757"/>
                    <a:pt x="26354" y="33278"/>
                    <a:pt x="25951" y="31799"/>
                  </a:cubicBezTo>
                  <a:cubicBezTo>
                    <a:pt x="25615" y="31060"/>
                    <a:pt x="25413" y="30320"/>
                    <a:pt x="25279" y="29514"/>
                  </a:cubicBezTo>
                  <a:cubicBezTo>
                    <a:pt x="25211" y="29245"/>
                    <a:pt x="25144" y="28909"/>
                    <a:pt x="25077" y="28640"/>
                  </a:cubicBezTo>
                  <a:cubicBezTo>
                    <a:pt x="24539" y="26287"/>
                    <a:pt x="24136" y="23934"/>
                    <a:pt x="23934" y="21514"/>
                  </a:cubicBezTo>
                  <a:cubicBezTo>
                    <a:pt x="23531" y="19698"/>
                    <a:pt x="23867" y="17883"/>
                    <a:pt x="23800" y="16068"/>
                  </a:cubicBezTo>
                  <a:cubicBezTo>
                    <a:pt x="23665" y="13513"/>
                    <a:pt x="23262" y="11093"/>
                    <a:pt x="22926" y="8538"/>
                  </a:cubicBezTo>
                  <a:cubicBezTo>
                    <a:pt x="22858" y="8202"/>
                    <a:pt x="22791" y="7933"/>
                    <a:pt x="22590" y="7665"/>
                  </a:cubicBezTo>
                  <a:cubicBezTo>
                    <a:pt x="22550" y="7663"/>
                    <a:pt x="22511" y="7662"/>
                    <a:pt x="22474" y="7662"/>
                  </a:cubicBezTo>
                  <a:cubicBezTo>
                    <a:pt x="21200" y="7662"/>
                    <a:pt x="21581" y="8759"/>
                    <a:pt x="21581" y="9412"/>
                  </a:cubicBezTo>
                  <a:cubicBezTo>
                    <a:pt x="21581" y="11295"/>
                    <a:pt x="22119" y="13110"/>
                    <a:pt x="22119" y="15194"/>
                  </a:cubicBezTo>
                  <a:cubicBezTo>
                    <a:pt x="21783" y="14656"/>
                    <a:pt x="21850" y="14186"/>
                    <a:pt x="21648" y="13849"/>
                  </a:cubicBezTo>
                  <a:cubicBezTo>
                    <a:pt x="20573" y="12236"/>
                    <a:pt x="20102" y="9883"/>
                    <a:pt x="17547" y="9547"/>
                  </a:cubicBezTo>
                  <a:cubicBezTo>
                    <a:pt x="16673" y="9412"/>
                    <a:pt x="15934" y="9547"/>
                    <a:pt x="15329" y="8404"/>
                  </a:cubicBezTo>
                  <a:cubicBezTo>
                    <a:pt x="14892" y="7704"/>
                    <a:pt x="14085" y="7318"/>
                    <a:pt x="13278" y="7318"/>
                  </a:cubicBezTo>
                  <a:cubicBezTo>
                    <a:pt x="12844" y="7318"/>
                    <a:pt x="12411" y="7429"/>
                    <a:pt x="12035" y="7665"/>
                  </a:cubicBezTo>
                  <a:cubicBezTo>
                    <a:pt x="12774" y="7194"/>
                    <a:pt x="13447" y="6992"/>
                    <a:pt x="13581" y="6253"/>
                  </a:cubicBezTo>
                  <a:cubicBezTo>
                    <a:pt x="13917" y="4841"/>
                    <a:pt x="15060" y="4236"/>
                    <a:pt x="16203" y="3631"/>
                  </a:cubicBezTo>
                  <a:cubicBezTo>
                    <a:pt x="17278" y="3026"/>
                    <a:pt x="18421" y="2421"/>
                    <a:pt x="19564" y="1816"/>
                  </a:cubicBezTo>
                  <a:cubicBezTo>
                    <a:pt x="20169" y="1547"/>
                    <a:pt x="20909" y="1211"/>
                    <a:pt x="20842" y="269"/>
                  </a:cubicBezTo>
                  <a:cubicBezTo>
                    <a:pt x="20707" y="135"/>
                    <a:pt x="20505" y="68"/>
                    <a:pt x="203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9" name="Google Shape;13749;p16"/>
            <p:cNvSpPr/>
            <p:nvPr/>
          </p:nvSpPr>
          <p:spPr>
            <a:xfrm>
              <a:off x="3523425" y="3861700"/>
              <a:ext cx="895850" cy="729450"/>
            </a:xfrm>
            <a:custGeom>
              <a:avLst/>
              <a:gdLst/>
              <a:ahLst/>
              <a:cxnLst/>
              <a:rect l="l" t="t" r="r" b="b"/>
              <a:pathLst>
                <a:path w="35834" h="29178" extrusionOk="0">
                  <a:moveTo>
                    <a:pt x="10421" y="1"/>
                  </a:moveTo>
                  <a:cubicBezTo>
                    <a:pt x="9950" y="135"/>
                    <a:pt x="9614" y="471"/>
                    <a:pt x="9345" y="875"/>
                  </a:cubicBezTo>
                  <a:cubicBezTo>
                    <a:pt x="9106" y="1138"/>
                    <a:pt x="8909" y="1240"/>
                    <a:pt x="8737" y="1240"/>
                  </a:cubicBezTo>
                  <a:cubicBezTo>
                    <a:pt x="8425" y="1240"/>
                    <a:pt x="8193" y="909"/>
                    <a:pt x="7934" y="606"/>
                  </a:cubicBezTo>
                  <a:cubicBezTo>
                    <a:pt x="7649" y="321"/>
                    <a:pt x="7431" y="204"/>
                    <a:pt x="7260" y="204"/>
                  </a:cubicBezTo>
                  <a:cubicBezTo>
                    <a:pt x="6945" y="204"/>
                    <a:pt x="6787" y="598"/>
                    <a:pt x="6656" y="1076"/>
                  </a:cubicBezTo>
                  <a:cubicBezTo>
                    <a:pt x="6483" y="1884"/>
                    <a:pt x="6360" y="2641"/>
                    <a:pt x="6286" y="3435"/>
                  </a:cubicBezTo>
                  <a:lnTo>
                    <a:pt x="6286" y="3435"/>
                  </a:lnTo>
                  <a:cubicBezTo>
                    <a:pt x="6323" y="2340"/>
                    <a:pt x="5855" y="1822"/>
                    <a:pt x="4881" y="1822"/>
                  </a:cubicBezTo>
                  <a:cubicBezTo>
                    <a:pt x="4686" y="1822"/>
                    <a:pt x="4471" y="1842"/>
                    <a:pt x="4236" y="1883"/>
                  </a:cubicBezTo>
                  <a:cubicBezTo>
                    <a:pt x="3564" y="2152"/>
                    <a:pt x="2824" y="2354"/>
                    <a:pt x="2085" y="2354"/>
                  </a:cubicBezTo>
                  <a:cubicBezTo>
                    <a:pt x="1345" y="2354"/>
                    <a:pt x="673" y="2555"/>
                    <a:pt x="135" y="2959"/>
                  </a:cubicBezTo>
                  <a:cubicBezTo>
                    <a:pt x="1" y="3362"/>
                    <a:pt x="68" y="3766"/>
                    <a:pt x="337" y="4102"/>
                  </a:cubicBezTo>
                  <a:cubicBezTo>
                    <a:pt x="1144" y="5850"/>
                    <a:pt x="2757" y="6858"/>
                    <a:pt x="4034" y="8203"/>
                  </a:cubicBezTo>
                  <a:cubicBezTo>
                    <a:pt x="4102" y="8203"/>
                    <a:pt x="4169" y="8270"/>
                    <a:pt x="4236" y="8337"/>
                  </a:cubicBezTo>
                  <a:cubicBezTo>
                    <a:pt x="4774" y="8808"/>
                    <a:pt x="5043" y="9413"/>
                    <a:pt x="5581" y="9816"/>
                  </a:cubicBezTo>
                  <a:cubicBezTo>
                    <a:pt x="6320" y="10421"/>
                    <a:pt x="6925" y="11093"/>
                    <a:pt x="7530" y="11833"/>
                  </a:cubicBezTo>
                  <a:cubicBezTo>
                    <a:pt x="9681" y="14051"/>
                    <a:pt x="11295" y="16673"/>
                    <a:pt x="13513" y="18825"/>
                  </a:cubicBezTo>
                  <a:cubicBezTo>
                    <a:pt x="16001" y="21312"/>
                    <a:pt x="18757" y="23598"/>
                    <a:pt x="21177" y="26153"/>
                  </a:cubicBezTo>
                  <a:cubicBezTo>
                    <a:pt x="22253" y="27295"/>
                    <a:pt x="23329" y="28573"/>
                    <a:pt x="24875" y="29178"/>
                  </a:cubicBezTo>
                  <a:cubicBezTo>
                    <a:pt x="26421" y="28707"/>
                    <a:pt x="27564" y="27833"/>
                    <a:pt x="27430" y="26018"/>
                  </a:cubicBezTo>
                  <a:cubicBezTo>
                    <a:pt x="27295" y="24808"/>
                    <a:pt x="28035" y="24539"/>
                    <a:pt x="28841" y="24539"/>
                  </a:cubicBezTo>
                  <a:cubicBezTo>
                    <a:pt x="28906" y="24542"/>
                    <a:pt x="28971" y="24544"/>
                    <a:pt x="29035" y="24544"/>
                  </a:cubicBezTo>
                  <a:cubicBezTo>
                    <a:pt x="30084" y="24544"/>
                    <a:pt x="31096" y="24139"/>
                    <a:pt x="32135" y="24139"/>
                  </a:cubicBezTo>
                  <a:cubicBezTo>
                    <a:pt x="32358" y="24139"/>
                    <a:pt x="32582" y="24158"/>
                    <a:pt x="32808" y="24203"/>
                  </a:cubicBezTo>
                  <a:cubicBezTo>
                    <a:pt x="32934" y="24233"/>
                    <a:pt x="33050" y="24247"/>
                    <a:pt x="33156" y="24247"/>
                  </a:cubicBezTo>
                  <a:cubicBezTo>
                    <a:pt x="34430" y="24247"/>
                    <a:pt x="34401" y="22248"/>
                    <a:pt x="35652" y="22248"/>
                  </a:cubicBezTo>
                  <a:cubicBezTo>
                    <a:pt x="35689" y="22248"/>
                    <a:pt x="35727" y="22250"/>
                    <a:pt x="35766" y="22253"/>
                  </a:cubicBezTo>
                  <a:cubicBezTo>
                    <a:pt x="35833" y="22052"/>
                    <a:pt x="35833" y="21850"/>
                    <a:pt x="35766" y="21648"/>
                  </a:cubicBezTo>
                  <a:cubicBezTo>
                    <a:pt x="35228" y="20035"/>
                    <a:pt x="34757" y="18354"/>
                    <a:pt x="32741" y="17816"/>
                  </a:cubicBezTo>
                  <a:cubicBezTo>
                    <a:pt x="31531" y="17480"/>
                    <a:pt x="30186" y="17278"/>
                    <a:pt x="29379" y="16136"/>
                  </a:cubicBezTo>
                  <a:cubicBezTo>
                    <a:pt x="29078" y="15684"/>
                    <a:pt x="28832" y="15489"/>
                    <a:pt x="28608" y="15489"/>
                  </a:cubicBezTo>
                  <a:cubicBezTo>
                    <a:pt x="28333" y="15489"/>
                    <a:pt x="28093" y="15787"/>
                    <a:pt x="27833" y="16270"/>
                  </a:cubicBezTo>
                  <a:cubicBezTo>
                    <a:pt x="27295" y="17480"/>
                    <a:pt x="26220" y="18489"/>
                    <a:pt x="24942" y="19026"/>
                  </a:cubicBezTo>
                  <a:cubicBezTo>
                    <a:pt x="26623" y="18152"/>
                    <a:pt x="27833" y="16539"/>
                    <a:pt x="28304" y="14724"/>
                  </a:cubicBezTo>
                  <a:cubicBezTo>
                    <a:pt x="27362" y="12976"/>
                    <a:pt x="25547" y="11900"/>
                    <a:pt x="24203" y="10421"/>
                  </a:cubicBezTo>
                  <a:cubicBezTo>
                    <a:pt x="21581" y="8606"/>
                    <a:pt x="19295" y="6387"/>
                    <a:pt x="16740" y="4505"/>
                  </a:cubicBezTo>
                  <a:cubicBezTo>
                    <a:pt x="16337" y="4303"/>
                    <a:pt x="16001" y="4034"/>
                    <a:pt x="15732" y="3698"/>
                  </a:cubicBezTo>
                  <a:cubicBezTo>
                    <a:pt x="15598" y="3564"/>
                    <a:pt x="15463" y="3497"/>
                    <a:pt x="15329" y="3362"/>
                  </a:cubicBezTo>
                  <a:cubicBezTo>
                    <a:pt x="14195" y="2984"/>
                    <a:pt x="13474" y="1663"/>
                    <a:pt x="12117" y="1663"/>
                  </a:cubicBezTo>
                  <a:cubicBezTo>
                    <a:pt x="12025" y="1663"/>
                    <a:pt x="11931" y="1669"/>
                    <a:pt x="11833" y="1682"/>
                  </a:cubicBezTo>
                  <a:cubicBezTo>
                    <a:pt x="11582" y="1782"/>
                    <a:pt x="11406" y="2069"/>
                    <a:pt x="11138" y="2069"/>
                  </a:cubicBezTo>
                  <a:cubicBezTo>
                    <a:pt x="11046" y="2069"/>
                    <a:pt x="10944" y="2036"/>
                    <a:pt x="10824" y="1950"/>
                  </a:cubicBezTo>
                  <a:cubicBezTo>
                    <a:pt x="10959" y="1547"/>
                    <a:pt x="11564" y="1682"/>
                    <a:pt x="11698" y="1211"/>
                  </a:cubicBezTo>
                  <a:cubicBezTo>
                    <a:pt x="11766" y="337"/>
                    <a:pt x="11160" y="135"/>
                    <a:pt x="10421" y="1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0" name="Google Shape;13750;p16"/>
            <p:cNvSpPr/>
            <p:nvPr/>
          </p:nvSpPr>
          <p:spPr>
            <a:xfrm>
              <a:off x="2883075" y="3786475"/>
              <a:ext cx="1094175" cy="1356250"/>
            </a:xfrm>
            <a:custGeom>
              <a:avLst/>
              <a:gdLst/>
              <a:ahLst/>
              <a:cxnLst/>
              <a:rect l="l" t="t" r="r" b="b"/>
              <a:pathLst>
                <a:path w="43767" h="54250" extrusionOk="0">
                  <a:moveTo>
                    <a:pt x="26124" y="35242"/>
                  </a:moveTo>
                  <a:lnTo>
                    <a:pt x="26124" y="35242"/>
                  </a:lnTo>
                  <a:cubicBezTo>
                    <a:pt x="25917" y="35403"/>
                    <a:pt x="25604" y="35395"/>
                    <a:pt x="25144" y="35683"/>
                  </a:cubicBezTo>
                  <a:cubicBezTo>
                    <a:pt x="25579" y="35411"/>
                    <a:pt x="25882" y="35359"/>
                    <a:pt x="26124" y="35242"/>
                  </a:cubicBezTo>
                  <a:close/>
                  <a:moveTo>
                    <a:pt x="32809" y="43080"/>
                  </a:moveTo>
                  <a:lnTo>
                    <a:pt x="32809" y="43080"/>
                  </a:lnTo>
                  <a:cubicBezTo>
                    <a:pt x="32958" y="43348"/>
                    <a:pt x="32986" y="43616"/>
                    <a:pt x="32539" y="43884"/>
                  </a:cubicBezTo>
                  <a:cubicBezTo>
                    <a:pt x="32508" y="43895"/>
                    <a:pt x="32478" y="43907"/>
                    <a:pt x="32450" y="43920"/>
                  </a:cubicBezTo>
                  <a:lnTo>
                    <a:pt x="32450" y="43920"/>
                  </a:lnTo>
                  <a:cubicBezTo>
                    <a:pt x="32760" y="43698"/>
                    <a:pt x="32892" y="43430"/>
                    <a:pt x="32809" y="43080"/>
                  </a:cubicBezTo>
                  <a:close/>
                  <a:moveTo>
                    <a:pt x="32084" y="44266"/>
                  </a:moveTo>
                  <a:lnTo>
                    <a:pt x="32136" y="44422"/>
                  </a:lnTo>
                  <a:lnTo>
                    <a:pt x="32136" y="44422"/>
                  </a:lnTo>
                  <a:lnTo>
                    <a:pt x="32001" y="44355"/>
                  </a:lnTo>
                  <a:cubicBezTo>
                    <a:pt x="32029" y="44328"/>
                    <a:pt x="32056" y="44297"/>
                    <a:pt x="32084" y="44266"/>
                  </a:cubicBezTo>
                  <a:close/>
                  <a:moveTo>
                    <a:pt x="31922" y="52799"/>
                  </a:moveTo>
                  <a:cubicBezTo>
                    <a:pt x="32001" y="52799"/>
                    <a:pt x="32001" y="52862"/>
                    <a:pt x="32001" y="52960"/>
                  </a:cubicBezTo>
                  <a:cubicBezTo>
                    <a:pt x="32002" y="52962"/>
                    <a:pt x="32003" y="52964"/>
                    <a:pt x="32004" y="52965"/>
                  </a:cubicBezTo>
                  <a:lnTo>
                    <a:pt x="32004" y="52965"/>
                  </a:lnTo>
                  <a:cubicBezTo>
                    <a:pt x="31949" y="52900"/>
                    <a:pt x="31880" y="52853"/>
                    <a:pt x="31800" y="52826"/>
                  </a:cubicBezTo>
                  <a:cubicBezTo>
                    <a:pt x="31854" y="52808"/>
                    <a:pt x="31893" y="52799"/>
                    <a:pt x="31922" y="52799"/>
                  </a:cubicBezTo>
                  <a:close/>
                  <a:moveTo>
                    <a:pt x="1274" y="1"/>
                  </a:moveTo>
                  <a:cubicBezTo>
                    <a:pt x="781" y="1"/>
                    <a:pt x="617" y="713"/>
                    <a:pt x="270" y="1060"/>
                  </a:cubicBezTo>
                  <a:cubicBezTo>
                    <a:pt x="135" y="1195"/>
                    <a:pt x="68" y="1396"/>
                    <a:pt x="68" y="1598"/>
                  </a:cubicBezTo>
                  <a:cubicBezTo>
                    <a:pt x="1" y="1800"/>
                    <a:pt x="1" y="2001"/>
                    <a:pt x="68" y="2136"/>
                  </a:cubicBezTo>
                  <a:cubicBezTo>
                    <a:pt x="68" y="2606"/>
                    <a:pt x="337" y="3010"/>
                    <a:pt x="673" y="3279"/>
                  </a:cubicBezTo>
                  <a:cubicBezTo>
                    <a:pt x="1681" y="3749"/>
                    <a:pt x="270" y="3817"/>
                    <a:pt x="606" y="4153"/>
                  </a:cubicBezTo>
                  <a:cubicBezTo>
                    <a:pt x="471" y="4354"/>
                    <a:pt x="404" y="4623"/>
                    <a:pt x="404" y="4959"/>
                  </a:cubicBezTo>
                  <a:cubicBezTo>
                    <a:pt x="337" y="5363"/>
                    <a:pt x="539" y="5833"/>
                    <a:pt x="875" y="6170"/>
                  </a:cubicBezTo>
                  <a:cubicBezTo>
                    <a:pt x="970" y="6217"/>
                    <a:pt x="1099" y="6265"/>
                    <a:pt x="1237" y="6265"/>
                  </a:cubicBezTo>
                  <a:cubicBezTo>
                    <a:pt x="1294" y="6265"/>
                    <a:pt x="1354" y="6256"/>
                    <a:pt x="1413" y="6237"/>
                  </a:cubicBezTo>
                  <a:lnTo>
                    <a:pt x="1413" y="6237"/>
                  </a:lnTo>
                  <a:cubicBezTo>
                    <a:pt x="1278" y="6304"/>
                    <a:pt x="1144" y="6438"/>
                    <a:pt x="1009" y="6640"/>
                  </a:cubicBezTo>
                  <a:cubicBezTo>
                    <a:pt x="942" y="6909"/>
                    <a:pt x="942" y="7178"/>
                    <a:pt x="1144" y="7447"/>
                  </a:cubicBezTo>
                  <a:cubicBezTo>
                    <a:pt x="1278" y="7716"/>
                    <a:pt x="1547" y="7850"/>
                    <a:pt x="1816" y="7985"/>
                  </a:cubicBezTo>
                  <a:cubicBezTo>
                    <a:pt x="1893" y="8000"/>
                    <a:pt x="1970" y="8008"/>
                    <a:pt x="2047" y="8008"/>
                  </a:cubicBezTo>
                  <a:cubicBezTo>
                    <a:pt x="2635" y="8008"/>
                    <a:pt x="3176" y="7564"/>
                    <a:pt x="3295" y="6909"/>
                  </a:cubicBezTo>
                  <a:cubicBezTo>
                    <a:pt x="3429" y="6102"/>
                    <a:pt x="2824" y="5632"/>
                    <a:pt x="2152" y="5228"/>
                  </a:cubicBezTo>
                  <a:cubicBezTo>
                    <a:pt x="2133" y="5222"/>
                    <a:pt x="2114" y="5219"/>
                    <a:pt x="2096" y="5219"/>
                  </a:cubicBezTo>
                  <a:cubicBezTo>
                    <a:pt x="1961" y="5219"/>
                    <a:pt x="1833" y="5361"/>
                    <a:pt x="1750" y="5361"/>
                  </a:cubicBezTo>
                  <a:cubicBezTo>
                    <a:pt x="1721" y="5361"/>
                    <a:pt x="1697" y="5343"/>
                    <a:pt x="1681" y="5296"/>
                  </a:cubicBezTo>
                  <a:cubicBezTo>
                    <a:pt x="1681" y="5094"/>
                    <a:pt x="1950" y="5228"/>
                    <a:pt x="2085" y="5094"/>
                  </a:cubicBezTo>
                  <a:cubicBezTo>
                    <a:pt x="2294" y="4989"/>
                    <a:pt x="2545" y="4762"/>
                    <a:pt x="2772" y="4762"/>
                  </a:cubicBezTo>
                  <a:cubicBezTo>
                    <a:pt x="2837" y="4762"/>
                    <a:pt x="2899" y="4780"/>
                    <a:pt x="2959" y="4825"/>
                  </a:cubicBezTo>
                  <a:cubicBezTo>
                    <a:pt x="3631" y="5497"/>
                    <a:pt x="3967" y="6371"/>
                    <a:pt x="4034" y="7312"/>
                  </a:cubicBezTo>
                  <a:cubicBezTo>
                    <a:pt x="4169" y="8119"/>
                    <a:pt x="3429" y="8388"/>
                    <a:pt x="2824" y="8657"/>
                  </a:cubicBezTo>
                  <a:cubicBezTo>
                    <a:pt x="2354" y="8926"/>
                    <a:pt x="1816" y="8993"/>
                    <a:pt x="1480" y="9464"/>
                  </a:cubicBezTo>
                  <a:cubicBezTo>
                    <a:pt x="1144" y="9934"/>
                    <a:pt x="1144" y="10607"/>
                    <a:pt x="1413" y="11144"/>
                  </a:cubicBezTo>
                  <a:cubicBezTo>
                    <a:pt x="1480" y="11279"/>
                    <a:pt x="1614" y="11413"/>
                    <a:pt x="1816" y="11481"/>
                  </a:cubicBezTo>
                  <a:cubicBezTo>
                    <a:pt x="1950" y="11346"/>
                    <a:pt x="2219" y="11279"/>
                    <a:pt x="2085" y="11010"/>
                  </a:cubicBezTo>
                  <a:lnTo>
                    <a:pt x="2085" y="11010"/>
                  </a:lnTo>
                  <a:cubicBezTo>
                    <a:pt x="2287" y="11346"/>
                    <a:pt x="1816" y="11413"/>
                    <a:pt x="1749" y="11682"/>
                  </a:cubicBezTo>
                  <a:cubicBezTo>
                    <a:pt x="1278" y="13094"/>
                    <a:pt x="2354" y="14237"/>
                    <a:pt x="2488" y="15514"/>
                  </a:cubicBezTo>
                  <a:cubicBezTo>
                    <a:pt x="2757" y="16254"/>
                    <a:pt x="3093" y="16993"/>
                    <a:pt x="3497" y="17666"/>
                  </a:cubicBezTo>
                  <a:cubicBezTo>
                    <a:pt x="3624" y="17751"/>
                    <a:pt x="3752" y="17836"/>
                    <a:pt x="3879" y="17836"/>
                  </a:cubicBezTo>
                  <a:cubicBezTo>
                    <a:pt x="3953" y="17836"/>
                    <a:pt x="4028" y="17807"/>
                    <a:pt x="4102" y="17733"/>
                  </a:cubicBezTo>
                  <a:cubicBezTo>
                    <a:pt x="4102" y="17666"/>
                    <a:pt x="4169" y="17598"/>
                    <a:pt x="4169" y="17531"/>
                  </a:cubicBezTo>
                  <a:lnTo>
                    <a:pt x="4169" y="17733"/>
                  </a:lnTo>
                  <a:cubicBezTo>
                    <a:pt x="4034" y="17800"/>
                    <a:pt x="3967" y="17867"/>
                    <a:pt x="3900" y="18002"/>
                  </a:cubicBezTo>
                  <a:cubicBezTo>
                    <a:pt x="3833" y="18203"/>
                    <a:pt x="3833" y="18405"/>
                    <a:pt x="3900" y="18607"/>
                  </a:cubicBezTo>
                  <a:cubicBezTo>
                    <a:pt x="3967" y="18741"/>
                    <a:pt x="4102" y="18943"/>
                    <a:pt x="4236" y="19077"/>
                  </a:cubicBezTo>
                  <a:cubicBezTo>
                    <a:pt x="4371" y="19413"/>
                    <a:pt x="4236" y="19682"/>
                    <a:pt x="4236" y="19951"/>
                  </a:cubicBezTo>
                  <a:cubicBezTo>
                    <a:pt x="4371" y="21430"/>
                    <a:pt x="5312" y="22573"/>
                    <a:pt x="5715" y="23918"/>
                  </a:cubicBezTo>
                  <a:cubicBezTo>
                    <a:pt x="5782" y="24119"/>
                    <a:pt x="5850" y="24254"/>
                    <a:pt x="5917" y="24456"/>
                  </a:cubicBezTo>
                  <a:cubicBezTo>
                    <a:pt x="6186" y="24993"/>
                    <a:pt x="6455" y="25531"/>
                    <a:pt x="6589" y="26136"/>
                  </a:cubicBezTo>
                  <a:cubicBezTo>
                    <a:pt x="7060" y="27481"/>
                    <a:pt x="7598" y="28758"/>
                    <a:pt x="8203" y="30035"/>
                  </a:cubicBezTo>
                  <a:cubicBezTo>
                    <a:pt x="8606" y="30775"/>
                    <a:pt x="8673" y="31716"/>
                    <a:pt x="9614" y="32120"/>
                  </a:cubicBezTo>
                  <a:cubicBezTo>
                    <a:pt x="9958" y="32169"/>
                    <a:pt x="10310" y="32236"/>
                    <a:pt x="10645" y="32236"/>
                  </a:cubicBezTo>
                  <a:cubicBezTo>
                    <a:pt x="11229" y="32236"/>
                    <a:pt x="11760" y="32033"/>
                    <a:pt x="12102" y="31178"/>
                  </a:cubicBezTo>
                  <a:cubicBezTo>
                    <a:pt x="12292" y="30845"/>
                    <a:pt x="12686" y="30714"/>
                    <a:pt x="13090" y="30714"/>
                  </a:cubicBezTo>
                  <a:cubicBezTo>
                    <a:pt x="13256" y="30714"/>
                    <a:pt x="13424" y="30736"/>
                    <a:pt x="13581" y="30775"/>
                  </a:cubicBezTo>
                  <a:cubicBezTo>
                    <a:pt x="14388" y="30977"/>
                    <a:pt x="13917" y="31582"/>
                    <a:pt x="13917" y="32120"/>
                  </a:cubicBezTo>
                  <a:cubicBezTo>
                    <a:pt x="13917" y="33257"/>
                    <a:pt x="14317" y="33812"/>
                    <a:pt x="15118" y="33812"/>
                  </a:cubicBezTo>
                  <a:cubicBezTo>
                    <a:pt x="15405" y="33812"/>
                    <a:pt x="15745" y="33741"/>
                    <a:pt x="16136" y="33599"/>
                  </a:cubicBezTo>
                  <a:cubicBezTo>
                    <a:pt x="16506" y="33493"/>
                    <a:pt x="16877" y="33095"/>
                    <a:pt x="17182" y="33095"/>
                  </a:cubicBezTo>
                  <a:cubicBezTo>
                    <a:pt x="17264" y="33095"/>
                    <a:pt x="17341" y="33124"/>
                    <a:pt x="17413" y="33195"/>
                  </a:cubicBezTo>
                  <a:cubicBezTo>
                    <a:pt x="17905" y="33571"/>
                    <a:pt x="18414" y="33684"/>
                    <a:pt x="18931" y="33684"/>
                  </a:cubicBezTo>
                  <a:cubicBezTo>
                    <a:pt x="19720" y="33684"/>
                    <a:pt x="20528" y="33419"/>
                    <a:pt x="21323" y="33419"/>
                  </a:cubicBezTo>
                  <a:cubicBezTo>
                    <a:pt x="21499" y="33419"/>
                    <a:pt x="21675" y="33432"/>
                    <a:pt x="21850" y="33464"/>
                  </a:cubicBezTo>
                  <a:cubicBezTo>
                    <a:pt x="21850" y="34069"/>
                    <a:pt x="21984" y="34674"/>
                    <a:pt x="22186" y="35212"/>
                  </a:cubicBezTo>
                  <a:cubicBezTo>
                    <a:pt x="22522" y="36691"/>
                    <a:pt x="22791" y="38036"/>
                    <a:pt x="24673" y="38372"/>
                  </a:cubicBezTo>
                  <a:cubicBezTo>
                    <a:pt x="25615" y="38573"/>
                    <a:pt x="25749" y="39515"/>
                    <a:pt x="25682" y="40523"/>
                  </a:cubicBezTo>
                  <a:cubicBezTo>
                    <a:pt x="25502" y="42081"/>
                    <a:pt x="27138" y="43479"/>
                    <a:pt x="28876" y="43479"/>
                  </a:cubicBezTo>
                  <a:cubicBezTo>
                    <a:pt x="29088" y="43479"/>
                    <a:pt x="29302" y="43458"/>
                    <a:pt x="29514" y="43414"/>
                  </a:cubicBezTo>
                  <a:lnTo>
                    <a:pt x="29514" y="43414"/>
                  </a:lnTo>
                  <a:cubicBezTo>
                    <a:pt x="29245" y="44221"/>
                    <a:pt x="28909" y="45095"/>
                    <a:pt x="29379" y="45901"/>
                  </a:cubicBezTo>
                  <a:cubicBezTo>
                    <a:pt x="29724" y="46475"/>
                    <a:pt x="30199" y="46570"/>
                    <a:pt x="30693" y="46570"/>
                  </a:cubicBezTo>
                  <a:cubicBezTo>
                    <a:pt x="30937" y="46570"/>
                    <a:pt x="31186" y="46547"/>
                    <a:pt x="31426" y="46547"/>
                  </a:cubicBezTo>
                  <a:cubicBezTo>
                    <a:pt x="31554" y="46547"/>
                    <a:pt x="31679" y="46553"/>
                    <a:pt x="31800" y="46574"/>
                  </a:cubicBezTo>
                  <a:cubicBezTo>
                    <a:pt x="31665" y="46574"/>
                    <a:pt x="31508" y="46566"/>
                    <a:pt x="31354" y="46566"/>
                  </a:cubicBezTo>
                  <a:cubicBezTo>
                    <a:pt x="31045" y="46566"/>
                    <a:pt x="30746" y="46596"/>
                    <a:pt x="30657" y="46775"/>
                  </a:cubicBezTo>
                  <a:cubicBezTo>
                    <a:pt x="30189" y="47747"/>
                    <a:pt x="29567" y="48006"/>
                    <a:pt x="28884" y="48006"/>
                  </a:cubicBezTo>
                  <a:cubicBezTo>
                    <a:pt x="28291" y="48006"/>
                    <a:pt x="27651" y="47810"/>
                    <a:pt x="27026" y="47716"/>
                  </a:cubicBezTo>
                  <a:cubicBezTo>
                    <a:pt x="26694" y="47656"/>
                    <a:pt x="26362" y="47623"/>
                    <a:pt x="26029" y="47623"/>
                  </a:cubicBezTo>
                  <a:cubicBezTo>
                    <a:pt x="25622" y="47623"/>
                    <a:pt x="25215" y="47673"/>
                    <a:pt x="24808" y="47784"/>
                  </a:cubicBezTo>
                  <a:cubicBezTo>
                    <a:pt x="24206" y="47910"/>
                    <a:pt x="23634" y="48037"/>
                    <a:pt x="23077" y="48037"/>
                  </a:cubicBezTo>
                  <a:cubicBezTo>
                    <a:pt x="22453" y="48037"/>
                    <a:pt x="21849" y="47878"/>
                    <a:pt x="21245" y="47380"/>
                  </a:cubicBezTo>
                  <a:cubicBezTo>
                    <a:pt x="20977" y="47202"/>
                    <a:pt x="20670" y="47115"/>
                    <a:pt x="20370" y="47115"/>
                  </a:cubicBezTo>
                  <a:cubicBezTo>
                    <a:pt x="19992" y="47115"/>
                    <a:pt x="19625" y="47252"/>
                    <a:pt x="19362" y="47515"/>
                  </a:cubicBezTo>
                  <a:cubicBezTo>
                    <a:pt x="18825" y="48927"/>
                    <a:pt x="20236" y="49330"/>
                    <a:pt x="20774" y="50204"/>
                  </a:cubicBezTo>
                  <a:cubicBezTo>
                    <a:pt x="21648" y="51280"/>
                    <a:pt x="22858" y="52221"/>
                    <a:pt x="24203" y="52759"/>
                  </a:cubicBezTo>
                  <a:cubicBezTo>
                    <a:pt x="24808" y="53028"/>
                    <a:pt x="25615" y="52624"/>
                    <a:pt x="26152" y="53431"/>
                  </a:cubicBezTo>
                  <a:cubicBezTo>
                    <a:pt x="26504" y="54056"/>
                    <a:pt x="27014" y="54250"/>
                    <a:pt x="27565" y="54250"/>
                  </a:cubicBezTo>
                  <a:cubicBezTo>
                    <a:pt x="27962" y="54250"/>
                    <a:pt x="28380" y="54149"/>
                    <a:pt x="28774" y="54036"/>
                  </a:cubicBezTo>
                  <a:cubicBezTo>
                    <a:pt x="29127" y="53885"/>
                    <a:pt x="29518" y="53809"/>
                    <a:pt x="29890" y="53809"/>
                  </a:cubicBezTo>
                  <a:cubicBezTo>
                    <a:pt x="30014" y="53809"/>
                    <a:pt x="30136" y="53817"/>
                    <a:pt x="30253" y="53834"/>
                  </a:cubicBezTo>
                  <a:cubicBezTo>
                    <a:pt x="30455" y="53834"/>
                    <a:pt x="30657" y="53767"/>
                    <a:pt x="30791" y="53700"/>
                  </a:cubicBezTo>
                  <a:cubicBezTo>
                    <a:pt x="30926" y="53633"/>
                    <a:pt x="30791" y="53431"/>
                    <a:pt x="30926" y="53364"/>
                  </a:cubicBezTo>
                  <a:cubicBezTo>
                    <a:pt x="30926" y="53565"/>
                    <a:pt x="31060" y="53700"/>
                    <a:pt x="31195" y="53834"/>
                  </a:cubicBezTo>
                  <a:cubicBezTo>
                    <a:pt x="31279" y="53862"/>
                    <a:pt x="31363" y="53876"/>
                    <a:pt x="31445" y="53876"/>
                  </a:cubicBezTo>
                  <a:cubicBezTo>
                    <a:pt x="31755" y="53876"/>
                    <a:pt x="32029" y="53683"/>
                    <a:pt x="32136" y="53364"/>
                  </a:cubicBezTo>
                  <a:cubicBezTo>
                    <a:pt x="32136" y="53242"/>
                    <a:pt x="32108" y="53134"/>
                    <a:pt x="32059" y="53046"/>
                  </a:cubicBezTo>
                  <a:lnTo>
                    <a:pt x="32059" y="53046"/>
                  </a:lnTo>
                  <a:cubicBezTo>
                    <a:pt x="32132" y="53130"/>
                    <a:pt x="32235" y="53194"/>
                    <a:pt x="32337" y="53296"/>
                  </a:cubicBezTo>
                  <a:cubicBezTo>
                    <a:pt x="32372" y="53301"/>
                    <a:pt x="32406" y="53304"/>
                    <a:pt x="32438" y="53304"/>
                  </a:cubicBezTo>
                  <a:cubicBezTo>
                    <a:pt x="32838" y="53304"/>
                    <a:pt x="33020" y="52930"/>
                    <a:pt x="33144" y="52557"/>
                  </a:cubicBezTo>
                  <a:cubicBezTo>
                    <a:pt x="33144" y="52490"/>
                    <a:pt x="33144" y="52422"/>
                    <a:pt x="33144" y="52355"/>
                  </a:cubicBezTo>
                  <a:lnTo>
                    <a:pt x="33346" y="52288"/>
                  </a:lnTo>
                  <a:lnTo>
                    <a:pt x="33346" y="52288"/>
                  </a:lnTo>
                  <a:cubicBezTo>
                    <a:pt x="33413" y="52624"/>
                    <a:pt x="33211" y="53028"/>
                    <a:pt x="33548" y="53296"/>
                  </a:cubicBezTo>
                  <a:cubicBezTo>
                    <a:pt x="33682" y="53364"/>
                    <a:pt x="33884" y="53431"/>
                    <a:pt x="34018" y="53431"/>
                  </a:cubicBezTo>
                  <a:cubicBezTo>
                    <a:pt x="34220" y="53364"/>
                    <a:pt x="34354" y="53364"/>
                    <a:pt x="34556" y="53364"/>
                  </a:cubicBezTo>
                  <a:lnTo>
                    <a:pt x="35295" y="53364"/>
                  </a:lnTo>
                  <a:cubicBezTo>
                    <a:pt x="36102" y="53565"/>
                    <a:pt x="36909" y="53364"/>
                    <a:pt x="37648" y="53700"/>
                  </a:cubicBezTo>
                  <a:cubicBezTo>
                    <a:pt x="37751" y="53708"/>
                    <a:pt x="37854" y="53711"/>
                    <a:pt x="37956" y="53711"/>
                  </a:cubicBezTo>
                  <a:cubicBezTo>
                    <a:pt x="39587" y="53711"/>
                    <a:pt x="41113" y="52759"/>
                    <a:pt x="42758" y="52759"/>
                  </a:cubicBezTo>
                  <a:cubicBezTo>
                    <a:pt x="42892" y="52422"/>
                    <a:pt x="43766" y="52893"/>
                    <a:pt x="43497" y="52221"/>
                  </a:cubicBezTo>
                  <a:cubicBezTo>
                    <a:pt x="43094" y="51481"/>
                    <a:pt x="42556" y="50943"/>
                    <a:pt x="41884" y="50540"/>
                  </a:cubicBezTo>
                  <a:cubicBezTo>
                    <a:pt x="41749" y="50473"/>
                    <a:pt x="41615" y="50406"/>
                    <a:pt x="41413" y="50338"/>
                  </a:cubicBezTo>
                  <a:cubicBezTo>
                    <a:pt x="41279" y="50338"/>
                    <a:pt x="41212" y="50271"/>
                    <a:pt x="41212" y="50137"/>
                  </a:cubicBezTo>
                  <a:cubicBezTo>
                    <a:pt x="40741" y="49263"/>
                    <a:pt x="40001" y="48523"/>
                    <a:pt x="39127" y="48120"/>
                  </a:cubicBezTo>
                  <a:cubicBezTo>
                    <a:pt x="38926" y="47716"/>
                    <a:pt x="38657" y="47448"/>
                    <a:pt x="38253" y="47246"/>
                  </a:cubicBezTo>
                  <a:cubicBezTo>
                    <a:pt x="37648" y="46237"/>
                    <a:pt x="36842" y="45431"/>
                    <a:pt x="35833" y="44893"/>
                  </a:cubicBezTo>
                  <a:cubicBezTo>
                    <a:pt x="34758" y="43884"/>
                    <a:pt x="34153" y="42405"/>
                    <a:pt x="32674" y="41935"/>
                  </a:cubicBezTo>
                  <a:cubicBezTo>
                    <a:pt x="32420" y="42062"/>
                    <a:pt x="32405" y="42369"/>
                    <a:pt x="32518" y="42629"/>
                  </a:cubicBezTo>
                  <a:lnTo>
                    <a:pt x="32518" y="42629"/>
                  </a:lnTo>
                  <a:cubicBezTo>
                    <a:pt x="32170" y="42338"/>
                    <a:pt x="31666" y="42059"/>
                    <a:pt x="32405" y="41532"/>
                  </a:cubicBezTo>
                  <a:cubicBezTo>
                    <a:pt x="32347" y="41074"/>
                    <a:pt x="32144" y="40762"/>
                    <a:pt x="31712" y="40762"/>
                  </a:cubicBezTo>
                  <a:cubicBezTo>
                    <a:pt x="31637" y="40762"/>
                    <a:pt x="31554" y="40772"/>
                    <a:pt x="31463" y="40792"/>
                  </a:cubicBezTo>
                  <a:cubicBezTo>
                    <a:pt x="31329" y="40926"/>
                    <a:pt x="31195" y="40994"/>
                    <a:pt x="30993" y="40994"/>
                  </a:cubicBezTo>
                  <a:cubicBezTo>
                    <a:pt x="31127" y="40859"/>
                    <a:pt x="31396" y="40926"/>
                    <a:pt x="31463" y="40725"/>
                  </a:cubicBezTo>
                  <a:cubicBezTo>
                    <a:pt x="31463" y="39582"/>
                    <a:pt x="30590" y="39111"/>
                    <a:pt x="29716" y="38708"/>
                  </a:cubicBezTo>
                  <a:cubicBezTo>
                    <a:pt x="29581" y="38708"/>
                    <a:pt x="29514" y="38775"/>
                    <a:pt x="29447" y="38842"/>
                  </a:cubicBezTo>
                  <a:cubicBezTo>
                    <a:pt x="29447" y="38775"/>
                    <a:pt x="29447" y="38708"/>
                    <a:pt x="29514" y="38641"/>
                  </a:cubicBezTo>
                  <a:cubicBezTo>
                    <a:pt x="29581" y="38170"/>
                    <a:pt x="29312" y="37767"/>
                    <a:pt x="28909" y="37632"/>
                  </a:cubicBezTo>
                  <a:lnTo>
                    <a:pt x="28169" y="36826"/>
                  </a:lnTo>
                  <a:cubicBezTo>
                    <a:pt x="27708" y="36100"/>
                    <a:pt x="27376" y="35181"/>
                    <a:pt x="26286" y="35146"/>
                  </a:cubicBezTo>
                  <a:lnTo>
                    <a:pt x="26286" y="35146"/>
                  </a:lnTo>
                  <a:cubicBezTo>
                    <a:pt x="26286" y="35146"/>
                    <a:pt x="26286" y="35145"/>
                    <a:pt x="26287" y="35145"/>
                  </a:cubicBezTo>
                  <a:cubicBezTo>
                    <a:pt x="26690" y="34002"/>
                    <a:pt x="25682" y="33464"/>
                    <a:pt x="25346" y="32590"/>
                  </a:cubicBezTo>
                  <a:cubicBezTo>
                    <a:pt x="24337" y="31515"/>
                    <a:pt x="23934" y="29968"/>
                    <a:pt x="22320" y="29430"/>
                  </a:cubicBezTo>
                  <a:cubicBezTo>
                    <a:pt x="22119" y="29430"/>
                    <a:pt x="21984" y="29632"/>
                    <a:pt x="21984" y="29834"/>
                  </a:cubicBezTo>
                  <a:cubicBezTo>
                    <a:pt x="22052" y="29968"/>
                    <a:pt x="22052" y="30035"/>
                    <a:pt x="21850" y="30035"/>
                  </a:cubicBezTo>
                  <a:lnTo>
                    <a:pt x="21783" y="29901"/>
                  </a:lnTo>
                  <a:cubicBezTo>
                    <a:pt x="21766" y="29859"/>
                    <a:pt x="21731" y="29842"/>
                    <a:pt x="21684" y="29842"/>
                  </a:cubicBezTo>
                  <a:cubicBezTo>
                    <a:pt x="21502" y="29842"/>
                    <a:pt x="21138" y="30095"/>
                    <a:pt x="20944" y="30095"/>
                  </a:cubicBezTo>
                  <a:cubicBezTo>
                    <a:pt x="20790" y="30095"/>
                    <a:pt x="20742" y="29936"/>
                    <a:pt x="20976" y="29363"/>
                  </a:cubicBezTo>
                  <a:cubicBezTo>
                    <a:pt x="21245" y="28624"/>
                    <a:pt x="20841" y="27750"/>
                    <a:pt x="20102" y="27481"/>
                  </a:cubicBezTo>
                  <a:cubicBezTo>
                    <a:pt x="19937" y="27405"/>
                    <a:pt x="19804" y="27372"/>
                    <a:pt x="19694" y="27372"/>
                  </a:cubicBezTo>
                  <a:cubicBezTo>
                    <a:pt x="19223" y="27372"/>
                    <a:pt x="19203" y="27985"/>
                    <a:pt x="19094" y="28422"/>
                  </a:cubicBezTo>
                  <a:cubicBezTo>
                    <a:pt x="18993" y="28657"/>
                    <a:pt x="18841" y="28741"/>
                    <a:pt x="18682" y="28741"/>
                  </a:cubicBezTo>
                  <a:cubicBezTo>
                    <a:pt x="18522" y="28741"/>
                    <a:pt x="18354" y="28657"/>
                    <a:pt x="18220" y="28556"/>
                  </a:cubicBezTo>
                  <a:cubicBezTo>
                    <a:pt x="17346" y="27750"/>
                    <a:pt x="16337" y="27010"/>
                    <a:pt x="16337" y="25666"/>
                  </a:cubicBezTo>
                  <a:cubicBezTo>
                    <a:pt x="16293" y="24382"/>
                    <a:pt x="16045" y="23798"/>
                    <a:pt x="15401" y="23798"/>
                  </a:cubicBezTo>
                  <a:cubicBezTo>
                    <a:pt x="15066" y="23798"/>
                    <a:pt x="14626" y="23955"/>
                    <a:pt x="14051" y="24254"/>
                  </a:cubicBezTo>
                  <a:cubicBezTo>
                    <a:pt x="13715" y="24478"/>
                    <a:pt x="13331" y="24586"/>
                    <a:pt x="12950" y="24586"/>
                  </a:cubicBezTo>
                  <a:cubicBezTo>
                    <a:pt x="12417" y="24586"/>
                    <a:pt x="11888" y="24377"/>
                    <a:pt x="11497" y="23985"/>
                  </a:cubicBezTo>
                  <a:cubicBezTo>
                    <a:pt x="10862" y="23411"/>
                    <a:pt x="10242" y="23081"/>
                    <a:pt x="9671" y="23081"/>
                  </a:cubicBezTo>
                  <a:cubicBezTo>
                    <a:pt x="8972" y="23081"/>
                    <a:pt x="8348" y="23577"/>
                    <a:pt x="7866" y="24724"/>
                  </a:cubicBezTo>
                  <a:lnTo>
                    <a:pt x="7732" y="24724"/>
                  </a:lnTo>
                  <a:cubicBezTo>
                    <a:pt x="8203" y="24052"/>
                    <a:pt x="8001" y="22842"/>
                    <a:pt x="9413" y="22775"/>
                  </a:cubicBezTo>
                  <a:cubicBezTo>
                    <a:pt x="10287" y="22708"/>
                    <a:pt x="11161" y="19413"/>
                    <a:pt x="10556" y="18808"/>
                  </a:cubicBezTo>
                  <a:cubicBezTo>
                    <a:pt x="9682" y="18136"/>
                    <a:pt x="9547" y="16859"/>
                    <a:pt x="10085" y="15918"/>
                  </a:cubicBezTo>
                  <a:cubicBezTo>
                    <a:pt x="10556" y="15245"/>
                    <a:pt x="10287" y="14371"/>
                    <a:pt x="9547" y="14035"/>
                  </a:cubicBezTo>
                  <a:cubicBezTo>
                    <a:pt x="9314" y="13895"/>
                    <a:pt x="9057" y="13828"/>
                    <a:pt x="8803" y="13828"/>
                  </a:cubicBezTo>
                  <a:cubicBezTo>
                    <a:pt x="8325" y="13828"/>
                    <a:pt x="7861" y="14067"/>
                    <a:pt x="7598" y="14506"/>
                  </a:cubicBezTo>
                  <a:cubicBezTo>
                    <a:pt x="6925" y="15313"/>
                    <a:pt x="6051" y="15850"/>
                    <a:pt x="5312" y="16590"/>
                  </a:cubicBezTo>
                  <a:cubicBezTo>
                    <a:pt x="5715" y="15581"/>
                    <a:pt x="6522" y="14640"/>
                    <a:pt x="5110" y="13834"/>
                  </a:cubicBezTo>
                  <a:cubicBezTo>
                    <a:pt x="6119" y="13497"/>
                    <a:pt x="7329" y="13968"/>
                    <a:pt x="8068" y="13161"/>
                  </a:cubicBezTo>
                  <a:cubicBezTo>
                    <a:pt x="8740" y="12287"/>
                    <a:pt x="9749" y="11749"/>
                    <a:pt x="10824" y="11749"/>
                  </a:cubicBezTo>
                  <a:cubicBezTo>
                    <a:pt x="11362" y="11749"/>
                    <a:pt x="12035" y="11144"/>
                    <a:pt x="11497" y="10741"/>
                  </a:cubicBezTo>
                  <a:cubicBezTo>
                    <a:pt x="10219" y="9598"/>
                    <a:pt x="10152" y="8455"/>
                    <a:pt x="10623" y="6976"/>
                  </a:cubicBezTo>
                  <a:cubicBezTo>
                    <a:pt x="10690" y="6707"/>
                    <a:pt x="10421" y="6371"/>
                    <a:pt x="10018" y="6304"/>
                  </a:cubicBezTo>
                  <a:lnTo>
                    <a:pt x="9816" y="6304"/>
                  </a:lnTo>
                  <a:cubicBezTo>
                    <a:pt x="9892" y="6294"/>
                    <a:pt x="9961" y="6289"/>
                    <a:pt x="10024" y="6289"/>
                  </a:cubicBezTo>
                  <a:cubicBezTo>
                    <a:pt x="10796" y="6289"/>
                    <a:pt x="10628" y="7012"/>
                    <a:pt x="10690" y="7447"/>
                  </a:cubicBezTo>
                  <a:cubicBezTo>
                    <a:pt x="10739" y="7789"/>
                    <a:pt x="10752" y="8167"/>
                    <a:pt x="11014" y="8167"/>
                  </a:cubicBezTo>
                  <a:cubicBezTo>
                    <a:pt x="11112" y="8167"/>
                    <a:pt x="11246" y="8113"/>
                    <a:pt x="11430" y="7985"/>
                  </a:cubicBezTo>
                  <a:cubicBezTo>
                    <a:pt x="11564" y="7649"/>
                    <a:pt x="11564" y="7178"/>
                    <a:pt x="11362" y="6909"/>
                  </a:cubicBezTo>
                  <a:cubicBezTo>
                    <a:pt x="11026" y="4892"/>
                    <a:pt x="10690" y="2875"/>
                    <a:pt x="10354" y="859"/>
                  </a:cubicBezTo>
                  <a:cubicBezTo>
                    <a:pt x="10311" y="852"/>
                    <a:pt x="10270" y="850"/>
                    <a:pt x="10230" y="850"/>
                  </a:cubicBezTo>
                  <a:cubicBezTo>
                    <a:pt x="9822" y="850"/>
                    <a:pt x="9511" y="1133"/>
                    <a:pt x="9144" y="1195"/>
                  </a:cubicBezTo>
                  <a:lnTo>
                    <a:pt x="8606" y="1262"/>
                  </a:lnTo>
                  <a:cubicBezTo>
                    <a:pt x="8472" y="1262"/>
                    <a:pt x="8270" y="1329"/>
                    <a:pt x="8068" y="1329"/>
                  </a:cubicBezTo>
                  <a:cubicBezTo>
                    <a:pt x="7854" y="1419"/>
                    <a:pt x="7642" y="1455"/>
                    <a:pt x="7431" y="1455"/>
                  </a:cubicBezTo>
                  <a:cubicBezTo>
                    <a:pt x="6655" y="1455"/>
                    <a:pt x="5891" y="975"/>
                    <a:pt x="5093" y="975"/>
                  </a:cubicBezTo>
                  <a:cubicBezTo>
                    <a:pt x="4812" y="975"/>
                    <a:pt x="4527" y="1034"/>
                    <a:pt x="4236" y="1195"/>
                  </a:cubicBezTo>
                  <a:cubicBezTo>
                    <a:pt x="3963" y="1322"/>
                    <a:pt x="3709" y="1381"/>
                    <a:pt x="3474" y="1381"/>
                  </a:cubicBezTo>
                  <a:cubicBezTo>
                    <a:pt x="2842" y="1381"/>
                    <a:pt x="2342" y="958"/>
                    <a:pt x="1950" y="321"/>
                  </a:cubicBezTo>
                  <a:cubicBezTo>
                    <a:pt x="1668" y="91"/>
                    <a:pt x="1450" y="1"/>
                    <a:pt x="127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1" name="Google Shape;13751;p16"/>
            <p:cNvSpPr/>
            <p:nvPr/>
          </p:nvSpPr>
          <p:spPr>
            <a:xfrm>
              <a:off x="2014150" y="3598500"/>
              <a:ext cx="479025" cy="1269975"/>
            </a:xfrm>
            <a:custGeom>
              <a:avLst/>
              <a:gdLst/>
              <a:ahLst/>
              <a:cxnLst/>
              <a:rect l="l" t="t" r="r" b="b"/>
              <a:pathLst>
                <a:path w="19161" h="50799" extrusionOk="0">
                  <a:moveTo>
                    <a:pt x="11866" y="0"/>
                  </a:moveTo>
                  <a:cubicBezTo>
                    <a:pt x="11243" y="0"/>
                    <a:pt x="10580" y="550"/>
                    <a:pt x="9951" y="646"/>
                  </a:cubicBezTo>
                  <a:cubicBezTo>
                    <a:pt x="7194" y="1722"/>
                    <a:pt x="4572" y="3066"/>
                    <a:pt x="2152" y="4747"/>
                  </a:cubicBezTo>
                  <a:cubicBezTo>
                    <a:pt x="1883" y="4949"/>
                    <a:pt x="1816" y="5218"/>
                    <a:pt x="1749" y="5554"/>
                  </a:cubicBezTo>
                  <a:cubicBezTo>
                    <a:pt x="1346" y="6697"/>
                    <a:pt x="1009" y="7907"/>
                    <a:pt x="808" y="9117"/>
                  </a:cubicBezTo>
                  <a:cubicBezTo>
                    <a:pt x="337" y="13823"/>
                    <a:pt x="1" y="18596"/>
                    <a:pt x="875" y="23235"/>
                  </a:cubicBezTo>
                  <a:cubicBezTo>
                    <a:pt x="1278" y="25386"/>
                    <a:pt x="1883" y="27470"/>
                    <a:pt x="2825" y="29487"/>
                  </a:cubicBezTo>
                  <a:cubicBezTo>
                    <a:pt x="4371" y="33117"/>
                    <a:pt x="6253" y="36681"/>
                    <a:pt x="8337" y="40042"/>
                  </a:cubicBezTo>
                  <a:cubicBezTo>
                    <a:pt x="9144" y="41319"/>
                    <a:pt x="10085" y="42597"/>
                    <a:pt x="11094" y="43739"/>
                  </a:cubicBezTo>
                  <a:cubicBezTo>
                    <a:pt x="13178" y="46496"/>
                    <a:pt x="15732" y="48849"/>
                    <a:pt x="18623" y="50798"/>
                  </a:cubicBezTo>
                  <a:cubicBezTo>
                    <a:pt x="19161" y="50193"/>
                    <a:pt x="18825" y="49656"/>
                    <a:pt x="18489" y="49118"/>
                  </a:cubicBezTo>
                  <a:cubicBezTo>
                    <a:pt x="15867" y="44277"/>
                    <a:pt x="13715" y="39101"/>
                    <a:pt x="12236" y="33722"/>
                  </a:cubicBezTo>
                  <a:cubicBezTo>
                    <a:pt x="11968" y="33185"/>
                    <a:pt x="11833" y="32647"/>
                    <a:pt x="11699" y="32042"/>
                  </a:cubicBezTo>
                  <a:cubicBezTo>
                    <a:pt x="11497" y="30697"/>
                    <a:pt x="11094" y="29420"/>
                    <a:pt x="10757" y="28075"/>
                  </a:cubicBezTo>
                  <a:cubicBezTo>
                    <a:pt x="10690" y="27806"/>
                    <a:pt x="10623" y="27470"/>
                    <a:pt x="10556" y="27201"/>
                  </a:cubicBezTo>
                  <a:cubicBezTo>
                    <a:pt x="10421" y="26529"/>
                    <a:pt x="10287" y="25857"/>
                    <a:pt x="10085" y="25185"/>
                  </a:cubicBezTo>
                  <a:cubicBezTo>
                    <a:pt x="9816" y="24311"/>
                    <a:pt x="9951" y="23369"/>
                    <a:pt x="9749" y="22495"/>
                  </a:cubicBezTo>
                  <a:cubicBezTo>
                    <a:pt x="9480" y="21621"/>
                    <a:pt x="9480" y="20747"/>
                    <a:pt x="9749" y="19874"/>
                  </a:cubicBezTo>
                  <a:cubicBezTo>
                    <a:pt x="9816" y="17050"/>
                    <a:pt x="9480" y="14226"/>
                    <a:pt x="9951" y="11470"/>
                  </a:cubicBezTo>
                  <a:cubicBezTo>
                    <a:pt x="10421" y="8579"/>
                    <a:pt x="11161" y="5688"/>
                    <a:pt x="12236" y="2932"/>
                  </a:cubicBezTo>
                  <a:cubicBezTo>
                    <a:pt x="12505" y="2058"/>
                    <a:pt x="13379" y="1117"/>
                    <a:pt x="12573" y="310"/>
                  </a:cubicBezTo>
                  <a:cubicBezTo>
                    <a:pt x="12346" y="84"/>
                    <a:pt x="12109" y="0"/>
                    <a:pt x="1186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2" name="Google Shape;13752;p16"/>
            <p:cNvSpPr/>
            <p:nvPr/>
          </p:nvSpPr>
          <p:spPr>
            <a:xfrm>
              <a:off x="4352025" y="3150775"/>
              <a:ext cx="1369775" cy="579400"/>
            </a:xfrm>
            <a:custGeom>
              <a:avLst/>
              <a:gdLst/>
              <a:ahLst/>
              <a:cxnLst/>
              <a:rect l="l" t="t" r="r" b="b"/>
              <a:pathLst>
                <a:path w="54791" h="23176" extrusionOk="0">
                  <a:moveTo>
                    <a:pt x="22222" y="8439"/>
                  </a:moveTo>
                  <a:lnTo>
                    <a:pt x="22222" y="8439"/>
                  </a:lnTo>
                  <a:cubicBezTo>
                    <a:pt x="22433" y="8520"/>
                    <a:pt x="22645" y="8598"/>
                    <a:pt x="22858" y="8673"/>
                  </a:cubicBezTo>
                  <a:cubicBezTo>
                    <a:pt x="22638" y="8673"/>
                    <a:pt x="22419" y="8534"/>
                    <a:pt x="22222" y="8439"/>
                  </a:cubicBezTo>
                  <a:close/>
                  <a:moveTo>
                    <a:pt x="18888" y="7161"/>
                  </a:moveTo>
                  <a:cubicBezTo>
                    <a:pt x="19950" y="7509"/>
                    <a:pt x="20984" y="7960"/>
                    <a:pt x="22031" y="8366"/>
                  </a:cubicBezTo>
                  <a:lnTo>
                    <a:pt x="22031" y="8366"/>
                  </a:lnTo>
                  <a:cubicBezTo>
                    <a:pt x="21999" y="8358"/>
                    <a:pt x="21967" y="8354"/>
                    <a:pt x="21936" y="8354"/>
                  </a:cubicBezTo>
                  <a:cubicBezTo>
                    <a:pt x="21881" y="8354"/>
                    <a:pt x="21829" y="8368"/>
                    <a:pt x="21782" y="8404"/>
                  </a:cubicBezTo>
                  <a:cubicBezTo>
                    <a:pt x="21453" y="8636"/>
                    <a:pt x="21185" y="8729"/>
                    <a:pt x="20954" y="8729"/>
                  </a:cubicBezTo>
                  <a:cubicBezTo>
                    <a:pt x="20384" y="8729"/>
                    <a:pt x="20042" y="8162"/>
                    <a:pt x="19563" y="7732"/>
                  </a:cubicBezTo>
                  <a:cubicBezTo>
                    <a:pt x="19371" y="7504"/>
                    <a:pt x="19141" y="7312"/>
                    <a:pt x="18888" y="7161"/>
                  </a:cubicBezTo>
                  <a:close/>
                  <a:moveTo>
                    <a:pt x="45833" y="20136"/>
                  </a:moveTo>
                  <a:lnTo>
                    <a:pt x="45849" y="20169"/>
                  </a:lnTo>
                  <a:cubicBezTo>
                    <a:pt x="45715" y="20236"/>
                    <a:pt x="45648" y="20303"/>
                    <a:pt x="45581" y="20438"/>
                  </a:cubicBezTo>
                  <a:cubicBezTo>
                    <a:pt x="45604" y="20484"/>
                    <a:pt x="45635" y="20530"/>
                    <a:pt x="45671" y="20573"/>
                  </a:cubicBezTo>
                  <a:lnTo>
                    <a:pt x="45671" y="20573"/>
                  </a:lnTo>
                  <a:cubicBezTo>
                    <a:pt x="45624" y="20581"/>
                    <a:pt x="45569" y="20596"/>
                    <a:pt x="45525" y="20596"/>
                  </a:cubicBezTo>
                  <a:cubicBezTo>
                    <a:pt x="45463" y="20596"/>
                    <a:pt x="45421" y="20565"/>
                    <a:pt x="45446" y="20438"/>
                  </a:cubicBezTo>
                  <a:cubicBezTo>
                    <a:pt x="45617" y="20324"/>
                    <a:pt x="45692" y="20209"/>
                    <a:pt x="45833" y="20136"/>
                  </a:cubicBezTo>
                  <a:close/>
                  <a:moveTo>
                    <a:pt x="1546" y="0"/>
                  </a:moveTo>
                  <a:cubicBezTo>
                    <a:pt x="1143" y="0"/>
                    <a:pt x="740" y="68"/>
                    <a:pt x="403" y="202"/>
                  </a:cubicBezTo>
                  <a:cubicBezTo>
                    <a:pt x="134" y="336"/>
                    <a:pt x="0" y="673"/>
                    <a:pt x="134" y="942"/>
                  </a:cubicBezTo>
                  <a:cubicBezTo>
                    <a:pt x="336" y="1143"/>
                    <a:pt x="538" y="1278"/>
                    <a:pt x="807" y="1412"/>
                  </a:cubicBezTo>
                  <a:cubicBezTo>
                    <a:pt x="941" y="1479"/>
                    <a:pt x="1076" y="1547"/>
                    <a:pt x="1277" y="1614"/>
                  </a:cubicBezTo>
                  <a:cubicBezTo>
                    <a:pt x="1479" y="1681"/>
                    <a:pt x="1748" y="1748"/>
                    <a:pt x="2017" y="1815"/>
                  </a:cubicBezTo>
                  <a:cubicBezTo>
                    <a:pt x="2622" y="2017"/>
                    <a:pt x="3160" y="2286"/>
                    <a:pt x="3765" y="2488"/>
                  </a:cubicBezTo>
                  <a:lnTo>
                    <a:pt x="4504" y="2757"/>
                  </a:lnTo>
                  <a:cubicBezTo>
                    <a:pt x="4840" y="2891"/>
                    <a:pt x="5177" y="3026"/>
                    <a:pt x="5513" y="3227"/>
                  </a:cubicBezTo>
                  <a:lnTo>
                    <a:pt x="6118" y="3496"/>
                  </a:lnTo>
                  <a:cubicBezTo>
                    <a:pt x="6319" y="3563"/>
                    <a:pt x="6521" y="3631"/>
                    <a:pt x="6723" y="3698"/>
                  </a:cubicBezTo>
                  <a:cubicBezTo>
                    <a:pt x="6924" y="3765"/>
                    <a:pt x="7126" y="3765"/>
                    <a:pt x="7261" y="3900"/>
                  </a:cubicBezTo>
                  <a:cubicBezTo>
                    <a:pt x="7395" y="3967"/>
                    <a:pt x="7530" y="3967"/>
                    <a:pt x="7664" y="4034"/>
                  </a:cubicBezTo>
                  <a:lnTo>
                    <a:pt x="8202" y="4303"/>
                  </a:lnTo>
                  <a:cubicBezTo>
                    <a:pt x="8269" y="4370"/>
                    <a:pt x="8404" y="4437"/>
                    <a:pt x="8538" y="4505"/>
                  </a:cubicBezTo>
                  <a:cubicBezTo>
                    <a:pt x="8740" y="4572"/>
                    <a:pt x="8874" y="4639"/>
                    <a:pt x="9076" y="4774"/>
                  </a:cubicBezTo>
                  <a:lnTo>
                    <a:pt x="9412" y="4975"/>
                  </a:lnTo>
                  <a:cubicBezTo>
                    <a:pt x="9748" y="5110"/>
                    <a:pt x="10017" y="5177"/>
                    <a:pt x="10286" y="5244"/>
                  </a:cubicBezTo>
                  <a:lnTo>
                    <a:pt x="10958" y="5446"/>
                  </a:lnTo>
                  <a:cubicBezTo>
                    <a:pt x="11227" y="5513"/>
                    <a:pt x="11429" y="5647"/>
                    <a:pt x="11630" y="5715"/>
                  </a:cubicBezTo>
                  <a:cubicBezTo>
                    <a:pt x="11832" y="5782"/>
                    <a:pt x="11967" y="5849"/>
                    <a:pt x="12168" y="5916"/>
                  </a:cubicBezTo>
                  <a:cubicBezTo>
                    <a:pt x="13109" y="6320"/>
                    <a:pt x="14185" y="6589"/>
                    <a:pt x="15261" y="6589"/>
                  </a:cubicBezTo>
                  <a:cubicBezTo>
                    <a:pt x="15390" y="6582"/>
                    <a:pt x="15518" y="6579"/>
                    <a:pt x="15646" y="6579"/>
                  </a:cubicBezTo>
                  <a:cubicBezTo>
                    <a:pt x="16237" y="6579"/>
                    <a:pt x="16810" y="6645"/>
                    <a:pt x="17371" y="6756"/>
                  </a:cubicBezTo>
                  <a:lnTo>
                    <a:pt x="17371" y="6756"/>
                  </a:lnTo>
                  <a:cubicBezTo>
                    <a:pt x="17066" y="6761"/>
                    <a:pt x="16761" y="6816"/>
                    <a:pt x="16471" y="6925"/>
                  </a:cubicBezTo>
                  <a:cubicBezTo>
                    <a:pt x="15462" y="7328"/>
                    <a:pt x="15866" y="8404"/>
                    <a:pt x="16135" y="9211"/>
                  </a:cubicBezTo>
                  <a:cubicBezTo>
                    <a:pt x="16404" y="9950"/>
                    <a:pt x="16000" y="10757"/>
                    <a:pt x="15328" y="11093"/>
                  </a:cubicBezTo>
                  <a:cubicBezTo>
                    <a:pt x="15182" y="11199"/>
                    <a:pt x="15065" y="11242"/>
                    <a:pt x="14967" y="11242"/>
                  </a:cubicBezTo>
                  <a:cubicBezTo>
                    <a:pt x="14573" y="11242"/>
                    <a:pt x="14509" y="10529"/>
                    <a:pt x="14185" y="10421"/>
                  </a:cubicBezTo>
                  <a:cubicBezTo>
                    <a:pt x="13916" y="10286"/>
                    <a:pt x="13715" y="10152"/>
                    <a:pt x="13446" y="10017"/>
                  </a:cubicBezTo>
                  <a:cubicBezTo>
                    <a:pt x="12957" y="9751"/>
                    <a:pt x="12411" y="9250"/>
                    <a:pt x="11863" y="9250"/>
                  </a:cubicBezTo>
                  <a:cubicBezTo>
                    <a:pt x="11581" y="9250"/>
                    <a:pt x="11300" y="9383"/>
                    <a:pt x="11025" y="9748"/>
                  </a:cubicBezTo>
                  <a:cubicBezTo>
                    <a:pt x="10151" y="10824"/>
                    <a:pt x="11160" y="11429"/>
                    <a:pt x="11832" y="12034"/>
                  </a:cubicBezTo>
                  <a:cubicBezTo>
                    <a:pt x="11967" y="12169"/>
                    <a:pt x="11899" y="12303"/>
                    <a:pt x="11698" y="12572"/>
                  </a:cubicBezTo>
                  <a:cubicBezTo>
                    <a:pt x="11538" y="12659"/>
                    <a:pt x="11374" y="12693"/>
                    <a:pt x="11209" y="12693"/>
                  </a:cubicBezTo>
                  <a:cubicBezTo>
                    <a:pt x="10643" y="12693"/>
                    <a:pt x="10048" y="12299"/>
                    <a:pt x="9451" y="12299"/>
                  </a:cubicBezTo>
                  <a:cubicBezTo>
                    <a:pt x="9416" y="12299"/>
                    <a:pt x="9380" y="12300"/>
                    <a:pt x="9345" y="12303"/>
                  </a:cubicBezTo>
                  <a:cubicBezTo>
                    <a:pt x="8874" y="12370"/>
                    <a:pt x="8269" y="12370"/>
                    <a:pt x="8135" y="12841"/>
                  </a:cubicBezTo>
                  <a:cubicBezTo>
                    <a:pt x="8000" y="13379"/>
                    <a:pt x="8404" y="13580"/>
                    <a:pt x="8740" y="13782"/>
                  </a:cubicBezTo>
                  <a:cubicBezTo>
                    <a:pt x="9210" y="13984"/>
                    <a:pt x="9546" y="14253"/>
                    <a:pt x="9345" y="14790"/>
                  </a:cubicBezTo>
                  <a:cubicBezTo>
                    <a:pt x="9614" y="15664"/>
                    <a:pt x="10353" y="16270"/>
                    <a:pt x="11294" y="16337"/>
                  </a:cubicBezTo>
                  <a:cubicBezTo>
                    <a:pt x="12639" y="16673"/>
                    <a:pt x="14051" y="17143"/>
                    <a:pt x="15462" y="17412"/>
                  </a:cubicBezTo>
                  <a:cubicBezTo>
                    <a:pt x="15541" y="17401"/>
                    <a:pt x="15619" y="17396"/>
                    <a:pt x="15697" y="17396"/>
                  </a:cubicBezTo>
                  <a:cubicBezTo>
                    <a:pt x="16084" y="17396"/>
                    <a:pt x="16448" y="17536"/>
                    <a:pt x="16673" y="17816"/>
                  </a:cubicBezTo>
                  <a:cubicBezTo>
                    <a:pt x="18084" y="18488"/>
                    <a:pt x="19429" y="19093"/>
                    <a:pt x="20908" y="19631"/>
                  </a:cubicBezTo>
                  <a:cubicBezTo>
                    <a:pt x="22156" y="20047"/>
                    <a:pt x="23352" y="20673"/>
                    <a:pt x="24728" y="20673"/>
                  </a:cubicBezTo>
                  <a:cubicBezTo>
                    <a:pt x="24908" y="20673"/>
                    <a:pt x="25091" y="20663"/>
                    <a:pt x="25278" y="20639"/>
                  </a:cubicBezTo>
                  <a:cubicBezTo>
                    <a:pt x="25593" y="20470"/>
                    <a:pt x="25960" y="20457"/>
                    <a:pt x="26321" y="20457"/>
                  </a:cubicBezTo>
                  <a:cubicBezTo>
                    <a:pt x="26382" y="20457"/>
                    <a:pt x="26443" y="20458"/>
                    <a:pt x="26504" y="20458"/>
                  </a:cubicBezTo>
                  <a:cubicBezTo>
                    <a:pt x="27074" y="20458"/>
                    <a:pt x="27599" y="20426"/>
                    <a:pt x="27832" y="19765"/>
                  </a:cubicBezTo>
                  <a:cubicBezTo>
                    <a:pt x="28303" y="18421"/>
                    <a:pt x="29177" y="18085"/>
                    <a:pt x="30454" y="18085"/>
                  </a:cubicBezTo>
                  <a:cubicBezTo>
                    <a:pt x="32001" y="18085"/>
                    <a:pt x="33278" y="17480"/>
                    <a:pt x="33278" y="15664"/>
                  </a:cubicBezTo>
                  <a:cubicBezTo>
                    <a:pt x="33211" y="15059"/>
                    <a:pt x="33547" y="14522"/>
                    <a:pt x="34017" y="14320"/>
                  </a:cubicBezTo>
                  <a:cubicBezTo>
                    <a:pt x="34824" y="13917"/>
                    <a:pt x="35026" y="13311"/>
                    <a:pt x="35362" y="12438"/>
                  </a:cubicBezTo>
                  <a:cubicBezTo>
                    <a:pt x="35982" y="10769"/>
                    <a:pt x="37379" y="9742"/>
                    <a:pt x="38883" y="9742"/>
                  </a:cubicBezTo>
                  <a:cubicBezTo>
                    <a:pt x="39500" y="9742"/>
                    <a:pt x="40134" y="9915"/>
                    <a:pt x="40740" y="10286"/>
                  </a:cubicBezTo>
                  <a:cubicBezTo>
                    <a:pt x="41076" y="10488"/>
                    <a:pt x="41211" y="10824"/>
                    <a:pt x="41749" y="10958"/>
                  </a:cubicBezTo>
                  <a:cubicBezTo>
                    <a:pt x="41801" y="10972"/>
                    <a:pt x="41856" y="10977"/>
                    <a:pt x="41913" y="10977"/>
                  </a:cubicBezTo>
                  <a:cubicBezTo>
                    <a:pt x="42187" y="10977"/>
                    <a:pt x="42502" y="10850"/>
                    <a:pt x="42767" y="10850"/>
                  </a:cubicBezTo>
                  <a:cubicBezTo>
                    <a:pt x="43009" y="10850"/>
                    <a:pt x="43208" y="10956"/>
                    <a:pt x="43295" y="11362"/>
                  </a:cubicBezTo>
                  <a:cubicBezTo>
                    <a:pt x="43496" y="12303"/>
                    <a:pt x="42421" y="12236"/>
                    <a:pt x="42017" y="12639"/>
                  </a:cubicBezTo>
                  <a:cubicBezTo>
                    <a:pt x="41749" y="12841"/>
                    <a:pt x="41480" y="13110"/>
                    <a:pt x="41345" y="13379"/>
                  </a:cubicBezTo>
                  <a:cubicBezTo>
                    <a:pt x="40740" y="14253"/>
                    <a:pt x="40875" y="15463"/>
                    <a:pt x="41749" y="16135"/>
                  </a:cubicBezTo>
                  <a:cubicBezTo>
                    <a:pt x="41948" y="16260"/>
                    <a:pt x="42111" y="16313"/>
                    <a:pt x="42247" y="16313"/>
                  </a:cubicBezTo>
                  <a:cubicBezTo>
                    <a:pt x="42840" y="16313"/>
                    <a:pt x="42912" y="15296"/>
                    <a:pt x="43295" y="14858"/>
                  </a:cubicBezTo>
                  <a:cubicBezTo>
                    <a:pt x="43390" y="14810"/>
                    <a:pt x="43519" y="14763"/>
                    <a:pt x="43633" y="14763"/>
                  </a:cubicBezTo>
                  <a:cubicBezTo>
                    <a:pt x="43681" y="14763"/>
                    <a:pt x="43726" y="14771"/>
                    <a:pt x="43765" y="14790"/>
                  </a:cubicBezTo>
                  <a:cubicBezTo>
                    <a:pt x="44303" y="15396"/>
                    <a:pt x="43496" y="16337"/>
                    <a:pt x="44370" y="17009"/>
                  </a:cubicBezTo>
                  <a:cubicBezTo>
                    <a:pt x="43743" y="16845"/>
                    <a:pt x="43191" y="16765"/>
                    <a:pt x="42714" y="16765"/>
                  </a:cubicBezTo>
                  <a:cubicBezTo>
                    <a:pt x="40837" y="16765"/>
                    <a:pt x="40123" y="18012"/>
                    <a:pt x="40606" y="20370"/>
                  </a:cubicBezTo>
                  <a:cubicBezTo>
                    <a:pt x="40655" y="20667"/>
                    <a:pt x="40632" y="21108"/>
                    <a:pt x="40323" y="21108"/>
                  </a:cubicBezTo>
                  <a:cubicBezTo>
                    <a:pt x="40211" y="21108"/>
                    <a:pt x="40062" y="21051"/>
                    <a:pt x="39866" y="20908"/>
                  </a:cubicBezTo>
                  <a:cubicBezTo>
                    <a:pt x="39484" y="20702"/>
                    <a:pt x="39063" y="20599"/>
                    <a:pt x="38648" y="20599"/>
                  </a:cubicBezTo>
                  <a:cubicBezTo>
                    <a:pt x="38115" y="20599"/>
                    <a:pt x="37593" y="20770"/>
                    <a:pt x="37177" y="21110"/>
                  </a:cubicBezTo>
                  <a:cubicBezTo>
                    <a:pt x="36691" y="21419"/>
                    <a:pt x="36119" y="21583"/>
                    <a:pt x="35554" y="21583"/>
                  </a:cubicBezTo>
                  <a:cubicBezTo>
                    <a:pt x="35259" y="21583"/>
                    <a:pt x="34966" y="21538"/>
                    <a:pt x="34690" y="21446"/>
                  </a:cubicBezTo>
                  <a:cubicBezTo>
                    <a:pt x="33547" y="21110"/>
                    <a:pt x="32337" y="20774"/>
                    <a:pt x="31194" y="20572"/>
                  </a:cubicBezTo>
                  <a:cubicBezTo>
                    <a:pt x="30817" y="20514"/>
                    <a:pt x="30391" y="20394"/>
                    <a:pt x="29995" y="20394"/>
                  </a:cubicBezTo>
                  <a:cubicBezTo>
                    <a:pt x="29473" y="20394"/>
                    <a:pt x="29003" y="20604"/>
                    <a:pt x="28774" y="21446"/>
                  </a:cubicBezTo>
                  <a:cubicBezTo>
                    <a:pt x="31831" y="22790"/>
                    <a:pt x="34985" y="23175"/>
                    <a:pt x="38168" y="23175"/>
                  </a:cubicBezTo>
                  <a:cubicBezTo>
                    <a:pt x="39604" y="23175"/>
                    <a:pt x="41046" y="23097"/>
                    <a:pt x="42488" y="22992"/>
                  </a:cubicBezTo>
                  <a:cubicBezTo>
                    <a:pt x="43833" y="22320"/>
                    <a:pt x="45513" y="22858"/>
                    <a:pt x="46656" y="21648"/>
                  </a:cubicBezTo>
                  <a:cubicBezTo>
                    <a:pt x="46598" y="21185"/>
                    <a:pt x="46191" y="21021"/>
                    <a:pt x="45908" y="20769"/>
                  </a:cubicBezTo>
                  <a:lnTo>
                    <a:pt x="45908" y="20769"/>
                  </a:lnTo>
                  <a:cubicBezTo>
                    <a:pt x="45911" y="20771"/>
                    <a:pt x="45914" y="20772"/>
                    <a:pt x="45917" y="20774"/>
                  </a:cubicBezTo>
                  <a:cubicBezTo>
                    <a:pt x="46320" y="20975"/>
                    <a:pt x="46656" y="21379"/>
                    <a:pt x="47127" y="21648"/>
                  </a:cubicBezTo>
                  <a:cubicBezTo>
                    <a:pt x="47665" y="21581"/>
                    <a:pt x="48202" y="21312"/>
                    <a:pt x="48539" y="20841"/>
                  </a:cubicBezTo>
                  <a:cubicBezTo>
                    <a:pt x="49614" y="18622"/>
                    <a:pt x="50623" y="16337"/>
                    <a:pt x="51698" y="14118"/>
                  </a:cubicBezTo>
                  <a:cubicBezTo>
                    <a:pt x="51296" y="13796"/>
                    <a:pt x="50797" y="13353"/>
                    <a:pt x="50389" y="13353"/>
                  </a:cubicBezTo>
                  <a:cubicBezTo>
                    <a:pt x="50116" y="13353"/>
                    <a:pt x="49884" y="13552"/>
                    <a:pt x="49749" y="14118"/>
                  </a:cubicBezTo>
                  <a:cubicBezTo>
                    <a:pt x="49480" y="15328"/>
                    <a:pt x="48606" y="16404"/>
                    <a:pt x="48807" y="17749"/>
                  </a:cubicBezTo>
                  <a:cubicBezTo>
                    <a:pt x="48630" y="17098"/>
                    <a:pt x="48335" y="16916"/>
                    <a:pt x="47998" y="16916"/>
                  </a:cubicBezTo>
                  <a:cubicBezTo>
                    <a:pt x="47569" y="16916"/>
                    <a:pt x="47070" y="17211"/>
                    <a:pt x="46656" y="17211"/>
                  </a:cubicBezTo>
                  <a:cubicBezTo>
                    <a:pt x="46858" y="15933"/>
                    <a:pt x="47463" y="14656"/>
                    <a:pt x="46589" y="13648"/>
                  </a:cubicBezTo>
                  <a:cubicBezTo>
                    <a:pt x="45648" y="12706"/>
                    <a:pt x="46118" y="11698"/>
                    <a:pt x="45984" y="10690"/>
                  </a:cubicBezTo>
                  <a:cubicBezTo>
                    <a:pt x="45984" y="10286"/>
                    <a:pt x="45917" y="9950"/>
                    <a:pt x="46387" y="9883"/>
                  </a:cubicBezTo>
                  <a:cubicBezTo>
                    <a:pt x="46428" y="9877"/>
                    <a:pt x="46467" y="9874"/>
                    <a:pt x="46503" y="9874"/>
                  </a:cubicBezTo>
                  <a:cubicBezTo>
                    <a:pt x="46892" y="9874"/>
                    <a:pt x="47071" y="10187"/>
                    <a:pt x="47194" y="10555"/>
                  </a:cubicBezTo>
                  <a:cubicBezTo>
                    <a:pt x="47451" y="11472"/>
                    <a:pt x="47628" y="11909"/>
                    <a:pt x="47932" y="11909"/>
                  </a:cubicBezTo>
                  <a:cubicBezTo>
                    <a:pt x="48185" y="11909"/>
                    <a:pt x="48527" y="11606"/>
                    <a:pt x="49076" y="11026"/>
                  </a:cubicBezTo>
                  <a:cubicBezTo>
                    <a:pt x="49547" y="10488"/>
                    <a:pt x="50219" y="10085"/>
                    <a:pt x="50959" y="10017"/>
                  </a:cubicBezTo>
                  <a:cubicBezTo>
                    <a:pt x="51016" y="10006"/>
                    <a:pt x="51074" y="10000"/>
                    <a:pt x="51131" y="10000"/>
                  </a:cubicBezTo>
                  <a:cubicBezTo>
                    <a:pt x="51406" y="10000"/>
                    <a:pt x="51666" y="10131"/>
                    <a:pt x="51833" y="10353"/>
                  </a:cubicBezTo>
                  <a:cubicBezTo>
                    <a:pt x="52102" y="10757"/>
                    <a:pt x="51833" y="11026"/>
                    <a:pt x="51564" y="11160"/>
                  </a:cubicBezTo>
                  <a:cubicBezTo>
                    <a:pt x="49950" y="12303"/>
                    <a:pt x="50824" y="13177"/>
                    <a:pt x="51766" y="14051"/>
                  </a:cubicBezTo>
                  <a:cubicBezTo>
                    <a:pt x="52908" y="12303"/>
                    <a:pt x="53917" y="10488"/>
                    <a:pt x="54791" y="8538"/>
                  </a:cubicBezTo>
                  <a:cubicBezTo>
                    <a:pt x="54468" y="8108"/>
                    <a:pt x="53973" y="7893"/>
                    <a:pt x="53444" y="7893"/>
                  </a:cubicBezTo>
                  <a:cubicBezTo>
                    <a:pt x="53312" y="7893"/>
                    <a:pt x="53177" y="7906"/>
                    <a:pt x="53043" y="7933"/>
                  </a:cubicBezTo>
                  <a:cubicBezTo>
                    <a:pt x="51849" y="8146"/>
                    <a:pt x="50655" y="8218"/>
                    <a:pt x="49464" y="8218"/>
                  </a:cubicBezTo>
                  <a:cubicBezTo>
                    <a:pt x="47064" y="8218"/>
                    <a:pt x="44673" y="7929"/>
                    <a:pt x="42308" y="7929"/>
                  </a:cubicBezTo>
                  <a:cubicBezTo>
                    <a:pt x="42144" y="7929"/>
                    <a:pt x="41980" y="7930"/>
                    <a:pt x="41816" y="7933"/>
                  </a:cubicBezTo>
                  <a:cubicBezTo>
                    <a:pt x="41508" y="7936"/>
                    <a:pt x="41200" y="7937"/>
                    <a:pt x="40891" y="7937"/>
                  </a:cubicBezTo>
                  <a:cubicBezTo>
                    <a:pt x="33805" y="7937"/>
                    <a:pt x="26726" y="7197"/>
                    <a:pt x="19832" y="5715"/>
                  </a:cubicBezTo>
                  <a:cubicBezTo>
                    <a:pt x="16000" y="5177"/>
                    <a:pt x="12303" y="4101"/>
                    <a:pt x="8807" y="2689"/>
                  </a:cubicBezTo>
                  <a:cubicBezTo>
                    <a:pt x="6387" y="1815"/>
                    <a:pt x="4101" y="538"/>
                    <a:pt x="1546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3" name="Google Shape;13753;p16"/>
            <p:cNvSpPr/>
            <p:nvPr/>
          </p:nvSpPr>
          <p:spPr>
            <a:xfrm>
              <a:off x="5116725" y="2951750"/>
              <a:ext cx="752975" cy="345400"/>
            </a:xfrm>
            <a:custGeom>
              <a:avLst/>
              <a:gdLst/>
              <a:ahLst/>
              <a:cxnLst/>
              <a:rect l="l" t="t" r="r" b="b"/>
              <a:pathLst>
                <a:path w="30119" h="13816" extrusionOk="0">
                  <a:moveTo>
                    <a:pt x="5999" y="1"/>
                  </a:moveTo>
                  <a:cubicBezTo>
                    <a:pt x="5877" y="1"/>
                    <a:pt x="5756" y="31"/>
                    <a:pt x="5648" y="96"/>
                  </a:cubicBezTo>
                  <a:cubicBezTo>
                    <a:pt x="5446" y="163"/>
                    <a:pt x="5312" y="297"/>
                    <a:pt x="5312" y="499"/>
                  </a:cubicBezTo>
                  <a:cubicBezTo>
                    <a:pt x="5110" y="1306"/>
                    <a:pt x="6253" y="1238"/>
                    <a:pt x="6186" y="1911"/>
                  </a:cubicBezTo>
                  <a:cubicBezTo>
                    <a:pt x="6253" y="2112"/>
                    <a:pt x="6455" y="2314"/>
                    <a:pt x="6656" y="2516"/>
                  </a:cubicBezTo>
                  <a:cubicBezTo>
                    <a:pt x="6791" y="2583"/>
                    <a:pt x="6925" y="2650"/>
                    <a:pt x="7060" y="2785"/>
                  </a:cubicBezTo>
                  <a:cubicBezTo>
                    <a:pt x="7525" y="3251"/>
                    <a:pt x="7354" y="3437"/>
                    <a:pt x="7005" y="3437"/>
                  </a:cubicBezTo>
                  <a:cubicBezTo>
                    <a:pt x="6900" y="3437"/>
                    <a:pt x="6780" y="3421"/>
                    <a:pt x="6656" y="3390"/>
                  </a:cubicBezTo>
                  <a:cubicBezTo>
                    <a:pt x="6313" y="3341"/>
                    <a:pt x="5970" y="3274"/>
                    <a:pt x="5656" y="3274"/>
                  </a:cubicBezTo>
                  <a:cubicBezTo>
                    <a:pt x="5109" y="3274"/>
                    <a:pt x="4651" y="3477"/>
                    <a:pt x="4438" y="4331"/>
                  </a:cubicBezTo>
                  <a:cubicBezTo>
                    <a:pt x="4534" y="6017"/>
                    <a:pt x="4320" y="6737"/>
                    <a:pt x="3522" y="6737"/>
                  </a:cubicBezTo>
                  <a:cubicBezTo>
                    <a:pt x="3207" y="6737"/>
                    <a:pt x="2801" y="6625"/>
                    <a:pt x="2286" y="6415"/>
                  </a:cubicBezTo>
                  <a:cubicBezTo>
                    <a:pt x="2136" y="6373"/>
                    <a:pt x="2001" y="6354"/>
                    <a:pt x="1877" y="6354"/>
                  </a:cubicBezTo>
                  <a:cubicBezTo>
                    <a:pt x="1004" y="6354"/>
                    <a:pt x="732" y="7297"/>
                    <a:pt x="202" y="7827"/>
                  </a:cubicBezTo>
                  <a:cubicBezTo>
                    <a:pt x="135" y="7961"/>
                    <a:pt x="68" y="8163"/>
                    <a:pt x="1" y="8297"/>
                  </a:cubicBezTo>
                  <a:cubicBezTo>
                    <a:pt x="1345" y="9844"/>
                    <a:pt x="3295" y="9239"/>
                    <a:pt x="4908" y="9844"/>
                  </a:cubicBezTo>
                  <a:cubicBezTo>
                    <a:pt x="5222" y="9959"/>
                    <a:pt x="5543" y="10014"/>
                    <a:pt x="5860" y="10014"/>
                  </a:cubicBezTo>
                  <a:cubicBezTo>
                    <a:pt x="6834" y="10014"/>
                    <a:pt x="7762" y="9496"/>
                    <a:pt x="8270" y="8634"/>
                  </a:cubicBezTo>
                  <a:cubicBezTo>
                    <a:pt x="8372" y="8428"/>
                    <a:pt x="8593" y="8340"/>
                    <a:pt x="8871" y="8340"/>
                  </a:cubicBezTo>
                  <a:cubicBezTo>
                    <a:pt x="8957" y="8340"/>
                    <a:pt x="9049" y="8349"/>
                    <a:pt x="9144" y="8365"/>
                  </a:cubicBezTo>
                  <a:cubicBezTo>
                    <a:pt x="9278" y="9037"/>
                    <a:pt x="9480" y="9575"/>
                    <a:pt x="9816" y="10113"/>
                  </a:cubicBezTo>
                  <a:cubicBezTo>
                    <a:pt x="10360" y="10838"/>
                    <a:pt x="10782" y="11746"/>
                    <a:pt x="11514" y="11746"/>
                  </a:cubicBezTo>
                  <a:cubicBezTo>
                    <a:pt x="11867" y="11746"/>
                    <a:pt x="12294" y="11534"/>
                    <a:pt x="12841" y="10987"/>
                  </a:cubicBezTo>
                  <a:cubicBezTo>
                    <a:pt x="13058" y="10770"/>
                    <a:pt x="13343" y="10675"/>
                    <a:pt x="13645" y="10675"/>
                  </a:cubicBezTo>
                  <a:cubicBezTo>
                    <a:pt x="14376" y="10675"/>
                    <a:pt x="15206" y="11234"/>
                    <a:pt x="15396" y="11995"/>
                  </a:cubicBezTo>
                  <a:cubicBezTo>
                    <a:pt x="15530" y="13003"/>
                    <a:pt x="16337" y="13676"/>
                    <a:pt x="17346" y="13676"/>
                  </a:cubicBezTo>
                  <a:cubicBezTo>
                    <a:pt x="18122" y="13784"/>
                    <a:pt x="18899" y="13815"/>
                    <a:pt x="19677" y="13815"/>
                  </a:cubicBezTo>
                  <a:cubicBezTo>
                    <a:pt x="20790" y="13815"/>
                    <a:pt x="21907" y="13751"/>
                    <a:pt x="23034" y="13751"/>
                  </a:cubicBezTo>
                  <a:cubicBezTo>
                    <a:pt x="23578" y="13751"/>
                    <a:pt x="24124" y="13766"/>
                    <a:pt x="24673" y="13810"/>
                  </a:cubicBezTo>
                  <a:cubicBezTo>
                    <a:pt x="25144" y="13743"/>
                    <a:pt x="25547" y="13541"/>
                    <a:pt x="25883" y="13205"/>
                  </a:cubicBezTo>
                  <a:cubicBezTo>
                    <a:pt x="27564" y="10718"/>
                    <a:pt x="28976" y="8096"/>
                    <a:pt x="30119" y="5339"/>
                  </a:cubicBezTo>
                  <a:lnTo>
                    <a:pt x="30119" y="5339"/>
                  </a:lnTo>
                  <a:cubicBezTo>
                    <a:pt x="29828" y="5384"/>
                    <a:pt x="29544" y="5407"/>
                    <a:pt x="29265" y="5407"/>
                  </a:cubicBezTo>
                  <a:cubicBezTo>
                    <a:pt x="28707" y="5407"/>
                    <a:pt x="28169" y="5317"/>
                    <a:pt x="27631" y="5138"/>
                  </a:cubicBezTo>
                  <a:cubicBezTo>
                    <a:pt x="27026" y="4734"/>
                    <a:pt x="26287" y="4533"/>
                    <a:pt x="25615" y="4465"/>
                  </a:cubicBezTo>
                  <a:cubicBezTo>
                    <a:pt x="20371" y="4264"/>
                    <a:pt x="15396" y="2919"/>
                    <a:pt x="10488" y="1440"/>
                  </a:cubicBezTo>
                  <a:cubicBezTo>
                    <a:pt x="9278" y="768"/>
                    <a:pt x="8001" y="432"/>
                    <a:pt x="6656" y="365"/>
                  </a:cubicBezTo>
                  <a:cubicBezTo>
                    <a:pt x="6519" y="136"/>
                    <a:pt x="6258" y="1"/>
                    <a:pt x="5999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4" name="Google Shape;13754;p16"/>
            <p:cNvSpPr/>
            <p:nvPr/>
          </p:nvSpPr>
          <p:spPr>
            <a:xfrm>
              <a:off x="4316725" y="4389775"/>
              <a:ext cx="600025" cy="423350"/>
            </a:xfrm>
            <a:custGeom>
              <a:avLst/>
              <a:gdLst/>
              <a:ahLst/>
              <a:cxnLst/>
              <a:rect l="l" t="t" r="r" b="b"/>
              <a:pathLst>
                <a:path w="24001" h="16934" extrusionOk="0">
                  <a:moveTo>
                    <a:pt x="6004" y="0"/>
                  </a:moveTo>
                  <a:cubicBezTo>
                    <a:pt x="5755" y="0"/>
                    <a:pt x="5500" y="79"/>
                    <a:pt x="5244" y="256"/>
                  </a:cubicBezTo>
                  <a:cubicBezTo>
                    <a:pt x="4303" y="861"/>
                    <a:pt x="4706" y="2139"/>
                    <a:pt x="5177" y="2609"/>
                  </a:cubicBezTo>
                  <a:cubicBezTo>
                    <a:pt x="5916" y="3483"/>
                    <a:pt x="5311" y="4156"/>
                    <a:pt x="5378" y="4962"/>
                  </a:cubicBezTo>
                  <a:cubicBezTo>
                    <a:pt x="5647" y="6374"/>
                    <a:pt x="5177" y="7853"/>
                    <a:pt x="4168" y="8929"/>
                  </a:cubicBezTo>
                  <a:cubicBezTo>
                    <a:pt x="3899" y="9265"/>
                    <a:pt x="3899" y="9735"/>
                    <a:pt x="4168" y="10004"/>
                  </a:cubicBezTo>
                  <a:cubicBezTo>
                    <a:pt x="4975" y="11013"/>
                    <a:pt x="4168" y="11551"/>
                    <a:pt x="3563" y="12021"/>
                  </a:cubicBezTo>
                  <a:cubicBezTo>
                    <a:pt x="3232" y="12279"/>
                    <a:pt x="2940" y="12497"/>
                    <a:pt x="2612" y="12497"/>
                  </a:cubicBezTo>
                  <a:cubicBezTo>
                    <a:pt x="2341" y="12497"/>
                    <a:pt x="2045" y="12349"/>
                    <a:pt x="1681" y="11954"/>
                  </a:cubicBezTo>
                  <a:cubicBezTo>
                    <a:pt x="1364" y="11612"/>
                    <a:pt x="1091" y="11465"/>
                    <a:pt x="859" y="11465"/>
                  </a:cubicBezTo>
                  <a:cubicBezTo>
                    <a:pt x="452" y="11465"/>
                    <a:pt x="171" y="11917"/>
                    <a:pt x="0" y="12559"/>
                  </a:cubicBezTo>
                  <a:cubicBezTo>
                    <a:pt x="2555" y="14643"/>
                    <a:pt x="5580" y="15988"/>
                    <a:pt x="8807" y="16593"/>
                  </a:cubicBezTo>
                  <a:cubicBezTo>
                    <a:pt x="9415" y="16830"/>
                    <a:pt x="9970" y="16933"/>
                    <a:pt x="10485" y="16933"/>
                  </a:cubicBezTo>
                  <a:cubicBezTo>
                    <a:pt x="12592" y="16933"/>
                    <a:pt x="14017" y="15213"/>
                    <a:pt x="15530" y="13971"/>
                  </a:cubicBezTo>
                  <a:cubicBezTo>
                    <a:pt x="16942" y="12828"/>
                    <a:pt x="18085" y="11483"/>
                    <a:pt x="19564" y="10341"/>
                  </a:cubicBezTo>
                  <a:cubicBezTo>
                    <a:pt x="19859" y="10341"/>
                    <a:pt x="19530" y="9768"/>
                    <a:pt x="19860" y="9768"/>
                  </a:cubicBezTo>
                  <a:cubicBezTo>
                    <a:pt x="19904" y="9768"/>
                    <a:pt x="19962" y="9779"/>
                    <a:pt x="20034" y="9803"/>
                  </a:cubicBezTo>
                  <a:cubicBezTo>
                    <a:pt x="20236" y="9735"/>
                    <a:pt x="20438" y="9601"/>
                    <a:pt x="20572" y="9399"/>
                  </a:cubicBezTo>
                  <a:cubicBezTo>
                    <a:pt x="20706" y="9198"/>
                    <a:pt x="21043" y="9063"/>
                    <a:pt x="21311" y="9063"/>
                  </a:cubicBezTo>
                  <a:cubicBezTo>
                    <a:pt x="21412" y="9097"/>
                    <a:pt x="21496" y="9114"/>
                    <a:pt x="21572" y="9114"/>
                  </a:cubicBezTo>
                  <a:cubicBezTo>
                    <a:pt x="21648" y="9114"/>
                    <a:pt x="21715" y="9097"/>
                    <a:pt x="21782" y="9063"/>
                  </a:cubicBezTo>
                  <a:cubicBezTo>
                    <a:pt x="22051" y="9063"/>
                    <a:pt x="22253" y="8929"/>
                    <a:pt x="22387" y="8727"/>
                  </a:cubicBezTo>
                  <a:cubicBezTo>
                    <a:pt x="22589" y="8256"/>
                    <a:pt x="22925" y="7920"/>
                    <a:pt x="23396" y="7719"/>
                  </a:cubicBezTo>
                  <a:cubicBezTo>
                    <a:pt x="23463" y="6912"/>
                    <a:pt x="23664" y="6172"/>
                    <a:pt x="23933" y="5433"/>
                  </a:cubicBezTo>
                  <a:cubicBezTo>
                    <a:pt x="24001" y="5231"/>
                    <a:pt x="24001" y="4962"/>
                    <a:pt x="23799" y="4761"/>
                  </a:cubicBezTo>
                  <a:cubicBezTo>
                    <a:pt x="20303" y="3483"/>
                    <a:pt x="16606" y="2677"/>
                    <a:pt x="12908" y="2273"/>
                  </a:cubicBezTo>
                  <a:cubicBezTo>
                    <a:pt x="12303" y="2273"/>
                    <a:pt x="11765" y="2273"/>
                    <a:pt x="11227" y="1803"/>
                  </a:cubicBezTo>
                  <a:cubicBezTo>
                    <a:pt x="10987" y="1562"/>
                    <a:pt x="10747" y="1185"/>
                    <a:pt x="10409" y="1185"/>
                  </a:cubicBezTo>
                  <a:cubicBezTo>
                    <a:pt x="10274" y="1185"/>
                    <a:pt x="10123" y="1246"/>
                    <a:pt x="9950" y="1399"/>
                  </a:cubicBezTo>
                  <a:cubicBezTo>
                    <a:pt x="9412" y="1803"/>
                    <a:pt x="9278" y="2475"/>
                    <a:pt x="9547" y="3080"/>
                  </a:cubicBezTo>
                  <a:cubicBezTo>
                    <a:pt x="9748" y="3483"/>
                    <a:pt x="10219" y="3954"/>
                    <a:pt x="9748" y="4290"/>
                  </a:cubicBezTo>
                  <a:cubicBezTo>
                    <a:pt x="8538" y="5231"/>
                    <a:pt x="9412" y="5836"/>
                    <a:pt x="10084" y="6576"/>
                  </a:cubicBezTo>
                  <a:cubicBezTo>
                    <a:pt x="8874" y="6172"/>
                    <a:pt x="8336" y="5567"/>
                    <a:pt x="9210" y="4492"/>
                  </a:cubicBezTo>
                  <a:cubicBezTo>
                    <a:pt x="9614" y="4021"/>
                    <a:pt x="9547" y="3214"/>
                    <a:pt x="8942" y="2878"/>
                  </a:cubicBezTo>
                  <a:cubicBezTo>
                    <a:pt x="8404" y="2408"/>
                    <a:pt x="7933" y="1803"/>
                    <a:pt x="7597" y="1130"/>
                  </a:cubicBezTo>
                  <a:cubicBezTo>
                    <a:pt x="7169" y="464"/>
                    <a:pt x="6606" y="0"/>
                    <a:pt x="6004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5" name="Google Shape;13755;p16"/>
            <p:cNvSpPr/>
            <p:nvPr/>
          </p:nvSpPr>
          <p:spPr>
            <a:xfrm>
              <a:off x="4741925" y="4063400"/>
              <a:ext cx="517700" cy="388200"/>
            </a:xfrm>
            <a:custGeom>
              <a:avLst/>
              <a:gdLst/>
              <a:ahLst/>
              <a:cxnLst/>
              <a:rect l="l" t="t" r="r" b="b"/>
              <a:pathLst>
                <a:path w="20708" h="15528" extrusionOk="0">
                  <a:moveTo>
                    <a:pt x="6253" y="0"/>
                  </a:moveTo>
                  <a:cubicBezTo>
                    <a:pt x="6051" y="67"/>
                    <a:pt x="5850" y="202"/>
                    <a:pt x="5850" y="336"/>
                  </a:cubicBezTo>
                  <a:cubicBezTo>
                    <a:pt x="6186" y="1614"/>
                    <a:pt x="5715" y="2958"/>
                    <a:pt x="6320" y="4236"/>
                  </a:cubicBezTo>
                  <a:cubicBezTo>
                    <a:pt x="6656" y="5042"/>
                    <a:pt x="6253" y="5647"/>
                    <a:pt x="5648" y="6387"/>
                  </a:cubicBezTo>
                  <a:cubicBezTo>
                    <a:pt x="5424" y="6636"/>
                    <a:pt x="5199" y="6728"/>
                    <a:pt x="4978" y="6728"/>
                  </a:cubicBezTo>
                  <a:cubicBezTo>
                    <a:pt x="4603" y="6728"/>
                    <a:pt x="4238" y="6464"/>
                    <a:pt x="3900" y="6252"/>
                  </a:cubicBezTo>
                  <a:cubicBezTo>
                    <a:pt x="3663" y="6104"/>
                    <a:pt x="3399" y="6021"/>
                    <a:pt x="3167" y="6021"/>
                  </a:cubicBezTo>
                  <a:cubicBezTo>
                    <a:pt x="2873" y="6021"/>
                    <a:pt x="2631" y="6154"/>
                    <a:pt x="2556" y="6454"/>
                  </a:cubicBezTo>
                  <a:cubicBezTo>
                    <a:pt x="2219" y="8068"/>
                    <a:pt x="1077" y="9143"/>
                    <a:pt x="337" y="10421"/>
                  </a:cubicBezTo>
                  <a:cubicBezTo>
                    <a:pt x="1" y="11026"/>
                    <a:pt x="404" y="11429"/>
                    <a:pt x="808" y="11765"/>
                  </a:cubicBezTo>
                  <a:cubicBezTo>
                    <a:pt x="1480" y="12168"/>
                    <a:pt x="2152" y="12437"/>
                    <a:pt x="2892" y="12639"/>
                  </a:cubicBezTo>
                  <a:cubicBezTo>
                    <a:pt x="3093" y="12706"/>
                    <a:pt x="3295" y="12706"/>
                    <a:pt x="3430" y="12774"/>
                  </a:cubicBezTo>
                  <a:cubicBezTo>
                    <a:pt x="5715" y="13446"/>
                    <a:pt x="7867" y="14320"/>
                    <a:pt x="9951" y="15463"/>
                  </a:cubicBezTo>
                  <a:cubicBezTo>
                    <a:pt x="10100" y="15505"/>
                    <a:pt x="10255" y="15528"/>
                    <a:pt x="10411" y="15528"/>
                  </a:cubicBezTo>
                  <a:cubicBezTo>
                    <a:pt x="10748" y="15528"/>
                    <a:pt x="11087" y="15423"/>
                    <a:pt x="11362" y="15194"/>
                  </a:cubicBezTo>
                  <a:cubicBezTo>
                    <a:pt x="12371" y="14253"/>
                    <a:pt x="13245" y="13244"/>
                    <a:pt x="14052" y="12101"/>
                  </a:cubicBezTo>
                  <a:cubicBezTo>
                    <a:pt x="14052" y="11832"/>
                    <a:pt x="14253" y="11698"/>
                    <a:pt x="14455" y="11563"/>
                  </a:cubicBezTo>
                  <a:cubicBezTo>
                    <a:pt x="14589" y="11160"/>
                    <a:pt x="14388" y="11026"/>
                    <a:pt x="14052" y="10958"/>
                  </a:cubicBezTo>
                  <a:cubicBezTo>
                    <a:pt x="13977" y="10996"/>
                    <a:pt x="13949" y="11007"/>
                    <a:pt x="13942" y="11007"/>
                  </a:cubicBezTo>
                  <a:cubicBezTo>
                    <a:pt x="13930" y="11007"/>
                    <a:pt x="13972" y="10977"/>
                    <a:pt x="13960" y="10977"/>
                  </a:cubicBezTo>
                  <a:cubicBezTo>
                    <a:pt x="13952" y="10977"/>
                    <a:pt x="13924" y="10988"/>
                    <a:pt x="13850" y="11026"/>
                  </a:cubicBezTo>
                  <a:cubicBezTo>
                    <a:pt x="13850" y="10958"/>
                    <a:pt x="13984" y="10958"/>
                    <a:pt x="13984" y="10958"/>
                  </a:cubicBezTo>
                  <a:cubicBezTo>
                    <a:pt x="14791" y="10689"/>
                    <a:pt x="15463" y="10219"/>
                    <a:pt x="16001" y="9547"/>
                  </a:cubicBezTo>
                  <a:cubicBezTo>
                    <a:pt x="16203" y="9278"/>
                    <a:pt x="16270" y="8942"/>
                    <a:pt x="16203" y="8605"/>
                  </a:cubicBezTo>
                  <a:cubicBezTo>
                    <a:pt x="16203" y="8471"/>
                    <a:pt x="16136" y="8404"/>
                    <a:pt x="16001" y="8336"/>
                  </a:cubicBezTo>
                  <a:cubicBezTo>
                    <a:pt x="16034" y="8288"/>
                    <a:pt x="16066" y="8270"/>
                    <a:pt x="16098" y="8270"/>
                  </a:cubicBezTo>
                  <a:cubicBezTo>
                    <a:pt x="16174" y="8270"/>
                    <a:pt x="16244" y="8369"/>
                    <a:pt x="16296" y="8369"/>
                  </a:cubicBezTo>
                  <a:cubicBezTo>
                    <a:pt x="16312" y="8369"/>
                    <a:pt x="16325" y="8360"/>
                    <a:pt x="16337" y="8336"/>
                  </a:cubicBezTo>
                  <a:cubicBezTo>
                    <a:pt x="17615" y="7194"/>
                    <a:pt x="18018" y="5378"/>
                    <a:pt x="19699" y="4706"/>
                  </a:cubicBezTo>
                  <a:cubicBezTo>
                    <a:pt x="20304" y="4370"/>
                    <a:pt x="20640" y="3832"/>
                    <a:pt x="20707" y="3160"/>
                  </a:cubicBezTo>
                  <a:cubicBezTo>
                    <a:pt x="19766" y="2488"/>
                    <a:pt x="18556" y="2824"/>
                    <a:pt x="17615" y="2219"/>
                  </a:cubicBezTo>
                  <a:cubicBezTo>
                    <a:pt x="13850" y="1412"/>
                    <a:pt x="10220" y="67"/>
                    <a:pt x="6253" y="0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6" name="Google Shape;13756;p16"/>
            <p:cNvSpPr/>
            <p:nvPr/>
          </p:nvSpPr>
          <p:spPr>
            <a:xfrm>
              <a:off x="4106625" y="4224550"/>
              <a:ext cx="806775" cy="497500"/>
            </a:xfrm>
            <a:custGeom>
              <a:avLst/>
              <a:gdLst/>
              <a:ahLst/>
              <a:cxnLst/>
              <a:rect l="l" t="t" r="r" b="b"/>
              <a:pathLst>
                <a:path w="32271" h="19900" extrusionOk="0">
                  <a:moveTo>
                    <a:pt x="5221" y="1"/>
                  </a:moveTo>
                  <a:cubicBezTo>
                    <a:pt x="5062" y="1"/>
                    <a:pt x="4891" y="24"/>
                    <a:pt x="4707" y="75"/>
                  </a:cubicBezTo>
                  <a:cubicBezTo>
                    <a:pt x="3967" y="1823"/>
                    <a:pt x="2824" y="3235"/>
                    <a:pt x="1278" y="4311"/>
                  </a:cubicBezTo>
                  <a:cubicBezTo>
                    <a:pt x="740" y="4647"/>
                    <a:pt x="1" y="5185"/>
                    <a:pt x="606" y="6260"/>
                  </a:cubicBezTo>
                  <a:cubicBezTo>
                    <a:pt x="1211" y="5185"/>
                    <a:pt x="2152" y="4445"/>
                    <a:pt x="3362" y="4042"/>
                  </a:cubicBezTo>
                  <a:cubicBezTo>
                    <a:pt x="3766" y="3840"/>
                    <a:pt x="4102" y="3504"/>
                    <a:pt x="4236" y="3033"/>
                  </a:cubicBezTo>
                  <a:cubicBezTo>
                    <a:pt x="4505" y="2428"/>
                    <a:pt x="4841" y="1823"/>
                    <a:pt x="5312" y="1084"/>
                  </a:cubicBezTo>
                  <a:cubicBezTo>
                    <a:pt x="5581" y="2025"/>
                    <a:pt x="5581" y="2764"/>
                    <a:pt x="6387" y="2832"/>
                  </a:cubicBezTo>
                  <a:cubicBezTo>
                    <a:pt x="7530" y="2899"/>
                    <a:pt x="8337" y="3706"/>
                    <a:pt x="9413" y="3907"/>
                  </a:cubicBezTo>
                  <a:cubicBezTo>
                    <a:pt x="10892" y="4243"/>
                    <a:pt x="12035" y="6193"/>
                    <a:pt x="11833" y="8008"/>
                  </a:cubicBezTo>
                  <a:cubicBezTo>
                    <a:pt x="11228" y="7672"/>
                    <a:pt x="11564" y="6664"/>
                    <a:pt x="10757" y="6596"/>
                  </a:cubicBezTo>
                  <a:cubicBezTo>
                    <a:pt x="10219" y="7000"/>
                    <a:pt x="10287" y="7470"/>
                    <a:pt x="10488" y="8008"/>
                  </a:cubicBezTo>
                  <a:cubicBezTo>
                    <a:pt x="10757" y="8869"/>
                    <a:pt x="10639" y="9299"/>
                    <a:pt x="10064" y="9299"/>
                  </a:cubicBezTo>
                  <a:cubicBezTo>
                    <a:pt x="9921" y="9299"/>
                    <a:pt x="9749" y="9272"/>
                    <a:pt x="9547" y="9218"/>
                  </a:cubicBezTo>
                  <a:cubicBezTo>
                    <a:pt x="9233" y="9146"/>
                    <a:pt x="8920" y="9108"/>
                    <a:pt x="8609" y="9108"/>
                  </a:cubicBezTo>
                  <a:cubicBezTo>
                    <a:pt x="8054" y="9108"/>
                    <a:pt x="7510" y="9229"/>
                    <a:pt x="6992" y="9487"/>
                  </a:cubicBezTo>
                  <a:cubicBezTo>
                    <a:pt x="6839" y="9538"/>
                    <a:pt x="6570" y="9667"/>
                    <a:pt x="6390" y="9667"/>
                  </a:cubicBezTo>
                  <a:cubicBezTo>
                    <a:pt x="6333" y="9667"/>
                    <a:pt x="6285" y="9654"/>
                    <a:pt x="6253" y="9622"/>
                  </a:cubicBezTo>
                  <a:cubicBezTo>
                    <a:pt x="5977" y="9346"/>
                    <a:pt x="5732" y="9242"/>
                    <a:pt x="5506" y="9242"/>
                  </a:cubicBezTo>
                  <a:cubicBezTo>
                    <a:pt x="4853" y="9242"/>
                    <a:pt x="4365" y="10110"/>
                    <a:pt x="3766" y="10160"/>
                  </a:cubicBezTo>
                  <a:cubicBezTo>
                    <a:pt x="3228" y="10160"/>
                    <a:pt x="2959" y="10832"/>
                    <a:pt x="3295" y="11235"/>
                  </a:cubicBezTo>
                  <a:cubicBezTo>
                    <a:pt x="4371" y="12311"/>
                    <a:pt x="3564" y="12916"/>
                    <a:pt x="2757" y="13454"/>
                  </a:cubicBezTo>
                  <a:cubicBezTo>
                    <a:pt x="2219" y="13790"/>
                    <a:pt x="2018" y="14395"/>
                    <a:pt x="1547" y="14731"/>
                  </a:cubicBezTo>
                  <a:cubicBezTo>
                    <a:pt x="3362" y="16277"/>
                    <a:pt x="5379" y="17622"/>
                    <a:pt x="7396" y="18899"/>
                  </a:cubicBezTo>
                  <a:cubicBezTo>
                    <a:pt x="7732" y="19034"/>
                    <a:pt x="8001" y="19168"/>
                    <a:pt x="8337" y="19168"/>
                  </a:cubicBezTo>
                  <a:cubicBezTo>
                    <a:pt x="8606" y="19168"/>
                    <a:pt x="8875" y="19168"/>
                    <a:pt x="8942" y="18765"/>
                  </a:cubicBezTo>
                  <a:cubicBezTo>
                    <a:pt x="9040" y="18505"/>
                    <a:pt x="9216" y="18386"/>
                    <a:pt x="9371" y="18386"/>
                  </a:cubicBezTo>
                  <a:cubicBezTo>
                    <a:pt x="9538" y="18386"/>
                    <a:pt x="9682" y="18522"/>
                    <a:pt x="9682" y="18765"/>
                  </a:cubicBezTo>
                  <a:cubicBezTo>
                    <a:pt x="9682" y="19654"/>
                    <a:pt x="9943" y="19899"/>
                    <a:pt x="10296" y="19899"/>
                  </a:cubicBezTo>
                  <a:cubicBezTo>
                    <a:pt x="10638" y="19899"/>
                    <a:pt x="11066" y="19671"/>
                    <a:pt x="11429" y="19571"/>
                  </a:cubicBezTo>
                  <a:cubicBezTo>
                    <a:pt x="12236" y="19235"/>
                    <a:pt x="12909" y="18630"/>
                    <a:pt x="13379" y="17891"/>
                  </a:cubicBezTo>
                  <a:cubicBezTo>
                    <a:pt x="13850" y="17353"/>
                    <a:pt x="13984" y="16882"/>
                    <a:pt x="12976" y="16613"/>
                  </a:cubicBezTo>
                  <a:cubicBezTo>
                    <a:pt x="12505" y="16546"/>
                    <a:pt x="12505" y="16076"/>
                    <a:pt x="12841" y="15672"/>
                  </a:cubicBezTo>
                  <a:cubicBezTo>
                    <a:pt x="13245" y="15336"/>
                    <a:pt x="13581" y="14933"/>
                    <a:pt x="13984" y="14529"/>
                  </a:cubicBezTo>
                  <a:cubicBezTo>
                    <a:pt x="14656" y="13992"/>
                    <a:pt x="14925" y="13454"/>
                    <a:pt x="14253" y="12714"/>
                  </a:cubicBezTo>
                  <a:cubicBezTo>
                    <a:pt x="13850" y="12176"/>
                    <a:pt x="13917" y="11504"/>
                    <a:pt x="14320" y="11033"/>
                  </a:cubicBezTo>
                  <a:cubicBezTo>
                    <a:pt x="14925" y="10025"/>
                    <a:pt x="14925" y="10025"/>
                    <a:pt x="13984" y="9420"/>
                  </a:cubicBezTo>
                  <a:cubicBezTo>
                    <a:pt x="13715" y="9218"/>
                    <a:pt x="13715" y="9017"/>
                    <a:pt x="13782" y="8748"/>
                  </a:cubicBezTo>
                  <a:cubicBezTo>
                    <a:pt x="13850" y="8210"/>
                    <a:pt x="13715" y="7605"/>
                    <a:pt x="13514" y="7134"/>
                  </a:cubicBezTo>
                  <a:lnTo>
                    <a:pt x="15127" y="7134"/>
                  </a:lnTo>
                  <a:cubicBezTo>
                    <a:pt x="14724" y="8008"/>
                    <a:pt x="15934" y="8008"/>
                    <a:pt x="15934" y="8479"/>
                  </a:cubicBezTo>
                  <a:cubicBezTo>
                    <a:pt x="15934" y="9622"/>
                    <a:pt x="16875" y="9823"/>
                    <a:pt x="17547" y="10227"/>
                  </a:cubicBezTo>
                  <a:cubicBezTo>
                    <a:pt x="17480" y="10496"/>
                    <a:pt x="17413" y="10697"/>
                    <a:pt x="17278" y="10899"/>
                  </a:cubicBezTo>
                  <a:cubicBezTo>
                    <a:pt x="16606" y="11302"/>
                    <a:pt x="16404" y="12176"/>
                    <a:pt x="16808" y="12849"/>
                  </a:cubicBezTo>
                  <a:cubicBezTo>
                    <a:pt x="17211" y="13790"/>
                    <a:pt x="18085" y="13655"/>
                    <a:pt x="18757" y="13924"/>
                  </a:cubicBezTo>
                  <a:cubicBezTo>
                    <a:pt x="18801" y="13933"/>
                    <a:pt x="18845" y="13937"/>
                    <a:pt x="18890" y="13937"/>
                  </a:cubicBezTo>
                  <a:cubicBezTo>
                    <a:pt x="19192" y="13937"/>
                    <a:pt x="19506" y="13746"/>
                    <a:pt x="19564" y="13454"/>
                  </a:cubicBezTo>
                  <a:cubicBezTo>
                    <a:pt x="19631" y="13118"/>
                    <a:pt x="19497" y="12781"/>
                    <a:pt x="19228" y="12580"/>
                  </a:cubicBezTo>
                  <a:cubicBezTo>
                    <a:pt x="18825" y="12176"/>
                    <a:pt x="18152" y="12580"/>
                    <a:pt x="17883" y="11907"/>
                  </a:cubicBezTo>
                  <a:cubicBezTo>
                    <a:pt x="19295" y="11101"/>
                    <a:pt x="19430" y="11101"/>
                    <a:pt x="18488" y="9756"/>
                  </a:cubicBezTo>
                  <a:cubicBezTo>
                    <a:pt x="17951" y="9017"/>
                    <a:pt x="18220" y="8613"/>
                    <a:pt x="18892" y="8008"/>
                  </a:cubicBezTo>
                  <a:cubicBezTo>
                    <a:pt x="19251" y="9025"/>
                    <a:pt x="19716" y="9722"/>
                    <a:pt x="20665" y="9722"/>
                  </a:cubicBezTo>
                  <a:cubicBezTo>
                    <a:pt x="20784" y="9722"/>
                    <a:pt x="20909" y="9711"/>
                    <a:pt x="21043" y="9689"/>
                  </a:cubicBezTo>
                  <a:cubicBezTo>
                    <a:pt x="21349" y="9671"/>
                    <a:pt x="21651" y="9663"/>
                    <a:pt x="21949" y="9663"/>
                  </a:cubicBezTo>
                  <a:cubicBezTo>
                    <a:pt x="22762" y="9663"/>
                    <a:pt x="23550" y="9725"/>
                    <a:pt x="24337" y="9823"/>
                  </a:cubicBezTo>
                  <a:cubicBezTo>
                    <a:pt x="26892" y="10563"/>
                    <a:pt x="29514" y="11101"/>
                    <a:pt x="32136" y="11504"/>
                  </a:cubicBezTo>
                  <a:cubicBezTo>
                    <a:pt x="32270" y="11302"/>
                    <a:pt x="32270" y="11101"/>
                    <a:pt x="32136" y="10899"/>
                  </a:cubicBezTo>
                  <a:cubicBezTo>
                    <a:pt x="32001" y="10765"/>
                    <a:pt x="31867" y="10630"/>
                    <a:pt x="31665" y="10563"/>
                  </a:cubicBezTo>
                  <a:cubicBezTo>
                    <a:pt x="31463" y="10361"/>
                    <a:pt x="31127" y="10294"/>
                    <a:pt x="30858" y="10160"/>
                  </a:cubicBezTo>
                  <a:cubicBezTo>
                    <a:pt x="28304" y="9353"/>
                    <a:pt x="25547" y="9017"/>
                    <a:pt x="22993" y="8143"/>
                  </a:cubicBezTo>
                  <a:cubicBezTo>
                    <a:pt x="20774" y="7336"/>
                    <a:pt x="18421" y="6865"/>
                    <a:pt x="16270" y="5924"/>
                  </a:cubicBezTo>
                  <a:cubicBezTo>
                    <a:pt x="15934" y="5790"/>
                    <a:pt x="15598" y="5655"/>
                    <a:pt x="15261" y="5521"/>
                  </a:cubicBezTo>
                  <a:cubicBezTo>
                    <a:pt x="14522" y="5185"/>
                    <a:pt x="13782" y="4848"/>
                    <a:pt x="13110" y="4512"/>
                  </a:cubicBezTo>
                  <a:cubicBezTo>
                    <a:pt x="12976" y="4445"/>
                    <a:pt x="12841" y="4311"/>
                    <a:pt x="12640" y="4311"/>
                  </a:cubicBezTo>
                  <a:lnTo>
                    <a:pt x="12236" y="4042"/>
                  </a:lnTo>
                  <a:cubicBezTo>
                    <a:pt x="12102" y="3975"/>
                    <a:pt x="11967" y="3907"/>
                    <a:pt x="11833" y="3840"/>
                  </a:cubicBezTo>
                  <a:cubicBezTo>
                    <a:pt x="11497" y="3706"/>
                    <a:pt x="11228" y="3571"/>
                    <a:pt x="10959" y="3437"/>
                  </a:cubicBezTo>
                  <a:cubicBezTo>
                    <a:pt x="10690" y="3235"/>
                    <a:pt x="10354" y="3168"/>
                    <a:pt x="10018" y="3033"/>
                  </a:cubicBezTo>
                  <a:cubicBezTo>
                    <a:pt x="9749" y="2966"/>
                    <a:pt x="9547" y="2899"/>
                    <a:pt x="9345" y="2832"/>
                  </a:cubicBezTo>
                  <a:lnTo>
                    <a:pt x="8942" y="2630"/>
                  </a:lnTo>
                  <a:cubicBezTo>
                    <a:pt x="8740" y="2563"/>
                    <a:pt x="8471" y="2428"/>
                    <a:pt x="8404" y="2361"/>
                  </a:cubicBezTo>
                  <a:cubicBezTo>
                    <a:pt x="8270" y="2294"/>
                    <a:pt x="8135" y="2159"/>
                    <a:pt x="8001" y="2092"/>
                  </a:cubicBezTo>
                  <a:cubicBezTo>
                    <a:pt x="7732" y="1890"/>
                    <a:pt x="7463" y="1554"/>
                    <a:pt x="7261" y="1285"/>
                  </a:cubicBezTo>
                  <a:cubicBezTo>
                    <a:pt x="6635" y="716"/>
                    <a:pt x="6104" y="1"/>
                    <a:pt x="5221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7" name="Google Shape;13757;p16"/>
            <p:cNvSpPr/>
            <p:nvPr/>
          </p:nvSpPr>
          <p:spPr>
            <a:xfrm>
              <a:off x="2987275" y="3929975"/>
              <a:ext cx="458875" cy="630700"/>
            </a:xfrm>
            <a:custGeom>
              <a:avLst/>
              <a:gdLst/>
              <a:ahLst/>
              <a:cxnLst/>
              <a:rect l="l" t="t" r="r" b="b"/>
              <a:pathLst>
                <a:path w="18355" h="25228" extrusionOk="0">
                  <a:moveTo>
                    <a:pt x="6007" y="1"/>
                  </a:moveTo>
                  <a:cubicBezTo>
                    <a:pt x="5827" y="1"/>
                    <a:pt x="5680" y="204"/>
                    <a:pt x="5581" y="698"/>
                  </a:cubicBezTo>
                  <a:cubicBezTo>
                    <a:pt x="5984" y="766"/>
                    <a:pt x="6320" y="967"/>
                    <a:pt x="6320" y="1438"/>
                  </a:cubicBezTo>
                  <a:cubicBezTo>
                    <a:pt x="6388" y="1774"/>
                    <a:pt x="6186" y="2110"/>
                    <a:pt x="5917" y="2245"/>
                  </a:cubicBezTo>
                  <a:cubicBezTo>
                    <a:pt x="5648" y="2446"/>
                    <a:pt x="4572" y="2245"/>
                    <a:pt x="5312" y="2917"/>
                  </a:cubicBezTo>
                  <a:cubicBezTo>
                    <a:pt x="5783" y="3253"/>
                    <a:pt x="5177" y="3925"/>
                    <a:pt x="5917" y="4060"/>
                  </a:cubicBezTo>
                  <a:cubicBezTo>
                    <a:pt x="6589" y="4194"/>
                    <a:pt x="7127" y="4665"/>
                    <a:pt x="7329" y="5337"/>
                  </a:cubicBezTo>
                  <a:cubicBezTo>
                    <a:pt x="7194" y="5404"/>
                    <a:pt x="7060" y="5539"/>
                    <a:pt x="6925" y="5539"/>
                  </a:cubicBezTo>
                  <a:cubicBezTo>
                    <a:pt x="6612" y="5479"/>
                    <a:pt x="6318" y="5446"/>
                    <a:pt x="6043" y="5446"/>
                  </a:cubicBezTo>
                  <a:cubicBezTo>
                    <a:pt x="5082" y="5446"/>
                    <a:pt x="4356" y="5853"/>
                    <a:pt x="3833" y="6951"/>
                  </a:cubicBezTo>
                  <a:cubicBezTo>
                    <a:pt x="3692" y="7280"/>
                    <a:pt x="3452" y="7445"/>
                    <a:pt x="3136" y="7445"/>
                  </a:cubicBezTo>
                  <a:cubicBezTo>
                    <a:pt x="3001" y="7445"/>
                    <a:pt x="2851" y="7415"/>
                    <a:pt x="2690" y="7354"/>
                  </a:cubicBezTo>
                  <a:cubicBezTo>
                    <a:pt x="2485" y="7310"/>
                    <a:pt x="2280" y="7289"/>
                    <a:pt x="2078" y="7289"/>
                  </a:cubicBezTo>
                  <a:cubicBezTo>
                    <a:pt x="1352" y="7289"/>
                    <a:pt x="661" y="7568"/>
                    <a:pt x="135" y="8094"/>
                  </a:cubicBezTo>
                  <a:cubicBezTo>
                    <a:pt x="1" y="8228"/>
                    <a:pt x="1" y="8430"/>
                    <a:pt x="1" y="8631"/>
                  </a:cubicBezTo>
                  <a:cubicBezTo>
                    <a:pt x="65" y="8822"/>
                    <a:pt x="158" y="8893"/>
                    <a:pt x="260" y="8893"/>
                  </a:cubicBezTo>
                  <a:cubicBezTo>
                    <a:pt x="375" y="8893"/>
                    <a:pt x="500" y="8805"/>
                    <a:pt x="606" y="8699"/>
                  </a:cubicBezTo>
                  <a:cubicBezTo>
                    <a:pt x="779" y="8612"/>
                    <a:pt x="952" y="8550"/>
                    <a:pt x="1103" y="8550"/>
                  </a:cubicBezTo>
                  <a:cubicBezTo>
                    <a:pt x="1306" y="8550"/>
                    <a:pt x="1470" y="8660"/>
                    <a:pt x="1547" y="8967"/>
                  </a:cubicBezTo>
                  <a:cubicBezTo>
                    <a:pt x="1614" y="9438"/>
                    <a:pt x="1547" y="9774"/>
                    <a:pt x="942" y="9841"/>
                  </a:cubicBezTo>
                  <a:cubicBezTo>
                    <a:pt x="539" y="9841"/>
                    <a:pt x="203" y="10245"/>
                    <a:pt x="203" y="10648"/>
                  </a:cubicBezTo>
                  <a:cubicBezTo>
                    <a:pt x="539" y="10917"/>
                    <a:pt x="1077" y="11052"/>
                    <a:pt x="1211" y="11320"/>
                  </a:cubicBezTo>
                  <a:cubicBezTo>
                    <a:pt x="1334" y="11566"/>
                    <a:pt x="1512" y="11867"/>
                    <a:pt x="1849" y="11867"/>
                  </a:cubicBezTo>
                  <a:cubicBezTo>
                    <a:pt x="1881" y="11867"/>
                    <a:pt x="1915" y="11864"/>
                    <a:pt x="1951" y="11858"/>
                  </a:cubicBezTo>
                  <a:cubicBezTo>
                    <a:pt x="2556" y="11724"/>
                    <a:pt x="2287" y="11253"/>
                    <a:pt x="2219" y="10850"/>
                  </a:cubicBezTo>
                  <a:cubicBezTo>
                    <a:pt x="2152" y="10514"/>
                    <a:pt x="2354" y="10178"/>
                    <a:pt x="2690" y="10110"/>
                  </a:cubicBezTo>
                  <a:cubicBezTo>
                    <a:pt x="3228" y="9976"/>
                    <a:pt x="3631" y="9640"/>
                    <a:pt x="3833" y="9102"/>
                  </a:cubicBezTo>
                  <a:cubicBezTo>
                    <a:pt x="3975" y="8677"/>
                    <a:pt x="4382" y="8418"/>
                    <a:pt x="4798" y="8418"/>
                  </a:cubicBezTo>
                  <a:cubicBezTo>
                    <a:pt x="4974" y="8418"/>
                    <a:pt x="5152" y="8464"/>
                    <a:pt x="5312" y="8564"/>
                  </a:cubicBezTo>
                  <a:cubicBezTo>
                    <a:pt x="6119" y="8900"/>
                    <a:pt x="5917" y="9573"/>
                    <a:pt x="5581" y="10043"/>
                  </a:cubicBezTo>
                  <a:cubicBezTo>
                    <a:pt x="4774" y="11320"/>
                    <a:pt x="4841" y="12329"/>
                    <a:pt x="6119" y="13270"/>
                  </a:cubicBezTo>
                  <a:cubicBezTo>
                    <a:pt x="6791" y="13673"/>
                    <a:pt x="6993" y="14346"/>
                    <a:pt x="6051" y="14749"/>
                  </a:cubicBezTo>
                  <a:cubicBezTo>
                    <a:pt x="5648" y="14951"/>
                    <a:pt x="5379" y="15152"/>
                    <a:pt x="5514" y="15623"/>
                  </a:cubicBezTo>
                  <a:cubicBezTo>
                    <a:pt x="5648" y="16094"/>
                    <a:pt x="5648" y="16564"/>
                    <a:pt x="5110" y="16833"/>
                  </a:cubicBezTo>
                  <a:cubicBezTo>
                    <a:pt x="5005" y="16886"/>
                    <a:pt x="4905" y="16907"/>
                    <a:pt x="4809" y="16907"/>
                  </a:cubicBezTo>
                  <a:cubicBezTo>
                    <a:pt x="4410" y="16907"/>
                    <a:pt x="4064" y="16538"/>
                    <a:pt x="3631" y="16430"/>
                  </a:cubicBezTo>
                  <a:lnTo>
                    <a:pt x="3631" y="16430"/>
                  </a:lnTo>
                  <a:cubicBezTo>
                    <a:pt x="3698" y="17237"/>
                    <a:pt x="3967" y="17909"/>
                    <a:pt x="3430" y="18581"/>
                  </a:cubicBezTo>
                  <a:cubicBezTo>
                    <a:pt x="2892" y="19253"/>
                    <a:pt x="3093" y="19388"/>
                    <a:pt x="4035" y="20127"/>
                  </a:cubicBezTo>
                  <a:cubicBezTo>
                    <a:pt x="4102" y="20060"/>
                    <a:pt x="4236" y="19926"/>
                    <a:pt x="4236" y="19791"/>
                  </a:cubicBezTo>
                  <a:cubicBezTo>
                    <a:pt x="4102" y="18984"/>
                    <a:pt x="4169" y="18178"/>
                    <a:pt x="5110" y="17842"/>
                  </a:cubicBezTo>
                  <a:cubicBezTo>
                    <a:pt x="5309" y="17771"/>
                    <a:pt x="5496" y="17739"/>
                    <a:pt x="5672" y="17739"/>
                  </a:cubicBezTo>
                  <a:cubicBezTo>
                    <a:pt x="6332" y="17739"/>
                    <a:pt x="6851" y="18185"/>
                    <a:pt x="7329" y="18716"/>
                  </a:cubicBezTo>
                  <a:cubicBezTo>
                    <a:pt x="7867" y="19361"/>
                    <a:pt x="8137" y="19643"/>
                    <a:pt x="8486" y="19643"/>
                  </a:cubicBezTo>
                  <a:cubicBezTo>
                    <a:pt x="8792" y="19643"/>
                    <a:pt x="9158" y="19428"/>
                    <a:pt x="9816" y="19052"/>
                  </a:cubicBezTo>
                  <a:cubicBezTo>
                    <a:pt x="10018" y="18917"/>
                    <a:pt x="10287" y="18783"/>
                    <a:pt x="10488" y="18581"/>
                  </a:cubicBezTo>
                  <a:cubicBezTo>
                    <a:pt x="10657" y="18413"/>
                    <a:pt x="10875" y="18329"/>
                    <a:pt x="11094" y="18329"/>
                  </a:cubicBezTo>
                  <a:cubicBezTo>
                    <a:pt x="11312" y="18329"/>
                    <a:pt x="11531" y="18413"/>
                    <a:pt x="11699" y="18581"/>
                  </a:cubicBezTo>
                  <a:cubicBezTo>
                    <a:pt x="12102" y="18917"/>
                    <a:pt x="11968" y="19388"/>
                    <a:pt x="11766" y="19657"/>
                  </a:cubicBezTo>
                  <a:cubicBezTo>
                    <a:pt x="11564" y="19993"/>
                    <a:pt x="11094" y="20396"/>
                    <a:pt x="11497" y="20732"/>
                  </a:cubicBezTo>
                  <a:cubicBezTo>
                    <a:pt x="12371" y="21405"/>
                    <a:pt x="12774" y="22413"/>
                    <a:pt x="13581" y="23153"/>
                  </a:cubicBezTo>
                  <a:cubicBezTo>
                    <a:pt x="13915" y="23375"/>
                    <a:pt x="14295" y="23506"/>
                    <a:pt x="14645" y="23506"/>
                  </a:cubicBezTo>
                  <a:cubicBezTo>
                    <a:pt x="14718" y="23506"/>
                    <a:pt x="14789" y="23500"/>
                    <a:pt x="14858" y="23489"/>
                  </a:cubicBezTo>
                  <a:cubicBezTo>
                    <a:pt x="15665" y="23489"/>
                    <a:pt x="16068" y="23287"/>
                    <a:pt x="15463" y="22413"/>
                  </a:cubicBezTo>
                  <a:cubicBezTo>
                    <a:pt x="15329" y="22279"/>
                    <a:pt x="15396" y="22077"/>
                    <a:pt x="15732" y="21808"/>
                  </a:cubicBezTo>
                  <a:cubicBezTo>
                    <a:pt x="16203" y="22413"/>
                    <a:pt x="17077" y="22816"/>
                    <a:pt x="16203" y="23892"/>
                  </a:cubicBezTo>
                  <a:cubicBezTo>
                    <a:pt x="15934" y="24295"/>
                    <a:pt x="16068" y="24901"/>
                    <a:pt x="16539" y="25102"/>
                  </a:cubicBezTo>
                  <a:cubicBezTo>
                    <a:pt x="16686" y="25191"/>
                    <a:pt x="16782" y="25227"/>
                    <a:pt x="16845" y="25227"/>
                  </a:cubicBezTo>
                  <a:cubicBezTo>
                    <a:pt x="17070" y="25227"/>
                    <a:pt x="16882" y="24760"/>
                    <a:pt x="17144" y="24497"/>
                  </a:cubicBezTo>
                  <a:cubicBezTo>
                    <a:pt x="17268" y="24373"/>
                    <a:pt x="17382" y="24332"/>
                    <a:pt x="17495" y="24332"/>
                  </a:cubicBezTo>
                  <a:cubicBezTo>
                    <a:pt x="17687" y="24332"/>
                    <a:pt x="17873" y="24455"/>
                    <a:pt x="18085" y="24497"/>
                  </a:cubicBezTo>
                  <a:lnTo>
                    <a:pt x="18152" y="23556"/>
                  </a:lnTo>
                  <a:cubicBezTo>
                    <a:pt x="18287" y="23354"/>
                    <a:pt x="18354" y="23018"/>
                    <a:pt x="18287" y="22749"/>
                  </a:cubicBezTo>
                  <a:cubicBezTo>
                    <a:pt x="17951" y="22010"/>
                    <a:pt x="17480" y="21337"/>
                    <a:pt x="16875" y="20800"/>
                  </a:cubicBezTo>
                  <a:lnTo>
                    <a:pt x="16741" y="20598"/>
                  </a:lnTo>
                  <a:cubicBezTo>
                    <a:pt x="16606" y="20463"/>
                    <a:pt x="16539" y="20329"/>
                    <a:pt x="16405" y="20195"/>
                  </a:cubicBezTo>
                  <a:cubicBezTo>
                    <a:pt x="16203" y="19657"/>
                    <a:pt x="15732" y="19186"/>
                    <a:pt x="15262" y="18850"/>
                  </a:cubicBezTo>
                  <a:cubicBezTo>
                    <a:pt x="14589" y="17102"/>
                    <a:pt x="13648" y="15421"/>
                    <a:pt x="12438" y="14010"/>
                  </a:cubicBezTo>
                  <a:cubicBezTo>
                    <a:pt x="11699" y="11522"/>
                    <a:pt x="10287" y="9438"/>
                    <a:pt x="9211" y="7152"/>
                  </a:cubicBezTo>
                  <a:cubicBezTo>
                    <a:pt x="9077" y="7018"/>
                    <a:pt x="9077" y="6883"/>
                    <a:pt x="9144" y="6749"/>
                  </a:cubicBezTo>
                  <a:cubicBezTo>
                    <a:pt x="9211" y="5606"/>
                    <a:pt x="8472" y="4530"/>
                    <a:pt x="8337" y="3388"/>
                  </a:cubicBezTo>
                  <a:cubicBezTo>
                    <a:pt x="8270" y="3253"/>
                    <a:pt x="8203" y="3051"/>
                    <a:pt x="8136" y="2917"/>
                  </a:cubicBezTo>
                  <a:cubicBezTo>
                    <a:pt x="8001" y="2648"/>
                    <a:pt x="7867" y="2446"/>
                    <a:pt x="7665" y="2245"/>
                  </a:cubicBezTo>
                  <a:cubicBezTo>
                    <a:pt x="7581" y="2217"/>
                    <a:pt x="7498" y="2201"/>
                    <a:pt x="7424" y="2201"/>
                  </a:cubicBezTo>
                  <a:cubicBezTo>
                    <a:pt x="7319" y="2201"/>
                    <a:pt x="7234" y="2233"/>
                    <a:pt x="7194" y="2312"/>
                  </a:cubicBezTo>
                  <a:cubicBezTo>
                    <a:pt x="6522" y="1841"/>
                    <a:pt x="6993" y="1102"/>
                    <a:pt x="6656" y="564"/>
                  </a:cubicBezTo>
                  <a:cubicBezTo>
                    <a:pt x="6417" y="221"/>
                    <a:pt x="6194" y="1"/>
                    <a:pt x="60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8" name="Google Shape;13758;p16"/>
            <p:cNvSpPr/>
            <p:nvPr/>
          </p:nvSpPr>
          <p:spPr>
            <a:xfrm>
              <a:off x="4029325" y="4000275"/>
              <a:ext cx="996675" cy="514150"/>
            </a:xfrm>
            <a:custGeom>
              <a:avLst/>
              <a:gdLst/>
              <a:ahLst/>
              <a:cxnLst/>
              <a:rect l="l" t="t" r="r" b="b"/>
              <a:pathLst>
                <a:path w="39867" h="20566" extrusionOk="0">
                  <a:moveTo>
                    <a:pt x="882" y="0"/>
                  </a:moveTo>
                  <a:cubicBezTo>
                    <a:pt x="628" y="0"/>
                    <a:pt x="359" y="105"/>
                    <a:pt x="67" y="374"/>
                  </a:cubicBezTo>
                  <a:cubicBezTo>
                    <a:pt x="0" y="576"/>
                    <a:pt x="0" y="777"/>
                    <a:pt x="0" y="979"/>
                  </a:cubicBezTo>
                  <a:cubicBezTo>
                    <a:pt x="471" y="3063"/>
                    <a:pt x="2622" y="3735"/>
                    <a:pt x="3765" y="5214"/>
                  </a:cubicBezTo>
                  <a:cubicBezTo>
                    <a:pt x="4975" y="6626"/>
                    <a:pt x="6387" y="7971"/>
                    <a:pt x="7866" y="9114"/>
                  </a:cubicBezTo>
                  <a:cubicBezTo>
                    <a:pt x="8807" y="9450"/>
                    <a:pt x="9614" y="9987"/>
                    <a:pt x="10286" y="10794"/>
                  </a:cubicBezTo>
                  <a:cubicBezTo>
                    <a:pt x="10622" y="11063"/>
                    <a:pt x="11026" y="11265"/>
                    <a:pt x="11429" y="11534"/>
                  </a:cubicBezTo>
                  <a:cubicBezTo>
                    <a:pt x="11631" y="11803"/>
                    <a:pt x="12034" y="11735"/>
                    <a:pt x="12236" y="11937"/>
                  </a:cubicBezTo>
                  <a:cubicBezTo>
                    <a:pt x="12370" y="12072"/>
                    <a:pt x="12572" y="12206"/>
                    <a:pt x="12706" y="12340"/>
                  </a:cubicBezTo>
                  <a:lnTo>
                    <a:pt x="14185" y="12811"/>
                  </a:lnTo>
                  <a:cubicBezTo>
                    <a:pt x="14454" y="12946"/>
                    <a:pt x="14858" y="12878"/>
                    <a:pt x="15059" y="13214"/>
                  </a:cubicBezTo>
                  <a:cubicBezTo>
                    <a:pt x="15194" y="13282"/>
                    <a:pt x="15328" y="13416"/>
                    <a:pt x="15463" y="13551"/>
                  </a:cubicBezTo>
                  <a:cubicBezTo>
                    <a:pt x="15597" y="13618"/>
                    <a:pt x="15732" y="13618"/>
                    <a:pt x="15866" y="13618"/>
                  </a:cubicBezTo>
                  <a:cubicBezTo>
                    <a:pt x="16161" y="13562"/>
                    <a:pt x="16451" y="13522"/>
                    <a:pt x="16724" y="13522"/>
                  </a:cubicBezTo>
                  <a:cubicBezTo>
                    <a:pt x="17444" y="13522"/>
                    <a:pt x="18042" y="13803"/>
                    <a:pt x="18286" y="14828"/>
                  </a:cubicBezTo>
                  <a:cubicBezTo>
                    <a:pt x="18421" y="15097"/>
                    <a:pt x="18757" y="15231"/>
                    <a:pt x="19026" y="15231"/>
                  </a:cubicBezTo>
                  <a:cubicBezTo>
                    <a:pt x="19216" y="15301"/>
                    <a:pt x="19418" y="15327"/>
                    <a:pt x="19626" y="15327"/>
                  </a:cubicBezTo>
                  <a:cubicBezTo>
                    <a:pt x="20175" y="15327"/>
                    <a:pt x="20768" y="15150"/>
                    <a:pt x="21305" y="15150"/>
                  </a:cubicBezTo>
                  <a:cubicBezTo>
                    <a:pt x="21932" y="15150"/>
                    <a:pt x="22482" y="15392"/>
                    <a:pt x="22791" y="16441"/>
                  </a:cubicBezTo>
                  <a:cubicBezTo>
                    <a:pt x="22833" y="16569"/>
                    <a:pt x="23011" y="16616"/>
                    <a:pt x="23204" y="16616"/>
                  </a:cubicBezTo>
                  <a:cubicBezTo>
                    <a:pt x="23315" y="16616"/>
                    <a:pt x="23432" y="16600"/>
                    <a:pt x="23530" y="16576"/>
                  </a:cubicBezTo>
                  <a:cubicBezTo>
                    <a:pt x="23674" y="16549"/>
                    <a:pt x="23811" y="16536"/>
                    <a:pt x="23942" y="16536"/>
                  </a:cubicBezTo>
                  <a:cubicBezTo>
                    <a:pt x="24786" y="16536"/>
                    <a:pt x="25368" y="17060"/>
                    <a:pt x="25950" y="17584"/>
                  </a:cubicBezTo>
                  <a:cubicBezTo>
                    <a:pt x="28707" y="18525"/>
                    <a:pt x="31597" y="19063"/>
                    <a:pt x="34421" y="19736"/>
                  </a:cubicBezTo>
                  <a:cubicBezTo>
                    <a:pt x="34623" y="19803"/>
                    <a:pt x="34757" y="19937"/>
                    <a:pt x="34892" y="20004"/>
                  </a:cubicBezTo>
                  <a:lnTo>
                    <a:pt x="35093" y="20004"/>
                  </a:lnTo>
                  <a:lnTo>
                    <a:pt x="35228" y="20072"/>
                  </a:lnTo>
                  <a:cubicBezTo>
                    <a:pt x="35698" y="20401"/>
                    <a:pt x="36235" y="20566"/>
                    <a:pt x="36791" y="20566"/>
                  </a:cubicBezTo>
                  <a:cubicBezTo>
                    <a:pt x="37029" y="20566"/>
                    <a:pt x="37271" y="20536"/>
                    <a:pt x="37513" y="20475"/>
                  </a:cubicBezTo>
                  <a:cubicBezTo>
                    <a:pt x="38118" y="19332"/>
                    <a:pt x="39329" y="18862"/>
                    <a:pt x="39866" y="17651"/>
                  </a:cubicBezTo>
                  <a:lnTo>
                    <a:pt x="38455" y="17584"/>
                  </a:lnTo>
                  <a:cubicBezTo>
                    <a:pt x="37110" y="16778"/>
                    <a:pt x="35497" y="16441"/>
                    <a:pt x="34085" y="15769"/>
                  </a:cubicBezTo>
                  <a:cubicBezTo>
                    <a:pt x="33278" y="15299"/>
                    <a:pt x="32135" y="15836"/>
                    <a:pt x="31597" y="14761"/>
                  </a:cubicBezTo>
                  <a:cubicBezTo>
                    <a:pt x="31210" y="14761"/>
                    <a:pt x="30816" y="14788"/>
                    <a:pt x="30428" y="14788"/>
                  </a:cubicBezTo>
                  <a:cubicBezTo>
                    <a:pt x="29604" y="14788"/>
                    <a:pt x="28809" y="14664"/>
                    <a:pt x="28169" y="13887"/>
                  </a:cubicBezTo>
                  <a:cubicBezTo>
                    <a:pt x="28034" y="13819"/>
                    <a:pt x="27833" y="13752"/>
                    <a:pt x="27631" y="13752"/>
                  </a:cubicBezTo>
                  <a:cubicBezTo>
                    <a:pt x="27351" y="13819"/>
                    <a:pt x="27079" y="13849"/>
                    <a:pt x="26814" y="13849"/>
                  </a:cubicBezTo>
                  <a:cubicBezTo>
                    <a:pt x="25742" y="13849"/>
                    <a:pt x="24783" y="13363"/>
                    <a:pt x="23866" y="12878"/>
                  </a:cubicBezTo>
                  <a:cubicBezTo>
                    <a:pt x="23461" y="12676"/>
                    <a:pt x="23132" y="12358"/>
                    <a:pt x="22706" y="12358"/>
                  </a:cubicBezTo>
                  <a:cubicBezTo>
                    <a:pt x="22567" y="12358"/>
                    <a:pt x="22418" y="12392"/>
                    <a:pt x="22253" y="12475"/>
                  </a:cubicBezTo>
                  <a:cubicBezTo>
                    <a:pt x="22037" y="12589"/>
                    <a:pt x="21886" y="12636"/>
                    <a:pt x="21780" y="12636"/>
                  </a:cubicBezTo>
                  <a:cubicBezTo>
                    <a:pt x="21325" y="12636"/>
                    <a:pt x="21706" y="11765"/>
                    <a:pt x="21379" y="11601"/>
                  </a:cubicBezTo>
                  <a:cubicBezTo>
                    <a:pt x="21244" y="11467"/>
                    <a:pt x="21110" y="11399"/>
                    <a:pt x="20908" y="11332"/>
                  </a:cubicBezTo>
                  <a:cubicBezTo>
                    <a:pt x="20600" y="11429"/>
                    <a:pt x="20280" y="11475"/>
                    <a:pt x="19962" y="11475"/>
                  </a:cubicBezTo>
                  <a:cubicBezTo>
                    <a:pt x="19171" y="11475"/>
                    <a:pt x="18391" y="11187"/>
                    <a:pt x="17816" y="10660"/>
                  </a:cubicBezTo>
                  <a:cubicBezTo>
                    <a:pt x="17681" y="10525"/>
                    <a:pt x="17547" y="10391"/>
                    <a:pt x="17345" y="10324"/>
                  </a:cubicBezTo>
                  <a:cubicBezTo>
                    <a:pt x="14858" y="8643"/>
                    <a:pt x="12169" y="7164"/>
                    <a:pt x="9412" y="5887"/>
                  </a:cubicBezTo>
                  <a:cubicBezTo>
                    <a:pt x="8874" y="5416"/>
                    <a:pt x="8269" y="5080"/>
                    <a:pt x="7731" y="4609"/>
                  </a:cubicBezTo>
                  <a:cubicBezTo>
                    <a:pt x="7597" y="4475"/>
                    <a:pt x="7463" y="4340"/>
                    <a:pt x="7328" y="4273"/>
                  </a:cubicBezTo>
                  <a:cubicBezTo>
                    <a:pt x="6723" y="3803"/>
                    <a:pt x="6118" y="3399"/>
                    <a:pt x="5446" y="3063"/>
                  </a:cubicBezTo>
                  <a:cubicBezTo>
                    <a:pt x="4303" y="2458"/>
                    <a:pt x="3227" y="1651"/>
                    <a:pt x="2286" y="777"/>
                  </a:cubicBezTo>
                  <a:cubicBezTo>
                    <a:pt x="1838" y="419"/>
                    <a:pt x="1390" y="0"/>
                    <a:pt x="882" y="0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9" name="Google Shape;13759;p16"/>
            <p:cNvSpPr/>
            <p:nvPr/>
          </p:nvSpPr>
          <p:spPr>
            <a:xfrm>
              <a:off x="4792350" y="3230525"/>
              <a:ext cx="971475" cy="142475"/>
            </a:xfrm>
            <a:custGeom>
              <a:avLst/>
              <a:gdLst/>
              <a:ahLst/>
              <a:cxnLst/>
              <a:rect l="l" t="t" r="r" b="b"/>
              <a:pathLst>
                <a:path w="38859" h="5699" extrusionOk="0">
                  <a:moveTo>
                    <a:pt x="1781" y="0"/>
                  </a:moveTo>
                  <a:cubicBezTo>
                    <a:pt x="1125" y="0"/>
                    <a:pt x="816" y="567"/>
                    <a:pt x="404" y="978"/>
                  </a:cubicBezTo>
                  <a:cubicBezTo>
                    <a:pt x="68" y="1315"/>
                    <a:pt x="1" y="1718"/>
                    <a:pt x="135" y="2121"/>
                  </a:cubicBezTo>
                  <a:cubicBezTo>
                    <a:pt x="539" y="2794"/>
                    <a:pt x="1345" y="2525"/>
                    <a:pt x="1883" y="2928"/>
                  </a:cubicBezTo>
                  <a:cubicBezTo>
                    <a:pt x="6925" y="4205"/>
                    <a:pt x="12102" y="4945"/>
                    <a:pt x="17278" y="5214"/>
                  </a:cubicBezTo>
                  <a:cubicBezTo>
                    <a:pt x="21984" y="5550"/>
                    <a:pt x="26690" y="5416"/>
                    <a:pt x="31463" y="5684"/>
                  </a:cubicBezTo>
                  <a:cubicBezTo>
                    <a:pt x="31601" y="5694"/>
                    <a:pt x="31738" y="5699"/>
                    <a:pt x="31875" y="5699"/>
                  </a:cubicBezTo>
                  <a:cubicBezTo>
                    <a:pt x="33214" y="5699"/>
                    <a:pt x="34556" y="5275"/>
                    <a:pt x="35925" y="5275"/>
                  </a:cubicBezTo>
                  <a:cubicBezTo>
                    <a:pt x="36340" y="5275"/>
                    <a:pt x="36757" y="5314"/>
                    <a:pt x="37178" y="5416"/>
                  </a:cubicBezTo>
                  <a:cubicBezTo>
                    <a:pt x="37917" y="4407"/>
                    <a:pt x="38522" y="3264"/>
                    <a:pt x="38858" y="2121"/>
                  </a:cubicBezTo>
                  <a:lnTo>
                    <a:pt x="38858" y="2121"/>
                  </a:lnTo>
                  <a:cubicBezTo>
                    <a:pt x="38311" y="2223"/>
                    <a:pt x="37757" y="2257"/>
                    <a:pt x="37200" y="2257"/>
                  </a:cubicBezTo>
                  <a:cubicBezTo>
                    <a:pt x="36060" y="2257"/>
                    <a:pt x="34909" y="2114"/>
                    <a:pt x="33780" y="2114"/>
                  </a:cubicBezTo>
                  <a:cubicBezTo>
                    <a:pt x="33635" y="2114"/>
                    <a:pt x="33490" y="2116"/>
                    <a:pt x="33346" y="2121"/>
                  </a:cubicBezTo>
                  <a:cubicBezTo>
                    <a:pt x="32660" y="2164"/>
                    <a:pt x="31974" y="2317"/>
                    <a:pt x="31287" y="2317"/>
                  </a:cubicBezTo>
                  <a:cubicBezTo>
                    <a:pt x="30898" y="2317"/>
                    <a:pt x="30508" y="2267"/>
                    <a:pt x="30119" y="2121"/>
                  </a:cubicBezTo>
                  <a:cubicBezTo>
                    <a:pt x="29899" y="2198"/>
                    <a:pt x="29688" y="2230"/>
                    <a:pt x="29484" y="2230"/>
                  </a:cubicBezTo>
                  <a:cubicBezTo>
                    <a:pt x="28471" y="2230"/>
                    <a:pt x="27614" y="1446"/>
                    <a:pt x="26592" y="1446"/>
                  </a:cubicBezTo>
                  <a:cubicBezTo>
                    <a:pt x="26558" y="1446"/>
                    <a:pt x="26523" y="1447"/>
                    <a:pt x="26489" y="1449"/>
                  </a:cubicBezTo>
                  <a:cubicBezTo>
                    <a:pt x="25519" y="1492"/>
                    <a:pt x="24551" y="1511"/>
                    <a:pt x="23584" y="1511"/>
                  </a:cubicBezTo>
                  <a:cubicBezTo>
                    <a:pt x="18518" y="1511"/>
                    <a:pt x="13485" y="992"/>
                    <a:pt x="8404" y="710"/>
                  </a:cubicBezTo>
                  <a:cubicBezTo>
                    <a:pt x="8213" y="691"/>
                    <a:pt x="8020" y="683"/>
                    <a:pt x="7827" y="683"/>
                  </a:cubicBezTo>
                  <a:cubicBezTo>
                    <a:pt x="6834" y="683"/>
                    <a:pt x="5818" y="888"/>
                    <a:pt x="4814" y="888"/>
                  </a:cubicBezTo>
                  <a:cubicBezTo>
                    <a:pt x="3885" y="888"/>
                    <a:pt x="2965" y="712"/>
                    <a:pt x="2085" y="37"/>
                  </a:cubicBezTo>
                  <a:cubicBezTo>
                    <a:pt x="1976" y="12"/>
                    <a:pt x="1875" y="0"/>
                    <a:pt x="1781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0" name="Google Shape;13760;p16"/>
            <p:cNvSpPr/>
            <p:nvPr/>
          </p:nvSpPr>
          <p:spPr>
            <a:xfrm>
              <a:off x="1927475" y="3387750"/>
              <a:ext cx="683350" cy="355400"/>
            </a:xfrm>
            <a:custGeom>
              <a:avLst/>
              <a:gdLst/>
              <a:ahLst/>
              <a:cxnLst/>
              <a:rect l="l" t="t" r="r" b="b"/>
              <a:pathLst>
                <a:path w="27334" h="14216" extrusionOk="0">
                  <a:moveTo>
                    <a:pt x="26729" y="0"/>
                  </a:moveTo>
                  <a:cubicBezTo>
                    <a:pt x="25922" y="0"/>
                    <a:pt x="25183" y="202"/>
                    <a:pt x="24510" y="606"/>
                  </a:cubicBezTo>
                  <a:cubicBezTo>
                    <a:pt x="23636" y="1009"/>
                    <a:pt x="22762" y="1479"/>
                    <a:pt x="21821" y="1950"/>
                  </a:cubicBezTo>
                  <a:cubicBezTo>
                    <a:pt x="19939" y="2622"/>
                    <a:pt x="18191" y="3564"/>
                    <a:pt x="16510" y="4639"/>
                  </a:cubicBezTo>
                  <a:cubicBezTo>
                    <a:pt x="14695" y="5043"/>
                    <a:pt x="13283" y="6387"/>
                    <a:pt x="11603" y="6992"/>
                  </a:cubicBezTo>
                  <a:cubicBezTo>
                    <a:pt x="9451" y="7866"/>
                    <a:pt x="7367" y="8875"/>
                    <a:pt x="5485" y="10219"/>
                  </a:cubicBezTo>
                  <a:cubicBezTo>
                    <a:pt x="4073" y="11160"/>
                    <a:pt x="2594" y="11900"/>
                    <a:pt x="981" y="12303"/>
                  </a:cubicBezTo>
                  <a:lnTo>
                    <a:pt x="308" y="13043"/>
                  </a:lnTo>
                  <a:cubicBezTo>
                    <a:pt x="0" y="13864"/>
                    <a:pt x="398" y="14215"/>
                    <a:pt x="933" y="14215"/>
                  </a:cubicBezTo>
                  <a:cubicBezTo>
                    <a:pt x="1098" y="14215"/>
                    <a:pt x="1277" y="14182"/>
                    <a:pt x="1451" y="14118"/>
                  </a:cubicBezTo>
                  <a:cubicBezTo>
                    <a:pt x="2796" y="13648"/>
                    <a:pt x="4275" y="13917"/>
                    <a:pt x="5619" y="13513"/>
                  </a:cubicBezTo>
                  <a:lnTo>
                    <a:pt x="13283" y="9547"/>
                  </a:lnTo>
                  <a:cubicBezTo>
                    <a:pt x="14493" y="8606"/>
                    <a:pt x="16107" y="8740"/>
                    <a:pt x="17317" y="7933"/>
                  </a:cubicBezTo>
                  <a:cubicBezTo>
                    <a:pt x="17451" y="7732"/>
                    <a:pt x="17586" y="7597"/>
                    <a:pt x="17788" y="7530"/>
                  </a:cubicBezTo>
                  <a:cubicBezTo>
                    <a:pt x="19603" y="6858"/>
                    <a:pt x="21351" y="6051"/>
                    <a:pt x="22964" y="4975"/>
                  </a:cubicBezTo>
                  <a:cubicBezTo>
                    <a:pt x="24309" y="3832"/>
                    <a:pt x="25384" y="2421"/>
                    <a:pt x="26931" y="1614"/>
                  </a:cubicBezTo>
                  <a:cubicBezTo>
                    <a:pt x="27065" y="1479"/>
                    <a:pt x="27199" y="1345"/>
                    <a:pt x="27267" y="1143"/>
                  </a:cubicBezTo>
                  <a:cubicBezTo>
                    <a:pt x="27334" y="874"/>
                    <a:pt x="27334" y="538"/>
                    <a:pt x="27199" y="337"/>
                  </a:cubicBezTo>
                  <a:cubicBezTo>
                    <a:pt x="27065" y="135"/>
                    <a:pt x="26931" y="0"/>
                    <a:pt x="26729" y="0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1" name="Google Shape;13761;p16"/>
            <p:cNvSpPr/>
            <p:nvPr/>
          </p:nvSpPr>
          <p:spPr>
            <a:xfrm>
              <a:off x="1446075" y="3713800"/>
              <a:ext cx="621900" cy="359700"/>
            </a:xfrm>
            <a:custGeom>
              <a:avLst/>
              <a:gdLst/>
              <a:ahLst/>
              <a:cxnLst/>
              <a:rect l="l" t="t" r="r" b="b"/>
              <a:pathLst>
                <a:path w="24876" h="14388" extrusionOk="0">
                  <a:moveTo>
                    <a:pt x="19564" y="1"/>
                  </a:moveTo>
                  <a:cubicBezTo>
                    <a:pt x="18287" y="471"/>
                    <a:pt x="17077" y="1076"/>
                    <a:pt x="16001" y="1816"/>
                  </a:cubicBezTo>
                  <a:cubicBezTo>
                    <a:pt x="15531" y="2286"/>
                    <a:pt x="14926" y="2354"/>
                    <a:pt x="14388" y="2690"/>
                  </a:cubicBezTo>
                  <a:cubicBezTo>
                    <a:pt x="13850" y="4236"/>
                    <a:pt x="12236" y="4034"/>
                    <a:pt x="11094" y="4639"/>
                  </a:cubicBezTo>
                  <a:lnTo>
                    <a:pt x="2623" y="10219"/>
                  </a:lnTo>
                  <a:cubicBezTo>
                    <a:pt x="2152" y="10824"/>
                    <a:pt x="1883" y="11564"/>
                    <a:pt x="1144" y="11967"/>
                  </a:cubicBezTo>
                  <a:cubicBezTo>
                    <a:pt x="1009" y="12035"/>
                    <a:pt x="875" y="12169"/>
                    <a:pt x="740" y="12303"/>
                  </a:cubicBezTo>
                  <a:cubicBezTo>
                    <a:pt x="606" y="12371"/>
                    <a:pt x="472" y="12505"/>
                    <a:pt x="337" y="12707"/>
                  </a:cubicBezTo>
                  <a:cubicBezTo>
                    <a:pt x="1" y="13379"/>
                    <a:pt x="1" y="13917"/>
                    <a:pt x="740" y="14388"/>
                  </a:cubicBezTo>
                  <a:cubicBezTo>
                    <a:pt x="2488" y="13715"/>
                    <a:pt x="4169" y="12774"/>
                    <a:pt x="5514" y="11497"/>
                  </a:cubicBezTo>
                  <a:cubicBezTo>
                    <a:pt x="5466" y="10776"/>
                    <a:pt x="5795" y="10674"/>
                    <a:pt x="6207" y="10674"/>
                  </a:cubicBezTo>
                  <a:cubicBezTo>
                    <a:pt x="6372" y="10674"/>
                    <a:pt x="6551" y="10690"/>
                    <a:pt x="6724" y="10690"/>
                  </a:cubicBezTo>
                  <a:cubicBezTo>
                    <a:pt x="7262" y="9413"/>
                    <a:pt x="8404" y="9144"/>
                    <a:pt x="9547" y="9009"/>
                  </a:cubicBezTo>
                  <a:cubicBezTo>
                    <a:pt x="9816" y="8539"/>
                    <a:pt x="10354" y="8471"/>
                    <a:pt x="10757" y="8135"/>
                  </a:cubicBezTo>
                  <a:cubicBezTo>
                    <a:pt x="10892" y="7934"/>
                    <a:pt x="11094" y="7866"/>
                    <a:pt x="11295" y="7799"/>
                  </a:cubicBezTo>
                  <a:cubicBezTo>
                    <a:pt x="15463" y="5110"/>
                    <a:pt x="19900" y="2824"/>
                    <a:pt x="24472" y="942"/>
                  </a:cubicBezTo>
                  <a:cubicBezTo>
                    <a:pt x="24606" y="807"/>
                    <a:pt x="24741" y="606"/>
                    <a:pt x="24875" y="471"/>
                  </a:cubicBezTo>
                  <a:cubicBezTo>
                    <a:pt x="24185" y="264"/>
                    <a:pt x="23496" y="93"/>
                    <a:pt x="22806" y="93"/>
                  </a:cubicBezTo>
                  <a:cubicBezTo>
                    <a:pt x="22151" y="93"/>
                    <a:pt x="21496" y="247"/>
                    <a:pt x="20842" y="673"/>
                  </a:cubicBezTo>
                  <a:cubicBezTo>
                    <a:pt x="20621" y="805"/>
                    <a:pt x="20423" y="872"/>
                    <a:pt x="20251" y="872"/>
                  </a:cubicBezTo>
                  <a:cubicBezTo>
                    <a:pt x="19897" y="872"/>
                    <a:pt x="19655" y="589"/>
                    <a:pt x="19564" y="1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2" name="Google Shape;13762;p16"/>
            <p:cNvSpPr/>
            <p:nvPr/>
          </p:nvSpPr>
          <p:spPr>
            <a:xfrm>
              <a:off x="2852825" y="3446575"/>
              <a:ext cx="351300" cy="347925"/>
            </a:xfrm>
            <a:custGeom>
              <a:avLst/>
              <a:gdLst/>
              <a:ahLst/>
              <a:cxnLst/>
              <a:rect l="l" t="t" r="r" b="b"/>
              <a:pathLst>
                <a:path w="14052" h="13917" extrusionOk="0">
                  <a:moveTo>
                    <a:pt x="3497" y="0"/>
                  </a:moveTo>
                  <a:cubicBezTo>
                    <a:pt x="3362" y="0"/>
                    <a:pt x="3160" y="135"/>
                    <a:pt x="3093" y="269"/>
                  </a:cubicBezTo>
                  <a:cubicBezTo>
                    <a:pt x="2932" y="977"/>
                    <a:pt x="2618" y="1161"/>
                    <a:pt x="2245" y="1161"/>
                  </a:cubicBezTo>
                  <a:cubicBezTo>
                    <a:pt x="1839" y="1161"/>
                    <a:pt x="1363" y="942"/>
                    <a:pt x="942" y="942"/>
                  </a:cubicBezTo>
                  <a:cubicBezTo>
                    <a:pt x="606" y="1143"/>
                    <a:pt x="337" y="1412"/>
                    <a:pt x="202" y="1816"/>
                  </a:cubicBezTo>
                  <a:cubicBezTo>
                    <a:pt x="135" y="1950"/>
                    <a:pt x="68" y="2152"/>
                    <a:pt x="68" y="2286"/>
                  </a:cubicBezTo>
                  <a:cubicBezTo>
                    <a:pt x="1" y="2958"/>
                    <a:pt x="337" y="3631"/>
                    <a:pt x="68" y="4303"/>
                  </a:cubicBezTo>
                  <a:cubicBezTo>
                    <a:pt x="1" y="4572"/>
                    <a:pt x="1" y="4841"/>
                    <a:pt x="1" y="5110"/>
                  </a:cubicBezTo>
                  <a:cubicBezTo>
                    <a:pt x="1" y="5379"/>
                    <a:pt x="68" y="5648"/>
                    <a:pt x="202" y="5917"/>
                  </a:cubicBezTo>
                  <a:cubicBezTo>
                    <a:pt x="337" y="6253"/>
                    <a:pt x="471" y="6589"/>
                    <a:pt x="673" y="6925"/>
                  </a:cubicBezTo>
                  <a:cubicBezTo>
                    <a:pt x="1144" y="8202"/>
                    <a:pt x="2354" y="8202"/>
                    <a:pt x="3362" y="8404"/>
                  </a:cubicBezTo>
                  <a:cubicBezTo>
                    <a:pt x="4303" y="8538"/>
                    <a:pt x="5110" y="9076"/>
                    <a:pt x="5581" y="9883"/>
                  </a:cubicBezTo>
                  <a:cubicBezTo>
                    <a:pt x="5813" y="10348"/>
                    <a:pt x="6046" y="10864"/>
                    <a:pt x="6627" y="10864"/>
                  </a:cubicBezTo>
                  <a:cubicBezTo>
                    <a:pt x="6717" y="10864"/>
                    <a:pt x="6816" y="10851"/>
                    <a:pt x="6925" y="10824"/>
                  </a:cubicBezTo>
                  <a:cubicBezTo>
                    <a:pt x="7732" y="10690"/>
                    <a:pt x="7261" y="9816"/>
                    <a:pt x="7597" y="9480"/>
                  </a:cubicBezTo>
                  <a:lnTo>
                    <a:pt x="7597" y="9480"/>
                  </a:lnTo>
                  <a:cubicBezTo>
                    <a:pt x="8942" y="10286"/>
                    <a:pt x="9950" y="11362"/>
                    <a:pt x="9950" y="13110"/>
                  </a:cubicBezTo>
                  <a:cubicBezTo>
                    <a:pt x="9950" y="13513"/>
                    <a:pt x="10287" y="13917"/>
                    <a:pt x="10690" y="13917"/>
                  </a:cubicBezTo>
                  <a:cubicBezTo>
                    <a:pt x="11161" y="13917"/>
                    <a:pt x="11161" y="13379"/>
                    <a:pt x="11362" y="13110"/>
                  </a:cubicBezTo>
                  <a:cubicBezTo>
                    <a:pt x="12102" y="12303"/>
                    <a:pt x="11698" y="11160"/>
                    <a:pt x="12236" y="10354"/>
                  </a:cubicBezTo>
                  <a:lnTo>
                    <a:pt x="12505" y="10354"/>
                  </a:lnTo>
                  <a:cubicBezTo>
                    <a:pt x="12774" y="9614"/>
                    <a:pt x="14051" y="9345"/>
                    <a:pt x="13648" y="8135"/>
                  </a:cubicBezTo>
                  <a:lnTo>
                    <a:pt x="13648" y="8135"/>
                  </a:lnTo>
                  <a:cubicBezTo>
                    <a:pt x="13283" y="8239"/>
                    <a:pt x="12910" y="8290"/>
                    <a:pt x="12537" y="8290"/>
                  </a:cubicBezTo>
                  <a:cubicBezTo>
                    <a:pt x="11469" y="8290"/>
                    <a:pt x="10412" y="7875"/>
                    <a:pt x="9614" y="7127"/>
                  </a:cubicBezTo>
                  <a:cubicBezTo>
                    <a:pt x="8808" y="6387"/>
                    <a:pt x="7732" y="5849"/>
                    <a:pt x="6589" y="5648"/>
                  </a:cubicBezTo>
                  <a:cubicBezTo>
                    <a:pt x="5715" y="5513"/>
                    <a:pt x="5110" y="5379"/>
                    <a:pt x="5648" y="4101"/>
                  </a:cubicBezTo>
                  <a:cubicBezTo>
                    <a:pt x="6186" y="2824"/>
                    <a:pt x="4976" y="740"/>
                    <a:pt x="3497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3" name="Google Shape;13763;p16"/>
            <p:cNvSpPr/>
            <p:nvPr/>
          </p:nvSpPr>
          <p:spPr>
            <a:xfrm>
              <a:off x="2856200" y="3614650"/>
              <a:ext cx="300850" cy="210250"/>
            </a:xfrm>
            <a:custGeom>
              <a:avLst/>
              <a:gdLst/>
              <a:ahLst/>
              <a:cxnLst/>
              <a:rect l="l" t="t" r="r" b="b"/>
              <a:pathLst>
                <a:path w="12034" h="8410" extrusionOk="0">
                  <a:moveTo>
                    <a:pt x="740" y="0"/>
                  </a:moveTo>
                  <a:lnTo>
                    <a:pt x="740" y="0"/>
                  </a:lnTo>
                  <a:cubicBezTo>
                    <a:pt x="0" y="2824"/>
                    <a:pt x="874" y="5446"/>
                    <a:pt x="1479" y="7933"/>
                  </a:cubicBezTo>
                  <a:cubicBezTo>
                    <a:pt x="1815" y="7799"/>
                    <a:pt x="2084" y="7530"/>
                    <a:pt x="2286" y="7194"/>
                  </a:cubicBezTo>
                  <a:cubicBezTo>
                    <a:pt x="2320" y="7093"/>
                    <a:pt x="2370" y="7042"/>
                    <a:pt x="2437" y="7042"/>
                  </a:cubicBezTo>
                  <a:cubicBezTo>
                    <a:pt x="2504" y="7042"/>
                    <a:pt x="2588" y="7093"/>
                    <a:pt x="2689" y="7194"/>
                  </a:cubicBezTo>
                  <a:cubicBezTo>
                    <a:pt x="3317" y="7487"/>
                    <a:pt x="4023" y="7649"/>
                    <a:pt x="4742" y="7649"/>
                  </a:cubicBezTo>
                  <a:cubicBezTo>
                    <a:pt x="5178" y="7649"/>
                    <a:pt x="5619" y="7589"/>
                    <a:pt x="6051" y="7463"/>
                  </a:cubicBezTo>
                  <a:cubicBezTo>
                    <a:pt x="6451" y="7279"/>
                    <a:pt x="6802" y="7203"/>
                    <a:pt x="7120" y="7203"/>
                  </a:cubicBezTo>
                  <a:cubicBezTo>
                    <a:pt x="8081" y="7203"/>
                    <a:pt x="8738" y="7898"/>
                    <a:pt x="9547" y="8404"/>
                  </a:cubicBezTo>
                  <a:lnTo>
                    <a:pt x="9950" y="8404"/>
                  </a:lnTo>
                  <a:cubicBezTo>
                    <a:pt x="10017" y="8337"/>
                    <a:pt x="10101" y="8303"/>
                    <a:pt x="10177" y="8303"/>
                  </a:cubicBezTo>
                  <a:cubicBezTo>
                    <a:pt x="10252" y="8303"/>
                    <a:pt x="10320" y="8337"/>
                    <a:pt x="10353" y="8404"/>
                  </a:cubicBezTo>
                  <a:cubicBezTo>
                    <a:pt x="10388" y="8408"/>
                    <a:pt x="10422" y="8410"/>
                    <a:pt x="10455" y="8410"/>
                  </a:cubicBezTo>
                  <a:cubicBezTo>
                    <a:pt x="10982" y="8410"/>
                    <a:pt x="11179" y="7918"/>
                    <a:pt x="11496" y="7664"/>
                  </a:cubicBezTo>
                  <a:cubicBezTo>
                    <a:pt x="11698" y="6252"/>
                    <a:pt x="11832" y="4908"/>
                    <a:pt x="12034" y="3563"/>
                  </a:cubicBezTo>
                  <a:lnTo>
                    <a:pt x="12034" y="3563"/>
                  </a:lnTo>
                  <a:cubicBezTo>
                    <a:pt x="11563" y="4639"/>
                    <a:pt x="11093" y="5715"/>
                    <a:pt x="10555" y="6858"/>
                  </a:cubicBezTo>
                  <a:cubicBezTo>
                    <a:pt x="10420" y="6723"/>
                    <a:pt x="10286" y="6656"/>
                    <a:pt x="10286" y="6521"/>
                  </a:cubicBezTo>
                  <a:cubicBezTo>
                    <a:pt x="9614" y="5244"/>
                    <a:pt x="8941" y="4034"/>
                    <a:pt x="8135" y="2891"/>
                  </a:cubicBezTo>
                  <a:cubicBezTo>
                    <a:pt x="8068" y="2689"/>
                    <a:pt x="8000" y="2488"/>
                    <a:pt x="8000" y="2286"/>
                  </a:cubicBezTo>
                  <a:cubicBezTo>
                    <a:pt x="8068" y="1950"/>
                    <a:pt x="8202" y="1614"/>
                    <a:pt x="7664" y="1614"/>
                  </a:cubicBezTo>
                  <a:cubicBezTo>
                    <a:pt x="7328" y="1614"/>
                    <a:pt x="7059" y="1815"/>
                    <a:pt x="6857" y="2152"/>
                  </a:cubicBezTo>
                  <a:cubicBezTo>
                    <a:pt x="6588" y="2689"/>
                    <a:pt x="6992" y="3294"/>
                    <a:pt x="6723" y="3899"/>
                  </a:cubicBezTo>
                  <a:cubicBezTo>
                    <a:pt x="6320" y="3765"/>
                    <a:pt x="6051" y="3429"/>
                    <a:pt x="5916" y="3026"/>
                  </a:cubicBezTo>
                  <a:cubicBezTo>
                    <a:pt x="5412" y="2128"/>
                    <a:pt x="4954" y="1231"/>
                    <a:pt x="3918" y="1231"/>
                  </a:cubicBezTo>
                  <a:cubicBezTo>
                    <a:pt x="3712" y="1231"/>
                    <a:pt x="3484" y="1267"/>
                    <a:pt x="3227" y="1345"/>
                  </a:cubicBezTo>
                  <a:cubicBezTo>
                    <a:pt x="2555" y="605"/>
                    <a:pt x="1143" y="1143"/>
                    <a:pt x="740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4" name="Google Shape;13764;p16"/>
            <p:cNvSpPr/>
            <p:nvPr/>
          </p:nvSpPr>
          <p:spPr>
            <a:xfrm>
              <a:off x="2301775" y="4419500"/>
              <a:ext cx="263675" cy="506125"/>
            </a:xfrm>
            <a:custGeom>
              <a:avLst/>
              <a:gdLst/>
              <a:ahLst/>
              <a:cxnLst/>
              <a:rect l="l" t="t" r="r" b="b"/>
              <a:pathLst>
                <a:path w="10547" h="20245" extrusionOk="0">
                  <a:moveTo>
                    <a:pt x="568" y="0"/>
                  </a:moveTo>
                  <a:cubicBezTo>
                    <a:pt x="194" y="0"/>
                    <a:pt x="1" y="181"/>
                    <a:pt x="328" y="882"/>
                  </a:cubicBezTo>
                  <a:cubicBezTo>
                    <a:pt x="1538" y="6462"/>
                    <a:pt x="4026" y="11639"/>
                    <a:pt x="6647" y="16681"/>
                  </a:cubicBezTo>
                  <a:cubicBezTo>
                    <a:pt x="6916" y="17017"/>
                    <a:pt x="7118" y="17488"/>
                    <a:pt x="7118" y="17958"/>
                  </a:cubicBezTo>
                  <a:cubicBezTo>
                    <a:pt x="7858" y="19236"/>
                    <a:pt x="9135" y="19774"/>
                    <a:pt x="10547" y="20244"/>
                  </a:cubicBezTo>
                  <a:cubicBezTo>
                    <a:pt x="10479" y="19706"/>
                    <a:pt x="10278" y="19169"/>
                    <a:pt x="10009" y="18765"/>
                  </a:cubicBezTo>
                  <a:cubicBezTo>
                    <a:pt x="7925" y="15269"/>
                    <a:pt x="6177" y="11639"/>
                    <a:pt x="4631" y="7874"/>
                  </a:cubicBezTo>
                  <a:cubicBezTo>
                    <a:pt x="3689" y="5723"/>
                    <a:pt x="3084" y="3504"/>
                    <a:pt x="2345" y="1286"/>
                  </a:cubicBezTo>
                  <a:cubicBezTo>
                    <a:pt x="2009" y="815"/>
                    <a:pt x="1874" y="277"/>
                    <a:pt x="1135" y="76"/>
                  </a:cubicBezTo>
                  <a:cubicBezTo>
                    <a:pt x="930" y="35"/>
                    <a:pt x="732" y="0"/>
                    <a:pt x="568" y="0"/>
                  </a:cubicBezTo>
                  <a:close/>
                </a:path>
              </a:pathLst>
            </a:custGeom>
            <a:solidFill>
              <a:srgbClr val="8B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5" name="Google Shape;13765;p16"/>
            <p:cNvSpPr/>
            <p:nvPr/>
          </p:nvSpPr>
          <p:spPr>
            <a:xfrm>
              <a:off x="4936900" y="2944050"/>
              <a:ext cx="389950" cy="265775"/>
            </a:xfrm>
            <a:custGeom>
              <a:avLst/>
              <a:gdLst/>
              <a:ahLst/>
              <a:cxnLst/>
              <a:rect l="l" t="t" r="r" b="b"/>
              <a:pathLst>
                <a:path w="15598" h="10631" extrusionOk="0">
                  <a:moveTo>
                    <a:pt x="11900" y="0"/>
                  </a:moveTo>
                  <a:cubicBezTo>
                    <a:pt x="11748" y="0"/>
                    <a:pt x="11597" y="67"/>
                    <a:pt x="11496" y="202"/>
                  </a:cubicBezTo>
                  <a:cubicBezTo>
                    <a:pt x="10891" y="1143"/>
                    <a:pt x="9614" y="1748"/>
                    <a:pt x="10219" y="3294"/>
                  </a:cubicBezTo>
                  <a:lnTo>
                    <a:pt x="9076" y="3026"/>
                  </a:lnTo>
                  <a:cubicBezTo>
                    <a:pt x="8828" y="2943"/>
                    <a:pt x="8604" y="2783"/>
                    <a:pt x="8375" y="2783"/>
                  </a:cubicBezTo>
                  <a:cubicBezTo>
                    <a:pt x="8233" y="2783"/>
                    <a:pt x="8088" y="2845"/>
                    <a:pt x="7933" y="3026"/>
                  </a:cubicBezTo>
                  <a:cubicBezTo>
                    <a:pt x="7732" y="3765"/>
                    <a:pt x="8538" y="4303"/>
                    <a:pt x="8471" y="5110"/>
                  </a:cubicBezTo>
                  <a:cubicBezTo>
                    <a:pt x="8404" y="5580"/>
                    <a:pt x="8740" y="6185"/>
                    <a:pt x="8068" y="6454"/>
                  </a:cubicBezTo>
                  <a:cubicBezTo>
                    <a:pt x="7871" y="6566"/>
                    <a:pt x="7651" y="6620"/>
                    <a:pt x="7433" y="6620"/>
                  </a:cubicBezTo>
                  <a:cubicBezTo>
                    <a:pt x="7127" y="6620"/>
                    <a:pt x="6824" y="6516"/>
                    <a:pt x="6589" y="6320"/>
                  </a:cubicBezTo>
                  <a:cubicBezTo>
                    <a:pt x="5901" y="5825"/>
                    <a:pt x="5337" y="5577"/>
                    <a:pt x="4842" y="5577"/>
                  </a:cubicBezTo>
                  <a:cubicBezTo>
                    <a:pt x="4127" y="5577"/>
                    <a:pt x="3554" y="6094"/>
                    <a:pt x="2958" y="7126"/>
                  </a:cubicBezTo>
                  <a:cubicBezTo>
                    <a:pt x="2711" y="7622"/>
                    <a:pt x="2427" y="8044"/>
                    <a:pt x="1972" y="8044"/>
                  </a:cubicBezTo>
                  <a:cubicBezTo>
                    <a:pt x="1809" y="8044"/>
                    <a:pt x="1625" y="7990"/>
                    <a:pt x="1412" y="7866"/>
                  </a:cubicBezTo>
                  <a:cubicBezTo>
                    <a:pt x="538" y="8404"/>
                    <a:pt x="0" y="9076"/>
                    <a:pt x="538" y="10017"/>
                  </a:cubicBezTo>
                  <a:cubicBezTo>
                    <a:pt x="712" y="10408"/>
                    <a:pt x="1110" y="10630"/>
                    <a:pt x="1515" y="10630"/>
                  </a:cubicBezTo>
                  <a:cubicBezTo>
                    <a:pt x="1737" y="10630"/>
                    <a:pt x="1961" y="10564"/>
                    <a:pt x="2152" y="10421"/>
                  </a:cubicBezTo>
                  <a:cubicBezTo>
                    <a:pt x="3698" y="9143"/>
                    <a:pt x="5782" y="9345"/>
                    <a:pt x="7395" y="8269"/>
                  </a:cubicBezTo>
                  <a:cubicBezTo>
                    <a:pt x="7430" y="8264"/>
                    <a:pt x="7465" y="8261"/>
                    <a:pt x="7502" y="8261"/>
                  </a:cubicBezTo>
                  <a:cubicBezTo>
                    <a:pt x="7661" y="8261"/>
                    <a:pt x="7837" y="8305"/>
                    <a:pt x="7987" y="8305"/>
                  </a:cubicBezTo>
                  <a:cubicBezTo>
                    <a:pt x="8209" y="8305"/>
                    <a:pt x="8373" y="8209"/>
                    <a:pt x="8337" y="7731"/>
                  </a:cubicBezTo>
                  <a:cubicBezTo>
                    <a:pt x="8337" y="6925"/>
                    <a:pt x="9009" y="7126"/>
                    <a:pt x="9412" y="7059"/>
                  </a:cubicBezTo>
                  <a:cubicBezTo>
                    <a:pt x="10017" y="6051"/>
                    <a:pt x="10421" y="4841"/>
                    <a:pt x="11900" y="4572"/>
                  </a:cubicBezTo>
                  <a:cubicBezTo>
                    <a:pt x="12113" y="4054"/>
                    <a:pt x="12396" y="3895"/>
                    <a:pt x="12710" y="3895"/>
                  </a:cubicBezTo>
                  <a:cubicBezTo>
                    <a:pt x="13088" y="3895"/>
                    <a:pt x="13512" y="4125"/>
                    <a:pt x="13917" y="4236"/>
                  </a:cubicBezTo>
                  <a:cubicBezTo>
                    <a:pt x="14111" y="4306"/>
                    <a:pt x="14287" y="4340"/>
                    <a:pt x="14444" y="4340"/>
                  </a:cubicBezTo>
                  <a:cubicBezTo>
                    <a:pt x="14885" y="4340"/>
                    <a:pt x="15180" y="4077"/>
                    <a:pt x="15328" y="3631"/>
                  </a:cubicBezTo>
                  <a:cubicBezTo>
                    <a:pt x="15597" y="2824"/>
                    <a:pt x="14992" y="2622"/>
                    <a:pt x="14320" y="2555"/>
                  </a:cubicBezTo>
                  <a:cubicBezTo>
                    <a:pt x="14253" y="2689"/>
                    <a:pt x="14185" y="2757"/>
                    <a:pt x="14118" y="2757"/>
                  </a:cubicBezTo>
                  <a:cubicBezTo>
                    <a:pt x="14051" y="2757"/>
                    <a:pt x="13984" y="2689"/>
                    <a:pt x="13917" y="2555"/>
                  </a:cubicBezTo>
                  <a:lnTo>
                    <a:pt x="13513" y="2152"/>
                  </a:lnTo>
                  <a:cubicBezTo>
                    <a:pt x="13244" y="1681"/>
                    <a:pt x="11967" y="1681"/>
                    <a:pt x="12706" y="605"/>
                  </a:cubicBezTo>
                  <a:lnTo>
                    <a:pt x="12774" y="538"/>
                  </a:lnTo>
                  <a:cubicBezTo>
                    <a:pt x="12841" y="538"/>
                    <a:pt x="12841" y="471"/>
                    <a:pt x="12841" y="404"/>
                  </a:cubicBezTo>
                  <a:cubicBezTo>
                    <a:pt x="12841" y="336"/>
                    <a:pt x="12774" y="269"/>
                    <a:pt x="12706" y="202"/>
                  </a:cubicBezTo>
                  <a:cubicBezTo>
                    <a:pt x="12639" y="236"/>
                    <a:pt x="12572" y="252"/>
                    <a:pt x="12505" y="252"/>
                  </a:cubicBezTo>
                  <a:cubicBezTo>
                    <a:pt x="12438" y="252"/>
                    <a:pt x="12370" y="236"/>
                    <a:pt x="12303" y="202"/>
                  </a:cubicBezTo>
                  <a:cubicBezTo>
                    <a:pt x="12202" y="67"/>
                    <a:pt x="12051" y="0"/>
                    <a:pt x="11900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6" name="Google Shape;13766;p16"/>
            <p:cNvSpPr/>
            <p:nvPr/>
          </p:nvSpPr>
          <p:spPr>
            <a:xfrm>
              <a:off x="4768825" y="3594475"/>
              <a:ext cx="665550" cy="174125"/>
            </a:xfrm>
            <a:custGeom>
              <a:avLst/>
              <a:gdLst/>
              <a:ahLst/>
              <a:cxnLst/>
              <a:rect l="l" t="t" r="r" b="b"/>
              <a:pathLst>
                <a:path w="26622" h="6965" extrusionOk="0">
                  <a:moveTo>
                    <a:pt x="1" y="1"/>
                  </a:moveTo>
                  <a:cubicBezTo>
                    <a:pt x="1480" y="1412"/>
                    <a:pt x="3295" y="2421"/>
                    <a:pt x="5244" y="2824"/>
                  </a:cubicBezTo>
                  <a:cubicBezTo>
                    <a:pt x="5782" y="2891"/>
                    <a:pt x="6253" y="3160"/>
                    <a:pt x="6454" y="3631"/>
                  </a:cubicBezTo>
                  <a:cubicBezTo>
                    <a:pt x="6929" y="3568"/>
                    <a:pt x="7375" y="3445"/>
                    <a:pt x="7804" y="3445"/>
                  </a:cubicBezTo>
                  <a:cubicBezTo>
                    <a:pt x="8286" y="3445"/>
                    <a:pt x="8748" y="3600"/>
                    <a:pt x="9211" y="4169"/>
                  </a:cubicBezTo>
                  <a:cubicBezTo>
                    <a:pt x="9600" y="4558"/>
                    <a:pt x="10100" y="4752"/>
                    <a:pt x="10604" y="4752"/>
                  </a:cubicBezTo>
                  <a:cubicBezTo>
                    <a:pt x="10884" y="4752"/>
                    <a:pt x="11165" y="4692"/>
                    <a:pt x="11429" y="4572"/>
                  </a:cubicBezTo>
                  <a:cubicBezTo>
                    <a:pt x="11596" y="4489"/>
                    <a:pt x="11763" y="4457"/>
                    <a:pt x="11930" y="4457"/>
                  </a:cubicBezTo>
                  <a:cubicBezTo>
                    <a:pt x="12301" y="4457"/>
                    <a:pt x="12672" y="4614"/>
                    <a:pt x="13043" y="4706"/>
                  </a:cubicBezTo>
                  <a:cubicBezTo>
                    <a:pt x="15127" y="5110"/>
                    <a:pt x="17278" y="5379"/>
                    <a:pt x="19093" y="6656"/>
                  </a:cubicBezTo>
                  <a:cubicBezTo>
                    <a:pt x="19329" y="6862"/>
                    <a:pt x="19628" y="6965"/>
                    <a:pt x="19925" y="6965"/>
                  </a:cubicBezTo>
                  <a:cubicBezTo>
                    <a:pt x="20306" y="6965"/>
                    <a:pt x="20682" y="6795"/>
                    <a:pt x="20908" y="6454"/>
                  </a:cubicBezTo>
                  <a:cubicBezTo>
                    <a:pt x="21271" y="5970"/>
                    <a:pt x="21659" y="5801"/>
                    <a:pt x="22085" y="5801"/>
                  </a:cubicBezTo>
                  <a:cubicBezTo>
                    <a:pt x="22369" y="5801"/>
                    <a:pt x="22670" y="5876"/>
                    <a:pt x="22992" y="5984"/>
                  </a:cubicBezTo>
                  <a:cubicBezTo>
                    <a:pt x="23665" y="6118"/>
                    <a:pt x="24337" y="6118"/>
                    <a:pt x="25009" y="6118"/>
                  </a:cubicBezTo>
                  <a:cubicBezTo>
                    <a:pt x="25315" y="6203"/>
                    <a:pt x="25578" y="6250"/>
                    <a:pt x="25792" y="6250"/>
                  </a:cubicBezTo>
                  <a:cubicBezTo>
                    <a:pt x="26423" y="6250"/>
                    <a:pt x="26621" y="5845"/>
                    <a:pt x="26219" y="4841"/>
                  </a:cubicBezTo>
                  <a:cubicBezTo>
                    <a:pt x="25458" y="4841"/>
                    <a:pt x="24666" y="4811"/>
                    <a:pt x="23864" y="4811"/>
                  </a:cubicBezTo>
                  <a:cubicBezTo>
                    <a:pt x="23463" y="4811"/>
                    <a:pt x="23060" y="4819"/>
                    <a:pt x="22656" y="4841"/>
                  </a:cubicBezTo>
                  <a:cubicBezTo>
                    <a:pt x="22120" y="4871"/>
                    <a:pt x="21583" y="4886"/>
                    <a:pt x="21047" y="4886"/>
                  </a:cubicBezTo>
                  <a:cubicBezTo>
                    <a:pt x="17957" y="4886"/>
                    <a:pt x="14889" y="4383"/>
                    <a:pt x="11967" y="3295"/>
                  </a:cubicBezTo>
                  <a:cubicBezTo>
                    <a:pt x="11631" y="2622"/>
                    <a:pt x="10959" y="2690"/>
                    <a:pt x="10354" y="2555"/>
                  </a:cubicBezTo>
                  <a:cubicBezTo>
                    <a:pt x="9950" y="2488"/>
                    <a:pt x="9547" y="2421"/>
                    <a:pt x="9144" y="2421"/>
                  </a:cubicBezTo>
                  <a:lnTo>
                    <a:pt x="8875" y="2421"/>
                  </a:lnTo>
                  <a:cubicBezTo>
                    <a:pt x="7732" y="2421"/>
                    <a:pt x="6656" y="2219"/>
                    <a:pt x="5580" y="1816"/>
                  </a:cubicBezTo>
                  <a:cubicBezTo>
                    <a:pt x="3833" y="1009"/>
                    <a:pt x="1950" y="404"/>
                    <a:pt x="1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7" name="Google Shape;13767;p16"/>
            <p:cNvSpPr/>
            <p:nvPr/>
          </p:nvSpPr>
          <p:spPr>
            <a:xfrm>
              <a:off x="4444450" y="3836500"/>
              <a:ext cx="342900" cy="183225"/>
            </a:xfrm>
            <a:custGeom>
              <a:avLst/>
              <a:gdLst/>
              <a:ahLst/>
              <a:cxnLst/>
              <a:rect l="l" t="t" r="r" b="b"/>
              <a:pathLst>
                <a:path w="13716" h="7329" extrusionOk="0">
                  <a:moveTo>
                    <a:pt x="471" y="0"/>
                  </a:moveTo>
                  <a:lnTo>
                    <a:pt x="269" y="68"/>
                  </a:lnTo>
                  <a:cubicBezTo>
                    <a:pt x="68" y="202"/>
                    <a:pt x="1" y="404"/>
                    <a:pt x="1" y="538"/>
                  </a:cubicBezTo>
                  <a:cubicBezTo>
                    <a:pt x="1" y="740"/>
                    <a:pt x="68" y="942"/>
                    <a:pt x="202" y="1076"/>
                  </a:cubicBezTo>
                  <a:cubicBezTo>
                    <a:pt x="1614" y="2219"/>
                    <a:pt x="3160" y="3227"/>
                    <a:pt x="4639" y="4437"/>
                  </a:cubicBezTo>
                  <a:cubicBezTo>
                    <a:pt x="6992" y="5446"/>
                    <a:pt x="9278" y="6723"/>
                    <a:pt x="11900" y="7328"/>
                  </a:cubicBezTo>
                  <a:cubicBezTo>
                    <a:pt x="13715" y="6925"/>
                    <a:pt x="13581" y="5782"/>
                    <a:pt x="12976" y="4437"/>
                  </a:cubicBezTo>
                  <a:cubicBezTo>
                    <a:pt x="12908" y="4236"/>
                    <a:pt x="12774" y="3765"/>
                    <a:pt x="12639" y="3765"/>
                  </a:cubicBezTo>
                  <a:cubicBezTo>
                    <a:pt x="11332" y="3578"/>
                    <a:pt x="10024" y="2775"/>
                    <a:pt x="8649" y="2775"/>
                  </a:cubicBezTo>
                  <a:cubicBezTo>
                    <a:pt x="8045" y="2775"/>
                    <a:pt x="7427" y="2931"/>
                    <a:pt x="6791" y="3362"/>
                  </a:cubicBezTo>
                  <a:cubicBezTo>
                    <a:pt x="6582" y="3487"/>
                    <a:pt x="6269" y="3638"/>
                    <a:pt x="6030" y="3638"/>
                  </a:cubicBezTo>
                  <a:cubicBezTo>
                    <a:pt x="5884" y="3638"/>
                    <a:pt x="5766" y="3582"/>
                    <a:pt x="5715" y="3429"/>
                  </a:cubicBezTo>
                  <a:cubicBezTo>
                    <a:pt x="5513" y="2958"/>
                    <a:pt x="5043" y="2622"/>
                    <a:pt x="4908" y="2219"/>
                  </a:cubicBezTo>
                  <a:cubicBezTo>
                    <a:pt x="4688" y="1615"/>
                    <a:pt x="4693" y="1459"/>
                    <a:pt x="4592" y="1459"/>
                  </a:cubicBezTo>
                  <a:cubicBezTo>
                    <a:pt x="4570" y="1459"/>
                    <a:pt x="4542" y="1467"/>
                    <a:pt x="4505" y="1479"/>
                  </a:cubicBezTo>
                  <a:cubicBezTo>
                    <a:pt x="4354" y="1555"/>
                    <a:pt x="4183" y="1593"/>
                    <a:pt x="4012" y="1593"/>
                  </a:cubicBezTo>
                  <a:cubicBezTo>
                    <a:pt x="3726" y="1593"/>
                    <a:pt x="3438" y="1488"/>
                    <a:pt x="3227" y="1278"/>
                  </a:cubicBezTo>
                  <a:cubicBezTo>
                    <a:pt x="2421" y="538"/>
                    <a:pt x="1345" y="471"/>
                    <a:pt x="471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8" name="Google Shape;13768;p16"/>
            <p:cNvSpPr/>
            <p:nvPr/>
          </p:nvSpPr>
          <p:spPr>
            <a:xfrm>
              <a:off x="4763775" y="3964650"/>
              <a:ext cx="418525" cy="154225"/>
            </a:xfrm>
            <a:custGeom>
              <a:avLst/>
              <a:gdLst/>
              <a:ahLst/>
              <a:cxnLst/>
              <a:rect l="l" t="t" r="r" b="b"/>
              <a:pathLst>
                <a:path w="16741" h="6169" extrusionOk="0">
                  <a:moveTo>
                    <a:pt x="2488" y="0"/>
                  </a:moveTo>
                  <a:cubicBezTo>
                    <a:pt x="2267" y="0"/>
                    <a:pt x="2040" y="38"/>
                    <a:pt x="1816" y="118"/>
                  </a:cubicBezTo>
                  <a:cubicBezTo>
                    <a:pt x="1345" y="925"/>
                    <a:pt x="1" y="1463"/>
                    <a:pt x="942" y="2807"/>
                  </a:cubicBezTo>
                  <a:cubicBezTo>
                    <a:pt x="2075" y="3523"/>
                    <a:pt x="3208" y="4185"/>
                    <a:pt x="4528" y="4185"/>
                  </a:cubicBezTo>
                  <a:cubicBezTo>
                    <a:pt x="4697" y="4185"/>
                    <a:pt x="4868" y="4175"/>
                    <a:pt x="5043" y="4152"/>
                  </a:cubicBezTo>
                  <a:cubicBezTo>
                    <a:pt x="6320" y="4354"/>
                    <a:pt x="7530" y="4622"/>
                    <a:pt x="8808" y="4757"/>
                  </a:cubicBezTo>
                  <a:cubicBezTo>
                    <a:pt x="11430" y="5093"/>
                    <a:pt x="13984" y="6169"/>
                    <a:pt x="16741" y="6169"/>
                  </a:cubicBezTo>
                  <a:cubicBezTo>
                    <a:pt x="16308" y="5798"/>
                    <a:pt x="16103" y="5144"/>
                    <a:pt x="15395" y="5144"/>
                  </a:cubicBezTo>
                  <a:cubicBezTo>
                    <a:pt x="15332" y="5144"/>
                    <a:pt x="15266" y="5149"/>
                    <a:pt x="15194" y="5160"/>
                  </a:cubicBezTo>
                  <a:cubicBezTo>
                    <a:pt x="14939" y="5239"/>
                    <a:pt x="14679" y="5277"/>
                    <a:pt x="14419" y="5277"/>
                  </a:cubicBezTo>
                  <a:cubicBezTo>
                    <a:pt x="13788" y="5277"/>
                    <a:pt x="13163" y="5051"/>
                    <a:pt x="12640" y="4622"/>
                  </a:cubicBezTo>
                  <a:cubicBezTo>
                    <a:pt x="11900" y="4152"/>
                    <a:pt x="11026" y="3816"/>
                    <a:pt x="10152" y="3614"/>
                  </a:cubicBezTo>
                  <a:cubicBezTo>
                    <a:pt x="10085" y="3547"/>
                    <a:pt x="10018" y="3345"/>
                    <a:pt x="9951" y="3278"/>
                  </a:cubicBezTo>
                  <a:cubicBezTo>
                    <a:pt x="9455" y="2815"/>
                    <a:pt x="9203" y="2580"/>
                    <a:pt x="8947" y="2580"/>
                  </a:cubicBezTo>
                  <a:cubicBezTo>
                    <a:pt x="8682" y="2580"/>
                    <a:pt x="8414" y="2832"/>
                    <a:pt x="7867" y="3345"/>
                  </a:cubicBezTo>
                  <a:cubicBezTo>
                    <a:pt x="7732" y="3480"/>
                    <a:pt x="7598" y="3614"/>
                    <a:pt x="7396" y="3748"/>
                  </a:cubicBezTo>
                  <a:cubicBezTo>
                    <a:pt x="7295" y="3850"/>
                    <a:pt x="7174" y="3884"/>
                    <a:pt x="7049" y="3884"/>
                  </a:cubicBezTo>
                  <a:cubicBezTo>
                    <a:pt x="6842" y="3884"/>
                    <a:pt x="6622" y="3790"/>
                    <a:pt x="6455" y="3748"/>
                  </a:cubicBezTo>
                  <a:cubicBezTo>
                    <a:pt x="5850" y="3412"/>
                    <a:pt x="6522" y="3211"/>
                    <a:pt x="6589" y="3009"/>
                  </a:cubicBezTo>
                  <a:cubicBezTo>
                    <a:pt x="6705" y="2140"/>
                    <a:pt x="6571" y="1771"/>
                    <a:pt x="5931" y="1771"/>
                  </a:cubicBezTo>
                  <a:cubicBezTo>
                    <a:pt x="5828" y="1771"/>
                    <a:pt x="5711" y="1780"/>
                    <a:pt x="5581" y="1799"/>
                  </a:cubicBezTo>
                  <a:cubicBezTo>
                    <a:pt x="5353" y="1837"/>
                    <a:pt x="5169" y="1864"/>
                    <a:pt x="5012" y="1864"/>
                  </a:cubicBezTo>
                  <a:cubicBezTo>
                    <a:pt x="4612" y="1864"/>
                    <a:pt x="4391" y="1687"/>
                    <a:pt x="4102" y="1059"/>
                  </a:cubicBezTo>
                  <a:cubicBezTo>
                    <a:pt x="3845" y="393"/>
                    <a:pt x="3198" y="0"/>
                    <a:pt x="2488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9" name="Google Shape;13769;p16"/>
            <p:cNvSpPr/>
            <p:nvPr/>
          </p:nvSpPr>
          <p:spPr>
            <a:xfrm>
              <a:off x="1267925" y="4014950"/>
              <a:ext cx="198350" cy="171150"/>
            </a:xfrm>
            <a:custGeom>
              <a:avLst/>
              <a:gdLst/>
              <a:ahLst/>
              <a:cxnLst/>
              <a:rect l="l" t="t" r="r" b="b"/>
              <a:pathLst>
                <a:path w="7934" h="6846" extrusionOk="0">
                  <a:moveTo>
                    <a:pt x="7500" y="1"/>
                  </a:moveTo>
                  <a:cubicBezTo>
                    <a:pt x="6780" y="1"/>
                    <a:pt x="6138" y="594"/>
                    <a:pt x="5446" y="594"/>
                  </a:cubicBezTo>
                  <a:cubicBezTo>
                    <a:pt x="4236" y="1468"/>
                    <a:pt x="3026" y="2274"/>
                    <a:pt x="1950" y="3216"/>
                  </a:cubicBezTo>
                  <a:cubicBezTo>
                    <a:pt x="270" y="4627"/>
                    <a:pt x="1" y="4762"/>
                    <a:pt x="1480" y="6846"/>
                  </a:cubicBezTo>
                  <a:cubicBezTo>
                    <a:pt x="3631" y="5703"/>
                    <a:pt x="5446" y="4022"/>
                    <a:pt x="7463" y="2610"/>
                  </a:cubicBezTo>
                  <a:cubicBezTo>
                    <a:pt x="7530" y="2409"/>
                    <a:pt x="7732" y="2274"/>
                    <a:pt x="7866" y="2207"/>
                  </a:cubicBezTo>
                  <a:cubicBezTo>
                    <a:pt x="7799" y="1669"/>
                    <a:pt x="7396" y="1131"/>
                    <a:pt x="7799" y="526"/>
                  </a:cubicBezTo>
                  <a:cubicBezTo>
                    <a:pt x="7934" y="392"/>
                    <a:pt x="7934" y="257"/>
                    <a:pt x="7866" y="56"/>
                  </a:cubicBezTo>
                  <a:cubicBezTo>
                    <a:pt x="7742" y="17"/>
                    <a:pt x="7619" y="1"/>
                    <a:pt x="7500" y="1"/>
                  </a:cubicBezTo>
                  <a:close/>
                </a:path>
              </a:pathLst>
            </a:custGeom>
            <a:solidFill>
              <a:srgbClr val="6FA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0" name="Google Shape;13770;p16"/>
            <p:cNvSpPr/>
            <p:nvPr/>
          </p:nvSpPr>
          <p:spPr>
            <a:xfrm>
              <a:off x="2985600" y="4833150"/>
              <a:ext cx="201725" cy="254475"/>
            </a:xfrm>
            <a:custGeom>
              <a:avLst/>
              <a:gdLst/>
              <a:ahLst/>
              <a:cxnLst/>
              <a:rect l="l" t="t" r="r" b="b"/>
              <a:pathLst>
                <a:path w="8069" h="10179" extrusionOk="0">
                  <a:moveTo>
                    <a:pt x="807" y="1"/>
                  </a:moveTo>
                  <a:cubicBezTo>
                    <a:pt x="807" y="202"/>
                    <a:pt x="740" y="404"/>
                    <a:pt x="673" y="606"/>
                  </a:cubicBezTo>
                  <a:cubicBezTo>
                    <a:pt x="1" y="2017"/>
                    <a:pt x="1" y="2017"/>
                    <a:pt x="1211" y="3160"/>
                  </a:cubicBezTo>
                  <a:cubicBezTo>
                    <a:pt x="1480" y="3429"/>
                    <a:pt x="1614" y="3698"/>
                    <a:pt x="1345" y="4034"/>
                  </a:cubicBezTo>
                  <a:cubicBezTo>
                    <a:pt x="740" y="4841"/>
                    <a:pt x="1278" y="5312"/>
                    <a:pt x="1816" y="5782"/>
                  </a:cubicBezTo>
                  <a:cubicBezTo>
                    <a:pt x="2152" y="6051"/>
                    <a:pt x="2488" y="6253"/>
                    <a:pt x="2824" y="6522"/>
                  </a:cubicBezTo>
                  <a:cubicBezTo>
                    <a:pt x="2873" y="6230"/>
                    <a:pt x="2886" y="5868"/>
                    <a:pt x="3119" y="5868"/>
                  </a:cubicBezTo>
                  <a:cubicBezTo>
                    <a:pt x="3208" y="5868"/>
                    <a:pt x="3329" y="5921"/>
                    <a:pt x="3497" y="6051"/>
                  </a:cubicBezTo>
                  <a:cubicBezTo>
                    <a:pt x="3833" y="6320"/>
                    <a:pt x="3900" y="6723"/>
                    <a:pt x="3698" y="7127"/>
                  </a:cubicBezTo>
                  <a:cubicBezTo>
                    <a:pt x="3362" y="7934"/>
                    <a:pt x="3967" y="8068"/>
                    <a:pt x="4505" y="8539"/>
                  </a:cubicBezTo>
                  <a:cubicBezTo>
                    <a:pt x="4678" y="8680"/>
                    <a:pt x="4822" y="8734"/>
                    <a:pt x="4946" y="8734"/>
                  </a:cubicBezTo>
                  <a:cubicBezTo>
                    <a:pt x="5316" y="8734"/>
                    <a:pt x="5508" y="8257"/>
                    <a:pt x="5775" y="8257"/>
                  </a:cubicBezTo>
                  <a:cubicBezTo>
                    <a:pt x="5799" y="8257"/>
                    <a:pt x="5824" y="8261"/>
                    <a:pt x="5850" y="8270"/>
                  </a:cubicBezTo>
                  <a:cubicBezTo>
                    <a:pt x="6589" y="8539"/>
                    <a:pt x="6320" y="9614"/>
                    <a:pt x="6723" y="9950"/>
                  </a:cubicBezTo>
                  <a:cubicBezTo>
                    <a:pt x="6948" y="10137"/>
                    <a:pt x="7192" y="10179"/>
                    <a:pt x="7446" y="10179"/>
                  </a:cubicBezTo>
                  <a:cubicBezTo>
                    <a:pt x="7650" y="10179"/>
                    <a:pt x="7859" y="10152"/>
                    <a:pt x="8068" y="10152"/>
                  </a:cubicBezTo>
                  <a:cubicBezTo>
                    <a:pt x="7194" y="8740"/>
                    <a:pt x="6118" y="7463"/>
                    <a:pt x="4908" y="6320"/>
                  </a:cubicBezTo>
                  <a:cubicBezTo>
                    <a:pt x="4505" y="5984"/>
                    <a:pt x="4169" y="5513"/>
                    <a:pt x="3967" y="5043"/>
                  </a:cubicBezTo>
                  <a:cubicBezTo>
                    <a:pt x="3093" y="3295"/>
                    <a:pt x="2085" y="1547"/>
                    <a:pt x="807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1" name="Google Shape;13771;p16"/>
            <p:cNvSpPr/>
            <p:nvPr/>
          </p:nvSpPr>
          <p:spPr>
            <a:xfrm>
              <a:off x="4252850" y="3464175"/>
              <a:ext cx="255500" cy="253025"/>
            </a:xfrm>
            <a:custGeom>
              <a:avLst/>
              <a:gdLst/>
              <a:ahLst/>
              <a:cxnLst/>
              <a:rect l="l" t="t" r="r" b="b"/>
              <a:pathLst>
                <a:path w="10220" h="10121" extrusionOk="0">
                  <a:moveTo>
                    <a:pt x="7139" y="1"/>
                  </a:moveTo>
                  <a:cubicBezTo>
                    <a:pt x="5484" y="1"/>
                    <a:pt x="3877" y="664"/>
                    <a:pt x="2690" y="1851"/>
                  </a:cubicBezTo>
                  <a:cubicBezTo>
                    <a:pt x="135" y="4070"/>
                    <a:pt x="1" y="8238"/>
                    <a:pt x="2354" y="10120"/>
                  </a:cubicBezTo>
                  <a:cubicBezTo>
                    <a:pt x="2622" y="9986"/>
                    <a:pt x="2622" y="9851"/>
                    <a:pt x="2488" y="9582"/>
                  </a:cubicBezTo>
                  <a:lnTo>
                    <a:pt x="2488" y="8776"/>
                  </a:lnTo>
                  <a:cubicBezTo>
                    <a:pt x="2555" y="8776"/>
                    <a:pt x="2555" y="8776"/>
                    <a:pt x="2555" y="8641"/>
                  </a:cubicBezTo>
                  <a:cubicBezTo>
                    <a:pt x="2622" y="8574"/>
                    <a:pt x="2555" y="8439"/>
                    <a:pt x="2488" y="8372"/>
                  </a:cubicBezTo>
                  <a:cubicBezTo>
                    <a:pt x="875" y="7700"/>
                    <a:pt x="2690" y="6490"/>
                    <a:pt x="2085" y="5414"/>
                  </a:cubicBezTo>
                  <a:cubicBezTo>
                    <a:pt x="1883" y="4944"/>
                    <a:pt x="3026" y="4473"/>
                    <a:pt x="3765" y="4406"/>
                  </a:cubicBezTo>
                  <a:cubicBezTo>
                    <a:pt x="4438" y="4339"/>
                    <a:pt x="5043" y="4473"/>
                    <a:pt x="4438" y="3397"/>
                  </a:cubicBezTo>
                  <a:cubicBezTo>
                    <a:pt x="4101" y="2725"/>
                    <a:pt x="4908" y="1918"/>
                    <a:pt x="5849" y="1717"/>
                  </a:cubicBezTo>
                  <a:lnTo>
                    <a:pt x="5849" y="1717"/>
                  </a:lnTo>
                  <a:cubicBezTo>
                    <a:pt x="5446" y="2254"/>
                    <a:pt x="5446" y="2994"/>
                    <a:pt x="5715" y="3532"/>
                  </a:cubicBezTo>
                  <a:cubicBezTo>
                    <a:pt x="6186" y="3465"/>
                    <a:pt x="6051" y="2725"/>
                    <a:pt x="6387" y="2725"/>
                  </a:cubicBezTo>
                  <a:cubicBezTo>
                    <a:pt x="6483" y="2735"/>
                    <a:pt x="6579" y="2739"/>
                    <a:pt x="6675" y="2739"/>
                  </a:cubicBezTo>
                  <a:cubicBezTo>
                    <a:pt x="7252" y="2739"/>
                    <a:pt x="7828" y="2591"/>
                    <a:pt x="8404" y="2591"/>
                  </a:cubicBezTo>
                  <a:cubicBezTo>
                    <a:pt x="8822" y="2591"/>
                    <a:pt x="9294" y="1953"/>
                    <a:pt x="9913" y="1953"/>
                  </a:cubicBezTo>
                  <a:cubicBezTo>
                    <a:pt x="9990" y="1953"/>
                    <a:pt x="10070" y="1963"/>
                    <a:pt x="10152" y="1986"/>
                  </a:cubicBezTo>
                  <a:cubicBezTo>
                    <a:pt x="10219" y="1918"/>
                    <a:pt x="10219" y="1851"/>
                    <a:pt x="10219" y="1717"/>
                  </a:cubicBezTo>
                  <a:cubicBezTo>
                    <a:pt x="9816" y="1044"/>
                    <a:pt x="9076" y="910"/>
                    <a:pt x="8606" y="439"/>
                  </a:cubicBezTo>
                  <a:cubicBezTo>
                    <a:pt x="8337" y="238"/>
                    <a:pt x="8068" y="103"/>
                    <a:pt x="7799" y="36"/>
                  </a:cubicBezTo>
                  <a:cubicBezTo>
                    <a:pt x="7579" y="12"/>
                    <a:pt x="7359" y="1"/>
                    <a:pt x="7139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2" name="Google Shape;13772;p16"/>
            <p:cNvSpPr/>
            <p:nvPr/>
          </p:nvSpPr>
          <p:spPr>
            <a:xfrm>
              <a:off x="3340225" y="5003950"/>
              <a:ext cx="205075" cy="171675"/>
            </a:xfrm>
            <a:custGeom>
              <a:avLst/>
              <a:gdLst/>
              <a:ahLst/>
              <a:cxnLst/>
              <a:rect l="l" t="t" r="r" b="b"/>
              <a:pathLst>
                <a:path w="8203" h="6867" extrusionOk="0">
                  <a:moveTo>
                    <a:pt x="836" y="1"/>
                  </a:moveTo>
                  <a:cubicBezTo>
                    <a:pt x="648" y="1"/>
                    <a:pt x="439" y="48"/>
                    <a:pt x="202" y="160"/>
                  </a:cubicBezTo>
                  <a:cubicBezTo>
                    <a:pt x="1" y="497"/>
                    <a:pt x="1" y="967"/>
                    <a:pt x="337" y="1303"/>
                  </a:cubicBezTo>
                  <a:cubicBezTo>
                    <a:pt x="808" y="1639"/>
                    <a:pt x="1413" y="1841"/>
                    <a:pt x="1480" y="2581"/>
                  </a:cubicBezTo>
                  <a:lnTo>
                    <a:pt x="1950" y="3320"/>
                  </a:lnTo>
                  <a:cubicBezTo>
                    <a:pt x="2152" y="3589"/>
                    <a:pt x="2555" y="3455"/>
                    <a:pt x="2690" y="3723"/>
                  </a:cubicBezTo>
                  <a:cubicBezTo>
                    <a:pt x="3497" y="5001"/>
                    <a:pt x="4640" y="6076"/>
                    <a:pt x="5917" y="6816"/>
                  </a:cubicBezTo>
                  <a:cubicBezTo>
                    <a:pt x="6085" y="6850"/>
                    <a:pt x="6253" y="6866"/>
                    <a:pt x="6413" y="6866"/>
                  </a:cubicBezTo>
                  <a:cubicBezTo>
                    <a:pt x="6572" y="6866"/>
                    <a:pt x="6724" y="6850"/>
                    <a:pt x="6858" y="6816"/>
                  </a:cubicBezTo>
                  <a:cubicBezTo>
                    <a:pt x="8203" y="6614"/>
                    <a:pt x="8001" y="5808"/>
                    <a:pt x="7530" y="4934"/>
                  </a:cubicBezTo>
                  <a:cubicBezTo>
                    <a:pt x="7194" y="4329"/>
                    <a:pt x="6455" y="4127"/>
                    <a:pt x="5984" y="3723"/>
                  </a:cubicBezTo>
                  <a:cubicBezTo>
                    <a:pt x="4841" y="2984"/>
                    <a:pt x="3766" y="2177"/>
                    <a:pt x="2757" y="1303"/>
                  </a:cubicBezTo>
                  <a:cubicBezTo>
                    <a:pt x="2100" y="920"/>
                    <a:pt x="1666" y="1"/>
                    <a:pt x="836" y="1"/>
                  </a:cubicBezTo>
                  <a:close/>
                </a:path>
              </a:pathLst>
            </a:custGeom>
            <a:solidFill>
              <a:srgbClr val="779D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3" name="Google Shape;13773;p16"/>
            <p:cNvSpPr/>
            <p:nvPr/>
          </p:nvSpPr>
          <p:spPr>
            <a:xfrm>
              <a:off x="5372200" y="2987300"/>
              <a:ext cx="435325" cy="92900"/>
            </a:xfrm>
            <a:custGeom>
              <a:avLst/>
              <a:gdLst/>
              <a:ahLst/>
              <a:cxnLst/>
              <a:rect l="l" t="t" r="r" b="b"/>
              <a:pathLst>
                <a:path w="17413" h="3716" extrusionOk="0">
                  <a:moveTo>
                    <a:pt x="3361" y="0"/>
                  </a:moveTo>
                  <a:cubicBezTo>
                    <a:pt x="3331" y="0"/>
                    <a:pt x="3307" y="6"/>
                    <a:pt x="3295" y="18"/>
                  </a:cubicBezTo>
                  <a:cubicBezTo>
                    <a:pt x="3039" y="127"/>
                    <a:pt x="2784" y="163"/>
                    <a:pt x="2529" y="163"/>
                  </a:cubicBezTo>
                  <a:cubicBezTo>
                    <a:pt x="2066" y="163"/>
                    <a:pt x="1602" y="46"/>
                    <a:pt x="1139" y="46"/>
                  </a:cubicBezTo>
                  <a:cubicBezTo>
                    <a:pt x="916" y="46"/>
                    <a:pt x="694" y="73"/>
                    <a:pt x="471" y="153"/>
                  </a:cubicBezTo>
                  <a:cubicBezTo>
                    <a:pt x="404" y="52"/>
                    <a:pt x="320" y="1"/>
                    <a:pt x="236" y="1"/>
                  </a:cubicBezTo>
                  <a:cubicBezTo>
                    <a:pt x="152" y="1"/>
                    <a:pt x="68" y="52"/>
                    <a:pt x="0" y="153"/>
                  </a:cubicBezTo>
                  <a:cubicBezTo>
                    <a:pt x="1950" y="959"/>
                    <a:pt x="3967" y="1632"/>
                    <a:pt x="6051" y="2035"/>
                  </a:cubicBezTo>
                  <a:cubicBezTo>
                    <a:pt x="9816" y="2909"/>
                    <a:pt x="13580" y="3447"/>
                    <a:pt x="17412" y="3716"/>
                  </a:cubicBezTo>
                  <a:cubicBezTo>
                    <a:pt x="17278" y="3581"/>
                    <a:pt x="17211" y="3312"/>
                    <a:pt x="17076" y="3245"/>
                  </a:cubicBezTo>
                  <a:cubicBezTo>
                    <a:pt x="15500" y="2578"/>
                    <a:pt x="13759" y="2294"/>
                    <a:pt x="12052" y="2294"/>
                  </a:cubicBezTo>
                  <a:cubicBezTo>
                    <a:pt x="11866" y="2294"/>
                    <a:pt x="11681" y="2297"/>
                    <a:pt x="11496" y="2304"/>
                  </a:cubicBezTo>
                  <a:cubicBezTo>
                    <a:pt x="11428" y="2312"/>
                    <a:pt x="11362" y="2316"/>
                    <a:pt x="11296" y="2316"/>
                  </a:cubicBezTo>
                  <a:cubicBezTo>
                    <a:pt x="10500" y="2316"/>
                    <a:pt x="9878" y="1737"/>
                    <a:pt x="9124" y="1737"/>
                  </a:cubicBezTo>
                  <a:cubicBezTo>
                    <a:pt x="8959" y="1737"/>
                    <a:pt x="8787" y="1765"/>
                    <a:pt x="8606" y="1833"/>
                  </a:cubicBezTo>
                  <a:cubicBezTo>
                    <a:pt x="8549" y="1871"/>
                    <a:pt x="8493" y="1887"/>
                    <a:pt x="8440" y="1887"/>
                  </a:cubicBezTo>
                  <a:cubicBezTo>
                    <a:pt x="8302" y="1887"/>
                    <a:pt x="8183" y="1777"/>
                    <a:pt x="8135" y="1632"/>
                  </a:cubicBezTo>
                  <a:cubicBezTo>
                    <a:pt x="7856" y="1113"/>
                    <a:pt x="7506" y="973"/>
                    <a:pt x="7113" y="973"/>
                  </a:cubicBezTo>
                  <a:cubicBezTo>
                    <a:pt x="6843" y="973"/>
                    <a:pt x="6553" y="1039"/>
                    <a:pt x="6253" y="1094"/>
                  </a:cubicBezTo>
                  <a:cubicBezTo>
                    <a:pt x="5847" y="1152"/>
                    <a:pt x="5404" y="1272"/>
                    <a:pt x="4999" y="1272"/>
                  </a:cubicBezTo>
                  <a:cubicBezTo>
                    <a:pt x="4464" y="1272"/>
                    <a:pt x="3995" y="1062"/>
                    <a:pt x="3765" y="220"/>
                  </a:cubicBezTo>
                  <a:cubicBezTo>
                    <a:pt x="3765" y="110"/>
                    <a:pt x="3496" y="0"/>
                    <a:pt x="3361" y="0"/>
                  </a:cubicBezTo>
                  <a:close/>
                </a:path>
              </a:pathLst>
            </a:custGeom>
            <a:solidFill>
              <a:srgbClr val="FC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4" name="Google Shape;13774;p16"/>
            <p:cNvSpPr/>
            <p:nvPr/>
          </p:nvSpPr>
          <p:spPr>
            <a:xfrm>
              <a:off x="4536900" y="4612975"/>
              <a:ext cx="329425" cy="211750"/>
            </a:xfrm>
            <a:custGeom>
              <a:avLst/>
              <a:gdLst/>
              <a:ahLst/>
              <a:cxnLst/>
              <a:rect l="l" t="t" r="r" b="b"/>
              <a:pathLst>
                <a:path w="13177" h="8470" extrusionOk="0">
                  <a:moveTo>
                    <a:pt x="12504" y="1"/>
                  </a:moveTo>
                  <a:cubicBezTo>
                    <a:pt x="12101" y="1"/>
                    <a:pt x="11698" y="135"/>
                    <a:pt x="11294" y="404"/>
                  </a:cubicBezTo>
                  <a:lnTo>
                    <a:pt x="10891" y="807"/>
                  </a:lnTo>
                  <a:cubicBezTo>
                    <a:pt x="10622" y="1413"/>
                    <a:pt x="9748" y="1009"/>
                    <a:pt x="9546" y="1480"/>
                  </a:cubicBezTo>
                  <a:cubicBezTo>
                    <a:pt x="8740" y="2959"/>
                    <a:pt x="6790" y="3429"/>
                    <a:pt x="6387" y="5177"/>
                  </a:cubicBezTo>
                  <a:cubicBezTo>
                    <a:pt x="6320" y="5379"/>
                    <a:pt x="6185" y="5513"/>
                    <a:pt x="5983" y="5513"/>
                  </a:cubicBezTo>
                  <a:cubicBezTo>
                    <a:pt x="5882" y="5494"/>
                    <a:pt x="5787" y="5486"/>
                    <a:pt x="5696" y="5486"/>
                  </a:cubicBezTo>
                  <a:cubicBezTo>
                    <a:pt x="4831" y="5486"/>
                    <a:pt x="4454" y="6304"/>
                    <a:pt x="3967" y="6791"/>
                  </a:cubicBezTo>
                  <a:cubicBezTo>
                    <a:pt x="3474" y="7345"/>
                    <a:pt x="2756" y="7673"/>
                    <a:pt x="2020" y="7673"/>
                  </a:cubicBezTo>
                  <a:cubicBezTo>
                    <a:pt x="1952" y="7673"/>
                    <a:pt x="1883" y="7670"/>
                    <a:pt x="1815" y="7665"/>
                  </a:cubicBezTo>
                  <a:lnTo>
                    <a:pt x="0" y="7665"/>
                  </a:lnTo>
                  <a:cubicBezTo>
                    <a:pt x="535" y="8255"/>
                    <a:pt x="1092" y="8470"/>
                    <a:pt x="1644" y="8470"/>
                  </a:cubicBezTo>
                  <a:cubicBezTo>
                    <a:pt x="2412" y="8470"/>
                    <a:pt x="3167" y="8056"/>
                    <a:pt x="3832" y="7665"/>
                  </a:cubicBezTo>
                  <a:cubicBezTo>
                    <a:pt x="5916" y="6455"/>
                    <a:pt x="7866" y="5043"/>
                    <a:pt x="9681" y="3497"/>
                  </a:cubicBezTo>
                  <a:cubicBezTo>
                    <a:pt x="9883" y="3429"/>
                    <a:pt x="10017" y="3295"/>
                    <a:pt x="10017" y="3160"/>
                  </a:cubicBezTo>
                  <a:cubicBezTo>
                    <a:pt x="10286" y="2623"/>
                    <a:pt x="10757" y="2219"/>
                    <a:pt x="11294" y="2018"/>
                  </a:cubicBezTo>
                  <a:lnTo>
                    <a:pt x="12975" y="471"/>
                  </a:lnTo>
                  <a:cubicBezTo>
                    <a:pt x="13177" y="337"/>
                    <a:pt x="13177" y="135"/>
                    <a:pt x="12975" y="1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5" name="Google Shape;13775;p16"/>
            <p:cNvSpPr/>
            <p:nvPr/>
          </p:nvSpPr>
          <p:spPr>
            <a:xfrm>
              <a:off x="4506625" y="3495050"/>
              <a:ext cx="231975" cy="105700"/>
            </a:xfrm>
            <a:custGeom>
              <a:avLst/>
              <a:gdLst/>
              <a:ahLst/>
              <a:cxnLst/>
              <a:rect l="l" t="t" r="r" b="b"/>
              <a:pathLst>
                <a:path w="9279" h="4228" extrusionOk="0">
                  <a:moveTo>
                    <a:pt x="1451" y="1"/>
                  </a:moveTo>
                  <a:cubicBezTo>
                    <a:pt x="1373" y="1"/>
                    <a:pt x="1293" y="4"/>
                    <a:pt x="1211" y="11"/>
                  </a:cubicBezTo>
                  <a:cubicBezTo>
                    <a:pt x="1165" y="5"/>
                    <a:pt x="1119" y="3"/>
                    <a:pt x="1074" y="3"/>
                  </a:cubicBezTo>
                  <a:cubicBezTo>
                    <a:pt x="595" y="3"/>
                    <a:pt x="185" y="320"/>
                    <a:pt x="1" y="751"/>
                  </a:cubicBezTo>
                  <a:cubicBezTo>
                    <a:pt x="302" y="1836"/>
                    <a:pt x="1307" y="2597"/>
                    <a:pt x="2384" y="2597"/>
                  </a:cubicBezTo>
                  <a:cubicBezTo>
                    <a:pt x="2508" y="2597"/>
                    <a:pt x="2632" y="2587"/>
                    <a:pt x="2757" y="2566"/>
                  </a:cubicBezTo>
                  <a:cubicBezTo>
                    <a:pt x="2826" y="2557"/>
                    <a:pt x="2894" y="2553"/>
                    <a:pt x="2962" y="2553"/>
                  </a:cubicBezTo>
                  <a:cubicBezTo>
                    <a:pt x="3430" y="2553"/>
                    <a:pt x="3884" y="2751"/>
                    <a:pt x="4236" y="3104"/>
                  </a:cubicBezTo>
                  <a:cubicBezTo>
                    <a:pt x="4475" y="3462"/>
                    <a:pt x="4903" y="3655"/>
                    <a:pt x="5324" y="3655"/>
                  </a:cubicBezTo>
                  <a:cubicBezTo>
                    <a:pt x="5614" y="3655"/>
                    <a:pt x="5900" y="3564"/>
                    <a:pt x="6119" y="3372"/>
                  </a:cubicBezTo>
                  <a:cubicBezTo>
                    <a:pt x="6229" y="3299"/>
                    <a:pt x="6380" y="3185"/>
                    <a:pt x="6537" y="3185"/>
                  </a:cubicBezTo>
                  <a:cubicBezTo>
                    <a:pt x="6668" y="3185"/>
                    <a:pt x="6804" y="3263"/>
                    <a:pt x="6925" y="3507"/>
                  </a:cubicBezTo>
                  <a:cubicBezTo>
                    <a:pt x="7135" y="3800"/>
                    <a:pt x="7344" y="3963"/>
                    <a:pt x="7537" y="3963"/>
                  </a:cubicBezTo>
                  <a:cubicBezTo>
                    <a:pt x="7654" y="3963"/>
                    <a:pt x="7765" y="3903"/>
                    <a:pt x="7867" y="3776"/>
                  </a:cubicBezTo>
                  <a:cubicBezTo>
                    <a:pt x="7980" y="3663"/>
                    <a:pt x="8078" y="3618"/>
                    <a:pt x="8165" y="3618"/>
                  </a:cubicBezTo>
                  <a:cubicBezTo>
                    <a:pt x="8488" y="3618"/>
                    <a:pt x="8663" y="4228"/>
                    <a:pt x="8919" y="4228"/>
                  </a:cubicBezTo>
                  <a:cubicBezTo>
                    <a:pt x="9005" y="4228"/>
                    <a:pt x="9099" y="4160"/>
                    <a:pt x="9211" y="3978"/>
                  </a:cubicBezTo>
                  <a:cubicBezTo>
                    <a:pt x="9278" y="3843"/>
                    <a:pt x="9278" y="3709"/>
                    <a:pt x="9278" y="3574"/>
                  </a:cubicBezTo>
                  <a:cubicBezTo>
                    <a:pt x="8203" y="2969"/>
                    <a:pt x="6993" y="2499"/>
                    <a:pt x="5783" y="2162"/>
                  </a:cubicBezTo>
                  <a:cubicBezTo>
                    <a:pt x="4774" y="2028"/>
                    <a:pt x="3900" y="1557"/>
                    <a:pt x="3228" y="751"/>
                  </a:cubicBezTo>
                  <a:cubicBezTo>
                    <a:pt x="2744" y="267"/>
                    <a:pt x="2152" y="1"/>
                    <a:pt x="1451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6" name="Google Shape;13776;p16"/>
            <p:cNvSpPr/>
            <p:nvPr/>
          </p:nvSpPr>
          <p:spPr>
            <a:xfrm>
              <a:off x="3489825" y="5092775"/>
              <a:ext cx="203375" cy="82450"/>
            </a:xfrm>
            <a:custGeom>
              <a:avLst/>
              <a:gdLst/>
              <a:ahLst/>
              <a:cxnLst/>
              <a:rect l="l" t="t" r="r" b="b"/>
              <a:pathLst>
                <a:path w="8135" h="3298" extrusionOk="0">
                  <a:moveTo>
                    <a:pt x="1761" y="1"/>
                  </a:moveTo>
                  <a:cubicBezTo>
                    <a:pt x="1692" y="1"/>
                    <a:pt x="1619" y="12"/>
                    <a:pt x="1546" y="36"/>
                  </a:cubicBezTo>
                  <a:cubicBezTo>
                    <a:pt x="1076" y="103"/>
                    <a:pt x="538" y="170"/>
                    <a:pt x="0" y="170"/>
                  </a:cubicBezTo>
                  <a:cubicBezTo>
                    <a:pt x="202" y="843"/>
                    <a:pt x="807" y="1179"/>
                    <a:pt x="1210" y="1649"/>
                  </a:cubicBezTo>
                  <a:cubicBezTo>
                    <a:pt x="1815" y="2389"/>
                    <a:pt x="1479" y="2792"/>
                    <a:pt x="874" y="3263"/>
                  </a:cubicBezTo>
                  <a:cubicBezTo>
                    <a:pt x="1162" y="3286"/>
                    <a:pt x="1448" y="3297"/>
                    <a:pt x="1733" y="3297"/>
                  </a:cubicBezTo>
                  <a:cubicBezTo>
                    <a:pt x="3907" y="3297"/>
                    <a:pt x="5995" y="2671"/>
                    <a:pt x="8135" y="2255"/>
                  </a:cubicBezTo>
                  <a:cubicBezTo>
                    <a:pt x="8067" y="2187"/>
                    <a:pt x="8067" y="2120"/>
                    <a:pt x="8067" y="1986"/>
                  </a:cubicBezTo>
                  <a:cubicBezTo>
                    <a:pt x="7664" y="1448"/>
                    <a:pt x="6857" y="1784"/>
                    <a:pt x="6454" y="1381"/>
                  </a:cubicBezTo>
                  <a:cubicBezTo>
                    <a:pt x="5959" y="1282"/>
                    <a:pt x="5428" y="709"/>
                    <a:pt x="4994" y="709"/>
                  </a:cubicBezTo>
                  <a:cubicBezTo>
                    <a:pt x="4838" y="709"/>
                    <a:pt x="4696" y="782"/>
                    <a:pt x="4572" y="977"/>
                  </a:cubicBezTo>
                  <a:cubicBezTo>
                    <a:pt x="4303" y="1347"/>
                    <a:pt x="4084" y="1431"/>
                    <a:pt x="3874" y="1431"/>
                  </a:cubicBezTo>
                  <a:cubicBezTo>
                    <a:pt x="3699" y="1431"/>
                    <a:pt x="3530" y="1373"/>
                    <a:pt x="3342" y="1373"/>
                  </a:cubicBezTo>
                  <a:cubicBezTo>
                    <a:pt x="3305" y="1373"/>
                    <a:pt x="3266" y="1375"/>
                    <a:pt x="3227" y="1381"/>
                  </a:cubicBezTo>
                  <a:cubicBezTo>
                    <a:pt x="3009" y="1397"/>
                    <a:pt x="2828" y="1414"/>
                    <a:pt x="2682" y="1414"/>
                  </a:cubicBezTo>
                  <a:cubicBezTo>
                    <a:pt x="2244" y="1414"/>
                    <a:pt x="2118" y="1263"/>
                    <a:pt x="2219" y="507"/>
                  </a:cubicBezTo>
                  <a:cubicBezTo>
                    <a:pt x="2329" y="231"/>
                    <a:pt x="2078" y="1"/>
                    <a:pt x="1761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7" name="Google Shape;13777;p16"/>
            <p:cNvSpPr/>
            <p:nvPr/>
          </p:nvSpPr>
          <p:spPr>
            <a:xfrm>
              <a:off x="3306625" y="5097025"/>
              <a:ext cx="181525" cy="77550"/>
            </a:xfrm>
            <a:custGeom>
              <a:avLst/>
              <a:gdLst/>
              <a:ahLst/>
              <a:cxnLst/>
              <a:rect l="l" t="t" r="r" b="b"/>
              <a:pathLst>
                <a:path w="7261" h="3102" extrusionOk="0">
                  <a:moveTo>
                    <a:pt x="4101" y="0"/>
                  </a:moveTo>
                  <a:cubicBezTo>
                    <a:pt x="4046" y="330"/>
                    <a:pt x="3947" y="659"/>
                    <a:pt x="3619" y="659"/>
                  </a:cubicBezTo>
                  <a:cubicBezTo>
                    <a:pt x="3545" y="659"/>
                    <a:pt x="3460" y="643"/>
                    <a:pt x="3362" y="606"/>
                  </a:cubicBezTo>
                  <a:cubicBezTo>
                    <a:pt x="3227" y="572"/>
                    <a:pt x="3059" y="521"/>
                    <a:pt x="2925" y="521"/>
                  </a:cubicBezTo>
                  <a:cubicBezTo>
                    <a:pt x="2790" y="521"/>
                    <a:pt x="2689" y="572"/>
                    <a:pt x="2689" y="740"/>
                  </a:cubicBezTo>
                  <a:cubicBezTo>
                    <a:pt x="2638" y="1711"/>
                    <a:pt x="2160" y="1827"/>
                    <a:pt x="1550" y="1827"/>
                  </a:cubicBezTo>
                  <a:cubicBezTo>
                    <a:pt x="1357" y="1827"/>
                    <a:pt x="1151" y="1816"/>
                    <a:pt x="941" y="1816"/>
                  </a:cubicBezTo>
                  <a:cubicBezTo>
                    <a:pt x="538" y="1816"/>
                    <a:pt x="202" y="2085"/>
                    <a:pt x="0" y="2421"/>
                  </a:cubicBezTo>
                  <a:cubicBezTo>
                    <a:pt x="1815" y="2874"/>
                    <a:pt x="3631" y="3101"/>
                    <a:pt x="5446" y="3101"/>
                  </a:cubicBezTo>
                  <a:cubicBezTo>
                    <a:pt x="6051" y="3101"/>
                    <a:pt x="6656" y="3076"/>
                    <a:pt x="7261" y="3026"/>
                  </a:cubicBezTo>
                  <a:cubicBezTo>
                    <a:pt x="6589" y="1681"/>
                    <a:pt x="5177" y="942"/>
                    <a:pt x="4101" y="0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8" name="Google Shape;13778;p16"/>
            <p:cNvSpPr/>
            <p:nvPr/>
          </p:nvSpPr>
          <p:spPr>
            <a:xfrm>
              <a:off x="3429300" y="4461725"/>
              <a:ext cx="127775" cy="144550"/>
            </a:xfrm>
            <a:custGeom>
              <a:avLst/>
              <a:gdLst/>
              <a:ahLst/>
              <a:cxnLst/>
              <a:rect l="l" t="t" r="r" b="b"/>
              <a:pathLst>
                <a:path w="5111" h="5782" extrusionOk="0">
                  <a:moveTo>
                    <a:pt x="1211" y="0"/>
                  </a:moveTo>
                  <a:cubicBezTo>
                    <a:pt x="68" y="135"/>
                    <a:pt x="1" y="807"/>
                    <a:pt x="337" y="1681"/>
                  </a:cubicBezTo>
                  <a:cubicBezTo>
                    <a:pt x="404" y="1883"/>
                    <a:pt x="404" y="2084"/>
                    <a:pt x="404" y="2286"/>
                  </a:cubicBezTo>
                  <a:cubicBezTo>
                    <a:pt x="1547" y="3362"/>
                    <a:pt x="2219" y="4639"/>
                    <a:pt x="3161" y="5782"/>
                  </a:cubicBezTo>
                  <a:cubicBezTo>
                    <a:pt x="3766" y="5513"/>
                    <a:pt x="3833" y="4908"/>
                    <a:pt x="4035" y="4437"/>
                  </a:cubicBezTo>
                  <a:cubicBezTo>
                    <a:pt x="4371" y="4168"/>
                    <a:pt x="5110" y="3832"/>
                    <a:pt x="4572" y="3429"/>
                  </a:cubicBezTo>
                  <a:cubicBezTo>
                    <a:pt x="3362" y="2353"/>
                    <a:pt x="2219" y="1210"/>
                    <a:pt x="1211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9" name="Google Shape;13779;p16"/>
            <p:cNvSpPr/>
            <p:nvPr/>
          </p:nvSpPr>
          <p:spPr>
            <a:xfrm>
              <a:off x="3172700" y="3958625"/>
              <a:ext cx="90250" cy="140075"/>
            </a:xfrm>
            <a:custGeom>
              <a:avLst/>
              <a:gdLst/>
              <a:ahLst/>
              <a:cxnLst/>
              <a:rect l="l" t="t" r="r" b="b"/>
              <a:pathLst>
                <a:path w="3610" h="5603" extrusionOk="0">
                  <a:moveTo>
                    <a:pt x="591" y="1945"/>
                  </a:moveTo>
                  <a:cubicBezTo>
                    <a:pt x="578" y="1953"/>
                    <a:pt x="572" y="1956"/>
                    <a:pt x="571" y="1956"/>
                  </a:cubicBezTo>
                  <a:cubicBezTo>
                    <a:pt x="570" y="1956"/>
                    <a:pt x="583" y="1947"/>
                    <a:pt x="591" y="1945"/>
                  </a:cubicBezTo>
                  <a:close/>
                  <a:moveTo>
                    <a:pt x="1563" y="0"/>
                  </a:moveTo>
                  <a:cubicBezTo>
                    <a:pt x="1377" y="0"/>
                    <a:pt x="1242" y="110"/>
                    <a:pt x="1189" y="426"/>
                  </a:cubicBezTo>
                  <a:cubicBezTo>
                    <a:pt x="1122" y="763"/>
                    <a:pt x="853" y="763"/>
                    <a:pt x="584" y="763"/>
                  </a:cubicBezTo>
                  <a:cubicBezTo>
                    <a:pt x="519" y="752"/>
                    <a:pt x="458" y="746"/>
                    <a:pt x="404" y="746"/>
                  </a:cubicBezTo>
                  <a:cubicBezTo>
                    <a:pt x="124" y="746"/>
                    <a:pt x="1" y="895"/>
                    <a:pt x="113" y="1233"/>
                  </a:cubicBezTo>
                  <a:cubicBezTo>
                    <a:pt x="113" y="1569"/>
                    <a:pt x="181" y="1905"/>
                    <a:pt x="517" y="2040"/>
                  </a:cubicBezTo>
                  <a:cubicBezTo>
                    <a:pt x="517" y="3317"/>
                    <a:pt x="920" y="4595"/>
                    <a:pt x="1727" y="5603"/>
                  </a:cubicBezTo>
                  <a:cubicBezTo>
                    <a:pt x="1948" y="5409"/>
                    <a:pt x="2193" y="5352"/>
                    <a:pt x="2450" y="5352"/>
                  </a:cubicBezTo>
                  <a:cubicBezTo>
                    <a:pt x="2818" y="5352"/>
                    <a:pt x="3214" y="5469"/>
                    <a:pt x="3609" y="5469"/>
                  </a:cubicBezTo>
                  <a:cubicBezTo>
                    <a:pt x="3071" y="4595"/>
                    <a:pt x="2870" y="3519"/>
                    <a:pt x="3071" y="2578"/>
                  </a:cubicBezTo>
                  <a:cubicBezTo>
                    <a:pt x="2803" y="1637"/>
                    <a:pt x="2332" y="763"/>
                    <a:pt x="1727" y="23"/>
                  </a:cubicBezTo>
                  <a:cubicBezTo>
                    <a:pt x="1669" y="9"/>
                    <a:pt x="1614" y="0"/>
                    <a:pt x="1563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0" name="Google Shape;13780;p16"/>
            <p:cNvSpPr/>
            <p:nvPr/>
          </p:nvSpPr>
          <p:spPr>
            <a:xfrm>
              <a:off x="3506625" y="4572650"/>
              <a:ext cx="84050" cy="132800"/>
            </a:xfrm>
            <a:custGeom>
              <a:avLst/>
              <a:gdLst/>
              <a:ahLst/>
              <a:cxnLst/>
              <a:rect l="l" t="t" r="r" b="b"/>
              <a:pathLst>
                <a:path w="3362" h="5312" extrusionOk="0">
                  <a:moveTo>
                    <a:pt x="874" y="0"/>
                  </a:moveTo>
                  <a:cubicBezTo>
                    <a:pt x="337" y="202"/>
                    <a:pt x="0" y="740"/>
                    <a:pt x="68" y="1345"/>
                  </a:cubicBezTo>
                  <a:cubicBezTo>
                    <a:pt x="404" y="2152"/>
                    <a:pt x="1210" y="2689"/>
                    <a:pt x="1345" y="3563"/>
                  </a:cubicBezTo>
                  <a:lnTo>
                    <a:pt x="3227" y="5311"/>
                  </a:lnTo>
                  <a:cubicBezTo>
                    <a:pt x="3227" y="5042"/>
                    <a:pt x="3362" y="4706"/>
                    <a:pt x="3227" y="4505"/>
                  </a:cubicBezTo>
                  <a:cubicBezTo>
                    <a:pt x="2757" y="3631"/>
                    <a:pt x="2421" y="2757"/>
                    <a:pt x="3160" y="1815"/>
                  </a:cubicBezTo>
                  <a:cubicBezTo>
                    <a:pt x="3227" y="1815"/>
                    <a:pt x="3227" y="1748"/>
                    <a:pt x="3227" y="1681"/>
                  </a:cubicBezTo>
                  <a:cubicBezTo>
                    <a:pt x="3362" y="1076"/>
                    <a:pt x="3093" y="404"/>
                    <a:pt x="2555" y="135"/>
                  </a:cubicBezTo>
                  <a:cubicBezTo>
                    <a:pt x="2419" y="67"/>
                    <a:pt x="2314" y="37"/>
                    <a:pt x="2231" y="37"/>
                  </a:cubicBezTo>
                  <a:cubicBezTo>
                    <a:pt x="1902" y="37"/>
                    <a:pt x="1923" y="499"/>
                    <a:pt x="1816" y="874"/>
                  </a:cubicBezTo>
                  <a:cubicBezTo>
                    <a:pt x="1771" y="1009"/>
                    <a:pt x="1711" y="1061"/>
                    <a:pt x="1646" y="1061"/>
                  </a:cubicBezTo>
                  <a:cubicBezTo>
                    <a:pt x="1517" y="1061"/>
                    <a:pt x="1367" y="852"/>
                    <a:pt x="1278" y="673"/>
                  </a:cubicBezTo>
                  <a:cubicBezTo>
                    <a:pt x="1143" y="471"/>
                    <a:pt x="1009" y="202"/>
                    <a:pt x="874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1" name="Google Shape;13781;p16"/>
            <p:cNvSpPr/>
            <p:nvPr/>
          </p:nvSpPr>
          <p:spPr>
            <a:xfrm>
              <a:off x="5394050" y="3673475"/>
              <a:ext cx="171450" cy="85150"/>
            </a:xfrm>
            <a:custGeom>
              <a:avLst/>
              <a:gdLst/>
              <a:ahLst/>
              <a:cxnLst/>
              <a:rect l="l" t="t" r="r" b="b"/>
              <a:pathLst>
                <a:path w="6858" h="3406" extrusionOk="0">
                  <a:moveTo>
                    <a:pt x="6858" y="0"/>
                  </a:moveTo>
                  <a:cubicBezTo>
                    <a:pt x="6403" y="114"/>
                    <a:pt x="5997" y="516"/>
                    <a:pt x="5516" y="516"/>
                  </a:cubicBezTo>
                  <a:cubicBezTo>
                    <a:pt x="5428" y="516"/>
                    <a:pt x="5338" y="502"/>
                    <a:pt x="5244" y="471"/>
                  </a:cubicBezTo>
                  <a:cubicBezTo>
                    <a:pt x="5184" y="410"/>
                    <a:pt x="5123" y="377"/>
                    <a:pt x="5069" y="377"/>
                  </a:cubicBezTo>
                  <a:cubicBezTo>
                    <a:pt x="5002" y="377"/>
                    <a:pt x="4945" y="427"/>
                    <a:pt x="4908" y="538"/>
                  </a:cubicBezTo>
                  <a:cubicBezTo>
                    <a:pt x="4236" y="941"/>
                    <a:pt x="3362" y="1143"/>
                    <a:pt x="2555" y="1143"/>
                  </a:cubicBezTo>
                  <a:cubicBezTo>
                    <a:pt x="2487" y="1135"/>
                    <a:pt x="2419" y="1130"/>
                    <a:pt x="2353" y="1130"/>
                  </a:cubicBezTo>
                  <a:cubicBezTo>
                    <a:pt x="1900" y="1130"/>
                    <a:pt x="1504" y="1329"/>
                    <a:pt x="1210" y="1681"/>
                  </a:cubicBezTo>
                  <a:cubicBezTo>
                    <a:pt x="1335" y="2555"/>
                    <a:pt x="996" y="2965"/>
                    <a:pt x="193" y="2965"/>
                  </a:cubicBezTo>
                  <a:cubicBezTo>
                    <a:pt x="131" y="2965"/>
                    <a:pt x="67" y="2963"/>
                    <a:pt x="0" y="2958"/>
                  </a:cubicBezTo>
                  <a:lnTo>
                    <a:pt x="0" y="2958"/>
                  </a:lnTo>
                  <a:cubicBezTo>
                    <a:pt x="68" y="3026"/>
                    <a:pt x="68" y="3227"/>
                    <a:pt x="135" y="3294"/>
                  </a:cubicBezTo>
                  <a:cubicBezTo>
                    <a:pt x="361" y="3374"/>
                    <a:pt x="586" y="3405"/>
                    <a:pt x="809" y="3405"/>
                  </a:cubicBezTo>
                  <a:cubicBezTo>
                    <a:pt x="1690" y="3405"/>
                    <a:pt x="2556" y="2915"/>
                    <a:pt x="3466" y="2915"/>
                  </a:cubicBezTo>
                  <a:cubicBezTo>
                    <a:pt x="3697" y="2915"/>
                    <a:pt x="3931" y="2946"/>
                    <a:pt x="4168" y="3026"/>
                  </a:cubicBezTo>
                  <a:cubicBezTo>
                    <a:pt x="4189" y="3034"/>
                    <a:pt x="4210" y="3038"/>
                    <a:pt x="4230" y="3038"/>
                  </a:cubicBezTo>
                  <a:cubicBezTo>
                    <a:pt x="4537" y="3038"/>
                    <a:pt x="4782" y="2131"/>
                    <a:pt x="4908" y="1815"/>
                  </a:cubicBezTo>
                  <a:cubicBezTo>
                    <a:pt x="5042" y="1412"/>
                    <a:pt x="5379" y="1412"/>
                    <a:pt x="5647" y="1278"/>
                  </a:cubicBezTo>
                  <a:cubicBezTo>
                    <a:pt x="6253" y="1076"/>
                    <a:pt x="6656" y="605"/>
                    <a:pt x="6858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2" name="Google Shape;13782;p16"/>
            <p:cNvSpPr/>
            <p:nvPr/>
          </p:nvSpPr>
          <p:spPr>
            <a:xfrm>
              <a:off x="3165450" y="3637450"/>
              <a:ext cx="250450" cy="132475"/>
            </a:xfrm>
            <a:custGeom>
              <a:avLst/>
              <a:gdLst/>
              <a:ahLst/>
              <a:cxnLst/>
              <a:rect l="l" t="t" r="r" b="b"/>
              <a:pathLst>
                <a:path w="10018" h="5299" extrusionOk="0">
                  <a:moveTo>
                    <a:pt x="3288" y="1"/>
                  </a:moveTo>
                  <a:cubicBezTo>
                    <a:pt x="2656" y="1"/>
                    <a:pt x="2028" y="171"/>
                    <a:pt x="1479" y="500"/>
                  </a:cubicBezTo>
                  <a:lnTo>
                    <a:pt x="1345" y="769"/>
                  </a:lnTo>
                  <a:cubicBezTo>
                    <a:pt x="941" y="1441"/>
                    <a:pt x="67" y="1777"/>
                    <a:pt x="0" y="2719"/>
                  </a:cubicBezTo>
                  <a:cubicBezTo>
                    <a:pt x="67" y="2651"/>
                    <a:pt x="135" y="2651"/>
                    <a:pt x="202" y="2584"/>
                  </a:cubicBezTo>
                  <a:cubicBezTo>
                    <a:pt x="1372" y="1694"/>
                    <a:pt x="2533" y="1256"/>
                    <a:pt x="3611" y="1256"/>
                  </a:cubicBezTo>
                  <a:cubicBezTo>
                    <a:pt x="5382" y="1256"/>
                    <a:pt x="6930" y="2437"/>
                    <a:pt x="7933" y="4735"/>
                  </a:cubicBezTo>
                  <a:cubicBezTo>
                    <a:pt x="8022" y="5046"/>
                    <a:pt x="8198" y="5298"/>
                    <a:pt x="8463" y="5298"/>
                  </a:cubicBezTo>
                  <a:cubicBezTo>
                    <a:pt x="8599" y="5298"/>
                    <a:pt x="8759" y="5231"/>
                    <a:pt x="8941" y="5072"/>
                  </a:cubicBezTo>
                  <a:cubicBezTo>
                    <a:pt x="9028" y="4985"/>
                    <a:pt x="9107" y="4954"/>
                    <a:pt x="9182" y="4954"/>
                  </a:cubicBezTo>
                  <a:cubicBezTo>
                    <a:pt x="9340" y="4954"/>
                    <a:pt x="9477" y="5093"/>
                    <a:pt x="9614" y="5139"/>
                  </a:cubicBezTo>
                  <a:lnTo>
                    <a:pt x="9883" y="4937"/>
                  </a:lnTo>
                  <a:cubicBezTo>
                    <a:pt x="10017" y="4467"/>
                    <a:pt x="9815" y="3996"/>
                    <a:pt x="9479" y="3660"/>
                  </a:cubicBezTo>
                  <a:cubicBezTo>
                    <a:pt x="8202" y="2181"/>
                    <a:pt x="6656" y="1038"/>
                    <a:pt x="4841" y="366"/>
                  </a:cubicBezTo>
                  <a:cubicBezTo>
                    <a:pt x="4350" y="120"/>
                    <a:pt x="3818" y="1"/>
                    <a:pt x="3288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3" name="Google Shape;13783;p16"/>
            <p:cNvSpPr/>
            <p:nvPr/>
          </p:nvSpPr>
          <p:spPr>
            <a:xfrm>
              <a:off x="3607475" y="4718225"/>
              <a:ext cx="179850" cy="188900"/>
            </a:xfrm>
            <a:custGeom>
              <a:avLst/>
              <a:gdLst/>
              <a:ahLst/>
              <a:cxnLst/>
              <a:rect l="l" t="t" r="r" b="b"/>
              <a:pathLst>
                <a:path w="7194" h="7556" extrusionOk="0">
                  <a:moveTo>
                    <a:pt x="812" y="1"/>
                  </a:moveTo>
                  <a:cubicBezTo>
                    <a:pt x="553" y="1"/>
                    <a:pt x="277" y="157"/>
                    <a:pt x="0" y="295"/>
                  </a:cubicBezTo>
                  <a:cubicBezTo>
                    <a:pt x="0" y="766"/>
                    <a:pt x="403" y="1035"/>
                    <a:pt x="538" y="1371"/>
                  </a:cubicBezTo>
                  <a:cubicBezTo>
                    <a:pt x="1345" y="1976"/>
                    <a:pt x="1950" y="2648"/>
                    <a:pt x="2487" y="3455"/>
                  </a:cubicBezTo>
                  <a:lnTo>
                    <a:pt x="2555" y="3455"/>
                  </a:lnTo>
                  <a:cubicBezTo>
                    <a:pt x="2958" y="3522"/>
                    <a:pt x="3227" y="3858"/>
                    <a:pt x="3361" y="4262"/>
                  </a:cubicBezTo>
                  <a:cubicBezTo>
                    <a:pt x="3429" y="4396"/>
                    <a:pt x="3563" y="4530"/>
                    <a:pt x="3765" y="4598"/>
                  </a:cubicBezTo>
                  <a:cubicBezTo>
                    <a:pt x="4908" y="5472"/>
                    <a:pt x="5647" y="6816"/>
                    <a:pt x="6925" y="7556"/>
                  </a:cubicBezTo>
                  <a:cubicBezTo>
                    <a:pt x="6992" y="7152"/>
                    <a:pt x="6992" y="6883"/>
                    <a:pt x="7059" y="6413"/>
                  </a:cubicBezTo>
                  <a:cubicBezTo>
                    <a:pt x="7193" y="5942"/>
                    <a:pt x="6857" y="5942"/>
                    <a:pt x="6521" y="5875"/>
                  </a:cubicBezTo>
                  <a:cubicBezTo>
                    <a:pt x="6369" y="6052"/>
                    <a:pt x="6246" y="6124"/>
                    <a:pt x="6137" y="6124"/>
                  </a:cubicBezTo>
                  <a:cubicBezTo>
                    <a:pt x="5957" y="6124"/>
                    <a:pt x="5815" y="5925"/>
                    <a:pt x="5647" y="5673"/>
                  </a:cubicBezTo>
                  <a:cubicBezTo>
                    <a:pt x="4975" y="4598"/>
                    <a:pt x="4168" y="3522"/>
                    <a:pt x="3294" y="2581"/>
                  </a:cubicBezTo>
                  <a:cubicBezTo>
                    <a:pt x="2622" y="1909"/>
                    <a:pt x="1815" y="1438"/>
                    <a:pt x="1479" y="564"/>
                  </a:cubicBezTo>
                  <a:cubicBezTo>
                    <a:pt x="1283" y="140"/>
                    <a:pt x="1056" y="1"/>
                    <a:pt x="812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4" name="Google Shape;13784;p16"/>
            <p:cNvSpPr/>
            <p:nvPr/>
          </p:nvSpPr>
          <p:spPr>
            <a:xfrm>
              <a:off x="2441050" y="4108775"/>
              <a:ext cx="79025" cy="225650"/>
            </a:xfrm>
            <a:custGeom>
              <a:avLst/>
              <a:gdLst/>
              <a:ahLst/>
              <a:cxnLst/>
              <a:rect l="l" t="t" r="r" b="b"/>
              <a:pathLst>
                <a:path w="3161" h="9026" extrusionOk="0">
                  <a:moveTo>
                    <a:pt x="1" y="0"/>
                  </a:moveTo>
                  <a:cubicBezTo>
                    <a:pt x="404" y="3026"/>
                    <a:pt x="1009" y="5984"/>
                    <a:pt x="1950" y="8874"/>
                  </a:cubicBezTo>
                  <a:cubicBezTo>
                    <a:pt x="2018" y="8975"/>
                    <a:pt x="2102" y="9026"/>
                    <a:pt x="2186" y="9026"/>
                  </a:cubicBezTo>
                  <a:cubicBezTo>
                    <a:pt x="2270" y="9026"/>
                    <a:pt x="2354" y="8975"/>
                    <a:pt x="2421" y="8874"/>
                  </a:cubicBezTo>
                  <a:cubicBezTo>
                    <a:pt x="2287" y="8740"/>
                    <a:pt x="2219" y="8538"/>
                    <a:pt x="2152" y="8337"/>
                  </a:cubicBezTo>
                  <a:cubicBezTo>
                    <a:pt x="2018" y="6925"/>
                    <a:pt x="3161" y="5311"/>
                    <a:pt x="1614" y="4101"/>
                  </a:cubicBezTo>
                  <a:cubicBezTo>
                    <a:pt x="2623" y="3093"/>
                    <a:pt x="1009" y="2488"/>
                    <a:pt x="1211" y="1614"/>
                  </a:cubicBezTo>
                  <a:cubicBezTo>
                    <a:pt x="808" y="1479"/>
                    <a:pt x="539" y="1143"/>
                    <a:pt x="606" y="740"/>
                  </a:cubicBezTo>
                  <a:cubicBezTo>
                    <a:pt x="673" y="336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5" name="Google Shape;13785;p16"/>
            <p:cNvSpPr/>
            <p:nvPr/>
          </p:nvSpPr>
          <p:spPr>
            <a:xfrm>
              <a:off x="3388975" y="3764225"/>
              <a:ext cx="134475" cy="175650"/>
            </a:xfrm>
            <a:custGeom>
              <a:avLst/>
              <a:gdLst/>
              <a:ahLst/>
              <a:cxnLst/>
              <a:rect l="l" t="t" r="r" b="b"/>
              <a:pathLst>
                <a:path w="5379" h="7026" extrusionOk="0">
                  <a:moveTo>
                    <a:pt x="874" y="1"/>
                  </a:moveTo>
                  <a:lnTo>
                    <a:pt x="740" y="135"/>
                  </a:lnTo>
                  <a:cubicBezTo>
                    <a:pt x="673" y="404"/>
                    <a:pt x="538" y="673"/>
                    <a:pt x="673" y="875"/>
                  </a:cubicBezTo>
                  <a:cubicBezTo>
                    <a:pt x="1177" y="1631"/>
                    <a:pt x="811" y="1669"/>
                    <a:pt x="399" y="1669"/>
                  </a:cubicBezTo>
                  <a:cubicBezTo>
                    <a:pt x="353" y="1669"/>
                    <a:pt x="306" y="1668"/>
                    <a:pt x="260" y="1668"/>
                  </a:cubicBezTo>
                  <a:cubicBezTo>
                    <a:pt x="168" y="1668"/>
                    <a:pt x="79" y="1670"/>
                    <a:pt x="0" y="1681"/>
                  </a:cubicBezTo>
                  <a:cubicBezTo>
                    <a:pt x="202" y="2085"/>
                    <a:pt x="269" y="2555"/>
                    <a:pt x="740" y="2757"/>
                  </a:cubicBezTo>
                  <a:cubicBezTo>
                    <a:pt x="1883" y="3160"/>
                    <a:pt x="2488" y="4101"/>
                    <a:pt x="3227" y="4908"/>
                  </a:cubicBezTo>
                  <a:cubicBezTo>
                    <a:pt x="3563" y="5312"/>
                    <a:pt x="2891" y="5715"/>
                    <a:pt x="3227" y="6118"/>
                  </a:cubicBezTo>
                  <a:cubicBezTo>
                    <a:pt x="3362" y="6253"/>
                    <a:pt x="3496" y="6387"/>
                    <a:pt x="3631" y="6522"/>
                  </a:cubicBezTo>
                  <a:lnTo>
                    <a:pt x="3967" y="6522"/>
                  </a:lnTo>
                  <a:cubicBezTo>
                    <a:pt x="4169" y="6656"/>
                    <a:pt x="4303" y="6791"/>
                    <a:pt x="4437" y="6925"/>
                  </a:cubicBezTo>
                  <a:cubicBezTo>
                    <a:pt x="4505" y="6992"/>
                    <a:pt x="4572" y="7026"/>
                    <a:pt x="4639" y="7026"/>
                  </a:cubicBezTo>
                  <a:cubicBezTo>
                    <a:pt x="4706" y="7026"/>
                    <a:pt x="4774" y="6992"/>
                    <a:pt x="4841" y="6925"/>
                  </a:cubicBezTo>
                  <a:lnTo>
                    <a:pt x="5177" y="6992"/>
                  </a:lnTo>
                  <a:lnTo>
                    <a:pt x="5379" y="6791"/>
                  </a:lnTo>
                  <a:cubicBezTo>
                    <a:pt x="4774" y="4438"/>
                    <a:pt x="3160" y="2690"/>
                    <a:pt x="2017" y="673"/>
                  </a:cubicBezTo>
                  <a:cubicBezTo>
                    <a:pt x="1816" y="269"/>
                    <a:pt x="1345" y="1"/>
                    <a:pt x="874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6" name="Google Shape;13786;p16"/>
            <p:cNvSpPr/>
            <p:nvPr/>
          </p:nvSpPr>
          <p:spPr>
            <a:xfrm>
              <a:off x="3217550" y="4108775"/>
              <a:ext cx="99175" cy="171450"/>
            </a:xfrm>
            <a:custGeom>
              <a:avLst/>
              <a:gdLst/>
              <a:ahLst/>
              <a:cxnLst/>
              <a:rect l="l" t="t" r="r" b="b"/>
              <a:pathLst>
                <a:path w="3967" h="6858" extrusionOk="0">
                  <a:moveTo>
                    <a:pt x="0" y="0"/>
                  </a:moveTo>
                  <a:cubicBezTo>
                    <a:pt x="67" y="740"/>
                    <a:pt x="269" y="1412"/>
                    <a:pt x="605" y="2017"/>
                  </a:cubicBezTo>
                  <a:cubicBezTo>
                    <a:pt x="1345" y="3698"/>
                    <a:pt x="2219" y="5311"/>
                    <a:pt x="3227" y="6858"/>
                  </a:cubicBezTo>
                  <a:cubicBezTo>
                    <a:pt x="3967" y="5715"/>
                    <a:pt x="3967" y="5715"/>
                    <a:pt x="2958" y="5042"/>
                  </a:cubicBezTo>
                  <a:cubicBezTo>
                    <a:pt x="2757" y="4774"/>
                    <a:pt x="2420" y="4370"/>
                    <a:pt x="2824" y="4168"/>
                  </a:cubicBezTo>
                  <a:cubicBezTo>
                    <a:pt x="3563" y="3832"/>
                    <a:pt x="3630" y="3631"/>
                    <a:pt x="2958" y="3160"/>
                  </a:cubicBezTo>
                  <a:cubicBezTo>
                    <a:pt x="2488" y="2757"/>
                    <a:pt x="2151" y="2219"/>
                    <a:pt x="2017" y="1681"/>
                  </a:cubicBezTo>
                  <a:cubicBezTo>
                    <a:pt x="1412" y="1681"/>
                    <a:pt x="874" y="1614"/>
                    <a:pt x="740" y="807"/>
                  </a:cubicBezTo>
                  <a:cubicBezTo>
                    <a:pt x="605" y="471"/>
                    <a:pt x="336" y="135"/>
                    <a:pt x="0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7" name="Google Shape;13787;p16"/>
            <p:cNvSpPr/>
            <p:nvPr/>
          </p:nvSpPr>
          <p:spPr>
            <a:xfrm>
              <a:off x="2869625" y="4560875"/>
              <a:ext cx="83550" cy="193825"/>
            </a:xfrm>
            <a:custGeom>
              <a:avLst/>
              <a:gdLst/>
              <a:ahLst/>
              <a:cxnLst/>
              <a:rect l="l" t="t" r="r" b="b"/>
              <a:pathLst>
                <a:path w="3342" h="7753" extrusionOk="0">
                  <a:moveTo>
                    <a:pt x="1009" y="1"/>
                  </a:moveTo>
                  <a:cubicBezTo>
                    <a:pt x="942" y="270"/>
                    <a:pt x="875" y="539"/>
                    <a:pt x="875" y="875"/>
                  </a:cubicBezTo>
                  <a:cubicBezTo>
                    <a:pt x="942" y="1614"/>
                    <a:pt x="270" y="2152"/>
                    <a:pt x="203" y="2891"/>
                  </a:cubicBezTo>
                  <a:cubicBezTo>
                    <a:pt x="1" y="3967"/>
                    <a:pt x="1144" y="3765"/>
                    <a:pt x="1480" y="4371"/>
                  </a:cubicBezTo>
                  <a:cubicBezTo>
                    <a:pt x="1547" y="4505"/>
                    <a:pt x="1547" y="4707"/>
                    <a:pt x="1614" y="4908"/>
                  </a:cubicBezTo>
                  <a:cubicBezTo>
                    <a:pt x="1816" y="5850"/>
                    <a:pt x="2018" y="6791"/>
                    <a:pt x="2219" y="7732"/>
                  </a:cubicBezTo>
                  <a:cubicBezTo>
                    <a:pt x="2317" y="7746"/>
                    <a:pt x="2407" y="7753"/>
                    <a:pt x="2489" y="7753"/>
                  </a:cubicBezTo>
                  <a:cubicBezTo>
                    <a:pt x="3198" y="7753"/>
                    <a:pt x="3341" y="7252"/>
                    <a:pt x="3161" y="6589"/>
                  </a:cubicBezTo>
                  <a:cubicBezTo>
                    <a:pt x="2959" y="5984"/>
                    <a:pt x="2757" y="5446"/>
                    <a:pt x="2623" y="4908"/>
                  </a:cubicBezTo>
                  <a:cubicBezTo>
                    <a:pt x="1883" y="3362"/>
                    <a:pt x="2085" y="1480"/>
                    <a:pt x="1009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8" name="Google Shape;13788;p16"/>
            <p:cNvSpPr/>
            <p:nvPr/>
          </p:nvSpPr>
          <p:spPr>
            <a:xfrm>
              <a:off x="2763750" y="4319900"/>
              <a:ext cx="90775" cy="144000"/>
            </a:xfrm>
            <a:custGeom>
              <a:avLst/>
              <a:gdLst/>
              <a:ahLst/>
              <a:cxnLst/>
              <a:rect l="l" t="t" r="r" b="b"/>
              <a:pathLst>
                <a:path w="3631" h="5760" extrusionOk="0">
                  <a:moveTo>
                    <a:pt x="944" y="0"/>
                  </a:moveTo>
                  <a:cubicBezTo>
                    <a:pt x="602" y="0"/>
                    <a:pt x="262" y="136"/>
                    <a:pt x="1" y="429"/>
                  </a:cubicBezTo>
                  <a:cubicBezTo>
                    <a:pt x="1278" y="1707"/>
                    <a:pt x="1480" y="3589"/>
                    <a:pt x="2286" y="5135"/>
                  </a:cubicBezTo>
                  <a:cubicBezTo>
                    <a:pt x="2540" y="5642"/>
                    <a:pt x="2774" y="5759"/>
                    <a:pt x="3009" y="5759"/>
                  </a:cubicBezTo>
                  <a:cubicBezTo>
                    <a:pt x="3211" y="5759"/>
                    <a:pt x="3414" y="5673"/>
                    <a:pt x="3631" y="5673"/>
                  </a:cubicBezTo>
                  <a:cubicBezTo>
                    <a:pt x="3228" y="3858"/>
                    <a:pt x="2690" y="2110"/>
                    <a:pt x="1950" y="429"/>
                  </a:cubicBezTo>
                  <a:cubicBezTo>
                    <a:pt x="1673" y="153"/>
                    <a:pt x="1308" y="0"/>
                    <a:pt x="944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9" name="Google Shape;13789;p16"/>
            <p:cNvSpPr/>
            <p:nvPr/>
          </p:nvSpPr>
          <p:spPr>
            <a:xfrm>
              <a:off x="3296525" y="4280200"/>
              <a:ext cx="84075" cy="121050"/>
            </a:xfrm>
            <a:custGeom>
              <a:avLst/>
              <a:gdLst/>
              <a:ahLst/>
              <a:cxnLst/>
              <a:rect l="l" t="t" r="r" b="b"/>
              <a:pathLst>
                <a:path w="3363" h="4842" extrusionOk="0">
                  <a:moveTo>
                    <a:pt x="1" y="1"/>
                  </a:moveTo>
                  <a:cubicBezTo>
                    <a:pt x="673" y="1816"/>
                    <a:pt x="1614" y="3429"/>
                    <a:pt x="2892" y="4841"/>
                  </a:cubicBezTo>
                  <a:cubicBezTo>
                    <a:pt x="3362" y="4102"/>
                    <a:pt x="2824" y="3160"/>
                    <a:pt x="3228" y="2421"/>
                  </a:cubicBezTo>
                  <a:cubicBezTo>
                    <a:pt x="2556" y="1211"/>
                    <a:pt x="1682" y="1"/>
                    <a:pt x="1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0" name="Google Shape;13790;p16"/>
            <p:cNvSpPr/>
            <p:nvPr/>
          </p:nvSpPr>
          <p:spPr>
            <a:xfrm>
              <a:off x="4856225" y="4502925"/>
              <a:ext cx="110950" cy="79825"/>
            </a:xfrm>
            <a:custGeom>
              <a:avLst/>
              <a:gdLst/>
              <a:ahLst/>
              <a:cxnLst/>
              <a:rect l="l" t="t" r="r" b="b"/>
              <a:pathLst>
                <a:path w="4438" h="3193" extrusionOk="0">
                  <a:moveTo>
                    <a:pt x="3111" y="1"/>
                  </a:moveTo>
                  <a:cubicBezTo>
                    <a:pt x="2797" y="1"/>
                    <a:pt x="2474" y="33"/>
                    <a:pt x="2152" y="33"/>
                  </a:cubicBezTo>
                  <a:cubicBezTo>
                    <a:pt x="2152" y="100"/>
                    <a:pt x="2152" y="235"/>
                    <a:pt x="2152" y="369"/>
                  </a:cubicBezTo>
                  <a:cubicBezTo>
                    <a:pt x="2084" y="1781"/>
                    <a:pt x="269" y="1714"/>
                    <a:pt x="0" y="2924"/>
                  </a:cubicBezTo>
                  <a:cubicBezTo>
                    <a:pt x="125" y="3002"/>
                    <a:pt x="231" y="3033"/>
                    <a:pt x="326" y="3033"/>
                  </a:cubicBezTo>
                  <a:cubicBezTo>
                    <a:pt x="639" y="3033"/>
                    <a:pt x="818" y="2691"/>
                    <a:pt x="1076" y="2588"/>
                  </a:cubicBezTo>
                  <a:cubicBezTo>
                    <a:pt x="1177" y="2554"/>
                    <a:pt x="1261" y="2539"/>
                    <a:pt x="1331" y="2539"/>
                  </a:cubicBezTo>
                  <a:cubicBezTo>
                    <a:pt x="1683" y="2539"/>
                    <a:pt x="1692" y="2913"/>
                    <a:pt x="1748" y="3193"/>
                  </a:cubicBezTo>
                  <a:cubicBezTo>
                    <a:pt x="2690" y="2319"/>
                    <a:pt x="3832" y="1579"/>
                    <a:pt x="4437" y="436"/>
                  </a:cubicBezTo>
                  <a:cubicBezTo>
                    <a:pt x="4034" y="73"/>
                    <a:pt x="3582" y="1"/>
                    <a:pt x="3111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1" name="Google Shape;13791;p16"/>
            <p:cNvSpPr/>
            <p:nvPr/>
          </p:nvSpPr>
          <p:spPr>
            <a:xfrm>
              <a:off x="2817525" y="4461725"/>
              <a:ext cx="79025" cy="100850"/>
            </a:xfrm>
            <a:custGeom>
              <a:avLst/>
              <a:gdLst/>
              <a:ahLst/>
              <a:cxnLst/>
              <a:rect l="l" t="t" r="r" b="b"/>
              <a:pathLst>
                <a:path w="3161" h="4034" extrusionOk="0">
                  <a:moveTo>
                    <a:pt x="1480" y="0"/>
                  </a:moveTo>
                  <a:cubicBezTo>
                    <a:pt x="1547" y="471"/>
                    <a:pt x="1345" y="1009"/>
                    <a:pt x="875" y="1345"/>
                  </a:cubicBezTo>
                  <a:cubicBezTo>
                    <a:pt x="1" y="1950"/>
                    <a:pt x="337" y="2488"/>
                    <a:pt x="1009" y="3093"/>
                  </a:cubicBezTo>
                  <a:cubicBezTo>
                    <a:pt x="1614" y="3765"/>
                    <a:pt x="2488" y="3563"/>
                    <a:pt x="3161" y="4034"/>
                  </a:cubicBezTo>
                  <a:lnTo>
                    <a:pt x="1480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2" name="Google Shape;13792;p16"/>
            <p:cNvSpPr/>
            <p:nvPr/>
          </p:nvSpPr>
          <p:spPr>
            <a:xfrm>
              <a:off x="1239350" y="3061700"/>
              <a:ext cx="80700" cy="132800"/>
            </a:xfrm>
            <a:custGeom>
              <a:avLst/>
              <a:gdLst/>
              <a:ahLst/>
              <a:cxnLst/>
              <a:rect l="l" t="t" r="r" b="b"/>
              <a:pathLst>
                <a:path w="3228" h="5312" extrusionOk="0">
                  <a:moveTo>
                    <a:pt x="1" y="0"/>
                  </a:moveTo>
                  <a:lnTo>
                    <a:pt x="1" y="0"/>
                  </a:lnTo>
                  <a:cubicBezTo>
                    <a:pt x="404" y="2017"/>
                    <a:pt x="1413" y="3832"/>
                    <a:pt x="2824" y="5311"/>
                  </a:cubicBezTo>
                  <a:cubicBezTo>
                    <a:pt x="3228" y="4236"/>
                    <a:pt x="1950" y="3765"/>
                    <a:pt x="2085" y="2757"/>
                  </a:cubicBezTo>
                  <a:cubicBezTo>
                    <a:pt x="2219" y="1278"/>
                    <a:pt x="1211" y="471"/>
                    <a:pt x="1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3" name="Google Shape;13793;p16"/>
            <p:cNvSpPr/>
            <p:nvPr/>
          </p:nvSpPr>
          <p:spPr>
            <a:xfrm>
              <a:off x="3518375" y="3936225"/>
              <a:ext cx="105925" cy="132225"/>
            </a:xfrm>
            <a:custGeom>
              <a:avLst/>
              <a:gdLst/>
              <a:ahLst/>
              <a:cxnLst/>
              <a:rect l="l" t="t" r="r" b="b"/>
              <a:pathLst>
                <a:path w="4237" h="5289" extrusionOk="0">
                  <a:moveTo>
                    <a:pt x="242" y="1"/>
                  </a:moveTo>
                  <a:cubicBezTo>
                    <a:pt x="170" y="1"/>
                    <a:pt x="108" y="34"/>
                    <a:pt x="68" y="112"/>
                  </a:cubicBezTo>
                  <a:lnTo>
                    <a:pt x="1" y="180"/>
                  </a:lnTo>
                  <a:cubicBezTo>
                    <a:pt x="1" y="1053"/>
                    <a:pt x="673" y="1726"/>
                    <a:pt x="404" y="2734"/>
                  </a:cubicBezTo>
                  <a:cubicBezTo>
                    <a:pt x="404" y="3201"/>
                    <a:pt x="810" y="3567"/>
                    <a:pt x="1269" y="3567"/>
                  </a:cubicBezTo>
                  <a:cubicBezTo>
                    <a:pt x="1339" y="3567"/>
                    <a:pt x="1409" y="3559"/>
                    <a:pt x="1480" y="3541"/>
                  </a:cubicBezTo>
                  <a:cubicBezTo>
                    <a:pt x="1530" y="3534"/>
                    <a:pt x="1577" y="3530"/>
                    <a:pt x="1623" y="3530"/>
                  </a:cubicBezTo>
                  <a:cubicBezTo>
                    <a:pt x="2007" y="3530"/>
                    <a:pt x="2248" y="3771"/>
                    <a:pt x="2488" y="4012"/>
                  </a:cubicBezTo>
                  <a:cubicBezTo>
                    <a:pt x="2892" y="4617"/>
                    <a:pt x="3497" y="5020"/>
                    <a:pt x="4236" y="5289"/>
                  </a:cubicBezTo>
                  <a:cubicBezTo>
                    <a:pt x="3900" y="4549"/>
                    <a:pt x="3362" y="3877"/>
                    <a:pt x="2757" y="3406"/>
                  </a:cubicBezTo>
                  <a:cubicBezTo>
                    <a:pt x="1749" y="2465"/>
                    <a:pt x="942" y="1322"/>
                    <a:pt x="404" y="45"/>
                  </a:cubicBezTo>
                  <a:cubicBezTo>
                    <a:pt x="349" y="17"/>
                    <a:pt x="293" y="1"/>
                    <a:pt x="242" y="1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4" name="Google Shape;13794;p16"/>
            <p:cNvSpPr/>
            <p:nvPr/>
          </p:nvSpPr>
          <p:spPr>
            <a:xfrm>
              <a:off x="5141950" y="4179975"/>
              <a:ext cx="94125" cy="120425"/>
            </a:xfrm>
            <a:custGeom>
              <a:avLst/>
              <a:gdLst/>
              <a:ahLst/>
              <a:cxnLst/>
              <a:rect l="l" t="t" r="r" b="b"/>
              <a:pathLst>
                <a:path w="3765" h="4817" extrusionOk="0">
                  <a:moveTo>
                    <a:pt x="3339" y="1"/>
                  </a:moveTo>
                  <a:cubicBezTo>
                    <a:pt x="2552" y="1"/>
                    <a:pt x="2132" y="495"/>
                    <a:pt x="1614" y="1186"/>
                  </a:cubicBezTo>
                  <a:cubicBezTo>
                    <a:pt x="941" y="1926"/>
                    <a:pt x="1076" y="3136"/>
                    <a:pt x="0" y="3606"/>
                  </a:cubicBezTo>
                  <a:lnTo>
                    <a:pt x="0" y="4816"/>
                  </a:lnTo>
                  <a:cubicBezTo>
                    <a:pt x="1412" y="3337"/>
                    <a:pt x="2689" y="1724"/>
                    <a:pt x="3765" y="43"/>
                  </a:cubicBezTo>
                  <a:cubicBezTo>
                    <a:pt x="3611" y="14"/>
                    <a:pt x="3470" y="1"/>
                    <a:pt x="3339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5" name="Google Shape;13795;p16"/>
            <p:cNvSpPr/>
            <p:nvPr/>
          </p:nvSpPr>
          <p:spPr>
            <a:xfrm>
              <a:off x="2489800" y="4330625"/>
              <a:ext cx="70625" cy="193300"/>
            </a:xfrm>
            <a:custGeom>
              <a:avLst/>
              <a:gdLst/>
              <a:ahLst/>
              <a:cxnLst/>
              <a:rect l="l" t="t" r="r" b="b"/>
              <a:pathLst>
                <a:path w="2825" h="7732" extrusionOk="0">
                  <a:moveTo>
                    <a:pt x="0" y="0"/>
                  </a:moveTo>
                  <a:cubicBezTo>
                    <a:pt x="68" y="538"/>
                    <a:pt x="202" y="1076"/>
                    <a:pt x="404" y="1547"/>
                  </a:cubicBezTo>
                  <a:cubicBezTo>
                    <a:pt x="1412" y="3496"/>
                    <a:pt x="1412" y="5917"/>
                    <a:pt x="2824" y="7732"/>
                  </a:cubicBezTo>
                  <a:cubicBezTo>
                    <a:pt x="2555" y="5580"/>
                    <a:pt x="2219" y="3429"/>
                    <a:pt x="874" y="1614"/>
                  </a:cubicBezTo>
                  <a:cubicBezTo>
                    <a:pt x="1009" y="1479"/>
                    <a:pt x="1143" y="1345"/>
                    <a:pt x="1278" y="1211"/>
                  </a:cubicBezTo>
                  <a:cubicBezTo>
                    <a:pt x="1278" y="1076"/>
                    <a:pt x="1278" y="1076"/>
                    <a:pt x="1278" y="807"/>
                  </a:cubicBezTo>
                  <a:cubicBezTo>
                    <a:pt x="1211" y="605"/>
                    <a:pt x="1009" y="538"/>
                    <a:pt x="874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6" name="Google Shape;13796;p16"/>
            <p:cNvSpPr/>
            <p:nvPr/>
          </p:nvSpPr>
          <p:spPr>
            <a:xfrm>
              <a:off x="2921750" y="4683575"/>
              <a:ext cx="63875" cy="103375"/>
            </a:xfrm>
            <a:custGeom>
              <a:avLst/>
              <a:gdLst/>
              <a:ahLst/>
              <a:cxnLst/>
              <a:rect l="l" t="t" r="r" b="b"/>
              <a:pathLst>
                <a:path w="2555" h="4135" extrusionOk="0">
                  <a:moveTo>
                    <a:pt x="538" y="0"/>
                  </a:moveTo>
                  <a:lnTo>
                    <a:pt x="538" y="0"/>
                  </a:lnTo>
                  <a:cubicBezTo>
                    <a:pt x="269" y="471"/>
                    <a:pt x="269" y="1076"/>
                    <a:pt x="605" y="1479"/>
                  </a:cubicBezTo>
                  <a:cubicBezTo>
                    <a:pt x="1008" y="2152"/>
                    <a:pt x="740" y="2555"/>
                    <a:pt x="134" y="2891"/>
                  </a:cubicBezTo>
                  <a:cubicBezTo>
                    <a:pt x="134" y="2891"/>
                    <a:pt x="67" y="2891"/>
                    <a:pt x="67" y="3026"/>
                  </a:cubicBezTo>
                  <a:cubicBezTo>
                    <a:pt x="0" y="3093"/>
                    <a:pt x="67" y="3227"/>
                    <a:pt x="134" y="3295"/>
                  </a:cubicBezTo>
                  <a:lnTo>
                    <a:pt x="134" y="3631"/>
                  </a:lnTo>
                  <a:cubicBezTo>
                    <a:pt x="168" y="3698"/>
                    <a:pt x="235" y="3732"/>
                    <a:pt x="311" y="3732"/>
                  </a:cubicBezTo>
                  <a:cubicBezTo>
                    <a:pt x="387" y="3732"/>
                    <a:pt x="471" y="3698"/>
                    <a:pt x="538" y="3631"/>
                  </a:cubicBezTo>
                  <a:lnTo>
                    <a:pt x="941" y="3631"/>
                  </a:lnTo>
                  <a:cubicBezTo>
                    <a:pt x="975" y="3698"/>
                    <a:pt x="1042" y="3732"/>
                    <a:pt x="1118" y="3732"/>
                  </a:cubicBezTo>
                  <a:cubicBezTo>
                    <a:pt x="1193" y="3732"/>
                    <a:pt x="1277" y="3698"/>
                    <a:pt x="1345" y="3631"/>
                  </a:cubicBezTo>
                  <a:lnTo>
                    <a:pt x="1748" y="3631"/>
                  </a:lnTo>
                  <a:cubicBezTo>
                    <a:pt x="1815" y="3765"/>
                    <a:pt x="2017" y="3900"/>
                    <a:pt x="2151" y="4034"/>
                  </a:cubicBezTo>
                  <a:cubicBezTo>
                    <a:pt x="2219" y="4101"/>
                    <a:pt x="2303" y="4135"/>
                    <a:pt x="2378" y="4135"/>
                  </a:cubicBezTo>
                  <a:cubicBezTo>
                    <a:pt x="2454" y="4135"/>
                    <a:pt x="2521" y="4101"/>
                    <a:pt x="2555" y="4034"/>
                  </a:cubicBezTo>
                  <a:cubicBezTo>
                    <a:pt x="2353" y="2488"/>
                    <a:pt x="1277" y="1345"/>
                    <a:pt x="538" y="0"/>
                  </a:cubicBezTo>
                  <a:close/>
                </a:path>
              </a:pathLst>
            </a:custGeom>
            <a:solidFill>
              <a:srgbClr val="F8E0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7" name="Google Shape;13797;p16"/>
            <p:cNvSpPr/>
            <p:nvPr/>
          </p:nvSpPr>
          <p:spPr>
            <a:xfrm>
              <a:off x="4736900" y="3947425"/>
              <a:ext cx="72275" cy="88625"/>
            </a:xfrm>
            <a:custGeom>
              <a:avLst/>
              <a:gdLst/>
              <a:ahLst/>
              <a:cxnLst/>
              <a:rect l="l" t="t" r="r" b="b"/>
              <a:pathLst>
                <a:path w="2891" h="3545" extrusionOk="0">
                  <a:moveTo>
                    <a:pt x="1278" y="0"/>
                  </a:moveTo>
                  <a:cubicBezTo>
                    <a:pt x="1210" y="538"/>
                    <a:pt x="1143" y="1009"/>
                    <a:pt x="1143" y="1547"/>
                  </a:cubicBezTo>
                  <a:cubicBezTo>
                    <a:pt x="1210" y="2488"/>
                    <a:pt x="605" y="2488"/>
                    <a:pt x="0" y="2488"/>
                  </a:cubicBezTo>
                  <a:cubicBezTo>
                    <a:pt x="262" y="3186"/>
                    <a:pt x="666" y="3544"/>
                    <a:pt x="1174" y="3544"/>
                  </a:cubicBezTo>
                  <a:cubicBezTo>
                    <a:pt x="1449" y="3544"/>
                    <a:pt x="1754" y="3440"/>
                    <a:pt x="2084" y="3227"/>
                  </a:cubicBezTo>
                  <a:cubicBezTo>
                    <a:pt x="1950" y="2891"/>
                    <a:pt x="1748" y="2622"/>
                    <a:pt x="2353" y="2286"/>
                  </a:cubicBezTo>
                  <a:cubicBezTo>
                    <a:pt x="2891" y="2017"/>
                    <a:pt x="2891" y="1412"/>
                    <a:pt x="2891" y="807"/>
                  </a:cubicBezTo>
                  <a:cubicBezTo>
                    <a:pt x="2689" y="605"/>
                    <a:pt x="2353" y="673"/>
                    <a:pt x="2084" y="404"/>
                  </a:cubicBezTo>
                  <a:cubicBezTo>
                    <a:pt x="1950" y="269"/>
                    <a:pt x="1815" y="202"/>
                    <a:pt x="1681" y="0"/>
                  </a:cubicBezTo>
                  <a:close/>
                </a:path>
              </a:pathLst>
            </a:custGeom>
            <a:solidFill>
              <a:srgbClr val="FB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8" name="Google Shape;13798;p16"/>
            <p:cNvSpPr/>
            <p:nvPr/>
          </p:nvSpPr>
          <p:spPr>
            <a:xfrm>
              <a:off x="1360375" y="3263375"/>
              <a:ext cx="109275" cy="131125"/>
            </a:xfrm>
            <a:custGeom>
              <a:avLst/>
              <a:gdLst/>
              <a:ahLst/>
              <a:cxnLst/>
              <a:rect l="l" t="t" r="r" b="b"/>
              <a:pathLst>
                <a:path w="4371" h="5245" extrusionOk="0">
                  <a:moveTo>
                    <a:pt x="0" y="1"/>
                  </a:moveTo>
                  <a:cubicBezTo>
                    <a:pt x="673" y="2286"/>
                    <a:pt x="2353" y="3765"/>
                    <a:pt x="4101" y="5244"/>
                  </a:cubicBezTo>
                  <a:cubicBezTo>
                    <a:pt x="4236" y="4908"/>
                    <a:pt x="4370" y="4639"/>
                    <a:pt x="3900" y="4303"/>
                  </a:cubicBezTo>
                  <a:cubicBezTo>
                    <a:pt x="2891" y="3564"/>
                    <a:pt x="2084" y="2622"/>
                    <a:pt x="1479" y="1480"/>
                  </a:cubicBezTo>
                  <a:cubicBezTo>
                    <a:pt x="1210" y="807"/>
                    <a:pt x="673" y="270"/>
                    <a:pt x="0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9" name="Google Shape;13799;p16"/>
            <p:cNvSpPr/>
            <p:nvPr/>
          </p:nvSpPr>
          <p:spPr>
            <a:xfrm>
              <a:off x="2715025" y="4169275"/>
              <a:ext cx="68925" cy="94150"/>
            </a:xfrm>
            <a:custGeom>
              <a:avLst/>
              <a:gdLst/>
              <a:ahLst/>
              <a:cxnLst/>
              <a:rect l="l" t="t" r="r" b="b"/>
              <a:pathLst>
                <a:path w="2757" h="3766" extrusionOk="0">
                  <a:moveTo>
                    <a:pt x="1143" y="1"/>
                  </a:moveTo>
                  <a:cubicBezTo>
                    <a:pt x="807" y="404"/>
                    <a:pt x="0" y="807"/>
                    <a:pt x="1076" y="1412"/>
                  </a:cubicBezTo>
                  <a:cubicBezTo>
                    <a:pt x="1613" y="1614"/>
                    <a:pt x="1950" y="2286"/>
                    <a:pt x="1681" y="2891"/>
                  </a:cubicBezTo>
                  <a:cubicBezTo>
                    <a:pt x="1445" y="3597"/>
                    <a:pt x="1597" y="3765"/>
                    <a:pt x="1866" y="3765"/>
                  </a:cubicBezTo>
                  <a:cubicBezTo>
                    <a:pt x="2110" y="3765"/>
                    <a:pt x="2452" y="3626"/>
                    <a:pt x="2689" y="3626"/>
                  </a:cubicBezTo>
                  <a:cubicBezTo>
                    <a:pt x="2712" y="3626"/>
                    <a:pt x="2735" y="3628"/>
                    <a:pt x="2756" y="3631"/>
                  </a:cubicBezTo>
                  <a:cubicBezTo>
                    <a:pt x="2555" y="2286"/>
                    <a:pt x="2286" y="942"/>
                    <a:pt x="1143" y="1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0" name="Google Shape;13800;p16"/>
            <p:cNvSpPr/>
            <p:nvPr/>
          </p:nvSpPr>
          <p:spPr>
            <a:xfrm>
              <a:off x="2945275" y="4784425"/>
              <a:ext cx="62200" cy="57150"/>
            </a:xfrm>
            <a:custGeom>
              <a:avLst/>
              <a:gdLst/>
              <a:ahLst/>
              <a:cxnLst/>
              <a:rect l="l" t="t" r="r" b="b"/>
              <a:pathLst>
                <a:path w="2488" h="2286" extrusionOk="0">
                  <a:moveTo>
                    <a:pt x="1210" y="0"/>
                  </a:moveTo>
                  <a:cubicBezTo>
                    <a:pt x="0" y="538"/>
                    <a:pt x="269" y="1345"/>
                    <a:pt x="740" y="2286"/>
                  </a:cubicBezTo>
                  <a:lnTo>
                    <a:pt x="2488" y="2017"/>
                  </a:lnTo>
                  <a:cubicBezTo>
                    <a:pt x="2353" y="1277"/>
                    <a:pt x="2084" y="605"/>
                    <a:pt x="1681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1" name="Google Shape;13801;p16"/>
            <p:cNvSpPr/>
            <p:nvPr/>
          </p:nvSpPr>
          <p:spPr>
            <a:xfrm>
              <a:off x="5283125" y="2945600"/>
              <a:ext cx="100850" cy="45525"/>
            </a:xfrm>
            <a:custGeom>
              <a:avLst/>
              <a:gdLst/>
              <a:ahLst/>
              <a:cxnLst/>
              <a:rect l="l" t="t" r="r" b="b"/>
              <a:pathLst>
                <a:path w="4034" h="1821" extrusionOk="0">
                  <a:moveTo>
                    <a:pt x="1164" y="0"/>
                  </a:moveTo>
                  <a:cubicBezTo>
                    <a:pt x="913" y="0"/>
                    <a:pt x="457" y="678"/>
                    <a:pt x="0" y="678"/>
                  </a:cubicBezTo>
                  <a:cubicBezTo>
                    <a:pt x="1143" y="1148"/>
                    <a:pt x="2353" y="1552"/>
                    <a:pt x="3563" y="1821"/>
                  </a:cubicBezTo>
                  <a:lnTo>
                    <a:pt x="4034" y="1821"/>
                  </a:lnTo>
                  <a:cubicBezTo>
                    <a:pt x="3765" y="274"/>
                    <a:pt x="2017" y="947"/>
                    <a:pt x="1278" y="73"/>
                  </a:cubicBezTo>
                  <a:cubicBezTo>
                    <a:pt x="1247" y="22"/>
                    <a:pt x="1209" y="0"/>
                    <a:pt x="1164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2" name="Google Shape;13802;p16"/>
            <p:cNvSpPr/>
            <p:nvPr/>
          </p:nvSpPr>
          <p:spPr>
            <a:xfrm>
              <a:off x="1188950" y="2950775"/>
              <a:ext cx="62200" cy="110950"/>
            </a:xfrm>
            <a:custGeom>
              <a:avLst/>
              <a:gdLst/>
              <a:ahLst/>
              <a:cxnLst/>
              <a:rect l="l" t="t" r="r" b="b"/>
              <a:pathLst>
                <a:path w="2488" h="4438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1614"/>
                    <a:pt x="807" y="3227"/>
                    <a:pt x="2017" y="4437"/>
                  </a:cubicBezTo>
                  <a:lnTo>
                    <a:pt x="2487" y="3563"/>
                  </a:lnTo>
                  <a:cubicBezTo>
                    <a:pt x="1882" y="3362"/>
                    <a:pt x="1412" y="2757"/>
                    <a:pt x="1277" y="2084"/>
                  </a:cubicBezTo>
                  <a:cubicBezTo>
                    <a:pt x="1143" y="1277"/>
                    <a:pt x="672" y="471"/>
                    <a:pt x="0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3" name="Google Shape;13803;p16"/>
            <p:cNvSpPr/>
            <p:nvPr/>
          </p:nvSpPr>
          <p:spPr>
            <a:xfrm>
              <a:off x="3367125" y="4396575"/>
              <a:ext cx="77325" cy="70475"/>
            </a:xfrm>
            <a:custGeom>
              <a:avLst/>
              <a:gdLst/>
              <a:ahLst/>
              <a:cxnLst/>
              <a:rect l="l" t="t" r="r" b="b"/>
              <a:pathLst>
                <a:path w="3093" h="2819" extrusionOk="0">
                  <a:moveTo>
                    <a:pt x="682" y="0"/>
                  </a:moveTo>
                  <a:cubicBezTo>
                    <a:pt x="452" y="0"/>
                    <a:pt x="219" y="58"/>
                    <a:pt x="0" y="186"/>
                  </a:cubicBezTo>
                  <a:cubicBezTo>
                    <a:pt x="337" y="724"/>
                    <a:pt x="673" y="1262"/>
                    <a:pt x="942" y="1799"/>
                  </a:cubicBezTo>
                  <a:cubicBezTo>
                    <a:pt x="1009" y="2001"/>
                    <a:pt x="1143" y="2136"/>
                    <a:pt x="1278" y="2270"/>
                  </a:cubicBezTo>
                  <a:cubicBezTo>
                    <a:pt x="1671" y="2445"/>
                    <a:pt x="2036" y="2819"/>
                    <a:pt x="2428" y="2819"/>
                  </a:cubicBezTo>
                  <a:cubicBezTo>
                    <a:pt x="2639" y="2819"/>
                    <a:pt x="2858" y="2710"/>
                    <a:pt x="3093" y="2405"/>
                  </a:cubicBezTo>
                  <a:cubicBezTo>
                    <a:pt x="3093" y="2203"/>
                    <a:pt x="3026" y="2001"/>
                    <a:pt x="2891" y="1867"/>
                  </a:cubicBezTo>
                  <a:cubicBezTo>
                    <a:pt x="2757" y="1463"/>
                    <a:pt x="2421" y="1194"/>
                    <a:pt x="2085" y="1060"/>
                  </a:cubicBezTo>
                  <a:cubicBezTo>
                    <a:pt x="1888" y="423"/>
                    <a:pt x="1299" y="0"/>
                    <a:pt x="682" y="0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4" name="Google Shape;13804;p16"/>
            <p:cNvSpPr/>
            <p:nvPr/>
          </p:nvSpPr>
          <p:spPr>
            <a:xfrm>
              <a:off x="1723400" y="3776000"/>
              <a:ext cx="110950" cy="50650"/>
            </a:xfrm>
            <a:custGeom>
              <a:avLst/>
              <a:gdLst/>
              <a:ahLst/>
              <a:cxnLst/>
              <a:rect l="l" t="t" r="r" b="b"/>
              <a:pathLst>
                <a:path w="4438" h="2026" extrusionOk="0">
                  <a:moveTo>
                    <a:pt x="3295" y="0"/>
                  </a:moveTo>
                  <a:cubicBezTo>
                    <a:pt x="2286" y="807"/>
                    <a:pt x="942" y="1076"/>
                    <a:pt x="1" y="2017"/>
                  </a:cubicBezTo>
                  <a:cubicBezTo>
                    <a:pt x="102" y="2023"/>
                    <a:pt x="203" y="2025"/>
                    <a:pt x="304" y="2025"/>
                  </a:cubicBezTo>
                  <a:cubicBezTo>
                    <a:pt x="1401" y="2025"/>
                    <a:pt x="2438" y="1692"/>
                    <a:pt x="3362" y="1076"/>
                  </a:cubicBezTo>
                  <a:cubicBezTo>
                    <a:pt x="4438" y="471"/>
                    <a:pt x="3295" y="336"/>
                    <a:pt x="3295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5" name="Google Shape;13805;p16"/>
            <p:cNvSpPr/>
            <p:nvPr/>
          </p:nvSpPr>
          <p:spPr>
            <a:xfrm>
              <a:off x="4313350" y="3705400"/>
              <a:ext cx="65575" cy="72300"/>
            </a:xfrm>
            <a:custGeom>
              <a:avLst/>
              <a:gdLst/>
              <a:ahLst/>
              <a:cxnLst/>
              <a:rect l="l" t="t" r="r" b="b"/>
              <a:pathLst>
                <a:path w="2623" h="2892" extrusionOk="0">
                  <a:moveTo>
                    <a:pt x="68" y="1"/>
                  </a:moveTo>
                  <a:lnTo>
                    <a:pt x="68" y="471"/>
                  </a:lnTo>
                  <a:cubicBezTo>
                    <a:pt x="1" y="807"/>
                    <a:pt x="68" y="1211"/>
                    <a:pt x="270" y="1480"/>
                  </a:cubicBezTo>
                  <a:cubicBezTo>
                    <a:pt x="740" y="2017"/>
                    <a:pt x="1009" y="2757"/>
                    <a:pt x="1816" y="2891"/>
                  </a:cubicBezTo>
                  <a:lnTo>
                    <a:pt x="2085" y="2824"/>
                  </a:lnTo>
                  <a:cubicBezTo>
                    <a:pt x="1883" y="2085"/>
                    <a:pt x="2421" y="1614"/>
                    <a:pt x="2623" y="875"/>
                  </a:cubicBezTo>
                  <a:cubicBezTo>
                    <a:pt x="1681" y="807"/>
                    <a:pt x="808" y="538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6" name="Google Shape;13806;p16"/>
            <p:cNvSpPr/>
            <p:nvPr/>
          </p:nvSpPr>
          <p:spPr>
            <a:xfrm>
              <a:off x="3921750" y="5036375"/>
              <a:ext cx="56775" cy="52275"/>
            </a:xfrm>
            <a:custGeom>
              <a:avLst/>
              <a:gdLst/>
              <a:ahLst/>
              <a:cxnLst/>
              <a:rect l="l" t="t" r="r" b="b"/>
              <a:pathLst>
                <a:path w="2271" h="2091" extrusionOk="0">
                  <a:moveTo>
                    <a:pt x="726" y="0"/>
                  </a:moveTo>
                  <a:cubicBezTo>
                    <a:pt x="645" y="0"/>
                    <a:pt x="560" y="2"/>
                    <a:pt x="471" y="6"/>
                  </a:cubicBezTo>
                  <a:cubicBezTo>
                    <a:pt x="270" y="141"/>
                    <a:pt x="1" y="208"/>
                    <a:pt x="1" y="410"/>
                  </a:cubicBezTo>
                  <a:cubicBezTo>
                    <a:pt x="538" y="1082"/>
                    <a:pt x="1211" y="1687"/>
                    <a:pt x="2018" y="2090"/>
                  </a:cubicBezTo>
                  <a:cubicBezTo>
                    <a:pt x="2270" y="511"/>
                    <a:pt x="1989" y="0"/>
                    <a:pt x="726" y="0"/>
                  </a:cubicBezTo>
                  <a:close/>
                </a:path>
              </a:pathLst>
            </a:custGeom>
            <a:solidFill>
              <a:srgbClr val="FA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7" name="Google Shape;13807;p16"/>
            <p:cNvSpPr/>
            <p:nvPr/>
          </p:nvSpPr>
          <p:spPr>
            <a:xfrm>
              <a:off x="3861250" y="4987450"/>
              <a:ext cx="72300" cy="59175"/>
            </a:xfrm>
            <a:custGeom>
              <a:avLst/>
              <a:gdLst/>
              <a:ahLst/>
              <a:cxnLst/>
              <a:rect l="l" t="t" r="r" b="b"/>
              <a:pathLst>
                <a:path w="2892" h="2367" extrusionOk="0">
                  <a:moveTo>
                    <a:pt x="431" y="0"/>
                  </a:moveTo>
                  <a:cubicBezTo>
                    <a:pt x="290" y="0"/>
                    <a:pt x="146" y="6"/>
                    <a:pt x="0" y="14"/>
                  </a:cubicBezTo>
                  <a:cubicBezTo>
                    <a:pt x="673" y="820"/>
                    <a:pt x="1345" y="1560"/>
                    <a:pt x="2017" y="2367"/>
                  </a:cubicBezTo>
                  <a:lnTo>
                    <a:pt x="2421" y="2367"/>
                  </a:lnTo>
                  <a:lnTo>
                    <a:pt x="2891" y="1963"/>
                  </a:lnTo>
                  <a:cubicBezTo>
                    <a:pt x="2690" y="1829"/>
                    <a:pt x="2421" y="1762"/>
                    <a:pt x="2421" y="1694"/>
                  </a:cubicBezTo>
                  <a:cubicBezTo>
                    <a:pt x="2302" y="275"/>
                    <a:pt x="1456" y="0"/>
                    <a:pt x="431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8" name="Google Shape;13808;p16"/>
            <p:cNvSpPr/>
            <p:nvPr/>
          </p:nvSpPr>
          <p:spPr>
            <a:xfrm>
              <a:off x="3780575" y="4907100"/>
              <a:ext cx="87425" cy="58850"/>
            </a:xfrm>
            <a:custGeom>
              <a:avLst/>
              <a:gdLst/>
              <a:ahLst/>
              <a:cxnLst/>
              <a:rect l="l" t="t" r="r" b="b"/>
              <a:pathLst>
                <a:path w="3497" h="2354" extrusionOk="0">
                  <a:moveTo>
                    <a:pt x="1" y="1"/>
                  </a:moveTo>
                  <a:cubicBezTo>
                    <a:pt x="807" y="807"/>
                    <a:pt x="1345" y="1816"/>
                    <a:pt x="2488" y="2354"/>
                  </a:cubicBezTo>
                  <a:cubicBezTo>
                    <a:pt x="2488" y="2018"/>
                    <a:pt x="3496" y="1749"/>
                    <a:pt x="2757" y="1345"/>
                  </a:cubicBezTo>
                  <a:cubicBezTo>
                    <a:pt x="1816" y="875"/>
                    <a:pt x="1143" y="1"/>
                    <a:pt x="1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9" name="Google Shape;13809;p16"/>
            <p:cNvSpPr/>
            <p:nvPr/>
          </p:nvSpPr>
          <p:spPr>
            <a:xfrm>
              <a:off x="2765425" y="4280200"/>
              <a:ext cx="47100" cy="50450"/>
            </a:xfrm>
            <a:custGeom>
              <a:avLst/>
              <a:gdLst/>
              <a:ahLst/>
              <a:cxnLst/>
              <a:rect l="l" t="t" r="r" b="b"/>
              <a:pathLst>
                <a:path w="1884" h="2018" extrusionOk="0">
                  <a:moveTo>
                    <a:pt x="1211" y="1"/>
                  </a:moveTo>
                  <a:cubicBezTo>
                    <a:pt x="673" y="606"/>
                    <a:pt x="270" y="1278"/>
                    <a:pt x="1" y="2017"/>
                  </a:cubicBezTo>
                  <a:lnTo>
                    <a:pt x="1883" y="2017"/>
                  </a:lnTo>
                  <a:cubicBezTo>
                    <a:pt x="1816" y="1278"/>
                    <a:pt x="1614" y="606"/>
                    <a:pt x="1211" y="1"/>
                  </a:cubicBezTo>
                  <a:close/>
                </a:path>
              </a:pathLst>
            </a:custGeom>
            <a:solidFill>
              <a:srgbClr val="F7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0" name="Google Shape;13810;p16"/>
            <p:cNvSpPr/>
            <p:nvPr/>
          </p:nvSpPr>
          <p:spPr>
            <a:xfrm>
              <a:off x="2693175" y="4108775"/>
              <a:ext cx="50425" cy="60525"/>
            </a:xfrm>
            <a:custGeom>
              <a:avLst/>
              <a:gdLst/>
              <a:ahLst/>
              <a:cxnLst/>
              <a:rect l="l" t="t" r="r" b="b"/>
              <a:pathLst>
                <a:path w="2017" h="242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1076"/>
                    <a:pt x="0" y="1479"/>
                    <a:pt x="941" y="2017"/>
                  </a:cubicBezTo>
                  <a:cubicBezTo>
                    <a:pt x="1277" y="2152"/>
                    <a:pt x="1681" y="2286"/>
                    <a:pt x="2017" y="2421"/>
                  </a:cubicBezTo>
                  <a:cubicBezTo>
                    <a:pt x="1815" y="1479"/>
                    <a:pt x="1681" y="605"/>
                    <a:pt x="807" y="0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1" name="Google Shape;13811;p16"/>
            <p:cNvSpPr/>
            <p:nvPr/>
          </p:nvSpPr>
          <p:spPr>
            <a:xfrm>
              <a:off x="1461200" y="3965900"/>
              <a:ext cx="50450" cy="52200"/>
            </a:xfrm>
            <a:custGeom>
              <a:avLst/>
              <a:gdLst/>
              <a:ahLst/>
              <a:cxnLst/>
              <a:rect l="l" t="t" r="r" b="b"/>
              <a:pathLst>
                <a:path w="2018" h="2088" extrusionOk="0">
                  <a:moveTo>
                    <a:pt x="2018" y="1"/>
                  </a:moveTo>
                  <a:lnTo>
                    <a:pt x="2018" y="1"/>
                  </a:lnTo>
                  <a:cubicBezTo>
                    <a:pt x="1278" y="203"/>
                    <a:pt x="606" y="606"/>
                    <a:pt x="1" y="1211"/>
                  </a:cubicBezTo>
                  <a:cubicBezTo>
                    <a:pt x="1" y="1547"/>
                    <a:pt x="135" y="1883"/>
                    <a:pt x="472" y="2085"/>
                  </a:cubicBezTo>
                  <a:cubicBezTo>
                    <a:pt x="511" y="2087"/>
                    <a:pt x="549" y="2088"/>
                    <a:pt x="586" y="2088"/>
                  </a:cubicBezTo>
                  <a:cubicBezTo>
                    <a:pt x="2004" y="2088"/>
                    <a:pt x="1756" y="853"/>
                    <a:pt x="2018" y="1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2" name="Google Shape;13812;p16"/>
            <p:cNvSpPr/>
            <p:nvPr/>
          </p:nvSpPr>
          <p:spPr>
            <a:xfrm>
              <a:off x="1615825" y="3933175"/>
              <a:ext cx="68950" cy="46200"/>
            </a:xfrm>
            <a:custGeom>
              <a:avLst/>
              <a:gdLst/>
              <a:ahLst/>
              <a:cxnLst/>
              <a:rect l="l" t="t" r="r" b="b"/>
              <a:pathLst>
                <a:path w="2758" h="1848" extrusionOk="0">
                  <a:moveTo>
                    <a:pt x="1362" y="0"/>
                  </a:moveTo>
                  <a:cubicBezTo>
                    <a:pt x="555" y="0"/>
                    <a:pt x="431" y="416"/>
                    <a:pt x="1" y="1848"/>
                  </a:cubicBezTo>
                  <a:cubicBezTo>
                    <a:pt x="1009" y="1444"/>
                    <a:pt x="1951" y="907"/>
                    <a:pt x="2757" y="167"/>
                  </a:cubicBezTo>
                  <a:cubicBezTo>
                    <a:pt x="2134" y="70"/>
                    <a:pt x="1691" y="0"/>
                    <a:pt x="136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3" name="Google Shape;13813;p16"/>
            <p:cNvSpPr/>
            <p:nvPr/>
          </p:nvSpPr>
          <p:spPr>
            <a:xfrm>
              <a:off x="3691500" y="5107100"/>
              <a:ext cx="94150" cy="42050"/>
            </a:xfrm>
            <a:custGeom>
              <a:avLst/>
              <a:gdLst/>
              <a:ahLst/>
              <a:cxnLst/>
              <a:rect l="l" t="t" r="r" b="b"/>
              <a:pathLst>
                <a:path w="3766" h="1682" extrusionOk="0">
                  <a:moveTo>
                    <a:pt x="1950" y="1"/>
                  </a:moveTo>
                  <a:cubicBezTo>
                    <a:pt x="1883" y="135"/>
                    <a:pt x="1748" y="270"/>
                    <a:pt x="1614" y="404"/>
                  </a:cubicBezTo>
                  <a:cubicBezTo>
                    <a:pt x="1143" y="875"/>
                    <a:pt x="68" y="539"/>
                    <a:pt x="0" y="1547"/>
                  </a:cubicBezTo>
                  <a:lnTo>
                    <a:pt x="68" y="1682"/>
                  </a:lnTo>
                  <a:cubicBezTo>
                    <a:pt x="370" y="1631"/>
                    <a:pt x="677" y="1619"/>
                    <a:pt x="986" y="1619"/>
                  </a:cubicBezTo>
                  <a:cubicBezTo>
                    <a:pt x="1295" y="1619"/>
                    <a:pt x="1606" y="1631"/>
                    <a:pt x="1916" y="1631"/>
                  </a:cubicBezTo>
                  <a:cubicBezTo>
                    <a:pt x="2538" y="1631"/>
                    <a:pt x="3160" y="1581"/>
                    <a:pt x="3765" y="1278"/>
                  </a:cubicBezTo>
                  <a:cubicBezTo>
                    <a:pt x="3026" y="1144"/>
                    <a:pt x="2891" y="606"/>
                    <a:pt x="2824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4" name="Google Shape;13814;p16"/>
            <p:cNvSpPr/>
            <p:nvPr/>
          </p:nvSpPr>
          <p:spPr>
            <a:xfrm>
              <a:off x="3755650" y="5107100"/>
              <a:ext cx="68650" cy="32100"/>
            </a:xfrm>
            <a:custGeom>
              <a:avLst/>
              <a:gdLst/>
              <a:ahLst/>
              <a:cxnLst/>
              <a:rect l="l" t="t" r="r" b="b"/>
              <a:pathLst>
                <a:path w="2746" h="1284" extrusionOk="0">
                  <a:moveTo>
                    <a:pt x="191" y="1"/>
                  </a:moveTo>
                  <a:cubicBezTo>
                    <a:pt x="0" y="762"/>
                    <a:pt x="50" y="1284"/>
                    <a:pt x="959" y="1284"/>
                  </a:cubicBezTo>
                  <a:cubicBezTo>
                    <a:pt x="1014" y="1284"/>
                    <a:pt x="1071" y="1282"/>
                    <a:pt x="1132" y="1278"/>
                  </a:cubicBezTo>
                  <a:cubicBezTo>
                    <a:pt x="1670" y="1278"/>
                    <a:pt x="2275" y="1144"/>
                    <a:pt x="2745" y="808"/>
                  </a:cubicBezTo>
                  <a:cubicBezTo>
                    <a:pt x="2073" y="68"/>
                    <a:pt x="1065" y="337"/>
                    <a:pt x="191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5" name="Google Shape;13815;p16"/>
            <p:cNvSpPr/>
            <p:nvPr/>
          </p:nvSpPr>
          <p:spPr>
            <a:xfrm>
              <a:off x="3399050" y="4446600"/>
              <a:ext cx="60525" cy="57150"/>
            </a:xfrm>
            <a:custGeom>
              <a:avLst/>
              <a:gdLst/>
              <a:ahLst/>
              <a:cxnLst/>
              <a:rect l="l" t="t" r="r" b="b"/>
              <a:pathLst>
                <a:path w="2421" h="2286" extrusionOk="0">
                  <a:moveTo>
                    <a:pt x="2018" y="0"/>
                  </a:moveTo>
                  <a:cubicBezTo>
                    <a:pt x="1866" y="0"/>
                    <a:pt x="1715" y="67"/>
                    <a:pt x="1614" y="202"/>
                  </a:cubicBezTo>
                  <a:cubicBezTo>
                    <a:pt x="1469" y="329"/>
                    <a:pt x="1323" y="373"/>
                    <a:pt x="1178" y="373"/>
                  </a:cubicBezTo>
                  <a:cubicBezTo>
                    <a:pt x="859" y="373"/>
                    <a:pt x="541" y="163"/>
                    <a:pt x="222" y="163"/>
                  </a:cubicBezTo>
                  <a:cubicBezTo>
                    <a:pt x="148" y="163"/>
                    <a:pt x="74" y="174"/>
                    <a:pt x="1" y="202"/>
                  </a:cubicBezTo>
                  <a:lnTo>
                    <a:pt x="1614" y="2286"/>
                  </a:lnTo>
                  <a:cubicBezTo>
                    <a:pt x="1480" y="1479"/>
                    <a:pt x="1950" y="1076"/>
                    <a:pt x="2421" y="605"/>
                  </a:cubicBezTo>
                  <a:lnTo>
                    <a:pt x="2421" y="202"/>
                  </a:lnTo>
                  <a:cubicBezTo>
                    <a:pt x="2320" y="67"/>
                    <a:pt x="2169" y="0"/>
                    <a:pt x="2018" y="0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6" name="Google Shape;13816;p16"/>
            <p:cNvSpPr/>
            <p:nvPr/>
          </p:nvSpPr>
          <p:spPr>
            <a:xfrm>
              <a:off x="4362100" y="3774300"/>
              <a:ext cx="65575" cy="65575"/>
            </a:xfrm>
            <a:custGeom>
              <a:avLst/>
              <a:gdLst/>
              <a:ahLst/>
              <a:cxnLst/>
              <a:rect l="l" t="t" r="r" b="b"/>
              <a:pathLst>
                <a:path w="2623" h="2623" extrusionOk="0">
                  <a:moveTo>
                    <a:pt x="202" y="1"/>
                  </a:moveTo>
                  <a:lnTo>
                    <a:pt x="68" y="135"/>
                  </a:lnTo>
                  <a:cubicBezTo>
                    <a:pt x="0" y="1816"/>
                    <a:pt x="1076" y="2354"/>
                    <a:pt x="2421" y="2623"/>
                  </a:cubicBezTo>
                  <a:lnTo>
                    <a:pt x="2622" y="2421"/>
                  </a:lnTo>
                  <a:cubicBezTo>
                    <a:pt x="2286" y="1346"/>
                    <a:pt x="1143" y="942"/>
                    <a:pt x="538" y="68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7" name="Google Shape;13817;p16"/>
            <p:cNvSpPr/>
            <p:nvPr/>
          </p:nvSpPr>
          <p:spPr>
            <a:xfrm>
              <a:off x="5081425" y="4300375"/>
              <a:ext cx="60550" cy="52125"/>
            </a:xfrm>
            <a:custGeom>
              <a:avLst/>
              <a:gdLst/>
              <a:ahLst/>
              <a:cxnLst/>
              <a:rect l="l" t="t" r="r" b="b"/>
              <a:pathLst>
                <a:path w="2422" h="2085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547" y="404"/>
                    <a:pt x="673" y="942"/>
                    <a:pt x="1" y="1614"/>
                  </a:cubicBezTo>
                  <a:cubicBezTo>
                    <a:pt x="337" y="1614"/>
                    <a:pt x="673" y="1748"/>
                    <a:pt x="875" y="2084"/>
                  </a:cubicBezTo>
                  <a:cubicBezTo>
                    <a:pt x="1547" y="1479"/>
                    <a:pt x="2085" y="807"/>
                    <a:pt x="2421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8" name="Google Shape;13818;p16"/>
            <p:cNvSpPr/>
            <p:nvPr/>
          </p:nvSpPr>
          <p:spPr>
            <a:xfrm>
              <a:off x="3241075" y="4114175"/>
              <a:ext cx="52125" cy="34950"/>
            </a:xfrm>
            <a:custGeom>
              <a:avLst/>
              <a:gdLst/>
              <a:ahLst/>
              <a:cxnLst/>
              <a:rect l="l" t="t" r="r" b="b"/>
              <a:pathLst>
                <a:path w="2085" h="1398" extrusionOk="0">
                  <a:moveTo>
                    <a:pt x="971" y="1"/>
                  </a:moveTo>
                  <a:cubicBezTo>
                    <a:pt x="844" y="1"/>
                    <a:pt x="717" y="53"/>
                    <a:pt x="605" y="188"/>
                  </a:cubicBezTo>
                  <a:cubicBezTo>
                    <a:pt x="0" y="726"/>
                    <a:pt x="673" y="927"/>
                    <a:pt x="942" y="1263"/>
                  </a:cubicBezTo>
                  <a:lnTo>
                    <a:pt x="1076" y="1398"/>
                  </a:lnTo>
                  <a:cubicBezTo>
                    <a:pt x="1748" y="1331"/>
                    <a:pt x="2084" y="994"/>
                    <a:pt x="1614" y="389"/>
                  </a:cubicBezTo>
                  <a:cubicBezTo>
                    <a:pt x="1479" y="210"/>
                    <a:pt x="1225" y="1"/>
                    <a:pt x="971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9" name="Google Shape;13819;p16"/>
            <p:cNvSpPr/>
            <p:nvPr/>
          </p:nvSpPr>
          <p:spPr>
            <a:xfrm>
              <a:off x="1493150" y="3423050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0" y="0"/>
                  </a:moveTo>
                  <a:lnTo>
                    <a:pt x="0" y="0"/>
                  </a:lnTo>
                  <a:cubicBezTo>
                    <a:pt x="336" y="941"/>
                    <a:pt x="1076" y="1681"/>
                    <a:pt x="2017" y="2017"/>
                  </a:cubicBezTo>
                  <a:cubicBezTo>
                    <a:pt x="1883" y="807"/>
                    <a:pt x="874" y="471"/>
                    <a:pt x="0" y="0"/>
                  </a:cubicBezTo>
                  <a:close/>
                </a:path>
              </a:pathLst>
            </a:custGeom>
            <a:solidFill>
              <a:srgbClr val="F2A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0" name="Google Shape;13820;p16"/>
            <p:cNvSpPr/>
            <p:nvPr/>
          </p:nvSpPr>
          <p:spPr>
            <a:xfrm>
              <a:off x="1402375" y="3996175"/>
              <a:ext cx="70625" cy="36300"/>
            </a:xfrm>
            <a:custGeom>
              <a:avLst/>
              <a:gdLst/>
              <a:ahLst/>
              <a:cxnLst/>
              <a:rect l="l" t="t" r="r" b="b"/>
              <a:pathLst>
                <a:path w="2825" h="1452" extrusionOk="0">
                  <a:moveTo>
                    <a:pt x="2354" y="0"/>
                  </a:moveTo>
                  <a:cubicBezTo>
                    <a:pt x="2370" y="10"/>
                    <a:pt x="2386" y="20"/>
                    <a:pt x="2402" y="30"/>
                  </a:cubicBezTo>
                  <a:lnTo>
                    <a:pt x="2402" y="30"/>
                  </a:lnTo>
                  <a:cubicBezTo>
                    <a:pt x="2408" y="21"/>
                    <a:pt x="2415" y="11"/>
                    <a:pt x="2421" y="0"/>
                  </a:cubicBezTo>
                  <a:close/>
                  <a:moveTo>
                    <a:pt x="2402" y="30"/>
                  </a:moveTo>
                  <a:cubicBezTo>
                    <a:pt x="2194" y="332"/>
                    <a:pt x="1808" y="275"/>
                    <a:pt x="1547" y="471"/>
                  </a:cubicBezTo>
                  <a:cubicBezTo>
                    <a:pt x="1077" y="807"/>
                    <a:pt x="404" y="740"/>
                    <a:pt x="1" y="1277"/>
                  </a:cubicBezTo>
                  <a:cubicBezTo>
                    <a:pt x="220" y="1403"/>
                    <a:pt x="422" y="1451"/>
                    <a:pt x="612" y="1451"/>
                  </a:cubicBezTo>
                  <a:cubicBezTo>
                    <a:pt x="1239" y="1451"/>
                    <a:pt x="1751" y="926"/>
                    <a:pt x="2421" y="874"/>
                  </a:cubicBezTo>
                  <a:cubicBezTo>
                    <a:pt x="2455" y="941"/>
                    <a:pt x="2522" y="975"/>
                    <a:pt x="2598" y="975"/>
                  </a:cubicBezTo>
                  <a:cubicBezTo>
                    <a:pt x="2673" y="975"/>
                    <a:pt x="2757" y="941"/>
                    <a:pt x="2825" y="874"/>
                  </a:cubicBezTo>
                  <a:cubicBezTo>
                    <a:pt x="2825" y="554"/>
                    <a:pt x="2703" y="234"/>
                    <a:pt x="2402" y="3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1" name="Google Shape;13821;p16"/>
            <p:cNvSpPr/>
            <p:nvPr/>
          </p:nvSpPr>
          <p:spPr>
            <a:xfrm>
              <a:off x="1573825" y="3965325"/>
              <a:ext cx="40350" cy="34225"/>
            </a:xfrm>
            <a:custGeom>
              <a:avLst/>
              <a:gdLst/>
              <a:ahLst/>
              <a:cxnLst/>
              <a:rect l="l" t="t" r="r" b="b"/>
              <a:pathLst>
                <a:path w="1614" h="1369" extrusionOk="0">
                  <a:moveTo>
                    <a:pt x="412" y="0"/>
                  </a:moveTo>
                  <a:cubicBezTo>
                    <a:pt x="345" y="0"/>
                    <a:pt x="276" y="8"/>
                    <a:pt x="202" y="24"/>
                  </a:cubicBezTo>
                  <a:cubicBezTo>
                    <a:pt x="0" y="495"/>
                    <a:pt x="471" y="898"/>
                    <a:pt x="404" y="1369"/>
                  </a:cubicBezTo>
                  <a:cubicBezTo>
                    <a:pt x="941" y="1301"/>
                    <a:pt x="1412" y="1032"/>
                    <a:pt x="1614" y="562"/>
                  </a:cubicBezTo>
                  <a:cubicBezTo>
                    <a:pt x="1200" y="385"/>
                    <a:pt x="891" y="0"/>
                    <a:pt x="41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2" name="Google Shape;13822;p16"/>
            <p:cNvSpPr/>
            <p:nvPr/>
          </p:nvSpPr>
          <p:spPr>
            <a:xfrm>
              <a:off x="2560400" y="4522225"/>
              <a:ext cx="37000" cy="52125"/>
            </a:xfrm>
            <a:custGeom>
              <a:avLst/>
              <a:gdLst/>
              <a:ahLst/>
              <a:cxnLst/>
              <a:rect l="l" t="t" r="r" b="b"/>
              <a:pathLst>
                <a:path w="1480" h="2085" extrusionOk="0">
                  <a:moveTo>
                    <a:pt x="471" y="0"/>
                  </a:moveTo>
                  <a:lnTo>
                    <a:pt x="0" y="68"/>
                  </a:lnTo>
                  <a:cubicBezTo>
                    <a:pt x="0" y="807"/>
                    <a:pt x="269" y="1547"/>
                    <a:pt x="874" y="2085"/>
                  </a:cubicBezTo>
                  <a:cubicBezTo>
                    <a:pt x="941" y="1345"/>
                    <a:pt x="1479" y="538"/>
                    <a:pt x="471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3" name="Google Shape;13823;p16"/>
            <p:cNvSpPr/>
            <p:nvPr/>
          </p:nvSpPr>
          <p:spPr>
            <a:xfrm>
              <a:off x="4779550" y="4659575"/>
              <a:ext cx="41400" cy="32425"/>
            </a:xfrm>
            <a:custGeom>
              <a:avLst/>
              <a:gdLst/>
              <a:ahLst/>
              <a:cxnLst/>
              <a:rect l="l" t="t" r="r" b="b"/>
              <a:pathLst>
                <a:path w="1656" h="1297" extrusionOk="0">
                  <a:moveTo>
                    <a:pt x="387" y="0"/>
                  </a:moveTo>
                  <a:cubicBezTo>
                    <a:pt x="74" y="0"/>
                    <a:pt x="1" y="205"/>
                    <a:pt x="244" y="691"/>
                  </a:cubicBezTo>
                  <a:cubicBezTo>
                    <a:pt x="311" y="893"/>
                    <a:pt x="378" y="1095"/>
                    <a:pt x="378" y="1296"/>
                  </a:cubicBezTo>
                  <a:cubicBezTo>
                    <a:pt x="916" y="1095"/>
                    <a:pt x="1387" y="691"/>
                    <a:pt x="1656" y="154"/>
                  </a:cubicBezTo>
                  <a:cubicBezTo>
                    <a:pt x="1387" y="154"/>
                    <a:pt x="1118" y="154"/>
                    <a:pt x="849" y="86"/>
                  </a:cubicBezTo>
                  <a:cubicBezTo>
                    <a:pt x="663" y="31"/>
                    <a:pt x="507" y="0"/>
                    <a:pt x="38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4" name="Google Shape;13824;p16"/>
            <p:cNvSpPr/>
            <p:nvPr/>
          </p:nvSpPr>
          <p:spPr>
            <a:xfrm>
              <a:off x="1313300" y="3201200"/>
              <a:ext cx="38700" cy="32625"/>
            </a:xfrm>
            <a:custGeom>
              <a:avLst/>
              <a:gdLst/>
              <a:ahLst/>
              <a:cxnLst/>
              <a:rect l="l" t="t" r="r" b="b"/>
              <a:pathLst>
                <a:path w="1548" h="130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69"/>
                    <a:pt x="68" y="672"/>
                    <a:pt x="337" y="874"/>
                  </a:cubicBezTo>
                  <a:cubicBezTo>
                    <a:pt x="511" y="990"/>
                    <a:pt x="634" y="1305"/>
                    <a:pt x="922" y="1305"/>
                  </a:cubicBezTo>
                  <a:cubicBezTo>
                    <a:pt x="969" y="1305"/>
                    <a:pt x="1020" y="1296"/>
                    <a:pt x="1077" y="1277"/>
                  </a:cubicBezTo>
                  <a:cubicBezTo>
                    <a:pt x="1547" y="67"/>
                    <a:pt x="1547" y="67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5" name="Google Shape;13825;p16"/>
            <p:cNvSpPr/>
            <p:nvPr/>
          </p:nvSpPr>
          <p:spPr>
            <a:xfrm>
              <a:off x="3841075" y="4957525"/>
              <a:ext cx="45400" cy="28600"/>
            </a:xfrm>
            <a:custGeom>
              <a:avLst/>
              <a:gdLst/>
              <a:ahLst/>
              <a:cxnLst/>
              <a:rect l="l" t="t" r="r" b="b"/>
              <a:pathLst>
                <a:path w="1816" h="1144" extrusionOk="0">
                  <a:moveTo>
                    <a:pt x="1816" y="1"/>
                  </a:moveTo>
                  <a:lnTo>
                    <a:pt x="1816" y="1"/>
                  </a:lnTo>
                  <a:cubicBezTo>
                    <a:pt x="1278" y="269"/>
                    <a:pt x="606" y="337"/>
                    <a:pt x="1" y="337"/>
                  </a:cubicBezTo>
                  <a:cubicBezTo>
                    <a:pt x="202" y="673"/>
                    <a:pt x="404" y="1009"/>
                    <a:pt x="807" y="1143"/>
                  </a:cubicBezTo>
                  <a:cubicBezTo>
                    <a:pt x="942" y="673"/>
                    <a:pt x="1816" y="942"/>
                    <a:pt x="1816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6" name="Google Shape;13826;p16"/>
            <p:cNvSpPr/>
            <p:nvPr/>
          </p:nvSpPr>
          <p:spPr>
            <a:xfrm>
              <a:off x="3629325" y="4070125"/>
              <a:ext cx="33625" cy="37000"/>
            </a:xfrm>
            <a:custGeom>
              <a:avLst/>
              <a:gdLst/>
              <a:ahLst/>
              <a:cxnLst/>
              <a:rect l="l" t="t" r="r" b="b"/>
              <a:pathLst>
                <a:path w="1345" h="1480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740"/>
                    <a:pt x="605" y="1345"/>
                    <a:pt x="1345" y="1479"/>
                  </a:cubicBezTo>
                  <a:cubicBezTo>
                    <a:pt x="1143" y="807"/>
                    <a:pt x="672" y="269"/>
                    <a:pt x="0" y="0"/>
                  </a:cubicBezTo>
                  <a:close/>
                </a:path>
              </a:pathLst>
            </a:custGeom>
            <a:solidFill>
              <a:srgbClr val="F4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7" name="Google Shape;13827;p16"/>
            <p:cNvSpPr/>
            <p:nvPr/>
          </p:nvSpPr>
          <p:spPr>
            <a:xfrm>
              <a:off x="1805750" y="3755825"/>
              <a:ext cx="40375" cy="22600"/>
            </a:xfrm>
            <a:custGeom>
              <a:avLst/>
              <a:gdLst/>
              <a:ahLst/>
              <a:cxnLst/>
              <a:rect l="l" t="t" r="r" b="b"/>
              <a:pathLst>
                <a:path w="1615" h="904" extrusionOk="0">
                  <a:moveTo>
                    <a:pt x="1614" y="0"/>
                  </a:moveTo>
                  <a:lnTo>
                    <a:pt x="1614" y="0"/>
                  </a:lnTo>
                  <a:cubicBezTo>
                    <a:pt x="1009" y="68"/>
                    <a:pt x="404" y="337"/>
                    <a:pt x="1" y="874"/>
                  </a:cubicBezTo>
                  <a:cubicBezTo>
                    <a:pt x="99" y="894"/>
                    <a:pt x="197" y="904"/>
                    <a:pt x="294" y="904"/>
                  </a:cubicBezTo>
                  <a:cubicBezTo>
                    <a:pt x="861" y="904"/>
                    <a:pt x="1384" y="575"/>
                    <a:pt x="1614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8" name="Google Shape;13828;p16"/>
            <p:cNvSpPr/>
            <p:nvPr/>
          </p:nvSpPr>
          <p:spPr>
            <a:xfrm>
              <a:off x="1684750" y="3917175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0"/>
                  </a:moveTo>
                  <a:cubicBezTo>
                    <a:pt x="605" y="0"/>
                    <a:pt x="0" y="0"/>
                    <a:pt x="0" y="874"/>
                  </a:cubicBez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9" name="Google Shape;13829;p16"/>
            <p:cNvSpPr/>
            <p:nvPr/>
          </p:nvSpPr>
          <p:spPr>
            <a:xfrm>
              <a:off x="2849475" y="4574050"/>
              <a:ext cx="21700" cy="15500"/>
            </a:xfrm>
            <a:custGeom>
              <a:avLst/>
              <a:gdLst/>
              <a:ahLst/>
              <a:cxnLst/>
              <a:rect l="l" t="t" r="r" b="b"/>
              <a:pathLst>
                <a:path w="868" h="620" extrusionOk="0">
                  <a:moveTo>
                    <a:pt x="535" y="1"/>
                  </a:moveTo>
                  <a:cubicBezTo>
                    <a:pt x="514" y="1"/>
                    <a:pt x="492" y="4"/>
                    <a:pt x="471" y="12"/>
                  </a:cubicBezTo>
                  <a:cubicBezTo>
                    <a:pt x="336" y="12"/>
                    <a:pt x="135" y="79"/>
                    <a:pt x="135" y="146"/>
                  </a:cubicBezTo>
                  <a:cubicBezTo>
                    <a:pt x="0" y="348"/>
                    <a:pt x="202" y="482"/>
                    <a:pt x="404" y="549"/>
                  </a:cubicBezTo>
                  <a:cubicBezTo>
                    <a:pt x="451" y="597"/>
                    <a:pt x="507" y="619"/>
                    <a:pt x="563" y="619"/>
                  </a:cubicBezTo>
                  <a:cubicBezTo>
                    <a:pt x="664" y="619"/>
                    <a:pt x="764" y="545"/>
                    <a:pt x="807" y="415"/>
                  </a:cubicBezTo>
                  <a:cubicBezTo>
                    <a:pt x="867" y="235"/>
                    <a:pt x="713" y="1"/>
                    <a:pt x="535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0" name="Google Shape;13830;p16"/>
            <p:cNvSpPr/>
            <p:nvPr/>
          </p:nvSpPr>
          <p:spPr>
            <a:xfrm>
              <a:off x="4425975" y="3828875"/>
              <a:ext cx="30275" cy="22025"/>
            </a:xfrm>
            <a:custGeom>
              <a:avLst/>
              <a:gdLst/>
              <a:ahLst/>
              <a:cxnLst/>
              <a:rect l="l" t="t" r="r" b="b"/>
              <a:pathLst>
                <a:path w="1211" h="881" extrusionOk="0">
                  <a:moveTo>
                    <a:pt x="830" y="0"/>
                  </a:moveTo>
                  <a:cubicBezTo>
                    <a:pt x="592" y="0"/>
                    <a:pt x="317" y="197"/>
                    <a:pt x="67" y="238"/>
                  </a:cubicBezTo>
                  <a:lnTo>
                    <a:pt x="0" y="373"/>
                  </a:lnTo>
                  <a:cubicBezTo>
                    <a:pt x="0" y="731"/>
                    <a:pt x="149" y="881"/>
                    <a:pt x="388" y="881"/>
                  </a:cubicBezTo>
                  <a:cubicBezTo>
                    <a:pt x="508" y="881"/>
                    <a:pt x="650" y="843"/>
                    <a:pt x="807" y="776"/>
                  </a:cubicBezTo>
                  <a:lnTo>
                    <a:pt x="874" y="642"/>
                  </a:lnTo>
                  <a:cubicBezTo>
                    <a:pt x="1008" y="574"/>
                    <a:pt x="1143" y="440"/>
                    <a:pt x="1210" y="305"/>
                  </a:cubicBezTo>
                  <a:cubicBezTo>
                    <a:pt x="1108" y="75"/>
                    <a:pt x="976" y="0"/>
                    <a:pt x="83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1" name="Google Shape;13831;p16"/>
            <p:cNvSpPr/>
            <p:nvPr/>
          </p:nvSpPr>
          <p:spPr>
            <a:xfrm>
              <a:off x="4871350" y="4582525"/>
              <a:ext cx="30275" cy="24175"/>
            </a:xfrm>
            <a:custGeom>
              <a:avLst/>
              <a:gdLst/>
              <a:ahLst/>
              <a:cxnLst/>
              <a:rect l="l" t="t" r="r" b="b"/>
              <a:pathLst>
                <a:path w="1211" h="967" extrusionOk="0">
                  <a:moveTo>
                    <a:pt x="1073" y="0"/>
                  </a:moveTo>
                  <a:cubicBezTo>
                    <a:pt x="584" y="0"/>
                    <a:pt x="123" y="323"/>
                    <a:pt x="0" y="815"/>
                  </a:cubicBezTo>
                  <a:cubicBezTo>
                    <a:pt x="101" y="916"/>
                    <a:pt x="253" y="967"/>
                    <a:pt x="404" y="967"/>
                  </a:cubicBezTo>
                  <a:cubicBezTo>
                    <a:pt x="555" y="967"/>
                    <a:pt x="706" y="916"/>
                    <a:pt x="807" y="815"/>
                  </a:cubicBezTo>
                  <a:lnTo>
                    <a:pt x="1211" y="9"/>
                  </a:lnTo>
                  <a:cubicBezTo>
                    <a:pt x="1165" y="3"/>
                    <a:pt x="1119" y="0"/>
                    <a:pt x="1073" y="0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2" name="Google Shape;13832;p16"/>
            <p:cNvSpPr/>
            <p:nvPr/>
          </p:nvSpPr>
          <p:spPr>
            <a:xfrm>
              <a:off x="4861275" y="4602900"/>
              <a:ext cx="30275" cy="23550"/>
            </a:xfrm>
            <a:custGeom>
              <a:avLst/>
              <a:gdLst/>
              <a:ahLst/>
              <a:cxnLst/>
              <a:rect l="l" t="t" r="r" b="b"/>
              <a:pathLst>
                <a:path w="1211" h="942" extrusionOk="0">
                  <a:moveTo>
                    <a:pt x="403" y="0"/>
                  </a:moveTo>
                  <a:lnTo>
                    <a:pt x="0" y="471"/>
                  </a:lnTo>
                  <a:lnTo>
                    <a:pt x="67" y="942"/>
                  </a:ln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F2A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3" name="Google Shape;13833;p16"/>
            <p:cNvSpPr/>
            <p:nvPr/>
          </p:nvSpPr>
          <p:spPr>
            <a:xfrm>
              <a:off x="3452850" y="3886925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672" y="0"/>
                  </a:moveTo>
                  <a:cubicBezTo>
                    <a:pt x="538" y="404"/>
                    <a:pt x="0" y="807"/>
                    <a:pt x="672" y="1210"/>
                  </a:cubicBezTo>
                  <a:cubicBezTo>
                    <a:pt x="740" y="874"/>
                    <a:pt x="1277" y="404"/>
                    <a:pt x="67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4" name="Google Shape;13834;p16"/>
            <p:cNvSpPr/>
            <p:nvPr/>
          </p:nvSpPr>
          <p:spPr>
            <a:xfrm>
              <a:off x="3167125" y="3957500"/>
              <a:ext cx="20200" cy="31975"/>
            </a:xfrm>
            <a:custGeom>
              <a:avLst/>
              <a:gdLst/>
              <a:ahLst/>
              <a:cxnLst/>
              <a:rect l="l" t="t" r="r" b="b"/>
              <a:pathLst>
                <a:path w="808" h="1279" extrusionOk="0">
                  <a:moveTo>
                    <a:pt x="68" y="1"/>
                  </a:moveTo>
                  <a:cubicBezTo>
                    <a:pt x="0" y="404"/>
                    <a:pt x="0" y="808"/>
                    <a:pt x="0" y="1211"/>
                  </a:cubicBezTo>
                  <a:lnTo>
                    <a:pt x="336" y="1278"/>
                  </a:lnTo>
                  <a:lnTo>
                    <a:pt x="807" y="808"/>
                  </a:lnTo>
                  <a:cubicBezTo>
                    <a:pt x="673" y="471"/>
                    <a:pt x="404" y="135"/>
                    <a:pt x="68" y="1"/>
                  </a:cubicBezTo>
                  <a:close/>
                </a:path>
              </a:pathLst>
            </a:custGeom>
            <a:solidFill>
              <a:srgbClr val="F6D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5" name="Google Shape;13835;p16"/>
            <p:cNvSpPr/>
            <p:nvPr/>
          </p:nvSpPr>
          <p:spPr>
            <a:xfrm>
              <a:off x="2511650" y="4333375"/>
              <a:ext cx="25225" cy="17450"/>
            </a:xfrm>
            <a:custGeom>
              <a:avLst/>
              <a:gdLst/>
              <a:ahLst/>
              <a:cxnLst/>
              <a:rect l="l" t="t" r="r" b="b"/>
              <a:pathLst>
                <a:path w="1009" h="698" extrusionOk="0">
                  <a:moveTo>
                    <a:pt x="638" y="1"/>
                  </a:moveTo>
                  <a:cubicBezTo>
                    <a:pt x="445" y="1"/>
                    <a:pt x="203" y="243"/>
                    <a:pt x="0" y="294"/>
                  </a:cubicBezTo>
                  <a:lnTo>
                    <a:pt x="404" y="697"/>
                  </a:lnTo>
                  <a:cubicBezTo>
                    <a:pt x="605" y="563"/>
                    <a:pt x="1009" y="361"/>
                    <a:pt x="807" y="92"/>
                  </a:cubicBezTo>
                  <a:cubicBezTo>
                    <a:pt x="758" y="26"/>
                    <a:pt x="700" y="1"/>
                    <a:pt x="638" y="1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6" name="Google Shape;13836;p16"/>
            <p:cNvSpPr/>
            <p:nvPr/>
          </p:nvSpPr>
          <p:spPr>
            <a:xfrm>
              <a:off x="1320025" y="3223050"/>
              <a:ext cx="28600" cy="26900"/>
            </a:xfrm>
            <a:custGeom>
              <a:avLst/>
              <a:gdLst/>
              <a:ahLst/>
              <a:cxnLst/>
              <a:rect l="l" t="t" r="r" b="b"/>
              <a:pathLst>
                <a:path w="1144" h="1076" extrusionOk="0">
                  <a:moveTo>
                    <a:pt x="68" y="0"/>
                  </a:moveTo>
                  <a:cubicBezTo>
                    <a:pt x="1" y="538"/>
                    <a:pt x="404" y="1009"/>
                    <a:pt x="942" y="1076"/>
                  </a:cubicBezTo>
                  <a:cubicBezTo>
                    <a:pt x="1144" y="874"/>
                    <a:pt x="1076" y="538"/>
                    <a:pt x="808" y="40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F4C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7" name="Google Shape;13837;p16"/>
            <p:cNvSpPr/>
            <p:nvPr/>
          </p:nvSpPr>
          <p:spPr>
            <a:xfrm>
              <a:off x="1340200" y="32331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1" y="0"/>
                  </a:moveTo>
                  <a:cubicBezTo>
                    <a:pt x="68" y="202"/>
                    <a:pt x="135" y="471"/>
                    <a:pt x="135" y="673"/>
                  </a:cubicBezTo>
                  <a:lnTo>
                    <a:pt x="875" y="1211"/>
                  </a:lnTo>
                  <a:cubicBezTo>
                    <a:pt x="942" y="606"/>
                    <a:pt x="606" y="68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8" name="Google Shape;13838;p16"/>
            <p:cNvSpPr/>
            <p:nvPr/>
          </p:nvSpPr>
          <p:spPr>
            <a:xfrm>
              <a:off x="4915275" y="3685225"/>
              <a:ext cx="16600" cy="13800"/>
            </a:xfrm>
            <a:custGeom>
              <a:avLst/>
              <a:gdLst/>
              <a:ahLst/>
              <a:cxnLst/>
              <a:rect l="l" t="t" r="r" b="b"/>
              <a:pathLst>
                <a:path w="664" h="552" extrusionOk="0">
                  <a:moveTo>
                    <a:pt x="395" y="1"/>
                  </a:moveTo>
                  <a:cubicBezTo>
                    <a:pt x="328" y="68"/>
                    <a:pt x="59" y="135"/>
                    <a:pt x="59" y="203"/>
                  </a:cubicBezTo>
                  <a:cubicBezTo>
                    <a:pt x="0" y="377"/>
                    <a:pt x="144" y="552"/>
                    <a:pt x="358" y="552"/>
                  </a:cubicBezTo>
                  <a:cubicBezTo>
                    <a:pt x="391" y="552"/>
                    <a:pt x="426" y="548"/>
                    <a:pt x="462" y="539"/>
                  </a:cubicBezTo>
                  <a:cubicBezTo>
                    <a:pt x="529" y="539"/>
                    <a:pt x="529" y="337"/>
                    <a:pt x="596" y="203"/>
                  </a:cubicBezTo>
                  <a:cubicBezTo>
                    <a:pt x="664" y="1"/>
                    <a:pt x="529" y="1"/>
                    <a:pt x="395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9" name="Google Shape;13839;p16"/>
            <p:cNvSpPr/>
            <p:nvPr/>
          </p:nvSpPr>
          <p:spPr>
            <a:xfrm>
              <a:off x="4373850" y="36986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68"/>
                    <a:pt x="1" y="135"/>
                  </a:cubicBezTo>
                  <a:cubicBezTo>
                    <a:pt x="68" y="135"/>
                    <a:pt x="68" y="202"/>
                    <a:pt x="135" y="202"/>
                  </a:cubicBezTo>
                  <a:cubicBezTo>
                    <a:pt x="203" y="202"/>
                    <a:pt x="203" y="68"/>
                    <a:pt x="203" y="68"/>
                  </a:cubicBezTo>
                  <a:cubicBezTo>
                    <a:pt x="135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0" name="Google Shape;13840;p16"/>
            <p:cNvSpPr/>
            <p:nvPr/>
          </p:nvSpPr>
          <p:spPr>
            <a:xfrm>
              <a:off x="4789000" y="3957175"/>
              <a:ext cx="20175" cy="10775"/>
            </a:xfrm>
            <a:custGeom>
              <a:avLst/>
              <a:gdLst/>
              <a:ahLst/>
              <a:cxnLst/>
              <a:rect l="l" t="t" r="r" b="b"/>
              <a:pathLst>
                <a:path w="807" h="431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4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1" name="Google Shape;13841;p16"/>
            <p:cNvSpPr/>
            <p:nvPr/>
          </p:nvSpPr>
          <p:spPr>
            <a:xfrm>
              <a:off x="4383950" y="3554150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69"/>
                    <a:pt x="336" y="538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2" name="Google Shape;13842;p16"/>
            <p:cNvSpPr/>
            <p:nvPr/>
          </p:nvSpPr>
          <p:spPr>
            <a:xfrm>
              <a:off x="1441050" y="3996175"/>
              <a:ext cx="21875" cy="11775"/>
            </a:xfrm>
            <a:custGeom>
              <a:avLst/>
              <a:gdLst/>
              <a:ahLst/>
              <a:cxnLst/>
              <a:rect l="l" t="t" r="r" b="b"/>
              <a:pathLst>
                <a:path w="875" h="471" extrusionOk="0">
                  <a:moveTo>
                    <a:pt x="874" y="0"/>
                  </a:moveTo>
                  <a:cubicBezTo>
                    <a:pt x="471" y="0"/>
                    <a:pt x="202" y="202"/>
                    <a:pt x="0" y="471"/>
                  </a:cubicBezTo>
                  <a:cubicBezTo>
                    <a:pt x="404" y="471"/>
                    <a:pt x="740" y="403"/>
                    <a:pt x="874" y="0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3" name="Google Shape;13843;p16"/>
            <p:cNvSpPr/>
            <p:nvPr/>
          </p:nvSpPr>
          <p:spPr>
            <a:xfrm>
              <a:off x="3437725" y="4441550"/>
              <a:ext cx="21850" cy="10100"/>
            </a:xfrm>
            <a:custGeom>
              <a:avLst/>
              <a:gdLst/>
              <a:ahLst/>
              <a:cxnLst/>
              <a:rect l="l" t="t" r="r" b="b"/>
              <a:pathLst>
                <a:path w="874" h="404" extrusionOk="0">
                  <a:moveTo>
                    <a:pt x="0" y="0"/>
                  </a:moveTo>
                  <a:lnTo>
                    <a:pt x="0" y="404"/>
                  </a:lnTo>
                  <a:lnTo>
                    <a:pt x="874" y="404"/>
                  </a:lnTo>
                  <a:cubicBezTo>
                    <a:pt x="672" y="135"/>
                    <a:pt x="336" y="0"/>
                    <a:pt x="0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4" name="Google Shape;13844;p16"/>
            <p:cNvSpPr/>
            <p:nvPr/>
          </p:nvSpPr>
          <p:spPr>
            <a:xfrm>
              <a:off x="2578875" y="45726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202" y="673"/>
                    <a:pt x="471" y="874"/>
                  </a:cubicBezTo>
                  <a:cubicBezTo>
                    <a:pt x="538" y="471"/>
                    <a:pt x="471" y="135"/>
                    <a:pt x="68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5" name="Google Shape;13845;p16"/>
            <p:cNvSpPr/>
            <p:nvPr/>
          </p:nvSpPr>
          <p:spPr>
            <a:xfrm>
              <a:off x="2590650" y="4594500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0" y="0"/>
                  </a:moveTo>
                  <a:cubicBezTo>
                    <a:pt x="0" y="336"/>
                    <a:pt x="135" y="673"/>
                    <a:pt x="404" y="807"/>
                  </a:cubicBezTo>
                  <a:cubicBezTo>
                    <a:pt x="471" y="471"/>
                    <a:pt x="404" y="135"/>
                    <a:pt x="0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6" name="Google Shape;13846;p16"/>
            <p:cNvSpPr/>
            <p:nvPr/>
          </p:nvSpPr>
          <p:spPr>
            <a:xfrm>
              <a:off x="2918375" y="4755425"/>
              <a:ext cx="6750" cy="10525"/>
            </a:xfrm>
            <a:custGeom>
              <a:avLst/>
              <a:gdLst/>
              <a:ahLst/>
              <a:cxnLst/>
              <a:rect l="l" t="t" r="r" b="b"/>
              <a:pathLst>
                <a:path w="270" h="421" extrusionOk="0">
                  <a:moveTo>
                    <a:pt x="202" y="0"/>
                  </a:moveTo>
                  <a:cubicBezTo>
                    <a:pt x="185" y="0"/>
                    <a:pt x="169" y="17"/>
                    <a:pt x="135" y="84"/>
                  </a:cubicBezTo>
                  <a:cubicBezTo>
                    <a:pt x="1" y="219"/>
                    <a:pt x="68" y="353"/>
                    <a:pt x="269" y="421"/>
                  </a:cubicBezTo>
                  <a:lnTo>
                    <a:pt x="269" y="17"/>
                  </a:lnTo>
                  <a:cubicBezTo>
                    <a:pt x="236" y="17"/>
                    <a:pt x="219" y="0"/>
                    <a:pt x="202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7" name="Google Shape;13847;p16"/>
            <p:cNvSpPr/>
            <p:nvPr/>
          </p:nvSpPr>
          <p:spPr>
            <a:xfrm>
              <a:off x="2925100" y="4774325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0" y="1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8" name="Google Shape;13848;p16"/>
            <p:cNvSpPr/>
            <p:nvPr/>
          </p:nvSpPr>
          <p:spPr>
            <a:xfrm>
              <a:off x="2945275" y="4774325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1"/>
                  </a:moveTo>
                  <a:cubicBezTo>
                    <a:pt x="67" y="102"/>
                    <a:pt x="135" y="152"/>
                    <a:pt x="202" y="152"/>
                  </a:cubicBezTo>
                  <a:cubicBezTo>
                    <a:pt x="269" y="152"/>
                    <a:pt x="336" y="102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9" name="Google Shape;13849;p16"/>
            <p:cNvSpPr/>
            <p:nvPr/>
          </p:nvSpPr>
          <p:spPr>
            <a:xfrm>
              <a:off x="2965425" y="47743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0" name="Google Shape;13850;p16"/>
            <p:cNvSpPr/>
            <p:nvPr/>
          </p:nvSpPr>
          <p:spPr>
            <a:xfrm>
              <a:off x="4778900" y="469197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337" y="0"/>
                  </a:moveTo>
                  <a:lnTo>
                    <a:pt x="1" y="337"/>
                  </a:lnTo>
                  <a:cubicBezTo>
                    <a:pt x="203" y="337"/>
                    <a:pt x="337" y="202"/>
                    <a:pt x="33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1" name="Google Shape;13851;p16"/>
            <p:cNvSpPr/>
            <p:nvPr/>
          </p:nvSpPr>
          <p:spPr>
            <a:xfrm>
              <a:off x="3767125" y="4860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2" name="Google Shape;13852;p16"/>
            <p:cNvSpPr/>
            <p:nvPr/>
          </p:nvSpPr>
          <p:spPr>
            <a:xfrm>
              <a:off x="3056200" y="49961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8" y="135"/>
                    <a:pt x="93" y="135"/>
                  </a:cubicBezTo>
                  <a:cubicBezTo>
                    <a:pt x="118" y="135"/>
                    <a:pt x="135" y="102"/>
                    <a:pt x="135" y="68"/>
                  </a:cubicBezTo>
                  <a:cubicBezTo>
                    <a:pt x="135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3" name="Google Shape;13853;p16"/>
            <p:cNvSpPr/>
            <p:nvPr/>
          </p:nvSpPr>
          <p:spPr>
            <a:xfrm>
              <a:off x="2572150" y="451885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68" y="1"/>
                  </a:moveTo>
                  <a:lnTo>
                    <a:pt x="68" y="1"/>
                  </a:lnTo>
                  <a:cubicBezTo>
                    <a:pt x="68" y="1"/>
                    <a:pt x="1" y="68"/>
                    <a:pt x="1" y="135"/>
                  </a:cubicBezTo>
                  <a:cubicBezTo>
                    <a:pt x="202" y="68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4" name="Google Shape;13854;p16"/>
            <p:cNvSpPr/>
            <p:nvPr/>
          </p:nvSpPr>
          <p:spPr>
            <a:xfrm>
              <a:off x="2511650" y="43608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5" name="Google Shape;13855;p16"/>
            <p:cNvSpPr/>
            <p:nvPr/>
          </p:nvSpPr>
          <p:spPr>
            <a:xfrm>
              <a:off x="5093200" y="4350800"/>
              <a:ext cx="10100" cy="13450"/>
            </a:xfrm>
            <a:custGeom>
              <a:avLst/>
              <a:gdLst/>
              <a:ahLst/>
              <a:cxnLst/>
              <a:rect l="l" t="t" r="r" b="b"/>
              <a:pathLst>
                <a:path w="404" h="538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67"/>
                    <a:pt x="1" y="269"/>
                    <a:pt x="1" y="538"/>
                  </a:cubicBezTo>
                  <a:cubicBezTo>
                    <a:pt x="202" y="404"/>
                    <a:pt x="337" y="269"/>
                    <a:pt x="404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6" name="Google Shape;13856;p16"/>
            <p:cNvSpPr/>
            <p:nvPr/>
          </p:nvSpPr>
          <p:spPr>
            <a:xfrm>
              <a:off x="3378900" y="434070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7" y="135"/>
                    <a:pt x="92" y="135"/>
                  </a:cubicBezTo>
                  <a:cubicBezTo>
                    <a:pt x="118" y="135"/>
                    <a:pt x="134" y="102"/>
                    <a:pt x="134" y="68"/>
                  </a:cubicBezTo>
                  <a:cubicBezTo>
                    <a:pt x="134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7" name="Google Shape;13857;p16"/>
            <p:cNvSpPr/>
            <p:nvPr/>
          </p:nvSpPr>
          <p:spPr>
            <a:xfrm>
              <a:off x="2471300" y="4145750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68" y="0"/>
                  </a:moveTo>
                  <a:cubicBezTo>
                    <a:pt x="68" y="0"/>
                    <a:pt x="1" y="68"/>
                    <a:pt x="1" y="135"/>
                  </a:cubicBezTo>
                  <a:cubicBezTo>
                    <a:pt x="203" y="68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8" name="Google Shape;13858;p16"/>
            <p:cNvSpPr/>
            <p:nvPr/>
          </p:nvSpPr>
          <p:spPr>
            <a:xfrm>
              <a:off x="1452800" y="407012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cubicBezTo>
                    <a:pt x="270" y="0"/>
                    <a:pt x="68" y="135"/>
                    <a:pt x="1" y="403"/>
                  </a:cubicBezTo>
                  <a:cubicBezTo>
                    <a:pt x="203" y="336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9" name="Google Shape;13859;p16"/>
            <p:cNvSpPr/>
            <p:nvPr/>
          </p:nvSpPr>
          <p:spPr>
            <a:xfrm>
              <a:off x="4778900" y="39474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0" name="Google Shape;13860;p16"/>
            <p:cNvSpPr/>
            <p:nvPr/>
          </p:nvSpPr>
          <p:spPr>
            <a:xfrm>
              <a:off x="3499900" y="39373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1" name="Google Shape;13861;p16"/>
            <p:cNvSpPr/>
            <p:nvPr/>
          </p:nvSpPr>
          <p:spPr>
            <a:xfrm>
              <a:off x="3488125" y="39272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2" name="Google Shape;13862;p16"/>
            <p:cNvSpPr/>
            <p:nvPr/>
          </p:nvSpPr>
          <p:spPr>
            <a:xfrm>
              <a:off x="3469650" y="39171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3" name="Google Shape;13863;p16"/>
            <p:cNvSpPr/>
            <p:nvPr/>
          </p:nvSpPr>
          <p:spPr>
            <a:xfrm>
              <a:off x="1715000" y="39087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538" y="0"/>
                  </a:moveTo>
                  <a:cubicBezTo>
                    <a:pt x="269" y="0"/>
                    <a:pt x="68" y="135"/>
                    <a:pt x="0" y="336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4" name="Google Shape;13864;p16"/>
            <p:cNvSpPr/>
            <p:nvPr/>
          </p:nvSpPr>
          <p:spPr>
            <a:xfrm>
              <a:off x="4315050" y="3675150"/>
              <a:ext cx="6725" cy="10100"/>
            </a:xfrm>
            <a:custGeom>
              <a:avLst/>
              <a:gdLst/>
              <a:ahLst/>
              <a:cxnLst/>
              <a:rect l="l" t="t" r="r" b="b"/>
              <a:pathLst>
                <a:path w="269" h="404" extrusionOk="0">
                  <a:moveTo>
                    <a:pt x="0" y="0"/>
                  </a:moveTo>
                  <a:lnTo>
                    <a:pt x="0" y="404"/>
                  </a:lnTo>
                  <a:cubicBezTo>
                    <a:pt x="269" y="269"/>
                    <a:pt x="269" y="135"/>
                    <a:pt x="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5" name="Google Shape;13865;p16"/>
            <p:cNvSpPr/>
            <p:nvPr/>
          </p:nvSpPr>
          <p:spPr>
            <a:xfrm>
              <a:off x="4375550" y="3772625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135" y="1"/>
                  </a:moveTo>
                  <a:cubicBezTo>
                    <a:pt x="135" y="1"/>
                    <a:pt x="0" y="68"/>
                    <a:pt x="0" y="135"/>
                  </a:cubicBezTo>
                  <a:cubicBezTo>
                    <a:pt x="202" y="68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6" name="Google Shape;13866;p16"/>
            <p:cNvSpPr/>
            <p:nvPr/>
          </p:nvSpPr>
          <p:spPr>
            <a:xfrm>
              <a:off x="3383925" y="38028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1" y="34"/>
                    <a:pt x="1" y="68"/>
                  </a:cubicBezTo>
                  <a:cubicBezTo>
                    <a:pt x="1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7" name="Google Shape;13867;p16"/>
            <p:cNvSpPr/>
            <p:nvPr/>
          </p:nvSpPr>
          <p:spPr>
            <a:xfrm>
              <a:off x="2257875" y="2806075"/>
              <a:ext cx="541200" cy="585050"/>
            </a:xfrm>
            <a:custGeom>
              <a:avLst/>
              <a:gdLst/>
              <a:ahLst/>
              <a:cxnLst/>
              <a:rect l="l" t="t" r="r" b="b"/>
              <a:pathLst>
                <a:path w="21648" h="23402" extrusionOk="0">
                  <a:moveTo>
                    <a:pt x="2531" y="1"/>
                  </a:moveTo>
                  <a:cubicBezTo>
                    <a:pt x="2496" y="1"/>
                    <a:pt x="2459" y="3"/>
                    <a:pt x="2420" y="7"/>
                  </a:cubicBezTo>
                  <a:cubicBezTo>
                    <a:pt x="1748" y="74"/>
                    <a:pt x="1277" y="477"/>
                    <a:pt x="1076" y="1082"/>
                  </a:cubicBezTo>
                  <a:cubicBezTo>
                    <a:pt x="0" y="3368"/>
                    <a:pt x="1008" y="5586"/>
                    <a:pt x="3496" y="6460"/>
                  </a:cubicBezTo>
                  <a:cubicBezTo>
                    <a:pt x="3552" y="6433"/>
                    <a:pt x="3607" y="6416"/>
                    <a:pt x="3658" y="6416"/>
                  </a:cubicBezTo>
                  <a:cubicBezTo>
                    <a:pt x="3730" y="6416"/>
                    <a:pt x="3793" y="6449"/>
                    <a:pt x="3832" y="6528"/>
                  </a:cubicBezTo>
                  <a:lnTo>
                    <a:pt x="3698" y="6528"/>
                  </a:lnTo>
                  <a:cubicBezTo>
                    <a:pt x="3286" y="6528"/>
                    <a:pt x="3183" y="7248"/>
                    <a:pt x="2893" y="7248"/>
                  </a:cubicBezTo>
                  <a:cubicBezTo>
                    <a:pt x="2852" y="7248"/>
                    <a:pt x="2807" y="7234"/>
                    <a:pt x="2756" y="7200"/>
                  </a:cubicBezTo>
                  <a:cubicBezTo>
                    <a:pt x="2340" y="6950"/>
                    <a:pt x="2040" y="6849"/>
                    <a:pt x="1822" y="6849"/>
                  </a:cubicBezTo>
                  <a:cubicBezTo>
                    <a:pt x="1159" y="6849"/>
                    <a:pt x="1261" y="7786"/>
                    <a:pt x="1210" y="8343"/>
                  </a:cubicBezTo>
                  <a:cubicBezTo>
                    <a:pt x="941" y="10629"/>
                    <a:pt x="2891" y="11234"/>
                    <a:pt x="4303" y="12108"/>
                  </a:cubicBezTo>
                  <a:cubicBezTo>
                    <a:pt x="5311" y="12780"/>
                    <a:pt x="5983" y="13385"/>
                    <a:pt x="6051" y="14595"/>
                  </a:cubicBezTo>
                  <a:cubicBezTo>
                    <a:pt x="6319" y="15133"/>
                    <a:pt x="6790" y="15671"/>
                    <a:pt x="6723" y="16074"/>
                  </a:cubicBezTo>
                  <a:cubicBezTo>
                    <a:pt x="6319" y="17419"/>
                    <a:pt x="7126" y="17822"/>
                    <a:pt x="8135" y="18293"/>
                  </a:cubicBezTo>
                  <a:cubicBezTo>
                    <a:pt x="8471" y="18427"/>
                    <a:pt x="8941" y="18763"/>
                    <a:pt x="8740" y="19167"/>
                  </a:cubicBezTo>
                  <a:cubicBezTo>
                    <a:pt x="8202" y="20578"/>
                    <a:pt x="8807" y="21721"/>
                    <a:pt x="9614" y="22864"/>
                  </a:cubicBezTo>
                  <a:cubicBezTo>
                    <a:pt x="9681" y="22999"/>
                    <a:pt x="9479" y="23402"/>
                    <a:pt x="9950" y="23402"/>
                  </a:cubicBezTo>
                  <a:cubicBezTo>
                    <a:pt x="10353" y="23402"/>
                    <a:pt x="10488" y="23133"/>
                    <a:pt x="10555" y="22730"/>
                  </a:cubicBezTo>
                  <a:cubicBezTo>
                    <a:pt x="10631" y="22154"/>
                    <a:pt x="10839" y="21929"/>
                    <a:pt x="11129" y="21929"/>
                  </a:cubicBezTo>
                  <a:cubicBezTo>
                    <a:pt x="11347" y="21929"/>
                    <a:pt x="11611" y="22057"/>
                    <a:pt x="11899" y="22259"/>
                  </a:cubicBezTo>
                  <a:cubicBezTo>
                    <a:pt x="12168" y="22394"/>
                    <a:pt x="12370" y="22528"/>
                    <a:pt x="12572" y="22730"/>
                  </a:cubicBezTo>
                  <a:cubicBezTo>
                    <a:pt x="15597" y="22259"/>
                    <a:pt x="18017" y="20646"/>
                    <a:pt x="20572" y="19234"/>
                  </a:cubicBezTo>
                  <a:cubicBezTo>
                    <a:pt x="21647" y="18696"/>
                    <a:pt x="20975" y="17889"/>
                    <a:pt x="20303" y="17284"/>
                  </a:cubicBezTo>
                  <a:cubicBezTo>
                    <a:pt x="17950" y="15402"/>
                    <a:pt x="15933" y="13116"/>
                    <a:pt x="13580" y="11234"/>
                  </a:cubicBezTo>
                  <a:cubicBezTo>
                    <a:pt x="12034" y="10158"/>
                    <a:pt x="10689" y="8948"/>
                    <a:pt x="9479" y="7536"/>
                  </a:cubicBezTo>
                  <a:cubicBezTo>
                    <a:pt x="8067" y="6797"/>
                    <a:pt x="7462" y="5183"/>
                    <a:pt x="6185" y="4309"/>
                  </a:cubicBezTo>
                  <a:lnTo>
                    <a:pt x="5714" y="3973"/>
                  </a:lnTo>
                  <a:cubicBezTo>
                    <a:pt x="4572" y="3233"/>
                    <a:pt x="4437" y="1822"/>
                    <a:pt x="3563" y="881"/>
                  </a:cubicBezTo>
                  <a:cubicBezTo>
                    <a:pt x="3246" y="500"/>
                    <a:pt x="3109" y="1"/>
                    <a:pt x="2531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8" name="Google Shape;13868;p16"/>
            <p:cNvSpPr/>
            <p:nvPr/>
          </p:nvSpPr>
          <p:spPr>
            <a:xfrm>
              <a:off x="2034325" y="1175950"/>
              <a:ext cx="1040375" cy="2337875"/>
            </a:xfrm>
            <a:custGeom>
              <a:avLst/>
              <a:gdLst/>
              <a:ahLst/>
              <a:cxnLst/>
              <a:rect l="l" t="t" r="r" b="b"/>
              <a:pathLst>
                <a:path w="41615" h="93515" extrusionOk="0">
                  <a:moveTo>
                    <a:pt x="25166" y="87644"/>
                  </a:moveTo>
                  <a:cubicBezTo>
                    <a:pt x="25323" y="87644"/>
                    <a:pt x="25494" y="87670"/>
                    <a:pt x="25682" y="87733"/>
                  </a:cubicBezTo>
                  <a:cubicBezTo>
                    <a:pt x="24947" y="88581"/>
                    <a:pt x="24023" y="88573"/>
                    <a:pt x="23268" y="88629"/>
                  </a:cubicBezTo>
                  <a:lnTo>
                    <a:pt x="23268" y="88629"/>
                  </a:lnTo>
                  <a:cubicBezTo>
                    <a:pt x="23858" y="88417"/>
                    <a:pt x="24321" y="87644"/>
                    <a:pt x="25166" y="87644"/>
                  </a:cubicBezTo>
                  <a:close/>
                  <a:moveTo>
                    <a:pt x="1816" y="0"/>
                  </a:moveTo>
                  <a:lnTo>
                    <a:pt x="1816" y="0"/>
                  </a:lnTo>
                  <a:cubicBezTo>
                    <a:pt x="1278" y="202"/>
                    <a:pt x="942" y="673"/>
                    <a:pt x="1009" y="1278"/>
                  </a:cubicBezTo>
                  <a:cubicBezTo>
                    <a:pt x="1076" y="2353"/>
                    <a:pt x="1009" y="3496"/>
                    <a:pt x="875" y="4639"/>
                  </a:cubicBezTo>
                  <a:cubicBezTo>
                    <a:pt x="404" y="8471"/>
                    <a:pt x="135" y="12437"/>
                    <a:pt x="202" y="16404"/>
                  </a:cubicBezTo>
                  <a:cubicBezTo>
                    <a:pt x="270" y="17412"/>
                    <a:pt x="270" y="18488"/>
                    <a:pt x="202" y="19564"/>
                  </a:cubicBezTo>
                  <a:cubicBezTo>
                    <a:pt x="1" y="20370"/>
                    <a:pt x="135" y="21244"/>
                    <a:pt x="471" y="21984"/>
                  </a:cubicBezTo>
                  <a:cubicBezTo>
                    <a:pt x="1076" y="23127"/>
                    <a:pt x="1211" y="24471"/>
                    <a:pt x="807" y="25681"/>
                  </a:cubicBezTo>
                  <a:cubicBezTo>
                    <a:pt x="740" y="26085"/>
                    <a:pt x="740" y="26488"/>
                    <a:pt x="942" y="26892"/>
                  </a:cubicBezTo>
                  <a:cubicBezTo>
                    <a:pt x="1345" y="28841"/>
                    <a:pt x="1883" y="30858"/>
                    <a:pt x="2219" y="32875"/>
                  </a:cubicBezTo>
                  <a:cubicBezTo>
                    <a:pt x="2488" y="34287"/>
                    <a:pt x="2152" y="35766"/>
                    <a:pt x="3295" y="36976"/>
                  </a:cubicBezTo>
                  <a:cubicBezTo>
                    <a:pt x="3497" y="37177"/>
                    <a:pt x="3497" y="37581"/>
                    <a:pt x="3631" y="37917"/>
                  </a:cubicBezTo>
                  <a:cubicBezTo>
                    <a:pt x="4102" y="39732"/>
                    <a:pt x="4707" y="41480"/>
                    <a:pt x="5110" y="43295"/>
                  </a:cubicBezTo>
                  <a:cubicBezTo>
                    <a:pt x="5312" y="44371"/>
                    <a:pt x="5984" y="45245"/>
                    <a:pt x="5850" y="46388"/>
                  </a:cubicBezTo>
                  <a:cubicBezTo>
                    <a:pt x="5782" y="47194"/>
                    <a:pt x="6051" y="48068"/>
                    <a:pt x="6455" y="48808"/>
                  </a:cubicBezTo>
                  <a:cubicBezTo>
                    <a:pt x="6992" y="49951"/>
                    <a:pt x="7799" y="50959"/>
                    <a:pt x="8404" y="52035"/>
                  </a:cubicBezTo>
                  <a:cubicBezTo>
                    <a:pt x="9547" y="54186"/>
                    <a:pt x="9749" y="56606"/>
                    <a:pt x="10892" y="58690"/>
                  </a:cubicBezTo>
                  <a:cubicBezTo>
                    <a:pt x="11766" y="60438"/>
                    <a:pt x="12774" y="62119"/>
                    <a:pt x="13917" y="63665"/>
                  </a:cubicBezTo>
                  <a:cubicBezTo>
                    <a:pt x="14589" y="64405"/>
                    <a:pt x="14589" y="65615"/>
                    <a:pt x="15598" y="66086"/>
                  </a:cubicBezTo>
                  <a:cubicBezTo>
                    <a:pt x="14858" y="67363"/>
                    <a:pt x="16404" y="67497"/>
                    <a:pt x="16740" y="68237"/>
                  </a:cubicBezTo>
                  <a:cubicBezTo>
                    <a:pt x="16808" y="68237"/>
                    <a:pt x="16808" y="68304"/>
                    <a:pt x="16740" y="68371"/>
                  </a:cubicBezTo>
                  <a:cubicBezTo>
                    <a:pt x="16401" y="68767"/>
                    <a:pt x="15871" y="68925"/>
                    <a:pt x="15351" y="68925"/>
                  </a:cubicBezTo>
                  <a:cubicBezTo>
                    <a:pt x="15253" y="68925"/>
                    <a:pt x="15156" y="68920"/>
                    <a:pt x="15060" y="68909"/>
                  </a:cubicBezTo>
                  <a:cubicBezTo>
                    <a:pt x="14858" y="69111"/>
                    <a:pt x="14858" y="69514"/>
                    <a:pt x="15060" y="69716"/>
                  </a:cubicBezTo>
                  <a:cubicBezTo>
                    <a:pt x="16135" y="70859"/>
                    <a:pt x="16673" y="72472"/>
                    <a:pt x="18287" y="73077"/>
                  </a:cubicBezTo>
                  <a:cubicBezTo>
                    <a:pt x="18400" y="72474"/>
                    <a:pt x="18492" y="71892"/>
                    <a:pt x="18432" y="71414"/>
                  </a:cubicBezTo>
                  <a:lnTo>
                    <a:pt x="18432" y="71414"/>
                  </a:lnTo>
                  <a:cubicBezTo>
                    <a:pt x="19364" y="72967"/>
                    <a:pt x="20655" y="74265"/>
                    <a:pt x="22186" y="75229"/>
                  </a:cubicBezTo>
                  <a:cubicBezTo>
                    <a:pt x="22791" y="75565"/>
                    <a:pt x="22455" y="76170"/>
                    <a:pt x="22253" y="76640"/>
                  </a:cubicBezTo>
                  <a:cubicBezTo>
                    <a:pt x="24673" y="79061"/>
                    <a:pt x="27228" y="81414"/>
                    <a:pt x="29984" y="83834"/>
                  </a:cubicBezTo>
                  <a:lnTo>
                    <a:pt x="21514" y="87935"/>
                  </a:lnTo>
                  <a:cubicBezTo>
                    <a:pt x="21245" y="88405"/>
                    <a:pt x="20505" y="88472"/>
                    <a:pt x="20236" y="89078"/>
                  </a:cubicBezTo>
                  <a:cubicBezTo>
                    <a:pt x="20387" y="89112"/>
                    <a:pt x="20535" y="89127"/>
                    <a:pt x="20683" y="89127"/>
                  </a:cubicBezTo>
                  <a:cubicBezTo>
                    <a:pt x="21392" y="89127"/>
                    <a:pt x="22079" y="88785"/>
                    <a:pt x="22858" y="88674"/>
                  </a:cubicBezTo>
                  <a:lnTo>
                    <a:pt x="22858" y="88674"/>
                  </a:lnTo>
                  <a:cubicBezTo>
                    <a:pt x="22724" y="89078"/>
                    <a:pt x="22657" y="89481"/>
                    <a:pt x="22724" y="89884"/>
                  </a:cubicBezTo>
                  <a:cubicBezTo>
                    <a:pt x="22603" y="89875"/>
                    <a:pt x="22485" y="89870"/>
                    <a:pt x="22370" y="89870"/>
                  </a:cubicBezTo>
                  <a:cubicBezTo>
                    <a:pt x="21653" y="89870"/>
                    <a:pt x="21064" y="90081"/>
                    <a:pt x="20774" y="90893"/>
                  </a:cubicBezTo>
                  <a:cubicBezTo>
                    <a:pt x="20640" y="91498"/>
                    <a:pt x="20169" y="91968"/>
                    <a:pt x="19564" y="92103"/>
                  </a:cubicBezTo>
                  <a:cubicBezTo>
                    <a:pt x="18825" y="92304"/>
                    <a:pt x="18825" y="92910"/>
                    <a:pt x="18690" y="93515"/>
                  </a:cubicBezTo>
                  <a:lnTo>
                    <a:pt x="29514" y="87935"/>
                  </a:lnTo>
                  <a:cubicBezTo>
                    <a:pt x="31732" y="87128"/>
                    <a:pt x="33480" y="85447"/>
                    <a:pt x="35766" y="84640"/>
                  </a:cubicBezTo>
                  <a:cubicBezTo>
                    <a:pt x="36909" y="84237"/>
                    <a:pt x="38052" y="83699"/>
                    <a:pt x="39127" y="82960"/>
                  </a:cubicBezTo>
                  <a:cubicBezTo>
                    <a:pt x="40001" y="82287"/>
                    <a:pt x="41413" y="82153"/>
                    <a:pt x="41615" y="80741"/>
                  </a:cubicBezTo>
                  <a:cubicBezTo>
                    <a:pt x="41312" y="80439"/>
                    <a:pt x="40926" y="80287"/>
                    <a:pt x="40531" y="80287"/>
                  </a:cubicBezTo>
                  <a:cubicBezTo>
                    <a:pt x="40136" y="80287"/>
                    <a:pt x="39732" y="80439"/>
                    <a:pt x="39396" y="80741"/>
                  </a:cubicBezTo>
                  <a:cubicBezTo>
                    <a:pt x="38590" y="81279"/>
                    <a:pt x="37648" y="81212"/>
                    <a:pt x="36842" y="81548"/>
                  </a:cubicBezTo>
                  <a:cubicBezTo>
                    <a:pt x="36547" y="81676"/>
                    <a:pt x="36350" y="81729"/>
                    <a:pt x="36221" y="81729"/>
                  </a:cubicBezTo>
                  <a:cubicBezTo>
                    <a:pt x="35675" y="81729"/>
                    <a:pt x="36361" y="80783"/>
                    <a:pt x="36035" y="80674"/>
                  </a:cubicBezTo>
                  <a:cubicBezTo>
                    <a:pt x="35756" y="80535"/>
                    <a:pt x="35503" y="80477"/>
                    <a:pt x="35268" y="80477"/>
                  </a:cubicBezTo>
                  <a:cubicBezTo>
                    <a:pt x="34484" y="80477"/>
                    <a:pt x="33915" y="81118"/>
                    <a:pt x="33346" y="81481"/>
                  </a:cubicBezTo>
                  <a:cubicBezTo>
                    <a:pt x="32929" y="81838"/>
                    <a:pt x="32421" y="82010"/>
                    <a:pt x="31919" y="82010"/>
                  </a:cubicBezTo>
                  <a:cubicBezTo>
                    <a:pt x="31287" y="82010"/>
                    <a:pt x="30665" y="81736"/>
                    <a:pt x="30253" y="81212"/>
                  </a:cubicBezTo>
                  <a:cubicBezTo>
                    <a:pt x="28976" y="79733"/>
                    <a:pt x="27564" y="78388"/>
                    <a:pt x="26220" y="76976"/>
                  </a:cubicBezTo>
                  <a:cubicBezTo>
                    <a:pt x="23665" y="74287"/>
                    <a:pt x="21312" y="71531"/>
                    <a:pt x="18623" y="69044"/>
                  </a:cubicBezTo>
                  <a:cubicBezTo>
                    <a:pt x="18287" y="68976"/>
                    <a:pt x="17883" y="68707"/>
                    <a:pt x="17749" y="68304"/>
                  </a:cubicBezTo>
                  <a:cubicBezTo>
                    <a:pt x="15866" y="64539"/>
                    <a:pt x="13043" y="61380"/>
                    <a:pt x="11362" y="57480"/>
                  </a:cubicBezTo>
                  <a:cubicBezTo>
                    <a:pt x="9816" y="53984"/>
                    <a:pt x="8337" y="50489"/>
                    <a:pt x="6858" y="46993"/>
                  </a:cubicBezTo>
                  <a:cubicBezTo>
                    <a:pt x="6656" y="46388"/>
                    <a:pt x="6522" y="45783"/>
                    <a:pt x="6589" y="45178"/>
                  </a:cubicBezTo>
                  <a:cubicBezTo>
                    <a:pt x="5446" y="44035"/>
                    <a:pt x="5850" y="42488"/>
                    <a:pt x="5312" y="41144"/>
                  </a:cubicBezTo>
                  <a:cubicBezTo>
                    <a:pt x="4707" y="40539"/>
                    <a:pt x="4371" y="39665"/>
                    <a:pt x="4303" y="38791"/>
                  </a:cubicBezTo>
                  <a:cubicBezTo>
                    <a:pt x="3698" y="35900"/>
                    <a:pt x="2891" y="33009"/>
                    <a:pt x="2286" y="30118"/>
                  </a:cubicBezTo>
                  <a:cubicBezTo>
                    <a:pt x="1749" y="27362"/>
                    <a:pt x="1412" y="24606"/>
                    <a:pt x="1345" y="21782"/>
                  </a:cubicBezTo>
                  <a:cubicBezTo>
                    <a:pt x="1076" y="21513"/>
                    <a:pt x="942" y="21110"/>
                    <a:pt x="942" y="20707"/>
                  </a:cubicBezTo>
                  <a:cubicBezTo>
                    <a:pt x="942" y="18085"/>
                    <a:pt x="807" y="15530"/>
                    <a:pt x="807" y="12908"/>
                  </a:cubicBezTo>
                  <a:cubicBezTo>
                    <a:pt x="875" y="8605"/>
                    <a:pt x="1211" y="4303"/>
                    <a:pt x="1816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9" name="Google Shape;13869;p16"/>
            <p:cNvSpPr/>
            <p:nvPr/>
          </p:nvSpPr>
          <p:spPr>
            <a:xfrm>
              <a:off x="2086425" y="2606550"/>
              <a:ext cx="332800" cy="570600"/>
            </a:xfrm>
            <a:custGeom>
              <a:avLst/>
              <a:gdLst/>
              <a:ahLst/>
              <a:cxnLst/>
              <a:rect l="l" t="t" r="r" b="b"/>
              <a:pathLst>
                <a:path w="13312" h="22824" extrusionOk="0">
                  <a:moveTo>
                    <a:pt x="4238" y="1"/>
                  </a:moveTo>
                  <a:cubicBezTo>
                    <a:pt x="4156" y="1"/>
                    <a:pt x="4066" y="18"/>
                    <a:pt x="3967" y="55"/>
                  </a:cubicBezTo>
                  <a:cubicBezTo>
                    <a:pt x="3026" y="525"/>
                    <a:pt x="2757" y="1735"/>
                    <a:pt x="3362" y="2609"/>
                  </a:cubicBezTo>
                  <a:cubicBezTo>
                    <a:pt x="4303" y="3550"/>
                    <a:pt x="4303" y="3550"/>
                    <a:pt x="3295" y="4693"/>
                  </a:cubicBezTo>
                  <a:cubicBezTo>
                    <a:pt x="3160" y="4761"/>
                    <a:pt x="3160" y="4895"/>
                    <a:pt x="3160" y="5030"/>
                  </a:cubicBezTo>
                  <a:cubicBezTo>
                    <a:pt x="3322" y="5191"/>
                    <a:pt x="3471" y="5251"/>
                    <a:pt x="3615" y="5251"/>
                  </a:cubicBezTo>
                  <a:cubicBezTo>
                    <a:pt x="4052" y="5251"/>
                    <a:pt x="4433" y="4690"/>
                    <a:pt x="4914" y="4690"/>
                  </a:cubicBezTo>
                  <a:cubicBezTo>
                    <a:pt x="4935" y="4690"/>
                    <a:pt x="4955" y="4691"/>
                    <a:pt x="4976" y="4693"/>
                  </a:cubicBezTo>
                  <a:cubicBezTo>
                    <a:pt x="4908" y="5567"/>
                    <a:pt x="4034" y="5635"/>
                    <a:pt x="3900" y="6240"/>
                  </a:cubicBezTo>
                  <a:cubicBezTo>
                    <a:pt x="3967" y="6441"/>
                    <a:pt x="4102" y="6576"/>
                    <a:pt x="4236" y="6710"/>
                  </a:cubicBezTo>
                  <a:cubicBezTo>
                    <a:pt x="5379" y="7651"/>
                    <a:pt x="5379" y="8727"/>
                    <a:pt x="3967" y="9130"/>
                  </a:cubicBezTo>
                  <a:cubicBezTo>
                    <a:pt x="2287" y="9668"/>
                    <a:pt x="1480" y="11080"/>
                    <a:pt x="471" y="12223"/>
                  </a:cubicBezTo>
                  <a:cubicBezTo>
                    <a:pt x="202" y="12559"/>
                    <a:pt x="1" y="12895"/>
                    <a:pt x="337" y="13299"/>
                  </a:cubicBezTo>
                  <a:cubicBezTo>
                    <a:pt x="528" y="13528"/>
                    <a:pt x="784" y="13648"/>
                    <a:pt x="1043" y="13648"/>
                  </a:cubicBezTo>
                  <a:cubicBezTo>
                    <a:pt x="1240" y="13648"/>
                    <a:pt x="1440" y="13578"/>
                    <a:pt x="1614" y="13433"/>
                  </a:cubicBezTo>
                  <a:cubicBezTo>
                    <a:pt x="2354" y="13097"/>
                    <a:pt x="2623" y="12223"/>
                    <a:pt x="2287" y="11483"/>
                  </a:cubicBezTo>
                  <a:cubicBezTo>
                    <a:pt x="2463" y="11395"/>
                    <a:pt x="2622" y="11362"/>
                    <a:pt x="2766" y="11362"/>
                  </a:cubicBezTo>
                  <a:cubicBezTo>
                    <a:pt x="3171" y="11362"/>
                    <a:pt x="3468" y="11618"/>
                    <a:pt x="3766" y="11618"/>
                  </a:cubicBezTo>
                  <a:cubicBezTo>
                    <a:pt x="4169" y="11618"/>
                    <a:pt x="4639" y="11483"/>
                    <a:pt x="4639" y="11147"/>
                  </a:cubicBezTo>
                  <a:cubicBezTo>
                    <a:pt x="4572" y="9601"/>
                    <a:pt x="6253" y="9399"/>
                    <a:pt x="6791" y="8256"/>
                  </a:cubicBezTo>
                  <a:cubicBezTo>
                    <a:pt x="6863" y="8112"/>
                    <a:pt x="7012" y="8045"/>
                    <a:pt x="7197" y="8045"/>
                  </a:cubicBezTo>
                  <a:cubicBezTo>
                    <a:pt x="7358" y="8045"/>
                    <a:pt x="7545" y="8096"/>
                    <a:pt x="7732" y="8189"/>
                  </a:cubicBezTo>
                  <a:cubicBezTo>
                    <a:pt x="7060" y="9668"/>
                    <a:pt x="7329" y="11282"/>
                    <a:pt x="7396" y="12828"/>
                  </a:cubicBezTo>
                  <a:cubicBezTo>
                    <a:pt x="7463" y="14173"/>
                    <a:pt x="7732" y="15584"/>
                    <a:pt x="6455" y="16593"/>
                  </a:cubicBezTo>
                  <a:cubicBezTo>
                    <a:pt x="6253" y="16727"/>
                    <a:pt x="6186" y="16929"/>
                    <a:pt x="6186" y="17131"/>
                  </a:cubicBezTo>
                  <a:cubicBezTo>
                    <a:pt x="6253" y="18878"/>
                    <a:pt x="5984" y="20626"/>
                    <a:pt x="6791" y="22307"/>
                  </a:cubicBezTo>
                  <a:cubicBezTo>
                    <a:pt x="6992" y="22307"/>
                    <a:pt x="7127" y="22240"/>
                    <a:pt x="7261" y="22173"/>
                  </a:cubicBezTo>
                  <a:cubicBezTo>
                    <a:pt x="7922" y="21606"/>
                    <a:pt x="8362" y="21320"/>
                    <a:pt x="8774" y="21320"/>
                  </a:cubicBezTo>
                  <a:cubicBezTo>
                    <a:pt x="9242" y="21320"/>
                    <a:pt x="9674" y="21690"/>
                    <a:pt x="10354" y="22442"/>
                  </a:cubicBezTo>
                  <a:cubicBezTo>
                    <a:pt x="10573" y="22689"/>
                    <a:pt x="10782" y="22824"/>
                    <a:pt x="10970" y="22824"/>
                  </a:cubicBezTo>
                  <a:cubicBezTo>
                    <a:pt x="11242" y="22824"/>
                    <a:pt x="11472" y="22540"/>
                    <a:pt x="11631" y="21904"/>
                  </a:cubicBezTo>
                  <a:cubicBezTo>
                    <a:pt x="11735" y="21490"/>
                    <a:pt x="11856" y="21324"/>
                    <a:pt x="11995" y="21324"/>
                  </a:cubicBezTo>
                  <a:cubicBezTo>
                    <a:pt x="12127" y="21324"/>
                    <a:pt x="12274" y="21473"/>
                    <a:pt x="12438" y="21702"/>
                  </a:cubicBezTo>
                  <a:cubicBezTo>
                    <a:pt x="12640" y="21971"/>
                    <a:pt x="12640" y="22374"/>
                    <a:pt x="12976" y="22576"/>
                  </a:cubicBezTo>
                  <a:cubicBezTo>
                    <a:pt x="12976" y="22173"/>
                    <a:pt x="13043" y="21769"/>
                    <a:pt x="13177" y="21366"/>
                  </a:cubicBezTo>
                  <a:cubicBezTo>
                    <a:pt x="13312" y="20828"/>
                    <a:pt x="13177" y="20358"/>
                    <a:pt x="12707" y="20290"/>
                  </a:cubicBezTo>
                  <a:cubicBezTo>
                    <a:pt x="11362" y="19954"/>
                    <a:pt x="10556" y="19013"/>
                    <a:pt x="9547" y="18273"/>
                  </a:cubicBezTo>
                  <a:cubicBezTo>
                    <a:pt x="8337" y="17399"/>
                    <a:pt x="8203" y="16526"/>
                    <a:pt x="9009" y="15114"/>
                  </a:cubicBezTo>
                  <a:lnTo>
                    <a:pt x="9009" y="15114"/>
                  </a:lnTo>
                  <a:cubicBezTo>
                    <a:pt x="9614" y="15450"/>
                    <a:pt x="8942" y="16526"/>
                    <a:pt x="9950" y="16794"/>
                  </a:cubicBezTo>
                  <a:cubicBezTo>
                    <a:pt x="10219" y="15988"/>
                    <a:pt x="10018" y="14979"/>
                    <a:pt x="11026" y="14643"/>
                  </a:cubicBezTo>
                  <a:cubicBezTo>
                    <a:pt x="11026" y="14441"/>
                    <a:pt x="10959" y="14240"/>
                    <a:pt x="10959" y="14105"/>
                  </a:cubicBezTo>
                  <a:cubicBezTo>
                    <a:pt x="8673" y="13635"/>
                    <a:pt x="7934" y="12694"/>
                    <a:pt x="8203" y="10609"/>
                  </a:cubicBezTo>
                  <a:cubicBezTo>
                    <a:pt x="8270" y="10139"/>
                    <a:pt x="8203" y="9735"/>
                    <a:pt x="8270" y="9198"/>
                  </a:cubicBezTo>
                  <a:cubicBezTo>
                    <a:pt x="8270" y="8727"/>
                    <a:pt x="8740" y="8525"/>
                    <a:pt x="9211" y="8391"/>
                  </a:cubicBezTo>
                  <a:cubicBezTo>
                    <a:pt x="9311" y="8353"/>
                    <a:pt x="9399" y="8337"/>
                    <a:pt x="9478" y="8337"/>
                  </a:cubicBezTo>
                  <a:cubicBezTo>
                    <a:pt x="9824" y="8337"/>
                    <a:pt x="9988" y="8655"/>
                    <a:pt x="10152" y="8929"/>
                  </a:cubicBezTo>
                  <a:cubicBezTo>
                    <a:pt x="10556" y="9601"/>
                    <a:pt x="10959" y="10273"/>
                    <a:pt x="11362" y="11013"/>
                  </a:cubicBezTo>
                  <a:cubicBezTo>
                    <a:pt x="11766" y="11551"/>
                    <a:pt x="11833" y="12290"/>
                    <a:pt x="12572" y="12492"/>
                  </a:cubicBezTo>
                  <a:cubicBezTo>
                    <a:pt x="12976" y="11954"/>
                    <a:pt x="12505" y="11618"/>
                    <a:pt x="12169" y="11282"/>
                  </a:cubicBezTo>
                  <a:cubicBezTo>
                    <a:pt x="10690" y="8391"/>
                    <a:pt x="8740" y="5903"/>
                    <a:pt x="6992" y="3214"/>
                  </a:cubicBezTo>
                  <a:cubicBezTo>
                    <a:pt x="5782" y="2744"/>
                    <a:pt x="5581" y="1601"/>
                    <a:pt x="5043" y="660"/>
                  </a:cubicBezTo>
                  <a:cubicBezTo>
                    <a:pt x="4823" y="330"/>
                    <a:pt x="4604" y="1"/>
                    <a:pt x="4238" y="1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0" name="Google Shape;13870;p16"/>
            <p:cNvSpPr/>
            <p:nvPr/>
          </p:nvSpPr>
          <p:spPr>
            <a:xfrm>
              <a:off x="1464575" y="2533425"/>
              <a:ext cx="519350" cy="814925"/>
            </a:xfrm>
            <a:custGeom>
              <a:avLst/>
              <a:gdLst/>
              <a:ahLst/>
              <a:cxnLst/>
              <a:rect l="l" t="t" r="r" b="b"/>
              <a:pathLst>
                <a:path w="20774" h="32597" extrusionOk="0">
                  <a:moveTo>
                    <a:pt x="1542" y="0"/>
                  </a:moveTo>
                  <a:cubicBezTo>
                    <a:pt x="1462" y="0"/>
                    <a:pt x="1374" y="7"/>
                    <a:pt x="1278" y="22"/>
                  </a:cubicBezTo>
                  <a:cubicBezTo>
                    <a:pt x="0" y="223"/>
                    <a:pt x="807" y="1433"/>
                    <a:pt x="538" y="2173"/>
                  </a:cubicBezTo>
                  <a:cubicBezTo>
                    <a:pt x="471" y="2442"/>
                    <a:pt x="538" y="2711"/>
                    <a:pt x="740" y="2912"/>
                  </a:cubicBezTo>
                  <a:cubicBezTo>
                    <a:pt x="1345" y="3921"/>
                    <a:pt x="1412" y="5064"/>
                    <a:pt x="1950" y="6072"/>
                  </a:cubicBezTo>
                  <a:cubicBezTo>
                    <a:pt x="3563" y="9232"/>
                    <a:pt x="4908" y="12593"/>
                    <a:pt x="6320" y="15820"/>
                  </a:cubicBezTo>
                  <a:cubicBezTo>
                    <a:pt x="6790" y="16291"/>
                    <a:pt x="7059" y="16829"/>
                    <a:pt x="7194" y="17434"/>
                  </a:cubicBezTo>
                  <a:cubicBezTo>
                    <a:pt x="7463" y="17703"/>
                    <a:pt x="7395" y="18039"/>
                    <a:pt x="7597" y="18308"/>
                  </a:cubicBezTo>
                  <a:cubicBezTo>
                    <a:pt x="7866" y="18442"/>
                    <a:pt x="7732" y="18845"/>
                    <a:pt x="8001" y="19047"/>
                  </a:cubicBezTo>
                  <a:cubicBezTo>
                    <a:pt x="9883" y="21938"/>
                    <a:pt x="11496" y="25030"/>
                    <a:pt x="14118" y="27383"/>
                  </a:cubicBezTo>
                  <a:cubicBezTo>
                    <a:pt x="15396" y="28526"/>
                    <a:pt x="16606" y="29804"/>
                    <a:pt x="17614" y="31148"/>
                  </a:cubicBezTo>
                  <a:cubicBezTo>
                    <a:pt x="17950" y="31753"/>
                    <a:pt x="18623" y="31820"/>
                    <a:pt x="19093" y="32224"/>
                  </a:cubicBezTo>
                  <a:cubicBezTo>
                    <a:pt x="19331" y="32422"/>
                    <a:pt x="19639" y="32597"/>
                    <a:pt x="19920" y="32597"/>
                  </a:cubicBezTo>
                  <a:cubicBezTo>
                    <a:pt x="20116" y="32597"/>
                    <a:pt x="20300" y="32512"/>
                    <a:pt x="20438" y="32291"/>
                  </a:cubicBezTo>
                  <a:cubicBezTo>
                    <a:pt x="20774" y="31753"/>
                    <a:pt x="20236" y="31417"/>
                    <a:pt x="19900" y="31148"/>
                  </a:cubicBezTo>
                  <a:cubicBezTo>
                    <a:pt x="18421" y="30341"/>
                    <a:pt x="17883" y="28728"/>
                    <a:pt x="16875" y="27518"/>
                  </a:cubicBezTo>
                  <a:lnTo>
                    <a:pt x="14454" y="24291"/>
                  </a:lnTo>
                  <a:cubicBezTo>
                    <a:pt x="13648" y="23888"/>
                    <a:pt x="13043" y="23148"/>
                    <a:pt x="12841" y="22274"/>
                  </a:cubicBezTo>
                  <a:cubicBezTo>
                    <a:pt x="12572" y="22072"/>
                    <a:pt x="12707" y="21669"/>
                    <a:pt x="12370" y="21467"/>
                  </a:cubicBezTo>
                  <a:cubicBezTo>
                    <a:pt x="10354" y="18240"/>
                    <a:pt x="8606" y="14812"/>
                    <a:pt x="7328" y="11181"/>
                  </a:cubicBezTo>
                  <a:cubicBezTo>
                    <a:pt x="6387" y="8425"/>
                    <a:pt x="5177" y="5803"/>
                    <a:pt x="3563" y="3316"/>
                  </a:cubicBezTo>
                  <a:cubicBezTo>
                    <a:pt x="3026" y="2912"/>
                    <a:pt x="2622" y="2375"/>
                    <a:pt x="2421" y="1702"/>
                  </a:cubicBezTo>
                  <a:cubicBezTo>
                    <a:pt x="2233" y="1141"/>
                    <a:pt x="2567" y="0"/>
                    <a:pt x="1542" y="0"/>
                  </a:cubicBezTo>
                  <a:close/>
                </a:path>
              </a:pathLst>
            </a:custGeom>
            <a:solidFill>
              <a:srgbClr val="6F9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1" name="Google Shape;13871;p16"/>
            <p:cNvSpPr/>
            <p:nvPr/>
          </p:nvSpPr>
          <p:spPr>
            <a:xfrm>
              <a:off x="1884750" y="3221350"/>
              <a:ext cx="267250" cy="253825"/>
            </a:xfrm>
            <a:custGeom>
              <a:avLst/>
              <a:gdLst/>
              <a:ahLst/>
              <a:cxnLst/>
              <a:rect l="l" t="t" r="r" b="b"/>
              <a:pathLst>
                <a:path w="10690" h="10153" extrusionOk="0">
                  <a:moveTo>
                    <a:pt x="0" y="1"/>
                  </a:moveTo>
                  <a:lnTo>
                    <a:pt x="0" y="1"/>
                  </a:lnTo>
                  <a:cubicBezTo>
                    <a:pt x="538" y="1480"/>
                    <a:pt x="1009" y="2824"/>
                    <a:pt x="2488" y="3564"/>
                  </a:cubicBezTo>
                  <a:cubicBezTo>
                    <a:pt x="2891" y="3766"/>
                    <a:pt x="3362" y="4169"/>
                    <a:pt x="3362" y="5245"/>
                  </a:cubicBezTo>
                  <a:cubicBezTo>
                    <a:pt x="2690" y="4505"/>
                    <a:pt x="1816" y="3967"/>
                    <a:pt x="807" y="3631"/>
                  </a:cubicBezTo>
                  <a:lnTo>
                    <a:pt x="807" y="3631"/>
                  </a:lnTo>
                  <a:cubicBezTo>
                    <a:pt x="874" y="4371"/>
                    <a:pt x="1479" y="4572"/>
                    <a:pt x="1883" y="4909"/>
                  </a:cubicBezTo>
                  <a:cubicBezTo>
                    <a:pt x="3900" y="6253"/>
                    <a:pt x="5849" y="7598"/>
                    <a:pt x="7866" y="8808"/>
                  </a:cubicBezTo>
                  <a:cubicBezTo>
                    <a:pt x="8606" y="9278"/>
                    <a:pt x="9076" y="10152"/>
                    <a:pt x="10085" y="10152"/>
                  </a:cubicBezTo>
                  <a:cubicBezTo>
                    <a:pt x="10690" y="9413"/>
                    <a:pt x="10286" y="8942"/>
                    <a:pt x="9681" y="8472"/>
                  </a:cubicBezTo>
                  <a:cubicBezTo>
                    <a:pt x="8942" y="7329"/>
                    <a:pt x="7866" y="6455"/>
                    <a:pt x="6656" y="5917"/>
                  </a:cubicBezTo>
                  <a:cubicBezTo>
                    <a:pt x="5446" y="5312"/>
                    <a:pt x="4303" y="4572"/>
                    <a:pt x="3362" y="3698"/>
                  </a:cubicBezTo>
                  <a:cubicBezTo>
                    <a:pt x="2017" y="2623"/>
                    <a:pt x="1547" y="875"/>
                    <a:pt x="0" y="1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2" name="Google Shape;13872;p16"/>
            <p:cNvSpPr/>
            <p:nvPr/>
          </p:nvSpPr>
          <p:spPr>
            <a:xfrm>
              <a:off x="2308275" y="3333100"/>
              <a:ext cx="151300" cy="82775"/>
            </a:xfrm>
            <a:custGeom>
              <a:avLst/>
              <a:gdLst/>
              <a:ahLst/>
              <a:cxnLst/>
              <a:rect l="l" t="t" r="r" b="b"/>
              <a:pathLst>
                <a:path w="6052" h="3311" extrusionOk="0">
                  <a:moveTo>
                    <a:pt x="5578" y="0"/>
                  </a:moveTo>
                  <a:cubicBezTo>
                    <a:pt x="5486" y="0"/>
                    <a:pt x="5376" y="11"/>
                    <a:pt x="5245" y="35"/>
                  </a:cubicBezTo>
                  <a:cubicBezTo>
                    <a:pt x="4169" y="35"/>
                    <a:pt x="3295" y="707"/>
                    <a:pt x="2959" y="1716"/>
                  </a:cubicBezTo>
                  <a:cubicBezTo>
                    <a:pt x="2494" y="786"/>
                    <a:pt x="2297" y="392"/>
                    <a:pt x="2021" y="392"/>
                  </a:cubicBezTo>
                  <a:cubicBezTo>
                    <a:pt x="1818" y="392"/>
                    <a:pt x="1571" y="606"/>
                    <a:pt x="1144" y="976"/>
                  </a:cubicBezTo>
                  <a:cubicBezTo>
                    <a:pt x="875" y="1178"/>
                    <a:pt x="539" y="1245"/>
                    <a:pt x="270" y="1447"/>
                  </a:cubicBezTo>
                  <a:cubicBezTo>
                    <a:pt x="1" y="1850"/>
                    <a:pt x="1" y="2388"/>
                    <a:pt x="203" y="2792"/>
                  </a:cubicBezTo>
                  <a:cubicBezTo>
                    <a:pt x="270" y="2993"/>
                    <a:pt x="404" y="3060"/>
                    <a:pt x="555" y="3060"/>
                  </a:cubicBezTo>
                  <a:cubicBezTo>
                    <a:pt x="707" y="3060"/>
                    <a:pt x="875" y="2993"/>
                    <a:pt x="1009" y="2926"/>
                  </a:cubicBezTo>
                  <a:cubicBezTo>
                    <a:pt x="1096" y="2904"/>
                    <a:pt x="1179" y="2895"/>
                    <a:pt x="1260" y="2895"/>
                  </a:cubicBezTo>
                  <a:cubicBezTo>
                    <a:pt x="1677" y="2895"/>
                    <a:pt x="2016" y="3149"/>
                    <a:pt x="2354" y="3262"/>
                  </a:cubicBezTo>
                  <a:cubicBezTo>
                    <a:pt x="2504" y="3295"/>
                    <a:pt x="2659" y="3310"/>
                    <a:pt x="2817" y="3310"/>
                  </a:cubicBezTo>
                  <a:cubicBezTo>
                    <a:pt x="4286" y="3310"/>
                    <a:pt x="5991" y="1969"/>
                    <a:pt x="6051" y="573"/>
                  </a:cubicBezTo>
                  <a:cubicBezTo>
                    <a:pt x="6051" y="241"/>
                    <a:pt x="6006" y="0"/>
                    <a:pt x="5578" y="0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3" name="Google Shape;13873;p16"/>
            <p:cNvSpPr/>
            <p:nvPr/>
          </p:nvSpPr>
          <p:spPr>
            <a:xfrm>
              <a:off x="2128450" y="3433125"/>
              <a:ext cx="211800" cy="131275"/>
            </a:xfrm>
            <a:custGeom>
              <a:avLst/>
              <a:gdLst/>
              <a:ahLst/>
              <a:cxnLst/>
              <a:rect l="l" t="t" r="r" b="b"/>
              <a:pathLst>
                <a:path w="8472" h="5251" extrusionOk="0">
                  <a:moveTo>
                    <a:pt x="0" y="1"/>
                  </a:moveTo>
                  <a:cubicBezTo>
                    <a:pt x="269" y="471"/>
                    <a:pt x="404" y="1076"/>
                    <a:pt x="404" y="1681"/>
                  </a:cubicBezTo>
                  <a:cubicBezTo>
                    <a:pt x="1681" y="2891"/>
                    <a:pt x="3564" y="3160"/>
                    <a:pt x="5110" y="3900"/>
                  </a:cubicBezTo>
                  <a:cubicBezTo>
                    <a:pt x="4841" y="4841"/>
                    <a:pt x="3967" y="4707"/>
                    <a:pt x="3564" y="5244"/>
                  </a:cubicBezTo>
                  <a:lnTo>
                    <a:pt x="3765" y="5244"/>
                  </a:lnTo>
                  <a:cubicBezTo>
                    <a:pt x="3820" y="5249"/>
                    <a:pt x="3874" y="5251"/>
                    <a:pt x="3926" y="5251"/>
                  </a:cubicBezTo>
                  <a:cubicBezTo>
                    <a:pt x="5508" y="5251"/>
                    <a:pt x="6258" y="3423"/>
                    <a:pt x="7839" y="3423"/>
                  </a:cubicBezTo>
                  <a:cubicBezTo>
                    <a:pt x="7892" y="3423"/>
                    <a:pt x="7946" y="3425"/>
                    <a:pt x="8001" y="3429"/>
                  </a:cubicBezTo>
                  <a:cubicBezTo>
                    <a:pt x="8135" y="3429"/>
                    <a:pt x="8269" y="3026"/>
                    <a:pt x="8471" y="2824"/>
                  </a:cubicBezTo>
                  <a:cubicBezTo>
                    <a:pt x="8031" y="2824"/>
                    <a:pt x="7591" y="3229"/>
                    <a:pt x="7188" y="3229"/>
                  </a:cubicBezTo>
                  <a:cubicBezTo>
                    <a:pt x="7098" y="3229"/>
                    <a:pt x="7010" y="3209"/>
                    <a:pt x="6925" y="3160"/>
                  </a:cubicBezTo>
                  <a:cubicBezTo>
                    <a:pt x="5244" y="2219"/>
                    <a:pt x="3227" y="2152"/>
                    <a:pt x="1547" y="1144"/>
                  </a:cubicBezTo>
                  <a:cubicBezTo>
                    <a:pt x="1009" y="807"/>
                    <a:pt x="807" y="1"/>
                    <a:pt x="0" y="1"/>
                  </a:cubicBezTo>
                  <a:close/>
                </a:path>
              </a:pathLst>
            </a:custGeom>
            <a:solidFill>
              <a:srgbClr val="8A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4" name="Google Shape;13874;p16"/>
            <p:cNvSpPr/>
            <p:nvPr/>
          </p:nvSpPr>
          <p:spPr>
            <a:xfrm>
              <a:off x="1780550" y="3090275"/>
              <a:ext cx="45400" cy="50425"/>
            </a:xfrm>
            <a:custGeom>
              <a:avLst/>
              <a:gdLst/>
              <a:ahLst/>
              <a:cxnLst/>
              <a:rect l="l" t="t" r="r" b="b"/>
              <a:pathLst>
                <a:path w="1816" h="2017" extrusionOk="0">
                  <a:moveTo>
                    <a:pt x="202" y="0"/>
                  </a:moveTo>
                  <a:lnTo>
                    <a:pt x="202" y="0"/>
                  </a:lnTo>
                  <a:cubicBezTo>
                    <a:pt x="0" y="1009"/>
                    <a:pt x="740" y="2017"/>
                    <a:pt x="1815" y="2017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5" name="Google Shape;13875;p16"/>
            <p:cNvSpPr/>
            <p:nvPr/>
          </p:nvSpPr>
          <p:spPr>
            <a:xfrm>
              <a:off x="1773825" y="3071775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7"/>
                    <a:pt x="202" y="606"/>
                    <a:pt x="471" y="740"/>
                  </a:cubicBezTo>
                  <a:cubicBezTo>
                    <a:pt x="538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6" name="Google Shape;13876;p16"/>
            <p:cNvSpPr/>
            <p:nvPr/>
          </p:nvSpPr>
          <p:spPr>
            <a:xfrm>
              <a:off x="3933525" y="2569975"/>
              <a:ext cx="847100" cy="619475"/>
            </a:xfrm>
            <a:custGeom>
              <a:avLst/>
              <a:gdLst/>
              <a:ahLst/>
              <a:cxnLst/>
              <a:rect l="l" t="t" r="r" b="b"/>
              <a:pathLst>
                <a:path w="33884" h="24779" extrusionOk="0">
                  <a:moveTo>
                    <a:pt x="13392" y="0"/>
                  </a:moveTo>
                  <a:cubicBezTo>
                    <a:pt x="12005" y="0"/>
                    <a:pt x="10954" y="1231"/>
                    <a:pt x="9816" y="1719"/>
                  </a:cubicBezTo>
                  <a:cubicBezTo>
                    <a:pt x="6790" y="3064"/>
                    <a:pt x="4168" y="5215"/>
                    <a:pt x="1278" y="6896"/>
                  </a:cubicBezTo>
                  <a:cubicBezTo>
                    <a:pt x="673" y="7165"/>
                    <a:pt x="202" y="7703"/>
                    <a:pt x="67" y="8375"/>
                  </a:cubicBezTo>
                  <a:cubicBezTo>
                    <a:pt x="0" y="8577"/>
                    <a:pt x="0" y="8778"/>
                    <a:pt x="67" y="8913"/>
                  </a:cubicBezTo>
                  <a:cubicBezTo>
                    <a:pt x="135" y="9316"/>
                    <a:pt x="336" y="9652"/>
                    <a:pt x="538" y="9921"/>
                  </a:cubicBezTo>
                  <a:cubicBezTo>
                    <a:pt x="673" y="10123"/>
                    <a:pt x="807" y="10392"/>
                    <a:pt x="1009" y="10526"/>
                  </a:cubicBezTo>
                  <a:cubicBezTo>
                    <a:pt x="1278" y="10862"/>
                    <a:pt x="1614" y="11131"/>
                    <a:pt x="1950" y="11467"/>
                  </a:cubicBezTo>
                  <a:cubicBezTo>
                    <a:pt x="2689" y="12207"/>
                    <a:pt x="3362" y="12946"/>
                    <a:pt x="4034" y="13820"/>
                  </a:cubicBezTo>
                  <a:cubicBezTo>
                    <a:pt x="4572" y="14425"/>
                    <a:pt x="5378" y="14694"/>
                    <a:pt x="5984" y="15299"/>
                  </a:cubicBezTo>
                  <a:cubicBezTo>
                    <a:pt x="6118" y="15367"/>
                    <a:pt x="6320" y="15501"/>
                    <a:pt x="6454" y="15568"/>
                  </a:cubicBezTo>
                  <a:cubicBezTo>
                    <a:pt x="7194" y="15972"/>
                    <a:pt x="7933" y="16375"/>
                    <a:pt x="8605" y="16846"/>
                  </a:cubicBezTo>
                  <a:cubicBezTo>
                    <a:pt x="11227" y="18392"/>
                    <a:pt x="13984" y="19602"/>
                    <a:pt x="16807" y="20543"/>
                  </a:cubicBezTo>
                  <a:cubicBezTo>
                    <a:pt x="20774" y="21821"/>
                    <a:pt x="24471" y="23636"/>
                    <a:pt x="28572" y="24442"/>
                  </a:cubicBezTo>
                  <a:cubicBezTo>
                    <a:pt x="28740" y="24426"/>
                    <a:pt x="28904" y="24417"/>
                    <a:pt x="29065" y="24417"/>
                  </a:cubicBezTo>
                  <a:cubicBezTo>
                    <a:pt x="29547" y="24417"/>
                    <a:pt x="30001" y="24493"/>
                    <a:pt x="30455" y="24644"/>
                  </a:cubicBezTo>
                  <a:cubicBezTo>
                    <a:pt x="30656" y="24711"/>
                    <a:pt x="30858" y="24779"/>
                    <a:pt x="30992" y="24779"/>
                  </a:cubicBezTo>
                  <a:cubicBezTo>
                    <a:pt x="32135" y="24779"/>
                    <a:pt x="32740" y="24039"/>
                    <a:pt x="33345" y="23232"/>
                  </a:cubicBezTo>
                  <a:cubicBezTo>
                    <a:pt x="33681" y="22627"/>
                    <a:pt x="33883" y="21888"/>
                    <a:pt x="33883" y="21148"/>
                  </a:cubicBezTo>
                  <a:cubicBezTo>
                    <a:pt x="33829" y="19739"/>
                    <a:pt x="32202" y="18330"/>
                    <a:pt x="30833" y="18330"/>
                  </a:cubicBezTo>
                  <a:cubicBezTo>
                    <a:pt x="30504" y="18330"/>
                    <a:pt x="30190" y="18411"/>
                    <a:pt x="29917" y="18594"/>
                  </a:cubicBezTo>
                  <a:cubicBezTo>
                    <a:pt x="29469" y="18874"/>
                    <a:pt x="28974" y="19014"/>
                    <a:pt x="28432" y="19014"/>
                  </a:cubicBezTo>
                  <a:cubicBezTo>
                    <a:pt x="28324" y="19014"/>
                    <a:pt x="28214" y="19008"/>
                    <a:pt x="28102" y="18997"/>
                  </a:cubicBezTo>
                  <a:cubicBezTo>
                    <a:pt x="28033" y="18997"/>
                    <a:pt x="28008" y="19001"/>
                    <a:pt x="28005" y="19007"/>
                  </a:cubicBezTo>
                  <a:lnTo>
                    <a:pt x="28005" y="19007"/>
                  </a:lnTo>
                  <a:cubicBezTo>
                    <a:pt x="27994" y="19004"/>
                    <a:pt x="27981" y="19001"/>
                    <a:pt x="27967" y="18997"/>
                  </a:cubicBezTo>
                  <a:cubicBezTo>
                    <a:pt x="27967" y="18930"/>
                    <a:pt x="28034" y="18862"/>
                    <a:pt x="28102" y="18795"/>
                  </a:cubicBezTo>
                  <a:lnTo>
                    <a:pt x="28236" y="18661"/>
                  </a:lnTo>
                  <a:cubicBezTo>
                    <a:pt x="28303" y="18526"/>
                    <a:pt x="28370" y="18392"/>
                    <a:pt x="28438" y="18190"/>
                  </a:cubicBezTo>
                  <a:cubicBezTo>
                    <a:pt x="28438" y="17720"/>
                    <a:pt x="28370" y="17249"/>
                    <a:pt x="28236" y="16778"/>
                  </a:cubicBezTo>
                  <a:cubicBezTo>
                    <a:pt x="27295" y="14963"/>
                    <a:pt x="26354" y="13148"/>
                    <a:pt x="27093" y="10997"/>
                  </a:cubicBezTo>
                  <a:cubicBezTo>
                    <a:pt x="27093" y="10526"/>
                    <a:pt x="26959" y="9988"/>
                    <a:pt x="26690" y="9585"/>
                  </a:cubicBezTo>
                  <a:cubicBezTo>
                    <a:pt x="25883" y="9719"/>
                    <a:pt x="25749" y="10526"/>
                    <a:pt x="25211" y="10862"/>
                  </a:cubicBezTo>
                  <a:cubicBezTo>
                    <a:pt x="24942" y="11064"/>
                    <a:pt x="24942" y="11400"/>
                    <a:pt x="25076" y="11602"/>
                  </a:cubicBezTo>
                  <a:cubicBezTo>
                    <a:pt x="26555" y="12946"/>
                    <a:pt x="25211" y="14358"/>
                    <a:pt x="25211" y="15703"/>
                  </a:cubicBezTo>
                  <a:cubicBezTo>
                    <a:pt x="25211" y="16173"/>
                    <a:pt x="24606" y="16375"/>
                    <a:pt x="24068" y="16375"/>
                  </a:cubicBezTo>
                  <a:cubicBezTo>
                    <a:pt x="23799" y="16375"/>
                    <a:pt x="23530" y="16241"/>
                    <a:pt x="23463" y="15972"/>
                  </a:cubicBezTo>
                  <a:cubicBezTo>
                    <a:pt x="23328" y="15501"/>
                    <a:pt x="23597" y="15232"/>
                    <a:pt x="23866" y="14963"/>
                  </a:cubicBezTo>
                  <a:cubicBezTo>
                    <a:pt x="24606" y="14089"/>
                    <a:pt x="24538" y="14022"/>
                    <a:pt x="23463" y="13551"/>
                  </a:cubicBezTo>
                  <a:cubicBezTo>
                    <a:pt x="22320" y="13081"/>
                    <a:pt x="22320" y="12879"/>
                    <a:pt x="22791" y="11804"/>
                  </a:cubicBezTo>
                  <a:cubicBezTo>
                    <a:pt x="22992" y="11400"/>
                    <a:pt x="23530" y="10862"/>
                    <a:pt x="23127" y="10526"/>
                  </a:cubicBezTo>
                  <a:cubicBezTo>
                    <a:pt x="22320" y="9787"/>
                    <a:pt x="22454" y="8308"/>
                    <a:pt x="21312" y="8106"/>
                  </a:cubicBezTo>
                  <a:cubicBezTo>
                    <a:pt x="20572" y="7972"/>
                    <a:pt x="20706" y="7501"/>
                    <a:pt x="20370" y="7098"/>
                  </a:cubicBezTo>
                  <a:cubicBezTo>
                    <a:pt x="20236" y="6944"/>
                    <a:pt x="20134" y="6884"/>
                    <a:pt x="20055" y="6884"/>
                  </a:cubicBezTo>
                  <a:cubicBezTo>
                    <a:pt x="19856" y="6884"/>
                    <a:pt x="19794" y="7261"/>
                    <a:pt x="19698" y="7501"/>
                  </a:cubicBezTo>
                  <a:cubicBezTo>
                    <a:pt x="19677" y="7509"/>
                    <a:pt x="19657" y="7513"/>
                    <a:pt x="19638" y="7513"/>
                  </a:cubicBezTo>
                  <a:cubicBezTo>
                    <a:pt x="19436" y="7513"/>
                    <a:pt x="19400" y="7037"/>
                    <a:pt x="19183" y="7037"/>
                  </a:cubicBezTo>
                  <a:cubicBezTo>
                    <a:pt x="19110" y="7037"/>
                    <a:pt x="19017" y="7090"/>
                    <a:pt x="18891" y="7232"/>
                  </a:cubicBezTo>
                  <a:cubicBezTo>
                    <a:pt x="18421" y="8173"/>
                    <a:pt x="19227" y="8711"/>
                    <a:pt x="19631" y="9383"/>
                  </a:cubicBezTo>
                  <a:cubicBezTo>
                    <a:pt x="20101" y="10123"/>
                    <a:pt x="20236" y="11064"/>
                    <a:pt x="20034" y="11871"/>
                  </a:cubicBezTo>
                  <a:cubicBezTo>
                    <a:pt x="19564" y="13955"/>
                    <a:pt x="18152" y="14896"/>
                    <a:pt x="15530" y="14963"/>
                  </a:cubicBezTo>
                  <a:cubicBezTo>
                    <a:pt x="15494" y="14964"/>
                    <a:pt x="15457" y="14965"/>
                    <a:pt x="15421" y="14965"/>
                  </a:cubicBezTo>
                  <a:cubicBezTo>
                    <a:pt x="13360" y="14965"/>
                    <a:pt x="10953" y="13114"/>
                    <a:pt x="10622" y="11198"/>
                  </a:cubicBezTo>
                  <a:cubicBezTo>
                    <a:pt x="10286" y="9047"/>
                    <a:pt x="11563" y="7030"/>
                    <a:pt x="13580" y="6425"/>
                  </a:cubicBezTo>
                  <a:cubicBezTo>
                    <a:pt x="14051" y="6224"/>
                    <a:pt x="14521" y="6156"/>
                    <a:pt x="14589" y="5551"/>
                  </a:cubicBezTo>
                  <a:cubicBezTo>
                    <a:pt x="13965" y="5512"/>
                    <a:pt x="13363" y="5270"/>
                    <a:pt x="12758" y="5270"/>
                  </a:cubicBezTo>
                  <a:cubicBezTo>
                    <a:pt x="12320" y="5270"/>
                    <a:pt x="11881" y="5397"/>
                    <a:pt x="11429" y="5820"/>
                  </a:cubicBezTo>
                  <a:cubicBezTo>
                    <a:pt x="11222" y="5924"/>
                    <a:pt x="10985" y="5978"/>
                    <a:pt x="10749" y="5978"/>
                  </a:cubicBezTo>
                  <a:cubicBezTo>
                    <a:pt x="10371" y="5978"/>
                    <a:pt x="9996" y="5841"/>
                    <a:pt x="9748" y="5551"/>
                  </a:cubicBezTo>
                  <a:cubicBezTo>
                    <a:pt x="10958" y="4543"/>
                    <a:pt x="12505" y="4745"/>
                    <a:pt x="13648" y="4072"/>
                  </a:cubicBezTo>
                  <a:cubicBezTo>
                    <a:pt x="11362" y="3803"/>
                    <a:pt x="11362" y="3803"/>
                    <a:pt x="10690" y="2929"/>
                  </a:cubicBezTo>
                  <a:cubicBezTo>
                    <a:pt x="10812" y="2807"/>
                    <a:pt x="10953" y="2764"/>
                    <a:pt x="11098" y="2764"/>
                  </a:cubicBezTo>
                  <a:cubicBezTo>
                    <a:pt x="11419" y="2764"/>
                    <a:pt x="11766" y="2968"/>
                    <a:pt x="12012" y="2968"/>
                  </a:cubicBezTo>
                  <a:cubicBezTo>
                    <a:pt x="12145" y="2968"/>
                    <a:pt x="12249" y="2909"/>
                    <a:pt x="12303" y="2728"/>
                  </a:cubicBezTo>
                  <a:cubicBezTo>
                    <a:pt x="12639" y="1450"/>
                    <a:pt x="14118" y="1383"/>
                    <a:pt x="14454" y="240"/>
                  </a:cubicBezTo>
                  <a:cubicBezTo>
                    <a:pt x="14077" y="71"/>
                    <a:pt x="13725" y="0"/>
                    <a:pt x="13392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7" name="Google Shape;13877;p16"/>
            <p:cNvSpPr/>
            <p:nvPr/>
          </p:nvSpPr>
          <p:spPr>
            <a:xfrm>
              <a:off x="4582275" y="2727100"/>
              <a:ext cx="401700" cy="313975"/>
            </a:xfrm>
            <a:custGeom>
              <a:avLst/>
              <a:gdLst/>
              <a:ahLst/>
              <a:cxnLst/>
              <a:rect l="l" t="t" r="r" b="b"/>
              <a:pathLst>
                <a:path w="16068" h="12559" extrusionOk="0">
                  <a:moveTo>
                    <a:pt x="9440" y="1"/>
                  </a:moveTo>
                  <a:cubicBezTo>
                    <a:pt x="7078" y="1"/>
                    <a:pt x="4729" y="598"/>
                    <a:pt x="2622" y="1619"/>
                  </a:cubicBezTo>
                  <a:cubicBezTo>
                    <a:pt x="1614" y="2426"/>
                    <a:pt x="874" y="3569"/>
                    <a:pt x="673" y="4913"/>
                  </a:cubicBezTo>
                  <a:cubicBezTo>
                    <a:pt x="0" y="6527"/>
                    <a:pt x="336" y="8342"/>
                    <a:pt x="1412" y="9687"/>
                  </a:cubicBezTo>
                  <a:cubicBezTo>
                    <a:pt x="1614" y="10023"/>
                    <a:pt x="1748" y="10359"/>
                    <a:pt x="1883" y="10762"/>
                  </a:cubicBezTo>
                  <a:cubicBezTo>
                    <a:pt x="3065" y="11945"/>
                    <a:pt x="4838" y="12559"/>
                    <a:pt x="6764" y="12559"/>
                  </a:cubicBezTo>
                  <a:cubicBezTo>
                    <a:pt x="8340" y="12559"/>
                    <a:pt x="10020" y="12148"/>
                    <a:pt x="11563" y="11300"/>
                  </a:cubicBezTo>
                  <a:cubicBezTo>
                    <a:pt x="12706" y="11098"/>
                    <a:pt x="13849" y="10493"/>
                    <a:pt x="14723" y="9619"/>
                  </a:cubicBezTo>
                  <a:cubicBezTo>
                    <a:pt x="15127" y="8813"/>
                    <a:pt x="15463" y="7939"/>
                    <a:pt x="15664" y="6998"/>
                  </a:cubicBezTo>
                  <a:cubicBezTo>
                    <a:pt x="15799" y="5586"/>
                    <a:pt x="16068" y="4040"/>
                    <a:pt x="14790" y="2829"/>
                  </a:cubicBezTo>
                  <a:cubicBezTo>
                    <a:pt x="14320" y="2359"/>
                    <a:pt x="13849" y="1821"/>
                    <a:pt x="13513" y="1283"/>
                  </a:cubicBezTo>
                  <a:cubicBezTo>
                    <a:pt x="12505" y="409"/>
                    <a:pt x="11160" y="6"/>
                    <a:pt x="9816" y="6"/>
                  </a:cubicBezTo>
                  <a:cubicBezTo>
                    <a:pt x="9690" y="2"/>
                    <a:pt x="9565" y="1"/>
                    <a:pt x="94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8" name="Google Shape;13878;p16"/>
            <p:cNvSpPr/>
            <p:nvPr/>
          </p:nvSpPr>
          <p:spPr>
            <a:xfrm>
              <a:off x="4602425" y="2996150"/>
              <a:ext cx="527775" cy="263825"/>
            </a:xfrm>
            <a:custGeom>
              <a:avLst/>
              <a:gdLst/>
              <a:ahLst/>
              <a:cxnLst/>
              <a:rect l="l" t="t" r="r" b="b"/>
              <a:pathLst>
                <a:path w="21111" h="10553" extrusionOk="0">
                  <a:moveTo>
                    <a:pt x="1077" y="0"/>
                  </a:moveTo>
                  <a:lnTo>
                    <a:pt x="1077" y="0"/>
                  </a:lnTo>
                  <a:cubicBezTo>
                    <a:pt x="1211" y="471"/>
                    <a:pt x="1346" y="942"/>
                    <a:pt x="1413" y="1412"/>
                  </a:cubicBezTo>
                  <a:cubicBezTo>
                    <a:pt x="1077" y="1614"/>
                    <a:pt x="606" y="1815"/>
                    <a:pt x="203" y="2084"/>
                  </a:cubicBezTo>
                  <a:cubicBezTo>
                    <a:pt x="1" y="2219"/>
                    <a:pt x="1" y="2421"/>
                    <a:pt x="135" y="2622"/>
                  </a:cubicBezTo>
                  <a:cubicBezTo>
                    <a:pt x="245" y="2732"/>
                    <a:pt x="489" y="2842"/>
                    <a:pt x="575" y="2842"/>
                  </a:cubicBezTo>
                  <a:cubicBezTo>
                    <a:pt x="595" y="2842"/>
                    <a:pt x="606" y="2836"/>
                    <a:pt x="606" y="2824"/>
                  </a:cubicBezTo>
                  <a:cubicBezTo>
                    <a:pt x="909" y="2521"/>
                    <a:pt x="1245" y="2421"/>
                    <a:pt x="1589" y="2421"/>
                  </a:cubicBezTo>
                  <a:cubicBezTo>
                    <a:pt x="1934" y="2421"/>
                    <a:pt x="2287" y="2521"/>
                    <a:pt x="2623" y="2622"/>
                  </a:cubicBezTo>
                  <a:cubicBezTo>
                    <a:pt x="2757" y="2622"/>
                    <a:pt x="2892" y="2622"/>
                    <a:pt x="3026" y="2555"/>
                  </a:cubicBezTo>
                  <a:cubicBezTo>
                    <a:pt x="3208" y="2312"/>
                    <a:pt x="2843" y="1796"/>
                    <a:pt x="3313" y="1796"/>
                  </a:cubicBezTo>
                  <a:cubicBezTo>
                    <a:pt x="3364" y="1796"/>
                    <a:pt x="3424" y="1802"/>
                    <a:pt x="3497" y="1815"/>
                  </a:cubicBezTo>
                  <a:cubicBezTo>
                    <a:pt x="3558" y="1807"/>
                    <a:pt x="3618" y="1803"/>
                    <a:pt x="3679" y="1803"/>
                  </a:cubicBezTo>
                  <a:cubicBezTo>
                    <a:pt x="4087" y="1803"/>
                    <a:pt x="4481" y="1993"/>
                    <a:pt x="4774" y="2286"/>
                  </a:cubicBezTo>
                  <a:cubicBezTo>
                    <a:pt x="4841" y="2353"/>
                    <a:pt x="4976" y="2421"/>
                    <a:pt x="5110" y="2421"/>
                  </a:cubicBezTo>
                  <a:cubicBezTo>
                    <a:pt x="6522" y="2824"/>
                    <a:pt x="6657" y="3026"/>
                    <a:pt x="6657" y="4303"/>
                  </a:cubicBezTo>
                  <a:cubicBezTo>
                    <a:pt x="6724" y="4975"/>
                    <a:pt x="6253" y="5580"/>
                    <a:pt x="6253" y="6253"/>
                  </a:cubicBezTo>
                  <a:cubicBezTo>
                    <a:pt x="6665" y="7026"/>
                    <a:pt x="7315" y="7246"/>
                    <a:pt x="8019" y="7246"/>
                  </a:cubicBezTo>
                  <a:cubicBezTo>
                    <a:pt x="8234" y="7246"/>
                    <a:pt x="8454" y="7225"/>
                    <a:pt x="8673" y="7194"/>
                  </a:cubicBezTo>
                  <a:cubicBezTo>
                    <a:pt x="9566" y="7082"/>
                    <a:pt x="10212" y="7001"/>
                    <a:pt x="10701" y="7001"/>
                  </a:cubicBezTo>
                  <a:cubicBezTo>
                    <a:pt x="11978" y="7001"/>
                    <a:pt x="12179" y="7553"/>
                    <a:pt x="12909" y="9547"/>
                  </a:cubicBezTo>
                  <a:cubicBezTo>
                    <a:pt x="12924" y="9608"/>
                    <a:pt x="12960" y="9627"/>
                    <a:pt x="13006" y="9627"/>
                  </a:cubicBezTo>
                  <a:cubicBezTo>
                    <a:pt x="13089" y="9627"/>
                    <a:pt x="13206" y="9565"/>
                    <a:pt x="13298" y="9565"/>
                  </a:cubicBezTo>
                  <a:cubicBezTo>
                    <a:pt x="13382" y="9565"/>
                    <a:pt x="13447" y="9617"/>
                    <a:pt x="13447" y="9816"/>
                  </a:cubicBezTo>
                  <a:cubicBezTo>
                    <a:pt x="13514" y="9950"/>
                    <a:pt x="13581" y="10017"/>
                    <a:pt x="13715" y="10085"/>
                  </a:cubicBezTo>
                  <a:lnTo>
                    <a:pt x="14186" y="10085"/>
                  </a:lnTo>
                  <a:cubicBezTo>
                    <a:pt x="15194" y="9748"/>
                    <a:pt x="16136" y="9479"/>
                    <a:pt x="17144" y="9345"/>
                  </a:cubicBezTo>
                  <a:lnTo>
                    <a:pt x="17144" y="9345"/>
                  </a:lnTo>
                  <a:cubicBezTo>
                    <a:pt x="17077" y="9547"/>
                    <a:pt x="16606" y="9412"/>
                    <a:pt x="16606" y="9816"/>
                  </a:cubicBezTo>
                  <a:cubicBezTo>
                    <a:pt x="16650" y="10257"/>
                    <a:pt x="17070" y="10553"/>
                    <a:pt x="17487" y="10553"/>
                  </a:cubicBezTo>
                  <a:cubicBezTo>
                    <a:pt x="17706" y="10553"/>
                    <a:pt x="17923" y="10471"/>
                    <a:pt x="18085" y="10286"/>
                  </a:cubicBezTo>
                  <a:cubicBezTo>
                    <a:pt x="19161" y="9076"/>
                    <a:pt x="21111" y="8404"/>
                    <a:pt x="20842" y="6253"/>
                  </a:cubicBezTo>
                  <a:cubicBezTo>
                    <a:pt x="20656" y="6067"/>
                    <a:pt x="20535" y="5754"/>
                    <a:pt x="20323" y="5754"/>
                  </a:cubicBezTo>
                  <a:cubicBezTo>
                    <a:pt x="20227" y="5754"/>
                    <a:pt x="20114" y="5817"/>
                    <a:pt x="19968" y="5984"/>
                  </a:cubicBezTo>
                  <a:cubicBezTo>
                    <a:pt x="19699" y="6253"/>
                    <a:pt x="19430" y="6589"/>
                    <a:pt x="19026" y="6589"/>
                  </a:cubicBezTo>
                  <a:cubicBezTo>
                    <a:pt x="17615" y="6656"/>
                    <a:pt x="16405" y="6858"/>
                    <a:pt x="15463" y="8068"/>
                  </a:cubicBezTo>
                  <a:cubicBezTo>
                    <a:pt x="15350" y="8209"/>
                    <a:pt x="15202" y="8267"/>
                    <a:pt x="15043" y="8267"/>
                  </a:cubicBezTo>
                  <a:cubicBezTo>
                    <a:pt x="14823" y="8267"/>
                    <a:pt x="14583" y="8156"/>
                    <a:pt x="14388" y="8000"/>
                  </a:cubicBezTo>
                  <a:cubicBezTo>
                    <a:pt x="13984" y="7732"/>
                    <a:pt x="13984" y="7194"/>
                    <a:pt x="14321" y="6925"/>
                  </a:cubicBezTo>
                  <a:cubicBezTo>
                    <a:pt x="14589" y="6656"/>
                    <a:pt x="14724" y="6253"/>
                    <a:pt x="14791" y="5849"/>
                  </a:cubicBezTo>
                  <a:cubicBezTo>
                    <a:pt x="12909" y="4706"/>
                    <a:pt x="10690" y="4639"/>
                    <a:pt x="8539" y="4168"/>
                  </a:cubicBezTo>
                  <a:cubicBezTo>
                    <a:pt x="9749" y="3362"/>
                    <a:pt x="10018" y="2958"/>
                    <a:pt x="9547" y="2555"/>
                  </a:cubicBezTo>
                  <a:cubicBezTo>
                    <a:pt x="8270" y="1547"/>
                    <a:pt x="9480" y="1748"/>
                    <a:pt x="9951" y="1547"/>
                  </a:cubicBezTo>
                  <a:cubicBezTo>
                    <a:pt x="10220" y="1412"/>
                    <a:pt x="10556" y="1278"/>
                    <a:pt x="10757" y="1009"/>
                  </a:cubicBezTo>
                  <a:lnTo>
                    <a:pt x="10757" y="605"/>
                  </a:lnTo>
                  <a:cubicBezTo>
                    <a:pt x="10567" y="590"/>
                    <a:pt x="10377" y="581"/>
                    <a:pt x="10186" y="581"/>
                  </a:cubicBezTo>
                  <a:cubicBezTo>
                    <a:pt x="9570" y="581"/>
                    <a:pt x="8954" y="669"/>
                    <a:pt x="8337" y="874"/>
                  </a:cubicBezTo>
                  <a:cubicBezTo>
                    <a:pt x="7465" y="1165"/>
                    <a:pt x="6557" y="1307"/>
                    <a:pt x="5652" y="1307"/>
                  </a:cubicBezTo>
                  <a:cubicBezTo>
                    <a:pt x="4048" y="1307"/>
                    <a:pt x="2452" y="860"/>
                    <a:pt x="1077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9" name="Google Shape;13879;p16"/>
            <p:cNvSpPr/>
            <p:nvPr/>
          </p:nvSpPr>
          <p:spPr>
            <a:xfrm>
              <a:off x="4795725" y="3021350"/>
              <a:ext cx="178175" cy="119500"/>
            </a:xfrm>
            <a:custGeom>
              <a:avLst/>
              <a:gdLst/>
              <a:ahLst/>
              <a:cxnLst/>
              <a:rect l="l" t="t" r="r" b="b"/>
              <a:pathLst>
                <a:path w="7127" h="4780" extrusionOk="0">
                  <a:moveTo>
                    <a:pt x="2958" y="1"/>
                  </a:moveTo>
                  <a:cubicBezTo>
                    <a:pt x="1883" y="1"/>
                    <a:pt x="874" y="337"/>
                    <a:pt x="0" y="942"/>
                  </a:cubicBezTo>
                  <a:cubicBezTo>
                    <a:pt x="135" y="1076"/>
                    <a:pt x="336" y="1144"/>
                    <a:pt x="471" y="1144"/>
                  </a:cubicBezTo>
                  <a:cubicBezTo>
                    <a:pt x="1076" y="1144"/>
                    <a:pt x="1681" y="1345"/>
                    <a:pt x="1614" y="2018"/>
                  </a:cubicBezTo>
                  <a:cubicBezTo>
                    <a:pt x="1581" y="2438"/>
                    <a:pt x="1393" y="2547"/>
                    <a:pt x="1154" y="2547"/>
                  </a:cubicBezTo>
                  <a:cubicBezTo>
                    <a:pt x="897" y="2547"/>
                    <a:pt x="580" y="2421"/>
                    <a:pt x="336" y="2421"/>
                  </a:cubicBezTo>
                  <a:cubicBezTo>
                    <a:pt x="269" y="2421"/>
                    <a:pt x="135" y="2555"/>
                    <a:pt x="0" y="2623"/>
                  </a:cubicBezTo>
                  <a:cubicBezTo>
                    <a:pt x="866" y="3651"/>
                    <a:pt x="1340" y="4200"/>
                    <a:pt x="1772" y="4200"/>
                  </a:cubicBezTo>
                  <a:cubicBezTo>
                    <a:pt x="1877" y="4200"/>
                    <a:pt x="1979" y="4167"/>
                    <a:pt x="2084" y="4102"/>
                  </a:cubicBezTo>
                  <a:cubicBezTo>
                    <a:pt x="2337" y="3877"/>
                    <a:pt x="2636" y="3770"/>
                    <a:pt x="2934" y="3770"/>
                  </a:cubicBezTo>
                  <a:cubicBezTo>
                    <a:pt x="3349" y="3770"/>
                    <a:pt x="3760" y="3979"/>
                    <a:pt x="4034" y="4371"/>
                  </a:cubicBezTo>
                  <a:cubicBezTo>
                    <a:pt x="4208" y="4631"/>
                    <a:pt x="4493" y="4779"/>
                    <a:pt x="4783" y="4779"/>
                  </a:cubicBezTo>
                  <a:cubicBezTo>
                    <a:pt x="4941" y="4779"/>
                    <a:pt x="5101" y="4735"/>
                    <a:pt x="5244" y="4639"/>
                  </a:cubicBezTo>
                  <a:cubicBezTo>
                    <a:pt x="5421" y="4551"/>
                    <a:pt x="5588" y="4518"/>
                    <a:pt x="5749" y="4518"/>
                  </a:cubicBezTo>
                  <a:cubicBezTo>
                    <a:pt x="6199" y="4518"/>
                    <a:pt x="6596" y="4774"/>
                    <a:pt x="6992" y="4774"/>
                  </a:cubicBezTo>
                  <a:cubicBezTo>
                    <a:pt x="7126" y="4102"/>
                    <a:pt x="6723" y="3497"/>
                    <a:pt x="6051" y="3295"/>
                  </a:cubicBezTo>
                  <a:cubicBezTo>
                    <a:pt x="5446" y="3026"/>
                    <a:pt x="5378" y="2555"/>
                    <a:pt x="5580" y="2018"/>
                  </a:cubicBezTo>
                  <a:cubicBezTo>
                    <a:pt x="5715" y="1681"/>
                    <a:pt x="6051" y="1345"/>
                    <a:pt x="5849" y="942"/>
                  </a:cubicBezTo>
                  <a:cubicBezTo>
                    <a:pt x="4908" y="875"/>
                    <a:pt x="4101" y="606"/>
                    <a:pt x="3362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0" name="Google Shape;13880;p16"/>
            <p:cNvSpPr/>
            <p:nvPr/>
          </p:nvSpPr>
          <p:spPr>
            <a:xfrm>
              <a:off x="4871350" y="2969250"/>
              <a:ext cx="79025" cy="42050"/>
            </a:xfrm>
            <a:custGeom>
              <a:avLst/>
              <a:gdLst/>
              <a:ahLst/>
              <a:cxnLst/>
              <a:rect l="l" t="t" r="r" b="b"/>
              <a:pathLst>
                <a:path w="3161" h="1682" extrusionOk="0">
                  <a:moveTo>
                    <a:pt x="3160" y="1"/>
                  </a:moveTo>
                  <a:lnTo>
                    <a:pt x="0" y="1681"/>
                  </a:lnTo>
                  <a:cubicBezTo>
                    <a:pt x="807" y="1681"/>
                    <a:pt x="1614" y="1547"/>
                    <a:pt x="2421" y="1278"/>
                  </a:cubicBezTo>
                  <a:lnTo>
                    <a:pt x="3160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1" name="Google Shape;13881;p16"/>
            <p:cNvSpPr/>
            <p:nvPr/>
          </p:nvSpPr>
          <p:spPr>
            <a:xfrm>
              <a:off x="4925375" y="3001000"/>
              <a:ext cx="21625" cy="17650"/>
            </a:xfrm>
            <a:custGeom>
              <a:avLst/>
              <a:gdLst/>
              <a:ahLst/>
              <a:cxnLst/>
              <a:rect l="l" t="t" r="r" b="b"/>
              <a:pathLst>
                <a:path w="865" h="706" extrusionOk="0">
                  <a:moveTo>
                    <a:pt x="310" y="1"/>
                  </a:moveTo>
                  <a:cubicBezTo>
                    <a:pt x="1" y="1"/>
                    <a:pt x="63" y="354"/>
                    <a:pt x="125" y="479"/>
                  </a:cubicBezTo>
                  <a:cubicBezTo>
                    <a:pt x="125" y="630"/>
                    <a:pt x="239" y="705"/>
                    <a:pt x="380" y="705"/>
                  </a:cubicBezTo>
                  <a:cubicBezTo>
                    <a:pt x="428" y="705"/>
                    <a:pt x="478" y="697"/>
                    <a:pt x="529" y="680"/>
                  </a:cubicBezTo>
                  <a:cubicBezTo>
                    <a:pt x="730" y="680"/>
                    <a:pt x="865" y="546"/>
                    <a:pt x="865" y="411"/>
                  </a:cubicBezTo>
                  <a:cubicBezTo>
                    <a:pt x="797" y="75"/>
                    <a:pt x="596" y="8"/>
                    <a:pt x="394" y="8"/>
                  </a:cubicBezTo>
                  <a:cubicBezTo>
                    <a:pt x="363" y="3"/>
                    <a:pt x="336" y="1"/>
                    <a:pt x="310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2" name="Google Shape;13882;p16"/>
            <p:cNvSpPr/>
            <p:nvPr/>
          </p:nvSpPr>
          <p:spPr>
            <a:xfrm>
              <a:off x="1251125" y="3017525"/>
              <a:ext cx="31950" cy="32425"/>
            </a:xfrm>
            <a:custGeom>
              <a:avLst/>
              <a:gdLst/>
              <a:ahLst/>
              <a:cxnLst/>
              <a:rect l="l" t="t" r="r" b="b"/>
              <a:pathLst>
                <a:path w="1278" h="1297" extrusionOk="0">
                  <a:moveTo>
                    <a:pt x="513" y="0"/>
                  </a:moveTo>
                  <a:cubicBezTo>
                    <a:pt x="67" y="0"/>
                    <a:pt x="61" y="529"/>
                    <a:pt x="0" y="893"/>
                  </a:cubicBezTo>
                  <a:cubicBezTo>
                    <a:pt x="337" y="1162"/>
                    <a:pt x="807" y="1297"/>
                    <a:pt x="1211" y="1297"/>
                  </a:cubicBezTo>
                  <a:cubicBezTo>
                    <a:pt x="1211" y="826"/>
                    <a:pt x="1278" y="154"/>
                    <a:pt x="673" y="19"/>
                  </a:cubicBezTo>
                  <a:cubicBezTo>
                    <a:pt x="614" y="6"/>
                    <a:pt x="561" y="0"/>
                    <a:pt x="513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3" name="Google Shape;13883;p16"/>
            <p:cNvSpPr/>
            <p:nvPr/>
          </p:nvSpPr>
          <p:spPr>
            <a:xfrm>
              <a:off x="1278025" y="3049925"/>
              <a:ext cx="30275" cy="28600"/>
            </a:xfrm>
            <a:custGeom>
              <a:avLst/>
              <a:gdLst/>
              <a:ahLst/>
              <a:cxnLst/>
              <a:rect l="l" t="t" r="r" b="b"/>
              <a:pathLst>
                <a:path w="1211" h="114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202" y="538"/>
                    <a:pt x="0" y="1143"/>
                    <a:pt x="874" y="1143"/>
                  </a:cubicBezTo>
                  <a:cubicBezTo>
                    <a:pt x="941" y="1143"/>
                    <a:pt x="1143" y="1009"/>
                    <a:pt x="1143" y="942"/>
                  </a:cubicBezTo>
                  <a:cubicBezTo>
                    <a:pt x="1210" y="202"/>
                    <a:pt x="672" y="68"/>
                    <a:pt x="135" y="1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4" name="Google Shape;13884;p16"/>
            <p:cNvSpPr/>
            <p:nvPr/>
          </p:nvSpPr>
          <p:spPr>
            <a:xfrm>
              <a:off x="1652800" y="2991100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cubicBezTo>
                    <a:pt x="1" y="270"/>
                    <a:pt x="135" y="606"/>
                    <a:pt x="472" y="740"/>
                  </a:cubicBezTo>
                  <a:cubicBezTo>
                    <a:pt x="539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5" name="Google Shape;13885;p16"/>
            <p:cNvSpPr/>
            <p:nvPr/>
          </p:nvSpPr>
          <p:spPr>
            <a:xfrm>
              <a:off x="1642725" y="29692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1"/>
                  </a:moveTo>
                  <a:lnTo>
                    <a:pt x="68" y="1"/>
                  </a:lnTo>
                  <a:cubicBezTo>
                    <a:pt x="1" y="337"/>
                    <a:pt x="135" y="673"/>
                    <a:pt x="471" y="875"/>
                  </a:cubicBezTo>
                  <a:cubicBezTo>
                    <a:pt x="538" y="538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6" name="Google Shape;13886;p16"/>
            <p:cNvSpPr/>
            <p:nvPr/>
          </p:nvSpPr>
          <p:spPr>
            <a:xfrm>
              <a:off x="2543575" y="3360725"/>
              <a:ext cx="302550" cy="414200"/>
            </a:xfrm>
            <a:custGeom>
              <a:avLst/>
              <a:gdLst/>
              <a:ahLst/>
              <a:cxnLst/>
              <a:rect l="l" t="t" r="r" b="b"/>
              <a:pathLst>
                <a:path w="12102" h="16568" extrusionOk="0">
                  <a:moveTo>
                    <a:pt x="10933" y="0"/>
                  </a:moveTo>
                  <a:cubicBezTo>
                    <a:pt x="10616" y="0"/>
                    <a:pt x="10187" y="189"/>
                    <a:pt x="9614" y="544"/>
                  </a:cubicBezTo>
                  <a:cubicBezTo>
                    <a:pt x="9278" y="1283"/>
                    <a:pt x="8606" y="1418"/>
                    <a:pt x="8001" y="1754"/>
                  </a:cubicBezTo>
                  <a:cubicBezTo>
                    <a:pt x="6387" y="2493"/>
                    <a:pt x="4841" y="3367"/>
                    <a:pt x="3295" y="4241"/>
                  </a:cubicBezTo>
                  <a:cubicBezTo>
                    <a:pt x="2623" y="4645"/>
                    <a:pt x="2085" y="5048"/>
                    <a:pt x="2085" y="5922"/>
                  </a:cubicBezTo>
                  <a:cubicBezTo>
                    <a:pt x="2152" y="6594"/>
                    <a:pt x="1749" y="7132"/>
                    <a:pt x="1144" y="7334"/>
                  </a:cubicBezTo>
                  <a:cubicBezTo>
                    <a:pt x="1" y="7670"/>
                    <a:pt x="270" y="8409"/>
                    <a:pt x="539" y="9149"/>
                  </a:cubicBezTo>
                  <a:cubicBezTo>
                    <a:pt x="1211" y="9082"/>
                    <a:pt x="1076" y="8544"/>
                    <a:pt x="1211" y="8275"/>
                  </a:cubicBezTo>
                  <a:cubicBezTo>
                    <a:pt x="1317" y="8011"/>
                    <a:pt x="1505" y="7829"/>
                    <a:pt x="1679" y="7829"/>
                  </a:cubicBezTo>
                  <a:cubicBezTo>
                    <a:pt x="1727" y="7829"/>
                    <a:pt x="1773" y="7843"/>
                    <a:pt x="1816" y="7872"/>
                  </a:cubicBezTo>
                  <a:cubicBezTo>
                    <a:pt x="2623" y="8140"/>
                    <a:pt x="3429" y="8544"/>
                    <a:pt x="4102" y="9082"/>
                  </a:cubicBezTo>
                  <a:cubicBezTo>
                    <a:pt x="4572" y="9485"/>
                    <a:pt x="4303" y="10157"/>
                    <a:pt x="4102" y="10762"/>
                  </a:cubicBezTo>
                  <a:cubicBezTo>
                    <a:pt x="4034" y="10964"/>
                    <a:pt x="4169" y="11098"/>
                    <a:pt x="4438" y="11233"/>
                  </a:cubicBezTo>
                  <a:cubicBezTo>
                    <a:pt x="4841" y="11166"/>
                    <a:pt x="5110" y="10830"/>
                    <a:pt x="5177" y="10493"/>
                  </a:cubicBezTo>
                  <a:cubicBezTo>
                    <a:pt x="5235" y="10261"/>
                    <a:pt x="5444" y="9929"/>
                    <a:pt x="5586" y="9929"/>
                  </a:cubicBezTo>
                  <a:cubicBezTo>
                    <a:pt x="5609" y="9929"/>
                    <a:pt x="5630" y="9937"/>
                    <a:pt x="5648" y="9956"/>
                  </a:cubicBezTo>
                  <a:cubicBezTo>
                    <a:pt x="5884" y="10280"/>
                    <a:pt x="6184" y="10346"/>
                    <a:pt x="6498" y="10346"/>
                  </a:cubicBezTo>
                  <a:cubicBezTo>
                    <a:pt x="6713" y="10346"/>
                    <a:pt x="6934" y="10315"/>
                    <a:pt x="7145" y="10315"/>
                  </a:cubicBezTo>
                  <a:cubicBezTo>
                    <a:pt x="7330" y="10315"/>
                    <a:pt x="7506" y="10338"/>
                    <a:pt x="7665" y="10426"/>
                  </a:cubicBezTo>
                  <a:cubicBezTo>
                    <a:pt x="8001" y="10628"/>
                    <a:pt x="8337" y="10695"/>
                    <a:pt x="8001" y="11166"/>
                  </a:cubicBezTo>
                  <a:cubicBezTo>
                    <a:pt x="7665" y="11636"/>
                    <a:pt x="7598" y="11972"/>
                    <a:pt x="8270" y="12174"/>
                  </a:cubicBezTo>
                  <a:cubicBezTo>
                    <a:pt x="9345" y="12510"/>
                    <a:pt x="10085" y="13519"/>
                    <a:pt x="10085" y="14594"/>
                  </a:cubicBezTo>
                  <a:cubicBezTo>
                    <a:pt x="10085" y="15199"/>
                    <a:pt x="10287" y="15804"/>
                    <a:pt x="10623" y="16275"/>
                  </a:cubicBezTo>
                  <a:cubicBezTo>
                    <a:pt x="10709" y="16477"/>
                    <a:pt x="10858" y="16568"/>
                    <a:pt x="11011" y="16568"/>
                  </a:cubicBezTo>
                  <a:cubicBezTo>
                    <a:pt x="11212" y="16568"/>
                    <a:pt x="11420" y="16409"/>
                    <a:pt x="11497" y="16141"/>
                  </a:cubicBezTo>
                  <a:cubicBezTo>
                    <a:pt x="11631" y="15737"/>
                    <a:pt x="11631" y="15334"/>
                    <a:pt x="11497" y="14998"/>
                  </a:cubicBezTo>
                  <a:cubicBezTo>
                    <a:pt x="11026" y="13519"/>
                    <a:pt x="11228" y="11905"/>
                    <a:pt x="10892" y="10426"/>
                  </a:cubicBezTo>
                  <a:cubicBezTo>
                    <a:pt x="10488" y="9552"/>
                    <a:pt x="10623" y="8544"/>
                    <a:pt x="11161" y="7737"/>
                  </a:cubicBezTo>
                  <a:cubicBezTo>
                    <a:pt x="11430" y="7535"/>
                    <a:pt x="11631" y="7266"/>
                    <a:pt x="11698" y="6930"/>
                  </a:cubicBezTo>
                  <a:cubicBezTo>
                    <a:pt x="12102" y="5048"/>
                    <a:pt x="11833" y="3166"/>
                    <a:pt x="11698" y="1283"/>
                  </a:cubicBezTo>
                  <a:cubicBezTo>
                    <a:pt x="11619" y="404"/>
                    <a:pt x="11396" y="0"/>
                    <a:pt x="10933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7" name="Google Shape;13887;p16"/>
            <p:cNvSpPr/>
            <p:nvPr/>
          </p:nvSpPr>
          <p:spPr>
            <a:xfrm>
              <a:off x="2232650" y="3586075"/>
              <a:ext cx="127750" cy="535750"/>
            </a:xfrm>
            <a:custGeom>
              <a:avLst/>
              <a:gdLst/>
              <a:ahLst/>
              <a:cxnLst/>
              <a:rect l="l" t="t" r="r" b="b"/>
              <a:pathLst>
                <a:path w="5110" h="21430" extrusionOk="0">
                  <a:moveTo>
                    <a:pt x="5110" y="0"/>
                  </a:moveTo>
                  <a:cubicBezTo>
                    <a:pt x="3631" y="0"/>
                    <a:pt x="2219" y="605"/>
                    <a:pt x="1076" y="1614"/>
                  </a:cubicBezTo>
                  <a:cubicBezTo>
                    <a:pt x="1139" y="1623"/>
                    <a:pt x="1201" y="1627"/>
                    <a:pt x="1263" y="1627"/>
                  </a:cubicBezTo>
                  <a:cubicBezTo>
                    <a:pt x="2057" y="1627"/>
                    <a:pt x="2738" y="928"/>
                    <a:pt x="3785" y="928"/>
                  </a:cubicBezTo>
                  <a:cubicBezTo>
                    <a:pt x="3866" y="928"/>
                    <a:pt x="3949" y="933"/>
                    <a:pt x="4034" y="942"/>
                  </a:cubicBezTo>
                  <a:cubicBezTo>
                    <a:pt x="2421" y="3832"/>
                    <a:pt x="1883" y="6790"/>
                    <a:pt x="1076" y="9748"/>
                  </a:cubicBezTo>
                  <a:cubicBezTo>
                    <a:pt x="606" y="11362"/>
                    <a:pt x="1" y="12975"/>
                    <a:pt x="606" y="14791"/>
                  </a:cubicBezTo>
                  <a:cubicBezTo>
                    <a:pt x="740" y="15194"/>
                    <a:pt x="740" y="15732"/>
                    <a:pt x="606" y="16135"/>
                  </a:cubicBezTo>
                  <a:cubicBezTo>
                    <a:pt x="135" y="17614"/>
                    <a:pt x="471" y="19026"/>
                    <a:pt x="673" y="20438"/>
                  </a:cubicBezTo>
                  <a:cubicBezTo>
                    <a:pt x="404" y="20841"/>
                    <a:pt x="404" y="21244"/>
                    <a:pt x="875" y="21379"/>
                  </a:cubicBezTo>
                  <a:cubicBezTo>
                    <a:pt x="980" y="21414"/>
                    <a:pt x="1069" y="21430"/>
                    <a:pt x="1146" y="21430"/>
                  </a:cubicBezTo>
                  <a:cubicBezTo>
                    <a:pt x="1655" y="21430"/>
                    <a:pt x="1600" y="20739"/>
                    <a:pt x="1950" y="20505"/>
                  </a:cubicBezTo>
                  <a:cubicBezTo>
                    <a:pt x="2622" y="19429"/>
                    <a:pt x="2219" y="18152"/>
                    <a:pt x="2219" y="17009"/>
                  </a:cubicBezTo>
                  <a:cubicBezTo>
                    <a:pt x="2152" y="13580"/>
                    <a:pt x="2488" y="10219"/>
                    <a:pt x="3295" y="6925"/>
                  </a:cubicBezTo>
                  <a:cubicBezTo>
                    <a:pt x="3900" y="4572"/>
                    <a:pt x="4707" y="2353"/>
                    <a:pt x="511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8" name="Google Shape;13888;p16"/>
            <p:cNvSpPr/>
            <p:nvPr/>
          </p:nvSpPr>
          <p:spPr>
            <a:xfrm>
              <a:off x="2982250" y="4378875"/>
              <a:ext cx="151275" cy="244000"/>
            </a:xfrm>
            <a:custGeom>
              <a:avLst/>
              <a:gdLst/>
              <a:ahLst/>
              <a:cxnLst/>
              <a:rect l="l" t="t" r="r" b="b"/>
              <a:pathLst>
                <a:path w="6051" h="9760" extrusionOk="0">
                  <a:moveTo>
                    <a:pt x="248" y="0"/>
                  </a:moveTo>
                  <a:cubicBezTo>
                    <a:pt x="189" y="0"/>
                    <a:pt x="129" y="6"/>
                    <a:pt x="67" y="20"/>
                  </a:cubicBezTo>
                  <a:cubicBezTo>
                    <a:pt x="0" y="20"/>
                    <a:pt x="0" y="87"/>
                    <a:pt x="0" y="222"/>
                  </a:cubicBezTo>
                  <a:cubicBezTo>
                    <a:pt x="0" y="356"/>
                    <a:pt x="67" y="423"/>
                    <a:pt x="135" y="491"/>
                  </a:cubicBezTo>
                  <a:cubicBezTo>
                    <a:pt x="807" y="3381"/>
                    <a:pt x="2286" y="5869"/>
                    <a:pt x="3362" y="8558"/>
                  </a:cubicBezTo>
                  <a:cubicBezTo>
                    <a:pt x="3964" y="8668"/>
                    <a:pt x="4165" y="9760"/>
                    <a:pt x="4728" y="9760"/>
                  </a:cubicBezTo>
                  <a:cubicBezTo>
                    <a:pt x="4856" y="9760"/>
                    <a:pt x="5003" y="9703"/>
                    <a:pt x="5177" y="9566"/>
                  </a:cubicBezTo>
                  <a:cubicBezTo>
                    <a:pt x="6051" y="8894"/>
                    <a:pt x="5378" y="7886"/>
                    <a:pt x="4773" y="7348"/>
                  </a:cubicBezTo>
                  <a:cubicBezTo>
                    <a:pt x="4168" y="6810"/>
                    <a:pt x="4773" y="6474"/>
                    <a:pt x="4639" y="6071"/>
                  </a:cubicBezTo>
                  <a:lnTo>
                    <a:pt x="2958" y="2104"/>
                  </a:lnTo>
                  <a:cubicBezTo>
                    <a:pt x="2555" y="1634"/>
                    <a:pt x="2286" y="1028"/>
                    <a:pt x="2152" y="491"/>
                  </a:cubicBezTo>
                  <a:cubicBezTo>
                    <a:pt x="2017" y="356"/>
                    <a:pt x="1883" y="289"/>
                    <a:pt x="1748" y="289"/>
                  </a:cubicBezTo>
                  <a:cubicBezTo>
                    <a:pt x="1660" y="318"/>
                    <a:pt x="1575" y="331"/>
                    <a:pt x="1492" y="331"/>
                  </a:cubicBezTo>
                  <a:cubicBezTo>
                    <a:pt x="1062" y="331"/>
                    <a:pt x="685" y="0"/>
                    <a:pt x="248" y="0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9" name="Google Shape;13889;p16"/>
            <p:cNvSpPr/>
            <p:nvPr/>
          </p:nvSpPr>
          <p:spPr>
            <a:xfrm>
              <a:off x="3167125" y="4762975"/>
              <a:ext cx="151275" cy="186950"/>
            </a:xfrm>
            <a:custGeom>
              <a:avLst/>
              <a:gdLst/>
              <a:ahLst/>
              <a:cxnLst/>
              <a:rect l="l" t="t" r="r" b="b"/>
              <a:pathLst>
                <a:path w="6051" h="7478" extrusionOk="0">
                  <a:moveTo>
                    <a:pt x="1118" y="1"/>
                  </a:moveTo>
                  <a:cubicBezTo>
                    <a:pt x="1003" y="1"/>
                    <a:pt x="879" y="35"/>
                    <a:pt x="740" y="119"/>
                  </a:cubicBezTo>
                  <a:cubicBezTo>
                    <a:pt x="202" y="387"/>
                    <a:pt x="0" y="1127"/>
                    <a:pt x="404" y="1598"/>
                  </a:cubicBezTo>
                  <a:cubicBezTo>
                    <a:pt x="942" y="1866"/>
                    <a:pt x="942" y="2404"/>
                    <a:pt x="1210" y="2875"/>
                  </a:cubicBezTo>
                  <a:cubicBezTo>
                    <a:pt x="1412" y="3077"/>
                    <a:pt x="1345" y="3480"/>
                    <a:pt x="1614" y="3682"/>
                  </a:cubicBezTo>
                  <a:cubicBezTo>
                    <a:pt x="1748" y="3816"/>
                    <a:pt x="1883" y="3951"/>
                    <a:pt x="1950" y="4152"/>
                  </a:cubicBezTo>
                  <a:lnTo>
                    <a:pt x="4437" y="7312"/>
                  </a:lnTo>
                  <a:cubicBezTo>
                    <a:pt x="4578" y="7424"/>
                    <a:pt x="4706" y="7478"/>
                    <a:pt x="4823" y="7478"/>
                  </a:cubicBezTo>
                  <a:cubicBezTo>
                    <a:pt x="4986" y="7478"/>
                    <a:pt x="5127" y="7373"/>
                    <a:pt x="5244" y="7177"/>
                  </a:cubicBezTo>
                  <a:cubicBezTo>
                    <a:pt x="5136" y="6933"/>
                    <a:pt x="5191" y="6875"/>
                    <a:pt x="5296" y="6875"/>
                  </a:cubicBezTo>
                  <a:cubicBezTo>
                    <a:pt x="5392" y="6875"/>
                    <a:pt x="5527" y="6923"/>
                    <a:pt x="5618" y="6923"/>
                  </a:cubicBezTo>
                  <a:cubicBezTo>
                    <a:pt x="5675" y="6923"/>
                    <a:pt x="5715" y="6904"/>
                    <a:pt x="5715" y="6841"/>
                  </a:cubicBezTo>
                  <a:cubicBezTo>
                    <a:pt x="5984" y="6505"/>
                    <a:pt x="6051" y="6035"/>
                    <a:pt x="5984" y="5631"/>
                  </a:cubicBezTo>
                  <a:cubicBezTo>
                    <a:pt x="5513" y="3951"/>
                    <a:pt x="4101" y="2942"/>
                    <a:pt x="3294" y="1530"/>
                  </a:cubicBezTo>
                  <a:cubicBezTo>
                    <a:pt x="3093" y="1396"/>
                    <a:pt x="2891" y="1194"/>
                    <a:pt x="2622" y="1060"/>
                  </a:cubicBezTo>
                  <a:lnTo>
                    <a:pt x="2219" y="724"/>
                  </a:lnTo>
                  <a:cubicBezTo>
                    <a:pt x="1845" y="510"/>
                    <a:pt x="1557" y="1"/>
                    <a:pt x="1118" y="1"/>
                  </a:cubicBezTo>
                  <a:close/>
                </a:path>
              </a:pathLst>
            </a:custGeom>
            <a:solidFill>
              <a:srgbClr val="799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0" name="Google Shape;13890;p16"/>
            <p:cNvSpPr/>
            <p:nvPr/>
          </p:nvSpPr>
          <p:spPr>
            <a:xfrm>
              <a:off x="2824250" y="3549100"/>
              <a:ext cx="75675" cy="277325"/>
            </a:xfrm>
            <a:custGeom>
              <a:avLst/>
              <a:gdLst/>
              <a:ahLst/>
              <a:cxnLst/>
              <a:rect l="l" t="t" r="r" b="b"/>
              <a:pathLst>
                <a:path w="3027" h="11093" extrusionOk="0">
                  <a:moveTo>
                    <a:pt x="1211" y="0"/>
                  </a:moveTo>
                  <a:cubicBezTo>
                    <a:pt x="942" y="68"/>
                    <a:pt x="606" y="202"/>
                    <a:pt x="404" y="404"/>
                  </a:cubicBezTo>
                  <a:cubicBezTo>
                    <a:pt x="203" y="605"/>
                    <a:pt x="135" y="807"/>
                    <a:pt x="1" y="1009"/>
                  </a:cubicBezTo>
                  <a:cubicBezTo>
                    <a:pt x="1" y="1681"/>
                    <a:pt x="68" y="2286"/>
                    <a:pt x="135" y="2958"/>
                  </a:cubicBezTo>
                  <a:cubicBezTo>
                    <a:pt x="471" y="4841"/>
                    <a:pt x="740" y="6723"/>
                    <a:pt x="808" y="8673"/>
                  </a:cubicBezTo>
                  <a:cubicBezTo>
                    <a:pt x="874" y="8684"/>
                    <a:pt x="933" y="8689"/>
                    <a:pt x="987" y="8689"/>
                  </a:cubicBezTo>
                  <a:cubicBezTo>
                    <a:pt x="1595" y="8689"/>
                    <a:pt x="1502" y="8040"/>
                    <a:pt x="1749" y="7732"/>
                  </a:cubicBezTo>
                  <a:lnTo>
                    <a:pt x="1749" y="7732"/>
                  </a:lnTo>
                  <a:cubicBezTo>
                    <a:pt x="2354" y="8740"/>
                    <a:pt x="1211" y="10354"/>
                    <a:pt x="2757" y="11093"/>
                  </a:cubicBezTo>
                  <a:cubicBezTo>
                    <a:pt x="2824" y="10959"/>
                    <a:pt x="2824" y="10824"/>
                    <a:pt x="2824" y="10690"/>
                  </a:cubicBezTo>
                  <a:cubicBezTo>
                    <a:pt x="3026" y="7933"/>
                    <a:pt x="2287" y="5311"/>
                    <a:pt x="2018" y="2622"/>
                  </a:cubicBezTo>
                  <a:cubicBezTo>
                    <a:pt x="2018" y="2353"/>
                    <a:pt x="1883" y="2017"/>
                    <a:pt x="1614" y="1883"/>
                  </a:cubicBezTo>
                  <a:cubicBezTo>
                    <a:pt x="1345" y="1681"/>
                    <a:pt x="1345" y="1210"/>
                    <a:pt x="1614" y="1009"/>
                  </a:cubicBezTo>
                  <a:lnTo>
                    <a:pt x="1614" y="202"/>
                  </a:lnTo>
                  <a:cubicBezTo>
                    <a:pt x="1547" y="68"/>
                    <a:pt x="1345" y="0"/>
                    <a:pt x="1211" y="0"/>
                  </a:cubicBez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1" name="Google Shape;13891;p16"/>
            <p:cNvSpPr/>
            <p:nvPr/>
          </p:nvSpPr>
          <p:spPr>
            <a:xfrm>
              <a:off x="2772150" y="3283550"/>
              <a:ext cx="156325" cy="254475"/>
            </a:xfrm>
            <a:custGeom>
              <a:avLst/>
              <a:gdLst/>
              <a:ahLst/>
              <a:cxnLst/>
              <a:rect l="l" t="t" r="r" b="b"/>
              <a:pathLst>
                <a:path w="6253" h="10179" extrusionOk="0">
                  <a:moveTo>
                    <a:pt x="6118" y="0"/>
                  </a:moveTo>
                  <a:lnTo>
                    <a:pt x="6118" y="0"/>
                  </a:lnTo>
                  <a:cubicBezTo>
                    <a:pt x="3833" y="807"/>
                    <a:pt x="1816" y="2017"/>
                    <a:pt x="1" y="3563"/>
                  </a:cubicBezTo>
                  <a:lnTo>
                    <a:pt x="471" y="3563"/>
                  </a:lnTo>
                  <a:cubicBezTo>
                    <a:pt x="815" y="3426"/>
                    <a:pt x="1211" y="3219"/>
                    <a:pt x="1516" y="3219"/>
                  </a:cubicBezTo>
                  <a:cubicBezTo>
                    <a:pt x="1808" y="3219"/>
                    <a:pt x="2018" y="3409"/>
                    <a:pt x="2018" y="4034"/>
                  </a:cubicBezTo>
                  <a:cubicBezTo>
                    <a:pt x="2018" y="6051"/>
                    <a:pt x="2421" y="8068"/>
                    <a:pt x="2085" y="10017"/>
                  </a:cubicBezTo>
                  <a:cubicBezTo>
                    <a:pt x="2134" y="10116"/>
                    <a:pt x="2255" y="10178"/>
                    <a:pt x="2396" y="10178"/>
                  </a:cubicBezTo>
                  <a:cubicBezTo>
                    <a:pt x="2447" y="10178"/>
                    <a:pt x="2501" y="10170"/>
                    <a:pt x="2555" y="10152"/>
                  </a:cubicBezTo>
                  <a:cubicBezTo>
                    <a:pt x="2690" y="10017"/>
                    <a:pt x="2824" y="9950"/>
                    <a:pt x="2892" y="9816"/>
                  </a:cubicBezTo>
                  <a:cubicBezTo>
                    <a:pt x="3160" y="9479"/>
                    <a:pt x="3362" y="9143"/>
                    <a:pt x="3698" y="8807"/>
                  </a:cubicBezTo>
                  <a:lnTo>
                    <a:pt x="3698" y="8404"/>
                  </a:lnTo>
                  <a:cubicBezTo>
                    <a:pt x="3564" y="8068"/>
                    <a:pt x="3228" y="7664"/>
                    <a:pt x="3766" y="7328"/>
                  </a:cubicBezTo>
                  <a:cubicBezTo>
                    <a:pt x="3900" y="7261"/>
                    <a:pt x="4034" y="7127"/>
                    <a:pt x="4169" y="6992"/>
                  </a:cubicBezTo>
                  <a:cubicBezTo>
                    <a:pt x="4236" y="6790"/>
                    <a:pt x="4303" y="6656"/>
                    <a:pt x="4303" y="6454"/>
                  </a:cubicBezTo>
                  <a:cubicBezTo>
                    <a:pt x="4102" y="5311"/>
                    <a:pt x="3967" y="4168"/>
                    <a:pt x="3967" y="3026"/>
                  </a:cubicBezTo>
                  <a:cubicBezTo>
                    <a:pt x="3967" y="2757"/>
                    <a:pt x="4034" y="2555"/>
                    <a:pt x="4169" y="2286"/>
                  </a:cubicBezTo>
                  <a:cubicBezTo>
                    <a:pt x="4303" y="2017"/>
                    <a:pt x="4505" y="1815"/>
                    <a:pt x="4774" y="1681"/>
                  </a:cubicBezTo>
                  <a:cubicBezTo>
                    <a:pt x="5312" y="1143"/>
                    <a:pt x="6253" y="1009"/>
                    <a:pt x="6118" y="0"/>
                  </a:cubicBezTo>
                  <a:close/>
                </a:path>
              </a:pathLst>
            </a:custGeom>
            <a:solidFill>
              <a:srgbClr val="D4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2" name="Google Shape;13892;p16"/>
            <p:cNvSpPr/>
            <p:nvPr/>
          </p:nvSpPr>
          <p:spPr>
            <a:xfrm>
              <a:off x="2888125" y="4086275"/>
              <a:ext cx="114300" cy="213150"/>
            </a:xfrm>
            <a:custGeom>
              <a:avLst/>
              <a:gdLst/>
              <a:ahLst/>
              <a:cxnLst/>
              <a:rect l="l" t="t" r="r" b="b"/>
              <a:pathLst>
                <a:path w="4572" h="8526" extrusionOk="0">
                  <a:moveTo>
                    <a:pt x="976" y="0"/>
                  </a:moveTo>
                  <a:cubicBezTo>
                    <a:pt x="472" y="0"/>
                    <a:pt x="59" y="366"/>
                    <a:pt x="0" y="833"/>
                  </a:cubicBezTo>
                  <a:cubicBezTo>
                    <a:pt x="269" y="1505"/>
                    <a:pt x="404" y="2245"/>
                    <a:pt x="606" y="2917"/>
                  </a:cubicBezTo>
                  <a:cubicBezTo>
                    <a:pt x="942" y="4463"/>
                    <a:pt x="1143" y="6077"/>
                    <a:pt x="2152" y="7354"/>
                  </a:cubicBezTo>
                  <a:cubicBezTo>
                    <a:pt x="2671" y="7470"/>
                    <a:pt x="2250" y="8526"/>
                    <a:pt x="2714" y="8526"/>
                  </a:cubicBezTo>
                  <a:cubicBezTo>
                    <a:pt x="2791" y="8526"/>
                    <a:pt x="2892" y="8497"/>
                    <a:pt x="3026" y="8430"/>
                  </a:cubicBezTo>
                  <a:cubicBezTo>
                    <a:pt x="3429" y="8228"/>
                    <a:pt x="4572" y="7556"/>
                    <a:pt x="3832" y="6547"/>
                  </a:cubicBezTo>
                  <a:lnTo>
                    <a:pt x="3832" y="5741"/>
                  </a:lnTo>
                  <a:cubicBezTo>
                    <a:pt x="3227" y="5203"/>
                    <a:pt x="3429" y="4195"/>
                    <a:pt x="2690" y="3657"/>
                  </a:cubicBezTo>
                  <a:cubicBezTo>
                    <a:pt x="2219" y="2850"/>
                    <a:pt x="1883" y="1909"/>
                    <a:pt x="1614" y="968"/>
                  </a:cubicBezTo>
                  <a:cubicBezTo>
                    <a:pt x="1547" y="631"/>
                    <a:pt x="1681" y="94"/>
                    <a:pt x="1211" y="26"/>
                  </a:cubicBezTo>
                  <a:cubicBezTo>
                    <a:pt x="1131" y="9"/>
                    <a:pt x="1053" y="0"/>
                    <a:pt x="976" y="0"/>
                  </a:cubicBezTo>
                  <a:close/>
                </a:path>
              </a:pathLst>
            </a:custGeom>
            <a:solidFill>
              <a:srgbClr val="7F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3" name="Google Shape;13893;p16"/>
            <p:cNvSpPr/>
            <p:nvPr/>
          </p:nvSpPr>
          <p:spPr>
            <a:xfrm>
              <a:off x="2943600" y="4249950"/>
              <a:ext cx="92450" cy="141550"/>
            </a:xfrm>
            <a:custGeom>
              <a:avLst/>
              <a:gdLst/>
              <a:ahLst/>
              <a:cxnLst/>
              <a:rect l="l" t="t" r="r" b="b"/>
              <a:pathLst>
                <a:path w="3698" h="5662" extrusionOk="0">
                  <a:moveTo>
                    <a:pt x="1681" y="0"/>
                  </a:moveTo>
                  <a:cubicBezTo>
                    <a:pt x="1950" y="942"/>
                    <a:pt x="874" y="1009"/>
                    <a:pt x="672" y="1681"/>
                  </a:cubicBezTo>
                  <a:cubicBezTo>
                    <a:pt x="336" y="1480"/>
                    <a:pt x="471" y="942"/>
                    <a:pt x="0" y="807"/>
                  </a:cubicBezTo>
                  <a:lnTo>
                    <a:pt x="0" y="807"/>
                  </a:lnTo>
                  <a:cubicBezTo>
                    <a:pt x="0" y="2622"/>
                    <a:pt x="874" y="4101"/>
                    <a:pt x="1681" y="5648"/>
                  </a:cubicBezTo>
                  <a:lnTo>
                    <a:pt x="1681" y="5244"/>
                  </a:lnTo>
                  <a:cubicBezTo>
                    <a:pt x="1791" y="5189"/>
                    <a:pt x="1891" y="5167"/>
                    <a:pt x="1986" y="5167"/>
                  </a:cubicBezTo>
                  <a:cubicBezTo>
                    <a:pt x="2428" y="5167"/>
                    <a:pt x="2732" y="5662"/>
                    <a:pt x="3167" y="5662"/>
                  </a:cubicBezTo>
                  <a:cubicBezTo>
                    <a:pt x="3208" y="5662"/>
                    <a:pt x="3250" y="5657"/>
                    <a:pt x="3294" y="5648"/>
                  </a:cubicBezTo>
                  <a:lnTo>
                    <a:pt x="3698" y="5648"/>
                  </a:lnTo>
                  <a:cubicBezTo>
                    <a:pt x="3698" y="4908"/>
                    <a:pt x="3429" y="4169"/>
                    <a:pt x="3025" y="3564"/>
                  </a:cubicBezTo>
                  <a:cubicBezTo>
                    <a:pt x="2622" y="2690"/>
                    <a:pt x="2286" y="1748"/>
                    <a:pt x="2084" y="807"/>
                  </a:cubicBezTo>
                  <a:cubicBezTo>
                    <a:pt x="2084" y="807"/>
                    <a:pt x="2151" y="740"/>
                    <a:pt x="2151" y="673"/>
                  </a:cubicBezTo>
                  <a:cubicBezTo>
                    <a:pt x="2219" y="538"/>
                    <a:pt x="2151" y="471"/>
                    <a:pt x="2084" y="404"/>
                  </a:cubicBezTo>
                  <a:lnTo>
                    <a:pt x="1681" y="0"/>
                  </a:ln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4" name="Google Shape;13894;p16"/>
            <p:cNvSpPr/>
            <p:nvPr/>
          </p:nvSpPr>
          <p:spPr>
            <a:xfrm>
              <a:off x="3125100" y="4671100"/>
              <a:ext cx="109275" cy="133500"/>
            </a:xfrm>
            <a:custGeom>
              <a:avLst/>
              <a:gdLst/>
              <a:ahLst/>
              <a:cxnLst/>
              <a:rect l="l" t="t" r="r" b="b"/>
              <a:pathLst>
                <a:path w="4371" h="5340" extrusionOk="0">
                  <a:moveTo>
                    <a:pt x="1909" y="1"/>
                  </a:moveTo>
                  <a:cubicBezTo>
                    <a:pt x="1771" y="1"/>
                    <a:pt x="1642" y="48"/>
                    <a:pt x="1547" y="96"/>
                  </a:cubicBezTo>
                  <a:cubicBezTo>
                    <a:pt x="1143" y="634"/>
                    <a:pt x="606" y="1104"/>
                    <a:pt x="1" y="1306"/>
                  </a:cubicBezTo>
                  <a:cubicBezTo>
                    <a:pt x="538" y="2718"/>
                    <a:pt x="1211" y="4062"/>
                    <a:pt x="2085" y="5340"/>
                  </a:cubicBezTo>
                  <a:cubicBezTo>
                    <a:pt x="2085" y="4802"/>
                    <a:pt x="2286" y="4264"/>
                    <a:pt x="2690" y="3995"/>
                  </a:cubicBezTo>
                  <a:cubicBezTo>
                    <a:pt x="3208" y="4125"/>
                    <a:pt x="3352" y="4940"/>
                    <a:pt x="4022" y="4940"/>
                  </a:cubicBezTo>
                  <a:cubicBezTo>
                    <a:pt x="4048" y="4940"/>
                    <a:pt x="4074" y="4939"/>
                    <a:pt x="4102" y="4936"/>
                  </a:cubicBezTo>
                  <a:cubicBezTo>
                    <a:pt x="4370" y="2920"/>
                    <a:pt x="2891" y="1575"/>
                    <a:pt x="2085" y="29"/>
                  </a:cubicBezTo>
                  <a:cubicBezTo>
                    <a:pt x="2026" y="9"/>
                    <a:pt x="1967" y="1"/>
                    <a:pt x="1909" y="1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5" name="Google Shape;13895;p16"/>
            <p:cNvSpPr/>
            <p:nvPr/>
          </p:nvSpPr>
          <p:spPr>
            <a:xfrm>
              <a:off x="2834350" y="3717175"/>
              <a:ext cx="58850" cy="189925"/>
            </a:xfrm>
            <a:custGeom>
              <a:avLst/>
              <a:gdLst/>
              <a:ahLst/>
              <a:cxnLst/>
              <a:rect l="l" t="t" r="r" b="b"/>
              <a:pathLst>
                <a:path w="2354" h="7597" extrusionOk="0">
                  <a:moveTo>
                    <a:pt x="1143" y="0"/>
                  </a:moveTo>
                  <a:cubicBezTo>
                    <a:pt x="807" y="740"/>
                    <a:pt x="1009" y="1479"/>
                    <a:pt x="404" y="1950"/>
                  </a:cubicBezTo>
                  <a:cubicBezTo>
                    <a:pt x="471" y="3832"/>
                    <a:pt x="0" y="5782"/>
                    <a:pt x="740" y="7597"/>
                  </a:cubicBezTo>
                  <a:lnTo>
                    <a:pt x="941" y="7463"/>
                  </a:lnTo>
                  <a:cubicBezTo>
                    <a:pt x="1076" y="7194"/>
                    <a:pt x="1210" y="6857"/>
                    <a:pt x="1210" y="6454"/>
                  </a:cubicBezTo>
                  <a:cubicBezTo>
                    <a:pt x="1278" y="6051"/>
                    <a:pt x="1546" y="5647"/>
                    <a:pt x="1950" y="5446"/>
                  </a:cubicBezTo>
                  <a:cubicBezTo>
                    <a:pt x="2084" y="5244"/>
                    <a:pt x="2219" y="4975"/>
                    <a:pt x="2353" y="4773"/>
                  </a:cubicBezTo>
                  <a:cubicBezTo>
                    <a:pt x="2353" y="4639"/>
                    <a:pt x="2353" y="4504"/>
                    <a:pt x="2353" y="4370"/>
                  </a:cubicBezTo>
                  <a:cubicBezTo>
                    <a:pt x="1748" y="3698"/>
                    <a:pt x="2084" y="2824"/>
                    <a:pt x="2017" y="2084"/>
                  </a:cubicBezTo>
                  <a:cubicBezTo>
                    <a:pt x="2084" y="1278"/>
                    <a:pt x="1748" y="538"/>
                    <a:pt x="1143" y="0"/>
                  </a:cubicBezTo>
                  <a:close/>
                </a:path>
              </a:pathLst>
            </a:custGeom>
            <a:solidFill>
              <a:srgbClr val="9C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6" name="Google Shape;13896;p16"/>
            <p:cNvSpPr/>
            <p:nvPr/>
          </p:nvSpPr>
          <p:spPr>
            <a:xfrm>
              <a:off x="2234325" y="4098675"/>
              <a:ext cx="75675" cy="183600"/>
            </a:xfrm>
            <a:custGeom>
              <a:avLst/>
              <a:gdLst/>
              <a:ahLst/>
              <a:cxnLst/>
              <a:rect l="l" t="t" r="r" b="b"/>
              <a:pathLst>
                <a:path w="3027" h="7344" extrusionOk="0">
                  <a:moveTo>
                    <a:pt x="606" y="1"/>
                  </a:moveTo>
                  <a:cubicBezTo>
                    <a:pt x="68" y="673"/>
                    <a:pt x="1" y="1682"/>
                    <a:pt x="539" y="2421"/>
                  </a:cubicBezTo>
                  <a:cubicBezTo>
                    <a:pt x="1144" y="2959"/>
                    <a:pt x="808" y="3967"/>
                    <a:pt x="1345" y="4438"/>
                  </a:cubicBezTo>
                  <a:cubicBezTo>
                    <a:pt x="2421" y="5312"/>
                    <a:pt x="942" y="4909"/>
                    <a:pt x="1009" y="5245"/>
                  </a:cubicBezTo>
                  <a:cubicBezTo>
                    <a:pt x="942" y="5917"/>
                    <a:pt x="1076" y="6657"/>
                    <a:pt x="1413" y="7262"/>
                  </a:cubicBezTo>
                  <a:cubicBezTo>
                    <a:pt x="1530" y="7320"/>
                    <a:pt x="1642" y="7344"/>
                    <a:pt x="1748" y="7344"/>
                  </a:cubicBezTo>
                  <a:cubicBezTo>
                    <a:pt x="2130" y="7344"/>
                    <a:pt x="2457" y="7045"/>
                    <a:pt x="2824" y="6993"/>
                  </a:cubicBezTo>
                  <a:lnTo>
                    <a:pt x="3026" y="6858"/>
                  </a:lnTo>
                  <a:cubicBezTo>
                    <a:pt x="2421" y="4640"/>
                    <a:pt x="2018" y="2354"/>
                    <a:pt x="1883" y="1"/>
                  </a:cubicBezTo>
                  <a:cubicBezTo>
                    <a:pt x="1569" y="1"/>
                    <a:pt x="1256" y="718"/>
                    <a:pt x="982" y="718"/>
                  </a:cubicBezTo>
                  <a:cubicBezTo>
                    <a:pt x="845" y="718"/>
                    <a:pt x="718" y="539"/>
                    <a:pt x="606" y="1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7" name="Google Shape;13897;p16"/>
            <p:cNvSpPr/>
            <p:nvPr/>
          </p:nvSpPr>
          <p:spPr>
            <a:xfrm>
              <a:off x="2269625" y="4270125"/>
              <a:ext cx="73025" cy="135800"/>
            </a:xfrm>
            <a:custGeom>
              <a:avLst/>
              <a:gdLst/>
              <a:ahLst/>
              <a:cxnLst/>
              <a:rect l="l" t="t" r="r" b="b"/>
              <a:pathLst>
                <a:path w="2921" h="5432" extrusionOk="0">
                  <a:moveTo>
                    <a:pt x="1547" y="0"/>
                  </a:moveTo>
                  <a:cubicBezTo>
                    <a:pt x="942" y="269"/>
                    <a:pt x="875" y="1210"/>
                    <a:pt x="1" y="1210"/>
                  </a:cubicBezTo>
                  <a:cubicBezTo>
                    <a:pt x="404" y="2555"/>
                    <a:pt x="807" y="3899"/>
                    <a:pt x="1143" y="5244"/>
                  </a:cubicBezTo>
                  <a:cubicBezTo>
                    <a:pt x="1521" y="5374"/>
                    <a:pt x="1808" y="5431"/>
                    <a:pt x="2024" y="5431"/>
                  </a:cubicBezTo>
                  <a:cubicBezTo>
                    <a:pt x="2921" y="5431"/>
                    <a:pt x="2583" y="4444"/>
                    <a:pt x="2421" y="3631"/>
                  </a:cubicBezTo>
                  <a:cubicBezTo>
                    <a:pt x="2286" y="2420"/>
                    <a:pt x="2017" y="1210"/>
                    <a:pt x="1547" y="0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8" name="Google Shape;13898;p16"/>
            <p:cNvSpPr/>
            <p:nvPr/>
          </p:nvSpPr>
          <p:spPr>
            <a:xfrm>
              <a:off x="3066275" y="4530625"/>
              <a:ext cx="107600" cy="146300"/>
            </a:xfrm>
            <a:custGeom>
              <a:avLst/>
              <a:gdLst/>
              <a:ahLst/>
              <a:cxnLst/>
              <a:rect l="l" t="t" r="r" b="b"/>
              <a:pathLst>
                <a:path w="4304" h="5852" extrusionOk="0">
                  <a:moveTo>
                    <a:pt x="1211" y="1"/>
                  </a:moveTo>
                  <a:cubicBezTo>
                    <a:pt x="1211" y="404"/>
                    <a:pt x="337" y="471"/>
                    <a:pt x="1009" y="1076"/>
                  </a:cubicBezTo>
                  <a:cubicBezTo>
                    <a:pt x="1614" y="1816"/>
                    <a:pt x="1883" y="2757"/>
                    <a:pt x="1681" y="3765"/>
                  </a:cubicBezTo>
                  <a:cubicBezTo>
                    <a:pt x="1104" y="3124"/>
                    <a:pt x="772" y="2483"/>
                    <a:pt x="101" y="2483"/>
                  </a:cubicBezTo>
                  <a:cubicBezTo>
                    <a:pt x="69" y="2483"/>
                    <a:pt x="35" y="2485"/>
                    <a:pt x="1" y="2488"/>
                  </a:cubicBezTo>
                  <a:cubicBezTo>
                    <a:pt x="270" y="3228"/>
                    <a:pt x="673" y="3900"/>
                    <a:pt x="1144" y="4505"/>
                  </a:cubicBezTo>
                  <a:cubicBezTo>
                    <a:pt x="1644" y="5339"/>
                    <a:pt x="2512" y="5851"/>
                    <a:pt x="3406" y="5851"/>
                  </a:cubicBezTo>
                  <a:cubicBezTo>
                    <a:pt x="3593" y="5851"/>
                    <a:pt x="3781" y="5829"/>
                    <a:pt x="3967" y="5782"/>
                  </a:cubicBezTo>
                  <a:lnTo>
                    <a:pt x="4034" y="5715"/>
                  </a:lnTo>
                  <a:cubicBezTo>
                    <a:pt x="4303" y="4101"/>
                    <a:pt x="3228" y="3160"/>
                    <a:pt x="2354" y="2085"/>
                  </a:cubicBezTo>
                  <a:cubicBezTo>
                    <a:pt x="1681" y="1614"/>
                    <a:pt x="1749" y="606"/>
                    <a:pt x="121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9" name="Google Shape;13899;p16"/>
            <p:cNvSpPr/>
            <p:nvPr/>
          </p:nvSpPr>
          <p:spPr>
            <a:xfrm>
              <a:off x="2852825" y="3907075"/>
              <a:ext cx="72300" cy="185125"/>
            </a:xfrm>
            <a:custGeom>
              <a:avLst/>
              <a:gdLst/>
              <a:ahLst/>
              <a:cxnLst/>
              <a:rect l="l" t="t" r="r" b="b"/>
              <a:pathLst>
                <a:path w="2892" h="7405" extrusionOk="0">
                  <a:moveTo>
                    <a:pt x="1751" y="5955"/>
                  </a:moveTo>
                  <a:lnTo>
                    <a:pt x="1751" y="5955"/>
                  </a:lnTo>
                  <a:cubicBezTo>
                    <a:pt x="1764" y="5966"/>
                    <a:pt x="1785" y="5977"/>
                    <a:pt x="1816" y="5984"/>
                  </a:cubicBezTo>
                  <a:cubicBezTo>
                    <a:pt x="1950" y="6051"/>
                    <a:pt x="1933" y="6102"/>
                    <a:pt x="1883" y="6102"/>
                  </a:cubicBezTo>
                  <a:cubicBezTo>
                    <a:pt x="1838" y="6102"/>
                    <a:pt x="1765" y="6061"/>
                    <a:pt x="1751" y="5955"/>
                  </a:cubicBezTo>
                  <a:close/>
                  <a:moveTo>
                    <a:pt x="1" y="1"/>
                  </a:moveTo>
                  <a:cubicBezTo>
                    <a:pt x="1" y="2488"/>
                    <a:pt x="404" y="4976"/>
                    <a:pt x="1211" y="7262"/>
                  </a:cubicBezTo>
                  <a:cubicBezTo>
                    <a:pt x="1411" y="7362"/>
                    <a:pt x="1581" y="7404"/>
                    <a:pt x="1729" y="7404"/>
                  </a:cubicBezTo>
                  <a:cubicBezTo>
                    <a:pt x="2276" y="7404"/>
                    <a:pt x="2521" y="6825"/>
                    <a:pt x="2891" y="6455"/>
                  </a:cubicBezTo>
                  <a:cubicBezTo>
                    <a:pt x="2824" y="5783"/>
                    <a:pt x="2824" y="5110"/>
                    <a:pt x="2824" y="4438"/>
                  </a:cubicBezTo>
                  <a:lnTo>
                    <a:pt x="2623" y="4371"/>
                  </a:lnTo>
                  <a:cubicBezTo>
                    <a:pt x="2421" y="4438"/>
                    <a:pt x="2286" y="4505"/>
                    <a:pt x="2219" y="4707"/>
                  </a:cubicBezTo>
                  <a:cubicBezTo>
                    <a:pt x="2018" y="4976"/>
                    <a:pt x="2152" y="5514"/>
                    <a:pt x="1883" y="5850"/>
                  </a:cubicBezTo>
                  <a:cubicBezTo>
                    <a:pt x="1919" y="5797"/>
                    <a:pt x="1912" y="5776"/>
                    <a:pt x="1888" y="5776"/>
                  </a:cubicBezTo>
                  <a:cubicBezTo>
                    <a:pt x="1876" y="5776"/>
                    <a:pt x="1859" y="5781"/>
                    <a:pt x="1842" y="5790"/>
                  </a:cubicBezTo>
                  <a:lnTo>
                    <a:pt x="1842" y="5790"/>
                  </a:lnTo>
                  <a:cubicBezTo>
                    <a:pt x="1865" y="5765"/>
                    <a:pt x="1883" y="5740"/>
                    <a:pt x="1883" y="5715"/>
                  </a:cubicBezTo>
                  <a:cubicBezTo>
                    <a:pt x="1412" y="4304"/>
                    <a:pt x="1076" y="2892"/>
                    <a:pt x="942" y="1480"/>
                  </a:cubicBezTo>
                  <a:cubicBezTo>
                    <a:pt x="875" y="942"/>
                    <a:pt x="1076" y="68"/>
                    <a:pt x="68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0" name="Google Shape;13900;p16"/>
            <p:cNvSpPr/>
            <p:nvPr/>
          </p:nvSpPr>
          <p:spPr>
            <a:xfrm>
              <a:off x="3094850" y="4636100"/>
              <a:ext cx="70625" cy="73325"/>
            </a:xfrm>
            <a:custGeom>
              <a:avLst/>
              <a:gdLst/>
              <a:ahLst/>
              <a:cxnLst/>
              <a:rect l="l" t="t" r="r" b="b"/>
              <a:pathLst>
                <a:path w="2825" h="2933" extrusionOk="0">
                  <a:moveTo>
                    <a:pt x="487" y="1"/>
                  </a:moveTo>
                  <a:cubicBezTo>
                    <a:pt x="353" y="1"/>
                    <a:pt x="143" y="143"/>
                    <a:pt x="1" y="286"/>
                  </a:cubicBezTo>
                  <a:cubicBezTo>
                    <a:pt x="471" y="555"/>
                    <a:pt x="68" y="1160"/>
                    <a:pt x="471" y="1496"/>
                  </a:cubicBezTo>
                  <a:cubicBezTo>
                    <a:pt x="673" y="1698"/>
                    <a:pt x="606" y="2101"/>
                    <a:pt x="874" y="2235"/>
                  </a:cubicBezTo>
                  <a:cubicBezTo>
                    <a:pt x="1009" y="2437"/>
                    <a:pt x="1076" y="2572"/>
                    <a:pt x="1211" y="2706"/>
                  </a:cubicBezTo>
                  <a:cubicBezTo>
                    <a:pt x="1688" y="2842"/>
                    <a:pt x="2012" y="2933"/>
                    <a:pt x="2236" y="2933"/>
                  </a:cubicBezTo>
                  <a:cubicBezTo>
                    <a:pt x="2676" y="2933"/>
                    <a:pt x="2735" y="2587"/>
                    <a:pt x="2824" y="1563"/>
                  </a:cubicBezTo>
                  <a:cubicBezTo>
                    <a:pt x="2640" y="1379"/>
                    <a:pt x="2401" y="1084"/>
                    <a:pt x="2258" y="1084"/>
                  </a:cubicBezTo>
                  <a:cubicBezTo>
                    <a:pt x="2244" y="1084"/>
                    <a:pt x="2231" y="1087"/>
                    <a:pt x="2219" y="1093"/>
                  </a:cubicBezTo>
                  <a:cubicBezTo>
                    <a:pt x="2010" y="1162"/>
                    <a:pt x="1833" y="1194"/>
                    <a:pt x="1680" y="1194"/>
                  </a:cubicBezTo>
                  <a:cubicBezTo>
                    <a:pt x="1096" y="1194"/>
                    <a:pt x="872" y="724"/>
                    <a:pt x="606" y="84"/>
                  </a:cubicBezTo>
                  <a:cubicBezTo>
                    <a:pt x="586" y="25"/>
                    <a:pt x="543" y="1"/>
                    <a:pt x="487" y="1"/>
                  </a:cubicBezTo>
                  <a:close/>
                </a:path>
              </a:pathLst>
            </a:custGeom>
            <a:solidFill>
              <a:srgbClr val="759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1" name="Google Shape;13901;p16"/>
            <p:cNvSpPr/>
            <p:nvPr/>
          </p:nvSpPr>
          <p:spPr>
            <a:xfrm>
              <a:off x="2883075" y="4068350"/>
              <a:ext cx="73975" cy="111025"/>
            </a:xfrm>
            <a:custGeom>
              <a:avLst/>
              <a:gdLst/>
              <a:ahLst/>
              <a:cxnLst/>
              <a:rect l="l" t="t" r="r" b="b"/>
              <a:pathLst>
                <a:path w="2959" h="4441" extrusionOk="0">
                  <a:moveTo>
                    <a:pt x="1607" y="0"/>
                  </a:moveTo>
                  <a:cubicBezTo>
                    <a:pt x="952" y="0"/>
                    <a:pt x="731" y="814"/>
                    <a:pt x="76" y="814"/>
                  </a:cubicBezTo>
                  <a:cubicBezTo>
                    <a:pt x="51" y="814"/>
                    <a:pt x="26" y="813"/>
                    <a:pt x="1" y="811"/>
                  </a:cubicBezTo>
                  <a:lnTo>
                    <a:pt x="1" y="811"/>
                  </a:lnTo>
                  <a:lnTo>
                    <a:pt x="68" y="1617"/>
                  </a:lnTo>
                  <a:cubicBezTo>
                    <a:pt x="135" y="1718"/>
                    <a:pt x="186" y="1769"/>
                    <a:pt x="236" y="1769"/>
                  </a:cubicBezTo>
                  <a:cubicBezTo>
                    <a:pt x="287" y="1769"/>
                    <a:pt x="337" y="1718"/>
                    <a:pt x="404" y="1617"/>
                  </a:cubicBezTo>
                  <a:cubicBezTo>
                    <a:pt x="617" y="1298"/>
                    <a:pt x="956" y="1105"/>
                    <a:pt x="1288" y="1105"/>
                  </a:cubicBezTo>
                  <a:cubicBezTo>
                    <a:pt x="1376" y="1105"/>
                    <a:pt x="1463" y="1119"/>
                    <a:pt x="1547" y="1147"/>
                  </a:cubicBezTo>
                  <a:cubicBezTo>
                    <a:pt x="1480" y="2424"/>
                    <a:pt x="2018" y="3567"/>
                    <a:pt x="2892" y="4441"/>
                  </a:cubicBezTo>
                  <a:cubicBezTo>
                    <a:pt x="2959" y="2895"/>
                    <a:pt x="1749" y="1617"/>
                    <a:pt x="2018" y="71"/>
                  </a:cubicBezTo>
                  <a:cubicBezTo>
                    <a:pt x="1883" y="71"/>
                    <a:pt x="1749" y="4"/>
                    <a:pt x="1681" y="4"/>
                  </a:cubicBezTo>
                  <a:cubicBezTo>
                    <a:pt x="1656" y="2"/>
                    <a:pt x="1631" y="0"/>
                    <a:pt x="1607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2" name="Google Shape;13902;p16"/>
            <p:cNvSpPr/>
            <p:nvPr/>
          </p:nvSpPr>
          <p:spPr>
            <a:xfrm>
              <a:off x="2294850" y="4359200"/>
              <a:ext cx="65550" cy="92450"/>
            </a:xfrm>
            <a:custGeom>
              <a:avLst/>
              <a:gdLst/>
              <a:ahLst/>
              <a:cxnLst/>
              <a:rect l="l" t="t" r="r" b="b"/>
              <a:pathLst>
                <a:path w="2622" h="3698" extrusionOk="0">
                  <a:moveTo>
                    <a:pt x="1412" y="0"/>
                  </a:moveTo>
                  <a:cubicBezTo>
                    <a:pt x="1412" y="877"/>
                    <a:pt x="1412" y="1695"/>
                    <a:pt x="381" y="1695"/>
                  </a:cubicBezTo>
                  <a:cubicBezTo>
                    <a:pt x="304" y="1695"/>
                    <a:pt x="222" y="1690"/>
                    <a:pt x="134" y="1681"/>
                  </a:cubicBezTo>
                  <a:lnTo>
                    <a:pt x="134" y="1681"/>
                  </a:lnTo>
                  <a:cubicBezTo>
                    <a:pt x="202" y="2286"/>
                    <a:pt x="0" y="2891"/>
                    <a:pt x="605" y="3294"/>
                  </a:cubicBezTo>
                  <a:cubicBezTo>
                    <a:pt x="660" y="3021"/>
                    <a:pt x="715" y="2703"/>
                    <a:pt x="951" y="2703"/>
                  </a:cubicBezTo>
                  <a:cubicBezTo>
                    <a:pt x="1005" y="2703"/>
                    <a:pt x="1068" y="2719"/>
                    <a:pt x="1143" y="2757"/>
                  </a:cubicBezTo>
                  <a:cubicBezTo>
                    <a:pt x="1681" y="3026"/>
                    <a:pt x="2151" y="3362"/>
                    <a:pt x="2622" y="3698"/>
                  </a:cubicBezTo>
                  <a:cubicBezTo>
                    <a:pt x="2286" y="2421"/>
                    <a:pt x="1882" y="1210"/>
                    <a:pt x="1412" y="0"/>
                  </a:cubicBezTo>
                  <a:close/>
                </a:path>
              </a:pathLst>
            </a:custGeom>
            <a:solidFill>
              <a:srgbClr val="AA8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3" name="Google Shape;13903;p16"/>
            <p:cNvSpPr/>
            <p:nvPr/>
          </p:nvSpPr>
          <p:spPr>
            <a:xfrm>
              <a:off x="3278050" y="4905425"/>
              <a:ext cx="75650" cy="72300"/>
            </a:xfrm>
            <a:custGeom>
              <a:avLst/>
              <a:gdLst/>
              <a:ahLst/>
              <a:cxnLst/>
              <a:rect l="l" t="t" r="r" b="b"/>
              <a:pathLst>
                <a:path w="3026" h="2892" extrusionOk="0">
                  <a:moveTo>
                    <a:pt x="1210" y="0"/>
                  </a:moveTo>
                  <a:cubicBezTo>
                    <a:pt x="1143" y="404"/>
                    <a:pt x="1278" y="942"/>
                    <a:pt x="807" y="1211"/>
                  </a:cubicBezTo>
                  <a:cubicBezTo>
                    <a:pt x="605" y="1479"/>
                    <a:pt x="337" y="1614"/>
                    <a:pt x="0" y="1614"/>
                  </a:cubicBezTo>
                  <a:cubicBezTo>
                    <a:pt x="0" y="2152"/>
                    <a:pt x="269" y="2622"/>
                    <a:pt x="740" y="2891"/>
                  </a:cubicBezTo>
                  <a:lnTo>
                    <a:pt x="1009" y="2824"/>
                  </a:lnTo>
                  <a:cubicBezTo>
                    <a:pt x="1547" y="2286"/>
                    <a:pt x="2421" y="2757"/>
                    <a:pt x="2958" y="2219"/>
                  </a:cubicBezTo>
                  <a:cubicBezTo>
                    <a:pt x="3026" y="1143"/>
                    <a:pt x="2286" y="135"/>
                    <a:pt x="1210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4" name="Google Shape;13904;p16"/>
            <p:cNvSpPr/>
            <p:nvPr/>
          </p:nvSpPr>
          <p:spPr>
            <a:xfrm>
              <a:off x="2733500" y="3700350"/>
              <a:ext cx="45400" cy="43725"/>
            </a:xfrm>
            <a:custGeom>
              <a:avLst/>
              <a:gdLst/>
              <a:ahLst/>
              <a:cxnLst/>
              <a:rect l="l" t="t" r="r" b="b"/>
              <a:pathLst>
                <a:path w="1816" h="1749" extrusionOk="0">
                  <a:moveTo>
                    <a:pt x="740" y="1"/>
                  </a:moveTo>
                  <a:cubicBezTo>
                    <a:pt x="269" y="1"/>
                    <a:pt x="68" y="404"/>
                    <a:pt x="68" y="808"/>
                  </a:cubicBezTo>
                  <a:cubicBezTo>
                    <a:pt x="1" y="1345"/>
                    <a:pt x="404" y="1749"/>
                    <a:pt x="942" y="1749"/>
                  </a:cubicBezTo>
                  <a:cubicBezTo>
                    <a:pt x="1211" y="1480"/>
                    <a:pt x="1816" y="1547"/>
                    <a:pt x="1748" y="1009"/>
                  </a:cubicBezTo>
                  <a:cubicBezTo>
                    <a:pt x="1681" y="471"/>
                    <a:pt x="1278" y="68"/>
                    <a:pt x="740" y="1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5" name="Google Shape;13905;p16"/>
            <p:cNvSpPr/>
            <p:nvPr/>
          </p:nvSpPr>
          <p:spPr>
            <a:xfrm>
              <a:off x="3306625" y="4981525"/>
              <a:ext cx="42025" cy="55025"/>
            </a:xfrm>
            <a:custGeom>
              <a:avLst/>
              <a:gdLst/>
              <a:ahLst/>
              <a:cxnLst/>
              <a:rect l="l" t="t" r="r" b="b"/>
              <a:pathLst>
                <a:path w="1681" h="2201" extrusionOk="0">
                  <a:moveTo>
                    <a:pt x="446" y="1"/>
                  </a:moveTo>
                  <a:cubicBezTo>
                    <a:pt x="349" y="1"/>
                    <a:pt x="246" y="16"/>
                    <a:pt x="135" y="49"/>
                  </a:cubicBezTo>
                  <a:lnTo>
                    <a:pt x="0" y="251"/>
                  </a:lnTo>
                  <a:cubicBezTo>
                    <a:pt x="269" y="1057"/>
                    <a:pt x="874" y="1797"/>
                    <a:pt x="1681" y="2200"/>
                  </a:cubicBezTo>
                  <a:lnTo>
                    <a:pt x="1681" y="990"/>
                  </a:lnTo>
                  <a:lnTo>
                    <a:pt x="1546" y="721"/>
                  </a:lnTo>
                  <a:cubicBezTo>
                    <a:pt x="1266" y="384"/>
                    <a:pt x="938" y="1"/>
                    <a:pt x="446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6" name="Google Shape;13906;p16"/>
            <p:cNvSpPr/>
            <p:nvPr/>
          </p:nvSpPr>
          <p:spPr>
            <a:xfrm>
              <a:off x="3348625" y="5036525"/>
              <a:ext cx="35325" cy="30275"/>
            </a:xfrm>
            <a:custGeom>
              <a:avLst/>
              <a:gdLst/>
              <a:ahLst/>
              <a:cxnLst/>
              <a:rect l="l" t="t" r="r" b="b"/>
              <a:pathLst>
                <a:path w="1413" h="1211" extrusionOk="0">
                  <a:moveTo>
                    <a:pt x="1" y="0"/>
                  </a:moveTo>
                  <a:lnTo>
                    <a:pt x="1" y="0"/>
                  </a:lnTo>
                  <a:cubicBezTo>
                    <a:pt x="203" y="538"/>
                    <a:pt x="606" y="941"/>
                    <a:pt x="1144" y="1210"/>
                  </a:cubicBezTo>
                  <a:cubicBezTo>
                    <a:pt x="1413" y="135"/>
                    <a:pt x="1413" y="135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7" name="Google Shape;13907;p16"/>
            <p:cNvSpPr/>
            <p:nvPr/>
          </p:nvSpPr>
          <p:spPr>
            <a:xfrm>
              <a:off x="2884775" y="4108775"/>
              <a:ext cx="21850" cy="52125"/>
            </a:xfrm>
            <a:custGeom>
              <a:avLst/>
              <a:gdLst/>
              <a:ahLst/>
              <a:cxnLst/>
              <a:rect l="l" t="t" r="r" b="b"/>
              <a:pathLst>
                <a:path w="874" h="2085" extrusionOk="0">
                  <a:moveTo>
                    <a:pt x="0" y="0"/>
                  </a:moveTo>
                  <a:cubicBezTo>
                    <a:pt x="67" y="740"/>
                    <a:pt x="336" y="1479"/>
                    <a:pt x="740" y="2084"/>
                  </a:cubicBezTo>
                  <a:cubicBezTo>
                    <a:pt x="874" y="1345"/>
                    <a:pt x="740" y="605"/>
                    <a:pt x="403" y="0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8" name="Google Shape;13908;p16"/>
            <p:cNvSpPr/>
            <p:nvPr/>
          </p:nvSpPr>
          <p:spPr>
            <a:xfrm>
              <a:off x="2824250" y="353397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lnTo>
                    <a:pt x="1" y="1614"/>
                  </a:lnTo>
                  <a:lnTo>
                    <a:pt x="404" y="1210"/>
                  </a:lnTo>
                  <a:cubicBezTo>
                    <a:pt x="740" y="874"/>
                    <a:pt x="740" y="336"/>
                    <a:pt x="40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9" name="Google Shape;13909;p16"/>
            <p:cNvSpPr/>
            <p:nvPr/>
          </p:nvSpPr>
          <p:spPr>
            <a:xfrm>
              <a:off x="3177200" y="48045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471"/>
                    <a:pt x="404" y="875"/>
                    <a:pt x="807" y="1211"/>
                  </a:cubicBezTo>
                  <a:cubicBezTo>
                    <a:pt x="807" y="606"/>
                    <a:pt x="807" y="68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0" name="Google Shape;13910;p16"/>
            <p:cNvSpPr/>
            <p:nvPr/>
          </p:nvSpPr>
          <p:spPr>
            <a:xfrm>
              <a:off x="3094850" y="46432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1" y="1"/>
                  </a:moveTo>
                  <a:cubicBezTo>
                    <a:pt x="1" y="471"/>
                    <a:pt x="1" y="942"/>
                    <a:pt x="471" y="1211"/>
                  </a:cubicBezTo>
                  <a:cubicBezTo>
                    <a:pt x="471" y="740"/>
                    <a:pt x="538" y="270"/>
                    <a:pt x="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1" name="Google Shape;13911;p16"/>
            <p:cNvSpPr/>
            <p:nvPr/>
          </p:nvSpPr>
          <p:spPr>
            <a:xfrm>
              <a:off x="3388975" y="5085250"/>
              <a:ext cx="18500" cy="12125"/>
            </a:xfrm>
            <a:custGeom>
              <a:avLst/>
              <a:gdLst/>
              <a:ahLst/>
              <a:cxnLst/>
              <a:rect l="l" t="t" r="r" b="b"/>
              <a:pathLst>
                <a:path w="740" h="485" extrusionOk="0">
                  <a:moveTo>
                    <a:pt x="0" y="1"/>
                  </a:moveTo>
                  <a:lnTo>
                    <a:pt x="0" y="1"/>
                  </a:lnTo>
                  <a:cubicBezTo>
                    <a:pt x="117" y="294"/>
                    <a:pt x="337" y="484"/>
                    <a:pt x="613" y="484"/>
                  </a:cubicBezTo>
                  <a:cubicBezTo>
                    <a:pt x="654" y="484"/>
                    <a:pt x="696" y="480"/>
                    <a:pt x="740" y="471"/>
                  </a:cubicBezTo>
                  <a:cubicBezTo>
                    <a:pt x="605" y="135"/>
                    <a:pt x="337" y="68"/>
                    <a:pt x="0" y="1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2" name="Google Shape;13912;p16"/>
            <p:cNvSpPr/>
            <p:nvPr/>
          </p:nvSpPr>
          <p:spPr>
            <a:xfrm>
              <a:off x="3104925" y="46734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68" y="1"/>
                  </a:moveTo>
                  <a:cubicBezTo>
                    <a:pt x="1" y="337"/>
                    <a:pt x="203" y="606"/>
                    <a:pt x="471" y="808"/>
                  </a:cubicBezTo>
                  <a:cubicBezTo>
                    <a:pt x="539" y="472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3" name="Google Shape;13913;p16"/>
            <p:cNvSpPr/>
            <p:nvPr/>
          </p:nvSpPr>
          <p:spPr>
            <a:xfrm>
              <a:off x="3195700" y="4834825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7" y="1"/>
                  </a:moveTo>
                  <a:cubicBezTo>
                    <a:pt x="0" y="337"/>
                    <a:pt x="135" y="673"/>
                    <a:pt x="471" y="875"/>
                  </a:cubicBezTo>
                  <a:cubicBezTo>
                    <a:pt x="538" y="471"/>
                    <a:pt x="336" y="135"/>
                    <a:pt x="67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4" name="Google Shape;13914;p16"/>
            <p:cNvSpPr/>
            <p:nvPr/>
          </p:nvSpPr>
          <p:spPr>
            <a:xfrm>
              <a:off x="3207450" y="4855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cubicBezTo>
                    <a:pt x="68" y="135"/>
                    <a:pt x="202" y="270"/>
                    <a:pt x="337" y="471"/>
                  </a:cubicBezTo>
                  <a:cubicBezTo>
                    <a:pt x="202" y="270"/>
                    <a:pt x="68" y="135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5" name="Google Shape;13915;p16"/>
            <p:cNvSpPr/>
            <p:nvPr/>
          </p:nvSpPr>
          <p:spPr>
            <a:xfrm>
              <a:off x="3296525" y="4975575"/>
              <a:ext cx="13200" cy="12225"/>
            </a:xfrm>
            <a:custGeom>
              <a:avLst/>
              <a:gdLst/>
              <a:ahLst/>
              <a:cxnLst/>
              <a:rect l="l" t="t" r="r" b="b"/>
              <a:pathLst>
                <a:path w="528" h="489" extrusionOk="0">
                  <a:moveTo>
                    <a:pt x="223" y="1"/>
                  </a:moveTo>
                  <a:cubicBezTo>
                    <a:pt x="178" y="1"/>
                    <a:pt x="126" y="6"/>
                    <a:pt x="68" y="18"/>
                  </a:cubicBezTo>
                  <a:lnTo>
                    <a:pt x="1" y="85"/>
                  </a:lnTo>
                  <a:lnTo>
                    <a:pt x="404" y="489"/>
                  </a:lnTo>
                  <a:lnTo>
                    <a:pt x="471" y="354"/>
                  </a:lnTo>
                  <a:cubicBezTo>
                    <a:pt x="527" y="131"/>
                    <a:pt x="444" y="1"/>
                    <a:pt x="223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6" name="Google Shape;13916;p16"/>
            <p:cNvSpPr/>
            <p:nvPr/>
          </p:nvSpPr>
          <p:spPr>
            <a:xfrm>
              <a:off x="2360375" y="357600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2" y="0"/>
                  </a:moveTo>
                  <a:cubicBezTo>
                    <a:pt x="203" y="0"/>
                    <a:pt x="68" y="134"/>
                    <a:pt x="1" y="403"/>
                  </a:cubicBezTo>
                  <a:lnTo>
                    <a:pt x="472" y="0"/>
                  </a:ln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7" name="Google Shape;13917;p16"/>
            <p:cNvSpPr/>
            <p:nvPr/>
          </p:nvSpPr>
          <p:spPr>
            <a:xfrm>
              <a:off x="2378875" y="2313450"/>
              <a:ext cx="813475" cy="928375"/>
            </a:xfrm>
            <a:custGeom>
              <a:avLst/>
              <a:gdLst/>
              <a:ahLst/>
              <a:cxnLst/>
              <a:rect l="l" t="t" r="r" b="b"/>
              <a:pathLst>
                <a:path w="32539" h="37135" extrusionOk="0">
                  <a:moveTo>
                    <a:pt x="21394" y="0"/>
                  </a:moveTo>
                  <a:cubicBezTo>
                    <a:pt x="20503" y="0"/>
                    <a:pt x="19824" y="264"/>
                    <a:pt x="19765" y="1560"/>
                  </a:cubicBezTo>
                  <a:cubicBezTo>
                    <a:pt x="19725" y="1964"/>
                    <a:pt x="19441" y="2247"/>
                    <a:pt x="19163" y="2247"/>
                  </a:cubicBezTo>
                  <a:cubicBezTo>
                    <a:pt x="18979" y="2247"/>
                    <a:pt x="18797" y="2123"/>
                    <a:pt x="18690" y="1829"/>
                  </a:cubicBezTo>
                  <a:cubicBezTo>
                    <a:pt x="18018" y="350"/>
                    <a:pt x="16471" y="1224"/>
                    <a:pt x="15597" y="350"/>
                  </a:cubicBezTo>
                  <a:cubicBezTo>
                    <a:pt x="15558" y="320"/>
                    <a:pt x="15511" y="307"/>
                    <a:pt x="15460" y="307"/>
                  </a:cubicBezTo>
                  <a:cubicBezTo>
                    <a:pt x="15163" y="307"/>
                    <a:pt x="14723" y="765"/>
                    <a:pt x="14723" y="1224"/>
                  </a:cubicBezTo>
                  <a:cubicBezTo>
                    <a:pt x="14723" y="1694"/>
                    <a:pt x="15866" y="2434"/>
                    <a:pt x="16404" y="2434"/>
                  </a:cubicBezTo>
                  <a:cubicBezTo>
                    <a:pt x="16536" y="2424"/>
                    <a:pt x="16651" y="2419"/>
                    <a:pt x="16750" y="2419"/>
                  </a:cubicBezTo>
                  <a:cubicBezTo>
                    <a:pt x="17359" y="2419"/>
                    <a:pt x="17384" y="2624"/>
                    <a:pt x="17211" y="3375"/>
                  </a:cubicBezTo>
                  <a:cubicBezTo>
                    <a:pt x="17009" y="3778"/>
                    <a:pt x="16404" y="3913"/>
                    <a:pt x="16538" y="4451"/>
                  </a:cubicBezTo>
                  <a:cubicBezTo>
                    <a:pt x="16740" y="4652"/>
                    <a:pt x="16942" y="4854"/>
                    <a:pt x="17278" y="4854"/>
                  </a:cubicBezTo>
                  <a:cubicBezTo>
                    <a:pt x="17547" y="4921"/>
                    <a:pt x="17950" y="4787"/>
                    <a:pt x="18018" y="5258"/>
                  </a:cubicBezTo>
                  <a:cubicBezTo>
                    <a:pt x="18085" y="5795"/>
                    <a:pt x="17681" y="5930"/>
                    <a:pt x="17278" y="6064"/>
                  </a:cubicBezTo>
                  <a:cubicBezTo>
                    <a:pt x="17144" y="6098"/>
                    <a:pt x="17009" y="6098"/>
                    <a:pt x="16875" y="6098"/>
                  </a:cubicBezTo>
                  <a:cubicBezTo>
                    <a:pt x="16740" y="6098"/>
                    <a:pt x="16606" y="6098"/>
                    <a:pt x="16471" y="6131"/>
                  </a:cubicBezTo>
                  <a:cubicBezTo>
                    <a:pt x="15261" y="6333"/>
                    <a:pt x="14320" y="7140"/>
                    <a:pt x="13244" y="7610"/>
                  </a:cubicBezTo>
                  <a:cubicBezTo>
                    <a:pt x="12572" y="7947"/>
                    <a:pt x="13110" y="9157"/>
                    <a:pt x="12975" y="9896"/>
                  </a:cubicBezTo>
                  <a:cubicBezTo>
                    <a:pt x="12908" y="10031"/>
                    <a:pt x="12774" y="10098"/>
                    <a:pt x="12639" y="10232"/>
                  </a:cubicBezTo>
                  <a:cubicBezTo>
                    <a:pt x="12438" y="10165"/>
                    <a:pt x="12169" y="10031"/>
                    <a:pt x="11967" y="9963"/>
                  </a:cubicBezTo>
                  <a:cubicBezTo>
                    <a:pt x="11210" y="9837"/>
                    <a:pt x="10868" y="8943"/>
                    <a:pt x="9996" y="8943"/>
                  </a:cubicBezTo>
                  <a:cubicBezTo>
                    <a:pt x="9939" y="8943"/>
                    <a:pt x="9878" y="8947"/>
                    <a:pt x="9816" y="8955"/>
                  </a:cubicBezTo>
                  <a:cubicBezTo>
                    <a:pt x="8875" y="9157"/>
                    <a:pt x="8807" y="10300"/>
                    <a:pt x="8068" y="10837"/>
                  </a:cubicBezTo>
                  <a:cubicBezTo>
                    <a:pt x="7691" y="11089"/>
                    <a:pt x="7607" y="11516"/>
                    <a:pt x="6995" y="11516"/>
                  </a:cubicBezTo>
                  <a:cubicBezTo>
                    <a:pt x="6952" y="11516"/>
                    <a:pt x="6906" y="11514"/>
                    <a:pt x="6858" y="11510"/>
                  </a:cubicBezTo>
                  <a:cubicBezTo>
                    <a:pt x="6493" y="11474"/>
                    <a:pt x="6167" y="11455"/>
                    <a:pt x="5874" y="11455"/>
                  </a:cubicBezTo>
                  <a:cubicBezTo>
                    <a:pt x="3952" y="11455"/>
                    <a:pt x="3439" y="12278"/>
                    <a:pt x="2622" y="14669"/>
                  </a:cubicBezTo>
                  <a:cubicBezTo>
                    <a:pt x="2084" y="14535"/>
                    <a:pt x="2084" y="13997"/>
                    <a:pt x="1816" y="13661"/>
                  </a:cubicBezTo>
                  <a:cubicBezTo>
                    <a:pt x="1542" y="13388"/>
                    <a:pt x="1292" y="13205"/>
                    <a:pt x="1038" y="13205"/>
                  </a:cubicBezTo>
                  <a:cubicBezTo>
                    <a:pt x="854" y="13205"/>
                    <a:pt x="669" y="13301"/>
                    <a:pt x="471" y="13527"/>
                  </a:cubicBezTo>
                  <a:cubicBezTo>
                    <a:pt x="68" y="14064"/>
                    <a:pt x="0" y="14737"/>
                    <a:pt x="538" y="15073"/>
                  </a:cubicBezTo>
                  <a:cubicBezTo>
                    <a:pt x="683" y="15153"/>
                    <a:pt x="797" y="15188"/>
                    <a:pt x="888" y="15188"/>
                  </a:cubicBezTo>
                  <a:cubicBezTo>
                    <a:pt x="1175" y="15188"/>
                    <a:pt x="1227" y="14842"/>
                    <a:pt x="1278" y="14535"/>
                  </a:cubicBezTo>
                  <a:lnTo>
                    <a:pt x="1278" y="14535"/>
                  </a:lnTo>
                  <a:cubicBezTo>
                    <a:pt x="2421" y="15342"/>
                    <a:pt x="1614" y="15947"/>
                    <a:pt x="1009" y="16552"/>
                  </a:cubicBezTo>
                  <a:cubicBezTo>
                    <a:pt x="2488" y="16686"/>
                    <a:pt x="2421" y="16686"/>
                    <a:pt x="2353" y="18233"/>
                  </a:cubicBezTo>
                  <a:cubicBezTo>
                    <a:pt x="2286" y="18838"/>
                    <a:pt x="2488" y="19443"/>
                    <a:pt x="2891" y="19846"/>
                  </a:cubicBezTo>
                  <a:cubicBezTo>
                    <a:pt x="3362" y="20249"/>
                    <a:pt x="3698" y="20720"/>
                    <a:pt x="3900" y="21258"/>
                  </a:cubicBezTo>
                  <a:cubicBezTo>
                    <a:pt x="3958" y="21491"/>
                    <a:pt x="4169" y="21674"/>
                    <a:pt x="4443" y="21674"/>
                  </a:cubicBezTo>
                  <a:cubicBezTo>
                    <a:pt x="4485" y="21674"/>
                    <a:pt x="4528" y="21670"/>
                    <a:pt x="4572" y="21661"/>
                  </a:cubicBezTo>
                  <a:cubicBezTo>
                    <a:pt x="4908" y="21594"/>
                    <a:pt x="4774" y="21325"/>
                    <a:pt x="4774" y="20989"/>
                  </a:cubicBezTo>
                  <a:cubicBezTo>
                    <a:pt x="4712" y="20744"/>
                    <a:pt x="4707" y="20442"/>
                    <a:pt x="5013" y="20442"/>
                  </a:cubicBezTo>
                  <a:cubicBezTo>
                    <a:pt x="5042" y="20442"/>
                    <a:pt x="5074" y="20445"/>
                    <a:pt x="5110" y="20451"/>
                  </a:cubicBezTo>
                  <a:cubicBezTo>
                    <a:pt x="5580" y="20518"/>
                    <a:pt x="5580" y="20854"/>
                    <a:pt x="5446" y="21191"/>
                  </a:cubicBezTo>
                  <a:cubicBezTo>
                    <a:pt x="5311" y="21594"/>
                    <a:pt x="5311" y="21997"/>
                    <a:pt x="4908" y="22266"/>
                  </a:cubicBezTo>
                  <a:cubicBezTo>
                    <a:pt x="4437" y="22670"/>
                    <a:pt x="4841" y="23073"/>
                    <a:pt x="4908" y="23476"/>
                  </a:cubicBezTo>
                  <a:cubicBezTo>
                    <a:pt x="5043" y="24081"/>
                    <a:pt x="5311" y="24619"/>
                    <a:pt x="5782" y="25023"/>
                  </a:cubicBezTo>
                  <a:cubicBezTo>
                    <a:pt x="6925" y="26367"/>
                    <a:pt x="8202" y="27712"/>
                    <a:pt x="9412" y="28989"/>
                  </a:cubicBezTo>
                  <a:cubicBezTo>
                    <a:pt x="11631" y="31342"/>
                    <a:pt x="13917" y="33628"/>
                    <a:pt x="16135" y="35981"/>
                  </a:cubicBezTo>
                  <a:cubicBezTo>
                    <a:pt x="16883" y="36766"/>
                    <a:pt x="17381" y="37135"/>
                    <a:pt x="17941" y="37135"/>
                  </a:cubicBezTo>
                  <a:cubicBezTo>
                    <a:pt x="18389" y="37135"/>
                    <a:pt x="18877" y="36899"/>
                    <a:pt x="19564" y="36451"/>
                  </a:cubicBezTo>
                  <a:cubicBezTo>
                    <a:pt x="20438" y="35981"/>
                    <a:pt x="21177" y="35241"/>
                    <a:pt x="22253" y="35107"/>
                  </a:cubicBezTo>
                  <a:lnTo>
                    <a:pt x="22522" y="35174"/>
                  </a:lnTo>
                  <a:cubicBezTo>
                    <a:pt x="23194" y="35107"/>
                    <a:pt x="23799" y="34838"/>
                    <a:pt x="24337" y="34435"/>
                  </a:cubicBezTo>
                  <a:cubicBezTo>
                    <a:pt x="26152" y="33090"/>
                    <a:pt x="28102" y="31947"/>
                    <a:pt x="30051" y="30939"/>
                  </a:cubicBezTo>
                  <a:cubicBezTo>
                    <a:pt x="32539" y="29325"/>
                    <a:pt x="32539" y="29325"/>
                    <a:pt x="31194" y="26636"/>
                  </a:cubicBezTo>
                  <a:cubicBezTo>
                    <a:pt x="30992" y="26165"/>
                    <a:pt x="30791" y="25628"/>
                    <a:pt x="30656" y="25157"/>
                  </a:cubicBezTo>
                  <a:cubicBezTo>
                    <a:pt x="30455" y="24821"/>
                    <a:pt x="30320" y="24418"/>
                    <a:pt x="30119" y="24081"/>
                  </a:cubicBezTo>
                  <a:cubicBezTo>
                    <a:pt x="29245" y="22938"/>
                    <a:pt x="28841" y="21527"/>
                    <a:pt x="27766" y="20518"/>
                  </a:cubicBezTo>
                  <a:cubicBezTo>
                    <a:pt x="26018" y="16888"/>
                    <a:pt x="24673" y="13056"/>
                    <a:pt x="23799" y="9090"/>
                  </a:cubicBezTo>
                  <a:cubicBezTo>
                    <a:pt x="23665" y="8619"/>
                    <a:pt x="23530" y="8148"/>
                    <a:pt x="23396" y="7678"/>
                  </a:cubicBezTo>
                  <a:cubicBezTo>
                    <a:pt x="23329" y="7476"/>
                    <a:pt x="23194" y="7342"/>
                    <a:pt x="23060" y="7207"/>
                  </a:cubicBezTo>
                  <a:cubicBezTo>
                    <a:pt x="22051" y="6468"/>
                    <a:pt x="21312" y="2770"/>
                    <a:pt x="21917" y="1358"/>
                  </a:cubicBezTo>
                  <a:cubicBezTo>
                    <a:pt x="21917" y="1358"/>
                    <a:pt x="21917" y="1291"/>
                    <a:pt x="21917" y="1157"/>
                  </a:cubicBezTo>
                  <a:cubicBezTo>
                    <a:pt x="21984" y="1089"/>
                    <a:pt x="21917" y="955"/>
                    <a:pt x="21782" y="888"/>
                  </a:cubicBezTo>
                  <a:lnTo>
                    <a:pt x="21782" y="14"/>
                  </a:lnTo>
                  <a:cubicBezTo>
                    <a:pt x="21649" y="5"/>
                    <a:pt x="21520" y="0"/>
                    <a:pt x="21394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8" name="Google Shape;13918;p16"/>
            <p:cNvSpPr/>
            <p:nvPr/>
          </p:nvSpPr>
          <p:spPr>
            <a:xfrm>
              <a:off x="3397375" y="3675350"/>
              <a:ext cx="374825" cy="293950"/>
            </a:xfrm>
            <a:custGeom>
              <a:avLst/>
              <a:gdLst/>
              <a:ahLst/>
              <a:cxnLst/>
              <a:rect l="l" t="t" r="r" b="b"/>
              <a:pathLst>
                <a:path w="14993" h="11758" extrusionOk="0">
                  <a:moveTo>
                    <a:pt x="3420" y="0"/>
                  </a:moveTo>
                  <a:cubicBezTo>
                    <a:pt x="3108" y="0"/>
                    <a:pt x="2804" y="84"/>
                    <a:pt x="2555" y="261"/>
                  </a:cubicBezTo>
                  <a:cubicBezTo>
                    <a:pt x="1681" y="934"/>
                    <a:pt x="471" y="1270"/>
                    <a:pt x="1" y="2413"/>
                  </a:cubicBezTo>
                  <a:lnTo>
                    <a:pt x="538" y="3556"/>
                  </a:lnTo>
                  <a:cubicBezTo>
                    <a:pt x="2354" y="5640"/>
                    <a:pt x="3429" y="8194"/>
                    <a:pt x="4908" y="10480"/>
                  </a:cubicBezTo>
                  <a:lnTo>
                    <a:pt x="5244" y="10480"/>
                  </a:lnTo>
                  <a:cubicBezTo>
                    <a:pt x="5356" y="10491"/>
                    <a:pt x="5468" y="10497"/>
                    <a:pt x="5580" y="10497"/>
                  </a:cubicBezTo>
                  <a:cubicBezTo>
                    <a:pt x="6141" y="10497"/>
                    <a:pt x="6701" y="10357"/>
                    <a:pt x="7261" y="10077"/>
                  </a:cubicBezTo>
                  <a:cubicBezTo>
                    <a:pt x="8202" y="8396"/>
                    <a:pt x="8606" y="6379"/>
                    <a:pt x="10354" y="4900"/>
                  </a:cubicBezTo>
                  <a:lnTo>
                    <a:pt x="10354" y="4900"/>
                  </a:lnTo>
                  <a:cubicBezTo>
                    <a:pt x="10891" y="6984"/>
                    <a:pt x="9749" y="8329"/>
                    <a:pt x="8875" y="9673"/>
                  </a:cubicBezTo>
                  <a:cubicBezTo>
                    <a:pt x="9106" y="9610"/>
                    <a:pt x="9317" y="9580"/>
                    <a:pt x="9508" y="9580"/>
                  </a:cubicBezTo>
                  <a:cubicBezTo>
                    <a:pt x="10537" y="9580"/>
                    <a:pt x="11011" y="10454"/>
                    <a:pt x="11295" y="11757"/>
                  </a:cubicBezTo>
                  <a:cubicBezTo>
                    <a:pt x="11900" y="10547"/>
                    <a:pt x="12102" y="9203"/>
                    <a:pt x="12102" y="7858"/>
                  </a:cubicBezTo>
                  <a:lnTo>
                    <a:pt x="12908" y="8463"/>
                  </a:lnTo>
                  <a:cubicBezTo>
                    <a:pt x="13782" y="7455"/>
                    <a:pt x="12236" y="6917"/>
                    <a:pt x="12438" y="5976"/>
                  </a:cubicBezTo>
                  <a:lnTo>
                    <a:pt x="12438" y="5976"/>
                  </a:lnTo>
                  <a:cubicBezTo>
                    <a:pt x="13061" y="6486"/>
                    <a:pt x="13446" y="7427"/>
                    <a:pt x="14358" y="7427"/>
                  </a:cubicBezTo>
                  <a:cubicBezTo>
                    <a:pt x="14527" y="7427"/>
                    <a:pt x="14714" y="7394"/>
                    <a:pt x="14925" y="7320"/>
                  </a:cubicBezTo>
                  <a:cubicBezTo>
                    <a:pt x="14992" y="5774"/>
                    <a:pt x="13581" y="5102"/>
                    <a:pt x="12841" y="4026"/>
                  </a:cubicBezTo>
                  <a:cubicBezTo>
                    <a:pt x="12176" y="3482"/>
                    <a:pt x="12000" y="2229"/>
                    <a:pt x="10942" y="2229"/>
                  </a:cubicBezTo>
                  <a:cubicBezTo>
                    <a:pt x="10825" y="2229"/>
                    <a:pt x="10697" y="2245"/>
                    <a:pt x="10555" y="2278"/>
                  </a:cubicBezTo>
                  <a:cubicBezTo>
                    <a:pt x="10354" y="2413"/>
                    <a:pt x="10354" y="2816"/>
                    <a:pt x="10286" y="2816"/>
                  </a:cubicBezTo>
                  <a:cubicBezTo>
                    <a:pt x="9631" y="2504"/>
                    <a:pt x="8932" y="2351"/>
                    <a:pt x="8236" y="2351"/>
                  </a:cubicBezTo>
                  <a:cubicBezTo>
                    <a:pt x="7434" y="2351"/>
                    <a:pt x="6637" y="2554"/>
                    <a:pt x="5917" y="2951"/>
                  </a:cubicBezTo>
                  <a:cubicBezTo>
                    <a:pt x="5679" y="3069"/>
                    <a:pt x="5365" y="3163"/>
                    <a:pt x="5086" y="3163"/>
                  </a:cubicBezTo>
                  <a:cubicBezTo>
                    <a:pt x="4576" y="3163"/>
                    <a:pt x="4181" y="2850"/>
                    <a:pt x="4572" y="1808"/>
                  </a:cubicBezTo>
                  <a:cubicBezTo>
                    <a:pt x="4774" y="1203"/>
                    <a:pt x="4841" y="598"/>
                    <a:pt x="4236" y="194"/>
                  </a:cubicBezTo>
                  <a:cubicBezTo>
                    <a:pt x="3982" y="67"/>
                    <a:pt x="3698" y="0"/>
                    <a:pt x="3420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9" name="Google Shape;13919;p16"/>
            <p:cNvSpPr/>
            <p:nvPr/>
          </p:nvSpPr>
          <p:spPr>
            <a:xfrm>
              <a:off x="3817550" y="3817425"/>
              <a:ext cx="349600" cy="314900"/>
            </a:xfrm>
            <a:custGeom>
              <a:avLst/>
              <a:gdLst/>
              <a:ahLst/>
              <a:cxnLst/>
              <a:rect l="l" t="t" r="r" b="b"/>
              <a:pathLst>
                <a:path w="13984" h="12596" extrusionOk="0">
                  <a:moveTo>
                    <a:pt x="1709" y="1"/>
                  </a:moveTo>
                  <a:cubicBezTo>
                    <a:pt x="1132" y="1"/>
                    <a:pt x="572" y="255"/>
                    <a:pt x="202" y="763"/>
                  </a:cubicBezTo>
                  <a:cubicBezTo>
                    <a:pt x="135" y="898"/>
                    <a:pt x="1" y="1100"/>
                    <a:pt x="1" y="1301"/>
                  </a:cubicBezTo>
                  <a:cubicBezTo>
                    <a:pt x="1" y="1436"/>
                    <a:pt x="68" y="1637"/>
                    <a:pt x="135" y="1772"/>
                  </a:cubicBezTo>
                  <a:cubicBezTo>
                    <a:pt x="202" y="1906"/>
                    <a:pt x="337" y="2041"/>
                    <a:pt x="471" y="2108"/>
                  </a:cubicBezTo>
                  <a:lnTo>
                    <a:pt x="1076" y="2444"/>
                  </a:lnTo>
                  <a:lnTo>
                    <a:pt x="1278" y="2579"/>
                  </a:lnTo>
                  <a:cubicBezTo>
                    <a:pt x="1345" y="2646"/>
                    <a:pt x="1412" y="2780"/>
                    <a:pt x="1547" y="2915"/>
                  </a:cubicBezTo>
                  <a:lnTo>
                    <a:pt x="1748" y="3251"/>
                  </a:lnTo>
                  <a:cubicBezTo>
                    <a:pt x="1883" y="3520"/>
                    <a:pt x="2017" y="3789"/>
                    <a:pt x="2219" y="4058"/>
                  </a:cubicBezTo>
                  <a:cubicBezTo>
                    <a:pt x="2555" y="4730"/>
                    <a:pt x="3295" y="5066"/>
                    <a:pt x="3765" y="5604"/>
                  </a:cubicBezTo>
                  <a:cubicBezTo>
                    <a:pt x="4034" y="5940"/>
                    <a:pt x="4303" y="6209"/>
                    <a:pt x="4572" y="6478"/>
                  </a:cubicBezTo>
                  <a:cubicBezTo>
                    <a:pt x="5312" y="7083"/>
                    <a:pt x="5984" y="7688"/>
                    <a:pt x="6723" y="8293"/>
                  </a:cubicBezTo>
                  <a:cubicBezTo>
                    <a:pt x="8538" y="9705"/>
                    <a:pt x="10152" y="11385"/>
                    <a:pt x="12236" y="12596"/>
                  </a:cubicBezTo>
                  <a:cubicBezTo>
                    <a:pt x="12303" y="12125"/>
                    <a:pt x="12034" y="11789"/>
                    <a:pt x="11698" y="11587"/>
                  </a:cubicBezTo>
                  <a:cubicBezTo>
                    <a:pt x="10421" y="10646"/>
                    <a:pt x="9345" y="9436"/>
                    <a:pt x="8673" y="8024"/>
                  </a:cubicBezTo>
                  <a:cubicBezTo>
                    <a:pt x="8911" y="7742"/>
                    <a:pt x="9129" y="7635"/>
                    <a:pt x="9330" y="7635"/>
                  </a:cubicBezTo>
                  <a:cubicBezTo>
                    <a:pt x="9752" y="7635"/>
                    <a:pt x="10102" y="8108"/>
                    <a:pt x="10421" y="8427"/>
                  </a:cubicBezTo>
                  <a:cubicBezTo>
                    <a:pt x="11362" y="9503"/>
                    <a:pt x="12572" y="10310"/>
                    <a:pt x="13984" y="10848"/>
                  </a:cubicBezTo>
                  <a:cubicBezTo>
                    <a:pt x="13984" y="10444"/>
                    <a:pt x="13849" y="10041"/>
                    <a:pt x="13581" y="9772"/>
                  </a:cubicBezTo>
                  <a:cubicBezTo>
                    <a:pt x="12639" y="8764"/>
                    <a:pt x="11564" y="7822"/>
                    <a:pt x="10421" y="7016"/>
                  </a:cubicBezTo>
                  <a:cubicBezTo>
                    <a:pt x="8606" y="5738"/>
                    <a:pt x="7396" y="3856"/>
                    <a:pt x="5379" y="2847"/>
                  </a:cubicBezTo>
                  <a:cubicBezTo>
                    <a:pt x="5250" y="2829"/>
                    <a:pt x="5121" y="2816"/>
                    <a:pt x="4996" y="2816"/>
                  </a:cubicBezTo>
                  <a:cubicBezTo>
                    <a:pt x="4665" y="2816"/>
                    <a:pt x="4364" y="2909"/>
                    <a:pt x="4169" y="3251"/>
                  </a:cubicBezTo>
                  <a:cubicBezTo>
                    <a:pt x="4101" y="2579"/>
                    <a:pt x="3900" y="1839"/>
                    <a:pt x="3564" y="1234"/>
                  </a:cubicBezTo>
                  <a:cubicBezTo>
                    <a:pt x="3429" y="1100"/>
                    <a:pt x="3295" y="1032"/>
                    <a:pt x="3093" y="1032"/>
                  </a:cubicBezTo>
                  <a:cubicBezTo>
                    <a:pt x="2989" y="1084"/>
                    <a:pt x="2885" y="1298"/>
                    <a:pt x="2749" y="1298"/>
                  </a:cubicBezTo>
                  <a:cubicBezTo>
                    <a:pt x="2710" y="1298"/>
                    <a:pt x="2668" y="1279"/>
                    <a:pt x="2622" y="1234"/>
                  </a:cubicBezTo>
                  <a:cubicBezTo>
                    <a:pt x="2421" y="1032"/>
                    <a:pt x="2757" y="831"/>
                    <a:pt x="2757" y="629"/>
                  </a:cubicBezTo>
                  <a:cubicBezTo>
                    <a:pt x="2690" y="427"/>
                    <a:pt x="2622" y="293"/>
                    <a:pt x="2488" y="158"/>
                  </a:cubicBezTo>
                  <a:cubicBezTo>
                    <a:pt x="2236" y="53"/>
                    <a:pt x="1971" y="1"/>
                    <a:pt x="1709" y="1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0" name="Google Shape;13920;p16"/>
            <p:cNvSpPr/>
            <p:nvPr/>
          </p:nvSpPr>
          <p:spPr>
            <a:xfrm>
              <a:off x="3652850" y="3693625"/>
              <a:ext cx="260525" cy="265600"/>
            </a:xfrm>
            <a:custGeom>
              <a:avLst/>
              <a:gdLst/>
              <a:ahLst/>
              <a:cxnLst/>
              <a:rect l="l" t="t" r="r" b="b"/>
              <a:pathLst>
                <a:path w="10421" h="10624" extrusionOk="0">
                  <a:moveTo>
                    <a:pt x="336" y="1"/>
                  </a:moveTo>
                  <a:cubicBezTo>
                    <a:pt x="67" y="337"/>
                    <a:pt x="0" y="740"/>
                    <a:pt x="135" y="1077"/>
                  </a:cubicBezTo>
                  <a:cubicBezTo>
                    <a:pt x="202" y="1278"/>
                    <a:pt x="336" y="1413"/>
                    <a:pt x="538" y="1480"/>
                  </a:cubicBezTo>
                  <a:cubicBezTo>
                    <a:pt x="1950" y="1547"/>
                    <a:pt x="1950" y="2825"/>
                    <a:pt x="2420" y="3699"/>
                  </a:cubicBezTo>
                  <a:lnTo>
                    <a:pt x="4841" y="6522"/>
                  </a:lnTo>
                  <a:cubicBezTo>
                    <a:pt x="4908" y="6724"/>
                    <a:pt x="5042" y="6858"/>
                    <a:pt x="5177" y="6925"/>
                  </a:cubicBezTo>
                  <a:cubicBezTo>
                    <a:pt x="5715" y="7262"/>
                    <a:pt x="6387" y="7396"/>
                    <a:pt x="6387" y="8136"/>
                  </a:cubicBezTo>
                  <a:cubicBezTo>
                    <a:pt x="6454" y="8337"/>
                    <a:pt x="6589" y="8539"/>
                    <a:pt x="6790" y="8539"/>
                  </a:cubicBezTo>
                  <a:cubicBezTo>
                    <a:pt x="8135" y="9010"/>
                    <a:pt x="8942" y="10489"/>
                    <a:pt x="10421" y="10623"/>
                  </a:cubicBezTo>
                  <a:cubicBezTo>
                    <a:pt x="10084" y="9749"/>
                    <a:pt x="9547" y="9077"/>
                    <a:pt x="8807" y="8539"/>
                  </a:cubicBezTo>
                  <a:cubicBezTo>
                    <a:pt x="8605" y="8337"/>
                    <a:pt x="8673" y="7934"/>
                    <a:pt x="8404" y="7799"/>
                  </a:cubicBezTo>
                  <a:cubicBezTo>
                    <a:pt x="8269" y="7598"/>
                    <a:pt x="8135" y="7463"/>
                    <a:pt x="8000" y="7329"/>
                  </a:cubicBezTo>
                  <a:cubicBezTo>
                    <a:pt x="7731" y="7127"/>
                    <a:pt x="7395" y="7194"/>
                    <a:pt x="7194" y="6925"/>
                  </a:cubicBezTo>
                  <a:cubicBezTo>
                    <a:pt x="7059" y="6791"/>
                    <a:pt x="6925" y="6657"/>
                    <a:pt x="6790" y="6522"/>
                  </a:cubicBezTo>
                  <a:cubicBezTo>
                    <a:pt x="6723" y="6388"/>
                    <a:pt x="6723" y="6253"/>
                    <a:pt x="6723" y="6119"/>
                  </a:cubicBezTo>
                  <a:cubicBezTo>
                    <a:pt x="5782" y="4707"/>
                    <a:pt x="4706" y="3430"/>
                    <a:pt x="3496" y="2220"/>
                  </a:cubicBezTo>
                  <a:cubicBezTo>
                    <a:pt x="2622" y="1211"/>
                    <a:pt x="1883" y="1"/>
                    <a:pt x="336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1" name="Google Shape;13921;p16"/>
            <p:cNvSpPr/>
            <p:nvPr/>
          </p:nvSpPr>
          <p:spPr>
            <a:xfrm>
              <a:off x="3562075" y="3778300"/>
              <a:ext cx="119375" cy="156275"/>
            </a:xfrm>
            <a:custGeom>
              <a:avLst/>
              <a:gdLst/>
              <a:ahLst/>
              <a:cxnLst/>
              <a:rect l="l" t="t" r="r" b="b"/>
              <a:pathLst>
                <a:path w="4775" h="6251" extrusionOk="0">
                  <a:moveTo>
                    <a:pt x="3709" y="1"/>
                  </a:moveTo>
                  <a:cubicBezTo>
                    <a:pt x="3556" y="1"/>
                    <a:pt x="3408" y="75"/>
                    <a:pt x="3295" y="244"/>
                  </a:cubicBezTo>
                  <a:cubicBezTo>
                    <a:pt x="2824" y="1186"/>
                    <a:pt x="1749" y="1723"/>
                    <a:pt x="1614" y="2933"/>
                  </a:cubicBezTo>
                  <a:cubicBezTo>
                    <a:pt x="1614" y="3471"/>
                    <a:pt x="1345" y="4009"/>
                    <a:pt x="875" y="4278"/>
                  </a:cubicBezTo>
                  <a:cubicBezTo>
                    <a:pt x="1" y="4749"/>
                    <a:pt x="404" y="5354"/>
                    <a:pt x="740" y="5959"/>
                  </a:cubicBezTo>
                  <a:cubicBezTo>
                    <a:pt x="1038" y="6137"/>
                    <a:pt x="1310" y="6250"/>
                    <a:pt x="1555" y="6250"/>
                  </a:cubicBezTo>
                  <a:cubicBezTo>
                    <a:pt x="1863" y="6250"/>
                    <a:pt x="2129" y="6072"/>
                    <a:pt x="2354" y="5623"/>
                  </a:cubicBezTo>
                  <a:cubicBezTo>
                    <a:pt x="3833" y="4883"/>
                    <a:pt x="3833" y="4883"/>
                    <a:pt x="4236" y="3202"/>
                  </a:cubicBezTo>
                  <a:cubicBezTo>
                    <a:pt x="4371" y="2799"/>
                    <a:pt x="4438" y="2328"/>
                    <a:pt x="4572" y="1858"/>
                  </a:cubicBezTo>
                  <a:cubicBezTo>
                    <a:pt x="4774" y="1320"/>
                    <a:pt x="4640" y="782"/>
                    <a:pt x="4303" y="379"/>
                  </a:cubicBezTo>
                  <a:cubicBezTo>
                    <a:pt x="4147" y="144"/>
                    <a:pt x="3923" y="1"/>
                    <a:pt x="3709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2" name="Google Shape;13922;p16"/>
            <p:cNvSpPr/>
            <p:nvPr/>
          </p:nvSpPr>
          <p:spPr>
            <a:xfrm>
              <a:off x="3681425" y="3804575"/>
              <a:ext cx="100850" cy="109975"/>
            </a:xfrm>
            <a:custGeom>
              <a:avLst/>
              <a:gdLst/>
              <a:ahLst/>
              <a:cxnLst/>
              <a:rect l="l" t="t" r="r" b="b"/>
              <a:pathLst>
                <a:path w="4034" h="4399" extrusionOk="0">
                  <a:moveTo>
                    <a:pt x="941" y="0"/>
                  </a:moveTo>
                  <a:lnTo>
                    <a:pt x="941" y="0"/>
                  </a:lnTo>
                  <a:cubicBezTo>
                    <a:pt x="538" y="941"/>
                    <a:pt x="0" y="1815"/>
                    <a:pt x="1412" y="2420"/>
                  </a:cubicBezTo>
                  <a:cubicBezTo>
                    <a:pt x="1614" y="2487"/>
                    <a:pt x="1546" y="2958"/>
                    <a:pt x="1614" y="3294"/>
                  </a:cubicBezTo>
                  <a:cubicBezTo>
                    <a:pt x="1952" y="4046"/>
                    <a:pt x="2164" y="4399"/>
                    <a:pt x="2415" y="4399"/>
                  </a:cubicBezTo>
                  <a:cubicBezTo>
                    <a:pt x="2612" y="4399"/>
                    <a:pt x="2834" y="4180"/>
                    <a:pt x="3160" y="3765"/>
                  </a:cubicBezTo>
                  <a:cubicBezTo>
                    <a:pt x="3429" y="3294"/>
                    <a:pt x="3698" y="2891"/>
                    <a:pt x="4034" y="2487"/>
                  </a:cubicBezTo>
                  <a:cubicBezTo>
                    <a:pt x="3899" y="2353"/>
                    <a:pt x="3765" y="2219"/>
                    <a:pt x="3630" y="2084"/>
                  </a:cubicBezTo>
                  <a:cubicBezTo>
                    <a:pt x="2286" y="2017"/>
                    <a:pt x="1882" y="672"/>
                    <a:pt x="941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3" name="Google Shape;13923;p16"/>
            <p:cNvSpPr/>
            <p:nvPr/>
          </p:nvSpPr>
          <p:spPr>
            <a:xfrm>
              <a:off x="3770500" y="3890275"/>
              <a:ext cx="52125" cy="41800"/>
            </a:xfrm>
            <a:custGeom>
              <a:avLst/>
              <a:gdLst/>
              <a:ahLst/>
              <a:cxnLst/>
              <a:rect l="l" t="t" r="r" b="b"/>
              <a:pathLst>
                <a:path w="2085" h="1672" extrusionOk="0">
                  <a:moveTo>
                    <a:pt x="841" y="1"/>
                  </a:moveTo>
                  <a:cubicBezTo>
                    <a:pt x="588" y="1"/>
                    <a:pt x="370" y="135"/>
                    <a:pt x="202" y="539"/>
                  </a:cubicBezTo>
                  <a:cubicBezTo>
                    <a:pt x="0" y="807"/>
                    <a:pt x="67" y="1144"/>
                    <a:pt x="336" y="1412"/>
                  </a:cubicBezTo>
                  <a:cubicBezTo>
                    <a:pt x="538" y="1585"/>
                    <a:pt x="789" y="1672"/>
                    <a:pt x="1037" y="1672"/>
                  </a:cubicBezTo>
                  <a:cubicBezTo>
                    <a:pt x="1367" y="1672"/>
                    <a:pt x="1690" y="1518"/>
                    <a:pt x="1883" y="1211"/>
                  </a:cubicBezTo>
                  <a:cubicBezTo>
                    <a:pt x="1950" y="1076"/>
                    <a:pt x="2017" y="875"/>
                    <a:pt x="2084" y="673"/>
                  </a:cubicBezTo>
                  <a:cubicBezTo>
                    <a:pt x="1950" y="539"/>
                    <a:pt x="1815" y="404"/>
                    <a:pt x="1681" y="270"/>
                  </a:cubicBezTo>
                  <a:cubicBezTo>
                    <a:pt x="1378" y="135"/>
                    <a:pt x="1093" y="1"/>
                    <a:pt x="841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4" name="Google Shape;13924;p16"/>
            <p:cNvSpPr/>
            <p:nvPr/>
          </p:nvSpPr>
          <p:spPr>
            <a:xfrm>
              <a:off x="3911675" y="3957500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0" y="471"/>
                    <a:pt x="336" y="875"/>
                    <a:pt x="807" y="875"/>
                  </a:cubicBezTo>
                  <a:cubicBezTo>
                    <a:pt x="673" y="471"/>
                    <a:pt x="404" y="135"/>
                    <a:pt x="0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5" name="Google Shape;13925;p16"/>
            <p:cNvSpPr/>
            <p:nvPr/>
          </p:nvSpPr>
          <p:spPr>
            <a:xfrm>
              <a:off x="3125100" y="4539350"/>
              <a:ext cx="584900" cy="470475"/>
            </a:xfrm>
            <a:custGeom>
              <a:avLst/>
              <a:gdLst/>
              <a:ahLst/>
              <a:cxnLst/>
              <a:rect l="l" t="t" r="r" b="b"/>
              <a:pathLst>
                <a:path w="23396" h="18819" extrusionOk="0">
                  <a:moveTo>
                    <a:pt x="4301" y="0"/>
                  </a:moveTo>
                  <a:cubicBezTo>
                    <a:pt x="4003" y="0"/>
                    <a:pt x="3588" y="52"/>
                    <a:pt x="3026" y="122"/>
                  </a:cubicBezTo>
                  <a:lnTo>
                    <a:pt x="2623" y="122"/>
                  </a:lnTo>
                  <a:cubicBezTo>
                    <a:pt x="1950" y="122"/>
                    <a:pt x="1547" y="458"/>
                    <a:pt x="1681" y="1063"/>
                  </a:cubicBezTo>
                  <a:cubicBezTo>
                    <a:pt x="1830" y="1558"/>
                    <a:pt x="1614" y="1725"/>
                    <a:pt x="1329" y="1725"/>
                  </a:cubicBezTo>
                  <a:cubicBezTo>
                    <a:pt x="1227" y="1725"/>
                    <a:pt x="1115" y="1704"/>
                    <a:pt x="1009" y="1668"/>
                  </a:cubicBezTo>
                  <a:cubicBezTo>
                    <a:pt x="797" y="1598"/>
                    <a:pt x="603" y="1508"/>
                    <a:pt x="427" y="1508"/>
                  </a:cubicBezTo>
                  <a:cubicBezTo>
                    <a:pt x="270" y="1508"/>
                    <a:pt x="128" y="1580"/>
                    <a:pt x="1" y="1803"/>
                  </a:cubicBezTo>
                  <a:cubicBezTo>
                    <a:pt x="135" y="3147"/>
                    <a:pt x="1278" y="4089"/>
                    <a:pt x="1681" y="5366"/>
                  </a:cubicBezTo>
                  <a:cubicBezTo>
                    <a:pt x="2555" y="6912"/>
                    <a:pt x="3362" y="8526"/>
                    <a:pt x="4034" y="10206"/>
                  </a:cubicBezTo>
                  <a:cubicBezTo>
                    <a:pt x="4169" y="10341"/>
                    <a:pt x="4303" y="10475"/>
                    <a:pt x="4438" y="10610"/>
                  </a:cubicBezTo>
                  <a:cubicBezTo>
                    <a:pt x="5244" y="12022"/>
                    <a:pt x="6589" y="13097"/>
                    <a:pt x="7261" y="14643"/>
                  </a:cubicBezTo>
                  <a:cubicBezTo>
                    <a:pt x="7866" y="15450"/>
                    <a:pt x="8673" y="16055"/>
                    <a:pt x="8942" y="17064"/>
                  </a:cubicBezTo>
                  <a:lnTo>
                    <a:pt x="8942" y="17265"/>
                  </a:lnTo>
                  <a:cubicBezTo>
                    <a:pt x="9009" y="17400"/>
                    <a:pt x="9144" y="17534"/>
                    <a:pt x="9278" y="17601"/>
                  </a:cubicBezTo>
                  <a:lnTo>
                    <a:pt x="9547" y="17601"/>
                  </a:lnTo>
                  <a:cubicBezTo>
                    <a:pt x="9614" y="17534"/>
                    <a:pt x="9614" y="17534"/>
                    <a:pt x="9681" y="17467"/>
                  </a:cubicBezTo>
                  <a:cubicBezTo>
                    <a:pt x="9830" y="17447"/>
                    <a:pt x="9979" y="17438"/>
                    <a:pt x="10127" y="17438"/>
                  </a:cubicBezTo>
                  <a:cubicBezTo>
                    <a:pt x="10982" y="17438"/>
                    <a:pt x="11807" y="17758"/>
                    <a:pt x="12438" y="18274"/>
                  </a:cubicBezTo>
                  <a:cubicBezTo>
                    <a:pt x="12709" y="18437"/>
                    <a:pt x="12849" y="18818"/>
                    <a:pt x="13175" y="18818"/>
                  </a:cubicBezTo>
                  <a:cubicBezTo>
                    <a:pt x="13254" y="18818"/>
                    <a:pt x="13342" y="18796"/>
                    <a:pt x="13446" y="18744"/>
                  </a:cubicBezTo>
                  <a:cubicBezTo>
                    <a:pt x="14447" y="18188"/>
                    <a:pt x="15437" y="17989"/>
                    <a:pt x="16420" y="17989"/>
                  </a:cubicBezTo>
                  <a:cubicBezTo>
                    <a:pt x="17813" y="17989"/>
                    <a:pt x="19193" y="18390"/>
                    <a:pt x="20572" y="18744"/>
                  </a:cubicBezTo>
                  <a:cubicBezTo>
                    <a:pt x="20640" y="18610"/>
                    <a:pt x="20774" y="18475"/>
                    <a:pt x="20774" y="18408"/>
                  </a:cubicBezTo>
                  <a:cubicBezTo>
                    <a:pt x="20774" y="17257"/>
                    <a:pt x="20774" y="16864"/>
                    <a:pt x="21215" y="16864"/>
                  </a:cubicBezTo>
                  <a:cubicBezTo>
                    <a:pt x="21444" y="16864"/>
                    <a:pt x="21792" y="16970"/>
                    <a:pt x="22320" y="17131"/>
                  </a:cubicBezTo>
                  <a:cubicBezTo>
                    <a:pt x="22502" y="17176"/>
                    <a:pt x="22715" y="17345"/>
                    <a:pt x="22917" y="17345"/>
                  </a:cubicBezTo>
                  <a:cubicBezTo>
                    <a:pt x="23013" y="17345"/>
                    <a:pt x="23107" y="17307"/>
                    <a:pt x="23194" y="17198"/>
                  </a:cubicBezTo>
                  <a:cubicBezTo>
                    <a:pt x="23329" y="16996"/>
                    <a:pt x="23396" y="16795"/>
                    <a:pt x="23329" y="16660"/>
                  </a:cubicBezTo>
                  <a:cubicBezTo>
                    <a:pt x="23194" y="16190"/>
                    <a:pt x="22858" y="15786"/>
                    <a:pt x="22388" y="15719"/>
                  </a:cubicBezTo>
                  <a:cubicBezTo>
                    <a:pt x="22350" y="15710"/>
                    <a:pt x="22312" y="15706"/>
                    <a:pt x="22275" y="15706"/>
                  </a:cubicBezTo>
                  <a:cubicBezTo>
                    <a:pt x="22045" y="15706"/>
                    <a:pt x="21822" y="15863"/>
                    <a:pt x="21648" y="15921"/>
                  </a:cubicBezTo>
                  <a:cubicBezTo>
                    <a:pt x="21331" y="16007"/>
                    <a:pt x="21054" y="16050"/>
                    <a:pt x="20819" y="16050"/>
                  </a:cubicBezTo>
                  <a:cubicBezTo>
                    <a:pt x="19956" y="16050"/>
                    <a:pt x="19650" y="15469"/>
                    <a:pt x="19967" y="14307"/>
                  </a:cubicBezTo>
                  <a:cubicBezTo>
                    <a:pt x="20169" y="13769"/>
                    <a:pt x="20169" y="13164"/>
                    <a:pt x="20035" y="12627"/>
                  </a:cubicBezTo>
                  <a:lnTo>
                    <a:pt x="20035" y="12627"/>
                  </a:lnTo>
                  <a:cubicBezTo>
                    <a:pt x="19651" y="12736"/>
                    <a:pt x="19357" y="13337"/>
                    <a:pt x="19079" y="13337"/>
                  </a:cubicBezTo>
                  <a:cubicBezTo>
                    <a:pt x="19016" y="13337"/>
                    <a:pt x="18954" y="13306"/>
                    <a:pt x="18892" y="13232"/>
                  </a:cubicBezTo>
                  <a:cubicBezTo>
                    <a:pt x="18219" y="12492"/>
                    <a:pt x="17278" y="12358"/>
                    <a:pt x="16606" y="11685"/>
                  </a:cubicBezTo>
                  <a:cubicBezTo>
                    <a:pt x="16135" y="11349"/>
                    <a:pt x="16001" y="10744"/>
                    <a:pt x="16337" y="10274"/>
                  </a:cubicBezTo>
                  <a:cubicBezTo>
                    <a:pt x="16539" y="9937"/>
                    <a:pt x="16942" y="9669"/>
                    <a:pt x="16740" y="9198"/>
                  </a:cubicBezTo>
                  <a:cubicBezTo>
                    <a:pt x="16404" y="8458"/>
                    <a:pt x="15463" y="8257"/>
                    <a:pt x="15060" y="7517"/>
                  </a:cubicBezTo>
                  <a:cubicBezTo>
                    <a:pt x="14964" y="7326"/>
                    <a:pt x="14852" y="7263"/>
                    <a:pt x="14732" y="7263"/>
                  </a:cubicBezTo>
                  <a:cubicBezTo>
                    <a:pt x="14513" y="7263"/>
                    <a:pt x="14268" y="7474"/>
                    <a:pt x="14051" y="7517"/>
                  </a:cubicBezTo>
                  <a:cubicBezTo>
                    <a:pt x="13992" y="7541"/>
                    <a:pt x="13930" y="7552"/>
                    <a:pt x="13869" y="7552"/>
                  </a:cubicBezTo>
                  <a:cubicBezTo>
                    <a:pt x="13587" y="7552"/>
                    <a:pt x="13324" y="7311"/>
                    <a:pt x="13379" y="6979"/>
                  </a:cubicBezTo>
                  <a:cubicBezTo>
                    <a:pt x="13312" y="5433"/>
                    <a:pt x="12438" y="4089"/>
                    <a:pt x="12438" y="2408"/>
                  </a:cubicBezTo>
                  <a:cubicBezTo>
                    <a:pt x="12060" y="2786"/>
                    <a:pt x="11625" y="2862"/>
                    <a:pt x="11179" y="2862"/>
                  </a:cubicBezTo>
                  <a:cubicBezTo>
                    <a:pt x="10882" y="2862"/>
                    <a:pt x="10580" y="2828"/>
                    <a:pt x="10288" y="2828"/>
                  </a:cubicBezTo>
                  <a:cubicBezTo>
                    <a:pt x="9848" y="2828"/>
                    <a:pt x="9429" y="2904"/>
                    <a:pt x="9076" y="3282"/>
                  </a:cubicBezTo>
                  <a:cubicBezTo>
                    <a:pt x="9052" y="3307"/>
                    <a:pt x="9020" y="3318"/>
                    <a:pt x="8984" y="3318"/>
                  </a:cubicBezTo>
                  <a:cubicBezTo>
                    <a:pt x="8825" y="3318"/>
                    <a:pt x="8581" y="3098"/>
                    <a:pt x="8471" y="2879"/>
                  </a:cubicBezTo>
                  <a:cubicBezTo>
                    <a:pt x="8339" y="2251"/>
                    <a:pt x="8142" y="2013"/>
                    <a:pt x="7896" y="2013"/>
                  </a:cubicBezTo>
                  <a:cubicBezTo>
                    <a:pt x="7641" y="2013"/>
                    <a:pt x="7334" y="2268"/>
                    <a:pt x="6992" y="2610"/>
                  </a:cubicBezTo>
                  <a:cubicBezTo>
                    <a:pt x="6656" y="2811"/>
                    <a:pt x="6320" y="3013"/>
                    <a:pt x="5917" y="3215"/>
                  </a:cubicBezTo>
                  <a:cubicBezTo>
                    <a:pt x="5784" y="3294"/>
                    <a:pt x="5631" y="3332"/>
                    <a:pt x="5477" y="3332"/>
                  </a:cubicBezTo>
                  <a:cubicBezTo>
                    <a:pt x="5241" y="3332"/>
                    <a:pt x="5004" y="3243"/>
                    <a:pt x="4841" y="3080"/>
                  </a:cubicBezTo>
                  <a:cubicBezTo>
                    <a:pt x="4438" y="2744"/>
                    <a:pt x="4572" y="2408"/>
                    <a:pt x="4707" y="2005"/>
                  </a:cubicBezTo>
                  <a:cubicBezTo>
                    <a:pt x="5054" y="415"/>
                    <a:pt x="5145" y="0"/>
                    <a:pt x="430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6" name="Google Shape;13926;p16"/>
            <p:cNvSpPr/>
            <p:nvPr/>
          </p:nvSpPr>
          <p:spPr>
            <a:xfrm>
              <a:off x="3002400" y="3911975"/>
              <a:ext cx="94150" cy="133375"/>
            </a:xfrm>
            <a:custGeom>
              <a:avLst/>
              <a:gdLst/>
              <a:ahLst/>
              <a:cxnLst/>
              <a:rect l="l" t="t" r="r" b="b"/>
              <a:pathLst>
                <a:path w="3766" h="5335" extrusionOk="0">
                  <a:moveTo>
                    <a:pt x="2763" y="0"/>
                  </a:moveTo>
                  <a:cubicBezTo>
                    <a:pt x="2136" y="0"/>
                    <a:pt x="1539" y="453"/>
                    <a:pt x="1413" y="1082"/>
                  </a:cubicBezTo>
                  <a:cubicBezTo>
                    <a:pt x="1211" y="1553"/>
                    <a:pt x="1144" y="2091"/>
                    <a:pt x="1211" y="2629"/>
                  </a:cubicBezTo>
                  <a:cubicBezTo>
                    <a:pt x="1278" y="3234"/>
                    <a:pt x="1346" y="3637"/>
                    <a:pt x="673" y="3906"/>
                  </a:cubicBezTo>
                  <a:cubicBezTo>
                    <a:pt x="203" y="4040"/>
                    <a:pt x="1" y="4444"/>
                    <a:pt x="337" y="4847"/>
                  </a:cubicBezTo>
                  <a:cubicBezTo>
                    <a:pt x="562" y="5185"/>
                    <a:pt x="929" y="5334"/>
                    <a:pt x="1319" y="5334"/>
                  </a:cubicBezTo>
                  <a:cubicBezTo>
                    <a:pt x="1394" y="5334"/>
                    <a:pt x="1471" y="5329"/>
                    <a:pt x="1547" y="5318"/>
                  </a:cubicBezTo>
                  <a:cubicBezTo>
                    <a:pt x="2825" y="4713"/>
                    <a:pt x="3699" y="3503"/>
                    <a:pt x="3766" y="2091"/>
                  </a:cubicBezTo>
                  <a:lnTo>
                    <a:pt x="3766" y="1351"/>
                  </a:lnTo>
                  <a:cubicBezTo>
                    <a:pt x="3766" y="679"/>
                    <a:pt x="3699" y="7"/>
                    <a:pt x="2892" y="7"/>
                  </a:cubicBezTo>
                  <a:cubicBezTo>
                    <a:pt x="2849" y="2"/>
                    <a:pt x="2806" y="0"/>
                    <a:pt x="276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7" name="Google Shape;13927;p16"/>
            <p:cNvSpPr/>
            <p:nvPr/>
          </p:nvSpPr>
          <p:spPr>
            <a:xfrm>
              <a:off x="2925100" y="3775925"/>
              <a:ext cx="171450" cy="59325"/>
            </a:xfrm>
            <a:custGeom>
              <a:avLst/>
              <a:gdLst/>
              <a:ahLst/>
              <a:cxnLst/>
              <a:rect l="l" t="t" r="r" b="b"/>
              <a:pathLst>
                <a:path w="6858" h="2373" extrusionOk="0">
                  <a:moveTo>
                    <a:pt x="4565" y="1"/>
                  </a:moveTo>
                  <a:cubicBezTo>
                    <a:pt x="4456" y="1"/>
                    <a:pt x="4346" y="3"/>
                    <a:pt x="4236" y="3"/>
                  </a:cubicBezTo>
                  <a:cubicBezTo>
                    <a:pt x="3876" y="55"/>
                    <a:pt x="3949" y="893"/>
                    <a:pt x="3551" y="893"/>
                  </a:cubicBezTo>
                  <a:cubicBezTo>
                    <a:pt x="3429" y="893"/>
                    <a:pt x="3263" y="814"/>
                    <a:pt x="3026" y="608"/>
                  </a:cubicBezTo>
                  <a:cubicBezTo>
                    <a:pt x="2903" y="521"/>
                    <a:pt x="2759" y="493"/>
                    <a:pt x="2599" y="493"/>
                  </a:cubicBezTo>
                  <a:cubicBezTo>
                    <a:pt x="2304" y="493"/>
                    <a:pt x="1960" y="589"/>
                    <a:pt x="1619" y="589"/>
                  </a:cubicBezTo>
                  <a:cubicBezTo>
                    <a:pt x="1435" y="589"/>
                    <a:pt x="1251" y="561"/>
                    <a:pt x="1076" y="474"/>
                  </a:cubicBezTo>
                  <a:cubicBezTo>
                    <a:pt x="1022" y="452"/>
                    <a:pt x="966" y="443"/>
                    <a:pt x="909" y="443"/>
                  </a:cubicBezTo>
                  <a:cubicBezTo>
                    <a:pt x="611" y="443"/>
                    <a:pt x="282" y="697"/>
                    <a:pt x="0" y="810"/>
                  </a:cubicBezTo>
                  <a:cubicBezTo>
                    <a:pt x="491" y="1836"/>
                    <a:pt x="982" y="2359"/>
                    <a:pt x="1630" y="2359"/>
                  </a:cubicBezTo>
                  <a:cubicBezTo>
                    <a:pt x="1958" y="2359"/>
                    <a:pt x="2327" y="2224"/>
                    <a:pt x="2757" y="1953"/>
                  </a:cubicBezTo>
                  <a:cubicBezTo>
                    <a:pt x="2999" y="1801"/>
                    <a:pt x="3255" y="1732"/>
                    <a:pt x="3512" y="1732"/>
                  </a:cubicBezTo>
                  <a:cubicBezTo>
                    <a:pt x="3826" y="1732"/>
                    <a:pt x="4142" y="1835"/>
                    <a:pt x="4438" y="2020"/>
                  </a:cubicBezTo>
                  <a:cubicBezTo>
                    <a:pt x="4774" y="2255"/>
                    <a:pt x="5194" y="2373"/>
                    <a:pt x="5622" y="2373"/>
                  </a:cubicBezTo>
                  <a:cubicBezTo>
                    <a:pt x="6051" y="2373"/>
                    <a:pt x="6488" y="2255"/>
                    <a:pt x="6858" y="2020"/>
                  </a:cubicBezTo>
                  <a:cubicBezTo>
                    <a:pt x="6522" y="1549"/>
                    <a:pt x="6253" y="1146"/>
                    <a:pt x="5849" y="541"/>
                  </a:cubicBezTo>
                  <a:cubicBezTo>
                    <a:pt x="5519" y="46"/>
                    <a:pt x="5054" y="1"/>
                    <a:pt x="456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8" name="Google Shape;13928;p16"/>
            <p:cNvSpPr/>
            <p:nvPr/>
          </p:nvSpPr>
          <p:spPr>
            <a:xfrm>
              <a:off x="2913325" y="3881775"/>
              <a:ext cx="102550" cy="136250"/>
            </a:xfrm>
            <a:custGeom>
              <a:avLst/>
              <a:gdLst/>
              <a:ahLst/>
              <a:cxnLst/>
              <a:rect l="l" t="t" r="r" b="b"/>
              <a:pathLst>
                <a:path w="4102" h="5450" extrusionOk="0">
                  <a:moveTo>
                    <a:pt x="1597" y="1"/>
                  </a:moveTo>
                  <a:cubicBezTo>
                    <a:pt x="936" y="1"/>
                    <a:pt x="862" y="763"/>
                    <a:pt x="539" y="1215"/>
                  </a:cubicBezTo>
                  <a:cubicBezTo>
                    <a:pt x="471" y="1282"/>
                    <a:pt x="471" y="1349"/>
                    <a:pt x="471" y="1416"/>
                  </a:cubicBezTo>
                  <a:cubicBezTo>
                    <a:pt x="2354" y="2895"/>
                    <a:pt x="2354" y="3030"/>
                    <a:pt x="471" y="3837"/>
                  </a:cubicBezTo>
                  <a:lnTo>
                    <a:pt x="203" y="4038"/>
                  </a:lnTo>
                  <a:cubicBezTo>
                    <a:pt x="1" y="4509"/>
                    <a:pt x="68" y="5114"/>
                    <a:pt x="404" y="5450"/>
                  </a:cubicBezTo>
                  <a:lnTo>
                    <a:pt x="808" y="5450"/>
                  </a:lnTo>
                  <a:cubicBezTo>
                    <a:pt x="1816" y="5450"/>
                    <a:pt x="2824" y="4979"/>
                    <a:pt x="3430" y="4173"/>
                  </a:cubicBezTo>
                  <a:cubicBezTo>
                    <a:pt x="4102" y="3433"/>
                    <a:pt x="3093" y="2895"/>
                    <a:pt x="2959" y="2223"/>
                  </a:cubicBezTo>
                  <a:cubicBezTo>
                    <a:pt x="2892" y="1954"/>
                    <a:pt x="2892" y="1685"/>
                    <a:pt x="2824" y="1416"/>
                  </a:cubicBezTo>
                  <a:cubicBezTo>
                    <a:pt x="2556" y="811"/>
                    <a:pt x="2354" y="5"/>
                    <a:pt x="1682" y="5"/>
                  </a:cubicBezTo>
                  <a:cubicBezTo>
                    <a:pt x="1652" y="2"/>
                    <a:pt x="1624" y="1"/>
                    <a:pt x="159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9" name="Google Shape;13929;p16"/>
            <p:cNvSpPr/>
            <p:nvPr/>
          </p:nvSpPr>
          <p:spPr>
            <a:xfrm>
              <a:off x="3649475" y="5079600"/>
              <a:ext cx="89100" cy="71225"/>
            </a:xfrm>
            <a:custGeom>
              <a:avLst/>
              <a:gdLst/>
              <a:ahLst/>
              <a:cxnLst/>
              <a:rect l="l" t="t" r="r" b="b"/>
              <a:pathLst>
                <a:path w="3564" h="2849" extrusionOk="0">
                  <a:moveTo>
                    <a:pt x="3096" y="1"/>
                  </a:moveTo>
                  <a:cubicBezTo>
                    <a:pt x="2890" y="1"/>
                    <a:pt x="2675" y="243"/>
                    <a:pt x="2421" y="294"/>
                  </a:cubicBezTo>
                  <a:cubicBezTo>
                    <a:pt x="2206" y="670"/>
                    <a:pt x="2163" y="1303"/>
                    <a:pt x="1675" y="1303"/>
                  </a:cubicBezTo>
                  <a:cubicBezTo>
                    <a:pt x="1552" y="1303"/>
                    <a:pt x="1400" y="1263"/>
                    <a:pt x="1211" y="1168"/>
                  </a:cubicBezTo>
                  <a:lnTo>
                    <a:pt x="1211" y="1168"/>
                  </a:lnTo>
                  <a:cubicBezTo>
                    <a:pt x="1273" y="1604"/>
                    <a:pt x="932" y="1982"/>
                    <a:pt x="507" y="1982"/>
                  </a:cubicBezTo>
                  <a:cubicBezTo>
                    <a:pt x="473" y="1982"/>
                    <a:pt x="439" y="1980"/>
                    <a:pt x="404" y="1975"/>
                  </a:cubicBezTo>
                  <a:cubicBezTo>
                    <a:pt x="337" y="1874"/>
                    <a:pt x="270" y="1824"/>
                    <a:pt x="202" y="1824"/>
                  </a:cubicBezTo>
                  <a:cubicBezTo>
                    <a:pt x="135" y="1824"/>
                    <a:pt x="68" y="1874"/>
                    <a:pt x="1" y="1975"/>
                  </a:cubicBezTo>
                  <a:cubicBezTo>
                    <a:pt x="202" y="2849"/>
                    <a:pt x="1076" y="2378"/>
                    <a:pt x="1614" y="2714"/>
                  </a:cubicBezTo>
                  <a:cubicBezTo>
                    <a:pt x="1816" y="2445"/>
                    <a:pt x="2085" y="2311"/>
                    <a:pt x="2421" y="2311"/>
                  </a:cubicBezTo>
                  <a:cubicBezTo>
                    <a:pt x="2456" y="2316"/>
                    <a:pt x="2490" y="2318"/>
                    <a:pt x="2524" y="2318"/>
                  </a:cubicBezTo>
                  <a:cubicBezTo>
                    <a:pt x="2949" y="2318"/>
                    <a:pt x="3295" y="1940"/>
                    <a:pt x="3295" y="1504"/>
                  </a:cubicBezTo>
                  <a:cubicBezTo>
                    <a:pt x="2959" y="1370"/>
                    <a:pt x="2824" y="966"/>
                    <a:pt x="3026" y="697"/>
                  </a:cubicBezTo>
                  <a:cubicBezTo>
                    <a:pt x="3160" y="496"/>
                    <a:pt x="3564" y="294"/>
                    <a:pt x="3295" y="92"/>
                  </a:cubicBezTo>
                  <a:cubicBezTo>
                    <a:pt x="3229" y="27"/>
                    <a:pt x="3163" y="1"/>
                    <a:pt x="309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0" name="Google Shape;13930;p16"/>
            <p:cNvSpPr/>
            <p:nvPr/>
          </p:nvSpPr>
          <p:spPr>
            <a:xfrm>
              <a:off x="2859550" y="3875150"/>
              <a:ext cx="60525" cy="134475"/>
            </a:xfrm>
            <a:custGeom>
              <a:avLst/>
              <a:gdLst/>
              <a:ahLst/>
              <a:cxnLst/>
              <a:rect l="l" t="t" r="r" b="b"/>
              <a:pathLst>
                <a:path w="2421" h="5379" extrusionOk="0">
                  <a:moveTo>
                    <a:pt x="1009" y="1"/>
                  </a:moveTo>
                  <a:cubicBezTo>
                    <a:pt x="538" y="135"/>
                    <a:pt x="1" y="404"/>
                    <a:pt x="135" y="673"/>
                  </a:cubicBezTo>
                  <a:cubicBezTo>
                    <a:pt x="1009" y="2219"/>
                    <a:pt x="606" y="4236"/>
                    <a:pt x="2219" y="5379"/>
                  </a:cubicBezTo>
                  <a:cubicBezTo>
                    <a:pt x="2354" y="5043"/>
                    <a:pt x="2421" y="4639"/>
                    <a:pt x="2354" y="4303"/>
                  </a:cubicBezTo>
                  <a:cubicBezTo>
                    <a:pt x="2354" y="4102"/>
                    <a:pt x="2354" y="3900"/>
                    <a:pt x="2219" y="3765"/>
                  </a:cubicBezTo>
                  <a:lnTo>
                    <a:pt x="2219" y="2891"/>
                  </a:lnTo>
                  <a:cubicBezTo>
                    <a:pt x="2219" y="2891"/>
                    <a:pt x="2286" y="2824"/>
                    <a:pt x="2286" y="2757"/>
                  </a:cubicBezTo>
                  <a:cubicBezTo>
                    <a:pt x="2286" y="2690"/>
                    <a:pt x="2286" y="2555"/>
                    <a:pt x="2152" y="2488"/>
                  </a:cubicBezTo>
                  <a:cubicBezTo>
                    <a:pt x="1749" y="2219"/>
                    <a:pt x="1816" y="1749"/>
                    <a:pt x="1749" y="1278"/>
                  </a:cubicBezTo>
                  <a:cubicBezTo>
                    <a:pt x="1345" y="942"/>
                    <a:pt x="1950" y="1"/>
                    <a:pt x="1009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1" name="Google Shape;13931;p16"/>
            <p:cNvSpPr/>
            <p:nvPr/>
          </p:nvSpPr>
          <p:spPr>
            <a:xfrm>
              <a:off x="3338550" y="4974325"/>
              <a:ext cx="70625" cy="60550"/>
            </a:xfrm>
            <a:custGeom>
              <a:avLst/>
              <a:gdLst/>
              <a:ahLst/>
              <a:cxnLst/>
              <a:rect l="l" t="t" r="r" b="b"/>
              <a:pathLst>
                <a:path w="2825" h="2422" extrusionOk="0">
                  <a:moveTo>
                    <a:pt x="807" y="1"/>
                  </a:moveTo>
                  <a:cubicBezTo>
                    <a:pt x="269" y="270"/>
                    <a:pt x="1" y="673"/>
                    <a:pt x="337" y="1211"/>
                  </a:cubicBezTo>
                  <a:cubicBezTo>
                    <a:pt x="1345" y="1278"/>
                    <a:pt x="1883" y="2219"/>
                    <a:pt x="2824" y="2421"/>
                  </a:cubicBezTo>
                  <a:cubicBezTo>
                    <a:pt x="2757" y="1950"/>
                    <a:pt x="2354" y="1682"/>
                    <a:pt x="2017" y="1413"/>
                  </a:cubicBezTo>
                  <a:cubicBezTo>
                    <a:pt x="1547" y="1144"/>
                    <a:pt x="1211" y="606"/>
                    <a:pt x="1211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2" name="Google Shape;13932;p16"/>
            <p:cNvSpPr/>
            <p:nvPr/>
          </p:nvSpPr>
          <p:spPr>
            <a:xfrm>
              <a:off x="3076375" y="4236500"/>
              <a:ext cx="33625" cy="32150"/>
            </a:xfrm>
            <a:custGeom>
              <a:avLst/>
              <a:gdLst/>
              <a:ahLst/>
              <a:cxnLst/>
              <a:rect l="l" t="t" r="r" b="b"/>
              <a:pathLst>
                <a:path w="1345" h="1286" extrusionOk="0">
                  <a:moveTo>
                    <a:pt x="0" y="1"/>
                  </a:moveTo>
                  <a:cubicBezTo>
                    <a:pt x="62" y="875"/>
                    <a:pt x="357" y="1285"/>
                    <a:pt x="1153" y="1285"/>
                  </a:cubicBezTo>
                  <a:cubicBezTo>
                    <a:pt x="1214" y="1285"/>
                    <a:pt x="1278" y="1283"/>
                    <a:pt x="1345" y="1278"/>
                  </a:cubicBezTo>
                  <a:cubicBezTo>
                    <a:pt x="1210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3" name="Google Shape;13933;p16"/>
            <p:cNvSpPr/>
            <p:nvPr/>
          </p:nvSpPr>
          <p:spPr>
            <a:xfrm>
              <a:off x="2874675" y="3836500"/>
              <a:ext cx="37000" cy="70600"/>
            </a:xfrm>
            <a:custGeom>
              <a:avLst/>
              <a:gdLst/>
              <a:ahLst/>
              <a:cxnLst/>
              <a:rect l="l" t="t" r="r" b="b"/>
              <a:pathLst>
                <a:path w="1480" h="2824" extrusionOk="0">
                  <a:moveTo>
                    <a:pt x="740" y="0"/>
                  </a:moveTo>
                  <a:lnTo>
                    <a:pt x="404" y="404"/>
                  </a:lnTo>
                  <a:cubicBezTo>
                    <a:pt x="68" y="673"/>
                    <a:pt x="1" y="1076"/>
                    <a:pt x="202" y="1412"/>
                  </a:cubicBezTo>
                  <a:lnTo>
                    <a:pt x="404" y="1614"/>
                  </a:lnTo>
                  <a:cubicBezTo>
                    <a:pt x="875" y="1883"/>
                    <a:pt x="673" y="2555"/>
                    <a:pt x="1144" y="2824"/>
                  </a:cubicBezTo>
                  <a:cubicBezTo>
                    <a:pt x="1211" y="2555"/>
                    <a:pt x="1211" y="2286"/>
                    <a:pt x="1211" y="2084"/>
                  </a:cubicBezTo>
                  <a:cubicBezTo>
                    <a:pt x="1480" y="1816"/>
                    <a:pt x="1480" y="1412"/>
                    <a:pt x="1211" y="1210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4" name="Google Shape;13934;p16"/>
            <p:cNvSpPr/>
            <p:nvPr/>
          </p:nvSpPr>
          <p:spPr>
            <a:xfrm>
              <a:off x="3636025" y="5046600"/>
              <a:ext cx="33650" cy="26925"/>
            </a:xfrm>
            <a:custGeom>
              <a:avLst/>
              <a:gdLst/>
              <a:ahLst/>
              <a:cxnLst/>
              <a:rect l="l" t="t" r="r" b="b"/>
              <a:pathLst>
                <a:path w="1346" h="1077" extrusionOk="0">
                  <a:moveTo>
                    <a:pt x="203" y="1"/>
                  </a:moveTo>
                  <a:cubicBezTo>
                    <a:pt x="135" y="1"/>
                    <a:pt x="68" y="68"/>
                    <a:pt x="1" y="135"/>
                  </a:cubicBezTo>
                  <a:cubicBezTo>
                    <a:pt x="1" y="202"/>
                    <a:pt x="1" y="270"/>
                    <a:pt x="135" y="404"/>
                  </a:cubicBezTo>
                  <a:cubicBezTo>
                    <a:pt x="337" y="740"/>
                    <a:pt x="539" y="1076"/>
                    <a:pt x="1009" y="1076"/>
                  </a:cubicBezTo>
                  <a:cubicBezTo>
                    <a:pt x="1211" y="1009"/>
                    <a:pt x="1345" y="807"/>
                    <a:pt x="1345" y="673"/>
                  </a:cubicBezTo>
                  <a:cubicBezTo>
                    <a:pt x="1345" y="1"/>
                    <a:pt x="808" y="1"/>
                    <a:pt x="337" y="1"/>
                  </a:cubicBezTo>
                  <a:close/>
                </a:path>
              </a:pathLst>
            </a:custGeom>
            <a:solidFill>
              <a:srgbClr val="D77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5" name="Google Shape;13935;p16"/>
            <p:cNvSpPr/>
            <p:nvPr/>
          </p:nvSpPr>
          <p:spPr>
            <a:xfrm>
              <a:off x="2972150" y="4038175"/>
              <a:ext cx="26925" cy="42050"/>
            </a:xfrm>
            <a:custGeom>
              <a:avLst/>
              <a:gdLst/>
              <a:ahLst/>
              <a:cxnLst/>
              <a:rect l="l" t="t" r="r" b="b"/>
              <a:pathLst>
                <a:path w="1077" h="1682" extrusionOk="0">
                  <a:moveTo>
                    <a:pt x="606" y="1"/>
                  </a:moveTo>
                  <a:cubicBezTo>
                    <a:pt x="135" y="404"/>
                    <a:pt x="1" y="1076"/>
                    <a:pt x="270" y="1681"/>
                  </a:cubicBezTo>
                  <a:cubicBezTo>
                    <a:pt x="673" y="1480"/>
                    <a:pt x="942" y="1009"/>
                    <a:pt x="875" y="539"/>
                  </a:cubicBezTo>
                  <a:cubicBezTo>
                    <a:pt x="942" y="337"/>
                    <a:pt x="1077" y="1"/>
                    <a:pt x="606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6" name="Google Shape;13936;p16"/>
            <p:cNvSpPr/>
            <p:nvPr/>
          </p:nvSpPr>
          <p:spPr>
            <a:xfrm>
              <a:off x="3503250" y="4661725"/>
              <a:ext cx="38700" cy="33625"/>
            </a:xfrm>
            <a:custGeom>
              <a:avLst/>
              <a:gdLst/>
              <a:ahLst/>
              <a:cxnLst/>
              <a:rect l="l" t="t" r="r" b="b"/>
              <a:pathLst>
                <a:path w="1548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740" y="68"/>
                    <a:pt x="1" y="202"/>
                    <a:pt x="337" y="1345"/>
                  </a:cubicBezTo>
                  <a:lnTo>
                    <a:pt x="154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7" name="Google Shape;13937;p16"/>
            <p:cNvSpPr/>
            <p:nvPr/>
          </p:nvSpPr>
          <p:spPr>
            <a:xfrm>
              <a:off x="3540225" y="4690300"/>
              <a:ext cx="25250" cy="22200"/>
            </a:xfrm>
            <a:custGeom>
              <a:avLst/>
              <a:gdLst/>
              <a:ahLst/>
              <a:cxnLst/>
              <a:rect l="l" t="t" r="r" b="b"/>
              <a:pathLst>
                <a:path w="1010" h="888" extrusionOk="0">
                  <a:moveTo>
                    <a:pt x="337" y="0"/>
                  </a:moveTo>
                  <a:cubicBezTo>
                    <a:pt x="1" y="67"/>
                    <a:pt x="1" y="269"/>
                    <a:pt x="68" y="471"/>
                  </a:cubicBezTo>
                  <a:cubicBezTo>
                    <a:pt x="127" y="704"/>
                    <a:pt x="337" y="887"/>
                    <a:pt x="568" y="887"/>
                  </a:cubicBezTo>
                  <a:cubicBezTo>
                    <a:pt x="602" y="887"/>
                    <a:pt x="638" y="883"/>
                    <a:pt x="673" y="874"/>
                  </a:cubicBezTo>
                  <a:cubicBezTo>
                    <a:pt x="875" y="874"/>
                    <a:pt x="1009" y="740"/>
                    <a:pt x="875" y="471"/>
                  </a:cubicBezTo>
                  <a:cubicBezTo>
                    <a:pt x="808" y="269"/>
                    <a:pt x="539" y="67"/>
                    <a:pt x="337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8" name="Google Shape;13938;p16"/>
            <p:cNvSpPr/>
            <p:nvPr/>
          </p:nvSpPr>
          <p:spPr>
            <a:xfrm>
              <a:off x="3588975" y="4752475"/>
              <a:ext cx="31950" cy="28775"/>
            </a:xfrm>
            <a:custGeom>
              <a:avLst/>
              <a:gdLst/>
              <a:ahLst/>
              <a:cxnLst/>
              <a:rect l="l" t="t" r="r" b="b"/>
              <a:pathLst>
                <a:path w="1278" h="1151" extrusionOk="0">
                  <a:moveTo>
                    <a:pt x="1278" y="1"/>
                  </a:moveTo>
                  <a:lnTo>
                    <a:pt x="606" y="404"/>
                  </a:lnTo>
                  <a:cubicBezTo>
                    <a:pt x="404" y="539"/>
                    <a:pt x="1" y="606"/>
                    <a:pt x="269" y="1009"/>
                  </a:cubicBezTo>
                  <a:cubicBezTo>
                    <a:pt x="370" y="1110"/>
                    <a:pt x="465" y="1150"/>
                    <a:pt x="553" y="1150"/>
                  </a:cubicBezTo>
                  <a:cubicBezTo>
                    <a:pt x="761" y="1150"/>
                    <a:pt x="935" y="929"/>
                    <a:pt x="1076" y="740"/>
                  </a:cubicBezTo>
                  <a:cubicBezTo>
                    <a:pt x="1143" y="539"/>
                    <a:pt x="1211" y="270"/>
                    <a:pt x="127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9" name="Google Shape;13939;p16"/>
            <p:cNvSpPr/>
            <p:nvPr/>
          </p:nvSpPr>
          <p:spPr>
            <a:xfrm>
              <a:off x="3627625" y="4793675"/>
              <a:ext cx="42050" cy="20300"/>
            </a:xfrm>
            <a:custGeom>
              <a:avLst/>
              <a:gdLst/>
              <a:ahLst/>
              <a:cxnLst/>
              <a:rect l="l" t="t" r="r" b="b"/>
              <a:pathLst>
                <a:path w="1682" h="812" extrusionOk="0">
                  <a:moveTo>
                    <a:pt x="257" y="1"/>
                  </a:moveTo>
                  <a:cubicBezTo>
                    <a:pt x="177" y="1"/>
                    <a:pt x="92" y="11"/>
                    <a:pt x="1" y="33"/>
                  </a:cubicBezTo>
                  <a:cubicBezTo>
                    <a:pt x="388" y="464"/>
                    <a:pt x="693" y="812"/>
                    <a:pt x="1039" y="812"/>
                  </a:cubicBezTo>
                  <a:cubicBezTo>
                    <a:pt x="1233" y="812"/>
                    <a:pt x="1440" y="703"/>
                    <a:pt x="1681" y="437"/>
                  </a:cubicBezTo>
                  <a:lnTo>
                    <a:pt x="1681" y="437"/>
                  </a:lnTo>
                  <a:cubicBezTo>
                    <a:pt x="1621" y="459"/>
                    <a:pt x="1563" y="469"/>
                    <a:pt x="1506" y="469"/>
                  </a:cubicBezTo>
                  <a:cubicBezTo>
                    <a:pt x="1118" y="469"/>
                    <a:pt x="806" y="1"/>
                    <a:pt x="25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0" name="Google Shape;13940;p16"/>
            <p:cNvSpPr/>
            <p:nvPr/>
          </p:nvSpPr>
          <p:spPr>
            <a:xfrm>
              <a:off x="3671325" y="482475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807" y="1"/>
                  </a:moveTo>
                  <a:cubicBezTo>
                    <a:pt x="1" y="606"/>
                    <a:pt x="1" y="606"/>
                    <a:pt x="1211" y="1211"/>
                  </a:cubicBezTo>
                  <a:lnTo>
                    <a:pt x="1211" y="337"/>
                  </a:lnTo>
                  <a:cubicBezTo>
                    <a:pt x="1211" y="135"/>
                    <a:pt x="1009" y="1"/>
                    <a:pt x="8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1" name="Google Shape;13941;p16"/>
            <p:cNvSpPr/>
            <p:nvPr/>
          </p:nvSpPr>
          <p:spPr>
            <a:xfrm>
              <a:off x="2904925" y="3852325"/>
              <a:ext cx="31975" cy="34625"/>
            </a:xfrm>
            <a:custGeom>
              <a:avLst/>
              <a:gdLst/>
              <a:ahLst/>
              <a:cxnLst/>
              <a:rect l="l" t="t" r="r" b="b"/>
              <a:pathLst>
                <a:path w="1279" h="1385" extrusionOk="0">
                  <a:moveTo>
                    <a:pt x="612" y="1"/>
                  </a:moveTo>
                  <a:cubicBezTo>
                    <a:pt x="369" y="1"/>
                    <a:pt x="274" y="577"/>
                    <a:pt x="1" y="577"/>
                  </a:cubicBezTo>
                  <a:lnTo>
                    <a:pt x="1" y="1384"/>
                  </a:lnTo>
                  <a:cubicBezTo>
                    <a:pt x="135" y="1317"/>
                    <a:pt x="337" y="1183"/>
                    <a:pt x="471" y="1048"/>
                  </a:cubicBezTo>
                  <a:cubicBezTo>
                    <a:pt x="740" y="779"/>
                    <a:pt x="1278" y="510"/>
                    <a:pt x="807" y="107"/>
                  </a:cubicBezTo>
                  <a:cubicBezTo>
                    <a:pt x="732" y="31"/>
                    <a:pt x="668" y="1"/>
                    <a:pt x="61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2" name="Google Shape;13942;p16"/>
            <p:cNvSpPr/>
            <p:nvPr/>
          </p:nvSpPr>
          <p:spPr>
            <a:xfrm>
              <a:off x="3691500" y="4855000"/>
              <a:ext cx="23550" cy="30950"/>
            </a:xfrm>
            <a:custGeom>
              <a:avLst/>
              <a:gdLst/>
              <a:ahLst/>
              <a:cxnLst/>
              <a:rect l="l" t="t" r="r" b="b"/>
              <a:pathLst>
                <a:path w="942" h="1238" extrusionOk="0">
                  <a:moveTo>
                    <a:pt x="404" y="1"/>
                  </a:moveTo>
                  <a:cubicBezTo>
                    <a:pt x="337" y="404"/>
                    <a:pt x="202" y="807"/>
                    <a:pt x="0" y="1211"/>
                  </a:cubicBezTo>
                  <a:cubicBezTo>
                    <a:pt x="120" y="1211"/>
                    <a:pt x="279" y="1237"/>
                    <a:pt x="431" y="1237"/>
                  </a:cubicBezTo>
                  <a:cubicBezTo>
                    <a:pt x="621" y="1237"/>
                    <a:pt x="800" y="1196"/>
                    <a:pt x="874" y="1009"/>
                  </a:cubicBezTo>
                  <a:cubicBezTo>
                    <a:pt x="942" y="606"/>
                    <a:pt x="740" y="135"/>
                    <a:pt x="4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3" name="Google Shape;13943;p16"/>
            <p:cNvSpPr/>
            <p:nvPr/>
          </p:nvSpPr>
          <p:spPr>
            <a:xfrm>
              <a:off x="3030975" y="4391125"/>
              <a:ext cx="25250" cy="40375"/>
            </a:xfrm>
            <a:custGeom>
              <a:avLst/>
              <a:gdLst/>
              <a:ahLst/>
              <a:cxnLst/>
              <a:rect l="l" t="t" r="r" b="b"/>
              <a:pathLst>
                <a:path w="1010" h="1615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673"/>
                    <a:pt x="337" y="1345"/>
                    <a:pt x="1009" y="1614"/>
                  </a:cubicBezTo>
                  <a:cubicBezTo>
                    <a:pt x="942" y="1009"/>
                    <a:pt x="673" y="404"/>
                    <a:pt x="203" y="1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4" name="Google Shape;13944;p16"/>
            <p:cNvSpPr/>
            <p:nvPr/>
          </p:nvSpPr>
          <p:spPr>
            <a:xfrm>
              <a:off x="3118375" y="4529525"/>
              <a:ext cx="16825" cy="24650"/>
            </a:xfrm>
            <a:custGeom>
              <a:avLst/>
              <a:gdLst/>
              <a:ahLst/>
              <a:cxnLst/>
              <a:rect l="l" t="t" r="r" b="b"/>
              <a:pathLst>
                <a:path w="673" h="986" extrusionOk="0">
                  <a:moveTo>
                    <a:pt x="179" y="0"/>
                  </a:moveTo>
                  <a:cubicBezTo>
                    <a:pt x="114" y="0"/>
                    <a:pt x="68" y="33"/>
                    <a:pt x="68" y="112"/>
                  </a:cubicBezTo>
                  <a:cubicBezTo>
                    <a:pt x="1" y="448"/>
                    <a:pt x="202" y="784"/>
                    <a:pt x="471" y="986"/>
                  </a:cubicBezTo>
                  <a:cubicBezTo>
                    <a:pt x="471" y="986"/>
                    <a:pt x="606" y="851"/>
                    <a:pt x="673" y="717"/>
                  </a:cubicBezTo>
                  <a:cubicBezTo>
                    <a:pt x="673" y="448"/>
                    <a:pt x="606" y="246"/>
                    <a:pt x="337" y="45"/>
                  </a:cubicBezTo>
                  <a:cubicBezTo>
                    <a:pt x="281" y="17"/>
                    <a:pt x="225" y="0"/>
                    <a:pt x="17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5" name="Google Shape;13945;p16"/>
            <p:cNvSpPr/>
            <p:nvPr/>
          </p:nvSpPr>
          <p:spPr>
            <a:xfrm>
              <a:off x="3135175" y="3866750"/>
              <a:ext cx="13475" cy="33650"/>
            </a:xfrm>
            <a:custGeom>
              <a:avLst/>
              <a:gdLst/>
              <a:ahLst/>
              <a:cxnLst/>
              <a:rect l="l" t="t" r="r" b="b"/>
              <a:pathLst>
                <a:path w="539" h="1346" extrusionOk="0">
                  <a:moveTo>
                    <a:pt x="68" y="0"/>
                  </a:moveTo>
                  <a:cubicBezTo>
                    <a:pt x="1" y="471"/>
                    <a:pt x="68" y="942"/>
                    <a:pt x="203" y="1345"/>
                  </a:cubicBezTo>
                  <a:cubicBezTo>
                    <a:pt x="539" y="942"/>
                    <a:pt x="472" y="269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6" name="Google Shape;13946;p16"/>
            <p:cNvSpPr/>
            <p:nvPr/>
          </p:nvSpPr>
          <p:spPr>
            <a:xfrm>
              <a:off x="3111650" y="3949650"/>
              <a:ext cx="18650" cy="21550"/>
            </a:xfrm>
            <a:custGeom>
              <a:avLst/>
              <a:gdLst/>
              <a:ahLst/>
              <a:cxnLst/>
              <a:rect l="l" t="t" r="r" b="b"/>
              <a:pathLst>
                <a:path w="746" h="862" extrusionOk="0">
                  <a:moveTo>
                    <a:pt x="618" y="0"/>
                  </a:moveTo>
                  <a:cubicBezTo>
                    <a:pt x="592" y="0"/>
                    <a:pt x="546" y="14"/>
                    <a:pt x="471" y="46"/>
                  </a:cubicBezTo>
                  <a:cubicBezTo>
                    <a:pt x="202" y="113"/>
                    <a:pt x="1" y="315"/>
                    <a:pt x="68" y="584"/>
                  </a:cubicBezTo>
                  <a:cubicBezTo>
                    <a:pt x="68" y="718"/>
                    <a:pt x="202" y="853"/>
                    <a:pt x="270" y="853"/>
                  </a:cubicBezTo>
                  <a:cubicBezTo>
                    <a:pt x="305" y="859"/>
                    <a:pt x="337" y="861"/>
                    <a:pt x="366" y="861"/>
                  </a:cubicBezTo>
                  <a:cubicBezTo>
                    <a:pt x="662" y="861"/>
                    <a:pt x="612" y="560"/>
                    <a:pt x="673" y="315"/>
                  </a:cubicBezTo>
                  <a:lnTo>
                    <a:pt x="673" y="315"/>
                  </a:lnTo>
                  <a:cubicBezTo>
                    <a:pt x="649" y="319"/>
                    <a:pt x="629" y="321"/>
                    <a:pt x="612" y="321"/>
                  </a:cubicBezTo>
                  <a:cubicBezTo>
                    <a:pt x="391" y="321"/>
                    <a:pt x="745" y="0"/>
                    <a:pt x="61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7" name="Google Shape;13947;p16"/>
            <p:cNvSpPr/>
            <p:nvPr/>
          </p:nvSpPr>
          <p:spPr>
            <a:xfrm>
              <a:off x="3671325" y="4885250"/>
              <a:ext cx="20200" cy="24675"/>
            </a:xfrm>
            <a:custGeom>
              <a:avLst/>
              <a:gdLst/>
              <a:ahLst/>
              <a:cxnLst/>
              <a:rect l="l" t="t" r="r" b="b"/>
              <a:pathLst>
                <a:path w="808" h="987" extrusionOk="0">
                  <a:moveTo>
                    <a:pt x="807" y="1"/>
                  </a:moveTo>
                  <a:cubicBezTo>
                    <a:pt x="404" y="202"/>
                    <a:pt x="1" y="471"/>
                    <a:pt x="135" y="807"/>
                  </a:cubicBezTo>
                  <a:cubicBezTo>
                    <a:pt x="158" y="942"/>
                    <a:pt x="210" y="987"/>
                    <a:pt x="280" y="987"/>
                  </a:cubicBezTo>
                  <a:cubicBezTo>
                    <a:pt x="419" y="987"/>
                    <a:pt x="628" y="807"/>
                    <a:pt x="807" y="807"/>
                  </a:cubicBezTo>
                  <a:lnTo>
                    <a:pt x="80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8" name="Google Shape;13948;p16"/>
            <p:cNvSpPr/>
            <p:nvPr/>
          </p:nvSpPr>
          <p:spPr>
            <a:xfrm>
              <a:off x="3437725" y="5036525"/>
              <a:ext cx="26250" cy="12900"/>
            </a:xfrm>
            <a:custGeom>
              <a:avLst/>
              <a:gdLst/>
              <a:ahLst/>
              <a:cxnLst/>
              <a:rect l="l" t="t" r="r" b="b"/>
              <a:pathLst>
                <a:path w="1050" h="516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67"/>
                    <a:pt x="202" y="269"/>
                    <a:pt x="269" y="336"/>
                  </a:cubicBezTo>
                  <a:cubicBezTo>
                    <a:pt x="448" y="336"/>
                    <a:pt x="717" y="516"/>
                    <a:pt x="876" y="516"/>
                  </a:cubicBezTo>
                  <a:cubicBezTo>
                    <a:pt x="956" y="516"/>
                    <a:pt x="1008" y="471"/>
                    <a:pt x="1008" y="336"/>
                  </a:cubicBezTo>
                  <a:cubicBezTo>
                    <a:pt x="1050" y="48"/>
                    <a:pt x="813" y="12"/>
                    <a:pt x="530" y="12"/>
                  </a:cubicBezTo>
                  <a:cubicBezTo>
                    <a:pt x="437" y="12"/>
                    <a:pt x="339" y="16"/>
                    <a:pt x="245" y="16"/>
                  </a:cubicBezTo>
                  <a:cubicBezTo>
                    <a:pt x="158" y="16"/>
                    <a:pt x="75" y="13"/>
                    <a:pt x="0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9" name="Google Shape;13949;p16"/>
            <p:cNvSpPr/>
            <p:nvPr/>
          </p:nvSpPr>
          <p:spPr>
            <a:xfrm>
              <a:off x="3836050" y="4992350"/>
              <a:ext cx="10100" cy="8900"/>
            </a:xfrm>
            <a:custGeom>
              <a:avLst/>
              <a:gdLst/>
              <a:ahLst/>
              <a:cxnLst/>
              <a:rect l="l" t="t" r="r" b="b"/>
              <a:pathLst>
                <a:path w="404" h="356" extrusionOk="0">
                  <a:moveTo>
                    <a:pt x="132" y="1"/>
                  </a:moveTo>
                  <a:cubicBezTo>
                    <a:pt x="44" y="1"/>
                    <a:pt x="0" y="99"/>
                    <a:pt x="0" y="154"/>
                  </a:cubicBezTo>
                  <a:cubicBezTo>
                    <a:pt x="0" y="221"/>
                    <a:pt x="67" y="355"/>
                    <a:pt x="67" y="355"/>
                  </a:cubicBezTo>
                  <a:lnTo>
                    <a:pt x="403" y="355"/>
                  </a:lnTo>
                  <a:cubicBezTo>
                    <a:pt x="336" y="221"/>
                    <a:pt x="336" y="87"/>
                    <a:pt x="202" y="19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0" name="Google Shape;13950;p16"/>
            <p:cNvSpPr/>
            <p:nvPr/>
          </p:nvSpPr>
          <p:spPr>
            <a:xfrm>
              <a:off x="3481400" y="5013000"/>
              <a:ext cx="6750" cy="15150"/>
            </a:xfrm>
            <a:custGeom>
              <a:avLst/>
              <a:gdLst/>
              <a:ahLst/>
              <a:cxnLst/>
              <a:rect l="l" t="t" r="r" b="b"/>
              <a:pathLst>
                <a:path w="270" h="606" extrusionOk="0">
                  <a:moveTo>
                    <a:pt x="135" y="0"/>
                  </a:moveTo>
                  <a:cubicBezTo>
                    <a:pt x="135" y="135"/>
                    <a:pt x="1" y="202"/>
                    <a:pt x="1" y="269"/>
                  </a:cubicBezTo>
                  <a:cubicBezTo>
                    <a:pt x="1" y="403"/>
                    <a:pt x="68" y="471"/>
                    <a:pt x="135" y="605"/>
                  </a:cubicBezTo>
                  <a:lnTo>
                    <a:pt x="270" y="33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1" name="Google Shape;13951;p16"/>
            <p:cNvSpPr/>
            <p:nvPr/>
          </p:nvSpPr>
          <p:spPr>
            <a:xfrm>
              <a:off x="3753675" y="4951375"/>
              <a:ext cx="11800" cy="11225"/>
            </a:xfrm>
            <a:custGeom>
              <a:avLst/>
              <a:gdLst/>
              <a:ahLst/>
              <a:cxnLst/>
              <a:rect l="l" t="t" r="r" b="b"/>
              <a:pathLst>
                <a:path w="472" h="449" extrusionOk="0">
                  <a:moveTo>
                    <a:pt x="175" y="1"/>
                  </a:moveTo>
                  <a:cubicBezTo>
                    <a:pt x="103" y="1"/>
                    <a:pt x="40" y="33"/>
                    <a:pt x="1" y="112"/>
                  </a:cubicBezTo>
                  <a:cubicBezTo>
                    <a:pt x="68" y="247"/>
                    <a:pt x="68" y="381"/>
                    <a:pt x="135" y="448"/>
                  </a:cubicBezTo>
                  <a:cubicBezTo>
                    <a:pt x="203" y="448"/>
                    <a:pt x="337" y="381"/>
                    <a:pt x="471" y="381"/>
                  </a:cubicBezTo>
                  <a:cubicBezTo>
                    <a:pt x="404" y="247"/>
                    <a:pt x="404" y="179"/>
                    <a:pt x="337" y="45"/>
                  </a:cubicBezTo>
                  <a:cubicBezTo>
                    <a:pt x="281" y="17"/>
                    <a:pt x="226" y="1"/>
                    <a:pt x="17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2" name="Google Shape;13952;p16"/>
            <p:cNvSpPr/>
            <p:nvPr/>
          </p:nvSpPr>
          <p:spPr>
            <a:xfrm>
              <a:off x="3716700" y="4901050"/>
              <a:ext cx="11800" cy="11125"/>
            </a:xfrm>
            <a:custGeom>
              <a:avLst/>
              <a:gdLst/>
              <a:ahLst/>
              <a:cxnLst/>
              <a:rect l="l" t="t" r="r" b="b"/>
              <a:pathLst>
                <a:path w="472" h="445" extrusionOk="0">
                  <a:moveTo>
                    <a:pt x="309" y="1"/>
                  </a:moveTo>
                  <a:cubicBezTo>
                    <a:pt x="265" y="1"/>
                    <a:pt x="209" y="16"/>
                    <a:pt x="135" y="41"/>
                  </a:cubicBezTo>
                  <a:cubicBezTo>
                    <a:pt x="135" y="108"/>
                    <a:pt x="68" y="175"/>
                    <a:pt x="68" y="243"/>
                  </a:cubicBezTo>
                  <a:cubicBezTo>
                    <a:pt x="1" y="377"/>
                    <a:pt x="135" y="444"/>
                    <a:pt x="270" y="444"/>
                  </a:cubicBezTo>
                  <a:cubicBezTo>
                    <a:pt x="337" y="377"/>
                    <a:pt x="404" y="243"/>
                    <a:pt x="471" y="175"/>
                  </a:cubicBezTo>
                  <a:cubicBezTo>
                    <a:pt x="429" y="48"/>
                    <a:pt x="386" y="1"/>
                    <a:pt x="309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3" name="Google Shape;13953;p16"/>
            <p:cNvSpPr/>
            <p:nvPr/>
          </p:nvSpPr>
          <p:spPr>
            <a:xfrm>
              <a:off x="3898225" y="5044925"/>
              <a:ext cx="16350" cy="15325"/>
            </a:xfrm>
            <a:custGeom>
              <a:avLst/>
              <a:gdLst/>
              <a:ahLst/>
              <a:cxnLst/>
              <a:rect l="l" t="t" r="r" b="b"/>
              <a:pathLst>
                <a:path w="654" h="613" extrusionOk="0">
                  <a:moveTo>
                    <a:pt x="606" y="68"/>
                  </a:moveTo>
                  <a:cubicBezTo>
                    <a:pt x="337" y="135"/>
                    <a:pt x="0" y="0"/>
                    <a:pt x="68" y="471"/>
                  </a:cubicBezTo>
                  <a:cubicBezTo>
                    <a:pt x="68" y="471"/>
                    <a:pt x="135" y="538"/>
                    <a:pt x="202" y="605"/>
                  </a:cubicBezTo>
                  <a:cubicBezTo>
                    <a:pt x="238" y="611"/>
                    <a:pt x="270" y="613"/>
                    <a:pt x="299" y="613"/>
                  </a:cubicBezTo>
                  <a:cubicBezTo>
                    <a:pt x="654" y="613"/>
                    <a:pt x="543" y="254"/>
                    <a:pt x="606" y="68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4" name="Google Shape;13954;p16"/>
            <p:cNvSpPr/>
            <p:nvPr/>
          </p:nvSpPr>
          <p:spPr>
            <a:xfrm>
              <a:off x="3438300" y="4542325"/>
              <a:ext cx="17925" cy="16900"/>
            </a:xfrm>
            <a:custGeom>
              <a:avLst/>
              <a:gdLst/>
              <a:ahLst/>
              <a:cxnLst/>
              <a:rect l="l" t="t" r="r" b="b"/>
              <a:pathLst>
                <a:path w="717" h="676" extrusionOk="0">
                  <a:moveTo>
                    <a:pt x="64" y="0"/>
                  </a:moveTo>
                  <a:cubicBezTo>
                    <a:pt x="13" y="0"/>
                    <a:pt x="1" y="75"/>
                    <a:pt x="44" y="205"/>
                  </a:cubicBezTo>
                  <a:cubicBezTo>
                    <a:pt x="111" y="339"/>
                    <a:pt x="179" y="474"/>
                    <a:pt x="313" y="675"/>
                  </a:cubicBezTo>
                  <a:lnTo>
                    <a:pt x="717" y="407"/>
                  </a:lnTo>
                  <a:lnTo>
                    <a:pt x="179" y="70"/>
                  </a:lnTo>
                  <a:cubicBezTo>
                    <a:pt x="131" y="23"/>
                    <a:pt x="92" y="0"/>
                    <a:pt x="64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5" name="Google Shape;13955;p16"/>
            <p:cNvSpPr/>
            <p:nvPr/>
          </p:nvSpPr>
          <p:spPr>
            <a:xfrm>
              <a:off x="3126775" y="3853300"/>
              <a:ext cx="8425" cy="13475"/>
            </a:xfrm>
            <a:custGeom>
              <a:avLst/>
              <a:gdLst/>
              <a:ahLst/>
              <a:cxnLst/>
              <a:rect l="l" t="t" r="r" b="b"/>
              <a:pathLst>
                <a:path w="337" h="539" extrusionOk="0">
                  <a:moveTo>
                    <a:pt x="203" y="1"/>
                  </a:moveTo>
                  <a:cubicBezTo>
                    <a:pt x="135" y="68"/>
                    <a:pt x="1" y="135"/>
                    <a:pt x="135" y="337"/>
                  </a:cubicBezTo>
                  <a:lnTo>
                    <a:pt x="337" y="538"/>
                  </a:lnTo>
                  <a:cubicBezTo>
                    <a:pt x="337" y="404"/>
                    <a:pt x="337" y="270"/>
                    <a:pt x="337" y="202"/>
                  </a:cubicBezTo>
                  <a:cubicBezTo>
                    <a:pt x="337" y="135"/>
                    <a:pt x="203" y="1"/>
                    <a:pt x="203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6" name="Google Shape;13956;p16"/>
            <p:cNvSpPr/>
            <p:nvPr/>
          </p:nvSpPr>
          <p:spPr>
            <a:xfrm>
              <a:off x="2933500" y="4055000"/>
              <a:ext cx="15150" cy="15150"/>
            </a:xfrm>
            <a:custGeom>
              <a:avLst/>
              <a:gdLst/>
              <a:ahLst/>
              <a:cxnLst/>
              <a:rect l="l" t="t" r="r" b="b"/>
              <a:pathLst>
                <a:path w="606" h="606" extrusionOk="0">
                  <a:moveTo>
                    <a:pt x="202" y="0"/>
                  </a:moveTo>
                  <a:lnTo>
                    <a:pt x="1" y="605"/>
                  </a:lnTo>
                  <a:cubicBezTo>
                    <a:pt x="202" y="403"/>
                    <a:pt x="606" y="336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7" name="Google Shape;13957;p16"/>
            <p:cNvSpPr/>
            <p:nvPr/>
          </p:nvSpPr>
          <p:spPr>
            <a:xfrm>
              <a:off x="2967125" y="4145750"/>
              <a:ext cx="5050" cy="8425"/>
            </a:xfrm>
            <a:custGeom>
              <a:avLst/>
              <a:gdLst/>
              <a:ahLst/>
              <a:cxnLst/>
              <a:rect l="l" t="t" r="r" b="b"/>
              <a:pathLst>
                <a:path w="202" h="337" extrusionOk="0">
                  <a:moveTo>
                    <a:pt x="135" y="0"/>
                  </a:moveTo>
                  <a:cubicBezTo>
                    <a:pt x="0" y="68"/>
                    <a:pt x="0" y="202"/>
                    <a:pt x="135" y="336"/>
                  </a:cubicBezTo>
                  <a:cubicBezTo>
                    <a:pt x="135" y="269"/>
                    <a:pt x="202" y="202"/>
                    <a:pt x="202" y="135"/>
                  </a:cubicBezTo>
                  <a:cubicBezTo>
                    <a:pt x="202" y="135"/>
                    <a:pt x="135" y="68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8" name="Google Shape;13958;p16"/>
            <p:cNvSpPr/>
            <p:nvPr/>
          </p:nvSpPr>
          <p:spPr>
            <a:xfrm>
              <a:off x="3087275" y="4468850"/>
              <a:ext cx="5925" cy="5400"/>
            </a:xfrm>
            <a:custGeom>
              <a:avLst/>
              <a:gdLst/>
              <a:ahLst/>
              <a:cxnLst/>
              <a:rect l="l" t="t" r="r" b="b"/>
              <a:pathLst>
                <a:path w="237" h="216" extrusionOk="0">
                  <a:moveTo>
                    <a:pt x="77" y="1"/>
                  </a:moveTo>
                  <a:cubicBezTo>
                    <a:pt x="35" y="1"/>
                    <a:pt x="1" y="18"/>
                    <a:pt x="35" y="51"/>
                  </a:cubicBezTo>
                  <a:cubicBezTo>
                    <a:pt x="102" y="51"/>
                    <a:pt x="102" y="119"/>
                    <a:pt x="102" y="186"/>
                  </a:cubicBezTo>
                  <a:cubicBezTo>
                    <a:pt x="102" y="208"/>
                    <a:pt x="109" y="216"/>
                    <a:pt x="122" y="216"/>
                  </a:cubicBezTo>
                  <a:cubicBezTo>
                    <a:pt x="147" y="216"/>
                    <a:pt x="191" y="186"/>
                    <a:pt x="236" y="186"/>
                  </a:cubicBezTo>
                  <a:cubicBezTo>
                    <a:pt x="236" y="119"/>
                    <a:pt x="236" y="51"/>
                    <a:pt x="169" y="51"/>
                  </a:cubicBezTo>
                  <a:cubicBezTo>
                    <a:pt x="169" y="18"/>
                    <a:pt x="119" y="1"/>
                    <a:pt x="7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9" name="Google Shape;13959;p16"/>
            <p:cNvSpPr/>
            <p:nvPr/>
          </p:nvSpPr>
          <p:spPr>
            <a:xfrm>
              <a:off x="3651150" y="5113825"/>
              <a:ext cx="10125" cy="13475"/>
            </a:xfrm>
            <a:custGeom>
              <a:avLst/>
              <a:gdLst/>
              <a:ahLst/>
              <a:cxnLst/>
              <a:rect l="l" t="t" r="r" b="b"/>
              <a:pathLst>
                <a:path w="405" h="539" extrusionOk="0">
                  <a:moveTo>
                    <a:pt x="203" y="1"/>
                  </a:moveTo>
                  <a:cubicBezTo>
                    <a:pt x="1" y="135"/>
                    <a:pt x="1" y="337"/>
                    <a:pt x="1" y="539"/>
                  </a:cubicBezTo>
                  <a:lnTo>
                    <a:pt x="404" y="539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0" name="Google Shape;13960;p16"/>
            <p:cNvSpPr/>
            <p:nvPr/>
          </p:nvSpPr>
          <p:spPr>
            <a:xfrm>
              <a:off x="3857900" y="50987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4" y="1"/>
                    <a:pt x="67" y="135"/>
                    <a:pt x="0" y="135"/>
                  </a:cubicBezTo>
                  <a:lnTo>
                    <a:pt x="134" y="202"/>
                  </a:lnTo>
                  <a:lnTo>
                    <a:pt x="336" y="135"/>
                  </a:lnTo>
                  <a:cubicBezTo>
                    <a:pt x="269" y="135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1" name="Google Shape;13961;p16"/>
            <p:cNvSpPr/>
            <p:nvPr/>
          </p:nvSpPr>
          <p:spPr>
            <a:xfrm>
              <a:off x="3867975" y="5058375"/>
              <a:ext cx="6750" cy="5050"/>
            </a:xfrm>
            <a:custGeom>
              <a:avLst/>
              <a:gdLst/>
              <a:ahLst/>
              <a:cxnLst/>
              <a:rect l="l" t="t" r="r" b="b"/>
              <a:pathLst>
                <a:path w="270" h="202" extrusionOk="0">
                  <a:moveTo>
                    <a:pt x="269" y="0"/>
                  </a:moveTo>
                  <a:cubicBezTo>
                    <a:pt x="202" y="67"/>
                    <a:pt x="68" y="67"/>
                    <a:pt x="0" y="67"/>
                  </a:cubicBezTo>
                  <a:cubicBezTo>
                    <a:pt x="0" y="67"/>
                    <a:pt x="68" y="202"/>
                    <a:pt x="68" y="202"/>
                  </a:cubicBezTo>
                  <a:lnTo>
                    <a:pt x="269" y="202"/>
                  </a:lnTo>
                  <a:cubicBezTo>
                    <a:pt x="269" y="135"/>
                    <a:pt x="269" y="67"/>
                    <a:pt x="26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2" name="Google Shape;13962;p16"/>
            <p:cNvSpPr/>
            <p:nvPr/>
          </p:nvSpPr>
          <p:spPr>
            <a:xfrm>
              <a:off x="3627625" y="5046600"/>
              <a:ext cx="13475" cy="10100"/>
            </a:xfrm>
            <a:custGeom>
              <a:avLst/>
              <a:gdLst/>
              <a:ahLst/>
              <a:cxnLst/>
              <a:rect l="l" t="t" r="r" b="b"/>
              <a:pathLst>
                <a:path w="539" h="404" extrusionOk="0">
                  <a:moveTo>
                    <a:pt x="539" y="1"/>
                  </a:moveTo>
                  <a:cubicBezTo>
                    <a:pt x="337" y="1"/>
                    <a:pt x="1" y="1"/>
                    <a:pt x="1" y="202"/>
                  </a:cubicBezTo>
                  <a:cubicBezTo>
                    <a:pt x="1" y="404"/>
                    <a:pt x="337" y="404"/>
                    <a:pt x="539" y="404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3" name="Google Shape;13963;p16"/>
            <p:cNvSpPr/>
            <p:nvPr/>
          </p:nvSpPr>
          <p:spPr>
            <a:xfrm>
              <a:off x="3516700" y="5048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135"/>
                    <a:pt x="1" y="203"/>
                  </a:cubicBezTo>
                  <a:lnTo>
                    <a:pt x="135" y="203"/>
                  </a:lnTo>
                  <a:cubicBezTo>
                    <a:pt x="202" y="203"/>
                    <a:pt x="202" y="135"/>
                    <a:pt x="202" y="68"/>
                  </a:cubicBezTo>
                  <a:cubicBezTo>
                    <a:pt x="135" y="68"/>
                    <a:pt x="135" y="68"/>
                    <a:pt x="6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4" name="Google Shape;13964;p16"/>
            <p:cNvSpPr/>
            <p:nvPr/>
          </p:nvSpPr>
          <p:spPr>
            <a:xfrm>
              <a:off x="3683100" y="50432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68" y="0"/>
                  </a:moveTo>
                  <a:cubicBezTo>
                    <a:pt x="0" y="67"/>
                    <a:pt x="0" y="135"/>
                    <a:pt x="0" y="202"/>
                  </a:cubicBezTo>
                  <a:cubicBezTo>
                    <a:pt x="0" y="269"/>
                    <a:pt x="68" y="269"/>
                    <a:pt x="135" y="269"/>
                  </a:cubicBezTo>
                  <a:cubicBezTo>
                    <a:pt x="202" y="202"/>
                    <a:pt x="202" y="135"/>
                    <a:pt x="202" y="67"/>
                  </a:cubicBezTo>
                  <a:cubicBezTo>
                    <a:pt x="202" y="0"/>
                    <a:pt x="135" y="0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5" name="Google Shape;13965;p16"/>
            <p:cNvSpPr/>
            <p:nvPr/>
          </p:nvSpPr>
          <p:spPr>
            <a:xfrm>
              <a:off x="3676375" y="4999075"/>
              <a:ext cx="8425" cy="3850"/>
            </a:xfrm>
            <a:custGeom>
              <a:avLst/>
              <a:gdLst/>
              <a:ahLst/>
              <a:cxnLst/>
              <a:rect l="l" t="t" r="r" b="b"/>
              <a:pathLst>
                <a:path w="337" h="154" extrusionOk="0">
                  <a:moveTo>
                    <a:pt x="162" y="0"/>
                  </a:moveTo>
                  <a:cubicBezTo>
                    <a:pt x="108" y="0"/>
                    <a:pt x="54" y="86"/>
                    <a:pt x="0" y="86"/>
                  </a:cubicBezTo>
                  <a:lnTo>
                    <a:pt x="135" y="154"/>
                  </a:lnTo>
                  <a:lnTo>
                    <a:pt x="337" y="86"/>
                  </a:lnTo>
                  <a:cubicBezTo>
                    <a:pt x="269" y="86"/>
                    <a:pt x="202" y="19"/>
                    <a:pt x="202" y="19"/>
                  </a:cubicBezTo>
                  <a:cubicBezTo>
                    <a:pt x="189" y="6"/>
                    <a:pt x="175" y="0"/>
                    <a:pt x="16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6" name="Google Shape;13966;p16"/>
            <p:cNvSpPr/>
            <p:nvPr/>
          </p:nvSpPr>
          <p:spPr>
            <a:xfrm>
              <a:off x="3778900" y="4938575"/>
              <a:ext cx="13875" cy="7875"/>
            </a:xfrm>
            <a:custGeom>
              <a:avLst/>
              <a:gdLst/>
              <a:ahLst/>
              <a:cxnLst/>
              <a:rect l="l" t="t" r="r" b="b"/>
              <a:pathLst>
                <a:path w="555" h="315" extrusionOk="0">
                  <a:moveTo>
                    <a:pt x="61" y="1"/>
                  </a:moveTo>
                  <a:cubicBezTo>
                    <a:pt x="44" y="1"/>
                    <a:pt x="0" y="99"/>
                    <a:pt x="0" y="153"/>
                  </a:cubicBezTo>
                  <a:cubicBezTo>
                    <a:pt x="135" y="153"/>
                    <a:pt x="202" y="221"/>
                    <a:pt x="336" y="288"/>
                  </a:cubicBezTo>
                  <a:cubicBezTo>
                    <a:pt x="390" y="306"/>
                    <a:pt x="435" y="314"/>
                    <a:pt x="467" y="314"/>
                  </a:cubicBezTo>
                  <a:cubicBezTo>
                    <a:pt x="555" y="314"/>
                    <a:pt x="551" y="252"/>
                    <a:pt x="404" y="153"/>
                  </a:cubicBezTo>
                  <a:cubicBezTo>
                    <a:pt x="336" y="19"/>
                    <a:pt x="202" y="19"/>
                    <a:pt x="68" y="19"/>
                  </a:cubicBezTo>
                  <a:cubicBezTo>
                    <a:pt x="68" y="6"/>
                    <a:pt x="65" y="1"/>
                    <a:pt x="6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7" name="Google Shape;13967;p16"/>
            <p:cNvSpPr/>
            <p:nvPr/>
          </p:nvSpPr>
          <p:spPr>
            <a:xfrm>
              <a:off x="3501575" y="4630725"/>
              <a:ext cx="6750" cy="5800"/>
            </a:xfrm>
            <a:custGeom>
              <a:avLst/>
              <a:gdLst/>
              <a:ahLst/>
              <a:cxnLst/>
              <a:rect l="l" t="t" r="r" b="b"/>
              <a:pathLst>
                <a:path w="270" h="232" extrusionOk="0">
                  <a:moveTo>
                    <a:pt x="115" y="0"/>
                  </a:moveTo>
                  <a:cubicBezTo>
                    <a:pt x="90" y="0"/>
                    <a:pt x="46" y="30"/>
                    <a:pt x="1" y="30"/>
                  </a:cubicBezTo>
                  <a:lnTo>
                    <a:pt x="68" y="232"/>
                  </a:lnTo>
                  <a:cubicBezTo>
                    <a:pt x="202" y="232"/>
                    <a:pt x="270" y="165"/>
                    <a:pt x="135" y="30"/>
                  </a:cubicBezTo>
                  <a:cubicBezTo>
                    <a:pt x="135" y="8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8" name="Google Shape;13968;p16"/>
            <p:cNvSpPr/>
            <p:nvPr/>
          </p:nvSpPr>
          <p:spPr>
            <a:xfrm>
              <a:off x="3587300" y="4814675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02"/>
                    <a:pt x="336" y="538"/>
                  </a:cubicBezTo>
                  <a:cubicBezTo>
                    <a:pt x="404" y="336"/>
                    <a:pt x="471" y="202"/>
                    <a:pt x="47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9" name="Google Shape;13969;p16"/>
            <p:cNvSpPr/>
            <p:nvPr/>
          </p:nvSpPr>
          <p:spPr>
            <a:xfrm>
              <a:off x="3587300" y="47464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extrusionOk="0">
                  <a:moveTo>
                    <a:pt x="121" y="1"/>
                  </a:moveTo>
                  <a:cubicBezTo>
                    <a:pt x="90" y="1"/>
                    <a:pt x="50" y="16"/>
                    <a:pt x="0" y="41"/>
                  </a:cubicBezTo>
                  <a:cubicBezTo>
                    <a:pt x="0" y="108"/>
                    <a:pt x="0" y="175"/>
                    <a:pt x="0" y="175"/>
                  </a:cubicBezTo>
                  <a:lnTo>
                    <a:pt x="202" y="175"/>
                  </a:lnTo>
                  <a:cubicBezTo>
                    <a:pt x="202" y="48"/>
                    <a:pt x="175" y="1"/>
                    <a:pt x="12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0" name="Google Shape;13970;p16"/>
            <p:cNvSpPr/>
            <p:nvPr/>
          </p:nvSpPr>
          <p:spPr>
            <a:xfrm>
              <a:off x="3555350" y="4734925"/>
              <a:ext cx="15175" cy="6275"/>
            </a:xfrm>
            <a:custGeom>
              <a:avLst/>
              <a:gdLst/>
              <a:ahLst/>
              <a:cxnLst/>
              <a:rect l="l" t="t" r="r" b="b"/>
              <a:pathLst>
                <a:path w="607" h="251" extrusionOk="0">
                  <a:moveTo>
                    <a:pt x="367" y="1"/>
                  </a:moveTo>
                  <a:cubicBezTo>
                    <a:pt x="322" y="1"/>
                    <a:pt x="270" y="8"/>
                    <a:pt x="203" y="30"/>
                  </a:cubicBezTo>
                  <a:cubicBezTo>
                    <a:pt x="1" y="30"/>
                    <a:pt x="68" y="232"/>
                    <a:pt x="135" y="232"/>
                  </a:cubicBezTo>
                  <a:cubicBezTo>
                    <a:pt x="148" y="245"/>
                    <a:pt x="166" y="250"/>
                    <a:pt x="187" y="250"/>
                  </a:cubicBezTo>
                  <a:cubicBezTo>
                    <a:pt x="275" y="250"/>
                    <a:pt x="417" y="152"/>
                    <a:pt x="472" y="98"/>
                  </a:cubicBezTo>
                  <a:cubicBezTo>
                    <a:pt x="539" y="98"/>
                    <a:pt x="539" y="30"/>
                    <a:pt x="606" y="30"/>
                  </a:cubicBezTo>
                  <a:cubicBezTo>
                    <a:pt x="516" y="30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1" name="Google Shape;13971;p16"/>
            <p:cNvSpPr/>
            <p:nvPr/>
          </p:nvSpPr>
          <p:spPr>
            <a:xfrm>
              <a:off x="3570500" y="4728950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134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2" name="Google Shape;13972;p16"/>
            <p:cNvSpPr/>
            <p:nvPr/>
          </p:nvSpPr>
          <p:spPr>
            <a:xfrm>
              <a:off x="3595700" y="48009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48" y="1"/>
                  </a:moveTo>
                  <a:cubicBezTo>
                    <a:pt x="22" y="1"/>
                    <a:pt x="0" y="11"/>
                    <a:pt x="0" y="11"/>
                  </a:cubicBezTo>
                  <a:cubicBezTo>
                    <a:pt x="0" y="79"/>
                    <a:pt x="135" y="146"/>
                    <a:pt x="135" y="146"/>
                  </a:cubicBezTo>
                  <a:cubicBezTo>
                    <a:pt x="135" y="25"/>
                    <a:pt x="86" y="1"/>
                    <a:pt x="4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3" name="Google Shape;13973;p16"/>
            <p:cNvSpPr/>
            <p:nvPr/>
          </p:nvSpPr>
          <p:spPr>
            <a:xfrm>
              <a:off x="3599050" y="4804575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337" y="270"/>
                    <a:pt x="337" y="135"/>
                    <a:pt x="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4" name="Google Shape;13974;p16"/>
            <p:cNvSpPr/>
            <p:nvPr/>
          </p:nvSpPr>
          <p:spPr>
            <a:xfrm>
              <a:off x="3691500" y="49054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5" name="Google Shape;13975;p16"/>
            <p:cNvSpPr/>
            <p:nvPr/>
          </p:nvSpPr>
          <p:spPr>
            <a:xfrm>
              <a:off x="3792350" y="494575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7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6" name="Google Shape;13976;p16"/>
            <p:cNvSpPr/>
            <p:nvPr/>
          </p:nvSpPr>
          <p:spPr>
            <a:xfrm>
              <a:off x="3424275" y="50214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67" y="0"/>
                  </a:moveTo>
                  <a:lnTo>
                    <a:pt x="0" y="135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7" name="Google Shape;13977;p16"/>
            <p:cNvSpPr/>
            <p:nvPr/>
          </p:nvSpPr>
          <p:spPr>
            <a:xfrm>
              <a:off x="3429300" y="50264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8" name="Google Shape;13978;p16"/>
            <p:cNvSpPr/>
            <p:nvPr/>
          </p:nvSpPr>
          <p:spPr>
            <a:xfrm>
              <a:off x="3706625" y="50835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0" y="34"/>
                    <a:pt x="0" y="68"/>
                  </a:cubicBezTo>
                  <a:cubicBezTo>
                    <a:pt x="0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9" name="Google Shape;13979;p16"/>
            <p:cNvSpPr/>
            <p:nvPr/>
          </p:nvSpPr>
          <p:spPr>
            <a:xfrm>
              <a:off x="3681425" y="50919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cubicBezTo>
                    <a:pt x="67" y="1"/>
                    <a:pt x="0" y="135"/>
                    <a:pt x="0" y="202"/>
                  </a:cubicBezTo>
                  <a:cubicBezTo>
                    <a:pt x="135" y="135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0" name="Google Shape;13980;p16"/>
            <p:cNvSpPr/>
            <p:nvPr/>
          </p:nvSpPr>
          <p:spPr>
            <a:xfrm>
              <a:off x="3673000" y="5097025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cubicBezTo>
                    <a:pt x="1" y="135"/>
                    <a:pt x="1" y="269"/>
                    <a:pt x="337" y="404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1" name="Google Shape;13981;p16"/>
            <p:cNvSpPr/>
            <p:nvPr/>
          </p:nvSpPr>
          <p:spPr>
            <a:xfrm>
              <a:off x="3731825" y="5107100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337" y="1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2" name="Google Shape;13982;p16"/>
            <p:cNvSpPr/>
            <p:nvPr/>
          </p:nvSpPr>
          <p:spPr>
            <a:xfrm>
              <a:off x="2995700" y="4260025"/>
              <a:ext cx="6725" cy="10125"/>
            </a:xfrm>
            <a:custGeom>
              <a:avLst/>
              <a:gdLst/>
              <a:ahLst/>
              <a:cxnLst/>
              <a:rect l="l" t="t" r="r" b="b"/>
              <a:pathLst>
                <a:path w="269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3" name="Google Shape;13983;p16"/>
            <p:cNvSpPr/>
            <p:nvPr/>
          </p:nvSpPr>
          <p:spPr>
            <a:xfrm>
              <a:off x="2995700" y="42297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0" y="1"/>
                  </a:moveTo>
                  <a:lnTo>
                    <a:pt x="67" y="202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4" name="Google Shape;13984;p16"/>
            <p:cNvSpPr/>
            <p:nvPr/>
          </p:nvSpPr>
          <p:spPr>
            <a:xfrm>
              <a:off x="2983925" y="4224675"/>
              <a:ext cx="11800" cy="5125"/>
            </a:xfrm>
            <a:custGeom>
              <a:avLst/>
              <a:gdLst/>
              <a:ahLst/>
              <a:cxnLst/>
              <a:rect l="l" t="t" r="r" b="b"/>
              <a:pathLst>
                <a:path w="472" h="205" extrusionOk="0">
                  <a:moveTo>
                    <a:pt x="238" y="0"/>
                  </a:moveTo>
                  <a:cubicBezTo>
                    <a:pt x="151" y="0"/>
                    <a:pt x="76" y="92"/>
                    <a:pt x="0" y="205"/>
                  </a:cubicBezTo>
                  <a:lnTo>
                    <a:pt x="471" y="205"/>
                  </a:lnTo>
                  <a:cubicBezTo>
                    <a:pt x="382" y="57"/>
                    <a:pt x="307" y="0"/>
                    <a:pt x="23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5" name="Google Shape;13985;p16"/>
            <p:cNvSpPr/>
            <p:nvPr/>
          </p:nvSpPr>
          <p:spPr>
            <a:xfrm>
              <a:off x="2915025" y="3967600"/>
              <a:ext cx="10100" cy="13875"/>
            </a:xfrm>
            <a:custGeom>
              <a:avLst/>
              <a:gdLst/>
              <a:ahLst/>
              <a:cxnLst/>
              <a:rect l="l" t="t" r="r" b="b"/>
              <a:pathLst>
                <a:path w="404" h="555" extrusionOk="0">
                  <a:moveTo>
                    <a:pt x="0" y="0"/>
                  </a:moveTo>
                  <a:lnTo>
                    <a:pt x="0" y="404"/>
                  </a:lnTo>
                  <a:cubicBezTo>
                    <a:pt x="67" y="504"/>
                    <a:pt x="135" y="555"/>
                    <a:pt x="202" y="555"/>
                  </a:cubicBezTo>
                  <a:cubicBezTo>
                    <a:pt x="269" y="555"/>
                    <a:pt x="336" y="504"/>
                    <a:pt x="403" y="40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6" name="Google Shape;13986;p16"/>
            <p:cNvSpPr/>
            <p:nvPr/>
          </p:nvSpPr>
          <p:spPr>
            <a:xfrm>
              <a:off x="2913325" y="3937350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1" y="0"/>
                  </a:moveTo>
                  <a:cubicBezTo>
                    <a:pt x="1" y="135"/>
                    <a:pt x="1" y="269"/>
                    <a:pt x="68" y="403"/>
                  </a:cubicBezTo>
                  <a:cubicBezTo>
                    <a:pt x="337" y="202"/>
                    <a:pt x="270" y="135"/>
                    <a:pt x="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7" name="Google Shape;13987;p16"/>
            <p:cNvSpPr/>
            <p:nvPr/>
          </p:nvSpPr>
          <p:spPr>
            <a:xfrm>
              <a:off x="2920050" y="3917175"/>
              <a:ext cx="5075" cy="5050"/>
            </a:xfrm>
            <a:custGeom>
              <a:avLst/>
              <a:gdLst/>
              <a:ahLst/>
              <a:cxnLst/>
              <a:rect l="l" t="t" r="r" b="b"/>
              <a:pathLst>
                <a:path w="203" h="202" extrusionOk="0">
                  <a:moveTo>
                    <a:pt x="202" y="0"/>
                  </a:moveTo>
                  <a:lnTo>
                    <a:pt x="1" y="135"/>
                  </a:lnTo>
                  <a:lnTo>
                    <a:pt x="68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8" name="Google Shape;13988;p16"/>
            <p:cNvSpPr/>
            <p:nvPr/>
          </p:nvSpPr>
          <p:spPr>
            <a:xfrm>
              <a:off x="3106625" y="3821375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202" y="0"/>
                  </a:moveTo>
                  <a:cubicBezTo>
                    <a:pt x="135" y="0"/>
                    <a:pt x="67" y="68"/>
                    <a:pt x="0" y="202"/>
                  </a:cubicBezTo>
                  <a:lnTo>
                    <a:pt x="403" y="202"/>
                  </a:lnTo>
                  <a:cubicBezTo>
                    <a:pt x="336" y="68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9" name="Google Shape;13989;p16"/>
            <p:cNvSpPr/>
            <p:nvPr/>
          </p:nvSpPr>
          <p:spPr>
            <a:xfrm>
              <a:off x="2241050" y="4159200"/>
              <a:ext cx="42425" cy="70600"/>
            </a:xfrm>
            <a:custGeom>
              <a:avLst/>
              <a:gdLst/>
              <a:ahLst/>
              <a:cxnLst/>
              <a:rect l="l" t="t" r="r" b="b"/>
              <a:pathLst>
                <a:path w="1697" h="2824" extrusionOk="0">
                  <a:moveTo>
                    <a:pt x="270" y="0"/>
                  </a:moveTo>
                  <a:lnTo>
                    <a:pt x="270" y="0"/>
                  </a:lnTo>
                  <a:cubicBezTo>
                    <a:pt x="404" y="941"/>
                    <a:pt x="1" y="2017"/>
                    <a:pt x="740" y="2824"/>
                  </a:cubicBezTo>
                  <a:cubicBezTo>
                    <a:pt x="790" y="2811"/>
                    <a:pt x="856" y="2808"/>
                    <a:pt x="929" y="2808"/>
                  </a:cubicBezTo>
                  <a:cubicBezTo>
                    <a:pt x="1009" y="2808"/>
                    <a:pt x="1098" y="2812"/>
                    <a:pt x="1186" y="2812"/>
                  </a:cubicBezTo>
                  <a:cubicBezTo>
                    <a:pt x="1450" y="2812"/>
                    <a:pt x="1697" y="2776"/>
                    <a:pt x="1614" y="2488"/>
                  </a:cubicBezTo>
                  <a:cubicBezTo>
                    <a:pt x="1345" y="1614"/>
                    <a:pt x="1345" y="471"/>
                    <a:pt x="27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0" name="Google Shape;13990;p16"/>
            <p:cNvSpPr/>
            <p:nvPr/>
          </p:nvSpPr>
          <p:spPr>
            <a:xfrm>
              <a:off x="2269625" y="4263675"/>
              <a:ext cx="38675" cy="49025"/>
            </a:xfrm>
            <a:custGeom>
              <a:avLst/>
              <a:gdLst/>
              <a:ahLst/>
              <a:cxnLst/>
              <a:rect l="l" t="t" r="r" b="b"/>
              <a:pathLst>
                <a:path w="1547" h="1961" extrusionOk="0">
                  <a:moveTo>
                    <a:pt x="992" y="0"/>
                  </a:moveTo>
                  <a:cubicBezTo>
                    <a:pt x="620" y="0"/>
                    <a:pt x="326" y="362"/>
                    <a:pt x="1" y="594"/>
                  </a:cubicBezTo>
                  <a:lnTo>
                    <a:pt x="1" y="1468"/>
                  </a:lnTo>
                  <a:cubicBezTo>
                    <a:pt x="300" y="1528"/>
                    <a:pt x="492" y="1960"/>
                    <a:pt x="863" y="1960"/>
                  </a:cubicBezTo>
                  <a:cubicBezTo>
                    <a:pt x="908" y="1960"/>
                    <a:pt x="957" y="1954"/>
                    <a:pt x="1009" y="1939"/>
                  </a:cubicBezTo>
                  <a:cubicBezTo>
                    <a:pt x="1211" y="1401"/>
                    <a:pt x="1345" y="863"/>
                    <a:pt x="1547" y="258"/>
                  </a:cubicBezTo>
                  <a:cubicBezTo>
                    <a:pt x="1340" y="72"/>
                    <a:pt x="1158" y="0"/>
                    <a:pt x="992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1" name="Google Shape;13991;p16"/>
            <p:cNvSpPr/>
            <p:nvPr/>
          </p:nvSpPr>
          <p:spPr>
            <a:xfrm>
              <a:off x="3261250" y="2787000"/>
              <a:ext cx="1392900" cy="1257725"/>
            </a:xfrm>
            <a:custGeom>
              <a:avLst/>
              <a:gdLst/>
              <a:ahLst/>
              <a:cxnLst/>
              <a:rect l="l" t="t" r="r" b="b"/>
              <a:pathLst>
                <a:path w="55716" h="50309" extrusionOk="0">
                  <a:moveTo>
                    <a:pt x="25432" y="0"/>
                  </a:moveTo>
                  <a:cubicBezTo>
                    <a:pt x="25242" y="0"/>
                    <a:pt x="25014" y="50"/>
                    <a:pt x="24740" y="164"/>
                  </a:cubicBezTo>
                  <a:cubicBezTo>
                    <a:pt x="22656" y="1106"/>
                    <a:pt x="20505" y="1711"/>
                    <a:pt x="18555" y="2921"/>
                  </a:cubicBezTo>
                  <a:cubicBezTo>
                    <a:pt x="17614" y="3593"/>
                    <a:pt x="16605" y="4131"/>
                    <a:pt x="15597" y="4602"/>
                  </a:cubicBezTo>
                  <a:cubicBezTo>
                    <a:pt x="12908" y="6013"/>
                    <a:pt x="10488" y="7828"/>
                    <a:pt x="7462" y="8501"/>
                  </a:cubicBezTo>
                  <a:cubicBezTo>
                    <a:pt x="6790" y="8568"/>
                    <a:pt x="6185" y="8904"/>
                    <a:pt x="5647" y="9308"/>
                  </a:cubicBezTo>
                  <a:cubicBezTo>
                    <a:pt x="5042" y="9980"/>
                    <a:pt x="4235" y="10450"/>
                    <a:pt x="3294" y="10518"/>
                  </a:cubicBezTo>
                  <a:cubicBezTo>
                    <a:pt x="3025" y="10518"/>
                    <a:pt x="2756" y="10585"/>
                    <a:pt x="2488" y="10719"/>
                  </a:cubicBezTo>
                  <a:cubicBezTo>
                    <a:pt x="67" y="11929"/>
                    <a:pt x="0" y="12131"/>
                    <a:pt x="605" y="14350"/>
                  </a:cubicBezTo>
                  <a:cubicBezTo>
                    <a:pt x="740" y="14686"/>
                    <a:pt x="941" y="15022"/>
                    <a:pt x="1143" y="15358"/>
                  </a:cubicBezTo>
                  <a:cubicBezTo>
                    <a:pt x="1210" y="15560"/>
                    <a:pt x="1277" y="15694"/>
                    <a:pt x="1412" y="15829"/>
                  </a:cubicBezTo>
                  <a:cubicBezTo>
                    <a:pt x="2824" y="17778"/>
                    <a:pt x="4303" y="19661"/>
                    <a:pt x="5782" y="21543"/>
                  </a:cubicBezTo>
                  <a:cubicBezTo>
                    <a:pt x="5849" y="21677"/>
                    <a:pt x="5983" y="21879"/>
                    <a:pt x="6118" y="22014"/>
                  </a:cubicBezTo>
                  <a:cubicBezTo>
                    <a:pt x="6185" y="22148"/>
                    <a:pt x="6320" y="22283"/>
                    <a:pt x="6454" y="22417"/>
                  </a:cubicBezTo>
                  <a:lnTo>
                    <a:pt x="6723" y="22619"/>
                  </a:lnTo>
                  <a:cubicBezTo>
                    <a:pt x="6790" y="22753"/>
                    <a:pt x="6925" y="22888"/>
                    <a:pt x="7059" y="23022"/>
                  </a:cubicBezTo>
                  <a:cubicBezTo>
                    <a:pt x="7328" y="23493"/>
                    <a:pt x="7664" y="23896"/>
                    <a:pt x="8067" y="24232"/>
                  </a:cubicBezTo>
                  <a:cubicBezTo>
                    <a:pt x="8538" y="24636"/>
                    <a:pt x="8874" y="25173"/>
                    <a:pt x="9278" y="25644"/>
                  </a:cubicBezTo>
                  <a:cubicBezTo>
                    <a:pt x="9614" y="25913"/>
                    <a:pt x="9950" y="26182"/>
                    <a:pt x="10286" y="26451"/>
                  </a:cubicBezTo>
                  <a:cubicBezTo>
                    <a:pt x="10757" y="26720"/>
                    <a:pt x="11227" y="27123"/>
                    <a:pt x="11631" y="27526"/>
                  </a:cubicBezTo>
                  <a:cubicBezTo>
                    <a:pt x="11698" y="27661"/>
                    <a:pt x="11832" y="27728"/>
                    <a:pt x="11967" y="27862"/>
                  </a:cubicBezTo>
                  <a:cubicBezTo>
                    <a:pt x="12168" y="28199"/>
                    <a:pt x="12437" y="28535"/>
                    <a:pt x="12639" y="28871"/>
                  </a:cubicBezTo>
                  <a:cubicBezTo>
                    <a:pt x="12908" y="29341"/>
                    <a:pt x="13177" y="29745"/>
                    <a:pt x="13513" y="30148"/>
                  </a:cubicBezTo>
                  <a:cubicBezTo>
                    <a:pt x="16202" y="33980"/>
                    <a:pt x="20168" y="36602"/>
                    <a:pt x="23059" y="40165"/>
                  </a:cubicBezTo>
                  <a:cubicBezTo>
                    <a:pt x="23395" y="40703"/>
                    <a:pt x="24000" y="41106"/>
                    <a:pt x="24673" y="41375"/>
                  </a:cubicBezTo>
                  <a:cubicBezTo>
                    <a:pt x="25211" y="41644"/>
                    <a:pt x="25681" y="42115"/>
                    <a:pt x="25950" y="42653"/>
                  </a:cubicBezTo>
                  <a:cubicBezTo>
                    <a:pt x="26152" y="42989"/>
                    <a:pt x="26488" y="43190"/>
                    <a:pt x="26824" y="43325"/>
                  </a:cubicBezTo>
                  <a:cubicBezTo>
                    <a:pt x="28034" y="43796"/>
                    <a:pt x="29244" y="44266"/>
                    <a:pt x="29580" y="45745"/>
                  </a:cubicBezTo>
                  <a:cubicBezTo>
                    <a:pt x="29629" y="46087"/>
                    <a:pt x="29962" y="46323"/>
                    <a:pt x="30321" y="46323"/>
                  </a:cubicBezTo>
                  <a:cubicBezTo>
                    <a:pt x="30456" y="46323"/>
                    <a:pt x="30595" y="46289"/>
                    <a:pt x="30723" y="46216"/>
                  </a:cubicBezTo>
                  <a:cubicBezTo>
                    <a:pt x="31664" y="45409"/>
                    <a:pt x="33009" y="45207"/>
                    <a:pt x="33480" y="44401"/>
                  </a:cubicBezTo>
                  <a:cubicBezTo>
                    <a:pt x="35900" y="45543"/>
                    <a:pt x="36505" y="48367"/>
                    <a:pt x="38454" y="50048"/>
                  </a:cubicBezTo>
                  <a:cubicBezTo>
                    <a:pt x="38555" y="50115"/>
                    <a:pt x="38539" y="50115"/>
                    <a:pt x="38530" y="50115"/>
                  </a:cubicBezTo>
                  <a:cubicBezTo>
                    <a:pt x="38522" y="50115"/>
                    <a:pt x="38522" y="50115"/>
                    <a:pt x="38656" y="50182"/>
                  </a:cubicBezTo>
                  <a:cubicBezTo>
                    <a:pt x="38860" y="50264"/>
                    <a:pt x="39051" y="50308"/>
                    <a:pt x="39220" y="50308"/>
                  </a:cubicBezTo>
                  <a:cubicBezTo>
                    <a:pt x="39611" y="50308"/>
                    <a:pt x="39887" y="50072"/>
                    <a:pt x="39933" y="49510"/>
                  </a:cubicBezTo>
                  <a:cubicBezTo>
                    <a:pt x="40001" y="49039"/>
                    <a:pt x="39597" y="48636"/>
                    <a:pt x="40001" y="48165"/>
                  </a:cubicBezTo>
                  <a:cubicBezTo>
                    <a:pt x="40349" y="49510"/>
                    <a:pt x="40477" y="49896"/>
                    <a:pt x="41230" y="49896"/>
                  </a:cubicBezTo>
                  <a:cubicBezTo>
                    <a:pt x="41494" y="49896"/>
                    <a:pt x="41834" y="49849"/>
                    <a:pt x="42286" y="49779"/>
                  </a:cubicBezTo>
                  <a:cubicBezTo>
                    <a:pt x="44707" y="49375"/>
                    <a:pt x="46186" y="46955"/>
                    <a:pt x="45446" y="44602"/>
                  </a:cubicBezTo>
                  <a:cubicBezTo>
                    <a:pt x="45177" y="44132"/>
                    <a:pt x="45110" y="43594"/>
                    <a:pt x="45312" y="43123"/>
                  </a:cubicBezTo>
                  <a:cubicBezTo>
                    <a:pt x="46051" y="41644"/>
                    <a:pt x="44438" y="41308"/>
                    <a:pt x="44034" y="40501"/>
                  </a:cubicBezTo>
                  <a:cubicBezTo>
                    <a:pt x="43940" y="40360"/>
                    <a:pt x="43829" y="40309"/>
                    <a:pt x="43707" y="40309"/>
                  </a:cubicBezTo>
                  <a:cubicBezTo>
                    <a:pt x="43482" y="40309"/>
                    <a:pt x="43220" y="40481"/>
                    <a:pt x="42959" y="40569"/>
                  </a:cubicBezTo>
                  <a:cubicBezTo>
                    <a:pt x="42488" y="40636"/>
                    <a:pt x="42555" y="41174"/>
                    <a:pt x="42085" y="41241"/>
                  </a:cubicBezTo>
                  <a:cubicBezTo>
                    <a:pt x="43564" y="39762"/>
                    <a:pt x="43564" y="39762"/>
                    <a:pt x="42555" y="37947"/>
                  </a:cubicBezTo>
                  <a:lnTo>
                    <a:pt x="42152" y="37207"/>
                  </a:lnTo>
                  <a:cubicBezTo>
                    <a:pt x="40068" y="34047"/>
                    <a:pt x="40404" y="31291"/>
                    <a:pt x="43228" y="29073"/>
                  </a:cubicBezTo>
                  <a:cubicBezTo>
                    <a:pt x="44572" y="28131"/>
                    <a:pt x="46118" y="27594"/>
                    <a:pt x="47799" y="27594"/>
                  </a:cubicBezTo>
                  <a:cubicBezTo>
                    <a:pt x="48673" y="27594"/>
                    <a:pt x="49547" y="27526"/>
                    <a:pt x="50421" y="27325"/>
                  </a:cubicBezTo>
                  <a:cubicBezTo>
                    <a:pt x="51497" y="27056"/>
                    <a:pt x="52303" y="26182"/>
                    <a:pt x="52438" y="25106"/>
                  </a:cubicBezTo>
                  <a:cubicBezTo>
                    <a:pt x="52640" y="24367"/>
                    <a:pt x="52035" y="23762"/>
                    <a:pt x="51295" y="23762"/>
                  </a:cubicBezTo>
                  <a:cubicBezTo>
                    <a:pt x="51118" y="23808"/>
                    <a:pt x="50972" y="23829"/>
                    <a:pt x="50851" y="23829"/>
                  </a:cubicBezTo>
                  <a:cubicBezTo>
                    <a:pt x="50094" y="23829"/>
                    <a:pt x="50279" y="23024"/>
                    <a:pt x="49816" y="22619"/>
                  </a:cubicBezTo>
                  <a:cubicBezTo>
                    <a:pt x="50138" y="22469"/>
                    <a:pt x="50446" y="22414"/>
                    <a:pt x="50742" y="22414"/>
                  </a:cubicBezTo>
                  <a:cubicBezTo>
                    <a:pt x="51375" y="22414"/>
                    <a:pt x="51956" y="22662"/>
                    <a:pt x="52505" y="22753"/>
                  </a:cubicBezTo>
                  <a:cubicBezTo>
                    <a:pt x="52644" y="22775"/>
                    <a:pt x="52782" y="22786"/>
                    <a:pt x="52919" y="22786"/>
                  </a:cubicBezTo>
                  <a:cubicBezTo>
                    <a:pt x="54430" y="22786"/>
                    <a:pt x="55715" y="21466"/>
                    <a:pt x="55530" y="19862"/>
                  </a:cubicBezTo>
                  <a:lnTo>
                    <a:pt x="55127" y="19862"/>
                  </a:lnTo>
                  <a:cubicBezTo>
                    <a:pt x="54993" y="19728"/>
                    <a:pt x="54858" y="19593"/>
                    <a:pt x="54724" y="19459"/>
                  </a:cubicBezTo>
                  <a:lnTo>
                    <a:pt x="53917" y="19459"/>
                  </a:lnTo>
                  <a:cubicBezTo>
                    <a:pt x="53426" y="19732"/>
                    <a:pt x="52980" y="20137"/>
                    <a:pt x="52398" y="20137"/>
                  </a:cubicBezTo>
                  <a:cubicBezTo>
                    <a:pt x="52263" y="20137"/>
                    <a:pt x="52120" y="20115"/>
                    <a:pt x="51967" y="20064"/>
                  </a:cubicBezTo>
                  <a:cubicBezTo>
                    <a:pt x="52640" y="20064"/>
                    <a:pt x="53245" y="19997"/>
                    <a:pt x="53110" y="19056"/>
                  </a:cubicBezTo>
                  <a:lnTo>
                    <a:pt x="52707" y="19056"/>
                  </a:lnTo>
                  <a:cubicBezTo>
                    <a:pt x="52572" y="18921"/>
                    <a:pt x="52438" y="18787"/>
                    <a:pt x="52303" y="18652"/>
                  </a:cubicBezTo>
                  <a:lnTo>
                    <a:pt x="51900" y="18652"/>
                  </a:lnTo>
                  <a:cubicBezTo>
                    <a:pt x="51766" y="18518"/>
                    <a:pt x="51631" y="18383"/>
                    <a:pt x="51497" y="18249"/>
                  </a:cubicBezTo>
                  <a:lnTo>
                    <a:pt x="51093" y="18249"/>
                  </a:lnTo>
                  <a:cubicBezTo>
                    <a:pt x="50959" y="18114"/>
                    <a:pt x="50824" y="17980"/>
                    <a:pt x="50690" y="17845"/>
                  </a:cubicBezTo>
                  <a:lnTo>
                    <a:pt x="49816" y="17845"/>
                  </a:lnTo>
                  <a:cubicBezTo>
                    <a:pt x="49682" y="17711"/>
                    <a:pt x="49547" y="17577"/>
                    <a:pt x="49413" y="17442"/>
                  </a:cubicBezTo>
                  <a:cubicBezTo>
                    <a:pt x="49076" y="17240"/>
                    <a:pt x="48673" y="17106"/>
                    <a:pt x="48203" y="17039"/>
                  </a:cubicBezTo>
                  <a:cubicBezTo>
                    <a:pt x="48068" y="16904"/>
                    <a:pt x="47934" y="16770"/>
                    <a:pt x="47799" y="16635"/>
                  </a:cubicBezTo>
                  <a:lnTo>
                    <a:pt x="45379" y="15829"/>
                  </a:lnTo>
                  <a:cubicBezTo>
                    <a:pt x="45278" y="15963"/>
                    <a:pt x="45127" y="16030"/>
                    <a:pt x="44976" y="16030"/>
                  </a:cubicBezTo>
                  <a:cubicBezTo>
                    <a:pt x="44824" y="16030"/>
                    <a:pt x="44673" y="15963"/>
                    <a:pt x="44572" y="15829"/>
                  </a:cubicBezTo>
                  <a:cubicBezTo>
                    <a:pt x="44438" y="15694"/>
                    <a:pt x="44303" y="15560"/>
                    <a:pt x="44169" y="15425"/>
                  </a:cubicBezTo>
                  <a:lnTo>
                    <a:pt x="43765" y="14955"/>
                  </a:lnTo>
                  <a:cubicBezTo>
                    <a:pt x="43967" y="14417"/>
                    <a:pt x="43497" y="14350"/>
                    <a:pt x="43228" y="14081"/>
                  </a:cubicBezTo>
                  <a:cubicBezTo>
                    <a:pt x="43093" y="14013"/>
                    <a:pt x="42959" y="13879"/>
                    <a:pt x="42757" y="13812"/>
                  </a:cubicBezTo>
                  <a:cubicBezTo>
                    <a:pt x="42488" y="13677"/>
                    <a:pt x="42219" y="13476"/>
                    <a:pt x="41950" y="13274"/>
                  </a:cubicBezTo>
                  <a:cubicBezTo>
                    <a:pt x="39194" y="11728"/>
                    <a:pt x="36236" y="10316"/>
                    <a:pt x="33547" y="8635"/>
                  </a:cubicBezTo>
                  <a:cubicBezTo>
                    <a:pt x="31866" y="7425"/>
                    <a:pt x="29984" y="6551"/>
                    <a:pt x="28505" y="5072"/>
                  </a:cubicBezTo>
                  <a:cubicBezTo>
                    <a:pt x="28101" y="4736"/>
                    <a:pt x="27832" y="4333"/>
                    <a:pt x="27631" y="3862"/>
                  </a:cubicBezTo>
                  <a:cubicBezTo>
                    <a:pt x="27564" y="3728"/>
                    <a:pt x="27496" y="3660"/>
                    <a:pt x="27362" y="3391"/>
                  </a:cubicBezTo>
                  <a:cubicBezTo>
                    <a:pt x="27227" y="3190"/>
                    <a:pt x="27093" y="2988"/>
                    <a:pt x="27026" y="2719"/>
                  </a:cubicBezTo>
                  <a:cubicBezTo>
                    <a:pt x="26891" y="2450"/>
                    <a:pt x="26824" y="2181"/>
                    <a:pt x="26757" y="1980"/>
                  </a:cubicBezTo>
                  <a:cubicBezTo>
                    <a:pt x="26422" y="1198"/>
                    <a:pt x="26365" y="0"/>
                    <a:pt x="25432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2" name="Google Shape;13992;p16"/>
            <p:cNvSpPr/>
            <p:nvPr/>
          </p:nvSpPr>
          <p:spPr>
            <a:xfrm>
              <a:off x="4990675" y="3382050"/>
              <a:ext cx="490800" cy="323450"/>
            </a:xfrm>
            <a:custGeom>
              <a:avLst/>
              <a:gdLst/>
              <a:ahLst/>
              <a:cxnLst/>
              <a:rect l="l" t="t" r="r" b="b"/>
              <a:pathLst>
                <a:path w="19632" h="12938" extrusionOk="0">
                  <a:moveTo>
                    <a:pt x="13330" y="0"/>
                  </a:moveTo>
                  <a:cubicBezTo>
                    <a:pt x="12786" y="0"/>
                    <a:pt x="12242" y="34"/>
                    <a:pt x="11698" y="94"/>
                  </a:cubicBezTo>
                  <a:cubicBezTo>
                    <a:pt x="10959" y="94"/>
                    <a:pt x="10959" y="699"/>
                    <a:pt x="10824" y="1170"/>
                  </a:cubicBezTo>
                  <a:cubicBezTo>
                    <a:pt x="10757" y="1304"/>
                    <a:pt x="10488" y="1506"/>
                    <a:pt x="10354" y="1506"/>
                  </a:cubicBezTo>
                  <a:cubicBezTo>
                    <a:pt x="10141" y="1442"/>
                    <a:pt x="9968" y="1413"/>
                    <a:pt x="9829" y="1413"/>
                  </a:cubicBezTo>
                  <a:cubicBezTo>
                    <a:pt x="9088" y="1413"/>
                    <a:pt x="9278" y="2217"/>
                    <a:pt x="9278" y="2783"/>
                  </a:cubicBezTo>
                  <a:cubicBezTo>
                    <a:pt x="9345" y="3792"/>
                    <a:pt x="9211" y="4464"/>
                    <a:pt x="8001" y="4598"/>
                  </a:cubicBezTo>
                  <a:cubicBezTo>
                    <a:pt x="7261" y="4666"/>
                    <a:pt x="7060" y="5271"/>
                    <a:pt x="7194" y="6145"/>
                  </a:cubicBezTo>
                  <a:cubicBezTo>
                    <a:pt x="7328" y="7691"/>
                    <a:pt x="7060" y="7960"/>
                    <a:pt x="5513" y="8363"/>
                  </a:cubicBezTo>
                  <a:cubicBezTo>
                    <a:pt x="5345" y="8397"/>
                    <a:pt x="5160" y="8413"/>
                    <a:pt x="4967" y="8413"/>
                  </a:cubicBezTo>
                  <a:cubicBezTo>
                    <a:pt x="4774" y="8413"/>
                    <a:pt x="4572" y="8397"/>
                    <a:pt x="4370" y="8363"/>
                  </a:cubicBezTo>
                  <a:cubicBezTo>
                    <a:pt x="2555" y="8363"/>
                    <a:pt x="2286" y="8632"/>
                    <a:pt x="1816" y="10649"/>
                  </a:cubicBezTo>
                  <a:cubicBezTo>
                    <a:pt x="1659" y="10614"/>
                    <a:pt x="1499" y="10597"/>
                    <a:pt x="1337" y="10597"/>
                  </a:cubicBezTo>
                  <a:cubicBezTo>
                    <a:pt x="872" y="10597"/>
                    <a:pt x="400" y="10736"/>
                    <a:pt x="1" y="10985"/>
                  </a:cubicBezTo>
                  <a:cubicBezTo>
                    <a:pt x="404" y="11254"/>
                    <a:pt x="875" y="10985"/>
                    <a:pt x="1211" y="11321"/>
                  </a:cubicBezTo>
                  <a:lnTo>
                    <a:pt x="3093" y="11792"/>
                  </a:lnTo>
                  <a:cubicBezTo>
                    <a:pt x="3717" y="11792"/>
                    <a:pt x="4342" y="11620"/>
                    <a:pt x="4941" y="11620"/>
                  </a:cubicBezTo>
                  <a:cubicBezTo>
                    <a:pt x="5181" y="11620"/>
                    <a:pt x="5417" y="11648"/>
                    <a:pt x="5648" y="11724"/>
                  </a:cubicBezTo>
                  <a:cubicBezTo>
                    <a:pt x="6925" y="12330"/>
                    <a:pt x="8337" y="12397"/>
                    <a:pt x="9681" y="12800"/>
                  </a:cubicBezTo>
                  <a:cubicBezTo>
                    <a:pt x="9912" y="12892"/>
                    <a:pt x="10159" y="12937"/>
                    <a:pt x="10407" y="12937"/>
                  </a:cubicBezTo>
                  <a:cubicBezTo>
                    <a:pt x="10884" y="12937"/>
                    <a:pt x="11368" y="12773"/>
                    <a:pt x="11766" y="12464"/>
                  </a:cubicBezTo>
                  <a:cubicBezTo>
                    <a:pt x="12496" y="11956"/>
                    <a:pt x="12911" y="11688"/>
                    <a:pt x="13302" y="11688"/>
                  </a:cubicBezTo>
                  <a:cubicBezTo>
                    <a:pt x="13738" y="11688"/>
                    <a:pt x="14145" y="12023"/>
                    <a:pt x="14925" y="12733"/>
                  </a:cubicBezTo>
                  <a:cubicBezTo>
                    <a:pt x="15060" y="12464"/>
                    <a:pt x="15194" y="12195"/>
                    <a:pt x="15329" y="11926"/>
                  </a:cubicBezTo>
                  <a:cubicBezTo>
                    <a:pt x="16270" y="10514"/>
                    <a:pt x="16270" y="10514"/>
                    <a:pt x="14656" y="10111"/>
                  </a:cubicBezTo>
                  <a:cubicBezTo>
                    <a:pt x="14724" y="9506"/>
                    <a:pt x="15194" y="9170"/>
                    <a:pt x="15463" y="8766"/>
                  </a:cubicBezTo>
                  <a:cubicBezTo>
                    <a:pt x="15934" y="7758"/>
                    <a:pt x="16875" y="8094"/>
                    <a:pt x="17749" y="7758"/>
                  </a:cubicBezTo>
                  <a:cubicBezTo>
                    <a:pt x="17840" y="7730"/>
                    <a:pt x="17919" y="7717"/>
                    <a:pt x="17989" y="7717"/>
                  </a:cubicBezTo>
                  <a:cubicBezTo>
                    <a:pt x="18588" y="7717"/>
                    <a:pt x="18470" y="8660"/>
                    <a:pt x="18892" y="8901"/>
                  </a:cubicBezTo>
                  <a:cubicBezTo>
                    <a:pt x="18914" y="8923"/>
                    <a:pt x="18944" y="8931"/>
                    <a:pt x="18981" y="8931"/>
                  </a:cubicBezTo>
                  <a:cubicBezTo>
                    <a:pt x="19056" y="8931"/>
                    <a:pt x="19161" y="8901"/>
                    <a:pt x="19295" y="8901"/>
                  </a:cubicBezTo>
                  <a:cubicBezTo>
                    <a:pt x="19631" y="7892"/>
                    <a:pt x="18085" y="6884"/>
                    <a:pt x="19161" y="5808"/>
                  </a:cubicBezTo>
                  <a:cubicBezTo>
                    <a:pt x="19295" y="5607"/>
                    <a:pt x="18824" y="4666"/>
                    <a:pt x="18085" y="4531"/>
                  </a:cubicBezTo>
                  <a:cubicBezTo>
                    <a:pt x="18043" y="4527"/>
                    <a:pt x="18002" y="4525"/>
                    <a:pt x="17964" y="4525"/>
                  </a:cubicBezTo>
                  <a:cubicBezTo>
                    <a:pt x="17330" y="4525"/>
                    <a:pt x="17207" y="5032"/>
                    <a:pt x="17144" y="5539"/>
                  </a:cubicBezTo>
                  <a:cubicBezTo>
                    <a:pt x="17077" y="6145"/>
                    <a:pt x="17009" y="6548"/>
                    <a:pt x="16337" y="6682"/>
                  </a:cubicBezTo>
                  <a:cubicBezTo>
                    <a:pt x="15665" y="4195"/>
                    <a:pt x="15665" y="4195"/>
                    <a:pt x="17883" y="3455"/>
                  </a:cubicBezTo>
                  <a:cubicBezTo>
                    <a:pt x="18354" y="3321"/>
                    <a:pt x="18623" y="2850"/>
                    <a:pt x="18488" y="2380"/>
                  </a:cubicBezTo>
                  <a:cubicBezTo>
                    <a:pt x="18488" y="1707"/>
                    <a:pt x="18152" y="1035"/>
                    <a:pt x="17614" y="699"/>
                  </a:cubicBezTo>
                  <a:cubicBezTo>
                    <a:pt x="17009" y="699"/>
                    <a:pt x="16808" y="1439"/>
                    <a:pt x="16337" y="1439"/>
                  </a:cubicBezTo>
                  <a:cubicBezTo>
                    <a:pt x="15598" y="1170"/>
                    <a:pt x="15866" y="296"/>
                    <a:pt x="15329" y="161"/>
                  </a:cubicBezTo>
                  <a:cubicBezTo>
                    <a:pt x="14662" y="50"/>
                    <a:pt x="13996" y="0"/>
                    <a:pt x="1333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3" name="Google Shape;13993;p16"/>
            <p:cNvSpPr/>
            <p:nvPr/>
          </p:nvSpPr>
          <p:spPr>
            <a:xfrm>
              <a:off x="4094875" y="2966000"/>
              <a:ext cx="721025" cy="322750"/>
            </a:xfrm>
            <a:custGeom>
              <a:avLst/>
              <a:gdLst/>
              <a:ahLst/>
              <a:cxnLst/>
              <a:rect l="l" t="t" r="r" b="b"/>
              <a:pathLst>
                <a:path w="28841" h="12910" extrusionOk="0">
                  <a:moveTo>
                    <a:pt x="547" y="1"/>
                  </a:moveTo>
                  <a:cubicBezTo>
                    <a:pt x="83" y="1"/>
                    <a:pt x="41" y="504"/>
                    <a:pt x="0" y="1744"/>
                  </a:cubicBezTo>
                  <a:cubicBezTo>
                    <a:pt x="2756" y="3627"/>
                    <a:pt x="5782" y="5240"/>
                    <a:pt x="8874" y="6585"/>
                  </a:cubicBezTo>
                  <a:cubicBezTo>
                    <a:pt x="9076" y="6853"/>
                    <a:pt x="9412" y="6786"/>
                    <a:pt x="9681" y="6988"/>
                  </a:cubicBezTo>
                  <a:cubicBezTo>
                    <a:pt x="10353" y="7391"/>
                    <a:pt x="11093" y="7459"/>
                    <a:pt x="11698" y="7862"/>
                  </a:cubicBezTo>
                  <a:cubicBezTo>
                    <a:pt x="12303" y="7929"/>
                    <a:pt x="12908" y="8064"/>
                    <a:pt x="13446" y="8333"/>
                  </a:cubicBezTo>
                  <a:cubicBezTo>
                    <a:pt x="15261" y="8938"/>
                    <a:pt x="16942" y="10013"/>
                    <a:pt x="18891" y="10282"/>
                  </a:cubicBezTo>
                  <a:cubicBezTo>
                    <a:pt x="20639" y="11291"/>
                    <a:pt x="22723" y="11425"/>
                    <a:pt x="24606" y="12030"/>
                  </a:cubicBezTo>
                  <a:cubicBezTo>
                    <a:pt x="25470" y="12335"/>
                    <a:pt x="26334" y="12909"/>
                    <a:pt x="27286" y="12909"/>
                  </a:cubicBezTo>
                  <a:cubicBezTo>
                    <a:pt x="27593" y="12909"/>
                    <a:pt x="27908" y="12850"/>
                    <a:pt x="28236" y="12702"/>
                  </a:cubicBezTo>
                  <a:cubicBezTo>
                    <a:pt x="28169" y="12366"/>
                    <a:pt x="28370" y="12030"/>
                    <a:pt x="28639" y="11828"/>
                  </a:cubicBezTo>
                  <a:cubicBezTo>
                    <a:pt x="28841" y="10618"/>
                    <a:pt x="28370" y="9879"/>
                    <a:pt x="27160" y="9744"/>
                  </a:cubicBezTo>
                  <a:cubicBezTo>
                    <a:pt x="26286" y="9610"/>
                    <a:pt x="25412" y="9341"/>
                    <a:pt x="24606" y="9005"/>
                  </a:cubicBezTo>
                  <a:cubicBezTo>
                    <a:pt x="24404" y="8870"/>
                    <a:pt x="24269" y="8803"/>
                    <a:pt x="24135" y="8669"/>
                  </a:cubicBezTo>
                  <a:cubicBezTo>
                    <a:pt x="23945" y="8424"/>
                    <a:pt x="23710" y="8377"/>
                    <a:pt x="23472" y="8377"/>
                  </a:cubicBezTo>
                  <a:cubicBezTo>
                    <a:pt x="23325" y="8377"/>
                    <a:pt x="23176" y="8395"/>
                    <a:pt x="23036" y="8395"/>
                  </a:cubicBezTo>
                  <a:cubicBezTo>
                    <a:pt x="22841" y="8395"/>
                    <a:pt x="22661" y="8361"/>
                    <a:pt x="22522" y="8198"/>
                  </a:cubicBezTo>
                  <a:cubicBezTo>
                    <a:pt x="22185" y="8198"/>
                    <a:pt x="21849" y="8198"/>
                    <a:pt x="21513" y="8064"/>
                  </a:cubicBezTo>
                  <a:cubicBezTo>
                    <a:pt x="18622" y="7391"/>
                    <a:pt x="15866" y="6114"/>
                    <a:pt x="13042" y="5106"/>
                  </a:cubicBezTo>
                  <a:cubicBezTo>
                    <a:pt x="9815" y="3963"/>
                    <a:pt x="6454" y="2954"/>
                    <a:pt x="3496" y="1139"/>
                  </a:cubicBezTo>
                  <a:cubicBezTo>
                    <a:pt x="3025" y="803"/>
                    <a:pt x="2555" y="601"/>
                    <a:pt x="2017" y="534"/>
                  </a:cubicBezTo>
                  <a:cubicBezTo>
                    <a:pt x="1292" y="198"/>
                    <a:pt x="837" y="1"/>
                    <a:pt x="547" y="1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4" name="Google Shape;13994;p16"/>
            <p:cNvSpPr/>
            <p:nvPr/>
          </p:nvSpPr>
          <p:spPr>
            <a:xfrm>
              <a:off x="4454525" y="3281875"/>
              <a:ext cx="492475" cy="232500"/>
            </a:xfrm>
            <a:custGeom>
              <a:avLst/>
              <a:gdLst/>
              <a:ahLst/>
              <a:cxnLst/>
              <a:rect l="l" t="t" r="r" b="b"/>
              <a:pathLst>
                <a:path w="19699" h="9300" extrusionOk="0">
                  <a:moveTo>
                    <a:pt x="7799" y="0"/>
                  </a:moveTo>
                  <a:cubicBezTo>
                    <a:pt x="7047" y="1706"/>
                    <a:pt x="6481" y="2364"/>
                    <a:pt x="5376" y="2364"/>
                  </a:cubicBezTo>
                  <a:cubicBezTo>
                    <a:pt x="5001" y="2364"/>
                    <a:pt x="4563" y="2288"/>
                    <a:pt x="4035" y="2151"/>
                  </a:cubicBezTo>
                  <a:cubicBezTo>
                    <a:pt x="3601" y="2073"/>
                    <a:pt x="3168" y="2040"/>
                    <a:pt x="2735" y="2040"/>
                  </a:cubicBezTo>
                  <a:cubicBezTo>
                    <a:pt x="2429" y="2040"/>
                    <a:pt x="2122" y="2056"/>
                    <a:pt x="1816" y="2084"/>
                  </a:cubicBezTo>
                  <a:cubicBezTo>
                    <a:pt x="1547" y="2084"/>
                    <a:pt x="1278" y="2084"/>
                    <a:pt x="1144" y="2420"/>
                  </a:cubicBezTo>
                  <a:cubicBezTo>
                    <a:pt x="1077" y="2689"/>
                    <a:pt x="1211" y="2958"/>
                    <a:pt x="1480" y="3093"/>
                  </a:cubicBezTo>
                  <a:cubicBezTo>
                    <a:pt x="2152" y="3496"/>
                    <a:pt x="2556" y="4303"/>
                    <a:pt x="2421" y="5042"/>
                  </a:cubicBezTo>
                  <a:cubicBezTo>
                    <a:pt x="2475" y="5051"/>
                    <a:pt x="2523" y="5055"/>
                    <a:pt x="2566" y="5055"/>
                  </a:cubicBezTo>
                  <a:cubicBezTo>
                    <a:pt x="2843" y="5055"/>
                    <a:pt x="2901" y="4881"/>
                    <a:pt x="2959" y="4706"/>
                  </a:cubicBezTo>
                  <a:cubicBezTo>
                    <a:pt x="3047" y="4396"/>
                    <a:pt x="3194" y="4203"/>
                    <a:pt x="3399" y="4203"/>
                  </a:cubicBezTo>
                  <a:cubicBezTo>
                    <a:pt x="3506" y="4203"/>
                    <a:pt x="3628" y="4255"/>
                    <a:pt x="3766" y="4370"/>
                  </a:cubicBezTo>
                  <a:cubicBezTo>
                    <a:pt x="4102" y="4572"/>
                    <a:pt x="4572" y="4908"/>
                    <a:pt x="4371" y="5311"/>
                  </a:cubicBezTo>
                  <a:cubicBezTo>
                    <a:pt x="3900" y="5983"/>
                    <a:pt x="3362" y="6588"/>
                    <a:pt x="2824" y="7059"/>
                  </a:cubicBezTo>
                  <a:cubicBezTo>
                    <a:pt x="2656" y="7203"/>
                    <a:pt x="2497" y="7262"/>
                    <a:pt x="2342" y="7262"/>
                  </a:cubicBezTo>
                  <a:cubicBezTo>
                    <a:pt x="2065" y="7262"/>
                    <a:pt x="1806" y="7073"/>
                    <a:pt x="1547" y="6857"/>
                  </a:cubicBezTo>
                  <a:cubicBezTo>
                    <a:pt x="1386" y="6765"/>
                    <a:pt x="1240" y="6720"/>
                    <a:pt x="1116" y="6720"/>
                  </a:cubicBezTo>
                  <a:cubicBezTo>
                    <a:pt x="878" y="6720"/>
                    <a:pt x="717" y="6884"/>
                    <a:pt x="673" y="7194"/>
                  </a:cubicBezTo>
                  <a:cubicBezTo>
                    <a:pt x="673" y="7731"/>
                    <a:pt x="337" y="7664"/>
                    <a:pt x="1" y="7731"/>
                  </a:cubicBezTo>
                  <a:lnTo>
                    <a:pt x="539" y="8067"/>
                  </a:lnTo>
                  <a:cubicBezTo>
                    <a:pt x="1345" y="8673"/>
                    <a:pt x="2488" y="8471"/>
                    <a:pt x="3430" y="8874"/>
                  </a:cubicBezTo>
                  <a:cubicBezTo>
                    <a:pt x="4027" y="8874"/>
                    <a:pt x="4518" y="9299"/>
                    <a:pt x="5140" y="9299"/>
                  </a:cubicBezTo>
                  <a:cubicBezTo>
                    <a:pt x="5217" y="9299"/>
                    <a:pt x="5297" y="9293"/>
                    <a:pt x="5379" y="9278"/>
                  </a:cubicBezTo>
                  <a:cubicBezTo>
                    <a:pt x="5469" y="9278"/>
                    <a:pt x="5573" y="9285"/>
                    <a:pt x="5680" y="9285"/>
                  </a:cubicBezTo>
                  <a:cubicBezTo>
                    <a:pt x="5895" y="9285"/>
                    <a:pt x="6119" y="9255"/>
                    <a:pt x="6253" y="9076"/>
                  </a:cubicBezTo>
                  <a:cubicBezTo>
                    <a:pt x="5783" y="8404"/>
                    <a:pt x="5110" y="7933"/>
                    <a:pt x="4304" y="7731"/>
                  </a:cubicBezTo>
                  <a:cubicBezTo>
                    <a:pt x="4942" y="7554"/>
                    <a:pt x="5244" y="7470"/>
                    <a:pt x="5475" y="7470"/>
                  </a:cubicBezTo>
                  <a:cubicBezTo>
                    <a:pt x="5682" y="7470"/>
                    <a:pt x="5833" y="7537"/>
                    <a:pt x="6119" y="7664"/>
                  </a:cubicBezTo>
                  <a:cubicBezTo>
                    <a:pt x="6522" y="7866"/>
                    <a:pt x="6858" y="8000"/>
                    <a:pt x="7262" y="8067"/>
                  </a:cubicBezTo>
                  <a:cubicBezTo>
                    <a:pt x="7331" y="8080"/>
                    <a:pt x="7400" y="8086"/>
                    <a:pt x="7467" y="8086"/>
                  </a:cubicBezTo>
                  <a:cubicBezTo>
                    <a:pt x="8109" y="8086"/>
                    <a:pt x="8600" y="7527"/>
                    <a:pt x="8539" y="6857"/>
                  </a:cubicBezTo>
                  <a:cubicBezTo>
                    <a:pt x="8593" y="6317"/>
                    <a:pt x="8560" y="5820"/>
                    <a:pt x="8057" y="5820"/>
                  </a:cubicBezTo>
                  <a:cubicBezTo>
                    <a:pt x="7934" y="5820"/>
                    <a:pt x="7783" y="5850"/>
                    <a:pt x="7598" y="5916"/>
                  </a:cubicBezTo>
                  <a:cubicBezTo>
                    <a:pt x="7562" y="5925"/>
                    <a:pt x="7527" y="5929"/>
                    <a:pt x="7492" y="5929"/>
                  </a:cubicBezTo>
                  <a:cubicBezTo>
                    <a:pt x="7263" y="5929"/>
                    <a:pt x="7060" y="5746"/>
                    <a:pt x="7060" y="5513"/>
                  </a:cubicBezTo>
                  <a:cubicBezTo>
                    <a:pt x="6858" y="5109"/>
                    <a:pt x="7060" y="4639"/>
                    <a:pt x="7463" y="4437"/>
                  </a:cubicBezTo>
                  <a:cubicBezTo>
                    <a:pt x="7564" y="4370"/>
                    <a:pt x="7682" y="4336"/>
                    <a:pt x="7799" y="4336"/>
                  </a:cubicBezTo>
                  <a:cubicBezTo>
                    <a:pt x="7917" y="4336"/>
                    <a:pt x="8035" y="4370"/>
                    <a:pt x="8136" y="4437"/>
                  </a:cubicBezTo>
                  <a:cubicBezTo>
                    <a:pt x="9077" y="5311"/>
                    <a:pt x="10623" y="5446"/>
                    <a:pt x="10690" y="7395"/>
                  </a:cubicBezTo>
                  <a:cubicBezTo>
                    <a:pt x="11497" y="6454"/>
                    <a:pt x="11900" y="5647"/>
                    <a:pt x="12640" y="5177"/>
                  </a:cubicBezTo>
                  <a:cubicBezTo>
                    <a:pt x="13178" y="4841"/>
                    <a:pt x="13043" y="4370"/>
                    <a:pt x="12774" y="3967"/>
                  </a:cubicBezTo>
                  <a:cubicBezTo>
                    <a:pt x="12169" y="3362"/>
                    <a:pt x="12102" y="2488"/>
                    <a:pt x="12505" y="1815"/>
                  </a:cubicBezTo>
                  <a:cubicBezTo>
                    <a:pt x="12563" y="1814"/>
                    <a:pt x="12620" y="1813"/>
                    <a:pt x="12676" y="1813"/>
                  </a:cubicBezTo>
                  <a:cubicBezTo>
                    <a:pt x="14855" y="1813"/>
                    <a:pt x="16084" y="3076"/>
                    <a:pt x="16673" y="5042"/>
                  </a:cubicBezTo>
                  <a:cubicBezTo>
                    <a:pt x="17413" y="4504"/>
                    <a:pt x="16405" y="3630"/>
                    <a:pt x="17279" y="3429"/>
                  </a:cubicBezTo>
                  <a:cubicBezTo>
                    <a:pt x="17414" y="3387"/>
                    <a:pt x="17538" y="3368"/>
                    <a:pt x="17652" y="3368"/>
                  </a:cubicBezTo>
                  <a:cubicBezTo>
                    <a:pt x="18276" y="3368"/>
                    <a:pt x="18608" y="3936"/>
                    <a:pt x="18892" y="4504"/>
                  </a:cubicBezTo>
                  <a:cubicBezTo>
                    <a:pt x="18892" y="4639"/>
                    <a:pt x="19094" y="4639"/>
                    <a:pt x="19228" y="4639"/>
                  </a:cubicBezTo>
                  <a:cubicBezTo>
                    <a:pt x="19699" y="3362"/>
                    <a:pt x="19564" y="2958"/>
                    <a:pt x="18489" y="2555"/>
                  </a:cubicBezTo>
                  <a:cubicBezTo>
                    <a:pt x="16606" y="1681"/>
                    <a:pt x="14724" y="1143"/>
                    <a:pt x="12707" y="874"/>
                  </a:cubicBezTo>
                  <a:cubicBezTo>
                    <a:pt x="11026" y="740"/>
                    <a:pt x="9413" y="471"/>
                    <a:pt x="7799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5" name="Google Shape;13995;p16"/>
            <p:cNvSpPr/>
            <p:nvPr/>
          </p:nvSpPr>
          <p:spPr>
            <a:xfrm>
              <a:off x="5478075" y="3382450"/>
              <a:ext cx="200025" cy="233900"/>
            </a:xfrm>
            <a:custGeom>
              <a:avLst/>
              <a:gdLst/>
              <a:ahLst/>
              <a:cxnLst/>
              <a:rect l="l" t="t" r="r" b="b"/>
              <a:pathLst>
                <a:path w="8001" h="9356" extrusionOk="0">
                  <a:moveTo>
                    <a:pt x="1432" y="0"/>
                  </a:moveTo>
                  <a:cubicBezTo>
                    <a:pt x="1264" y="0"/>
                    <a:pt x="1078" y="4"/>
                    <a:pt x="875" y="11"/>
                  </a:cubicBezTo>
                  <a:cubicBezTo>
                    <a:pt x="539" y="11"/>
                    <a:pt x="135" y="11"/>
                    <a:pt x="1" y="414"/>
                  </a:cubicBezTo>
                  <a:cubicBezTo>
                    <a:pt x="68" y="549"/>
                    <a:pt x="68" y="750"/>
                    <a:pt x="135" y="818"/>
                  </a:cubicBezTo>
                  <a:cubicBezTo>
                    <a:pt x="1144" y="1691"/>
                    <a:pt x="68" y="2498"/>
                    <a:pt x="68" y="3305"/>
                  </a:cubicBezTo>
                  <a:cubicBezTo>
                    <a:pt x="68" y="4313"/>
                    <a:pt x="1681" y="4448"/>
                    <a:pt x="1480" y="5725"/>
                  </a:cubicBezTo>
                  <a:cubicBezTo>
                    <a:pt x="1480" y="6465"/>
                    <a:pt x="1278" y="7204"/>
                    <a:pt x="875" y="7809"/>
                  </a:cubicBezTo>
                  <a:cubicBezTo>
                    <a:pt x="606" y="8078"/>
                    <a:pt x="673" y="8482"/>
                    <a:pt x="942" y="8683"/>
                  </a:cubicBezTo>
                  <a:cubicBezTo>
                    <a:pt x="1116" y="8813"/>
                    <a:pt x="1345" y="8888"/>
                    <a:pt x="1559" y="8888"/>
                  </a:cubicBezTo>
                  <a:cubicBezTo>
                    <a:pt x="1676" y="8888"/>
                    <a:pt x="1788" y="8865"/>
                    <a:pt x="1883" y="8818"/>
                  </a:cubicBezTo>
                  <a:cubicBezTo>
                    <a:pt x="2085" y="8683"/>
                    <a:pt x="2219" y="8549"/>
                    <a:pt x="2354" y="8347"/>
                  </a:cubicBezTo>
                  <a:cubicBezTo>
                    <a:pt x="2610" y="8039"/>
                    <a:pt x="2808" y="7907"/>
                    <a:pt x="2966" y="7907"/>
                  </a:cubicBezTo>
                  <a:cubicBezTo>
                    <a:pt x="3222" y="7907"/>
                    <a:pt x="3372" y="8252"/>
                    <a:pt x="3497" y="8750"/>
                  </a:cubicBezTo>
                  <a:cubicBezTo>
                    <a:pt x="3564" y="8952"/>
                    <a:pt x="3429" y="9221"/>
                    <a:pt x="3967" y="9355"/>
                  </a:cubicBezTo>
                  <a:cubicBezTo>
                    <a:pt x="3631" y="7540"/>
                    <a:pt x="5648" y="6397"/>
                    <a:pt x="5177" y="4582"/>
                  </a:cubicBezTo>
                  <a:cubicBezTo>
                    <a:pt x="5263" y="4550"/>
                    <a:pt x="5345" y="4537"/>
                    <a:pt x="5425" y="4537"/>
                  </a:cubicBezTo>
                  <a:cubicBezTo>
                    <a:pt x="5817" y="4537"/>
                    <a:pt x="6153" y="4857"/>
                    <a:pt x="6562" y="4857"/>
                  </a:cubicBezTo>
                  <a:cubicBezTo>
                    <a:pt x="6593" y="4857"/>
                    <a:pt x="6624" y="4855"/>
                    <a:pt x="6656" y="4851"/>
                  </a:cubicBezTo>
                  <a:lnTo>
                    <a:pt x="6724" y="4784"/>
                  </a:lnTo>
                  <a:cubicBezTo>
                    <a:pt x="6724" y="4650"/>
                    <a:pt x="6724" y="4515"/>
                    <a:pt x="6724" y="4381"/>
                  </a:cubicBezTo>
                  <a:cubicBezTo>
                    <a:pt x="5984" y="2969"/>
                    <a:pt x="5984" y="2969"/>
                    <a:pt x="7329" y="2162"/>
                  </a:cubicBezTo>
                  <a:cubicBezTo>
                    <a:pt x="7665" y="1893"/>
                    <a:pt x="8001" y="1759"/>
                    <a:pt x="7799" y="1221"/>
                  </a:cubicBezTo>
                  <a:cubicBezTo>
                    <a:pt x="7559" y="741"/>
                    <a:pt x="7319" y="46"/>
                    <a:pt x="6792" y="46"/>
                  </a:cubicBezTo>
                  <a:cubicBezTo>
                    <a:pt x="6729" y="46"/>
                    <a:pt x="6661" y="56"/>
                    <a:pt x="6589" y="78"/>
                  </a:cubicBezTo>
                  <a:cubicBezTo>
                    <a:pt x="5513" y="414"/>
                    <a:pt x="4102" y="11"/>
                    <a:pt x="3631" y="1624"/>
                  </a:cubicBezTo>
                  <a:cubicBezTo>
                    <a:pt x="3579" y="1987"/>
                    <a:pt x="3248" y="2230"/>
                    <a:pt x="2883" y="2230"/>
                  </a:cubicBezTo>
                  <a:cubicBezTo>
                    <a:pt x="2775" y="2230"/>
                    <a:pt x="2663" y="2208"/>
                    <a:pt x="2555" y="2162"/>
                  </a:cubicBezTo>
                  <a:cubicBezTo>
                    <a:pt x="3101" y="342"/>
                    <a:pt x="2990" y="0"/>
                    <a:pt x="1432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6" name="Google Shape;13996;p16"/>
            <p:cNvSpPr/>
            <p:nvPr/>
          </p:nvSpPr>
          <p:spPr>
            <a:xfrm>
              <a:off x="4565450" y="3223050"/>
              <a:ext cx="274000" cy="80700"/>
            </a:xfrm>
            <a:custGeom>
              <a:avLst/>
              <a:gdLst/>
              <a:ahLst/>
              <a:cxnLst/>
              <a:rect l="l" t="t" r="r" b="b"/>
              <a:pathLst>
                <a:path w="10960" h="3228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807"/>
                    <a:pt x="1480" y="874"/>
                    <a:pt x="2287" y="1143"/>
                  </a:cubicBezTo>
                  <a:cubicBezTo>
                    <a:pt x="3497" y="1546"/>
                    <a:pt x="4774" y="1681"/>
                    <a:pt x="5917" y="2151"/>
                  </a:cubicBezTo>
                  <a:cubicBezTo>
                    <a:pt x="7530" y="2756"/>
                    <a:pt x="9278" y="3093"/>
                    <a:pt x="10959" y="3227"/>
                  </a:cubicBezTo>
                  <a:cubicBezTo>
                    <a:pt x="10623" y="2622"/>
                    <a:pt x="9883" y="2756"/>
                    <a:pt x="9346" y="2353"/>
                  </a:cubicBezTo>
                  <a:cubicBezTo>
                    <a:pt x="8472" y="2353"/>
                    <a:pt x="7530" y="2151"/>
                    <a:pt x="6657" y="1815"/>
                  </a:cubicBezTo>
                  <a:cubicBezTo>
                    <a:pt x="4438" y="1210"/>
                    <a:pt x="2219" y="605"/>
                    <a:pt x="1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7" name="Google Shape;13997;p16"/>
            <p:cNvSpPr/>
            <p:nvPr/>
          </p:nvSpPr>
          <p:spPr>
            <a:xfrm>
              <a:off x="5113375" y="3445975"/>
              <a:ext cx="77325" cy="56625"/>
            </a:xfrm>
            <a:custGeom>
              <a:avLst/>
              <a:gdLst/>
              <a:ahLst/>
              <a:cxnLst/>
              <a:rect l="l" t="t" r="r" b="b"/>
              <a:pathLst>
                <a:path w="3093" h="2265" extrusionOk="0">
                  <a:moveTo>
                    <a:pt x="2034" y="1"/>
                  </a:moveTo>
                  <a:cubicBezTo>
                    <a:pt x="1945" y="1"/>
                    <a:pt x="1850" y="28"/>
                    <a:pt x="1748" y="92"/>
                  </a:cubicBezTo>
                  <a:cubicBezTo>
                    <a:pt x="1210" y="495"/>
                    <a:pt x="336" y="495"/>
                    <a:pt x="67" y="1302"/>
                  </a:cubicBezTo>
                  <a:cubicBezTo>
                    <a:pt x="0" y="1503"/>
                    <a:pt x="67" y="1772"/>
                    <a:pt x="202" y="2041"/>
                  </a:cubicBezTo>
                  <a:cubicBezTo>
                    <a:pt x="281" y="2199"/>
                    <a:pt x="452" y="2264"/>
                    <a:pt x="634" y="2264"/>
                  </a:cubicBezTo>
                  <a:cubicBezTo>
                    <a:pt x="763" y="2264"/>
                    <a:pt x="897" y="2231"/>
                    <a:pt x="1009" y="2176"/>
                  </a:cubicBezTo>
                  <a:cubicBezTo>
                    <a:pt x="1614" y="1772"/>
                    <a:pt x="2219" y="1369"/>
                    <a:pt x="3093" y="831"/>
                  </a:cubicBezTo>
                  <a:cubicBezTo>
                    <a:pt x="2711" y="504"/>
                    <a:pt x="2418" y="1"/>
                    <a:pt x="203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8" name="Google Shape;13998;p16"/>
            <p:cNvSpPr/>
            <p:nvPr/>
          </p:nvSpPr>
          <p:spPr>
            <a:xfrm>
              <a:off x="4541925" y="3261700"/>
              <a:ext cx="65575" cy="35175"/>
            </a:xfrm>
            <a:custGeom>
              <a:avLst/>
              <a:gdLst/>
              <a:ahLst/>
              <a:cxnLst/>
              <a:rect l="l" t="t" r="r" b="b"/>
              <a:pathLst>
                <a:path w="2623" h="1407" extrusionOk="0">
                  <a:moveTo>
                    <a:pt x="1816" y="0"/>
                  </a:moveTo>
                  <a:cubicBezTo>
                    <a:pt x="1614" y="807"/>
                    <a:pt x="808" y="740"/>
                    <a:pt x="1" y="1009"/>
                  </a:cubicBezTo>
                  <a:cubicBezTo>
                    <a:pt x="753" y="1259"/>
                    <a:pt x="1193" y="1406"/>
                    <a:pt x="1508" y="1406"/>
                  </a:cubicBezTo>
                  <a:cubicBezTo>
                    <a:pt x="1954" y="1406"/>
                    <a:pt x="2150" y="1113"/>
                    <a:pt x="2623" y="404"/>
                  </a:cubicBezTo>
                  <a:lnTo>
                    <a:pt x="1816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9" name="Google Shape;13999;p16"/>
            <p:cNvSpPr/>
            <p:nvPr/>
          </p:nvSpPr>
          <p:spPr>
            <a:xfrm>
              <a:off x="5419250" y="3651625"/>
              <a:ext cx="20200" cy="38675"/>
            </a:xfrm>
            <a:custGeom>
              <a:avLst/>
              <a:gdLst/>
              <a:ahLst/>
              <a:cxnLst/>
              <a:rect l="l" t="t" r="r" b="b"/>
              <a:pathLst>
                <a:path w="808" h="1547" extrusionOk="0">
                  <a:moveTo>
                    <a:pt x="807" y="0"/>
                  </a:moveTo>
                  <a:lnTo>
                    <a:pt x="807" y="0"/>
                  </a:lnTo>
                  <a:cubicBezTo>
                    <a:pt x="1" y="807"/>
                    <a:pt x="1" y="807"/>
                    <a:pt x="539" y="1547"/>
                  </a:cubicBezTo>
                  <a:cubicBezTo>
                    <a:pt x="606" y="941"/>
                    <a:pt x="673" y="471"/>
                    <a:pt x="807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0" name="Google Shape;14000;p16"/>
            <p:cNvSpPr/>
            <p:nvPr/>
          </p:nvSpPr>
          <p:spPr>
            <a:xfrm>
              <a:off x="4632700" y="3505400"/>
              <a:ext cx="23550" cy="17275"/>
            </a:xfrm>
            <a:custGeom>
              <a:avLst/>
              <a:gdLst/>
              <a:ahLst/>
              <a:cxnLst/>
              <a:rect l="l" t="t" r="r" b="b"/>
              <a:pathLst>
                <a:path w="942" h="691" extrusionOk="0">
                  <a:moveTo>
                    <a:pt x="403" y="0"/>
                  </a:moveTo>
                  <a:cubicBezTo>
                    <a:pt x="135" y="68"/>
                    <a:pt x="0" y="135"/>
                    <a:pt x="0" y="404"/>
                  </a:cubicBezTo>
                  <a:cubicBezTo>
                    <a:pt x="55" y="570"/>
                    <a:pt x="202" y="690"/>
                    <a:pt x="327" y="690"/>
                  </a:cubicBezTo>
                  <a:cubicBezTo>
                    <a:pt x="354" y="690"/>
                    <a:pt x="380" y="685"/>
                    <a:pt x="403" y="673"/>
                  </a:cubicBezTo>
                  <a:cubicBezTo>
                    <a:pt x="740" y="673"/>
                    <a:pt x="941" y="538"/>
                    <a:pt x="807" y="202"/>
                  </a:cubicBezTo>
                  <a:cubicBezTo>
                    <a:pt x="740" y="135"/>
                    <a:pt x="538" y="68"/>
                    <a:pt x="403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1" name="Google Shape;14001;p16"/>
            <p:cNvSpPr/>
            <p:nvPr/>
          </p:nvSpPr>
          <p:spPr>
            <a:xfrm>
              <a:off x="4336875" y="3140475"/>
              <a:ext cx="48775" cy="22075"/>
            </a:xfrm>
            <a:custGeom>
              <a:avLst/>
              <a:gdLst/>
              <a:ahLst/>
              <a:cxnLst/>
              <a:rect l="l" t="t" r="r" b="b"/>
              <a:pathLst>
                <a:path w="1951" h="883" extrusionOk="0">
                  <a:moveTo>
                    <a:pt x="188" y="0"/>
                  </a:moveTo>
                  <a:cubicBezTo>
                    <a:pt x="126" y="0"/>
                    <a:pt x="63" y="3"/>
                    <a:pt x="1" y="9"/>
                  </a:cubicBezTo>
                  <a:lnTo>
                    <a:pt x="808" y="883"/>
                  </a:lnTo>
                  <a:lnTo>
                    <a:pt x="1951" y="883"/>
                  </a:lnTo>
                  <a:cubicBezTo>
                    <a:pt x="1520" y="329"/>
                    <a:pt x="864" y="0"/>
                    <a:pt x="188" y="0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2" name="Google Shape;14002;p16"/>
            <p:cNvSpPr/>
            <p:nvPr/>
          </p:nvSpPr>
          <p:spPr>
            <a:xfrm>
              <a:off x="5469875" y="3654850"/>
              <a:ext cx="25025" cy="25800"/>
            </a:xfrm>
            <a:custGeom>
              <a:avLst/>
              <a:gdLst/>
              <a:ahLst/>
              <a:cxnLst/>
              <a:rect l="l" t="t" r="r" b="b"/>
              <a:pathLst>
                <a:path w="1001" h="1032" extrusionOk="0">
                  <a:moveTo>
                    <a:pt x="909" y="0"/>
                  </a:moveTo>
                  <a:cubicBezTo>
                    <a:pt x="411" y="0"/>
                    <a:pt x="0" y="507"/>
                    <a:pt x="127" y="1014"/>
                  </a:cubicBezTo>
                  <a:cubicBezTo>
                    <a:pt x="176" y="1026"/>
                    <a:pt x="220" y="1032"/>
                    <a:pt x="261" y="1032"/>
                  </a:cubicBezTo>
                  <a:cubicBezTo>
                    <a:pt x="668" y="1032"/>
                    <a:pt x="695" y="470"/>
                    <a:pt x="1001" y="409"/>
                  </a:cubicBezTo>
                  <a:lnTo>
                    <a:pt x="1001" y="6"/>
                  </a:lnTo>
                  <a:cubicBezTo>
                    <a:pt x="970" y="2"/>
                    <a:pt x="940" y="0"/>
                    <a:pt x="909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3" name="Google Shape;14003;p16"/>
            <p:cNvSpPr/>
            <p:nvPr/>
          </p:nvSpPr>
          <p:spPr>
            <a:xfrm>
              <a:off x="5496575" y="3665075"/>
              <a:ext cx="28600" cy="21875"/>
            </a:xfrm>
            <a:custGeom>
              <a:avLst/>
              <a:gdLst/>
              <a:ahLst/>
              <a:cxnLst/>
              <a:rect l="l" t="t" r="r" b="b"/>
              <a:pathLst>
                <a:path w="1144" h="875" extrusionOk="0">
                  <a:moveTo>
                    <a:pt x="0" y="0"/>
                  </a:moveTo>
                  <a:cubicBezTo>
                    <a:pt x="0" y="605"/>
                    <a:pt x="269" y="874"/>
                    <a:pt x="807" y="874"/>
                  </a:cubicBezTo>
                  <a:lnTo>
                    <a:pt x="1009" y="874"/>
                  </a:lnTo>
                  <a:lnTo>
                    <a:pt x="1143" y="807"/>
                  </a:lnTo>
                  <a:cubicBezTo>
                    <a:pt x="941" y="336"/>
                    <a:pt x="471" y="0"/>
                    <a:pt x="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4" name="Google Shape;14004;p16"/>
            <p:cNvSpPr/>
            <p:nvPr/>
          </p:nvSpPr>
          <p:spPr>
            <a:xfrm>
              <a:off x="5681450" y="3377200"/>
              <a:ext cx="11775" cy="11025"/>
            </a:xfrm>
            <a:custGeom>
              <a:avLst/>
              <a:gdLst/>
              <a:ahLst/>
              <a:cxnLst/>
              <a:rect l="l" t="t" r="r" b="b"/>
              <a:pathLst>
                <a:path w="471" h="441" extrusionOk="0">
                  <a:moveTo>
                    <a:pt x="186" y="1"/>
                  </a:moveTo>
                  <a:cubicBezTo>
                    <a:pt x="165" y="1"/>
                    <a:pt x="148" y="6"/>
                    <a:pt x="135" y="19"/>
                  </a:cubicBezTo>
                  <a:cubicBezTo>
                    <a:pt x="68" y="19"/>
                    <a:pt x="0" y="221"/>
                    <a:pt x="0" y="288"/>
                  </a:cubicBezTo>
                  <a:cubicBezTo>
                    <a:pt x="55" y="342"/>
                    <a:pt x="153" y="441"/>
                    <a:pt x="260" y="441"/>
                  </a:cubicBezTo>
                  <a:cubicBezTo>
                    <a:pt x="285" y="441"/>
                    <a:pt x="311" y="435"/>
                    <a:pt x="336" y="422"/>
                  </a:cubicBezTo>
                  <a:cubicBezTo>
                    <a:pt x="404" y="422"/>
                    <a:pt x="404" y="221"/>
                    <a:pt x="471" y="154"/>
                  </a:cubicBezTo>
                  <a:cubicBezTo>
                    <a:pt x="417" y="99"/>
                    <a:pt x="274" y="1"/>
                    <a:pt x="186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5" name="Google Shape;14005;p16"/>
            <p:cNvSpPr/>
            <p:nvPr/>
          </p:nvSpPr>
          <p:spPr>
            <a:xfrm>
              <a:off x="5504975" y="3637525"/>
              <a:ext cx="13475" cy="7400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375" y="0"/>
                  </a:moveTo>
                  <a:cubicBezTo>
                    <a:pt x="341" y="0"/>
                    <a:pt x="305" y="8"/>
                    <a:pt x="269" y="26"/>
                  </a:cubicBezTo>
                  <a:lnTo>
                    <a:pt x="0" y="295"/>
                  </a:lnTo>
                  <a:lnTo>
                    <a:pt x="404" y="295"/>
                  </a:lnTo>
                  <a:cubicBezTo>
                    <a:pt x="404" y="228"/>
                    <a:pt x="538" y="161"/>
                    <a:pt x="538" y="161"/>
                  </a:cubicBezTo>
                  <a:cubicBezTo>
                    <a:pt x="538" y="62"/>
                    <a:pt x="466" y="0"/>
                    <a:pt x="375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6" name="Google Shape;14006;p16"/>
            <p:cNvSpPr/>
            <p:nvPr/>
          </p:nvSpPr>
          <p:spPr>
            <a:xfrm>
              <a:off x="4375550" y="3181025"/>
              <a:ext cx="20175" cy="7575"/>
            </a:xfrm>
            <a:custGeom>
              <a:avLst/>
              <a:gdLst/>
              <a:ahLst/>
              <a:cxnLst/>
              <a:rect l="l" t="t" r="r" b="b"/>
              <a:pathLst>
                <a:path w="807" h="303" extrusionOk="0">
                  <a:moveTo>
                    <a:pt x="0" y="0"/>
                  </a:moveTo>
                  <a:cubicBezTo>
                    <a:pt x="135" y="202"/>
                    <a:pt x="269" y="303"/>
                    <a:pt x="404" y="303"/>
                  </a:cubicBezTo>
                  <a:cubicBezTo>
                    <a:pt x="538" y="303"/>
                    <a:pt x="672" y="202"/>
                    <a:pt x="807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7" name="Google Shape;14007;p16"/>
            <p:cNvSpPr/>
            <p:nvPr/>
          </p:nvSpPr>
          <p:spPr>
            <a:xfrm>
              <a:off x="4365450" y="3170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8" name="Google Shape;14008;p16"/>
            <p:cNvSpPr/>
            <p:nvPr/>
          </p:nvSpPr>
          <p:spPr>
            <a:xfrm>
              <a:off x="4456225" y="3201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9" name="Google Shape;14009;p16"/>
            <p:cNvSpPr/>
            <p:nvPr/>
          </p:nvSpPr>
          <p:spPr>
            <a:xfrm>
              <a:off x="4496550" y="32213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0" name="Google Shape;14010;p16"/>
            <p:cNvSpPr/>
            <p:nvPr/>
          </p:nvSpPr>
          <p:spPr>
            <a:xfrm>
              <a:off x="4526800" y="3233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1" name="Google Shape;14011;p16"/>
            <p:cNvSpPr/>
            <p:nvPr/>
          </p:nvSpPr>
          <p:spPr>
            <a:xfrm>
              <a:off x="4546975" y="32415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2" name="Google Shape;14012;p16"/>
            <p:cNvSpPr/>
            <p:nvPr/>
          </p:nvSpPr>
          <p:spPr>
            <a:xfrm>
              <a:off x="4567150" y="32516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3" name="Google Shape;14013;p16"/>
            <p:cNvSpPr/>
            <p:nvPr/>
          </p:nvSpPr>
          <p:spPr>
            <a:xfrm>
              <a:off x="4627650" y="32717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4" name="Google Shape;14014;p16"/>
            <p:cNvSpPr/>
            <p:nvPr/>
          </p:nvSpPr>
          <p:spPr>
            <a:xfrm>
              <a:off x="5494900" y="36449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5" name="Google Shape;14015;p16"/>
            <p:cNvSpPr/>
            <p:nvPr/>
          </p:nvSpPr>
          <p:spPr>
            <a:xfrm>
              <a:off x="4940250" y="3143700"/>
              <a:ext cx="606775" cy="149550"/>
            </a:xfrm>
            <a:custGeom>
              <a:avLst/>
              <a:gdLst/>
              <a:ahLst/>
              <a:cxnLst/>
              <a:rect l="l" t="t" r="r" b="b"/>
              <a:pathLst>
                <a:path w="24271" h="5982" extrusionOk="0">
                  <a:moveTo>
                    <a:pt x="16778" y="1"/>
                  </a:moveTo>
                  <a:cubicBezTo>
                    <a:pt x="15411" y="1"/>
                    <a:pt x="14154" y="854"/>
                    <a:pt x="13715" y="2233"/>
                  </a:cubicBezTo>
                  <a:cubicBezTo>
                    <a:pt x="13358" y="1742"/>
                    <a:pt x="13090" y="1162"/>
                    <a:pt x="12714" y="1162"/>
                  </a:cubicBezTo>
                  <a:cubicBezTo>
                    <a:pt x="12524" y="1162"/>
                    <a:pt x="12306" y="1311"/>
                    <a:pt x="12035" y="1695"/>
                  </a:cubicBezTo>
                  <a:cubicBezTo>
                    <a:pt x="11872" y="1955"/>
                    <a:pt x="11694" y="2074"/>
                    <a:pt x="11515" y="2074"/>
                  </a:cubicBezTo>
                  <a:cubicBezTo>
                    <a:pt x="11324" y="2074"/>
                    <a:pt x="11133" y="1938"/>
                    <a:pt x="10959" y="1695"/>
                  </a:cubicBezTo>
                  <a:cubicBezTo>
                    <a:pt x="10576" y="1142"/>
                    <a:pt x="9923" y="831"/>
                    <a:pt x="9274" y="831"/>
                  </a:cubicBezTo>
                  <a:cubicBezTo>
                    <a:pt x="8898" y="831"/>
                    <a:pt x="8523" y="935"/>
                    <a:pt x="8203" y="1157"/>
                  </a:cubicBezTo>
                  <a:cubicBezTo>
                    <a:pt x="8052" y="1220"/>
                    <a:pt x="7930" y="1248"/>
                    <a:pt x="7830" y="1248"/>
                  </a:cubicBezTo>
                  <a:cubicBezTo>
                    <a:pt x="7391" y="1248"/>
                    <a:pt x="7371" y="721"/>
                    <a:pt x="7261" y="283"/>
                  </a:cubicBezTo>
                  <a:cubicBezTo>
                    <a:pt x="7194" y="485"/>
                    <a:pt x="6925" y="619"/>
                    <a:pt x="6925" y="754"/>
                  </a:cubicBezTo>
                  <a:cubicBezTo>
                    <a:pt x="6925" y="1716"/>
                    <a:pt x="6742" y="2372"/>
                    <a:pt x="5674" y="2372"/>
                  </a:cubicBezTo>
                  <a:cubicBezTo>
                    <a:pt x="5623" y="2372"/>
                    <a:pt x="5569" y="2370"/>
                    <a:pt x="5513" y="2367"/>
                  </a:cubicBezTo>
                  <a:cubicBezTo>
                    <a:pt x="5043" y="2367"/>
                    <a:pt x="4908" y="2771"/>
                    <a:pt x="4841" y="3241"/>
                  </a:cubicBezTo>
                  <a:cubicBezTo>
                    <a:pt x="4774" y="3779"/>
                    <a:pt x="4505" y="4250"/>
                    <a:pt x="3900" y="4250"/>
                  </a:cubicBezTo>
                  <a:cubicBezTo>
                    <a:pt x="3295" y="4250"/>
                    <a:pt x="3228" y="3914"/>
                    <a:pt x="3631" y="3510"/>
                  </a:cubicBezTo>
                  <a:lnTo>
                    <a:pt x="3631" y="3510"/>
                  </a:lnTo>
                  <a:cubicBezTo>
                    <a:pt x="3705" y="3621"/>
                    <a:pt x="3800" y="3671"/>
                    <a:pt x="3892" y="3671"/>
                  </a:cubicBezTo>
                  <a:cubicBezTo>
                    <a:pt x="3967" y="3671"/>
                    <a:pt x="4041" y="3638"/>
                    <a:pt x="4102" y="3577"/>
                  </a:cubicBezTo>
                  <a:cubicBezTo>
                    <a:pt x="3624" y="3273"/>
                    <a:pt x="3167" y="3159"/>
                    <a:pt x="2722" y="3159"/>
                  </a:cubicBezTo>
                  <a:cubicBezTo>
                    <a:pt x="1790" y="3159"/>
                    <a:pt x="911" y="3662"/>
                    <a:pt x="1" y="3981"/>
                  </a:cubicBezTo>
                  <a:cubicBezTo>
                    <a:pt x="175" y="4474"/>
                    <a:pt x="486" y="4567"/>
                    <a:pt x="828" y="4567"/>
                  </a:cubicBezTo>
                  <a:cubicBezTo>
                    <a:pt x="1033" y="4567"/>
                    <a:pt x="1250" y="4533"/>
                    <a:pt x="1454" y="4533"/>
                  </a:cubicBezTo>
                  <a:cubicBezTo>
                    <a:pt x="1695" y="4533"/>
                    <a:pt x="1919" y="4580"/>
                    <a:pt x="2085" y="4788"/>
                  </a:cubicBezTo>
                  <a:cubicBezTo>
                    <a:pt x="2522" y="4788"/>
                    <a:pt x="2959" y="4771"/>
                    <a:pt x="3396" y="4771"/>
                  </a:cubicBezTo>
                  <a:cubicBezTo>
                    <a:pt x="3833" y="4771"/>
                    <a:pt x="4270" y="4788"/>
                    <a:pt x="4707" y="4855"/>
                  </a:cubicBezTo>
                  <a:cubicBezTo>
                    <a:pt x="8270" y="5191"/>
                    <a:pt x="11833" y="5527"/>
                    <a:pt x="15396" y="5594"/>
                  </a:cubicBezTo>
                  <a:cubicBezTo>
                    <a:pt x="15722" y="5603"/>
                    <a:pt x="16048" y="5606"/>
                    <a:pt x="16372" y="5606"/>
                  </a:cubicBezTo>
                  <a:cubicBezTo>
                    <a:pt x="17217" y="5606"/>
                    <a:pt x="18057" y="5585"/>
                    <a:pt x="18896" y="5585"/>
                  </a:cubicBezTo>
                  <a:cubicBezTo>
                    <a:pt x="20256" y="5585"/>
                    <a:pt x="21614" y="5640"/>
                    <a:pt x="22993" y="5930"/>
                  </a:cubicBezTo>
                  <a:cubicBezTo>
                    <a:pt x="23097" y="5965"/>
                    <a:pt x="23210" y="5982"/>
                    <a:pt x="23326" y="5982"/>
                  </a:cubicBezTo>
                  <a:cubicBezTo>
                    <a:pt x="23661" y="5982"/>
                    <a:pt x="24021" y="5844"/>
                    <a:pt x="24270" y="5594"/>
                  </a:cubicBezTo>
                  <a:cubicBezTo>
                    <a:pt x="23329" y="5594"/>
                    <a:pt x="22724" y="4720"/>
                    <a:pt x="22926" y="3779"/>
                  </a:cubicBezTo>
                  <a:cubicBezTo>
                    <a:pt x="23060" y="2905"/>
                    <a:pt x="22657" y="2771"/>
                    <a:pt x="21917" y="2771"/>
                  </a:cubicBezTo>
                  <a:lnTo>
                    <a:pt x="20707" y="2771"/>
                  </a:lnTo>
                  <a:cubicBezTo>
                    <a:pt x="20471" y="2758"/>
                    <a:pt x="20281" y="2747"/>
                    <a:pt x="20124" y="2747"/>
                  </a:cubicBezTo>
                  <a:cubicBezTo>
                    <a:pt x="19476" y="2747"/>
                    <a:pt x="19392" y="2927"/>
                    <a:pt x="18959" y="3846"/>
                  </a:cubicBezTo>
                  <a:cubicBezTo>
                    <a:pt x="18018" y="3712"/>
                    <a:pt x="17749" y="2838"/>
                    <a:pt x="17278" y="2300"/>
                  </a:cubicBezTo>
                  <a:cubicBezTo>
                    <a:pt x="16741" y="1628"/>
                    <a:pt x="16673" y="754"/>
                    <a:pt x="17077" y="14"/>
                  </a:cubicBezTo>
                  <a:cubicBezTo>
                    <a:pt x="16977" y="5"/>
                    <a:pt x="16877" y="1"/>
                    <a:pt x="16778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6" name="Google Shape;14016;p16"/>
            <p:cNvSpPr/>
            <p:nvPr/>
          </p:nvSpPr>
          <p:spPr>
            <a:xfrm>
              <a:off x="5172200" y="3056575"/>
              <a:ext cx="80700" cy="79225"/>
            </a:xfrm>
            <a:custGeom>
              <a:avLst/>
              <a:gdLst/>
              <a:ahLst/>
              <a:cxnLst/>
              <a:rect l="l" t="t" r="r" b="b"/>
              <a:pathLst>
                <a:path w="3228" h="3169" extrusionOk="0">
                  <a:moveTo>
                    <a:pt x="1353" y="0"/>
                  </a:moveTo>
                  <a:cubicBezTo>
                    <a:pt x="536" y="0"/>
                    <a:pt x="250" y="420"/>
                    <a:pt x="0" y="1617"/>
                  </a:cubicBezTo>
                  <a:cubicBezTo>
                    <a:pt x="0" y="1953"/>
                    <a:pt x="0" y="2222"/>
                    <a:pt x="0" y="2558"/>
                  </a:cubicBezTo>
                  <a:cubicBezTo>
                    <a:pt x="296" y="2965"/>
                    <a:pt x="734" y="3168"/>
                    <a:pt x="1169" y="3168"/>
                  </a:cubicBezTo>
                  <a:cubicBezTo>
                    <a:pt x="1525" y="3168"/>
                    <a:pt x="1879" y="3032"/>
                    <a:pt x="2152" y="2760"/>
                  </a:cubicBezTo>
                  <a:cubicBezTo>
                    <a:pt x="3227" y="1953"/>
                    <a:pt x="2824" y="1079"/>
                    <a:pt x="2420" y="138"/>
                  </a:cubicBezTo>
                  <a:cubicBezTo>
                    <a:pt x="1986" y="51"/>
                    <a:pt x="1637" y="0"/>
                    <a:pt x="1353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7" name="Google Shape;14017;p16"/>
            <p:cNvSpPr/>
            <p:nvPr/>
          </p:nvSpPr>
          <p:spPr>
            <a:xfrm>
              <a:off x="5232700" y="2960850"/>
              <a:ext cx="68925" cy="39425"/>
            </a:xfrm>
            <a:custGeom>
              <a:avLst/>
              <a:gdLst/>
              <a:ahLst/>
              <a:cxnLst/>
              <a:rect l="l" t="t" r="r" b="b"/>
              <a:pathLst>
                <a:path w="2757" h="1577" extrusionOk="0">
                  <a:moveTo>
                    <a:pt x="807" y="1"/>
                  </a:moveTo>
                  <a:cubicBezTo>
                    <a:pt x="337" y="1"/>
                    <a:pt x="0" y="135"/>
                    <a:pt x="202" y="740"/>
                  </a:cubicBezTo>
                  <a:cubicBezTo>
                    <a:pt x="374" y="1256"/>
                    <a:pt x="839" y="1576"/>
                    <a:pt x="1347" y="1576"/>
                  </a:cubicBezTo>
                  <a:cubicBezTo>
                    <a:pt x="1435" y="1576"/>
                    <a:pt x="1525" y="1567"/>
                    <a:pt x="1614" y="1547"/>
                  </a:cubicBezTo>
                  <a:cubicBezTo>
                    <a:pt x="1681" y="1278"/>
                    <a:pt x="2757" y="807"/>
                    <a:pt x="1479" y="740"/>
                  </a:cubicBezTo>
                  <a:cubicBezTo>
                    <a:pt x="1009" y="740"/>
                    <a:pt x="874" y="404"/>
                    <a:pt x="807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8" name="Google Shape;14018;p16"/>
            <p:cNvSpPr/>
            <p:nvPr/>
          </p:nvSpPr>
          <p:spPr>
            <a:xfrm>
              <a:off x="5273025" y="3009600"/>
              <a:ext cx="20200" cy="16350"/>
            </a:xfrm>
            <a:custGeom>
              <a:avLst/>
              <a:gdLst/>
              <a:ahLst/>
              <a:cxnLst/>
              <a:rect l="l" t="t" r="r" b="b"/>
              <a:pathLst>
                <a:path w="808" h="654" extrusionOk="0">
                  <a:moveTo>
                    <a:pt x="404" y="0"/>
                  </a:moveTo>
                  <a:cubicBezTo>
                    <a:pt x="203" y="202"/>
                    <a:pt x="1" y="471"/>
                    <a:pt x="337" y="605"/>
                  </a:cubicBezTo>
                  <a:cubicBezTo>
                    <a:pt x="404" y="639"/>
                    <a:pt x="460" y="654"/>
                    <a:pt x="507" y="654"/>
                  </a:cubicBezTo>
                  <a:cubicBezTo>
                    <a:pt x="742" y="654"/>
                    <a:pt x="752" y="280"/>
                    <a:pt x="808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9" name="Google Shape;14019;p16"/>
            <p:cNvSpPr/>
            <p:nvPr/>
          </p:nvSpPr>
          <p:spPr>
            <a:xfrm>
              <a:off x="4820925" y="4599650"/>
              <a:ext cx="30275" cy="23525"/>
            </a:xfrm>
            <a:custGeom>
              <a:avLst/>
              <a:gdLst/>
              <a:ahLst/>
              <a:cxnLst/>
              <a:rect l="l" t="t" r="r" b="b"/>
              <a:pathLst>
                <a:path w="1211" h="941" extrusionOk="0">
                  <a:moveTo>
                    <a:pt x="913" y="1"/>
                  </a:moveTo>
                  <a:cubicBezTo>
                    <a:pt x="820" y="1"/>
                    <a:pt x="699" y="60"/>
                    <a:pt x="538" y="198"/>
                  </a:cubicBezTo>
                  <a:cubicBezTo>
                    <a:pt x="337" y="399"/>
                    <a:pt x="135" y="668"/>
                    <a:pt x="1" y="937"/>
                  </a:cubicBezTo>
                  <a:cubicBezTo>
                    <a:pt x="90" y="937"/>
                    <a:pt x="183" y="940"/>
                    <a:pt x="277" y="940"/>
                  </a:cubicBezTo>
                  <a:cubicBezTo>
                    <a:pt x="606" y="940"/>
                    <a:pt x="949" y="900"/>
                    <a:pt x="1211" y="534"/>
                  </a:cubicBezTo>
                  <a:cubicBezTo>
                    <a:pt x="1166" y="223"/>
                    <a:pt x="1093" y="1"/>
                    <a:pt x="913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0" name="Google Shape;14020;p16"/>
            <p:cNvSpPr/>
            <p:nvPr/>
          </p:nvSpPr>
          <p:spPr>
            <a:xfrm>
              <a:off x="4805800" y="46298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43" y="0"/>
                  </a:moveTo>
                  <a:cubicBezTo>
                    <a:pt x="17" y="0"/>
                    <a:pt x="1" y="34"/>
                    <a:pt x="1" y="67"/>
                  </a:cubicBezTo>
                  <a:cubicBezTo>
                    <a:pt x="1" y="67"/>
                    <a:pt x="135" y="134"/>
                    <a:pt x="135" y="134"/>
                  </a:cubicBezTo>
                  <a:cubicBezTo>
                    <a:pt x="101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1" name="Google Shape;14021;p16"/>
            <p:cNvSpPr/>
            <p:nvPr/>
          </p:nvSpPr>
          <p:spPr>
            <a:xfrm>
              <a:off x="4271350" y="3935650"/>
              <a:ext cx="665575" cy="422725"/>
            </a:xfrm>
            <a:custGeom>
              <a:avLst/>
              <a:gdLst/>
              <a:ahLst/>
              <a:cxnLst/>
              <a:rect l="l" t="t" r="r" b="b"/>
              <a:pathLst>
                <a:path w="26623" h="16909" extrusionOk="0">
                  <a:moveTo>
                    <a:pt x="11429" y="1"/>
                  </a:moveTo>
                  <a:cubicBezTo>
                    <a:pt x="11294" y="2018"/>
                    <a:pt x="11025" y="2287"/>
                    <a:pt x="8807" y="2421"/>
                  </a:cubicBezTo>
                  <a:cubicBezTo>
                    <a:pt x="7866" y="2421"/>
                    <a:pt x="6925" y="2757"/>
                    <a:pt x="6185" y="3362"/>
                  </a:cubicBezTo>
                  <a:cubicBezTo>
                    <a:pt x="5177" y="4303"/>
                    <a:pt x="4101" y="5177"/>
                    <a:pt x="2891" y="5917"/>
                  </a:cubicBezTo>
                  <a:cubicBezTo>
                    <a:pt x="2689" y="5850"/>
                    <a:pt x="2622" y="5648"/>
                    <a:pt x="2488" y="5446"/>
                  </a:cubicBezTo>
                  <a:cubicBezTo>
                    <a:pt x="2136" y="5044"/>
                    <a:pt x="1784" y="4491"/>
                    <a:pt x="1291" y="4491"/>
                  </a:cubicBezTo>
                  <a:cubicBezTo>
                    <a:pt x="1125" y="4491"/>
                    <a:pt x="943" y="4554"/>
                    <a:pt x="740" y="4707"/>
                  </a:cubicBezTo>
                  <a:cubicBezTo>
                    <a:pt x="0" y="5177"/>
                    <a:pt x="0" y="5917"/>
                    <a:pt x="471" y="6589"/>
                  </a:cubicBezTo>
                  <a:cubicBezTo>
                    <a:pt x="941" y="7261"/>
                    <a:pt x="336" y="7867"/>
                    <a:pt x="67" y="8472"/>
                  </a:cubicBezTo>
                  <a:cubicBezTo>
                    <a:pt x="67" y="8606"/>
                    <a:pt x="67" y="8808"/>
                    <a:pt x="135" y="9009"/>
                  </a:cubicBezTo>
                  <a:cubicBezTo>
                    <a:pt x="4034" y="10556"/>
                    <a:pt x="7395" y="13110"/>
                    <a:pt x="11496" y="14186"/>
                  </a:cubicBezTo>
                  <a:cubicBezTo>
                    <a:pt x="13782" y="14993"/>
                    <a:pt x="15731" y="16606"/>
                    <a:pt x="18286" y="16606"/>
                  </a:cubicBezTo>
                  <a:cubicBezTo>
                    <a:pt x="18521" y="16808"/>
                    <a:pt x="18807" y="16909"/>
                    <a:pt x="19093" y="16909"/>
                  </a:cubicBezTo>
                  <a:cubicBezTo>
                    <a:pt x="19379" y="16909"/>
                    <a:pt x="19664" y="16808"/>
                    <a:pt x="19900" y="16606"/>
                  </a:cubicBezTo>
                  <a:cubicBezTo>
                    <a:pt x="19631" y="16203"/>
                    <a:pt x="19160" y="16001"/>
                    <a:pt x="19698" y="15329"/>
                  </a:cubicBezTo>
                  <a:cubicBezTo>
                    <a:pt x="20437" y="14657"/>
                    <a:pt x="21042" y="13850"/>
                    <a:pt x="21513" y="12976"/>
                  </a:cubicBezTo>
                  <a:cubicBezTo>
                    <a:pt x="21715" y="12505"/>
                    <a:pt x="21311" y="11631"/>
                    <a:pt x="22051" y="11497"/>
                  </a:cubicBezTo>
                  <a:cubicBezTo>
                    <a:pt x="22117" y="11479"/>
                    <a:pt x="22178" y="11470"/>
                    <a:pt x="22235" y="11470"/>
                  </a:cubicBezTo>
                  <a:cubicBezTo>
                    <a:pt x="22806" y="11470"/>
                    <a:pt x="22906" y="12328"/>
                    <a:pt x="23395" y="12572"/>
                  </a:cubicBezTo>
                  <a:lnTo>
                    <a:pt x="23732" y="12774"/>
                  </a:lnTo>
                  <a:cubicBezTo>
                    <a:pt x="23866" y="12707"/>
                    <a:pt x="24000" y="12640"/>
                    <a:pt x="24068" y="12572"/>
                  </a:cubicBezTo>
                  <a:cubicBezTo>
                    <a:pt x="24202" y="12505"/>
                    <a:pt x="24269" y="12438"/>
                    <a:pt x="24404" y="12304"/>
                  </a:cubicBezTo>
                  <a:cubicBezTo>
                    <a:pt x="25479" y="11228"/>
                    <a:pt x="26622" y="10085"/>
                    <a:pt x="25345" y="8404"/>
                  </a:cubicBezTo>
                  <a:cubicBezTo>
                    <a:pt x="25143" y="8135"/>
                    <a:pt x="25143" y="7732"/>
                    <a:pt x="25211" y="7463"/>
                  </a:cubicBezTo>
                  <a:cubicBezTo>
                    <a:pt x="25883" y="6522"/>
                    <a:pt x="25009" y="5984"/>
                    <a:pt x="24740" y="5312"/>
                  </a:cubicBezTo>
                  <a:lnTo>
                    <a:pt x="20706" y="3698"/>
                  </a:lnTo>
                  <a:cubicBezTo>
                    <a:pt x="19967" y="3698"/>
                    <a:pt x="19227" y="3429"/>
                    <a:pt x="18622" y="2959"/>
                  </a:cubicBezTo>
                  <a:lnTo>
                    <a:pt x="11429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2" name="Google Shape;14022;p16"/>
            <p:cNvSpPr/>
            <p:nvPr/>
          </p:nvSpPr>
          <p:spPr>
            <a:xfrm>
              <a:off x="4804250" y="4369275"/>
              <a:ext cx="188125" cy="71900"/>
            </a:xfrm>
            <a:custGeom>
              <a:avLst/>
              <a:gdLst/>
              <a:ahLst/>
              <a:cxnLst/>
              <a:rect l="l" t="t" r="r" b="b"/>
              <a:pathLst>
                <a:path w="7525" h="2876" extrusionOk="0">
                  <a:moveTo>
                    <a:pt x="668" y="1"/>
                  </a:moveTo>
                  <a:cubicBezTo>
                    <a:pt x="548" y="360"/>
                    <a:pt x="0" y="1041"/>
                    <a:pt x="646" y="1041"/>
                  </a:cubicBezTo>
                  <a:cubicBezTo>
                    <a:pt x="724" y="1041"/>
                    <a:pt x="820" y="1031"/>
                    <a:pt x="937" y="1009"/>
                  </a:cubicBezTo>
                  <a:cubicBezTo>
                    <a:pt x="1112" y="981"/>
                    <a:pt x="1282" y="968"/>
                    <a:pt x="1448" y="968"/>
                  </a:cubicBezTo>
                  <a:cubicBezTo>
                    <a:pt x="2873" y="968"/>
                    <a:pt x="3982" y="1904"/>
                    <a:pt x="5306" y="2085"/>
                  </a:cubicBezTo>
                  <a:cubicBezTo>
                    <a:pt x="5948" y="2201"/>
                    <a:pt x="6438" y="2875"/>
                    <a:pt x="7172" y="2875"/>
                  </a:cubicBezTo>
                  <a:cubicBezTo>
                    <a:pt x="7283" y="2875"/>
                    <a:pt x="7401" y="2860"/>
                    <a:pt x="7525" y="2824"/>
                  </a:cubicBezTo>
                  <a:cubicBezTo>
                    <a:pt x="5508" y="1211"/>
                    <a:pt x="3088" y="606"/>
                    <a:pt x="668" y="1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3" name="Google Shape;14023;p16"/>
            <p:cNvSpPr/>
            <p:nvPr/>
          </p:nvSpPr>
          <p:spPr>
            <a:xfrm>
              <a:off x="4730175" y="4350800"/>
              <a:ext cx="89100" cy="35875"/>
            </a:xfrm>
            <a:custGeom>
              <a:avLst/>
              <a:gdLst/>
              <a:ahLst/>
              <a:cxnLst/>
              <a:rect l="l" t="t" r="r" b="b"/>
              <a:pathLst>
                <a:path w="3564" h="1435" extrusionOk="0">
                  <a:moveTo>
                    <a:pt x="0" y="0"/>
                  </a:moveTo>
                  <a:cubicBezTo>
                    <a:pt x="853" y="1008"/>
                    <a:pt x="1214" y="1435"/>
                    <a:pt x="1741" y="1435"/>
                  </a:cubicBezTo>
                  <a:cubicBezTo>
                    <a:pt x="2128" y="1435"/>
                    <a:pt x="2604" y="1205"/>
                    <a:pt x="3429" y="807"/>
                  </a:cubicBezTo>
                  <a:lnTo>
                    <a:pt x="3563" y="807"/>
                  </a:lnTo>
                  <a:cubicBezTo>
                    <a:pt x="3026" y="135"/>
                    <a:pt x="2152" y="471"/>
                    <a:pt x="1547" y="0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4" name="Google Shape;14024;p16"/>
            <p:cNvSpPr/>
            <p:nvPr/>
          </p:nvSpPr>
          <p:spPr>
            <a:xfrm>
              <a:off x="5133550" y="4258800"/>
              <a:ext cx="11400" cy="11350"/>
            </a:xfrm>
            <a:custGeom>
              <a:avLst/>
              <a:gdLst/>
              <a:ahLst/>
              <a:cxnLst/>
              <a:rect l="l" t="t" r="r" b="b"/>
              <a:pathLst>
                <a:path w="456" h="454" extrusionOk="0">
                  <a:moveTo>
                    <a:pt x="250" y="0"/>
                  </a:moveTo>
                  <a:cubicBezTo>
                    <a:pt x="207" y="0"/>
                    <a:pt x="148" y="15"/>
                    <a:pt x="67" y="50"/>
                  </a:cubicBezTo>
                  <a:cubicBezTo>
                    <a:pt x="0" y="117"/>
                    <a:pt x="202" y="386"/>
                    <a:pt x="336" y="453"/>
                  </a:cubicBezTo>
                  <a:cubicBezTo>
                    <a:pt x="280" y="342"/>
                    <a:pt x="455" y="0"/>
                    <a:pt x="250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5" name="Google Shape;14025;p16"/>
            <p:cNvSpPr/>
            <p:nvPr/>
          </p:nvSpPr>
          <p:spPr>
            <a:xfrm>
              <a:off x="5076400" y="434070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202" y="1"/>
                  </a:moveTo>
                  <a:lnTo>
                    <a:pt x="202" y="1"/>
                  </a:lnTo>
                  <a:cubicBezTo>
                    <a:pt x="0" y="68"/>
                    <a:pt x="67" y="135"/>
                    <a:pt x="135" y="135"/>
                  </a:cubicBezTo>
                  <a:cubicBezTo>
                    <a:pt x="135" y="135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6" name="Google Shape;14026;p16"/>
            <p:cNvSpPr/>
            <p:nvPr/>
          </p:nvSpPr>
          <p:spPr>
            <a:xfrm>
              <a:off x="4506625" y="4364650"/>
              <a:ext cx="171475" cy="76925"/>
            </a:xfrm>
            <a:custGeom>
              <a:avLst/>
              <a:gdLst/>
              <a:ahLst/>
              <a:cxnLst/>
              <a:rect l="l" t="t" r="r" b="b"/>
              <a:pathLst>
                <a:path w="6859" h="3077" extrusionOk="0">
                  <a:moveTo>
                    <a:pt x="2556" y="1"/>
                  </a:moveTo>
                  <a:cubicBezTo>
                    <a:pt x="2001" y="1"/>
                    <a:pt x="1446" y="152"/>
                    <a:pt x="942" y="455"/>
                  </a:cubicBezTo>
                  <a:cubicBezTo>
                    <a:pt x="606" y="589"/>
                    <a:pt x="337" y="656"/>
                    <a:pt x="1" y="724"/>
                  </a:cubicBezTo>
                  <a:cubicBezTo>
                    <a:pt x="2152" y="1866"/>
                    <a:pt x="4572" y="2270"/>
                    <a:pt x="6858" y="3076"/>
                  </a:cubicBezTo>
                  <a:cubicBezTo>
                    <a:pt x="6804" y="2216"/>
                    <a:pt x="6148" y="1614"/>
                    <a:pt x="5372" y="1614"/>
                  </a:cubicBezTo>
                  <a:cubicBezTo>
                    <a:pt x="5178" y="1614"/>
                    <a:pt x="4976" y="1651"/>
                    <a:pt x="4774" y="1732"/>
                  </a:cubicBezTo>
                  <a:cubicBezTo>
                    <a:pt x="4608" y="1756"/>
                    <a:pt x="4441" y="1779"/>
                    <a:pt x="4284" y="1779"/>
                  </a:cubicBezTo>
                  <a:cubicBezTo>
                    <a:pt x="3996" y="1779"/>
                    <a:pt x="3738" y="1700"/>
                    <a:pt x="3564" y="1396"/>
                  </a:cubicBezTo>
                  <a:cubicBezTo>
                    <a:pt x="3362" y="925"/>
                    <a:pt x="4438" y="925"/>
                    <a:pt x="4169" y="455"/>
                  </a:cubicBezTo>
                  <a:cubicBezTo>
                    <a:pt x="3665" y="152"/>
                    <a:pt x="3110" y="1"/>
                    <a:pt x="2556" y="1"/>
                  </a:cubicBezTo>
                  <a:close/>
                </a:path>
              </a:pathLst>
            </a:custGeom>
            <a:solidFill>
              <a:srgbClr val="89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7" name="Google Shape;14027;p16"/>
            <p:cNvSpPr/>
            <p:nvPr/>
          </p:nvSpPr>
          <p:spPr>
            <a:xfrm>
              <a:off x="4425975" y="4311325"/>
              <a:ext cx="63875" cy="61350"/>
            </a:xfrm>
            <a:custGeom>
              <a:avLst/>
              <a:gdLst/>
              <a:ahLst/>
              <a:cxnLst/>
              <a:rect l="l" t="t" r="r" b="b"/>
              <a:pathLst>
                <a:path w="2555" h="2454" extrusionOk="0">
                  <a:moveTo>
                    <a:pt x="1441" y="1"/>
                  </a:moveTo>
                  <a:cubicBezTo>
                    <a:pt x="849" y="1"/>
                    <a:pt x="919" y="994"/>
                    <a:pt x="403" y="1109"/>
                  </a:cubicBezTo>
                  <a:lnTo>
                    <a:pt x="0" y="1176"/>
                  </a:lnTo>
                  <a:cubicBezTo>
                    <a:pt x="672" y="1781"/>
                    <a:pt x="1546" y="2184"/>
                    <a:pt x="2420" y="2453"/>
                  </a:cubicBezTo>
                  <a:cubicBezTo>
                    <a:pt x="2487" y="2251"/>
                    <a:pt x="2487" y="2050"/>
                    <a:pt x="2420" y="1848"/>
                  </a:cubicBezTo>
                  <a:cubicBezTo>
                    <a:pt x="2151" y="1310"/>
                    <a:pt x="2555" y="436"/>
                    <a:pt x="1815" y="100"/>
                  </a:cubicBezTo>
                  <a:cubicBezTo>
                    <a:pt x="1666" y="31"/>
                    <a:pt x="1543" y="1"/>
                    <a:pt x="1441" y="1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8" name="Google Shape;14028;p16"/>
            <p:cNvSpPr/>
            <p:nvPr/>
          </p:nvSpPr>
          <p:spPr>
            <a:xfrm>
              <a:off x="4180575" y="4579350"/>
              <a:ext cx="63900" cy="47525"/>
            </a:xfrm>
            <a:custGeom>
              <a:avLst/>
              <a:gdLst/>
              <a:ahLst/>
              <a:cxnLst/>
              <a:rect l="l" t="t" r="r" b="b"/>
              <a:pathLst>
                <a:path w="2556" h="1901" extrusionOk="0">
                  <a:moveTo>
                    <a:pt x="1367" y="0"/>
                  </a:moveTo>
                  <a:cubicBezTo>
                    <a:pt x="1069" y="0"/>
                    <a:pt x="685" y="252"/>
                    <a:pt x="1" y="741"/>
                  </a:cubicBezTo>
                  <a:cubicBezTo>
                    <a:pt x="471" y="1144"/>
                    <a:pt x="808" y="1413"/>
                    <a:pt x="1144" y="1682"/>
                  </a:cubicBezTo>
                  <a:cubicBezTo>
                    <a:pt x="1278" y="1816"/>
                    <a:pt x="1345" y="1884"/>
                    <a:pt x="1480" y="1884"/>
                  </a:cubicBezTo>
                  <a:cubicBezTo>
                    <a:pt x="1537" y="1895"/>
                    <a:pt x="1595" y="1901"/>
                    <a:pt x="1652" y="1901"/>
                  </a:cubicBezTo>
                  <a:cubicBezTo>
                    <a:pt x="1927" y="1901"/>
                    <a:pt x="2187" y="1770"/>
                    <a:pt x="2354" y="1547"/>
                  </a:cubicBezTo>
                  <a:cubicBezTo>
                    <a:pt x="2555" y="1346"/>
                    <a:pt x="2421" y="1077"/>
                    <a:pt x="2287" y="875"/>
                  </a:cubicBezTo>
                  <a:cubicBezTo>
                    <a:pt x="1905" y="286"/>
                    <a:pt x="1685" y="0"/>
                    <a:pt x="1367" y="0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9" name="Google Shape;14029;p16"/>
            <p:cNvSpPr/>
            <p:nvPr/>
          </p:nvSpPr>
          <p:spPr>
            <a:xfrm>
              <a:off x="4286475" y="4269925"/>
              <a:ext cx="30275" cy="20600"/>
            </a:xfrm>
            <a:custGeom>
              <a:avLst/>
              <a:gdLst/>
              <a:ahLst/>
              <a:cxnLst/>
              <a:rect l="l" t="t" r="r" b="b"/>
              <a:pathLst>
                <a:path w="1211" h="824" extrusionOk="0">
                  <a:moveTo>
                    <a:pt x="118" y="1"/>
                  </a:moveTo>
                  <a:cubicBezTo>
                    <a:pt x="79" y="1"/>
                    <a:pt x="40" y="3"/>
                    <a:pt x="0" y="8"/>
                  </a:cubicBezTo>
                  <a:cubicBezTo>
                    <a:pt x="123" y="500"/>
                    <a:pt x="527" y="823"/>
                    <a:pt x="1059" y="823"/>
                  </a:cubicBezTo>
                  <a:cubicBezTo>
                    <a:pt x="1108" y="823"/>
                    <a:pt x="1159" y="821"/>
                    <a:pt x="1210" y="815"/>
                  </a:cubicBezTo>
                  <a:cubicBezTo>
                    <a:pt x="1023" y="379"/>
                    <a:pt x="606" y="1"/>
                    <a:pt x="118" y="1"/>
                  </a:cubicBezTo>
                  <a:close/>
                </a:path>
              </a:pathLst>
            </a:custGeom>
            <a:solidFill>
              <a:srgbClr val="CE7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0" name="Google Shape;14030;p16"/>
            <p:cNvSpPr/>
            <p:nvPr/>
          </p:nvSpPr>
          <p:spPr>
            <a:xfrm>
              <a:off x="4316725" y="4289950"/>
              <a:ext cx="18500" cy="10775"/>
            </a:xfrm>
            <a:custGeom>
              <a:avLst/>
              <a:gdLst/>
              <a:ahLst/>
              <a:cxnLst/>
              <a:rect l="l" t="t" r="r" b="b"/>
              <a:pathLst>
                <a:path w="740" h="431" extrusionOk="0">
                  <a:moveTo>
                    <a:pt x="109" y="1"/>
                  </a:moveTo>
                  <a:cubicBezTo>
                    <a:pt x="72" y="1"/>
                    <a:pt x="36" y="5"/>
                    <a:pt x="0" y="14"/>
                  </a:cubicBezTo>
                  <a:cubicBezTo>
                    <a:pt x="117" y="248"/>
                    <a:pt x="335" y="430"/>
                    <a:pt x="611" y="430"/>
                  </a:cubicBezTo>
                  <a:cubicBezTo>
                    <a:pt x="653" y="430"/>
                    <a:pt x="696" y="426"/>
                    <a:pt x="740" y="417"/>
                  </a:cubicBezTo>
                  <a:cubicBezTo>
                    <a:pt x="623" y="184"/>
                    <a:pt x="354" y="1"/>
                    <a:pt x="109" y="1"/>
                  </a:cubicBez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1" name="Google Shape;14031;p16"/>
            <p:cNvSpPr/>
            <p:nvPr/>
          </p:nvSpPr>
          <p:spPr>
            <a:xfrm>
              <a:off x="4383950" y="4322225"/>
              <a:ext cx="21875" cy="10100"/>
            </a:xfrm>
            <a:custGeom>
              <a:avLst/>
              <a:gdLst/>
              <a:ahLst/>
              <a:cxnLst/>
              <a:rect l="l" t="t" r="r" b="b"/>
              <a:pathLst>
                <a:path w="875" h="404" extrusionOk="0">
                  <a:moveTo>
                    <a:pt x="0" y="0"/>
                  </a:moveTo>
                  <a:cubicBezTo>
                    <a:pt x="202" y="269"/>
                    <a:pt x="538" y="404"/>
                    <a:pt x="874" y="404"/>
                  </a:cubicBezTo>
                  <a:cubicBezTo>
                    <a:pt x="740" y="0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2" name="Google Shape;14032;p16"/>
            <p:cNvSpPr/>
            <p:nvPr/>
          </p:nvSpPr>
          <p:spPr>
            <a:xfrm>
              <a:off x="4543625" y="4413825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68" y="0"/>
                  </a:moveTo>
                  <a:cubicBezTo>
                    <a:pt x="118" y="0"/>
                    <a:pt x="67" y="34"/>
                    <a:pt x="0" y="101"/>
                  </a:cubicBezTo>
                  <a:cubicBezTo>
                    <a:pt x="67" y="101"/>
                    <a:pt x="134" y="168"/>
                    <a:pt x="134" y="168"/>
                  </a:cubicBezTo>
                  <a:cubicBezTo>
                    <a:pt x="202" y="168"/>
                    <a:pt x="269" y="101"/>
                    <a:pt x="336" y="101"/>
                  </a:cubicBezTo>
                  <a:cubicBezTo>
                    <a:pt x="269" y="34"/>
                    <a:pt x="218" y="0"/>
                    <a:pt x="168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3" name="Google Shape;14033;p16"/>
            <p:cNvSpPr/>
            <p:nvPr/>
          </p:nvSpPr>
          <p:spPr>
            <a:xfrm>
              <a:off x="4891525" y="4495325"/>
              <a:ext cx="10100" cy="6750"/>
            </a:xfrm>
            <a:custGeom>
              <a:avLst/>
              <a:gdLst/>
              <a:ahLst/>
              <a:cxnLst/>
              <a:rect l="l" t="t" r="r" b="b"/>
              <a:pathLst>
                <a:path w="404" h="270" extrusionOk="0">
                  <a:moveTo>
                    <a:pt x="0" y="1"/>
                  </a:moveTo>
                  <a:lnTo>
                    <a:pt x="404" y="270"/>
                  </a:ln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4" name="Google Shape;14034;p16"/>
            <p:cNvSpPr/>
            <p:nvPr/>
          </p:nvSpPr>
          <p:spPr>
            <a:xfrm>
              <a:off x="4405800" y="43306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0"/>
                  </a:moveTo>
                  <a:cubicBezTo>
                    <a:pt x="68" y="202"/>
                    <a:pt x="202" y="337"/>
                    <a:pt x="404" y="3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5" name="Google Shape;14035;p16"/>
            <p:cNvSpPr/>
            <p:nvPr/>
          </p:nvSpPr>
          <p:spPr>
            <a:xfrm>
              <a:off x="4335200" y="43003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202"/>
                    <a:pt x="270" y="336"/>
                    <a:pt x="539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6" name="Google Shape;14036;p16"/>
            <p:cNvSpPr/>
            <p:nvPr/>
          </p:nvSpPr>
          <p:spPr>
            <a:xfrm>
              <a:off x="3390650" y="444155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" y="202"/>
                    <a:pt x="135" y="337"/>
                    <a:pt x="337" y="4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7" name="Google Shape;14037;p16"/>
            <p:cNvSpPr/>
            <p:nvPr/>
          </p:nvSpPr>
          <p:spPr>
            <a:xfrm>
              <a:off x="4254525" y="4145750"/>
              <a:ext cx="304250" cy="153225"/>
            </a:xfrm>
            <a:custGeom>
              <a:avLst/>
              <a:gdLst/>
              <a:ahLst/>
              <a:cxnLst/>
              <a:rect l="l" t="t" r="r" b="b"/>
              <a:pathLst>
                <a:path w="12170" h="6129" extrusionOk="0">
                  <a:moveTo>
                    <a:pt x="404" y="0"/>
                  </a:moveTo>
                  <a:cubicBezTo>
                    <a:pt x="253" y="0"/>
                    <a:pt x="102" y="68"/>
                    <a:pt x="1" y="202"/>
                  </a:cubicBezTo>
                  <a:cubicBezTo>
                    <a:pt x="68" y="673"/>
                    <a:pt x="337" y="874"/>
                    <a:pt x="740" y="1009"/>
                  </a:cubicBezTo>
                  <a:cubicBezTo>
                    <a:pt x="2018" y="1345"/>
                    <a:pt x="3161" y="1816"/>
                    <a:pt x="4236" y="2488"/>
                  </a:cubicBezTo>
                  <a:cubicBezTo>
                    <a:pt x="5581" y="3496"/>
                    <a:pt x="6993" y="4303"/>
                    <a:pt x="8472" y="5042"/>
                  </a:cubicBezTo>
                  <a:cubicBezTo>
                    <a:pt x="9040" y="5742"/>
                    <a:pt x="9893" y="6129"/>
                    <a:pt x="10771" y="6129"/>
                  </a:cubicBezTo>
                  <a:cubicBezTo>
                    <a:pt x="11243" y="6129"/>
                    <a:pt x="11722" y="6017"/>
                    <a:pt x="12169" y="5782"/>
                  </a:cubicBezTo>
                  <a:cubicBezTo>
                    <a:pt x="11900" y="5311"/>
                    <a:pt x="11497" y="5177"/>
                    <a:pt x="11026" y="4975"/>
                  </a:cubicBezTo>
                  <a:cubicBezTo>
                    <a:pt x="7598" y="3429"/>
                    <a:pt x="4236" y="1816"/>
                    <a:pt x="808" y="202"/>
                  </a:cubicBezTo>
                  <a:cubicBezTo>
                    <a:pt x="707" y="68"/>
                    <a:pt x="555" y="0"/>
                    <a:pt x="404" y="0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8" name="Google Shape;14038;p16"/>
            <p:cNvSpPr/>
            <p:nvPr/>
          </p:nvSpPr>
          <p:spPr>
            <a:xfrm>
              <a:off x="4558750" y="4290275"/>
              <a:ext cx="171450" cy="71125"/>
            </a:xfrm>
            <a:custGeom>
              <a:avLst/>
              <a:gdLst/>
              <a:ahLst/>
              <a:cxnLst/>
              <a:rect l="l" t="t" r="r" b="b"/>
              <a:pathLst>
                <a:path w="6858" h="2845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1116"/>
                    <a:pt x="62" y="1497"/>
                    <a:pt x="569" y="1497"/>
                  </a:cubicBezTo>
                  <a:cubicBezTo>
                    <a:pt x="766" y="1497"/>
                    <a:pt x="1036" y="1439"/>
                    <a:pt x="1412" y="1346"/>
                  </a:cubicBezTo>
                  <a:cubicBezTo>
                    <a:pt x="1531" y="1306"/>
                    <a:pt x="1621" y="1290"/>
                    <a:pt x="1691" y="1290"/>
                  </a:cubicBezTo>
                  <a:cubicBezTo>
                    <a:pt x="1977" y="1290"/>
                    <a:pt x="1922" y="1560"/>
                    <a:pt x="2084" y="1614"/>
                  </a:cubicBezTo>
                  <a:cubicBezTo>
                    <a:pt x="3217" y="1959"/>
                    <a:pt x="4277" y="2845"/>
                    <a:pt x="5477" y="2845"/>
                  </a:cubicBezTo>
                  <a:cubicBezTo>
                    <a:pt x="5915" y="2845"/>
                    <a:pt x="6372" y="2727"/>
                    <a:pt x="6857" y="2421"/>
                  </a:cubicBezTo>
                  <a:cubicBezTo>
                    <a:pt x="4639" y="1346"/>
                    <a:pt x="2353" y="539"/>
                    <a:pt x="0" y="1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9" name="Google Shape;14039;p16"/>
            <p:cNvSpPr/>
            <p:nvPr/>
          </p:nvSpPr>
          <p:spPr>
            <a:xfrm>
              <a:off x="4155375" y="4041625"/>
              <a:ext cx="124400" cy="109200"/>
            </a:xfrm>
            <a:custGeom>
              <a:avLst/>
              <a:gdLst/>
              <a:ahLst/>
              <a:cxnLst/>
              <a:rect l="l" t="t" r="r" b="b"/>
              <a:pathLst>
                <a:path w="4976" h="4368" extrusionOk="0">
                  <a:moveTo>
                    <a:pt x="2972" y="0"/>
                  </a:moveTo>
                  <a:cubicBezTo>
                    <a:pt x="2718" y="0"/>
                    <a:pt x="2438" y="105"/>
                    <a:pt x="2152" y="333"/>
                  </a:cubicBezTo>
                  <a:cubicBezTo>
                    <a:pt x="1412" y="938"/>
                    <a:pt x="605" y="535"/>
                    <a:pt x="0" y="1140"/>
                  </a:cubicBezTo>
                  <a:cubicBezTo>
                    <a:pt x="135" y="1342"/>
                    <a:pt x="269" y="1611"/>
                    <a:pt x="471" y="1880"/>
                  </a:cubicBezTo>
                  <a:cubicBezTo>
                    <a:pt x="1009" y="2417"/>
                    <a:pt x="1681" y="2821"/>
                    <a:pt x="2353" y="3157"/>
                  </a:cubicBezTo>
                  <a:cubicBezTo>
                    <a:pt x="2689" y="3829"/>
                    <a:pt x="3429" y="3964"/>
                    <a:pt x="3967" y="4367"/>
                  </a:cubicBezTo>
                  <a:lnTo>
                    <a:pt x="4774" y="4367"/>
                  </a:lnTo>
                  <a:lnTo>
                    <a:pt x="4841" y="4300"/>
                  </a:lnTo>
                  <a:cubicBezTo>
                    <a:pt x="4975" y="3359"/>
                    <a:pt x="4034" y="2686"/>
                    <a:pt x="4034" y="1678"/>
                  </a:cubicBezTo>
                  <a:cubicBezTo>
                    <a:pt x="4082" y="667"/>
                    <a:pt x="3613" y="0"/>
                    <a:pt x="2972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0" name="Google Shape;14040;p16"/>
            <p:cNvSpPr/>
            <p:nvPr/>
          </p:nvSpPr>
          <p:spPr>
            <a:xfrm>
              <a:off x="4412525" y="4293650"/>
              <a:ext cx="11775" cy="11200"/>
            </a:xfrm>
            <a:custGeom>
              <a:avLst/>
              <a:gdLst/>
              <a:ahLst/>
              <a:cxnLst/>
              <a:rect l="l" t="t" r="r" b="b"/>
              <a:pathLst>
                <a:path w="471" h="448" extrusionOk="0">
                  <a:moveTo>
                    <a:pt x="336" y="0"/>
                  </a:moveTo>
                  <a:cubicBezTo>
                    <a:pt x="269" y="0"/>
                    <a:pt x="135" y="68"/>
                    <a:pt x="0" y="68"/>
                  </a:cubicBezTo>
                  <a:cubicBezTo>
                    <a:pt x="67" y="202"/>
                    <a:pt x="67" y="269"/>
                    <a:pt x="202" y="404"/>
                  </a:cubicBezTo>
                  <a:cubicBezTo>
                    <a:pt x="230" y="432"/>
                    <a:pt x="269" y="448"/>
                    <a:pt x="310" y="448"/>
                  </a:cubicBezTo>
                  <a:cubicBezTo>
                    <a:pt x="369" y="448"/>
                    <a:pt x="431" y="415"/>
                    <a:pt x="471" y="337"/>
                  </a:cubicBezTo>
                  <a:cubicBezTo>
                    <a:pt x="404" y="202"/>
                    <a:pt x="404" y="68"/>
                    <a:pt x="336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1" name="Google Shape;14041;p16"/>
            <p:cNvSpPr/>
            <p:nvPr/>
          </p:nvSpPr>
          <p:spPr>
            <a:xfrm>
              <a:off x="4839425" y="3220425"/>
              <a:ext cx="152950" cy="47575"/>
            </a:xfrm>
            <a:custGeom>
              <a:avLst/>
              <a:gdLst/>
              <a:ahLst/>
              <a:cxnLst/>
              <a:rect l="l" t="t" r="r" b="b"/>
              <a:pathLst>
                <a:path w="6118" h="1903" extrusionOk="0">
                  <a:moveTo>
                    <a:pt x="1346" y="1"/>
                  </a:moveTo>
                  <a:cubicBezTo>
                    <a:pt x="977" y="1"/>
                    <a:pt x="597" y="70"/>
                    <a:pt x="202" y="240"/>
                  </a:cubicBezTo>
                  <a:lnTo>
                    <a:pt x="0" y="441"/>
                  </a:lnTo>
                  <a:cubicBezTo>
                    <a:pt x="529" y="1146"/>
                    <a:pt x="1109" y="1903"/>
                    <a:pt x="1965" y="1903"/>
                  </a:cubicBezTo>
                  <a:cubicBezTo>
                    <a:pt x="2088" y="1903"/>
                    <a:pt x="2217" y="1887"/>
                    <a:pt x="2353" y="1853"/>
                  </a:cubicBezTo>
                  <a:cubicBezTo>
                    <a:pt x="2992" y="1685"/>
                    <a:pt x="3614" y="1651"/>
                    <a:pt x="4235" y="1651"/>
                  </a:cubicBezTo>
                  <a:cubicBezTo>
                    <a:pt x="4650" y="1651"/>
                    <a:pt x="5065" y="1666"/>
                    <a:pt x="5484" y="1666"/>
                  </a:cubicBezTo>
                  <a:cubicBezTo>
                    <a:pt x="5694" y="1666"/>
                    <a:pt x="5905" y="1663"/>
                    <a:pt x="6118" y="1651"/>
                  </a:cubicBezTo>
                  <a:cubicBezTo>
                    <a:pt x="5580" y="912"/>
                    <a:pt x="4572" y="1517"/>
                    <a:pt x="4034" y="912"/>
                  </a:cubicBezTo>
                  <a:lnTo>
                    <a:pt x="4034" y="845"/>
                  </a:lnTo>
                  <a:cubicBezTo>
                    <a:pt x="3163" y="458"/>
                    <a:pt x="2292" y="1"/>
                    <a:pt x="1346" y="1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2" name="Google Shape;14042;p16"/>
            <p:cNvSpPr/>
            <p:nvPr/>
          </p:nvSpPr>
          <p:spPr>
            <a:xfrm>
              <a:off x="4699925" y="3187600"/>
              <a:ext cx="141200" cy="74125"/>
            </a:xfrm>
            <a:custGeom>
              <a:avLst/>
              <a:gdLst/>
              <a:ahLst/>
              <a:cxnLst/>
              <a:rect l="l" t="t" r="r" b="b"/>
              <a:pathLst>
                <a:path w="5648" h="2965" extrusionOk="0">
                  <a:moveTo>
                    <a:pt x="1820" y="0"/>
                  </a:moveTo>
                  <a:cubicBezTo>
                    <a:pt x="1223" y="0"/>
                    <a:pt x="612" y="62"/>
                    <a:pt x="0" y="141"/>
                  </a:cubicBezTo>
                  <a:cubicBezTo>
                    <a:pt x="538" y="880"/>
                    <a:pt x="1412" y="1284"/>
                    <a:pt x="2353" y="1284"/>
                  </a:cubicBezTo>
                  <a:cubicBezTo>
                    <a:pt x="2445" y="1275"/>
                    <a:pt x="2531" y="1271"/>
                    <a:pt x="2613" y="1271"/>
                  </a:cubicBezTo>
                  <a:cubicBezTo>
                    <a:pt x="3800" y="1271"/>
                    <a:pt x="4056" y="2147"/>
                    <a:pt x="4370" y="2964"/>
                  </a:cubicBezTo>
                  <a:cubicBezTo>
                    <a:pt x="4908" y="2695"/>
                    <a:pt x="4908" y="1956"/>
                    <a:pt x="5580" y="1821"/>
                  </a:cubicBezTo>
                  <a:lnTo>
                    <a:pt x="5647" y="1687"/>
                  </a:lnTo>
                  <a:cubicBezTo>
                    <a:pt x="4602" y="357"/>
                    <a:pt x="3255" y="0"/>
                    <a:pt x="1820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3" name="Google Shape;14043;p16"/>
            <p:cNvSpPr/>
            <p:nvPr/>
          </p:nvSpPr>
          <p:spPr>
            <a:xfrm>
              <a:off x="1599025" y="3943900"/>
              <a:ext cx="11800" cy="10275"/>
            </a:xfrm>
            <a:custGeom>
              <a:avLst/>
              <a:gdLst/>
              <a:ahLst/>
              <a:cxnLst/>
              <a:rect l="l" t="t" r="r" b="b"/>
              <a:pathLst>
                <a:path w="472" h="411" extrusionOk="0">
                  <a:moveTo>
                    <a:pt x="349" y="1"/>
                  </a:moveTo>
                  <a:cubicBezTo>
                    <a:pt x="305" y="1"/>
                    <a:pt x="254" y="23"/>
                    <a:pt x="202" y="74"/>
                  </a:cubicBezTo>
                  <a:cubicBezTo>
                    <a:pt x="135" y="74"/>
                    <a:pt x="135" y="141"/>
                    <a:pt x="68" y="209"/>
                  </a:cubicBezTo>
                  <a:cubicBezTo>
                    <a:pt x="1" y="343"/>
                    <a:pt x="202" y="410"/>
                    <a:pt x="270" y="410"/>
                  </a:cubicBezTo>
                  <a:cubicBezTo>
                    <a:pt x="337" y="410"/>
                    <a:pt x="404" y="276"/>
                    <a:pt x="471" y="141"/>
                  </a:cubicBezTo>
                  <a:cubicBezTo>
                    <a:pt x="471" y="58"/>
                    <a:pt x="420" y="1"/>
                    <a:pt x="349" y="1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4" name="Google Shape;14044;p16"/>
            <p:cNvSpPr/>
            <p:nvPr/>
          </p:nvSpPr>
          <p:spPr>
            <a:xfrm>
              <a:off x="1462900" y="40180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cubicBezTo>
                    <a:pt x="0" y="134"/>
                    <a:pt x="0" y="269"/>
                    <a:pt x="0" y="403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5" name="Google Shape;14045;p16"/>
            <p:cNvSpPr/>
            <p:nvPr/>
          </p:nvSpPr>
          <p:spPr>
            <a:xfrm>
              <a:off x="2862925" y="3102925"/>
              <a:ext cx="811800" cy="665925"/>
            </a:xfrm>
            <a:custGeom>
              <a:avLst/>
              <a:gdLst/>
              <a:ahLst/>
              <a:cxnLst/>
              <a:rect l="l" t="t" r="r" b="b"/>
              <a:pathLst>
                <a:path w="32472" h="26637" extrusionOk="0">
                  <a:moveTo>
                    <a:pt x="2622" y="13881"/>
                  </a:moveTo>
                  <a:cubicBezTo>
                    <a:pt x="2653" y="13881"/>
                    <a:pt x="2683" y="13895"/>
                    <a:pt x="2714" y="13917"/>
                  </a:cubicBezTo>
                  <a:lnTo>
                    <a:pt x="2714" y="13917"/>
                  </a:lnTo>
                  <a:cubicBezTo>
                    <a:pt x="2680" y="13925"/>
                    <a:pt x="2651" y="13958"/>
                    <a:pt x="2622" y="14015"/>
                  </a:cubicBezTo>
                  <a:cubicBezTo>
                    <a:pt x="2555" y="13948"/>
                    <a:pt x="2555" y="13881"/>
                    <a:pt x="2622" y="13881"/>
                  </a:cubicBezTo>
                  <a:close/>
                  <a:moveTo>
                    <a:pt x="2824" y="13948"/>
                  </a:moveTo>
                  <a:cubicBezTo>
                    <a:pt x="2891" y="13948"/>
                    <a:pt x="2891" y="14015"/>
                    <a:pt x="2891" y="14015"/>
                  </a:cubicBezTo>
                  <a:cubicBezTo>
                    <a:pt x="2867" y="13991"/>
                    <a:pt x="2845" y="13971"/>
                    <a:pt x="2825" y="13956"/>
                  </a:cubicBezTo>
                  <a:lnTo>
                    <a:pt x="2825" y="13956"/>
                  </a:lnTo>
                  <a:cubicBezTo>
                    <a:pt x="2824" y="13953"/>
                    <a:pt x="2824" y="13951"/>
                    <a:pt x="2824" y="13948"/>
                  </a:cubicBezTo>
                  <a:close/>
                  <a:moveTo>
                    <a:pt x="15033" y="1"/>
                  </a:moveTo>
                  <a:cubicBezTo>
                    <a:pt x="14730" y="1"/>
                    <a:pt x="14359" y="100"/>
                    <a:pt x="13916" y="301"/>
                  </a:cubicBezTo>
                  <a:cubicBezTo>
                    <a:pt x="12034" y="1040"/>
                    <a:pt x="10219" y="2049"/>
                    <a:pt x="8605" y="3259"/>
                  </a:cubicBezTo>
                  <a:lnTo>
                    <a:pt x="8471" y="3528"/>
                  </a:lnTo>
                  <a:cubicBezTo>
                    <a:pt x="6588" y="5007"/>
                    <a:pt x="4370" y="5948"/>
                    <a:pt x="2353" y="7091"/>
                  </a:cubicBezTo>
                  <a:cubicBezTo>
                    <a:pt x="2151" y="7965"/>
                    <a:pt x="1008" y="7898"/>
                    <a:pt x="740" y="8704"/>
                  </a:cubicBezTo>
                  <a:cubicBezTo>
                    <a:pt x="538" y="8973"/>
                    <a:pt x="202" y="8906"/>
                    <a:pt x="0" y="9175"/>
                  </a:cubicBezTo>
                  <a:lnTo>
                    <a:pt x="0" y="9982"/>
                  </a:lnTo>
                  <a:cubicBezTo>
                    <a:pt x="202" y="10452"/>
                    <a:pt x="67" y="10990"/>
                    <a:pt x="403" y="11259"/>
                  </a:cubicBezTo>
                  <a:cubicBezTo>
                    <a:pt x="1277" y="11864"/>
                    <a:pt x="1546" y="12335"/>
                    <a:pt x="403" y="12940"/>
                  </a:cubicBezTo>
                  <a:cubicBezTo>
                    <a:pt x="135" y="13074"/>
                    <a:pt x="740" y="13612"/>
                    <a:pt x="403" y="14015"/>
                  </a:cubicBezTo>
                  <a:cubicBezTo>
                    <a:pt x="269" y="14217"/>
                    <a:pt x="202" y="14419"/>
                    <a:pt x="269" y="14688"/>
                  </a:cubicBezTo>
                  <a:cubicBezTo>
                    <a:pt x="336" y="14688"/>
                    <a:pt x="403" y="14755"/>
                    <a:pt x="403" y="14822"/>
                  </a:cubicBezTo>
                  <a:cubicBezTo>
                    <a:pt x="807" y="15024"/>
                    <a:pt x="1076" y="15427"/>
                    <a:pt x="1614" y="15494"/>
                  </a:cubicBezTo>
                  <a:cubicBezTo>
                    <a:pt x="1925" y="15524"/>
                    <a:pt x="2167" y="15547"/>
                    <a:pt x="2354" y="15547"/>
                  </a:cubicBezTo>
                  <a:cubicBezTo>
                    <a:pt x="3004" y="15547"/>
                    <a:pt x="2982" y="15268"/>
                    <a:pt x="2832" y="14016"/>
                  </a:cubicBezTo>
                  <a:lnTo>
                    <a:pt x="2832" y="14016"/>
                  </a:lnTo>
                  <a:cubicBezTo>
                    <a:pt x="3499" y="14084"/>
                    <a:pt x="3900" y="14287"/>
                    <a:pt x="4034" y="14957"/>
                  </a:cubicBezTo>
                  <a:cubicBezTo>
                    <a:pt x="4101" y="15225"/>
                    <a:pt x="4101" y="15696"/>
                    <a:pt x="4303" y="15898"/>
                  </a:cubicBezTo>
                  <a:cubicBezTo>
                    <a:pt x="5109" y="16772"/>
                    <a:pt x="5446" y="17511"/>
                    <a:pt x="4370" y="18520"/>
                  </a:cubicBezTo>
                  <a:cubicBezTo>
                    <a:pt x="3967" y="19057"/>
                    <a:pt x="4303" y="19797"/>
                    <a:pt x="4908" y="19864"/>
                  </a:cubicBezTo>
                  <a:cubicBezTo>
                    <a:pt x="5004" y="19858"/>
                    <a:pt x="5099" y="19855"/>
                    <a:pt x="5193" y="19855"/>
                  </a:cubicBezTo>
                  <a:cubicBezTo>
                    <a:pt x="7192" y="19855"/>
                    <a:pt x="8610" y="21184"/>
                    <a:pt x="10151" y="22083"/>
                  </a:cubicBezTo>
                  <a:cubicBezTo>
                    <a:pt x="10640" y="22409"/>
                    <a:pt x="11104" y="22833"/>
                    <a:pt x="11604" y="22833"/>
                  </a:cubicBezTo>
                  <a:cubicBezTo>
                    <a:pt x="11928" y="22833"/>
                    <a:pt x="12268" y="22653"/>
                    <a:pt x="12639" y="22150"/>
                  </a:cubicBezTo>
                  <a:cubicBezTo>
                    <a:pt x="12661" y="22128"/>
                    <a:pt x="12729" y="22120"/>
                    <a:pt x="12818" y="22120"/>
                  </a:cubicBezTo>
                  <a:cubicBezTo>
                    <a:pt x="12997" y="22120"/>
                    <a:pt x="13266" y="22150"/>
                    <a:pt x="13446" y="22150"/>
                  </a:cubicBezTo>
                  <a:cubicBezTo>
                    <a:pt x="13950" y="21747"/>
                    <a:pt x="14572" y="21545"/>
                    <a:pt x="15202" y="21545"/>
                  </a:cubicBezTo>
                  <a:cubicBezTo>
                    <a:pt x="15832" y="21545"/>
                    <a:pt x="16471" y="21747"/>
                    <a:pt x="17009" y="22150"/>
                  </a:cubicBezTo>
                  <a:cubicBezTo>
                    <a:pt x="18555" y="23024"/>
                    <a:pt x="20034" y="24100"/>
                    <a:pt x="21379" y="25310"/>
                  </a:cubicBezTo>
                  <a:cubicBezTo>
                    <a:pt x="22185" y="24637"/>
                    <a:pt x="23463" y="24503"/>
                    <a:pt x="24135" y="23562"/>
                  </a:cubicBezTo>
                  <a:cubicBezTo>
                    <a:pt x="24337" y="23360"/>
                    <a:pt x="24605" y="23259"/>
                    <a:pt x="24874" y="23259"/>
                  </a:cubicBezTo>
                  <a:cubicBezTo>
                    <a:pt x="25143" y="23259"/>
                    <a:pt x="25412" y="23360"/>
                    <a:pt x="25614" y="23562"/>
                  </a:cubicBezTo>
                  <a:cubicBezTo>
                    <a:pt x="25950" y="23831"/>
                    <a:pt x="25681" y="24234"/>
                    <a:pt x="25614" y="24637"/>
                  </a:cubicBezTo>
                  <a:cubicBezTo>
                    <a:pt x="25479" y="25175"/>
                    <a:pt x="24673" y="25444"/>
                    <a:pt x="25009" y="26251"/>
                  </a:cubicBezTo>
                  <a:cubicBezTo>
                    <a:pt x="25694" y="26294"/>
                    <a:pt x="26407" y="26637"/>
                    <a:pt x="27094" y="26637"/>
                  </a:cubicBezTo>
                  <a:cubicBezTo>
                    <a:pt x="27486" y="26637"/>
                    <a:pt x="27870" y="26525"/>
                    <a:pt x="28236" y="26184"/>
                  </a:cubicBezTo>
                  <a:cubicBezTo>
                    <a:pt x="28653" y="25767"/>
                    <a:pt x="29057" y="25640"/>
                    <a:pt x="29453" y="25640"/>
                  </a:cubicBezTo>
                  <a:cubicBezTo>
                    <a:pt x="29952" y="25640"/>
                    <a:pt x="30438" y="25840"/>
                    <a:pt x="30925" y="25915"/>
                  </a:cubicBezTo>
                  <a:cubicBezTo>
                    <a:pt x="31409" y="25915"/>
                    <a:pt x="31730" y="26405"/>
                    <a:pt x="32279" y="26405"/>
                  </a:cubicBezTo>
                  <a:cubicBezTo>
                    <a:pt x="32340" y="26405"/>
                    <a:pt x="32404" y="26399"/>
                    <a:pt x="32471" y="26385"/>
                  </a:cubicBezTo>
                  <a:lnTo>
                    <a:pt x="31933" y="25310"/>
                  </a:lnTo>
                  <a:cubicBezTo>
                    <a:pt x="31933" y="25310"/>
                    <a:pt x="31866" y="25242"/>
                    <a:pt x="31933" y="25108"/>
                  </a:cubicBezTo>
                  <a:cubicBezTo>
                    <a:pt x="32001" y="25041"/>
                    <a:pt x="31933" y="24974"/>
                    <a:pt x="31799" y="24839"/>
                  </a:cubicBezTo>
                  <a:cubicBezTo>
                    <a:pt x="30790" y="22755"/>
                    <a:pt x="29244" y="21007"/>
                    <a:pt x="28101" y="18990"/>
                  </a:cubicBezTo>
                  <a:cubicBezTo>
                    <a:pt x="28034" y="18789"/>
                    <a:pt x="27900" y="18654"/>
                    <a:pt x="27765" y="18520"/>
                  </a:cubicBezTo>
                  <a:cubicBezTo>
                    <a:pt x="26353" y="17646"/>
                    <a:pt x="25547" y="16234"/>
                    <a:pt x="24538" y="14957"/>
                  </a:cubicBezTo>
                  <a:cubicBezTo>
                    <a:pt x="24068" y="14284"/>
                    <a:pt x="23530" y="13746"/>
                    <a:pt x="23126" y="13074"/>
                  </a:cubicBezTo>
                  <a:cubicBezTo>
                    <a:pt x="22521" y="12335"/>
                    <a:pt x="21984" y="11528"/>
                    <a:pt x="21379" y="10788"/>
                  </a:cubicBezTo>
                  <a:cubicBezTo>
                    <a:pt x="21177" y="10587"/>
                    <a:pt x="20975" y="10318"/>
                    <a:pt x="20841" y="10049"/>
                  </a:cubicBezTo>
                  <a:cubicBezTo>
                    <a:pt x="20773" y="9914"/>
                    <a:pt x="20639" y="9780"/>
                    <a:pt x="20572" y="9713"/>
                  </a:cubicBezTo>
                  <a:cubicBezTo>
                    <a:pt x="20437" y="9511"/>
                    <a:pt x="20236" y="9309"/>
                    <a:pt x="20101" y="9175"/>
                  </a:cubicBezTo>
                  <a:cubicBezTo>
                    <a:pt x="20034" y="9108"/>
                    <a:pt x="19967" y="8973"/>
                    <a:pt x="19832" y="8839"/>
                  </a:cubicBezTo>
                  <a:lnTo>
                    <a:pt x="19631" y="8503"/>
                  </a:lnTo>
                  <a:cubicBezTo>
                    <a:pt x="19563" y="8435"/>
                    <a:pt x="19496" y="8301"/>
                    <a:pt x="19429" y="8167"/>
                  </a:cubicBezTo>
                  <a:lnTo>
                    <a:pt x="19160" y="7898"/>
                  </a:lnTo>
                  <a:lnTo>
                    <a:pt x="18958" y="7561"/>
                  </a:lnTo>
                  <a:cubicBezTo>
                    <a:pt x="18824" y="7360"/>
                    <a:pt x="18757" y="7158"/>
                    <a:pt x="18622" y="6956"/>
                  </a:cubicBezTo>
                  <a:cubicBezTo>
                    <a:pt x="18555" y="6822"/>
                    <a:pt x="18488" y="6688"/>
                    <a:pt x="18353" y="6620"/>
                  </a:cubicBezTo>
                  <a:cubicBezTo>
                    <a:pt x="18084" y="6351"/>
                    <a:pt x="17883" y="6015"/>
                    <a:pt x="17681" y="5679"/>
                  </a:cubicBezTo>
                  <a:cubicBezTo>
                    <a:pt x="17614" y="5545"/>
                    <a:pt x="17479" y="5410"/>
                    <a:pt x="17412" y="5276"/>
                  </a:cubicBezTo>
                  <a:cubicBezTo>
                    <a:pt x="17345" y="5141"/>
                    <a:pt x="17210" y="5007"/>
                    <a:pt x="17143" y="4872"/>
                  </a:cubicBezTo>
                  <a:cubicBezTo>
                    <a:pt x="17076" y="4738"/>
                    <a:pt x="16942" y="4603"/>
                    <a:pt x="16874" y="4469"/>
                  </a:cubicBezTo>
                  <a:cubicBezTo>
                    <a:pt x="16336" y="3595"/>
                    <a:pt x="16135" y="2587"/>
                    <a:pt x="16135" y="1578"/>
                  </a:cubicBezTo>
                  <a:cubicBezTo>
                    <a:pt x="16088" y="542"/>
                    <a:pt x="15744" y="1"/>
                    <a:pt x="15033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6" name="Google Shape;14046;p16"/>
            <p:cNvSpPr/>
            <p:nvPr/>
          </p:nvSpPr>
          <p:spPr>
            <a:xfrm>
              <a:off x="2829300" y="3456750"/>
              <a:ext cx="43725" cy="38600"/>
            </a:xfrm>
            <a:custGeom>
              <a:avLst/>
              <a:gdLst/>
              <a:ahLst/>
              <a:cxnLst/>
              <a:rect l="l" t="t" r="r" b="b"/>
              <a:pathLst>
                <a:path w="1749" h="1544" extrusionOk="0">
                  <a:moveTo>
                    <a:pt x="654" y="0"/>
                  </a:moveTo>
                  <a:cubicBezTo>
                    <a:pt x="592" y="0"/>
                    <a:pt x="532" y="19"/>
                    <a:pt x="471" y="64"/>
                  </a:cubicBezTo>
                  <a:cubicBezTo>
                    <a:pt x="1" y="400"/>
                    <a:pt x="404" y="736"/>
                    <a:pt x="538" y="1072"/>
                  </a:cubicBezTo>
                  <a:cubicBezTo>
                    <a:pt x="740" y="1341"/>
                    <a:pt x="1076" y="1543"/>
                    <a:pt x="1412" y="1543"/>
                  </a:cubicBezTo>
                  <a:cubicBezTo>
                    <a:pt x="1681" y="1341"/>
                    <a:pt x="1748" y="1005"/>
                    <a:pt x="1748" y="736"/>
                  </a:cubicBezTo>
                  <a:cubicBezTo>
                    <a:pt x="1614" y="535"/>
                    <a:pt x="1614" y="400"/>
                    <a:pt x="1345" y="266"/>
                  </a:cubicBezTo>
                  <a:cubicBezTo>
                    <a:pt x="1085" y="214"/>
                    <a:pt x="865" y="0"/>
                    <a:pt x="65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7" name="Google Shape;14047;p16"/>
            <p:cNvSpPr/>
            <p:nvPr/>
          </p:nvSpPr>
          <p:spPr>
            <a:xfrm>
              <a:off x="2834350" y="3503500"/>
              <a:ext cx="40350" cy="50675"/>
            </a:xfrm>
            <a:custGeom>
              <a:avLst/>
              <a:gdLst/>
              <a:ahLst/>
              <a:cxnLst/>
              <a:rect l="l" t="t" r="r" b="b"/>
              <a:pathLst>
                <a:path w="1614" h="2027" extrusionOk="0">
                  <a:moveTo>
                    <a:pt x="1059" y="1"/>
                  </a:moveTo>
                  <a:cubicBezTo>
                    <a:pt x="528" y="1"/>
                    <a:pt x="123" y="324"/>
                    <a:pt x="0" y="816"/>
                  </a:cubicBezTo>
                  <a:cubicBezTo>
                    <a:pt x="336" y="1152"/>
                    <a:pt x="269" y="1824"/>
                    <a:pt x="807" y="2026"/>
                  </a:cubicBezTo>
                  <a:lnTo>
                    <a:pt x="1210" y="2026"/>
                  </a:lnTo>
                  <a:cubicBezTo>
                    <a:pt x="1614" y="1354"/>
                    <a:pt x="1076" y="681"/>
                    <a:pt x="1210" y="9"/>
                  </a:cubicBezTo>
                  <a:cubicBezTo>
                    <a:pt x="1159" y="3"/>
                    <a:pt x="1108" y="1"/>
                    <a:pt x="1059" y="1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8" name="Google Shape;14048;p16"/>
            <p:cNvSpPr/>
            <p:nvPr/>
          </p:nvSpPr>
          <p:spPr>
            <a:xfrm>
              <a:off x="2854500" y="3574300"/>
              <a:ext cx="10125" cy="20200"/>
            </a:xfrm>
            <a:custGeom>
              <a:avLst/>
              <a:gdLst/>
              <a:ahLst/>
              <a:cxnLst/>
              <a:rect l="l" t="t" r="r" b="b"/>
              <a:pathLst>
                <a:path w="405" h="808" extrusionOk="0">
                  <a:moveTo>
                    <a:pt x="404" y="1"/>
                  </a:moveTo>
                  <a:cubicBezTo>
                    <a:pt x="1" y="270"/>
                    <a:pt x="1" y="539"/>
                    <a:pt x="404" y="808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9" name="Google Shape;14049;p16"/>
            <p:cNvSpPr/>
            <p:nvPr/>
          </p:nvSpPr>
          <p:spPr>
            <a:xfrm>
              <a:off x="4990675" y="3656225"/>
              <a:ext cx="30275" cy="9300"/>
            </a:xfrm>
            <a:custGeom>
              <a:avLst/>
              <a:gdLst/>
              <a:ahLst/>
              <a:cxnLst/>
              <a:rect l="l" t="t" r="r" b="b"/>
              <a:pathLst>
                <a:path w="1211" h="372" extrusionOk="0">
                  <a:moveTo>
                    <a:pt x="504" y="0"/>
                  </a:moveTo>
                  <a:cubicBezTo>
                    <a:pt x="343" y="0"/>
                    <a:pt x="172" y="18"/>
                    <a:pt x="1" y="18"/>
                  </a:cubicBezTo>
                  <a:cubicBezTo>
                    <a:pt x="279" y="241"/>
                    <a:pt x="650" y="371"/>
                    <a:pt x="998" y="371"/>
                  </a:cubicBezTo>
                  <a:cubicBezTo>
                    <a:pt x="1070" y="371"/>
                    <a:pt x="1142" y="366"/>
                    <a:pt x="1211" y="354"/>
                  </a:cubicBezTo>
                  <a:cubicBezTo>
                    <a:pt x="1040" y="55"/>
                    <a:pt x="787" y="0"/>
                    <a:pt x="504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0" name="Google Shape;14050;p16"/>
            <p:cNvSpPr/>
            <p:nvPr/>
          </p:nvSpPr>
          <p:spPr>
            <a:xfrm>
              <a:off x="3920075" y="3735650"/>
              <a:ext cx="653825" cy="413475"/>
            </a:xfrm>
            <a:custGeom>
              <a:avLst/>
              <a:gdLst/>
              <a:ahLst/>
              <a:cxnLst/>
              <a:rect l="l" t="t" r="r" b="b"/>
              <a:pathLst>
                <a:path w="26153" h="16539" extrusionOk="0">
                  <a:moveTo>
                    <a:pt x="16202" y="1"/>
                  </a:moveTo>
                  <a:lnTo>
                    <a:pt x="16202" y="1"/>
                  </a:lnTo>
                  <a:cubicBezTo>
                    <a:pt x="16471" y="1211"/>
                    <a:pt x="16471" y="1211"/>
                    <a:pt x="15328" y="1950"/>
                  </a:cubicBezTo>
                  <a:cubicBezTo>
                    <a:pt x="15261" y="1950"/>
                    <a:pt x="15127" y="2085"/>
                    <a:pt x="15127" y="2219"/>
                  </a:cubicBezTo>
                  <a:cubicBezTo>
                    <a:pt x="15127" y="2824"/>
                    <a:pt x="15127" y="3362"/>
                    <a:pt x="15261" y="3967"/>
                  </a:cubicBezTo>
                  <a:cubicBezTo>
                    <a:pt x="15367" y="4284"/>
                    <a:pt x="15679" y="4393"/>
                    <a:pt x="16004" y="4393"/>
                  </a:cubicBezTo>
                  <a:cubicBezTo>
                    <a:pt x="16093" y="4393"/>
                    <a:pt x="16183" y="4385"/>
                    <a:pt x="16270" y="4371"/>
                  </a:cubicBezTo>
                  <a:cubicBezTo>
                    <a:pt x="17076" y="4236"/>
                    <a:pt x="16471" y="3833"/>
                    <a:pt x="16404" y="3564"/>
                  </a:cubicBezTo>
                  <a:cubicBezTo>
                    <a:pt x="16135" y="3026"/>
                    <a:pt x="16539" y="2824"/>
                    <a:pt x="16942" y="2690"/>
                  </a:cubicBezTo>
                  <a:cubicBezTo>
                    <a:pt x="17026" y="2662"/>
                    <a:pt x="17104" y="2648"/>
                    <a:pt x="17175" y="2648"/>
                  </a:cubicBezTo>
                  <a:cubicBezTo>
                    <a:pt x="17443" y="2648"/>
                    <a:pt x="17600" y="2841"/>
                    <a:pt x="17547" y="3160"/>
                  </a:cubicBezTo>
                  <a:cubicBezTo>
                    <a:pt x="17480" y="4102"/>
                    <a:pt x="18421" y="3833"/>
                    <a:pt x="18757" y="4371"/>
                  </a:cubicBezTo>
                  <a:cubicBezTo>
                    <a:pt x="18219" y="5244"/>
                    <a:pt x="17076" y="6118"/>
                    <a:pt x="18757" y="7060"/>
                  </a:cubicBezTo>
                  <a:cubicBezTo>
                    <a:pt x="19295" y="7329"/>
                    <a:pt x="18891" y="8001"/>
                    <a:pt x="18757" y="8404"/>
                  </a:cubicBezTo>
                  <a:cubicBezTo>
                    <a:pt x="18555" y="9345"/>
                    <a:pt x="17278" y="9816"/>
                    <a:pt x="17412" y="10959"/>
                  </a:cubicBezTo>
                  <a:cubicBezTo>
                    <a:pt x="17412" y="11093"/>
                    <a:pt x="16942" y="11295"/>
                    <a:pt x="16673" y="11295"/>
                  </a:cubicBezTo>
                  <a:cubicBezTo>
                    <a:pt x="16135" y="11295"/>
                    <a:pt x="15530" y="11362"/>
                    <a:pt x="14925" y="11497"/>
                  </a:cubicBezTo>
                  <a:cubicBezTo>
                    <a:pt x="14817" y="11526"/>
                    <a:pt x="14720" y="11540"/>
                    <a:pt x="14635" y="11540"/>
                  </a:cubicBezTo>
                  <a:cubicBezTo>
                    <a:pt x="14132" y="11540"/>
                    <a:pt x="13994" y="11072"/>
                    <a:pt x="14051" y="10556"/>
                  </a:cubicBezTo>
                  <a:cubicBezTo>
                    <a:pt x="14051" y="10219"/>
                    <a:pt x="14589" y="9950"/>
                    <a:pt x="14320" y="9480"/>
                  </a:cubicBezTo>
                  <a:cubicBezTo>
                    <a:pt x="13870" y="9424"/>
                    <a:pt x="13550" y="9383"/>
                    <a:pt x="13327" y="9383"/>
                  </a:cubicBezTo>
                  <a:cubicBezTo>
                    <a:pt x="12749" y="9383"/>
                    <a:pt x="12811" y="9654"/>
                    <a:pt x="12908" y="10623"/>
                  </a:cubicBezTo>
                  <a:cubicBezTo>
                    <a:pt x="12975" y="11093"/>
                    <a:pt x="13312" y="11631"/>
                    <a:pt x="12707" y="12236"/>
                  </a:cubicBezTo>
                  <a:cubicBezTo>
                    <a:pt x="11967" y="11026"/>
                    <a:pt x="10622" y="10488"/>
                    <a:pt x="10354" y="8875"/>
                  </a:cubicBezTo>
                  <a:cubicBezTo>
                    <a:pt x="10231" y="8321"/>
                    <a:pt x="9826" y="7093"/>
                    <a:pt x="8678" y="7093"/>
                  </a:cubicBezTo>
                  <a:cubicBezTo>
                    <a:pt x="8571" y="7093"/>
                    <a:pt x="8457" y="7104"/>
                    <a:pt x="8337" y="7127"/>
                  </a:cubicBezTo>
                  <a:cubicBezTo>
                    <a:pt x="8297" y="7131"/>
                    <a:pt x="8261" y="7133"/>
                    <a:pt x="8226" y="7133"/>
                  </a:cubicBezTo>
                  <a:cubicBezTo>
                    <a:pt x="7732" y="7133"/>
                    <a:pt x="7732" y="6697"/>
                    <a:pt x="7732" y="6320"/>
                  </a:cubicBezTo>
                  <a:cubicBezTo>
                    <a:pt x="7732" y="5917"/>
                    <a:pt x="7866" y="5513"/>
                    <a:pt x="7866" y="5110"/>
                  </a:cubicBezTo>
                  <a:cubicBezTo>
                    <a:pt x="7933" y="4908"/>
                    <a:pt x="7799" y="4707"/>
                    <a:pt x="7530" y="4707"/>
                  </a:cubicBezTo>
                  <a:cubicBezTo>
                    <a:pt x="7396" y="4707"/>
                    <a:pt x="7127" y="4908"/>
                    <a:pt x="7127" y="4976"/>
                  </a:cubicBezTo>
                  <a:cubicBezTo>
                    <a:pt x="7127" y="6387"/>
                    <a:pt x="6118" y="6656"/>
                    <a:pt x="5110" y="6992"/>
                  </a:cubicBezTo>
                  <a:cubicBezTo>
                    <a:pt x="4572" y="7127"/>
                    <a:pt x="4572" y="8001"/>
                    <a:pt x="3967" y="8001"/>
                  </a:cubicBezTo>
                  <a:cubicBezTo>
                    <a:pt x="2824" y="7934"/>
                    <a:pt x="3832" y="6992"/>
                    <a:pt x="3429" y="6589"/>
                  </a:cubicBezTo>
                  <a:cubicBezTo>
                    <a:pt x="2622" y="5715"/>
                    <a:pt x="1547" y="5110"/>
                    <a:pt x="337" y="4908"/>
                  </a:cubicBezTo>
                  <a:lnTo>
                    <a:pt x="337" y="4908"/>
                  </a:lnTo>
                  <a:cubicBezTo>
                    <a:pt x="0" y="5850"/>
                    <a:pt x="740" y="6118"/>
                    <a:pt x="1345" y="6455"/>
                  </a:cubicBezTo>
                  <a:cubicBezTo>
                    <a:pt x="3832" y="8942"/>
                    <a:pt x="6522" y="11228"/>
                    <a:pt x="9345" y="13312"/>
                  </a:cubicBezTo>
                  <a:cubicBezTo>
                    <a:pt x="9406" y="13303"/>
                    <a:pt x="9467" y="13299"/>
                    <a:pt x="9527" y="13299"/>
                  </a:cubicBezTo>
                  <a:cubicBezTo>
                    <a:pt x="9935" y="13299"/>
                    <a:pt x="10330" y="13490"/>
                    <a:pt x="10622" y="13782"/>
                  </a:cubicBezTo>
                  <a:cubicBezTo>
                    <a:pt x="10735" y="13924"/>
                    <a:pt x="10896" y="13982"/>
                    <a:pt x="11044" y="13982"/>
                  </a:cubicBezTo>
                  <a:cubicBezTo>
                    <a:pt x="11248" y="13982"/>
                    <a:pt x="11429" y="13871"/>
                    <a:pt x="11429" y="13715"/>
                  </a:cubicBezTo>
                  <a:cubicBezTo>
                    <a:pt x="11429" y="12835"/>
                    <a:pt x="11769" y="12695"/>
                    <a:pt x="12187" y="12695"/>
                  </a:cubicBezTo>
                  <a:cubicBezTo>
                    <a:pt x="12383" y="12695"/>
                    <a:pt x="12595" y="12726"/>
                    <a:pt x="12797" y="12726"/>
                  </a:cubicBezTo>
                  <a:cubicBezTo>
                    <a:pt x="12957" y="12726"/>
                    <a:pt x="13110" y="12707"/>
                    <a:pt x="13244" y="12640"/>
                  </a:cubicBezTo>
                  <a:lnTo>
                    <a:pt x="13244" y="12640"/>
                  </a:lnTo>
                  <a:cubicBezTo>
                    <a:pt x="13379" y="13446"/>
                    <a:pt x="12370" y="13782"/>
                    <a:pt x="12841" y="14455"/>
                  </a:cubicBezTo>
                  <a:cubicBezTo>
                    <a:pt x="13312" y="15127"/>
                    <a:pt x="13446" y="16001"/>
                    <a:pt x="14253" y="16539"/>
                  </a:cubicBezTo>
                  <a:cubicBezTo>
                    <a:pt x="15127" y="16539"/>
                    <a:pt x="15127" y="15665"/>
                    <a:pt x="15261" y="15194"/>
                  </a:cubicBezTo>
                  <a:cubicBezTo>
                    <a:pt x="15396" y="14724"/>
                    <a:pt x="15933" y="14051"/>
                    <a:pt x="14791" y="13917"/>
                  </a:cubicBezTo>
                  <a:cubicBezTo>
                    <a:pt x="14186" y="13850"/>
                    <a:pt x="14656" y="13312"/>
                    <a:pt x="14858" y="12976"/>
                  </a:cubicBezTo>
                  <a:cubicBezTo>
                    <a:pt x="14964" y="12798"/>
                    <a:pt x="15089" y="12715"/>
                    <a:pt x="15233" y="12715"/>
                  </a:cubicBezTo>
                  <a:cubicBezTo>
                    <a:pt x="15362" y="12715"/>
                    <a:pt x="15506" y="12782"/>
                    <a:pt x="15665" y="12908"/>
                  </a:cubicBezTo>
                  <a:cubicBezTo>
                    <a:pt x="16471" y="13446"/>
                    <a:pt x="16337" y="14589"/>
                    <a:pt x="17144" y="15194"/>
                  </a:cubicBezTo>
                  <a:cubicBezTo>
                    <a:pt x="17547" y="14186"/>
                    <a:pt x="17614" y="14119"/>
                    <a:pt x="18959" y="13446"/>
                  </a:cubicBezTo>
                  <a:cubicBezTo>
                    <a:pt x="19160" y="13312"/>
                    <a:pt x="19295" y="13177"/>
                    <a:pt x="19362" y="13043"/>
                  </a:cubicBezTo>
                  <a:cubicBezTo>
                    <a:pt x="20169" y="11660"/>
                    <a:pt x="21321" y="10820"/>
                    <a:pt x="22820" y="10820"/>
                  </a:cubicBezTo>
                  <a:cubicBezTo>
                    <a:pt x="23069" y="10820"/>
                    <a:pt x="23329" y="10844"/>
                    <a:pt x="23597" y="10892"/>
                  </a:cubicBezTo>
                  <a:cubicBezTo>
                    <a:pt x="23713" y="10916"/>
                    <a:pt x="23820" y="10927"/>
                    <a:pt x="23922" y="10927"/>
                  </a:cubicBezTo>
                  <a:cubicBezTo>
                    <a:pt x="24940" y="10927"/>
                    <a:pt x="25296" y="9798"/>
                    <a:pt x="26152" y="9614"/>
                  </a:cubicBezTo>
                  <a:cubicBezTo>
                    <a:pt x="25950" y="9144"/>
                    <a:pt x="25749" y="8673"/>
                    <a:pt x="25547" y="8135"/>
                  </a:cubicBezTo>
                  <a:cubicBezTo>
                    <a:pt x="25547" y="8068"/>
                    <a:pt x="25547" y="8001"/>
                    <a:pt x="25547" y="7934"/>
                  </a:cubicBezTo>
                  <a:cubicBezTo>
                    <a:pt x="24202" y="6522"/>
                    <a:pt x="22522" y="5648"/>
                    <a:pt x="20976" y="4505"/>
                  </a:cubicBezTo>
                  <a:cubicBezTo>
                    <a:pt x="20707" y="4505"/>
                    <a:pt x="20371" y="4303"/>
                    <a:pt x="20236" y="4034"/>
                  </a:cubicBezTo>
                  <a:cubicBezTo>
                    <a:pt x="19160" y="3564"/>
                    <a:pt x="18286" y="2690"/>
                    <a:pt x="17681" y="1681"/>
                  </a:cubicBezTo>
                  <a:cubicBezTo>
                    <a:pt x="17076" y="1211"/>
                    <a:pt x="16875" y="337"/>
                    <a:pt x="16202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1" name="Google Shape;14051;p16"/>
            <p:cNvSpPr/>
            <p:nvPr/>
          </p:nvSpPr>
          <p:spPr>
            <a:xfrm>
              <a:off x="4447825" y="38365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337"/>
                  </a:moveTo>
                  <a:lnTo>
                    <a:pt x="3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2" name="Google Shape;14052;p16"/>
            <p:cNvSpPr/>
            <p:nvPr/>
          </p:nvSpPr>
          <p:spPr>
            <a:xfrm>
              <a:off x="4466300" y="3482700"/>
              <a:ext cx="72300" cy="31125"/>
            </a:xfrm>
            <a:custGeom>
              <a:avLst/>
              <a:gdLst/>
              <a:ahLst/>
              <a:cxnLst/>
              <a:rect l="l" t="t" r="r" b="b"/>
              <a:pathLst>
                <a:path w="2892" h="1245" extrusionOk="0">
                  <a:moveTo>
                    <a:pt x="532" y="1"/>
                  </a:moveTo>
                  <a:cubicBezTo>
                    <a:pt x="357" y="1"/>
                    <a:pt x="180" y="12"/>
                    <a:pt x="1" y="34"/>
                  </a:cubicBezTo>
                  <a:cubicBezTo>
                    <a:pt x="269" y="908"/>
                    <a:pt x="1211" y="707"/>
                    <a:pt x="1614" y="1245"/>
                  </a:cubicBezTo>
                  <a:lnTo>
                    <a:pt x="2891" y="841"/>
                  </a:lnTo>
                  <a:cubicBezTo>
                    <a:pt x="2219" y="281"/>
                    <a:pt x="1407" y="1"/>
                    <a:pt x="532" y="1"/>
                  </a:cubicBezTo>
                  <a:close/>
                </a:path>
              </a:pathLst>
            </a:custGeom>
            <a:solidFill>
              <a:srgbClr val="F8DB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3" name="Google Shape;14053;p16"/>
            <p:cNvSpPr/>
            <p:nvPr/>
          </p:nvSpPr>
          <p:spPr>
            <a:xfrm>
              <a:off x="4424275" y="3496525"/>
              <a:ext cx="6750" cy="5525"/>
            </a:xfrm>
            <a:custGeom>
              <a:avLst/>
              <a:gdLst/>
              <a:ahLst/>
              <a:cxnLst/>
              <a:rect l="l" t="t" r="r" b="b"/>
              <a:pathLst>
                <a:path w="270" h="221" extrusionOk="0">
                  <a:moveTo>
                    <a:pt x="95" y="0"/>
                  </a:moveTo>
                  <a:cubicBezTo>
                    <a:pt x="44" y="0"/>
                    <a:pt x="1" y="87"/>
                    <a:pt x="1" y="87"/>
                  </a:cubicBezTo>
                  <a:cubicBezTo>
                    <a:pt x="1" y="87"/>
                    <a:pt x="1" y="221"/>
                    <a:pt x="1" y="221"/>
                  </a:cubicBezTo>
                  <a:lnTo>
                    <a:pt x="135" y="221"/>
                  </a:lnTo>
                  <a:cubicBezTo>
                    <a:pt x="270" y="87"/>
                    <a:pt x="135" y="19"/>
                    <a:pt x="135" y="19"/>
                  </a:cubicBezTo>
                  <a:cubicBezTo>
                    <a:pt x="122" y="6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F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4" name="Google Shape;14054;p16"/>
            <p:cNvSpPr/>
            <p:nvPr/>
          </p:nvSpPr>
          <p:spPr>
            <a:xfrm>
              <a:off x="3185600" y="3992500"/>
              <a:ext cx="30275" cy="22375"/>
            </a:xfrm>
            <a:custGeom>
              <a:avLst/>
              <a:gdLst/>
              <a:ahLst/>
              <a:cxnLst/>
              <a:rect l="l" t="t" r="r" b="b"/>
              <a:pathLst>
                <a:path w="1211" h="895" extrusionOk="0">
                  <a:moveTo>
                    <a:pt x="439" y="1"/>
                  </a:moveTo>
                  <a:cubicBezTo>
                    <a:pt x="130" y="1"/>
                    <a:pt x="108" y="364"/>
                    <a:pt x="1" y="685"/>
                  </a:cubicBezTo>
                  <a:cubicBezTo>
                    <a:pt x="225" y="685"/>
                    <a:pt x="479" y="894"/>
                    <a:pt x="723" y="894"/>
                  </a:cubicBezTo>
                  <a:cubicBezTo>
                    <a:pt x="845" y="894"/>
                    <a:pt x="964" y="842"/>
                    <a:pt x="1076" y="685"/>
                  </a:cubicBezTo>
                  <a:cubicBezTo>
                    <a:pt x="1211" y="416"/>
                    <a:pt x="1009" y="147"/>
                    <a:pt x="740" y="80"/>
                  </a:cubicBezTo>
                  <a:cubicBezTo>
                    <a:pt x="616" y="25"/>
                    <a:pt x="518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5" name="Google Shape;14055;p16"/>
            <p:cNvSpPr/>
            <p:nvPr/>
          </p:nvSpPr>
          <p:spPr>
            <a:xfrm>
              <a:off x="3192150" y="3631375"/>
              <a:ext cx="96000" cy="25300"/>
            </a:xfrm>
            <a:custGeom>
              <a:avLst/>
              <a:gdLst/>
              <a:ahLst/>
              <a:cxnLst/>
              <a:rect l="l" t="t" r="r" b="b"/>
              <a:pathLst>
                <a:path w="3840" h="1012" extrusionOk="0">
                  <a:moveTo>
                    <a:pt x="464" y="0"/>
                  </a:moveTo>
                  <a:cubicBezTo>
                    <a:pt x="1" y="0"/>
                    <a:pt x="261" y="603"/>
                    <a:pt x="209" y="1012"/>
                  </a:cubicBezTo>
                  <a:cubicBezTo>
                    <a:pt x="981" y="969"/>
                    <a:pt x="1753" y="817"/>
                    <a:pt x="2525" y="817"/>
                  </a:cubicBezTo>
                  <a:cubicBezTo>
                    <a:pt x="2963" y="817"/>
                    <a:pt x="3401" y="866"/>
                    <a:pt x="3840" y="1012"/>
                  </a:cubicBezTo>
                  <a:cubicBezTo>
                    <a:pt x="3100" y="71"/>
                    <a:pt x="2025" y="541"/>
                    <a:pt x="1151" y="205"/>
                  </a:cubicBezTo>
                  <a:cubicBezTo>
                    <a:pt x="828" y="60"/>
                    <a:pt x="610" y="0"/>
                    <a:pt x="46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6" name="Google Shape;14056;p16"/>
            <p:cNvSpPr/>
            <p:nvPr/>
          </p:nvSpPr>
          <p:spPr>
            <a:xfrm>
              <a:off x="3405775" y="4419700"/>
              <a:ext cx="13475" cy="15150"/>
            </a:xfrm>
            <a:custGeom>
              <a:avLst/>
              <a:gdLst/>
              <a:ahLst/>
              <a:cxnLst/>
              <a:rect l="l" t="t" r="r" b="b"/>
              <a:pathLst>
                <a:path w="539" h="606" extrusionOk="0">
                  <a:moveTo>
                    <a:pt x="539" y="68"/>
                  </a:moveTo>
                  <a:cubicBezTo>
                    <a:pt x="270" y="135"/>
                    <a:pt x="1" y="1"/>
                    <a:pt x="1" y="404"/>
                  </a:cubicBezTo>
                  <a:cubicBezTo>
                    <a:pt x="1" y="471"/>
                    <a:pt x="135" y="538"/>
                    <a:pt x="202" y="606"/>
                  </a:cubicBezTo>
                  <a:cubicBezTo>
                    <a:pt x="539" y="606"/>
                    <a:pt x="539" y="269"/>
                    <a:pt x="539" y="68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7" name="Google Shape;14057;p16"/>
            <p:cNvSpPr/>
            <p:nvPr/>
          </p:nvSpPr>
          <p:spPr>
            <a:xfrm>
              <a:off x="2447775" y="2907075"/>
              <a:ext cx="173150" cy="184900"/>
            </a:xfrm>
            <a:custGeom>
              <a:avLst/>
              <a:gdLst/>
              <a:ahLst/>
              <a:cxnLst/>
              <a:rect l="l" t="t" r="r" b="b"/>
              <a:pathLst>
                <a:path w="6926" h="7396" extrusionOk="0">
                  <a:moveTo>
                    <a:pt x="1" y="0"/>
                  </a:moveTo>
                  <a:cubicBezTo>
                    <a:pt x="740" y="605"/>
                    <a:pt x="68" y="1479"/>
                    <a:pt x="1009" y="1815"/>
                  </a:cubicBezTo>
                  <a:cubicBezTo>
                    <a:pt x="2018" y="2219"/>
                    <a:pt x="1009" y="3294"/>
                    <a:pt x="1749" y="3765"/>
                  </a:cubicBezTo>
                  <a:cubicBezTo>
                    <a:pt x="2690" y="5311"/>
                    <a:pt x="4102" y="6589"/>
                    <a:pt x="5715" y="7395"/>
                  </a:cubicBezTo>
                  <a:cubicBezTo>
                    <a:pt x="6051" y="7059"/>
                    <a:pt x="6656" y="7328"/>
                    <a:pt x="6925" y="6925"/>
                  </a:cubicBezTo>
                  <a:cubicBezTo>
                    <a:pt x="6186" y="4908"/>
                    <a:pt x="3900" y="4572"/>
                    <a:pt x="3026" y="2757"/>
                  </a:cubicBezTo>
                  <a:cubicBezTo>
                    <a:pt x="2903" y="2789"/>
                    <a:pt x="2800" y="2804"/>
                    <a:pt x="2716" y="2804"/>
                  </a:cubicBezTo>
                  <a:cubicBezTo>
                    <a:pt x="2107" y="2804"/>
                    <a:pt x="2396" y="2043"/>
                    <a:pt x="2219" y="1748"/>
                  </a:cubicBezTo>
                  <a:cubicBezTo>
                    <a:pt x="1681" y="1009"/>
                    <a:pt x="1547" y="0"/>
                    <a:pt x="1" y="0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8" name="Google Shape;14058;p16"/>
            <p:cNvSpPr/>
            <p:nvPr/>
          </p:nvSpPr>
          <p:spPr>
            <a:xfrm>
              <a:off x="2901575" y="3065050"/>
              <a:ext cx="302550" cy="168100"/>
            </a:xfrm>
            <a:custGeom>
              <a:avLst/>
              <a:gdLst/>
              <a:ahLst/>
              <a:cxnLst/>
              <a:rect l="l" t="t" r="r" b="b"/>
              <a:pathLst>
                <a:path w="12102" h="6724" extrusionOk="0">
                  <a:moveTo>
                    <a:pt x="10555" y="1"/>
                  </a:moveTo>
                  <a:cubicBezTo>
                    <a:pt x="10152" y="68"/>
                    <a:pt x="9681" y="270"/>
                    <a:pt x="9345" y="538"/>
                  </a:cubicBezTo>
                  <a:cubicBezTo>
                    <a:pt x="8068" y="1412"/>
                    <a:pt x="6656" y="1950"/>
                    <a:pt x="5513" y="3093"/>
                  </a:cubicBezTo>
                  <a:cubicBezTo>
                    <a:pt x="4370" y="4169"/>
                    <a:pt x="2891" y="4841"/>
                    <a:pt x="1345" y="5043"/>
                  </a:cubicBezTo>
                  <a:cubicBezTo>
                    <a:pt x="1479" y="6051"/>
                    <a:pt x="0" y="5648"/>
                    <a:pt x="0" y="6723"/>
                  </a:cubicBezTo>
                  <a:cubicBezTo>
                    <a:pt x="538" y="6499"/>
                    <a:pt x="1106" y="6470"/>
                    <a:pt x="1676" y="6470"/>
                  </a:cubicBezTo>
                  <a:cubicBezTo>
                    <a:pt x="1883" y="6470"/>
                    <a:pt x="2091" y="6473"/>
                    <a:pt x="2298" y="6473"/>
                  </a:cubicBezTo>
                  <a:cubicBezTo>
                    <a:pt x="3228" y="6473"/>
                    <a:pt x="4138" y="6393"/>
                    <a:pt x="4908" y="5513"/>
                  </a:cubicBezTo>
                  <a:cubicBezTo>
                    <a:pt x="5331" y="5184"/>
                    <a:pt x="5821" y="5019"/>
                    <a:pt x="6330" y="5019"/>
                  </a:cubicBezTo>
                  <a:cubicBezTo>
                    <a:pt x="6548" y="5019"/>
                    <a:pt x="6770" y="5050"/>
                    <a:pt x="6992" y="5110"/>
                  </a:cubicBezTo>
                  <a:cubicBezTo>
                    <a:pt x="7261" y="4505"/>
                    <a:pt x="8135" y="4639"/>
                    <a:pt x="8269" y="3967"/>
                  </a:cubicBezTo>
                  <a:cubicBezTo>
                    <a:pt x="8269" y="3765"/>
                    <a:pt x="8068" y="3698"/>
                    <a:pt x="8068" y="3497"/>
                  </a:cubicBezTo>
                  <a:lnTo>
                    <a:pt x="8068" y="3497"/>
                  </a:lnTo>
                  <a:cubicBezTo>
                    <a:pt x="8135" y="3564"/>
                    <a:pt x="8269" y="3564"/>
                    <a:pt x="8337" y="3564"/>
                  </a:cubicBezTo>
                  <a:cubicBezTo>
                    <a:pt x="8538" y="3564"/>
                    <a:pt x="8673" y="3497"/>
                    <a:pt x="8740" y="3362"/>
                  </a:cubicBezTo>
                  <a:cubicBezTo>
                    <a:pt x="8857" y="3010"/>
                    <a:pt x="9128" y="2812"/>
                    <a:pt x="9464" y="2812"/>
                  </a:cubicBezTo>
                  <a:cubicBezTo>
                    <a:pt x="9513" y="2812"/>
                    <a:pt x="9563" y="2816"/>
                    <a:pt x="9614" y="2824"/>
                  </a:cubicBezTo>
                  <a:lnTo>
                    <a:pt x="10084" y="2824"/>
                  </a:lnTo>
                  <a:cubicBezTo>
                    <a:pt x="10286" y="2757"/>
                    <a:pt x="10555" y="2690"/>
                    <a:pt x="10757" y="2555"/>
                  </a:cubicBezTo>
                  <a:cubicBezTo>
                    <a:pt x="10891" y="2488"/>
                    <a:pt x="11026" y="2421"/>
                    <a:pt x="11160" y="2286"/>
                  </a:cubicBezTo>
                  <a:cubicBezTo>
                    <a:pt x="11429" y="2085"/>
                    <a:pt x="11765" y="2018"/>
                    <a:pt x="11967" y="1816"/>
                  </a:cubicBezTo>
                  <a:cubicBezTo>
                    <a:pt x="12034" y="1614"/>
                    <a:pt x="12101" y="1480"/>
                    <a:pt x="12101" y="1345"/>
                  </a:cubicBezTo>
                  <a:cubicBezTo>
                    <a:pt x="12101" y="337"/>
                    <a:pt x="11362" y="202"/>
                    <a:pt x="10555" y="1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9" name="Google Shape;14059;p16"/>
            <p:cNvSpPr/>
            <p:nvPr/>
          </p:nvSpPr>
          <p:spPr>
            <a:xfrm>
              <a:off x="2602400" y="3349075"/>
              <a:ext cx="94150" cy="52450"/>
            </a:xfrm>
            <a:custGeom>
              <a:avLst/>
              <a:gdLst/>
              <a:ahLst/>
              <a:cxnLst/>
              <a:rect l="l" t="t" r="r" b="b"/>
              <a:pathLst>
                <a:path w="3766" h="2098" extrusionOk="0">
                  <a:moveTo>
                    <a:pt x="2377" y="1"/>
                  </a:moveTo>
                  <a:cubicBezTo>
                    <a:pt x="1861" y="1"/>
                    <a:pt x="1234" y="552"/>
                    <a:pt x="1" y="1749"/>
                  </a:cubicBezTo>
                  <a:cubicBezTo>
                    <a:pt x="630" y="1968"/>
                    <a:pt x="1003" y="2098"/>
                    <a:pt x="1374" y="2098"/>
                  </a:cubicBezTo>
                  <a:cubicBezTo>
                    <a:pt x="1914" y="2098"/>
                    <a:pt x="2450" y="1822"/>
                    <a:pt x="3765" y="1144"/>
                  </a:cubicBezTo>
                  <a:cubicBezTo>
                    <a:pt x="3178" y="401"/>
                    <a:pt x="2818" y="1"/>
                    <a:pt x="2377" y="1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0" name="Google Shape;14060;p16"/>
            <p:cNvSpPr/>
            <p:nvPr/>
          </p:nvSpPr>
          <p:spPr>
            <a:xfrm>
              <a:off x="2602400" y="3423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1" y="0"/>
                  </a:moveTo>
                  <a:lnTo>
                    <a:pt x="68" y="202"/>
                  </a:lnTo>
                  <a:lnTo>
                    <a:pt x="135" y="1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1" name="Google Shape;14061;p16"/>
            <p:cNvSpPr/>
            <p:nvPr/>
          </p:nvSpPr>
          <p:spPr>
            <a:xfrm>
              <a:off x="4698225" y="3150775"/>
              <a:ext cx="242050" cy="92875"/>
            </a:xfrm>
            <a:custGeom>
              <a:avLst/>
              <a:gdLst/>
              <a:ahLst/>
              <a:cxnLst/>
              <a:rect l="l" t="t" r="r" b="b"/>
              <a:pathLst>
                <a:path w="9682" h="3715" extrusionOk="0">
                  <a:moveTo>
                    <a:pt x="2421" y="0"/>
                  </a:moveTo>
                  <a:cubicBezTo>
                    <a:pt x="1727" y="379"/>
                    <a:pt x="1152" y="1290"/>
                    <a:pt x="195" y="1290"/>
                  </a:cubicBezTo>
                  <a:cubicBezTo>
                    <a:pt x="132" y="1290"/>
                    <a:pt x="67" y="1286"/>
                    <a:pt x="1" y="1278"/>
                  </a:cubicBezTo>
                  <a:lnTo>
                    <a:pt x="1" y="1278"/>
                  </a:lnTo>
                  <a:cubicBezTo>
                    <a:pt x="1" y="1345"/>
                    <a:pt x="1" y="1479"/>
                    <a:pt x="68" y="1614"/>
                  </a:cubicBezTo>
                  <a:cubicBezTo>
                    <a:pt x="1951" y="2017"/>
                    <a:pt x="3900" y="2286"/>
                    <a:pt x="5715" y="3227"/>
                  </a:cubicBezTo>
                  <a:cubicBezTo>
                    <a:pt x="5828" y="3216"/>
                    <a:pt x="5941" y="3211"/>
                    <a:pt x="6053" y="3211"/>
                  </a:cubicBezTo>
                  <a:cubicBezTo>
                    <a:pt x="7163" y="3211"/>
                    <a:pt x="8234" y="3714"/>
                    <a:pt x="9344" y="3714"/>
                  </a:cubicBezTo>
                  <a:cubicBezTo>
                    <a:pt x="9456" y="3714"/>
                    <a:pt x="9569" y="3709"/>
                    <a:pt x="9682" y="3698"/>
                  </a:cubicBezTo>
                  <a:lnTo>
                    <a:pt x="9682" y="3227"/>
                  </a:lnTo>
                  <a:cubicBezTo>
                    <a:pt x="9413" y="3227"/>
                    <a:pt x="9211" y="3160"/>
                    <a:pt x="9144" y="2824"/>
                  </a:cubicBezTo>
                  <a:cubicBezTo>
                    <a:pt x="8907" y="813"/>
                    <a:pt x="8619" y="311"/>
                    <a:pt x="6950" y="311"/>
                  </a:cubicBezTo>
                  <a:cubicBezTo>
                    <a:pt x="6722" y="311"/>
                    <a:pt x="6469" y="320"/>
                    <a:pt x="6186" y="336"/>
                  </a:cubicBezTo>
                  <a:cubicBezTo>
                    <a:pt x="5917" y="336"/>
                    <a:pt x="5648" y="205"/>
                    <a:pt x="5379" y="205"/>
                  </a:cubicBezTo>
                  <a:cubicBezTo>
                    <a:pt x="5178" y="205"/>
                    <a:pt x="4976" y="279"/>
                    <a:pt x="4774" y="538"/>
                  </a:cubicBezTo>
                  <a:cubicBezTo>
                    <a:pt x="4621" y="722"/>
                    <a:pt x="4468" y="836"/>
                    <a:pt x="4315" y="836"/>
                  </a:cubicBezTo>
                  <a:cubicBezTo>
                    <a:pt x="4132" y="836"/>
                    <a:pt x="3949" y="672"/>
                    <a:pt x="3766" y="269"/>
                  </a:cubicBezTo>
                  <a:cubicBezTo>
                    <a:pt x="3721" y="166"/>
                    <a:pt x="3651" y="131"/>
                    <a:pt x="3565" y="131"/>
                  </a:cubicBezTo>
                  <a:cubicBezTo>
                    <a:pt x="3377" y="131"/>
                    <a:pt x="3111" y="296"/>
                    <a:pt x="2861" y="296"/>
                  </a:cubicBezTo>
                  <a:cubicBezTo>
                    <a:pt x="2700" y="296"/>
                    <a:pt x="2545" y="227"/>
                    <a:pt x="2421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2" name="Google Shape;14062;p16"/>
            <p:cNvSpPr/>
            <p:nvPr/>
          </p:nvSpPr>
          <p:spPr>
            <a:xfrm>
              <a:off x="3925125" y="2815625"/>
              <a:ext cx="220175" cy="194000"/>
            </a:xfrm>
            <a:custGeom>
              <a:avLst/>
              <a:gdLst/>
              <a:ahLst/>
              <a:cxnLst/>
              <a:rect l="l" t="t" r="r" b="b"/>
              <a:pathLst>
                <a:path w="8807" h="7760" extrusionOk="0">
                  <a:moveTo>
                    <a:pt x="608" y="0"/>
                  </a:moveTo>
                  <a:cubicBezTo>
                    <a:pt x="493" y="0"/>
                    <a:pt x="364" y="48"/>
                    <a:pt x="269" y="95"/>
                  </a:cubicBezTo>
                  <a:cubicBezTo>
                    <a:pt x="67" y="364"/>
                    <a:pt x="0" y="700"/>
                    <a:pt x="135" y="1036"/>
                  </a:cubicBezTo>
                  <a:cubicBezTo>
                    <a:pt x="135" y="1171"/>
                    <a:pt x="202" y="1305"/>
                    <a:pt x="336" y="1440"/>
                  </a:cubicBezTo>
                  <a:cubicBezTo>
                    <a:pt x="403" y="1574"/>
                    <a:pt x="471" y="1709"/>
                    <a:pt x="538" y="1910"/>
                  </a:cubicBezTo>
                  <a:cubicBezTo>
                    <a:pt x="538" y="2112"/>
                    <a:pt x="605" y="2381"/>
                    <a:pt x="740" y="2515"/>
                  </a:cubicBezTo>
                  <a:cubicBezTo>
                    <a:pt x="1210" y="2986"/>
                    <a:pt x="1210" y="3658"/>
                    <a:pt x="1546" y="4129"/>
                  </a:cubicBezTo>
                  <a:cubicBezTo>
                    <a:pt x="3025" y="5742"/>
                    <a:pt x="4975" y="6683"/>
                    <a:pt x="6790" y="7759"/>
                  </a:cubicBezTo>
                  <a:cubicBezTo>
                    <a:pt x="7214" y="6722"/>
                    <a:pt x="7341" y="6412"/>
                    <a:pt x="7865" y="6412"/>
                  </a:cubicBezTo>
                  <a:cubicBezTo>
                    <a:pt x="8089" y="6412"/>
                    <a:pt x="8385" y="6469"/>
                    <a:pt x="8807" y="6549"/>
                  </a:cubicBezTo>
                  <a:cubicBezTo>
                    <a:pt x="8477" y="5692"/>
                    <a:pt x="7437" y="5805"/>
                    <a:pt x="6826" y="5366"/>
                  </a:cubicBezTo>
                  <a:lnTo>
                    <a:pt x="6826" y="5366"/>
                  </a:lnTo>
                  <a:lnTo>
                    <a:pt x="6857" y="5339"/>
                  </a:lnTo>
                  <a:cubicBezTo>
                    <a:pt x="6387" y="4465"/>
                    <a:pt x="5311" y="4532"/>
                    <a:pt x="4773" y="3793"/>
                  </a:cubicBezTo>
                  <a:cubicBezTo>
                    <a:pt x="3967" y="3188"/>
                    <a:pt x="3294" y="2515"/>
                    <a:pt x="2689" y="1776"/>
                  </a:cubicBezTo>
                  <a:cubicBezTo>
                    <a:pt x="2555" y="1641"/>
                    <a:pt x="2286" y="1507"/>
                    <a:pt x="2151" y="1305"/>
                  </a:cubicBezTo>
                  <a:lnTo>
                    <a:pt x="1614" y="835"/>
                  </a:lnTo>
                  <a:lnTo>
                    <a:pt x="1277" y="499"/>
                  </a:lnTo>
                  <a:lnTo>
                    <a:pt x="1143" y="297"/>
                  </a:lnTo>
                  <a:cubicBezTo>
                    <a:pt x="1009" y="230"/>
                    <a:pt x="874" y="95"/>
                    <a:pt x="740" y="28"/>
                  </a:cubicBezTo>
                  <a:cubicBezTo>
                    <a:pt x="700" y="8"/>
                    <a:pt x="655" y="0"/>
                    <a:pt x="608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3" name="Google Shape;14063;p16"/>
            <p:cNvSpPr/>
            <p:nvPr/>
          </p:nvSpPr>
          <p:spPr>
            <a:xfrm>
              <a:off x="4657900" y="3166875"/>
              <a:ext cx="40350" cy="17525"/>
            </a:xfrm>
            <a:custGeom>
              <a:avLst/>
              <a:gdLst/>
              <a:ahLst/>
              <a:cxnLst/>
              <a:rect l="l" t="t" r="r" b="b"/>
              <a:pathLst>
                <a:path w="1614" h="701" extrusionOk="0">
                  <a:moveTo>
                    <a:pt x="1005" y="0"/>
                  </a:moveTo>
                  <a:cubicBezTo>
                    <a:pt x="694" y="0"/>
                    <a:pt x="328" y="194"/>
                    <a:pt x="1" y="230"/>
                  </a:cubicBezTo>
                  <a:cubicBezTo>
                    <a:pt x="471" y="701"/>
                    <a:pt x="1076" y="566"/>
                    <a:pt x="1614" y="634"/>
                  </a:cubicBezTo>
                  <a:cubicBezTo>
                    <a:pt x="1491" y="140"/>
                    <a:pt x="1268" y="0"/>
                    <a:pt x="10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4" name="Google Shape;14064;p16"/>
            <p:cNvSpPr/>
            <p:nvPr/>
          </p:nvSpPr>
          <p:spPr>
            <a:xfrm>
              <a:off x="4637725" y="30297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5" name="Google Shape;14065;p16"/>
            <p:cNvSpPr/>
            <p:nvPr/>
          </p:nvSpPr>
          <p:spPr>
            <a:xfrm>
              <a:off x="4940250" y="32280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35" y="1"/>
                  </a:moveTo>
                  <a:lnTo>
                    <a:pt x="1" y="135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6" name="Google Shape;14066;p16"/>
            <p:cNvSpPr/>
            <p:nvPr/>
          </p:nvSpPr>
          <p:spPr>
            <a:xfrm>
              <a:off x="5031025" y="32314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7" y="135"/>
                    <a:pt x="135" y="202"/>
                    <a:pt x="202" y="202"/>
                  </a:cubicBezTo>
                  <a:cubicBezTo>
                    <a:pt x="269" y="202"/>
                    <a:pt x="336" y="135"/>
                    <a:pt x="403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7" name="Google Shape;14067;p16"/>
            <p:cNvSpPr/>
            <p:nvPr/>
          </p:nvSpPr>
          <p:spPr>
            <a:xfrm>
              <a:off x="2985600" y="4367800"/>
              <a:ext cx="40375" cy="33150"/>
            </a:xfrm>
            <a:custGeom>
              <a:avLst/>
              <a:gdLst/>
              <a:ahLst/>
              <a:cxnLst/>
              <a:rect l="l" t="t" r="r" b="b"/>
              <a:pathLst>
                <a:path w="1615" h="1326" extrusionOk="0">
                  <a:moveTo>
                    <a:pt x="242" y="0"/>
                  </a:moveTo>
                  <a:cubicBezTo>
                    <a:pt x="37" y="0"/>
                    <a:pt x="1" y="283"/>
                    <a:pt x="1" y="530"/>
                  </a:cubicBezTo>
                  <a:cubicBezTo>
                    <a:pt x="329" y="765"/>
                    <a:pt x="591" y="1325"/>
                    <a:pt x="993" y="1325"/>
                  </a:cubicBezTo>
                  <a:cubicBezTo>
                    <a:pt x="1168" y="1325"/>
                    <a:pt x="1370" y="1219"/>
                    <a:pt x="1614" y="934"/>
                  </a:cubicBezTo>
                  <a:cubicBezTo>
                    <a:pt x="1278" y="665"/>
                    <a:pt x="875" y="396"/>
                    <a:pt x="539" y="127"/>
                  </a:cubicBezTo>
                  <a:cubicBezTo>
                    <a:pt x="413" y="38"/>
                    <a:pt x="317" y="0"/>
                    <a:pt x="242" y="0"/>
                  </a:cubicBezTo>
                  <a:close/>
                </a:path>
              </a:pathLst>
            </a:custGeom>
            <a:solidFill>
              <a:srgbClr val="739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8" name="Google Shape;14068;p16"/>
            <p:cNvSpPr/>
            <p:nvPr/>
          </p:nvSpPr>
          <p:spPr>
            <a:xfrm>
              <a:off x="3227625" y="47945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35" y="135"/>
                    <a:pt x="202" y="269"/>
                    <a:pt x="337" y="404"/>
                  </a:cubicBezTo>
                  <a:cubicBezTo>
                    <a:pt x="337" y="202"/>
                    <a:pt x="202" y="68"/>
                    <a:pt x="1" y="0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9" name="Google Shape;14069;p16"/>
            <p:cNvSpPr/>
            <p:nvPr/>
          </p:nvSpPr>
          <p:spPr>
            <a:xfrm>
              <a:off x="3293175" y="49323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76" y="0"/>
                  </a:moveTo>
                  <a:cubicBezTo>
                    <a:pt x="34" y="0"/>
                    <a:pt x="0" y="34"/>
                    <a:pt x="0" y="67"/>
                  </a:cubicBezTo>
                  <a:cubicBezTo>
                    <a:pt x="0" y="67"/>
                    <a:pt x="135" y="135"/>
                    <a:pt x="202" y="135"/>
                  </a:cubicBezTo>
                  <a:cubicBezTo>
                    <a:pt x="168" y="34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0" name="Google Shape;14070;p16"/>
            <p:cNvSpPr/>
            <p:nvPr/>
          </p:nvSpPr>
          <p:spPr>
            <a:xfrm>
              <a:off x="2834350" y="3523875"/>
              <a:ext cx="20175" cy="40700"/>
            </a:xfrm>
            <a:custGeom>
              <a:avLst/>
              <a:gdLst/>
              <a:ahLst/>
              <a:cxnLst/>
              <a:rect l="l" t="t" r="r" b="b"/>
              <a:pathLst>
                <a:path w="807" h="1628" extrusionOk="0">
                  <a:moveTo>
                    <a:pt x="0" y="1"/>
                  </a:moveTo>
                  <a:lnTo>
                    <a:pt x="0" y="404"/>
                  </a:lnTo>
                  <a:lnTo>
                    <a:pt x="0" y="1614"/>
                  </a:lnTo>
                  <a:cubicBezTo>
                    <a:pt x="36" y="1623"/>
                    <a:pt x="72" y="1627"/>
                    <a:pt x="109" y="1627"/>
                  </a:cubicBezTo>
                  <a:cubicBezTo>
                    <a:pt x="355" y="1627"/>
                    <a:pt x="632" y="1445"/>
                    <a:pt x="807" y="1211"/>
                  </a:cubicBezTo>
                  <a:cubicBezTo>
                    <a:pt x="807" y="673"/>
                    <a:pt x="471" y="203"/>
                    <a:pt x="0" y="1"/>
                  </a:cubicBezTo>
                  <a:close/>
                </a:path>
              </a:pathLst>
            </a:custGeom>
            <a:solidFill>
              <a:srgbClr val="A9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1" name="Google Shape;14071;p16"/>
            <p:cNvSpPr/>
            <p:nvPr/>
          </p:nvSpPr>
          <p:spPr>
            <a:xfrm>
              <a:off x="2856200" y="3349100"/>
              <a:ext cx="62725" cy="104225"/>
            </a:xfrm>
            <a:custGeom>
              <a:avLst/>
              <a:gdLst/>
              <a:ahLst/>
              <a:cxnLst/>
              <a:rect l="l" t="t" r="r" b="b"/>
              <a:pathLst>
                <a:path w="2509" h="4169" extrusionOk="0">
                  <a:moveTo>
                    <a:pt x="672" y="0"/>
                  </a:moveTo>
                  <a:cubicBezTo>
                    <a:pt x="538" y="0"/>
                    <a:pt x="404" y="135"/>
                    <a:pt x="336" y="135"/>
                  </a:cubicBezTo>
                  <a:cubicBezTo>
                    <a:pt x="0" y="1479"/>
                    <a:pt x="135" y="2891"/>
                    <a:pt x="740" y="4168"/>
                  </a:cubicBezTo>
                  <a:cubicBezTo>
                    <a:pt x="1307" y="4042"/>
                    <a:pt x="869" y="3148"/>
                    <a:pt x="1145" y="3148"/>
                  </a:cubicBezTo>
                  <a:cubicBezTo>
                    <a:pt x="1164" y="3148"/>
                    <a:pt x="1185" y="3152"/>
                    <a:pt x="1210" y="3160"/>
                  </a:cubicBezTo>
                  <a:cubicBezTo>
                    <a:pt x="1427" y="3229"/>
                    <a:pt x="1597" y="3259"/>
                    <a:pt x="1730" y="3259"/>
                  </a:cubicBezTo>
                  <a:cubicBezTo>
                    <a:pt x="2508" y="3259"/>
                    <a:pt x="2027" y="2237"/>
                    <a:pt x="2084" y="1950"/>
                  </a:cubicBezTo>
                  <a:cubicBezTo>
                    <a:pt x="2151" y="1412"/>
                    <a:pt x="1412" y="1412"/>
                    <a:pt x="1009" y="1210"/>
                  </a:cubicBezTo>
                  <a:cubicBezTo>
                    <a:pt x="404" y="941"/>
                    <a:pt x="1546" y="202"/>
                    <a:pt x="672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2" name="Google Shape;14072;p16"/>
            <p:cNvSpPr/>
            <p:nvPr/>
          </p:nvSpPr>
          <p:spPr>
            <a:xfrm>
              <a:off x="2862925" y="345330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71" y="0"/>
                  </a:moveTo>
                  <a:lnTo>
                    <a:pt x="0" y="404"/>
                  </a:lnTo>
                  <a:lnTo>
                    <a:pt x="471" y="807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3" name="Google Shape;14073;p16"/>
            <p:cNvSpPr/>
            <p:nvPr/>
          </p:nvSpPr>
          <p:spPr>
            <a:xfrm>
              <a:off x="2864600" y="3322200"/>
              <a:ext cx="20200" cy="10425"/>
            </a:xfrm>
            <a:custGeom>
              <a:avLst/>
              <a:gdLst/>
              <a:ahLst/>
              <a:cxnLst/>
              <a:rect l="l" t="t" r="r" b="b"/>
              <a:pathLst>
                <a:path w="808" h="417" extrusionOk="0">
                  <a:moveTo>
                    <a:pt x="807" y="1"/>
                  </a:moveTo>
                  <a:cubicBezTo>
                    <a:pt x="471" y="1"/>
                    <a:pt x="135" y="135"/>
                    <a:pt x="0" y="404"/>
                  </a:cubicBezTo>
                  <a:cubicBezTo>
                    <a:pt x="44" y="413"/>
                    <a:pt x="88" y="417"/>
                    <a:pt x="129" y="417"/>
                  </a:cubicBezTo>
                  <a:cubicBezTo>
                    <a:pt x="406" y="417"/>
                    <a:pt x="632" y="234"/>
                    <a:pt x="807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4" name="Google Shape;14074;p16"/>
            <p:cNvSpPr/>
            <p:nvPr/>
          </p:nvSpPr>
          <p:spPr>
            <a:xfrm>
              <a:off x="2854500" y="3872200"/>
              <a:ext cx="67275" cy="186175"/>
            </a:xfrm>
            <a:custGeom>
              <a:avLst/>
              <a:gdLst/>
              <a:ahLst/>
              <a:cxnLst/>
              <a:rect l="l" t="t" r="r" b="b"/>
              <a:pathLst>
                <a:path w="2691" h="7447" extrusionOk="0">
                  <a:moveTo>
                    <a:pt x="606" y="1"/>
                  </a:moveTo>
                  <a:cubicBezTo>
                    <a:pt x="387" y="1"/>
                    <a:pt x="169" y="85"/>
                    <a:pt x="1" y="253"/>
                  </a:cubicBezTo>
                  <a:lnTo>
                    <a:pt x="1" y="1463"/>
                  </a:lnTo>
                  <a:cubicBezTo>
                    <a:pt x="539" y="2337"/>
                    <a:pt x="740" y="3413"/>
                    <a:pt x="606" y="4488"/>
                  </a:cubicBezTo>
                  <a:cubicBezTo>
                    <a:pt x="606" y="5631"/>
                    <a:pt x="1413" y="6438"/>
                    <a:pt x="1614" y="7446"/>
                  </a:cubicBezTo>
                  <a:cubicBezTo>
                    <a:pt x="2690" y="7312"/>
                    <a:pt x="2287" y="6438"/>
                    <a:pt x="2421" y="5766"/>
                  </a:cubicBezTo>
                  <a:cubicBezTo>
                    <a:pt x="2488" y="5766"/>
                    <a:pt x="2556" y="5766"/>
                    <a:pt x="2556" y="5699"/>
                  </a:cubicBezTo>
                  <a:cubicBezTo>
                    <a:pt x="2556" y="5564"/>
                    <a:pt x="2556" y="5497"/>
                    <a:pt x="2421" y="5430"/>
                  </a:cubicBezTo>
                  <a:cubicBezTo>
                    <a:pt x="1816" y="4018"/>
                    <a:pt x="1816" y="2404"/>
                    <a:pt x="740" y="1127"/>
                  </a:cubicBezTo>
                  <a:cubicBezTo>
                    <a:pt x="356" y="742"/>
                    <a:pt x="1011" y="541"/>
                    <a:pt x="1189" y="232"/>
                  </a:cubicBezTo>
                  <a:lnTo>
                    <a:pt x="1189" y="232"/>
                  </a:lnTo>
                  <a:cubicBezTo>
                    <a:pt x="1196" y="239"/>
                    <a:pt x="1204" y="246"/>
                    <a:pt x="1211" y="253"/>
                  </a:cubicBezTo>
                  <a:lnTo>
                    <a:pt x="1211" y="186"/>
                  </a:lnTo>
                  <a:cubicBezTo>
                    <a:pt x="1205" y="201"/>
                    <a:pt x="1197" y="217"/>
                    <a:pt x="1189" y="232"/>
                  </a:cubicBezTo>
                  <a:lnTo>
                    <a:pt x="1189" y="232"/>
                  </a:lnTo>
                  <a:cubicBezTo>
                    <a:pt x="1024" y="78"/>
                    <a:pt x="815" y="1"/>
                    <a:pt x="606" y="1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5" name="Google Shape;14075;p16"/>
            <p:cNvSpPr/>
            <p:nvPr/>
          </p:nvSpPr>
          <p:spPr>
            <a:xfrm>
              <a:off x="2851400" y="3846400"/>
              <a:ext cx="33400" cy="30450"/>
            </a:xfrm>
            <a:custGeom>
              <a:avLst/>
              <a:gdLst/>
              <a:ahLst/>
              <a:cxnLst/>
              <a:rect l="l" t="t" r="r" b="b"/>
              <a:pathLst>
                <a:path w="1336" h="1218" extrusionOk="0">
                  <a:moveTo>
                    <a:pt x="1142" y="1"/>
                  </a:moveTo>
                  <a:cubicBezTo>
                    <a:pt x="339" y="1"/>
                    <a:pt x="0" y="406"/>
                    <a:pt x="125" y="1218"/>
                  </a:cubicBezTo>
                  <a:lnTo>
                    <a:pt x="1335" y="1218"/>
                  </a:lnTo>
                  <a:lnTo>
                    <a:pt x="1335" y="8"/>
                  </a:lnTo>
                  <a:cubicBezTo>
                    <a:pt x="1268" y="3"/>
                    <a:pt x="1203" y="1"/>
                    <a:pt x="1142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6" name="Google Shape;14076;p16"/>
            <p:cNvSpPr/>
            <p:nvPr/>
          </p:nvSpPr>
          <p:spPr>
            <a:xfrm>
              <a:off x="2254500" y="4129625"/>
              <a:ext cx="20200" cy="14525"/>
            </a:xfrm>
            <a:custGeom>
              <a:avLst/>
              <a:gdLst/>
              <a:ahLst/>
              <a:cxnLst/>
              <a:rect l="l" t="t" r="r" b="b"/>
              <a:pathLst>
                <a:path w="808" h="581" extrusionOk="0">
                  <a:moveTo>
                    <a:pt x="387" y="0"/>
                  </a:moveTo>
                  <a:cubicBezTo>
                    <a:pt x="265" y="0"/>
                    <a:pt x="153" y="47"/>
                    <a:pt x="68" y="175"/>
                  </a:cubicBezTo>
                  <a:cubicBezTo>
                    <a:pt x="1" y="242"/>
                    <a:pt x="1" y="376"/>
                    <a:pt x="202" y="511"/>
                  </a:cubicBezTo>
                  <a:cubicBezTo>
                    <a:pt x="274" y="559"/>
                    <a:pt x="345" y="581"/>
                    <a:pt x="414" y="581"/>
                  </a:cubicBezTo>
                  <a:cubicBezTo>
                    <a:pt x="538" y="581"/>
                    <a:pt x="653" y="507"/>
                    <a:pt x="740" y="376"/>
                  </a:cubicBezTo>
                  <a:cubicBezTo>
                    <a:pt x="807" y="242"/>
                    <a:pt x="807" y="108"/>
                    <a:pt x="606" y="40"/>
                  </a:cubicBezTo>
                  <a:cubicBezTo>
                    <a:pt x="532" y="16"/>
                    <a:pt x="458" y="0"/>
                    <a:pt x="387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7" name="Google Shape;14077;p16"/>
            <p:cNvSpPr/>
            <p:nvPr/>
          </p:nvSpPr>
          <p:spPr>
            <a:xfrm>
              <a:off x="2915025" y="3977675"/>
              <a:ext cx="10100" cy="40350"/>
            </a:xfrm>
            <a:custGeom>
              <a:avLst/>
              <a:gdLst/>
              <a:ahLst/>
              <a:cxnLst/>
              <a:rect l="l" t="t" r="r" b="b"/>
              <a:pathLst>
                <a:path w="404" h="1614" extrusionOk="0">
                  <a:moveTo>
                    <a:pt x="0" y="1"/>
                  </a:moveTo>
                  <a:lnTo>
                    <a:pt x="0" y="1211"/>
                  </a:lnTo>
                  <a:cubicBezTo>
                    <a:pt x="0" y="1345"/>
                    <a:pt x="0" y="1480"/>
                    <a:pt x="0" y="1547"/>
                  </a:cubicBezTo>
                  <a:cubicBezTo>
                    <a:pt x="135" y="1614"/>
                    <a:pt x="269" y="1614"/>
                    <a:pt x="403" y="1614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8" name="Google Shape;14078;p16"/>
            <p:cNvSpPr/>
            <p:nvPr/>
          </p:nvSpPr>
          <p:spPr>
            <a:xfrm>
              <a:off x="2884775" y="4058350"/>
              <a:ext cx="12350" cy="13475"/>
            </a:xfrm>
            <a:custGeom>
              <a:avLst/>
              <a:gdLst/>
              <a:ahLst/>
              <a:cxnLst/>
              <a:rect l="l" t="t" r="r" b="b"/>
              <a:pathLst>
                <a:path w="494" h="539" extrusionOk="0">
                  <a:moveTo>
                    <a:pt x="403" y="0"/>
                  </a:moveTo>
                  <a:cubicBezTo>
                    <a:pt x="336" y="0"/>
                    <a:pt x="202" y="135"/>
                    <a:pt x="134" y="269"/>
                  </a:cubicBezTo>
                  <a:cubicBezTo>
                    <a:pt x="0" y="404"/>
                    <a:pt x="202" y="538"/>
                    <a:pt x="269" y="538"/>
                  </a:cubicBezTo>
                  <a:cubicBezTo>
                    <a:pt x="269" y="538"/>
                    <a:pt x="403" y="337"/>
                    <a:pt x="403" y="202"/>
                  </a:cubicBezTo>
                  <a:cubicBezTo>
                    <a:pt x="403" y="68"/>
                    <a:pt x="454" y="51"/>
                    <a:pt x="479" y="51"/>
                  </a:cubicBezTo>
                  <a:cubicBezTo>
                    <a:pt x="487" y="51"/>
                    <a:pt x="493" y="53"/>
                    <a:pt x="493" y="53"/>
                  </a:cubicBezTo>
                  <a:cubicBezTo>
                    <a:pt x="493" y="53"/>
                    <a:pt x="471" y="45"/>
                    <a:pt x="403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9" name="Google Shape;14079;p16"/>
            <p:cNvSpPr/>
            <p:nvPr/>
          </p:nvSpPr>
          <p:spPr>
            <a:xfrm>
              <a:off x="3298225" y="4951450"/>
              <a:ext cx="60525" cy="54925"/>
            </a:xfrm>
            <a:custGeom>
              <a:avLst/>
              <a:gdLst/>
              <a:ahLst/>
              <a:cxnLst/>
              <a:rect l="l" t="t" r="r" b="b"/>
              <a:pathLst>
                <a:path w="2421" h="2197" extrusionOk="0">
                  <a:moveTo>
                    <a:pt x="842" y="0"/>
                  </a:moveTo>
                  <a:cubicBezTo>
                    <a:pt x="539" y="0"/>
                    <a:pt x="373" y="282"/>
                    <a:pt x="0" y="916"/>
                  </a:cubicBezTo>
                  <a:lnTo>
                    <a:pt x="403" y="1319"/>
                  </a:lnTo>
                  <a:cubicBezTo>
                    <a:pt x="1053" y="1319"/>
                    <a:pt x="1263" y="2197"/>
                    <a:pt x="1942" y="2197"/>
                  </a:cubicBezTo>
                  <a:cubicBezTo>
                    <a:pt x="1967" y="2197"/>
                    <a:pt x="1991" y="2195"/>
                    <a:pt x="2017" y="2193"/>
                  </a:cubicBezTo>
                  <a:cubicBezTo>
                    <a:pt x="2017" y="1723"/>
                    <a:pt x="2151" y="1319"/>
                    <a:pt x="2420" y="916"/>
                  </a:cubicBezTo>
                  <a:cubicBezTo>
                    <a:pt x="2219" y="849"/>
                    <a:pt x="2084" y="714"/>
                    <a:pt x="2017" y="512"/>
                  </a:cubicBezTo>
                  <a:cubicBezTo>
                    <a:pt x="1418" y="183"/>
                    <a:pt x="1085" y="0"/>
                    <a:pt x="842" y="0"/>
                  </a:cubicBezTo>
                  <a:close/>
                </a:path>
              </a:pathLst>
            </a:custGeom>
            <a:solidFill>
              <a:srgbClr val="71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0" name="Google Shape;14080;p16"/>
            <p:cNvSpPr/>
            <p:nvPr/>
          </p:nvSpPr>
          <p:spPr>
            <a:xfrm>
              <a:off x="3052825" y="2323875"/>
              <a:ext cx="576500" cy="696050"/>
            </a:xfrm>
            <a:custGeom>
              <a:avLst/>
              <a:gdLst/>
              <a:ahLst/>
              <a:cxnLst/>
              <a:rect l="l" t="t" r="r" b="b"/>
              <a:pathLst>
                <a:path w="23060" h="27842" extrusionOk="0">
                  <a:moveTo>
                    <a:pt x="9816" y="0"/>
                  </a:moveTo>
                  <a:cubicBezTo>
                    <a:pt x="9144" y="0"/>
                    <a:pt x="9413" y="538"/>
                    <a:pt x="9278" y="807"/>
                  </a:cubicBezTo>
                  <a:cubicBezTo>
                    <a:pt x="8740" y="2151"/>
                    <a:pt x="7194" y="1882"/>
                    <a:pt x="6253" y="2689"/>
                  </a:cubicBezTo>
                  <a:cubicBezTo>
                    <a:pt x="6235" y="2698"/>
                    <a:pt x="6216" y="2702"/>
                    <a:pt x="6196" y="2702"/>
                  </a:cubicBezTo>
                  <a:cubicBezTo>
                    <a:pt x="6067" y="2702"/>
                    <a:pt x="5908" y="2528"/>
                    <a:pt x="5850" y="2353"/>
                  </a:cubicBezTo>
                  <a:cubicBezTo>
                    <a:pt x="5705" y="1918"/>
                    <a:pt x="5535" y="1771"/>
                    <a:pt x="5345" y="1771"/>
                  </a:cubicBezTo>
                  <a:cubicBezTo>
                    <a:pt x="5095" y="1771"/>
                    <a:pt x="4811" y="2027"/>
                    <a:pt x="4505" y="2219"/>
                  </a:cubicBezTo>
                  <a:cubicBezTo>
                    <a:pt x="3766" y="2622"/>
                    <a:pt x="2959" y="3227"/>
                    <a:pt x="3497" y="4034"/>
                  </a:cubicBezTo>
                  <a:cubicBezTo>
                    <a:pt x="4102" y="5042"/>
                    <a:pt x="4169" y="6185"/>
                    <a:pt x="4640" y="7126"/>
                  </a:cubicBezTo>
                  <a:cubicBezTo>
                    <a:pt x="4774" y="7395"/>
                    <a:pt x="4908" y="7597"/>
                    <a:pt x="4707" y="7866"/>
                  </a:cubicBezTo>
                  <a:cubicBezTo>
                    <a:pt x="4572" y="8000"/>
                    <a:pt x="4404" y="8067"/>
                    <a:pt x="4236" y="8067"/>
                  </a:cubicBezTo>
                  <a:cubicBezTo>
                    <a:pt x="4068" y="8067"/>
                    <a:pt x="3900" y="8000"/>
                    <a:pt x="3766" y="7866"/>
                  </a:cubicBezTo>
                  <a:cubicBezTo>
                    <a:pt x="2892" y="7126"/>
                    <a:pt x="2488" y="5916"/>
                    <a:pt x="1480" y="5311"/>
                  </a:cubicBezTo>
                  <a:cubicBezTo>
                    <a:pt x="1413" y="5311"/>
                    <a:pt x="1413" y="5109"/>
                    <a:pt x="1413" y="4975"/>
                  </a:cubicBezTo>
                  <a:cubicBezTo>
                    <a:pt x="1278" y="4572"/>
                    <a:pt x="2085" y="3832"/>
                    <a:pt x="1144" y="3765"/>
                  </a:cubicBezTo>
                  <a:cubicBezTo>
                    <a:pt x="1120" y="3763"/>
                    <a:pt x="1097" y="3762"/>
                    <a:pt x="1076" y="3762"/>
                  </a:cubicBezTo>
                  <a:cubicBezTo>
                    <a:pt x="433" y="3762"/>
                    <a:pt x="860" y="4715"/>
                    <a:pt x="404" y="4975"/>
                  </a:cubicBezTo>
                  <a:cubicBezTo>
                    <a:pt x="1" y="5244"/>
                    <a:pt x="68" y="5849"/>
                    <a:pt x="135" y="6320"/>
                  </a:cubicBezTo>
                  <a:cubicBezTo>
                    <a:pt x="471" y="7799"/>
                    <a:pt x="808" y="9278"/>
                    <a:pt x="1076" y="10824"/>
                  </a:cubicBezTo>
                  <a:cubicBezTo>
                    <a:pt x="1278" y="11899"/>
                    <a:pt x="1950" y="12706"/>
                    <a:pt x="2085" y="13782"/>
                  </a:cubicBezTo>
                  <a:cubicBezTo>
                    <a:pt x="2287" y="15059"/>
                    <a:pt x="2757" y="16202"/>
                    <a:pt x="3362" y="17345"/>
                  </a:cubicBezTo>
                  <a:cubicBezTo>
                    <a:pt x="3698" y="17816"/>
                    <a:pt x="3698" y="18488"/>
                    <a:pt x="3362" y="19026"/>
                  </a:cubicBezTo>
                  <a:cubicBezTo>
                    <a:pt x="2892" y="19698"/>
                    <a:pt x="3295" y="20236"/>
                    <a:pt x="3497" y="20841"/>
                  </a:cubicBezTo>
                  <a:cubicBezTo>
                    <a:pt x="3766" y="21513"/>
                    <a:pt x="4303" y="22185"/>
                    <a:pt x="4236" y="22992"/>
                  </a:cubicBezTo>
                  <a:cubicBezTo>
                    <a:pt x="4303" y="23194"/>
                    <a:pt x="4303" y="23395"/>
                    <a:pt x="4371" y="23597"/>
                  </a:cubicBezTo>
                  <a:cubicBezTo>
                    <a:pt x="4640" y="24673"/>
                    <a:pt x="5446" y="25547"/>
                    <a:pt x="5782" y="26622"/>
                  </a:cubicBezTo>
                  <a:cubicBezTo>
                    <a:pt x="5850" y="26824"/>
                    <a:pt x="5917" y="26959"/>
                    <a:pt x="6051" y="27093"/>
                  </a:cubicBezTo>
                  <a:cubicBezTo>
                    <a:pt x="6464" y="27643"/>
                    <a:pt x="6911" y="27841"/>
                    <a:pt x="7375" y="27841"/>
                  </a:cubicBezTo>
                  <a:cubicBezTo>
                    <a:pt x="7820" y="27841"/>
                    <a:pt x="8280" y="27659"/>
                    <a:pt x="8740" y="27429"/>
                  </a:cubicBezTo>
                  <a:cubicBezTo>
                    <a:pt x="10556" y="26488"/>
                    <a:pt x="12438" y="25614"/>
                    <a:pt x="14186" y="24538"/>
                  </a:cubicBezTo>
                  <a:cubicBezTo>
                    <a:pt x="14791" y="24135"/>
                    <a:pt x="15598" y="23933"/>
                    <a:pt x="15934" y="23127"/>
                  </a:cubicBezTo>
                  <a:cubicBezTo>
                    <a:pt x="16404" y="22185"/>
                    <a:pt x="16606" y="21042"/>
                    <a:pt x="17951" y="20841"/>
                  </a:cubicBezTo>
                  <a:cubicBezTo>
                    <a:pt x="18152" y="20841"/>
                    <a:pt x="18354" y="20841"/>
                    <a:pt x="18489" y="20774"/>
                  </a:cubicBezTo>
                  <a:cubicBezTo>
                    <a:pt x="19161" y="20572"/>
                    <a:pt x="20102" y="20639"/>
                    <a:pt x="20304" y="20034"/>
                  </a:cubicBezTo>
                  <a:cubicBezTo>
                    <a:pt x="20542" y="19278"/>
                    <a:pt x="20970" y="19158"/>
                    <a:pt x="21432" y="19158"/>
                  </a:cubicBezTo>
                  <a:cubicBezTo>
                    <a:pt x="21647" y="19158"/>
                    <a:pt x="21870" y="19184"/>
                    <a:pt x="22085" y="19184"/>
                  </a:cubicBezTo>
                  <a:cubicBezTo>
                    <a:pt x="22188" y="19184"/>
                    <a:pt x="22290" y="19178"/>
                    <a:pt x="22388" y="19160"/>
                  </a:cubicBezTo>
                  <a:lnTo>
                    <a:pt x="22589" y="18958"/>
                  </a:lnTo>
                  <a:cubicBezTo>
                    <a:pt x="23060" y="17883"/>
                    <a:pt x="22320" y="17950"/>
                    <a:pt x="21581" y="17883"/>
                  </a:cubicBezTo>
                  <a:cubicBezTo>
                    <a:pt x="20841" y="17816"/>
                    <a:pt x="20102" y="18017"/>
                    <a:pt x="19564" y="17345"/>
                  </a:cubicBezTo>
                  <a:cubicBezTo>
                    <a:pt x="19734" y="17112"/>
                    <a:pt x="19917" y="17046"/>
                    <a:pt x="20105" y="17046"/>
                  </a:cubicBezTo>
                  <a:cubicBezTo>
                    <a:pt x="20350" y="17046"/>
                    <a:pt x="20603" y="17157"/>
                    <a:pt x="20845" y="17157"/>
                  </a:cubicBezTo>
                  <a:cubicBezTo>
                    <a:pt x="21007" y="17157"/>
                    <a:pt x="21165" y="17107"/>
                    <a:pt x="21312" y="16942"/>
                  </a:cubicBezTo>
                  <a:cubicBezTo>
                    <a:pt x="21112" y="16421"/>
                    <a:pt x="20816" y="16211"/>
                    <a:pt x="20454" y="16211"/>
                  </a:cubicBezTo>
                  <a:cubicBezTo>
                    <a:pt x="20208" y="16211"/>
                    <a:pt x="19931" y="16308"/>
                    <a:pt x="19631" y="16471"/>
                  </a:cubicBezTo>
                  <a:cubicBezTo>
                    <a:pt x="19015" y="16751"/>
                    <a:pt x="18492" y="17358"/>
                    <a:pt x="17751" y="17358"/>
                  </a:cubicBezTo>
                  <a:cubicBezTo>
                    <a:pt x="17603" y="17358"/>
                    <a:pt x="17446" y="17334"/>
                    <a:pt x="17278" y="17278"/>
                  </a:cubicBezTo>
                  <a:cubicBezTo>
                    <a:pt x="16856" y="17119"/>
                    <a:pt x="16424" y="17065"/>
                    <a:pt x="15985" y="17065"/>
                  </a:cubicBezTo>
                  <a:cubicBezTo>
                    <a:pt x="15306" y="17065"/>
                    <a:pt x="14611" y="17196"/>
                    <a:pt x="13917" y="17278"/>
                  </a:cubicBezTo>
                  <a:cubicBezTo>
                    <a:pt x="12236" y="16807"/>
                    <a:pt x="10825" y="14790"/>
                    <a:pt x="11228" y="13042"/>
                  </a:cubicBezTo>
                  <a:cubicBezTo>
                    <a:pt x="11631" y="11294"/>
                    <a:pt x="11093" y="9345"/>
                    <a:pt x="12438" y="7799"/>
                  </a:cubicBezTo>
                  <a:cubicBezTo>
                    <a:pt x="12572" y="7530"/>
                    <a:pt x="12572" y="7261"/>
                    <a:pt x="12438" y="6992"/>
                  </a:cubicBezTo>
                  <a:cubicBezTo>
                    <a:pt x="12102" y="6387"/>
                    <a:pt x="12371" y="5983"/>
                    <a:pt x="12841" y="5446"/>
                  </a:cubicBezTo>
                  <a:cubicBezTo>
                    <a:pt x="13715" y="4370"/>
                    <a:pt x="13715" y="4303"/>
                    <a:pt x="12572" y="3227"/>
                  </a:cubicBezTo>
                  <a:cubicBezTo>
                    <a:pt x="11833" y="2488"/>
                    <a:pt x="10757" y="2017"/>
                    <a:pt x="10892" y="740"/>
                  </a:cubicBezTo>
                  <a:cubicBezTo>
                    <a:pt x="10892" y="269"/>
                    <a:pt x="10421" y="0"/>
                    <a:pt x="981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1" name="Google Shape;14081;p16"/>
            <p:cNvSpPr/>
            <p:nvPr/>
          </p:nvSpPr>
          <p:spPr>
            <a:xfrm>
              <a:off x="3123425" y="2900350"/>
              <a:ext cx="383225" cy="201325"/>
            </a:xfrm>
            <a:custGeom>
              <a:avLst/>
              <a:gdLst/>
              <a:ahLst/>
              <a:cxnLst/>
              <a:rect l="l" t="t" r="r" b="b"/>
              <a:pathLst>
                <a:path w="15329" h="8053" extrusionOk="0">
                  <a:moveTo>
                    <a:pt x="14320" y="0"/>
                  </a:moveTo>
                  <a:cubicBezTo>
                    <a:pt x="14051" y="0"/>
                    <a:pt x="13446" y="0"/>
                    <a:pt x="13446" y="269"/>
                  </a:cubicBezTo>
                  <a:cubicBezTo>
                    <a:pt x="13312" y="1479"/>
                    <a:pt x="12236" y="1009"/>
                    <a:pt x="11631" y="1278"/>
                  </a:cubicBezTo>
                  <a:lnTo>
                    <a:pt x="11429" y="1412"/>
                  </a:lnTo>
                  <a:lnTo>
                    <a:pt x="10959" y="1681"/>
                  </a:lnTo>
                  <a:lnTo>
                    <a:pt x="10757" y="1815"/>
                  </a:lnTo>
                  <a:cubicBezTo>
                    <a:pt x="10622" y="1950"/>
                    <a:pt x="10488" y="2017"/>
                    <a:pt x="10353" y="2152"/>
                  </a:cubicBezTo>
                  <a:cubicBezTo>
                    <a:pt x="10152" y="2286"/>
                    <a:pt x="10017" y="2488"/>
                    <a:pt x="9950" y="2757"/>
                  </a:cubicBezTo>
                  <a:cubicBezTo>
                    <a:pt x="9950" y="2891"/>
                    <a:pt x="10017" y="2958"/>
                    <a:pt x="9950" y="3093"/>
                  </a:cubicBezTo>
                  <a:cubicBezTo>
                    <a:pt x="9913" y="3148"/>
                    <a:pt x="9887" y="3168"/>
                    <a:pt x="9866" y="3168"/>
                  </a:cubicBezTo>
                  <a:cubicBezTo>
                    <a:pt x="9811" y="3168"/>
                    <a:pt x="9797" y="3026"/>
                    <a:pt x="9748" y="3026"/>
                  </a:cubicBezTo>
                  <a:cubicBezTo>
                    <a:pt x="9558" y="2978"/>
                    <a:pt x="9402" y="2931"/>
                    <a:pt x="9231" y="2931"/>
                  </a:cubicBezTo>
                  <a:cubicBezTo>
                    <a:pt x="9161" y="2931"/>
                    <a:pt x="9088" y="2939"/>
                    <a:pt x="9009" y="2958"/>
                  </a:cubicBezTo>
                  <a:cubicBezTo>
                    <a:pt x="8740" y="3093"/>
                    <a:pt x="8404" y="3227"/>
                    <a:pt x="8135" y="3227"/>
                  </a:cubicBezTo>
                  <a:cubicBezTo>
                    <a:pt x="7866" y="3294"/>
                    <a:pt x="7664" y="3362"/>
                    <a:pt x="7463" y="3429"/>
                  </a:cubicBezTo>
                  <a:cubicBezTo>
                    <a:pt x="7328" y="3496"/>
                    <a:pt x="7194" y="3631"/>
                    <a:pt x="7127" y="3698"/>
                  </a:cubicBezTo>
                  <a:lnTo>
                    <a:pt x="6858" y="4101"/>
                  </a:lnTo>
                  <a:cubicBezTo>
                    <a:pt x="6723" y="4236"/>
                    <a:pt x="6522" y="4303"/>
                    <a:pt x="6320" y="4370"/>
                  </a:cubicBezTo>
                  <a:cubicBezTo>
                    <a:pt x="6293" y="4368"/>
                    <a:pt x="6266" y="4368"/>
                    <a:pt x="6239" y="4368"/>
                  </a:cubicBezTo>
                  <a:cubicBezTo>
                    <a:pt x="5648" y="4368"/>
                    <a:pt x="4967" y="4747"/>
                    <a:pt x="4400" y="4747"/>
                  </a:cubicBezTo>
                  <a:cubicBezTo>
                    <a:pt x="3946" y="4747"/>
                    <a:pt x="3566" y="4505"/>
                    <a:pt x="3362" y="3631"/>
                  </a:cubicBezTo>
                  <a:cubicBezTo>
                    <a:pt x="2622" y="2622"/>
                    <a:pt x="2017" y="1547"/>
                    <a:pt x="1748" y="336"/>
                  </a:cubicBezTo>
                  <a:lnTo>
                    <a:pt x="1345" y="336"/>
                  </a:lnTo>
                  <a:cubicBezTo>
                    <a:pt x="1279" y="893"/>
                    <a:pt x="1086" y="1051"/>
                    <a:pt x="843" y="1051"/>
                  </a:cubicBezTo>
                  <a:cubicBezTo>
                    <a:pt x="587" y="1051"/>
                    <a:pt x="276" y="876"/>
                    <a:pt x="0" y="807"/>
                  </a:cubicBezTo>
                  <a:lnTo>
                    <a:pt x="0" y="807"/>
                  </a:lnTo>
                  <a:cubicBezTo>
                    <a:pt x="0" y="1143"/>
                    <a:pt x="135" y="1412"/>
                    <a:pt x="404" y="1614"/>
                  </a:cubicBezTo>
                  <a:cubicBezTo>
                    <a:pt x="1009" y="3227"/>
                    <a:pt x="2555" y="4505"/>
                    <a:pt x="2286" y="6454"/>
                  </a:cubicBezTo>
                  <a:cubicBezTo>
                    <a:pt x="2757" y="6992"/>
                    <a:pt x="3295" y="7395"/>
                    <a:pt x="3765" y="7866"/>
                  </a:cubicBezTo>
                  <a:cubicBezTo>
                    <a:pt x="4052" y="7997"/>
                    <a:pt x="4316" y="8052"/>
                    <a:pt x="4562" y="8052"/>
                  </a:cubicBezTo>
                  <a:cubicBezTo>
                    <a:pt x="5702" y="8052"/>
                    <a:pt x="6480" y="6877"/>
                    <a:pt x="7530" y="6656"/>
                  </a:cubicBezTo>
                  <a:cubicBezTo>
                    <a:pt x="9681" y="5379"/>
                    <a:pt x="11900" y="4168"/>
                    <a:pt x="14118" y="3026"/>
                  </a:cubicBezTo>
                  <a:cubicBezTo>
                    <a:pt x="14791" y="2689"/>
                    <a:pt x="15127" y="2286"/>
                    <a:pt x="15194" y="1547"/>
                  </a:cubicBezTo>
                  <a:cubicBezTo>
                    <a:pt x="15328" y="807"/>
                    <a:pt x="15194" y="202"/>
                    <a:pt x="14320" y="0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2" name="Google Shape;14082;p16"/>
            <p:cNvSpPr/>
            <p:nvPr/>
          </p:nvSpPr>
          <p:spPr>
            <a:xfrm>
              <a:off x="2935175" y="3077850"/>
              <a:ext cx="201725" cy="121150"/>
            </a:xfrm>
            <a:custGeom>
              <a:avLst/>
              <a:gdLst/>
              <a:ahLst/>
              <a:cxnLst/>
              <a:rect l="l" t="t" r="r" b="b"/>
              <a:pathLst>
                <a:path w="8069" h="4846" extrusionOk="0">
                  <a:moveTo>
                    <a:pt x="7780" y="0"/>
                  </a:moveTo>
                  <a:cubicBezTo>
                    <a:pt x="7699" y="0"/>
                    <a:pt x="7628" y="33"/>
                    <a:pt x="7598" y="94"/>
                  </a:cubicBezTo>
                  <a:cubicBezTo>
                    <a:pt x="6724" y="295"/>
                    <a:pt x="5917" y="699"/>
                    <a:pt x="5245" y="1169"/>
                  </a:cubicBezTo>
                  <a:cubicBezTo>
                    <a:pt x="3497" y="2245"/>
                    <a:pt x="1749" y="3455"/>
                    <a:pt x="1" y="4531"/>
                  </a:cubicBezTo>
                  <a:cubicBezTo>
                    <a:pt x="283" y="4672"/>
                    <a:pt x="565" y="4846"/>
                    <a:pt x="870" y="4846"/>
                  </a:cubicBezTo>
                  <a:cubicBezTo>
                    <a:pt x="1001" y="4846"/>
                    <a:pt x="1137" y="4813"/>
                    <a:pt x="1278" y="4732"/>
                  </a:cubicBezTo>
                  <a:cubicBezTo>
                    <a:pt x="1908" y="4389"/>
                    <a:pt x="2490" y="3801"/>
                    <a:pt x="3230" y="3801"/>
                  </a:cubicBezTo>
                  <a:cubicBezTo>
                    <a:pt x="3359" y="3801"/>
                    <a:pt x="3492" y="3819"/>
                    <a:pt x="3631" y="3859"/>
                  </a:cubicBezTo>
                  <a:cubicBezTo>
                    <a:pt x="3833" y="3859"/>
                    <a:pt x="4035" y="3724"/>
                    <a:pt x="4102" y="3590"/>
                  </a:cubicBezTo>
                  <a:cubicBezTo>
                    <a:pt x="4236" y="2581"/>
                    <a:pt x="5245" y="2514"/>
                    <a:pt x="5581" y="1976"/>
                  </a:cubicBezTo>
                  <a:cubicBezTo>
                    <a:pt x="6253" y="968"/>
                    <a:pt x="7665" y="1304"/>
                    <a:pt x="8068" y="161"/>
                  </a:cubicBezTo>
                  <a:cubicBezTo>
                    <a:pt x="7994" y="50"/>
                    <a:pt x="7879" y="0"/>
                    <a:pt x="7780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3" name="Google Shape;14083;p16"/>
            <p:cNvSpPr/>
            <p:nvPr/>
          </p:nvSpPr>
          <p:spPr>
            <a:xfrm>
              <a:off x="3125100" y="2940675"/>
              <a:ext cx="68925" cy="141200"/>
            </a:xfrm>
            <a:custGeom>
              <a:avLst/>
              <a:gdLst/>
              <a:ahLst/>
              <a:cxnLst/>
              <a:rect l="l" t="t" r="r" b="b"/>
              <a:pathLst>
                <a:path w="2757" h="5648" extrusionOk="0">
                  <a:moveTo>
                    <a:pt x="404" y="1"/>
                  </a:moveTo>
                  <a:cubicBezTo>
                    <a:pt x="538" y="1076"/>
                    <a:pt x="1009" y="2152"/>
                    <a:pt x="1749" y="2959"/>
                  </a:cubicBezTo>
                  <a:cubicBezTo>
                    <a:pt x="2219" y="3698"/>
                    <a:pt x="2152" y="4169"/>
                    <a:pt x="1345" y="4572"/>
                  </a:cubicBezTo>
                  <a:cubicBezTo>
                    <a:pt x="807" y="4774"/>
                    <a:pt x="270" y="4976"/>
                    <a:pt x="1" y="5581"/>
                  </a:cubicBezTo>
                  <a:lnTo>
                    <a:pt x="471" y="5648"/>
                  </a:lnTo>
                  <a:lnTo>
                    <a:pt x="1614" y="5245"/>
                  </a:lnTo>
                  <a:cubicBezTo>
                    <a:pt x="1950" y="5245"/>
                    <a:pt x="2286" y="5110"/>
                    <a:pt x="2488" y="4841"/>
                  </a:cubicBezTo>
                  <a:cubicBezTo>
                    <a:pt x="2555" y="4303"/>
                    <a:pt x="2555" y="3766"/>
                    <a:pt x="2690" y="3228"/>
                  </a:cubicBezTo>
                  <a:cubicBezTo>
                    <a:pt x="2757" y="2824"/>
                    <a:pt x="2757" y="2555"/>
                    <a:pt x="2354" y="2421"/>
                  </a:cubicBezTo>
                  <a:cubicBezTo>
                    <a:pt x="1547" y="2085"/>
                    <a:pt x="1345" y="1413"/>
                    <a:pt x="1278" y="673"/>
                  </a:cubicBezTo>
                  <a:cubicBezTo>
                    <a:pt x="1143" y="135"/>
                    <a:pt x="875" y="1"/>
                    <a:pt x="404" y="1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4" name="Google Shape;14084;p16"/>
            <p:cNvSpPr/>
            <p:nvPr/>
          </p:nvSpPr>
          <p:spPr>
            <a:xfrm>
              <a:off x="3661250" y="3725575"/>
              <a:ext cx="50450" cy="60525"/>
            </a:xfrm>
            <a:custGeom>
              <a:avLst/>
              <a:gdLst/>
              <a:ahLst/>
              <a:cxnLst/>
              <a:rect l="l" t="t" r="r" b="b"/>
              <a:pathLst>
                <a:path w="2018" h="2421" extrusionOk="0">
                  <a:moveTo>
                    <a:pt x="0" y="0"/>
                  </a:moveTo>
                  <a:lnTo>
                    <a:pt x="0" y="404"/>
                  </a:lnTo>
                  <a:cubicBezTo>
                    <a:pt x="538" y="404"/>
                    <a:pt x="1009" y="740"/>
                    <a:pt x="1210" y="1278"/>
                  </a:cubicBezTo>
                  <a:cubicBezTo>
                    <a:pt x="1412" y="1681"/>
                    <a:pt x="1547" y="2152"/>
                    <a:pt x="2017" y="2421"/>
                  </a:cubicBezTo>
                  <a:cubicBezTo>
                    <a:pt x="1815" y="471"/>
                    <a:pt x="1748" y="336"/>
                    <a:pt x="0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5" name="Google Shape;14085;p16"/>
            <p:cNvSpPr/>
            <p:nvPr/>
          </p:nvSpPr>
          <p:spPr>
            <a:xfrm>
              <a:off x="3530150" y="3509725"/>
              <a:ext cx="356325" cy="338550"/>
            </a:xfrm>
            <a:custGeom>
              <a:avLst/>
              <a:gdLst/>
              <a:ahLst/>
              <a:cxnLst/>
              <a:rect l="l" t="t" r="r" b="b"/>
              <a:pathLst>
                <a:path w="14253" h="13542" extrusionOk="0">
                  <a:moveTo>
                    <a:pt x="1046" y="0"/>
                  </a:moveTo>
                  <a:cubicBezTo>
                    <a:pt x="924" y="0"/>
                    <a:pt x="799" y="10"/>
                    <a:pt x="673" y="29"/>
                  </a:cubicBezTo>
                  <a:cubicBezTo>
                    <a:pt x="471" y="96"/>
                    <a:pt x="337" y="164"/>
                    <a:pt x="202" y="298"/>
                  </a:cubicBezTo>
                  <a:cubicBezTo>
                    <a:pt x="1" y="634"/>
                    <a:pt x="1" y="1038"/>
                    <a:pt x="135" y="1441"/>
                  </a:cubicBezTo>
                  <a:cubicBezTo>
                    <a:pt x="337" y="1912"/>
                    <a:pt x="673" y="2382"/>
                    <a:pt x="1211" y="2651"/>
                  </a:cubicBezTo>
                  <a:cubicBezTo>
                    <a:pt x="2622" y="4197"/>
                    <a:pt x="3160" y="6483"/>
                    <a:pt x="5244" y="7491"/>
                  </a:cubicBezTo>
                  <a:cubicBezTo>
                    <a:pt x="6253" y="8231"/>
                    <a:pt x="7194" y="9038"/>
                    <a:pt x="8001" y="9979"/>
                  </a:cubicBezTo>
                  <a:cubicBezTo>
                    <a:pt x="9211" y="11189"/>
                    <a:pt x="9950" y="12870"/>
                    <a:pt x="11631" y="13542"/>
                  </a:cubicBezTo>
                  <a:cubicBezTo>
                    <a:pt x="12176" y="12997"/>
                    <a:pt x="12992" y="12725"/>
                    <a:pt x="13787" y="12725"/>
                  </a:cubicBezTo>
                  <a:cubicBezTo>
                    <a:pt x="13876" y="12725"/>
                    <a:pt x="13964" y="12729"/>
                    <a:pt x="14051" y="12735"/>
                  </a:cubicBezTo>
                  <a:cubicBezTo>
                    <a:pt x="14118" y="12735"/>
                    <a:pt x="14118" y="12668"/>
                    <a:pt x="14186" y="12601"/>
                  </a:cubicBezTo>
                  <a:cubicBezTo>
                    <a:pt x="14253" y="12534"/>
                    <a:pt x="14186" y="12466"/>
                    <a:pt x="14051" y="12332"/>
                  </a:cubicBezTo>
                  <a:cubicBezTo>
                    <a:pt x="13446" y="11794"/>
                    <a:pt x="12841" y="11256"/>
                    <a:pt x="12303" y="10651"/>
                  </a:cubicBezTo>
                  <a:cubicBezTo>
                    <a:pt x="11093" y="9172"/>
                    <a:pt x="9749" y="7760"/>
                    <a:pt x="8270" y="6483"/>
                  </a:cubicBezTo>
                  <a:cubicBezTo>
                    <a:pt x="6791" y="5407"/>
                    <a:pt x="5446" y="3996"/>
                    <a:pt x="4438" y="2517"/>
                  </a:cubicBezTo>
                  <a:cubicBezTo>
                    <a:pt x="4034" y="1844"/>
                    <a:pt x="3496" y="1306"/>
                    <a:pt x="2824" y="970"/>
                  </a:cubicBezTo>
                  <a:cubicBezTo>
                    <a:pt x="2421" y="338"/>
                    <a:pt x="1773" y="0"/>
                    <a:pt x="1046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6" name="Google Shape;14086;p16"/>
            <p:cNvSpPr/>
            <p:nvPr/>
          </p:nvSpPr>
          <p:spPr>
            <a:xfrm>
              <a:off x="3901575" y="3844475"/>
              <a:ext cx="53825" cy="53775"/>
            </a:xfrm>
            <a:custGeom>
              <a:avLst/>
              <a:gdLst/>
              <a:ahLst/>
              <a:cxnLst/>
              <a:rect l="l" t="t" r="r" b="b"/>
              <a:pathLst>
                <a:path w="2153" h="2151" extrusionOk="0">
                  <a:moveTo>
                    <a:pt x="203" y="1"/>
                  </a:moveTo>
                  <a:cubicBezTo>
                    <a:pt x="135" y="1"/>
                    <a:pt x="68" y="51"/>
                    <a:pt x="1" y="152"/>
                  </a:cubicBezTo>
                  <a:cubicBezTo>
                    <a:pt x="162" y="1814"/>
                    <a:pt x="194" y="2151"/>
                    <a:pt x="1190" y="2151"/>
                  </a:cubicBezTo>
                  <a:cubicBezTo>
                    <a:pt x="1442" y="2151"/>
                    <a:pt x="1757" y="2129"/>
                    <a:pt x="2152" y="2102"/>
                  </a:cubicBezTo>
                  <a:cubicBezTo>
                    <a:pt x="1816" y="1564"/>
                    <a:pt x="1211" y="1228"/>
                    <a:pt x="1144" y="555"/>
                  </a:cubicBezTo>
                  <a:cubicBezTo>
                    <a:pt x="808" y="555"/>
                    <a:pt x="539" y="354"/>
                    <a:pt x="404" y="152"/>
                  </a:cubicBezTo>
                  <a:cubicBezTo>
                    <a:pt x="337" y="51"/>
                    <a:pt x="270" y="1"/>
                    <a:pt x="203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7" name="Google Shape;14087;p16"/>
            <p:cNvSpPr/>
            <p:nvPr/>
          </p:nvSpPr>
          <p:spPr>
            <a:xfrm>
              <a:off x="3859575" y="3835225"/>
              <a:ext cx="35325" cy="37950"/>
            </a:xfrm>
            <a:custGeom>
              <a:avLst/>
              <a:gdLst/>
              <a:ahLst/>
              <a:cxnLst/>
              <a:rect l="l" t="t" r="r" b="b"/>
              <a:pathLst>
                <a:path w="1413" h="1518" extrusionOk="0">
                  <a:moveTo>
                    <a:pt x="1156" y="1"/>
                  </a:moveTo>
                  <a:cubicBezTo>
                    <a:pt x="1097" y="1"/>
                    <a:pt x="1025" y="18"/>
                    <a:pt x="941" y="51"/>
                  </a:cubicBezTo>
                  <a:cubicBezTo>
                    <a:pt x="336" y="119"/>
                    <a:pt x="0" y="388"/>
                    <a:pt x="202" y="993"/>
                  </a:cubicBezTo>
                  <a:cubicBezTo>
                    <a:pt x="311" y="1211"/>
                    <a:pt x="420" y="1518"/>
                    <a:pt x="709" y="1518"/>
                  </a:cubicBezTo>
                  <a:cubicBezTo>
                    <a:pt x="776" y="1518"/>
                    <a:pt x="853" y="1501"/>
                    <a:pt x="941" y="1463"/>
                  </a:cubicBezTo>
                  <a:cubicBezTo>
                    <a:pt x="1412" y="1329"/>
                    <a:pt x="1278" y="858"/>
                    <a:pt x="1345" y="455"/>
                  </a:cubicBezTo>
                  <a:cubicBezTo>
                    <a:pt x="1395" y="152"/>
                    <a:pt x="1332" y="1"/>
                    <a:pt x="115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8" name="Google Shape;14088;p16"/>
            <p:cNvSpPr/>
            <p:nvPr/>
          </p:nvSpPr>
          <p:spPr>
            <a:xfrm>
              <a:off x="3883100" y="38180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1"/>
                  </a:moveTo>
                  <a:lnTo>
                    <a:pt x="0" y="337"/>
                  </a:lnTo>
                  <a:cubicBezTo>
                    <a:pt x="0" y="471"/>
                    <a:pt x="0" y="606"/>
                    <a:pt x="0" y="740"/>
                  </a:cubicBezTo>
                  <a:lnTo>
                    <a:pt x="404" y="1144"/>
                  </a:lnTo>
                  <a:cubicBezTo>
                    <a:pt x="538" y="1144"/>
                    <a:pt x="673" y="1144"/>
                    <a:pt x="807" y="1211"/>
                  </a:cubicBezTo>
                  <a:lnTo>
                    <a:pt x="1211" y="1211"/>
                  </a:lnTo>
                  <a:cubicBezTo>
                    <a:pt x="1009" y="606"/>
                    <a:pt x="538" y="203"/>
                    <a:pt x="0" y="1"/>
                  </a:cubicBezTo>
                  <a:close/>
                </a:path>
              </a:pathLst>
            </a:custGeom>
            <a:solidFill>
              <a:srgbClr val="B09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9" name="Google Shape;14089;p16"/>
            <p:cNvSpPr/>
            <p:nvPr/>
          </p:nvSpPr>
          <p:spPr>
            <a:xfrm>
              <a:off x="4016475" y="4017425"/>
              <a:ext cx="17150" cy="16175"/>
            </a:xfrm>
            <a:custGeom>
              <a:avLst/>
              <a:gdLst/>
              <a:ahLst/>
              <a:cxnLst/>
              <a:rect l="l" t="t" r="r" b="b"/>
              <a:pathLst>
                <a:path w="686" h="647" extrusionOk="0">
                  <a:moveTo>
                    <a:pt x="593" y="1"/>
                  </a:moveTo>
                  <a:cubicBezTo>
                    <a:pt x="571" y="1"/>
                    <a:pt x="544" y="9"/>
                    <a:pt x="514" y="24"/>
                  </a:cubicBezTo>
                  <a:cubicBezTo>
                    <a:pt x="313" y="158"/>
                    <a:pt x="178" y="158"/>
                    <a:pt x="111" y="360"/>
                  </a:cubicBezTo>
                  <a:cubicBezTo>
                    <a:pt x="0" y="526"/>
                    <a:pt x="163" y="647"/>
                    <a:pt x="299" y="647"/>
                  </a:cubicBezTo>
                  <a:cubicBezTo>
                    <a:pt x="328" y="647"/>
                    <a:pt x="356" y="641"/>
                    <a:pt x="380" y="629"/>
                  </a:cubicBezTo>
                  <a:cubicBezTo>
                    <a:pt x="514" y="562"/>
                    <a:pt x="581" y="360"/>
                    <a:pt x="581" y="360"/>
                  </a:cubicBezTo>
                  <a:cubicBezTo>
                    <a:pt x="686" y="100"/>
                    <a:pt x="669" y="1"/>
                    <a:pt x="593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0" name="Google Shape;14090;p16"/>
            <p:cNvSpPr/>
            <p:nvPr/>
          </p:nvSpPr>
          <p:spPr>
            <a:xfrm>
              <a:off x="3831000" y="3866425"/>
              <a:ext cx="20200" cy="10850"/>
            </a:xfrm>
            <a:custGeom>
              <a:avLst/>
              <a:gdLst/>
              <a:ahLst/>
              <a:cxnLst/>
              <a:rect l="l" t="t" r="r" b="b"/>
              <a:pathLst>
                <a:path w="808" h="434" extrusionOk="0">
                  <a:moveTo>
                    <a:pt x="132" y="0"/>
                  </a:moveTo>
                  <a:cubicBezTo>
                    <a:pt x="89" y="0"/>
                    <a:pt x="45" y="5"/>
                    <a:pt x="0" y="13"/>
                  </a:cubicBezTo>
                  <a:cubicBezTo>
                    <a:pt x="168" y="294"/>
                    <a:pt x="383" y="434"/>
                    <a:pt x="645" y="434"/>
                  </a:cubicBezTo>
                  <a:cubicBezTo>
                    <a:pt x="697" y="434"/>
                    <a:pt x="751" y="428"/>
                    <a:pt x="807" y="417"/>
                  </a:cubicBezTo>
                  <a:cubicBezTo>
                    <a:pt x="690" y="183"/>
                    <a:pt x="421" y="0"/>
                    <a:pt x="132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1" name="Google Shape;14091;p16"/>
            <p:cNvSpPr/>
            <p:nvPr/>
          </p:nvSpPr>
          <p:spPr>
            <a:xfrm>
              <a:off x="3861250" y="38869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0" y="0"/>
                  </a:moveTo>
                  <a:cubicBezTo>
                    <a:pt x="0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0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2" name="Google Shape;14092;p16"/>
            <p:cNvSpPr/>
            <p:nvPr/>
          </p:nvSpPr>
          <p:spPr>
            <a:xfrm>
              <a:off x="3852850" y="38768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3" name="Google Shape;14093;p16"/>
            <p:cNvSpPr/>
            <p:nvPr/>
          </p:nvSpPr>
          <p:spPr>
            <a:xfrm>
              <a:off x="3822600" y="38566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4" name="Google Shape;14094;p16"/>
            <p:cNvSpPr/>
            <p:nvPr/>
          </p:nvSpPr>
          <p:spPr>
            <a:xfrm>
              <a:off x="3558725" y="3574300"/>
              <a:ext cx="102550" cy="151300"/>
            </a:xfrm>
            <a:custGeom>
              <a:avLst/>
              <a:gdLst/>
              <a:ahLst/>
              <a:cxnLst/>
              <a:rect l="l" t="t" r="r" b="b"/>
              <a:pathLst>
                <a:path w="4102" h="6052" extrusionOk="0">
                  <a:moveTo>
                    <a:pt x="68" y="1"/>
                  </a:moveTo>
                  <a:cubicBezTo>
                    <a:pt x="68" y="337"/>
                    <a:pt x="0" y="740"/>
                    <a:pt x="135" y="942"/>
                  </a:cubicBezTo>
                  <a:cubicBezTo>
                    <a:pt x="1614" y="2555"/>
                    <a:pt x="2286" y="4707"/>
                    <a:pt x="4101" y="6051"/>
                  </a:cubicBezTo>
                  <a:lnTo>
                    <a:pt x="4101" y="4841"/>
                  </a:lnTo>
                  <a:cubicBezTo>
                    <a:pt x="3362" y="3967"/>
                    <a:pt x="2690" y="3093"/>
                    <a:pt x="2017" y="2219"/>
                  </a:cubicBezTo>
                  <a:cubicBezTo>
                    <a:pt x="1547" y="1345"/>
                    <a:pt x="874" y="606"/>
                    <a:pt x="68" y="1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5" name="Google Shape;14095;p16"/>
            <p:cNvSpPr/>
            <p:nvPr/>
          </p:nvSpPr>
          <p:spPr>
            <a:xfrm>
              <a:off x="3348625" y="4964250"/>
              <a:ext cx="10125" cy="11800"/>
            </a:xfrm>
            <a:custGeom>
              <a:avLst/>
              <a:gdLst/>
              <a:ahLst/>
              <a:cxnLst/>
              <a:rect l="l" t="t" r="r" b="b"/>
              <a:pathLst>
                <a:path w="405" h="472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6" name="Google Shape;14096;p16"/>
            <p:cNvSpPr/>
            <p:nvPr/>
          </p:nvSpPr>
          <p:spPr>
            <a:xfrm>
              <a:off x="3625950" y="3078700"/>
              <a:ext cx="435325" cy="292400"/>
            </a:xfrm>
            <a:custGeom>
              <a:avLst/>
              <a:gdLst/>
              <a:ahLst/>
              <a:cxnLst/>
              <a:rect l="l" t="t" r="r" b="b"/>
              <a:pathLst>
                <a:path w="17413" h="11696" extrusionOk="0">
                  <a:moveTo>
                    <a:pt x="7944" y="1"/>
                  </a:moveTo>
                  <a:cubicBezTo>
                    <a:pt x="6949" y="1"/>
                    <a:pt x="5954" y="135"/>
                    <a:pt x="4975" y="396"/>
                  </a:cubicBezTo>
                  <a:cubicBezTo>
                    <a:pt x="4370" y="1135"/>
                    <a:pt x="3698" y="1808"/>
                    <a:pt x="2891" y="2278"/>
                  </a:cubicBezTo>
                  <a:cubicBezTo>
                    <a:pt x="471" y="3421"/>
                    <a:pt x="1" y="4833"/>
                    <a:pt x="942" y="7388"/>
                  </a:cubicBezTo>
                  <a:cubicBezTo>
                    <a:pt x="1211" y="8530"/>
                    <a:pt x="2085" y="9136"/>
                    <a:pt x="2891" y="9808"/>
                  </a:cubicBezTo>
                  <a:cubicBezTo>
                    <a:pt x="3631" y="10144"/>
                    <a:pt x="4236" y="10749"/>
                    <a:pt x="4975" y="11018"/>
                  </a:cubicBezTo>
                  <a:cubicBezTo>
                    <a:pt x="5110" y="11085"/>
                    <a:pt x="5312" y="11220"/>
                    <a:pt x="5446" y="11354"/>
                  </a:cubicBezTo>
                  <a:cubicBezTo>
                    <a:pt x="5932" y="11250"/>
                    <a:pt x="6418" y="11210"/>
                    <a:pt x="6904" y="11210"/>
                  </a:cubicBezTo>
                  <a:cubicBezTo>
                    <a:pt x="8591" y="11210"/>
                    <a:pt x="10282" y="11696"/>
                    <a:pt x="11991" y="11696"/>
                  </a:cubicBezTo>
                  <a:cubicBezTo>
                    <a:pt x="12652" y="11696"/>
                    <a:pt x="13316" y="11623"/>
                    <a:pt x="13984" y="11421"/>
                  </a:cubicBezTo>
                  <a:cubicBezTo>
                    <a:pt x="14053" y="11433"/>
                    <a:pt x="14122" y="11438"/>
                    <a:pt x="14191" y="11438"/>
                  </a:cubicBezTo>
                  <a:cubicBezTo>
                    <a:pt x="14524" y="11438"/>
                    <a:pt x="14848" y="11308"/>
                    <a:pt x="15127" y="11085"/>
                  </a:cubicBezTo>
                  <a:cubicBezTo>
                    <a:pt x="17009" y="9673"/>
                    <a:pt x="17413" y="7993"/>
                    <a:pt x="16673" y="5707"/>
                  </a:cubicBezTo>
                  <a:cubicBezTo>
                    <a:pt x="16001" y="3690"/>
                    <a:pt x="14455" y="2614"/>
                    <a:pt x="13110" y="1270"/>
                  </a:cubicBezTo>
                  <a:cubicBezTo>
                    <a:pt x="12370" y="1135"/>
                    <a:pt x="11564" y="1135"/>
                    <a:pt x="11093" y="463"/>
                  </a:cubicBezTo>
                  <a:cubicBezTo>
                    <a:pt x="10055" y="152"/>
                    <a:pt x="8999" y="1"/>
                    <a:pt x="7944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7" name="Google Shape;14097;p16"/>
            <p:cNvSpPr/>
            <p:nvPr/>
          </p:nvSpPr>
          <p:spPr>
            <a:xfrm>
              <a:off x="4204100" y="3237925"/>
              <a:ext cx="215175" cy="202950"/>
            </a:xfrm>
            <a:custGeom>
              <a:avLst/>
              <a:gdLst/>
              <a:ahLst/>
              <a:cxnLst/>
              <a:rect l="l" t="t" r="r" b="b"/>
              <a:pathLst>
                <a:path w="8607" h="8118" extrusionOk="0">
                  <a:moveTo>
                    <a:pt x="3840" y="0"/>
                  </a:moveTo>
                  <a:cubicBezTo>
                    <a:pt x="3099" y="0"/>
                    <a:pt x="2438" y="202"/>
                    <a:pt x="1951" y="1220"/>
                  </a:cubicBezTo>
                  <a:cubicBezTo>
                    <a:pt x="1480" y="2161"/>
                    <a:pt x="875" y="3170"/>
                    <a:pt x="404" y="4178"/>
                  </a:cubicBezTo>
                  <a:cubicBezTo>
                    <a:pt x="1" y="4783"/>
                    <a:pt x="1" y="5590"/>
                    <a:pt x="404" y="6195"/>
                  </a:cubicBezTo>
                  <a:cubicBezTo>
                    <a:pt x="942" y="7069"/>
                    <a:pt x="1816" y="7674"/>
                    <a:pt x="2825" y="7876"/>
                  </a:cubicBezTo>
                  <a:cubicBezTo>
                    <a:pt x="3285" y="8039"/>
                    <a:pt x="3758" y="8117"/>
                    <a:pt x="4226" y="8117"/>
                  </a:cubicBezTo>
                  <a:cubicBezTo>
                    <a:pt x="5876" y="8117"/>
                    <a:pt x="7455" y="7147"/>
                    <a:pt x="8136" y="5523"/>
                  </a:cubicBezTo>
                  <a:cubicBezTo>
                    <a:pt x="8606" y="4313"/>
                    <a:pt x="8606" y="2968"/>
                    <a:pt x="8136" y="1758"/>
                  </a:cubicBezTo>
                  <a:cubicBezTo>
                    <a:pt x="7598" y="1153"/>
                    <a:pt x="7060" y="615"/>
                    <a:pt x="6522" y="77"/>
                  </a:cubicBezTo>
                  <a:cubicBezTo>
                    <a:pt x="6444" y="63"/>
                    <a:pt x="6374" y="56"/>
                    <a:pt x="6313" y="56"/>
                  </a:cubicBezTo>
                  <a:cubicBezTo>
                    <a:pt x="5796" y="56"/>
                    <a:pt x="5850" y="531"/>
                    <a:pt x="5850" y="951"/>
                  </a:cubicBezTo>
                  <a:cubicBezTo>
                    <a:pt x="5850" y="1465"/>
                    <a:pt x="5623" y="1654"/>
                    <a:pt x="5258" y="1654"/>
                  </a:cubicBezTo>
                  <a:cubicBezTo>
                    <a:pt x="5098" y="1654"/>
                    <a:pt x="4912" y="1618"/>
                    <a:pt x="4707" y="1556"/>
                  </a:cubicBezTo>
                  <a:lnTo>
                    <a:pt x="4707" y="1556"/>
                  </a:lnTo>
                  <a:cubicBezTo>
                    <a:pt x="4841" y="1573"/>
                    <a:pt x="4976" y="1586"/>
                    <a:pt x="5102" y="1586"/>
                  </a:cubicBezTo>
                  <a:cubicBezTo>
                    <a:pt x="5480" y="1586"/>
                    <a:pt x="5783" y="1472"/>
                    <a:pt x="5783" y="1019"/>
                  </a:cubicBezTo>
                  <a:cubicBezTo>
                    <a:pt x="5917" y="548"/>
                    <a:pt x="5514" y="77"/>
                    <a:pt x="5043" y="77"/>
                  </a:cubicBezTo>
                  <a:cubicBezTo>
                    <a:pt x="4630" y="54"/>
                    <a:pt x="4224" y="0"/>
                    <a:pt x="3840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8" name="Google Shape;14098;p16"/>
            <p:cNvSpPr/>
            <p:nvPr/>
          </p:nvSpPr>
          <p:spPr>
            <a:xfrm>
              <a:off x="3071325" y="3056975"/>
              <a:ext cx="341200" cy="301200"/>
            </a:xfrm>
            <a:custGeom>
              <a:avLst/>
              <a:gdLst/>
              <a:ahLst/>
              <a:cxnLst/>
              <a:rect l="l" t="t" r="r" b="b"/>
              <a:pathLst>
                <a:path w="13648" h="12048" extrusionOk="0">
                  <a:moveTo>
                    <a:pt x="10106" y="0"/>
                  </a:moveTo>
                  <a:cubicBezTo>
                    <a:pt x="10040" y="0"/>
                    <a:pt x="9967" y="38"/>
                    <a:pt x="9883" y="122"/>
                  </a:cubicBezTo>
                  <a:cubicBezTo>
                    <a:pt x="9278" y="324"/>
                    <a:pt x="8606" y="324"/>
                    <a:pt x="8202" y="727"/>
                  </a:cubicBezTo>
                  <a:cubicBezTo>
                    <a:pt x="7664" y="1157"/>
                    <a:pt x="6997" y="1372"/>
                    <a:pt x="6339" y="1372"/>
                  </a:cubicBezTo>
                  <a:cubicBezTo>
                    <a:pt x="6175" y="1372"/>
                    <a:pt x="6011" y="1359"/>
                    <a:pt x="5849" y="1332"/>
                  </a:cubicBezTo>
                  <a:cubicBezTo>
                    <a:pt x="5379" y="1399"/>
                    <a:pt x="5311" y="1870"/>
                    <a:pt x="4975" y="2139"/>
                  </a:cubicBezTo>
                  <a:cubicBezTo>
                    <a:pt x="4774" y="2341"/>
                    <a:pt x="4370" y="2206"/>
                    <a:pt x="4168" y="2475"/>
                  </a:cubicBezTo>
                  <a:lnTo>
                    <a:pt x="3765" y="2475"/>
                  </a:lnTo>
                  <a:cubicBezTo>
                    <a:pt x="3631" y="2677"/>
                    <a:pt x="3496" y="2744"/>
                    <a:pt x="3362" y="2878"/>
                  </a:cubicBezTo>
                  <a:lnTo>
                    <a:pt x="2958" y="2878"/>
                  </a:lnTo>
                  <a:cubicBezTo>
                    <a:pt x="2421" y="2946"/>
                    <a:pt x="2017" y="3282"/>
                    <a:pt x="1748" y="3685"/>
                  </a:cubicBezTo>
                  <a:cubicBezTo>
                    <a:pt x="1547" y="3820"/>
                    <a:pt x="1345" y="3887"/>
                    <a:pt x="1345" y="4088"/>
                  </a:cubicBezTo>
                  <a:cubicBezTo>
                    <a:pt x="1076" y="4626"/>
                    <a:pt x="0" y="4425"/>
                    <a:pt x="135" y="5366"/>
                  </a:cubicBezTo>
                  <a:cubicBezTo>
                    <a:pt x="605" y="5231"/>
                    <a:pt x="1009" y="5097"/>
                    <a:pt x="1479" y="4828"/>
                  </a:cubicBezTo>
                  <a:cubicBezTo>
                    <a:pt x="2891" y="3685"/>
                    <a:pt x="4706" y="3214"/>
                    <a:pt x="6253" y="2341"/>
                  </a:cubicBezTo>
                  <a:cubicBezTo>
                    <a:pt x="6458" y="2203"/>
                    <a:pt x="6640" y="2136"/>
                    <a:pt x="6794" y="2136"/>
                  </a:cubicBezTo>
                  <a:cubicBezTo>
                    <a:pt x="7093" y="2136"/>
                    <a:pt x="7284" y="2390"/>
                    <a:pt x="7328" y="2878"/>
                  </a:cubicBezTo>
                  <a:lnTo>
                    <a:pt x="7395" y="3752"/>
                  </a:lnTo>
                  <a:cubicBezTo>
                    <a:pt x="7732" y="4828"/>
                    <a:pt x="8135" y="5904"/>
                    <a:pt x="8538" y="6979"/>
                  </a:cubicBezTo>
                  <a:cubicBezTo>
                    <a:pt x="8740" y="7114"/>
                    <a:pt x="8874" y="7248"/>
                    <a:pt x="9009" y="7450"/>
                  </a:cubicBezTo>
                  <a:cubicBezTo>
                    <a:pt x="9479" y="7920"/>
                    <a:pt x="9883" y="8458"/>
                    <a:pt x="10219" y="9063"/>
                  </a:cubicBezTo>
                  <a:cubicBezTo>
                    <a:pt x="10555" y="9265"/>
                    <a:pt x="10421" y="9668"/>
                    <a:pt x="10690" y="9870"/>
                  </a:cubicBezTo>
                  <a:cubicBezTo>
                    <a:pt x="10824" y="10005"/>
                    <a:pt x="10958" y="10139"/>
                    <a:pt x="11093" y="10341"/>
                  </a:cubicBezTo>
                  <a:cubicBezTo>
                    <a:pt x="11362" y="10475"/>
                    <a:pt x="11295" y="10878"/>
                    <a:pt x="11564" y="11080"/>
                  </a:cubicBezTo>
                  <a:cubicBezTo>
                    <a:pt x="11832" y="11282"/>
                    <a:pt x="12101" y="11551"/>
                    <a:pt x="12303" y="11887"/>
                  </a:cubicBezTo>
                  <a:cubicBezTo>
                    <a:pt x="12401" y="11985"/>
                    <a:pt x="12536" y="12048"/>
                    <a:pt x="12680" y="12048"/>
                  </a:cubicBezTo>
                  <a:cubicBezTo>
                    <a:pt x="12733" y="12048"/>
                    <a:pt x="12787" y="12039"/>
                    <a:pt x="12841" y="12021"/>
                  </a:cubicBezTo>
                  <a:cubicBezTo>
                    <a:pt x="13244" y="11820"/>
                    <a:pt x="13580" y="11416"/>
                    <a:pt x="13648" y="10946"/>
                  </a:cubicBezTo>
                  <a:cubicBezTo>
                    <a:pt x="12975" y="9937"/>
                    <a:pt x="12034" y="9131"/>
                    <a:pt x="11429" y="7988"/>
                  </a:cubicBezTo>
                  <a:lnTo>
                    <a:pt x="11160" y="7584"/>
                  </a:lnTo>
                  <a:lnTo>
                    <a:pt x="10958" y="7383"/>
                  </a:lnTo>
                  <a:cubicBezTo>
                    <a:pt x="10891" y="7248"/>
                    <a:pt x="10757" y="7181"/>
                    <a:pt x="10690" y="7046"/>
                  </a:cubicBezTo>
                  <a:lnTo>
                    <a:pt x="10488" y="6912"/>
                  </a:lnTo>
                  <a:cubicBezTo>
                    <a:pt x="10421" y="6778"/>
                    <a:pt x="10286" y="6710"/>
                    <a:pt x="10152" y="6576"/>
                  </a:cubicBezTo>
                  <a:lnTo>
                    <a:pt x="10017" y="6441"/>
                  </a:lnTo>
                  <a:cubicBezTo>
                    <a:pt x="9950" y="6307"/>
                    <a:pt x="9883" y="6173"/>
                    <a:pt x="9816" y="6105"/>
                  </a:cubicBezTo>
                  <a:lnTo>
                    <a:pt x="9614" y="5702"/>
                  </a:lnTo>
                  <a:cubicBezTo>
                    <a:pt x="9547" y="5567"/>
                    <a:pt x="9412" y="5366"/>
                    <a:pt x="9345" y="5164"/>
                  </a:cubicBezTo>
                  <a:cubicBezTo>
                    <a:pt x="9278" y="4962"/>
                    <a:pt x="9211" y="4761"/>
                    <a:pt x="9076" y="4626"/>
                  </a:cubicBezTo>
                  <a:cubicBezTo>
                    <a:pt x="8807" y="4357"/>
                    <a:pt x="8942" y="3954"/>
                    <a:pt x="8673" y="3752"/>
                  </a:cubicBezTo>
                  <a:cubicBezTo>
                    <a:pt x="8068" y="1601"/>
                    <a:pt x="8068" y="1601"/>
                    <a:pt x="10085" y="458"/>
                  </a:cubicBezTo>
                  <a:cubicBezTo>
                    <a:pt x="10219" y="391"/>
                    <a:pt x="10286" y="256"/>
                    <a:pt x="10353" y="189"/>
                  </a:cubicBezTo>
                  <a:cubicBezTo>
                    <a:pt x="10275" y="72"/>
                    <a:pt x="10197" y="0"/>
                    <a:pt x="10106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9" name="Google Shape;14099;p16"/>
            <p:cNvSpPr/>
            <p:nvPr/>
          </p:nvSpPr>
          <p:spPr>
            <a:xfrm>
              <a:off x="3447800" y="2868400"/>
              <a:ext cx="284050" cy="139525"/>
            </a:xfrm>
            <a:custGeom>
              <a:avLst/>
              <a:gdLst/>
              <a:ahLst/>
              <a:cxnLst/>
              <a:rect l="l" t="t" r="r" b="b"/>
              <a:pathLst>
                <a:path w="11362" h="5581" extrusionOk="0">
                  <a:moveTo>
                    <a:pt x="10085" y="1"/>
                  </a:moveTo>
                  <a:lnTo>
                    <a:pt x="7664" y="808"/>
                  </a:lnTo>
                  <a:cubicBezTo>
                    <a:pt x="6858" y="1816"/>
                    <a:pt x="5513" y="1816"/>
                    <a:pt x="4505" y="2488"/>
                  </a:cubicBezTo>
                  <a:cubicBezTo>
                    <a:pt x="4370" y="2556"/>
                    <a:pt x="4236" y="2623"/>
                    <a:pt x="4101" y="2690"/>
                  </a:cubicBezTo>
                  <a:cubicBezTo>
                    <a:pt x="3765" y="3026"/>
                    <a:pt x="3362" y="3161"/>
                    <a:pt x="2958" y="3228"/>
                  </a:cubicBezTo>
                  <a:cubicBezTo>
                    <a:pt x="2084" y="4169"/>
                    <a:pt x="269" y="3900"/>
                    <a:pt x="0" y="5581"/>
                  </a:cubicBezTo>
                  <a:cubicBezTo>
                    <a:pt x="337" y="5581"/>
                    <a:pt x="673" y="5581"/>
                    <a:pt x="1009" y="5514"/>
                  </a:cubicBezTo>
                  <a:cubicBezTo>
                    <a:pt x="4572" y="3900"/>
                    <a:pt x="8001" y="2085"/>
                    <a:pt x="11362" y="1"/>
                  </a:cubicBezTo>
                  <a:close/>
                </a:path>
              </a:pathLst>
            </a:custGeom>
            <a:solidFill>
              <a:srgbClr val="DA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0" name="Google Shape;14100;p16"/>
            <p:cNvSpPr/>
            <p:nvPr/>
          </p:nvSpPr>
          <p:spPr>
            <a:xfrm>
              <a:off x="3929425" y="3110425"/>
              <a:ext cx="146975" cy="245425"/>
            </a:xfrm>
            <a:custGeom>
              <a:avLst/>
              <a:gdLst/>
              <a:ahLst/>
              <a:cxnLst/>
              <a:rect l="l" t="t" r="r" b="b"/>
              <a:pathLst>
                <a:path w="5879" h="9817" extrusionOk="0">
                  <a:moveTo>
                    <a:pt x="971" y="1"/>
                  </a:moveTo>
                  <a:lnTo>
                    <a:pt x="971" y="1"/>
                  </a:lnTo>
                  <a:cubicBezTo>
                    <a:pt x="1035" y="321"/>
                    <a:pt x="0" y="947"/>
                    <a:pt x="1124" y="947"/>
                  </a:cubicBezTo>
                  <a:cubicBezTo>
                    <a:pt x="1180" y="947"/>
                    <a:pt x="1241" y="945"/>
                    <a:pt x="1307" y="942"/>
                  </a:cubicBezTo>
                  <a:cubicBezTo>
                    <a:pt x="1355" y="935"/>
                    <a:pt x="1403" y="932"/>
                    <a:pt x="1451" y="932"/>
                  </a:cubicBezTo>
                  <a:cubicBezTo>
                    <a:pt x="1871" y="932"/>
                    <a:pt x="2269" y="1192"/>
                    <a:pt x="2450" y="1614"/>
                  </a:cubicBezTo>
                  <a:cubicBezTo>
                    <a:pt x="2786" y="2757"/>
                    <a:pt x="4400" y="3362"/>
                    <a:pt x="3996" y="4841"/>
                  </a:cubicBezTo>
                  <a:cubicBezTo>
                    <a:pt x="5139" y="6522"/>
                    <a:pt x="4669" y="8001"/>
                    <a:pt x="3257" y="9278"/>
                  </a:cubicBezTo>
                  <a:cubicBezTo>
                    <a:pt x="3122" y="9413"/>
                    <a:pt x="3055" y="9614"/>
                    <a:pt x="2988" y="9816"/>
                  </a:cubicBezTo>
                  <a:cubicBezTo>
                    <a:pt x="3862" y="9682"/>
                    <a:pt x="4601" y="9077"/>
                    <a:pt x="4870" y="8203"/>
                  </a:cubicBezTo>
                  <a:cubicBezTo>
                    <a:pt x="5139" y="7060"/>
                    <a:pt x="5879" y="5850"/>
                    <a:pt x="5274" y="4572"/>
                  </a:cubicBezTo>
                  <a:cubicBezTo>
                    <a:pt x="4534" y="2488"/>
                    <a:pt x="2988" y="808"/>
                    <a:pt x="971" y="1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1" name="Google Shape;14101;p16"/>
            <p:cNvSpPr/>
            <p:nvPr/>
          </p:nvSpPr>
          <p:spPr>
            <a:xfrm>
              <a:off x="3318375" y="2919525"/>
              <a:ext cx="242050" cy="142200"/>
            </a:xfrm>
            <a:custGeom>
              <a:avLst/>
              <a:gdLst/>
              <a:ahLst/>
              <a:cxnLst/>
              <a:rect l="l" t="t" r="r" b="b"/>
              <a:pathLst>
                <a:path w="9682" h="5688" extrusionOk="0">
                  <a:moveTo>
                    <a:pt x="8524" y="1"/>
                  </a:moveTo>
                  <a:cubicBezTo>
                    <a:pt x="7911" y="1"/>
                    <a:pt x="7351" y="349"/>
                    <a:pt x="6791" y="780"/>
                  </a:cubicBezTo>
                  <a:cubicBezTo>
                    <a:pt x="6858" y="1048"/>
                    <a:pt x="7194" y="1385"/>
                    <a:pt x="6858" y="1519"/>
                  </a:cubicBezTo>
                  <a:cubicBezTo>
                    <a:pt x="6186" y="1922"/>
                    <a:pt x="5245" y="1990"/>
                    <a:pt x="4774" y="2729"/>
                  </a:cubicBezTo>
                  <a:cubicBezTo>
                    <a:pt x="4614" y="2659"/>
                    <a:pt x="4470" y="2629"/>
                    <a:pt x="4337" y="2629"/>
                  </a:cubicBezTo>
                  <a:cubicBezTo>
                    <a:pt x="3576" y="2629"/>
                    <a:pt x="3215" y="3613"/>
                    <a:pt x="2757" y="3670"/>
                  </a:cubicBezTo>
                  <a:cubicBezTo>
                    <a:pt x="1345" y="3805"/>
                    <a:pt x="942" y="5082"/>
                    <a:pt x="1" y="5620"/>
                  </a:cubicBezTo>
                  <a:lnTo>
                    <a:pt x="471" y="5687"/>
                  </a:lnTo>
                  <a:lnTo>
                    <a:pt x="1144" y="5620"/>
                  </a:lnTo>
                  <a:cubicBezTo>
                    <a:pt x="1950" y="5217"/>
                    <a:pt x="2757" y="4813"/>
                    <a:pt x="3564" y="4343"/>
                  </a:cubicBezTo>
                  <a:cubicBezTo>
                    <a:pt x="4035" y="3939"/>
                    <a:pt x="4572" y="3670"/>
                    <a:pt x="5177" y="3603"/>
                  </a:cubicBezTo>
                  <a:cubicBezTo>
                    <a:pt x="6119" y="2662"/>
                    <a:pt x="7194" y="1990"/>
                    <a:pt x="8404" y="1586"/>
                  </a:cubicBezTo>
                  <a:cubicBezTo>
                    <a:pt x="8808" y="1317"/>
                    <a:pt x="9346" y="1183"/>
                    <a:pt x="9614" y="780"/>
                  </a:cubicBezTo>
                  <a:cubicBezTo>
                    <a:pt x="9682" y="712"/>
                    <a:pt x="9682" y="578"/>
                    <a:pt x="9682" y="443"/>
                  </a:cubicBezTo>
                  <a:lnTo>
                    <a:pt x="9614" y="376"/>
                  </a:lnTo>
                  <a:cubicBezTo>
                    <a:pt x="9228" y="110"/>
                    <a:pt x="8867" y="1"/>
                    <a:pt x="852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2" name="Google Shape;14102;p16"/>
            <p:cNvSpPr/>
            <p:nvPr/>
          </p:nvSpPr>
          <p:spPr>
            <a:xfrm>
              <a:off x="3619225" y="3088575"/>
              <a:ext cx="131125" cy="174825"/>
            </a:xfrm>
            <a:custGeom>
              <a:avLst/>
              <a:gdLst/>
              <a:ahLst/>
              <a:cxnLst/>
              <a:rect l="l" t="t" r="r" b="b"/>
              <a:pathLst>
                <a:path w="5245" h="6993" extrusionOk="0">
                  <a:moveTo>
                    <a:pt x="5244" y="1"/>
                  </a:moveTo>
                  <a:cubicBezTo>
                    <a:pt x="2959" y="68"/>
                    <a:pt x="1076" y="1682"/>
                    <a:pt x="606" y="3900"/>
                  </a:cubicBezTo>
                  <a:cubicBezTo>
                    <a:pt x="404" y="4976"/>
                    <a:pt x="1" y="6186"/>
                    <a:pt x="1211" y="6993"/>
                  </a:cubicBezTo>
                  <a:cubicBezTo>
                    <a:pt x="1144" y="6320"/>
                    <a:pt x="1076" y="5581"/>
                    <a:pt x="1076" y="4841"/>
                  </a:cubicBezTo>
                  <a:cubicBezTo>
                    <a:pt x="1144" y="3430"/>
                    <a:pt x="1547" y="2892"/>
                    <a:pt x="3026" y="2488"/>
                  </a:cubicBezTo>
                  <a:cubicBezTo>
                    <a:pt x="4236" y="2219"/>
                    <a:pt x="5110" y="1278"/>
                    <a:pt x="5244" y="1"/>
                  </a:cubicBezTo>
                  <a:close/>
                </a:path>
              </a:pathLst>
            </a:custGeom>
            <a:solidFill>
              <a:srgbClr val="FCE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3" name="Google Shape;14103;p16"/>
            <p:cNvSpPr/>
            <p:nvPr/>
          </p:nvSpPr>
          <p:spPr>
            <a:xfrm>
              <a:off x="4214200" y="3227300"/>
              <a:ext cx="163050" cy="115100"/>
            </a:xfrm>
            <a:custGeom>
              <a:avLst/>
              <a:gdLst/>
              <a:ahLst/>
              <a:cxnLst/>
              <a:rect l="l" t="t" r="r" b="b"/>
              <a:pathLst>
                <a:path w="6522" h="4604" extrusionOk="0">
                  <a:moveTo>
                    <a:pt x="4823" y="1"/>
                  </a:moveTo>
                  <a:cubicBezTo>
                    <a:pt x="4191" y="1"/>
                    <a:pt x="3552" y="233"/>
                    <a:pt x="2958" y="233"/>
                  </a:cubicBezTo>
                  <a:cubicBezTo>
                    <a:pt x="2912" y="231"/>
                    <a:pt x="2866" y="230"/>
                    <a:pt x="2821" y="230"/>
                  </a:cubicBezTo>
                  <a:cubicBezTo>
                    <a:pt x="1605" y="230"/>
                    <a:pt x="598" y="1086"/>
                    <a:pt x="404" y="2318"/>
                  </a:cubicBezTo>
                  <a:cubicBezTo>
                    <a:pt x="135" y="3057"/>
                    <a:pt x="68" y="3864"/>
                    <a:pt x="0" y="4603"/>
                  </a:cubicBezTo>
                  <a:cubicBezTo>
                    <a:pt x="942" y="3595"/>
                    <a:pt x="1681" y="2385"/>
                    <a:pt x="2286" y="1175"/>
                  </a:cubicBezTo>
                  <a:cubicBezTo>
                    <a:pt x="2403" y="823"/>
                    <a:pt x="2726" y="624"/>
                    <a:pt x="3074" y="624"/>
                  </a:cubicBezTo>
                  <a:cubicBezTo>
                    <a:pt x="3125" y="624"/>
                    <a:pt x="3176" y="628"/>
                    <a:pt x="3227" y="637"/>
                  </a:cubicBezTo>
                  <a:cubicBezTo>
                    <a:pt x="3900" y="771"/>
                    <a:pt x="4975" y="435"/>
                    <a:pt x="5042" y="1309"/>
                  </a:cubicBezTo>
                  <a:cubicBezTo>
                    <a:pt x="5072" y="1725"/>
                    <a:pt x="4865" y="1800"/>
                    <a:pt x="4567" y="1800"/>
                  </a:cubicBezTo>
                  <a:cubicBezTo>
                    <a:pt x="4401" y="1800"/>
                    <a:pt x="4207" y="1777"/>
                    <a:pt x="4010" y="1777"/>
                  </a:cubicBezTo>
                  <a:cubicBezTo>
                    <a:pt x="3759" y="1777"/>
                    <a:pt x="3504" y="1814"/>
                    <a:pt x="3294" y="1981"/>
                  </a:cubicBezTo>
                  <a:cubicBezTo>
                    <a:pt x="4131" y="2110"/>
                    <a:pt x="4721" y="2792"/>
                    <a:pt x="5241" y="2792"/>
                  </a:cubicBezTo>
                  <a:cubicBezTo>
                    <a:pt x="5265" y="2792"/>
                    <a:pt x="5288" y="2791"/>
                    <a:pt x="5311" y="2788"/>
                  </a:cubicBezTo>
                  <a:cubicBezTo>
                    <a:pt x="6521" y="2586"/>
                    <a:pt x="5177" y="1376"/>
                    <a:pt x="5849" y="771"/>
                  </a:cubicBezTo>
                  <a:cubicBezTo>
                    <a:pt x="5984" y="704"/>
                    <a:pt x="6051" y="570"/>
                    <a:pt x="6118" y="502"/>
                  </a:cubicBezTo>
                  <a:cubicBezTo>
                    <a:pt x="5703" y="115"/>
                    <a:pt x="5265" y="1"/>
                    <a:pt x="4823" y="1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4" name="Google Shape;14104;p16"/>
            <p:cNvSpPr/>
            <p:nvPr/>
          </p:nvSpPr>
          <p:spPr>
            <a:xfrm>
              <a:off x="3382250" y="3328500"/>
              <a:ext cx="99175" cy="113050"/>
            </a:xfrm>
            <a:custGeom>
              <a:avLst/>
              <a:gdLst/>
              <a:ahLst/>
              <a:cxnLst/>
              <a:rect l="l" t="t" r="r" b="b"/>
              <a:pathLst>
                <a:path w="3967" h="4522" extrusionOk="0">
                  <a:moveTo>
                    <a:pt x="1286" y="1"/>
                  </a:moveTo>
                  <a:cubicBezTo>
                    <a:pt x="1211" y="1"/>
                    <a:pt x="1143" y="51"/>
                    <a:pt x="1076" y="152"/>
                  </a:cubicBezTo>
                  <a:cubicBezTo>
                    <a:pt x="673" y="286"/>
                    <a:pt x="404" y="623"/>
                    <a:pt x="269" y="959"/>
                  </a:cubicBezTo>
                  <a:cubicBezTo>
                    <a:pt x="0" y="1228"/>
                    <a:pt x="0" y="1631"/>
                    <a:pt x="269" y="1833"/>
                  </a:cubicBezTo>
                  <a:cubicBezTo>
                    <a:pt x="874" y="2639"/>
                    <a:pt x="1345" y="3648"/>
                    <a:pt x="2219" y="4253"/>
                  </a:cubicBezTo>
                  <a:cubicBezTo>
                    <a:pt x="2443" y="4432"/>
                    <a:pt x="2697" y="4522"/>
                    <a:pt x="2961" y="4522"/>
                  </a:cubicBezTo>
                  <a:cubicBezTo>
                    <a:pt x="3093" y="4522"/>
                    <a:pt x="3227" y="4499"/>
                    <a:pt x="3362" y="4455"/>
                  </a:cubicBezTo>
                  <a:cubicBezTo>
                    <a:pt x="3564" y="4320"/>
                    <a:pt x="3698" y="4186"/>
                    <a:pt x="3765" y="3984"/>
                  </a:cubicBezTo>
                  <a:cubicBezTo>
                    <a:pt x="3967" y="3379"/>
                    <a:pt x="3832" y="2774"/>
                    <a:pt x="3496" y="2303"/>
                  </a:cubicBezTo>
                  <a:lnTo>
                    <a:pt x="2353" y="959"/>
                  </a:lnTo>
                  <a:cubicBezTo>
                    <a:pt x="2152" y="891"/>
                    <a:pt x="2017" y="757"/>
                    <a:pt x="1950" y="555"/>
                  </a:cubicBezTo>
                  <a:cubicBezTo>
                    <a:pt x="1748" y="488"/>
                    <a:pt x="1614" y="286"/>
                    <a:pt x="1547" y="152"/>
                  </a:cubicBezTo>
                  <a:cubicBezTo>
                    <a:pt x="1446" y="51"/>
                    <a:pt x="1362" y="1"/>
                    <a:pt x="1286" y="1"/>
                  </a:cubicBezTo>
                  <a:close/>
                </a:path>
              </a:pathLst>
            </a:custGeom>
            <a:solidFill>
              <a:srgbClr val="84A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5" name="Google Shape;14105;p16"/>
            <p:cNvSpPr/>
            <p:nvPr/>
          </p:nvSpPr>
          <p:spPr>
            <a:xfrm>
              <a:off x="3762100" y="3333975"/>
              <a:ext cx="213450" cy="50450"/>
            </a:xfrm>
            <a:custGeom>
              <a:avLst/>
              <a:gdLst/>
              <a:ahLst/>
              <a:cxnLst/>
              <a:rect l="l" t="t" r="r" b="b"/>
              <a:pathLst>
                <a:path w="8538" h="2018" extrusionOk="0">
                  <a:moveTo>
                    <a:pt x="2891" y="0"/>
                  </a:moveTo>
                  <a:cubicBezTo>
                    <a:pt x="2151" y="67"/>
                    <a:pt x="1613" y="672"/>
                    <a:pt x="941" y="1009"/>
                  </a:cubicBezTo>
                  <a:cubicBezTo>
                    <a:pt x="605" y="1076"/>
                    <a:pt x="336" y="1143"/>
                    <a:pt x="0" y="1143"/>
                  </a:cubicBezTo>
                  <a:cubicBezTo>
                    <a:pt x="672" y="1815"/>
                    <a:pt x="1613" y="1681"/>
                    <a:pt x="2420" y="1815"/>
                  </a:cubicBezTo>
                  <a:cubicBezTo>
                    <a:pt x="3115" y="1950"/>
                    <a:pt x="3810" y="2017"/>
                    <a:pt x="4499" y="2017"/>
                  </a:cubicBezTo>
                  <a:cubicBezTo>
                    <a:pt x="5879" y="2017"/>
                    <a:pt x="7238" y="1748"/>
                    <a:pt x="8538" y="1210"/>
                  </a:cubicBezTo>
                  <a:cubicBezTo>
                    <a:pt x="8067" y="1076"/>
                    <a:pt x="7597" y="941"/>
                    <a:pt x="7193" y="740"/>
                  </a:cubicBezTo>
                  <a:cubicBezTo>
                    <a:pt x="7003" y="676"/>
                    <a:pt x="6813" y="613"/>
                    <a:pt x="6644" y="613"/>
                  </a:cubicBezTo>
                  <a:cubicBezTo>
                    <a:pt x="6455" y="613"/>
                    <a:pt x="6292" y="693"/>
                    <a:pt x="6185" y="941"/>
                  </a:cubicBezTo>
                  <a:cubicBezTo>
                    <a:pt x="5952" y="1349"/>
                    <a:pt x="5693" y="1479"/>
                    <a:pt x="5421" y="1479"/>
                  </a:cubicBezTo>
                  <a:cubicBezTo>
                    <a:pt x="5064" y="1479"/>
                    <a:pt x="4683" y="1257"/>
                    <a:pt x="4303" y="1143"/>
                  </a:cubicBezTo>
                  <a:cubicBezTo>
                    <a:pt x="3630" y="941"/>
                    <a:pt x="3630" y="0"/>
                    <a:pt x="2891" y="0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6" name="Google Shape;14106;p16"/>
            <p:cNvSpPr/>
            <p:nvPr/>
          </p:nvSpPr>
          <p:spPr>
            <a:xfrm>
              <a:off x="3442750" y="3420600"/>
              <a:ext cx="125950" cy="99950"/>
            </a:xfrm>
            <a:custGeom>
              <a:avLst/>
              <a:gdLst/>
              <a:ahLst/>
              <a:cxnLst/>
              <a:rect l="l" t="t" r="r" b="b"/>
              <a:pathLst>
                <a:path w="5038" h="3998" extrusionOk="0">
                  <a:moveTo>
                    <a:pt x="1911" y="1"/>
                  </a:moveTo>
                  <a:cubicBezTo>
                    <a:pt x="1577" y="1"/>
                    <a:pt x="1327" y="251"/>
                    <a:pt x="1076" y="502"/>
                  </a:cubicBezTo>
                  <a:cubicBezTo>
                    <a:pt x="1" y="1981"/>
                    <a:pt x="2018" y="2048"/>
                    <a:pt x="2152" y="2922"/>
                  </a:cubicBezTo>
                  <a:cubicBezTo>
                    <a:pt x="2219" y="3056"/>
                    <a:pt x="2354" y="3258"/>
                    <a:pt x="2421" y="3392"/>
                  </a:cubicBezTo>
                  <a:cubicBezTo>
                    <a:pt x="2555" y="3527"/>
                    <a:pt x="2623" y="3594"/>
                    <a:pt x="2757" y="3729"/>
                  </a:cubicBezTo>
                  <a:cubicBezTo>
                    <a:pt x="2892" y="3863"/>
                    <a:pt x="3093" y="3930"/>
                    <a:pt x="3228" y="3997"/>
                  </a:cubicBezTo>
                  <a:cubicBezTo>
                    <a:pt x="3429" y="3997"/>
                    <a:pt x="3698" y="3930"/>
                    <a:pt x="3900" y="3729"/>
                  </a:cubicBezTo>
                  <a:lnTo>
                    <a:pt x="4303" y="3729"/>
                  </a:lnTo>
                  <a:cubicBezTo>
                    <a:pt x="4370" y="3740"/>
                    <a:pt x="4427" y="3745"/>
                    <a:pt x="4477" y="3745"/>
                  </a:cubicBezTo>
                  <a:cubicBezTo>
                    <a:pt x="5038" y="3745"/>
                    <a:pt x="4662" y="3101"/>
                    <a:pt x="4908" y="2855"/>
                  </a:cubicBezTo>
                  <a:cubicBezTo>
                    <a:pt x="4908" y="2653"/>
                    <a:pt x="4841" y="2384"/>
                    <a:pt x="4707" y="2182"/>
                  </a:cubicBezTo>
                  <a:lnTo>
                    <a:pt x="4639" y="2182"/>
                  </a:lnTo>
                  <a:cubicBezTo>
                    <a:pt x="4102" y="1779"/>
                    <a:pt x="3631" y="1376"/>
                    <a:pt x="3093" y="905"/>
                  </a:cubicBezTo>
                  <a:cubicBezTo>
                    <a:pt x="2892" y="569"/>
                    <a:pt x="2623" y="300"/>
                    <a:pt x="2286" y="98"/>
                  </a:cubicBezTo>
                  <a:cubicBezTo>
                    <a:pt x="2150" y="30"/>
                    <a:pt x="2026" y="1"/>
                    <a:pt x="191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7" name="Google Shape;14107;p16"/>
            <p:cNvSpPr/>
            <p:nvPr/>
          </p:nvSpPr>
          <p:spPr>
            <a:xfrm>
              <a:off x="3298225" y="3170950"/>
              <a:ext cx="121025" cy="161350"/>
            </a:xfrm>
            <a:custGeom>
              <a:avLst/>
              <a:gdLst/>
              <a:ahLst/>
              <a:cxnLst/>
              <a:rect l="l" t="t" r="r" b="b"/>
              <a:pathLst>
                <a:path w="4841" h="6454" extrusionOk="0">
                  <a:moveTo>
                    <a:pt x="0" y="0"/>
                  </a:moveTo>
                  <a:lnTo>
                    <a:pt x="0" y="874"/>
                  </a:lnTo>
                  <a:cubicBezTo>
                    <a:pt x="135" y="941"/>
                    <a:pt x="269" y="1143"/>
                    <a:pt x="403" y="1277"/>
                  </a:cubicBezTo>
                  <a:lnTo>
                    <a:pt x="403" y="1681"/>
                  </a:lnTo>
                  <a:cubicBezTo>
                    <a:pt x="538" y="1748"/>
                    <a:pt x="672" y="1950"/>
                    <a:pt x="807" y="2084"/>
                  </a:cubicBezTo>
                  <a:lnTo>
                    <a:pt x="1210" y="2487"/>
                  </a:lnTo>
                  <a:lnTo>
                    <a:pt x="1614" y="2891"/>
                  </a:lnTo>
                  <a:lnTo>
                    <a:pt x="2017" y="3227"/>
                  </a:lnTo>
                  <a:cubicBezTo>
                    <a:pt x="2555" y="4437"/>
                    <a:pt x="3361" y="5580"/>
                    <a:pt x="4437" y="6454"/>
                  </a:cubicBezTo>
                  <a:lnTo>
                    <a:pt x="4841" y="6454"/>
                  </a:lnTo>
                  <a:cubicBezTo>
                    <a:pt x="4773" y="6118"/>
                    <a:pt x="4639" y="5782"/>
                    <a:pt x="4504" y="5513"/>
                  </a:cubicBezTo>
                  <a:cubicBezTo>
                    <a:pt x="3025" y="3698"/>
                    <a:pt x="1479" y="1815"/>
                    <a:pt x="0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8" name="Google Shape;14108;p16"/>
            <p:cNvSpPr/>
            <p:nvPr/>
          </p:nvSpPr>
          <p:spPr>
            <a:xfrm>
              <a:off x="4407475" y="3281875"/>
              <a:ext cx="28600" cy="94125"/>
            </a:xfrm>
            <a:custGeom>
              <a:avLst/>
              <a:gdLst/>
              <a:ahLst/>
              <a:cxnLst/>
              <a:rect l="l" t="t" r="r" b="b"/>
              <a:pathLst>
                <a:path w="1144" h="3765" extrusionOk="0">
                  <a:moveTo>
                    <a:pt x="1" y="0"/>
                  </a:moveTo>
                  <a:lnTo>
                    <a:pt x="1" y="3765"/>
                  </a:lnTo>
                  <a:cubicBezTo>
                    <a:pt x="807" y="2488"/>
                    <a:pt x="1143" y="1210"/>
                    <a:pt x="1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9" name="Google Shape;14109;p16"/>
            <p:cNvSpPr/>
            <p:nvPr/>
          </p:nvSpPr>
          <p:spPr>
            <a:xfrm>
              <a:off x="3548650" y="3491600"/>
              <a:ext cx="53800" cy="40725"/>
            </a:xfrm>
            <a:custGeom>
              <a:avLst/>
              <a:gdLst/>
              <a:ahLst/>
              <a:cxnLst/>
              <a:rect l="l" t="t" r="r" b="b"/>
              <a:pathLst>
                <a:path w="2152" h="1629" extrusionOk="0">
                  <a:moveTo>
                    <a:pt x="698" y="0"/>
                  </a:moveTo>
                  <a:cubicBezTo>
                    <a:pt x="632" y="0"/>
                    <a:pt x="558" y="24"/>
                    <a:pt x="471" y="82"/>
                  </a:cubicBezTo>
                  <a:cubicBezTo>
                    <a:pt x="0" y="216"/>
                    <a:pt x="471" y="821"/>
                    <a:pt x="67" y="889"/>
                  </a:cubicBezTo>
                  <a:cubicBezTo>
                    <a:pt x="605" y="1426"/>
                    <a:pt x="1546" y="1023"/>
                    <a:pt x="2151" y="1628"/>
                  </a:cubicBezTo>
                  <a:cubicBezTo>
                    <a:pt x="2084" y="1090"/>
                    <a:pt x="1748" y="620"/>
                    <a:pt x="1277" y="418"/>
                  </a:cubicBezTo>
                  <a:cubicBezTo>
                    <a:pt x="1066" y="313"/>
                    <a:pt x="938" y="0"/>
                    <a:pt x="698" y="0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0" name="Google Shape;14110;p16"/>
            <p:cNvSpPr/>
            <p:nvPr/>
          </p:nvSpPr>
          <p:spPr>
            <a:xfrm>
              <a:off x="3346950" y="3028075"/>
              <a:ext cx="60525" cy="32400"/>
            </a:xfrm>
            <a:custGeom>
              <a:avLst/>
              <a:gdLst/>
              <a:ahLst/>
              <a:cxnLst/>
              <a:rect l="l" t="t" r="r" b="b"/>
              <a:pathLst>
                <a:path w="2421" h="1296" extrusionOk="0">
                  <a:moveTo>
                    <a:pt x="2421" y="1"/>
                  </a:moveTo>
                  <a:cubicBezTo>
                    <a:pt x="1480" y="1"/>
                    <a:pt x="539" y="471"/>
                    <a:pt x="1" y="1278"/>
                  </a:cubicBezTo>
                  <a:cubicBezTo>
                    <a:pt x="94" y="1290"/>
                    <a:pt x="184" y="1295"/>
                    <a:pt x="272" y="1295"/>
                  </a:cubicBezTo>
                  <a:cubicBezTo>
                    <a:pt x="1193" y="1295"/>
                    <a:pt x="1807" y="676"/>
                    <a:pt x="2421" y="1"/>
                  </a:cubicBezTo>
                  <a:close/>
                </a:path>
              </a:pathLst>
            </a:custGeom>
            <a:solidFill>
              <a:srgbClr val="E27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1" name="Google Shape;14111;p16"/>
            <p:cNvSpPr/>
            <p:nvPr/>
          </p:nvSpPr>
          <p:spPr>
            <a:xfrm>
              <a:off x="3469650" y="3384400"/>
              <a:ext cx="30275" cy="48750"/>
            </a:xfrm>
            <a:custGeom>
              <a:avLst/>
              <a:gdLst/>
              <a:ahLst/>
              <a:cxnLst/>
              <a:rect l="l" t="t" r="r" b="b"/>
              <a:pathLst>
                <a:path w="1211" h="1950" extrusionOk="0">
                  <a:moveTo>
                    <a:pt x="0" y="0"/>
                  </a:moveTo>
                  <a:lnTo>
                    <a:pt x="0" y="1950"/>
                  </a:lnTo>
                  <a:cubicBezTo>
                    <a:pt x="404" y="1950"/>
                    <a:pt x="807" y="1748"/>
                    <a:pt x="1210" y="1546"/>
                  </a:cubicBezTo>
                  <a:cubicBezTo>
                    <a:pt x="874" y="941"/>
                    <a:pt x="471" y="471"/>
                    <a:pt x="0" y="0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2" name="Google Shape;14112;p16"/>
            <p:cNvSpPr/>
            <p:nvPr/>
          </p:nvSpPr>
          <p:spPr>
            <a:xfrm>
              <a:off x="3903275" y="3090275"/>
              <a:ext cx="50425" cy="25925"/>
            </a:xfrm>
            <a:custGeom>
              <a:avLst/>
              <a:gdLst/>
              <a:ahLst/>
              <a:cxnLst/>
              <a:rect l="l" t="t" r="r" b="b"/>
              <a:pathLst>
                <a:path w="2017" h="1037" extrusionOk="0">
                  <a:moveTo>
                    <a:pt x="0" y="0"/>
                  </a:moveTo>
                  <a:lnTo>
                    <a:pt x="0" y="0"/>
                  </a:lnTo>
                  <a:cubicBezTo>
                    <a:pt x="165" y="784"/>
                    <a:pt x="533" y="1036"/>
                    <a:pt x="1010" y="1036"/>
                  </a:cubicBezTo>
                  <a:cubicBezTo>
                    <a:pt x="1310" y="1036"/>
                    <a:pt x="1654" y="937"/>
                    <a:pt x="2017" y="807"/>
                  </a:cubicBezTo>
                  <a:cubicBezTo>
                    <a:pt x="1412" y="336"/>
                    <a:pt x="740" y="67"/>
                    <a:pt x="0" y="0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3" name="Google Shape;14113;p16"/>
            <p:cNvSpPr/>
            <p:nvPr/>
          </p:nvSpPr>
          <p:spPr>
            <a:xfrm>
              <a:off x="4368825" y="3239850"/>
              <a:ext cx="40350" cy="42050"/>
            </a:xfrm>
            <a:custGeom>
              <a:avLst/>
              <a:gdLst/>
              <a:ahLst/>
              <a:cxnLst/>
              <a:rect l="l" t="t" r="r" b="b"/>
              <a:pathLst>
                <a:path w="1614" h="1682" extrusionOk="0">
                  <a:moveTo>
                    <a:pt x="0" y="0"/>
                  </a:moveTo>
                  <a:cubicBezTo>
                    <a:pt x="135" y="807"/>
                    <a:pt x="740" y="1479"/>
                    <a:pt x="1614" y="1681"/>
                  </a:cubicBezTo>
                  <a:cubicBezTo>
                    <a:pt x="1412" y="874"/>
                    <a:pt x="807" y="202"/>
                    <a:pt x="0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4" name="Google Shape;14114;p16"/>
            <p:cNvSpPr/>
            <p:nvPr/>
          </p:nvSpPr>
          <p:spPr>
            <a:xfrm>
              <a:off x="3698225" y="3323875"/>
              <a:ext cx="52125" cy="30275"/>
            </a:xfrm>
            <a:custGeom>
              <a:avLst/>
              <a:gdLst/>
              <a:ahLst/>
              <a:cxnLst/>
              <a:rect l="l" t="t" r="r" b="b"/>
              <a:pathLst>
                <a:path w="2085" h="1211" extrusionOk="0">
                  <a:moveTo>
                    <a:pt x="0" y="1"/>
                  </a:moveTo>
                  <a:lnTo>
                    <a:pt x="0" y="1"/>
                  </a:lnTo>
                  <a:cubicBezTo>
                    <a:pt x="471" y="740"/>
                    <a:pt x="1210" y="1211"/>
                    <a:pt x="2084" y="1211"/>
                  </a:cubicBezTo>
                  <a:cubicBezTo>
                    <a:pt x="1614" y="539"/>
                    <a:pt x="874" y="68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5" name="Google Shape;14115;p16"/>
            <p:cNvSpPr/>
            <p:nvPr/>
          </p:nvSpPr>
          <p:spPr>
            <a:xfrm>
              <a:off x="3520075" y="3441525"/>
              <a:ext cx="38675" cy="31975"/>
            </a:xfrm>
            <a:custGeom>
              <a:avLst/>
              <a:gdLst/>
              <a:ahLst/>
              <a:cxnLst/>
              <a:rect l="l" t="t" r="r" b="b"/>
              <a:pathLst>
                <a:path w="1547" h="1279" extrusionOk="0">
                  <a:moveTo>
                    <a:pt x="0" y="1"/>
                  </a:moveTo>
                  <a:lnTo>
                    <a:pt x="0" y="1"/>
                  </a:lnTo>
                  <a:cubicBezTo>
                    <a:pt x="202" y="673"/>
                    <a:pt x="807" y="1211"/>
                    <a:pt x="1546" y="1278"/>
                  </a:cubicBezTo>
                  <a:cubicBezTo>
                    <a:pt x="1278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6" name="Google Shape;14116;p16"/>
            <p:cNvSpPr/>
            <p:nvPr/>
          </p:nvSpPr>
          <p:spPr>
            <a:xfrm>
              <a:off x="4024275" y="3873025"/>
              <a:ext cx="20200" cy="20700"/>
            </a:xfrm>
            <a:custGeom>
              <a:avLst/>
              <a:gdLst/>
              <a:ahLst/>
              <a:cxnLst/>
              <a:rect l="l" t="t" r="r" b="b"/>
              <a:pathLst>
                <a:path w="808" h="828" extrusionOk="0">
                  <a:moveTo>
                    <a:pt x="365" y="1"/>
                  </a:moveTo>
                  <a:cubicBezTo>
                    <a:pt x="204" y="1"/>
                    <a:pt x="68" y="121"/>
                    <a:pt x="68" y="287"/>
                  </a:cubicBezTo>
                  <a:cubicBezTo>
                    <a:pt x="1" y="422"/>
                    <a:pt x="68" y="623"/>
                    <a:pt x="202" y="758"/>
                  </a:cubicBezTo>
                  <a:cubicBezTo>
                    <a:pt x="250" y="806"/>
                    <a:pt x="314" y="828"/>
                    <a:pt x="381" y="828"/>
                  </a:cubicBezTo>
                  <a:cubicBezTo>
                    <a:pt x="502" y="828"/>
                    <a:pt x="629" y="754"/>
                    <a:pt x="673" y="623"/>
                  </a:cubicBezTo>
                  <a:cubicBezTo>
                    <a:pt x="807" y="422"/>
                    <a:pt x="673" y="86"/>
                    <a:pt x="471" y="18"/>
                  </a:cubicBezTo>
                  <a:cubicBezTo>
                    <a:pt x="435" y="6"/>
                    <a:pt x="400" y="1"/>
                    <a:pt x="36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7" name="Google Shape;14117;p16"/>
            <p:cNvSpPr/>
            <p:nvPr/>
          </p:nvSpPr>
          <p:spPr>
            <a:xfrm>
              <a:off x="3560400" y="34734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0"/>
                  </a:moveTo>
                  <a:lnTo>
                    <a:pt x="1" y="807"/>
                  </a:lnTo>
                  <a:lnTo>
                    <a:pt x="807" y="1210"/>
                  </a:lnTo>
                  <a:cubicBezTo>
                    <a:pt x="807" y="672"/>
                    <a:pt x="471" y="202"/>
                    <a:pt x="1" y="0"/>
                  </a:cubicBezTo>
                  <a:close/>
                </a:path>
              </a:pathLst>
            </a:custGeom>
            <a:solidFill>
              <a:srgbClr val="C78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8" name="Google Shape;14118;p16"/>
            <p:cNvSpPr/>
            <p:nvPr/>
          </p:nvSpPr>
          <p:spPr>
            <a:xfrm>
              <a:off x="3286450" y="31507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9" name="Google Shape;14119;p16"/>
            <p:cNvSpPr/>
            <p:nvPr/>
          </p:nvSpPr>
          <p:spPr>
            <a:xfrm>
              <a:off x="4316725" y="3130275"/>
              <a:ext cx="20175" cy="10850"/>
            </a:xfrm>
            <a:custGeom>
              <a:avLst/>
              <a:gdLst/>
              <a:ahLst/>
              <a:cxnLst/>
              <a:rect l="l" t="t" r="r" b="b"/>
              <a:pathLst>
                <a:path w="807" h="434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2" y="294"/>
                    <a:pt x="364" y="434"/>
                    <a:pt x="640" y="434"/>
                  </a:cubicBezTo>
                  <a:cubicBezTo>
                    <a:pt x="695" y="434"/>
                    <a:pt x="751" y="428"/>
                    <a:pt x="807" y="417"/>
                  </a:cubicBezTo>
                  <a:cubicBezTo>
                    <a:pt x="690" y="183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0" name="Google Shape;14120;p16"/>
            <p:cNvSpPr/>
            <p:nvPr/>
          </p:nvSpPr>
          <p:spPr>
            <a:xfrm>
              <a:off x="3419225" y="33322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03"/>
                    <a:pt x="202" y="337"/>
                    <a:pt x="404" y="4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1" name="Google Shape;14121;p16"/>
            <p:cNvSpPr/>
            <p:nvPr/>
          </p:nvSpPr>
          <p:spPr>
            <a:xfrm>
              <a:off x="3429300" y="33423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2" name="Google Shape;14122;p16"/>
            <p:cNvSpPr/>
            <p:nvPr/>
          </p:nvSpPr>
          <p:spPr>
            <a:xfrm>
              <a:off x="3750325" y="3354125"/>
              <a:ext cx="11775" cy="8450"/>
            </a:xfrm>
            <a:custGeom>
              <a:avLst/>
              <a:gdLst/>
              <a:ahLst/>
              <a:cxnLst/>
              <a:rect l="l" t="t" r="r" b="b"/>
              <a:pathLst>
                <a:path w="471" h="338" extrusionOk="0">
                  <a:moveTo>
                    <a:pt x="0" y="1"/>
                  </a:moveTo>
                  <a:cubicBezTo>
                    <a:pt x="0" y="203"/>
                    <a:pt x="202" y="337"/>
                    <a:pt x="471" y="337"/>
                  </a:cubicBezTo>
                  <a:cubicBezTo>
                    <a:pt x="337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3" name="Google Shape;14123;p16"/>
            <p:cNvSpPr/>
            <p:nvPr/>
          </p:nvSpPr>
          <p:spPr>
            <a:xfrm>
              <a:off x="5471350" y="3228075"/>
              <a:ext cx="11800" cy="10575"/>
            </a:xfrm>
            <a:custGeom>
              <a:avLst/>
              <a:gdLst/>
              <a:ahLst/>
              <a:cxnLst/>
              <a:rect l="l" t="t" r="r" b="b"/>
              <a:pathLst>
                <a:path w="472" h="423" extrusionOk="0">
                  <a:moveTo>
                    <a:pt x="203" y="1"/>
                  </a:moveTo>
                  <a:cubicBezTo>
                    <a:pt x="135" y="135"/>
                    <a:pt x="68" y="202"/>
                    <a:pt x="1" y="337"/>
                  </a:cubicBezTo>
                  <a:cubicBezTo>
                    <a:pt x="1" y="337"/>
                    <a:pt x="1" y="423"/>
                    <a:pt x="70" y="423"/>
                  </a:cubicBezTo>
                  <a:cubicBezTo>
                    <a:pt x="87" y="423"/>
                    <a:pt x="108" y="418"/>
                    <a:pt x="135" y="404"/>
                  </a:cubicBezTo>
                  <a:cubicBezTo>
                    <a:pt x="203" y="404"/>
                    <a:pt x="337" y="337"/>
                    <a:pt x="404" y="202"/>
                  </a:cubicBezTo>
                  <a:cubicBezTo>
                    <a:pt x="471" y="68"/>
                    <a:pt x="337" y="1"/>
                    <a:pt x="203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4" name="Google Shape;14124;p16"/>
            <p:cNvSpPr/>
            <p:nvPr/>
          </p:nvSpPr>
          <p:spPr>
            <a:xfrm>
              <a:off x="4220925" y="45928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135" y="0"/>
                  </a:moveTo>
                  <a:lnTo>
                    <a:pt x="0" y="67"/>
                  </a:lnTo>
                  <a:lnTo>
                    <a:pt x="67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5" name="Google Shape;14125;p16"/>
            <p:cNvSpPr/>
            <p:nvPr/>
          </p:nvSpPr>
          <p:spPr>
            <a:xfrm>
              <a:off x="4466300" y="4262300"/>
              <a:ext cx="12925" cy="7850"/>
            </a:xfrm>
            <a:custGeom>
              <a:avLst/>
              <a:gdLst/>
              <a:ahLst/>
              <a:cxnLst/>
              <a:rect l="l" t="t" r="r" b="b"/>
              <a:pathLst>
                <a:path w="517" h="314" extrusionOk="0">
                  <a:moveTo>
                    <a:pt x="368" y="1"/>
                  </a:moveTo>
                  <a:cubicBezTo>
                    <a:pt x="289" y="1"/>
                    <a:pt x="105" y="157"/>
                    <a:pt x="1" y="313"/>
                  </a:cubicBezTo>
                  <a:cubicBezTo>
                    <a:pt x="24" y="302"/>
                    <a:pt x="58" y="298"/>
                    <a:pt x="96" y="298"/>
                  </a:cubicBezTo>
                  <a:cubicBezTo>
                    <a:pt x="155" y="298"/>
                    <a:pt x="225" y="306"/>
                    <a:pt x="288" y="306"/>
                  </a:cubicBezTo>
                  <a:cubicBezTo>
                    <a:pt x="419" y="306"/>
                    <a:pt x="517" y="270"/>
                    <a:pt x="404" y="44"/>
                  </a:cubicBezTo>
                  <a:cubicBezTo>
                    <a:pt x="404" y="14"/>
                    <a:pt x="390" y="1"/>
                    <a:pt x="368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6" name="Google Shape;14126;p16"/>
            <p:cNvSpPr/>
            <p:nvPr/>
          </p:nvSpPr>
          <p:spPr>
            <a:xfrm>
              <a:off x="4214200" y="411550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135" y="0"/>
                  </a:moveTo>
                  <a:cubicBezTo>
                    <a:pt x="68" y="0"/>
                    <a:pt x="0" y="67"/>
                    <a:pt x="0" y="135"/>
                  </a:cubicBezTo>
                  <a:cubicBezTo>
                    <a:pt x="202" y="67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7" name="Google Shape;14127;p16"/>
            <p:cNvSpPr/>
            <p:nvPr/>
          </p:nvSpPr>
          <p:spPr>
            <a:xfrm>
              <a:off x="3469650" y="3480000"/>
              <a:ext cx="90775" cy="94325"/>
            </a:xfrm>
            <a:custGeom>
              <a:avLst/>
              <a:gdLst/>
              <a:ahLst/>
              <a:cxnLst/>
              <a:rect l="l" t="t" r="r" b="b"/>
              <a:pathLst>
                <a:path w="3631" h="3773" extrusionOk="0">
                  <a:moveTo>
                    <a:pt x="518" y="0"/>
                  </a:moveTo>
                  <a:cubicBezTo>
                    <a:pt x="371" y="0"/>
                    <a:pt x="201" y="42"/>
                    <a:pt x="0" y="142"/>
                  </a:cubicBezTo>
                  <a:cubicBezTo>
                    <a:pt x="538" y="882"/>
                    <a:pt x="1076" y="1621"/>
                    <a:pt x="1614" y="2361"/>
                  </a:cubicBezTo>
                  <a:cubicBezTo>
                    <a:pt x="2219" y="2966"/>
                    <a:pt x="2622" y="3773"/>
                    <a:pt x="3631" y="3773"/>
                  </a:cubicBezTo>
                  <a:cubicBezTo>
                    <a:pt x="3496" y="3302"/>
                    <a:pt x="3160" y="2899"/>
                    <a:pt x="2824" y="2563"/>
                  </a:cubicBezTo>
                  <a:cubicBezTo>
                    <a:pt x="2488" y="2159"/>
                    <a:pt x="2555" y="1554"/>
                    <a:pt x="2017" y="1420"/>
                  </a:cubicBezTo>
                  <a:cubicBezTo>
                    <a:pt x="1883" y="1218"/>
                    <a:pt x="1748" y="1084"/>
                    <a:pt x="1614" y="949"/>
                  </a:cubicBezTo>
                  <a:cubicBezTo>
                    <a:pt x="1296" y="579"/>
                    <a:pt x="1062" y="0"/>
                    <a:pt x="518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8" name="Google Shape;14128;p16"/>
            <p:cNvSpPr/>
            <p:nvPr/>
          </p:nvSpPr>
          <p:spPr>
            <a:xfrm>
              <a:off x="3436025" y="3433125"/>
              <a:ext cx="72300" cy="70625"/>
            </a:xfrm>
            <a:custGeom>
              <a:avLst/>
              <a:gdLst/>
              <a:ahLst/>
              <a:cxnLst/>
              <a:rect l="l" t="t" r="r" b="b"/>
              <a:pathLst>
                <a:path w="2892" h="2825" extrusionOk="0">
                  <a:moveTo>
                    <a:pt x="1345" y="1"/>
                  </a:moveTo>
                  <a:lnTo>
                    <a:pt x="1" y="68"/>
                  </a:lnTo>
                  <a:cubicBezTo>
                    <a:pt x="202" y="942"/>
                    <a:pt x="1009" y="1278"/>
                    <a:pt x="1345" y="2017"/>
                  </a:cubicBezTo>
                  <a:cubicBezTo>
                    <a:pt x="2018" y="2017"/>
                    <a:pt x="2354" y="2623"/>
                    <a:pt x="2892" y="2824"/>
                  </a:cubicBezTo>
                  <a:cubicBezTo>
                    <a:pt x="2827" y="2238"/>
                    <a:pt x="2824" y="1275"/>
                    <a:pt x="2275" y="1275"/>
                  </a:cubicBezTo>
                  <a:cubicBezTo>
                    <a:pt x="2257" y="1275"/>
                    <a:pt x="2239" y="1276"/>
                    <a:pt x="2219" y="1278"/>
                  </a:cubicBezTo>
                  <a:cubicBezTo>
                    <a:pt x="1009" y="1278"/>
                    <a:pt x="1413" y="538"/>
                    <a:pt x="134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9" name="Google Shape;14129;p16"/>
            <p:cNvSpPr/>
            <p:nvPr/>
          </p:nvSpPr>
          <p:spPr>
            <a:xfrm>
              <a:off x="3256200" y="3150775"/>
              <a:ext cx="31950" cy="82375"/>
            </a:xfrm>
            <a:custGeom>
              <a:avLst/>
              <a:gdLst/>
              <a:ahLst/>
              <a:cxnLst/>
              <a:rect l="l" t="t" r="r" b="b"/>
              <a:pathLst>
                <a:path w="1278" h="3295" extrusionOk="0">
                  <a:moveTo>
                    <a:pt x="68" y="0"/>
                  </a:moveTo>
                  <a:lnTo>
                    <a:pt x="68" y="0"/>
                  </a:lnTo>
                  <a:cubicBezTo>
                    <a:pt x="0" y="1210"/>
                    <a:pt x="404" y="2421"/>
                    <a:pt x="1211" y="3294"/>
                  </a:cubicBezTo>
                  <a:cubicBezTo>
                    <a:pt x="1278" y="2017"/>
                    <a:pt x="605" y="1076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0" name="Google Shape;14130;p16"/>
            <p:cNvSpPr/>
            <p:nvPr/>
          </p:nvSpPr>
          <p:spPr>
            <a:xfrm>
              <a:off x="2901575" y="3447050"/>
              <a:ext cx="33625" cy="24525"/>
            </a:xfrm>
            <a:custGeom>
              <a:avLst/>
              <a:gdLst/>
              <a:ahLst/>
              <a:cxnLst/>
              <a:rect l="l" t="t" r="r" b="b"/>
              <a:pathLst>
                <a:path w="1345" h="981" extrusionOk="0">
                  <a:moveTo>
                    <a:pt x="805" y="0"/>
                  </a:moveTo>
                  <a:cubicBezTo>
                    <a:pt x="402" y="0"/>
                    <a:pt x="224" y="374"/>
                    <a:pt x="0" y="654"/>
                  </a:cubicBezTo>
                  <a:cubicBezTo>
                    <a:pt x="0" y="721"/>
                    <a:pt x="0" y="788"/>
                    <a:pt x="0" y="923"/>
                  </a:cubicBezTo>
                  <a:cubicBezTo>
                    <a:pt x="122" y="963"/>
                    <a:pt x="227" y="981"/>
                    <a:pt x="319" y="981"/>
                  </a:cubicBezTo>
                  <a:cubicBezTo>
                    <a:pt x="836" y="981"/>
                    <a:pt x="945" y="422"/>
                    <a:pt x="1345" y="250"/>
                  </a:cubicBezTo>
                  <a:cubicBezTo>
                    <a:pt x="1210" y="183"/>
                    <a:pt x="1143" y="49"/>
                    <a:pt x="1076" y="49"/>
                  </a:cubicBezTo>
                  <a:cubicBezTo>
                    <a:pt x="975" y="15"/>
                    <a:pt x="885" y="0"/>
                    <a:pt x="8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1" name="Google Shape;14131;p16"/>
            <p:cNvSpPr/>
            <p:nvPr/>
          </p:nvSpPr>
          <p:spPr>
            <a:xfrm>
              <a:off x="3296525" y="3243200"/>
              <a:ext cx="30275" cy="40375"/>
            </a:xfrm>
            <a:custGeom>
              <a:avLst/>
              <a:gdLst/>
              <a:ahLst/>
              <a:cxnLst/>
              <a:rect l="l" t="t" r="r" b="b"/>
              <a:pathLst>
                <a:path w="1211" h="1615" extrusionOk="0">
                  <a:moveTo>
                    <a:pt x="1" y="1"/>
                  </a:moveTo>
                  <a:cubicBezTo>
                    <a:pt x="68" y="673"/>
                    <a:pt x="539" y="1278"/>
                    <a:pt x="1211" y="1614"/>
                  </a:cubicBezTo>
                  <a:cubicBezTo>
                    <a:pt x="1211" y="808"/>
                    <a:pt x="673" y="203"/>
                    <a:pt x="1" y="1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2" name="Google Shape;14132;p16"/>
            <p:cNvSpPr/>
            <p:nvPr/>
          </p:nvSpPr>
          <p:spPr>
            <a:xfrm>
              <a:off x="3358725" y="3332275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135" y="404"/>
                    <a:pt x="404" y="673"/>
                    <a:pt x="740" y="875"/>
                  </a:cubicBezTo>
                  <a:cubicBezTo>
                    <a:pt x="807" y="404"/>
                    <a:pt x="471" y="1"/>
                    <a:pt x="0" y="1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3" name="Google Shape;14133;p16"/>
            <p:cNvSpPr/>
            <p:nvPr/>
          </p:nvSpPr>
          <p:spPr>
            <a:xfrm>
              <a:off x="3377200" y="3352450"/>
              <a:ext cx="11800" cy="21875"/>
            </a:xfrm>
            <a:custGeom>
              <a:avLst/>
              <a:gdLst/>
              <a:ahLst/>
              <a:cxnLst/>
              <a:rect l="l" t="t" r="r" b="b"/>
              <a:pathLst>
                <a:path w="472" h="875" extrusionOk="0">
                  <a:moveTo>
                    <a:pt x="1" y="1"/>
                  </a:moveTo>
                  <a:cubicBezTo>
                    <a:pt x="1" y="337"/>
                    <a:pt x="135" y="673"/>
                    <a:pt x="471" y="875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4" name="Google Shape;14134;p16"/>
            <p:cNvSpPr/>
            <p:nvPr/>
          </p:nvSpPr>
          <p:spPr>
            <a:xfrm>
              <a:off x="3346950" y="3313800"/>
              <a:ext cx="11800" cy="18500"/>
            </a:xfrm>
            <a:custGeom>
              <a:avLst/>
              <a:gdLst/>
              <a:ahLst/>
              <a:cxnLst/>
              <a:rect l="l" t="t" r="r" b="b"/>
              <a:pathLst>
                <a:path w="472" h="740" extrusionOk="0">
                  <a:moveTo>
                    <a:pt x="1" y="0"/>
                  </a:moveTo>
                  <a:cubicBezTo>
                    <a:pt x="1" y="269"/>
                    <a:pt x="202" y="605"/>
                    <a:pt x="471" y="740"/>
                  </a:cubicBezTo>
                  <a:cubicBezTo>
                    <a:pt x="471" y="404"/>
                    <a:pt x="270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5" name="Google Shape;14135;p16"/>
            <p:cNvSpPr/>
            <p:nvPr/>
          </p:nvSpPr>
          <p:spPr>
            <a:xfrm>
              <a:off x="3326775" y="328187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1" y="0"/>
                  </a:moveTo>
                  <a:cubicBezTo>
                    <a:pt x="1" y="336"/>
                    <a:pt x="135" y="672"/>
                    <a:pt x="472" y="807"/>
                  </a:cubicBezTo>
                  <a:cubicBezTo>
                    <a:pt x="472" y="471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6" name="Google Shape;14136;p16"/>
            <p:cNvSpPr/>
            <p:nvPr/>
          </p:nvSpPr>
          <p:spPr>
            <a:xfrm>
              <a:off x="3286450" y="3233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" y="0"/>
                  </a:moveTo>
                  <a:cubicBezTo>
                    <a:pt x="68" y="202"/>
                    <a:pt x="202" y="337"/>
                    <a:pt x="404" y="404"/>
                  </a:cubicBezTo>
                  <a:cubicBezTo>
                    <a:pt x="404" y="202"/>
                    <a:pt x="202" y="0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7" name="Google Shape;14137;p16"/>
            <p:cNvSpPr/>
            <p:nvPr/>
          </p:nvSpPr>
          <p:spPr>
            <a:xfrm>
              <a:off x="3338550" y="3302025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lnTo>
                    <a:pt x="337" y="471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8" name="Google Shape;14138;p16"/>
            <p:cNvSpPr/>
            <p:nvPr/>
          </p:nvSpPr>
          <p:spPr>
            <a:xfrm>
              <a:off x="4108300" y="3943725"/>
              <a:ext cx="20200" cy="27250"/>
            </a:xfrm>
            <a:custGeom>
              <a:avLst/>
              <a:gdLst/>
              <a:ahLst/>
              <a:cxnLst/>
              <a:rect l="l" t="t" r="r" b="b"/>
              <a:pathLst>
                <a:path w="808" h="1090" extrusionOk="0">
                  <a:moveTo>
                    <a:pt x="527" y="1"/>
                  </a:moveTo>
                  <a:cubicBezTo>
                    <a:pt x="508" y="1"/>
                    <a:pt x="489" y="5"/>
                    <a:pt x="472" y="14"/>
                  </a:cubicBezTo>
                  <a:cubicBezTo>
                    <a:pt x="270" y="216"/>
                    <a:pt x="135" y="417"/>
                    <a:pt x="68" y="686"/>
                  </a:cubicBezTo>
                  <a:cubicBezTo>
                    <a:pt x="1" y="888"/>
                    <a:pt x="135" y="1090"/>
                    <a:pt x="337" y="1090"/>
                  </a:cubicBezTo>
                  <a:cubicBezTo>
                    <a:pt x="740" y="1090"/>
                    <a:pt x="740" y="686"/>
                    <a:pt x="808" y="417"/>
                  </a:cubicBezTo>
                  <a:cubicBezTo>
                    <a:pt x="808" y="184"/>
                    <a:pt x="656" y="1"/>
                    <a:pt x="52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9" name="Google Shape;14139;p16"/>
            <p:cNvSpPr/>
            <p:nvPr/>
          </p:nvSpPr>
          <p:spPr>
            <a:xfrm>
              <a:off x="3165450" y="3061275"/>
              <a:ext cx="52125" cy="50875"/>
            </a:xfrm>
            <a:custGeom>
              <a:avLst/>
              <a:gdLst/>
              <a:ahLst/>
              <a:cxnLst/>
              <a:rect l="l" t="t" r="r" b="b"/>
              <a:pathLst>
                <a:path w="2085" h="2035" extrusionOk="0">
                  <a:moveTo>
                    <a:pt x="707" y="0"/>
                  </a:moveTo>
                  <a:cubicBezTo>
                    <a:pt x="430" y="0"/>
                    <a:pt x="168" y="140"/>
                    <a:pt x="0" y="421"/>
                  </a:cubicBezTo>
                  <a:cubicBezTo>
                    <a:pt x="471" y="891"/>
                    <a:pt x="1479" y="958"/>
                    <a:pt x="1210" y="2034"/>
                  </a:cubicBezTo>
                  <a:cubicBezTo>
                    <a:pt x="1614" y="1900"/>
                    <a:pt x="1882" y="1563"/>
                    <a:pt x="2084" y="1160"/>
                  </a:cubicBezTo>
                  <a:cubicBezTo>
                    <a:pt x="2017" y="421"/>
                    <a:pt x="1345" y="286"/>
                    <a:pt x="874" y="17"/>
                  </a:cubicBezTo>
                  <a:cubicBezTo>
                    <a:pt x="818" y="6"/>
                    <a:pt x="762" y="0"/>
                    <a:pt x="70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0" name="Google Shape;14140;p16"/>
            <p:cNvSpPr/>
            <p:nvPr/>
          </p:nvSpPr>
          <p:spPr>
            <a:xfrm>
              <a:off x="3069650" y="3142925"/>
              <a:ext cx="47075" cy="17950"/>
            </a:xfrm>
            <a:custGeom>
              <a:avLst/>
              <a:gdLst/>
              <a:ahLst/>
              <a:cxnLst/>
              <a:rect l="l" t="t" r="r" b="b"/>
              <a:pathLst>
                <a:path w="1883" h="718" extrusionOk="0">
                  <a:moveTo>
                    <a:pt x="897" y="1"/>
                  </a:moveTo>
                  <a:cubicBezTo>
                    <a:pt x="608" y="1"/>
                    <a:pt x="311" y="153"/>
                    <a:pt x="0" y="650"/>
                  </a:cubicBezTo>
                  <a:lnTo>
                    <a:pt x="1479" y="718"/>
                  </a:lnTo>
                  <a:lnTo>
                    <a:pt x="1882" y="314"/>
                  </a:lnTo>
                  <a:cubicBezTo>
                    <a:pt x="1557" y="206"/>
                    <a:pt x="1232" y="1"/>
                    <a:pt x="897" y="1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1" name="Google Shape;14141;p16"/>
            <p:cNvSpPr/>
            <p:nvPr/>
          </p:nvSpPr>
          <p:spPr>
            <a:xfrm>
              <a:off x="3112325" y="3124575"/>
              <a:ext cx="34650" cy="26225"/>
            </a:xfrm>
            <a:custGeom>
              <a:avLst/>
              <a:gdLst/>
              <a:ahLst/>
              <a:cxnLst/>
              <a:rect l="l" t="t" r="r" b="b"/>
              <a:pathLst>
                <a:path w="1386" h="1049" extrusionOk="0">
                  <a:moveTo>
                    <a:pt x="343" y="0"/>
                  </a:moveTo>
                  <a:cubicBezTo>
                    <a:pt x="1" y="0"/>
                    <a:pt x="48" y="281"/>
                    <a:pt x="175" y="1048"/>
                  </a:cubicBezTo>
                  <a:cubicBezTo>
                    <a:pt x="579" y="847"/>
                    <a:pt x="1049" y="712"/>
                    <a:pt x="1386" y="242"/>
                  </a:cubicBezTo>
                  <a:cubicBezTo>
                    <a:pt x="869" y="94"/>
                    <a:pt x="541" y="0"/>
                    <a:pt x="343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2" name="Google Shape;14142;p16"/>
            <p:cNvSpPr/>
            <p:nvPr/>
          </p:nvSpPr>
          <p:spPr>
            <a:xfrm>
              <a:off x="3175525" y="3106975"/>
              <a:ext cx="21875" cy="14000"/>
            </a:xfrm>
            <a:custGeom>
              <a:avLst/>
              <a:gdLst/>
              <a:ahLst/>
              <a:cxnLst/>
              <a:rect l="l" t="t" r="r" b="b"/>
              <a:pathLst>
                <a:path w="875" h="560" extrusionOk="0">
                  <a:moveTo>
                    <a:pt x="367" y="0"/>
                  </a:moveTo>
                  <a:cubicBezTo>
                    <a:pt x="147" y="0"/>
                    <a:pt x="0" y="136"/>
                    <a:pt x="0" y="542"/>
                  </a:cubicBezTo>
                  <a:cubicBezTo>
                    <a:pt x="56" y="553"/>
                    <a:pt x="113" y="559"/>
                    <a:pt x="168" y="559"/>
                  </a:cubicBezTo>
                  <a:cubicBezTo>
                    <a:pt x="445" y="559"/>
                    <a:pt x="706" y="419"/>
                    <a:pt x="874" y="139"/>
                  </a:cubicBezTo>
                  <a:cubicBezTo>
                    <a:pt x="688" y="59"/>
                    <a:pt x="512" y="0"/>
                    <a:pt x="36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3" name="Google Shape;14143;p16"/>
            <p:cNvSpPr/>
            <p:nvPr/>
          </p:nvSpPr>
          <p:spPr>
            <a:xfrm>
              <a:off x="3157025" y="3120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4" name="Google Shape;14144;p16"/>
            <p:cNvSpPr/>
            <p:nvPr/>
          </p:nvSpPr>
          <p:spPr>
            <a:xfrm>
              <a:off x="4064625" y="2945725"/>
              <a:ext cx="31950" cy="31950"/>
            </a:xfrm>
            <a:custGeom>
              <a:avLst/>
              <a:gdLst/>
              <a:ahLst/>
              <a:cxnLst/>
              <a:rect l="l" t="t" r="r" b="b"/>
              <a:pathLst>
                <a:path w="1278" h="1278" extrusionOk="0">
                  <a:moveTo>
                    <a:pt x="1210" y="135"/>
                  </a:moveTo>
                  <a:lnTo>
                    <a:pt x="1210" y="135"/>
                  </a:lnTo>
                  <a:cubicBezTo>
                    <a:pt x="740" y="202"/>
                    <a:pt x="67" y="0"/>
                    <a:pt x="0" y="807"/>
                  </a:cubicBezTo>
                  <a:cubicBezTo>
                    <a:pt x="0" y="1076"/>
                    <a:pt x="202" y="1278"/>
                    <a:pt x="471" y="1278"/>
                  </a:cubicBezTo>
                  <a:cubicBezTo>
                    <a:pt x="1277" y="1211"/>
                    <a:pt x="1076" y="538"/>
                    <a:pt x="1210" y="135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5" name="Google Shape;14145;p16"/>
            <p:cNvSpPr/>
            <p:nvPr/>
          </p:nvSpPr>
          <p:spPr>
            <a:xfrm>
              <a:off x="3205775" y="2928925"/>
              <a:ext cx="203400" cy="94075"/>
            </a:xfrm>
            <a:custGeom>
              <a:avLst/>
              <a:gdLst/>
              <a:ahLst/>
              <a:cxnLst/>
              <a:rect l="l" t="t" r="r" b="b"/>
              <a:pathLst>
                <a:path w="8136" h="3763" extrusionOk="0">
                  <a:moveTo>
                    <a:pt x="8001" y="0"/>
                  </a:moveTo>
                  <a:cubicBezTo>
                    <a:pt x="6118" y="807"/>
                    <a:pt x="4303" y="1748"/>
                    <a:pt x="2488" y="2757"/>
                  </a:cubicBezTo>
                  <a:cubicBezTo>
                    <a:pt x="1909" y="3092"/>
                    <a:pt x="1579" y="3275"/>
                    <a:pt x="1284" y="3275"/>
                  </a:cubicBezTo>
                  <a:cubicBezTo>
                    <a:pt x="929" y="3275"/>
                    <a:pt x="625" y="3008"/>
                    <a:pt x="1" y="2420"/>
                  </a:cubicBezTo>
                  <a:lnTo>
                    <a:pt x="1" y="2420"/>
                  </a:lnTo>
                  <a:cubicBezTo>
                    <a:pt x="150" y="3516"/>
                    <a:pt x="189" y="3763"/>
                    <a:pt x="772" y="3763"/>
                  </a:cubicBezTo>
                  <a:cubicBezTo>
                    <a:pt x="976" y="3763"/>
                    <a:pt x="1248" y="3733"/>
                    <a:pt x="1614" y="3698"/>
                  </a:cubicBezTo>
                  <a:cubicBezTo>
                    <a:pt x="2219" y="3631"/>
                    <a:pt x="2891" y="3631"/>
                    <a:pt x="3564" y="3631"/>
                  </a:cubicBezTo>
                  <a:cubicBezTo>
                    <a:pt x="3698" y="3496"/>
                    <a:pt x="3833" y="3362"/>
                    <a:pt x="3967" y="3227"/>
                  </a:cubicBezTo>
                  <a:lnTo>
                    <a:pt x="3967" y="2824"/>
                  </a:lnTo>
                  <a:cubicBezTo>
                    <a:pt x="3967" y="2824"/>
                    <a:pt x="3900" y="2757"/>
                    <a:pt x="3900" y="2689"/>
                  </a:cubicBezTo>
                  <a:cubicBezTo>
                    <a:pt x="3833" y="2622"/>
                    <a:pt x="3900" y="2555"/>
                    <a:pt x="3967" y="2420"/>
                  </a:cubicBezTo>
                  <a:lnTo>
                    <a:pt x="4841" y="2420"/>
                  </a:lnTo>
                  <a:cubicBezTo>
                    <a:pt x="5043" y="2151"/>
                    <a:pt x="5446" y="2286"/>
                    <a:pt x="5648" y="2017"/>
                  </a:cubicBezTo>
                  <a:lnTo>
                    <a:pt x="6522" y="2017"/>
                  </a:lnTo>
                  <a:cubicBezTo>
                    <a:pt x="6723" y="2017"/>
                    <a:pt x="6723" y="1748"/>
                    <a:pt x="6791" y="1614"/>
                  </a:cubicBezTo>
                  <a:lnTo>
                    <a:pt x="7194" y="1210"/>
                  </a:lnTo>
                  <a:cubicBezTo>
                    <a:pt x="7328" y="1076"/>
                    <a:pt x="7463" y="941"/>
                    <a:pt x="7597" y="807"/>
                  </a:cubicBezTo>
                  <a:cubicBezTo>
                    <a:pt x="7732" y="672"/>
                    <a:pt x="7866" y="538"/>
                    <a:pt x="8001" y="404"/>
                  </a:cubicBezTo>
                  <a:cubicBezTo>
                    <a:pt x="8068" y="404"/>
                    <a:pt x="8068" y="336"/>
                    <a:pt x="8135" y="269"/>
                  </a:cubicBezTo>
                  <a:cubicBezTo>
                    <a:pt x="8135" y="202"/>
                    <a:pt x="8135" y="67"/>
                    <a:pt x="8001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6" name="Google Shape;14146;p16"/>
            <p:cNvSpPr/>
            <p:nvPr/>
          </p:nvSpPr>
          <p:spPr>
            <a:xfrm>
              <a:off x="3165450" y="2908750"/>
              <a:ext cx="42025" cy="82375"/>
            </a:xfrm>
            <a:custGeom>
              <a:avLst/>
              <a:gdLst/>
              <a:ahLst/>
              <a:cxnLst/>
              <a:rect l="l" t="t" r="r" b="b"/>
              <a:pathLst>
                <a:path w="1681" h="3295" extrusionOk="0">
                  <a:moveTo>
                    <a:pt x="67" y="0"/>
                  </a:moveTo>
                  <a:cubicBezTo>
                    <a:pt x="0" y="1412"/>
                    <a:pt x="202" y="2690"/>
                    <a:pt x="1681" y="3295"/>
                  </a:cubicBezTo>
                  <a:cubicBezTo>
                    <a:pt x="1614" y="1950"/>
                    <a:pt x="740" y="1009"/>
                    <a:pt x="67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7" name="Google Shape;14147;p16"/>
            <p:cNvSpPr/>
            <p:nvPr/>
          </p:nvSpPr>
          <p:spPr>
            <a:xfrm>
              <a:off x="3328475" y="2980600"/>
              <a:ext cx="20175" cy="10525"/>
            </a:xfrm>
            <a:custGeom>
              <a:avLst/>
              <a:gdLst/>
              <a:ahLst/>
              <a:cxnLst/>
              <a:rect l="l" t="t" r="r" b="b"/>
              <a:pathLst>
                <a:path w="807" h="421" extrusionOk="0">
                  <a:moveTo>
                    <a:pt x="640" y="0"/>
                  </a:moveTo>
                  <a:cubicBezTo>
                    <a:pt x="364" y="0"/>
                    <a:pt x="112" y="141"/>
                    <a:pt x="0" y="421"/>
                  </a:cubicBezTo>
                  <a:cubicBezTo>
                    <a:pt x="336" y="421"/>
                    <a:pt x="672" y="286"/>
                    <a:pt x="807" y="17"/>
                  </a:cubicBezTo>
                  <a:cubicBezTo>
                    <a:pt x="751" y="6"/>
                    <a:pt x="695" y="0"/>
                    <a:pt x="640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8" name="Google Shape;14148;p16"/>
            <p:cNvSpPr/>
            <p:nvPr/>
          </p:nvSpPr>
          <p:spPr>
            <a:xfrm>
              <a:off x="3368800" y="2969250"/>
              <a:ext cx="11925" cy="12825"/>
            </a:xfrm>
            <a:custGeom>
              <a:avLst/>
              <a:gdLst/>
              <a:ahLst/>
              <a:cxnLst/>
              <a:rect l="l" t="t" r="r" b="b"/>
              <a:pathLst>
                <a:path w="477" h="513" extrusionOk="0">
                  <a:moveTo>
                    <a:pt x="404" y="1"/>
                  </a:moveTo>
                  <a:lnTo>
                    <a:pt x="1" y="404"/>
                  </a:lnTo>
                  <a:cubicBezTo>
                    <a:pt x="139" y="481"/>
                    <a:pt x="228" y="512"/>
                    <a:pt x="285" y="512"/>
                  </a:cubicBezTo>
                  <a:cubicBezTo>
                    <a:pt x="477" y="512"/>
                    <a:pt x="300" y="156"/>
                    <a:pt x="40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9" name="Google Shape;14149;p16"/>
            <p:cNvSpPr/>
            <p:nvPr/>
          </p:nvSpPr>
          <p:spPr>
            <a:xfrm>
              <a:off x="3299900" y="29894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6" y="0"/>
                  </a:moveTo>
                  <a:cubicBezTo>
                    <a:pt x="0" y="135"/>
                    <a:pt x="68" y="269"/>
                    <a:pt x="336" y="404"/>
                  </a:cubicBezTo>
                  <a:cubicBezTo>
                    <a:pt x="336" y="269"/>
                    <a:pt x="336" y="135"/>
                    <a:pt x="336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0" name="Google Shape;14150;p16"/>
            <p:cNvSpPr/>
            <p:nvPr/>
          </p:nvSpPr>
          <p:spPr>
            <a:xfrm>
              <a:off x="3298225" y="30096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1" name="Google Shape;14151;p16"/>
            <p:cNvSpPr/>
            <p:nvPr/>
          </p:nvSpPr>
          <p:spPr>
            <a:xfrm>
              <a:off x="3518375" y="3515475"/>
              <a:ext cx="21875" cy="28600"/>
            </a:xfrm>
            <a:custGeom>
              <a:avLst/>
              <a:gdLst/>
              <a:ahLst/>
              <a:cxnLst/>
              <a:rect l="l" t="t" r="r" b="b"/>
              <a:pathLst>
                <a:path w="875" h="1144" extrusionOk="0">
                  <a:moveTo>
                    <a:pt x="1" y="1"/>
                  </a:moveTo>
                  <a:cubicBezTo>
                    <a:pt x="270" y="404"/>
                    <a:pt x="404" y="875"/>
                    <a:pt x="875" y="1144"/>
                  </a:cubicBezTo>
                  <a:cubicBezTo>
                    <a:pt x="875" y="740"/>
                    <a:pt x="875" y="337"/>
                    <a:pt x="87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2" name="Google Shape;14152;p16"/>
            <p:cNvSpPr/>
            <p:nvPr/>
          </p:nvSpPr>
          <p:spPr>
            <a:xfrm>
              <a:off x="3874700" y="333900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35" y="1"/>
                  </a:moveTo>
                  <a:cubicBezTo>
                    <a:pt x="68" y="68"/>
                    <a:pt x="0" y="68"/>
                    <a:pt x="0" y="135"/>
                  </a:cubicBezTo>
                  <a:cubicBezTo>
                    <a:pt x="0" y="203"/>
                    <a:pt x="68" y="270"/>
                    <a:pt x="68" y="270"/>
                  </a:cubicBezTo>
                  <a:lnTo>
                    <a:pt x="202" y="1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3" name="Google Shape;14153;p16"/>
            <p:cNvSpPr/>
            <p:nvPr/>
          </p:nvSpPr>
          <p:spPr>
            <a:xfrm>
              <a:off x="3298225" y="31911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lnTo>
                    <a:pt x="403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4" name="Google Shape;14154;p16"/>
            <p:cNvSpPr/>
            <p:nvPr/>
          </p:nvSpPr>
          <p:spPr>
            <a:xfrm>
              <a:off x="3308300" y="32112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5" name="Google Shape;14155;p16"/>
            <p:cNvSpPr/>
            <p:nvPr/>
          </p:nvSpPr>
          <p:spPr>
            <a:xfrm>
              <a:off x="3318375" y="3221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6" name="Google Shape;14156;p16"/>
            <p:cNvSpPr/>
            <p:nvPr/>
          </p:nvSpPr>
          <p:spPr>
            <a:xfrm>
              <a:off x="3328475" y="32314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7" name="Google Shape;14157;p16"/>
            <p:cNvSpPr/>
            <p:nvPr/>
          </p:nvSpPr>
          <p:spPr>
            <a:xfrm>
              <a:off x="3338550" y="32432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337" y="337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8" name="Google Shape;14158;p16"/>
            <p:cNvSpPr/>
            <p:nvPr/>
          </p:nvSpPr>
          <p:spPr>
            <a:xfrm>
              <a:off x="3508300" y="35054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9" name="Google Shape;14159;p16"/>
            <p:cNvSpPr/>
            <p:nvPr/>
          </p:nvSpPr>
          <p:spPr>
            <a:xfrm>
              <a:off x="4436050" y="764175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0" y="0"/>
                  </a:moveTo>
                  <a:cubicBezTo>
                    <a:pt x="34" y="68"/>
                    <a:pt x="84" y="84"/>
                    <a:pt x="126" y="84"/>
                  </a:cubicBezTo>
                  <a:cubicBezTo>
                    <a:pt x="168" y="84"/>
                    <a:pt x="202" y="68"/>
                    <a:pt x="202" y="68"/>
                  </a:cubicBezTo>
                  <a:cubicBezTo>
                    <a:pt x="202" y="68"/>
                    <a:pt x="68" y="0"/>
                    <a:pt x="0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0" name="Google Shape;14160;p16"/>
            <p:cNvSpPr/>
            <p:nvPr/>
          </p:nvSpPr>
          <p:spPr>
            <a:xfrm>
              <a:off x="3484775" y="28516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5" y="1"/>
                    <a:pt x="68" y="68"/>
                    <a:pt x="0" y="68"/>
                  </a:cubicBezTo>
                  <a:lnTo>
                    <a:pt x="135" y="202"/>
                  </a:lnTo>
                  <a:lnTo>
                    <a:pt x="337" y="135"/>
                  </a:lnTo>
                  <a:cubicBezTo>
                    <a:pt x="269" y="68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1" name="Google Shape;14161;p16"/>
            <p:cNvSpPr/>
            <p:nvPr/>
          </p:nvSpPr>
          <p:spPr>
            <a:xfrm>
              <a:off x="3509975" y="283815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1" y="1"/>
                  </a:moveTo>
                  <a:lnTo>
                    <a:pt x="68" y="203"/>
                  </a:lnTo>
                  <a:lnTo>
                    <a:pt x="135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2" name="Google Shape;14162;p16"/>
            <p:cNvSpPr/>
            <p:nvPr/>
          </p:nvSpPr>
          <p:spPr>
            <a:xfrm>
              <a:off x="4160425" y="2031425"/>
              <a:ext cx="48750" cy="171450"/>
            </a:xfrm>
            <a:custGeom>
              <a:avLst/>
              <a:gdLst/>
              <a:ahLst/>
              <a:cxnLst/>
              <a:rect l="l" t="t" r="r" b="b"/>
              <a:pathLst>
                <a:path w="1950" h="6858" extrusionOk="0">
                  <a:moveTo>
                    <a:pt x="941" y="0"/>
                  </a:moveTo>
                  <a:lnTo>
                    <a:pt x="941" y="0"/>
                  </a:lnTo>
                  <a:cubicBezTo>
                    <a:pt x="0" y="2219"/>
                    <a:pt x="134" y="4774"/>
                    <a:pt x="1345" y="6858"/>
                  </a:cubicBezTo>
                  <a:cubicBezTo>
                    <a:pt x="1546" y="6790"/>
                    <a:pt x="1815" y="6589"/>
                    <a:pt x="1815" y="6589"/>
                  </a:cubicBezTo>
                  <a:cubicBezTo>
                    <a:pt x="1546" y="5849"/>
                    <a:pt x="1950" y="4908"/>
                    <a:pt x="1345" y="4236"/>
                  </a:cubicBezTo>
                  <a:cubicBezTo>
                    <a:pt x="740" y="3631"/>
                    <a:pt x="605" y="2757"/>
                    <a:pt x="874" y="1950"/>
                  </a:cubicBezTo>
                  <a:cubicBezTo>
                    <a:pt x="1008" y="1345"/>
                    <a:pt x="1008" y="673"/>
                    <a:pt x="941" y="0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163" name="Google Shape;14163;p16"/>
          <p:cNvGrpSpPr/>
          <p:nvPr/>
        </p:nvGrpSpPr>
        <p:grpSpPr>
          <a:xfrm rot="-5863285">
            <a:off x="6922545" y="4180339"/>
            <a:ext cx="3097660" cy="2309556"/>
            <a:chOff x="1341300" y="388150"/>
            <a:chExt cx="4862050" cy="4833400"/>
          </a:xfrm>
        </p:grpSpPr>
        <p:sp>
          <p:nvSpPr>
            <p:cNvPr id="14164" name="Google Shape;14164;p16"/>
            <p:cNvSpPr/>
            <p:nvPr/>
          </p:nvSpPr>
          <p:spPr>
            <a:xfrm>
              <a:off x="1937800" y="2763350"/>
              <a:ext cx="190500" cy="1585425"/>
            </a:xfrm>
            <a:custGeom>
              <a:avLst/>
              <a:gdLst/>
              <a:ahLst/>
              <a:cxnLst/>
              <a:rect l="l" t="t" r="r" b="b"/>
              <a:pathLst>
                <a:path w="7620" h="63417" extrusionOk="0">
                  <a:moveTo>
                    <a:pt x="531" y="1"/>
                  </a:moveTo>
                  <a:cubicBezTo>
                    <a:pt x="454" y="1"/>
                    <a:pt x="362" y="13"/>
                    <a:pt x="252" y="40"/>
                  </a:cubicBezTo>
                  <a:cubicBezTo>
                    <a:pt x="336" y="3640"/>
                    <a:pt x="85" y="7324"/>
                    <a:pt x="336" y="11008"/>
                  </a:cubicBezTo>
                  <a:cubicBezTo>
                    <a:pt x="671" y="15361"/>
                    <a:pt x="671" y="19798"/>
                    <a:pt x="336" y="24235"/>
                  </a:cubicBezTo>
                  <a:cubicBezTo>
                    <a:pt x="1" y="27249"/>
                    <a:pt x="1" y="30347"/>
                    <a:pt x="252" y="33445"/>
                  </a:cubicBezTo>
                  <a:cubicBezTo>
                    <a:pt x="754" y="37882"/>
                    <a:pt x="671" y="42319"/>
                    <a:pt x="1424" y="46840"/>
                  </a:cubicBezTo>
                  <a:cubicBezTo>
                    <a:pt x="1926" y="49854"/>
                    <a:pt x="2261" y="52868"/>
                    <a:pt x="3099" y="55798"/>
                  </a:cubicBezTo>
                  <a:cubicBezTo>
                    <a:pt x="4605" y="56551"/>
                    <a:pt x="3015" y="57891"/>
                    <a:pt x="3685" y="58812"/>
                  </a:cubicBezTo>
                  <a:cubicBezTo>
                    <a:pt x="3936" y="59649"/>
                    <a:pt x="4354" y="60570"/>
                    <a:pt x="4605" y="61323"/>
                  </a:cubicBezTo>
                  <a:cubicBezTo>
                    <a:pt x="4857" y="62077"/>
                    <a:pt x="4689" y="63081"/>
                    <a:pt x="5610" y="63416"/>
                  </a:cubicBezTo>
                  <a:cubicBezTo>
                    <a:pt x="5526" y="61993"/>
                    <a:pt x="7284" y="61909"/>
                    <a:pt x="7619" y="60821"/>
                  </a:cubicBezTo>
                  <a:lnTo>
                    <a:pt x="7619" y="60821"/>
                  </a:lnTo>
                  <a:cubicBezTo>
                    <a:pt x="7186" y="60883"/>
                    <a:pt x="6816" y="60916"/>
                    <a:pt x="6502" y="60916"/>
                  </a:cubicBezTo>
                  <a:cubicBezTo>
                    <a:pt x="5115" y="60916"/>
                    <a:pt x="4819" y="60267"/>
                    <a:pt x="5024" y="58560"/>
                  </a:cubicBezTo>
                  <a:lnTo>
                    <a:pt x="5024" y="58560"/>
                  </a:lnTo>
                  <a:lnTo>
                    <a:pt x="7619" y="59146"/>
                  </a:lnTo>
                  <a:cubicBezTo>
                    <a:pt x="7284" y="58644"/>
                    <a:pt x="7201" y="58058"/>
                    <a:pt x="6950" y="58058"/>
                  </a:cubicBezTo>
                  <a:cubicBezTo>
                    <a:pt x="5024" y="57807"/>
                    <a:pt x="5443" y="55379"/>
                    <a:pt x="3852" y="54793"/>
                  </a:cubicBezTo>
                  <a:cubicBezTo>
                    <a:pt x="3517" y="54626"/>
                    <a:pt x="3601" y="53705"/>
                    <a:pt x="4187" y="53286"/>
                  </a:cubicBezTo>
                  <a:lnTo>
                    <a:pt x="4689" y="52198"/>
                  </a:lnTo>
                  <a:cubicBezTo>
                    <a:pt x="2680" y="51444"/>
                    <a:pt x="5191" y="49854"/>
                    <a:pt x="4103" y="48849"/>
                  </a:cubicBezTo>
                  <a:cubicBezTo>
                    <a:pt x="3936" y="48682"/>
                    <a:pt x="4019" y="48430"/>
                    <a:pt x="4354" y="48347"/>
                  </a:cubicBezTo>
                  <a:cubicBezTo>
                    <a:pt x="6029" y="48012"/>
                    <a:pt x="4857" y="47426"/>
                    <a:pt x="4522" y="46756"/>
                  </a:cubicBezTo>
                  <a:cubicBezTo>
                    <a:pt x="4187" y="46086"/>
                    <a:pt x="2261" y="46003"/>
                    <a:pt x="3852" y="44579"/>
                  </a:cubicBezTo>
                  <a:cubicBezTo>
                    <a:pt x="4159" y="44272"/>
                    <a:pt x="3479" y="43471"/>
                    <a:pt x="2848" y="43471"/>
                  </a:cubicBezTo>
                  <a:cubicBezTo>
                    <a:pt x="2791" y="43471"/>
                    <a:pt x="2735" y="43477"/>
                    <a:pt x="2680" y="43491"/>
                  </a:cubicBezTo>
                  <a:cubicBezTo>
                    <a:pt x="2574" y="43519"/>
                    <a:pt x="2486" y="43532"/>
                    <a:pt x="2412" y="43532"/>
                  </a:cubicBezTo>
                  <a:cubicBezTo>
                    <a:pt x="1678" y="43532"/>
                    <a:pt x="2348" y="42278"/>
                    <a:pt x="1673" y="42278"/>
                  </a:cubicBezTo>
                  <a:cubicBezTo>
                    <a:pt x="1604" y="42278"/>
                    <a:pt x="1523" y="42291"/>
                    <a:pt x="1424" y="42319"/>
                  </a:cubicBezTo>
                  <a:cubicBezTo>
                    <a:pt x="1257" y="41733"/>
                    <a:pt x="1926" y="41733"/>
                    <a:pt x="2094" y="41482"/>
                  </a:cubicBezTo>
                  <a:cubicBezTo>
                    <a:pt x="2345" y="41231"/>
                    <a:pt x="2512" y="40979"/>
                    <a:pt x="2680" y="40728"/>
                  </a:cubicBezTo>
                  <a:cubicBezTo>
                    <a:pt x="3266" y="40561"/>
                    <a:pt x="4019" y="40896"/>
                    <a:pt x="4522" y="40058"/>
                  </a:cubicBezTo>
                  <a:cubicBezTo>
                    <a:pt x="3539" y="39322"/>
                    <a:pt x="3598" y="37544"/>
                    <a:pt x="1957" y="37544"/>
                  </a:cubicBezTo>
                  <a:cubicBezTo>
                    <a:pt x="1920" y="37544"/>
                    <a:pt x="1882" y="37545"/>
                    <a:pt x="1843" y="37547"/>
                  </a:cubicBezTo>
                  <a:cubicBezTo>
                    <a:pt x="1340" y="37547"/>
                    <a:pt x="1257" y="37128"/>
                    <a:pt x="1257" y="36626"/>
                  </a:cubicBezTo>
                  <a:cubicBezTo>
                    <a:pt x="1340" y="36040"/>
                    <a:pt x="1424" y="35454"/>
                    <a:pt x="1424" y="34952"/>
                  </a:cubicBezTo>
                  <a:cubicBezTo>
                    <a:pt x="2345" y="34784"/>
                    <a:pt x="3433" y="35119"/>
                    <a:pt x="4019" y="34031"/>
                  </a:cubicBezTo>
                  <a:cubicBezTo>
                    <a:pt x="3182" y="33445"/>
                    <a:pt x="2178" y="33947"/>
                    <a:pt x="1759" y="33445"/>
                  </a:cubicBezTo>
                  <a:cubicBezTo>
                    <a:pt x="1257" y="32859"/>
                    <a:pt x="922" y="32189"/>
                    <a:pt x="754" y="31352"/>
                  </a:cubicBezTo>
                  <a:cubicBezTo>
                    <a:pt x="671" y="30347"/>
                    <a:pt x="1759" y="30598"/>
                    <a:pt x="2345" y="30347"/>
                  </a:cubicBezTo>
                  <a:cubicBezTo>
                    <a:pt x="1675" y="28254"/>
                    <a:pt x="1592" y="28254"/>
                    <a:pt x="2345" y="26077"/>
                  </a:cubicBezTo>
                  <a:cubicBezTo>
                    <a:pt x="2596" y="25408"/>
                    <a:pt x="2680" y="24738"/>
                    <a:pt x="2512" y="24068"/>
                  </a:cubicBezTo>
                  <a:cubicBezTo>
                    <a:pt x="2429" y="23398"/>
                    <a:pt x="1173" y="22310"/>
                    <a:pt x="2931" y="21891"/>
                  </a:cubicBezTo>
                  <a:cubicBezTo>
                    <a:pt x="3182" y="21808"/>
                    <a:pt x="3182" y="21473"/>
                    <a:pt x="2764" y="21389"/>
                  </a:cubicBezTo>
                  <a:cubicBezTo>
                    <a:pt x="2261" y="21389"/>
                    <a:pt x="1759" y="21054"/>
                    <a:pt x="2261" y="20635"/>
                  </a:cubicBezTo>
                  <a:cubicBezTo>
                    <a:pt x="3350" y="19631"/>
                    <a:pt x="2261" y="18626"/>
                    <a:pt x="2261" y="17622"/>
                  </a:cubicBezTo>
                  <a:cubicBezTo>
                    <a:pt x="2345" y="16952"/>
                    <a:pt x="2847" y="16282"/>
                    <a:pt x="2261" y="15612"/>
                  </a:cubicBezTo>
                  <a:lnTo>
                    <a:pt x="1759" y="15110"/>
                  </a:lnTo>
                  <a:cubicBezTo>
                    <a:pt x="1675" y="15110"/>
                    <a:pt x="1675" y="15026"/>
                    <a:pt x="1592" y="14943"/>
                  </a:cubicBezTo>
                  <a:cubicBezTo>
                    <a:pt x="1592" y="14859"/>
                    <a:pt x="1592" y="14691"/>
                    <a:pt x="1759" y="14608"/>
                  </a:cubicBezTo>
                  <a:cubicBezTo>
                    <a:pt x="1759" y="13603"/>
                    <a:pt x="2178" y="12682"/>
                    <a:pt x="1759" y="11594"/>
                  </a:cubicBezTo>
                  <a:cubicBezTo>
                    <a:pt x="1592" y="11426"/>
                    <a:pt x="1424" y="11259"/>
                    <a:pt x="1257" y="11091"/>
                  </a:cubicBezTo>
                  <a:cubicBezTo>
                    <a:pt x="1089" y="10924"/>
                    <a:pt x="922" y="10757"/>
                    <a:pt x="754" y="10589"/>
                  </a:cubicBezTo>
                  <a:lnTo>
                    <a:pt x="1257" y="10087"/>
                  </a:lnTo>
                  <a:cubicBezTo>
                    <a:pt x="1340" y="9919"/>
                    <a:pt x="1592" y="9752"/>
                    <a:pt x="1759" y="9585"/>
                  </a:cubicBezTo>
                  <a:lnTo>
                    <a:pt x="1759" y="9082"/>
                  </a:lnTo>
                  <a:cubicBezTo>
                    <a:pt x="2010" y="8747"/>
                    <a:pt x="1675" y="8412"/>
                    <a:pt x="1759" y="8078"/>
                  </a:cubicBezTo>
                  <a:lnTo>
                    <a:pt x="1759" y="7575"/>
                  </a:lnTo>
                  <a:cubicBezTo>
                    <a:pt x="1508" y="7408"/>
                    <a:pt x="1424" y="7157"/>
                    <a:pt x="1257" y="7157"/>
                  </a:cubicBezTo>
                  <a:cubicBezTo>
                    <a:pt x="1089" y="6738"/>
                    <a:pt x="922" y="6403"/>
                    <a:pt x="754" y="6068"/>
                  </a:cubicBezTo>
                  <a:cubicBezTo>
                    <a:pt x="922" y="5901"/>
                    <a:pt x="1089" y="5733"/>
                    <a:pt x="1257" y="5566"/>
                  </a:cubicBezTo>
                  <a:lnTo>
                    <a:pt x="1257" y="5064"/>
                  </a:lnTo>
                  <a:cubicBezTo>
                    <a:pt x="1089" y="4896"/>
                    <a:pt x="922" y="4729"/>
                    <a:pt x="754" y="4561"/>
                  </a:cubicBezTo>
                  <a:cubicBezTo>
                    <a:pt x="671" y="3892"/>
                    <a:pt x="1089" y="3306"/>
                    <a:pt x="1759" y="3054"/>
                  </a:cubicBezTo>
                  <a:cubicBezTo>
                    <a:pt x="2094" y="2468"/>
                    <a:pt x="2094" y="1715"/>
                    <a:pt x="1759" y="1045"/>
                  </a:cubicBezTo>
                  <a:lnTo>
                    <a:pt x="1257" y="1045"/>
                  </a:lnTo>
                  <a:cubicBezTo>
                    <a:pt x="809" y="821"/>
                    <a:pt x="1159" y="1"/>
                    <a:pt x="531" y="1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5" name="Google Shape;14165;p16"/>
            <p:cNvSpPr/>
            <p:nvPr/>
          </p:nvSpPr>
          <p:spPr>
            <a:xfrm>
              <a:off x="2678725" y="3163675"/>
              <a:ext cx="171650" cy="420100"/>
            </a:xfrm>
            <a:custGeom>
              <a:avLst/>
              <a:gdLst/>
              <a:ahLst/>
              <a:cxnLst/>
              <a:rect l="l" t="t" r="r" b="b"/>
              <a:pathLst>
                <a:path w="6866" h="16804" extrusionOk="0">
                  <a:moveTo>
                    <a:pt x="3987" y="1"/>
                  </a:moveTo>
                  <a:cubicBezTo>
                    <a:pt x="3168" y="1"/>
                    <a:pt x="3063" y="968"/>
                    <a:pt x="2596" y="1357"/>
                  </a:cubicBezTo>
                  <a:cubicBezTo>
                    <a:pt x="2512" y="2111"/>
                    <a:pt x="2177" y="2781"/>
                    <a:pt x="1759" y="3367"/>
                  </a:cubicBezTo>
                  <a:cubicBezTo>
                    <a:pt x="1591" y="3534"/>
                    <a:pt x="1508" y="3702"/>
                    <a:pt x="1508" y="3869"/>
                  </a:cubicBezTo>
                  <a:cubicBezTo>
                    <a:pt x="335" y="4874"/>
                    <a:pt x="1" y="6548"/>
                    <a:pt x="670" y="7888"/>
                  </a:cubicBezTo>
                  <a:cubicBezTo>
                    <a:pt x="1005" y="8976"/>
                    <a:pt x="1173" y="10064"/>
                    <a:pt x="1173" y="11236"/>
                  </a:cubicBezTo>
                  <a:cubicBezTo>
                    <a:pt x="1256" y="13078"/>
                    <a:pt x="1508" y="14836"/>
                    <a:pt x="2094" y="16678"/>
                  </a:cubicBezTo>
                  <a:cubicBezTo>
                    <a:pt x="2177" y="16762"/>
                    <a:pt x="2282" y="16804"/>
                    <a:pt x="2387" y="16804"/>
                  </a:cubicBezTo>
                  <a:cubicBezTo>
                    <a:pt x="2491" y="16804"/>
                    <a:pt x="2596" y="16762"/>
                    <a:pt x="2680" y="16678"/>
                  </a:cubicBezTo>
                  <a:cubicBezTo>
                    <a:pt x="3123" y="16290"/>
                    <a:pt x="3493" y="15828"/>
                    <a:pt x="3960" y="15828"/>
                  </a:cubicBezTo>
                  <a:cubicBezTo>
                    <a:pt x="4198" y="15828"/>
                    <a:pt x="4462" y="15948"/>
                    <a:pt x="4773" y="16260"/>
                  </a:cubicBezTo>
                  <a:cubicBezTo>
                    <a:pt x="4874" y="16310"/>
                    <a:pt x="5038" y="16392"/>
                    <a:pt x="5169" y="16392"/>
                  </a:cubicBezTo>
                  <a:cubicBezTo>
                    <a:pt x="5254" y="16392"/>
                    <a:pt x="5326" y="16358"/>
                    <a:pt x="5359" y="16260"/>
                  </a:cubicBezTo>
                  <a:cubicBezTo>
                    <a:pt x="5777" y="15004"/>
                    <a:pt x="6866" y="13915"/>
                    <a:pt x="6531" y="12576"/>
                  </a:cubicBezTo>
                  <a:cubicBezTo>
                    <a:pt x="5861" y="10232"/>
                    <a:pt x="5359" y="7720"/>
                    <a:pt x="5191" y="5292"/>
                  </a:cubicBezTo>
                  <a:cubicBezTo>
                    <a:pt x="5107" y="4790"/>
                    <a:pt x="4689" y="4622"/>
                    <a:pt x="4270" y="4539"/>
                  </a:cubicBezTo>
                  <a:lnTo>
                    <a:pt x="4187" y="4539"/>
                  </a:lnTo>
                  <a:cubicBezTo>
                    <a:pt x="3935" y="4036"/>
                    <a:pt x="3935" y="3367"/>
                    <a:pt x="4187" y="2864"/>
                  </a:cubicBezTo>
                  <a:cubicBezTo>
                    <a:pt x="4605" y="1943"/>
                    <a:pt x="4605" y="939"/>
                    <a:pt x="4187" y="18"/>
                  </a:cubicBezTo>
                  <a:cubicBezTo>
                    <a:pt x="4116" y="6"/>
                    <a:pt x="4050" y="1"/>
                    <a:pt x="3987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6" name="Google Shape;14166;p16"/>
            <p:cNvSpPr/>
            <p:nvPr/>
          </p:nvSpPr>
          <p:spPr>
            <a:xfrm>
              <a:off x="2645250" y="3022175"/>
              <a:ext cx="154900" cy="422425"/>
            </a:xfrm>
            <a:custGeom>
              <a:avLst/>
              <a:gdLst/>
              <a:ahLst/>
              <a:cxnLst/>
              <a:rect l="l" t="t" r="r" b="b"/>
              <a:pathLst>
                <a:path w="6196" h="16897" extrusionOk="0">
                  <a:moveTo>
                    <a:pt x="3394" y="0"/>
                  </a:moveTo>
                  <a:cubicBezTo>
                    <a:pt x="3171" y="0"/>
                    <a:pt x="2935" y="93"/>
                    <a:pt x="2679" y="320"/>
                  </a:cubicBezTo>
                  <a:cubicBezTo>
                    <a:pt x="1926" y="990"/>
                    <a:pt x="1005" y="738"/>
                    <a:pt x="251" y="990"/>
                  </a:cubicBezTo>
                  <a:lnTo>
                    <a:pt x="0" y="1241"/>
                  </a:lnTo>
                  <a:cubicBezTo>
                    <a:pt x="84" y="4673"/>
                    <a:pt x="921" y="7938"/>
                    <a:pt x="1340" y="11371"/>
                  </a:cubicBezTo>
                  <a:cubicBezTo>
                    <a:pt x="1507" y="13213"/>
                    <a:pt x="1926" y="15055"/>
                    <a:pt x="2512" y="16896"/>
                  </a:cubicBezTo>
                  <a:cubicBezTo>
                    <a:pt x="3014" y="15975"/>
                    <a:pt x="3516" y="14971"/>
                    <a:pt x="2847" y="14050"/>
                  </a:cubicBezTo>
                  <a:cubicBezTo>
                    <a:pt x="1591" y="12459"/>
                    <a:pt x="2512" y="11120"/>
                    <a:pt x="3098" y="9696"/>
                  </a:cubicBezTo>
                  <a:cubicBezTo>
                    <a:pt x="2930" y="9613"/>
                    <a:pt x="2847" y="9445"/>
                    <a:pt x="2679" y="9278"/>
                  </a:cubicBezTo>
                  <a:cubicBezTo>
                    <a:pt x="2344" y="9027"/>
                    <a:pt x="2344" y="8608"/>
                    <a:pt x="2595" y="8357"/>
                  </a:cubicBezTo>
                  <a:cubicBezTo>
                    <a:pt x="3014" y="7855"/>
                    <a:pt x="3600" y="7687"/>
                    <a:pt x="4019" y="7185"/>
                  </a:cubicBezTo>
                  <a:cubicBezTo>
                    <a:pt x="4054" y="7188"/>
                    <a:pt x="4087" y="7189"/>
                    <a:pt x="4119" y="7189"/>
                  </a:cubicBezTo>
                  <a:cubicBezTo>
                    <a:pt x="5092" y="7189"/>
                    <a:pt x="4877" y="6002"/>
                    <a:pt x="5526" y="5678"/>
                  </a:cubicBezTo>
                  <a:cubicBezTo>
                    <a:pt x="5790" y="5018"/>
                    <a:pt x="5793" y="4461"/>
                    <a:pt x="5249" y="4461"/>
                  </a:cubicBezTo>
                  <a:cubicBezTo>
                    <a:pt x="5103" y="4461"/>
                    <a:pt x="4918" y="4501"/>
                    <a:pt x="4688" y="4590"/>
                  </a:cubicBezTo>
                  <a:cubicBezTo>
                    <a:pt x="4500" y="4684"/>
                    <a:pt x="4353" y="4722"/>
                    <a:pt x="4238" y="4722"/>
                  </a:cubicBezTo>
                  <a:cubicBezTo>
                    <a:pt x="3741" y="4722"/>
                    <a:pt x="3851" y="4004"/>
                    <a:pt x="3851" y="4004"/>
                  </a:cubicBezTo>
                  <a:cubicBezTo>
                    <a:pt x="4437" y="3585"/>
                    <a:pt x="4186" y="2497"/>
                    <a:pt x="4605" y="2329"/>
                  </a:cubicBezTo>
                  <a:cubicBezTo>
                    <a:pt x="6195" y="1659"/>
                    <a:pt x="4353" y="1241"/>
                    <a:pt x="4605" y="738"/>
                  </a:cubicBezTo>
                  <a:cubicBezTo>
                    <a:pt x="4217" y="351"/>
                    <a:pt x="3830" y="0"/>
                    <a:pt x="3394" y="0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7" name="Google Shape;14167;p16"/>
            <p:cNvSpPr/>
            <p:nvPr/>
          </p:nvSpPr>
          <p:spPr>
            <a:xfrm>
              <a:off x="2119900" y="4068275"/>
              <a:ext cx="188400" cy="368125"/>
            </a:xfrm>
            <a:custGeom>
              <a:avLst/>
              <a:gdLst/>
              <a:ahLst/>
              <a:cxnLst/>
              <a:rect l="l" t="t" r="r" b="b"/>
              <a:pathLst>
                <a:path w="7536" h="14725" extrusionOk="0">
                  <a:moveTo>
                    <a:pt x="7535" y="1"/>
                  </a:moveTo>
                  <a:lnTo>
                    <a:pt x="7535" y="1"/>
                  </a:lnTo>
                  <a:cubicBezTo>
                    <a:pt x="6865" y="1508"/>
                    <a:pt x="6531" y="3182"/>
                    <a:pt x="6531" y="4940"/>
                  </a:cubicBezTo>
                  <a:cubicBezTo>
                    <a:pt x="6363" y="7703"/>
                    <a:pt x="5359" y="8708"/>
                    <a:pt x="2512" y="9042"/>
                  </a:cubicBezTo>
                  <a:cubicBezTo>
                    <a:pt x="2177" y="9294"/>
                    <a:pt x="2177" y="9796"/>
                    <a:pt x="2512" y="10047"/>
                  </a:cubicBezTo>
                  <a:cubicBezTo>
                    <a:pt x="3349" y="10968"/>
                    <a:pt x="3517" y="12391"/>
                    <a:pt x="2680" y="13480"/>
                  </a:cubicBezTo>
                  <a:cubicBezTo>
                    <a:pt x="2462" y="13861"/>
                    <a:pt x="2217" y="13985"/>
                    <a:pt x="1958" y="13985"/>
                  </a:cubicBezTo>
                  <a:cubicBezTo>
                    <a:pt x="1471" y="13985"/>
                    <a:pt x="931" y="13548"/>
                    <a:pt x="414" y="13548"/>
                  </a:cubicBezTo>
                  <a:cubicBezTo>
                    <a:pt x="360" y="13548"/>
                    <a:pt x="306" y="13553"/>
                    <a:pt x="252" y="13563"/>
                  </a:cubicBezTo>
                  <a:lnTo>
                    <a:pt x="0" y="13563"/>
                  </a:lnTo>
                  <a:cubicBezTo>
                    <a:pt x="1052" y="14343"/>
                    <a:pt x="2130" y="14725"/>
                    <a:pt x="3081" y="14725"/>
                  </a:cubicBezTo>
                  <a:cubicBezTo>
                    <a:pt x="4477" y="14725"/>
                    <a:pt x="5596" y="13901"/>
                    <a:pt x="5945" y="12308"/>
                  </a:cubicBezTo>
                  <a:cubicBezTo>
                    <a:pt x="6949" y="8289"/>
                    <a:pt x="7452" y="4103"/>
                    <a:pt x="7535" y="1"/>
                  </a:cubicBezTo>
                  <a:close/>
                </a:path>
              </a:pathLst>
            </a:custGeom>
            <a:solidFill>
              <a:srgbClr val="74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8" name="Google Shape;14168;p16"/>
            <p:cNvSpPr/>
            <p:nvPr/>
          </p:nvSpPr>
          <p:spPr>
            <a:xfrm>
              <a:off x="2731050" y="3580625"/>
              <a:ext cx="87925" cy="191850"/>
            </a:xfrm>
            <a:custGeom>
              <a:avLst/>
              <a:gdLst/>
              <a:ahLst/>
              <a:cxnLst/>
              <a:rect l="l" t="t" r="r" b="b"/>
              <a:pathLst>
                <a:path w="3517" h="7674" extrusionOk="0">
                  <a:moveTo>
                    <a:pt x="1" y="0"/>
                  </a:moveTo>
                  <a:cubicBezTo>
                    <a:pt x="168" y="2512"/>
                    <a:pt x="503" y="5023"/>
                    <a:pt x="1173" y="7535"/>
                  </a:cubicBezTo>
                  <a:cubicBezTo>
                    <a:pt x="1222" y="7633"/>
                    <a:pt x="1328" y="7674"/>
                    <a:pt x="1458" y="7674"/>
                  </a:cubicBezTo>
                  <a:cubicBezTo>
                    <a:pt x="1551" y="7674"/>
                    <a:pt x="1655" y="7653"/>
                    <a:pt x="1759" y="7619"/>
                  </a:cubicBezTo>
                  <a:cubicBezTo>
                    <a:pt x="1926" y="7367"/>
                    <a:pt x="2094" y="7116"/>
                    <a:pt x="2177" y="6781"/>
                  </a:cubicBezTo>
                  <a:cubicBezTo>
                    <a:pt x="2261" y="6363"/>
                    <a:pt x="2428" y="6028"/>
                    <a:pt x="2680" y="5693"/>
                  </a:cubicBezTo>
                  <a:cubicBezTo>
                    <a:pt x="3014" y="5191"/>
                    <a:pt x="3517" y="4688"/>
                    <a:pt x="3182" y="4019"/>
                  </a:cubicBezTo>
                  <a:cubicBezTo>
                    <a:pt x="3121" y="2865"/>
                    <a:pt x="2576" y="2416"/>
                    <a:pt x="1770" y="2416"/>
                  </a:cubicBezTo>
                  <a:cubicBezTo>
                    <a:pt x="1465" y="2416"/>
                    <a:pt x="1122" y="2480"/>
                    <a:pt x="754" y="2595"/>
                  </a:cubicBezTo>
                  <a:cubicBezTo>
                    <a:pt x="670" y="1507"/>
                    <a:pt x="1424" y="1172"/>
                    <a:pt x="1675" y="502"/>
                  </a:cubicBezTo>
                  <a:cubicBezTo>
                    <a:pt x="1340" y="168"/>
                    <a:pt x="921" y="335"/>
                    <a:pt x="67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9" name="Google Shape;14169;p16"/>
            <p:cNvSpPr/>
            <p:nvPr/>
          </p:nvSpPr>
          <p:spPr>
            <a:xfrm>
              <a:off x="2622225" y="2863250"/>
              <a:ext cx="87925" cy="189950"/>
            </a:xfrm>
            <a:custGeom>
              <a:avLst/>
              <a:gdLst/>
              <a:ahLst/>
              <a:cxnLst/>
              <a:rect l="l" t="t" r="r" b="b"/>
              <a:pathLst>
                <a:path w="3517" h="7598" extrusionOk="0">
                  <a:moveTo>
                    <a:pt x="1072" y="0"/>
                  </a:moveTo>
                  <a:cubicBezTo>
                    <a:pt x="644" y="0"/>
                    <a:pt x="251" y="189"/>
                    <a:pt x="0" y="565"/>
                  </a:cubicBezTo>
                  <a:cubicBezTo>
                    <a:pt x="84" y="2909"/>
                    <a:pt x="419" y="5254"/>
                    <a:pt x="921" y="7598"/>
                  </a:cubicBezTo>
                  <a:lnTo>
                    <a:pt x="1089" y="7514"/>
                  </a:lnTo>
                  <a:cubicBezTo>
                    <a:pt x="3014" y="5589"/>
                    <a:pt x="1926" y="2658"/>
                    <a:pt x="3516" y="565"/>
                  </a:cubicBezTo>
                  <a:cubicBezTo>
                    <a:pt x="2763" y="565"/>
                    <a:pt x="2093" y="398"/>
                    <a:pt x="1507" y="63"/>
                  </a:cubicBezTo>
                  <a:cubicBezTo>
                    <a:pt x="1361" y="21"/>
                    <a:pt x="1214" y="0"/>
                    <a:pt x="1072" y="0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0" name="Google Shape;14170;p16"/>
            <p:cNvSpPr/>
            <p:nvPr/>
          </p:nvSpPr>
          <p:spPr>
            <a:xfrm>
              <a:off x="2806400" y="4080850"/>
              <a:ext cx="102575" cy="154075"/>
            </a:xfrm>
            <a:custGeom>
              <a:avLst/>
              <a:gdLst/>
              <a:ahLst/>
              <a:cxnLst/>
              <a:rect l="l" t="t" r="r" b="b"/>
              <a:pathLst>
                <a:path w="4103" h="6163" extrusionOk="0">
                  <a:moveTo>
                    <a:pt x="2680" y="0"/>
                  </a:moveTo>
                  <a:cubicBezTo>
                    <a:pt x="2345" y="335"/>
                    <a:pt x="2428" y="754"/>
                    <a:pt x="2177" y="1005"/>
                  </a:cubicBezTo>
                  <a:lnTo>
                    <a:pt x="1675" y="1005"/>
                  </a:lnTo>
                  <a:cubicBezTo>
                    <a:pt x="1507" y="1842"/>
                    <a:pt x="503" y="1842"/>
                    <a:pt x="252" y="2512"/>
                  </a:cubicBezTo>
                  <a:cubicBezTo>
                    <a:pt x="0" y="3600"/>
                    <a:pt x="754" y="4437"/>
                    <a:pt x="754" y="5526"/>
                  </a:cubicBezTo>
                  <a:cubicBezTo>
                    <a:pt x="935" y="5888"/>
                    <a:pt x="1116" y="6163"/>
                    <a:pt x="1422" y="6163"/>
                  </a:cubicBezTo>
                  <a:cubicBezTo>
                    <a:pt x="1541" y="6163"/>
                    <a:pt x="1679" y="6121"/>
                    <a:pt x="1842" y="6028"/>
                  </a:cubicBezTo>
                  <a:cubicBezTo>
                    <a:pt x="2596" y="5358"/>
                    <a:pt x="2261" y="3767"/>
                    <a:pt x="3852" y="3767"/>
                  </a:cubicBezTo>
                  <a:cubicBezTo>
                    <a:pt x="3935" y="3767"/>
                    <a:pt x="4103" y="2595"/>
                    <a:pt x="3684" y="2009"/>
                  </a:cubicBezTo>
                  <a:cubicBezTo>
                    <a:pt x="3852" y="1172"/>
                    <a:pt x="3433" y="335"/>
                    <a:pt x="2680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1" name="Google Shape;14171;p16"/>
            <p:cNvSpPr/>
            <p:nvPr/>
          </p:nvSpPr>
          <p:spPr>
            <a:xfrm>
              <a:off x="2758250" y="3766900"/>
              <a:ext cx="77475" cy="190475"/>
            </a:xfrm>
            <a:custGeom>
              <a:avLst/>
              <a:gdLst/>
              <a:ahLst/>
              <a:cxnLst/>
              <a:rect l="l" t="t" r="r" b="b"/>
              <a:pathLst>
                <a:path w="3099" h="7619" extrusionOk="0">
                  <a:moveTo>
                    <a:pt x="1" y="0"/>
                  </a:moveTo>
                  <a:cubicBezTo>
                    <a:pt x="336" y="2595"/>
                    <a:pt x="671" y="5107"/>
                    <a:pt x="922" y="7619"/>
                  </a:cubicBezTo>
                  <a:lnTo>
                    <a:pt x="1173" y="7619"/>
                  </a:lnTo>
                  <a:cubicBezTo>
                    <a:pt x="2429" y="7033"/>
                    <a:pt x="1257" y="5777"/>
                    <a:pt x="2010" y="5023"/>
                  </a:cubicBezTo>
                  <a:lnTo>
                    <a:pt x="2513" y="4521"/>
                  </a:lnTo>
                  <a:cubicBezTo>
                    <a:pt x="3099" y="3935"/>
                    <a:pt x="2178" y="3265"/>
                    <a:pt x="2680" y="2595"/>
                  </a:cubicBezTo>
                  <a:cubicBezTo>
                    <a:pt x="2429" y="2093"/>
                    <a:pt x="1843" y="1675"/>
                    <a:pt x="1592" y="1172"/>
                  </a:cubicBezTo>
                  <a:cubicBezTo>
                    <a:pt x="1340" y="670"/>
                    <a:pt x="1173" y="168"/>
                    <a:pt x="587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2" name="Google Shape;14172;p16"/>
            <p:cNvSpPr/>
            <p:nvPr/>
          </p:nvSpPr>
          <p:spPr>
            <a:xfrm>
              <a:off x="2297800" y="3314800"/>
              <a:ext cx="48175" cy="226075"/>
            </a:xfrm>
            <a:custGeom>
              <a:avLst/>
              <a:gdLst/>
              <a:ahLst/>
              <a:cxnLst/>
              <a:rect l="l" t="t" r="r" b="b"/>
              <a:pathLst>
                <a:path w="1927" h="9043" extrusionOk="0">
                  <a:moveTo>
                    <a:pt x="922" y="1"/>
                  </a:moveTo>
                  <a:cubicBezTo>
                    <a:pt x="1" y="2763"/>
                    <a:pt x="922" y="5526"/>
                    <a:pt x="587" y="8289"/>
                  </a:cubicBezTo>
                  <a:cubicBezTo>
                    <a:pt x="587" y="8708"/>
                    <a:pt x="1005" y="8875"/>
                    <a:pt x="1424" y="9042"/>
                  </a:cubicBezTo>
                  <a:cubicBezTo>
                    <a:pt x="1926" y="7033"/>
                    <a:pt x="1340" y="4940"/>
                    <a:pt x="1340" y="2931"/>
                  </a:cubicBezTo>
                  <a:cubicBezTo>
                    <a:pt x="1340" y="1926"/>
                    <a:pt x="1675" y="922"/>
                    <a:pt x="922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3" name="Google Shape;14173;p16"/>
            <p:cNvSpPr/>
            <p:nvPr/>
          </p:nvSpPr>
          <p:spPr>
            <a:xfrm>
              <a:off x="2603375" y="2714125"/>
              <a:ext cx="67000" cy="163275"/>
            </a:xfrm>
            <a:custGeom>
              <a:avLst/>
              <a:gdLst/>
              <a:ahLst/>
              <a:cxnLst/>
              <a:rect l="l" t="t" r="r" b="b"/>
              <a:pathLst>
                <a:path w="2680" h="6531" extrusionOk="0">
                  <a:moveTo>
                    <a:pt x="168" y="0"/>
                  </a:moveTo>
                  <a:cubicBezTo>
                    <a:pt x="1" y="2177"/>
                    <a:pt x="168" y="4354"/>
                    <a:pt x="754" y="6530"/>
                  </a:cubicBezTo>
                  <a:cubicBezTo>
                    <a:pt x="1340" y="6447"/>
                    <a:pt x="1926" y="6530"/>
                    <a:pt x="2261" y="6028"/>
                  </a:cubicBezTo>
                  <a:cubicBezTo>
                    <a:pt x="2680" y="3768"/>
                    <a:pt x="1508" y="1926"/>
                    <a:pt x="754" y="0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4" name="Google Shape;14174;p16"/>
            <p:cNvSpPr/>
            <p:nvPr/>
          </p:nvSpPr>
          <p:spPr>
            <a:xfrm>
              <a:off x="2783375" y="3951325"/>
              <a:ext cx="60725" cy="169300"/>
            </a:xfrm>
            <a:custGeom>
              <a:avLst/>
              <a:gdLst/>
              <a:ahLst/>
              <a:cxnLst/>
              <a:rect l="l" t="t" r="r" b="b"/>
              <a:pathLst>
                <a:path w="2429" h="6772" extrusionOk="0">
                  <a:moveTo>
                    <a:pt x="789" y="0"/>
                  </a:moveTo>
                  <a:cubicBezTo>
                    <a:pt x="610" y="0"/>
                    <a:pt x="405" y="23"/>
                    <a:pt x="168" y="74"/>
                  </a:cubicBezTo>
                  <a:lnTo>
                    <a:pt x="1" y="242"/>
                  </a:lnTo>
                  <a:cubicBezTo>
                    <a:pt x="335" y="2418"/>
                    <a:pt x="670" y="4595"/>
                    <a:pt x="1005" y="6772"/>
                  </a:cubicBezTo>
                  <a:cubicBezTo>
                    <a:pt x="1089" y="6604"/>
                    <a:pt x="1089" y="6353"/>
                    <a:pt x="1173" y="6186"/>
                  </a:cubicBezTo>
                  <a:cubicBezTo>
                    <a:pt x="1256" y="5181"/>
                    <a:pt x="2010" y="4428"/>
                    <a:pt x="2345" y="3423"/>
                  </a:cubicBezTo>
                  <a:cubicBezTo>
                    <a:pt x="2428" y="3172"/>
                    <a:pt x="2428" y="2921"/>
                    <a:pt x="2428" y="2753"/>
                  </a:cubicBezTo>
                  <a:cubicBezTo>
                    <a:pt x="1826" y="1850"/>
                    <a:pt x="2374" y="0"/>
                    <a:pt x="789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5" name="Google Shape;14175;p16"/>
            <p:cNvSpPr/>
            <p:nvPr/>
          </p:nvSpPr>
          <p:spPr>
            <a:xfrm>
              <a:off x="2823150" y="4218975"/>
              <a:ext cx="46075" cy="127700"/>
            </a:xfrm>
            <a:custGeom>
              <a:avLst/>
              <a:gdLst/>
              <a:ahLst/>
              <a:cxnLst/>
              <a:rect l="l" t="t" r="r" b="b"/>
              <a:pathLst>
                <a:path w="1843" h="5108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759"/>
                    <a:pt x="335" y="3433"/>
                    <a:pt x="921" y="5107"/>
                  </a:cubicBezTo>
                  <a:cubicBezTo>
                    <a:pt x="1423" y="3768"/>
                    <a:pt x="1842" y="2345"/>
                    <a:pt x="921" y="1005"/>
                  </a:cubicBezTo>
                  <a:cubicBezTo>
                    <a:pt x="1005" y="1005"/>
                    <a:pt x="1005" y="921"/>
                    <a:pt x="1089" y="838"/>
                  </a:cubicBezTo>
                  <a:cubicBezTo>
                    <a:pt x="1172" y="754"/>
                    <a:pt x="1089" y="670"/>
                    <a:pt x="921" y="58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8BB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6" name="Google Shape;14176;p16"/>
            <p:cNvSpPr/>
            <p:nvPr/>
          </p:nvSpPr>
          <p:spPr>
            <a:xfrm>
              <a:off x="2011075" y="41582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251" y="1"/>
                  </a:moveTo>
                  <a:lnTo>
                    <a:pt x="251" y="1"/>
                  </a:lnTo>
                  <a:cubicBezTo>
                    <a:pt x="586" y="922"/>
                    <a:pt x="0" y="2094"/>
                    <a:pt x="837" y="3015"/>
                  </a:cubicBezTo>
                  <a:cubicBezTo>
                    <a:pt x="1005" y="2596"/>
                    <a:pt x="1088" y="2177"/>
                    <a:pt x="1256" y="1843"/>
                  </a:cubicBezTo>
                  <a:cubicBezTo>
                    <a:pt x="1842" y="503"/>
                    <a:pt x="1842" y="503"/>
                    <a:pt x="251" y="1"/>
                  </a:cubicBezTo>
                  <a:close/>
                </a:path>
              </a:pathLst>
            </a:custGeom>
            <a:solidFill>
              <a:srgbClr val="86A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7" name="Google Shape;14177;p16"/>
            <p:cNvSpPr/>
            <p:nvPr/>
          </p:nvSpPr>
          <p:spPr>
            <a:xfrm>
              <a:off x="2304075" y="3540850"/>
              <a:ext cx="50275" cy="87925"/>
            </a:xfrm>
            <a:custGeom>
              <a:avLst/>
              <a:gdLst/>
              <a:ahLst/>
              <a:cxnLst/>
              <a:rect l="l" t="t" r="r" b="b"/>
              <a:pathLst>
                <a:path w="2011" h="3517" extrusionOk="0">
                  <a:moveTo>
                    <a:pt x="1173" y="0"/>
                  </a:moveTo>
                  <a:cubicBezTo>
                    <a:pt x="1005" y="1173"/>
                    <a:pt x="1" y="2345"/>
                    <a:pt x="1173" y="3517"/>
                  </a:cubicBezTo>
                  <a:cubicBezTo>
                    <a:pt x="1340" y="2345"/>
                    <a:pt x="2010" y="1173"/>
                    <a:pt x="1173" y="0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8" name="Google Shape;14178;p16"/>
            <p:cNvSpPr/>
            <p:nvPr/>
          </p:nvSpPr>
          <p:spPr>
            <a:xfrm>
              <a:off x="2808500" y="4105950"/>
              <a:ext cx="58625" cy="43975"/>
            </a:xfrm>
            <a:custGeom>
              <a:avLst/>
              <a:gdLst/>
              <a:ahLst/>
              <a:cxnLst/>
              <a:rect l="l" t="t" r="r" b="b"/>
              <a:pathLst>
                <a:path w="2345" h="1759" extrusionOk="0">
                  <a:moveTo>
                    <a:pt x="1591" y="1"/>
                  </a:moveTo>
                  <a:lnTo>
                    <a:pt x="0" y="587"/>
                  </a:lnTo>
                  <a:cubicBezTo>
                    <a:pt x="0" y="838"/>
                    <a:pt x="84" y="1173"/>
                    <a:pt x="84" y="1508"/>
                  </a:cubicBezTo>
                  <a:cubicBezTo>
                    <a:pt x="670" y="1173"/>
                    <a:pt x="2344" y="1759"/>
                    <a:pt x="159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9" name="Google Shape;14179;p16"/>
            <p:cNvSpPr/>
            <p:nvPr/>
          </p:nvSpPr>
          <p:spPr>
            <a:xfrm>
              <a:off x="2310350" y="32771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420" y="1"/>
                  </a:moveTo>
                  <a:cubicBezTo>
                    <a:pt x="1" y="252"/>
                    <a:pt x="85" y="419"/>
                    <a:pt x="420" y="503"/>
                  </a:cubicBezTo>
                  <a:cubicBezTo>
                    <a:pt x="420" y="336"/>
                    <a:pt x="420" y="168"/>
                    <a:pt x="420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0" name="Google Shape;14180;p16"/>
            <p:cNvSpPr/>
            <p:nvPr/>
          </p:nvSpPr>
          <p:spPr>
            <a:xfrm>
              <a:off x="2785475" y="2596225"/>
              <a:ext cx="108850" cy="440425"/>
            </a:xfrm>
            <a:custGeom>
              <a:avLst/>
              <a:gdLst/>
              <a:ahLst/>
              <a:cxnLst/>
              <a:rect l="l" t="t" r="r" b="b"/>
              <a:pathLst>
                <a:path w="4354" h="17617" extrusionOk="0">
                  <a:moveTo>
                    <a:pt x="1214" y="1"/>
                  </a:moveTo>
                  <a:cubicBezTo>
                    <a:pt x="910" y="1"/>
                    <a:pt x="595" y="277"/>
                    <a:pt x="251" y="1033"/>
                  </a:cubicBezTo>
                  <a:cubicBezTo>
                    <a:pt x="586" y="1033"/>
                    <a:pt x="168" y="1116"/>
                    <a:pt x="251" y="1200"/>
                  </a:cubicBezTo>
                  <a:cubicBezTo>
                    <a:pt x="335" y="1367"/>
                    <a:pt x="419" y="1367"/>
                    <a:pt x="251" y="1451"/>
                  </a:cubicBezTo>
                  <a:cubicBezTo>
                    <a:pt x="168" y="1451"/>
                    <a:pt x="0" y="1535"/>
                    <a:pt x="0" y="1619"/>
                  </a:cubicBezTo>
                  <a:lnTo>
                    <a:pt x="0" y="2707"/>
                  </a:lnTo>
                  <a:cubicBezTo>
                    <a:pt x="754" y="3795"/>
                    <a:pt x="335" y="4967"/>
                    <a:pt x="419" y="6223"/>
                  </a:cubicBezTo>
                  <a:cubicBezTo>
                    <a:pt x="335" y="8567"/>
                    <a:pt x="921" y="10911"/>
                    <a:pt x="1005" y="13256"/>
                  </a:cubicBezTo>
                  <a:cubicBezTo>
                    <a:pt x="1172" y="14595"/>
                    <a:pt x="1675" y="15851"/>
                    <a:pt x="2261" y="17107"/>
                  </a:cubicBezTo>
                  <a:cubicBezTo>
                    <a:pt x="2471" y="17457"/>
                    <a:pt x="2813" y="17617"/>
                    <a:pt x="3152" y="17617"/>
                  </a:cubicBezTo>
                  <a:cubicBezTo>
                    <a:pt x="3623" y="17617"/>
                    <a:pt x="4089" y="17308"/>
                    <a:pt x="4186" y="16772"/>
                  </a:cubicBezTo>
                  <a:cubicBezTo>
                    <a:pt x="4354" y="16186"/>
                    <a:pt x="4270" y="15600"/>
                    <a:pt x="4019" y="15097"/>
                  </a:cubicBezTo>
                  <a:cubicBezTo>
                    <a:pt x="3684" y="11665"/>
                    <a:pt x="3349" y="8149"/>
                    <a:pt x="3014" y="4632"/>
                  </a:cubicBezTo>
                  <a:cubicBezTo>
                    <a:pt x="1842" y="3628"/>
                    <a:pt x="2930" y="2288"/>
                    <a:pt x="2512" y="1116"/>
                  </a:cubicBezTo>
                  <a:cubicBezTo>
                    <a:pt x="2067" y="573"/>
                    <a:pt x="1652" y="1"/>
                    <a:pt x="1214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1" name="Google Shape;14181;p16"/>
            <p:cNvSpPr/>
            <p:nvPr/>
          </p:nvSpPr>
          <p:spPr>
            <a:xfrm>
              <a:off x="2810575" y="2927600"/>
              <a:ext cx="104675" cy="374675"/>
            </a:xfrm>
            <a:custGeom>
              <a:avLst/>
              <a:gdLst/>
              <a:ahLst/>
              <a:cxnLst/>
              <a:rect l="l" t="t" r="r" b="b"/>
              <a:pathLst>
                <a:path w="4187" h="14987" extrusionOk="0">
                  <a:moveTo>
                    <a:pt x="1" y="1"/>
                  </a:moveTo>
                  <a:cubicBezTo>
                    <a:pt x="420" y="3266"/>
                    <a:pt x="671" y="6614"/>
                    <a:pt x="1257" y="9880"/>
                  </a:cubicBezTo>
                  <a:cubicBezTo>
                    <a:pt x="1508" y="11554"/>
                    <a:pt x="1257" y="13396"/>
                    <a:pt x="2010" y="14986"/>
                  </a:cubicBezTo>
                  <a:cubicBezTo>
                    <a:pt x="2931" y="14317"/>
                    <a:pt x="2094" y="13479"/>
                    <a:pt x="2010" y="12810"/>
                  </a:cubicBezTo>
                  <a:cubicBezTo>
                    <a:pt x="1843" y="11052"/>
                    <a:pt x="2345" y="10466"/>
                    <a:pt x="4019" y="10466"/>
                  </a:cubicBezTo>
                  <a:cubicBezTo>
                    <a:pt x="4187" y="7787"/>
                    <a:pt x="3015" y="5191"/>
                    <a:pt x="3350" y="2512"/>
                  </a:cubicBezTo>
                  <a:cubicBezTo>
                    <a:pt x="3433" y="2345"/>
                    <a:pt x="3099" y="2094"/>
                    <a:pt x="3015" y="1926"/>
                  </a:cubicBezTo>
                  <a:cubicBezTo>
                    <a:pt x="2931" y="2428"/>
                    <a:pt x="3015" y="2931"/>
                    <a:pt x="2931" y="3349"/>
                  </a:cubicBezTo>
                  <a:cubicBezTo>
                    <a:pt x="2931" y="3684"/>
                    <a:pt x="2680" y="4019"/>
                    <a:pt x="2345" y="4103"/>
                  </a:cubicBezTo>
                  <a:cubicBezTo>
                    <a:pt x="2267" y="4129"/>
                    <a:pt x="2198" y="4141"/>
                    <a:pt x="2135" y="4141"/>
                  </a:cubicBezTo>
                  <a:cubicBezTo>
                    <a:pt x="1791" y="4141"/>
                    <a:pt x="1649" y="3787"/>
                    <a:pt x="1508" y="34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2" name="Google Shape;14182;p16"/>
            <p:cNvSpPr/>
            <p:nvPr/>
          </p:nvSpPr>
          <p:spPr>
            <a:xfrm>
              <a:off x="2825225" y="2624125"/>
              <a:ext cx="44000" cy="90025"/>
            </a:xfrm>
            <a:custGeom>
              <a:avLst/>
              <a:gdLst/>
              <a:ahLst/>
              <a:cxnLst/>
              <a:rect l="l" t="t" r="r" b="b"/>
              <a:pathLst>
                <a:path w="1760" h="3601" extrusionOk="0">
                  <a:moveTo>
                    <a:pt x="922" y="0"/>
                  </a:moveTo>
                  <a:cubicBezTo>
                    <a:pt x="754" y="503"/>
                    <a:pt x="587" y="921"/>
                    <a:pt x="420" y="1340"/>
                  </a:cubicBezTo>
                  <a:cubicBezTo>
                    <a:pt x="85" y="2344"/>
                    <a:pt x="1" y="3265"/>
                    <a:pt x="1340" y="3600"/>
                  </a:cubicBezTo>
                  <a:cubicBezTo>
                    <a:pt x="1173" y="2428"/>
                    <a:pt x="1759" y="1089"/>
                    <a:pt x="922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3" name="Google Shape;14183;p16"/>
            <p:cNvSpPr/>
            <p:nvPr/>
          </p:nvSpPr>
          <p:spPr>
            <a:xfrm>
              <a:off x="2061450" y="3013300"/>
              <a:ext cx="110800" cy="833975"/>
            </a:xfrm>
            <a:custGeom>
              <a:avLst/>
              <a:gdLst/>
              <a:ahLst/>
              <a:cxnLst/>
              <a:rect l="l" t="t" r="r" b="b"/>
              <a:pathLst>
                <a:path w="4432" h="33359" extrusionOk="0">
                  <a:moveTo>
                    <a:pt x="1193" y="1"/>
                  </a:moveTo>
                  <a:cubicBezTo>
                    <a:pt x="0" y="1"/>
                    <a:pt x="78" y="1043"/>
                    <a:pt x="78" y="1931"/>
                  </a:cubicBezTo>
                  <a:cubicBezTo>
                    <a:pt x="78" y="3270"/>
                    <a:pt x="78" y="4693"/>
                    <a:pt x="245" y="6117"/>
                  </a:cubicBezTo>
                  <a:cubicBezTo>
                    <a:pt x="999" y="7372"/>
                    <a:pt x="162" y="8879"/>
                    <a:pt x="748" y="10219"/>
                  </a:cubicBezTo>
                  <a:cubicBezTo>
                    <a:pt x="748" y="12061"/>
                    <a:pt x="748" y="13986"/>
                    <a:pt x="915" y="15912"/>
                  </a:cubicBezTo>
                  <a:cubicBezTo>
                    <a:pt x="1501" y="20265"/>
                    <a:pt x="1752" y="24619"/>
                    <a:pt x="1836" y="28972"/>
                  </a:cubicBezTo>
                  <a:cubicBezTo>
                    <a:pt x="1752" y="30395"/>
                    <a:pt x="1920" y="31819"/>
                    <a:pt x="2338" y="33158"/>
                  </a:cubicBezTo>
                  <a:cubicBezTo>
                    <a:pt x="2400" y="33281"/>
                    <a:pt x="2551" y="33358"/>
                    <a:pt x="2726" y="33358"/>
                  </a:cubicBezTo>
                  <a:cubicBezTo>
                    <a:pt x="2790" y="33358"/>
                    <a:pt x="2857" y="33348"/>
                    <a:pt x="2925" y="33325"/>
                  </a:cubicBezTo>
                  <a:cubicBezTo>
                    <a:pt x="3384" y="32866"/>
                    <a:pt x="3072" y="31704"/>
                    <a:pt x="4045" y="31704"/>
                  </a:cubicBezTo>
                  <a:cubicBezTo>
                    <a:pt x="4134" y="31704"/>
                    <a:pt x="4235" y="31714"/>
                    <a:pt x="4348" y="31735"/>
                  </a:cubicBezTo>
                  <a:cubicBezTo>
                    <a:pt x="4431" y="28637"/>
                    <a:pt x="4431" y="25623"/>
                    <a:pt x="4180" y="22526"/>
                  </a:cubicBezTo>
                  <a:cubicBezTo>
                    <a:pt x="3678" y="18675"/>
                    <a:pt x="4013" y="14823"/>
                    <a:pt x="3762" y="11056"/>
                  </a:cubicBezTo>
                  <a:cubicBezTo>
                    <a:pt x="3845" y="10219"/>
                    <a:pt x="3678" y="9382"/>
                    <a:pt x="3259" y="8628"/>
                  </a:cubicBezTo>
                  <a:cubicBezTo>
                    <a:pt x="2422" y="6535"/>
                    <a:pt x="2171" y="4275"/>
                    <a:pt x="2506" y="2098"/>
                  </a:cubicBezTo>
                  <a:cubicBezTo>
                    <a:pt x="2673" y="1093"/>
                    <a:pt x="2757" y="89"/>
                    <a:pt x="1334" y="5"/>
                  </a:cubicBezTo>
                  <a:cubicBezTo>
                    <a:pt x="1285" y="2"/>
                    <a:pt x="1238" y="1"/>
                    <a:pt x="1193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4" name="Google Shape;14184;p16"/>
            <p:cNvSpPr/>
            <p:nvPr/>
          </p:nvSpPr>
          <p:spPr>
            <a:xfrm>
              <a:off x="2111525" y="3842250"/>
              <a:ext cx="79550" cy="397150"/>
            </a:xfrm>
            <a:custGeom>
              <a:avLst/>
              <a:gdLst/>
              <a:ahLst/>
              <a:cxnLst/>
              <a:rect l="l" t="t" r="r" b="b"/>
              <a:pathLst>
                <a:path w="3182" h="15886" extrusionOk="0">
                  <a:moveTo>
                    <a:pt x="335" y="0"/>
                  </a:moveTo>
                  <a:cubicBezTo>
                    <a:pt x="419" y="1172"/>
                    <a:pt x="419" y="2344"/>
                    <a:pt x="419" y="3516"/>
                  </a:cubicBezTo>
                  <a:cubicBezTo>
                    <a:pt x="335" y="4688"/>
                    <a:pt x="1" y="5944"/>
                    <a:pt x="838" y="7116"/>
                  </a:cubicBezTo>
                  <a:cubicBezTo>
                    <a:pt x="1424" y="6614"/>
                    <a:pt x="1508" y="5860"/>
                    <a:pt x="2010" y="4856"/>
                  </a:cubicBezTo>
                  <a:lnTo>
                    <a:pt x="2010" y="4856"/>
                  </a:lnTo>
                  <a:cubicBezTo>
                    <a:pt x="1759" y="5944"/>
                    <a:pt x="1842" y="6865"/>
                    <a:pt x="838" y="7116"/>
                  </a:cubicBezTo>
                  <a:cubicBezTo>
                    <a:pt x="670" y="9125"/>
                    <a:pt x="1591" y="11135"/>
                    <a:pt x="1173" y="13144"/>
                  </a:cubicBezTo>
                  <a:cubicBezTo>
                    <a:pt x="1089" y="13981"/>
                    <a:pt x="1089" y="14818"/>
                    <a:pt x="1340" y="15572"/>
                  </a:cubicBezTo>
                  <a:cubicBezTo>
                    <a:pt x="1549" y="15781"/>
                    <a:pt x="1821" y="15886"/>
                    <a:pt x="2094" y="15886"/>
                  </a:cubicBezTo>
                  <a:cubicBezTo>
                    <a:pt x="2366" y="15886"/>
                    <a:pt x="2638" y="15781"/>
                    <a:pt x="2847" y="15572"/>
                  </a:cubicBezTo>
                  <a:cubicBezTo>
                    <a:pt x="3015" y="15404"/>
                    <a:pt x="3182" y="15153"/>
                    <a:pt x="3182" y="14986"/>
                  </a:cubicBezTo>
                  <a:cubicBezTo>
                    <a:pt x="2847" y="11721"/>
                    <a:pt x="3098" y="8539"/>
                    <a:pt x="2763" y="5274"/>
                  </a:cubicBezTo>
                  <a:cubicBezTo>
                    <a:pt x="2680" y="3684"/>
                    <a:pt x="3182" y="2009"/>
                    <a:pt x="2345" y="502"/>
                  </a:cubicBezTo>
                  <a:cubicBezTo>
                    <a:pt x="2177" y="586"/>
                    <a:pt x="2094" y="670"/>
                    <a:pt x="2010" y="837"/>
                  </a:cubicBezTo>
                  <a:cubicBezTo>
                    <a:pt x="2010" y="921"/>
                    <a:pt x="1926" y="921"/>
                    <a:pt x="1842" y="1005"/>
                  </a:cubicBezTo>
                  <a:lnTo>
                    <a:pt x="1759" y="837"/>
                  </a:lnTo>
                  <a:cubicBezTo>
                    <a:pt x="1508" y="502"/>
                    <a:pt x="1173" y="251"/>
                    <a:pt x="838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5" name="Google Shape;14185;p16"/>
            <p:cNvSpPr/>
            <p:nvPr/>
          </p:nvSpPr>
          <p:spPr>
            <a:xfrm>
              <a:off x="2036175" y="2812500"/>
              <a:ext cx="113050" cy="414425"/>
            </a:xfrm>
            <a:custGeom>
              <a:avLst/>
              <a:gdLst/>
              <a:ahLst/>
              <a:cxnLst/>
              <a:rect l="l" t="t" r="r" b="b"/>
              <a:pathLst>
                <a:path w="4522" h="16577" extrusionOk="0">
                  <a:moveTo>
                    <a:pt x="2847" y="0"/>
                  </a:moveTo>
                  <a:cubicBezTo>
                    <a:pt x="2596" y="1842"/>
                    <a:pt x="2512" y="3684"/>
                    <a:pt x="2680" y="5526"/>
                  </a:cubicBezTo>
                  <a:cubicBezTo>
                    <a:pt x="2680" y="6112"/>
                    <a:pt x="2512" y="6446"/>
                    <a:pt x="1926" y="6446"/>
                  </a:cubicBezTo>
                  <a:cubicBezTo>
                    <a:pt x="1854" y="6457"/>
                    <a:pt x="1783" y="6462"/>
                    <a:pt x="1714" y="6462"/>
                  </a:cubicBezTo>
                  <a:cubicBezTo>
                    <a:pt x="1224" y="6462"/>
                    <a:pt x="838" y="6197"/>
                    <a:pt x="838" y="5609"/>
                  </a:cubicBezTo>
                  <a:cubicBezTo>
                    <a:pt x="838" y="5107"/>
                    <a:pt x="838" y="4688"/>
                    <a:pt x="1005" y="4186"/>
                  </a:cubicBezTo>
                  <a:cubicBezTo>
                    <a:pt x="1256" y="3349"/>
                    <a:pt x="1005" y="2512"/>
                    <a:pt x="336" y="2009"/>
                  </a:cubicBezTo>
                  <a:lnTo>
                    <a:pt x="336" y="2009"/>
                  </a:lnTo>
                  <a:cubicBezTo>
                    <a:pt x="1" y="5777"/>
                    <a:pt x="1005" y="9460"/>
                    <a:pt x="838" y="13228"/>
                  </a:cubicBezTo>
                  <a:cubicBezTo>
                    <a:pt x="838" y="13479"/>
                    <a:pt x="1173" y="13814"/>
                    <a:pt x="1256" y="14065"/>
                  </a:cubicBezTo>
                  <a:cubicBezTo>
                    <a:pt x="1843" y="12642"/>
                    <a:pt x="1173" y="11135"/>
                    <a:pt x="1256" y="9712"/>
                  </a:cubicBezTo>
                  <a:cubicBezTo>
                    <a:pt x="1340" y="9125"/>
                    <a:pt x="1340" y="8372"/>
                    <a:pt x="2094" y="8372"/>
                  </a:cubicBezTo>
                  <a:cubicBezTo>
                    <a:pt x="2847" y="8372"/>
                    <a:pt x="3266" y="8874"/>
                    <a:pt x="3266" y="9712"/>
                  </a:cubicBezTo>
                  <a:cubicBezTo>
                    <a:pt x="3349" y="10046"/>
                    <a:pt x="3349" y="10381"/>
                    <a:pt x="3266" y="10716"/>
                  </a:cubicBezTo>
                  <a:cubicBezTo>
                    <a:pt x="2345" y="12893"/>
                    <a:pt x="3349" y="14735"/>
                    <a:pt x="4270" y="16577"/>
                  </a:cubicBezTo>
                  <a:cubicBezTo>
                    <a:pt x="4522" y="14986"/>
                    <a:pt x="3601" y="13563"/>
                    <a:pt x="3768" y="11972"/>
                  </a:cubicBezTo>
                  <a:cubicBezTo>
                    <a:pt x="4103" y="8288"/>
                    <a:pt x="3015" y="4605"/>
                    <a:pt x="3182" y="837"/>
                  </a:cubicBezTo>
                  <a:cubicBezTo>
                    <a:pt x="3266" y="586"/>
                    <a:pt x="2931" y="251"/>
                    <a:pt x="2847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6" name="Google Shape;14186;p16"/>
            <p:cNvSpPr/>
            <p:nvPr/>
          </p:nvSpPr>
          <p:spPr>
            <a:xfrm>
              <a:off x="2142925" y="4231525"/>
              <a:ext cx="52350" cy="159100"/>
            </a:xfrm>
            <a:custGeom>
              <a:avLst/>
              <a:gdLst/>
              <a:ahLst/>
              <a:cxnLst/>
              <a:rect l="l" t="t" r="r" b="b"/>
              <a:pathLst>
                <a:path w="2094" h="6364" extrusionOk="0">
                  <a:moveTo>
                    <a:pt x="84" y="1"/>
                  </a:moveTo>
                  <a:cubicBezTo>
                    <a:pt x="84" y="1843"/>
                    <a:pt x="0" y="3685"/>
                    <a:pt x="84" y="5443"/>
                  </a:cubicBezTo>
                  <a:cubicBezTo>
                    <a:pt x="84" y="5861"/>
                    <a:pt x="168" y="6364"/>
                    <a:pt x="670" y="6364"/>
                  </a:cubicBezTo>
                  <a:cubicBezTo>
                    <a:pt x="1172" y="6364"/>
                    <a:pt x="1507" y="5945"/>
                    <a:pt x="1424" y="5526"/>
                  </a:cubicBezTo>
                  <a:cubicBezTo>
                    <a:pt x="1340" y="4857"/>
                    <a:pt x="1424" y="4187"/>
                    <a:pt x="1591" y="3601"/>
                  </a:cubicBezTo>
                  <a:lnTo>
                    <a:pt x="1591" y="2512"/>
                  </a:lnTo>
                  <a:cubicBezTo>
                    <a:pt x="1424" y="1675"/>
                    <a:pt x="2093" y="838"/>
                    <a:pt x="1591" y="1"/>
                  </a:cubicBezTo>
                  <a:close/>
                </a:path>
              </a:pathLst>
            </a:custGeom>
            <a:solidFill>
              <a:srgbClr val="38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7" name="Google Shape;14187;p16"/>
            <p:cNvSpPr/>
            <p:nvPr/>
          </p:nvSpPr>
          <p:spPr>
            <a:xfrm>
              <a:off x="2126175" y="3774700"/>
              <a:ext cx="41900" cy="105225"/>
            </a:xfrm>
            <a:custGeom>
              <a:avLst/>
              <a:gdLst/>
              <a:ahLst/>
              <a:cxnLst/>
              <a:rect l="l" t="t" r="r" b="b"/>
              <a:pathLst>
                <a:path w="1676" h="4209" extrusionOk="0">
                  <a:moveTo>
                    <a:pt x="599" y="0"/>
                  </a:moveTo>
                  <a:cubicBezTo>
                    <a:pt x="546" y="0"/>
                    <a:pt x="486" y="8"/>
                    <a:pt x="419" y="23"/>
                  </a:cubicBezTo>
                  <a:cubicBezTo>
                    <a:pt x="1" y="944"/>
                    <a:pt x="252" y="1865"/>
                    <a:pt x="168" y="2702"/>
                  </a:cubicBezTo>
                  <a:cubicBezTo>
                    <a:pt x="168" y="3372"/>
                    <a:pt x="587" y="4042"/>
                    <a:pt x="1256" y="4209"/>
                  </a:cubicBezTo>
                  <a:cubicBezTo>
                    <a:pt x="1424" y="4125"/>
                    <a:pt x="1591" y="3958"/>
                    <a:pt x="1675" y="3707"/>
                  </a:cubicBezTo>
                  <a:lnTo>
                    <a:pt x="1675" y="3204"/>
                  </a:lnTo>
                  <a:lnTo>
                    <a:pt x="1675" y="1195"/>
                  </a:lnTo>
                  <a:cubicBezTo>
                    <a:pt x="1548" y="1254"/>
                    <a:pt x="1449" y="1279"/>
                    <a:pt x="1371" y="1279"/>
                  </a:cubicBezTo>
                  <a:cubicBezTo>
                    <a:pt x="815" y="1279"/>
                    <a:pt x="1302" y="0"/>
                    <a:pt x="599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8" name="Google Shape;14188;p16"/>
            <p:cNvSpPr/>
            <p:nvPr/>
          </p:nvSpPr>
          <p:spPr>
            <a:xfrm>
              <a:off x="2649425" y="2877375"/>
              <a:ext cx="119325" cy="177675"/>
            </a:xfrm>
            <a:custGeom>
              <a:avLst/>
              <a:gdLst/>
              <a:ahLst/>
              <a:cxnLst/>
              <a:rect l="l" t="t" r="r" b="b"/>
              <a:pathLst>
                <a:path w="4773" h="7107" extrusionOk="0">
                  <a:moveTo>
                    <a:pt x="2428" y="0"/>
                  </a:moveTo>
                  <a:cubicBezTo>
                    <a:pt x="2094" y="419"/>
                    <a:pt x="2094" y="1089"/>
                    <a:pt x="1340" y="1172"/>
                  </a:cubicBezTo>
                  <a:cubicBezTo>
                    <a:pt x="587" y="1256"/>
                    <a:pt x="84" y="2093"/>
                    <a:pt x="419" y="2847"/>
                  </a:cubicBezTo>
                  <a:cubicBezTo>
                    <a:pt x="1173" y="4354"/>
                    <a:pt x="335" y="5610"/>
                    <a:pt x="1" y="6949"/>
                  </a:cubicBezTo>
                  <a:cubicBezTo>
                    <a:pt x="483" y="6989"/>
                    <a:pt x="965" y="7107"/>
                    <a:pt x="1429" y="7107"/>
                  </a:cubicBezTo>
                  <a:cubicBezTo>
                    <a:pt x="1931" y="7107"/>
                    <a:pt x="2412" y="6969"/>
                    <a:pt x="2847" y="6447"/>
                  </a:cubicBezTo>
                  <a:cubicBezTo>
                    <a:pt x="2963" y="6307"/>
                    <a:pt x="3099" y="6258"/>
                    <a:pt x="3245" y="6258"/>
                  </a:cubicBezTo>
                  <a:cubicBezTo>
                    <a:pt x="3593" y="6258"/>
                    <a:pt x="4000" y="6538"/>
                    <a:pt x="4345" y="6538"/>
                  </a:cubicBezTo>
                  <a:cubicBezTo>
                    <a:pt x="4377" y="6538"/>
                    <a:pt x="4407" y="6536"/>
                    <a:pt x="4438" y="6530"/>
                  </a:cubicBezTo>
                  <a:cubicBezTo>
                    <a:pt x="3768" y="5191"/>
                    <a:pt x="4270" y="3768"/>
                    <a:pt x="4438" y="2512"/>
                  </a:cubicBezTo>
                  <a:cubicBezTo>
                    <a:pt x="4773" y="168"/>
                    <a:pt x="4773" y="168"/>
                    <a:pt x="2428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9" name="Google Shape;14189;p16"/>
            <p:cNvSpPr/>
            <p:nvPr/>
          </p:nvSpPr>
          <p:spPr>
            <a:xfrm>
              <a:off x="2785625" y="3887475"/>
              <a:ext cx="119175" cy="218500"/>
            </a:xfrm>
            <a:custGeom>
              <a:avLst/>
              <a:gdLst/>
              <a:ahLst/>
              <a:cxnLst/>
              <a:rect l="l" t="t" r="r" b="b"/>
              <a:pathLst>
                <a:path w="4767" h="8740" extrusionOk="0">
                  <a:moveTo>
                    <a:pt x="267" y="1"/>
                  </a:moveTo>
                  <a:cubicBezTo>
                    <a:pt x="92" y="1"/>
                    <a:pt x="1" y="135"/>
                    <a:pt x="162" y="619"/>
                  </a:cubicBezTo>
                  <a:cubicBezTo>
                    <a:pt x="413" y="1289"/>
                    <a:pt x="329" y="1958"/>
                    <a:pt x="78" y="2628"/>
                  </a:cubicBezTo>
                  <a:lnTo>
                    <a:pt x="831" y="2796"/>
                  </a:lnTo>
                  <a:cubicBezTo>
                    <a:pt x="497" y="4051"/>
                    <a:pt x="2338" y="4470"/>
                    <a:pt x="2004" y="5810"/>
                  </a:cubicBezTo>
                  <a:lnTo>
                    <a:pt x="1920" y="5726"/>
                  </a:lnTo>
                  <a:cubicBezTo>
                    <a:pt x="1250" y="6563"/>
                    <a:pt x="915" y="7651"/>
                    <a:pt x="999" y="8740"/>
                  </a:cubicBezTo>
                  <a:cubicBezTo>
                    <a:pt x="1836" y="7735"/>
                    <a:pt x="2422" y="6647"/>
                    <a:pt x="3678" y="6228"/>
                  </a:cubicBezTo>
                  <a:cubicBezTo>
                    <a:pt x="4766" y="5810"/>
                    <a:pt x="4431" y="4972"/>
                    <a:pt x="3929" y="4554"/>
                  </a:cubicBezTo>
                  <a:cubicBezTo>
                    <a:pt x="3343" y="4051"/>
                    <a:pt x="3427" y="3800"/>
                    <a:pt x="3594" y="3131"/>
                  </a:cubicBezTo>
                  <a:cubicBezTo>
                    <a:pt x="4013" y="1707"/>
                    <a:pt x="3427" y="1205"/>
                    <a:pt x="1836" y="1121"/>
                  </a:cubicBezTo>
                  <a:cubicBezTo>
                    <a:pt x="1166" y="1121"/>
                    <a:pt x="999" y="703"/>
                    <a:pt x="915" y="200"/>
                  </a:cubicBezTo>
                  <a:cubicBezTo>
                    <a:pt x="742" y="157"/>
                    <a:pt x="455" y="1"/>
                    <a:pt x="267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0" name="Google Shape;14190;p16"/>
            <p:cNvSpPr/>
            <p:nvPr/>
          </p:nvSpPr>
          <p:spPr>
            <a:xfrm>
              <a:off x="2772900" y="3678975"/>
              <a:ext cx="98400" cy="208475"/>
            </a:xfrm>
            <a:custGeom>
              <a:avLst/>
              <a:gdLst/>
              <a:ahLst/>
              <a:cxnLst/>
              <a:rect l="l" t="t" r="r" b="b"/>
              <a:pathLst>
                <a:path w="3936" h="8339" extrusionOk="0">
                  <a:moveTo>
                    <a:pt x="3182" y="3266"/>
                  </a:moveTo>
                  <a:cubicBezTo>
                    <a:pt x="3182" y="3266"/>
                    <a:pt x="3182" y="3267"/>
                    <a:pt x="3181" y="3267"/>
                  </a:cubicBezTo>
                  <a:lnTo>
                    <a:pt x="3181" y="3267"/>
                  </a:lnTo>
                  <a:cubicBezTo>
                    <a:pt x="3194" y="3266"/>
                    <a:pt x="3196" y="3266"/>
                    <a:pt x="3182" y="3266"/>
                  </a:cubicBezTo>
                  <a:close/>
                  <a:moveTo>
                    <a:pt x="1508" y="1"/>
                  </a:moveTo>
                  <a:cubicBezTo>
                    <a:pt x="1173" y="503"/>
                    <a:pt x="1006" y="1173"/>
                    <a:pt x="420" y="1508"/>
                  </a:cubicBezTo>
                  <a:cubicBezTo>
                    <a:pt x="252" y="1759"/>
                    <a:pt x="420" y="2010"/>
                    <a:pt x="587" y="2178"/>
                  </a:cubicBezTo>
                  <a:cubicBezTo>
                    <a:pt x="671" y="2178"/>
                    <a:pt x="754" y="2178"/>
                    <a:pt x="754" y="2261"/>
                  </a:cubicBezTo>
                  <a:cubicBezTo>
                    <a:pt x="838" y="2429"/>
                    <a:pt x="754" y="2429"/>
                    <a:pt x="587" y="2429"/>
                  </a:cubicBezTo>
                  <a:lnTo>
                    <a:pt x="336" y="2261"/>
                  </a:lnTo>
                  <a:cubicBezTo>
                    <a:pt x="168" y="2261"/>
                    <a:pt x="1" y="2345"/>
                    <a:pt x="1" y="2513"/>
                  </a:cubicBezTo>
                  <a:lnTo>
                    <a:pt x="1" y="3517"/>
                  </a:lnTo>
                  <a:cubicBezTo>
                    <a:pt x="168" y="3936"/>
                    <a:pt x="336" y="4522"/>
                    <a:pt x="503" y="5024"/>
                  </a:cubicBezTo>
                  <a:cubicBezTo>
                    <a:pt x="922" y="5443"/>
                    <a:pt x="1592" y="5526"/>
                    <a:pt x="2010" y="6029"/>
                  </a:cubicBezTo>
                  <a:cubicBezTo>
                    <a:pt x="754" y="6698"/>
                    <a:pt x="2010" y="7368"/>
                    <a:pt x="2010" y="8038"/>
                  </a:cubicBezTo>
                  <a:cubicBezTo>
                    <a:pt x="2061" y="8024"/>
                    <a:pt x="2111" y="8017"/>
                    <a:pt x="2161" y="8017"/>
                  </a:cubicBezTo>
                  <a:cubicBezTo>
                    <a:pt x="2514" y="8017"/>
                    <a:pt x="2850" y="8339"/>
                    <a:pt x="3264" y="8339"/>
                  </a:cubicBezTo>
                  <a:cubicBezTo>
                    <a:pt x="3466" y="8339"/>
                    <a:pt x="3686" y="8263"/>
                    <a:pt x="3936" y="8038"/>
                  </a:cubicBezTo>
                  <a:cubicBezTo>
                    <a:pt x="3601" y="7619"/>
                    <a:pt x="3182" y="7285"/>
                    <a:pt x="2931" y="6866"/>
                  </a:cubicBezTo>
                  <a:cubicBezTo>
                    <a:pt x="3852" y="5694"/>
                    <a:pt x="2011" y="4355"/>
                    <a:pt x="3181" y="3267"/>
                  </a:cubicBezTo>
                  <a:lnTo>
                    <a:pt x="3181" y="3267"/>
                  </a:lnTo>
                  <a:cubicBezTo>
                    <a:pt x="3113" y="3272"/>
                    <a:pt x="2724" y="3306"/>
                    <a:pt x="2513" y="3517"/>
                  </a:cubicBezTo>
                  <a:cubicBezTo>
                    <a:pt x="2401" y="3517"/>
                    <a:pt x="2252" y="3778"/>
                    <a:pt x="2140" y="3778"/>
                  </a:cubicBezTo>
                  <a:cubicBezTo>
                    <a:pt x="2085" y="3778"/>
                    <a:pt x="2038" y="3712"/>
                    <a:pt x="2010" y="3517"/>
                  </a:cubicBezTo>
                  <a:cubicBezTo>
                    <a:pt x="2010" y="2847"/>
                    <a:pt x="671" y="2010"/>
                    <a:pt x="2429" y="1843"/>
                  </a:cubicBezTo>
                  <a:cubicBezTo>
                    <a:pt x="2931" y="1759"/>
                    <a:pt x="2596" y="1340"/>
                    <a:pt x="2429" y="1089"/>
                  </a:cubicBezTo>
                  <a:cubicBezTo>
                    <a:pt x="2094" y="754"/>
                    <a:pt x="1843" y="336"/>
                    <a:pt x="15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1" name="Google Shape;14191;p16"/>
            <p:cNvSpPr/>
            <p:nvPr/>
          </p:nvSpPr>
          <p:spPr>
            <a:xfrm>
              <a:off x="2613850" y="2711075"/>
              <a:ext cx="79550" cy="153775"/>
            </a:xfrm>
            <a:custGeom>
              <a:avLst/>
              <a:gdLst/>
              <a:ahLst/>
              <a:cxnLst/>
              <a:rect l="l" t="t" r="r" b="b"/>
              <a:pathLst>
                <a:path w="3182" h="6151" extrusionOk="0">
                  <a:moveTo>
                    <a:pt x="2437" y="1"/>
                  </a:moveTo>
                  <a:cubicBezTo>
                    <a:pt x="2203" y="1"/>
                    <a:pt x="1871" y="74"/>
                    <a:pt x="1424" y="206"/>
                  </a:cubicBezTo>
                  <a:cubicBezTo>
                    <a:pt x="1285" y="241"/>
                    <a:pt x="1132" y="261"/>
                    <a:pt x="976" y="261"/>
                  </a:cubicBezTo>
                  <a:cubicBezTo>
                    <a:pt x="756" y="261"/>
                    <a:pt x="531" y="220"/>
                    <a:pt x="335" y="122"/>
                  </a:cubicBezTo>
                  <a:lnTo>
                    <a:pt x="335" y="122"/>
                  </a:lnTo>
                  <a:cubicBezTo>
                    <a:pt x="0" y="2299"/>
                    <a:pt x="1591" y="4057"/>
                    <a:pt x="1842" y="6150"/>
                  </a:cubicBezTo>
                  <a:cubicBezTo>
                    <a:pt x="2512" y="5648"/>
                    <a:pt x="3182" y="5313"/>
                    <a:pt x="2930" y="4057"/>
                  </a:cubicBezTo>
                  <a:cubicBezTo>
                    <a:pt x="2596" y="3136"/>
                    <a:pt x="2596" y="2131"/>
                    <a:pt x="2763" y="1211"/>
                  </a:cubicBezTo>
                  <a:cubicBezTo>
                    <a:pt x="2993" y="350"/>
                    <a:pt x="2947" y="1"/>
                    <a:pt x="2437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2" name="Google Shape;14192;p16"/>
            <p:cNvSpPr/>
            <p:nvPr/>
          </p:nvSpPr>
          <p:spPr>
            <a:xfrm>
              <a:off x="2846175" y="4131075"/>
              <a:ext cx="96300" cy="138150"/>
            </a:xfrm>
            <a:custGeom>
              <a:avLst/>
              <a:gdLst/>
              <a:ahLst/>
              <a:cxnLst/>
              <a:rect l="l" t="t" r="r" b="b"/>
              <a:pathLst>
                <a:path w="3852" h="5526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1848" y="566"/>
                    <a:pt x="2467" y="1679"/>
                    <a:pt x="1454" y="1679"/>
                  </a:cubicBezTo>
                  <a:cubicBezTo>
                    <a:pt x="1418" y="1679"/>
                    <a:pt x="1380" y="1678"/>
                    <a:pt x="1340" y="1675"/>
                  </a:cubicBezTo>
                  <a:cubicBezTo>
                    <a:pt x="1179" y="1652"/>
                    <a:pt x="1050" y="1635"/>
                    <a:pt x="943" y="1635"/>
                  </a:cubicBezTo>
                  <a:cubicBezTo>
                    <a:pt x="662" y="1635"/>
                    <a:pt x="540" y="1752"/>
                    <a:pt x="419" y="2177"/>
                  </a:cubicBezTo>
                  <a:cubicBezTo>
                    <a:pt x="168" y="2763"/>
                    <a:pt x="0" y="3433"/>
                    <a:pt x="0" y="4103"/>
                  </a:cubicBezTo>
                  <a:lnTo>
                    <a:pt x="0" y="4521"/>
                  </a:lnTo>
                  <a:cubicBezTo>
                    <a:pt x="168" y="4555"/>
                    <a:pt x="345" y="4561"/>
                    <a:pt x="523" y="4561"/>
                  </a:cubicBezTo>
                  <a:cubicBezTo>
                    <a:pt x="641" y="4561"/>
                    <a:pt x="759" y="4558"/>
                    <a:pt x="875" y="4558"/>
                  </a:cubicBezTo>
                  <a:cubicBezTo>
                    <a:pt x="1451" y="4558"/>
                    <a:pt x="1954" y="4633"/>
                    <a:pt x="2009" y="5526"/>
                  </a:cubicBezTo>
                  <a:lnTo>
                    <a:pt x="3851" y="5024"/>
                  </a:lnTo>
                  <a:cubicBezTo>
                    <a:pt x="2595" y="3517"/>
                    <a:pt x="3014" y="1591"/>
                    <a:pt x="200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3" name="Google Shape;14193;p16"/>
            <p:cNvSpPr/>
            <p:nvPr/>
          </p:nvSpPr>
          <p:spPr>
            <a:xfrm>
              <a:off x="2779200" y="2663875"/>
              <a:ext cx="48150" cy="87950"/>
            </a:xfrm>
            <a:custGeom>
              <a:avLst/>
              <a:gdLst/>
              <a:ahLst/>
              <a:cxnLst/>
              <a:rect l="l" t="t" r="r" b="b"/>
              <a:pathLst>
                <a:path w="1926" h="351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335" y="1173"/>
                    <a:pt x="0" y="2429"/>
                    <a:pt x="670" y="3517"/>
                  </a:cubicBezTo>
                  <a:cubicBezTo>
                    <a:pt x="837" y="2261"/>
                    <a:pt x="1926" y="922"/>
                    <a:pt x="25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4" name="Google Shape;14194;p16"/>
            <p:cNvSpPr/>
            <p:nvPr/>
          </p:nvSpPr>
          <p:spPr>
            <a:xfrm>
              <a:off x="2806400" y="3601550"/>
              <a:ext cx="39800" cy="56525"/>
            </a:xfrm>
            <a:custGeom>
              <a:avLst/>
              <a:gdLst/>
              <a:ahLst/>
              <a:cxnLst/>
              <a:rect l="l" t="t" r="r" b="b"/>
              <a:pathLst>
                <a:path w="1592" h="2261" extrusionOk="0">
                  <a:moveTo>
                    <a:pt x="419" y="0"/>
                  </a:moveTo>
                  <a:lnTo>
                    <a:pt x="419" y="0"/>
                  </a:lnTo>
                  <a:cubicBezTo>
                    <a:pt x="503" y="921"/>
                    <a:pt x="0" y="2093"/>
                    <a:pt x="1591" y="2261"/>
                  </a:cubicBezTo>
                  <a:cubicBezTo>
                    <a:pt x="1591" y="1340"/>
                    <a:pt x="1173" y="503"/>
                    <a:pt x="419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5" name="Google Shape;14195;p16"/>
            <p:cNvSpPr/>
            <p:nvPr/>
          </p:nvSpPr>
          <p:spPr>
            <a:xfrm>
              <a:off x="2925700" y="4139450"/>
              <a:ext cx="18850" cy="22600"/>
            </a:xfrm>
            <a:custGeom>
              <a:avLst/>
              <a:gdLst/>
              <a:ahLst/>
              <a:cxnLst/>
              <a:rect l="l" t="t" r="r" b="b"/>
              <a:pathLst>
                <a:path w="754" h="904" extrusionOk="0">
                  <a:moveTo>
                    <a:pt x="419" y="0"/>
                  </a:moveTo>
                  <a:cubicBezTo>
                    <a:pt x="252" y="168"/>
                    <a:pt x="84" y="168"/>
                    <a:pt x="0" y="503"/>
                  </a:cubicBezTo>
                  <a:cubicBezTo>
                    <a:pt x="0" y="748"/>
                    <a:pt x="45" y="903"/>
                    <a:pt x="201" y="903"/>
                  </a:cubicBezTo>
                  <a:cubicBezTo>
                    <a:pt x="258" y="903"/>
                    <a:pt x="329" y="882"/>
                    <a:pt x="419" y="837"/>
                  </a:cubicBezTo>
                  <a:cubicBezTo>
                    <a:pt x="587" y="670"/>
                    <a:pt x="670" y="503"/>
                    <a:pt x="754" y="251"/>
                  </a:cubicBezTo>
                  <a:cubicBezTo>
                    <a:pt x="754" y="251"/>
                    <a:pt x="587" y="84"/>
                    <a:pt x="41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6" name="Google Shape;14196;p16"/>
            <p:cNvSpPr/>
            <p:nvPr/>
          </p:nvSpPr>
          <p:spPr>
            <a:xfrm>
              <a:off x="2804300" y="3766900"/>
              <a:ext cx="31425" cy="18950"/>
            </a:xfrm>
            <a:custGeom>
              <a:avLst/>
              <a:gdLst/>
              <a:ahLst/>
              <a:cxnLst/>
              <a:rect l="l" t="t" r="r" b="b"/>
              <a:pathLst>
                <a:path w="1257" h="758" extrusionOk="0">
                  <a:moveTo>
                    <a:pt x="754" y="0"/>
                  </a:moveTo>
                  <a:cubicBezTo>
                    <a:pt x="419" y="84"/>
                    <a:pt x="1" y="84"/>
                    <a:pt x="84" y="419"/>
                  </a:cubicBezTo>
                  <a:cubicBezTo>
                    <a:pt x="132" y="655"/>
                    <a:pt x="259" y="758"/>
                    <a:pt x="420" y="758"/>
                  </a:cubicBezTo>
                  <a:cubicBezTo>
                    <a:pt x="546" y="758"/>
                    <a:pt x="692" y="696"/>
                    <a:pt x="838" y="586"/>
                  </a:cubicBezTo>
                  <a:cubicBezTo>
                    <a:pt x="1005" y="419"/>
                    <a:pt x="1089" y="251"/>
                    <a:pt x="1257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7" name="Google Shape;14197;p16"/>
            <p:cNvSpPr/>
            <p:nvPr/>
          </p:nvSpPr>
          <p:spPr>
            <a:xfrm>
              <a:off x="2858725" y="408085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7" y="0"/>
                  </a:moveTo>
                  <a:lnTo>
                    <a:pt x="587" y="0"/>
                  </a:lnTo>
                  <a:cubicBezTo>
                    <a:pt x="168" y="251"/>
                    <a:pt x="0" y="670"/>
                    <a:pt x="84" y="1088"/>
                  </a:cubicBezTo>
                  <a:cubicBezTo>
                    <a:pt x="419" y="837"/>
                    <a:pt x="587" y="419"/>
                    <a:pt x="587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8" name="Google Shape;14198;p16"/>
            <p:cNvSpPr/>
            <p:nvPr/>
          </p:nvSpPr>
          <p:spPr>
            <a:xfrm>
              <a:off x="2745700" y="3578525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9" name="Google Shape;14199;p16"/>
            <p:cNvSpPr/>
            <p:nvPr/>
          </p:nvSpPr>
          <p:spPr>
            <a:xfrm>
              <a:off x="2810575" y="38799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2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0" name="Google Shape;14200;p16"/>
            <p:cNvSpPr/>
            <p:nvPr/>
          </p:nvSpPr>
          <p:spPr>
            <a:xfrm>
              <a:off x="2885925" y="42692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503" y="50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1" name="Google Shape;14201;p16"/>
            <p:cNvSpPr/>
            <p:nvPr/>
          </p:nvSpPr>
          <p:spPr>
            <a:xfrm>
              <a:off x="2059200" y="3166200"/>
              <a:ext cx="35600" cy="100500"/>
            </a:xfrm>
            <a:custGeom>
              <a:avLst/>
              <a:gdLst/>
              <a:ahLst/>
              <a:cxnLst/>
              <a:rect l="l" t="t" r="r" b="b"/>
              <a:pathLst>
                <a:path w="1424" h="4020" extrusionOk="0">
                  <a:moveTo>
                    <a:pt x="335" y="1"/>
                  </a:moveTo>
                  <a:cubicBezTo>
                    <a:pt x="503" y="1340"/>
                    <a:pt x="1" y="2763"/>
                    <a:pt x="838" y="4019"/>
                  </a:cubicBezTo>
                  <a:cubicBezTo>
                    <a:pt x="670" y="2680"/>
                    <a:pt x="1424" y="1256"/>
                    <a:pt x="335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2" name="Google Shape;14202;p16"/>
            <p:cNvSpPr/>
            <p:nvPr/>
          </p:nvSpPr>
          <p:spPr>
            <a:xfrm>
              <a:off x="1979675" y="3151550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586" y="1"/>
                  </a:moveTo>
                  <a:lnTo>
                    <a:pt x="586" y="1"/>
                  </a:lnTo>
                  <a:cubicBezTo>
                    <a:pt x="837" y="670"/>
                    <a:pt x="0" y="1340"/>
                    <a:pt x="586" y="2010"/>
                  </a:cubicBezTo>
                  <a:cubicBezTo>
                    <a:pt x="1842" y="754"/>
                    <a:pt x="1842" y="754"/>
                    <a:pt x="586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3" name="Google Shape;14203;p16"/>
            <p:cNvSpPr/>
            <p:nvPr/>
          </p:nvSpPr>
          <p:spPr>
            <a:xfrm>
              <a:off x="1981750" y="2789475"/>
              <a:ext cx="16775" cy="50250"/>
            </a:xfrm>
            <a:custGeom>
              <a:avLst/>
              <a:gdLst/>
              <a:ahLst/>
              <a:cxnLst/>
              <a:rect l="l" t="t" r="r" b="b"/>
              <a:pathLst>
                <a:path w="671" h="2010" extrusionOk="0">
                  <a:moveTo>
                    <a:pt x="1" y="0"/>
                  </a:moveTo>
                  <a:lnTo>
                    <a:pt x="1" y="2009"/>
                  </a:lnTo>
                  <a:cubicBezTo>
                    <a:pt x="671" y="1507"/>
                    <a:pt x="671" y="419"/>
                    <a:pt x="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4" name="Google Shape;14204;p16"/>
            <p:cNvSpPr/>
            <p:nvPr/>
          </p:nvSpPr>
          <p:spPr>
            <a:xfrm>
              <a:off x="1967100" y="2963175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1" y="419"/>
                    <a:pt x="587" y="754"/>
                    <a:pt x="587" y="1089"/>
                  </a:cubicBezTo>
                  <a:cubicBezTo>
                    <a:pt x="1089" y="754"/>
                    <a:pt x="1089" y="419"/>
                    <a:pt x="587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5" name="Google Shape;14205;p16"/>
            <p:cNvSpPr/>
            <p:nvPr/>
          </p:nvSpPr>
          <p:spPr>
            <a:xfrm>
              <a:off x="2057100" y="4051550"/>
              <a:ext cx="14675" cy="16750"/>
            </a:xfrm>
            <a:custGeom>
              <a:avLst/>
              <a:gdLst/>
              <a:ahLst/>
              <a:cxnLst/>
              <a:rect l="l" t="t" r="r" b="b"/>
              <a:pathLst>
                <a:path w="587" h="670" extrusionOk="0">
                  <a:moveTo>
                    <a:pt x="168" y="0"/>
                  </a:moveTo>
                  <a:lnTo>
                    <a:pt x="1" y="670"/>
                  </a:lnTo>
                  <a:cubicBezTo>
                    <a:pt x="168" y="502"/>
                    <a:pt x="587" y="419"/>
                    <a:pt x="168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6" name="Google Shape;14206;p16"/>
            <p:cNvSpPr/>
            <p:nvPr/>
          </p:nvSpPr>
          <p:spPr>
            <a:xfrm>
              <a:off x="1969200" y="2940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7" name="Google Shape;14207;p16"/>
            <p:cNvSpPr/>
            <p:nvPr/>
          </p:nvSpPr>
          <p:spPr>
            <a:xfrm>
              <a:off x="1969200" y="30029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8" name="Google Shape;14208;p16"/>
            <p:cNvSpPr/>
            <p:nvPr/>
          </p:nvSpPr>
          <p:spPr>
            <a:xfrm>
              <a:off x="1956650" y="29024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9" name="Google Shape;14209;p16"/>
            <p:cNvSpPr/>
            <p:nvPr/>
          </p:nvSpPr>
          <p:spPr>
            <a:xfrm>
              <a:off x="1956650" y="30259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0" name="Google Shape;14210;p16"/>
            <p:cNvSpPr/>
            <p:nvPr/>
          </p:nvSpPr>
          <p:spPr>
            <a:xfrm>
              <a:off x="1969200" y="3040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1" name="Google Shape;14211;p16"/>
            <p:cNvSpPr/>
            <p:nvPr/>
          </p:nvSpPr>
          <p:spPr>
            <a:xfrm>
              <a:off x="19566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2" name="Google Shape;14212;p16"/>
            <p:cNvSpPr/>
            <p:nvPr/>
          </p:nvSpPr>
          <p:spPr>
            <a:xfrm>
              <a:off x="1973400" y="3126425"/>
              <a:ext cx="8375" cy="12600"/>
            </a:xfrm>
            <a:custGeom>
              <a:avLst/>
              <a:gdLst/>
              <a:ahLst/>
              <a:cxnLst/>
              <a:rect l="l" t="t" r="r" b="b"/>
              <a:pathLst>
                <a:path w="335" h="504" extrusionOk="0">
                  <a:moveTo>
                    <a:pt x="335" y="1"/>
                  </a:moveTo>
                  <a:cubicBezTo>
                    <a:pt x="0" y="252"/>
                    <a:pt x="0" y="420"/>
                    <a:pt x="335" y="503"/>
                  </a:cubicBezTo>
                  <a:cubicBezTo>
                    <a:pt x="335" y="336"/>
                    <a:pt x="335" y="168"/>
                    <a:pt x="335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3" name="Google Shape;14213;p16"/>
            <p:cNvSpPr/>
            <p:nvPr/>
          </p:nvSpPr>
          <p:spPr>
            <a:xfrm>
              <a:off x="2044550" y="4093400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1" y="0"/>
                  </a:moveTo>
                  <a:cubicBezTo>
                    <a:pt x="51" y="151"/>
                    <a:pt x="101" y="181"/>
                    <a:pt x="133" y="181"/>
                  </a:cubicBezTo>
                  <a:cubicBezTo>
                    <a:pt x="155" y="181"/>
                    <a:pt x="168" y="168"/>
                    <a:pt x="168" y="168"/>
                  </a:cubicBezTo>
                  <a:cubicBezTo>
                    <a:pt x="168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4" name="Google Shape;14214;p16"/>
            <p:cNvSpPr/>
            <p:nvPr/>
          </p:nvSpPr>
          <p:spPr>
            <a:xfrm>
              <a:off x="1988050" y="3737500"/>
              <a:ext cx="14675" cy="14775"/>
            </a:xfrm>
            <a:custGeom>
              <a:avLst/>
              <a:gdLst/>
              <a:ahLst/>
              <a:cxnLst/>
              <a:rect l="l" t="t" r="r" b="b"/>
              <a:pathLst>
                <a:path w="587" h="591" extrusionOk="0">
                  <a:moveTo>
                    <a:pt x="399" y="1"/>
                  </a:moveTo>
                  <a:cubicBezTo>
                    <a:pt x="335" y="1"/>
                    <a:pt x="257" y="28"/>
                    <a:pt x="168" y="88"/>
                  </a:cubicBezTo>
                  <a:cubicBezTo>
                    <a:pt x="168" y="172"/>
                    <a:pt x="84" y="172"/>
                    <a:pt x="84" y="255"/>
                  </a:cubicBezTo>
                  <a:cubicBezTo>
                    <a:pt x="0" y="423"/>
                    <a:pt x="168" y="590"/>
                    <a:pt x="251" y="590"/>
                  </a:cubicBezTo>
                  <a:cubicBezTo>
                    <a:pt x="335" y="506"/>
                    <a:pt x="419" y="339"/>
                    <a:pt x="586" y="255"/>
                  </a:cubicBezTo>
                  <a:cubicBezTo>
                    <a:pt x="586" y="93"/>
                    <a:pt x="516" y="1"/>
                    <a:pt x="39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5" name="Google Shape;14215;p16"/>
            <p:cNvSpPr/>
            <p:nvPr/>
          </p:nvSpPr>
          <p:spPr>
            <a:xfrm>
              <a:off x="2000600" y="3776000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118" y="0"/>
                  </a:moveTo>
                  <a:cubicBezTo>
                    <a:pt x="55" y="0"/>
                    <a:pt x="0" y="55"/>
                    <a:pt x="0" y="55"/>
                  </a:cubicBezTo>
                  <a:cubicBezTo>
                    <a:pt x="0" y="55"/>
                    <a:pt x="168" y="138"/>
                    <a:pt x="252" y="138"/>
                  </a:cubicBezTo>
                  <a:cubicBezTo>
                    <a:pt x="216" y="31"/>
                    <a:pt x="164" y="0"/>
                    <a:pt x="118" y="0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6" name="Google Shape;14216;p16"/>
            <p:cNvSpPr/>
            <p:nvPr/>
          </p:nvSpPr>
          <p:spPr>
            <a:xfrm>
              <a:off x="2697575" y="3200875"/>
              <a:ext cx="62800" cy="51175"/>
            </a:xfrm>
            <a:custGeom>
              <a:avLst/>
              <a:gdLst/>
              <a:ahLst/>
              <a:cxnLst/>
              <a:rect l="l" t="t" r="r" b="b"/>
              <a:pathLst>
                <a:path w="2512" h="2047" extrusionOk="0">
                  <a:moveTo>
                    <a:pt x="1636" y="0"/>
                  </a:moveTo>
                  <a:cubicBezTo>
                    <a:pt x="915" y="0"/>
                    <a:pt x="214" y="399"/>
                    <a:pt x="0" y="1042"/>
                  </a:cubicBezTo>
                  <a:lnTo>
                    <a:pt x="0" y="1209"/>
                  </a:lnTo>
                  <a:cubicBezTo>
                    <a:pt x="168" y="1376"/>
                    <a:pt x="251" y="1460"/>
                    <a:pt x="335" y="1628"/>
                  </a:cubicBezTo>
                  <a:cubicBezTo>
                    <a:pt x="502" y="1711"/>
                    <a:pt x="586" y="1795"/>
                    <a:pt x="670" y="1962"/>
                  </a:cubicBezTo>
                  <a:lnTo>
                    <a:pt x="921" y="2046"/>
                  </a:lnTo>
                  <a:cubicBezTo>
                    <a:pt x="2512" y="1544"/>
                    <a:pt x="2512" y="1544"/>
                    <a:pt x="2009" y="37"/>
                  </a:cubicBezTo>
                  <a:cubicBezTo>
                    <a:pt x="1886" y="12"/>
                    <a:pt x="1761" y="0"/>
                    <a:pt x="163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7" name="Google Shape;14217;p16"/>
            <p:cNvSpPr/>
            <p:nvPr/>
          </p:nvSpPr>
          <p:spPr>
            <a:xfrm>
              <a:off x="2768725" y="327712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419" y="252"/>
                    <a:pt x="1" y="336"/>
                    <a:pt x="419" y="671"/>
                  </a:cubicBezTo>
                  <a:cubicBezTo>
                    <a:pt x="503" y="503"/>
                    <a:pt x="587" y="252"/>
                    <a:pt x="67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8" name="Google Shape;14218;p16"/>
            <p:cNvSpPr/>
            <p:nvPr/>
          </p:nvSpPr>
          <p:spPr>
            <a:xfrm>
              <a:off x="2706625" y="3251500"/>
              <a:ext cx="16075" cy="13100"/>
            </a:xfrm>
            <a:custGeom>
              <a:avLst/>
              <a:gdLst/>
              <a:ahLst/>
              <a:cxnLst/>
              <a:rect l="l" t="t" r="r" b="b"/>
              <a:pathLst>
                <a:path w="643" h="524" extrusionOk="0">
                  <a:moveTo>
                    <a:pt x="419" y="0"/>
                  </a:moveTo>
                  <a:cubicBezTo>
                    <a:pt x="94" y="0"/>
                    <a:pt x="1" y="175"/>
                    <a:pt x="140" y="523"/>
                  </a:cubicBezTo>
                  <a:lnTo>
                    <a:pt x="643" y="523"/>
                  </a:lnTo>
                  <a:lnTo>
                    <a:pt x="643" y="21"/>
                  </a:lnTo>
                  <a:cubicBezTo>
                    <a:pt x="559" y="7"/>
                    <a:pt x="485" y="0"/>
                    <a:pt x="419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9" name="Google Shape;14219;p16"/>
            <p:cNvSpPr/>
            <p:nvPr/>
          </p:nvSpPr>
          <p:spPr>
            <a:xfrm>
              <a:off x="2676625" y="3226900"/>
              <a:ext cx="46075" cy="37700"/>
            </a:xfrm>
            <a:custGeom>
              <a:avLst/>
              <a:gdLst/>
              <a:ahLst/>
              <a:cxnLst/>
              <a:rect l="l" t="t" r="r" b="b"/>
              <a:pathLst>
                <a:path w="1843" h="1508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838"/>
                    <a:pt x="252" y="1340"/>
                    <a:pt x="1340" y="1507"/>
                  </a:cubicBezTo>
                  <a:lnTo>
                    <a:pt x="1843" y="1005"/>
                  </a:lnTo>
                  <a:lnTo>
                    <a:pt x="1843" y="503"/>
                  </a:lnTo>
                  <a:cubicBezTo>
                    <a:pt x="1508" y="252"/>
                    <a:pt x="1089" y="335"/>
                    <a:pt x="838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0" name="Google Shape;14220;p16"/>
            <p:cNvSpPr/>
            <p:nvPr/>
          </p:nvSpPr>
          <p:spPr>
            <a:xfrm>
              <a:off x="2879650" y="426502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84" y="0"/>
                  </a:moveTo>
                  <a:lnTo>
                    <a:pt x="1" y="84"/>
                  </a:lnTo>
                  <a:lnTo>
                    <a:pt x="252" y="16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1" name="Google Shape;14221;p16"/>
            <p:cNvSpPr/>
            <p:nvPr/>
          </p:nvSpPr>
          <p:spPr>
            <a:xfrm>
              <a:off x="2770825" y="3718750"/>
              <a:ext cx="27225" cy="26200"/>
            </a:xfrm>
            <a:custGeom>
              <a:avLst/>
              <a:gdLst/>
              <a:ahLst/>
              <a:cxnLst/>
              <a:rect l="l" t="t" r="r" b="b"/>
              <a:pathLst>
                <a:path w="1089" h="1048" extrusionOk="0">
                  <a:moveTo>
                    <a:pt x="586" y="1"/>
                  </a:moveTo>
                  <a:cubicBezTo>
                    <a:pt x="168" y="168"/>
                    <a:pt x="0" y="587"/>
                    <a:pt x="84" y="922"/>
                  </a:cubicBezTo>
                  <a:lnTo>
                    <a:pt x="586" y="922"/>
                  </a:lnTo>
                  <a:cubicBezTo>
                    <a:pt x="628" y="1005"/>
                    <a:pt x="712" y="1047"/>
                    <a:pt x="806" y="1047"/>
                  </a:cubicBezTo>
                  <a:cubicBezTo>
                    <a:pt x="900" y="1047"/>
                    <a:pt x="1005" y="1005"/>
                    <a:pt x="1089" y="922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2" name="Google Shape;14222;p16"/>
            <p:cNvSpPr/>
            <p:nvPr/>
          </p:nvSpPr>
          <p:spPr>
            <a:xfrm>
              <a:off x="2829425" y="4159325"/>
              <a:ext cx="10475" cy="5250"/>
            </a:xfrm>
            <a:custGeom>
              <a:avLst/>
              <a:gdLst/>
              <a:ahLst/>
              <a:cxnLst/>
              <a:rect l="l" t="t" r="r" b="b"/>
              <a:pathLst>
                <a:path w="419" h="210" extrusionOk="0">
                  <a:moveTo>
                    <a:pt x="241" y="1"/>
                  </a:moveTo>
                  <a:cubicBezTo>
                    <a:pt x="168" y="1"/>
                    <a:pt x="84" y="42"/>
                    <a:pt x="0" y="126"/>
                  </a:cubicBezTo>
                  <a:cubicBezTo>
                    <a:pt x="84" y="126"/>
                    <a:pt x="84" y="210"/>
                    <a:pt x="168" y="210"/>
                  </a:cubicBezTo>
                  <a:cubicBezTo>
                    <a:pt x="252" y="210"/>
                    <a:pt x="335" y="126"/>
                    <a:pt x="419" y="126"/>
                  </a:cubicBezTo>
                  <a:cubicBezTo>
                    <a:pt x="377" y="42"/>
                    <a:pt x="314" y="1"/>
                    <a:pt x="24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3" name="Google Shape;14223;p16"/>
            <p:cNvSpPr/>
            <p:nvPr/>
          </p:nvSpPr>
          <p:spPr>
            <a:xfrm>
              <a:off x="2785475" y="3804575"/>
              <a:ext cx="37700" cy="27225"/>
            </a:xfrm>
            <a:custGeom>
              <a:avLst/>
              <a:gdLst/>
              <a:ahLst/>
              <a:cxnLst/>
              <a:rect l="l" t="t" r="r" b="b"/>
              <a:pathLst>
                <a:path w="1508" h="1089" extrusionOk="0">
                  <a:moveTo>
                    <a:pt x="0" y="0"/>
                  </a:moveTo>
                  <a:cubicBezTo>
                    <a:pt x="168" y="670"/>
                    <a:pt x="754" y="1088"/>
                    <a:pt x="1507" y="1088"/>
                  </a:cubicBezTo>
                  <a:cubicBezTo>
                    <a:pt x="1424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4" name="Google Shape;14224;p16"/>
            <p:cNvSpPr/>
            <p:nvPr/>
          </p:nvSpPr>
          <p:spPr>
            <a:xfrm>
              <a:off x="2798025" y="2633200"/>
              <a:ext cx="20950" cy="14350"/>
            </a:xfrm>
            <a:custGeom>
              <a:avLst/>
              <a:gdLst/>
              <a:ahLst/>
              <a:cxnLst/>
              <a:rect l="l" t="t" r="r" b="b"/>
              <a:pathLst>
                <a:path w="838" h="574" extrusionOk="0">
                  <a:moveTo>
                    <a:pt x="528" y="0"/>
                  </a:moveTo>
                  <a:cubicBezTo>
                    <a:pt x="335" y="0"/>
                    <a:pt x="168" y="223"/>
                    <a:pt x="1" y="223"/>
                  </a:cubicBezTo>
                  <a:cubicBezTo>
                    <a:pt x="104" y="430"/>
                    <a:pt x="240" y="573"/>
                    <a:pt x="407" y="573"/>
                  </a:cubicBezTo>
                  <a:cubicBezTo>
                    <a:pt x="510" y="573"/>
                    <a:pt x="626" y="519"/>
                    <a:pt x="754" y="391"/>
                  </a:cubicBezTo>
                  <a:cubicBezTo>
                    <a:pt x="838" y="391"/>
                    <a:pt x="838" y="223"/>
                    <a:pt x="838" y="223"/>
                  </a:cubicBezTo>
                  <a:cubicBezTo>
                    <a:pt x="726" y="56"/>
                    <a:pt x="624" y="0"/>
                    <a:pt x="528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5" name="Google Shape;14225;p16"/>
            <p:cNvSpPr/>
            <p:nvPr/>
          </p:nvSpPr>
          <p:spPr>
            <a:xfrm>
              <a:off x="2117800" y="3635025"/>
              <a:ext cx="46075" cy="98400"/>
            </a:xfrm>
            <a:custGeom>
              <a:avLst/>
              <a:gdLst/>
              <a:ahLst/>
              <a:cxnLst/>
              <a:rect l="l" t="t" r="r" b="b"/>
              <a:pathLst>
                <a:path w="1843" h="3936" extrusionOk="0">
                  <a:moveTo>
                    <a:pt x="419" y="1"/>
                  </a:moveTo>
                  <a:lnTo>
                    <a:pt x="419" y="1"/>
                  </a:lnTo>
                  <a:cubicBezTo>
                    <a:pt x="1" y="1759"/>
                    <a:pt x="754" y="2847"/>
                    <a:pt x="1005" y="3936"/>
                  </a:cubicBezTo>
                  <a:cubicBezTo>
                    <a:pt x="1843" y="2680"/>
                    <a:pt x="1089" y="1591"/>
                    <a:pt x="419" y="1"/>
                  </a:cubicBezTo>
                  <a:close/>
                </a:path>
              </a:pathLst>
            </a:custGeom>
            <a:solidFill>
              <a:srgbClr val="1A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6" name="Google Shape;14226;p16"/>
            <p:cNvSpPr/>
            <p:nvPr/>
          </p:nvSpPr>
          <p:spPr>
            <a:xfrm>
              <a:off x="2128275" y="3946900"/>
              <a:ext cx="48150" cy="86500"/>
            </a:xfrm>
            <a:custGeom>
              <a:avLst/>
              <a:gdLst/>
              <a:ahLst/>
              <a:cxnLst/>
              <a:rect l="l" t="t" r="r" b="b"/>
              <a:pathLst>
                <a:path w="1926" h="3460" extrusionOk="0">
                  <a:moveTo>
                    <a:pt x="1256" y="0"/>
                  </a:moveTo>
                  <a:cubicBezTo>
                    <a:pt x="503" y="670"/>
                    <a:pt x="0" y="1758"/>
                    <a:pt x="84" y="2930"/>
                  </a:cubicBezTo>
                  <a:cubicBezTo>
                    <a:pt x="531" y="2930"/>
                    <a:pt x="779" y="3459"/>
                    <a:pt x="1357" y="3459"/>
                  </a:cubicBezTo>
                  <a:cubicBezTo>
                    <a:pt x="1430" y="3459"/>
                    <a:pt x="1507" y="3451"/>
                    <a:pt x="1591" y="3433"/>
                  </a:cubicBezTo>
                  <a:cubicBezTo>
                    <a:pt x="1591" y="2344"/>
                    <a:pt x="1926" y="1172"/>
                    <a:pt x="1256" y="0"/>
                  </a:cubicBezTo>
                  <a:close/>
                </a:path>
              </a:pathLst>
            </a:custGeom>
            <a:solidFill>
              <a:srgbClr val="185E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7" name="Google Shape;14227;p16"/>
            <p:cNvSpPr/>
            <p:nvPr/>
          </p:nvSpPr>
          <p:spPr>
            <a:xfrm>
              <a:off x="2157575" y="3867350"/>
              <a:ext cx="10500" cy="16350"/>
            </a:xfrm>
            <a:custGeom>
              <a:avLst/>
              <a:gdLst/>
              <a:ahLst/>
              <a:cxnLst/>
              <a:rect l="l" t="t" r="r" b="b"/>
              <a:pathLst>
                <a:path w="420" h="654" extrusionOk="0">
                  <a:moveTo>
                    <a:pt x="419" y="1"/>
                  </a:moveTo>
                  <a:lnTo>
                    <a:pt x="0" y="503"/>
                  </a:lnTo>
                  <a:cubicBezTo>
                    <a:pt x="154" y="595"/>
                    <a:pt x="251" y="653"/>
                    <a:pt x="312" y="653"/>
                  </a:cubicBezTo>
                  <a:cubicBezTo>
                    <a:pt x="419" y="653"/>
                    <a:pt x="419" y="478"/>
                    <a:pt x="41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8" name="Google Shape;14228;p16"/>
            <p:cNvSpPr/>
            <p:nvPr/>
          </p:nvSpPr>
          <p:spPr>
            <a:xfrm>
              <a:off x="2835700" y="4032700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84"/>
                    <a:pt x="84" y="105"/>
                    <a:pt x="116" y="105"/>
                  </a:cubicBezTo>
                  <a:cubicBezTo>
                    <a:pt x="147" y="105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9" name="Google Shape;14229;p16"/>
            <p:cNvSpPr/>
            <p:nvPr/>
          </p:nvSpPr>
          <p:spPr>
            <a:xfrm>
              <a:off x="2785475" y="3743875"/>
              <a:ext cx="12575" cy="5550"/>
            </a:xfrm>
            <a:custGeom>
              <a:avLst/>
              <a:gdLst/>
              <a:ahLst/>
              <a:cxnLst/>
              <a:rect l="l" t="t" r="r" b="b"/>
              <a:pathLst>
                <a:path w="503" h="222" extrusionOk="0">
                  <a:moveTo>
                    <a:pt x="0" y="0"/>
                  </a:moveTo>
                  <a:cubicBezTo>
                    <a:pt x="78" y="156"/>
                    <a:pt x="156" y="221"/>
                    <a:pt x="234" y="221"/>
                  </a:cubicBezTo>
                  <a:cubicBezTo>
                    <a:pt x="323" y="221"/>
                    <a:pt x="413" y="135"/>
                    <a:pt x="503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0" name="Google Shape;14230;p16"/>
            <p:cNvSpPr/>
            <p:nvPr/>
          </p:nvSpPr>
          <p:spPr>
            <a:xfrm>
              <a:off x="2695475" y="322690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0" y="1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1"/>
                    <a:pt x="0" y="1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1" name="Google Shape;14231;p16"/>
            <p:cNvSpPr/>
            <p:nvPr/>
          </p:nvSpPr>
          <p:spPr>
            <a:xfrm>
              <a:off x="2029900" y="1003900"/>
              <a:ext cx="330725" cy="3300925"/>
            </a:xfrm>
            <a:custGeom>
              <a:avLst/>
              <a:gdLst/>
              <a:ahLst/>
              <a:cxnLst/>
              <a:rect l="l" t="t" r="r" b="b"/>
              <a:pathLst>
                <a:path w="13229" h="132037" extrusionOk="0">
                  <a:moveTo>
                    <a:pt x="944" y="1"/>
                  </a:moveTo>
                  <a:cubicBezTo>
                    <a:pt x="420" y="1"/>
                    <a:pt x="114" y="582"/>
                    <a:pt x="1" y="1434"/>
                  </a:cubicBezTo>
                  <a:cubicBezTo>
                    <a:pt x="1" y="1936"/>
                    <a:pt x="1" y="2522"/>
                    <a:pt x="168" y="3108"/>
                  </a:cubicBezTo>
                  <a:cubicBezTo>
                    <a:pt x="587" y="6373"/>
                    <a:pt x="252" y="9638"/>
                    <a:pt x="335" y="12903"/>
                  </a:cubicBezTo>
                  <a:cubicBezTo>
                    <a:pt x="84" y="15498"/>
                    <a:pt x="1005" y="18010"/>
                    <a:pt x="754" y="20605"/>
                  </a:cubicBezTo>
                  <a:cubicBezTo>
                    <a:pt x="921" y="23201"/>
                    <a:pt x="587" y="25796"/>
                    <a:pt x="1256" y="28391"/>
                  </a:cubicBezTo>
                  <a:cubicBezTo>
                    <a:pt x="1507" y="32410"/>
                    <a:pt x="1340" y="36345"/>
                    <a:pt x="1340" y="40363"/>
                  </a:cubicBezTo>
                  <a:cubicBezTo>
                    <a:pt x="1424" y="40782"/>
                    <a:pt x="1424" y="41117"/>
                    <a:pt x="1424" y="41619"/>
                  </a:cubicBezTo>
                  <a:cubicBezTo>
                    <a:pt x="1675" y="42456"/>
                    <a:pt x="1842" y="43293"/>
                    <a:pt x="2010" y="44214"/>
                  </a:cubicBezTo>
                  <a:cubicBezTo>
                    <a:pt x="2010" y="45303"/>
                    <a:pt x="1926" y="46307"/>
                    <a:pt x="1759" y="47396"/>
                  </a:cubicBezTo>
                  <a:cubicBezTo>
                    <a:pt x="1842" y="47647"/>
                    <a:pt x="1926" y="47898"/>
                    <a:pt x="1926" y="48149"/>
                  </a:cubicBezTo>
                  <a:cubicBezTo>
                    <a:pt x="1759" y="55265"/>
                    <a:pt x="2763" y="62381"/>
                    <a:pt x="2428" y="69414"/>
                  </a:cubicBezTo>
                  <a:cubicBezTo>
                    <a:pt x="2345" y="70418"/>
                    <a:pt x="2428" y="71423"/>
                    <a:pt x="2596" y="72428"/>
                  </a:cubicBezTo>
                  <a:cubicBezTo>
                    <a:pt x="2847" y="73265"/>
                    <a:pt x="2931" y="74102"/>
                    <a:pt x="2931" y="74939"/>
                  </a:cubicBezTo>
                  <a:cubicBezTo>
                    <a:pt x="3266" y="79628"/>
                    <a:pt x="3266" y="84316"/>
                    <a:pt x="4019" y="89004"/>
                  </a:cubicBezTo>
                  <a:cubicBezTo>
                    <a:pt x="4521" y="96623"/>
                    <a:pt x="4689" y="104157"/>
                    <a:pt x="4940" y="111692"/>
                  </a:cubicBezTo>
                  <a:cubicBezTo>
                    <a:pt x="4940" y="112446"/>
                    <a:pt x="5024" y="113115"/>
                    <a:pt x="5107" y="113785"/>
                  </a:cubicBezTo>
                  <a:cubicBezTo>
                    <a:pt x="5610" y="118892"/>
                    <a:pt x="5610" y="124083"/>
                    <a:pt x="5777" y="129190"/>
                  </a:cubicBezTo>
                  <a:cubicBezTo>
                    <a:pt x="5777" y="130111"/>
                    <a:pt x="5275" y="131199"/>
                    <a:pt x="6363" y="132036"/>
                  </a:cubicBezTo>
                  <a:cubicBezTo>
                    <a:pt x="8875" y="131952"/>
                    <a:pt x="10298" y="130780"/>
                    <a:pt x="10382" y="128436"/>
                  </a:cubicBezTo>
                  <a:cubicBezTo>
                    <a:pt x="10549" y="126511"/>
                    <a:pt x="10800" y="124585"/>
                    <a:pt x="11135" y="122659"/>
                  </a:cubicBezTo>
                  <a:cubicBezTo>
                    <a:pt x="11386" y="121906"/>
                    <a:pt x="11470" y="121069"/>
                    <a:pt x="11554" y="120232"/>
                  </a:cubicBezTo>
                  <a:cubicBezTo>
                    <a:pt x="11721" y="115208"/>
                    <a:pt x="12224" y="110185"/>
                    <a:pt x="12140" y="105078"/>
                  </a:cubicBezTo>
                  <a:cubicBezTo>
                    <a:pt x="11386" y="103906"/>
                    <a:pt x="12726" y="102734"/>
                    <a:pt x="12140" y="101562"/>
                  </a:cubicBezTo>
                  <a:cubicBezTo>
                    <a:pt x="11303" y="98632"/>
                    <a:pt x="11889" y="95534"/>
                    <a:pt x="11638" y="92520"/>
                  </a:cubicBezTo>
                  <a:lnTo>
                    <a:pt x="11638" y="91516"/>
                  </a:lnTo>
                  <a:cubicBezTo>
                    <a:pt x="11638" y="91516"/>
                    <a:pt x="11554" y="91432"/>
                    <a:pt x="11470" y="91348"/>
                  </a:cubicBezTo>
                  <a:cubicBezTo>
                    <a:pt x="11470" y="91181"/>
                    <a:pt x="11470" y="91097"/>
                    <a:pt x="11638" y="91013"/>
                  </a:cubicBezTo>
                  <a:lnTo>
                    <a:pt x="11638" y="89925"/>
                  </a:lnTo>
                  <a:cubicBezTo>
                    <a:pt x="11303" y="89674"/>
                    <a:pt x="11135" y="89255"/>
                    <a:pt x="11219" y="88837"/>
                  </a:cubicBezTo>
                  <a:cubicBezTo>
                    <a:pt x="11303" y="86493"/>
                    <a:pt x="11135" y="84232"/>
                    <a:pt x="10717" y="81888"/>
                  </a:cubicBezTo>
                  <a:cubicBezTo>
                    <a:pt x="10131" y="77702"/>
                    <a:pt x="10131" y="73432"/>
                    <a:pt x="9210" y="69246"/>
                  </a:cubicBezTo>
                  <a:cubicBezTo>
                    <a:pt x="8456" y="65898"/>
                    <a:pt x="9377" y="62298"/>
                    <a:pt x="8121" y="58949"/>
                  </a:cubicBezTo>
                  <a:cubicBezTo>
                    <a:pt x="8038" y="58698"/>
                    <a:pt x="8038" y="58447"/>
                    <a:pt x="8121" y="58279"/>
                  </a:cubicBezTo>
                  <a:cubicBezTo>
                    <a:pt x="8707" y="56688"/>
                    <a:pt x="8038" y="55098"/>
                    <a:pt x="8038" y="53591"/>
                  </a:cubicBezTo>
                  <a:cubicBezTo>
                    <a:pt x="8038" y="51079"/>
                    <a:pt x="5275" y="48819"/>
                    <a:pt x="7368" y="46224"/>
                  </a:cubicBezTo>
                  <a:cubicBezTo>
                    <a:pt x="7535" y="46056"/>
                    <a:pt x="7452" y="45721"/>
                    <a:pt x="7368" y="45470"/>
                  </a:cubicBezTo>
                  <a:cubicBezTo>
                    <a:pt x="5777" y="39693"/>
                    <a:pt x="5945" y="33582"/>
                    <a:pt x="4689" y="27722"/>
                  </a:cubicBezTo>
                  <a:cubicBezTo>
                    <a:pt x="4354" y="25796"/>
                    <a:pt x="4270" y="23870"/>
                    <a:pt x="4354" y="21945"/>
                  </a:cubicBezTo>
                  <a:cubicBezTo>
                    <a:pt x="4354" y="19768"/>
                    <a:pt x="3935" y="17508"/>
                    <a:pt x="4354" y="15247"/>
                  </a:cubicBezTo>
                  <a:cubicBezTo>
                    <a:pt x="4438" y="14829"/>
                    <a:pt x="4438" y="14159"/>
                    <a:pt x="3935" y="14159"/>
                  </a:cubicBezTo>
                  <a:cubicBezTo>
                    <a:pt x="3014" y="14159"/>
                    <a:pt x="3014" y="13740"/>
                    <a:pt x="3433" y="13154"/>
                  </a:cubicBezTo>
                  <a:cubicBezTo>
                    <a:pt x="4019" y="11982"/>
                    <a:pt x="4103" y="10726"/>
                    <a:pt x="3684" y="9554"/>
                  </a:cubicBezTo>
                  <a:cubicBezTo>
                    <a:pt x="3768" y="7796"/>
                    <a:pt x="3014" y="6038"/>
                    <a:pt x="3433" y="4113"/>
                  </a:cubicBezTo>
                  <a:lnTo>
                    <a:pt x="3433" y="4113"/>
                  </a:lnTo>
                  <a:cubicBezTo>
                    <a:pt x="4103" y="4280"/>
                    <a:pt x="4689" y="4699"/>
                    <a:pt x="5191" y="5285"/>
                  </a:cubicBezTo>
                  <a:cubicBezTo>
                    <a:pt x="7284" y="7294"/>
                    <a:pt x="9210" y="9387"/>
                    <a:pt x="11554" y="11229"/>
                  </a:cubicBezTo>
                  <a:cubicBezTo>
                    <a:pt x="11778" y="11408"/>
                    <a:pt x="12051" y="11492"/>
                    <a:pt x="12332" y="11492"/>
                  </a:cubicBezTo>
                  <a:cubicBezTo>
                    <a:pt x="12577" y="11492"/>
                    <a:pt x="12828" y="11429"/>
                    <a:pt x="13061" y="11312"/>
                  </a:cubicBezTo>
                  <a:cubicBezTo>
                    <a:pt x="13228" y="11061"/>
                    <a:pt x="13228" y="10643"/>
                    <a:pt x="13061" y="10392"/>
                  </a:cubicBezTo>
                  <a:cubicBezTo>
                    <a:pt x="9796" y="6540"/>
                    <a:pt x="5693" y="3527"/>
                    <a:pt x="1842" y="429"/>
                  </a:cubicBezTo>
                  <a:cubicBezTo>
                    <a:pt x="1492" y="132"/>
                    <a:pt x="1193" y="1"/>
                    <a:pt x="94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2" name="Google Shape;14232;p16"/>
            <p:cNvSpPr/>
            <p:nvPr/>
          </p:nvSpPr>
          <p:spPr>
            <a:xfrm>
              <a:off x="1944100" y="2237500"/>
              <a:ext cx="280475" cy="2186800"/>
            </a:xfrm>
            <a:custGeom>
              <a:avLst/>
              <a:gdLst/>
              <a:ahLst/>
              <a:cxnLst/>
              <a:rect l="l" t="t" r="r" b="b"/>
              <a:pathLst>
                <a:path w="11219" h="87472" extrusionOk="0">
                  <a:moveTo>
                    <a:pt x="2063" y="1"/>
                  </a:moveTo>
                  <a:cubicBezTo>
                    <a:pt x="1162" y="1"/>
                    <a:pt x="1311" y="1041"/>
                    <a:pt x="1172" y="1735"/>
                  </a:cubicBezTo>
                  <a:cubicBezTo>
                    <a:pt x="754" y="4331"/>
                    <a:pt x="1423" y="6842"/>
                    <a:pt x="1005" y="9437"/>
                  </a:cubicBezTo>
                  <a:cubicBezTo>
                    <a:pt x="335" y="13456"/>
                    <a:pt x="1088" y="17642"/>
                    <a:pt x="586" y="21661"/>
                  </a:cubicBezTo>
                  <a:cubicBezTo>
                    <a:pt x="586" y="21912"/>
                    <a:pt x="754" y="22079"/>
                    <a:pt x="837" y="22330"/>
                  </a:cubicBezTo>
                  <a:cubicBezTo>
                    <a:pt x="1172" y="22749"/>
                    <a:pt x="1423" y="23167"/>
                    <a:pt x="1005" y="23670"/>
                  </a:cubicBezTo>
                  <a:cubicBezTo>
                    <a:pt x="586" y="24088"/>
                    <a:pt x="335" y="24591"/>
                    <a:pt x="335" y="25177"/>
                  </a:cubicBezTo>
                  <a:cubicBezTo>
                    <a:pt x="335" y="25428"/>
                    <a:pt x="419" y="25763"/>
                    <a:pt x="502" y="26014"/>
                  </a:cubicBezTo>
                  <a:cubicBezTo>
                    <a:pt x="586" y="26181"/>
                    <a:pt x="586" y="26349"/>
                    <a:pt x="502" y="26516"/>
                  </a:cubicBezTo>
                  <a:cubicBezTo>
                    <a:pt x="502" y="26851"/>
                    <a:pt x="335" y="27019"/>
                    <a:pt x="335" y="27353"/>
                  </a:cubicBezTo>
                  <a:cubicBezTo>
                    <a:pt x="419" y="27605"/>
                    <a:pt x="502" y="27856"/>
                    <a:pt x="670" y="28107"/>
                  </a:cubicBezTo>
                  <a:cubicBezTo>
                    <a:pt x="837" y="28358"/>
                    <a:pt x="1005" y="28609"/>
                    <a:pt x="1088" y="28777"/>
                  </a:cubicBezTo>
                  <a:cubicBezTo>
                    <a:pt x="1172" y="28944"/>
                    <a:pt x="1256" y="29112"/>
                    <a:pt x="1256" y="29279"/>
                  </a:cubicBezTo>
                  <a:cubicBezTo>
                    <a:pt x="1256" y="29446"/>
                    <a:pt x="1256" y="29698"/>
                    <a:pt x="1256" y="29865"/>
                  </a:cubicBezTo>
                  <a:cubicBezTo>
                    <a:pt x="1256" y="30032"/>
                    <a:pt x="1172" y="30200"/>
                    <a:pt x="1088" y="30367"/>
                  </a:cubicBezTo>
                  <a:cubicBezTo>
                    <a:pt x="1005" y="30535"/>
                    <a:pt x="837" y="30786"/>
                    <a:pt x="670" y="30953"/>
                  </a:cubicBezTo>
                  <a:cubicBezTo>
                    <a:pt x="419" y="31121"/>
                    <a:pt x="335" y="31372"/>
                    <a:pt x="335" y="31623"/>
                  </a:cubicBezTo>
                  <a:cubicBezTo>
                    <a:pt x="419" y="31874"/>
                    <a:pt x="586" y="32125"/>
                    <a:pt x="754" y="32377"/>
                  </a:cubicBezTo>
                  <a:lnTo>
                    <a:pt x="921" y="32628"/>
                  </a:lnTo>
                  <a:cubicBezTo>
                    <a:pt x="1005" y="32795"/>
                    <a:pt x="1005" y="32963"/>
                    <a:pt x="1088" y="33214"/>
                  </a:cubicBezTo>
                  <a:cubicBezTo>
                    <a:pt x="1172" y="33967"/>
                    <a:pt x="1172" y="34721"/>
                    <a:pt x="1088" y="35558"/>
                  </a:cubicBezTo>
                  <a:cubicBezTo>
                    <a:pt x="1088" y="35725"/>
                    <a:pt x="1172" y="35977"/>
                    <a:pt x="1256" y="36228"/>
                  </a:cubicBezTo>
                  <a:cubicBezTo>
                    <a:pt x="1423" y="36479"/>
                    <a:pt x="1591" y="36730"/>
                    <a:pt x="1758" y="36897"/>
                  </a:cubicBezTo>
                  <a:cubicBezTo>
                    <a:pt x="2595" y="37651"/>
                    <a:pt x="1674" y="38237"/>
                    <a:pt x="1674" y="38907"/>
                  </a:cubicBezTo>
                  <a:cubicBezTo>
                    <a:pt x="1842" y="41251"/>
                    <a:pt x="1507" y="43595"/>
                    <a:pt x="1507" y="45939"/>
                  </a:cubicBezTo>
                  <a:cubicBezTo>
                    <a:pt x="1591" y="47781"/>
                    <a:pt x="1340" y="49539"/>
                    <a:pt x="670" y="51214"/>
                  </a:cubicBezTo>
                  <a:cubicBezTo>
                    <a:pt x="0" y="52469"/>
                    <a:pt x="251" y="54060"/>
                    <a:pt x="1340" y="54981"/>
                  </a:cubicBezTo>
                  <a:cubicBezTo>
                    <a:pt x="1674" y="55316"/>
                    <a:pt x="1674" y="55316"/>
                    <a:pt x="1591" y="55399"/>
                  </a:cubicBezTo>
                  <a:cubicBezTo>
                    <a:pt x="251" y="56906"/>
                    <a:pt x="335" y="58246"/>
                    <a:pt x="1926" y="59334"/>
                  </a:cubicBezTo>
                  <a:cubicBezTo>
                    <a:pt x="2679" y="59837"/>
                    <a:pt x="3433" y="60172"/>
                    <a:pt x="2595" y="61260"/>
                  </a:cubicBezTo>
                  <a:lnTo>
                    <a:pt x="2093" y="61595"/>
                  </a:lnTo>
                  <a:cubicBezTo>
                    <a:pt x="921" y="62348"/>
                    <a:pt x="335" y="63102"/>
                    <a:pt x="1340" y="64441"/>
                  </a:cubicBezTo>
                  <a:cubicBezTo>
                    <a:pt x="2930" y="66450"/>
                    <a:pt x="4102" y="68543"/>
                    <a:pt x="3349" y="71222"/>
                  </a:cubicBezTo>
                  <a:cubicBezTo>
                    <a:pt x="3014" y="71892"/>
                    <a:pt x="3181" y="72646"/>
                    <a:pt x="3684" y="73148"/>
                  </a:cubicBezTo>
                  <a:cubicBezTo>
                    <a:pt x="3851" y="73148"/>
                    <a:pt x="4019" y="73315"/>
                    <a:pt x="3935" y="73483"/>
                  </a:cubicBezTo>
                  <a:cubicBezTo>
                    <a:pt x="3935" y="73650"/>
                    <a:pt x="3851" y="73818"/>
                    <a:pt x="3851" y="73985"/>
                  </a:cubicBezTo>
                  <a:cubicBezTo>
                    <a:pt x="3952" y="74253"/>
                    <a:pt x="3865" y="74307"/>
                    <a:pt x="3729" y="74307"/>
                  </a:cubicBezTo>
                  <a:cubicBezTo>
                    <a:pt x="3639" y="74307"/>
                    <a:pt x="3527" y="74283"/>
                    <a:pt x="3436" y="74283"/>
                  </a:cubicBezTo>
                  <a:cubicBezTo>
                    <a:pt x="3321" y="74283"/>
                    <a:pt x="3237" y="74320"/>
                    <a:pt x="3265" y="74488"/>
                  </a:cubicBezTo>
                  <a:cubicBezTo>
                    <a:pt x="2847" y="75408"/>
                    <a:pt x="3181" y="76413"/>
                    <a:pt x="4019" y="76832"/>
                  </a:cubicBezTo>
                  <a:cubicBezTo>
                    <a:pt x="5107" y="77836"/>
                    <a:pt x="5107" y="78422"/>
                    <a:pt x="4353" y="79511"/>
                  </a:cubicBezTo>
                  <a:cubicBezTo>
                    <a:pt x="3935" y="80097"/>
                    <a:pt x="4102" y="81101"/>
                    <a:pt x="4521" y="81353"/>
                  </a:cubicBezTo>
                  <a:cubicBezTo>
                    <a:pt x="6028" y="82022"/>
                    <a:pt x="5693" y="83111"/>
                    <a:pt x="5358" y="84199"/>
                  </a:cubicBezTo>
                  <a:cubicBezTo>
                    <a:pt x="5330" y="84311"/>
                    <a:pt x="5330" y="84339"/>
                    <a:pt x="5343" y="84339"/>
                  </a:cubicBezTo>
                  <a:cubicBezTo>
                    <a:pt x="5355" y="84339"/>
                    <a:pt x="5380" y="84311"/>
                    <a:pt x="5401" y="84311"/>
                  </a:cubicBezTo>
                  <a:cubicBezTo>
                    <a:pt x="5423" y="84311"/>
                    <a:pt x="5442" y="84339"/>
                    <a:pt x="5442" y="84450"/>
                  </a:cubicBezTo>
                  <a:cubicBezTo>
                    <a:pt x="5777" y="85371"/>
                    <a:pt x="6028" y="86376"/>
                    <a:pt x="7032" y="86794"/>
                  </a:cubicBezTo>
                  <a:cubicBezTo>
                    <a:pt x="7684" y="86957"/>
                    <a:pt x="8440" y="87472"/>
                    <a:pt x="9120" y="87472"/>
                  </a:cubicBezTo>
                  <a:cubicBezTo>
                    <a:pt x="9489" y="87472"/>
                    <a:pt x="9836" y="87320"/>
                    <a:pt x="10130" y="86878"/>
                  </a:cubicBezTo>
                  <a:cubicBezTo>
                    <a:pt x="10967" y="85622"/>
                    <a:pt x="11218" y="84283"/>
                    <a:pt x="9795" y="83194"/>
                  </a:cubicBezTo>
                  <a:cubicBezTo>
                    <a:pt x="9042" y="83278"/>
                    <a:pt x="9042" y="84032"/>
                    <a:pt x="8623" y="84534"/>
                  </a:cubicBezTo>
                  <a:cubicBezTo>
                    <a:pt x="8623" y="82860"/>
                    <a:pt x="8623" y="81269"/>
                    <a:pt x="8623" y="79678"/>
                  </a:cubicBezTo>
                  <a:cubicBezTo>
                    <a:pt x="8372" y="76915"/>
                    <a:pt x="8623" y="74153"/>
                    <a:pt x="8037" y="71474"/>
                  </a:cubicBezTo>
                  <a:cubicBezTo>
                    <a:pt x="7953" y="71222"/>
                    <a:pt x="7870" y="70971"/>
                    <a:pt x="7786" y="70720"/>
                  </a:cubicBezTo>
                  <a:cubicBezTo>
                    <a:pt x="7367" y="68460"/>
                    <a:pt x="8037" y="66116"/>
                    <a:pt x="7619" y="63771"/>
                  </a:cubicBezTo>
                  <a:cubicBezTo>
                    <a:pt x="7200" y="62181"/>
                    <a:pt x="7032" y="60506"/>
                    <a:pt x="7200" y="58832"/>
                  </a:cubicBezTo>
                  <a:cubicBezTo>
                    <a:pt x="7116" y="52972"/>
                    <a:pt x="6363" y="47111"/>
                    <a:pt x="6028" y="41335"/>
                  </a:cubicBezTo>
                  <a:cubicBezTo>
                    <a:pt x="5526" y="39995"/>
                    <a:pt x="5777" y="38656"/>
                    <a:pt x="5526" y="37316"/>
                  </a:cubicBezTo>
                  <a:cubicBezTo>
                    <a:pt x="5442" y="36981"/>
                    <a:pt x="5358" y="36730"/>
                    <a:pt x="5274" y="36479"/>
                  </a:cubicBezTo>
                  <a:cubicBezTo>
                    <a:pt x="5274" y="32712"/>
                    <a:pt x="4605" y="28944"/>
                    <a:pt x="4605" y="25177"/>
                  </a:cubicBezTo>
                  <a:cubicBezTo>
                    <a:pt x="4270" y="21074"/>
                    <a:pt x="4270" y="16889"/>
                    <a:pt x="4102" y="12703"/>
                  </a:cubicBezTo>
                  <a:cubicBezTo>
                    <a:pt x="3935" y="8517"/>
                    <a:pt x="4102" y="4247"/>
                    <a:pt x="2763" y="145"/>
                  </a:cubicBezTo>
                  <a:cubicBezTo>
                    <a:pt x="2477" y="45"/>
                    <a:pt x="2248" y="1"/>
                    <a:pt x="2063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3" name="Google Shape;14233;p16"/>
            <p:cNvSpPr/>
            <p:nvPr/>
          </p:nvSpPr>
          <p:spPr>
            <a:xfrm>
              <a:off x="1931525" y="893225"/>
              <a:ext cx="537925" cy="454600"/>
            </a:xfrm>
            <a:custGeom>
              <a:avLst/>
              <a:gdLst/>
              <a:ahLst/>
              <a:cxnLst/>
              <a:rect l="l" t="t" r="r" b="b"/>
              <a:pathLst>
                <a:path w="21517" h="18184" extrusionOk="0">
                  <a:moveTo>
                    <a:pt x="4522" y="0"/>
                  </a:moveTo>
                  <a:cubicBezTo>
                    <a:pt x="3684" y="503"/>
                    <a:pt x="3936" y="1507"/>
                    <a:pt x="3601" y="2344"/>
                  </a:cubicBezTo>
                  <a:cubicBezTo>
                    <a:pt x="2970" y="2029"/>
                    <a:pt x="2413" y="1416"/>
                    <a:pt x="1651" y="1416"/>
                  </a:cubicBezTo>
                  <a:cubicBezTo>
                    <a:pt x="1604" y="1416"/>
                    <a:pt x="1556" y="1419"/>
                    <a:pt x="1508" y="1423"/>
                  </a:cubicBezTo>
                  <a:cubicBezTo>
                    <a:pt x="1" y="3014"/>
                    <a:pt x="922" y="4772"/>
                    <a:pt x="1173" y="6447"/>
                  </a:cubicBezTo>
                  <a:cubicBezTo>
                    <a:pt x="1508" y="7284"/>
                    <a:pt x="1759" y="8288"/>
                    <a:pt x="1675" y="9293"/>
                  </a:cubicBezTo>
                  <a:cubicBezTo>
                    <a:pt x="1675" y="10381"/>
                    <a:pt x="1173" y="11637"/>
                    <a:pt x="2177" y="12726"/>
                  </a:cubicBezTo>
                  <a:lnTo>
                    <a:pt x="2847" y="12726"/>
                  </a:lnTo>
                  <a:cubicBezTo>
                    <a:pt x="3684" y="12307"/>
                    <a:pt x="4940" y="12558"/>
                    <a:pt x="4689" y="11135"/>
                  </a:cubicBezTo>
                  <a:cubicBezTo>
                    <a:pt x="4522" y="9712"/>
                    <a:pt x="5024" y="8288"/>
                    <a:pt x="4522" y="6949"/>
                  </a:cubicBezTo>
                  <a:cubicBezTo>
                    <a:pt x="4605" y="6279"/>
                    <a:pt x="4354" y="5526"/>
                    <a:pt x="4856" y="4689"/>
                  </a:cubicBezTo>
                  <a:cubicBezTo>
                    <a:pt x="8959" y="8372"/>
                    <a:pt x="13312" y="11637"/>
                    <a:pt x="16996" y="15572"/>
                  </a:cubicBezTo>
                  <a:cubicBezTo>
                    <a:pt x="17153" y="17061"/>
                    <a:pt x="18336" y="18183"/>
                    <a:pt x="19792" y="18183"/>
                  </a:cubicBezTo>
                  <a:cubicBezTo>
                    <a:pt x="19891" y="18183"/>
                    <a:pt x="19992" y="18178"/>
                    <a:pt x="20093" y="18167"/>
                  </a:cubicBezTo>
                  <a:cubicBezTo>
                    <a:pt x="20596" y="17749"/>
                    <a:pt x="21098" y="17079"/>
                    <a:pt x="20763" y="16493"/>
                  </a:cubicBezTo>
                  <a:cubicBezTo>
                    <a:pt x="20010" y="15405"/>
                    <a:pt x="21349" y="15572"/>
                    <a:pt x="21517" y="15070"/>
                  </a:cubicBezTo>
                  <a:cubicBezTo>
                    <a:pt x="20177" y="13060"/>
                    <a:pt x="18000" y="11805"/>
                    <a:pt x="16326" y="10214"/>
                  </a:cubicBezTo>
                  <a:cubicBezTo>
                    <a:pt x="13228" y="7200"/>
                    <a:pt x="10131" y="4437"/>
                    <a:pt x="6949" y="1507"/>
                  </a:cubicBezTo>
                  <a:cubicBezTo>
                    <a:pt x="5777" y="1507"/>
                    <a:pt x="5442" y="335"/>
                    <a:pt x="452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4" name="Google Shape;14234;p16"/>
            <p:cNvSpPr/>
            <p:nvPr/>
          </p:nvSpPr>
          <p:spPr>
            <a:xfrm>
              <a:off x="2078050" y="1242750"/>
              <a:ext cx="242800" cy="2011375"/>
            </a:xfrm>
            <a:custGeom>
              <a:avLst/>
              <a:gdLst/>
              <a:ahLst/>
              <a:cxnLst/>
              <a:rect l="l" t="t" r="r" b="b"/>
              <a:pathLst>
                <a:path w="9712" h="80455" extrusionOk="0">
                  <a:moveTo>
                    <a:pt x="1758" y="0"/>
                  </a:moveTo>
                  <a:lnTo>
                    <a:pt x="1758" y="0"/>
                  </a:lnTo>
                  <a:cubicBezTo>
                    <a:pt x="2344" y="2093"/>
                    <a:pt x="0" y="3684"/>
                    <a:pt x="502" y="5777"/>
                  </a:cubicBezTo>
                  <a:cubicBezTo>
                    <a:pt x="636" y="5857"/>
                    <a:pt x="750" y="5890"/>
                    <a:pt x="851" y="5890"/>
                  </a:cubicBezTo>
                  <a:cubicBezTo>
                    <a:pt x="1342" y="5890"/>
                    <a:pt x="1495" y="5093"/>
                    <a:pt x="1910" y="5093"/>
                  </a:cubicBezTo>
                  <a:cubicBezTo>
                    <a:pt x="1941" y="5093"/>
                    <a:pt x="1974" y="5097"/>
                    <a:pt x="2009" y="5107"/>
                  </a:cubicBezTo>
                  <a:cubicBezTo>
                    <a:pt x="3014" y="7117"/>
                    <a:pt x="586" y="9126"/>
                    <a:pt x="2261" y="11051"/>
                  </a:cubicBezTo>
                  <a:cubicBezTo>
                    <a:pt x="2344" y="11135"/>
                    <a:pt x="1926" y="11554"/>
                    <a:pt x="1842" y="11889"/>
                  </a:cubicBezTo>
                  <a:cubicBezTo>
                    <a:pt x="1674" y="12391"/>
                    <a:pt x="837" y="12558"/>
                    <a:pt x="1005" y="13312"/>
                  </a:cubicBezTo>
                  <a:cubicBezTo>
                    <a:pt x="2177" y="13479"/>
                    <a:pt x="2763" y="13898"/>
                    <a:pt x="2428" y="15321"/>
                  </a:cubicBezTo>
                  <a:cubicBezTo>
                    <a:pt x="2093" y="16326"/>
                    <a:pt x="2009" y="17330"/>
                    <a:pt x="2177" y="18419"/>
                  </a:cubicBezTo>
                  <a:cubicBezTo>
                    <a:pt x="3014" y="21516"/>
                    <a:pt x="3516" y="24698"/>
                    <a:pt x="3600" y="27879"/>
                  </a:cubicBezTo>
                  <a:cubicBezTo>
                    <a:pt x="3684" y="29386"/>
                    <a:pt x="3851" y="30893"/>
                    <a:pt x="4270" y="32316"/>
                  </a:cubicBezTo>
                  <a:cubicBezTo>
                    <a:pt x="4605" y="33572"/>
                    <a:pt x="3181" y="35163"/>
                    <a:pt x="4940" y="36167"/>
                  </a:cubicBezTo>
                  <a:cubicBezTo>
                    <a:pt x="5274" y="36418"/>
                    <a:pt x="4940" y="37004"/>
                    <a:pt x="4521" y="37256"/>
                  </a:cubicBezTo>
                  <a:lnTo>
                    <a:pt x="2763" y="38093"/>
                  </a:lnTo>
                  <a:cubicBezTo>
                    <a:pt x="4102" y="38846"/>
                    <a:pt x="4102" y="40269"/>
                    <a:pt x="4605" y="41358"/>
                  </a:cubicBezTo>
                  <a:cubicBezTo>
                    <a:pt x="5274" y="42697"/>
                    <a:pt x="5526" y="43451"/>
                    <a:pt x="4270" y="44288"/>
                  </a:cubicBezTo>
                  <a:cubicBezTo>
                    <a:pt x="4424" y="44464"/>
                    <a:pt x="4584" y="44519"/>
                    <a:pt x="4743" y="44519"/>
                  </a:cubicBezTo>
                  <a:cubicBezTo>
                    <a:pt x="5003" y="44519"/>
                    <a:pt x="5263" y="44373"/>
                    <a:pt x="5495" y="44373"/>
                  </a:cubicBezTo>
                  <a:cubicBezTo>
                    <a:pt x="5662" y="44373"/>
                    <a:pt x="5815" y="44448"/>
                    <a:pt x="5944" y="44707"/>
                  </a:cubicBezTo>
                  <a:cubicBezTo>
                    <a:pt x="6363" y="45628"/>
                    <a:pt x="6028" y="46716"/>
                    <a:pt x="6112" y="47469"/>
                  </a:cubicBezTo>
                  <a:cubicBezTo>
                    <a:pt x="6279" y="48223"/>
                    <a:pt x="5860" y="48474"/>
                    <a:pt x="5191" y="48558"/>
                  </a:cubicBezTo>
                  <a:cubicBezTo>
                    <a:pt x="4940" y="48641"/>
                    <a:pt x="4856" y="48893"/>
                    <a:pt x="5107" y="49227"/>
                  </a:cubicBezTo>
                  <a:cubicBezTo>
                    <a:pt x="5777" y="49981"/>
                    <a:pt x="5107" y="51488"/>
                    <a:pt x="6530" y="51990"/>
                  </a:cubicBezTo>
                  <a:cubicBezTo>
                    <a:pt x="7033" y="52409"/>
                    <a:pt x="6865" y="53162"/>
                    <a:pt x="6363" y="53413"/>
                  </a:cubicBezTo>
                  <a:cubicBezTo>
                    <a:pt x="6028" y="53581"/>
                    <a:pt x="5860" y="53916"/>
                    <a:pt x="5860" y="54251"/>
                  </a:cubicBezTo>
                  <a:cubicBezTo>
                    <a:pt x="5944" y="56092"/>
                    <a:pt x="7200" y="57851"/>
                    <a:pt x="6279" y="59776"/>
                  </a:cubicBezTo>
                  <a:cubicBezTo>
                    <a:pt x="6195" y="59944"/>
                    <a:pt x="6363" y="60278"/>
                    <a:pt x="6446" y="60446"/>
                  </a:cubicBezTo>
                  <a:cubicBezTo>
                    <a:pt x="6865" y="61283"/>
                    <a:pt x="8456" y="62037"/>
                    <a:pt x="6698" y="63125"/>
                  </a:cubicBezTo>
                  <a:cubicBezTo>
                    <a:pt x="6446" y="63209"/>
                    <a:pt x="6614" y="63962"/>
                    <a:pt x="6865" y="64297"/>
                  </a:cubicBezTo>
                  <a:cubicBezTo>
                    <a:pt x="7451" y="65050"/>
                    <a:pt x="7702" y="65888"/>
                    <a:pt x="7619" y="66809"/>
                  </a:cubicBezTo>
                  <a:cubicBezTo>
                    <a:pt x="7870" y="68483"/>
                    <a:pt x="7619" y="70157"/>
                    <a:pt x="8288" y="71664"/>
                  </a:cubicBezTo>
                  <a:cubicBezTo>
                    <a:pt x="8539" y="72167"/>
                    <a:pt x="8539" y="72669"/>
                    <a:pt x="8288" y="73088"/>
                  </a:cubicBezTo>
                  <a:cubicBezTo>
                    <a:pt x="7953" y="73590"/>
                    <a:pt x="7870" y="74260"/>
                    <a:pt x="8121" y="74762"/>
                  </a:cubicBezTo>
                  <a:cubicBezTo>
                    <a:pt x="8623" y="76185"/>
                    <a:pt x="8791" y="77692"/>
                    <a:pt x="8707" y="79199"/>
                  </a:cubicBezTo>
                  <a:cubicBezTo>
                    <a:pt x="8623" y="79785"/>
                    <a:pt x="9042" y="80371"/>
                    <a:pt x="9628" y="80455"/>
                  </a:cubicBezTo>
                  <a:cubicBezTo>
                    <a:pt x="9712" y="76687"/>
                    <a:pt x="9042" y="73004"/>
                    <a:pt x="8874" y="69236"/>
                  </a:cubicBezTo>
                  <a:cubicBezTo>
                    <a:pt x="8456" y="60697"/>
                    <a:pt x="7619" y="52158"/>
                    <a:pt x="6614" y="43702"/>
                  </a:cubicBezTo>
                  <a:cubicBezTo>
                    <a:pt x="5860" y="37507"/>
                    <a:pt x="4940" y="31311"/>
                    <a:pt x="4102" y="25200"/>
                  </a:cubicBezTo>
                  <a:cubicBezTo>
                    <a:pt x="3349" y="19674"/>
                    <a:pt x="3181" y="14065"/>
                    <a:pt x="2847" y="8540"/>
                  </a:cubicBezTo>
                  <a:cubicBezTo>
                    <a:pt x="2679" y="5693"/>
                    <a:pt x="2763" y="2763"/>
                    <a:pt x="1758" y="0"/>
                  </a:cubicBezTo>
                  <a:close/>
                </a:path>
              </a:pathLst>
            </a:custGeom>
            <a:solidFill>
              <a:srgbClr val="71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5" name="Google Shape;14235;p16"/>
            <p:cNvSpPr/>
            <p:nvPr/>
          </p:nvSpPr>
          <p:spPr>
            <a:xfrm>
              <a:off x="1831075" y="715325"/>
              <a:ext cx="843500" cy="177925"/>
            </a:xfrm>
            <a:custGeom>
              <a:avLst/>
              <a:gdLst/>
              <a:ahLst/>
              <a:cxnLst/>
              <a:rect l="l" t="t" r="r" b="b"/>
              <a:pathLst>
                <a:path w="33740" h="7117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0" y="1172"/>
                    <a:pt x="251" y="2009"/>
                    <a:pt x="1926" y="2428"/>
                  </a:cubicBezTo>
                  <a:cubicBezTo>
                    <a:pt x="2031" y="2458"/>
                    <a:pt x="2144" y="2466"/>
                    <a:pt x="2259" y="2466"/>
                  </a:cubicBezTo>
                  <a:cubicBezTo>
                    <a:pt x="2409" y="2466"/>
                    <a:pt x="2562" y="2452"/>
                    <a:pt x="2704" y="2452"/>
                  </a:cubicBezTo>
                  <a:cubicBezTo>
                    <a:pt x="3061" y="2452"/>
                    <a:pt x="3349" y="2543"/>
                    <a:pt x="3349" y="3181"/>
                  </a:cubicBezTo>
                  <a:cubicBezTo>
                    <a:pt x="3406" y="4441"/>
                    <a:pt x="4051" y="4683"/>
                    <a:pt x="4801" y="4683"/>
                  </a:cubicBezTo>
                  <a:cubicBezTo>
                    <a:pt x="5148" y="4683"/>
                    <a:pt x="5517" y="4631"/>
                    <a:pt x="5861" y="4605"/>
                  </a:cubicBezTo>
                  <a:cubicBezTo>
                    <a:pt x="6112" y="4521"/>
                    <a:pt x="6363" y="4270"/>
                    <a:pt x="6530" y="4102"/>
                  </a:cubicBezTo>
                  <a:cubicBezTo>
                    <a:pt x="6614" y="4019"/>
                    <a:pt x="6447" y="3851"/>
                    <a:pt x="6614" y="3851"/>
                  </a:cubicBezTo>
                  <a:cubicBezTo>
                    <a:pt x="6726" y="4074"/>
                    <a:pt x="6949" y="4223"/>
                    <a:pt x="7185" y="4223"/>
                  </a:cubicBezTo>
                  <a:cubicBezTo>
                    <a:pt x="7302" y="4223"/>
                    <a:pt x="7423" y="4186"/>
                    <a:pt x="7535" y="4102"/>
                  </a:cubicBezTo>
                  <a:cubicBezTo>
                    <a:pt x="7782" y="3757"/>
                    <a:pt x="8087" y="3644"/>
                    <a:pt x="8416" y="3644"/>
                  </a:cubicBezTo>
                  <a:cubicBezTo>
                    <a:pt x="8645" y="3644"/>
                    <a:pt x="8885" y="3699"/>
                    <a:pt x="9126" y="3767"/>
                  </a:cubicBezTo>
                  <a:cubicBezTo>
                    <a:pt x="11805" y="4605"/>
                    <a:pt x="14567" y="4270"/>
                    <a:pt x="17246" y="4437"/>
                  </a:cubicBezTo>
                  <a:cubicBezTo>
                    <a:pt x="21181" y="4688"/>
                    <a:pt x="24865" y="5860"/>
                    <a:pt x="28632" y="6530"/>
                  </a:cubicBezTo>
                  <a:cubicBezTo>
                    <a:pt x="29386" y="7116"/>
                    <a:pt x="30390" y="6781"/>
                    <a:pt x="31144" y="7032"/>
                  </a:cubicBezTo>
                  <a:cubicBezTo>
                    <a:pt x="31730" y="6865"/>
                    <a:pt x="32148" y="6363"/>
                    <a:pt x="32232" y="5777"/>
                  </a:cubicBezTo>
                  <a:cubicBezTo>
                    <a:pt x="32316" y="5526"/>
                    <a:pt x="31897" y="5442"/>
                    <a:pt x="32065" y="5274"/>
                  </a:cubicBezTo>
                  <a:cubicBezTo>
                    <a:pt x="32093" y="5246"/>
                    <a:pt x="32118" y="5235"/>
                    <a:pt x="32143" y="5235"/>
                  </a:cubicBezTo>
                  <a:cubicBezTo>
                    <a:pt x="32265" y="5235"/>
                    <a:pt x="32358" y="5526"/>
                    <a:pt x="32567" y="5526"/>
                  </a:cubicBezTo>
                  <a:cubicBezTo>
                    <a:pt x="33153" y="5442"/>
                    <a:pt x="33739" y="5526"/>
                    <a:pt x="33572" y="4688"/>
                  </a:cubicBezTo>
                  <a:cubicBezTo>
                    <a:pt x="32735" y="4521"/>
                    <a:pt x="31897" y="4270"/>
                    <a:pt x="30976" y="4102"/>
                  </a:cubicBezTo>
                  <a:cubicBezTo>
                    <a:pt x="28800" y="3851"/>
                    <a:pt x="26623" y="3349"/>
                    <a:pt x="24614" y="2679"/>
                  </a:cubicBezTo>
                  <a:cubicBezTo>
                    <a:pt x="21715" y="2298"/>
                    <a:pt x="18956" y="1569"/>
                    <a:pt x="16019" y="1569"/>
                  </a:cubicBezTo>
                  <a:cubicBezTo>
                    <a:pt x="15732" y="1569"/>
                    <a:pt x="15444" y="1576"/>
                    <a:pt x="15153" y="1591"/>
                  </a:cubicBezTo>
                  <a:cubicBezTo>
                    <a:pt x="14840" y="1599"/>
                    <a:pt x="14528" y="1603"/>
                    <a:pt x="14217" y="1603"/>
                  </a:cubicBezTo>
                  <a:cubicBezTo>
                    <a:pt x="11447" y="1603"/>
                    <a:pt x="8737" y="1272"/>
                    <a:pt x="6028" y="670"/>
                  </a:cubicBezTo>
                  <a:cubicBezTo>
                    <a:pt x="5498" y="405"/>
                    <a:pt x="4936" y="347"/>
                    <a:pt x="4365" y="347"/>
                  </a:cubicBezTo>
                  <a:cubicBezTo>
                    <a:pt x="3925" y="347"/>
                    <a:pt x="3479" y="381"/>
                    <a:pt x="3038" y="381"/>
                  </a:cubicBezTo>
                  <a:cubicBezTo>
                    <a:pt x="2426" y="381"/>
                    <a:pt x="1823" y="315"/>
                    <a:pt x="1256" y="0"/>
                  </a:cubicBezTo>
                  <a:close/>
                </a:path>
              </a:pathLst>
            </a:custGeom>
            <a:solidFill>
              <a:srgbClr val="27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6" name="Google Shape;14236;p16"/>
            <p:cNvSpPr/>
            <p:nvPr/>
          </p:nvSpPr>
          <p:spPr>
            <a:xfrm>
              <a:off x="1586625" y="539075"/>
              <a:ext cx="395150" cy="348425"/>
            </a:xfrm>
            <a:custGeom>
              <a:avLst/>
              <a:gdLst/>
              <a:ahLst/>
              <a:cxnLst/>
              <a:rect l="l" t="t" r="r" b="b"/>
              <a:pathLst>
                <a:path w="15806" h="13937" extrusionOk="0">
                  <a:moveTo>
                    <a:pt x="1955" y="1"/>
                  </a:moveTo>
                  <a:cubicBezTo>
                    <a:pt x="348" y="1"/>
                    <a:pt x="0" y="1047"/>
                    <a:pt x="234" y="2529"/>
                  </a:cubicBezTo>
                  <a:cubicBezTo>
                    <a:pt x="820" y="3199"/>
                    <a:pt x="1323" y="3785"/>
                    <a:pt x="1909" y="4371"/>
                  </a:cubicBezTo>
                  <a:cubicBezTo>
                    <a:pt x="5006" y="7134"/>
                    <a:pt x="8104" y="9897"/>
                    <a:pt x="11285" y="12659"/>
                  </a:cubicBezTo>
                  <a:cubicBezTo>
                    <a:pt x="11620" y="13078"/>
                    <a:pt x="11871" y="13664"/>
                    <a:pt x="12373" y="13915"/>
                  </a:cubicBezTo>
                  <a:cubicBezTo>
                    <a:pt x="12433" y="13930"/>
                    <a:pt x="12495" y="13937"/>
                    <a:pt x="12557" y="13937"/>
                  </a:cubicBezTo>
                  <a:cubicBezTo>
                    <a:pt x="12849" y="13937"/>
                    <a:pt x="13157" y="13787"/>
                    <a:pt x="13294" y="13580"/>
                  </a:cubicBezTo>
                  <a:cubicBezTo>
                    <a:pt x="13462" y="12073"/>
                    <a:pt x="15639" y="12659"/>
                    <a:pt x="15806" y="11152"/>
                  </a:cubicBezTo>
                  <a:cubicBezTo>
                    <a:pt x="15712" y="11142"/>
                    <a:pt x="15618" y="11138"/>
                    <a:pt x="15523" y="11138"/>
                  </a:cubicBezTo>
                  <a:cubicBezTo>
                    <a:pt x="15241" y="11138"/>
                    <a:pt x="14958" y="11173"/>
                    <a:pt x="14676" y="11173"/>
                  </a:cubicBezTo>
                  <a:cubicBezTo>
                    <a:pt x="14299" y="11173"/>
                    <a:pt x="13922" y="11110"/>
                    <a:pt x="13546" y="10817"/>
                  </a:cubicBezTo>
                  <a:cubicBezTo>
                    <a:pt x="13713" y="10566"/>
                    <a:pt x="13797" y="10231"/>
                    <a:pt x="13880" y="9897"/>
                  </a:cubicBezTo>
                  <a:cubicBezTo>
                    <a:pt x="14072" y="8941"/>
                    <a:pt x="13875" y="8519"/>
                    <a:pt x="13254" y="8519"/>
                  </a:cubicBezTo>
                  <a:cubicBezTo>
                    <a:pt x="13059" y="8519"/>
                    <a:pt x="12821" y="8561"/>
                    <a:pt x="12541" y="8641"/>
                  </a:cubicBezTo>
                  <a:cubicBezTo>
                    <a:pt x="12035" y="8774"/>
                    <a:pt x="11690" y="8865"/>
                    <a:pt x="11449" y="8865"/>
                  </a:cubicBezTo>
                  <a:cubicBezTo>
                    <a:pt x="10933" y="8865"/>
                    <a:pt x="10897" y="8447"/>
                    <a:pt x="10783" y="7134"/>
                  </a:cubicBezTo>
                  <a:cubicBezTo>
                    <a:pt x="10783" y="7134"/>
                    <a:pt x="10867" y="7050"/>
                    <a:pt x="10867" y="6966"/>
                  </a:cubicBezTo>
                  <a:cubicBezTo>
                    <a:pt x="10950" y="6883"/>
                    <a:pt x="10867" y="6715"/>
                    <a:pt x="10699" y="6631"/>
                  </a:cubicBezTo>
                  <a:cubicBezTo>
                    <a:pt x="8188" y="4120"/>
                    <a:pt x="5341" y="1943"/>
                    <a:pt x="2327" y="18"/>
                  </a:cubicBezTo>
                  <a:cubicBezTo>
                    <a:pt x="2196" y="6"/>
                    <a:pt x="2072" y="1"/>
                    <a:pt x="195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7" name="Google Shape;14237;p16"/>
            <p:cNvSpPr/>
            <p:nvPr/>
          </p:nvSpPr>
          <p:spPr>
            <a:xfrm>
              <a:off x="2668250" y="1637775"/>
              <a:ext cx="150725" cy="519625"/>
            </a:xfrm>
            <a:custGeom>
              <a:avLst/>
              <a:gdLst/>
              <a:ahLst/>
              <a:cxnLst/>
              <a:rect l="l" t="t" r="r" b="b"/>
              <a:pathLst>
                <a:path w="6029" h="20785" extrusionOk="0">
                  <a:moveTo>
                    <a:pt x="1785" y="5319"/>
                  </a:moveTo>
                  <a:cubicBezTo>
                    <a:pt x="1850" y="5319"/>
                    <a:pt x="1924" y="5337"/>
                    <a:pt x="2010" y="5380"/>
                  </a:cubicBezTo>
                  <a:cubicBezTo>
                    <a:pt x="2178" y="5380"/>
                    <a:pt x="2178" y="5548"/>
                    <a:pt x="2178" y="5548"/>
                  </a:cubicBezTo>
                  <a:cubicBezTo>
                    <a:pt x="2052" y="5642"/>
                    <a:pt x="1903" y="5654"/>
                    <a:pt x="1752" y="5654"/>
                  </a:cubicBezTo>
                  <a:cubicBezTo>
                    <a:pt x="1702" y="5654"/>
                    <a:pt x="1652" y="5653"/>
                    <a:pt x="1602" y="5653"/>
                  </a:cubicBezTo>
                  <a:cubicBezTo>
                    <a:pt x="1499" y="5653"/>
                    <a:pt x="1399" y="5658"/>
                    <a:pt x="1309" y="5693"/>
                  </a:cubicBezTo>
                  <a:lnTo>
                    <a:pt x="1309" y="5693"/>
                  </a:lnTo>
                  <a:cubicBezTo>
                    <a:pt x="1452" y="5522"/>
                    <a:pt x="1568" y="5319"/>
                    <a:pt x="1785" y="5319"/>
                  </a:cubicBezTo>
                  <a:close/>
                  <a:moveTo>
                    <a:pt x="3109" y="1"/>
                  </a:moveTo>
                  <a:cubicBezTo>
                    <a:pt x="3050" y="1"/>
                    <a:pt x="2990" y="8"/>
                    <a:pt x="2931" y="22"/>
                  </a:cubicBezTo>
                  <a:cubicBezTo>
                    <a:pt x="2345" y="106"/>
                    <a:pt x="1843" y="608"/>
                    <a:pt x="1843" y="1194"/>
                  </a:cubicBezTo>
                  <a:cubicBezTo>
                    <a:pt x="1843" y="1446"/>
                    <a:pt x="1843" y="1697"/>
                    <a:pt x="1843" y="1948"/>
                  </a:cubicBezTo>
                  <a:cubicBezTo>
                    <a:pt x="1671" y="2041"/>
                    <a:pt x="1552" y="2080"/>
                    <a:pt x="1469" y="2080"/>
                  </a:cubicBezTo>
                  <a:cubicBezTo>
                    <a:pt x="1105" y="2080"/>
                    <a:pt x="1430" y="1346"/>
                    <a:pt x="1089" y="1278"/>
                  </a:cubicBezTo>
                  <a:cubicBezTo>
                    <a:pt x="1006" y="1111"/>
                    <a:pt x="838" y="943"/>
                    <a:pt x="671" y="776"/>
                  </a:cubicBezTo>
                  <a:cubicBezTo>
                    <a:pt x="601" y="741"/>
                    <a:pt x="518" y="721"/>
                    <a:pt x="431" y="721"/>
                  </a:cubicBezTo>
                  <a:cubicBezTo>
                    <a:pt x="310" y="721"/>
                    <a:pt x="183" y="761"/>
                    <a:pt x="85" y="860"/>
                  </a:cubicBezTo>
                  <a:cubicBezTo>
                    <a:pt x="1" y="2618"/>
                    <a:pt x="336" y="4292"/>
                    <a:pt x="1089" y="5883"/>
                  </a:cubicBezTo>
                  <a:cubicBezTo>
                    <a:pt x="1089" y="8394"/>
                    <a:pt x="1341" y="10822"/>
                    <a:pt x="1927" y="13250"/>
                  </a:cubicBezTo>
                  <a:cubicBezTo>
                    <a:pt x="2178" y="14757"/>
                    <a:pt x="1759" y="16515"/>
                    <a:pt x="2680" y="17938"/>
                  </a:cubicBezTo>
                  <a:cubicBezTo>
                    <a:pt x="3517" y="18776"/>
                    <a:pt x="2596" y="20701"/>
                    <a:pt x="4522" y="20785"/>
                  </a:cubicBezTo>
                  <a:cubicBezTo>
                    <a:pt x="4773" y="20701"/>
                    <a:pt x="5024" y="20701"/>
                    <a:pt x="5192" y="20534"/>
                  </a:cubicBezTo>
                  <a:cubicBezTo>
                    <a:pt x="5443" y="20115"/>
                    <a:pt x="5443" y="19696"/>
                    <a:pt x="5443" y="19278"/>
                  </a:cubicBezTo>
                  <a:cubicBezTo>
                    <a:pt x="5526" y="18943"/>
                    <a:pt x="5694" y="18608"/>
                    <a:pt x="5861" y="18357"/>
                  </a:cubicBezTo>
                  <a:cubicBezTo>
                    <a:pt x="5945" y="18106"/>
                    <a:pt x="6029" y="17938"/>
                    <a:pt x="6029" y="17687"/>
                  </a:cubicBezTo>
                  <a:cubicBezTo>
                    <a:pt x="5861" y="16766"/>
                    <a:pt x="5778" y="15762"/>
                    <a:pt x="5778" y="14757"/>
                  </a:cubicBezTo>
                  <a:cubicBezTo>
                    <a:pt x="5443" y="12245"/>
                    <a:pt x="4940" y="9818"/>
                    <a:pt x="4187" y="7390"/>
                  </a:cubicBezTo>
                  <a:cubicBezTo>
                    <a:pt x="4020" y="6385"/>
                    <a:pt x="3852" y="5464"/>
                    <a:pt x="3601" y="4376"/>
                  </a:cubicBezTo>
                  <a:cubicBezTo>
                    <a:pt x="3099" y="3287"/>
                    <a:pt x="4020" y="2450"/>
                    <a:pt x="4020" y="1446"/>
                  </a:cubicBezTo>
                  <a:cubicBezTo>
                    <a:pt x="4020" y="1111"/>
                    <a:pt x="4020" y="692"/>
                    <a:pt x="3852" y="357"/>
                  </a:cubicBezTo>
                  <a:cubicBezTo>
                    <a:pt x="3645" y="151"/>
                    <a:pt x="3382" y="1"/>
                    <a:pt x="3109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8" name="Google Shape;14238;p16"/>
            <p:cNvSpPr/>
            <p:nvPr/>
          </p:nvSpPr>
          <p:spPr>
            <a:xfrm>
              <a:off x="1877125" y="878575"/>
              <a:ext cx="127675" cy="477275"/>
            </a:xfrm>
            <a:custGeom>
              <a:avLst/>
              <a:gdLst/>
              <a:ahLst/>
              <a:cxnLst/>
              <a:rect l="l" t="t" r="r" b="b"/>
              <a:pathLst>
                <a:path w="5107" h="19091" extrusionOk="0">
                  <a:moveTo>
                    <a:pt x="670" y="0"/>
                  </a:moveTo>
                  <a:cubicBezTo>
                    <a:pt x="670" y="2009"/>
                    <a:pt x="0" y="4102"/>
                    <a:pt x="586" y="6112"/>
                  </a:cubicBezTo>
                  <a:cubicBezTo>
                    <a:pt x="753" y="9126"/>
                    <a:pt x="1256" y="12140"/>
                    <a:pt x="2009" y="15153"/>
                  </a:cubicBezTo>
                  <a:cubicBezTo>
                    <a:pt x="2846" y="15907"/>
                    <a:pt x="2093" y="17079"/>
                    <a:pt x="2512" y="17916"/>
                  </a:cubicBezTo>
                  <a:cubicBezTo>
                    <a:pt x="2690" y="18272"/>
                    <a:pt x="2825" y="19090"/>
                    <a:pt x="3277" y="19090"/>
                  </a:cubicBezTo>
                  <a:cubicBezTo>
                    <a:pt x="3462" y="19090"/>
                    <a:pt x="3701" y="18952"/>
                    <a:pt x="4019" y="18586"/>
                  </a:cubicBezTo>
                  <a:cubicBezTo>
                    <a:pt x="5107" y="14735"/>
                    <a:pt x="3684" y="10884"/>
                    <a:pt x="3600" y="7033"/>
                  </a:cubicBezTo>
                  <a:cubicBezTo>
                    <a:pt x="3600" y="5358"/>
                    <a:pt x="3181" y="3768"/>
                    <a:pt x="3600" y="2093"/>
                  </a:cubicBezTo>
                  <a:cubicBezTo>
                    <a:pt x="3433" y="1423"/>
                    <a:pt x="3098" y="837"/>
                    <a:pt x="2512" y="419"/>
                  </a:cubicBezTo>
                  <a:cubicBezTo>
                    <a:pt x="2344" y="335"/>
                    <a:pt x="2177" y="168"/>
                    <a:pt x="1926" y="84"/>
                  </a:cubicBezTo>
                  <a:lnTo>
                    <a:pt x="1591" y="84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9" name="Google Shape;14239;p16"/>
            <p:cNvSpPr/>
            <p:nvPr/>
          </p:nvSpPr>
          <p:spPr>
            <a:xfrm>
              <a:off x="2410825" y="1269950"/>
              <a:ext cx="233425" cy="221575"/>
            </a:xfrm>
            <a:custGeom>
              <a:avLst/>
              <a:gdLst/>
              <a:ahLst/>
              <a:cxnLst/>
              <a:rect l="l" t="t" r="r" b="b"/>
              <a:pathLst>
                <a:path w="9337" h="8863" extrusionOk="0">
                  <a:moveTo>
                    <a:pt x="2345" y="1"/>
                  </a:moveTo>
                  <a:cubicBezTo>
                    <a:pt x="1842" y="1"/>
                    <a:pt x="1256" y="84"/>
                    <a:pt x="670" y="168"/>
                  </a:cubicBezTo>
                  <a:cubicBezTo>
                    <a:pt x="419" y="252"/>
                    <a:pt x="0" y="670"/>
                    <a:pt x="419" y="838"/>
                  </a:cubicBezTo>
                  <a:cubicBezTo>
                    <a:pt x="1926" y="1340"/>
                    <a:pt x="754" y="2261"/>
                    <a:pt x="921" y="3015"/>
                  </a:cubicBezTo>
                  <a:cubicBezTo>
                    <a:pt x="754" y="3182"/>
                    <a:pt x="670" y="3433"/>
                    <a:pt x="754" y="3684"/>
                  </a:cubicBezTo>
                  <a:cubicBezTo>
                    <a:pt x="2093" y="5191"/>
                    <a:pt x="3266" y="6949"/>
                    <a:pt x="5359" y="7535"/>
                  </a:cubicBezTo>
                  <a:cubicBezTo>
                    <a:pt x="6112" y="7703"/>
                    <a:pt x="6865" y="8038"/>
                    <a:pt x="7452" y="8708"/>
                  </a:cubicBezTo>
                  <a:cubicBezTo>
                    <a:pt x="7758" y="8810"/>
                    <a:pt x="8030" y="8862"/>
                    <a:pt x="8263" y="8862"/>
                  </a:cubicBezTo>
                  <a:cubicBezTo>
                    <a:pt x="8984" y="8862"/>
                    <a:pt x="9336" y="8360"/>
                    <a:pt x="9210" y="7284"/>
                  </a:cubicBezTo>
                  <a:cubicBezTo>
                    <a:pt x="8875" y="6531"/>
                    <a:pt x="8121" y="6112"/>
                    <a:pt x="8038" y="5359"/>
                  </a:cubicBezTo>
                  <a:cubicBezTo>
                    <a:pt x="6196" y="3517"/>
                    <a:pt x="4605" y="1424"/>
                    <a:pt x="2345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0" name="Google Shape;14240;p16"/>
            <p:cNvSpPr/>
            <p:nvPr/>
          </p:nvSpPr>
          <p:spPr>
            <a:xfrm>
              <a:off x="1406200" y="393875"/>
              <a:ext cx="238625" cy="210525"/>
            </a:xfrm>
            <a:custGeom>
              <a:avLst/>
              <a:gdLst/>
              <a:ahLst/>
              <a:cxnLst/>
              <a:rect l="l" t="t" r="r" b="b"/>
              <a:pathLst>
                <a:path w="9545" h="8421" extrusionOk="0">
                  <a:moveTo>
                    <a:pt x="2661" y="1"/>
                  </a:moveTo>
                  <a:cubicBezTo>
                    <a:pt x="2418" y="1"/>
                    <a:pt x="2150" y="87"/>
                    <a:pt x="1842" y="300"/>
                  </a:cubicBezTo>
                  <a:cubicBezTo>
                    <a:pt x="84" y="1556"/>
                    <a:pt x="0" y="2058"/>
                    <a:pt x="1423" y="3314"/>
                  </a:cubicBezTo>
                  <a:cubicBezTo>
                    <a:pt x="2009" y="3816"/>
                    <a:pt x="2512" y="4319"/>
                    <a:pt x="3014" y="4905"/>
                  </a:cubicBezTo>
                  <a:cubicBezTo>
                    <a:pt x="4688" y="5742"/>
                    <a:pt x="5693" y="7584"/>
                    <a:pt x="7451" y="8421"/>
                  </a:cubicBezTo>
                  <a:cubicBezTo>
                    <a:pt x="8121" y="7500"/>
                    <a:pt x="8205" y="6077"/>
                    <a:pt x="9544" y="5826"/>
                  </a:cubicBezTo>
                  <a:cubicBezTo>
                    <a:pt x="7870" y="4068"/>
                    <a:pt x="6112" y="2477"/>
                    <a:pt x="4270" y="970"/>
                  </a:cubicBezTo>
                  <a:cubicBezTo>
                    <a:pt x="3730" y="550"/>
                    <a:pt x="3276" y="1"/>
                    <a:pt x="2661" y="1"/>
                  </a:cubicBezTo>
                  <a:close/>
                </a:path>
              </a:pathLst>
            </a:custGeom>
            <a:solidFill>
              <a:srgbClr val="25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1" name="Google Shape;14241;p16"/>
            <p:cNvSpPr/>
            <p:nvPr/>
          </p:nvSpPr>
          <p:spPr>
            <a:xfrm>
              <a:off x="1933625" y="2172025"/>
              <a:ext cx="77475" cy="617475"/>
            </a:xfrm>
            <a:custGeom>
              <a:avLst/>
              <a:gdLst/>
              <a:ahLst/>
              <a:cxnLst/>
              <a:rect l="l" t="t" r="r" b="b"/>
              <a:pathLst>
                <a:path w="3099" h="24699" extrusionOk="0">
                  <a:moveTo>
                    <a:pt x="1424" y="1"/>
                  </a:moveTo>
                  <a:cubicBezTo>
                    <a:pt x="1005" y="6364"/>
                    <a:pt x="586" y="12643"/>
                    <a:pt x="168" y="19005"/>
                  </a:cubicBezTo>
                  <a:cubicBezTo>
                    <a:pt x="0" y="20512"/>
                    <a:pt x="84" y="22103"/>
                    <a:pt x="419" y="23610"/>
                  </a:cubicBezTo>
                  <a:lnTo>
                    <a:pt x="1424" y="24698"/>
                  </a:lnTo>
                  <a:cubicBezTo>
                    <a:pt x="1591" y="23861"/>
                    <a:pt x="1005" y="23191"/>
                    <a:pt x="1591" y="22270"/>
                  </a:cubicBezTo>
                  <a:cubicBezTo>
                    <a:pt x="2345" y="20847"/>
                    <a:pt x="2428" y="19089"/>
                    <a:pt x="1675" y="17666"/>
                  </a:cubicBezTo>
                  <a:cubicBezTo>
                    <a:pt x="1507" y="17331"/>
                    <a:pt x="1256" y="17080"/>
                    <a:pt x="1340" y="16577"/>
                  </a:cubicBezTo>
                  <a:cubicBezTo>
                    <a:pt x="2093" y="13898"/>
                    <a:pt x="2345" y="11136"/>
                    <a:pt x="2010" y="8373"/>
                  </a:cubicBezTo>
                  <a:cubicBezTo>
                    <a:pt x="1842" y="7033"/>
                    <a:pt x="2177" y="5526"/>
                    <a:pt x="1926" y="4103"/>
                  </a:cubicBezTo>
                  <a:cubicBezTo>
                    <a:pt x="1842" y="3350"/>
                    <a:pt x="2261" y="2680"/>
                    <a:pt x="2931" y="2512"/>
                  </a:cubicBezTo>
                  <a:cubicBezTo>
                    <a:pt x="3014" y="2345"/>
                    <a:pt x="3098" y="2094"/>
                    <a:pt x="3014" y="1843"/>
                  </a:cubicBezTo>
                  <a:cubicBezTo>
                    <a:pt x="2596" y="1173"/>
                    <a:pt x="2679" y="1"/>
                    <a:pt x="1424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2" name="Google Shape;14242;p16"/>
            <p:cNvSpPr/>
            <p:nvPr/>
          </p:nvSpPr>
          <p:spPr>
            <a:xfrm>
              <a:off x="1921075" y="1259500"/>
              <a:ext cx="81650" cy="805825"/>
            </a:xfrm>
            <a:custGeom>
              <a:avLst/>
              <a:gdLst/>
              <a:ahLst/>
              <a:cxnLst/>
              <a:rect l="l" t="t" r="r" b="b"/>
              <a:pathLst>
                <a:path w="3266" h="32233" extrusionOk="0">
                  <a:moveTo>
                    <a:pt x="251" y="0"/>
                  </a:moveTo>
                  <a:cubicBezTo>
                    <a:pt x="0" y="2009"/>
                    <a:pt x="921" y="3851"/>
                    <a:pt x="921" y="5861"/>
                  </a:cubicBezTo>
                  <a:cubicBezTo>
                    <a:pt x="837" y="11135"/>
                    <a:pt x="921" y="16325"/>
                    <a:pt x="1005" y="21600"/>
                  </a:cubicBezTo>
                  <a:cubicBezTo>
                    <a:pt x="1005" y="25116"/>
                    <a:pt x="1256" y="28716"/>
                    <a:pt x="1842" y="32232"/>
                  </a:cubicBezTo>
                  <a:cubicBezTo>
                    <a:pt x="2595" y="31646"/>
                    <a:pt x="3265" y="30893"/>
                    <a:pt x="3098" y="30139"/>
                  </a:cubicBezTo>
                  <a:cubicBezTo>
                    <a:pt x="2512" y="27460"/>
                    <a:pt x="3265" y="24781"/>
                    <a:pt x="2679" y="22186"/>
                  </a:cubicBezTo>
                  <a:cubicBezTo>
                    <a:pt x="2009" y="19339"/>
                    <a:pt x="2428" y="16493"/>
                    <a:pt x="2679" y="13563"/>
                  </a:cubicBezTo>
                  <a:cubicBezTo>
                    <a:pt x="2679" y="13312"/>
                    <a:pt x="2679" y="13060"/>
                    <a:pt x="2679" y="12809"/>
                  </a:cubicBezTo>
                  <a:cubicBezTo>
                    <a:pt x="2093" y="9963"/>
                    <a:pt x="1926" y="7033"/>
                    <a:pt x="2177" y="4186"/>
                  </a:cubicBezTo>
                  <a:lnTo>
                    <a:pt x="1926" y="3935"/>
                  </a:lnTo>
                  <a:cubicBezTo>
                    <a:pt x="1005" y="3181"/>
                    <a:pt x="670" y="1926"/>
                    <a:pt x="1005" y="837"/>
                  </a:cubicBezTo>
                  <a:cubicBezTo>
                    <a:pt x="1172" y="84"/>
                    <a:pt x="837" y="0"/>
                    <a:pt x="25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3" name="Google Shape;14243;p16"/>
            <p:cNvSpPr/>
            <p:nvPr/>
          </p:nvSpPr>
          <p:spPr>
            <a:xfrm>
              <a:off x="1954550" y="1596450"/>
              <a:ext cx="79550" cy="625850"/>
            </a:xfrm>
            <a:custGeom>
              <a:avLst/>
              <a:gdLst/>
              <a:ahLst/>
              <a:cxnLst/>
              <a:rect l="l" t="t" r="r" b="b"/>
              <a:pathLst>
                <a:path w="3182" h="25034" extrusionOk="0">
                  <a:moveTo>
                    <a:pt x="1089" y="1"/>
                  </a:moveTo>
                  <a:cubicBezTo>
                    <a:pt x="670" y="168"/>
                    <a:pt x="419" y="587"/>
                    <a:pt x="419" y="1006"/>
                  </a:cubicBezTo>
                  <a:cubicBezTo>
                    <a:pt x="503" y="2261"/>
                    <a:pt x="168" y="3601"/>
                    <a:pt x="336" y="4689"/>
                  </a:cubicBezTo>
                  <a:cubicBezTo>
                    <a:pt x="503" y="5694"/>
                    <a:pt x="1" y="6782"/>
                    <a:pt x="419" y="7787"/>
                  </a:cubicBezTo>
                  <a:cubicBezTo>
                    <a:pt x="1089" y="9629"/>
                    <a:pt x="1256" y="11554"/>
                    <a:pt x="922" y="13396"/>
                  </a:cubicBezTo>
                  <a:cubicBezTo>
                    <a:pt x="503" y="15154"/>
                    <a:pt x="1675" y="16996"/>
                    <a:pt x="503" y="18670"/>
                  </a:cubicBezTo>
                  <a:cubicBezTo>
                    <a:pt x="419" y="18754"/>
                    <a:pt x="419" y="18922"/>
                    <a:pt x="503" y="19005"/>
                  </a:cubicBezTo>
                  <a:cubicBezTo>
                    <a:pt x="1424" y="20094"/>
                    <a:pt x="503" y="21015"/>
                    <a:pt x="503" y="22103"/>
                  </a:cubicBezTo>
                  <a:cubicBezTo>
                    <a:pt x="419" y="22187"/>
                    <a:pt x="419" y="22354"/>
                    <a:pt x="503" y="22438"/>
                  </a:cubicBezTo>
                  <a:cubicBezTo>
                    <a:pt x="419" y="22438"/>
                    <a:pt x="419" y="22522"/>
                    <a:pt x="419" y="22689"/>
                  </a:cubicBezTo>
                  <a:cubicBezTo>
                    <a:pt x="419" y="22773"/>
                    <a:pt x="419" y="22940"/>
                    <a:pt x="503" y="23024"/>
                  </a:cubicBezTo>
                  <a:cubicBezTo>
                    <a:pt x="1256" y="23610"/>
                    <a:pt x="1005" y="24866"/>
                    <a:pt x="2094" y="25033"/>
                  </a:cubicBezTo>
                  <a:cubicBezTo>
                    <a:pt x="3015" y="24782"/>
                    <a:pt x="3182" y="23610"/>
                    <a:pt x="2512" y="22940"/>
                  </a:cubicBezTo>
                  <a:cubicBezTo>
                    <a:pt x="2261" y="22940"/>
                    <a:pt x="2094" y="22773"/>
                    <a:pt x="2010" y="22522"/>
                  </a:cubicBezTo>
                  <a:lnTo>
                    <a:pt x="2010" y="22522"/>
                  </a:lnTo>
                  <a:cubicBezTo>
                    <a:pt x="2094" y="22605"/>
                    <a:pt x="2198" y="22647"/>
                    <a:pt x="2303" y="22647"/>
                  </a:cubicBezTo>
                  <a:cubicBezTo>
                    <a:pt x="2408" y="22647"/>
                    <a:pt x="2512" y="22605"/>
                    <a:pt x="2596" y="22522"/>
                  </a:cubicBezTo>
                  <a:cubicBezTo>
                    <a:pt x="2931" y="21015"/>
                    <a:pt x="2596" y="19508"/>
                    <a:pt x="2680" y="18001"/>
                  </a:cubicBezTo>
                  <a:lnTo>
                    <a:pt x="2680" y="15238"/>
                  </a:lnTo>
                  <a:cubicBezTo>
                    <a:pt x="2680" y="14987"/>
                    <a:pt x="2680" y="14736"/>
                    <a:pt x="2596" y="14401"/>
                  </a:cubicBezTo>
                  <a:cubicBezTo>
                    <a:pt x="2596" y="14150"/>
                    <a:pt x="2512" y="13898"/>
                    <a:pt x="2429" y="13647"/>
                  </a:cubicBezTo>
                  <a:lnTo>
                    <a:pt x="2345" y="13229"/>
                  </a:lnTo>
                  <a:cubicBezTo>
                    <a:pt x="2177" y="10633"/>
                    <a:pt x="2345" y="8038"/>
                    <a:pt x="2261" y="5443"/>
                  </a:cubicBezTo>
                  <a:cubicBezTo>
                    <a:pt x="2345" y="3601"/>
                    <a:pt x="1926" y="1675"/>
                    <a:pt x="108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4" name="Google Shape;14244;p16"/>
            <p:cNvSpPr/>
            <p:nvPr/>
          </p:nvSpPr>
          <p:spPr>
            <a:xfrm>
              <a:off x="2551050" y="2029675"/>
              <a:ext cx="108875" cy="276850"/>
            </a:xfrm>
            <a:custGeom>
              <a:avLst/>
              <a:gdLst/>
              <a:ahLst/>
              <a:cxnLst/>
              <a:rect l="l" t="t" r="r" b="b"/>
              <a:pathLst>
                <a:path w="4355" h="11074" extrusionOk="0">
                  <a:moveTo>
                    <a:pt x="1654" y="1"/>
                  </a:moveTo>
                  <a:cubicBezTo>
                    <a:pt x="1225" y="1"/>
                    <a:pt x="738" y="309"/>
                    <a:pt x="252" y="755"/>
                  </a:cubicBezTo>
                  <a:cubicBezTo>
                    <a:pt x="1" y="4188"/>
                    <a:pt x="168" y="7537"/>
                    <a:pt x="670" y="10885"/>
                  </a:cubicBezTo>
                  <a:cubicBezTo>
                    <a:pt x="754" y="11011"/>
                    <a:pt x="859" y="11074"/>
                    <a:pt x="963" y="11074"/>
                  </a:cubicBezTo>
                  <a:cubicBezTo>
                    <a:pt x="1068" y="11074"/>
                    <a:pt x="1173" y="11011"/>
                    <a:pt x="1256" y="10885"/>
                  </a:cubicBezTo>
                  <a:cubicBezTo>
                    <a:pt x="1591" y="10216"/>
                    <a:pt x="2261" y="10132"/>
                    <a:pt x="2763" y="9797"/>
                  </a:cubicBezTo>
                  <a:cubicBezTo>
                    <a:pt x="2763" y="9422"/>
                    <a:pt x="2898" y="9114"/>
                    <a:pt x="3347" y="9114"/>
                  </a:cubicBezTo>
                  <a:cubicBezTo>
                    <a:pt x="3399" y="9114"/>
                    <a:pt x="3456" y="9119"/>
                    <a:pt x="3517" y="9127"/>
                  </a:cubicBezTo>
                  <a:cubicBezTo>
                    <a:pt x="3543" y="9134"/>
                    <a:pt x="3569" y="9137"/>
                    <a:pt x="3595" y="9137"/>
                  </a:cubicBezTo>
                  <a:cubicBezTo>
                    <a:pt x="3912" y="9137"/>
                    <a:pt x="4251" y="8702"/>
                    <a:pt x="4019" y="8625"/>
                  </a:cubicBezTo>
                  <a:cubicBezTo>
                    <a:pt x="2763" y="8123"/>
                    <a:pt x="3852" y="7872"/>
                    <a:pt x="4019" y="7369"/>
                  </a:cubicBezTo>
                  <a:cubicBezTo>
                    <a:pt x="4354" y="6699"/>
                    <a:pt x="4019" y="5946"/>
                    <a:pt x="3349" y="5779"/>
                  </a:cubicBezTo>
                  <a:cubicBezTo>
                    <a:pt x="1089" y="5527"/>
                    <a:pt x="1759" y="3686"/>
                    <a:pt x="1508" y="2430"/>
                  </a:cubicBezTo>
                  <a:cubicBezTo>
                    <a:pt x="1508" y="2179"/>
                    <a:pt x="1173" y="2011"/>
                    <a:pt x="1340" y="1760"/>
                  </a:cubicBezTo>
                  <a:lnTo>
                    <a:pt x="1340" y="1760"/>
                  </a:lnTo>
                  <a:cubicBezTo>
                    <a:pt x="1340" y="1927"/>
                    <a:pt x="1424" y="2095"/>
                    <a:pt x="1591" y="2095"/>
                  </a:cubicBezTo>
                  <a:cubicBezTo>
                    <a:pt x="1635" y="2101"/>
                    <a:pt x="1677" y="2104"/>
                    <a:pt x="1717" y="2104"/>
                  </a:cubicBezTo>
                  <a:cubicBezTo>
                    <a:pt x="2215" y="2104"/>
                    <a:pt x="2454" y="1645"/>
                    <a:pt x="2763" y="1258"/>
                  </a:cubicBezTo>
                  <a:cubicBezTo>
                    <a:pt x="2504" y="351"/>
                    <a:pt x="2112" y="1"/>
                    <a:pt x="1654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5" name="Google Shape;14245;p16"/>
            <p:cNvSpPr/>
            <p:nvPr/>
          </p:nvSpPr>
          <p:spPr>
            <a:xfrm>
              <a:off x="2569900" y="2410625"/>
              <a:ext cx="79550" cy="306650"/>
            </a:xfrm>
            <a:custGeom>
              <a:avLst/>
              <a:gdLst/>
              <a:ahLst/>
              <a:cxnLst/>
              <a:rect l="l" t="t" r="r" b="b"/>
              <a:pathLst>
                <a:path w="3182" h="12266" extrusionOk="0">
                  <a:moveTo>
                    <a:pt x="419" y="1"/>
                  </a:moveTo>
                  <a:cubicBezTo>
                    <a:pt x="84" y="503"/>
                    <a:pt x="0" y="1089"/>
                    <a:pt x="168" y="1675"/>
                  </a:cubicBezTo>
                  <a:cubicBezTo>
                    <a:pt x="335" y="4187"/>
                    <a:pt x="502" y="6782"/>
                    <a:pt x="921" y="9294"/>
                  </a:cubicBezTo>
                  <a:cubicBezTo>
                    <a:pt x="1089" y="10215"/>
                    <a:pt x="837" y="11303"/>
                    <a:pt x="1507" y="12140"/>
                  </a:cubicBezTo>
                  <a:cubicBezTo>
                    <a:pt x="1591" y="12224"/>
                    <a:pt x="1695" y="12266"/>
                    <a:pt x="1800" y="12266"/>
                  </a:cubicBezTo>
                  <a:cubicBezTo>
                    <a:pt x="1905" y="12266"/>
                    <a:pt x="2009" y="12224"/>
                    <a:pt x="2093" y="12140"/>
                  </a:cubicBezTo>
                  <a:lnTo>
                    <a:pt x="3182" y="10215"/>
                  </a:lnTo>
                  <a:cubicBezTo>
                    <a:pt x="2428" y="9880"/>
                    <a:pt x="1842" y="9210"/>
                    <a:pt x="1591" y="8373"/>
                  </a:cubicBezTo>
                  <a:cubicBezTo>
                    <a:pt x="1340" y="7117"/>
                    <a:pt x="2847" y="6782"/>
                    <a:pt x="3098" y="5778"/>
                  </a:cubicBezTo>
                  <a:cubicBezTo>
                    <a:pt x="2344" y="5108"/>
                    <a:pt x="1591" y="4605"/>
                    <a:pt x="1591" y="3350"/>
                  </a:cubicBezTo>
                  <a:cubicBezTo>
                    <a:pt x="1591" y="2261"/>
                    <a:pt x="1591" y="838"/>
                    <a:pt x="419" y="1"/>
                  </a:cubicBez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6" name="Google Shape;14246;p16"/>
            <p:cNvSpPr/>
            <p:nvPr/>
          </p:nvSpPr>
          <p:spPr>
            <a:xfrm>
              <a:off x="2532225" y="1845525"/>
              <a:ext cx="159075" cy="219400"/>
            </a:xfrm>
            <a:custGeom>
              <a:avLst/>
              <a:gdLst/>
              <a:ahLst/>
              <a:cxnLst/>
              <a:rect l="l" t="t" r="r" b="b"/>
              <a:pathLst>
                <a:path w="6363" h="8776" extrusionOk="0">
                  <a:moveTo>
                    <a:pt x="2512" y="1"/>
                  </a:moveTo>
                  <a:cubicBezTo>
                    <a:pt x="1926" y="419"/>
                    <a:pt x="1423" y="922"/>
                    <a:pt x="1005" y="1508"/>
                  </a:cubicBezTo>
                  <a:cubicBezTo>
                    <a:pt x="0" y="2512"/>
                    <a:pt x="2261" y="3517"/>
                    <a:pt x="1005" y="4605"/>
                  </a:cubicBezTo>
                  <a:cubicBezTo>
                    <a:pt x="837" y="5777"/>
                    <a:pt x="837" y="6949"/>
                    <a:pt x="1005" y="8121"/>
                  </a:cubicBezTo>
                  <a:cubicBezTo>
                    <a:pt x="1450" y="8041"/>
                    <a:pt x="1914" y="7901"/>
                    <a:pt x="2350" y="7901"/>
                  </a:cubicBezTo>
                  <a:cubicBezTo>
                    <a:pt x="2818" y="7901"/>
                    <a:pt x="3254" y="8061"/>
                    <a:pt x="3600" y="8624"/>
                  </a:cubicBezTo>
                  <a:cubicBezTo>
                    <a:pt x="3792" y="8672"/>
                    <a:pt x="3957" y="8775"/>
                    <a:pt x="4094" y="8775"/>
                  </a:cubicBezTo>
                  <a:cubicBezTo>
                    <a:pt x="4196" y="8775"/>
                    <a:pt x="4282" y="8718"/>
                    <a:pt x="4354" y="8540"/>
                  </a:cubicBezTo>
                  <a:cubicBezTo>
                    <a:pt x="4521" y="8373"/>
                    <a:pt x="4521" y="8121"/>
                    <a:pt x="4354" y="7870"/>
                  </a:cubicBezTo>
                  <a:cubicBezTo>
                    <a:pt x="4019" y="7368"/>
                    <a:pt x="3265" y="7200"/>
                    <a:pt x="3098" y="6531"/>
                  </a:cubicBezTo>
                  <a:cubicBezTo>
                    <a:pt x="1926" y="5777"/>
                    <a:pt x="1926" y="5694"/>
                    <a:pt x="2930" y="4940"/>
                  </a:cubicBezTo>
                  <a:cubicBezTo>
                    <a:pt x="3433" y="4605"/>
                    <a:pt x="3349" y="4270"/>
                    <a:pt x="3014" y="4019"/>
                  </a:cubicBezTo>
                  <a:cubicBezTo>
                    <a:pt x="2679" y="3684"/>
                    <a:pt x="2428" y="3349"/>
                    <a:pt x="2763" y="2931"/>
                  </a:cubicBezTo>
                  <a:cubicBezTo>
                    <a:pt x="3027" y="2870"/>
                    <a:pt x="3296" y="2848"/>
                    <a:pt x="3572" y="2848"/>
                  </a:cubicBezTo>
                  <a:cubicBezTo>
                    <a:pt x="4231" y="2848"/>
                    <a:pt x="4925" y="2972"/>
                    <a:pt x="5670" y="2972"/>
                  </a:cubicBezTo>
                  <a:cubicBezTo>
                    <a:pt x="5896" y="2972"/>
                    <a:pt x="6127" y="2960"/>
                    <a:pt x="6363" y="2931"/>
                  </a:cubicBezTo>
                  <a:cubicBezTo>
                    <a:pt x="5609" y="2596"/>
                    <a:pt x="5023" y="2094"/>
                    <a:pt x="4437" y="1508"/>
                  </a:cubicBezTo>
                  <a:cubicBezTo>
                    <a:pt x="3935" y="838"/>
                    <a:pt x="3516" y="1"/>
                    <a:pt x="251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7" name="Google Shape;14247;p16"/>
            <p:cNvSpPr/>
            <p:nvPr/>
          </p:nvSpPr>
          <p:spPr>
            <a:xfrm>
              <a:off x="2536400" y="1583900"/>
              <a:ext cx="75375" cy="301425"/>
            </a:xfrm>
            <a:custGeom>
              <a:avLst/>
              <a:gdLst/>
              <a:ahLst/>
              <a:cxnLst/>
              <a:rect l="l" t="t" r="r" b="b"/>
              <a:pathLst>
                <a:path w="3015" h="12057" extrusionOk="0">
                  <a:moveTo>
                    <a:pt x="838" y="1"/>
                  </a:moveTo>
                  <a:cubicBezTo>
                    <a:pt x="1" y="2512"/>
                    <a:pt x="419" y="5024"/>
                    <a:pt x="419" y="7619"/>
                  </a:cubicBezTo>
                  <a:cubicBezTo>
                    <a:pt x="419" y="9042"/>
                    <a:pt x="84" y="10633"/>
                    <a:pt x="922" y="12056"/>
                  </a:cubicBezTo>
                  <a:cubicBezTo>
                    <a:pt x="1759" y="12056"/>
                    <a:pt x="2429" y="11387"/>
                    <a:pt x="2429" y="10549"/>
                  </a:cubicBezTo>
                  <a:lnTo>
                    <a:pt x="2345" y="10549"/>
                  </a:lnTo>
                  <a:cubicBezTo>
                    <a:pt x="1759" y="9796"/>
                    <a:pt x="2261" y="8624"/>
                    <a:pt x="1591" y="7787"/>
                  </a:cubicBezTo>
                  <a:cubicBezTo>
                    <a:pt x="1926" y="7787"/>
                    <a:pt x="1842" y="8205"/>
                    <a:pt x="2177" y="8205"/>
                  </a:cubicBezTo>
                  <a:lnTo>
                    <a:pt x="2512" y="8121"/>
                  </a:lnTo>
                  <a:cubicBezTo>
                    <a:pt x="2680" y="7954"/>
                    <a:pt x="2847" y="7787"/>
                    <a:pt x="2931" y="7535"/>
                  </a:cubicBezTo>
                  <a:cubicBezTo>
                    <a:pt x="3015" y="6280"/>
                    <a:pt x="2177" y="5191"/>
                    <a:pt x="1675" y="4187"/>
                  </a:cubicBezTo>
                  <a:cubicBezTo>
                    <a:pt x="1508" y="3852"/>
                    <a:pt x="922" y="3517"/>
                    <a:pt x="1256" y="3098"/>
                  </a:cubicBezTo>
                  <a:cubicBezTo>
                    <a:pt x="2261" y="1842"/>
                    <a:pt x="1340" y="922"/>
                    <a:pt x="838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8" name="Google Shape;14248;p16"/>
            <p:cNvSpPr/>
            <p:nvPr/>
          </p:nvSpPr>
          <p:spPr>
            <a:xfrm>
              <a:off x="2768725" y="1820400"/>
              <a:ext cx="102575" cy="316075"/>
            </a:xfrm>
            <a:custGeom>
              <a:avLst/>
              <a:gdLst/>
              <a:ahLst/>
              <a:cxnLst/>
              <a:rect l="l" t="t" r="r" b="b"/>
              <a:pathLst>
                <a:path w="4103" h="12643" extrusionOk="0">
                  <a:moveTo>
                    <a:pt x="168" y="1"/>
                  </a:moveTo>
                  <a:cubicBezTo>
                    <a:pt x="1" y="754"/>
                    <a:pt x="84" y="1508"/>
                    <a:pt x="252" y="2261"/>
                  </a:cubicBezTo>
                  <a:cubicBezTo>
                    <a:pt x="503" y="4187"/>
                    <a:pt x="838" y="6112"/>
                    <a:pt x="1173" y="8122"/>
                  </a:cubicBezTo>
                  <a:cubicBezTo>
                    <a:pt x="1173" y="9126"/>
                    <a:pt x="2177" y="9964"/>
                    <a:pt x="1591" y="11052"/>
                  </a:cubicBezTo>
                  <a:lnTo>
                    <a:pt x="1424" y="11387"/>
                  </a:lnTo>
                  <a:lnTo>
                    <a:pt x="1591" y="11638"/>
                  </a:lnTo>
                  <a:cubicBezTo>
                    <a:pt x="2261" y="12559"/>
                    <a:pt x="3349" y="12057"/>
                    <a:pt x="4103" y="12643"/>
                  </a:cubicBezTo>
                  <a:lnTo>
                    <a:pt x="2596" y="6615"/>
                  </a:lnTo>
                  <a:lnTo>
                    <a:pt x="2428" y="6364"/>
                  </a:lnTo>
                  <a:lnTo>
                    <a:pt x="2261" y="6531"/>
                  </a:lnTo>
                  <a:cubicBezTo>
                    <a:pt x="2010" y="6280"/>
                    <a:pt x="2512" y="6364"/>
                    <a:pt x="2345" y="6196"/>
                  </a:cubicBezTo>
                  <a:cubicBezTo>
                    <a:pt x="2345" y="5945"/>
                    <a:pt x="2345" y="5694"/>
                    <a:pt x="2177" y="5526"/>
                  </a:cubicBezTo>
                  <a:cubicBezTo>
                    <a:pt x="1842" y="3601"/>
                    <a:pt x="1173" y="1675"/>
                    <a:pt x="168" y="1"/>
                  </a:cubicBezTo>
                  <a:close/>
                </a:path>
              </a:pathLst>
            </a:custGeom>
            <a:solidFill>
              <a:srgbClr val="74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9" name="Google Shape;14249;p16"/>
            <p:cNvSpPr/>
            <p:nvPr/>
          </p:nvSpPr>
          <p:spPr>
            <a:xfrm>
              <a:off x="2829425" y="2149000"/>
              <a:ext cx="106775" cy="287325"/>
            </a:xfrm>
            <a:custGeom>
              <a:avLst/>
              <a:gdLst/>
              <a:ahLst/>
              <a:cxnLst/>
              <a:rect l="l" t="t" r="r" b="b"/>
              <a:pathLst>
                <a:path w="4271" h="11493" extrusionOk="0">
                  <a:moveTo>
                    <a:pt x="1759" y="1"/>
                  </a:moveTo>
                  <a:cubicBezTo>
                    <a:pt x="754" y="587"/>
                    <a:pt x="2177" y="1592"/>
                    <a:pt x="1507" y="2094"/>
                  </a:cubicBezTo>
                  <a:cubicBezTo>
                    <a:pt x="0" y="3266"/>
                    <a:pt x="1005" y="4103"/>
                    <a:pt x="1759" y="5024"/>
                  </a:cubicBezTo>
                  <a:cubicBezTo>
                    <a:pt x="3265" y="5275"/>
                    <a:pt x="2596" y="6699"/>
                    <a:pt x="3014" y="7619"/>
                  </a:cubicBezTo>
                  <a:cubicBezTo>
                    <a:pt x="3014" y="7619"/>
                    <a:pt x="2596" y="7787"/>
                    <a:pt x="2596" y="7787"/>
                  </a:cubicBezTo>
                  <a:cubicBezTo>
                    <a:pt x="2285" y="7570"/>
                    <a:pt x="2067" y="7467"/>
                    <a:pt x="1932" y="7467"/>
                  </a:cubicBezTo>
                  <a:cubicBezTo>
                    <a:pt x="1703" y="7467"/>
                    <a:pt x="1715" y="7762"/>
                    <a:pt x="1926" y="8289"/>
                  </a:cubicBezTo>
                  <a:cubicBezTo>
                    <a:pt x="2093" y="8875"/>
                    <a:pt x="2679" y="9461"/>
                    <a:pt x="2512" y="9880"/>
                  </a:cubicBezTo>
                  <a:cubicBezTo>
                    <a:pt x="2139" y="11308"/>
                    <a:pt x="2734" y="11493"/>
                    <a:pt x="3477" y="11493"/>
                  </a:cubicBezTo>
                  <a:cubicBezTo>
                    <a:pt x="3735" y="11493"/>
                    <a:pt x="4011" y="11471"/>
                    <a:pt x="4270" y="11471"/>
                  </a:cubicBezTo>
                  <a:cubicBezTo>
                    <a:pt x="4019" y="7536"/>
                    <a:pt x="2763" y="3852"/>
                    <a:pt x="1759" y="1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0" name="Google Shape;14250;p16"/>
            <p:cNvSpPr/>
            <p:nvPr/>
          </p:nvSpPr>
          <p:spPr>
            <a:xfrm>
              <a:off x="2423375" y="1355775"/>
              <a:ext cx="184225" cy="226050"/>
            </a:xfrm>
            <a:custGeom>
              <a:avLst/>
              <a:gdLst/>
              <a:ahLst/>
              <a:cxnLst/>
              <a:rect l="l" t="t" r="r" b="b"/>
              <a:pathLst>
                <a:path w="7369" h="9042" extrusionOk="0">
                  <a:moveTo>
                    <a:pt x="419" y="0"/>
                  </a:moveTo>
                  <a:cubicBezTo>
                    <a:pt x="85" y="419"/>
                    <a:pt x="1" y="1005"/>
                    <a:pt x="419" y="1423"/>
                  </a:cubicBezTo>
                  <a:cubicBezTo>
                    <a:pt x="1591" y="2930"/>
                    <a:pt x="2931" y="4270"/>
                    <a:pt x="4354" y="5526"/>
                  </a:cubicBezTo>
                  <a:cubicBezTo>
                    <a:pt x="5945" y="6949"/>
                    <a:pt x="5945" y="6949"/>
                    <a:pt x="5443" y="9042"/>
                  </a:cubicBezTo>
                  <a:cubicBezTo>
                    <a:pt x="7368" y="8540"/>
                    <a:pt x="7368" y="8540"/>
                    <a:pt x="6950" y="6614"/>
                  </a:cubicBezTo>
                  <a:lnTo>
                    <a:pt x="6950" y="6279"/>
                  </a:lnTo>
                  <a:cubicBezTo>
                    <a:pt x="6866" y="6112"/>
                    <a:pt x="6866" y="5944"/>
                    <a:pt x="6782" y="5777"/>
                  </a:cubicBezTo>
                  <a:cubicBezTo>
                    <a:pt x="6698" y="5526"/>
                    <a:pt x="6615" y="5358"/>
                    <a:pt x="6447" y="5191"/>
                  </a:cubicBezTo>
                  <a:lnTo>
                    <a:pt x="6280" y="4940"/>
                  </a:lnTo>
                  <a:cubicBezTo>
                    <a:pt x="5945" y="4354"/>
                    <a:pt x="5443" y="3935"/>
                    <a:pt x="4857" y="3600"/>
                  </a:cubicBezTo>
                  <a:cubicBezTo>
                    <a:pt x="4019" y="3433"/>
                    <a:pt x="3350" y="2930"/>
                    <a:pt x="2847" y="2344"/>
                  </a:cubicBezTo>
                  <a:cubicBezTo>
                    <a:pt x="2178" y="1423"/>
                    <a:pt x="1340" y="670"/>
                    <a:pt x="419" y="0"/>
                  </a:cubicBezTo>
                  <a:close/>
                </a:path>
              </a:pathLst>
            </a:custGeom>
            <a:solidFill>
              <a:srgbClr val="74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1" name="Google Shape;14251;p16"/>
            <p:cNvSpPr/>
            <p:nvPr/>
          </p:nvSpPr>
          <p:spPr>
            <a:xfrm>
              <a:off x="2735250" y="773400"/>
              <a:ext cx="175825" cy="82575"/>
            </a:xfrm>
            <a:custGeom>
              <a:avLst/>
              <a:gdLst/>
              <a:ahLst/>
              <a:cxnLst/>
              <a:rect l="l" t="t" r="r" b="b"/>
              <a:pathLst>
                <a:path w="7033" h="3303" extrusionOk="0">
                  <a:moveTo>
                    <a:pt x="1308" y="0"/>
                  </a:moveTo>
                  <a:cubicBezTo>
                    <a:pt x="858" y="0"/>
                    <a:pt x="419" y="63"/>
                    <a:pt x="0" y="189"/>
                  </a:cubicBezTo>
                  <a:cubicBezTo>
                    <a:pt x="379" y="947"/>
                    <a:pt x="615" y="1849"/>
                    <a:pt x="1429" y="1849"/>
                  </a:cubicBezTo>
                  <a:cubicBezTo>
                    <a:pt x="1693" y="1849"/>
                    <a:pt x="2018" y="1754"/>
                    <a:pt x="2428" y="1528"/>
                  </a:cubicBezTo>
                  <a:cubicBezTo>
                    <a:pt x="2643" y="1411"/>
                    <a:pt x="2868" y="1357"/>
                    <a:pt x="3084" y="1357"/>
                  </a:cubicBezTo>
                  <a:cubicBezTo>
                    <a:pt x="3794" y="1357"/>
                    <a:pt x="4418" y="1930"/>
                    <a:pt x="4353" y="2700"/>
                  </a:cubicBezTo>
                  <a:cubicBezTo>
                    <a:pt x="4353" y="3222"/>
                    <a:pt x="4634" y="3302"/>
                    <a:pt x="4974" y="3302"/>
                  </a:cubicBezTo>
                  <a:cubicBezTo>
                    <a:pt x="5125" y="3302"/>
                    <a:pt x="5287" y="3286"/>
                    <a:pt x="5442" y="3286"/>
                  </a:cubicBezTo>
                  <a:cubicBezTo>
                    <a:pt x="5499" y="3293"/>
                    <a:pt x="5552" y="3297"/>
                    <a:pt x="5601" y="3297"/>
                  </a:cubicBezTo>
                  <a:cubicBezTo>
                    <a:pt x="6125" y="3297"/>
                    <a:pt x="6188" y="2901"/>
                    <a:pt x="6112" y="2365"/>
                  </a:cubicBezTo>
                  <a:cubicBezTo>
                    <a:pt x="6112" y="2198"/>
                    <a:pt x="6363" y="1947"/>
                    <a:pt x="6446" y="1779"/>
                  </a:cubicBezTo>
                  <a:lnTo>
                    <a:pt x="6530" y="1779"/>
                  </a:lnTo>
                  <a:lnTo>
                    <a:pt x="7032" y="775"/>
                  </a:lnTo>
                  <a:cubicBezTo>
                    <a:pt x="5526" y="775"/>
                    <a:pt x="4102" y="607"/>
                    <a:pt x="2679" y="189"/>
                  </a:cubicBezTo>
                  <a:cubicBezTo>
                    <a:pt x="2219" y="63"/>
                    <a:pt x="1758" y="0"/>
                    <a:pt x="1308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2" name="Google Shape;14252;p16"/>
            <p:cNvSpPr/>
            <p:nvPr/>
          </p:nvSpPr>
          <p:spPr>
            <a:xfrm>
              <a:off x="1341300" y="388150"/>
              <a:ext cx="138175" cy="126250"/>
            </a:xfrm>
            <a:custGeom>
              <a:avLst/>
              <a:gdLst/>
              <a:ahLst/>
              <a:cxnLst/>
              <a:rect l="l" t="t" r="r" b="b"/>
              <a:pathLst>
                <a:path w="5527" h="5050" extrusionOk="0">
                  <a:moveTo>
                    <a:pt x="1818" y="1"/>
                  </a:moveTo>
                  <a:cubicBezTo>
                    <a:pt x="1085" y="1"/>
                    <a:pt x="719" y="600"/>
                    <a:pt x="419" y="1199"/>
                  </a:cubicBezTo>
                  <a:cubicBezTo>
                    <a:pt x="1" y="1869"/>
                    <a:pt x="671" y="2287"/>
                    <a:pt x="1173" y="2538"/>
                  </a:cubicBezTo>
                  <a:cubicBezTo>
                    <a:pt x="2764" y="3124"/>
                    <a:pt x="4103" y="4297"/>
                    <a:pt x="5526" y="5050"/>
                  </a:cubicBezTo>
                  <a:cubicBezTo>
                    <a:pt x="5526" y="4297"/>
                    <a:pt x="4857" y="3962"/>
                    <a:pt x="4438" y="3543"/>
                  </a:cubicBezTo>
                  <a:cubicBezTo>
                    <a:pt x="3266" y="2204"/>
                    <a:pt x="3182" y="2204"/>
                    <a:pt x="4438" y="529"/>
                  </a:cubicBezTo>
                  <a:cubicBezTo>
                    <a:pt x="3684" y="362"/>
                    <a:pt x="2931" y="194"/>
                    <a:pt x="2094" y="27"/>
                  </a:cubicBezTo>
                  <a:cubicBezTo>
                    <a:pt x="1997" y="9"/>
                    <a:pt x="1905" y="1"/>
                    <a:pt x="1818" y="1"/>
                  </a:cubicBezTo>
                  <a:close/>
                </a:path>
              </a:pathLst>
            </a:custGeom>
            <a:solidFill>
              <a:srgbClr val="89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3" name="Google Shape;14253;p16"/>
            <p:cNvSpPr/>
            <p:nvPr/>
          </p:nvSpPr>
          <p:spPr>
            <a:xfrm>
              <a:off x="2666175" y="1468800"/>
              <a:ext cx="131875" cy="110425"/>
            </a:xfrm>
            <a:custGeom>
              <a:avLst/>
              <a:gdLst/>
              <a:ahLst/>
              <a:cxnLst/>
              <a:rect l="l" t="t" r="r" b="b"/>
              <a:pathLst>
                <a:path w="5275" h="4417" extrusionOk="0">
                  <a:moveTo>
                    <a:pt x="251" y="0"/>
                  </a:moveTo>
                  <a:cubicBezTo>
                    <a:pt x="168" y="84"/>
                    <a:pt x="84" y="168"/>
                    <a:pt x="0" y="251"/>
                  </a:cubicBezTo>
                  <a:lnTo>
                    <a:pt x="0" y="586"/>
                  </a:lnTo>
                  <a:lnTo>
                    <a:pt x="168" y="921"/>
                  </a:lnTo>
                  <a:cubicBezTo>
                    <a:pt x="335" y="1340"/>
                    <a:pt x="754" y="1758"/>
                    <a:pt x="586" y="2261"/>
                  </a:cubicBezTo>
                  <a:cubicBezTo>
                    <a:pt x="586" y="2512"/>
                    <a:pt x="586" y="2679"/>
                    <a:pt x="586" y="2930"/>
                  </a:cubicBezTo>
                  <a:cubicBezTo>
                    <a:pt x="754" y="3181"/>
                    <a:pt x="921" y="3349"/>
                    <a:pt x="1256" y="3516"/>
                  </a:cubicBezTo>
                  <a:lnTo>
                    <a:pt x="2010" y="3767"/>
                  </a:lnTo>
                  <a:lnTo>
                    <a:pt x="2512" y="4019"/>
                  </a:lnTo>
                  <a:cubicBezTo>
                    <a:pt x="2763" y="4186"/>
                    <a:pt x="3014" y="4270"/>
                    <a:pt x="3265" y="4354"/>
                  </a:cubicBezTo>
                  <a:cubicBezTo>
                    <a:pt x="3391" y="4395"/>
                    <a:pt x="3496" y="4416"/>
                    <a:pt x="3590" y="4416"/>
                  </a:cubicBezTo>
                  <a:cubicBezTo>
                    <a:pt x="3684" y="4416"/>
                    <a:pt x="3768" y="4395"/>
                    <a:pt x="3851" y="4354"/>
                  </a:cubicBezTo>
                  <a:cubicBezTo>
                    <a:pt x="4019" y="4354"/>
                    <a:pt x="4186" y="4270"/>
                    <a:pt x="4354" y="4186"/>
                  </a:cubicBezTo>
                  <a:cubicBezTo>
                    <a:pt x="4689" y="3935"/>
                    <a:pt x="4940" y="3767"/>
                    <a:pt x="5275" y="3600"/>
                  </a:cubicBezTo>
                  <a:cubicBezTo>
                    <a:pt x="5191" y="2595"/>
                    <a:pt x="3851" y="2177"/>
                    <a:pt x="4186" y="1005"/>
                  </a:cubicBezTo>
                  <a:lnTo>
                    <a:pt x="4186" y="1005"/>
                  </a:lnTo>
                  <a:cubicBezTo>
                    <a:pt x="3908" y="1113"/>
                    <a:pt x="3644" y="1158"/>
                    <a:pt x="3390" y="1158"/>
                  </a:cubicBezTo>
                  <a:cubicBezTo>
                    <a:pt x="2269" y="1158"/>
                    <a:pt x="1344" y="273"/>
                    <a:pt x="251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4" name="Google Shape;14254;p16"/>
            <p:cNvSpPr/>
            <p:nvPr/>
          </p:nvSpPr>
          <p:spPr>
            <a:xfrm>
              <a:off x="2318725" y="1284600"/>
              <a:ext cx="115150" cy="106775"/>
            </a:xfrm>
            <a:custGeom>
              <a:avLst/>
              <a:gdLst/>
              <a:ahLst/>
              <a:cxnLst/>
              <a:rect l="l" t="t" r="r" b="b"/>
              <a:pathLst>
                <a:path w="4606" h="4271" extrusionOk="0">
                  <a:moveTo>
                    <a:pt x="1" y="1"/>
                  </a:moveTo>
                  <a:cubicBezTo>
                    <a:pt x="1340" y="1591"/>
                    <a:pt x="2847" y="3098"/>
                    <a:pt x="4605" y="4270"/>
                  </a:cubicBezTo>
                  <a:lnTo>
                    <a:pt x="4605" y="2847"/>
                  </a:lnTo>
                  <a:cubicBezTo>
                    <a:pt x="4605" y="2764"/>
                    <a:pt x="4605" y="2596"/>
                    <a:pt x="4605" y="2512"/>
                  </a:cubicBezTo>
                  <a:cubicBezTo>
                    <a:pt x="3433" y="1843"/>
                    <a:pt x="2429" y="1005"/>
                    <a:pt x="1508" y="1"/>
                  </a:cubicBezTo>
                  <a:close/>
                </a:path>
              </a:pathLst>
            </a:custGeom>
            <a:solidFill>
              <a:srgbClr val="79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5" name="Google Shape;14255;p16"/>
            <p:cNvSpPr/>
            <p:nvPr/>
          </p:nvSpPr>
          <p:spPr>
            <a:xfrm>
              <a:off x="1868750" y="855550"/>
              <a:ext cx="56525" cy="177925"/>
            </a:xfrm>
            <a:custGeom>
              <a:avLst/>
              <a:gdLst/>
              <a:ahLst/>
              <a:cxnLst/>
              <a:rect l="l" t="t" r="r" b="b"/>
              <a:pathLst>
                <a:path w="2261" h="7117" extrusionOk="0">
                  <a:moveTo>
                    <a:pt x="0" y="0"/>
                  </a:moveTo>
                  <a:cubicBezTo>
                    <a:pt x="335" y="1423"/>
                    <a:pt x="502" y="2847"/>
                    <a:pt x="419" y="4354"/>
                  </a:cubicBezTo>
                  <a:cubicBezTo>
                    <a:pt x="419" y="5275"/>
                    <a:pt x="168" y="6279"/>
                    <a:pt x="921" y="7116"/>
                  </a:cubicBezTo>
                  <a:cubicBezTo>
                    <a:pt x="1088" y="5861"/>
                    <a:pt x="502" y="4354"/>
                    <a:pt x="1256" y="3516"/>
                  </a:cubicBezTo>
                  <a:cubicBezTo>
                    <a:pt x="2261" y="2344"/>
                    <a:pt x="1256" y="1758"/>
                    <a:pt x="1005" y="921"/>
                  </a:cubicBezTo>
                  <a:cubicBezTo>
                    <a:pt x="754" y="503"/>
                    <a:pt x="502" y="84"/>
                    <a:pt x="0" y="0"/>
                  </a:cubicBezTo>
                  <a:close/>
                </a:path>
              </a:pathLst>
            </a:custGeom>
            <a:solidFill>
              <a:srgbClr val="74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6" name="Google Shape;14256;p16"/>
            <p:cNvSpPr/>
            <p:nvPr/>
          </p:nvSpPr>
          <p:spPr>
            <a:xfrm>
              <a:off x="2737325" y="1671800"/>
              <a:ext cx="73275" cy="75375"/>
            </a:xfrm>
            <a:custGeom>
              <a:avLst/>
              <a:gdLst/>
              <a:ahLst/>
              <a:cxnLst/>
              <a:rect l="l" t="t" r="r" b="b"/>
              <a:pathLst>
                <a:path w="2931" h="3015" extrusionOk="0">
                  <a:moveTo>
                    <a:pt x="838" y="1"/>
                  </a:moveTo>
                  <a:cubicBezTo>
                    <a:pt x="1" y="838"/>
                    <a:pt x="1" y="2178"/>
                    <a:pt x="838" y="3015"/>
                  </a:cubicBezTo>
                  <a:cubicBezTo>
                    <a:pt x="962" y="2706"/>
                    <a:pt x="948" y="2214"/>
                    <a:pt x="1236" y="2214"/>
                  </a:cubicBezTo>
                  <a:cubicBezTo>
                    <a:pt x="1338" y="2214"/>
                    <a:pt x="1478" y="2276"/>
                    <a:pt x="1675" y="2429"/>
                  </a:cubicBezTo>
                  <a:cubicBezTo>
                    <a:pt x="1926" y="2680"/>
                    <a:pt x="2177" y="3015"/>
                    <a:pt x="2680" y="3015"/>
                  </a:cubicBezTo>
                  <a:lnTo>
                    <a:pt x="2931" y="2764"/>
                  </a:lnTo>
                  <a:cubicBezTo>
                    <a:pt x="2763" y="1508"/>
                    <a:pt x="2010" y="503"/>
                    <a:pt x="838" y="1"/>
                  </a:cubicBezTo>
                  <a:close/>
                </a:path>
              </a:pathLst>
            </a:custGeom>
            <a:solidFill>
              <a:srgbClr val="71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7" name="Google Shape;14257;p16"/>
            <p:cNvSpPr/>
            <p:nvPr/>
          </p:nvSpPr>
          <p:spPr>
            <a:xfrm>
              <a:off x="1856175" y="704850"/>
              <a:ext cx="125600" cy="27225"/>
            </a:xfrm>
            <a:custGeom>
              <a:avLst/>
              <a:gdLst/>
              <a:ahLst/>
              <a:cxnLst/>
              <a:rect l="l" t="t" r="r" b="b"/>
              <a:pathLst>
                <a:path w="5024" h="1089" extrusionOk="0">
                  <a:moveTo>
                    <a:pt x="1" y="0"/>
                  </a:moveTo>
                  <a:lnTo>
                    <a:pt x="1" y="503"/>
                  </a:lnTo>
                  <a:cubicBezTo>
                    <a:pt x="924" y="988"/>
                    <a:pt x="1903" y="1052"/>
                    <a:pt x="2889" y="1052"/>
                  </a:cubicBezTo>
                  <a:cubicBezTo>
                    <a:pt x="3235" y="1052"/>
                    <a:pt x="3582" y="1044"/>
                    <a:pt x="3927" y="1044"/>
                  </a:cubicBezTo>
                  <a:cubicBezTo>
                    <a:pt x="4295" y="1044"/>
                    <a:pt x="4661" y="1053"/>
                    <a:pt x="5024" y="1089"/>
                  </a:cubicBezTo>
                  <a:cubicBezTo>
                    <a:pt x="4689" y="553"/>
                    <a:pt x="4140" y="499"/>
                    <a:pt x="3634" y="499"/>
                  </a:cubicBezTo>
                  <a:cubicBezTo>
                    <a:pt x="3507" y="499"/>
                    <a:pt x="3383" y="503"/>
                    <a:pt x="3266" y="503"/>
                  </a:cubicBezTo>
                  <a:cubicBezTo>
                    <a:pt x="2178" y="419"/>
                    <a:pt x="1005" y="252"/>
                    <a:pt x="1" y="0"/>
                  </a:cubicBezTo>
                  <a:close/>
                </a:path>
              </a:pathLst>
            </a:custGeom>
            <a:solidFill>
              <a:srgbClr val="C7C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8" name="Google Shape;14258;p16"/>
            <p:cNvSpPr/>
            <p:nvPr/>
          </p:nvSpPr>
          <p:spPr>
            <a:xfrm>
              <a:off x="2806400" y="1741950"/>
              <a:ext cx="64900" cy="72200"/>
            </a:xfrm>
            <a:custGeom>
              <a:avLst/>
              <a:gdLst/>
              <a:ahLst/>
              <a:cxnLst/>
              <a:rect l="l" t="t" r="r" b="b"/>
              <a:pathLst>
                <a:path w="2596" h="2888" extrusionOk="0">
                  <a:moveTo>
                    <a:pt x="912" y="1"/>
                  </a:moveTo>
                  <a:cubicBezTo>
                    <a:pt x="776" y="1"/>
                    <a:pt x="615" y="62"/>
                    <a:pt x="419" y="209"/>
                  </a:cubicBezTo>
                  <a:cubicBezTo>
                    <a:pt x="335" y="251"/>
                    <a:pt x="252" y="272"/>
                    <a:pt x="178" y="272"/>
                  </a:cubicBezTo>
                  <a:cubicBezTo>
                    <a:pt x="105" y="272"/>
                    <a:pt x="42" y="251"/>
                    <a:pt x="0" y="209"/>
                  </a:cubicBezTo>
                  <a:lnTo>
                    <a:pt x="0" y="209"/>
                  </a:lnTo>
                  <a:cubicBezTo>
                    <a:pt x="587" y="1297"/>
                    <a:pt x="1507" y="2218"/>
                    <a:pt x="2596" y="2888"/>
                  </a:cubicBezTo>
                  <a:cubicBezTo>
                    <a:pt x="2345" y="2134"/>
                    <a:pt x="2010" y="1381"/>
                    <a:pt x="1675" y="711"/>
                  </a:cubicBezTo>
                  <a:cubicBezTo>
                    <a:pt x="1438" y="356"/>
                    <a:pt x="1243" y="1"/>
                    <a:pt x="912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9" name="Google Shape;14259;p16"/>
            <p:cNvSpPr/>
            <p:nvPr/>
          </p:nvSpPr>
          <p:spPr>
            <a:xfrm>
              <a:off x="2835700" y="1491125"/>
              <a:ext cx="75375" cy="40475"/>
            </a:xfrm>
            <a:custGeom>
              <a:avLst/>
              <a:gdLst/>
              <a:ahLst/>
              <a:cxnLst/>
              <a:rect l="l" t="t" r="r" b="b"/>
              <a:pathLst>
                <a:path w="3015" h="1619" extrusionOk="0">
                  <a:moveTo>
                    <a:pt x="894" y="1"/>
                  </a:moveTo>
                  <a:cubicBezTo>
                    <a:pt x="593" y="1"/>
                    <a:pt x="293" y="39"/>
                    <a:pt x="1" y="112"/>
                  </a:cubicBezTo>
                  <a:cubicBezTo>
                    <a:pt x="670" y="865"/>
                    <a:pt x="1591" y="1368"/>
                    <a:pt x="2512" y="1619"/>
                  </a:cubicBezTo>
                  <a:cubicBezTo>
                    <a:pt x="2680" y="1284"/>
                    <a:pt x="2847" y="1033"/>
                    <a:pt x="3014" y="698"/>
                  </a:cubicBezTo>
                  <a:cubicBezTo>
                    <a:pt x="2362" y="223"/>
                    <a:pt x="1625" y="1"/>
                    <a:pt x="894" y="1"/>
                  </a:cubicBezTo>
                  <a:close/>
                </a:path>
              </a:pathLst>
            </a:custGeom>
            <a:solidFill>
              <a:srgbClr val="608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0" name="Google Shape;14260;p16"/>
            <p:cNvSpPr/>
            <p:nvPr/>
          </p:nvSpPr>
          <p:spPr>
            <a:xfrm>
              <a:off x="2532225" y="1883200"/>
              <a:ext cx="62800" cy="77475"/>
            </a:xfrm>
            <a:custGeom>
              <a:avLst/>
              <a:gdLst/>
              <a:ahLst/>
              <a:cxnLst/>
              <a:rect l="l" t="t" r="r" b="b"/>
              <a:pathLst>
                <a:path w="2512" h="3099" extrusionOk="0">
                  <a:moveTo>
                    <a:pt x="1005" y="1"/>
                  </a:moveTo>
                  <a:lnTo>
                    <a:pt x="1005" y="1"/>
                  </a:lnTo>
                  <a:cubicBezTo>
                    <a:pt x="0" y="1089"/>
                    <a:pt x="1172" y="2094"/>
                    <a:pt x="1005" y="3098"/>
                  </a:cubicBezTo>
                  <a:cubicBezTo>
                    <a:pt x="2261" y="2763"/>
                    <a:pt x="2512" y="2094"/>
                    <a:pt x="1507" y="1340"/>
                  </a:cubicBezTo>
                  <a:cubicBezTo>
                    <a:pt x="1005" y="921"/>
                    <a:pt x="1172" y="419"/>
                    <a:pt x="1005" y="1"/>
                  </a:cubicBezTo>
                  <a:close/>
                </a:path>
              </a:pathLst>
            </a:custGeom>
            <a:solidFill>
              <a:srgbClr val="92B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1" name="Google Shape;14261;p16"/>
            <p:cNvSpPr/>
            <p:nvPr/>
          </p:nvSpPr>
          <p:spPr>
            <a:xfrm>
              <a:off x="1956650" y="2073675"/>
              <a:ext cx="33500" cy="75350"/>
            </a:xfrm>
            <a:custGeom>
              <a:avLst/>
              <a:gdLst/>
              <a:ahLst/>
              <a:cxnLst/>
              <a:rect l="l" t="t" r="r" b="b"/>
              <a:pathLst>
                <a:path w="1340" h="3014" extrusionOk="0">
                  <a:moveTo>
                    <a:pt x="419" y="0"/>
                  </a:moveTo>
                  <a:cubicBezTo>
                    <a:pt x="419" y="1005"/>
                    <a:pt x="0" y="2009"/>
                    <a:pt x="419" y="3014"/>
                  </a:cubicBezTo>
                  <a:cubicBezTo>
                    <a:pt x="1340" y="1423"/>
                    <a:pt x="1340" y="837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2" name="Google Shape;14262;p16"/>
            <p:cNvSpPr/>
            <p:nvPr/>
          </p:nvSpPr>
          <p:spPr>
            <a:xfrm>
              <a:off x="2561525" y="2299700"/>
              <a:ext cx="25125" cy="104675"/>
            </a:xfrm>
            <a:custGeom>
              <a:avLst/>
              <a:gdLst/>
              <a:ahLst/>
              <a:cxnLst/>
              <a:rect l="l" t="t" r="r" b="b"/>
              <a:pathLst>
                <a:path w="1005" h="4187" extrusionOk="0">
                  <a:moveTo>
                    <a:pt x="335" y="1"/>
                  </a:moveTo>
                  <a:cubicBezTo>
                    <a:pt x="503" y="1340"/>
                    <a:pt x="0" y="2847"/>
                    <a:pt x="754" y="4187"/>
                  </a:cubicBezTo>
                  <a:lnTo>
                    <a:pt x="921" y="2512"/>
                  </a:lnTo>
                  <a:cubicBezTo>
                    <a:pt x="1005" y="2345"/>
                    <a:pt x="1005" y="2177"/>
                    <a:pt x="921" y="2010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3" name="Google Shape;14263;p16"/>
            <p:cNvSpPr/>
            <p:nvPr/>
          </p:nvSpPr>
          <p:spPr>
            <a:xfrm>
              <a:off x="2607575" y="1403900"/>
              <a:ext cx="39775" cy="46900"/>
            </a:xfrm>
            <a:custGeom>
              <a:avLst/>
              <a:gdLst/>
              <a:ahLst/>
              <a:cxnLst/>
              <a:rect l="l" t="t" r="r" b="b"/>
              <a:pathLst>
                <a:path w="1591" h="1876" extrusionOk="0">
                  <a:moveTo>
                    <a:pt x="84" y="1"/>
                  </a:moveTo>
                  <a:cubicBezTo>
                    <a:pt x="0" y="671"/>
                    <a:pt x="335" y="1424"/>
                    <a:pt x="1088" y="1675"/>
                  </a:cubicBezTo>
                  <a:cubicBezTo>
                    <a:pt x="1150" y="1798"/>
                    <a:pt x="1256" y="1875"/>
                    <a:pt x="1374" y="1875"/>
                  </a:cubicBezTo>
                  <a:cubicBezTo>
                    <a:pt x="1417" y="1875"/>
                    <a:pt x="1462" y="1865"/>
                    <a:pt x="1507" y="1843"/>
                  </a:cubicBezTo>
                  <a:lnTo>
                    <a:pt x="1591" y="1591"/>
                  </a:lnTo>
                  <a:cubicBezTo>
                    <a:pt x="1256" y="922"/>
                    <a:pt x="754" y="419"/>
                    <a:pt x="84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4" name="Google Shape;14264;p16"/>
            <p:cNvSpPr/>
            <p:nvPr/>
          </p:nvSpPr>
          <p:spPr>
            <a:xfrm>
              <a:off x="2823150" y="1958550"/>
              <a:ext cx="12575" cy="27225"/>
            </a:xfrm>
            <a:custGeom>
              <a:avLst/>
              <a:gdLst/>
              <a:ahLst/>
              <a:cxnLst/>
              <a:rect l="l" t="t" r="r" b="b"/>
              <a:pathLst>
                <a:path w="503" h="1089" extrusionOk="0">
                  <a:moveTo>
                    <a:pt x="0" y="0"/>
                  </a:moveTo>
                  <a:lnTo>
                    <a:pt x="0" y="1089"/>
                  </a:lnTo>
                  <a:lnTo>
                    <a:pt x="419" y="1089"/>
                  </a:lnTo>
                  <a:cubicBezTo>
                    <a:pt x="503" y="670"/>
                    <a:pt x="335" y="252"/>
                    <a:pt x="0" y="0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5" name="Google Shape;14265;p16"/>
            <p:cNvSpPr/>
            <p:nvPr/>
          </p:nvSpPr>
          <p:spPr>
            <a:xfrm>
              <a:off x="2655700" y="1456225"/>
              <a:ext cx="18875" cy="17600"/>
            </a:xfrm>
            <a:custGeom>
              <a:avLst/>
              <a:gdLst/>
              <a:ahLst/>
              <a:cxnLst/>
              <a:rect l="l" t="t" r="r" b="b"/>
              <a:pathLst>
                <a:path w="755" h="704" extrusionOk="0">
                  <a:moveTo>
                    <a:pt x="168" y="1"/>
                  </a:moveTo>
                  <a:lnTo>
                    <a:pt x="1" y="252"/>
                  </a:lnTo>
                  <a:lnTo>
                    <a:pt x="1" y="503"/>
                  </a:lnTo>
                  <a:cubicBezTo>
                    <a:pt x="123" y="626"/>
                    <a:pt x="246" y="703"/>
                    <a:pt x="401" y="703"/>
                  </a:cubicBezTo>
                  <a:cubicBezTo>
                    <a:pt x="458" y="703"/>
                    <a:pt x="519" y="693"/>
                    <a:pt x="587" y="671"/>
                  </a:cubicBezTo>
                  <a:lnTo>
                    <a:pt x="754" y="503"/>
                  </a:lnTo>
                  <a:cubicBezTo>
                    <a:pt x="670" y="252"/>
                    <a:pt x="419" y="1"/>
                    <a:pt x="168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6" name="Google Shape;14266;p16"/>
            <p:cNvSpPr/>
            <p:nvPr/>
          </p:nvSpPr>
          <p:spPr>
            <a:xfrm>
              <a:off x="2643150" y="14436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252" y="0"/>
                  </a:moveTo>
                  <a:lnTo>
                    <a:pt x="84" y="168"/>
                  </a:lnTo>
                  <a:cubicBezTo>
                    <a:pt x="0" y="503"/>
                    <a:pt x="168" y="670"/>
                    <a:pt x="586" y="670"/>
                  </a:cubicBezTo>
                  <a:lnTo>
                    <a:pt x="670" y="503"/>
                  </a:lnTo>
                  <a:cubicBezTo>
                    <a:pt x="670" y="252"/>
                    <a:pt x="503" y="0"/>
                    <a:pt x="252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7" name="Google Shape;14267;p16"/>
            <p:cNvSpPr/>
            <p:nvPr/>
          </p:nvSpPr>
          <p:spPr>
            <a:xfrm>
              <a:off x="1960825" y="2157375"/>
              <a:ext cx="8400" cy="16775"/>
            </a:xfrm>
            <a:custGeom>
              <a:avLst/>
              <a:gdLst/>
              <a:ahLst/>
              <a:cxnLst/>
              <a:rect l="l" t="t" r="r" b="b"/>
              <a:pathLst>
                <a:path w="336" h="671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252"/>
                    <a:pt x="1" y="419"/>
                    <a:pt x="336" y="671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8" name="Google Shape;14268;p16"/>
            <p:cNvSpPr/>
            <p:nvPr/>
          </p:nvSpPr>
          <p:spPr>
            <a:xfrm>
              <a:off x="2705925" y="1569250"/>
              <a:ext cx="186300" cy="190500"/>
            </a:xfrm>
            <a:custGeom>
              <a:avLst/>
              <a:gdLst/>
              <a:ahLst/>
              <a:cxnLst/>
              <a:rect l="l" t="t" r="r" b="b"/>
              <a:pathLst>
                <a:path w="7452" h="7620" extrusionOk="0">
                  <a:moveTo>
                    <a:pt x="2178" y="1"/>
                  </a:moveTo>
                  <a:cubicBezTo>
                    <a:pt x="1" y="1089"/>
                    <a:pt x="1" y="1256"/>
                    <a:pt x="2178" y="3098"/>
                  </a:cubicBezTo>
                  <a:lnTo>
                    <a:pt x="2178" y="4103"/>
                  </a:lnTo>
                  <a:cubicBezTo>
                    <a:pt x="2847" y="5191"/>
                    <a:pt x="3601" y="6196"/>
                    <a:pt x="4438" y="7117"/>
                  </a:cubicBezTo>
                  <a:lnTo>
                    <a:pt x="5694" y="7619"/>
                  </a:lnTo>
                  <a:cubicBezTo>
                    <a:pt x="5861" y="7117"/>
                    <a:pt x="6280" y="6698"/>
                    <a:pt x="6782" y="6614"/>
                  </a:cubicBezTo>
                  <a:lnTo>
                    <a:pt x="7033" y="6531"/>
                  </a:lnTo>
                  <a:cubicBezTo>
                    <a:pt x="7201" y="6363"/>
                    <a:pt x="7368" y="6280"/>
                    <a:pt x="7452" y="6112"/>
                  </a:cubicBezTo>
                  <a:lnTo>
                    <a:pt x="7452" y="5777"/>
                  </a:lnTo>
                  <a:lnTo>
                    <a:pt x="7285" y="5526"/>
                  </a:lnTo>
                  <a:cubicBezTo>
                    <a:pt x="6950" y="5359"/>
                    <a:pt x="7033" y="4856"/>
                    <a:pt x="6699" y="4605"/>
                  </a:cubicBezTo>
                  <a:cubicBezTo>
                    <a:pt x="6280" y="3433"/>
                    <a:pt x="4773" y="2931"/>
                    <a:pt x="4606" y="1591"/>
                  </a:cubicBezTo>
                  <a:cubicBezTo>
                    <a:pt x="4271" y="670"/>
                    <a:pt x="3852" y="1"/>
                    <a:pt x="2680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9" name="Google Shape;14269;p16"/>
            <p:cNvSpPr/>
            <p:nvPr/>
          </p:nvSpPr>
          <p:spPr>
            <a:xfrm>
              <a:off x="2760350" y="1548675"/>
              <a:ext cx="90025" cy="60375"/>
            </a:xfrm>
            <a:custGeom>
              <a:avLst/>
              <a:gdLst/>
              <a:ahLst/>
              <a:cxnLst/>
              <a:rect l="l" t="t" r="r" b="b"/>
              <a:pathLst>
                <a:path w="3601" h="2415" extrusionOk="0">
                  <a:moveTo>
                    <a:pt x="617" y="0"/>
                  </a:moveTo>
                  <a:cubicBezTo>
                    <a:pt x="551" y="0"/>
                    <a:pt x="485" y="21"/>
                    <a:pt x="419" y="70"/>
                  </a:cubicBezTo>
                  <a:cubicBezTo>
                    <a:pt x="1" y="321"/>
                    <a:pt x="503" y="572"/>
                    <a:pt x="503" y="907"/>
                  </a:cubicBezTo>
                  <a:lnTo>
                    <a:pt x="2429" y="2414"/>
                  </a:lnTo>
                  <a:cubicBezTo>
                    <a:pt x="2680" y="2079"/>
                    <a:pt x="3098" y="1828"/>
                    <a:pt x="3517" y="1828"/>
                  </a:cubicBezTo>
                  <a:cubicBezTo>
                    <a:pt x="3601" y="1828"/>
                    <a:pt x="3601" y="1745"/>
                    <a:pt x="3601" y="1661"/>
                  </a:cubicBezTo>
                  <a:cubicBezTo>
                    <a:pt x="3601" y="1577"/>
                    <a:pt x="3601" y="1410"/>
                    <a:pt x="3517" y="1326"/>
                  </a:cubicBezTo>
                  <a:lnTo>
                    <a:pt x="3015" y="1326"/>
                  </a:lnTo>
                  <a:cubicBezTo>
                    <a:pt x="2847" y="1159"/>
                    <a:pt x="2763" y="907"/>
                    <a:pt x="2512" y="907"/>
                  </a:cubicBezTo>
                  <a:cubicBezTo>
                    <a:pt x="2094" y="907"/>
                    <a:pt x="1675" y="740"/>
                    <a:pt x="1424" y="405"/>
                  </a:cubicBezTo>
                  <a:cubicBezTo>
                    <a:pt x="1155" y="338"/>
                    <a:pt x="886" y="0"/>
                    <a:pt x="617" y="0"/>
                  </a:cubicBezTo>
                  <a:close/>
                </a:path>
              </a:pathLst>
            </a:custGeom>
            <a:solidFill>
              <a:srgbClr val="518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0" name="Google Shape;14270;p16"/>
            <p:cNvSpPr/>
            <p:nvPr/>
          </p:nvSpPr>
          <p:spPr>
            <a:xfrm>
              <a:off x="2890125" y="1722050"/>
              <a:ext cx="31425" cy="25125"/>
            </a:xfrm>
            <a:custGeom>
              <a:avLst/>
              <a:gdLst/>
              <a:ahLst/>
              <a:cxnLst/>
              <a:rect l="l" t="t" r="r" b="b"/>
              <a:pathLst>
                <a:path w="1257" h="1005" extrusionOk="0">
                  <a:moveTo>
                    <a:pt x="335" y="0"/>
                  </a:moveTo>
                  <a:lnTo>
                    <a:pt x="84" y="168"/>
                  </a:lnTo>
                  <a:cubicBezTo>
                    <a:pt x="0" y="335"/>
                    <a:pt x="0" y="586"/>
                    <a:pt x="84" y="754"/>
                  </a:cubicBezTo>
                  <a:lnTo>
                    <a:pt x="251" y="1005"/>
                  </a:lnTo>
                  <a:lnTo>
                    <a:pt x="1256" y="1005"/>
                  </a:lnTo>
                  <a:cubicBezTo>
                    <a:pt x="1089" y="502"/>
                    <a:pt x="754" y="168"/>
                    <a:pt x="335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1" name="Google Shape;14271;p16"/>
            <p:cNvSpPr/>
            <p:nvPr/>
          </p:nvSpPr>
          <p:spPr>
            <a:xfrm>
              <a:off x="2871275" y="168437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6"/>
                    <a:pt x="419" y="168"/>
                    <a:pt x="1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2" name="Google Shape;14272;p16"/>
            <p:cNvSpPr/>
            <p:nvPr/>
          </p:nvSpPr>
          <p:spPr>
            <a:xfrm>
              <a:off x="2921525" y="1747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3" name="Google Shape;14273;p16"/>
            <p:cNvSpPr/>
            <p:nvPr/>
          </p:nvSpPr>
          <p:spPr>
            <a:xfrm>
              <a:off x="2885925" y="1709475"/>
              <a:ext cx="12600" cy="15000"/>
            </a:xfrm>
            <a:custGeom>
              <a:avLst/>
              <a:gdLst/>
              <a:ahLst/>
              <a:cxnLst/>
              <a:rect l="l" t="t" r="r" b="b"/>
              <a:pathLst>
                <a:path w="504" h="600" extrusionOk="0">
                  <a:moveTo>
                    <a:pt x="1" y="1"/>
                  </a:moveTo>
                  <a:lnTo>
                    <a:pt x="1" y="503"/>
                  </a:lnTo>
                  <a:cubicBezTo>
                    <a:pt x="49" y="551"/>
                    <a:pt x="125" y="600"/>
                    <a:pt x="213" y="600"/>
                  </a:cubicBezTo>
                  <a:cubicBezTo>
                    <a:pt x="278" y="600"/>
                    <a:pt x="349" y="574"/>
                    <a:pt x="419" y="503"/>
                  </a:cubicBez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4" name="Google Shape;14274;p16"/>
            <p:cNvSpPr/>
            <p:nvPr/>
          </p:nvSpPr>
          <p:spPr>
            <a:xfrm>
              <a:off x="2848250" y="15839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1" y="503"/>
                  </a:lnTo>
                  <a:lnTo>
                    <a:pt x="252" y="419"/>
                  </a:ln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5" name="Google Shape;14275;p16"/>
            <p:cNvSpPr/>
            <p:nvPr/>
          </p:nvSpPr>
          <p:spPr>
            <a:xfrm>
              <a:off x="2758250" y="2204475"/>
              <a:ext cx="90025" cy="434325"/>
            </a:xfrm>
            <a:custGeom>
              <a:avLst/>
              <a:gdLst/>
              <a:ahLst/>
              <a:cxnLst/>
              <a:rect l="l" t="t" r="r" b="b"/>
              <a:pathLst>
                <a:path w="3601" h="17373" extrusionOk="0">
                  <a:moveTo>
                    <a:pt x="1801" y="1"/>
                  </a:moveTo>
                  <a:cubicBezTo>
                    <a:pt x="1696" y="1"/>
                    <a:pt x="1592" y="42"/>
                    <a:pt x="1508" y="126"/>
                  </a:cubicBezTo>
                  <a:cubicBezTo>
                    <a:pt x="1089" y="1466"/>
                    <a:pt x="1006" y="2889"/>
                    <a:pt x="1089" y="4312"/>
                  </a:cubicBezTo>
                  <a:cubicBezTo>
                    <a:pt x="1257" y="5149"/>
                    <a:pt x="754" y="5986"/>
                    <a:pt x="1" y="6321"/>
                  </a:cubicBezTo>
                  <a:cubicBezTo>
                    <a:pt x="252" y="10005"/>
                    <a:pt x="587" y="13689"/>
                    <a:pt x="1089" y="17372"/>
                  </a:cubicBezTo>
                  <a:lnTo>
                    <a:pt x="1592" y="17372"/>
                  </a:lnTo>
                  <a:cubicBezTo>
                    <a:pt x="1822" y="16543"/>
                    <a:pt x="1926" y="16170"/>
                    <a:pt x="2238" y="16170"/>
                  </a:cubicBezTo>
                  <a:cubicBezTo>
                    <a:pt x="2492" y="16170"/>
                    <a:pt x="2886" y="16418"/>
                    <a:pt x="3601" y="16870"/>
                  </a:cubicBezTo>
                  <a:cubicBezTo>
                    <a:pt x="3601" y="11512"/>
                    <a:pt x="2596" y="6238"/>
                    <a:pt x="2429" y="796"/>
                  </a:cubicBezTo>
                  <a:cubicBezTo>
                    <a:pt x="2429" y="545"/>
                    <a:pt x="2178" y="377"/>
                    <a:pt x="2094" y="126"/>
                  </a:cubicBezTo>
                  <a:cubicBezTo>
                    <a:pt x="2010" y="42"/>
                    <a:pt x="1906" y="1"/>
                    <a:pt x="180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6" name="Google Shape;14276;p16"/>
            <p:cNvSpPr/>
            <p:nvPr/>
          </p:nvSpPr>
          <p:spPr>
            <a:xfrm>
              <a:off x="2739425" y="2146925"/>
              <a:ext cx="73275" cy="213500"/>
            </a:xfrm>
            <a:custGeom>
              <a:avLst/>
              <a:gdLst/>
              <a:ahLst/>
              <a:cxnLst/>
              <a:rect l="l" t="t" r="r" b="b"/>
              <a:pathLst>
                <a:path w="2931" h="8540" extrusionOk="0">
                  <a:moveTo>
                    <a:pt x="1842" y="0"/>
                  </a:moveTo>
                  <a:cubicBezTo>
                    <a:pt x="503" y="84"/>
                    <a:pt x="670" y="1256"/>
                    <a:pt x="335" y="2009"/>
                  </a:cubicBezTo>
                  <a:lnTo>
                    <a:pt x="335" y="2512"/>
                  </a:lnTo>
                  <a:cubicBezTo>
                    <a:pt x="1424" y="3935"/>
                    <a:pt x="0" y="5693"/>
                    <a:pt x="838" y="7116"/>
                  </a:cubicBezTo>
                  <a:cubicBezTo>
                    <a:pt x="754" y="7284"/>
                    <a:pt x="754" y="7368"/>
                    <a:pt x="838" y="7535"/>
                  </a:cubicBezTo>
                  <a:cubicBezTo>
                    <a:pt x="838" y="7535"/>
                    <a:pt x="838" y="7619"/>
                    <a:pt x="921" y="7702"/>
                  </a:cubicBezTo>
                  <a:cubicBezTo>
                    <a:pt x="1005" y="7870"/>
                    <a:pt x="921" y="7954"/>
                    <a:pt x="838" y="8037"/>
                  </a:cubicBezTo>
                  <a:lnTo>
                    <a:pt x="838" y="8540"/>
                  </a:lnTo>
                  <a:cubicBezTo>
                    <a:pt x="2596" y="8456"/>
                    <a:pt x="2931" y="8288"/>
                    <a:pt x="2512" y="7116"/>
                  </a:cubicBezTo>
                  <a:cubicBezTo>
                    <a:pt x="2261" y="6279"/>
                    <a:pt x="2261" y="5442"/>
                    <a:pt x="2596" y="4689"/>
                  </a:cubicBezTo>
                  <a:cubicBezTo>
                    <a:pt x="2763" y="3935"/>
                    <a:pt x="2679" y="3182"/>
                    <a:pt x="2345" y="2596"/>
                  </a:cubicBezTo>
                  <a:cubicBezTo>
                    <a:pt x="2512" y="2428"/>
                    <a:pt x="2679" y="2261"/>
                    <a:pt x="2847" y="2093"/>
                  </a:cubicBezTo>
                  <a:cubicBezTo>
                    <a:pt x="2931" y="1926"/>
                    <a:pt x="2931" y="1675"/>
                    <a:pt x="2847" y="1507"/>
                  </a:cubicBezTo>
                  <a:lnTo>
                    <a:pt x="2847" y="503"/>
                  </a:lnTo>
                  <a:cubicBezTo>
                    <a:pt x="2679" y="335"/>
                    <a:pt x="2512" y="168"/>
                    <a:pt x="2345" y="0"/>
                  </a:cubicBezTo>
                  <a:close/>
                </a:path>
              </a:pathLst>
            </a:custGeom>
            <a:solidFill>
              <a:srgbClr val="22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7" name="Google Shape;14277;p16"/>
            <p:cNvSpPr/>
            <p:nvPr/>
          </p:nvSpPr>
          <p:spPr>
            <a:xfrm>
              <a:off x="2795925" y="2107875"/>
              <a:ext cx="12600" cy="53725"/>
            </a:xfrm>
            <a:custGeom>
              <a:avLst/>
              <a:gdLst/>
              <a:ahLst/>
              <a:cxnLst/>
              <a:rect l="l" t="t" r="r" b="b"/>
              <a:pathLst>
                <a:path w="504" h="2149" extrusionOk="0">
                  <a:moveTo>
                    <a:pt x="234" y="0"/>
                  </a:moveTo>
                  <a:cubicBezTo>
                    <a:pt x="154" y="0"/>
                    <a:pt x="70" y="21"/>
                    <a:pt x="1" y="55"/>
                  </a:cubicBezTo>
                  <a:lnTo>
                    <a:pt x="1" y="1646"/>
                  </a:lnTo>
                  <a:lnTo>
                    <a:pt x="503" y="2148"/>
                  </a:lnTo>
                  <a:lnTo>
                    <a:pt x="503" y="139"/>
                  </a:lnTo>
                  <a:cubicBezTo>
                    <a:pt x="454" y="41"/>
                    <a:pt x="348" y="0"/>
                    <a:pt x="23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8" name="Google Shape;14278;p16"/>
            <p:cNvSpPr/>
            <p:nvPr/>
          </p:nvSpPr>
          <p:spPr>
            <a:xfrm>
              <a:off x="2810575" y="2186675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1" y="1"/>
                  </a:moveTo>
                  <a:lnTo>
                    <a:pt x="1" y="587"/>
                  </a:lnTo>
                  <a:cubicBezTo>
                    <a:pt x="336" y="336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9" name="Google Shape;14279;p16"/>
            <p:cNvSpPr/>
            <p:nvPr/>
          </p:nvSpPr>
          <p:spPr>
            <a:xfrm>
              <a:off x="2798025" y="21992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1" y="503"/>
                  </a:lnTo>
                  <a:lnTo>
                    <a:pt x="503" y="419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0" name="Google Shape;14280;p16"/>
            <p:cNvSpPr/>
            <p:nvPr/>
          </p:nvSpPr>
          <p:spPr>
            <a:xfrm>
              <a:off x="2862900" y="2274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20" y="0"/>
                  </a:moveTo>
                  <a:cubicBezTo>
                    <a:pt x="1" y="168"/>
                    <a:pt x="85" y="335"/>
                    <a:pt x="420" y="502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1" name="Google Shape;14281;p16"/>
            <p:cNvSpPr/>
            <p:nvPr/>
          </p:nvSpPr>
          <p:spPr>
            <a:xfrm>
              <a:off x="2873375" y="228715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2" name="Google Shape;14282;p16"/>
            <p:cNvSpPr/>
            <p:nvPr/>
          </p:nvSpPr>
          <p:spPr>
            <a:xfrm>
              <a:off x="2002700" y="2045400"/>
              <a:ext cx="115125" cy="942925"/>
            </a:xfrm>
            <a:custGeom>
              <a:avLst/>
              <a:gdLst/>
              <a:ahLst/>
              <a:cxnLst/>
              <a:rect l="l" t="t" r="r" b="b"/>
              <a:pathLst>
                <a:path w="4605" h="37717" extrusionOk="0">
                  <a:moveTo>
                    <a:pt x="2940" y="5824"/>
                  </a:moveTo>
                  <a:cubicBezTo>
                    <a:pt x="2847" y="5913"/>
                    <a:pt x="2756" y="6000"/>
                    <a:pt x="2613" y="6000"/>
                  </a:cubicBezTo>
                  <a:cubicBezTo>
                    <a:pt x="2582" y="6000"/>
                    <a:pt x="2548" y="5996"/>
                    <a:pt x="2512" y="5987"/>
                  </a:cubicBezTo>
                  <a:cubicBezTo>
                    <a:pt x="2616" y="5882"/>
                    <a:pt x="2786" y="5876"/>
                    <a:pt x="2940" y="5824"/>
                  </a:cubicBezTo>
                  <a:close/>
                  <a:moveTo>
                    <a:pt x="471" y="1"/>
                  </a:moveTo>
                  <a:cubicBezTo>
                    <a:pt x="356" y="1"/>
                    <a:pt x="251" y="43"/>
                    <a:pt x="168" y="126"/>
                  </a:cubicBezTo>
                  <a:lnTo>
                    <a:pt x="168" y="4647"/>
                  </a:lnTo>
                  <a:cubicBezTo>
                    <a:pt x="168" y="4647"/>
                    <a:pt x="84" y="4647"/>
                    <a:pt x="0" y="4815"/>
                  </a:cubicBezTo>
                  <a:cubicBezTo>
                    <a:pt x="0" y="4898"/>
                    <a:pt x="0" y="4982"/>
                    <a:pt x="168" y="5066"/>
                  </a:cubicBezTo>
                  <a:cubicBezTo>
                    <a:pt x="921" y="5819"/>
                    <a:pt x="419" y="6489"/>
                    <a:pt x="168" y="7159"/>
                  </a:cubicBezTo>
                  <a:cubicBezTo>
                    <a:pt x="168" y="7326"/>
                    <a:pt x="168" y="7494"/>
                    <a:pt x="168" y="7661"/>
                  </a:cubicBezTo>
                  <a:cubicBezTo>
                    <a:pt x="251" y="9419"/>
                    <a:pt x="419" y="11261"/>
                    <a:pt x="586" y="13019"/>
                  </a:cubicBezTo>
                  <a:cubicBezTo>
                    <a:pt x="754" y="15949"/>
                    <a:pt x="1089" y="18963"/>
                    <a:pt x="1089" y="21893"/>
                  </a:cubicBezTo>
                  <a:cubicBezTo>
                    <a:pt x="1005" y="25493"/>
                    <a:pt x="1172" y="29177"/>
                    <a:pt x="1675" y="32777"/>
                  </a:cubicBezTo>
                  <a:cubicBezTo>
                    <a:pt x="2428" y="33949"/>
                    <a:pt x="1842" y="35205"/>
                    <a:pt x="1926" y="36377"/>
                  </a:cubicBezTo>
                  <a:cubicBezTo>
                    <a:pt x="1926" y="37214"/>
                    <a:pt x="2177" y="37633"/>
                    <a:pt x="3098" y="37716"/>
                  </a:cubicBezTo>
                  <a:cubicBezTo>
                    <a:pt x="3935" y="37716"/>
                    <a:pt x="4437" y="37382"/>
                    <a:pt x="4354" y="36293"/>
                  </a:cubicBezTo>
                  <a:cubicBezTo>
                    <a:pt x="4102" y="34451"/>
                    <a:pt x="4605" y="32526"/>
                    <a:pt x="4186" y="30684"/>
                  </a:cubicBezTo>
                  <a:cubicBezTo>
                    <a:pt x="4354" y="22898"/>
                    <a:pt x="3768" y="15028"/>
                    <a:pt x="3684" y="7243"/>
                  </a:cubicBezTo>
                  <a:cubicBezTo>
                    <a:pt x="3684" y="6657"/>
                    <a:pt x="3684" y="6070"/>
                    <a:pt x="3182" y="5652"/>
                  </a:cubicBezTo>
                  <a:cubicBezTo>
                    <a:pt x="3600" y="4731"/>
                    <a:pt x="3768" y="3643"/>
                    <a:pt x="3600" y="2638"/>
                  </a:cubicBezTo>
                  <a:cubicBezTo>
                    <a:pt x="3539" y="2515"/>
                    <a:pt x="3388" y="2438"/>
                    <a:pt x="3213" y="2438"/>
                  </a:cubicBezTo>
                  <a:cubicBezTo>
                    <a:pt x="3149" y="2438"/>
                    <a:pt x="3081" y="2448"/>
                    <a:pt x="3014" y="2471"/>
                  </a:cubicBezTo>
                  <a:cubicBezTo>
                    <a:pt x="2893" y="2487"/>
                    <a:pt x="2782" y="2495"/>
                    <a:pt x="2679" y="2495"/>
                  </a:cubicBezTo>
                  <a:cubicBezTo>
                    <a:pt x="1212" y="2495"/>
                    <a:pt x="1463" y="909"/>
                    <a:pt x="837" y="126"/>
                  </a:cubicBezTo>
                  <a:cubicBezTo>
                    <a:pt x="712" y="43"/>
                    <a:pt x="586" y="1"/>
                    <a:pt x="471" y="1"/>
                  </a:cubicBezTo>
                  <a:close/>
                </a:path>
              </a:pathLst>
            </a:custGeom>
            <a:solidFill>
              <a:srgbClr val="1F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3" name="Google Shape;14283;p16"/>
            <p:cNvSpPr/>
            <p:nvPr/>
          </p:nvSpPr>
          <p:spPr>
            <a:xfrm>
              <a:off x="1979975" y="1447400"/>
              <a:ext cx="98100" cy="566000"/>
            </a:xfrm>
            <a:custGeom>
              <a:avLst/>
              <a:gdLst/>
              <a:ahLst/>
              <a:cxnLst/>
              <a:rect l="l" t="t" r="r" b="b"/>
              <a:pathLst>
                <a:path w="3924" h="22640" extrusionOk="0">
                  <a:moveTo>
                    <a:pt x="1909" y="1"/>
                  </a:moveTo>
                  <a:cubicBezTo>
                    <a:pt x="851" y="1"/>
                    <a:pt x="1" y="943"/>
                    <a:pt x="156" y="2028"/>
                  </a:cubicBezTo>
                  <a:cubicBezTo>
                    <a:pt x="156" y="3117"/>
                    <a:pt x="72" y="4205"/>
                    <a:pt x="156" y="5210"/>
                  </a:cubicBezTo>
                  <a:cubicBezTo>
                    <a:pt x="239" y="7051"/>
                    <a:pt x="1160" y="8809"/>
                    <a:pt x="993" y="10568"/>
                  </a:cubicBezTo>
                  <a:cubicBezTo>
                    <a:pt x="658" y="13749"/>
                    <a:pt x="1077" y="16847"/>
                    <a:pt x="993" y="20028"/>
                  </a:cubicBezTo>
                  <a:cubicBezTo>
                    <a:pt x="1077" y="20028"/>
                    <a:pt x="1077" y="20028"/>
                    <a:pt x="1160" y="20195"/>
                  </a:cubicBezTo>
                  <a:cubicBezTo>
                    <a:pt x="1244" y="20279"/>
                    <a:pt x="1160" y="20363"/>
                    <a:pt x="1077" y="20530"/>
                  </a:cubicBezTo>
                  <a:cubicBezTo>
                    <a:pt x="993" y="20698"/>
                    <a:pt x="993" y="20865"/>
                    <a:pt x="1077" y="21032"/>
                  </a:cubicBezTo>
                  <a:cubicBezTo>
                    <a:pt x="1468" y="21580"/>
                    <a:pt x="1347" y="22639"/>
                    <a:pt x="2354" y="22639"/>
                  </a:cubicBezTo>
                  <a:cubicBezTo>
                    <a:pt x="2425" y="22639"/>
                    <a:pt x="2501" y="22634"/>
                    <a:pt x="2584" y="22623"/>
                  </a:cubicBezTo>
                  <a:cubicBezTo>
                    <a:pt x="2918" y="22539"/>
                    <a:pt x="3170" y="22205"/>
                    <a:pt x="3253" y="21870"/>
                  </a:cubicBezTo>
                  <a:cubicBezTo>
                    <a:pt x="3839" y="17935"/>
                    <a:pt x="3923" y="13916"/>
                    <a:pt x="3588" y="9898"/>
                  </a:cubicBezTo>
                  <a:cubicBezTo>
                    <a:pt x="3170" y="7805"/>
                    <a:pt x="3672" y="5544"/>
                    <a:pt x="3086" y="3451"/>
                  </a:cubicBezTo>
                  <a:cubicBezTo>
                    <a:pt x="2835" y="3033"/>
                    <a:pt x="3170" y="2614"/>
                    <a:pt x="3170" y="2279"/>
                  </a:cubicBezTo>
                  <a:cubicBezTo>
                    <a:pt x="3337" y="1275"/>
                    <a:pt x="3672" y="103"/>
                    <a:pt x="2165" y="19"/>
                  </a:cubicBezTo>
                  <a:cubicBezTo>
                    <a:pt x="2079" y="7"/>
                    <a:pt x="1993" y="1"/>
                    <a:pt x="190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4" name="Google Shape;14284;p16"/>
            <p:cNvSpPr/>
            <p:nvPr/>
          </p:nvSpPr>
          <p:spPr>
            <a:xfrm>
              <a:off x="1967100" y="1329275"/>
              <a:ext cx="104675" cy="618825"/>
            </a:xfrm>
            <a:custGeom>
              <a:avLst/>
              <a:gdLst/>
              <a:ahLst/>
              <a:cxnLst/>
              <a:rect l="l" t="t" r="r" b="b"/>
              <a:pathLst>
                <a:path w="4187" h="24753" extrusionOk="0">
                  <a:moveTo>
                    <a:pt x="3278" y="1"/>
                  </a:moveTo>
                  <a:cubicBezTo>
                    <a:pt x="3156" y="1"/>
                    <a:pt x="3029" y="41"/>
                    <a:pt x="2931" y="139"/>
                  </a:cubicBezTo>
                  <a:cubicBezTo>
                    <a:pt x="2931" y="2065"/>
                    <a:pt x="838" y="2065"/>
                    <a:pt x="168" y="3321"/>
                  </a:cubicBezTo>
                  <a:cubicBezTo>
                    <a:pt x="1" y="5581"/>
                    <a:pt x="85" y="7925"/>
                    <a:pt x="587" y="10186"/>
                  </a:cubicBezTo>
                  <a:lnTo>
                    <a:pt x="587" y="10688"/>
                  </a:lnTo>
                  <a:cubicBezTo>
                    <a:pt x="1006" y="14874"/>
                    <a:pt x="1257" y="19060"/>
                    <a:pt x="1089" y="23330"/>
                  </a:cubicBezTo>
                  <a:cubicBezTo>
                    <a:pt x="1006" y="23832"/>
                    <a:pt x="1173" y="24334"/>
                    <a:pt x="1592" y="24753"/>
                  </a:cubicBezTo>
                  <a:cubicBezTo>
                    <a:pt x="2429" y="22827"/>
                    <a:pt x="1927" y="20818"/>
                    <a:pt x="1843" y="18976"/>
                  </a:cubicBezTo>
                  <a:cubicBezTo>
                    <a:pt x="1675" y="16130"/>
                    <a:pt x="2178" y="13200"/>
                    <a:pt x="1089" y="10437"/>
                  </a:cubicBezTo>
                  <a:cubicBezTo>
                    <a:pt x="671" y="9181"/>
                    <a:pt x="1340" y="7842"/>
                    <a:pt x="1173" y="6502"/>
                  </a:cubicBezTo>
                  <a:cubicBezTo>
                    <a:pt x="1006" y="5581"/>
                    <a:pt x="1675" y="5162"/>
                    <a:pt x="2596" y="5162"/>
                  </a:cubicBezTo>
                  <a:cubicBezTo>
                    <a:pt x="3601" y="5246"/>
                    <a:pt x="3601" y="5916"/>
                    <a:pt x="3517" y="6586"/>
                  </a:cubicBezTo>
                  <a:cubicBezTo>
                    <a:pt x="3433" y="7088"/>
                    <a:pt x="2847" y="7674"/>
                    <a:pt x="3601" y="8176"/>
                  </a:cubicBezTo>
                  <a:cubicBezTo>
                    <a:pt x="4103" y="7339"/>
                    <a:pt x="4187" y="6418"/>
                    <a:pt x="3936" y="5497"/>
                  </a:cubicBezTo>
                  <a:cubicBezTo>
                    <a:pt x="3433" y="3656"/>
                    <a:pt x="3685" y="1897"/>
                    <a:pt x="3517" y="56"/>
                  </a:cubicBezTo>
                  <a:cubicBezTo>
                    <a:pt x="3448" y="21"/>
                    <a:pt x="3364" y="1"/>
                    <a:pt x="3278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5" name="Google Shape;14285;p16"/>
            <p:cNvSpPr/>
            <p:nvPr/>
          </p:nvSpPr>
          <p:spPr>
            <a:xfrm>
              <a:off x="1967100" y="1056475"/>
              <a:ext cx="92125" cy="304750"/>
            </a:xfrm>
            <a:custGeom>
              <a:avLst/>
              <a:gdLst/>
              <a:ahLst/>
              <a:cxnLst/>
              <a:rect l="l" t="t" r="r" b="b"/>
              <a:pathLst>
                <a:path w="3685" h="12190" extrusionOk="0">
                  <a:moveTo>
                    <a:pt x="1252" y="6161"/>
                  </a:moveTo>
                  <a:lnTo>
                    <a:pt x="1252" y="6161"/>
                  </a:lnTo>
                  <a:cubicBezTo>
                    <a:pt x="1572" y="6333"/>
                    <a:pt x="2094" y="6322"/>
                    <a:pt x="2094" y="6949"/>
                  </a:cubicBezTo>
                  <a:cubicBezTo>
                    <a:pt x="2010" y="6782"/>
                    <a:pt x="1592" y="6949"/>
                    <a:pt x="1675" y="6614"/>
                  </a:cubicBezTo>
                  <a:cubicBezTo>
                    <a:pt x="1557" y="6377"/>
                    <a:pt x="1396" y="6265"/>
                    <a:pt x="1252" y="6161"/>
                  </a:cubicBezTo>
                  <a:close/>
                  <a:moveTo>
                    <a:pt x="85" y="0"/>
                  </a:moveTo>
                  <a:lnTo>
                    <a:pt x="85" y="0"/>
                  </a:lnTo>
                  <a:cubicBezTo>
                    <a:pt x="1" y="4019"/>
                    <a:pt x="420" y="8037"/>
                    <a:pt x="85" y="11972"/>
                  </a:cubicBezTo>
                  <a:cubicBezTo>
                    <a:pt x="191" y="12131"/>
                    <a:pt x="331" y="12190"/>
                    <a:pt x="461" y="12190"/>
                  </a:cubicBezTo>
                  <a:cubicBezTo>
                    <a:pt x="537" y="12190"/>
                    <a:pt x="609" y="12170"/>
                    <a:pt x="671" y="12140"/>
                  </a:cubicBezTo>
                  <a:cubicBezTo>
                    <a:pt x="1675" y="11554"/>
                    <a:pt x="922" y="10214"/>
                    <a:pt x="1675" y="9461"/>
                  </a:cubicBezTo>
                  <a:cubicBezTo>
                    <a:pt x="2178" y="9963"/>
                    <a:pt x="2261" y="10884"/>
                    <a:pt x="3099" y="11051"/>
                  </a:cubicBezTo>
                  <a:lnTo>
                    <a:pt x="3517" y="11051"/>
                  </a:lnTo>
                  <a:cubicBezTo>
                    <a:pt x="3517" y="8121"/>
                    <a:pt x="3517" y="5191"/>
                    <a:pt x="3517" y="2261"/>
                  </a:cubicBezTo>
                  <a:cubicBezTo>
                    <a:pt x="3517" y="1591"/>
                    <a:pt x="3685" y="921"/>
                    <a:pt x="3099" y="419"/>
                  </a:cubicBezTo>
                  <a:lnTo>
                    <a:pt x="3099" y="419"/>
                  </a:lnTo>
                  <a:cubicBezTo>
                    <a:pt x="3266" y="1675"/>
                    <a:pt x="2680" y="3014"/>
                    <a:pt x="3099" y="4270"/>
                  </a:cubicBezTo>
                  <a:cubicBezTo>
                    <a:pt x="3182" y="4856"/>
                    <a:pt x="2931" y="5191"/>
                    <a:pt x="2345" y="5275"/>
                  </a:cubicBezTo>
                  <a:cubicBezTo>
                    <a:pt x="1759" y="5275"/>
                    <a:pt x="1340" y="5526"/>
                    <a:pt x="1089" y="6028"/>
                  </a:cubicBezTo>
                  <a:cubicBezTo>
                    <a:pt x="754" y="4772"/>
                    <a:pt x="671" y="3517"/>
                    <a:pt x="922" y="2261"/>
                  </a:cubicBezTo>
                  <a:cubicBezTo>
                    <a:pt x="922" y="1507"/>
                    <a:pt x="1257" y="419"/>
                    <a:pt x="85" y="0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6" name="Google Shape;14286;p16"/>
            <p:cNvSpPr/>
            <p:nvPr/>
          </p:nvSpPr>
          <p:spPr>
            <a:xfrm>
              <a:off x="2015250" y="1694825"/>
              <a:ext cx="71175" cy="328625"/>
            </a:xfrm>
            <a:custGeom>
              <a:avLst/>
              <a:gdLst/>
              <a:ahLst/>
              <a:cxnLst/>
              <a:rect l="l" t="t" r="r" b="b"/>
              <a:pathLst>
                <a:path w="2847" h="13145" extrusionOk="0">
                  <a:moveTo>
                    <a:pt x="2177" y="1"/>
                  </a:moveTo>
                  <a:lnTo>
                    <a:pt x="2177" y="1005"/>
                  </a:lnTo>
                  <a:cubicBezTo>
                    <a:pt x="2010" y="2764"/>
                    <a:pt x="2680" y="4689"/>
                    <a:pt x="1256" y="6196"/>
                  </a:cubicBezTo>
                  <a:cubicBezTo>
                    <a:pt x="1005" y="6531"/>
                    <a:pt x="1005" y="7117"/>
                    <a:pt x="1675" y="7452"/>
                  </a:cubicBezTo>
                  <a:cubicBezTo>
                    <a:pt x="2010" y="7536"/>
                    <a:pt x="1759" y="10382"/>
                    <a:pt x="1507" y="10549"/>
                  </a:cubicBezTo>
                  <a:cubicBezTo>
                    <a:pt x="1" y="11303"/>
                    <a:pt x="1591" y="11638"/>
                    <a:pt x="1675" y="12140"/>
                  </a:cubicBezTo>
                  <a:cubicBezTo>
                    <a:pt x="1744" y="12556"/>
                    <a:pt x="1756" y="13144"/>
                    <a:pt x="2233" y="13144"/>
                  </a:cubicBezTo>
                  <a:cubicBezTo>
                    <a:pt x="2332" y="13144"/>
                    <a:pt x="2452" y="13119"/>
                    <a:pt x="2596" y="13061"/>
                  </a:cubicBezTo>
                  <a:lnTo>
                    <a:pt x="2596" y="2596"/>
                  </a:lnTo>
                  <a:cubicBezTo>
                    <a:pt x="2596" y="1759"/>
                    <a:pt x="2847" y="754"/>
                    <a:pt x="2177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7" name="Google Shape;14287;p16"/>
            <p:cNvSpPr/>
            <p:nvPr/>
          </p:nvSpPr>
          <p:spPr>
            <a:xfrm>
              <a:off x="2010900" y="1998325"/>
              <a:ext cx="83900" cy="134700"/>
            </a:xfrm>
            <a:custGeom>
              <a:avLst/>
              <a:gdLst/>
              <a:ahLst/>
              <a:cxnLst/>
              <a:rect l="l" t="t" r="r" b="b"/>
              <a:pathLst>
                <a:path w="3356" h="5388" extrusionOk="0">
                  <a:moveTo>
                    <a:pt x="1849" y="0"/>
                  </a:moveTo>
                  <a:lnTo>
                    <a:pt x="1347" y="586"/>
                  </a:lnTo>
                  <a:cubicBezTo>
                    <a:pt x="1274" y="550"/>
                    <a:pt x="1227" y="534"/>
                    <a:pt x="1197" y="534"/>
                  </a:cubicBezTo>
                  <a:cubicBezTo>
                    <a:pt x="1000" y="534"/>
                    <a:pt x="1617" y="1232"/>
                    <a:pt x="1282" y="1232"/>
                  </a:cubicBezTo>
                  <a:cubicBezTo>
                    <a:pt x="1201" y="1232"/>
                    <a:pt x="1063" y="1191"/>
                    <a:pt x="844" y="1088"/>
                  </a:cubicBezTo>
                  <a:cubicBezTo>
                    <a:pt x="706" y="1027"/>
                    <a:pt x="587" y="999"/>
                    <a:pt x="489" y="999"/>
                  </a:cubicBezTo>
                  <a:cubicBezTo>
                    <a:pt x="49" y="999"/>
                    <a:pt x="0" y="1546"/>
                    <a:pt x="342" y="2093"/>
                  </a:cubicBezTo>
                  <a:cubicBezTo>
                    <a:pt x="342" y="2595"/>
                    <a:pt x="342" y="3181"/>
                    <a:pt x="426" y="3768"/>
                  </a:cubicBezTo>
                  <a:cubicBezTo>
                    <a:pt x="593" y="4605"/>
                    <a:pt x="1514" y="4940"/>
                    <a:pt x="2100" y="5358"/>
                  </a:cubicBezTo>
                  <a:cubicBezTo>
                    <a:pt x="2120" y="5378"/>
                    <a:pt x="2144" y="5388"/>
                    <a:pt x="2171" y="5388"/>
                  </a:cubicBezTo>
                  <a:cubicBezTo>
                    <a:pt x="2365" y="5388"/>
                    <a:pt x="2706" y="4899"/>
                    <a:pt x="2854" y="4605"/>
                  </a:cubicBezTo>
                  <a:cubicBezTo>
                    <a:pt x="3356" y="3768"/>
                    <a:pt x="2184" y="2930"/>
                    <a:pt x="2854" y="2093"/>
                  </a:cubicBezTo>
                  <a:lnTo>
                    <a:pt x="2854" y="1005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8" name="Google Shape;14288;p16"/>
            <p:cNvSpPr/>
            <p:nvPr/>
          </p:nvSpPr>
          <p:spPr>
            <a:xfrm>
              <a:off x="2057100" y="2048550"/>
              <a:ext cx="39800" cy="62800"/>
            </a:xfrm>
            <a:custGeom>
              <a:avLst/>
              <a:gdLst/>
              <a:ahLst/>
              <a:cxnLst/>
              <a:rect l="l" t="t" r="r" b="b"/>
              <a:pathLst>
                <a:path w="1592" h="2512" extrusionOk="0">
                  <a:moveTo>
                    <a:pt x="1006" y="0"/>
                  </a:moveTo>
                  <a:cubicBezTo>
                    <a:pt x="1" y="838"/>
                    <a:pt x="671" y="1675"/>
                    <a:pt x="1006" y="2512"/>
                  </a:cubicBezTo>
                  <a:lnTo>
                    <a:pt x="1424" y="2512"/>
                  </a:lnTo>
                  <a:cubicBezTo>
                    <a:pt x="1592" y="1591"/>
                    <a:pt x="1089" y="838"/>
                    <a:pt x="1006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9" name="Google Shape;14289;p16"/>
            <p:cNvSpPr/>
            <p:nvPr/>
          </p:nvSpPr>
          <p:spPr>
            <a:xfrm>
              <a:off x="2618025" y="1483450"/>
              <a:ext cx="161200" cy="234425"/>
            </a:xfrm>
            <a:custGeom>
              <a:avLst/>
              <a:gdLst/>
              <a:ahLst/>
              <a:cxnLst/>
              <a:rect l="l" t="t" r="r" b="b"/>
              <a:pathLst>
                <a:path w="6448" h="9377" extrusionOk="0">
                  <a:moveTo>
                    <a:pt x="2177" y="0"/>
                  </a:moveTo>
                  <a:cubicBezTo>
                    <a:pt x="1089" y="168"/>
                    <a:pt x="1" y="335"/>
                    <a:pt x="336" y="1926"/>
                  </a:cubicBezTo>
                  <a:cubicBezTo>
                    <a:pt x="419" y="2093"/>
                    <a:pt x="503" y="2344"/>
                    <a:pt x="670" y="2512"/>
                  </a:cubicBezTo>
                  <a:cubicBezTo>
                    <a:pt x="838" y="2679"/>
                    <a:pt x="1005" y="2847"/>
                    <a:pt x="1173" y="3014"/>
                  </a:cubicBezTo>
                  <a:cubicBezTo>
                    <a:pt x="1591" y="3265"/>
                    <a:pt x="1926" y="3600"/>
                    <a:pt x="2094" y="4019"/>
                  </a:cubicBezTo>
                  <a:cubicBezTo>
                    <a:pt x="2094" y="4186"/>
                    <a:pt x="2094" y="4270"/>
                    <a:pt x="2094" y="4354"/>
                  </a:cubicBezTo>
                  <a:cubicBezTo>
                    <a:pt x="1759" y="5191"/>
                    <a:pt x="1759" y="6195"/>
                    <a:pt x="2094" y="6949"/>
                  </a:cubicBezTo>
                  <a:lnTo>
                    <a:pt x="2680" y="6949"/>
                  </a:lnTo>
                  <a:cubicBezTo>
                    <a:pt x="2763" y="6949"/>
                    <a:pt x="2847" y="7033"/>
                    <a:pt x="2847" y="7033"/>
                  </a:cubicBezTo>
                  <a:cubicBezTo>
                    <a:pt x="2847" y="7200"/>
                    <a:pt x="2763" y="7367"/>
                    <a:pt x="2680" y="7451"/>
                  </a:cubicBezTo>
                  <a:cubicBezTo>
                    <a:pt x="3182" y="8037"/>
                    <a:pt x="2847" y="8791"/>
                    <a:pt x="3182" y="9377"/>
                  </a:cubicBezTo>
                  <a:cubicBezTo>
                    <a:pt x="3936" y="9126"/>
                    <a:pt x="4605" y="8874"/>
                    <a:pt x="4605" y="7953"/>
                  </a:cubicBezTo>
                  <a:cubicBezTo>
                    <a:pt x="4438" y="7870"/>
                    <a:pt x="4354" y="7619"/>
                    <a:pt x="4187" y="7451"/>
                  </a:cubicBezTo>
                  <a:lnTo>
                    <a:pt x="4187" y="6949"/>
                  </a:lnTo>
                  <a:lnTo>
                    <a:pt x="4689" y="6530"/>
                  </a:lnTo>
                  <a:lnTo>
                    <a:pt x="5694" y="6530"/>
                  </a:lnTo>
                  <a:cubicBezTo>
                    <a:pt x="6447" y="5777"/>
                    <a:pt x="5777" y="5693"/>
                    <a:pt x="5191" y="5442"/>
                  </a:cubicBezTo>
                  <a:cubicBezTo>
                    <a:pt x="4103" y="5023"/>
                    <a:pt x="4270" y="4521"/>
                    <a:pt x="5191" y="4019"/>
                  </a:cubicBezTo>
                  <a:cubicBezTo>
                    <a:pt x="5359" y="3851"/>
                    <a:pt x="5526" y="3684"/>
                    <a:pt x="5694" y="3516"/>
                  </a:cubicBezTo>
                  <a:lnTo>
                    <a:pt x="5191" y="3516"/>
                  </a:lnTo>
                  <a:cubicBezTo>
                    <a:pt x="4856" y="3181"/>
                    <a:pt x="4354" y="3349"/>
                    <a:pt x="4103" y="3014"/>
                  </a:cubicBezTo>
                  <a:cubicBezTo>
                    <a:pt x="3936" y="2847"/>
                    <a:pt x="3768" y="2679"/>
                    <a:pt x="3601" y="2512"/>
                  </a:cubicBezTo>
                  <a:cubicBezTo>
                    <a:pt x="3266" y="2512"/>
                    <a:pt x="2847" y="2344"/>
                    <a:pt x="2680" y="2009"/>
                  </a:cubicBezTo>
                  <a:cubicBezTo>
                    <a:pt x="3350" y="1926"/>
                    <a:pt x="3852" y="1675"/>
                    <a:pt x="3266" y="921"/>
                  </a:cubicBezTo>
                  <a:cubicBezTo>
                    <a:pt x="2931" y="586"/>
                    <a:pt x="2596" y="251"/>
                    <a:pt x="2177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0" name="Google Shape;14290;p16"/>
            <p:cNvSpPr/>
            <p:nvPr/>
          </p:nvSpPr>
          <p:spPr>
            <a:xfrm>
              <a:off x="2563625" y="2061100"/>
              <a:ext cx="71175" cy="126400"/>
            </a:xfrm>
            <a:custGeom>
              <a:avLst/>
              <a:gdLst/>
              <a:ahLst/>
              <a:cxnLst/>
              <a:rect l="l" t="t" r="r" b="b"/>
              <a:pathLst>
                <a:path w="2847" h="5056" extrusionOk="0">
                  <a:moveTo>
                    <a:pt x="2344" y="1"/>
                  </a:moveTo>
                  <a:cubicBezTo>
                    <a:pt x="1842" y="336"/>
                    <a:pt x="1340" y="503"/>
                    <a:pt x="837" y="503"/>
                  </a:cubicBezTo>
                  <a:cubicBezTo>
                    <a:pt x="0" y="1759"/>
                    <a:pt x="1005" y="2847"/>
                    <a:pt x="921" y="3936"/>
                  </a:cubicBezTo>
                  <a:cubicBezTo>
                    <a:pt x="861" y="4775"/>
                    <a:pt x="930" y="5056"/>
                    <a:pt x="1312" y="5056"/>
                  </a:cubicBezTo>
                  <a:cubicBezTo>
                    <a:pt x="1463" y="5056"/>
                    <a:pt x="1664" y="5012"/>
                    <a:pt x="1926" y="4940"/>
                  </a:cubicBezTo>
                  <a:cubicBezTo>
                    <a:pt x="2260" y="4856"/>
                    <a:pt x="2512" y="4689"/>
                    <a:pt x="2846" y="4522"/>
                  </a:cubicBezTo>
                  <a:cubicBezTo>
                    <a:pt x="2093" y="2931"/>
                    <a:pt x="2093" y="2680"/>
                    <a:pt x="2344" y="503"/>
                  </a:cubicBezTo>
                  <a:cubicBezTo>
                    <a:pt x="2344" y="336"/>
                    <a:pt x="2344" y="168"/>
                    <a:pt x="234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1" name="Google Shape;14291;p16"/>
            <p:cNvSpPr/>
            <p:nvPr/>
          </p:nvSpPr>
          <p:spPr>
            <a:xfrm>
              <a:off x="2540600" y="1751350"/>
              <a:ext cx="104675" cy="100475"/>
            </a:xfrm>
            <a:custGeom>
              <a:avLst/>
              <a:gdLst/>
              <a:ahLst/>
              <a:cxnLst/>
              <a:rect l="l" t="t" r="r" b="b"/>
              <a:pathLst>
                <a:path w="4187" h="4019" extrusionOk="0">
                  <a:moveTo>
                    <a:pt x="1591" y="0"/>
                  </a:moveTo>
                  <a:cubicBezTo>
                    <a:pt x="1005" y="0"/>
                    <a:pt x="1005" y="670"/>
                    <a:pt x="1172" y="1089"/>
                  </a:cubicBezTo>
                  <a:cubicBezTo>
                    <a:pt x="1256" y="1591"/>
                    <a:pt x="1674" y="2009"/>
                    <a:pt x="1256" y="2512"/>
                  </a:cubicBezTo>
                  <a:cubicBezTo>
                    <a:pt x="0" y="4019"/>
                    <a:pt x="2009" y="3349"/>
                    <a:pt x="2261" y="3851"/>
                  </a:cubicBezTo>
                  <a:cubicBezTo>
                    <a:pt x="2595" y="3433"/>
                    <a:pt x="2261" y="2679"/>
                    <a:pt x="2847" y="2344"/>
                  </a:cubicBezTo>
                  <a:cubicBezTo>
                    <a:pt x="4186" y="1758"/>
                    <a:pt x="3014" y="1340"/>
                    <a:pt x="2763" y="837"/>
                  </a:cubicBezTo>
                  <a:lnTo>
                    <a:pt x="2261" y="1340"/>
                  </a:lnTo>
                  <a:cubicBezTo>
                    <a:pt x="2093" y="1172"/>
                    <a:pt x="2009" y="1089"/>
                    <a:pt x="1926" y="1005"/>
                  </a:cubicBezTo>
                  <a:cubicBezTo>
                    <a:pt x="1674" y="670"/>
                    <a:pt x="2177" y="0"/>
                    <a:pt x="1591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2" name="Google Shape;14292;p16"/>
            <p:cNvSpPr/>
            <p:nvPr/>
          </p:nvSpPr>
          <p:spPr>
            <a:xfrm>
              <a:off x="2733150" y="2086225"/>
              <a:ext cx="52350" cy="113050"/>
            </a:xfrm>
            <a:custGeom>
              <a:avLst/>
              <a:gdLst/>
              <a:ahLst/>
              <a:cxnLst/>
              <a:rect l="l" t="t" r="r" b="b"/>
              <a:pathLst>
                <a:path w="2094" h="4522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507"/>
                    <a:pt x="168" y="3014"/>
                    <a:pt x="586" y="4521"/>
                  </a:cubicBezTo>
                  <a:cubicBezTo>
                    <a:pt x="1089" y="3851"/>
                    <a:pt x="1340" y="3014"/>
                    <a:pt x="2093" y="2512"/>
                  </a:cubicBezTo>
                  <a:cubicBezTo>
                    <a:pt x="1675" y="2261"/>
                    <a:pt x="837" y="2093"/>
                    <a:pt x="1005" y="1675"/>
                  </a:cubicBezTo>
                  <a:cubicBezTo>
                    <a:pt x="1424" y="586"/>
                    <a:pt x="251" y="586"/>
                    <a:pt x="8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3" name="Google Shape;14293;p16"/>
            <p:cNvSpPr/>
            <p:nvPr/>
          </p:nvSpPr>
          <p:spPr>
            <a:xfrm>
              <a:off x="2737325" y="2211800"/>
              <a:ext cx="39800" cy="113050"/>
            </a:xfrm>
            <a:custGeom>
              <a:avLst/>
              <a:gdLst/>
              <a:ahLst/>
              <a:cxnLst/>
              <a:rect l="l" t="t" r="r" b="b"/>
              <a:pathLst>
                <a:path w="1592" h="4522" extrusionOk="0">
                  <a:moveTo>
                    <a:pt x="419" y="1"/>
                  </a:moveTo>
                  <a:lnTo>
                    <a:pt x="419" y="1"/>
                  </a:lnTo>
                  <a:cubicBezTo>
                    <a:pt x="587" y="1507"/>
                    <a:pt x="1" y="3098"/>
                    <a:pt x="838" y="4521"/>
                  </a:cubicBezTo>
                  <a:cubicBezTo>
                    <a:pt x="838" y="3684"/>
                    <a:pt x="922" y="2763"/>
                    <a:pt x="1173" y="1926"/>
                  </a:cubicBezTo>
                  <a:cubicBezTo>
                    <a:pt x="1591" y="1173"/>
                    <a:pt x="1257" y="252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4" name="Google Shape;14294;p16"/>
            <p:cNvSpPr/>
            <p:nvPr/>
          </p:nvSpPr>
          <p:spPr>
            <a:xfrm>
              <a:off x="2653600" y="1594375"/>
              <a:ext cx="16775" cy="64900"/>
            </a:xfrm>
            <a:custGeom>
              <a:avLst/>
              <a:gdLst/>
              <a:ahLst/>
              <a:cxnLst/>
              <a:rect l="l" t="t" r="r" b="b"/>
              <a:pathLst>
                <a:path w="671" h="2596" extrusionOk="0">
                  <a:moveTo>
                    <a:pt x="671" y="0"/>
                  </a:moveTo>
                  <a:cubicBezTo>
                    <a:pt x="1" y="754"/>
                    <a:pt x="1" y="1842"/>
                    <a:pt x="671" y="2596"/>
                  </a:cubicBezTo>
                  <a:lnTo>
                    <a:pt x="671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5" name="Google Shape;14295;p16"/>
            <p:cNvSpPr/>
            <p:nvPr/>
          </p:nvSpPr>
          <p:spPr>
            <a:xfrm>
              <a:off x="2601275" y="1987850"/>
              <a:ext cx="16775" cy="21425"/>
            </a:xfrm>
            <a:custGeom>
              <a:avLst/>
              <a:gdLst/>
              <a:ahLst/>
              <a:cxnLst/>
              <a:rect l="l" t="t" r="r" b="b"/>
              <a:pathLst>
                <a:path w="671" h="857" extrusionOk="0">
                  <a:moveTo>
                    <a:pt x="252" y="1"/>
                  </a:moveTo>
                  <a:cubicBezTo>
                    <a:pt x="85" y="168"/>
                    <a:pt x="1" y="335"/>
                    <a:pt x="168" y="419"/>
                  </a:cubicBezTo>
                  <a:cubicBezTo>
                    <a:pt x="234" y="485"/>
                    <a:pt x="146" y="856"/>
                    <a:pt x="304" y="856"/>
                  </a:cubicBezTo>
                  <a:cubicBezTo>
                    <a:pt x="348" y="856"/>
                    <a:pt x="412" y="827"/>
                    <a:pt x="503" y="754"/>
                  </a:cubicBezTo>
                  <a:cubicBezTo>
                    <a:pt x="587" y="670"/>
                    <a:pt x="671" y="503"/>
                    <a:pt x="671" y="335"/>
                  </a:cubicBezTo>
                  <a:cubicBezTo>
                    <a:pt x="587" y="168"/>
                    <a:pt x="420" y="168"/>
                    <a:pt x="25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6" name="Google Shape;14296;p16"/>
            <p:cNvSpPr/>
            <p:nvPr/>
          </p:nvSpPr>
          <p:spPr>
            <a:xfrm>
              <a:off x="2647325" y="1558550"/>
              <a:ext cx="25000" cy="25375"/>
            </a:xfrm>
            <a:custGeom>
              <a:avLst/>
              <a:gdLst/>
              <a:ahLst/>
              <a:cxnLst/>
              <a:rect l="l" t="t" r="r" b="b"/>
              <a:pathLst>
                <a:path w="1000" h="1015" extrusionOk="0">
                  <a:moveTo>
                    <a:pt x="128" y="1"/>
                  </a:moveTo>
                  <a:cubicBezTo>
                    <a:pt x="86" y="1"/>
                    <a:pt x="44" y="4"/>
                    <a:pt x="1" y="10"/>
                  </a:cubicBezTo>
                  <a:cubicBezTo>
                    <a:pt x="168" y="429"/>
                    <a:pt x="503" y="764"/>
                    <a:pt x="922" y="1015"/>
                  </a:cubicBezTo>
                  <a:cubicBezTo>
                    <a:pt x="999" y="472"/>
                    <a:pt x="646" y="1"/>
                    <a:pt x="12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7" name="Google Shape;14297;p16"/>
            <p:cNvSpPr/>
            <p:nvPr/>
          </p:nvSpPr>
          <p:spPr>
            <a:xfrm>
              <a:off x="2634775" y="15462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8" name="Google Shape;14298;p16"/>
            <p:cNvSpPr/>
            <p:nvPr/>
          </p:nvSpPr>
          <p:spPr>
            <a:xfrm>
              <a:off x="2620125" y="1529475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252" y="1"/>
                  </a:moveTo>
                  <a:lnTo>
                    <a:pt x="0" y="168"/>
                  </a:lnTo>
                  <a:lnTo>
                    <a:pt x="586" y="671"/>
                  </a:lnTo>
                  <a:lnTo>
                    <a:pt x="586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9" name="Google Shape;14299;p16"/>
            <p:cNvSpPr/>
            <p:nvPr/>
          </p:nvSpPr>
          <p:spPr>
            <a:xfrm>
              <a:off x="2607575" y="1516100"/>
              <a:ext cx="18850" cy="17600"/>
            </a:xfrm>
            <a:custGeom>
              <a:avLst/>
              <a:gdLst/>
              <a:ahLst/>
              <a:cxnLst/>
              <a:rect l="l" t="t" r="r" b="b"/>
              <a:pathLst>
                <a:path w="754" h="704" extrusionOk="0">
                  <a:moveTo>
                    <a:pt x="302" y="1"/>
                  </a:moveTo>
                  <a:cubicBezTo>
                    <a:pt x="257" y="1"/>
                    <a:pt x="212" y="11"/>
                    <a:pt x="168" y="34"/>
                  </a:cubicBezTo>
                  <a:cubicBezTo>
                    <a:pt x="84" y="117"/>
                    <a:pt x="84" y="201"/>
                    <a:pt x="0" y="285"/>
                  </a:cubicBezTo>
                  <a:lnTo>
                    <a:pt x="502" y="703"/>
                  </a:lnTo>
                  <a:lnTo>
                    <a:pt x="586" y="703"/>
                  </a:lnTo>
                  <a:cubicBezTo>
                    <a:pt x="754" y="536"/>
                    <a:pt x="754" y="369"/>
                    <a:pt x="670" y="201"/>
                  </a:cubicBezTo>
                  <a:cubicBezTo>
                    <a:pt x="547" y="79"/>
                    <a:pt x="425" y="1"/>
                    <a:pt x="302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0" name="Google Shape;14300;p16"/>
            <p:cNvSpPr/>
            <p:nvPr/>
          </p:nvSpPr>
          <p:spPr>
            <a:xfrm>
              <a:off x="2592925" y="1506975"/>
              <a:ext cx="20950" cy="16250"/>
            </a:xfrm>
            <a:custGeom>
              <a:avLst/>
              <a:gdLst/>
              <a:ahLst/>
              <a:cxnLst/>
              <a:rect l="l" t="t" r="r" b="b"/>
              <a:pathLst>
                <a:path w="838" h="650" extrusionOk="0">
                  <a:moveTo>
                    <a:pt x="429" y="1"/>
                  </a:moveTo>
                  <a:cubicBezTo>
                    <a:pt x="335" y="1"/>
                    <a:pt x="251" y="22"/>
                    <a:pt x="168" y="64"/>
                  </a:cubicBezTo>
                  <a:cubicBezTo>
                    <a:pt x="84" y="64"/>
                    <a:pt x="0" y="147"/>
                    <a:pt x="0" y="231"/>
                  </a:cubicBezTo>
                  <a:cubicBezTo>
                    <a:pt x="0" y="399"/>
                    <a:pt x="0" y="482"/>
                    <a:pt x="168" y="650"/>
                  </a:cubicBezTo>
                  <a:cubicBezTo>
                    <a:pt x="209" y="608"/>
                    <a:pt x="272" y="587"/>
                    <a:pt x="345" y="587"/>
                  </a:cubicBezTo>
                  <a:cubicBezTo>
                    <a:pt x="419" y="587"/>
                    <a:pt x="502" y="608"/>
                    <a:pt x="586" y="650"/>
                  </a:cubicBezTo>
                  <a:lnTo>
                    <a:pt x="754" y="566"/>
                  </a:lnTo>
                  <a:cubicBezTo>
                    <a:pt x="837" y="482"/>
                    <a:pt x="837" y="231"/>
                    <a:pt x="754" y="64"/>
                  </a:cubicBezTo>
                  <a:cubicBezTo>
                    <a:pt x="628" y="22"/>
                    <a:pt x="523" y="1"/>
                    <a:pt x="429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1" name="Google Shape;14301;p16"/>
            <p:cNvSpPr/>
            <p:nvPr/>
          </p:nvSpPr>
          <p:spPr>
            <a:xfrm>
              <a:off x="2622225" y="227460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8"/>
                    <a:pt x="72" y="139"/>
                    <a:pt x="101" y="139"/>
                  </a:cubicBezTo>
                  <a:cubicBezTo>
                    <a:pt x="140" y="139"/>
                    <a:pt x="168" y="84"/>
                    <a:pt x="168" y="84"/>
                  </a:cubicBezTo>
                  <a:cubicBezTo>
                    <a:pt x="168" y="8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2" name="Google Shape;14302;p16"/>
            <p:cNvSpPr/>
            <p:nvPr/>
          </p:nvSpPr>
          <p:spPr>
            <a:xfrm>
              <a:off x="2760350" y="2337375"/>
              <a:ext cx="6300" cy="12600"/>
            </a:xfrm>
            <a:custGeom>
              <a:avLst/>
              <a:gdLst/>
              <a:ahLst/>
              <a:cxnLst/>
              <a:rect l="l" t="t" r="r" b="b"/>
              <a:pathLst>
                <a:path w="252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84" y="419"/>
                    <a:pt x="84" y="503"/>
                    <a:pt x="168" y="336"/>
                  </a:cubicBezTo>
                  <a:cubicBezTo>
                    <a:pt x="252" y="168"/>
                    <a:pt x="168" y="1"/>
                    <a:pt x="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3" name="Google Shape;14303;p16"/>
            <p:cNvSpPr/>
            <p:nvPr/>
          </p:nvSpPr>
          <p:spPr>
            <a:xfrm>
              <a:off x="2584550" y="234785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0"/>
                  </a:moveTo>
                  <a:lnTo>
                    <a:pt x="0" y="586"/>
                  </a:lnTo>
                  <a:cubicBezTo>
                    <a:pt x="335" y="419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4" name="Google Shape;14304;p16"/>
            <p:cNvSpPr/>
            <p:nvPr/>
          </p:nvSpPr>
          <p:spPr>
            <a:xfrm>
              <a:off x="2896400" y="817875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0" y="0"/>
                  </a:moveTo>
                  <a:cubicBezTo>
                    <a:pt x="36" y="108"/>
                    <a:pt x="88" y="139"/>
                    <a:pt x="134" y="139"/>
                  </a:cubicBezTo>
                  <a:cubicBezTo>
                    <a:pt x="197" y="139"/>
                    <a:pt x="252" y="84"/>
                    <a:pt x="252" y="84"/>
                  </a:cubicBezTo>
                  <a:cubicBezTo>
                    <a:pt x="252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5" name="Google Shape;14305;p16"/>
            <p:cNvSpPr/>
            <p:nvPr/>
          </p:nvSpPr>
          <p:spPr>
            <a:xfrm>
              <a:off x="1904325" y="805300"/>
              <a:ext cx="140250" cy="198875"/>
            </a:xfrm>
            <a:custGeom>
              <a:avLst/>
              <a:gdLst/>
              <a:ahLst/>
              <a:cxnLst/>
              <a:rect l="l" t="t" r="r" b="b"/>
              <a:pathLst>
                <a:path w="5610" h="7955" extrusionOk="0">
                  <a:moveTo>
                    <a:pt x="3600" y="1"/>
                  </a:moveTo>
                  <a:lnTo>
                    <a:pt x="3098" y="503"/>
                  </a:lnTo>
                  <a:cubicBezTo>
                    <a:pt x="2772" y="959"/>
                    <a:pt x="2346" y="1010"/>
                    <a:pt x="1896" y="1010"/>
                  </a:cubicBezTo>
                  <a:cubicBezTo>
                    <a:pt x="1768" y="1010"/>
                    <a:pt x="1638" y="1006"/>
                    <a:pt x="1507" y="1006"/>
                  </a:cubicBezTo>
                  <a:cubicBezTo>
                    <a:pt x="84" y="1173"/>
                    <a:pt x="0" y="1927"/>
                    <a:pt x="503" y="3015"/>
                  </a:cubicBezTo>
                  <a:cubicBezTo>
                    <a:pt x="754" y="3182"/>
                    <a:pt x="921" y="3350"/>
                    <a:pt x="1005" y="3601"/>
                  </a:cubicBezTo>
                  <a:cubicBezTo>
                    <a:pt x="1424" y="4187"/>
                    <a:pt x="1926" y="4689"/>
                    <a:pt x="2512" y="5024"/>
                  </a:cubicBezTo>
                  <a:cubicBezTo>
                    <a:pt x="3349" y="5861"/>
                    <a:pt x="4521" y="6280"/>
                    <a:pt x="5275" y="7954"/>
                  </a:cubicBezTo>
                  <a:lnTo>
                    <a:pt x="5610" y="3433"/>
                  </a:lnTo>
                  <a:cubicBezTo>
                    <a:pt x="5191" y="2513"/>
                    <a:pt x="5275" y="1341"/>
                    <a:pt x="4605" y="503"/>
                  </a:cubicBezTo>
                  <a:lnTo>
                    <a:pt x="3600" y="1"/>
                  </a:lnTo>
                  <a:close/>
                </a:path>
              </a:pathLst>
            </a:custGeom>
            <a:solidFill>
              <a:srgbClr val="16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6" name="Google Shape;14306;p16"/>
            <p:cNvSpPr/>
            <p:nvPr/>
          </p:nvSpPr>
          <p:spPr>
            <a:xfrm>
              <a:off x="2831525" y="955475"/>
              <a:ext cx="104675" cy="69725"/>
            </a:xfrm>
            <a:custGeom>
              <a:avLst/>
              <a:gdLst/>
              <a:ahLst/>
              <a:cxnLst/>
              <a:rect l="l" t="t" r="r" b="b"/>
              <a:pathLst>
                <a:path w="4187" h="2789" extrusionOk="0">
                  <a:moveTo>
                    <a:pt x="2093" y="1"/>
                  </a:moveTo>
                  <a:cubicBezTo>
                    <a:pt x="1954" y="1"/>
                    <a:pt x="1814" y="8"/>
                    <a:pt x="1675" y="22"/>
                  </a:cubicBezTo>
                  <a:cubicBezTo>
                    <a:pt x="1675" y="775"/>
                    <a:pt x="1005" y="859"/>
                    <a:pt x="502" y="1529"/>
                  </a:cubicBezTo>
                  <a:cubicBezTo>
                    <a:pt x="0" y="2115"/>
                    <a:pt x="335" y="2785"/>
                    <a:pt x="921" y="2785"/>
                  </a:cubicBezTo>
                  <a:cubicBezTo>
                    <a:pt x="956" y="2787"/>
                    <a:pt x="991" y="2789"/>
                    <a:pt x="1025" y="2789"/>
                  </a:cubicBezTo>
                  <a:cubicBezTo>
                    <a:pt x="1833" y="2789"/>
                    <a:pt x="2541" y="2024"/>
                    <a:pt x="3421" y="2024"/>
                  </a:cubicBezTo>
                  <a:cubicBezTo>
                    <a:pt x="3586" y="2024"/>
                    <a:pt x="3756" y="2051"/>
                    <a:pt x="3935" y="2115"/>
                  </a:cubicBezTo>
                  <a:cubicBezTo>
                    <a:pt x="4019" y="1612"/>
                    <a:pt x="3767" y="1026"/>
                    <a:pt x="4186" y="524"/>
                  </a:cubicBezTo>
                  <a:cubicBezTo>
                    <a:pt x="3488" y="175"/>
                    <a:pt x="2791" y="1"/>
                    <a:pt x="2093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7" name="Google Shape;14307;p16"/>
            <p:cNvSpPr/>
            <p:nvPr/>
          </p:nvSpPr>
          <p:spPr>
            <a:xfrm>
              <a:off x="2546875" y="878575"/>
              <a:ext cx="138150" cy="27400"/>
            </a:xfrm>
            <a:custGeom>
              <a:avLst/>
              <a:gdLst/>
              <a:ahLst/>
              <a:cxnLst/>
              <a:rect l="l" t="t" r="r" b="b"/>
              <a:pathLst>
                <a:path w="5526" h="1096" extrusionOk="0">
                  <a:moveTo>
                    <a:pt x="0" y="0"/>
                  </a:moveTo>
                  <a:lnTo>
                    <a:pt x="0" y="0"/>
                  </a:lnTo>
                  <a:cubicBezTo>
                    <a:pt x="1322" y="992"/>
                    <a:pt x="2801" y="1096"/>
                    <a:pt x="4312" y="1096"/>
                  </a:cubicBezTo>
                  <a:cubicBezTo>
                    <a:pt x="4715" y="1096"/>
                    <a:pt x="5120" y="1089"/>
                    <a:pt x="5526" y="1089"/>
                  </a:cubicBezTo>
                  <a:cubicBezTo>
                    <a:pt x="4856" y="168"/>
                    <a:pt x="3600" y="1005"/>
                    <a:pt x="2930" y="16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8" name="Google Shape;14308;p16"/>
            <p:cNvSpPr/>
            <p:nvPr/>
          </p:nvSpPr>
          <p:spPr>
            <a:xfrm>
              <a:off x="2810575" y="941350"/>
              <a:ext cx="62825" cy="27375"/>
            </a:xfrm>
            <a:custGeom>
              <a:avLst/>
              <a:gdLst/>
              <a:ahLst/>
              <a:cxnLst/>
              <a:rect l="l" t="t" r="r" b="b"/>
              <a:pathLst>
                <a:path w="2513" h="1095" extrusionOk="0">
                  <a:moveTo>
                    <a:pt x="1" y="1"/>
                  </a:moveTo>
                  <a:cubicBezTo>
                    <a:pt x="336" y="766"/>
                    <a:pt x="507" y="1094"/>
                    <a:pt x="935" y="1094"/>
                  </a:cubicBezTo>
                  <a:cubicBezTo>
                    <a:pt x="1257" y="1094"/>
                    <a:pt x="1723" y="910"/>
                    <a:pt x="2513" y="587"/>
                  </a:cubicBezTo>
                  <a:cubicBezTo>
                    <a:pt x="2075" y="101"/>
                    <a:pt x="1582" y="38"/>
                    <a:pt x="1081" y="38"/>
                  </a:cubicBezTo>
                  <a:cubicBezTo>
                    <a:pt x="906" y="38"/>
                    <a:pt x="729" y="46"/>
                    <a:pt x="554" y="46"/>
                  </a:cubicBezTo>
                  <a:cubicBezTo>
                    <a:pt x="367" y="46"/>
                    <a:pt x="182" y="37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9" name="Google Shape;14309;p16"/>
            <p:cNvSpPr/>
            <p:nvPr/>
          </p:nvSpPr>
          <p:spPr>
            <a:xfrm>
              <a:off x="2710125" y="959875"/>
              <a:ext cx="29325" cy="25450"/>
            </a:xfrm>
            <a:custGeom>
              <a:avLst/>
              <a:gdLst/>
              <a:ahLst/>
              <a:cxnLst/>
              <a:rect l="l" t="t" r="r" b="b"/>
              <a:pathLst>
                <a:path w="1173" h="1018" extrusionOk="0">
                  <a:moveTo>
                    <a:pt x="604" y="0"/>
                  </a:moveTo>
                  <a:cubicBezTo>
                    <a:pt x="217" y="0"/>
                    <a:pt x="75" y="291"/>
                    <a:pt x="0" y="516"/>
                  </a:cubicBezTo>
                  <a:cubicBezTo>
                    <a:pt x="0" y="767"/>
                    <a:pt x="84" y="1018"/>
                    <a:pt x="419" y="1018"/>
                  </a:cubicBezTo>
                  <a:cubicBezTo>
                    <a:pt x="754" y="934"/>
                    <a:pt x="1089" y="850"/>
                    <a:pt x="1089" y="516"/>
                  </a:cubicBezTo>
                  <a:cubicBezTo>
                    <a:pt x="1172" y="348"/>
                    <a:pt x="838" y="181"/>
                    <a:pt x="754" y="13"/>
                  </a:cubicBezTo>
                  <a:cubicBezTo>
                    <a:pt x="700" y="4"/>
                    <a:pt x="650" y="0"/>
                    <a:pt x="604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0" name="Google Shape;14310;p16"/>
            <p:cNvSpPr/>
            <p:nvPr/>
          </p:nvSpPr>
          <p:spPr>
            <a:xfrm>
              <a:off x="2641050" y="953925"/>
              <a:ext cx="33525" cy="20950"/>
            </a:xfrm>
            <a:custGeom>
              <a:avLst/>
              <a:gdLst/>
              <a:ahLst/>
              <a:cxnLst/>
              <a:rect l="l" t="t" r="r" b="b"/>
              <a:pathLst>
                <a:path w="1341" h="838" extrusionOk="0">
                  <a:moveTo>
                    <a:pt x="754" y="84"/>
                  </a:moveTo>
                  <a:cubicBezTo>
                    <a:pt x="419" y="168"/>
                    <a:pt x="1" y="0"/>
                    <a:pt x="84" y="586"/>
                  </a:cubicBezTo>
                  <a:cubicBezTo>
                    <a:pt x="168" y="670"/>
                    <a:pt x="336" y="754"/>
                    <a:pt x="503" y="837"/>
                  </a:cubicBezTo>
                  <a:cubicBezTo>
                    <a:pt x="838" y="754"/>
                    <a:pt x="1256" y="586"/>
                    <a:pt x="1256" y="335"/>
                  </a:cubicBezTo>
                  <a:cubicBezTo>
                    <a:pt x="1340" y="84"/>
                    <a:pt x="922" y="84"/>
                    <a:pt x="754" y="84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1" name="Google Shape;14311;p16"/>
            <p:cNvSpPr/>
            <p:nvPr/>
          </p:nvSpPr>
          <p:spPr>
            <a:xfrm>
              <a:off x="2685000" y="904975"/>
              <a:ext cx="62825" cy="14200"/>
            </a:xfrm>
            <a:custGeom>
              <a:avLst/>
              <a:gdLst/>
              <a:ahLst/>
              <a:cxnLst/>
              <a:rect l="l" t="t" r="r" b="b"/>
              <a:pathLst>
                <a:path w="2513" h="568" extrusionOk="0">
                  <a:moveTo>
                    <a:pt x="1240" y="0"/>
                  </a:moveTo>
                  <a:cubicBezTo>
                    <a:pt x="914" y="0"/>
                    <a:pt x="579" y="44"/>
                    <a:pt x="260" y="44"/>
                  </a:cubicBezTo>
                  <a:cubicBezTo>
                    <a:pt x="172" y="44"/>
                    <a:pt x="86" y="41"/>
                    <a:pt x="1" y="33"/>
                  </a:cubicBezTo>
                  <a:lnTo>
                    <a:pt x="1" y="33"/>
                  </a:lnTo>
                  <a:cubicBezTo>
                    <a:pt x="356" y="476"/>
                    <a:pt x="805" y="567"/>
                    <a:pt x="1273" y="567"/>
                  </a:cubicBezTo>
                  <a:cubicBezTo>
                    <a:pt x="1599" y="567"/>
                    <a:pt x="1934" y="523"/>
                    <a:pt x="2253" y="523"/>
                  </a:cubicBezTo>
                  <a:cubicBezTo>
                    <a:pt x="2341" y="523"/>
                    <a:pt x="2428" y="526"/>
                    <a:pt x="2512" y="535"/>
                  </a:cubicBezTo>
                  <a:cubicBezTo>
                    <a:pt x="2157" y="91"/>
                    <a:pt x="1709" y="0"/>
                    <a:pt x="1240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2" name="Google Shape;14312;p16"/>
            <p:cNvSpPr/>
            <p:nvPr/>
          </p:nvSpPr>
          <p:spPr>
            <a:xfrm>
              <a:off x="2756175" y="988400"/>
              <a:ext cx="20950" cy="17025"/>
            </a:xfrm>
            <a:custGeom>
              <a:avLst/>
              <a:gdLst/>
              <a:ahLst/>
              <a:cxnLst/>
              <a:rect l="l" t="t" r="r" b="b"/>
              <a:pathLst>
                <a:path w="838" h="681" extrusionOk="0">
                  <a:moveTo>
                    <a:pt x="324" y="1"/>
                  </a:moveTo>
                  <a:cubicBezTo>
                    <a:pt x="251" y="1"/>
                    <a:pt x="194" y="18"/>
                    <a:pt x="168" y="44"/>
                  </a:cubicBezTo>
                  <a:cubicBezTo>
                    <a:pt x="84" y="128"/>
                    <a:pt x="0" y="379"/>
                    <a:pt x="0" y="463"/>
                  </a:cubicBezTo>
                  <a:cubicBezTo>
                    <a:pt x="53" y="622"/>
                    <a:pt x="207" y="680"/>
                    <a:pt x="356" y="680"/>
                  </a:cubicBezTo>
                  <a:cubicBezTo>
                    <a:pt x="441" y="680"/>
                    <a:pt x="525" y="661"/>
                    <a:pt x="586" y="630"/>
                  </a:cubicBezTo>
                  <a:cubicBezTo>
                    <a:pt x="837" y="630"/>
                    <a:pt x="837" y="463"/>
                    <a:pt x="837" y="379"/>
                  </a:cubicBezTo>
                  <a:cubicBezTo>
                    <a:pt x="722" y="90"/>
                    <a:pt x="486" y="1"/>
                    <a:pt x="32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3" name="Google Shape;14313;p16"/>
            <p:cNvSpPr/>
            <p:nvPr/>
          </p:nvSpPr>
          <p:spPr>
            <a:xfrm>
              <a:off x="2772900" y="928800"/>
              <a:ext cx="37700" cy="14750"/>
            </a:xfrm>
            <a:custGeom>
              <a:avLst/>
              <a:gdLst/>
              <a:ahLst/>
              <a:cxnLst/>
              <a:rect l="l" t="t" r="r" b="b"/>
              <a:pathLst>
                <a:path w="1508" h="590" extrusionOk="0">
                  <a:moveTo>
                    <a:pt x="1" y="0"/>
                  </a:moveTo>
                  <a:cubicBezTo>
                    <a:pt x="269" y="536"/>
                    <a:pt x="698" y="590"/>
                    <a:pt x="1158" y="590"/>
                  </a:cubicBezTo>
                  <a:cubicBezTo>
                    <a:pt x="1274" y="590"/>
                    <a:pt x="1391" y="586"/>
                    <a:pt x="1508" y="586"/>
                  </a:cubicBezTo>
                  <a:cubicBezTo>
                    <a:pt x="1173" y="0"/>
                    <a:pt x="503" y="0"/>
                    <a:pt x="1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4" name="Google Shape;14314;p16"/>
            <p:cNvSpPr/>
            <p:nvPr/>
          </p:nvSpPr>
          <p:spPr>
            <a:xfrm>
              <a:off x="2760350" y="918325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1" y="1"/>
                  </a:moveTo>
                  <a:lnTo>
                    <a:pt x="503" y="419"/>
                  </a:ln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5" name="Google Shape;14315;p16"/>
            <p:cNvSpPr/>
            <p:nvPr/>
          </p:nvSpPr>
          <p:spPr>
            <a:xfrm>
              <a:off x="1960825" y="780200"/>
              <a:ext cx="43975" cy="25275"/>
            </a:xfrm>
            <a:custGeom>
              <a:avLst/>
              <a:gdLst/>
              <a:ahLst/>
              <a:cxnLst/>
              <a:rect l="l" t="t" r="r" b="b"/>
              <a:pathLst>
                <a:path w="1759" h="1011" extrusionOk="0">
                  <a:moveTo>
                    <a:pt x="922" y="0"/>
                  </a:moveTo>
                  <a:cubicBezTo>
                    <a:pt x="503" y="0"/>
                    <a:pt x="1" y="84"/>
                    <a:pt x="85" y="586"/>
                  </a:cubicBezTo>
                  <a:cubicBezTo>
                    <a:pt x="147" y="963"/>
                    <a:pt x="446" y="1010"/>
                    <a:pt x="767" y="1010"/>
                  </a:cubicBezTo>
                  <a:cubicBezTo>
                    <a:pt x="875" y="1010"/>
                    <a:pt x="984" y="1005"/>
                    <a:pt x="1089" y="1005"/>
                  </a:cubicBezTo>
                  <a:lnTo>
                    <a:pt x="1340" y="1005"/>
                  </a:lnTo>
                  <a:cubicBezTo>
                    <a:pt x="1424" y="586"/>
                    <a:pt x="1759" y="0"/>
                    <a:pt x="922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6" name="Google Shape;14316;p16"/>
            <p:cNvSpPr/>
            <p:nvPr/>
          </p:nvSpPr>
          <p:spPr>
            <a:xfrm>
              <a:off x="2628500" y="8388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95" y="1"/>
                  </a:moveTo>
                  <a:cubicBezTo>
                    <a:pt x="42" y="1"/>
                    <a:pt x="0" y="42"/>
                    <a:pt x="0" y="84"/>
                  </a:cubicBezTo>
                  <a:cubicBezTo>
                    <a:pt x="0" y="84"/>
                    <a:pt x="168" y="168"/>
                    <a:pt x="251" y="168"/>
                  </a:cubicBezTo>
                  <a:cubicBezTo>
                    <a:pt x="210" y="42"/>
                    <a:pt x="147" y="1"/>
                    <a:pt x="9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7" name="Google Shape;14317;p16"/>
            <p:cNvSpPr/>
            <p:nvPr/>
          </p:nvSpPr>
          <p:spPr>
            <a:xfrm>
              <a:off x="2695475" y="1732500"/>
              <a:ext cx="56525" cy="64425"/>
            </a:xfrm>
            <a:custGeom>
              <a:avLst/>
              <a:gdLst/>
              <a:ahLst/>
              <a:cxnLst/>
              <a:rect l="l" t="t" r="r" b="b"/>
              <a:pathLst>
                <a:path w="2261" h="2577" extrusionOk="0">
                  <a:moveTo>
                    <a:pt x="1" y="2010"/>
                  </a:moveTo>
                  <a:cubicBezTo>
                    <a:pt x="1" y="2010"/>
                    <a:pt x="1" y="2010"/>
                    <a:pt x="0" y="2010"/>
                  </a:cubicBezTo>
                  <a:lnTo>
                    <a:pt x="0" y="2094"/>
                  </a:lnTo>
                  <a:cubicBezTo>
                    <a:pt x="0" y="2065"/>
                    <a:pt x="1" y="2037"/>
                    <a:pt x="1" y="2010"/>
                  </a:cubicBezTo>
                  <a:close/>
                  <a:moveTo>
                    <a:pt x="168" y="1"/>
                  </a:moveTo>
                  <a:cubicBezTo>
                    <a:pt x="88" y="1036"/>
                    <a:pt x="8" y="1466"/>
                    <a:pt x="1" y="2010"/>
                  </a:cubicBezTo>
                  <a:lnTo>
                    <a:pt x="1" y="2010"/>
                  </a:lnTo>
                  <a:cubicBezTo>
                    <a:pt x="81" y="1949"/>
                    <a:pt x="159" y="1924"/>
                    <a:pt x="236" y="1924"/>
                  </a:cubicBezTo>
                  <a:cubicBezTo>
                    <a:pt x="623" y="1924"/>
                    <a:pt x="959" y="2577"/>
                    <a:pt x="1301" y="2577"/>
                  </a:cubicBezTo>
                  <a:cubicBezTo>
                    <a:pt x="1451" y="2577"/>
                    <a:pt x="1602" y="2452"/>
                    <a:pt x="1758" y="2094"/>
                  </a:cubicBezTo>
                  <a:cubicBezTo>
                    <a:pt x="2261" y="754"/>
                    <a:pt x="838" y="922"/>
                    <a:pt x="16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8" name="Google Shape;14318;p16"/>
            <p:cNvSpPr/>
            <p:nvPr/>
          </p:nvSpPr>
          <p:spPr>
            <a:xfrm>
              <a:off x="2795925" y="2023425"/>
              <a:ext cx="37700" cy="75375"/>
            </a:xfrm>
            <a:custGeom>
              <a:avLst/>
              <a:gdLst/>
              <a:ahLst/>
              <a:cxnLst/>
              <a:rect l="l" t="t" r="r" b="b"/>
              <a:pathLst>
                <a:path w="1508" h="3015" extrusionOk="0">
                  <a:moveTo>
                    <a:pt x="85" y="1"/>
                  </a:moveTo>
                  <a:cubicBezTo>
                    <a:pt x="1" y="1005"/>
                    <a:pt x="168" y="2010"/>
                    <a:pt x="503" y="3015"/>
                  </a:cubicBezTo>
                  <a:cubicBezTo>
                    <a:pt x="1508" y="1759"/>
                    <a:pt x="587" y="922"/>
                    <a:pt x="85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9" name="Google Shape;14319;p16"/>
            <p:cNvSpPr/>
            <p:nvPr/>
          </p:nvSpPr>
          <p:spPr>
            <a:xfrm>
              <a:off x="2685000" y="1655075"/>
              <a:ext cx="10500" cy="16750"/>
            </a:xfrm>
            <a:custGeom>
              <a:avLst/>
              <a:gdLst/>
              <a:ahLst/>
              <a:cxnLst/>
              <a:rect l="l" t="t" r="r" b="b"/>
              <a:pathLst>
                <a:path w="420" h="670" extrusionOk="0">
                  <a:moveTo>
                    <a:pt x="336" y="0"/>
                  </a:moveTo>
                  <a:lnTo>
                    <a:pt x="1" y="168"/>
                  </a:lnTo>
                  <a:cubicBezTo>
                    <a:pt x="1" y="335"/>
                    <a:pt x="1" y="502"/>
                    <a:pt x="1" y="670"/>
                  </a:cubicBezTo>
                  <a:cubicBezTo>
                    <a:pt x="252" y="502"/>
                    <a:pt x="419" y="335"/>
                    <a:pt x="336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0" name="Google Shape;14320;p16"/>
            <p:cNvSpPr/>
            <p:nvPr/>
          </p:nvSpPr>
          <p:spPr>
            <a:xfrm>
              <a:off x="2722675" y="1671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1" name="Google Shape;14321;p16"/>
            <p:cNvSpPr/>
            <p:nvPr/>
          </p:nvSpPr>
          <p:spPr>
            <a:xfrm>
              <a:off x="2722675" y="1646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2" name="Google Shape;14322;p16"/>
            <p:cNvSpPr/>
            <p:nvPr/>
          </p:nvSpPr>
          <p:spPr>
            <a:xfrm>
              <a:off x="2798025" y="2096675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419" y="1"/>
                  </a:moveTo>
                  <a:lnTo>
                    <a:pt x="1" y="503"/>
                  </a:lnTo>
                  <a:lnTo>
                    <a:pt x="419" y="587"/>
                  </a:lnTo>
                  <a:cubicBezTo>
                    <a:pt x="419" y="420"/>
                    <a:pt x="419" y="168"/>
                    <a:pt x="419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3" name="Google Shape;14323;p16"/>
            <p:cNvSpPr/>
            <p:nvPr/>
          </p:nvSpPr>
          <p:spPr>
            <a:xfrm>
              <a:off x="1916875" y="88065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1" y="1"/>
                  </a:moveTo>
                  <a:lnTo>
                    <a:pt x="503" y="587"/>
                  </a:lnTo>
                  <a:cubicBezTo>
                    <a:pt x="503" y="252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4" name="Google Shape;14324;p16"/>
            <p:cNvSpPr/>
            <p:nvPr/>
          </p:nvSpPr>
          <p:spPr>
            <a:xfrm>
              <a:off x="2875475" y="1744025"/>
              <a:ext cx="31425" cy="25650"/>
            </a:xfrm>
            <a:custGeom>
              <a:avLst/>
              <a:gdLst/>
              <a:ahLst/>
              <a:cxnLst/>
              <a:rect l="l" t="t" r="r" b="b"/>
              <a:pathLst>
                <a:path w="1257" h="1026" extrusionOk="0">
                  <a:moveTo>
                    <a:pt x="618" y="0"/>
                  </a:moveTo>
                  <a:cubicBezTo>
                    <a:pt x="523" y="0"/>
                    <a:pt x="419" y="42"/>
                    <a:pt x="335" y="126"/>
                  </a:cubicBezTo>
                  <a:cubicBezTo>
                    <a:pt x="335" y="377"/>
                    <a:pt x="0" y="712"/>
                    <a:pt x="335" y="963"/>
                  </a:cubicBezTo>
                  <a:cubicBezTo>
                    <a:pt x="419" y="1005"/>
                    <a:pt x="523" y="1026"/>
                    <a:pt x="628" y="1026"/>
                  </a:cubicBezTo>
                  <a:cubicBezTo>
                    <a:pt x="733" y="1026"/>
                    <a:pt x="837" y="1005"/>
                    <a:pt x="921" y="963"/>
                  </a:cubicBezTo>
                  <a:cubicBezTo>
                    <a:pt x="1256" y="712"/>
                    <a:pt x="921" y="377"/>
                    <a:pt x="837" y="126"/>
                  </a:cubicBezTo>
                  <a:cubicBezTo>
                    <a:pt x="796" y="42"/>
                    <a:pt x="712" y="0"/>
                    <a:pt x="618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5" name="Google Shape;14325;p16"/>
            <p:cNvSpPr/>
            <p:nvPr/>
          </p:nvSpPr>
          <p:spPr>
            <a:xfrm>
              <a:off x="2871275" y="1722050"/>
              <a:ext cx="25150" cy="25125"/>
            </a:xfrm>
            <a:custGeom>
              <a:avLst/>
              <a:gdLst/>
              <a:ahLst/>
              <a:cxnLst/>
              <a:rect l="l" t="t" r="r" b="b"/>
              <a:pathLst>
                <a:path w="1006" h="1005" extrusionOk="0">
                  <a:moveTo>
                    <a:pt x="503" y="0"/>
                  </a:moveTo>
                  <a:cubicBezTo>
                    <a:pt x="419" y="168"/>
                    <a:pt x="252" y="335"/>
                    <a:pt x="1" y="502"/>
                  </a:cubicBezTo>
                  <a:lnTo>
                    <a:pt x="503" y="1005"/>
                  </a:lnTo>
                  <a:lnTo>
                    <a:pt x="1005" y="1005"/>
                  </a:lnTo>
                  <a:cubicBezTo>
                    <a:pt x="1005" y="670"/>
                    <a:pt x="1005" y="335"/>
                    <a:pt x="1005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6" name="Google Shape;14326;p16"/>
            <p:cNvSpPr/>
            <p:nvPr/>
          </p:nvSpPr>
          <p:spPr>
            <a:xfrm>
              <a:off x="2823150" y="1550425"/>
              <a:ext cx="31425" cy="31400"/>
            </a:xfrm>
            <a:custGeom>
              <a:avLst/>
              <a:gdLst/>
              <a:ahLst/>
              <a:cxnLst/>
              <a:rect l="l" t="t" r="r" b="b"/>
              <a:pathLst>
                <a:path w="1257" h="1256" extrusionOk="0">
                  <a:moveTo>
                    <a:pt x="586" y="0"/>
                  </a:moveTo>
                  <a:cubicBezTo>
                    <a:pt x="84" y="0"/>
                    <a:pt x="0" y="419"/>
                    <a:pt x="0" y="837"/>
                  </a:cubicBezTo>
                  <a:lnTo>
                    <a:pt x="503" y="1256"/>
                  </a:lnTo>
                  <a:cubicBezTo>
                    <a:pt x="670" y="921"/>
                    <a:pt x="1256" y="921"/>
                    <a:pt x="1089" y="419"/>
                  </a:cubicBezTo>
                  <a:cubicBezTo>
                    <a:pt x="1005" y="168"/>
                    <a:pt x="837" y="0"/>
                    <a:pt x="586" y="0"/>
                  </a:cubicBez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7" name="Google Shape;14327;p16"/>
            <p:cNvSpPr/>
            <p:nvPr/>
          </p:nvSpPr>
          <p:spPr>
            <a:xfrm>
              <a:off x="2576225" y="1445775"/>
              <a:ext cx="96250" cy="87925"/>
            </a:xfrm>
            <a:custGeom>
              <a:avLst/>
              <a:gdLst/>
              <a:ahLst/>
              <a:cxnLst/>
              <a:rect l="l" t="t" r="r" b="b"/>
              <a:pathLst>
                <a:path w="3850" h="3517" extrusionOk="0">
                  <a:moveTo>
                    <a:pt x="2342" y="0"/>
                  </a:moveTo>
                  <a:cubicBezTo>
                    <a:pt x="2238" y="995"/>
                    <a:pt x="2133" y="1401"/>
                    <a:pt x="1782" y="1401"/>
                  </a:cubicBezTo>
                  <a:cubicBezTo>
                    <a:pt x="1572" y="1401"/>
                    <a:pt x="1274" y="1256"/>
                    <a:pt x="836" y="1005"/>
                  </a:cubicBezTo>
                  <a:cubicBezTo>
                    <a:pt x="774" y="999"/>
                    <a:pt x="717" y="996"/>
                    <a:pt x="664" y="996"/>
                  </a:cubicBezTo>
                  <a:cubicBezTo>
                    <a:pt x="0" y="996"/>
                    <a:pt x="23" y="1467"/>
                    <a:pt x="333" y="2009"/>
                  </a:cubicBezTo>
                  <a:cubicBezTo>
                    <a:pt x="417" y="2093"/>
                    <a:pt x="501" y="2261"/>
                    <a:pt x="584" y="2428"/>
                  </a:cubicBezTo>
                  <a:lnTo>
                    <a:pt x="836" y="2512"/>
                  </a:lnTo>
                  <a:lnTo>
                    <a:pt x="1338" y="2512"/>
                  </a:lnTo>
                  <a:cubicBezTo>
                    <a:pt x="1673" y="2512"/>
                    <a:pt x="1589" y="2847"/>
                    <a:pt x="1840" y="3014"/>
                  </a:cubicBezTo>
                  <a:cubicBezTo>
                    <a:pt x="1840" y="3182"/>
                    <a:pt x="1840" y="3349"/>
                    <a:pt x="1840" y="3516"/>
                  </a:cubicBezTo>
                  <a:lnTo>
                    <a:pt x="2342" y="3516"/>
                  </a:lnTo>
                  <a:cubicBezTo>
                    <a:pt x="2259" y="2847"/>
                    <a:pt x="2259" y="2177"/>
                    <a:pt x="3180" y="2177"/>
                  </a:cubicBezTo>
                  <a:cubicBezTo>
                    <a:pt x="3431" y="2177"/>
                    <a:pt x="3598" y="1758"/>
                    <a:pt x="3849" y="1507"/>
                  </a:cubicBezTo>
                  <a:cubicBezTo>
                    <a:pt x="3682" y="1340"/>
                    <a:pt x="3515" y="1172"/>
                    <a:pt x="3347" y="1005"/>
                  </a:cubicBezTo>
                  <a:cubicBezTo>
                    <a:pt x="3347" y="921"/>
                    <a:pt x="3263" y="754"/>
                    <a:pt x="3263" y="586"/>
                  </a:cubicBezTo>
                  <a:lnTo>
                    <a:pt x="2761" y="84"/>
                  </a:lnTo>
                  <a:cubicBezTo>
                    <a:pt x="2594" y="84"/>
                    <a:pt x="2510" y="0"/>
                    <a:pt x="2342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8" name="Google Shape;14328;p16"/>
            <p:cNvSpPr/>
            <p:nvPr/>
          </p:nvSpPr>
          <p:spPr>
            <a:xfrm>
              <a:off x="2544775" y="1443950"/>
              <a:ext cx="52350" cy="49975"/>
            </a:xfrm>
            <a:custGeom>
              <a:avLst/>
              <a:gdLst/>
              <a:ahLst/>
              <a:cxnLst/>
              <a:rect l="l" t="t" r="r" b="b"/>
              <a:pathLst>
                <a:path w="2094" h="1999" extrusionOk="0">
                  <a:moveTo>
                    <a:pt x="486" y="1"/>
                  </a:moveTo>
                  <a:cubicBezTo>
                    <a:pt x="326" y="1"/>
                    <a:pt x="163" y="24"/>
                    <a:pt x="1" y="73"/>
                  </a:cubicBezTo>
                  <a:cubicBezTo>
                    <a:pt x="503" y="743"/>
                    <a:pt x="587" y="1748"/>
                    <a:pt x="1591" y="1999"/>
                  </a:cubicBezTo>
                  <a:cubicBezTo>
                    <a:pt x="1507" y="1664"/>
                    <a:pt x="1675" y="1245"/>
                    <a:pt x="2094" y="1078"/>
                  </a:cubicBezTo>
                  <a:cubicBezTo>
                    <a:pt x="1756" y="404"/>
                    <a:pt x="1148" y="1"/>
                    <a:pt x="486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9" name="Google Shape;14329;p16"/>
            <p:cNvSpPr/>
            <p:nvPr/>
          </p:nvSpPr>
          <p:spPr>
            <a:xfrm>
              <a:off x="1948275" y="1355775"/>
              <a:ext cx="43975" cy="228150"/>
            </a:xfrm>
            <a:custGeom>
              <a:avLst/>
              <a:gdLst/>
              <a:ahLst/>
              <a:cxnLst/>
              <a:rect l="l" t="t" r="r" b="b"/>
              <a:pathLst>
                <a:path w="1759" h="9126" extrusionOk="0">
                  <a:moveTo>
                    <a:pt x="838" y="0"/>
                  </a:moveTo>
                  <a:cubicBezTo>
                    <a:pt x="754" y="586"/>
                    <a:pt x="587" y="1172"/>
                    <a:pt x="503" y="1758"/>
                  </a:cubicBezTo>
                  <a:cubicBezTo>
                    <a:pt x="0" y="4186"/>
                    <a:pt x="252" y="6782"/>
                    <a:pt x="1256" y="9126"/>
                  </a:cubicBezTo>
                  <a:lnTo>
                    <a:pt x="1256" y="1591"/>
                  </a:lnTo>
                  <a:cubicBezTo>
                    <a:pt x="1759" y="1172"/>
                    <a:pt x="1759" y="503"/>
                    <a:pt x="1256" y="168"/>
                  </a:cubicBezTo>
                  <a:lnTo>
                    <a:pt x="838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0" name="Google Shape;14330;p16"/>
            <p:cNvSpPr/>
            <p:nvPr/>
          </p:nvSpPr>
          <p:spPr>
            <a:xfrm>
              <a:off x="2006875" y="1971100"/>
              <a:ext cx="50250" cy="85850"/>
            </a:xfrm>
            <a:custGeom>
              <a:avLst/>
              <a:gdLst/>
              <a:ahLst/>
              <a:cxnLst/>
              <a:rect l="l" t="t" r="r" b="b"/>
              <a:pathLst>
                <a:path w="2010" h="3434" extrusionOk="0">
                  <a:moveTo>
                    <a:pt x="1" y="1"/>
                  </a:moveTo>
                  <a:lnTo>
                    <a:pt x="1" y="3015"/>
                  </a:lnTo>
                  <a:lnTo>
                    <a:pt x="419" y="3015"/>
                  </a:lnTo>
                  <a:cubicBezTo>
                    <a:pt x="491" y="2798"/>
                    <a:pt x="439" y="2395"/>
                    <a:pt x="745" y="2395"/>
                  </a:cubicBezTo>
                  <a:cubicBezTo>
                    <a:pt x="794" y="2395"/>
                    <a:pt x="852" y="2406"/>
                    <a:pt x="922" y="2429"/>
                  </a:cubicBezTo>
                  <a:cubicBezTo>
                    <a:pt x="1508" y="2512"/>
                    <a:pt x="1173" y="3433"/>
                    <a:pt x="1926" y="3433"/>
                  </a:cubicBezTo>
                  <a:cubicBezTo>
                    <a:pt x="2010" y="2764"/>
                    <a:pt x="1842" y="2094"/>
                    <a:pt x="1508" y="1591"/>
                  </a:cubicBezTo>
                  <a:cubicBezTo>
                    <a:pt x="670" y="1340"/>
                    <a:pt x="587" y="419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1" name="Google Shape;14331;p16"/>
            <p:cNvSpPr/>
            <p:nvPr/>
          </p:nvSpPr>
          <p:spPr>
            <a:xfrm>
              <a:off x="2004775" y="194807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420" y="336"/>
                    <a:pt x="420" y="168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2" name="Google Shape;14332;p16"/>
            <p:cNvSpPr/>
            <p:nvPr/>
          </p:nvSpPr>
          <p:spPr>
            <a:xfrm>
              <a:off x="1998500" y="216157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0"/>
                  </a:moveTo>
                  <a:cubicBezTo>
                    <a:pt x="1" y="168"/>
                    <a:pt x="1" y="251"/>
                    <a:pt x="419" y="503"/>
                  </a:cubicBezTo>
                  <a:cubicBezTo>
                    <a:pt x="419" y="335"/>
                    <a:pt x="419" y="168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3" name="Google Shape;14333;p16"/>
            <p:cNvSpPr/>
            <p:nvPr/>
          </p:nvSpPr>
          <p:spPr>
            <a:xfrm>
              <a:off x="2578275" y="206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4" y="0"/>
                  </a:moveTo>
                  <a:cubicBezTo>
                    <a:pt x="27" y="0"/>
                    <a:pt x="0" y="14"/>
                    <a:pt x="0" y="14"/>
                  </a:cubicBezTo>
                  <a:cubicBezTo>
                    <a:pt x="0" y="14"/>
                    <a:pt x="167" y="181"/>
                    <a:pt x="251" y="181"/>
                  </a:cubicBezTo>
                  <a:cubicBezTo>
                    <a:pt x="201" y="30"/>
                    <a:pt x="121" y="0"/>
                    <a:pt x="64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4" name="Google Shape;14334;p16"/>
            <p:cNvSpPr/>
            <p:nvPr/>
          </p:nvSpPr>
          <p:spPr>
            <a:xfrm>
              <a:off x="2816875" y="19857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84" y="168"/>
                  </a:cubicBezTo>
                  <a:cubicBezTo>
                    <a:pt x="84" y="168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5" name="Google Shape;14335;p16"/>
            <p:cNvSpPr/>
            <p:nvPr/>
          </p:nvSpPr>
          <p:spPr>
            <a:xfrm>
              <a:off x="2586625" y="1504050"/>
              <a:ext cx="10500" cy="17100"/>
            </a:xfrm>
            <a:custGeom>
              <a:avLst/>
              <a:gdLst/>
              <a:ahLst/>
              <a:cxnLst/>
              <a:rect l="l" t="t" r="r" b="b"/>
              <a:pathLst>
                <a:path w="420" h="684" extrusionOk="0">
                  <a:moveTo>
                    <a:pt x="207" y="0"/>
                  </a:moveTo>
                  <a:cubicBezTo>
                    <a:pt x="142" y="0"/>
                    <a:pt x="72" y="26"/>
                    <a:pt x="1" y="97"/>
                  </a:cubicBezTo>
                  <a:lnTo>
                    <a:pt x="420" y="683"/>
                  </a:lnTo>
                  <a:lnTo>
                    <a:pt x="420" y="181"/>
                  </a:lnTo>
                  <a:lnTo>
                    <a:pt x="420" y="97"/>
                  </a:lnTo>
                  <a:cubicBezTo>
                    <a:pt x="371" y="49"/>
                    <a:pt x="295" y="0"/>
                    <a:pt x="20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6" name="Google Shape;14336;p16"/>
            <p:cNvSpPr/>
            <p:nvPr/>
          </p:nvSpPr>
          <p:spPr>
            <a:xfrm>
              <a:off x="2584550" y="1496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0"/>
                  </a:moveTo>
                  <a:cubicBezTo>
                    <a:pt x="0" y="84"/>
                    <a:pt x="0" y="252"/>
                    <a:pt x="0" y="419"/>
                  </a:cubicBezTo>
                  <a:lnTo>
                    <a:pt x="503" y="4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7" name="Google Shape;14337;p16"/>
            <p:cNvSpPr/>
            <p:nvPr/>
          </p:nvSpPr>
          <p:spPr>
            <a:xfrm>
              <a:off x="2720575" y="1558275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210" y="0"/>
                  </a:moveTo>
                  <a:cubicBezTo>
                    <a:pt x="141" y="0"/>
                    <a:pt x="71" y="7"/>
                    <a:pt x="1" y="21"/>
                  </a:cubicBezTo>
                  <a:cubicBezTo>
                    <a:pt x="252" y="356"/>
                    <a:pt x="671" y="523"/>
                    <a:pt x="1089" y="523"/>
                  </a:cubicBezTo>
                  <a:cubicBezTo>
                    <a:pt x="880" y="175"/>
                    <a:pt x="554" y="0"/>
                    <a:pt x="210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8" name="Google Shape;14338;p16"/>
            <p:cNvSpPr/>
            <p:nvPr/>
          </p:nvSpPr>
          <p:spPr>
            <a:xfrm>
              <a:off x="2708025" y="15462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9" name="Google Shape;14339;p16"/>
            <p:cNvSpPr/>
            <p:nvPr/>
          </p:nvSpPr>
          <p:spPr>
            <a:xfrm>
              <a:off x="2659900" y="1470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336"/>
                    <a:pt x="419" y="168"/>
                    <a:pt x="419" y="85"/>
                  </a:cubicBezTo>
                  <a:cubicBezTo>
                    <a:pt x="251" y="1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0" name="Google Shape;14340;p16"/>
            <p:cNvSpPr/>
            <p:nvPr/>
          </p:nvSpPr>
          <p:spPr>
            <a:xfrm>
              <a:off x="2873375" y="1722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2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1" name="Google Shape;14341;p16"/>
            <p:cNvSpPr/>
            <p:nvPr/>
          </p:nvSpPr>
          <p:spPr>
            <a:xfrm>
              <a:off x="2027800" y="2167975"/>
              <a:ext cx="54450" cy="41725"/>
            </a:xfrm>
            <a:custGeom>
              <a:avLst/>
              <a:gdLst/>
              <a:ahLst/>
              <a:cxnLst/>
              <a:rect l="l" t="t" r="r" b="b"/>
              <a:pathLst>
                <a:path w="2178" h="1669" extrusionOk="0">
                  <a:moveTo>
                    <a:pt x="638" y="1"/>
                  </a:moveTo>
                  <a:cubicBezTo>
                    <a:pt x="493" y="1"/>
                    <a:pt x="364" y="124"/>
                    <a:pt x="252" y="498"/>
                  </a:cubicBezTo>
                  <a:cubicBezTo>
                    <a:pt x="1" y="916"/>
                    <a:pt x="252" y="1502"/>
                    <a:pt x="838" y="1586"/>
                  </a:cubicBezTo>
                  <a:cubicBezTo>
                    <a:pt x="1005" y="1642"/>
                    <a:pt x="1159" y="1669"/>
                    <a:pt x="1299" y="1669"/>
                  </a:cubicBezTo>
                  <a:cubicBezTo>
                    <a:pt x="1793" y="1669"/>
                    <a:pt x="2112" y="1336"/>
                    <a:pt x="2178" y="749"/>
                  </a:cubicBezTo>
                  <a:cubicBezTo>
                    <a:pt x="1843" y="665"/>
                    <a:pt x="1591" y="498"/>
                    <a:pt x="1257" y="330"/>
                  </a:cubicBezTo>
                  <a:cubicBezTo>
                    <a:pt x="1025" y="191"/>
                    <a:pt x="819" y="1"/>
                    <a:pt x="63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2" name="Google Shape;14342;p16"/>
            <p:cNvSpPr/>
            <p:nvPr/>
          </p:nvSpPr>
          <p:spPr>
            <a:xfrm>
              <a:off x="2032000" y="2228275"/>
              <a:ext cx="48150" cy="35875"/>
            </a:xfrm>
            <a:custGeom>
              <a:avLst/>
              <a:gdLst/>
              <a:ahLst/>
              <a:cxnLst/>
              <a:rect l="l" t="t" r="r" b="b"/>
              <a:pathLst>
                <a:path w="1926" h="1435" extrusionOk="0">
                  <a:moveTo>
                    <a:pt x="1419" y="1"/>
                  </a:moveTo>
                  <a:cubicBezTo>
                    <a:pt x="810" y="1"/>
                    <a:pt x="237" y="396"/>
                    <a:pt x="84" y="932"/>
                  </a:cubicBezTo>
                  <a:cubicBezTo>
                    <a:pt x="0" y="1183"/>
                    <a:pt x="168" y="1435"/>
                    <a:pt x="419" y="1435"/>
                  </a:cubicBezTo>
                  <a:cubicBezTo>
                    <a:pt x="1005" y="1351"/>
                    <a:pt x="1758" y="1435"/>
                    <a:pt x="1926" y="514"/>
                  </a:cubicBezTo>
                  <a:cubicBezTo>
                    <a:pt x="1842" y="346"/>
                    <a:pt x="1675" y="95"/>
                    <a:pt x="1591" y="11"/>
                  </a:cubicBezTo>
                  <a:cubicBezTo>
                    <a:pt x="1533" y="4"/>
                    <a:pt x="1476" y="1"/>
                    <a:pt x="1419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3" name="Google Shape;14343;p16"/>
            <p:cNvSpPr/>
            <p:nvPr/>
          </p:nvSpPr>
          <p:spPr>
            <a:xfrm>
              <a:off x="1977575" y="1265775"/>
              <a:ext cx="67000" cy="140525"/>
            </a:xfrm>
            <a:custGeom>
              <a:avLst/>
              <a:gdLst/>
              <a:ahLst/>
              <a:cxnLst/>
              <a:rect l="l" t="t" r="r" b="b"/>
              <a:pathLst>
                <a:path w="2680" h="5621" extrusionOk="0">
                  <a:moveTo>
                    <a:pt x="1256" y="0"/>
                  </a:moveTo>
                  <a:cubicBezTo>
                    <a:pt x="419" y="335"/>
                    <a:pt x="1" y="1172"/>
                    <a:pt x="252" y="2093"/>
                  </a:cubicBezTo>
                  <a:cubicBezTo>
                    <a:pt x="419" y="2596"/>
                    <a:pt x="335" y="3182"/>
                    <a:pt x="84" y="3768"/>
                  </a:cubicBezTo>
                  <a:lnTo>
                    <a:pt x="84" y="5191"/>
                  </a:lnTo>
                  <a:cubicBezTo>
                    <a:pt x="917" y="5459"/>
                    <a:pt x="1475" y="5621"/>
                    <a:pt x="1852" y="5621"/>
                  </a:cubicBezTo>
                  <a:cubicBezTo>
                    <a:pt x="2537" y="5621"/>
                    <a:pt x="2626" y="5087"/>
                    <a:pt x="2680" y="3684"/>
                  </a:cubicBezTo>
                  <a:lnTo>
                    <a:pt x="2680" y="2679"/>
                  </a:lnTo>
                  <a:cubicBezTo>
                    <a:pt x="2094" y="1842"/>
                    <a:pt x="2345" y="586"/>
                    <a:pt x="1256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4" name="Google Shape;14344;p16"/>
            <p:cNvSpPr/>
            <p:nvPr/>
          </p:nvSpPr>
          <p:spPr>
            <a:xfrm>
              <a:off x="1994325" y="1206950"/>
              <a:ext cx="54000" cy="52575"/>
            </a:xfrm>
            <a:custGeom>
              <a:avLst/>
              <a:gdLst/>
              <a:ahLst/>
              <a:cxnLst/>
              <a:rect l="l" t="t" r="r" b="b"/>
              <a:pathLst>
                <a:path w="2160" h="2103" extrusionOk="0">
                  <a:moveTo>
                    <a:pt x="270" y="0"/>
                  </a:moveTo>
                  <a:cubicBezTo>
                    <a:pt x="183" y="0"/>
                    <a:pt x="93" y="3"/>
                    <a:pt x="0" y="9"/>
                  </a:cubicBezTo>
                  <a:lnTo>
                    <a:pt x="503" y="1014"/>
                  </a:lnTo>
                  <a:lnTo>
                    <a:pt x="1926" y="2102"/>
                  </a:lnTo>
                  <a:cubicBezTo>
                    <a:pt x="2160" y="543"/>
                    <a:pt x="1450" y="0"/>
                    <a:pt x="270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5" name="Google Shape;14345;p16"/>
            <p:cNvSpPr/>
            <p:nvPr/>
          </p:nvSpPr>
          <p:spPr>
            <a:xfrm>
              <a:off x="2000600" y="12322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2" y="1"/>
                  </a:moveTo>
                  <a:lnTo>
                    <a:pt x="0" y="85"/>
                  </a:lnTo>
                  <a:lnTo>
                    <a:pt x="84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6" name="Google Shape;14346;p16"/>
            <p:cNvSpPr/>
            <p:nvPr/>
          </p:nvSpPr>
          <p:spPr>
            <a:xfrm>
              <a:off x="2678725" y="152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5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98"/>
                    <a:pt x="168" y="181"/>
                    <a:pt x="252" y="181"/>
                  </a:cubicBezTo>
                  <a:cubicBezTo>
                    <a:pt x="202" y="31"/>
                    <a:pt x="121" y="1"/>
                    <a:pt x="65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7" name="Google Shape;14347;p16"/>
            <p:cNvSpPr/>
            <p:nvPr/>
          </p:nvSpPr>
          <p:spPr>
            <a:xfrm>
              <a:off x="2597100" y="1784825"/>
              <a:ext cx="4200" cy="3500"/>
            </a:xfrm>
            <a:custGeom>
              <a:avLst/>
              <a:gdLst/>
              <a:ahLst/>
              <a:cxnLst/>
              <a:rect l="l" t="t" r="r" b="b"/>
              <a:pathLst>
                <a:path w="168" h="140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8" name="Google Shape;14348;p16"/>
            <p:cNvSpPr/>
            <p:nvPr/>
          </p:nvSpPr>
          <p:spPr>
            <a:xfrm>
              <a:off x="2609650" y="1505200"/>
              <a:ext cx="14850" cy="15950"/>
            </a:xfrm>
            <a:custGeom>
              <a:avLst/>
              <a:gdLst/>
              <a:ahLst/>
              <a:cxnLst/>
              <a:rect l="l" t="t" r="r" b="b"/>
              <a:pathLst>
                <a:path w="594" h="638" extrusionOk="0">
                  <a:moveTo>
                    <a:pt x="355" y="0"/>
                  </a:moveTo>
                  <a:cubicBezTo>
                    <a:pt x="284" y="0"/>
                    <a:pt x="173" y="39"/>
                    <a:pt x="1" y="135"/>
                  </a:cubicBezTo>
                  <a:cubicBezTo>
                    <a:pt x="1" y="302"/>
                    <a:pt x="1" y="470"/>
                    <a:pt x="1" y="637"/>
                  </a:cubicBezTo>
                  <a:lnTo>
                    <a:pt x="503" y="637"/>
                  </a:lnTo>
                  <a:cubicBezTo>
                    <a:pt x="374" y="443"/>
                    <a:pt x="594" y="0"/>
                    <a:pt x="355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9" name="Google Shape;14349;p16"/>
            <p:cNvSpPr/>
            <p:nvPr/>
          </p:nvSpPr>
          <p:spPr>
            <a:xfrm>
              <a:off x="2804300" y="1583900"/>
              <a:ext cx="3348825" cy="1391150"/>
            </a:xfrm>
            <a:custGeom>
              <a:avLst/>
              <a:gdLst/>
              <a:ahLst/>
              <a:cxnLst/>
              <a:rect l="l" t="t" r="r" b="b"/>
              <a:pathLst>
                <a:path w="133953" h="55646" extrusionOk="0">
                  <a:moveTo>
                    <a:pt x="1675" y="1"/>
                  </a:moveTo>
                  <a:cubicBezTo>
                    <a:pt x="1173" y="1"/>
                    <a:pt x="754" y="336"/>
                    <a:pt x="503" y="754"/>
                  </a:cubicBezTo>
                  <a:cubicBezTo>
                    <a:pt x="1" y="2261"/>
                    <a:pt x="1340" y="3015"/>
                    <a:pt x="2094" y="3935"/>
                  </a:cubicBezTo>
                  <a:cubicBezTo>
                    <a:pt x="2429" y="4187"/>
                    <a:pt x="2680" y="4522"/>
                    <a:pt x="2847" y="4856"/>
                  </a:cubicBezTo>
                  <a:cubicBezTo>
                    <a:pt x="2931" y="5024"/>
                    <a:pt x="3098" y="5191"/>
                    <a:pt x="3182" y="5359"/>
                  </a:cubicBezTo>
                  <a:cubicBezTo>
                    <a:pt x="3350" y="5526"/>
                    <a:pt x="3433" y="5694"/>
                    <a:pt x="3601" y="5777"/>
                  </a:cubicBezTo>
                  <a:cubicBezTo>
                    <a:pt x="3852" y="6112"/>
                    <a:pt x="4103" y="6363"/>
                    <a:pt x="4438" y="6615"/>
                  </a:cubicBezTo>
                  <a:lnTo>
                    <a:pt x="4605" y="6866"/>
                  </a:lnTo>
                  <a:cubicBezTo>
                    <a:pt x="4773" y="6949"/>
                    <a:pt x="4856" y="7117"/>
                    <a:pt x="5024" y="7284"/>
                  </a:cubicBezTo>
                  <a:cubicBezTo>
                    <a:pt x="5191" y="7368"/>
                    <a:pt x="5359" y="7452"/>
                    <a:pt x="5610" y="7535"/>
                  </a:cubicBezTo>
                  <a:cubicBezTo>
                    <a:pt x="5723" y="7611"/>
                    <a:pt x="5853" y="7652"/>
                    <a:pt x="5984" y="7652"/>
                  </a:cubicBezTo>
                  <a:cubicBezTo>
                    <a:pt x="6145" y="7652"/>
                    <a:pt x="6309" y="7590"/>
                    <a:pt x="6447" y="7452"/>
                  </a:cubicBezTo>
                  <a:cubicBezTo>
                    <a:pt x="6615" y="7117"/>
                    <a:pt x="6447" y="6782"/>
                    <a:pt x="6196" y="6615"/>
                  </a:cubicBezTo>
                  <a:cubicBezTo>
                    <a:pt x="5861" y="6196"/>
                    <a:pt x="5191" y="5945"/>
                    <a:pt x="5526" y="5191"/>
                  </a:cubicBezTo>
                  <a:cubicBezTo>
                    <a:pt x="5637" y="5136"/>
                    <a:pt x="5744" y="5113"/>
                    <a:pt x="5849" y="5113"/>
                  </a:cubicBezTo>
                  <a:cubicBezTo>
                    <a:pt x="6218" y="5113"/>
                    <a:pt x="6558" y="5396"/>
                    <a:pt x="6949" y="5526"/>
                  </a:cubicBezTo>
                  <a:cubicBezTo>
                    <a:pt x="11722" y="7368"/>
                    <a:pt x="16494" y="9210"/>
                    <a:pt x="21266" y="11052"/>
                  </a:cubicBezTo>
                  <a:cubicBezTo>
                    <a:pt x="24196" y="12224"/>
                    <a:pt x="27126" y="13396"/>
                    <a:pt x="29889" y="14652"/>
                  </a:cubicBezTo>
                  <a:cubicBezTo>
                    <a:pt x="31647" y="15572"/>
                    <a:pt x="33489" y="16326"/>
                    <a:pt x="35330" y="16996"/>
                  </a:cubicBezTo>
                  <a:cubicBezTo>
                    <a:pt x="37675" y="17163"/>
                    <a:pt x="39516" y="19005"/>
                    <a:pt x="41777" y="19256"/>
                  </a:cubicBezTo>
                  <a:cubicBezTo>
                    <a:pt x="42865" y="19340"/>
                    <a:pt x="43870" y="20093"/>
                    <a:pt x="44288" y="21182"/>
                  </a:cubicBezTo>
                  <a:cubicBezTo>
                    <a:pt x="44623" y="21433"/>
                    <a:pt x="44958" y="21600"/>
                    <a:pt x="45377" y="21600"/>
                  </a:cubicBezTo>
                  <a:cubicBezTo>
                    <a:pt x="46800" y="22438"/>
                    <a:pt x="48726" y="21600"/>
                    <a:pt x="49898" y="23107"/>
                  </a:cubicBezTo>
                  <a:cubicBezTo>
                    <a:pt x="53079" y="24447"/>
                    <a:pt x="56344" y="25619"/>
                    <a:pt x="59693" y="26707"/>
                  </a:cubicBezTo>
                  <a:cubicBezTo>
                    <a:pt x="62539" y="27712"/>
                    <a:pt x="65386" y="28884"/>
                    <a:pt x="68232" y="29972"/>
                  </a:cubicBezTo>
                  <a:cubicBezTo>
                    <a:pt x="72000" y="31395"/>
                    <a:pt x="75181" y="33823"/>
                    <a:pt x="78948" y="35163"/>
                  </a:cubicBezTo>
                  <a:cubicBezTo>
                    <a:pt x="80377" y="35480"/>
                    <a:pt x="81805" y="36174"/>
                    <a:pt x="83234" y="36174"/>
                  </a:cubicBezTo>
                  <a:cubicBezTo>
                    <a:pt x="83312" y="36174"/>
                    <a:pt x="83391" y="36172"/>
                    <a:pt x="83469" y="36168"/>
                  </a:cubicBezTo>
                  <a:cubicBezTo>
                    <a:pt x="83778" y="36168"/>
                    <a:pt x="84070" y="36114"/>
                    <a:pt x="84343" y="36114"/>
                  </a:cubicBezTo>
                  <a:cubicBezTo>
                    <a:pt x="84662" y="36114"/>
                    <a:pt x="84957" y="36187"/>
                    <a:pt x="85227" y="36502"/>
                  </a:cubicBezTo>
                  <a:cubicBezTo>
                    <a:pt x="87069" y="38679"/>
                    <a:pt x="89832" y="38930"/>
                    <a:pt x="92092" y="40102"/>
                  </a:cubicBezTo>
                  <a:cubicBezTo>
                    <a:pt x="94353" y="40940"/>
                    <a:pt x="96697" y="41358"/>
                    <a:pt x="98790" y="42614"/>
                  </a:cubicBezTo>
                  <a:cubicBezTo>
                    <a:pt x="101385" y="44623"/>
                    <a:pt x="104483" y="46046"/>
                    <a:pt x="107748" y="46632"/>
                  </a:cubicBezTo>
                  <a:cubicBezTo>
                    <a:pt x="108752" y="47721"/>
                    <a:pt x="110259" y="47553"/>
                    <a:pt x="111515" y="47721"/>
                  </a:cubicBezTo>
                  <a:cubicBezTo>
                    <a:pt x="113273" y="47805"/>
                    <a:pt x="112604" y="50232"/>
                    <a:pt x="114194" y="50400"/>
                  </a:cubicBezTo>
                  <a:cubicBezTo>
                    <a:pt x="116036" y="50651"/>
                    <a:pt x="117878" y="51237"/>
                    <a:pt x="119636" y="51739"/>
                  </a:cubicBezTo>
                  <a:cubicBezTo>
                    <a:pt x="119803" y="51823"/>
                    <a:pt x="120055" y="51907"/>
                    <a:pt x="120222" y="51907"/>
                  </a:cubicBezTo>
                  <a:cubicBezTo>
                    <a:pt x="120389" y="51907"/>
                    <a:pt x="120557" y="51907"/>
                    <a:pt x="120557" y="51739"/>
                  </a:cubicBezTo>
                  <a:cubicBezTo>
                    <a:pt x="120808" y="51823"/>
                    <a:pt x="120557" y="51907"/>
                    <a:pt x="120557" y="51990"/>
                  </a:cubicBezTo>
                  <a:cubicBezTo>
                    <a:pt x="120557" y="52158"/>
                    <a:pt x="120641" y="52325"/>
                    <a:pt x="120808" y="52409"/>
                  </a:cubicBezTo>
                  <a:cubicBezTo>
                    <a:pt x="120976" y="52493"/>
                    <a:pt x="121143" y="52577"/>
                    <a:pt x="121394" y="52660"/>
                  </a:cubicBezTo>
                  <a:cubicBezTo>
                    <a:pt x="122148" y="52744"/>
                    <a:pt x="122901" y="52995"/>
                    <a:pt x="123487" y="53497"/>
                  </a:cubicBezTo>
                  <a:cubicBezTo>
                    <a:pt x="124492" y="53749"/>
                    <a:pt x="125748" y="53497"/>
                    <a:pt x="126501" y="54418"/>
                  </a:cubicBezTo>
                  <a:cubicBezTo>
                    <a:pt x="126979" y="55101"/>
                    <a:pt x="127596" y="55241"/>
                    <a:pt x="128250" y="55241"/>
                  </a:cubicBezTo>
                  <a:cubicBezTo>
                    <a:pt x="128704" y="55241"/>
                    <a:pt x="129176" y="55174"/>
                    <a:pt x="129632" y="55174"/>
                  </a:cubicBezTo>
                  <a:cubicBezTo>
                    <a:pt x="130130" y="55174"/>
                    <a:pt x="130608" y="55254"/>
                    <a:pt x="131022" y="55590"/>
                  </a:cubicBezTo>
                  <a:cubicBezTo>
                    <a:pt x="131073" y="55629"/>
                    <a:pt x="131128" y="55646"/>
                    <a:pt x="131185" y="55646"/>
                  </a:cubicBezTo>
                  <a:cubicBezTo>
                    <a:pt x="131506" y="55646"/>
                    <a:pt x="131910" y="55121"/>
                    <a:pt x="132194" y="54837"/>
                  </a:cubicBezTo>
                  <a:cubicBezTo>
                    <a:pt x="132864" y="54167"/>
                    <a:pt x="133450" y="53497"/>
                    <a:pt x="133952" y="52744"/>
                  </a:cubicBezTo>
                  <a:cubicBezTo>
                    <a:pt x="133617" y="51237"/>
                    <a:pt x="131943" y="51237"/>
                    <a:pt x="131189" y="50316"/>
                  </a:cubicBezTo>
                  <a:cubicBezTo>
                    <a:pt x="129850" y="49311"/>
                    <a:pt x="128343" y="48474"/>
                    <a:pt x="126668" y="47972"/>
                  </a:cubicBezTo>
                  <a:cubicBezTo>
                    <a:pt x="126334" y="47721"/>
                    <a:pt x="125831" y="47470"/>
                    <a:pt x="125580" y="47302"/>
                  </a:cubicBezTo>
                  <a:cubicBezTo>
                    <a:pt x="125329" y="47135"/>
                    <a:pt x="125078" y="46967"/>
                    <a:pt x="124743" y="46884"/>
                  </a:cubicBezTo>
                  <a:cubicBezTo>
                    <a:pt x="124575" y="46800"/>
                    <a:pt x="124408" y="46716"/>
                    <a:pt x="124157" y="46632"/>
                  </a:cubicBezTo>
                  <a:cubicBezTo>
                    <a:pt x="123571" y="46465"/>
                    <a:pt x="122985" y="46214"/>
                    <a:pt x="122482" y="45879"/>
                  </a:cubicBezTo>
                  <a:cubicBezTo>
                    <a:pt x="122315" y="45795"/>
                    <a:pt x="122064" y="45712"/>
                    <a:pt x="121896" y="45628"/>
                  </a:cubicBezTo>
                  <a:lnTo>
                    <a:pt x="121059" y="45209"/>
                  </a:lnTo>
                  <a:cubicBezTo>
                    <a:pt x="119803" y="44623"/>
                    <a:pt x="118548" y="44288"/>
                    <a:pt x="117376" y="43619"/>
                  </a:cubicBezTo>
                  <a:cubicBezTo>
                    <a:pt x="116622" y="43367"/>
                    <a:pt x="115952" y="43033"/>
                    <a:pt x="115283" y="42614"/>
                  </a:cubicBezTo>
                  <a:cubicBezTo>
                    <a:pt x="113859" y="42028"/>
                    <a:pt x="112520" y="41442"/>
                    <a:pt x="111097" y="41023"/>
                  </a:cubicBezTo>
                  <a:cubicBezTo>
                    <a:pt x="109925" y="40437"/>
                    <a:pt x="108752" y="39851"/>
                    <a:pt x="107664" y="39265"/>
                  </a:cubicBezTo>
                  <a:cubicBezTo>
                    <a:pt x="105320" y="38344"/>
                    <a:pt x="103227" y="36754"/>
                    <a:pt x="100799" y="36084"/>
                  </a:cubicBezTo>
                  <a:cubicBezTo>
                    <a:pt x="96781" y="33991"/>
                    <a:pt x="92678" y="31982"/>
                    <a:pt x="88492" y="30140"/>
                  </a:cubicBezTo>
                  <a:cubicBezTo>
                    <a:pt x="83134" y="28633"/>
                    <a:pt x="78362" y="25786"/>
                    <a:pt x="73004" y="24196"/>
                  </a:cubicBezTo>
                  <a:cubicBezTo>
                    <a:pt x="69237" y="23107"/>
                    <a:pt x="65888" y="20931"/>
                    <a:pt x="62037" y="20093"/>
                  </a:cubicBezTo>
                  <a:cubicBezTo>
                    <a:pt x="55674" y="18084"/>
                    <a:pt x="49563" y="15489"/>
                    <a:pt x="43116" y="13898"/>
                  </a:cubicBezTo>
                  <a:cubicBezTo>
                    <a:pt x="42865" y="13814"/>
                    <a:pt x="42698" y="13731"/>
                    <a:pt x="42447" y="13731"/>
                  </a:cubicBezTo>
                  <a:lnTo>
                    <a:pt x="40521" y="13145"/>
                  </a:lnTo>
                  <a:cubicBezTo>
                    <a:pt x="40270" y="13061"/>
                    <a:pt x="40102" y="12977"/>
                    <a:pt x="39851" y="12977"/>
                  </a:cubicBezTo>
                  <a:cubicBezTo>
                    <a:pt x="39433" y="12810"/>
                    <a:pt x="39014" y="12642"/>
                    <a:pt x="38679" y="12475"/>
                  </a:cubicBezTo>
                  <a:cubicBezTo>
                    <a:pt x="36251" y="10884"/>
                    <a:pt x="33405" y="10549"/>
                    <a:pt x="30726" y="9628"/>
                  </a:cubicBezTo>
                  <a:cubicBezTo>
                    <a:pt x="30224" y="9545"/>
                    <a:pt x="29637" y="9377"/>
                    <a:pt x="29135" y="9210"/>
                  </a:cubicBezTo>
                  <a:cubicBezTo>
                    <a:pt x="28968" y="9126"/>
                    <a:pt x="28717" y="9042"/>
                    <a:pt x="28549" y="8959"/>
                  </a:cubicBezTo>
                  <a:cubicBezTo>
                    <a:pt x="27461" y="8456"/>
                    <a:pt x="26289" y="8038"/>
                    <a:pt x="25200" y="7787"/>
                  </a:cubicBezTo>
                  <a:cubicBezTo>
                    <a:pt x="24698" y="7619"/>
                    <a:pt x="24196" y="7452"/>
                    <a:pt x="23777" y="7201"/>
                  </a:cubicBezTo>
                  <a:lnTo>
                    <a:pt x="22940" y="6866"/>
                  </a:lnTo>
                  <a:lnTo>
                    <a:pt x="22354" y="6615"/>
                  </a:lnTo>
                  <a:cubicBezTo>
                    <a:pt x="21852" y="6363"/>
                    <a:pt x="21349" y="6196"/>
                    <a:pt x="20847" y="5945"/>
                  </a:cubicBezTo>
                  <a:cubicBezTo>
                    <a:pt x="17833" y="4689"/>
                    <a:pt x="14568" y="4187"/>
                    <a:pt x="11638" y="2596"/>
                  </a:cubicBezTo>
                  <a:cubicBezTo>
                    <a:pt x="8624" y="1591"/>
                    <a:pt x="5610" y="670"/>
                    <a:pt x="2512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0" name="Google Shape;14350;p16"/>
            <p:cNvSpPr/>
            <p:nvPr/>
          </p:nvSpPr>
          <p:spPr>
            <a:xfrm>
              <a:off x="2795925" y="2109250"/>
              <a:ext cx="491875" cy="2756650"/>
            </a:xfrm>
            <a:custGeom>
              <a:avLst/>
              <a:gdLst/>
              <a:ahLst/>
              <a:cxnLst/>
              <a:rect l="l" t="t" r="r" b="b"/>
              <a:pathLst>
                <a:path w="19675" h="110266" extrusionOk="0">
                  <a:moveTo>
                    <a:pt x="3059" y="6536"/>
                  </a:moveTo>
                  <a:cubicBezTo>
                    <a:pt x="3065" y="6659"/>
                    <a:pt x="3225" y="6865"/>
                    <a:pt x="2931" y="6865"/>
                  </a:cubicBezTo>
                  <a:cubicBezTo>
                    <a:pt x="2960" y="6748"/>
                    <a:pt x="3010" y="6641"/>
                    <a:pt x="3059" y="6536"/>
                  </a:cubicBezTo>
                  <a:close/>
                  <a:moveTo>
                    <a:pt x="503" y="168"/>
                  </a:moveTo>
                  <a:cubicBezTo>
                    <a:pt x="85" y="670"/>
                    <a:pt x="1" y="1256"/>
                    <a:pt x="1" y="1842"/>
                  </a:cubicBezTo>
                  <a:cubicBezTo>
                    <a:pt x="85" y="2177"/>
                    <a:pt x="85" y="2596"/>
                    <a:pt x="252" y="2930"/>
                  </a:cubicBezTo>
                  <a:cubicBezTo>
                    <a:pt x="336" y="3182"/>
                    <a:pt x="671" y="3433"/>
                    <a:pt x="336" y="3768"/>
                  </a:cubicBezTo>
                  <a:cubicBezTo>
                    <a:pt x="252" y="3851"/>
                    <a:pt x="252" y="4019"/>
                    <a:pt x="252" y="4103"/>
                  </a:cubicBezTo>
                  <a:cubicBezTo>
                    <a:pt x="336" y="4354"/>
                    <a:pt x="336" y="4605"/>
                    <a:pt x="336" y="4856"/>
                  </a:cubicBezTo>
                  <a:cubicBezTo>
                    <a:pt x="587" y="9963"/>
                    <a:pt x="1173" y="14986"/>
                    <a:pt x="1508" y="20093"/>
                  </a:cubicBezTo>
                  <a:cubicBezTo>
                    <a:pt x="1592" y="20344"/>
                    <a:pt x="1675" y="20679"/>
                    <a:pt x="1759" y="20930"/>
                  </a:cubicBezTo>
                  <a:cubicBezTo>
                    <a:pt x="1926" y="22019"/>
                    <a:pt x="2094" y="23107"/>
                    <a:pt x="2010" y="24195"/>
                  </a:cubicBezTo>
                  <a:cubicBezTo>
                    <a:pt x="2345" y="27711"/>
                    <a:pt x="2680" y="31144"/>
                    <a:pt x="3182" y="34576"/>
                  </a:cubicBezTo>
                  <a:cubicBezTo>
                    <a:pt x="3517" y="37590"/>
                    <a:pt x="3936" y="40521"/>
                    <a:pt x="4187" y="43451"/>
                  </a:cubicBezTo>
                  <a:cubicBezTo>
                    <a:pt x="5024" y="50232"/>
                    <a:pt x="5443" y="57097"/>
                    <a:pt x="6447" y="63795"/>
                  </a:cubicBezTo>
                  <a:cubicBezTo>
                    <a:pt x="6950" y="67813"/>
                    <a:pt x="8457" y="71580"/>
                    <a:pt x="8708" y="75599"/>
                  </a:cubicBezTo>
                  <a:cubicBezTo>
                    <a:pt x="8959" y="76687"/>
                    <a:pt x="9043" y="77692"/>
                    <a:pt x="9210" y="78780"/>
                  </a:cubicBezTo>
                  <a:cubicBezTo>
                    <a:pt x="9712" y="80287"/>
                    <a:pt x="9964" y="81794"/>
                    <a:pt x="10131" y="83301"/>
                  </a:cubicBezTo>
                  <a:cubicBezTo>
                    <a:pt x="10131" y="83552"/>
                    <a:pt x="10215" y="83804"/>
                    <a:pt x="10298" y="84055"/>
                  </a:cubicBezTo>
                  <a:cubicBezTo>
                    <a:pt x="10717" y="87487"/>
                    <a:pt x="11052" y="91003"/>
                    <a:pt x="11805" y="94520"/>
                  </a:cubicBezTo>
                  <a:lnTo>
                    <a:pt x="11805" y="95273"/>
                  </a:lnTo>
                  <a:cubicBezTo>
                    <a:pt x="11805" y="95357"/>
                    <a:pt x="11722" y="95357"/>
                    <a:pt x="11805" y="95608"/>
                  </a:cubicBezTo>
                  <a:cubicBezTo>
                    <a:pt x="11805" y="95859"/>
                    <a:pt x="11805" y="96110"/>
                    <a:pt x="11889" y="96361"/>
                  </a:cubicBezTo>
                  <a:cubicBezTo>
                    <a:pt x="11973" y="96613"/>
                    <a:pt x="11973" y="96864"/>
                    <a:pt x="11973" y="97115"/>
                  </a:cubicBezTo>
                  <a:cubicBezTo>
                    <a:pt x="12391" y="99208"/>
                    <a:pt x="12391" y="101301"/>
                    <a:pt x="12643" y="103394"/>
                  </a:cubicBezTo>
                  <a:cubicBezTo>
                    <a:pt x="13229" y="105403"/>
                    <a:pt x="12977" y="107496"/>
                    <a:pt x="13982" y="109422"/>
                  </a:cubicBezTo>
                  <a:cubicBezTo>
                    <a:pt x="14644" y="109753"/>
                    <a:pt x="15451" y="110265"/>
                    <a:pt x="16140" y="110265"/>
                  </a:cubicBezTo>
                  <a:cubicBezTo>
                    <a:pt x="16497" y="110265"/>
                    <a:pt x="16823" y="110128"/>
                    <a:pt x="17080" y="109757"/>
                  </a:cubicBezTo>
                  <a:cubicBezTo>
                    <a:pt x="17833" y="108585"/>
                    <a:pt x="17749" y="107078"/>
                    <a:pt x="16829" y="106073"/>
                  </a:cubicBezTo>
                  <a:cubicBezTo>
                    <a:pt x="16577" y="105822"/>
                    <a:pt x="16494" y="105487"/>
                    <a:pt x="16661" y="105152"/>
                  </a:cubicBezTo>
                  <a:cubicBezTo>
                    <a:pt x="17833" y="103394"/>
                    <a:pt x="19424" y="101803"/>
                    <a:pt x="18252" y="99375"/>
                  </a:cubicBezTo>
                  <a:cubicBezTo>
                    <a:pt x="18084" y="98957"/>
                    <a:pt x="18168" y="98454"/>
                    <a:pt x="18503" y="98203"/>
                  </a:cubicBezTo>
                  <a:cubicBezTo>
                    <a:pt x="19424" y="97450"/>
                    <a:pt x="19173" y="96194"/>
                    <a:pt x="19089" y="95441"/>
                  </a:cubicBezTo>
                  <a:cubicBezTo>
                    <a:pt x="19089" y="94687"/>
                    <a:pt x="18922" y="93934"/>
                    <a:pt x="19675" y="93431"/>
                  </a:cubicBezTo>
                  <a:lnTo>
                    <a:pt x="19675" y="92929"/>
                  </a:lnTo>
                  <a:cubicBezTo>
                    <a:pt x="18503" y="92092"/>
                    <a:pt x="19675" y="90836"/>
                    <a:pt x="19173" y="89999"/>
                  </a:cubicBezTo>
                  <a:cubicBezTo>
                    <a:pt x="17666" y="87236"/>
                    <a:pt x="18670" y="84641"/>
                    <a:pt x="19089" y="81878"/>
                  </a:cubicBezTo>
                  <a:cubicBezTo>
                    <a:pt x="19089" y="79952"/>
                    <a:pt x="18922" y="78111"/>
                    <a:pt x="18587" y="76185"/>
                  </a:cubicBezTo>
                  <a:cubicBezTo>
                    <a:pt x="17917" y="67981"/>
                    <a:pt x="16577" y="59776"/>
                    <a:pt x="14736" y="51739"/>
                  </a:cubicBezTo>
                  <a:cubicBezTo>
                    <a:pt x="14401" y="49479"/>
                    <a:pt x="13898" y="47302"/>
                    <a:pt x="13229" y="45209"/>
                  </a:cubicBezTo>
                  <a:cubicBezTo>
                    <a:pt x="12391" y="43869"/>
                    <a:pt x="12726" y="42027"/>
                    <a:pt x="11387" y="40855"/>
                  </a:cubicBezTo>
                  <a:cubicBezTo>
                    <a:pt x="11303" y="40772"/>
                    <a:pt x="11470" y="40521"/>
                    <a:pt x="11470" y="40353"/>
                  </a:cubicBezTo>
                  <a:cubicBezTo>
                    <a:pt x="11554" y="38009"/>
                    <a:pt x="11470" y="35581"/>
                    <a:pt x="9880" y="33656"/>
                  </a:cubicBezTo>
                  <a:cubicBezTo>
                    <a:pt x="9712" y="33488"/>
                    <a:pt x="9629" y="33237"/>
                    <a:pt x="9461" y="33069"/>
                  </a:cubicBezTo>
                  <a:cubicBezTo>
                    <a:pt x="9294" y="32735"/>
                    <a:pt x="9210" y="32316"/>
                    <a:pt x="9294" y="31897"/>
                  </a:cubicBezTo>
                  <a:cubicBezTo>
                    <a:pt x="9629" y="30474"/>
                    <a:pt x="9880" y="29051"/>
                    <a:pt x="8205" y="28214"/>
                  </a:cubicBezTo>
                  <a:cubicBezTo>
                    <a:pt x="7787" y="28046"/>
                    <a:pt x="7452" y="27795"/>
                    <a:pt x="7703" y="27293"/>
                  </a:cubicBezTo>
                  <a:cubicBezTo>
                    <a:pt x="8708" y="25451"/>
                    <a:pt x="7452" y="23442"/>
                    <a:pt x="8122" y="21600"/>
                  </a:cubicBezTo>
                  <a:cubicBezTo>
                    <a:pt x="8205" y="20763"/>
                    <a:pt x="7954" y="19842"/>
                    <a:pt x="7536" y="19172"/>
                  </a:cubicBezTo>
                  <a:cubicBezTo>
                    <a:pt x="7703" y="18000"/>
                    <a:pt x="5610" y="17498"/>
                    <a:pt x="6698" y="16074"/>
                  </a:cubicBezTo>
                  <a:cubicBezTo>
                    <a:pt x="6782" y="14986"/>
                    <a:pt x="6447" y="13898"/>
                    <a:pt x="5610" y="13061"/>
                  </a:cubicBezTo>
                  <a:cubicBezTo>
                    <a:pt x="4522" y="12391"/>
                    <a:pt x="3768" y="11135"/>
                    <a:pt x="3768" y="9795"/>
                  </a:cubicBezTo>
                  <a:cubicBezTo>
                    <a:pt x="3936" y="7284"/>
                    <a:pt x="4187" y="7284"/>
                    <a:pt x="3768" y="6363"/>
                  </a:cubicBezTo>
                  <a:cubicBezTo>
                    <a:pt x="3719" y="6338"/>
                    <a:pt x="3663" y="6328"/>
                    <a:pt x="3604" y="6328"/>
                  </a:cubicBezTo>
                  <a:cubicBezTo>
                    <a:pt x="3461" y="6328"/>
                    <a:pt x="3301" y="6387"/>
                    <a:pt x="3182" y="6447"/>
                  </a:cubicBezTo>
                  <a:cubicBezTo>
                    <a:pt x="3141" y="6447"/>
                    <a:pt x="3112" y="6453"/>
                    <a:pt x="3093" y="6464"/>
                  </a:cubicBezTo>
                  <a:lnTo>
                    <a:pt x="3093" y="6464"/>
                  </a:lnTo>
                  <a:cubicBezTo>
                    <a:pt x="3169" y="6298"/>
                    <a:pt x="3230" y="6134"/>
                    <a:pt x="3182" y="5944"/>
                  </a:cubicBezTo>
                  <a:cubicBezTo>
                    <a:pt x="2429" y="4521"/>
                    <a:pt x="3768" y="3014"/>
                    <a:pt x="3182" y="1507"/>
                  </a:cubicBezTo>
                  <a:cubicBezTo>
                    <a:pt x="3099" y="1340"/>
                    <a:pt x="3099" y="1172"/>
                    <a:pt x="3099" y="1089"/>
                  </a:cubicBezTo>
                  <a:cubicBezTo>
                    <a:pt x="2512" y="0"/>
                    <a:pt x="1340" y="586"/>
                    <a:pt x="503" y="168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1" name="Google Shape;14351;p16"/>
            <p:cNvSpPr/>
            <p:nvPr/>
          </p:nvSpPr>
          <p:spPr>
            <a:xfrm>
              <a:off x="3465400" y="2497275"/>
              <a:ext cx="906575" cy="2594500"/>
            </a:xfrm>
            <a:custGeom>
              <a:avLst/>
              <a:gdLst/>
              <a:ahLst/>
              <a:cxnLst/>
              <a:rect l="l" t="t" r="r" b="b"/>
              <a:pathLst>
                <a:path w="36263" h="103780" extrusionOk="0">
                  <a:moveTo>
                    <a:pt x="665" y="0"/>
                  </a:moveTo>
                  <a:cubicBezTo>
                    <a:pt x="231" y="0"/>
                    <a:pt x="0" y="424"/>
                    <a:pt x="96" y="1474"/>
                  </a:cubicBezTo>
                  <a:cubicBezTo>
                    <a:pt x="96" y="2144"/>
                    <a:pt x="263" y="2730"/>
                    <a:pt x="431" y="3400"/>
                  </a:cubicBezTo>
                  <a:cubicBezTo>
                    <a:pt x="431" y="3567"/>
                    <a:pt x="514" y="3818"/>
                    <a:pt x="682" y="4070"/>
                  </a:cubicBezTo>
                  <a:cubicBezTo>
                    <a:pt x="849" y="4488"/>
                    <a:pt x="1017" y="4991"/>
                    <a:pt x="1100" y="5409"/>
                  </a:cubicBezTo>
                  <a:cubicBezTo>
                    <a:pt x="2607" y="10767"/>
                    <a:pt x="3445" y="16376"/>
                    <a:pt x="5370" y="21567"/>
                  </a:cubicBezTo>
                  <a:cubicBezTo>
                    <a:pt x="7714" y="28013"/>
                    <a:pt x="9389" y="34711"/>
                    <a:pt x="11900" y="41074"/>
                  </a:cubicBezTo>
                  <a:cubicBezTo>
                    <a:pt x="13742" y="45929"/>
                    <a:pt x="14496" y="51120"/>
                    <a:pt x="16421" y="55892"/>
                  </a:cubicBezTo>
                  <a:cubicBezTo>
                    <a:pt x="16421" y="56143"/>
                    <a:pt x="16505" y="56394"/>
                    <a:pt x="16589" y="56646"/>
                  </a:cubicBezTo>
                  <a:cubicBezTo>
                    <a:pt x="16840" y="57315"/>
                    <a:pt x="17007" y="57985"/>
                    <a:pt x="17091" y="58739"/>
                  </a:cubicBezTo>
                  <a:cubicBezTo>
                    <a:pt x="17342" y="60245"/>
                    <a:pt x="17844" y="61752"/>
                    <a:pt x="18514" y="63176"/>
                  </a:cubicBezTo>
                  <a:cubicBezTo>
                    <a:pt x="19770" y="66357"/>
                    <a:pt x="20775" y="69706"/>
                    <a:pt x="21444" y="73138"/>
                  </a:cubicBezTo>
                  <a:cubicBezTo>
                    <a:pt x="21528" y="73724"/>
                    <a:pt x="21696" y="74227"/>
                    <a:pt x="22030" y="74813"/>
                  </a:cubicBezTo>
                  <a:cubicBezTo>
                    <a:pt x="22533" y="75901"/>
                    <a:pt x="22533" y="77157"/>
                    <a:pt x="22951" y="78245"/>
                  </a:cubicBezTo>
                  <a:cubicBezTo>
                    <a:pt x="25044" y="82766"/>
                    <a:pt x="26049" y="87622"/>
                    <a:pt x="27974" y="92226"/>
                  </a:cubicBezTo>
                  <a:cubicBezTo>
                    <a:pt x="28142" y="92561"/>
                    <a:pt x="28309" y="92812"/>
                    <a:pt x="28477" y="93147"/>
                  </a:cubicBezTo>
                  <a:cubicBezTo>
                    <a:pt x="28561" y="93315"/>
                    <a:pt x="28728" y="93482"/>
                    <a:pt x="28812" y="93733"/>
                  </a:cubicBezTo>
                  <a:cubicBezTo>
                    <a:pt x="29147" y="94403"/>
                    <a:pt x="29314" y="95073"/>
                    <a:pt x="29565" y="95826"/>
                  </a:cubicBezTo>
                  <a:cubicBezTo>
                    <a:pt x="29565" y="95994"/>
                    <a:pt x="29649" y="96245"/>
                    <a:pt x="29733" y="96412"/>
                  </a:cubicBezTo>
                  <a:cubicBezTo>
                    <a:pt x="29984" y="97249"/>
                    <a:pt x="30151" y="98170"/>
                    <a:pt x="30402" y="99008"/>
                  </a:cubicBezTo>
                  <a:cubicBezTo>
                    <a:pt x="31072" y="100682"/>
                    <a:pt x="30486" y="102775"/>
                    <a:pt x="32495" y="103780"/>
                  </a:cubicBezTo>
                  <a:cubicBezTo>
                    <a:pt x="33249" y="102859"/>
                    <a:pt x="34170" y="102105"/>
                    <a:pt x="35174" y="101435"/>
                  </a:cubicBezTo>
                  <a:cubicBezTo>
                    <a:pt x="35342" y="101268"/>
                    <a:pt x="35426" y="101101"/>
                    <a:pt x="35509" y="100849"/>
                  </a:cubicBezTo>
                  <a:cubicBezTo>
                    <a:pt x="35593" y="100515"/>
                    <a:pt x="35760" y="100180"/>
                    <a:pt x="35760" y="99845"/>
                  </a:cubicBezTo>
                  <a:cubicBezTo>
                    <a:pt x="36263" y="96580"/>
                    <a:pt x="35509" y="93231"/>
                    <a:pt x="34756" y="90301"/>
                  </a:cubicBezTo>
                  <a:cubicBezTo>
                    <a:pt x="34086" y="87705"/>
                    <a:pt x="34253" y="85026"/>
                    <a:pt x="33165" y="82515"/>
                  </a:cubicBezTo>
                  <a:cubicBezTo>
                    <a:pt x="33165" y="82180"/>
                    <a:pt x="33081" y="81845"/>
                    <a:pt x="32914" y="81594"/>
                  </a:cubicBezTo>
                  <a:cubicBezTo>
                    <a:pt x="32830" y="81343"/>
                    <a:pt x="32663" y="81175"/>
                    <a:pt x="32495" y="81008"/>
                  </a:cubicBezTo>
                  <a:cubicBezTo>
                    <a:pt x="31909" y="80589"/>
                    <a:pt x="31826" y="79752"/>
                    <a:pt x="32244" y="79166"/>
                  </a:cubicBezTo>
                  <a:cubicBezTo>
                    <a:pt x="32328" y="78915"/>
                    <a:pt x="32328" y="78664"/>
                    <a:pt x="32328" y="78496"/>
                  </a:cubicBezTo>
                  <a:cubicBezTo>
                    <a:pt x="31993" y="77241"/>
                    <a:pt x="30319" y="76487"/>
                    <a:pt x="30988" y="74980"/>
                  </a:cubicBezTo>
                  <a:cubicBezTo>
                    <a:pt x="31407" y="74059"/>
                    <a:pt x="30988" y="73557"/>
                    <a:pt x="30402" y="72887"/>
                  </a:cubicBezTo>
                  <a:cubicBezTo>
                    <a:pt x="28812" y="71548"/>
                    <a:pt x="28477" y="69287"/>
                    <a:pt x="29565" y="67529"/>
                  </a:cubicBezTo>
                  <a:lnTo>
                    <a:pt x="29481" y="67027"/>
                  </a:lnTo>
                  <a:cubicBezTo>
                    <a:pt x="28477" y="66524"/>
                    <a:pt x="27891" y="65520"/>
                    <a:pt x="27807" y="64431"/>
                  </a:cubicBezTo>
                  <a:cubicBezTo>
                    <a:pt x="27640" y="62338"/>
                    <a:pt x="26551" y="60497"/>
                    <a:pt x="26551" y="58404"/>
                  </a:cubicBezTo>
                  <a:cubicBezTo>
                    <a:pt x="26551" y="58236"/>
                    <a:pt x="26551" y="58069"/>
                    <a:pt x="26468" y="57985"/>
                  </a:cubicBezTo>
                  <a:cubicBezTo>
                    <a:pt x="25798" y="57566"/>
                    <a:pt x="25379" y="56729"/>
                    <a:pt x="25547" y="55892"/>
                  </a:cubicBezTo>
                  <a:cubicBezTo>
                    <a:pt x="24291" y="54804"/>
                    <a:pt x="23705" y="53129"/>
                    <a:pt x="23956" y="51455"/>
                  </a:cubicBezTo>
                  <a:cubicBezTo>
                    <a:pt x="23956" y="51036"/>
                    <a:pt x="23788" y="50618"/>
                    <a:pt x="23537" y="50367"/>
                  </a:cubicBezTo>
                  <a:cubicBezTo>
                    <a:pt x="22951" y="48692"/>
                    <a:pt x="21528" y="47269"/>
                    <a:pt x="21528" y="45343"/>
                  </a:cubicBezTo>
                  <a:cubicBezTo>
                    <a:pt x="21026" y="44925"/>
                    <a:pt x="21193" y="44255"/>
                    <a:pt x="20775" y="43836"/>
                  </a:cubicBezTo>
                  <a:cubicBezTo>
                    <a:pt x="19100" y="41743"/>
                    <a:pt x="18012" y="39232"/>
                    <a:pt x="17593" y="36553"/>
                  </a:cubicBezTo>
                  <a:cubicBezTo>
                    <a:pt x="17544" y="36357"/>
                    <a:pt x="17380" y="36275"/>
                    <a:pt x="17186" y="36275"/>
                  </a:cubicBezTo>
                  <a:cubicBezTo>
                    <a:pt x="17048" y="36275"/>
                    <a:pt x="16895" y="36316"/>
                    <a:pt x="16756" y="36385"/>
                  </a:cubicBezTo>
                  <a:cubicBezTo>
                    <a:pt x="16672" y="36427"/>
                    <a:pt x="16589" y="36448"/>
                    <a:pt x="16526" y="36448"/>
                  </a:cubicBezTo>
                  <a:cubicBezTo>
                    <a:pt x="16463" y="36448"/>
                    <a:pt x="16421" y="36427"/>
                    <a:pt x="16421" y="36385"/>
                  </a:cubicBezTo>
                  <a:cubicBezTo>
                    <a:pt x="16413" y="36370"/>
                    <a:pt x="16406" y="36355"/>
                    <a:pt x="16399" y="36343"/>
                  </a:cubicBezTo>
                  <a:lnTo>
                    <a:pt x="16399" y="36343"/>
                  </a:lnTo>
                  <a:cubicBezTo>
                    <a:pt x="16427" y="36342"/>
                    <a:pt x="16462" y="36330"/>
                    <a:pt x="16505" y="36302"/>
                  </a:cubicBezTo>
                  <a:cubicBezTo>
                    <a:pt x="16589" y="36051"/>
                    <a:pt x="16505" y="35716"/>
                    <a:pt x="16421" y="35548"/>
                  </a:cubicBezTo>
                  <a:cubicBezTo>
                    <a:pt x="14998" y="34292"/>
                    <a:pt x="15751" y="32618"/>
                    <a:pt x="15500" y="31195"/>
                  </a:cubicBezTo>
                  <a:cubicBezTo>
                    <a:pt x="14328" y="28767"/>
                    <a:pt x="13240" y="26339"/>
                    <a:pt x="12486" y="23827"/>
                  </a:cubicBezTo>
                  <a:cubicBezTo>
                    <a:pt x="10310" y="18386"/>
                    <a:pt x="8133" y="13028"/>
                    <a:pt x="5873" y="7670"/>
                  </a:cubicBezTo>
                  <a:cubicBezTo>
                    <a:pt x="5538" y="7084"/>
                    <a:pt x="6124" y="6665"/>
                    <a:pt x="6124" y="6079"/>
                  </a:cubicBezTo>
                  <a:cubicBezTo>
                    <a:pt x="6124" y="5660"/>
                    <a:pt x="5873" y="5242"/>
                    <a:pt x="5454" y="5074"/>
                  </a:cubicBezTo>
                  <a:cubicBezTo>
                    <a:pt x="5286" y="5074"/>
                    <a:pt x="5119" y="4907"/>
                    <a:pt x="5035" y="4739"/>
                  </a:cubicBezTo>
                  <a:cubicBezTo>
                    <a:pt x="4952" y="4405"/>
                    <a:pt x="4868" y="4153"/>
                    <a:pt x="4700" y="3986"/>
                  </a:cubicBezTo>
                  <a:cubicBezTo>
                    <a:pt x="4533" y="3818"/>
                    <a:pt x="4449" y="3651"/>
                    <a:pt x="4282" y="3484"/>
                  </a:cubicBezTo>
                  <a:cubicBezTo>
                    <a:pt x="4114" y="3400"/>
                    <a:pt x="4031" y="3232"/>
                    <a:pt x="3863" y="3065"/>
                  </a:cubicBezTo>
                  <a:cubicBezTo>
                    <a:pt x="3612" y="2814"/>
                    <a:pt x="3361" y="2479"/>
                    <a:pt x="3110" y="2228"/>
                  </a:cubicBezTo>
                  <a:cubicBezTo>
                    <a:pt x="2775" y="1642"/>
                    <a:pt x="2356" y="1139"/>
                    <a:pt x="1938" y="637"/>
                  </a:cubicBezTo>
                  <a:cubicBezTo>
                    <a:pt x="1434" y="241"/>
                    <a:pt x="992" y="0"/>
                    <a:pt x="665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2" name="Google Shape;14352;p16"/>
            <p:cNvSpPr/>
            <p:nvPr/>
          </p:nvSpPr>
          <p:spPr>
            <a:xfrm>
              <a:off x="2538500" y="1516925"/>
              <a:ext cx="602800" cy="3362700"/>
            </a:xfrm>
            <a:custGeom>
              <a:avLst/>
              <a:gdLst/>
              <a:ahLst/>
              <a:cxnLst/>
              <a:rect l="l" t="t" r="r" b="b"/>
              <a:pathLst>
                <a:path w="24112" h="134508" extrusionOk="0">
                  <a:moveTo>
                    <a:pt x="17597" y="112888"/>
                  </a:moveTo>
                  <a:cubicBezTo>
                    <a:pt x="17654" y="112888"/>
                    <a:pt x="17635" y="112947"/>
                    <a:pt x="17581" y="113106"/>
                  </a:cubicBezTo>
                  <a:cubicBezTo>
                    <a:pt x="17498" y="113022"/>
                    <a:pt x="17498" y="113022"/>
                    <a:pt x="17414" y="112938"/>
                  </a:cubicBezTo>
                  <a:cubicBezTo>
                    <a:pt x="17506" y="112908"/>
                    <a:pt x="17564" y="112888"/>
                    <a:pt x="17597" y="112888"/>
                  </a:cubicBezTo>
                  <a:close/>
                  <a:moveTo>
                    <a:pt x="2428" y="1"/>
                  </a:moveTo>
                  <a:cubicBezTo>
                    <a:pt x="2261" y="84"/>
                    <a:pt x="2093" y="252"/>
                    <a:pt x="2010" y="419"/>
                  </a:cubicBezTo>
                  <a:cubicBezTo>
                    <a:pt x="2093" y="1508"/>
                    <a:pt x="1256" y="1926"/>
                    <a:pt x="754" y="2596"/>
                  </a:cubicBezTo>
                  <a:cubicBezTo>
                    <a:pt x="503" y="5191"/>
                    <a:pt x="1089" y="7787"/>
                    <a:pt x="2345" y="10047"/>
                  </a:cubicBezTo>
                  <a:cubicBezTo>
                    <a:pt x="3098" y="11135"/>
                    <a:pt x="1675" y="11973"/>
                    <a:pt x="2093" y="13061"/>
                  </a:cubicBezTo>
                  <a:cubicBezTo>
                    <a:pt x="2177" y="13228"/>
                    <a:pt x="2261" y="13479"/>
                    <a:pt x="2428" y="13647"/>
                  </a:cubicBezTo>
                  <a:cubicBezTo>
                    <a:pt x="3182" y="14317"/>
                    <a:pt x="3768" y="15321"/>
                    <a:pt x="4856" y="15656"/>
                  </a:cubicBezTo>
                  <a:cubicBezTo>
                    <a:pt x="4874" y="15584"/>
                    <a:pt x="4888" y="15559"/>
                    <a:pt x="4894" y="15559"/>
                  </a:cubicBezTo>
                  <a:cubicBezTo>
                    <a:pt x="4909" y="15559"/>
                    <a:pt x="4876" y="15715"/>
                    <a:pt x="4730" y="15715"/>
                  </a:cubicBezTo>
                  <a:cubicBezTo>
                    <a:pt x="4661" y="15715"/>
                    <a:pt x="4565" y="15679"/>
                    <a:pt x="4438" y="15572"/>
                  </a:cubicBezTo>
                  <a:cubicBezTo>
                    <a:pt x="4080" y="15572"/>
                    <a:pt x="3509" y="15382"/>
                    <a:pt x="3028" y="15382"/>
                  </a:cubicBezTo>
                  <a:cubicBezTo>
                    <a:pt x="2607" y="15382"/>
                    <a:pt x="2255" y="15528"/>
                    <a:pt x="2177" y="16075"/>
                  </a:cubicBezTo>
                  <a:cubicBezTo>
                    <a:pt x="2010" y="17247"/>
                    <a:pt x="0" y="18670"/>
                    <a:pt x="2177" y="19926"/>
                  </a:cubicBezTo>
                  <a:cubicBezTo>
                    <a:pt x="2198" y="19936"/>
                    <a:pt x="2219" y="19940"/>
                    <a:pt x="2242" y="19940"/>
                  </a:cubicBezTo>
                  <a:cubicBezTo>
                    <a:pt x="2320" y="19940"/>
                    <a:pt x="2407" y="19893"/>
                    <a:pt x="2484" y="19893"/>
                  </a:cubicBezTo>
                  <a:cubicBezTo>
                    <a:pt x="2568" y="19893"/>
                    <a:pt x="2641" y="19948"/>
                    <a:pt x="2679" y="20177"/>
                  </a:cubicBezTo>
                  <a:cubicBezTo>
                    <a:pt x="2763" y="20679"/>
                    <a:pt x="3600" y="21014"/>
                    <a:pt x="3098" y="21684"/>
                  </a:cubicBezTo>
                  <a:cubicBezTo>
                    <a:pt x="3014" y="21851"/>
                    <a:pt x="2931" y="22019"/>
                    <a:pt x="2847" y="22186"/>
                  </a:cubicBezTo>
                  <a:cubicBezTo>
                    <a:pt x="1926" y="23526"/>
                    <a:pt x="2177" y="25368"/>
                    <a:pt x="3433" y="26372"/>
                  </a:cubicBezTo>
                  <a:cubicBezTo>
                    <a:pt x="4103" y="27628"/>
                    <a:pt x="3265" y="28633"/>
                    <a:pt x="3098" y="29721"/>
                  </a:cubicBezTo>
                  <a:cubicBezTo>
                    <a:pt x="3014" y="29972"/>
                    <a:pt x="3349" y="30140"/>
                    <a:pt x="3265" y="30307"/>
                  </a:cubicBezTo>
                  <a:cubicBezTo>
                    <a:pt x="3247" y="30317"/>
                    <a:pt x="3229" y="30321"/>
                    <a:pt x="3212" y="30321"/>
                  </a:cubicBezTo>
                  <a:cubicBezTo>
                    <a:pt x="3094" y="30321"/>
                    <a:pt x="3010" y="30126"/>
                    <a:pt x="2842" y="30126"/>
                  </a:cubicBezTo>
                  <a:cubicBezTo>
                    <a:pt x="2818" y="30126"/>
                    <a:pt x="2791" y="30130"/>
                    <a:pt x="2763" y="30140"/>
                  </a:cubicBezTo>
                  <a:cubicBezTo>
                    <a:pt x="2093" y="30307"/>
                    <a:pt x="1591" y="30558"/>
                    <a:pt x="1591" y="31395"/>
                  </a:cubicBezTo>
                  <a:lnTo>
                    <a:pt x="1591" y="33154"/>
                  </a:lnTo>
                  <a:cubicBezTo>
                    <a:pt x="1842" y="33321"/>
                    <a:pt x="1842" y="33823"/>
                    <a:pt x="1591" y="34074"/>
                  </a:cubicBezTo>
                  <a:cubicBezTo>
                    <a:pt x="1507" y="34577"/>
                    <a:pt x="1507" y="34995"/>
                    <a:pt x="1675" y="35498"/>
                  </a:cubicBezTo>
                  <a:cubicBezTo>
                    <a:pt x="1675" y="35581"/>
                    <a:pt x="1675" y="35665"/>
                    <a:pt x="1675" y="35749"/>
                  </a:cubicBezTo>
                  <a:cubicBezTo>
                    <a:pt x="2428" y="37842"/>
                    <a:pt x="1424" y="40353"/>
                    <a:pt x="3768" y="41693"/>
                  </a:cubicBezTo>
                  <a:cubicBezTo>
                    <a:pt x="2428" y="42614"/>
                    <a:pt x="1842" y="43702"/>
                    <a:pt x="2931" y="45125"/>
                  </a:cubicBezTo>
                  <a:cubicBezTo>
                    <a:pt x="3349" y="45879"/>
                    <a:pt x="3433" y="46716"/>
                    <a:pt x="3098" y="47470"/>
                  </a:cubicBezTo>
                  <a:cubicBezTo>
                    <a:pt x="3098" y="47721"/>
                    <a:pt x="3182" y="47888"/>
                    <a:pt x="3349" y="48139"/>
                  </a:cubicBezTo>
                  <a:cubicBezTo>
                    <a:pt x="3768" y="48725"/>
                    <a:pt x="5107" y="47972"/>
                    <a:pt x="5107" y="49060"/>
                  </a:cubicBezTo>
                  <a:cubicBezTo>
                    <a:pt x="5107" y="50567"/>
                    <a:pt x="5693" y="52158"/>
                    <a:pt x="4689" y="53581"/>
                  </a:cubicBezTo>
                  <a:cubicBezTo>
                    <a:pt x="4689" y="53832"/>
                    <a:pt x="4772" y="54083"/>
                    <a:pt x="4940" y="54251"/>
                  </a:cubicBezTo>
                  <a:cubicBezTo>
                    <a:pt x="5442" y="54669"/>
                    <a:pt x="6196" y="54921"/>
                    <a:pt x="6865" y="54921"/>
                  </a:cubicBezTo>
                  <a:cubicBezTo>
                    <a:pt x="8289" y="55004"/>
                    <a:pt x="8456" y="56009"/>
                    <a:pt x="8205" y="57014"/>
                  </a:cubicBezTo>
                  <a:cubicBezTo>
                    <a:pt x="7786" y="58269"/>
                    <a:pt x="7870" y="59609"/>
                    <a:pt x="8289" y="60865"/>
                  </a:cubicBezTo>
                  <a:cubicBezTo>
                    <a:pt x="8456" y="61367"/>
                    <a:pt x="8707" y="61786"/>
                    <a:pt x="8372" y="62288"/>
                  </a:cubicBezTo>
                  <a:cubicBezTo>
                    <a:pt x="7200" y="63962"/>
                    <a:pt x="7954" y="65134"/>
                    <a:pt x="9461" y="66139"/>
                  </a:cubicBezTo>
                  <a:cubicBezTo>
                    <a:pt x="9879" y="67562"/>
                    <a:pt x="8707" y="68986"/>
                    <a:pt x="9461" y="70325"/>
                  </a:cubicBezTo>
                  <a:cubicBezTo>
                    <a:pt x="9544" y="70576"/>
                    <a:pt x="9712" y="70744"/>
                    <a:pt x="9796" y="70911"/>
                  </a:cubicBezTo>
                  <a:cubicBezTo>
                    <a:pt x="10382" y="72920"/>
                    <a:pt x="10800" y="74930"/>
                    <a:pt x="11051" y="77023"/>
                  </a:cubicBezTo>
                  <a:cubicBezTo>
                    <a:pt x="11637" y="80539"/>
                    <a:pt x="11637" y="80539"/>
                    <a:pt x="8456" y="81711"/>
                  </a:cubicBezTo>
                  <a:cubicBezTo>
                    <a:pt x="8289" y="81878"/>
                    <a:pt x="8205" y="82046"/>
                    <a:pt x="8205" y="82297"/>
                  </a:cubicBezTo>
                  <a:cubicBezTo>
                    <a:pt x="8289" y="82632"/>
                    <a:pt x="8540" y="82967"/>
                    <a:pt x="8456" y="83385"/>
                  </a:cubicBezTo>
                  <a:cubicBezTo>
                    <a:pt x="8121" y="84474"/>
                    <a:pt x="7619" y="85562"/>
                    <a:pt x="9461" y="85646"/>
                  </a:cubicBezTo>
                  <a:cubicBezTo>
                    <a:pt x="9963" y="85646"/>
                    <a:pt x="10214" y="86064"/>
                    <a:pt x="10549" y="86567"/>
                  </a:cubicBezTo>
                  <a:cubicBezTo>
                    <a:pt x="10800" y="87153"/>
                    <a:pt x="11386" y="87571"/>
                    <a:pt x="10716" y="88325"/>
                  </a:cubicBezTo>
                  <a:cubicBezTo>
                    <a:pt x="10214" y="88743"/>
                    <a:pt x="10549" y="89413"/>
                    <a:pt x="10968" y="89915"/>
                  </a:cubicBezTo>
                  <a:cubicBezTo>
                    <a:pt x="11051" y="89999"/>
                    <a:pt x="11219" y="90167"/>
                    <a:pt x="11470" y="90250"/>
                  </a:cubicBezTo>
                  <a:cubicBezTo>
                    <a:pt x="11554" y="91506"/>
                    <a:pt x="12056" y="92846"/>
                    <a:pt x="11554" y="94185"/>
                  </a:cubicBezTo>
                  <a:cubicBezTo>
                    <a:pt x="11386" y="94269"/>
                    <a:pt x="11219" y="94353"/>
                    <a:pt x="11051" y="94520"/>
                  </a:cubicBezTo>
                  <a:cubicBezTo>
                    <a:pt x="10884" y="94604"/>
                    <a:pt x="10716" y="94855"/>
                    <a:pt x="10633" y="95022"/>
                  </a:cubicBezTo>
                  <a:cubicBezTo>
                    <a:pt x="10549" y="95273"/>
                    <a:pt x="10549" y="95441"/>
                    <a:pt x="10633" y="95692"/>
                  </a:cubicBezTo>
                  <a:cubicBezTo>
                    <a:pt x="10968" y="96780"/>
                    <a:pt x="12809" y="96027"/>
                    <a:pt x="12809" y="97283"/>
                  </a:cubicBezTo>
                  <a:cubicBezTo>
                    <a:pt x="12809" y="98790"/>
                    <a:pt x="13814" y="100715"/>
                    <a:pt x="11721" y="101720"/>
                  </a:cubicBezTo>
                  <a:cubicBezTo>
                    <a:pt x="11135" y="102138"/>
                    <a:pt x="10800" y="102725"/>
                    <a:pt x="10800" y="103394"/>
                  </a:cubicBezTo>
                  <a:cubicBezTo>
                    <a:pt x="10633" y="103645"/>
                    <a:pt x="10633" y="103897"/>
                    <a:pt x="10800" y="104064"/>
                  </a:cubicBezTo>
                  <a:cubicBezTo>
                    <a:pt x="11035" y="104252"/>
                    <a:pt x="11323" y="104361"/>
                    <a:pt x="11605" y="104361"/>
                  </a:cubicBezTo>
                  <a:cubicBezTo>
                    <a:pt x="11824" y="104361"/>
                    <a:pt x="12040" y="104295"/>
                    <a:pt x="12223" y="104148"/>
                  </a:cubicBezTo>
                  <a:cubicBezTo>
                    <a:pt x="12391" y="104064"/>
                    <a:pt x="12558" y="103980"/>
                    <a:pt x="12726" y="103897"/>
                  </a:cubicBezTo>
                  <a:cubicBezTo>
                    <a:pt x="12977" y="103729"/>
                    <a:pt x="13228" y="103645"/>
                    <a:pt x="13479" y="103645"/>
                  </a:cubicBezTo>
                  <a:cubicBezTo>
                    <a:pt x="13730" y="103980"/>
                    <a:pt x="13898" y="104315"/>
                    <a:pt x="13982" y="104650"/>
                  </a:cubicBezTo>
                  <a:cubicBezTo>
                    <a:pt x="14149" y="105906"/>
                    <a:pt x="14484" y="107078"/>
                    <a:pt x="14819" y="108250"/>
                  </a:cubicBezTo>
                  <a:cubicBezTo>
                    <a:pt x="15154" y="109087"/>
                    <a:pt x="14735" y="109422"/>
                    <a:pt x="14233" y="109924"/>
                  </a:cubicBezTo>
                  <a:lnTo>
                    <a:pt x="14149" y="110176"/>
                  </a:lnTo>
                  <a:lnTo>
                    <a:pt x="14149" y="110510"/>
                  </a:lnTo>
                  <a:cubicBezTo>
                    <a:pt x="15123" y="111260"/>
                    <a:pt x="15359" y="113015"/>
                    <a:pt x="16839" y="113015"/>
                  </a:cubicBezTo>
                  <a:cubicBezTo>
                    <a:pt x="17013" y="113015"/>
                    <a:pt x="17203" y="112991"/>
                    <a:pt x="17414" y="112938"/>
                  </a:cubicBezTo>
                  <a:lnTo>
                    <a:pt x="17414" y="112938"/>
                  </a:lnTo>
                  <a:cubicBezTo>
                    <a:pt x="16158" y="113441"/>
                    <a:pt x="14819" y="113859"/>
                    <a:pt x="14065" y="115199"/>
                  </a:cubicBezTo>
                  <a:cubicBezTo>
                    <a:pt x="13982" y="115366"/>
                    <a:pt x="13814" y="115617"/>
                    <a:pt x="13730" y="115785"/>
                  </a:cubicBezTo>
                  <a:cubicBezTo>
                    <a:pt x="13679" y="116657"/>
                    <a:pt x="13974" y="116900"/>
                    <a:pt x="14402" y="116900"/>
                  </a:cubicBezTo>
                  <a:cubicBezTo>
                    <a:pt x="14673" y="116900"/>
                    <a:pt x="14997" y="116803"/>
                    <a:pt x="15321" y="116706"/>
                  </a:cubicBezTo>
                  <a:cubicBezTo>
                    <a:pt x="15448" y="116642"/>
                    <a:pt x="15720" y="116482"/>
                    <a:pt x="15807" y="116482"/>
                  </a:cubicBezTo>
                  <a:cubicBezTo>
                    <a:pt x="15835" y="116482"/>
                    <a:pt x="15844" y="116498"/>
                    <a:pt x="15823" y="116538"/>
                  </a:cubicBezTo>
                  <a:cubicBezTo>
                    <a:pt x="14986" y="117794"/>
                    <a:pt x="16912" y="118296"/>
                    <a:pt x="16661" y="119301"/>
                  </a:cubicBezTo>
                  <a:cubicBezTo>
                    <a:pt x="16577" y="119552"/>
                    <a:pt x="16577" y="119803"/>
                    <a:pt x="16661" y="119971"/>
                  </a:cubicBezTo>
                  <a:cubicBezTo>
                    <a:pt x="16661" y="120306"/>
                    <a:pt x="16744" y="120640"/>
                    <a:pt x="16828" y="120975"/>
                  </a:cubicBezTo>
                  <a:cubicBezTo>
                    <a:pt x="15991" y="123152"/>
                    <a:pt x="15321" y="125245"/>
                    <a:pt x="17414" y="127087"/>
                  </a:cubicBezTo>
                  <a:cubicBezTo>
                    <a:pt x="19172" y="128761"/>
                    <a:pt x="20428" y="130771"/>
                    <a:pt x="21014" y="133115"/>
                  </a:cubicBezTo>
                  <a:cubicBezTo>
                    <a:pt x="21255" y="133898"/>
                    <a:pt x="21756" y="134507"/>
                    <a:pt x="22485" y="134507"/>
                  </a:cubicBezTo>
                  <a:cubicBezTo>
                    <a:pt x="22770" y="134507"/>
                    <a:pt x="23089" y="134415"/>
                    <a:pt x="23442" y="134203"/>
                  </a:cubicBezTo>
                  <a:cubicBezTo>
                    <a:pt x="24112" y="132780"/>
                    <a:pt x="22940" y="131440"/>
                    <a:pt x="22856" y="130017"/>
                  </a:cubicBezTo>
                  <a:cubicBezTo>
                    <a:pt x="22856" y="129850"/>
                    <a:pt x="22772" y="129598"/>
                    <a:pt x="22688" y="129347"/>
                  </a:cubicBezTo>
                  <a:cubicBezTo>
                    <a:pt x="22521" y="128594"/>
                    <a:pt x="22437" y="127840"/>
                    <a:pt x="22521" y="127171"/>
                  </a:cubicBezTo>
                  <a:cubicBezTo>
                    <a:pt x="22019" y="124073"/>
                    <a:pt x="21349" y="121143"/>
                    <a:pt x="21014" y="118045"/>
                  </a:cubicBezTo>
                  <a:cubicBezTo>
                    <a:pt x="20177" y="114194"/>
                    <a:pt x="20093" y="110176"/>
                    <a:pt x="19340" y="106241"/>
                  </a:cubicBezTo>
                  <a:cubicBezTo>
                    <a:pt x="19005" y="104901"/>
                    <a:pt x="18754" y="103478"/>
                    <a:pt x="18419" y="102055"/>
                  </a:cubicBezTo>
                  <a:cubicBezTo>
                    <a:pt x="18419" y="101804"/>
                    <a:pt x="18335" y="101552"/>
                    <a:pt x="18251" y="101301"/>
                  </a:cubicBezTo>
                  <a:cubicBezTo>
                    <a:pt x="16995" y="97032"/>
                    <a:pt x="16661" y="92594"/>
                    <a:pt x="15488" y="88325"/>
                  </a:cubicBezTo>
                  <a:cubicBezTo>
                    <a:pt x="14735" y="82632"/>
                    <a:pt x="13814" y="76939"/>
                    <a:pt x="13396" y="71162"/>
                  </a:cubicBezTo>
                  <a:cubicBezTo>
                    <a:pt x="12726" y="66307"/>
                    <a:pt x="12140" y="61367"/>
                    <a:pt x="11470" y="56511"/>
                  </a:cubicBezTo>
                  <a:cubicBezTo>
                    <a:pt x="11386" y="54083"/>
                    <a:pt x="11051" y="51739"/>
                    <a:pt x="10884" y="49311"/>
                  </a:cubicBezTo>
                  <a:cubicBezTo>
                    <a:pt x="10549" y="48223"/>
                    <a:pt x="10382" y="46967"/>
                    <a:pt x="10465" y="45795"/>
                  </a:cubicBezTo>
                  <a:lnTo>
                    <a:pt x="10465" y="44623"/>
                  </a:lnTo>
                  <a:cubicBezTo>
                    <a:pt x="10047" y="41191"/>
                    <a:pt x="9796" y="37674"/>
                    <a:pt x="9461" y="34158"/>
                  </a:cubicBezTo>
                  <a:cubicBezTo>
                    <a:pt x="9461" y="33907"/>
                    <a:pt x="9461" y="33656"/>
                    <a:pt x="9461" y="33405"/>
                  </a:cubicBezTo>
                  <a:cubicBezTo>
                    <a:pt x="9461" y="33154"/>
                    <a:pt x="9377" y="32902"/>
                    <a:pt x="9377" y="32651"/>
                  </a:cubicBezTo>
                  <a:cubicBezTo>
                    <a:pt x="9293" y="32400"/>
                    <a:pt x="9293" y="32149"/>
                    <a:pt x="9210" y="31898"/>
                  </a:cubicBezTo>
                  <a:cubicBezTo>
                    <a:pt x="8958" y="30475"/>
                    <a:pt x="8875" y="29135"/>
                    <a:pt x="9042" y="27712"/>
                  </a:cubicBezTo>
                  <a:cubicBezTo>
                    <a:pt x="9042" y="27461"/>
                    <a:pt x="9042" y="27209"/>
                    <a:pt x="9042" y="26958"/>
                  </a:cubicBezTo>
                  <a:cubicBezTo>
                    <a:pt x="8707" y="25451"/>
                    <a:pt x="8540" y="24028"/>
                    <a:pt x="8456" y="22521"/>
                  </a:cubicBezTo>
                  <a:cubicBezTo>
                    <a:pt x="8037" y="18838"/>
                    <a:pt x="7284" y="15070"/>
                    <a:pt x="6949" y="11386"/>
                  </a:cubicBezTo>
                  <a:cubicBezTo>
                    <a:pt x="6949" y="11052"/>
                    <a:pt x="6865" y="10800"/>
                    <a:pt x="6782" y="10633"/>
                  </a:cubicBezTo>
                  <a:cubicBezTo>
                    <a:pt x="6279" y="9126"/>
                    <a:pt x="5861" y="7619"/>
                    <a:pt x="5693" y="6112"/>
                  </a:cubicBezTo>
                  <a:cubicBezTo>
                    <a:pt x="5693" y="5861"/>
                    <a:pt x="5610" y="5694"/>
                    <a:pt x="5526" y="5442"/>
                  </a:cubicBezTo>
                  <a:cubicBezTo>
                    <a:pt x="5275" y="4773"/>
                    <a:pt x="5275" y="3935"/>
                    <a:pt x="5442" y="3266"/>
                  </a:cubicBezTo>
                  <a:cubicBezTo>
                    <a:pt x="5526" y="3015"/>
                    <a:pt x="5526" y="2847"/>
                    <a:pt x="5442" y="2596"/>
                  </a:cubicBezTo>
                  <a:cubicBezTo>
                    <a:pt x="5275" y="2261"/>
                    <a:pt x="5024" y="1842"/>
                    <a:pt x="4772" y="1591"/>
                  </a:cubicBezTo>
                  <a:lnTo>
                    <a:pt x="4521" y="1340"/>
                  </a:lnTo>
                  <a:cubicBezTo>
                    <a:pt x="4354" y="1173"/>
                    <a:pt x="4186" y="1089"/>
                    <a:pt x="4103" y="922"/>
                  </a:cubicBezTo>
                  <a:cubicBezTo>
                    <a:pt x="4019" y="838"/>
                    <a:pt x="3935" y="754"/>
                    <a:pt x="3851" y="670"/>
                  </a:cubicBezTo>
                  <a:cubicBezTo>
                    <a:pt x="3684" y="587"/>
                    <a:pt x="3517" y="419"/>
                    <a:pt x="3349" y="336"/>
                  </a:cubicBezTo>
                  <a:cubicBezTo>
                    <a:pt x="3098" y="84"/>
                    <a:pt x="2763" y="1"/>
                    <a:pt x="2428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3" name="Google Shape;14353;p16"/>
            <p:cNvSpPr/>
            <p:nvPr/>
          </p:nvSpPr>
          <p:spPr>
            <a:xfrm>
              <a:off x="3482425" y="2366675"/>
              <a:ext cx="2451550" cy="1511850"/>
            </a:xfrm>
            <a:custGeom>
              <a:avLst/>
              <a:gdLst/>
              <a:ahLst/>
              <a:cxnLst/>
              <a:rect l="l" t="t" r="r" b="b"/>
              <a:pathLst>
                <a:path w="98062" h="60474" extrusionOk="0">
                  <a:moveTo>
                    <a:pt x="75833" y="45367"/>
                  </a:moveTo>
                  <a:cubicBezTo>
                    <a:pt x="75949" y="45367"/>
                    <a:pt x="75932" y="45485"/>
                    <a:pt x="75935" y="45597"/>
                  </a:cubicBezTo>
                  <a:lnTo>
                    <a:pt x="75935" y="45597"/>
                  </a:lnTo>
                  <a:cubicBezTo>
                    <a:pt x="75873" y="45525"/>
                    <a:pt x="75816" y="45451"/>
                    <a:pt x="75767" y="45377"/>
                  </a:cubicBezTo>
                  <a:cubicBezTo>
                    <a:pt x="75793" y="45370"/>
                    <a:pt x="75815" y="45367"/>
                    <a:pt x="75833" y="45367"/>
                  </a:cubicBezTo>
                  <a:close/>
                  <a:moveTo>
                    <a:pt x="503" y="1"/>
                  </a:moveTo>
                  <a:cubicBezTo>
                    <a:pt x="252" y="84"/>
                    <a:pt x="85" y="252"/>
                    <a:pt x="1" y="503"/>
                  </a:cubicBezTo>
                  <a:cubicBezTo>
                    <a:pt x="1" y="754"/>
                    <a:pt x="1" y="1005"/>
                    <a:pt x="168" y="1173"/>
                  </a:cubicBezTo>
                  <a:cubicBezTo>
                    <a:pt x="252" y="1424"/>
                    <a:pt x="419" y="1591"/>
                    <a:pt x="587" y="1759"/>
                  </a:cubicBezTo>
                  <a:cubicBezTo>
                    <a:pt x="1257" y="2345"/>
                    <a:pt x="1592" y="3266"/>
                    <a:pt x="2596" y="3433"/>
                  </a:cubicBezTo>
                  <a:cubicBezTo>
                    <a:pt x="2750" y="3399"/>
                    <a:pt x="2907" y="3382"/>
                    <a:pt x="3065" y="3382"/>
                  </a:cubicBezTo>
                  <a:cubicBezTo>
                    <a:pt x="3678" y="3382"/>
                    <a:pt x="4289" y="3637"/>
                    <a:pt x="4689" y="4103"/>
                  </a:cubicBezTo>
                  <a:cubicBezTo>
                    <a:pt x="5610" y="4522"/>
                    <a:pt x="6531" y="4773"/>
                    <a:pt x="7536" y="4940"/>
                  </a:cubicBezTo>
                  <a:cubicBezTo>
                    <a:pt x="8122" y="5359"/>
                    <a:pt x="8708" y="5861"/>
                    <a:pt x="9210" y="6363"/>
                  </a:cubicBezTo>
                  <a:cubicBezTo>
                    <a:pt x="11554" y="7870"/>
                    <a:pt x="13647" y="9629"/>
                    <a:pt x="15824" y="11303"/>
                  </a:cubicBezTo>
                  <a:cubicBezTo>
                    <a:pt x="16745" y="11722"/>
                    <a:pt x="17582" y="12391"/>
                    <a:pt x="18168" y="13145"/>
                  </a:cubicBezTo>
                  <a:cubicBezTo>
                    <a:pt x="19424" y="14484"/>
                    <a:pt x="21182" y="14987"/>
                    <a:pt x="22605" y="16159"/>
                  </a:cubicBezTo>
                  <a:cubicBezTo>
                    <a:pt x="24447" y="16494"/>
                    <a:pt x="25787" y="17666"/>
                    <a:pt x="27293" y="18670"/>
                  </a:cubicBezTo>
                  <a:cubicBezTo>
                    <a:pt x="28649" y="19597"/>
                    <a:pt x="29882" y="20889"/>
                    <a:pt x="31615" y="20889"/>
                  </a:cubicBezTo>
                  <a:cubicBezTo>
                    <a:pt x="31917" y="20889"/>
                    <a:pt x="32233" y="20850"/>
                    <a:pt x="32568" y="20763"/>
                  </a:cubicBezTo>
                  <a:cubicBezTo>
                    <a:pt x="33015" y="20316"/>
                    <a:pt x="33267" y="19479"/>
                    <a:pt x="33956" y="19479"/>
                  </a:cubicBezTo>
                  <a:cubicBezTo>
                    <a:pt x="34170" y="19479"/>
                    <a:pt x="34427" y="19560"/>
                    <a:pt x="34745" y="19759"/>
                  </a:cubicBezTo>
                  <a:cubicBezTo>
                    <a:pt x="33991" y="19842"/>
                    <a:pt x="33238" y="19842"/>
                    <a:pt x="32819" y="20512"/>
                  </a:cubicBezTo>
                  <a:cubicBezTo>
                    <a:pt x="33070" y="21266"/>
                    <a:pt x="31898" y="21433"/>
                    <a:pt x="32149" y="22186"/>
                  </a:cubicBezTo>
                  <a:cubicBezTo>
                    <a:pt x="33572" y="22521"/>
                    <a:pt x="35247" y="22186"/>
                    <a:pt x="35665" y="24196"/>
                  </a:cubicBezTo>
                  <a:cubicBezTo>
                    <a:pt x="36382" y="24527"/>
                    <a:pt x="37136" y="25039"/>
                    <a:pt x="37902" y="25039"/>
                  </a:cubicBezTo>
                  <a:cubicBezTo>
                    <a:pt x="38298" y="25039"/>
                    <a:pt x="38698" y="24902"/>
                    <a:pt x="39098" y="24531"/>
                  </a:cubicBezTo>
                  <a:cubicBezTo>
                    <a:pt x="40186" y="23442"/>
                    <a:pt x="38930" y="22521"/>
                    <a:pt x="38428" y="21517"/>
                  </a:cubicBezTo>
                  <a:lnTo>
                    <a:pt x="38428" y="21517"/>
                  </a:lnTo>
                  <a:cubicBezTo>
                    <a:pt x="39517" y="21684"/>
                    <a:pt x="40521" y="22019"/>
                    <a:pt x="41442" y="22521"/>
                  </a:cubicBezTo>
                  <a:cubicBezTo>
                    <a:pt x="41777" y="22856"/>
                    <a:pt x="42028" y="23107"/>
                    <a:pt x="42363" y="23359"/>
                  </a:cubicBezTo>
                  <a:cubicBezTo>
                    <a:pt x="42698" y="23526"/>
                    <a:pt x="43033" y="23777"/>
                    <a:pt x="43284" y="24028"/>
                  </a:cubicBezTo>
                  <a:cubicBezTo>
                    <a:pt x="43368" y="24196"/>
                    <a:pt x="43451" y="24363"/>
                    <a:pt x="43535" y="24531"/>
                  </a:cubicBezTo>
                  <a:cubicBezTo>
                    <a:pt x="43484" y="26069"/>
                    <a:pt x="43464" y="26665"/>
                    <a:pt x="43995" y="26665"/>
                  </a:cubicBezTo>
                  <a:cubicBezTo>
                    <a:pt x="44331" y="26665"/>
                    <a:pt x="44887" y="26427"/>
                    <a:pt x="45795" y="26038"/>
                  </a:cubicBezTo>
                  <a:cubicBezTo>
                    <a:pt x="45963" y="26038"/>
                    <a:pt x="46214" y="26038"/>
                    <a:pt x="46382" y="26121"/>
                  </a:cubicBezTo>
                  <a:cubicBezTo>
                    <a:pt x="46633" y="26289"/>
                    <a:pt x="46884" y="26456"/>
                    <a:pt x="47051" y="26707"/>
                  </a:cubicBezTo>
                  <a:cubicBezTo>
                    <a:pt x="47219" y="26875"/>
                    <a:pt x="47386" y="26958"/>
                    <a:pt x="47554" y="27042"/>
                  </a:cubicBezTo>
                  <a:cubicBezTo>
                    <a:pt x="48475" y="27545"/>
                    <a:pt x="49312" y="28214"/>
                    <a:pt x="50065" y="28884"/>
                  </a:cubicBezTo>
                  <a:cubicBezTo>
                    <a:pt x="51488" y="30893"/>
                    <a:pt x="53833" y="31144"/>
                    <a:pt x="55591" y="32317"/>
                  </a:cubicBezTo>
                  <a:cubicBezTo>
                    <a:pt x="56177" y="32651"/>
                    <a:pt x="55842" y="33237"/>
                    <a:pt x="56177" y="33656"/>
                  </a:cubicBezTo>
                  <a:cubicBezTo>
                    <a:pt x="56260" y="33823"/>
                    <a:pt x="56428" y="33991"/>
                    <a:pt x="56679" y="33991"/>
                  </a:cubicBezTo>
                  <a:cubicBezTo>
                    <a:pt x="56754" y="34041"/>
                    <a:pt x="56836" y="34053"/>
                    <a:pt x="56921" y="34053"/>
                  </a:cubicBezTo>
                  <a:cubicBezTo>
                    <a:pt x="57011" y="34053"/>
                    <a:pt x="57104" y="34039"/>
                    <a:pt x="57196" y="34039"/>
                  </a:cubicBezTo>
                  <a:cubicBezTo>
                    <a:pt x="57309" y="34039"/>
                    <a:pt x="57419" y="34061"/>
                    <a:pt x="57516" y="34158"/>
                  </a:cubicBezTo>
                  <a:cubicBezTo>
                    <a:pt x="57467" y="34134"/>
                    <a:pt x="57411" y="34124"/>
                    <a:pt x="57354" y="34124"/>
                  </a:cubicBezTo>
                  <a:cubicBezTo>
                    <a:pt x="57216" y="34124"/>
                    <a:pt x="57073" y="34183"/>
                    <a:pt x="57014" y="34242"/>
                  </a:cubicBezTo>
                  <a:cubicBezTo>
                    <a:pt x="56512" y="34996"/>
                    <a:pt x="56679" y="35498"/>
                    <a:pt x="57433" y="35833"/>
                  </a:cubicBezTo>
                  <a:cubicBezTo>
                    <a:pt x="57483" y="35849"/>
                    <a:pt x="57533" y="35856"/>
                    <a:pt x="57583" y="35856"/>
                  </a:cubicBezTo>
                  <a:cubicBezTo>
                    <a:pt x="57784" y="35856"/>
                    <a:pt x="57985" y="35749"/>
                    <a:pt x="58186" y="35749"/>
                  </a:cubicBezTo>
                  <a:cubicBezTo>
                    <a:pt x="58019" y="35916"/>
                    <a:pt x="57767" y="35916"/>
                    <a:pt x="57600" y="36000"/>
                  </a:cubicBezTo>
                  <a:cubicBezTo>
                    <a:pt x="57349" y="36000"/>
                    <a:pt x="57181" y="36168"/>
                    <a:pt x="57098" y="36419"/>
                  </a:cubicBezTo>
                  <a:cubicBezTo>
                    <a:pt x="56930" y="36754"/>
                    <a:pt x="57014" y="37089"/>
                    <a:pt x="57265" y="37340"/>
                  </a:cubicBezTo>
                  <a:cubicBezTo>
                    <a:pt x="57600" y="37591"/>
                    <a:pt x="57935" y="37675"/>
                    <a:pt x="58270" y="37758"/>
                  </a:cubicBezTo>
                  <a:lnTo>
                    <a:pt x="58939" y="37758"/>
                  </a:lnTo>
                  <a:cubicBezTo>
                    <a:pt x="59274" y="37675"/>
                    <a:pt x="59693" y="37675"/>
                    <a:pt x="60028" y="37591"/>
                  </a:cubicBezTo>
                  <a:cubicBezTo>
                    <a:pt x="60698" y="37507"/>
                    <a:pt x="61284" y="37423"/>
                    <a:pt x="61953" y="37172"/>
                  </a:cubicBezTo>
                  <a:cubicBezTo>
                    <a:pt x="61953" y="37172"/>
                    <a:pt x="62028" y="37135"/>
                    <a:pt x="62077" y="37135"/>
                  </a:cubicBezTo>
                  <a:cubicBezTo>
                    <a:pt x="62102" y="37135"/>
                    <a:pt x="62121" y="37144"/>
                    <a:pt x="62121" y="37172"/>
                  </a:cubicBezTo>
                  <a:cubicBezTo>
                    <a:pt x="62037" y="37340"/>
                    <a:pt x="61870" y="37423"/>
                    <a:pt x="61786" y="37591"/>
                  </a:cubicBezTo>
                  <a:cubicBezTo>
                    <a:pt x="61702" y="37758"/>
                    <a:pt x="61702" y="38009"/>
                    <a:pt x="61786" y="38177"/>
                  </a:cubicBezTo>
                  <a:cubicBezTo>
                    <a:pt x="62288" y="38512"/>
                    <a:pt x="61535" y="38595"/>
                    <a:pt x="61618" y="38847"/>
                  </a:cubicBezTo>
                  <a:cubicBezTo>
                    <a:pt x="61451" y="39265"/>
                    <a:pt x="61702" y="39684"/>
                    <a:pt x="62121" y="39851"/>
                  </a:cubicBezTo>
                  <a:cubicBezTo>
                    <a:pt x="62372" y="39893"/>
                    <a:pt x="62623" y="39914"/>
                    <a:pt x="62874" y="39914"/>
                  </a:cubicBezTo>
                  <a:cubicBezTo>
                    <a:pt x="63125" y="39914"/>
                    <a:pt x="63377" y="39893"/>
                    <a:pt x="63628" y="39851"/>
                  </a:cubicBezTo>
                  <a:cubicBezTo>
                    <a:pt x="63795" y="39851"/>
                    <a:pt x="63963" y="39684"/>
                    <a:pt x="64046" y="39600"/>
                  </a:cubicBezTo>
                  <a:cubicBezTo>
                    <a:pt x="64046" y="39488"/>
                    <a:pt x="64056" y="39461"/>
                    <a:pt x="64065" y="39461"/>
                  </a:cubicBezTo>
                  <a:cubicBezTo>
                    <a:pt x="64074" y="39461"/>
                    <a:pt x="64084" y="39488"/>
                    <a:pt x="64084" y="39488"/>
                  </a:cubicBezTo>
                  <a:cubicBezTo>
                    <a:pt x="64084" y="39488"/>
                    <a:pt x="64074" y="39461"/>
                    <a:pt x="64046" y="39349"/>
                  </a:cubicBezTo>
                  <a:cubicBezTo>
                    <a:pt x="64118" y="39349"/>
                    <a:pt x="63882" y="39164"/>
                    <a:pt x="64024" y="39164"/>
                  </a:cubicBezTo>
                  <a:cubicBezTo>
                    <a:pt x="64048" y="39164"/>
                    <a:pt x="64082" y="39170"/>
                    <a:pt x="64130" y="39182"/>
                  </a:cubicBezTo>
                  <a:cubicBezTo>
                    <a:pt x="64214" y="39349"/>
                    <a:pt x="64298" y="39516"/>
                    <a:pt x="64381" y="39684"/>
                  </a:cubicBezTo>
                  <a:cubicBezTo>
                    <a:pt x="64381" y="40019"/>
                    <a:pt x="64465" y="40270"/>
                    <a:pt x="64632" y="40521"/>
                  </a:cubicBezTo>
                  <a:cubicBezTo>
                    <a:pt x="64716" y="40688"/>
                    <a:pt x="64884" y="40856"/>
                    <a:pt x="65051" y="41023"/>
                  </a:cubicBezTo>
                  <a:cubicBezTo>
                    <a:pt x="65386" y="41275"/>
                    <a:pt x="65972" y="41442"/>
                    <a:pt x="66474" y="41442"/>
                  </a:cubicBezTo>
                  <a:cubicBezTo>
                    <a:pt x="66523" y="41344"/>
                    <a:pt x="66572" y="41303"/>
                    <a:pt x="66621" y="41303"/>
                  </a:cubicBezTo>
                  <a:cubicBezTo>
                    <a:pt x="66656" y="41303"/>
                    <a:pt x="66691" y="41324"/>
                    <a:pt x="66725" y="41358"/>
                  </a:cubicBezTo>
                  <a:cubicBezTo>
                    <a:pt x="66809" y="41442"/>
                    <a:pt x="66809" y="41609"/>
                    <a:pt x="66725" y="41693"/>
                  </a:cubicBezTo>
                  <a:cubicBezTo>
                    <a:pt x="66725" y="44037"/>
                    <a:pt x="68902" y="43033"/>
                    <a:pt x="69907" y="43702"/>
                  </a:cubicBezTo>
                  <a:cubicBezTo>
                    <a:pt x="70158" y="44037"/>
                    <a:pt x="70325" y="44372"/>
                    <a:pt x="70493" y="44791"/>
                  </a:cubicBezTo>
                  <a:cubicBezTo>
                    <a:pt x="70576" y="44958"/>
                    <a:pt x="70744" y="45126"/>
                    <a:pt x="70911" y="45293"/>
                  </a:cubicBezTo>
                  <a:cubicBezTo>
                    <a:pt x="71581" y="45460"/>
                    <a:pt x="71916" y="46047"/>
                    <a:pt x="72502" y="46298"/>
                  </a:cubicBezTo>
                  <a:cubicBezTo>
                    <a:pt x="72669" y="46381"/>
                    <a:pt x="72921" y="46465"/>
                    <a:pt x="73172" y="46465"/>
                  </a:cubicBezTo>
                  <a:cubicBezTo>
                    <a:pt x="73674" y="46465"/>
                    <a:pt x="74009" y="46884"/>
                    <a:pt x="74344" y="47135"/>
                  </a:cubicBezTo>
                  <a:cubicBezTo>
                    <a:pt x="74855" y="47533"/>
                    <a:pt x="75261" y="47709"/>
                    <a:pt x="75573" y="47709"/>
                  </a:cubicBezTo>
                  <a:cubicBezTo>
                    <a:pt x="76181" y="47709"/>
                    <a:pt x="76437" y="47042"/>
                    <a:pt x="76437" y="46047"/>
                  </a:cubicBezTo>
                  <a:cubicBezTo>
                    <a:pt x="76338" y="45981"/>
                    <a:pt x="76239" y="45902"/>
                    <a:pt x="76146" y="45815"/>
                  </a:cubicBezTo>
                  <a:lnTo>
                    <a:pt x="76146" y="45815"/>
                  </a:lnTo>
                  <a:cubicBezTo>
                    <a:pt x="76299" y="45879"/>
                    <a:pt x="76451" y="45879"/>
                    <a:pt x="76604" y="45879"/>
                  </a:cubicBezTo>
                  <a:cubicBezTo>
                    <a:pt x="76898" y="45850"/>
                    <a:pt x="77182" y="45835"/>
                    <a:pt x="77455" y="45835"/>
                  </a:cubicBezTo>
                  <a:cubicBezTo>
                    <a:pt x="80289" y="45835"/>
                    <a:pt x="81948" y="47407"/>
                    <a:pt x="81795" y="50232"/>
                  </a:cubicBezTo>
                  <a:cubicBezTo>
                    <a:pt x="81795" y="50902"/>
                    <a:pt x="81795" y="51572"/>
                    <a:pt x="82046" y="52158"/>
                  </a:cubicBezTo>
                  <a:cubicBezTo>
                    <a:pt x="82381" y="53079"/>
                    <a:pt x="83218" y="53498"/>
                    <a:pt x="83804" y="54167"/>
                  </a:cubicBezTo>
                  <a:cubicBezTo>
                    <a:pt x="83929" y="54267"/>
                    <a:pt x="84075" y="54292"/>
                    <a:pt x="84228" y="54292"/>
                  </a:cubicBezTo>
                  <a:cubicBezTo>
                    <a:pt x="84391" y="54292"/>
                    <a:pt x="84561" y="54264"/>
                    <a:pt x="84721" y="54264"/>
                  </a:cubicBezTo>
                  <a:cubicBezTo>
                    <a:pt x="84917" y="54264"/>
                    <a:pt x="85097" y="54307"/>
                    <a:pt x="85227" y="54502"/>
                  </a:cubicBezTo>
                  <a:cubicBezTo>
                    <a:pt x="85479" y="54753"/>
                    <a:pt x="85646" y="55005"/>
                    <a:pt x="85813" y="55256"/>
                  </a:cubicBezTo>
                  <a:cubicBezTo>
                    <a:pt x="88158" y="56679"/>
                    <a:pt x="90669" y="57767"/>
                    <a:pt x="93013" y="59190"/>
                  </a:cubicBezTo>
                  <a:cubicBezTo>
                    <a:pt x="93599" y="59525"/>
                    <a:pt x="94018" y="60279"/>
                    <a:pt x="94855" y="60279"/>
                  </a:cubicBezTo>
                  <a:cubicBezTo>
                    <a:pt x="95589" y="60401"/>
                    <a:pt x="96165" y="60474"/>
                    <a:pt x="96606" y="60474"/>
                  </a:cubicBezTo>
                  <a:cubicBezTo>
                    <a:pt x="97978" y="60474"/>
                    <a:pt x="98061" y="59773"/>
                    <a:pt x="97618" y="57684"/>
                  </a:cubicBezTo>
                  <a:cubicBezTo>
                    <a:pt x="97450" y="56930"/>
                    <a:pt x="96864" y="56344"/>
                    <a:pt x="96864" y="55591"/>
                  </a:cubicBezTo>
                  <a:cubicBezTo>
                    <a:pt x="96948" y="55339"/>
                    <a:pt x="96948" y="55172"/>
                    <a:pt x="96864" y="54921"/>
                  </a:cubicBezTo>
                  <a:lnTo>
                    <a:pt x="96781" y="54586"/>
                  </a:lnTo>
                  <a:cubicBezTo>
                    <a:pt x="96697" y="54418"/>
                    <a:pt x="96613" y="54251"/>
                    <a:pt x="96446" y="54084"/>
                  </a:cubicBezTo>
                  <a:cubicBezTo>
                    <a:pt x="96362" y="54000"/>
                    <a:pt x="96278" y="53916"/>
                    <a:pt x="96195" y="53832"/>
                  </a:cubicBezTo>
                  <a:cubicBezTo>
                    <a:pt x="96027" y="53665"/>
                    <a:pt x="95943" y="53498"/>
                    <a:pt x="95776" y="53414"/>
                  </a:cubicBezTo>
                  <a:cubicBezTo>
                    <a:pt x="95525" y="53246"/>
                    <a:pt x="95357" y="53163"/>
                    <a:pt x="95190" y="53079"/>
                  </a:cubicBezTo>
                  <a:cubicBezTo>
                    <a:pt x="94855" y="52828"/>
                    <a:pt x="94520" y="52577"/>
                    <a:pt x="94185" y="52325"/>
                  </a:cubicBezTo>
                  <a:cubicBezTo>
                    <a:pt x="94018" y="52242"/>
                    <a:pt x="93851" y="52074"/>
                    <a:pt x="93683" y="51991"/>
                  </a:cubicBezTo>
                  <a:cubicBezTo>
                    <a:pt x="93181" y="51739"/>
                    <a:pt x="92762" y="51321"/>
                    <a:pt x="92427" y="50986"/>
                  </a:cubicBezTo>
                  <a:cubicBezTo>
                    <a:pt x="92260" y="50819"/>
                    <a:pt x="92092" y="50651"/>
                    <a:pt x="91925" y="50567"/>
                  </a:cubicBezTo>
                  <a:cubicBezTo>
                    <a:pt x="91506" y="50232"/>
                    <a:pt x="91004" y="49898"/>
                    <a:pt x="90585" y="49563"/>
                  </a:cubicBezTo>
                  <a:cubicBezTo>
                    <a:pt x="88576" y="48307"/>
                    <a:pt x="86734" y="46967"/>
                    <a:pt x="84976" y="45377"/>
                  </a:cubicBezTo>
                  <a:lnTo>
                    <a:pt x="84474" y="44958"/>
                  </a:lnTo>
                  <a:lnTo>
                    <a:pt x="84223" y="44791"/>
                  </a:lnTo>
                  <a:cubicBezTo>
                    <a:pt x="84055" y="44623"/>
                    <a:pt x="83888" y="44540"/>
                    <a:pt x="83720" y="44372"/>
                  </a:cubicBezTo>
                  <a:cubicBezTo>
                    <a:pt x="83553" y="44205"/>
                    <a:pt x="83386" y="44121"/>
                    <a:pt x="83218" y="44037"/>
                  </a:cubicBezTo>
                  <a:cubicBezTo>
                    <a:pt x="82548" y="43535"/>
                    <a:pt x="81711" y="43116"/>
                    <a:pt x="81125" y="42614"/>
                  </a:cubicBezTo>
                  <a:cubicBezTo>
                    <a:pt x="80539" y="42195"/>
                    <a:pt x="79869" y="41861"/>
                    <a:pt x="79200" y="41442"/>
                  </a:cubicBezTo>
                  <a:cubicBezTo>
                    <a:pt x="77693" y="40270"/>
                    <a:pt x="76102" y="39182"/>
                    <a:pt x="74428" y="38344"/>
                  </a:cubicBezTo>
                  <a:lnTo>
                    <a:pt x="73842" y="38009"/>
                  </a:lnTo>
                  <a:cubicBezTo>
                    <a:pt x="73590" y="37758"/>
                    <a:pt x="73339" y="37591"/>
                    <a:pt x="73088" y="37340"/>
                  </a:cubicBezTo>
                  <a:cubicBezTo>
                    <a:pt x="70325" y="35330"/>
                    <a:pt x="67479" y="33572"/>
                    <a:pt x="64549" y="31898"/>
                  </a:cubicBezTo>
                  <a:cubicBezTo>
                    <a:pt x="64298" y="31730"/>
                    <a:pt x="64046" y="31563"/>
                    <a:pt x="63795" y="31396"/>
                  </a:cubicBezTo>
                  <a:cubicBezTo>
                    <a:pt x="63628" y="31228"/>
                    <a:pt x="63460" y="31144"/>
                    <a:pt x="63293" y="31061"/>
                  </a:cubicBezTo>
                  <a:cubicBezTo>
                    <a:pt x="62958" y="30810"/>
                    <a:pt x="62623" y="30642"/>
                    <a:pt x="62288" y="30391"/>
                  </a:cubicBezTo>
                  <a:cubicBezTo>
                    <a:pt x="62121" y="30307"/>
                    <a:pt x="61953" y="30224"/>
                    <a:pt x="61786" y="30140"/>
                  </a:cubicBezTo>
                  <a:lnTo>
                    <a:pt x="61116" y="29721"/>
                  </a:lnTo>
                  <a:cubicBezTo>
                    <a:pt x="60949" y="29637"/>
                    <a:pt x="60781" y="29470"/>
                    <a:pt x="60614" y="29386"/>
                  </a:cubicBezTo>
                  <a:lnTo>
                    <a:pt x="59860" y="28884"/>
                  </a:lnTo>
                  <a:cubicBezTo>
                    <a:pt x="59107" y="28214"/>
                    <a:pt x="58270" y="27712"/>
                    <a:pt x="57433" y="27293"/>
                  </a:cubicBezTo>
                  <a:cubicBezTo>
                    <a:pt x="50149" y="22772"/>
                    <a:pt x="42614" y="18670"/>
                    <a:pt x="34912" y="14987"/>
                  </a:cubicBezTo>
                  <a:cubicBezTo>
                    <a:pt x="34326" y="14735"/>
                    <a:pt x="33740" y="14484"/>
                    <a:pt x="33154" y="14233"/>
                  </a:cubicBezTo>
                  <a:cubicBezTo>
                    <a:pt x="32986" y="14066"/>
                    <a:pt x="32819" y="13982"/>
                    <a:pt x="32568" y="13898"/>
                  </a:cubicBezTo>
                  <a:cubicBezTo>
                    <a:pt x="31982" y="13647"/>
                    <a:pt x="31479" y="13396"/>
                    <a:pt x="30893" y="13145"/>
                  </a:cubicBezTo>
                  <a:cubicBezTo>
                    <a:pt x="30726" y="12977"/>
                    <a:pt x="30559" y="12894"/>
                    <a:pt x="30307" y="12894"/>
                  </a:cubicBezTo>
                  <a:cubicBezTo>
                    <a:pt x="29219" y="12475"/>
                    <a:pt x="28131" y="11973"/>
                    <a:pt x="27210" y="11303"/>
                  </a:cubicBezTo>
                  <a:cubicBezTo>
                    <a:pt x="27042" y="11135"/>
                    <a:pt x="26791" y="11052"/>
                    <a:pt x="26624" y="10968"/>
                  </a:cubicBezTo>
                  <a:cubicBezTo>
                    <a:pt x="26456" y="10884"/>
                    <a:pt x="26289" y="10801"/>
                    <a:pt x="26038" y="10717"/>
                  </a:cubicBezTo>
                  <a:cubicBezTo>
                    <a:pt x="25870" y="10633"/>
                    <a:pt x="25703" y="10549"/>
                    <a:pt x="25535" y="10466"/>
                  </a:cubicBezTo>
                  <a:cubicBezTo>
                    <a:pt x="25117" y="10382"/>
                    <a:pt x="24698" y="10215"/>
                    <a:pt x="24363" y="10047"/>
                  </a:cubicBezTo>
                  <a:cubicBezTo>
                    <a:pt x="24196" y="9963"/>
                    <a:pt x="24028" y="9880"/>
                    <a:pt x="23861" y="9796"/>
                  </a:cubicBezTo>
                  <a:cubicBezTo>
                    <a:pt x="23191" y="9377"/>
                    <a:pt x="22438" y="9126"/>
                    <a:pt x="21768" y="8708"/>
                  </a:cubicBezTo>
                  <a:cubicBezTo>
                    <a:pt x="21517" y="8624"/>
                    <a:pt x="21349" y="8540"/>
                    <a:pt x="21182" y="8456"/>
                  </a:cubicBezTo>
                  <a:lnTo>
                    <a:pt x="20345" y="8038"/>
                  </a:lnTo>
                  <a:cubicBezTo>
                    <a:pt x="20177" y="7954"/>
                    <a:pt x="20010" y="7870"/>
                    <a:pt x="19842" y="7787"/>
                  </a:cubicBezTo>
                  <a:cubicBezTo>
                    <a:pt x="19508" y="7619"/>
                    <a:pt x="19256" y="7536"/>
                    <a:pt x="19005" y="7452"/>
                  </a:cubicBezTo>
                  <a:cubicBezTo>
                    <a:pt x="18419" y="7201"/>
                    <a:pt x="17833" y="7033"/>
                    <a:pt x="17247" y="6782"/>
                  </a:cubicBezTo>
                  <a:cubicBezTo>
                    <a:pt x="16242" y="6363"/>
                    <a:pt x="15322" y="5861"/>
                    <a:pt x="14317" y="5359"/>
                  </a:cubicBezTo>
                  <a:cubicBezTo>
                    <a:pt x="14066" y="5275"/>
                    <a:pt x="13898" y="5191"/>
                    <a:pt x="13647" y="5108"/>
                  </a:cubicBezTo>
                  <a:cubicBezTo>
                    <a:pt x="13229" y="4857"/>
                    <a:pt x="12810" y="4605"/>
                    <a:pt x="12308" y="4438"/>
                  </a:cubicBezTo>
                  <a:cubicBezTo>
                    <a:pt x="8373" y="3015"/>
                    <a:pt x="4689" y="838"/>
                    <a:pt x="503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4" name="Google Shape;14354;p16"/>
            <p:cNvSpPr/>
            <p:nvPr/>
          </p:nvSpPr>
          <p:spPr>
            <a:xfrm>
              <a:off x="3836150" y="2770550"/>
              <a:ext cx="1609525" cy="2156000"/>
            </a:xfrm>
            <a:custGeom>
              <a:avLst/>
              <a:gdLst/>
              <a:ahLst/>
              <a:cxnLst/>
              <a:rect l="l" t="t" r="r" b="b"/>
              <a:pathLst>
                <a:path w="64381" h="86240" extrusionOk="0">
                  <a:moveTo>
                    <a:pt x="567" y="0"/>
                  </a:moveTo>
                  <a:cubicBezTo>
                    <a:pt x="451" y="0"/>
                    <a:pt x="341" y="28"/>
                    <a:pt x="252" y="87"/>
                  </a:cubicBezTo>
                  <a:cubicBezTo>
                    <a:pt x="84" y="255"/>
                    <a:pt x="1" y="506"/>
                    <a:pt x="1" y="757"/>
                  </a:cubicBezTo>
                  <a:cubicBezTo>
                    <a:pt x="1507" y="4022"/>
                    <a:pt x="4354" y="6115"/>
                    <a:pt x="6363" y="9045"/>
                  </a:cubicBezTo>
                  <a:cubicBezTo>
                    <a:pt x="11386" y="16162"/>
                    <a:pt x="17079" y="22775"/>
                    <a:pt x="22605" y="29557"/>
                  </a:cubicBezTo>
                  <a:cubicBezTo>
                    <a:pt x="22856" y="29808"/>
                    <a:pt x="23107" y="29975"/>
                    <a:pt x="23275" y="30226"/>
                  </a:cubicBezTo>
                  <a:lnTo>
                    <a:pt x="23526" y="30478"/>
                  </a:lnTo>
                  <a:cubicBezTo>
                    <a:pt x="23693" y="30645"/>
                    <a:pt x="23777" y="30729"/>
                    <a:pt x="23944" y="30896"/>
                  </a:cubicBezTo>
                  <a:cubicBezTo>
                    <a:pt x="24028" y="31064"/>
                    <a:pt x="24195" y="31231"/>
                    <a:pt x="24279" y="31315"/>
                  </a:cubicBezTo>
                  <a:cubicBezTo>
                    <a:pt x="24530" y="31650"/>
                    <a:pt x="24781" y="31985"/>
                    <a:pt x="24949" y="32403"/>
                  </a:cubicBezTo>
                  <a:cubicBezTo>
                    <a:pt x="25033" y="32571"/>
                    <a:pt x="25116" y="32738"/>
                    <a:pt x="25200" y="32905"/>
                  </a:cubicBezTo>
                  <a:cubicBezTo>
                    <a:pt x="25284" y="33073"/>
                    <a:pt x="25451" y="33324"/>
                    <a:pt x="25535" y="33491"/>
                  </a:cubicBezTo>
                  <a:cubicBezTo>
                    <a:pt x="26372" y="34831"/>
                    <a:pt x="27377" y="36087"/>
                    <a:pt x="28381" y="37259"/>
                  </a:cubicBezTo>
                  <a:cubicBezTo>
                    <a:pt x="29721" y="39017"/>
                    <a:pt x="31144" y="40691"/>
                    <a:pt x="32400" y="42449"/>
                  </a:cubicBezTo>
                  <a:cubicBezTo>
                    <a:pt x="32651" y="42784"/>
                    <a:pt x="32819" y="43035"/>
                    <a:pt x="33070" y="43287"/>
                  </a:cubicBezTo>
                  <a:cubicBezTo>
                    <a:pt x="36000" y="47556"/>
                    <a:pt x="39181" y="51575"/>
                    <a:pt x="41693" y="56179"/>
                  </a:cubicBezTo>
                  <a:cubicBezTo>
                    <a:pt x="41777" y="56431"/>
                    <a:pt x="41860" y="56431"/>
                    <a:pt x="42028" y="56765"/>
                  </a:cubicBezTo>
                  <a:cubicBezTo>
                    <a:pt x="42195" y="57017"/>
                    <a:pt x="42446" y="57352"/>
                    <a:pt x="42614" y="57603"/>
                  </a:cubicBezTo>
                  <a:cubicBezTo>
                    <a:pt x="42697" y="57770"/>
                    <a:pt x="42865" y="57938"/>
                    <a:pt x="42949" y="58105"/>
                  </a:cubicBezTo>
                  <a:cubicBezTo>
                    <a:pt x="43953" y="59110"/>
                    <a:pt x="44707" y="60198"/>
                    <a:pt x="45376" y="61370"/>
                  </a:cubicBezTo>
                  <a:cubicBezTo>
                    <a:pt x="46214" y="62877"/>
                    <a:pt x="47553" y="63965"/>
                    <a:pt x="48642" y="65305"/>
                  </a:cubicBezTo>
                  <a:cubicBezTo>
                    <a:pt x="51404" y="69240"/>
                    <a:pt x="54167" y="73258"/>
                    <a:pt x="57014" y="77193"/>
                  </a:cubicBezTo>
                  <a:cubicBezTo>
                    <a:pt x="57767" y="78533"/>
                    <a:pt x="58604" y="79788"/>
                    <a:pt x="59525" y="80960"/>
                  </a:cubicBezTo>
                  <a:cubicBezTo>
                    <a:pt x="60362" y="82133"/>
                    <a:pt x="61116" y="83305"/>
                    <a:pt x="61618" y="84560"/>
                  </a:cubicBezTo>
                  <a:cubicBezTo>
                    <a:pt x="62020" y="85284"/>
                    <a:pt x="62191" y="86240"/>
                    <a:pt x="63316" y="86240"/>
                  </a:cubicBezTo>
                  <a:cubicBezTo>
                    <a:pt x="63363" y="86240"/>
                    <a:pt x="63410" y="86238"/>
                    <a:pt x="63460" y="86235"/>
                  </a:cubicBezTo>
                  <a:cubicBezTo>
                    <a:pt x="64213" y="85146"/>
                    <a:pt x="64381" y="83807"/>
                    <a:pt x="64046" y="82551"/>
                  </a:cubicBezTo>
                  <a:cubicBezTo>
                    <a:pt x="62706" y="81044"/>
                    <a:pt x="62539" y="78951"/>
                    <a:pt x="61283" y="77360"/>
                  </a:cubicBezTo>
                  <a:cubicBezTo>
                    <a:pt x="61032" y="77193"/>
                    <a:pt x="60781" y="76942"/>
                    <a:pt x="60697" y="76691"/>
                  </a:cubicBezTo>
                  <a:lnTo>
                    <a:pt x="60697" y="76691"/>
                  </a:lnTo>
                  <a:cubicBezTo>
                    <a:pt x="60842" y="76908"/>
                    <a:pt x="60987" y="77126"/>
                    <a:pt x="61241" y="77126"/>
                  </a:cubicBezTo>
                  <a:cubicBezTo>
                    <a:pt x="61280" y="77126"/>
                    <a:pt x="61322" y="77121"/>
                    <a:pt x="61367" y="77109"/>
                  </a:cubicBezTo>
                  <a:cubicBezTo>
                    <a:pt x="62372" y="76188"/>
                    <a:pt x="62706" y="75268"/>
                    <a:pt x="61032" y="74681"/>
                  </a:cubicBezTo>
                  <a:cubicBezTo>
                    <a:pt x="61018" y="74668"/>
                    <a:pt x="60993" y="74663"/>
                    <a:pt x="60961" y="74663"/>
                  </a:cubicBezTo>
                  <a:cubicBezTo>
                    <a:pt x="60898" y="74663"/>
                    <a:pt x="60812" y="74681"/>
                    <a:pt x="60749" y="74681"/>
                  </a:cubicBezTo>
                  <a:cubicBezTo>
                    <a:pt x="60655" y="74681"/>
                    <a:pt x="60613" y="74640"/>
                    <a:pt x="60781" y="74430"/>
                  </a:cubicBezTo>
                  <a:cubicBezTo>
                    <a:pt x="61786" y="73175"/>
                    <a:pt x="60613" y="72170"/>
                    <a:pt x="60446" y="70998"/>
                  </a:cubicBezTo>
                  <a:cubicBezTo>
                    <a:pt x="60204" y="70755"/>
                    <a:pt x="59905" y="70569"/>
                    <a:pt x="59615" y="70569"/>
                  </a:cubicBezTo>
                  <a:cubicBezTo>
                    <a:pt x="59405" y="70569"/>
                    <a:pt x="59199" y="70667"/>
                    <a:pt x="59023" y="70914"/>
                  </a:cubicBezTo>
                  <a:cubicBezTo>
                    <a:pt x="58838" y="71136"/>
                    <a:pt x="58652" y="71244"/>
                    <a:pt x="58482" y="71244"/>
                  </a:cubicBezTo>
                  <a:cubicBezTo>
                    <a:pt x="58266" y="71244"/>
                    <a:pt x="58074" y="71073"/>
                    <a:pt x="57934" y="70747"/>
                  </a:cubicBezTo>
                  <a:cubicBezTo>
                    <a:pt x="57348" y="69323"/>
                    <a:pt x="56176" y="68151"/>
                    <a:pt x="55925" y="66561"/>
                  </a:cubicBezTo>
                  <a:cubicBezTo>
                    <a:pt x="55841" y="65723"/>
                    <a:pt x="56344" y="64468"/>
                    <a:pt x="55255" y="64217"/>
                  </a:cubicBezTo>
                  <a:cubicBezTo>
                    <a:pt x="52828" y="63547"/>
                    <a:pt x="52409" y="61454"/>
                    <a:pt x="51739" y="59528"/>
                  </a:cubicBezTo>
                  <a:cubicBezTo>
                    <a:pt x="51655" y="59361"/>
                    <a:pt x="51488" y="59110"/>
                    <a:pt x="51321" y="58942"/>
                  </a:cubicBezTo>
                  <a:cubicBezTo>
                    <a:pt x="50065" y="57686"/>
                    <a:pt x="49144" y="56012"/>
                    <a:pt x="48642" y="54338"/>
                  </a:cubicBezTo>
                  <a:cubicBezTo>
                    <a:pt x="48223" y="52328"/>
                    <a:pt x="47553" y="50905"/>
                    <a:pt x="45795" y="49900"/>
                  </a:cubicBezTo>
                  <a:cubicBezTo>
                    <a:pt x="46549" y="49314"/>
                    <a:pt x="47888" y="49314"/>
                    <a:pt x="47553" y="47891"/>
                  </a:cubicBezTo>
                  <a:cubicBezTo>
                    <a:pt x="47553" y="47394"/>
                    <a:pt x="47131" y="47017"/>
                    <a:pt x="46645" y="47017"/>
                  </a:cubicBezTo>
                  <a:cubicBezTo>
                    <a:pt x="46558" y="47017"/>
                    <a:pt x="46470" y="47029"/>
                    <a:pt x="46381" y="47054"/>
                  </a:cubicBezTo>
                  <a:cubicBezTo>
                    <a:pt x="46141" y="47117"/>
                    <a:pt x="45924" y="47146"/>
                    <a:pt x="45726" y="47146"/>
                  </a:cubicBezTo>
                  <a:cubicBezTo>
                    <a:pt x="44614" y="47146"/>
                    <a:pt x="44116" y="46233"/>
                    <a:pt x="43618" y="45380"/>
                  </a:cubicBezTo>
                  <a:cubicBezTo>
                    <a:pt x="43451" y="45212"/>
                    <a:pt x="43200" y="45045"/>
                    <a:pt x="43032" y="44961"/>
                  </a:cubicBezTo>
                  <a:cubicBezTo>
                    <a:pt x="42530" y="44794"/>
                    <a:pt x="42279" y="44208"/>
                    <a:pt x="42530" y="43705"/>
                  </a:cubicBezTo>
                  <a:cubicBezTo>
                    <a:pt x="42781" y="43370"/>
                    <a:pt x="41609" y="42533"/>
                    <a:pt x="42865" y="42282"/>
                  </a:cubicBezTo>
                  <a:cubicBezTo>
                    <a:pt x="43284" y="42198"/>
                    <a:pt x="43116" y="41529"/>
                    <a:pt x="43032" y="41194"/>
                  </a:cubicBezTo>
                  <a:cubicBezTo>
                    <a:pt x="42949" y="40943"/>
                    <a:pt x="42781" y="40775"/>
                    <a:pt x="42614" y="40608"/>
                  </a:cubicBezTo>
                  <a:cubicBezTo>
                    <a:pt x="41525" y="40524"/>
                    <a:pt x="40604" y="40105"/>
                    <a:pt x="39851" y="39436"/>
                  </a:cubicBezTo>
                  <a:cubicBezTo>
                    <a:pt x="39516" y="39268"/>
                    <a:pt x="39098" y="39101"/>
                    <a:pt x="38679" y="39017"/>
                  </a:cubicBezTo>
                  <a:cubicBezTo>
                    <a:pt x="38030" y="38132"/>
                    <a:pt x="37339" y="37454"/>
                    <a:pt x="36519" y="37454"/>
                  </a:cubicBezTo>
                  <a:cubicBezTo>
                    <a:pt x="36485" y="37454"/>
                    <a:pt x="36452" y="37456"/>
                    <a:pt x="36418" y="37458"/>
                  </a:cubicBezTo>
                  <a:lnTo>
                    <a:pt x="36418" y="37458"/>
                  </a:lnTo>
                  <a:cubicBezTo>
                    <a:pt x="36713" y="37175"/>
                    <a:pt x="36917" y="36742"/>
                    <a:pt x="37005" y="36170"/>
                  </a:cubicBezTo>
                  <a:cubicBezTo>
                    <a:pt x="36921" y="35919"/>
                    <a:pt x="36837" y="35752"/>
                    <a:pt x="36670" y="35584"/>
                  </a:cubicBezTo>
                  <a:cubicBezTo>
                    <a:pt x="34995" y="34915"/>
                    <a:pt x="34074" y="33491"/>
                    <a:pt x="33070" y="32152"/>
                  </a:cubicBezTo>
                  <a:cubicBezTo>
                    <a:pt x="32986" y="31733"/>
                    <a:pt x="33237" y="31482"/>
                    <a:pt x="33656" y="31315"/>
                  </a:cubicBezTo>
                  <a:cubicBezTo>
                    <a:pt x="33823" y="31231"/>
                    <a:pt x="33991" y="31147"/>
                    <a:pt x="34158" y="30980"/>
                  </a:cubicBezTo>
                  <a:cubicBezTo>
                    <a:pt x="33991" y="29389"/>
                    <a:pt x="32233" y="29222"/>
                    <a:pt x="31563" y="28133"/>
                  </a:cubicBezTo>
                  <a:cubicBezTo>
                    <a:pt x="31479" y="28217"/>
                    <a:pt x="31395" y="28301"/>
                    <a:pt x="31312" y="28301"/>
                  </a:cubicBezTo>
                  <a:cubicBezTo>
                    <a:pt x="31390" y="28223"/>
                    <a:pt x="31411" y="28201"/>
                    <a:pt x="31409" y="28201"/>
                  </a:cubicBezTo>
                  <a:lnTo>
                    <a:pt x="31409" y="28201"/>
                  </a:lnTo>
                  <a:cubicBezTo>
                    <a:pt x="31406" y="28201"/>
                    <a:pt x="31367" y="28233"/>
                    <a:pt x="31352" y="28233"/>
                  </a:cubicBezTo>
                  <a:cubicBezTo>
                    <a:pt x="31340" y="28233"/>
                    <a:pt x="31343" y="28212"/>
                    <a:pt x="31395" y="28133"/>
                  </a:cubicBezTo>
                  <a:cubicBezTo>
                    <a:pt x="31563" y="27966"/>
                    <a:pt x="31646" y="27799"/>
                    <a:pt x="31646" y="27547"/>
                  </a:cubicBezTo>
                  <a:cubicBezTo>
                    <a:pt x="31563" y="27129"/>
                    <a:pt x="31479" y="26710"/>
                    <a:pt x="31312" y="26292"/>
                  </a:cubicBezTo>
                  <a:cubicBezTo>
                    <a:pt x="30977" y="26208"/>
                    <a:pt x="30642" y="26040"/>
                    <a:pt x="30391" y="25706"/>
                  </a:cubicBezTo>
                  <a:lnTo>
                    <a:pt x="30140" y="25622"/>
                  </a:lnTo>
                  <a:lnTo>
                    <a:pt x="29888" y="25706"/>
                  </a:lnTo>
                  <a:cubicBezTo>
                    <a:pt x="29637" y="25873"/>
                    <a:pt x="29470" y="26040"/>
                    <a:pt x="29386" y="26292"/>
                  </a:cubicBezTo>
                  <a:lnTo>
                    <a:pt x="29219" y="26292"/>
                  </a:lnTo>
                  <a:lnTo>
                    <a:pt x="29219" y="26040"/>
                  </a:lnTo>
                  <a:cubicBezTo>
                    <a:pt x="29135" y="25706"/>
                    <a:pt x="29051" y="25371"/>
                    <a:pt x="28967" y="25036"/>
                  </a:cubicBezTo>
                  <a:cubicBezTo>
                    <a:pt x="28884" y="24868"/>
                    <a:pt x="28716" y="24701"/>
                    <a:pt x="28465" y="24617"/>
                  </a:cubicBezTo>
                  <a:cubicBezTo>
                    <a:pt x="27628" y="24450"/>
                    <a:pt x="26958" y="23864"/>
                    <a:pt x="26540" y="23110"/>
                  </a:cubicBezTo>
                  <a:cubicBezTo>
                    <a:pt x="26372" y="22524"/>
                    <a:pt x="26121" y="21854"/>
                    <a:pt x="25870" y="21268"/>
                  </a:cubicBezTo>
                  <a:cubicBezTo>
                    <a:pt x="25033" y="20347"/>
                    <a:pt x="23358" y="20934"/>
                    <a:pt x="22856" y="19427"/>
                  </a:cubicBezTo>
                  <a:cubicBezTo>
                    <a:pt x="22270" y="18171"/>
                    <a:pt x="21433" y="17166"/>
                    <a:pt x="20344" y="16329"/>
                  </a:cubicBezTo>
                  <a:cubicBezTo>
                    <a:pt x="20344" y="16243"/>
                    <a:pt x="20306" y="16218"/>
                    <a:pt x="20251" y="16218"/>
                  </a:cubicBezTo>
                  <a:cubicBezTo>
                    <a:pt x="20173" y="16218"/>
                    <a:pt x="20063" y="16269"/>
                    <a:pt x="19986" y="16269"/>
                  </a:cubicBezTo>
                  <a:cubicBezTo>
                    <a:pt x="19907" y="16269"/>
                    <a:pt x="19863" y="16215"/>
                    <a:pt x="19926" y="15994"/>
                  </a:cubicBezTo>
                  <a:cubicBezTo>
                    <a:pt x="19926" y="15743"/>
                    <a:pt x="19842" y="15492"/>
                    <a:pt x="19675" y="15324"/>
                  </a:cubicBezTo>
                  <a:cubicBezTo>
                    <a:pt x="19507" y="15157"/>
                    <a:pt x="19340" y="15073"/>
                    <a:pt x="19089" y="15073"/>
                  </a:cubicBezTo>
                  <a:cubicBezTo>
                    <a:pt x="18503" y="14989"/>
                    <a:pt x="17916" y="14906"/>
                    <a:pt x="17330" y="14822"/>
                  </a:cubicBezTo>
                  <a:cubicBezTo>
                    <a:pt x="16996" y="14822"/>
                    <a:pt x="16744" y="14738"/>
                    <a:pt x="16493" y="14655"/>
                  </a:cubicBezTo>
                  <a:cubicBezTo>
                    <a:pt x="16410" y="14571"/>
                    <a:pt x="16242" y="14487"/>
                    <a:pt x="16242" y="14320"/>
                  </a:cubicBezTo>
                  <a:cubicBezTo>
                    <a:pt x="16242" y="14069"/>
                    <a:pt x="16326" y="13817"/>
                    <a:pt x="16326" y="13566"/>
                  </a:cubicBezTo>
                  <a:cubicBezTo>
                    <a:pt x="16326" y="13315"/>
                    <a:pt x="16242" y="13148"/>
                    <a:pt x="16158" y="12980"/>
                  </a:cubicBezTo>
                  <a:cubicBezTo>
                    <a:pt x="15237" y="12227"/>
                    <a:pt x="13814" y="12310"/>
                    <a:pt x="12977" y="11306"/>
                  </a:cubicBezTo>
                  <a:cubicBezTo>
                    <a:pt x="12893" y="10720"/>
                    <a:pt x="12810" y="10301"/>
                    <a:pt x="12726" y="9799"/>
                  </a:cubicBezTo>
                  <a:cubicBezTo>
                    <a:pt x="11554" y="9129"/>
                    <a:pt x="10047" y="9129"/>
                    <a:pt x="9210" y="7957"/>
                  </a:cubicBezTo>
                  <a:cubicBezTo>
                    <a:pt x="7284" y="5613"/>
                    <a:pt x="5107" y="3520"/>
                    <a:pt x="2680" y="1678"/>
                  </a:cubicBezTo>
                  <a:lnTo>
                    <a:pt x="1173" y="255"/>
                  </a:lnTo>
                  <a:cubicBezTo>
                    <a:pt x="1010" y="93"/>
                    <a:pt x="778" y="0"/>
                    <a:pt x="56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5" name="Google Shape;14355;p16"/>
            <p:cNvSpPr/>
            <p:nvPr/>
          </p:nvSpPr>
          <p:spPr>
            <a:xfrm>
              <a:off x="3970100" y="3132725"/>
              <a:ext cx="1347900" cy="1749100"/>
            </a:xfrm>
            <a:custGeom>
              <a:avLst/>
              <a:gdLst/>
              <a:ahLst/>
              <a:cxnLst/>
              <a:rect l="l" t="t" r="r" b="b"/>
              <a:pathLst>
                <a:path w="53916" h="69964" extrusionOk="0">
                  <a:moveTo>
                    <a:pt x="1591" y="0"/>
                  </a:moveTo>
                  <a:cubicBezTo>
                    <a:pt x="921" y="251"/>
                    <a:pt x="1" y="168"/>
                    <a:pt x="84" y="1256"/>
                  </a:cubicBezTo>
                  <a:cubicBezTo>
                    <a:pt x="1173" y="1591"/>
                    <a:pt x="1005" y="2512"/>
                    <a:pt x="1173" y="3265"/>
                  </a:cubicBezTo>
                  <a:cubicBezTo>
                    <a:pt x="1256" y="3935"/>
                    <a:pt x="1675" y="4437"/>
                    <a:pt x="2177" y="4772"/>
                  </a:cubicBezTo>
                  <a:cubicBezTo>
                    <a:pt x="4019" y="6698"/>
                    <a:pt x="5442" y="8958"/>
                    <a:pt x="6447" y="11386"/>
                  </a:cubicBezTo>
                  <a:cubicBezTo>
                    <a:pt x="6466" y="11396"/>
                    <a:pt x="6484" y="11400"/>
                    <a:pt x="6501" y="11400"/>
                  </a:cubicBezTo>
                  <a:cubicBezTo>
                    <a:pt x="6604" y="11400"/>
                    <a:pt x="6676" y="11255"/>
                    <a:pt x="6772" y="11255"/>
                  </a:cubicBezTo>
                  <a:cubicBezTo>
                    <a:pt x="6800" y="11255"/>
                    <a:pt x="6831" y="11268"/>
                    <a:pt x="6866" y="11302"/>
                  </a:cubicBezTo>
                  <a:cubicBezTo>
                    <a:pt x="6782" y="11302"/>
                    <a:pt x="6614" y="11302"/>
                    <a:pt x="6531" y="11470"/>
                  </a:cubicBezTo>
                  <a:cubicBezTo>
                    <a:pt x="6447" y="11721"/>
                    <a:pt x="6447" y="12056"/>
                    <a:pt x="6698" y="12307"/>
                  </a:cubicBezTo>
                  <a:cubicBezTo>
                    <a:pt x="7033" y="12558"/>
                    <a:pt x="6949" y="13060"/>
                    <a:pt x="7200" y="13395"/>
                  </a:cubicBezTo>
                  <a:cubicBezTo>
                    <a:pt x="7284" y="13479"/>
                    <a:pt x="7368" y="13479"/>
                    <a:pt x="7535" y="13563"/>
                  </a:cubicBezTo>
                  <a:cubicBezTo>
                    <a:pt x="7619" y="13646"/>
                    <a:pt x="7619" y="13814"/>
                    <a:pt x="7535" y="13898"/>
                  </a:cubicBezTo>
                  <a:cubicBezTo>
                    <a:pt x="7619" y="14065"/>
                    <a:pt x="7703" y="14232"/>
                    <a:pt x="7703" y="14400"/>
                  </a:cubicBezTo>
                  <a:cubicBezTo>
                    <a:pt x="8410" y="14989"/>
                    <a:pt x="8868" y="16158"/>
                    <a:pt x="9748" y="16158"/>
                  </a:cubicBezTo>
                  <a:cubicBezTo>
                    <a:pt x="9994" y="16158"/>
                    <a:pt x="10272" y="16067"/>
                    <a:pt x="10598" y="15847"/>
                  </a:cubicBezTo>
                  <a:lnTo>
                    <a:pt x="10598" y="15847"/>
                  </a:lnTo>
                  <a:cubicBezTo>
                    <a:pt x="9999" y="16525"/>
                    <a:pt x="9814" y="17551"/>
                    <a:pt x="10214" y="18418"/>
                  </a:cubicBezTo>
                  <a:cubicBezTo>
                    <a:pt x="10633" y="18586"/>
                    <a:pt x="10549" y="19088"/>
                    <a:pt x="10800" y="19339"/>
                  </a:cubicBezTo>
                  <a:cubicBezTo>
                    <a:pt x="10968" y="19423"/>
                    <a:pt x="11135" y="19507"/>
                    <a:pt x="11303" y="19507"/>
                  </a:cubicBezTo>
                  <a:cubicBezTo>
                    <a:pt x="11671" y="19617"/>
                    <a:pt x="12057" y="19744"/>
                    <a:pt x="12415" y="19744"/>
                  </a:cubicBezTo>
                  <a:cubicBezTo>
                    <a:pt x="12623" y="19744"/>
                    <a:pt x="12822" y="19701"/>
                    <a:pt x="13004" y="19588"/>
                  </a:cubicBezTo>
                  <a:lnTo>
                    <a:pt x="13004" y="19588"/>
                  </a:lnTo>
                  <a:cubicBezTo>
                    <a:pt x="12470" y="20671"/>
                    <a:pt x="12712" y="22071"/>
                    <a:pt x="13647" y="22939"/>
                  </a:cubicBezTo>
                  <a:cubicBezTo>
                    <a:pt x="13796" y="22921"/>
                    <a:pt x="13933" y="22913"/>
                    <a:pt x="14060" y="22913"/>
                  </a:cubicBezTo>
                  <a:cubicBezTo>
                    <a:pt x="15718" y="22913"/>
                    <a:pt x="15590" y="24368"/>
                    <a:pt x="15824" y="25535"/>
                  </a:cubicBezTo>
                  <a:cubicBezTo>
                    <a:pt x="15991" y="26121"/>
                    <a:pt x="16410" y="26707"/>
                    <a:pt x="16996" y="26958"/>
                  </a:cubicBezTo>
                  <a:cubicBezTo>
                    <a:pt x="18419" y="28046"/>
                    <a:pt x="20344" y="28632"/>
                    <a:pt x="21098" y="30390"/>
                  </a:cubicBezTo>
                  <a:cubicBezTo>
                    <a:pt x="21254" y="30936"/>
                    <a:pt x="22934" y="32425"/>
                    <a:pt x="20935" y="32425"/>
                  </a:cubicBezTo>
                  <a:cubicBezTo>
                    <a:pt x="20787" y="32425"/>
                    <a:pt x="20619" y="32417"/>
                    <a:pt x="20428" y="32400"/>
                  </a:cubicBezTo>
                  <a:cubicBezTo>
                    <a:pt x="19926" y="32400"/>
                    <a:pt x="20010" y="33069"/>
                    <a:pt x="20261" y="33404"/>
                  </a:cubicBezTo>
                  <a:cubicBezTo>
                    <a:pt x="20596" y="33655"/>
                    <a:pt x="20512" y="34158"/>
                    <a:pt x="20763" y="34409"/>
                  </a:cubicBezTo>
                  <a:cubicBezTo>
                    <a:pt x="21098" y="34660"/>
                    <a:pt x="20930" y="35162"/>
                    <a:pt x="21265" y="35330"/>
                  </a:cubicBezTo>
                  <a:lnTo>
                    <a:pt x="21684" y="35916"/>
                  </a:lnTo>
                  <a:cubicBezTo>
                    <a:pt x="23777" y="36669"/>
                    <a:pt x="24112" y="39348"/>
                    <a:pt x="26623" y="39851"/>
                  </a:cubicBezTo>
                  <a:cubicBezTo>
                    <a:pt x="26121" y="40772"/>
                    <a:pt x="25116" y="41525"/>
                    <a:pt x="26121" y="42530"/>
                  </a:cubicBezTo>
                  <a:cubicBezTo>
                    <a:pt x="26791" y="44371"/>
                    <a:pt x="28549" y="45544"/>
                    <a:pt x="29219" y="47385"/>
                  </a:cubicBezTo>
                  <a:cubicBezTo>
                    <a:pt x="29721" y="47385"/>
                    <a:pt x="29972" y="47553"/>
                    <a:pt x="29637" y="47971"/>
                  </a:cubicBezTo>
                  <a:cubicBezTo>
                    <a:pt x="29795" y="48840"/>
                    <a:pt x="30549" y="49485"/>
                    <a:pt x="31478" y="49485"/>
                  </a:cubicBezTo>
                  <a:cubicBezTo>
                    <a:pt x="31533" y="49485"/>
                    <a:pt x="31590" y="49483"/>
                    <a:pt x="31647" y="49478"/>
                  </a:cubicBezTo>
                  <a:cubicBezTo>
                    <a:pt x="31835" y="49478"/>
                    <a:pt x="32023" y="49443"/>
                    <a:pt x="32185" y="49443"/>
                  </a:cubicBezTo>
                  <a:cubicBezTo>
                    <a:pt x="32455" y="49443"/>
                    <a:pt x="32651" y="49541"/>
                    <a:pt x="32651" y="50064"/>
                  </a:cubicBezTo>
                  <a:cubicBezTo>
                    <a:pt x="32567" y="50734"/>
                    <a:pt x="32484" y="51571"/>
                    <a:pt x="33237" y="51739"/>
                  </a:cubicBezTo>
                  <a:cubicBezTo>
                    <a:pt x="35079" y="52157"/>
                    <a:pt x="35246" y="53413"/>
                    <a:pt x="35498" y="54920"/>
                  </a:cubicBezTo>
                  <a:cubicBezTo>
                    <a:pt x="35665" y="55925"/>
                    <a:pt x="35665" y="57264"/>
                    <a:pt x="37005" y="57850"/>
                  </a:cubicBezTo>
                  <a:cubicBezTo>
                    <a:pt x="37172" y="58018"/>
                    <a:pt x="37339" y="58185"/>
                    <a:pt x="37591" y="58185"/>
                  </a:cubicBezTo>
                  <a:cubicBezTo>
                    <a:pt x="39265" y="58018"/>
                    <a:pt x="39600" y="57181"/>
                    <a:pt x="38679" y="56008"/>
                  </a:cubicBezTo>
                  <a:lnTo>
                    <a:pt x="38679" y="56008"/>
                  </a:lnTo>
                  <a:cubicBezTo>
                    <a:pt x="39935" y="56846"/>
                    <a:pt x="38846" y="58353"/>
                    <a:pt x="39014" y="59357"/>
                  </a:cubicBezTo>
                  <a:cubicBezTo>
                    <a:pt x="39072" y="60116"/>
                    <a:pt x="39049" y="61118"/>
                    <a:pt x="39596" y="61118"/>
                  </a:cubicBezTo>
                  <a:cubicBezTo>
                    <a:pt x="39834" y="61118"/>
                    <a:pt x="40181" y="60928"/>
                    <a:pt x="40688" y="60446"/>
                  </a:cubicBezTo>
                  <a:cubicBezTo>
                    <a:pt x="40963" y="60171"/>
                    <a:pt x="41168" y="60065"/>
                    <a:pt x="41336" y="60065"/>
                  </a:cubicBezTo>
                  <a:cubicBezTo>
                    <a:pt x="41578" y="60065"/>
                    <a:pt x="41747" y="60283"/>
                    <a:pt x="41944" y="60529"/>
                  </a:cubicBezTo>
                  <a:cubicBezTo>
                    <a:pt x="42530" y="61199"/>
                    <a:pt x="42865" y="62036"/>
                    <a:pt x="42949" y="62957"/>
                  </a:cubicBezTo>
                  <a:cubicBezTo>
                    <a:pt x="43110" y="64249"/>
                    <a:pt x="43583" y="66399"/>
                    <a:pt x="44518" y="66399"/>
                  </a:cubicBezTo>
                  <a:cubicBezTo>
                    <a:pt x="44553" y="66399"/>
                    <a:pt x="44588" y="66396"/>
                    <a:pt x="44623" y="66390"/>
                  </a:cubicBezTo>
                  <a:cubicBezTo>
                    <a:pt x="44810" y="66366"/>
                    <a:pt x="44985" y="66355"/>
                    <a:pt x="45151" y="66355"/>
                  </a:cubicBezTo>
                  <a:cubicBezTo>
                    <a:pt x="46760" y="66355"/>
                    <a:pt x="47396" y="67404"/>
                    <a:pt x="48307" y="68315"/>
                  </a:cubicBezTo>
                  <a:cubicBezTo>
                    <a:pt x="49158" y="69380"/>
                    <a:pt x="50431" y="69963"/>
                    <a:pt x="51768" y="69963"/>
                  </a:cubicBezTo>
                  <a:cubicBezTo>
                    <a:pt x="52008" y="69963"/>
                    <a:pt x="52250" y="69944"/>
                    <a:pt x="52493" y="69906"/>
                  </a:cubicBezTo>
                  <a:cubicBezTo>
                    <a:pt x="53916" y="69404"/>
                    <a:pt x="53665" y="68483"/>
                    <a:pt x="53079" y="67478"/>
                  </a:cubicBezTo>
                  <a:cubicBezTo>
                    <a:pt x="52325" y="66390"/>
                    <a:pt x="51572" y="65301"/>
                    <a:pt x="50986" y="64129"/>
                  </a:cubicBezTo>
                  <a:cubicBezTo>
                    <a:pt x="50735" y="63627"/>
                    <a:pt x="50567" y="63125"/>
                    <a:pt x="50316" y="62622"/>
                  </a:cubicBezTo>
                  <a:cubicBezTo>
                    <a:pt x="49981" y="62204"/>
                    <a:pt x="49646" y="61785"/>
                    <a:pt x="49311" y="61450"/>
                  </a:cubicBezTo>
                  <a:cubicBezTo>
                    <a:pt x="49144" y="61199"/>
                    <a:pt x="48976" y="60948"/>
                    <a:pt x="48809" y="60697"/>
                  </a:cubicBezTo>
                  <a:cubicBezTo>
                    <a:pt x="48725" y="60529"/>
                    <a:pt x="48642" y="60362"/>
                    <a:pt x="48474" y="60194"/>
                  </a:cubicBezTo>
                  <a:cubicBezTo>
                    <a:pt x="48307" y="59943"/>
                    <a:pt x="48139" y="59692"/>
                    <a:pt x="47888" y="59441"/>
                  </a:cubicBezTo>
                  <a:cubicBezTo>
                    <a:pt x="46214" y="57515"/>
                    <a:pt x="45125" y="55088"/>
                    <a:pt x="43367" y="53162"/>
                  </a:cubicBezTo>
                  <a:cubicBezTo>
                    <a:pt x="43284" y="52995"/>
                    <a:pt x="43116" y="52827"/>
                    <a:pt x="42949" y="52660"/>
                  </a:cubicBezTo>
                  <a:cubicBezTo>
                    <a:pt x="42698" y="52241"/>
                    <a:pt x="42363" y="51906"/>
                    <a:pt x="42111" y="51571"/>
                  </a:cubicBezTo>
                  <a:cubicBezTo>
                    <a:pt x="39935" y="48809"/>
                    <a:pt x="37172" y="46548"/>
                    <a:pt x="35665" y="43283"/>
                  </a:cubicBezTo>
                  <a:cubicBezTo>
                    <a:pt x="30893" y="36000"/>
                    <a:pt x="25619" y="29135"/>
                    <a:pt x="20344" y="22353"/>
                  </a:cubicBezTo>
                  <a:cubicBezTo>
                    <a:pt x="19926" y="21767"/>
                    <a:pt x="19591" y="21265"/>
                    <a:pt x="19172" y="20763"/>
                  </a:cubicBezTo>
                  <a:cubicBezTo>
                    <a:pt x="19005" y="20595"/>
                    <a:pt x="18837" y="20428"/>
                    <a:pt x="18754" y="20260"/>
                  </a:cubicBezTo>
                  <a:cubicBezTo>
                    <a:pt x="18586" y="20093"/>
                    <a:pt x="18419" y="19925"/>
                    <a:pt x="18251" y="19758"/>
                  </a:cubicBezTo>
                  <a:cubicBezTo>
                    <a:pt x="17917" y="19423"/>
                    <a:pt x="17582" y="19004"/>
                    <a:pt x="17330" y="18586"/>
                  </a:cubicBezTo>
                  <a:cubicBezTo>
                    <a:pt x="17163" y="18418"/>
                    <a:pt x="17163" y="18335"/>
                    <a:pt x="16996" y="18084"/>
                  </a:cubicBezTo>
                  <a:cubicBezTo>
                    <a:pt x="16828" y="17749"/>
                    <a:pt x="16661" y="17498"/>
                    <a:pt x="16493" y="17246"/>
                  </a:cubicBezTo>
                  <a:cubicBezTo>
                    <a:pt x="16410" y="17079"/>
                    <a:pt x="16326" y="16828"/>
                    <a:pt x="16158" y="16660"/>
                  </a:cubicBezTo>
                  <a:cubicBezTo>
                    <a:pt x="15991" y="16493"/>
                    <a:pt x="15824" y="16325"/>
                    <a:pt x="15740" y="16158"/>
                  </a:cubicBezTo>
                  <a:cubicBezTo>
                    <a:pt x="11638" y="11805"/>
                    <a:pt x="8038" y="7033"/>
                    <a:pt x="4438" y="2344"/>
                  </a:cubicBezTo>
                  <a:cubicBezTo>
                    <a:pt x="3600" y="1340"/>
                    <a:pt x="2931" y="335"/>
                    <a:pt x="1591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6" name="Google Shape;14356;p16"/>
            <p:cNvSpPr/>
            <p:nvPr/>
          </p:nvSpPr>
          <p:spPr>
            <a:xfrm>
              <a:off x="3756200" y="974025"/>
              <a:ext cx="1778750" cy="633750"/>
            </a:xfrm>
            <a:custGeom>
              <a:avLst/>
              <a:gdLst/>
              <a:ahLst/>
              <a:cxnLst/>
              <a:rect l="l" t="t" r="r" b="b"/>
              <a:pathLst>
                <a:path w="71150" h="25350" extrusionOk="0">
                  <a:moveTo>
                    <a:pt x="41976" y="7809"/>
                  </a:moveTo>
                  <a:lnTo>
                    <a:pt x="41976" y="7809"/>
                  </a:lnTo>
                  <a:cubicBezTo>
                    <a:pt x="41865" y="7930"/>
                    <a:pt x="41767" y="8064"/>
                    <a:pt x="41709" y="8238"/>
                  </a:cubicBezTo>
                  <a:cubicBezTo>
                    <a:pt x="41709" y="8018"/>
                    <a:pt x="41853" y="7907"/>
                    <a:pt x="41976" y="7809"/>
                  </a:cubicBezTo>
                  <a:close/>
                  <a:moveTo>
                    <a:pt x="11454" y="0"/>
                  </a:moveTo>
                  <a:cubicBezTo>
                    <a:pt x="11185" y="0"/>
                    <a:pt x="10895" y="78"/>
                    <a:pt x="10650" y="201"/>
                  </a:cubicBezTo>
                  <a:cubicBezTo>
                    <a:pt x="10405" y="641"/>
                    <a:pt x="9961" y="852"/>
                    <a:pt x="9500" y="852"/>
                  </a:cubicBezTo>
                  <a:cubicBezTo>
                    <a:pt x="9172" y="852"/>
                    <a:pt x="8835" y="745"/>
                    <a:pt x="8557" y="536"/>
                  </a:cubicBezTo>
                  <a:cubicBezTo>
                    <a:pt x="8239" y="250"/>
                    <a:pt x="7861" y="121"/>
                    <a:pt x="7487" y="121"/>
                  </a:cubicBezTo>
                  <a:cubicBezTo>
                    <a:pt x="6875" y="121"/>
                    <a:pt x="6273" y="466"/>
                    <a:pt x="5961" y="1038"/>
                  </a:cubicBezTo>
                  <a:cubicBezTo>
                    <a:pt x="5231" y="2279"/>
                    <a:pt x="3800" y="3011"/>
                    <a:pt x="2335" y="3011"/>
                  </a:cubicBezTo>
                  <a:cubicBezTo>
                    <a:pt x="2121" y="3011"/>
                    <a:pt x="1905" y="2996"/>
                    <a:pt x="1692" y="2963"/>
                  </a:cubicBezTo>
                  <a:cubicBezTo>
                    <a:pt x="1541" y="2947"/>
                    <a:pt x="1380" y="2933"/>
                    <a:pt x="1222" y="2933"/>
                  </a:cubicBezTo>
                  <a:cubicBezTo>
                    <a:pt x="590" y="2933"/>
                    <a:pt x="0" y="3148"/>
                    <a:pt x="268" y="4219"/>
                  </a:cubicBezTo>
                  <a:cubicBezTo>
                    <a:pt x="634" y="4658"/>
                    <a:pt x="1191" y="4905"/>
                    <a:pt x="1772" y="4905"/>
                  </a:cubicBezTo>
                  <a:cubicBezTo>
                    <a:pt x="1856" y="4905"/>
                    <a:pt x="1941" y="4900"/>
                    <a:pt x="2026" y="4889"/>
                  </a:cubicBezTo>
                  <a:cubicBezTo>
                    <a:pt x="4287" y="5056"/>
                    <a:pt x="6547" y="5475"/>
                    <a:pt x="8640" y="6229"/>
                  </a:cubicBezTo>
                  <a:cubicBezTo>
                    <a:pt x="10817" y="6480"/>
                    <a:pt x="12743" y="7735"/>
                    <a:pt x="14919" y="7987"/>
                  </a:cubicBezTo>
                  <a:cubicBezTo>
                    <a:pt x="15840" y="7987"/>
                    <a:pt x="16761" y="8238"/>
                    <a:pt x="17598" y="8573"/>
                  </a:cubicBezTo>
                  <a:cubicBezTo>
                    <a:pt x="17849" y="8656"/>
                    <a:pt x="18101" y="8740"/>
                    <a:pt x="18268" y="8740"/>
                  </a:cubicBezTo>
                  <a:cubicBezTo>
                    <a:pt x="19524" y="8824"/>
                    <a:pt x="20780" y="9075"/>
                    <a:pt x="21868" y="9494"/>
                  </a:cubicBezTo>
                  <a:lnTo>
                    <a:pt x="22538" y="9745"/>
                  </a:lnTo>
                  <a:cubicBezTo>
                    <a:pt x="22956" y="9828"/>
                    <a:pt x="23291" y="9912"/>
                    <a:pt x="23710" y="10080"/>
                  </a:cubicBezTo>
                  <a:lnTo>
                    <a:pt x="24296" y="10247"/>
                  </a:lnTo>
                  <a:cubicBezTo>
                    <a:pt x="24966" y="10498"/>
                    <a:pt x="25635" y="10749"/>
                    <a:pt x="26305" y="11084"/>
                  </a:cubicBezTo>
                  <a:cubicBezTo>
                    <a:pt x="26473" y="11168"/>
                    <a:pt x="26724" y="11252"/>
                    <a:pt x="26891" y="11252"/>
                  </a:cubicBezTo>
                  <a:cubicBezTo>
                    <a:pt x="27477" y="11419"/>
                    <a:pt x="28063" y="11503"/>
                    <a:pt x="28566" y="11503"/>
                  </a:cubicBezTo>
                  <a:lnTo>
                    <a:pt x="29319" y="11503"/>
                  </a:lnTo>
                  <a:cubicBezTo>
                    <a:pt x="31663" y="11838"/>
                    <a:pt x="33840" y="12842"/>
                    <a:pt x="36184" y="13345"/>
                  </a:cubicBezTo>
                  <a:cubicBezTo>
                    <a:pt x="38696" y="14433"/>
                    <a:pt x="41207" y="15354"/>
                    <a:pt x="43802" y="15940"/>
                  </a:cubicBezTo>
                  <a:lnTo>
                    <a:pt x="44472" y="16191"/>
                  </a:lnTo>
                  <a:cubicBezTo>
                    <a:pt x="44891" y="16359"/>
                    <a:pt x="45226" y="16526"/>
                    <a:pt x="45644" y="16693"/>
                  </a:cubicBezTo>
                  <a:cubicBezTo>
                    <a:pt x="46398" y="16945"/>
                    <a:pt x="47068" y="17112"/>
                    <a:pt x="47737" y="17280"/>
                  </a:cubicBezTo>
                  <a:cubicBezTo>
                    <a:pt x="48156" y="17363"/>
                    <a:pt x="48574" y="17447"/>
                    <a:pt x="48909" y="17614"/>
                  </a:cubicBezTo>
                  <a:lnTo>
                    <a:pt x="49495" y="17949"/>
                  </a:lnTo>
                  <a:cubicBezTo>
                    <a:pt x="49747" y="18117"/>
                    <a:pt x="49998" y="18284"/>
                    <a:pt x="50249" y="18452"/>
                  </a:cubicBezTo>
                  <a:cubicBezTo>
                    <a:pt x="53681" y="20042"/>
                    <a:pt x="57198" y="21465"/>
                    <a:pt x="60798" y="22638"/>
                  </a:cubicBezTo>
                  <a:cubicBezTo>
                    <a:pt x="61718" y="22805"/>
                    <a:pt x="62556" y="23224"/>
                    <a:pt x="63309" y="23726"/>
                  </a:cubicBezTo>
                  <a:cubicBezTo>
                    <a:pt x="63393" y="23726"/>
                    <a:pt x="63477" y="23810"/>
                    <a:pt x="63560" y="23893"/>
                  </a:cubicBezTo>
                  <a:cubicBezTo>
                    <a:pt x="63728" y="23977"/>
                    <a:pt x="63979" y="24145"/>
                    <a:pt x="64146" y="24228"/>
                  </a:cubicBezTo>
                  <a:cubicBezTo>
                    <a:pt x="64481" y="24396"/>
                    <a:pt x="64816" y="24563"/>
                    <a:pt x="65151" y="24647"/>
                  </a:cubicBezTo>
                  <a:cubicBezTo>
                    <a:pt x="65907" y="24938"/>
                    <a:pt x="66663" y="25350"/>
                    <a:pt x="67475" y="25350"/>
                  </a:cubicBezTo>
                  <a:cubicBezTo>
                    <a:pt x="67832" y="25350"/>
                    <a:pt x="68200" y="25270"/>
                    <a:pt x="68583" y="25065"/>
                  </a:cubicBezTo>
                  <a:cubicBezTo>
                    <a:pt x="69019" y="24775"/>
                    <a:pt x="68636" y="23729"/>
                    <a:pt x="69455" y="23729"/>
                  </a:cubicBezTo>
                  <a:cubicBezTo>
                    <a:pt x="69580" y="23729"/>
                    <a:pt x="69734" y="23754"/>
                    <a:pt x="69923" y="23810"/>
                  </a:cubicBezTo>
                  <a:cubicBezTo>
                    <a:pt x="70093" y="23855"/>
                    <a:pt x="70238" y="23876"/>
                    <a:pt x="70362" y="23876"/>
                  </a:cubicBezTo>
                  <a:cubicBezTo>
                    <a:pt x="71150" y="23876"/>
                    <a:pt x="71038" y="23027"/>
                    <a:pt x="70676" y="22303"/>
                  </a:cubicBezTo>
                  <a:cubicBezTo>
                    <a:pt x="69169" y="21884"/>
                    <a:pt x="67830" y="20796"/>
                    <a:pt x="67160" y="19289"/>
                  </a:cubicBezTo>
                  <a:cubicBezTo>
                    <a:pt x="66574" y="18619"/>
                    <a:pt x="65904" y="18117"/>
                    <a:pt x="65067" y="17866"/>
                  </a:cubicBezTo>
                  <a:cubicBezTo>
                    <a:pt x="64732" y="17614"/>
                    <a:pt x="64356" y="17614"/>
                    <a:pt x="63979" y="17614"/>
                  </a:cubicBezTo>
                  <a:cubicBezTo>
                    <a:pt x="63602" y="17614"/>
                    <a:pt x="63225" y="17614"/>
                    <a:pt x="62891" y="17363"/>
                  </a:cubicBezTo>
                  <a:cubicBezTo>
                    <a:pt x="60379" y="15354"/>
                    <a:pt x="57449" y="14266"/>
                    <a:pt x="54686" y="12675"/>
                  </a:cubicBezTo>
                  <a:cubicBezTo>
                    <a:pt x="53849" y="12591"/>
                    <a:pt x="53179" y="12256"/>
                    <a:pt x="52593" y="11670"/>
                  </a:cubicBezTo>
                  <a:cubicBezTo>
                    <a:pt x="51979" y="11224"/>
                    <a:pt x="51365" y="10740"/>
                    <a:pt x="50677" y="10740"/>
                  </a:cubicBezTo>
                  <a:cubicBezTo>
                    <a:pt x="50333" y="10740"/>
                    <a:pt x="49970" y="10861"/>
                    <a:pt x="49579" y="11168"/>
                  </a:cubicBezTo>
                  <a:cubicBezTo>
                    <a:pt x="49449" y="11233"/>
                    <a:pt x="49521" y="11498"/>
                    <a:pt x="49404" y="11498"/>
                  </a:cubicBezTo>
                  <a:cubicBezTo>
                    <a:pt x="49370" y="11498"/>
                    <a:pt x="49320" y="11476"/>
                    <a:pt x="49244" y="11419"/>
                  </a:cubicBezTo>
                  <a:cubicBezTo>
                    <a:pt x="49328" y="10666"/>
                    <a:pt x="47654" y="10917"/>
                    <a:pt x="48407" y="9745"/>
                  </a:cubicBezTo>
                  <a:cubicBezTo>
                    <a:pt x="48407" y="9745"/>
                    <a:pt x="48193" y="9638"/>
                    <a:pt x="48064" y="9638"/>
                  </a:cubicBezTo>
                  <a:cubicBezTo>
                    <a:pt x="48032" y="9638"/>
                    <a:pt x="48005" y="9644"/>
                    <a:pt x="47988" y="9661"/>
                  </a:cubicBezTo>
                  <a:cubicBezTo>
                    <a:pt x="47458" y="9899"/>
                    <a:pt x="46983" y="10001"/>
                    <a:pt x="46550" y="10001"/>
                  </a:cubicBezTo>
                  <a:cubicBezTo>
                    <a:pt x="45004" y="10001"/>
                    <a:pt x="43994" y="8698"/>
                    <a:pt x="42882" y="7652"/>
                  </a:cubicBezTo>
                  <a:cubicBezTo>
                    <a:pt x="42806" y="7538"/>
                    <a:pt x="42696" y="7493"/>
                    <a:pt x="42576" y="7493"/>
                  </a:cubicBezTo>
                  <a:cubicBezTo>
                    <a:pt x="42429" y="7493"/>
                    <a:pt x="42266" y="7560"/>
                    <a:pt x="42128" y="7652"/>
                  </a:cubicBezTo>
                  <a:cubicBezTo>
                    <a:pt x="40677" y="6982"/>
                    <a:pt x="39189" y="6461"/>
                    <a:pt x="37638" y="6461"/>
                  </a:cubicBezTo>
                  <a:cubicBezTo>
                    <a:pt x="36863" y="6461"/>
                    <a:pt x="36072" y="6591"/>
                    <a:pt x="35263" y="6898"/>
                  </a:cubicBezTo>
                  <a:cubicBezTo>
                    <a:pt x="35096" y="6898"/>
                    <a:pt x="34928" y="6898"/>
                    <a:pt x="34761" y="6815"/>
                  </a:cubicBezTo>
                  <a:cubicBezTo>
                    <a:pt x="34593" y="6647"/>
                    <a:pt x="34426" y="6396"/>
                    <a:pt x="34258" y="6145"/>
                  </a:cubicBezTo>
                  <a:cubicBezTo>
                    <a:pt x="34091" y="5977"/>
                    <a:pt x="33924" y="5726"/>
                    <a:pt x="33756" y="5475"/>
                  </a:cubicBezTo>
                  <a:cubicBezTo>
                    <a:pt x="33589" y="5224"/>
                    <a:pt x="33421" y="5056"/>
                    <a:pt x="33170" y="4889"/>
                  </a:cubicBezTo>
                  <a:cubicBezTo>
                    <a:pt x="32835" y="4722"/>
                    <a:pt x="32584" y="4638"/>
                    <a:pt x="32249" y="4638"/>
                  </a:cubicBezTo>
                  <a:cubicBezTo>
                    <a:pt x="31831" y="4722"/>
                    <a:pt x="31412" y="4973"/>
                    <a:pt x="30910" y="4973"/>
                  </a:cubicBezTo>
                  <a:cubicBezTo>
                    <a:pt x="30742" y="5077"/>
                    <a:pt x="30606" y="5119"/>
                    <a:pt x="30492" y="5119"/>
                  </a:cubicBezTo>
                  <a:cubicBezTo>
                    <a:pt x="30151" y="5119"/>
                    <a:pt x="30010" y="4743"/>
                    <a:pt x="29821" y="4554"/>
                  </a:cubicBezTo>
                  <a:cubicBezTo>
                    <a:pt x="29591" y="4416"/>
                    <a:pt x="29360" y="4354"/>
                    <a:pt x="29130" y="4354"/>
                  </a:cubicBezTo>
                  <a:cubicBezTo>
                    <a:pt x="28942" y="4354"/>
                    <a:pt x="28754" y="4395"/>
                    <a:pt x="28566" y="4470"/>
                  </a:cubicBezTo>
                  <a:cubicBezTo>
                    <a:pt x="28241" y="4633"/>
                    <a:pt x="27917" y="4725"/>
                    <a:pt x="27592" y="4725"/>
                  </a:cubicBezTo>
                  <a:cubicBezTo>
                    <a:pt x="27414" y="4725"/>
                    <a:pt x="27237" y="4697"/>
                    <a:pt x="27059" y="4638"/>
                  </a:cubicBezTo>
                  <a:cubicBezTo>
                    <a:pt x="26975" y="4638"/>
                    <a:pt x="26891" y="4554"/>
                    <a:pt x="26724" y="4554"/>
                  </a:cubicBezTo>
                  <a:lnTo>
                    <a:pt x="26305" y="4303"/>
                  </a:lnTo>
                  <a:cubicBezTo>
                    <a:pt x="26221" y="4219"/>
                    <a:pt x="26054" y="4136"/>
                    <a:pt x="25886" y="4052"/>
                  </a:cubicBezTo>
                  <a:cubicBezTo>
                    <a:pt x="25802" y="4052"/>
                    <a:pt x="25760" y="4073"/>
                    <a:pt x="25742" y="4100"/>
                  </a:cubicBezTo>
                  <a:lnTo>
                    <a:pt x="25742" y="4100"/>
                  </a:lnTo>
                  <a:cubicBezTo>
                    <a:pt x="25736" y="4086"/>
                    <a:pt x="25728" y="4070"/>
                    <a:pt x="25719" y="4052"/>
                  </a:cubicBezTo>
                  <a:cubicBezTo>
                    <a:pt x="25719" y="3968"/>
                    <a:pt x="25886" y="3884"/>
                    <a:pt x="25970" y="3884"/>
                  </a:cubicBezTo>
                  <a:cubicBezTo>
                    <a:pt x="26054" y="3801"/>
                    <a:pt x="26054" y="3717"/>
                    <a:pt x="26138" y="3633"/>
                  </a:cubicBezTo>
                  <a:cubicBezTo>
                    <a:pt x="26138" y="3549"/>
                    <a:pt x="26138" y="3466"/>
                    <a:pt x="26138" y="3382"/>
                  </a:cubicBezTo>
                  <a:cubicBezTo>
                    <a:pt x="26054" y="3215"/>
                    <a:pt x="25886" y="3047"/>
                    <a:pt x="25719" y="2963"/>
                  </a:cubicBezTo>
                  <a:cubicBezTo>
                    <a:pt x="25552" y="2880"/>
                    <a:pt x="25300" y="2796"/>
                    <a:pt x="25133" y="2796"/>
                  </a:cubicBezTo>
                  <a:lnTo>
                    <a:pt x="23877" y="2796"/>
                  </a:lnTo>
                  <a:cubicBezTo>
                    <a:pt x="23626" y="2796"/>
                    <a:pt x="23291" y="2880"/>
                    <a:pt x="23040" y="2963"/>
                  </a:cubicBezTo>
                  <a:cubicBezTo>
                    <a:pt x="22789" y="3047"/>
                    <a:pt x="22538" y="3215"/>
                    <a:pt x="22287" y="3298"/>
                  </a:cubicBezTo>
                  <a:cubicBezTo>
                    <a:pt x="22119" y="3382"/>
                    <a:pt x="21952" y="3466"/>
                    <a:pt x="21784" y="3549"/>
                  </a:cubicBezTo>
                  <a:cubicBezTo>
                    <a:pt x="21617" y="3717"/>
                    <a:pt x="21366" y="3801"/>
                    <a:pt x="21198" y="3884"/>
                  </a:cubicBezTo>
                  <a:cubicBezTo>
                    <a:pt x="20780" y="3884"/>
                    <a:pt x="21282" y="3549"/>
                    <a:pt x="21031" y="3466"/>
                  </a:cubicBezTo>
                  <a:cubicBezTo>
                    <a:pt x="20110" y="2377"/>
                    <a:pt x="17598" y="4052"/>
                    <a:pt x="17431" y="1457"/>
                  </a:cubicBezTo>
                  <a:cubicBezTo>
                    <a:pt x="17431" y="1373"/>
                    <a:pt x="16929" y="1289"/>
                    <a:pt x="16677" y="1289"/>
                  </a:cubicBezTo>
                  <a:cubicBezTo>
                    <a:pt x="14919" y="1289"/>
                    <a:pt x="13412" y="452"/>
                    <a:pt x="11738" y="33"/>
                  </a:cubicBezTo>
                  <a:cubicBezTo>
                    <a:pt x="11648" y="11"/>
                    <a:pt x="11552" y="0"/>
                    <a:pt x="11454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7" name="Google Shape;14357;p16"/>
            <p:cNvSpPr/>
            <p:nvPr/>
          </p:nvSpPr>
          <p:spPr>
            <a:xfrm>
              <a:off x="3091050" y="1920675"/>
              <a:ext cx="1971625" cy="1137550"/>
            </a:xfrm>
            <a:custGeom>
              <a:avLst/>
              <a:gdLst/>
              <a:ahLst/>
              <a:cxnLst/>
              <a:rect l="l" t="t" r="r" b="b"/>
              <a:pathLst>
                <a:path w="78865" h="45502" extrusionOk="0">
                  <a:moveTo>
                    <a:pt x="892" y="1"/>
                  </a:moveTo>
                  <a:cubicBezTo>
                    <a:pt x="616" y="1"/>
                    <a:pt x="342" y="142"/>
                    <a:pt x="84" y="511"/>
                  </a:cubicBezTo>
                  <a:cubicBezTo>
                    <a:pt x="0" y="762"/>
                    <a:pt x="0" y="1013"/>
                    <a:pt x="84" y="1264"/>
                  </a:cubicBezTo>
                  <a:cubicBezTo>
                    <a:pt x="2428" y="4948"/>
                    <a:pt x="5861" y="7794"/>
                    <a:pt x="8623" y="11227"/>
                  </a:cubicBezTo>
                  <a:cubicBezTo>
                    <a:pt x="8707" y="11394"/>
                    <a:pt x="8875" y="11562"/>
                    <a:pt x="9042" y="11729"/>
                  </a:cubicBezTo>
                  <a:cubicBezTo>
                    <a:pt x="9209" y="11897"/>
                    <a:pt x="9377" y="12148"/>
                    <a:pt x="9461" y="12232"/>
                  </a:cubicBezTo>
                  <a:cubicBezTo>
                    <a:pt x="9544" y="12315"/>
                    <a:pt x="9628" y="12399"/>
                    <a:pt x="9712" y="12483"/>
                  </a:cubicBezTo>
                  <a:cubicBezTo>
                    <a:pt x="9796" y="12650"/>
                    <a:pt x="9963" y="12818"/>
                    <a:pt x="10130" y="12901"/>
                  </a:cubicBezTo>
                  <a:cubicBezTo>
                    <a:pt x="10214" y="12985"/>
                    <a:pt x="10298" y="13069"/>
                    <a:pt x="10382" y="13152"/>
                  </a:cubicBezTo>
                  <a:cubicBezTo>
                    <a:pt x="10549" y="13320"/>
                    <a:pt x="10716" y="13404"/>
                    <a:pt x="10884" y="13571"/>
                  </a:cubicBezTo>
                  <a:cubicBezTo>
                    <a:pt x="11805" y="13822"/>
                    <a:pt x="12726" y="14241"/>
                    <a:pt x="13563" y="14659"/>
                  </a:cubicBezTo>
                  <a:cubicBezTo>
                    <a:pt x="21181" y="18176"/>
                    <a:pt x="28884" y="21357"/>
                    <a:pt x="36586" y="24455"/>
                  </a:cubicBezTo>
                  <a:lnTo>
                    <a:pt x="38176" y="25124"/>
                  </a:lnTo>
                  <a:cubicBezTo>
                    <a:pt x="39097" y="25459"/>
                    <a:pt x="39935" y="25878"/>
                    <a:pt x="40772" y="26380"/>
                  </a:cubicBezTo>
                  <a:cubicBezTo>
                    <a:pt x="40939" y="26464"/>
                    <a:pt x="41190" y="26548"/>
                    <a:pt x="41358" y="26631"/>
                  </a:cubicBezTo>
                  <a:cubicBezTo>
                    <a:pt x="41776" y="26799"/>
                    <a:pt x="42111" y="26966"/>
                    <a:pt x="42530" y="27217"/>
                  </a:cubicBezTo>
                  <a:cubicBezTo>
                    <a:pt x="43702" y="27887"/>
                    <a:pt x="44958" y="28473"/>
                    <a:pt x="46297" y="29059"/>
                  </a:cubicBezTo>
                  <a:cubicBezTo>
                    <a:pt x="47302" y="29227"/>
                    <a:pt x="48307" y="29645"/>
                    <a:pt x="49144" y="30315"/>
                  </a:cubicBezTo>
                  <a:cubicBezTo>
                    <a:pt x="49395" y="30399"/>
                    <a:pt x="49562" y="30566"/>
                    <a:pt x="49730" y="30650"/>
                  </a:cubicBezTo>
                  <a:cubicBezTo>
                    <a:pt x="50567" y="30817"/>
                    <a:pt x="51404" y="31236"/>
                    <a:pt x="52074" y="31822"/>
                  </a:cubicBezTo>
                  <a:cubicBezTo>
                    <a:pt x="59776" y="35506"/>
                    <a:pt x="67227" y="39692"/>
                    <a:pt x="74427" y="44212"/>
                  </a:cubicBezTo>
                  <a:cubicBezTo>
                    <a:pt x="75352" y="44675"/>
                    <a:pt x="76224" y="45502"/>
                    <a:pt x="77291" y="45502"/>
                  </a:cubicBezTo>
                  <a:cubicBezTo>
                    <a:pt x="77576" y="45502"/>
                    <a:pt x="77876" y="45442"/>
                    <a:pt x="78194" y="45301"/>
                  </a:cubicBezTo>
                  <a:cubicBezTo>
                    <a:pt x="78864" y="44212"/>
                    <a:pt x="78194" y="43543"/>
                    <a:pt x="77357" y="43040"/>
                  </a:cubicBezTo>
                  <a:cubicBezTo>
                    <a:pt x="76771" y="42622"/>
                    <a:pt x="76855" y="42119"/>
                    <a:pt x="77190" y="41617"/>
                  </a:cubicBezTo>
                  <a:cubicBezTo>
                    <a:pt x="77525" y="40529"/>
                    <a:pt x="76687" y="40278"/>
                    <a:pt x="75934" y="39859"/>
                  </a:cubicBezTo>
                  <a:cubicBezTo>
                    <a:pt x="72753" y="37933"/>
                    <a:pt x="68818" y="37264"/>
                    <a:pt x="66055" y="34585"/>
                  </a:cubicBezTo>
                  <a:cubicBezTo>
                    <a:pt x="65636" y="34417"/>
                    <a:pt x="65218" y="34250"/>
                    <a:pt x="64883" y="34250"/>
                  </a:cubicBezTo>
                  <a:cubicBezTo>
                    <a:pt x="63292" y="33580"/>
                    <a:pt x="61869" y="32659"/>
                    <a:pt x="60613" y="31571"/>
                  </a:cubicBezTo>
                  <a:cubicBezTo>
                    <a:pt x="59525" y="31320"/>
                    <a:pt x="58437" y="30817"/>
                    <a:pt x="57599" y="29980"/>
                  </a:cubicBezTo>
                  <a:cubicBezTo>
                    <a:pt x="55088" y="28306"/>
                    <a:pt x="52074" y="27720"/>
                    <a:pt x="49562" y="26129"/>
                  </a:cubicBezTo>
                  <a:cubicBezTo>
                    <a:pt x="48139" y="25124"/>
                    <a:pt x="46046" y="25710"/>
                    <a:pt x="45041" y="24120"/>
                  </a:cubicBezTo>
                  <a:cubicBezTo>
                    <a:pt x="41525" y="23031"/>
                    <a:pt x="38093" y="21608"/>
                    <a:pt x="34660" y="20436"/>
                  </a:cubicBezTo>
                  <a:cubicBezTo>
                    <a:pt x="29805" y="18845"/>
                    <a:pt x="25367" y="16418"/>
                    <a:pt x="20763" y="14325"/>
                  </a:cubicBezTo>
                  <a:cubicBezTo>
                    <a:pt x="18084" y="12985"/>
                    <a:pt x="15237" y="11980"/>
                    <a:pt x="12391" y="11227"/>
                  </a:cubicBezTo>
                  <a:cubicBezTo>
                    <a:pt x="11721" y="11059"/>
                    <a:pt x="11135" y="10725"/>
                    <a:pt x="10800" y="10139"/>
                  </a:cubicBezTo>
                  <a:cubicBezTo>
                    <a:pt x="10130" y="9804"/>
                    <a:pt x="9628" y="9218"/>
                    <a:pt x="9293" y="8632"/>
                  </a:cubicBezTo>
                  <a:cubicBezTo>
                    <a:pt x="7033" y="5785"/>
                    <a:pt x="4521" y="3022"/>
                    <a:pt x="1926" y="511"/>
                  </a:cubicBezTo>
                  <a:cubicBezTo>
                    <a:pt x="1598" y="230"/>
                    <a:pt x="1244" y="1"/>
                    <a:pt x="892" y="1"/>
                  </a:cubicBezTo>
                  <a:close/>
                </a:path>
              </a:pathLst>
            </a:custGeom>
            <a:solidFill>
              <a:srgbClr val="64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8" name="Google Shape;14358;p16"/>
            <p:cNvSpPr/>
            <p:nvPr/>
          </p:nvSpPr>
          <p:spPr>
            <a:xfrm>
              <a:off x="2446400" y="771825"/>
              <a:ext cx="1580225" cy="311625"/>
            </a:xfrm>
            <a:custGeom>
              <a:avLst/>
              <a:gdLst/>
              <a:ahLst/>
              <a:cxnLst/>
              <a:rect l="l" t="t" r="r" b="b"/>
              <a:pathLst>
                <a:path w="63209" h="12465" extrusionOk="0">
                  <a:moveTo>
                    <a:pt x="44791" y="5526"/>
                  </a:moveTo>
                  <a:cubicBezTo>
                    <a:pt x="45042" y="5693"/>
                    <a:pt x="45377" y="5861"/>
                    <a:pt x="45209" y="6279"/>
                  </a:cubicBezTo>
                  <a:cubicBezTo>
                    <a:pt x="45293" y="5861"/>
                    <a:pt x="45042" y="5693"/>
                    <a:pt x="44791" y="5526"/>
                  </a:cubicBezTo>
                  <a:close/>
                  <a:moveTo>
                    <a:pt x="10298" y="0"/>
                  </a:moveTo>
                  <a:cubicBezTo>
                    <a:pt x="8582" y="252"/>
                    <a:pt x="6866" y="294"/>
                    <a:pt x="5149" y="294"/>
                  </a:cubicBezTo>
                  <a:cubicBezTo>
                    <a:pt x="4291" y="294"/>
                    <a:pt x="3433" y="283"/>
                    <a:pt x="2575" y="283"/>
                  </a:cubicBezTo>
                  <a:cubicBezTo>
                    <a:pt x="1717" y="283"/>
                    <a:pt x="859" y="294"/>
                    <a:pt x="1" y="335"/>
                  </a:cubicBezTo>
                  <a:cubicBezTo>
                    <a:pt x="84" y="1591"/>
                    <a:pt x="1089" y="1340"/>
                    <a:pt x="1759" y="1591"/>
                  </a:cubicBezTo>
                  <a:cubicBezTo>
                    <a:pt x="4103" y="2177"/>
                    <a:pt x="6447" y="2428"/>
                    <a:pt x="8791" y="2931"/>
                  </a:cubicBezTo>
                  <a:cubicBezTo>
                    <a:pt x="15489" y="4689"/>
                    <a:pt x="22270" y="6028"/>
                    <a:pt x="29051" y="7117"/>
                  </a:cubicBezTo>
                  <a:cubicBezTo>
                    <a:pt x="29411" y="7065"/>
                    <a:pt x="29770" y="6730"/>
                    <a:pt x="30072" y="6730"/>
                  </a:cubicBezTo>
                  <a:cubicBezTo>
                    <a:pt x="30262" y="6730"/>
                    <a:pt x="30429" y="6863"/>
                    <a:pt x="30558" y="7284"/>
                  </a:cubicBezTo>
                  <a:cubicBezTo>
                    <a:pt x="31730" y="7954"/>
                    <a:pt x="32986" y="8540"/>
                    <a:pt x="34326" y="8791"/>
                  </a:cubicBezTo>
                  <a:cubicBezTo>
                    <a:pt x="35498" y="8958"/>
                    <a:pt x="36670" y="9210"/>
                    <a:pt x="37758" y="9461"/>
                  </a:cubicBezTo>
                  <a:cubicBezTo>
                    <a:pt x="41777" y="10214"/>
                    <a:pt x="45628" y="11386"/>
                    <a:pt x="49646" y="12224"/>
                  </a:cubicBezTo>
                  <a:cubicBezTo>
                    <a:pt x="50168" y="12310"/>
                    <a:pt x="50711" y="12465"/>
                    <a:pt x="51242" y="12465"/>
                  </a:cubicBezTo>
                  <a:cubicBezTo>
                    <a:pt x="51735" y="12465"/>
                    <a:pt x="52217" y="12332"/>
                    <a:pt x="52660" y="11889"/>
                  </a:cubicBezTo>
                  <a:cubicBezTo>
                    <a:pt x="52886" y="11573"/>
                    <a:pt x="53160" y="11500"/>
                    <a:pt x="53456" y="11500"/>
                  </a:cubicBezTo>
                  <a:cubicBezTo>
                    <a:pt x="53710" y="11500"/>
                    <a:pt x="53981" y="11554"/>
                    <a:pt x="54251" y="11554"/>
                  </a:cubicBezTo>
                  <a:cubicBezTo>
                    <a:pt x="54749" y="11601"/>
                    <a:pt x="55253" y="11655"/>
                    <a:pt x="55740" y="11655"/>
                  </a:cubicBezTo>
                  <a:cubicBezTo>
                    <a:pt x="56972" y="11655"/>
                    <a:pt x="58088" y="11309"/>
                    <a:pt x="58688" y="9628"/>
                  </a:cubicBezTo>
                  <a:cubicBezTo>
                    <a:pt x="58915" y="8993"/>
                    <a:pt x="59265" y="8702"/>
                    <a:pt x="59711" y="8702"/>
                  </a:cubicBezTo>
                  <a:cubicBezTo>
                    <a:pt x="60088" y="8702"/>
                    <a:pt x="60534" y="8910"/>
                    <a:pt x="61032" y="9293"/>
                  </a:cubicBezTo>
                  <a:cubicBezTo>
                    <a:pt x="61555" y="9685"/>
                    <a:pt x="61937" y="9886"/>
                    <a:pt x="62234" y="9886"/>
                  </a:cubicBezTo>
                  <a:cubicBezTo>
                    <a:pt x="62698" y="9886"/>
                    <a:pt x="62954" y="9394"/>
                    <a:pt x="63209" y="8372"/>
                  </a:cubicBezTo>
                  <a:cubicBezTo>
                    <a:pt x="61116" y="6698"/>
                    <a:pt x="58437" y="7452"/>
                    <a:pt x="56009" y="6614"/>
                  </a:cubicBezTo>
                  <a:cubicBezTo>
                    <a:pt x="53665" y="5777"/>
                    <a:pt x="50902" y="6363"/>
                    <a:pt x="48726" y="4772"/>
                  </a:cubicBezTo>
                  <a:cubicBezTo>
                    <a:pt x="48656" y="4766"/>
                    <a:pt x="48585" y="4763"/>
                    <a:pt x="48515" y="4763"/>
                  </a:cubicBezTo>
                  <a:cubicBezTo>
                    <a:pt x="48160" y="4763"/>
                    <a:pt x="47794" y="4835"/>
                    <a:pt x="47428" y="4835"/>
                  </a:cubicBezTo>
                  <a:cubicBezTo>
                    <a:pt x="46988" y="4835"/>
                    <a:pt x="46549" y="4731"/>
                    <a:pt x="46130" y="4270"/>
                  </a:cubicBezTo>
                  <a:cubicBezTo>
                    <a:pt x="45889" y="4029"/>
                    <a:pt x="45550" y="3903"/>
                    <a:pt x="45209" y="3903"/>
                  </a:cubicBezTo>
                  <a:cubicBezTo>
                    <a:pt x="44839" y="3903"/>
                    <a:pt x="44465" y="4050"/>
                    <a:pt x="44205" y="4354"/>
                  </a:cubicBezTo>
                  <a:cubicBezTo>
                    <a:pt x="43870" y="4856"/>
                    <a:pt x="44372" y="5275"/>
                    <a:pt x="44791" y="5526"/>
                  </a:cubicBezTo>
                  <a:cubicBezTo>
                    <a:pt x="43619" y="5359"/>
                    <a:pt x="44372" y="3600"/>
                    <a:pt x="42949" y="3517"/>
                  </a:cubicBezTo>
                  <a:cubicBezTo>
                    <a:pt x="41535" y="3517"/>
                    <a:pt x="40187" y="2988"/>
                    <a:pt x="38729" y="2988"/>
                  </a:cubicBezTo>
                  <a:cubicBezTo>
                    <a:pt x="38547" y="2988"/>
                    <a:pt x="38363" y="2996"/>
                    <a:pt x="38177" y="3014"/>
                  </a:cubicBezTo>
                  <a:cubicBezTo>
                    <a:pt x="38093" y="2973"/>
                    <a:pt x="37988" y="2952"/>
                    <a:pt x="37873" y="2952"/>
                  </a:cubicBezTo>
                  <a:cubicBezTo>
                    <a:pt x="37758" y="2952"/>
                    <a:pt x="37633" y="2973"/>
                    <a:pt x="37507" y="3014"/>
                  </a:cubicBezTo>
                  <a:cubicBezTo>
                    <a:pt x="37442" y="3010"/>
                    <a:pt x="37376" y="3008"/>
                    <a:pt x="37310" y="3008"/>
                  </a:cubicBezTo>
                  <a:cubicBezTo>
                    <a:pt x="36782" y="3008"/>
                    <a:pt x="36228" y="3140"/>
                    <a:pt x="35707" y="3140"/>
                  </a:cubicBezTo>
                  <a:cubicBezTo>
                    <a:pt x="35121" y="3140"/>
                    <a:pt x="34577" y="2973"/>
                    <a:pt x="34158" y="2261"/>
                  </a:cubicBezTo>
                  <a:cubicBezTo>
                    <a:pt x="29340" y="1328"/>
                    <a:pt x="24522" y="829"/>
                    <a:pt x="19638" y="829"/>
                  </a:cubicBezTo>
                  <a:cubicBezTo>
                    <a:pt x="19260" y="829"/>
                    <a:pt x="18881" y="832"/>
                    <a:pt x="18503" y="838"/>
                  </a:cubicBezTo>
                  <a:cubicBezTo>
                    <a:pt x="18335" y="1089"/>
                    <a:pt x="17917" y="1173"/>
                    <a:pt x="17917" y="1507"/>
                  </a:cubicBezTo>
                  <a:cubicBezTo>
                    <a:pt x="17987" y="1788"/>
                    <a:pt x="17910" y="1848"/>
                    <a:pt x="17798" y="1848"/>
                  </a:cubicBezTo>
                  <a:cubicBezTo>
                    <a:pt x="17712" y="1848"/>
                    <a:pt x="17606" y="1813"/>
                    <a:pt x="17527" y="1813"/>
                  </a:cubicBezTo>
                  <a:cubicBezTo>
                    <a:pt x="17461" y="1813"/>
                    <a:pt x="17414" y="1837"/>
                    <a:pt x="17414" y="1926"/>
                  </a:cubicBezTo>
                  <a:cubicBezTo>
                    <a:pt x="17241" y="2099"/>
                    <a:pt x="16988" y="2392"/>
                    <a:pt x="16765" y="2392"/>
                  </a:cubicBezTo>
                  <a:cubicBezTo>
                    <a:pt x="16665" y="2392"/>
                    <a:pt x="16571" y="2333"/>
                    <a:pt x="16493" y="2177"/>
                  </a:cubicBezTo>
                  <a:cubicBezTo>
                    <a:pt x="15912" y="1402"/>
                    <a:pt x="15031" y="975"/>
                    <a:pt x="14081" y="975"/>
                  </a:cubicBezTo>
                  <a:cubicBezTo>
                    <a:pt x="13801" y="975"/>
                    <a:pt x="13515" y="1012"/>
                    <a:pt x="13228" y="1089"/>
                  </a:cubicBezTo>
                  <a:cubicBezTo>
                    <a:pt x="12559" y="1089"/>
                    <a:pt x="11973" y="754"/>
                    <a:pt x="11554" y="252"/>
                  </a:cubicBezTo>
                  <a:cubicBezTo>
                    <a:pt x="11135" y="84"/>
                    <a:pt x="10717" y="0"/>
                    <a:pt x="10298" y="0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9" name="Google Shape;14359;p16"/>
            <p:cNvSpPr/>
            <p:nvPr/>
          </p:nvSpPr>
          <p:spPr>
            <a:xfrm>
              <a:off x="2011075" y="790175"/>
              <a:ext cx="1504875" cy="420475"/>
            </a:xfrm>
            <a:custGeom>
              <a:avLst/>
              <a:gdLst/>
              <a:ahLst/>
              <a:cxnLst/>
              <a:rect l="l" t="t" r="r" b="b"/>
              <a:pathLst>
                <a:path w="60195" h="16819" extrusionOk="0">
                  <a:moveTo>
                    <a:pt x="2077" y="1"/>
                  </a:moveTo>
                  <a:cubicBezTo>
                    <a:pt x="1449" y="1"/>
                    <a:pt x="833" y="147"/>
                    <a:pt x="251" y="606"/>
                  </a:cubicBezTo>
                  <a:cubicBezTo>
                    <a:pt x="0" y="1862"/>
                    <a:pt x="251" y="3118"/>
                    <a:pt x="921" y="4122"/>
                  </a:cubicBezTo>
                  <a:cubicBezTo>
                    <a:pt x="1540" y="4810"/>
                    <a:pt x="2046" y="5780"/>
                    <a:pt x="3042" y="5780"/>
                  </a:cubicBezTo>
                  <a:cubicBezTo>
                    <a:pt x="3258" y="5780"/>
                    <a:pt x="3498" y="5734"/>
                    <a:pt x="3767" y="5629"/>
                  </a:cubicBezTo>
                  <a:cubicBezTo>
                    <a:pt x="3767" y="5043"/>
                    <a:pt x="2847" y="4792"/>
                    <a:pt x="3265" y="4122"/>
                  </a:cubicBezTo>
                  <a:cubicBezTo>
                    <a:pt x="3568" y="4079"/>
                    <a:pt x="3871" y="4058"/>
                    <a:pt x="4172" y="4058"/>
                  </a:cubicBezTo>
                  <a:cubicBezTo>
                    <a:pt x="5037" y="4058"/>
                    <a:pt x="5890" y="4230"/>
                    <a:pt x="6698" y="4541"/>
                  </a:cubicBezTo>
                  <a:cubicBezTo>
                    <a:pt x="9628" y="5629"/>
                    <a:pt x="12725" y="6383"/>
                    <a:pt x="15907" y="6718"/>
                  </a:cubicBezTo>
                  <a:cubicBezTo>
                    <a:pt x="18000" y="7052"/>
                    <a:pt x="20093" y="7471"/>
                    <a:pt x="22186" y="8057"/>
                  </a:cubicBezTo>
                  <a:cubicBezTo>
                    <a:pt x="24279" y="8476"/>
                    <a:pt x="26288" y="9397"/>
                    <a:pt x="28381" y="9731"/>
                  </a:cubicBezTo>
                  <a:cubicBezTo>
                    <a:pt x="31981" y="10234"/>
                    <a:pt x="35581" y="10903"/>
                    <a:pt x="39097" y="11824"/>
                  </a:cubicBezTo>
                  <a:cubicBezTo>
                    <a:pt x="45711" y="13583"/>
                    <a:pt x="52325" y="15173"/>
                    <a:pt x="59022" y="16680"/>
                  </a:cubicBezTo>
                  <a:cubicBezTo>
                    <a:pt x="59120" y="16778"/>
                    <a:pt x="59247" y="16819"/>
                    <a:pt x="59386" y="16819"/>
                  </a:cubicBezTo>
                  <a:cubicBezTo>
                    <a:pt x="59484" y="16819"/>
                    <a:pt x="59588" y="16799"/>
                    <a:pt x="59692" y="16764"/>
                  </a:cubicBezTo>
                  <a:cubicBezTo>
                    <a:pt x="60027" y="15843"/>
                    <a:pt x="60194" y="14503"/>
                    <a:pt x="59106" y="14420"/>
                  </a:cubicBezTo>
                  <a:cubicBezTo>
                    <a:pt x="56568" y="14340"/>
                    <a:pt x="54255" y="12984"/>
                    <a:pt x="51812" y="12984"/>
                  </a:cubicBezTo>
                  <a:cubicBezTo>
                    <a:pt x="51676" y="12984"/>
                    <a:pt x="51540" y="12988"/>
                    <a:pt x="51404" y="12996"/>
                  </a:cubicBezTo>
                  <a:cubicBezTo>
                    <a:pt x="51257" y="13007"/>
                    <a:pt x="51112" y="13012"/>
                    <a:pt x="50968" y="13012"/>
                  </a:cubicBezTo>
                  <a:cubicBezTo>
                    <a:pt x="49961" y="13012"/>
                    <a:pt x="49018" y="12756"/>
                    <a:pt x="48139" y="12243"/>
                  </a:cubicBezTo>
                  <a:cubicBezTo>
                    <a:pt x="46297" y="11238"/>
                    <a:pt x="44288" y="10652"/>
                    <a:pt x="42195" y="10485"/>
                  </a:cubicBezTo>
                  <a:cubicBezTo>
                    <a:pt x="40939" y="10317"/>
                    <a:pt x="39767" y="9815"/>
                    <a:pt x="39599" y="8224"/>
                  </a:cubicBezTo>
                  <a:cubicBezTo>
                    <a:pt x="39516" y="6969"/>
                    <a:pt x="38427" y="7052"/>
                    <a:pt x="37590" y="6885"/>
                  </a:cubicBezTo>
                  <a:cubicBezTo>
                    <a:pt x="37339" y="6885"/>
                    <a:pt x="37088" y="6885"/>
                    <a:pt x="36920" y="6969"/>
                  </a:cubicBezTo>
                  <a:cubicBezTo>
                    <a:pt x="36238" y="7726"/>
                    <a:pt x="35625" y="8415"/>
                    <a:pt x="34584" y="8415"/>
                  </a:cubicBezTo>
                  <a:cubicBezTo>
                    <a:pt x="34475" y="8415"/>
                    <a:pt x="34361" y="8408"/>
                    <a:pt x="34241" y="8392"/>
                  </a:cubicBezTo>
                  <a:cubicBezTo>
                    <a:pt x="34409" y="7806"/>
                    <a:pt x="34744" y="7471"/>
                    <a:pt x="34744" y="6969"/>
                  </a:cubicBezTo>
                  <a:cubicBezTo>
                    <a:pt x="34660" y="6718"/>
                    <a:pt x="34493" y="6550"/>
                    <a:pt x="34325" y="6466"/>
                  </a:cubicBezTo>
                  <a:cubicBezTo>
                    <a:pt x="34144" y="6421"/>
                    <a:pt x="33958" y="6413"/>
                    <a:pt x="33770" y="6413"/>
                  </a:cubicBezTo>
                  <a:cubicBezTo>
                    <a:pt x="33654" y="6413"/>
                    <a:pt x="33537" y="6416"/>
                    <a:pt x="33422" y="6416"/>
                  </a:cubicBezTo>
                  <a:cubicBezTo>
                    <a:pt x="33030" y="6416"/>
                    <a:pt x="32646" y="6378"/>
                    <a:pt x="32316" y="6048"/>
                  </a:cubicBezTo>
                  <a:cubicBezTo>
                    <a:pt x="32148" y="5964"/>
                    <a:pt x="31981" y="5880"/>
                    <a:pt x="31813" y="5797"/>
                  </a:cubicBezTo>
                  <a:cubicBezTo>
                    <a:pt x="31395" y="5629"/>
                    <a:pt x="31060" y="5462"/>
                    <a:pt x="30641" y="5211"/>
                  </a:cubicBezTo>
                  <a:lnTo>
                    <a:pt x="30390" y="5043"/>
                  </a:lnTo>
                  <a:cubicBezTo>
                    <a:pt x="30223" y="4959"/>
                    <a:pt x="30055" y="4876"/>
                    <a:pt x="29888" y="4792"/>
                  </a:cubicBezTo>
                  <a:cubicBezTo>
                    <a:pt x="29637" y="4708"/>
                    <a:pt x="29469" y="4625"/>
                    <a:pt x="29218" y="4625"/>
                  </a:cubicBezTo>
                  <a:cubicBezTo>
                    <a:pt x="28465" y="4625"/>
                    <a:pt x="27711" y="4457"/>
                    <a:pt x="26958" y="4206"/>
                  </a:cubicBezTo>
                  <a:cubicBezTo>
                    <a:pt x="26707" y="4206"/>
                    <a:pt x="26455" y="4122"/>
                    <a:pt x="26288" y="4122"/>
                  </a:cubicBezTo>
                  <a:cubicBezTo>
                    <a:pt x="24530" y="4122"/>
                    <a:pt x="22855" y="3704"/>
                    <a:pt x="21349" y="2866"/>
                  </a:cubicBezTo>
                  <a:cubicBezTo>
                    <a:pt x="16158" y="1276"/>
                    <a:pt x="10800" y="439"/>
                    <a:pt x="5358" y="439"/>
                  </a:cubicBezTo>
                  <a:cubicBezTo>
                    <a:pt x="4296" y="439"/>
                    <a:pt x="3167" y="1"/>
                    <a:pt x="207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0" name="Google Shape;14360;p16"/>
            <p:cNvSpPr/>
            <p:nvPr/>
          </p:nvSpPr>
          <p:spPr>
            <a:xfrm>
              <a:off x="4876375" y="2051950"/>
              <a:ext cx="876975" cy="506275"/>
            </a:xfrm>
            <a:custGeom>
              <a:avLst/>
              <a:gdLst/>
              <a:ahLst/>
              <a:cxnLst/>
              <a:rect l="l" t="t" r="r" b="b"/>
              <a:pathLst>
                <a:path w="35079" h="20251" extrusionOk="0">
                  <a:moveTo>
                    <a:pt x="1456" y="0"/>
                  </a:moveTo>
                  <a:cubicBezTo>
                    <a:pt x="1303" y="0"/>
                    <a:pt x="1151" y="11"/>
                    <a:pt x="1005" y="32"/>
                  </a:cubicBezTo>
                  <a:cubicBezTo>
                    <a:pt x="84" y="1036"/>
                    <a:pt x="1340" y="1288"/>
                    <a:pt x="1675" y="1790"/>
                  </a:cubicBezTo>
                  <a:cubicBezTo>
                    <a:pt x="2261" y="2627"/>
                    <a:pt x="2261" y="3129"/>
                    <a:pt x="1088" y="3129"/>
                  </a:cubicBezTo>
                  <a:cubicBezTo>
                    <a:pt x="502" y="3381"/>
                    <a:pt x="0" y="3632"/>
                    <a:pt x="84" y="4385"/>
                  </a:cubicBezTo>
                  <a:cubicBezTo>
                    <a:pt x="3767" y="7232"/>
                    <a:pt x="8623" y="7818"/>
                    <a:pt x="12307" y="10497"/>
                  </a:cubicBezTo>
                  <a:cubicBezTo>
                    <a:pt x="12457" y="10572"/>
                    <a:pt x="12608" y="10613"/>
                    <a:pt x="12758" y="10613"/>
                  </a:cubicBezTo>
                  <a:cubicBezTo>
                    <a:pt x="12943" y="10613"/>
                    <a:pt x="13127" y="10551"/>
                    <a:pt x="13312" y="10413"/>
                  </a:cubicBezTo>
                  <a:cubicBezTo>
                    <a:pt x="13497" y="10103"/>
                    <a:pt x="13317" y="9153"/>
                    <a:pt x="13820" y="9153"/>
                  </a:cubicBezTo>
                  <a:cubicBezTo>
                    <a:pt x="13997" y="9153"/>
                    <a:pt x="14259" y="9271"/>
                    <a:pt x="14651" y="9576"/>
                  </a:cubicBezTo>
                  <a:cubicBezTo>
                    <a:pt x="15405" y="10246"/>
                    <a:pt x="16158" y="10915"/>
                    <a:pt x="16995" y="11501"/>
                  </a:cubicBezTo>
                  <a:cubicBezTo>
                    <a:pt x="16911" y="11585"/>
                    <a:pt x="16744" y="11753"/>
                    <a:pt x="16660" y="11920"/>
                  </a:cubicBezTo>
                  <a:cubicBezTo>
                    <a:pt x="16660" y="12087"/>
                    <a:pt x="16660" y="12255"/>
                    <a:pt x="16744" y="12422"/>
                  </a:cubicBezTo>
                  <a:cubicBezTo>
                    <a:pt x="17210" y="12889"/>
                    <a:pt x="17836" y="13143"/>
                    <a:pt x="18494" y="13143"/>
                  </a:cubicBezTo>
                  <a:cubicBezTo>
                    <a:pt x="18663" y="13143"/>
                    <a:pt x="18834" y="13126"/>
                    <a:pt x="19004" y="13092"/>
                  </a:cubicBezTo>
                  <a:cubicBezTo>
                    <a:pt x="19553" y="12947"/>
                    <a:pt x="20090" y="12886"/>
                    <a:pt x="20620" y="12886"/>
                  </a:cubicBezTo>
                  <a:cubicBezTo>
                    <a:pt x="22838" y="12886"/>
                    <a:pt x="24944" y="13959"/>
                    <a:pt x="27376" y="14432"/>
                  </a:cubicBezTo>
                  <a:cubicBezTo>
                    <a:pt x="26288" y="14599"/>
                    <a:pt x="25535" y="15520"/>
                    <a:pt x="25451" y="16608"/>
                  </a:cubicBezTo>
                  <a:cubicBezTo>
                    <a:pt x="25535" y="17362"/>
                    <a:pt x="25786" y="17697"/>
                    <a:pt x="26623" y="17697"/>
                  </a:cubicBezTo>
                  <a:cubicBezTo>
                    <a:pt x="27065" y="17402"/>
                    <a:pt x="27441" y="16914"/>
                    <a:pt x="28038" y="16914"/>
                  </a:cubicBezTo>
                  <a:cubicBezTo>
                    <a:pt x="28120" y="16914"/>
                    <a:pt x="28206" y="16923"/>
                    <a:pt x="28297" y="16943"/>
                  </a:cubicBezTo>
                  <a:cubicBezTo>
                    <a:pt x="27879" y="16943"/>
                    <a:pt x="27376" y="17111"/>
                    <a:pt x="27042" y="17446"/>
                  </a:cubicBezTo>
                  <a:cubicBezTo>
                    <a:pt x="26410" y="18428"/>
                    <a:pt x="26837" y="19116"/>
                    <a:pt x="27534" y="19116"/>
                  </a:cubicBezTo>
                  <a:cubicBezTo>
                    <a:pt x="27669" y="19116"/>
                    <a:pt x="27813" y="19090"/>
                    <a:pt x="27962" y="19036"/>
                  </a:cubicBezTo>
                  <a:cubicBezTo>
                    <a:pt x="28512" y="18844"/>
                    <a:pt x="29079" y="18751"/>
                    <a:pt x="29640" y="18751"/>
                  </a:cubicBezTo>
                  <a:cubicBezTo>
                    <a:pt x="30791" y="18751"/>
                    <a:pt x="31918" y="19142"/>
                    <a:pt x="32818" y="19873"/>
                  </a:cubicBezTo>
                  <a:cubicBezTo>
                    <a:pt x="33111" y="20125"/>
                    <a:pt x="33467" y="20250"/>
                    <a:pt x="33833" y="20250"/>
                  </a:cubicBezTo>
                  <a:cubicBezTo>
                    <a:pt x="34200" y="20250"/>
                    <a:pt x="34576" y="20125"/>
                    <a:pt x="34911" y="19873"/>
                  </a:cubicBezTo>
                  <a:cubicBezTo>
                    <a:pt x="35079" y="17446"/>
                    <a:pt x="33655" y="15687"/>
                    <a:pt x="31897" y="14264"/>
                  </a:cubicBezTo>
                  <a:lnTo>
                    <a:pt x="31311" y="13929"/>
                  </a:lnTo>
                  <a:cubicBezTo>
                    <a:pt x="31060" y="13594"/>
                    <a:pt x="30558" y="13762"/>
                    <a:pt x="30390" y="13343"/>
                  </a:cubicBezTo>
                  <a:cubicBezTo>
                    <a:pt x="29804" y="13176"/>
                    <a:pt x="29218" y="12841"/>
                    <a:pt x="28800" y="12339"/>
                  </a:cubicBezTo>
                  <a:cubicBezTo>
                    <a:pt x="24446" y="9743"/>
                    <a:pt x="19842" y="7483"/>
                    <a:pt x="15070" y="5641"/>
                  </a:cubicBezTo>
                  <a:cubicBezTo>
                    <a:pt x="10967" y="3883"/>
                    <a:pt x="6781" y="2376"/>
                    <a:pt x="2763" y="283"/>
                  </a:cubicBezTo>
                  <a:cubicBezTo>
                    <a:pt x="2386" y="95"/>
                    <a:pt x="1915" y="0"/>
                    <a:pt x="1456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1" name="Google Shape;14361;p16"/>
            <p:cNvSpPr/>
            <p:nvPr/>
          </p:nvSpPr>
          <p:spPr>
            <a:xfrm>
              <a:off x="3710850" y="2718675"/>
              <a:ext cx="738575" cy="853600"/>
            </a:xfrm>
            <a:custGeom>
              <a:avLst/>
              <a:gdLst/>
              <a:ahLst/>
              <a:cxnLst/>
              <a:rect l="l" t="t" r="r" b="b"/>
              <a:pathLst>
                <a:path w="29543" h="34144" extrusionOk="0">
                  <a:moveTo>
                    <a:pt x="3785" y="2246"/>
                  </a:moveTo>
                  <a:cubicBezTo>
                    <a:pt x="3744" y="2287"/>
                    <a:pt x="3708" y="2343"/>
                    <a:pt x="3673" y="2414"/>
                  </a:cubicBezTo>
                  <a:cubicBezTo>
                    <a:pt x="3673" y="2330"/>
                    <a:pt x="3589" y="2330"/>
                    <a:pt x="3589" y="2246"/>
                  </a:cubicBezTo>
                  <a:close/>
                  <a:moveTo>
                    <a:pt x="1466" y="0"/>
                  </a:moveTo>
                  <a:cubicBezTo>
                    <a:pt x="650" y="0"/>
                    <a:pt x="1" y="270"/>
                    <a:pt x="157" y="1827"/>
                  </a:cubicBezTo>
                  <a:cubicBezTo>
                    <a:pt x="324" y="2414"/>
                    <a:pt x="659" y="3000"/>
                    <a:pt x="1161" y="3418"/>
                  </a:cubicBezTo>
                  <a:cubicBezTo>
                    <a:pt x="2501" y="5009"/>
                    <a:pt x="3840" y="6683"/>
                    <a:pt x="5180" y="8274"/>
                  </a:cubicBezTo>
                  <a:cubicBezTo>
                    <a:pt x="6268" y="10116"/>
                    <a:pt x="7524" y="11790"/>
                    <a:pt x="8864" y="13465"/>
                  </a:cubicBezTo>
                  <a:cubicBezTo>
                    <a:pt x="10036" y="14553"/>
                    <a:pt x="10454" y="16311"/>
                    <a:pt x="12129" y="16813"/>
                  </a:cubicBezTo>
                  <a:cubicBezTo>
                    <a:pt x="14557" y="19074"/>
                    <a:pt x="16147" y="21836"/>
                    <a:pt x="18240" y="24264"/>
                  </a:cubicBezTo>
                  <a:cubicBezTo>
                    <a:pt x="20919" y="27362"/>
                    <a:pt x="23096" y="30794"/>
                    <a:pt x="26110" y="33473"/>
                  </a:cubicBezTo>
                  <a:cubicBezTo>
                    <a:pt x="26361" y="33557"/>
                    <a:pt x="26612" y="33725"/>
                    <a:pt x="26696" y="33892"/>
                  </a:cubicBezTo>
                  <a:cubicBezTo>
                    <a:pt x="26863" y="34060"/>
                    <a:pt x="27031" y="34143"/>
                    <a:pt x="27282" y="34143"/>
                  </a:cubicBezTo>
                  <a:lnTo>
                    <a:pt x="27533" y="34143"/>
                  </a:lnTo>
                  <a:lnTo>
                    <a:pt x="28119" y="33976"/>
                  </a:lnTo>
                  <a:cubicBezTo>
                    <a:pt x="28287" y="33976"/>
                    <a:pt x="28538" y="33892"/>
                    <a:pt x="28705" y="33808"/>
                  </a:cubicBezTo>
                  <a:cubicBezTo>
                    <a:pt x="29040" y="33641"/>
                    <a:pt x="29542" y="33557"/>
                    <a:pt x="29291" y="32971"/>
                  </a:cubicBezTo>
                  <a:lnTo>
                    <a:pt x="28789" y="32469"/>
                  </a:lnTo>
                  <a:cubicBezTo>
                    <a:pt x="28621" y="32301"/>
                    <a:pt x="28454" y="32050"/>
                    <a:pt x="28287" y="31883"/>
                  </a:cubicBezTo>
                  <a:cubicBezTo>
                    <a:pt x="28203" y="31548"/>
                    <a:pt x="28035" y="31297"/>
                    <a:pt x="27868" y="30962"/>
                  </a:cubicBezTo>
                  <a:cubicBezTo>
                    <a:pt x="24603" y="27027"/>
                    <a:pt x="21254" y="23092"/>
                    <a:pt x="18073" y="19074"/>
                  </a:cubicBezTo>
                  <a:cubicBezTo>
                    <a:pt x="13719" y="13716"/>
                    <a:pt x="9868" y="7939"/>
                    <a:pt x="5180" y="2832"/>
                  </a:cubicBezTo>
                  <a:cubicBezTo>
                    <a:pt x="5013" y="2581"/>
                    <a:pt x="4761" y="2414"/>
                    <a:pt x="4510" y="2246"/>
                  </a:cubicBezTo>
                  <a:cubicBezTo>
                    <a:pt x="4343" y="2246"/>
                    <a:pt x="4175" y="2162"/>
                    <a:pt x="4008" y="2162"/>
                  </a:cubicBezTo>
                  <a:cubicBezTo>
                    <a:pt x="3953" y="2162"/>
                    <a:pt x="3907" y="2171"/>
                    <a:pt x="3867" y="2189"/>
                  </a:cubicBezTo>
                  <a:lnTo>
                    <a:pt x="3867" y="2189"/>
                  </a:lnTo>
                  <a:cubicBezTo>
                    <a:pt x="3925" y="2057"/>
                    <a:pt x="3934" y="1975"/>
                    <a:pt x="4008" y="1827"/>
                  </a:cubicBezTo>
                  <a:cubicBezTo>
                    <a:pt x="4008" y="1576"/>
                    <a:pt x="3924" y="1241"/>
                    <a:pt x="3840" y="990"/>
                  </a:cubicBezTo>
                  <a:cubicBezTo>
                    <a:pt x="3673" y="572"/>
                    <a:pt x="3338" y="237"/>
                    <a:pt x="3003" y="69"/>
                  </a:cubicBezTo>
                  <a:cubicBezTo>
                    <a:pt x="2938" y="74"/>
                    <a:pt x="2872" y="76"/>
                    <a:pt x="2804" y="76"/>
                  </a:cubicBezTo>
                  <a:cubicBezTo>
                    <a:pt x="2375" y="76"/>
                    <a:pt x="1897" y="0"/>
                    <a:pt x="1466" y="0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2" name="Google Shape;14362;p16"/>
            <p:cNvSpPr/>
            <p:nvPr/>
          </p:nvSpPr>
          <p:spPr>
            <a:xfrm>
              <a:off x="4378225" y="2882625"/>
              <a:ext cx="730475" cy="519175"/>
            </a:xfrm>
            <a:custGeom>
              <a:avLst/>
              <a:gdLst/>
              <a:ahLst/>
              <a:cxnLst/>
              <a:rect l="l" t="t" r="r" b="b"/>
              <a:pathLst>
                <a:path w="29219" h="20767" extrusionOk="0">
                  <a:moveTo>
                    <a:pt x="2603" y="1"/>
                  </a:moveTo>
                  <a:cubicBezTo>
                    <a:pt x="2176" y="1"/>
                    <a:pt x="1729" y="85"/>
                    <a:pt x="1257" y="293"/>
                  </a:cubicBezTo>
                  <a:cubicBezTo>
                    <a:pt x="2010" y="1046"/>
                    <a:pt x="2512" y="1465"/>
                    <a:pt x="3098" y="2218"/>
                  </a:cubicBezTo>
                  <a:cubicBezTo>
                    <a:pt x="3685" y="2972"/>
                    <a:pt x="3350" y="3641"/>
                    <a:pt x="2429" y="3809"/>
                  </a:cubicBezTo>
                  <a:cubicBezTo>
                    <a:pt x="2307" y="3845"/>
                    <a:pt x="2187" y="3861"/>
                    <a:pt x="2069" y="3861"/>
                  </a:cubicBezTo>
                  <a:cubicBezTo>
                    <a:pt x="1454" y="3861"/>
                    <a:pt x="873" y="3449"/>
                    <a:pt x="254" y="3449"/>
                  </a:cubicBezTo>
                  <a:cubicBezTo>
                    <a:pt x="170" y="3449"/>
                    <a:pt x="86" y="3457"/>
                    <a:pt x="1" y="3474"/>
                  </a:cubicBezTo>
                  <a:cubicBezTo>
                    <a:pt x="252" y="4060"/>
                    <a:pt x="754" y="4227"/>
                    <a:pt x="1257" y="4562"/>
                  </a:cubicBezTo>
                  <a:cubicBezTo>
                    <a:pt x="4605" y="6488"/>
                    <a:pt x="7870" y="8246"/>
                    <a:pt x="11136" y="10339"/>
                  </a:cubicBezTo>
                  <a:cubicBezTo>
                    <a:pt x="16326" y="13604"/>
                    <a:pt x="21433" y="17120"/>
                    <a:pt x="26624" y="20469"/>
                  </a:cubicBezTo>
                  <a:cubicBezTo>
                    <a:pt x="26930" y="20673"/>
                    <a:pt x="27277" y="20766"/>
                    <a:pt x="27621" y="20766"/>
                  </a:cubicBezTo>
                  <a:cubicBezTo>
                    <a:pt x="28124" y="20766"/>
                    <a:pt x="28620" y="20566"/>
                    <a:pt x="28968" y="20218"/>
                  </a:cubicBezTo>
                  <a:lnTo>
                    <a:pt x="29219" y="19883"/>
                  </a:lnTo>
                  <a:lnTo>
                    <a:pt x="29219" y="19464"/>
                  </a:lnTo>
                  <a:cubicBezTo>
                    <a:pt x="28884" y="19130"/>
                    <a:pt x="28968" y="18711"/>
                    <a:pt x="28717" y="18376"/>
                  </a:cubicBezTo>
                  <a:cubicBezTo>
                    <a:pt x="28633" y="18334"/>
                    <a:pt x="28549" y="18313"/>
                    <a:pt x="28466" y="18313"/>
                  </a:cubicBezTo>
                  <a:cubicBezTo>
                    <a:pt x="28382" y="18313"/>
                    <a:pt x="28298" y="18334"/>
                    <a:pt x="28214" y="18376"/>
                  </a:cubicBezTo>
                  <a:lnTo>
                    <a:pt x="28214" y="18878"/>
                  </a:lnTo>
                  <a:cubicBezTo>
                    <a:pt x="28063" y="19005"/>
                    <a:pt x="27911" y="19047"/>
                    <a:pt x="27760" y="19047"/>
                  </a:cubicBezTo>
                  <a:cubicBezTo>
                    <a:pt x="27449" y="19047"/>
                    <a:pt x="27138" y="18869"/>
                    <a:pt x="26827" y="18869"/>
                  </a:cubicBezTo>
                  <a:cubicBezTo>
                    <a:pt x="26787" y="18869"/>
                    <a:pt x="26747" y="18872"/>
                    <a:pt x="26707" y="18878"/>
                  </a:cubicBezTo>
                  <a:cubicBezTo>
                    <a:pt x="26373" y="18711"/>
                    <a:pt x="26205" y="18292"/>
                    <a:pt x="26205" y="17874"/>
                  </a:cubicBezTo>
                  <a:cubicBezTo>
                    <a:pt x="26205" y="17874"/>
                    <a:pt x="26289" y="17874"/>
                    <a:pt x="26289" y="17790"/>
                  </a:cubicBezTo>
                  <a:cubicBezTo>
                    <a:pt x="26373" y="17623"/>
                    <a:pt x="26289" y="17455"/>
                    <a:pt x="26205" y="17371"/>
                  </a:cubicBezTo>
                  <a:cubicBezTo>
                    <a:pt x="25535" y="17037"/>
                    <a:pt x="24698" y="17037"/>
                    <a:pt x="24196" y="16367"/>
                  </a:cubicBezTo>
                  <a:lnTo>
                    <a:pt x="23107" y="16367"/>
                  </a:lnTo>
                  <a:cubicBezTo>
                    <a:pt x="23066" y="16451"/>
                    <a:pt x="22982" y="16492"/>
                    <a:pt x="22888" y="16492"/>
                  </a:cubicBezTo>
                  <a:cubicBezTo>
                    <a:pt x="22794" y="16492"/>
                    <a:pt x="22689" y="16451"/>
                    <a:pt x="22605" y="16367"/>
                  </a:cubicBezTo>
                  <a:lnTo>
                    <a:pt x="21601" y="16367"/>
                  </a:lnTo>
                  <a:cubicBezTo>
                    <a:pt x="21266" y="16116"/>
                    <a:pt x="21266" y="15530"/>
                    <a:pt x="21601" y="15278"/>
                  </a:cubicBezTo>
                  <a:cubicBezTo>
                    <a:pt x="21684" y="15278"/>
                    <a:pt x="21684" y="15278"/>
                    <a:pt x="21768" y="15111"/>
                  </a:cubicBezTo>
                  <a:cubicBezTo>
                    <a:pt x="21852" y="15027"/>
                    <a:pt x="21768" y="14944"/>
                    <a:pt x="21601" y="14776"/>
                  </a:cubicBezTo>
                  <a:cubicBezTo>
                    <a:pt x="21266" y="14358"/>
                    <a:pt x="21266" y="13772"/>
                    <a:pt x="21601" y="13353"/>
                  </a:cubicBezTo>
                  <a:cubicBezTo>
                    <a:pt x="21601" y="13018"/>
                    <a:pt x="21266" y="13018"/>
                    <a:pt x="21098" y="12767"/>
                  </a:cubicBezTo>
                  <a:lnTo>
                    <a:pt x="20596" y="12767"/>
                  </a:lnTo>
                  <a:cubicBezTo>
                    <a:pt x="20512" y="12683"/>
                    <a:pt x="20419" y="12646"/>
                    <a:pt x="20332" y="12646"/>
                  </a:cubicBezTo>
                  <a:cubicBezTo>
                    <a:pt x="20159" y="12646"/>
                    <a:pt x="20010" y="12795"/>
                    <a:pt x="20010" y="13018"/>
                  </a:cubicBezTo>
                  <a:cubicBezTo>
                    <a:pt x="19926" y="13269"/>
                    <a:pt x="20094" y="13437"/>
                    <a:pt x="20261" y="13688"/>
                  </a:cubicBezTo>
                  <a:cubicBezTo>
                    <a:pt x="20224" y="13697"/>
                    <a:pt x="20191" y="13701"/>
                    <a:pt x="20159" y="13701"/>
                  </a:cubicBezTo>
                  <a:cubicBezTo>
                    <a:pt x="19906" y="13701"/>
                    <a:pt x="19815" y="13427"/>
                    <a:pt x="19591" y="13353"/>
                  </a:cubicBezTo>
                  <a:cubicBezTo>
                    <a:pt x="19424" y="13269"/>
                    <a:pt x="19089" y="13185"/>
                    <a:pt x="19089" y="13018"/>
                  </a:cubicBezTo>
                  <a:cubicBezTo>
                    <a:pt x="19089" y="12599"/>
                    <a:pt x="19591" y="12767"/>
                    <a:pt x="19842" y="12599"/>
                  </a:cubicBezTo>
                  <a:cubicBezTo>
                    <a:pt x="20428" y="12181"/>
                    <a:pt x="20763" y="11511"/>
                    <a:pt x="20596" y="10841"/>
                  </a:cubicBezTo>
                  <a:cubicBezTo>
                    <a:pt x="20428" y="10758"/>
                    <a:pt x="20345" y="10590"/>
                    <a:pt x="20177" y="10590"/>
                  </a:cubicBezTo>
                  <a:cubicBezTo>
                    <a:pt x="20151" y="10583"/>
                    <a:pt x="20122" y="10579"/>
                    <a:pt x="20091" y="10579"/>
                  </a:cubicBezTo>
                  <a:cubicBezTo>
                    <a:pt x="19723" y="10579"/>
                    <a:pt x="19049" y="11069"/>
                    <a:pt x="18694" y="11069"/>
                  </a:cubicBezTo>
                  <a:cubicBezTo>
                    <a:pt x="18413" y="11069"/>
                    <a:pt x="18331" y="10763"/>
                    <a:pt x="18754" y="9669"/>
                  </a:cubicBezTo>
                  <a:cubicBezTo>
                    <a:pt x="18942" y="9104"/>
                    <a:pt x="18471" y="8822"/>
                    <a:pt x="18012" y="8822"/>
                  </a:cubicBezTo>
                  <a:cubicBezTo>
                    <a:pt x="17859" y="8822"/>
                    <a:pt x="17708" y="8853"/>
                    <a:pt x="17582" y="8916"/>
                  </a:cubicBezTo>
                  <a:cubicBezTo>
                    <a:pt x="17275" y="9027"/>
                    <a:pt x="16949" y="9083"/>
                    <a:pt x="16624" y="9083"/>
                  </a:cubicBezTo>
                  <a:cubicBezTo>
                    <a:pt x="15973" y="9083"/>
                    <a:pt x="15322" y="8860"/>
                    <a:pt x="14819" y="8413"/>
                  </a:cubicBezTo>
                  <a:cubicBezTo>
                    <a:pt x="15656" y="7493"/>
                    <a:pt x="15740" y="7158"/>
                    <a:pt x="15238" y="7158"/>
                  </a:cubicBezTo>
                  <a:cubicBezTo>
                    <a:pt x="15019" y="7173"/>
                    <a:pt x="14803" y="7186"/>
                    <a:pt x="14596" y="7186"/>
                  </a:cubicBezTo>
                  <a:cubicBezTo>
                    <a:pt x="13692" y="7186"/>
                    <a:pt x="12946" y="6945"/>
                    <a:pt x="12810" y="5651"/>
                  </a:cubicBezTo>
                  <a:cubicBezTo>
                    <a:pt x="12810" y="5651"/>
                    <a:pt x="11973" y="5734"/>
                    <a:pt x="11554" y="5734"/>
                  </a:cubicBezTo>
                  <a:cubicBezTo>
                    <a:pt x="11136" y="5567"/>
                    <a:pt x="10801" y="5232"/>
                    <a:pt x="10633" y="4814"/>
                  </a:cubicBezTo>
                  <a:cubicBezTo>
                    <a:pt x="10349" y="4489"/>
                    <a:pt x="10114" y="4366"/>
                    <a:pt x="9911" y="4366"/>
                  </a:cubicBezTo>
                  <a:cubicBezTo>
                    <a:pt x="9274" y="4366"/>
                    <a:pt x="8944" y="5567"/>
                    <a:pt x="8373" y="5567"/>
                  </a:cubicBezTo>
                  <a:cubicBezTo>
                    <a:pt x="7870" y="4730"/>
                    <a:pt x="8624" y="4395"/>
                    <a:pt x="8708" y="3893"/>
                  </a:cubicBezTo>
                  <a:cubicBezTo>
                    <a:pt x="8875" y="3390"/>
                    <a:pt x="8457" y="3390"/>
                    <a:pt x="8122" y="3390"/>
                  </a:cubicBezTo>
                  <a:cubicBezTo>
                    <a:pt x="7619" y="3139"/>
                    <a:pt x="7117" y="2972"/>
                    <a:pt x="6615" y="2804"/>
                  </a:cubicBezTo>
                  <a:cubicBezTo>
                    <a:pt x="5191" y="2302"/>
                    <a:pt x="5861" y="1800"/>
                    <a:pt x="6615" y="1381"/>
                  </a:cubicBezTo>
                  <a:cubicBezTo>
                    <a:pt x="5318" y="992"/>
                    <a:pt x="4072" y="1"/>
                    <a:pt x="2603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3" name="Google Shape;14363;p16"/>
            <p:cNvSpPr/>
            <p:nvPr/>
          </p:nvSpPr>
          <p:spPr>
            <a:xfrm>
              <a:off x="5341000" y="3234275"/>
              <a:ext cx="676075" cy="522475"/>
            </a:xfrm>
            <a:custGeom>
              <a:avLst/>
              <a:gdLst/>
              <a:ahLst/>
              <a:cxnLst/>
              <a:rect l="l" t="t" r="r" b="b"/>
              <a:pathLst>
                <a:path w="27043" h="20899" extrusionOk="0">
                  <a:moveTo>
                    <a:pt x="2024" y="0"/>
                  </a:moveTo>
                  <a:cubicBezTo>
                    <a:pt x="1366" y="0"/>
                    <a:pt x="717" y="199"/>
                    <a:pt x="85" y="794"/>
                  </a:cubicBezTo>
                  <a:cubicBezTo>
                    <a:pt x="1" y="2133"/>
                    <a:pt x="1257" y="2468"/>
                    <a:pt x="1926" y="3138"/>
                  </a:cubicBezTo>
                  <a:cubicBezTo>
                    <a:pt x="4354" y="4980"/>
                    <a:pt x="7033" y="6571"/>
                    <a:pt x="9545" y="8329"/>
                  </a:cubicBezTo>
                  <a:lnTo>
                    <a:pt x="9796" y="8580"/>
                  </a:lnTo>
                  <a:lnTo>
                    <a:pt x="10382" y="8915"/>
                  </a:lnTo>
                  <a:cubicBezTo>
                    <a:pt x="10550" y="8998"/>
                    <a:pt x="10633" y="9082"/>
                    <a:pt x="10884" y="9250"/>
                  </a:cubicBezTo>
                  <a:cubicBezTo>
                    <a:pt x="11136" y="9417"/>
                    <a:pt x="11387" y="9668"/>
                    <a:pt x="11638" y="9836"/>
                  </a:cubicBezTo>
                  <a:cubicBezTo>
                    <a:pt x="12810" y="10924"/>
                    <a:pt x="14317" y="11761"/>
                    <a:pt x="15405" y="13017"/>
                  </a:cubicBezTo>
                  <a:cubicBezTo>
                    <a:pt x="15908" y="13519"/>
                    <a:pt x="16577" y="13854"/>
                    <a:pt x="17163" y="14273"/>
                  </a:cubicBezTo>
                  <a:lnTo>
                    <a:pt x="17415" y="14440"/>
                  </a:lnTo>
                  <a:cubicBezTo>
                    <a:pt x="17582" y="14608"/>
                    <a:pt x="17666" y="14775"/>
                    <a:pt x="17833" y="14859"/>
                  </a:cubicBezTo>
                  <a:lnTo>
                    <a:pt x="18084" y="15026"/>
                  </a:lnTo>
                  <a:cubicBezTo>
                    <a:pt x="18168" y="15194"/>
                    <a:pt x="18335" y="15277"/>
                    <a:pt x="18503" y="15445"/>
                  </a:cubicBezTo>
                  <a:cubicBezTo>
                    <a:pt x="18670" y="15528"/>
                    <a:pt x="18754" y="15612"/>
                    <a:pt x="18921" y="15696"/>
                  </a:cubicBezTo>
                  <a:lnTo>
                    <a:pt x="19424" y="15947"/>
                  </a:lnTo>
                  <a:lnTo>
                    <a:pt x="19591" y="16115"/>
                  </a:lnTo>
                  <a:lnTo>
                    <a:pt x="20010" y="16449"/>
                  </a:lnTo>
                  <a:lnTo>
                    <a:pt x="20177" y="16701"/>
                  </a:lnTo>
                  <a:cubicBezTo>
                    <a:pt x="20345" y="16784"/>
                    <a:pt x="20428" y="16868"/>
                    <a:pt x="20596" y="17035"/>
                  </a:cubicBezTo>
                  <a:cubicBezTo>
                    <a:pt x="20763" y="17119"/>
                    <a:pt x="20931" y="17203"/>
                    <a:pt x="21098" y="17370"/>
                  </a:cubicBezTo>
                  <a:cubicBezTo>
                    <a:pt x="21349" y="17538"/>
                    <a:pt x="21684" y="17789"/>
                    <a:pt x="21935" y="18040"/>
                  </a:cubicBezTo>
                  <a:lnTo>
                    <a:pt x="22187" y="18208"/>
                  </a:lnTo>
                  <a:cubicBezTo>
                    <a:pt x="22354" y="18375"/>
                    <a:pt x="22438" y="18459"/>
                    <a:pt x="22605" y="18626"/>
                  </a:cubicBezTo>
                  <a:lnTo>
                    <a:pt x="22856" y="18794"/>
                  </a:lnTo>
                  <a:lnTo>
                    <a:pt x="23191" y="18961"/>
                  </a:lnTo>
                  <a:cubicBezTo>
                    <a:pt x="24228" y="19360"/>
                    <a:pt x="24429" y="20898"/>
                    <a:pt x="25749" y="20898"/>
                  </a:cubicBezTo>
                  <a:cubicBezTo>
                    <a:pt x="25814" y="20898"/>
                    <a:pt x="25883" y="20894"/>
                    <a:pt x="25954" y="20887"/>
                  </a:cubicBezTo>
                  <a:cubicBezTo>
                    <a:pt x="26707" y="20301"/>
                    <a:pt x="27042" y="19296"/>
                    <a:pt x="26791" y="18375"/>
                  </a:cubicBezTo>
                  <a:lnTo>
                    <a:pt x="25703" y="16868"/>
                  </a:lnTo>
                  <a:cubicBezTo>
                    <a:pt x="25117" y="16449"/>
                    <a:pt x="24614" y="15947"/>
                    <a:pt x="24112" y="15445"/>
                  </a:cubicBezTo>
                  <a:cubicBezTo>
                    <a:pt x="23945" y="15277"/>
                    <a:pt x="23861" y="15110"/>
                    <a:pt x="23693" y="14942"/>
                  </a:cubicBezTo>
                  <a:cubicBezTo>
                    <a:pt x="23442" y="14440"/>
                    <a:pt x="23107" y="14105"/>
                    <a:pt x="22605" y="13854"/>
                  </a:cubicBezTo>
                  <a:cubicBezTo>
                    <a:pt x="21852" y="13268"/>
                    <a:pt x="20931" y="12933"/>
                    <a:pt x="20596" y="11929"/>
                  </a:cubicBezTo>
                  <a:cubicBezTo>
                    <a:pt x="19340" y="10924"/>
                    <a:pt x="17833" y="10422"/>
                    <a:pt x="16242" y="10422"/>
                  </a:cubicBezTo>
                  <a:cubicBezTo>
                    <a:pt x="16745" y="10170"/>
                    <a:pt x="17415" y="10003"/>
                    <a:pt x="17163" y="9250"/>
                  </a:cubicBezTo>
                  <a:cubicBezTo>
                    <a:pt x="16681" y="8687"/>
                    <a:pt x="16044" y="7738"/>
                    <a:pt x="15401" y="7738"/>
                  </a:cubicBezTo>
                  <a:cubicBezTo>
                    <a:pt x="15374" y="7738"/>
                    <a:pt x="15348" y="7739"/>
                    <a:pt x="15322" y="7743"/>
                  </a:cubicBezTo>
                  <a:cubicBezTo>
                    <a:pt x="15022" y="7802"/>
                    <a:pt x="14740" y="7830"/>
                    <a:pt x="14474" y="7830"/>
                  </a:cubicBezTo>
                  <a:cubicBezTo>
                    <a:pt x="12507" y="7830"/>
                    <a:pt x="11374" y="6317"/>
                    <a:pt x="10047" y="5064"/>
                  </a:cubicBezTo>
                  <a:cubicBezTo>
                    <a:pt x="9712" y="4645"/>
                    <a:pt x="9712" y="4729"/>
                    <a:pt x="10047" y="4310"/>
                  </a:cubicBezTo>
                  <a:cubicBezTo>
                    <a:pt x="10717" y="3640"/>
                    <a:pt x="10215" y="3222"/>
                    <a:pt x="9629" y="2971"/>
                  </a:cubicBezTo>
                  <a:cubicBezTo>
                    <a:pt x="8875" y="2636"/>
                    <a:pt x="7787" y="2719"/>
                    <a:pt x="7536" y="1547"/>
                  </a:cubicBezTo>
                  <a:cubicBezTo>
                    <a:pt x="7452" y="1212"/>
                    <a:pt x="7201" y="961"/>
                    <a:pt x="6950" y="794"/>
                  </a:cubicBezTo>
                  <a:cubicBezTo>
                    <a:pt x="6782" y="710"/>
                    <a:pt x="6615" y="673"/>
                    <a:pt x="6457" y="673"/>
                  </a:cubicBezTo>
                  <a:cubicBezTo>
                    <a:pt x="6140" y="673"/>
                    <a:pt x="5861" y="822"/>
                    <a:pt x="5694" y="1045"/>
                  </a:cubicBezTo>
                  <a:cubicBezTo>
                    <a:pt x="5526" y="1212"/>
                    <a:pt x="5443" y="1380"/>
                    <a:pt x="5359" y="1547"/>
                  </a:cubicBezTo>
                  <a:cubicBezTo>
                    <a:pt x="5443" y="1380"/>
                    <a:pt x="5359" y="1129"/>
                    <a:pt x="5359" y="961"/>
                  </a:cubicBezTo>
                  <a:cubicBezTo>
                    <a:pt x="5108" y="710"/>
                    <a:pt x="4857" y="543"/>
                    <a:pt x="4522" y="543"/>
                  </a:cubicBezTo>
                  <a:cubicBezTo>
                    <a:pt x="3685" y="310"/>
                    <a:pt x="2847" y="0"/>
                    <a:pt x="2024" y="0"/>
                  </a:cubicBezTo>
                  <a:close/>
                </a:path>
              </a:pathLst>
            </a:custGeom>
            <a:solidFill>
              <a:srgbClr val="63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4" name="Google Shape;14364;p16"/>
            <p:cNvSpPr/>
            <p:nvPr/>
          </p:nvSpPr>
          <p:spPr>
            <a:xfrm>
              <a:off x="5006125" y="2958750"/>
              <a:ext cx="487700" cy="305975"/>
            </a:xfrm>
            <a:custGeom>
              <a:avLst/>
              <a:gdLst/>
              <a:ahLst/>
              <a:cxnLst/>
              <a:rect l="l" t="t" r="r" b="b"/>
              <a:pathLst>
                <a:path w="19508" h="12239" extrusionOk="0">
                  <a:moveTo>
                    <a:pt x="2465" y="0"/>
                  </a:moveTo>
                  <a:cubicBezTo>
                    <a:pt x="1643" y="0"/>
                    <a:pt x="1183" y="978"/>
                    <a:pt x="503" y="1182"/>
                  </a:cubicBezTo>
                  <a:cubicBezTo>
                    <a:pt x="336" y="1350"/>
                    <a:pt x="168" y="1517"/>
                    <a:pt x="1" y="1685"/>
                  </a:cubicBezTo>
                  <a:cubicBezTo>
                    <a:pt x="670" y="2271"/>
                    <a:pt x="1843" y="2438"/>
                    <a:pt x="1508" y="3778"/>
                  </a:cubicBezTo>
                  <a:cubicBezTo>
                    <a:pt x="1424" y="4280"/>
                    <a:pt x="1675" y="4782"/>
                    <a:pt x="2094" y="5034"/>
                  </a:cubicBezTo>
                  <a:cubicBezTo>
                    <a:pt x="5275" y="7629"/>
                    <a:pt x="8875" y="9638"/>
                    <a:pt x="12307" y="11815"/>
                  </a:cubicBezTo>
                  <a:cubicBezTo>
                    <a:pt x="12475" y="11940"/>
                    <a:pt x="12684" y="12003"/>
                    <a:pt x="12894" y="12003"/>
                  </a:cubicBezTo>
                  <a:cubicBezTo>
                    <a:pt x="13103" y="12003"/>
                    <a:pt x="13312" y="11940"/>
                    <a:pt x="13480" y="11815"/>
                  </a:cubicBezTo>
                  <a:cubicBezTo>
                    <a:pt x="14216" y="11766"/>
                    <a:pt x="15011" y="11429"/>
                    <a:pt x="15778" y="11429"/>
                  </a:cubicBezTo>
                  <a:cubicBezTo>
                    <a:pt x="16319" y="11429"/>
                    <a:pt x="16846" y="11596"/>
                    <a:pt x="17331" y="12150"/>
                  </a:cubicBezTo>
                  <a:cubicBezTo>
                    <a:pt x="17373" y="12213"/>
                    <a:pt x="17430" y="12239"/>
                    <a:pt x="17495" y="12239"/>
                  </a:cubicBezTo>
                  <a:cubicBezTo>
                    <a:pt x="17692" y="12239"/>
                    <a:pt x="17959" y="12003"/>
                    <a:pt x="18084" y="11815"/>
                  </a:cubicBezTo>
                  <a:cubicBezTo>
                    <a:pt x="18335" y="11396"/>
                    <a:pt x="19507" y="11564"/>
                    <a:pt x="19005" y="10643"/>
                  </a:cubicBezTo>
                  <a:cubicBezTo>
                    <a:pt x="18709" y="10109"/>
                    <a:pt x="18160" y="9827"/>
                    <a:pt x="17598" y="9827"/>
                  </a:cubicBezTo>
                  <a:cubicBezTo>
                    <a:pt x="17366" y="9827"/>
                    <a:pt x="17132" y="9875"/>
                    <a:pt x="16912" y="9973"/>
                  </a:cubicBezTo>
                  <a:cubicBezTo>
                    <a:pt x="16870" y="10015"/>
                    <a:pt x="16828" y="10036"/>
                    <a:pt x="16786" y="10036"/>
                  </a:cubicBezTo>
                  <a:cubicBezTo>
                    <a:pt x="16745" y="10036"/>
                    <a:pt x="16703" y="10015"/>
                    <a:pt x="16661" y="9973"/>
                  </a:cubicBezTo>
                  <a:lnTo>
                    <a:pt x="16912" y="9973"/>
                  </a:lnTo>
                  <a:cubicBezTo>
                    <a:pt x="17582" y="8885"/>
                    <a:pt x="16326" y="8885"/>
                    <a:pt x="15991" y="8382"/>
                  </a:cubicBezTo>
                  <a:cubicBezTo>
                    <a:pt x="15405" y="7796"/>
                    <a:pt x="14484" y="7545"/>
                    <a:pt x="14149" y="6708"/>
                  </a:cubicBezTo>
                  <a:cubicBezTo>
                    <a:pt x="13982" y="6708"/>
                    <a:pt x="13814" y="6624"/>
                    <a:pt x="13731" y="6541"/>
                  </a:cubicBezTo>
                  <a:cubicBezTo>
                    <a:pt x="13647" y="6582"/>
                    <a:pt x="13584" y="6603"/>
                    <a:pt x="13521" y="6603"/>
                  </a:cubicBezTo>
                  <a:cubicBezTo>
                    <a:pt x="13459" y="6603"/>
                    <a:pt x="13396" y="6582"/>
                    <a:pt x="13312" y="6541"/>
                  </a:cubicBezTo>
                  <a:cubicBezTo>
                    <a:pt x="13312" y="6373"/>
                    <a:pt x="13228" y="6289"/>
                    <a:pt x="13145" y="6122"/>
                  </a:cubicBezTo>
                  <a:cubicBezTo>
                    <a:pt x="11303" y="5201"/>
                    <a:pt x="9377" y="4448"/>
                    <a:pt x="8038" y="2773"/>
                  </a:cubicBezTo>
                  <a:cubicBezTo>
                    <a:pt x="6196" y="2271"/>
                    <a:pt x="5024" y="513"/>
                    <a:pt x="3098" y="178"/>
                  </a:cubicBezTo>
                  <a:cubicBezTo>
                    <a:pt x="2863" y="52"/>
                    <a:pt x="2654" y="0"/>
                    <a:pt x="2465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5" name="Google Shape;14365;p16"/>
            <p:cNvSpPr/>
            <p:nvPr/>
          </p:nvSpPr>
          <p:spPr>
            <a:xfrm>
              <a:off x="4884725" y="4494125"/>
              <a:ext cx="544225" cy="510575"/>
            </a:xfrm>
            <a:custGeom>
              <a:avLst/>
              <a:gdLst/>
              <a:ahLst/>
              <a:cxnLst/>
              <a:rect l="l" t="t" r="r" b="b"/>
              <a:pathLst>
                <a:path w="21769" h="20423" extrusionOk="0">
                  <a:moveTo>
                    <a:pt x="1794" y="4038"/>
                  </a:moveTo>
                  <a:cubicBezTo>
                    <a:pt x="1878" y="4038"/>
                    <a:pt x="1962" y="4090"/>
                    <a:pt x="1927" y="4232"/>
                  </a:cubicBezTo>
                  <a:cubicBezTo>
                    <a:pt x="1918" y="4256"/>
                    <a:pt x="1911" y="4280"/>
                    <a:pt x="1903" y="4305"/>
                  </a:cubicBezTo>
                  <a:lnTo>
                    <a:pt x="1903" y="4305"/>
                  </a:lnTo>
                  <a:cubicBezTo>
                    <a:pt x="1872" y="4288"/>
                    <a:pt x="1825" y="4265"/>
                    <a:pt x="1759" y="4232"/>
                  </a:cubicBezTo>
                  <a:cubicBezTo>
                    <a:pt x="1566" y="4135"/>
                    <a:pt x="1679" y="4038"/>
                    <a:pt x="1794" y="4038"/>
                  </a:cubicBezTo>
                  <a:close/>
                  <a:moveTo>
                    <a:pt x="1369" y="0"/>
                  </a:moveTo>
                  <a:cubicBezTo>
                    <a:pt x="1261" y="0"/>
                    <a:pt x="1140" y="14"/>
                    <a:pt x="1006" y="46"/>
                  </a:cubicBezTo>
                  <a:cubicBezTo>
                    <a:pt x="838" y="632"/>
                    <a:pt x="1089" y="1301"/>
                    <a:pt x="1508" y="1720"/>
                  </a:cubicBezTo>
                  <a:cubicBezTo>
                    <a:pt x="2847" y="2976"/>
                    <a:pt x="1508" y="3143"/>
                    <a:pt x="838" y="3562"/>
                  </a:cubicBezTo>
                  <a:cubicBezTo>
                    <a:pt x="754" y="3478"/>
                    <a:pt x="629" y="3436"/>
                    <a:pt x="493" y="3436"/>
                  </a:cubicBezTo>
                  <a:cubicBezTo>
                    <a:pt x="357" y="3436"/>
                    <a:pt x="210" y="3478"/>
                    <a:pt x="85" y="3562"/>
                  </a:cubicBezTo>
                  <a:cubicBezTo>
                    <a:pt x="85" y="3729"/>
                    <a:pt x="1" y="3813"/>
                    <a:pt x="1" y="3897"/>
                  </a:cubicBezTo>
                  <a:cubicBezTo>
                    <a:pt x="1" y="4148"/>
                    <a:pt x="85" y="4399"/>
                    <a:pt x="252" y="4566"/>
                  </a:cubicBezTo>
                  <a:cubicBezTo>
                    <a:pt x="420" y="4734"/>
                    <a:pt x="587" y="4901"/>
                    <a:pt x="754" y="5069"/>
                  </a:cubicBezTo>
                  <a:cubicBezTo>
                    <a:pt x="818" y="5079"/>
                    <a:pt x="882" y="5085"/>
                    <a:pt x="945" y="5085"/>
                  </a:cubicBezTo>
                  <a:cubicBezTo>
                    <a:pt x="1378" y="5085"/>
                    <a:pt x="1770" y="4837"/>
                    <a:pt x="1843" y="4399"/>
                  </a:cubicBezTo>
                  <a:cubicBezTo>
                    <a:pt x="1856" y="4386"/>
                    <a:pt x="1870" y="4377"/>
                    <a:pt x="1885" y="4371"/>
                  </a:cubicBezTo>
                  <a:lnTo>
                    <a:pt x="1885" y="4371"/>
                  </a:lnTo>
                  <a:cubicBezTo>
                    <a:pt x="1687" y="5106"/>
                    <a:pt x="1784" y="6035"/>
                    <a:pt x="2178" y="6743"/>
                  </a:cubicBezTo>
                  <a:cubicBezTo>
                    <a:pt x="3852" y="8752"/>
                    <a:pt x="5526" y="10762"/>
                    <a:pt x="7285" y="12771"/>
                  </a:cubicBezTo>
                  <a:cubicBezTo>
                    <a:pt x="8624" y="14278"/>
                    <a:pt x="10215" y="15617"/>
                    <a:pt x="11722" y="17041"/>
                  </a:cubicBezTo>
                  <a:cubicBezTo>
                    <a:pt x="13611" y="18790"/>
                    <a:pt x="15734" y="20422"/>
                    <a:pt x="18434" y="20422"/>
                  </a:cubicBezTo>
                  <a:cubicBezTo>
                    <a:pt x="18964" y="20422"/>
                    <a:pt x="19516" y="20359"/>
                    <a:pt x="20094" y="20222"/>
                  </a:cubicBezTo>
                  <a:cubicBezTo>
                    <a:pt x="20303" y="20180"/>
                    <a:pt x="20512" y="20159"/>
                    <a:pt x="20722" y="20159"/>
                  </a:cubicBezTo>
                  <a:cubicBezTo>
                    <a:pt x="20931" y="20159"/>
                    <a:pt x="21140" y="20180"/>
                    <a:pt x="21349" y="20222"/>
                  </a:cubicBezTo>
                  <a:cubicBezTo>
                    <a:pt x="21768" y="19468"/>
                    <a:pt x="21015" y="19301"/>
                    <a:pt x="20680" y="18966"/>
                  </a:cubicBezTo>
                  <a:cubicBezTo>
                    <a:pt x="20429" y="18715"/>
                    <a:pt x="20177" y="18548"/>
                    <a:pt x="19926" y="18296"/>
                  </a:cubicBezTo>
                  <a:cubicBezTo>
                    <a:pt x="19759" y="18213"/>
                    <a:pt x="19508" y="18129"/>
                    <a:pt x="19340" y="18045"/>
                  </a:cubicBezTo>
                  <a:cubicBezTo>
                    <a:pt x="17833" y="17543"/>
                    <a:pt x="16243" y="17208"/>
                    <a:pt x="14652" y="17208"/>
                  </a:cubicBezTo>
                  <a:cubicBezTo>
                    <a:pt x="14568" y="16203"/>
                    <a:pt x="15573" y="16287"/>
                    <a:pt x="15824" y="15785"/>
                  </a:cubicBezTo>
                  <a:cubicBezTo>
                    <a:pt x="15991" y="15534"/>
                    <a:pt x="15991" y="15283"/>
                    <a:pt x="15824" y="15115"/>
                  </a:cubicBezTo>
                  <a:cubicBezTo>
                    <a:pt x="13815" y="14864"/>
                    <a:pt x="12140" y="14194"/>
                    <a:pt x="11136" y="12101"/>
                  </a:cubicBezTo>
                  <a:cubicBezTo>
                    <a:pt x="10885" y="11515"/>
                    <a:pt x="9712" y="11180"/>
                    <a:pt x="8875" y="10845"/>
                  </a:cubicBezTo>
                  <a:cubicBezTo>
                    <a:pt x="8804" y="10810"/>
                    <a:pt x="8745" y="10794"/>
                    <a:pt x="8696" y="10794"/>
                  </a:cubicBezTo>
                  <a:cubicBezTo>
                    <a:pt x="8317" y="10794"/>
                    <a:pt x="8487" y="11712"/>
                    <a:pt x="7904" y="11712"/>
                  </a:cubicBezTo>
                  <a:cubicBezTo>
                    <a:pt x="7845" y="11712"/>
                    <a:pt x="7779" y="11703"/>
                    <a:pt x="7703" y="11683"/>
                  </a:cubicBezTo>
                  <a:cubicBezTo>
                    <a:pt x="7166" y="11069"/>
                    <a:pt x="9300" y="9120"/>
                    <a:pt x="7343" y="9120"/>
                  </a:cubicBezTo>
                  <a:cubicBezTo>
                    <a:pt x="7164" y="9120"/>
                    <a:pt x="6951" y="9136"/>
                    <a:pt x="6699" y="9171"/>
                  </a:cubicBezTo>
                  <a:cubicBezTo>
                    <a:pt x="6531" y="9171"/>
                    <a:pt x="6699" y="8836"/>
                    <a:pt x="6866" y="8669"/>
                  </a:cubicBezTo>
                  <a:lnTo>
                    <a:pt x="7536" y="8334"/>
                  </a:lnTo>
                  <a:cubicBezTo>
                    <a:pt x="7033" y="7413"/>
                    <a:pt x="6699" y="6073"/>
                    <a:pt x="5861" y="5738"/>
                  </a:cubicBezTo>
                  <a:cubicBezTo>
                    <a:pt x="5079" y="5347"/>
                    <a:pt x="5320" y="4299"/>
                    <a:pt x="4673" y="4299"/>
                  </a:cubicBezTo>
                  <a:cubicBezTo>
                    <a:pt x="4627" y="4299"/>
                    <a:pt x="4577" y="4304"/>
                    <a:pt x="4522" y="4315"/>
                  </a:cubicBezTo>
                  <a:cubicBezTo>
                    <a:pt x="3601" y="4483"/>
                    <a:pt x="4187" y="5822"/>
                    <a:pt x="3266" y="6157"/>
                  </a:cubicBezTo>
                  <a:lnTo>
                    <a:pt x="2764" y="6157"/>
                  </a:lnTo>
                  <a:cubicBezTo>
                    <a:pt x="3182" y="5320"/>
                    <a:pt x="2847" y="4483"/>
                    <a:pt x="3099" y="3729"/>
                  </a:cubicBezTo>
                  <a:cubicBezTo>
                    <a:pt x="3433" y="2725"/>
                    <a:pt x="2764" y="2139"/>
                    <a:pt x="2513" y="1385"/>
                  </a:cubicBezTo>
                  <a:cubicBezTo>
                    <a:pt x="2292" y="725"/>
                    <a:pt x="2137" y="0"/>
                    <a:pt x="136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6" name="Google Shape;14366;p16"/>
            <p:cNvSpPr/>
            <p:nvPr/>
          </p:nvSpPr>
          <p:spPr>
            <a:xfrm>
              <a:off x="3974275" y="1743325"/>
              <a:ext cx="573525" cy="234075"/>
            </a:xfrm>
            <a:custGeom>
              <a:avLst/>
              <a:gdLst/>
              <a:ahLst/>
              <a:cxnLst/>
              <a:rect l="l" t="t" r="r" b="b"/>
              <a:pathLst>
                <a:path w="22941" h="9363" extrusionOk="0">
                  <a:moveTo>
                    <a:pt x="1338" y="1"/>
                  </a:moveTo>
                  <a:cubicBezTo>
                    <a:pt x="881" y="1"/>
                    <a:pt x="430" y="166"/>
                    <a:pt x="1" y="656"/>
                  </a:cubicBezTo>
                  <a:cubicBezTo>
                    <a:pt x="85" y="1661"/>
                    <a:pt x="1006" y="1828"/>
                    <a:pt x="1592" y="2330"/>
                  </a:cubicBezTo>
                  <a:cubicBezTo>
                    <a:pt x="2345" y="2833"/>
                    <a:pt x="3601" y="2498"/>
                    <a:pt x="4020" y="3754"/>
                  </a:cubicBezTo>
                  <a:cubicBezTo>
                    <a:pt x="4857" y="5093"/>
                    <a:pt x="6029" y="6182"/>
                    <a:pt x="7536" y="6935"/>
                  </a:cubicBezTo>
                  <a:cubicBezTo>
                    <a:pt x="7896" y="7135"/>
                    <a:pt x="8315" y="7355"/>
                    <a:pt x="8671" y="7355"/>
                  </a:cubicBezTo>
                  <a:cubicBezTo>
                    <a:pt x="9059" y="7355"/>
                    <a:pt x="9374" y="7095"/>
                    <a:pt x="9461" y="6265"/>
                  </a:cubicBezTo>
                  <a:cubicBezTo>
                    <a:pt x="9461" y="6014"/>
                    <a:pt x="9126" y="5847"/>
                    <a:pt x="9210" y="5679"/>
                  </a:cubicBezTo>
                  <a:cubicBezTo>
                    <a:pt x="9239" y="5651"/>
                    <a:pt x="9265" y="5639"/>
                    <a:pt x="9289" y="5639"/>
                  </a:cubicBezTo>
                  <a:cubicBezTo>
                    <a:pt x="9397" y="5639"/>
                    <a:pt x="9483" y="5858"/>
                    <a:pt x="9647" y="5858"/>
                  </a:cubicBezTo>
                  <a:cubicBezTo>
                    <a:pt x="9667" y="5858"/>
                    <a:pt x="9689" y="5854"/>
                    <a:pt x="9712" y="5847"/>
                  </a:cubicBezTo>
                  <a:cubicBezTo>
                    <a:pt x="10221" y="5847"/>
                    <a:pt x="10680" y="5317"/>
                    <a:pt x="11238" y="5317"/>
                  </a:cubicBezTo>
                  <a:cubicBezTo>
                    <a:pt x="11416" y="5317"/>
                    <a:pt x="11603" y="5370"/>
                    <a:pt x="11805" y="5512"/>
                  </a:cubicBezTo>
                  <a:cubicBezTo>
                    <a:pt x="10885" y="5679"/>
                    <a:pt x="9712" y="5930"/>
                    <a:pt x="9712" y="7103"/>
                  </a:cubicBezTo>
                  <a:cubicBezTo>
                    <a:pt x="9712" y="7821"/>
                    <a:pt x="10375" y="8081"/>
                    <a:pt x="11064" y="8081"/>
                  </a:cubicBezTo>
                  <a:cubicBezTo>
                    <a:pt x="11258" y="8081"/>
                    <a:pt x="11454" y="8060"/>
                    <a:pt x="11638" y="8023"/>
                  </a:cubicBezTo>
                  <a:cubicBezTo>
                    <a:pt x="12308" y="7856"/>
                    <a:pt x="12894" y="7605"/>
                    <a:pt x="13396" y="7186"/>
                  </a:cubicBezTo>
                  <a:cubicBezTo>
                    <a:pt x="13671" y="7029"/>
                    <a:pt x="13867" y="6964"/>
                    <a:pt x="14009" y="6964"/>
                  </a:cubicBezTo>
                  <a:cubicBezTo>
                    <a:pt x="14473" y="6964"/>
                    <a:pt x="14356" y="7658"/>
                    <a:pt x="14484" y="8107"/>
                  </a:cubicBezTo>
                  <a:cubicBezTo>
                    <a:pt x="14652" y="8693"/>
                    <a:pt x="14819" y="9195"/>
                    <a:pt x="15489" y="9363"/>
                  </a:cubicBezTo>
                  <a:cubicBezTo>
                    <a:pt x="15824" y="9279"/>
                    <a:pt x="16159" y="9112"/>
                    <a:pt x="16410" y="8861"/>
                  </a:cubicBezTo>
                  <a:cubicBezTo>
                    <a:pt x="16661" y="8609"/>
                    <a:pt x="16912" y="8275"/>
                    <a:pt x="17331" y="8275"/>
                  </a:cubicBezTo>
                  <a:cubicBezTo>
                    <a:pt x="17582" y="8275"/>
                    <a:pt x="17917" y="8358"/>
                    <a:pt x="18168" y="8442"/>
                  </a:cubicBezTo>
                  <a:cubicBezTo>
                    <a:pt x="18336" y="8442"/>
                    <a:pt x="18503" y="8358"/>
                    <a:pt x="18670" y="8358"/>
                  </a:cubicBezTo>
                  <a:cubicBezTo>
                    <a:pt x="18797" y="8168"/>
                    <a:pt x="18900" y="8098"/>
                    <a:pt x="18988" y="8098"/>
                  </a:cubicBezTo>
                  <a:cubicBezTo>
                    <a:pt x="19132" y="8098"/>
                    <a:pt x="19236" y="8286"/>
                    <a:pt x="19340" y="8442"/>
                  </a:cubicBezTo>
                  <a:lnTo>
                    <a:pt x="19926" y="8442"/>
                  </a:lnTo>
                  <a:cubicBezTo>
                    <a:pt x="20847" y="8275"/>
                    <a:pt x="21852" y="8609"/>
                    <a:pt x="22689" y="7772"/>
                  </a:cubicBezTo>
                  <a:cubicBezTo>
                    <a:pt x="22773" y="7605"/>
                    <a:pt x="22856" y="7354"/>
                    <a:pt x="22940" y="7186"/>
                  </a:cubicBezTo>
                  <a:lnTo>
                    <a:pt x="22940" y="6851"/>
                  </a:lnTo>
                  <a:cubicBezTo>
                    <a:pt x="22103" y="4256"/>
                    <a:pt x="19675" y="5093"/>
                    <a:pt x="17917" y="4340"/>
                  </a:cubicBezTo>
                  <a:cubicBezTo>
                    <a:pt x="17750" y="4256"/>
                    <a:pt x="17498" y="4172"/>
                    <a:pt x="17331" y="4089"/>
                  </a:cubicBezTo>
                  <a:cubicBezTo>
                    <a:pt x="15991" y="3419"/>
                    <a:pt x="14568" y="2917"/>
                    <a:pt x="13145" y="2749"/>
                  </a:cubicBezTo>
                  <a:cubicBezTo>
                    <a:pt x="10885" y="2247"/>
                    <a:pt x="8540" y="2163"/>
                    <a:pt x="6615" y="656"/>
                  </a:cubicBezTo>
                  <a:cubicBezTo>
                    <a:pt x="6356" y="553"/>
                    <a:pt x="6065" y="481"/>
                    <a:pt x="5763" y="481"/>
                  </a:cubicBezTo>
                  <a:cubicBezTo>
                    <a:pt x="5575" y="481"/>
                    <a:pt x="5383" y="508"/>
                    <a:pt x="5192" y="572"/>
                  </a:cubicBezTo>
                  <a:cubicBezTo>
                    <a:pt x="5085" y="487"/>
                    <a:pt x="4972" y="456"/>
                    <a:pt x="4854" y="456"/>
                  </a:cubicBezTo>
                  <a:cubicBezTo>
                    <a:pt x="4547" y="456"/>
                    <a:pt x="4203" y="666"/>
                    <a:pt x="3822" y="666"/>
                  </a:cubicBezTo>
                  <a:cubicBezTo>
                    <a:pt x="3777" y="666"/>
                    <a:pt x="3731" y="663"/>
                    <a:pt x="3685" y="656"/>
                  </a:cubicBezTo>
                  <a:cubicBezTo>
                    <a:pt x="2941" y="497"/>
                    <a:pt x="2131" y="1"/>
                    <a:pt x="133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7" name="Google Shape;14367;p16"/>
            <p:cNvSpPr/>
            <p:nvPr/>
          </p:nvSpPr>
          <p:spPr>
            <a:xfrm>
              <a:off x="4953800" y="3965200"/>
              <a:ext cx="316075" cy="496600"/>
            </a:xfrm>
            <a:custGeom>
              <a:avLst/>
              <a:gdLst/>
              <a:ahLst/>
              <a:cxnLst/>
              <a:rect l="l" t="t" r="r" b="b"/>
              <a:pathLst>
                <a:path w="12643" h="19864" extrusionOk="0">
                  <a:moveTo>
                    <a:pt x="2847" y="1"/>
                  </a:moveTo>
                  <a:cubicBezTo>
                    <a:pt x="2763" y="1"/>
                    <a:pt x="2680" y="63"/>
                    <a:pt x="2596" y="189"/>
                  </a:cubicBezTo>
                  <a:cubicBezTo>
                    <a:pt x="2534" y="867"/>
                    <a:pt x="2246" y="1272"/>
                    <a:pt x="1731" y="1272"/>
                  </a:cubicBezTo>
                  <a:cubicBezTo>
                    <a:pt x="1546" y="1272"/>
                    <a:pt x="1332" y="1220"/>
                    <a:pt x="1089" y="1110"/>
                  </a:cubicBezTo>
                  <a:cubicBezTo>
                    <a:pt x="896" y="1013"/>
                    <a:pt x="730" y="917"/>
                    <a:pt x="577" y="917"/>
                  </a:cubicBezTo>
                  <a:cubicBezTo>
                    <a:pt x="464" y="917"/>
                    <a:pt x="358" y="968"/>
                    <a:pt x="252" y="1110"/>
                  </a:cubicBezTo>
                  <a:cubicBezTo>
                    <a:pt x="1" y="1528"/>
                    <a:pt x="84" y="1947"/>
                    <a:pt x="336" y="2282"/>
                  </a:cubicBezTo>
                  <a:cubicBezTo>
                    <a:pt x="754" y="2617"/>
                    <a:pt x="1089" y="2868"/>
                    <a:pt x="1591" y="3119"/>
                  </a:cubicBezTo>
                  <a:cubicBezTo>
                    <a:pt x="2680" y="3873"/>
                    <a:pt x="3852" y="4626"/>
                    <a:pt x="2931" y="6300"/>
                  </a:cubicBezTo>
                  <a:cubicBezTo>
                    <a:pt x="2680" y="6719"/>
                    <a:pt x="3098" y="7221"/>
                    <a:pt x="3433" y="7640"/>
                  </a:cubicBezTo>
                  <a:cubicBezTo>
                    <a:pt x="3768" y="8059"/>
                    <a:pt x="4187" y="8477"/>
                    <a:pt x="4773" y="8645"/>
                  </a:cubicBezTo>
                  <a:cubicBezTo>
                    <a:pt x="6112" y="9231"/>
                    <a:pt x="3601" y="9231"/>
                    <a:pt x="4605" y="9900"/>
                  </a:cubicBezTo>
                  <a:cubicBezTo>
                    <a:pt x="5275" y="10403"/>
                    <a:pt x="5777" y="11240"/>
                    <a:pt x="6615" y="11659"/>
                  </a:cubicBezTo>
                  <a:lnTo>
                    <a:pt x="6615" y="11742"/>
                  </a:lnTo>
                  <a:cubicBezTo>
                    <a:pt x="6615" y="12328"/>
                    <a:pt x="6698" y="12914"/>
                    <a:pt x="6949" y="13417"/>
                  </a:cubicBezTo>
                  <a:cubicBezTo>
                    <a:pt x="7619" y="14589"/>
                    <a:pt x="7703" y="16598"/>
                    <a:pt x="9461" y="16682"/>
                  </a:cubicBezTo>
                  <a:cubicBezTo>
                    <a:pt x="11219" y="16849"/>
                    <a:pt x="10801" y="17770"/>
                    <a:pt x="10633" y="18775"/>
                  </a:cubicBezTo>
                  <a:cubicBezTo>
                    <a:pt x="10549" y="19779"/>
                    <a:pt x="11387" y="19863"/>
                    <a:pt x="11889" y="19863"/>
                  </a:cubicBezTo>
                  <a:cubicBezTo>
                    <a:pt x="12475" y="19779"/>
                    <a:pt x="12642" y="19110"/>
                    <a:pt x="12559" y="18607"/>
                  </a:cubicBezTo>
                  <a:cubicBezTo>
                    <a:pt x="12559" y="17770"/>
                    <a:pt x="12391" y="16933"/>
                    <a:pt x="12224" y="16179"/>
                  </a:cubicBezTo>
                  <a:cubicBezTo>
                    <a:pt x="11219" y="13584"/>
                    <a:pt x="9963" y="11156"/>
                    <a:pt x="8456" y="8812"/>
                  </a:cubicBezTo>
                  <a:cubicBezTo>
                    <a:pt x="6615" y="6049"/>
                    <a:pt x="5359" y="2784"/>
                    <a:pt x="3098" y="189"/>
                  </a:cubicBezTo>
                  <a:cubicBezTo>
                    <a:pt x="3015" y="63"/>
                    <a:pt x="2931" y="1"/>
                    <a:pt x="2847" y="1"/>
                  </a:cubicBezTo>
                  <a:close/>
                </a:path>
              </a:pathLst>
            </a:custGeom>
            <a:solidFill>
              <a:srgbClr val="6B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8" name="Google Shape;14368;p16"/>
            <p:cNvSpPr/>
            <p:nvPr/>
          </p:nvSpPr>
          <p:spPr>
            <a:xfrm>
              <a:off x="4269400" y="1016700"/>
              <a:ext cx="858150" cy="286175"/>
            </a:xfrm>
            <a:custGeom>
              <a:avLst/>
              <a:gdLst/>
              <a:ahLst/>
              <a:cxnLst/>
              <a:rect l="l" t="t" r="r" b="b"/>
              <a:pathLst>
                <a:path w="34326" h="11447" extrusionOk="0">
                  <a:moveTo>
                    <a:pt x="419" y="1"/>
                  </a:moveTo>
                  <a:cubicBezTo>
                    <a:pt x="0" y="1005"/>
                    <a:pt x="586" y="1591"/>
                    <a:pt x="1424" y="2094"/>
                  </a:cubicBezTo>
                  <a:lnTo>
                    <a:pt x="1759" y="2094"/>
                  </a:lnTo>
                  <a:cubicBezTo>
                    <a:pt x="1926" y="1926"/>
                    <a:pt x="2093" y="1759"/>
                    <a:pt x="2261" y="1591"/>
                  </a:cubicBezTo>
                  <a:lnTo>
                    <a:pt x="3349" y="1591"/>
                  </a:lnTo>
                  <a:cubicBezTo>
                    <a:pt x="3391" y="1508"/>
                    <a:pt x="3475" y="1466"/>
                    <a:pt x="3569" y="1466"/>
                  </a:cubicBezTo>
                  <a:cubicBezTo>
                    <a:pt x="3663" y="1466"/>
                    <a:pt x="3768" y="1508"/>
                    <a:pt x="3852" y="1591"/>
                  </a:cubicBezTo>
                  <a:lnTo>
                    <a:pt x="4354" y="1591"/>
                  </a:lnTo>
                  <a:cubicBezTo>
                    <a:pt x="4479" y="1424"/>
                    <a:pt x="4668" y="1340"/>
                    <a:pt x="4856" y="1340"/>
                  </a:cubicBezTo>
                  <a:cubicBezTo>
                    <a:pt x="5045" y="1340"/>
                    <a:pt x="5233" y="1424"/>
                    <a:pt x="5358" y="1591"/>
                  </a:cubicBezTo>
                  <a:cubicBezTo>
                    <a:pt x="5442" y="1591"/>
                    <a:pt x="5442" y="1675"/>
                    <a:pt x="5526" y="1759"/>
                  </a:cubicBezTo>
                  <a:cubicBezTo>
                    <a:pt x="5526" y="1842"/>
                    <a:pt x="5526" y="2010"/>
                    <a:pt x="5358" y="2094"/>
                  </a:cubicBezTo>
                  <a:cubicBezTo>
                    <a:pt x="5358" y="2094"/>
                    <a:pt x="5275" y="2177"/>
                    <a:pt x="5191" y="2261"/>
                  </a:cubicBezTo>
                  <a:cubicBezTo>
                    <a:pt x="5191" y="2345"/>
                    <a:pt x="5191" y="2512"/>
                    <a:pt x="5358" y="2596"/>
                  </a:cubicBezTo>
                  <a:cubicBezTo>
                    <a:pt x="5526" y="2763"/>
                    <a:pt x="5693" y="2931"/>
                    <a:pt x="5861" y="3098"/>
                  </a:cubicBezTo>
                  <a:cubicBezTo>
                    <a:pt x="6196" y="3266"/>
                    <a:pt x="6551" y="3349"/>
                    <a:pt x="6897" y="3349"/>
                  </a:cubicBezTo>
                  <a:cubicBezTo>
                    <a:pt x="7242" y="3349"/>
                    <a:pt x="7577" y="3266"/>
                    <a:pt x="7870" y="3098"/>
                  </a:cubicBezTo>
                  <a:lnTo>
                    <a:pt x="9377" y="3098"/>
                  </a:lnTo>
                  <a:cubicBezTo>
                    <a:pt x="9796" y="3098"/>
                    <a:pt x="10131" y="3266"/>
                    <a:pt x="10382" y="3601"/>
                  </a:cubicBezTo>
                  <a:cubicBezTo>
                    <a:pt x="10594" y="3834"/>
                    <a:pt x="10763" y="3922"/>
                    <a:pt x="10906" y="3922"/>
                  </a:cubicBezTo>
                  <a:cubicBezTo>
                    <a:pt x="11325" y="3922"/>
                    <a:pt x="11514" y="3161"/>
                    <a:pt x="11889" y="3098"/>
                  </a:cubicBezTo>
                  <a:cubicBezTo>
                    <a:pt x="12056" y="3182"/>
                    <a:pt x="12223" y="3349"/>
                    <a:pt x="12391" y="3601"/>
                  </a:cubicBezTo>
                  <a:lnTo>
                    <a:pt x="12893" y="4103"/>
                  </a:lnTo>
                  <a:cubicBezTo>
                    <a:pt x="13061" y="4187"/>
                    <a:pt x="13228" y="4438"/>
                    <a:pt x="13396" y="4522"/>
                  </a:cubicBezTo>
                  <a:cubicBezTo>
                    <a:pt x="13312" y="4940"/>
                    <a:pt x="13563" y="5359"/>
                    <a:pt x="13898" y="5610"/>
                  </a:cubicBezTo>
                  <a:cubicBezTo>
                    <a:pt x="14163" y="5941"/>
                    <a:pt x="14428" y="6076"/>
                    <a:pt x="14683" y="6076"/>
                  </a:cubicBezTo>
                  <a:cubicBezTo>
                    <a:pt x="15072" y="6076"/>
                    <a:pt x="15436" y="5763"/>
                    <a:pt x="15740" y="5359"/>
                  </a:cubicBezTo>
                  <a:cubicBezTo>
                    <a:pt x="15899" y="5147"/>
                    <a:pt x="16091" y="4935"/>
                    <a:pt x="16296" y="4935"/>
                  </a:cubicBezTo>
                  <a:cubicBezTo>
                    <a:pt x="16414" y="4935"/>
                    <a:pt x="16538" y="5007"/>
                    <a:pt x="16661" y="5191"/>
                  </a:cubicBezTo>
                  <a:cubicBezTo>
                    <a:pt x="17143" y="5771"/>
                    <a:pt x="17682" y="5988"/>
                    <a:pt x="18260" y="5988"/>
                  </a:cubicBezTo>
                  <a:cubicBezTo>
                    <a:pt x="18684" y="5988"/>
                    <a:pt x="19130" y="5871"/>
                    <a:pt x="19591" y="5694"/>
                  </a:cubicBezTo>
                  <a:cubicBezTo>
                    <a:pt x="19821" y="5579"/>
                    <a:pt x="20060" y="5523"/>
                    <a:pt x="20293" y="5523"/>
                  </a:cubicBezTo>
                  <a:cubicBezTo>
                    <a:pt x="20738" y="5523"/>
                    <a:pt x="21158" y="5727"/>
                    <a:pt x="21433" y="6112"/>
                  </a:cubicBezTo>
                  <a:cubicBezTo>
                    <a:pt x="22688" y="6447"/>
                    <a:pt x="23861" y="6866"/>
                    <a:pt x="23526" y="8540"/>
                  </a:cubicBezTo>
                  <a:cubicBezTo>
                    <a:pt x="23442" y="8791"/>
                    <a:pt x="23526" y="9042"/>
                    <a:pt x="23693" y="9210"/>
                  </a:cubicBezTo>
                  <a:cubicBezTo>
                    <a:pt x="23836" y="8965"/>
                    <a:pt x="24009" y="8884"/>
                    <a:pt x="24197" y="8884"/>
                  </a:cubicBezTo>
                  <a:cubicBezTo>
                    <a:pt x="24559" y="8884"/>
                    <a:pt x="24976" y="9181"/>
                    <a:pt x="25347" y="9181"/>
                  </a:cubicBezTo>
                  <a:cubicBezTo>
                    <a:pt x="25575" y="9181"/>
                    <a:pt x="25785" y="9069"/>
                    <a:pt x="25954" y="8708"/>
                  </a:cubicBezTo>
                  <a:cubicBezTo>
                    <a:pt x="26118" y="8324"/>
                    <a:pt x="26426" y="8155"/>
                    <a:pt x="26854" y="8155"/>
                  </a:cubicBezTo>
                  <a:cubicBezTo>
                    <a:pt x="27080" y="8155"/>
                    <a:pt x="27339" y="8202"/>
                    <a:pt x="27628" y="8289"/>
                  </a:cubicBezTo>
                  <a:cubicBezTo>
                    <a:pt x="27377" y="8456"/>
                    <a:pt x="27042" y="8540"/>
                    <a:pt x="26874" y="8791"/>
                  </a:cubicBezTo>
                  <a:cubicBezTo>
                    <a:pt x="26372" y="9210"/>
                    <a:pt x="25786" y="9880"/>
                    <a:pt x="26372" y="10382"/>
                  </a:cubicBezTo>
                  <a:cubicBezTo>
                    <a:pt x="26510" y="10486"/>
                    <a:pt x="26627" y="10529"/>
                    <a:pt x="26729" y="10529"/>
                  </a:cubicBezTo>
                  <a:cubicBezTo>
                    <a:pt x="27118" y="10529"/>
                    <a:pt x="27278" y="9894"/>
                    <a:pt x="27544" y="9628"/>
                  </a:cubicBezTo>
                  <a:cubicBezTo>
                    <a:pt x="27804" y="9412"/>
                    <a:pt x="27957" y="9330"/>
                    <a:pt x="28045" y="9330"/>
                  </a:cubicBezTo>
                  <a:cubicBezTo>
                    <a:pt x="28296" y="9330"/>
                    <a:pt x="28006" y="10007"/>
                    <a:pt x="28130" y="10131"/>
                  </a:cubicBezTo>
                  <a:cubicBezTo>
                    <a:pt x="28242" y="10270"/>
                    <a:pt x="28344" y="10317"/>
                    <a:pt x="28440" y="10317"/>
                  </a:cubicBezTo>
                  <a:cubicBezTo>
                    <a:pt x="28633" y="10317"/>
                    <a:pt x="28800" y="10131"/>
                    <a:pt x="28967" y="10131"/>
                  </a:cubicBezTo>
                  <a:cubicBezTo>
                    <a:pt x="29120" y="9825"/>
                    <a:pt x="29343" y="9450"/>
                    <a:pt x="29698" y="9450"/>
                  </a:cubicBezTo>
                  <a:cubicBezTo>
                    <a:pt x="29732" y="9450"/>
                    <a:pt x="29768" y="9454"/>
                    <a:pt x="29805" y="9461"/>
                  </a:cubicBezTo>
                  <a:cubicBezTo>
                    <a:pt x="30642" y="9628"/>
                    <a:pt x="31479" y="9461"/>
                    <a:pt x="31898" y="10466"/>
                  </a:cubicBezTo>
                  <a:cubicBezTo>
                    <a:pt x="32221" y="11112"/>
                    <a:pt x="32614" y="11447"/>
                    <a:pt x="33098" y="11447"/>
                  </a:cubicBezTo>
                  <a:cubicBezTo>
                    <a:pt x="33366" y="11447"/>
                    <a:pt x="33662" y="11344"/>
                    <a:pt x="33991" y="11135"/>
                  </a:cubicBezTo>
                  <a:cubicBezTo>
                    <a:pt x="34325" y="10968"/>
                    <a:pt x="34325" y="10717"/>
                    <a:pt x="34074" y="10466"/>
                  </a:cubicBezTo>
                  <a:cubicBezTo>
                    <a:pt x="29470" y="7954"/>
                    <a:pt x="24530" y="6363"/>
                    <a:pt x="19675" y="4354"/>
                  </a:cubicBezTo>
                  <a:cubicBezTo>
                    <a:pt x="16996" y="3433"/>
                    <a:pt x="14316" y="2763"/>
                    <a:pt x="11554" y="2261"/>
                  </a:cubicBezTo>
                  <a:cubicBezTo>
                    <a:pt x="7786" y="1591"/>
                    <a:pt x="4186" y="168"/>
                    <a:pt x="419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9" name="Google Shape;14369;p16"/>
            <p:cNvSpPr/>
            <p:nvPr/>
          </p:nvSpPr>
          <p:spPr>
            <a:xfrm>
              <a:off x="3019875" y="1916875"/>
              <a:ext cx="332825" cy="420525"/>
            </a:xfrm>
            <a:custGeom>
              <a:avLst/>
              <a:gdLst/>
              <a:ahLst/>
              <a:cxnLst/>
              <a:rect l="l" t="t" r="r" b="b"/>
              <a:pathLst>
                <a:path w="13313" h="16821" extrusionOk="0">
                  <a:moveTo>
                    <a:pt x="1388" y="0"/>
                  </a:moveTo>
                  <a:cubicBezTo>
                    <a:pt x="1237" y="0"/>
                    <a:pt x="1083" y="48"/>
                    <a:pt x="922" y="161"/>
                  </a:cubicBezTo>
                  <a:cubicBezTo>
                    <a:pt x="1" y="747"/>
                    <a:pt x="922" y="1584"/>
                    <a:pt x="1173" y="2337"/>
                  </a:cubicBezTo>
                  <a:cubicBezTo>
                    <a:pt x="1232" y="2573"/>
                    <a:pt x="1156" y="2632"/>
                    <a:pt x="1033" y="2632"/>
                  </a:cubicBezTo>
                  <a:cubicBezTo>
                    <a:pt x="908" y="2632"/>
                    <a:pt x="733" y="2570"/>
                    <a:pt x="602" y="2570"/>
                  </a:cubicBezTo>
                  <a:cubicBezTo>
                    <a:pt x="497" y="2570"/>
                    <a:pt x="419" y="2611"/>
                    <a:pt x="419" y="2756"/>
                  </a:cubicBezTo>
                  <a:cubicBezTo>
                    <a:pt x="1173" y="4179"/>
                    <a:pt x="2178" y="5435"/>
                    <a:pt x="3517" y="6272"/>
                  </a:cubicBezTo>
                  <a:cubicBezTo>
                    <a:pt x="4187" y="6858"/>
                    <a:pt x="4689" y="7528"/>
                    <a:pt x="5108" y="8281"/>
                  </a:cubicBezTo>
                  <a:cubicBezTo>
                    <a:pt x="5359" y="8449"/>
                    <a:pt x="5526" y="8616"/>
                    <a:pt x="5610" y="8867"/>
                  </a:cubicBezTo>
                  <a:lnTo>
                    <a:pt x="8624" y="12300"/>
                  </a:lnTo>
                  <a:cubicBezTo>
                    <a:pt x="9712" y="14142"/>
                    <a:pt x="9964" y="16570"/>
                    <a:pt x="12726" y="16821"/>
                  </a:cubicBezTo>
                  <a:cubicBezTo>
                    <a:pt x="13312" y="15314"/>
                    <a:pt x="12308" y="14225"/>
                    <a:pt x="11470" y="13221"/>
                  </a:cubicBezTo>
                  <a:cubicBezTo>
                    <a:pt x="10466" y="11965"/>
                    <a:pt x="11805" y="12132"/>
                    <a:pt x="12224" y="11714"/>
                  </a:cubicBezTo>
                  <a:cubicBezTo>
                    <a:pt x="11554" y="10123"/>
                    <a:pt x="10215" y="9202"/>
                    <a:pt x="9210" y="7946"/>
                  </a:cubicBezTo>
                  <a:cubicBezTo>
                    <a:pt x="7368" y="5602"/>
                    <a:pt x="5191" y="3426"/>
                    <a:pt x="3182" y="1249"/>
                  </a:cubicBezTo>
                  <a:cubicBezTo>
                    <a:pt x="2574" y="843"/>
                    <a:pt x="2019" y="0"/>
                    <a:pt x="1388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0" name="Google Shape;14370;p16"/>
            <p:cNvSpPr/>
            <p:nvPr/>
          </p:nvSpPr>
          <p:spPr>
            <a:xfrm>
              <a:off x="5142175" y="1573875"/>
              <a:ext cx="479325" cy="173575"/>
            </a:xfrm>
            <a:custGeom>
              <a:avLst/>
              <a:gdLst/>
              <a:ahLst/>
              <a:cxnLst/>
              <a:rect l="l" t="t" r="r" b="b"/>
              <a:pathLst>
                <a:path w="19173" h="6943" extrusionOk="0">
                  <a:moveTo>
                    <a:pt x="16320" y="0"/>
                  </a:moveTo>
                  <a:cubicBezTo>
                    <a:pt x="15499" y="0"/>
                    <a:pt x="15509" y="1395"/>
                    <a:pt x="14986" y="1992"/>
                  </a:cubicBezTo>
                  <a:cubicBezTo>
                    <a:pt x="15070" y="2913"/>
                    <a:pt x="16242" y="2997"/>
                    <a:pt x="16661" y="3918"/>
                  </a:cubicBezTo>
                  <a:cubicBezTo>
                    <a:pt x="15823" y="3499"/>
                    <a:pt x="14986" y="3164"/>
                    <a:pt x="14065" y="2913"/>
                  </a:cubicBezTo>
                  <a:cubicBezTo>
                    <a:pt x="13717" y="2875"/>
                    <a:pt x="13333" y="2818"/>
                    <a:pt x="12971" y="2818"/>
                  </a:cubicBezTo>
                  <a:cubicBezTo>
                    <a:pt x="12550" y="2818"/>
                    <a:pt x="12159" y="2894"/>
                    <a:pt x="11889" y="3164"/>
                  </a:cubicBezTo>
                  <a:cubicBezTo>
                    <a:pt x="11502" y="3594"/>
                    <a:pt x="10961" y="3803"/>
                    <a:pt x="10413" y="3803"/>
                  </a:cubicBezTo>
                  <a:cubicBezTo>
                    <a:pt x="9893" y="3803"/>
                    <a:pt x="9366" y="3615"/>
                    <a:pt x="8958" y="3248"/>
                  </a:cubicBezTo>
                  <a:cubicBezTo>
                    <a:pt x="7726" y="2459"/>
                    <a:pt x="6493" y="2193"/>
                    <a:pt x="5226" y="2193"/>
                  </a:cubicBezTo>
                  <a:cubicBezTo>
                    <a:pt x="4342" y="2193"/>
                    <a:pt x="3441" y="2323"/>
                    <a:pt x="2512" y="2495"/>
                  </a:cubicBezTo>
                  <a:lnTo>
                    <a:pt x="1842" y="2411"/>
                  </a:lnTo>
                  <a:cubicBezTo>
                    <a:pt x="1696" y="2390"/>
                    <a:pt x="1549" y="2380"/>
                    <a:pt x="1405" y="2380"/>
                  </a:cubicBezTo>
                  <a:cubicBezTo>
                    <a:pt x="974" y="2380"/>
                    <a:pt x="566" y="2474"/>
                    <a:pt x="252" y="2662"/>
                  </a:cubicBezTo>
                  <a:lnTo>
                    <a:pt x="0" y="2997"/>
                  </a:lnTo>
                  <a:cubicBezTo>
                    <a:pt x="3266" y="4420"/>
                    <a:pt x="6614" y="5509"/>
                    <a:pt x="10047" y="6262"/>
                  </a:cubicBezTo>
                  <a:cubicBezTo>
                    <a:pt x="11285" y="6592"/>
                    <a:pt x="12604" y="6942"/>
                    <a:pt x="13894" y="6942"/>
                  </a:cubicBezTo>
                  <a:cubicBezTo>
                    <a:pt x="15222" y="6942"/>
                    <a:pt x="16519" y="6571"/>
                    <a:pt x="17665" y="5425"/>
                  </a:cubicBezTo>
                  <a:cubicBezTo>
                    <a:pt x="17916" y="5090"/>
                    <a:pt x="18419" y="5174"/>
                    <a:pt x="18670" y="4923"/>
                  </a:cubicBezTo>
                  <a:cubicBezTo>
                    <a:pt x="18754" y="4755"/>
                    <a:pt x="18837" y="4588"/>
                    <a:pt x="18837" y="4420"/>
                  </a:cubicBezTo>
                  <a:cubicBezTo>
                    <a:pt x="18754" y="4002"/>
                    <a:pt x="18837" y="3499"/>
                    <a:pt x="18921" y="2997"/>
                  </a:cubicBezTo>
                  <a:cubicBezTo>
                    <a:pt x="19172" y="1239"/>
                    <a:pt x="17833" y="485"/>
                    <a:pt x="16661" y="67"/>
                  </a:cubicBezTo>
                  <a:cubicBezTo>
                    <a:pt x="16533" y="21"/>
                    <a:pt x="16421" y="0"/>
                    <a:pt x="16320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1" name="Google Shape;14371;p16"/>
            <p:cNvSpPr/>
            <p:nvPr/>
          </p:nvSpPr>
          <p:spPr>
            <a:xfrm>
              <a:off x="2871275" y="4440825"/>
              <a:ext cx="274225" cy="581875"/>
            </a:xfrm>
            <a:custGeom>
              <a:avLst/>
              <a:gdLst/>
              <a:ahLst/>
              <a:cxnLst/>
              <a:rect l="l" t="t" r="r" b="b"/>
              <a:pathLst>
                <a:path w="10969" h="23275" extrusionOk="0">
                  <a:moveTo>
                    <a:pt x="336" y="1"/>
                  </a:moveTo>
                  <a:lnTo>
                    <a:pt x="1" y="252"/>
                  </a:lnTo>
                  <a:cubicBezTo>
                    <a:pt x="336" y="2261"/>
                    <a:pt x="838" y="4271"/>
                    <a:pt x="1508" y="6196"/>
                  </a:cubicBezTo>
                  <a:cubicBezTo>
                    <a:pt x="2847" y="10884"/>
                    <a:pt x="4354" y="15573"/>
                    <a:pt x="5694" y="20177"/>
                  </a:cubicBezTo>
                  <a:cubicBezTo>
                    <a:pt x="5945" y="21266"/>
                    <a:pt x="6782" y="22103"/>
                    <a:pt x="7787" y="22521"/>
                  </a:cubicBezTo>
                  <a:cubicBezTo>
                    <a:pt x="8624" y="23024"/>
                    <a:pt x="9629" y="23275"/>
                    <a:pt x="10633" y="23275"/>
                  </a:cubicBezTo>
                  <a:cubicBezTo>
                    <a:pt x="10884" y="23107"/>
                    <a:pt x="10968" y="22689"/>
                    <a:pt x="10801" y="22354"/>
                  </a:cubicBezTo>
                  <a:cubicBezTo>
                    <a:pt x="10717" y="22103"/>
                    <a:pt x="10549" y="21935"/>
                    <a:pt x="10298" y="21852"/>
                  </a:cubicBezTo>
                  <a:cubicBezTo>
                    <a:pt x="6950" y="21014"/>
                    <a:pt x="6782" y="18084"/>
                    <a:pt x="6280" y="15489"/>
                  </a:cubicBezTo>
                  <a:cubicBezTo>
                    <a:pt x="6112" y="14317"/>
                    <a:pt x="6196" y="12977"/>
                    <a:pt x="5359" y="12056"/>
                  </a:cubicBezTo>
                  <a:cubicBezTo>
                    <a:pt x="4857" y="11387"/>
                    <a:pt x="4605" y="10549"/>
                    <a:pt x="4605" y="9712"/>
                  </a:cubicBezTo>
                  <a:cubicBezTo>
                    <a:pt x="4438" y="9126"/>
                    <a:pt x="3266" y="9210"/>
                    <a:pt x="3601" y="8373"/>
                  </a:cubicBezTo>
                  <a:cubicBezTo>
                    <a:pt x="3684" y="8122"/>
                    <a:pt x="4689" y="8038"/>
                    <a:pt x="3601" y="7619"/>
                  </a:cubicBezTo>
                  <a:cubicBezTo>
                    <a:pt x="2680" y="7368"/>
                    <a:pt x="2596" y="6866"/>
                    <a:pt x="3350" y="6280"/>
                  </a:cubicBezTo>
                  <a:cubicBezTo>
                    <a:pt x="4270" y="5694"/>
                    <a:pt x="4522" y="4605"/>
                    <a:pt x="4103" y="3684"/>
                  </a:cubicBezTo>
                  <a:cubicBezTo>
                    <a:pt x="3852" y="3350"/>
                    <a:pt x="2931" y="3433"/>
                    <a:pt x="3601" y="2680"/>
                  </a:cubicBezTo>
                  <a:cubicBezTo>
                    <a:pt x="3433" y="922"/>
                    <a:pt x="2345" y="1"/>
                    <a:pt x="336" y="1"/>
                  </a:cubicBezTo>
                  <a:close/>
                </a:path>
              </a:pathLst>
            </a:custGeom>
            <a:solidFill>
              <a:srgbClr val="8A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2" name="Google Shape;14372;p16"/>
            <p:cNvSpPr/>
            <p:nvPr/>
          </p:nvSpPr>
          <p:spPr>
            <a:xfrm>
              <a:off x="3235450" y="2224350"/>
              <a:ext cx="240725" cy="528250"/>
            </a:xfrm>
            <a:custGeom>
              <a:avLst/>
              <a:gdLst/>
              <a:ahLst/>
              <a:cxnLst/>
              <a:rect l="l" t="t" r="r" b="b"/>
              <a:pathLst>
                <a:path w="9629" h="21130" extrusionOk="0">
                  <a:moveTo>
                    <a:pt x="1" y="1"/>
                  </a:moveTo>
                  <a:cubicBezTo>
                    <a:pt x="1" y="838"/>
                    <a:pt x="85" y="1592"/>
                    <a:pt x="420" y="2429"/>
                  </a:cubicBezTo>
                  <a:cubicBezTo>
                    <a:pt x="2010" y="6112"/>
                    <a:pt x="3601" y="9796"/>
                    <a:pt x="5108" y="13563"/>
                  </a:cubicBezTo>
                  <a:cubicBezTo>
                    <a:pt x="6615" y="15405"/>
                    <a:pt x="6447" y="17749"/>
                    <a:pt x="7368" y="19842"/>
                  </a:cubicBezTo>
                  <a:cubicBezTo>
                    <a:pt x="7601" y="20365"/>
                    <a:pt x="7672" y="21130"/>
                    <a:pt x="8113" y="21130"/>
                  </a:cubicBezTo>
                  <a:cubicBezTo>
                    <a:pt x="8308" y="21130"/>
                    <a:pt x="8574" y="20980"/>
                    <a:pt x="8959" y="20596"/>
                  </a:cubicBezTo>
                  <a:cubicBezTo>
                    <a:pt x="9629" y="18335"/>
                    <a:pt x="8206" y="16326"/>
                    <a:pt x="8038" y="14149"/>
                  </a:cubicBezTo>
                  <a:cubicBezTo>
                    <a:pt x="6950" y="11554"/>
                    <a:pt x="6950" y="8624"/>
                    <a:pt x="5694" y="6029"/>
                  </a:cubicBezTo>
                  <a:cubicBezTo>
                    <a:pt x="5275" y="5359"/>
                    <a:pt x="4940" y="4689"/>
                    <a:pt x="4020" y="4522"/>
                  </a:cubicBezTo>
                  <a:cubicBezTo>
                    <a:pt x="2094" y="3517"/>
                    <a:pt x="1508" y="1340"/>
                    <a:pt x="1" y="1"/>
                  </a:cubicBezTo>
                  <a:close/>
                </a:path>
              </a:pathLst>
            </a:custGeom>
            <a:solidFill>
              <a:srgbClr val="6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3" name="Google Shape;14373;p16"/>
            <p:cNvSpPr/>
            <p:nvPr/>
          </p:nvSpPr>
          <p:spPr>
            <a:xfrm>
              <a:off x="2839875" y="1730425"/>
              <a:ext cx="259575" cy="271850"/>
            </a:xfrm>
            <a:custGeom>
              <a:avLst/>
              <a:gdLst/>
              <a:ahLst/>
              <a:cxnLst/>
              <a:rect l="l" t="t" r="r" b="b"/>
              <a:pathLst>
                <a:path w="10383" h="10874" extrusionOk="0">
                  <a:moveTo>
                    <a:pt x="1006" y="0"/>
                  </a:moveTo>
                  <a:cubicBezTo>
                    <a:pt x="420" y="167"/>
                    <a:pt x="1" y="670"/>
                    <a:pt x="1" y="1256"/>
                  </a:cubicBezTo>
                  <a:cubicBezTo>
                    <a:pt x="1" y="2177"/>
                    <a:pt x="838" y="2679"/>
                    <a:pt x="1257" y="3349"/>
                  </a:cubicBezTo>
                  <a:cubicBezTo>
                    <a:pt x="3182" y="5777"/>
                    <a:pt x="5359" y="8121"/>
                    <a:pt x="7619" y="10214"/>
                  </a:cubicBezTo>
                  <a:cubicBezTo>
                    <a:pt x="8257" y="10214"/>
                    <a:pt x="8595" y="10873"/>
                    <a:pt x="9090" y="10873"/>
                  </a:cubicBezTo>
                  <a:cubicBezTo>
                    <a:pt x="9179" y="10873"/>
                    <a:pt x="9275" y="10851"/>
                    <a:pt x="9378" y="10800"/>
                  </a:cubicBezTo>
                  <a:cubicBezTo>
                    <a:pt x="9712" y="10716"/>
                    <a:pt x="10047" y="10632"/>
                    <a:pt x="10131" y="10214"/>
                  </a:cubicBezTo>
                  <a:cubicBezTo>
                    <a:pt x="10131" y="9996"/>
                    <a:pt x="9943" y="9779"/>
                    <a:pt x="9729" y="9779"/>
                  </a:cubicBezTo>
                  <a:cubicBezTo>
                    <a:pt x="9696" y="9779"/>
                    <a:pt x="9662" y="9784"/>
                    <a:pt x="9629" y="9795"/>
                  </a:cubicBezTo>
                  <a:cubicBezTo>
                    <a:pt x="8289" y="9711"/>
                    <a:pt x="8540" y="8623"/>
                    <a:pt x="8122" y="7870"/>
                  </a:cubicBezTo>
                  <a:cubicBezTo>
                    <a:pt x="8199" y="7852"/>
                    <a:pt x="8271" y="7844"/>
                    <a:pt x="8338" y="7844"/>
                  </a:cubicBezTo>
                  <a:cubicBezTo>
                    <a:pt x="9083" y="7844"/>
                    <a:pt x="9305" y="8832"/>
                    <a:pt x="9952" y="8832"/>
                  </a:cubicBezTo>
                  <a:cubicBezTo>
                    <a:pt x="10077" y="8832"/>
                    <a:pt x="10218" y="8795"/>
                    <a:pt x="10382" y="8707"/>
                  </a:cubicBezTo>
                  <a:lnTo>
                    <a:pt x="10382" y="8121"/>
                  </a:lnTo>
                  <a:cubicBezTo>
                    <a:pt x="9964" y="5860"/>
                    <a:pt x="7703" y="4939"/>
                    <a:pt x="6699" y="3098"/>
                  </a:cubicBezTo>
                  <a:cubicBezTo>
                    <a:pt x="6447" y="2763"/>
                    <a:pt x="6113" y="2428"/>
                    <a:pt x="5694" y="2260"/>
                  </a:cubicBezTo>
                  <a:cubicBezTo>
                    <a:pt x="5526" y="2093"/>
                    <a:pt x="5359" y="2009"/>
                    <a:pt x="5108" y="2009"/>
                  </a:cubicBezTo>
                  <a:cubicBezTo>
                    <a:pt x="4940" y="1926"/>
                    <a:pt x="4773" y="1926"/>
                    <a:pt x="4522" y="1926"/>
                  </a:cubicBezTo>
                  <a:cubicBezTo>
                    <a:pt x="4442" y="1955"/>
                    <a:pt x="4377" y="1969"/>
                    <a:pt x="4323" y="1969"/>
                  </a:cubicBezTo>
                  <a:cubicBezTo>
                    <a:pt x="3922" y="1969"/>
                    <a:pt x="4147" y="1236"/>
                    <a:pt x="3852" y="1088"/>
                  </a:cubicBezTo>
                  <a:cubicBezTo>
                    <a:pt x="3685" y="921"/>
                    <a:pt x="3517" y="754"/>
                    <a:pt x="3350" y="586"/>
                  </a:cubicBezTo>
                  <a:cubicBezTo>
                    <a:pt x="3172" y="468"/>
                    <a:pt x="2995" y="349"/>
                    <a:pt x="2787" y="349"/>
                  </a:cubicBezTo>
                  <a:cubicBezTo>
                    <a:pt x="2702" y="349"/>
                    <a:pt x="2611" y="370"/>
                    <a:pt x="2513" y="419"/>
                  </a:cubicBezTo>
                  <a:cubicBezTo>
                    <a:pt x="2375" y="602"/>
                    <a:pt x="2262" y="736"/>
                    <a:pt x="2147" y="736"/>
                  </a:cubicBezTo>
                  <a:cubicBezTo>
                    <a:pt x="2053" y="736"/>
                    <a:pt x="1956" y="645"/>
                    <a:pt x="1843" y="419"/>
                  </a:cubicBezTo>
                  <a:cubicBezTo>
                    <a:pt x="1675" y="167"/>
                    <a:pt x="1341" y="0"/>
                    <a:pt x="1006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4" name="Google Shape;14374;p16"/>
            <p:cNvSpPr/>
            <p:nvPr/>
          </p:nvSpPr>
          <p:spPr>
            <a:xfrm>
              <a:off x="4587525" y="1915300"/>
              <a:ext cx="274225" cy="210575"/>
            </a:xfrm>
            <a:custGeom>
              <a:avLst/>
              <a:gdLst/>
              <a:ahLst/>
              <a:cxnLst/>
              <a:rect l="l" t="t" r="r" b="b"/>
              <a:pathLst>
                <a:path w="10969" h="8423" extrusionOk="0">
                  <a:moveTo>
                    <a:pt x="6280" y="6251"/>
                  </a:moveTo>
                  <a:lnTo>
                    <a:pt x="6280" y="6251"/>
                  </a:lnTo>
                  <a:cubicBezTo>
                    <a:pt x="6344" y="6476"/>
                    <a:pt x="6224" y="6663"/>
                    <a:pt x="6080" y="6852"/>
                  </a:cubicBezTo>
                  <a:lnTo>
                    <a:pt x="6080" y="6852"/>
                  </a:lnTo>
                  <a:cubicBezTo>
                    <a:pt x="6177" y="6667"/>
                    <a:pt x="6244" y="6467"/>
                    <a:pt x="6280" y="6251"/>
                  </a:cubicBezTo>
                  <a:close/>
                  <a:moveTo>
                    <a:pt x="978" y="0"/>
                  </a:moveTo>
                  <a:cubicBezTo>
                    <a:pt x="425" y="0"/>
                    <a:pt x="262" y="636"/>
                    <a:pt x="1" y="2149"/>
                  </a:cubicBezTo>
                  <a:cubicBezTo>
                    <a:pt x="85" y="2400"/>
                    <a:pt x="252" y="2735"/>
                    <a:pt x="503" y="2986"/>
                  </a:cubicBezTo>
                  <a:cubicBezTo>
                    <a:pt x="838" y="3237"/>
                    <a:pt x="1173" y="3572"/>
                    <a:pt x="1424" y="3907"/>
                  </a:cubicBezTo>
                  <a:cubicBezTo>
                    <a:pt x="1591" y="4158"/>
                    <a:pt x="1843" y="4409"/>
                    <a:pt x="2010" y="4661"/>
                  </a:cubicBezTo>
                  <a:cubicBezTo>
                    <a:pt x="2429" y="5163"/>
                    <a:pt x="2764" y="5665"/>
                    <a:pt x="3015" y="6335"/>
                  </a:cubicBezTo>
                  <a:cubicBezTo>
                    <a:pt x="3471" y="7052"/>
                    <a:pt x="3978" y="7668"/>
                    <a:pt x="4774" y="7668"/>
                  </a:cubicBezTo>
                  <a:cubicBezTo>
                    <a:pt x="4999" y="7668"/>
                    <a:pt x="5249" y="7618"/>
                    <a:pt x="5526" y="7507"/>
                  </a:cubicBezTo>
                  <a:cubicBezTo>
                    <a:pt x="5628" y="7426"/>
                    <a:pt x="5720" y="7339"/>
                    <a:pt x="5802" y="7248"/>
                  </a:cubicBezTo>
                  <a:lnTo>
                    <a:pt x="5802" y="7248"/>
                  </a:lnTo>
                  <a:cubicBezTo>
                    <a:pt x="5705" y="7441"/>
                    <a:pt x="5682" y="7656"/>
                    <a:pt x="5861" y="7926"/>
                  </a:cubicBezTo>
                  <a:cubicBezTo>
                    <a:pt x="6281" y="8252"/>
                    <a:pt x="6805" y="8423"/>
                    <a:pt x="7332" y="8423"/>
                  </a:cubicBezTo>
                  <a:cubicBezTo>
                    <a:pt x="7750" y="8423"/>
                    <a:pt x="8170" y="8315"/>
                    <a:pt x="8540" y="8093"/>
                  </a:cubicBezTo>
                  <a:cubicBezTo>
                    <a:pt x="8540" y="6670"/>
                    <a:pt x="9880" y="7256"/>
                    <a:pt x="10466" y="6670"/>
                  </a:cubicBezTo>
                  <a:cubicBezTo>
                    <a:pt x="10801" y="6502"/>
                    <a:pt x="10968" y="6168"/>
                    <a:pt x="10968" y="5833"/>
                  </a:cubicBezTo>
                  <a:cubicBezTo>
                    <a:pt x="10549" y="3405"/>
                    <a:pt x="8289" y="3237"/>
                    <a:pt x="6782" y="2233"/>
                  </a:cubicBezTo>
                  <a:cubicBezTo>
                    <a:pt x="6196" y="1647"/>
                    <a:pt x="5526" y="1312"/>
                    <a:pt x="4773" y="1228"/>
                  </a:cubicBezTo>
                  <a:cubicBezTo>
                    <a:pt x="4019" y="1144"/>
                    <a:pt x="3266" y="977"/>
                    <a:pt x="2512" y="642"/>
                  </a:cubicBezTo>
                  <a:cubicBezTo>
                    <a:pt x="1787" y="232"/>
                    <a:pt x="1311" y="0"/>
                    <a:pt x="978" y="0"/>
                  </a:cubicBezTo>
                  <a:close/>
                </a:path>
              </a:pathLst>
            </a:custGeom>
            <a:solidFill>
              <a:srgbClr val="69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5" name="Google Shape;14375;p16"/>
            <p:cNvSpPr/>
            <p:nvPr/>
          </p:nvSpPr>
          <p:spPr>
            <a:xfrm>
              <a:off x="2751975" y="1485450"/>
              <a:ext cx="450025" cy="175925"/>
            </a:xfrm>
            <a:custGeom>
              <a:avLst/>
              <a:gdLst/>
              <a:ahLst/>
              <a:cxnLst/>
              <a:rect l="l" t="t" r="r" b="b"/>
              <a:pathLst>
                <a:path w="18001" h="7037" extrusionOk="0">
                  <a:moveTo>
                    <a:pt x="11219" y="5278"/>
                  </a:moveTo>
                  <a:lnTo>
                    <a:pt x="11219" y="5278"/>
                  </a:lnTo>
                  <a:cubicBezTo>
                    <a:pt x="11726" y="5324"/>
                    <a:pt x="12208" y="5421"/>
                    <a:pt x="12679" y="5569"/>
                  </a:cubicBezTo>
                  <a:lnTo>
                    <a:pt x="12679" y="5569"/>
                  </a:lnTo>
                  <a:cubicBezTo>
                    <a:pt x="12191" y="5493"/>
                    <a:pt x="11639" y="5488"/>
                    <a:pt x="11219" y="5278"/>
                  </a:cubicBezTo>
                  <a:close/>
                  <a:moveTo>
                    <a:pt x="1706" y="0"/>
                  </a:moveTo>
                  <a:cubicBezTo>
                    <a:pt x="1386" y="0"/>
                    <a:pt x="1070" y="86"/>
                    <a:pt x="754" y="339"/>
                  </a:cubicBezTo>
                  <a:cubicBezTo>
                    <a:pt x="1" y="1427"/>
                    <a:pt x="838" y="2181"/>
                    <a:pt x="1340" y="3018"/>
                  </a:cubicBezTo>
                  <a:cubicBezTo>
                    <a:pt x="1591" y="3436"/>
                    <a:pt x="2010" y="3688"/>
                    <a:pt x="2429" y="3688"/>
                  </a:cubicBezTo>
                  <a:cubicBezTo>
                    <a:pt x="2455" y="3705"/>
                    <a:pt x="2482" y="3713"/>
                    <a:pt x="2510" y="3713"/>
                  </a:cubicBezTo>
                  <a:cubicBezTo>
                    <a:pt x="2663" y="3713"/>
                    <a:pt x="2831" y="3489"/>
                    <a:pt x="2952" y="3489"/>
                  </a:cubicBezTo>
                  <a:cubicBezTo>
                    <a:pt x="3019" y="3489"/>
                    <a:pt x="3072" y="3557"/>
                    <a:pt x="3098" y="3771"/>
                  </a:cubicBezTo>
                  <a:cubicBezTo>
                    <a:pt x="3182" y="3939"/>
                    <a:pt x="3350" y="4106"/>
                    <a:pt x="3517" y="4106"/>
                  </a:cubicBezTo>
                  <a:cubicBezTo>
                    <a:pt x="3768" y="4106"/>
                    <a:pt x="4103" y="4190"/>
                    <a:pt x="4354" y="4357"/>
                  </a:cubicBezTo>
                  <a:lnTo>
                    <a:pt x="13815" y="7036"/>
                  </a:lnTo>
                  <a:cubicBezTo>
                    <a:pt x="13867" y="6437"/>
                    <a:pt x="13732" y="6089"/>
                    <a:pt x="13492" y="5879"/>
                  </a:cubicBezTo>
                  <a:lnTo>
                    <a:pt x="13492" y="5879"/>
                  </a:lnTo>
                  <a:cubicBezTo>
                    <a:pt x="13599" y="5927"/>
                    <a:pt x="13707" y="5978"/>
                    <a:pt x="13815" y="6032"/>
                  </a:cubicBezTo>
                  <a:cubicBezTo>
                    <a:pt x="14517" y="6339"/>
                    <a:pt x="15243" y="6577"/>
                    <a:pt x="15980" y="6577"/>
                  </a:cubicBezTo>
                  <a:cubicBezTo>
                    <a:pt x="16647" y="6577"/>
                    <a:pt x="17324" y="6382"/>
                    <a:pt x="18000" y="5864"/>
                  </a:cubicBezTo>
                  <a:cubicBezTo>
                    <a:pt x="17917" y="5111"/>
                    <a:pt x="17247" y="5027"/>
                    <a:pt x="16745" y="4860"/>
                  </a:cubicBezTo>
                  <a:cubicBezTo>
                    <a:pt x="16075" y="4608"/>
                    <a:pt x="15405" y="4357"/>
                    <a:pt x="14735" y="4022"/>
                  </a:cubicBezTo>
                  <a:cubicBezTo>
                    <a:pt x="13145" y="3520"/>
                    <a:pt x="11554" y="3018"/>
                    <a:pt x="9963" y="2432"/>
                  </a:cubicBezTo>
                  <a:cubicBezTo>
                    <a:pt x="8791" y="1929"/>
                    <a:pt x="7452" y="1929"/>
                    <a:pt x="6196" y="1427"/>
                  </a:cubicBezTo>
                  <a:cubicBezTo>
                    <a:pt x="5359" y="841"/>
                    <a:pt x="4187" y="1008"/>
                    <a:pt x="3350" y="339"/>
                  </a:cubicBezTo>
                  <a:cubicBezTo>
                    <a:pt x="2776" y="234"/>
                    <a:pt x="2235" y="0"/>
                    <a:pt x="1706" y="0"/>
                  </a:cubicBezTo>
                  <a:close/>
                </a:path>
              </a:pathLst>
            </a:custGeom>
            <a:solidFill>
              <a:srgbClr val="25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6" name="Google Shape;14376;p16"/>
            <p:cNvSpPr/>
            <p:nvPr/>
          </p:nvSpPr>
          <p:spPr>
            <a:xfrm>
              <a:off x="5395425" y="3159325"/>
              <a:ext cx="383050" cy="306200"/>
            </a:xfrm>
            <a:custGeom>
              <a:avLst/>
              <a:gdLst/>
              <a:ahLst/>
              <a:cxnLst/>
              <a:rect l="l" t="t" r="r" b="b"/>
              <a:pathLst>
                <a:path w="15322" h="12248" extrusionOk="0">
                  <a:moveTo>
                    <a:pt x="381" y="1"/>
                  </a:moveTo>
                  <a:cubicBezTo>
                    <a:pt x="144" y="1"/>
                    <a:pt x="1" y="204"/>
                    <a:pt x="1" y="694"/>
                  </a:cubicBezTo>
                  <a:cubicBezTo>
                    <a:pt x="252" y="862"/>
                    <a:pt x="587" y="1029"/>
                    <a:pt x="838" y="1197"/>
                  </a:cubicBezTo>
                  <a:cubicBezTo>
                    <a:pt x="921" y="1280"/>
                    <a:pt x="1089" y="1448"/>
                    <a:pt x="1089" y="1448"/>
                  </a:cubicBezTo>
                  <a:cubicBezTo>
                    <a:pt x="1005" y="1699"/>
                    <a:pt x="754" y="1699"/>
                    <a:pt x="503" y="1699"/>
                  </a:cubicBezTo>
                  <a:cubicBezTo>
                    <a:pt x="252" y="2034"/>
                    <a:pt x="252" y="2452"/>
                    <a:pt x="503" y="2704"/>
                  </a:cubicBezTo>
                  <a:cubicBezTo>
                    <a:pt x="1005" y="2536"/>
                    <a:pt x="1424" y="2369"/>
                    <a:pt x="1926" y="2285"/>
                  </a:cubicBezTo>
                  <a:cubicBezTo>
                    <a:pt x="2033" y="2249"/>
                    <a:pt x="2141" y="2232"/>
                    <a:pt x="2246" y="2232"/>
                  </a:cubicBezTo>
                  <a:cubicBezTo>
                    <a:pt x="2632" y="2232"/>
                    <a:pt x="2984" y="2458"/>
                    <a:pt x="3182" y="2787"/>
                  </a:cubicBezTo>
                  <a:cubicBezTo>
                    <a:pt x="3433" y="3373"/>
                    <a:pt x="2010" y="2955"/>
                    <a:pt x="2512" y="3708"/>
                  </a:cubicBezTo>
                  <a:lnTo>
                    <a:pt x="3014" y="4210"/>
                  </a:lnTo>
                  <a:cubicBezTo>
                    <a:pt x="3098" y="4294"/>
                    <a:pt x="3203" y="4336"/>
                    <a:pt x="3297" y="4336"/>
                  </a:cubicBezTo>
                  <a:cubicBezTo>
                    <a:pt x="3391" y="4336"/>
                    <a:pt x="3475" y="4294"/>
                    <a:pt x="3517" y="4210"/>
                  </a:cubicBezTo>
                  <a:lnTo>
                    <a:pt x="4605" y="3708"/>
                  </a:lnTo>
                  <a:cubicBezTo>
                    <a:pt x="4773" y="3876"/>
                    <a:pt x="4940" y="4043"/>
                    <a:pt x="5107" y="4210"/>
                  </a:cubicBezTo>
                  <a:cubicBezTo>
                    <a:pt x="4773" y="6136"/>
                    <a:pt x="4773" y="6136"/>
                    <a:pt x="6531" y="6220"/>
                  </a:cubicBezTo>
                  <a:cubicBezTo>
                    <a:pt x="6635" y="6241"/>
                    <a:pt x="6750" y="6241"/>
                    <a:pt x="6871" y="6241"/>
                  </a:cubicBezTo>
                  <a:lnTo>
                    <a:pt x="6871" y="6241"/>
                  </a:lnTo>
                  <a:cubicBezTo>
                    <a:pt x="7232" y="6241"/>
                    <a:pt x="7640" y="6241"/>
                    <a:pt x="7954" y="6806"/>
                  </a:cubicBezTo>
                  <a:cubicBezTo>
                    <a:pt x="7824" y="6832"/>
                    <a:pt x="7694" y="6842"/>
                    <a:pt x="7564" y="6842"/>
                  </a:cubicBezTo>
                  <a:cubicBezTo>
                    <a:pt x="7154" y="6842"/>
                    <a:pt x="6744" y="6743"/>
                    <a:pt x="6334" y="6743"/>
                  </a:cubicBezTo>
                  <a:cubicBezTo>
                    <a:pt x="6037" y="6743"/>
                    <a:pt x="5740" y="6795"/>
                    <a:pt x="5442" y="6973"/>
                  </a:cubicBezTo>
                  <a:cubicBezTo>
                    <a:pt x="7535" y="7727"/>
                    <a:pt x="8540" y="9652"/>
                    <a:pt x="10214" y="10908"/>
                  </a:cubicBezTo>
                  <a:cubicBezTo>
                    <a:pt x="10539" y="11167"/>
                    <a:pt x="11013" y="11628"/>
                    <a:pt x="11405" y="11628"/>
                  </a:cubicBezTo>
                  <a:cubicBezTo>
                    <a:pt x="11520" y="11628"/>
                    <a:pt x="11627" y="11588"/>
                    <a:pt x="11721" y="11494"/>
                  </a:cubicBezTo>
                  <a:cubicBezTo>
                    <a:pt x="12161" y="11124"/>
                    <a:pt x="12536" y="10984"/>
                    <a:pt x="12873" y="10984"/>
                  </a:cubicBezTo>
                  <a:cubicBezTo>
                    <a:pt x="13754" y="10984"/>
                    <a:pt x="14366" y="11945"/>
                    <a:pt x="15154" y="12248"/>
                  </a:cubicBezTo>
                  <a:cubicBezTo>
                    <a:pt x="15321" y="12080"/>
                    <a:pt x="15321" y="11829"/>
                    <a:pt x="15154" y="11661"/>
                  </a:cubicBezTo>
                  <a:cubicBezTo>
                    <a:pt x="14233" y="10489"/>
                    <a:pt x="13145" y="9401"/>
                    <a:pt x="11972" y="8480"/>
                  </a:cubicBezTo>
                  <a:cubicBezTo>
                    <a:pt x="8373" y="5717"/>
                    <a:pt x="4689" y="2955"/>
                    <a:pt x="1005" y="276"/>
                  </a:cubicBezTo>
                  <a:cubicBezTo>
                    <a:pt x="762" y="102"/>
                    <a:pt x="548" y="1"/>
                    <a:pt x="381" y="1"/>
                  </a:cubicBezTo>
                  <a:close/>
                </a:path>
              </a:pathLst>
            </a:custGeom>
            <a:solidFill>
              <a:srgbClr val="6E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7" name="Google Shape;14377;p16"/>
            <p:cNvSpPr/>
            <p:nvPr/>
          </p:nvSpPr>
          <p:spPr>
            <a:xfrm>
              <a:off x="4302875" y="3679600"/>
              <a:ext cx="242825" cy="290325"/>
            </a:xfrm>
            <a:custGeom>
              <a:avLst/>
              <a:gdLst/>
              <a:ahLst/>
              <a:cxnLst/>
              <a:rect l="l" t="t" r="r" b="b"/>
              <a:pathLst>
                <a:path w="9713" h="11613" extrusionOk="0">
                  <a:moveTo>
                    <a:pt x="2435" y="0"/>
                  </a:moveTo>
                  <a:cubicBezTo>
                    <a:pt x="2171" y="0"/>
                    <a:pt x="1927" y="99"/>
                    <a:pt x="1927" y="478"/>
                  </a:cubicBezTo>
                  <a:cubicBezTo>
                    <a:pt x="1927" y="1040"/>
                    <a:pt x="1783" y="1198"/>
                    <a:pt x="1578" y="1198"/>
                  </a:cubicBezTo>
                  <a:cubicBezTo>
                    <a:pt x="1318" y="1198"/>
                    <a:pt x="959" y="944"/>
                    <a:pt x="671" y="944"/>
                  </a:cubicBezTo>
                  <a:cubicBezTo>
                    <a:pt x="612" y="944"/>
                    <a:pt x="555" y="955"/>
                    <a:pt x="503" y="981"/>
                  </a:cubicBezTo>
                  <a:cubicBezTo>
                    <a:pt x="466" y="905"/>
                    <a:pt x="394" y="864"/>
                    <a:pt x="312" y="864"/>
                  </a:cubicBezTo>
                  <a:cubicBezTo>
                    <a:pt x="211" y="864"/>
                    <a:pt x="93" y="926"/>
                    <a:pt x="1" y="1064"/>
                  </a:cubicBezTo>
                  <a:cubicBezTo>
                    <a:pt x="1173" y="2990"/>
                    <a:pt x="2513" y="4748"/>
                    <a:pt x="3685" y="6673"/>
                  </a:cubicBezTo>
                  <a:cubicBezTo>
                    <a:pt x="4522" y="8515"/>
                    <a:pt x="5694" y="10106"/>
                    <a:pt x="7033" y="11613"/>
                  </a:cubicBezTo>
                  <a:cubicBezTo>
                    <a:pt x="7097" y="11296"/>
                    <a:pt x="7112" y="10883"/>
                    <a:pt x="7407" y="10883"/>
                  </a:cubicBezTo>
                  <a:cubicBezTo>
                    <a:pt x="7501" y="10883"/>
                    <a:pt x="7624" y="10925"/>
                    <a:pt x="7787" y="11027"/>
                  </a:cubicBezTo>
                  <a:cubicBezTo>
                    <a:pt x="8163" y="11296"/>
                    <a:pt x="8540" y="11530"/>
                    <a:pt x="8961" y="11530"/>
                  </a:cubicBezTo>
                  <a:cubicBezTo>
                    <a:pt x="9195" y="11530"/>
                    <a:pt x="9443" y="11458"/>
                    <a:pt x="9712" y="11278"/>
                  </a:cubicBezTo>
                  <a:cubicBezTo>
                    <a:pt x="9545" y="10608"/>
                    <a:pt x="8624" y="10357"/>
                    <a:pt x="8959" y="9520"/>
                  </a:cubicBezTo>
                  <a:cubicBezTo>
                    <a:pt x="9294" y="8766"/>
                    <a:pt x="8875" y="8097"/>
                    <a:pt x="8038" y="7762"/>
                  </a:cubicBezTo>
                  <a:cubicBezTo>
                    <a:pt x="7536" y="7678"/>
                    <a:pt x="7285" y="7176"/>
                    <a:pt x="7452" y="6673"/>
                  </a:cubicBezTo>
                  <a:cubicBezTo>
                    <a:pt x="7536" y="6087"/>
                    <a:pt x="7117" y="5753"/>
                    <a:pt x="6447" y="5753"/>
                  </a:cubicBezTo>
                  <a:cubicBezTo>
                    <a:pt x="5861" y="5753"/>
                    <a:pt x="5359" y="5669"/>
                    <a:pt x="4773" y="5585"/>
                  </a:cubicBezTo>
                  <a:cubicBezTo>
                    <a:pt x="4940" y="5250"/>
                    <a:pt x="5359" y="4832"/>
                    <a:pt x="5275" y="4581"/>
                  </a:cubicBezTo>
                  <a:cubicBezTo>
                    <a:pt x="5169" y="4297"/>
                    <a:pt x="5048" y="4194"/>
                    <a:pt x="4912" y="4194"/>
                  </a:cubicBezTo>
                  <a:cubicBezTo>
                    <a:pt x="4726" y="4194"/>
                    <a:pt x="4512" y="4387"/>
                    <a:pt x="4271" y="4581"/>
                  </a:cubicBezTo>
                  <a:cubicBezTo>
                    <a:pt x="4148" y="4654"/>
                    <a:pt x="4004" y="4685"/>
                    <a:pt x="3863" y="4685"/>
                  </a:cubicBezTo>
                  <a:cubicBezTo>
                    <a:pt x="3524" y="4685"/>
                    <a:pt x="3207" y="4507"/>
                    <a:pt x="3266" y="4329"/>
                  </a:cubicBezTo>
                  <a:cubicBezTo>
                    <a:pt x="3852" y="3157"/>
                    <a:pt x="2094" y="2153"/>
                    <a:pt x="3182" y="981"/>
                  </a:cubicBezTo>
                  <a:cubicBezTo>
                    <a:pt x="3601" y="729"/>
                    <a:pt x="3350" y="60"/>
                    <a:pt x="2847" y="60"/>
                  </a:cubicBezTo>
                  <a:cubicBezTo>
                    <a:pt x="2729" y="30"/>
                    <a:pt x="2579" y="0"/>
                    <a:pt x="2435" y="0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8" name="Google Shape;14378;p16"/>
            <p:cNvSpPr/>
            <p:nvPr/>
          </p:nvSpPr>
          <p:spPr>
            <a:xfrm>
              <a:off x="4066375" y="4888625"/>
              <a:ext cx="207225" cy="325375"/>
            </a:xfrm>
            <a:custGeom>
              <a:avLst/>
              <a:gdLst/>
              <a:ahLst/>
              <a:cxnLst/>
              <a:rect l="l" t="t" r="r" b="b"/>
              <a:pathLst>
                <a:path w="8289" h="13015" extrusionOk="0">
                  <a:moveTo>
                    <a:pt x="4187" y="6619"/>
                  </a:moveTo>
                  <a:lnTo>
                    <a:pt x="4187" y="6619"/>
                  </a:lnTo>
                  <a:cubicBezTo>
                    <a:pt x="4222" y="6795"/>
                    <a:pt x="4168" y="6956"/>
                    <a:pt x="4094" y="7115"/>
                  </a:cubicBezTo>
                  <a:lnTo>
                    <a:pt x="4094" y="7115"/>
                  </a:lnTo>
                  <a:cubicBezTo>
                    <a:pt x="4161" y="6966"/>
                    <a:pt x="4187" y="6805"/>
                    <a:pt x="4187" y="6619"/>
                  </a:cubicBezTo>
                  <a:close/>
                  <a:moveTo>
                    <a:pt x="2273" y="1"/>
                  </a:moveTo>
                  <a:cubicBezTo>
                    <a:pt x="1784" y="1"/>
                    <a:pt x="1284" y="255"/>
                    <a:pt x="754" y="926"/>
                  </a:cubicBezTo>
                  <a:cubicBezTo>
                    <a:pt x="1" y="2182"/>
                    <a:pt x="1256" y="3186"/>
                    <a:pt x="1340" y="4275"/>
                  </a:cubicBezTo>
                  <a:cubicBezTo>
                    <a:pt x="1759" y="4777"/>
                    <a:pt x="2010" y="5279"/>
                    <a:pt x="2261" y="5865"/>
                  </a:cubicBezTo>
                  <a:cubicBezTo>
                    <a:pt x="2512" y="6116"/>
                    <a:pt x="2680" y="6535"/>
                    <a:pt x="2847" y="6870"/>
                  </a:cubicBezTo>
                  <a:cubicBezTo>
                    <a:pt x="3098" y="7037"/>
                    <a:pt x="3266" y="7205"/>
                    <a:pt x="3349" y="7456"/>
                  </a:cubicBezTo>
                  <a:cubicBezTo>
                    <a:pt x="3391" y="7540"/>
                    <a:pt x="3475" y="7581"/>
                    <a:pt x="3569" y="7581"/>
                  </a:cubicBezTo>
                  <a:cubicBezTo>
                    <a:pt x="3663" y="7581"/>
                    <a:pt x="3768" y="7540"/>
                    <a:pt x="3852" y="7456"/>
                  </a:cubicBezTo>
                  <a:cubicBezTo>
                    <a:pt x="3949" y="7359"/>
                    <a:pt x="4021" y="7262"/>
                    <a:pt x="4073" y="7160"/>
                  </a:cubicBezTo>
                  <a:lnTo>
                    <a:pt x="4073" y="7160"/>
                  </a:lnTo>
                  <a:cubicBezTo>
                    <a:pt x="3974" y="7363"/>
                    <a:pt x="3852" y="7565"/>
                    <a:pt x="3852" y="7791"/>
                  </a:cubicBezTo>
                  <a:cubicBezTo>
                    <a:pt x="3935" y="8460"/>
                    <a:pt x="4103" y="9214"/>
                    <a:pt x="4438" y="9884"/>
                  </a:cubicBezTo>
                  <a:cubicBezTo>
                    <a:pt x="5191" y="11140"/>
                    <a:pt x="6196" y="12144"/>
                    <a:pt x="7452" y="12981"/>
                  </a:cubicBezTo>
                  <a:cubicBezTo>
                    <a:pt x="7497" y="13004"/>
                    <a:pt x="7547" y="13014"/>
                    <a:pt x="7601" y="13014"/>
                  </a:cubicBezTo>
                  <a:cubicBezTo>
                    <a:pt x="7748" y="13014"/>
                    <a:pt x="7915" y="12936"/>
                    <a:pt x="8038" y="12814"/>
                  </a:cubicBezTo>
                  <a:cubicBezTo>
                    <a:pt x="8289" y="9884"/>
                    <a:pt x="6949" y="7288"/>
                    <a:pt x="5945" y="4609"/>
                  </a:cubicBezTo>
                  <a:cubicBezTo>
                    <a:pt x="5108" y="3521"/>
                    <a:pt x="5442" y="1930"/>
                    <a:pt x="4270" y="1009"/>
                  </a:cubicBezTo>
                  <a:cubicBezTo>
                    <a:pt x="3593" y="477"/>
                    <a:pt x="2943" y="1"/>
                    <a:pt x="2273" y="1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9" name="Google Shape;14379;p16"/>
            <p:cNvSpPr/>
            <p:nvPr/>
          </p:nvSpPr>
          <p:spPr>
            <a:xfrm>
              <a:off x="5881000" y="2733725"/>
              <a:ext cx="322350" cy="256375"/>
            </a:xfrm>
            <a:custGeom>
              <a:avLst/>
              <a:gdLst/>
              <a:ahLst/>
              <a:cxnLst/>
              <a:rect l="l" t="t" r="r" b="b"/>
              <a:pathLst>
                <a:path w="12894" h="10255" extrusionOk="0">
                  <a:moveTo>
                    <a:pt x="8654" y="0"/>
                  </a:moveTo>
                  <a:cubicBezTo>
                    <a:pt x="8515" y="0"/>
                    <a:pt x="8365" y="17"/>
                    <a:pt x="8205" y="53"/>
                  </a:cubicBezTo>
                  <a:cubicBezTo>
                    <a:pt x="7200" y="1644"/>
                    <a:pt x="8624" y="2565"/>
                    <a:pt x="9042" y="3737"/>
                  </a:cubicBezTo>
                  <a:cubicBezTo>
                    <a:pt x="9126" y="3905"/>
                    <a:pt x="9293" y="4239"/>
                    <a:pt x="9377" y="4323"/>
                  </a:cubicBezTo>
                  <a:cubicBezTo>
                    <a:pt x="9461" y="4407"/>
                    <a:pt x="9545" y="4491"/>
                    <a:pt x="9628" y="4574"/>
                  </a:cubicBezTo>
                  <a:cubicBezTo>
                    <a:pt x="9879" y="5328"/>
                    <a:pt x="11219" y="5495"/>
                    <a:pt x="10717" y="6667"/>
                  </a:cubicBezTo>
                  <a:cubicBezTo>
                    <a:pt x="9628" y="6751"/>
                    <a:pt x="9210" y="7756"/>
                    <a:pt x="8707" y="8342"/>
                  </a:cubicBezTo>
                  <a:cubicBezTo>
                    <a:pt x="8299" y="8931"/>
                    <a:pt x="7965" y="9226"/>
                    <a:pt x="7624" y="9226"/>
                  </a:cubicBezTo>
                  <a:cubicBezTo>
                    <a:pt x="7336" y="9226"/>
                    <a:pt x="7043" y="9015"/>
                    <a:pt x="6698" y="8593"/>
                  </a:cubicBezTo>
                  <a:cubicBezTo>
                    <a:pt x="6569" y="8421"/>
                    <a:pt x="6443" y="8355"/>
                    <a:pt x="6319" y="8355"/>
                  </a:cubicBezTo>
                  <a:cubicBezTo>
                    <a:pt x="5886" y="8355"/>
                    <a:pt x="5472" y="9159"/>
                    <a:pt x="5043" y="9159"/>
                  </a:cubicBezTo>
                  <a:cubicBezTo>
                    <a:pt x="4872" y="9159"/>
                    <a:pt x="4699" y="9032"/>
                    <a:pt x="4521" y="8677"/>
                  </a:cubicBezTo>
                  <a:cubicBezTo>
                    <a:pt x="3858" y="7405"/>
                    <a:pt x="2903" y="7083"/>
                    <a:pt x="1848" y="7083"/>
                  </a:cubicBezTo>
                  <a:cubicBezTo>
                    <a:pt x="1305" y="7083"/>
                    <a:pt x="737" y="7168"/>
                    <a:pt x="168" y="7253"/>
                  </a:cubicBezTo>
                  <a:cubicBezTo>
                    <a:pt x="168" y="7253"/>
                    <a:pt x="84" y="7253"/>
                    <a:pt x="84" y="7421"/>
                  </a:cubicBezTo>
                  <a:cubicBezTo>
                    <a:pt x="0" y="7504"/>
                    <a:pt x="0" y="7672"/>
                    <a:pt x="168" y="7756"/>
                  </a:cubicBezTo>
                  <a:cubicBezTo>
                    <a:pt x="2010" y="8844"/>
                    <a:pt x="4019" y="9681"/>
                    <a:pt x="6112" y="10100"/>
                  </a:cubicBezTo>
                  <a:cubicBezTo>
                    <a:pt x="6479" y="10205"/>
                    <a:pt x="6850" y="10255"/>
                    <a:pt x="7215" y="10255"/>
                  </a:cubicBezTo>
                  <a:cubicBezTo>
                    <a:pt x="8602" y="10255"/>
                    <a:pt x="9922" y="9534"/>
                    <a:pt x="10717" y="8342"/>
                  </a:cubicBezTo>
                  <a:cubicBezTo>
                    <a:pt x="10884" y="8090"/>
                    <a:pt x="11051" y="7672"/>
                    <a:pt x="11303" y="7588"/>
                  </a:cubicBezTo>
                  <a:cubicBezTo>
                    <a:pt x="12726" y="7253"/>
                    <a:pt x="12642" y="6165"/>
                    <a:pt x="12726" y="5077"/>
                  </a:cubicBezTo>
                  <a:cubicBezTo>
                    <a:pt x="12810" y="3988"/>
                    <a:pt x="12893" y="2900"/>
                    <a:pt x="11805" y="2146"/>
                  </a:cubicBezTo>
                  <a:cubicBezTo>
                    <a:pt x="10506" y="1841"/>
                    <a:pt x="10113" y="0"/>
                    <a:pt x="8654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0" name="Google Shape;14380;p16"/>
            <p:cNvSpPr/>
            <p:nvPr/>
          </p:nvSpPr>
          <p:spPr>
            <a:xfrm>
              <a:off x="3524300" y="2521150"/>
              <a:ext cx="251175" cy="202525"/>
            </a:xfrm>
            <a:custGeom>
              <a:avLst/>
              <a:gdLst/>
              <a:ahLst/>
              <a:cxnLst/>
              <a:rect l="l" t="t" r="r" b="b"/>
              <a:pathLst>
                <a:path w="10047" h="8101" extrusionOk="0">
                  <a:moveTo>
                    <a:pt x="2031" y="1"/>
                  </a:moveTo>
                  <a:cubicBezTo>
                    <a:pt x="1913" y="1"/>
                    <a:pt x="1794" y="6"/>
                    <a:pt x="1675" y="17"/>
                  </a:cubicBezTo>
                  <a:cubicBezTo>
                    <a:pt x="586" y="184"/>
                    <a:pt x="0" y="687"/>
                    <a:pt x="1089" y="1775"/>
                  </a:cubicBezTo>
                  <a:cubicBezTo>
                    <a:pt x="1172" y="2110"/>
                    <a:pt x="1340" y="2361"/>
                    <a:pt x="1591" y="2696"/>
                  </a:cubicBezTo>
                  <a:cubicBezTo>
                    <a:pt x="1758" y="2780"/>
                    <a:pt x="1926" y="3031"/>
                    <a:pt x="2010" y="3198"/>
                  </a:cubicBezTo>
                  <a:cubicBezTo>
                    <a:pt x="2261" y="3533"/>
                    <a:pt x="2428" y="3784"/>
                    <a:pt x="2596" y="4119"/>
                  </a:cubicBezTo>
                  <a:cubicBezTo>
                    <a:pt x="3098" y="4287"/>
                    <a:pt x="3433" y="4622"/>
                    <a:pt x="3600" y="5124"/>
                  </a:cubicBezTo>
                  <a:cubicBezTo>
                    <a:pt x="3182" y="5794"/>
                    <a:pt x="3768" y="5877"/>
                    <a:pt x="4186" y="6212"/>
                  </a:cubicBezTo>
                  <a:lnTo>
                    <a:pt x="5442" y="7217"/>
                  </a:lnTo>
                  <a:cubicBezTo>
                    <a:pt x="6250" y="7740"/>
                    <a:pt x="7085" y="8101"/>
                    <a:pt x="7916" y="8101"/>
                  </a:cubicBezTo>
                  <a:cubicBezTo>
                    <a:pt x="8549" y="8101"/>
                    <a:pt x="9180" y="7891"/>
                    <a:pt x="9795" y="7384"/>
                  </a:cubicBezTo>
                  <a:cubicBezTo>
                    <a:pt x="10047" y="5794"/>
                    <a:pt x="8791" y="5040"/>
                    <a:pt x="7954" y="3952"/>
                  </a:cubicBezTo>
                  <a:cubicBezTo>
                    <a:pt x="6865" y="2696"/>
                    <a:pt x="5610" y="1608"/>
                    <a:pt x="4270" y="603"/>
                  </a:cubicBezTo>
                  <a:cubicBezTo>
                    <a:pt x="3614" y="239"/>
                    <a:pt x="2831" y="1"/>
                    <a:pt x="2031" y="1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1" name="Google Shape;14381;p16"/>
            <p:cNvSpPr/>
            <p:nvPr/>
          </p:nvSpPr>
          <p:spPr>
            <a:xfrm>
              <a:off x="3926150" y="4417800"/>
              <a:ext cx="154900" cy="264400"/>
            </a:xfrm>
            <a:custGeom>
              <a:avLst/>
              <a:gdLst/>
              <a:ahLst/>
              <a:cxnLst/>
              <a:rect l="l" t="t" r="r" b="b"/>
              <a:pathLst>
                <a:path w="6196" h="10576" extrusionOk="0">
                  <a:moveTo>
                    <a:pt x="2177" y="1"/>
                  </a:moveTo>
                  <a:lnTo>
                    <a:pt x="1926" y="85"/>
                  </a:lnTo>
                  <a:cubicBezTo>
                    <a:pt x="1675" y="252"/>
                    <a:pt x="1424" y="503"/>
                    <a:pt x="1173" y="671"/>
                  </a:cubicBezTo>
                  <a:cubicBezTo>
                    <a:pt x="1005" y="838"/>
                    <a:pt x="838" y="922"/>
                    <a:pt x="670" y="1089"/>
                  </a:cubicBezTo>
                  <a:cubicBezTo>
                    <a:pt x="419" y="1340"/>
                    <a:pt x="252" y="1592"/>
                    <a:pt x="252" y="1926"/>
                  </a:cubicBezTo>
                  <a:cubicBezTo>
                    <a:pt x="0" y="3433"/>
                    <a:pt x="1005" y="4773"/>
                    <a:pt x="1005" y="6196"/>
                  </a:cubicBezTo>
                  <a:cubicBezTo>
                    <a:pt x="921" y="7452"/>
                    <a:pt x="1256" y="8624"/>
                    <a:pt x="2010" y="9712"/>
                  </a:cubicBezTo>
                  <a:cubicBezTo>
                    <a:pt x="2501" y="10349"/>
                    <a:pt x="2963" y="10575"/>
                    <a:pt x="3405" y="10575"/>
                  </a:cubicBezTo>
                  <a:cubicBezTo>
                    <a:pt x="4243" y="10575"/>
                    <a:pt x="5010" y="9761"/>
                    <a:pt x="5777" y="9378"/>
                  </a:cubicBezTo>
                  <a:cubicBezTo>
                    <a:pt x="6196" y="7117"/>
                    <a:pt x="5024" y="5275"/>
                    <a:pt x="4103" y="3266"/>
                  </a:cubicBezTo>
                  <a:cubicBezTo>
                    <a:pt x="3935" y="2931"/>
                    <a:pt x="3768" y="2513"/>
                    <a:pt x="3600" y="2094"/>
                  </a:cubicBezTo>
                  <a:cubicBezTo>
                    <a:pt x="3517" y="1843"/>
                    <a:pt x="3433" y="1508"/>
                    <a:pt x="3349" y="1257"/>
                  </a:cubicBezTo>
                  <a:cubicBezTo>
                    <a:pt x="3182" y="838"/>
                    <a:pt x="3014" y="503"/>
                    <a:pt x="2763" y="168"/>
                  </a:cubicBezTo>
                  <a:cubicBezTo>
                    <a:pt x="2596" y="1"/>
                    <a:pt x="2428" y="1"/>
                    <a:pt x="2177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2" name="Google Shape;14382;p16"/>
            <p:cNvSpPr/>
            <p:nvPr/>
          </p:nvSpPr>
          <p:spPr>
            <a:xfrm>
              <a:off x="4238000" y="4493150"/>
              <a:ext cx="140250" cy="619550"/>
            </a:xfrm>
            <a:custGeom>
              <a:avLst/>
              <a:gdLst/>
              <a:ahLst/>
              <a:cxnLst/>
              <a:rect l="l" t="t" r="r" b="b"/>
              <a:pathLst>
                <a:path w="5610" h="24782" extrusionOk="0">
                  <a:moveTo>
                    <a:pt x="2094" y="1"/>
                  </a:moveTo>
                  <a:cubicBezTo>
                    <a:pt x="1508" y="336"/>
                    <a:pt x="1256" y="1005"/>
                    <a:pt x="1508" y="1591"/>
                  </a:cubicBezTo>
                  <a:cubicBezTo>
                    <a:pt x="1675" y="1759"/>
                    <a:pt x="1842" y="1926"/>
                    <a:pt x="2010" y="2094"/>
                  </a:cubicBezTo>
                  <a:cubicBezTo>
                    <a:pt x="1675" y="3015"/>
                    <a:pt x="1" y="3936"/>
                    <a:pt x="2094" y="4773"/>
                  </a:cubicBezTo>
                  <a:cubicBezTo>
                    <a:pt x="2596" y="5024"/>
                    <a:pt x="2429" y="5526"/>
                    <a:pt x="2345" y="5945"/>
                  </a:cubicBezTo>
                  <a:cubicBezTo>
                    <a:pt x="2094" y="8205"/>
                    <a:pt x="2094" y="8205"/>
                    <a:pt x="3517" y="10298"/>
                  </a:cubicBezTo>
                  <a:cubicBezTo>
                    <a:pt x="3768" y="10549"/>
                    <a:pt x="3684" y="10717"/>
                    <a:pt x="3517" y="10884"/>
                  </a:cubicBezTo>
                  <a:cubicBezTo>
                    <a:pt x="2177" y="11638"/>
                    <a:pt x="3182" y="12140"/>
                    <a:pt x="3517" y="13061"/>
                  </a:cubicBezTo>
                  <a:cubicBezTo>
                    <a:pt x="3935" y="13982"/>
                    <a:pt x="4270" y="14987"/>
                    <a:pt x="4438" y="15991"/>
                  </a:cubicBezTo>
                  <a:cubicBezTo>
                    <a:pt x="4605" y="17331"/>
                    <a:pt x="4605" y="18754"/>
                    <a:pt x="4605" y="20177"/>
                  </a:cubicBezTo>
                  <a:cubicBezTo>
                    <a:pt x="4438" y="20345"/>
                    <a:pt x="4270" y="20512"/>
                    <a:pt x="4103" y="20680"/>
                  </a:cubicBezTo>
                  <a:lnTo>
                    <a:pt x="4103" y="21182"/>
                  </a:lnTo>
                  <a:cubicBezTo>
                    <a:pt x="3601" y="22521"/>
                    <a:pt x="3349" y="23777"/>
                    <a:pt x="4605" y="24782"/>
                  </a:cubicBezTo>
                  <a:cubicBezTo>
                    <a:pt x="5275" y="23442"/>
                    <a:pt x="4856" y="22019"/>
                    <a:pt x="4940" y="20596"/>
                  </a:cubicBezTo>
                  <a:cubicBezTo>
                    <a:pt x="5610" y="13563"/>
                    <a:pt x="4103" y="6698"/>
                    <a:pt x="2094" y="1"/>
                  </a:cubicBezTo>
                  <a:close/>
                </a:path>
              </a:pathLst>
            </a:custGeom>
            <a:solidFill>
              <a:srgbClr val="78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3" name="Google Shape;14383;p16"/>
            <p:cNvSpPr/>
            <p:nvPr/>
          </p:nvSpPr>
          <p:spPr>
            <a:xfrm>
              <a:off x="3654050" y="3414425"/>
              <a:ext cx="161200" cy="530400"/>
            </a:xfrm>
            <a:custGeom>
              <a:avLst/>
              <a:gdLst/>
              <a:ahLst/>
              <a:cxnLst/>
              <a:rect l="l" t="t" r="r" b="b"/>
              <a:pathLst>
                <a:path w="6448" h="21216" extrusionOk="0">
                  <a:moveTo>
                    <a:pt x="684" y="0"/>
                  </a:moveTo>
                  <a:cubicBezTo>
                    <a:pt x="528" y="0"/>
                    <a:pt x="334" y="81"/>
                    <a:pt x="85" y="285"/>
                  </a:cubicBezTo>
                  <a:cubicBezTo>
                    <a:pt x="1" y="1123"/>
                    <a:pt x="85" y="1960"/>
                    <a:pt x="336" y="2713"/>
                  </a:cubicBezTo>
                  <a:cubicBezTo>
                    <a:pt x="336" y="3467"/>
                    <a:pt x="420" y="4220"/>
                    <a:pt x="754" y="4890"/>
                  </a:cubicBezTo>
                  <a:cubicBezTo>
                    <a:pt x="1340" y="6481"/>
                    <a:pt x="1843" y="8071"/>
                    <a:pt x="2261" y="9662"/>
                  </a:cubicBezTo>
                  <a:cubicBezTo>
                    <a:pt x="3266" y="13513"/>
                    <a:pt x="4354" y="17364"/>
                    <a:pt x="5359" y="21215"/>
                  </a:cubicBezTo>
                  <a:cubicBezTo>
                    <a:pt x="5694" y="20964"/>
                    <a:pt x="5861" y="20629"/>
                    <a:pt x="5861" y="20294"/>
                  </a:cubicBezTo>
                  <a:cubicBezTo>
                    <a:pt x="5945" y="19960"/>
                    <a:pt x="5945" y="19625"/>
                    <a:pt x="5945" y="19290"/>
                  </a:cubicBezTo>
                  <a:cubicBezTo>
                    <a:pt x="6029" y="18787"/>
                    <a:pt x="6112" y="18369"/>
                    <a:pt x="6280" y="17950"/>
                  </a:cubicBezTo>
                  <a:cubicBezTo>
                    <a:pt x="6364" y="17699"/>
                    <a:pt x="6364" y="17532"/>
                    <a:pt x="6447" y="17280"/>
                  </a:cubicBezTo>
                  <a:cubicBezTo>
                    <a:pt x="6447" y="16276"/>
                    <a:pt x="6196" y="15355"/>
                    <a:pt x="5778" y="14434"/>
                  </a:cubicBezTo>
                  <a:cubicBezTo>
                    <a:pt x="5359" y="12843"/>
                    <a:pt x="4773" y="11253"/>
                    <a:pt x="4438" y="9662"/>
                  </a:cubicBezTo>
                  <a:cubicBezTo>
                    <a:pt x="4187" y="8909"/>
                    <a:pt x="4019" y="8155"/>
                    <a:pt x="3768" y="7569"/>
                  </a:cubicBezTo>
                  <a:cubicBezTo>
                    <a:pt x="3601" y="6899"/>
                    <a:pt x="3433" y="6313"/>
                    <a:pt x="3266" y="5727"/>
                  </a:cubicBezTo>
                  <a:cubicBezTo>
                    <a:pt x="2764" y="4053"/>
                    <a:pt x="2094" y="2546"/>
                    <a:pt x="1424" y="955"/>
                  </a:cubicBezTo>
                  <a:cubicBezTo>
                    <a:pt x="1241" y="589"/>
                    <a:pt x="1102" y="0"/>
                    <a:pt x="684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4" name="Google Shape;14384;p16"/>
            <p:cNvSpPr/>
            <p:nvPr/>
          </p:nvSpPr>
          <p:spPr>
            <a:xfrm>
              <a:off x="3486625" y="1183075"/>
              <a:ext cx="694900" cy="202025"/>
            </a:xfrm>
            <a:custGeom>
              <a:avLst/>
              <a:gdLst/>
              <a:ahLst/>
              <a:cxnLst/>
              <a:rect l="l" t="t" r="r" b="b"/>
              <a:pathLst>
                <a:path w="27796" h="8081" extrusionOk="0">
                  <a:moveTo>
                    <a:pt x="2333" y="1"/>
                  </a:moveTo>
                  <a:cubicBezTo>
                    <a:pt x="1646" y="1"/>
                    <a:pt x="988" y="326"/>
                    <a:pt x="503" y="880"/>
                  </a:cubicBezTo>
                  <a:lnTo>
                    <a:pt x="0" y="964"/>
                  </a:lnTo>
                  <a:cubicBezTo>
                    <a:pt x="335" y="1383"/>
                    <a:pt x="921" y="1634"/>
                    <a:pt x="1507" y="1634"/>
                  </a:cubicBezTo>
                  <a:cubicBezTo>
                    <a:pt x="4940" y="1885"/>
                    <a:pt x="8372" y="2471"/>
                    <a:pt x="11637" y="3392"/>
                  </a:cubicBezTo>
                  <a:cubicBezTo>
                    <a:pt x="12977" y="3727"/>
                    <a:pt x="14149" y="4313"/>
                    <a:pt x="15405" y="4732"/>
                  </a:cubicBezTo>
                  <a:cubicBezTo>
                    <a:pt x="18251" y="5652"/>
                    <a:pt x="21265" y="5820"/>
                    <a:pt x="23944" y="6992"/>
                  </a:cubicBezTo>
                  <a:cubicBezTo>
                    <a:pt x="25116" y="7494"/>
                    <a:pt x="26288" y="7829"/>
                    <a:pt x="27544" y="8080"/>
                  </a:cubicBezTo>
                  <a:cubicBezTo>
                    <a:pt x="27712" y="7913"/>
                    <a:pt x="27795" y="7745"/>
                    <a:pt x="27795" y="7494"/>
                  </a:cubicBezTo>
                  <a:cubicBezTo>
                    <a:pt x="27460" y="6825"/>
                    <a:pt x="26874" y="6322"/>
                    <a:pt x="26205" y="6071"/>
                  </a:cubicBezTo>
                  <a:cubicBezTo>
                    <a:pt x="25702" y="5904"/>
                    <a:pt x="25200" y="5820"/>
                    <a:pt x="24781" y="5652"/>
                  </a:cubicBezTo>
                  <a:cubicBezTo>
                    <a:pt x="24446" y="5569"/>
                    <a:pt x="24195" y="5485"/>
                    <a:pt x="23860" y="5401"/>
                  </a:cubicBezTo>
                  <a:cubicBezTo>
                    <a:pt x="23609" y="5318"/>
                    <a:pt x="23358" y="5150"/>
                    <a:pt x="23023" y="5066"/>
                  </a:cubicBezTo>
                  <a:cubicBezTo>
                    <a:pt x="22772" y="4899"/>
                    <a:pt x="22437" y="4815"/>
                    <a:pt x="22186" y="4732"/>
                  </a:cubicBezTo>
                  <a:cubicBezTo>
                    <a:pt x="21433" y="4564"/>
                    <a:pt x="20763" y="4313"/>
                    <a:pt x="20093" y="4062"/>
                  </a:cubicBezTo>
                  <a:cubicBezTo>
                    <a:pt x="19758" y="3811"/>
                    <a:pt x="19423" y="3811"/>
                    <a:pt x="19172" y="3811"/>
                  </a:cubicBezTo>
                  <a:cubicBezTo>
                    <a:pt x="19010" y="4250"/>
                    <a:pt x="18893" y="4402"/>
                    <a:pt x="18799" y="4402"/>
                  </a:cubicBezTo>
                  <a:cubicBezTo>
                    <a:pt x="18591" y="4402"/>
                    <a:pt x="18499" y="3650"/>
                    <a:pt x="18289" y="3650"/>
                  </a:cubicBezTo>
                  <a:cubicBezTo>
                    <a:pt x="18253" y="3650"/>
                    <a:pt x="18213" y="3673"/>
                    <a:pt x="18167" y="3727"/>
                  </a:cubicBezTo>
                  <a:cubicBezTo>
                    <a:pt x="17833" y="3559"/>
                    <a:pt x="17414" y="3392"/>
                    <a:pt x="16995" y="3392"/>
                  </a:cubicBezTo>
                  <a:lnTo>
                    <a:pt x="16158" y="3225"/>
                  </a:lnTo>
                  <a:cubicBezTo>
                    <a:pt x="16074" y="3183"/>
                    <a:pt x="15991" y="3162"/>
                    <a:pt x="15907" y="3162"/>
                  </a:cubicBezTo>
                  <a:cubicBezTo>
                    <a:pt x="15823" y="3162"/>
                    <a:pt x="15740" y="3183"/>
                    <a:pt x="15656" y="3225"/>
                  </a:cubicBezTo>
                  <a:lnTo>
                    <a:pt x="14819" y="3225"/>
                  </a:lnTo>
                  <a:lnTo>
                    <a:pt x="14316" y="3057"/>
                  </a:lnTo>
                  <a:lnTo>
                    <a:pt x="13647" y="2722"/>
                  </a:lnTo>
                  <a:cubicBezTo>
                    <a:pt x="13479" y="2639"/>
                    <a:pt x="13312" y="2555"/>
                    <a:pt x="13144" y="2555"/>
                  </a:cubicBezTo>
                  <a:cubicBezTo>
                    <a:pt x="12726" y="2471"/>
                    <a:pt x="12391" y="2304"/>
                    <a:pt x="12056" y="2136"/>
                  </a:cubicBezTo>
                  <a:cubicBezTo>
                    <a:pt x="11889" y="2136"/>
                    <a:pt x="11721" y="2053"/>
                    <a:pt x="11554" y="1969"/>
                  </a:cubicBezTo>
                  <a:cubicBezTo>
                    <a:pt x="10884" y="1969"/>
                    <a:pt x="10298" y="1885"/>
                    <a:pt x="9796" y="1718"/>
                  </a:cubicBezTo>
                  <a:cubicBezTo>
                    <a:pt x="9544" y="1634"/>
                    <a:pt x="9377" y="1550"/>
                    <a:pt x="9209" y="1550"/>
                  </a:cubicBezTo>
                  <a:cubicBezTo>
                    <a:pt x="8540" y="1466"/>
                    <a:pt x="7954" y="1383"/>
                    <a:pt x="7368" y="1132"/>
                  </a:cubicBezTo>
                  <a:lnTo>
                    <a:pt x="7117" y="964"/>
                  </a:lnTo>
                  <a:cubicBezTo>
                    <a:pt x="6949" y="880"/>
                    <a:pt x="6698" y="797"/>
                    <a:pt x="6530" y="713"/>
                  </a:cubicBezTo>
                  <a:cubicBezTo>
                    <a:pt x="6419" y="713"/>
                    <a:pt x="6270" y="676"/>
                    <a:pt x="6109" y="676"/>
                  </a:cubicBezTo>
                  <a:cubicBezTo>
                    <a:pt x="6028" y="676"/>
                    <a:pt x="5944" y="685"/>
                    <a:pt x="5861" y="713"/>
                  </a:cubicBezTo>
                  <a:cubicBezTo>
                    <a:pt x="5741" y="731"/>
                    <a:pt x="5623" y="740"/>
                    <a:pt x="5506" y="740"/>
                  </a:cubicBezTo>
                  <a:cubicBezTo>
                    <a:pt x="4552" y="740"/>
                    <a:pt x="3658" y="192"/>
                    <a:pt x="2763" y="43"/>
                  </a:cubicBezTo>
                  <a:cubicBezTo>
                    <a:pt x="2619" y="15"/>
                    <a:pt x="2476" y="1"/>
                    <a:pt x="2333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5" name="Google Shape;14385;p16"/>
            <p:cNvSpPr/>
            <p:nvPr/>
          </p:nvSpPr>
          <p:spPr>
            <a:xfrm>
              <a:off x="3363125" y="2563425"/>
              <a:ext cx="198875" cy="516200"/>
            </a:xfrm>
            <a:custGeom>
              <a:avLst/>
              <a:gdLst/>
              <a:ahLst/>
              <a:cxnLst/>
              <a:rect l="l" t="t" r="r" b="b"/>
              <a:pathLst>
                <a:path w="7955" h="20648" extrusionOk="0">
                  <a:moveTo>
                    <a:pt x="1" y="0"/>
                  </a:moveTo>
                  <a:lnTo>
                    <a:pt x="1" y="0"/>
                  </a:lnTo>
                  <a:cubicBezTo>
                    <a:pt x="1006" y="3517"/>
                    <a:pt x="1926" y="7033"/>
                    <a:pt x="3099" y="10465"/>
                  </a:cubicBezTo>
                  <a:cubicBezTo>
                    <a:pt x="4103" y="13730"/>
                    <a:pt x="5191" y="16912"/>
                    <a:pt x="6364" y="20093"/>
                  </a:cubicBezTo>
                  <a:cubicBezTo>
                    <a:pt x="6668" y="20215"/>
                    <a:pt x="6929" y="20648"/>
                    <a:pt x="7274" y="20648"/>
                  </a:cubicBezTo>
                  <a:cubicBezTo>
                    <a:pt x="7403" y="20648"/>
                    <a:pt x="7544" y="20587"/>
                    <a:pt x="7703" y="20428"/>
                  </a:cubicBezTo>
                  <a:cubicBezTo>
                    <a:pt x="7871" y="20009"/>
                    <a:pt x="7954" y="19591"/>
                    <a:pt x="7871" y="19172"/>
                  </a:cubicBezTo>
                  <a:cubicBezTo>
                    <a:pt x="6866" y="15740"/>
                    <a:pt x="6029" y="12140"/>
                    <a:pt x="4940" y="8707"/>
                  </a:cubicBezTo>
                  <a:cubicBezTo>
                    <a:pt x="4689" y="8121"/>
                    <a:pt x="4438" y="7535"/>
                    <a:pt x="3601" y="7451"/>
                  </a:cubicBezTo>
                  <a:cubicBezTo>
                    <a:pt x="3350" y="7368"/>
                    <a:pt x="2931" y="7200"/>
                    <a:pt x="2931" y="7117"/>
                  </a:cubicBezTo>
                  <a:cubicBezTo>
                    <a:pt x="2847" y="5442"/>
                    <a:pt x="1257" y="4019"/>
                    <a:pt x="1843" y="2177"/>
                  </a:cubicBezTo>
                  <a:cubicBezTo>
                    <a:pt x="2010" y="1759"/>
                    <a:pt x="1843" y="1340"/>
                    <a:pt x="1424" y="1172"/>
                  </a:cubicBezTo>
                  <a:cubicBezTo>
                    <a:pt x="922" y="838"/>
                    <a:pt x="419" y="419"/>
                    <a:pt x="1" y="0"/>
                  </a:cubicBezTo>
                  <a:close/>
                </a:path>
              </a:pathLst>
            </a:custGeom>
            <a:solidFill>
              <a:srgbClr val="6F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6" name="Google Shape;14386;p16"/>
            <p:cNvSpPr/>
            <p:nvPr/>
          </p:nvSpPr>
          <p:spPr>
            <a:xfrm>
              <a:off x="4139625" y="1759725"/>
              <a:ext cx="567225" cy="214375"/>
            </a:xfrm>
            <a:custGeom>
              <a:avLst/>
              <a:gdLst/>
              <a:ahLst/>
              <a:cxnLst/>
              <a:rect l="l" t="t" r="r" b="b"/>
              <a:pathLst>
                <a:path w="22689" h="8575" extrusionOk="0">
                  <a:moveTo>
                    <a:pt x="1" y="0"/>
                  </a:moveTo>
                  <a:lnTo>
                    <a:pt x="1" y="0"/>
                  </a:lnTo>
                  <a:cubicBezTo>
                    <a:pt x="786" y="785"/>
                    <a:pt x="1418" y="1877"/>
                    <a:pt x="2576" y="1877"/>
                  </a:cubicBezTo>
                  <a:cubicBezTo>
                    <a:pt x="2899" y="1877"/>
                    <a:pt x="3264" y="1792"/>
                    <a:pt x="3684" y="1591"/>
                  </a:cubicBezTo>
                  <a:cubicBezTo>
                    <a:pt x="3700" y="1575"/>
                    <a:pt x="3729" y="1569"/>
                    <a:pt x="3767" y="1569"/>
                  </a:cubicBezTo>
                  <a:cubicBezTo>
                    <a:pt x="3936" y="1569"/>
                    <a:pt x="4271" y="1705"/>
                    <a:pt x="4271" y="1842"/>
                  </a:cubicBezTo>
                  <a:cubicBezTo>
                    <a:pt x="4380" y="2678"/>
                    <a:pt x="4662" y="2914"/>
                    <a:pt x="5008" y="2914"/>
                  </a:cubicBezTo>
                  <a:cubicBezTo>
                    <a:pt x="5460" y="2914"/>
                    <a:pt x="6021" y="2512"/>
                    <a:pt x="6447" y="2512"/>
                  </a:cubicBezTo>
                  <a:cubicBezTo>
                    <a:pt x="6657" y="2477"/>
                    <a:pt x="6867" y="2460"/>
                    <a:pt x="7075" y="2460"/>
                  </a:cubicBezTo>
                  <a:cubicBezTo>
                    <a:pt x="7864" y="2460"/>
                    <a:pt x="8631" y="2700"/>
                    <a:pt x="9294" y="3098"/>
                  </a:cubicBezTo>
                  <a:cubicBezTo>
                    <a:pt x="9880" y="3516"/>
                    <a:pt x="10298" y="3935"/>
                    <a:pt x="11052" y="3935"/>
                  </a:cubicBezTo>
                  <a:cubicBezTo>
                    <a:pt x="11136" y="4270"/>
                    <a:pt x="11052" y="4605"/>
                    <a:pt x="11554" y="4605"/>
                  </a:cubicBezTo>
                  <a:cubicBezTo>
                    <a:pt x="11826" y="4585"/>
                    <a:pt x="12084" y="4574"/>
                    <a:pt x="12329" y="4574"/>
                  </a:cubicBezTo>
                  <a:cubicBezTo>
                    <a:pt x="14113" y="4574"/>
                    <a:pt x="15191" y="5131"/>
                    <a:pt x="16075" y="6530"/>
                  </a:cubicBezTo>
                  <a:lnTo>
                    <a:pt x="16075" y="7033"/>
                  </a:lnTo>
                  <a:cubicBezTo>
                    <a:pt x="16159" y="7116"/>
                    <a:pt x="16242" y="7200"/>
                    <a:pt x="16242" y="7284"/>
                  </a:cubicBezTo>
                  <a:cubicBezTo>
                    <a:pt x="16848" y="7587"/>
                    <a:pt x="17043" y="8574"/>
                    <a:pt x="17818" y="8574"/>
                  </a:cubicBezTo>
                  <a:cubicBezTo>
                    <a:pt x="17900" y="8574"/>
                    <a:pt x="17988" y="8563"/>
                    <a:pt x="18084" y="8539"/>
                  </a:cubicBezTo>
                  <a:cubicBezTo>
                    <a:pt x="18476" y="7217"/>
                    <a:pt x="18639" y="6640"/>
                    <a:pt x="19092" y="6640"/>
                  </a:cubicBezTo>
                  <a:cubicBezTo>
                    <a:pt x="19413" y="6640"/>
                    <a:pt x="19881" y="6930"/>
                    <a:pt x="20680" y="7451"/>
                  </a:cubicBezTo>
                  <a:cubicBezTo>
                    <a:pt x="20973" y="7660"/>
                    <a:pt x="21328" y="7765"/>
                    <a:pt x="21684" y="7765"/>
                  </a:cubicBezTo>
                  <a:cubicBezTo>
                    <a:pt x="22040" y="7765"/>
                    <a:pt x="22396" y="7660"/>
                    <a:pt x="22689" y="7451"/>
                  </a:cubicBezTo>
                  <a:cubicBezTo>
                    <a:pt x="20177" y="6363"/>
                    <a:pt x="17582" y="5107"/>
                    <a:pt x="14903" y="4102"/>
                  </a:cubicBezTo>
                  <a:cubicBezTo>
                    <a:pt x="10047" y="2344"/>
                    <a:pt x="5024" y="1256"/>
                    <a:pt x="1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7" name="Google Shape;14387;p16"/>
            <p:cNvSpPr/>
            <p:nvPr/>
          </p:nvSpPr>
          <p:spPr>
            <a:xfrm>
              <a:off x="4158475" y="4181300"/>
              <a:ext cx="133975" cy="351650"/>
            </a:xfrm>
            <a:custGeom>
              <a:avLst/>
              <a:gdLst/>
              <a:ahLst/>
              <a:cxnLst/>
              <a:rect l="l" t="t" r="r" b="b"/>
              <a:pathLst>
                <a:path w="5359" h="14066" extrusionOk="0">
                  <a:moveTo>
                    <a:pt x="1842" y="1"/>
                  </a:moveTo>
                  <a:cubicBezTo>
                    <a:pt x="754" y="1"/>
                    <a:pt x="0" y="252"/>
                    <a:pt x="586" y="1591"/>
                  </a:cubicBezTo>
                  <a:cubicBezTo>
                    <a:pt x="754" y="2177"/>
                    <a:pt x="921" y="2763"/>
                    <a:pt x="921" y="3349"/>
                  </a:cubicBezTo>
                  <a:cubicBezTo>
                    <a:pt x="838" y="4856"/>
                    <a:pt x="2010" y="6280"/>
                    <a:pt x="3517" y="6447"/>
                  </a:cubicBezTo>
                  <a:cubicBezTo>
                    <a:pt x="2010" y="7368"/>
                    <a:pt x="2010" y="7954"/>
                    <a:pt x="2763" y="9210"/>
                  </a:cubicBezTo>
                  <a:cubicBezTo>
                    <a:pt x="3265" y="9963"/>
                    <a:pt x="4270" y="10549"/>
                    <a:pt x="4270" y="11554"/>
                  </a:cubicBezTo>
                  <a:cubicBezTo>
                    <a:pt x="4019" y="11638"/>
                    <a:pt x="3684" y="11554"/>
                    <a:pt x="3600" y="11973"/>
                  </a:cubicBezTo>
                  <a:cubicBezTo>
                    <a:pt x="3349" y="12893"/>
                    <a:pt x="3935" y="13814"/>
                    <a:pt x="4772" y="14065"/>
                  </a:cubicBezTo>
                  <a:cubicBezTo>
                    <a:pt x="5023" y="13479"/>
                    <a:pt x="5191" y="12977"/>
                    <a:pt x="5358" y="12475"/>
                  </a:cubicBezTo>
                  <a:cubicBezTo>
                    <a:pt x="4521" y="8205"/>
                    <a:pt x="3349" y="4019"/>
                    <a:pt x="1842" y="1"/>
                  </a:cubicBez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8" name="Google Shape;14388;p16"/>
            <p:cNvSpPr/>
            <p:nvPr/>
          </p:nvSpPr>
          <p:spPr>
            <a:xfrm>
              <a:off x="3135000" y="4718375"/>
              <a:ext cx="123500" cy="309350"/>
            </a:xfrm>
            <a:custGeom>
              <a:avLst/>
              <a:gdLst/>
              <a:ahLst/>
              <a:cxnLst/>
              <a:rect l="l" t="t" r="r" b="b"/>
              <a:pathLst>
                <a:path w="4940" h="12374" extrusionOk="0">
                  <a:moveTo>
                    <a:pt x="3385" y="1"/>
                  </a:moveTo>
                  <a:cubicBezTo>
                    <a:pt x="3182" y="1"/>
                    <a:pt x="2969" y="78"/>
                    <a:pt x="2847" y="201"/>
                  </a:cubicBezTo>
                  <a:cubicBezTo>
                    <a:pt x="3182" y="285"/>
                    <a:pt x="2679" y="201"/>
                    <a:pt x="2763" y="452"/>
                  </a:cubicBezTo>
                  <a:cubicBezTo>
                    <a:pt x="2847" y="703"/>
                    <a:pt x="2931" y="787"/>
                    <a:pt x="2679" y="787"/>
                  </a:cubicBezTo>
                  <a:lnTo>
                    <a:pt x="2512" y="620"/>
                  </a:lnTo>
                  <a:cubicBezTo>
                    <a:pt x="2010" y="1038"/>
                    <a:pt x="1759" y="1792"/>
                    <a:pt x="2512" y="1959"/>
                  </a:cubicBezTo>
                  <a:cubicBezTo>
                    <a:pt x="3517" y="2294"/>
                    <a:pt x="3266" y="2964"/>
                    <a:pt x="3266" y="3633"/>
                  </a:cubicBezTo>
                  <a:lnTo>
                    <a:pt x="3266" y="5308"/>
                  </a:lnTo>
                  <a:cubicBezTo>
                    <a:pt x="3195" y="5324"/>
                    <a:pt x="3125" y="5330"/>
                    <a:pt x="3054" y="5330"/>
                  </a:cubicBezTo>
                  <a:cubicBezTo>
                    <a:pt x="2549" y="5330"/>
                    <a:pt x="2044" y="4978"/>
                    <a:pt x="1539" y="4978"/>
                  </a:cubicBezTo>
                  <a:cubicBezTo>
                    <a:pt x="1361" y="4978"/>
                    <a:pt x="1183" y="5022"/>
                    <a:pt x="1005" y="5140"/>
                  </a:cubicBezTo>
                  <a:cubicBezTo>
                    <a:pt x="0" y="6396"/>
                    <a:pt x="670" y="7819"/>
                    <a:pt x="503" y="9159"/>
                  </a:cubicBezTo>
                  <a:cubicBezTo>
                    <a:pt x="419" y="9494"/>
                    <a:pt x="419" y="9829"/>
                    <a:pt x="419" y="10080"/>
                  </a:cubicBezTo>
                  <a:cubicBezTo>
                    <a:pt x="335" y="10498"/>
                    <a:pt x="168" y="10833"/>
                    <a:pt x="0" y="11168"/>
                  </a:cubicBezTo>
                  <a:lnTo>
                    <a:pt x="0" y="12173"/>
                  </a:lnTo>
                  <a:cubicBezTo>
                    <a:pt x="93" y="12311"/>
                    <a:pt x="236" y="12373"/>
                    <a:pt x="387" y="12373"/>
                  </a:cubicBezTo>
                  <a:cubicBezTo>
                    <a:pt x="511" y="12373"/>
                    <a:pt x="641" y="12332"/>
                    <a:pt x="754" y="12257"/>
                  </a:cubicBezTo>
                  <a:cubicBezTo>
                    <a:pt x="3433" y="9745"/>
                    <a:pt x="4940" y="6313"/>
                    <a:pt x="4940" y="2629"/>
                  </a:cubicBezTo>
                  <a:cubicBezTo>
                    <a:pt x="4438" y="2210"/>
                    <a:pt x="4772" y="1624"/>
                    <a:pt x="4689" y="1122"/>
                  </a:cubicBezTo>
                  <a:cubicBezTo>
                    <a:pt x="4605" y="954"/>
                    <a:pt x="4521" y="703"/>
                    <a:pt x="4354" y="536"/>
                  </a:cubicBezTo>
                  <a:lnTo>
                    <a:pt x="4186" y="368"/>
                  </a:lnTo>
                  <a:cubicBezTo>
                    <a:pt x="4019" y="201"/>
                    <a:pt x="3852" y="117"/>
                    <a:pt x="3600" y="34"/>
                  </a:cubicBezTo>
                  <a:cubicBezTo>
                    <a:pt x="3533" y="11"/>
                    <a:pt x="3460" y="1"/>
                    <a:pt x="3385" y="1"/>
                  </a:cubicBezTo>
                  <a:close/>
                </a:path>
              </a:pathLst>
            </a:custGeom>
            <a:solidFill>
              <a:srgbClr val="79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9" name="Google Shape;14389;p16"/>
            <p:cNvSpPr/>
            <p:nvPr/>
          </p:nvSpPr>
          <p:spPr>
            <a:xfrm>
              <a:off x="3147550" y="1552500"/>
              <a:ext cx="288875" cy="115375"/>
            </a:xfrm>
            <a:custGeom>
              <a:avLst/>
              <a:gdLst/>
              <a:ahLst/>
              <a:cxnLst/>
              <a:rect l="l" t="t" r="r" b="b"/>
              <a:pathLst>
                <a:path w="11555" h="4615" extrusionOk="0">
                  <a:moveTo>
                    <a:pt x="2177" y="1"/>
                  </a:moveTo>
                  <a:cubicBezTo>
                    <a:pt x="336" y="85"/>
                    <a:pt x="1" y="1089"/>
                    <a:pt x="587" y="2596"/>
                  </a:cubicBezTo>
                  <a:cubicBezTo>
                    <a:pt x="1089" y="2764"/>
                    <a:pt x="1759" y="2680"/>
                    <a:pt x="2094" y="3182"/>
                  </a:cubicBezTo>
                  <a:cubicBezTo>
                    <a:pt x="2871" y="4115"/>
                    <a:pt x="3936" y="4614"/>
                    <a:pt x="5090" y="4614"/>
                  </a:cubicBezTo>
                  <a:cubicBezTo>
                    <a:pt x="5179" y="4614"/>
                    <a:pt x="5269" y="4611"/>
                    <a:pt x="5359" y="4605"/>
                  </a:cubicBezTo>
                  <a:cubicBezTo>
                    <a:pt x="5945" y="4438"/>
                    <a:pt x="6363" y="4103"/>
                    <a:pt x="6698" y="3601"/>
                  </a:cubicBezTo>
                  <a:cubicBezTo>
                    <a:pt x="6866" y="3433"/>
                    <a:pt x="6363" y="3266"/>
                    <a:pt x="6615" y="3182"/>
                  </a:cubicBezTo>
                  <a:cubicBezTo>
                    <a:pt x="6633" y="3173"/>
                    <a:pt x="6651" y="3169"/>
                    <a:pt x="6670" y="3169"/>
                  </a:cubicBezTo>
                  <a:cubicBezTo>
                    <a:pt x="6819" y="3169"/>
                    <a:pt x="6968" y="3443"/>
                    <a:pt x="7117" y="3517"/>
                  </a:cubicBezTo>
                  <a:cubicBezTo>
                    <a:pt x="7452" y="3601"/>
                    <a:pt x="7787" y="3685"/>
                    <a:pt x="8122" y="3685"/>
                  </a:cubicBezTo>
                  <a:cubicBezTo>
                    <a:pt x="8833" y="3810"/>
                    <a:pt x="9404" y="3883"/>
                    <a:pt x="9859" y="3883"/>
                  </a:cubicBezTo>
                  <a:cubicBezTo>
                    <a:pt x="11224" y="3883"/>
                    <a:pt x="11554" y="3224"/>
                    <a:pt x="11554" y="1340"/>
                  </a:cubicBezTo>
                  <a:cubicBezTo>
                    <a:pt x="11470" y="1173"/>
                    <a:pt x="11303" y="1173"/>
                    <a:pt x="11135" y="1173"/>
                  </a:cubicBezTo>
                  <a:cubicBezTo>
                    <a:pt x="10793" y="1282"/>
                    <a:pt x="10450" y="1324"/>
                    <a:pt x="10108" y="1324"/>
                  </a:cubicBezTo>
                  <a:cubicBezTo>
                    <a:pt x="8910" y="1324"/>
                    <a:pt x="7713" y="807"/>
                    <a:pt x="6515" y="807"/>
                  </a:cubicBezTo>
                  <a:cubicBezTo>
                    <a:pt x="6213" y="807"/>
                    <a:pt x="5912" y="840"/>
                    <a:pt x="5610" y="922"/>
                  </a:cubicBezTo>
                  <a:cubicBezTo>
                    <a:pt x="5275" y="922"/>
                    <a:pt x="4940" y="922"/>
                    <a:pt x="4689" y="754"/>
                  </a:cubicBezTo>
                  <a:lnTo>
                    <a:pt x="4438" y="587"/>
                  </a:lnTo>
                  <a:cubicBezTo>
                    <a:pt x="4270" y="503"/>
                    <a:pt x="4019" y="419"/>
                    <a:pt x="3852" y="336"/>
                  </a:cubicBezTo>
                  <a:cubicBezTo>
                    <a:pt x="3266" y="85"/>
                    <a:pt x="2764" y="1"/>
                    <a:pt x="2177" y="1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0" name="Google Shape;14390;p16"/>
            <p:cNvSpPr/>
            <p:nvPr/>
          </p:nvSpPr>
          <p:spPr>
            <a:xfrm>
              <a:off x="2955000" y="2647150"/>
              <a:ext cx="121425" cy="329825"/>
            </a:xfrm>
            <a:custGeom>
              <a:avLst/>
              <a:gdLst/>
              <a:ahLst/>
              <a:cxnLst/>
              <a:rect l="l" t="t" r="r" b="b"/>
              <a:pathLst>
                <a:path w="4857" h="13193" extrusionOk="0">
                  <a:moveTo>
                    <a:pt x="1759" y="0"/>
                  </a:moveTo>
                  <a:cubicBezTo>
                    <a:pt x="1675" y="754"/>
                    <a:pt x="1340" y="1507"/>
                    <a:pt x="838" y="2009"/>
                  </a:cubicBezTo>
                  <a:cubicBezTo>
                    <a:pt x="335" y="2428"/>
                    <a:pt x="252" y="3182"/>
                    <a:pt x="503" y="3768"/>
                  </a:cubicBezTo>
                  <a:cubicBezTo>
                    <a:pt x="2428" y="4102"/>
                    <a:pt x="1089" y="4856"/>
                    <a:pt x="838" y="5442"/>
                  </a:cubicBezTo>
                  <a:cubicBezTo>
                    <a:pt x="670" y="5944"/>
                    <a:pt x="1" y="6028"/>
                    <a:pt x="84" y="6614"/>
                  </a:cubicBezTo>
                  <a:cubicBezTo>
                    <a:pt x="335" y="6949"/>
                    <a:pt x="587" y="7116"/>
                    <a:pt x="921" y="7116"/>
                  </a:cubicBezTo>
                  <a:cubicBezTo>
                    <a:pt x="2847" y="7619"/>
                    <a:pt x="2931" y="7870"/>
                    <a:pt x="2428" y="9712"/>
                  </a:cubicBezTo>
                  <a:cubicBezTo>
                    <a:pt x="2345" y="10047"/>
                    <a:pt x="2345" y="10381"/>
                    <a:pt x="2261" y="10716"/>
                  </a:cubicBezTo>
                  <a:cubicBezTo>
                    <a:pt x="2512" y="10967"/>
                    <a:pt x="2428" y="11470"/>
                    <a:pt x="2763" y="11637"/>
                  </a:cubicBezTo>
                  <a:lnTo>
                    <a:pt x="2763" y="12140"/>
                  </a:lnTo>
                  <a:cubicBezTo>
                    <a:pt x="2812" y="12131"/>
                    <a:pt x="2858" y="12126"/>
                    <a:pt x="2903" y="12126"/>
                  </a:cubicBezTo>
                  <a:cubicBezTo>
                    <a:pt x="3612" y="12126"/>
                    <a:pt x="3791" y="13193"/>
                    <a:pt x="4557" y="13193"/>
                  </a:cubicBezTo>
                  <a:cubicBezTo>
                    <a:pt x="4648" y="13193"/>
                    <a:pt x="4747" y="13178"/>
                    <a:pt x="4856" y="13144"/>
                  </a:cubicBezTo>
                  <a:cubicBezTo>
                    <a:pt x="4103" y="8707"/>
                    <a:pt x="3014" y="4354"/>
                    <a:pt x="1759" y="0"/>
                  </a:cubicBezTo>
                  <a:close/>
                </a:path>
              </a:pathLst>
            </a:custGeom>
            <a:solidFill>
              <a:srgbClr val="79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1" name="Google Shape;14391;p16"/>
            <p:cNvSpPr/>
            <p:nvPr/>
          </p:nvSpPr>
          <p:spPr>
            <a:xfrm>
              <a:off x="5851475" y="2559225"/>
              <a:ext cx="324650" cy="228175"/>
            </a:xfrm>
            <a:custGeom>
              <a:avLst/>
              <a:gdLst/>
              <a:ahLst/>
              <a:cxnLst/>
              <a:rect l="l" t="t" r="r" b="b"/>
              <a:pathLst>
                <a:path w="12986" h="9127" extrusionOk="0">
                  <a:moveTo>
                    <a:pt x="1935" y="1"/>
                  </a:moveTo>
                  <a:lnTo>
                    <a:pt x="1600" y="168"/>
                  </a:lnTo>
                  <a:cubicBezTo>
                    <a:pt x="1181" y="503"/>
                    <a:pt x="1433" y="1173"/>
                    <a:pt x="1265" y="1508"/>
                  </a:cubicBezTo>
                  <a:cubicBezTo>
                    <a:pt x="1" y="3571"/>
                    <a:pt x="1011" y="3782"/>
                    <a:pt x="2193" y="3782"/>
                  </a:cubicBezTo>
                  <a:cubicBezTo>
                    <a:pt x="2498" y="3782"/>
                    <a:pt x="2815" y="3768"/>
                    <a:pt x="3107" y="3768"/>
                  </a:cubicBezTo>
                  <a:cubicBezTo>
                    <a:pt x="4028" y="3768"/>
                    <a:pt x="4279" y="4103"/>
                    <a:pt x="4363" y="4857"/>
                  </a:cubicBezTo>
                  <a:cubicBezTo>
                    <a:pt x="4279" y="5024"/>
                    <a:pt x="4195" y="5192"/>
                    <a:pt x="4195" y="5443"/>
                  </a:cubicBezTo>
                  <a:cubicBezTo>
                    <a:pt x="4279" y="5610"/>
                    <a:pt x="4363" y="5778"/>
                    <a:pt x="4530" y="5945"/>
                  </a:cubicBezTo>
                  <a:cubicBezTo>
                    <a:pt x="4865" y="6196"/>
                    <a:pt x="5200" y="6364"/>
                    <a:pt x="5619" y="6447"/>
                  </a:cubicBezTo>
                  <a:cubicBezTo>
                    <a:pt x="5667" y="6457"/>
                    <a:pt x="5714" y="6461"/>
                    <a:pt x="5763" y="6461"/>
                  </a:cubicBezTo>
                  <a:cubicBezTo>
                    <a:pt x="6049" y="6461"/>
                    <a:pt x="6344" y="6316"/>
                    <a:pt x="6701" y="6316"/>
                  </a:cubicBezTo>
                  <a:cubicBezTo>
                    <a:pt x="6808" y="6316"/>
                    <a:pt x="6922" y="6329"/>
                    <a:pt x="7042" y="6364"/>
                  </a:cubicBezTo>
                  <a:cubicBezTo>
                    <a:pt x="7628" y="6531"/>
                    <a:pt x="7795" y="7452"/>
                    <a:pt x="8465" y="7452"/>
                  </a:cubicBezTo>
                  <a:cubicBezTo>
                    <a:pt x="8716" y="7368"/>
                    <a:pt x="8884" y="7285"/>
                    <a:pt x="9051" y="7201"/>
                  </a:cubicBezTo>
                  <a:cubicBezTo>
                    <a:pt x="9302" y="7117"/>
                    <a:pt x="8800" y="6782"/>
                    <a:pt x="9135" y="6782"/>
                  </a:cubicBezTo>
                  <a:cubicBezTo>
                    <a:pt x="9135" y="6950"/>
                    <a:pt x="9219" y="7117"/>
                    <a:pt x="9386" y="7201"/>
                  </a:cubicBezTo>
                  <a:cubicBezTo>
                    <a:pt x="9434" y="7196"/>
                    <a:pt x="9481" y="7194"/>
                    <a:pt x="9527" y="7194"/>
                  </a:cubicBezTo>
                  <a:cubicBezTo>
                    <a:pt x="10281" y="7194"/>
                    <a:pt x="10754" y="7816"/>
                    <a:pt x="11228" y="8289"/>
                  </a:cubicBezTo>
                  <a:cubicBezTo>
                    <a:pt x="11646" y="8792"/>
                    <a:pt x="12316" y="9126"/>
                    <a:pt x="12986" y="9126"/>
                  </a:cubicBezTo>
                  <a:cubicBezTo>
                    <a:pt x="9805" y="5526"/>
                    <a:pt x="6037" y="2513"/>
                    <a:pt x="1935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2" name="Google Shape;14392;p16"/>
            <p:cNvSpPr/>
            <p:nvPr/>
          </p:nvSpPr>
          <p:spPr>
            <a:xfrm>
              <a:off x="3976375" y="4639075"/>
              <a:ext cx="148625" cy="261525"/>
            </a:xfrm>
            <a:custGeom>
              <a:avLst/>
              <a:gdLst/>
              <a:ahLst/>
              <a:cxnLst/>
              <a:rect l="l" t="t" r="r" b="b"/>
              <a:pathLst>
                <a:path w="5945" h="10461" extrusionOk="0">
                  <a:moveTo>
                    <a:pt x="2529" y="0"/>
                  </a:moveTo>
                  <a:cubicBezTo>
                    <a:pt x="2448" y="0"/>
                    <a:pt x="2385" y="76"/>
                    <a:pt x="2345" y="275"/>
                  </a:cubicBezTo>
                  <a:cubicBezTo>
                    <a:pt x="2125" y="1118"/>
                    <a:pt x="1809" y="1367"/>
                    <a:pt x="1453" y="1367"/>
                  </a:cubicBezTo>
                  <a:cubicBezTo>
                    <a:pt x="995" y="1367"/>
                    <a:pt x="472" y="956"/>
                    <a:pt x="1" y="861"/>
                  </a:cubicBezTo>
                  <a:lnTo>
                    <a:pt x="1" y="861"/>
                  </a:lnTo>
                  <a:cubicBezTo>
                    <a:pt x="419" y="2954"/>
                    <a:pt x="1508" y="4880"/>
                    <a:pt x="2094" y="7057"/>
                  </a:cubicBezTo>
                  <a:cubicBezTo>
                    <a:pt x="2261" y="8229"/>
                    <a:pt x="2763" y="9401"/>
                    <a:pt x="3433" y="10405"/>
                  </a:cubicBezTo>
                  <a:cubicBezTo>
                    <a:pt x="3537" y="10440"/>
                    <a:pt x="3641" y="10460"/>
                    <a:pt x="3739" y="10460"/>
                  </a:cubicBezTo>
                  <a:cubicBezTo>
                    <a:pt x="3878" y="10460"/>
                    <a:pt x="4005" y="10420"/>
                    <a:pt x="4103" y="10322"/>
                  </a:cubicBezTo>
                  <a:cubicBezTo>
                    <a:pt x="4689" y="9652"/>
                    <a:pt x="4940" y="8731"/>
                    <a:pt x="5526" y="8061"/>
                  </a:cubicBezTo>
                  <a:cubicBezTo>
                    <a:pt x="5945" y="7559"/>
                    <a:pt x="5945" y="6805"/>
                    <a:pt x="5191" y="6638"/>
                  </a:cubicBezTo>
                  <a:cubicBezTo>
                    <a:pt x="3266" y="6219"/>
                    <a:pt x="3601" y="4880"/>
                    <a:pt x="3936" y="3624"/>
                  </a:cubicBezTo>
                  <a:cubicBezTo>
                    <a:pt x="4354" y="2787"/>
                    <a:pt x="4270" y="1782"/>
                    <a:pt x="3852" y="1029"/>
                  </a:cubicBezTo>
                  <a:lnTo>
                    <a:pt x="3601" y="778"/>
                  </a:lnTo>
                  <a:cubicBezTo>
                    <a:pt x="3218" y="778"/>
                    <a:pt x="2787" y="0"/>
                    <a:pt x="2529" y="0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3" name="Google Shape;14393;p16"/>
            <p:cNvSpPr/>
            <p:nvPr/>
          </p:nvSpPr>
          <p:spPr>
            <a:xfrm>
              <a:off x="3522200" y="3065750"/>
              <a:ext cx="157000" cy="418600"/>
            </a:xfrm>
            <a:custGeom>
              <a:avLst/>
              <a:gdLst/>
              <a:ahLst/>
              <a:cxnLst/>
              <a:rect l="l" t="t" r="r" b="b"/>
              <a:pathLst>
                <a:path w="6280" h="16744" extrusionOk="0">
                  <a:moveTo>
                    <a:pt x="1" y="0"/>
                  </a:moveTo>
                  <a:lnTo>
                    <a:pt x="1" y="0"/>
                  </a:lnTo>
                  <a:cubicBezTo>
                    <a:pt x="1675" y="5609"/>
                    <a:pt x="3517" y="11219"/>
                    <a:pt x="5610" y="16744"/>
                  </a:cubicBezTo>
                  <a:cubicBezTo>
                    <a:pt x="5694" y="15823"/>
                    <a:pt x="5694" y="14902"/>
                    <a:pt x="5694" y="13981"/>
                  </a:cubicBezTo>
                  <a:cubicBezTo>
                    <a:pt x="6196" y="13395"/>
                    <a:pt x="6280" y="12558"/>
                    <a:pt x="5945" y="11888"/>
                  </a:cubicBezTo>
                  <a:cubicBezTo>
                    <a:pt x="4605" y="8707"/>
                    <a:pt x="3768" y="5274"/>
                    <a:pt x="2596" y="2009"/>
                  </a:cubicBezTo>
                  <a:cubicBezTo>
                    <a:pt x="2345" y="1340"/>
                    <a:pt x="2177" y="419"/>
                    <a:pt x="117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4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4" name="Google Shape;14394;p16"/>
            <p:cNvSpPr/>
            <p:nvPr/>
          </p:nvSpPr>
          <p:spPr>
            <a:xfrm>
              <a:off x="3348475" y="1586000"/>
              <a:ext cx="362125" cy="138750"/>
            </a:xfrm>
            <a:custGeom>
              <a:avLst/>
              <a:gdLst/>
              <a:ahLst/>
              <a:cxnLst/>
              <a:rect l="l" t="t" r="r" b="b"/>
              <a:pathLst>
                <a:path w="14485" h="5550" extrusionOk="0">
                  <a:moveTo>
                    <a:pt x="3601" y="0"/>
                  </a:moveTo>
                  <a:cubicBezTo>
                    <a:pt x="2880" y="1498"/>
                    <a:pt x="2636" y="2004"/>
                    <a:pt x="1945" y="2004"/>
                  </a:cubicBezTo>
                  <a:cubicBezTo>
                    <a:pt x="1593" y="2004"/>
                    <a:pt x="1126" y="1872"/>
                    <a:pt x="419" y="1675"/>
                  </a:cubicBezTo>
                  <a:cubicBezTo>
                    <a:pt x="336" y="1675"/>
                    <a:pt x="168" y="1842"/>
                    <a:pt x="1" y="1926"/>
                  </a:cubicBezTo>
                  <a:cubicBezTo>
                    <a:pt x="558" y="3102"/>
                    <a:pt x="1710" y="3775"/>
                    <a:pt x="2882" y="3775"/>
                  </a:cubicBezTo>
                  <a:cubicBezTo>
                    <a:pt x="3295" y="3775"/>
                    <a:pt x="3710" y="3691"/>
                    <a:pt x="4103" y="3517"/>
                  </a:cubicBezTo>
                  <a:cubicBezTo>
                    <a:pt x="4895" y="3305"/>
                    <a:pt x="5704" y="3202"/>
                    <a:pt x="6508" y="3202"/>
                  </a:cubicBezTo>
                  <a:cubicBezTo>
                    <a:pt x="8254" y="3202"/>
                    <a:pt x="9980" y="3688"/>
                    <a:pt x="11470" y="4605"/>
                  </a:cubicBezTo>
                  <a:cubicBezTo>
                    <a:pt x="12045" y="5036"/>
                    <a:pt x="12647" y="5549"/>
                    <a:pt x="13214" y="5549"/>
                  </a:cubicBezTo>
                  <a:cubicBezTo>
                    <a:pt x="13638" y="5549"/>
                    <a:pt x="14042" y="5262"/>
                    <a:pt x="14401" y="4438"/>
                  </a:cubicBezTo>
                  <a:cubicBezTo>
                    <a:pt x="14484" y="3768"/>
                    <a:pt x="14233" y="3182"/>
                    <a:pt x="13731" y="2847"/>
                  </a:cubicBezTo>
                  <a:cubicBezTo>
                    <a:pt x="13634" y="2811"/>
                    <a:pt x="13533" y="2797"/>
                    <a:pt x="13428" y="2797"/>
                  </a:cubicBezTo>
                  <a:cubicBezTo>
                    <a:pt x="13112" y="2797"/>
                    <a:pt x="12766" y="2920"/>
                    <a:pt x="12447" y="2920"/>
                  </a:cubicBezTo>
                  <a:cubicBezTo>
                    <a:pt x="12136" y="2920"/>
                    <a:pt x="11850" y="2804"/>
                    <a:pt x="11638" y="2345"/>
                  </a:cubicBezTo>
                  <a:cubicBezTo>
                    <a:pt x="11470" y="2261"/>
                    <a:pt x="11303" y="2093"/>
                    <a:pt x="11136" y="1926"/>
                  </a:cubicBezTo>
                  <a:cubicBezTo>
                    <a:pt x="8540" y="1424"/>
                    <a:pt x="6029" y="754"/>
                    <a:pt x="3601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5" name="Google Shape;14395;p16"/>
            <p:cNvSpPr/>
            <p:nvPr/>
          </p:nvSpPr>
          <p:spPr>
            <a:xfrm>
              <a:off x="5209150" y="4367575"/>
              <a:ext cx="138150" cy="213850"/>
            </a:xfrm>
            <a:custGeom>
              <a:avLst/>
              <a:gdLst/>
              <a:ahLst/>
              <a:cxnLst/>
              <a:rect l="l" t="t" r="r" b="b"/>
              <a:pathLst>
                <a:path w="5526" h="8554" extrusionOk="0">
                  <a:moveTo>
                    <a:pt x="1926" y="1"/>
                  </a:moveTo>
                  <a:cubicBezTo>
                    <a:pt x="1675" y="1089"/>
                    <a:pt x="1591" y="2177"/>
                    <a:pt x="1842" y="3266"/>
                  </a:cubicBezTo>
                  <a:cubicBezTo>
                    <a:pt x="1768" y="3276"/>
                    <a:pt x="1695" y="3282"/>
                    <a:pt x="1623" y="3282"/>
                  </a:cubicBezTo>
                  <a:cubicBezTo>
                    <a:pt x="1131" y="3282"/>
                    <a:pt x="711" y="3034"/>
                    <a:pt x="419" y="2596"/>
                  </a:cubicBezTo>
                  <a:cubicBezTo>
                    <a:pt x="335" y="2847"/>
                    <a:pt x="1" y="3098"/>
                    <a:pt x="84" y="3182"/>
                  </a:cubicBezTo>
                  <a:cubicBezTo>
                    <a:pt x="1256" y="4689"/>
                    <a:pt x="2177" y="6280"/>
                    <a:pt x="2763" y="8038"/>
                  </a:cubicBezTo>
                  <a:cubicBezTo>
                    <a:pt x="2870" y="8395"/>
                    <a:pt x="3130" y="8554"/>
                    <a:pt x="3412" y="8554"/>
                  </a:cubicBezTo>
                  <a:cubicBezTo>
                    <a:pt x="3791" y="8554"/>
                    <a:pt x="4210" y="8267"/>
                    <a:pt x="4354" y="7787"/>
                  </a:cubicBezTo>
                  <a:cubicBezTo>
                    <a:pt x="4534" y="7247"/>
                    <a:pt x="4671" y="7008"/>
                    <a:pt x="5011" y="7008"/>
                  </a:cubicBezTo>
                  <a:cubicBezTo>
                    <a:pt x="5145" y="7008"/>
                    <a:pt x="5312" y="7046"/>
                    <a:pt x="5526" y="7117"/>
                  </a:cubicBezTo>
                  <a:cubicBezTo>
                    <a:pt x="4605" y="4605"/>
                    <a:pt x="3433" y="2261"/>
                    <a:pt x="1926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6" name="Google Shape;14396;p16"/>
            <p:cNvSpPr/>
            <p:nvPr/>
          </p:nvSpPr>
          <p:spPr>
            <a:xfrm>
              <a:off x="5855875" y="3738200"/>
              <a:ext cx="207250" cy="209500"/>
            </a:xfrm>
            <a:custGeom>
              <a:avLst/>
              <a:gdLst/>
              <a:ahLst/>
              <a:cxnLst/>
              <a:rect l="l" t="t" r="r" b="b"/>
              <a:pathLst>
                <a:path w="8290" h="8380" extrusionOk="0">
                  <a:moveTo>
                    <a:pt x="2433" y="0"/>
                  </a:moveTo>
                  <a:cubicBezTo>
                    <a:pt x="2210" y="0"/>
                    <a:pt x="1959" y="44"/>
                    <a:pt x="1675" y="144"/>
                  </a:cubicBezTo>
                  <a:cubicBezTo>
                    <a:pt x="1675" y="730"/>
                    <a:pt x="419" y="1399"/>
                    <a:pt x="1759" y="1902"/>
                  </a:cubicBezTo>
                  <a:cubicBezTo>
                    <a:pt x="3433" y="2488"/>
                    <a:pt x="838" y="3157"/>
                    <a:pt x="1759" y="3743"/>
                  </a:cubicBezTo>
                  <a:cubicBezTo>
                    <a:pt x="1843" y="3743"/>
                    <a:pt x="1926" y="3827"/>
                    <a:pt x="2010" y="3911"/>
                  </a:cubicBezTo>
                  <a:cubicBezTo>
                    <a:pt x="2680" y="4581"/>
                    <a:pt x="2680" y="4832"/>
                    <a:pt x="2010" y="4999"/>
                  </a:cubicBezTo>
                  <a:cubicBezTo>
                    <a:pt x="1340" y="5083"/>
                    <a:pt x="671" y="5250"/>
                    <a:pt x="1" y="5250"/>
                  </a:cubicBezTo>
                  <a:cubicBezTo>
                    <a:pt x="587" y="5836"/>
                    <a:pt x="1340" y="6171"/>
                    <a:pt x="2094" y="6255"/>
                  </a:cubicBezTo>
                  <a:cubicBezTo>
                    <a:pt x="2139" y="6253"/>
                    <a:pt x="2184" y="6251"/>
                    <a:pt x="2228" y="6251"/>
                  </a:cubicBezTo>
                  <a:cubicBezTo>
                    <a:pt x="3733" y="6251"/>
                    <a:pt x="4562" y="7606"/>
                    <a:pt x="5945" y="8013"/>
                  </a:cubicBezTo>
                  <a:cubicBezTo>
                    <a:pt x="6416" y="8142"/>
                    <a:pt x="6887" y="8380"/>
                    <a:pt x="7303" y="8380"/>
                  </a:cubicBezTo>
                  <a:cubicBezTo>
                    <a:pt x="7699" y="8380"/>
                    <a:pt x="8044" y="8163"/>
                    <a:pt x="8289" y="7427"/>
                  </a:cubicBezTo>
                  <a:cubicBezTo>
                    <a:pt x="6447" y="6004"/>
                    <a:pt x="5108" y="4078"/>
                    <a:pt x="4605" y="1818"/>
                  </a:cubicBezTo>
                  <a:cubicBezTo>
                    <a:pt x="3980" y="1053"/>
                    <a:pt x="3527" y="0"/>
                    <a:pt x="243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7" name="Google Shape;14397;p16"/>
            <p:cNvSpPr/>
            <p:nvPr/>
          </p:nvSpPr>
          <p:spPr>
            <a:xfrm>
              <a:off x="2829425" y="4227350"/>
              <a:ext cx="154900" cy="181325"/>
            </a:xfrm>
            <a:custGeom>
              <a:avLst/>
              <a:gdLst/>
              <a:ahLst/>
              <a:cxnLst/>
              <a:rect l="l" t="t" r="r" b="b"/>
              <a:pathLst>
                <a:path w="6196" h="7253" extrusionOk="0">
                  <a:moveTo>
                    <a:pt x="1005" y="252"/>
                  </a:moveTo>
                  <a:cubicBezTo>
                    <a:pt x="586" y="419"/>
                    <a:pt x="0" y="754"/>
                    <a:pt x="252" y="1005"/>
                  </a:cubicBezTo>
                  <a:cubicBezTo>
                    <a:pt x="1089" y="2261"/>
                    <a:pt x="335" y="3600"/>
                    <a:pt x="670" y="4772"/>
                  </a:cubicBezTo>
                  <a:cubicBezTo>
                    <a:pt x="586" y="5442"/>
                    <a:pt x="838" y="6196"/>
                    <a:pt x="1256" y="6698"/>
                  </a:cubicBezTo>
                  <a:cubicBezTo>
                    <a:pt x="1520" y="7027"/>
                    <a:pt x="1938" y="7253"/>
                    <a:pt x="2349" y="7253"/>
                  </a:cubicBezTo>
                  <a:cubicBezTo>
                    <a:pt x="2461" y="7253"/>
                    <a:pt x="2572" y="7236"/>
                    <a:pt x="2679" y="7200"/>
                  </a:cubicBezTo>
                  <a:cubicBezTo>
                    <a:pt x="3768" y="6279"/>
                    <a:pt x="4940" y="5442"/>
                    <a:pt x="6196" y="4772"/>
                  </a:cubicBezTo>
                  <a:cubicBezTo>
                    <a:pt x="6138" y="4486"/>
                    <a:pt x="5964" y="4425"/>
                    <a:pt x="5752" y="4425"/>
                  </a:cubicBezTo>
                  <a:cubicBezTo>
                    <a:pt x="5594" y="4425"/>
                    <a:pt x="5415" y="4459"/>
                    <a:pt x="5249" y="4459"/>
                  </a:cubicBezTo>
                  <a:cubicBezTo>
                    <a:pt x="4987" y="4459"/>
                    <a:pt x="4756" y="4374"/>
                    <a:pt x="4689" y="3935"/>
                  </a:cubicBezTo>
                  <a:cubicBezTo>
                    <a:pt x="4521" y="2847"/>
                    <a:pt x="3517" y="2679"/>
                    <a:pt x="2679" y="2261"/>
                  </a:cubicBezTo>
                  <a:cubicBezTo>
                    <a:pt x="2679" y="2093"/>
                    <a:pt x="2596" y="2010"/>
                    <a:pt x="2428" y="1926"/>
                  </a:cubicBezTo>
                  <a:lnTo>
                    <a:pt x="2345" y="1675"/>
                  </a:lnTo>
                  <a:lnTo>
                    <a:pt x="2345" y="1675"/>
                  </a:lnTo>
                  <a:lnTo>
                    <a:pt x="2512" y="1842"/>
                  </a:lnTo>
                  <a:lnTo>
                    <a:pt x="2679" y="1759"/>
                  </a:lnTo>
                  <a:cubicBezTo>
                    <a:pt x="3182" y="0"/>
                    <a:pt x="1926" y="335"/>
                    <a:pt x="1005" y="252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8" name="Google Shape;14398;p16"/>
            <p:cNvSpPr/>
            <p:nvPr/>
          </p:nvSpPr>
          <p:spPr>
            <a:xfrm>
              <a:off x="3197800" y="4445025"/>
              <a:ext cx="96300" cy="339075"/>
            </a:xfrm>
            <a:custGeom>
              <a:avLst/>
              <a:gdLst/>
              <a:ahLst/>
              <a:cxnLst/>
              <a:rect l="l" t="t" r="r" b="b"/>
              <a:pathLst>
                <a:path w="3852" h="13563" extrusionOk="0">
                  <a:moveTo>
                    <a:pt x="3600" y="0"/>
                  </a:moveTo>
                  <a:cubicBezTo>
                    <a:pt x="2595" y="168"/>
                    <a:pt x="1842" y="335"/>
                    <a:pt x="2512" y="1758"/>
                  </a:cubicBezTo>
                  <a:cubicBezTo>
                    <a:pt x="3098" y="2596"/>
                    <a:pt x="2763" y="3935"/>
                    <a:pt x="1758" y="4354"/>
                  </a:cubicBezTo>
                  <a:cubicBezTo>
                    <a:pt x="1172" y="4689"/>
                    <a:pt x="921" y="5526"/>
                    <a:pt x="1340" y="6112"/>
                  </a:cubicBezTo>
                  <a:cubicBezTo>
                    <a:pt x="2260" y="7116"/>
                    <a:pt x="1926" y="7870"/>
                    <a:pt x="1507" y="9042"/>
                  </a:cubicBezTo>
                  <a:cubicBezTo>
                    <a:pt x="1088" y="9963"/>
                    <a:pt x="251" y="10549"/>
                    <a:pt x="0" y="11554"/>
                  </a:cubicBezTo>
                  <a:cubicBezTo>
                    <a:pt x="84" y="11679"/>
                    <a:pt x="167" y="11742"/>
                    <a:pt x="251" y="11742"/>
                  </a:cubicBezTo>
                  <a:cubicBezTo>
                    <a:pt x="335" y="11742"/>
                    <a:pt x="419" y="11679"/>
                    <a:pt x="502" y="11554"/>
                  </a:cubicBezTo>
                  <a:lnTo>
                    <a:pt x="1005" y="11051"/>
                  </a:lnTo>
                  <a:cubicBezTo>
                    <a:pt x="1172" y="11219"/>
                    <a:pt x="1423" y="11386"/>
                    <a:pt x="1507" y="11554"/>
                  </a:cubicBezTo>
                  <a:cubicBezTo>
                    <a:pt x="1674" y="11721"/>
                    <a:pt x="2009" y="11721"/>
                    <a:pt x="2009" y="12056"/>
                  </a:cubicBezTo>
                  <a:cubicBezTo>
                    <a:pt x="1842" y="12642"/>
                    <a:pt x="1172" y="13395"/>
                    <a:pt x="2512" y="13563"/>
                  </a:cubicBezTo>
                  <a:cubicBezTo>
                    <a:pt x="2763" y="13061"/>
                    <a:pt x="2930" y="12474"/>
                    <a:pt x="2930" y="11888"/>
                  </a:cubicBezTo>
                  <a:cubicBezTo>
                    <a:pt x="2847" y="7954"/>
                    <a:pt x="3851" y="4019"/>
                    <a:pt x="3600" y="0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9" name="Google Shape;14399;p16"/>
            <p:cNvSpPr/>
            <p:nvPr/>
          </p:nvSpPr>
          <p:spPr>
            <a:xfrm>
              <a:off x="4706825" y="2771975"/>
              <a:ext cx="376775" cy="229225"/>
            </a:xfrm>
            <a:custGeom>
              <a:avLst/>
              <a:gdLst/>
              <a:ahLst/>
              <a:cxnLst/>
              <a:rect l="l" t="t" r="r" b="b"/>
              <a:pathLst>
                <a:path w="15071" h="9169" extrusionOk="0">
                  <a:moveTo>
                    <a:pt x="370" y="0"/>
                  </a:moveTo>
                  <a:cubicBezTo>
                    <a:pt x="140" y="0"/>
                    <a:pt x="1" y="169"/>
                    <a:pt x="1" y="700"/>
                  </a:cubicBezTo>
                  <a:cubicBezTo>
                    <a:pt x="1257" y="700"/>
                    <a:pt x="2345" y="1370"/>
                    <a:pt x="3015" y="2458"/>
                  </a:cubicBezTo>
                  <a:cubicBezTo>
                    <a:pt x="3548" y="3324"/>
                    <a:pt x="4186" y="4031"/>
                    <a:pt x="5184" y="4031"/>
                  </a:cubicBezTo>
                  <a:cubicBezTo>
                    <a:pt x="5440" y="4031"/>
                    <a:pt x="5720" y="3984"/>
                    <a:pt x="6029" y="3881"/>
                  </a:cubicBezTo>
                  <a:cubicBezTo>
                    <a:pt x="6214" y="3828"/>
                    <a:pt x="6400" y="3801"/>
                    <a:pt x="6580" y="3801"/>
                  </a:cubicBezTo>
                  <a:cubicBezTo>
                    <a:pt x="6969" y="3801"/>
                    <a:pt x="7333" y="3930"/>
                    <a:pt x="7619" y="4216"/>
                  </a:cubicBezTo>
                  <a:cubicBezTo>
                    <a:pt x="8624" y="5640"/>
                    <a:pt x="10131" y="5807"/>
                    <a:pt x="11638" y="6309"/>
                  </a:cubicBezTo>
                  <a:cubicBezTo>
                    <a:pt x="12391" y="6560"/>
                    <a:pt x="12308" y="7147"/>
                    <a:pt x="12056" y="7733"/>
                  </a:cubicBezTo>
                  <a:cubicBezTo>
                    <a:pt x="12140" y="7816"/>
                    <a:pt x="12224" y="7900"/>
                    <a:pt x="12308" y="8067"/>
                  </a:cubicBezTo>
                  <a:cubicBezTo>
                    <a:pt x="12391" y="8319"/>
                    <a:pt x="12308" y="8570"/>
                    <a:pt x="12308" y="8737"/>
                  </a:cubicBezTo>
                  <a:cubicBezTo>
                    <a:pt x="12224" y="8905"/>
                    <a:pt x="12308" y="9072"/>
                    <a:pt x="12475" y="9156"/>
                  </a:cubicBezTo>
                  <a:cubicBezTo>
                    <a:pt x="12536" y="9164"/>
                    <a:pt x="12596" y="9169"/>
                    <a:pt x="12656" y="9169"/>
                  </a:cubicBezTo>
                  <a:cubicBezTo>
                    <a:pt x="13178" y="9169"/>
                    <a:pt x="13673" y="8853"/>
                    <a:pt x="13898" y="8402"/>
                  </a:cubicBezTo>
                  <a:cubicBezTo>
                    <a:pt x="14149" y="7984"/>
                    <a:pt x="14568" y="7649"/>
                    <a:pt x="15070" y="7649"/>
                  </a:cubicBezTo>
                  <a:cubicBezTo>
                    <a:pt x="14652" y="6979"/>
                    <a:pt x="13731" y="7063"/>
                    <a:pt x="13229" y="6644"/>
                  </a:cubicBezTo>
                  <a:cubicBezTo>
                    <a:pt x="9294" y="4133"/>
                    <a:pt x="5275" y="1956"/>
                    <a:pt x="1005" y="198"/>
                  </a:cubicBezTo>
                  <a:cubicBezTo>
                    <a:pt x="757" y="91"/>
                    <a:pt x="539" y="0"/>
                    <a:pt x="370" y="0"/>
                  </a:cubicBez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0" name="Google Shape;14400;p16"/>
            <p:cNvSpPr/>
            <p:nvPr/>
          </p:nvSpPr>
          <p:spPr>
            <a:xfrm>
              <a:off x="5908200" y="3693625"/>
              <a:ext cx="221900" cy="259900"/>
            </a:xfrm>
            <a:custGeom>
              <a:avLst/>
              <a:gdLst/>
              <a:ahLst/>
              <a:cxnLst/>
              <a:rect l="l" t="t" r="r" b="b"/>
              <a:pathLst>
                <a:path w="8876" h="10396" extrusionOk="0">
                  <a:moveTo>
                    <a:pt x="4103" y="1"/>
                  </a:moveTo>
                  <a:lnTo>
                    <a:pt x="3098" y="2345"/>
                  </a:lnTo>
                  <a:cubicBezTo>
                    <a:pt x="3936" y="3517"/>
                    <a:pt x="4940" y="4438"/>
                    <a:pt x="6029" y="5275"/>
                  </a:cubicBezTo>
                  <a:lnTo>
                    <a:pt x="6615" y="5610"/>
                  </a:lnTo>
                  <a:cubicBezTo>
                    <a:pt x="6698" y="5778"/>
                    <a:pt x="6866" y="5945"/>
                    <a:pt x="6950" y="6112"/>
                  </a:cubicBezTo>
                  <a:cubicBezTo>
                    <a:pt x="7284" y="6699"/>
                    <a:pt x="7284" y="7452"/>
                    <a:pt x="6866" y="7954"/>
                  </a:cubicBezTo>
                  <a:cubicBezTo>
                    <a:pt x="6698" y="8289"/>
                    <a:pt x="6447" y="8457"/>
                    <a:pt x="6280" y="8708"/>
                  </a:cubicBezTo>
                  <a:lnTo>
                    <a:pt x="6112" y="8959"/>
                  </a:lnTo>
                  <a:cubicBezTo>
                    <a:pt x="5885" y="9528"/>
                    <a:pt x="5541" y="9865"/>
                    <a:pt x="5082" y="9865"/>
                  </a:cubicBezTo>
                  <a:cubicBezTo>
                    <a:pt x="4865" y="9865"/>
                    <a:pt x="4623" y="9790"/>
                    <a:pt x="4354" y="9629"/>
                  </a:cubicBezTo>
                  <a:cubicBezTo>
                    <a:pt x="3517" y="9210"/>
                    <a:pt x="2596" y="8708"/>
                    <a:pt x="1843" y="8205"/>
                  </a:cubicBezTo>
                  <a:cubicBezTo>
                    <a:pt x="1567" y="7964"/>
                    <a:pt x="1319" y="7893"/>
                    <a:pt x="1077" y="7893"/>
                  </a:cubicBezTo>
                  <a:cubicBezTo>
                    <a:pt x="731" y="7893"/>
                    <a:pt x="395" y="8038"/>
                    <a:pt x="1" y="8038"/>
                  </a:cubicBezTo>
                  <a:cubicBezTo>
                    <a:pt x="1340" y="9210"/>
                    <a:pt x="3015" y="10047"/>
                    <a:pt x="4773" y="10298"/>
                  </a:cubicBezTo>
                  <a:cubicBezTo>
                    <a:pt x="4999" y="10365"/>
                    <a:pt x="5219" y="10396"/>
                    <a:pt x="5432" y="10396"/>
                  </a:cubicBezTo>
                  <a:cubicBezTo>
                    <a:pt x="6558" y="10396"/>
                    <a:pt x="7488" y="9539"/>
                    <a:pt x="8122" y="8624"/>
                  </a:cubicBezTo>
                  <a:cubicBezTo>
                    <a:pt x="8875" y="7619"/>
                    <a:pt x="8875" y="6280"/>
                    <a:pt x="8122" y="5359"/>
                  </a:cubicBezTo>
                  <a:cubicBezTo>
                    <a:pt x="6782" y="3517"/>
                    <a:pt x="5443" y="1759"/>
                    <a:pt x="4103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1" name="Google Shape;14401;p16"/>
            <p:cNvSpPr/>
            <p:nvPr/>
          </p:nvSpPr>
          <p:spPr>
            <a:xfrm>
              <a:off x="4778000" y="2458675"/>
              <a:ext cx="328625" cy="129200"/>
            </a:xfrm>
            <a:custGeom>
              <a:avLst/>
              <a:gdLst/>
              <a:ahLst/>
              <a:cxnLst/>
              <a:rect l="l" t="t" r="r" b="b"/>
              <a:pathLst>
                <a:path w="13145" h="5168" extrusionOk="0">
                  <a:moveTo>
                    <a:pt x="5808" y="1"/>
                  </a:moveTo>
                  <a:cubicBezTo>
                    <a:pt x="5651" y="1"/>
                    <a:pt x="5452" y="115"/>
                    <a:pt x="5358" y="256"/>
                  </a:cubicBezTo>
                  <a:cubicBezTo>
                    <a:pt x="5081" y="573"/>
                    <a:pt x="4803" y="665"/>
                    <a:pt x="4508" y="665"/>
                  </a:cubicBezTo>
                  <a:cubicBezTo>
                    <a:pt x="4180" y="665"/>
                    <a:pt x="3830" y="551"/>
                    <a:pt x="3433" y="507"/>
                  </a:cubicBezTo>
                  <a:cubicBezTo>
                    <a:pt x="2517" y="441"/>
                    <a:pt x="1653" y="69"/>
                    <a:pt x="759" y="69"/>
                  </a:cubicBezTo>
                  <a:cubicBezTo>
                    <a:pt x="509" y="69"/>
                    <a:pt x="257" y="99"/>
                    <a:pt x="0" y="172"/>
                  </a:cubicBezTo>
                  <a:cubicBezTo>
                    <a:pt x="3349" y="1763"/>
                    <a:pt x="6698" y="3353"/>
                    <a:pt x="10130" y="4609"/>
                  </a:cubicBezTo>
                  <a:cubicBezTo>
                    <a:pt x="10800" y="4609"/>
                    <a:pt x="11470" y="5167"/>
                    <a:pt x="12140" y="5167"/>
                  </a:cubicBezTo>
                  <a:cubicBezTo>
                    <a:pt x="12475" y="5167"/>
                    <a:pt x="12809" y="5028"/>
                    <a:pt x="13144" y="4609"/>
                  </a:cubicBezTo>
                  <a:cubicBezTo>
                    <a:pt x="11661" y="4238"/>
                    <a:pt x="10637" y="2684"/>
                    <a:pt x="8967" y="2684"/>
                  </a:cubicBezTo>
                  <a:cubicBezTo>
                    <a:pt x="8753" y="2684"/>
                    <a:pt x="8527" y="2710"/>
                    <a:pt x="8289" y="2767"/>
                  </a:cubicBezTo>
                  <a:cubicBezTo>
                    <a:pt x="8279" y="2776"/>
                    <a:pt x="8266" y="2780"/>
                    <a:pt x="8251" y="2780"/>
                  </a:cubicBezTo>
                  <a:cubicBezTo>
                    <a:pt x="8119" y="2780"/>
                    <a:pt x="7786" y="2498"/>
                    <a:pt x="7786" y="2349"/>
                  </a:cubicBezTo>
                  <a:cubicBezTo>
                    <a:pt x="7786" y="1177"/>
                    <a:pt x="6028" y="1511"/>
                    <a:pt x="6028" y="256"/>
                  </a:cubicBezTo>
                  <a:cubicBezTo>
                    <a:pt x="6028" y="71"/>
                    <a:pt x="5931" y="1"/>
                    <a:pt x="5808" y="1"/>
                  </a:cubicBezTo>
                  <a:close/>
                </a:path>
              </a:pathLst>
            </a:custGeom>
            <a:solidFill>
              <a:srgbClr val="77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2" name="Google Shape;14402;p16"/>
            <p:cNvSpPr/>
            <p:nvPr/>
          </p:nvSpPr>
          <p:spPr>
            <a:xfrm>
              <a:off x="5079375" y="3377600"/>
              <a:ext cx="272125" cy="205125"/>
            </a:xfrm>
            <a:custGeom>
              <a:avLst/>
              <a:gdLst/>
              <a:ahLst/>
              <a:cxnLst/>
              <a:rect l="l" t="t" r="r" b="b"/>
              <a:pathLst>
                <a:path w="10885" h="8205" extrusionOk="0">
                  <a:moveTo>
                    <a:pt x="1006" y="0"/>
                  </a:moveTo>
                  <a:lnTo>
                    <a:pt x="1006" y="84"/>
                  </a:lnTo>
                  <a:cubicBezTo>
                    <a:pt x="1" y="754"/>
                    <a:pt x="587" y="1507"/>
                    <a:pt x="1006" y="2177"/>
                  </a:cubicBezTo>
                  <a:lnTo>
                    <a:pt x="1592" y="2596"/>
                  </a:lnTo>
                  <a:cubicBezTo>
                    <a:pt x="1728" y="2558"/>
                    <a:pt x="1850" y="2541"/>
                    <a:pt x="1960" y="2541"/>
                  </a:cubicBezTo>
                  <a:cubicBezTo>
                    <a:pt x="2589" y="2541"/>
                    <a:pt x="2813" y="3101"/>
                    <a:pt x="3099" y="3600"/>
                  </a:cubicBezTo>
                  <a:lnTo>
                    <a:pt x="10633" y="8205"/>
                  </a:lnTo>
                  <a:cubicBezTo>
                    <a:pt x="10801" y="8037"/>
                    <a:pt x="10884" y="7870"/>
                    <a:pt x="10884" y="7619"/>
                  </a:cubicBezTo>
                  <a:cubicBezTo>
                    <a:pt x="10466" y="6782"/>
                    <a:pt x="10466" y="5610"/>
                    <a:pt x="9126" y="5610"/>
                  </a:cubicBezTo>
                  <a:cubicBezTo>
                    <a:pt x="8980" y="5666"/>
                    <a:pt x="8851" y="5690"/>
                    <a:pt x="8735" y="5690"/>
                  </a:cubicBezTo>
                  <a:cubicBezTo>
                    <a:pt x="7983" y="5690"/>
                    <a:pt x="7770" y="4666"/>
                    <a:pt x="7117" y="4521"/>
                  </a:cubicBezTo>
                  <a:lnTo>
                    <a:pt x="7117" y="4103"/>
                  </a:lnTo>
                  <a:cubicBezTo>
                    <a:pt x="6782" y="3768"/>
                    <a:pt x="6950" y="3349"/>
                    <a:pt x="6531" y="3098"/>
                  </a:cubicBezTo>
                  <a:cubicBezTo>
                    <a:pt x="6467" y="2456"/>
                    <a:pt x="6353" y="1814"/>
                    <a:pt x="5813" y="1814"/>
                  </a:cubicBezTo>
                  <a:cubicBezTo>
                    <a:pt x="5649" y="1814"/>
                    <a:pt x="5445" y="1873"/>
                    <a:pt x="5192" y="2010"/>
                  </a:cubicBezTo>
                  <a:cubicBezTo>
                    <a:pt x="4807" y="2250"/>
                    <a:pt x="4505" y="2352"/>
                    <a:pt x="4264" y="2352"/>
                  </a:cubicBezTo>
                  <a:cubicBezTo>
                    <a:pt x="3667" y="2352"/>
                    <a:pt x="3445" y="1721"/>
                    <a:pt x="3266" y="1005"/>
                  </a:cubicBezTo>
                  <a:cubicBezTo>
                    <a:pt x="3182" y="838"/>
                    <a:pt x="3099" y="670"/>
                    <a:pt x="3015" y="58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3" name="Google Shape;14403;p16"/>
            <p:cNvSpPr/>
            <p:nvPr/>
          </p:nvSpPr>
          <p:spPr>
            <a:xfrm>
              <a:off x="3021975" y="2946700"/>
              <a:ext cx="102575" cy="292775"/>
            </a:xfrm>
            <a:custGeom>
              <a:avLst/>
              <a:gdLst/>
              <a:ahLst/>
              <a:cxnLst/>
              <a:rect l="l" t="t" r="r" b="b"/>
              <a:pathLst>
                <a:path w="4103" h="11711" extrusionOk="0">
                  <a:moveTo>
                    <a:pt x="641" y="0"/>
                  </a:moveTo>
                  <a:cubicBezTo>
                    <a:pt x="466" y="0"/>
                    <a:pt x="258" y="70"/>
                    <a:pt x="1" y="241"/>
                  </a:cubicBezTo>
                  <a:cubicBezTo>
                    <a:pt x="922" y="1246"/>
                    <a:pt x="1340" y="2585"/>
                    <a:pt x="1173" y="3925"/>
                  </a:cubicBezTo>
                  <a:cubicBezTo>
                    <a:pt x="1089" y="4344"/>
                    <a:pt x="1256" y="4762"/>
                    <a:pt x="1675" y="5013"/>
                  </a:cubicBezTo>
                  <a:cubicBezTo>
                    <a:pt x="2345" y="5432"/>
                    <a:pt x="2596" y="5934"/>
                    <a:pt x="1926" y="6520"/>
                  </a:cubicBezTo>
                  <a:cubicBezTo>
                    <a:pt x="922" y="7525"/>
                    <a:pt x="1089" y="8278"/>
                    <a:pt x="2345" y="8781"/>
                  </a:cubicBezTo>
                  <a:cubicBezTo>
                    <a:pt x="3182" y="9116"/>
                    <a:pt x="3517" y="9450"/>
                    <a:pt x="2931" y="10371"/>
                  </a:cubicBezTo>
                  <a:cubicBezTo>
                    <a:pt x="2345" y="11376"/>
                    <a:pt x="2763" y="11711"/>
                    <a:pt x="4103" y="11711"/>
                  </a:cubicBezTo>
                  <a:cubicBezTo>
                    <a:pt x="3852" y="8195"/>
                    <a:pt x="3182" y="4678"/>
                    <a:pt x="2094" y="1246"/>
                  </a:cubicBezTo>
                  <a:cubicBezTo>
                    <a:pt x="1495" y="1046"/>
                    <a:pt x="1319" y="0"/>
                    <a:pt x="641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4" name="Google Shape;14404;p16"/>
            <p:cNvSpPr/>
            <p:nvPr/>
          </p:nvSpPr>
          <p:spPr>
            <a:xfrm>
              <a:off x="4267300" y="5022675"/>
              <a:ext cx="90025" cy="193100"/>
            </a:xfrm>
            <a:custGeom>
              <a:avLst/>
              <a:gdLst/>
              <a:ahLst/>
              <a:cxnLst/>
              <a:rect l="l" t="t" r="r" b="b"/>
              <a:pathLst>
                <a:path w="3601" h="7724" extrusionOk="0">
                  <a:moveTo>
                    <a:pt x="2931" y="1"/>
                  </a:moveTo>
                  <a:cubicBezTo>
                    <a:pt x="1843" y="587"/>
                    <a:pt x="168" y="587"/>
                    <a:pt x="419" y="2596"/>
                  </a:cubicBezTo>
                  <a:cubicBezTo>
                    <a:pt x="1" y="4271"/>
                    <a:pt x="838" y="5861"/>
                    <a:pt x="838" y="7536"/>
                  </a:cubicBezTo>
                  <a:cubicBezTo>
                    <a:pt x="922" y="7661"/>
                    <a:pt x="1026" y="7724"/>
                    <a:pt x="1131" y="7724"/>
                  </a:cubicBezTo>
                  <a:cubicBezTo>
                    <a:pt x="1236" y="7724"/>
                    <a:pt x="1340" y="7661"/>
                    <a:pt x="1424" y="7536"/>
                  </a:cubicBezTo>
                  <a:cubicBezTo>
                    <a:pt x="1843" y="7033"/>
                    <a:pt x="2596" y="7536"/>
                    <a:pt x="2847" y="6950"/>
                  </a:cubicBezTo>
                  <a:cubicBezTo>
                    <a:pt x="3350" y="5861"/>
                    <a:pt x="3601" y="4773"/>
                    <a:pt x="3517" y="3601"/>
                  </a:cubicBezTo>
                  <a:cubicBezTo>
                    <a:pt x="3350" y="2429"/>
                    <a:pt x="3182" y="1173"/>
                    <a:pt x="2931" y="1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5" name="Google Shape;14405;p16"/>
            <p:cNvSpPr/>
            <p:nvPr/>
          </p:nvSpPr>
          <p:spPr>
            <a:xfrm>
              <a:off x="3300350" y="828325"/>
              <a:ext cx="362100" cy="110975"/>
            </a:xfrm>
            <a:custGeom>
              <a:avLst/>
              <a:gdLst/>
              <a:ahLst/>
              <a:cxnLst/>
              <a:rect l="l" t="t" r="r" b="b"/>
              <a:pathLst>
                <a:path w="14484" h="4439" extrusionOk="0">
                  <a:moveTo>
                    <a:pt x="0" y="1"/>
                  </a:moveTo>
                  <a:cubicBezTo>
                    <a:pt x="84" y="503"/>
                    <a:pt x="84" y="922"/>
                    <a:pt x="251" y="1424"/>
                  </a:cubicBezTo>
                  <a:cubicBezTo>
                    <a:pt x="324" y="1715"/>
                    <a:pt x="713" y="1943"/>
                    <a:pt x="868" y="1943"/>
                  </a:cubicBezTo>
                  <a:cubicBezTo>
                    <a:pt x="892" y="1943"/>
                    <a:pt x="910" y="1937"/>
                    <a:pt x="921" y="1926"/>
                  </a:cubicBezTo>
                  <a:cubicBezTo>
                    <a:pt x="1152" y="1464"/>
                    <a:pt x="1501" y="1366"/>
                    <a:pt x="1879" y="1366"/>
                  </a:cubicBezTo>
                  <a:cubicBezTo>
                    <a:pt x="2155" y="1366"/>
                    <a:pt x="2447" y="1418"/>
                    <a:pt x="2721" y="1418"/>
                  </a:cubicBezTo>
                  <a:cubicBezTo>
                    <a:pt x="3023" y="1418"/>
                    <a:pt x="3304" y="1355"/>
                    <a:pt x="3517" y="1089"/>
                  </a:cubicBezTo>
                  <a:cubicBezTo>
                    <a:pt x="3853" y="1073"/>
                    <a:pt x="4163" y="1064"/>
                    <a:pt x="4451" y="1064"/>
                  </a:cubicBezTo>
                  <a:cubicBezTo>
                    <a:pt x="7097" y="1064"/>
                    <a:pt x="7857" y="1772"/>
                    <a:pt x="10047" y="3433"/>
                  </a:cubicBezTo>
                  <a:cubicBezTo>
                    <a:pt x="10298" y="3601"/>
                    <a:pt x="10716" y="3601"/>
                    <a:pt x="10968" y="3601"/>
                  </a:cubicBezTo>
                  <a:cubicBezTo>
                    <a:pt x="10884" y="3099"/>
                    <a:pt x="10298" y="2847"/>
                    <a:pt x="10298" y="2345"/>
                  </a:cubicBezTo>
                  <a:cubicBezTo>
                    <a:pt x="10581" y="2333"/>
                    <a:pt x="10826" y="2325"/>
                    <a:pt x="11039" y="2325"/>
                  </a:cubicBezTo>
                  <a:cubicBezTo>
                    <a:pt x="12341" y="2325"/>
                    <a:pt x="12473" y="2640"/>
                    <a:pt x="12977" y="4438"/>
                  </a:cubicBezTo>
                  <a:cubicBezTo>
                    <a:pt x="13730" y="4019"/>
                    <a:pt x="13228" y="2512"/>
                    <a:pt x="14484" y="2512"/>
                  </a:cubicBezTo>
                  <a:cubicBezTo>
                    <a:pt x="14316" y="2178"/>
                    <a:pt x="13898" y="2178"/>
                    <a:pt x="13479" y="2010"/>
                  </a:cubicBezTo>
                  <a:cubicBezTo>
                    <a:pt x="9042" y="922"/>
                    <a:pt x="4521" y="252"/>
                    <a:pt x="0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6" name="Google Shape;14406;p16"/>
            <p:cNvSpPr/>
            <p:nvPr/>
          </p:nvSpPr>
          <p:spPr>
            <a:xfrm>
              <a:off x="3825675" y="4008275"/>
              <a:ext cx="113050" cy="293875"/>
            </a:xfrm>
            <a:custGeom>
              <a:avLst/>
              <a:gdLst/>
              <a:ahLst/>
              <a:cxnLst/>
              <a:rect l="l" t="t" r="r" b="b"/>
              <a:pathLst>
                <a:path w="4522" h="11755" extrusionOk="0">
                  <a:moveTo>
                    <a:pt x="1262" y="1"/>
                  </a:moveTo>
                  <a:cubicBezTo>
                    <a:pt x="1141" y="1"/>
                    <a:pt x="1001" y="18"/>
                    <a:pt x="838" y="57"/>
                  </a:cubicBezTo>
                  <a:cubicBezTo>
                    <a:pt x="168" y="726"/>
                    <a:pt x="1" y="1731"/>
                    <a:pt x="336" y="2568"/>
                  </a:cubicBezTo>
                  <a:cubicBezTo>
                    <a:pt x="922" y="4745"/>
                    <a:pt x="1340" y="6922"/>
                    <a:pt x="1508" y="9098"/>
                  </a:cubicBezTo>
                  <a:cubicBezTo>
                    <a:pt x="1424" y="9266"/>
                    <a:pt x="1424" y="9349"/>
                    <a:pt x="1508" y="9517"/>
                  </a:cubicBezTo>
                  <a:cubicBezTo>
                    <a:pt x="2847" y="9601"/>
                    <a:pt x="1592" y="10605"/>
                    <a:pt x="2010" y="11024"/>
                  </a:cubicBezTo>
                  <a:cubicBezTo>
                    <a:pt x="1926" y="11191"/>
                    <a:pt x="1926" y="11359"/>
                    <a:pt x="2094" y="11442"/>
                  </a:cubicBezTo>
                  <a:cubicBezTo>
                    <a:pt x="2301" y="11684"/>
                    <a:pt x="2522" y="11755"/>
                    <a:pt x="2751" y="11755"/>
                  </a:cubicBezTo>
                  <a:cubicBezTo>
                    <a:pt x="3079" y="11755"/>
                    <a:pt x="3424" y="11610"/>
                    <a:pt x="3768" y="11610"/>
                  </a:cubicBezTo>
                  <a:cubicBezTo>
                    <a:pt x="4019" y="11526"/>
                    <a:pt x="4103" y="11442"/>
                    <a:pt x="4271" y="11275"/>
                  </a:cubicBezTo>
                  <a:cubicBezTo>
                    <a:pt x="4271" y="10522"/>
                    <a:pt x="4438" y="9768"/>
                    <a:pt x="4522" y="9098"/>
                  </a:cubicBezTo>
                  <a:cubicBezTo>
                    <a:pt x="4438" y="6587"/>
                    <a:pt x="3099" y="4577"/>
                    <a:pt x="2680" y="2233"/>
                  </a:cubicBezTo>
                  <a:cubicBezTo>
                    <a:pt x="2596" y="1982"/>
                    <a:pt x="2512" y="1815"/>
                    <a:pt x="2345" y="1564"/>
                  </a:cubicBezTo>
                  <a:cubicBezTo>
                    <a:pt x="1974" y="1045"/>
                    <a:pt x="2194" y="1"/>
                    <a:pt x="1262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7" name="Google Shape;14407;p16"/>
            <p:cNvSpPr/>
            <p:nvPr/>
          </p:nvSpPr>
          <p:spPr>
            <a:xfrm>
              <a:off x="4612650" y="4190950"/>
              <a:ext cx="217700" cy="281300"/>
            </a:xfrm>
            <a:custGeom>
              <a:avLst/>
              <a:gdLst/>
              <a:ahLst/>
              <a:cxnLst/>
              <a:rect l="l" t="t" r="r" b="b"/>
              <a:pathLst>
                <a:path w="8708" h="11252" extrusionOk="0">
                  <a:moveTo>
                    <a:pt x="373" y="0"/>
                  </a:moveTo>
                  <a:cubicBezTo>
                    <a:pt x="236" y="0"/>
                    <a:pt x="93" y="62"/>
                    <a:pt x="0" y="201"/>
                  </a:cubicBezTo>
                  <a:cubicBezTo>
                    <a:pt x="1926" y="4219"/>
                    <a:pt x="4772" y="7652"/>
                    <a:pt x="7200" y="11252"/>
                  </a:cubicBezTo>
                  <a:cubicBezTo>
                    <a:pt x="8707" y="10414"/>
                    <a:pt x="7619" y="9745"/>
                    <a:pt x="7033" y="8991"/>
                  </a:cubicBezTo>
                  <a:cubicBezTo>
                    <a:pt x="6279" y="8070"/>
                    <a:pt x="7200" y="7903"/>
                    <a:pt x="7703" y="7652"/>
                  </a:cubicBezTo>
                  <a:cubicBezTo>
                    <a:pt x="8086" y="6822"/>
                    <a:pt x="8031" y="6333"/>
                    <a:pt x="7426" y="6333"/>
                  </a:cubicBezTo>
                  <a:cubicBezTo>
                    <a:pt x="7238" y="6333"/>
                    <a:pt x="6996" y="6380"/>
                    <a:pt x="6698" y="6480"/>
                  </a:cubicBezTo>
                  <a:cubicBezTo>
                    <a:pt x="6309" y="6577"/>
                    <a:pt x="5955" y="6639"/>
                    <a:pt x="5643" y="6639"/>
                  </a:cubicBezTo>
                  <a:cubicBezTo>
                    <a:pt x="4880" y="6639"/>
                    <a:pt x="4365" y="6269"/>
                    <a:pt x="4186" y="5140"/>
                  </a:cubicBezTo>
                  <a:cubicBezTo>
                    <a:pt x="3684" y="3047"/>
                    <a:pt x="1759" y="1875"/>
                    <a:pt x="670" y="117"/>
                  </a:cubicBezTo>
                  <a:cubicBezTo>
                    <a:pt x="595" y="42"/>
                    <a:pt x="486" y="0"/>
                    <a:pt x="373" y="0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8" name="Google Shape;14408;p16"/>
            <p:cNvSpPr/>
            <p:nvPr/>
          </p:nvSpPr>
          <p:spPr>
            <a:xfrm>
              <a:off x="4049625" y="974550"/>
              <a:ext cx="253275" cy="107050"/>
            </a:xfrm>
            <a:custGeom>
              <a:avLst/>
              <a:gdLst/>
              <a:ahLst/>
              <a:cxnLst/>
              <a:rect l="l" t="t" r="r" b="b"/>
              <a:pathLst>
                <a:path w="10131" h="4282" extrusionOk="0">
                  <a:moveTo>
                    <a:pt x="855" y="1"/>
                  </a:moveTo>
                  <a:cubicBezTo>
                    <a:pt x="563" y="1"/>
                    <a:pt x="270" y="84"/>
                    <a:pt x="1" y="263"/>
                  </a:cubicBezTo>
                  <a:cubicBezTo>
                    <a:pt x="1570" y="1283"/>
                    <a:pt x="3433" y="1862"/>
                    <a:pt x="5383" y="1862"/>
                  </a:cubicBezTo>
                  <a:cubicBezTo>
                    <a:pt x="5514" y="1862"/>
                    <a:pt x="5646" y="1859"/>
                    <a:pt x="5778" y="1854"/>
                  </a:cubicBezTo>
                  <a:lnTo>
                    <a:pt x="5778" y="1854"/>
                  </a:lnTo>
                  <a:cubicBezTo>
                    <a:pt x="5024" y="3110"/>
                    <a:pt x="5108" y="3612"/>
                    <a:pt x="6196" y="3696"/>
                  </a:cubicBezTo>
                  <a:cubicBezTo>
                    <a:pt x="6782" y="3696"/>
                    <a:pt x="7452" y="3612"/>
                    <a:pt x="8122" y="3528"/>
                  </a:cubicBezTo>
                  <a:cubicBezTo>
                    <a:pt x="8219" y="3512"/>
                    <a:pt x="8313" y="3502"/>
                    <a:pt x="8402" y="3502"/>
                  </a:cubicBezTo>
                  <a:cubicBezTo>
                    <a:pt x="8770" y="3502"/>
                    <a:pt x="9043" y="3674"/>
                    <a:pt x="9043" y="4282"/>
                  </a:cubicBezTo>
                  <a:cubicBezTo>
                    <a:pt x="9461" y="4282"/>
                    <a:pt x="9880" y="4115"/>
                    <a:pt x="10131" y="3780"/>
                  </a:cubicBezTo>
                  <a:cubicBezTo>
                    <a:pt x="9796" y="3110"/>
                    <a:pt x="9461" y="2356"/>
                    <a:pt x="9126" y="1687"/>
                  </a:cubicBezTo>
                  <a:lnTo>
                    <a:pt x="1592" y="180"/>
                  </a:lnTo>
                  <a:cubicBezTo>
                    <a:pt x="1358" y="63"/>
                    <a:pt x="1107" y="1"/>
                    <a:pt x="855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9" name="Google Shape;14409;p16"/>
            <p:cNvSpPr/>
            <p:nvPr/>
          </p:nvSpPr>
          <p:spPr>
            <a:xfrm>
              <a:off x="5443575" y="1533675"/>
              <a:ext cx="190475" cy="150725"/>
            </a:xfrm>
            <a:custGeom>
              <a:avLst/>
              <a:gdLst/>
              <a:ahLst/>
              <a:cxnLst/>
              <a:rect l="l" t="t" r="r" b="b"/>
              <a:pathLst>
                <a:path w="7619" h="6029" extrusionOk="0">
                  <a:moveTo>
                    <a:pt x="3181" y="0"/>
                  </a:moveTo>
                  <a:cubicBezTo>
                    <a:pt x="3181" y="335"/>
                    <a:pt x="3098" y="586"/>
                    <a:pt x="3014" y="921"/>
                  </a:cubicBezTo>
                  <a:cubicBezTo>
                    <a:pt x="2960" y="1057"/>
                    <a:pt x="2897" y="1104"/>
                    <a:pt x="2831" y="1104"/>
                  </a:cubicBezTo>
                  <a:cubicBezTo>
                    <a:pt x="2693" y="1104"/>
                    <a:pt x="2541" y="894"/>
                    <a:pt x="2428" y="838"/>
                  </a:cubicBezTo>
                  <a:cubicBezTo>
                    <a:pt x="2177" y="586"/>
                    <a:pt x="1863" y="461"/>
                    <a:pt x="1549" y="461"/>
                  </a:cubicBezTo>
                  <a:cubicBezTo>
                    <a:pt x="1235" y="461"/>
                    <a:pt x="921" y="586"/>
                    <a:pt x="670" y="838"/>
                  </a:cubicBezTo>
                  <a:cubicBezTo>
                    <a:pt x="0" y="1424"/>
                    <a:pt x="1256" y="1675"/>
                    <a:pt x="1088" y="2261"/>
                  </a:cubicBezTo>
                  <a:cubicBezTo>
                    <a:pt x="1088" y="2345"/>
                    <a:pt x="1088" y="2428"/>
                    <a:pt x="1088" y="2512"/>
                  </a:cubicBezTo>
                  <a:cubicBezTo>
                    <a:pt x="921" y="2679"/>
                    <a:pt x="921" y="2847"/>
                    <a:pt x="921" y="3014"/>
                  </a:cubicBezTo>
                  <a:cubicBezTo>
                    <a:pt x="1088" y="3182"/>
                    <a:pt x="1256" y="3265"/>
                    <a:pt x="1340" y="3349"/>
                  </a:cubicBezTo>
                  <a:cubicBezTo>
                    <a:pt x="1507" y="3433"/>
                    <a:pt x="1674" y="3517"/>
                    <a:pt x="1842" y="3600"/>
                  </a:cubicBezTo>
                  <a:cubicBezTo>
                    <a:pt x="2009" y="3684"/>
                    <a:pt x="2177" y="3768"/>
                    <a:pt x="2344" y="3768"/>
                  </a:cubicBezTo>
                  <a:cubicBezTo>
                    <a:pt x="2428" y="3789"/>
                    <a:pt x="2506" y="3799"/>
                    <a:pt x="2580" y="3799"/>
                  </a:cubicBezTo>
                  <a:cubicBezTo>
                    <a:pt x="2799" y="3799"/>
                    <a:pt x="2972" y="3705"/>
                    <a:pt x="3098" y="3517"/>
                  </a:cubicBezTo>
                  <a:cubicBezTo>
                    <a:pt x="3134" y="3519"/>
                    <a:pt x="3168" y="3520"/>
                    <a:pt x="3201" y="3520"/>
                  </a:cubicBezTo>
                  <a:cubicBezTo>
                    <a:pt x="4389" y="3520"/>
                    <a:pt x="3541" y="2087"/>
                    <a:pt x="4437" y="1842"/>
                  </a:cubicBezTo>
                  <a:cubicBezTo>
                    <a:pt x="5050" y="2072"/>
                    <a:pt x="4752" y="3213"/>
                    <a:pt x="5145" y="3213"/>
                  </a:cubicBezTo>
                  <a:cubicBezTo>
                    <a:pt x="5182" y="3213"/>
                    <a:pt x="5225" y="3203"/>
                    <a:pt x="5274" y="3182"/>
                  </a:cubicBezTo>
                  <a:cubicBezTo>
                    <a:pt x="5594" y="3070"/>
                    <a:pt x="5835" y="3022"/>
                    <a:pt x="6014" y="3022"/>
                  </a:cubicBezTo>
                  <a:cubicBezTo>
                    <a:pt x="6772" y="3022"/>
                    <a:pt x="6431" y="3880"/>
                    <a:pt x="6363" y="4354"/>
                  </a:cubicBezTo>
                  <a:cubicBezTo>
                    <a:pt x="6279" y="5024"/>
                    <a:pt x="5944" y="5610"/>
                    <a:pt x="6781" y="6028"/>
                  </a:cubicBezTo>
                  <a:cubicBezTo>
                    <a:pt x="7367" y="5610"/>
                    <a:pt x="7619" y="4689"/>
                    <a:pt x="7200" y="3935"/>
                  </a:cubicBezTo>
                  <a:cubicBezTo>
                    <a:pt x="6363" y="2177"/>
                    <a:pt x="4940" y="754"/>
                    <a:pt x="3181" y="0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0" name="Google Shape;14410;p16"/>
            <p:cNvSpPr/>
            <p:nvPr/>
          </p:nvSpPr>
          <p:spPr>
            <a:xfrm>
              <a:off x="5290775" y="4784075"/>
              <a:ext cx="165375" cy="215600"/>
            </a:xfrm>
            <a:custGeom>
              <a:avLst/>
              <a:gdLst/>
              <a:ahLst/>
              <a:cxnLst/>
              <a:rect l="l" t="t" r="r" b="b"/>
              <a:pathLst>
                <a:path w="6615" h="8624" extrusionOk="0">
                  <a:moveTo>
                    <a:pt x="1675" y="1"/>
                  </a:moveTo>
                  <a:cubicBezTo>
                    <a:pt x="1005" y="168"/>
                    <a:pt x="419" y="587"/>
                    <a:pt x="1" y="1089"/>
                  </a:cubicBezTo>
                  <a:cubicBezTo>
                    <a:pt x="503" y="2261"/>
                    <a:pt x="1089" y="3517"/>
                    <a:pt x="1759" y="4689"/>
                  </a:cubicBezTo>
                  <a:cubicBezTo>
                    <a:pt x="2177" y="5610"/>
                    <a:pt x="2847" y="6447"/>
                    <a:pt x="3684" y="7117"/>
                  </a:cubicBezTo>
                  <a:cubicBezTo>
                    <a:pt x="3852" y="7201"/>
                    <a:pt x="4019" y="7368"/>
                    <a:pt x="4187" y="7619"/>
                  </a:cubicBezTo>
                  <a:lnTo>
                    <a:pt x="5191" y="8624"/>
                  </a:lnTo>
                  <a:cubicBezTo>
                    <a:pt x="5610" y="8624"/>
                    <a:pt x="6112" y="8624"/>
                    <a:pt x="6196" y="8122"/>
                  </a:cubicBezTo>
                  <a:cubicBezTo>
                    <a:pt x="5610" y="7368"/>
                    <a:pt x="6614" y="6029"/>
                    <a:pt x="5191" y="5610"/>
                  </a:cubicBezTo>
                  <a:cubicBezTo>
                    <a:pt x="4605" y="5359"/>
                    <a:pt x="4270" y="4857"/>
                    <a:pt x="4103" y="4271"/>
                  </a:cubicBezTo>
                  <a:cubicBezTo>
                    <a:pt x="3601" y="2680"/>
                    <a:pt x="2763" y="1257"/>
                    <a:pt x="1675" y="1"/>
                  </a:cubicBezTo>
                  <a:close/>
                </a:path>
              </a:pathLst>
            </a:custGeom>
            <a:solidFill>
              <a:srgbClr val="3E78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1" name="Google Shape;14411;p16"/>
            <p:cNvSpPr/>
            <p:nvPr/>
          </p:nvSpPr>
          <p:spPr>
            <a:xfrm>
              <a:off x="4286150" y="1382250"/>
              <a:ext cx="438900" cy="130525"/>
            </a:xfrm>
            <a:custGeom>
              <a:avLst/>
              <a:gdLst/>
              <a:ahLst/>
              <a:cxnLst/>
              <a:rect l="l" t="t" r="r" b="b"/>
              <a:pathLst>
                <a:path w="17556" h="5221" extrusionOk="0">
                  <a:moveTo>
                    <a:pt x="1529" y="0"/>
                  </a:moveTo>
                  <a:cubicBezTo>
                    <a:pt x="1041" y="0"/>
                    <a:pt x="555" y="122"/>
                    <a:pt x="84" y="448"/>
                  </a:cubicBezTo>
                  <a:cubicBezTo>
                    <a:pt x="0" y="448"/>
                    <a:pt x="0" y="532"/>
                    <a:pt x="0" y="699"/>
                  </a:cubicBezTo>
                  <a:cubicBezTo>
                    <a:pt x="0" y="867"/>
                    <a:pt x="84" y="1034"/>
                    <a:pt x="168" y="1118"/>
                  </a:cubicBezTo>
                  <a:cubicBezTo>
                    <a:pt x="1842" y="1202"/>
                    <a:pt x="3349" y="2123"/>
                    <a:pt x="4940" y="2374"/>
                  </a:cubicBezTo>
                  <a:cubicBezTo>
                    <a:pt x="6530" y="2625"/>
                    <a:pt x="8121" y="3043"/>
                    <a:pt x="9628" y="3630"/>
                  </a:cubicBezTo>
                  <a:cubicBezTo>
                    <a:pt x="11419" y="4174"/>
                    <a:pt x="13209" y="5154"/>
                    <a:pt x="15134" y="5154"/>
                  </a:cubicBezTo>
                  <a:cubicBezTo>
                    <a:pt x="15279" y="5154"/>
                    <a:pt x="15425" y="5148"/>
                    <a:pt x="15572" y="5136"/>
                  </a:cubicBezTo>
                  <a:cubicBezTo>
                    <a:pt x="15823" y="5220"/>
                    <a:pt x="16074" y="5220"/>
                    <a:pt x="16326" y="5220"/>
                  </a:cubicBezTo>
                  <a:cubicBezTo>
                    <a:pt x="17134" y="4338"/>
                    <a:pt x="17556" y="3585"/>
                    <a:pt x="16341" y="3585"/>
                  </a:cubicBezTo>
                  <a:cubicBezTo>
                    <a:pt x="16173" y="3585"/>
                    <a:pt x="15974" y="3599"/>
                    <a:pt x="15739" y="3630"/>
                  </a:cubicBezTo>
                  <a:cubicBezTo>
                    <a:pt x="15584" y="3658"/>
                    <a:pt x="15428" y="3672"/>
                    <a:pt x="15274" y="3672"/>
                  </a:cubicBezTo>
                  <a:cubicBezTo>
                    <a:pt x="14517" y="3672"/>
                    <a:pt x="13799" y="3335"/>
                    <a:pt x="13312" y="2709"/>
                  </a:cubicBezTo>
                  <a:cubicBezTo>
                    <a:pt x="13102" y="2289"/>
                    <a:pt x="12775" y="1811"/>
                    <a:pt x="12283" y="1811"/>
                  </a:cubicBezTo>
                  <a:cubicBezTo>
                    <a:pt x="12186" y="1811"/>
                    <a:pt x="12083" y="1830"/>
                    <a:pt x="11972" y="1871"/>
                  </a:cubicBezTo>
                  <a:cubicBezTo>
                    <a:pt x="11481" y="2100"/>
                    <a:pt x="11042" y="2240"/>
                    <a:pt x="10648" y="2240"/>
                  </a:cubicBezTo>
                  <a:cubicBezTo>
                    <a:pt x="10035" y="2240"/>
                    <a:pt x="9534" y="1901"/>
                    <a:pt x="9126" y="1034"/>
                  </a:cubicBezTo>
                  <a:cubicBezTo>
                    <a:pt x="9042" y="867"/>
                    <a:pt x="8854" y="804"/>
                    <a:pt x="8644" y="804"/>
                  </a:cubicBezTo>
                  <a:cubicBezTo>
                    <a:pt x="8435" y="804"/>
                    <a:pt x="8205" y="867"/>
                    <a:pt x="8037" y="951"/>
                  </a:cubicBezTo>
                  <a:cubicBezTo>
                    <a:pt x="7469" y="1100"/>
                    <a:pt x="6901" y="1175"/>
                    <a:pt x="6341" y="1175"/>
                  </a:cubicBezTo>
                  <a:cubicBezTo>
                    <a:pt x="5332" y="1175"/>
                    <a:pt x="4348" y="933"/>
                    <a:pt x="3433" y="448"/>
                  </a:cubicBezTo>
                  <a:cubicBezTo>
                    <a:pt x="2815" y="211"/>
                    <a:pt x="2170" y="0"/>
                    <a:pt x="1529" y="0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2" name="Google Shape;14412;p16"/>
            <p:cNvSpPr/>
            <p:nvPr/>
          </p:nvSpPr>
          <p:spPr>
            <a:xfrm>
              <a:off x="5320075" y="4545475"/>
              <a:ext cx="123525" cy="288875"/>
            </a:xfrm>
            <a:custGeom>
              <a:avLst/>
              <a:gdLst/>
              <a:ahLst/>
              <a:cxnLst/>
              <a:rect l="l" t="t" r="r" b="b"/>
              <a:pathLst>
                <a:path w="4941" h="11555" extrusionOk="0">
                  <a:moveTo>
                    <a:pt x="1005" y="1"/>
                  </a:moveTo>
                  <a:cubicBezTo>
                    <a:pt x="1005" y="671"/>
                    <a:pt x="1089" y="1340"/>
                    <a:pt x="1424" y="1926"/>
                  </a:cubicBezTo>
                  <a:cubicBezTo>
                    <a:pt x="1675" y="2429"/>
                    <a:pt x="1340" y="3098"/>
                    <a:pt x="754" y="3266"/>
                  </a:cubicBezTo>
                  <a:cubicBezTo>
                    <a:pt x="419" y="3350"/>
                    <a:pt x="1" y="3350"/>
                    <a:pt x="84" y="3768"/>
                  </a:cubicBezTo>
                  <a:cubicBezTo>
                    <a:pt x="129" y="4122"/>
                    <a:pt x="243" y="4219"/>
                    <a:pt x="416" y="4219"/>
                  </a:cubicBezTo>
                  <a:cubicBezTo>
                    <a:pt x="569" y="4219"/>
                    <a:pt x="769" y="4143"/>
                    <a:pt x="1005" y="4103"/>
                  </a:cubicBezTo>
                  <a:cubicBezTo>
                    <a:pt x="1183" y="4073"/>
                    <a:pt x="1371" y="4044"/>
                    <a:pt x="1551" y="4044"/>
                  </a:cubicBezTo>
                  <a:cubicBezTo>
                    <a:pt x="1880" y="4044"/>
                    <a:pt x="2182" y="4143"/>
                    <a:pt x="2345" y="4522"/>
                  </a:cubicBezTo>
                  <a:cubicBezTo>
                    <a:pt x="2680" y="5275"/>
                    <a:pt x="2177" y="5694"/>
                    <a:pt x="1508" y="6029"/>
                  </a:cubicBezTo>
                  <a:lnTo>
                    <a:pt x="1591" y="6029"/>
                  </a:lnTo>
                  <a:cubicBezTo>
                    <a:pt x="1675" y="7954"/>
                    <a:pt x="3182" y="9294"/>
                    <a:pt x="3517" y="11052"/>
                  </a:cubicBezTo>
                  <a:cubicBezTo>
                    <a:pt x="3517" y="11470"/>
                    <a:pt x="4103" y="11554"/>
                    <a:pt x="4522" y="11554"/>
                  </a:cubicBezTo>
                  <a:cubicBezTo>
                    <a:pt x="4940" y="11136"/>
                    <a:pt x="4103" y="10549"/>
                    <a:pt x="4522" y="10047"/>
                  </a:cubicBezTo>
                  <a:cubicBezTo>
                    <a:pt x="3852" y="7703"/>
                    <a:pt x="3182" y="5359"/>
                    <a:pt x="2429" y="3015"/>
                  </a:cubicBezTo>
                  <a:cubicBezTo>
                    <a:pt x="2094" y="2010"/>
                    <a:pt x="2010" y="754"/>
                    <a:pt x="100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3" name="Google Shape;14413;p16"/>
            <p:cNvSpPr/>
            <p:nvPr/>
          </p:nvSpPr>
          <p:spPr>
            <a:xfrm>
              <a:off x="3227100" y="4158275"/>
              <a:ext cx="64900" cy="274200"/>
            </a:xfrm>
            <a:custGeom>
              <a:avLst/>
              <a:gdLst/>
              <a:ahLst/>
              <a:cxnLst/>
              <a:rect l="l" t="t" r="r" b="b"/>
              <a:pathLst>
                <a:path w="2596" h="10968" extrusionOk="0">
                  <a:moveTo>
                    <a:pt x="1926" y="1"/>
                  </a:moveTo>
                  <a:cubicBezTo>
                    <a:pt x="837" y="587"/>
                    <a:pt x="1172" y="1759"/>
                    <a:pt x="837" y="2680"/>
                  </a:cubicBezTo>
                  <a:cubicBezTo>
                    <a:pt x="168" y="4438"/>
                    <a:pt x="0" y="6280"/>
                    <a:pt x="1507" y="7870"/>
                  </a:cubicBezTo>
                  <a:cubicBezTo>
                    <a:pt x="1675" y="8121"/>
                    <a:pt x="1758" y="8289"/>
                    <a:pt x="1591" y="8708"/>
                  </a:cubicBezTo>
                  <a:cubicBezTo>
                    <a:pt x="921" y="10047"/>
                    <a:pt x="1005" y="10131"/>
                    <a:pt x="2428" y="10968"/>
                  </a:cubicBezTo>
                  <a:cubicBezTo>
                    <a:pt x="2595" y="7284"/>
                    <a:pt x="2428" y="3601"/>
                    <a:pt x="1926" y="1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4" name="Google Shape;14414;p16"/>
            <p:cNvSpPr/>
            <p:nvPr/>
          </p:nvSpPr>
          <p:spPr>
            <a:xfrm>
              <a:off x="4765425" y="4382225"/>
              <a:ext cx="140275" cy="205675"/>
            </a:xfrm>
            <a:custGeom>
              <a:avLst/>
              <a:gdLst/>
              <a:ahLst/>
              <a:cxnLst/>
              <a:rect l="l" t="t" r="r" b="b"/>
              <a:pathLst>
                <a:path w="5611" h="8227" extrusionOk="0">
                  <a:moveTo>
                    <a:pt x="1592" y="1"/>
                  </a:moveTo>
                  <a:cubicBezTo>
                    <a:pt x="1504" y="15"/>
                    <a:pt x="1414" y="20"/>
                    <a:pt x="1322" y="20"/>
                  </a:cubicBezTo>
                  <a:cubicBezTo>
                    <a:pt x="1182" y="20"/>
                    <a:pt x="1038" y="9"/>
                    <a:pt x="893" y="9"/>
                  </a:cubicBezTo>
                  <a:cubicBezTo>
                    <a:pt x="589" y="9"/>
                    <a:pt x="282" y="55"/>
                    <a:pt x="1" y="336"/>
                  </a:cubicBezTo>
                  <a:cubicBezTo>
                    <a:pt x="336" y="922"/>
                    <a:pt x="754" y="1508"/>
                    <a:pt x="1173" y="2094"/>
                  </a:cubicBezTo>
                  <a:cubicBezTo>
                    <a:pt x="1675" y="2680"/>
                    <a:pt x="1257" y="3098"/>
                    <a:pt x="1089" y="3601"/>
                  </a:cubicBezTo>
                  <a:lnTo>
                    <a:pt x="4103" y="7535"/>
                  </a:lnTo>
                  <a:cubicBezTo>
                    <a:pt x="4271" y="7703"/>
                    <a:pt x="4438" y="7870"/>
                    <a:pt x="4606" y="8038"/>
                  </a:cubicBezTo>
                  <a:cubicBezTo>
                    <a:pt x="4689" y="8163"/>
                    <a:pt x="4773" y="8226"/>
                    <a:pt x="4857" y="8226"/>
                  </a:cubicBezTo>
                  <a:cubicBezTo>
                    <a:pt x="4940" y="8226"/>
                    <a:pt x="5024" y="8163"/>
                    <a:pt x="5108" y="8038"/>
                  </a:cubicBezTo>
                  <a:cubicBezTo>
                    <a:pt x="5275" y="7870"/>
                    <a:pt x="5443" y="7703"/>
                    <a:pt x="5610" y="7535"/>
                  </a:cubicBezTo>
                  <a:cubicBezTo>
                    <a:pt x="4271" y="6698"/>
                    <a:pt x="3768" y="5024"/>
                    <a:pt x="4271" y="3601"/>
                  </a:cubicBezTo>
                  <a:cubicBezTo>
                    <a:pt x="4606" y="2512"/>
                    <a:pt x="2429" y="2763"/>
                    <a:pt x="3685" y="1675"/>
                  </a:cubicBezTo>
                  <a:cubicBezTo>
                    <a:pt x="3475" y="1508"/>
                    <a:pt x="3266" y="1466"/>
                    <a:pt x="3067" y="1466"/>
                  </a:cubicBezTo>
                  <a:cubicBezTo>
                    <a:pt x="2868" y="1466"/>
                    <a:pt x="2680" y="1508"/>
                    <a:pt x="2513" y="1508"/>
                  </a:cubicBezTo>
                  <a:cubicBezTo>
                    <a:pt x="2423" y="1514"/>
                    <a:pt x="2339" y="1517"/>
                    <a:pt x="2260" y="1517"/>
                  </a:cubicBezTo>
                  <a:cubicBezTo>
                    <a:pt x="1236" y="1517"/>
                    <a:pt x="1125" y="1011"/>
                    <a:pt x="1592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5" name="Google Shape;14415;p16"/>
            <p:cNvSpPr/>
            <p:nvPr/>
          </p:nvSpPr>
          <p:spPr>
            <a:xfrm>
              <a:off x="5031250" y="2574650"/>
              <a:ext cx="282575" cy="116475"/>
            </a:xfrm>
            <a:custGeom>
              <a:avLst/>
              <a:gdLst/>
              <a:ahLst/>
              <a:cxnLst/>
              <a:rect l="l" t="t" r="r" b="b"/>
              <a:pathLst>
                <a:path w="11303" h="4659" extrusionOk="0">
                  <a:moveTo>
                    <a:pt x="481" y="1"/>
                  </a:moveTo>
                  <a:cubicBezTo>
                    <a:pt x="324" y="1"/>
                    <a:pt x="164" y="16"/>
                    <a:pt x="0" y="54"/>
                  </a:cubicBezTo>
                  <a:cubicBezTo>
                    <a:pt x="2261" y="1226"/>
                    <a:pt x="4605" y="2314"/>
                    <a:pt x="7033" y="3068"/>
                  </a:cubicBezTo>
                  <a:cubicBezTo>
                    <a:pt x="7072" y="3160"/>
                    <a:pt x="7116" y="3196"/>
                    <a:pt x="7163" y="3196"/>
                  </a:cubicBezTo>
                  <a:cubicBezTo>
                    <a:pt x="7334" y="3196"/>
                    <a:pt x="7551" y="2724"/>
                    <a:pt x="7782" y="2724"/>
                  </a:cubicBezTo>
                  <a:cubicBezTo>
                    <a:pt x="7893" y="2724"/>
                    <a:pt x="8007" y="2832"/>
                    <a:pt x="8121" y="3151"/>
                  </a:cubicBezTo>
                  <a:cubicBezTo>
                    <a:pt x="8372" y="3905"/>
                    <a:pt x="9544" y="3821"/>
                    <a:pt x="10047" y="4491"/>
                  </a:cubicBezTo>
                  <a:cubicBezTo>
                    <a:pt x="10214" y="4575"/>
                    <a:pt x="10382" y="4575"/>
                    <a:pt x="10549" y="4658"/>
                  </a:cubicBezTo>
                  <a:cubicBezTo>
                    <a:pt x="11302" y="3737"/>
                    <a:pt x="10884" y="3068"/>
                    <a:pt x="10047" y="2565"/>
                  </a:cubicBezTo>
                  <a:cubicBezTo>
                    <a:pt x="7954" y="1058"/>
                    <a:pt x="5442" y="723"/>
                    <a:pt x="3014" y="54"/>
                  </a:cubicBezTo>
                  <a:cubicBezTo>
                    <a:pt x="2751" y="185"/>
                    <a:pt x="2494" y="231"/>
                    <a:pt x="2239" y="231"/>
                  </a:cubicBezTo>
                  <a:cubicBezTo>
                    <a:pt x="1664" y="231"/>
                    <a:pt x="1095" y="1"/>
                    <a:pt x="481" y="1"/>
                  </a:cubicBezTo>
                  <a:close/>
                </a:path>
              </a:pathLst>
            </a:custGeom>
            <a:solidFill>
              <a:srgbClr val="7FA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6" name="Google Shape;14416;p16"/>
            <p:cNvSpPr/>
            <p:nvPr/>
          </p:nvSpPr>
          <p:spPr>
            <a:xfrm>
              <a:off x="3654050" y="891125"/>
              <a:ext cx="437475" cy="94200"/>
            </a:xfrm>
            <a:custGeom>
              <a:avLst/>
              <a:gdLst/>
              <a:ahLst/>
              <a:cxnLst/>
              <a:rect l="l" t="t" r="r" b="b"/>
              <a:pathLst>
                <a:path w="17499" h="3768" extrusionOk="0">
                  <a:moveTo>
                    <a:pt x="420" y="0"/>
                  </a:moveTo>
                  <a:cubicBezTo>
                    <a:pt x="336" y="252"/>
                    <a:pt x="1" y="838"/>
                    <a:pt x="336" y="838"/>
                  </a:cubicBezTo>
                  <a:cubicBezTo>
                    <a:pt x="1739" y="908"/>
                    <a:pt x="2907" y="1977"/>
                    <a:pt x="4431" y="1977"/>
                  </a:cubicBezTo>
                  <a:cubicBezTo>
                    <a:pt x="4725" y="1977"/>
                    <a:pt x="5033" y="1937"/>
                    <a:pt x="5359" y="1842"/>
                  </a:cubicBezTo>
                  <a:cubicBezTo>
                    <a:pt x="5608" y="1778"/>
                    <a:pt x="5854" y="1750"/>
                    <a:pt x="6100" y="1750"/>
                  </a:cubicBezTo>
                  <a:cubicBezTo>
                    <a:pt x="7722" y="1750"/>
                    <a:pt x="9290" y="2974"/>
                    <a:pt x="11029" y="2974"/>
                  </a:cubicBezTo>
                  <a:cubicBezTo>
                    <a:pt x="11418" y="2974"/>
                    <a:pt x="11816" y="2913"/>
                    <a:pt x="12224" y="2763"/>
                  </a:cubicBezTo>
                  <a:cubicBezTo>
                    <a:pt x="12894" y="3768"/>
                    <a:pt x="14066" y="3182"/>
                    <a:pt x="14903" y="3600"/>
                  </a:cubicBezTo>
                  <a:lnTo>
                    <a:pt x="17498" y="3600"/>
                  </a:lnTo>
                  <a:cubicBezTo>
                    <a:pt x="14819" y="2680"/>
                    <a:pt x="11973" y="2093"/>
                    <a:pt x="9126" y="1675"/>
                  </a:cubicBezTo>
                  <a:cubicBezTo>
                    <a:pt x="6280" y="1173"/>
                    <a:pt x="3350" y="587"/>
                    <a:pt x="420" y="0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7" name="Google Shape;14417;p16"/>
            <p:cNvSpPr/>
            <p:nvPr/>
          </p:nvSpPr>
          <p:spPr>
            <a:xfrm>
              <a:off x="3903125" y="2812500"/>
              <a:ext cx="251175" cy="203475"/>
            </a:xfrm>
            <a:custGeom>
              <a:avLst/>
              <a:gdLst/>
              <a:ahLst/>
              <a:cxnLst/>
              <a:rect l="l" t="t" r="r" b="b"/>
              <a:pathLst>
                <a:path w="10047" h="8139" extrusionOk="0">
                  <a:moveTo>
                    <a:pt x="1" y="0"/>
                  </a:moveTo>
                  <a:cubicBezTo>
                    <a:pt x="168" y="670"/>
                    <a:pt x="670" y="1172"/>
                    <a:pt x="1256" y="1423"/>
                  </a:cubicBezTo>
                  <a:cubicBezTo>
                    <a:pt x="2261" y="1842"/>
                    <a:pt x="2512" y="2679"/>
                    <a:pt x="3014" y="3433"/>
                  </a:cubicBezTo>
                  <a:cubicBezTo>
                    <a:pt x="3600" y="4186"/>
                    <a:pt x="4605" y="4353"/>
                    <a:pt x="4940" y="5107"/>
                  </a:cubicBezTo>
                  <a:cubicBezTo>
                    <a:pt x="5879" y="6841"/>
                    <a:pt x="7068" y="8139"/>
                    <a:pt x="9044" y="8139"/>
                  </a:cubicBezTo>
                  <a:cubicBezTo>
                    <a:pt x="9358" y="8139"/>
                    <a:pt x="9691" y="8106"/>
                    <a:pt x="10047" y="8037"/>
                  </a:cubicBezTo>
                  <a:cubicBezTo>
                    <a:pt x="8121" y="6446"/>
                    <a:pt x="6279" y="4856"/>
                    <a:pt x="4438" y="3098"/>
                  </a:cubicBezTo>
                  <a:cubicBezTo>
                    <a:pt x="3014" y="2009"/>
                    <a:pt x="1759" y="586"/>
                    <a:pt x="1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8" name="Google Shape;14418;p16"/>
            <p:cNvSpPr/>
            <p:nvPr/>
          </p:nvSpPr>
          <p:spPr>
            <a:xfrm>
              <a:off x="4514275" y="4032700"/>
              <a:ext cx="144450" cy="163275"/>
            </a:xfrm>
            <a:custGeom>
              <a:avLst/>
              <a:gdLst/>
              <a:ahLst/>
              <a:cxnLst/>
              <a:rect l="l" t="t" r="r" b="b"/>
              <a:pathLst>
                <a:path w="5778" h="6531" extrusionOk="0">
                  <a:moveTo>
                    <a:pt x="1" y="1"/>
                  </a:moveTo>
                  <a:cubicBezTo>
                    <a:pt x="922" y="2428"/>
                    <a:pt x="2596" y="4354"/>
                    <a:pt x="3935" y="6531"/>
                  </a:cubicBezTo>
                  <a:lnTo>
                    <a:pt x="4605" y="6447"/>
                  </a:lnTo>
                  <a:cubicBezTo>
                    <a:pt x="3768" y="5024"/>
                    <a:pt x="5610" y="4773"/>
                    <a:pt x="5777" y="3684"/>
                  </a:cubicBezTo>
                  <a:cubicBezTo>
                    <a:pt x="4940" y="3098"/>
                    <a:pt x="3935" y="2680"/>
                    <a:pt x="2847" y="2680"/>
                  </a:cubicBezTo>
                  <a:cubicBezTo>
                    <a:pt x="2763" y="1759"/>
                    <a:pt x="4103" y="1926"/>
                    <a:pt x="3684" y="838"/>
                  </a:cubicBezTo>
                  <a:cubicBezTo>
                    <a:pt x="2428" y="838"/>
                    <a:pt x="1173" y="503"/>
                    <a:pt x="1" y="1"/>
                  </a:cubicBezTo>
                  <a:close/>
                </a:path>
              </a:pathLst>
            </a:custGeom>
            <a:solidFill>
              <a:srgbClr val="76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9" name="Google Shape;14419;p16"/>
            <p:cNvSpPr/>
            <p:nvPr/>
          </p:nvSpPr>
          <p:spPr>
            <a:xfrm>
              <a:off x="5282400" y="2638775"/>
              <a:ext cx="234450" cy="140250"/>
            </a:xfrm>
            <a:custGeom>
              <a:avLst/>
              <a:gdLst/>
              <a:ahLst/>
              <a:cxnLst/>
              <a:rect l="l" t="t" r="r" b="b"/>
              <a:pathLst>
                <a:path w="9378" h="5610" extrusionOk="0">
                  <a:moveTo>
                    <a:pt x="1" y="0"/>
                  </a:moveTo>
                  <a:cubicBezTo>
                    <a:pt x="419" y="586"/>
                    <a:pt x="587" y="1340"/>
                    <a:pt x="503" y="2093"/>
                  </a:cubicBezTo>
                  <a:cubicBezTo>
                    <a:pt x="3098" y="3768"/>
                    <a:pt x="6280" y="4270"/>
                    <a:pt x="9042" y="5610"/>
                  </a:cubicBezTo>
                  <a:cubicBezTo>
                    <a:pt x="9377" y="5107"/>
                    <a:pt x="9377" y="4437"/>
                    <a:pt x="9042" y="4019"/>
                  </a:cubicBezTo>
                  <a:cubicBezTo>
                    <a:pt x="8689" y="3587"/>
                    <a:pt x="8263" y="3505"/>
                    <a:pt x="7831" y="3505"/>
                  </a:cubicBezTo>
                  <a:cubicBezTo>
                    <a:pt x="7566" y="3505"/>
                    <a:pt x="7299" y="3536"/>
                    <a:pt x="7046" y="3536"/>
                  </a:cubicBezTo>
                  <a:cubicBezTo>
                    <a:pt x="6833" y="3536"/>
                    <a:pt x="6630" y="3514"/>
                    <a:pt x="6447" y="3433"/>
                  </a:cubicBezTo>
                  <a:cubicBezTo>
                    <a:pt x="5694" y="3098"/>
                    <a:pt x="4438" y="3684"/>
                    <a:pt x="4354" y="2010"/>
                  </a:cubicBezTo>
                  <a:cubicBezTo>
                    <a:pt x="4354" y="1644"/>
                    <a:pt x="3996" y="1279"/>
                    <a:pt x="3544" y="1279"/>
                  </a:cubicBezTo>
                  <a:cubicBezTo>
                    <a:pt x="3271" y="1279"/>
                    <a:pt x="2963" y="1412"/>
                    <a:pt x="2680" y="1758"/>
                  </a:cubicBezTo>
                  <a:cubicBezTo>
                    <a:pt x="2491" y="1979"/>
                    <a:pt x="2361" y="2069"/>
                    <a:pt x="2268" y="2069"/>
                  </a:cubicBezTo>
                  <a:cubicBezTo>
                    <a:pt x="2114" y="2069"/>
                    <a:pt x="2062" y="1821"/>
                    <a:pt x="2010" y="1507"/>
                  </a:cubicBezTo>
                  <a:cubicBezTo>
                    <a:pt x="1843" y="335"/>
                    <a:pt x="922" y="168"/>
                    <a:pt x="1" y="0"/>
                  </a:cubicBezTo>
                  <a:close/>
                </a:path>
              </a:pathLst>
            </a:custGeom>
            <a:solidFill>
              <a:srgbClr val="71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0" name="Google Shape;14420;p16"/>
            <p:cNvSpPr/>
            <p:nvPr/>
          </p:nvSpPr>
          <p:spPr>
            <a:xfrm>
              <a:off x="4049625" y="2755125"/>
              <a:ext cx="270025" cy="159950"/>
            </a:xfrm>
            <a:custGeom>
              <a:avLst/>
              <a:gdLst/>
              <a:ahLst/>
              <a:cxnLst/>
              <a:rect l="l" t="t" r="r" b="b"/>
              <a:pathLst>
                <a:path w="10801" h="6398" extrusionOk="0">
                  <a:moveTo>
                    <a:pt x="1862" y="0"/>
                  </a:moveTo>
                  <a:cubicBezTo>
                    <a:pt x="1710" y="0"/>
                    <a:pt x="1558" y="38"/>
                    <a:pt x="1424" y="118"/>
                  </a:cubicBezTo>
                  <a:cubicBezTo>
                    <a:pt x="922" y="286"/>
                    <a:pt x="419" y="369"/>
                    <a:pt x="1" y="369"/>
                  </a:cubicBezTo>
                  <a:cubicBezTo>
                    <a:pt x="2847" y="2965"/>
                    <a:pt x="6280" y="4555"/>
                    <a:pt x="9545" y="6397"/>
                  </a:cubicBezTo>
                  <a:cubicBezTo>
                    <a:pt x="9880" y="5811"/>
                    <a:pt x="10801" y="5644"/>
                    <a:pt x="10131" y="4807"/>
                  </a:cubicBezTo>
                  <a:cubicBezTo>
                    <a:pt x="9629" y="4807"/>
                    <a:pt x="9210" y="4807"/>
                    <a:pt x="8708" y="4639"/>
                  </a:cubicBezTo>
                  <a:cubicBezTo>
                    <a:pt x="6531" y="3467"/>
                    <a:pt x="4354" y="2379"/>
                    <a:pt x="2680" y="453"/>
                  </a:cubicBezTo>
                  <a:cubicBezTo>
                    <a:pt x="2509" y="169"/>
                    <a:pt x="2184" y="0"/>
                    <a:pt x="1862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1" name="Google Shape;14421;p16"/>
            <p:cNvSpPr/>
            <p:nvPr/>
          </p:nvSpPr>
          <p:spPr>
            <a:xfrm>
              <a:off x="3712675" y="1680175"/>
              <a:ext cx="244900" cy="107850"/>
            </a:xfrm>
            <a:custGeom>
              <a:avLst/>
              <a:gdLst/>
              <a:ahLst/>
              <a:cxnLst/>
              <a:rect l="l" t="t" r="r" b="b"/>
              <a:pathLst>
                <a:path w="9796" h="4314" extrusionOk="0">
                  <a:moveTo>
                    <a:pt x="4186" y="1"/>
                  </a:moveTo>
                  <a:cubicBezTo>
                    <a:pt x="3935" y="84"/>
                    <a:pt x="3767" y="252"/>
                    <a:pt x="3684" y="419"/>
                  </a:cubicBezTo>
                  <a:cubicBezTo>
                    <a:pt x="3473" y="840"/>
                    <a:pt x="3087" y="1026"/>
                    <a:pt x="2671" y="1026"/>
                  </a:cubicBezTo>
                  <a:cubicBezTo>
                    <a:pt x="2591" y="1026"/>
                    <a:pt x="2509" y="1019"/>
                    <a:pt x="2428" y="1005"/>
                  </a:cubicBezTo>
                  <a:cubicBezTo>
                    <a:pt x="2066" y="885"/>
                    <a:pt x="1685" y="764"/>
                    <a:pt x="1340" y="764"/>
                  </a:cubicBezTo>
                  <a:cubicBezTo>
                    <a:pt x="967" y="764"/>
                    <a:pt x="636" y="905"/>
                    <a:pt x="419" y="1340"/>
                  </a:cubicBezTo>
                  <a:cubicBezTo>
                    <a:pt x="0" y="1926"/>
                    <a:pt x="251" y="2764"/>
                    <a:pt x="837" y="3098"/>
                  </a:cubicBezTo>
                  <a:cubicBezTo>
                    <a:pt x="1358" y="3554"/>
                    <a:pt x="1980" y="4314"/>
                    <a:pt x="2625" y="4314"/>
                  </a:cubicBezTo>
                  <a:cubicBezTo>
                    <a:pt x="2809" y="4314"/>
                    <a:pt x="2995" y="4252"/>
                    <a:pt x="3181" y="4103"/>
                  </a:cubicBezTo>
                  <a:cubicBezTo>
                    <a:pt x="5107" y="2512"/>
                    <a:pt x="7451" y="2596"/>
                    <a:pt x="9712" y="2177"/>
                  </a:cubicBezTo>
                  <a:cubicBezTo>
                    <a:pt x="9795" y="2177"/>
                    <a:pt x="9795" y="2094"/>
                    <a:pt x="9795" y="1926"/>
                  </a:cubicBezTo>
                  <a:cubicBezTo>
                    <a:pt x="9795" y="1759"/>
                    <a:pt x="9712" y="1675"/>
                    <a:pt x="9628" y="1508"/>
                  </a:cubicBezTo>
                  <a:cubicBezTo>
                    <a:pt x="7870" y="838"/>
                    <a:pt x="6028" y="336"/>
                    <a:pt x="4186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2" name="Google Shape;14422;p16"/>
            <p:cNvSpPr/>
            <p:nvPr/>
          </p:nvSpPr>
          <p:spPr>
            <a:xfrm>
              <a:off x="5119150" y="1278325"/>
              <a:ext cx="263750" cy="152825"/>
            </a:xfrm>
            <a:custGeom>
              <a:avLst/>
              <a:gdLst/>
              <a:ahLst/>
              <a:cxnLst/>
              <a:rect l="l" t="t" r="r" b="b"/>
              <a:pathLst>
                <a:path w="10550" h="6113" extrusionOk="0">
                  <a:moveTo>
                    <a:pt x="84" y="1"/>
                  </a:moveTo>
                  <a:lnTo>
                    <a:pt x="1" y="670"/>
                  </a:lnTo>
                  <a:cubicBezTo>
                    <a:pt x="670" y="1173"/>
                    <a:pt x="1340" y="1926"/>
                    <a:pt x="2010" y="2010"/>
                  </a:cubicBezTo>
                  <a:cubicBezTo>
                    <a:pt x="3182" y="2177"/>
                    <a:pt x="4187" y="2847"/>
                    <a:pt x="4856" y="3852"/>
                  </a:cubicBezTo>
                  <a:cubicBezTo>
                    <a:pt x="5163" y="4342"/>
                    <a:pt x="5469" y="4653"/>
                    <a:pt x="5907" y="4653"/>
                  </a:cubicBezTo>
                  <a:cubicBezTo>
                    <a:pt x="6067" y="4653"/>
                    <a:pt x="6245" y="4611"/>
                    <a:pt x="6447" y="4521"/>
                  </a:cubicBezTo>
                  <a:cubicBezTo>
                    <a:pt x="6585" y="4430"/>
                    <a:pt x="6773" y="4363"/>
                    <a:pt x="6915" y="4363"/>
                  </a:cubicBezTo>
                  <a:cubicBezTo>
                    <a:pt x="7031" y="4363"/>
                    <a:pt x="7117" y="4408"/>
                    <a:pt x="7117" y="4521"/>
                  </a:cubicBezTo>
                  <a:cubicBezTo>
                    <a:pt x="7326" y="5777"/>
                    <a:pt x="7849" y="6112"/>
                    <a:pt x="8488" y="6112"/>
                  </a:cubicBezTo>
                  <a:cubicBezTo>
                    <a:pt x="9126" y="6112"/>
                    <a:pt x="9879" y="5777"/>
                    <a:pt x="10549" y="5694"/>
                  </a:cubicBezTo>
                  <a:cubicBezTo>
                    <a:pt x="7368" y="3182"/>
                    <a:pt x="3601" y="1926"/>
                    <a:pt x="84" y="1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3" name="Google Shape;14423;p16"/>
            <p:cNvSpPr/>
            <p:nvPr/>
          </p:nvSpPr>
          <p:spPr>
            <a:xfrm>
              <a:off x="4857525" y="3801425"/>
              <a:ext cx="173750" cy="166425"/>
            </a:xfrm>
            <a:custGeom>
              <a:avLst/>
              <a:gdLst/>
              <a:ahLst/>
              <a:cxnLst/>
              <a:rect l="l" t="t" r="r" b="b"/>
              <a:pathLst>
                <a:path w="6950" h="6657" extrusionOk="0">
                  <a:moveTo>
                    <a:pt x="2219" y="1"/>
                  </a:moveTo>
                  <a:cubicBezTo>
                    <a:pt x="2115" y="1"/>
                    <a:pt x="2010" y="42"/>
                    <a:pt x="1926" y="126"/>
                  </a:cubicBezTo>
                  <a:cubicBezTo>
                    <a:pt x="1968" y="880"/>
                    <a:pt x="1654" y="1047"/>
                    <a:pt x="1267" y="1047"/>
                  </a:cubicBezTo>
                  <a:cubicBezTo>
                    <a:pt x="957" y="1047"/>
                    <a:pt x="600" y="940"/>
                    <a:pt x="342" y="940"/>
                  </a:cubicBezTo>
                  <a:cubicBezTo>
                    <a:pt x="277" y="940"/>
                    <a:pt x="218" y="947"/>
                    <a:pt x="168" y="963"/>
                  </a:cubicBezTo>
                  <a:cubicBezTo>
                    <a:pt x="1" y="2219"/>
                    <a:pt x="1675" y="1549"/>
                    <a:pt x="1424" y="2638"/>
                  </a:cubicBezTo>
                  <a:lnTo>
                    <a:pt x="1591" y="2805"/>
                  </a:lnTo>
                  <a:cubicBezTo>
                    <a:pt x="1675" y="2889"/>
                    <a:pt x="1780" y="2931"/>
                    <a:pt x="1895" y="2931"/>
                  </a:cubicBezTo>
                  <a:cubicBezTo>
                    <a:pt x="2010" y="2931"/>
                    <a:pt x="2135" y="2889"/>
                    <a:pt x="2261" y="2805"/>
                  </a:cubicBezTo>
                  <a:lnTo>
                    <a:pt x="2261" y="2805"/>
                  </a:lnTo>
                  <a:cubicBezTo>
                    <a:pt x="2345" y="2973"/>
                    <a:pt x="2261" y="3140"/>
                    <a:pt x="2094" y="3224"/>
                  </a:cubicBezTo>
                  <a:cubicBezTo>
                    <a:pt x="2010" y="3559"/>
                    <a:pt x="2177" y="3893"/>
                    <a:pt x="2429" y="4145"/>
                  </a:cubicBezTo>
                  <a:cubicBezTo>
                    <a:pt x="2870" y="5911"/>
                    <a:pt x="2979" y="6346"/>
                    <a:pt x="4151" y="6346"/>
                  </a:cubicBezTo>
                  <a:cubicBezTo>
                    <a:pt x="4535" y="6346"/>
                    <a:pt x="5033" y="6300"/>
                    <a:pt x="5694" y="6238"/>
                  </a:cubicBezTo>
                  <a:cubicBezTo>
                    <a:pt x="5945" y="6238"/>
                    <a:pt x="6280" y="6405"/>
                    <a:pt x="6447" y="6656"/>
                  </a:cubicBezTo>
                  <a:lnTo>
                    <a:pt x="6949" y="6656"/>
                  </a:lnTo>
                  <a:cubicBezTo>
                    <a:pt x="6949" y="5819"/>
                    <a:pt x="6280" y="5317"/>
                    <a:pt x="5861" y="4647"/>
                  </a:cubicBezTo>
                  <a:cubicBezTo>
                    <a:pt x="5191" y="4312"/>
                    <a:pt x="4438" y="3977"/>
                    <a:pt x="3768" y="3810"/>
                  </a:cubicBezTo>
                  <a:cubicBezTo>
                    <a:pt x="3684" y="3726"/>
                    <a:pt x="3517" y="3726"/>
                    <a:pt x="3433" y="3559"/>
                  </a:cubicBezTo>
                  <a:lnTo>
                    <a:pt x="3433" y="3559"/>
                  </a:lnTo>
                  <a:cubicBezTo>
                    <a:pt x="3517" y="3642"/>
                    <a:pt x="3622" y="3684"/>
                    <a:pt x="3726" y="3684"/>
                  </a:cubicBezTo>
                  <a:cubicBezTo>
                    <a:pt x="3831" y="3684"/>
                    <a:pt x="3935" y="3642"/>
                    <a:pt x="4019" y="3559"/>
                  </a:cubicBezTo>
                  <a:cubicBezTo>
                    <a:pt x="4438" y="2638"/>
                    <a:pt x="3684" y="1968"/>
                    <a:pt x="3433" y="1214"/>
                  </a:cubicBezTo>
                  <a:cubicBezTo>
                    <a:pt x="3015" y="963"/>
                    <a:pt x="2680" y="545"/>
                    <a:pt x="2512" y="126"/>
                  </a:cubicBezTo>
                  <a:cubicBezTo>
                    <a:pt x="2429" y="42"/>
                    <a:pt x="2324" y="1"/>
                    <a:pt x="2219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4" name="Google Shape;14424;p16"/>
            <p:cNvSpPr/>
            <p:nvPr/>
          </p:nvSpPr>
          <p:spPr>
            <a:xfrm>
              <a:off x="3863350" y="3382950"/>
              <a:ext cx="140275" cy="245825"/>
            </a:xfrm>
            <a:custGeom>
              <a:avLst/>
              <a:gdLst/>
              <a:ahLst/>
              <a:cxnLst/>
              <a:rect l="l" t="t" r="r" b="b"/>
              <a:pathLst>
                <a:path w="5611" h="9833" extrusionOk="0">
                  <a:moveTo>
                    <a:pt x="1188" y="0"/>
                  </a:moveTo>
                  <a:cubicBezTo>
                    <a:pt x="1043" y="0"/>
                    <a:pt x="894" y="37"/>
                    <a:pt x="754" y="121"/>
                  </a:cubicBezTo>
                  <a:lnTo>
                    <a:pt x="503" y="372"/>
                  </a:lnTo>
                  <a:cubicBezTo>
                    <a:pt x="336" y="707"/>
                    <a:pt x="168" y="1042"/>
                    <a:pt x="1" y="1293"/>
                  </a:cubicBezTo>
                  <a:lnTo>
                    <a:pt x="1424" y="1126"/>
                  </a:lnTo>
                  <a:lnTo>
                    <a:pt x="1424" y="1126"/>
                  </a:lnTo>
                  <a:cubicBezTo>
                    <a:pt x="1257" y="2214"/>
                    <a:pt x="419" y="3470"/>
                    <a:pt x="2094" y="4056"/>
                  </a:cubicBezTo>
                  <a:cubicBezTo>
                    <a:pt x="2094" y="6735"/>
                    <a:pt x="4354" y="7907"/>
                    <a:pt x="5610" y="9833"/>
                  </a:cubicBezTo>
                  <a:cubicBezTo>
                    <a:pt x="5526" y="8912"/>
                    <a:pt x="5275" y="8075"/>
                    <a:pt x="4857" y="7237"/>
                  </a:cubicBezTo>
                  <a:cubicBezTo>
                    <a:pt x="3852" y="4977"/>
                    <a:pt x="2931" y="2716"/>
                    <a:pt x="1926" y="372"/>
                  </a:cubicBezTo>
                  <a:cubicBezTo>
                    <a:pt x="1759" y="149"/>
                    <a:pt x="1480" y="0"/>
                    <a:pt x="118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5" name="Google Shape;14425;p16"/>
            <p:cNvSpPr/>
            <p:nvPr/>
          </p:nvSpPr>
          <p:spPr>
            <a:xfrm>
              <a:off x="5508450" y="2737150"/>
              <a:ext cx="150725" cy="106375"/>
            </a:xfrm>
            <a:custGeom>
              <a:avLst/>
              <a:gdLst/>
              <a:ahLst/>
              <a:cxnLst/>
              <a:rect l="l" t="t" r="r" b="b"/>
              <a:pathLst>
                <a:path w="6029" h="4255" extrusionOk="0">
                  <a:moveTo>
                    <a:pt x="0" y="0"/>
                  </a:moveTo>
                  <a:lnTo>
                    <a:pt x="0" y="1675"/>
                  </a:lnTo>
                  <a:cubicBezTo>
                    <a:pt x="1675" y="2595"/>
                    <a:pt x="3517" y="3433"/>
                    <a:pt x="5442" y="4102"/>
                  </a:cubicBezTo>
                  <a:cubicBezTo>
                    <a:pt x="5547" y="4208"/>
                    <a:pt x="5638" y="4254"/>
                    <a:pt x="5720" y="4254"/>
                  </a:cubicBezTo>
                  <a:cubicBezTo>
                    <a:pt x="5834" y="4254"/>
                    <a:pt x="5931" y="4165"/>
                    <a:pt x="6028" y="4019"/>
                  </a:cubicBezTo>
                  <a:cubicBezTo>
                    <a:pt x="4605" y="3349"/>
                    <a:pt x="5358" y="2428"/>
                    <a:pt x="5861" y="1507"/>
                  </a:cubicBezTo>
                  <a:cubicBezTo>
                    <a:pt x="4521" y="1172"/>
                    <a:pt x="3265" y="1088"/>
                    <a:pt x="2093" y="670"/>
                  </a:cubicBezTo>
                  <a:cubicBezTo>
                    <a:pt x="1940" y="632"/>
                    <a:pt x="1773" y="624"/>
                    <a:pt x="1602" y="624"/>
                  </a:cubicBezTo>
                  <a:cubicBezTo>
                    <a:pt x="1489" y="624"/>
                    <a:pt x="1374" y="627"/>
                    <a:pt x="1259" y="627"/>
                  </a:cubicBezTo>
                  <a:cubicBezTo>
                    <a:pt x="785" y="627"/>
                    <a:pt x="312" y="571"/>
                    <a:pt x="0" y="0"/>
                  </a:cubicBezTo>
                  <a:close/>
                </a:path>
              </a:pathLst>
            </a:custGeom>
            <a:solidFill>
              <a:srgbClr val="6F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6" name="Google Shape;14426;p16"/>
            <p:cNvSpPr/>
            <p:nvPr/>
          </p:nvSpPr>
          <p:spPr>
            <a:xfrm>
              <a:off x="4675450" y="1500175"/>
              <a:ext cx="324425" cy="106775"/>
            </a:xfrm>
            <a:custGeom>
              <a:avLst/>
              <a:gdLst/>
              <a:ahLst/>
              <a:cxnLst/>
              <a:rect l="l" t="t" r="r" b="b"/>
              <a:pathLst>
                <a:path w="12977" h="4271" extrusionOk="0">
                  <a:moveTo>
                    <a:pt x="1674" y="1"/>
                  </a:moveTo>
                  <a:cubicBezTo>
                    <a:pt x="1340" y="1"/>
                    <a:pt x="1005" y="85"/>
                    <a:pt x="754" y="252"/>
                  </a:cubicBezTo>
                  <a:lnTo>
                    <a:pt x="0" y="419"/>
                  </a:lnTo>
                  <a:cubicBezTo>
                    <a:pt x="335" y="587"/>
                    <a:pt x="586" y="838"/>
                    <a:pt x="837" y="922"/>
                  </a:cubicBezTo>
                  <a:cubicBezTo>
                    <a:pt x="4939" y="1675"/>
                    <a:pt x="8707" y="3350"/>
                    <a:pt x="12725" y="4271"/>
                  </a:cubicBezTo>
                  <a:cubicBezTo>
                    <a:pt x="12893" y="4103"/>
                    <a:pt x="12977" y="3936"/>
                    <a:pt x="12977" y="3685"/>
                  </a:cubicBezTo>
                  <a:cubicBezTo>
                    <a:pt x="12893" y="3601"/>
                    <a:pt x="12809" y="3517"/>
                    <a:pt x="12809" y="3433"/>
                  </a:cubicBezTo>
                  <a:cubicBezTo>
                    <a:pt x="12642" y="3015"/>
                    <a:pt x="12307" y="2680"/>
                    <a:pt x="11888" y="2512"/>
                  </a:cubicBezTo>
                  <a:cubicBezTo>
                    <a:pt x="9209" y="1173"/>
                    <a:pt x="6279" y="419"/>
                    <a:pt x="3349" y="252"/>
                  </a:cubicBezTo>
                  <a:cubicBezTo>
                    <a:pt x="2763" y="168"/>
                    <a:pt x="2260" y="168"/>
                    <a:pt x="1674" y="1"/>
                  </a:cubicBezTo>
                  <a:close/>
                </a:path>
              </a:pathLst>
            </a:custGeom>
            <a:solidFill>
              <a:srgbClr val="7B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7" name="Google Shape;14427;p16"/>
            <p:cNvSpPr/>
            <p:nvPr/>
          </p:nvSpPr>
          <p:spPr>
            <a:xfrm>
              <a:off x="4639850" y="3557050"/>
              <a:ext cx="133975" cy="110725"/>
            </a:xfrm>
            <a:custGeom>
              <a:avLst/>
              <a:gdLst/>
              <a:ahLst/>
              <a:cxnLst/>
              <a:rect l="l" t="t" r="r" b="b"/>
              <a:pathLst>
                <a:path w="5359" h="4429" extrusionOk="0">
                  <a:moveTo>
                    <a:pt x="2985" y="1"/>
                  </a:moveTo>
                  <a:cubicBezTo>
                    <a:pt x="2910" y="1"/>
                    <a:pt x="2835" y="8"/>
                    <a:pt x="2764" y="22"/>
                  </a:cubicBezTo>
                  <a:cubicBezTo>
                    <a:pt x="2371" y="218"/>
                    <a:pt x="1950" y="300"/>
                    <a:pt x="1534" y="300"/>
                  </a:cubicBezTo>
                  <a:cubicBezTo>
                    <a:pt x="1240" y="300"/>
                    <a:pt x="948" y="259"/>
                    <a:pt x="671" y="190"/>
                  </a:cubicBezTo>
                  <a:cubicBezTo>
                    <a:pt x="503" y="190"/>
                    <a:pt x="252" y="190"/>
                    <a:pt x="85" y="357"/>
                  </a:cubicBezTo>
                  <a:cubicBezTo>
                    <a:pt x="1" y="1697"/>
                    <a:pt x="1508" y="1864"/>
                    <a:pt x="1843" y="2869"/>
                  </a:cubicBezTo>
                  <a:cubicBezTo>
                    <a:pt x="2274" y="3803"/>
                    <a:pt x="3136" y="4428"/>
                    <a:pt x="4113" y="4428"/>
                  </a:cubicBezTo>
                  <a:cubicBezTo>
                    <a:pt x="4275" y="4428"/>
                    <a:pt x="4439" y="4411"/>
                    <a:pt x="4605" y="4376"/>
                  </a:cubicBezTo>
                  <a:cubicBezTo>
                    <a:pt x="5359" y="3455"/>
                    <a:pt x="5359" y="2199"/>
                    <a:pt x="4689" y="1278"/>
                  </a:cubicBezTo>
                  <a:lnTo>
                    <a:pt x="4019" y="441"/>
                  </a:lnTo>
                  <a:cubicBezTo>
                    <a:pt x="3742" y="163"/>
                    <a:pt x="3350" y="1"/>
                    <a:pt x="2985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8" name="Google Shape;14428;p16"/>
            <p:cNvSpPr/>
            <p:nvPr/>
          </p:nvSpPr>
          <p:spPr>
            <a:xfrm>
              <a:off x="3687550" y="1989775"/>
              <a:ext cx="228150" cy="123675"/>
            </a:xfrm>
            <a:custGeom>
              <a:avLst/>
              <a:gdLst/>
              <a:ahLst/>
              <a:cxnLst/>
              <a:rect l="l" t="t" r="r" b="b"/>
              <a:pathLst>
                <a:path w="9126" h="4947" extrusionOk="0">
                  <a:moveTo>
                    <a:pt x="483" y="0"/>
                  </a:moveTo>
                  <a:cubicBezTo>
                    <a:pt x="221" y="0"/>
                    <a:pt x="0" y="505"/>
                    <a:pt x="0" y="844"/>
                  </a:cubicBezTo>
                  <a:lnTo>
                    <a:pt x="9042" y="4947"/>
                  </a:lnTo>
                  <a:cubicBezTo>
                    <a:pt x="9126" y="4110"/>
                    <a:pt x="8958" y="4193"/>
                    <a:pt x="8289" y="2854"/>
                  </a:cubicBezTo>
                  <a:cubicBezTo>
                    <a:pt x="8101" y="2541"/>
                    <a:pt x="7926" y="2450"/>
                    <a:pt x="7757" y="2450"/>
                  </a:cubicBezTo>
                  <a:cubicBezTo>
                    <a:pt x="7522" y="2450"/>
                    <a:pt x="7301" y="2628"/>
                    <a:pt x="7083" y="2628"/>
                  </a:cubicBezTo>
                  <a:cubicBezTo>
                    <a:pt x="7038" y="2628"/>
                    <a:pt x="6994" y="2620"/>
                    <a:pt x="6949" y="2603"/>
                  </a:cubicBezTo>
                  <a:cubicBezTo>
                    <a:pt x="5610" y="2100"/>
                    <a:pt x="3935" y="2435"/>
                    <a:pt x="3014" y="1347"/>
                  </a:cubicBezTo>
                  <a:cubicBezTo>
                    <a:pt x="2345" y="510"/>
                    <a:pt x="1340" y="761"/>
                    <a:pt x="670" y="91"/>
                  </a:cubicBezTo>
                  <a:cubicBezTo>
                    <a:pt x="607" y="28"/>
                    <a:pt x="544" y="0"/>
                    <a:pt x="483" y="0"/>
                  </a:cubicBezTo>
                  <a:close/>
                </a:path>
              </a:pathLst>
            </a:custGeom>
            <a:solidFill>
              <a:srgbClr val="77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9" name="Google Shape;14429;p16"/>
            <p:cNvSpPr/>
            <p:nvPr/>
          </p:nvSpPr>
          <p:spPr>
            <a:xfrm>
              <a:off x="3800575" y="3973050"/>
              <a:ext cx="69075" cy="262700"/>
            </a:xfrm>
            <a:custGeom>
              <a:avLst/>
              <a:gdLst/>
              <a:ahLst/>
              <a:cxnLst/>
              <a:rect l="l" t="t" r="r" b="b"/>
              <a:pathLst>
                <a:path w="2763" h="10508" extrusionOk="0">
                  <a:moveTo>
                    <a:pt x="722" y="1"/>
                  </a:moveTo>
                  <a:cubicBezTo>
                    <a:pt x="524" y="1"/>
                    <a:pt x="335" y="42"/>
                    <a:pt x="168" y="126"/>
                  </a:cubicBezTo>
                  <a:cubicBezTo>
                    <a:pt x="84" y="210"/>
                    <a:pt x="0" y="294"/>
                    <a:pt x="0" y="377"/>
                  </a:cubicBezTo>
                  <a:cubicBezTo>
                    <a:pt x="586" y="3810"/>
                    <a:pt x="1675" y="7159"/>
                    <a:pt x="2512" y="10507"/>
                  </a:cubicBezTo>
                  <a:cubicBezTo>
                    <a:pt x="2763" y="8414"/>
                    <a:pt x="2596" y="6238"/>
                    <a:pt x="2010" y="4145"/>
                  </a:cubicBezTo>
                  <a:cubicBezTo>
                    <a:pt x="1758" y="3224"/>
                    <a:pt x="1842" y="2219"/>
                    <a:pt x="2093" y="1298"/>
                  </a:cubicBezTo>
                  <a:cubicBezTo>
                    <a:pt x="2093" y="1214"/>
                    <a:pt x="2093" y="1131"/>
                    <a:pt x="2010" y="1047"/>
                  </a:cubicBezTo>
                  <a:cubicBezTo>
                    <a:pt x="1926" y="628"/>
                    <a:pt x="1675" y="294"/>
                    <a:pt x="1340" y="126"/>
                  </a:cubicBezTo>
                  <a:cubicBezTo>
                    <a:pt x="1130" y="42"/>
                    <a:pt x="921" y="1"/>
                    <a:pt x="72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0" name="Google Shape;14430;p16"/>
            <p:cNvSpPr/>
            <p:nvPr/>
          </p:nvSpPr>
          <p:spPr>
            <a:xfrm>
              <a:off x="3206150" y="1546225"/>
              <a:ext cx="219800" cy="58625"/>
            </a:xfrm>
            <a:custGeom>
              <a:avLst/>
              <a:gdLst/>
              <a:ahLst/>
              <a:cxnLst/>
              <a:rect l="l" t="t" r="r" b="b"/>
              <a:pathLst>
                <a:path w="8792" h="2345" extrusionOk="0">
                  <a:moveTo>
                    <a:pt x="168" y="1"/>
                  </a:moveTo>
                  <a:cubicBezTo>
                    <a:pt x="168" y="1"/>
                    <a:pt x="85" y="1"/>
                    <a:pt x="1" y="168"/>
                  </a:cubicBezTo>
                  <a:cubicBezTo>
                    <a:pt x="1" y="252"/>
                    <a:pt x="1" y="336"/>
                    <a:pt x="168" y="503"/>
                  </a:cubicBezTo>
                  <a:cubicBezTo>
                    <a:pt x="671" y="754"/>
                    <a:pt x="1173" y="922"/>
                    <a:pt x="1675" y="1005"/>
                  </a:cubicBezTo>
                  <a:cubicBezTo>
                    <a:pt x="2094" y="1005"/>
                    <a:pt x="2010" y="1340"/>
                    <a:pt x="2261" y="1508"/>
                  </a:cubicBezTo>
                  <a:cubicBezTo>
                    <a:pt x="2429" y="1675"/>
                    <a:pt x="2596" y="1843"/>
                    <a:pt x="2764" y="2010"/>
                  </a:cubicBezTo>
                  <a:cubicBezTo>
                    <a:pt x="3229" y="2010"/>
                    <a:pt x="3823" y="1466"/>
                    <a:pt x="4347" y="1466"/>
                  </a:cubicBezTo>
                  <a:cubicBezTo>
                    <a:pt x="4671" y="1466"/>
                    <a:pt x="4968" y="1674"/>
                    <a:pt x="5192" y="2345"/>
                  </a:cubicBezTo>
                  <a:cubicBezTo>
                    <a:pt x="5192" y="2345"/>
                    <a:pt x="5694" y="2177"/>
                    <a:pt x="5861" y="2177"/>
                  </a:cubicBezTo>
                  <a:cubicBezTo>
                    <a:pt x="6866" y="2094"/>
                    <a:pt x="7871" y="1843"/>
                    <a:pt x="8791" y="1424"/>
                  </a:cubicBezTo>
                  <a:cubicBezTo>
                    <a:pt x="6029" y="503"/>
                    <a:pt x="3099" y="1"/>
                    <a:pt x="168" y="1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1" name="Google Shape;14431;p16"/>
            <p:cNvSpPr/>
            <p:nvPr/>
          </p:nvSpPr>
          <p:spPr>
            <a:xfrm>
              <a:off x="4794750" y="3664325"/>
              <a:ext cx="117225" cy="132875"/>
            </a:xfrm>
            <a:custGeom>
              <a:avLst/>
              <a:gdLst/>
              <a:ahLst/>
              <a:cxnLst/>
              <a:rect l="l" t="t" r="r" b="b"/>
              <a:pathLst>
                <a:path w="4689" h="5315" extrusionOk="0">
                  <a:moveTo>
                    <a:pt x="1088" y="1"/>
                  </a:moveTo>
                  <a:cubicBezTo>
                    <a:pt x="921" y="85"/>
                    <a:pt x="754" y="252"/>
                    <a:pt x="670" y="503"/>
                  </a:cubicBezTo>
                  <a:cubicBezTo>
                    <a:pt x="1005" y="1675"/>
                    <a:pt x="84" y="2596"/>
                    <a:pt x="0" y="3601"/>
                  </a:cubicBezTo>
                  <a:cubicBezTo>
                    <a:pt x="1287" y="4030"/>
                    <a:pt x="2269" y="5314"/>
                    <a:pt x="3676" y="5314"/>
                  </a:cubicBezTo>
                  <a:cubicBezTo>
                    <a:pt x="3916" y="5314"/>
                    <a:pt x="4169" y="5277"/>
                    <a:pt x="4437" y="5192"/>
                  </a:cubicBezTo>
                  <a:cubicBezTo>
                    <a:pt x="4437" y="5192"/>
                    <a:pt x="4521" y="5108"/>
                    <a:pt x="4605" y="5024"/>
                  </a:cubicBezTo>
                  <a:cubicBezTo>
                    <a:pt x="4688" y="4940"/>
                    <a:pt x="4605" y="4773"/>
                    <a:pt x="4437" y="4689"/>
                  </a:cubicBezTo>
                  <a:cubicBezTo>
                    <a:pt x="3516" y="2931"/>
                    <a:pt x="2428" y="1424"/>
                    <a:pt x="1088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2" name="Google Shape;14432;p16"/>
            <p:cNvSpPr/>
            <p:nvPr/>
          </p:nvSpPr>
          <p:spPr>
            <a:xfrm>
              <a:off x="4026600" y="3248525"/>
              <a:ext cx="115150" cy="193975"/>
            </a:xfrm>
            <a:custGeom>
              <a:avLst/>
              <a:gdLst/>
              <a:ahLst/>
              <a:cxnLst/>
              <a:rect l="l" t="t" r="r" b="b"/>
              <a:pathLst>
                <a:path w="4606" h="7759" extrusionOk="0">
                  <a:moveTo>
                    <a:pt x="644" y="1"/>
                  </a:moveTo>
                  <a:cubicBezTo>
                    <a:pt x="436" y="1"/>
                    <a:pt x="203" y="173"/>
                    <a:pt x="1" y="224"/>
                  </a:cubicBezTo>
                  <a:cubicBezTo>
                    <a:pt x="1089" y="2987"/>
                    <a:pt x="2680" y="5498"/>
                    <a:pt x="4606" y="7759"/>
                  </a:cubicBezTo>
                  <a:lnTo>
                    <a:pt x="4606" y="6670"/>
                  </a:lnTo>
                  <a:cubicBezTo>
                    <a:pt x="4187" y="6503"/>
                    <a:pt x="3852" y="6001"/>
                    <a:pt x="3936" y="5749"/>
                  </a:cubicBezTo>
                  <a:cubicBezTo>
                    <a:pt x="4606" y="4494"/>
                    <a:pt x="3685" y="3824"/>
                    <a:pt x="3099" y="3070"/>
                  </a:cubicBezTo>
                  <a:cubicBezTo>
                    <a:pt x="2261" y="2233"/>
                    <a:pt x="1592" y="1312"/>
                    <a:pt x="1006" y="308"/>
                  </a:cubicBezTo>
                  <a:cubicBezTo>
                    <a:pt x="906" y="75"/>
                    <a:pt x="780" y="1"/>
                    <a:pt x="64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3" name="Google Shape;14433;p16"/>
            <p:cNvSpPr/>
            <p:nvPr/>
          </p:nvSpPr>
          <p:spPr>
            <a:xfrm>
              <a:off x="4129175" y="3953175"/>
              <a:ext cx="73275" cy="216475"/>
            </a:xfrm>
            <a:custGeom>
              <a:avLst/>
              <a:gdLst/>
              <a:ahLst/>
              <a:cxnLst/>
              <a:rect l="l" t="t" r="r" b="b"/>
              <a:pathLst>
                <a:path w="2931" h="8659" extrusionOk="0">
                  <a:moveTo>
                    <a:pt x="0" y="0"/>
                  </a:moveTo>
                  <a:cubicBezTo>
                    <a:pt x="0" y="2344"/>
                    <a:pt x="335" y="4688"/>
                    <a:pt x="837" y="6949"/>
                  </a:cubicBezTo>
                  <a:cubicBezTo>
                    <a:pt x="1127" y="8178"/>
                    <a:pt x="1541" y="8658"/>
                    <a:pt x="2458" y="8658"/>
                  </a:cubicBezTo>
                  <a:cubicBezTo>
                    <a:pt x="2602" y="8658"/>
                    <a:pt x="2759" y="8646"/>
                    <a:pt x="2930" y="8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4" name="Google Shape;14434;p16"/>
            <p:cNvSpPr/>
            <p:nvPr/>
          </p:nvSpPr>
          <p:spPr>
            <a:xfrm>
              <a:off x="3888475" y="4325200"/>
              <a:ext cx="92125" cy="138675"/>
            </a:xfrm>
            <a:custGeom>
              <a:avLst/>
              <a:gdLst/>
              <a:ahLst/>
              <a:cxnLst/>
              <a:rect l="l" t="t" r="r" b="b"/>
              <a:pathLst>
                <a:path w="3685" h="5547" extrusionOk="0">
                  <a:moveTo>
                    <a:pt x="2027" y="1"/>
                  </a:moveTo>
                  <a:cubicBezTo>
                    <a:pt x="1349" y="1"/>
                    <a:pt x="729" y="186"/>
                    <a:pt x="168" y="607"/>
                  </a:cubicBezTo>
                  <a:lnTo>
                    <a:pt x="0" y="858"/>
                  </a:lnTo>
                  <a:lnTo>
                    <a:pt x="84" y="1361"/>
                  </a:lnTo>
                  <a:cubicBezTo>
                    <a:pt x="0" y="2617"/>
                    <a:pt x="1256" y="3537"/>
                    <a:pt x="1005" y="4793"/>
                  </a:cubicBezTo>
                  <a:cubicBezTo>
                    <a:pt x="921" y="4793"/>
                    <a:pt x="921" y="4877"/>
                    <a:pt x="921" y="5044"/>
                  </a:cubicBezTo>
                  <a:cubicBezTo>
                    <a:pt x="921" y="5128"/>
                    <a:pt x="1005" y="5212"/>
                    <a:pt x="1089" y="5296"/>
                  </a:cubicBezTo>
                  <a:cubicBezTo>
                    <a:pt x="1214" y="5463"/>
                    <a:pt x="1382" y="5547"/>
                    <a:pt x="1549" y="5547"/>
                  </a:cubicBezTo>
                  <a:cubicBezTo>
                    <a:pt x="1717" y="5547"/>
                    <a:pt x="1884" y="5463"/>
                    <a:pt x="2010" y="5296"/>
                  </a:cubicBezTo>
                  <a:lnTo>
                    <a:pt x="2512" y="4793"/>
                  </a:lnTo>
                  <a:cubicBezTo>
                    <a:pt x="2587" y="4718"/>
                    <a:pt x="2696" y="4677"/>
                    <a:pt x="2801" y="4677"/>
                  </a:cubicBezTo>
                  <a:cubicBezTo>
                    <a:pt x="2930" y="4677"/>
                    <a:pt x="3052" y="4739"/>
                    <a:pt x="3098" y="4877"/>
                  </a:cubicBezTo>
                  <a:cubicBezTo>
                    <a:pt x="3433" y="4626"/>
                    <a:pt x="3684" y="4207"/>
                    <a:pt x="3600" y="3789"/>
                  </a:cubicBezTo>
                  <a:lnTo>
                    <a:pt x="3600" y="3537"/>
                  </a:lnTo>
                  <a:cubicBezTo>
                    <a:pt x="3600" y="3119"/>
                    <a:pt x="3600" y="2700"/>
                    <a:pt x="3600" y="2282"/>
                  </a:cubicBezTo>
                  <a:cubicBezTo>
                    <a:pt x="3600" y="1779"/>
                    <a:pt x="3517" y="1361"/>
                    <a:pt x="3433" y="942"/>
                  </a:cubicBezTo>
                  <a:cubicBezTo>
                    <a:pt x="3266" y="775"/>
                    <a:pt x="3182" y="524"/>
                    <a:pt x="3014" y="356"/>
                  </a:cubicBezTo>
                  <a:cubicBezTo>
                    <a:pt x="2847" y="272"/>
                    <a:pt x="2680" y="105"/>
                    <a:pt x="2428" y="21"/>
                  </a:cubicBezTo>
                  <a:cubicBezTo>
                    <a:pt x="2292" y="8"/>
                    <a:pt x="2159" y="1"/>
                    <a:pt x="2027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5" name="Google Shape;14435;p16"/>
            <p:cNvSpPr/>
            <p:nvPr/>
          </p:nvSpPr>
          <p:spPr>
            <a:xfrm>
              <a:off x="4328000" y="3153650"/>
              <a:ext cx="157000" cy="153800"/>
            </a:xfrm>
            <a:custGeom>
              <a:avLst/>
              <a:gdLst/>
              <a:ahLst/>
              <a:cxnLst/>
              <a:rect l="l" t="t" r="r" b="b"/>
              <a:pathLst>
                <a:path w="6280" h="6152" extrusionOk="0">
                  <a:moveTo>
                    <a:pt x="1" y="0"/>
                  </a:moveTo>
                  <a:lnTo>
                    <a:pt x="1" y="921"/>
                  </a:lnTo>
                  <a:cubicBezTo>
                    <a:pt x="1340" y="1926"/>
                    <a:pt x="2345" y="3265"/>
                    <a:pt x="2931" y="4772"/>
                  </a:cubicBezTo>
                  <a:cubicBezTo>
                    <a:pt x="3277" y="5581"/>
                    <a:pt x="3704" y="6151"/>
                    <a:pt x="4348" y="6151"/>
                  </a:cubicBezTo>
                  <a:cubicBezTo>
                    <a:pt x="4637" y="6151"/>
                    <a:pt x="4970" y="6036"/>
                    <a:pt x="5359" y="5777"/>
                  </a:cubicBezTo>
                  <a:cubicBezTo>
                    <a:pt x="5382" y="5765"/>
                    <a:pt x="5407" y="5760"/>
                    <a:pt x="5433" y="5760"/>
                  </a:cubicBezTo>
                  <a:cubicBezTo>
                    <a:pt x="5596" y="5760"/>
                    <a:pt x="5812" y="5956"/>
                    <a:pt x="6028" y="6028"/>
                  </a:cubicBezTo>
                  <a:cubicBezTo>
                    <a:pt x="6112" y="6028"/>
                    <a:pt x="6196" y="5944"/>
                    <a:pt x="6196" y="5777"/>
                  </a:cubicBezTo>
                  <a:cubicBezTo>
                    <a:pt x="6280" y="5693"/>
                    <a:pt x="6196" y="5610"/>
                    <a:pt x="6112" y="54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6" name="Google Shape;14436;p16"/>
            <p:cNvSpPr/>
            <p:nvPr/>
          </p:nvSpPr>
          <p:spPr>
            <a:xfrm>
              <a:off x="3570350" y="2466350"/>
              <a:ext cx="159075" cy="159875"/>
            </a:xfrm>
            <a:custGeom>
              <a:avLst/>
              <a:gdLst/>
              <a:ahLst/>
              <a:cxnLst/>
              <a:rect l="l" t="t" r="r" b="b"/>
              <a:pathLst>
                <a:path w="6363" h="6395" extrusionOk="0">
                  <a:moveTo>
                    <a:pt x="755" y="1"/>
                  </a:moveTo>
                  <a:cubicBezTo>
                    <a:pt x="508" y="1"/>
                    <a:pt x="272" y="95"/>
                    <a:pt x="84" y="283"/>
                  </a:cubicBezTo>
                  <a:cubicBezTo>
                    <a:pt x="0" y="451"/>
                    <a:pt x="0" y="702"/>
                    <a:pt x="0" y="870"/>
                  </a:cubicBezTo>
                  <a:cubicBezTo>
                    <a:pt x="168" y="2209"/>
                    <a:pt x="1675" y="2376"/>
                    <a:pt x="2261" y="3297"/>
                  </a:cubicBezTo>
                  <a:lnTo>
                    <a:pt x="5693" y="6395"/>
                  </a:lnTo>
                  <a:cubicBezTo>
                    <a:pt x="6363" y="5558"/>
                    <a:pt x="5526" y="5055"/>
                    <a:pt x="5191" y="4386"/>
                  </a:cubicBezTo>
                  <a:cubicBezTo>
                    <a:pt x="4772" y="3130"/>
                    <a:pt x="3265" y="2711"/>
                    <a:pt x="3181" y="1288"/>
                  </a:cubicBezTo>
                  <a:lnTo>
                    <a:pt x="3014" y="1037"/>
                  </a:lnTo>
                  <a:lnTo>
                    <a:pt x="2763" y="786"/>
                  </a:lnTo>
                  <a:cubicBezTo>
                    <a:pt x="2261" y="451"/>
                    <a:pt x="1675" y="200"/>
                    <a:pt x="1005" y="32"/>
                  </a:cubicBezTo>
                  <a:cubicBezTo>
                    <a:pt x="921" y="11"/>
                    <a:pt x="837" y="1"/>
                    <a:pt x="755" y="1"/>
                  </a:cubicBezTo>
                  <a:close/>
                </a:path>
              </a:pathLst>
            </a:custGeom>
            <a:solidFill>
              <a:srgbClr val="73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7" name="Google Shape;14437;p16"/>
            <p:cNvSpPr/>
            <p:nvPr/>
          </p:nvSpPr>
          <p:spPr>
            <a:xfrm>
              <a:off x="5573325" y="3701725"/>
              <a:ext cx="236550" cy="141050"/>
            </a:xfrm>
            <a:custGeom>
              <a:avLst/>
              <a:gdLst/>
              <a:ahLst/>
              <a:cxnLst/>
              <a:rect l="l" t="t" r="r" b="b"/>
              <a:pathLst>
                <a:path w="9462" h="5642" extrusionOk="0">
                  <a:moveTo>
                    <a:pt x="1509" y="1"/>
                  </a:moveTo>
                  <a:cubicBezTo>
                    <a:pt x="1216" y="1"/>
                    <a:pt x="899" y="610"/>
                    <a:pt x="580" y="610"/>
                  </a:cubicBezTo>
                  <a:cubicBezTo>
                    <a:pt x="554" y="610"/>
                    <a:pt x="529" y="606"/>
                    <a:pt x="503" y="598"/>
                  </a:cubicBezTo>
                  <a:cubicBezTo>
                    <a:pt x="419" y="514"/>
                    <a:pt x="315" y="472"/>
                    <a:pt x="220" y="472"/>
                  </a:cubicBezTo>
                  <a:cubicBezTo>
                    <a:pt x="126" y="472"/>
                    <a:pt x="43" y="514"/>
                    <a:pt x="1" y="598"/>
                  </a:cubicBezTo>
                  <a:cubicBezTo>
                    <a:pt x="2345" y="2356"/>
                    <a:pt x="5024" y="3612"/>
                    <a:pt x="7619" y="5119"/>
                  </a:cubicBezTo>
                  <a:cubicBezTo>
                    <a:pt x="8038" y="5468"/>
                    <a:pt x="8573" y="5642"/>
                    <a:pt x="9127" y="5642"/>
                  </a:cubicBezTo>
                  <a:cubicBezTo>
                    <a:pt x="9238" y="5642"/>
                    <a:pt x="9349" y="5635"/>
                    <a:pt x="9461" y="5621"/>
                  </a:cubicBezTo>
                  <a:cubicBezTo>
                    <a:pt x="9210" y="5286"/>
                    <a:pt x="8959" y="4533"/>
                    <a:pt x="8624" y="4449"/>
                  </a:cubicBezTo>
                  <a:cubicBezTo>
                    <a:pt x="6196" y="4030"/>
                    <a:pt x="4522" y="2272"/>
                    <a:pt x="2429" y="1100"/>
                  </a:cubicBezTo>
                  <a:cubicBezTo>
                    <a:pt x="2261" y="1016"/>
                    <a:pt x="2094" y="849"/>
                    <a:pt x="1926" y="598"/>
                  </a:cubicBezTo>
                  <a:cubicBezTo>
                    <a:pt x="1795" y="151"/>
                    <a:pt x="1655" y="1"/>
                    <a:pt x="1509" y="1"/>
                  </a:cubicBezTo>
                  <a:close/>
                </a:path>
              </a:pathLst>
            </a:custGeom>
            <a:solidFill>
              <a:srgbClr val="8D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8" name="Google Shape;14438;p16"/>
            <p:cNvSpPr/>
            <p:nvPr/>
          </p:nvSpPr>
          <p:spPr>
            <a:xfrm>
              <a:off x="2996850" y="1803675"/>
              <a:ext cx="142350" cy="131875"/>
            </a:xfrm>
            <a:custGeom>
              <a:avLst/>
              <a:gdLst/>
              <a:ahLst/>
              <a:cxnLst/>
              <a:rect l="l" t="t" r="r" b="b"/>
              <a:pathLst>
                <a:path w="5694" h="5275" extrusionOk="0">
                  <a:moveTo>
                    <a:pt x="461" y="0"/>
                  </a:moveTo>
                  <a:cubicBezTo>
                    <a:pt x="294" y="0"/>
                    <a:pt x="127" y="84"/>
                    <a:pt x="1" y="251"/>
                  </a:cubicBezTo>
                  <a:cubicBezTo>
                    <a:pt x="754" y="2428"/>
                    <a:pt x="2847" y="3516"/>
                    <a:pt x="4020" y="5275"/>
                  </a:cubicBezTo>
                  <a:cubicBezTo>
                    <a:pt x="4311" y="5129"/>
                    <a:pt x="4660" y="5039"/>
                    <a:pt x="4999" y="5039"/>
                  </a:cubicBezTo>
                  <a:cubicBezTo>
                    <a:pt x="5244" y="5039"/>
                    <a:pt x="5483" y="5086"/>
                    <a:pt x="5694" y="5191"/>
                  </a:cubicBezTo>
                  <a:cubicBezTo>
                    <a:pt x="4271" y="3349"/>
                    <a:pt x="2680" y="1675"/>
                    <a:pt x="922" y="251"/>
                  </a:cubicBezTo>
                  <a:cubicBezTo>
                    <a:pt x="796" y="84"/>
                    <a:pt x="629" y="0"/>
                    <a:pt x="461" y="0"/>
                  </a:cubicBezTo>
                  <a:close/>
                </a:path>
              </a:pathLst>
            </a:custGeom>
            <a:solidFill>
              <a:srgbClr val="84A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9" name="Google Shape;14439;p16"/>
            <p:cNvSpPr/>
            <p:nvPr/>
          </p:nvSpPr>
          <p:spPr>
            <a:xfrm>
              <a:off x="4252650" y="3568225"/>
              <a:ext cx="104675" cy="135900"/>
            </a:xfrm>
            <a:custGeom>
              <a:avLst/>
              <a:gdLst/>
              <a:ahLst/>
              <a:cxnLst/>
              <a:rect l="l" t="t" r="r" b="b"/>
              <a:pathLst>
                <a:path w="4187" h="5436" extrusionOk="0">
                  <a:moveTo>
                    <a:pt x="1935" y="1"/>
                  </a:moveTo>
                  <a:cubicBezTo>
                    <a:pt x="1817" y="1"/>
                    <a:pt x="1698" y="24"/>
                    <a:pt x="1591" y="78"/>
                  </a:cubicBezTo>
                  <a:cubicBezTo>
                    <a:pt x="1089" y="245"/>
                    <a:pt x="1089" y="664"/>
                    <a:pt x="1424" y="998"/>
                  </a:cubicBezTo>
                  <a:cubicBezTo>
                    <a:pt x="1860" y="1683"/>
                    <a:pt x="1740" y="1905"/>
                    <a:pt x="1340" y="1905"/>
                  </a:cubicBezTo>
                  <a:cubicBezTo>
                    <a:pt x="1202" y="1905"/>
                    <a:pt x="1031" y="1879"/>
                    <a:pt x="838" y="1836"/>
                  </a:cubicBezTo>
                  <a:cubicBezTo>
                    <a:pt x="667" y="1801"/>
                    <a:pt x="524" y="1767"/>
                    <a:pt x="403" y="1767"/>
                  </a:cubicBezTo>
                  <a:cubicBezTo>
                    <a:pt x="228" y="1767"/>
                    <a:pt x="100" y="1839"/>
                    <a:pt x="1" y="2087"/>
                  </a:cubicBezTo>
                  <a:cubicBezTo>
                    <a:pt x="252" y="3426"/>
                    <a:pt x="1256" y="4431"/>
                    <a:pt x="2094" y="5436"/>
                  </a:cubicBezTo>
                  <a:lnTo>
                    <a:pt x="2512" y="5436"/>
                  </a:lnTo>
                  <a:cubicBezTo>
                    <a:pt x="2345" y="4933"/>
                    <a:pt x="2177" y="4347"/>
                    <a:pt x="2010" y="3845"/>
                  </a:cubicBezTo>
                  <a:cubicBezTo>
                    <a:pt x="1843" y="3510"/>
                    <a:pt x="1759" y="3091"/>
                    <a:pt x="2094" y="3008"/>
                  </a:cubicBezTo>
                  <a:cubicBezTo>
                    <a:pt x="4187" y="2673"/>
                    <a:pt x="2429" y="1417"/>
                    <a:pt x="2680" y="580"/>
                  </a:cubicBezTo>
                  <a:cubicBezTo>
                    <a:pt x="2811" y="316"/>
                    <a:pt x="2373" y="1"/>
                    <a:pt x="1935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0" name="Google Shape;14440;p16"/>
            <p:cNvSpPr/>
            <p:nvPr/>
          </p:nvSpPr>
          <p:spPr>
            <a:xfrm>
              <a:off x="5707275" y="3450850"/>
              <a:ext cx="150725" cy="87550"/>
            </a:xfrm>
            <a:custGeom>
              <a:avLst/>
              <a:gdLst/>
              <a:ahLst/>
              <a:cxnLst/>
              <a:rect l="l" t="t" r="r" b="b"/>
              <a:pathLst>
                <a:path w="6029" h="3502" extrusionOk="0">
                  <a:moveTo>
                    <a:pt x="2596" y="0"/>
                  </a:moveTo>
                  <a:lnTo>
                    <a:pt x="2596" y="670"/>
                  </a:lnTo>
                  <a:cubicBezTo>
                    <a:pt x="2439" y="1011"/>
                    <a:pt x="2216" y="1106"/>
                    <a:pt x="1956" y="1106"/>
                  </a:cubicBezTo>
                  <a:cubicBezTo>
                    <a:pt x="1631" y="1106"/>
                    <a:pt x="1247" y="958"/>
                    <a:pt x="861" y="958"/>
                  </a:cubicBezTo>
                  <a:cubicBezTo>
                    <a:pt x="568" y="958"/>
                    <a:pt x="273" y="1043"/>
                    <a:pt x="1" y="1340"/>
                  </a:cubicBezTo>
                  <a:cubicBezTo>
                    <a:pt x="999" y="1652"/>
                    <a:pt x="1625" y="2847"/>
                    <a:pt x="2607" y="2847"/>
                  </a:cubicBezTo>
                  <a:cubicBezTo>
                    <a:pt x="2943" y="2847"/>
                    <a:pt x="3320" y="2707"/>
                    <a:pt x="3768" y="2345"/>
                  </a:cubicBezTo>
                  <a:cubicBezTo>
                    <a:pt x="3785" y="2328"/>
                    <a:pt x="3812" y="2321"/>
                    <a:pt x="3844" y="2321"/>
                  </a:cubicBezTo>
                  <a:cubicBezTo>
                    <a:pt x="3972" y="2321"/>
                    <a:pt x="4187" y="2428"/>
                    <a:pt x="4187" y="2428"/>
                  </a:cubicBezTo>
                  <a:cubicBezTo>
                    <a:pt x="4153" y="3268"/>
                    <a:pt x="4349" y="3501"/>
                    <a:pt x="4633" y="3501"/>
                  </a:cubicBezTo>
                  <a:cubicBezTo>
                    <a:pt x="4988" y="3501"/>
                    <a:pt x="5482" y="3136"/>
                    <a:pt x="5839" y="3136"/>
                  </a:cubicBezTo>
                  <a:cubicBezTo>
                    <a:pt x="5908" y="3136"/>
                    <a:pt x="5972" y="3149"/>
                    <a:pt x="6029" y="3182"/>
                  </a:cubicBezTo>
                  <a:cubicBezTo>
                    <a:pt x="5024" y="1926"/>
                    <a:pt x="3852" y="921"/>
                    <a:pt x="2596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1" name="Google Shape;14441;p16"/>
            <p:cNvSpPr/>
            <p:nvPr/>
          </p:nvSpPr>
          <p:spPr>
            <a:xfrm>
              <a:off x="3901025" y="3043475"/>
              <a:ext cx="113050" cy="122750"/>
            </a:xfrm>
            <a:custGeom>
              <a:avLst/>
              <a:gdLst/>
              <a:ahLst/>
              <a:cxnLst/>
              <a:rect l="l" t="t" r="r" b="b"/>
              <a:pathLst>
                <a:path w="4522" h="4910" extrusionOk="0">
                  <a:moveTo>
                    <a:pt x="836" y="1"/>
                  </a:moveTo>
                  <a:cubicBezTo>
                    <a:pt x="530" y="1"/>
                    <a:pt x="220" y="126"/>
                    <a:pt x="1" y="389"/>
                  </a:cubicBezTo>
                  <a:lnTo>
                    <a:pt x="3015" y="4910"/>
                  </a:lnTo>
                  <a:lnTo>
                    <a:pt x="4522" y="3821"/>
                  </a:lnTo>
                  <a:cubicBezTo>
                    <a:pt x="3517" y="2733"/>
                    <a:pt x="2931" y="1226"/>
                    <a:pt x="1591" y="305"/>
                  </a:cubicBezTo>
                  <a:cubicBezTo>
                    <a:pt x="1392" y="105"/>
                    <a:pt x="1116" y="1"/>
                    <a:pt x="836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2" name="Google Shape;14442;p16"/>
            <p:cNvSpPr/>
            <p:nvPr/>
          </p:nvSpPr>
          <p:spPr>
            <a:xfrm>
              <a:off x="4612650" y="3452950"/>
              <a:ext cx="127700" cy="115125"/>
            </a:xfrm>
            <a:custGeom>
              <a:avLst/>
              <a:gdLst/>
              <a:ahLst/>
              <a:cxnLst/>
              <a:rect l="l" t="t" r="r" b="b"/>
              <a:pathLst>
                <a:path w="5108" h="4605" extrusionOk="0">
                  <a:moveTo>
                    <a:pt x="1173" y="0"/>
                  </a:moveTo>
                  <a:cubicBezTo>
                    <a:pt x="838" y="0"/>
                    <a:pt x="419" y="168"/>
                    <a:pt x="168" y="503"/>
                  </a:cubicBezTo>
                  <a:lnTo>
                    <a:pt x="168" y="1005"/>
                  </a:lnTo>
                  <a:cubicBezTo>
                    <a:pt x="2010" y="1256"/>
                    <a:pt x="0" y="2261"/>
                    <a:pt x="670" y="2930"/>
                  </a:cubicBezTo>
                  <a:cubicBezTo>
                    <a:pt x="759" y="3019"/>
                    <a:pt x="858" y="3051"/>
                    <a:pt x="966" y="3051"/>
                  </a:cubicBezTo>
                  <a:cubicBezTo>
                    <a:pt x="1260" y="3051"/>
                    <a:pt x="1615" y="2810"/>
                    <a:pt x="1965" y="2810"/>
                  </a:cubicBezTo>
                  <a:cubicBezTo>
                    <a:pt x="2093" y="2810"/>
                    <a:pt x="2221" y="2842"/>
                    <a:pt x="2345" y="2930"/>
                  </a:cubicBezTo>
                  <a:cubicBezTo>
                    <a:pt x="2596" y="3098"/>
                    <a:pt x="3098" y="3098"/>
                    <a:pt x="2679" y="3600"/>
                  </a:cubicBezTo>
                  <a:cubicBezTo>
                    <a:pt x="2512" y="4437"/>
                    <a:pt x="3182" y="4437"/>
                    <a:pt x="3684" y="4605"/>
                  </a:cubicBezTo>
                  <a:lnTo>
                    <a:pt x="5107" y="4605"/>
                  </a:lnTo>
                  <a:cubicBezTo>
                    <a:pt x="3852" y="3014"/>
                    <a:pt x="2931" y="1172"/>
                    <a:pt x="1173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3" name="Google Shape;14443;p16"/>
            <p:cNvSpPr/>
            <p:nvPr/>
          </p:nvSpPr>
          <p:spPr>
            <a:xfrm>
              <a:off x="3840325" y="2925500"/>
              <a:ext cx="100500" cy="125625"/>
            </a:xfrm>
            <a:custGeom>
              <a:avLst/>
              <a:gdLst/>
              <a:ahLst/>
              <a:cxnLst/>
              <a:rect l="l" t="t" r="r" b="b"/>
              <a:pathLst>
                <a:path w="4020" h="5025" extrusionOk="0">
                  <a:moveTo>
                    <a:pt x="1" y="1"/>
                  </a:moveTo>
                  <a:lnTo>
                    <a:pt x="1" y="1"/>
                  </a:lnTo>
                  <a:cubicBezTo>
                    <a:pt x="252" y="1926"/>
                    <a:pt x="1089" y="3685"/>
                    <a:pt x="2429" y="5024"/>
                  </a:cubicBezTo>
                  <a:lnTo>
                    <a:pt x="4019" y="5024"/>
                  </a:lnTo>
                  <a:cubicBezTo>
                    <a:pt x="3015" y="3099"/>
                    <a:pt x="1675" y="1424"/>
                    <a:pt x="1" y="1"/>
                  </a:cubicBezTo>
                  <a:close/>
                </a:path>
              </a:pathLst>
            </a:custGeom>
            <a:solidFill>
              <a:srgbClr val="70A2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4" name="Google Shape;14444;p16"/>
            <p:cNvSpPr/>
            <p:nvPr/>
          </p:nvSpPr>
          <p:spPr>
            <a:xfrm>
              <a:off x="5673800" y="2408550"/>
              <a:ext cx="123500" cy="129875"/>
            </a:xfrm>
            <a:custGeom>
              <a:avLst/>
              <a:gdLst/>
              <a:ahLst/>
              <a:cxnLst/>
              <a:rect l="l" t="t" r="r" b="b"/>
              <a:pathLst>
                <a:path w="4940" h="5195" extrusionOk="0">
                  <a:moveTo>
                    <a:pt x="0" y="0"/>
                  </a:moveTo>
                  <a:cubicBezTo>
                    <a:pt x="168" y="1340"/>
                    <a:pt x="2596" y="1758"/>
                    <a:pt x="1507" y="3600"/>
                  </a:cubicBezTo>
                  <a:cubicBezTo>
                    <a:pt x="1507" y="3684"/>
                    <a:pt x="1758" y="3851"/>
                    <a:pt x="1926" y="3851"/>
                  </a:cubicBezTo>
                  <a:cubicBezTo>
                    <a:pt x="1992" y="3840"/>
                    <a:pt x="2052" y="3835"/>
                    <a:pt x="2106" y="3835"/>
                  </a:cubicBezTo>
                  <a:cubicBezTo>
                    <a:pt x="2868" y="3835"/>
                    <a:pt x="2461" y="4878"/>
                    <a:pt x="2930" y="5191"/>
                  </a:cubicBezTo>
                  <a:cubicBezTo>
                    <a:pt x="2966" y="5193"/>
                    <a:pt x="3001" y="5194"/>
                    <a:pt x="3034" y="5194"/>
                  </a:cubicBezTo>
                  <a:cubicBezTo>
                    <a:pt x="4173" y="5194"/>
                    <a:pt x="3959" y="3839"/>
                    <a:pt x="4772" y="3433"/>
                  </a:cubicBezTo>
                  <a:lnTo>
                    <a:pt x="4940" y="3182"/>
                  </a:lnTo>
                  <a:cubicBezTo>
                    <a:pt x="3349" y="1926"/>
                    <a:pt x="1758" y="921"/>
                    <a:pt x="0" y="0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5" name="Google Shape;14445;p16"/>
            <p:cNvSpPr/>
            <p:nvPr/>
          </p:nvSpPr>
          <p:spPr>
            <a:xfrm>
              <a:off x="4757075" y="1971100"/>
              <a:ext cx="188375" cy="93825"/>
            </a:xfrm>
            <a:custGeom>
              <a:avLst/>
              <a:gdLst/>
              <a:ahLst/>
              <a:cxnLst/>
              <a:rect l="l" t="t" r="r" b="b"/>
              <a:pathLst>
                <a:path w="7535" h="3753" extrusionOk="0">
                  <a:moveTo>
                    <a:pt x="0" y="1"/>
                  </a:moveTo>
                  <a:cubicBezTo>
                    <a:pt x="502" y="754"/>
                    <a:pt x="1340" y="1340"/>
                    <a:pt x="2344" y="1591"/>
                  </a:cubicBezTo>
                  <a:cubicBezTo>
                    <a:pt x="3516" y="1926"/>
                    <a:pt x="2763" y="3517"/>
                    <a:pt x="3935" y="3601"/>
                  </a:cubicBezTo>
                  <a:cubicBezTo>
                    <a:pt x="4223" y="3649"/>
                    <a:pt x="4512" y="3752"/>
                    <a:pt x="4800" y="3752"/>
                  </a:cubicBezTo>
                  <a:cubicBezTo>
                    <a:pt x="5014" y="3752"/>
                    <a:pt x="5228" y="3695"/>
                    <a:pt x="5442" y="3517"/>
                  </a:cubicBezTo>
                  <a:lnTo>
                    <a:pt x="7535" y="3517"/>
                  </a:lnTo>
                  <a:cubicBezTo>
                    <a:pt x="5191" y="2010"/>
                    <a:pt x="2679" y="754"/>
                    <a:pt x="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6" name="Google Shape;14446;p16"/>
            <p:cNvSpPr/>
            <p:nvPr/>
          </p:nvSpPr>
          <p:spPr>
            <a:xfrm>
              <a:off x="5414275" y="4796650"/>
              <a:ext cx="50250" cy="188375"/>
            </a:xfrm>
            <a:custGeom>
              <a:avLst/>
              <a:gdLst/>
              <a:ahLst/>
              <a:cxnLst/>
              <a:rect l="l" t="t" r="r" b="b"/>
              <a:pathLst>
                <a:path w="2010" h="7535" extrusionOk="0">
                  <a:moveTo>
                    <a:pt x="754" y="0"/>
                  </a:moveTo>
                  <a:cubicBezTo>
                    <a:pt x="0" y="502"/>
                    <a:pt x="670" y="1005"/>
                    <a:pt x="754" y="1507"/>
                  </a:cubicBezTo>
                  <a:lnTo>
                    <a:pt x="251" y="5023"/>
                  </a:lnTo>
                  <a:cubicBezTo>
                    <a:pt x="921" y="5777"/>
                    <a:pt x="419" y="6949"/>
                    <a:pt x="1172" y="7535"/>
                  </a:cubicBezTo>
                  <a:cubicBezTo>
                    <a:pt x="2009" y="5107"/>
                    <a:pt x="1842" y="2344"/>
                    <a:pt x="754" y="0"/>
                  </a:cubicBezTo>
                  <a:close/>
                </a:path>
              </a:pathLst>
            </a:custGeom>
            <a:solidFill>
              <a:srgbClr val="83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7" name="Google Shape;14447;p16"/>
            <p:cNvSpPr/>
            <p:nvPr/>
          </p:nvSpPr>
          <p:spPr>
            <a:xfrm>
              <a:off x="3951275" y="1717850"/>
              <a:ext cx="152800" cy="57700"/>
            </a:xfrm>
            <a:custGeom>
              <a:avLst/>
              <a:gdLst/>
              <a:ahLst/>
              <a:cxnLst/>
              <a:rect l="l" t="t" r="r" b="b"/>
              <a:pathLst>
                <a:path w="6112" h="2308" extrusionOk="0">
                  <a:moveTo>
                    <a:pt x="0" y="1"/>
                  </a:moveTo>
                  <a:lnTo>
                    <a:pt x="0" y="670"/>
                  </a:lnTo>
                  <a:cubicBezTo>
                    <a:pt x="74" y="1187"/>
                    <a:pt x="148" y="1704"/>
                    <a:pt x="738" y="1704"/>
                  </a:cubicBezTo>
                  <a:cubicBezTo>
                    <a:pt x="818" y="1704"/>
                    <a:pt x="906" y="1695"/>
                    <a:pt x="1005" y="1675"/>
                  </a:cubicBezTo>
                  <a:cubicBezTo>
                    <a:pt x="1507" y="1675"/>
                    <a:pt x="2093" y="1591"/>
                    <a:pt x="2679" y="1424"/>
                  </a:cubicBezTo>
                  <a:cubicBezTo>
                    <a:pt x="2697" y="1417"/>
                    <a:pt x="2713" y="1414"/>
                    <a:pt x="2728" y="1414"/>
                  </a:cubicBezTo>
                  <a:cubicBezTo>
                    <a:pt x="2969" y="1414"/>
                    <a:pt x="2906" y="2255"/>
                    <a:pt x="3125" y="2255"/>
                  </a:cubicBezTo>
                  <a:cubicBezTo>
                    <a:pt x="3218" y="2255"/>
                    <a:pt x="3362" y="2104"/>
                    <a:pt x="3600" y="1675"/>
                  </a:cubicBezTo>
                  <a:cubicBezTo>
                    <a:pt x="3697" y="1520"/>
                    <a:pt x="3794" y="1459"/>
                    <a:pt x="3891" y="1459"/>
                  </a:cubicBezTo>
                  <a:cubicBezTo>
                    <a:pt x="4217" y="1459"/>
                    <a:pt x="4553" y="2132"/>
                    <a:pt x="4940" y="2261"/>
                  </a:cubicBezTo>
                  <a:cubicBezTo>
                    <a:pt x="5026" y="2294"/>
                    <a:pt x="5102" y="2308"/>
                    <a:pt x="5169" y="2308"/>
                  </a:cubicBezTo>
                  <a:cubicBezTo>
                    <a:pt x="5618" y="2308"/>
                    <a:pt x="5674" y="1664"/>
                    <a:pt x="6112" y="1591"/>
                  </a:cubicBezTo>
                  <a:cubicBezTo>
                    <a:pt x="4270" y="587"/>
                    <a:pt x="2177" y="1"/>
                    <a:pt x="0" y="1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8" name="Google Shape;14448;p16"/>
            <p:cNvSpPr/>
            <p:nvPr/>
          </p:nvSpPr>
          <p:spPr>
            <a:xfrm>
              <a:off x="5646575" y="2836525"/>
              <a:ext cx="180025" cy="65975"/>
            </a:xfrm>
            <a:custGeom>
              <a:avLst/>
              <a:gdLst/>
              <a:ahLst/>
              <a:cxnLst/>
              <a:rect l="l" t="t" r="r" b="b"/>
              <a:pathLst>
                <a:path w="7201" h="2639" extrusionOk="0">
                  <a:moveTo>
                    <a:pt x="1236" y="1"/>
                  </a:moveTo>
                  <a:cubicBezTo>
                    <a:pt x="1022" y="1"/>
                    <a:pt x="806" y="14"/>
                    <a:pt x="587" y="44"/>
                  </a:cubicBezTo>
                  <a:lnTo>
                    <a:pt x="1" y="127"/>
                  </a:lnTo>
                  <a:cubicBezTo>
                    <a:pt x="2178" y="1383"/>
                    <a:pt x="4689" y="1802"/>
                    <a:pt x="7033" y="2639"/>
                  </a:cubicBezTo>
                  <a:cubicBezTo>
                    <a:pt x="7033" y="2639"/>
                    <a:pt x="7117" y="2555"/>
                    <a:pt x="7117" y="2472"/>
                  </a:cubicBezTo>
                  <a:cubicBezTo>
                    <a:pt x="7201" y="2304"/>
                    <a:pt x="7117" y="2220"/>
                    <a:pt x="7033" y="2137"/>
                  </a:cubicBezTo>
                  <a:cubicBezTo>
                    <a:pt x="6950" y="1885"/>
                    <a:pt x="6782" y="1718"/>
                    <a:pt x="6531" y="1551"/>
                  </a:cubicBezTo>
                  <a:cubicBezTo>
                    <a:pt x="6364" y="1383"/>
                    <a:pt x="6112" y="881"/>
                    <a:pt x="5861" y="881"/>
                  </a:cubicBezTo>
                  <a:cubicBezTo>
                    <a:pt x="4312" y="733"/>
                    <a:pt x="2828" y="1"/>
                    <a:pt x="1236" y="1"/>
                  </a:cubicBezTo>
                  <a:close/>
                </a:path>
              </a:pathLst>
            </a:custGeom>
            <a:solidFill>
              <a:srgbClr val="7F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9" name="Google Shape;14449;p16"/>
            <p:cNvSpPr/>
            <p:nvPr/>
          </p:nvSpPr>
          <p:spPr>
            <a:xfrm>
              <a:off x="5422625" y="3610450"/>
              <a:ext cx="163300" cy="106225"/>
            </a:xfrm>
            <a:custGeom>
              <a:avLst/>
              <a:gdLst/>
              <a:ahLst/>
              <a:cxnLst/>
              <a:rect l="l" t="t" r="r" b="b"/>
              <a:pathLst>
                <a:path w="6532" h="4249" extrusionOk="0">
                  <a:moveTo>
                    <a:pt x="1867" y="0"/>
                  </a:moveTo>
                  <a:cubicBezTo>
                    <a:pt x="1378" y="0"/>
                    <a:pt x="843" y="125"/>
                    <a:pt x="252" y="398"/>
                  </a:cubicBezTo>
                  <a:lnTo>
                    <a:pt x="1" y="649"/>
                  </a:lnTo>
                  <a:lnTo>
                    <a:pt x="6029" y="4249"/>
                  </a:lnTo>
                  <a:lnTo>
                    <a:pt x="6531" y="4249"/>
                  </a:lnTo>
                  <a:lnTo>
                    <a:pt x="4940" y="2240"/>
                  </a:lnTo>
                  <a:cubicBezTo>
                    <a:pt x="4147" y="898"/>
                    <a:pt x="3177" y="0"/>
                    <a:pt x="1867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0" name="Google Shape;14450;p16"/>
            <p:cNvSpPr/>
            <p:nvPr/>
          </p:nvSpPr>
          <p:spPr>
            <a:xfrm>
              <a:off x="2892200" y="1508550"/>
              <a:ext cx="159100" cy="50275"/>
            </a:xfrm>
            <a:custGeom>
              <a:avLst/>
              <a:gdLst/>
              <a:ahLst/>
              <a:cxnLst/>
              <a:rect l="l" t="t" r="r" b="b"/>
              <a:pathLst>
                <a:path w="6364" h="2011" extrusionOk="0">
                  <a:moveTo>
                    <a:pt x="754" y="1"/>
                  </a:moveTo>
                  <a:cubicBezTo>
                    <a:pt x="252" y="168"/>
                    <a:pt x="1" y="419"/>
                    <a:pt x="252" y="922"/>
                  </a:cubicBezTo>
                  <a:lnTo>
                    <a:pt x="4271" y="2010"/>
                  </a:lnTo>
                  <a:cubicBezTo>
                    <a:pt x="4444" y="1923"/>
                    <a:pt x="4640" y="1904"/>
                    <a:pt x="4842" y="1904"/>
                  </a:cubicBezTo>
                  <a:cubicBezTo>
                    <a:pt x="5006" y="1904"/>
                    <a:pt x="5174" y="1917"/>
                    <a:pt x="5338" y="1917"/>
                  </a:cubicBezTo>
                  <a:cubicBezTo>
                    <a:pt x="5753" y="1917"/>
                    <a:pt x="6141" y="1835"/>
                    <a:pt x="6364" y="1257"/>
                  </a:cubicBezTo>
                  <a:lnTo>
                    <a:pt x="6196" y="922"/>
                  </a:lnTo>
                  <a:cubicBezTo>
                    <a:pt x="4438" y="336"/>
                    <a:pt x="2596" y="1"/>
                    <a:pt x="754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1" name="Google Shape;14451;p16"/>
            <p:cNvSpPr/>
            <p:nvPr/>
          </p:nvSpPr>
          <p:spPr>
            <a:xfrm>
              <a:off x="3049175" y="1528475"/>
              <a:ext cx="161200" cy="91025"/>
            </a:xfrm>
            <a:custGeom>
              <a:avLst/>
              <a:gdLst/>
              <a:ahLst/>
              <a:cxnLst/>
              <a:rect l="l" t="t" r="r" b="b"/>
              <a:pathLst>
                <a:path w="6448" h="3641" extrusionOk="0">
                  <a:moveTo>
                    <a:pt x="1363" y="1"/>
                  </a:moveTo>
                  <a:cubicBezTo>
                    <a:pt x="912" y="1"/>
                    <a:pt x="458" y="37"/>
                    <a:pt x="1" y="125"/>
                  </a:cubicBezTo>
                  <a:lnTo>
                    <a:pt x="1" y="292"/>
                  </a:lnTo>
                  <a:cubicBezTo>
                    <a:pt x="671" y="1548"/>
                    <a:pt x="2178" y="1297"/>
                    <a:pt x="3182" y="1799"/>
                  </a:cubicBezTo>
                  <a:lnTo>
                    <a:pt x="3433" y="1883"/>
                  </a:lnTo>
                  <a:lnTo>
                    <a:pt x="3433" y="2134"/>
                  </a:lnTo>
                  <a:cubicBezTo>
                    <a:pt x="3182" y="2301"/>
                    <a:pt x="3015" y="2553"/>
                    <a:pt x="2847" y="2804"/>
                  </a:cubicBezTo>
                  <a:cubicBezTo>
                    <a:pt x="3266" y="3306"/>
                    <a:pt x="3852" y="3557"/>
                    <a:pt x="4522" y="3641"/>
                  </a:cubicBezTo>
                  <a:cubicBezTo>
                    <a:pt x="4840" y="2686"/>
                    <a:pt x="4705" y="1201"/>
                    <a:pt x="6201" y="1201"/>
                  </a:cubicBezTo>
                  <a:cubicBezTo>
                    <a:pt x="6279" y="1201"/>
                    <a:pt x="6361" y="1205"/>
                    <a:pt x="6447" y="1213"/>
                  </a:cubicBezTo>
                  <a:lnTo>
                    <a:pt x="6447" y="711"/>
                  </a:lnTo>
                  <a:cubicBezTo>
                    <a:pt x="4728" y="512"/>
                    <a:pt x="3061" y="1"/>
                    <a:pt x="1363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2" name="Google Shape;14452;p16"/>
            <p:cNvSpPr/>
            <p:nvPr/>
          </p:nvSpPr>
          <p:spPr>
            <a:xfrm>
              <a:off x="4164750" y="3492700"/>
              <a:ext cx="106775" cy="102600"/>
            </a:xfrm>
            <a:custGeom>
              <a:avLst/>
              <a:gdLst/>
              <a:ahLst/>
              <a:cxnLst/>
              <a:rect l="l" t="t" r="r" b="b"/>
              <a:pathLst>
                <a:path w="4271" h="4104" extrusionOk="0">
                  <a:moveTo>
                    <a:pt x="0" y="1"/>
                  </a:moveTo>
                  <a:lnTo>
                    <a:pt x="0" y="1"/>
                  </a:lnTo>
                  <a:cubicBezTo>
                    <a:pt x="335" y="1592"/>
                    <a:pt x="1591" y="2764"/>
                    <a:pt x="2512" y="4103"/>
                  </a:cubicBezTo>
                  <a:cubicBezTo>
                    <a:pt x="2512" y="2847"/>
                    <a:pt x="3182" y="1675"/>
                    <a:pt x="4270" y="1089"/>
                  </a:cubicBezTo>
                  <a:lnTo>
                    <a:pt x="4270" y="1089"/>
                  </a:lnTo>
                  <a:cubicBezTo>
                    <a:pt x="4242" y="1096"/>
                    <a:pt x="4214" y="1100"/>
                    <a:pt x="4186" y="1100"/>
                  </a:cubicBezTo>
                  <a:cubicBezTo>
                    <a:pt x="3766" y="1100"/>
                    <a:pt x="3409" y="344"/>
                    <a:pt x="3027" y="344"/>
                  </a:cubicBezTo>
                  <a:cubicBezTo>
                    <a:pt x="2837" y="344"/>
                    <a:pt x="2641" y="530"/>
                    <a:pt x="2428" y="1089"/>
                  </a:cubicBezTo>
                  <a:cubicBezTo>
                    <a:pt x="2319" y="1307"/>
                    <a:pt x="2179" y="1399"/>
                    <a:pt x="2021" y="1399"/>
                  </a:cubicBezTo>
                  <a:cubicBezTo>
                    <a:pt x="1814" y="1399"/>
                    <a:pt x="1577" y="1243"/>
                    <a:pt x="1340" y="1006"/>
                  </a:cubicBezTo>
                  <a:cubicBezTo>
                    <a:pt x="921" y="587"/>
                    <a:pt x="587" y="85"/>
                    <a:pt x="0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3" name="Google Shape;14453;p16"/>
            <p:cNvSpPr/>
            <p:nvPr/>
          </p:nvSpPr>
          <p:spPr>
            <a:xfrm>
              <a:off x="4738225" y="3588975"/>
              <a:ext cx="83750" cy="131900"/>
            </a:xfrm>
            <a:custGeom>
              <a:avLst/>
              <a:gdLst/>
              <a:ahLst/>
              <a:cxnLst/>
              <a:rect l="l" t="t" r="r" b="b"/>
              <a:pathLst>
                <a:path w="3350" h="5276" extrusionOk="0">
                  <a:moveTo>
                    <a:pt x="754" y="1"/>
                  </a:moveTo>
                  <a:cubicBezTo>
                    <a:pt x="587" y="587"/>
                    <a:pt x="1173" y="1257"/>
                    <a:pt x="503" y="1843"/>
                  </a:cubicBezTo>
                  <a:cubicBezTo>
                    <a:pt x="1" y="2261"/>
                    <a:pt x="587" y="2680"/>
                    <a:pt x="670" y="3099"/>
                  </a:cubicBezTo>
                  <a:lnTo>
                    <a:pt x="670" y="3182"/>
                  </a:lnTo>
                  <a:cubicBezTo>
                    <a:pt x="1173" y="3768"/>
                    <a:pt x="1173" y="4606"/>
                    <a:pt x="1759" y="5275"/>
                  </a:cubicBezTo>
                  <a:cubicBezTo>
                    <a:pt x="2010" y="5275"/>
                    <a:pt x="2177" y="5275"/>
                    <a:pt x="2428" y="5192"/>
                  </a:cubicBezTo>
                  <a:cubicBezTo>
                    <a:pt x="3182" y="4689"/>
                    <a:pt x="2512" y="3685"/>
                    <a:pt x="3182" y="3182"/>
                  </a:cubicBezTo>
                  <a:lnTo>
                    <a:pt x="3349" y="3015"/>
                  </a:lnTo>
                  <a:cubicBezTo>
                    <a:pt x="2596" y="1927"/>
                    <a:pt x="1675" y="922"/>
                    <a:pt x="754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4" name="Google Shape;14454;p16"/>
            <p:cNvSpPr/>
            <p:nvPr/>
          </p:nvSpPr>
          <p:spPr>
            <a:xfrm>
              <a:off x="3683350" y="1646700"/>
              <a:ext cx="134000" cy="66150"/>
            </a:xfrm>
            <a:custGeom>
              <a:avLst/>
              <a:gdLst/>
              <a:ahLst/>
              <a:cxnLst/>
              <a:rect l="l" t="t" r="r" b="b"/>
              <a:pathLst>
                <a:path w="5360" h="2646" extrusionOk="0">
                  <a:moveTo>
                    <a:pt x="252" y="0"/>
                  </a:moveTo>
                  <a:cubicBezTo>
                    <a:pt x="168" y="0"/>
                    <a:pt x="85" y="84"/>
                    <a:pt x="85" y="168"/>
                  </a:cubicBezTo>
                  <a:cubicBezTo>
                    <a:pt x="1" y="251"/>
                    <a:pt x="85" y="335"/>
                    <a:pt x="252" y="419"/>
                  </a:cubicBezTo>
                  <a:cubicBezTo>
                    <a:pt x="503" y="921"/>
                    <a:pt x="671" y="1423"/>
                    <a:pt x="754" y="2010"/>
                  </a:cubicBezTo>
                  <a:cubicBezTo>
                    <a:pt x="1843" y="2344"/>
                    <a:pt x="3015" y="2093"/>
                    <a:pt x="4187" y="2596"/>
                  </a:cubicBezTo>
                  <a:cubicBezTo>
                    <a:pt x="4278" y="2630"/>
                    <a:pt x="4362" y="2645"/>
                    <a:pt x="4439" y="2645"/>
                  </a:cubicBezTo>
                  <a:cubicBezTo>
                    <a:pt x="4924" y="2645"/>
                    <a:pt x="5131" y="2025"/>
                    <a:pt x="5275" y="1591"/>
                  </a:cubicBezTo>
                  <a:lnTo>
                    <a:pt x="5359" y="1340"/>
                  </a:lnTo>
                  <a:cubicBezTo>
                    <a:pt x="3685" y="1005"/>
                    <a:pt x="2094" y="168"/>
                    <a:pt x="252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5" name="Google Shape;14455;p16"/>
            <p:cNvSpPr/>
            <p:nvPr/>
          </p:nvSpPr>
          <p:spPr>
            <a:xfrm>
              <a:off x="3700100" y="2575975"/>
              <a:ext cx="102575" cy="132700"/>
            </a:xfrm>
            <a:custGeom>
              <a:avLst/>
              <a:gdLst/>
              <a:ahLst/>
              <a:cxnLst/>
              <a:rect l="l" t="t" r="r" b="b"/>
              <a:pathLst>
                <a:path w="4103" h="5308" extrusionOk="0">
                  <a:moveTo>
                    <a:pt x="1" y="1"/>
                  </a:moveTo>
                  <a:lnTo>
                    <a:pt x="1" y="1"/>
                  </a:lnTo>
                  <a:cubicBezTo>
                    <a:pt x="168" y="670"/>
                    <a:pt x="336" y="1340"/>
                    <a:pt x="503" y="2010"/>
                  </a:cubicBezTo>
                  <a:cubicBezTo>
                    <a:pt x="1257" y="2931"/>
                    <a:pt x="2010" y="3852"/>
                    <a:pt x="2596" y="4856"/>
                  </a:cubicBezTo>
                  <a:cubicBezTo>
                    <a:pt x="2680" y="5108"/>
                    <a:pt x="2847" y="5191"/>
                    <a:pt x="3098" y="5275"/>
                  </a:cubicBezTo>
                  <a:cubicBezTo>
                    <a:pt x="3166" y="5297"/>
                    <a:pt x="3239" y="5308"/>
                    <a:pt x="3315" y="5308"/>
                  </a:cubicBezTo>
                  <a:cubicBezTo>
                    <a:pt x="3523" y="5308"/>
                    <a:pt x="3752" y="5230"/>
                    <a:pt x="3936" y="5108"/>
                  </a:cubicBezTo>
                  <a:lnTo>
                    <a:pt x="4103" y="4856"/>
                  </a:lnTo>
                  <a:cubicBezTo>
                    <a:pt x="2847" y="3182"/>
                    <a:pt x="1508" y="1508"/>
                    <a:pt x="1" y="1"/>
                  </a:cubicBez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6" name="Google Shape;14456;p16"/>
            <p:cNvSpPr/>
            <p:nvPr/>
          </p:nvSpPr>
          <p:spPr>
            <a:xfrm>
              <a:off x="4288225" y="2897675"/>
              <a:ext cx="96325" cy="67625"/>
            </a:xfrm>
            <a:custGeom>
              <a:avLst/>
              <a:gdLst/>
              <a:ahLst/>
              <a:cxnLst/>
              <a:rect l="l" t="t" r="r" b="b"/>
              <a:pathLst>
                <a:path w="3853" h="2705" extrusionOk="0">
                  <a:moveTo>
                    <a:pt x="2331" y="0"/>
                  </a:moveTo>
                  <a:cubicBezTo>
                    <a:pt x="1778" y="0"/>
                    <a:pt x="1362" y="699"/>
                    <a:pt x="823" y="699"/>
                  </a:cubicBezTo>
                  <a:cubicBezTo>
                    <a:pt x="800" y="699"/>
                    <a:pt x="777" y="698"/>
                    <a:pt x="754" y="695"/>
                  </a:cubicBezTo>
                  <a:cubicBezTo>
                    <a:pt x="671" y="667"/>
                    <a:pt x="587" y="658"/>
                    <a:pt x="503" y="658"/>
                  </a:cubicBezTo>
                  <a:cubicBezTo>
                    <a:pt x="336" y="658"/>
                    <a:pt x="168" y="695"/>
                    <a:pt x="1" y="695"/>
                  </a:cubicBezTo>
                  <a:cubicBezTo>
                    <a:pt x="1006" y="1784"/>
                    <a:pt x="2345" y="2119"/>
                    <a:pt x="3601" y="2705"/>
                  </a:cubicBezTo>
                  <a:cubicBezTo>
                    <a:pt x="3852" y="1867"/>
                    <a:pt x="3601" y="946"/>
                    <a:pt x="2931" y="277"/>
                  </a:cubicBezTo>
                  <a:cubicBezTo>
                    <a:pt x="2710" y="76"/>
                    <a:pt x="2513" y="0"/>
                    <a:pt x="2331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7" name="Google Shape;14457;p16"/>
            <p:cNvSpPr/>
            <p:nvPr/>
          </p:nvSpPr>
          <p:spPr>
            <a:xfrm>
              <a:off x="3660350" y="2699475"/>
              <a:ext cx="131875" cy="64900"/>
            </a:xfrm>
            <a:custGeom>
              <a:avLst/>
              <a:gdLst/>
              <a:ahLst/>
              <a:cxnLst/>
              <a:rect l="l" t="t" r="r" b="b"/>
              <a:pathLst>
                <a:path w="5275" h="2596" extrusionOk="0">
                  <a:moveTo>
                    <a:pt x="4186" y="0"/>
                  </a:moveTo>
                  <a:cubicBezTo>
                    <a:pt x="3693" y="370"/>
                    <a:pt x="3188" y="490"/>
                    <a:pt x="2676" y="490"/>
                  </a:cubicBezTo>
                  <a:cubicBezTo>
                    <a:pt x="1798" y="490"/>
                    <a:pt x="899" y="137"/>
                    <a:pt x="0" y="84"/>
                  </a:cubicBezTo>
                  <a:lnTo>
                    <a:pt x="0" y="84"/>
                  </a:lnTo>
                  <a:cubicBezTo>
                    <a:pt x="502" y="1089"/>
                    <a:pt x="1256" y="1926"/>
                    <a:pt x="2093" y="2595"/>
                  </a:cubicBezTo>
                  <a:cubicBezTo>
                    <a:pt x="2428" y="754"/>
                    <a:pt x="4019" y="1507"/>
                    <a:pt x="5107" y="1089"/>
                  </a:cubicBezTo>
                  <a:lnTo>
                    <a:pt x="5274" y="837"/>
                  </a:lnTo>
                  <a:cubicBezTo>
                    <a:pt x="5191" y="502"/>
                    <a:pt x="4940" y="168"/>
                    <a:pt x="4605" y="84"/>
                  </a:cubicBezTo>
                  <a:lnTo>
                    <a:pt x="4186" y="0"/>
                  </a:ln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8" name="Google Shape;14458;p16"/>
            <p:cNvSpPr/>
            <p:nvPr/>
          </p:nvSpPr>
          <p:spPr>
            <a:xfrm>
              <a:off x="5433100" y="1456225"/>
              <a:ext cx="90025" cy="75375"/>
            </a:xfrm>
            <a:custGeom>
              <a:avLst/>
              <a:gdLst/>
              <a:ahLst/>
              <a:cxnLst/>
              <a:rect l="l" t="t" r="r" b="b"/>
              <a:pathLst>
                <a:path w="3601" h="3015" extrusionOk="0">
                  <a:moveTo>
                    <a:pt x="1" y="1"/>
                  </a:moveTo>
                  <a:lnTo>
                    <a:pt x="1" y="1"/>
                  </a:lnTo>
                  <a:cubicBezTo>
                    <a:pt x="754" y="2764"/>
                    <a:pt x="754" y="2764"/>
                    <a:pt x="3349" y="3015"/>
                  </a:cubicBezTo>
                  <a:lnTo>
                    <a:pt x="3600" y="3015"/>
                  </a:lnTo>
                  <a:cubicBezTo>
                    <a:pt x="2847" y="1508"/>
                    <a:pt x="1340" y="838"/>
                    <a:pt x="1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9" name="Google Shape;14459;p16"/>
            <p:cNvSpPr/>
            <p:nvPr/>
          </p:nvSpPr>
          <p:spPr>
            <a:xfrm>
              <a:off x="3823600" y="3275050"/>
              <a:ext cx="67000" cy="117225"/>
            </a:xfrm>
            <a:custGeom>
              <a:avLst/>
              <a:gdLst/>
              <a:ahLst/>
              <a:cxnLst/>
              <a:rect l="l" t="t" r="r" b="b"/>
              <a:pathLst>
                <a:path w="2680" h="4689" extrusionOk="0">
                  <a:moveTo>
                    <a:pt x="1172" y="0"/>
                  </a:moveTo>
                  <a:cubicBezTo>
                    <a:pt x="837" y="502"/>
                    <a:pt x="1005" y="1172"/>
                    <a:pt x="837" y="1674"/>
                  </a:cubicBezTo>
                  <a:cubicBezTo>
                    <a:pt x="0" y="3265"/>
                    <a:pt x="754" y="4019"/>
                    <a:pt x="2093" y="4688"/>
                  </a:cubicBezTo>
                  <a:lnTo>
                    <a:pt x="2261" y="4605"/>
                  </a:lnTo>
                  <a:cubicBezTo>
                    <a:pt x="2679" y="4019"/>
                    <a:pt x="2679" y="3181"/>
                    <a:pt x="2261" y="2595"/>
                  </a:cubicBezTo>
                  <a:cubicBezTo>
                    <a:pt x="2009" y="1674"/>
                    <a:pt x="1675" y="837"/>
                    <a:pt x="1172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0" name="Google Shape;14460;p16"/>
            <p:cNvSpPr/>
            <p:nvPr/>
          </p:nvSpPr>
          <p:spPr>
            <a:xfrm>
              <a:off x="4213175" y="2525750"/>
              <a:ext cx="114850" cy="50925"/>
            </a:xfrm>
            <a:custGeom>
              <a:avLst/>
              <a:gdLst/>
              <a:ahLst/>
              <a:cxnLst/>
              <a:rect l="l" t="t" r="r" b="b"/>
              <a:pathLst>
                <a:path w="4594" h="2037" extrusionOk="0">
                  <a:moveTo>
                    <a:pt x="73" y="0"/>
                  </a:moveTo>
                  <a:lnTo>
                    <a:pt x="73" y="0"/>
                  </a:lnTo>
                  <a:cubicBezTo>
                    <a:pt x="153" y="565"/>
                    <a:pt x="1" y="1596"/>
                    <a:pt x="663" y="1596"/>
                  </a:cubicBezTo>
                  <a:cubicBezTo>
                    <a:pt x="688" y="1596"/>
                    <a:pt x="715" y="1594"/>
                    <a:pt x="742" y="1591"/>
                  </a:cubicBezTo>
                  <a:cubicBezTo>
                    <a:pt x="822" y="1586"/>
                    <a:pt x="901" y="1584"/>
                    <a:pt x="979" y="1584"/>
                  </a:cubicBezTo>
                  <a:cubicBezTo>
                    <a:pt x="2074" y="1584"/>
                    <a:pt x="3067" y="2037"/>
                    <a:pt x="4150" y="2037"/>
                  </a:cubicBezTo>
                  <a:cubicBezTo>
                    <a:pt x="4296" y="2037"/>
                    <a:pt x="4444" y="2028"/>
                    <a:pt x="4594" y="2010"/>
                  </a:cubicBezTo>
                  <a:cubicBezTo>
                    <a:pt x="3254" y="1005"/>
                    <a:pt x="1747" y="252"/>
                    <a:pt x="73" y="0"/>
                  </a:cubicBezTo>
                  <a:close/>
                </a:path>
              </a:pathLst>
            </a:custGeom>
            <a:solidFill>
              <a:srgbClr val="A2B9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1" name="Google Shape;14461;p16"/>
            <p:cNvSpPr/>
            <p:nvPr/>
          </p:nvSpPr>
          <p:spPr>
            <a:xfrm>
              <a:off x="4491250" y="3326700"/>
              <a:ext cx="71200" cy="64050"/>
            </a:xfrm>
            <a:custGeom>
              <a:avLst/>
              <a:gdLst/>
              <a:ahLst/>
              <a:cxnLst/>
              <a:rect l="l" t="t" r="r" b="b"/>
              <a:pathLst>
                <a:path w="2848" h="2562" extrusionOk="0">
                  <a:moveTo>
                    <a:pt x="744" y="1"/>
                  </a:moveTo>
                  <a:cubicBezTo>
                    <a:pt x="99" y="1"/>
                    <a:pt x="150" y="592"/>
                    <a:pt x="1" y="1115"/>
                  </a:cubicBezTo>
                  <a:cubicBezTo>
                    <a:pt x="282" y="2311"/>
                    <a:pt x="445" y="2561"/>
                    <a:pt x="1730" y="2561"/>
                  </a:cubicBezTo>
                  <a:cubicBezTo>
                    <a:pt x="1975" y="2561"/>
                    <a:pt x="2261" y="2552"/>
                    <a:pt x="2596" y="2539"/>
                  </a:cubicBezTo>
                  <a:cubicBezTo>
                    <a:pt x="2847" y="2204"/>
                    <a:pt x="2847" y="1785"/>
                    <a:pt x="2596" y="1367"/>
                  </a:cubicBezTo>
                  <a:cubicBezTo>
                    <a:pt x="2261" y="781"/>
                    <a:pt x="1675" y="278"/>
                    <a:pt x="1005" y="27"/>
                  </a:cubicBezTo>
                  <a:cubicBezTo>
                    <a:pt x="908" y="9"/>
                    <a:pt x="821" y="1"/>
                    <a:pt x="744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2" name="Google Shape;14462;p16"/>
            <p:cNvSpPr/>
            <p:nvPr/>
          </p:nvSpPr>
          <p:spPr>
            <a:xfrm>
              <a:off x="4606375" y="2712025"/>
              <a:ext cx="125600" cy="77475"/>
            </a:xfrm>
            <a:custGeom>
              <a:avLst/>
              <a:gdLst/>
              <a:ahLst/>
              <a:cxnLst/>
              <a:rect l="l" t="t" r="r" b="b"/>
              <a:pathLst>
                <a:path w="5024" h="3099" extrusionOk="0">
                  <a:moveTo>
                    <a:pt x="0" y="0"/>
                  </a:moveTo>
                  <a:cubicBezTo>
                    <a:pt x="586" y="1926"/>
                    <a:pt x="2596" y="2093"/>
                    <a:pt x="3935" y="3098"/>
                  </a:cubicBezTo>
                  <a:cubicBezTo>
                    <a:pt x="4153" y="2807"/>
                    <a:pt x="4498" y="2580"/>
                    <a:pt x="4859" y="2580"/>
                  </a:cubicBezTo>
                  <a:cubicBezTo>
                    <a:pt x="4913" y="2580"/>
                    <a:pt x="4968" y="2585"/>
                    <a:pt x="5023" y="2596"/>
                  </a:cubicBezTo>
                  <a:cubicBezTo>
                    <a:pt x="3349" y="1759"/>
                    <a:pt x="1842" y="503"/>
                    <a:pt x="0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3" name="Google Shape;14463;p16"/>
            <p:cNvSpPr/>
            <p:nvPr/>
          </p:nvSpPr>
          <p:spPr>
            <a:xfrm>
              <a:off x="5207050" y="3028075"/>
              <a:ext cx="127700" cy="85825"/>
            </a:xfrm>
            <a:custGeom>
              <a:avLst/>
              <a:gdLst/>
              <a:ahLst/>
              <a:cxnLst/>
              <a:rect l="l" t="t" r="r" b="b"/>
              <a:pathLst>
                <a:path w="5108" h="3433" extrusionOk="0">
                  <a:moveTo>
                    <a:pt x="1" y="0"/>
                  </a:moveTo>
                  <a:cubicBezTo>
                    <a:pt x="1005" y="2177"/>
                    <a:pt x="2847" y="3098"/>
                    <a:pt x="5108" y="3433"/>
                  </a:cubicBezTo>
                  <a:cubicBezTo>
                    <a:pt x="3684" y="1926"/>
                    <a:pt x="1675" y="1172"/>
                    <a:pt x="1" y="0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4" name="Google Shape;14464;p16"/>
            <p:cNvSpPr/>
            <p:nvPr/>
          </p:nvSpPr>
          <p:spPr>
            <a:xfrm>
              <a:off x="4139625" y="3045325"/>
              <a:ext cx="106775" cy="58125"/>
            </a:xfrm>
            <a:custGeom>
              <a:avLst/>
              <a:gdLst/>
              <a:ahLst/>
              <a:cxnLst/>
              <a:rect l="l" t="t" r="r" b="b"/>
              <a:pathLst>
                <a:path w="4271" h="2325" extrusionOk="0">
                  <a:moveTo>
                    <a:pt x="1340" y="1"/>
                  </a:moveTo>
                  <a:cubicBezTo>
                    <a:pt x="880" y="1"/>
                    <a:pt x="419" y="105"/>
                    <a:pt x="1" y="315"/>
                  </a:cubicBezTo>
                  <a:cubicBezTo>
                    <a:pt x="922" y="1905"/>
                    <a:pt x="2596" y="1822"/>
                    <a:pt x="4019" y="2324"/>
                  </a:cubicBezTo>
                  <a:cubicBezTo>
                    <a:pt x="4271" y="2073"/>
                    <a:pt x="4271" y="1654"/>
                    <a:pt x="4019" y="1403"/>
                  </a:cubicBezTo>
                  <a:lnTo>
                    <a:pt x="2680" y="315"/>
                  </a:lnTo>
                  <a:cubicBezTo>
                    <a:pt x="2261" y="105"/>
                    <a:pt x="1801" y="1"/>
                    <a:pt x="1340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5" name="Google Shape;14465;p16"/>
            <p:cNvSpPr/>
            <p:nvPr/>
          </p:nvSpPr>
          <p:spPr>
            <a:xfrm>
              <a:off x="3938700" y="2122575"/>
              <a:ext cx="113050" cy="39025"/>
            </a:xfrm>
            <a:custGeom>
              <a:avLst/>
              <a:gdLst/>
              <a:ahLst/>
              <a:cxnLst/>
              <a:rect l="l" t="t" r="r" b="b"/>
              <a:pathLst>
                <a:path w="4522" h="1561" extrusionOk="0">
                  <a:moveTo>
                    <a:pt x="3223" y="1"/>
                  </a:moveTo>
                  <a:cubicBezTo>
                    <a:pt x="3103" y="1"/>
                    <a:pt x="2978" y="18"/>
                    <a:pt x="2847" y="53"/>
                  </a:cubicBezTo>
                  <a:cubicBezTo>
                    <a:pt x="2603" y="114"/>
                    <a:pt x="2364" y="136"/>
                    <a:pt x="2129" y="136"/>
                  </a:cubicBezTo>
                  <a:cubicBezTo>
                    <a:pt x="1566" y="136"/>
                    <a:pt x="1024" y="13"/>
                    <a:pt x="488" y="13"/>
                  </a:cubicBezTo>
                  <a:cubicBezTo>
                    <a:pt x="325" y="13"/>
                    <a:pt x="163" y="24"/>
                    <a:pt x="1" y="53"/>
                  </a:cubicBezTo>
                  <a:cubicBezTo>
                    <a:pt x="1257" y="1058"/>
                    <a:pt x="2847" y="1560"/>
                    <a:pt x="4522" y="1560"/>
                  </a:cubicBezTo>
                  <a:cubicBezTo>
                    <a:pt x="4450" y="626"/>
                    <a:pt x="3946" y="1"/>
                    <a:pt x="3223" y="1"/>
                  </a:cubicBezTo>
                  <a:close/>
                </a:path>
              </a:pathLst>
            </a:custGeom>
            <a:solidFill>
              <a:srgbClr val="91B5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6" name="Google Shape;14466;p16"/>
            <p:cNvSpPr/>
            <p:nvPr/>
          </p:nvSpPr>
          <p:spPr>
            <a:xfrm>
              <a:off x="4041275" y="3779450"/>
              <a:ext cx="62800" cy="113050"/>
            </a:xfrm>
            <a:custGeom>
              <a:avLst/>
              <a:gdLst/>
              <a:ahLst/>
              <a:cxnLst/>
              <a:rect l="l" t="t" r="r" b="b"/>
              <a:pathLst>
                <a:path w="2512" h="4522" extrusionOk="0">
                  <a:moveTo>
                    <a:pt x="921" y="0"/>
                  </a:moveTo>
                  <a:lnTo>
                    <a:pt x="921" y="0"/>
                  </a:lnTo>
                  <a:cubicBezTo>
                    <a:pt x="0" y="2428"/>
                    <a:pt x="167" y="3014"/>
                    <a:pt x="2512" y="4521"/>
                  </a:cubicBezTo>
                  <a:cubicBezTo>
                    <a:pt x="2009" y="3014"/>
                    <a:pt x="1507" y="1507"/>
                    <a:pt x="921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7" name="Google Shape;14467;p16"/>
            <p:cNvSpPr/>
            <p:nvPr/>
          </p:nvSpPr>
          <p:spPr>
            <a:xfrm>
              <a:off x="3980575" y="3628750"/>
              <a:ext cx="73275" cy="125600"/>
            </a:xfrm>
            <a:custGeom>
              <a:avLst/>
              <a:gdLst/>
              <a:ahLst/>
              <a:cxnLst/>
              <a:rect l="l" t="t" r="r" b="b"/>
              <a:pathLst>
                <a:path w="2931" h="5024" extrusionOk="0">
                  <a:moveTo>
                    <a:pt x="921" y="1"/>
                  </a:moveTo>
                  <a:cubicBezTo>
                    <a:pt x="670" y="587"/>
                    <a:pt x="0" y="1256"/>
                    <a:pt x="670" y="1759"/>
                  </a:cubicBezTo>
                  <a:cubicBezTo>
                    <a:pt x="1758" y="2680"/>
                    <a:pt x="1842" y="4187"/>
                    <a:pt x="2930" y="5024"/>
                  </a:cubicBezTo>
                  <a:cubicBezTo>
                    <a:pt x="2595" y="3266"/>
                    <a:pt x="1926" y="1508"/>
                    <a:pt x="921" y="1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8" name="Google Shape;14468;p16"/>
            <p:cNvSpPr/>
            <p:nvPr/>
          </p:nvSpPr>
          <p:spPr>
            <a:xfrm>
              <a:off x="4934975" y="3829675"/>
              <a:ext cx="69075" cy="93725"/>
            </a:xfrm>
            <a:custGeom>
              <a:avLst/>
              <a:gdLst/>
              <a:ahLst/>
              <a:cxnLst/>
              <a:rect l="l" t="t" r="r" b="b"/>
              <a:pathLst>
                <a:path w="2763" h="3749" extrusionOk="0">
                  <a:moveTo>
                    <a:pt x="335" y="1"/>
                  </a:moveTo>
                  <a:cubicBezTo>
                    <a:pt x="0" y="838"/>
                    <a:pt x="1256" y="1675"/>
                    <a:pt x="335" y="2512"/>
                  </a:cubicBezTo>
                  <a:cubicBezTo>
                    <a:pt x="590" y="3275"/>
                    <a:pt x="1279" y="3749"/>
                    <a:pt x="2036" y="3749"/>
                  </a:cubicBezTo>
                  <a:cubicBezTo>
                    <a:pt x="2275" y="3749"/>
                    <a:pt x="2521" y="3701"/>
                    <a:pt x="2763" y="3601"/>
                  </a:cubicBezTo>
                  <a:cubicBezTo>
                    <a:pt x="1926" y="2429"/>
                    <a:pt x="1172" y="1257"/>
                    <a:pt x="335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9" name="Google Shape;14469;p16"/>
            <p:cNvSpPr/>
            <p:nvPr/>
          </p:nvSpPr>
          <p:spPr>
            <a:xfrm>
              <a:off x="3915675" y="4457575"/>
              <a:ext cx="50275" cy="115150"/>
            </a:xfrm>
            <a:custGeom>
              <a:avLst/>
              <a:gdLst/>
              <a:ahLst/>
              <a:cxnLst/>
              <a:rect l="l" t="t" r="r" b="b"/>
              <a:pathLst>
                <a:path w="2011" h="4606" extrusionOk="0">
                  <a:moveTo>
                    <a:pt x="1" y="1"/>
                  </a:moveTo>
                  <a:cubicBezTo>
                    <a:pt x="168" y="1591"/>
                    <a:pt x="671" y="3098"/>
                    <a:pt x="1424" y="4605"/>
                  </a:cubicBezTo>
                  <a:cubicBezTo>
                    <a:pt x="2010" y="2931"/>
                    <a:pt x="922" y="1508"/>
                    <a:pt x="922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0" name="Google Shape;14470;p16"/>
            <p:cNvSpPr/>
            <p:nvPr/>
          </p:nvSpPr>
          <p:spPr>
            <a:xfrm>
              <a:off x="2925700" y="2511100"/>
              <a:ext cx="58625" cy="77475"/>
            </a:xfrm>
            <a:custGeom>
              <a:avLst/>
              <a:gdLst/>
              <a:ahLst/>
              <a:cxnLst/>
              <a:rect l="l" t="t" r="r" b="b"/>
              <a:pathLst>
                <a:path w="2345" h="3099" extrusionOk="0">
                  <a:moveTo>
                    <a:pt x="1424" y="0"/>
                  </a:moveTo>
                  <a:cubicBezTo>
                    <a:pt x="754" y="84"/>
                    <a:pt x="84" y="252"/>
                    <a:pt x="0" y="1089"/>
                  </a:cubicBezTo>
                  <a:cubicBezTo>
                    <a:pt x="0" y="1926"/>
                    <a:pt x="754" y="1675"/>
                    <a:pt x="1256" y="1926"/>
                  </a:cubicBezTo>
                  <a:cubicBezTo>
                    <a:pt x="1675" y="2093"/>
                    <a:pt x="2010" y="2679"/>
                    <a:pt x="2345" y="3098"/>
                  </a:cubicBezTo>
                  <a:cubicBezTo>
                    <a:pt x="2345" y="2010"/>
                    <a:pt x="2010" y="921"/>
                    <a:pt x="1424" y="0"/>
                  </a:cubicBezTo>
                  <a:close/>
                </a:path>
              </a:pathLst>
            </a:custGeom>
            <a:solidFill>
              <a:srgbClr val="85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1" name="Google Shape;14471;p16"/>
            <p:cNvSpPr/>
            <p:nvPr/>
          </p:nvSpPr>
          <p:spPr>
            <a:xfrm>
              <a:off x="4235900" y="3078300"/>
              <a:ext cx="79575" cy="68525"/>
            </a:xfrm>
            <a:custGeom>
              <a:avLst/>
              <a:gdLst/>
              <a:ahLst/>
              <a:cxnLst/>
              <a:rect l="l" t="t" r="r" b="b"/>
              <a:pathLst>
                <a:path w="3183" h="2741" extrusionOk="0">
                  <a:moveTo>
                    <a:pt x="168" y="0"/>
                  </a:moveTo>
                  <a:lnTo>
                    <a:pt x="168" y="1005"/>
                  </a:lnTo>
                  <a:cubicBezTo>
                    <a:pt x="168" y="1172"/>
                    <a:pt x="168" y="1256"/>
                    <a:pt x="168" y="1424"/>
                  </a:cubicBezTo>
                  <a:cubicBezTo>
                    <a:pt x="1" y="1675"/>
                    <a:pt x="1" y="1926"/>
                    <a:pt x="168" y="2093"/>
                  </a:cubicBezTo>
                  <a:cubicBezTo>
                    <a:pt x="802" y="2537"/>
                    <a:pt x="1485" y="2741"/>
                    <a:pt x="2215" y="2741"/>
                  </a:cubicBezTo>
                  <a:cubicBezTo>
                    <a:pt x="2449" y="2741"/>
                    <a:pt x="2687" y="2720"/>
                    <a:pt x="2931" y="2679"/>
                  </a:cubicBezTo>
                  <a:lnTo>
                    <a:pt x="3182" y="2512"/>
                  </a:lnTo>
                  <a:cubicBezTo>
                    <a:pt x="2261" y="1507"/>
                    <a:pt x="1257" y="754"/>
                    <a:pt x="168" y="0"/>
                  </a:cubicBez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2" name="Google Shape;14472;p16"/>
            <p:cNvSpPr/>
            <p:nvPr/>
          </p:nvSpPr>
          <p:spPr>
            <a:xfrm>
              <a:off x="5811925" y="2509000"/>
              <a:ext cx="87925" cy="60575"/>
            </a:xfrm>
            <a:custGeom>
              <a:avLst/>
              <a:gdLst/>
              <a:ahLst/>
              <a:cxnLst/>
              <a:rect l="l" t="t" r="r" b="b"/>
              <a:pathLst>
                <a:path w="3517" h="2423" extrusionOk="0">
                  <a:moveTo>
                    <a:pt x="503" y="1"/>
                  </a:moveTo>
                  <a:cubicBezTo>
                    <a:pt x="336" y="84"/>
                    <a:pt x="84" y="252"/>
                    <a:pt x="1" y="503"/>
                  </a:cubicBezTo>
                  <a:cubicBezTo>
                    <a:pt x="127" y="1890"/>
                    <a:pt x="537" y="2422"/>
                    <a:pt x="1804" y="2422"/>
                  </a:cubicBezTo>
                  <a:cubicBezTo>
                    <a:pt x="2220" y="2422"/>
                    <a:pt x="2729" y="2365"/>
                    <a:pt x="3350" y="2261"/>
                  </a:cubicBezTo>
                  <a:lnTo>
                    <a:pt x="3517" y="2094"/>
                  </a:lnTo>
                  <a:cubicBezTo>
                    <a:pt x="2763" y="1089"/>
                    <a:pt x="1424" y="838"/>
                    <a:pt x="503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3" name="Google Shape;14473;p16"/>
            <p:cNvSpPr/>
            <p:nvPr/>
          </p:nvSpPr>
          <p:spPr>
            <a:xfrm>
              <a:off x="5004050" y="1590175"/>
              <a:ext cx="133975" cy="56550"/>
            </a:xfrm>
            <a:custGeom>
              <a:avLst/>
              <a:gdLst/>
              <a:ahLst/>
              <a:cxnLst/>
              <a:rect l="l" t="t" r="r" b="b"/>
              <a:pathLst>
                <a:path w="5359" h="2262" extrusionOk="0">
                  <a:moveTo>
                    <a:pt x="1591" y="1"/>
                  </a:moveTo>
                  <a:cubicBezTo>
                    <a:pt x="1423" y="1"/>
                    <a:pt x="1172" y="1"/>
                    <a:pt x="1005" y="85"/>
                  </a:cubicBezTo>
                  <a:cubicBezTo>
                    <a:pt x="670" y="168"/>
                    <a:pt x="419" y="336"/>
                    <a:pt x="167" y="503"/>
                  </a:cubicBezTo>
                  <a:cubicBezTo>
                    <a:pt x="84" y="671"/>
                    <a:pt x="0" y="754"/>
                    <a:pt x="0" y="838"/>
                  </a:cubicBezTo>
                  <a:lnTo>
                    <a:pt x="5107" y="2261"/>
                  </a:lnTo>
                  <a:cubicBezTo>
                    <a:pt x="5274" y="2094"/>
                    <a:pt x="5358" y="1843"/>
                    <a:pt x="5191" y="1591"/>
                  </a:cubicBezTo>
                  <a:cubicBezTo>
                    <a:pt x="5107" y="1424"/>
                    <a:pt x="4856" y="1257"/>
                    <a:pt x="4688" y="1173"/>
                  </a:cubicBezTo>
                  <a:cubicBezTo>
                    <a:pt x="4270" y="922"/>
                    <a:pt x="3684" y="671"/>
                    <a:pt x="3181" y="419"/>
                  </a:cubicBezTo>
                  <a:cubicBezTo>
                    <a:pt x="2679" y="252"/>
                    <a:pt x="2177" y="85"/>
                    <a:pt x="1591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4" name="Google Shape;14474;p16"/>
            <p:cNvSpPr/>
            <p:nvPr/>
          </p:nvSpPr>
          <p:spPr>
            <a:xfrm>
              <a:off x="4175225" y="1359950"/>
              <a:ext cx="115125" cy="50250"/>
            </a:xfrm>
            <a:custGeom>
              <a:avLst/>
              <a:gdLst/>
              <a:ahLst/>
              <a:cxnLst/>
              <a:rect l="l" t="t" r="r" b="b"/>
              <a:pathLst>
                <a:path w="4605" h="2010" extrusionOk="0">
                  <a:moveTo>
                    <a:pt x="1674" y="1"/>
                  </a:moveTo>
                  <a:cubicBezTo>
                    <a:pt x="1423" y="1"/>
                    <a:pt x="1172" y="1"/>
                    <a:pt x="1005" y="168"/>
                  </a:cubicBezTo>
                  <a:cubicBezTo>
                    <a:pt x="670" y="252"/>
                    <a:pt x="419" y="503"/>
                    <a:pt x="168" y="838"/>
                  </a:cubicBezTo>
                  <a:lnTo>
                    <a:pt x="0" y="1005"/>
                  </a:lnTo>
                  <a:cubicBezTo>
                    <a:pt x="1507" y="1675"/>
                    <a:pt x="3014" y="2010"/>
                    <a:pt x="4605" y="2010"/>
                  </a:cubicBezTo>
                  <a:lnTo>
                    <a:pt x="4605" y="1424"/>
                  </a:lnTo>
                  <a:cubicBezTo>
                    <a:pt x="3767" y="670"/>
                    <a:pt x="2763" y="168"/>
                    <a:pt x="1674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5" name="Google Shape;14475;p16"/>
            <p:cNvSpPr/>
            <p:nvPr/>
          </p:nvSpPr>
          <p:spPr>
            <a:xfrm>
              <a:off x="2955000" y="1749250"/>
              <a:ext cx="64900" cy="60725"/>
            </a:xfrm>
            <a:custGeom>
              <a:avLst/>
              <a:gdLst/>
              <a:ahLst/>
              <a:cxnLst/>
              <a:rect l="l" t="t" r="r" b="b"/>
              <a:pathLst>
                <a:path w="2596" h="2429" extrusionOk="0">
                  <a:moveTo>
                    <a:pt x="84" y="1"/>
                  </a:moveTo>
                  <a:lnTo>
                    <a:pt x="84" y="921"/>
                  </a:lnTo>
                  <a:cubicBezTo>
                    <a:pt x="84" y="921"/>
                    <a:pt x="1" y="1005"/>
                    <a:pt x="1" y="1089"/>
                  </a:cubicBezTo>
                  <a:cubicBezTo>
                    <a:pt x="1" y="1256"/>
                    <a:pt x="84" y="1340"/>
                    <a:pt x="168" y="1424"/>
                  </a:cubicBezTo>
                  <a:cubicBezTo>
                    <a:pt x="335" y="1507"/>
                    <a:pt x="503" y="1759"/>
                    <a:pt x="670" y="1926"/>
                  </a:cubicBezTo>
                  <a:lnTo>
                    <a:pt x="1675" y="2428"/>
                  </a:lnTo>
                  <a:lnTo>
                    <a:pt x="2596" y="2428"/>
                  </a:lnTo>
                  <a:cubicBezTo>
                    <a:pt x="2010" y="1424"/>
                    <a:pt x="1173" y="503"/>
                    <a:pt x="84" y="1"/>
                  </a:cubicBezTo>
                  <a:close/>
                </a:path>
              </a:pathLst>
            </a:custGeom>
            <a:solidFill>
              <a:srgbClr val="9EB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6" name="Google Shape;14476;p16"/>
            <p:cNvSpPr/>
            <p:nvPr/>
          </p:nvSpPr>
          <p:spPr>
            <a:xfrm>
              <a:off x="4139625" y="3011325"/>
              <a:ext cx="67000" cy="48650"/>
            </a:xfrm>
            <a:custGeom>
              <a:avLst/>
              <a:gdLst/>
              <a:ahLst/>
              <a:cxnLst/>
              <a:rect l="l" t="t" r="r" b="b"/>
              <a:pathLst>
                <a:path w="2680" h="1946" extrusionOk="0">
                  <a:moveTo>
                    <a:pt x="587" y="0"/>
                  </a:moveTo>
                  <a:cubicBezTo>
                    <a:pt x="252" y="503"/>
                    <a:pt x="85" y="1005"/>
                    <a:pt x="1" y="1591"/>
                  </a:cubicBezTo>
                  <a:cubicBezTo>
                    <a:pt x="325" y="1857"/>
                    <a:pt x="639" y="1945"/>
                    <a:pt x="950" y="1945"/>
                  </a:cubicBezTo>
                  <a:cubicBezTo>
                    <a:pt x="1522" y="1945"/>
                    <a:pt x="2083" y="1645"/>
                    <a:pt x="2680" y="1591"/>
                  </a:cubicBezTo>
                  <a:cubicBezTo>
                    <a:pt x="2010" y="921"/>
                    <a:pt x="1340" y="419"/>
                    <a:pt x="587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7" name="Google Shape;14477;p16"/>
            <p:cNvSpPr/>
            <p:nvPr/>
          </p:nvSpPr>
          <p:spPr>
            <a:xfrm>
              <a:off x="3595450" y="2460875"/>
              <a:ext cx="85850" cy="41875"/>
            </a:xfrm>
            <a:custGeom>
              <a:avLst/>
              <a:gdLst/>
              <a:ahLst/>
              <a:cxnLst/>
              <a:rect l="l" t="t" r="r" b="b"/>
              <a:pathLst>
                <a:path w="3434" h="1675" extrusionOk="0">
                  <a:moveTo>
                    <a:pt x="168" y="0"/>
                  </a:moveTo>
                  <a:cubicBezTo>
                    <a:pt x="168" y="0"/>
                    <a:pt x="84" y="84"/>
                    <a:pt x="84" y="168"/>
                  </a:cubicBezTo>
                  <a:cubicBezTo>
                    <a:pt x="1" y="335"/>
                    <a:pt x="84" y="502"/>
                    <a:pt x="168" y="586"/>
                  </a:cubicBezTo>
                  <a:cubicBezTo>
                    <a:pt x="587" y="1005"/>
                    <a:pt x="1173" y="1340"/>
                    <a:pt x="1759" y="1507"/>
                  </a:cubicBezTo>
                  <a:cubicBezTo>
                    <a:pt x="1804" y="1485"/>
                    <a:pt x="1849" y="1474"/>
                    <a:pt x="1892" y="1474"/>
                  </a:cubicBezTo>
                  <a:cubicBezTo>
                    <a:pt x="2010" y="1474"/>
                    <a:pt x="2116" y="1552"/>
                    <a:pt x="2177" y="1675"/>
                  </a:cubicBezTo>
                  <a:lnTo>
                    <a:pt x="3182" y="1675"/>
                  </a:lnTo>
                  <a:cubicBezTo>
                    <a:pt x="3266" y="1675"/>
                    <a:pt x="3350" y="1591"/>
                    <a:pt x="3350" y="1507"/>
                  </a:cubicBezTo>
                  <a:cubicBezTo>
                    <a:pt x="3433" y="1340"/>
                    <a:pt x="3350" y="1256"/>
                    <a:pt x="3266" y="1089"/>
                  </a:cubicBezTo>
                  <a:cubicBezTo>
                    <a:pt x="2345" y="419"/>
                    <a:pt x="1340" y="0"/>
                    <a:pt x="168" y="0"/>
                  </a:cubicBezTo>
                  <a:close/>
                </a:path>
              </a:pathLst>
            </a:custGeom>
            <a:solidFill>
              <a:srgbClr val="9BC1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8" name="Google Shape;14478;p16"/>
            <p:cNvSpPr/>
            <p:nvPr/>
          </p:nvSpPr>
          <p:spPr>
            <a:xfrm>
              <a:off x="5822400" y="2888325"/>
              <a:ext cx="62800" cy="41400"/>
            </a:xfrm>
            <a:custGeom>
              <a:avLst/>
              <a:gdLst/>
              <a:ahLst/>
              <a:cxnLst/>
              <a:rect l="l" t="t" r="r" b="b"/>
              <a:pathLst>
                <a:path w="2512" h="1656" extrusionOk="0">
                  <a:moveTo>
                    <a:pt x="1358" y="0"/>
                  </a:moveTo>
                  <a:cubicBezTo>
                    <a:pt x="997" y="0"/>
                    <a:pt x="609" y="88"/>
                    <a:pt x="269" y="88"/>
                  </a:cubicBezTo>
                  <a:cubicBezTo>
                    <a:pt x="175" y="88"/>
                    <a:pt x="85" y="82"/>
                    <a:pt x="0" y="65"/>
                  </a:cubicBezTo>
                  <a:lnTo>
                    <a:pt x="0" y="567"/>
                  </a:lnTo>
                  <a:lnTo>
                    <a:pt x="2512" y="1655"/>
                  </a:lnTo>
                  <a:lnTo>
                    <a:pt x="2512" y="1069"/>
                  </a:lnTo>
                  <a:cubicBezTo>
                    <a:pt x="2334" y="182"/>
                    <a:pt x="1875" y="0"/>
                    <a:pt x="1358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9" name="Google Shape;14479;p16"/>
            <p:cNvSpPr/>
            <p:nvPr/>
          </p:nvSpPr>
          <p:spPr>
            <a:xfrm>
              <a:off x="4062200" y="4897100"/>
              <a:ext cx="50250" cy="100500"/>
            </a:xfrm>
            <a:custGeom>
              <a:avLst/>
              <a:gdLst/>
              <a:ahLst/>
              <a:cxnLst/>
              <a:rect l="l" t="t" r="r" b="b"/>
              <a:pathLst>
                <a:path w="2010" h="4020" extrusionOk="0">
                  <a:moveTo>
                    <a:pt x="586" y="1"/>
                  </a:moveTo>
                  <a:lnTo>
                    <a:pt x="0" y="84"/>
                  </a:lnTo>
                  <a:cubicBezTo>
                    <a:pt x="168" y="1508"/>
                    <a:pt x="670" y="2847"/>
                    <a:pt x="1591" y="4019"/>
                  </a:cubicBezTo>
                  <a:cubicBezTo>
                    <a:pt x="1758" y="3601"/>
                    <a:pt x="2009" y="3266"/>
                    <a:pt x="1675" y="2847"/>
                  </a:cubicBezTo>
                  <a:cubicBezTo>
                    <a:pt x="1172" y="2177"/>
                    <a:pt x="921" y="1340"/>
                    <a:pt x="1089" y="503"/>
                  </a:cubicBezTo>
                  <a:lnTo>
                    <a:pt x="1089" y="336"/>
                  </a:lnTo>
                  <a:cubicBezTo>
                    <a:pt x="1005" y="168"/>
                    <a:pt x="921" y="84"/>
                    <a:pt x="837" y="1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0" name="Google Shape;14480;p16"/>
            <p:cNvSpPr/>
            <p:nvPr/>
          </p:nvSpPr>
          <p:spPr>
            <a:xfrm>
              <a:off x="3861275" y="4226700"/>
              <a:ext cx="48150" cy="57175"/>
            </a:xfrm>
            <a:custGeom>
              <a:avLst/>
              <a:gdLst/>
              <a:ahLst/>
              <a:cxnLst/>
              <a:rect l="l" t="t" r="r" b="b"/>
              <a:pathLst>
                <a:path w="1926" h="2287" extrusionOk="0">
                  <a:moveTo>
                    <a:pt x="1324" y="1"/>
                  </a:moveTo>
                  <a:cubicBezTo>
                    <a:pt x="1155" y="1"/>
                    <a:pt x="982" y="97"/>
                    <a:pt x="837" y="194"/>
                  </a:cubicBezTo>
                  <a:cubicBezTo>
                    <a:pt x="586" y="445"/>
                    <a:pt x="335" y="612"/>
                    <a:pt x="84" y="780"/>
                  </a:cubicBezTo>
                  <a:cubicBezTo>
                    <a:pt x="0" y="1282"/>
                    <a:pt x="168" y="1868"/>
                    <a:pt x="586" y="2287"/>
                  </a:cubicBezTo>
                  <a:cubicBezTo>
                    <a:pt x="921" y="1868"/>
                    <a:pt x="1340" y="1450"/>
                    <a:pt x="1675" y="1031"/>
                  </a:cubicBezTo>
                  <a:cubicBezTo>
                    <a:pt x="1926" y="780"/>
                    <a:pt x="1926" y="445"/>
                    <a:pt x="1675" y="194"/>
                  </a:cubicBezTo>
                  <a:cubicBezTo>
                    <a:pt x="1568" y="52"/>
                    <a:pt x="1447" y="1"/>
                    <a:pt x="1324" y="1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1" name="Google Shape;14481;p16"/>
            <p:cNvSpPr/>
            <p:nvPr/>
          </p:nvSpPr>
          <p:spPr>
            <a:xfrm>
              <a:off x="5207050" y="2634750"/>
              <a:ext cx="75375" cy="52175"/>
            </a:xfrm>
            <a:custGeom>
              <a:avLst/>
              <a:gdLst/>
              <a:ahLst/>
              <a:cxnLst/>
              <a:rect l="l" t="t" r="r" b="b"/>
              <a:pathLst>
                <a:path w="3015" h="2087" extrusionOk="0">
                  <a:moveTo>
                    <a:pt x="766" y="1"/>
                  </a:moveTo>
                  <a:cubicBezTo>
                    <a:pt x="486" y="1"/>
                    <a:pt x="317" y="667"/>
                    <a:pt x="36" y="667"/>
                  </a:cubicBezTo>
                  <a:cubicBezTo>
                    <a:pt x="25" y="667"/>
                    <a:pt x="13" y="666"/>
                    <a:pt x="1" y="664"/>
                  </a:cubicBezTo>
                  <a:lnTo>
                    <a:pt x="1" y="664"/>
                  </a:lnTo>
                  <a:cubicBezTo>
                    <a:pt x="838" y="1333"/>
                    <a:pt x="1926" y="1836"/>
                    <a:pt x="3015" y="2087"/>
                  </a:cubicBezTo>
                  <a:cubicBezTo>
                    <a:pt x="3015" y="915"/>
                    <a:pt x="1591" y="1250"/>
                    <a:pt x="1173" y="412"/>
                  </a:cubicBezTo>
                  <a:cubicBezTo>
                    <a:pt x="1009" y="109"/>
                    <a:pt x="879" y="1"/>
                    <a:pt x="766" y="1"/>
                  </a:cubicBezTo>
                  <a:close/>
                </a:path>
              </a:pathLst>
            </a:custGeom>
            <a:solidFill>
              <a:srgbClr val="97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2" name="Google Shape;14482;p16"/>
            <p:cNvSpPr/>
            <p:nvPr/>
          </p:nvSpPr>
          <p:spPr>
            <a:xfrm>
              <a:off x="4905675" y="4589425"/>
              <a:ext cx="35600" cy="73300"/>
            </a:xfrm>
            <a:custGeom>
              <a:avLst/>
              <a:gdLst/>
              <a:ahLst/>
              <a:cxnLst/>
              <a:rect l="l" t="t" r="r" b="b"/>
              <a:pathLst>
                <a:path w="1424" h="2932" extrusionOk="0">
                  <a:moveTo>
                    <a:pt x="1423" y="1"/>
                  </a:moveTo>
                  <a:lnTo>
                    <a:pt x="0" y="1257"/>
                  </a:lnTo>
                  <a:cubicBezTo>
                    <a:pt x="251" y="1926"/>
                    <a:pt x="754" y="2513"/>
                    <a:pt x="1423" y="2931"/>
                  </a:cubicBezTo>
                  <a:lnTo>
                    <a:pt x="1423" y="1"/>
                  </a:lnTo>
                  <a:close/>
                </a:path>
              </a:pathLst>
            </a:custGeom>
            <a:solidFill>
              <a:srgbClr val="7EA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3" name="Google Shape;14483;p16"/>
            <p:cNvSpPr/>
            <p:nvPr/>
          </p:nvSpPr>
          <p:spPr>
            <a:xfrm>
              <a:off x="3888475" y="4357125"/>
              <a:ext cx="52350" cy="87925"/>
            </a:xfrm>
            <a:custGeom>
              <a:avLst/>
              <a:gdLst/>
              <a:ahLst/>
              <a:cxnLst/>
              <a:rect l="l" t="t" r="r" b="b"/>
              <a:pathLst>
                <a:path w="2094" h="3517" extrusionOk="0">
                  <a:moveTo>
                    <a:pt x="84" y="0"/>
                  </a:moveTo>
                  <a:cubicBezTo>
                    <a:pt x="0" y="1256"/>
                    <a:pt x="335" y="2428"/>
                    <a:pt x="1005" y="3516"/>
                  </a:cubicBezTo>
                  <a:cubicBezTo>
                    <a:pt x="1424" y="3433"/>
                    <a:pt x="2093" y="3265"/>
                    <a:pt x="1759" y="2930"/>
                  </a:cubicBezTo>
                  <a:cubicBezTo>
                    <a:pt x="921" y="2093"/>
                    <a:pt x="838" y="921"/>
                    <a:pt x="84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4" name="Google Shape;14484;p16"/>
            <p:cNvSpPr/>
            <p:nvPr/>
          </p:nvSpPr>
          <p:spPr>
            <a:xfrm>
              <a:off x="5043800" y="3379700"/>
              <a:ext cx="64900" cy="52350"/>
            </a:xfrm>
            <a:custGeom>
              <a:avLst/>
              <a:gdLst/>
              <a:ahLst/>
              <a:cxnLst/>
              <a:rect l="l" t="t" r="r" b="b"/>
              <a:pathLst>
                <a:path w="2596" h="2094" extrusionOk="0">
                  <a:moveTo>
                    <a:pt x="2512" y="0"/>
                  </a:moveTo>
                  <a:lnTo>
                    <a:pt x="1" y="502"/>
                  </a:lnTo>
                  <a:cubicBezTo>
                    <a:pt x="754" y="1172"/>
                    <a:pt x="1591" y="1674"/>
                    <a:pt x="2512" y="2093"/>
                  </a:cubicBezTo>
                  <a:cubicBezTo>
                    <a:pt x="2596" y="1423"/>
                    <a:pt x="2010" y="670"/>
                    <a:pt x="2512" y="0"/>
                  </a:cubicBezTo>
                  <a:close/>
                </a:path>
              </a:pathLst>
            </a:custGeom>
            <a:solidFill>
              <a:srgbClr val="9BBE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5" name="Google Shape;14485;p16"/>
            <p:cNvSpPr/>
            <p:nvPr/>
          </p:nvSpPr>
          <p:spPr>
            <a:xfrm>
              <a:off x="4474500" y="3291775"/>
              <a:ext cx="41900" cy="62825"/>
            </a:xfrm>
            <a:custGeom>
              <a:avLst/>
              <a:gdLst/>
              <a:ahLst/>
              <a:cxnLst/>
              <a:rect l="l" t="t" r="r" b="b"/>
              <a:pathLst>
                <a:path w="1676" h="2513" extrusionOk="0">
                  <a:moveTo>
                    <a:pt x="168" y="1"/>
                  </a:moveTo>
                  <a:lnTo>
                    <a:pt x="168" y="503"/>
                  </a:lnTo>
                  <a:cubicBezTo>
                    <a:pt x="336" y="1173"/>
                    <a:pt x="1" y="2010"/>
                    <a:pt x="671" y="2512"/>
                  </a:cubicBezTo>
                  <a:lnTo>
                    <a:pt x="1675" y="1508"/>
                  </a:lnTo>
                  <a:cubicBezTo>
                    <a:pt x="1340" y="838"/>
                    <a:pt x="838" y="336"/>
                    <a:pt x="168" y="1"/>
                  </a:cubicBezTo>
                  <a:close/>
                </a:path>
              </a:pathLst>
            </a:custGeom>
            <a:solidFill>
              <a:srgbClr val="90B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6" name="Google Shape;14486;p16"/>
            <p:cNvSpPr/>
            <p:nvPr/>
          </p:nvSpPr>
          <p:spPr>
            <a:xfrm>
              <a:off x="5851700" y="3530375"/>
              <a:ext cx="58625" cy="48175"/>
            </a:xfrm>
            <a:custGeom>
              <a:avLst/>
              <a:gdLst/>
              <a:ahLst/>
              <a:cxnLst/>
              <a:rect l="l" t="t" r="r" b="b"/>
              <a:pathLst>
                <a:path w="2345" h="1927" extrusionOk="0">
                  <a:moveTo>
                    <a:pt x="335" y="1"/>
                  </a:moveTo>
                  <a:cubicBezTo>
                    <a:pt x="0" y="587"/>
                    <a:pt x="0" y="1089"/>
                    <a:pt x="670" y="1424"/>
                  </a:cubicBezTo>
                  <a:cubicBezTo>
                    <a:pt x="1172" y="1675"/>
                    <a:pt x="1759" y="1926"/>
                    <a:pt x="2345" y="1926"/>
                  </a:cubicBezTo>
                  <a:cubicBezTo>
                    <a:pt x="1842" y="1173"/>
                    <a:pt x="1172" y="503"/>
                    <a:pt x="335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7" name="Google Shape;14487;p16"/>
            <p:cNvSpPr/>
            <p:nvPr/>
          </p:nvSpPr>
          <p:spPr>
            <a:xfrm>
              <a:off x="3804750" y="2712025"/>
              <a:ext cx="60725" cy="64900"/>
            </a:xfrm>
            <a:custGeom>
              <a:avLst/>
              <a:gdLst/>
              <a:ahLst/>
              <a:cxnLst/>
              <a:rect l="l" t="t" r="r" b="b"/>
              <a:pathLst>
                <a:path w="2429" h="2596" extrusionOk="0">
                  <a:moveTo>
                    <a:pt x="503" y="0"/>
                  </a:moveTo>
                  <a:lnTo>
                    <a:pt x="252" y="252"/>
                  </a:lnTo>
                  <a:cubicBezTo>
                    <a:pt x="1" y="1089"/>
                    <a:pt x="336" y="1926"/>
                    <a:pt x="1089" y="2428"/>
                  </a:cubicBezTo>
                  <a:lnTo>
                    <a:pt x="1424" y="2596"/>
                  </a:lnTo>
                  <a:lnTo>
                    <a:pt x="2429" y="259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8" name="Google Shape;14488;p16"/>
            <p:cNvSpPr/>
            <p:nvPr/>
          </p:nvSpPr>
          <p:spPr>
            <a:xfrm>
              <a:off x="5119150" y="3424475"/>
              <a:ext cx="41875" cy="41050"/>
            </a:xfrm>
            <a:custGeom>
              <a:avLst/>
              <a:gdLst/>
              <a:ahLst/>
              <a:cxnLst/>
              <a:rect l="l" t="t" r="r" b="b"/>
              <a:pathLst>
                <a:path w="1675" h="1642" extrusionOk="0">
                  <a:moveTo>
                    <a:pt x="482" y="1"/>
                  </a:moveTo>
                  <a:cubicBezTo>
                    <a:pt x="229" y="1"/>
                    <a:pt x="48" y="201"/>
                    <a:pt x="1" y="721"/>
                  </a:cubicBezTo>
                  <a:cubicBezTo>
                    <a:pt x="419" y="1139"/>
                    <a:pt x="1005" y="1474"/>
                    <a:pt x="1508" y="1642"/>
                  </a:cubicBezTo>
                  <a:cubicBezTo>
                    <a:pt x="1508" y="1139"/>
                    <a:pt x="1675" y="721"/>
                    <a:pt x="1173" y="302"/>
                  </a:cubicBezTo>
                  <a:cubicBezTo>
                    <a:pt x="917" y="120"/>
                    <a:pt x="678" y="1"/>
                    <a:pt x="482" y="1"/>
                  </a:cubicBezTo>
                  <a:close/>
                </a:path>
              </a:pathLst>
            </a:custGeom>
            <a:solidFill>
              <a:srgbClr val="A9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9" name="Google Shape;14489;p16"/>
            <p:cNvSpPr/>
            <p:nvPr/>
          </p:nvSpPr>
          <p:spPr>
            <a:xfrm>
              <a:off x="4531025" y="2672250"/>
              <a:ext cx="75375" cy="41100"/>
            </a:xfrm>
            <a:custGeom>
              <a:avLst/>
              <a:gdLst/>
              <a:ahLst/>
              <a:cxnLst/>
              <a:rect l="l" t="t" r="r" b="b"/>
              <a:pathLst>
                <a:path w="3015" h="1644" extrusionOk="0">
                  <a:moveTo>
                    <a:pt x="0" y="1"/>
                  </a:moveTo>
                  <a:lnTo>
                    <a:pt x="0" y="1"/>
                  </a:lnTo>
                  <a:cubicBezTo>
                    <a:pt x="432" y="1008"/>
                    <a:pt x="1420" y="1644"/>
                    <a:pt x="2486" y="1644"/>
                  </a:cubicBezTo>
                  <a:cubicBezTo>
                    <a:pt x="2660" y="1644"/>
                    <a:pt x="2837" y="1627"/>
                    <a:pt x="3014" y="1591"/>
                  </a:cubicBezTo>
                  <a:cubicBezTo>
                    <a:pt x="2093" y="922"/>
                    <a:pt x="1089" y="419"/>
                    <a:pt x="0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0" name="Google Shape;14490;p16"/>
            <p:cNvSpPr/>
            <p:nvPr/>
          </p:nvSpPr>
          <p:spPr>
            <a:xfrm>
              <a:off x="3878000" y="2649225"/>
              <a:ext cx="60725" cy="39800"/>
            </a:xfrm>
            <a:custGeom>
              <a:avLst/>
              <a:gdLst/>
              <a:ahLst/>
              <a:cxnLst/>
              <a:rect l="l" t="t" r="r" b="b"/>
              <a:pathLst>
                <a:path w="2429" h="1592" extrusionOk="0">
                  <a:moveTo>
                    <a:pt x="1" y="1"/>
                  </a:moveTo>
                  <a:cubicBezTo>
                    <a:pt x="587" y="754"/>
                    <a:pt x="1424" y="1340"/>
                    <a:pt x="2429" y="1592"/>
                  </a:cubicBezTo>
                  <a:cubicBezTo>
                    <a:pt x="2094" y="252"/>
                    <a:pt x="1257" y="1"/>
                    <a:pt x="1" y="1"/>
                  </a:cubicBezTo>
                  <a:close/>
                </a:path>
              </a:pathLst>
            </a:custGeom>
            <a:solidFill>
              <a:srgbClr val="A2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1" name="Google Shape;14491;p16"/>
            <p:cNvSpPr/>
            <p:nvPr/>
          </p:nvSpPr>
          <p:spPr>
            <a:xfrm>
              <a:off x="3878000" y="3339925"/>
              <a:ext cx="33525" cy="52350"/>
            </a:xfrm>
            <a:custGeom>
              <a:avLst/>
              <a:gdLst/>
              <a:ahLst/>
              <a:cxnLst/>
              <a:rect l="l" t="t" r="r" b="b"/>
              <a:pathLst>
                <a:path w="1341" h="2094" extrusionOk="0">
                  <a:moveTo>
                    <a:pt x="1" y="0"/>
                  </a:moveTo>
                  <a:lnTo>
                    <a:pt x="1" y="2010"/>
                  </a:lnTo>
                  <a:lnTo>
                    <a:pt x="1340" y="2093"/>
                  </a:lnTo>
                  <a:cubicBezTo>
                    <a:pt x="1173" y="1256"/>
                    <a:pt x="671" y="503"/>
                    <a:pt x="1" y="0"/>
                  </a:cubicBezTo>
                  <a:close/>
                </a:path>
              </a:pathLst>
            </a:custGeom>
            <a:solidFill>
              <a:srgbClr val="A6B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2" name="Google Shape;14492;p16"/>
            <p:cNvSpPr/>
            <p:nvPr/>
          </p:nvSpPr>
          <p:spPr>
            <a:xfrm>
              <a:off x="3871725" y="4288650"/>
              <a:ext cx="48175" cy="58025"/>
            </a:xfrm>
            <a:custGeom>
              <a:avLst/>
              <a:gdLst/>
              <a:ahLst/>
              <a:cxnLst/>
              <a:rect l="l" t="t" r="r" b="b"/>
              <a:pathLst>
                <a:path w="1927" h="2321" extrusionOk="0">
                  <a:moveTo>
                    <a:pt x="1241" y="0"/>
                  </a:moveTo>
                  <a:cubicBezTo>
                    <a:pt x="941" y="0"/>
                    <a:pt x="649" y="252"/>
                    <a:pt x="385" y="252"/>
                  </a:cubicBezTo>
                  <a:cubicBezTo>
                    <a:pt x="340" y="252"/>
                    <a:pt x="296" y="245"/>
                    <a:pt x="252" y="227"/>
                  </a:cubicBezTo>
                  <a:lnTo>
                    <a:pt x="252" y="227"/>
                  </a:lnTo>
                  <a:cubicBezTo>
                    <a:pt x="168" y="981"/>
                    <a:pt x="1" y="1734"/>
                    <a:pt x="587" y="2320"/>
                  </a:cubicBezTo>
                  <a:lnTo>
                    <a:pt x="838" y="2320"/>
                  </a:lnTo>
                  <a:cubicBezTo>
                    <a:pt x="922" y="2153"/>
                    <a:pt x="1089" y="1986"/>
                    <a:pt x="1173" y="1818"/>
                  </a:cubicBezTo>
                  <a:cubicBezTo>
                    <a:pt x="1508" y="1567"/>
                    <a:pt x="1759" y="1148"/>
                    <a:pt x="1926" y="814"/>
                  </a:cubicBezTo>
                  <a:cubicBezTo>
                    <a:pt x="1926" y="562"/>
                    <a:pt x="1843" y="395"/>
                    <a:pt x="1675" y="227"/>
                  </a:cubicBezTo>
                  <a:cubicBezTo>
                    <a:pt x="1530" y="58"/>
                    <a:pt x="1384" y="0"/>
                    <a:pt x="1241" y="0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3" name="Google Shape;14493;p16"/>
            <p:cNvSpPr/>
            <p:nvPr/>
          </p:nvSpPr>
          <p:spPr>
            <a:xfrm>
              <a:off x="5357750" y="3126425"/>
              <a:ext cx="62825" cy="50275"/>
            </a:xfrm>
            <a:custGeom>
              <a:avLst/>
              <a:gdLst/>
              <a:ahLst/>
              <a:cxnLst/>
              <a:rect l="l" t="t" r="r" b="b"/>
              <a:pathLst>
                <a:path w="2513" h="2011" extrusionOk="0">
                  <a:moveTo>
                    <a:pt x="1" y="1"/>
                  </a:moveTo>
                  <a:cubicBezTo>
                    <a:pt x="1" y="1089"/>
                    <a:pt x="922" y="1340"/>
                    <a:pt x="1424" y="2010"/>
                  </a:cubicBezTo>
                  <a:cubicBezTo>
                    <a:pt x="1632" y="1733"/>
                    <a:pt x="1955" y="1570"/>
                    <a:pt x="2298" y="1570"/>
                  </a:cubicBezTo>
                  <a:cubicBezTo>
                    <a:pt x="2369" y="1570"/>
                    <a:pt x="2440" y="1577"/>
                    <a:pt x="2512" y="1592"/>
                  </a:cubicBezTo>
                  <a:cubicBezTo>
                    <a:pt x="1759" y="922"/>
                    <a:pt x="922" y="420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4" name="Google Shape;14494;p16"/>
            <p:cNvSpPr/>
            <p:nvPr/>
          </p:nvSpPr>
          <p:spPr>
            <a:xfrm>
              <a:off x="3639400" y="1644600"/>
              <a:ext cx="50275" cy="31650"/>
            </a:xfrm>
            <a:custGeom>
              <a:avLst/>
              <a:gdLst/>
              <a:ahLst/>
              <a:cxnLst/>
              <a:rect l="l" t="t" r="r" b="b"/>
              <a:pathLst>
                <a:path w="2011" h="1266" extrusionOk="0">
                  <a:moveTo>
                    <a:pt x="1" y="1"/>
                  </a:moveTo>
                  <a:lnTo>
                    <a:pt x="1" y="1"/>
                  </a:lnTo>
                  <a:cubicBezTo>
                    <a:pt x="230" y="871"/>
                    <a:pt x="334" y="1265"/>
                    <a:pt x="641" y="1265"/>
                  </a:cubicBezTo>
                  <a:cubicBezTo>
                    <a:pt x="896" y="1265"/>
                    <a:pt x="1290" y="996"/>
                    <a:pt x="2010" y="503"/>
                  </a:cubicBezTo>
                  <a:lnTo>
                    <a:pt x="2010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5" name="Google Shape;14495;p16"/>
            <p:cNvSpPr/>
            <p:nvPr/>
          </p:nvSpPr>
          <p:spPr>
            <a:xfrm>
              <a:off x="4081025" y="3892475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922" y="0"/>
                  </a:moveTo>
                  <a:cubicBezTo>
                    <a:pt x="838" y="168"/>
                    <a:pt x="922" y="335"/>
                    <a:pt x="754" y="503"/>
                  </a:cubicBezTo>
                  <a:cubicBezTo>
                    <a:pt x="252" y="1089"/>
                    <a:pt x="1" y="1591"/>
                    <a:pt x="1173" y="1675"/>
                  </a:cubicBezTo>
                  <a:cubicBezTo>
                    <a:pt x="1424" y="1758"/>
                    <a:pt x="1591" y="1926"/>
                    <a:pt x="1843" y="2010"/>
                  </a:cubicBezTo>
                  <a:cubicBezTo>
                    <a:pt x="1843" y="1256"/>
                    <a:pt x="1508" y="503"/>
                    <a:pt x="922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6" name="Google Shape;14496;p16"/>
            <p:cNvSpPr/>
            <p:nvPr/>
          </p:nvSpPr>
          <p:spPr>
            <a:xfrm>
              <a:off x="3976375" y="3166200"/>
              <a:ext cx="37700" cy="50250"/>
            </a:xfrm>
            <a:custGeom>
              <a:avLst/>
              <a:gdLst/>
              <a:ahLst/>
              <a:cxnLst/>
              <a:rect l="l" t="t" r="r" b="b"/>
              <a:pathLst>
                <a:path w="1508" h="2010" extrusionOk="0">
                  <a:moveTo>
                    <a:pt x="1" y="1"/>
                  </a:moveTo>
                  <a:cubicBezTo>
                    <a:pt x="419" y="670"/>
                    <a:pt x="419" y="1508"/>
                    <a:pt x="1005" y="2010"/>
                  </a:cubicBezTo>
                  <a:cubicBezTo>
                    <a:pt x="1508" y="922"/>
                    <a:pt x="1340" y="168"/>
                    <a:pt x="1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7" name="Google Shape;14497;p16"/>
            <p:cNvSpPr/>
            <p:nvPr/>
          </p:nvSpPr>
          <p:spPr>
            <a:xfrm>
              <a:off x="3321275" y="2136450"/>
              <a:ext cx="39800" cy="37700"/>
            </a:xfrm>
            <a:custGeom>
              <a:avLst/>
              <a:gdLst/>
              <a:ahLst/>
              <a:cxnLst/>
              <a:rect l="l" t="t" r="r" b="b"/>
              <a:pathLst>
                <a:path w="1592" h="1508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1089"/>
                    <a:pt x="503" y="1508"/>
                    <a:pt x="1591" y="1508"/>
                  </a:cubicBezTo>
                  <a:cubicBezTo>
                    <a:pt x="1340" y="838"/>
                    <a:pt x="754" y="252"/>
                    <a:pt x="84" y="1"/>
                  </a:cubicBezTo>
                  <a:close/>
                </a:path>
              </a:pathLst>
            </a:custGeom>
            <a:solidFill>
              <a:srgbClr val="99B0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8" name="Google Shape;14498;p16"/>
            <p:cNvSpPr/>
            <p:nvPr/>
          </p:nvSpPr>
          <p:spPr>
            <a:xfrm>
              <a:off x="3107800" y="2073675"/>
              <a:ext cx="39775" cy="50250"/>
            </a:xfrm>
            <a:custGeom>
              <a:avLst/>
              <a:gdLst/>
              <a:ahLst/>
              <a:cxnLst/>
              <a:rect l="l" t="t" r="r" b="b"/>
              <a:pathLst>
                <a:path w="1591" h="2010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837"/>
                    <a:pt x="837" y="1591"/>
                    <a:pt x="1591" y="2009"/>
                  </a:cubicBezTo>
                  <a:cubicBezTo>
                    <a:pt x="1591" y="1005"/>
                    <a:pt x="921" y="251"/>
                    <a:pt x="0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9" name="Google Shape;14499;p16"/>
            <p:cNvSpPr/>
            <p:nvPr/>
          </p:nvSpPr>
          <p:spPr>
            <a:xfrm>
              <a:off x="3677075" y="2488075"/>
              <a:ext cx="35625" cy="37700"/>
            </a:xfrm>
            <a:custGeom>
              <a:avLst/>
              <a:gdLst/>
              <a:ahLst/>
              <a:cxnLst/>
              <a:rect l="l" t="t" r="r" b="b"/>
              <a:pathLst>
                <a:path w="1425" h="1508" extrusionOk="0">
                  <a:moveTo>
                    <a:pt x="1" y="1"/>
                  </a:moveTo>
                  <a:lnTo>
                    <a:pt x="1" y="503"/>
                  </a:lnTo>
                  <a:cubicBezTo>
                    <a:pt x="252" y="1089"/>
                    <a:pt x="838" y="1424"/>
                    <a:pt x="1424" y="1507"/>
                  </a:cubicBezTo>
                  <a:cubicBezTo>
                    <a:pt x="1173" y="838"/>
                    <a:pt x="671" y="252"/>
                    <a:pt x="1" y="1"/>
                  </a:cubicBezTo>
                  <a:close/>
                </a:path>
              </a:pathLst>
            </a:custGeom>
            <a:solidFill>
              <a:srgbClr val="8C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0" name="Google Shape;14500;p16"/>
            <p:cNvSpPr/>
            <p:nvPr/>
          </p:nvSpPr>
          <p:spPr>
            <a:xfrm>
              <a:off x="5596350" y="2360400"/>
              <a:ext cx="39800" cy="25950"/>
            </a:xfrm>
            <a:custGeom>
              <a:avLst/>
              <a:gdLst/>
              <a:ahLst/>
              <a:cxnLst/>
              <a:rect l="l" t="t" r="r" b="b"/>
              <a:pathLst>
                <a:path w="1592" h="1038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853"/>
                    <a:pt x="491" y="1038"/>
                    <a:pt x="1074" y="1038"/>
                  </a:cubicBezTo>
                  <a:cubicBezTo>
                    <a:pt x="1236" y="1038"/>
                    <a:pt x="1410" y="1023"/>
                    <a:pt x="1591" y="1005"/>
                  </a:cubicBezTo>
                  <a:cubicBezTo>
                    <a:pt x="1256" y="419"/>
                    <a:pt x="670" y="84"/>
                    <a:pt x="1" y="1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1" name="Google Shape;14501;p16"/>
            <p:cNvSpPr/>
            <p:nvPr/>
          </p:nvSpPr>
          <p:spPr>
            <a:xfrm>
              <a:off x="5947975" y="3618300"/>
              <a:ext cx="35600" cy="37675"/>
            </a:xfrm>
            <a:custGeom>
              <a:avLst/>
              <a:gdLst/>
              <a:ahLst/>
              <a:cxnLst/>
              <a:rect l="l" t="t" r="r" b="b"/>
              <a:pathLst>
                <a:path w="1424" h="1507" extrusionOk="0">
                  <a:moveTo>
                    <a:pt x="1" y="0"/>
                  </a:moveTo>
                  <a:cubicBezTo>
                    <a:pt x="1" y="754"/>
                    <a:pt x="587" y="1507"/>
                    <a:pt x="1424" y="1507"/>
                  </a:cubicBezTo>
                  <a:cubicBezTo>
                    <a:pt x="1173" y="837"/>
                    <a:pt x="670" y="251"/>
                    <a:pt x="1" y="0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2" name="Google Shape;14502;p16"/>
            <p:cNvSpPr/>
            <p:nvPr/>
          </p:nvSpPr>
          <p:spPr>
            <a:xfrm>
              <a:off x="4101950" y="4997575"/>
              <a:ext cx="31425" cy="50250"/>
            </a:xfrm>
            <a:custGeom>
              <a:avLst/>
              <a:gdLst/>
              <a:ahLst/>
              <a:cxnLst/>
              <a:rect l="l" t="t" r="r" b="b"/>
              <a:pathLst>
                <a:path w="1257" h="2010" extrusionOk="0">
                  <a:moveTo>
                    <a:pt x="1" y="0"/>
                  </a:moveTo>
                  <a:lnTo>
                    <a:pt x="1" y="0"/>
                  </a:lnTo>
                  <a:cubicBezTo>
                    <a:pt x="85" y="837"/>
                    <a:pt x="419" y="1507"/>
                    <a:pt x="1006" y="2010"/>
                  </a:cubicBezTo>
                  <a:cubicBezTo>
                    <a:pt x="1173" y="1926"/>
                    <a:pt x="1257" y="1675"/>
                    <a:pt x="1089" y="1507"/>
                  </a:cubicBezTo>
                  <a:cubicBezTo>
                    <a:pt x="1089" y="837"/>
                    <a:pt x="671" y="251"/>
                    <a:pt x="1" y="0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3" name="Google Shape;14503;p16"/>
            <p:cNvSpPr/>
            <p:nvPr/>
          </p:nvSpPr>
          <p:spPr>
            <a:xfrm>
              <a:off x="3785925" y="3917575"/>
              <a:ext cx="41875" cy="64925"/>
            </a:xfrm>
            <a:custGeom>
              <a:avLst/>
              <a:gdLst/>
              <a:ahLst/>
              <a:cxnLst/>
              <a:rect l="l" t="t" r="r" b="b"/>
              <a:pathLst>
                <a:path w="1675" h="2597" extrusionOk="0">
                  <a:moveTo>
                    <a:pt x="84" y="1"/>
                  </a:moveTo>
                  <a:lnTo>
                    <a:pt x="84" y="1089"/>
                  </a:lnTo>
                  <a:cubicBezTo>
                    <a:pt x="168" y="1592"/>
                    <a:pt x="0" y="2178"/>
                    <a:pt x="503" y="2596"/>
                  </a:cubicBezTo>
                  <a:lnTo>
                    <a:pt x="586" y="2429"/>
                  </a:lnTo>
                  <a:cubicBezTo>
                    <a:pt x="1172" y="1508"/>
                    <a:pt x="1675" y="503"/>
                    <a:pt x="8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4" name="Google Shape;14504;p16"/>
            <p:cNvSpPr/>
            <p:nvPr/>
          </p:nvSpPr>
          <p:spPr>
            <a:xfrm>
              <a:off x="5778450" y="2488075"/>
              <a:ext cx="46075" cy="33525"/>
            </a:xfrm>
            <a:custGeom>
              <a:avLst/>
              <a:gdLst/>
              <a:ahLst/>
              <a:cxnLst/>
              <a:rect l="l" t="t" r="r" b="b"/>
              <a:pathLst>
                <a:path w="1843" h="1341" extrusionOk="0">
                  <a:moveTo>
                    <a:pt x="754" y="1"/>
                  </a:moveTo>
                  <a:lnTo>
                    <a:pt x="670" y="84"/>
                  </a:lnTo>
                  <a:cubicBezTo>
                    <a:pt x="335" y="335"/>
                    <a:pt x="0" y="670"/>
                    <a:pt x="419" y="1089"/>
                  </a:cubicBezTo>
                  <a:cubicBezTo>
                    <a:pt x="586" y="1256"/>
                    <a:pt x="816" y="1340"/>
                    <a:pt x="1057" y="1340"/>
                  </a:cubicBezTo>
                  <a:cubicBezTo>
                    <a:pt x="1298" y="1340"/>
                    <a:pt x="1549" y="1256"/>
                    <a:pt x="1758" y="1089"/>
                  </a:cubicBezTo>
                  <a:lnTo>
                    <a:pt x="1842" y="838"/>
                  </a:lnTo>
                  <a:cubicBezTo>
                    <a:pt x="1591" y="419"/>
                    <a:pt x="1172" y="168"/>
                    <a:pt x="754" y="1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5" name="Google Shape;14505;p16"/>
            <p:cNvSpPr/>
            <p:nvPr/>
          </p:nvSpPr>
          <p:spPr>
            <a:xfrm>
              <a:off x="5382875" y="3596550"/>
              <a:ext cx="44875" cy="32225"/>
            </a:xfrm>
            <a:custGeom>
              <a:avLst/>
              <a:gdLst/>
              <a:ahLst/>
              <a:cxnLst/>
              <a:rect l="l" t="t" r="r" b="b"/>
              <a:pathLst>
                <a:path w="1795" h="1289" extrusionOk="0">
                  <a:moveTo>
                    <a:pt x="962" y="1"/>
                  </a:moveTo>
                  <a:cubicBezTo>
                    <a:pt x="754" y="1"/>
                    <a:pt x="513" y="45"/>
                    <a:pt x="251" y="117"/>
                  </a:cubicBezTo>
                  <a:lnTo>
                    <a:pt x="0" y="368"/>
                  </a:lnTo>
                  <a:cubicBezTo>
                    <a:pt x="419" y="870"/>
                    <a:pt x="1005" y="954"/>
                    <a:pt x="1591" y="1289"/>
                  </a:cubicBezTo>
                  <a:lnTo>
                    <a:pt x="1675" y="1121"/>
                  </a:lnTo>
                  <a:cubicBezTo>
                    <a:pt x="1794" y="282"/>
                    <a:pt x="1485" y="1"/>
                    <a:pt x="962" y="1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6" name="Google Shape;14506;p16"/>
            <p:cNvSpPr/>
            <p:nvPr/>
          </p:nvSpPr>
          <p:spPr>
            <a:xfrm>
              <a:off x="5345200" y="3572075"/>
              <a:ext cx="41875" cy="33675"/>
            </a:xfrm>
            <a:custGeom>
              <a:avLst/>
              <a:gdLst/>
              <a:ahLst/>
              <a:cxnLst/>
              <a:rect l="l" t="t" r="r" b="b"/>
              <a:pathLst>
                <a:path w="1675" h="1347" extrusionOk="0">
                  <a:moveTo>
                    <a:pt x="659" y="0"/>
                  </a:moveTo>
                  <a:cubicBezTo>
                    <a:pt x="461" y="0"/>
                    <a:pt x="262" y="56"/>
                    <a:pt x="84" y="175"/>
                  </a:cubicBezTo>
                  <a:lnTo>
                    <a:pt x="0" y="426"/>
                  </a:lnTo>
                  <a:cubicBezTo>
                    <a:pt x="251" y="928"/>
                    <a:pt x="837" y="1263"/>
                    <a:pt x="1507" y="1347"/>
                  </a:cubicBezTo>
                  <a:lnTo>
                    <a:pt x="1591" y="1179"/>
                  </a:lnTo>
                  <a:lnTo>
                    <a:pt x="1675" y="844"/>
                  </a:lnTo>
                  <a:cubicBezTo>
                    <a:pt x="1675" y="761"/>
                    <a:pt x="1591" y="677"/>
                    <a:pt x="1591" y="510"/>
                  </a:cubicBezTo>
                  <a:cubicBezTo>
                    <a:pt x="1375" y="185"/>
                    <a:pt x="1019" y="0"/>
                    <a:pt x="659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7" name="Google Shape;14507;p16"/>
            <p:cNvSpPr/>
            <p:nvPr/>
          </p:nvSpPr>
          <p:spPr>
            <a:xfrm>
              <a:off x="3591275" y="2649225"/>
              <a:ext cx="35600" cy="41900"/>
            </a:xfrm>
            <a:custGeom>
              <a:avLst/>
              <a:gdLst/>
              <a:ahLst/>
              <a:cxnLst/>
              <a:rect l="l" t="t" r="r" b="b"/>
              <a:pathLst>
                <a:path w="1424" h="1676" extrusionOk="0">
                  <a:moveTo>
                    <a:pt x="921" y="1"/>
                  </a:moveTo>
                  <a:cubicBezTo>
                    <a:pt x="0" y="503"/>
                    <a:pt x="168" y="1006"/>
                    <a:pt x="838" y="1675"/>
                  </a:cubicBezTo>
                  <a:lnTo>
                    <a:pt x="1424" y="1089"/>
                  </a:lnTo>
                  <a:lnTo>
                    <a:pt x="921" y="1"/>
                  </a:lnTo>
                  <a:close/>
                </a:path>
              </a:pathLst>
            </a:custGeom>
            <a:solidFill>
              <a:srgbClr val="CBE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8" name="Google Shape;14508;p16"/>
            <p:cNvSpPr/>
            <p:nvPr/>
          </p:nvSpPr>
          <p:spPr>
            <a:xfrm>
              <a:off x="4556150" y="3365025"/>
              <a:ext cx="27225" cy="36150"/>
            </a:xfrm>
            <a:custGeom>
              <a:avLst/>
              <a:gdLst/>
              <a:ahLst/>
              <a:cxnLst/>
              <a:rect l="l" t="t" r="r" b="b"/>
              <a:pathLst>
                <a:path w="1089" h="1446" extrusionOk="0">
                  <a:moveTo>
                    <a:pt x="0" y="1"/>
                  </a:moveTo>
                  <a:cubicBezTo>
                    <a:pt x="0" y="252"/>
                    <a:pt x="0" y="671"/>
                    <a:pt x="0" y="1006"/>
                  </a:cubicBezTo>
                  <a:lnTo>
                    <a:pt x="0" y="1089"/>
                  </a:lnTo>
                  <a:cubicBezTo>
                    <a:pt x="69" y="1296"/>
                    <a:pt x="308" y="1446"/>
                    <a:pt x="530" y="1446"/>
                  </a:cubicBezTo>
                  <a:cubicBezTo>
                    <a:pt x="578" y="1446"/>
                    <a:pt x="625" y="1439"/>
                    <a:pt x="670" y="1424"/>
                  </a:cubicBezTo>
                  <a:cubicBezTo>
                    <a:pt x="921" y="1341"/>
                    <a:pt x="1005" y="1173"/>
                    <a:pt x="1088" y="1006"/>
                  </a:cubicBezTo>
                  <a:cubicBezTo>
                    <a:pt x="921" y="503"/>
                    <a:pt x="502" y="85"/>
                    <a:pt x="0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9" name="Google Shape;14509;p16"/>
            <p:cNvSpPr/>
            <p:nvPr/>
          </p:nvSpPr>
          <p:spPr>
            <a:xfrm>
              <a:off x="4618925" y="3427825"/>
              <a:ext cx="25150" cy="38225"/>
            </a:xfrm>
            <a:custGeom>
              <a:avLst/>
              <a:gdLst/>
              <a:ahLst/>
              <a:cxnLst/>
              <a:rect l="l" t="t" r="r" b="b"/>
              <a:pathLst>
                <a:path w="1006" h="1529" extrusionOk="0">
                  <a:moveTo>
                    <a:pt x="1" y="1"/>
                  </a:moveTo>
                  <a:lnTo>
                    <a:pt x="1" y="1508"/>
                  </a:lnTo>
                  <a:cubicBezTo>
                    <a:pt x="70" y="1521"/>
                    <a:pt x="138" y="1528"/>
                    <a:pt x="203" y="1528"/>
                  </a:cubicBezTo>
                  <a:cubicBezTo>
                    <a:pt x="529" y="1528"/>
                    <a:pt x="796" y="1354"/>
                    <a:pt x="1005" y="1005"/>
                  </a:cubicBezTo>
                  <a:cubicBezTo>
                    <a:pt x="754" y="921"/>
                    <a:pt x="587" y="670"/>
                    <a:pt x="503" y="503"/>
                  </a:cubicBezTo>
                  <a:cubicBezTo>
                    <a:pt x="503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0" name="Google Shape;14510;p16"/>
            <p:cNvSpPr/>
            <p:nvPr/>
          </p:nvSpPr>
          <p:spPr>
            <a:xfrm>
              <a:off x="4916450" y="3804575"/>
              <a:ext cx="26925" cy="25350"/>
            </a:xfrm>
            <a:custGeom>
              <a:avLst/>
              <a:gdLst/>
              <a:ahLst/>
              <a:cxnLst/>
              <a:rect l="l" t="t" r="r" b="b"/>
              <a:pathLst>
                <a:path w="1077" h="1014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543"/>
                    <a:pt x="420" y="1014"/>
                    <a:pt x="948" y="1014"/>
                  </a:cubicBezTo>
                  <a:cubicBezTo>
                    <a:pt x="990" y="1014"/>
                    <a:pt x="1033" y="1011"/>
                    <a:pt x="1076" y="1005"/>
                  </a:cubicBezTo>
                  <a:cubicBezTo>
                    <a:pt x="909" y="586"/>
                    <a:pt x="574" y="168"/>
                    <a:pt x="155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1" name="Google Shape;14511;p16"/>
            <p:cNvSpPr/>
            <p:nvPr/>
          </p:nvSpPr>
          <p:spPr>
            <a:xfrm>
              <a:off x="4577075" y="3388050"/>
              <a:ext cx="31400" cy="32075"/>
            </a:xfrm>
            <a:custGeom>
              <a:avLst/>
              <a:gdLst/>
              <a:ahLst/>
              <a:cxnLst/>
              <a:rect l="l" t="t" r="r" b="b"/>
              <a:pathLst>
                <a:path w="1256" h="1283" extrusionOk="0">
                  <a:moveTo>
                    <a:pt x="251" y="1"/>
                  </a:moveTo>
                  <a:lnTo>
                    <a:pt x="84" y="168"/>
                  </a:lnTo>
                  <a:cubicBezTo>
                    <a:pt x="0" y="420"/>
                    <a:pt x="0" y="587"/>
                    <a:pt x="168" y="754"/>
                  </a:cubicBezTo>
                  <a:cubicBezTo>
                    <a:pt x="251" y="922"/>
                    <a:pt x="419" y="1006"/>
                    <a:pt x="670" y="1173"/>
                  </a:cubicBezTo>
                  <a:cubicBezTo>
                    <a:pt x="774" y="1242"/>
                    <a:pt x="864" y="1283"/>
                    <a:pt x="945" y="1283"/>
                  </a:cubicBezTo>
                  <a:cubicBezTo>
                    <a:pt x="1060" y="1283"/>
                    <a:pt x="1158" y="1202"/>
                    <a:pt x="1256" y="1006"/>
                  </a:cubicBezTo>
                  <a:cubicBezTo>
                    <a:pt x="1172" y="503"/>
                    <a:pt x="754" y="85"/>
                    <a:pt x="251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2" name="Google Shape;14512;p16"/>
            <p:cNvSpPr/>
            <p:nvPr/>
          </p:nvSpPr>
          <p:spPr>
            <a:xfrm>
              <a:off x="4491250" y="39929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3" name="Google Shape;14513;p16"/>
            <p:cNvSpPr/>
            <p:nvPr/>
          </p:nvSpPr>
          <p:spPr>
            <a:xfrm>
              <a:off x="4478700" y="396990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1"/>
                  </a:moveTo>
                  <a:cubicBezTo>
                    <a:pt x="0" y="336"/>
                    <a:pt x="168" y="754"/>
                    <a:pt x="503" y="922"/>
                  </a:cubicBezTo>
                  <a:cubicBezTo>
                    <a:pt x="586" y="503"/>
                    <a:pt x="335" y="85"/>
                    <a:pt x="0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4" name="Google Shape;14514;p16"/>
            <p:cNvSpPr/>
            <p:nvPr/>
          </p:nvSpPr>
          <p:spPr>
            <a:xfrm>
              <a:off x="5636125" y="2385125"/>
              <a:ext cx="23050" cy="15075"/>
            </a:xfrm>
            <a:custGeom>
              <a:avLst/>
              <a:gdLst/>
              <a:ahLst/>
              <a:cxnLst/>
              <a:rect l="l" t="t" r="r" b="b"/>
              <a:pathLst>
                <a:path w="922" h="603" extrusionOk="0">
                  <a:moveTo>
                    <a:pt x="158" y="0"/>
                  </a:moveTo>
                  <a:cubicBezTo>
                    <a:pt x="107" y="0"/>
                    <a:pt x="54" y="5"/>
                    <a:pt x="0" y="16"/>
                  </a:cubicBezTo>
                  <a:cubicBezTo>
                    <a:pt x="168" y="519"/>
                    <a:pt x="503" y="602"/>
                    <a:pt x="921" y="602"/>
                  </a:cubicBezTo>
                  <a:cubicBezTo>
                    <a:pt x="775" y="238"/>
                    <a:pt x="503" y="0"/>
                    <a:pt x="158" y="0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5" name="Google Shape;14515;p16"/>
            <p:cNvSpPr/>
            <p:nvPr/>
          </p:nvSpPr>
          <p:spPr>
            <a:xfrm>
              <a:off x="4880550" y="4585250"/>
              <a:ext cx="12575" cy="23050"/>
            </a:xfrm>
            <a:custGeom>
              <a:avLst/>
              <a:gdLst/>
              <a:ahLst/>
              <a:cxnLst/>
              <a:rect l="l" t="t" r="r" b="b"/>
              <a:pathLst>
                <a:path w="503" h="922" extrusionOk="0">
                  <a:moveTo>
                    <a:pt x="1" y="0"/>
                  </a:moveTo>
                  <a:cubicBezTo>
                    <a:pt x="1" y="335"/>
                    <a:pt x="84" y="754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6" name="Google Shape;14516;p16"/>
            <p:cNvSpPr/>
            <p:nvPr/>
          </p:nvSpPr>
          <p:spPr>
            <a:xfrm>
              <a:off x="4905675" y="378155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lnTo>
                    <a:pt x="0" y="503"/>
                  </a:lnTo>
                  <a:cubicBezTo>
                    <a:pt x="0" y="670"/>
                    <a:pt x="0" y="754"/>
                    <a:pt x="0" y="921"/>
                  </a:cubicBezTo>
                  <a:lnTo>
                    <a:pt x="586" y="921"/>
                  </a:lnTo>
                  <a:cubicBezTo>
                    <a:pt x="586" y="503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7" name="Google Shape;14517;p16"/>
            <p:cNvSpPr/>
            <p:nvPr/>
          </p:nvSpPr>
          <p:spPr>
            <a:xfrm>
              <a:off x="4127075" y="50352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1" y="503"/>
                  </a:lnTo>
                  <a:cubicBezTo>
                    <a:pt x="84" y="754"/>
                    <a:pt x="252" y="921"/>
                    <a:pt x="503" y="1005"/>
                  </a:cubicBezTo>
                  <a:cubicBezTo>
                    <a:pt x="587" y="586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7FA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8" name="Google Shape;14518;p16"/>
            <p:cNvSpPr/>
            <p:nvPr/>
          </p:nvSpPr>
          <p:spPr>
            <a:xfrm>
              <a:off x="4225450" y="3593175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cubicBezTo>
                    <a:pt x="84" y="419"/>
                    <a:pt x="84" y="838"/>
                    <a:pt x="586" y="921"/>
                  </a:cubicBezTo>
                  <a:cubicBezTo>
                    <a:pt x="586" y="503"/>
                    <a:pt x="419" y="84"/>
                    <a:pt x="0" y="0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9" name="Google Shape;14519;p16"/>
            <p:cNvSpPr/>
            <p:nvPr/>
          </p:nvSpPr>
          <p:spPr>
            <a:xfrm>
              <a:off x="4150100" y="346550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1"/>
                  </a:moveTo>
                  <a:lnTo>
                    <a:pt x="0" y="84"/>
                  </a:lnTo>
                  <a:cubicBezTo>
                    <a:pt x="0" y="503"/>
                    <a:pt x="168" y="921"/>
                    <a:pt x="586" y="1089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0" name="Google Shape;14520;p16"/>
            <p:cNvSpPr/>
            <p:nvPr/>
          </p:nvSpPr>
          <p:spPr>
            <a:xfrm>
              <a:off x="4137550" y="3442475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251" y="754"/>
                    <a:pt x="586" y="1005"/>
                  </a:cubicBezTo>
                  <a:cubicBezTo>
                    <a:pt x="670" y="587"/>
                    <a:pt x="586" y="168"/>
                    <a:pt x="8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1" name="Google Shape;14521;p16"/>
            <p:cNvSpPr/>
            <p:nvPr/>
          </p:nvSpPr>
          <p:spPr>
            <a:xfrm>
              <a:off x="4591725" y="3413175"/>
              <a:ext cx="27225" cy="15200"/>
            </a:xfrm>
            <a:custGeom>
              <a:avLst/>
              <a:gdLst/>
              <a:ahLst/>
              <a:cxnLst/>
              <a:rect l="l" t="t" r="r" b="b"/>
              <a:pathLst>
                <a:path w="1089" h="608" extrusionOk="0">
                  <a:moveTo>
                    <a:pt x="670" y="1"/>
                  </a:moveTo>
                  <a:lnTo>
                    <a:pt x="0" y="84"/>
                  </a:lnTo>
                  <a:cubicBezTo>
                    <a:pt x="210" y="433"/>
                    <a:pt x="535" y="608"/>
                    <a:pt x="880" y="608"/>
                  </a:cubicBezTo>
                  <a:cubicBezTo>
                    <a:pt x="949" y="608"/>
                    <a:pt x="1019" y="601"/>
                    <a:pt x="1089" y="587"/>
                  </a:cubicBezTo>
                  <a:cubicBezTo>
                    <a:pt x="1089" y="335"/>
                    <a:pt x="837" y="84"/>
                    <a:pt x="670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2" name="Google Shape;14522;p16"/>
            <p:cNvSpPr/>
            <p:nvPr/>
          </p:nvSpPr>
          <p:spPr>
            <a:xfrm>
              <a:off x="5332625" y="3111775"/>
              <a:ext cx="27250" cy="14675"/>
            </a:xfrm>
            <a:custGeom>
              <a:avLst/>
              <a:gdLst/>
              <a:ahLst/>
              <a:cxnLst/>
              <a:rect l="l" t="t" r="r" b="b"/>
              <a:pathLst>
                <a:path w="1090" h="587" extrusionOk="0">
                  <a:moveTo>
                    <a:pt x="1" y="1"/>
                  </a:moveTo>
                  <a:lnTo>
                    <a:pt x="1" y="587"/>
                  </a:lnTo>
                  <a:lnTo>
                    <a:pt x="1089" y="587"/>
                  </a:lnTo>
                  <a:cubicBezTo>
                    <a:pt x="922" y="85"/>
                    <a:pt x="503" y="85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3" name="Google Shape;14523;p16"/>
            <p:cNvSpPr/>
            <p:nvPr/>
          </p:nvSpPr>
          <p:spPr>
            <a:xfrm>
              <a:off x="5583800" y="1696400"/>
              <a:ext cx="25125" cy="13100"/>
            </a:xfrm>
            <a:custGeom>
              <a:avLst/>
              <a:gdLst/>
              <a:ahLst/>
              <a:cxnLst/>
              <a:rect l="l" t="t" r="r" b="b"/>
              <a:pathLst>
                <a:path w="1005" h="524" extrusionOk="0">
                  <a:moveTo>
                    <a:pt x="797" y="1"/>
                  </a:moveTo>
                  <a:cubicBezTo>
                    <a:pt x="454" y="1"/>
                    <a:pt x="140" y="175"/>
                    <a:pt x="0" y="524"/>
                  </a:cubicBezTo>
                  <a:cubicBezTo>
                    <a:pt x="419" y="524"/>
                    <a:pt x="838" y="524"/>
                    <a:pt x="1005" y="22"/>
                  </a:cubicBezTo>
                  <a:cubicBezTo>
                    <a:pt x="935" y="8"/>
                    <a:pt x="865" y="1"/>
                    <a:pt x="797" y="1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4" name="Google Shape;14524;p16"/>
            <p:cNvSpPr/>
            <p:nvPr/>
          </p:nvSpPr>
          <p:spPr>
            <a:xfrm>
              <a:off x="4311250" y="31390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0"/>
                  </a:moveTo>
                  <a:lnTo>
                    <a:pt x="85" y="168"/>
                  </a:lnTo>
                  <a:cubicBezTo>
                    <a:pt x="85" y="168"/>
                    <a:pt x="1" y="168"/>
                    <a:pt x="1" y="335"/>
                  </a:cubicBezTo>
                  <a:cubicBezTo>
                    <a:pt x="1" y="419"/>
                    <a:pt x="1" y="503"/>
                    <a:pt x="168" y="586"/>
                  </a:cubicBezTo>
                  <a:lnTo>
                    <a:pt x="671" y="58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5" name="Google Shape;14525;p16"/>
            <p:cNvSpPr/>
            <p:nvPr/>
          </p:nvSpPr>
          <p:spPr>
            <a:xfrm>
              <a:off x="5131700" y="1632525"/>
              <a:ext cx="14675" cy="16275"/>
            </a:xfrm>
            <a:custGeom>
              <a:avLst/>
              <a:gdLst/>
              <a:ahLst/>
              <a:cxnLst/>
              <a:rect l="l" t="t" r="r" b="b"/>
              <a:pathLst>
                <a:path w="587" h="651" extrusionOk="0">
                  <a:moveTo>
                    <a:pt x="276" y="1"/>
                  </a:moveTo>
                  <a:cubicBezTo>
                    <a:pt x="200" y="1"/>
                    <a:pt x="109" y="22"/>
                    <a:pt x="1" y="65"/>
                  </a:cubicBezTo>
                  <a:lnTo>
                    <a:pt x="1" y="567"/>
                  </a:lnTo>
                  <a:cubicBezTo>
                    <a:pt x="168" y="651"/>
                    <a:pt x="336" y="651"/>
                    <a:pt x="419" y="651"/>
                  </a:cubicBezTo>
                  <a:lnTo>
                    <a:pt x="587" y="484"/>
                  </a:lnTo>
                  <a:cubicBezTo>
                    <a:pt x="587" y="173"/>
                    <a:pt x="495" y="1"/>
                    <a:pt x="276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6" name="Google Shape;14526;p16"/>
            <p:cNvSpPr/>
            <p:nvPr/>
          </p:nvSpPr>
          <p:spPr>
            <a:xfrm>
              <a:off x="3624750" y="163412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cubicBezTo>
                    <a:pt x="85" y="252"/>
                    <a:pt x="336" y="420"/>
                    <a:pt x="587" y="420"/>
                  </a:cubicBez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7" name="Google Shape;14527;p16"/>
            <p:cNvSpPr/>
            <p:nvPr/>
          </p:nvSpPr>
          <p:spPr>
            <a:xfrm>
              <a:off x="4993575" y="1594850"/>
              <a:ext cx="14675" cy="16300"/>
            </a:xfrm>
            <a:custGeom>
              <a:avLst/>
              <a:gdLst/>
              <a:ahLst/>
              <a:cxnLst/>
              <a:rect l="l" t="t" r="r" b="b"/>
              <a:pathLst>
                <a:path w="587" h="652" extrusionOk="0">
                  <a:moveTo>
                    <a:pt x="276" y="1"/>
                  </a:moveTo>
                  <a:cubicBezTo>
                    <a:pt x="200" y="1"/>
                    <a:pt x="109" y="22"/>
                    <a:pt x="0" y="65"/>
                  </a:cubicBezTo>
                  <a:lnTo>
                    <a:pt x="0" y="484"/>
                  </a:lnTo>
                  <a:cubicBezTo>
                    <a:pt x="168" y="567"/>
                    <a:pt x="252" y="651"/>
                    <a:pt x="419" y="651"/>
                  </a:cubicBezTo>
                  <a:lnTo>
                    <a:pt x="586" y="484"/>
                  </a:lnTo>
                  <a:cubicBezTo>
                    <a:pt x="586" y="173"/>
                    <a:pt x="494" y="1"/>
                    <a:pt x="276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8" name="Google Shape;14528;p16"/>
            <p:cNvSpPr/>
            <p:nvPr/>
          </p:nvSpPr>
          <p:spPr>
            <a:xfrm>
              <a:off x="3147550" y="2123900"/>
              <a:ext cx="12600" cy="14675"/>
            </a:xfrm>
            <a:custGeom>
              <a:avLst/>
              <a:gdLst/>
              <a:ahLst/>
              <a:cxnLst/>
              <a:rect l="l" t="t" r="r" b="b"/>
              <a:pathLst>
                <a:path w="504" h="587" extrusionOk="0">
                  <a:moveTo>
                    <a:pt x="1" y="0"/>
                  </a:moveTo>
                  <a:cubicBezTo>
                    <a:pt x="1" y="251"/>
                    <a:pt x="252" y="503"/>
                    <a:pt x="503" y="586"/>
                  </a:cubicBezTo>
                  <a:cubicBezTo>
                    <a:pt x="503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9" name="Google Shape;14529;p16"/>
            <p:cNvSpPr/>
            <p:nvPr/>
          </p:nvSpPr>
          <p:spPr>
            <a:xfrm>
              <a:off x="4631475" y="34403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252"/>
                    <a:pt x="252" y="419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0" name="Google Shape;14530;p16"/>
            <p:cNvSpPr/>
            <p:nvPr/>
          </p:nvSpPr>
          <p:spPr>
            <a:xfrm>
              <a:off x="3798475" y="26973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68" y="0"/>
                  </a:moveTo>
                  <a:lnTo>
                    <a:pt x="84" y="168"/>
                  </a:lnTo>
                  <a:cubicBezTo>
                    <a:pt x="1" y="586"/>
                    <a:pt x="168" y="670"/>
                    <a:pt x="587" y="670"/>
                  </a:cubicBezTo>
                  <a:lnTo>
                    <a:pt x="670" y="503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1" name="Google Shape;14531;p16"/>
            <p:cNvSpPr/>
            <p:nvPr/>
          </p:nvSpPr>
          <p:spPr>
            <a:xfrm>
              <a:off x="5935425" y="36057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cubicBezTo>
                    <a:pt x="0" y="252"/>
                    <a:pt x="251" y="419"/>
                    <a:pt x="503" y="503"/>
                  </a:cubicBezTo>
                  <a:cubicBezTo>
                    <a:pt x="503" y="168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2" name="Google Shape;14532;p16"/>
            <p:cNvSpPr/>
            <p:nvPr/>
          </p:nvSpPr>
          <p:spPr>
            <a:xfrm>
              <a:off x="4868000" y="45706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2"/>
                    <a:pt x="251" y="503"/>
                    <a:pt x="503" y="586"/>
                  </a:cubicBezTo>
                  <a:cubicBezTo>
                    <a:pt x="419" y="335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3" name="Google Shape;14533;p16"/>
            <p:cNvSpPr/>
            <p:nvPr/>
          </p:nvSpPr>
          <p:spPr>
            <a:xfrm>
              <a:off x="3907300" y="44450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252" y="0"/>
                  </a:moveTo>
                  <a:cubicBezTo>
                    <a:pt x="168" y="84"/>
                    <a:pt x="168" y="0"/>
                    <a:pt x="85" y="168"/>
                  </a:cubicBezTo>
                  <a:cubicBezTo>
                    <a:pt x="1" y="335"/>
                    <a:pt x="85" y="503"/>
                    <a:pt x="336" y="503"/>
                  </a:cubicBezTo>
                  <a:cubicBezTo>
                    <a:pt x="336" y="335"/>
                    <a:pt x="336" y="168"/>
                    <a:pt x="252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4" name="Google Shape;14534;p16"/>
            <p:cNvSpPr/>
            <p:nvPr/>
          </p:nvSpPr>
          <p:spPr>
            <a:xfrm>
              <a:off x="3683350" y="1802100"/>
              <a:ext cx="797475" cy="296700"/>
            </a:xfrm>
            <a:custGeom>
              <a:avLst/>
              <a:gdLst/>
              <a:ahLst/>
              <a:cxnLst/>
              <a:rect l="l" t="t" r="r" b="b"/>
              <a:pathLst>
                <a:path w="31899" h="11868" extrusionOk="0">
                  <a:moveTo>
                    <a:pt x="1340" y="0"/>
                  </a:moveTo>
                  <a:cubicBezTo>
                    <a:pt x="1173" y="0"/>
                    <a:pt x="1006" y="21"/>
                    <a:pt x="838" y="63"/>
                  </a:cubicBezTo>
                  <a:cubicBezTo>
                    <a:pt x="1" y="900"/>
                    <a:pt x="587" y="1486"/>
                    <a:pt x="1257" y="1821"/>
                  </a:cubicBezTo>
                  <a:cubicBezTo>
                    <a:pt x="2596" y="2742"/>
                    <a:pt x="3936" y="3412"/>
                    <a:pt x="5443" y="3914"/>
                  </a:cubicBezTo>
                  <a:cubicBezTo>
                    <a:pt x="6280" y="4082"/>
                    <a:pt x="7201" y="4249"/>
                    <a:pt x="7201" y="5338"/>
                  </a:cubicBezTo>
                  <a:cubicBezTo>
                    <a:pt x="7703" y="5924"/>
                    <a:pt x="8373" y="6258"/>
                    <a:pt x="9126" y="6342"/>
                  </a:cubicBezTo>
                  <a:cubicBezTo>
                    <a:pt x="11722" y="6844"/>
                    <a:pt x="14233" y="7598"/>
                    <a:pt x="16745" y="8519"/>
                  </a:cubicBezTo>
                  <a:cubicBezTo>
                    <a:pt x="20094" y="9691"/>
                    <a:pt x="23359" y="11114"/>
                    <a:pt x="26791" y="11868"/>
                  </a:cubicBezTo>
                  <a:cubicBezTo>
                    <a:pt x="27276" y="11504"/>
                    <a:pt x="27629" y="11053"/>
                    <a:pt x="28230" y="11053"/>
                  </a:cubicBezTo>
                  <a:cubicBezTo>
                    <a:pt x="28461" y="11053"/>
                    <a:pt x="28727" y="11119"/>
                    <a:pt x="29052" y="11282"/>
                  </a:cubicBezTo>
                  <a:cubicBezTo>
                    <a:pt x="29430" y="11433"/>
                    <a:pt x="29928" y="11601"/>
                    <a:pt x="30415" y="11601"/>
                  </a:cubicBezTo>
                  <a:cubicBezTo>
                    <a:pt x="31004" y="11601"/>
                    <a:pt x="31577" y="11354"/>
                    <a:pt x="31898" y="10528"/>
                  </a:cubicBezTo>
                  <a:cubicBezTo>
                    <a:pt x="31731" y="10277"/>
                    <a:pt x="31563" y="10110"/>
                    <a:pt x="31396" y="10026"/>
                  </a:cubicBezTo>
                  <a:cubicBezTo>
                    <a:pt x="21601" y="6342"/>
                    <a:pt x="11638" y="3496"/>
                    <a:pt x="1843" y="63"/>
                  </a:cubicBezTo>
                  <a:cubicBezTo>
                    <a:pt x="1675" y="21"/>
                    <a:pt x="1508" y="0"/>
                    <a:pt x="1340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5" name="Google Shape;14535;p16"/>
            <p:cNvSpPr/>
            <p:nvPr/>
          </p:nvSpPr>
          <p:spPr>
            <a:xfrm>
              <a:off x="4627300" y="2154825"/>
              <a:ext cx="479325" cy="213275"/>
            </a:xfrm>
            <a:custGeom>
              <a:avLst/>
              <a:gdLst/>
              <a:ahLst/>
              <a:cxnLst/>
              <a:rect l="l" t="t" r="r" b="b"/>
              <a:pathLst>
                <a:path w="19173" h="8531" extrusionOk="0">
                  <a:moveTo>
                    <a:pt x="3740" y="1"/>
                  </a:moveTo>
                  <a:cubicBezTo>
                    <a:pt x="3611" y="1"/>
                    <a:pt x="3481" y="7"/>
                    <a:pt x="3349" y="19"/>
                  </a:cubicBezTo>
                  <a:cubicBezTo>
                    <a:pt x="2763" y="1610"/>
                    <a:pt x="1089" y="1107"/>
                    <a:pt x="0" y="1861"/>
                  </a:cubicBezTo>
                  <a:cubicBezTo>
                    <a:pt x="252" y="2028"/>
                    <a:pt x="419" y="2196"/>
                    <a:pt x="587" y="2280"/>
                  </a:cubicBezTo>
                  <a:cubicBezTo>
                    <a:pt x="4521" y="3368"/>
                    <a:pt x="8038" y="5377"/>
                    <a:pt x="11889" y="6800"/>
                  </a:cubicBezTo>
                  <a:cubicBezTo>
                    <a:pt x="12923" y="7096"/>
                    <a:pt x="13892" y="7848"/>
                    <a:pt x="15084" y="7848"/>
                  </a:cubicBezTo>
                  <a:cubicBezTo>
                    <a:pt x="15242" y="7848"/>
                    <a:pt x="15405" y="7835"/>
                    <a:pt x="15572" y="7805"/>
                  </a:cubicBezTo>
                  <a:cubicBezTo>
                    <a:pt x="16158" y="8056"/>
                    <a:pt x="16744" y="8224"/>
                    <a:pt x="17247" y="8307"/>
                  </a:cubicBezTo>
                  <a:cubicBezTo>
                    <a:pt x="17550" y="8358"/>
                    <a:pt x="17853" y="8530"/>
                    <a:pt x="18138" y="8530"/>
                  </a:cubicBezTo>
                  <a:cubicBezTo>
                    <a:pt x="18325" y="8530"/>
                    <a:pt x="18504" y="8456"/>
                    <a:pt x="18670" y="8224"/>
                  </a:cubicBezTo>
                  <a:cubicBezTo>
                    <a:pt x="19172" y="7638"/>
                    <a:pt x="18754" y="7135"/>
                    <a:pt x="18335" y="6717"/>
                  </a:cubicBezTo>
                  <a:cubicBezTo>
                    <a:pt x="18084" y="6466"/>
                    <a:pt x="17916" y="6214"/>
                    <a:pt x="17665" y="5963"/>
                  </a:cubicBezTo>
                  <a:cubicBezTo>
                    <a:pt x="14651" y="3870"/>
                    <a:pt x="11219" y="2949"/>
                    <a:pt x="7954" y="1526"/>
                  </a:cubicBezTo>
                  <a:cubicBezTo>
                    <a:pt x="6637" y="907"/>
                    <a:pt x="5321" y="1"/>
                    <a:pt x="3740" y="1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6" name="Google Shape;14536;p16"/>
            <p:cNvSpPr/>
            <p:nvPr/>
          </p:nvSpPr>
          <p:spPr>
            <a:xfrm>
              <a:off x="4353125" y="2054825"/>
              <a:ext cx="356350" cy="152725"/>
            </a:xfrm>
            <a:custGeom>
              <a:avLst/>
              <a:gdLst/>
              <a:ahLst/>
              <a:cxnLst/>
              <a:rect l="l" t="t" r="r" b="b"/>
              <a:pathLst>
                <a:path w="14254" h="6109" extrusionOk="0">
                  <a:moveTo>
                    <a:pt x="503" y="1"/>
                  </a:moveTo>
                  <a:cubicBezTo>
                    <a:pt x="503" y="587"/>
                    <a:pt x="335" y="1256"/>
                    <a:pt x="0" y="1759"/>
                  </a:cubicBezTo>
                  <a:cubicBezTo>
                    <a:pt x="3098" y="2763"/>
                    <a:pt x="6112" y="4019"/>
                    <a:pt x="9042" y="5442"/>
                  </a:cubicBezTo>
                  <a:cubicBezTo>
                    <a:pt x="9593" y="5649"/>
                    <a:pt x="10144" y="5799"/>
                    <a:pt x="10649" y="5799"/>
                  </a:cubicBezTo>
                  <a:cubicBezTo>
                    <a:pt x="10757" y="5799"/>
                    <a:pt x="10864" y="5792"/>
                    <a:pt x="10967" y="5777"/>
                  </a:cubicBezTo>
                  <a:cubicBezTo>
                    <a:pt x="11470" y="5861"/>
                    <a:pt x="11972" y="5861"/>
                    <a:pt x="12391" y="5945"/>
                  </a:cubicBezTo>
                  <a:cubicBezTo>
                    <a:pt x="12917" y="6040"/>
                    <a:pt x="13300" y="6109"/>
                    <a:pt x="13572" y="6109"/>
                  </a:cubicBezTo>
                  <a:cubicBezTo>
                    <a:pt x="14253" y="6109"/>
                    <a:pt x="14245" y="5682"/>
                    <a:pt x="14065" y="4187"/>
                  </a:cubicBezTo>
                  <a:cubicBezTo>
                    <a:pt x="11554" y="2094"/>
                    <a:pt x="8372" y="921"/>
                    <a:pt x="5023" y="754"/>
                  </a:cubicBezTo>
                  <a:cubicBezTo>
                    <a:pt x="4722" y="788"/>
                    <a:pt x="4417" y="804"/>
                    <a:pt x="4111" y="804"/>
                  </a:cubicBezTo>
                  <a:cubicBezTo>
                    <a:pt x="2887" y="804"/>
                    <a:pt x="1641" y="536"/>
                    <a:pt x="503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7" name="Google Shape;14537;p16"/>
            <p:cNvSpPr/>
            <p:nvPr/>
          </p:nvSpPr>
          <p:spPr>
            <a:xfrm>
              <a:off x="3003150" y="1603525"/>
              <a:ext cx="372575" cy="143650"/>
            </a:xfrm>
            <a:custGeom>
              <a:avLst/>
              <a:gdLst/>
              <a:ahLst/>
              <a:cxnLst/>
              <a:rect l="l" t="t" r="r" b="b"/>
              <a:pathLst>
                <a:path w="14903" h="5746" extrusionOk="0">
                  <a:moveTo>
                    <a:pt x="1868" y="0"/>
                  </a:moveTo>
                  <a:cubicBezTo>
                    <a:pt x="1286" y="0"/>
                    <a:pt x="693" y="186"/>
                    <a:pt x="0" y="471"/>
                  </a:cubicBezTo>
                  <a:cubicBezTo>
                    <a:pt x="921" y="806"/>
                    <a:pt x="1842" y="1141"/>
                    <a:pt x="2763" y="1392"/>
                  </a:cubicBezTo>
                  <a:cubicBezTo>
                    <a:pt x="3265" y="1392"/>
                    <a:pt x="3684" y="1811"/>
                    <a:pt x="3768" y="2313"/>
                  </a:cubicBezTo>
                  <a:cubicBezTo>
                    <a:pt x="4102" y="2648"/>
                    <a:pt x="4605" y="2899"/>
                    <a:pt x="5023" y="3067"/>
                  </a:cubicBezTo>
                  <a:cubicBezTo>
                    <a:pt x="7786" y="3988"/>
                    <a:pt x="10549" y="4825"/>
                    <a:pt x="13312" y="5746"/>
                  </a:cubicBezTo>
                  <a:cubicBezTo>
                    <a:pt x="14902" y="5495"/>
                    <a:pt x="14316" y="4406"/>
                    <a:pt x="14232" y="3402"/>
                  </a:cubicBezTo>
                  <a:cubicBezTo>
                    <a:pt x="13679" y="2640"/>
                    <a:pt x="12839" y="2165"/>
                    <a:pt x="11902" y="2165"/>
                  </a:cubicBezTo>
                  <a:cubicBezTo>
                    <a:pt x="11706" y="2165"/>
                    <a:pt x="11505" y="2186"/>
                    <a:pt x="11302" y="2230"/>
                  </a:cubicBezTo>
                  <a:lnTo>
                    <a:pt x="7870" y="1141"/>
                  </a:lnTo>
                  <a:cubicBezTo>
                    <a:pt x="7299" y="1213"/>
                    <a:pt x="6667" y="1284"/>
                    <a:pt x="6045" y="1284"/>
                  </a:cubicBezTo>
                  <a:cubicBezTo>
                    <a:pt x="5209" y="1284"/>
                    <a:pt x="4392" y="1155"/>
                    <a:pt x="3768" y="723"/>
                  </a:cubicBezTo>
                  <a:cubicBezTo>
                    <a:pt x="3080" y="207"/>
                    <a:pt x="2481" y="0"/>
                    <a:pt x="1868" y="0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8" name="Google Shape;14538;p16"/>
            <p:cNvSpPr/>
            <p:nvPr/>
          </p:nvSpPr>
          <p:spPr>
            <a:xfrm>
              <a:off x="3513825" y="1757625"/>
              <a:ext cx="378850" cy="177925"/>
            </a:xfrm>
            <a:custGeom>
              <a:avLst/>
              <a:gdLst/>
              <a:ahLst/>
              <a:cxnLst/>
              <a:rect l="l" t="t" r="r" b="b"/>
              <a:pathLst>
                <a:path w="15154" h="7117" extrusionOk="0">
                  <a:moveTo>
                    <a:pt x="2931" y="0"/>
                  </a:moveTo>
                  <a:cubicBezTo>
                    <a:pt x="2261" y="0"/>
                    <a:pt x="1675" y="168"/>
                    <a:pt x="1173" y="503"/>
                  </a:cubicBezTo>
                  <a:cubicBezTo>
                    <a:pt x="922" y="670"/>
                    <a:pt x="754" y="838"/>
                    <a:pt x="587" y="1005"/>
                  </a:cubicBezTo>
                  <a:cubicBezTo>
                    <a:pt x="252" y="1507"/>
                    <a:pt x="1" y="2010"/>
                    <a:pt x="503" y="2596"/>
                  </a:cubicBezTo>
                  <a:cubicBezTo>
                    <a:pt x="922" y="2763"/>
                    <a:pt x="1591" y="2596"/>
                    <a:pt x="2010" y="3098"/>
                  </a:cubicBezTo>
                  <a:cubicBezTo>
                    <a:pt x="4773" y="4186"/>
                    <a:pt x="7870" y="4689"/>
                    <a:pt x="10549" y="6112"/>
                  </a:cubicBezTo>
                  <a:cubicBezTo>
                    <a:pt x="10801" y="6447"/>
                    <a:pt x="11303" y="6279"/>
                    <a:pt x="11554" y="6531"/>
                  </a:cubicBezTo>
                  <a:lnTo>
                    <a:pt x="12056" y="6531"/>
                  </a:lnTo>
                  <a:cubicBezTo>
                    <a:pt x="12196" y="6496"/>
                    <a:pt x="12340" y="6479"/>
                    <a:pt x="12484" y="6479"/>
                  </a:cubicBezTo>
                  <a:cubicBezTo>
                    <a:pt x="13033" y="6479"/>
                    <a:pt x="13602" y="6719"/>
                    <a:pt x="14066" y="7117"/>
                  </a:cubicBezTo>
                  <a:cubicBezTo>
                    <a:pt x="14484" y="7033"/>
                    <a:pt x="15154" y="6949"/>
                    <a:pt x="14735" y="6196"/>
                  </a:cubicBezTo>
                  <a:cubicBezTo>
                    <a:pt x="14484" y="5693"/>
                    <a:pt x="13898" y="5358"/>
                    <a:pt x="13312" y="5275"/>
                  </a:cubicBezTo>
                  <a:cubicBezTo>
                    <a:pt x="11219" y="5191"/>
                    <a:pt x="9796" y="3517"/>
                    <a:pt x="7954" y="2931"/>
                  </a:cubicBezTo>
                  <a:cubicBezTo>
                    <a:pt x="7619" y="2763"/>
                    <a:pt x="7535" y="2428"/>
                    <a:pt x="7535" y="2093"/>
                  </a:cubicBezTo>
                  <a:cubicBezTo>
                    <a:pt x="6531" y="252"/>
                    <a:pt x="4438" y="586"/>
                    <a:pt x="2931" y="0"/>
                  </a:cubicBezTo>
                  <a:close/>
                </a:path>
              </a:pathLst>
            </a:custGeom>
            <a:solidFill>
              <a:srgbClr val="226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9" name="Google Shape;14539;p16"/>
            <p:cNvSpPr/>
            <p:nvPr/>
          </p:nvSpPr>
          <p:spPr>
            <a:xfrm>
              <a:off x="5016600" y="2302325"/>
              <a:ext cx="332800" cy="196250"/>
            </a:xfrm>
            <a:custGeom>
              <a:avLst/>
              <a:gdLst/>
              <a:ahLst/>
              <a:cxnLst/>
              <a:rect l="l" t="t" r="r" b="b"/>
              <a:pathLst>
                <a:path w="13312" h="7850" extrusionOk="0">
                  <a:moveTo>
                    <a:pt x="2669" y="0"/>
                  </a:moveTo>
                  <a:cubicBezTo>
                    <a:pt x="2303" y="0"/>
                    <a:pt x="1926" y="105"/>
                    <a:pt x="1591" y="314"/>
                  </a:cubicBezTo>
                  <a:cubicBezTo>
                    <a:pt x="1675" y="1068"/>
                    <a:pt x="2847" y="1152"/>
                    <a:pt x="2847" y="2072"/>
                  </a:cubicBezTo>
                  <a:cubicBezTo>
                    <a:pt x="2173" y="1950"/>
                    <a:pt x="1498" y="1872"/>
                    <a:pt x="791" y="1872"/>
                  </a:cubicBezTo>
                  <a:cubicBezTo>
                    <a:pt x="533" y="1872"/>
                    <a:pt x="270" y="1883"/>
                    <a:pt x="0" y="1905"/>
                  </a:cubicBezTo>
                  <a:cubicBezTo>
                    <a:pt x="3935" y="4165"/>
                    <a:pt x="8121" y="5924"/>
                    <a:pt x="12140" y="7849"/>
                  </a:cubicBezTo>
                  <a:cubicBezTo>
                    <a:pt x="12809" y="7263"/>
                    <a:pt x="13228" y="6426"/>
                    <a:pt x="13312" y="5589"/>
                  </a:cubicBezTo>
                  <a:cubicBezTo>
                    <a:pt x="10214" y="3663"/>
                    <a:pt x="6949" y="1905"/>
                    <a:pt x="3684" y="314"/>
                  </a:cubicBezTo>
                  <a:cubicBezTo>
                    <a:pt x="3391" y="105"/>
                    <a:pt x="3035" y="0"/>
                    <a:pt x="2669" y="0"/>
                  </a:cubicBezTo>
                  <a:close/>
                </a:path>
              </a:pathLst>
            </a:custGeom>
            <a:solidFill>
              <a:srgbClr val="23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0" name="Google Shape;14540;p16"/>
            <p:cNvSpPr/>
            <p:nvPr/>
          </p:nvSpPr>
          <p:spPr>
            <a:xfrm>
              <a:off x="5313800" y="2448175"/>
              <a:ext cx="194675" cy="126275"/>
            </a:xfrm>
            <a:custGeom>
              <a:avLst/>
              <a:gdLst/>
              <a:ahLst/>
              <a:cxnLst/>
              <a:rect l="l" t="t" r="r" b="b"/>
              <a:pathLst>
                <a:path w="7787" h="5051" extrusionOk="0">
                  <a:moveTo>
                    <a:pt x="1612" y="1"/>
                  </a:moveTo>
                  <a:cubicBezTo>
                    <a:pt x="1521" y="1"/>
                    <a:pt x="1431" y="3"/>
                    <a:pt x="1340" y="6"/>
                  </a:cubicBezTo>
                  <a:cubicBezTo>
                    <a:pt x="503" y="341"/>
                    <a:pt x="0" y="1178"/>
                    <a:pt x="252" y="2099"/>
                  </a:cubicBezTo>
                  <a:cubicBezTo>
                    <a:pt x="2093" y="2685"/>
                    <a:pt x="3852" y="3522"/>
                    <a:pt x="5442" y="4610"/>
                  </a:cubicBezTo>
                  <a:cubicBezTo>
                    <a:pt x="5858" y="4888"/>
                    <a:pt x="6389" y="5050"/>
                    <a:pt x="6940" y="5050"/>
                  </a:cubicBezTo>
                  <a:cubicBezTo>
                    <a:pt x="7054" y="5050"/>
                    <a:pt x="7169" y="5043"/>
                    <a:pt x="7284" y="5029"/>
                  </a:cubicBezTo>
                  <a:cubicBezTo>
                    <a:pt x="7703" y="4276"/>
                    <a:pt x="7786" y="3438"/>
                    <a:pt x="7535" y="2685"/>
                  </a:cubicBezTo>
                  <a:cubicBezTo>
                    <a:pt x="6006" y="995"/>
                    <a:pt x="3858" y="1"/>
                    <a:pt x="1612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1" name="Google Shape;14541;p16"/>
            <p:cNvSpPr/>
            <p:nvPr/>
          </p:nvSpPr>
          <p:spPr>
            <a:xfrm>
              <a:off x="3365225" y="1710000"/>
              <a:ext cx="182125" cy="90675"/>
            </a:xfrm>
            <a:custGeom>
              <a:avLst/>
              <a:gdLst/>
              <a:ahLst/>
              <a:cxnLst/>
              <a:rect l="l" t="t" r="r" b="b"/>
              <a:pathLst>
                <a:path w="7285" h="3627" extrusionOk="0">
                  <a:moveTo>
                    <a:pt x="2425" y="1"/>
                  </a:moveTo>
                  <a:cubicBezTo>
                    <a:pt x="2020" y="1"/>
                    <a:pt x="1675" y="189"/>
                    <a:pt x="1424" y="566"/>
                  </a:cubicBezTo>
                  <a:cubicBezTo>
                    <a:pt x="1173" y="650"/>
                    <a:pt x="1759" y="817"/>
                    <a:pt x="1424" y="901"/>
                  </a:cubicBezTo>
                  <a:cubicBezTo>
                    <a:pt x="1400" y="913"/>
                    <a:pt x="1376" y="918"/>
                    <a:pt x="1352" y="918"/>
                  </a:cubicBezTo>
                  <a:cubicBezTo>
                    <a:pt x="1207" y="918"/>
                    <a:pt x="1053" y="733"/>
                    <a:pt x="838" y="733"/>
                  </a:cubicBezTo>
                  <a:cubicBezTo>
                    <a:pt x="252" y="901"/>
                    <a:pt x="1" y="1319"/>
                    <a:pt x="419" y="1989"/>
                  </a:cubicBezTo>
                  <a:lnTo>
                    <a:pt x="922" y="2408"/>
                  </a:lnTo>
                  <a:cubicBezTo>
                    <a:pt x="1340" y="2743"/>
                    <a:pt x="1842" y="2910"/>
                    <a:pt x="2345" y="2994"/>
                  </a:cubicBezTo>
                  <a:cubicBezTo>
                    <a:pt x="3349" y="2994"/>
                    <a:pt x="4354" y="3626"/>
                    <a:pt x="5383" y="3626"/>
                  </a:cubicBezTo>
                  <a:cubicBezTo>
                    <a:pt x="5898" y="3626"/>
                    <a:pt x="6419" y="3468"/>
                    <a:pt x="6949" y="2994"/>
                  </a:cubicBezTo>
                  <a:cubicBezTo>
                    <a:pt x="7200" y="2743"/>
                    <a:pt x="7284" y="2324"/>
                    <a:pt x="7200" y="1989"/>
                  </a:cubicBezTo>
                  <a:cubicBezTo>
                    <a:pt x="7033" y="1822"/>
                    <a:pt x="6866" y="1654"/>
                    <a:pt x="6614" y="1654"/>
                  </a:cubicBezTo>
                  <a:cubicBezTo>
                    <a:pt x="5945" y="1654"/>
                    <a:pt x="5275" y="1319"/>
                    <a:pt x="4856" y="733"/>
                  </a:cubicBezTo>
                  <a:cubicBezTo>
                    <a:pt x="4270" y="147"/>
                    <a:pt x="3433" y="315"/>
                    <a:pt x="2847" y="64"/>
                  </a:cubicBezTo>
                  <a:cubicBezTo>
                    <a:pt x="2701" y="22"/>
                    <a:pt x="2559" y="1"/>
                    <a:pt x="2425" y="1"/>
                  </a:cubicBezTo>
                  <a:close/>
                </a:path>
              </a:pathLst>
            </a:custGeom>
            <a:solidFill>
              <a:srgbClr val="25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2" name="Google Shape;14542;p16"/>
            <p:cNvSpPr/>
            <p:nvPr/>
          </p:nvSpPr>
          <p:spPr>
            <a:xfrm>
              <a:off x="5483325" y="2523650"/>
              <a:ext cx="192575" cy="106875"/>
            </a:xfrm>
            <a:custGeom>
              <a:avLst/>
              <a:gdLst/>
              <a:ahLst/>
              <a:cxnLst/>
              <a:rect l="l" t="t" r="r" b="b"/>
              <a:pathLst>
                <a:path w="7703" h="4275" extrusionOk="0">
                  <a:moveTo>
                    <a:pt x="503" y="1"/>
                  </a:moveTo>
                  <a:cubicBezTo>
                    <a:pt x="503" y="670"/>
                    <a:pt x="1" y="1424"/>
                    <a:pt x="503" y="2094"/>
                  </a:cubicBezTo>
                  <a:cubicBezTo>
                    <a:pt x="1173" y="3266"/>
                    <a:pt x="2680" y="3182"/>
                    <a:pt x="3601" y="3936"/>
                  </a:cubicBezTo>
                  <a:cubicBezTo>
                    <a:pt x="3860" y="3454"/>
                    <a:pt x="4168" y="3300"/>
                    <a:pt x="4497" y="3300"/>
                  </a:cubicBezTo>
                  <a:cubicBezTo>
                    <a:pt x="4911" y="3300"/>
                    <a:pt x="5357" y="3544"/>
                    <a:pt x="5777" y="3684"/>
                  </a:cubicBezTo>
                  <a:cubicBezTo>
                    <a:pt x="6155" y="3873"/>
                    <a:pt x="6638" y="4274"/>
                    <a:pt x="7034" y="4274"/>
                  </a:cubicBezTo>
                  <a:cubicBezTo>
                    <a:pt x="7340" y="4274"/>
                    <a:pt x="7593" y="4033"/>
                    <a:pt x="7703" y="3266"/>
                  </a:cubicBezTo>
                  <a:cubicBezTo>
                    <a:pt x="5861" y="1257"/>
                    <a:pt x="3266" y="1"/>
                    <a:pt x="503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3" name="Google Shape;14543;p16"/>
            <p:cNvSpPr/>
            <p:nvPr/>
          </p:nvSpPr>
          <p:spPr>
            <a:xfrm>
              <a:off x="5729175" y="2647400"/>
              <a:ext cx="197900" cy="105125"/>
            </a:xfrm>
            <a:custGeom>
              <a:avLst/>
              <a:gdLst/>
              <a:ahLst/>
              <a:cxnLst/>
              <a:rect l="l" t="t" r="r" b="b"/>
              <a:pathLst>
                <a:path w="7916" h="4205" extrusionOk="0">
                  <a:moveTo>
                    <a:pt x="879" y="0"/>
                  </a:moveTo>
                  <a:cubicBezTo>
                    <a:pt x="351" y="0"/>
                    <a:pt x="0" y="303"/>
                    <a:pt x="213" y="1581"/>
                  </a:cubicBezTo>
                  <a:cubicBezTo>
                    <a:pt x="1469" y="2334"/>
                    <a:pt x="2808" y="2837"/>
                    <a:pt x="4148" y="3172"/>
                  </a:cubicBezTo>
                  <a:cubicBezTo>
                    <a:pt x="4399" y="3255"/>
                    <a:pt x="4567" y="3423"/>
                    <a:pt x="4734" y="3590"/>
                  </a:cubicBezTo>
                  <a:cubicBezTo>
                    <a:pt x="4818" y="3632"/>
                    <a:pt x="4901" y="3653"/>
                    <a:pt x="4975" y="3653"/>
                  </a:cubicBezTo>
                  <a:cubicBezTo>
                    <a:pt x="5048" y="3653"/>
                    <a:pt x="5111" y="3632"/>
                    <a:pt x="5153" y="3590"/>
                  </a:cubicBezTo>
                  <a:cubicBezTo>
                    <a:pt x="5757" y="3645"/>
                    <a:pt x="6361" y="4205"/>
                    <a:pt x="6942" y="4205"/>
                  </a:cubicBezTo>
                  <a:cubicBezTo>
                    <a:pt x="7246" y="4205"/>
                    <a:pt x="7544" y="4051"/>
                    <a:pt x="7832" y="3590"/>
                  </a:cubicBezTo>
                  <a:cubicBezTo>
                    <a:pt x="7915" y="3423"/>
                    <a:pt x="7915" y="3172"/>
                    <a:pt x="7748" y="3004"/>
                  </a:cubicBezTo>
                  <a:cubicBezTo>
                    <a:pt x="7580" y="2753"/>
                    <a:pt x="7329" y="2585"/>
                    <a:pt x="6994" y="2502"/>
                  </a:cubicBezTo>
                  <a:cubicBezTo>
                    <a:pt x="6827" y="2418"/>
                    <a:pt x="6660" y="2334"/>
                    <a:pt x="6492" y="2334"/>
                  </a:cubicBezTo>
                  <a:cubicBezTo>
                    <a:pt x="6417" y="2372"/>
                    <a:pt x="6350" y="2389"/>
                    <a:pt x="6290" y="2389"/>
                  </a:cubicBezTo>
                  <a:cubicBezTo>
                    <a:pt x="6086" y="2389"/>
                    <a:pt x="5971" y="2194"/>
                    <a:pt x="5906" y="1999"/>
                  </a:cubicBezTo>
                  <a:lnTo>
                    <a:pt x="5822" y="1748"/>
                  </a:lnTo>
                  <a:cubicBezTo>
                    <a:pt x="5655" y="1581"/>
                    <a:pt x="5571" y="1497"/>
                    <a:pt x="5404" y="1330"/>
                  </a:cubicBezTo>
                  <a:cubicBezTo>
                    <a:pt x="4985" y="995"/>
                    <a:pt x="4567" y="744"/>
                    <a:pt x="4064" y="660"/>
                  </a:cubicBezTo>
                  <a:cubicBezTo>
                    <a:pt x="3729" y="493"/>
                    <a:pt x="3478" y="409"/>
                    <a:pt x="3143" y="325"/>
                  </a:cubicBezTo>
                  <a:cubicBezTo>
                    <a:pt x="2976" y="325"/>
                    <a:pt x="2725" y="241"/>
                    <a:pt x="2557" y="241"/>
                  </a:cubicBezTo>
                  <a:cubicBezTo>
                    <a:pt x="2524" y="244"/>
                    <a:pt x="2489" y="245"/>
                    <a:pt x="2454" y="245"/>
                  </a:cubicBezTo>
                  <a:cubicBezTo>
                    <a:pt x="1973" y="245"/>
                    <a:pt x="1354" y="0"/>
                    <a:pt x="879" y="0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4" name="Google Shape;14544;p16"/>
            <p:cNvSpPr/>
            <p:nvPr/>
          </p:nvSpPr>
          <p:spPr>
            <a:xfrm>
              <a:off x="5960525" y="2747600"/>
              <a:ext cx="161200" cy="112575"/>
            </a:xfrm>
            <a:custGeom>
              <a:avLst/>
              <a:gdLst/>
              <a:ahLst/>
              <a:cxnLst/>
              <a:rect l="l" t="t" r="r" b="b"/>
              <a:pathLst>
                <a:path w="6448" h="4503" extrusionOk="0">
                  <a:moveTo>
                    <a:pt x="1005" y="1"/>
                  </a:moveTo>
                  <a:cubicBezTo>
                    <a:pt x="419" y="336"/>
                    <a:pt x="85" y="922"/>
                    <a:pt x="1" y="1675"/>
                  </a:cubicBezTo>
                  <a:cubicBezTo>
                    <a:pt x="1592" y="2345"/>
                    <a:pt x="3098" y="3182"/>
                    <a:pt x="4522" y="4187"/>
                  </a:cubicBezTo>
                  <a:cubicBezTo>
                    <a:pt x="4918" y="4275"/>
                    <a:pt x="5338" y="4502"/>
                    <a:pt x="5696" y="4502"/>
                  </a:cubicBezTo>
                  <a:cubicBezTo>
                    <a:pt x="6018" y="4502"/>
                    <a:pt x="6289" y="4319"/>
                    <a:pt x="6447" y="3684"/>
                  </a:cubicBezTo>
                  <a:cubicBezTo>
                    <a:pt x="6280" y="3433"/>
                    <a:pt x="6196" y="3182"/>
                    <a:pt x="6029" y="2931"/>
                  </a:cubicBezTo>
                  <a:cubicBezTo>
                    <a:pt x="5777" y="2680"/>
                    <a:pt x="5610" y="2512"/>
                    <a:pt x="5443" y="2261"/>
                  </a:cubicBezTo>
                  <a:cubicBezTo>
                    <a:pt x="5275" y="2010"/>
                    <a:pt x="5024" y="1759"/>
                    <a:pt x="4689" y="1675"/>
                  </a:cubicBezTo>
                  <a:cubicBezTo>
                    <a:pt x="3517" y="1173"/>
                    <a:pt x="2429" y="84"/>
                    <a:pt x="1005" y="1"/>
                  </a:cubicBezTo>
                  <a:close/>
                </a:path>
              </a:pathLst>
            </a:custGeom>
            <a:solidFill>
              <a:srgbClr val="2D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5" name="Google Shape;14545;p16"/>
            <p:cNvSpPr/>
            <p:nvPr/>
          </p:nvSpPr>
          <p:spPr>
            <a:xfrm>
              <a:off x="5573325" y="2589925"/>
              <a:ext cx="148625" cy="71900"/>
            </a:xfrm>
            <a:custGeom>
              <a:avLst/>
              <a:gdLst/>
              <a:ahLst/>
              <a:cxnLst/>
              <a:rect l="l" t="t" r="r" b="b"/>
              <a:pathLst>
                <a:path w="5945" h="2876" extrusionOk="0">
                  <a:moveTo>
                    <a:pt x="880" y="0"/>
                  </a:moveTo>
                  <a:cubicBezTo>
                    <a:pt x="208" y="0"/>
                    <a:pt x="129" y="642"/>
                    <a:pt x="1" y="1285"/>
                  </a:cubicBezTo>
                  <a:lnTo>
                    <a:pt x="4438" y="2875"/>
                  </a:lnTo>
                  <a:cubicBezTo>
                    <a:pt x="5945" y="2373"/>
                    <a:pt x="5024" y="1619"/>
                    <a:pt x="4689" y="950"/>
                  </a:cubicBezTo>
                  <a:cubicBezTo>
                    <a:pt x="4563" y="866"/>
                    <a:pt x="4438" y="824"/>
                    <a:pt x="4312" y="824"/>
                  </a:cubicBezTo>
                  <a:cubicBezTo>
                    <a:pt x="4187" y="824"/>
                    <a:pt x="4061" y="866"/>
                    <a:pt x="3936" y="950"/>
                  </a:cubicBezTo>
                  <a:cubicBezTo>
                    <a:pt x="3682" y="1145"/>
                    <a:pt x="3460" y="1222"/>
                    <a:pt x="3261" y="1222"/>
                  </a:cubicBezTo>
                  <a:cubicBezTo>
                    <a:pt x="2604" y="1222"/>
                    <a:pt x="2189" y="389"/>
                    <a:pt x="1675" y="196"/>
                  </a:cubicBezTo>
                  <a:cubicBezTo>
                    <a:pt x="1343" y="60"/>
                    <a:pt x="1085" y="0"/>
                    <a:pt x="880" y="0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6" name="Google Shape;14546;p16"/>
            <p:cNvSpPr/>
            <p:nvPr/>
          </p:nvSpPr>
          <p:spPr>
            <a:xfrm>
              <a:off x="5680075" y="2609950"/>
              <a:ext cx="117225" cy="76975"/>
            </a:xfrm>
            <a:custGeom>
              <a:avLst/>
              <a:gdLst/>
              <a:ahLst/>
              <a:cxnLst/>
              <a:rect l="l" t="t" r="r" b="b"/>
              <a:pathLst>
                <a:path w="4689" h="3079" extrusionOk="0">
                  <a:moveTo>
                    <a:pt x="1445" y="1"/>
                  </a:moveTo>
                  <a:cubicBezTo>
                    <a:pt x="1037" y="1"/>
                    <a:pt x="609" y="53"/>
                    <a:pt x="168" y="149"/>
                  </a:cubicBezTo>
                  <a:cubicBezTo>
                    <a:pt x="0" y="818"/>
                    <a:pt x="1089" y="1488"/>
                    <a:pt x="168" y="2158"/>
                  </a:cubicBezTo>
                  <a:cubicBezTo>
                    <a:pt x="670" y="2744"/>
                    <a:pt x="1591" y="2744"/>
                    <a:pt x="2177" y="3079"/>
                  </a:cubicBezTo>
                  <a:cubicBezTo>
                    <a:pt x="2233" y="2409"/>
                    <a:pt x="2400" y="1925"/>
                    <a:pt x="2828" y="1925"/>
                  </a:cubicBezTo>
                  <a:cubicBezTo>
                    <a:pt x="3042" y="1925"/>
                    <a:pt x="3321" y="2046"/>
                    <a:pt x="3684" y="2325"/>
                  </a:cubicBezTo>
                  <a:cubicBezTo>
                    <a:pt x="3785" y="2459"/>
                    <a:pt x="3939" y="2526"/>
                    <a:pt x="4098" y="2526"/>
                  </a:cubicBezTo>
                  <a:cubicBezTo>
                    <a:pt x="4337" y="2526"/>
                    <a:pt x="4588" y="2376"/>
                    <a:pt x="4689" y="2074"/>
                  </a:cubicBezTo>
                  <a:cubicBezTo>
                    <a:pt x="3979" y="590"/>
                    <a:pt x="2821" y="1"/>
                    <a:pt x="1445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7" name="Google Shape;14547;p16"/>
            <p:cNvSpPr/>
            <p:nvPr/>
          </p:nvSpPr>
          <p:spPr>
            <a:xfrm>
              <a:off x="3335925" y="1683450"/>
              <a:ext cx="102575" cy="76425"/>
            </a:xfrm>
            <a:custGeom>
              <a:avLst/>
              <a:gdLst/>
              <a:ahLst/>
              <a:cxnLst/>
              <a:rect l="l" t="t" r="r" b="b"/>
              <a:pathLst>
                <a:path w="4103" h="3057" extrusionOk="0">
                  <a:moveTo>
                    <a:pt x="2517" y="2039"/>
                  </a:moveTo>
                  <a:lnTo>
                    <a:pt x="2517" y="2039"/>
                  </a:lnTo>
                  <a:cubicBezTo>
                    <a:pt x="2516" y="2042"/>
                    <a:pt x="2514" y="2044"/>
                    <a:pt x="2512" y="2046"/>
                  </a:cubicBezTo>
                  <a:lnTo>
                    <a:pt x="2596" y="2046"/>
                  </a:lnTo>
                  <a:cubicBezTo>
                    <a:pt x="2569" y="2043"/>
                    <a:pt x="2543" y="2041"/>
                    <a:pt x="2517" y="2039"/>
                  </a:cubicBezTo>
                  <a:close/>
                  <a:moveTo>
                    <a:pt x="1717" y="0"/>
                  </a:moveTo>
                  <a:cubicBezTo>
                    <a:pt x="1331" y="0"/>
                    <a:pt x="924" y="51"/>
                    <a:pt x="503" y="121"/>
                  </a:cubicBezTo>
                  <a:cubicBezTo>
                    <a:pt x="419" y="958"/>
                    <a:pt x="838" y="1963"/>
                    <a:pt x="1" y="2633"/>
                  </a:cubicBezTo>
                  <a:cubicBezTo>
                    <a:pt x="252" y="3009"/>
                    <a:pt x="644" y="3056"/>
                    <a:pt x="1072" y="3056"/>
                  </a:cubicBezTo>
                  <a:cubicBezTo>
                    <a:pt x="1214" y="3056"/>
                    <a:pt x="1361" y="3051"/>
                    <a:pt x="1507" y="3051"/>
                  </a:cubicBezTo>
                  <a:cubicBezTo>
                    <a:pt x="1430" y="2508"/>
                    <a:pt x="1855" y="2037"/>
                    <a:pt x="2451" y="2037"/>
                  </a:cubicBezTo>
                  <a:cubicBezTo>
                    <a:pt x="2473" y="2037"/>
                    <a:pt x="2495" y="2038"/>
                    <a:pt x="2517" y="2039"/>
                  </a:cubicBezTo>
                  <a:lnTo>
                    <a:pt x="2517" y="2039"/>
                  </a:lnTo>
                  <a:cubicBezTo>
                    <a:pt x="2842" y="1590"/>
                    <a:pt x="3267" y="1540"/>
                    <a:pt x="3714" y="1540"/>
                  </a:cubicBezTo>
                  <a:cubicBezTo>
                    <a:pt x="3842" y="1540"/>
                    <a:pt x="3973" y="1544"/>
                    <a:pt x="4103" y="1544"/>
                  </a:cubicBezTo>
                  <a:cubicBezTo>
                    <a:pt x="3560" y="337"/>
                    <a:pt x="2712" y="0"/>
                    <a:pt x="1717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8" name="Google Shape;14548;p16"/>
            <p:cNvSpPr/>
            <p:nvPr/>
          </p:nvSpPr>
          <p:spPr>
            <a:xfrm>
              <a:off x="6073550" y="2839700"/>
              <a:ext cx="104675" cy="60725"/>
            </a:xfrm>
            <a:custGeom>
              <a:avLst/>
              <a:gdLst/>
              <a:ahLst/>
              <a:cxnLst/>
              <a:rect l="l" t="t" r="r" b="b"/>
              <a:pathLst>
                <a:path w="4187" h="2429" extrusionOk="0">
                  <a:moveTo>
                    <a:pt x="2010" y="0"/>
                  </a:moveTo>
                  <a:cubicBezTo>
                    <a:pt x="1673" y="434"/>
                    <a:pt x="1280" y="507"/>
                    <a:pt x="880" y="507"/>
                  </a:cubicBezTo>
                  <a:cubicBezTo>
                    <a:pt x="676" y="507"/>
                    <a:pt x="469" y="488"/>
                    <a:pt x="267" y="488"/>
                  </a:cubicBezTo>
                  <a:cubicBezTo>
                    <a:pt x="177" y="488"/>
                    <a:pt x="88" y="492"/>
                    <a:pt x="1" y="503"/>
                  </a:cubicBezTo>
                  <a:cubicBezTo>
                    <a:pt x="838" y="1424"/>
                    <a:pt x="2094" y="1758"/>
                    <a:pt x="3015" y="2428"/>
                  </a:cubicBezTo>
                  <a:cubicBezTo>
                    <a:pt x="3768" y="2428"/>
                    <a:pt x="4187" y="2093"/>
                    <a:pt x="3601" y="1340"/>
                  </a:cubicBezTo>
                  <a:cubicBezTo>
                    <a:pt x="3266" y="754"/>
                    <a:pt x="2680" y="252"/>
                    <a:pt x="2010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9" name="Google Shape;14549;p16"/>
            <p:cNvSpPr/>
            <p:nvPr/>
          </p:nvSpPr>
          <p:spPr>
            <a:xfrm>
              <a:off x="3423825" y="1783725"/>
              <a:ext cx="113050" cy="38800"/>
            </a:xfrm>
            <a:custGeom>
              <a:avLst/>
              <a:gdLst/>
              <a:ahLst/>
              <a:cxnLst/>
              <a:rect l="l" t="t" r="r" b="b"/>
              <a:pathLst>
                <a:path w="4522" h="1552" extrusionOk="0">
                  <a:moveTo>
                    <a:pt x="569" y="0"/>
                  </a:moveTo>
                  <a:cubicBezTo>
                    <a:pt x="380" y="0"/>
                    <a:pt x="190" y="13"/>
                    <a:pt x="1" y="45"/>
                  </a:cubicBezTo>
                  <a:lnTo>
                    <a:pt x="4019" y="1552"/>
                  </a:lnTo>
                  <a:cubicBezTo>
                    <a:pt x="4187" y="1133"/>
                    <a:pt x="4354" y="547"/>
                    <a:pt x="4522" y="45"/>
                  </a:cubicBezTo>
                  <a:lnTo>
                    <a:pt x="4522" y="45"/>
                  </a:lnTo>
                  <a:cubicBezTo>
                    <a:pt x="4104" y="230"/>
                    <a:pt x="3686" y="294"/>
                    <a:pt x="3268" y="294"/>
                  </a:cubicBezTo>
                  <a:cubicBezTo>
                    <a:pt x="2368" y="294"/>
                    <a:pt x="1469" y="0"/>
                    <a:pt x="569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0" name="Google Shape;14550;p16"/>
            <p:cNvSpPr/>
            <p:nvPr/>
          </p:nvSpPr>
          <p:spPr>
            <a:xfrm>
              <a:off x="5914500" y="2732950"/>
              <a:ext cx="71175" cy="56550"/>
            </a:xfrm>
            <a:custGeom>
              <a:avLst/>
              <a:gdLst/>
              <a:ahLst/>
              <a:cxnLst/>
              <a:rect l="l" t="t" r="r" b="b"/>
              <a:pathLst>
                <a:path w="2847" h="2262" extrusionOk="0">
                  <a:moveTo>
                    <a:pt x="1256" y="1"/>
                  </a:moveTo>
                  <a:cubicBezTo>
                    <a:pt x="1005" y="1"/>
                    <a:pt x="837" y="84"/>
                    <a:pt x="670" y="168"/>
                  </a:cubicBezTo>
                  <a:cubicBezTo>
                    <a:pt x="335" y="503"/>
                    <a:pt x="0" y="754"/>
                    <a:pt x="251" y="1256"/>
                  </a:cubicBezTo>
                  <a:cubicBezTo>
                    <a:pt x="502" y="1340"/>
                    <a:pt x="670" y="1508"/>
                    <a:pt x="837" y="1759"/>
                  </a:cubicBezTo>
                  <a:lnTo>
                    <a:pt x="1758" y="2261"/>
                  </a:lnTo>
                  <a:cubicBezTo>
                    <a:pt x="2428" y="2010"/>
                    <a:pt x="2846" y="1424"/>
                    <a:pt x="2846" y="754"/>
                  </a:cubicBezTo>
                  <a:cubicBezTo>
                    <a:pt x="2763" y="587"/>
                    <a:pt x="2595" y="419"/>
                    <a:pt x="2428" y="336"/>
                  </a:cubicBezTo>
                  <a:cubicBezTo>
                    <a:pt x="2009" y="168"/>
                    <a:pt x="1674" y="84"/>
                    <a:pt x="1256" y="1"/>
                  </a:cubicBezTo>
                  <a:close/>
                </a:path>
              </a:pathLst>
            </a:custGeom>
            <a:solidFill>
              <a:srgbClr val="1F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1" name="Google Shape;14551;p16"/>
            <p:cNvSpPr/>
            <p:nvPr/>
          </p:nvSpPr>
          <p:spPr>
            <a:xfrm>
              <a:off x="5857975" y="2720925"/>
              <a:ext cx="90025" cy="43450"/>
            </a:xfrm>
            <a:custGeom>
              <a:avLst/>
              <a:gdLst/>
              <a:ahLst/>
              <a:cxnLst/>
              <a:rect l="l" t="t" r="r" b="b"/>
              <a:pathLst>
                <a:path w="3601" h="1738" extrusionOk="0">
                  <a:moveTo>
                    <a:pt x="3144" y="1"/>
                  </a:moveTo>
                  <a:cubicBezTo>
                    <a:pt x="2990" y="1"/>
                    <a:pt x="2803" y="58"/>
                    <a:pt x="2596" y="147"/>
                  </a:cubicBezTo>
                  <a:cubicBezTo>
                    <a:pt x="2369" y="699"/>
                    <a:pt x="2053" y="848"/>
                    <a:pt x="1703" y="848"/>
                  </a:cubicBezTo>
                  <a:cubicBezTo>
                    <a:pt x="1293" y="848"/>
                    <a:pt x="835" y="643"/>
                    <a:pt x="416" y="643"/>
                  </a:cubicBezTo>
                  <a:cubicBezTo>
                    <a:pt x="272" y="643"/>
                    <a:pt x="132" y="667"/>
                    <a:pt x="1" y="733"/>
                  </a:cubicBezTo>
                  <a:cubicBezTo>
                    <a:pt x="670" y="1403"/>
                    <a:pt x="1591" y="1737"/>
                    <a:pt x="2596" y="1737"/>
                  </a:cubicBezTo>
                  <a:cubicBezTo>
                    <a:pt x="2763" y="1235"/>
                    <a:pt x="3098" y="900"/>
                    <a:pt x="3601" y="733"/>
                  </a:cubicBezTo>
                  <a:cubicBezTo>
                    <a:pt x="3601" y="192"/>
                    <a:pt x="3426" y="1"/>
                    <a:pt x="3144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2" name="Google Shape;14552;p16"/>
            <p:cNvSpPr/>
            <p:nvPr/>
          </p:nvSpPr>
          <p:spPr>
            <a:xfrm>
              <a:off x="2911050" y="1759725"/>
              <a:ext cx="50250" cy="43700"/>
            </a:xfrm>
            <a:custGeom>
              <a:avLst/>
              <a:gdLst/>
              <a:ahLst/>
              <a:cxnLst/>
              <a:rect l="l" t="t" r="r" b="b"/>
              <a:pathLst>
                <a:path w="2010" h="1748" extrusionOk="0">
                  <a:moveTo>
                    <a:pt x="921" y="0"/>
                  </a:moveTo>
                  <a:lnTo>
                    <a:pt x="921" y="0"/>
                  </a:lnTo>
                  <a:cubicBezTo>
                    <a:pt x="1089" y="754"/>
                    <a:pt x="0" y="921"/>
                    <a:pt x="252" y="1674"/>
                  </a:cubicBezTo>
                  <a:cubicBezTo>
                    <a:pt x="380" y="1726"/>
                    <a:pt x="494" y="1748"/>
                    <a:pt x="598" y="1748"/>
                  </a:cubicBezTo>
                  <a:cubicBezTo>
                    <a:pt x="1175" y="1748"/>
                    <a:pt x="1442" y="1076"/>
                    <a:pt x="2010" y="1005"/>
                  </a:cubicBezTo>
                  <a:cubicBezTo>
                    <a:pt x="2010" y="837"/>
                    <a:pt x="2010" y="670"/>
                    <a:pt x="1926" y="502"/>
                  </a:cubicBezTo>
                  <a:lnTo>
                    <a:pt x="921" y="0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3" name="Google Shape;14553;p16"/>
            <p:cNvSpPr/>
            <p:nvPr/>
          </p:nvSpPr>
          <p:spPr>
            <a:xfrm>
              <a:off x="3815225" y="1910725"/>
              <a:ext cx="48150" cy="24825"/>
            </a:xfrm>
            <a:custGeom>
              <a:avLst/>
              <a:gdLst/>
              <a:ahLst/>
              <a:cxnLst/>
              <a:rect l="l" t="t" r="r" b="b"/>
              <a:pathLst>
                <a:path w="1926" h="993" extrusionOk="0">
                  <a:moveTo>
                    <a:pt x="835" y="0"/>
                  </a:moveTo>
                  <a:cubicBezTo>
                    <a:pt x="592" y="0"/>
                    <a:pt x="316" y="120"/>
                    <a:pt x="0" y="407"/>
                  </a:cubicBezTo>
                  <a:cubicBezTo>
                    <a:pt x="586" y="825"/>
                    <a:pt x="1256" y="993"/>
                    <a:pt x="1926" y="993"/>
                  </a:cubicBezTo>
                  <a:cubicBezTo>
                    <a:pt x="1651" y="442"/>
                    <a:pt x="1303" y="0"/>
                    <a:pt x="835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4" name="Google Shape;14554;p16"/>
            <p:cNvSpPr/>
            <p:nvPr/>
          </p:nvSpPr>
          <p:spPr>
            <a:xfrm>
              <a:off x="3524300" y="1816350"/>
              <a:ext cx="37700" cy="18850"/>
            </a:xfrm>
            <a:custGeom>
              <a:avLst/>
              <a:gdLst/>
              <a:ahLst/>
              <a:cxnLst/>
              <a:rect l="l" t="t" r="r" b="b"/>
              <a:pathLst>
                <a:path w="1508" h="754" extrusionOk="0">
                  <a:moveTo>
                    <a:pt x="751" y="1"/>
                  </a:moveTo>
                  <a:cubicBezTo>
                    <a:pt x="537" y="1"/>
                    <a:pt x="287" y="87"/>
                    <a:pt x="0" y="247"/>
                  </a:cubicBezTo>
                  <a:cubicBezTo>
                    <a:pt x="326" y="702"/>
                    <a:pt x="753" y="753"/>
                    <a:pt x="1163" y="753"/>
                  </a:cubicBezTo>
                  <a:cubicBezTo>
                    <a:pt x="1280" y="753"/>
                    <a:pt x="1396" y="749"/>
                    <a:pt x="1507" y="749"/>
                  </a:cubicBezTo>
                  <a:cubicBezTo>
                    <a:pt x="1352" y="230"/>
                    <a:pt x="1100" y="1"/>
                    <a:pt x="751" y="1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5" name="Google Shape;14555;p16"/>
            <p:cNvSpPr/>
            <p:nvPr/>
          </p:nvSpPr>
          <p:spPr>
            <a:xfrm>
              <a:off x="3777550" y="1909875"/>
              <a:ext cx="23050" cy="11550"/>
            </a:xfrm>
            <a:custGeom>
              <a:avLst/>
              <a:gdLst/>
              <a:ahLst/>
              <a:cxnLst/>
              <a:rect l="l" t="t" r="r" b="b"/>
              <a:pathLst>
                <a:path w="922" h="462" extrusionOk="0">
                  <a:moveTo>
                    <a:pt x="178" y="1"/>
                  </a:moveTo>
                  <a:cubicBezTo>
                    <a:pt x="118" y="1"/>
                    <a:pt x="58" y="8"/>
                    <a:pt x="0" y="22"/>
                  </a:cubicBezTo>
                  <a:cubicBezTo>
                    <a:pt x="139" y="299"/>
                    <a:pt x="450" y="462"/>
                    <a:pt x="743" y="462"/>
                  </a:cubicBezTo>
                  <a:cubicBezTo>
                    <a:pt x="804" y="462"/>
                    <a:pt x="864" y="455"/>
                    <a:pt x="921" y="441"/>
                  </a:cubicBezTo>
                  <a:cubicBezTo>
                    <a:pt x="783" y="163"/>
                    <a:pt x="471" y="1"/>
                    <a:pt x="178" y="1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6" name="Google Shape;14556;p16"/>
            <p:cNvSpPr/>
            <p:nvPr/>
          </p:nvSpPr>
          <p:spPr>
            <a:xfrm>
              <a:off x="3373600" y="175972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7" name="Google Shape;14557;p16"/>
            <p:cNvSpPr/>
            <p:nvPr/>
          </p:nvSpPr>
          <p:spPr>
            <a:xfrm>
              <a:off x="58098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1"/>
                  </a:moveTo>
                  <a:cubicBezTo>
                    <a:pt x="167" y="168"/>
                    <a:pt x="335" y="419"/>
                    <a:pt x="502" y="587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8" name="Google Shape;14558;p16"/>
            <p:cNvSpPr/>
            <p:nvPr/>
          </p:nvSpPr>
          <p:spPr>
            <a:xfrm>
              <a:off x="5822400" y="287110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84" y="0"/>
                  </a:moveTo>
                  <a:cubicBezTo>
                    <a:pt x="84" y="0"/>
                    <a:pt x="0" y="168"/>
                    <a:pt x="0" y="251"/>
                  </a:cubicBezTo>
                  <a:cubicBezTo>
                    <a:pt x="252" y="168"/>
                    <a:pt x="168" y="0"/>
                    <a:pt x="84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9" name="Google Shape;14559;p16"/>
            <p:cNvSpPr/>
            <p:nvPr/>
          </p:nvSpPr>
          <p:spPr>
            <a:xfrm>
              <a:off x="5922850" y="27643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0" name="Google Shape;14560;p16"/>
            <p:cNvSpPr/>
            <p:nvPr/>
          </p:nvSpPr>
          <p:spPr>
            <a:xfrm>
              <a:off x="5832850" y="27266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1" name="Google Shape;14561;p16"/>
            <p:cNvSpPr/>
            <p:nvPr/>
          </p:nvSpPr>
          <p:spPr>
            <a:xfrm>
              <a:off x="2846175" y="3175075"/>
              <a:ext cx="125600" cy="573300"/>
            </a:xfrm>
            <a:custGeom>
              <a:avLst/>
              <a:gdLst/>
              <a:ahLst/>
              <a:cxnLst/>
              <a:rect l="l" t="t" r="r" b="b"/>
              <a:pathLst>
                <a:path w="5024" h="22932" extrusionOk="0">
                  <a:moveTo>
                    <a:pt x="1512" y="0"/>
                  </a:moveTo>
                  <a:cubicBezTo>
                    <a:pt x="876" y="0"/>
                    <a:pt x="566" y="706"/>
                    <a:pt x="335" y="1571"/>
                  </a:cubicBezTo>
                  <a:cubicBezTo>
                    <a:pt x="0" y="2827"/>
                    <a:pt x="1089" y="3915"/>
                    <a:pt x="586" y="5087"/>
                  </a:cubicBezTo>
                  <a:cubicBezTo>
                    <a:pt x="754" y="8939"/>
                    <a:pt x="1172" y="12790"/>
                    <a:pt x="1842" y="16641"/>
                  </a:cubicBezTo>
                  <a:cubicBezTo>
                    <a:pt x="2093" y="18483"/>
                    <a:pt x="1842" y="20408"/>
                    <a:pt x="2595" y="22166"/>
                  </a:cubicBezTo>
                  <a:cubicBezTo>
                    <a:pt x="3132" y="22703"/>
                    <a:pt x="3563" y="22932"/>
                    <a:pt x="3906" y="22932"/>
                  </a:cubicBezTo>
                  <a:cubicBezTo>
                    <a:pt x="4527" y="22932"/>
                    <a:pt x="4862" y="22185"/>
                    <a:pt x="5023" y="21162"/>
                  </a:cubicBezTo>
                  <a:cubicBezTo>
                    <a:pt x="4521" y="16222"/>
                    <a:pt x="3768" y="11283"/>
                    <a:pt x="3516" y="6343"/>
                  </a:cubicBezTo>
                  <a:cubicBezTo>
                    <a:pt x="3265" y="4334"/>
                    <a:pt x="3014" y="2408"/>
                    <a:pt x="2595" y="483"/>
                  </a:cubicBezTo>
                  <a:cubicBezTo>
                    <a:pt x="2153" y="144"/>
                    <a:pt x="1799" y="0"/>
                    <a:pt x="1512" y="0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2" name="Google Shape;14562;p16"/>
            <p:cNvSpPr/>
            <p:nvPr/>
          </p:nvSpPr>
          <p:spPr>
            <a:xfrm>
              <a:off x="2911050" y="3706200"/>
              <a:ext cx="113050" cy="351650"/>
            </a:xfrm>
            <a:custGeom>
              <a:avLst/>
              <a:gdLst/>
              <a:ahLst/>
              <a:cxnLst/>
              <a:rect l="l" t="t" r="r" b="b"/>
              <a:pathLst>
                <a:path w="4522" h="14066" extrusionOk="0">
                  <a:moveTo>
                    <a:pt x="2428" y="0"/>
                  </a:moveTo>
                  <a:lnTo>
                    <a:pt x="2428" y="0"/>
                  </a:lnTo>
                  <a:cubicBezTo>
                    <a:pt x="2251" y="708"/>
                    <a:pt x="1576" y="1208"/>
                    <a:pt x="871" y="1208"/>
                  </a:cubicBezTo>
                  <a:cubicBezTo>
                    <a:pt x="575" y="1208"/>
                    <a:pt x="273" y="1119"/>
                    <a:pt x="0" y="921"/>
                  </a:cubicBezTo>
                  <a:lnTo>
                    <a:pt x="0" y="921"/>
                  </a:lnTo>
                  <a:cubicBezTo>
                    <a:pt x="503" y="2428"/>
                    <a:pt x="838" y="4019"/>
                    <a:pt x="1005" y="5609"/>
                  </a:cubicBezTo>
                  <a:cubicBezTo>
                    <a:pt x="1340" y="8456"/>
                    <a:pt x="2010" y="11302"/>
                    <a:pt x="2931" y="14065"/>
                  </a:cubicBezTo>
                  <a:cubicBezTo>
                    <a:pt x="4186" y="13981"/>
                    <a:pt x="3433" y="12223"/>
                    <a:pt x="4521" y="11972"/>
                  </a:cubicBezTo>
                  <a:cubicBezTo>
                    <a:pt x="4438" y="9963"/>
                    <a:pt x="4186" y="7870"/>
                    <a:pt x="3768" y="5944"/>
                  </a:cubicBezTo>
                  <a:cubicBezTo>
                    <a:pt x="3517" y="3851"/>
                    <a:pt x="2177" y="2093"/>
                    <a:pt x="2428" y="0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3" name="Google Shape;14563;p16"/>
            <p:cNvSpPr/>
            <p:nvPr/>
          </p:nvSpPr>
          <p:spPr>
            <a:xfrm>
              <a:off x="3009425" y="4166650"/>
              <a:ext cx="100475" cy="324975"/>
            </a:xfrm>
            <a:custGeom>
              <a:avLst/>
              <a:gdLst/>
              <a:ahLst/>
              <a:cxnLst/>
              <a:rect l="l" t="t" r="r" b="b"/>
              <a:pathLst>
                <a:path w="4019" h="12999" extrusionOk="0">
                  <a:moveTo>
                    <a:pt x="251" y="1"/>
                  </a:moveTo>
                  <a:lnTo>
                    <a:pt x="0" y="168"/>
                  </a:lnTo>
                  <a:cubicBezTo>
                    <a:pt x="419" y="4187"/>
                    <a:pt x="837" y="8205"/>
                    <a:pt x="1591" y="12140"/>
                  </a:cubicBezTo>
                  <a:cubicBezTo>
                    <a:pt x="1909" y="12670"/>
                    <a:pt x="2260" y="12999"/>
                    <a:pt x="2730" y="12999"/>
                  </a:cubicBezTo>
                  <a:cubicBezTo>
                    <a:pt x="3003" y="12999"/>
                    <a:pt x="3315" y="12888"/>
                    <a:pt x="3684" y="12642"/>
                  </a:cubicBezTo>
                  <a:cubicBezTo>
                    <a:pt x="3768" y="12475"/>
                    <a:pt x="4019" y="12224"/>
                    <a:pt x="3935" y="12056"/>
                  </a:cubicBezTo>
                  <a:cubicBezTo>
                    <a:pt x="3349" y="10214"/>
                    <a:pt x="3182" y="8289"/>
                    <a:pt x="2930" y="6447"/>
                  </a:cubicBezTo>
                  <a:cubicBezTo>
                    <a:pt x="2596" y="4856"/>
                    <a:pt x="3014" y="3098"/>
                    <a:pt x="2093" y="1591"/>
                  </a:cubicBezTo>
                  <a:cubicBezTo>
                    <a:pt x="1424" y="1089"/>
                    <a:pt x="1256" y="1"/>
                    <a:pt x="251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4" name="Google Shape;14564;p16"/>
            <p:cNvSpPr/>
            <p:nvPr/>
          </p:nvSpPr>
          <p:spPr>
            <a:xfrm>
              <a:off x="3049175" y="4470125"/>
              <a:ext cx="102600" cy="288875"/>
            </a:xfrm>
            <a:custGeom>
              <a:avLst/>
              <a:gdLst/>
              <a:ahLst/>
              <a:cxnLst/>
              <a:rect l="l" t="t" r="r" b="b"/>
              <a:pathLst>
                <a:path w="4104" h="11555" extrusionOk="0">
                  <a:moveTo>
                    <a:pt x="1" y="1"/>
                  </a:moveTo>
                  <a:cubicBezTo>
                    <a:pt x="503" y="3182"/>
                    <a:pt x="1006" y="6364"/>
                    <a:pt x="1508" y="9545"/>
                  </a:cubicBezTo>
                  <a:cubicBezTo>
                    <a:pt x="2010" y="10131"/>
                    <a:pt x="1508" y="10968"/>
                    <a:pt x="2010" y="11554"/>
                  </a:cubicBezTo>
                  <a:cubicBezTo>
                    <a:pt x="4103" y="11470"/>
                    <a:pt x="2847" y="9964"/>
                    <a:pt x="3099" y="9043"/>
                  </a:cubicBezTo>
                  <a:cubicBezTo>
                    <a:pt x="3182" y="6698"/>
                    <a:pt x="2931" y="4354"/>
                    <a:pt x="2513" y="2010"/>
                  </a:cubicBezTo>
                  <a:cubicBezTo>
                    <a:pt x="2094" y="1843"/>
                    <a:pt x="1927" y="1424"/>
                    <a:pt x="2094" y="1006"/>
                  </a:cubicBezTo>
                  <a:lnTo>
                    <a:pt x="2094" y="503"/>
                  </a:lnTo>
                  <a:cubicBezTo>
                    <a:pt x="1968" y="517"/>
                    <a:pt x="1843" y="524"/>
                    <a:pt x="1718" y="524"/>
                  </a:cubicBezTo>
                  <a:cubicBezTo>
                    <a:pt x="1094" y="524"/>
                    <a:pt x="489" y="350"/>
                    <a:pt x="1" y="1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5" name="Google Shape;14565;p16"/>
            <p:cNvSpPr/>
            <p:nvPr/>
          </p:nvSpPr>
          <p:spPr>
            <a:xfrm>
              <a:off x="3093150" y="4696175"/>
              <a:ext cx="77450" cy="301425"/>
            </a:xfrm>
            <a:custGeom>
              <a:avLst/>
              <a:gdLst/>
              <a:ahLst/>
              <a:cxnLst/>
              <a:rect l="l" t="t" r="r" b="b"/>
              <a:pathLst>
                <a:path w="3098" h="12057" extrusionOk="0">
                  <a:moveTo>
                    <a:pt x="1256" y="1"/>
                  </a:moveTo>
                  <a:cubicBezTo>
                    <a:pt x="1256" y="670"/>
                    <a:pt x="670" y="1256"/>
                    <a:pt x="921" y="2094"/>
                  </a:cubicBezTo>
                  <a:cubicBezTo>
                    <a:pt x="1005" y="2428"/>
                    <a:pt x="502" y="2512"/>
                    <a:pt x="251" y="2512"/>
                  </a:cubicBezTo>
                  <a:cubicBezTo>
                    <a:pt x="0" y="4103"/>
                    <a:pt x="1088" y="5526"/>
                    <a:pt x="1172" y="7117"/>
                  </a:cubicBezTo>
                  <a:cubicBezTo>
                    <a:pt x="1005" y="7284"/>
                    <a:pt x="837" y="7535"/>
                    <a:pt x="754" y="7787"/>
                  </a:cubicBezTo>
                  <a:cubicBezTo>
                    <a:pt x="670" y="8121"/>
                    <a:pt x="670" y="8540"/>
                    <a:pt x="670" y="8875"/>
                  </a:cubicBezTo>
                  <a:cubicBezTo>
                    <a:pt x="670" y="10047"/>
                    <a:pt x="1005" y="11135"/>
                    <a:pt x="1674" y="12056"/>
                  </a:cubicBezTo>
                  <a:cubicBezTo>
                    <a:pt x="2093" y="12056"/>
                    <a:pt x="2512" y="11973"/>
                    <a:pt x="2679" y="11554"/>
                  </a:cubicBezTo>
                  <a:cubicBezTo>
                    <a:pt x="2344" y="11303"/>
                    <a:pt x="2344" y="10800"/>
                    <a:pt x="2679" y="10549"/>
                  </a:cubicBezTo>
                  <a:cubicBezTo>
                    <a:pt x="3098" y="9042"/>
                    <a:pt x="2595" y="7535"/>
                    <a:pt x="2679" y="6028"/>
                  </a:cubicBezTo>
                  <a:cubicBezTo>
                    <a:pt x="2260" y="5694"/>
                    <a:pt x="2344" y="5191"/>
                    <a:pt x="2260" y="4689"/>
                  </a:cubicBezTo>
                  <a:cubicBezTo>
                    <a:pt x="2093" y="3098"/>
                    <a:pt x="1758" y="1508"/>
                    <a:pt x="1256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6" name="Google Shape;14566;p16"/>
            <p:cNvSpPr/>
            <p:nvPr/>
          </p:nvSpPr>
          <p:spPr>
            <a:xfrm>
              <a:off x="2984300" y="4002925"/>
              <a:ext cx="64900" cy="117900"/>
            </a:xfrm>
            <a:custGeom>
              <a:avLst/>
              <a:gdLst/>
              <a:ahLst/>
              <a:cxnLst/>
              <a:rect l="l" t="t" r="r" b="b"/>
              <a:pathLst>
                <a:path w="2596" h="4716" extrusionOk="0">
                  <a:moveTo>
                    <a:pt x="512" y="1"/>
                  </a:moveTo>
                  <a:cubicBezTo>
                    <a:pt x="47" y="1"/>
                    <a:pt x="29" y="299"/>
                    <a:pt x="84" y="1192"/>
                  </a:cubicBezTo>
                  <a:cubicBezTo>
                    <a:pt x="84" y="1526"/>
                    <a:pt x="419" y="1861"/>
                    <a:pt x="1" y="2196"/>
                  </a:cubicBezTo>
                  <a:cubicBezTo>
                    <a:pt x="1" y="2364"/>
                    <a:pt x="1" y="2531"/>
                    <a:pt x="84" y="2698"/>
                  </a:cubicBezTo>
                  <a:cubicBezTo>
                    <a:pt x="336" y="3117"/>
                    <a:pt x="419" y="3703"/>
                    <a:pt x="754" y="4038"/>
                  </a:cubicBezTo>
                  <a:cubicBezTo>
                    <a:pt x="1024" y="4241"/>
                    <a:pt x="1186" y="4716"/>
                    <a:pt x="1590" y="4716"/>
                  </a:cubicBezTo>
                  <a:cubicBezTo>
                    <a:pt x="1686" y="4716"/>
                    <a:pt x="1797" y="4689"/>
                    <a:pt x="1926" y="4624"/>
                  </a:cubicBezTo>
                  <a:cubicBezTo>
                    <a:pt x="2596" y="4289"/>
                    <a:pt x="2345" y="3703"/>
                    <a:pt x="2094" y="3117"/>
                  </a:cubicBezTo>
                  <a:cubicBezTo>
                    <a:pt x="1842" y="2196"/>
                    <a:pt x="2429" y="1024"/>
                    <a:pt x="1591" y="187"/>
                  </a:cubicBezTo>
                  <a:cubicBezTo>
                    <a:pt x="1089" y="75"/>
                    <a:pt x="745" y="1"/>
                    <a:pt x="512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7" name="Google Shape;14567;p16"/>
            <p:cNvSpPr/>
            <p:nvPr/>
          </p:nvSpPr>
          <p:spPr>
            <a:xfrm>
              <a:off x="2986400" y="4068275"/>
              <a:ext cx="77450" cy="127300"/>
            </a:xfrm>
            <a:custGeom>
              <a:avLst/>
              <a:gdLst/>
              <a:ahLst/>
              <a:cxnLst/>
              <a:rect l="l" t="t" r="r" b="b"/>
              <a:pathLst>
                <a:path w="3098" h="5092" extrusionOk="0">
                  <a:moveTo>
                    <a:pt x="0" y="1"/>
                  </a:moveTo>
                  <a:cubicBezTo>
                    <a:pt x="84" y="1424"/>
                    <a:pt x="419" y="2764"/>
                    <a:pt x="921" y="4103"/>
                  </a:cubicBezTo>
                  <a:lnTo>
                    <a:pt x="1005" y="4019"/>
                  </a:lnTo>
                  <a:cubicBezTo>
                    <a:pt x="1232" y="3849"/>
                    <a:pt x="1409" y="3780"/>
                    <a:pt x="1550" y="3780"/>
                  </a:cubicBezTo>
                  <a:cubicBezTo>
                    <a:pt x="2166" y="3780"/>
                    <a:pt x="2119" y="5091"/>
                    <a:pt x="2685" y="5091"/>
                  </a:cubicBezTo>
                  <a:cubicBezTo>
                    <a:pt x="2757" y="5091"/>
                    <a:pt x="2837" y="5070"/>
                    <a:pt x="2931" y="5024"/>
                  </a:cubicBezTo>
                  <a:cubicBezTo>
                    <a:pt x="3098" y="3433"/>
                    <a:pt x="2763" y="1843"/>
                    <a:pt x="2010" y="503"/>
                  </a:cubicBezTo>
                  <a:lnTo>
                    <a:pt x="2010" y="503"/>
                  </a:lnTo>
                  <a:cubicBezTo>
                    <a:pt x="2093" y="1005"/>
                    <a:pt x="1842" y="1591"/>
                    <a:pt x="1424" y="19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8" name="Google Shape;14568;p16"/>
            <p:cNvSpPr/>
            <p:nvPr/>
          </p:nvSpPr>
          <p:spPr>
            <a:xfrm>
              <a:off x="3011525" y="4139200"/>
              <a:ext cx="50250" cy="67325"/>
            </a:xfrm>
            <a:custGeom>
              <a:avLst/>
              <a:gdLst/>
              <a:ahLst/>
              <a:cxnLst/>
              <a:rect l="l" t="t" r="r" b="b"/>
              <a:pathLst>
                <a:path w="2010" h="2693" extrusionOk="0">
                  <a:moveTo>
                    <a:pt x="809" y="1"/>
                  </a:moveTo>
                  <a:cubicBezTo>
                    <a:pt x="766" y="1"/>
                    <a:pt x="720" y="4"/>
                    <a:pt x="670" y="10"/>
                  </a:cubicBezTo>
                  <a:cubicBezTo>
                    <a:pt x="84" y="178"/>
                    <a:pt x="0" y="680"/>
                    <a:pt x="0" y="1182"/>
                  </a:cubicBezTo>
                  <a:cubicBezTo>
                    <a:pt x="812" y="1426"/>
                    <a:pt x="915" y="2693"/>
                    <a:pt x="1913" y="2693"/>
                  </a:cubicBezTo>
                  <a:cubicBezTo>
                    <a:pt x="1944" y="2693"/>
                    <a:pt x="1976" y="2692"/>
                    <a:pt x="2009" y="2689"/>
                  </a:cubicBezTo>
                  <a:cubicBezTo>
                    <a:pt x="1926" y="2522"/>
                    <a:pt x="1926" y="2354"/>
                    <a:pt x="1926" y="2187"/>
                  </a:cubicBezTo>
                  <a:cubicBezTo>
                    <a:pt x="1423" y="1936"/>
                    <a:pt x="1507" y="1266"/>
                    <a:pt x="1423" y="847"/>
                  </a:cubicBezTo>
                  <a:cubicBezTo>
                    <a:pt x="1346" y="460"/>
                    <a:pt x="1340" y="1"/>
                    <a:pt x="809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9" name="Google Shape;14569;p16"/>
            <p:cNvSpPr/>
            <p:nvPr/>
          </p:nvSpPr>
          <p:spPr>
            <a:xfrm>
              <a:off x="3072200" y="4495250"/>
              <a:ext cx="37700" cy="31700"/>
            </a:xfrm>
            <a:custGeom>
              <a:avLst/>
              <a:gdLst/>
              <a:ahLst/>
              <a:cxnLst/>
              <a:rect l="l" t="t" r="r" b="b"/>
              <a:pathLst>
                <a:path w="1508" h="1268" extrusionOk="0">
                  <a:moveTo>
                    <a:pt x="1089" y="1"/>
                  </a:moveTo>
                  <a:cubicBezTo>
                    <a:pt x="587" y="84"/>
                    <a:pt x="1" y="168"/>
                    <a:pt x="252" y="838"/>
                  </a:cubicBezTo>
                  <a:cubicBezTo>
                    <a:pt x="412" y="1158"/>
                    <a:pt x="610" y="1268"/>
                    <a:pt x="819" y="1268"/>
                  </a:cubicBezTo>
                  <a:cubicBezTo>
                    <a:pt x="1048" y="1268"/>
                    <a:pt x="1289" y="1136"/>
                    <a:pt x="1508" y="1005"/>
                  </a:cubicBezTo>
                  <a:lnTo>
                    <a:pt x="1508" y="503"/>
                  </a:lnTo>
                  <a:cubicBezTo>
                    <a:pt x="1340" y="335"/>
                    <a:pt x="1257" y="168"/>
                    <a:pt x="1089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0" name="Google Shape;14570;p16"/>
            <p:cNvSpPr/>
            <p:nvPr/>
          </p:nvSpPr>
          <p:spPr>
            <a:xfrm>
              <a:off x="2996850" y="30176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" y="1"/>
                  </a:moveTo>
                  <a:cubicBezTo>
                    <a:pt x="1" y="1"/>
                    <a:pt x="1" y="84"/>
                    <a:pt x="1" y="168"/>
                  </a:cubicBezTo>
                  <a:cubicBezTo>
                    <a:pt x="1" y="252"/>
                    <a:pt x="85" y="252"/>
                    <a:pt x="168" y="252"/>
                  </a:cubicBezTo>
                  <a:cubicBezTo>
                    <a:pt x="252" y="252"/>
                    <a:pt x="252" y="84"/>
                    <a:pt x="252" y="84"/>
                  </a:cubicBezTo>
                  <a:cubicBezTo>
                    <a:pt x="168" y="1"/>
                    <a:pt x="85" y="1"/>
                    <a:pt x="1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1" name="Google Shape;14571;p16"/>
            <p:cNvSpPr/>
            <p:nvPr/>
          </p:nvSpPr>
          <p:spPr>
            <a:xfrm>
              <a:off x="3009425" y="29150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5"/>
                    <a:pt x="168" y="754"/>
                    <a:pt x="503" y="1005"/>
                  </a:cubicBezTo>
                  <a:cubicBezTo>
                    <a:pt x="586" y="586"/>
                    <a:pt x="419" y="168"/>
                    <a:pt x="84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2" name="Google Shape;14572;p16"/>
            <p:cNvSpPr/>
            <p:nvPr/>
          </p:nvSpPr>
          <p:spPr>
            <a:xfrm>
              <a:off x="3005225" y="2973325"/>
              <a:ext cx="6300" cy="4525"/>
            </a:xfrm>
            <a:custGeom>
              <a:avLst/>
              <a:gdLst/>
              <a:ahLst/>
              <a:cxnLst/>
              <a:rect l="l" t="t" r="r" b="b"/>
              <a:pathLst>
                <a:path w="252" h="181" extrusionOk="0">
                  <a:moveTo>
                    <a:pt x="65" y="0"/>
                  </a:moveTo>
                  <a:cubicBezTo>
                    <a:pt x="28" y="0"/>
                    <a:pt x="1" y="13"/>
                    <a:pt x="1" y="13"/>
                  </a:cubicBezTo>
                  <a:cubicBezTo>
                    <a:pt x="1" y="13"/>
                    <a:pt x="168" y="181"/>
                    <a:pt x="252" y="181"/>
                  </a:cubicBezTo>
                  <a:cubicBezTo>
                    <a:pt x="202" y="30"/>
                    <a:pt x="121" y="0"/>
                    <a:pt x="65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3" name="Google Shape;14573;p16"/>
            <p:cNvSpPr/>
            <p:nvPr/>
          </p:nvSpPr>
          <p:spPr>
            <a:xfrm>
              <a:off x="3011525" y="2977825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0" y="1"/>
                  </a:moveTo>
                  <a:cubicBezTo>
                    <a:pt x="42" y="85"/>
                    <a:pt x="84" y="106"/>
                    <a:pt x="115" y="106"/>
                  </a:cubicBezTo>
                  <a:cubicBezTo>
                    <a:pt x="147" y="106"/>
                    <a:pt x="167" y="85"/>
                    <a:pt x="167" y="85"/>
                  </a:cubicBezTo>
                  <a:cubicBezTo>
                    <a:pt x="167" y="8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4" name="Google Shape;14574;p16"/>
            <p:cNvSpPr/>
            <p:nvPr/>
          </p:nvSpPr>
          <p:spPr>
            <a:xfrm>
              <a:off x="3099425" y="4495250"/>
              <a:ext cx="10475" cy="12575"/>
            </a:xfrm>
            <a:custGeom>
              <a:avLst/>
              <a:gdLst/>
              <a:ahLst/>
              <a:cxnLst/>
              <a:rect l="l" t="t" r="r" b="b"/>
              <a:pathLst>
                <a:path w="419" h="503" extrusionOk="0">
                  <a:moveTo>
                    <a:pt x="419" y="503"/>
                  </a:moveTo>
                  <a:cubicBezTo>
                    <a:pt x="251" y="335"/>
                    <a:pt x="84" y="168"/>
                    <a:pt x="0" y="1"/>
                  </a:cubicBezTo>
                  <a:cubicBezTo>
                    <a:pt x="84" y="168"/>
                    <a:pt x="251" y="335"/>
                    <a:pt x="419" y="503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5" name="Google Shape;14575;p16"/>
            <p:cNvSpPr/>
            <p:nvPr/>
          </p:nvSpPr>
          <p:spPr>
            <a:xfrm>
              <a:off x="3405000" y="2512325"/>
              <a:ext cx="372575" cy="1055750"/>
            </a:xfrm>
            <a:custGeom>
              <a:avLst/>
              <a:gdLst/>
              <a:ahLst/>
              <a:cxnLst/>
              <a:rect l="l" t="t" r="r" b="b"/>
              <a:pathLst>
                <a:path w="14903" h="42230" extrusionOk="0">
                  <a:moveTo>
                    <a:pt x="1296" y="1"/>
                  </a:moveTo>
                  <a:cubicBezTo>
                    <a:pt x="1203" y="1"/>
                    <a:pt x="1106" y="12"/>
                    <a:pt x="1005" y="35"/>
                  </a:cubicBezTo>
                  <a:cubicBezTo>
                    <a:pt x="0" y="286"/>
                    <a:pt x="754" y="1626"/>
                    <a:pt x="754" y="2547"/>
                  </a:cubicBezTo>
                  <a:cubicBezTo>
                    <a:pt x="670" y="3551"/>
                    <a:pt x="837" y="4472"/>
                    <a:pt x="1172" y="5393"/>
                  </a:cubicBezTo>
                  <a:cubicBezTo>
                    <a:pt x="1675" y="6733"/>
                    <a:pt x="1926" y="8072"/>
                    <a:pt x="1926" y="9495"/>
                  </a:cubicBezTo>
                  <a:cubicBezTo>
                    <a:pt x="3014" y="10416"/>
                    <a:pt x="2847" y="11923"/>
                    <a:pt x="3182" y="13179"/>
                  </a:cubicBezTo>
                  <a:cubicBezTo>
                    <a:pt x="4186" y="16277"/>
                    <a:pt x="5023" y="19458"/>
                    <a:pt x="5861" y="22556"/>
                  </a:cubicBezTo>
                  <a:cubicBezTo>
                    <a:pt x="7368" y="25821"/>
                    <a:pt x="8121" y="29253"/>
                    <a:pt x="9293" y="32602"/>
                  </a:cubicBezTo>
                  <a:cubicBezTo>
                    <a:pt x="9712" y="33774"/>
                    <a:pt x="10633" y="34779"/>
                    <a:pt x="10382" y="36118"/>
                  </a:cubicBezTo>
                  <a:lnTo>
                    <a:pt x="12893" y="42230"/>
                  </a:lnTo>
                  <a:cubicBezTo>
                    <a:pt x="13898" y="42146"/>
                    <a:pt x="14819" y="41225"/>
                    <a:pt x="14902" y="40221"/>
                  </a:cubicBezTo>
                  <a:cubicBezTo>
                    <a:pt x="14233" y="38462"/>
                    <a:pt x="13647" y="36704"/>
                    <a:pt x="13061" y="34946"/>
                  </a:cubicBezTo>
                  <a:cubicBezTo>
                    <a:pt x="11637" y="30509"/>
                    <a:pt x="10382" y="26072"/>
                    <a:pt x="8791" y="21635"/>
                  </a:cubicBezTo>
                  <a:cubicBezTo>
                    <a:pt x="7619" y="18453"/>
                    <a:pt x="6614" y="15188"/>
                    <a:pt x="5861" y="11840"/>
                  </a:cubicBezTo>
                  <a:cubicBezTo>
                    <a:pt x="5358" y="9244"/>
                    <a:pt x="4521" y="6649"/>
                    <a:pt x="3768" y="4054"/>
                  </a:cubicBezTo>
                  <a:cubicBezTo>
                    <a:pt x="3349" y="3803"/>
                    <a:pt x="3433" y="3300"/>
                    <a:pt x="3349" y="2965"/>
                  </a:cubicBezTo>
                  <a:cubicBezTo>
                    <a:pt x="3098" y="2714"/>
                    <a:pt x="2930" y="2463"/>
                    <a:pt x="2930" y="2128"/>
                  </a:cubicBezTo>
                  <a:cubicBezTo>
                    <a:pt x="2779" y="1064"/>
                    <a:pt x="2213" y="1"/>
                    <a:pt x="1296" y="1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6" name="Google Shape;14576;p16"/>
            <p:cNvSpPr/>
            <p:nvPr/>
          </p:nvSpPr>
          <p:spPr>
            <a:xfrm>
              <a:off x="3978475" y="4386050"/>
              <a:ext cx="213500" cy="481775"/>
            </a:xfrm>
            <a:custGeom>
              <a:avLst/>
              <a:gdLst/>
              <a:ahLst/>
              <a:cxnLst/>
              <a:rect l="l" t="t" r="r" b="b"/>
              <a:pathLst>
                <a:path w="8540" h="19271" extrusionOk="0">
                  <a:moveTo>
                    <a:pt x="1283" y="0"/>
                  </a:moveTo>
                  <a:cubicBezTo>
                    <a:pt x="1158" y="0"/>
                    <a:pt x="1034" y="32"/>
                    <a:pt x="921" y="99"/>
                  </a:cubicBezTo>
                  <a:cubicBezTo>
                    <a:pt x="252" y="266"/>
                    <a:pt x="0" y="685"/>
                    <a:pt x="419" y="1355"/>
                  </a:cubicBezTo>
                  <a:cubicBezTo>
                    <a:pt x="754" y="1606"/>
                    <a:pt x="921" y="2024"/>
                    <a:pt x="838" y="2359"/>
                  </a:cubicBezTo>
                  <a:cubicBezTo>
                    <a:pt x="921" y="2694"/>
                    <a:pt x="1005" y="3029"/>
                    <a:pt x="1005" y="3364"/>
                  </a:cubicBezTo>
                  <a:cubicBezTo>
                    <a:pt x="1256" y="3699"/>
                    <a:pt x="1089" y="4117"/>
                    <a:pt x="1424" y="4369"/>
                  </a:cubicBezTo>
                  <a:cubicBezTo>
                    <a:pt x="2428" y="6462"/>
                    <a:pt x="3098" y="8638"/>
                    <a:pt x="3517" y="10899"/>
                  </a:cubicBezTo>
                  <a:lnTo>
                    <a:pt x="3433" y="10815"/>
                  </a:lnTo>
                  <a:lnTo>
                    <a:pt x="3433" y="10815"/>
                  </a:lnTo>
                  <a:cubicBezTo>
                    <a:pt x="4186" y="12071"/>
                    <a:pt x="4019" y="13494"/>
                    <a:pt x="4521" y="14750"/>
                  </a:cubicBezTo>
                  <a:cubicBezTo>
                    <a:pt x="4521" y="14917"/>
                    <a:pt x="4689" y="15168"/>
                    <a:pt x="4772" y="15336"/>
                  </a:cubicBezTo>
                  <a:cubicBezTo>
                    <a:pt x="5861" y="16424"/>
                    <a:pt x="5442" y="18350"/>
                    <a:pt x="6949" y="19271"/>
                  </a:cubicBezTo>
                  <a:cubicBezTo>
                    <a:pt x="7200" y="19271"/>
                    <a:pt x="7451" y="19271"/>
                    <a:pt x="7703" y="19187"/>
                  </a:cubicBezTo>
                  <a:cubicBezTo>
                    <a:pt x="8205" y="18852"/>
                    <a:pt x="8540" y="18182"/>
                    <a:pt x="8289" y="17596"/>
                  </a:cubicBezTo>
                  <a:cubicBezTo>
                    <a:pt x="8205" y="17345"/>
                    <a:pt x="8121" y="17094"/>
                    <a:pt x="7954" y="16843"/>
                  </a:cubicBezTo>
                  <a:cubicBezTo>
                    <a:pt x="6363" y="11987"/>
                    <a:pt x="5107" y="6964"/>
                    <a:pt x="2931" y="2359"/>
                  </a:cubicBezTo>
                  <a:cubicBezTo>
                    <a:pt x="2512" y="1857"/>
                    <a:pt x="2261" y="1271"/>
                    <a:pt x="2093" y="601"/>
                  </a:cubicBezTo>
                  <a:cubicBezTo>
                    <a:pt x="1971" y="233"/>
                    <a:pt x="1624" y="0"/>
                    <a:pt x="1283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7" name="Google Shape;14577;p16"/>
            <p:cNvSpPr/>
            <p:nvPr/>
          </p:nvSpPr>
          <p:spPr>
            <a:xfrm>
              <a:off x="3725225" y="3515725"/>
              <a:ext cx="165375" cy="409250"/>
            </a:xfrm>
            <a:custGeom>
              <a:avLst/>
              <a:gdLst/>
              <a:ahLst/>
              <a:cxnLst/>
              <a:rect l="l" t="t" r="r" b="b"/>
              <a:pathLst>
                <a:path w="6615" h="16370" extrusionOk="0">
                  <a:moveTo>
                    <a:pt x="2093" y="1"/>
                  </a:moveTo>
                  <a:cubicBezTo>
                    <a:pt x="1256" y="503"/>
                    <a:pt x="503" y="1173"/>
                    <a:pt x="84" y="2010"/>
                  </a:cubicBezTo>
                  <a:cubicBezTo>
                    <a:pt x="0" y="2596"/>
                    <a:pt x="0" y="3182"/>
                    <a:pt x="586" y="3601"/>
                  </a:cubicBezTo>
                  <a:cubicBezTo>
                    <a:pt x="1172" y="3517"/>
                    <a:pt x="1340" y="2931"/>
                    <a:pt x="1842" y="2512"/>
                  </a:cubicBezTo>
                  <a:lnTo>
                    <a:pt x="1842" y="2512"/>
                  </a:lnTo>
                  <a:cubicBezTo>
                    <a:pt x="1591" y="3601"/>
                    <a:pt x="2345" y="4857"/>
                    <a:pt x="1005" y="5526"/>
                  </a:cubicBezTo>
                  <a:cubicBezTo>
                    <a:pt x="1256" y="7284"/>
                    <a:pt x="1758" y="8959"/>
                    <a:pt x="2512" y="10549"/>
                  </a:cubicBezTo>
                  <a:cubicBezTo>
                    <a:pt x="3349" y="11554"/>
                    <a:pt x="3768" y="12894"/>
                    <a:pt x="3600" y="14149"/>
                  </a:cubicBezTo>
                  <a:cubicBezTo>
                    <a:pt x="3684" y="14401"/>
                    <a:pt x="3768" y="14568"/>
                    <a:pt x="3851" y="14735"/>
                  </a:cubicBezTo>
                  <a:cubicBezTo>
                    <a:pt x="4354" y="15238"/>
                    <a:pt x="4103" y="16075"/>
                    <a:pt x="4856" y="16326"/>
                  </a:cubicBezTo>
                  <a:cubicBezTo>
                    <a:pt x="4973" y="16355"/>
                    <a:pt x="5090" y="16369"/>
                    <a:pt x="5205" y="16369"/>
                  </a:cubicBezTo>
                  <a:cubicBezTo>
                    <a:pt x="5752" y="16369"/>
                    <a:pt x="6269" y="16057"/>
                    <a:pt x="6614" y="15573"/>
                  </a:cubicBezTo>
                  <a:cubicBezTo>
                    <a:pt x="6614" y="15154"/>
                    <a:pt x="6614" y="14735"/>
                    <a:pt x="6530" y="14317"/>
                  </a:cubicBezTo>
                  <a:cubicBezTo>
                    <a:pt x="5024" y="10215"/>
                    <a:pt x="3768" y="6029"/>
                    <a:pt x="2847" y="1759"/>
                  </a:cubicBezTo>
                  <a:cubicBezTo>
                    <a:pt x="2679" y="1173"/>
                    <a:pt x="2679" y="419"/>
                    <a:pt x="2093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8" name="Google Shape;14578;p16"/>
            <p:cNvSpPr/>
            <p:nvPr/>
          </p:nvSpPr>
          <p:spPr>
            <a:xfrm>
              <a:off x="3873825" y="4055200"/>
              <a:ext cx="140250" cy="291475"/>
            </a:xfrm>
            <a:custGeom>
              <a:avLst/>
              <a:gdLst/>
              <a:ahLst/>
              <a:cxnLst/>
              <a:rect l="l" t="t" r="r" b="b"/>
              <a:pathLst>
                <a:path w="5610" h="11659" extrusionOk="0">
                  <a:moveTo>
                    <a:pt x="419" y="1"/>
                  </a:moveTo>
                  <a:cubicBezTo>
                    <a:pt x="287" y="1"/>
                    <a:pt x="148" y="31"/>
                    <a:pt x="0" y="105"/>
                  </a:cubicBezTo>
                  <a:cubicBezTo>
                    <a:pt x="335" y="2700"/>
                    <a:pt x="1926" y="4961"/>
                    <a:pt x="2093" y="7556"/>
                  </a:cubicBezTo>
                  <a:cubicBezTo>
                    <a:pt x="2261" y="8226"/>
                    <a:pt x="2345" y="8896"/>
                    <a:pt x="2345" y="9565"/>
                  </a:cubicBezTo>
                  <a:cubicBezTo>
                    <a:pt x="2428" y="10152"/>
                    <a:pt x="2679" y="10738"/>
                    <a:pt x="3098" y="11156"/>
                  </a:cubicBezTo>
                  <a:lnTo>
                    <a:pt x="3600" y="11658"/>
                  </a:lnTo>
                  <a:cubicBezTo>
                    <a:pt x="3684" y="11658"/>
                    <a:pt x="3852" y="11658"/>
                    <a:pt x="3768" y="11491"/>
                  </a:cubicBezTo>
                  <a:cubicBezTo>
                    <a:pt x="3831" y="11428"/>
                    <a:pt x="3867" y="11407"/>
                    <a:pt x="3889" y="11407"/>
                  </a:cubicBezTo>
                  <a:cubicBezTo>
                    <a:pt x="3934" y="11407"/>
                    <a:pt x="3921" y="11491"/>
                    <a:pt x="3944" y="11491"/>
                  </a:cubicBezTo>
                  <a:cubicBezTo>
                    <a:pt x="3956" y="11491"/>
                    <a:pt x="3977" y="11470"/>
                    <a:pt x="4019" y="11407"/>
                  </a:cubicBezTo>
                  <a:cubicBezTo>
                    <a:pt x="4343" y="10704"/>
                    <a:pt x="4528" y="10420"/>
                    <a:pt x="4867" y="10420"/>
                  </a:cubicBezTo>
                  <a:cubicBezTo>
                    <a:pt x="5052" y="10420"/>
                    <a:pt x="5284" y="10506"/>
                    <a:pt x="5610" y="10654"/>
                  </a:cubicBezTo>
                  <a:cubicBezTo>
                    <a:pt x="5024" y="7138"/>
                    <a:pt x="4019" y="3705"/>
                    <a:pt x="2596" y="524"/>
                  </a:cubicBezTo>
                  <a:cubicBezTo>
                    <a:pt x="2427" y="622"/>
                    <a:pt x="2271" y="661"/>
                    <a:pt x="2122" y="661"/>
                  </a:cubicBezTo>
                  <a:cubicBezTo>
                    <a:pt x="1514" y="661"/>
                    <a:pt x="1036" y="1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9" name="Google Shape;14579;p16"/>
            <p:cNvSpPr/>
            <p:nvPr/>
          </p:nvSpPr>
          <p:spPr>
            <a:xfrm>
              <a:off x="3363125" y="2374750"/>
              <a:ext cx="205150" cy="211725"/>
            </a:xfrm>
            <a:custGeom>
              <a:avLst/>
              <a:gdLst/>
              <a:ahLst/>
              <a:cxnLst/>
              <a:rect l="l" t="t" r="r" b="b"/>
              <a:pathLst>
                <a:path w="8206" h="8469" extrusionOk="0">
                  <a:moveTo>
                    <a:pt x="216" y="1"/>
                  </a:moveTo>
                  <a:cubicBezTo>
                    <a:pt x="148" y="1"/>
                    <a:pt x="76" y="5"/>
                    <a:pt x="1" y="13"/>
                  </a:cubicBezTo>
                  <a:cubicBezTo>
                    <a:pt x="503" y="1938"/>
                    <a:pt x="1006" y="3864"/>
                    <a:pt x="1592" y="5873"/>
                  </a:cubicBezTo>
                  <a:cubicBezTo>
                    <a:pt x="1675" y="6626"/>
                    <a:pt x="1926" y="7464"/>
                    <a:pt x="2429" y="8133"/>
                  </a:cubicBezTo>
                  <a:cubicBezTo>
                    <a:pt x="2512" y="7296"/>
                    <a:pt x="2680" y="6543"/>
                    <a:pt x="2764" y="6040"/>
                  </a:cubicBezTo>
                  <a:cubicBezTo>
                    <a:pt x="2829" y="6034"/>
                    <a:pt x="2891" y="6032"/>
                    <a:pt x="2950" y="6032"/>
                  </a:cubicBezTo>
                  <a:cubicBezTo>
                    <a:pt x="4537" y="6032"/>
                    <a:pt x="3652" y="8145"/>
                    <a:pt x="5024" y="8468"/>
                  </a:cubicBezTo>
                  <a:cubicBezTo>
                    <a:pt x="5275" y="7464"/>
                    <a:pt x="4522" y="6459"/>
                    <a:pt x="4605" y="5371"/>
                  </a:cubicBezTo>
                  <a:cubicBezTo>
                    <a:pt x="4645" y="5366"/>
                    <a:pt x="4683" y="5363"/>
                    <a:pt x="4719" y="5363"/>
                  </a:cubicBezTo>
                  <a:cubicBezTo>
                    <a:pt x="5306" y="5363"/>
                    <a:pt x="5556" y="5962"/>
                    <a:pt x="6029" y="6040"/>
                  </a:cubicBezTo>
                  <a:lnTo>
                    <a:pt x="6280" y="5789"/>
                  </a:lnTo>
                  <a:cubicBezTo>
                    <a:pt x="6447" y="5120"/>
                    <a:pt x="7033" y="4617"/>
                    <a:pt x="7703" y="4366"/>
                  </a:cubicBezTo>
                  <a:cubicBezTo>
                    <a:pt x="7954" y="4282"/>
                    <a:pt x="8122" y="4115"/>
                    <a:pt x="8205" y="3947"/>
                  </a:cubicBezTo>
                  <a:lnTo>
                    <a:pt x="8205" y="3613"/>
                  </a:lnTo>
                  <a:cubicBezTo>
                    <a:pt x="8122" y="3361"/>
                    <a:pt x="7954" y="3194"/>
                    <a:pt x="7787" y="3027"/>
                  </a:cubicBezTo>
                  <a:lnTo>
                    <a:pt x="7536" y="2943"/>
                  </a:lnTo>
                  <a:cubicBezTo>
                    <a:pt x="6698" y="2441"/>
                    <a:pt x="6447" y="1352"/>
                    <a:pt x="5526" y="934"/>
                  </a:cubicBezTo>
                  <a:cubicBezTo>
                    <a:pt x="5108" y="934"/>
                    <a:pt x="4689" y="1101"/>
                    <a:pt x="4354" y="1436"/>
                  </a:cubicBezTo>
                  <a:cubicBezTo>
                    <a:pt x="4271" y="1603"/>
                    <a:pt x="4187" y="1771"/>
                    <a:pt x="4103" y="1938"/>
                  </a:cubicBezTo>
                  <a:cubicBezTo>
                    <a:pt x="3940" y="2510"/>
                    <a:pt x="3756" y="2723"/>
                    <a:pt x="3524" y="2723"/>
                  </a:cubicBezTo>
                  <a:cubicBezTo>
                    <a:pt x="3280" y="2723"/>
                    <a:pt x="2982" y="2489"/>
                    <a:pt x="2596" y="2189"/>
                  </a:cubicBezTo>
                  <a:cubicBezTo>
                    <a:pt x="1719" y="1551"/>
                    <a:pt x="1601" y="1"/>
                    <a:pt x="216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0" name="Google Shape;14580;p16"/>
            <p:cNvSpPr/>
            <p:nvPr/>
          </p:nvSpPr>
          <p:spPr>
            <a:xfrm>
              <a:off x="4187025" y="4956350"/>
              <a:ext cx="130525" cy="265200"/>
            </a:xfrm>
            <a:custGeom>
              <a:avLst/>
              <a:gdLst/>
              <a:ahLst/>
              <a:cxnLst/>
              <a:rect l="l" t="t" r="r" b="b"/>
              <a:pathLst>
                <a:path w="5221" h="10608" extrusionOk="0">
                  <a:moveTo>
                    <a:pt x="1204" y="0"/>
                  </a:moveTo>
                  <a:cubicBezTo>
                    <a:pt x="0" y="0"/>
                    <a:pt x="337" y="1105"/>
                    <a:pt x="616" y="2152"/>
                  </a:cubicBezTo>
                  <a:cubicBezTo>
                    <a:pt x="1621" y="4747"/>
                    <a:pt x="2458" y="7426"/>
                    <a:pt x="3128" y="10189"/>
                  </a:cubicBezTo>
                  <a:lnTo>
                    <a:pt x="3714" y="10607"/>
                  </a:lnTo>
                  <a:lnTo>
                    <a:pt x="3881" y="10524"/>
                  </a:lnTo>
                  <a:lnTo>
                    <a:pt x="3965" y="10524"/>
                  </a:lnTo>
                  <a:cubicBezTo>
                    <a:pt x="4049" y="10356"/>
                    <a:pt x="4049" y="10272"/>
                    <a:pt x="4133" y="10105"/>
                  </a:cubicBezTo>
                  <a:cubicBezTo>
                    <a:pt x="5221" y="8347"/>
                    <a:pt x="4133" y="6840"/>
                    <a:pt x="3630" y="5165"/>
                  </a:cubicBezTo>
                  <a:cubicBezTo>
                    <a:pt x="2626" y="3659"/>
                    <a:pt x="2458" y="1900"/>
                    <a:pt x="2123" y="142"/>
                  </a:cubicBezTo>
                  <a:cubicBezTo>
                    <a:pt x="1747" y="45"/>
                    <a:pt x="1444" y="0"/>
                    <a:pt x="1204" y="0"/>
                  </a:cubicBezTo>
                  <a:close/>
                </a:path>
              </a:pathLst>
            </a:custGeom>
            <a:solidFill>
              <a:srgbClr val="376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1" name="Google Shape;14581;p16"/>
            <p:cNvSpPr/>
            <p:nvPr/>
          </p:nvSpPr>
          <p:spPr>
            <a:xfrm>
              <a:off x="3829875" y="3905025"/>
              <a:ext cx="113050" cy="196050"/>
            </a:xfrm>
            <a:custGeom>
              <a:avLst/>
              <a:gdLst/>
              <a:ahLst/>
              <a:cxnLst/>
              <a:rect l="l" t="t" r="r" b="b"/>
              <a:pathLst>
                <a:path w="4522" h="7842" extrusionOk="0">
                  <a:moveTo>
                    <a:pt x="2344" y="1"/>
                  </a:moveTo>
                  <a:lnTo>
                    <a:pt x="335" y="503"/>
                  </a:lnTo>
                  <a:cubicBezTo>
                    <a:pt x="168" y="754"/>
                    <a:pt x="0" y="1005"/>
                    <a:pt x="0" y="1340"/>
                  </a:cubicBezTo>
                  <a:cubicBezTo>
                    <a:pt x="84" y="1508"/>
                    <a:pt x="84" y="1759"/>
                    <a:pt x="168" y="1926"/>
                  </a:cubicBezTo>
                  <a:cubicBezTo>
                    <a:pt x="335" y="2261"/>
                    <a:pt x="419" y="2680"/>
                    <a:pt x="670" y="3015"/>
                  </a:cubicBezTo>
                  <a:cubicBezTo>
                    <a:pt x="754" y="3182"/>
                    <a:pt x="838" y="3349"/>
                    <a:pt x="1005" y="3517"/>
                  </a:cubicBezTo>
                  <a:cubicBezTo>
                    <a:pt x="1926" y="4187"/>
                    <a:pt x="1591" y="5191"/>
                    <a:pt x="1842" y="6112"/>
                  </a:cubicBezTo>
                  <a:cubicBezTo>
                    <a:pt x="2344" y="6280"/>
                    <a:pt x="2763" y="6614"/>
                    <a:pt x="3098" y="7117"/>
                  </a:cubicBezTo>
                  <a:cubicBezTo>
                    <a:pt x="3311" y="7329"/>
                    <a:pt x="3403" y="7842"/>
                    <a:pt x="3782" y="7842"/>
                  </a:cubicBezTo>
                  <a:cubicBezTo>
                    <a:pt x="3851" y="7842"/>
                    <a:pt x="3929" y="7825"/>
                    <a:pt x="4019" y="7787"/>
                  </a:cubicBezTo>
                  <a:cubicBezTo>
                    <a:pt x="4521" y="7535"/>
                    <a:pt x="4354" y="6949"/>
                    <a:pt x="4437" y="6531"/>
                  </a:cubicBezTo>
                  <a:cubicBezTo>
                    <a:pt x="3935" y="5108"/>
                    <a:pt x="3433" y="3517"/>
                    <a:pt x="2931" y="2010"/>
                  </a:cubicBezTo>
                  <a:cubicBezTo>
                    <a:pt x="2261" y="1508"/>
                    <a:pt x="2931" y="587"/>
                    <a:pt x="2344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2" name="Google Shape;14582;p16"/>
            <p:cNvSpPr/>
            <p:nvPr/>
          </p:nvSpPr>
          <p:spPr>
            <a:xfrm>
              <a:off x="3951275" y="4267125"/>
              <a:ext cx="81650" cy="125600"/>
            </a:xfrm>
            <a:custGeom>
              <a:avLst/>
              <a:gdLst/>
              <a:ahLst/>
              <a:cxnLst/>
              <a:rect l="l" t="t" r="r" b="b"/>
              <a:pathLst>
                <a:path w="3266" h="5024" extrusionOk="0">
                  <a:moveTo>
                    <a:pt x="1340" y="0"/>
                  </a:moveTo>
                  <a:cubicBezTo>
                    <a:pt x="0" y="837"/>
                    <a:pt x="1423" y="2261"/>
                    <a:pt x="502" y="3181"/>
                  </a:cubicBezTo>
                  <a:cubicBezTo>
                    <a:pt x="1005" y="3600"/>
                    <a:pt x="670" y="4186"/>
                    <a:pt x="921" y="4688"/>
                  </a:cubicBezTo>
                  <a:cubicBezTo>
                    <a:pt x="1088" y="4856"/>
                    <a:pt x="1256" y="4940"/>
                    <a:pt x="1507" y="4940"/>
                  </a:cubicBezTo>
                  <a:cubicBezTo>
                    <a:pt x="2261" y="4772"/>
                    <a:pt x="3265" y="5023"/>
                    <a:pt x="3014" y="3684"/>
                  </a:cubicBezTo>
                  <a:lnTo>
                    <a:pt x="2512" y="2177"/>
                  </a:lnTo>
                  <a:cubicBezTo>
                    <a:pt x="1507" y="1842"/>
                    <a:pt x="1591" y="837"/>
                    <a:pt x="1340" y="0"/>
                  </a:cubicBezTo>
                  <a:close/>
                </a:path>
              </a:pathLst>
            </a:custGeom>
            <a:solidFill>
              <a:srgbClr val="1C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3" name="Google Shape;14583;p16"/>
            <p:cNvSpPr/>
            <p:nvPr/>
          </p:nvSpPr>
          <p:spPr>
            <a:xfrm>
              <a:off x="4154275" y="4884375"/>
              <a:ext cx="85850" cy="125775"/>
            </a:xfrm>
            <a:custGeom>
              <a:avLst/>
              <a:gdLst/>
              <a:ahLst/>
              <a:cxnLst/>
              <a:rect l="l" t="t" r="r" b="b"/>
              <a:pathLst>
                <a:path w="3434" h="5031" extrusionOk="0">
                  <a:moveTo>
                    <a:pt x="783" y="1"/>
                  </a:moveTo>
                  <a:cubicBezTo>
                    <a:pt x="615" y="1"/>
                    <a:pt x="440" y="71"/>
                    <a:pt x="252" y="259"/>
                  </a:cubicBezTo>
                  <a:cubicBezTo>
                    <a:pt x="1" y="677"/>
                    <a:pt x="85" y="1179"/>
                    <a:pt x="419" y="1514"/>
                  </a:cubicBezTo>
                  <a:cubicBezTo>
                    <a:pt x="1424" y="2519"/>
                    <a:pt x="922" y="4110"/>
                    <a:pt x="1926" y="5031"/>
                  </a:cubicBezTo>
                  <a:cubicBezTo>
                    <a:pt x="1675" y="3775"/>
                    <a:pt x="2261" y="3189"/>
                    <a:pt x="3433" y="3021"/>
                  </a:cubicBezTo>
                  <a:cubicBezTo>
                    <a:pt x="2847" y="2268"/>
                    <a:pt x="3182" y="1179"/>
                    <a:pt x="2512" y="510"/>
                  </a:cubicBezTo>
                  <a:cubicBezTo>
                    <a:pt x="2407" y="563"/>
                    <a:pt x="2305" y="585"/>
                    <a:pt x="2206" y="585"/>
                  </a:cubicBezTo>
                  <a:cubicBezTo>
                    <a:pt x="1699" y="585"/>
                    <a:pt x="1270" y="1"/>
                    <a:pt x="783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4" name="Google Shape;14584;p16"/>
            <p:cNvSpPr/>
            <p:nvPr/>
          </p:nvSpPr>
          <p:spPr>
            <a:xfrm>
              <a:off x="3511725" y="2488075"/>
              <a:ext cx="115150" cy="80075"/>
            </a:xfrm>
            <a:custGeom>
              <a:avLst/>
              <a:gdLst/>
              <a:ahLst/>
              <a:cxnLst/>
              <a:rect l="l" t="t" r="r" b="b"/>
              <a:pathLst>
                <a:path w="4606" h="3203" extrusionOk="0">
                  <a:moveTo>
                    <a:pt x="2513" y="1"/>
                  </a:moveTo>
                  <a:lnTo>
                    <a:pt x="2094" y="84"/>
                  </a:lnTo>
                  <a:cubicBezTo>
                    <a:pt x="1257" y="168"/>
                    <a:pt x="420" y="754"/>
                    <a:pt x="1" y="1507"/>
                  </a:cubicBezTo>
                  <a:cubicBezTo>
                    <a:pt x="336" y="2010"/>
                    <a:pt x="503" y="2680"/>
                    <a:pt x="1089" y="3014"/>
                  </a:cubicBezTo>
                  <a:cubicBezTo>
                    <a:pt x="1215" y="3140"/>
                    <a:pt x="1382" y="3203"/>
                    <a:pt x="1550" y="3203"/>
                  </a:cubicBezTo>
                  <a:cubicBezTo>
                    <a:pt x="1717" y="3203"/>
                    <a:pt x="1885" y="3140"/>
                    <a:pt x="2010" y="3014"/>
                  </a:cubicBezTo>
                  <a:cubicBezTo>
                    <a:pt x="1843" y="2596"/>
                    <a:pt x="754" y="2010"/>
                    <a:pt x="2094" y="1842"/>
                  </a:cubicBezTo>
                  <a:cubicBezTo>
                    <a:pt x="3015" y="1842"/>
                    <a:pt x="3852" y="2093"/>
                    <a:pt x="4606" y="2512"/>
                  </a:cubicBezTo>
                  <a:cubicBezTo>
                    <a:pt x="4271" y="1340"/>
                    <a:pt x="3099" y="921"/>
                    <a:pt x="2513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5" name="Google Shape;14585;p16"/>
            <p:cNvSpPr/>
            <p:nvPr/>
          </p:nvSpPr>
          <p:spPr>
            <a:xfrm>
              <a:off x="4156375" y="4818625"/>
              <a:ext cx="60725" cy="99475"/>
            </a:xfrm>
            <a:custGeom>
              <a:avLst/>
              <a:gdLst/>
              <a:ahLst/>
              <a:cxnLst/>
              <a:rect l="l" t="t" r="r" b="b"/>
              <a:pathLst>
                <a:path w="2429" h="3979" extrusionOk="0">
                  <a:moveTo>
                    <a:pt x="1120" y="0"/>
                  </a:moveTo>
                  <a:cubicBezTo>
                    <a:pt x="1026" y="0"/>
                    <a:pt x="922" y="42"/>
                    <a:pt x="838" y="126"/>
                  </a:cubicBezTo>
                  <a:cubicBezTo>
                    <a:pt x="838" y="712"/>
                    <a:pt x="922" y="1298"/>
                    <a:pt x="335" y="1633"/>
                  </a:cubicBezTo>
                  <a:cubicBezTo>
                    <a:pt x="84" y="1800"/>
                    <a:pt x="1" y="2135"/>
                    <a:pt x="168" y="2470"/>
                  </a:cubicBezTo>
                  <a:lnTo>
                    <a:pt x="335" y="2637"/>
                  </a:lnTo>
                  <a:cubicBezTo>
                    <a:pt x="587" y="2972"/>
                    <a:pt x="838" y="3307"/>
                    <a:pt x="1173" y="3558"/>
                  </a:cubicBezTo>
                  <a:cubicBezTo>
                    <a:pt x="1464" y="3849"/>
                    <a:pt x="1692" y="3978"/>
                    <a:pt x="1873" y="3978"/>
                  </a:cubicBezTo>
                  <a:cubicBezTo>
                    <a:pt x="2160" y="3978"/>
                    <a:pt x="2326" y="3653"/>
                    <a:pt x="2428" y="3140"/>
                  </a:cubicBezTo>
                  <a:cubicBezTo>
                    <a:pt x="2428" y="2972"/>
                    <a:pt x="2345" y="2805"/>
                    <a:pt x="2345" y="2637"/>
                  </a:cubicBezTo>
                  <a:cubicBezTo>
                    <a:pt x="1591" y="1968"/>
                    <a:pt x="1759" y="963"/>
                    <a:pt x="1340" y="126"/>
                  </a:cubicBezTo>
                  <a:cubicBezTo>
                    <a:pt x="1298" y="42"/>
                    <a:pt x="1215" y="0"/>
                    <a:pt x="1120" y="0"/>
                  </a:cubicBezTo>
                  <a:close/>
                </a:path>
              </a:pathLst>
            </a:custGeom>
            <a:solidFill>
              <a:srgbClr val="2A6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6" name="Google Shape;14586;p16"/>
            <p:cNvSpPr/>
            <p:nvPr/>
          </p:nvSpPr>
          <p:spPr>
            <a:xfrm>
              <a:off x="3968000" y="4357125"/>
              <a:ext cx="85850" cy="90000"/>
            </a:xfrm>
            <a:custGeom>
              <a:avLst/>
              <a:gdLst/>
              <a:ahLst/>
              <a:cxnLst/>
              <a:rect l="l" t="t" r="r" b="b"/>
              <a:pathLst>
                <a:path w="3434" h="3600" extrusionOk="0">
                  <a:moveTo>
                    <a:pt x="2429" y="0"/>
                  </a:moveTo>
                  <a:cubicBezTo>
                    <a:pt x="2010" y="1005"/>
                    <a:pt x="1173" y="1088"/>
                    <a:pt x="336" y="1088"/>
                  </a:cubicBezTo>
                  <a:cubicBezTo>
                    <a:pt x="1" y="1591"/>
                    <a:pt x="85" y="2177"/>
                    <a:pt x="503" y="2595"/>
                  </a:cubicBezTo>
                  <a:lnTo>
                    <a:pt x="922" y="2595"/>
                  </a:lnTo>
                  <a:cubicBezTo>
                    <a:pt x="1107" y="1947"/>
                    <a:pt x="1343" y="1581"/>
                    <a:pt x="1631" y="1581"/>
                  </a:cubicBezTo>
                  <a:cubicBezTo>
                    <a:pt x="1863" y="1581"/>
                    <a:pt x="2129" y="1820"/>
                    <a:pt x="2429" y="2344"/>
                  </a:cubicBezTo>
                  <a:cubicBezTo>
                    <a:pt x="2680" y="2847"/>
                    <a:pt x="2847" y="3349"/>
                    <a:pt x="3433" y="3600"/>
                  </a:cubicBezTo>
                  <a:cubicBezTo>
                    <a:pt x="2931" y="2428"/>
                    <a:pt x="3182" y="1088"/>
                    <a:pt x="2429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7" name="Google Shape;14587;p16"/>
            <p:cNvSpPr/>
            <p:nvPr/>
          </p:nvSpPr>
          <p:spPr>
            <a:xfrm>
              <a:off x="4187775" y="4821750"/>
              <a:ext cx="27225" cy="62825"/>
            </a:xfrm>
            <a:custGeom>
              <a:avLst/>
              <a:gdLst/>
              <a:ahLst/>
              <a:cxnLst/>
              <a:rect l="l" t="t" r="r" b="b"/>
              <a:pathLst>
                <a:path w="1089" h="2513" extrusionOk="0">
                  <a:moveTo>
                    <a:pt x="84" y="1"/>
                  </a:moveTo>
                  <a:cubicBezTo>
                    <a:pt x="84" y="1005"/>
                    <a:pt x="0" y="2010"/>
                    <a:pt x="1089" y="2512"/>
                  </a:cubicBezTo>
                  <a:cubicBezTo>
                    <a:pt x="1005" y="1591"/>
                    <a:pt x="670" y="754"/>
                    <a:pt x="84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8" name="Google Shape;14588;p16"/>
            <p:cNvSpPr/>
            <p:nvPr/>
          </p:nvSpPr>
          <p:spPr>
            <a:xfrm>
              <a:off x="3882200" y="3905025"/>
              <a:ext cx="25125" cy="50250"/>
            </a:xfrm>
            <a:custGeom>
              <a:avLst/>
              <a:gdLst/>
              <a:ahLst/>
              <a:cxnLst/>
              <a:rect l="l" t="t" r="r" b="b"/>
              <a:pathLst>
                <a:path w="1005" h="2010" extrusionOk="0">
                  <a:moveTo>
                    <a:pt x="335" y="1"/>
                  </a:moveTo>
                  <a:cubicBezTo>
                    <a:pt x="335" y="754"/>
                    <a:pt x="0" y="1508"/>
                    <a:pt x="838" y="2010"/>
                  </a:cubicBezTo>
                  <a:cubicBezTo>
                    <a:pt x="754" y="1340"/>
                    <a:pt x="1005" y="587"/>
                    <a:pt x="335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9" name="Google Shape;14589;p16"/>
            <p:cNvSpPr/>
            <p:nvPr/>
          </p:nvSpPr>
          <p:spPr>
            <a:xfrm>
              <a:off x="3476150" y="2586450"/>
              <a:ext cx="25150" cy="27225"/>
            </a:xfrm>
            <a:custGeom>
              <a:avLst/>
              <a:gdLst/>
              <a:ahLst/>
              <a:cxnLst/>
              <a:rect l="l" t="t" r="r" b="b"/>
              <a:pathLst>
                <a:path w="1006" h="1089" extrusionOk="0">
                  <a:moveTo>
                    <a:pt x="503" y="0"/>
                  </a:moveTo>
                  <a:lnTo>
                    <a:pt x="503" y="0"/>
                  </a:lnTo>
                  <a:cubicBezTo>
                    <a:pt x="252" y="586"/>
                    <a:pt x="1" y="1089"/>
                    <a:pt x="922" y="1089"/>
                  </a:cubicBezTo>
                  <a:cubicBezTo>
                    <a:pt x="1005" y="670"/>
                    <a:pt x="838" y="251"/>
                    <a:pt x="503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0" name="Google Shape;14590;p16"/>
            <p:cNvSpPr/>
            <p:nvPr/>
          </p:nvSpPr>
          <p:spPr>
            <a:xfrm>
              <a:off x="3538950" y="2561325"/>
              <a:ext cx="23050" cy="27250"/>
            </a:xfrm>
            <a:custGeom>
              <a:avLst/>
              <a:gdLst/>
              <a:ahLst/>
              <a:cxnLst/>
              <a:rect l="l" t="t" r="r" b="b"/>
              <a:pathLst>
                <a:path w="922" h="1090" extrusionOk="0">
                  <a:moveTo>
                    <a:pt x="0" y="1"/>
                  </a:moveTo>
                  <a:cubicBezTo>
                    <a:pt x="168" y="503"/>
                    <a:pt x="503" y="922"/>
                    <a:pt x="921" y="1089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1" name="Google Shape;14591;p16"/>
            <p:cNvSpPr/>
            <p:nvPr/>
          </p:nvSpPr>
          <p:spPr>
            <a:xfrm>
              <a:off x="3859175" y="34152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2" name="Google Shape;14592;p16"/>
            <p:cNvSpPr/>
            <p:nvPr/>
          </p:nvSpPr>
          <p:spPr>
            <a:xfrm>
              <a:off x="4340550" y="49975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cubicBezTo>
                    <a:pt x="336" y="168"/>
                    <a:pt x="168" y="335"/>
                    <a:pt x="1" y="503"/>
                  </a:cubicBezTo>
                  <a:cubicBezTo>
                    <a:pt x="168" y="335"/>
                    <a:pt x="336" y="168"/>
                    <a:pt x="503" y="0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3" name="Google Shape;14593;p16"/>
            <p:cNvSpPr/>
            <p:nvPr/>
          </p:nvSpPr>
          <p:spPr>
            <a:xfrm>
              <a:off x="3576625" y="2624125"/>
              <a:ext cx="12575" cy="8400"/>
            </a:xfrm>
            <a:custGeom>
              <a:avLst/>
              <a:gdLst/>
              <a:ahLst/>
              <a:cxnLst/>
              <a:rect l="l" t="t" r="r" b="b"/>
              <a:pathLst>
                <a:path w="503" h="336" extrusionOk="0">
                  <a:moveTo>
                    <a:pt x="503" y="0"/>
                  </a:moveTo>
                  <a:lnTo>
                    <a:pt x="503" y="0"/>
                  </a:lnTo>
                  <a:cubicBezTo>
                    <a:pt x="419" y="84"/>
                    <a:pt x="0" y="0"/>
                    <a:pt x="335" y="335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ABD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4" name="Google Shape;14594;p16"/>
            <p:cNvSpPr/>
            <p:nvPr/>
          </p:nvSpPr>
          <p:spPr>
            <a:xfrm>
              <a:off x="4177300" y="4809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5" name="Google Shape;14595;p16"/>
            <p:cNvSpPr/>
            <p:nvPr/>
          </p:nvSpPr>
          <p:spPr>
            <a:xfrm>
              <a:off x="3564050" y="258855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20" y="502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6" name="Google Shape;14596;p16"/>
            <p:cNvSpPr/>
            <p:nvPr/>
          </p:nvSpPr>
          <p:spPr>
            <a:xfrm>
              <a:off x="4277775" y="45329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7" name="Google Shape;14597;p16"/>
            <p:cNvSpPr/>
            <p:nvPr/>
          </p:nvSpPr>
          <p:spPr>
            <a:xfrm>
              <a:off x="2969650" y="4681525"/>
              <a:ext cx="171650" cy="317650"/>
            </a:xfrm>
            <a:custGeom>
              <a:avLst/>
              <a:gdLst/>
              <a:ahLst/>
              <a:cxnLst/>
              <a:rect l="l" t="t" r="r" b="b"/>
              <a:pathLst>
                <a:path w="6866" h="12706" extrusionOk="0">
                  <a:moveTo>
                    <a:pt x="587" y="1"/>
                  </a:moveTo>
                  <a:cubicBezTo>
                    <a:pt x="1" y="1089"/>
                    <a:pt x="1" y="2010"/>
                    <a:pt x="1089" y="2847"/>
                  </a:cubicBezTo>
                  <a:cubicBezTo>
                    <a:pt x="1675" y="3266"/>
                    <a:pt x="1926" y="4103"/>
                    <a:pt x="1675" y="4856"/>
                  </a:cubicBezTo>
                  <a:cubicBezTo>
                    <a:pt x="838" y="6614"/>
                    <a:pt x="2010" y="7703"/>
                    <a:pt x="2596" y="9042"/>
                  </a:cubicBezTo>
                  <a:cubicBezTo>
                    <a:pt x="2847" y="9377"/>
                    <a:pt x="2931" y="9879"/>
                    <a:pt x="2763" y="10382"/>
                  </a:cubicBezTo>
                  <a:cubicBezTo>
                    <a:pt x="2596" y="10884"/>
                    <a:pt x="2680" y="11470"/>
                    <a:pt x="3266" y="11554"/>
                  </a:cubicBezTo>
                  <a:cubicBezTo>
                    <a:pt x="4212" y="11845"/>
                    <a:pt x="5095" y="12705"/>
                    <a:pt x="6189" y="12705"/>
                  </a:cubicBezTo>
                  <a:cubicBezTo>
                    <a:pt x="6354" y="12705"/>
                    <a:pt x="6523" y="12686"/>
                    <a:pt x="6698" y="12642"/>
                  </a:cubicBezTo>
                  <a:cubicBezTo>
                    <a:pt x="6866" y="11386"/>
                    <a:pt x="6112" y="10298"/>
                    <a:pt x="6028" y="9126"/>
                  </a:cubicBezTo>
                  <a:cubicBezTo>
                    <a:pt x="5861" y="8791"/>
                    <a:pt x="5861" y="8456"/>
                    <a:pt x="6028" y="8205"/>
                  </a:cubicBezTo>
                  <a:lnTo>
                    <a:pt x="6028" y="7619"/>
                  </a:lnTo>
                  <a:cubicBezTo>
                    <a:pt x="5275" y="7619"/>
                    <a:pt x="4521" y="7619"/>
                    <a:pt x="4354" y="6280"/>
                  </a:cubicBezTo>
                  <a:cubicBezTo>
                    <a:pt x="4019" y="5191"/>
                    <a:pt x="3684" y="4103"/>
                    <a:pt x="3182" y="3014"/>
                  </a:cubicBezTo>
                  <a:cubicBezTo>
                    <a:pt x="3015" y="2428"/>
                    <a:pt x="2931" y="1759"/>
                    <a:pt x="2261" y="1675"/>
                  </a:cubicBezTo>
                  <a:cubicBezTo>
                    <a:pt x="1173" y="1591"/>
                    <a:pt x="1256" y="503"/>
                    <a:pt x="587" y="1"/>
                  </a:cubicBezTo>
                  <a:close/>
                </a:path>
              </a:pathLst>
            </a:custGeom>
            <a:solidFill>
              <a:srgbClr val="7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8" name="Google Shape;14598;p16"/>
            <p:cNvSpPr/>
            <p:nvPr/>
          </p:nvSpPr>
          <p:spPr>
            <a:xfrm>
              <a:off x="2871275" y="4401075"/>
              <a:ext cx="108875" cy="106750"/>
            </a:xfrm>
            <a:custGeom>
              <a:avLst/>
              <a:gdLst/>
              <a:ahLst/>
              <a:cxnLst/>
              <a:rect l="l" t="t" r="r" b="b"/>
              <a:pathLst>
                <a:path w="4355" h="4270" extrusionOk="0">
                  <a:moveTo>
                    <a:pt x="3015" y="0"/>
                  </a:moveTo>
                  <a:cubicBezTo>
                    <a:pt x="2345" y="251"/>
                    <a:pt x="2261" y="1172"/>
                    <a:pt x="1508" y="1172"/>
                  </a:cubicBezTo>
                  <a:cubicBezTo>
                    <a:pt x="1398" y="1192"/>
                    <a:pt x="1306" y="1201"/>
                    <a:pt x="1230" y="1201"/>
                  </a:cubicBezTo>
                  <a:cubicBezTo>
                    <a:pt x="663" y="1201"/>
                    <a:pt x="932" y="694"/>
                    <a:pt x="1005" y="251"/>
                  </a:cubicBezTo>
                  <a:lnTo>
                    <a:pt x="1005" y="251"/>
                  </a:lnTo>
                  <a:cubicBezTo>
                    <a:pt x="85" y="335"/>
                    <a:pt x="1" y="1005"/>
                    <a:pt x="85" y="1758"/>
                  </a:cubicBezTo>
                  <a:cubicBezTo>
                    <a:pt x="205" y="1999"/>
                    <a:pt x="402" y="2067"/>
                    <a:pt x="619" y="2067"/>
                  </a:cubicBezTo>
                  <a:cubicBezTo>
                    <a:pt x="896" y="2067"/>
                    <a:pt x="1207" y="1956"/>
                    <a:pt x="1435" y="1956"/>
                  </a:cubicBezTo>
                  <a:cubicBezTo>
                    <a:pt x="1648" y="1956"/>
                    <a:pt x="1788" y="2053"/>
                    <a:pt x="1759" y="2428"/>
                  </a:cubicBezTo>
                  <a:cubicBezTo>
                    <a:pt x="1759" y="3050"/>
                    <a:pt x="2062" y="3144"/>
                    <a:pt x="2404" y="3144"/>
                  </a:cubicBezTo>
                  <a:cubicBezTo>
                    <a:pt x="2554" y="3144"/>
                    <a:pt x="2710" y="3126"/>
                    <a:pt x="2852" y="3126"/>
                  </a:cubicBezTo>
                  <a:cubicBezTo>
                    <a:pt x="3129" y="3126"/>
                    <a:pt x="3350" y="3195"/>
                    <a:pt x="3350" y="3600"/>
                  </a:cubicBezTo>
                  <a:cubicBezTo>
                    <a:pt x="3433" y="3851"/>
                    <a:pt x="3433" y="4019"/>
                    <a:pt x="3517" y="4270"/>
                  </a:cubicBezTo>
                  <a:cubicBezTo>
                    <a:pt x="3936" y="4270"/>
                    <a:pt x="4354" y="4102"/>
                    <a:pt x="4103" y="3516"/>
                  </a:cubicBezTo>
                  <a:cubicBezTo>
                    <a:pt x="3936" y="3014"/>
                    <a:pt x="3517" y="2512"/>
                    <a:pt x="3098" y="2261"/>
                  </a:cubicBezTo>
                  <a:cubicBezTo>
                    <a:pt x="2847" y="2093"/>
                    <a:pt x="2680" y="1842"/>
                    <a:pt x="2931" y="1675"/>
                  </a:cubicBezTo>
                  <a:cubicBezTo>
                    <a:pt x="3015" y="1619"/>
                    <a:pt x="3145" y="1619"/>
                    <a:pt x="3275" y="1619"/>
                  </a:cubicBezTo>
                  <a:cubicBezTo>
                    <a:pt x="3536" y="1619"/>
                    <a:pt x="3796" y="1619"/>
                    <a:pt x="3684" y="1172"/>
                  </a:cubicBezTo>
                  <a:cubicBezTo>
                    <a:pt x="3601" y="754"/>
                    <a:pt x="3684" y="84"/>
                    <a:pt x="3015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9" name="Google Shape;14599;p16"/>
            <p:cNvSpPr/>
            <p:nvPr/>
          </p:nvSpPr>
          <p:spPr>
            <a:xfrm>
              <a:off x="2925700" y="4499500"/>
              <a:ext cx="48175" cy="33450"/>
            </a:xfrm>
            <a:custGeom>
              <a:avLst/>
              <a:gdLst/>
              <a:ahLst/>
              <a:cxnLst/>
              <a:rect l="l" t="t" r="r" b="b"/>
              <a:pathLst>
                <a:path w="1927" h="1338" extrusionOk="0">
                  <a:moveTo>
                    <a:pt x="587" y="1"/>
                  </a:moveTo>
                  <a:cubicBezTo>
                    <a:pt x="494" y="1"/>
                    <a:pt x="408" y="45"/>
                    <a:pt x="335" y="165"/>
                  </a:cubicBezTo>
                  <a:cubicBezTo>
                    <a:pt x="0" y="500"/>
                    <a:pt x="419" y="1003"/>
                    <a:pt x="754" y="1170"/>
                  </a:cubicBezTo>
                  <a:cubicBezTo>
                    <a:pt x="1089" y="1254"/>
                    <a:pt x="1507" y="1337"/>
                    <a:pt x="1926" y="1337"/>
                  </a:cubicBezTo>
                  <a:lnTo>
                    <a:pt x="1340" y="333"/>
                  </a:lnTo>
                  <a:cubicBezTo>
                    <a:pt x="1101" y="273"/>
                    <a:pt x="820" y="1"/>
                    <a:pt x="587" y="1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0" name="Google Shape;14600;p16"/>
            <p:cNvSpPr/>
            <p:nvPr/>
          </p:nvSpPr>
          <p:spPr>
            <a:xfrm>
              <a:off x="3080575" y="4708725"/>
              <a:ext cx="23050" cy="50275"/>
            </a:xfrm>
            <a:custGeom>
              <a:avLst/>
              <a:gdLst/>
              <a:ahLst/>
              <a:cxnLst/>
              <a:rect l="l" t="t" r="r" b="b"/>
              <a:pathLst>
                <a:path w="922" h="2011" extrusionOk="0">
                  <a:moveTo>
                    <a:pt x="252" y="1"/>
                  </a:moveTo>
                  <a:cubicBezTo>
                    <a:pt x="252" y="754"/>
                    <a:pt x="1" y="1508"/>
                    <a:pt x="671" y="2010"/>
                  </a:cubicBezTo>
                  <a:cubicBezTo>
                    <a:pt x="671" y="1340"/>
                    <a:pt x="922" y="587"/>
                    <a:pt x="252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1" name="Google Shape;14601;p16"/>
            <p:cNvSpPr/>
            <p:nvPr/>
          </p:nvSpPr>
          <p:spPr>
            <a:xfrm>
              <a:off x="2984300" y="4346650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1" y="0"/>
                  </a:moveTo>
                  <a:cubicBezTo>
                    <a:pt x="29" y="14"/>
                    <a:pt x="56" y="31"/>
                    <a:pt x="84" y="49"/>
                  </a:cubicBezTo>
                  <a:lnTo>
                    <a:pt x="84" y="49"/>
                  </a:lnTo>
                  <a:cubicBezTo>
                    <a:pt x="84" y="32"/>
                    <a:pt x="84" y="16"/>
                    <a:pt x="84" y="0"/>
                  </a:cubicBezTo>
                  <a:close/>
                  <a:moveTo>
                    <a:pt x="84" y="49"/>
                  </a:moveTo>
                  <a:cubicBezTo>
                    <a:pt x="84" y="215"/>
                    <a:pt x="84" y="442"/>
                    <a:pt x="84" y="670"/>
                  </a:cubicBezTo>
                  <a:cubicBezTo>
                    <a:pt x="84" y="754"/>
                    <a:pt x="168" y="921"/>
                    <a:pt x="252" y="1005"/>
                  </a:cubicBezTo>
                  <a:cubicBezTo>
                    <a:pt x="503" y="921"/>
                    <a:pt x="587" y="670"/>
                    <a:pt x="503" y="503"/>
                  </a:cubicBezTo>
                  <a:cubicBezTo>
                    <a:pt x="363" y="293"/>
                    <a:pt x="224" y="142"/>
                    <a:pt x="84" y="49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2" name="Google Shape;14602;p16"/>
            <p:cNvSpPr/>
            <p:nvPr/>
          </p:nvSpPr>
          <p:spPr>
            <a:xfrm>
              <a:off x="4342650" y="2698700"/>
              <a:ext cx="613275" cy="364975"/>
            </a:xfrm>
            <a:custGeom>
              <a:avLst/>
              <a:gdLst/>
              <a:ahLst/>
              <a:cxnLst/>
              <a:rect l="l" t="t" r="r" b="b"/>
              <a:pathLst>
                <a:path w="24531" h="14599" extrusionOk="0">
                  <a:moveTo>
                    <a:pt x="1224" y="1"/>
                  </a:moveTo>
                  <a:cubicBezTo>
                    <a:pt x="164" y="1"/>
                    <a:pt x="142" y="1038"/>
                    <a:pt x="1" y="1957"/>
                  </a:cubicBezTo>
                  <a:cubicBezTo>
                    <a:pt x="2596" y="3213"/>
                    <a:pt x="5024" y="4887"/>
                    <a:pt x="7703" y="5892"/>
                  </a:cubicBezTo>
                  <a:cubicBezTo>
                    <a:pt x="10968" y="7315"/>
                    <a:pt x="14149" y="9073"/>
                    <a:pt x="16996" y="11166"/>
                  </a:cubicBezTo>
                  <a:cubicBezTo>
                    <a:pt x="18921" y="12505"/>
                    <a:pt x="20931" y="13677"/>
                    <a:pt x="23024" y="14598"/>
                  </a:cubicBezTo>
                  <a:cubicBezTo>
                    <a:pt x="23777" y="14096"/>
                    <a:pt x="23861" y="13175"/>
                    <a:pt x="24530" y="12589"/>
                  </a:cubicBezTo>
                  <a:cubicBezTo>
                    <a:pt x="20596" y="10245"/>
                    <a:pt x="16745" y="7650"/>
                    <a:pt x="12642" y="5389"/>
                  </a:cubicBezTo>
                  <a:cubicBezTo>
                    <a:pt x="9210" y="3464"/>
                    <a:pt x="5526" y="1873"/>
                    <a:pt x="1926" y="115"/>
                  </a:cubicBezTo>
                  <a:cubicBezTo>
                    <a:pt x="1652" y="36"/>
                    <a:pt x="1420" y="1"/>
                    <a:pt x="1224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3" name="Google Shape;14603;p16"/>
            <p:cNvSpPr/>
            <p:nvPr/>
          </p:nvSpPr>
          <p:spPr>
            <a:xfrm>
              <a:off x="3415450" y="2272500"/>
              <a:ext cx="600725" cy="276300"/>
            </a:xfrm>
            <a:custGeom>
              <a:avLst/>
              <a:gdLst/>
              <a:ahLst/>
              <a:cxnLst/>
              <a:rect l="l" t="t" r="r" b="b"/>
              <a:pathLst>
                <a:path w="24029" h="11052" extrusionOk="0">
                  <a:moveTo>
                    <a:pt x="419" y="0"/>
                  </a:moveTo>
                  <a:lnTo>
                    <a:pt x="419" y="0"/>
                  </a:lnTo>
                  <a:cubicBezTo>
                    <a:pt x="1" y="2931"/>
                    <a:pt x="587" y="4103"/>
                    <a:pt x="2931" y="4103"/>
                  </a:cubicBezTo>
                  <a:cubicBezTo>
                    <a:pt x="7536" y="5610"/>
                    <a:pt x="11973" y="7619"/>
                    <a:pt x="16494" y="9544"/>
                  </a:cubicBezTo>
                  <a:cubicBezTo>
                    <a:pt x="16745" y="9377"/>
                    <a:pt x="16577" y="9042"/>
                    <a:pt x="16745" y="8875"/>
                  </a:cubicBezTo>
                  <a:lnTo>
                    <a:pt x="16745" y="8875"/>
                  </a:lnTo>
                  <a:cubicBezTo>
                    <a:pt x="16745" y="9126"/>
                    <a:pt x="16661" y="9377"/>
                    <a:pt x="16912" y="9628"/>
                  </a:cubicBezTo>
                  <a:cubicBezTo>
                    <a:pt x="17833" y="10298"/>
                    <a:pt x="18921" y="10716"/>
                    <a:pt x="19926" y="11051"/>
                  </a:cubicBezTo>
                  <a:cubicBezTo>
                    <a:pt x="20183" y="10538"/>
                    <a:pt x="20440" y="10074"/>
                    <a:pt x="20998" y="10074"/>
                  </a:cubicBezTo>
                  <a:cubicBezTo>
                    <a:pt x="21168" y="10074"/>
                    <a:pt x="21366" y="10117"/>
                    <a:pt x="21601" y="10214"/>
                  </a:cubicBezTo>
                  <a:cubicBezTo>
                    <a:pt x="21990" y="10430"/>
                    <a:pt x="22423" y="10602"/>
                    <a:pt x="22856" y="10602"/>
                  </a:cubicBezTo>
                  <a:cubicBezTo>
                    <a:pt x="23261" y="10602"/>
                    <a:pt x="23664" y="10452"/>
                    <a:pt x="24028" y="10047"/>
                  </a:cubicBezTo>
                  <a:cubicBezTo>
                    <a:pt x="20094" y="8037"/>
                    <a:pt x="15908" y="6614"/>
                    <a:pt x="11889" y="4772"/>
                  </a:cubicBezTo>
                  <a:cubicBezTo>
                    <a:pt x="8122" y="3014"/>
                    <a:pt x="4187" y="1591"/>
                    <a:pt x="41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4" name="Google Shape;14604;p16"/>
            <p:cNvSpPr/>
            <p:nvPr/>
          </p:nvSpPr>
          <p:spPr>
            <a:xfrm>
              <a:off x="4911950" y="3013425"/>
              <a:ext cx="496325" cy="327850"/>
            </a:xfrm>
            <a:custGeom>
              <a:avLst/>
              <a:gdLst/>
              <a:ahLst/>
              <a:cxnLst/>
              <a:rect l="l" t="t" r="r" b="b"/>
              <a:pathLst>
                <a:path w="19853" h="13114" extrusionOk="0">
                  <a:moveTo>
                    <a:pt x="1758" y="0"/>
                  </a:moveTo>
                  <a:cubicBezTo>
                    <a:pt x="503" y="84"/>
                    <a:pt x="0" y="754"/>
                    <a:pt x="252" y="2009"/>
                  </a:cubicBezTo>
                  <a:lnTo>
                    <a:pt x="2763" y="3516"/>
                  </a:lnTo>
                  <a:cubicBezTo>
                    <a:pt x="3014" y="3851"/>
                    <a:pt x="3517" y="3684"/>
                    <a:pt x="3768" y="4019"/>
                  </a:cubicBezTo>
                  <a:cubicBezTo>
                    <a:pt x="4103" y="4186"/>
                    <a:pt x="4605" y="4102"/>
                    <a:pt x="4772" y="4521"/>
                  </a:cubicBezTo>
                  <a:cubicBezTo>
                    <a:pt x="5275" y="4940"/>
                    <a:pt x="5944" y="5023"/>
                    <a:pt x="6279" y="5609"/>
                  </a:cubicBezTo>
                  <a:cubicBezTo>
                    <a:pt x="6447" y="5693"/>
                    <a:pt x="6614" y="5860"/>
                    <a:pt x="6782" y="6028"/>
                  </a:cubicBezTo>
                  <a:lnTo>
                    <a:pt x="15907" y="12056"/>
                  </a:lnTo>
                  <a:cubicBezTo>
                    <a:pt x="15991" y="12223"/>
                    <a:pt x="16158" y="12391"/>
                    <a:pt x="16326" y="12474"/>
                  </a:cubicBezTo>
                  <a:lnTo>
                    <a:pt x="16828" y="12558"/>
                  </a:lnTo>
                  <a:cubicBezTo>
                    <a:pt x="17414" y="12642"/>
                    <a:pt x="17916" y="12977"/>
                    <a:pt x="18419" y="13060"/>
                  </a:cubicBezTo>
                  <a:cubicBezTo>
                    <a:pt x="18621" y="13096"/>
                    <a:pt x="18795" y="13113"/>
                    <a:pt x="18945" y="13113"/>
                  </a:cubicBezTo>
                  <a:cubicBezTo>
                    <a:pt x="19852" y="13113"/>
                    <a:pt x="19842" y="12487"/>
                    <a:pt x="19340" y="11553"/>
                  </a:cubicBezTo>
                  <a:cubicBezTo>
                    <a:pt x="19005" y="10549"/>
                    <a:pt x="17749" y="10549"/>
                    <a:pt x="17247" y="9628"/>
                  </a:cubicBezTo>
                  <a:cubicBezTo>
                    <a:pt x="16493" y="9460"/>
                    <a:pt x="15823" y="9042"/>
                    <a:pt x="15321" y="8540"/>
                  </a:cubicBezTo>
                  <a:cubicBezTo>
                    <a:pt x="11972" y="6112"/>
                    <a:pt x="8205" y="4437"/>
                    <a:pt x="5275" y="1591"/>
                  </a:cubicBezTo>
                  <a:cubicBezTo>
                    <a:pt x="4019" y="1172"/>
                    <a:pt x="2931" y="670"/>
                    <a:pt x="1758" y="0"/>
                  </a:cubicBezTo>
                  <a:close/>
                </a:path>
              </a:pathLst>
            </a:custGeom>
            <a:solidFill>
              <a:srgbClr val="21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5" name="Google Shape;14605;p16"/>
            <p:cNvSpPr/>
            <p:nvPr/>
          </p:nvSpPr>
          <p:spPr>
            <a:xfrm>
              <a:off x="5307525" y="3474400"/>
              <a:ext cx="247000" cy="192050"/>
            </a:xfrm>
            <a:custGeom>
              <a:avLst/>
              <a:gdLst/>
              <a:ahLst/>
              <a:cxnLst/>
              <a:rect l="l" t="t" r="r" b="b"/>
              <a:pathLst>
                <a:path w="9880" h="7682" extrusionOk="0">
                  <a:moveTo>
                    <a:pt x="4644" y="0"/>
                  </a:moveTo>
                  <a:cubicBezTo>
                    <a:pt x="4355" y="0"/>
                    <a:pt x="4078" y="247"/>
                    <a:pt x="3935" y="817"/>
                  </a:cubicBezTo>
                  <a:cubicBezTo>
                    <a:pt x="3768" y="1151"/>
                    <a:pt x="3349" y="1151"/>
                    <a:pt x="3014" y="1151"/>
                  </a:cubicBezTo>
                  <a:cubicBezTo>
                    <a:pt x="3433" y="1654"/>
                    <a:pt x="3265" y="2324"/>
                    <a:pt x="2763" y="2658"/>
                  </a:cubicBezTo>
                  <a:cubicBezTo>
                    <a:pt x="2584" y="2778"/>
                    <a:pt x="2443" y="2826"/>
                    <a:pt x="2329" y="2826"/>
                  </a:cubicBezTo>
                  <a:cubicBezTo>
                    <a:pt x="1965" y="2826"/>
                    <a:pt x="1886" y="2328"/>
                    <a:pt x="1758" y="2072"/>
                  </a:cubicBezTo>
                  <a:cubicBezTo>
                    <a:pt x="1449" y="1609"/>
                    <a:pt x="1172" y="1240"/>
                    <a:pt x="809" y="1240"/>
                  </a:cubicBezTo>
                  <a:cubicBezTo>
                    <a:pt x="582" y="1240"/>
                    <a:pt x="322" y="1384"/>
                    <a:pt x="0" y="1738"/>
                  </a:cubicBezTo>
                  <a:lnTo>
                    <a:pt x="1591" y="4082"/>
                  </a:lnTo>
                  <a:lnTo>
                    <a:pt x="3014" y="4668"/>
                  </a:lnTo>
                  <a:cubicBezTo>
                    <a:pt x="3014" y="4835"/>
                    <a:pt x="3098" y="5003"/>
                    <a:pt x="3098" y="5086"/>
                  </a:cubicBezTo>
                  <a:cubicBezTo>
                    <a:pt x="3851" y="5170"/>
                    <a:pt x="4437" y="5254"/>
                    <a:pt x="4689" y="6091"/>
                  </a:cubicBezTo>
                  <a:cubicBezTo>
                    <a:pt x="6949" y="6175"/>
                    <a:pt x="6949" y="6175"/>
                    <a:pt x="9126" y="7514"/>
                  </a:cubicBezTo>
                  <a:cubicBezTo>
                    <a:pt x="9293" y="7598"/>
                    <a:pt x="9461" y="7682"/>
                    <a:pt x="9544" y="7682"/>
                  </a:cubicBezTo>
                  <a:cubicBezTo>
                    <a:pt x="9461" y="6175"/>
                    <a:pt x="9879" y="4584"/>
                    <a:pt x="9461" y="2993"/>
                  </a:cubicBezTo>
                  <a:cubicBezTo>
                    <a:pt x="9293" y="2072"/>
                    <a:pt x="9126" y="1738"/>
                    <a:pt x="8289" y="1738"/>
                  </a:cubicBezTo>
                  <a:cubicBezTo>
                    <a:pt x="8140" y="1759"/>
                    <a:pt x="7991" y="1769"/>
                    <a:pt x="7843" y="1769"/>
                  </a:cubicBezTo>
                  <a:cubicBezTo>
                    <a:pt x="6827" y="1769"/>
                    <a:pt x="5859" y="1275"/>
                    <a:pt x="5275" y="398"/>
                  </a:cubicBezTo>
                  <a:cubicBezTo>
                    <a:pt x="5093" y="144"/>
                    <a:pt x="4865" y="0"/>
                    <a:pt x="464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6" name="Google Shape;14606;p16"/>
            <p:cNvSpPr/>
            <p:nvPr/>
          </p:nvSpPr>
          <p:spPr>
            <a:xfrm>
              <a:off x="3275225" y="2204700"/>
              <a:ext cx="228175" cy="268750"/>
            </a:xfrm>
            <a:custGeom>
              <a:avLst/>
              <a:gdLst/>
              <a:ahLst/>
              <a:cxnLst/>
              <a:rect l="l" t="t" r="r" b="b"/>
              <a:pathLst>
                <a:path w="9127" h="10750" extrusionOk="0">
                  <a:moveTo>
                    <a:pt x="674" y="1"/>
                  </a:moveTo>
                  <a:cubicBezTo>
                    <a:pt x="537" y="1"/>
                    <a:pt x="420" y="52"/>
                    <a:pt x="336" y="201"/>
                  </a:cubicBezTo>
                  <a:cubicBezTo>
                    <a:pt x="1" y="787"/>
                    <a:pt x="168" y="1457"/>
                    <a:pt x="838" y="2126"/>
                  </a:cubicBezTo>
                  <a:cubicBezTo>
                    <a:pt x="1675" y="2964"/>
                    <a:pt x="2261" y="4136"/>
                    <a:pt x="2512" y="5308"/>
                  </a:cubicBezTo>
                  <a:lnTo>
                    <a:pt x="3517" y="6815"/>
                  </a:lnTo>
                  <a:cubicBezTo>
                    <a:pt x="4940" y="8070"/>
                    <a:pt x="5526" y="9912"/>
                    <a:pt x="7619" y="10749"/>
                  </a:cubicBezTo>
                  <a:cubicBezTo>
                    <a:pt x="7368" y="9829"/>
                    <a:pt x="8540" y="9243"/>
                    <a:pt x="8038" y="8322"/>
                  </a:cubicBezTo>
                  <a:cubicBezTo>
                    <a:pt x="8456" y="8322"/>
                    <a:pt x="8875" y="8154"/>
                    <a:pt x="9126" y="7819"/>
                  </a:cubicBezTo>
                  <a:cubicBezTo>
                    <a:pt x="8875" y="7652"/>
                    <a:pt x="8707" y="7401"/>
                    <a:pt x="8624" y="7233"/>
                  </a:cubicBezTo>
                  <a:cubicBezTo>
                    <a:pt x="8624" y="7066"/>
                    <a:pt x="8624" y="6898"/>
                    <a:pt x="8624" y="6815"/>
                  </a:cubicBezTo>
                  <a:cubicBezTo>
                    <a:pt x="7368" y="6815"/>
                    <a:pt x="6363" y="5726"/>
                    <a:pt x="6531" y="4554"/>
                  </a:cubicBezTo>
                  <a:cubicBezTo>
                    <a:pt x="6447" y="3884"/>
                    <a:pt x="6280" y="3298"/>
                    <a:pt x="6028" y="2712"/>
                  </a:cubicBezTo>
                  <a:cubicBezTo>
                    <a:pt x="5359" y="1791"/>
                    <a:pt x="4270" y="2126"/>
                    <a:pt x="3601" y="1708"/>
                  </a:cubicBezTo>
                  <a:cubicBezTo>
                    <a:pt x="3433" y="1624"/>
                    <a:pt x="3266" y="1373"/>
                    <a:pt x="3098" y="1205"/>
                  </a:cubicBezTo>
                  <a:cubicBezTo>
                    <a:pt x="2847" y="1122"/>
                    <a:pt x="2680" y="871"/>
                    <a:pt x="2596" y="703"/>
                  </a:cubicBezTo>
                  <a:cubicBezTo>
                    <a:pt x="2345" y="619"/>
                    <a:pt x="2177" y="368"/>
                    <a:pt x="2094" y="201"/>
                  </a:cubicBezTo>
                  <a:cubicBezTo>
                    <a:pt x="1999" y="255"/>
                    <a:pt x="1897" y="276"/>
                    <a:pt x="1792" y="276"/>
                  </a:cubicBezTo>
                  <a:cubicBezTo>
                    <a:pt x="1413" y="276"/>
                    <a:pt x="991" y="1"/>
                    <a:pt x="674" y="1"/>
                  </a:cubicBezTo>
                  <a:close/>
                </a:path>
              </a:pathLst>
            </a:custGeom>
            <a:solidFill>
              <a:srgbClr val="15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7" name="Google Shape;14607;p16"/>
            <p:cNvSpPr/>
            <p:nvPr/>
          </p:nvSpPr>
          <p:spPr>
            <a:xfrm>
              <a:off x="5546125" y="3434875"/>
              <a:ext cx="383050" cy="299475"/>
            </a:xfrm>
            <a:custGeom>
              <a:avLst/>
              <a:gdLst/>
              <a:ahLst/>
              <a:cxnLst/>
              <a:rect l="l" t="t" r="r" b="b"/>
              <a:pathLst>
                <a:path w="15322" h="11979" extrusionOk="0">
                  <a:moveTo>
                    <a:pt x="1190" y="0"/>
                  </a:moveTo>
                  <a:cubicBezTo>
                    <a:pt x="941" y="0"/>
                    <a:pt x="703" y="108"/>
                    <a:pt x="503" y="388"/>
                  </a:cubicBezTo>
                  <a:cubicBezTo>
                    <a:pt x="0" y="974"/>
                    <a:pt x="503" y="1477"/>
                    <a:pt x="1005" y="1812"/>
                  </a:cubicBezTo>
                  <a:cubicBezTo>
                    <a:pt x="1172" y="1979"/>
                    <a:pt x="1340" y="2146"/>
                    <a:pt x="1507" y="2314"/>
                  </a:cubicBezTo>
                  <a:cubicBezTo>
                    <a:pt x="1675" y="2481"/>
                    <a:pt x="1842" y="2649"/>
                    <a:pt x="2010" y="2816"/>
                  </a:cubicBezTo>
                  <a:cubicBezTo>
                    <a:pt x="3768" y="4574"/>
                    <a:pt x="5777" y="6165"/>
                    <a:pt x="8037" y="7337"/>
                  </a:cubicBezTo>
                  <a:cubicBezTo>
                    <a:pt x="8540" y="7672"/>
                    <a:pt x="9293" y="7672"/>
                    <a:pt x="9544" y="8425"/>
                  </a:cubicBezTo>
                  <a:cubicBezTo>
                    <a:pt x="10214" y="8760"/>
                    <a:pt x="10716" y="9263"/>
                    <a:pt x="11051" y="9849"/>
                  </a:cubicBezTo>
                  <a:cubicBezTo>
                    <a:pt x="11219" y="9932"/>
                    <a:pt x="11386" y="9932"/>
                    <a:pt x="11554" y="9932"/>
                  </a:cubicBezTo>
                  <a:cubicBezTo>
                    <a:pt x="11972" y="10100"/>
                    <a:pt x="12307" y="10435"/>
                    <a:pt x="12558" y="10853"/>
                  </a:cubicBezTo>
                  <a:cubicBezTo>
                    <a:pt x="12642" y="10937"/>
                    <a:pt x="12809" y="10937"/>
                    <a:pt x="12977" y="10937"/>
                  </a:cubicBezTo>
                  <a:cubicBezTo>
                    <a:pt x="13228" y="11021"/>
                    <a:pt x="13395" y="11188"/>
                    <a:pt x="13563" y="11439"/>
                  </a:cubicBezTo>
                  <a:cubicBezTo>
                    <a:pt x="13730" y="11607"/>
                    <a:pt x="13898" y="11690"/>
                    <a:pt x="14065" y="11942"/>
                  </a:cubicBezTo>
                  <a:cubicBezTo>
                    <a:pt x="14192" y="11967"/>
                    <a:pt x="14305" y="11979"/>
                    <a:pt x="14406" y="11979"/>
                  </a:cubicBezTo>
                  <a:cubicBezTo>
                    <a:pt x="14976" y="11979"/>
                    <a:pt x="15179" y="11602"/>
                    <a:pt x="15321" y="11104"/>
                  </a:cubicBezTo>
                  <a:cubicBezTo>
                    <a:pt x="15237" y="10770"/>
                    <a:pt x="14819" y="10602"/>
                    <a:pt x="14651" y="10351"/>
                  </a:cubicBezTo>
                  <a:cubicBezTo>
                    <a:pt x="14400" y="10184"/>
                    <a:pt x="14233" y="10016"/>
                    <a:pt x="14149" y="9849"/>
                  </a:cubicBezTo>
                  <a:cubicBezTo>
                    <a:pt x="14024" y="9890"/>
                    <a:pt x="13917" y="9908"/>
                    <a:pt x="13822" y="9908"/>
                  </a:cubicBezTo>
                  <a:cubicBezTo>
                    <a:pt x="13155" y="9908"/>
                    <a:pt x="13155" y="8991"/>
                    <a:pt x="12642" y="8844"/>
                  </a:cubicBezTo>
                  <a:cubicBezTo>
                    <a:pt x="12391" y="8677"/>
                    <a:pt x="12223" y="8509"/>
                    <a:pt x="12140" y="8258"/>
                  </a:cubicBezTo>
                  <a:cubicBezTo>
                    <a:pt x="11889" y="8174"/>
                    <a:pt x="11721" y="8007"/>
                    <a:pt x="11554" y="7756"/>
                  </a:cubicBezTo>
                  <a:lnTo>
                    <a:pt x="11051" y="7337"/>
                  </a:lnTo>
                  <a:lnTo>
                    <a:pt x="10549" y="7253"/>
                  </a:lnTo>
                  <a:cubicBezTo>
                    <a:pt x="10214" y="7253"/>
                    <a:pt x="10214" y="6918"/>
                    <a:pt x="10130" y="6835"/>
                  </a:cubicBezTo>
                  <a:cubicBezTo>
                    <a:pt x="9879" y="6667"/>
                    <a:pt x="9712" y="6500"/>
                    <a:pt x="9628" y="6332"/>
                  </a:cubicBezTo>
                  <a:cubicBezTo>
                    <a:pt x="8958" y="5746"/>
                    <a:pt x="7870" y="5663"/>
                    <a:pt x="7619" y="4742"/>
                  </a:cubicBezTo>
                  <a:cubicBezTo>
                    <a:pt x="6530" y="3235"/>
                    <a:pt x="4940" y="2481"/>
                    <a:pt x="3600" y="1309"/>
                  </a:cubicBezTo>
                  <a:cubicBezTo>
                    <a:pt x="3265" y="1058"/>
                    <a:pt x="2847" y="1142"/>
                    <a:pt x="2596" y="807"/>
                  </a:cubicBezTo>
                  <a:cubicBezTo>
                    <a:pt x="2345" y="639"/>
                    <a:pt x="2177" y="472"/>
                    <a:pt x="2010" y="305"/>
                  </a:cubicBezTo>
                  <a:cubicBezTo>
                    <a:pt x="1747" y="130"/>
                    <a:pt x="1462" y="0"/>
                    <a:pt x="1190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8" name="Google Shape;14608;p16"/>
            <p:cNvSpPr/>
            <p:nvPr/>
          </p:nvSpPr>
          <p:spPr>
            <a:xfrm>
              <a:off x="4074750" y="2573900"/>
              <a:ext cx="280475" cy="152800"/>
            </a:xfrm>
            <a:custGeom>
              <a:avLst/>
              <a:gdLst/>
              <a:ahLst/>
              <a:cxnLst/>
              <a:rect l="l" t="t" r="r" b="b"/>
              <a:pathLst>
                <a:path w="11219" h="6112" extrusionOk="0">
                  <a:moveTo>
                    <a:pt x="1675" y="0"/>
                  </a:moveTo>
                  <a:cubicBezTo>
                    <a:pt x="670" y="419"/>
                    <a:pt x="1" y="921"/>
                    <a:pt x="587" y="2093"/>
                  </a:cubicBezTo>
                  <a:cubicBezTo>
                    <a:pt x="1089" y="2260"/>
                    <a:pt x="1759" y="1926"/>
                    <a:pt x="2094" y="2595"/>
                  </a:cubicBezTo>
                  <a:cubicBezTo>
                    <a:pt x="2345" y="2679"/>
                    <a:pt x="2512" y="2846"/>
                    <a:pt x="2680" y="3014"/>
                  </a:cubicBezTo>
                  <a:cubicBezTo>
                    <a:pt x="2763" y="3098"/>
                    <a:pt x="2931" y="3098"/>
                    <a:pt x="3098" y="3098"/>
                  </a:cubicBezTo>
                  <a:cubicBezTo>
                    <a:pt x="4438" y="3851"/>
                    <a:pt x="5777" y="4437"/>
                    <a:pt x="7200" y="5107"/>
                  </a:cubicBezTo>
                  <a:cubicBezTo>
                    <a:pt x="7870" y="5274"/>
                    <a:pt x="8624" y="5609"/>
                    <a:pt x="9210" y="6112"/>
                  </a:cubicBezTo>
                  <a:cubicBezTo>
                    <a:pt x="10968" y="6112"/>
                    <a:pt x="11219" y="5777"/>
                    <a:pt x="10214" y="4019"/>
                  </a:cubicBezTo>
                  <a:cubicBezTo>
                    <a:pt x="9293" y="3349"/>
                    <a:pt x="7870" y="3684"/>
                    <a:pt x="7200" y="2512"/>
                  </a:cubicBezTo>
                  <a:cubicBezTo>
                    <a:pt x="6028" y="1591"/>
                    <a:pt x="4438" y="1340"/>
                    <a:pt x="3182" y="586"/>
                  </a:cubicBezTo>
                  <a:cubicBezTo>
                    <a:pt x="2847" y="251"/>
                    <a:pt x="2428" y="335"/>
                    <a:pt x="2094" y="84"/>
                  </a:cubicBezTo>
                  <a:cubicBezTo>
                    <a:pt x="1926" y="0"/>
                    <a:pt x="1759" y="0"/>
                    <a:pt x="1675" y="0"/>
                  </a:cubicBezTo>
                  <a:close/>
                </a:path>
              </a:pathLst>
            </a:custGeom>
            <a:solidFill>
              <a:srgbClr val="23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9" name="Google Shape;14609;p16"/>
            <p:cNvSpPr/>
            <p:nvPr/>
          </p:nvSpPr>
          <p:spPr>
            <a:xfrm>
              <a:off x="5332625" y="3302250"/>
              <a:ext cx="263750" cy="177925"/>
            </a:xfrm>
            <a:custGeom>
              <a:avLst/>
              <a:gdLst/>
              <a:ahLst/>
              <a:cxnLst/>
              <a:rect l="l" t="t" r="r" b="b"/>
              <a:pathLst>
                <a:path w="10550" h="7117" extrusionOk="0">
                  <a:moveTo>
                    <a:pt x="2513" y="0"/>
                  </a:moveTo>
                  <a:cubicBezTo>
                    <a:pt x="2579" y="727"/>
                    <a:pt x="2436" y="1193"/>
                    <a:pt x="1880" y="1193"/>
                  </a:cubicBezTo>
                  <a:cubicBezTo>
                    <a:pt x="1731" y="1193"/>
                    <a:pt x="1553" y="1159"/>
                    <a:pt x="1340" y="1089"/>
                  </a:cubicBezTo>
                  <a:cubicBezTo>
                    <a:pt x="1082" y="986"/>
                    <a:pt x="793" y="787"/>
                    <a:pt x="510" y="787"/>
                  </a:cubicBezTo>
                  <a:cubicBezTo>
                    <a:pt x="334" y="787"/>
                    <a:pt x="162" y="864"/>
                    <a:pt x="1" y="1089"/>
                  </a:cubicBezTo>
                  <a:lnTo>
                    <a:pt x="5024" y="4438"/>
                  </a:lnTo>
                  <a:cubicBezTo>
                    <a:pt x="5399" y="4238"/>
                    <a:pt x="5714" y="4142"/>
                    <a:pt x="5976" y="4142"/>
                  </a:cubicBezTo>
                  <a:cubicBezTo>
                    <a:pt x="6592" y="4142"/>
                    <a:pt x="6916" y="4670"/>
                    <a:pt x="7033" y="5610"/>
                  </a:cubicBezTo>
                  <a:cubicBezTo>
                    <a:pt x="7787" y="6112"/>
                    <a:pt x="8457" y="6949"/>
                    <a:pt x="9545" y="7117"/>
                  </a:cubicBezTo>
                  <a:cubicBezTo>
                    <a:pt x="9043" y="5693"/>
                    <a:pt x="9043" y="5693"/>
                    <a:pt x="10550" y="5526"/>
                  </a:cubicBezTo>
                  <a:cubicBezTo>
                    <a:pt x="8373" y="3517"/>
                    <a:pt x="5443" y="2345"/>
                    <a:pt x="3182" y="168"/>
                  </a:cubicBezTo>
                  <a:cubicBezTo>
                    <a:pt x="3099" y="0"/>
                    <a:pt x="2764" y="0"/>
                    <a:pt x="2513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0" name="Google Shape;14610;p16"/>
            <p:cNvSpPr/>
            <p:nvPr/>
          </p:nvSpPr>
          <p:spPr>
            <a:xfrm>
              <a:off x="5897750" y="3693625"/>
              <a:ext cx="191175" cy="176075"/>
            </a:xfrm>
            <a:custGeom>
              <a:avLst/>
              <a:gdLst/>
              <a:ahLst/>
              <a:cxnLst/>
              <a:rect l="l" t="t" r="r" b="b"/>
              <a:pathLst>
                <a:path w="7647" h="7043" extrusionOk="0">
                  <a:moveTo>
                    <a:pt x="1005" y="1"/>
                  </a:moveTo>
                  <a:cubicBezTo>
                    <a:pt x="1005" y="1"/>
                    <a:pt x="921" y="85"/>
                    <a:pt x="921" y="168"/>
                  </a:cubicBezTo>
                  <a:cubicBezTo>
                    <a:pt x="921" y="252"/>
                    <a:pt x="921" y="336"/>
                    <a:pt x="1005" y="420"/>
                  </a:cubicBezTo>
                  <a:cubicBezTo>
                    <a:pt x="837" y="922"/>
                    <a:pt x="503" y="1340"/>
                    <a:pt x="0" y="1508"/>
                  </a:cubicBezTo>
                  <a:lnTo>
                    <a:pt x="84" y="1927"/>
                  </a:lnTo>
                  <a:cubicBezTo>
                    <a:pt x="1172" y="2261"/>
                    <a:pt x="2010" y="2931"/>
                    <a:pt x="2596" y="3936"/>
                  </a:cubicBezTo>
                  <a:cubicBezTo>
                    <a:pt x="3433" y="5024"/>
                    <a:pt x="4521" y="5945"/>
                    <a:pt x="5693" y="6699"/>
                  </a:cubicBezTo>
                  <a:cubicBezTo>
                    <a:pt x="6140" y="6922"/>
                    <a:pt x="6512" y="7043"/>
                    <a:pt x="6803" y="7043"/>
                  </a:cubicBezTo>
                  <a:cubicBezTo>
                    <a:pt x="7386" y="7043"/>
                    <a:pt x="7647" y="6559"/>
                    <a:pt x="7535" y="5443"/>
                  </a:cubicBezTo>
                  <a:cubicBezTo>
                    <a:pt x="7451" y="5275"/>
                    <a:pt x="7200" y="5108"/>
                    <a:pt x="7116" y="4940"/>
                  </a:cubicBezTo>
                  <a:cubicBezTo>
                    <a:pt x="5777" y="4271"/>
                    <a:pt x="5107" y="2764"/>
                    <a:pt x="3600" y="2345"/>
                  </a:cubicBezTo>
                  <a:cubicBezTo>
                    <a:pt x="2679" y="1675"/>
                    <a:pt x="2177" y="420"/>
                    <a:pt x="1005" y="1"/>
                  </a:cubicBezTo>
                  <a:close/>
                </a:path>
              </a:pathLst>
            </a:custGeom>
            <a:solidFill>
              <a:srgbClr val="3772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1" name="Google Shape;14611;p16"/>
            <p:cNvSpPr/>
            <p:nvPr/>
          </p:nvSpPr>
          <p:spPr>
            <a:xfrm>
              <a:off x="3905225" y="2500625"/>
              <a:ext cx="167450" cy="88875"/>
            </a:xfrm>
            <a:custGeom>
              <a:avLst/>
              <a:gdLst/>
              <a:ahLst/>
              <a:cxnLst/>
              <a:rect l="l" t="t" r="r" b="b"/>
              <a:pathLst>
                <a:path w="6698" h="3555" extrusionOk="0">
                  <a:moveTo>
                    <a:pt x="168" y="1"/>
                  </a:moveTo>
                  <a:lnTo>
                    <a:pt x="168" y="1"/>
                  </a:lnTo>
                  <a:cubicBezTo>
                    <a:pt x="251" y="754"/>
                    <a:pt x="0" y="1340"/>
                    <a:pt x="335" y="1926"/>
                  </a:cubicBezTo>
                  <a:cubicBezTo>
                    <a:pt x="921" y="2345"/>
                    <a:pt x="1591" y="2596"/>
                    <a:pt x="2261" y="2596"/>
                  </a:cubicBezTo>
                  <a:cubicBezTo>
                    <a:pt x="2512" y="2680"/>
                    <a:pt x="2679" y="2847"/>
                    <a:pt x="2847" y="3015"/>
                  </a:cubicBezTo>
                  <a:cubicBezTo>
                    <a:pt x="3014" y="3015"/>
                    <a:pt x="3182" y="3098"/>
                    <a:pt x="3265" y="3098"/>
                  </a:cubicBezTo>
                  <a:cubicBezTo>
                    <a:pt x="3516" y="3182"/>
                    <a:pt x="3684" y="3350"/>
                    <a:pt x="3851" y="3517"/>
                  </a:cubicBezTo>
                  <a:cubicBezTo>
                    <a:pt x="3963" y="3517"/>
                    <a:pt x="4075" y="3554"/>
                    <a:pt x="4186" y="3554"/>
                  </a:cubicBezTo>
                  <a:cubicBezTo>
                    <a:pt x="4242" y="3554"/>
                    <a:pt x="4298" y="3545"/>
                    <a:pt x="4354" y="3517"/>
                  </a:cubicBezTo>
                  <a:cubicBezTo>
                    <a:pt x="6447" y="3350"/>
                    <a:pt x="6698" y="3015"/>
                    <a:pt x="5861" y="1424"/>
                  </a:cubicBezTo>
                  <a:lnTo>
                    <a:pt x="4437" y="922"/>
                  </a:lnTo>
                  <a:cubicBezTo>
                    <a:pt x="4223" y="981"/>
                    <a:pt x="4016" y="1007"/>
                    <a:pt x="3813" y="1007"/>
                  </a:cubicBezTo>
                  <a:cubicBezTo>
                    <a:pt x="2589" y="1007"/>
                    <a:pt x="1532" y="73"/>
                    <a:pt x="16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2" name="Google Shape;14612;p16"/>
            <p:cNvSpPr/>
            <p:nvPr/>
          </p:nvSpPr>
          <p:spPr>
            <a:xfrm>
              <a:off x="4014050" y="2536225"/>
              <a:ext cx="102575" cy="87925"/>
            </a:xfrm>
            <a:custGeom>
              <a:avLst/>
              <a:gdLst/>
              <a:ahLst/>
              <a:cxnLst/>
              <a:rect l="l" t="t" r="r" b="b"/>
              <a:pathLst>
                <a:path w="4103" h="3517" extrusionOk="0">
                  <a:moveTo>
                    <a:pt x="1508" y="0"/>
                  </a:moveTo>
                  <a:lnTo>
                    <a:pt x="1508" y="0"/>
                  </a:lnTo>
                  <a:cubicBezTo>
                    <a:pt x="2345" y="1674"/>
                    <a:pt x="754" y="1591"/>
                    <a:pt x="1" y="2093"/>
                  </a:cubicBezTo>
                  <a:cubicBezTo>
                    <a:pt x="922" y="2763"/>
                    <a:pt x="1926" y="3265"/>
                    <a:pt x="3015" y="3516"/>
                  </a:cubicBezTo>
                  <a:cubicBezTo>
                    <a:pt x="3015" y="2679"/>
                    <a:pt x="3768" y="2177"/>
                    <a:pt x="4103" y="1423"/>
                  </a:cubicBezTo>
                  <a:cubicBezTo>
                    <a:pt x="3266" y="921"/>
                    <a:pt x="2596" y="84"/>
                    <a:pt x="1508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3" name="Google Shape;14613;p16"/>
            <p:cNvSpPr/>
            <p:nvPr/>
          </p:nvSpPr>
          <p:spPr>
            <a:xfrm>
              <a:off x="4981025" y="3258300"/>
              <a:ext cx="94200" cy="73275"/>
            </a:xfrm>
            <a:custGeom>
              <a:avLst/>
              <a:gdLst/>
              <a:ahLst/>
              <a:cxnLst/>
              <a:rect l="l" t="t" r="r" b="b"/>
              <a:pathLst>
                <a:path w="3768" h="2931" extrusionOk="0">
                  <a:moveTo>
                    <a:pt x="3767" y="0"/>
                  </a:moveTo>
                  <a:lnTo>
                    <a:pt x="3767" y="0"/>
                  </a:lnTo>
                  <a:cubicBezTo>
                    <a:pt x="2595" y="670"/>
                    <a:pt x="1340" y="1089"/>
                    <a:pt x="0" y="1256"/>
                  </a:cubicBezTo>
                  <a:cubicBezTo>
                    <a:pt x="419" y="1758"/>
                    <a:pt x="84" y="2344"/>
                    <a:pt x="251" y="2930"/>
                  </a:cubicBezTo>
                  <a:cubicBezTo>
                    <a:pt x="886" y="2930"/>
                    <a:pt x="1295" y="2254"/>
                    <a:pt x="1906" y="2254"/>
                  </a:cubicBezTo>
                  <a:cubicBezTo>
                    <a:pt x="1940" y="2254"/>
                    <a:pt x="1974" y="2256"/>
                    <a:pt x="2009" y="2261"/>
                  </a:cubicBezTo>
                  <a:cubicBezTo>
                    <a:pt x="2344" y="1340"/>
                    <a:pt x="3516" y="1089"/>
                    <a:pt x="376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4" name="Google Shape;14614;p16"/>
            <p:cNvSpPr/>
            <p:nvPr/>
          </p:nvSpPr>
          <p:spPr>
            <a:xfrm>
              <a:off x="4482875" y="2914225"/>
              <a:ext cx="96300" cy="56900"/>
            </a:xfrm>
            <a:custGeom>
              <a:avLst/>
              <a:gdLst/>
              <a:ahLst/>
              <a:cxnLst/>
              <a:rect l="l" t="t" r="r" b="b"/>
              <a:pathLst>
                <a:path w="3852" h="2276" extrusionOk="0">
                  <a:moveTo>
                    <a:pt x="1494" y="0"/>
                  </a:moveTo>
                  <a:cubicBezTo>
                    <a:pt x="1122" y="0"/>
                    <a:pt x="745" y="52"/>
                    <a:pt x="419" y="284"/>
                  </a:cubicBezTo>
                  <a:cubicBezTo>
                    <a:pt x="168" y="452"/>
                    <a:pt x="1" y="1038"/>
                    <a:pt x="336" y="1038"/>
                  </a:cubicBezTo>
                  <a:cubicBezTo>
                    <a:pt x="1276" y="1172"/>
                    <a:pt x="2054" y="2276"/>
                    <a:pt x="3060" y="2276"/>
                  </a:cubicBezTo>
                  <a:cubicBezTo>
                    <a:pt x="3308" y="2276"/>
                    <a:pt x="3570" y="2208"/>
                    <a:pt x="3852" y="2043"/>
                  </a:cubicBezTo>
                  <a:cubicBezTo>
                    <a:pt x="3852" y="1791"/>
                    <a:pt x="3852" y="1708"/>
                    <a:pt x="3852" y="1540"/>
                  </a:cubicBezTo>
                  <a:cubicBezTo>
                    <a:pt x="3601" y="1205"/>
                    <a:pt x="3098" y="1289"/>
                    <a:pt x="2847" y="1038"/>
                  </a:cubicBezTo>
                  <a:cubicBezTo>
                    <a:pt x="2512" y="787"/>
                    <a:pt x="2345" y="368"/>
                    <a:pt x="2345" y="33"/>
                  </a:cubicBezTo>
                  <a:cubicBezTo>
                    <a:pt x="2085" y="33"/>
                    <a:pt x="1791" y="0"/>
                    <a:pt x="1494" y="0"/>
                  </a:cubicBezTo>
                  <a:close/>
                </a:path>
              </a:pathLst>
            </a:custGeom>
            <a:solidFill>
              <a:srgbClr val="7EA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5" name="Google Shape;14615;p16"/>
            <p:cNvSpPr/>
            <p:nvPr/>
          </p:nvSpPr>
          <p:spPr>
            <a:xfrm>
              <a:off x="4294525" y="2828150"/>
              <a:ext cx="87925" cy="49250"/>
            </a:xfrm>
            <a:custGeom>
              <a:avLst/>
              <a:gdLst/>
              <a:ahLst/>
              <a:cxnLst/>
              <a:rect l="l" t="t" r="r" b="b"/>
              <a:pathLst>
                <a:path w="3517" h="1970" extrusionOk="0">
                  <a:moveTo>
                    <a:pt x="1523" y="0"/>
                  </a:moveTo>
                  <a:cubicBezTo>
                    <a:pt x="1347" y="0"/>
                    <a:pt x="1148" y="39"/>
                    <a:pt x="921" y="128"/>
                  </a:cubicBezTo>
                  <a:cubicBezTo>
                    <a:pt x="0" y="379"/>
                    <a:pt x="0" y="1132"/>
                    <a:pt x="419" y="1969"/>
                  </a:cubicBezTo>
                  <a:cubicBezTo>
                    <a:pt x="1027" y="1767"/>
                    <a:pt x="1666" y="1656"/>
                    <a:pt x="2299" y="1656"/>
                  </a:cubicBezTo>
                  <a:cubicBezTo>
                    <a:pt x="2711" y="1656"/>
                    <a:pt x="3120" y="1703"/>
                    <a:pt x="3516" y="1802"/>
                  </a:cubicBezTo>
                  <a:cubicBezTo>
                    <a:pt x="2805" y="1233"/>
                    <a:pt x="2517" y="0"/>
                    <a:pt x="1523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6" name="Google Shape;14616;p16"/>
            <p:cNvSpPr/>
            <p:nvPr/>
          </p:nvSpPr>
          <p:spPr>
            <a:xfrm>
              <a:off x="4304975" y="2674075"/>
              <a:ext cx="87925" cy="75650"/>
            </a:xfrm>
            <a:custGeom>
              <a:avLst/>
              <a:gdLst/>
              <a:ahLst/>
              <a:cxnLst/>
              <a:rect l="l" t="t" r="r" b="b"/>
              <a:pathLst>
                <a:path w="3517" h="3026" extrusionOk="0">
                  <a:moveTo>
                    <a:pt x="1240" y="1"/>
                  </a:moveTo>
                  <a:cubicBezTo>
                    <a:pt x="1162" y="1"/>
                    <a:pt x="1084" y="4"/>
                    <a:pt x="1005" y="12"/>
                  </a:cubicBezTo>
                  <a:cubicBezTo>
                    <a:pt x="1173" y="1016"/>
                    <a:pt x="1591" y="2105"/>
                    <a:pt x="1" y="2105"/>
                  </a:cubicBezTo>
                  <a:cubicBezTo>
                    <a:pt x="419" y="2523"/>
                    <a:pt x="922" y="2858"/>
                    <a:pt x="1508" y="3025"/>
                  </a:cubicBezTo>
                  <a:cubicBezTo>
                    <a:pt x="1759" y="2691"/>
                    <a:pt x="2177" y="2439"/>
                    <a:pt x="2177" y="2105"/>
                  </a:cubicBezTo>
                  <a:cubicBezTo>
                    <a:pt x="2261" y="1184"/>
                    <a:pt x="2847" y="1100"/>
                    <a:pt x="3517" y="1016"/>
                  </a:cubicBezTo>
                  <a:cubicBezTo>
                    <a:pt x="2904" y="403"/>
                    <a:pt x="2081" y="1"/>
                    <a:pt x="124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7" name="Google Shape;14617;p16"/>
            <p:cNvSpPr/>
            <p:nvPr/>
          </p:nvSpPr>
          <p:spPr>
            <a:xfrm>
              <a:off x="5455550" y="3383875"/>
              <a:ext cx="65475" cy="56525"/>
            </a:xfrm>
            <a:custGeom>
              <a:avLst/>
              <a:gdLst/>
              <a:ahLst/>
              <a:cxnLst/>
              <a:rect l="l" t="t" r="r" b="b"/>
              <a:pathLst>
                <a:path w="2619" h="2261" extrusionOk="0">
                  <a:moveTo>
                    <a:pt x="503" y="144"/>
                  </a:moveTo>
                  <a:cubicBezTo>
                    <a:pt x="0" y="144"/>
                    <a:pt x="258" y="795"/>
                    <a:pt x="107" y="1173"/>
                  </a:cubicBezTo>
                  <a:lnTo>
                    <a:pt x="2116" y="2261"/>
                  </a:lnTo>
                  <a:cubicBezTo>
                    <a:pt x="2451" y="2010"/>
                    <a:pt x="2619" y="1591"/>
                    <a:pt x="2619" y="1173"/>
                  </a:cubicBezTo>
                  <a:cubicBezTo>
                    <a:pt x="2535" y="0"/>
                    <a:pt x="1530" y="335"/>
                    <a:pt x="693" y="168"/>
                  </a:cubicBezTo>
                  <a:cubicBezTo>
                    <a:pt x="620" y="152"/>
                    <a:pt x="557" y="144"/>
                    <a:pt x="503" y="144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8" name="Google Shape;14618;p16"/>
            <p:cNvSpPr/>
            <p:nvPr/>
          </p:nvSpPr>
          <p:spPr>
            <a:xfrm>
              <a:off x="4183575" y="2764350"/>
              <a:ext cx="60725" cy="48175"/>
            </a:xfrm>
            <a:custGeom>
              <a:avLst/>
              <a:gdLst/>
              <a:ahLst/>
              <a:cxnLst/>
              <a:rect l="l" t="t" r="r" b="b"/>
              <a:pathLst>
                <a:path w="2429" h="1927" extrusionOk="0">
                  <a:moveTo>
                    <a:pt x="1508" y="0"/>
                  </a:moveTo>
                  <a:cubicBezTo>
                    <a:pt x="838" y="0"/>
                    <a:pt x="252" y="503"/>
                    <a:pt x="85" y="1173"/>
                  </a:cubicBezTo>
                  <a:cubicBezTo>
                    <a:pt x="1" y="1591"/>
                    <a:pt x="503" y="1926"/>
                    <a:pt x="922" y="1926"/>
                  </a:cubicBezTo>
                  <a:cubicBezTo>
                    <a:pt x="1592" y="1926"/>
                    <a:pt x="2178" y="1591"/>
                    <a:pt x="2429" y="1089"/>
                  </a:cubicBezTo>
                  <a:cubicBezTo>
                    <a:pt x="2345" y="503"/>
                    <a:pt x="2094" y="0"/>
                    <a:pt x="1508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9" name="Google Shape;14619;p16"/>
            <p:cNvSpPr/>
            <p:nvPr/>
          </p:nvSpPr>
          <p:spPr>
            <a:xfrm>
              <a:off x="4989375" y="3209825"/>
              <a:ext cx="52350" cy="40400"/>
            </a:xfrm>
            <a:custGeom>
              <a:avLst/>
              <a:gdLst/>
              <a:ahLst/>
              <a:cxnLst/>
              <a:rect l="l" t="t" r="r" b="b"/>
              <a:pathLst>
                <a:path w="2094" h="1616" extrusionOk="0">
                  <a:moveTo>
                    <a:pt x="1322" y="1"/>
                  </a:moveTo>
                  <a:cubicBezTo>
                    <a:pt x="1275" y="1"/>
                    <a:pt x="1225" y="5"/>
                    <a:pt x="1173" y="14"/>
                  </a:cubicBezTo>
                  <a:cubicBezTo>
                    <a:pt x="754" y="181"/>
                    <a:pt x="85" y="181"/>
                    <a:pt x="85" y="767"/>
                  </a:cubicBezTo>
                  <a:cubicBezTo>
                    <a:pt x="1" y="1437"/>
                    <a:pt x="587" y="1521"/>
                    <a:pt x="1089" y="1604"/>
                  </a:cubicBezTo>
                  <a:cubicBezTo>
                    <a:pt x="1140" y="1612"/>
                    <a:pt x="1188" y="1615"/>
                    <a:pt x="1235" y="1615"/>
                  </a:cubicBezTo>
                  <a:cubicBezTo>
                    <a:pt x="1731" y="1615"/>
                    <a:pt x="2017" y="1219"/>
                    <a:pt x="2094" y="684"/>
                  </a:cubicBezTo>
                  <a:cubicBezTo>
                    <a:pt x="1944" y="309"/>
                    <a:pt x="1727" y="1"/>
                    <a:pt x="1322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0" name="Google Shape;14620;p16"/>
            <p:cNvSpPr/>
            <p:nvPr/>
          </p:nvSpPr>
          <p:spPr>
            <a:xfrm>
              <a:off x="3553600" y="2435375"/>
              <a:ext cx="48150" cy="43075"/>
            </a:xfrm>
            <a:custGeom>
              <a:avLst/>
              <a:gdLst/>
              <a:ahLst/>
              <a:cxnLst/>
              <a:rect l="l" t="t" r="r" b="b"/>
              <a:pathLst>
                <a:path w="1926" h="1723" extrusionOk="0">
                  <a:moveTo>
                    <a:pt x="818" y="0"/>
                  </a:moveTo>
                  <a:cubicBezTo>
                    <a:pt x="549" y="0"/>
                    <a:pt x="275" y="175"/>
                    <a:pt x="0" y="518"/>
                  </a:cubicBezTo>
                  <a:lnTo>
                    <a:pt x="419" y="1104"/>
                  </a:lnTo>
                  <a:lnTo>
                    <a:pt x="419" y="1522"/>
                  </a:lnTo>
                  <a:cubicBezTo>
                    <a:pt x="465" y="1661"/>
                    <a:pt x="562" y="1723"/>
                    <a:pt x="668" y="1723"/>
                  </a:cubicBezTo>
                  <a:cubicBezTo>
                    <a:pt x="754" y="1723"/>
                    <a:pt x="846" y="1681"/>
                    <a:pt x="921" y="1606"/>
                  </a:cubicBezTo>
                  <a:lnTo>
                    <a:pt x="1926" y="1606"/>
                  </a:lnTo>
                  <a:lnTo>
                    <a:pt x="1926" y="1104"/>
                  </a:lnTo>
                  <a:cubicBezTo>
                    <a:pt x="1580" y="363"/>
                    <a:pt x="1205" y="0"/>
                    <a:pt x="818" y="0"/>
                  </a:cubicBezTo>
                  <a:close/>
                </a:path>
              </a:pathLst>
            </a:custGeom>
            <a:solidFill>
              <a:srgbClr val="7D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1" name="Google Shape;14621;p16"/>
            <p:cNvSpPr/>
            <p:nvPr/>
          </p:nvSpPr>
          <p:spPr>
            <a:xfrm>
              <a:off x="4152200" y="2651325"/>
              <a:ext cx="100475" cy="50250"/>
            </a:xfrm>
            <a:custGeom>
              <a:avLst/>
              <a:gdLst/>
              <a:ahLst/>
              <a:cxnLst/>
              <a:rect l="l" t="t" r="r" b="b"/>
              <a:pathLst>
                <a:path w="4019" h="2010" extrusionOk="0">
                  <a:moveTo>
                    <a:pt x="0" y="1"/>
                  </a:moveTo>
                  <a:cubicBezTo>
                    <a:pt x="1005" y="1173"/>
                    <a:pt x="2428" y="1926"/>
                    <a:pt x="4019" y="2010"/>
                  </a:cubicBezTo>
                  <a:cubicBezTo>
                    <a:pt x="2847" y="1005"/>
                    <a:pt x="1507" y="252"/>
                    <a:pt x="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2" name="Google Shape;14622;p16"/>
            <p:cNvSpPr/>
            <p:nvPr/>
          </p:nvSpPr>
          <p:spPr>
            <a:xfrm>
              <a:off x="4918225" y="3231325"/>
              <a:ext cx="50250" cy="38525"/>
            </a:xfrm>
            <a:custGeom>
              <a:avLst/>
              <a:gdLst/>
              <a:ahLst/>
              <a:cxnLst/>
              <a:rect l="l" t="t" r="r" b="b"/>
              <a:pathLst>
                <a:path w="2010" h="1541" extrusionOk="0">
                  <a:moveTo>
                    <a:pt x="1145" y="0"/>
                  </a:moveTo>
                  <a:cubicBezTo>
                    <a:pt x="1024" y="0"/>
                    <a:pt x="894" y="47"/>
                    <a:pt x="754" y="158"/>
                  </a:cubicBezTo>
                  <a:cubicBezTo>
                    <a:pt x="503" y="410"/>
                    <a:pt x="252" y="577"/>
                    <a:pt x="1" y="828"/>
                  </a:cubicBezTo>
                  <a:lnTo>
                    <a:pt x="1" y="1330"/>
                  </a:lnTo>
                  <a:lnTo>
                    <a:pt x="1005" y="1414"/>
                  </a:lnTo>
                  <a:cubicBezTo>
                    <a:pt x="1211" y="1414"/>
                    <a:pt x="1417" y="1541"/>
                    <a:pt x="1604" y="1541"/>
                  </a:cubicBezTo>
                  <a:cubicBezTo>
                    <a:pt x="1720" y="1541"/>
                    <a:pt x="1829" y="1491"/>
                    <a:pt x="1926" y="1330"/>
                  </a:cubicBezTo>
                  <a:cubicBezTo>
                    <a:pt x="2010" y="1079"/>
                    <a:pt x="2010" y="661"/>
                    <a:pt x="1759" y="410"/>
                  </a:cubicBezTo>
                  <a:cubicBezTo>
                    <a:pt x="1591" y="186"/>
                    <a:pt x="1387" y="0"/>
                    <a:pt x="1145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3" name="Google Shape;14623;p16"/>
            <p:cNvSpPr/>
            <p:nvPr/>
          </p:nvSpPr>
          <p:spPr>
            <a:xfrm>
              <a:off x="5257300" y="3480700"/>
              <a:ext cx="50250" cy="47625"/>
            </a:xfrm>
            <a:custGeom>
              <a:avLst/>
              <a:gdLst/>
              <a:ahLst/>
              <a:cxnLst/>
              <a:rect l="l" t="t" r="r" b="b"/>
              <a:pathLst>
                <a:path w="2010" h="1905" extrusionOk="0">
                  <a:moveTo>
                    <a:pt x="917" y="0"/>
                  </a:moveTo>
                  <a:cubicBezTo>
                    <a:pt x="641" y="0"/>
                    <a:pt x="281" y="304"/>
                    <a:pt x="0" y="397"/>
                  </a:cubicBezTo>
                  <a:cubicBezTo>
                    <a:pt x="374" y="896"/>
                    <a:pt x="516" y="1904"/>
                    <a:pt x="1151" y="1904"/>
                  </a:cubicBezTo>
                  <a:cubicBezTo>
                    <a:pt x="1369" y="1904"/>
                    <a:pt x="1645" y="1785"/>
                    <a:pt x="2009" y="1486"/>
                  </a:cubicBezTo>
                  <a:cubicBezTo>
                    <a:pt x="1758" y="1234"/>
                    <a:pt x="1340" y="1067"/>
                    <a:pt x="1340" y="816"/>
                  </a:cubicBezTo>
                  <a:cubicBezTo>
                    <a:pt x="1303" y="189"/>
                    <a:pt x="1136" y="0"/>
                    <a:pt x="91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4" name="Google Shape;14624;p16"/>
            <p:cNvSpPr/>
            <p:nvPr/>
          </p:nvSpPr>
          <p:spPr>
            <a:xfrm>
              <a:off x="5336825" y="3444050"/>
              <a:ext cx="37700" cy="28850"/>
            </a:xfrm>
            <a:custGeom>
              <a:avLst/>
              <a:gdLst/>
              <a:ahLst/>
              <a:cxnLst/>
              <a:rect l="l" t="t" r="r" b="b"/>
              <a:pathLst>
                <a:path w="1508" h="1154" extrusionOk="0">
                  <a:moveTo>
                    <a:pt x="633" y="0"/>
                  </a:moveTo>
                  <a:cubicBezTo>
                    <a:pt x="561" y="0"/>
                    <a:pt x="489" y="7"/>
                    <a:pt x="419" y="21"/>
                  </a:cubicBezTo>
                  <a:cubicBezTo>
                    <a:pt x="168" y="105"/>
                    <a:pt x="0" y="272"/>
                    <a:pt x="0" y="524"/>
                  </a:cubicBezTo>
                  <a:cubicBezTo>
                    <a:pt x="69" y="867"/>
                    <a:pt x="306" y="1154"/>
                    <a:pt x="667" y="1154"/>
                  </a:cubicBezTo>
                  <a:cubicBezTo>
                    <a:pt x="746" y="1154"/>
                    <a:pt x="831" y="1140"/>
                    <a:pt x="921" y="1110"/>
                  </a:cubicBezTo>
                  <a:cubicBezTo>
                    <a:pt x="1172" y="1026"/>
                    <a:pt x="1507" y="942"/>
                    <a:pt x="1507" y="524"/>
                  </a:cubicBezTo>
                  <a:cubicBezTo>
                    <a:pt x="1368" y="175"/>
                    <a:pt x="996" y="0"/>
                    <a:pt x="63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5" name="Google Shape;14625;p16"/>
            <p:cNvSpPr/>
            <p:nvPr/>
          </p:nvSpPr>
          <p:spPr>
            <a:xfrm>
              <a:off x="4857525" y="3151550"/>
              <a:ext cx="58625" cy="62825"/>
            </a:xfrm>
            <a:custGeom>
              <a:avLst/>
              <a:gdLst/>
              <a:ahLst/>
              <a:cxnLst/>
              <a:rect l="l" t="t" r="r" b="b"/>
              <a:pathLst>
                <a:path w="2345" h="2513" extrusionOk="0">
                  <a:moveTo>
                    <a:pt x="1508" y="1"/>
                  </a:moveTo>
                  <a:cubicBezTo>
                    <a:pt x="1173" y="503"/>
                    <a:pt x="1005" y="1173"/>
                    <a:pt x="419" y="1508"/>
                  </a:cubicBezTo>
                  <a:cubicBezTo>
                    <a:pt x="168" y="2094"/>
                    <a:pt x="1" y="2512"/>
                    <a:pt x="922" y="2512"/>
                  </a:cubicBezTo>
                  <a:lnTo>
                    <a:pt x="1424" y="2010"/>
                  </a:lnTo>
                  <a:cubicBezTo>
                    <a:pt x="1256" y="1340"/>
                    <a:pt x="2345" y="670"/>
                    <a:pt x="1508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6" name="Google Shape;14626;p16"/>
            <p:cNvSpPr/>
            <p:nvPr/>
          </p:nvSpPr>
          <p:spPr>
            <a:xfrm>
              <a:off x="3825675" y="2475900"/>
              <a:ext cx="43975" cy="37325"/>
            </a:xfrm>
            <a:custGeom>
              <a:avLst/>
              <a:gdLst/>
              <a:ahLst/>
              <a:cxnLst/>
              <a:rect l="l" t="t" r="r" b="b"/>
              <a:pathLst>
                <a:path w="1759" h="1493" extrusionOk="0">
                  <a:moveTo>
                    <a:pt x="800" y="1"/>
                  </a:moveTo>
                  <a:cubicBezTo>
                    <a:pt x="615" y="1"/>
                    <a:pt x="433" y="90"/>
                    <a:pt x="336" y="236"/>
                  </a:cubicBezTo>
                  <a:cubicBezTo>
                    <a:pt x="1" y="571"/>
                    <a:pt x="85" y="990"/>
                    <a:pt x="85" y="1408"/>
                  </a:cubicBezTo>
                  <a:lnTo>
                    <a:pt x="503" y="1492"/>
                  </a:lnTo>
                  <a:cubicBezTo>
                    <a:pt x="587" y="1241"/>
                    <a:pt x="671" y="990"/>
                    <a:pt x="754" y="822"/>
                  </a:cubicBezTo>
                  <a:cubicBezTo>
                    <a:pt x="922" y="571"/>
                    <a:pt x="1759" y="739"/>
                    <a:pt x="1173" y="153"/>
                  </a:cubicBezTo>
                  <a:cubicBezTo>
                    <a:pt x="1068" y="47"/>
                    <a:pt x="933" y="1"/>
                    <a:pt x="800" y="1"/>
                  </a:cubicBezTo>
                  <a:close/>
                </a:path>
              </a:pathLst>
            </a:custGeom>
            <a:solidFill>
              <a:srgbClr val="1B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7" name="Google Shape;14627;p16"/>
            <p:cNvSpPr/>
            <p:nvPr/>
          </p:nvSpPr>
          <p:spPr>
            <a:xfrm>
              <a:off x="4629400" y="3000850"/>
              <a:ext cx="37700" cy="31975"/>
            </a:xfrm>
            <a:custGeom>
              <a:avLst/>
              <a:gdLst/>
              <a:ahLst/>
              <a:cxnLst/>
              <a:rect l="l" t="t" r="r" b="b"/>
              <a:pathLst>
                <a:path w="1508" h="1279" extrusionOk="0">
                  <a:moveTo>
                    <a:pt x="503" y="1"/>
                  </a:moveTo>
                  <a:cubicBezTo>
                    <a:pt x="251" y="252"/>
                    <a:pt x="0" y="503"/>
                    <a:pt x="335" y="838"/>
                  </a:cubicBezTo>
                  <a:cubicBezTo>
                    <a:pt x="501" y="1004"/>
                    <a:pt x="739" y="1278"/>
                    <a:pt x="1026" y="1278"/>
                  </a:cubicBezTo>
                  <a:cubicBezTo>
                    <a:pt x="1175" y="1278"/>
                    <a:pt x="1336" y="1205"/>
                    <a:pt x="1507" y="1005"/>
                  </a:cubicBezTo>
                  <a:cubicBezTo>
                    <a:pt x="1507" y="922"/>
                    <a:pt x="1507" y="754"/>
                    <a:pt x="1507" y="503"/>
                  </a:cubicBezTo>
                  <a:cubicBezTo>
                    <a:pt x="1340" y="336"/>
                    <a:pt x="1172" y="168"/>
                    <a:pt x="1005" y="1"/>
                  </a:cubicBezTo>
                  <a:close/>
                </a:path>
              </a:pathLst>
            </a:custGeom>
            <a:solidFill>
              <a:srgbClr val="86B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8" name="Google Shape;14628;p16"/>
            <p:cNvSpPr/>
            <p:nvPr/>
          </p:nvSpPr>
          <p:spPr>
            <a:xfrm>
              <a:off x="4089400" y="2616750"/>
              <a:ext cx="37700" cy="22050"/>
            </a:xfrm>
            <a:custGeom>
              <a:avLst/>
              <a:gdLst/>
              <a:ahLst/>
              <a:cxnLst/>
              <a:rect l="l" t="t" r="r" b="b"/>
              <a:pathLst>
                <a:path w="1508" h="882" extrusionOk="0">
                  <a:moveTo>
                    <a:pt x="1014" y="1"/>
                  </a:moveTo>
                  <a:cubicBezTo>
                    <a:pt x="726" y="1"/>
                    <a:pt x="352" y="247"/>
                    <a:pt x="1" y="379"/>
                  </a:cubicBezTo>
                  <a:cubicBezTo>
                    <a:pt x="419" y="881"/>
                    <a:pt x="921" y="881"/>
                    <a:pt x="1508" y="881"/>
                  </a:cubicBezTo>
                  <a:cubicBezTo>
                    <a:pt x="1468" y="204"/>
                    <a:pt x="1276" y="1"/>
                    <a:pt x="1014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9" name="Google Shape;14629;p16"/>
            <p:cNvSpPr/>
            <p:nvPr/>
          </p:nvSpPr>
          <p:spPr>
            <a:xfrm>
              <a:off x="5043800" y="3343625"/>
              <a:ext cx="37700" cy="21425"/>
            </a:xfrm>
            <a:custGeom>
              <a:avLst/>
              <a:gdLst/>
              <a:ahLst/>
              <a:cxnLst/>
              <a:rect l="l" t="t" r="r" b="b"/>
              <a:pathLst>
                <a:path w="1508" h="857" extrusionOk="0">
                  <a:moveTo>
                    <a:pt x="532" y="0"/>
                  </a:moveTo>
                  <a:cubicBezTo>
                    <a:pt x="355" y="0"/>
                    <a:pt x="178" y="89"/>
                    <a:pt x="1" y="355"/>
                  </a:cubicBezTo>
                  <a:cubicBezTo>
                    <a:pt x="252" y="690"/>
                    <a:pt x="503" y="857"/>
                    <a:pt x="754" y="857"/>
                  </a:cubicBezTo>
                  <a:cubicBezTo>
                    <a:pt x="1005" y="857"/>
                    <a:pt x="1256" y="690"/>
                    <a:pt x="1508" y="355"/>
                  </a:cubicBezTo>
                  <a:cubicBezTo>
                    <a:pt x="1182" y="300"/>
                    <a:pt x="857" y="0"/>
                    <a:pt x="53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0" name="Google Shape;14630;p16"/>
            <p:cNvSpPr/>
            <p:nvPr/>
          </p:nvSpPr>
          <p:spPr>
            <a:xfrm>
              <a:off x="4252650" y="2700950"/>
              <a:ext cx="50250" cy="25750"/>
            </a:xfrm>
            <a:custGeom>
              <a:avLst/>
              <a:gdLst/>
              <a:ahLst/>
              <a:cxnLst/>
              <a:rect l="l" t="t" r="r" b="b"/>
              <a:pathLst>
                <a:path w="2010" h="1030" extrusionOk="0">
                  <a:moveTo>
                    <a:pt x="439" y="0"/>
                  </a:moveTo>
                  <a:cubicBezTo>
                    <a:pt x="297" y="0"/>
                    <a:pt x="150" y="10"/>
                    <a:pt x="1" y="25"/>
                  </a:cubicBezTo>
                  <a:cubicBezTo>
                    <a:pt x="503" y="611"/>
                    <a:pt x="1173" y="946"/>
                    <a:pt x="2010" y="1030"/>
                  </a:cubicBezTo>
                  <a:cubicBezTo>
                    <a:pt x="1666" y="204"/>
                    <a:pt x="1096" y="0"/>
                    <a:pt x="439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1" name="Google Shape;14631;p16"/>
            <p:cNvSpPr/>
            <p:nvPr/>
          </p:nvSpPr>
          <p:spPr>
            <a:xfrm>
              <a:off x="5031250" y="3128525"/>
              <a:ext cx="37700" cy="25150"/>
            </a:xfrm>
            <a:custGeom>
              <a:avLst/>
              <a:gdLst/>
              <a:ahLst/>
              <a:cxnLst/>
              <a:rect l="l" t="t" r="r" b="b"/>
              <a:pathLst>
                <a:path w="1508" h="1006" extrusionOk="0">
                  <a:moveTo>
                    <a:pt x="0" y="1"/>
                  </a:moveTo>
                  <a:cubicBezTo>
                    <a:pt x="252" y="587"/>
                    <a:pt x="838" y="1005"/>
                    <a:pt x="1507" y="1005"/>
                  </a:cubicBezTo>
                  <a:cubicBezTo>
                    <a:pt x="1507" y="1"/>
                    <a:pt x="754" y="1"/>
                    <a:pt x="0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2" name="Google Shape;14632;p16"/>
            <p:cNvSpPr/>
            <p:nvPr/>
          </p:nvSpPr>
          <p:spPr>
            <a:xfrm>
              <a:off x="5784725" y="3642825"/>
              <a:ext cx="39600" cy="36175"/>
            </a:xfrm>
            <a:custGeom>
              <a:avLst/>
              <a:gdLst/>
              <a:ahLst/>
              <a:cxnLst/>
              <a:rect l="l" t="t" r="r" b="b"/>
              <a:pathLst>
                <a:path w="1584" h="1447" extrusionOk="0">
                  <a:moveTo>
                    <a:pt x="236" y="0"/>
                  </a:moveTo>
                  <a:cubicBezTo>
                    <a:pt x="159" y="0"/>
                    <a:pt x="80" y="8"/>
                    <a:pt x="0" y="24"/>
                  </a:cubicBezTo>
                  <a:cubicBezTo>
                    <a:pt x="335" y="610"/>
                    <a:pt x="838" y="1112"/>
                    <a:pt x="1507" y="1447"/>
                  </a:cubicBezTo>
                  <a:cubicBezTo>
                    <a:pt x="1583" y="689"/>
                    <a:pt x="973" y="0"/>
                    <a:pt x="236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3" name="Google Shape;14633;p16"/>
            <p:cNvSpPr/>
            <p:nvPr/>
          </p:nvSpPr>
          <p:spPr>
            <a:xfrm>
              <a:off x="5747050" y="3618250"/>
              <a:ext cx="37700" cy="25175"/>
            </a:xfrm>
            <a:custGeom>
              <a:avLst/>
              <a:gdLst/>
              <a:ahLst/>
              <a:cxnLst/>
              <a:rect l="l" t="t" r="r" b="b"/>
              <a:pathLst>
                <a:path w="1508" h="1007" extrusionOk="0">
                  <a:moveTo>
                    <a:pt x="275" y="1"/>
                  </a:moveTo>
                  <a:cubicBezTo>
                    <a:pt x="182" y="1"/>
                    <a:pt x="90" y="2"/>
                    <a:pt x="0" y="2"/>
                  </a:cubicBezTo>
                  <a:cubicBezTo>
                    <a:pt x="419" y="421"/>
                    <a:pt x="921" y="839"/>
                    <a:pt x="1507" y="1007"/>
                  </a:cubicBezTo>
                  <a:cubicBezTo>
                    <a:pt x="1507" y="63"/>
                    <a:pt x="879" y="1"/>
                    <a:pt x="275" y="1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4" name="Google Shape;14634;p16"/>
            <p:cNvSpPr/>
            <p:nvPr/>
          </p:nvSpPr>
          <p:spPr>
            <a:xfrm>
              <a:off x="5839150" y="37731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251" y="0"/>
                  </a:moveTo>
                  <a:cubicBezTo>
                    <a:pt x="168" y="168"/>
                    <a:pt x="0" y="335"/>
                    <a:pt x="84" y="419"/>
                  </a:cubicBezTo>
                  <a:cubicBezTo>
                    <a:pt x="84" y="503"/>
                    <a:pt x="335" y="503"/>
                    <a:pt x="502" y="586"/>
                  </a:cubicBezTo>
                  <a:cubicBezTo>
                    <a:pt x="502" y="503"/>
                    <a:pt x="670" y="335"/>
                    <a:pt x="670" y="168"/>
                  </a:cubicBezTo>
                  <a:cubicBezTo>
                    <a:pt x="586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5" name="Google Shape;14635;p16"/>
            <p:cNvSpPr/>
            <p:nvPr/>
          </p:nvSpPr>
          <p:spPr>
            <a:xfrm>
              <a:off x="5006125" y="3111025"/>
              <a:ext cx="27250" cy="17925"/>
            </a:xfrm>
            <a:custGeom>
              <a:avLst/>
              <a:gdLst/>
              <a:ahLst/>
              <a:cxnLst/>
              <a:rect l="l" t="t" r="r" b="b"/>
              <a:pathLst>
                <a:path w="1090" h="717" extrusionOk="0">
                  <a:moveTo>
                    <a:pt x="669" y="1"/>
                  </a:moveTo>
                  <a:cubicBezTo>
                    <a:pt x="482" y="1"/>
                    <a:pt x="249" y="92"/>
                    <a:pt x="1" y="198"/>
                  </a:cubicBezTo>
                  <a:cubicBezTo>
                    <a:pt x="219" y="489"/>
                    <a:pt x="563" y="717"/>
                    <a:pt x="924" y="717"/>
                  </a:cubicBezTo>
                  <a:cubicBezTo>
                    <a:pt x="979" y="717"/>
                    <a:pt x="1034" y="712"/>
                    <a:pt x="1089" y="701"/>
                  </a:cubicBezTo>
                  <a:cubicBezTo>
                    <a:pt x="1089" y="170"/>
                    <a:pt x="922" y="1"/>
                    <a:pt x="669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6" name="Google Shape;14636;p16"/>
            <p:cNvSpPr/>
            <p:nvPr/>
          </p:nvSpPr>
          <p:spPr>
            <a:xfrm>
              <a:off x="5832850" y="3680275"/>
              <a:ext cx="27250" cy="23850"/>
            </a:xfrm>
            <a:custGeom>
              <a:avLst/>
              <a:gdLst/>
              <a:ahLst/>
              <a:cxnLst/>
              <a:rect l="l" t="t" r="r" b="b"/>
              <a:pathLst>
                <a:path w="1090" h="954" extrusionOk="0">
                  <a:moveTo>
                    <a:pt x="229" y="0"/>
                  </a:moveTo>
                  <a:cubicBezTo>
                    <a:pt x="155" y="0"/>
                    <a:pt x="79" y="10"/>
                    <a:pt x="1" y="33"/>
                  </a:cubicBezTo>
                  <a:cubicBezTo>
                    <a:pt x="252" y="451"/>
                    <a:pt x="587" y="786"/>
                    <a:pt x="1089" y="954"/>
                  </a:cubicBezTo>
                  <a:cubicBezTo>
                    <a:pt x="1089" y="445"/>
                    <a:pt x="711" y="0"/>
                    <a:pt x="229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7" name="Google Shape;14637;p16"/>
            <p:cNvSpPr/>
            <p:nvPr/>
          </p:nvSpPr>
          <p:spPr>
            <a:xfrm>
              <a:off x="5242650" y="3452950"/>
              <a:ext cx="16750" cy="27225"/>
            </a:xfrm>
            <a:custGeom>
              <a:avLst/>
              <a:gdLst/>
              <a:ahLst/>
              <a:cxnLst/>
              <a:rect l="l" t="t" r="r" b="b"/>
              <a:pathLst>
                <a:path w="670" h="1089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419"/>
                    <a:pt x="251" y="837"/>
                    <a:pt x="586" y="1089"/>
                  </a:cubicBezTo>
                  <a:cubicBezTo>
                    <a:pt x="670" y="670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8" name="Google Shape;14638;p16"/>
            <p:cNvSpPr/>
            <p:nvPr/>
          </p:nvSpPr>
          <p:spPr>
            <a:xfrm>
              <a:off x="5156825" y="33755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1"/>
                  </a:moveTo>
                  <a:lnTo>
                    <a:pt x="1" y="587"/>
                  </a:lnTo>
                  <a:cubicBezTo>
                    <a:pt x="168" y="419"/>
                    <a:pt x="670" y="335"/>
                    <a:pt x="168" y="1"/>
                  </a:cubicBez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9" name="Google Shape;14639;p16"/>
            <p:cNvSpPr/>
            <p:nvPr/>
          </p:nvSpPr>
          <p:spPr>
            <a:xfrm>
              <a:off x="5094025" y="333992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838"/>
                    <a:pt x="503" y="1005"/>
                  </a:cubicBezTo>
                  <a:cubicBezTo>
                    <a:pt x="587" y="586"/>
                    <a:pt x="420" y="168"/>
                    <a:pt x="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0" name="Google Shape;14640;p16"/>
            <p:cNvSpPr/>
            <p:nvPr/>
          </p:nvSpPr>
          <p:spPr>
            <a:xfrm>
              <a:off x="4905675" y="32645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503" y="0"/>
                  </a:moveTo>
                  <a:cubicBezTo>
                    <a:pt x="0" y="419"/>
                    <a:pt x="0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1" name="Google Shape;14641;p16"/>
            <p:cNvSpPr/>
            <p:nvPr/>
          </p:nvSpPr>
          <p:spPr>
            <a:xfrm>
              <a:off x="4964275" y="3205975"/>
              <a:ext cx="8400" cy="6300"/>
            </a:xfrm>
            <a:custGeom>
              <a:avLst/>
              <a:gdLst/>
              <a:ahLst/>
              <a:cxnLst/>
              <a:rect l="l" t="t" r="r" b="b"/>
              <a:pathLst>
                <a:path w="336" h="252" extrusionOk="0">
                  <a:moveTo>
                    <a:pt x="251" y="0"/>
                  </a:moveTo>
                  <a:cubicBezTo>
                    <a:pt x="168" y="0"/>
                    <a:pt x="168" y="0"/>
                    <a:pt x="84" y="84"/>
                  </a:cubicBezTo>
                  <a:cubicBezTo>
                    <a:pt x="0" y="84"/>
                    <a:pt x="84" y="168"/>
                    <a:pt x="84" y="251"/>
                  </a:cubicBezTo>
                  <a:cubicBezTo>
                    <a:pt x="168" y="251"/>
                    <a:pt x="168" y="251"/>
                    <a:pt x="251" y="168"/>
                  </a:cubicBezTo>
                  <a:cubicBezTo>
                    <a:pt x="335" y="168"/>
                    <a:pt x="251" y="84"/>
                    <a:pt x="25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2" name="Google Shape;14642;p16"/>
            <p:cNvSpPr/>
            <p:nvPr/>
          </p:nvSpPr>
          <p:spPr>
            <a:xfrm>
              <a:off x="4905675" y="3197600"/>
              <a:ext cx="23050" cy="18850"/>
            </a:xfrm>
            <a:custGeom>
              <a:avLst/>
              <a:gdLst/>
              <a:ahLst/>
              <a:cxnLst/>
              <a:rect l="l" t="t" r="r" b="b"/>
              <a:pathLst>
                <a:path w="922" h="754" extrusionOk="0">
                  <a:moveTo>
                    <a:pt x="0" y="168"/>
                  </a:moveTo>
                  <a:lnTo>
                    <a:pt x="503" y="754"/>
                  </a:lnTo>
                  <a:cubicBezTo>
                    <a:pt x="921" y="0"/>
                    <a:pt x="251" y="335"/>
                    <a:pt x="0" y="168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3" name="Google Shape;14643;p16"/>
            <p:cNvSpPr/>
            <p:nvPr/>
          </p:nvSpPr>
          <p:spPr>
            <a:xfrm>
              <a:off x="4981025" y="3101325"/>
              <a:ext cx="25125" cy="14675"/>
            </a:xfrm>
            <a:custGeom>
              <a:avLst/>
              <a:gdLst/>
              <a:ahLst/>
              <a:cxnLst/>
              <a:rect l="l" t="t" r="r" b="b"/>
              <a:pathLst>
                <a:path w="1005" h="587" extrusionOk="0">
                  <a:moveTo>
                    <a:pt x="0" y="0"/>
                  </a:moveTo>
                  <a:cubicBezTo>
                    <a:pt x="251" y="419"/>
                    <a:pt x="586" y="586"/>
                    <a:pt x="1005" y="586"/>
                  </a:cubicBezTo>
                  <a:cubicBezTo>
                    <a:pt x="837" y="168"/>
                    <a:pt x="419" y="0"/>
                    <a:pt x="0" y="0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4" name="Google Shape;14644;p16"/>
            <p:cNvSpPr/>
            <p:nvPr/>
          </p:nvSpPr>
          <p:spPr>
            <a:xfrm>
              <a:off x="4554050" y="2939625"/>
              <a:ext cx="25125" cy="13125"/>
            </a:xfrm>
            <a:custGeom>
              <a:avLst/>
              <a:gdLst/>
              <a:ahLst/>
              <a:cxnLst/>
              <a:rect l="l" t="t" r="r" b="b"/>
              <a:pathLst>
                <a:path w="1005" h="525" extrusionOk="0">
                  <a:moveTo>
                    <a:pt x="208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251" y="357"/>
                    <a:pt x="586" y="524"/>
                    <a:pt x="1005" y="524"/>
                  </a:cubicBezTo>
                  <a:cubicBezTo>
                    <a:pt x="865" y="175"/>
                    <a:pt x="551" y="1"/>
                    <a:pt x="208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5" name="Google Shape;14645;p16"/>
            <p:cNvSpPr/>
            <p:nvPr/>
          </p:nvSpPr>
          <p:spPr>
            <a:xfrm>
              <a:off x="4654500" y="30029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6" name="Google Shape;14646;p16"/>
            <p:cNvSpPr/>
            <p:nvPr/>
          </p:nvSpPr>
          <p:spPr>
            <a:xfrm>
              <a:off x="5068925" y="3153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7" name="Google Shape;14647;p16"/>
            <p:cNvSpPr/>
            <p:nvPr/>
          </p:nvSpPr>
          <p:spPr>
            <a:xfrm>
              <a:off x="4943350" y="32897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1"/>
                    <a:pt x="251" y="251"/>
                  </a:cubicBezTo>
                  <a:cubicBezTo>
                    <a:pt x="335" y="251"/>
                    <a:pt x="419" y="168"/>
                    <a:pt x="50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8" name="Google Shape;14648;p16"/>
            <p:cNvSpPr/>
            <p:nvPr/>
          </p:nvSpPr>
          <p:spPr>
            <a:xfrm>
              <a:off x="5031250" y="331480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1"/>
                  </a:moveTo>
                  <a:lnTo>
                    <a:pt x="0" y="587"/>
                  </a:lnTo>
                  <a:cubicBezTo>
                    <a:pt x="335" y="419"/>
                    <a:pt x="335" y="168"/>
                    <a:pt x="0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9" name="Google Shape;14649;p16"/>
            <p:cNvSpPr/>
            <p:nvPr/>
          </p:nvSpPr>
          <p:spPr>
            <a:xfrm>
              <a:off x="5309625" y="3314800"/>
              <a:ext cx="10475" cy="10500"/>
            </a:xfrm>
            <a:custGeom>
              <a:avLst/>
              <a:gdLst/>
              <a:ahLst/>
              <a:cxnLst/>
              <a:rect l="l" t="t" r="r" b="b"/>
              <a:pathLst>
                <a:path w="419" h="420" extrusionOk="0">
                  <a:moveTo>
                    <a:pt x="0" y="1"/>
                  </a:moveTo>
                  <a:cubicBezTo>
                    <a:pt x="0" y="252"/>
                    <a:pt x="167" y="419"/>
                    <a:pt x="419" y="4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0" name="Google Shape;14650;p16"/>
            <p:cNvSpPr/>
            <p:nvPr/>
          </p:nvSpPr>
          <p:spPr>
            <a:xfrm>
              <a:off x="5081475" y="333365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2" y="0"/>
                  </a:moveTo>
                  <a:cubicBezTo>
                    <a:pt x="168" y="0"/>
                    <a:pt x="84" y="84"/>
                    <a:pt x="1" y="251"/>
                  </a:cubicBezTo>
                  <a:lnTo>
                    <a:pt x="503" y="251"/>
                  </a:lnTo>
                  <a:cubicBezTo>
                    <a:pt x="419" y="84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1" name="Google Shape;14651;p16"/>
            <p:cNvSpPr/>
            <p:nvPr/>
          </p:nvSpPr>
          <p:spPr>
            <a:xfrm>
              <a:off x="5382875" y="348642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2" name="Google Shape;14652;p16"/>
            <p:cNvSpPr/>
            <p:nvPr/>
          </p:nvSpPr>
          <p:spPr>
            <a:xfrm>
              <a:off x="5571225" y="34801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3" name="Google Shape;14653;p16"/>
            <p:cNvSpPr/>
            <p:nvPr/>
          </p:nvSpPr>
          <p:spPr>
            <a:xfrm>
              <a:off x="5374500" y="34906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5" y="0"/>
                  </a:moveTo>
                  <a:cubicBezTo>
                    <a:pt x="0" y="168"/>
                    <a:pt x="0" y="335"/>
                    <a:pt x="335" y="502"/>
                  </a:cubicBezTo>
                  <a:lnTo>
                    <a:pt x="335" y="0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4" name="Google Shape;14654;p16"/>
            <p:cNvSpPr/>
            <p:nvPr/>
          </p:nvSpPr>
          <p:spPr>
            <a:xfrm>
              <a:off x="5583800" y="34927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5" name="Google Shape;14655;p16"/>
            <p:cNvSpPr/>
            <p:nvPr/>
          </p:nvSpPr>
          <p:spPr>
            <a:xfrm>
              <a:off x="4127075" y="26387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1" y="0"/>
                  </a:moveTo>
                  <a:cubicBezTo>
                    <a:pt x="84" y="251"/>
                    <a:pt x="252" y="419"/>
                    <a:pt x="50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6" name="Google Shape;14656;p16"/>
            <p:cNvSpPr/>
            <p:nvPr/>
          </p:nvSpPr>
          <p:spPr>
            <a:xfrm>
              <a:off x="5870525" y="37062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1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7" name="Google Shape;14657;p16"/>
            <p:cNvSpPr/>
            <p:nvPr/>
          </p:nvSpPr>
          <p:spPr>
            <a:xfrm>
              <a:off x="5621475" y="37166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8" name="Google Shape;14658;p16"/>
            <p:cNvSpPr/>
            <p:nvPr/>
          </p:nvSpPr>
          <p:spPr>
            <a:xfrm>
              <a:off x="5885175" y="3718750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1" y="1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9" name="Google Shape;14659;p16"/>
            <p:cNvSpPr/>
            <p:nvPr/>
          </p:nvSpPr>
          <p:spPr>
            <a:xfrm>
              <a:off x="3488725" y="23855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1"/>
                    <a:pt x="251" y="503"/>
                    <a:pt x="502" y="5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0" name="Google Shape;14660;p16"/>
            <p:cNvSpPr/>
            <p:nvPr/>
          </p:nvSpPr>
          <p:spPr>
            <a:xfrm>
              <a:off x="3986850" y="25759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1" name="Google Shape;14661;p16"/>
            <p:cNvSpPr/>
            <p:nvPr/>
          </p:nvSpPr>
          <p:spPr>
            <a:xfrm>
              <a:off x="3961725" y="25634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2" name="Google Shape;14662;p16"/>
            <p:cNvSpPr/>
            <p:nvPr/>
          </p:nvSpPr>
          <p:spPr>
            <a:xfrm>
              <a:off x="4466150" y="3686650"/>
              <a:ext cx="429075" cy="534450"/>
            </a:xfrm>
            <a:custGeom>
              <a:avLst/>
              <a:gdLst/>
              <a:ahLst/>
              <a:cxnLst/>
              <a:rect l="l" t="t" r="r" b="b"/>
              <a:pathLst>
                <a:path w="17163" h="21378" extrusionOk="0">
                  <a:moveTo>
                    <a:pt x="917" y="1"/>
                  </a:moveTo>
                  <a:cubicBezTo>
                    <a:pt x="659" y="1"/>
                    <a:pt x="358" y="83"/>
                    <a:pt x="0" y="280"/>
                  </a:cubicBezTo>
                  <a:cubicBezTo>
                    <a:pt x="502" y="1285"/>
                    <a:pt x="1088" y="2289"/>
                    <a:pt x="1842" y="3210"/>
                  </a:cubicBezTo>
                  <a:cubicBezTo>
                    <a:pt x="5274" y="6643"/>
                    <a:pt x="7702" y="10745"/>
                    <a:pt x="10632" y="14596"/>
                  </a:cubicBezTo>
                  <a:cubicBezTo>
                    <a:pt x="12391" y="16773"/>
                    <a:pt x="13646" y="19284"/>
                    <a:pt x="15572" y="21377"/>
                  </a:cubicBezTo>
                  <a:cubicBezTo>
                    <a:pt x="16165" y="21007"/>
                    <a:pt x="15773" y="19717"/>
                    <a:pt x="16722" y="19717"/>
                  </a:cubicBezTo>
                  <a:cubicBezTo>
                    <a:pt x="16845" y="19717"/>
                    <a:pt x="16990" y="19739"/>
                    <a:pt x="17163" y="19787"/>
                  </a:cubicBezTo>
                  <a:cubicBezTo>
                    <a:pt x="14735" y="14847"/>
                    <a:pt x="11386" y="10577"/>
                    <a:pt x="8121" y="6224"/>
                  </a:cubicBezTo>
                  <a:lnTo>
                    <a:pt x="7870" y="6308"/>
                  </a:lnTo>
                  <a:cubicBezTo>
                    <a:pt x="7638" y="6540"/>
                    <a:pt x="7446" y="6892"/>
                    <a:pt x="7211" y="6892"/>
                  </a:cubicBezTo>
                  <a:cubicBezTo>
                    <a:pt x="7107" y="6892"/>
                    <a:pt x="6994" y="6823"/>
                    <a:pt x="6865" y="6643"/>
                  </a:cubicBezTo>
                  <a:cubicBezTo>
                    <a:pt x="6446" y="6140"/>
                    <a:pt x="7200" y="6140"/>
                    <a:pt x="7451" y="5973"/>
                  </a:cubicBezTo>
                  <a:lnTo>
                    <a:pt x="7619" y="5722"/>
                  </a:lnTo>
                  <a:cubicBezTo>
                    <a:pt x="6446" y="3796"/>
                    <a:pt x="5023" y="1954"/>
                    <a:pt x="3516" y="280"/>
                  </a:cubicBezTo>
                  <a:cubicBezTo>
                    <a:pt x="3014" y="615"/>
                    <a:pt x="3349" y="1368"/>
                    <a:pt x="2847" y="1703"/>
                  </a:cubicBezTo>
                  <a:cubicBezTo>
                    <a:pt x="2254" y="1111"/>
                    <a:pt x="1869" y="1"/>
                    <a:pt x="917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3" name="Google Shape;14663;p16"/>
            <p:cNvSpPr/>
            <p:nvPr/>
          </p:nvSpPr>
          <p:spPr>
            <a:xfrm>
              <a:off x="5018700" y="4393575"/>
              <a:ext cx="253275" cy="330875"/>
            </a:xfrm>
            <a:custGeom>
              <a:avLst/>
              <a:gdLst/>
              <a:ahLst/>
              <a:cxnLst/>
              <a:rect l="l" t="t" r="r" b="b"/>
              <a:pathLst>
                <a:path w="10131" h="13235" extrusionOk="0">
                  <a:moveTo>
                    <a:pt x="1507" y="2264"/>
                  </a:moveTo>
                  <a:cubicBezTo>
                    <a:pt x="1556" y="2264"/>
                    <a:pt x="1610" y="2277"/>
                    <a:pt x="1674" y="2309"/>
                  </a:cubicBezTo>
                  <a:cubicBezTo>
                    <a:pt x="1508" y="2365"/>
                    <a:pt x="1342" y="2384"/>
                    <a:pt x="1200" y="2463"/>
                  </a:cubicBezTo>
                  <a:lnTo>
                    <a:pt x="1200" y="2463"/>
                  </a:lnTo>
                  <a:cubicBezTo>
                    <a:pt x="1295" y="2358"/>
                    <a:pt x="1379" y="2264"/>
                    <a:pt x="1507" y="2264"/>
                  </a:cubicBezTo>
                  <a:close/>
                  <a:moveTo>
                    <a:pt x="1119" y="1"/>
                  </a:moveTo>
                  <a:cubicBezTo>
                    <a:pt x="190" y="1"/>
                    <a:pt x="0" y="694"/>
                    <a:pt x="0" y="1640"/>
                  </a:cubicBezTo>
                  <a:cubicBezTo>
                    <a:pt x="167" y="2058"/>
                    <a:pt x="502" y="2477"/>
                    <a:pt x="1005" y="2644"/>
                  </a:cubicBezTo>
                  <a:cubicBezTo>
                    <a:pt x="2344" y="4905"/>
                    <a:pt x="3851" y="7165"/>
                    <a:pt x="5442" y="9258"/>
                  </a:cubicBezTo>
                  <a:cubicBezTo>
                    <a:pt x="5609" y="9426"/>
                    <a:pt x="5860" y="9509"/>
                    <a:pt x="6028" y="9677"/>
                  </a:cubicBezTo>
                  <a:cubicBezTo>
                    <a:pt x="6195" y="9844"/>
                    <a:pt x="6363" y="10012"/>
                    <a:pt x="6530" y="10179"/>
                  </a:cubicBezTo>
                  <a:cubicBezTo>
                    <a:pt x="6530" y="10347"/>
                    <a:pt x="6530" y="10514"/>
                    <a:pt x="6614" y="10681"/>
                  </a:cubicBezTo>
                  <a:lnTo>
                    <a:pt x="7032" y="11100"/>
                  </a:lnTo>
                  <a:cubicBezTo>
                    <a:pt x="7200" y="11602"/>
                    <a:pt x="7619" y="11937"/>
                    <a:pt x="8037" y="12105"/>
                  </a:cubicBezTo>
                  <a:cubicBezTo>
                    <a:pt x="8791" y="12858"/>
                    <a:pt x="9167" y="13235"/>
                    <a:pt x="9429" y="13235"/>
                  </a:cubicBezTo>
                  <a:cubicBezTo>
                    <a:pt x="9691" y="13235"/>
                    <a:pt x="9837" y="12858"/>
                    <a:pt x="10130" y="12105"/>
                  </a:cubicBezTo>
                  <a:cubicBezTo>
                    <a:pt x="10046" y="11770"/>
                    <a:pt x="9963" y="11435"/>
                    <a:pt x="9795" y="11184"/>
                  </a:cubicBezTo>
                  <a:cubicBezTo>
                    <a:pt x="7284" y="8002"/>
                    <a:pt x="4939" y="4654"/>
                    <a:pt x="2847" y="1221"/>
                  </a:cubicBezTo>
                  <a:cubicBezTo>
                    <a:pt x="2428" y="802"/>
                    <a:pt x="2009" y="384"/>
                    <a:pt x="1591" y="49"/>
                  </a:cubicBezTo>
                  <a:cubicBezTo>
                    <a:pt x="1416" y="16"/>
                    <a:pt x="1259" y="1"/>
                    <a:pt x="1119" y="1"/>
                  </a:cubicBezTo>
                  <a:close/>
                </a:path>
              </a:pathLst>
            </a:custGeom>
            <a:solidFill>
              <a:srgbClr val="296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4" name="Google Shape;14664;p16"/>
            <p:cNvSpPr/>
            <p:nvPr/>
          </p:nvSpPr>
          <p:spPr>
            <a:xfrm>
              <a:off x="4855425" y="4179550"/>
              <a:ext cx="203050" cy="252925"/>
            </a:xfrm>
            <a:custGeom>
              <a:avLst/>
              <a:gdLst/>
              <a:ahLst/>
              <a:cxnLst/>
              <a:rect l="l" t="t" r="r" b="b"/>
              <a:pathLst>
                <a:path w="8122" h="10117" extrusionOk="0">
                  <a:moveTo>
                    <a:pt x="756" y="1"/>
                  </a:moveTo>
                  <a:cubicBezTo>
                    <a:pt x="80" y="1"/>
                    <a:pt x="65" y="318"/>
                    <a:pt x="1" y="1661"/>
                  </a:cubicBezTo>
                  <a:cubicBezTo>
                    <a:pt x="168" y="2498"/>
                    <a:pt x="587" y="3252"/>
                    <a:pt x="1089" y="3838"/>
                  </a:cubicBezTo>
                  <a:cubicBezTo>
                    <a:pt x="2764" y="6015"/>
                    <a:pt x="4605" y="8191"/>
                    <a:pt x="6531" y="10117"/>
                  </a:cubicBezTo>
                  <a:cubicBezTo>
                    <a:pt x="7033" y="9615"/>
                    <a:pt x="7285" y="8777"/>
                    <a:pt x="8122" y="8526"/>
                  </a:cubicBezTo>
                  <a:cubicBezTo>
                    <a:pt x="7368" y="7019"/>
                    <a:pt x="5694" y="6182"/>
                    <a:pt x="5024" y="4591"/>
                  </a:cubicBezTo>
                  <a:cubicBezTo>
                    <a:pt x="3685" y="3754"/>
                    <a:pt x="3015" y="2331"/>
                    <a:pt x="2094" y="1075"/>
                  </a:cubicBezTo>
                  <a:cubicBezTo>
                    <a:pt x="1759" y="824"/>
                    <a:pt x="1843" y="322"/>
                    <a:pt x="1592" y="71"/>
                  </a:cubicBezTo>
                  <a:cubicBezTo>
                    <a:pt x="1236" y="31"/>
                    <a:pt x="965" y="1"/>
                    <a:pt x="756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5" name="Google Shape;14665;p16"/>
            <p:cNvSpPr/>
            <p:nvPr/>
          </p:nvSpPr>
          <p:spPr>
            <a:xfrm>
              <a:off x="4384525" y="3553400"/>
              <a:ext cx="196750" cy="205225"/>
            </a:xfrm>
            <a:custGeom>
              <a:avLst/>
              <a:gdLst/>
              <a:ahLst/>
              <a:cxnLst/>
              <a:rect l="l" t="t" r="r" b="b"/>
              <a:pathLst>
                <a:path w="7870" h="8209" extrusionOk="0">
                  <a:moveTo>
                    <a:pt x="753" y="1"/>
                  </a:moveTo>
                  <a:cubicBezTo>
                    <a:pt x="586" y="168"/>
                    <a:pt x="419" y="336"/>
                    <a:pt x="251" y="503"/>
                  </a:cubicBezTo>
                  <a:cubicBezTo>
                    <a:pt x="0" y="754"/>
                    <a:pt x="0" y="1257"/>
                    <a:pt x="251" y="1591"/>
                  </a:cubicBezTo>
                  <a:cubicBezTo>
                    <a:pt x="1005" y="2010"/>
                    <a:pt x="1256" y="2847"/>
                    <a:pt x="1758" y="3601"/>
                  </a:cubicBezTo>
                  <a:cubicBezTo>
                    <a:pt x="2009" y="3684"/>
                    <a:pt x="2177" y="3936"/>
                    <a:pt x="2260" y="4103"/>
                  </a:cubicBezTo>
                  <a:cubicBezTo>
                    <a:pt x="2595" y="4605"/>
                    <a:pt x="2930" y="5108"/>
                    <a:pt x="3265" y="5610"/>
                  </a:cubicBezTo>
                  <a:cubicBezTo>
                    <a:pt x="3935" y="5610"/>
                    <a:pt x="4772" y="5694"/>
                    <a:pt x="4939" y="6363"/>
                  </a:cubicBezTo>
                  <a:cubicBezTo>
                    <a:pt x="5227" y="7225"/>
                    <a:pt x="5637" y="8209"/>
                    <a:pt x="6381" y="8209"/>
                  </a:cubicBezTo>
                  <a:cubicBezTo>
                    <a:pt x="6505" y="8209"/>
                    <a:pt x="6638" y="8181"/>
                    <a:pt x="6781" y="8122"/>
                  </a:cubicBezTo>
                  <a:cubicBezTo>
                    <a:pt x="7870" y="7619"/>
                    <a:pt x="6530" y="6447"/>
                    <a:pt x="6781" y="5610"/>
                  </a:cubicBezTo>
                  <a:lnTo>
                    <a:pt x="3851" y="1508"/>
                  </a:lnTo>
                  <a:lnTo>
                    <a:pt x="3349" y="1005"/>
                  </a:lnTo>
                  <a:cubicBezTo>
                    <a:pt x="2679" y="587"/>
                    <a:pt x="1842" y="503"/>
                    <a:pt x="1256" y="1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6" name="Google Shape;14666;p16"/>
            <p:cNvSpPr/>
            <p:nvPr/>
          </p:nvSpPr>
          <p:spPr>
            <a:xfrm>
              <a:off x="4677525" y="3666225"/>
              <a:ext cx="163275" cy="90475"/>
            </a:xfrm>
            <a:custGeom>
              <a:avLst/>
              <a:gdLst/>
              <a:ahLst/>
              <a:cxnLst/>
              <a:rect l="l" t="t" r="r" b="b"/>
              <a:pathLst>
                <a:path w="6531" h="3619" extrusionOk="0">
                  <a:moveTo>
                    <a:pt x="3226" y="1"/>
                  </a:moveTo>
                  <a:cubicBezTo>
                    <a:pt x="3184" y="1"/>
                    <a:pt x="3142" y="3"/>
                    <a:pt x="3098" y="9"/>
                  </a:cubicBezTo>
                  <a:cubicBezTo>
                    <a:pt x="2931" y="1934"/>
                    <a:pt x="754" y="1097"/>
                    <a:pt x="1" y="2185"/>
                  </a:cubicBezTo>
                  <a:cubicBezTo>
                    <a:pt x="209" y="2463"/>
                    <a:pt x="589" y="2625"/>
                    <a:pt x="952" y="2625"/>
                  </a:cubicBezTo>
                  <a:cubicBezTo>
                    <a:pt x="1027" y="2625"/>
                    <a:pt x="1101" y="2618"/>
                    <a:pt x="1173" y="2604"/>
                  </a:cubicBezTo>
                  <a:cubicBezTo>
                    <a:pt x="1926" y="2520"/>
                    <a:pt x="2596" y="2353"/>
                    <a:pt x="3266" y="2102"/>
                  </a:cubicBezTo>
                  <a:cubicBezTo>
                    <a:pt x="3350" y="2063"/>
                    <a:pt x="3420" y="2046"/>
                    <a:pt x="3479" y="2046"/>
                  </a:cubicBezTo>
                  <a:cubicBezTo>
                    <a:pt x="4041" y="2046"/>
                    <a:pt x="3590" y="3618"/>
                    <a:pt x="4552" y="3618"/>
                  </a:cubicBezTo>
                  <a:cubicBezTo>
                    <a:pt x="4595" y="3618"/>
                    <a:pt x="4641" y="3615"/>
                    <a:pt x="4689" y="3609"/>
                  </a:cubicBezTo>
                  <a:cubicBezTo>
                    <a:pt x="6029" y="3023"/>
                    <a:pt x="6531" y="1264"/>
                    <a:pt x="5610" y="92"/>
                  </a:cubicBezTo>
                  <a:cubicBezTo>
                    <a:pt x="5108" y="92"/>
                    <a:pt x="4689" y="260"/>
                    <a:pt x="4856" y="930"/>
                  </a:cubicBezTo>
                  <a:cubicBezTo>
                    <a:pt x="4940" y="1348"/>
                    <a:pt x="4856" y="1683"/>
                    <a:pt x="4689" y="2102"/>
                  </a:cubicBezTo>
                  <a:cubicBezTo>
                    <a:pt x="4354" y="1850"/>
                    <a:pt x="4187" y="1516"/>
                    <a:pt x="4187" y="1097"/>
                  </a:cubicBezTo>
                  <a:cubicBezTo>
                    <a:pt x="4265" y="549"/>
                    <a:pt x="3831" y="1"/>
                    <a:pt x="3226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7" name="Google Shape;14667;p16"/>
            <p:cNvSpPr/>
            <p:nvPr/>
          </p:nvSpPr>
          <p:spPr>
            <a:xfrm>
              <a:off x="5219625" y="4696175"/>
              <a:ext cx="113025" cy="113050"/>
            </a:xfrm>
            <a:custGeom>
              <a:avLst/>
              <a:gdLst/>
              <a:ahLst/>
              <a:cxnLst/>
              <a:rect l="l" t="t" r="r" b="b"/>
              <a:pathLst>
                <a:path w="4521" h="4522" extrusionOk="0">
                  <a:moveTo>
                    <a:pt x="2009" y="1"/>
                  </a:moveTo>
                  <a:cubicBezTo>
                    <a:pt x="1845" y="330"/>
                    <a:pt x="1680" y="695"/>
                    <a:pt x="1397" y="695"/>
                  </a:cubicBezTo>
                  <a:cubicBezTo>
                    <a:pt x="1249" y="695"/>
                    <a:pt x="1068" y="595"/>
                    <a:pt x="837" y="335"/>
                  </a:cubicBezTo>
                  <a:cubicBezTo>
                    <a:pt x="670" y="168"/>
                    <a:pt x="251" y="168"/>
                    <a:pt x="0" y="1"/>
                  </a:cubicBezTo>
                  <a:lnTo>
                    <a:pt x="0" y="1"/>
                  </a:lnTo>
                  <a:cubicBezTo>
                    <a:pt x="168" y="503"/>
                    <a:pt x="335" y="1005"/>
                    <a:pt x="502" y="1508"/>
                  </a:cubicBezTo>
                  <a:cubicBezTo>
                    <a:pt x="1507" y="2428"/>
                    <a:pt x="1675" y="3935"/>
                    <a:pt x="3014" y="4521"/>
                  </a:cubicBezTo>
                  <a:cubicBezTo>
                    <a:pt x="3767" y="4521"/>
                    <a:pt x="4521" y="4521"/>
                    <a:pt x="4521" y="3517"/>
                  </a:cubicBezTo>
                  <a:lnTo>
                    <a:pt x="2009" y="1"/>
                  </a:lnTo>
                  <a:close/>
                </a:path>
              </a:pathLst>
            </a:custGeom>
            <a:solidFill>
              <a:srgbClr val="2E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8" name="Google Shape;14668;p16"/>
            <p:cNvSpPr/>
            <p:nvPr/>
          </p:nvSpPr>
          <p:spPr>
            <a:xfrm>
              <a:off x="4905675" y="4206425"/>
              <a:ext cx="75375" cy="87925"/>
            </a:xfrm>
            <a:custGeom>
              <a:avLst/>
              <a:gdLst/>
              <a:ahLst/>
              <a:cxnLst/>
              <a:rect l="l" t="t" r="r" b="b"/>
              <a:pathLst>
                <a:path w="3015" h="3517" extrusionOk="0">
                  <a:moveTo>
                    <a:pt x="0" y="0"/>
                  </a:moveTo>
                  <a:lnTo>
                    <a:pt x="0" y="0"/>
                  </a:lnTo>
                  <a:cubicBezTo>
                    <a:pt x="503" y="1591"/>
                    <a:pt x="921" y="3265"/>
                    <a:pt x="3014" y="3516"/>
                  </a:cubicBezTo>
                  <a:cubicBezTo>
                    <a:pt x="2093" y="2261"/>
                    <a:pt x="1423" y="837"/>
                    <a:pt x="0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9" name="Google Shape;14669;p16"/>
            <p:cNvSpPr/>
            <p:nvPr/>
          </p:nvSpPr>
          <p:spPr>
            <a:xfrm>
              <a:off x="4648225" y="3540850"/>
              <a:ext cx="58625" cy="45125"/>
            </a:xfrm>
            <a:custGeom>
              <a:avLst/>
              <a:gdLst/>
              <a:ahLst/>
              <a:cxnLst/>
              <a:rect l="l" t="t" r="r" b="b"/>
              <a:pathLst>
                <a:path w="2345" h="1805" extrusionOk="0">
                  <a:moveTo>
                    <a:pt x="838" y="0"/>
                  </a:moveTo>
                  <a:cubicBezTo>
                    <a:pt x="503" y="335"/>
                    <a:pt x="1" y="419"/>
                    <a:pt x="252" y="1005"/>
                  </a:cubicBezTo>
                  <a:cubicBezTo>
                    <a:pt x="579" y="1586"/>
                    <a:pt x="890" y="1805"/>
                    <a:pt x="1192" y="1805"/>
                  </a:cubicBezTo>
                  <a:cubicBezTo>
                    <a:pt x="1586" y="1805"/>
                    <a:pt x="1966" y="1432"/>
                    <a:pt x="2345" y="1005"/>
                  </a:cubicBezTo>
                  <a:lnTo>
                    <a:pt x="1256" y="84"/>
                  </a:lnTo>
                  <a:cubicBezTo>
                    <a:pt x="1089" y="0"/>
                    <a:pt x="1005" y="0"/>
                    <a:pt x="838" y="0"/>
                  </a:cubicBezTo>
                  <a:close/>
                </a:path>
              </a:pathLst>
            </a:custGeom>
            <a:solidFill>
              <a:srgbClr val="93B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0" name="Google Shape;14670;p16"/>
            <p:cNvSpPr/>
            <p:nvPr/>
          </p:nvSpPr>
          <p:spPr>
            <a:xfrm>
              <a:off x="4415900" y="3542950"/>
              <a:ext cx="52350" cy="45075"/>
            </a:xfrm>
            <a:custGeom>
              <a:avLst/>
              <a:gdLst/>
              <a:ahLst/>
              <a:cxnLst/>
              <a:rect l="l" t="t" r="r" b="b"/>
              <a:pathLst>
                <a:path w="2094" h="1803" extrusionOk="0">
                  <a:moveTo>
                    <a:pt x="1005" y="0"/>
                  </a:moveTo>
                  <a:cubicBezTo>
                    <a:pt x="797" y="278"/>
                    <a:pt x="474" y="440"/>
                    <a:pt x="179" y="440"/>
                  </a:cubicBezTo>
                  <a:cubicBezTo>
                    <a:pt x="118" y="440"/>
                    <a:pt x="58" y="433"/>
                    <a:pt x="1" y="419"/>
                  </a:cubicBezTo>
                  <a:lnTo>
                    <a:pt x="1" y="419"/>
                  </a:lnTo>
                  <a:cubicBezTo>
                    <a:pt x="298" y="1132"/>
                    <a:pt x="595" y="1803"/>
                    <a:pt x="1192" y="1803"/>
                  </a:cubicBezTo>
                  <a:cubicBezTo>
                    <a:pt x="1435" y="1803"/>
                    <a:pt x="1729" y="1691"/>
                    <a:pt x="2094" y="1423"/>
                  </a:cubicBezTo>
                  <a:cubicBezTo>
                    <a:pt x="2010" y="754"/>
                    <a:pt x="1591" y="168"/>
                    <a:pt x="1005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1" name="Google Shape;14671;p16"/>
            <p:cNvSpPr/>
            <p:nvPr/>
          </p:nvSpPr>
          <p:spPr>
            <a:xfrm>
              <a:off x="4226000" y="3126075"/>
              <a:ext cx="89475" cy="32025"/>
            </a:xfrm>
            <a:custGeom>
              <a:avLst/>
              <a:gdLst/>
              <a:ahLst/>
              <a:cxnLst/>
              <a:rect l="l" t="t" r="r" b="b"/>
              <a:pathLst>
                <a:path w="3579" h="1281" extrusionOk="0">
                  <a:moveTo>
                    <a:pt x="279" y="0"/>
                  </a:moveTo>
                  <a:cubicBezTo>
                    <a:pt x="29" y="0"/>
                    <a:pt x="1" y="233"/>
                    <a:pt x="62" y="601"/>
                  </a:cubicBezTo>
                  <a:lnTo>
                    <a:pt x="648" y="601"/>
                  </a:lnTo>
                  <a:cubicBezTo>
                    <a:pt x="732" y="768"/>
                    <a:pt x="899" y="936"/>
                    <a:pt x="1067" y="1103"/>
                  </a:cubicBezTo>
                  <a:cubicBezTo>
                    <a:pt x="1193" y="1066"/>
                    <a:pt x="1319" y="1050"/>
                    <a:pt x="1445" y="1050"/>
                  </a:cubicBezTo>
                  <a:cubicBezTo>
                    <a:pt x="1937" y="1050"/>
                    <a:pt x="2429" y="1280"/>
                    <a:pt x="2921" y="1280"/>
                  </a:cubicBezTo>
                  <a:cubicBezTo>
                    <a:pt x="3140" y="1280"/>
                    <a:pt x="3359" y="1235"/>
                    <a:pt x="3578" y="1103"/>
                  </a:cubicBezTo>
                  <a:cubicBezTo>
                    <a:pt x="3578" y="936"/>
                    <a:pt x="3578" y="768"/>
                    <a:pt x="3495" y="685"/>
                  </a:cubicBezTo>
                  <a:lnTo>
                    <a:pt x="648" y="99"/>
                  </a:lnTo>
                  <a:cubicBezTo>
                    <a:pt x="491" y="31"/>
                    <a:pt x="370" y="0"/>
                    <a:pt x="279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2" name="Google Shape;14672;p16"/>
            <p:cNvSpPr/>
            <p:nvPr/>
          </p:nvSpPr>
          <p:spPr>
            <a:xfrm>
              <a:off x="4547775" y="3392250"/>
              <a:ext cx="33500" cy="50250"/>
            </a:xfrm>
            <a:custGeom>
              <a:avLst/>
              <a:gdLst/>
              <a:ahLst/>
              <a:cxnLst/>
              <a:rect l="l" t="t" r="r" b="b"/>
              <a:pathLst>
                <a:path w="1340" h="2010" extrusionOk="0">
                  <a:moveTo>
                    <a:pt x="335" y="0"/>
                  </a:moveTo>
                  <a:cubicBezTo>
                    <a:pt x="0" y="670"/>
                    <a:pt x="168" y="1507"/>
                    <a:pt x="754" y="2010"/>
                  </a:cubicBezTo>
                  <a:cubicBezTo>
                    <a:pt x="1172" y="1758"/>
                    <a:pt x="1340" y="1340"/>
                    <a:pt x="1340" y="921"/>
                  </a:cubicBezTo>
                  <a:lnTo>
                    <a:pt x="1340" y="754"/>
                  </a:lnTo>
                  <a:lnTo>
                    <a:pt x="1088" y="754"/>
                  </a:lnTo>
                  <a:lnTo>
                    <a:pt x="1256" y="670"/>
                  </a:lnTo>
                  <a:lnTo>
                    <a:pt x="1256" y="503"/>
                  </a:lnTo>
                  <a:cubicBezTo>
                    <a:pt x="1256" y="335"/>
                    <a:pt x="1256" y="168"/>
                    <a:pt x="1172" y="0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3" name="Google Shape;14673;p16"/>
            <p:cNvSpPr/>
            <p:nvPr/>
          </p:nvSpPr>
          <p:spPr>
            <a:xfrm>
              <a:off x="4627300" y="3666425"/>
              <a:ext cx="33500" cy="31800"/>
            </a:xfrm>
            <a:custGeom>
              <a:avLst/>
              <a:gdLst/>
              <a:ahLst/>
              <a:cxnLst/>
              <a:rect l="l" t="t" r="r" b="b"/>
              <a:pathLst>
                <a:path w="1340" h="1272" extrusionOk="0">
                  <a:moveTo>
                    <a:pt x="1089" y="1"/>
                  </a:moveTo>
                  <a:cubicBezTo>
                    <a:pt x="754" y="252"/>
                    <a:pt x="168" y="335"/>
                    <a:pt x="0" y="838"/>
                  </a:cubicBezTo>
                  <a:cubicBezTo>
                    <a:pt x="0" y="838"/>
                    <a:pt x="335" y="1089"/>
                    <a:pt x="503" y="1173"/>
                  </a:cubicBezTo>
                  <a:cubicBezTo>
                    <a:pt x="637" y="1240"/>
                    <a:pt x="754" y="1271"/>
                    <a:pt x="854" y="1271"/>
                  </a:cubicBezTo>
                  <a:cubicBezTo>
                    <a:pt x="1128" y="1271"/>
                    <a:pt x="1279" y="1038"/>
                    <a:pt x="1340" y="670"/>
                  </a:cubicBezTo>
                  <a:lnTo>
                    <a:pt x="1089" y="1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4" name="Google Shape;14674;p16"/>
            <p:cNvSpPr/>
            <p:nvPr/>
          </p:nvSpPr>
          <p:spPr>
            <a:xfrm>
              <a:off x="4874275" y="3867350"/>
              <a:ext cx="39800" cy="37925"/>
            </a:xfrm>
            <a:custGeom>
              <a:avLst/>
              <a:gdLst/>
              <a:ahLst/>
              <a:cxnLst/>
              <a:rect l="l" t="t" r="r" b="b"/>
              <a:pathLst>
                <a:path w="1592" h="1517" extrusionOk="0">
                  <a:moveTo>
                    <a:pt x="754" y="1"/>
                  </a:moveTo>
                  <a:cubicBezTo>
                    <a:pt x="419" y="1"/>
                    <a:pt x="0" y="84"/>
                    <a:pt x="84" y="503"/>
                  </a:cubicBezTo>
                  <a:cubicBezTo>
                    <a:pt x="84" y="1046"/>
                    <a:pt x="587" y="1517"/>
                    <a:pt x="1127" y="1517"/>
                  </a:cubicBezTo>
                  <a:cubicBezTo>
                    <a:pt x="1170" y="1517"/>
                    <a:pt x="1213" y="1514"/>
                    <a:pt x="1256" y="1508"/>
                  </a:cubicBezTo>
                  <a:cubicBezTo>
                    <a:pt x="1591" y="922"/>
                    <a:pt x="1172" y="503"/>
                    <a:pt x="754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5" name="Google Shape;14675;p16"/>
            <p:cNvSpPr/>
            <p:nvPr/>
          </p:nvSpPr>
          <p:spPr>
            <a:xfrm>
              <a:off x="4893100" y="3869450"/>
              <a:ext cx="25150" cy="35600"/>
            </a:xfrm>
            <a:custGeom>
              <a:avLst/>
              <a:gdLst/>
              <a:ahLst/>
              <a:cxnLst/>
              <a:rect l="l" t="t" r="r" b="b"/>
              <a:pathLst>
                <a:path w="1006" h="1424" extrusionOk="0">
                  <a:moveTo>
                    <a:pt x="1" y="0"/>
                  </a:moveTo>
                  <a:cubicBezTo>
                    <a:pt x="1" y="503"/>
                    <a:pt x="252" y="1005"/>
                    <a:pt x="503" y="1424"/>
                  </a:cubicBezTo>
                  <a:lnTo>
                    <a:pt x="1006" y="1424"/>
                  </a:lnTo>
                  <a:lnTo>
                    <a:pt x="1006" y="0"/>
                  </a:ln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6" name="Google Shape;14676;p16"/>
            <p:cNvSpPr/>
            <p:nvPr/>
          </p:nvSpPr>
          <p:spPr>
            <a:xfrm>
              <a:off x="4640100" y="3542225"/>
              <a:ext cx="27000" cy="25850"/>
            </a:xfrm>
            <a:custGeom>
              <a:avLst/>
              <a:gdLst/>
              <a:ahLst/>
              <a:cxnLst/>
              <a:rect l="l" t="t" r="r" b="b"/>
              <a:pathLst>
                <a:path w="1080" h="1034" extrusionOk="0">
                  <a:moveTo>
                    <a:pt x="876" y="0"/>
                  </a:moveTo>
                  <a:cubicBezTo>
                    <a:pt x="383" y="0"/>
                    <a:pt x="1" y="517"/>
                    <a:pt x="75" y="1034"/>
                  </a:cubicBezTo>
                  <a:lnTo>
                    <a:pt x="577" y="1034"/>
                  </a:lnTo>
                  <a:lnTo>
                    <a:pt x="1079" y="29"/>
                  </a:lnTo>
                  <a:cubicBezTo>
                    <a:pt x="1010" y="9"/>
                    <a:pt x="942" y="0"/>
                    <a:pt x="876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7" name="Google Shape;14677;p16"/>
            <p:cNvSpPr/>
            <p:nvPr/>
          </p:nvSpPr>
          <p:spPr>
            <a:xfrm>
              <a:off x="4208700" y="3113875"/>
              <a:ext cx="33525" cy="25150"/>
            </a:xfrm>
            <a:custGeom>
              <a:avLst/>
              <a:gdLst/>
              <a:ahLst/>
              <a:cxnLst/>
              <a:rect l="l" t="t" r="r" b="b"/>
              <a:pathLst>
                <a:path w="1341" h="1006" extrusionOk="0">
                  <a:moveTo>
                    <a:pt x="1256" y="1"/>
                  </a:moveTo>
                  <a:cubicBezTo>
                    <a:pt x="670" y="168"/>
                    <a:pt x="1" y="252"/>
                    <a:pt x="754" y="1005"/>
                  </a:cubicBezTo>
                  <a:lnTo>
                    <a:pt x="1340" y="503"/>
                  </a:lnTo>
                  <a:cubicBezTo>
                    <a:pt x="1340" y="336"/>
                    <a:pt x="1256" y="168"/>
                    <a:pt x="1256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8" name="Google Shape;14678;p16"/>
            <p:cNvSpPr/>
            <p:nvPr/>
          </p:nvSpPr>
          <p:spPr>
            <a:xfrm>
              <a:off x="4655750" y="3649675"/>
              <a:ext cx="19725" cy="18300"/>
            </a:xfrm>
            <a:custGeom>
              <a:avLst/>
              <a:gdLst/>
              <a:ahLst/>
              <a:cxnLst/>
              <a:rect l="l" t="t" r="r" b="b"/>
              <a:pathLst>
                <a:path w="789" h="732" extrusionOk="0">
                  <a:moveTo>
                    <a:pt x="202" y="1"/>
                  </a:moveTo>
                  <a:cubicBezTo>
                    <a:pt x="118" y="168"/>
                    <a:pt x="35" y="336"/>
                    <a:pt x="35" y="419"/>
                  </a:cubicBezTo>
                  <a:cubicBezTo>
                    <a:pt x="0" y="661"/>
                    <a:pt x="37" y="732"/>
                    <a:pt x="103" y="732"/>
                  </a:cubicBezTo>
                  <a:cubicBezTo>
                    <a:pt x="198" y="732"/>
                    <a:pt x="355" y="587"/>
                    <a:pt x="453" y="587"/>
                  </a:cubicBezTo>
                  <a:cubicBezTo>
                    <a:pt x="621" y="587"/>
                    <a:pt x="788" y="336"/>
                    <a:pt x="621" y="252"/>
                  </a:cubicBezTo>
                  <a:cubicBezTo>
                    <a:pt x="537" y="85"/>
                    <a:pt x="369" y="85"/>
                    <a:pt x="202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9" name="Google Shape;14679;p16"/>
            <p:cNvSpPr/>
            <p:nvPr/>
          </p:nvSpPr>
          <p:spPr>
            <a:xfrm>
              <a:off x="4891025" y="4181300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168" y="838"/>
                    <a:pt x="586" y="1005"/>
                  </a:cubicBezTo>
                  <a:cubicBezTo>
                    <a:pt x="670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0" name="Google Shape;14680;p16"/>
            <p:cNvSpPr/>
            <p:nvPr/>
          </p:nvSpPr>
          <p:spPr>
            <a:xfrm>
              <a:off x="5345200" y="4682075"/>
              <a:ext cx="16275" cy="14125"/>
            </a:xfrm>
            <a:custGeom>
              <a:avLst/>
              <a:gdLst/>
              <a:ahLst/>
              <a:cxnLst/>
              <a:rect l="l" t="t" r="r" b="b"/>
              <a:pathLst>
                <a:path w="651" h="565" extrusionOk="0">
                  <a:moveTo>
                    <a:pt x="395" y="1"/>
                  </a:moveTo>
                  <a:cubicBezTo>
                    <a:pt x="342" y="1"/>
                    <a:pt x="269" y="19"/>
                    <a:pt x="168" y="62"/>
                  </a:cubicBezTo>
                  <a:cubicBezTo>
                    <a:pt x="0" y="146"/>
                    <a:pt x="251" y="481"/>
                    <a:pt x="503" y="565"/>
                  </a:cubicBezTo>
                  <a:cubicBezTo>
                    <a:pt x="433" y="426"/>
                    <a:pt x="651" y="1"/>
                    <a:pt x="39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1" name="Google Shape;14681;p16"/>
            <p:cNvSpPr/>
            <p:nvPr/>
          </p:nvSpPr>
          <p:spPr>
            <a:xfrm>
              <a:off x="4602825" y="3478050"/>
              <a:ext cx="16125" cy="10900"/>
            </a:xfrm>
            <a:custGeom>
              <a:avLst/>
              <a:gdLst/>
              <a:ahLst/>
              <a:cxnLst/>
              <a:rect l="l" t="t" r="r" b="b"/>
              <a:pathLst>
                <a:path w="645" h="436" extrusionOk="0">
                  <a:moveTo>
                    <a:pt x="645" y="1"/>
                  </a:moveTo>
                  <a:cubicBezTo>
                    <a:pt x="577" y="46"/>
                    <a:pt x="491" y="55"/>
                    <a:pt x="406" y="55"/>
                  </a:cubicBezTo>
                  <a:cubicBezTo>
                    <a:pt x="354" y="55"/>
                    <a:pt x="302" y="51"/>
                    <a:pt x="256" y="51"/>
                  </a:cubicBezTo>
                  <a:cubicBezTo>
                    <a:pt x="99" y="51"/>
                    <a:pt x="1" y="89"/>
                    <a:pt x="142" y="419"/>
                  </a:cubicBezTo>
                  <a:cubicBezTo>
                    <a:pt x="142" y="431"/>
                    <a:pt x="148" y="436"/>
                    <a:pt x="159" y="436"/>
                  </a:cubicBezTo>
                  <a:cubicBezTo>
                    <a:pt x="229" y="436"/>
                    <a:pt x="500" y="218"/>
                    <a:pt x="645" y="1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2" name="Google Shape;14682;p16"/>
            <p:cNvSpPr/>
            <p:nvPr/>
          </p:nvSpPr>
          <p:spPr>
            <a:xfrm>
              <a:off x="3813125" y="2769850"/>
              <a:ext cx="27225" cy="19650"/>
            </a:xfrm>
            <a:custGeom>
              <a:avLst/>
              <a:gdLst/>
              <a:ahLst/>
              <a:cxnLst/>
              <a:rect l="l" t="t" r="r" b="b"/>
              <a:pathLst>
                <a:path w="1089" h="786" extrusionOk="0">
                  <a:moveTo>
                    <a:pt x="417" y="0"/>
                  </a:moveTo>
                  <a:cubicBezTo>
                    <a:pt x="335" y="0"/>
                    <a:pt x="252" y="11"/>
                    <a:pt x="168" y="32"/>
                  </a:cubicBezTo>
                  <a:lnTo>
                    <a:pt x="1" y="283"/>
                  </a:lnTo>
                  <a:cubicBezTo>
                    <a:pt x="252" y="618"/>
                    <a:pt x="670" y="785"/>
                    <a:pt x="1089" y="785"/>
                  </a:cubicBezTo>
                  <a:lnTo>
                    <a:pt x="1005" y="283"/>
                  </a:lnTo>
                  <a:cubicBezTo>
                    <a:pt x="880" y="94"/>
                    <a:pt x="660" y="0"/>
                    <a:pt x="417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3" name="Google Shape;14683;p16"/>
            <p:cNvSpPr/>
            <p:nvPr/>
          </p:nvSpPr>
          <p:spPr>
            <a:xfrm>
              <a:off x="4242200" y="3141100"/>
              <a:ext cx="10475" cy="10475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0" y="0"/>
                  </a:moveTo>
                  <a:lnTo>
                    <a:pt x="419" y="419"/>
                  </a:lnTo>
                  <a:cubicBezTo>
                    <a:pt x="251" y="251"/>
                    <a:pt x="168" y="84"/>
                    <a:pt x="0" y="0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4" name="Google Shape;14684;p16"/>
            <p:cNvSpPr/>
            <p:nvPr/>
          </p:nvSpPr>
          <p:spPr>
            <a:xfrm>
              <a:off x="4323825" y="31766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5" name="Google Shape;14685;p16"/>
            <p:cNvSpPr/>
            <p:nvPr/>
          </p:nvSpPr>
          <p:spPr>
            <a:xfrm>
              <a:off x="4577075" y="34027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84" y="1"/>
                  </a:moveTo>
                  <a:cubicBezTo>
                    <a:pt x="0" y="168"/>
                    <a:pt x="0" y="420"/>
                    <a:pt x="84" y="503"/>
                  </a:cubicBezTo>
                  <a:lnTo>
                    <a:pt x="586" y="503"/>
                  </a:lnTo>
                  <a:lnTo>
                    <a:pt x="84" y="85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6" name="Google Shape;14686;p16"/>
            <p:cNvSpPr/>
            <p:nvPr/>
          </p:nvSpPr>
          <p:spPr>
            <a:xfrm>
              <a:off x="4560325" y="344037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252" y="1"/>
                  </a:moveTo>
                  <a:cubicBezTo>
                    <a:pt x="0" y="85"/>
                    <a:pt x="168" y="252"/>
                    <a:pt x="168" y="252"/>
                  </a:cubicBezTo>
                  <a:cubicBezTo>
                    <a:pt x="168" y="252"/>
                    <a:pt x="252" y="85"/>
                    <a:pt x="252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7" name="Google Shape;14687;p16"/>
            <p:cNvSpPr/>
            <p:nvPr/>
          </p:nvSpPr>
          <p:spPr>
            <a:xfrm>
              <a:off x="4418000" y="351365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0"/>
                  </a:moveTo>
                  <a:cubicBezTo>
                    <a:pt x="1" y="251"/>
                    <a:pt x="168" y="502"/>
                    <a:pt x="419" y="58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8" name="Google Shape;14688;p16"/>
            <p:cNvSpPr/>
            <p:nvPr/>
          </p:nvSpPr>
          <p:spPr>
            <a:xfrm>
              <a:off x="4428475" y="35283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2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9" name="Google Shape;14689;p16"/>
            <p:cNvSpPr/>
            <p:nvPr/>
          </p:nvSpPr>
          <p:spPr>
            <a:xfrm>
              <a:off x="4468225" y="357852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0" name="Google Shape;14690;p16"/>
            <p:cNvSpPr/>
            <p:nvPr/>
          </p:nvSpPr>
          <p:spPr>
            <a:xfrm>
              <a:off x="4652425" y="38296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168" y="1"/>
                  </a:moveTo>
                  <a:lnTo>
                    <a:pt x="84" y="84"/>
                  </a:lnTo>
                  <a:cubicBezTo>
                    <a:pt x="0" y="503"/>
                    <a:pt x="168" y="587"/>
                    <a:pt x="586" y="587"/>
                  </a:cubicBezTo>
                  <a:lnTo>
                    <a:pt x="670" y="503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1" name="Google Shape;14691;p16"/>
            <p:cNvSpPr/>
            <p:nvPr/>
          </p:nvSpPr>
          <p:spPr>
            <a:xfrm>
              <a:off x="5234275" y="4733850"/>
              <a:ext cx="113025" cy="175750"/>
            </a:xfrm>
            <a:custGeom>
              <a:avLst/>
              <a:gdLst/>
              <a:ahLst/>
              <a:cxnLst/>
              <a:rect l="l" t="t" r="r" b="b"/>
              <a:pathLst>
                <a:path w="4521" h="7030" extrusionOk="0">
                  <a:moveTo>
                    <a:pt x="0" y="1"/>
                  </a:moveTo>
                  <a:cubicBezTo>
                    <a:pt x="251" y="1675"/>
                    <a:pt x="1591" y="2763"/>
                    <a:pt x="2428" y="4187"/>
                  </a:cubicBezTo>
                  <a:cubicBezTo>
                    <a:pt x="2847" y="5024"/>
                    <a:pt x="2512" y="5275"/>
                    <a:pt x="1926" y="5526"/>
                  </a:cubicBezTo>
                  <a:lnTo>
                    <a:pt x="1926" y="6028"/>
                  </a:lnTo>
                  <a:cubicBezTo>
                    <a:pt x="2175" y="6678"/>
                    <a:pt x="2753" y="7029"/>
                    <a:pt x="3356" y="7029"/>
                  </a:cubicBezTo>
                  <a:cubicBezTo>
                    <a:pt x="3764" y="7029"/>
                    <a:pt x="4183" y="6868"/>
                    <a:pt x="4521" y="6531"/>
                  </a:cubicBezTo>
                  <a:cubicBezTo>
                    <a:pt x="4186" y="5107"/>
                    <a:pt x="3014" y="4270"/>
                    <a:pt x="2428" y="3014"/>
                  </a:cubicBezTo>
                  <a:cubicBezTo>
                    <a:pt x="1591" y="2094"/>
                    <a:pt x="1423" y="503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2" name="Google Shape;14692;p16"/>
            <p:cNvSpPr/>
            <p:nvPr/>
          </p:nvSpPr>
          <p:spPr>
            <a:xfrm>
              <a:off x="4724025" y="4254275"/>
              <a:ext cx="37250" cy="38700"/>
            </a:xfrm>
            <a:custGeom>
              <a:avLst/>
              <a:gdLst/>
              <a:ahLst/>
              <a:cxnLst/>
              <a:rect l="l" t="t" r="r" b="b"/>
              <a:pathLst>
                <a:path w="1490" h="1548" extrusionOk="0">
                  <a:moveTo>
                    <a:pt x="675" y="1"/>
                  </a:moveTo>
                  <a:cubicBezTo>
                    <a:pt x="641" y="1"/>
                    <a:pt x="605" y="4"/>
                    <a:pt x="569" y="12"/>
                  </a:cubicBezTo>
                  <a:cubicBezTo>
                    <a:pt x="66" y="96"/>
                    <a:pt x="234" y="598"/>
                    <a:pt x="66" y="1016"/>
                  </a:cubicBezTo>
                  <a:cubicBezTo>
                    <a:pt x="1" y="1411"/>
                    <a:pt x="193" y="1547"/>
                    <a:pt x="481" y="1547"/>
                  </a:cubicBezTo>
                  <a:cubicBezTo>
                    <a:pt x="560" y="1547"/>
                    <a:pt x="646" y="1537"/>
                    <a:pt x="736" y="1519"/>
                  </a:cubicBezTo>
                  <a:cubicBezTo>
                    <a:pt x="1155" y="1435"/>
                    <a:pt x="1490" y="1268"/>
                    <a:pt x="1490" y="682"/>
                  </a:cubicBezTo>
                  <a:cubicBezTo>
                    <a:pt x="1260" y="376"/>
                    <a:pt x="1031" y="1"/>
                    <a:pt x="675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3" name="Google Shape;14693;p16"/>
            <p:cNvSpPr/>
            <p:nvPr/>
          </p:nvSpPr>
          <p:spPr>
            <a:xfrm>
              <a:off x="4390800" y="3587950"/>
              <a:ext cx="37700" cy="55475"/>
            </a:xfrm>
            <a:custGeom>
              <a:avLst/>
              <a:gdLst/>
              <a:ahLst/>
              <a:cxnLst/>
              <a:rect l="l" t="t" r="r" b="b"/>
              <a:pathLst>
                <a:path w="1508" h="2219" extrusionOk="0">
                  <a:moveTo>
                    <a:pt x="670" y="0"/>
                  </a:moveTo>
                  <a:cubicBezTo>
                    <a:pt x="482" y="0"/>
                    <a:pt x="251" y="126"/>
                    <a:pt x="0" y="209"/>
                  </a:cubicBezTo>
                  <a:cubicBezTo>
                    <a:pt x="168" y="1047"/>
                    <a:pt x="670" y="1800"/>
                    <a:pt x="1507" y="2219"/>
                  </a:cubicBezTo>
                  <a:cubicBezTo>
                    <a:pt x="1340" y="1633"/>
                    <a:pt x="1172" y="1130"/>
                    <a:pt x="1089" y="544"/>
                  </a:cubicBezTo>
                  <a:cubicBezTo>
                    <a:pt x="1005" y="126"/>
                    <a:pt x="858" y="0"/>
                    <a:pt x="670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4" name="Google Shape;14694;p16"/>
            <p:cNvSpPr/>
            <p:nvPr/>
          </p:nvSpPr>
          <p:spPr>
            <a:xfrm>
              <a:off x="4139625" y="3392450"/>
              <a:ext cx="46075" cy="32450"/>
            </a:xfrm>
            <a:custGeom>
              <a:avLst/>
              <a:gdLst/>
              <a:ahLst/>
              <a:cxnLst/>
              <a:rect l="l" t="t" r="r" b="b"/>
              <a:pathLst>
                <a:path w="1843" h="1298" extrusionOk="0">
                  <a:moveTo>
                    <a:pt x="1133" y="1"/>
                  </a:moveTo>
                  <a:cubicBezTo>
                    <a:pt x="700" y="1"/>
                    <a:pt x="434" y="347"/>
                    <a:pt x="168" y="746"/>
                  </a:cubicBezTo>
                  <a:cubicBezTo>
                    <a:pt x="85" y="830"/>
                    <a:pt x="85" y="830"/>
                    <a:pt x="1" y="913"/>
                  </a:cubicBezTo>
                  <a:cubicBezTo>
                    <a:pt x="328" y="1053"/>
                    <a:pt x="680" y="1297"/>
                    <a:pt x="987" y="1297"/>
                  </a:cubicBezTo>
                  <a:cubicBezTo>
                    <a:pt x="1230" y="1297"/>
                    <a:pt x="1443" y="1144"/>
                    <a:pt x="1592" y="662"/>
                  </a:cubicBezTo>
                  <a:cubicBezTo>
                    <a:pt x="1675" y="495"/>
                    <a:pt x="1843" y="160"/>
                    <a:pt x="1508" y="76"/>
                  </a:cubicBezTo>
                  <a:cubicBezTo>
                    <a:pt x="1370" y="24"/>
                    <a:pt x="1246" y="1"/>
                    <a:pt x="1133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5" name="Google Shape;14695;p16"/>
            <p:cNvSpPr/>
            <p:nvPr/>
          </p:nvSpPr>
          <p:spPr>
            <a:xfrm>
              <a:off x="4376150" y="3565975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0"/>
                  </a:moveTo>
                  <a:lnTo>
                    <a:pt x="84" y="84"/>
                  </a:lnTo>
                  <a:cubicBezTo>
                    <a:pt x="0" y="502"/>
                    <a:pt x="251" y="921"/>
                    <a:pt x="586" y="1088"/>
                  </a:cubicBezTo>
                  <a:lnTo>
                    <a:pt x="586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6" name="Google Shape;14696;p16"/>
            <p:cNvSpPr/>
            <p:nvPr/>
          </p:nvSpPr>
          <p:spPr>
            <a:xfrm>
              <a:off x="4164750" y="3461325"/>
              <a:ext cx="8400" cy="4200"/>
            </a:xfrm>
            <a:custGeom>
              <a:avLst/>
              <a:gdLst/>
              <a:ahLst/>
              <a:cxnLst/>
              <a:rect l="l" t="t" r="r" b="b"/>
              <a:pathLst>
                <a:path w="336" h="168" extrusionOk="0">
                  <a:moveTo>
                    <a:pt x="168" y="0"/>
                  </a:moveTo>
                  <a:cubicBezTo>
                    <a:pt x="84" y="0"/>
                    <a:pt x="0" y="168"/>
                    <a:pt x="0" y="168"/>
                  </a:cubicBezTo>
                  <a:cubicBezTo>
                    <a:pt x="252" y="84"/>
                    <a:pt x="335" y="0"/>
                    <a:pt x="168" y="0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7" name="Google Shape;14697;p16"/>
            <p:cNvSpPr/>
            <p:nvPr/>
          </p:nvSpPr>
          <p:spPr>
            <a:xfrm>
              <a:off x="4363575" y="35555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2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8" name="Google Shape;14698;p16"/>
            <p:cNvSpPr/>
            <p:nvPr/>
          </p:nvSpPr>
          <p:spPr>
            <a:xfrm>
              <a:off x="4428475" y="3643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252"/>
                    <a:pt x="251" y="84"/>
                    <a:pt x="0" y="1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9" name="Google Shape;14699;p16"/>
            <p:cNvSpPr/>
            <p:nvPr/>
          </p:nvSpPr>
          <p:spPr>
            <a:xfrm>
              <a:off x="5184025" y="4660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19" y="503"/>
                  </a:ln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0" name="Google Shape;14700;p16"/>
            <p:cNvSpPr/>
            <p:nvPr/>
          </p:nvSpPr>
          <p:spPr>
            <a:xfrm>
              <a:off x="5169375" y="46334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67"/>
                    <a:pt x="336" y="335"/>
                    <a:pt x="503" y="502"/>
                  </a:cubicBezTo>
                  <a:cubicBezTo>
                    <a:pt x="419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1" name="Google Shape;14701;p16"/>
            <p:cNvSpPr/>
            <p:nvPr/>
          </p:nvSpPr>
          <p:spPr>
            <a:xfrm>
              <a:off x="4893100" y="45706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2" name="Google Shape;14702;p16"/>
            <p:cNvSpPr/>
            <p:nvPr/>
          </p:nvSpPr>
          <p:spPr>
            <a:xfrm>
              <a:off x="4717300" y="43152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252" y="84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3" name="Google Shape;14703;p16"/>
            <p:cNvSpPr/>
            <p:nvPr/>
          </p:nvSpPr>
          <p:spPr>
            <a:xfrm>
              <a:off x="3384075" y="993675"/>
              <a:ext cx="632100" cy="196700"/>
            </a:xfrm>
            <a:custGeom>
              <a:avLst/>
              <a:gdLst/>
              <a:ahLst/>
              <a:cxnLst/>
              <a:rect l="l" t="t" r="r" b="b"/>
              <a:pathLst>
                <a:path w="25284" h="7868" extrusionOk="0">
                  <a:moveTo>
                    <a:pt x="168" y="1"/>
                  </a:moveTo>
                  <a:cubicBezTo>
                    <a:pt x="84" y="168"/>
                    <a:pt x="0" y="419"/>
                    <a:pt x="84" y="671"/>
                  </a:cubicBezTo>
                  <a:cubicBezTo>
                    <a:pt x="502" y="1340"/>
                    <a:pt x="1340" y="1340"/>
                    <a:pt x="1926" y="1843"/>
                  </a:cubicBezTo>
                  <a:cubicBezTo>
                    <a:pt x="1507" y="2010"/>
                    <a:pt x="1088" y="2010"/>
                    <a:pt x="754" y="2261"/>
                  </a:cubicBezTo>
                  <a:cubicBezTo>
                    <a:pt x="586" y="2429"/>
                    <a:pt x="586" y="2680"/>
                    <a:pt x="670" y="2931"/>
                  </a:cubicBezTo>
                  <a:cubicBezTo>
                    <a:pt x="1088" y="3433"/>
                    <a:pt x="1674" y="3768"/>
                    <a:pt x="2344" y="3852"/>
                  </a:cubicBezTo>
                  <a:cubicBezTo>
                    <a:pt x="8288" y="5275"/>
                    <a:pt x="14400" y="6363"/>
                    <a:pt x="20511" y="6949"/>
                  </a:cubicBezTo>
                  <a:cubicBezTo>
                    <a:pt x="20523" y="6953"/>
                    <a:pt x="20534" y="6955"/>
                    <a:pt x="20546" y="6955"/>
                  </a:cubicBezTo>
                  <a:cubicBezTo>
                    <a:pt x="20709" y="6955"/>
                    <a:pt x="20950" y="6644"/>
                    <a:pt x="21128" y="6644"/>
                  </a:cubicBezTo>
                  <a:cubicBezTo>
                    <a:pt x="21235" y="6644"/>
                    <a:pt x="21319" y="6756"/>
                    <a:pt x="21349" y="7117"/>
                  </a:cubicBezTo>
                  <a:cubicBezTo>
                    <a:pt x="21971" y="7626"/>
                    <a:pt x="22745" y="7867"/>
                    <a:pt x="23544" y="7867"/>
                  </a:cubicBezTo>
                  <a:cubicBezTo>
                    <a:pt x="23928" y="7867"/>
                    <a:pt x="24317" y="7812"/>
                    <a:pt x="24697" y="7703"/>
                  </a:cubicBezTo>
                  <a:cubicBezTo>
                    <a:pt x="25283" y="6949"/>
                    <a:pt x="24614" y="6615"/>
                    <a:pt x="24111" y="6196"/>
                  </a:cubicBezTo>
                  <a:cubicBezTo>
                    <a:pt x="23693" y="5945"/>
                    <a:pt x="23525" y="5443"/>
                    <a:pt x="23776" y="5024"/>
                  </a:cubicBezTo>
                  <a:cubicBezTo>
                    <a:pt x="21767" y="4019"/>
                    <a:pt x="19590" y="3517"/>
                    <a:pt x="17330" y="3433"/>
                  </a:cubicBezTo>
                  <a:cubicBezTo>
                    <a:pt x="17058" y="3467"/>
                    <a:pt x="16773" y="3515"/>
                    <a:pt x="16484" y="3515"/>
                  </a:cubicBezTo>
                  <a:cubicBezTo>
                    <a:pt x="16062" y="3515"/>
                    <a:pt x="15635" y="3413"/>
                    <a:pt x="15237" y="3015"/>
                  </a:cubicBezTo>
                  <a:cubicBezTo>
                    <a:pt x="12809" y="2847"/>
                    <a:pt x="10298" y="2345"/>
                    <a:pt x="7953" y="1591"/>
                  </a:cubicBezTo>
                  <a:cubicBezTo>
                    <a:pt x="5358" y="922"/>
                    <a:pt x="2763" y="336"/>
                    <a:pt x="168" y="1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4" name="Google Shape;14704;p16"/>
            <p:cNvSpPr/>
            <p:nvPr/>
          </p:nvSpPr>
          <p:spPr>
            <a:xfrm>
              <a:off x="4811475" y="1362450"/>
              <a:ext cx="581875" cy="248700"/>
            </a:xfrm>
            <a:custGeom>
              <a:avLst/>
              <a:gdLst/>
              <a:ahLst/>
              <a:cxnLst/>
              <a:rect l="l" t="t" r="r" b="b"/>
              <a:pathLst>
                <a:path w="23275" h="9948" extrusionOk="0">
                  <a:moveTo>
                    <a:pt x="1227" y="0"/>
                  </a:moveTo>
                  <a:cubicBezTo>
                    <a:pt x="525" y="0"/>
                    <a:pt x="59" y="441"/>
                    <a:pt x="1" y="1491"/>
                  </a:cubicBezTo>
                  <a:cubicBezTo>
                    <a:pt x="85" y="1743"/>
                    <a:pt x="252" y="1994"/>
                    <a:pt x="503" y="2077"/>
                  </a:cubicBezTo>
                  <a:cubicBezTo>
                    <a:pt x="1340" y="2245"/>
                    <a:pt x="2094" y="2663"/>
                    <a:pt x="2764" y="3166"/>
                  </a:cubicBezTo>
                  <a:cubicBezTo>
                    <a:pt x="7201" y="5091"/>
                    <a:pt x="11805" y="6766"/>
                    <a:pt x="16410" y="8189"/>
                  </a:cubicBezTo>
                  <a:cubicBezTo>
                    <a:pt x="17247" y="8273"/>
                    <a:pt x="18168" y="8524"/>
                    <a:pt x="18921" y="8859"/>
                  </a:cubicBezTo>
                  <a:cubicBezTo>
                    <a:pt x="19089" y="9026"/>
                    <a:pt x="19256" y="9110"/>
                    <a:pt x="19424" y="9194"/>
                  </a:cubicBezTo>
                  <a:cubicBezTo>
                    <a:pt x="19759" y="9361"/>
                    <a:pt x="20010" y="9445"/>
                    <a:pt x="20261" y="9612"/>
                  </a:cubicBezTo>
                  <a:cubicBezTo>
                    <a:pt x="20512" y="9612"/>
                    <a:pt x="20680" y="9696"/>
                    <a:pt x="20847" y="9696"/>
                  </a:cubicBezTo>
                  <a:cubicBezTo>
                    <a:pt x="21349" y="9780"/>
                    <a:pt x="21852" y="9863"/>
                    <a:pt x="22354" y="9947"/>
                  </a:cubicBezTo>
                  <a:cubicBezTo>
                    <a:pt x="22605" y="9947"/>
                    <a:pt x="22773" y="9863"/>
                    <a:pt x="22940" y="9780"/>
                  </a:cubicBezTo>
                  <a:cubicBezTo>
                    <a:pt x="23275" y="9361"/>
                    <a:pt x="23275" y="8691"/>
                    <a:pt x="22856" y="8356"/>
                  </a:cubicBezTo>
                  <a:lnTo>
                    <a:pt x="21935" y="8273"/>
                  </a:lnTo>
                  <a:cubicBezTo>
                    <a:pt x="21684" y="8105"/>
                    <a:pt x="21517" y="7938"/>
                    <a:pt x="21349" y="7770"/>
                  </a:cubicBezTo>
                  <a:cubicBezTo>
                    <a:pt x="20428" y="7687"/>
                    <a:pt x="19591" y="7352"/>
                    <a:pt x="18838" y="6766"/>
                  </a:cubicBezTo>
                  <a:lnTo>
                    <a:pt x="7870" y="2245"/>
                  </a:lnTo>
                  <a:cubicBezTo>
                    <a:pt x="7619" y="2077"/>
                    <a:pt x="7452" y="1994"/>
                    <a:pt x="7284" y="1826"/>
                  </a:cubicBezTo>
                  <a:lnTo>
                    <a:pt x="6782" y="1826"/>
                  </a:lnTo>
                  <a:cubicBezTo>
                    <a:pt x="6531" y="1491"/>
                    <a:pt x="6029" y="1659"/>
                    <a:pt x="5694" y="1240"/>
                  </a:cubicBezTo>
                  <a:lnTo>
                    <a:pt x="3266" y="738"/>
                  </a:lnTo>
                  <a:cubicBezTo>
                    <a:pt x="3015" y="487"/>
                    <a:pt x="2512" y="570"/>
                    <a:pt x="2261" y="236"/>
                  </a:cubicBezTo>
                  <a:cubicBezTo>
                    <a:pt x="1881" y="83"/>
                    <a:pt x="1531" y="0"/>
                    <a:pt x="1227" y="0"/>
                  </a:cubicBezTo>
                  <a:close/>
                </a:path>
              </a:pathLst>
            </a:custGeom>
            <a:solidFill>
              <a:srgbClr val="2767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5" name="Google Shape;14705;p16"/>
            <p:cNvSpPr/>
            <p:nvPr/>
          </p:nvSpPr>
          <p:spPr>
            <a:xfrm>
              <a:off x="3940800" y="1117175"/>
              <a:ext cx="318150" cy="127700"/>
            </a:xfrm>
            <a:custGeom>
              <a:avLst/>
              <a:gdLst/>
              <a:ahLst/>
              <a:cxnLst/>
              <a:rect l="l" t="t" r="r" b="b"/>
              <a:pathLst>
                <a:path w="12726" h="5108" extrusionOk="0">
                  <a:moveTo>
                    <a:pt x="1424" y="0"/>
                  </a:moveTo>
                  <a:cubicBezTo>
                    <a:pt x="1346" y="16"/>
                    <a:pt x="1263" y="20"/>
                    <a:pt x="1178" y="20"/>
                  </a:cubicBezTo>
                  <a:cubicBezTo>
                    <a:pt x="1084" y="20"/>
                    <a:pt x="988" y="15"/>
                    <a:pt x="892" y="15"/>
                  </a:cubicBezTo>
                  <a:cubicBezTo>
                    <a:pt x="602" y="15"/>
                    <a:pt x="322" y="59"/>
                    <a:pt x="168" y="419"/>
                  </a:cubicBezTo>
                  <a:cubicBezTo>
                    <a:pt x="0" y="1005"/>
                    <a:pt x="503" y="1340"/>
                    <a:pt x="1005" y="1507"/>
                  </a:cubicBezTo>
                  <a:cubicBezTo>
                    <a:pt x="1675" y="1507"/>
                    <a:pt x="2177" y="2009"/>
                    <a:pt x="2428" y="2596"/>
                  </a:cubicBezTo>
                  <a:cubicBezTo>
                    <a:pt x="2512" y="3684"/>
                    <a:pt x="3433" y="3935"/>
                    <a:pt x="4186" y="3935"/>
                  </a:cubicBezTo>
                  <a:cubicBezTo>
                    <a:pt x="6447" y="4270"/>
                    <a:pt x="8540" y="5023"/>
                    <a:pt x="10800" y="5107"/>
                  </a:cubicBezTo>
                  <a:cubicBezTo>
                    <a:pt x="11637" y="5023"/>
                    <a:pt x="12726" y="5023"/>
                    <a:pt x="12726" y="3768"/>
                  </a:cubicBezTo>
                  <a:cubicBezTo>
                    <a:pt x="12726" y="2837"/>
                    <a:pt x="12209" y="2760"/>
                    <a:pt x="11664" y="2760"/>
                  </a:cubicBezTo>
                  <a:cubicBezTo>
                    <a:pt x="11554" y="2760"/>
                    <a:pt x="11444" y="2763"/>
                    <a:pt x="11337" y="2763"/>
                  </a:cubicBezTo>
                  <a:cubicBezTo>
                    <a:pt x="11014" y="2763"/>
                    <a:pt x="10717" y="2735"/>
                    <a:pt x="10549" y="2512"/>
                  </a:cubicBezTo>
                  <a:cubicBezTo>
                    <a:pt x="9628" y="2344"/>
                    <a:pt x="8624" y="2344"/>
                    <a:pt x="7954" y="1507"/>
                  </a:cubicBezTo>
                  <a:cubicBezTo>
                    <a:pt x="6949" y="1507"/>
                    <a:pt x="5945" y="1256"/>
                    <a:pt x="5107" y="837"/>
                  </a:cubicBezTo>
                  <a:cubicBezTo>
                    <a:pt x="3935" y="251"/>
                    <a:pt x="2680" y="0"/>
                    <a:pt x="1424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6" name="Google Shape;14706;p16"/>
            <p:cNvSpPr/>
            <p:nvPr/>
          </p:nvSpPr>
          <p:spPr>
            <a:xfrm>
              <a:off x="4650325" y="1295075"/>
              <a:ext cx="217700" cy="114050"/>
            </a:xfrm>
            <a:custGeom>
              <a:avLst/>
              <a:gdLst/>
              <a:ahLst/>
              <a:cxnLst/>
              <a:rect l="l" t="t" r="r" b="b"/>
              <a:pathLst>
                <a:path w="8708" h="4562" extrusionOk="0">
                  <a:moveTo>
                    <a:pt x="670" y="0"/>
                  </a:moveTo>
                  <a:cubicBezTo>
                    <a:pt x="335" y="754"/>
                    <a:pt x="84" y="1507"/>
                    <a:pt x="0" y="2261"/>
                  </a:cubicBezTo>
                  <a:cubicBezTo>
                    <a:pt x="1673" y="3585"/>
                    <a:pt x="3404" y="4561"/>
                    <a:pt x="5434" y="4561"/>
                  </a:cubicBezTo>
                  <a:cubicBezTo>
                    <a:pt x="5843" y="4561"/>
                    <a:pt x="6263" y="4522"/>
                    <a:pt x="6698" y="4438"/>
                  </a:cubicBezTo>
                  <a:cubicBezTo>
                    <a:pt x="6782" y="3182"/>
                    <a:pt x="7703" y="3014"/>
                    <a:pt x="8707" y="3014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7" name="Google Shape;14707;p16"/>
            <p:cNvSpPr/>
            <p:nvPr/>
          </p:nvSpPr>
          <p:spPr>
            <a:xfrm>
              <a:off x="4476600" y="1244850"/>
              <a:ext cx="205150" cy="108350"/>
            </a:xfrm>
            <a:custGeom>
              <a:avLst/>
              <a:gdLst/>
              <a:ahLst/>
              <a:cxnLst/>
              <a:rect l="l" t="t" r="r" b="b"/>
              <a:pathLst>
                <a:path w="8206" h="4334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" y="1088"/>
                    <a:pt x="754" y="1591"/>
                    <a:pt x="1508" y="1842"/>
                  </a:cubicBezTo>
                  <a:cubicBezTo>
                    <a:pt x="2261" y="2093"/>
                    <a:pt x="1675" y="2679"/>
                    <a:pt x="2010" y="3014"/>
                  </a:cubicBezTo>
                  <a:cubicBezTo>
                    <a:pt x="3178" y="3629"/>
                    <a:pt x="4346" y="4334"/>
                    <a:pt x="5646" y="4334"/>
                  </a:cubicBezTo>
                  <a:cubicBezTo>
                    <a:pt x="6117" y="4334"/>
                    <a:pt x="6605" y="4241"/>
                    <a:pt x="7117" y="4019"/>
                  </a:cubicBezTo>
                  <a:cubicBezTo>
                    <a:pt x="8121" y="3600"/>
                    <a:pt x="8205" y="2930"/>
                    <a:pt x="7619" y="2009"/>
                  </a:cubicBezTo>
                  <a:cubicBezTo>
                    <a:pt x="5108" y="1423"/>
                    <a:pt x="2763" y="251"/>
                    <a:pt x="168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8" name="Google Shape;14708;p16"/>
            <p:cNvSpPr/>
            <p:nvPr/>
          </p:nvSpPr>
          <p:spPr>
            <a:xfrm>
              <a:off x="4258925" y="1200125"/>
              <a:ext cx="282575" cy="113800"/>
            </a:xfrm>
            <a:custGeom>
              <a:avLst/>
              <a:gdLst/>
              <a:ahLst/>
              <a:cxnLst/>
              <a:rect l="l" t="t" r="r" b="b"/>
              <a:pathLst>
                <a:path w="11303" h="4552" extrusionOk="0">
                  <a:moveTo>
                    <a:pt x="1406" y="1"/>
                  </a:moveTo>
                  <a:cubicBezTo>
                    <a:pt x="1009" y="1"/>
                    <a:pt x="659" y="185"/>
                    <a:pt x="419" y="617"/>
                  </a:cubicBezTo>
                  <a:cubicBezTo>
                    <a:pt x="1" y="1371"/>
                    <a:pt x="671" y="1873"/>
                    <a:pt x="1173" y="2291"/>
                  </a:cubicBezTo>
                  <a:cubicBezTo>
                    <a:pt x="1340" y="2375"/>
                    <a:pt x="1508" y="2459"/>
                    <a:pt x="1759" y="2626"/>
                  </a:cubicBezTo>
                  <a:lnTo>
                    <a:pt x="2596" y="2961"/>
                  </a:lnTo>
                  <a:cubicBezTo>
                    <a:pt x="2764" y="3045"/>
                    <a:pt x="2931" y="3129"/>
                    <a:pt x="3182" y="3212"/>
                  </a:cubicBezTo>
                  <a:cubicBezTo>
                    <a:pt x="3685" y="3380"/>
                    <a:pt x="4103" y="3547"/>
                    <a:pt x="4605" y="3715"/>
                  </a:cubicBezTo>
                  <a:cubicBezTo>
                    <a:pt x="4773" y="3715"/>
                    <a:pt x="4940" y="3798"/>
                    <a:pt x="5191" y="3798"/>
                  </a:cubicBezTo>
                  <a:cubicBezTo>
                    <a:pt x="5861" y="3798"/>
                    <a:pt x="6615" y="3966"/>
                    <a:pt x="7284" y="4133"/>
                  </a:cubicBezTo>
                  <a:cubicBezTo>
                    <a:pt x="7452" y="4217"/>
                    <a:pt x="7703" y="4301"/>
                    <a:pt x="7870" y="4301"/>
                  </a:cubicBezTo>
                  <a:cubicBezTo>
                    <a:pt x="8708" y="4384"/>
                    <a:pt x="9461" y="4384"/>
                    <a:pt x="10215" y="4552"/>
                  </a:cubicBezTo>
                  <a:cubicBezTo>
                    <a:pt x="10382" y="4552"/>
                    <a:pt x="10633" y="4468"/>
                    <a:pt x="10801" y="4384"/>
                  </a:cubicBezTo>
                  <a:cubicBezTo>
                    <a:pt x="10884" y="4050"/>
                    <a:pt x="11303" y="3547"/>
                    <a:pt x="10717" y="3296"/>
                  </a:cubicBezTo>
                  <a:cubicBezTo>
                    <a:pt x="9880" y="3045"/>
                    <a:pt x="9461" y="2291"/>
                    <a:pt x="8875" y="1789"/>
                  </a:cubicBezTo>
                  <a:lnTo>
                    <a:pt x="8373" y="1873"/>
                  </a:lnTo>
                  <a:cubicBezTo>
                    <a:pt x="8057" y="2031"/>
                    <a:pt x="7722" y="2114"/>
                    <a:pt x="7395" y="2114"/>
                  </a:cubicBezTo>
                  <a:cubicBezTo>
                    <a:pt x="7029" y="2114"/>
                    <a:pt x="6673" y="2010"/>
                    <a:pt x="6364" y="1789"/>
                  </a:cubicBezTo>
                  <a:cubicBezTo>
                    <a:pt x="5359" y="1789"/>
                    <a:pt x="4689" y="1119"/>
                    <a:pt x="3852" y="784"/>
                  </a:cubicBezTo>
                  <a:cubicBezTo>
                    <a:pt x="3433" y="366"/>
                    <a:pt x="2764" y="784"/>
                    <a:pt x="2345" y="282"/>
                  </a:cubicBezTo>
                  <a:cubicBezTo>
                    <a:pt x="2023" y="103"/>
                    <a:pt x="1701" y="1"/>
                    <a:pt x="1406" y="1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9" name="Google Shape;14709;p16"/>
            <p:cNvSpPr/>
            <p:nvPr/>
          </p:nvSpPr>
          <p:spPr>
            <a:xfrm>
              <a:off x="4204525" y="1182025"/>
              <a:ext cx="110950" cy="88300"/>
            </a:xfrm>
            <a:custGeom>
              <a:avLst/>
              <a:gdLst/>
              <a:ahLst/>
              <a:cxnLst/>
              <a:rect l="l" t="t" r="r" b="b"/>
              <a:pathLst>
                <a:path w="4438" h="3532" extrusionOk="0">
                  <a:moveTo>
                    <a:pt x="607" y="0"/>
                  </a:moveTo>
                  <a:cubicBezTo>
                    <a:pt x="403" y="0"/>
                    <a:pt x="201" y="2"/>
                    <a:pt x="0" y="2"/>
                  </a:cubicBezTo>
                  <a:cubicBezTo>
                    <a:pt x="168" y="336"/>
                    <a:pt x="419" y="504"/>
                    <a:pt x="754" y="504"/>
                  </a:cubicBezTo>
                  <a:cubicBezTo>
                    <a:pt x="1423" y="504"/>
                    <a:pt x="1758" y="671"/>
                    <a:pt x="1675" y="1425"/>
                  </a:cubicBezTo>
                  <a:cubicBezTo>
                    <a:pt x="1628" y="1986"/>
                    <a:pt x="1372" y="2077"/>
                    <a:pt x="1082" y="2077"/>
                  </a:cubicBezTo>
                  <a:cubicBezTo>
                    <a:pt x="943" y="2077"/>
                    <a:pt x="798" y="2056"/>
                    <a:pt x="663" y="2056"/>
                  </a:cubicBezTo>
                  <a:cubicBezTo>
                    <a:pt x="575" y="2056"/>
                    <a:pt x="492" y="2065"/>
                    <a:pt x="419" y="2095"/>
                  </a:cubicBezTo>
                  <a:cubicBezTo>
                    <a:pt x="945" y="3094"/>
                    <a:pt x="1637" y="3532"/>
                    <a:pt x="2452" y="3532"/>
                  </a:cubicBezTo>
                  <a:cubicBezTo>
                    <a:pt x="2934" y="3532"/>
                    <a:pt x="3459" y="3379"/>
                    <a:pt x="4019" y="3099"/>
                  </a:cubicBezTo>
                  <a:lnTo>
                    <a:pt x="3433" y="2429"/>
                  </a:lnTo>
                  <a:cubicBezTo>
                    <a:pt x="2512" y="1508"/>
                    <a:pt x="2512" y="1341"/>
                    <a:pt x="3768" y="1006"/>
                  </a:cubicBezTo>
                  <a:cubicBezTo>
                    <a:pt x="3893" y="964"/>
                    <a:pt x="4019" y="943"/>
                    <a:pt x="4134" y="943"/>
                  </a:cubicBezTo>
                  <a:cubicBezTo>
                    <a:pt x="4249" y="943"/>
                    <a:pt x="4354" y="964"/>
                    <a:pt x="4437" y="1006"/>
                  </a:cubicBezTo>
                  <a:cubicBezTo>
                    <a:pt x="3276" y="63"/>
                    <a:pt x="1927" y="0"/>
                    <a:pt x="607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0" name="Google Shape;14710;p16"/>
            <p:cNvSpPr/>
            <p:nvPr/>
          </p:nvSpPr>
          <p:spPr>
            <a:xfrm>
              <a:off x="5368225" y="1571350"/>
              <a:ext cx="104675" cy="56525"/>
            </a:xfrm>
            <a:custGeom>
              <a:avLst/>
              <a:gdLst/>
              <a:ahLst/>
              <a:cxnLst/>
              <a:rect l="l" t="t" r="r" b="b"/>
              <a:pathLst>
                <a:path w="4187" h="2261" extrusionOk="0">
                  <a:moveTo>
                    <a:pt x="586" y="0"/>
                  </a:moveTo>
                  <a:cubicBezTo>
                    <a:pt x="586" y="586"/>
                    <a:pt x="670" y="1172"/>
                    <a:pt x="84" y="1507"/>
                  </a:cubicBezTo>
                  <a:cubicBezTo>
                    <a:pt x="0" y="2177"/>
                    <a:pt x="503" y="2261"/>
                    <a:pt x="1005" y="2261"/>
                  </a:cubicBezTo>
                  <a:cubicBezTo>
                    <a:pt x="1340" y="2093"/>
                    <a:pt x="1712" y="2065"/>
                    <a:pt x="2090" y="2065"/>
                  </a:cubicBezTo>
                  <a:cubicBezTo>
                    <a:pt x="2279" y="2065"/>
                    <a:pt x="2470" y="2072"/>
                    <a:pt x="2658" y="2072"/>
                  </a:cubicBezTo>
                  <a:cubicBezTo>
                    <a:pt x="3223" y="2072"/>
                    <a:pt x="3768" y="2010"/>
                    <a:pt x="4186" y="1507"/>
                  </a:cubicBezTo>
                  <a:cubicBezTo>
                    <a:pt x="4186" y="1340"/>
                    <a:pt x="4102" y="1256"/>
                    <a:pt x="4102" y="1089"/>
                  </a:cubicBezTo>
                  <a:cubicBezTo>
                    <a:pt x="4025" y="1094"/>
                    <a:pt x="3949" y="1096"/>
                    <a:pt x="3874" y="1096"/>
                  </a:cubicBezTo>
                  <a:cubicBezTo>
                    <a:pt x="2647" y="1096"/>
                    <a:pt x="1691" y="474"/>
                    <a:pt x="586" y="0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1" name="Google Shape;14711;p16"/>
            <p:cNvSpPr/>
            <p:nvPr/>
          </p:nvSpPr>
          <p:spPr>
            <a:xfrm>
              <a:off x="4765425" y="1169500"/>
              <a:ext cx="50275" cy="46075"/>
            </a:xfrm>
            <a:custGeom>
              <a:avLst/>
              <a:gdLst/>
              <a:ahLst/>
              <a:cxnLst/>
              <a:rect l="l" t="t" r="r" b="b"/>
              <a:pathLst>
                <a:path w="2011" h="1843" extrusionOk="0">
                  <a:moveTo>
                    <a:pt x="1089" y="0"/>
                  </a:moveTo>
                  <a:cubicBezTo>
                    <a:pt x="420" y="84"/>
                    <a:pt x="1" y="419"/>
                    <a:pt x="252" y="1172"/>
                  </a:cubicBezTo>
                  <a:cubicBezTo>
                    <a:pt x="336" y="1591"/>
                    <a:pt x="754" y="1842"/>
                    <a:pt x="1173" y="1842"/>
                  </a:cubicBezTo>
                  <a:cubicBezTo>
                    <a:pt x="2010" y="1675"/>
                    <a:pt x="1843" y="1089"/>
                    <a:pt x="1675" y="503"/>
                  </a:cubicBezTo>
                  <a:cubicBezTo>
                    <a:pt x="1675" y="335"/>
                    <a:pt x="1592" y="168"/>
                    <a:pt x="1592" y="0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2" name="Google Shape;14712;p16"/>
            <p:cNvSpPr/>
            <p:nvPr/>
          </p:nvSpPr>
          <p:spPr>
            <a:xfrm>
              <a:off x="4353125" y="1219400"/>
              <a:ext cx="64900" cy="44325"/>
            </a:xfrm>
            <a:custGeom>
              <a:avLst/>
              <a:gdLst/>
              <a:ahLst/>
              <a:cxnLst/>
              <a:rect l="l" t="t" r="r" b="b"/>
              <a:pathLst>
                <a:path w="2596" h="1773" extrusionOk="0">
                  <a:moveTo>
                    <a:pt x="302" y="1"/>
                  </a:moveTo>
                  <a:cubicBezTo>
                    <a:pt x="202" y="1"/>
                    <a:pt x="102" y="5"/>
                    <a:pt x="0" y="13"/>
                  </a:cubicBezTo>
                  <a:cubicBezTo>
                    <a:pt x="335" y="265"/>
                    <a:pt x="754" y="516"/>
                    <a:pt x="837" y="851"/>
                  </a:cubicBezTo>
                  <a:cubicBezTo>
                    <a:pt x="1043" y="1536"/>
                    <a:pt x="1263" y="1773"/>
                    <a:pt x="1496" y="1773"/>
                  </a:cubicBezTo>
                  <a:cubicBezTo>
                    <a:pt x="1834" y="1773"/>
                    <a:pt x="2200" y="1280"/>
                    <a:pt x="2596" y="934"/>
                  </a:cubicBezTo>
                  <a:cubicBezTo>
                    <a:pt x="1993" y="332"/>
                    <a:pt x="1188" y="1"/>
                    <a:pt x="302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3" name="Google Shape;14713;p16"/>
            <p:cNvSpPr/>
            <p:nvPr/>
          </p:nvSpPr>
          <p:spPr>
            <a:xfrm>
              <a:off x="4139625" y="1156925"/>
              <a:ext cx="64925" cy="30325"/>
            </a:xfrm>
            <a:custGeom>
              <a:avLst/>
              <a:gdLst/>
              <a:ahLst/>
              <a:cxnLst/>
              <a:rect l="l" t="t" r="r" b="b"/>
              <a:pathLst>
                <a:path w="2597" h="1213" extrusionOk="0">
                  <a:moveTo>
                    <a:pt x="1" y="1"/>
                  </a:moveTo>
                  <a:cubicBezTo>
                    <a:pt x="255" y="914"/>
                    <a:pt x="724" y="1213"/>
                    <a:pt x="1315" y="1213"/>
                  </a:cubicBezTo>
                  <a:cubicBezTo>
                    <a:pt x="1699" y="1213"/>
                    <a:pt x="2135" y="1087"/>
                    <a:pt x="2596" y="922"/>
                  </a:cubicBezTo>
                  <a:cubicBezTo>
                    <a:pt x="1843" y="336"/>
                    <a:pt x="922" y="1"/>
                    <a:pt x="1" y="1"/>
                  </a:cubicBezTo>
                  <a:close/>
                </a:path>
              </a:pathLst>
            </a:custGeom>
            <a:solidFill>
              <a:srgbClr val="3771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4" name="Google Shape;14714;p16"/>
            <p:cNvSpPr/>
            <p:nvPr/>
          </p:nvSpPr>
          <p:spPr>
            <a:xfrm>
              <a:off x="5282400" y="1531575"/>
              <a:ext cx="62825" cy="30675"/>
            </a:xfrm>
            <a:custGeom>
              <a:avLst/>
              <a:gdLst/>
              <a:ahLst/>
              <a:cxnLst/>
              <a:rect l="l" t="t" r="r" b="b"/>
              <a:pathLst>
                <a:path w="2513" h="1227" extrusionOk="0">
                  <a:moveTo>
                    <a:pt x="1" y="1"/>
                  </a:moveTo>
                  <a:cubicBezTo>
                    <a:pt x="520" y="714"/>
                    <a:pt x="1038" y="1227"/>
                    <a:pt x="1791" y="1227"/>
                  </a:cubicBezTo>
                  <a:cubicBezTo>
                    <a:pt x="2010" y="1227"/>
                    <a:pt x="2248" y="1183"/>
                    <a:pt x="2512" y="1089"/>
                  </a:cubicBezTo>
                  <a:cubicBezTo>
                    <a:pt x="1926" y="336"/>
                    <a:pt x="1005" y="1"/>
                    <a:pt x="1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5" name="Google Shape;14715;p16"/>
            <p:cNvSpPr/>
            <p:nvPr/>
          </p:nvSpPr>
          <p:spPr>
            <a:xfrm>
              <a:off x="4415900" y="1088575"/>
              <a:ext cx="50275" cy="24050"/>
            </a:xfrm>
            <a:custGeom>
              <a:avLst/>
              <a:gdLst/>
              <a:ahLst/>
              <a:cxnLst/>
              <a:rect l="l" t="t" r="r" b="b"/>
              <a:pathLst>
                <a:path w="2011" h="962" extrusionOk="0">
                  <a:moveTo>
                    <a:pt x="1340" y="0"/>
                  </a:moveTo>
                  <a:cubicBezTo>
                    <a:pt x="894" y="0"/>
                    <a:pt x="447" y="223"/>
                    <a:pt x="1" y="223"/>
                  </a:cubicBezTo>
                  <a:cubicBezTo>
                    <a:pt x="384" y="606"/>
                    <a:pt x="766" y="961"/>
                    <a:pt x="1149" y="961"/>
                  </a:cubicBezTo>
                  <a:cubicBezTo>
                    <a:pt x="1436" y="961"/>
                    <a:pt x="1723" y="761"/>
                    <a:pt x="2010" y="223"/>
                  </a:cubicBezTo>
                  <a:cubicBezTo>
                    <a:pt x="1787" y="56"/>
                    <a:pt x="1564" y="0"/>
                    <a:pt x="134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6" name="Google Shape;14716;p16"/>
            <p:cNvSpPr/>
            <p:nvPr/>
          </p:nvSpPr>
          <p:spPr>
            <a:xfrm>
              <a:off x="4503825" y="1085300"/>
              <a:ext cx="27225" cy="25750"/>
            </a:xfrm>
            <a:custGeom>
              <a:avLst/>
              <a:gdLst/>
              <a:ahLst/>
              <a:cxnLst/>
              <a:rect l="l" t="t" r="r" b="b"/>
              <a:pathLst>
                <a:path w="1089" h="1030" extrusionOk="0">
                  <a:moveTo>
                    <a:pt x="617" y="1"/>
                  </a:moveTo>
                  <a:cubicBezTo>
                    <a:pt x="474" y="1"/>
                    <a:pt x="279" y="103"/>
                    <a:pt x="0" y="354"/>
                  </a:cubicBezTo>
                  <a:cubicBezTo>
                    <a:pt x="0" y="860"/>
                    <a:pt x="183" y="1029"/>
                    <a:pt x="457" y="1029"/>
                  </a:cubicBezTo>
                  <a:cubicBezTo>
                    <a:pt x="637" y="1029"/>
                    <a:pt x="856" y="956"/>
                    <a:pt x="1088" y="857"/>
                  </a:cubicBezTo>
                  <a:cubicBezTo>
                    <a:pt x="977" y="410"/>
                    <a:pt x="902" y="1"/>
                    <a:pt x="617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7" name="Google Shape;14717;p16"/>
            <p:cNvSpPr/>
            <p:nvPr/>
          </p:nvSpPr>
          <p:spPr>
            <a:xfrm>
              <a:off x="5387050" y="1493900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503" y="1"/>
                    <a:pt x="336" y="168"/>
                    <a:pt x="252" y="336"/>
                  </a:cubicBezTo>
                  <a:cubicBezTo>
                    <a:pt x="1" y="922"/>
                    <a:pt x="419" y="1089"/>
                    <a:pt x="838" y="1089"/>
                  </a:cubicBezTo>
                  <a:cubicBezTo>
                    <a:pt x="754" y="670"/>
                    <a:pt x="1089" y="252"/>
                    <a:pt x="587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8" name="Google Shape;14718;p16"/>
            <p:cNvSpPr/>
            <p:nvPr/>
          </p:nvSpPr>
          <p:spPr>
            <a:xfrm>
              <a:off x="4371950" y="1069025"/>
              <a:ext cx="31425" cy="15725"/>
            </a:xfrm>
            <a:custGeom>
              <a:avLst/>
              <a:gdLst/>
              <a:ahLst/>
              <a:cxnLst/>
              <a:rect l="l" t="t" r="r" b="b"/>
              <a:pathLst>
                <a:path w="1257" h="629" extrusionOk="0">
                  <a:moveTo>
                    <a:pt x="1256" y="1"/>
                  </a:moveTo>
                  <a:cubicBezTo>
                    <a:pt x="922" y="1"/>
                    <a:pt x="587" y="1"/>
                    <a:pt x="336" y="84"/>
                  </a:cubicBezTo>
                  <a:cubicBezTo>
                    <a:pt x="168" y="84"/>
                    <a:pt x="1" y="336"/>
                    <a:pt x="1" y="419"/>
                  </a:cubicBezTo>
                  <a:cubicBezTo>
                    <a:pt x="43" y="587"/>
                    <a:pt x="126" y="629"/>
                    <a:pt x="220" y="629"/>
                  </a:cubicBezTo>
                  <a:cubicBezTo>
                    <a:pt x="315" y="629"/>
                    <a:pt x="419" y="587"/>
                    <a:pt x="503" y="587"/>
                  </a:cubicBezTo>
                  <a:lnTo>
                    <a:pt x="1256" y="503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9" name="Google Shape;14719;p16"/>
            <p:cNvSpPr/>
            <p:nvPr/>
          </p:nvSpPr>
          <p:spPr>
            <a:xfrm>
              <a:off x="4415900" y="1242750"/>
              <a:ext cx="50275" cy="15250"/>
            </a:xfrm>
            <a:custGeom>
              <a:avLst/>
              <a:gdLst/>
              <a:ahLst/>
              <a:cxnLst/>
              <a:rect l="l" t="t" r="r" b="b"/>
              <a:pathLst>
                <a:path w="2011" h="610" extrusionOk="0">
                  <a:moveTo>
                    <a:pt x="1" y="0"/>
                  </a:moveTo>
                  <a:cubicBezTo>
                    <a:pt x="266" y="398"/>
                    <a:pt x="671" y="609"/>
                    <a:pt x="1068" y="609"/>
                  </a:cubicBezTo>
                  <a:cubicBezTo>
                    <a:pt x="1424" y="609"/>
                    <a:pt x="1773" y="440"/>
                    <a:pt x="2010" y="8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0" name="Google Shape;14720;p16"/>
            <p:cNvSpPr/>
            <p:nvPr/>
          </p:nvSpPr>
          <p:spPr>
            <a:xfrm>
              <a:off x="4315450" y="1207175"/>
              <a:ext cx="37700" cy="12675"/>
            </a:xfrm>
            <a:custGeom>
              <a:avLst/>
              <a:gdLst/>
              <a:ahLst/>
              <a:cxnLst/>
              <a:rect l="l" t="t" r="r" b="b"/>
              <a:pathLst>
                <a:path w="1508" h="507" extrusionOk="0">
                  <a:moveTo>
                    <a:pt x="0" y="0"/>
                  </a:moveTo>
                  <a:cubicBezTo>
                    <a:pt x="326" y="456"/>
                    <a:pt x="753" y="507"/>
                    <a:pt x="1163" y="507"/>
                  </a:cubicBezTo>
                  <a:cubicBezTo>
                    <a:pt x="1280" y="507"/>
                    <a:pt x="1396" y="502"/>
                    <a:pt x="1507" y="502"/>
                  </a:cubicBezTo>
                  <a:cubicBezTo>
                    <a:pt x="1172" y="0"/>
                    <a:pt x="586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1" name="Google Shape;14721;p16"/>
            <p:cNvSpPr/>
            <p:nvPr/>
          </p:nvSpPr>
          <p:spPr>
            <a:xfrm>
              <a:off x="4993575" y="1269950"/>
              <a:ext cx="16775" cy="19300"/>
            </a:xfrm>
            <a:custGeom>
              <a:avLst/>
              <a:gdLst/>
              <a:ahLst/>
              <a:cxnLst/>
              <a:rect l="l" t="t" r="r" b="b"/>
              <a:pathLst>
                <a:path w="671" h="772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336"/>
                    <a:pt x="84" y="670"/>
                    <a:pt x="419" y="754"/>
                  </a:cubicBezTo>
                  <a:cubicBezTo>
                    <a:pt x="419" y="766"/>
                    <a:pt x="424" y="771"/>
                    <a:pt x="433" y="771"/>
                  </a:cubicBezTo>
                  <a:cubicBezTo>
                    <a:pt x="486" y="771"/>
                    <a:pt x="670" y="587"/>
                    <a:pt x="670" y="587"/>
                  </a:cubicBezTo>
                  <a:cubicBezTo>
                    <a:pt x="586" y="252"/>
                    <a:pt x="335" y="84"/>
                    <a:pt x="0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2" name="Google Shape;14722;p16"/>
            <p:cNvSpPr/>
            <p:nvPr/>
          </p:nvSpPr>
          <p:spPr>
            <a:xfrm>
              <a:off x="5202875" y="1374050"/>
              <a:ext cx="14675" cy="13150"/>
            </a:xfrm>
            <a:custGeom>
              <a:avLst/>
              <a:gdLst/>
              <a:ahLst/>
              <a:cxnLst/>
              <a:rect l="l" t="t" r="r" b="b"/>
              <a:pathLst>
                <a:path w="587" h="526" extrusionOk="0">
                  <a:moveTo>
                    <a:pt x="168" y="0"/>
                  </a:moveTo>
                  <a:cubicBezTo>
                    <a:pt x="56" y="0"/>
                    <a:pt x="0" y="137"/>
                    <a:pt x="0" y="274"/>
                  </a:cubicBezTo>
                  <a:lnTo>
                    <a:pt x="419" y="525"/>
                  </a:lnTo>
                  <a:cubicBezTo>
                    <a:pt x="419" y="525"/>
                    <a:pt x="586" y="525"/>
                    <a:pt x="503" y="358"/>
                  </a:cubicBezTo>
                  <a:cubicBezTo>
                    <a:pt x="503" y="274"/>
                    <a:pt x="503" y="106"/>
                    <a:pt x="252" y="23"/>
                  </a:cubicBezTo>
                  <a:cubicBezTo>
                    <a:pt x="221" y="7"/>
                    <a:pt x="193" y="0"/>
                    <a:pt x="168" y="0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3" name="Google Shape;14723;p16"/>
            <p:cNvSpPr/>
            <p:nvPr/>
          </p:nvSpPr>
          <p:spPr>
            <a:xfrm>
              <a:off x="4378225" y="1047050"/>
              <a:ext cx="27250" cy="9450"/>
            </a:xfrm>
            <a:custGeom>
              <a:avLst/>
              <a:gdLst/>
              <a:ahLst/>
              <a:cxnLst/>
              <a:rect l="l" t="t" r="r" b="b"/>
              <a:pathLst>
                <a:path w="1090" h="378" extrusionOk="0">
                  <a:moveTo>
                    <a:pt x="514" y="1"/>
                  </a:moveTo>
                  <a:cubicBezTo>
                    <a:pt x="336" y="1"/>
                    <a:pt x="168" y="126"/>
                    <a:pt x="1" y="377"/>
                  </a:cubicBezTo>
                  <a:lnTo>
                    <a:pt x="1089" y="377"/>
                  </a:lnTo>
                  <a:cubicBezTo>
                    <a:pt x="880" y="126"/>
                    <a:pt x="692" y="1"/>
                    <a:pt x="514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4" name="Google Shape;14724;p16"/>
            <p:cNvSpPr/>
            <p:nvPr/>
          </p:nvSpPr>
          <p:spPr>
            <a:xfrm>
              <a:off x="4870075" y="1370425"/>
              <a:ext cx="25150" cy="11025"/>
            </a:xfrm>
            <a:custGeom>
              <a:avLst/>
              <a:gdLst/>
              <a:ahLst/>
              <a:cxnLst/>
              <a:rect l="l" t="t" r="r" b="b"/>
              <a:pathLst>
                <a:path w="1006" h="441" extrusionOk="0">
                  <a:moveTo>
                    <a:pt x="1" y="0"/>
                  </a:moveTo>
                  <a:cubicBezTo>
                    <a:pt x="140" y="278"/>
                    <a:pt x="451" y="440"/>
                    <a:pt x="791" y="440"/>
                  </a:cubicBezTo>
                  <a:cubicBezTo>
                    <a:pt x="862" y="440"/>
                    <a:pt x="934" y="433"/>
                    <a:pt x="1006" y="419"/>
                  </a:cubicBezTo>
                  <a:cubicBezTo>
                    <a:pt x="754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5" name="Google Shape;14725;p16"/>
            <p:cNvSpPr/>
            <p:nvPr/>
          </p:nvSpPr>
          <p:spPr>
            <a:xfrm>
              <a:off x="4955900" y="139500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168" y="357"/>
                    <a:pt x="586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6" name="Google Shape;14726;p16"/>
            <p:cNvSpPr/>
            <p:nvPr/>
          </p:nvSpPr>
          <p:spPr>
            <a:xfrm>
              <a:off x="5345200" y="15588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7" name="Google Shape;14727;p16"/>
            <p:cNvSpPr/>
            <p:nvPr/>
          </p:nvSpPr>
          <p:spPr>
            <a:xfrm>
              <a:off x="5407975" y="1521125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0"/>
                  </a:moveTo>
                  <a:cubicBezTo>
                    <a:pt x="85" y="168"/>
                    <a:pt x="168" y="251"/>
                    <a:pt x="252" y="251"/>
                  </a:cubicBezTo>
                  <a:cubicBezTo>
                    <a:pt x="336" y="251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8" name="Google Shape;14728;p16"/>
            <p:cNvSpPr/>
            <p:nvPr/>
          </p:nvSpPr>
          <p:spPr>
            <a:xfrm>
              <a:off x="5420550" y="151482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168" y="1"/>
                  </a:moveTo>
                  <a:cubicBezTo>
                    <a:pt x="84" y="1"/>
                    <a:pt x="0" y="168"/>
                    <a:pt x="0" y="252"/>
                  </a:cubicBezTo>
                  <a:cubicBezTo>
                    <a:pt x="251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9" name="Google Shape;14729;p16"/>
            <p:cNvSpPr/>
            <p:nvPr/>
          </p:nvSpPr>
          <p:spPr>
            <a:xfrm>
              <a:off x="4993575" y="14081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0" name="Google Shape;14730;p16"/>
            <p:cNvSpPr/>
            <p:nvPr/>
          </p:nvSpPr>
          <p:spPr>
            <a:xfrm>
              <a:off x="4591725" y="11192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1" name="Google Shape;14731;p16"/>
            <p:cNvSpPr/>
            <p:nvPr/>
          </p:nvSpPr>
          <p:spPr>
            <a:xfrm>
              <a:off x="4566600" y="10941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2" name="Google Shape;14732;p16"/>
            <p:cNvSpPr/>
            <p:nvPr/>
          </p:nvSpPr>
          <p:spPr>
            <a:xfrm>
              <a:off x="4403350" y="10815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3" name="Google Shape;14733;p16"/>
            <p:cNvSpPr/>
            <p:nvPr/>
          </p:nvSpPr>
          <p:spPr>
            <a:xfrm>
              <a:off x="4271500" y="10815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168" y="168"/>
                  </a:cubicBezTo>
                  <a:cubicBezTo>
                    <a:pt x="168" y="168"/>
                    <a:pt x="251" y="85"/>
                    <a:pt x="251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4" name="Google Shape;14734;p16"/>
            <p:cNvSpPr/>
            <p:nvPr/>
          </p:nvSpPr>
          <p:spPr>
            <a:xfrm>
              <a:off x="4403350" y="105647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0" y="0"/>
                  </a:moveTo>
                  <a:lnTo>
                    <a:pt x="0" y="503"/>
                  </a:lnTo>
                  <a:cubicBezTo>
                    <a:pt x="335" y="335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5" name="Google Shape;14735;p16"/>
            <p:cNvSpPr/>
            <p:nvPr/>
          </p:nvSpPr>
          <p:spPr>
            <a:xfrm>
              <a:off x="4315450" y="10564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6" name="Google Shape;14736;p16"/>
            <p:cNvSpPr/>
            <p:nvPr/>
          </p:nvSpPr>
          <p:spPr>
            <a:xfrm>
              <a:off x="4353125" y="10502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1" y="0"/>
                  </a:moveTo>
                  <a:cubicBezTo>
                    <a:pt x="168" y="0"/>
                    <a:pt x="84" y="84"/>
                    <a:pt x="0" y="251"/>
                  </a:cubicBezTo>
                  <a:lnTo>
                    <a:pt x="503" y="251"/>
                  </a:lnTo>
                  <a:cubicBezTo>
                    <a:pt x="419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7" name="Google Shape;14737;p16"/>
            <p:cNvSpPr/>
            <p:nvPr/>
          </p:nvSpPr>
          <p:spPr>
            <a:xfrm>
              <a:off x="4252650" y="2638050"/>
              <a:ext cx="77475" cy="36325"/>
            </a:xfrm>
            <a:custGeom>
              <a:avLst/>
              <a:gdLst/>
              <a:ahLst/>
              <a:cxnLst/>
              <a:rect l="l" t="t" r="r" b="b"/>
              <a:pathLst>
                <a:path w="3099" h="1453" extrusionOk="0">
                  <a:moveTo>
                    <a:pt x="404" y="1"/>
                  </a:moveTo>
                  <a:cubicBezTo>
                    <a:pt x="269" y="1"/>
                    <a:pt x="134" y="10"/>
                    <a:pt x="1" y="29"/>
                  </a:cubicBezTo>
                  <a:cubicBezTo>
                    <a:pt x="419" y="699"/>
                    <a:pt x="1173" y="1201"/>
                    <a:pt x="2094" y="1369"/>
                  </a:cubicBezTo>
                  <a:cubicBezTo>
                    <a:pt x="2429" y="1369"/>
                    <a:pt x="2763" y="1369"/>
                    <a:pt x="3098" y="1453"/>
                  </a:cubicBezTo>
                  <a:cubicBezTo>
                    <a:pt x="2505" y="562"/>
                    <a:pt x="1451" y="1"/>
                    <a:pt x="404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8" name="Google Shape;14738;p16"/>
            <p:cNvSpPr/>
            <p:nvPr/>
          </p:nvSpPr>
          <p:spPr>
            <a:xfrm>
              <a:off x="4997750" y="2965275"/>
              <a:ext cx="29325" cy="37700"/>
            </a:xfrm>
            <a:custGeom>
              <a:avLst/>
              <a:gdLst/>
              <a:ahLst/>
              <a:cxnLst/>
              <a:rect l="l" t="t" r="r" b="b"/>
              <a:pathLst>
                <a:path w="1173" h="1508" extrusionOk="0">
                  <a:moveTo>
                    <a:pt x="336" y="1"/>
                  </a:moveTo>
                  <a:cubicBezTo>
                    <a:pt x="1" y="419"/>
                    <a:pt x="1" y="1089"/>
                    <a:pt x="336" y="1508"/>
                  </a:cubicBezTo>
                  <a:lnTo>
                    <a:pt x="838" y="1508"/>
                  </a:lnTo>
                  <a:lnTo>
                    <a:pt x="838" y="1005"/>
                  </a:lnTo>
                  <a:cubicBezTo>
                    <a:pt x="1173" y="754"/>
                    <a:pt x="1173" y="252"/>
                    <a:pt x="838" y="1"/>
                  </a:cubicBezTo>
                  <a:close/>
                </a:path>
              </a:pathLst>
            </a:custGeom>
            <a:solidFill>
              <a:srgbClr val="7D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9" name="Google Shape;14739;p16"/>
            <p:cNvSpPr/>
            <p:nvPr/>
          </p:nvSpPr>
          <p:spPr>
            <a:xfrm>
              <a:off x="4727775" y="2829225"/>
              <a:ext cx="18850" cy="8400"/>
            </a:xfrm>
            <a:custGeom>
              <a:avLst/>
              <a:gdLst/>
              <a:ahLst/>
              <a:cxnLst/>
              <a:rect l="l" t="t" r="r" b="b"/>
              <a:pathLst>
                <a:path w="754" h="336" extrusionOk="0">
                  <a:moveTo>
                    <a:pt x="335" y="1"/>
                  </a:moveTo>
                  <a:lnTo>
                    <a:pt x="0" y="168"/>
                  </a:lnTo>
                  <a:cubicBezTo>
                    <a:pt x="84" y="252"/>
                    <a:pt x="251" y="336"/>
                    <a:pt x="335" y="336"/>
                  </a:cubicBezTo>
                  <a:cubicBezTo>
                    <a:pt x="502" y="336"/>
                    <a:pt x="586" y="252"/>
                    <a:pt x="754" y="168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0" name="Google Shape;14740;p16"/>
            <p:cNvSpPr/>
            <p:nvPr/>
          </p:nvSpPr>
          <p:spPr>
            <a:xfrm>
              <a:off x="4127075" y="257545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1" y="22"/>
                  </a:cubicBezTo>
                  <a:cubicBezTo>
                    <a:pt x="168" y="357"/>
                    <a:pt x="587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1" name="Google Shape;14741;p16"/>
            <p:cNvSpPr/>
            <p:nvPr/>
          </p:nvSpPr>
          <p:spPr>
            <a:xfrm>
              <a:off x="4566600" y="27497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" y="0"/>
                  </a:moveTo>
                  <a:cubicBezTo>
                    <a:pt x="42" y="126"/>
                    <a:pt x="105" y="168"/>
                    <a:pt x="158" y="168"/>
                  </a:cubicBezTo>
                  <a:cubicBezTo>
                    <a:pt x="210" y="168"/>
                    <a:pt x="252" y="126"/>
                    <a:pt x="252" y="84"/>
                  </a:cubicBezTo>
                  <a:cubicBezTo>
                    <a:pt x="252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2" name="Google Shape;14742;p16"/>
            <p:cNvSpPr/>
            <p:nvPr/>
          </p:nvSpPr>
          <p:spPr>
            <a:xfrm>
              <a:off x="4558225" y="273715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0"/>
                  </a:moveTo>
                  <a:cubicBezTo>
                    <a:pt x="1" y="168"/>
                    <a:pt x="1" y="335"/>
                    <a:pt x="336" y="502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3" name="Google Shape;14743;p16"/>
            <p:cNvSpPr/>
            <p:nvPr/>
          </p:nvSpPr>
          <p:spPr>
            <a:xfrm>
              <a:off x="4566600" y="27329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68" y="1"/>
                  </a:moveTo>
                  <a:cubicBezTo>
                    <a:pt x="84" y="1"/>
                    <a:pt x="1" y="168"/>
                    <a:pt x="1" y="252"/>
                  </a:cubicBezTo>
                  <a:cubicBezTo>
                    <a:pt x="252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4" name="Google Shape;14744;p16"/>
            <p:cNvSpPr/>
            <p:nvPr/>
          </p:nvSpPr>
          <p:spPr>
            <a:xfrm>
              <a:off x="3325450" y="22097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cubicBezTo>
                    <a:pt x="1" y="252"/>
                    <a:pt x="252" y="503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5" name="Google Shape;14745;p16"/>
            <p:cNvSpPr/>
            <p:nvPr/>
          </p:nvSpPr>
          <p:spPr>
            <a:xfrm>
              <a:off x="3338025" y="2222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lnTo>
                    <a:pt x="503" y="586"/>
                  </a:lnTo>
                  <a:cubicBezTo>
                    <a:pt x="419" y="251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6" name="Google Shape;14746;p16"/>
            <p:cNvSpPr/>
            <p:nvPr/>
          </p:nvSpPr>
          <p:spPr>
            <a:xfrm>
              <a:off x="3348475" y="22369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587" y="50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7" name="Google Shape;14747;p16"/>
            <p:cNvSpPr/>
            <p:nvPr/>
          </p:nvSpPr>
          <p:spPr>
            <a:xfrm>
              <a:off x="2622225" y="830425"/>
              <a:ext cx="791175" cy="238700"/>
            </a:xfrm>
            <a:custGeom>
              <a:avLst/>
              <a:gdLst/>
              <a:ahLst/>
              <a:cxnLst/>
              <a:rect l="l" t="t" r="r" b="b"/>
              <a:pathLst>
                <a:path w="31647" h="9548" extrusionOk="0">
                  <a:moveTo>
                    <a:pt x="2009" y="1"/>
                  </a:moveTo>
                  <a:cubicBezTo>
                    <a:pt x="1684" y="456"/>
                    <a:pt x="1308" y="507"/>
                    <a:pt x="881" y="507"/>
                  </a:cubicBezTo>
                  <a:cubicBezTo>
                    <a:pt x="759" y="507"/>
                    <a:pt x="633" y="503"/>
                    <a:pt x="502" y="503"/>
                  </a:cubicBezTo>
                  <a:cubicBezTo>
                    <a:pt x="168" y="1005"/>
                    <a:pt x="0" y="1508"/>
                    <a:pt x="0" y="2094"/>
                  </a:cubicBezTo>
                  <a:cubicBezTo>
                    <a:pt x="180" y="2670"/>
                    <a:pt x="546" y="2781"/>
                    <a:pt x="958" y="2781"/>
                  </a:cubicBezTo>
                  <a:cubicBezTo>
                    <a:pt x="1218" y="2781"/>
                    <a:pt x="1497" y="2736"/>
                    <a:pt x="1759" y="2736"/>
                  </a:cubicBezTo>
                  <a:cubicBezTo>
                    <a:pt x="2046" y="2736"/>
                    <a:pt x="2312" y="2790"/>
                    <a:pt x="2512" y="3015"/>
                  </a:cubicBezTo>
                  <a:cubicBezTo>
                    <a:pt x="2780" y="3223"/>
                    <a:pt x="3079" y="3272"/>
                    <a:pt x="3392" y="3272"/>
                  </a:cubicBezTo>
                  <a:cubicBezTo>
                    <a:pt x="3676" y="3272"/>
                    <a:pt x="3971" y="3231"/>
                    <a:pt x="4263" y="3231"/>
                  </a:cubicBezTo>
                  <a:cubicBezTo>
                    <a:pt x="4552" y="3231"/>
                    <a:pt x="4838" y="3272"/>
                    <a:pt x="5107" y="3433"/>
                  </a:cubicBezTo>
                  <a:cubicBezTo>
                    <a:pt x="5274" y="3433"/>
                    <a:pt x="5358" y="3517"/>
                    <a:pt x="5526" y="3517"/>
                  </a:cubicBezTo>
                  <a:cubicBezTo>
                    <a:pt x="5693" y="3684"/>
                    <a:pt x="5777" y="3852"/>
                    <a:pt x="5944" y="3935"/>
                  </a:cubicBezTo>
                  <a:cubicBezTo>
                    <a:pt x="6363" y="4521"/>
                    <a:pt x="7033" y="4103"/>
                    <a:pt x="7451" y="4521"/>
                  </a:cubicBezTo>
                  <a:cubicBezTo>
                    <a:pt x="7765" y="4913"/>
                    <a:pt x="8152" y="4993"/>
                    <a:pt x="8561" y="4993"/>
                  </a:cubicBezTo>
                  <a:cubicBezTo>
                    <a:pt x="8843" y="4993"/>
                    <a:pt x="9135" y="4955"/>
                    <a:pt x="9421" y="4955"/>
                  </a:cubicBezTo>
                  <a:cubicBezTo>
                    <a:pt x="9606" y="4955"/>
                    <a:pt x="9788" y="4971"/>
                    <a:pt x="9963" y="5024"/>
                  </a:cubicBezTo>
                  <a:cubicBezTo>
                    <a:pt x="10409" y="5470"/>
                    <a:pt x="11005" y="5694"/>
                    <a:pt x="11600" y="5694"/>
                  </a:cubicBezTo>
                  <a:cubicBezTo>
                    <a:pt x="11898" y="5694"/>
                    <a:pt x="12195" y="5638"/>
                    <a:pt x="12474" y="5526"/>
                  </a:cubicBezTo>
                  <a:lnTo>
                    <a:pt x="12977" y="5526"/>
                  </a:lnTo>
                  <a:cubicBezTo>
                    <a:pt x="13814" y="5861"/>
                    <a:pt x="14735" y="6028"/>
                    <a:pt x="15656" y="6028"/>
                  </a:cubicBezTo>
                  <a:cubicBezTo>
                    <a:pt x="19758" y="6866"/>
                    <a:pt x="23693" y="8624"/>
                    <a:pt x="27879" y="9293"/>
                  </a:cubicBezTo>
                  <a:cubicBezTo>
                    <a:pt x="28466" y="9384"/>
                    <a:pt x="29053" y="9547"/>
                    <a:pt x="29627" y="9547"/>
                  </a:cubicBezTo>
                  <a:cubicBezTo>
                    <a:pt x="30117" y="9547"/>
                    <a:pt x="30597" y="9428"/>
                    <a:pt x="31060" y="9042"/>
                  </a:cubicBezTo>
                  <a:lnTo>
                    <a:pt x="31646" y="9042"/>
                  </a:lnTo>
                  <a:cubicBezTo>
                    <a:pt x="31562" y="7619"/>
                    <a:pt x="30307" y="7703"/>
                    <a:pt x="29469" y="7368"/>
                  </a:cubicBezTo>
                  <a:cubicBezTo>
                    <a:pt x="28716" y="7033"/>
                    <a:pt x="27628" y="7284"/>
                    <a:pt x="27209" y="6196"/>
                  </a:cubicBezTo>
                  <a:lnTo>
                    <a:pt x="27209" y="5861"/>
                  </a:lnTo>
                  <a:lnTo>
                    <a:pt x="23609" y="4438"/>
                  </a:lnTo>
                  <a:cubicBezTo>
                    <a:pt x="23471" y="4300"/>
                    <a:pt x="23282" y="4237"/>
                    <a:pt x="23084" y="4237"/>
                  </a:cubicBezTo>
                  <a:cubicBezTo>
                    <a:pt x="22922" y="4237"/>
                    <a:pt x="22755" y="4279"/>
                    <a:pt x="22604" y="4354"/>
                  </a:cubicBezTo>
                  <a:cubicBezTo>
                    <a:pt x="21097" y="3935"/>
                    <a:pt x="19591" y="3601"/>
                    <a:pt x="18000" y="3349"/>
                  </a:cubicBezTo>
                  <a:cubicBezTo>
                    <a:pt x="14735" y="2763"/>
                    <a:pt x="11386" y="2596"/>
                    <a:pt x="8288" y="1508"/>
                  </a:cubicBezTo>
                  <a:cubicBezTo>
                    <a:pt x="6279" y="754"/>
                    <a:pt x="4186" y="252"/>
                    <a:pt x="200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8" name="Google Shape;14748;p16"/>
            <p:cNvSpPr/>
            <p:nvPr/>
          </p:nvSpPr>
          <p:spPr>
            <a:xfrm>
              <a:off x="3294075" y="922525"/>
              <a:ext cx="131875" cy="41075"/>
            </a:xfrm>
            <a:custGeom>
              <a:avLst/>
              <a:gdLst/>
              <a:ahLst/>
              <a:cxnLst/>
              <a:rect l="l" t="t" r="r" b="b"/>
              <a:pathLst>
                <a:path w="5275" h="1643" extrusionOk="0">
                  <a:moveTo>
                    <a:pt x="909" y="107"/>
                  </a:moveTo>
                  <a:cubicBezTo>
                    <a:pt x="440" y="107"/>
                    <a:pt x="0" y="326"/>
                    <a:pt x="0" y="837"/>
                  </a:cubicBezTo>
                  <a:cubicBezTo>
                    <a:pt x="0" y="1507"/>
                    <a:pt x="754" y="1507"/>
                    <a:pt x="1340" y="1591"/>
                  </a:cubicBezTo>
                  <a:cubicBezTo>
                    <a:pt x="1536" y="1628"/>
                    <a:pt x="1730" y="1643"/>
                    <a:pt x="1923" y="1643"/>
                  </a:cubicBezTo>
                  <a:cubicBezTo>
                    <a:pt x="2854" y="1643"/>
                    <a:pt x="3750" y="1288"/>
                    <a:pt x="4639" y="1288"/>
                  </a:cubicBezTo>
                  <a:cubicBezTo>
                    <a:pt x="4823" y="1288"/>
                    <a:pt x="5007" y="1303"/>
                    <a:pt x="5191" y="1340"/>
                  </a:cubicBezTo>
                  <a:lnTo>
                    <a:pt x="5274" y="1340"/>
                  </a:lnTo>
                  <a:cubicBezTo>
                    <a:pt x="4186" y="0"/>
                    <a:pt x="2679" y="503"/>
                    <a:pt x="1340" y="168"/>
                  </a:cubicBezTo>
                  <a:cubicBezTo>
                    <a:pt x="1201" y="128"/>
                    <a:pt x="1054" y="107"/>
                    <a:pt x="909" y="107"/>
                  </a:cubicBezTo>
                  <a:close/>
                </a:path>
              </a:pathLst>
            </a:custGeom>
            <a:solidFill>
              <a:srgbClr val="7B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9" name="Google Shape;14749;p16"/>
            <p:cNvSpPr/>
            <p:nvPr/>
          </p:nvSpPr>
          <p:spPr>
            <a:xfrm>
              <a:off x="3423825" y="945125"/>
              <a:ext cx="98400" cy="34250"/>
            </a:xfrm>
            <a:custGeom>
              <a:avLst/>
              <a:gdLst/>
              <a:ahLst/>
              <a:cxnLst/>
              <a:rect l="l" t="t" r="r" b="b"/>
              <a:pathLst>
                <a:path w="3936" h="1370" extrusionOk="0">
                  <a:moveTo>
                    <a:pt x="3341" y="1"/>
                  </a:moveTo>
                  <a:cubicBezTo>
                    <a:pt x="3314" y="1"/>
                    <a:pt x="3288" y="6"/>
                    <a:pt x="3266" y="17"/>
                  </a:cubicBezTo>
                  <a:cubicBezTo>
                    <a:pt x="3038" y="112"/>
                    <a:pt x="2798" y="142"/>
                    <a:pt x="2551" y="142"/>
                  </a:cubicBezTo>
                  <a:cubicBezTo>
                    <a:pt x="2111" y="142"/>
                    <a:pt x="1652" y="46"/>
                    <a:pt x="1213" y="46"/>
                  </a:cubicBezTo>
                  <a:cubicBezTo>
                    <a:pt x="811" y="46"/>
                    <a:pt x="425" y="127"/>
                    <a:pt x="84" y="436"/>
                  </a:cubicBezTo>
                  <a:lnTo>
                    <a:pt x="1" y="436"/>
                  </a:lnTo>
                  <a:cubicBezTo>
                    <a:pt x="653" y="1029"/>
                    <a:pt x="1473" y="1369"/>
                    <a:pt x="2342" y="1369"/>
                  </a:cubicBezTo>
                  <a:cubicBezTo>
                    <a:pt x="2700" y="1369"/>
                    <a:pt x="3067" y="1312"/>
                    <a:pt x="3433" y="1189"/>
                  </a:cubicBezTo>
                  <a:cubicBezTo>
                    <a:pt x="3684" y="1106"/>
                    <a:pt x="3936" y="687"/>
                    <a:pt x="3852" y="436"/>
                  </a:cubicBezTo>
                  <a:cubicBezTo>
                    <a:pt x="3779" y="218"/>
                    <a:pt x="3518" y="1"/>
                    <a:pt x="3341" y="1"/>
                  </a:cubicBezTo>
                  <a:close/>
                </a:path>
              </a:pathLst>
            </a:custGeom>
            <a:solidFill>
              <a:srgbClr val="80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0" name="Google Shape;14750;p16"/>
            <p:cNvSpPr/>
            <p:nvPr/>
          </p:nvSpPr>
          <p:spPr>
            <a:xfrm>
              <a:off x="3593375" y="985175"/>
              <a:ext cx="106750" cy="33275"/>
            </a:xfrm>
            <a:custGeom>
              <a:avLst/>
              <a:gdLst/>
              <a:ahLst/>
              <a:cxnLst/>
              <a:rect l="l" t="t" r="r" b="b"/>
              <a:pathLst>
                <a:path w="4270" h="1331" extrusionOk="0">
                  <a:moveTo>
                    <a:pt x="719" y="0"/>
                  </a:moveTo>
                  <a:cubicBezTo>
                    <a:pt x="488" y="0"/>
                    <a:pt x="248" y="27"/>
                    <a:pt x="0" y="90"/>
                  </a:cubicBezTo>
                  <a:cubicBezTo>
                    <a:pt x="691" y="1103"/>
                    <a:pt x="1483" y="1331"/>
                    <a:pt x="2292" y="1331"/>
                  </a:cubicBezTo>
                  <a:cubicBezTo>
                    <a:pt x="2955" y="1331"/>
                    <a:pt x="3629" y="1178"/>
                    <a:pt x="4270" y="1178"/>
                  </a:cubicBezTo>
                  <a:cubicBezTo>
                    <a:pt x="3129" y="893"/>
                    <a:pt x="2049" y="0"/>
                    <a:pt x="719" y="0"/>
                  </a:cubicBezTo>
                  <a:close/>
                </a:path>
              </a:pathLst>
            </a:custGeom>
            <a:solidFill>
              <a:srgbClr val="86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1" name="Google Shape;14751;p16"/>
            <p:cNvSpPr/>
            <p:nvPr/>
          </p:nvSpPr>
          <p:spPr>
            <a:xfrm>
              <a:off x="3300350" y="976925"/>
              <a:ext cx="87925" cy="35400"/>
            </a:xfrm>
            <a:custGeom>
              <a:avLst/>
              <a:gdLst/>
              <a:ahLst/>
              <a:cxnLst/>
              <a:rect l="l" t="t" r="r" b="b"/>
              <a:pathLst>
                <a:path w="3517" h="1416" extrusionOk="0">
                  <a:moveTo>
                    <a:pt x="84" y="85"/>
                  </a:moveTo>
                  <a:lnTo>
                    <a:pt x="0" y="168"/>
                  </a:lnTo>
                  <a:cubicBezTo>
                    <a:pt x="543" y="1091"/>
                    <a:pt x="1297" y="1416"/>
                    <a:pt x="2125" y="1416"/>
                  </a:cubicBezTo>
                  <a:cubicBezTo>
                    <a:pt x="2574" y="1416"/>
                    <a:pt x="3046" y="1320"/>
                    <a:pt x="3517" y="1173"/>
                  </a:cubicBezTo>
                  <a:lnTo>
                    <a:pt x="3517" y="671"/>
                  </a:lnTo>
                  <a:cubicBezTo>
                    <a:pt x="2512" y="1"/>
                    <a:pt x="1172" y="252"/>
                    <a:pt x="84" y="85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2" name="Google Shape;14752;p16"/>
            <p:cNvSpPr/>
            <p:nvPr/>
          </p:nvSpPr>
          <p:spPr>
            <a:xfrm>
              <a:off x="3172675" y="909825"/>
              <a:ext cx="37700" cy="33650"/>
            </a:xfrm>
            <a:custGeom>
              <a:avLst/>
              <a:gdLst/>
              <a:ahLst/>
              <a:cxnLst/>
              <a:rect l="l" t="t" r="r" b="b"/>
              <a:pathLst>
                <a:path w="1508" h="1346" extrusionOk="0">
                  <a:moveTo>
                    <a:pt x="772" y="0"/>
                  </a:moveTo>
                  <a:cubicBezTo>
                    <a:pt x="739" y="0"/>
                    <a:pt x="705" y="2"/>
                    <a:pt x="670" y="6"/>
                  </a:cubicBezTo>
                  <a:cubicBezTo>
                    <a:pt x="0" y="173"/>
                    <a:pt x="670" y="843"/>
                    <a:pt x="586" y="1262"/>
                  </a:cubicBezTo>
                  <a:lnTo>
                    <a:pt x="1507" y="1345"/>
                  </a:lnTo>
                  <a:cubicBezTo>
                    <a:pt x="1507" y="787"/>
                    <a:pt x="1431" y="0"/>
                    <a:pt x="772" y="0"/>
                  </a:cubicBezTo>
                  <a:close/>
                </a:path>
              </a:pathLst>
            </a:custGeom>
            <a:solidFill>
              <a:srgbClr val="86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3" name="Google Shape;14753;p16"/>
            <p:cNvSpPr/>
            <p:nvPr/>
          </p:nvSpPr>
          <p:spPr>
            <a:xfrm>
              <a:off x="3545450" y="970325"/>
              <a:ext cx="29100" cy="19200"/>
            </a:xfrm>
            <a:custGeom>
              <a:avLst/>
              <a:gdLst/>
              <a:ahLst/>
              <a:cxnLst/>
              <a:rect l="l" t="t" r="r" b="b"/>
              <a:pathLst>
                <a:path w="1164" h="768" extrusionOk="0">
                  <a:moveTo>
                    <a:pt x="332" y="1"/>
                  </a:moveTo>
                  <a:cubicBezTo>
                    <a:pt x="126" y="1"/>
                    <a:pt x="1" y="283"/>
                    <a:pt x="75" y="432"/>
                  </a:cubicBezTo>
                  <a:cubicBezTo>
                    <a:pt x="159" y="600"/>
                    <a:pt x="410" y="684"/>
                    <a:pt x="578" y="767"/>
                  </a:cubicBezTo>
                  <a:cubicBezTo>
                    <a:pt x="912" y="684"/>
                    <a:pt x="1164" y="600"/>
                    <a:pt x="996" y="349"/>
                  </a:cubicBezTo>
                  <a:cubicBezTo>
                    <a:pt x="829" y="98"/>
                    <a:pt x="661" y="14"/>
                    <a:pt x="410" y="14"/>
                  </a:cubicBezTo>
                  <a:cubicBezTo>
                    <a:pt x="383" y="5"/>
                    <a:pt x="357" y="1"/>
                    <a:pt x="332" y="1"/>
                  </a:cubicBezTo>
                  <a:close/>
                </a:path>
              </a:pathLst>
            </a:custGeom>
            <a:solidFill>
              <a:srgbClr val="7B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4" name="Google Shape;14754;p16"/>
            <p:cNvSpPr/>
            <p:nvPr/>
          </p:nvSpPr>
          <p:spPr>
            <a:xfrm>
              <a:off x="3794300" y="1021300"/>
              <a:ext cx="16750" cy="18050"/>
            </a:xfrm>
            <a:custGeom>
              <a:avLst/>
              <a:gdLst/>
              <a:ahLst/>
              <a:cxnLst/>
              <a:rect l="l" t="t" r="r" b="b"/>
              <a:pathLst>
                <a:path w="670" h="722" extrusionOk="0">
                  <a:moveTo>
                    <a:pt x="297" y="0"/>
                  </a:moveTo>
                  <a:cubicBezTo>
                    <a:pt x="131" y="0"/>
                    <a:pt x="0" y="138"/>
                    <a:pt x="0" y="319"/>
                  </a:cubicBezTo>
                  <a:cubicBezTo>
                    <a:pt x="0" y="486"/>
                    <a:pt x="84" y="570"/>
                    <a:pt x="168" y="654"/>
                  </a:cubicBezTo>
                  <a:cubicBezTo>
                    <a:pt x="238" y="701"/>
                    <a:pt x="301" y="721"/>
                    <a:pt x="358" y="721"/>
                  </a:cubicBezTo>
                  <a:cubicBezTo>
                    <a:pt x="506" y="721"/>
                    <a:pt x="610" y="584"/>
                    <a:pt x="670" y="403"/>
                  </a:cubicBezTo>
                  <a:cubicBezTo>
                    <a:pt x="586" y="235"/>
                    <a:pt x="586" y="68"/>
                    <a:pt x="502" y="68"/>
                  </a:cubicBezTo>
                  <a:cubicBezTo>
                    <a:pt x="432" y="21"/>
                    <a:pt x="362" y="0"/>
                    <a:pt x="297" y="0"/>
                  </a:cubicBezTo>
                  <a:close/>
                </a:path>
              </a:pathLst>
            </a:custGeom>
            <a:solidFill>
              <a:srgbClr val="A6C6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5" name="Google Shape;14755;p16"/>
            <p:cNvSpPr/>
            <p:nvPr/>
          </p:nvSpPr>
          <p:spPr>
            <a:xfrm>
              <a:off x="3572850" y="918325"/>
              <a:ext cx="14250" cy="14125"/>
            </a:xfrm>
            <a:custGeom>
              <a:avLst/>
              <a:gdLst/>
              <a:ahLst/>
              <a:cxnLst/>
              <a:rect l="l" t="t" r="r" b="b"/>
              <a:pathLst>
                <a:path w="570" h="565" extrusionOk="0">
                  <a:moveTo>
                    <a:pt x="68" y="1"/>
                  </a:moveTo>
                  <a:cubicBezTo>
                    <a:pt x="206" y="139"/>
                    <a:pt x="1" y="565"/>
                    <a:pt x="258" y="565"/>
                  </a:cubicBezTo>
                  <a:cubicBezTo>
                    <a:pt x="312" y="565"/>
                    <a:pt x="385" y="546"/>
                    <a:pt x="486" y="503"/>
                  </a:cubicBezTo>
                  <a:cubicBezTo>
                    <a:pt x="570" y="419"/>
                    <a:pt x="319" y="85"/>
                    <a:pt x="68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6" name="Google Shape;14756;p16"/>
            <p:cNvSpPr/>
            <p:nvPr/>
          </p:nvSpPr>
          <p:spPr>
            <a:xfrm>
              <a:off x="2948725" y="967775"/>
              <a:ext cx="2553475" cy="725825"/>
            </a:xfrm>
            <a:custGeom>
              <a:avLst/>
              <a:gdLst/>
              <a:ahLst/>
              <a:cxnLst/>
              <a:rect l="l" t="t" r="r" b="b"/>
              <a:pathLst>
                <a:path w="102139" h="29033" extrusionOk="0">
                  <a:moveTo>
                    <a:pt x="1057" y="0"/>
                  </a:moveTo>
                  <a:cubicBezTo>
                    <a:pt x="704" y="0"/>
                    <a:pt x="351" y="11"/>
                    <a:pt x="0" y="32"/>
                  </a:cubicBezTo>
                  <a:cubicBezTo>
                    <a:pt x="335" y="702"/>
                    <a:pt x="2261" y="367"/>
                    <a:pt x="1256" y="2041"/>
                  </a:cubicBezTo>
                  <a:cubicBezTo>
                    <a:pt x="1256" y="2125"/>
                    <a:pt x="1675" y="2544"/>
                    <a:pt x="1926" y="2711"/>
                  </a:cubicBezTo>
                  <a:cubicBezTo>
                    <a:pt x="2625" y="3566"/>
                    <a:pt x="3685" y="4060"/>
                    <a:pt x="4770" y="4060"/>
                  </a:cubicBezTo>
                  <a:cubicBezTo>
                    <a:pt x="4854" y="4060"/>
                    <a:pt x="4939" y="4057"/>
                    <a:pt x="5024" y="4051"/>
                  </a:cubicBezTo>
                  <a:cubicBezTo>
                    <a:pt x="5275" y="4017"/>
                    <a:pt x="5526" y="4000"/>
                    <a:pt x="5776" y="4000"/>
                  </a:cubicBezTo>
                  <a:cubicBezTo>
                    <a:pt x="6775" y="4000"/>
                    <a:pt x="7753" y="4268"/>
                    <a:pt x="8624" y="4804"/>
                  </a:cubicBezTo>
                  <a:cubicBezTo>
                    <a:pt x="9628" y="5390"/>
                    <a:pt x="10884" y="5474"/>
                    <a:pt x="11554" y="6144"/>
                  </a:cubicBezTo>
                  <a:cubicBezTo>
                    <a:pt x="11927" y="6548"/>
                    <a:pt x="12288" y="6675"/>
                    <a:pt x="12643" y="6675"/>
                  </a:cubicBezTo>
                  <a:cubicBezTo>
                    <a:pt x="13242" y="6675"/>
                    <a:pt x="13821" y="6311"/>
                    <a:pt x="14400" y="6311"/>
                  </a:cubicBezTo>
                  <a:cubicBezTo>
                    <a:pt x="16075" y="6395"/>
                    <a:pt x="17330" y="7567"/>
                    <a:pt x="19005" y="7567"/>
                  </a:cubicBezTo>
                  <a:cubicBezTo>
                    <a:pt x="19431" y="7567"/>
                    <a:pt x="19901" y="7744"/>
                    <a:pt x="20352" y="7744"/>
                  </a:cubicBezTo>
                  <a:cubicBezTo>
                    <a:pt x="20521" y="7744"/>
                    <a:pt x="20687" y="7719"/>
                    <a:pt x="20847" y="7651"/>
                  </a:cubicBezTo>
                  <a:cubicBezTo>
                    <a:pt x="21008" y="7590"/>
                    <a:pt x="21159" y="7559"/>
                    <a:pt x="21294" y="7559"/>
                  </a:cubicBezTo>
                  <a:cubicBezTo>
                    <a:pt x="21719" y="7559"/>
                    <a:pt x="21978" y="7872"/>
                    <a:pt x="21851" y="8572"/>
                  </a:cubicBezTo>
                  <a:cubicBezTo>
                    <a:pt x="21851" y="8823"/>
                    <a:pt x="21935" y="9158"/>
                    <a:pt x="22019" y="9492"/>
                  </a:cubicBezTo>
                  <a:cubicBezTo>
                    <a:pt x="22869" y="9492"/>
                    <a:pt x="23433" y="9064"/>
                    <a:pt x="24305" y="9064"/>
                  </a:cubicBezTo>
                  <a:cubicBezTo>
                    <a:pt x="24378" y="9064"/>
                    <a:pt x="24453" y="9067"/>
                    <a:pt x="24530" y="9074"/>
                  </a:cubicBezTo>
                  <a:cubicBezTo>
                    <a:pt x="25336" y="9141"/>
                    <a:pt x="26088" y="9693"/>
                    <a:pt x="26915" y="9693"/>
                  </a:cubicBezTo>
                  <a:cubicBezTo>
                    <a:pt x="27120" y="9693"/>
                    <a:pt x="27329" y="9659"/>
                    <a:pt x="27544" y="9576"/>
                  </a:cubicBezTo>
                  <a:lnTo>
                    <a:pt x="28046" y="9576"/>
                  </a:lnTo>
                  <a:cubicBezTo>
                    <a:pt x="28214" y="9744"/>
                    <a:pt x="28381" y="9995"/>
                    <a:pt x="28465" y="10246"/>
                  </a:cubicBezTo>
                  <a:cubicBezTo>
                    <a:pt x="28745" y="10463"/>
                    <a:pt x="29059" y="10508"/>
                    <a:pt x="29381" y="10508"/>
                  </a:cubicBezTo>
                  <a:cubicBezTo>
                    <a:pt x="29606" y="10508"/>
                    <a:pt x="29835" y="10486"/>
                    <a:pt x="30060" y="10486"/>
                  </a:cubicBezTo>
                  <a:cubicBezTo>
                    <a:pt x="30383" y="10486"/>
                    <a:pt x="30697" y="10531"/>
                    <a:pt x="30977" y="10748"/>
                  </a:cubicBezTo>
                  <a:cubicBezTo>
                    <a:pt x="31228" y="10916"/>
                    <a:pt x="31507" y="10953"/>
                    <a:pt x="31795" y="10953"/>
                  </a:cubicBezTo>
                  <a:cubicBezTo>
                    <a:pt x="32026" y="10953"/>
                    <a:pt x="32263" y="10929"/>
                    <a:pt x="32496" y="10929"/>
                  </a:cubicBezTo>
                  <a:cubicBezTo>
                    <a:pt x="32845" y="10929"/>
                    <a:pt x="33187" y="10983"/>
                    <a:pt x="33488" y="11251"/>
                  </a:cubicBezTo>
                  <a:cubicBezTo>
                    <a:pt x="33823" y="11585"/>
                    <a:pt x="34242" y="11502"/>
                    <a:pt x="34577" y="11753"/>
                  </a:cubicBezTo>
                  <a:lnTo>
                    <a:pt x="35079" y="11753"/>
                  </a:lnTo>
                  <a:cubicBezTo>
                    <a:pt x="35246" y="11920"/>
                    <a:pt x="35414" y="12088"/>
                    <a:pt x="35581" y="12255"/>
                  </a:cubicBezTo>
                  <a:lnTo>
                    <a:pt x="36084" y="12255"/>
                  </a:lnTo>
                  <a:cubicBezTo>
                    <a:pt x="36209" y="12381"/>
                    <a:pt x="36397" y="12444"/>
                    <a:pt x="36586" y="12444"/>
                  </a:cubicBezTo>
                  <a:cubicBezTo>
                    <a:pt x="36774" y="12444"/>
                    <a:pt x="36963" y="12381"/>
                    <a:pt x="37088" y="12255"/>
                  </a:cubicBezTo>
                  <a:lnTo>
                    <a:pt x="37590" y="12255"/>
                  </a:lnTo>
                  <a:cubicBezTo>
                    <a:pt x="37758" y="12423"/>
                    <a:pt x="37925" y="12506"/>
                    <a:pt x="38093" y="12674"/>
                  </a:cubicBezTo>
                  <a:lnTo>
                    <a:pt x="39600" y="12674"/>
                  </a:lnTo>
                  <a:cubicBezTo>
                    <a:pt x="39725" y="12841"/>
                    <a:pt x="39914" y="12925"/>
                    <a:pt x="40102" y="12925"/>
                  </a:cubicBezTo>
                  <a:cubicBezTo>
                    <a:pt x="40290" y="12925"/>
                    <a:pt x="40479" y="12841"/>
                    <a:pt x="40604" y="12674"/>
                  </a:cubicBezTo>
                  <a:lnTo>
                    <a:pt x="41107" y="13176"/>
                  </a:lnTo>
                  <a:cubicBezTo>
                    <a:pt x="42028" y="13344"/>
                    <a:pt x="43116" y="13092"/>
                    <a:pt x="43618" y="14181"/>
                  </a:cubicBezTo>
                  <a:lnTo>
                    <a:pt x="44707" y="14181"/>
                  </a:lnTo>
                  <a:cubicBezTo>
                    <a:pt x="44790" y="14348"/>
                    <a:pt x="45042" y="14516"/>
                    <a:pt x="45209" y="14683"/>
                  </a:cubicBezTo>
                  <a:lnTo>
                    <a:pt x="46214" y="14683"/>
                  </a:lnTo>
                  <a:cubicBezTo>
                    <a:pt x="46465" y="14892"/>
                    <a:pt x="46737" y="14892"/>
                    <a:pt x="46998" y="14892"/>
                  </a:cubicBezTo>
                  <a:cubicBezTo>
                    <a:pt x="47260" y="14892"/>
                    <a:pt x="47511" y="14892"/>
                    <a:pt x="47721" y="15102"/>
                  </a:cubicBezTo>
                  <a:lnTo>
                    <a:pt x="49311" y="16609"/>
                  </a:lnTo>
                  <a:cubicBezTo>
                    <a:pt x="49369" y="16623"/>
                    <a:pt x="49429" y="16630"/>
                    <a:pt x="49489" y="16630"/>
                  </a:cubicBezTo>
                  <a:cubicBezTo>
                    <a:pt x="49782" y="16630"/>
                    <a:pt x="50093" y="16467"/>
                    <a:pt x="50232" y="16190"/>
                  </a:cubicBezTo>
                  <a:cubicBezTo>
                    <a:pt x="50300" y="16182"/>
                    <a:pt x="50366" y="16178"/>
                    <a:pt x="50431" y="16178"/>
                  </a:cubicBezTo>
                  <a:cubicBezTo>
                    <a:pt x="51506" y="16178"/>
                    <a:pt x="52268" y="17265"/>
                    <a:pt x="53297" y="17265"/>
                  </a:cubicBezTo>
                  <a:cubicBezTo>
                    <a:pt x="53442" y="17265"/>
                    <a:pt x="53592" y="17244"/>
                    <a:pt x="53748" y="17195"/>
                  </a:cubicBezTo>
                  <a:cubicBezTo>
                    <a:pt x="53900" y="17184"/>
                    <a:pt x="54051" y="17179"/>
                    <a:pt x="54202" y="17179"/>
                  </a:cubicBezTo>
                  <a:cubicBezTo>
                    <a:pt x="55220" y="17179"/>
                    <a:pt x="56222" y="17416"/>
                    <a:pt x="57097" y="17781"/>
                  </a:cubicBezTo>
                  <a:cubicBezTo>
                    <a:pt x="58084" y="18196"/>
                    <a:pt x="59071" y="18644"/>
                    <a:pt x="60078" y="18644"/>
                  </a:cubicBezTo>
                  <a:cubicBezTo>
                    <a:pt x="60694" y="18644"/>
                    <a:pt x="61317" y="18477"/>
                    <a:pt x="61953" y="18032"/>
                  </a:cubicBezTo>
                  <a:cubicBezTo>
                    <a:pt x="62042" y="17973"/>
                    <a:pt x="62131" y="17945"/>
                    <a:pt x="62209" y="17945"/>
                  </a:cubicBezTo>
                  <a:cubicBezTo>
                    <a:pt x="62350" y="17945"/>
                    <a:pt x="62455" y="18037"/>
                    <a:pt x="62455" y="18199"/>
                  </a:cubicBezTo>
                  <a:cubicBezTo>
                    <a:pt x="62288" y="19371"/>
                    <a:pt x="63125" y="19622"/>
                    <a:pt x="63878" y="19957"/>
                  </a:cubicBezTo>
                  <a:cubicBezTo>
                    <a:pt x="63995" y="20002"/>
                    <a:pt x="64099" y="20022"/>
                    <a:pt x="64194" y="20022"/>
                  </a:cubicBezTo>
                  <a:cubicBezTo>
                    <a:pt x="64920" y="20022"/>
                    <a:pt x="65064" y="18844"/>
                    <a:pt x="65850" y="18844"/>
                  </a:cubicBezTo>
                  <a:cubicBezTo>
                    <a:pt x="65914" y="18844"/>
                    <a:pt x="65982" y="18852"/>
                    <a:pt x="66055" y="18869"/>
                  </a:cubicBezTo>
                  <a:cubicBezTo>
                    <a:pt x="66474" y="19539"/>
                    <a:pt x="66557" y="20460"/>
                    <a:pt x="67478" y="20962"/>
                  </a:cubicBezTo>
                  <a:cubicBezTo>
                    <a:pt x="67744" y="21117"/>
                    <a:pt x="67993" y="21178"/>
                    <a:pt x="68234" y="21178"/>
                  </a:cubicBezTo>
                  <a:cubicBezTo>
                    <a:pt x="68905" y="21178"/>
                    <a:pt x="69525" y="20706"/>
                    <a:pt x="70325" y="20460"/>
                  </a:cubicBezTo>
                  <a:lnTo>
                    <a:pt x="70325" y="20460"/>
                  </a:lnTo>
                  <a:cubicBezTo>
                    <a:pt x="70074" y="21046"/>
                    <a:pt x="69990" y="21381"/>
                    <a:pt x="69906" y="21632"/>
                  </a:cubicBezTo>
                  <a:lnTo>
                    <a:pt x="70827" y="21632"/>
                  </a:lnTo>
                  <a:cubicBezTo>
                    <a:pt x="71329" y="22134"/>
                    <a:pt x="71999" y="21715"/>
                    <a:pt x="72334" y="22134"/>
                  </a:cubicBezTo>
                  <a:cubicBezTo>
                    <a:pt x="72483" y="22103"/>
                    <a:pt x="72631" y="22089"/>
                    <a:pt x="72778" y="22089"/>
                  </a:cubicBezTo>
                  <a:cubicBezTo>
                    <a:pt x="73835" y="22089"/>
                    <a:pt x="74865" y="22794"/>
                    <a:pt x="75943" y="22794"/>
                  </a:cubicBezTo>
                  <a:cubicBezTo>
                    <a:pt x="76324" y="22794"/>
                    <a:pt x="76710" y="22706"/>
                    <a:pt x="77106" y="22469"/>
                  </a:cubicBezTo>
                  <a:cubicBezTo>
                    <a:pt x="77129" y="22446"/>
                    <a:pt x="77156" y="22435"/>
                    <a:pt x="77184" y="22435"/>
                  </a:cubicBezTo>
                  <a:cubicBezTo>
                    <a:pt x="77363" y="22435"/>
                    <a:pt x="77632" y="22839"/>
                    <a:pt x="77776" y="23055"/>
                  </a:cubicBezTo>
                  <a:cubicBezTo>
                    <a:pt x="78502" y="23781"/>
                    <a:pt x="79489" y="24247"/>
                    <a:pt x="80531" y="24247"/>
                  </a:cubicBezTo>
                  <a:cubicBezTo>
                    <a:pt x="80810" y="24247"/>
                    <a:pt x="81093" y="24214"/>
                    <a:pt x="81376" y="24143"/>
                  </a:cubicBezTo>
                  <a:cubicBezTo>
                    <a:pt x="81711" y="24478"/>
                    <a:pt x="81627" y="24897"/>
                    <a:pt x="81878" y="25148"/>
                  </a:cubicBezTo>
                  <a:lnTo>
                    <a:pt x="82464" y="25567"/>
                  </a:lnTo>
                  <a:cubicBezTo>
                    <a:pt x="82522" y="25581"/>
                    <a:pt x="82582" y="25588"/>
                    <a:pt x="82642" y="25588"/>
                  </a:cubicBezTo>
                  <a:cubicBezTo>
                    <a:pt x="82935" y="25588"/>
                    <a:pt x="83246" y="25425"/>
                    <a:pt x="83385" y="25148"/>
                  </a:cubicBezTo>
                  <a:cubicBezTo>
                    <a:pt x="83967" y="25439"/>
                    <a:pt x="84548" y="25667"/>
                    <a:pt x="85130" y="25667"/>
                  </a:cubicBezTo>
                  <a:cubicBezTo>
                    <a:pt x="85218" y="25667"/>
                    <a:pt x="85306" y="25661"/>
                    <a:pt x="85394" y="25650"/>
                  </a:cubicBezTo>
                  <a:cubicBezTo>
                    <a:pt x="85897" y="25985"/>
                    <a:pt x="86650" y="25985"/>
                    <a:pt x="86985" y="26655"/>
                  </a:cubicBezTo>
                  <a:lnTo>
                    <a:pt x="87404" y="26655"/>
                  </a:lnTo>
                  <a:lnTo>
                    <a:pt x="87990" y="27074"/>
                  </a:lnTo>
                  <a:lnTo>
                    <a:pt x="89915" y="27157"/>
                  </a:lnTo>
                  <a:cubicBezTo>
                    <a:pt x="90054" y="27435"/>
                    <a:pt x="90308" y="27597"/>
                    <a:pt x="90581" y="27597"/>
                  </a:cubicBezTo>
                  <a:cubicBezTo>
                    <a:pt x="90637" y="27597"/>
                    <a:pt x="90695" y="27590"/>
                    <a:pt x="90752" y="27576"/>
                  </a:cubicBezTo>
                  <a:cubicBezTo>
                    <a:pt x="91398" y="27576"/>
                    <a:pt x="91614" y="26838"/>
                    <a:pt x="92189" y="26838"/>
                  </a:cubicBezTo>
                  <a:cubicBezTo>
                    <a:pt x="92285" y="26838"/>
                    <a:pt x="92391" y="26858"/>
                    <a:pt x="92511" y="26906"/>
                  </a:cubicBezTo>
                  <a:cubicBezTo>
                    <a:pt x="93180" y="27157"/>
                    <a:pt x="93766" y="27325"/>
                    <a:pt x="94436" y="27325"/>
                  </a:cubicBezTo>
                  <a:cubicBezTo>
                    <a:pt x="94459" y="27328"/>
                    <a:pt x="94482" y="27330"/>
                    <a:pt x="94505" y="27330"/>
                  </a:cubicBezTo>
                  <a:cubicBezTo>
                    <a:pt x="94798" y="27330"/>
                    <a:pt x="95158" y="27059"/>
                    <a:pt x="95455" y="27059"/>
                  </a:cubicBezTo>
                  <a:cubicBezTo>
                    <a:pt x="95665" y="27059"/>
                    <a:pt x="95844" y="27195"/>
                    <a:pt x="95943" y="27660"/>
                  </a:cubicBezTo>
                  <a:cubicBezTo>
                    <a:pt x="96027" y="28022"/>
                    <a:pt x="96185" y="28125"/>
                    <a:pt x="96368" y="28125"/>
                  </a:cubicBezTo>
                  <a:cubicBezTo>
                    <a:pt x="96605" y="28125"/>
                    <a:pt x="96883" y="27953"/>
                    <a:pt x="97095" y="27953"/>
                  </a:cubicBezTo>
                  <a:cubicBezTo>
                    <a:pt x="97211" y="27953"/>
                    <a:pt x="97307" y="28004"/>
                    <a:pt x="97366" y="28162"/>
                  </a:cubicBezTo>
                  <a:cubicBezTo>
                    <a:pt x="97509" y="28732"/>
                    <a:pt x="97975" y="29033"/>
                    <a:pt x="98459" y="29033"/>
                  </a:cubicBezTo>
                  <a:cubicBezTo>
                    <a:pt x="98827" y="29033"/>
                    <a:pt x="99206" y="28859"/>
                    <a:pt x="99459" y="28497"/>
                  </a:cubicBezTo>
                  <a:cubicBezTo>
                    <a:pt x="99870" y="27778"/>
                    <a:pt x="100407" y="27689"/>
                    <a:pt x="100973" y="27689"/>
                  </a:cubicBezTo>
                  <a:cubicBezTo>
                    <a:pt x="101159" y="27689"/>
                    <a:pt x="101349" y="27699"/>
                    <a:pt x="101538" y="27699"/>
                  </a:cubicBezTo>
                  <a:cubicBezTo>
                    <a:pt x="101711" y="27699"/>
                    <a:pt x="101884" y="27690"/>
                    <a:pt x="102055" y="27660"/>
                  </a:cubicBezTo>
                  <a:cubicBezTo>
                    <a:pt x="102138" y="27408"/>
                    <a:pt x="102138" y="27157"/>
                    <a:pt x="101971" y="26990"/>
                  </a:cubicBezTo>
                  <a:cubicBezTo>
                    <a:pt x="100870" y="26403"/>
                    <a:pt x="99640" y="26137"/>
                    <a:pt x="98450" y="26137"/>
                  </a:cubicBezTo>
                  <a:cubicBezTo>
                    <a:pt x="98283" y="26137"/>
                    <a:pt x="98117" y="26142"/>
                    <a:pt x="97952" y="26153"/>
                  </a:cubicBezTo>
                  <a:cubicBezTo>
                    <a:pt x="97883" y="26167"/>
                    <a:pt x="97813" y="26174"/>
                    <a:pt x="97744" y="26174"/>
                  </a:cubicBezTo>
                  <a:cubicBezTo>
                    <a:pt x="97401" y="26174"/>
                    <a:pt x="97087" y="25999"/>
                    <a:pt x="96948" y="25650"/>
                  </a:cubicBezTo>
                  <a:cubicBezTo>
                    <a:pt x="96529" y="25148"/>
                    <a:pt x="95776" y="25567"/>
                    <a:pt x="95357" y="25148"/>
                  </a:cubicBezTo>
                  <a:lnTo>
                    <a:pt x="94938" y="25148"/>
                  </a:lnTo>
                  <a:cubicBezTo>
                    <a:pt x="94771" y="24981"/>
                    <a:pt x="94520" y="24813"/>
                    <a:pt x="94352" y="24729"/>
                  </a:cubicBezTo>
                  <a:lnTo>
                    <a:pt x="93934" y="24729"/>
                  </a:lnTo>
                  <a:cubicBezTo>
                    <a:pt x="93264" y="23976"/>
                    <a:pt x="92259" y="23976"/>
                    <a:pt x="91422" y="23641"/>
                  </a:cubicBezTo>
                  <a:lnTo>
                    <a:pt x="77357" y="18534"/>
                  </a:lnTo>
                  <a:cubicBezTo>
                    <a:pt x="76939" y="17697"/>
                    <a:pt x="75934" y="18116"/>
                    <a:pt x="75348" y="17613"/>
                  </a:cubicBezTo>
                  <a:lnTo>
                    <a:pt x="74846" y="17613"/>
                  </a:lnTo>
                  <a:cubicBezTo>
                    <a:pt x="72502" y="17111"/>
                    <a:pt x="70325" y="16274"/>
                    <a:pt x="68232" y="15185"/>
                  </a:cubicBezTo>
                  <a:cubicBezTo>
                    <a:pt x="66557" y="14850"/>
                    <a:pt x="64883" y="14348"/>
                    <a:pt x="63292" y="13678"/>
                  </a:cubicBezTo>
                  <a:lnTo>
                    <a:pt x="62790" y="13595"/>
                  </a:lnTo>
                  <a:cubicBezTo>
                    <a:pt x="62522" y="13386"/>
                    <a:pt x="62223" y="13337"/>
                    <a:pt x="61910" y="13337"/>
                  </a:cubicBezTo>
                  <a:cubicBezTo>
                    <a:pt x="61626" y="13337"/>
                    <a:pt x="61331" y="13378"/>
                    <a:pt x="61039" y="13378"/>
                  </a:cubicBezTo>
                  <a:cubicBezTo>
                    <a:pt x="60750" y="13378"/>
                    <a:pt x="60464" y="13337"/>
                    <a:pt x="60195" y="13176"/>
                  </a:cubicBezTo>
                  <a:cubicBezTo>
                    <a:pt x="60027" y="13176"/>
                    <a:pt x="59860" y="13092"/>
                    <a:pt x="59776" y="13092"/>
                  </a:cubicBezTo>
                  <a:cubicBezTo>
                    <a:pt x="59466" y="12875"/>
                    <a:pt x="59144" y="12830"/>
                    <a:pt x="58819" y="12830"/>
                  </a:cubicBezTo>
                  <a:cubicBezTo>
                    <a:pt x="58592" y="12830"/>
                    <a:pt x="58365" y="12852"/>
                    <a:pt x="58138" y="12852"/>
                  </a:cubicBezTo>
                  <a:cubicBezTo>
                    <a:pt x="57813" y="12852"/>
                    <a:pt x="57491" y="12807"/>
                    <a:pt x="57181" y="12590"/>
                  </a:cubicBezTo>
                  <a:cubicBezTo>
                    <a:pt x="57097" y="12632"/>
                    <a:pt x="57034" y="12653"/>
                    <a:pt x="56972" y="12653"/>
                  </a:cubicBezTo>
                  <a:cubicBezTo>
                    <a:pt x="56909" y="12653"/>
                    <a:pt x="56846" y="12632"/>
                    <a:pt x="56762" y="12590"/>
                  </a:cubicBezTo>
                  <a:cubicBezTo>
                    <a:pt x="56553" y="12339"/>
                    <a:pt x="56281" y="12339"/>
                    <a:pt x="56009" y="12339"/>
                  </a:cubicBezTo>
                  <a:cubicBezTo>
                    <a:pt x="55737" y="12339"/>
                    <a:pt x="55465" y="12339"/>
                    <a:pt x="55255" y="12088"/>
                  </a:cubicBezTo>
                  <a:cubicBezTo>
                    <a:pt x="54920" y="11837"/>
                    <a:pt x="54502" y="11920"/>
                    <a:pt x="54251" y="11669"/>
                  </a:cubicBezTo>
                  <a:cubicBezTo>
                    <a:pt x="54115" y="11678"/>
                    <a:pt x="53981" y="11682"/>
                    <a:pt x="53847" y="11682"/>
                  </a:cubicBezTo>
                  <a:cubicBezTo>
                    <a:pt x="52659" y="11682"/>
                    <a:pt x="51545" y="11350"/>
                    <a:pt x="50567" y="10748"/>
                  </a:cubicBezTo>
                  <a:cubicBezTo>
                    <a:pt x="48725" y="10330"/>
                    <a:pt x="46883" y="9995"/>
                    <a:pt x="45042" y="9660"/>
                  </a:cubicBezTo>
                  <a:cubicBezTo>
                    <a:pt x="44037" y="9576"/>
                    <a:pt x="42949" y="9241"/>
                    <a:pt x="42111" y="8655"/>
                  </a:cubicBezTo>
                  <a:cubicBezTo>
                    <a:pt x="40856" y="8572"/>
                    <a:pt x="39683" y="8153"/>
                    <a:pt x="38595" y="7567"/>
                  </a:cubicBezTo>
                  <a:cubicBezTo>
                    <a:pt x="36084" y="7483"/>
                    <a:pt x="33739" y="6813"/>
                    <a:pt x="31228" y="6479"/>
                  </a:cubicBezTo>
                  <a:cubicBezTo>
                    <a:pt x="26707" y="5976"/>
                    <a:pt x="22270" y="4972"/>
                    <a:pt x="18000" y="3548"/>
                  </a:cubicBezTo>
                  <a:cubicBezTo>
                    <a:pt x="14651" y="3213"/>
                    <a:pt x="11386" y="2460"/>
                    <a:pt x="8289" y="1372"/>
                  </a:cubicBezTo>
                  <a:cubicBezTo>
                    <a:pt x="5950" y="495"/>
                    <a:pt x="3484" y="0"/>
                    <a:pt x="105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7" name="Google Shape;14757;p16"/>
            <p:cNvSpPr/>
            <p:nvPr/>
          </p:nvSpPr>
          <p:spPr>
            <a:xfrm>
              <a:off x="3285700" y="1631525"/>
              <a:ext cx="2840200" cy="1201400"/>
            </a:xfrm>
            <a:custGeom>
              <a:avLst/>
              <a:gdLst/>
              <a:ahLst/>
              <a:cxnLst/>
              <a:rect l="l" t="t" r="r" b="b"/>
              <a:pathLst>
                <a:path w="113608" h="48056" extrusionOk="0">
                  <a:moveTo>
                    <a:pt x="1340" y="0"/>
                  </a:moveTo>
                  <a:cubicBezTo>
                    <a:pt x="1256" y="0"/>
                    <a:pt x="1172" y="63"/>
                    <a:pt x="1089" y="189"/>
                  </a:cubicBezTo>
                  <a:lnTo>
                    <a:pt x="0" y="1193"/>
                  </a:lnTo>
                  <a:cubicBezTo>
                    <a:pt x="754" y="1863"/>
                    <a:pt x="1675" y="1863"/>
                    <a:pt x="2512" y="2198"/>
                  </a:cubicBezTo>
                  <a:cubicBezTo>
                    <a:pt x="3684" y="2700"/>
                    <a:pt x="5023" y="2868"/>
                    <a:pt x="6112" y="3621"/>
                  </a:cubicBezTo>
                  <a:lnTo>
                    <a:pt x="7535" y="4123"/>
                  </a:lnTo>
                  <a:cubicBezTo>
                    <a:pt x="8205" y="4961"/>
                    <a:pt x="9293" y="4877"/>
                    <a:pt x="10130" y="5212"/>
                  </a:cubicBezTo>
                  <a:cubicBezTo>
                    <a:pt x="10298" y="5463"/>
                    <a:pt x="10570" y="5463"/>
                    <a:pt x="10852" y="5463"/>
                  </a:cubicBezTo>
                  <a:cubicBezTo>
                    <a:pt x="11135" y="5463"/>
                    <a:pt x="11428" y="5463"/>
                    <a:pt x="11637" y="5714"/>
                  </a:cubicBezTo>
                  <a:cubicBezTo>
                    <a:pt x="13312" y="6049"/>
                    <a:pt x="14986" y="6635"/>
                    <a:pt x="16577" y="7221"/>
                  </a:cubicBezTo>
                  <a:cubicBezTo>
                    <a:pt x="21098" y="8644"/>
                    <a:pt x="25451" y="10319"/>
                    <a:pt x="29972" y="11742"/>
                  </a:cubicBezTo>
                  <a:cubicBezTo>
                    <a:pt x="35916" y="13500"/>
                    <a:pt x="41776" y="15760"/>
                    <a:pt x="47720" y="17770"/>
                  </a:cubicBezTo>
                  <a:lnTo>
                    <a:pt x="56762" y="21202"/>
                  </a:lnTo>
                  <a:cubicBezTo>
                    <a:pt x="57767" y="21621"/>
                    <a:pt x="58771" y="21956"/>
                    <a:pt x="59776" y="22374"/>
                  </a:cubicBezTo>
                  <a:cubicBezTo>
                    <a:pt x="63543" y="24049"/>
                    <a:pt x="67311" y="25305"/>
                    <a:pt x="70827" y="27314"/>
                  </a:cubicBezTo>
                  <a:cubicBezTo>
                    <a:pt x="71999" y="27481"/>
                    <a:pt x="73087" y="27900"/>
                    <a:pt x="74092" y="28486"/>
                  </a:cubicBezTo>
                  <a:cubicBezTo>
                    <a:pt x="76771" y="30077"/>
                    <a:pt x="79618" y="31583"/>
                    <a:pt x="82464" y="32839"/>
                  </a:cubicBezTo>
                  <a:cubicBezTo>
                    <a:pt x="84473" y="33844"/>
                    <a:pt x="86650" y="34346"/>
                    <a:pt x="88408" y="35853"/>
                  </a:cubicBezTo>
                  <a:cubicBezTo>
                    <a:pt x="90920" y="36690"/>
                    <a:pt x="93264" y="37862"/>
                    <a:pt x="95441" y="39369"/>
                  </a:cubicBezTo>
                  <a:lnTo>
                    <a:pt x="95943" y="39369"/>
                  </a:lnTo>
                  <a:cubicBezTo>
                    <a:pt x="97534" y="39872"/>
                    <a:pt x="99124" y="40207"/>
                    <a:pt x="100464" y="41379"/>
                  </a:cubicBezTo>
                  <a:lnTo>
                    <a:pt x="100966" y="41379"/>
                  </a:lnTo>
                  <a:cubicBezTo>
                    <a:pt x="101133" y="41462"/>
                    <a:pt x="101301" y="41630"/>
                    <a:pt x="101552" y="41797"/>
                  </a:cubicBezTo>
                  <a:cubicBezTo>
                    <a:pt x="102054" y="41797"/>
                    <a:pt x="102557" y="42048"/>
                    <a:pt x="102975" y="42383"/>
                  </a:cubicBezTo>
                  <a:lnTo>
                    <a:pt x="103478" y="42802"/>
                  </a:lnTo>
                  <a:cubicBezTo>
                    <a:pt x="103561" y="43053"/>
                    <a:pt x="103729" y="43220"/>
                    <a:pt x="103980" y="43220"/>
                  </a:cubicBezTo>
                  <a:lnTo>
                    <a:pt x="104482" y="43220"/>
                  </a:lnTo>
                  <a:cubicBezTo>
                    <a:pt x="104817" y="43555"/>
                    <a:pt x="105236" y="43472"/>
                    <a:pt x="105487" y="43723"/>
                  </a:cubicBezTo>
                  <a:cubicBezTo>
                    <a:pt x="105905" y="43723"/>
                    <a:pt x="106324" y="43890"/>
                    <a:pt x="106492" y="44309"/>
                  </a:cubicBezTo>
                  <a:lnTo>
                    <a:pt x="106659" y="44393"/>
                  </a:lnTo>
                  <a:cubicBezTo>
                    <a:pt x="106910" y="44727"/>
                    <a:pt x="107412" y="44644"/>
                    <a:pt x="107664" y="44895"/>
                  </a:cubicBezTo>
                  <a:cubicBezTo>
                    <a:pt x="107831" y="44895"/>
                    <a:pt x="107998" y="44895"/>
                    <a:pt x="108082" y="44979"/>
                  </a:cubicBezTo>
                  <a:cubicBezTo>
                    <a:pt x="109338" y="45816"/>
                    <a:pt x="110677" y="46486"/>
                    <a:pt x="112101" y="46904"/>
                  </a:cubicBezTo>
                  <a:cubicBezTo>
                    <a:pt x="112268" y="47072"/>
                    <a:pt x="112519" y="47239"/>
                    <a:pt x="112687" y="47490"/>
                  </a:cubicBezTo>
                  <a:lnTo>
                    <a:pt x="113105" y="47993"/>
                  </a:lnTo>
                  <a:cubicBezTo>
                    <a:pt x="113189" y="48034"/>
                    <a:pt x="113273" y="48055"/>
                    <a:pt x="113357" y="48055"/>
                  </a:cubicBezTo>
                  <a:cubicBezTo>
                    <a:pt x="113440" y="48055"/>
                    <a:pt x="113524" y="48034"/>
                    <a:pt x="113608" y="47993"/>
                  </a:cubicBezTo>
                  <a:cubicBezTo>
                    <a:pt x="113357" y="46653"/>
                    <a:pt x="111933" y="45900"/>
                    <a:pt x="112184" y="44393"/>
                  </a:cubicBezTo>
                  <a:lnTo>
                    <a:pt x="112184" y="43890"/>
                  </a:lnTo>
                  <a:cubicBezTo>
                    <a:pt x="112101" y="43848"/>
                    <a:pt x="111996" y="43827"/>
                    <a:pt x="111902" y="43827"/>
                  </a:cubicBezTo>
                  <a:cubicBezTo>
                    <a:pt x="111808" y="43827"/>
                    <a:pt x="111724" y="43848"/>
                    <a:pt x="111682" y="43890"/>
                  </a:cubicBezTo>
                  <a:lnTo>
                    <a:pt x="111682" y="44393"/>
                  </a:lnTo>
                  <a:cubicBezTo>
                    <a:pt x="111382" y="44564"/>
                    <a:pt x="111154" y="44636"/>
                    <a:pt x="110979" y="44636"/>
                  </a:cubicBezTo>
                  <a:cubicBezTo>
                    <a:pt x="110130" y="44636"/>
                    <a:pt x="110506" y="42955"/>
                    <a:pt x="109673" y="42886"/>
                  </a:cubicBezTo>
                  <a:cubicBezTo>
                    <a:pt x="109171" y="43220"/>
                    <a:pt x="108668" y="43388"/>
                    <a:pt x="108166" y="43388"/>
                  </a:cubicBezTo>
                  <a:cubicBezTo>
                    <a:pt x="107831" y="43053"/>
                    <a:pt x="107412" y="43220"/>
                    <a:pt x="107078" y="42886"/>
                  </a:cubicBezTo>
                  <a:cubicBezTo>
                    <a:pt x="107078" y="42886"/>
                    <a:pt x="106994" y="42802"/>
                    <a:pt x="106994" y="42718"/>
                  </a:cubicBezTo>
                  <a:cubicBezTo>
                    <a:pt x="106910" y="42634"/>
                    <a:pt x="106994" y="42467"/>
                    <a:pt x="107078" y="42383"/>
                  </a:cubicBezTo>
                  <a:cubicBezTo>
                    <a:pt x="107329" y="42300"/>
                    <a:pt x="107998" y="42216"/>
                    <a:pt x="107580" y="41965"/>
                  </a:cubicBezTo>
                  <a:cubicBezTo>
                    <a:pt x="106743" y="41379"/>
                    <a:pt x="107580" y="40541"/>
                    <a:pt x="106826" y="39872"/>
                  </a:cubicBezTo>
                  <a:lnTo>
                    <a:pt x="106826" y="39872"/>
                  </a:lnTo>
                  <a:cubicBezTo>
                    <a:pt x="106472" y="40516"/>
                    <a:pt x="106081" y="40714"/>
                    <a:pt x="105638" y="40714"/>
                  </a:cubicBezTo>
                  <a:cubicBezTo>
                    <a:pt x="104930" y="40714"/>
                    <a:pt x="104089" y="40207"/>
                    <a:pt x="103059" y="40207"/>
                  </a:cubicBezTo>
                  <a:cubicBezTo>
                    <a:pt x="104315" y="39872"/>
                    <a:pt x="105319" y="39621"/>
                    <a:pt x="104399" y="38365"/>
                  </a:cubicBezTo>
                  <a:cubicBezTo>
                    <a:pt x="104315" y="38197"/>
                    <a:pt x="104482" y="37779"/>
                    <a:pt x="104482" y="37444"/>
                  </a:cubicBezTo>
                  <a:cubicBezTo>
                    <a:pt x="103812" y="37193"/>
                    <a:pt x="103143" y="37025"/>
                    <a:pt x="102389" y="36942"/>
                  </a:cubicBezTo>
                  <a:cubicBezTo>
                    <a:pt x="101050" y="36942"/>
                    <a:pt x="101552" y="36021"/>
                    <a:pt x="101552" y="35435"/>
                  </a:cubicBezTo>
                  <a:cubicBezTo>
                    <a:pt x="101050" y="35267"/>
                    <a:pt x="100213" y="35518"/>
                    <a:pt x="100464" y="34430"/>
                  </a:cubicBezTo>
                  <a:cubicBezTo>
                    <a:pt x="100316" y="34393"/>
                    <a:pt x="100173" y="34373"/>
                    <a:pt x="100039" y="34373"/>
                  </a:cubicBezTo>
                  <a:cubicBezTo>
                    <a:pt x="99561" y="34373"/>
                    <a:pt x="99190" y="34632"/>
                    <a:pt x="99124" y="35351"/>
                  </a:cubicBezTo>
                  <a:cubicBezTo>
                    <a:pt x="99124" y="35769"/>
                    <a:pt x="98957" y="36104"/>
                    <a:pt x="98622" y="36355"/>
                  </a:cubicBezTo>
                  <a:cubicBezTo>
                    <a:pt x="98301" y="36623"/>
                    <a:pt x="97980" y="36728"/>
                    <a:pt x="97672" y="36728"/>
                  </a:cubicBezTo>
                  <a:cubicBezTo>
                    <a:pt x="97018" y="36728"/>
                    <a:pt x="96425" y="36252"/>
                    <a:pt x="96027" y="35853"/>
                  </a:cubicBezTo>
                  <a:cubicBezTo>
                    <a:pt x="95331" y="35157"/>
                    <a:pt x="94680" y="34868"/>
                    <a:pt x="93993" y="34868"/>
                  </a:cubicBezTo>
                  <a:cubicBezTo>
                    <a:pt x="93357" y="34868"/>
                    <a:pt x="92689" y="35116"/>
                    <a:pt x="91924" y="35518"/>
                  </a:cubicBezTo>
                  <a:cubicBezTo>
                    <a:pt x="91666" y="35647"/>
                    <a:pt x="91465" y="35703"/>
                    <a:pt x="91312" y="35703"/>
                  </a:cubicBezTo>
                  <a:cubicBezTo>
                    <a:pt x="90768" y="35703"/>
                    <a:pt x="90826" y="34999"/>
                    <a:pt x="91087" y="34346"/>
                  </a:cubicBezTo>
                  <a:cubicBezTo>
                    <a:pt x="91003" y="34263"/>
                    <a:pt x="90920" y="34221"/>
                    <a:pt x="90836" y="34221"/>
                  </a:cubicBezTo>
                  <a:cubicBezTo>
                    <a:pt x="90752" y="34221"/>
                    <a:pt x="90669" y="34263"/>
                    <a:pt x="90585" y="34346"/>
                  </a:cubicBezTo>
                  <a:cubicBezTo>
                    <a:pt x="90535" y="34353"/>
                    <a:pt x="90486" y="34357"/>
                    <a:pt x="90437" y="34357"/>
                  </a:cubicBezTo>
                  <a:cubicBezTo>
                    <a:pt x="89917" y="34357"/>
                    <a:pt x="89504" y="33954"/>
                    <a:pt x="89580" y="33342"/>
                  </a:cubicBezTo>
                  <a:cubicBezTo>
                    <a:pt x="89496" y="33174"/>
                    <a:pt x="89329" y="33007"/>
                    <a:pt x="89245" y="32923"/>
                  </a:cubicBezTo>
                  <a:lnTo>
                    <a:pt x="88743" y="32504"/>
                  </a:lnTo>
                  <a:cubicBezTo>
                    <a:pt x="88659" y="32337"/>
                    <a:pt x="88492" y="32170"/>
                    <a:pt x="88408" y="32002"/>
                  </a:cubicBezTo>
                  <a:cubicBezTo>
                    <a:pt x="87487" y="31165"/>
                    <a:pt x="86148" y="31165"/>
                    <a:pt x="85143" y="30495"/>
                  </a:cubicBezTo>
                  <a:cubicBezTo>
                    <a:pt x="84306" y="30077"/>
                    <a:pt x="83469" y="29825"/>
                    <a:pt x="82548" y="29825"/>
                  </a:cubicBezTo>
                  <a:cubicBezTo>
                    <a:pt x="81878" y="29407"/>
                    <a:pt x="81041" y="29490"/>
                    <a:pt x="80538" y="28904"/>
                  </a:cubicBezTo>
                  <a:cubicBezTo>
                    <a:pt x="80371" y="28486"/>
                    <a:pt x="79952" y="28235"/>
                    <a:pt x="79618" y="27984"/>
                  </a:cubicBezTo>
                  <a:cubicBezTo>
                    <a:pt x="79032" y="27565"/>
                    <a:pt x="78278" y="27230"/>
                    <a:pt x="77525" y="27146"/>
                  </a:cubicBezTo>
                  <a:cubicBezTo>
                    <a:pt x="77357" y="27146"/>
                    <a:pt x="77106" y="27230"/>
                    <a:pt x="76939" y="27314"/>
                  </a:cubicBezTo>
                  <a:cubicBezTo>
                    <a:pt x="75264" y="26560"/>
                    <a:pt x="73757" y="25639"/>
                    <a:pt x="72334" y="24467"/>
                  </a:cubicBezTo>
                  <a:cubicBezTo>
                    <a:pt x="71413" y="23798"/>
                    <a:pt x="70074" y="24551"/>
                    <a:pt x="69571" y="23212"/>
                  </a:cubicBezTo>
                  <a:cubicBezTo>
                    <a:pt x="69571" y="23152"/>
                    <a:pt x="69404" y="23093"/>
                    <a:pt x="69276" y="23093"/>
                  </a:cubicBezTo>
                  <a:cubicBezTo>
                    <a:pt x="69223" y="23093"/>
                    <a:pt x="69177" y="23103"/>
                    <a:pt x="69153" y="23128"/>
                  </a:cubicBezTo>
                  <a:cubicBezTo>
                    <a:pt x="68835" y="23332"/>
                    <a:pt x="68548" y="23413"/>
                    <a:pt x="68287" y="23413"/>
                  </a:cubicBezTo>
                  <a:cubicBezTo>
                    <a:pt x="67585" y="23413"/>
                    <a:pt x="67068" y="22824"/>
                    <a:pt x="66641" y="22458"/>
                  </a:cubicBezTo>
                  <a:cubicBezTo>
                    <a:pt x="65804" y="21872"/>
                    <a:pt x="64883" y="21537"/>
                    <a:pt x="63878" y="21286"/>
                  </a:cubicBezTo>
                  <a:cubicBezTo>
                    <a:pt x="63627" y="20700"/>
                    <a:pt x="63041" y="20198"/>
                    <a:pt x="62455" y="19946"/>
                  </a:cubicBezTo>
                  <a:cubicBezTo>
                    <a:pt x="62288" y="19863"/>
                    <a:pt x="62036" y="19863"/>
                    <a:pt x="61869" y="19779"/>
                  </a:cubicBezTo>
                  <a:cubicBezTo>
                    <a:pt x="61534" y="19695"/>
                    <a:pt x="61199" y="19444"/>
                    <a:pt x="60864" y="19360"/>
                  </a:cubicBezTo>
                  <a:cubicBezTo>
                    <a:pt x="60693" y="19332"/>
                    <a:pt x="60520" y="19323"/>
                    <a:pt x="60345" y="19323"/>
                  </a:cubicBezTo>
                  <a:cubicBezTo>
                    <a:pt x="60038" y="19323"/>
                    <a:pt x="59727" y="19351"/>
                    <a:pt x="59419" y="19351"/>
                  </a:cubicBezTo>
                  <a:cubicBezTo>
                    <a:pt x="58874" y="19351"/>
                    <a:pt x="58339" y="19263"/>
                    <a:pt x="57850" y="18774"/>
                  </a:cubicBezTo>
                  <a:cubicBezTo>
                    <a:pt x="57726" y="18793"/>
                    <a:pt x="57603" y="18803"/>
                    <a:pt x="57482" y="18803"/>
                  </a:cubicBezTo>
                  <a:cubicBezTo>
                    <a:pt x="56541" y="18803"/>
                    <a:pt x="55710" y="18241"/>
                    <a:pt x="55339" y="17351"/>
                  </a:cubicBezTo>
                  <a:cubicBezTo>
                    <a:pt x="54418" y="16598"/>
                    <a:pt x="52995" y="17100"/>
                    <a:pt x="52074" y="16179"/>
                  </a:cubicBezTo>
                  <a:cubicBezTo>
                    <a:pt x="51739" y="15928"/>
                    <a:pt x="51320" y="15760"/>
                    <a:pt x="50985" y="15593"/>
                  </a:cubicBezTo>
                  <a:cubicBezTo>
                    <a:pt x="50734" y="15509"/>
                    <a:pt x="50483" y="15426"/>
                    <a:pt x="50316" y="15426"/>
                  </a:cubicBezTo>
                  <a:cubicBezTo>
                    <a:pt x="48809" y="14840"/>
                    <a:pt x="47218" y="15174"/>
                    <a:pt x="45795" y="14337"/>
                  </a:cubicBezTo>
                  <a:cubicBezTo>
                    <a:pt x="45627" y="14254"/>
                    <a:pt x="45376" y="14170"/>
                    <a:pt x="45209" y="14086"/>
                  </a:cubicBezTo>
                  <a:cubicBezTo>
                    <a:pt x="44623" y="13919"/>
                    <a:pt x="43953" y="13835"/>
                    <a:pt x="43283" y="13751"/>
                  </a:cubicBezTo>
                  <a:lnTo>
                    <a:pt x="42362" y="12747"/>
                  </a:lnTo>
                  <a:lnTo>
                    <a:pt x="42027" y="12663"/>
                  </a:lnTo>
                  <a:cubicBezTo>
                    <a:pt x="41441" y="12495"/>
                    <a:pt x="40772" y="12579"/>
                    <a:pt x="40186" y="12412"/>
                  </a:cubicBezTo>
                  <a:cubicBezTo>
                    <a:pt x="39851" y="12328"/>
                    <a:pt x="39600" y="12244"/>
                    <a:pt x="39265" y="12244"/>
                  </a:cubicBezTo>
                  <a:cubicBezTo>
                    <a:pt x="38679" y="12161"/>
                    <a:pt x="37925" y="12328"/>
                    <a:pt x="37590" y="11491"/>
                  </a:cubicBezTo>
                  <a:cubicBezTo>
                    <a:pt x="38379" y="11096"/>
                    <a:pt x="38871" y="10479"/>
                    <a:pt x="39835" y="10479"/>
                  </a:cubicBezTo>
                  <a:cubicBezTo>
                    <a:pt x="39894" y="10479"/>
                    <a:pt x="39955" y="10481"/>
                    <a:pt x="40018" y="10486"/>
                  </a:cubicBezTo>
                  <a:cubicBezTo>
                    <a:pt x="40521" y="10402"/>
                    <a:pt x="40772" y="9900"/>
                    <a:pt x="40604" y="9398"/>
                  </a:cubicBezTo>
                  <a:cubicBezTo>
                    <a:pt x="40497" y="9183"/>
                    <a:pt x="40358" y="9121"/>
                    <a:pt x="40215" y="9121"/>
                  </a:cubicBezTo>
                  <a:cubicBezTo>
                    <a:pt x="40025" y="9121"/>
                    <a:pt x="39827" y="9230"/>
                    <a:pt x="39683" y="9230"/>
                  </a:cubicBezTo>
                  <a:cubicBezTo>
                    <a:pt x="39574" y="9222"/>
                    <a:pt x="39466" y="9218"/>
                    <a:pt x="39359" y="9218"/>
                  </a:cubicBezTo>
                  <a:cubicBezTo>
                    <a:pt x="38397" y="9218"/>
                    <a:pt x="37515" y="9557"/>
                    <a:pt x="36837" y="10235"/>
                  </a:cubicBezTo>
                  <a:cubicBezTo>
                    <a:pt x="36705" y="10696"/>
                    <a:pt x="36936" y="11417"/>
                    <a:pt x="36428" y="11417"/>
                  </a:cubicBezTo>
                  <a:cubicBezTo>
                    <a:pt x="36291" y="11417"/>
                    <a:pt x="36099" y="11364"/>
                    <a:pt x="35832" y="11240"/>
                  </a:cubicBezTo>
                  <a:cubicBezTo>
                    <a:pt x="35330" y="11072"/>
                    <a:pt x="34911" y="10486"/>
                    <a:pt x="34409" y="10486"/>
                  </a:cubicBezTo>
                  <a:cubicBezTo>
                    <a:pt x="33069" y="10235"/>
                    <a:pt x="33153" y="8309"/>
                    <a:pt x="31814" y="8226"/>
                  </a:cubicBezTo>
                  <a:cubicBezTo>
                    <a:pt x="31646" y="8058"/>
                    <a:pt x="31479" y="7975"/>
                    <a:pt x="31228" y="7975"/>
                  </a:cubicBezTo>
                  <a:cubicBezTo>
                    <a:pt x="30725" y="7975"/>
                    <a:pt x="30307" y="7556"/>
                    <a:pt x="29888" y="7389"/>
                  </a:cubicBezTo>
                  <a:cubicBezTo>
                    <a:pt x="29637" y="7221"/>
                    <a:pt x="29386" y="7054"/>
                    <a:pt x="29302" y="6719"/>
                  </a:cubicBezTo>
                  <a:cubicBezTo>
                    <a:pt x="29386" y="5630"/>
                    <a:pt x="28130" y="5882"/>
                    <a:pt x="27795" y="5212"/>
                  </a:cubicBezTo>
                  <a:lnTo>
                    <a:pt x="26707" y="4207"/>
                  </a:lnTo>
                  <a:cubicBezTo>
                    <a:pt x="25833" y="4076"/>
                    <a:pt x="24936" y="3808"/>
                    <a:pt x="24052" y="3808"/>
                  </a:cubicBezTo>
                  <a:cubicBezTo>
                    <a:pt x="23243" y="3808"/>
                    <a:pt x="22444" y="4033"/>
                    <a:pt x="21684" y="4793"/>
                  </a:cubicBezTo>
                  <a:cubicBezTo>
                    <a:pt x="21432" y="5128"/>
                    <a:pt x="20763" y="5044"/>
                    <a:pt x="20344" y="5630"/>
                  </a:cubicBezTo>
                  <a:cubicBezTo>
                    <a:pt x="20196" y="5838"/>
                    <a:pt x="20037" y="5920"/>
                    <a:pt x="19882" y="5920"/>
                  </a:cubicBezTo>
                  <a:cubicBezTo>
                    <a:pt x="19601" y="5920"/>
                    <a:pt x="19334" y="5649"/>
                    <a:pt x="19172" y="5379"/>
                  </a:cubicBezTo>
                  <a:cubicBezTo>
                    <a:pt x="18670" y="4793"/>
                    <a:pt x="17665" y="4793"/>
                    <a:pt x="17749" y="3789"/>
                  </a:cubicBezTo>
                  <a:cubicBezTo>
                    <a:pt x="17822" y="3498"/>
                    <a:pt x="18084" y="3270"/>
                    <a:pt x="18371" y="3270"/>
                  </a:cubicBezTo>
                  <a:cubicBezTo>
                    <a:pt x="18414" y="3270"/>
                    <a:pt x="18458" y="3275"/>
                    <a:pt x="18502" y="3286"/>
                  </a:cubicBezTo>
                  <a:cubicBezTo>
                    <a:pt x="18921" y="3370"/>
                    <a:pt x="19256" y="3705"/>
                    <a:pt x="19591" y="3789"/>
                  </a:cubicBezTo>
                  <a:cubicBezTo>
                    <a:pt x="19794" y="3851"/>
                    <a:pt x="19976" y="3881"/>
                    <a:pt x="20139" y="3881"/>
                  </a:cubicBezTo>
                  <a:cubicBezTo>
                    <a:pt x="20849" y="3881"/>
                    <a:pt x="21181" y="3303"/>
                    <a:pt x="21181" y="2282"/>
                  </a:cubicBezTo>
                  <a:lnTo>
                    <a:pt x="21181" y="2282"/>
                  </a:lnTo>
                  <a:cubicBezTo>
                    <a:pt x="20826" y="2578"/>
                    <a:pt x="20471" y="2874"/>
                    <a:pt x="20027" y="2874"/>
                  </a:cubicBezTo>
                  <a:cubicBezTo>
                    <a:pt x="19843" y="2874"/>
                    <a:pt x="19644" y="2823"/>
                    <a:pt x="19423" y="2700"/>
                  </a:cubicBezTo>
                  <a:cubicBezTo>
                    <a:pt x="19070" y="2475"/>
                    <a:pt x="18717" y="2398"/>
                    <a:pt x="18363" y="2398"/>
                  </a:cubicBezTo>
                  <a:cubicBezTo>
                    <a:pt x="17796" y="2398"/>
                    <a:pt x="17228" y="2597"/>
                    <a:pt x="16660" y="2700"/>
                  </a:cubicBezTo>
                  <a:cubicBezTo>
                    <a:pt x="16351" y="2824"/>
                    <a:pt x="16133" y="3360"/>
                    <a:pt x="15736" y="3360"/>
                  </a:cubicBezTo>
                  <a:cubicBezTo>
                    <a:pt x="15596" y="3360"/>
                    <a:pt x="15434" y="3293"/>
                    <a:pt x="15237" y="3119"/>
                  </a:cubicBezTo>
                  <a:cubicBezTo>
                    <a:pt x="14819" y="2617"/>
                    <a:pt x="13981" y="2533"/>
                    <a:pt x="13730" y="1863"/>
                  </a:cubicBezTo>
                  <a:cubicBezTo>
                    <a:pt x="13466" y="1137"/>
                    <a:pt x="12785" y="671"/>
                    <a:pt x="12057" y="671"/>
                  </a:cubicBezTo>
                  <a:cubicBezTo>
                    <a:pt x="11862" y="671"/>
                    <a:pt x="11664" y="704"/>
                    <a:pt x="11470" y="775"/>
                  </a:cubicBezTo>
                  <a:cubicBezTo>
                    <a:pt x="11067" y="1021"/>
                    <a:pt x="10713" y="1117"/>
                    <a:pt x="10388" y="1117"/>
                  </a:cubicBezTo>
                  <a:cubicBezTo>
                    <a:pt x="9498" y="1117"/>
                    <a:pt x="8835" y="389"/>
                    <a:pt x="8037" y="21"/>
                  </a:cubicBezTo>
                  <a:cubicBezTo>
                    <a:pt x="7124" y="891"/>
                    <a:pt x="6212" y="1331"/>
                    <a:pt x="5275" y="1331"/>
                  </a:cubicBezTo>
                  <a:cubicBezTo>
                    <a:pt x="4408" y="1331"/>
                    <a:pt x="3521" y="953"/>
                    <a:pt x="2596" y="189"/>
                  </a:cubicBezTo>
                  <a:lnTo>
                    <a:pt x="1591" y="189"/>
                  </a:lnTo>
                  <a:cubicBezTo>
                    <a:pt x="1507" y="63"/>
                    <a:pt x="1423" y="0"/>
                    <a:pt x="1340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8" name="Google Shape;14758;p16"/>
            <p:cNvSpPr/>
            <p:nvPr/>
          </p:nvSpPr>
          <p:spPr>
            <a:xfrm>
              <a:off x="5345200" y="2348725"/>
              <a:ext cx="226050" cy="114250"/>
            </a:xfrm>
            <a:custGeom>
              <a:avLst/>
              <a:gdLst/>
              <a:ahLst/>
              <a:cxnLst/>
              <a:rect l="l" t="t" r="r" b="b"/>
              <a:pathLst>
                <a:path w="9042" h="4570" extrusionOk="0">
                  <a:moveTo>
                    <a:pt x="1313" y="1"/>
                  </a:moveTo>
                  <a:cubicBezTo>
                    <a:pt x="1166" y="1"/>
                    <a:pt x="1009" y="39"/>
                    <a:pt x="837" y="133"/>
                  </a:cubicBezTo>
                  <a:cubicBezTo>
                    <a:pt x="503" y="300"/>
                    <a:pt x="168" y="635"/>
                    <a:pt x="0" y="970"/>
                  </a:cubicBezTo>
                  <a:cubicBezTo>
                    <a:pt x="754" y="1556"/>
                    <a:pt x="1591" y="1891"/>
                    <a:pt x="2512" y="2058"/>
                  </a:cubicBezTo>
                  <a:cubicBezTo>
                    <a:pt x="3684" y="2728"/>
                    <a:pt x="5609" y="2058"/>
                    <a:pt x="6028" y="4068"/>
                  </a:cubicBezTo>
                  <a:cubicBezTo>
                    <a:pt x="6196" y="4235"/>
                    <a:pt x="6363" y="4319"/>
                    <a:pt x="6530" y="4570"/>
                  </a:cubicBezTo>
                  <a:lnTo>
                    <a:pt x="7033" y="4570"/>
                  </a:lnTo>
                  <a:cubicBezTo>
                    <a:pt x="7451" y="4319"/>
                    <a:pt x="7451" y="3984"/>
                    <a:pt x="7619" y="3482"/>
                  </a:cubicBezTo>
                  <a:cubicBezTo>
                    <a:pt x="7870" y="2979"/>
                    <a:pt x="9042" y="2979"/>
                    <a:pt x="8205" y="1891"/>
                  </a:cubicBezTo>
                  <a:cubicBezTo>
                    <a:pt x="7810" y="1383"/>
                    <a:pt x="7529" y="1103"/>
                    <a:pt x="7131" y="1103"/>
                  </a:cubicBezTo>
                  <a:cubicBezTo>
                    <a:pt x="6939" y="1103"/>
                    <a:pt x="6719" y="1168"/>
                    <a:pt x="6447" y="1305"/>
                  </a:cubicBezTo>
                  <a:cubicBezTo>
                    <a:pt x="6215" y="1404"/>
                    <a:pt x="5970" y="1464"/>
                    <a:pt x="5738" y="1464"/>
                  </a:cubicBezTo>
                  <a:cubicBezTo>
                    <a:pt x="5383" y="1464"/>
                    <a:pt x="5058" y="1324"/>
                    <a:pt x="4856" y="970"/>
                  </a:cubicBezTo>
                  <a:cubicBezTo>
                    <a:pt x="4671" y="538"/>
                    <a:pt x="4463" y="402"/>
                    <a:pt x="4245" y="402"/>
                  </a:cubicBezTo>
                  <a:cubicBezTo>
                    <a:pt x="3872" y="402"/>
                    <a:pt x="3468" y="802"/>
                    <a:pt x="3098" y="802"/>
                  </a:cubicBezTo>
                  <a:cubicBezTo>
                    <a:pt x="2417" y="734"/>
                    <a:pt x="1957" y="1"/>
                    <a:pt x="1313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9" name="Google Shape;14759;p16"/>
            <p:cNvSpPr/>
            <p:nvPr/>
          </p:nvSpPr>
          <p:spPr>
            <a:xfrm>
              <a:off x="4836600" y="2050800"/>
              <a:ext cx="110950" cy="105600"/>
            </a:xfrm>
            <a:custGeom>
              <a:avLst/>
              <a:gdLst/>
              <a:ahLst/>
              <a:cxnLst/>
              <a:rect l="l" t="t" r="r" b="b"/>
              <a:pathLst>
                <a:path w="4438" h="4224" extrusionOk="0">
                  <a:moveTo>
                    <a:pt x="1330" y="1"/>
                  </a:moveTo>
                  <a:cubicBezTo>
                    <a:pt x="1135" y="1"/>
                    <a:pt x="939" y="105"/>
                    <a:pt x="754" y="413"/>
                  </a:cubicBezTo>
                  <a:lnTo>
                    <a:pt x="252" y="915"/>
                  </a:lnTo>
                  <a:cubicBezTo>
                    <a:pt x="0" y="2841"/>
                    <a:pt x="1507" y="3008"/>
                    <a:pt x="2763" y="3427"/>
                  </a:cubicBezTo>
                  <a:cubicBezTo>
                    <a:pt x="3353" y="3500"/>
                    <a:pt x="3618" y="4223"/>
                    <a:pt x="4188" y="4223"/>
                  </a:cubicBezTo>
                  <a:cubicBezTo>
                    <a:pt x="4265" y="4223"/>
                    <a:pt x="4348" y="4210"/>
                    <a:pt x="4438" y="4180"/>
                  </a:cubicBezTo>
                  <a:cubicBezTo>
                    <a:pt x="4186" y="1417"/>
                    <a:pt x="4186" y="1417"/>
                    <a:pt x="2261" y="413"/>
                  </a:cubicBezTo>
                  <a:cubicBezTo>
                    <a:pt x="1996" y="307"/>
                    <a:pt x="1665" y="1"/>
                    <a:pt x="1330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0" name="Google Shape;14760;p16"/>
            <p:cNvSpPr/>
            <p:nvPr/>
          </p:nvSpPr>
          <p:spPr>
            <a:xfrm>
              <a:off x="4765425" y="2065225"/>
              <a:ext cx="140275" cy="96475"/>
            </a:xfrm>
            <a:custGeom>
              <a:avLst/>
              <a:gdLst/>
              <a:ahLst/>
              <a:cxnLst/>
              <a:rect l="l" t="t" r="r" b="b"/>
              <a:pathLst>
                <a:path w="5611" h="3859" extrusionOk="0">
                  <a:moveTo>
                    <a:pt x="1000" y="1"/>
                  </a:moveTo>
                  <a:cubicBezTo>
                    <a:pt x="748" y="1"/>
                    <a:pt x="510" y="150"/>
                    <a:pt x="420" y="422"/>
                  </a:cubicBezTo>
                  <a:cubicBezTo>
                    <a:pt x="1" y="1092"/>
                    <a:pt x="587" y="1175"/>
                    <a:pt x="1006" y="1426"/>
                  </a:cubicBezTo>
                  <a:cubicBezTo>
                    <a:pt x="1257" y="1510"/>
                    <a:pt x="1424" y="1678"/>
                    <a:pt x="1592" y="1845"/>
                  </a:cubicBezTo>
                  <a:cubicBezTo>
                    <a:pt x="1508" y="2264"/>
                    <a:pt x="1759" y="2598"/>
                    <a:pt x="2094" y="2850"/>
                  </a:cubicBezTo>
                  <a:cubicBezTo>
                    <a:pt x="2228" y="2682"/>
                    <a:pt x="2295" y="2501"/>
                    <a:pt x="2327" y="2318"/>
                  </a:cubicBezTo>
                  <a:lnTo>
                    <a:pt x="2327" y="2318"/>
                  </a:lnTo>
                  <a:cubicBezTo>
                    <a:pt x="2355" y="2501"/>
                    <a:pt x="2429" y="2682"/>
                    <a:pt x="2596" y="2850"/>
                  </a:cubicBezTo>
                  <a:cubicBezTo>
                    <a:pt x="3402" y="2850"/>
                    <a:pt x="3665" y="3859"/>
                    <a:pt x="4506" y="3859"/>
                  </a:cubicBezTo>
                  <a:cubicBezTo>
                    <a:pt x="4538" y="3859"/>
                    <a:pt x="4571" y="3857"/>
                    <a:pt x="4606" y="3854"/>
                  </a:cubicBezTo>
                  <a:lnTo>
                    <a:pt x="5610" y="2850"/>
                  </a:lnTo>
                  <a:cubicBezTo>
                    <a:pt x="5443" y="2431"/>
                    <a:pt x="5192" y="2012"/>
                    <a:pt x="4773" y="1929"/>
                  </a:cubicBezTo>
                  <a:cubicBezTo>
                    <a:pt x="3852" y="1761"/>
                    <a:pt x="3433" y="1092"/>
                    <a:pt x="3099" y="338"/>
                  </a:cubicBezTo>
                  <a:cubicBezTo>
                    <a:pt x="2789" y="441"/>
                    <a:pt x="2479" y="640"/>
                    <a:pt x="2170" y="640"/>
                  </a:cubicBezTo>
                  <a:cubicBezTo>
                    <a:pt x="1977" y="640"/>
                    <a:pt x="1784" y="563"/>
                    <a:pt x="1592" y="338"/>
                  </a:cubicBezTo>
                  <a:cubicBezTo>
                    <a:pt x="1438" y="108"/>
                    <a:pt x="1214" y="1"/>
                    <a:pt x="100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1" name="Google Shape;14761;p16"/>
            <p:cNvSpPr/>
            <p:nvPr/>
          </p:nvSpPr>
          <p:spPr>
            <a:xfrm>
              <a:off x="5184025" y="2256425"/>
              <a:ext cx="157000" cy="93550"/>
            </a:xfrm>
            <a:custGeom>
              <a:avLst/>
              <a:gdLst/>
              <a:ahLst/>
              <a:cxnLst/>
              <a:rect l="l" t="t" r="r" b="b"/>
              <a:pathLst>
                <a:path w="6280" h="3742" extrusionOk="0">
                  <a:moveTo>
                    <a:pt x="1312" y="0"/>
                  </a:moveTo>
                  <a:cubicBezTo>
                    <a:pt x="1113" y="0"/>
                    <a:pt x="955" y="217"/>
                    <a:pt x="838" y="392"/>
                  </a:cubicBezTo>
                  <a:cubicBezTo>
                    <a:pt x="587" y="643"/>
                    <a:pt x="1" y="811"/>
                    <a:pt x="587" y="1313"/>
                  </a:cubicBezTo>
                  <a:cubicBezTo>
                    <a:pt x="754" y="1481"/>
                    <a:pt x="838" y="1899"/>
                    <a:pt x="922" y="2150"/>
                  </a:cubicBezTo>
                  <a:lnTo>
                    <a:pt x="1424" y="2150"/>
                  </a:lnTo>
                  <a:cubicBezTo>
                    <a:pt x="2178" y="2402"/>
                    <a:pt x="3015" y="2318"/>
                    <a:pt x="3433" y="3239"/>
                  </a:cubicBezTo>
                  <a:cubicBezTo>
                    <a:pt x="3685" y="3574"/>
                    <a:pt x="4019" y="3741"/>
                    <a:pt x="4438" y="3741"/>
                  </a:cubicBezTo>
                  <a:lnTo>
                    <a:pt x="4438" y="3657"/>
                  </a:lnTo>
                  <a:cubicBezTo>
                    <a:pt x="4564" y="3490"/>
                    <a:pt x="4752" y="3406"/>
                    <a:pt x="4940" y="3406"/>
                  </a:cubicBezTo>
                  <a:cubicBezTo>
                    <a:pt x="5129" y="3406"/>
                    <a:pt x="5317" y="3490"/>
                    <a:pt x="5443" y="3657"/>
                  </a:cubicBezTo>
                  <a:cubicBezTo>
                    <a:pt x="5610" y="3574"/>
                    <a:pt x="5861" y="3574"/>
                    <a:pt x="6112" y="3406"/>
                  </a:cubicBezTo>
                  <a:cubicBezTo>
                    <a:pt x="6280" y="3239"/>
                    <a:pt x="6280" y="2904"/>
                    <a:pt x="6029" y="2820"/>
                  </a:cubicBezTo>
                  <a:cubicBezTo>
                    <a:pt x="4940" y="2736"/>
                    <a:pt x="4019" y="2150"/>
                    <a:pt x="3433" y="1313"/>
                  </a:cubicBezTo>
                  <a:cubicBezTo>
                    <a:pt x="3015" y="895"/>
                    <a:pt x="2178" y="643"/>
                    <a:pt x="1592" y="141"/>
                  </a:cubicBezTo>
                  <a:cubicBezTo>
                    <a:pt x="1491" y="40"/>
                    <a:pt x="1398" y="0"/>
                    <a:pt x="1312" y="0"/>
                  </a:cubicBezTo>
                  <a:close/>
                </a:path>
              </a:pathLst>
            </a:custGeom>
            <a:solidFill>
              <a:srgbClr val="77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2" name="Google Shape;14762;p16"/>
            <p:cNvSpPr/>
            <p:nvPr/>
          </p:nvSpPr>
          <p:spPr>
            <a:xfrm>
              <a:off x="5548225" y="2459850"/>
              <a:ext cx="77450" cy="28250"/>
            </a:xfrm>
            <a:custGeom>
              <a:avLst/>
              <a:gdLst/>
              <a:ahLst/>
              <a:cxnLst/>
              <a:rect l="l" t="t" r="r" b="b"/>
              <a:pathLst>
                <a:path w="3098" h="1130" extrusionOk="0">
                  <a:moveTo>
                    <a:pt x="1746" y="1"/>
                  </a:moveTo>
                  <a:cubicBezTo>
                    <a:pt x="1254" y="1"/>
                    <a:pt x="823" y="355"/>
                    <a:pt x="0" y="1130"/>
                  </a:cubicBezTo>
                  <a:lnTo>
                    <a:pt x="502" y="1130"/>
                  </a:lnTo>
                  <a:cubicBezTo>
                    <a:pt x="645" y="1101"/>
                    <a:pt x="795" y="1092"/>
                    <a:pt x="949" y="1092"/>
                  </a:cubicBezTo>
                  <a:cubicBezTo>
                    <a:pt x="1219" y="1092"/>
                    <a:pt x="1502" y="1120"/>
                    <a:pt x="1779" y="1120"/>
                  </a:cubicBezTo>
                  <a:cubicBezTo>
                    <a:pt x="2270" y="1120"/>
                    <a:pt x="2743" y="1032"/>
                    <a:pt x="3098" y="543"/>
                  </a:cubicBezTo>
                  <a:cubicBezTo>
                    <a:pt x="2497" y="190"/>
                    <a:pt x="2105" y="1"/>
                    <a:pt x="1746" y="1"/>
                  </a:cubicBezTo>
                  <a:close/>
                </a:path>
              </a:pathLst>
            </a:custGeom>
            <a:solidFill>
              <a:srgbClr val="7B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3" name="Google Shape;14763;p16"/>
            <p:cNvSpPr/>
            <p:nvPr/>
          </p:nvSpPr>
          <p:spPr>
            <a:xfrm>
              <a:off x="5112875" y="2226450"/>
              <a:ext cx="23050" cy="18875"/>
            </a:xfrm>
            <a:custGeom>
              <a:avLst/>
              <a:gdLst/>
              <a:ahLst/>
              <a:cxnLst/>
              <a:rect l="l" t="t" r="r" b="b"/>
              <a:pathLst>
                <a:path w="922" h="755" extrusionOk="0">
                  <a:moveTo>
                    <a:pt x="754" y="1"/>
                  </a:moveTo>
                  <a:cubicBezTo>
                    <a:pt x="586" y="84"/>
                    <a:pt x="335" y="84"/>
                    <a:pt x="168" y="335"/>
                  </a:cubicBezTo>
                  <a:cubicBezTo>
                    <a:pt x="0" y="503"/>
                    <a:pt x="168" y="754"/>
                    <a:pt x="419" y="754"/>
                  </a:cubicBezTo>
                  <a:cubicBezTo>
                    <a:pt x="586" y="670"/>
                    <a:pt x="754" y="503"/>
                    <a:pt x="921" y="41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87B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4" name="Google Shape;14764;p16"/>
            <p:cNvSpPr/>
            <p:nvPr/>
          </p:nvSpPr>
          <p:spPr>
            <a:xfrm>
              <a:off x="5294975" y="2338950"/>
              <a:ext cx="25125" cy="11025"/>
            </a:xfrm>
            <a:custGeom>
              <a:avLst/>
              <a:gdLst/>
              <a:ahLst/>
              <a:cxnLst/>
              <a:rect l="l" t="t" r="r" b="b"/>
              <a:pathLst>
                <a:path w="1005" h="441" extrusionOk="0">
                  <a:moveTo>
                    <a:pt x="502" y="0"/>
                  </a:moveTo>
                  <a:cubicBezTo>
                    <a:pt x="335" y="0"/>
                    <a:pt x="167" y="147"/>
                    <a:pt x="0" y="440"/>
                  </a:cubicBezTo>
                  <a:lnTo>
                    <a:pt x="1005" y="440"/>
                  </a:lnTo>
                  <a:cubicBezTo>
                    <a:pt x="837" y="147"/>
                    <a:pt x="670" y="0"/>
                    <a:pt x="502" y="0"/>
                  </a:cubicBezTo>
                  <a:close/>
                </a:path>
              </a:pathLst>
            </a:custGeom>
            <a:solidFill>
              <a:srgbClr val="99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5" name="Google Shape;14765;p16"/>
            <p:cNvSpPr/>
            <p:nvPr/>
          </p:nvSpPr>
          <p:spPr>
            <a:xfrm>
              <a:off x="3788000" y="2723750"/>
              <a:ext cx="18350" cy="28075"/>
            </a:xfrm>
            <a:custGeom>
              <a:avLst/>
              <a:gdLst/>
              <a:ahLst/>
              <a:cxnLst/>
              <a:rect l="l" t="t" r="r" b="b"/>
              <a:pathLst>
                <a:path w="734" h="1123" extrusionOk="0">
                  <a:moveTo>
                    <a:pt x="261" y="1"/>
                  </a:moveTo>
                  <a:cubicBezTo>
                    <a:pt x="188" y="1"/>
                    <a:pt x="102" y="11"/>
                    <a:pt x="1" y="34"/>
                  </a:cubicBezTo>
                  <a:lnTo>
                    <a:pt x="1" y="118"/>
                  </a:lnTo>
                  <a:cubicBezTo>
                    <a:pt x="1" y="536"/>
                    <a:pt x="168" y="871"/>
                    <a:pt x="503" y="1122"/>
                  </a:cubicBezTo>
                  <a:lnTo>
                    <a:pt x="671" y="871"/>
                  </a:lnTo>
                  <a:cubicBezTo>
                    <a:pt x="671" y="436"/>
                    <a:pt x="733" y="1"/>
                    <a:pt x="261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6" name="Google Shape;14766;p16"/>
            <p:cNvSpPr/>
            <p:nvPr/>
          </p:nvSpPr>
          <p:spPr>
            <a:xfrm>
              <a:off x="3800575" y="2749700"/>
              <a:ext cx="23050" cy="27225"/>
            </a:xfrm>
            <a:custGeom>
              <a:avLst/>
              <a:gdLst/>
              <a:ahLst/>
              <a:cxnLst/>
              <a:rect l="l" t="t" r="r" b="b"/>
              <a:pathLst>
                <a:path w="922" h="1089" extrusionOk="0">
                  <a:moveTo>
                    <a:pt x="84" y="0"/>
                  </a:moveTo>
                  <a:lnTo>
                    <a:pt x="0" y="84"/>
                  </a:lnTo>
                  <a:lnTo>
                    <a:pt x="0" y="1089"/>
                  </a:lnTo>
                  <a:lnTo>
                    <a:pt x="503" y="1089"/>
                  </a:lnTo>
                  <a:lnTo>
                    <a:pt x="670" y="1005"/>
                  </a:lnTo>
                  <a:cubicBezTo>
                    <a:pt x="837" y="419"/>
                    <a:pt x="921" y="0"/>
                    <a:pt x="84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7" name="Google Shape;14767;p16"/>
            <p:cNvSpPr/>
            <p:nvPr/>
          </p:nvSpPr>
          <p:spPr>
            <a:xfrm>
              <a:off x="3773350" y="2766175"/>
              <a:ext cx="14675" cy="10750"/>
            </a:xfrm>
            <a:custGeom>
              <a:avLst/>
              <a:gdLst/>
              <a:ahLst/>
              <a:cxnLst/>
              <a:rect l="l" t="t" r="r" b="b"/>
              <a:pathLst>
                <a:path w="587" h="430" extrusionOk="0">
                  <a:moveTo>
                    <a:pt x="248" y="1"/>
                  </a:moveTo>
                  <a:cubicBezTo>
                    <a:pt x="182" y="1"/>
                    <a:pt x="103" y="50"/>
                    <a:pt x="1" y="179"/>
                  </a:cubicBezTo>
                  <a:lnTo>
                    <a:pt x="587" y="430"/>
                  </a:lnTo>
                  <a:cubicBezTo>
                    <a:pt x="471" y="256"/>
                    <a:pt x="395" y="1"/>
                    <a:pt x="248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8" name="Google Shape;14768;p16"/>
            <p:cNvSpPr/>
            <p:nvPr/>
          </p:nvSpPr>
          <p:spPr>
            <a:xfrm>
              <a:off x="3788000" y="2776900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1"/>
                  </a:moveTo>
                  <a:cubicBezTo>
                    <a:pt x="85" y="168"/>
                    <a:pt x="168" y="252"/>
                    <a:pt x="252" y="252"/>
                  </a:cubicBezTo>
                  <a:cubicBezTo>
                    <a:pt x="336" y="252"/>
                    <a:pt x="420" y="168"/>
                    <a:pt x="503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9" name="Google Shape;14769;p16"/>
            <p:cNvSpPr/>
            <p:nvPr/>
          </p:nvSpPr>
          <p:spPr>
            <a:xfrm>
              <a:off x="4390800" y="35534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1"/>
                  </a:moveTo>
                  <a:lnTo>
                    <a:pt x="0" y="503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0" name="Google Shape;14770;p16"/>
            <p:cNvSpPr/>
            <p:nvPr/>
          </p:nvSpPr>
          <p:spPr>
            <a:xfrm>
              <a:off x="4821950" y="3183050"/>
              <a:ext cx="71175" cy="49100"/>
            </a:xfrm>
            <a:custGeom>
              <a:avLst/>
              <a:gdLst/>
              <a:ahLst/>
              <a:cxnLst/>
              <a:rect l="l" t="t" r="r" b="b"/>
              <a:pathLst>
                <a:path w="2847" h="1964" extrusionOk="0">
                  <a:moveTo>
                    <a:pt x="533" y="0"/>
                  </a:moveTo>
                  <a:cubicBezTo>
                    <a:pt x="361" y="0"/>
                    <a:pt x="184" y="64"/>
                    <a:pt x="0" y="248"/>
                  </a:cubicBezTo>
                  <a:cubicBezTo>
                    <a:pt x="142" y="1592"/>
                    <a:pt x="882" y="1860"/>
                    <a:pt x="1816" y="1860"/>
                  </a:cubicBezTo>
                  <a:cubicBezTo>
                    <a:pt x="1986" y="1860"/>
                    <a:pt x="2163" y="1851"/>
                    <a:pt x="2345" y="1838"/>
                  </a:cubicBezTo>
                  <a:cubicBezTo>
                    <a:pt x="2428" y="1922"/>
                    <a:pt x="2533" y="1964"/>
                    <a:pt x="2627" y="1964"/>
                  </a:cubicBezTo>
                  <a:cubicBezTo>
                    <a:pt x="2721" y="1964"/>
                    <a:pt x="2805" y="1922"/>
                    <a:pt x="2847" y="1838"/>
                  </a:cubicBezTo>
                  <a:lnTo>
                    <a:pt x="2345" y="1336"/>
                  </a:lnTo>
                  <a:cubicBezTo>
                    <a:pt x="2010" y="1085"/>
                    <a:pt x="1842" y="666"/>
                    <a:pt x="1842" y="331"/>
                  </a:cubicBezTo>
                  <a:cubicBezTo>
                    <a:pt x="1792" y="346"/>
                    <a:pt x="1741" y="352"/>
                    <a:pt x="1691" y="352"/>
                  </a:cubicBezTo>
                  <a:cubicBezTo>
                    <a:pt x="1315" y="352"/>
                    <a:pt x="937" y="0"/>
                    <a:pt x="533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1" name="Google Shape;14771;p16"/>
            <p:cNvSpPr/>
            <p:nvPr/>
          </p:nvSpPr>
          <p:spPr>
            <a:xfrm>
              <a:off x="4880550" y="32269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1" y="1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2" name="Google Shape;14772;p16"/>
            <p:cNvSpPr/>
            <p:nvPr/>
          </p:nvSpPr>
          <p:spPr>
            <a:xfrm>
              <a:off x="5736575" y="3551325"/>
              <a:ext cx="48175" cy="39775"/>
            </a:xfrm>
            <a:custGeom>
              <a:avLst/>
              <a:gdLst/>
              <a:ahLst/>
              <a:cxnLst/>
              <a:rect l="l" t="t" r="r" b="b"/>
              <a:pathLst>
                <a:path w="1927" h="1591" extrusionOk="0">
                  <a:moveTo>
                    <a:pt x="1" y="0"/>
                  </a:moveTo>
                  <a:cubicBezTo>
                    <a:pt x="1" y="1340"/>
                    <a:pt x="1005" y="1423"/>
                    <a:pt x="1926" y="1591"/>
                  </a:cubicBezTo>
                  <a:cubicBezTo>
                    <a:pt x="1592" y="754"/>
                    <a:pt x="587" y="586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3" name="Google Shape;14773;p16"/>
            <p:cNvSpPr/>
            <p:nvPr/>
          </p:nvSpPr>
          <p:spPr>
            <a:xfrm>
              <a:off x="5860075" y="3653875"/>
              <a:ext cx="37700" cy="30400"/>
            </a:xfrm>
            <a:custGeom>
              <a:avLst/>
              <a:gdLst/>
              <a:ahLst/>
              <a:cxnLst/>
              <a:rect l="l" t="t" r="r" b="b"/>
              <a:pathLst>
                <a:path w="1508" h="1216" extrusionOk="0">
                  <a:moveTo>
                    <a:pt x="0" y="0"/>
                  </a:moveTo>
                  <a:cubicBezTo>
                    <a:pt x="261" y="456"/>
                    <a:pt x="319" y="1216"/>
                    <a:pt x="883" y="1216"/>
                  </a:cubicBezTo>
                  <a:cubicBezTo>
                    <a:pt x="1044" y="1216"/>
                    <a:pt x="1247" y="1154"/>
                    <a:pt x="1507" y="1005"/>
                  </a:cubicBezTo>
                  <a:cubicBezTo>
                    <a:pt x="1256" y="419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4" name="Google Shape;14774;p16"/>
            <p:cNvSpPr/>
            <p:nvPr/>
          </p:nvSpPr>
          <p:spPr>
            <a:xfrm>
              <a:off x="5797275" y="3603650"/>
              <a:ext cx="12600" cy="16325"/>
            </a:xfrm>
            <a:custGeom>
              <a:avLst/>
              <a:gdLst/>
              <a:ahLst/>
              <a:cxnLst/>
              <a:rect l="l" t="t" r="r" b="b"/>
              <a:pathLst>
                <a:path w="504" h="653" extrusionOk="0">
                  <a:moveTo>
                    <a:pt x="1" y="0"/>
                  </a:moveTo>
                  <a:cubicBezTo>
                    <a:pt x="54" y="478"/>
                    <a:pt x="73" y="653"/>
                    <a:pt x="187" y="653"/>
                  </a:cubicBezTo>
                  <a:cubicBezTo>
                    <a:pt x="253" y="653"/>
                    <a:pt x="350" y="594"/>
                    <a:pt x="503" y="5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5" name="Google Shape;14775;p16"/>
            <p:cNvSpPr/>
            <p:nvPr/>
          </p:nvSpPr>
          <p:spPr>
            <a:xfrm>
              <a:off x="5608900" y="3452950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1" y="0"/>
                  </a:moveTo>
                  <a:cubicBezTo>
                    <a:pt x="210" y="349"/>
                    <a:pt x="536" y="523"/>
                    <a:pt x="881" y="523"/>
                  </a:cubicBezTo>
                  <a:cubicBezTo>
                    <a:pt x="950" y="523"/>
                    <a:pt x="1020" y="516"/>
                    <a:pt x="1089" y="503"/>
                  </a:cubicBezTo>
                  <a:cubicBezTo>
                    <a:pt x="838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6" name="Google Shape;14776;p16"/>
            <p:cNvSpPr/>
            <p:nvPr/>
          </p:nvSpPr>
          <p:spPr>
            <a:xfrm>
              <a:off x="5508450" y="32520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7" name="Google Shape;14777;p16"/>
            <p:cNvSpPr/>
            <p:nvPr/>
          </p:nvSpPr>
          <p:spPr>
            <a:xfrm>
              <a:off x="5470775" y="3264575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8" name="Google Shape;14778;p16"/>
            <p:cNvSpPr/>
            <p:nvPr/>
          </p:nvSpPr>
          <p:spPr>
            <a:xfrm>
              <a:off x="5596350" y="34403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9" name="Google Shape;14779;p16"/>
            <p:cNvSpPr/>
            <p:nvPr/>
          </p:nvSpPr>
          <p:spPr>
            <a:xfrm>
              <a:off x="5784725" y="3591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0" name="Google Shape;14780;p16"/>
            <p:cNvSpPr/>
            <p:nvPr/>
          </p:nvSpPr>
          <p:spPr>
            <a:xfrm>
              <a:off x="5822400" y="3618300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503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1" name="Google Shape;14781;p16"/>
            <p:cNvSpPr/>
            <p:nvPr/>
          </p:nvSpPr>
          <p:spPr>
            <a:xfrm>
              <a:off x="5834950" y="36287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2" name="Google Shape;14782;p16"/>
            <p:cNvSpPr/>
            <p:nvPr/>
          </p:nvSpPr>
          <p:spPr>
            <a:xfrm>
              <a:off x="5847500" y="36413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3" name="Google Shape;14783;p16"/>
            <p:cNvSpPr/>
            <p:nvPr/>
          </p:nvSpPr>
          <p:spPr>
            <a:xfrm>
              <a:off x="5897750" y="3678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4" name="Google Shape;14784;p16"/>
            <p:cNvSpPr/>
            <p:nvPr/>
          </p:nvSpPr>
          <p:spPr>
            <a:xfrm>
              <a:off x="5910300" y="36915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lnTo>
                    <a:pt x="503" y="84"/>
                  </a:lnTo>
                  <a:cubicBezTo>
                    <a:pt x="335" y="84"/>
                    <a:pt x="168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5" name="Google Shape;14785;p16"/>
            <p:cNvSpPr/>
            <p:nvPr/>
          </p:nvSpPr>
          <p:spPr>
            <a:xfrm>
              <a:off x="5387050" y="3201775"/>
              <a:ext cx="20950" cy="27250"/>
            </a:xfrm>
            <a:custGeom>
              <a:avLst/>
              <a:gdLst/>
              <a:ahLst/>
              <a:cxnLst/>
              <a:rect l="l" t="t" r="r" b="b"/>
              <a:pathLst>
                <a:path w="838" h="1090" extrusionOk="0">
                  <a:moveTo>
                    <a:pt x="838" y="1"/>
                  </a:moveTo>
                  <a:cubicBezTo>
                    <a:pt x="503" y="85"/>
                    <a:pt x="168" y="85"/>
                    <a:pt x="84" y="503"/>
                  </a:cubicBezTo>
                  <a:cubicBezTo>
                    <a:pt x="1" y="1006"/>
                    <a:pt x="503" y="1006"/>
                    <a:pt x="838" y="1089"/>
                  </a:cubicBezTo>
                  <a:lnTo>
                    <a:pt x="838" y="1"/>
                  </a:ln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6" name="Google Shape;14786;p16"/>
            <p:cNvSpPr/>
            <p:nvPr/>
          </p:nvSpPr>
          <p:spPr>
            <a:xfrm>
              <a:off x="5326450" y="3126425"/>
              <a:ext cx="6200" cy="6325"/>
            </a:xfrm>
            <a:custGeom>
              <a:avLst/>
              <a:gdLst/>
              <a:ahLst/>
              <a:cxnLst/>
              <a:rect l="l" t="t" r="r" b="b"/>
              <a:pathLst>
                <a:path w="248" h="253" extrusionOk="0">
                  <a:moveTo>
                    <a:pt x="248" y="1"/>
                  </a:moveTo>
                  <a:cubicBezTo>
                    <a:pt x="248" y="26"/>
                    <a:pt x="241" y="58"/>
                    <a:pt x="230" y="91"/>
                  </a:cubicBezTo>
                  <a:lnTo>
                    <a:pt x="230" y="91"/>
                  </a:lnTo>
                  <a:cubicBezTo>
                    <a:pt x="236" y="89"/>
                    <a:pt x="242" y="87"/>
                    <a:pt x="248" y="85"/>
                  </a:cubicBezTo>
                  <a:lnTo>
                    <a:pt x="248" y="1"/>
                  </a:lnTo>
                  <a:close/>
                  <a:moveTo>
                    <a:pt x="230" y="91"/>
                  </a:moveTo>
                  <a:lnTo>
                    <a:pt x="230" y="91"/>
                  </a:lnTo>
                  <a:cubicBezTo>
                    <a:pt x="1" y="172"/>
                    <a:pt x="83" y="252"/>
                    <a:pt x="164" y="252"/>
                  </a:cubicBezTo>
                  <a:cubicBezTo>
                    <a:pt x="164" y="252"/>
                    <a:pt x="206" y="169"/>
                    <a:pt x="230" y="9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7" name="Google Shape;14787;p16"/>
            <p:cNvSpPr/>
            <p:nvPr/>
          </p:nvSpPr>
          <p:spPr>
            <a:xfrm>
              <a:off x="5223800" y="4884550"/>
              <a:ext cx="159100" cy="75375"/>
            </a:xfrm>
            <a:custGeom>
              <a:avLst/>
              <a:gdLst/>
              <a:ahLst/>
              <a:cxnLst/>
              <a:rect l="l" t="t" r="r" b="b"/>
              <a:pathLst>
                <a:path w="6364" h="3015" extrusionOk="0">
                  <a:moveTo>
                    <a:pt x="2345" y="0"/>
                  </a:moveTo>
                  <a:cubicBezTo>
                    <a:pt x="1926" y="168"/>
                    <a:pt x="1508" y="252"/>
                    <a:pt x="1089" y="252"/>
                  </a:cubicBezTo>
                  <a:cubicBezTo>
                    <a:pt x="670" y="252"/>
                    <a:pt x="1" y="252"/>
                    <a:pt x="84" y="921"/>
                  </a:cubicBezTo>
                  <a:cubicBezTo>
                    <a:pt x="165" y="1565"/>
                    <a:pt x="863" y="2517"/>
                    <a:pt x="1215" y="2517"/>
                  </a:cubicBezTo>
                  <a:cubicBezTo>
                    <a:pt x="1229" y="2517"/>
                    <a:pt x="1243" y="2515"/>
                    <a:pt x="1256" y="2512"/>
                  </a:cubicBezTo>
                  <a:cubicBezTo>
                    <a:pt x="1721" y="2322"/>
                    <a:pt x="2170" y="2249"/>
                    <a:pt x="2608" y="2249"/>
                  </a:cubicBezTo>
                  <a:cubicBezTo>
                    <a:pt x="3906" y="2249"/>
                    <a:pt x="5111" y="2889"/>
                    <a:pt x="6363" y="3014"/>
                  </a:cubicBezTo>
                  <a:cubicBezTo>
                    <a:pt x="6028" y="2093"/>
                    <a:pt x="5526" y="1256"/>
                    <a:pt x="4940" y="503"/>
                  </a:cubicBezTo>
                  <a:cubicBezTo>
                    <a:pt x="4787" y="517"/>
                    <a:pt x="4633" y="524"/>
                    <a:pt x="4480" y="524"/>
                  </a:cubicBezTo>
                  <a:cubicBezTo>
                    <a:pt x="3717" y="524"/>
                    <a:pt x="2973" y="349"/>
                    <a:pt x="2345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8" name="Google Shape;14788;p16"/>
            <p:cNvSpPr/>
            <p:nvPr/>
          </p:nvSpPr>
          <p:spPr>
            <a:xfrm>
              <a:off x="5382875" y="4959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9" name="Google Shape;14789;p16"/>
            <p:cNvSpPr/>
            <p:nvPr/>
          </p:nvSpPr>
          <p:spPr>
            <a:xfrm>
              <a:off x="4415900" y="1935525"/>
              <a:ext cx="217550" cy="104675"/>
            </a:xfrm>
            <a:custGeom>
              <a:avLst/>
              <a:gdLst/>
              <a:ahLst/>
              <a:cxnLst/>
              <a:rect l="l" t="t" r="r" b="b"/>
              <a:pathLst>
                <a:path w="8702" h="4187" extrusionOk="0">
                  <a:moveTo>
                    <a:pt x="5024" y="1"/>
                  </a:moveTo>
                  <a:cubicBezTo>
                    <a:pt x="4803" y="141"/>
                    <a:pt x="4568" y="185"/>
                    <a:pt x="4326" y="185"/>
                  </a:cubicBezTo>
                  <a:cubicBezTo>
                    <a:pt x="3911" y="185"/>
                    <a:pt x="3474" y="56"/>
                    <a:pt x="3050" y="56"/>
                  </a:cubicBezTo>
                  <a:cubicBezTo>
                    <a:pt x="2687" y="56"/>
                    <a:pt x="2333" y="151"/>
                    <a:pt x="2010" y="503"/>
                  </a:cubicBezTo>
                  <a:cubicBezTo>
                    <a:pt x="2261" y="2177"/>
                    <a:pt x="503" y="1173"/>
                    <a:pt x="1" y="2010"/>
                  </a:cubicBezTo>
                  <a:cubicBezTo>
                    <a:pt x="85" y="2345"/>
                    <a:pt x="168" y="2931"/>
                    <a:pt x="336" y="2931"/>
                  </a:cubicBezTo>
                  <a:cubicBezTo>
                    <a:pt x="1678" y="3001"/>
                    <a:pt x="2960" y="3489"/>
                    <a:pt x="4283" y="3489"/>
                  </a:cubicBezTo>
                  <a:cubicBezTo>
                    <a:pt x="4529" y="3489"/>
                    <a:pt x="4775" y="3472"/>
                    <a:pt x="5024" y="3433"/>
                  </a:cubicBezTo>
                  <a:cubicBezTo>
                    <a:pt x="5275" y="3266"/>
                    <a:pt x="4940" y="2763"/>
                    <a:pt x="5191" y="2763"/>
                  </a:cubicBezTo>
                  <a:cubicBezTo>
                    <a:pt x="5443" y="2763"/>
                    <a:pt x="5526" y="3182"/>
                    <a:pt x="5610" y="3517"/>
                  </a:cubicBezTo>
                  <a:cubicBezTo>
                    <a:pt x="5777" y="3852"/>
                    <a:pt x="6196" y="4019"/>
                    <a:pt x="6615" y="4019"/>
                  </a:cubicBezTo>
                  <a:lnTo>
                    <a:pt x="6950" y="4019"/>
                  </a:lnTo>
                  <a:cubicBezTo>
                    <a:pt x="7452" y="3600"/>
                    <a:pt x="8540" y="4187"/>
                    <a:pt x="8624" y="3014"/>
                  </a:cubicBezTo>
                  <a:cubicBezTo>
                    <a:pt x="8701" y="2472"/>
                    <a:pt x="8276" y="2001"/>
                    <a:pt x="7681" y="2001"/>
                  </a:cubicBezTo>
                  <a:cubicBezTo>
                    <a:pt x="7633" y="2001"/>
                    <a:pt x="7585" y="2004"/>
                    <a:pt x="7536" y="2010"/>
                  </a:cubicBezTo>
                  <a:cubicBezTo>
                    <a:pt x="6363" y="1759"/>
                    <a:pt x="5777" y="838"/>
                    <a:pt x="5024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0" name="Google Shape;14790;p16"/>
            <p:cNvSpPr/>
            <p:nvPr/>
          </p:nvSpPr>
          <p:spPr>
            <a:xfrm>
              <a:off x="4376150" y="1927925"/>
              <a:ext cx="117975" cy="67025"/>
            </a:xfrm>
            <a:custGeom>
              <a:avLst/>
              <a:gdLst/>
              <a:ahLst/>
              <a:cxnLst/>
              <a:rect l="l" t="t" r="r" b="b"/>
              <a:pathLst>
                <a:path w="4719" h="2681" extrusionOk="0">
                  <a:moveTo>
                    <a:pt x="885" y="1"/>
                  </a:moveTo>
                  <a:cubicBezTo>
                    <a:pt x="345" y="1"/>
                    <a:pt x="146" y="544"/>
                    <a:pt x="84" y="1225"/>
                  </a:cubicBezTo>
                  <a:cubicBezTo>
                    <a:pt x="0" y="2481"/>
                    <a:pt x="1256" y="1728"/>
                    <a:pt x="1591" y="2314"/>
                  </a:cubicBezTo>
                  <a:cubicBezTo>
                    <a:pt x="2261" y="2314"/>
                    <a:pt x="2930" y="2398"/>
                    <a:pt x="3516" y="2649"/>
                  </a:cubicBezTo>
                  <a:cubicBezTo>
                    <a:pt x="3634" y="2670"/>
                    <a:pt x="3743" y="2681"/>
                    <a:pt x="3841" y="2681"/>
                  </a:cubicBezTo>
                  <a:cubicBezTo>
                    <a:pt x="4511" y="2681"/>
                    <a:pt x="4719" y="2196"/>
                    <a:pt x="4354" y="1393"/>
                  </a:cubicBezTo>
                  <a:cubicBezTo>
                    <a:pt x="4270" y="1142"/>
                    <a:pt x="3851" y="974"/>
                    <a:pt x="3600" y="723"/>
                  </a:cubicBezTo>
                  <a:lnTo>
                    <a:pt x="3098" y="639"/>
                  </a:lnTo>
                  <a:cubicBezTo>
                    <a:pt x="3014" y="556"/>
                    <a:pt x="2930" y="514"/>
                    <a:pt x="2847" y="514"/>
                  </a:cubicBezTo>
                  <a:cubicBezTo>
                    <a:pt x="2763" y="514"/>
                    <a:pt x="2679" y="556"/>
                    <a:pt x="2595" y="639"/>
                  </a:cubicBezTo>
                  <a:lnTo>
                    <a:pt x="2093" y="639"/>
                  </a:lnTo>
                  <a:cubicBezTo>
                    <a:pt x="1926" y="556"/>
                    <a:pt x="1758" y="388"/>
                    <a:pt x="1591" y="221"/>
                  </a:cubicBezTo>
                  <a:cubicBezTo>
                    <a:pt x="1307" y="68"/>
                    <a:pt x="1075" y="1"/>
                    <a:pt x="885" y="1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1" name="Google Shape;14791;p16"/>
            <p:cNvSpPr/>
            <p:nvPr/>
          </p:nvSpPr>
          <p:spPr>
            <a:xfrm>
              <a:off x="4265225" y="1893675"/>
              <a:ext cx="96300" cy="55750"/>
            </a:xfrm>
            <a:custGeom>
              <a:avLst/>
              <a:gdLst/>
              <a:ahLst/>
              <a:cxnLst/>
              <a:rect l="l" t="t" r="r" b="b"/>
              <a:pathLst>
                <a:path w="3852" h="2230" extrusionOk="0">
                  <a:moveTo>
                    <a:pt x="2712" y="1"/>
                  </a:moveTo>
                  <a:cubicBezTo>
                    <a:pt x="2211" y="1"/>
                    <a:pt x="1743" y="517"/>
                    <a:pt x="1423" y="837"/>
                  </a:cubicBezTo>
                  <a:cubicBezTo>
                    <a:pt x="921" y="1172"/>
                    <a:pt x="251" y="1089"/>
                    <a:pt x="0" y="1675"/>
                  </a:cubicBezTo>
                  <a:lnTo>
                    <a:pt x="502" y="2177"/>
                  </a:lnTo>
                  <a:cubicBezTo>
                    <a:pt x="721" y="2045"/>
                    <a:pt x="940" y="2000"/>
                    <a:pt x="1159" y="2000"/>
                  </a:cubicBezTo>
                  <a:cubicBezTo>
                    <a:pt x="1652" y="2000"/>
                    <a:pt x="2144" y="2230"/>
                    <a:pt x="2636" y="2230"/>
                  </a:cubicBezTo>
                  <a:cubicBezTo>
                    <a:pt x="2762" y="2230"/>
                    <a:pt x="2888" y="2215"/>
                    <a:pt x="3014" y="2177"/>
                  </a:cubicBezTo>
                  <a:cubicBezTo>
                    <a:pt x="3265" y="1507"/>
                    <a:pt x="3851" y="670"/>
                    <a:pt x="3181" y="168"/>
                  </a:cubicBezTo>
                  <a:cubicBezTo>
                    <a:pt x="3024" y="50"/>
                    <a:pt x="2867" y="1"/>
                    <a:pt x="2712" y="1"/>
                  </a:cubicBezTo>
                  <a:close/>
                </a:path>
              </a:pathLst>
            </a:custGeom>
            <a:solidFill>
              <a:srgbClr val="75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2" name="Google Shape;14792;p16"/>
            <p:cNvSpPr/>
            <p:nvPr/>
          </p:nvSpPr>
          <p:spPr>
            <a:xfrm>
              <a:off x="4001500" y="1795300"/>
              <a:ext cx="87925" cy="40075"/>
            </a:xfrm>
            <a:custGeom>
              <a:avLst/>
              <a:gdLst/>
              <a:ahLst/>
              <a:cxnLst/>
              <a:rect l="l" t="t" r="r" b="b"/>
              <a:pathLst>
                <a:path w="3517" h="1603" extrusionOk="0">
                  <a:moveTo>
                    <a:pt x="503" y="0"/>
                  </a:moveTo>
                  <a:cubicBezTo>
                    <a:pt x="0" y="335"/>
                    <a:pt x="0" y="670"/>
                    <a:pt x="503" y="1005"/>
                  </a:cubicBezTo>
                  <a:cubicBezTo>
                    <a:pt x="722" y="804"/>
                    <a:pt x="905" y="727"/>
                    <a:pt x="1065" y="727"/>
                  </a:cubicBezTo>
                  <a:cubicBezTo>
                    <a:pt x="1605" y="727"/>
                    <a:pt x="1887" y="1603"/>
                    <a:pt x="2406" y="1603"/>
                  </a:cubicBezTo>
                  <a:cubicBezTo>
                    <a:pt x="2440" y="1603"/>
                    <a:pt x="2476" y="1599"/>
                    <a:pt x="2512" y="1591"/>
                  </a:cubicBezTo>
                  <a:lnTo>
                    <a:pt x="3014" y="1591"/>
                  </a:lnTo>
                  <a:cubicBezTo>
                    <a:pt x="3517" y="670"/>
                    <a:pt x="3517" y="0"/>
                    <a:pt x="2177" y="0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3" name="Google Shape;14793;p16"/>
            <p:cNvSpPr/>
            <p:nvPr/>
          </p:nvSpPr>
          <p:spPr>
            <a:xfrm>
              <a:off x="4365675" y="1960650"/>
              <a:ext cx="50250" cy="30750"/>
            </a:xfrm>
            <a:custGeom>
              <a:avLst/>
              <a:gdLst/>
              <a:ahLst/>
              <a:cxnLst/>
              <a:rect l="l" t="t" r="r" b="b"/>
              <a:pathLst>
                <a:path w="2010" h="1230" extrusionOk="0">
                  <a:moveTo>
                    <a:pt x="503" y="0"/>
                  </a:moveTo>
                  <a:lnTo>
                    <a:pt x="1" y="502"/>
                  </a:lnTo>
                  <a:cubicBezTo>
                    <a:pt x="270" y="987"/>
                    <a:pt x="746" y="1229"/>
                    <a:pt x="1230" y="1229"/>
                  </a:cubicBezTo>
                  <a:cubicBezTo>
                    <a:pt x="1499" y="1229"/>
                    <a:pt x="1771" y="1154"/>
                    <a:pt x="2010" y="1005"/>
                  </a:cubicBezTo>
                  <a:cubicBezTo>
                    <a:pt x="1926" y="84"/>
                    <a:pt x="921" y="419"/>
                    <a:pt x="50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4" name="Google Shape;14794;p16"/>
            <p:cNvSpPr/>
            <p:nvPr/>
          </p:nvSpPr>
          <p:spPr>
            <a:xfrm>
              <a:off x="4441025" y="1931350"/>
              <a:ext cx="12575" cy="16750"/>
            </a:xfrm>
            <a:custGeom>
              <a:avLst/>
              <a:gdLst/>
              <a:ahLst/>
              <a:cxnLst/>
              <a:rect l="l" t="t" r="r" b="b"/>
              <a:pathLst>
                <a:path w="503" h="670" extrusionOk="0">
                  <a:moveTo>
                    <a:pt x="252" y="0"/>
                  </a:moveTo>
                  <a:cubicBezTo>
                    <a:pt x="0" y="168"/>
                    <a:pt x="0" y="419"/>
                    <a:pt x="0" y="670"/>
                  </a:cubicBezTo>
                  <a:lnTo>
                    <a:pt x="503" y="670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5" name="Google Shape;14795;p16"/>
            <p:cNvSpPr/>
            <p:nvPr/>
          </p:nvSpPr>
          <p:spPr>
            <a:xfrm>
              <a:off x="4198225" y="1880775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8"/>
                    <a:pt x="168" y="181"/>
                    <a:pt x="168" y="181"/>
                  </a:cubicBezTo>
                  <a:cubicBezTo>
                    <a:pt x="118" y="31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6" name="Google Shape;14796;p16"/>
            <p:cNvSpPr/>
            <p:nvPr/>
          </p:nvSpPr>
          <p:spPr>
            <a:xfrm>
              <a:off x="4415900" y="1935525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503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7" name="Google Shape;14797;p16"/>
            <p:cNvSpPr/>
            <p:nvPr/>
          </p:nvSpPr>
          <p:spPr>
            <a:xfrm>
              <a:off x="5119150" y="4237200"/>
              <a:ext cx="37700" cy="28925"/>
            </a:xfrm>
            <a:custGeom>
              <a:avLst/>
              <a:gdLst/>
              <a:ahLst/>
              <a:cxnLst/>
              <a:rect l="l" t="t" r="r" b="b"/>
              <a:pathLst>
                <a:path w="1508" h="1157" extrusionOk="0">
                  <a:moveTo>
                    <a:pt x="506" y="0"/>
                  </a:moveTo>
                  <a:cubicBezTo>
                    <a:pt x="130" y="0"/>
                    <a:pt x="65" y="389"/>
                    <a:pt x="1" y="779"/>
                  </a:cubicBezTo>
                  <a:cubicBezTo>
                    <a:pt x="282" y="835"/>
                    <a:pt x="602" y="1157"/>
                    <a:pt x="883" y="1157"/>
                  </a:cubicBezTo>
                  <a:cubicBezTo>
                    <a:pt x="1020" y="1157"/>
                    <a:pt x="1147" y="1081"/>
                    <a:pt x="1256" y="862"/>
                  </a:cubicBezTo>
                  <a:cubicBezTo>
                    <a:pt x="1508" y="611"/>
                    <a:pt x="1173" y="192"/>
                    <a:pt x="921" y="109"/>
                  </a:cubicBezTo>
                  <a:cubicBezTo>
                    <a:pt x="752" y="33"/>
                    <a:pt x="616" y="0"/>
                    <a:pt x="506" y="0"/>
                  </a:cubicBezTo>
                  <a:close/>
                </a:path>
              </a:pathLst>
            </a:custGeom>
            <a:solidFill>
              <a:srgbClr val="7AA8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8" name="Google Shape;14798;p16"/>
            <p:cNvSpPr/>
            <p:nvPr/>
          </p:nvSpPr>
          <p:spPr>
            <a:xfrm>
              <a:off x="4618925" y="1152175"/>
              <a:ext cx="4225" cy="4775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76" y="1"/>
                  </a:moveTo>
                  <a:cubicBezTo>
                    <a:pt x="55" y="1"/>
                    <a:pt x="1" y="123"/>
                    <a:pt x="1" y="191"/>
                  </a:cubicBezTo>
                  <a:cubicBezTo>
                    <a:pt x="168" y="107"/>
                    <a:pt x="84" y="23"/>
                    <a:pt x="84" y="23"/>
                  </a:cubicBezTo>
                  <a:cubicBezTo>
                    <a:pt x="84" y="7"/>
                    <a:pt x="81" y="1"/>
                    <a:pt x="76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9" name="Google Shape;14799;p16"/>
            <p:cNvSpPr/>
            <p:nvPr/>
          </p:nvSpPr>
          <p:spPr>
            <a:xfrm>
              <a:off x="5489600" y="1621575"/>
              <a:ext cx="90025" cy="68150"/>
            </a:xfrm>
            <a:custGeom>
              <a:avLst/>
              <a:gdLst/>
              <a:ahLst/>
              <a:cxnLst/>
              <a:rect l="l" t="t" r="r" b="b"/>
              <a:pathLst>
                <a:path w="3601" h="2726" extrusionOk="0">
                  <a:moveTo>
                    <a:pt x="336" y="1"/>
                  </a:moveTo>
                  <a:cubicBezTo>
                    <a:pt x="1" y="252"/>
                    <a:pt x="1" y="670"/>
                    <a:pt x="252" y="1005"/>
                  </a:cubicBezTo>
                  <a:cubicBezTo>
                    <a:pt x="336" y="1173"/>
                    <a:pt x="336" y="1340"/>
                    <a:pt x="336" y="1508"/>
                  </a:cubicBezTo>
                  <a:cubicBezTo>
                    <a:pt x="922" y="1842"/>
                    <a:pt x="1592" y="2177"/>
                    <a:pt x="2261" y="2512"/>
                  </a:cubicBezTo>
                  <a:cubicBezTo>
                    <a:pt x="2448" y="2606"/>
                    <a:pt x="2661" y="2725"/>
                    <a:pt x="2857" y="2725"/>
                  </a:cubicBezTo>
                  <a:cubicBezTo>
                    <a:pt x="3011" y="2725"/>
                    <a:pt x="3155" y="2650"/>
                    <a:pt x="3266" y="2428"/>
                  </a:cubicBezTo>
                  <a:cubicBezTo>
                    <a:pt x="3601" y="1926"/>
                    <a:pt x="3433" y="1508"/>
                    <a:pt x="3099" y="1089"/>
                  </a:cubicBezTo>
                  <a:cubicBezTo>
                    <a:pt x="2596" y="503"/>
                    <a:pt x="1675" y="670"/>
                    <a:pt x="1257" y="84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0" name="Google Shape;14800;p16"/>
            <p:cNvSpPr/>
            <p:nvPr/>
          </p:nvSpPr>
          <p:spPr>
            <a:xfrm>
              <a:off x="2961275" y="17848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68" y="168"/>
                    <a:pt x="252" y="336"/>
                    <a:pt x="419" y="503"/>
                  </a:cubicBezTo>
                  <a:cubicBezTo>
                    <a:pt x="419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1" name="Google Shape;14801;p16"/>
            <p:cNvSpPr/>
            <p:nvPr/>
          </p:nvSpPr>
          <p:spPr>
            <a:xfrm>
              <a:off x="4579150" y="2021350"/>
              <a:ext cx="90025" cy="44450"/>
            </a:xfrm>
            <a:custGeom>
              <a:avLst/>
              <a:gdLst/>
              <a:ahLst/>
              <a:cxnLst/>
              <a:rect l="l" t="t" r="r" b="b"/>
              <a:pathLst>
                <a:path w="3601" h="1778" extrusionOk="0">
                  <a:moveTo>
                    <a:pt x="2513" y="0"/>
                  </a:moveTo>
                  <a:cubicBezTo>
                    <a:pt x="2278" y="234"/>
                    <a:pt x="2020" y="299"/>
                    <a:pt x="1752" y="299"/>
                  </a:cubicBezTo>
                  <a:cubicBezTo>
                    <a:pt x="1426" y="299"/>
                    <a:pt x="1087" y="204"/>
                    <a:pt x="762" y="204"/>
                  </a:cubicBezTo>
                  <a:cubicBezTo>
                    <a:pt x="494" y="204"/>
                    <a:pt x="235" y="268"/>
                    <a:pt x="1" y="502"/>
                  </a:cubicBezTo>
                  <a:cubicBezTo>
                    <a:pt x="423" y="1534"/>
                    <a:pt x="1082" y="1778"/>
                    <a:pt x="1800" y="1778"/>
                  </a:cubicBezTo>
                  <a:cubicBezTo>
                    <a:pt x="2364" y="1778"/>
                    <a:pt x="2965" y="1628"/>
                    <a:pt x="3517" y="1591"/>
                  </a:cubicBezTo>
                  <a:cubicBezTo>
                    <a:pt x="3601" y="921"/>
                    <a:pt x="3182" y="251"/>
                    <a:pt x="251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2" name="Google Shape;14802;p16"/>
            <p:cNvSpPr/>
            <p:nvPr/>
          </p:nvSpPr>
          <p:spPr>
            <a:xfrm>
              <a:off x="4581250" y="2004600"/>
              <a:ext cx="62825" cy="38875"/>
            </a:xfrm>
            <a:custGeom>
              <a:avLst/>
              <a:gdLst/>
              <a:ahLst/>
              <a:cxnLst/>
              <a:rect l="l" t="t" r="r" b="b"/>
              <a:pathLst>
                <a:path w="2513" h="1555" extrusionOk="0">
                  <a:moveTo>
                    <a:pt x="2010" y="251"/>
                  </a:moveTo>
                  <a:cubicBezTo>
                    <a:pt x="1340" y="586"/>
                    <a:pt x="252" y="0"/>
                    <a:pt x="1" y="1172"/>
                  </a:cubicBezTo>
                  <a:cubicBezTo>
                    <a:pt x="503" y="1256"/>
                    <a:pt x="922" y="1340"/>
                    <a:pt x="1424" y="1424"/>
                  </a:cubicBezTo>
                  <a:cubicBezTo>
                    <a:pt x="1626" y="1513"/>
                    <a:pt x="1792" y="1555"/>
                    <a:pt x="1928" y="1555"/>
                  </a:cubicBezTo>
                  <a:cubicBezTo>
                    <a:pt x="2300" y="1555"/>
                    <a:pt x="2451" y="1244"/>
                    <a:pt x="2512" y="754"/>
                  </a:cubicBezTo>
                  <a:cubicBezTo>
                    <a:pt x="2345" y="586"/>
                    <a:pt x="2094" y="419"/>
                    <a:pt x="2010" y="251"/>
                  </a:cubicBezTo>
                  <a:close/>
                </a:path>
              </a:pathLst>
            </a:custGeom>
            <a:solidFill>
              <a:srgbClr val="8AB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3" name="Google Shape;14803;p16"/>
            <p:cNvSpPr/>
            <p:nvPr/>
          </p:nvSpPr>
          <p:spPr>
            <a:xfrm>
              <a:off x="4541475" y="1935475"/>
              <a:ext cx="62825" cy="51275"/>
            </a:xfrm>
            <a:custGeom>
              <a:avLst/>
              <a:gdLst/>
              <a:ahLst/>
              <a:cxnLst/>
              <a:rect l="l" t="t" r="r" b="b"/>
              <a:pathLst>
                <a:path w="2513" h="2051" extrusionOk="0">
                  <a:moveTo>
                    <a:pt x="308" y="1"/>
                  </a:moveTo>
                  <a:cubicBezTo>
                    <a:pt x="207" y="1"/>
                    <a:pt x="104" y="3"/>
                    <a:pt x="1" y="3"/>
                  </a:cubicBezTo>
                  <a:cubicBezTo>
                    <a:pt x="76" y="1127"/>
                    <a:pt x="1024" y="2051"/>
                    <a:pt x="2123" y="2051"/>
                  </a:cubicBezTo>
                  <a:cubicBezTo>
                    <a:pt x="2251" y="2051"/>
                    <a:pt x="2382" y="2038"/>
                    <a:pt x="2513" y="2012"/>
                  </a:cubicBezTo>
                  <a:lnTo>
                    <a:pt x="2010" y="1509"/>
                  </a:lnTo>
                  <a:cubicBezTo>
                    <a:pt x="1759" y="1258"/>
                    <a:pt x="1340" y="1091"/>
                    <a:pt x="1340" y="840"/>
                  </a:cubicBezTo>
                  <a:cubicBezTo>
                    <a:pt x="1340" y="61"/>
                    <a:pt x="861" y="1"/>
                    <a:pt x="3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4" name="Google Shape;14804;p16"/>
            <p:cNvSpPr/>
            <p:nvPr/>
          </p:nvSpPr>
          <p:spPr>
            <a:xfrm>
              <a:off x="4684625" y="2029550"/>
              <a:ext cx="30000" cy="16925"/>
            </a:xfrm>
            <a:custGeom>
              <a:avLst/>
              <a:gdLst/>
              <a:ahLst/>
              <a:cxnLst/>
              <a:rect l="l" t="t" r="r" b="b"/>
              <a:pathLst>
                <a:path w="1200" h="677" extrusionOk="0">
                  <a:moveTo>
                    <a:pt x="862" y="0"/>
                  </a:moveTo>
                  <a:cubicBezTo>
                    <a:pt x="788" y="0"/>
                    <a:pt x="709" y="7"/>
                    <a:pt x="638" y="7"/>
                  </a:cubicBezTo>
                  <a:cubicBezTo>
                    <a:pt x="591" y="22"/>
                    <a:pt x="539" y="26"/>
                    <a:pt x="486" y="26"/>
                  </a:cubicBezTo>
                  <a:cubicBezTo>
                    <a:pt x="427" y="26"/>
                    <a:pt x="367" y="22"/>
                    <a:pt x="310" y="22"/>
                  </a:cubicBezTo>
                  <a:cubicBezTo>
                    <a:pt x="138" y="22"/>
                    <a:pt x="0" y="66"/>
                    <a:pt x="52" y="426"/>
                  </a:cubicBezTo>
                  <a:cubicBezTo>
                    <a:pt x="135" y="509"/>
                    <a:pt x="387" y="593"/>
                    <a:pt x="554" y="677"/>
                  </a:cubicBezTo>
                  <a:cubicBezTo>
                    <a:pt x="889" y="677"/>
                    <a:pt x="1140" y="677"/>
                    <a:pt x="1140" y="342"/>
                  </a:cubicBezTo>
                  <a:cubicBezTo>
                    <a:pt x="1200" y="43"/>
                    <a:pt x="1046" y="0"/>
                    <a:pt x="862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5" name="Google Shape;14805;p16"/>
            <p:cNvSpPr/>
            <p:nvPr/>
          </p:nvSpPr>
          <p:spPr>
            <a:xfrm>
              <a:off x="4729850" y="2069150"/>
              <a:ext cx="27250" cy="29650"/>
            </a:xfrm>
            <a:custGeom>
              <a:avLst/>
              <a:gdLst/>
              <a:ahLst/>
              <a:cxnLst/>
              <a:rect l="l" t="t" r="r" b="b"/>
              <a:pathLst>
                <a:path w="1090" h="1186" extrusionOk="0">
                  <a:moveTo>
                    <a:pt x="635" y="0"/>
                  </a:moveTo>
                  <a:cubicBezTo>
                    <a:pt x="517" y="0"/>
                    <a:pt x="243" y="283"/>
                    <a:pt x="168" y="432"/>
                  </a:cubicBezTo>
                  <a:cubicBezTo>
                    <a:pt x="84" y="683"/>
                    <a:pt x="1" y="935"/>
                    <a:pt x="1" y="1186"/>
                  </a:cubicBezTo>
                  <a:lnTo>
                    <a:pt x="84" y="1186"/>
                  </a:lnTo>
                  <a:cubicBezTo>
                    <a:pt x="252" y="1018"/>
                    <a:pt x="503" y="935"/>
                    <a:pt x="671" y="767"/>
                  </a:cubicBezTo>
                  <a:cubicBezTo>
                    <a:pt x="838" y="516"/>
                    <a:pt x="1089" y="265"/>
                    <a:pt x="671" y="14"/>
                  </a:cubicBezTo>
                  <a:cubicBezTo>
                    <a:pt x="661" y="5"/>
                    <a:pt x="649" y="0"/>
                    <a:pt x="635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6" name="Google Shape;14806;p16"/>
            <p:cNvSpPr/>
            <p:nvPr/>
          </p:nvSpPr>
          <p:spPr>
            <a:xfrm>
              <a:off x="2998950" y="1533675"/>
              <a:ext cx="150725" cy="63225"/>
            </a:xfrm>
            <a:custGeom>
              <a:avLst/>
              <a:gdLst/>
              <a:ahLst/>
              <a:cxnLst/>
              <a:rect l="l" t="t" r="r" b="b"/>
              <a:pathLst>
                <a:path w="6029" h="2529" extrusionOk="0">
                  <a:moveTo>
                    <a:pt x="2010" y="0"/>
                  </a:moveTo>
                  <a:cubicBezTo>
                    <a:pt x="1508" y="754"/>
                    <a:pt x="419" y="168"/>
                    <a:pt x="1" y="1005"/>
                  </a:cubicBezTo>
                  <a:cubicBezTo>
                    <a:pt x="1508" y="1675"/>
                    <a:pt x="3182" y="2177"/>
                    <a:pt x="4856" y="2512"/>
                  </a:cubicBezTo>
                  <a:cubicBezTo>
                    <a:pt x="4911" y="2523"/>
                    <a:pt x="4966" y="2528"/>
                    <a:pt x="5021" y="2528"/>
                  </a:cubicBezTo>
                  <a:cubicBezTo>
                    <a:pt x="5384" y="2528"/>
                    <a:pt x="5738" y="2301"/>
                    <a:pt x="6028" y="2010"/>
                  </a:cubicBezTo>
                  <a:lnTo>
                    <a:pt x="6028" y="1759"/>
                  </a:lnTo>
                  <a:lnTo>
                    <a:pt x="5777" y="1759"/>
                  </a:lnTo>
                  <a:lnTo>
                    <a:pt x="6028" y="1675"/>
                  </a:lnTo>
                  <a:lnTo>
                    <a:pt x="6028" y="1507"/>
                  </a:lnTo>
                  <a:cubicBezTo>
                    <a:pt x="4856" y="419"/>
                    <a:pt x="3266" y="670"/>
                    <a:pt x="2010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7" name="Google Shape;14807;p16"/>
            <p:cNvSpPr/>
            <p:nvPr/>
          </p:nvSpPr>
          <p:spPr>
            <a:xfrm>
              <a:off x="4043350" y="4658500"/>
              <a:ext cx="121425" cy="266875"/>
            </a:xfrm>
            <a:custGeom>
              <a:avLst/>
              <a:gdLst/>
              <a:ahLst/>
              <a:cxnLst/>
              <a:rect l="l" t="t" r="r" b="b"/>
              <a:pathLst>
                <a:path w="4857" h="10675" extrusionOk="0">
                  <a:moveTo>
                    <a:pt x="922" y="1"/>
                  </a:moveTo>
                  <a:cubicBezTo>
                    <a:pt x="838" y="922"/>
                    <a:pt x="1257" y="1926"/>
                    <a:pt x="587" y="2847"/>
                  </a:cubicBezTo>
                  <a:cubicBezTo>
                    <a:pt x="1" y="3601"/>
                    <a:pt x="419" y="4522"/>
                    <a:pt x="670" y="5526"/>
                  </a:cubicBezTo>
                  <a:cubicBezTo>
                    <a:pt x="922" y="6531"/>
                    <a:pt x="2094" y="5945"/>
                    <a:pt x="2763" y="6698"/>
                  </a:cubicBezTo>
                  <a:cubicBezTo>
                    <a:pt x="1675" y="7201"/>
                    <a:pt x="1089" y="8373"/>
                    <a:pt x="1340" y="9545"/>
                  </a:cubicBezTo>
                  <a:cubicBezTo>
                    <a:pt x="1508" y="9712"/>
                    <a:pt x="1675" y="9880"/>
                    <a:pt x="1843" y="10131"/>
                  </a:cubicBezTo>
                  <a:cubicBezTo>
                    <a:pt x="1868" y="10112"/>
                    <a:pt x="1893" y="10103"/>
                    <a:pt x="1919" y="10103"/>
                  </a:cubicBezTo>
                  <a:cubicBezTo>
                    <a:pt x="2127" y="10103"/>
                    <a:pt x="2337" y="10674"/>
                    <a:pt x="2570" y="10674"/>
                  </a:cubicBezTo>
                  <a:cubicBezTo>
                    <a:pt x="2684" y="10674"/>
                    <a:pt x="2804" y="10537"/>
                    <a:pt x="2931" y="10131"/>
                  </a:cubicBezTo>
                  <a:cubicBezTo>
                    <a:pt x="2988" y="9900"/>
                    <a:pt x="2927" y="9472"/>
                    <a:pt x="3101" y="9472"/>
                  </a:cubicBezTo>
                  <a:cubicBezTo>
                    <a:pt x="3180" y="9472"/>
                    <a:pt x="3308" y="9561"/>
                    <a:pt x="3517" y="9796"/>
                  </a:cubicBezTo>
                  <a:cubicBezTo>
                    <a:pt x="3768" y="10214"/>
                    <a:pt x="4354" y="10549"/>
                    <a:pt x="4856" y="10549"/>
                  </a:cubicBezTo>
                  <a:lnTo>
                    <a:pt x="4856" y="9042"/>
                  </a:lnTo>
                  <a:cubicBezTo>
                    <a:pt x="4522" y="8791"/>
                    <a:pt x="4689" y="8289"/>
                    <a:pt x="4354" y="8121"/>
                  </a:cubicBezTo>
                  <a:cubicBezTo>
                    <a:pt x="3601" y="6782"/>
                    <a:pt x="3601" y="5024"/>
                    <a:pt x="2429" y="4019"/>
                  </a:cubicBezTo>
                  <a:cubicBezTo>
                    <a:pt x="2261" y="2596"/>
                    <a:pt x="1759" y="1173"/>
                    <a:pt x="922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8" name="Google Shape;14808;p16"/>
            <p:cNvSpPr/>
            <p:nvPr/>
          </p:nvSpPr>
          <p:spPr>
            <a:xfrm>
              <a:off x="6111225" y="2827675"/>
              <a:ext cx="12575" cy="12050"/>
            </a:xfrm>
            <a:custGeom>
              <a:avLst/>
              <a:gdLst/>
              <a:ahLst/>
              <a:cxnLst/>
              <a:rect l="l" t="t" r="r" b="b"/>
              <a:pathLst>
                <a:path w="503" h="482" extrusionOk="0">
                  <a:moveTo>
                    <a:pt x="252" y="0"/>
                  </a:moveTo>
                  <a:cubicBezTo>
                    <a:pt x="168" y="0"/>
                    <a:pt x="84" y="21"/>
                    <a:pt x="1" y="63"/>
                  </a:cubicBezTo>
                  <a:lnTo>
                    <a:pt x="503" y="481"/>
                  </a:lnTo>
                  <a:cubicBezTo>
                    <a:pt x="503" y="314"/>
                    <a:pt x="503" y="147"/>
                    <a:pt x="503" y="63"/>
                  </a:cubicBezTo>
                  <a:cubicBezTo>
                    <a:pt x="419" y="21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9" name="Google Shape;14809;p16"/>
            <p:cNvSpPr/>
            <p:nvPr/>
          </p:nvSpPr>
          <p:spPr>
            <a:xfrm>
              <a:off x="3988950" y="4419900"/>
              <a:ext cx="33500" cy="27225"/>
            </a:xfrm>
            <a:custGeom>
              <a:avLst/>
              <a:gdLst/>
              <a:ahLst/>
              <a:cxnLst/>
              <a:rect l="l" t="t" r="r" b="b"/>
              <a:pathLst>
                <a:path w="1340" h="1089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419"/>
                    <a:pt x="167" y="838"/>
                    <a:pt x="502" y="1089"/>
                  </a:cubicBezTo>
                  <a:cubicBezTo>
                    <a:pt x="1340" y="252"/>
                    <a:pt x="670" y="168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0" name="Google Shape;14810;p16"/>
            <p:cNvSpPr/>
            <p:nvPr/>
          </p:nvSpPr>
          <p:spPr>
            <a:xfrm>
              <a:off x="4001500" y="44701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0" y="420"/>
                    <a:pt x="168" y="838"/>
                    <a:pt x="586" y="1006"/>
                  </a:cubicBezTo>
                  <a:cubicBezTo>
                    <a:pt x="586" y="587"/>
                    <a:pt x="419" y="252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1" name="Google Shape;14811;p16"/>
            <p:cNvSpPr/>
            <p:nvPr/>
          </p:nvSpPr>
          <p:spPr>
            <a:xfrm>
              <a:off x="3951275" y="4440300"/>
              <a:ext cx="12575" cy="4750"/>
            </a:xfrm>
            <a:custGeom>
              <a:avLst/>
              <a:gdLst/>
              <a:ahLst/>
              <a:cxnLst/>
              <a:rect l="l" t="t" r="r" b="b"/>
              <a:pathLst>
                <a:path w="503" h="190" extrusionOk="0">
                  <a:moveTo>
                    <a:pt x="251" y="1"/>
                  </a:moveTo>
                  <a:cubicBezTo>
                    <a:pt x="168" y="1"/>
                    <a:pt x="84" y="64"/>
                    <a:pt x="0" y="189"/>
                  </a:cubicBezTo>
                  <a:lnTo>
                    <a:pt x="502" y="189"/>
                  </a:lnTo>
                  <a:cubicBezTo>
                    <a:pt x="419" y="64"/>
                    <a:pt x="335" y="1"/>
                    <a:pt x="251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2" name="Google Shape;14812;p16"/>
            <p:cNvSpPr/>
            <p:nvPr/>
          </p:nvSpPr>
          <p:spPr>
            <a:xfrm>
              <a:off x="3737775" y="3542950"/>
              <a:ext cx="56550" cy="110950"/>
            </a:xfrm>
            <a:custGeom>
              <a:avLst/>
              <a:gdLst/>
              <a:ahLst/>
              <a:cxnLst/>
              <a:rect l="l" t="t" r="r" b="b"/>
              <a:pathLst>
                <a:path w="2262" h="4438" extrusionOk="0">
                  <a:moveTo>
                    <a:pt x="587" y="0"/>
                  </a:moveTo>
                  <a:cubicBezTo>
                    <a:pt x="838" y="837"/>
                    <a:pt x="670" y="1758"/>
                    <a:pt x="84" y="2428"/>
                  </a:cubicBezTo>
                  <a:cubicBezTo>
                    <a:pt x="1" y="3181"/>
                    <a:pt x="168" y="3851"/>
                    <a:pt x="587" y="4437"/>
                  </a:cubicBezTo>
                  <a:cubicBezTo>
                    <a:pt x="2261" y="4354"/>
                    <a:pt x="2261" y="4354"/>
                    <a:pt x="1843" y="2595"/>
                  </a:cubicBezTo>
                  <a:cubicBezTo>
                    <a:pt x="1759" y="2344"/>
                    <a:pt x="1759" y="2177"/>
                    <a:pt x="1843" y="1926"/>
                  </a:cubicBezTo>
                  <a:cubicBezTo>
                    <a:pt x="2094" y="1005"/>
                    <a:pt x="1508" y="670"/>
                    <a:pt x="587" y="0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3" name="Google Shape;14813;p16"/>
            <p:cNvSpPr/>
            <p:nvPr/>
          </p:nvSpPr>
          <p:spPr>
            <a:xfrm>
              <a:off x="3790100" y="3850475"/>
              <a:ext cx="58625" cy="129925"/>
            </a:xfrm>
            <a:custGeom>
              <a:avLst/>
              <a:gdLst/>
              <a:ahLst/>
              <a:cxnLst/>
              <a:rect l="l" t="t" r="r" b="b"/>
              <a:pathLst>
                <a:path w="2345" h="5197" extrusionOk="0">
                  <a:moveTo>
                    <a:pt x="605" y="1"/>
                  </a:moveTo>
                  <a:cubicBezTo>
                    <a:pt x="573" y="1"/>
                    <a:pt x="539" y="2"/>
                    <a:pt x="503" y="6"/>
                  </a:cubicBezTo>
                  <a:lnTo>
                    <a:pt x="503" y="592"/>
                  </a:lnTo>
                  <a:cubicBezTo>
                    <a:pt x="168" y="927"/>
                    <a:pt x="252" y="1429"/>
                    <a:pt x="1" y="1680"/>
                  </a:cubicBezTo>
                  <a:lnTo>
                    <a:pt x="1" y="2685"/>
                  </a:lnTo>
                  <a:cubicBezTo>
                    <a:pt x="754" y="3355"/>
                    <a:pt x="336" y="4359"/>
                    <a:pt x="503" y="5197"/>
                  </a:cubicBezTo>
                  <a:lnTo>
                    <a:pt x="1926" y="5197"/>
                  </a:lnTo>
                  <a:lnTo>
                    <a:pt x="2177" y="4945"/>
                  </a:lnTo>
                  <a:cubicBezTo>
                    <a:pt x="2177" y="4443"/>
                    <a:pt x="2345" y="4024"/>
                    <a:pt x="1926" y="3690"/>
                  </a:cubicBezTo>
                  <a:cubicBezTo>
                    <a:pt x="1256" y="2936"/>
                    <a:pt x="2261" y="1848"/>
                    <a:pt x="1424" y="1178"/>
                  </a:cubicBezTo>
                  <a:cubicBezTo>
                    <a:pt x="1023" y="858"/>
                    <a:pt x="1313" y="1"/>
                    <a:pt x="60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4" name="Google Shape;14814;p16"/>
            <p:cNvSpPr/>
            <p:nvPr/>
          </p:nvSpPr>
          <p:spPr>
            <a:xfrm>
              <a:off x="3788000" y="3779450"/>
              <a:ext cx="41900" cy="102575"/>
            </a:xfrm>
            <a:custGeom>
              <a:avLst/>
              <a:gdLst/>
              <a:ahLst/>
              <a:cxnLst/>
              <a:rect l="l" t="t" r="r" b="b"/>
              <a:pathLst>
                <a:path w="1676" h="41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005"/>
                    <a:pt x="754" y="1926"/>
                    <a:pt x="587" y="2931"/>
                  </a:cubicBezTo>
                  <a:lnTo>
                    <a:pt x="1508" y="4103"/>
                  </a:lnTo>
                  <a:cubicBezTo>
                    <a:pt x="1592" y="2512"/>
                    <a:pt x="1675" y="1005"/>
                    <a:pt x="1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5" name="Google Shape;14815;p16"/>
            <p:cNvSpPr/>
            <p:nvPr/>
          </p:nvSpPr>
          <p:spPr>
            <a:xfrm>
              <a:off x="3788000" y="3867350"/>
              <a:ext cx="14675" cy="27250"/>
            </a:xfrm>
            <a:custGeom>
              <a:avLst/>
              <a:gdLst/>
              <a:ahLst/>
              <a:cxnLst/>
              <a:rect l="l" t="t" r="r" b="b"/>
              <a:pathLst>
                <a:path w="587" h="1090" extrusionOk="0">
                  <a:moveTo>
                    <a:pt x="503" y="1"/>
                  </a:moveTo>
                  <a:cubicBezTo>
                    <a:pt x="168" y="252"/>
                    <a:pt x="1" y="670"/>
                    <a:pt x="85" y="1089"/>
                  </a:cubicBezTo>
                  <a:cubicBezTo>
                    <a:pt x="420" y="838"/>
                    <a:pt x="587" y="419"/>
                    <a:pt x="503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6" name="Google Shape;14816;p16"/>
            <p:cNvSpPr/>
            <p:nvPr/>
          </p:nvSpPr>
          <p:spPr>
            <a:xfrm>
              <a:off x="3976375" y="1285700"/>
              <a:ext cx="62825" cy="34500"/>
            </a:xfrm>
            <a:custGeom>
              <a:avLst/>
              <a:gdLst/>
              <a:ahLst/>
              <a:cxnLst/>
              <a:rect l="l" t="t" r="r" b="b"/>
              <a:pathLst>
                <a:path w="2513" h="1380" extrusionOk="0">
                  <a:moveTo>
                    <a:pt x="1197" y="1"/>
                  </a:moveTo>
                  <a:cubicBezTo>
                    <a:pt x="853" y="1"/>
                    <a:pt x="454" y="134"/>
                    <a:pt x="1" y="375"/>
                  </a:cubicBezTo>
                  <a:cubicBezTo>
                    <a:pt x="670" y="1213"/>
                    <a:pt x="1843" y="710"/>
                    <a:pt x="2512" y="1380"/>
                  </a:cubicBezTo>
                  <a:cubicBezTo>
                    <a:pt x="2245" y="417"/>
                    <a:pt x="1806" y="1"/>
                    <a:pt x="119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7" name="Google Shape;14817;p16"/>
            <p:cNvSpPr/>
            <p:nvPr/>
          </p:nvSpPr>
          <p:spPr>
            <a:xfrm>
              <a:off x="3561975" y="1194600"/>
              <a:ext cx="77450" cy="22400"/>
            </a:xfrm>
            <a:custGeom>
              <a:avLst/>
              <a:gdLst/>
              <a:ahLst/>
              <a:cxnLst/>
              <a:rect l="l" t="t" r="r" b="b"/>
              <a:pathLst>
                <a:path w="3098" h="896" extrusionOk="0">
                  <a:moveTo>
                    <a:pt x="0" y="1"/>
                  </a:moveTo>
                  <a:cubicBezTo>
                    <a:pt x="695" y="348"/>
                    <a:pt x="1310" y="896"/>
                    <a:pt x="2038" y="896"/>
                  </a:cubicBezTo>
                  <a:cubicBezTo>
                    <a:pt x="2363" y="896"/>
                    <a:pt x="2711" y="787"/>
                    <a:pt x="3098" y="503"/>
                  </a:cubicBezTo>
                  <a:cubicBezTo>
                    <a:pt x="2093" y="168"/>
                    <a:pt x="1089" y="1"/>
                    <a:pt x="0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8" name="Google Shape;14818;p16"/>
            <p:cNvSpPr/>
            <p:nvPr/>
          </p:nvSpPr>
          <p:spPr>
            <a:xfrm>
              <a:off x="3725225" y="1226775"/>
              <a:ext cx="62800" cy="18900"/>
            </a:xfrm>
            <a:custGeom>
              <a:avLst/>
              <a:gdLst/>
              <a:ahLst/>
              <a:cxnLst/>
              <a:rect l="l" t="t" r="r" b="b"/>
              <a:pathLst>
                <a:path w="2512" h="756" extrusionOk="0">
                  <a:moveTo>
                    <a:pt x="1337" y="0"/>
                  </a:moveTo>
                  <a:cubicBezTo>
                    <a:pt x="909" y="0"/>
                    <a:pt x="445" y="140"/>
                    <a:pt x="0" y="221"/>
                  </a:cubicBezTo>
                  <a:cubicBezTo>
                    <a:pt x="400" y="664"/>
                    <a:pt x="846" y="755"/>
                    <a:pt x="1302" y="755"/>
                  </a:cubicBezTo>
                  <a:cubicBezTo>
                    <a:pt x="1619" y="755"/>
                    <a:pt x="1941" y="711"/>
                    <a:pt x="2255" y="711"/>
                  </a:cubicBezTo>
                  <a:cubicBezTo>
                    <a:pt x="2342" y="711"/>
                    <a:pt x="2427" y="715"/>
                    <a:pt x="2512" y="723"/>
                  </a:cubicBezTo>
                  <a:cubicBezTo>
                    <a:pt x="2209" y="160"/>
                    <a:pt x="1794" y="0"/>
                    <a:pt x="1337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9" name="Google Shape;14819;p16"/>
            <p:cNvSpPr/>
            <p:nvPr/>
          </p:nvSpPr>
          <p:spPr>
            <a:xfrm>
              <a:off x="3662425" y="1218925"/>
              <a:ext cx="62825" cy="13375"/>
            </a:xfrm>
            <a:custGeom>
              <a:avLst/>
              <a:gdLst/>
              <a:ahLst/>
              <a:cxnLst/>
              <a:rect l="l" t="t" r="r" b="b"/>
              <a:pathLst>
                <a:path w="2513" h="535" extrusionOk="0">
                  <a:moveTo>
                    <a:pt x="1274" y="0"/>
                  </a:moveTo>
                  <a:cubicBezTo>
                    <a:pt x="954" y="0"/>
                    <a:pt x="619" y="44"/>
                    <a:pt x="280" y="44"/>
                  </a:cubicBezTo>
                  <a:cubicBezTo>
                    <a:pt x="187" y="44"/>
                    <a:pt x="94" y="41"/>
                    <a:pt x="1" y="32"/>
                  </a:cubicBezTo>
                  <a:lnTo>
                    <a:pt x="1" y="32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0"/>
                    <a:pt x="2512" y="535"/>
                  </a:cubicBezTo>
                  <a:cubicBezTo>
                    <a:pt x="2157" y="91"/>
                    <a:pt x="1732" y="0"/>
                    <a:pt x="1274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0" name="Google Shape;14820;p16"/>
            <p:cNvSpPr/>
            <p:nvPr/>
          </p:nvSpPr>
          <p:spPr>
            <a:xfrm>
              <a:off x="3938700" y="1282525"/>
              <a:ext cx="27250" cy="15625"/>
            </a:xfrm>
            <a:custGeom>
              <a:avLst/>
              <a:gdLst/>
              <a:ahLst/>
              <a:cxnLst/>
              <a:rect l="l" t="t" r="r" b="b"/>
              <a:pathLst>
                <a:path w="1090" h="625" extrusionOk="0">
                  <a:moveTo>
                    <a:pt x="1" y="0"/>
                  </a:moveTo>
                  <a:cubicBezTo>
                    <a:pt x="142" y="282"/>
                    <a:pt x="283" y="624"/>
                    <a:pt x="625" y="624"/>
                  </a:cubicBezTo>
                  <a:cubicBezTo>
                    <a:pt x="689" y="624"/>
                    <a:pt x="759" y="612"/>
                    <a:pt x="838" y="586"/>
                  </a:cubicBezTo>
                  <a:cubicBezTo>
                    <a:pt x="1005" y="586"/>
                    <a:pt x="1005" y="167"/>
                    <a:pt x="10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1" name="Google Shape;14821;p16"/>
            <p:cNvSpPr/>
            <p:nvPr/>
          </p:nvSpPr>
          <p:spPr>
            <a:xfrm>
              <a:off x="4101950" y="1332650"/>
              <a:ext cx="37700" cy="12775"/>
            </a:xfrm>
            <a:custGeom>
              <a:avLst/>
              <a:gdLst/>
              <a:ahLst/>
              <a:cxnLst/>
              <a:rect l="l" t="t" r="r" b="b"/>
              <a:pathLst>
                <a:path w="1508" h="511" extrusionOk="0">
                  <a:moveTo>
                    <a:pt x="389" y="0"/>
                  </a:moveTo>
                  <a:cubicBezTo>
                    <a:pt x="261" y="0"/>
                    <a:pt x="131" y="4"/>
                    <a:pt x="1" y="4"/>
                  </a:cubicBezTo>
                  <a:cubicBezTo>
                    <a:pt x="326" y="460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8" y="507"/>
                  </a:cubicBezTo>
                  <a:cubicBezTo>
                    <a:pt x="1247" y="51"/>
                    <a:pt x="835" y="0"/>
                    <a:pt x="3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2" name="Google Shape;14822;p16"/>
            <p:cNvSpPr/>
            <p:nvPr/>
          </p:nvSpPr>
          <p:spPr>
            <a:xfrm>
              <a:off x="3788000" y="1244325"/>
              <a:ext cx="27250" cy="13500"/>
            </a:xfrm>
            <a:custGeom>
              <a:avLst/>
              <a:gdLst/>
              <a:ahLst/>
              <a:cxnLst/>
              <a:rect l="l" t="t" r="r" b="b"/>
              <a:pathLst>
                <a:path w="1090" h="540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219" y="312"/>
                    <a:pt x="564" y="540"/>
                    <a:pt x="925" y="540"/>
                  </a:cubicBezTo>
                  <a:cubicBezTo>
                    <a:pt x="979" y="540"/>
                    <a:pt x="1034" y="534"/>
                    <a:pt x="1089" y="523"/>
                  </a:cubicBezTo>
                  <a:cubicBezTo>
                    <a:pt x="880" y="175"/>
                    <a:pt x="554" y="0"/>
                    <a:pt x="20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3" name="Google Shape;14823;p16"/>
            <p:cNvSpPr/>
            <p:nvPr/>
          </p:nvSpPr>
          <p:spPr>
            <a:xfrm>
              <a:off x="3850800" y="1269950"/>
              <a:ext cx="27225" cy="9450"/>
            </a:xfrm>
            <a:custGeom>
              <a:avLst/>
              <a:gdLst/>
              <a:ahLst/>
              <a:cxnLst/>
              <a:rect l="l" t="t" r="r" b="b"/>
              <a:pathLst>
                <a:path w="1089" h="378" extrusionOk="0">
                  <a:moveTo>
                    <a:pt x="1" y="1"/>
                  </a:moveTo>
                  <a:cubicBezTo>
                    <a:pt x="168" y="252"/>
                    <a:pt x="356" y="377"/>
                    <a:pt x="545" y="377"/>
                  </a:cubicBezTo>
                  <a:cubicBezTo>
                    <a:pt x="733" y="377"/>
                    <a:pt x="921" y="252"/>
                    <a:pt x="1089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4" name="Google Shape;14824;p16"/>
            <p:cNvSpPr/>
            <p:nvPr/>
          </p:nvSpPr>
          <p:spPr>
            <a:xfrm>
              <a:off x="4064275" y="1320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5" name="Google Shape;14825;p16"/>
            <p:cNvSpPr/>
            <p:nvPr/>
          </p:nvSpPr>
          <p:spPr>
            <a:xfrm>
              <a:off x="3888475" y="1269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6" name="Google Shape;14826;p16"/>
            <p:cNvSpPr/>
            <p:nvPr/>
          </p:nvSpPr>
          <p:spPr>
            <a:xfrm>
              <a:off x="3827775" y="1257400"/>
              <a:ext cx="10500" cy="10500"/>
            </a:xfrm>
            <a:custGeom>
              <a:avLst/>
              <a:gdLst/>
              <a:ahLst/>
              <a:cxnLst/>
              <a:rect l="l" t="t" r="r" b="b"/>
              <a:pathLst>
                <a:path w="420" h="420" extrusionOk="0">
                  <a:moveTo>
                    <a:pt x="1" y="0"/>
                  </a:moveTo>
                  <a:lnTo>
                    <a:pt x="419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7" name="Google Shape;14827;p16"/>
            <p:cNvSpPr/>
            <p:nvPr/>
          </p:nvSpPr>
          <p:spPr>
            <a:xfrm>
              <a:off x="3649875" y="12071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8" name="Google Shape;14828;p16"/>
            <p:cNvSpPr/>
            <p:nvPr/>
          </p:nvSpPr>
          <p:spPr>
            <a:xfrm>
              <a:off x="4415900" y="18560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5" y="0"/>
                    <a:pt x="1" y="84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9" name="Google Shape;14829;p16"/>
            <p:cNvSpPr/>
            <p:nvPr/>
          </p:nvSpPr>
          <p:spPr>
            <a:xfrm>
              <a:off x="4541475" y="19167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68" y="0"/>
                  </a:moveTo>
                  <a:cubicBezTo>
                    <a:pt x="85" y="0"/>
                    <a:pt x="1" y="168"/>
                    <a:pt x="1" y="251"/>
                  </a:cubicBezTo>
                  <a:cubicBezTo>
                    <a:pt x="252" y="168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0" name="Google Shape;14830;p16"/>
            <p:cNvSpPr/>
            <p:nvPr/>
          </p:nvSpPr>
          <p:spPr>
            <a:xfrm>
              <a:off x="4265225" y="4470125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0" y="1"/>
                  </a:moveTo>
                  <a:cubicBezTo>
                    <a:pt x="50" y="152"/>
                    <a:pt x="131" y="182"/>
                    <a:pt x="187" y="182"/>
                  </a:cubicBezTo>
                  <a:cubicBezTo>
                    <a:pt x="224" y="182"/>
                    <a:pt x="251" y="168"/>
                    <a:pt x="251" y="168"/>
                  </a:cubicBezTo>
                  <a:cubicBezTo>
                    <a:pt x="251" y="85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1" name="Google Shape;14831;p16"/>
            <p:cNvSpPr/>
            <p:nvPr/>
          </p:nvSpPr>
          <p:spPr>
            <a:xfrm>
              <a:off x="3197800" y="4733850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84" y="1"/>
                  </a:moveTo>
                  <a:cubicBezTo>
                    <a:pt x="84" y="252"/>
                    <a:pt x="0" y="503"/>
                    <a:pt x="335" y="670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2" name="Google Shape;14832;p16"/>
            <p:cNvSpPr/>
            <p:nvPr/>
          </p:nvSpPr>
          <p:spPr>
            <a:xfrm>
              <a:off x="3237550" y="4733850"/>
              <a:ext cx="18250" cy="12575"/>
            </a:xfrm>
            <a:custGeom>
              <a:avLst/>
              <a:gdLst/>
              <a:ahLst/>
              <a:cxnLst/>
              <a:rect l="l" t="t" r="r" b="b"/>
              <a:pathLst>
                <a:path w="730" h="503" extrusionOk="0">
                  <a:moveTo>
                    <a:pt x="1" y="1"/>
                  </a:moveTo>
                  <a:lnTo>
                    <a:pt x="503" y="503"/>
                  </a:lnTo>
                  <a:cubicBezTo>
                    <a:pt x="729" y="96"/>
                    <a:pt x="613" y="31"/>
                    <a:pt x="432" y="31"/>
                  </a:cubicBezTo>
                  <a:cubicBezTo>
                    <a:pt x="348" y="31"/>
                    <a:pt x="249" y="45"/>
                    <a:pt x="165" y="45"/>
                  </a:cubicBezTo>
                  <a:cubicBezTo>
                    <a:pt x="95" y="45"/>
                    <a:pt x="35" y="35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3" name="Google Shape;14833;p16"/>
            <p:cNvSpPr/>
            <p:nvPr/>
          </p:nvSpPr>
          <p:spPr>
            <a:xfrm>
              <a:off x="3147550" y="4959900"/>
              <a:ext cx="12600" cy="25125"/>
            </a:xfrm>
            <a:custGeom>
              <a:avLst/>
              <a:gdLst/>
              <a:ahLst/>
              <a:cxnLst/>
              <a:rect l="l" t="t" r="r" b="b"/>
              <a:pathLst>
                <a:path w="504" h="1005" extrusionOk="0">
                  <a:moveTo>
                    <a:pt x="503" y="0"/>
                  </a:moveTo>
                  <a:cubicBezTo>
                    <a:pt x="1" y="335"/>
                    <a:pt x="1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426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4" name="Google Shape;14834;p16"/>
            <p:cNvSpPr/>
            <p:nvPr/>
          </p:nvSpPr>
          <p:spPr>
            <a:xfrm>
              <a:off x="3225000" y="47213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5" name="Google Shape;14835;p16"/>
            <p:cNvSpPr/>
            <p:nvPr/>
          </p:nvSpPr>
          <p:spPr>
            <a:xfrm>
              <a:off x="3296150" y="1622075"/>
              <a:ext cx="27250" cy="12075"/>
            </a:xfrm>
            <a:custGeom>
              <a:avLst/>
              <a:gdLst/>
              <a:ahLst/>
              <a:cxnLst/>
              <a:rect l="l" t="t" r="r" b="b"/>
              <a:pathLst>
                <a:path w="1090" h="483" extrusionOk="0">
                  <a:moveTo>
                    <a:pt x="439" y="0"/>
                  </a:moveTo>
                  <a:cubicBezTo>
                    <a:pt x="347" y="0"/>
                    <a:pt x="255" y="21"/>
                    <a:pt x="168" y="64"/>
                  </a:cubicBezTo>
                  <a:cubicBezTo>
                    <a:pt x="85" y="64"/>
                    <a:pt x="1" y="148"/>
                    <a:pt x="1" y="232"/>
                  </a:cubicBezTo>
                  <a:lnTo>
                    <a:pt x="671" y="483"/>
                  </a:lnTo>
                  <a:lnTo>
                    <a:pt x="1089" y="483"/>
                  </a:lnTo>
                  <a:cubicBezTo>
                    <a:pt x="965" y="172"/>
                    <a:pt x="703" y="0"/>
                    <a:pt x="439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6" name="Google Shape;14836;p16"/>
            <p:cNvSpPr/>
            <p:nvPr/>
          </p:nvSpPr>
          <p:spPr>
            <a:xfrm>
              <a:off x="3250125" y="1567975"/>
              <a:ext cx="13575" cy="15950"/>
            </a:xfrm>
            <a:custGeom>
              <a:avLst/>
              <a:gdLst/>
              <a:ahLst/>
              <a:cxnLst/>
              <a:rect l="l" t="t" r="r" b="b"/>
              <a:pathLst>
                <a:path w="543" h="638" extrusionOk="0">
                  <a:moveTo>
                    <a:pt x="320" y="1"/>
                  </a:moveTo>
                  <a:cubicBezTo>
                    <a:pt x="254" y="1"/>
                    <a:pt x="153" y="40"/>
                    <a:pt x="0" y="135"/>
                  </a:cubicBezTo>
                  <a:lnTo>
                    <a:pt x="502" y="638"/>
                  </a:lnTo>
                  <a:cubicBezTo>
                    <a:pt x="373" y="444"/>
                    <a:pt x="543" y="1"/>
                    <a:pt x="320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7" name="Google Shape;14837;p16"/>
            <p:cNvSpPr/>
            <p:nvPr/>
          </p:nvSpPr>
          <p:spPr>
            <a:xfrm>
              <a:off x="3262675" y="1583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8" name="Google Shape;14838;p16"/>
            <p:cNvSpPr/>
            <p:nvPr/>
          </p:nvSpPr>
          <p:spPr>
            <a:xfrm>
              <a:off x="6023325" y="2701550"/>
              <a:ext cx="50250" cy="48425"/>
            </a:xfrm>
            <a:custGeom>
              <a:avLst/>
              <a:gdLst/>
              <a:ahLst/>
              <a:cxnLst/>
              <a:rect l="l" t="t" r="r" b="b"/>
              <a:pathLst>
                <a:path w="2010" h="1937" extrusionOk="0">
                  <a:moveTo>
                    <a:pt x="0" y="1"/>
                  </a:moveTo>
                  <a:cubicBezTo>
                    <a:pt x="84" y="168"/>
                    <a:pt x="168" y="419"/>
                    <a:pt x="252" y="671"/>
                  </a:cubicBezTo>
                  <a:cubicBezTo>
                    <a:pt x="352" y="1575"/>
                    <a:pt x="392" y="1936"/>
                    <a:pt x="752" y="1936"/>
                  </a:cubicBezTo>
                  <a:cubicBezTo>
                    <a:pt x="992" y="1936"/>
                    <a:pt x="1373" y="1776"/>
                    <a:pt x="2010" y="1508"/>
                  </a:cubicBezTo>
                  <a:cubicBezTo>
                    <a:pt x="1675" y="1424"/>
                    <a:pt x="1340" y="1424"/>
                    <a:pt x="1256" y="1006"/>
                  </a:cubicBezTo>
                  <a:cubicBezTo>
                    <a:pt x="1256" y="168"/>
                    <a:pt x="670" y="1"/>
                    <a:pt x="0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9" name="Google Shape;14839;p16"/>
            <p:cNvSpPr/>
            <p:nvPr/>
          </p:nvSpPr>
          <p:spPr>
            <a:xfrm>
              <a:off x="5960525" y="2699475"/>
              <a:ext cx="25150" cy="14675"/>
            </a:xfrm>
            <a:custGeom>
              <a:avLst/>
              <a:gdLst/>
              <a:ahLst/>
              <a:cxnLst/>
              <a:rect l="l" t="t" r="r" b="b"/>
              <a:pathLst>
                <a:path w="1006" h="587" extrusionOk="0">
                  <a:moveTo>
                    <a:pt x="1" y="0"/>
                  </a:moveTo>
                  <a:cubicBezTo>
                    <a:pt x="168" y="419"/>
                    <a:pt x="587" y="586"/>
                    <a:pt x="1005" y="586"/>
                  </a:cubicBezTo>
                  <a:cubicBezTo>
                    <a:pt x="754" y="168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0" name="Google Shape;14840;p16"/>
            <p:cNvSpPr/>
            <p:nvPr/>
          </p:nvSpPr>
          <p:spPr>
            <a:xfrm>
              <a:off x="6073550" y="2718825"/>
              <a:ext cx="12575" cy="7875"/>
            </a:xfrm>
            <a:custGeom>
              <a:avLst/>
              <a:gdLst/>
              <a:ahLst/>
              <a:cxnLst/>
              <a:rect l="l" t="t" r="r" b="b"/>
              <a:pathLst>
                <a:path w="503" h="315" extrusionOk="0">
                  <a:moveTo>
                    <a:pt x="283" y="1"/>
                  </a:moveTo>
                  <a:cubicBezTo>
                    <a:pt x="189" y="1"/>
                    <a:pt x="84" y="105"/>
                    <a:pt x="1" y="315"/>
                  </a:cubicBezTo>
                  <a:lnTo>
                    <a:pt x="503" y="315"/>
                  </a:lnTo>
                  <a:cubicBezTo>
                    <a:pt x="461" y="105"/>
                    <a:pt x="377" y="1"/>
                    <a:pt x="283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1" name="Google Shape;14841;p16"/>
            <p:cNvSpPr/>
            <p:nvPr/>
          </p:nvSpPr>
          <p:spPr>
            <a:xfrm>
              <a:off x="5952150" y="268900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1"/>
                  </a:moveTo>
                  <a:cubicBezTo>
                    <a:pt x="1" y="168"/>
                    <a:pt x="1" y="335"/>
                    <a:pt x="336" y="503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2" name="Google Shape;14842;p16"/>
            <p:cNvSpPr/>
            <p:nvPr/>
          </p:nvSpPr>
          <p:spPr>
            <a:xfrm>
              <a:off x="5958450" y="3792000"/>
              <a:ext cx="157000" cy="125600"/>
            </a:xfrm>
            <a:custGeom>
              <a:avLst/>
              <a:gdLst/>
              <a:ahLst/>
              <a:cxnLst/>
              <a:rect l="l" t="t" r="r" b="b"/>
              <a:pathLst>
                <a:path w="6280" h="5024" extrusionOk="0">
                  <a:moveTo>
                    <a:pt x="84" y="1"/>
                  </a:moveTo>
                  <a:cubicBezTo>
                    <a:pt x="0" y="671"/>
                    <a:pt x="837" y="1005"/>
                    <a:pt x="670" y="1508"/>
                  </a:cubicBezTo>
                  <a:cubicBezTo>
                    <a:pt x="335" y="4187"/>
                    <a:pt x="2428" y="4438"/>
                    <a:pt x="4019" y="5024"/>
                  </a:cubicBezTo>
                  <a:cubicBezTo>
                    <a:pt x="4270" y="4605"/>
                    <a:pt x="4772" y="4773"/>
                    <a:pt x="5107" y="4522"/>
                  </a:cubicBezTo>
                  <a:cubicBezTo>
                    <a:pt x="6279" y="3015"/>
                    <a:pt x="6279" y="3015"/>
                    <a:pt x="5107" y="1508"/>
                  </a:cubicBezTo>
                  <a:cubicBezTo>
                    <a:pt x="4875" y="2087"/>
                    <a:pt x="4684" y="2626"/>
                    <a:pt x="4199" y="2626"/>
                  </a:cubicBezTo>
                  <a:cubicBezTo>
                    <a:pt x="3984" y="2626"/>
                    <a:pt x="3710" y="2519"/>
                    <a:pt x="3349" y="2261"/>
                  </a:cubicBezTo>
                  <a:cubicBezTo>
                    <a:pt x="2428" y="1340"/>
                    <a:pt x="1340" y="587"/>
                    <a:pt x="84" y="1"/>
                  </a:cubicBez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3" name="Google Shape;14843;p16"/>
            <p:cNvSpPr/>
            <p:nvPr/>
          </p:nvSpPr>
          <p:spPr>
            <a:xfrm>
              <a:off x="5018700" y="29631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lnTo>
                    <a:pt x="0" y="1005"/>
                  </a:lnTo>
                  <a:cubicBezTo>
                    <a:pt x="502" y="754"/>
                    <a:pt x="502" y="419"/>
                    <a:pt x="0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4" name="Google Shape;14844;p16"/>
            <p:cNvSpPr/>
            <p:nvPr/>
          </p:nvSpPr>
          <p:spPr>
            <a:xfrm>
              <a:off x="6050525" y="3896775"/>
              <a:ext cx="35600" cy="21250"/>
            </a:xfrm>
            <a:custGeom>
              <a:avLst/>
              <a:gdLst/>
              <a:ahLst/>
              <a:cxnLst/>
              <a:rect l="l" t="t" r="r" b="b"/>
              <a:pathLst>
                <a:path w="1424" h="850" extrusionOk="0">
                  <a:moveTo>
                    <a:pt x="573" y="0"/>
                  </a:moveTo>
                  <a:cubicBezTo>
                    <a:pt x="491" y="0"/>
                    <a:pt x="411" y="23"/>
                    <a:pt x="336" y="79"/>
                  </a:cubicBezTo>
                  <a:cubicBezTo>
                    <a:pt x="1" y="247"/>
                    <a:pt x="419" y="582"/>
                    <a:pt x="419" y="833"/>
                  </a:cubicBezTo>
                  <a:cubicBezTo>
                    <a:pt x="474" y="844"/>
                    <a:pt x="528" y="849"/>
                    <a:pt x="580" y="849"/>
                  </a:cubicBezTo>
                  <a:cubicBezTo>
                    <a:pt x="925" y="849"/>
                    <a:pt x="1206" y="621"/>
                    <a:pt x="1424" y="331"/>
                  </a:cubicBezTo>
                  <a:cubicBezTo>
                    <a:pt x="1165" y="266"/>
                    <a:pt x="855" y="0"/>
                    <a:pt x="57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5" name="Google Shape;14845;p16"/>
            <p:cNvSpPr/>
            <p:nvPr/>
          </p:nvSpPr>
          <p:spPr>
            <a:xfrm>
              <a:off x="6073550" y="38171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6" name="Google Shape;14846;p16"/>
            <p:cNvSpPr/>
            <p:nvPr/>
          </p:nvSpPr>
          <p:spPr>
            <a:xfrm>
              <a:off x="3384075" y="851350"/>
              <a:ext cx="4200" cy="4225"/>
            </a:xfrm>
            <a:custGeom>
              <a:avLst/>
              <a:gdLst/>
              <a:ahLst/>
              <a:cxnLst/>
              <a:rect l="l" t="t" r="r" b="b"/>
              <a:pathLst>
                <a:path w="168" h="169" extrusionOk="0">
                  <a:moveTo>
                    <a:pt x="52" y="1"/>
                  </a:moveTo>
                  <a:cubicBezTo>
                    <a:pt x="21" y="1"/>
                    <a:pt x="0" y="43"/>
                    <a:pt x="0" y="85"/>
                  </a:cubicBezTo>
                  <a:cubicBezTo>
                    <a:pt x="0" y="85"/>
                    <a:pt x="84" y="168"/>
                    <a:pt x="168" y="168"/>
                  </a:cubicBezTo>
                  <a:cubicBezTo>
                    <a:pt x="126" y="43"/>
                    <a:pt x="84" y="1"/>
                    <a:pt x="52" y="1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7" name="Google Shape;14847;p16"/>
            <p:cNvSpPr/>
            <p:nvPr/>
          </p:nvSpPr>
          <p:spPr>
            <a:xfrm>
              <a:off x="3890575" y="4294325"/>
              <a:ext cx="64900" cy="49575"/>
            </a:xfrm>
            <a:custGeom>
              <a:avLst/>
              <a:gdLst/>
              <a:ahLst/>
              <a:cxnLst/>
              <a:rect l="l" t="t" r="r" b="b"/>
              <a:pathLst>
                <a:path w="2596" h="1983" extrusionOk="0">
                  <a:moveTo>
                    <a:pt x="1005" y="0"/>
                  </a:moveTo>
                  <a:lnTo>
                    <a:pt x="1005" y="419"/>
                  </a:lnTo>
                  <a:cubicBezTo>
                    <a:pt x="754" y="838"/>
                    <a:pt x="419" y="1256"/>
                    <a:pt x="84" y="1507"/>
                  </a:cubicBezTo>
                  <a:cubicBezTo>
                    <a:pt x="0" y="1675"/>
                    <a:pt x="0" y="1842"/>
                    <a:pt x="84" y="1926"/>
                  </a:cubicBezTo>
                  <a:cubicBezTo>
                    <a:pt x="216" y="1966"/>
                    <a:pt x="344" y="1982"/>
                    <a:pt x="469" y="1982"/>
                  </a:cubicBezTo>
                  <a:cubicBezTo>
                    <a:pt x="1137" y="1982"/>
                    <a:pt x="1723" y="1507"/>
                    <a:pt x="2428" y="1507"/>
                  </a:cubicBezTo>
                  <a:cubicBezTo>
                    <a:pt x="2596" y="921"/>
                    <a:pt x="2428" y="335"/>
                    <a:pt x="2009" y="0"/>
                  </a:cubicBezTo>
                  <a:lnTo>
                    <a:pt x="1842" y="0"/>
                  </a:lnTo>
                  <a:lnTo>
                    <a:pt x="1842" y="168"/>
                  </a:lnTo>
                  <a:lnTo>
                    <a:pt x="1675" y="84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8" name="Google Shape;14848;p16"/>
            <p:cNvSpPr/>
            <p:nvPr/>
          </p:nvSpPr>
          <p:spPr>
            <a:xfrm>
              <a:off x="3846625" y="39824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168" y="0"/>
                  </a:moveTo>
                  <a:lnTo>
                    <a:pt x="168" y="0"/>
                  </a:lnTo>
                  <a:cubicBezTo>
                    <a:pt x="0" y="251"/>
                    <a:pt x="0" y="670"/>
                    <a:pt x="251" y="921"/>
                  </a:cubicBezTo>
                  <a:cubicBezTo>
                    <a:pt x="1088" y="1340"/>
                    <a:pt x="419" y="2512"/>
                    <a:pt x="1256" y="3014"/>
                  </a:cubicBezTo>
                  <a:cubicBezTo>
                    <a:pt x="1340" y="1842"/>
                    <a:pt x="1842" y="503"/>
                    <a:pt x="168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9" name="Google Shape;14849;p16"/>
            <p:cNvSpPr/>
            <p:nvPr/>
          </p:nvSpPr>
          <p:spPr>
            <a:xfrm>
              <a:off x="3913600" y="4244100"/>
              <a:ext cx="31400" cy="55475"/>
            </a:xfrm>
            <a:custGeom>
              <a:avLst/>
              <a:gdLst/>
              <a:ahLst/>
              <a:cxnLst/>
              <a:rect l="l" t="t" r="r" b="b"/>
              <a:pathLst>
                <a:path w="1256" h="2219" extrusionOk="0">
                  <a:moveTo>
                    <a:pt x="586" y="0"/>
                  </a:moveTo>
                  <a:cubicBezTo>
                    <a:pt x="0" y="670"/>
                    <a:pt x="502" y="1340"/>
                    <a:pt x="502" y="2093"/>
                  </a:cubicBezTo>
                  <a:cubicBezTo>
                    <a:pt x="586" y="2177"/>
                    <a:pt x="670" y="2219"/>
                    <a:pt x="754" y="2219"/>
                  </a:cubicBezTo>
                  <a:cubicBezTo>
                    <a:pt x="837" y="2219"/>
                    <a:pt x="921" y="2177"/>
                    <a:pt x="1005" y="2093"/>
                  </a:cubicBezTo>
                  <a:lnTo>
                    <a:pt x="1088" y="2009"/>
                  </a:lnTo>
                  <a:cubicBezTo>
                    <a:pt x="1088" y="1256"/>
                    <a:pt x="1256" y="503"/>
                    <a:pt x="58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0" name="Google Shape;14850;p16"/>
            <p:cNvSpPr/>
            <p:nvPr/>
          </p:nvSpPr>
          <p:spPr>
            <a:xfrm>
              <a:off x="5395425" y="1601800"/>
              <a:ext cx="102575" cy="44925"/>
            </a:xfrm>
            <a:custGeom>
              <a:avLst/>
              <a:gdLst/>
              <a:ahLst/>
              <a:cxnLst/>
              <a:rect l="l" t="t" r="r" b="b"/>
              <a:pathLst>
                <a:path w="4103" h="1797" extrusionOk="0">
                  <a:moveTo>
                    <a:pt x="516" y="0"/>
                  </a:moveTo>
                  <a:cubicBezTo>
                    <a:pt x="142" y="0"/>
                    <a:pt x="71" y="354"/>
                    <a:pt x="1" y="708"/>
                  </a:cubicBezTo>
                  <a:cubicBezTo>
                    <a:pt x="1256" y="1378"/>
                    <a:pt x="2596" y="1713"/>
                    <a:pt x="4019" y="1796"/>
                  </a:cubicBezTo>
                  <a:lnTo>
                    <a:pt x="4103" y="708"/>
                  </a:lnTo>
                  <a:lnTo>
                    <a:pt x="4019" y="624"/>
                  </a:lnTo>
                  <a:cubicBezTo>
                    <a:pt x="3852" y="540"/>
                    <a:pt x="3684" y="373"/>
                    <a:pt x="3517" y="206"/>
                  </a:cubicBezTo>
                  <a:cubicBezTo>
                    <a:pt x="3433" y="122"/>
                    <a:pt x="3266" y="122"/>
                    <a:pt x="3098" y="122"/>
                  </a:cubicBezTo>
                  <a:cubicBezTo>
                    <a:pt x="2786" y="157"/>
                    <a:pt x="2460" y="177"/>
                    <a:pt x="2131" y="177"/>
                  </a:cubicBezTo>
                  <a:cubicBezTo>
                    <a:pt x="1666" y="177"/>
                    <a:pt x="1195" y="136"/>
                    <a:pt x="754" y="38"/>
                  </a:cubicBezTo>
                  <a:cubicBezTo>
                    <a:pt x="663" y="12"/>
                    <a:pt x="585" y="0"/>
                    <a:pt x="516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1" name="Google Shape;14851;p16"/>
            <p:cNvSpPr/>
            <p:nvPr/>
          </p:nvSpPr>
          <p:spPr>
            <a:xfrm>
              <a:off x="5483325" y="16090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ubicBezTo>
                    <a:pt x="503" y="168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2" name="Google Shape;14852;p16"/>
            <p:cNvSpPr/>
            <p:nvPr/>
          </p:nvSpPr>
          <p:spPr>
            <a:xfrm>
              <a:off x="4918225" y="38631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4" y="0"/>
                    <a:pt x="1" y="168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3" name="Google Shape;14853;p16"/>
            <p:cNvSpPr/>
            <p:nvPr/>
          </p:nvSpPr>
          <p:spPr>
            <a:xfrm>
              <a:off x="4939150" y="3889000"/>
              <a:ext cx="4225" cy="3500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67" y="1"/>
                  </a:moveTo>
                  <a:cubicBezTo>
                    <a:pt x="28" y="1"/>
                    <a:pt x="1" y="56"/>
                    <a:pt x="1" y="56"/>
                  </a:cubicBezTo>
                  <a:cubicBezTo>
                    <a:pt x="1" y="56"/>
                    <a:pt x="84" y="139"/>
                    <a:pt x="168" y="139"/>
                  </a:cubicBezTo>
                  <a:cubicBezTo>
                    <a:pt x="132" y="32"/>
                    <a:pt x="96" y="1"/>
                    <a:pt x="67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4" name="Google Shape;14854;p16"/>
            <p:cNvSpPr/>
            <p:nvPr/>
          </p:nvSpPr>
          <p:spPr>
            <a:xfrm>
              <a:off x="4717300" y="1508450"/>
              <a:ext cx="37700" cy="12800"/>
            </a:xfrm>
            <a:custGeom>
              <a:avLst/>
              <a:gdLst/>
              <a:ahLst/>
              <a:cxnLst/>
              <a:rect l="l" t="t" r="r" b="b"/>
              <a:pathLst>
                <a:path w="1508" h="512" extrusionOk="0">
                  <a:moveTo>
                    <a:pt x="388" y="1"/>
                  </a:moveTo>
                  <a:cubicBezTo>
                    <a:pt x="261" y="1"/>
                    <a:pt x="131" y="5"/>
                    <a:pt x="0" y="5"/>
                  </a:cubicBezTo>
                  <a:cubicBezTo>
                    <a:pt x="326" y="461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7" y="507"/>
                  </a:cubicBezTo>
                  <a:cubicBezTo>
                    <a:pt x="1247" y="51"/>
                    <a:pt x="835" y="1"/>
                    <a:pt x="388" y="1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5" name="Google Shape;14855;p16"/>
            <p:cNvSpPr/>
            <p:nvPr/>
          </p:nvSpPr>
          <p:spPr>
            <a:xfrm>
              <a:off x="4981025" y="1573450"/>
              <a:ext cx="14675" cy="23025"/>
            </a:xfrm>
            <a:custGeom>
              <a:avLst/>
              <a:gdLst/>
              <a:ahLst/>
              <a:cxnLst/>
              <a:rect l="l" t="t" r="r" b="b"/>
              <a:pathLst>
                <a:path w="587" h="921" extrusionOk="0">
                  <a:moveTo>
                    <a:pt x="0" y="0"/>
                  </a:moveTo>
                  <a:cubicBezTo>
                    <a:pt x="0" y="335"/>
                    <a:pt x="168" y="754"/>
                    <a:pt x="502" y="921"/>
                  </a:cubicBezTo>
                  <a:cubicBezTo>
                    <a:pt x="586" y="502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6" name="Google Shape;14856;p16"/>
            <p:cNvSpPr/>
            <p:nvPr/>
          </p:nvSpPr>
          <p:spPr>
            <a:xfrm>
              <a:off x="3836150" y="3977750"/>
              <a:ext cx="14675" cy="27775"/>
            </a:xfrm>
            <a:custGeom>
              <a:avLst/>
              <a:gdLst/>
              <a:ahLst/>
              <a:cxnLst/>
              <a:rect l="l" t="t" r="r" b="b"/>
              <a:pathLst>
                <a:path w="587" h="1111" extrusionOk="0">
                  <a:moveTo>
                    <a:pt x="335" y="1"/>
                  </a:moveTo>
                  <a:cubicBezTo>
                    <a:pt x="252" y="1"/>
                    <a:pt x="168" y="64"/>
                    <a:pt x="84" y="189"/>
                  </a:cubicBezTo>
                  <a:cubicBezTo>
                    <a:pt x="1" y="524"/>
                    <a:pt x="252" y="943"/>
                    <a:pt x="587" y="1110"/>
                  </a:cubicBezTo>
                  <a:lnTo>
                    <a:pt x="587" y="189"/>
                  </a:lnTo>
                  <a:cubicBezTo>
                    <a:pt x="503" y="64"/>
                    <a:pt x="419" y="1"/>
                    <a:pt x="33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7" name="Google Shape;14857;p16"/>
            <p:cNvSpPr/>
            <p:nvPr/>
          </p:nvSpPr>
          <p:spPr>
            <a:xfrm>
              <a:off x="3961725" y="4378275"/>
              <a:ext cx="16775" cy="41650"/>
            </a:xfrm>
            <a:custGeom>
              <a:avLst/>
              <a:gdLst/>
              <a:ahLst/>
              <a:cxnLst/>
              <a:rect l="l" t="t" r="r" b="b"/>
              <a:pathLst>
                <a:path w="671" h="1666" extrusionOk="0">
                  <a:moveTo>
                    <a:pt x="345" y="0"/>
                  </a:moveTo>
                  <a:cubicBezTo>
                    <a:pt x="277" y="0"/>
                    <a:pt x="198" y="45"/>
                    <a:pt x="84" y="159"/>
                  </a:cubicBezTo>
                  <a:cubicBezTo>
                    <a:pt x="168" y="745"/>
                    <a:pt x="1" y="1331"/>
                    <a:pt x="670" y="1666"/>
                  </a:cubicBezTo>
                  <a:cubicBezTo>
                    <a:pt x="587" y="1163"/>
                    <a:pt x="587" y="745"/>
                    <a:pt x="587" y="242"/>
                  </a:cubicBezTo>
                  <a:lnTo>
                    <a:pt x="587" y="159"/>
                  </a:lnTo>
                  <a:cubicBezTo>
                    <a:pt x="495" y="67"/>
                    <a:pt x="428" y="0"/>
                    <a:pt x="345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8" name="Google Shape;14858;p16"/>
            <p:cNvSpPr/>
            <p:nvPr/>
          </p:nvSpPr>
          <p:spPr>
            <a:xfrm>
              <a:off x="3963825" y="4346650"/>
              <a:ext cx="16775" cy="37700"/>
            </a:xfrm>
            <a:custGeom>
              <a:avLst/>
              <a:gdLst/>
              <a:ahLst/>
              <a:cxnLst/>
              <a:rect l="l" t="t" r="r" b="b"/>
              <a:pathLst>
                <a:path w="671" h="1508" extrusionOk="0">
                  <a:moveTo>
                    <a:pt x="0" y="0"/>
                  </a:moveTo>
                  <a:lnTo>
                    <a:pt x="0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9" name="Google Shape;14859;p16"/>
            <p:cNvSpPr/>
            <p:nvPr/>
          </p:nvSpPr>
          <p:spPr>
            <a:xfrm>
              <a:off x="3639400" y="2494750"/>
              <a:ext cx="12600" cy="5900"/>
            </a:xfrm>
            <a:custGeom>
              <a:avLst/>
              <a:gdLst/>
              <a:ahLst/>
              <a:cxnLst/>
              <a:rect l="l" t="t" r="r" b="b"/>
              <a:pathLst>
                <a:path w="504" h="236" extrusionOk="0">
                  <a:moveTo>
                    <a:pt x="247" y="0"/>
                  </a:moveTo>
                  <a:cubicBezTo>
                    <a:pt x="182" y="0"/>
                    <a:pt x="106" y="47"/>
                    <a:pt x="1" y="152"/>
                  </a:cubicBezTo>
                  <a:cubicBezTo>
                    <a:pt x="168" y="236"/>
                    <a:pt x="336" y="236"/>
                    <a:pt x="503" y="236"/>
                  </a:cubicBezTo>
                  <a:cubicBezTo>
                    <a:pt x="406" y="90"/>
                    <a:pt x="337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0" name="Google Shape;14860;p16"/>
            <p:cNvSpPr/>
            <p:nvPr/>
          </p:nvSpPr>
          <p:spPr>
            <a:xfrm>
              <a:off x="3560325" y="2473425"/>
              <a:ext cx="14225" cy="13925"/>
            </a:xfrm>
            <a:custGeom>
              <a:avLst/>
              <a:gdLst/>
              <a:ahLst/>
              <a:cxnLst/>
              <a:rect l="l" t="t" r="r" b="b"/>
              <a:pathLst>
                <a:path w="569" h="557" extrusionOk="0">
                  <a:moveTo>
                    <a:pt x="150" y="0"/>
                  </a:moveTo>
                  <a:lnTo>
                    <a:pt x="66" y="84"/>
                  </a:lnTo>
                  <a:cubicBezTo>
                    <a:pt x="1" y="346"/>
                    <a:pt x="89" y="556"/>
                    <a:pt x="329" y="556"/>
                  </a:cubicBezTo>
                  <a:cubicBezTo>
                    <a:pt x="397" y="556"/>
                    <a:pt x="477" y="539"/>
                    <a:pt x="569" y="503"/>
                  </a:cubicBezTo>
                  <a:cubicBezTo>
                    <a:pt x="569" y="335"/>
                    <a:pt x="569" y="168"/>
                    <a:pt x="56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1" name="Google Shape;14861;p16"/>
            <p:cNvSpPr/>
            <p:nvPr/>
          </p:nvSpPr>
          <p:spPr>
            <a:xfrm>
              <a:off x="3145475" y="15713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67" y="0"/>
                  </a:moveTo>
                  <a:cubicBezTo>
                    <a:pt x="0" y="168"/>
                    <a:pt x="0" y="335"/>
                    <a:pt x="167" y="503"/>
                  </a:cubicBezTo>
                  <a:cubicBezTo>
                    <a:pt x="502" y="335"/>
                    <a:pt x="502" y="168"/>
                    <a:pt x="167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2" name="Google Shape;14862;p16"/>
            <p:cNvSpPr/>
            <p:nvPr/>
          </p:nvSpPr>
          <p:spPr>
            <a:xfrm>
              <a:off x="3775450" y="2701550"/>
              <a:ext cx="62825" cy="73300"/>
            </a:xfrm>
            <a:custGeom>
              <a:avLst/>
              <a:gdLst/>
              <a:ahLst/>
              <a:cxnLst/>
              <a:rect l="l" t="t" r="r" b="b"/>
              <a:pathLst>
                <a:path w="2513" h="2932" extrusionOk="0">
                  <a:moveTo>
                    <a:pt x="1" y="1"/>
                  </a:moveTo>
                  <a:lnTo>
                    <a:pt x="503" y="922"/>
                  </a:lnTo>
                  <a:cubicBezTo>
                    <a:pt x="838" y="1173"/>
                    <a:pt x="1089" y="1508"/>
                    <a:pt x="1089" y="1926"/>
                  </a:cubicBezTo>
                  <a:cubicBezTo>
                    <a:pt x="1424" y="2178"/>
                    <a:pt x="1591" y="2512"/>
                    <a:pt x="1591" y="2931"/>
                  </a:cubicBezTo>
                  <a:lnTo>
                    <a:pt x="2512" y="2931"/>
                  </a:lnTo>
                  <a:lnTo>
                    <a:pt x="1508" y="503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3" name="Google Shape;14863;p16"/>
            <p:cNvSpPr/>
            <p:nvPr/>
          </p:nvSpPr>
          <p:spPr>
            <a:xfrm>
              <a:off x="5081475" y="1609025"/>
              <a:ext cx="37700" cy="25125"/>
            </a:xfrm>
            <a:custGeom>
              <a:avLst/>
              <a:gdLst/>
              <a:ahLst/>
              <a:cxnLst/>
              <a:rect l="l" t="t" r="r" b="b"/>
              <a:pathLst>
                <a:path w="1508" h="1005" extrusionOk="0">
                  <a:moveTo>
                    <a:pt x="1" y="0"/>
                  </a:moveTo>
                  <a:cubicBezTo>
                    <a:pt x="419" y="419"/>
                    <a:pt x="922" y="754"/>
                    <a:pt x="1508" y="1005"/>
                  </a:cubicBezTo>
                  <a:cubicBezTo>
                    <a:pt x="1508" y="0"/>
                    <a:pt x="754" y="0"/>
                    <a:pt x="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4" name="Google Shape;14864;p16"/>
            <p:cNvSpPr/>
            <p:nvPr/>
          </p:nvSpPr>
          <p:spPr>
            <a:xfrm>
              <a:off x="4076850" y="4897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5" name="Google Shape;14865;p16"/>
            <p:cNvSpPr/>
            <p:nvPr/>
          </p:nvSpPr>
          <p:spPr>
            <a:xfrm>
              <a:off x="3890575" y="4306875"/>
              <a:ext cx="25125" cy="27250"/>
            </a:xfrm>
            <a:custGeom>
              <a:avLst/>
              <a:gdLst/>
              <a:ahLst/>
              <a:cxnLst/>
              <a:rect l="l" t="t" r="r" b="b"/>
              <a:pathLst>
                <a:path w="1005" h="1090" extrusionOk="0">
                  <a:moveTo>
                    <a:pt x="921" y="1"/>
                  </a:moveTo>
                  <a:lnTo>
                    <a:pt x="921" y="1"/>
                  </a:lnTo>
                  <a:cubicBezTo>
                    <a:pt x="503" y="168"/>
                    <a:pt x="84" y="587"/>
                    <a:pt x="0" y="1089"/>
                  </a:cubicBezTo>
                  <a:cubicBezTo>
                    <a:pt x="586" y="1089"/>
                    <a:pt x="1005" y="587"/>
                    <a:pt x="921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6" name="Google Shape;14866;p16"/>
            <p:cNvSpPr/>
            <p:nvPr/>
          </p:nvSpPr>
          <p:spPr>
            <a:xfrm>
              <a:off x="3536850" y="1759725"/>
              <a:ext cx="39800" cy="25125"/>
            </a:xfrm>
            <a:custGeom>
              <a:avLst/>
              <a:gdLst/>
              <a:ahLst/>
              <a:cxnLst/>
              <a:rect l="l" t="t" r="r" b="b"/>
              <a:pathLst>
                <a:path w="1592" h="1005" extrusionOk="0">
                  <a:moveTo>
                    <a:pt x="84" y="0"/>
                  </a:moveTo>
                  <a:cubicBezTo>
                    <a:pt x="84" y="335"/>
                    <a:pt x="84" y="670"/>
                    <a:pt x="1" y="1005"/>
                  </a:cubicBezTo>
                  <a:lnTo>
                    <a:pt x="1591" y="419"/>
                  </a:lnTo>
                  <a:cubicBezTo>
                    <a:pt x="1173" y="0"/>
                    <a:pt x="587" y="0"/>
                    <a:pt x="84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7" name="Google Shape;14867;p16"/>
            <p:cNvSpPr/>
            <p:nvPr/>
          </p:nvSpPr>
          <p:spPr>
            <a:xfrm>
              <a:off x="5110775" y="2357975"/>
              <a:ext cx="20950" cy="22100"/>
            </a:xfrm>
            <a:custGeom>
              <a:avLst/>
              <a:gdLst/>
              <a:ahLst/>
              <a:cxnLst/>
              <a:rect l="l" t="t" r="r" b="b"/>
              <a:pathLst>
                <a:path w="838" h="884" extrusionOk="0">
                  <a:moveTo>
                    <a:pt x="476" y="0"/>
                  </a:moveTo>
                  <a:cubicBezTo>
                    <a:pt x="409" y="0"/>
                    <a:pt x="319" y="31"/>
                    <a:pt x="168" y="181"/>
                  </a:cubicBezTo>
                  <a:cubicBezTo>
                    <a:pt x="1" y="432"/>
                    <a:pt x="168" y="684"/>
                    <a:pt x="419" y="851"/>
                  </a:cubicBezTo>
                  <a:cubicBezTo>
                    <a:pt x="442" y="874"/>
                    <a:pt x="476" y="884"/>
                    <a:pt x="515" y="884"/>
                  </a:cubicBezTo>
                  <a:cubicBezTo>
                    <a:pt x="620" y="884"/>
                    <a:pt x="754" y="806"/>
                    <a:pt x="754" y="684"/>
                  </a:cubicBezTo>
                  <a:cubicBezTo>
                    <a:pt x="838" y="432"/>
                    <a:pt x="838" y="181"/>
                    <a:pt x="587" y="14"/>
                  </a:cubicBezTo>
                  <a:cubicBezTo>
                    <a:pt x="553" y="14"/>
                    <a:pt x="520" y="0"/>
                    <a:pt x="476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8" name="Google Shape;14868;p16"/>
            <p:cNvSpPr/>
            <p:nvPr/>
          </p:nvSpPr>
          <p:spPr>
            <a:xfrm>
              <a:off x="3476150" y="1734600"/>
              <a:ext cx="62825" cy="27775"/>
            </a:xfrm>
            <a:custGeom>
              <a:avLst/>
              <a:gdLst/>
              <a:ahLst/>
              <a:cxnLst/>
              <a:rect l="l" t="t" r="r" b="b"/>
              <a:pathLst>
                <a:path w="2513" h="1111" extrusionOk="0">
                  <a:moveTo>
                    <a:pt x="1" y="0"/>
                  </a:moveTo>
                  <a:cubicBezTo>
                    <a:pt x="145" y="916"/>
                    <a:pt x="623" y="1111"/>
                    <a:pt x="1194" y="1111"/>
                  </a:cubicBezTo>
                  <a:cubicBezTo>
                    <a:pt x="1615" y="1111"/>
                    <a:pt x="2086" y="1005"/>
                    <a:pt x="2512" y="1005"/>
                  </a:cubicBezTo>
                  <a:cubicBezTo>
                    <a:pt x="1759" y="419"/>
                    <a:pt x="838" y="84"/>
                    <a:pt x="1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9" name="Google Shape;14869;p16"/>
            <p:cNvSpPr/>
            <p:nvPr/>
          </p:nvSpPr>
          <p:spPr>
            <a:xfrm>
              <a:off x="3400800" y="1734600"/>
              <a:ext cx="4225" cy="4200"/>
            </a:xfrm>
            <a:custGeom>
              <a:avLst/>
              <a:gdLst/>
              <a:ahLst/>
              <a:cxnLst/>
              <a:rect l="l" t="t" r="r" b="b"/>
              <a:pathLst>
                <a:path w="169" h="168" extrusionOk="0">
                  <a:moveTo>
                    <a:pt x="1" y="0"/>
                  </a:moveTo>
                  <a:lnTo>
                    <a:pt x="1" y="0"/>
                  </a:lnTo>
                  <a:cubicBezTo>
                    <a:pt x="43" y="126"/>
                    <a:pt x="85" y="168"/>
                    <a:pt x="116" y="168"/>
                  </a:cubicBezTo>
                  <a:cubicBezTo>
                    <a:pt x="147" y="168"/>
                    <a:pt x="168" y="126"/>
                    <a:pt x="168" y="84"/>
                  </a:cubicBezTo>
                  <a:cubicBezTo>
                    <a:pt x="168" y="8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0" name="Google Shape;14870;p16"/>
            <p:cNvSpPr/>
            <p:nvPr/>
          </p:nvSpPr>
          <p:spPr>
            <a:xfrm>
              <a:off x="5518925" y="2563425"/>
              <a:ext cx="18850" cy="10475"/>
            </a:xfrm>
            <a:custGeom>
              <a:avLst/>
              <a:gdLst/>
              <a:ahLst/>
              <a:cxnLst/>
              <a:rect l="l" t="t" r="r" b="b"/>
              <a:pathLst>
                <a:path w="754" h="419" extrusionOk="0">
                  <a:moveTo>
                    <a:pt x="335" y="0"/>
                  </a:moveTo>
                  <a:cubicBezTo>
                    <a:pt x="251" y="0"/>
                    <a:pt x="84" y="168"/>
                    <a:pt x="0" y="168"/>
                  </a:cubicBezTo>
                  <a:lnTo>
                    <a:pt x="335" y="419"/>
                  </a:lnTo>
                  <a:lnTo>
                    <a:pt x="753" y="252"/>
                  </a:lnTo>
                  <a:cubicBezTo>
                    <a:pt x="586" y="168"/>
                    <a:pt x="502" y="0"/>
                    <a:pt x="335" y="0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1" name="Google Shape;14871;p16"/>
            <p:cNvSpPr/>
            <p:nvPr/>
          </p:nvSpPr>
          <p:spPr>
            <a:xfrm>
              <a:off x="5862175" y="2699475"/>
              <a:ext cx="25125" cy="23175"/>
            </a:xfrm>
            <a:custGeom>
              <a:avLst/>
              <a:gdLst/>
              <a:ahLst/>
              <a:cxnLst/>
              <a:rect l="l" t="t" r="r" b="b"/>
              <a:pathLst>
                <a:path w="1005" h="927" extrusionOk="0">
                  <a:moveTo>
                    <a:pt x="502" y="0"/>
                  </a:moveTo>
                  <a:cubicBezTo>
                    <a:pt x="419" y="335"/>
                    <a:pt x="0" y="586"/>
                    <a:pt x="335" y="837"/>
                  </a:cubicBezTo>
                  <a:cubicBezTo>
                    <a:pt x="419" y="900"/>
                    <a:pt x="492" y="926"/>
                    <a:pt x="557" y="926"/>
                  </a:cubicBezTo>
                  <a:cubicBezTo>
                    <a:pt x="753" y="926"/>
                    <a:pt x="879" y="691"/>
                    <a:pt x="1005" y="502"/>
                  </a:cubicBezTo>
                  <a:lnTo>
                    <a:pt x="502" y="0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2" name="Google Shape;14872;p16"/>
            <p:cNvSpPr/>
            <p:nvPr/>
          </p:nvSpPr>
          <p:spPr>
            <a:xfrm>
              <a:off x="5897750" y="2713575"/>
              <a:ext cx="27225" cy="11575"/>
            </a:xfrm>
            <a:custGeom>
              <a:avLst/>
              <a:gdLst/>
              <a:ahLst/>
              <a:cxnLst/>
              <a:rect l="l" t="t" r="r" b="b"/>
              <a:pathLst>
                <a:path w="1089" h="463" extrusionOk="0">
                  <a:moveTo>
                    <a:pt x="215" y="1"/>
                  </a:moveTo>
                  <a:cubicBezTo>
                    <a:pt x="144" y="1"/>
                    <a:pt x="72" y="8"/>
                    <a:pt x="0" y="22"/>
                  </a:cubicBezTo>
                  <a:cubicBezTo>
                    <a:pt x="208" y="300"/>
                    <a:pt x="531" y="462"/>
                    <a:pt x="874" y="462"/>
                  </a:cubicBezTo>
                  <a:cubicBezTo>
                    <a:pt x="945" y="462"/>
                    <a:pt x="1017" y="455"/>
                    <a:pt x="1089" y="441"/>
                  </a:cubicBezTo>
                  <a:cubicBezTo>
                    <a:pt x="881" y="163"/>
                    <a:pt x="558" y="1"/>
                    <a:pt x="215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3" name="Google Shape;14873;p16"/>
            <p:cNvSpPr/>
            <p:nvPr/>
          </p:nvSpPr>
          <p:spPr>
            <a:xfrm>
              <a:off x="5860075" y="2689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1"/>
                  </a:moveTo>
                  <a:lnTo>
                    <a:pt x="503" y="419"/>
                  </a:lnTo>
                  <a:cubicBezTo>
                    <a:pt x="419" y="252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4" name="Google Shape;14874;p16"/>
            <p:cNvSpPr/>
            <p:nvPr/>
          </p:nvSpPr>
          <p:spPr>
            <a:xfrm>
              <a:off x="5809850" y="26638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20"/>
                  </a:ln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5" name="Google Shape;14875;p16"/>
            <p:cNvSpPr/>
            <p:nvPr/>
          </p:nvSpPr>
          <p:spPr>
            <a:xfrm>
              <a:off x="6084025" y="28020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0" y="0"/>
                  </a:moveTo>
                  <a:lnTo>
                    <a:pt x="586" y="503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6" name="Google Shape;14876;p16"/>
            <p:cNvSpPr/>
            <p:nvPr/>
          </p:nvSpPr>
          <p:spPr>
            <a:xfrm>
              <a:off x="5947975" y="273715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3"/>
                    <a:pt x="880" y="523"/>
                  </a:cubicBezTo>
                  <a:cubicBezTo>
                    <a:pt x="949" y="523"/>
                    <a:pt x="1019" y="516"/>
                    <a:pt x="1089" y="502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7" name="Google Shape;14877;p16"/>
            <p:cNvSpPr/>
            <p:nvPr/>
          </p:nvSpPr>
          <p:spPr>
            <a:xfrm>
              <a:off x="3109875" y="4886650"/>
              <a:ext cx="12600" cy="23025"/>
            </a:xfrm>
            <a:custGeom>
              <a:avLst/>
              <a:gdLst/>
              <a:ahLst/>
              <a:cxnLst/>
              <a:rect l="l" t="t" r="r" b="b"/>
              <a:pathLst>
                <a:path w="504" h="921" extrusionOk="0">
                  <a:moveTo>
                    <a:pt x="503" y="0"/>
                  </a:moveTo>
                  <a:cubicBezTo>
                    <a:pt x="1" y="335"/>
                    <a:pt x="1" y="586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8" name="Google Shape;14878;p16"/>
            <p:cNvSpPr/>
            <p:nvPr/>
          </p:nvSpPr>
          <p:spPr>
            <a:xfrm>
              <a:off x="4152200" y="485942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cubicBezTo>
                    <a:pt x="0" y="419"/>
                    <a:pt x="168" y="838"/>
                    <a:pt x="502" y="1005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9" name="Google Shape;14879;p16"/>
            <p:cNvSpPr/>
            <p:nvPr/>
          </p:nvSpPr>
          <p:spPr>
            <a:xfrm>
              <a:off x="3817325" y="3882000"/>
              <a:ext cx="41875" cy="62825"/>
            </a:xfrm>
            <a:custGeom>
              <a:avLst/>
              <a:gdLst/>
              <a:ahLst/>
              <a:cxnLst/>
              <a:rect l="l" t="t" r="r" b="b"/>
              <a:pathLst>
                <a:path w="1675" h="2513" extrusionOk="0">
                  <a:moveTo>
                    <a:pt x="335" y="1"/>
                  </a:moveTo>
                  <a:cubicBezTo>
                    <a:pt x="419" y="838"/>
                    <a:pt x="0" y="1759"/>
                    <a:pt x="837" y="2512"/>
                  </a:cubicBezTo>
                  <a:cubicBezTo>
                    <a:pt x="837" y="2177"/>
                    <a:pt x="837" y="1843"/>
                    <a:pt x="837" y="1424"/>
                  </a:cubicBezTo>
                  <a:cubicBezTo>
                    <a:pt x="1172" y="754"/>
                    <a:pt x="1674" y="1"/>
                    <a:pt x="335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0" name="Google Shape;14880;p16"/>
            <p:cNvSpPr/>
            <p:nvPr/>
          </p:nvSpPr>
          <p:spPr>
            <a:xfrm>
              <a:off x="3513825" y="2475525"/>
              <a:ext cx="60725" cy="48150"/>
            </a:xfrm>
            <a:custGeom>
              <a:avLst/>
              <a:gdLst/>
              <a:ahLst/>
              <a:cxnLst/>
              <a:rect l="l" t="t" r="r" b="b"/>
              <a:pathLst>
                <a:path w="2429" h="1926" extrusionOk="0">
                  <a:moveTo>
                    <a:pt x="1926" y="0"/>
                  </a:moveTo>
                  <a:cubicBezTo>
                    <a:pt x="84" y="84"/>
                    <a:pt x="84" y="84"/>
                    <a:pt x="1" y="1926"/>
                  </a:cubicBezTo>
                  <a:cubicBezTo>
                    <a:pt x="922" y="1591"/>
                    <a:pt x="1675" y="1172"/>
                    <a:pt x="2429" y="503"/>
                  </a:cubicBezTo>
                  <a:lnTo>
                    <a:pt x="1926" y="0"/>
                  </a:ln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1" name="Google Shape;14881;p16"/>
            <p:cNvSpPr/>
            <p:nvPr/>
          </p:nvSpPr>
          <p:spPr>
            <a:xfrm>
              <a:off x="3551500" y="244830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1"/>
                  </a:moveTo>
                  <a:cubicBezTo>
                    <a:pt x="1" y="252"/>
                    <a:pt x="168" y="503"/>
                    <a:pt x="419" y="58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2" name="Google Shape;14882;p16"/>
            <p:cNvSpPr/>
            <p:nvPr/>
          </p:nvSpPr>
          <p:spPr>
            <a:xfrm>
              <a:off x="3838250" y="3944800"/>
              <a:ext cx="16750" cy="37700"/>
            </a:xfrm>
            <a:custGeom>
              <a:avLst/>
              <a:gdLst/>
              <a:ahLst/>
              <a:cxnLst/>
              <a:rect l="l" t="t" r="r" b="b"/>
              <a:pathLst>
                <a:path w="670" h="1508" extrusionOk="0">
                  <a:moveTo>
                    <a:pt x="0" y="0"/>
                  </a:moveTo>
                  <a:lnTo>
                    <a:pt x="84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3" name="Google Shape;14883;p16"/>
            <p:cNvSpPr/>
            <p:nvPr/>
          </p:nvSpPr>
          <p:spPr>
            <a:xfrm>
              <a:off x="5382875" y="35869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4" name="Google Shape;14884;p16"/>
            <p:cNvSpPr/>
            <p:nvPr/>
          </p:nvSpPr>
          <p:spPr>
            <a:xfrm>
              <a:off x="3469875" y="240820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0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75"/>
                    <a:pt x="88" y="135"/>
                    <a:pt x="168" y="164"/>
                  </a:cubicBezTo>
                  <a:lnTo>
                    <a:pt x="168" y="164"/>
                  </a:lnTo>
                  <a:cubicBezTo>
                    <a:pt x="163" y="29"/>
                    <a:pt x="106" y="1"/>
                    <a:pt x="60" y="1"/>
                  </a:cubicBezTo>
                  <a:close/>
                  <a:moveTo>
                    <a:pt x="168" y="164"/>
                  </a:moveTo>
                  <a:cubicBezTo>
                    <a:pt x="168" y="170"/>
                    <a:pt x="168" y="176"/>
                    <a:pt x="168" y="182"/>
                  </a:cubicBezTo>
                  <a:lnTo>
                    <a:pt x="252" y="182"/>
                  </a:lnTo>
                  <a:cubicBezTo>
                    <a:pt x="228" y="182"/>
                    <a:pt x="199" y="175"/>
                    <a:pt x="168" y="164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5" name="Google Shape;14885;p16"/>
            <p:cNvSpPr/>
            <p:nvPr/>
          </p:nvSpPr>
          <p:spPr>
            <a:xfrm>
              <a:off x="4604325" y="3822075"/>
              <a:ext cx="69050" cy="62125"/>
            </a:xfrm>
            <a:custGeom>
              <a:avLst/>
              <a:gdLst/>
              <a:ahLst/>
              <a:cxnLst/>
              <a:rect l="l" t="t" r="r" b="b"/>
              <a:pathLst>
                <a:path w="2762" h="2485" extrusionOk="0">
                  <a:moveTo>
                    <a:pt x="609" y="0"/>
                  </a:moveTo>
                  <a:cubicBezTo>
                    <a:pt x="337" y="0"/>
                    <a:pt x="82" y="211"/>
                    <a:pt x="82" y="472"/>
                  </a:cubicBezTo>
                  <a:cubicBezTo>
                    <a:pt x="1" y="962"/>
                    <a:pt x="1191" y="2485"/>
                    <a:pt x="1717" y="2485"/>
                  </a:cubicBezTo>
                  <a:cubicBezTo>
                    <a:pt x="1731" y="2485"/>
                    <a:pt x="1744" y="2484"/>
                    <a:pt x="1757" y="2481"/>
                  </a:cubicBezTo>
                  <a:cubicBezTo>
                    <a:pt x="2761" y="2314"/>
                    <a:pt x="2510" y="1477"/>
                    <a:pt x="2510" y="891"/>
                  </a:cubicBezTo>
                  <a:lnTo>
                    <a:pt x="2008" y="388"/>
                  </a:lnTo>
                  <a:cubicBezTo>
                    <a:pt x="1589" y="221"/>
                    <a:pt x="1171" y="137"/>
                    <a:pt x="836" y="54"/>
                  </a:cubicBezTo>
                  <a:cubicBezTo>
                    <a:pt x="762" y="17"/>
                    <a:pt x="685" y="0"/>
                    <a:pt x="609" y="0"/>
                  </a:cubicBezTo>
                  <a:close/>
                </a:path>
              </a:pathLst>
            </a:custGeom>
            <a:solidFill>
              <a:srgbClr val="15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6" name="Google Shape;14886;p16"/>
            <p:cNvSpPr/>
            <p:nvPr/>
          </p:nvSpPr>
          <p:spPr>
            <a:xfrm>
              <a:off x="5042300" y="4426175"/>
              <a:ext cx="47575" cy="50750"/>
            </a:xfrm>
            <a:custGeom>
              <a:avLst/>
              <a:gdLst/>
              <a:ahLst/>
              <a:cxnLst/>
              <a:rect l="l" t="t" r="r" b="b"/>
              <a:pathLst>
                <a:path w="1903" h="2030" extrusionOk="0">
                  <a:moveTo>
                    <a:pt x="75" y="1251"/>
                  </a:moveTo>
                  <a:cubicBezTo>
                    <a:pt x="70" y="1253"/>
                    <a:pt x="65" y="1255"/>
                    <a:pt x="61" y="1257"/>
                  </a:cubicBezTo>
                  <a:lnTo>
                    <a:pt x="61" y="1340"/>
                  </a:lnTo>
                  <a:cubicBezTo>
                    <a:pt x="67" y="1311"/>
                    <a:pt x="71" y="1281"/>
                    <a:pt x="75" y="1251"/>
                  </a:cubicBezTo>
                  <a:close/>
                  <a:moveTo>
                    <a:pt x="701" y="0"/>
                  </a:moveTo>
                  <a:cubicBezTo>
                    <a:pt x="597" y="0"/>
                    <a:pt x="471" y="49"/>
                    <a:pt x="312" y="168"/>
                  </a:cubicBezTo>
                  <a:cubicBezTo>
                    <a:pt x="0" y="402"/>
                    <a:pt x="123" y="852"/>
                    <a:pt x="75" y="1251"/>
                  </a:cubicBezTo>
                  <a:lnTo>
                    <a:pt x="75" y="1251"/>
                  </a:lnTo>
                  <a:cubicBezTo>
                    <a:pt x="155" y="1221"/>
                    <a:pt x="228" y="1208"/>
                    <a:pt x="297" y="1208"/>
                  </a:cubicBezTo>
                  <a:cubicBezTo>
                    <a:pt x="835" y="1208"/>
                    <a:pt x="1071" y="2030"/>
                    <a:pt x="1576" y="2030"/>
                  </a:cubicBezTo>
                  <a:cubicBezTo>
                    <a:pt x="1673" y="2030"/>
                    <a:pt x="1781" y="1999"/>
                    <a:pt x="1903" y="1926"/>
                  </a:cubicBezTo>
                  <a:cubicBezTo>
                    <a:pt x="1903" y="1424"/>
                    <a:pt x="1735" y="1005"/>
                    <a:pt x="1400" y="754"/>
                  </a:cubicBezTo>
                  <a:cubicBezTo>
                    <a:pt x="1145" y="499"/>
                    <a:pt x="1036" y="0"/>
                    <a:pt x="701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7" name="Google Shape;14887;p16"/>
            <p:cNvSpPr/>
            <p:nvPr/>
          </p:nvSpPr>
          <p:spPr>
            <a:xfrm>
              <a:off x="4792650" y="3718750"/>
              <a:ext cx="6300" cy="2650"/>
            </a:xfrm>
            <a:custGeom>
              <a:avLst/>
              <a:gdLst/>
              <a:ahLst/>
              <a:cxnLst/>
              <a:rect l="l" t="t" r="r" b="b"/>
              <a:pathLst>
                <a:path w="252" h="106" extrusionOk="0">
                  <a:moveTo>
                    <a:pt x="0" y="1"/>
                  </a:moveTo>
                  <a:cubicBezTo>
                    <a:pt x="42" y="84"/>
                    <a:pt x="105" y="105"/>
                    <a:pt x="157" y="105"/>
                  </a:cubicBezTo>
                  <a:cubicBezTo>
                    <a:pt x="210" y="105"/>
                    <a:pt x="251" y="84"/>
                    <a:pt x="251" y="84"/>
                  </a:cubicBezTo>
                  <a:cubicBezTo>
                    <a:pt x="251" y="8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8" name="Google Shape;14888;p16"/>
            <p:cNvSpPr/>
            <p:nvPr/>
          </p:nvSpPr>
          <p:spPr>
            <a:xfrm>
              <a:off x="4570800" y="3404800"/>
              <a:ext cx="8375" cy="12575"/>
            </a:xfrm>
            <a:custGeom>
              <a:avLst/>
              <a:gdLst/>
              <a:ahLst/>
              <a:cxnLst/>
              <a:rect l="l" t="t" r="r" b="b"/>
              <a:pathLst>
                <a:path w="335" h="503" extrusionOk="0">
                  <a:moveTo>
                    <a:pt x="335" y="1"/>
                  </a:moveTo>
                  <a:cubicBezTo>
                    <a:pt x="0" y="84"/>
                    <a:pt x="0" y="252"/>
                    <a:pt x="335" y="503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9" name="Google Shape;14889;p16"/>
            <p:cNvSpPr/>
            <p:nvPr/>
          </p:nvSpPr>
          <p:spPr>
            <a:xfrm>
              <a:off x="3271050" y="981125"/>
              <a:ext cx="184200" cy="75550"/>
            </a:xfrm>
            <a:custGeom>
              <a:avLst/>
              <a:gdLst/>
              <a:ahLst/>
              <a:cxnLst/>
              <a:rect l="l" t="t" r="r" b="b"/>
              <a:pathLst>
                <a:path w="7368" h="3022" extrusionOk="0">
                  <a:moveTo>
                    <a:pt x="1089" y="0"/>
                  </a:moveTo>
                  <a:cubicBezTo>
                    <a:pt x="503" y="670"/>
                    <a:pt x="0" y="1256"/>
                    <a:pt x="1423" y="1507"/>
                  </a:cubicBezTo>
                  <a:cubicBezTo>
                    <a:pt x="2930" y="1842"/>
                    <a:pt x="4521" y="1759"/>
                    <a:pt x="5693" y="3014"/>
                  </a:cubicBezTo>
                  <a:lnTo>
                    <a:pt x="6195" y="3014"/>
                  </a:lnTo>
                  <a:cubicBezTo>
                    <a:pt x="6291" y="3014"/>
                    <a:pt x="6407" y="3021"/>
                    <a:pt x="6528" y="3021"/>
                  </a:cubicBezTo>
                  <a:cubicBezTo>
                    <a:pt x="6831" y="3021"/>
                    <a:pt x="7164" y="2978"/>
                    <a:pt x="7284" y="2679"/>
                  </a:cubicBezTo>
                  <a:cubicBezTo>
                    <a:pt x="7368" y="2177"/>
                    <a:pt x="7033" y="1675"/>
                    <a:pt x="6530" y="1591"/>
                  </a:cubicBezTo>
                  <a:cubicBezTo>
                    <a:pt x="5861" y="1507"/>
                    <a:pt x="5191" y="1256"/>
                    <a:pt x="4689" y="1005"/>
                  </a:cubicBezTo>
                  <a:cubicBezTo>
                    <a:pt x="3516" y="419"/>
                    <a:pt x="2177" y="754"/>
                    <a:pt x="1089" y="0"/>
                  </a:cubicBezTo>
                  <a:close/>
                </a:path>
              </a:pathLst>
            </a:custGeom>
            <a:solidFill>
              <a:srgbClr val="1A5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0" name="Google Shape;14890;p16"/>
            <p:cNvSpPr/>
            <p:nvPr/>
          </p:nvSpPr>
          <p:spPr>
            <a:xfrm>
              <a:off x="3913600" y="115275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251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1" name="Google Shape;14891;p16"/>
            <p:cNvSpPr/>
            <p:nvPr/>
          </p:nvSpPr>
          <p:spPr>
            <a:xfrm>
              <a:off x="5232175" y="1554600"/>
              <a:ext cx="62825" cy="29325"/>
            </a:xfrm>
            <a:custGeom>
              <a:avLst/>
              <a:gdLst/>
              <a:ahLst/>
              <a:cxnLst/>
              <a:rect l="l" t="t" r="r" b="b"/>
              <a:pathLst>
                <a:path w="2513" h="1173" extrusionOk="0">
                  <a:moveTo>
                    <a:pt x="0" y="84"/>
                  </a:moveTo>
                  <a:lnTo>
                    <a:pt x="0" y="84"/>
                  </a:lnTo>
                  <a:cubicBezTo>
                    <a:pt x="754" y="670"/>
                    <a:pt x="1591" y="1005"/>
                    <a:pt x="2512" y="1173"/>
                  </a:cubicBezTo>
                  <a:cubicBezTo>
                    <a:pt x="2010" y="1"/>
                    <a:pt x="1005" y="168"/>
                    <a:pt x="0" y="84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2" name="Google Shape;14892;p16"/>
            <p:cNvSpPr/>
            <p:nvPr/>
          </p:nvSpPr>
          <p:spPr>
            <a:xfrm>
              <a:off x="4830325" y="1408000"/>
              <a:ext cx="50250" cy="23150"/>
            </a:xfrm>
            <a:custGeom>
              <a:avLst/>
              <a:gdLst/>
              <a:ahLst/>
              <a:cxnLst/>
              <a:rect l="l" t="t" r="r" b="b"/>
              <a:pathLst>
                <a:path w="2010" h="926" extrusionOk="0">
                  <a:moveTo>
                    <a:pt x="867" y="1"/>
                  </a:moveTo>
                  <a:cubicBezTo>
                    <a:pt x="664" y="1"/>
                    <a:pt x="455" y="17"/>
                    <a:pt x="257" y="17"/>
                  </a:cubicBezTo>
                  <a:cubicBezTo>
                    <a:pt x="169" y="17"/>
                    <a:pt x="83" y="13"/>
                    <a:pt x="0" y="4"/>
                  </a:cubicBezTo>
                  <a:lnTo>
                    <a:pt x="0" y="4"/>
                  </a:lnTo>
                  <a:cubicBezTo>
                    <a:pt x="503" y="590"/>
                    <a:pt x="1340" y="590"/>
                    <a:pt x="2010" y="925"/>
                  </a:cubicBezTo>
                  <a:cubicBezTo>
                    <a:pt x="1901" y="112"/>
                    <a:pt x="1406" y="1"/>
                    <a:pt x="867" y="1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3" name="Google Shape;14893;p16"/>
            <p:cNvSpPr/>
            <p:nvPr/>
          </p:nvSpPr>
          <p:spPr>
            <a:xfrm>
              <a:off x="5332625" y="15963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336" y="507"/>
                    <a:pt x="922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4" name="Google Shape;14894;p16"/>
            <p:cNvSpPr/>
            <p:nvPr/>
          </p:nvSpPr>
          <p:spPr>
            <a:xfrm>
              <a:off x="5305425" y="1583900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587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5" name="Google Shape;14895;p16"/>
            <p:cNvSpPr/>
            <p:nvPr/>
          </p:nvSpPr>
          <p:spPr>
            <a:xfrm>
              <a:off x="4451500" y="1294275"/>
              <a:ext cx="64900" cy="13500"/>
            </a:xfrm>
            <a:custGeom>
              <a:avLst/>
              <a:gdLst/>
              <a:ahLst/>
              <a:cxnLst/>
              <a:rect l="l" t="t" r="r" b="b"/>
              <a:pathLst>
                <a:path w="2596" h="540" extrusionOk="0">
                  <a:moveTo>
                    <a:pt x="1311" y="0"/>
                  </a:moveTo>
                  <a:cubicBezTo>
                    <a:pt x="976" y="0"/>
                    <a:pt x="626" y="44"/>
                    <a:pt x="282" y="44"/>
                  </a:cubicBezTo>
                  <a:cubicBezTo>
                    <a:pt x="187" y="44"/>
                    <a:pt x="93" y="41"/>
                    <a:pt x="0" y="32"/>
                  </a:cubicBezTo>
                  <a:lnTo>
                    <a:pt x="0" y="32"/>
                  </a:lnTo>
                  <a:cubicBezTo>
                    <a:pt x="482" y="466"/>
                    <a:pt x="991" y="539"/>
                    <a:pt x="1496" y="539"/>
                  </a:cubicBezTo>
                  <a:cubicBezTo>
                    <a:pt x="1754" y="539"/>
                    <a:pt x="2011" y="520"/>
                    <a:pt x="2263" y="520"/>
                  </a:cubicBezTo>
                  <a:cubicBezTo>
                    <a:pt x="2375" y="520"/>
                    <a:pt x="2486" y="524"/>
                    <a:pt x="2595" y="535"/>
                  </a:cubicBezTo>
                  <a:cubicBezTo>
                    <a:pt x="2240" y="91"/>
                    <a:pt x="1792" y="0"/>
                    <a:pt x="1311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6" name="Google Shape;14896;p16"/>
            <p:cNvSpPr/>
            <p:nvPr/>
          </p:nvSpPr>
          <p:spPr>
            <a:xfrm>
              <a:off x="4378225" y="1281700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1211" y="1"/>
                  </a:moveTo>
                  <a:cubicBezTo>
                    <a:pt x="894" y="1"/>
                    <a:pt x="572" y="45"/>
                    <a:pt x="258" y="45"/>
                  </a:cubicBezTo>
                  <a:cubicBezTo>
                    <a:pt x="171" y="45"/>
                    <a:pt x="86" y="42"/>
                    <a:pt x="1" y="33"/>
                  </a:cubicBezTo>
                  <a:lnTo>
                    <a:pt x="1" y="33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1"/>
                    <a:pt x="2512" y="535"/>
                  </a:cubicBezTo>
                  <a:cubicBezTo>
                    <a:pt x="2113" y="92"/>
                    <a:pt x="1667" y="1"/>
                    <a:pt x="121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7" name="Google Shape;14897;p16"/>
            <p:cNvSpPr/>
            <p:nvPr/>
          </p:nvSpPr>
          <p:spPr>
            <a:xfrm>
              <a:off x="4328000" y="12698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419" y="507"/>
                    <a:pt x="1005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8" name="Google Shape;14898;p16"/>
            <p:cNvSpPr/>
            <p:nvPr/>
          </p:nvSpPr>
          <p:spPr>
            <a:xfrm>
              <a:off x="4302875" y="1256875"/>
              <a:ext cx="25150" cy="13100"/>
            </a:xfrm>
            <a:custGeom>
              <a:avLst/>
              <a:gdLst/>
              <a:ahLst/>
              <a:cxnLst/>
              <a:rect l="l" t="t" r="r" b="b"/>
              <a:pathLst>
                <a:path w="1006" h="524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168" y="356"/>
                    <a:pt x="587" y="524"/>
                    <a:pt x="1006" y="524"/>
                  </a:cubicBezTo>
                  <a:cubicBezTo>
                    <a:pt x="866" y="175"/>
                    <a:pt x="552" y="0"/>
                    <a:pt x="209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9" name="Google Shape;14899;p16"/>
            <p:cNvSpPr/>
            <p:nvPr/>
          </p:nvSpPr>
          <p:spPr>
            <a:xfrm>
              <a:off x="4464050" y="12720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0" y="0"/>
                  </a:moveTo>
                  <a:cubicBezTo>
                    <a:pt x="0" y="0"/>
                    <a:pt x="0" y="168"/>
                    <a:pt x="0" y="252"/>
                  </a:cubicBezTo>
                  <a:lnTo>
                    <a:pt x="168" y="252"/>
                  </a:lnTo>
                  <a:cubicBezTo>
                    <a:pt x="252" y="252"/>
                    <a:pt x="252" y="168"/>
                    <a:pt x="252" y="84"/>
                  </a:cubicBezTo>
                  <a:cubicBezTo>
                    <a:pt x="168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0" name="Google Shape;14900;p16"/>
            <p:cNvSpPr/>
            <p:nvPr/>
          </p:nvSpPr>
          <p:spPr>
            <a:xfrm>
              <a:off x="5193100" y="1629675"/>
              <a:ext cx="20250" cy="19125"/>
            </a:xfrm>
            <a:custGeom>
              <a:avLst/>
              <a:gdLst/>
              <a:ahLst/>
              <a:cxnLst/>
              <a:rect l="l" t="t" r="r" b="b"/>
              <a:pathLst>
                <a:path w="810" h="765" extrusionOk="0">
                  <a:moveTo>
                    <a:pt x="421" y="1"/>
                  </a:moveTo>
                  <a:cubicBezTo>
                    <a:pt x="0" y="1"/>
                    <a:pt x="133" y="376"/>
                    <a:pt x="56" y="681"/>
                  </a:cubicBezTo>
                  <a:cubicBezTo>
                    <a:pt x="391" y="598"/>
                    <a:pt x="810" y="765"/>
                    <a:pt x="726" y="179"/>
                  </a:cubicBezTo>
                  <a:cubicBezTo>
                    <a:pt x="726" y="95"/>
                    <a:pt x="643" y="11"/>
                    <a:pt x="559" y="11"/>
                  </a:cubicBezTo>
                  <a:cubicBezTo>
                    <a:pt x="507" y="4"/>
                    <a:pt x="462" y="1"/>
                    <a:pt x="421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1" name="Google Shape;14901;p16"/>
            <p:cNvSpPr/>
            <p:nvPr/>
          </p:nvSpPr>
          <p:spPr>
            <a:xfrm>
              <a:off x="5027050" y="1591950"/>
              <a:ext cx="4225" cy="4525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7"/>
                    <a:pt x="85" y="181"/>
                    <a:pt x="168" y="181"/>
                  </a:cubicBezTo>
                  <a:cubicBezTo>
                    <a:pt x="118" y="30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2" name="Google Shape;14902;p16"/>
            <p:cNvSpPr/>
            <p:nvPr/>
          </p:nvSpPr>
          <p:spPr>
            <a:xfrm>
              <a:off x="4198225" y="1364525"/>
              <a:ext cx="4225" cy="5925"/>
            </a:xfrm>
            <a:custGeom>
              <a:avLst/>
              <a:gdLst/>
              <a:ahLst/>
              <a:cxnLst/>
              <a:rect l="l" t="t" r="r" b="b"/>
              <a:pathLst>
                <a:path w="169" h="237" extrusionOk="0">
                  <a:moveTo>
                    <a:pt x="39" y="1"/>
                  </a:moveTo>
                  <a:cubicBezTo>
                    <a:pt x="16" y="1"/>
                    <a:pt x="1" y="47"/>
                    <a:pt x="1" y="153"/>
                  </a:cubicBezTo>
                  <a:cubicBezTo>
                    <a:pt x="1" y="153"/>
                    <a:pt x="168" y="236"/>
                    <a:pt x="168" y="236"/>
                  </a:cubicBezTo>
                  <a:cubicBezTo>
                    <a:pt x="120" y="90"/>
                    <a:pt x="71" y="1"/>
                    <a:pt x="39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3" name="Google Shape;14903;p16"/>
            <p:cNvSpPr/>
            <p:nvPr/>
          </p:nvSpPr>
          <p:spPr>
            <a:xfrm>
              <a:off x="5407975" y="2395725"/>
              <a:ext cx="100500" cy="52600"/>
            </a:xfrm>
            <a:custGeom>
              <a:avLst/>
              <a:gdLst/>
              <a:ahLst/>
              <a:cxnLst/>
              <a:rect l="l" t="t" r="r" b="b"/>
              <a:pathLst>
                <a:path w="4020" h="2104" extrusionOk="0">
                  <a:moveTo>
                    <a:pt x="865" y="0"/>
                  </a:moveTo>
                  <a:cubicBezTo>
                    <a:pt x="592" y="0"/>
                    <a:pt x="306" y="53"/>
                    <a:pt x="1" y="178"/>
                  </a:cubicBezTo>
                  <a:cubicBezTo>
                    <a:pt x="419" y="681"/>
                    <a:pt x="1006" y="1015"/>
                    <a:pt x="1759" y="1099"/>
                  </a:cubicBezTo>
                  <a:cubicBezTo>
                    <a:pt x="2596" y="1099"/>
                    <a:pt x="3015" y="1685"/>
                    <a:pt x="3601" y="2104"/>
                  </a:cubicBezTo>
                  <a:cubicBezTo>
                    <a:pt x="3685" y="1769"/>
                    <a:pt x="4019" y="1267"/>
                    <a:pt x="3601" y="1099"/>
                  </a:cubicBezTo>
                  <a:cubicBezTo>
                    <a:pt x="2680" y="705"/>
                    <a:pt x="1863" y="0"/>
                    <a:pt x="865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4" name="Google Shape;14904;p16"/>
            <p:cNvSpPr/>
            <p:nvPr/>
          </p:nvSpPr>
          <p:spPr>
            <a:xfrm>
              <a:off x="4510100" y="1987300"/>
              <a:ext cx="49250" cy="36150"/>
            </a:xfrm>
            <a:custGeom>
              <a:avLst/>
              <a:gdLst/>
              <a:ahLst/>
              <a:cxnLst/>
              <a:rect l="l" t="t" r="r" b="b"/>
              <a:pathLst>
                <a:path w="1970" h="1446" extrusionOk="0">
                  <a:moveTo>
                    <a:pt x="790" y="0"/>
                  </a:moveTo>
                  <a:cubicBezTo>
                    <a:pt x="570" y="0"/>
                    <a:pt x="309" y="9"/>
                    <a:pt x="0" y="23"/>
                  </a:cubicBezTo>
                  <a:lnTo>
                    <a:pt x="1256" y="1362"/>
                  </a:lnTo>
                  <a:lnTo>
                    <a:pt x="1758" y="1446"/>
                  </a:lnTo>
                  <a:cubicBezTo>
                    <a:pt x="1969" y="251"/>
                    <a:pt x="1944" y="0"/>
                    <a:pt x="790" y="0"/>
                  </a:cubicBezTo>
                  <a:close/>
                </a:path>
              </a:pathLst>
            </a:custGeom>
            <a:solidFill>
              <a:srgbClr val="90B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5" name="Google Shape;14905;p16"/>
            <p:cNvSpPr/>
            <p:nvPr/>
          </p:nvSpPr>
          <p:spPr>
            <a:xfrm>
              <a:off x="4014050" y="1807900"/>
              <a:ext cx="50250" cy="47450"/>
            </a:xfrm>
            <a:custGeom>
              <a:avLst/>
              <a:gdLst/>
              <a:ahLst/>
              <a:cxnLst/>
              <a:rect l="l" t="t" r="r" b="b"/>
              <a:pathLst>
                <a:path w="2010" h="1898" extrusionOk="0">
                  <a:moveTo>
                    <a:pt x="976" y="0"/>
                  </a:moveTo>
                  <a:cubicBezTo>
                    <a:pt x="702" y="0"/>
                    <a:pt x="381" y="172"/>
                    <a:pt x="1" y="585"/>
                  </a:cubicBezTo>
                  <a:cubicBezTo>
                    <a:pt x="587" y="585"/>
                    <a:pt x="838" y="920"/>
                    <a:pt x="1089" y="1422"/>
                  </a:cubicBezTo>
                  <a:cubicBezTo>
                    <a:pt x="1306" y="1763"/>
                    <a:pt x="1477" y="1897"/>
                    <a:pt x="1611" y="1897"/>
                  </a:cubicBezTo>
                  <a:cubicBezTo>
                    <a:pt x="1838" y="1897"/>
                    <a:pt x="1957" y="1509"/>
                    <a:pt x="2010" y="1087"/>
                  </a:cubicBezTo>
                  <a:cubicBezTo>
                    <a:pt x="1750" y="463"/>
                    <a:pt x="1425" y="0"/>
                    <a:pt x="97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6" name="Google Shape;14906;p16"/>
            <p:cNvSpPr/>
            <p:nvPr/>
          </p:nvSpPr>
          <p:spPr>
            <a:xfrm>
              <a:off x="4277775" y="1934825"/>
              <a:ext cx="62800" cy="24925"/>
            </a:xfrm>
            <a:custGeom>
              <a:avLst/>
              <a:gdLst/>
              <a:ahLst/>
              <a:cxnLst/>
              <a:rect l="l" t="t" r="r" b="b"/>
              <a:pathLst>
                <a:path w="2512" h="997" extrusionOk="0">
                  <a:moveTo>
                    <a:pt x="986" y="0"/>
                  </a:moveTo>
                  <a:cubicBezTo>
                    <a:pt x="657" y="0"/>
                    <a:pt x="329" y="137"/>
                    <a:pt x="0" y="531"/>
                  </a:cubicBezTo>
                  <a:cubicBezTo>
                    <a:pt x="547" y="585"/>
                    <a:pt x="1093" y="997"/>
                    <a:pt x="1639" y="997"/>
                  </a:cubicBezTo>
                  <a:cubicBezTo>
                    <a:pt x="1930" y="997"/>
                    <a:pt x="2221" y="880"/>
                    <a:pt x="2512" y="531"/>
                  </a:cubicBezTo>
                  <a:cubicBezTo>
                    <a:pt x="2003" y="327"/>
                    <a:pt x="1495" y="0"/>
                    <a:pt x="98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7" name="Google Shape;14907;p16"/>
            <p:cNvSpPr/>
            <p:nvPr/>
          </p:nvSpPr>
          <p:spPr>
            <a:xfrm>
              <a:off x="5788900" y="2563200"/>
              <a:ext cx="37700" cy="24425"/>
            </a:xfrm>
            <a:custGeom>
              <a:avLst/>
              <a:gdLst/>
              <a:ahLst/>
              <a:cxnLst/>
              <a:rect l="l" t="t" r="r" b="b"/>
              <a:pathLst>
                <a:path w="1508" h="977" extrusionOk="0">
                  <a:moveTo>
                    <a:pt x="509" y="0"/>
                  </a:moveTo>
                  <a:cubicBezTo>
                    <a:pt x="354" y="0"/>
                    <a:pt x="224" y="37"/>
                    <a:pt x="168" y="261"/>
                  </a:cubicBezTo>
                  <a:cubicBezTo>
                    <a:pt x="1" y="679"/>
                    <a:pt x="336" y="847"/>
                    <a:pt x="671" y="930"/>
                  </a:cubicBezTo>
                  <a:cubicBezTo>
                    <a:pt x="754" y="958"/>
                    <a:pt x="847" y="977"/>
                    <a:pt x="943" y="977"/>
                  </a:cubicBezTo>
                  <a:cubicBezTo>
                    <a:pt x="1136" y="977"/>
                    <a:pt x="1340" y="902"/>
                    <a:pt x="1508" y="679"/>
                  </a:cubicBezTo>
                  <a:cubicBezTo>
                    <a:pt x="1424" y="261"/>
                    <a:pt x="1005" y="93"/>
                    <a:pt x="754" y="9"/>
                  </a:cubicBezTo>
                  <a:cubicBezTo>
                    <a:pt x="671" y="9"/>
                    <a:pt x="587" y="0"/>
                    <a:pt x="509" y="0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8" name="Google Shape;14908;p16"/>
            <p:cNvSpPr/>
            <p:nvPr/>
          </p:nvSpPr>
          <p:spPr>
            <a:xfrm>
              <a:off x="3863350" y="1745075"/>
              <a:ext cx="25150" cy="33825"/>
            </a:xfrm>
            <a:custGeom>
              <a:avLst/>
              <a:gdLst/>
              <a:ahLst/>
              <a:cxnLst/>
              <a:rect l="l" t="t" r="r" b="b"/>
              <a:pathLst>
                <a:path w="1006" h="1353" extrusionOk="0">
                  <a:moveTo>
                    <a:pt x="419" y="0"/>
                  </a:moveTo>
                  <a:cubicBezTo>
                    <a:pt x="1" y="0"/>
                    <a:pt x="85" y="419"/>
                    <a:pt x="85" y="754"/>
                  </a:cubicBezTo>
                  <a:cubicBezTo>
                    <a:pt x="85" y="1053"/>
                    <a:pt x="219" y="1353"/>
                    <a:pt x="546" y="1353"/>
                  </a:cubicBezTo>
                  <a:cubicBezTo>
                    <a:pt x="585" y="1353"/>
                    <a:pt x="626" y="1348"/>
                    <a:pt x="671" y="1340"/>
                  </a:cubicBezTo>
                  <a:cubicBezTo>
                    <a:pt x="838" y="1256"/>
                    <a:pt x="922" y="921"/>
                    <a:pt x="1005" y="754"/>
                  </a:cubicBezTo>
                  <a:cubicBezTo>
                    <a:pt x="922" y="335"/>
                    <a:pt x="838" y="0"/>
                    <a:pt x="419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9" name="Google Shape;14909;p16"/>
            <p:cNvSpPr/>
            <p:nvPr/>
          </p:nvSpPr>
          <p:spPr>
            <a:xfrm>
              <a:off x="5219625" y="2308225"/>
              <a:ext cx="50250" cy="29175"/>
            </a:xfrm>
            <a:custGeom>
              <a:avLst/>
              <a:gdLst/>
              <a:ahLst/>
              <a:cxnLst/>
              <a:rect l="l" t="t" r="r" b="b"/>
              <a:pathLst>
                <a:path w="2010" h="1167" extrusionOk="0">
                  <a:moveTo>
                    <a:pt x="712" y="1"/>
                  </a:moveTo>
                  <a:cubicBezTo>
                    <a:pt x="487" y="1"/>
                    <a:pt x="246" y="34"/>
                    <a:pt x="0" y="78"/>
                  </a:cubicBezTo>
                  <a:cubicBezTo>
                    <a:pt x="502" y="832"/>
                    <a:pt x="1423" y="664"/>
                    <a:pt x="2009" y="1167"/>
                  </a:cubicBezTo>
                  <a:cubicBezTo>
                    <a:pt x="1825" y="247"/>
                    <a:pt x="1327" y="1"/>
                    <a:pt x="712" y="1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0" name="Google Shape;14910;p16"/>
            <p:cNvSpPr/>
            <p:nvPr/>
          </p:nvSpPr>
          <p:spPr>
            <a:xfrm>
              <a:off x="4815675" y="2107150"/>
              <a:ext cx="18850" cy="27225"/>
            </a:xfrm>
            <a:custGeom>
              <a:avLst/>
              <a:gdLst/>
              <a:ahLst/>
              <a:cxnLst/>
              <a:rect l="l" t="t" r="r" b="b"/>
              <a:pathLst>
                <a:path w="754" h="1089" extrusionOk="0">
                  <a:moveTo>
                    <a:pt x="335" y="1"/>
                  </a:moveTo>
                  <a:cubicBezTo>
                    <a:pt x="0" y="335"/>
                    <a:pt x="168" y="754"/>
                    <a:pt x="168" y="1089"/>
                  </a:cubicBezTo>
                  <a:lnTo>
                    <a:pt x="586" y="1089"/>
                  </a:lnTo>
                  <a:cubicBezTo>
                    <a:pt x="586" y="754"/>
                    <a:pt x="754" y="335"/>
                    <a:pt x="335" y="1"/>
                  </a:cubicBezTo>
                  <a:close/>
                </a:path>
              </a:pathLst>
            </a:custGeom>
            <a:solidFill>
              <a:srgbClr val="8CB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1" name="Google Shape;14911;p16"/>
            <p:cNvSpPr/>
            <p:nvPr/>
          </p:nvSpPr>
          <p:spPr>
            <a:xfrm>
              <a:off x="5495900" y="2450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2" name="Google Shape;14912;p16"/>
            <p:cNvSpPr/>
            <p:nvPr/>
          </p:nvSpPr>
          <p:spPr>
            <a:xfrm>
              <a:off x="3141275" y="1572925"/>
              <a:ext cx="6300" cy="11000"/>
            </a:xfrm>
            <a:custGeom>
              <a:avLst/>
              <a:gdLst/>
              <a:ahLst/>
              <a:cxnLst/>
              <a:rect l="l" t="t" r="r" b="b"/>
              <a:pathLst>
                <a:path w="252" h="440" extrusionOk="0">
                  <a:moveTo>
                    <a:pt x="199" y="0"/>
                  </a:moveTo>
                  <a:cubicBezTo>
                    <a:pt x="168" y="0"/>
                    <a:pt x="126" y="21"/>
                    <a:pt x="84" y="105"/>
                  </a:cubicBezTo>
                  <a:cubicBezTo>
                    <a:pt x="1" y="272"/>
                    <a:pt x="84" y="356"/>
                    <a:pt x="252" y="440"/>
                  </a:cubicBezTo>
                  <a:cubicBezTo>
                    <a:pt x="252" y="272"/>
                    <a:pt x="252" y="105"/>
                    <a:pt x="252" y="21"/>
                  </a:cubicBezTo>
                  <a:cubicBezTo>
                    <a:pt x="252" y="21"/>
                    <a:pt x="231" y="0"/>
                    <a:pt x="199" y="0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3" name="Google Shape;14913;p16"/>
            <p:cNvSpPr/>
            <p:nvPr/>
          </p:nvSpPr>
          <p:spPr>
            <a:xfrm>
              <a:off x="4097775" y="47589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168" y="0"/>
                    <a:pt x="84" y="0"/>
                    <a:pt x="0" y="84"/>
                  </a:cubicBezTo>
                  <a:lnTo>
                    <a:pt x="0" y="168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4" name="Google Shape;14914;p16"/>
            <p:cNvSpPr/>
            <p:nvPr/>
          </p:nvSpPr>
          <p:spPr>
            <a:xfrm>
              <a:off x="3926150" y="4294325"/>
              <a:ext cx="12575" cy="16775"/>
            </a:xfrm>
            <a:custGeom>
              <a:avLst/>
              <a:gdLst/>
              <a:ahLst/>
              <a:cxnLst/>
              <a:rect l="l" t="t" r="r" b="b"/>
              <a:pathLst>
                <a:path w="503" h="671" extrusionOk="0">
                  <a:moveTo>
                    <a:pt x="0" y="0"/>
                  </a:moveTo>
                  <a:lnTo>
                    <a:pt x="252" y="670"/>
                  </a:lnTo>
                  <a:cubicBezTo>
                    <a:pt x="503" y="503"/>
                    <a:pt x="503" y="252"/>
                    <a:pt x="503" y="0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286409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4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16" name="Google Shape;14916;p17"/>
          <p:cNvGrpSpPr/>
          <p:nvPr/>
        </p:nvGrpSpPr>
        <p:grpSpPr>
          <a:xfrm rot="-325898">
            <a:off x="712722" y="5209933"/>
            <a:ext cx="2550853" cy="2877553"/>
            <a:chOff x="1148600" y="564175"/>
            <a:chExt cx="5450525" cy="4611450"/>
          </a:xfrm>
        </p:grpSpPr>
        <p:sp>
          <p:nvSpPr>
            <p:cNvPr id="14917" name="Google Shape;14917;p17"/>
            <p:cNvSpPr/>
            <p:nvPr/>
          </p:nvSpPr>
          <p:spPr>
            <a:xfrm>
              <a:off x="1794000" y="2190675"/>
              <a:ext cx="223550" cy="639525"/>
            </a:xfrm>
            <a:custGeom>
              <a:avLst/>
              <a:gdLst/>
              <a:ahLst/>
              <a:cxnLst/>
              <a:rect l="l" t="t" r="r" b="b"/>
              <a:pathLst>
                <a:path w="8942" h="25581" extrusionOk="0">
                  <a:moveTo>
                    <a:pt x="1882" y="0"/>
                  </a:moveTo>
                  <a:cubicBezTo>
                    <a:pt x="1815" y="0"/>
                    <a:pt x="1748" y="51"/>
                    <a:pt x="1681" y="152"/>
                  </a:cubicBezTo>
                  <a:cubicBezTo>
                    <a:pt x="1614" y="891"/>
                    <a:pt x="1143" y="1496"/>
                    <a:pt x="1210" y="2168"/>
                  </a:cubicBezTo>
                  <a:cubicBezTo>
                    <a:pt x="827" y="2168"/>
                    <a:pt x="845" y="1677"/>
                    <a:pt x="610" y="1677"/>
                  </a:cubicBezTo>
                  <a:cubicBezTo>
                    <a:pt x="557" y="1677"/>
                    <a:pt x="491" y="1703"/>
                    <a:pt x="403" y="1765"/>
                  </a:cubicBezTo>
                  <a:cubicBezTo>
                    <a:pt x="0" y="1967"/>
                    <a:pt x="0" y="2437"/>
                    <a:pt x="336" y="2706"/>
                  </a:cubicBezTo>
                  <a:cubicBezTo>
                    <a:pt x="672" y="2908"/>
                    <a:pt x="1076" y="3042"/>
                    <a:pt x="1479" y="3110"/>
                  </a:cubicBezTo>
                  <a:cubicBezTo>
                    <a:pt x="2151" y="3311"/>
                    <a:pt x="2958" y="3984"/>
                    <a:pt x="2689" y="4387"/>
                  </a:cubicBezTo>
                  <a:cubicBezTo>
                    <a:pt x="2084" y="5395"/>
                    <a:pt x="2622" y="6068"/>
                    <a:pt x="2824" y="6942"/>
                  </a:cubicBezTo>
                  <a:cubicBezTo>
                    <a:pt x="2958" y="7412"/>
                    <a:pt x="2555" y="7748"/>
                    <a:pt x="2420" y="8219"/>
                  </a:cubicBezTo>
                  <a:cubicBezTo>
                    <a:pt x="2353" y="8286"/>
                    <a:pt x="2488" y="8421"/>
                    <a:pt x="2488" y="8421"/>
                  </a:cubicBezTo>
                  <a:cubicBezTo>
                    <a:pt x="2630" y="8497"/>
                    <a:pt x="2742" y="8529"/>
                    <a:pt x="2832" y="8529"/>
                  </a:cubicBezTo>
                  <a:cubicBezTo>
                    <a:pt x="3299" y="8529"/>
                    <a:pt x="3202" y="7681"/>
                    <a:pt x="3765" y="7681"/>
                  </a:cubicBezTo>
                  <a:cubicBezTo>
                    <a:pt x="4101" y="8152"/>
                    <a:pt x="4303" y="8689"/>
                    <a:pt x="4303" y="9295"/>
                  </a:cubicBezTo>
                  <a:cubicBezTo>
                    <a:pt x="4370" y="9967"/>
                    <a:pt x="3294" y="9765"/>
                    <a:pt x="3227" y="10437"/>
                  </a:cubicBezTo>
                  <a:cubicBezTo>
                    <a:pt x="3698" y="10908"/>
                    <a:pt x="3765" y="11648"/>
                    <a:pt x="4504" y="11916"/>
                  </a:cubicBezTo>
                  <a:cubicBezTo>
                    <a:pt x="4841" y="12051"/>
                    <a:pt x="4370" y="12387"/>
                    <a:pt x="4101" y="12589"/>
                  </a:cubicBezTo>
                  <a:cubicBezTo>
                    <a:pt x="3429" y="13866"/>
                    <a:pt x="4504" y="14606"/>
                    <a:pt x="5042" y="15547"/>
                  </a:cubicBezTo>
                  <a:cubicBezTo>
                    <a:pt x="5103" y="15607"/>
                    <a:pt x="5190" y="15640"/>
                    <a:pt x="5281" y="15640"/>
                  </a:cubicBezTo>
                  <a:cubicBezTo>
                    <a:pt x="5391" y="15640"/>
                    <a:pt x="5506" y="15591"/>
                    <a:pt x="5580" y="15480"/>
                  </a:cubicBezTo>
                  <a:cubicBezTo>
                    <a:pt x="5706" y="15071"/>
                    <a:pt x="5846" y="14897"/>
                    <a:pt x="5967" y="14897"/>
                  </a:cubicBezTo>
                  <a:cubicBezTo>
                    <a:pt x="6105" y="14897"/>
                    <a:pt x="6217" y="15122"/>
                    <a:pt x="6252" y="15480"/>
                  </a:cubicBezTo>
                  <a:cubicBezTo>
                    <a:pt x="6454" y="16152"/>
                    <a:pt x="6454" y="16891"/>
                    <a:pt x="6185" y="17631"/>
                  </a:cubicBezTo>
                  <a:cubicBezTo>
                    <a:pt x="5802" y="18279"/>
                    <a:pt x="5948" y="18411"/>
                    <a:pt x="6222" y="18411"/>
                  </a:cubicBezTo>
                  <a:cubicBezTo>
                    <a:pt x="6410" y="18411"/>
                    <a:pt x="6657" y="18349"/>
                    <a:pt x="6836" y="18349"/>
                  </a:cubicBezTo>
                  <a:cubicBezTo>
                    <a:pt x="6991" y="18349"/>
                    <a:pt x="7094" y="18396"/>
                    <a:pt x="7059" y="18572"/>
                  </a:cubicBezTo>
                  <a:cubicBezTo>
                    <a:pt x="6521" y="19312"/>
                    <a:pt x="6118" y="20185"/>
                    <a:pt x="5916" y="21059"/>
                  </a:cubicBezTo>
                  <a:cubicBezTo>
                    <a:pt x="5807" y="21497"/>
                    <a:pt x="5698" y="21642"/>
                    <a:pt x="5588" y="21642"/>
                  </a:cubicBezTo>
                  <a:cubicBezTo>
                    <a:pt x="5369" y="21642"/>
                    <a:pt x="5150" y="21057"/>
                    <a:pt x="4931" y="21057"/>
                  </a:cubicBezTo>
                  <a:cubicBezTo>
                    <a:pt x="4924" y="21057"/>
                    <a:pt x="4916" y="21058"/>
                    <a:pt x="4908" y="21059"/>
                  </a:cubicBezTo>
                  <a:cubicBezTo>
                    <a:pt x="4706" y="21194"/>
                    <a:pt x="4706" y="21530"/>
                    <a:pt x="4504" y="21597"/>
                  </a:cubicBezTo>
                  <a:cubicBezTo>
                    <a:pt x="4437" y="21463"/>
                    <a:pt x="4706" y="21261"/>
                    <a:pt x="4504" y="21059"/>
                  </a:cubicBezTo>
                  <a:cubicBezTo>
                    <a:pt x="4383" y="21044"/>
                    <a:pt x="4260" y="21037"/>
                    <a:pt x="4137" y="21037"/>
                  </a:cubicBezTo>
                  <a:cubicBezTo>
                    <a:pt x="3177" y="21037"/>
                    <a:pt x="2217" y="21495"/>
                    <a:pt x="1681" y="22270"/>
                  </a:cubicBezTo>
                  <a:cubicBezTo>
                    <a:pt x="1143" y="23009"/>
                    <a:pt x="1748" y="23345"/>
                    <a:pt x="2219" y="23681"/>
                  </a:cubicBezTo>
                  <a:cubicBezTo>
                    <a:pt x="3160" y="24286"/>
                    <a:pt x="4168" y="24824"/>
                    <a:pt x="5311" y="25160"/>
                  </a:cubicBezTo>
                  <a:cubicBezTo>
                    <a:pt x="5535" y="25440"/>
                    <a:pt x="5899" y="25581"/>
                    <a:pt x="6287" y="25581"/>
                  </a:cubicBezTo>
                  <a:cubicBezTo>
                    <a:pt x="6364" y="25581"/>
                    <a:pt x="6443" y="25575"/>
                    <a:pt x="6521" y="25564"/>
                  </a:cubicBezTo>
                  <a:cubicBezTo>
                    <a:pt x="7328" y="24757"/>
                    <a:pt x="8000" y="23749"/>
                    <a:pt x="8538" y="22740"/>
                  </a:cubicBezTo>
                  <a:cubicBezTo>
                    <a:pt x="8941" y="21665"/>
                    <a:pt x="8538" y="20589"/>
                    <a:pt x="8336" y="19580"/>
                  </a:cubicBezTo>
                  <a:cubicBezTo>
                    <a:pt x="7664" y="16757"/>
                    <a:pt x="6588" y="14135"/>
                    <a:pt x="5714" y="11379"/>
                  </a:cubicBezTo>
                  <a:cubicBezTo>
                    <a:pt x="4572" y="7614"/>
                    <a:pt x="3294" y="3916"/>
                    <a:pt x="2084" y="152"/>
                  </a:cubicBezTo>
                  <a:cubicBezTo>
                    <a:pt x="2017" y="51"/>
                    <a:pt x="1950" y="0"/>
                    <a:pt x="1882" y="0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8" name="Google Shape;14918;p17"/>
            <p:cNvSpPr/>
            <p:nvPr/>
          </p:nvSpPr>
          <p:spPr>
            <a:xfrm>
              <a:off x="1488100" y="1922175"/>
              <a:ext cx="161375" cy="576500"/>
            </a:xfrm>
            <a:custGeom>
              <a:avLst/>
              <a:gdLst/>
              <a:ahLst/>
              <a:cxnLst/>
              <a:rect l="l" t="t" r="r" b="b"/>
              <a:pathLst>
                <a:path w="6455" h="23060" extrusionOk="0">
                  <a:moveTo>
                    <a:pt x="202" y="1"/>
                  </a:moveTo>
                  <a:cubicBezTo>
                    <a:pt x="1" y="1412"/>
                    <a:pt x="538" y="2757"/>
                    <a:pt x="673" y="4169"/>
                  </a:cubicBezTo>
                  <a:cubicBezTo>
                    <a:pt x="807" y="6118"/>
                    <a:pt x="1143" y="8068"/>
                    <a:pt x="1681" y="10018"/>
                  </a:cubicBezTo>
                  <a:cubicBezTo>
                    <a:pt x="2555" y="12774"/>
                    <a:pt x="3362" y="15597"/>
                    <a:pt x="4236" y="18354"/>
                  </a:cubicBezTo>
                  <a:cubicBezTo>
                    <a:pt x="4774" y="19967"/>
                    <a:pt x="5110" y="21715"/>
                    <a:pt x="6186" y="23060"/>
                  </a:cubicBezTo>
                  <a:cubicBezTo>
                    <a:pt x="6253" y="22791"/>
                    <a:pt x="6454" y="22589"/>
                    <a:pt x="6387" y="22388"/>
                  </a:cubicBezTo>
                  <a:cubicBezTo>
                    <a:pt x="6253" y="21379"/>
                    <a:pt x="5917" y="20505"/>
                    <a:pt x="5379" y="19698"/>
                  </a:cubicBezTo>
                  <a:cubicBezTo>
                    <a:pt x="4505" y="18623"/>
                    <a:pt x="5110" y="16740"/>
                    <a:pt x="3900" y="15665"/>
                  </a:cubicBezTo>
                  <a:cubicBezTo>
                    <a:pt x="3833" y="15530"/>
                    <a:pt x="3833" y="15396"/>
                    <a:pt x="3900" y="15329"/>
                  </a:cubicBezTo>
                  <a:cubicBezTo>
                    <a:pt x="4841" y="14051"/>
                    <a:pt x="3631" y="13177"/>
                    <a:pt x="3295" y="12169"/>
                  </a:cubicBezTo>
                  <a:cubicBezTo>
                    <a:pt x="2891" y="11160"/>
                    <a:pt x="2555" y="10085"/>
                    <a:pt x="2152" y="9076"/>
                  </a:cubicBezTo>
                  <a:cubicBezTo>
                    <a:pt x="1950" y="8606"/>
                    <a:pt x="2286" y="8471"/>
                    <a:pt x="2622" y="8471"/>
                  </a:cubicBezTo>
                  <a:cubicBezTo>
                    <a:pt x="1614" y="6925"/>
                    <a:pt x="2017" y="4975"/>
                    <a:pt x="1076" y="3429"/>
                  </a:cubicBezTo>
                  <a:cubicBezTo>
                    <a:pt x="1009" y="3295"/>
                    <a:pt x="1211" y="2891"/>
                    <a:pt x="1345" y="2690"/>
                  </a:cubicBezTo>
                  <a:cubicBezTo>
                    <a:pt x="1816" y="2152"/>
                    <a:pt x="1412" y="1412"/>
                    <a:pt x="1681" y="807"/>
                  </a:cubicBezTo>
                  <a:cubicBezTo>
                    <a:pt x="1728" y="571"/>
                    <a:pt x="1610" y="302"/>
                    <a:pt x="1349" y="302"/>
                  </a:cubicBezTo>
                  <a:cubicBezTo>
                    <a:pt x="1239" y="302"/>
                    <a:pt x="1102" y="351"/>
                    <a:pt x="942" y="471"/>
                  </a:cubicBezTo>
                  <a:cubicBezTo>
                    <a:pt x="889" y="497"/>
                    <a:pt x="843" y="509"/>
                    <a:pt x="803" y="509"/>
                  </a:cubicBezTo>
                  <a:cubicBezTo>
                    <a:pt x="533" y="509"/>
                    <a:pt x="495" y="1"/>
                    <a:pt x="202" y="1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9" name="Google Shape;14919;p17"/>
            <p:cNvSpPr/>
            <p:nvPr/>
          </p:nvSpPr>
          <p:spPr>
            <a:xfrm>
              <a:off x="1644400" y="2491225"/>
              <a:ext cx="127775" cy="197375"/>
            </a:xfrm>
            <a:custGeom>
              <a:avLst/>
              <a:gdLst/>
              <a:ahLst/>
              <a:cxnLst/>
              <a:rect l="l" t="t" r="r" b="b"/>
              <a:pathLst>
                <a:path w="5111" h="7895" extrusionOk="0">
                  <a:moveTo>
                    <a:pt x="2987" y="0"/>
                  </a:moveTo>
                  <a:cubicBezTo>
                    <a:pt x="2763" y="0"/>
                    <a:pt x="2545" y="102"/>
                    <a:pt x="2354" y="365"/>
                  </a:cubicBezTo>
                  <a:cubicBezTo>
                    <a:pt x="2071" y="753"/>
                    <a:pt x="1882" y="938"/>
                    <a:pt x="1687" y="938"/>
                  </a:cubicBezTo>
                  <a:cubicBezTo>
                    <a:pt x="1511" y="938"/>
                    <a:pt x="1332" y="787"/>
                    <a:pt x="1076" y="499"/>
                  </a:cubicBezTo>
                  <a:cubicBezTo>
                    <a:pt x="967" y="369"/>
                    <a:pt x="851" y="323"/>
                    <a:pt x="732" y="323"/>
                  </a:cubicBezTo>
                  <a:cubicBezTo>
                    <a:pt x="485" y="323"/>
                    <a:pt x="228" y="521"/>
                    <a:pt x="1" y="567"/>
                  </a:cubicBezTo>
                  <a:cubicBezTo>
                    <a:pt x="135" y="1306"/>
                    <a:pt x="404" y="1979"/>
                    <a:pt x="875" y="2584"/>
                  </a:cubicBezTo>
                  <a:cubicBezTo>
                    <a:pt x="2018" y="4399"/>
                    <a:pt x="3362" y="6214"/>
                    <a:pt x="4841" y="7895"/>
                  </a:cubicBezTo>
                  <a:cubicBezTo>
                    <a:pt x="4841" y="7357"/>
                    <a:pt x="5110" y="7021"/>
                    <a:pt x="4572" y="6416"/>
                  </a:cubicBezTo>
                  <a:cubicBezTo>
                    <a:pt x="3766" y="5474"/>
                    <a:pt x="3766" y="4735"/>
                    <a:pt x="4572" y="3928"/>
                  </a:cubicBezTo>
                  <a:cubicBezTo>
                    <a:pt x="4976" y="3458"/>
                    <a:pt x="4774" y="3458"/>
                    <a:pt x="4505" y="3256"/>
                  </a:cubicBezTo>
                  <a:cubicBezTo>
                    <a:pt x="4344" y="3014"/>
                    <a:pt x="4086" y="2893"/>
                    <a:pt x="3818" y="2893"/>
                  </a:cubicBezTo>
                  <a:cubicBezTo>
                    <a:pt x="3639" y="2893"/>
                    <a:pt x="3456" y="2947"/>
                    <a:pt x="3295" y="3054"/>
                  </a:cubicBezTo>
                  <a:cubicBezTo>
                    <a:pt x="3158" y="3136"/>
                    <a:pt x="3036" y="3171"/>
                    <a:pt x="2924" y="3171"/>
                  </a:cubicBezTo>
                  <a:cubicBezTo>
                    <a:pt x="2486" y="3171"/>
                    <a:pt x="2218" y="2636"/>
                    <a:pt x="1950" y="2315"/>
                  </a:cubicBezTo>
                  <a:cubicBezTo>
                    <a:pt x="2421" y="1979"/>
                    <a:pt x="2757" y="1508"/>
                    <a:pt x="2959" y="903"/>
                  </a:cubicBezTo>
                  <a:cubicBezTo>
                    <a:pt x="3015" y="754"/>
                    <a:pt x="3101" y="708"/>
                    <a:pt x="3206" y="708"/>
                  </a:cubicBezTo>
                  <a:cubicBezTo>
                    <a:pt x="3375" y="708"/>
                    <a:pt x="3591" y="829"/>
                    <a:pt x="3801" y="829"/>
                  </a:cubicBezTo>
                  <a:cubicBezTo>
                    <a:pt x="3931" y="829"/>
                    <a:pt x="4057" y="783"/>
                    <a:pt x="4169" y="634"/>
                  </a:cubicBezTo>
                  <a:cubicBezTo>
                    <a:pt x="3823" y="331"/>
                    <a:pt x="3393" y="0"/>
                    <a:pt x="2987" y="0"/>
                  </a:cubicBezTo>
                  <a:close/>
                </a:path>
              </a:pathLst>
            </a:custGeom>
            <a:solidFill>
              <a:srgbClr val="FB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0" name="Google Shape;14920;p17"/>
            <p:cNvSpPr/>
            <p:nvPr/>
          </p:nvSpPr>
          <p:spPr>
            <a:xfrm>
              <a:off x="1350275" y="1701750"/>
              <a:ext cx="141225" cy="237700"/>
            </a:xfrm>
            <a:custGeom>
              <a:avLst/>
              <a:gdLst/>
              <a:ahLst/>
              <a:cxnLst/>
              <a:rect l="l" t="t" r="r" b="b"/>
              <a:pathLst>
                <a:path w="5649" h="9508" extrusionOk="0">
                  <a:moveTo>
                    <a:pt x="4825" y="0"/>
                  </a:moveTo>
                  <a:cubicBezTo>
                    <a:pt x="4597" y="0"/>
                    <a:pt x="4424" y="234"/>
                    <a:pt x="4304" y="414"/>
                  </a:cubicBezTo>
                  <a:cubicBezTo>
                    <a:pt x="3631" y="2162"/>
                    <a:pt x="2219" y="3507"/>
                    <a:pt x="1547" y="5254"/>
                  </a:cubicBezTo>
                  <a:cubicBezTo>
                    <a:pt x="1077" y="6599"/>
                    <a:pt x="606" y="7876"/>
                    <a:pt x="1" y="9221"/>
                  </a:cubicBezTo>
                  <a:cubicBezTo>
                    <a:pt x="167" y="9387"/>
                    <a:pt x="424" y="9507"/>
                    <a:pt x="697" y="9507"/>
                  </a:cubicBezTo>
                  <a:cubicBezTo>
                    <a:pt x="756" y="9507"/>
                    <a:pt x="815" y="9502"/>
                    <a:pt x="875" y="9490"/>
                  </a:cubicBezTo>
                  <a:cubicBezTo>
                    <a:pt x="1144" y="9355"/>
                    <a:pt x="1413" y="9154"/>
                    <a:pt x="1278" y="8818"/>
                  </a:cubicBezTo>
                  <a:cubicBezTo>
                    <a:pt x="875" y="8280"/>
                    <a:pt x="1345" y="7944"/>
                    <a:pt x="1547" y="7607"/>
                  </a:cubicBezTo>
                  <a:cubicBezTo>
                    <a:pt x="1951" y="6532"/>
                    <a:pt x="2892" y="5658"/>
                    <a:pt x="3093" y="4515"/>
                  </a:cubicBezTo>
                  <a:cubicBezTo>
                    <a:pt x="3161" y="3305"/>
                    <a:pt x="4102" y="2364"/>
                    <a:pt x="5312" y="2364"/>
                  </a:cubicBezTo>
                  <a:cubicBezTo>
                    <a:pt x="5245" y="1759"/>
                    <a:pt x="5648" y="1154"/>
                    <a:pt x="5379" y="616"/>
                  </a:cubicBezTo>
                  <a:cubicBezTo>
                    <a:pt x="5312" y="347"/>
                    <a:pt x="5245" y="78"/>
                    <a:pt x="4909" y="11"/>
                  </a:cubicBezTo>
                  <a:cubicBezTo>
                    <a:pt x="4880" y="3"/>
                    <a:pt x="4852" y="0"/>
                    <a:pt x="4825" y="0"/>
                  </a:cubicBezTo>
                  <a:close/>
                </a:path>
              </a:pathLst>
            </a:custGeom>
            <a:solidFill>
              <a:srgbClr val="F1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1" name="Google Shape;14921;p17"/>
            <p:cNvSpPr/>
            <p:nvPr/>
          </p:nvSpPr>
          <p:spPr>
            <a:xfrm>
              <a:off x="3069650" y="604800"/>
              <a:ext cx="151900" cy="66950"/>
            </a:xfrm>
            <a:custGeom>
              <a:avLst/>
              <a:gdLst/>
              <a:ahLst/>
              <a:cxnLst/>
              <a:rect l="l" t="t" r="r" b="b"/>
              <a:pathLst>
                <a:path w="6076" h="2678" extrusionOk="0">
                  <a:moveTo>
                    <a:pt x="5257" y="0"/>
                  </a:moveTo>
                  <a:cubicBezTo>
                    <a:pt x="5001" y="0"/>
                    <a:pt x="4681" y="89"/>
                    <a:pt x="4303" y="258"/>
                  </a:cubicBezTo>
                  <a:lnTo>
                    <a:pt x="269" y="1064"/>
                  </a:lnTo>
                  <a:cubicBezTo>
                    <a:pt x="0" y="1602"/>
                    <a:pt x="0" y="2140"/>
                    <a:pt x="269" y="2678"/>
                  </a:cubicBezTo>
                  <a:cubicBezTo>
                    <a:pt x="1694" y="2459"/>
                    <a:pt x="3075" y="1748"/>
                    <a:pt x="4556" y="1748"/>
                  </a:cubicBezTo>
                  <a:cubicBezTo>
                    <a:pt x="4892" y="1748"/>
                    <a:pt x="5232" y="1784"/>
                    <a:pt x="5580" y="1871"/>
                  </a:cubicBezTo>
                  <a:cubicBezTo>
                    <a:pt x="5616" y="1878"/>
                    <a:pt x="5649" y="1882"/>
                    <a:pt x="5680" y="1882"/>
                  </a:cubicBezTo>
                  <a:cubicBezTo>
                    <a:pt x="5942" y="1882"/>
                    <a:pt x="6044" y="1641"/>
                    <a:pt x="5983" y="1401"/>
                  </a:cubicBezTo>
                  <a:cubicBezTo>
                    <a:pt x="6076" y="431"/>
                    <a:pt x="5819" y="0"/>
                    <a:pt x="5257" y="0"/>
                  </a:cubicBezTo>
                  <a:close/>
                </a:path>
              </a:pathLst>
            </a:custGeom>
            <a:solidFill>
              <a:srgbClr val="F29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2" name="Google Shape;14922;p17"/>
            <p:cNvSpPr/>
            <p:nvPr/>
          </p:nvSpPr>
          <p:spPr>
            <a:xfrm>
              <a:off x="1289775" y="1930575"/>
              <a:ext cx="89100" cy="111275"/>
            </a:xfrm>
            <a:custGeom>
              <a:avLst/>
              <a:gdLst/>
              <a:ahLst/>
              <a:cxnLst/>
              <a:rect l="l" t="t" r="r" b="b"/>
              <a:pathLst>
                <a:path w="3564" h="4451" extrusionOk="0">
                  <a:moveTo>
                    <a:pt x="2421" y="1"/>
                  </a:moveTo>
                  <a:lnTo>
                    <a:pt x="1412" y="875"/>
                  </a:lnTo>
                  <a:cubicBezTo>
                    <a:pt x="1345" y="1144"/>
                    <a:pt x="1278" y="1345"/>
                    <a:pt x="1278" y="1547"/>
                  </a:cubicBezTo>
                  <a:cubicBezTo>
                    <a:pt x="875" y="2555"/>
                    <a:pt x="471" y="3497"/>
                    <a:pt x="1" y="4438"/>
                  </a:cubicBezTo>
                  <a:cubicBezTo>
                    <a:pt x="60" y="4446"/>
                    <a:pt x="118" y="4450"/>
                    <a:pt x="177" y="4450"/>
                  </a:cubicBezTo>
                  <a:cubicBezTo>
                    <a:pt x="586" y="4450"/>
                    <a:pt x="976" y="4244"/>
                    <a:pt x="1211" y="3833"/>
                  </a:cubicBezTo>
                  <a:cubicBezTo>
                    <a:pt x="1345" y="3497"/>
                    <a:pt x="1749" y="3295"/>
                    <a:pt x="2152" y="3295"/>
                  </a:cubicBezTo>
                  <a:cubicBezTo>
                    <a:pt x="3429" y="2488"/>
                    <a:pt x="3564" y="1345"/>
                    <a:pt x="3228" y="1"/>
                  </a:cubicBezTo>
                  <a:close/>
                </a:path>
              </a:pathLst>
            </a:custGeom>
            <a:solidFill>
              <a:srgbClr val="F18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3" name="Google Shape;14923;p17"/>
            <p:cNvSpPr/>
            <p:nvPr/>
          </p:nvSpPr>
          <p:spPr>
            <a:xfrm>
              <a:off x="2931825" y="639800"/>
              <a:ext cx="126075" cy="60525"/>
            </a:xfrm>
            <a:custGeom>
              <a:avLst/>
              <a:gdLst/>
              <a:ahLst/>
              <a:cxnLst/>
              <a:rect l="l" t="t" r="r" b="b"/>
              <a:pathLst>
                <a:path w="5043" h="2421" extrusionOk="0">
                  <a:moveTo>
                    <a:pt x="3698" y="1"/>
                  </a:moveTo>
                  <a:cubicBezTo>
                    <a:pt x="2757" y="1"/>
                    <a:pt x="1883" y="1"/>
                    <a:pt x="1345" y="874"/>
                  </a:cubicBezTo>
                  <a:cubicBezTo>
                    <a:pt x="874" y="1345"/>
                    <a:pt x="0" y="1480"/>
                    <a:pt x="135" y="2421"/>
                  </a:cubicBezTo>
                  <a:cubicBezTo>
                    <a:pt x="1816" y="2286"/>
                    <a:pt x="3295" y="1412"/>
                    <a:pt x="4975" y="1278"/>
                  </a:cubicBezTo>
                  <a:cubicBezTo>
                    <a:pt x="5043" y="337"/>
                    <a:pt x="4572" y="1"/>
                    <a:pt x="3698" y="1"/>
                  </a:cubicBezTo>
                  <a:close/>
                </a:path>
              </a:pathLst>
            </a:custGeom>
            <a:solidFill>
              <a:srgbClr val="F8C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4" name="Google Shape;14924;p17"/>
            <p:cNvSpPr/>
            <p:nvPr/>
          </p:nvSpPr>
          <p:spPr>
            <a:xfrm>
              <a:off x="1785575" y="2704975"/>
              <a:ext cx="141225" cy="114725"/>
            </a:xfrm>
            <a:custGeom>
              <a:avLst/>
              <a:gdLst/>
              <a:ahLst/>
              <a:cxnLst/>
              <a:rect l="l" t="t" r="r" b="b"/>
              <a:pathLst>
                <a:path w="5649" h="4589" extrusionOk="0">
                  <a:moveTo>
                    <a:pt x="211" y="0"/>
                  </a:moveTo>
                  <a:cubicBezTo>
                    <a:pt x="119" y="0"/>
                    <a:pt x="35" y="50"/>
                    <a:pt x="1" y="151"/>
                  </a:cubicBezTo>
                  <a:cubicBezTo>
                    <a:pt x="1009" y="2706"/>
                    <a:pt x="2757" y="4319"/>
                    <a:pt x="5648" y="4588"/>
                  </a:cubicBezTo>
                  <a:cubicBezTo>
                    <a:pt x="4774" y="4051"/>
                    <a:pt x="3900" y="3513"/>
                    <a:pt x="3026" y="3042"/>
                  </a:cubicBezTo>
                  <a:cubicBezTo>
                    <a:pt x="2488" y="2706"/>
                    <a:pt x="2018" y="2437"/>
                    <a:pt x="2018" y="1698"/>
                  </a:cubicBezTo>
                  <a:lnTo>
                    <a:pt x="1278" y="1294"/>
                  </a:lnTo>
                  <a:cubicBezTo>
                    <a:pt x="875" y="958"/>
                    <a:pt x="1211" y="420"/>
                    <a:pt x="808" y="151"/>
                  </a:cubicBezTo>
                  <a:lnTo>
                    <a:pt x="472" y="151"/>
                  </a:lnTo>
                  <a:cubicBezTo>
                    <a:pt x="404" y="50"/>
                    <a:pt x="303" y="0"/>
                    <a:pt x="211" y="0"/>
                  </a:cubicBezTo>
                  <a:close/>
                </a:path>
              </a:pathLst>
            </a:custGeom>
            <a:solidFill>
              <a:srgbClr val="F8D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5" name="Google Shape;14925;p17"/>
            <p:cNvSpPr/>
            <p:nvPr/>
          </p:nvSpPr>
          <p:spPr>
            <a:xfrm>
              <a:off x="1795675" y="2041500"/>
              <a:ext cx="50450" cy="151300"/>
            </a:xfrm>
            <a:custGeom>
              <a:avLst/>
              <a:gdLst/>
              <a:ahLst/>
              <a:cxnLst/>
              <a:rect l="l" t="t" r="r" b="b"/>
              <a:pathLst>
                <a:path w="2018" h="6052" extrusionOk="0">
                  <a:moveTo>
                    <a:pt x="807" y="1"/>
                  </a:moveTo>
                  <a:cubicBezTo>
                    <a:pt x="740" y="135"/>
                    <a:pt x="740" y="337"/>
                    <a:pt x="740" y="471"/>
                  </a:cubicBezTo>
                  <a:cubicBezTo>
                    <a:pt x="740" y="539"/>
                    <a:pt x="807" y="673"/>
                    <a:pt x="807" y="807"/>
                  </a:cubicBezTo>
                  <a:cubicBezTo>
                    <a:pt x="538" y="1076"/>
                    <a:pt x="673" y="1413"/>
                    <a:pt x="404" y="1614"/>
                  </a:cubicBezTo>
                  <a:cubicBezTo>
                    <a:pt x="673" y="2421"/>
                    <a:pt x="0" y="3497"/>
                    <a:pt x="807" y="4034"/>
                  </a:cubicBezTo>
                  <a:cubicBezTo>
                    <a:pt x="1614" y="4572"/>
                    <a:pt x="1614" y="5312"/>
                    <a:pt x="1614" y="6051"/>
                  </a:cubicBezTo>
                  <a:lnTo>
                    <a:pt x="2017" y="6051"/>
                  </a:lnTo>
                  <a:cubicBezTo>
                    <a:pt x="1815" y="4034"/>
                    <a:pt x="1412" y="2018"/>
                    <a:pt x="807" y="1"/>
                  </a:cubicBezTo>
                  <a:close/>
                </a:path>
              </a:pathLst>
            </a:custGeom>
            <a:solidFill>
              <a:srgbClr val="FAE4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6" name="Google Shape;14926;p17"/>
            <p:cNvSpPr/>
            <p:nvPr/>
          </p:nvSpPr>
          <p:spPr>
            <a:xfrm>
              <a:off x="3022575" y="630475"/>
              <a:ext cx="62225" cy="41275"/>
            </a:xfrm>
            <a:custGeom>
              <a:avLst/>
              <a:gdLst/>
              <a:ahLst/>
              <a:cxnLst/>
              <a:rect l="l" t="t" r="r" b="b"/>
              <a:pathLst>
                <a:path w="2489" h="1651" extrusionOk="0">
                  <a:moveTo>
                    <a:pt x="1207" y="0"/>
                  </a:moveTo>
                  <a:cubicBezTo>
                    <a:pt x="791" y="0"/>
                    <a:pt x="385" y="66"/>
                    <a:pt x="1" y="374"/>
                  </a:cubicBezTo>
                  <a:cubicBezTo>
                    <a:pt x="606" y="642"/>
                    <a:pt x="1076" y="1113"/>
                    <a:pt x="1345" y="1651"/>
                  </a:cubicBezTo>
                  <a:lnTo>
                    <a:pt x="2152" y="1651"/>
                  </a:lnTo>
                  <a:cubicBezTo>
                    <a:pt x="2488" y="1180"/>
                    <a:pt x="2488" y="508"/>
                    <a:pt x="2152" y="37"/>
                  </a:cubicBezTo>
                  <a:cubicBezTo>
                    <a:pt x="1835" y="37"/>
                    <a:pt x="1518" y="0"/>
                    <a:pt x="1207" y="0"/>
                  </a:cubicBezTo>
                  <a:close/>
                </a:path>
              </a:pathLst>
            </a:custGeom>
            <a:solidFill>
              <a:srgbClr val="F8C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7" name="Google Shape;14927;p17"/>
            <p:cNvSpPr/>
            <p:nvPr/>
          </p:nvSpPr>
          <p:spPr>
            <a:xfrm>
              <a:off x="2916700" y="661650"/>
              <a:ext cx="48750" cy="42050"/>
            </a:xfrm>
            <a:custGeom>
              <a:avLst/>
              <a:gdLst/>
              <a:ahLst/>
              <a:cxnLst/>
              <a:rect l="l" t="t" r="r" b="b"/>
              <a:pathLst>
                <a:path w="1950" h="1682" extrusionOk="0">
                  <a:moveTo>
                    <a:pt x="1950" y="0"/>
                  </a:moveTo>
                  <a:cubicBezTo>
                    <a:pt x="1009" y="269"/>
                    <a:pt x="135" y="538"/>
                    <a:pt x="0" y="1681"/>
                  </a:cubicBezTo>
                  <a:lnTo>
                    <a:pt x="740" y="1547"/>
                  </a:lnTo>
                  <a:lnTo>
                    <a:pt x="1950" y="0"/>
                  </a:ln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8" name="Google Shape;14928;p17"/>
            <p:cNvSpPr/>
            <p:nvPr/>
          </p:nvSpPr>
          <p:spPr>
            <a:xfrm>
              <a:off x="1891475" y="2717150"/>
              <a:ext cx="28600" cy="23550"/>
            </a:xfrm>
            <a:custGeom>
              <a:avLst/>
              <a:gdLst/>
              <a:ahLst/>
              <a:cxnLst/>
              <a:rect l="l" t="t" r="r" b="b"/>
              <a:pathLst>
                <a:path w="1144" h="942" extrusionOk="0">
                  <a:moveTo>
                    <a:pt x="605" y="0"/>
                  </a:moveTo>
                  <a:cubicBezTo>
                    <a:pt x="538" y="269"/>
                    <a:pt x="0" y="337"/>
                    <a:pt x="135" y="740"/>
                  </a:cubicBezTo>
                  <a:cubicBezTo>
                    <a:pt x="269" y="874"/>
                    <a:pt x="471" y="942"/>
                    <a:pt x="673" y="942"/>
                  </a:cubicBezTo>
                  <a:cubicBezTo>
                    <a:pt x="1143" y="874"/>
                    <a:pt x="942" y="471"/>
                    <a:pt x="1009" y="202"/>
                  </a:cubicBezTo>
                  <a:cubicBezTo>
                    <a:pt x="1009" y="135"/>
                    <a:pt x="1009" y="68"/>
                    <a:pt x="1009" y="0"/>
                  </a:cubicBezTo>
                  <a:close/>
                </a:path>
              </a:pathLst>
            </a:custGeom>
            <a:solidFill>
              <a:srgbClr val="FA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9" name="Google Shape;14929;p17"/>
            <p:cNvSpPr/>
            <p:nvPr/>
          </p:nvSpPr>
          <p:spPr>
            <a:xfrm>
              <a:off x="1804075" y="2708750"/>
              <a:ext cx="18500" cy="30275"/>
            </a:xfrm>
            <a:custGeom>
              <a:avLst/>
              <a:gdLst/>
              <a:ahLst/>
              <a:cxnLst/>
              <a:rect l="l" t="t" r="r" b="b"/>
              <a:pathLst>
                <a:path w="740" h="1211" extrusionOk="0">
                  <a:moveTo>
                    <a:pt x="68" y="0"/>
                  </a:moveTo>
                  <a:cubicBezTo>
                    <a:pt x="68" y="471"/>
                    <a:pt x="0" y="942"/>
                    <a:pt x="538" y="1210"/>
                  </a:cubicBezTo>
                  <a:cubicBezTo>
                    <a:pt x="740" y="605"/>
                    <a:pt x="740" y="202"/>
                    <a:pt x="68" y="0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0" name="Google Shape;14930;p17"/>
            <p:cNvSpPr/>
            <p:nvPr/>
          </p:nvSpPr>
          <p:spPr>
            <a:xfrm>
              <a:off x="2894850" y="703425"/>
              <a:ext cx="21875" cy="18750"/>
            </a:xfrm>
            <a:custGeom>
              <a:avLst/>
              <a:gdLst/>
              <a:ahLst/>
              <a:cxnLst/>
              <a:rect l="l" t="t" r="r" b="b"/>
              <a:pathLst>
                <a:path w="875" h="750" extrusionOk="0">
                  <a:moveTo>
                    <a:pt x="701" y="0"/>
                  </a:moveTo>
                  <a:cubicBezTo>
                    <a:pt x="218" y="0"/>
                    <a:pt x="0" y="266"/>
                    <a:pt x="0" y="750"/>
                  </a:cubicBezTo>
                  <a:cubicBezTo>
                    <a:pt x="404" y="615"/>
                    <a:pt x="673" y="346"/>
                    <a:pt x="874" y="10"/>
                  </a:cubicBezTo>
                  <a:cubicBezTo>
                    <a:pt x="813" y="3"/>
                    <a:pt x="756" y="0"/>
                    <a:pt x="701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1" name="Google Shape;14931;p17"/>
            <p:cNvSpPr/>
            <p:nvPr/>
          </p:nvSpPr>
          <p:spPr>
            <a:xfrm>
              <a:off x="1691475" y="16213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68"/>
                    <a:pt x="0" y="135"/>
                  </a:cubicBezTo>
                  <a:lnTo>
                    <a:pt x="336" y="270"/>
                  </a:ln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2" name="Google Shape;14932;p17"/>
            <p:cNvSpPr/>
            <p:nvPr/>
          </p:nvSpPr>
          <p:spPr>
            <a:xfrm>
              <a:off x="1711625" y="1732050"/>
              <a:ext cx="13475" cy="8625"/>
            </a:xfrm>
            <a:custGeom>
              <a:avLst/>
              <a:gdLst/>
              <a:ahLst/>
              <a:cxnLst/>
              <a:rect l="l" t="t" r="r" b="b"/>
              <a:pathLst>
                <a:path w="539" h="345" extrusionOk="0">
                  <a:moveTo>
                    <a:pt x="244" y="0"/>
                  </a:moveTo>
                  <a:cubicBezTo>
                    <a:pt x="182" y="0"/>
                    <a:pt x="104" y="40"/>
                    <a:pt x="1" y="143"/>
                  </a:cubicBezTo>
                  <a:lnTo>
                    <a:pt x="539" y="345"/>
                  </a:lnTo>
                  <a:cubicBezTo>
                    <a:pt x="445" y="205"/>
                    <a:pt x="385" y="0"/>
                    <a:pt x="244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3" name="Google Shape;14933;p17"/>
            <p:cNvSpPr/>
            <p:nvPr/>
          </p:nvSpPr>
          <p:spPr>
            <a:xfrm>
              <a:off x="1804075" y="2063350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135"/>
                    <a:pt x="0" y="471"/>
                    <a:pt x="68" y="807"/>
                  </a:cubicBezTo>
                  <a:cubicBezTo>
                    <a:pt x="337" y="606"/>
                    <a:pt x="471" y="270"/>
                    <a:pt x="47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4" name="Google Shape;14934;p17"/>
            <p:cNvSpPr/>
            <p:nvPr/>
          </p:nvSpPr>
          <p:spPr>
            <a:xfrm>
              <a:off x="1550725" y="2133950"/>
              <a:ext cx="13025" cy="10775"/>
            </a:xfrm>
            <a:custGeom>
              <a:avLst/>
              <a:gdLst/>
              <a:ahLst/>
              <a:cxnLst/>
              <a:rect l="l" t="t" r="r" b="b"/>
              <a:pathLst>
                <a:path w="521" h="431" extrusionOk="0">
                  <a:moveTo>
                    <a:pt x="117" y="0"/>
                  </a:moveTo>
                  <a:lnTo>
                    <a:pt x="117" y="0"/>
                  </a:lnTo>
                  <a:cubicBezTo>
                    <a:pt x="233" y="116"/>
                    <a:pt x="1" y="431"/>
                    <a:pt x="233" y="431"/>
                  </a:cubicBezTo>
                  <a:cubicBezTo>
                    <a:pt x="271" y="431"/>
                    <a:pt x="321" y="422"/>
                    <a:pt x="386" y="404"/>
                  </a:cubicBezTo>
                  <a:cubicBezTo>
                    <a:pt x="521" y="336"/>
                    <a:pt x="319" y="68"/>
                    <a:pt x="117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5" name="Google Shape;14935;p17"/>
            <p:cNvSpPr/>
            <p:nvPr/>
          </p:nvSpPr>
          <p:spPr>
            <a:xfrm>
              <a:off x="1883075" y="24986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135"/>
                    <a:pt x="0" y="135"/>
                  </a:cubicBezTo>
                  <a:cubicBezTo>
                    <a:pt x="135" y="202"/>
                    <a:pt x="135" y="202"/>
                    <a:pt x="336" y="270"/>
                  </a:cubicBez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6" name="Google Shape;14936;p17"/>
            <p:cNvSpPr/>
            <p:nvPr/>
          </p:nvSpPr>
          <p:spPr>
            <a:xfrm>
              <a:off x="1775500" y="26966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133" y="1"/>
                  </a:moveTo>
                  <a:cubicBezTo>
                    <a:pt x="89" y="1"/>
                    <a:pt x="45" y="5"/>
                    <a:pt x="1" y="14"/>
                  </a:cubicBezTo>
                  <a:cubicBezTo>
                    <a:pt x="1" y="215"/>
                    <a:pt x="202" y="350"/>
                    <a:pt x="404" y="417"/>
                  </a:cubicBezTo>
                  <a:lnTo>
                    <a:pt x="875" y="417"/>
                  </a:lnTo>
                  <a:cubicBezTo>
                    <a:pt x="699" y="184"/>
                    <a:pt x="423" y="1"/>
                    <a:pt x="133" y="1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7" name="Google Shape;14937;p17"/>
            <p:cNvSpPr/>
            <p:nvPr/>
          </p:nvSpPr>
          <p:spPr>
            <a:xfrm>
              <a:off x="1725075" y="1740650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1" y="1"/>
                  </a:moveTo>
                  <a:cubicBezTo>
                    <a:pt x="30" y="87"/>
                    <a:pt x="58" y="112"/>
                    <a:pt x="82" y="112"/>
                  </a:cubicBezTo>
                  <a:cubicBezTo>
                    <a:pt x="113" y="112"/>
                    <a:pt x="135" y="68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8" name="Google Shape;14938;p17"/>
            <p:cNvSpPr/>
            <p:nvPr/>
          </p:nvSpPr>
          <p:spPr>
            <a:xfrm>
              <a:off x="1967100" y="7221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1"/>
                  </a:moveTo>
                  <a:cubicBezTo>
                    <a:pt x="202" y="1"/>
                    <a:pt x="1" y="135"/>
                    <a:pt x="1" y="337"/>
                  </a:cubicBezTo>
                  <a:cubicBezTo>
                    <a:pt x="202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34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9" name="Google Shape;14939;p17"/>
            <p:cNvSpPr/>
            <p:nvPr/>
          </p:nvSpPr>
          <p:spPr>
            <a:xfrm>
              <a:off x="1336850" y="1922175"/>
              <a:ext cx="218500" cy="694150"/>
            </a:xfrm>
            <a:custGeom>
              <a:avLst/>
              <a:gdLst/>
              <a:ahLst/>
              <a:cxnLst/>
              <a:rect l="l" t="t" r="r" b="b"/>
              <a:pathLst>
                <a:path w="8740" h="27766" extrusionOk="0">
                  <a:moveTo>
                    <a:pt x="1815" y="1"/>
                  </a:moveTo>
                  <a:lnTo>
                    <a:pt x="1345" y="337"/>
                  </a:lnTo>
                  <a:cubicBezTo>
                    <a:pt x="1009" y="1480"/>
                    <a:pt x="672" y="2555"/>
                    <a:pt x="269" y="3631"/>
                  </a:cubicBezTo>
                  <a:cubicBezTo>
                    <a:pt x="0" y="6522"/>
                    <a:pt x="874" y="9345"/>
                    <a:pt x="1277" y="12169"/>
                  </a:cubicBezTo>
                  <a:cubicBezTo>
                    <a:pt x="1950" y="17413"/>
                    <a:pt x="3967" y="22455"/>
                    <a:pt x="5849" y="27430"/>
                  </a:cubicBezTo>
                  <a:cubicBezTo>
                    <a:pt x="5916" y="26690"/>
                    <a:pt x="5916" y="25951"/>
                    <a:pt x="5983" y="25278"/>
                  </a:cubicBezTo>
                  <a:cubicBezTo>
                    <a:pt x="6051" y="25009"/>
                    <a:pt x="6252" y="24741"/>
                    <a:pt x="6521" y="24741"/>
                  </a:cubicBezTo>
                  <a:cubicBezTo>
                    <a:pt x="6562" y="24735"/>
                    <a:pt x="6600" y="24732"/>
                    <a:pt x="6635" y="24732"/>
                  </a:cubicBezTo>
                  <a:cubicBezTo>
                    <a:pt x="7003" y="24732"/>
                    <a:pt x="7059" y="25039"/>
                    <a:pt x="7059" y="25346"/>
                  </a:cubicBezTo>
                  <a:cubicBezTo>
                    <a:pt x="7059" y="26556"/>
                    <a:pt x="7059" y="27766"/>
                    <a:pt x="8740" y="27766"/>
                  </a:cubicBezTo>
                  <a:cubicBezTo>
                    <a:pt x="8067" y="25682"/>
                    <a:pt x="7462" y="23598"/>
                    <a:pt x="6723" y="21514"/>
                  </a:cubicBezTo>
                  <a:cubicBezTo>
                    <a:pt x="4504" y="15530"/>
                    <a:pt x="3160" y="9480"/>
                    <a:pt x="3429" y="3093"/>
                  </a:cubicBezTo>
                  <a:cubicBezTo>
                    <a:pt x="3361" y="2286"/>
                    <a:pt x="3227" y="1480"/>
                    <a:pt x="3025" y="740"/>
                  </a:cubicBezTo>
                  <a:cubicBezTo>
                    <a:pt x="2958" y="1"/>
                    <a:pt x="2353" y="1"/>
                    <a:pt x="1815" y="1"/>
                  </a:cubicBezTo>
                  <a:close/>
                </a:path>
              </a:pathLst>
            </a:custGeom>
            <a:solidFill>
              <a:srgbClr val="739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0" name="Google Shape;14940;p17"/>
            <p:cNvSpPr/>
            <p:nvPr/>
          </p:nvSpPr>
          <p:spPr>
            <a:xfrm>
              <a:off x="1957025" y="2757475"/>
              <a:ext cx="55475" cy="72300"/>
            </a:xfrm>
            <a:custGeom>
              <a:avLst/>
              <a:gdLst/>
              <a:ahLst/>
              <a:cxnLst/>
              <a:rect l="l" t="t" r="r" b="b"/>
              <a:pathLst>
                <a:path w="2219" h="2892" extrusionOk="0">
                  <a:moveTo>
                    <a:pt x="2017" y="1"/>
                  </a:moveTo>
                  <a:cubicBezTo>
                    <a:pt x="1076" y="740"/>
                    <a:pt x="336" y="1749"/>
                    <a:pt x="0" y="2892"/>
                  </a:cubicBezTo>
                  <a:cubicBezTo>
                    <a:pt x="1681" y="2825"/>
                    <a:pt x="2219" y="2018"/>
                    <a:pt x="2017" y="1"/>
                  </a:cubicBezTo>
                  <a:close/>
                </a:path>
              </a:pathLst>
            </a:custGeom>
            <a:solidFill>
              <a:srgbClr val="F7D0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1" name="Google Shape;14941;p17"/>
            <p:cNvSpPr/>
            <p:nvPr/>
          </p:nvSpPr>
          <p:spPr>
            <a:xfrm>
              <a:off x="1624250" y="2928925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672"/>
                    <a:pt x="336" y="1210"/>
                    <a:pt x="807" y="1614"/>
                  </a:cubicBezTo>
                  <a:cubicBezTo>
                    <a:pt x="1345" y="740"/>
                    <a:pt x="605" y="404"/>
                    <a:pt x="0" y="0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2" name="Google Shape;14942;p17"/>
            <p:cNvSpPr/>
            <p:nvPr/>
          </p:nvSpPr>
          <p:spPr>
            <a:xfrm>
              <a:off x="2167100" y="2145700"/>
              <a:ext cx="39300" cy="62325"/>
            </a:xfrm>
            <a:custGeom>
              <a:avLst/>
              <a:gdLst/>
              <a:ahLst/>
              <a:cxnLst/>
              <a:rect l="l" t="t" r="r" b="b"/>
              <a:pathLst>
                <a:path w="1572" h="2493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270" y="539"/>
                    <a:pt x="337" y="1547"/>
                    <a:pt x="1" y="2354"/>
                  </a:cubicBezTo>
                  <a:cubicBezTo>
                    <a:pt x="306" y="2354"/>
                    <a:pt x="709" y="2493"/>
                    <a:pt x="1007" y="2493"/>
                  </a:cubicBezTo>
                  <a:cubicBezTo>
                    <a:pt x="1365" y="2493"/>
                    <a:pt x="1571" y="2293"/>
                    <a:pt x="1278" y="1413"/>
                  </a:cubicBezTo>
                  <a:cubicBezTo>
                    <a:pt x="1144" y="942"/>
                    <a:pt x="1547" y="471"/>
                    <a:pt x="121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3" name="Google Shape;14943;p17"/>
            <p:cNvSpPr/>
            <p:nvPr/>
          </p:nvSpPr>
          <p:spPr>
            <a:xfrm>
              <a:off x="2190625" y="2251600"/>
              <a:ext cx="6750" cy="13475"/>
            </a:xfrm>
            <a:custGeom>
              <a:avLst/>
              <a:gdLst/>
              <a:ahLst/>
              <a:cxnLst/>
              <a:rect l="l" t="t" r="r" b="b"/>
              <a:pathLst>
                <a:path w="270" h="539" extrusionOk="0">
                  <a:moveTo>
                    <a:pt x="203" y="0"/>
                  </a:moveTo>
                  <a:cubicBezTo>
                    <a:pt x="68" y="0"/>
                    <a:pt x="1" y="135"/>
                    <a:pt x="68" y="269"/>
                  </a:cubicBezTo>
                  <a:lnTo>
                    <a:pt x="270" y="538"/>
                  </a:lnTo>
                  <a:cubicBezTo>
                    <a:pt x="270" y="404"/>
                    <a:pt x="270" y="269"/>
                    <a:pt x="270" y="135"/>
                  </a:cubicBezTo>
                  <a:cubicBezTo>
                    <a:pt x="270" y="68"/>
                    <a:pt x="203" y="0"/>
                    <a:pt x="20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4" name="Google Shape;14944;p17"/>
            <p:cNvSpPr/>
            <p:nvPr/>
          </p:nvSpPr>
          <p:spPr>
            <a:xfrm>
              <a:off x="1785575" y="20028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" y="1"/>
                  </a:moveTo>
                  <a:cubicBezTo>
                    <a:pt x="35" y="101"/>
                    <a:pt x="68" y="135"/>
                    <a:pt x="93" y="135"/>
                  </a:cubicBezTo>
                  <a:cubicBezTo>
                    <a:pt x="119" y="135"/>
                    <a:pt x="135" y="101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5" name="Google Shape;14945;p17"/>
            <p:cNvSpPr/>
            <p:nvPr/>
          </p:nvSpPr>
          <p:spPr>
            <a:xfrm>
              <a:off x="1464575" y="1737300"/>
              <a:ext cx="5075" cy="6750"/>
            </a:xfrm>
            <a:custGeom>
              <a:avLst/>
              <a:gdLst/>
              <a:ahLst/>
              <a:cxnLst/>
              <a:rect l="l" t="t" r="r" b="b"/>
              <a:pathLst>
                <a:path w="203" h="270" extrusionOk="0">
                  <a:moveTo>
                    <a:pt x="135" y="0"/>
                  </a:moveTo>
                  <a:cubicBezTo>
                    <a:pt x="135" y="0"/>
                    <a:pt x="68" y="68"/>
                    <a:pt x="0" y="68"/>
                  </a:cubicBezTo>
                  <a:lnTo>
                    <a:pt x="202" y="269"/>
                  </a:lnTo>
                  <a:lnTo>
                    <a:pt x="202" y="135"/>
                  </a:lnTo>
                  <a:cubicBezTo>
                    <a:pt x="202" y="68"/>
                    <a:pt x="202" y="0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6" name="Google Shape;14946;p17"/>
            <p:cNvSpPr/>
            <p:nvPr/>
          </p:nvSpPr>
          <p:spPr>
            <a:xfrm>
              <a:off x="3000725" y="653250"/>
              <a:ext cx="10125" cy="6550"/>
            </a:xfrm>
            <a:custGeom>
              <a:avLst/>
              <a:gdLst/>
              <a:ahLst/>
              <a:cxnLst/>
              <a:rect l="l" t="t" r="r" b="b"/>
              <a:pathLst>
                <a:path w="405" h="262" extrusionOk="0">
                  <a:moveTo>
                    <a:pt x="202" y="0"/>
                  </a:moveTo>
                  <a:cubicBezTo>
                    <a:pt x="135" y="0"/>
                    <a:pt x="68" y="68"/>
                    <a:pt x="68" y="68"/>
                  </a:cubicBezTo>
                  <a:cubicBezTo>
                    <a:pt x="68" y="135"/>
                    <a:pt x="1" y="202"/>
                    <a:pt x="68" y="202"/>
                  </a:cubicBezTo>
                  <a:cubicBezTo>
                    <a:pt x="113" y="202"/>
                    <a:pt x="98" y="262"/>
                    <a:pt x="123" y="262"/>
                  </a:cubicBezTo>
                  <a:cubicBezTo>
                    <a:pt x="135" y="262"/>
                    <a:pt x="158" y="247"/>
                    <a:pt x="202" y="202"/>
                  </a:cubicBezTo>
                  <a:cubicBezTo>
                    <a:pt x="404" y="135"/>
                    <a:pt x="337" y="68"/>
                    <a:pt x="202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7" name="Google Shape;14947;p17"/>
            <p:cNvSpPr/>
            <p:nvPr/>
          </p:nvSpPr>
          <p:spPr>
            <a:xfrm>
              <a:off x="1704925" y="1288550"/>
              <a:ext cx="114300" cy="763075"/>
            </a:xfrm>
            <a:custGeom>
              <a:avLst/>
              <a:gdLst/>
              <a:ahLst/>
              <a:cxnLst/>
              <a:rect l="l" t="t" r="r" b="b"/>
              <a:pathLst>
                <a:path w="4572" h="30523" extrusionOk="0">
                  <a:moveTo>
                    <a:pt x="2891" y="1"/>
                  </a:moveTo>
                  <a:cubicBezTo>
                    <a:pt x="1143" y="1143"/>
                    <a:pt x="2756" y="3362"/>
                    <a:pt x="1479" y="4707"/>
                  </a:cubicBezTo>
                  <a:cubicBezTo>
                    <a:pt x="1277" y="4975"/>
                    <a:pt x="1412" y="5244"/>
                    <a:pt x="1546" y="5513"/>
                  </a:cubicBezTo>
                  <a:cubicBezTo>
                    <a:pt x="2420" y="7060"/>
                    <a:pt x="1479" y="8606"/>
                    <a:pt x="1748" y="10219"/>
                  </a:cubicBezTo>
                  <a:lnTo>
                    <a:pt x="605" y="12639"/>
                  </a:lnTo>
                  <a:cubicBezTo>
                    <a:pt x="336" y="12908"/>
                    <a:pt x="403" y="13379"/>
                    <a:pt x="0" y="13648"/>
                  </a:cubicBezTo>
                  <a:cubicBezTo>
                    <a:pt x="941" y="14051"/>
                    <a:pt x="1681" y="14589"/>
                    <a:pt x="1479" y="16001"/>
                  </a:cubicBezTo>
                  <a:cubicBezTo>
                    <a:pt x="1277" y="16740"/>
                    <a:pt x="1546" y="17614"/>
                    <a:pt x="2084" y="18152"/>
                  </a:cubicBezTo>
                  <a:cubicBezTo>
                    <a:pt x="2756" y="18757"/>
                    <a:pt x="2891" y="19429"/>
                    <a:pt x="1613" y="19564"/>
                  </a:cubicBezTo>
                  <a:cubicBezTo>
                    <a:pt x="1277" y="19564"/>
                    <a:pt x="807" y="19900"/>
                    <a:pt x="1277" y="20572"/>
                  </a:cubicBezTo>
                  <a:cubicBezTo>
                    <a:pt x="2084" y="21581"/>
                    <a:pt x="2084" y="21715"/>
                    <a:pt x="874" y="22522"/>
                  </a:cubicBezTo>
                  <a:cubicBezTo>
                    <a:pt x="471" y="22724"/>
                    <a:pt x="336" y="23127"/>
                    <a:pt x="403" y="23530"/>
                  </a:cubicBezTo>
                  <a:cubicBezTo>
                    <a:pt x="498" y="23750"/>
                    <a:pt x="636" y="23809"/>
                    <a:pt x="783" y="23809"/>
                  </a:cubicBezTo>
                  <a:cubicBezTo>
                    <a:pt x="952" y="23809"/>
                    <a:pt x="1134" y="23732"/>
                    <a:pt x="1277" y="23732"/>
                  </a:cubicBezTo>
                  <a:cubicBezTo>
                    <a:pt x="1748" y="23732"/>
                    <a:pt x="2151" y="24135"/>
                    <a:pt x="2151" y="24606"/>
                  </a:cubicBezTo>
                  <a:cubicBezTo>
                    <a:pt x="2151" y="25016"/>
                    <a:pt x="1936" y="25179"/>
                    <a:pt x="1629" y="25179"/>
                  </a:cubicBezTo>
                  <a:cubicBezTo>
                    <a:pt x="1483" y="25179"/>
                    <a:pt x="1317" y="25142"/>
                    <a:pt x="1143" y="25077"/>
                  </a:cubicBezTo>
                  <a:cubicBezTo>
                    <a:pt x="1053" y="25047"/>
                    <a:pt x="962" y="25017"/>
                    <a:pt x="884" y="25017"/>
                  </a:cubicBezTo>
                  <a:cubicBezTo>
                    <a:pt x="788" y="25017"/>
                    <a:pt x="709" y="25062"/>
                    <a:pt x="672" y="25211"/>
                  </a:cubicBezTo>
                  <a:cubicBezTo>
                    <a:pt x="1008" y="25816"/>
                    <a:pt x="2151" y="25749"/>
                    <a:pt x="2151" y="26421"/>
                  </a:cubicBezTo>
                  <a:cubicBezTo>
                    <a:pt x="2151" y="27362"/>
                    <a:pt x="2958" y="27766"/>
                    <a:pt x="3227" y="28505"/>
                  </a:cubicBezTo>
                  <a:cubicBezTo>
                    <a:pt x="2353" y="29312"/>
                    <a:pt x="2286" y="29783"/>
                    <a:pt x="3093" y="30119"/>
                  </a:cubicBezTo>
                  <a:cubicBezTo>
                    <a:pt x="3496" y="30320"/>
                    <a:pt x="3966" y="30455"/>
                    <a:pt x="4370" y="30522"/>
                  </a:cubicBezTo>
                  <a:cubicBezTo>
                    <a:pt x="4437" y="30522"/>
                    <a:pt x="4504" y="30522"/>
                    <a:pt x="4504" y="30388"/>
                  </a:cubicBezTo>
                  <a:cubicBezTo>
                    <a:pt x="4572" y="30320"/>
                    <a:pt x="4572" y="30253"/>
                    <a:pt x="4437" y="30119"/>
                  </a:cubicBezTo>
                  <a:cubicBezTo>
                    <a:pt x="4437" y="28976"/>
                    <a:pt x="4370" y="27833"/>
                    <a:pt x="4101" y="26757"/>
                  </a:cubicBezTo>
                  <a:cubicBezTo>
                    <a:pt x="3765" y="25480"/>
                    <a:pt x="3563" y="24135"/>
                    <a:pt x="3429" y="22858"/>
                  </a:cubicBezTo>
                  <a:cubicBezTo>
                    <a:pt x="3294" y="20505"/>
                    <a:pt x="3093" y="18152"/>
                    <a:pt x="3025" y="15934"/>
                  </a:cubicBezTo>
                  <a:cubicBezTo>
                    <a:pt x="2891" y="13648"/>
                    <a:pt x="2353" y="11429"/>
                    <a:pt x="2756" y="9211"/>
                  </a:cubicBezTo>
                  <a:cubicBezTo>
                    <a:pt x="3227" y="6656"/>
                    <a:pt x="2891" y="4034"/>
                    <a:pt x="3361" y="1480"/>
                  </a:cubicBezTo>
                  <a:cubicBezTo>
                    <a:pt x="3496" y="942"/>
                    <a:pt x="3294" y="404"/>
                    <a:pt x="289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8" name="Google Shape;14948;p17"/>
            <p:cNvSpPr/>
            <p:nvPr/>
          </p:nvSpPr>
          <p:spPr>
            <a:xfrm>
              <a:off x="1772150" y="1107025"/>
              <a:ext cx="243725" cy="411800"/>
            </a:xfrm>
            <a:custGeom>
              <a:avLst/>
              <a:gdLst/>
              <a:ahLst/>
              <a:cxnLst/>
              <a:rect l="l" t="t" r="r" b="b"/>
              <a:pathLst>
                <a:path w="9749" h="16472" extrusionOk="0">
                  <a:moveTo>
                    <a:pt x="9748" y="1"/>
                  </a:moveTo>
                  <a:cubicBezTo>
                    <a:pt x="9278" y="68"/>
                    <a:pt x="8874" y="337"/>
                    <a:pt x="8605" y="740"/>
                  </a:cubicBezTo>
                  <a:cubicBezTo>
                    <a:pt x="7059" y="2825"/>
                    <a:pt x="5042" y="4438"/>
                    <a:pt x="2622" y="5379"/>
                  </a:cubicBezTo>
                  <a:cubicBezTo>
                    <a:pt x="2488" y="5514"/>
                    <a:pt x="2353" y="5648"/>
                    <a:pt x="2353" y="5850"/>
                  </a:cubicBezTo>
                  <a:cubicBezTo>
                    <a:pt x="2420" y="6186"/>
                    <a:pt x="2756" y="6320"/>
                    <a:pt x="3025" y="6657"/>
                  </a:cubicBezTo>
                  <a:cubicBezTo>
                    <a:pt x="2689" y="6522"/>
                    <a:pt x="2353" y="6320"/>
                    <a:pt x="2017" y="6186"/>
                  </a:cubicBezTo>
                  <a:cubicBezTo>
                    <a:pt x="1883" y="6186"/>
                    <a:pt x="1681" y="6253"/>
                    <a:pt x="1614" y="6388"/>
                  </a:cubicBezTo>
                  <a:cubicBezTo>
                    <a:pt x="1345" y="6791"/>
                    <a:pt x="874" y="6858"/>
                    <a:pt x="538" y="7127"/>
                  </a:cubicBezTo>
                  <a:cubicBezTo>
                    <a:pt x="404" y="7194"/>
                    <a:pt x="336" y="7194"/>
                    <a:pt x="202" y="7194"/>
                  </a:cubicBezTo>
                  <a:cubicBezTo>
                    <a:pt x="0" y="10287"/>
                    <a:pt x="67" y="13379"/>
                    <a:pt x="67" y="16472"/>
                  </a:cubicBezTo>
                  <a:cubicBezTo>
                    <a:pt x="538" y="16136"/>
                    <a:pt x="538" y="15665"/>
                    <a:pt x="471" y="15194"/>
                  </a:cubicBezTo>
                  <a:lnTo>
                    <a:pt x="471" y="12371"/>
                  </a:lnTo>
                  <a:cubicBezTo>
                    <a:pt x="471" y="11631"/>
                    <a:pt x="807" y="10959"/>
                    <a:pt x="1345" y="10489"/>
                  </a:cubicBezTo>
                  <a:cubicBezTo>
                    <a:pt x="3227" y="8606"/>
                    <a:pt x="5647" y="7463"/>
                    <a:pt x="7799" y="5917"/>
                  </a:cubicBezTo>
                  <a:cubicBezTo>
                    <a:pt x="7821" y="5895"/>
                    <a:pt x="7843" y="5887"/>
                    <a:pt x="7873" y="5887"/>
                  </a:cubicBezTo>
                  <a:cubicBezTo>
                    <a:pt x="7933" y="5887"/>
                    <a:pt x="8023" y="5917"/>
                    <a:pt x="8202" y="5917"/>
                  </a:cubicBezTo>
                  <a:lnTo>
                    <a:pt x="8202" y="8808"/>
                  </a:lnTo>
                  <a:cubicBezTo>
                    <a:pt x="8605" y="6657"/>
                    <a:pt x="8941" y="4505"/>
                    <a:pt x="9009" y="2354"/>
                  </a:cubicBezTo>
                  <a:cubicBezTo>
                    <a:pt x="9345" y="1951"/>
                    <a:pt x="9009" y="1480"/>
                    <a:pt x="9345" y="1144"/>
                  </a:cubicBezTo>
                  <a:cubicBezTo>
                    <a:pt x="9614" y="808"/>
                    <a:pt x="9748" y="404"/>
                    <a:pt x="9748" y="1"/>
                  </a:cubicBezTo>
                  <a:close/>
                </a:path>
              </a:pathLst>
            </a:custGeom>
            <a:solidFill>
              <a:srgbClr val="F0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9" name="Google Shape;14949;p17"/>
            <p:cNvSpPr/>
            <p:nvPr/>
          </p:nvSpPr>
          <p:spPr>
            <a:xfrm>
              <a:off x="1832650" y="1125525"/>
              <a:ext cx="158000" cy="121750"/>
            </a:xfrm>
            <a:custGeom>
              <a:avLst/>
              <a:gdLst/>
              <a:ahLst/>
              <a:cxnLst/>
              <a:rect l="l" t="t" r="r" b="b"/>
              <a:pathLst>
                <a:path w="6320" h="4870" extrusionOk="0">
                  <a:moveTo>
                    <a:pt x="6185" y="0"/>
                  </a:moveTo>
                  <a:cubicBezTo>
                    <a:pt x="3900" y="1143"/>
                    <a:pt x="2084" y="2891"/>
                    <a:pt x="135" y="4505"/>
                  </a:cubicBezTo>
                  <a:cubicBezTo>
                    <a:pt x="135" y="4505"/>
                    <a:pt x="68" y="4505"/>
                    <a:pt x="0" y="4572"/>
                  </a:cubicBezTo>
                  <a:cubicBezTo>
                    <a:pt x="0" y="4706"/>
                    <a:pt x="68" y="4774"/>
                    <a:pt x="202" y="4841"/>
                  </a:cubicBezTo>
                  <a:cubicBezTo>
                    <a:pt x="338" y="4860"/>
                    <a:pt x="475" y="4870"/>
                    <a:pt x="612" y="4870"/>
                  </a:cubicBezTo>
                  <a:cubicBezTo>
                    <a:pt x="1426" y="4870"/>
                    <a:pt x="2239" y="4532"/>
                    <a:pt x="2757" y="3900"/>
                  </a:cubicBezTo>
                  <a:cubicBezTo>
                    <a:pt x="3295" y="3362"/>
                    <a:pt x="3832" y="2891"/>
                    <a:pt x="4505" y="2555"/>
                  </a:cubicBezTo>
                  <a:cubicBezTo>
                    <a:pt x="5379" y="2017"/>
                    <a:pt x="6320" y="1278"/>
                    <a:pt x="6185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0" name="Google Shape;14950;p17"/>
            <p:cNvSpPr/>
            <p:nvPr/>
          </p:nvSpPr>
          <p:spPr>
            <a:xfrm>
              <a:off x="1785575" y="1263100"/>
              <a:ext cx="30300" cy="24475"/>
            </a:xfrm>
            <a:custGeom>
              <a:avLst/>
              <a:gdLst/>
              <a:ahLst/>
              <a:cxnLst/>
              <a:rect l="l" t="t" r="r" b="b"/>
              <a:pathLst>
                <a:path w="1212" h="979" extrusionOk="0">
                  <a:moveTo>
                    <a:pt x="995" y="1"/>
                  </a:moveTo>
                  <a:cubicBezTo>
                    <a:pt x="932" y="1"/>
                    <a:pt x="870" y="51"/>
                    <a:pt x="808" y="145"/>
                  </a:cubicBezTo>
                  <a:cubicBezTo>
                    <a:pt x="472" y="414"/>
                    <a:pt x="135" y="548"/>
                    <a:pt x="1" y="951"/>
                  </a:cubicBezTo>
                  <a:cubicBezTo>
                    <a:pt x="136" y="966"/>
                    <a:pt x="269" y="978"/>
                    <a:pt x="393" y="978"/>
                  </a:cubicBezTo>
                  <a:cubicBezTo>
                    <a:pt x="823" y="978"/>
                    <a:pt x="1159" y="838"/>
                    <a:pt x="1211" y="212"/>
                  </a:cubicBezTo>
                  <a:cubicBezTo>
                    <a:pt x="1139" y="68"/>
                    <a:pt x="1067" y="1"/>
                    <a:pt x="995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1" name="Google Shape;14951;p17"/>
            <p:cNvSpPr/>
            <p:nvPr/>
          </p:nvSpPr>
          <p:spPr>
            <a:xfrm>
              <a:off x="1814150" y="1238125"/>
              <a:ext cx="21875" cy="23625"/>
            </a:xfrm>
            <a:custGeom>
              <a:avLst/>
              <a:gdLst/>
              <a:ahLst/>
              <a:cxnLst/>
              <a:rect l="l" t="t" r="r" b="b"/>
              <a:pathLst>
                <a:path w="875" h="945" extrusionOk="0">
                  <a:moveTo>
                    <a:pt x="875" y="1"/>
                  </a:moveTo>
                  <a:cubicBezTo>
                    <a:pt x="539" y="68"/>
                    <a:pt x="203" y="337"/>
                    <a:pt x="1" y="740"/>
                  </a:cubicBezTo>
                  <a:lnTo>
                    <a:pt x="203" y="875"/>
                  </a:lnTo>
                  <a:cubicBezTo>
                    <a:pt x="274" y="922"/>
                    <a:pt x="354" y="945"/>
                    <a:pt x="436" y="945"/>
                  </a:cubicBezTo>
                  <a:cubicBezTo>
                    <a:pt x="586" y="945"/>
                    <a:pt x="745" y="870"/>
                    <a:pt x="875" y="740"/>
                  </a:cubicBezTo>
                  <a:cubicBezTo>
                    <a:pt x="875" y="606"/>
                    <a:pt x="875" y="471"/>
                    <a:pt x="875" y="337"/>
                  </a:cubicBezTo>
                  <a:cubicBezTo>
                    <a:pt x="875" y="202"/>
                    <a:pt x="875" y="68"/>
                    <a:pt x="875" y="1"/>
                  </a:cubicBez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2" name="Google Shape;14952;p17"/>
            <p:cNvSpPr/>
            <p:nvPr/>
          </p:nvSpPr>
          <p:spPr>
            <a:xfrm>
              <a:off x="1805750" y="1256625"/>
              <a:ext cx="15150" cy="11775"/>
            </a:xfrm>
            <a:custGeom>
              <a:avLst/>
              <a:gdLst/>
              <a:ahLst/>
              <a:cxnLst/>
              <a:rect l="l" t="t" r="r" b="b"/>
              <a:pathLst>
                <a:path w="606" h="471" extrusionOk="0">
                  <a:moveTo>
                    <a:pt x="404" y="0"/>
                  </a:moveTo>
                  <a:cubicBezTo>
                    <a:pt x="270" y="202"/>
                    <a:pt x="135" y="336"/>
                    <a:pt x="1" y="471"/>
                  </a:cubicBezTo>
                  <a:lnTo>
                    <a:pt x="404" y="471"/>
                  </a:lnTo>
                  <a:cubicBezTo>
                    <a:pt x="539" y="404"/>
                    <a:pt x="606" y="269"/>
                    <a:pt x="471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3" name="Google Shape;14953;p17"/>
            <p:cNvSpPr/>
            <p:nvPr/>
          </p:nvSpPr>
          <p:spPr>
            <a:xfrm>
              <a:off x="2084750" y="1095275"/>
              <a:ext cx="38675" cy="85875"/>
            </a:xfrm>
            <a:custGeom>
              <a:avLst/>
              <a:gdLst/>
              <a:ahLst/>
              <a:cxnLst/>
              <a:rect l="l" t="t" r="r" b="b"/>
              <a:pathLst>
                <a:path w="1547" h="3435" extrusionOk="0">
                  <a:moveTo>
                    <a:pt x="942" y="0"/>
                  </a:moveTo>
                  <a:cubicBezTo>
                    <a:pt x="269" y="942"/>
                    <a:pt x="1" y="2084"/>
                    <a:pt x="68" y="3160"/>
                  </a:cubicBezTo>
                  <a:cubicBezTo>
                    <a:pt x="97" y="3156"/>
                    <a:pt x="125" y="3155"/>
                    <a:pt x="153" y="3155"/>
                  </a:cubicBezTo>
                  <a:cubicBezTo>
                    <a:pt x="516" y="3155"/>
                    <a:pt x="822" y="3434"/>
                    <a:pt x="1159" y="3434"/>
                  </a:cubicBezTo>
                  <a:cubicBezTo>
                    <a:pt x="1283" y="3434"/>
                    <a:pt x="1410" y="3397"/>
                    <a:pt x="1547" y="3295"/>
                  </a:cubicBezTo>
                  <a:cubicBezTo>
                    <a:pt x="807" y="2017"/>
                    <a:pt x="807" y="2017"/>
                    <a:pt x="942" y="336"/>
                  </a:cubicBezTo>
                  <a:cubicBezTo>
                    <a:pt x="942" y="202"/>
                    <a:pt x="942" y="135"/>
                    <a:pt x="94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4" name="Google Shape;14954;p17"/>
            <p:cNvSpPr/>
            <p:nvPr/>
          </p:nvSpPr>
          <p:spPr>
            <a:xfrm>
              <a:off x="1995675" y="1135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04" y="1"/>
                  </a:moveTo>
                  <a:cubicBezTo>
                    <a:pt x="0" y="337"/>
                    <a:pt x="68" y="808"/>
                    <a:pt x="68" y="1211"/>
                  </a:cubicBezTo>
                  <a:cubicBezTo>
                    <a:pt x="404" y="875"/>
                    <a:pt x="538" y="471"/>
                    <a:pt x="404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5" name="Google Shape;14955;p17"/>
            <p:cNvSpPr/>
            <p:nvPr/>
          </p:nvSpPr>
          <p:spPr>
            <a:xfrm>
              <a:off x="2185600" y="1026350"/>
              <a:ext cx="8425" cy="6350"/>
            </a:xfrm>
            <a:custGeom>
              <a:avLst/>
              <a:gdLst/>
              <a:ahLst/>
              <a:cxnLst/>
              <a:rect l="l" t="t" r="r" b="b"/>
              <a:pathLst>
                <a:path w="337" h="254" extrusionOk="0">
                  <a:moveTo>
                    <a:pt x="135" y="1"/>
                  </a:moveTo>
                  <a:cubicBezTo>
                    <a:pt x="67" y="1"/>
                    <a:pt x="67" y="68"/>
                    <a:pt x="0" y="68"/>
                  </a:cubicBezTo>
                  <a:cubicBezTo>
                    <a:pt x="0" y="135"/>
                    <a:pt x="0" y="203"/>
                    <a:pt x="0" y="203"/>
                  </a:cubicBezTo>
                  <a:cubicBezTo>
                    <a:pt x="34" y="236"/>
                    <a:pt x="67" y="253"/>
                    <a:pt x="101" y="253"/>
                  </a:cubicBezTo>
                  <a:cubicBezTo>
                    <a:pt x="135" y="253"/>
                    <a:pt x="168" y="236"/>
                    <a:pt x="202" y="203"/>
                  </a:cubicBezTo>
                  <a:cubicBezTo>
                    <a:pt x="336" y="135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3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6" name="Google Shape;14956;p17"/>
            <p:cNvSpPr/>
            <p:nvPr/>
          </p:nvSpPr>
          <p:spPr>
            <a:xfrm>
              <a:off x="1815850" y="1256625"/>
              <a:ext cx="45400" cy="33150"/>
            </a:xfrm>
            <a:custGeom>
              <a:avLst/>
              <a:gdLst/>
              <a:ahLst/>
              <a:cxnLst/>
              <a:rect l="l" t="t" r="r" b="b"/>
              <a:pathLst>
                <a:path w="1816" h="1326" extrusionOk="0">
                  <a:moveTo>
                    <a:pt x="807" y="0"/>
                  </a:moveTo>
                  <a:lnTo>
                    <a:pt x="67" y="135"/>
                  </a:lnTo>
                  <a:cubicBezTo>
                    <a:pt x="67" y="202"/>
                    <a:pt x="0" y="336"/>
                    <a:pt x="0" y="471"/>
                  </a:cubicBezTo>
                  <a:cubicBezTo>
                    <a:pt x="202" y="538"/>
                    <a:pt x="471" y="673"/>
                    <a:pt x="605" y="941"/>
                  </a:cubicBezTo>
                  <a:cubicBezTo>
                    <a:pt x="747" y="1225"/>
                    <a:pt x="897" y="1326"/>
                    <a:pt x="1035" y="1326"/>
                  </a:cubicBezTo>
                  <a:cubicBezTo>
                    <a:pt x="1289" y="1326"/>
                    <a:pt x="1503" y="981"/>
                    <a:pt x="1546" y="807"/>
                  </a:cubicBezTo>
                  <a:cubicBezTo>
                    <a:pt x="1815" y="202"/>
                    <a:pt x="1076" y="269"/>
                    <a:pt x="807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7" name="Google Shape;14957;p17"/>
            <p:cNvSpPr/>
            <p:nvPr/>
          </p:nvSpPr>
          <p:spPr>
            <a:xfrm>
              <a:off x="3308300" y="569200"/>
              <a:ext cx="184900" cy="59150"/>
            </a:xfrm>
            <a:custGeom>
              <a:avLst/>
              <a:gdLst/>
              <a:ahLst/>
              <a:cxnLst/>
              <a:rect l="l" t="t" r="r" b="b"/>
              <a:pathLst>
                <a:path w="7396" h="2366" extrusionOk="0">
                  <a:moveTo>
                    <a:pt x="5043" y="1"/>
                  </a:moveTo>
                  <a:cubicBezTo>
                    <a:pt x="4421" y="1"/>
                    <a:pt x="3799" y="135"/>
                    <a:pt x="3227" y="404"/>
                  </a:cubicBezTo>
                  <a:cubicBezTo>
                    <a:pt x="2718" y="600"/>
                    <a:pt x="2163" y="705"/>
                    <a:pt x="1603" y="705"/>
                  </a:cubicBezTo>
                  <a:cubicBezTo>
                    <a:pt x="1201" y="705"/>
                    <a:pt x="797" y="651"/>
                    <a:pt x="404" y="539"/>
                  </a:cubicBezTo>
                  <a:cubicBezTo>
                    <a:pt x="68" y="875"/>
                    <a:pt x="0" y="1345"/>
                    <a:pt x="135" y="1816"/>
                  </a:cubicBezTo>
                  <a:cubicBezTo>
                    <a:pt x="306" y="2159"/>
                    <a:pt x="642" y="2365"/>
                    <a:pt x="1002" y="2365"/>
                  </a:cubicBezTo>
                  <a:cubicBezTo>
                    <a:pt x="1206" y="2365"/>
                    <a:pt x="1419" y="2298"/>
                    <a:pt x="1614" y="2152"/>
                  </a:cubicBezTo>
                  <a:cubicBezTo>
                    <a:pt x="2677" y="1950"/>
                    <a:pt x="3778" y="1519"/>
                    <a:pt x="4916" y="1519"/>
                  </a:cubicBezTo>
                  <a:cubicBezTo>
                    <a:pt x="5291" y="1519"/>
                    <a:pt x="5669" y="1565"/>
                    <a:pt x="6051" y="1682"/>
                  </a:cubicBezTo>
                  <a:cubicBezTo>
                    <a:pt x="7396" y="1278"/>
                    <a:pt x="7396" y="1278"/>
                    <a:pt x="6858" y="404"/>
                  </a:cubicBezTo>
                  <a:cubicBezTo>
                    <a:pt x="6286" y="135"/>
                    <a:pt x="5664" y="1"/>
                    <a:pt x="5043" y="1"/>
                  </a:cubicBezTo>
                  <a:close/>
                </a:path>
              </a:pathLst>
            </a:custGeom>
            <a:solidFill>
              <a:srgbClr val="F2BD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8" name="Google Shape;14958;p17"/>
            <p:cNvSpPr/>
            <p:nvPr/>
          </p:nvSpPr>
          <p:spPr>
            <a:xfrm>
              <a:off x="3178875" y="582650"/>
              <a:ext cx="139525" cy="69950"/>
            </a:xfrm>
            <a:custGeom>
              <a:avLst/>
              <a:gdLst/>
              <a:ahLst/>
              <a:cxnLst/>
              <a:rect l="l" t="t" r="r" b="b"/>
              <a:pathLst>
                <a:path w="5581" h="2798" extrusionOk="0">
                  <a:moveTo>
                    <a:pt x="5581" y="1"/>
                  </a:moveTo>
                  <a:cubicBezTo>
                    <a:pt x="4909" y="202"/>
                    <a:pt x="4304" y="270"/>
                    <a:pt x="3631" y="337"/>
                  </a:cubicBezTo>
                  <a:cubicBezTo>
                    <a:pt x="2354" y="404"/>
                    <a:pt x="1144" y="673"/>
                    <a:pt x="1" y="1144"/>
                  </a:cubicBezTo>
                  <a:cubicBezTo>
                    <a:pt x="175" y="1072"/>
                    <a:pt x="320" y="1041"/>
                    <a:pt x="444" y="1041"/>
                  </a:cubicBezTo>
                  <a:cubicBezTo>
                    <a:pt x="1137" y="1041"/>
                    <a:pt x="1158" y="2012"/>
                    <a:pt x="1614" y="2354"/>
                  </a:cubicBezTo>
                  <a:cubicBezTo>
                    <a:pt x="1923" y="2662"/>
                    <a:pt x="2317" y="2797"/>
                    <a:pt x="2723" y="2797"/>
                  </a:cubicBezTo>
                  <a:cubicBezTo>
                    <a:pt x="2937" y="2797"/>
                    <a:pt x="3153" y="2760"/>
                    <a:pt x="3362" y="2690"/>
                  </a:cubicBezTo>
                  <a:cubicBezTo>
                    <a:pt x="4236" y="2287"/>
                    <a:pt x="4976" y="1749"/>
                    <a:pt x="5581" y="1076"/>
                  </a:cubicBezTo>
                  <a:lnTo>
                    <a:pt x="5581" y="1"/>
                  </a:lnTo>
                  <a:close/>
                </a:path>
              </a:pathLst>
            </a:custGeom>
            <a:solidFill>
              <a:srgbClr val="C6D6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9" name="Google Shape;14959;p17"/>
            <p:cNvSpPr/>
            <p:nvPr/>
          </p:nvSpPr>
          <p:spPr>
            <a:xfrm>
              <a:off x="3459550" y="570200"/>
              <a:ext cx="131125" cy="41050"/>
            </a:xfrm>
            <a:custGeom>
              <a:avLst/>
              <a:gdLst/>
              <a:ahLst/>
              <a:cxnLst/>
              <a:rect l="l" t="t" r="r" b="b"/>
              <a:pathLst>
                <a:path w="5245" h="1642" extrusionOk="0">
                  <a:moveTo>
                    <a:pt x="2134" y="1"/>
                  </a:moveTo>
                  <a:cubicBezTo>
                    <a:pt x="1661" y="1"/>
                    <a:pt x="1219" y="136"/>
                    <a:pt x="808" y="364"/>
                  </a:cubicBezTo>
                  <a:cubicBezTo>
                    <a:pt x="1346" y="1373"/>
                    <a:pt x="135" y="1171"/>
                    <a:pt x="1" y="1642"/>
                  </a:cubicBezTo>
                  <a:lnTo>
                    <a:pt x="5245" y="1238"/>
                  </a:lnTo>
                  <a:cubicBezTo>
                    <a:pt x="5110" y="499"/>
                    <a:pt x="4657" y="415"/>
                    <a:pt x="4161" y="415"/>
                  </a:cubicBezTo>
                  <a:cubicBezTo>
                    <a:pt x="4015" y="415"/>
                    <a:pt x="3865" y="422"/>
                    <a:pt x="3719" y="422"/>
                  </a:cubicBezTo>
                  <a:cubicBezTo>
                    <a:pt x="3369" y="422"/>
                    <a:pt x="3038" y="380"/>
                    <a:pt x="2825" y="95"/>
                  </a:cubicBezTo>
                  <a:cubicBezTo>
                    <a:pt x="2588" y="31"/>
                    <a:pt x="2357" y="1"/>
                    <a:pt x="2134" y="1"/>
                  </a:cubicBezTo>
                  <a:close/>
                </a:path>
              </a:pathLst>
            </a:custGeom>
            <a:solidFill>
              <a:srgbClr val="F4A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0" name="Google Shape;14960;p17"/>
            <p:cNvSpPr/>
            <p:nvPr/>
          </p:nvSpPr>
          <p:spPr>
            <a:xfrm>
              <a:off x="3528475" y="564175"/>
              <a:ext cx="104225" cy="37000"/>
            </a:xfrm>
            <a:custGeom>
              <a:avLst/>
              <a:gdLst/>
              <a:ahLst/>
              <a:cxnLst/>
              <a:rect l="l" t="t" r="r" b="b"/>
              <a:pathLst>
                <a:path w="4169" h="1480" extrusionOk="0">
                  <a:moveTo>
                    <a:pt x="3227" y="0"/>
                  </a:moveTo>
                  <a:cubicBezTo>
                    <a:pt x="2219" y="404"/>
                    <a:pt x="1076" y="202"/>
                    <a:pt x="0" y="336"/>
                  </a:cubicBezTo>
                  <a:cubicBezTo>
                    <a:pt x="68" y="874"/>
                    <a:pt x="471" y="1076"/>
                    <a:pt x="1009" y="1076"/>
                  </a:cubicBezTo>
                  <a:cubicBezTo>
                    <a:pt x="1166" y="1076"/>
                    <a:pt x="1337" y="1061"/>
                    <a:pt x="1512" y="1061"/>
                  </a:cubicBezTo>
                  <a:cubicBezTo>
                    <a:pt x="1860" y="1061"/>
                    <a:pt x="2219" y="1121"/>
                    <a:pt x="2488" y="1479"/>
                  </a:cubicBezTo>
                  <a:cubicBezTo>
                    <a:pt x="4168" y="1479"/>
                    <a:pt x="4168" y="1479"/>
                    <a:pt x="3698" y="336"/>
                  </a:cubicBezTo>
                  <a:cubicBezTo>
                    <a:pt x="3563" y="202"/>
                    <a:pt x="3362" y="0"/>
                    <a:pt x="3227" y="0"/>
                  </a:cubicBezTo>
                  <a:close/>
                </a:path>
              </a:pathLst>
            </a:custGeom>
            <a:solidFill>
              <a:srgbClr val="FACF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1" name="Google Shape;14961;p17"/>
            <p:cNvSpPr/>
            <p:nvPr/>
          </p:nvSpPr>
          <p:spPr>
            <a:xfrm>
              <a:off x="3244425" y="741575"/>
              <a:ext cx="43725" cy="51200"/>
            </a:xfrm>
            <a:custGeom>
              <a:avLst/>
              <a:gdLst/>
              <a:ahLst/>
              <a:cxnLst/>
              <a:rect l="l" t="t" r="r" b="b"/>
              <a:pathLst>
                <a:path w="1749" h="2048" extrusionOk="0">
                  <a:moveTo>
                    <a:pt x="1479" y="1"/>
                  </a:moveTo>
                  <a:cubicBezTo>
                    <a:pt x="972" y="1"/>
                    <a:pt x="509" y="312"/>
                    <a:pt x="337" y="770"/>
                  </a:cubicBezTo>
                  <a:cubicBezTo>
                    <a:pt x="1" y="1509"/>
                    <a:pt x="740" y="1644"/>
                    <a:pt x="942" y="2047"/>
                  </a:cubicBezTo>
                  <a:cubicBezTo>
                    <a:pt x="1345" y="1442"/>
                    <a:pt x="1614" y="770"/>
                    <a:pt x="1749" y="30"/>
                  </a:cubicBezTo>
                  <a:cubicBezTo>
                    <a:pt x="1658" y="10"/>
                    <a:pt x="1568" y="1"/>
                    <a:pt x="1479" y="1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2" name="Google Shape;14962;p17"/>
            <p:cNvSpPr/>
            <p:nvPr/>
          </p:nvSpPr>
          <p:spPr>
            <a:xfrm>
              <a:off x="3205775" y="641475"/>
              <a:ext cx="60525" cy="40625"/>
            </a:xfrm>
            <a:custGeom>
              <a:avLst/>
              <a:gdLst/>
              <a:ahLst/>
              <a:cxnLst/>
              <a:rect l="l" t="t" r="r" b="b"/>
              <a:pathLst>
                <a:path w="2421" h="1625" extrusionOk="0">
                  <a:moveTo>
                    <a:pt x="538" y="1"/>
                  </a:moveTo>
                  <a:lnTo>
                    <a:pt x="68" y="404"/>
                  </a:lnTo>
                  <a:cubicBezTo>
                    <a:pt x="68" y="807"/>
                    <a:pt x="1" y="1211"/>
                    <a:pt x="1" y="1614"/>
                  </a:cubicBezTo>
                  <a:cubicBezTo>
                    <a:pt x="64" y="1621"/>
                    <a:pt x="125" y="1624"/>
                    <a:pt x="184" y="1624"/>
                  </a:cubicBezTo>
                  <a:cubicBezTo>
                    <a:pt x="1312" y="1624"/>
                    <a:pt x="1654" y="448"/>
                    <a:pt x="2421" y="1"/>
                  </a:cubicBezTo>
                  <a:close/>
                </a:path>
              </a:pathLst>
            </a:custGeom>
            <a:solidFill>
              <a:srgbClr val="9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3" name="Google Shape;14963;p17"/>
            <p:cNvSpPr/>
            <p:nvPr/>
          </p:nvSpPr>
          <p:spPr>
            <a:xfrm>
              <a:off x="3444425" y="982175"/>
              <a:ext cx="764750" cy="1676450"/>
            </a:xfrm>
            <a:custGeom>
              <a:avLst/>
              <a:gdLst/>
              <a:ahLst/>
              <a:cxnLst/>
              <a:rect l="l" t="t" r="r" b="b"/>
              <a:pathLst>
                <a:path w="30590" h="67058" extrusionOk="0">
                  <a:moveTo>
                    <a:pt x="28784" y="1"/>
                  </a:moveTo>
                  <a:cubicBezTo>
                    <a:pt x="28560" y="1"/>
                    <a:pt x="28347" y="104"/>
                    <a:pt x="28237" y="289"/>
                  </a:cubicBezTo>
                  <a:cubicBezTo>
                    <a:pt x="27905" y="802"/>
                    <a:pt x="27573" y="976"/>
                    <a:pt x="27223" y="976"/>
                  </a:cubicBezTo>
                  <a:cubicBezTo>
                    <a:pt x="26793" y="976"/>
                    <a:pt x="26335" y="713"/>
                    <a:pt x="25816" y="491"/>
                  </a:cubicBezTo>
                  <a:cubicBezTo>
                    <a:pt x="25404" y="311"/>
                    <a:pt x="25039" y="223"/>
                    <a:pt x="24727" y="223"/>
                  </a:cubicBezTo>
                  <a:cubicBezTo>
                    <a:pt x="23871" y="223"/>
                    <a:pt x="23414" y="890"/>
                    <a:pt x="23463" y="2171"/>
                  </a:cubicBezTo>
                  <a:cubicBezTo>
                    <a:pt x="23598" y="3180"/>
                    <a:pt x="23800" y="4255"/>
                    <a:pt x="24069" y="5264"/>
                  </a:cubicBezTo>
                  <a:cubicBezTo>
                    <a:pt x="23732" y="4054"/>
                    <a:pt x="22522" y="3785"/>
                    <a:pt x="21984" y="2776"/>
                  </a:cubicBezTo>
                  <a:cubicBezTo>
                    <a:pt x="21588" y="2032"/>
                    <a:pt x="21081" y="1471"/>
                    <a:pt x="20384" y="1471"/>
                  </a:cubicBezTo>
                  <a:cubicBezTo>
                    <a:pt x="20136" y="1471"/>
                    <a:pt x="19864" y="1542"/>
                    <a:pt x="19564" y="1701"/>
                  </a:cubicBezTo>
                  <a:cubicBezTo>
                    <a:pt x="18489" y="2306"/>
                    <a:pt x="19161" y="3381"/>
                    <a:pt x="19430" y="4255"/>
                  </a:cubicBezTo>
                  <a:cubicBezTo>
                    <a:pt x="19631" y="4860"/>
                    <a:pt x="20102" y="5398"/>
                    <a:pt x="20707" y="5734"/>
                  </a:cubicBezTo>
                  <a:cubicBezTo>
                    <a:pt x="21245" y="6071"/>
                    <a:pt x="21917" y="6339"/>
                    <a:pt x="22186" y="7079"/>
                  </a:cubicBezTo>
                  <a:cubicBezTo>
                    <a:pt x="21783" y="6743"/>
                    <a:pt x="21447" y="6272"/>
                    <a:pt x="20909" y="6205"/>
                  </a:cubicBezTo>
                  <a:cubicBezTo>
                    <a:pt x="20371" y="6138"/>
                    <a:pt x="19900" y="5936"/>
                    <a:pt x="19497" y="5533"/>
                  </a:cubicBezTo>
                  <a:cubicBezTo>
                    <a:pt x="19036" y="5251"/>
                    <a:pt x="18526" y="5115"/>
                    <a:pt x="18022" y="5115"/>
                  </a:cubicBezTo>
                  <a:cubicBezTo>
                    <a:pt x="17206" y="5115"/>
                    <a:pt x="16408" y="5472"/>
                    <a:pt x="15867" y="6138"/>
                  </a:cubicBezTo>
                  <a:cubicBezTo>
                    <a:pt x="15396" y="7281"/>
                    <a:pt x="14993" y="8356"/>
                    <a:pt x="14657" y="9499"/>
                  </a:cubicBezTo>
                  <a:cubicBezTo>
                    <a:pt x="13245" y="12928"/>
                    <a:pt x="12169" y="16424"/>
                    <a:pt x="11295" y="19987"/>
                  </a:cubicBezTo>
                  <a:cubicBezTo>
                    <a:pt x="10623" y="22945"/>
                    <a:pt x="9615" y="25768"/>
                    <a:pt x="8673" y="28592"/>
                  </a:cubicBezTo>
                  <a:cubicBezTo>
                    <a:pt x="8404" y="29735"/>
                    <a:pt x="7867" y="30743"/>
                    <a:pt x="7127" y="31617"/>
                  </a:cubicBezTo>
                  <a:cubicBezTo>
                    <a:pt x="6656" y="32626"/>
                    <a:pt x="5648" y="33298"/>
                    <a:pt x="5043" y="34374"/>
                  </a:cubicBezTo>
                  <a:cubicBezTo>
                    <a:pt x="4774" y="34911"/>
                    <a:pt x="4774" y="35516"/>
                    <a:pt x="4438" y="36054"/>
                  </a:cubicBezTo>
                  <a:cubicBezTo>
                    <a:pt x="4154" y="36432"/>
                    <a:pt x="4070" y="37276"/>
                    <a:pt x="3554" y="37276"/>
                  </a:cubicBezTo>
                  <a:cubicBezTo>
                    <a:pt x="3337" y="37276"/>
                    <a:pt x="3042" y="37126"/>
                    <a:pt x="2623" y="36727"/>
                  </a:cubicBezTo>
                  <a:cubicBezTo>
                    <a:pt x="2401" y="36521"/>
                    <a:pt x="2149" y="36430"/>
                    <a:pt x="1897" y="36430"/>
                  </a:cubicBezTo>
                  <a:cubicBezTo>
                    <a:pt x="1078" y="36430"/>
                    <a:pt x="250" y="37380"/>
                    <a:pt x="404" y="38407"/>
                  </a:cubicBezTo>
                  <a:cubicBezTo>
                    <a:pt x="808" y="39752"/>
                    <a:pt x="740" y="41096"/>
                    <a:pt x="337" y="42374"/>
                  </a:cubicBezTo>
                  <a:cubicBezTo>
                    <a:pt x="1" y="43046"/>
                    <a:pt x="404" y="43920"/>
                    <a:pt x="1211" y="44054"/>
                  </a:cubicBezTo>
                  <a:cubicBezTo>
                    <a:pt x="2757" y="44458"/>
                    <a:pt x="2959" y="45668"/>
                    <a:pt x="2892" y="47012"/>
                  </a:cubicBezTo>
                  <a:cubicBezTo>
                    <a:pt x="2892" y="47416"/>
                    <a:pt x="2690" y="47819"/>
                    <a:pt x="2959" y="48155"/>
                  </a:cubicBezTo>
                  <a:cubicBezTo>
                    <a:pt x="3070" y="48266"/>
                    <a:pt x="3222" y="48316"/>
                    <a:pt x="3381" y="48316"/>
                  </a:cubicBezTo>
                  <a:cubicBezTo>
                    <a:pt x="3510" y="48316"/>
                    <a:pt x="3645" y="48283"/>
                    <a:pt x="3766" y="48223"/>
                  </a:cubicBezTo>
                  <a:cubicBezTo>
                    <a:pt x="4841" y="47416"/>
                    <a:pt x="5043" y="46206"/>
                    <a:pt x="5446" y="45063"/>
                  </a:cubicBezTo>
                  <a:cubicBezTo>
                    <a:pt x="5850" y="43382"/>
                    <a:pt x="6925" y="41970"/>
                    <a:pt x="8404" y="41164"/>
                  </a:cubicBezTo>
                  <a:cubicBezTo>
                    <a:pt x="9346" y="40626"/>
                    <a:pt x="10556" y="41164"/>
                    <a:pt x="11497" y="40424"/>
                  </a:cubicBezTo>
                  <a:cubicBezTo>
                    <a:pt x="11430" y="39348"/>
                    <a:pt x="12035" y="38340"/>
                    <a:pt x="12976" y="37802"/>
                  </a:cubicBezTo>
                  <a:cubicBezTo>
                    <a:pt x="13447" y="37466"/>
                    <a:pt x="14186" y="37197"/>
                    <a:pt x="14388" y="36659"/>
                  </a:cubicBezTo>
                  <a:cubicBezTo>
                    <a:pt x="14610" y="35814"/>
                    <a:pt x="15097" y="35499"/>
                    <a:pt x="15654" y="35499"/>
                  </a:cubicBezTo>
                  <a:cubicBezTo>
                    <a:pt x="15940" y="35499"/>
                    <a:pt x="16243" y="35582"/>
                    <a:pt x="16539" y="35718"/>
                  </a:cubicBezTo>
                  <a:cubicBezTo>
                    <a:pt x="17413" y="36054"/>
                    <a:pt x="17010" y="36996"/>
                    <a:pt x="16875" y="37533"/>
                  </a:cubicBezTo>
                  <a:cubicBezTo>
                    <a:pt x="16599" y="36871"/>
                    <a:pt x="16278" y="35983"/>
                    <a:pt x="15577" y="35983"/>
                  </a:cubicBezTo>
                  <a:cubicBezTo>
                    <a:pt x="15424" y="35983"/>
                    <a:pt x="15253" y="36025"/>
                    <a:pt x="15060" y="36122"/>
                  </a:cubicBezTo>
                  <a:cubicBezTo>
                    <a:pt x="13984" y="36592"/>
                    <a:pt x="14455" y="37668"/>
                    <a:pt x="15060" y="38542"/>
                  </a:cubicBezTo>
                  <a:cubicBezTo>
                    <a:pt x="15531" y="38945"/>
                    <a:pt x="15799" y="39550"/>
                    <a:pt x="15732" y="40222"/>
                  </a:cubicBezTo>
                  <a:cubicBezTo>
                    <a:pt x="15194" y="42575"/>
                    <a:pt x="15329" y="44996"/>
                    <a:pt x="14589" y="47349"/>
                  </a:cubicBezTo>
                  <a:cubicBezTo>
                    <a:pt x="14119" y="48895"/>
                    <a:pt x="13850" y="50576"/>
                    <a:pt x="13783" y="52256"/>
                  </a:cubicBezTo>
                  <a:cubicBezTo>
                    <a:pt x="13648" y="54542"/>
                    <a:pt x="13984" y="56895"/>
                    <a:pt x="13648" y="59248"/>
                  </a:cubicBezTo>
                  <a:cubicBezTo>
                    <a:pt x="13379" y="61399"/>
                    <a:pt x="13178" y="63820"/>
                    <a:pt x="14388" y="65904"/>
                  </a:cubicBezTo>
                  <a:cubicBezTo>
                    <a:pt x="14590" y="66309"/>
                    <a:pt x="14678" y="67057"/>
                    <a:pt x="15169" y="67057"/>
                  </a:cubicBezTo>
                  <a:cubicBezTo>
                    <a:pt x="15330" y="67057"/>
                    <a:pt x="15534" y="66977"/>
                    <a:pt x="15799" y="66778"/>
                  </a:cubicBezTo>
                  <a:cubicBezTo>
                    <a:pt x="15732" y="63954"/>
                    <a:pt x="15732" y="61130"/>
                    <a:pt x="15665" y="58374"/>
                  </a:cubicBezTo>
                  <a:cubicBezTo>
                    <a:pt x="15463" y="51987"/>
                    <a:pt x="16808" y="45870"/>
                    <a:pt x="18489" y="39819"/>
                  </a:cubicBezTo>
                  <a:cubicBezTo>
                    <a:pt x="19833" y="35113"/>
                    <a:pt x="20237" y="30138"/>
                    <a:pt x="22657" y="25836"/>
                  </a:cubicBezTo>
                  <a:cubicBezTo>
                    <a:pt x="23665" y="23348"/>
                    <a:pt x="24337" y="20794"/>
                    <a:pt x="25346" y="18239"/>
                  </a:cubicBezTo>
                  <a:cubicBezTo>
                    <a:pt x="25480" y="17768"/>
                    <a:pt x="25615" y="17365"/>
                    <a:pt x="25749" y="16962"/>
                  </a:cubicBezTo>
                  <a:cubicBezTo>
                    <a:pt x="25816" y="16760"/>
                    <a:pt x="25884" y="16625"/>
                    <a:pt x="25884" y="16491"/>
                  </a:cubicBezTo>
                  <a:cubicBezTo>
                    <a:pt x="26018" y="16088"/>
                    <a:pt x="26220" y="15684"/>
                    <a:pt x="26489" y="15415"/>
                  </a:cubicBezTo>
                  <a:cubicBezTo>
                    <a:pt x="27430" y="14205"/>
                    <a:pt x="27363" y="12659"/>
                    <a:pt x="27968" y="11314"/>
                  </a:cubicBezTo>
                  <a:cubicBezTo>
                    <a:pt x="28237" y="10575"/>
                    <a:pt x="28438" y="9835"/>
                    <a:pt x="28506" y="9096"/>
                  </a:cubicBezTo>
                  <a:cubicBezTo>
                    <a:pt x="28640" y="7482"/>
                    <a:pt x="29581" y="6205"/>
                    <a:pt x="30186" y="4860"/>
                  </a:cubicBezTo>
                  <a:cubicBezTo>
                    <a:pt x="30590" y="3987"/>
                    <a:pt x="29985" y="760"/>
                    <a:pt x="29312" y="222"/>
                  </a:cubicBezTo>
                  <a:cubicBezTo>
                    <a:pt x="29161" y="70"/>
                    <a:pt x="28969" y="1"/>
                    <a:pt x="28784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4" name="Google Shape;14964;p17"/>
            <p:cNvSpPr/>
            <p:nvPr/>
          </p:nvSpPr>
          <p:spPr>
            <a:xfrm>
              <a:off x="2188950" y="1616300"/>
              <a:ext cx="751300" cy="1287425"/>
            </a:xfrm>
            <a:custGeom>
              <a:avLst/>
              <a:gdLst/>
              <a:ahLst/>
              <a:cxnLst/>
              <a:rect l="l" t="t" r="r" b="b"/>
              <a:pathLst>
                <a:path w="30052" h="51497" extrusionOk="0">
                  <a:moveTo>
                    <a:pt x="6066" y="26580"/>
                  </a:moveTo>
                  <a:cubicBezTo>
                    <a:pt x="6093" y="26972"/>
                    <a:pt x="6178" y="27401"/>
                    <a:pt x="6118" y="27698"/>
                  </a:cubicBezTo>
                  <a:cubicBezTo>
                    <a:pt x="5966" y="27393"/>
                    <a:pt x="6025" y="26991"/>
                    <a:pt x="6066" y="26580"/>
                  </a:cubicBezTo>
                  <a:close/>
                  <a:moveTo>
                    <a:pt x="25682" y="0"/>
                  </a:moveTo>
                  <a:cubicBezTo>
                    <a:pt x="24875" y="67"/>
                    <a:pt x="24875" y="1008"/>
                    <a:pt x="24875" y="1614"/>
                  </a:cubicBezTo>
                  <a:cubicBezTo>
                    <a:pt x="24942" y="3160"/>
                    <a:pt x="23934" y="4504"/>
                    <a:pt x="22455" y="4840"/>
                  </a:cubicBezTo>
                  <a:cubicBezTo>
                    <a:pt x="20438" y="5378"/>
                    <a:pt x="19497" y="6723"/>
                    <a:pt x="19900" y="8874"/>
                  </a:cubicBezTo>
                  <a:cubicBezTo>
                    <a:pt x="20035" y="9278"/>
                    <a:pt x="20035" y="9748"/>
                    <a:pt x="20102" y="10219"/>
                  </a:cubicBezTo>
                  <a:cubicBezTo>
                    <a:pt x="19833" y="12370"/>
                    <a:pt x="19766" y="14589"/>
                    <a:pt x="19967" y="16740"/>
                  </a:cubicBezTo>
                  <a:cubicBezTo>
                    <a:pt x="20035" y="21647"/>
                    <a:pt x="19631" y="26555"/>
                    <a:pt x="18892" y="31463"/>
                  </a:cubicBezTo>
                  <a:cubicBezTo>
                    <a:pt x="18341" y="32063"/>
                    <a:pt x="18126" y="33335"/>
                    <a:pt x="17247" y="33335"/>
                  </a:cubicBezTo>
                  <a:cubicBezTo>
                    <a:pt x="16946" y="33335"/>
                    <a:pt x="16566" y="33185"/>
                    <a:pt x="16068" y="32807"/>
                  </a:cubicBezTo>
                  <a:cubicBezTo>
                    <a:pt x="16024" y="32764"/>
                    <a:pt x="15971" y="32745"/>
                    <a:pt x="15912" y="32745"/>
                  </a:cubicBezTo>
                  <a:cubicBezTo>
                    <a:pt x="15698" y="32745"/>
                    <a:pt x="15405" y="32986"/>
                    <a:pt x="15194" y="33144"/>
                  </a:cubicBezTo>
                  <a:cubicBezTo>
                    <a:pt x="14746" y="33388"/>
                    <a:pt x="14266" y="33503"/>
                    <a:pt x="13795" y="33503"/>
                  </a:cubicBezTo>
                  <a:cubicBezTo>
                    <a:pt x="12713" y="33503"/>
                    <a:pt x="11676" y="32897"/>
                    <a:pt x="11160" y="31866"/>
                  </a:cubicBezTo>
                  <a:cubicBezTo>
                    <a:pt x="10757" y="31194"/>
                    <a:pt x="10354" y="30185"/>
                    <a:pt x="9681" y="30051"/>
                  </a:cubicBezTo>
                  <a:cubicBezTo>
                    <a:pt x="8337" y="29715"/>
                    <a:pt x="8202" y="28639"/>
                    <a:pt x="8001" y="27765"/>
                  </a:cubicBezTo>
                  <a:cubicBezTo>
                    <a:pt x="7809" y="26868"/>
                    <a:pt x="7677" y="25605"/>
                    <a:pt x="6792" y="25605"/>
                  </a:cubicBezTo>
                  <a:cubicBezTo>
                    <a:pt x="6749" y="25605"/>
                    <a:pt x="6703" y="25608"/>
                    <a:pt x="6656" y="25614"/>
                  </a:cubicBezTo>
                  <a:cubicBezTo>
                    <a:pt x="6308" y="25637"/>
                    <a:pt x="6152" y="25812"/>
                    <a:pt x="6092" y="26060"/>
                  </a:cubicBezTo>
                  <a:lnTo>
                    <a:pt x="6092" y="26060"/>
                  </a:lnTo>
                  <a:cubicBezTo>
                    <a:pt x="6074" y="25570"/>
                    <a:pt x="5885" y="25122"/>
                    <a:pt x="5110" y="24874"/>
                  </a:cubicBezTo>
                  <a:cubicBezTo>
                    <a:pt x="4976" y="24942"/>
                    <a:pt x="4774" y="25009"/>
                    <a:pt x="4639" y="25143"/>
                  </a:cubicBezTo>
                  <a:cubicBezTo>
                    <a:pt x="4326" y="25834"/>
                    <a:pt x="4012" y="26114"/>
                    <a:pt x="3691" y="26114"/>
                  </a:cubicBezTo>
                  <a:cubicBezTo>
                    <a:pt x="3325" y="26114"/>
                    <a:pt x="2950" y="25748"/>
                    <a:pt x="2555" y="25211"/>
                  </a:cubicBezTo>
                  <a:cubicBezTo>
                    <a:pt x="2154" y="24751"/>
                    <a:pt x="1703" y="24145"/>
                    <a:pt x="1077" y="24145"/>
                  </a:cubicBezTo>
                  <a:cubicBezTo>
                    <a:pt x="970" y="24145"/>
                    <a:pt x="858" y="24163"/>
                    <a:pt x="740" y="24202"/>
                  </a:cubicBezTo>
                  <a:cubicBezTo>
                    <a:pt x="68" y="24404"/>
                    <a:pt x="404" y="25076"/>
                    <a:pt x="202" y="25614"/>
                  </a:cubicBezTo>
                  <a:cubicBezTo>
                    <a:pt x="202" y="25748"/>
                    <a:pt x="135" y="25950"/>
                    <a:pt x="135" y="26152"/>
                  </a:cubicBezTo>
                  <a:cubicBezTo>
                    <a:pt x="135" y="26757"/>
                    <a:pt x="68" y="27362"/>
                    <a:pt x="1" y="28034"/>
                  </a:cubicBezTo>
                  <a:cubicBezTo>
                    <a:pt x="1" y="28975"/>
                    <a:pt x="202" y="29849"/>
                    <a:pt x="673" y="30723"/>
                  </a:cubicBezTo>
                  <a:cubicBezTo>
                    <a:pt x="3362" y="37043"/>
                    <a:pt x="5849" y="43497"/>
                    <a:pt x="10085" y="48942"/>
                  </a:cubicBezTo>
                  <a:cubicBezTo>
                    <a:pt x="10757" y="49816"/>
                    <a:pt x="10757" y="51362"/>
                    <a:pt x="12371" y="51497"/>
                  </a:cubicBezTo>
                  <a:cubicBezTo>
                    <a:pt x="12841" y="50824"/>
                    <a:pt x="13177" y="50085"/>
                    <a:pt x="13312" y="49278"/>
                  </a:cubicBezTo>
                  <a:cubicBezTo>
                    <a:pt x="13431" y="48743"/>
                    <a:pt x="13234" y="48101"/>
                    <a:pt x="12767" y="48101"/>
                  </a:cubicBezTo>
                  <a:cubicBezTo>
                    <a:pt x="12707" y="48101"/>
                    <a:pt x="12642" y="48112"/>
                    <a:pt x="12572" y="48135"/>
                  </a:cubicBezTo>
                  <a:cubicBezTo>
                    <a:pt x="12253" y="48250"/>
                    <a:pt x="11985" y="48300"/>
                    <a:pt x="11761" y="48300"/>
                  </a:cubicBezTo>
                  <a:cubicBezTo>
                    <a:pt x="10667" y="48300"/>
                    <a:pt x="10611" y="47102"/>
                    <a:pt x="10555" y="46320"/>
                  </a:cubicBezTo>
                  <a:cubicBezTo>
                    <a:pt x="10354" y="44908"/>
                    <a:pt x="9413" y="43833"/>
                    <a:pt x="9211" y="42488"/>
                  </a:cubicBezTo>
                  <a:cubicBezTo>
                    <a:pt x="9076" y="42354"/>
                    <a:pt x="8942" y="42354"/>
                    <a:pt x="8740" y="42354"/>
                  </a:cubicBezTo>
                  <a:cubicBezTo>
                    <a:pt x="8539" y="42287"/>
                    <a:pt x="8337" y="42287"/>
                    <a:pt x="8539" y="42018"/>
                  </a:cubicBezTo>
                  <a:cubicBezTo>
                    <a:pt x="8572" y="41950"/>
                    <a:pt x="8639" y="41917"/>
                    <a:pt x="8707" y="41917"/>
                  </a:cubicBezTo>
                  <a:cubicBezTo>
                    <a:pt x="8774" y="41917"/>
                    <a:pt x="8841" y="41950"/>
                    <a:pt x="8875" y="42018"/>
                  </a:cubicBezTo>
                  <a:cubicBezTo>
                    <a:pt x="9353" y="42580"/>
                    <a:pt x="9725" y="42837"/>
                    <a:pt x="10036" y="42837"/>
                  </a:cubicBezTo>
                  <a:cubicBezTo>
                    <a:pt x="10468" y="42837"/>
                    <a:pt x="10780" y="42340"/>
                    <a:pt x="11093" y="41480"/>
                  </a:cubicBezTo>
                  <a:cubicBezTo>
                    <a:pt x="11508" y="40472"/>
                    <a:pt x="12445" y="39831"/>
                    <a:pt x="13444" y="39831"/>
                  </a:cubicBezTo>
                  <a:cubicBezTo>
                    <a:pt x="13578" y="39831"/>
                    <a:pt x="13714" y="39842"/>
                    <a:pt x="13850" y="39866"/>
                  </a:cubicBezTo>
                  <a:cubicBezTo>
                    <a:pt x="14013" y="39911"/>
                    <a:pt x="14180" y="39933"/>
                    <a:pt x="14346" y="39933"/>
                  </a:cubicBezTo>
                  <a:cubicBezTo>
                    <a:pt x="14930" y="39933"/>
                    <a:pt x="15500" y="39665"/>
                    <a:pt x="15866" y="39194"/>
                  </a:cubicBezTo>
                  <a:cubicBezTo>
                    <a:pt x="16423" y="38296"/>
                    <a:pt x="17033" y="37751"/>
                    <a:pt x="17802" y="37751"/>
                  </a:cubicBezTo>
                  <a:cubicBezTo>
                    <a:pt x="18242" y="37751"/>
                    <a:pt x="18733" y="37929"/>
                    <a:pt x="19295" y="38320"/>
                  </a:cubicBezTo>
                  <a:cubicBezTo>
                    <a:pt x="19558" y="38502"/>
                    <a:pt x="19809" y="38587"/>
                    <a:pt x="20031" y="38587"/>
                  </a:cubicBezTo>
                  <a:cubicBezTo>
                    <a:pt x="20547" y="38587"/>
                    <a:pt x="20909" y="38131"/>
                    <a:pt x="20909" y="37379"/>
                  </a:cubicBezTo>
                  <a:cubicBezTo>
                    <a:pt x="20909" y="36102"/>
                    <a:pt x="21581" y="35631"/>
                    <a:pt x="22589" y="35228"/>
                  </a:cubicBezTo>
                  <a:cubicBezTo>
                    <a:pt x="23329" y="34824"/>
                    <a:pt x="24068" y="34555"/>
                    <a:pt x="24808" y="34354"/>
                  </a:cubicBezTo>
                  <a:cubicBezTo>
                    <a:pt x="25413" y="34219"/>
                    <a:pt x="26220" y="33614"/>
                    <a:pt x="25883" y="33211"/>
                  </a:cubicBezTo>
                  <a:cubicBezTo>
                    <a:pt x="25077" y="32270"/>
                    <a:pt x="25211" y="31194"/>
                    <a:pt x="25009" y="30387"/>
                  </a:cubicBezTo>
                  <a:cubicBezTo>
                    <a:pt x="24808" y="29513"/>
                    <a:pt x="23463" y="30051"/>
                    <a:pt x="23127" y="29043"/>
                  </a:cubicBezTo>
                  <a:cubicBezTo>
                    <a:pt x="24203" y="29043"/>
                    <a:pt x="25211" y="29379"/>
                    <a:pt x="26018" y="30118"/>
                  </a:cubicBezTo>
                  <a:cubicBezTo>
                    <a:pt x="26263" y="30333"/>
                    <a:pt x="26536" y="30449"/>
                    <a:pt x="26786" y="30449"/>
                  </a:cubicBezTo>
                  <a:cubicBezTo>
                    <a:pt x="27084" y="30449"/>
                    <a:pt x="27350" y="30283"/>
                    <a:pt x="27497" y="29917"/>
                  </a:cubicBezTo>
                  <a:cubicBezTo>
                    <a:pt x="27900" y="28774"/>
                    <a:pt x="29043" y="28505"/>
                    <a:pt x="29715" y="27698"/>
                  </a:cubicBezTo>
                  <a:cubicBezTo>
                    <a:pt x="29984" y="26824"/>
                    <a:pt x="29984" y="25883"/>
                    <a:pt x="29783" y="25009"/>
                  </a:cubicBezTo>
                  <a:cubicBezTo>
                    <a:pt x="29581" y="24337"/>
                    <a:pt x="29514" y="23597"/>
                    <a:pt x="29715" y="22925"/>
                  </a:cubicBezTo>
                  <a:cubicBezTo>
                    <a:pt x="29715" y="22051"/>
                    <a:pt x="29446" y="21177"/>
                    <a:pt x="29514" y="20303"/>
                  </a:cubicBezTo>
                  <a:cubicBezTo>
                    <a:pt x="29581" y="19765"/>
                    <a:pt x="29648" y="19295"/>
                    <a:pt x="29783" y="18824"/>
                  </a:cubicBezTo>
                  <a:cubicBezTo>
                    <a:pt x="29984" y="17748"/>
                    <a:pt x="29984" y="16740"/>
                    <a:pt x="29783" y="15664"/>
                  </a:cubicBezTo>
                  <a:cubicBezTo>
                    <a:pt x="29581" y="15059"/>
                    <a:pt x="29581" y="14454"/>
                    <a:pt x="29783" y="13849"/>
                  </a:cubicBezTo>
                  <a:cubicBezTo>
                    <a:pt x="30052" y="12639"/>
                    <a:pt x="29984" y="11429"/>
                    <a:pt x="29581" y="10286"/>
                  </a:cubicBezTo>
                  <a:cubicBezTo>
                    <a:pt x="29328" y="10010"/>
                    <a:pt x="29091" y="9907"/>
                    <a:pt x="28862" y="9907"/>
                  </a:cubicBezTo>
                  <a:cubicBezTo>
                    <a:pt x="28420" y="9907"/>
                    <a:pt x="28007" y="10289"/>
                    <a:pt x="27564" y="10555"/>
                  </a:cubicBezTo>
                  <a:cubicBezTo>
                    <a:pt x="27766" y="9883"/>
                    <a:pt x="27833" y="9076"/>
                    <a:pt x="27833" y="8336"/>
                  </a:cubicBezTo>
                  <a:cubicBezTo>
                    <a:pt x="27900" y="5983"/>
                    <a:pt x="27094" y="3765"/>
                    <a:pt x="26623" y="1546"/>
                  </a:cubicBezTo>
                  <a:cubicBezTo>
                    <a:pt x="26556" y="874"/>
                    <a:pt x="26556" y="0"/>
                    <a:pt x="25682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5" name="Google Shape;14965;p17"/>
            <p:cNvSpPr/>
            <p:nvPr/>
          </p:nvSpPr>
          <p:spPr>
            <a:xfrm>
              <a:off x="2666275" y="884775"/>
              <a:ext cx="448775" cy="1031750"/>
            </a:xfrm>
            <a:custGeom>
              <a:avLst/>
              <a:gdLst/>
              <a:ahLst/>
              <a:cxnLst/>
              <a:rect l="l" t="t" r="r" b="b"/>
              <a:pathLst>
                <a:path w="17951" h="41270" extrusionOk="0">
                  <a:moveTo>
                    <a:pt x="12932" y="0"/>
                  </a:moveTo>
                  <a:cubicBezTo>
                    <a:pt x="12294" y="0"/>
                    <a:pt x="11694" y="375"/>
                    <a:pt x="11429" y="958"/>
                  </a:cubicBezTo>
                  <a:cubicBezTo>
                    <a:pt x="11026" y="1630"/>
                    <a:pt x="10690" y="2370"/>
                    <a:pt x="10353" y="3109"/>
                  </a:cubicBezTo>
                  <a:cubicBezTo>
                    <a:pt x="10162" y="3444"/>
                    <a:pt x="9971" y="3745"/>
                    <a:pt x="9682" y="3745"/>
                  </a:cubicBezTo>
                  <a:cubicBezTo>
                    <a:pt x="9565" y="3745"/>
                    <a:pt x="9433" y="3696"/>
                    <a:pt x="9278" y="3580"/>
                  </a:cubicBezTo>
                  <a:cubicBezTo>
                    <a:pt x="8746" y="3186"/>
                    <a:pt x="8307" y="3023"/>
                    <a:pt x="7931" y="3023"/>
                  </a:cubicBezTo>
                  <a:cubicBezTo>
                    <a:pt x="7024" y="3023"/>
                    <a:pt x="6487" y="3974"/>
                    <a:pt x="5916" y="4924"/>
                  </a:cubicBezTo>
                  <a:cubicBezTo>
                    <a:pt x="6118" y="4319"/>
                    <a:pt x="6387" y="3782"/>
                    <a:pt x="6723" y="3311"/>
                  </a:cubicBezTo>
                  <a:cubicBezTo>
                    <a:pt x="7127" y="2908"/>
                    <a:pt x="7530" y="2437"/>
                    <a:pt x="6992" y="1966"/>
                  </a:cubicBezTo>
                  <a:cubicBezTo>
                    <a:pt x="6781" y="1756"/>
                    <a:pt x="6515" y="1655"/>
                    <a:pt x="6242" y="1655"/>
                  </a:cubicBezTo>
                  <a:cubicBezTo>
                    <a:pt x="5993" y="1655"/>
                    <a:pt x="5738" y="1739"/>
                    <a:pt x="5513" y="1899"/>
                  </a:cubicBezTo>
                  <a:cubicBezTo>
                    <a:pt x="4572" y="2437"/>
                    <a:pt x="3900" y="3244"/>
                    <a:pt x="3496" y="4252"/>
                  </a:cubicBezTo>
                  <a:cubicBezTo>
                    <a:pt x="2757" y="5261"/>
                    <a:pt x="2421" y="6471"/>
                    <a:pt x="2353" y="7748"/>
                  </a:cubicBezTo>
                  <a:cubicBezTo>
                    <a:pt x="2622" y="8488"/>
                    <a:pt x="2488" y="9227"/>
                    <a:pt x="2084" y="9899"/>
                  </a:cubicBezTo>
                  <a:cubicBezTo>
                    <a:pt x="1816" y="12320"/>
                    <a:pt x="471" y="14471"/>
                    <a:pt x="740" y="17160"/>
                  </a:cubicBezTo>
                  <a:cubicBezTo>
                    <a:pt x="942" y="18841"/>
                    <a:pt x="740" y="20589"/>
                    <a:pt x="68" y="22135"/>
                  </a:cubicBezTo>
                  <a:cubicBezTo>
                    <a:pt x="0" y="24421"/>
                    <a:pt x="538" y="26706"/>
                    <a:pt x="337" y="28992"/>
                  </a:cubicBezTo>
                  <a:cubicBezTo>
                    <a:pt x="471" y="32286"/>
                    <a:pt x="942" y="35580"/>
                    <a:pt x="740" y="38942"/>
                  </a:cubicBezTo>
                  <a:cubicBezTo>
                    <a:pt x="740" y="39076"/>
                    <a:pt x="942" y="39278"/>
                    <a:pt x="1009" y="39480"/>
                  </a:cubicBezTo>
                  <a:cubicBezTo>
                    <a:pt x="1547" y="38942"/>
                    <a:pt x="1143" y="38270"/>
                    <a:pt x="1009" y="37799"/>
                  </a:cubicBezTo>
                  <a:cubicBezTo>
                    <a:pt x="605" y="36118"/>
                    <a:pt x="1681" y="35379"/>
                    <a:pt x="2891" y="34774"/>
                  </a:cubicBezTo>
                  <a:cubicBezTo>
                    <a:pt x="3429" y="34438"/>
                    <a:pt x="4101" y="34101"/>
                    <a:pt x="4841" y="33967"/>
                  </a:cubicBezTo>
                  <a:cubicBezTo>
                    <a:pt x="5648" y="33900"/>
                    <a:pt x="5715" y="33496"/>
                    <a:pt x="5916" y="32891"/>
                  </a:cubicBezTo>
                  <a:cubicBezTo>
                    <a:pt x="6320" y="31816"/>
                    <a:pt x="6051" y="30606"/>
                    <a:pt x="6656" y="29396"/>
                  </a:cubicBezTo>
                  <a:cubicBezTo>
                    <a:pt x="7328" y="30068"/>
                    <a:pt x="7059" y="30740"/>
                    <a:pt x="7127" y="31278"/>
                  </a:cubicBezTo>
                  <a:cubicBezTo>
                    <a:pt x="7127" y="31748"/>
                    <a:pt x="6992" y="32354"/>
                    <a:pt x="7395" y="32824"/>
                  </a:cubicBezTo>
                  <a:cubicBezTo>
                    <a:pt x="8874" y="34572"/>
                    <a:pt x="7463" y="36858"/>
                    <a:pt x="8404" y="38673"/>
                  </a:cubicBezTo>
                  <a:cubicBezTo>
                    <a:pt x="8538" y="38807"/>
                    <a:pt x="8269" y="39144"/>
                    <a:pt x="8135" y="39412"/>
                  </a:cubicBezTo>
                  <a:cubicBezTo>
                    <a:pt x="7933" y="39749"/>
                    <a:pt x="7866" y="40152"/>
                    <a:pt x="7933" y="40555"/>
                  </a:cubicBezTo>
                  <a:cubicBezTo>
                    <a:pt x="7933" y="40824"/>
                    <a:pt x="7933" y="41160"/>
                    <a:pt x="8269" y="41228"/>
                  </a:cubicBezTo>
                  <a:cubicBezTo>
                    <a:pt x="8340" y="41256"/>
                    <a:pt x="8410" y="41269"/>
                    <a:pt x="8477" y="41269"/>
                  </a:cubicBezTo>
                  <a:cubicBezTo>
                    <a:pt x="8734" y="41269"/>
                    <a:pt x="8956" y="41076"/>
                    <a:pt x="9009" y="40757"/>
                  </a:cubicBezTo>
                  <a:cubicBezTo>
                    <a:pt x="9128" y="40102"/>
                    <a:pt x="9247" y="39446"/>
                    <a:pt x="10022" y="39446"/>
                  </a:cubicBezTo>
                  <a:cubicBezTo>
                    <a:pt x="10121" y="39446"/>
                    <a:pt x="10231" y="39457"/>
                    <a:pt x="10353" y="39480"/>
                  </a:cubicBezTo>
                  <a:cubicBezTo>
                    <a:pt x="11093" y="38673"/>
                    <a:pt x="10891" y="37665"/>
                    <a:pt x="10690" y="36858"/>
                  </a:cubicBezTo>
                  <a:cubicBezTo>
                    <a:pt x="10488" y="36186"/>
                    <a:pt x="9950" y="35580"/>
                    <a:pt x="10622" y="34975"/>
                  </a:cubicBezTo>
                  <a:cubicBezTo>
                    <a:pt x="11026" y="34101"/>
                    <a:pt x="11227" y="33228"/>
                    <a:pt x="10488" y="32555"/>
                  </a:cubicBezTo>
                  <a:cubicBezTo>
                    <a:pt x="9211" y="31345"/>
                    <a:pt x="9345" y="29530"/>
                    <a:pt x="8538" y="28185"/>
                  </a:cubicBezTo>
                  <a:lnTo>
                    <a:pt x="8538" y="28185"/>
                  </a:lnTo>
                  <a:cubicBezTo>
                    <a:pt x="9412" y="28858"/>
                    <a:pt x="9345" y="29866"/>
                    <a:pt x="9547" y="30807"/>
                  </a:cubicBezTo>
                  <a:cubicBezTo>
                    <a:pt x="9670" y="31361"/>
                    <a:pt x="9962" y="31690"/>
                    <a:pt x="10475" y="31690"/>
                  </a:cubicBezTo>
                  <a:cubicBezTo>
                    <a:pt x="10522" y="31690"/>
                    <a:pt x="10571" y="31687"/>
                    <a:pt x="10622" y="31681"/>
                  </a:cubicBezTo>
                  <a:cubicBezTo>
                    <a:pt x="11160" y="31681"/>
                    <a:pt x="11564" y="31211"/>
                    <a:pt x="11496" y="30740"/>
                  </a:cubicBezTo>
                  <a:cubicBezTo>
                    <a:pt x="11362" y="28589"/>
                    <a:pt x="12101" y="26505"/>
                    <a:pt x="12303" y="24353"/>
                  </a:cubicBezTo>
                  <a:cubicBezTo>
                    <a:pt x="12774" y="19647"/>
                    <a:pt x="13648" y="15009"/>
                    <a:pt x="14858" y="10504"/>
                  </a:cubicBezTo>
                  <a:cubicBezTo>
                    <a:pt x="15530" y="7815"/>
                    <a:pt x="17950" y="4790"/>
                    <a:pt x="14723" y="2101"/>
                  </a:cubicBezTo>
                  <a:cubicBezTo>
                    <a:pt x="14723" y="2034"/>
                    <a:pt x="14791" y="1832"/>
                    <a:pt x="14791" y="1698"/>
                  </a:cubicBezTo>
                  <a:cubicBezTo>
                    <a:pt x="15059" y="555"/>
                    <a:pt x="14253" y="286"/>
                    <a:pt x="13446" y="84"/>
                  </a:cubicBezTo>
                  <a:cubicBezTo>
                    <a:pt x="13276" y="27"/>
                    <a:pt x="13102" y="0"/>
                    <a:pt x="12932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6" name="Google Shape;14966;p17"/>
            <p:cNvSpPr/>
            <p:nvPr/>
          </p:nvSpPr>
          <p:spPr>
            <a:xfrm>
              <a:off x="3153675" y="570875"/>
              <a:ext cx="510950" cy="551500"/>
            </a:xfrm>
            <a:custGeom>
              <a:avLst/>
              <a:gdLst/>
              <a:ahLst/>
              <a:cxnLst/>
              <a:rect l="l" t="t" r="r" b="b"/>
              <a:pathLst>
                <a:path w="20438" h="22060" extrusionOk="0">
                  <a:moveTo>
                    <a:pt x="19781" y="1"/>
                  </a:moveTo>
                  <a:cubicBezTo>
                    <a:pt x="19483" y="1"/>
                    <a:pt x="19175" y="78"/>
                    <a:pt x="18865" y="78"/>
                  </a:cubicBezTo>
                  <a:cubicBezTo>
                    <a:pt x="18807" y="78"/>
                    <a:pt x="18748" y="75"/>
                    <a:pt x="18690" y="68"/>
                  </a:cubicBezTo>
                  <a:lnTo>
                    <a:pt x="18690" y="68"/>
                  </a:lnTo>
                  <a:cubicBezTo>
                    <a:pt x="18939" y="755"/>
                    <a:pt x="18827" y="920"/>
                    <a:pt x="18601" y="920"/>
                  </a:cubicBezTo>
                  <a:cubicBezTo>
                    <a:pt x="18392" y="920"/>
                    <a:pt x="18085" y="778"/>
                    <a:pt x="17879" y="778"/>
                  </a:cubicBezTo>
                  <a:cubicBezTo>
                    <a:pt x="17829" y="778"/>
                    <a:pt x="17784" y="787"/>
                    <a:pt x="17749" y="808"/>
                  </a:cubicBezTo>
                  <a:cubicBezTo>
                    <a:pt x="17480" y="875"/>
                    <a:pt x="17816" y="875"/>
                    <a:pt x="17547" y="875"/>
                  </a:cubicBezTo>
                  <a:cubicBezTo>
                    <a:pt x="15799" y="875"/>
                    <a:pt x="14051" y="1144"/>
                    <a:pt x="12303" y="1144"/>
                  </a:cubicBezTo>
                  <a:cubicBezTo>
                    <a:pt x="11900" y="1077"/>
                    <a:pt x="11496" y="1043"/>
                    <a:pt x="11097" y="1043"/>
                  </a:cubicBezTo>
                  <a:cubicBezTo>
                    <a:pt x="9900" y="1043"/>
                    <a:pt x="8740" y="1346"/>
                    <a:pt x="7732" y="1951"/>
                  </a:cubicBezTo>
                  <a:cubicBezTo>
                    <a:pt x="6589" y="3430"/>
                    <a:pt x="5715" y="5043"/>
                    <a:pt x="5110" y="6724"/>
                  </a:cubicBezTo>
                  <a:cubicBezTo>
                    <a:pt x="4841" y="7396"/>
                    <a:pt x="4572" y="8136"/>
                    <a:pt x="4303" y="8808"/>
                  </a:cubicBezTo>
                  <a:cubicBezTo>
                    <a:pt x="4236" y="9010"/>
                    <a:pt x="4169" y="9211"/>
                    <a:pt x="4101" y="9413"/>
                  </a:cubicBezTo>
                  <a:cubicBezTo>
                    <a:pt x="3496" y="10758"/>
                    <a:pt x="2891" y="12169"/>
                    <a:pt x="2353" y="13581"/>
                  </a:cubicBezTo>
                  <a:cubicBezTo>
                    <a:pt x="1076" y="16270"/>
                    <a:pt x="269" y="19161"/>
                    <a:pt x="0" y="22052"/>
                  </a:cubicBezTo>
                  <a:cubicBezTo>
                    <a:pt x="70" y="22057"/>
                    <a:pt x="136" y="22060"/>
                    <a:pt x="199" y="22060"/>
                  </a:cubicBezTo>
                  <a:cubicBezTo>
                    <a:pt x="1728" y="22060"/>
                    <a:pt x="1498" y="20538"/>
                    <a:pt x="1950" y="19699"/>
                  </a:cubicBezTo>
                  <a:cubicBezTo>
                    <a:pt x="2017" y="19296"/>
                    <a:pt x="2353" y="19027"/>
                    <a:pt x="2690" y="18892"/>
                  </a:cubicBezTo>
                  <a:cubicBezTo>
                    <a:pt x="3444" y="18547"/>
                    <a:pt x="4257" y="18377"/>
                    <a:pt x="5074" y="18377"/>
                  </a:cubicBezTo>
                  <a:cubicBezTo>
                    <a:pt x="6004" y="18377"/>
                    <a:pt x="6940" y="18597"/>
                    <a:pt x="7799" y="19027"/>
                  </a:cubicBezTo>
                  <a:cubicBezTo>
                    <a:pt x="8125" y="19190"/>
                    <a:pt x="8500" y="19278"/>
                    <a:pt x="8864" y="19278"/>
                  </a:cubicBezTo>
                  <a:cubicBezTo>
                    <a:pt x="9102" y="19278"/>
                    <a:pt x="9335" y="19241"/>
                    <a:pt x="9547" y="19161"/>
                  </a:cubicBezTo>
                  <a:cubicBezTo>
                    <a:pt x="9886" y="19001"/>
                    <a:pt x="10202" y="18935"/>
                    <a:pt x="10501" y="18935"/>
                  </a:cubicBezTo>
                  <a:cubicBezTo>
                    <a:pt x="11329" y="18935"/>
                    <a:pt x="12033" y="19438"/>
                    <a:pt x="12774" y="19833"/>
                  </a:cubicBezTo>
                  <a:cubicBezTo>
                    <a:pt x="13379" y="19766"/>
                    <a:pt x="13581" y="19363"/>
                    <a:pt x="13715" y="18758"/>
                  </a:cubicBezTo>
                  <a:cubicBezTo>
                    <a:pt x="13849" y="17682"/>
                    <a:pt x="14320" y="16674"/>
                    <a:pt x="14589" y="15598"/>
                  </a:cubicBezTo>
                  <a:cubicBezTo>
                    <a:pt x="14589" y="15195"/>
                    <a:pt x="14656" y="14791"/>
                    <a:pt x="14723" y="14455"/>
                  </a:cubicBezTo>
                  <a:cubicBezTo>
                    <a:pt x="16202" y="10287"/>
                    <a:pt x="17480" y="6052"/>
                    <a:pt x="19564" y="2220"/>
                  </a:cubicBezTo>
                  <a:cubicBezTo>
                    <a:pt x="20034" y="1615"/>
                    <a:pt x="20303" y="875"/>
                    <a:pt x="20438" y="203"/>
                  </a:cubicBezTo>
                  <a:cubicBezTo>
                    <a:pt x="20228" y="45"/>
                    <a:pt x="20007" y="1"/>
                    <a:pt x="19781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7" name="Google Shape;14967;p17"/>
            <p:cNvSpPr/>
            <p:nvPr/>
          </p:nvSpPr>
          <p:spPr>
            <a:xfrm>
              <a:off x="2054500" y="1647050"/>
              <a:ext cx="608425" cy="833525"/>
            </a:xfrm>
            <a:custGeom>
              <a:avLst/>
              <a:gdLst/>
              <a:ahLst/>
              <a:cxnLst/>
              <a:rect l="l" t="t" r="r" b="b"/>
              <a:pathLst>
                <a:path w="24337" h="33341" extrusionOk="0">
                  <a:moveTo>
                    <a:pt x="6325" y="0"/>
                  </a:moveTo>
                  <a:cubicBezTo>
                    <a:pt x="6155" y="0"/>
                    <a:pt x="6004" y="74"/>
                    <a:pt x="5916" y="249"/>
                  </a:cubicBezTo>
                  <a:cubicBezTo>
                    <a:pt x="5605" y="900"/>
                    <a:pt x="5199" y="1110"/>
                    <a:pt x="4797" y="1110"/>
                  </a:cubicBezTo>
                  <a:cubicBezTo>
                    <a:pt x="4244" y="1110"/>
                    <a:pt x="3702" y="713"/>
                    <a:pt x="3429" y="518"/>
                  </a:cubicBezTo>
                  <a:cubicBezTo>
                    <a:pt x="3054" y="213"/>
                    <a:pt x="2744" y="96"/>
                    <a:pt x="2474" y="96"/>
                  </a:cubicBezTo>
                  <a:cubicBezTo>
                    <a:pt x="1970" y="96"/>
                    <a:pt x="1605" y="504"/>
                    <a:pt x="1211" y="854"/>
                  </a:cubicBezTo>
                  <a:cubicBezTo>
                    <a:pt x="471" y="1459"/>
                    <a:pt x="68" y="2333"/>
                    <a:pt x="0" y="3342"/>
                  </a:cubicBezTo>
                  <a:cubicBezTo>
                    <a:pt x="202" y="9325"/>
                    <a:pt x="1950" y="15106"/>
                    <a:pt x="3227" y="20955"/>
                  </a:cubicBezTo>
                  <a:cubicBezTo>
                    <a:pt x="3362" y="21493"/>
                    <a:pt x="3631" y="21964"/>
                    <a:pt x="4101" y="22300"/>
                  </a:cubicBezTo>
                  <a:cubicBezTo>
                    <a:pt x="4163" y="22309"/>
                    <a:pt x="4220" y="22314"/>
                    <a:pt x="4274" y="22314"/>
                  </a:cubicBezTo>
                  <a:cubicBezTo>
                    <a:pt x="4986" y="22314"/>
                    <a:pt x="5066" y="21532"/>
                    <a:pt x="5379" y="21157"/>
                  </a:cubicBezTo>
                  <a:lnTo>
                    <a:pt x="5379" y="21157"/>
                  </a:lnTo>
                  <a:cubicBezTo>
                    <a:pt x="5580" y="21964"/>
                    <a:pt x="4572" y="22031"/>
                    <a:pt x="4370" y="22636"/>
                  </a:cubicBezTo>
                  <a:cubicBezTo>
                    <a:pt x="4639" y="23913"/>
                    <a:pt x="3900" y="25661"/>
                    <a:pt x="5782" y="26401"/>
                  </a:cubicBezTo>
                  <a:cubicBezTo>
                    <a:pt x="6185" y="25796"/>
                    <a:pt x="5782" y="25258"/>
                    <a:pt x="5782" y="24720"/>
                  </a:cubicBezTo>
                  <a:cubicBezTo>
                    <a:pt x="6522" y="24384"/>
                    <a:pt x="5782" y="23577"/>
                    <a:pt x="6320" y="23107"/>
                  </a:cubicBezTo>
                  <a:lnTo>
                    <a:pt x="6320" y="23107"/>
                  </a:lnTo>
                  <a:cubicBezTo>
                    <a:pt x="7059" y="23644"/>
                    <a:pt x="7664" y="24250"/>
                    <a:pt x="8135" y="24989"/>
                  </a:cubicBezTo>
                  <a:cubicBezTo>
                    <a:pt x="8404" y="25392"/>
                    <a:pt x="8606" y="25863"/>
                    <a:pt x="9143" y="25863"/>
                  </a:cubicBezTo>
                  <a:cubicBezTo>
                    <a:pt x="9950" y="25796"/>
                    <a:pt x="9748" y="25056"/>
                    <a:pt x="10017" y="24653"/>
                  </a:cubicBezTo>
                  <a:cubicBezTo>
                    <a:pt x="10085" y="24384"/>
                    <a:pt x="10152" y="24115"/>
                    <a:pt x="10219" y="23913"/>
                  </a:cubicBezTo>
                  <a:cubicBezTo>
                    <a:pt x="11093" y="23981"/>
                    <a:pt x="11026" y="24653"/>
                    <a:pt x="11026" y="25191"/>
                  </a:cubicBezTo>
                  <a:cubicBezTo>
                    <a:pt x="11093" y="26132"/>
                    <a:pt x="10824" y="27140"/>
                    <a:pt x="11362" y="28216"/>
                  </a:cubicBezTo>
                  <a:cubicBezTo>
                    <a:pt x="11967" y="27544"/>
                    <a:pt x="11765" y="26939"/>
                    <a:pt x="11833" y="26401"/>
                  </a:cubicBezTo>
                  <a:cubicBezTo>
                    <a:pt x="11765" y="25661"/>
                    <a:pt x="11900" y="24855"/>
                    <a:pt x="12169" y="24182"/>
                  </a:cubicBezTo>
                  <a:cubicBezTo>
                    <a:pt x="12639" y="25123"/>
                    <a:pt x="13244" y="25594"/>
                    <a:pt x="12908" y="26468"/>
                  </a:cubicBezTo>
                  <a:cubicBezTo>
                    <a:pt x="12707" y="26939"/>
                    <a:pt x="12707" y="27409"/>
                    <a:pt x="13177" y="27745"/>
                  </a:cubicBezTo>
                  <a:cubicBezTo>
                    <a:pt x="13849" y="28216"/>
                    <a:pt x="13782" y="28955"/>
                    <a:pt x="13580" y="29695"/>
                  </a:cubicBezTo>
                  <a:cubicBezTo>
                    <a:pt x="13610" y="29698"/>
                    <a:pt x="13638" y="29699"/>
                    <a:pt x="13666" y="29699"/>
                  </a:cubicBezTo>
                  <a:cubicBezTo>
                    <a:pt x="14321" y="29699"/>
                    <a:pt x="14344" y="28955"/>
                    <a:pt x="14925" y="28955"/>
                  </a:cubicBezTo>
                  <a:cubicBezTo>
                    <a:pt x="15396" y="29493"/>
                    <a:pt x="15799" y="30031"/>
                    <a:pt x="16202" y="30636"/>
                  </a:cubicBezTo>
                  <a:cubicBezTo>
                    <a:pt x="16938" y="31878"/>
                    <a:pt x="17957" y="32585"/>
                    <a:pt x="19065" y="32585"/>
                  </a:cubicBezTo>
                  <a:cubicBezTo>
                    <a:pt x="19577" y="32585"/>
                    <a:pt x="20108" y="32434"/>
                    <a:pt x="20639" y="32115"/>
                  </a:cubicBezTo>
                  <a:cubicBezTo>
                    <a:pt x="20836" y="31918"/>
                    <a:pt x="21092" y="31827"/>
                    <a:pt x="21352" y="31827"/>
                  </a:cubicBezTo>
                  <a:cubicBezTo>
                    <a:pt x="21714" y="31827"/>
                    <a:pt x="22085" y="32004"/>
                    <a:pt x="22320" y="32317"/>
                  </a:cubicBezTo>
                  <a:cubicBezTo>
                    <a:pt x="22693" y="32628"/>
                    <a:pt x="22836" y="33340"/>
                    <a:pt x="23227" y="33340"/>
                  </a:cubicBezTo>
                  <a:cubicBezTo>
                    <a:pt x="23259" y="33340"/>
                    <a:pt x="23293" y="33335"/>
                    <a:pt x="23329" y="33325"/>
                  </a:cubicBezTo>
                  <a:cubicBezTo>
                    <a:pt x="24202" y="33124"/>
                    <a:pt x="23329" y="32519"/>
                    <a:pt x="23396" y="32115"/>
                  </a:cubicBezTo>
                  <a:cubicBezTo>
                    <a:pt x="23463" y="31846"/>
                    <a:pt x="23597" y="31577"/>
                    <a:pt x="23799" y="31443"/>
                  </a:cubicBezTo>
                  <a:cubicBezTo>
                    <a:pt x="24135" y="31107"/>
                    <a:pt x="24337" y="30636"/>
                    <a:pt x="24337" y="30166"/>
                  </a:cubicBezTo>
                  <a:lnTo>
                    <a:pt x="24337" y="30166"/>
                  </a:lnTo>
                  <a:cubicBezTo>
                    <a:pt x="23626" y="30657"/>
                    <a:pt x="22960" y="31283"/>
                    <a:pt x="22086" y="31283"/>
                  </a:cubicBezTo>
                  <a:cubicBezTo>
                    <a:pt x="21885" y="31283"/>
                    <a:pt x="21673" y="31249"/>
                    <a:pt x="21446" y="31174"/>
                  </a:cubicBezTo>
                  <a:cubicBezTo>
                    <a:pt x="21370" y="31144"/>
                    <a:pt x="21298" y="31130"/>
                    <a:pt x="21228" y="31130"/>
                  </a:cubicBezTo>
                  <a:cubicBezTo>
                    <a:pt x="20985" y="31130"/>
                    <a:pt x="20765" y="31287"/>
                    <a:pt x="20505" y="31443"/>
                  </a:cubicBezTo>
                  <a:cubicBezTo>
                    <a:pt x="19970" y="31698"/>
                    <a:pt x="19464" y="31827"/>
                    <a:pt x="18994" y="31827"/>
                  </a:cubicBezTo>
                  <a:cubicBezTo>
                    <a:pt x="18224" y="31827"/>
                    <a:pt x="17552" y="31480"/>
                    <a:pt x="17009" y="30771"/>
                  </a:cubicBezTo>
                  <a:cubicBezTo>
                    <a:pt x="15933" y="29493"/>
                    <a:pt x="14992" y="28149"/>
                    <a:pt x="14118" y="26737"/>
                  </a:cubicBezTo>
                  <a:cubicBezTo>
                    <a:pt x="12774" y="24518"/>
                    <a:pt x="12101" y="21897"/>
                    <a:pt x="11295" y="19409"/>
                  </a:cubicBezTo>
                  <a:cubicBezTo>
                    <a:pt x="10622" y="17527"/>
                    <a:pt x="10690" y="15510"/>
                    <a:pt x="10488" y="13493"/>
                  </a:cubicBezTo>
                  <a:cubicBezTo>
                    <a:pt x="10354" y="12283"/>
                    <a:pt x="9950" y="11073"/>
                    <a:pt x="10152" y="9795"/>
                  </a:cubicBezTo>
                  <a:cubicBezTo>
                    <a:pt x="10354" y="8249"/>
                    <a:pt x="10085" y="6703"/>
                    <a:pt x="9480" y="5291"/>
                  </a:cubicBezTo>
                  <a:cubicBezTo>
                    <a:pt x="9278" y="5224"/>
                    <a:pt x="9211" y="5022"/>
                    <a:pt x="9211" y="4821"/>
                  </a:cubicBezTo>
                  <a:cubicBezTo>
                    <a:pt x="9883" y="2602"/>
                    <a:pt x="8135" y="1594"/>
                    <a:pt x="6992" y="316"/>
                  </a:cubicBezTo>
                  <a:cubicBezTo>
                    <a:pt x="6802" y="126"/>
                    <a:pt x="6547" y="0"/>
                    <a:pt x="6325" y="0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8" name="Google Shape;14968;p17"/>
            <p:cNvSpPr/>
            <p:nvPr/>
          </p:nvSpPr>
          <p:spPr>
            <a:xfrm>
              <a:off x="1968775" y="1054925"/>
              <a:ext cx="497525" cy="1852175"/>
            </a:xfrm>
            <a:custGeom>
              <a:avLst/>
              <a:gdLst/>
              <a:ahLst/>
              <a:cxnLst/>
              <a:rect l="l" t="t" r="r" b="b"/>
              <a:pathLst>
                <a:path w="19901" h="74087" extrusionOk="0">
                  <a:moveTo>
                    <a:pt x="5648" y="1"/>
                  </a:moveTo>
                  <a:cubicBezTo>
                    <a:pt x="4102" y="68"/>
                    <a:pt x="2757" y="875"/>
                    <a:pt x="1883" y="2152"/>
                  </a:cubicBezTo>
                  <a:cubicBezTo>
                    <a:pt x="1681" y="2488"/>
                    <a:pt x="1278" y="2824"/>
                    <a:pt x="1144" y="3362"/>
                  </a:cubicBezTo>
                  <a:cubicBezTo>
                    <a:pt x="1009" y="3833"/>
                    <a:pt x="875" y="4303"/>
                    <a:pt x="740" y="4841"/>
                  </a:cubicBezTo>
                  <a:cubicBezTo>
                    <a:pt x="68" y="6791"/>
                    <a:pt x="875" y="8875"/>
                    <a:pt x="337" y="10892"/>
                  </a:cubicBezTo>
                  <a:cubicBezTo>
                    <a:pt x="471" y="13514"/>
                    <a:pt x="135" y="16001"/>
                    <a:pt x="1" y="18556"/>
                  </a:cubicBezTo>
                  <a:cubicBezTo>
                    <a:pt x="1" y="21581"/>
                    <a:pt x="202" y="24674"/>
                    <a:pt x="673" y="27699"/>
                  </a:cubicBezTo>
                  <a:cubicBezTo>
                    <a:pt x="1144" y="31665"/>
                    <a:pt x="1816" y="35497"/>
                    <a:pt x="2623" y="39397"/>
                  </a:cubicBezTo>
                  <a:cubicBezTo>
                    <a:pt x="3429" y="42758"/>
                    <a:pt x="4438" y="46119"/>
                    <a:pt x="5312" y="49481"/>
                  </a:cubicBezTo>
                  <a:cubicBezTo>
                    <a:pt x="5850" y="51968"/>
                    <a:pt x="6993" y="54187"/>
                    <a:pt x="7799" y="56607"/>
                  </a:cubicBezTo>
                  <a:cubicBezTo>
                    <a:pt x="8270" y="57750"/>
                    <a:pt x="8740" y="59027"/>
                    <a:pt x="9278" y="60237"/>
                  </a:cubicBezTo>
                  <a:cubicBezTo>
                    <a:pt x="10018" y="61985"/>
                    <a:pt x="11093" y="63531"/>
                    <a:pt x="11698" y="65279"/>
                  </a:cubicBezTo>
                  <a:cubicBezTo>
                    <a:pt x="11564" y="65683"/>
                    <a:pt x="11631" y="66153"/>
                    <a:pt x="11900" y="66489"/>
                  </a:cubicBezTo>
                  <a:cubicBezTo>
                    <a:pt x="13581" y="68842"/>
                    <a:pt x="14993" y="71330"/>
                    <a:pt x="16741" y="73616"/>
                  </a:cubicBezTo>
                  <a:cubicBezTo>
                    <a:pt x="17077" y="73817"/>
                    <a:pt x="17413" y="74019"/>
                    <a:pt x="17816" y="74086"/>
                  </a:cubicBezTo>
                  <a:cubicBezTo>
                    <a:pt x="19900" y="73817"/>
                    <a:pt x="19900" y="73683"/>
                    <a:pt x="19026" y="72069"/>
                  </a:cubicBezTo>
                  <a:cubicBezTo>
                    <a:pt x="17951" y="69784"/>
                    <a:pt x="16270" y="67901"/>
                    <a:pt x="15060" y="65750"/>
                  </a:cubicBezTo>
                  <a:cubicBezTo>
                    <a:pt x="12774" y="61649"/>
                    <a:pt x="11631" y="57010"/>
                    <a:pt x="9211" y="52909"/>
                  </a:cubicBezTo>
                  <a:cubicBezTo>
                    <a:pt x="9077" y="52640"/>
                    <a:pt x="9009" y="52372"/>
                    <a:pt x="8942" y="52103"/>
                  </a:cubicBezTo>
                  <a:cubicBezTo>
                    <a:pt x="8068" y="46657"/>
                    <a:pt x="5715" y="41548"/>
                    <a:pt x="4774" y="36035"/>
                  </a:cubicBezTo>
                  <a:cubicBezTo>
                    <a:pt x="4102" y="32472"/>
                    <a:pt x="3631" y="28842"/>
                    <a:pt x="3295" y="25211"/>
                  </a:cubicBezTo>
                  <a:cubicBezTo>
                    <a:pt x="3026" y="20505"/>
                    <a:pt x="3228" y="15799"/>
                    <a:pt x="3766" y="11161"/>
                  </a:cubicBezTo>
                  <a:cubicBezTo>
                    <a:pt x="3967" y="9278"/>
                    <a:pt x="3900" y="7261"/>
                    <a:pt x="4505" y="5446"/>
                  </a:cubicBezTo>
                  <a:cubicBezTo>
                    <a:pt x="4640" y="5312"/>
                    <a:pt x="4774" y="5110"/>
                    <a:pt x="4908" y="4976"/>
                  </a:cubicBezTo>
                  <a:cubicBezTo>
                    <a:pt x="4976" y="4841"/>
                    <a:pt x="5110" y="4640"/>
                    <a:pt x="5110" y="4505"/>
                  </a:cubicBezTo>
                  <a:cubicBezTo>
                    <a:pt x="5312" y="3429"/>
                    <a:pt x="5581" y="2421"/>
                    <a:pt x="5917" y="1413"/>
                  </a:cubicBezTo>
                  <a:cubicBezTo>
                    <a:pt x="6119" y="875"/>
                    <a:pt x="5984" y="404"/>
                    <a:pt x="5648" y="1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9" name="Google Shape;14969;p17"/>
            <p:cNvSpPr/>
            <p:nvPr/>
          </p:nvSpPr>
          <p:spPr>
            <a:xfrm>
              <a:off x="2752000" y="636050"/>
              <a:ext cx="463875" cy="1810525"/>
            </a:xfrm>
            <a:custGeom>
              <a:avLst/>
              <a:gdLst/>
              <a:ahLst/>
              <a:cxnLst/>
              <a:rect l="l" t="t" r="r" b="b"/>
              <a:pathLst>
                <a:path w="18555" h="72421" extrusionOk="0">
                  <a:moveTo>
                    <a:pt x="16661" y="0"/>
                  </a:moveTo>
                  <a:cubicBezTo>
                    <a:pt x="15403" y="0"/>
                    <a:pt x="14206" y="728"/>
                    <a:pt x="12975" y="823"/>
                  </a:cubicBezTo>
                  <a:lnTo>
                    <a:pt x="12168" y="1024"/>
                  </a:lnTo>
                  <a:cubicBezTo>
                    <a:pt x="10420" y="1024"/>
                    <a:pt x="8874" y="1697"/>
                    <a:pt x="7193" y="2167"/>
                  </a:cubicBezTo>
                  <a:cubicBezTo>
                    <a:pt x="6924" y="2235"/>
                    <a:pt x="6723" y="2436"/>
                    <a:pt x="6521" y="2638"/>
                  </a:cubicBezTo>
                  <a:cubicBezTo>
                    <a:pt x="6118" y="2772"/>
                    <a:pt x="5916" y="3109"/>
                    <a:pt x="5714" y="3445"/>
                  </a:cubicBezTo>
                  <a:cubicBezTo>
                    <a:pt x="4572" y="4453"/>
                    <a:pt x="3698" y="5730"/>
                    <a:pt x="3093" y="7142"/>
                  </a:cubicBezTo>
                  <a:cubicBezTo>
                    <a:pt x="2487" y="8352"/>
                    <a:pt x="1882" y="9495"/>
                    <a:pt x="1345" y="10705"/>
                  </a:cubicBezTo>
                  <a:cubicBezTo>
                    <a:pt x="336" y="11647"/>
                    <a:pt x="0" y="13058"/>
                    <a:pt x="471" y="14336"/>
                  </a:cubicBezTo>
                  <a:cubicBezTo>
                    <a:pt x="1201" y="13423"/>
                    <a:pt x="1600" y="12070"/>
                    <a:pt x="3363" y="12070"/>
                  </a:cubicBezTo>
                  <a:cubicBezTo>
                    <a:pt x="3549" y="12070"/>
                    <a:pt x="3749" y="12085"/>
                    <a:pt x="3966" y="12117"/>
                  </a:cubicBezTo>
                  <a:cubicBezTo>
                    <a:pt x="2756" y="12857"/>
                    <a:pt x="1950" y="14067"/>
                    <a:pt x="1748" y="15479"/>
                  </a:cubicBezTo>
                  <a:cubicBezTo>
                    <a:pt x="1681" y="15815"/>
                    <a:pt x="1882" y="16218"/>
                    <a:pt x="2286" y="16218"/>
                  </a:cubicBezTo>
                  <a:cubicBezTo>
                    <a:pt x="2321" y="16227"/>
                    <a:pt x="2356" y="16231"/>
                    <a:pt x="2391" y="16231"/>
                  </a:cubicBezTo>
                  <a:cubicBezTo>
                    <a:pt x="2621" y="16231"/>
                    <a:pt x="2824" y="16048"/>
                    <a:pt x="2824" y="15815"/>
                  </a:cubicBezTo>
                  <a:cubicBezTo>
                    <a:pt x="2891" y="15613"/>
                    <a:pt x="2891" y="15411"/>
                    <a:pt x="2958" y="15210"/>
                  </a:cubicBezTo>
                  <a:cubicBezTo>
                    <a:pt x="3093" y="14403"/>
                    <a:pt x="3563" y="13663"/>
                    <a:pt x="4303" y="13260"/>
                  </a:cubicBezTo>
                  <a:cubicBezTo>
                    <a:pt x="4408" y="13225"/>
                    <a:pt x="4503" y="13209"/>
                    <a:pt x="4592" y="13209"/>
                  </a:cubicBezTo>
                  <a:cubicBezTo>
                    <a:pt x="5184" y="13209"/>
                    <a:pt x="5448" y="13909"/>
                    <a:pt x="5916" y="14201"/>
                  </a:cubicBezTo>
                  <a:cubicBezTo>
                    <a:pt x="6206" y="14412"/>
                    <a:pt x="6455" y="14520"/>
                    <a:pt x="6658" y="14520"/>
                  </a:cubicBezTo>
                  <a:cubicBezTo>
                    <a:pt x="6973" y="14520"/>
                    <a:pt x="7179" y="14262"/>
                    <a:pt x="7261" y="13731"/>
                  </a:cubicBezTo>
                  <a:cubicBezTo>
                    <a:pt x="7462" y="12789"/>
                    <a:pt x="8067" y="12184"/>
                    <a:pt x="8404" y="11176"/>
                  </a:cubicBezTo>
                  <a:cubicBezTo>
                    <a:pt x="8602" y="10581"/>
                    <a:pt x="8964" y="10290"/>
                    <a:pt x="9463" y="10290"/>
                  </a:cubicBezTo>
                  <a:cubicBezTo>
                    <a:pt x="9809" y="10290"/>
                    <a:pt x="10221" y="10430"/>
                    <a:pt x="10689" y="10705"/>
                  </a:cubicBezTo>
                  <a:cubicBezTo>
                    <a:pt x="11496" y="11176"/>
                    <a:pt x="10958" y="11781"/>
                    <a:pt x="10622" y="12319"/>
                  </a:cubicBezTo>
                  <a:cubicBezTo>
                    <a:pt x="10420" y="12453"/>
                    <a:pt x="10353" y="12722"/>
                    <a:pt x="10420" y="12991"/>
                  </a:cubicBezTo>
                  <a:cubicBezTo>
                    <a:pt x="10781" y="12919"/>
                    <a:pt x="11201" y="12711"/>
                    <a:pt x="11553" y="12711"/>
                  </a:cubicBezTo>
                  <a:cubicBezTo>
                    <a:pt x="11857" y="12711"/>
                    <a:pt x="12111" y="12865"/>
                    <a:pt x="12236" y="13394"/>
                  </a:cubicBezTo>
                  <a:cubicBezTo>
                    <a:pt x="12437" y="14067"/>
                    <a:pt x="12773" y="14806"/>
                    <a:pt x="12236" y="15277"/>
                  </a:cubicBezTo>
                  <a:cubicBezTo>
                    <a:pt x="11563" y="16016"/>
                    <a:pt x="11765" y="16756"/>
                    <a:pt x="11765" y="17495"/>
                  </a:cubicBezTo>
                  <a:cubicBezTo>
                    <a:pt x="11765" y="17899"/>
                    <a:pt x="11698" y="18302"/>
                    <a:pt x="11630" y="18705"/>
                  </a:cubicBezTo>
                  <a:cubicBezTo>
                    <a:pt x="10824" y="20655"/>
                    <a:pt x="10286" y="22605"/>
                    <a:pt x="10017" y="24689"/>
                  </a:cubicBezTo>
                  <a:cubicBezTo>
                    <a:pt x="9883" y="25428"/>
                    <a:pt x="9479" y="26033"/>
                    <a:pt x="8941" y="26571"/>
                  </a:cubicBezTo>
                  <a:cubicBezTo>
                    <a:pt x="8672" y="26840"/>
                    <a:pt x="9277" y="27781"/>
                    <a:pt x="9143" y="28521"/>
                  </a:cubicBezTo>
                  <a:cubicBezTo>
                    <a:pt x="8672" y="31412"/>
                    <a:pt x="8404" y="34302"/>
                    <a:pt x="8000" y="37193"/>
                  </a:cubicBezTo>
                  <a:cubicBezTo>
                    <a:pt x="7933" y="38202"/>
                    <a:pt x="7126" y="39143"/>
                    <a:pt x="7664" y="40286"/>
                  </a:cubicBezTo>
                  <a:cubicBezTo>
                    <a:pt x="7866" y="40622"/>
                    <a:pt x="7664" y="41160"/>
                    <a:pt x="7193" y="41227"/>
                  </a:cubicBezTo>
                  <a:cubicBezTo>
                    <a:pt x="7159" y="41230"/>
                    <a:pt x="7126" y="41232"/>
                    <a:pt x="7095" y="41232"/>
                  </a:cubicBezTo>
                  <a:cubicBezTo>
                    <a:pt x="6521" y="41232"/>
                    <a:pt x="6521" y="40665"/>
                    <a:pt x="6521" y="40218"/>
                  </a:cubicBezTo>
                  <a:cubicBezTo>
                    <a:pt x="6588" y="39412"/>
                    <a:pt x="6454" y="38605"/>
                    <a:pt x="6118" y="37933"/>
                  </a:cubicBezTo>
                  <a:cubicBezTo>
                    <a:pt x="5849" y="37395"/>
                    <a:pt x="5520" y="37126"/>
                    <a:pt x="5132" y="37126"/>
                  </a:cubicBezTo>
                  <a:cubicBezTo>
                    <a:pt x="4938" y="37126"/>
                    <a:pt x="4728" y="37193"/>
                    <a:pt x="4504" y="37328"/>
                  </a:cubicBezTo>
                  <a:cubicBezTo>
                    <a:pt x="3899" y="37798"/>
                    <a:pt x="4101" y="38269"/>
                    <a:pt x="4504" y="38739"/>
                  </a:cubicBezTo>
                  <a:cubicBezTo>
                    <a:pt x="5244" y="39412"/>
                    <a:pt x="5714" y="40353"/>
                    <a:pt x="5714" y="41361"/>
                  </a:cubicBezTo>
                  <a:cubicBezTo>
                    <a:pt x="5714" y="41630"/>
                    <a:pt x="5849" y="41899"/>
                    <a:pt x="6051" y="42034"/>
                  </a:cubicBezTo>
                  <a:cubicBezTo>
                    <a:pt x="7530" y="42706"/>
                    <a:pt x="7059" y="43849"/>
                    <a:pt x="6924" y="44992"/>
                  </a:cubicBezTo>
                  <a:cubicBezTo>
                    <a:pt x="6588" y="45328"/>
                    <a:pt x="6588" y="45866"/>
                    <a:pt x="6924" y="46202"/>
                  </a:cubicBezTo>
                  <a:lnTo>
                    <a:pt x="6924" y="49429"/>
                  </a:lnTo>
                  <a:lnTo>
                    <a:pt x="6857" y="53462"/>
                  </a:lnTo>
                  <a:cubicBezTo>
                    <a:pt x="6588" y="53799"/>
                    <a:pt x="6588" y="54336"/>
                    <a:pt x="6857" y="54673"/>
                  </a:cubicBezTo>
                  <a:lnTo>
                    <a:pt x="6857" y="58303"/>
                  </a:lnTo>
                  <a:cubicBezTo>
                    <a:pt x="6521" y="58639"/>
                    <a:pt x="6857" y="59177"/>
                    <a:pt x="6454" y="59513"/>
                  </a:cubicBezTo>
                  <a:cubicBezTo>
                    <a:pt x="6454" y="60454"/>
                    <a:pt x="6588" y="61395"/>
                    <a:pt x="6857" y="62337"/>
                  </a:cubicBezTo>
                  <a:cubicBezTo>
                    <a:pt x="6588" y="62807"/>
                    <a:pt x="6588" y="63412"/>
                    <a:pt x="6857" y="63950"/>
                  </a:cubicBezTo>
                  <a:lnTo>
                    <a:pt x="6857" y="67042"/>
                  </a:lnTo>
                  <a:cubicBezTo>
                    <a:pt x="6656" y="67244"/>
                    <a:pt x="6588" y="67513"/>
                    <a:pt x="6656" y="67782"/>
                  </a:cubicBezTo>
                  <a:cubicBezTo>
                    <a:pt x="6656" y="68051"/>
                    <a:pt x="6723" y="68320"/>
                    <a:pt x="6790" y="68589"/>
                  </a:cubicBezTo>
                  <a:cubicBezTo>
                    <a:pt x="6790" y="69127"/>
                    <a:pt x="6857" y="69664"/>
                    <a:pt x="7059" y="70202"/>
                  </a:cubicBezTo>
                  <a:cubicBezTo>
                    <a:pt x="7395" y="70471"/>
                    <a:pt x="7328" y="70740"/>
                    <a:pt x="7059" y="71009"/>
                  </a:cubicBezTo>
                  <a:cubicBezTo>
                    <a:pt x="7059" y="71681"/>
                    <a:pt x="7126" y="72286"/>
                    <a:pt x="8000" y="72421"/>
                  </a:cubicBezTo>
                  <a:cubicBezTo>
                    <a:pt x="8202" y="72354"/>
                    <a:pt x="8336" y="72152"/>
                    <a:pt x="8471" y="71950"/>
                  </a:cubicBezTo>
                  <a:cubicBezTo>
                    <a:pt x="8605" y="71143"/>
                    <a:pt x="8605" y="70337"/>
                    <a:pt x="8471" y="69597"/>
                  </a:cubicBezTo>
                  <a:cubicBezTo>
                    <a:pt x="8269" y="66236"/>
                    <a:pt x="7664" y="62874"/>
                    <a:pt x="7933" y="59513"/>
                  </a:cubicBezTo>
                  <a:cubicBezTo>
                    <a:pt x="8202" y="55345"/>
                    <a:pt x="7933" y="51109"/>
                    <a:pt x="8202" y="46941"/>
                  </a:cubicBezTo>
                  <a:cubicBezTo>
                    <a:pt x="8605" y="39882"/>
                    <a:pt x="9748" y="32958"/>
                    <a:pt x="10689" y="25966"/>
                  </a:cubicBezTo>
                  <a:cubicBezTo>
                    <a:pt x="11160" y="22470"/>
                    <a:pt x="12908" y="19243"/>
                    <a:pt x="13378" y="15680"/>
                  </a:cubicBezTo>
                  <a:cubicBezTo>
                    <a:pt x="13983" y="13058"/>
                    <a:pt x="14723" y="10504"/>
                    <a:pt x="15664" y="8016"/>
                  </a:cubicBezTo>
                  <a:cubicBezTo>
                    <a:pt x="16605" y="5865"/>
                    <a:pt x="17547" y="3781"/>
                    <a:pt x="18488" y="1697"/>
                  </a:cubicBezTo>
                  <a:cubicBezTo>
                    <a:pt x="18555" y="1226"/>
                    <a:pt x="18488" y="823"/>
                    <a:pt x="18286" y="487"/>
                  </a:cubicBezTo>
                  <a:cubicBezTo>
                    <a:pt x="17729" y="129"/>
                    <a:pt x="17190" y="0"/>
                    <a:pt x="16661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0" name="Google Shape;14970;p17"/>
            <p:cNvSpPr/>
            <p:nvPr/>
          </p:nvSpPr>
          <p:spPr>
            <a:xfrm>
              <a:off x="2041050" y="1174275"/>
              <a:ext cx="258850" cy="605075"/>
            </a:xfrm>
            <a:custGeom>
              <a:avLst/>
              <a:gdLst/>
              <a:ahLst/>
              <a:cxnLst/>
              <a:rect l="l" t="t" r="r" b="b"/>
              <a:pathLst>
                <a:path w="10354" h="24203" extrusionOk="0">
                  <a:moveTo>
                    <a:pt x="1816" y="0"/>
                  </a:moveTo>
                  <a:lnTo>
                    <a:pt x="1480" y="67"/>
                  </a:lnTo>
                  <a:cubicBezTo>
                    <a:pt x="1345" y="202"/>
                    <a:pt x="1211" y="336"/>
                    <a:pt x="1143" y="538"/>
                  </a:cubicBezTo>
                  <a:cubicBezTo>
                    <a:pt x="337" y="7126"/>
                    <a:pt x="1" y="13782"/>
                    <a:pt x="202" y="20437"/>
                  </a:cubicBezTo>
                  <a:cubicBezTo>
                    <a:pt x="202" y="21042"/>
                    <a:pt x="202" y="21648"/>
                    <a:pt x="1009" y="21849"/>
                  </a:cubicBezTo>
                  <a:cubicBezTo>
                    <a:pt x="1278" y="20639"/>
                    <a:pt x="2085" y="19698"/>
                    <a:pt x="3160" y="19227"/>
                  </a:cubicBezTo>
                  <a:lnTo>
                    <a:pt x="3160" y="19227"/>
                  </a:lnTo>
                  <a:cubicBezTo>
                    <a:pt x="3564" y="19631"/>
                    <a:pt x="2891" y="20034"/>
                    <a:pt x="3429" y="20437"/>
                  </a:cubicBezTo>
                  <a:cubicBezTo>
                    <a:pt x="3783" y="20187"/>
                    <a:pt x="4118" y="20079"/>
                    <a:pt x="4435" y="20079"/>
                  </a:cubicBezTo>
                  <a:cubicBezTo>
                    <a:pt x="5142" y="20079"/>
                    <a:pt x="5763" y="20615"/>
                    <a:pt x="6320" y="21311"/>
                  </a:cubicBezTo>
                  <a:cubicBezTo>
                    <a:pt x="6656" y="21042"/>
                    <a:pt x="6656" y="20572"/>
                    <a:pt x="6522" y="20236"/>
                  </a:cubicBezTo>
                  <a:cubicBezTo>
                    <a:pt x="6320" y="19832"/>
                    <a:pt x="6320" y="19295"/>
                    <a:pt x="6791" y="19295"/>
                  </a:cubicBezTo>
                  <a:cubicBezTo>
                    <a:pt x="6831" y="19290"/>
                    <a:pt x="6868" y="19287"/>
                    <a:pt x="6904" y="19287"/>
                  </a:cubicBezTo>
                  <a:cubicBezTo>
                    <a:pt x="7348" y="19287"/>
                    <a:pt x="7463" y="19661"/>
                    <a:pt x="7463" y="20034"/>
                  </a:cubicBezTo>
                  <a:cubicBezTo>
                    <a:pt x="7463" y="20236"/>
                    <a:pt x="7328" y="20437"/>
                    <a:pt x="7328" y="20639"/>
                  </a:cubicBezTo>
                  <a:cubicBezTo>
                    <a:pt x="7328" y="20942"/>
                    <a:pt x="7442" y="21206"/>
                    <a:pt x="7669" y="21206"/>
                  </a:cubicBezTo>
                  <a:cubicBezTo>
                    <a:pt x="7744" y="21206"/>
                    <a:pt x="7833" y="21177"/>
                    <a:pt x="7933" y="21110"/>
                  </a:cubicBezTo>
                  <a:cubicBezTo>
                    <a:pt x="8267" y="20869"/>
                    <a:pt x="8514" y="20771"/>
                    <a:pt x="8702" y="20771"/>
                  </a:cubicBezTo>
                  <a:cubicBezTo>
                    <a:pt x="9196" y="20771"/>
                    <a:pt x="9285" y="21448"/>
                    <a:pt x="9480" y="21984"/>
                  </a:cubicBezTo>
                  <a:cubicBezTo>
                    <a:pt x="9681" y="22723"/>
                    <a:pt x="9144" y="23597"/>
                    <a:pt x="9950" y="24202"/>
                  </a:cubicBezTo>
                  <a:lnTo>
                    <a:pt x="9950" y="20639"/>
                  </a:lnTo>
                  <a:cubicBezTo>
                    <a:pt x="9614" y="15395"/>
                    <a:pt x="9614" y="10151"/>
                    <a:pt x="9883" y="4908"/>
                  </a:cubicBezTo>
                  <a:lnTo>
                    <a:pt x="9883" y="4034"/>
                  </a:lnTo>
                  <a:cubicBezTo>
                    <a:pt x="9816" y="4034"/>
                    <a:pt x="9816" y="4034"/>
                    <a:pt x="9816" y="3967"/>
                  </a:cubicBezTo>
                  <a:cubicBezTo>
                    <a:pt x="9749" y="3832"/>
                    <a:pt x="9816" y="3765"/>
                    <a:pt x="9883" y="3698"/>
                  </a:cubicBezTo>
                  <a:cubicBezTo>
                    <a:pt x="10018" y="3294"/>
                    <a:pt x="10354" y="2891"/>
                    <a:pt x="10018" y="2487"/>
                  </a:cubicBezTo>
                  <a:cubicBezTo>
                    <a:pt x="9730" y="1214"/>
                    <a:pt x="9618" y="769"/>
                    <a:pt x="9129" y="769"/>
                  </a:cubicBezTo>
                  <a:cubicBezTo>
                    <a:pt x="8819" y="769"/>
                    <a:pt x="8355" y="949"/>
                    <a:pt x="7597" y="1210"/>
                  </a:cubicBezTo>
                  <a:cubicBezTo>
                    <a:pt x="6970" y="1451"/>
                    <a:pt x="6100" y="1970"/>
                    <a:pt x="5461" y="1970"/>
                  </a:cubicBezTo>
                  <a:cubicBezTo>
                    <a:pt x="5209" y="1970"/>
                    <a:pt x="4993" y="1890"/>
                    <a:pt x="4841" y="1681"/>
                  </a:cubicBezTo>
                  <a:cubicBezTo>
                    <a:pt x="4034" y="538"/>
                    <a:pt x="2824" y="605"/>
                    <a:pt x="1816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1" name="Google Shape;14971;p17"/>
            <p:cNvSpPr/>
            <p:nvPr/>
          </p:nvSpPr>
          <p:spPr>
            <a:xfrm>
              <a:off x="2086425" y="966575"/>
              <a:ext cx="211800" cy="285050"/>
            </a:xfrm>
            <a:custGeom>
              <a:avLst/>
              <a:gdLst/>
              <a:ahLst/>
              <a:cxnLst/>
              <a:rect l="l" t="t" r="r" b="b"/>
              <a:pathLst>
                <a:path w="8472" h="11402" extrusionOk="0">
                  <a:moveTo>
                    <a:pt x="6915" y="1"/>
                  </a:moveTo>
                  <a:cubicBezTo>
                    <a:pt x="6653" y="1"/>
                    <a:pt x="6554" y="396"/>
                    <a:pt x="6455" y="644"/>
                  </a:cubicBezTo>
                  <a:cubicBezTo>
                    <a:pt x="5917" y="1652"/>
                    <a:pt x="4841" y="1047"/>
                    <a:pt x="4102" y="1518"/>
                  </a:cubicBezTo>
                  <a:cubicBezTo>
                    <a:pt x="3026" y="2190"/>
                    <a:pt x="1614" y="2325"/>
                    <a:pt x="875" y="3468"/>
                  </a:cubicBezTo>
                  <a:cubicBezTo>
                    <a:pt x="875" y="4005"/>
                    <a:pt x="875" y="4543"/>
                    <a:pt x="875" y="5148"/>
                  </a:cubicBezTo>
                  <a:cubicBezTo>
                    <a:pt x="270" y="6090"/>
                    <a:pt x="740" y="7367"/>
                    <a:pt x="1" y="8308"/>
                  </a:cubicBezTo>
                  <a:cubicBezTo>
                    <a:pt x="62" y="8737"/>
                    <a:pt x="179" y="9334"/>
                    <a:pt x="607" y="9334"/>
                  </a:cubicBezTo>
                  <a:cubicBezTo>
                    <a:pt x="649" y="9334"/>
                    <a:pt x="693" y="9328"/>
                    <a:pt x="740" y="9316"/>
                  </a:cubicBezTo>
                  <a:cubicBezTo>
                    <a:pt x="965" y="9257"/>
                    <a:pt x="1159" y="9229"/>
                    <a:pt x="1326" y="9229"/>
                  </a:cubicBezTo>
                  <a:cubicBezTo>
                    <a:pt x="2112" y="9229"/>
                    <a:pt x="2334" y="9842"/>
                    <a:pt x="2555" y="10728"/>
                  </a:cubicBezTo>
                  <a:cubicBezTo>
                    <a:pt x="2660" y="11183"/>
                    <a:pt x="2820" y="11402"/>
                    <a:pt x="3044" y="11402"/>
                  </a:cubicBezTo>
                  <a:cubicBezTo>
                    <a:pt x="3250" y="11402"/>
                    <a:pt x="3511" y="11217"/>
                    <a:pt x="3833" y="10863"/>
                  </a:cubicBezTo>
                  <a:cubicBezTo>
                    <a:pt x="4050" y="10646"/>
                    <a:pt x="4179" y="10166"/>
                    <a:pt x="4469" y="10166"/>
                  </a:cubicBezTo>
                  <a:cubicBezTo>
                    <a:pt x="4538" y="10166"/>
                    <a:pt x="4616" y="10193"/>
                    <a:pt x="4707" y="10258"/>
                  </a:cubicBezTo>
                  <a:cubicBezTo>
                    <a:pt x="4984" y="10492"/>
                    <a:pt x="5207" y="10585"/>
                    <a:pt x="5397" y="10585"/>
                  </a:cubicBezTo>
                  <a:cubicBezTo>
                    <a:pt x="5807" y="10585"/>
                    <a:pt x="6066" y="10154"/>
                    <a:pt x="6387" y="9787"/>
                  </a:cubicBezTo>
                  <a:cubicBezTo>
                    <a:pt x="6750" y="9424"/>
                    <a:pt x="6963" y="9225"/>
                    <a:pt x="7131" y="9225"/>
                  </a:cubicBezTo>
                  <a:cubicBezTo>
                    <a:pt x="7336" y="9225"/>
                    <a:pt x="7473" y="9524"/>
                    <a:pt x="7732" y="10190"/>
                  </a:cubicBezTo>
                  <a:cubicBezTo>
                    <a:pt x="7799" y="10392"/>
                    <a:pt x="7934" y="10594"/>
                    <a:pt x="8203" y="10795"/>
                  </a:cubicBezTo>
                  <a:cubicBezTo>
                    <a:pt x="8471" y="8174"/>
                    <a:pt x="7934" y="5484"/>
                    <a:pt x="8337" y="2863"/>
                  </a:cubicBezTo>
                  <a:cubicBezTo>
                    <a:pt x="8404" y="1854"/>
                    <a:pt x="8001" y="846"/>
                    <a:pt x="7261" y="173"/>
                  </a:cubicBezTo>
                  <a:cubicBezTo>
                    <a:pt x="7121" y="50"/>
                    <a:pt x="7008" y="1"/>
                    <a:pt x="691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2" name="Google Shape;14972;p17"/>
            <p:cNvSpPr/>
            <p:nvPr/>
          </p:nvSpPr>
          <p:spPr>
            <a:xfrm>
              <a:off x="3380575" y="1648075"/>
              <a:ext cx="242050" cy="250050"/>
            </a:xfrm>
            <a:custGeom>
              <a:avLst/>
              <a:gdLst/>
              <a:ahLst/>
              <a:cxnLst/>
              <a:rect l="l" t="t" r="r" b="b"/>
              <a:pathLst>
                <a:path w="9682" h="10002" extrusionOk="0">
                  <a:moveTo>
                    <a:pt x="894" y="0"/>
                  </a:moveTo>
                  <a:cubicBezTo>
                    <a:pt x="756" y="0"/>
                    <a:pt x="621" y="58"/>
                    <a:pt x="538" y="141"/>
                  </a:cubicBezTo>
                  <a:cubicBezTo>
                    <a:pt x="0" y="2897"/>
                    <a:pt x="605" y="5654"/>
                    <a:pt x="2084" y="7939"/>
                  </a:cubicBezTo>
                  <a:cubicBezTo>
                    <a:pt x="2955" y="9327"/>
                    <a:pt x="3966" y="10002"/>
                    <a:pt x="4967" y="10002"/>
                  </a:cubicBezTo>
                  <a:cubicBezTo>
                    <a:pt x="6052" y="10002"/>
                    <a:pt x="7126" y="9209"/>
                    <a:pt x="8000" y="7670"/>
                  </a:cubicBezTo>
                  <a:cubicBezTo>
                    <a:pt x="8471" y="6729"/>
                    <a:pt x="9681" y="6191"/>
                    <a:pt x="9681" y="4981"/>
                  </a:cubicBezTo>
                  <a:lnTo>
                    <a:pt x="9681" y="4981"/>
                  </a:lnTo>
                  <a:cubicBezTo>
                    <a:pt x="8471" y="5586"/>
                    <a:pt x="7933" y="6931"/>
                    <a:pt x="6858" y="7738"/>
                  </a:cubicBezTo>
                  <a:cubicBezTo>
                    <a:pt x="6554" y="7919"/>
                    <a:pt x="6361" y="8429"/>
                    <a:pt x="5931" y="8429"/>
                  </a:cubicBezTo>
                  <a:cubicBezTo>
                    <a:pt x="5884" y="8429"/>
                    <a:pt x="5835" y="8423"/>
                    <a:pt x="5782" y="8410"/>
                  </a:cubicBezTo>
                  <a:cubicBezTo>
                    <a:pt x="4908" y="8208"/>
                    <a:pt x="4101" y="8007"/>
                    <a:pt x="3294" y="7805"/>
                  </a:cubicBezTo>
                  <a:cubicBezTo>
                    <a:pt x="3160" y="7267"/>
                    <a:pt x="3832" y="6864"/>
                    <a:pt x="3631" y="6326"/>
                  </a:cubicBezTo>
                  <a:lnTo>
                    <a:pt x="3631" y="6326"/>
                  </a:lnTo>
                  <a:cubicBezTo>
                    <a:pt x="3156" y="6474"/>
                    <a:pt x="2877" y="6557"/>
                    <a:pt x="2709" y="6557"/>
                  </a:cubicBezTo>
                  <a:cubicBezTo>
                    <a:pt x="2496" y="6557"/>
                    <a:pt x="2458" y="6425"/>
                    <a:pt x="2420" y="6124"/>
                  </a:cubicBezTo>
                  <a:cubicBezTo>
                    <a:pt x="2353" y="5183"/>
                    <a:pt x="1748" y="4443"/>
                    <a:pt x="1883" y="3502"/>
                  </a:cubicBezTo>
                  <a:cubicBezTo>
                    <a:pt x="1910" y="3496"/>
                    <a:pt x="1936" y="3493"/>
                    <a:pt x="1960" y="3493"/>
                  </a:cubicBezTo>
                  <a:cubicBezTo>
                    <a:pt x="2350" y="3493"/>
                    <a:pt x="2272" y="4256"/>
                    <a:pt x="2616" y="4256"/>
                  </a:cubicBezTo>
                  <a:cubicBezTo>
                    <a:pt x="2712" y="4256"/>
                    <a:pt x="2842" y="4195"/>
                    <a:pt x="3026" y="4040"/>
                  </a:cubicBezTo>
                  <a:cubicBezTo>
                    <a:pt x="3496" y="3569"/>
                    <a:pt x="3160" y="3368"/>
                    <a:pt x="2891" y="2897"/>
                  </a:cubicBezTo>
                  <a:cubicBezTo>
                    <a:pt x="2152" y="2090"/>
                    <a:pt x="1547" y="1149"/>
                    <a:pt x="1143" y="74"/>
                  </a:cubicBezTo>
                  <a:cubicBezTo>
                    <a:pt x="1066" y="22"/>
                    <a:pt x="979" y="0"/>
                    <a:pt x="894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3" name="Google Shape;14973;p17"/>
            <p:cNvSpPr/>
            <p:nvPr/>
          </p:nvSpPr>
          <p:spPr>
            <a:xfrm>
              <a:off x="3357050" y="1195225"/>
              <a:ext cx="114300" cy="454700"/>
            </a:xfrm>
            <a:custGeom>
              <a:avLst/>
              <a:gdLst/>
              <a:ahLst/>
              <a:cxnLst/>
              <a:rect l="l" t="t" r="r" b="b"/>
              <a:pathLst>
                <a:path w="4572" h="18188" extrusionOk="0">
                  <a:moveTo>
                    <a:pt x="3558" y="0"/>
                  </a:moveTo>
                  <a:cubicBezTo>
                    <a:pt x="3500" y="0"/>
                    <a:pt x="3435" y="11"/>
                    <a:pt x="3361" y="36"/>
                  </a:cubicBezTo>
                  <a:cubicBezTo>
                    <a:pt x="2488" y="843"/>
                    <a:pt x="2622" y="1918"/>
                    <a:pt x="2353" y="2927"/>
                  </a:cubicBezTo>
                  <a:cubicBezTo>
                    <a:pt x="1815" y="5280"/>
                    <a:pt x="1882" y="7700"/>
                    <a:pt x="1143" y="9986"/>
                  </a:cubicBezTo>
                  <a:cubicBezTo>
                    <a:pt x="672" y="12742"/>
                    <a:pt x="0" y="15566"/>
                    <a:pt x="1681" y="18188"/>
                  </a:cubicBezTo>
                  <a:lnTo>
                    <a:pt x="2084" y="18188"/>
                  </a:lnTo>
                  <a:cubicBezTo>
                    <a:pt x="1748" y="16709"/>
                    <a:pt x="2420" y="15230"/>
                    <a:pt x="1950" y="13683"/>
                  </a:cubicBezTo>
                  <a:cubicBezTo>
                    <a:pt x="1614" y="12675"/>
                    <a:pt x="1815" y="11532"/>
                    <a:pt x="2488" y="10725"/>
                  </a:cubicBezTo>
                  <a:cubicBezTo>
                    <a:pt x="3361" y="9851"/>
                    <a:pt x="3630" y="8641"/>
                    <a:pt x="3294" y="7498"/>
                  </a:cubicBezTo>
                  <a:cubicBezTo>
                    <a:pt x="2824" y="6355"/>
                    <a:pt x="3160" y="5481"/>
                    <a:pt x="3294" y="4473"/>
                  </a:cubicBezTo>
                  <a:cubicBezTo>
                    <a:pt x="3630" y="3397"/>
                    <a:pt x="4572" y="2523"/>
                    <a:pt x="4101" y="1246"/>
                  </a:cubicBezTo>
                  <a:lnTo>
                    <a:pt x="4101" y="439"/>
                  </a:lnTo>
                  <a:cubicBezTo>
                    <a:pt x="3936" y="220"/>
                    <a:pt x="3816" y="0"/>
                    <a:pt x="3558" y="0"/>
                  </a:cubicBezTo>
                  <a:close/>
                </a:path>
              </a:pathLst>
            </a:custGeom>
            <a:solidFill>
              <a:srgbClr val="FAD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4" name="Google Shape;14974;p17"/>
            <p:cNvSpPr/>
            <p:nvPr/>
          </p:nvSpPr>
          <p:spPr>
            <a:xfrm>
              <a:off x="2649475" y="1120475"/>
              <a:ext cx="75650" cy="317675"/>
            </a:xfrm>
            <a:custGeom>
              <a:avLst/>
              <a:gdLst/>
              <a:ahLst/>
              <a:cxnLst/>
              <a:rect l="l" t="t" r="r" b="b"/>
              <a:pathLst>
                <a:path w="3026" h="12707" extrusionOk="0">
                  <a:moveTo>
                    <a:pt x="2891" y="1"/>
                  </a:moveTo>
                  <a:lnTo>
                    <a:pt x="2622" y="202"/>
                  </a:lnTo>
                  <a:lnTo>
                    <a:pt x="1076" y="1345"/>
                  </a:lnTo>
                  <a:cubicBezTo>
                    <a:pt x="2084" y="1816"/>
                    <a:pt x="2151" y="2287"/>
                    <a:pt x="1681" y="3228"/>
                  </a:cubicBezTo>
                  <a:cubicBezTo>
                    <a:pt x="1076" y="4438"/>
                    <a:pt x="0" y="5715"/>
                    <a:pt x="1210" y="7194"/>
                  </a:cubicBezTo>
                  <a:cubicBezTo>
                    <a:pt x="1210" y="7329"/>
                    <a:pt x="1210" y="7463"/>
                    <a:pt x="1210" y="7598"/>
                  </a:cubicBezTo>
                  <a:cubicBezTo>
                    <a:pt x="336" y="8942"/>
                    <a:pt x="941" y="10421"/>
                    <a:pt x="941" y="11900"/>
                  </a:cubicBezTo>
                  <a:cubicBezTo>
                    <a:pt x="740" y="12102"/>
                    <a:pt x="740" y="12438"/>
                    <a:pt x="941" y="12707"/>
                  </a:cubicBezTo>
                  <a:cubicBezTo>
                    <a:pt x="1076" y="12505"/>
                    <a:pt x="1277" y="12371"/>
                    <a:pt x="1277" y="12236"/>
                  </a:cubicBezTo>
                  <a:cubicBezTo>
                    <a:pt x="1748" y="8337"/>
                    <a:pt x="1882" y="4438"/>
                    <a:pt x="3025" y="673"/>
                  </a:cubicBezTo>
                  <a:cubicBezTo>
                    <a:pt x="3025" y="539"/>
                    <a:pt x="3025" y="404"/>
                    <a:pt x="3025" y="270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5" name="Google Shape;14975;p17"/>
            <p:cNvSpPr/>
            <p:nvPr/>
          </p:nvSpPr>
          <p:spPr>
            <a:xfrm>
              <a:off x="2683075" y="903675"/>
              <a:ext cx="100875" cy="181525"/>
            </a:xfrm>
            <a:custGeom>
              <a:avLst/>
              <a:gdLst/>
              <a:ahLst/>
              <a:cxnLst/>
              <a:rect l="l" t="t" r="r" b="b"/>
              <a:pathLst>
                <a:path w="4035" h="7261" extrusionOk="0">
                  <a:moveTo>
                    <a:pt x="4034" y="0"/>
                  </a:moveTo>
                  <a:lnTo>
                    <a:pt x="4034" y="0"/>
                  </a:lnTo>
                  <a:cubicBezTo>
                    <a:pt x="3160" y="135"/>
                    <a:pt x="2488" y="874"/>
                    <a:pt x="2555" y="1815"/>
                  </a:cubicBezTo>
                  <a:cubicBezTo>
                    <a:pt x="2555" y="2017"/>
                    <a:pt x="2891" y="2421"/>
                    <a:pt x="2555" y="2555"/>
                  </a:cubicBezTo>
                  <a:cubicBezTo>
                    <a:pt x="337" y="3429"/>
                    <a:pt x="1076" y="5782"/>
                    <a:pt x="1" y="7261"/>
                  </a:cubicBezTo>
                  <a:lnTo>
                    <a:pt x="1614" y="7261"/>
                  </a:lnTo>
                  <a:cubicBezTo>
                    <a:pt x="1816" y="7261"/>
                    <a:pt x="1883" y="6992"/>
                    <a:pt x="2018" y="6858"/>
                  </a:cubicBezTo>
                  <a:cubicBezTo>
                    <a:pt x="2623" y="5849"/>
                    <a:pt x="2421" y="4572"/>
                    <a:pt x="3228" y="3631"/>
                  </a:cubicBezTo>
                  <a:cubicBezTo>
                    <a:pt x="3026" y="2286"/>
                    <a:pt x="3698" y="1210"/>
                    <a:pt x="4034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6" name="Google Shape;14976;p17"/>
            <p:cNvSpPr/>
            <p:nvPr/>
          </p:nvSpPr>
          <p:spPr>
            <a:xfrm>
              <a:off x="3424275" y="962500"/>
              <a:ext cx="94125" cy="243725"/>
            </a:xfrm>
            <a:custGeom>
              <a:avLst/>
              <a:gdLst/>
              <a:ahLst/>
              <a:cxnLst/>
              <a:rect l="l" t="t" r="r" b="b"/>
              <a:pathLst>
                <a:path w="3765" h="9749" extrusionOk="0">
                  <a:moveTo>
                    <a:pt x="3765" y="0"/>
                  </a:moveTo>
                  <a:lnTo>
                    <a:pt x="3765" y="0"/>
                  </a:lnTo>
                  <a:cubicBezTo>
                    <a:pt x="3025" y="605"/>
                    <a:pt x="3025" y="1614"/>
                    <a:pt x="2757" y="2286"/>
                  </a:cubicBezTo>
                  <a:cubicBezTo>
                    <a:pt x="2488" y="2958"/>
                    <a:pt x="2488" y="3765"/>
                    <a:pt x="1883" y="4236"/>
                  </a:cubicBezTo>
                  <a:cubicBezTo>
                    <a:pt x="807" y="5782"/>
                    <a:pt x="0" y="7395"/>
                    <a:pt x="941" y="9278"/>
                  </a:cubicBezTo>
                  <a:lnTo>
                    <a:pt x="1412" y="9748"/>
                  </a:lnTo>
                  <a:lnTo>
                    <a:pt x="1546" y="9211"/>
                  </a:lnTo>
                  <a:cubicBezTo>
                    <a:pt x="1801" y="9346"/>
                    <a:pt x="2000" y="9405"/>
                    <a:pt x="2152" y="9405"/>
                  </a:cubicBezTo>
                  <a:cubicBezTo>
                    <a:pt x="2606" y="9405"/>
                    <a:pt x="2655" y="8890"/>
                    <a:pt x="2555" y="8337"/>
                  </a:cubicBezTo>
                  <a:cubicBezTo>
                    <a:pt x="2219" y="7059"/>
                    <a:pt x="2622" y="5849"/>
                    <a:pt x="2891" y="4572"/>
                  </a:cubicBezTo>
                  <a:cubicBezTo>
                    <a:pt x="3362" y="3093"/>
                    <a:pt x="3698" y="1547"/>
                    <a:pt x="3765" y="0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7" name="Google Shape;14977;p17"/>
            <p:cNvSpPr/>
            <p:nvPr/>
          </p:nvSpPr>
          <p:spPr>
            <a:xfrm>
              <a:off x="2627625" y="1416275"/>
              <a:ext cx="58850" cy="193325"/>
            </a:xfrm>
            <a:custGeom>
              <a:avLst/>
              <a:gdLst/>
              <a:ahLst/>
              <a:cxnLst/>
              <a:rect l="l" t="t" r="r" b="b"/>
              <a:pathLst>
                <a:path w="2354" h="7733" extrusionOk="0">
                  <a:moveTo>
                    <a:pt x="1748" y="1"/>
                  </a:moveTo>
                  <a:cubicBezTo>
                    <a:pt x="1479" y="673"/>
                    <a:pt x="0" y="942"/>
                    <a:pt x="807" y="1883"/>
                  </a:cubicBezTo>
                  <a:cubicBezTo>
                    <a:pt x="1614" y="2824"/>
                    <a:pt x="1345" y="3900"/>
                    <a:pt x="1277" y="4774"/>
                  </a:cubicBezTo>
                  <a:cubicBezTo>
                    <a:pt x="1210" y="5783"/>
                    <a:pt x="1412" y="6791"/>
                    <a:pt x="1815" y="7732"/>
                  </a:cubicBezTo>
                  <a:cubicBezTo>
                    <a:pt x="2219" y="7396"/>
                    <a:pt x="2017" y="6858"/>
                    <a:pt x="2084" y="6455"/>
                  </a:cubicBezTo>
                  <a:cubicBezTo>
                    <a:pt x="2353" y="4572"/>
                    <a:pt x="1815" y="2690"/>
                    <a:pt x="1748" y="875"/>
                  </a:cubicBezTo>
                  <a:lnTo>
                    <a:pt x="1748" y="1"/>
                  </a:ln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8" name="Google Shape;14978;p17"/>
            <p:cNvSpPr/>
            <p:nvPr/>
          </p:nvSpPr>
          <p:spPr>
            <a:xfrm>
              <a:off x="2276350" y="1296950"/>
              <a:ext cx="13475" cy="393325"/>
            </a:xfrm>
            <a:custGeom>
              <a:avLst/>
              <a:gdLst/>
              <a:ahLst/>
              <a:cxnLst/>
              <a:rect l="l" t="t" r="r" b="b"/>
              <a:pathLst>
                <a:path w="539" h="15733" extrusionOk="0">
                  <a:moveTo>
                    <a:pt x="471" y="1"/>
                  </a:moveTo>
                  <a:cubicBezTo>
                    <a:pt x="202" y="337"/>
                    <a:pt x="68" y="740"/>
                    <a:pt x="135" y="1144"/>
                  </a:cubicBezTo>
                  <a:lnTo>
                    <a:pt x="135" y="14455"/>
                  </a:lnTo>
                  <a:cubicBezTo>
                    <a:pt x="1" y="14925"/>
                    <a:pt x="202" y="15396"/>
                    <a:pt x="538" y="15732"/>
                  </a:cubicBezTo>
                  <a:cubicBezTo>
                    <a:pt x="538" y="13379"/>
                    <a:pt x="471" y="11026"/>
                    <a:pt x="471" y="8673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9" name="Google Shape;14979;p17"/>
            <p:cNvSpPr/>
            <p:nvPr/>
          </p:nvSpPr>
          <p:spPr>
            <a:xfrm>
              <a:off x="3432675" y="1223000"/>
              <a:ext cx="53800" cy="84075"/>
            </a:xfrm>
            <a:custGeom>
              <a:avLst/>
              <a:gdLst/>
              <a:ahLst/>
              <a:cxnLst/>
              <a:rect l="l" t="t" r="r" b="b"/>
              <a:pathLst>
                <a:path w="2152" h="3363" extrusionOk="0">
                  <a:moveTo>
                    <a:pt x="1076" y="135"/>
                  </a:moveTo>
                  <a:cubicBezTo>
                    <a:pt x="807" y="1211"/>
                    <a:pt x="0" y="2152"/>
                    <a:pt x="269" y="3362"/>
                  </a:cubicBezTo>
                  <a:cubicBezTo>
                    <a:pt x="2017" y="2623"/>
                    <a:pt x="1950" y="2623"/>
                    <a:pt x="2084" y="875"/>
                  </a:cubicBezTo>
                  <a:cubicBezTo>
                    <a:pt x="2152" y="1"/>
                    <a:pt x="1547" y="202"/>
                    <a:pt x="1076" y="135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0" name="Google Shape;14980;p17"/>
            <p:cNvSpPr/>
            <p:nvPr/>
          </p:nvSpPr>
          <p:spPr>
            <a:xfrm>
              <a:off x="3871325" y="870225"/>
              <a:ext cx="63900" cy="136000"/>
            </a:xfrm>
            <a:custGeom>
              <a:avLst/>
              <a:gdLst/>
              <a:ahLst/>
              <a:cxnLst/>
              <a:rect l="l" t="t" r="r" b="b"/>
              <a:pathLst>
                <a:path w="2556" h="5440" extrusionOk="0">
                  <a:moveTo>
                    <a:pt x="1910" y="0"/>
                  </a:moveTo>
                  <a:cubicBezTo>
                    <a:pt x="1816" y="0"/>
                    <a:pt x="1767" y="49"/>
                    <a:pt x="1816" y="195"/>
                  </a:cubicBezTo>
                  <a:cubicBezTo>
                    <a:pt x="2152" y="1473"/>
                    <a:pt x="1278" y="2280"/>
                    <a:pt x="875" y="3086"/>
                  </a:cubicBezTo>
                  <a:cubicBezTo>
                    <a:pt x="471" y="3826"/>
                    <a:pt x="1" y="4633"/>
                    <a:pt x="539" y="5439"/>
                  </a:cubicBezTo>
                  <a:cubicBezTo>
                    <a:pt x="1278" y="3691"/>
                    <a:pt x="2287" y="2078"/>
                    <a:pt x="2555" y="195"/>
                  </a:cubicBezTo>
                  <a:cubicBezTo>
                    <a:pt x="2384" y="153"/>
                    <a:pt x="2076" y="0"/>
                    <a:pt x="1910" y="0"/>
                  </a:cubicBezTo>
                  <a:close/>
                </a:path>
              </a:pathLst>
            </a:custGeom>
            <a:solidFill>
              <a:srgbClr val="FCE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1" name="Google Shape;14981;p17"/>
            <p:cNvSpPr/>
            <p:nvPr/>
          </p:nvSpPr>
          <p:spPr>
            <a:xfrm>
              <a:off x="3481400" y="1757475"/>
              <a:ext cx="35325" cy="47200"/>
            </a:xfrm>
            <a:custGeom>
              <a:avLst/>
              <a:gdLst/>
              <a:ahLst/>
              <a:cxnLst/>
              <a:rect l="l" t="t" r="r" b="b"/>
              <a:pathLst>
                <a:path w="1413" h="1888" extrusionOk="0">
                  <a:moveTo>
                    <a:pt x="606" y="0"/>
                  </a:moveTo>
                  <a:cubicBezTo>
                    <a:pt x="203" y="0"/>
                    <a:pt x="1" y="538"/>
                    <a:pt x="68" y="941"/>
                  </a:cubicBezTo>
                  <a:cubicBezTo>
                    <a:pt x="68" y="1324"/>
                    <a:pt x="189" y="1888"/>
                    <a:pt x="717" y="1888"/>
                  </a:cubicBezTo>
                  <a:cubicBezTo>
                    <a:pt x="746" y="1888"/>
                    <a:pt x="776" y="1886"/>
                    <a:pt x="808" y="1883"/>
                  </a:cubicBezTo>
                  <a:cubicBezTo>
                    <a:pt x="1211" y="1883"/>
                    <a:pt x="1278" y="1345"/>
                    <a:pt x="1413" y="1009"/>
                  </a:cubicBezTo>
                  <a:cubicBezTo>
                    <a:pt x="1346" y="471"/>
                    <a:pt x="1009" y="0"/>
                    <a:pt x="606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2" name="Google Shape;14982;p17"/>
            <p:cNvSpPr/>
            <p:nvPr/>
          </p:nvSpPr>
          <p:spPr>
            <a:xfrm>
              <a:off x="2535175" y="2209575"/>
              <a:ext cx="35325" cy="70625"/>
            </a:xfrm>
            <a:custGeom>
              <a:avLst/>
              <a:gdLst/>
              <a:ahLst/>
              <a:cxnLst/>
              <a:rect l="l" t="t" r="r" b="b"/>
              <a:pathLst>
                <a:path w="1413" h="2825" extrusionOk="0">
                  <a:moveTo>
                    <a:pt x="471" y="1"/>
                  </a:moveTo>
                  <a:cubicBezTo>
                    <a:pt x="270" y="1211"/>
                    <a:pt x="1" y="2017"/>
                    <a:pt x="807" y="2824"/>
                  </a:cubicBezTo>
                  <a:cubicBezTo>
                    <a:pt x="1412" y="1950"/>
                    <a:pt x="1278" y="740"/>
                    <a:pt x="471" y="1"/>
                  </a:cubicBezTo>
                  <a:close/>
                </a:path>
              </a:pathLst>
            </a:custGeom>
            <a:solidFill>
              <a:srgbClr val="FC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3" name="Google Shape;14983;p17"/>
            <p:cNvSpPr/>
            <p:nvPr/>
          </p:nvSpPr>
          <p:spPr>
            <a:xfrm>
              <a:off x="2188950" y="981825"/>
              <a:ext cx="60525" cy="29825"/>
            </a:xfrm>
            <a:custGeom>
              <a:avLst/>
              <a:gdLst/>
              <a:ahLst/>
              <a:cxnLst/>
              <a:rect l="l" t="t" r="r" b="b"/>
              <a:pathLst>
                <a:path w="2421" h="1193" extrusionOk="0">
                  <a:moveTo>
                    <a:pt x="1963" y="1"/>
                  </a:moveTo>
                  <a:cubicBezTo>
                    <a:pt x="1200" y="1"/>
                    <a:pt x="506" y="290"/>
                    <a:pt x="1" y="908"/>
                  </a:cubicBezTo>
                  <a:cubicBezTo>
                    <a:pt x="700" y="1083"/>
                    <a:pt x="1140" y="1193"/>
                    <a:pt x="1444" y="1193"/>
                  </a:cubicBezTo>
                  <a:cubicBezTo>
                    <a:pt x="1957" y="1193"/>
                    <a:pt x="2083" y="879"/>
                    <a:pt x="2421" y="34"/>
                  </a:cubicBezTo>
                  <a:cubicBezTo>
                    <a:pt x="2266" y="12"/>
                    <a:pt x="2113" y="1"/>
                    <a:pt x="1963" y="1"/>
                  </a:cubicBezTo>
                  <a:close/>
                </a:path>
              </a:pathLst>
            </a:custGeom>
            <a:solidFill>
              <a:srgbClr val="F4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4" name="Google Shape;14984;p17"/>
            <p:cNvSpPr/>
            <p:nvPr/>
          </p:nvSpPr>
          <p:spPr>
            <a:xfrm>
              <a:off x="2720050" y="1075100"/>
              <a:ext cx="18525" cy="52125"/>
            </a:xfrm>
            <a:custGeom>
              <a:avLst/>
              <a:gdLst/>
              <a:ahLst/>
              <a:cxnLst/>
              <a:rect l="l" t="t" r="r" b="b"/>
              <a:pathLst>
                <a:path w="741" h="2085" extrusionOk="0">
                  <a:moveTo>
                    <a:pt x="539" y="1"/>
                  </a:moveTo>
                  <a:lnTo>
                    <a:pt x="68" y="404"/>
                  </a:lnTo>
                  <a:lnTo>
                    <a:pt x="68" y="1547"/>
                  </a:lnTo>
                  <a:cubicBezTo>
                    <a:pt x="68" y="1547"/>
                    <a:pt x="1" y="1614"/>
                    <a:pt x="1" y="1681"/>
                  </a:cubicBezTo>
                  <a:cubicBezTo>
                    <a:pt x="1" y="1816"/>
                    <a:pt x="1" y="1883"/>
                    <a:pt x="68" y="1950"/>
                  </a:cubicBezTo>
                  <a:lnTo>
                    <a:pt x="202" y="2085"/>
                  </a:lnTo>
                  <a:cubicBezTo>
                    <a:pt x="740" y="1412"/>
                    <a:pt x="404" y="673"/>
                    <a:pt x="539" y="1"/>
                  </a:cubicBez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5" name="Google Shape;14985;p17"/>
            <p:cNvSpPr/>
            <p:nvPr/>
          </p:nvSpPr>
          <p:spPr>
            <a:xfrm>
              <a:off x="2284750" y="1268375"/>
              <a:ext cx="3400" cy="8425"/>
            </a:xfrm>
            <a:custGeom>
              <a:avLst/>
              <a:gdLst/>
              <a:ahLst/>
              <a:cxnLst/>
              <a:rect l="l" t="t" r="r" b="b"/>
              <a:pathLst>
                <a:path w="136" h="337" extrusionOk="0">
                  <a:moveTo>
                    <a:pt x="135" y="1"/>
                  </a:moveTo>
                  <a:lnTo>
                    <a:pt x="1" y="68"/>
                  </a:lnTo>
                  <a:cubicBezTo>
                    <a:pt x="1" y="135"/>
                    <a:pt x="68" y="203"/>
                    <a:pt x="135" y="337"/>
                  </a:cubicBezTo>
                  <a:cubicBezTo>
                    <a:pt x="135" y="203"/>
                    <a:pt x="135" y="68"/>
                    <a:pt x="13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6" name="Google Shape;14986;p17"/>
            <p:cNvSpPr/>
            <p:nvPr/>
          </p:nvSpPr>
          <p:spPr>
            <a:xfrm>
              <a:off x="2713325" y="11137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337" y="1"/>
                  </a:moveTo>
                  <a:lnTo>
                    <a:pt x="1" y="404"/>
                  </a:lnTo>
                  <a:lnTo>
                    <a:pt x="337" y="404"/>
                  </a:lnTo>
                  <a:cubicBezTo>
                    <a:pt x="404" y="270"/>
                    <a:pt x="404" y="135"/>
                    <a:pt x="337" y="1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7" name="Google Shape;14987;p17"/>
            <p:cNvSpPr/>
            <p:nvPr/>
          </p:nvSpPr>
          <p:spPr>
            <a:xfrm>
              <a:off x="2999050" y="1438125"/>
              <a:ext cx="579875" cy="833175"/>
            </a:xfrm>
            <a:custGeom>
              <a:avLst/>
              <a:gdLst/>
              <a:ahLst/>
              <a:cxnLst/>
              <a:rect l="l" t="t" r="r" b="b"/>
              <a:pathLst>
                <a:path w="23195" h="33327" extrusionOk="0">
                  <a:moveTo>
                    <a:pt x="16001" y="1"/>
                  </a:moveTo>
                  <a:lnTo>
                    <a:pt x="16001" y="1"/>
                  </a:lnTo>
                  <a:cubicBezTo>
                    <a:pt x="13932" y="1218"/>
                    <a:pt x="13350" y="2214"/>
                    <a:pt x="14106" y="3689"/>
                  </a:cubicBezTo>
                  <a:lnTo>
                    <a:pt x="14106" y="3689"/>
                  </a:lnTo>
                  <a:cubicBezTo>
                    <a:pt x="13712" y="3175"/>
                    <a:pt x="13141" y="2826"/>
                    <a:pt x="12774" y="2354"/>
                  </a:cubicBezTo>
                  <a:cubicBezTo>
                    <a:pt x="11809" y="996"/>
                    <a:pt x="11224" y="321"/>
                    <a:pt x="10544" y="321"/>
                  </a:cubicBezTo>
                  <a:cubicBezTo>
                    <a:pt x="9945" y="321"/>
                    <a:pt x="9273" y="844"/>
                    <a:pt x="8202" y="1883"/>
                  </a:cubicBezTo>
                  <a:cubicBezTo>
                    <a:pt x="7863" y="2223"/>
                    <a:pt x="7523" y="2632"/>
                    <a:pt x="7134" y="2632"/>
                  </a:cubicBezTo>
                  <a:cubicBezTo>
                    <a:pt x="6983" y="2632"/>
                    <a:pt x="6825" y="2571"/>
                    <a:pt x="6656" y="2421"/>
                  </a:cubicBezTo>
                  <a:cubicBezTo>
                    <a:pt x="6100" y="1890"/>
                    <a:pt x="5562" y="1701"/>
                    <a:pt x="5033" y="1701"/>
                  </a:cubicBezTo>
                  <a:cubicBezTo>
                    <a:pt x="4156" y="1701"/>
                    <a:pt x="3301" y="2220"/>
                    <a:pt x="2421" y="2556"/>
                  </a:cubicBezTo>
                  <a:cubicBezTo>
                    <a:pt x="1950" y="3161"/>
                    <a:pt x="1681" y="3833"/>
                    <a:pt x="1547" y="4572"/>
                  </a:cubicBezTo>
                  <a:cubicBezTo>
                    <a:pt x="1345" y="6589"/>
                    <a:pt x="1345" y="8606"/>
                    <a:pt x="1076" y="10623"/>
                  </a:cubicBezTo>
                  <a:cubicBezTo>
                    <a:pt x="202" y="16472"/>
                    <a:pt x="538" y="22388"/>
                    <a:pt x="202" y="28237"/>
                  </a:cubicBezTo>
                  <a:cubicBezTo>
                    <a:pt x="1" y="29245"/>
                    <a:pt x="202" y="30254"/>
                    <a:pt x="673" y="31195"/>
                  </a:cubicBezTo>
                  <a:cubicBezTo>
                    <a:pt x="718" y="31217"/>
                    <a:pt x="769" y="31226"/>
                    <a:pt x="824" y="31226"/>
                  </a:cubicBezTo>
                  <a:cubicBezTo>
                    <a:pt x="1056" y="31226"/>
                    <a:pt x="1360" y="31063"/>
                    <a:pt x="1593" y="31063"/>
                  </a:cubicBezTo>
                  <a:cubicBezTo>
                    <a:pt x="1799" y="31063"/>
                    <a:pt x="1950" y="31190"/>
                    <a:pt x="1950" y="31665"/>
                  </a:cubicBezTo>
                  <a:cubicBezTo>
                    <a:pt x="2049" y="31764"/>
                    <a:pt x="2147" y="31826"/>
                    <a:pt x="2219" y="31826"/>
                  </a:cubicBezTo>
                  <a:cubicBezTo>
                    <a:pt x="2245" y="31826"/>
                    <a:pt x="2268" y="31818"/>
                    <a:pt x="2286" y="31800"/>
                  </a:cubicBezTo>
                  <a:cubicBezTo>
                    <a:pt x="3425" y="31289"/>
                    <a:pt x="4563" y="30894"/>
                    <a:pt x="5715" y="30894"/>
                  </a:cubicBezTo>
                  <a:cubicBezTo>
                    <a:pt x="6536" y="30894"/>
                    <a:pt x="7363" y="31095"/>
                    <a:pt x="8202" y="31598"/>
                  </a:cubicBezTo>
                  <a:cubicBezTo>
                    <a:pt x="8337" y="30119"/>
                    <a:pt x="7597" y="28640"/>
                    <a:pt x="8001" y="27161"/>
                  </a:cubicBezTo>
                  <a:cubicBezTo>
                    <a:pt x="7597" y="25749"/>
                    <a:pt x="8270" y="25010"/>
                    <a:pt x="9412" y="24472"/>
                  </a:cubicBezTo>
                  <a:lnTo>
                    <a:pt x="9883" y="24270"/>
                  </a:lnTo>
                  <a:cubicBezTo>
                    <a:pt x="10118" y="24182"/>
                    <a:pt x="10365" y="24133"/>
                    <a:pt x="10609" y="24133"/>
                  </a:cubicBezTo>
                  <a:cubicBezTo>
                    <a:pt x="10923" y="24133"/>
                    <a:pt x="11231" y="24215"/>
                    <a:pt x="11497" y="24405"/>
                  </a:cubicBezTo>
                  <a:cubicBezTo>
                    <a:pt x="12303" y="24875"/>
                    <a:pt x="12908" y="25615"/>
                    <a:pt x="13177" y="26489"/>
                  </a:cubicBezTo>
                  <a:cubicBezTo>
                    <a:pt x="13312" y="26623"/>
                    <a:pt x="13379" y="26825"/>
                    <a:pt x="13446" y="26959"/>
                  </a:cubicBezTo>
                  <a:cubicBezTo>
                    <a:pt x="14051" y="27968"/>
                    <a:pt x="14118" y="29245"/>
                    <a:pt x="13648" y="30321"/>
                  </a:cubicBezTo>
                  <a:cubicBezTo>
                    <a:pt x="13446" y="31060"/>
                    <a:pt x="13043" y="31800"/>
                    <a:pt x="13513" y="32539"/>
                  </a:cubicBezTo>
                  <a:cubicBezTo>
                    <a:pt x="13854" y="32698"/>
                    <a:pt x="14134" y="32767"/>
                    <a:pt x="14367" y="32767"/>
                  </a:cubicBezTo>
                  <a:cubicBezTo>
                    <a:pt x="15517" y="32767"/>
                    <a:pt x="15566" y="31103"/>
                    <a:pt x="16404" y="30321"/>
                  </a:cubicBezTo>
                  <a:lnTo>
                    <a:pt x="16404" y="30321"/>
                  </a:lnTo>
                  <a:cubicBezTo>
                    <a:pt x="16135" y="31329"/>
                    <a:pt x="15396" y="32001"/>
                    <a:pt x="16202" y="32808"/>
                  </a:cubicBezTo>
                  <a:cubicBezTo>
                    <a:pt x="16523" y="33083"/>
                    <a:pt x="16968" y="33326"/>
                    <a:pt x="17347" y="33326"/>
                  </a:cubicBezTo>
                  <a:cubicBezTo>
                    <a:pt x="17524" y="33326"/>
                    <a:pt x="17687" y="33273"/>
                    <a:pt x="17816" y="33144"/>
                  </a:cubicBezTo>
                  <a:cubicBezTo>
                    <a:pt x="18959" y="32136"/>
                    <a:pt x="20572" y="31531"/>
                    <a:pt x="20908" y="29783"/>
                  </a:cubicBezTo>
                  <a:cubicBezTo>
                    <a:pt x="21043" y="29380"/>
                    <a:pt x="21177" y="28976"/>
                    <a:pt x="21312" y="28640"/>
                  </a:cubicBezTo>
                  <a:cubicBezTo>
                    <a:pt x="21984" y="27497"/>
                    <a:pt x="20774" y="26758"/>
                    <a:pt x="20707" y="25682"/>
                  </a:cubicBezTo>
                  <a:cubicBezTo>
                    <a:pt x="20707" y="25323"/>
                    <a:pt x="20318" y="25323"/>
                    <a:pt x="19900" y="25323"/>
                  </a:cubicBezTo>
                  <a:cubicBezTo>
                    <a:pt x="19691" y="25323"/>
                    <a:pt x="19474" y="25323"/>
                    <a:pt x="19295" y="25279"/>
                  </a:cubicBezTo>
                  <a:cubicBezTo>
                    <a:pt x="18488" y="25144"/>
                    <a:pt x="18152" y="24472"/>
                    <a:pt x="18690" y="23800"/>
                  </a:cubicBezTo>
                  <a:cubicBezTo>
                    <a:pt x="19833" y="22590"/>
                    <a:pt x="19093" y="21379"/>
                    <a:pt x="18757" y="20169"/>
                  </a:cubicBezTo>
                  <a:cubicBezTo>
                    <a:pt x="18488" y="19228"/>
                    <a:pt x="18555" y="18959"/>
                    <a:pt x="19631" y="18825"/>
                  </a:cubicBezTo>
                  <a:cubicBezTo>
                    <a:pt x="19855" y="18825"/>
                    <a:pt x="20109" y="18616"/>
                    <a:pt x="20353" y="18616"/>
                  </a:cubicBezTo>
                  <a:cubicBezTo>
                    <a:pt x="20475" y="18616"/>
                    <a:pt x="20595" y="18668"/>
                    <a:pt x="20707" y="18825"/>
                  </a:cubicBezTo>
                  <a:cubicBezTo>
                    <a:pt x="20841" y="19295"/>
                    <a:pt x="20169" y="19766"/>
                    <a:pt x="20707" y="20237"/>
                  </a:cubicBezTo>
                  <a:cubicBezTo>
                    <a:pt x="22186" y="19363"/>
                    <a:pt x="23127" y="17749"/>
                    <a:pt x="23194" y="16001"/>
                  </a:cubicBezTo>
                  <a:lnTo>
                    <a:pt x="23194" y="16001"/>
                  </a:lnTo>
                  <a:cubicBezTo>
                    <a:pt x="22724" y="16270"/>
                    <a:pt x="22522" y="16808"/>
                    <a:pt x="22119" y="17211"/>
                  </a:cubicBezTo>
                  <a:cubicBezTo>
                    <a:pt x="21557" y="17707"/>
                    <a:pt x="21093" y="17943"/>
                    <a:pt x="20606" y="17943"/>
                  </a:cubicBezTo>
                  <a:cubicBezTo>
                    <a:pt x="20103" y="17943"/>
                    <a:pt x="19575" y="17690"/>
                    <a:pt x="18892" y="17211"/>
                  </a:cubicBezTo>
                  <a:cubicBezTo>
                    <a:pt x="17883" y="16472"/>
                    <a:pt x="17144" y="15396"/>
                    <a:pt x="16808" y="14119"/>
                  </a:cubicBezTo>
                  <a:cubicBezTo>
                    <a:pt x="16270" y="12304"/>
                    <a:pt x="16001" y="10354"/>
                    <a:pt x="16001" y="8472"/>
                  </a:cubicBezTo>
                  <a:cubicBezTo>
                    <a:pt x="15396" y="5648"/>
                    <a:pt x="15396" y="2757"/>
                    <a:pt x="16001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8" name="Google Shape;14988;p17"/>
            <p:cNvSpPr/>
            <p:nvPr/>
          </p:nvSpPr>
          <p:spPr>
            <a:xfrm>
              <a:off x="3488125" y="1855625"/>
              <a:ext cx="405075" cy="947050"/>
            </a:xfrm>
            <a:custGeom>
              <a:avLst/>
              <a:gdLst/>
              <a:ahLst/>
              <a:cxnLst/>
              <a:rect l="l" t="t" r="r" b="b"/>
              <a:pathLst>
                <a:path w="16203" h="37882" extrusionOk="0">
                  <a:moveTo>
                    <a:pt x="13781" y="0"/>
                  </a:moveTo>
                  <a:cubicBezTo>
                    <a:pt x="13454" y="0"/>
                    <a:pt x="13119" y="16"/>
                    <a:pt x="12774" y="41"/>
                  </a:cubicBezTo>
                  <a:cubicBezTo>
                    <a:pt x="12774" y="41"/>
                    <a:pt x="12640" y="242"/>
                    <a:pt x="12640" y="377"/>
                  </a:cubicBezTo>
                  <a:cubicBezTo>
                    <a:pt x="12774" y="1318"/>
                    <a:pt x="12236" y="1721"/>
                    <a:pt x="11362" y="2125"/>
                  </a:cubicBezTo>
                  <a:cubicBezTo>
                    <a:pt x="10690" y="2461"/>
                    <a:pt x="10152" y="2931"/>
                    <a:pt x="9682" y="3537"/>
                  </a:cubicBezTo>
                  <a:cubicBezTo>
                    <a:pt x="9211" y="4142"/>
                    <a:pt x="8808" y="4881"/>
                    <a:pt x="9682" y="5486"/>
                  </a:cubicBezTo>
                  <a:cubicBezTo>
                    <a:pt x="9144" y="6293"/>
                    <a:pt x="9749" y="6898"/>
                    <a:pt x="10085" y="7503"/>
                  </a:cubicBezTo>
                  <a:cubicBezTo>
                    <a:pt x="10690" y="8713"/>
                    <a:pt x="10623" y="10125"/>
                    <a:pt x="10018" y="11335"/>
                  </a:cubicBezTo>
                  <a:cubicBezTo>
                    <a:pt x="9547" y="12411"/>
                    <a:pt x="9009" y="13486"/>
                    <a:pt x="8337" y="14495"/>
                  </a:cubicBezTo>
                  <a:cubicBezTo>
                    <a:pt x="8079" y="14855"/>
                    <a:pt x="8098" y="15611"/>
                    <a:pt x="7576" y="15611"/>
                  </a:cubicBezTo>
                  <a:cubicBezTo>
                    <a:pt x="7417" y="15611"/>
                    <a:pt x="7208" y="15541"/>
                    <a:pt x="6925" y="15369"/>
                  </a:cubicBezTo>
                  <a:cubicBezTo>
                    <a:pt x="6889" y="15354"/>
                    <a:pt x="6854" y="15348"/>
                    <a:pt x="6818" y="15348"/>
                  </a:cubicBezTo>
                  <a:cubicBezTo>
                    <a:pt x="6520" y="15348"/>
                    <a:pt x="6246" y="15815"/>
                    <a:pt x="6186" y="16175"/>
                  </a:cubicBezTo>
                  <a:cubicBezTo>
                    <a:pt x="5984" y="17184"/>
                    <a:pt x="5177" y="17991"/>
                    <a:pt x="4169" y="18259"/>
                  </a:cubicBezTo>
                  <a:cubicBezTo>
                    <a:pt x="2421" y="18865"/>
                    <a:pt x="1950" y="19940"/>
                    <a:pt x="2556" y="21621"/>
                  </a:cubicBezTo>
                  <a:cubicBezTo>
                    <a:pt x="2757" y="22293"/>
                    <a:pt x="3026" y="22898"/>
                    <a:pt x="3429" y="23436"/>
                  </a:cubicBezTo>
                  <a:cubicBezTo>
                    <a:pt x="5379" y="27537"/>
                    <a:pt x="4774" y="31369"/>
                    <a:pt x="1547" y="34193"/>
                  </a:cubicBezTo>
                  <a:cubicBezTo>
                    <a:pt x="1077" y="34798"/>
                    <a:pt x="1" y="35067"/>
                    <a:pt x="68" y="36142"/>
                  </a:cubicBezTo>
                  <a:cubicBezTo>
                    <a:pt x="336" y="36331"/>
                    <a:pt x="567" y="36406"/>
                    <a:pt x="774" y="36406"/>
                  </a:cubicBezTo>
                  <a:cubicBezTo>
                    <a:pt x="1450" y="36406"/>
                    <a:pt x="1871" y="35609"/>
                    <a:pt x="2488" y="35403"/>
                  </a:cubicBezTo>
                  <a:lnTo>
                    <a:pt x="2488" y="35403"/>
                  </a:lnTo>
                  <a:cubicBezTo>
                    <a:pt x="1480" y="36209"/>
                    <a:pt x="2085" y="36680"/>
                    <a:pt x="2892" y="36949"/>
                  </a:cubicBezTo>
                  <a:cubicBezTo>
                    <a:pt x="3766" y="37218"/>
                    <a:pt x="4774" y="36949"/>
                    <a:pt x="5446" y="37823"/>
                  </a:cubicBezTo>
                  <a:cubicBezTo>
                    <a:pt x="5588" y="37863"/>
                    <a:pt x="5722" y="37881"/>
                    <a:pt x="5851" y="37881"/>
                  </a:cubicBezTo>
                  <a:cubicBezTo>
                    <a:pt x="6575" y="37881"/>
                    <a:pt x="7114" y="37322"/>
                    <a:pt x="7799" y="37151"/>
                  </a:cubicBezTo>
                  <a:cubicBezTo>
                    <a:pt x="10018" y="35739"/>
                    <a:pt x="12505" y="34798"/>
                    <a:pt x="14320" y="32915"/>
                  </a:cubicBezTo>
                  <a:cubicBezTo>
                    <a:pt x="14388" y="32512"/>
                    <a:pt x="14388" y="32108"/>
                    <a:pt x="13850" y="32041"/>
                  </a:cubicBezTo>
                  <a:cubicBezTo>
                    <a:pt x="12707" y="30495"/>
                    <a:pt x="12236" y="28613"/>
                    <a:pt x="12505" y="26730"/>
                  </a:cubicBezTo>
                  <a:cubicBezTo>
                    <a:pt x="12640" y="26125"/>
                    <a:pt x="12640" y="25520"/>
                    <a:pt x="12438" y="24982"/>
                  </a:cubicBezTo>
                  <a:cubicBezTo>
                    <a:pt x="12236" y="24579"/>
                    <a:pt x="12035" y="24108"/>
                    <a:pt x="12371" y="23839"/>
                  </a:cubicBezTo>
                  <a:cubicBezTo>
                    <a:pt x="13110" y="22965"/>
                    <a:pt x="12640" y="22091"/>
                    <a:pt x="12640" y="21218"/>
                  </a:cubicBezTo>
                  <a:cubicBezTo>
                    <a:pt x="12572" y="18663"/>
                    <a:pt x="12304" y="16175"/>
                    <a:pt x="12976" y="13621"/>
                  </a:cubicBezTo>
                  <a:cubicBezTo>
                    <a:pt x="13245" y="12612"/>
                    <a:pt x="13917" y="11604"/>
                    <a:pt x="13850" y="10663"/>
                  </a:cubicBezTo>
                  <a:cubicBezTo>
                    <a:pt x="13850" y="9184"/>
                    <a:pt x="14051" y="7772"/>
                    <a:pt x="14455" y="6360"/>
                  </a:cubicBezTo>
                  <a:cubicBezTo>
                    <a:pt x="14791" y="5150"/>
                    <a:pt x="14791" y="3940"/>
                    <a:pt x="13648" y="3066"/>
                  </a:cubicBezTo>
                  <a:cubicBezTo>
                    <a:pt x="13312" y="2931"/>
                    <a:pt x="13110" y="2595"/>
                    <a:pt x="13110" y="2259"/>
                  </a:cubicBezTo>
                  <a:cubicBezTo>
                    <a:pt x="13110" y="1990"/>
                    <a:pt x="13245" y="1721"/>
                    <a:pt x="13379" y="1520"/>
                  </a:cubicBezTo>
                  <a:cubicBezTo>
                    <a:pt x="13500" y="1439"/>
                    <a:pt x="13586" y="1407"/>
                    <a:pt x="13649" y="1407"/>
                  </a:cubicBezTo>
                  <a:cubicBezTo>
                    <a:pt x="13898" y="1407"/>
                    <a:pt x="13769" y="1923"/>
                    <a:pt x="13984" y="1923"/>
                  </a:cubicBezTo>
                  <a:cubicBezTo>
                    <a:pt x="14018" y="1921"/>
                    <a:pt x="14051" y="1920"/>
                    <a:pt x="14083" y="1920"/>
                  </a:cubicBezTo>
                  <a:cubicBezTo>
                    <a:pt x="15169" y="1920"/>
                    <a:pt x="14735" y="3027"/>
                    <a:pt x="15127" y="4007"/>
                  </a:cubicBezTo>
                  <a:cubicBezTo>
                    <a:pt x="15463" y="2999"/>
                    <a:pt x="15598" y="2394"/>
                    <a:pt x="15867" y="1856"/>
                  </a:cubicBezTo>
                  <a:cubicBezTo>
                    <a:pt x="16203" y="1116"/>
                    <a:pt x="16136" y="377"/>
                    <a:pt x="15396" y="175"/>
                  </a:cubicBezTo>
                  <a:cubicBezTo>
                    <a:pt x="14885" y="47"/>
                    <a:pt x="14346" y="0"/>
                    <a:pt x="13781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9" name="Google Shape;14989;p17"/>
            <p:cNvSpPr/>
            <p:nvPr/>
          </p:nvSpPr>
          <p:spPr>
            <a:xfrm>
              <a:off x="3022575" y="2173850"/>
              <a:ext cx="679025" cy="630725"/>
            </a:xfrm>
            <a:custGeom>
              <a:avLst/>
              <a:gdLst/>
              <a:ahLst/>
              <a:cxnLst/>
              <a:rect l="l" t="t" r="r" b="b"/>
              <a:pathLst>
                <a:path w="27161" h="25229" extrusionOk="0">
                  <a:moveTo>
                    <a:pt x="21985" y="1"/>
                  </a:moveTo>
                  <a:cubicBezTo>
                    <a:pt x="21540" y="1"/>
                    <a:pt x="21110" y="141"/>
                    <a:pt x="20774" y="421"/>
                  </a:cubicBezTo>
                  <a:lnTo>
                    <a:pt x="19900" y="421"/>
                  </a:lnTo>
                  <a:cubicBezTo>
                    <a:pt x="18959" y="1430"/>
                    <a:pt x="17951" y="2304"/>
                    <a:pt x="17009" y="3312"/>
                  </a:cubicBezTo>
                  <a:cubicBezTo>
                    <a:pt x="16758" y="3563"/>
                    <a:pt x="16535" y="3664"/>
                    <a:pt x="16326" y="3664"/>
                  </a:cubicBezTo>
                  <a:cubicBezTo>
                    <a:pt x="15976" y="3664"/>
                    <a:pt x="15666" y="3380"/>
                    <a:pt x="15329" y="3043"/>
                  </a:cubicBezTo>
                  <a:cubicBezTo>
                    <a:pt x="14858" y="2505"/>
                    <a:pt x="15463" y="2371"/>
                    <a:pt x="15867" y="2169"/>
                  </a:cubicBezTo>
                  <a:cubicBezTo>
                    <a:pt x="16337" y="2035"/>
                    <a:pt x="16270" y="1497"/>
                    <a:pt x="16001" y="1228"/>
                  </a:cubicBezTo>
                  <a:cubicBezTo>
                    <a:pt x="15732" y="892"/>
                    <a:pt x="15732" y="421"/>
                    <a:pt x="15194" y="354"/>
                  </a:cubicBezTo>
                  <a:cubicBezTo>
                    <a:pt x="14925" y="825"/>
                    <a:pt x="14455" y="1228"/>
                    <a:pt x="14387" y="1698"/>
                  </a:cubicBezTo>
                  <a:cubicBezTo>
                    <a:pt x="14253" y="2841"/>
                    <a:pt x="13581" y="3178"/>
                    <a:pt x="12640" y="3245"/>
                  </a:cubicBezTo>
                  <a:cubicBezTo>
                    <a:pt x="10757" y="3178"/>
                    <a:pt x="8875" y="2909"/>
                    <a:pt x="7127" y="2371"/>
                  </a:cubicBezTo>
                  <a:cubicBezTo>
                    <a:pt x="6858" y="2236"/>
                    <a:pt x="6522" y="2169"/>
                    <a:pt x="6455" y="1967"/>
                  </a:cubicBezTo>
                  <a:cubicBezTo>
                    <a:pt x="6051" y="825"/>
                    <a:pt x="4976" y="959"/>
                    <a:pt x="4102" y="690"/>
                  </a:cubicBezTo>
                  <a:cubicBezTo>
                    <a:pt x="3946" y="628"/>
                    <a:pt x="3776" y="580"/>
                    <a:pt x="3631" y="580"/>
                  </a:cubicBezTo>
                  <a:cubicBezTo>
                    <a:pt x="3464" y="580"/>
                    <a:pt x="3331" y="644"/>
                    <a:pt x="3295" y="825"/>
                  </a:cubicBezTo>
                  <a:cubicBezTo>
                    <a:pt x="3026" y="2169"/>
                    <a:pt x="1816" y="1967"/>
                    <a:pt x="1009" y="2438"/>
                  </a:cubicBezTo>
                  <a:lnTo>
                    <a:pt x="875" y="2640"/>
                  </a:lnTo>
                  <a:cubicBezTo>
                    <a:pt x="270" y="4320"/>
                    <a:pt x="1" y="6136"/>
                    <a:pt x="1" y="7883"/>
                  </a:cubicBezTo>
                  <a:cubicBezTo>
                    <a:pt x="270" y="13732"/>
                    <a:pt x="1614" y="19514"/>
                    <a:pt x="3900" y="24892"/>
                  </a:cubicBezTo>
                  <a:cubicBezTo>
                    <a:pt x="3967" y="25094"/>
                    <a:pt x="4169" y="25161"/>
                    <a:pt x="4438" y="25228"/>
                  </a:cubicBezTo>
                  <a:cubicBezTo>
                    <a:pt x="5446" y="24758"/>
                    <a:pt x="5379" y="23951"/>
                    <a:pt x="4976" y="23211"/>
                  </a:cubicBezTo>
                  <a:cubicBezTo>
                    <a:pt x="4236" y="21396"/>
                    <a:pt x="3564" y="19581"/>
                    <a:pt x="3093" y="17699"/>
                  </a:cubicBezTo>
                  <a:cubicBezTo>
                    <a:pt x="2219" y="15480"/>
                    <a:pt x="1883" y="13060"/>
                    <a:pt x="2152" y="10707"/>
                  </a:cubicBezTo>
                  <a:lnTo>
                    <a:pt x="2152" y="10707"/>
                  </a:lnTo>
                  <a:cubicBezTo>
                    <a:pt x="2555" y="12455"/>
                    <a:pt x="3698" y="13262"/>
                    <a:pt x="4707" y="14203"/>
                  </a:cubicBezTo>
                  <a:cubicBezTo>
                    <a:pt x="4875" y="14371"/>
                    <a:pt x="5110" y="14455"/>
                    <a:pt x="5345" y="14455"/>
                  </a:cubicBezTo>
                  <a:cubicBezTo>
                    <a:pt x="5581" y="14455"/>
                    <a:pt x="5816" y="14371"/>
                    <a:pt x="5984" y="14203"/>
                  </a:cubicBezTo>
                  <a:cubicBezTo>
                    <a:pt x="6387" y="13934"/>
                    <a:pt x="6320" y="13531"/>
                    <a:pt x="6253" y="13127"/>
                  </a:cubicBezTo>
                  <a:cubicBezTo>
                    <a:pt x="5984" y="12186"/>
                    <a:pt x="5715" y="11312"/>
                    <a:pt x="5379" y="10438"/>
                  </a:cubicBezTo>
                  <a:cubicBezTo>
                    <a:pt x="5139" y="9718"/>
                    <a:pt x="5328" y="8783"/>
                    <a:pt x="5993" y="8783"/>
                  </a:cubicBezTo>
                  <a:cubicBezTo>
                    <a:pt x="6073" y="8783"/>
                    <a:pt x="6160" y="8796"/>
                    <a:pt x="6253" y="8825"/>
                  </a:cubicBezTo>
                  <a:cubicBezTo>
                    <a:pt x="6648" y="8944"/>
                    <a:pt x="7016" y="8998"/>
                    <a:pt x="7362" y="8998"/>
                  </a:cubicBezTo>
                  <a:cubicBezTo>
                    <a:pt x="8957" y="8998"/>
                    <a:pt x="10092" y="7858"/>
                    <a:pt x="11362" y="6808"/>
                  </a:cubicBezTo>
                  <a:cubicBezTo>
                    <a:pt x="11631" y="7883"/>
                    <a:pt x="12303" y="8892"/>
                    <a:pt x="13177" y="9497"/>
                  </a:cubicBezTo>
                  <a:cubicBezTo>
                    <a:pt x="13917" y="10035"/>
                    <a:pt x="13850" y="10573"/>
                    <a:pt x="13514" y="11379"/>
                  </a:cubicBezTo>
                  <a:cubicBezTo>
                    <a:pt x="12505" y="14001"/>
                    <a:pt x="12035" y="16758"/>
                    <a:pt x="11967" y="19581"/>
                  </a:cubicBezTo>
                  <a:cubicBezTo>
                    <a:pt x="11766" y="21464"/>
                    <a:pt x="13110" y="23211"/>
                    <a:pt x="15060" y="23480"/>
                  </a:cubicBezTo>
                  <a:cubicBezTo>
                    <a:pt x="15261" y="22875"/>
                    <a:pt x="14858" y="22405"/>
                    <a:pt x="14522" y="22001"/>
                  </a:cubicBezTo>
                  <a:cubicBezTo>
                    <a:pt x="13514" y="20791"/>
                    <a:pt x="13177" y="19178"/>
                    <a:pt x="13648" y="17699"/>
                  </a:cubicBezTo>
                  <a:cubicBezTo>
                    <a:pt x="13715" y="17497"/>
                    <a:pt x="13715" y="17295"/>
                    <a:pt x="13782" y="17161"/>
                  </a:cubicBezTo>
                  <a:cubicBezTo>
                    <a:pt x="13715" y="16220"/>
                    <a:pt x="13984" y="15346"/>
                    <a:pt x="14522" y="14539"/>
                  </a:cubicBezTo>
                  <a:cubicBezTo>
                    <a:pt x="14656" y="14203"/>
                    <a:pt x="14858" y="13867"/>
                    <a:pt x="14925" y="13531"/>
                  </a:cubicBezTo>
                  <a:cubicBezTo>
                    <a:pt x="15438" y="10569"/>
                    <a:pt x="16963" y="9007"/>
                    <a:pt x="19216" y="9007"/>
                  </a:cubicBezTo>
                  <a:cubicBezTo>
                    <a:pt x="19622" y="9007"/>
                    <a:pt x="20053" y="9058"/>
                    <a:pt x="20505" y="9161"/>
                  </a:cubicBezTo>
                  <a:cubicBezTo>
                    <a:pt x="20589" y="9178"/>
                    <a:pt x="20673" y="9186"/>
                    <a:pt x="20756" y="9186"/>
                  </a:cubicBezTo>
                  <a:cubicBezTo>
                    <a:pt x="21005" y="9186"/>
                    <a:pt x="21245" y="9110"/>
                    <a:pt x="21446" y="8959"/>
                  </a:cubicBezTo>
                  <a:cubicBezTo>
                    <a:pt x="21446" y="8690"/>
                    <a:pt x="21446" y="8421"/>
                    <a:pt x="21446" y="8152"/>
                  </a:cubicBezTo>
                  <a:cubicBezTo>
                    <a:pt x="21110" y="7144"/>
                    <a:pt x="21245" y="6741"/>
                    <a:pt x="22320" y="6337"/>
                  </a:cubicBezTo>
                  <a:cubicBezTo>
                    <a:pt x="23732" y="5732"/>
                    <a:pt x="25547" y="5194"/>
                    <a:pt x="25278" y="3110"/>
                  </a:cubicBezTo>
                  <a:cubicBezTo>
                    <a:pt x="25335" y="3100"/>
                    <a:pt x="25388" y="3095"/>
                    <a:pt x="25436" y="3095"/>
                  </a:cubicBezTo>
                  <a:cubicBezTo>
                    <a:pt x="25987" y="3095"/>
                    <a:pt x="26002" y="3719"/>
                    <a:pt x="26546" y="3719"/>
                  </a:cubicBezTo>
                  <a:cubicBezTo>
                    <a:pt x="26570" y="3719"/>
                    <a:pt x="26596" y="3718"/>
                    <a:pt x="26623" y="3715"/>
                  </a:cubicBezTo>
                  <a:cubicBezTo>
                    <a:pt x="26757" y="3178"/>
                    <a:pt x="26959" y="2640"/>
                    <a:pt x="27161" y="2035"/>
                  </a:cubicBezTo>
                  <a:lnTo>
                    <a:pt x="27161" y="2035"/>
                  </a:lnTo>
                  <a:cubicBezTo>
                    <a:pt x="27066" y="2041"/>
                    <a:pt x="26973" y="2044"/>
                    <a:pt x="26881" y="2044"/>
                  </a:cubicBezTo>
                  <a:cubicBezTo>
                    <a:pt x="25011" y="2044"/>
                    <a:pt x="23663" y="787"/>
                    <a:pt x="22253" y="18"/>
                  </a:cubicBezTo>
                  <a:cubicBezTo>
                    <a:pt x="22164" y="7"/>
                    <a:pt x="22074" y="1"/>
                    <a:pt x="2198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0" name="Google Shape;14990;p17"/>
            <p:cNvSpPr/>
            <p:nvPr/>
          </p:nvSpPr>
          <p:spPr>
            <a:xfrm>
              <a:off x="3812500" y="1616300"/>
              <a:ext cx="332800" cy="1079300"/>
            </a:xfrm>
            <a:custGeom>
              <a:avLst/>
              <a:gdLst/>
              <a:ahLst/>
              <a:cxnLst/>
              <a:rect l="l" t="t" r="r" b="b"/>
              <a:pathLst>
                <a:path w="13312" h="43172" extrusionOk="0">
                  <a:moveTo>
                    <a:pt x="4639" y="41547"/>
                  </a:moveTo>
                  <a:cubicBezTo>
                    <a:pt x="4639" y="41547"/>
                    <a:pt x="4639" y="41547"/>
                    <a:pt x="4640" y="41547"/>
                  </a:cubicBezTo>
                  <a:cubicBezTo>
                    <a:pt x="4841" y="41547"/>
                    <a:pt x="4841" y="41614"/>
                    <a:pt x="4774" y="41614"/>
                  </a:cubicBezTo>
                  <a:cubicBezTo>
                    <a:pt x="4764" y="41624"/>
                    <a:pt x="4755" y="41628"/>
                    <a:pt x="4745" y="41628"/>
                  </a:cubicBezTo>
                  <a:cubicBezTo>
                    <a:pt x="4714" y="41628"/>
                    <a:pt x="4680" y="41586"/>
                    <a:pt x="4639" y="41547"/>
                  </a:cubicBezTo>
                  <a:close/>
                  <a:moveTo>
                    <a:pt x="7598" y="0"/>
                  </a:moveTo>
                  <a:cubicBezTo>
                    <a:pt x="6119" y="2420"/>
                    <a:pt x="5581" y="5244"/>
                    <a:pt x="4640" y="7866"/>
                  </a:cubicBezTo>
                  <a:cubicBezTo>
                    <a:pt x="4572" y="8000"/>
                    <a:pt x="4572" y="8202"/>
                    <a:pt x="4640" y="8404"/>
                  </a:cubicBezTo>
                  <a:cubicBezTo>
                    <a:pt x="4774" y="9076"/>
                    <a:pt x="4707" y="9748"/>
                    <a:pt x="4438" y="10353"/>
                  </a:cubicBezTo>
                  <a:cubicBezTo>
                    <a:pt x="3429" y="13849"/>
                    <a:pt x="1614" y="17210"/>
                    <a:pt x="1883" y="20975"/>
                  </a:cubicBezTo>
                  <a:cubicBezTo>
                    <a:pt x="1883" y="21244"/>
                    <a:pt x="1816" y="21513"/>
                    <a:pt x="1682" y="21715"/>
                  </a:cubicBezTo>
                  <a:cubicBezTo>
                    <a:pt x="808" y="25480"/>
                    <a:pt x="1" y="29177"/>
                    <a:pt x="337" y="33076"/>
                  </a:cubicBezTo>
                  <a:cubicBezTo>
                    <a:pt x="606" y="35900"/>
                    <a:pt x="203" y="38791"/>
                    <a:pt x="875" y="41614"/>
                  </a:cubicBezTo>
                  <a:cubicBezTo>
                    <a:pt x="1144" y="41816"/>
                    <a:pt x="1076" y="42152"/>
                    <a:pt x="1076" y="42421"/>
                  </a:cubicBezTo>
                  <a:cubicBezTo>
                    <a:pt x="1167" y="42501"/>
                    <a:pt x="1256" y="42534"/>
                    <a:pt x="1344" y="42534"/>
                  </a:cubicBezTo>
                  <a:cubicBezTo>
                    <a:pt x="1708" y="42534"/>
                    <a:pt x="2061" y="41985"/>
                    <a:pt x="2467" y="41985"/>
                  </a:cubicBezTo>
                  <a:cubicBezTo>
                    <a:pt x="2622" y="41985"/>
                    <a:pt x="2785" y="42065"/>
                    <a:pt x="2959" y="42287"/>
                  </a:cubicBezTo>
                  <a:cubicBezTo>
                    <a:pt x="3564" y="42488"/>
                    <a:pt x="4102" y="42757"/>
                    <a:pt x="4640" y="43093"/>
                  </a:cubicBezTo>
                  <a:cubicBezTo>
                    <a:pt x="4798" y="43146"/>
                    <a:pt x="4956" y="43171"/>
                    <a:pt x="5110" y="43171"/>
                  </a:cubicBezTo>
                  <a:cubicBezTo>
                    <a:pt x="5547" y="43171"/>
                    <a:pt x="5955" y="42970"/>
                    <a:pt x="6253" y="42623"/>
                  </a:cubicBezTo>
                  <a:cubicBezTo>
                    <a:pt x="7530" y="40875"/>
                    <a:pt x="8606" y="38791"/>
                    <a:pt x="11161" y="38522"/>
                  </a:cubicBezTo>
                  <a:cubicBezTo>
                    <a:pt x="11699" y="38320"/>
                    <a:pt x="12236" y="37984"/>
                    <a:pt x="12572" y="37513"/>
                  </a:cubicBezTo>
                  <a:cubicBezTo>
                    <a:pt x="13110" y="36908"/>
                    <a:pt x="13312" y="36370"/>
                    <a:pt x="12505" y="35833"/>
                  </a:cubicBezTo>
                  <a:cubicBezTo>
                    <a:pt x="9951" y="36370"/>
                    <a:pt x="7665" y="37715"/>
                    <a:pt x="5917" y="39732"/>
                  </a:cubicBezTo>
                  <a:cubicBezTo>
                    <a:pt x="5917" y="39866"/>
                    <a:pt x="5917" y="40068"/>
                    <a:pt x="5917" y="40270"/>
                  </a:cubicBezTo>
                  <a:cubicBezTo>
                    <a:pt x="5782" y="40202"/>
                    <a:pt x="5782" y="40001"/>
                    <a:pt x="5648" y="39934"/>
                  </a:cubicBezTo>
                  <a:cubicBezTo>
                    <a:pt x="4976" y="39934"/>
                    <a:pt x="4303" y="40337"/>
                    <a:pt x="3967" y="40942"/>
                  </a:cubicBezTo>
                  <a:cubicBezTo>
                    <a:pt x="3982" y="41030"/>
                    <a:pt x="4013" y="41106"/>
                    <a:pt x="4054" y="41170"/>
                  </a:cubicBezTo>
                  <a:lnTo>
                    <a:pt x="4054" y="41170"/>
                  </a:lnTo>
                  <a:cubicBezTo>
                    <a:pt x="3944" y="41048"/>
                    <a:pt x="3865" y="40902"/>
                    <a:pt x="3833" y="40740"/>
                  </a:cubicBezTo>
                  <a:cubicBezTo>
                    <a:pt x="3967" y="36169"/>
                    <a:pt x="3093" y="31463"/>
                    <a:pt x="4908" y="27026"/>
                  </a:cubicBezTo>
                  <a:cubicBezTo>
                    <a:pt x="5110" y="26555"/>
                    <a:pt x="5245" y="26017"/>
                    <a:pt x="5245" y="25480"/>
                  </a:cubicBezTo>
                  <a:cubicBezTo>
                    <a:pt x="5715" y="20370"/>
                    <a:pt x="6925" y="15395"/>
                    <a:pt x="8875" y="10689"/>
                  </a:cubicBezTo>
                  <a:cubicBezTo>
                    <a:pt x="8740" y="9009"/>
                    <a:pt x="9009" y="7328"/>
                    <a:pt x="9749" y="5714"/>
                  </a:cubicBezTo>
                  <a:cubicBezTo>
                    <a:pt x="10152" y="5042"/>
                    <a:pt x="10219" y="4235"/>
                    <a:pt x="9883" y="3496"/>
                  </a:cubicBezTo>
                  <a:cubicBezTo>
                    <a:pt x="9691" y="3406"/>
                    <a:pt x="9535" y="3368"/>
                    <a:pt x="9407" y="3368"/>
                  </a:cubicBezTo>
                  <a:cubicBezTo>
                    <a:pt x="8865" y="3368"/>
                    <a:pt x="8824" y="4056"/>
                    <a:pt x="8606" y="4437"/>
                  </a:cubicBezTo>
                  <a:cubicBezTo>
                    <a:pt x="8337" y="4908"/>
                    <a:pt x="8337" y="5513"/>
                    <a:pt x="7799" y="5782"/>
                  </a:cubicBezTo>
                  <a:cubicBezTo>
                    <a:pt x="6320" y="6521"/>
                    <a:pt x="6320" y="6521"/>
                    <a:pt x="7060" y="8067"/>
                  </a:cubicBezTo>
                  <a:cubicBezTo>
                    <a:pt x="7161" y="8135"/>
                    <a:pt x="7261" y="8168"/>
                    <a:pt x="7354" y="8168"/>
                  </a:cubicBezTo>
                  <a:cubicBezTo>
                    <a:pt x="7446" y="8168"/>
                    <a:pt x="7530" y="8135"/>
                    <a:pt x="7598" y="8067"/>
                  </a:cubicBezTo>
                  <a:lnTo>
                    <a:pt x="7598" y="8067"/>
                  </a:lnTo>
                  <a:cubicBezTo>
                    <a:pt x="7598" y="8202"/>
                    <a:pt x="7463" y="8269"/>
                    <a:pt x="7329" y="8336"/>
                  </a:cubicBezTo>
                  <a:cubicBezTo>
                    <a:pt x="6791" y="8941"/>
                    <a:pt x="6993" y="9479"/>
                    <a:pt x="7463" y="10017"/>
                  </a:cubicBezTo>
                  <a:cubicBezTo>
                    <a:pt x="7463" y="10084"/>
                    <a:pt x="7598" y="10084"/>
                    <a:pt x="7598" y="10219"/>
                  </a:cubicBezTo>
                  <a:cubicBezTo>
                    <a:pt x="7530" y="10151"/>
                    <a:pt x="7463" y="10118"/>
                    <a:pt x="7396" y="10118"/>
                  </a:cubicBezTo>
                  <a:cubicBezTo>
                    <a:pt x="7329" y="10118"/>
                    <a:pt x="7261" y="10151"/>
                    <a:pt x="7194" y="10219"/>
                  </a:cubicBezTo>
                  <a:cubicBezTo>
                    <a:pt x="6820" y="10905"/>
                    <a:pt x="6156" y="11302"/>
                    <a:pt x="5418" y="11302"/>
                  </a:cubicBezTo>
                  <a:cubicBezTo>
                    <a:pt x="5361" y="11302"/>
                    <a:pt x="5303" y="11299"/>
                    <a:pt x="5245" y="11294"/>
                  </a:cubicBezTo>
                  <a:cubicBezTo>
                    <a:pt x="5446" y="10555"/>
                    <a:pt x="5648" y="9748"/>
                    <a:pt x="5917" y="9009"/>
                  </a:cubicBezTo>
                  <a:cubicBezTo>
                    <a:pt x="6522" y="6723"/>
                    <a:pt x="6522" y="4303"/>
                    <a:pt x="8068" y="2286"/>
                  </a:cubicBezTo>
                  <a:cubicBezTo>
                    <a:pt x="8673" y="1546"/>
                    <a:pt x="8472" y="471"/>
                    <a:pt x="7598" y="0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1" name="Google Shape;14991;p17"/>
            <p:cNvSpPr/>
            <p:nvPr/>
          </p:nvSpPr>
          <p:spPr>
            <a:xfrm>
              <a:off x="3923425" y="1207700"/>
              <a:ext cx="309275" cy="717875"/>
            </a:xfrm>
            <a:custGeom>
              <a:avLst/>
              <a:gdLst/>
              <a:ahLst/>
              <a:cxnLst/>
              <a:rect l="l" t="t" r="r" b="b"/>
              <a:pathLst>
                <a:path w="12371" h="28715" extrusionOk="0">
                  <a:moveTo>
                    <a:pt x="10430" y="1"/>
                  </a:moveTo>
                  <a:cubicBezTo>
                    <a:pt x="10288" y="1"/>
                    <a:pt x="10130" y="24"/>
                    <a:pt x="9951" y="75"/>
                  </a:cubicBezTo>
                  <a:cubicBezTo>
                    <a:pt x="9077" y="545"/>
                    <a:pt x="9144" y="1688"/>
                    <a:pt x="8404" y="2361"/>
                  </a:cubicBezTo>
                  <a:cubicBezTo>
                    <a:pt x="7665" y="3571"/>
                    <a:pt x="7732" y="5184"/>
                    <a:pt x="6858" y="6394"/>
                  </a:cubicBezTo>
                  <a:cubicBezTo>
                    <a:pt x="6455" y="6730"/>
                    <a:pt x="6858" y="7268"/>
                    <a:pt x="6455" y="7604"/>
                  </a:cubicBezTo>
                  <a:cubicBezTo>
                    <a:pt x="6119" y="7941"/>
                    <a:pt x="6455" y="8478"/>
                    <a:pt x="5984" y="8747"/>
                  </a:cubicBezTo>
                  <a:cubicBezTo>
                    <a:pt x="4841" y="11235"/>
                    <a:pt x="3900" y="13789"/>
                    <a:pt x="3161" y="16411"/>
                  </a:cubicBezTo>
                  <a:cubicBezTo>
                    <a:pt x="3497" y="17420"/>
                    <a:pt x="3766" y="18361"/>
                    <a:pt x="2690" y="19235"/>
                  </a:cubicBezTo>
                  <a:cubicBezTo>
                    <a:pt x="2085" y="19773"/>
                    <a:pt x="1682" y="20512"/>
                    <a:pt x="1682" y="21386"/>
                  </a:cubicBezTo>
                  <a:cubicBezTo>
                    <a:pt x="1883" y="22462"/>
                    <a:pt x="1278" y="23336"/>
                    <a:pt x="1211" y="24344"/>
                  </a:cubicBezTo>
                  <a:cubicBezTo>
                    <a:pt x="1009" y="25823"/>
                    <a:pt x="203" y="27168"/>
                    <a:pt x="1" y="28714"/>
                  </a:cubicBezTo>
                  <a:cubicBezTo>
                    <a:pt x="471" y="28445"/>
                    <a:pt x="1009" y="28243"/>
                    <a:pt x="1614" y="28176"/>
                  </a:cubicBezTo>
                  <a:cubicBezTo>
                    <a:pt x="2757" y="28176"/>
                    <a:pt x="2959" y="27369"/>
                    <a:pt x="3228" y="26563"/>
                  </a:cubicBezTo>
                  <a:cubicBezTo>
                    <a:pt x="3161" y="25890"/>
                    <a:pt x="2623" y="25218"/>
                    <a:pt x="3161" y="24546"/>
                  </a:cubicBezTo>
                  <a:cubicBezTo>
                    <a:pt x="2623" y="23874"/>
                    <a:pt x="2152" y="23201"/>
                    <a:pt x="2623" y="22260"/>
                  </a:cubicBezTo>
                  <a:lnTo>
                    <a:pt x="2623" y="22260"/>
                  </a:lnTo>
                  <a:cubicBezTo>
                    <a:pt x="3161" y="22395"/>
                    <a:pt x="2690" y="23000"/>
                    <a:pt x="3295" y="23134"/>
                  </a:cubicBezTo>
                  <a:cubicBezTo>
                    <a:pt x="3833" y="22596"/>
                    <a:pt x="4236" y="21991"/>
                    <a:pt x="4438" y="21252"/>
                  </a:cubicBezTo>
                  <a:cubicBezTo>
                    <a:pt x="4640" y="20714"/>
                    <a:pt x="4640" y="20042"/>
                    <a:pt x="5245" y="19705"/>
                  </a:cubicBezTo>
                  <a:cubicBezTo>
                    <a:pt x="6320" y="19504"/>
                    <a:pt x="6186" y="18428"/>
                    <a:pt x="6656" y="17823"/>
                  </a:cubicBezTo>
                  <a:cubicBezTo>
                    <a:pt x="7262" y="16613"/>
                    <a:pt x="7799" y="15336"/>
                    <a:pt x="8203" y="14058"/>
                  </a:cubicBezTo>
                  <a:lnTo>
                    <a:pt x="8404" y="13588"/>
                  </a:lnTo>
                  <a:cubicBezTo>
                    <a:pt x="8539" y="13252"/>
                    <a:pt x="8673" y="12915"/>
                    <a:pt x="8808" y="12579"/>
                  </a:cubicBezTo>
                  <a:cubicBezTo>
                    <a:pt x="8875" y="12041"/>
                    <a:pt x="9077" y="11504"/>
                    <a:pt x="9211" y="11033"/>
                  </a:cubicBezTo>
                  <a:cubicBezTo>
                    <a:pt x="10018" y="8747"/>
                    <a:pt x="11228" y="6730"/>
                    <a:pt x="11766" y="4445"/>
                  </a:cubicBezTo>
                  <a:cubicBezTo>
                    <a:pt x="11766" y="3503"/>
                    <a:pt x="12371" y="2630"/>
                    <a:pt x="12236" y="1621"/>
                  </a:cubicBezTo>
                  <a:cubicBezTo>
                    <a:pt x="11591" y="1093"/>
                    <a:pt x="11406" y="1"/>
                    <a:pt x="1043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2" name="Google Shape;14992;p17"/>
            <p:cNvSpPr/>
            <p:nvPr/>
          </p:nvSpPr>
          <p:spPr>
            <a:xfrm>
              <a:off x="3557050" y="1991675"/>
              <a:ext cx="208425" cy="242575"/>
            </a:xfrm>
            <a:custGeom>
              <a:avLst/>
              <a:gdLst/>
              <a:ahLst/>
              <a:cxnLst/>
              <a:rect l="l" t="t" r="r" b="b"/>
              <a:pathLst>
                <a:path w="8337" h="9703" extrusionOk="0">
                  <a:moveTo>
                    <a:pt x="6071" y="0"/>
                  </a:moveTo>
                  <a:cubicBezTo>
                    <a:pt x="3167" y="0"/>
                    <a:pt x="1152" y="1596"/>
                    <a:pt x="538" y="4481"/>
                  </a:cubicBezTo>
                  <a:cubicBezTo>
                    <a:pt x="202" y="5557"/>
                    <a:pt x="0" y="6700"/>
                    <a:pt x="941" y="7641"/>
                  </a:cubicBezTo>
                  <a:cubicBezTo>
                    <a:pt x="1278" y="7775"/>
                    <a:pt x="1546" y="7977"/>
                    <a:pt x="1748" y="8246"/>
                  </a:cubicBezTo>
                  <a:cubicBezTo>
                    <a:pt x="2391" y="9275"/>
                    <a:pt x="3199" y="9703"/>
                    <a:pt x="4118" y="9703"/>
                  </a:cubicBezTo>
                  <a:cubicBezTo>
                    <a:pt x="4640" y="9703"/>
                    <a:pt x="5198" y="9565"/>
                    <a:pt x="5782" y="9322"/>
                  </a:cubicBezTo>
                  <a:cubicBezTo>
                    <a:pt x="6790" y="8649"/>
                    <a:pt x="6857" y="7305"/>
                    <a:pt x="7597" y="6364"/>
                  </a:cubicBezTo>
                  <a:cubicBezTo>
                    <a:pt x="8068" y="5624"/>
                    <a:pt x="8336" y="4683"/>
                    <a:pt x="8202" y="3742"/>
                  </a:cubicBezTo>
                  <a:cubicBezTo>
                    <a:pt x="8336" y="2263"/>
                    <a:pt x="7261" y="1321"/>
                    <a:pt x="6925" y="44"/>
                  </a:cubicBezTo>
                  <a:cubicBezTo>
                    <a:pt x="6632" y="15"/>
                    <a:pt x="6347" y="0"/>
                    <a:pt x="6071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3" name="Google Shape;14993;p17"/>
            <p:cNvSpPr/>
            <p:nvPr/>
          </p:nvSpPr>
          <p:spPr>
            <a:xfrm>
              <a:off x="3785625" y="1624700"/>
              <a:ext cx="163050" cy="204050"/>
            </a:xfrm>
            <a:custGeom>
              <a:avLst/>
              <a:gdLst/>
              <a:ahLst/>
              <a:cxnLst/>
              <a:rect l="l" t="t" r="r" b="b"/>
              <a:pathLst>
                <a:path w="6522" h="8162" extrusionOk="0">
                  <a:moveTo>
                    <a:pt x="5110" y="0"/>
                  </a:moveTo>
                  <a:cubicBezTo>
                    <a:pt x="5244" y="874"/>
                    <a:pt x="3698" y="1748"/>
                    <a:pt x="5110" y="2689"/>
                  </a:cubicBezTo>
                  <a:cubicBezTo>
                    <a:pt x="5446" y="2958"/>
                    <a:pt x="5311" y="3496"/>
                    <a:pt x="4841" y="3631"/>
                  </a:cubicBezTo>
                  <a:cubicBezTo>
                    <a:pt x="4541" y="3685"/>
                    <a:pt x="4229" y="3762"/>
                    <a:pt x="3948" y="3762"/>
                  </a:cubicBezTo>
                  <a:cubicBezTo>
                    <a:pt x="3535" y="3762"/>
                    <a:pt x="3185" y="3597"/>
                    <a:pt x="3025" y="2958"/>
                  </a:cubicBezTo>
                  <a:cubicBezTo>
                    <a:pt x="2891" y="2555"/>
                    <a:pt x="2757" y="2151"/>
                    <a:pt x="2622" y="1815"/>
                  </a:cubicBezTo>
                  <a:cubicBezTo>
                    <a:pt x="2508" y="1586"/>
                    <a:pt x="2328" y="1466"/>
                    <a:pt x="2157" y="1466"/>
                  </a:cubicBezTo>
                  <a:cubicBezTo>
                    <a:pt x="2027" y="1466"/>
                    <a:pt x="1903" y="1536"/>
                    <a:pt x="1815" y="1681"/>
                  </a:cubicBezTo>
                  <a:cubicBezTo>
                    <a:pt x="874" y="3093"/>
                    <a:pt x="0" y="4639"/>
                    <a:pt x="135" y="6454"/>
                  </a:cubicBezTo>
                  <a:cubicBezTo>
                    <a:pt x="202" y="7194"/>
                    <a:pt x="740" y="7866"/>
                    <a:pt x="1479" y="8135"/>
                  </a:cubicBezTo>
                  <a:cubicBezTo>
                    <a:pt x="1557" y="8153"/>
                    <a:pt x="1627" y="8161"/>
                    <a:pt x="1689" y="8161"/>
                  </a:cubicBezTo>
                  <a:cubicBezTo>
                    <a:pt x="2322" y="8161"/>
                    <a:pt x="2188" y="7292"/>
                    <a:pt x="2555" y="6925"/>
                  </a:cubicBezTo>
                  <a:cubicBezTo>
                    <a:pt x="2891" y="6656"/>
                    <a:pt x="3093" y="6387"/>
                    <a:pt x="3227" y="5983"/>
                  </a:cubicBezTo>
                  <a:cubicBezTo>
                    <a:pt x="3299" y="5554"/>
                    <a:pt x="3465" y="5410"/>
                    <a:pt x="3667" y="5410"/>
                  </a:cubicBezTo>
                  <a:cubicBezTo>
                    <a:pt x="3843" y="5410"/>
                    <a:pt x="4047" y="5522"/>
                    <a:pt x="4236" y="5647"/>
                  </a:cubicBezTo>
                  <a:cubicBezTo>
                    <a:pt x="4572" y="5849"/>
                    <a:pt x="4572" y="6387"/>
                    <a:pt x="5110" y="6454"/>
                  </a:cubicBezTo>
                  <a:cubicBezTo>
                    <a:pt x="4773" y="5042"/>
                    <a:pt x="6387" y="4504"/>
                    <a:pt x="6454" y="3093"/>
                  </a:cubicBezTo>
                  <a:cubicBezTo>
                    <a:pt x="6521" y="1748"/>
                    <a:pt x="5378" y="1143"/>
                    <a:pt x="5110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4" name="Google Shape;14994;p17"/>
            <p:cNvSpPr/>
            <p:nvPr/>
          </p:nvSpPr>
          <p:spPr>
            <a:xfrm>
              <a:off x="4130150" y="1133925"/>
              <a:ext cx="82400" cy="132800"/>
            </a:xfrm>
            <a:custGeom>
              <a:avLst/>
              <a:gdLst/>
              <a:ahLst/>
              <a:cxnLst/>
              <a:rect l="l" t="t" r="r" b="b"/>
              <a:pathLst>
                <a:path w="3296" h="5312" extrusionOk="0">
                  <a:moveTo>
                    <a:pt x="2488" y="1"/>
                  </a:moveTo>
                  <a:cubicBezTo>
                    <a:pt x="1883" y="1009"/>
                    <a:pt x="1211" y="1950"/>
                    <a:pt x="606" y="2959"/>
                  </a:cubicBezTo>
                  <a:cubicBezTo>
                    <a:pt x="673" y="3765"/>
                    <a:pt x="1" y="4438"/>
                    <a:pt x="68" y="5312"/>
                  </a:cubicBezTo>
                  <a:cubicBezTo>
                    <a:pt x="1144" y="5043"/>
                    <a:pt x="1211" y="3900"/>
                    <a:pt x="1749" y="3295"/>
                  </a:cubicBezTo>
                  <a:cubicBezTo>
                    <a:pt x="2152" y="2690"/>
                    <a:pt x="2488" y="1950"/>
                    <a:pt x="2825" y="1412"/>
                  </a:cubicBezTo>
                  <a:cubicBezTo>
                    <a:pt x="3093" y="875"/>
                    <a:pt x="3295" y="337"/>
                    <a:pt x="2488" y="1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5" name="Google Shape;14995;p17"/>
            <p:cNvSpPr/>
            <p:nvPr/>
          </p:nvSpPr>
          <p:spPr>
            <a:xfrm>
              <a:off x="3538550" y="2103700"/>
              <a:ext cx="42050" cy="79000"/>
            </a:xfrm>
            <a:custGeom>
              <a:avLst/>
              <a:gdLst/>
              <a:ahLst/>
              <a:cxnLst/>
              <a:rect l="l" t="t" r="r" b="b"/>
              <a:pathLst>
                <a:path w="1682" h="3160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875" y="1076"/>
                    <a:pt x="471" y="2151"/>
                    <a:pt x="1" y="3160"/>
                  </a:cubicBezTo>
                  <a:lnTo>
                    <a:pt x="1681" y="3160"/>
                  </a:lnTo>
                  <a:cubicBezTo>
                    <a:pt x="1278" y="2151"/>
                    <a:pt x="1144" y="1076"/>
                    <a:pt x="1278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6" name="Google Shape;14996;p17"/>
            <p:cNvSpPr/>
            <p:nvPr/>
          </p:nvSpPr>
          <p:spPr>
            <a:xfrm>
              <a:off x="3741925" y="1783925"/>
              <a:ext cx="23550" cy="24000"/>
            </a:xfrm>
            <a:custGeom>
              <a:avLst/>
              <a:gdLst/>
              <a:ahLst/>
              <a:cxnLst/>
              <a:rect l="l" t="t" r="r" b="b"/>
              <a:pathLst>
                <a:path w="942" h="960" extrusionOk="0">
                  <a:moveTo>
                    <a:pt x="306" y="1"/>
                  </a:moveTo>
                  <a:cubicBezTo>
                    <a:pt x="160" y="1"/>
                    <a:pt x="68" y="131"/>
                    <a:pt x="68" y="354"/>
                  </a:cubicBezTo>
                  <a:cubicBezTo>
                    <a:pt x="0" y="623"/>
                    <a:pt x="68" y="892"/>
                    <a:pt x="404" y="959"/>
                  </a:cubicBezTo>
                  <a:cubicBezTo>
                    <a:pt x="673" y="892"/>
                    <a:pt x="941" y="757"/>
                    <a:pt x="941" y="488"/>
                  </a:cubicBezTo>
                  <a:cubicBezTo>
                    <a:pt x="941" y="220"/>
                    <a:pt x="673" y="18"/>
                    <a:pt x="404" y="18"/>
                  </a:cubicBezTo>
                  <a:cubicBezTo>
                    <a:pt x="369" y="6"/>
                    <a:pt x="336" y="1"/>
                    <a:pt x="306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7" name="Google Shape;14997;p17"/>
            <p:cNvSpPr/>
            <p:nvPr/>
          </p:nvSpPr>
          <p:spPr>
            <a:xfrm>
              <a:off x="3941925" y="1637075"/>
              <a:ext cx="26925" cy="22925"/>
            </a:xfrm>
            <a:custGeom>
              <a:avLst/>
              <a:gdLst/>
              <a:ahLst/>
              <a:cxnLst/>
              <a:rect l="l" t="t" r="r" b="b"/>
              <a:pathLst>
                <a:path w="1077" h="917" extrusionOk="0">
                  <a:moveTo>
                    <a:pt x="829" y="0"/>
                  </a:moveTo>
                  <a:cubicBezTo>
                    <a:pt x="558" y="0"/>
                    <a:pt x="360" y="169"/>
                    <a:pt x="202" y="379"/>
                  </a:cubicBezTo>
                  <a:cubicBezTo>
                    <a:pt x="135" y="514"/>
                    <a:pt x="0" y="715"/>
                    <a:pt x="0" y="917"/>
                  </a:cubicBezTo>
                  <a:lnTo>
                    <a:pt x="202" y="917"/>
                  </a:lnTo>
                  <a:cubicBezTo>
                    <a:pt x="538" y="850"/>
                    <a:pt x="874" y="715"/>
                    <a:pt x="1076" y="379"/>
                  </a:cubicBezTo>
                  <a:cubicBezTo>
                    <a:pt x="1076" y="312"/>
                    <a:pt x="1076" y="43"/>
                    <a:pt x="1076" y="43"/>
                  </a:cubicBezTo>
                  <a:cubicBezTo>
                    <a:pt x="988" y="14"/>
                    <a:pt x="906" y="0"/>
                    <a:pt x="829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8" name="Google Shape;14998;p17"/>
            <p:cNvSpPr/>
            <p:nvPr/>
          </p:nvSpPr>
          <p:spPr>
            <a:xfrm>
              <a:off x="4083100" y="13675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1" y="740"/>
                    <a:pt x="1" y="1210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9" name="Google Shape;14999;p17"/>
            <p:cNvSpPr/>
            <p:nvPr/>
          </p:nvSpPr>
          <p:spPr>
            <a:xfrm>
              <a:off x="4073025" y="1397800"/>
              <a:ext cx="13450" cy="28600"/>
            </a:xfrm>
            <a:custGeom>
              <a:avLst/>
              <a:gdLst/>
              <a:ahLst/>
              <a:cxnLst/>
              <a:rect l="l" t="t" r="r" b="b"/>
              <a:pathLst>
                <a:path w="538" h="114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0" y="269"/>
                    <a:pt x="0" y="673"/>
                    <a:pt x="0" y="1143"/>
                  </a:cubicBezTo>
                  <a:cubicBezTo>
                    <a:pt x="538" y="874"/>
                    <a:pt x="404" y="404"/>
                    <a:pt x="404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0" name="Google Shape;15000;p17"/>
            <p:cNvSpPr/>
            <p:nvPr/>
          </p:nvSpPr>
          <p:spPr>
            <a:xfrm>
              <a:off x="2909975" y="2194450"/>
              <a:ext cx="15150" cy="40350"/>
            </a:xfrm>
            <a:custGeom>
              <a:avLst/>
              <a:gdLst/>
              <a:ahLst/>
              <a:cxnLst/>
              <a:rect l="l" t="t" r="r" b="b"/>
              <a:pathLst>
                <a:path w="606" h="1614" extrusionOk="0">
                  <a:moveTo>
                    <a:pt x="605" y="1"/>
                  </a:moveTo>
                  <a:cubicBezTo>
                    <a:pt x="0" y="337"/>
                    <a:pt x="0" y="1211"/>
                    <a:pt x="605" y="1614"/>
                  </a:cubicBezTo>
                  <a:lnTo>
                    <a:pt x="605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1" name="Google Shape;15001;p17"/>
            <p:cNvSpPr/>
            <p:nvPr/>
          </p:nvSpPr>
          <p:spPr>
            <a:xfrm>
              <a:off x="2913325" y="2093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1"/>
                  </a:moveTo>
                  <a:cubicBezTo>
                    <a:pt x="1" y="270"/>
                    <a:pt x="68" y="740"/>
                    <a:pt x="68" y="1211"/>
                  </a:cubicBezTo>
                  <a:cubicBezTo>
                    <a:pt x="539" y="875"/>
                    <a:pt x="471" y="404"/>
                    <a:pt x="47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2" name="Google Shape;15002;p17"/>
            <p:cNvSpPr/>
            <p:nvPr/>
          </p:nvSpPr>
          <p:spPr>
            <a:xfrm>
              <a:off x="2911650" y="1972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404"/>
                    <a:pt x="1" y="807"/>
                    <a:pt x="538" y="1211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3" name="Google Shape;15003;p17"/>
            <p:cNvSpPr/>
            <p:nvPr/>
          </p:nvSpPr>
          <p:spPr>
            <a:xfrm>
              <a:off x="2955650" y="966475"/>
              <a:ext cx="26625" cy="25500"/>
            </a:xfrm>
            <a:custGeom>
              <a:avLst/>
              <a:gdLst/>
              <a:ahLst/>
              <a:cxnLst/>
              <a:rect l="l" t="t" r="r" b="b"/>
              <a:pathLst>
                <a:path w="1065" h="1020" extrusionOk="0">
                  <a:moveTo>
                    <a:pt x="554" y="1"/>
                  </a:moveTo>
                  <a:cubicBezTo>
                    <a:pt x="304" y="1"/>
                    <a:pt x="56" y="169"/>
                    <a:pt x="56" y="514"/>
                  </a:cubicBezTo>
                  <a:cubicBezTo>
                    <a:pt x="1" y="789"/>
                    <a:pt x="217" y="1020"/>
                    <a:pt x="519" y="1020"/>
                  </a:cubicBezTo>
                  <a:cubicBezTo>
                    <a:pt x="585" y="1020"/>
                    <a:pt x="655" y="1008"/>
                    <a:pt x="728" y="984"/>
                  </a:cubicBezTo>
                  <a:cubicBezTo>
                    <a:pt x="997" y="917"/>
                    <a:pt x="1064" y="715"/>
                    <a:pt x="1064" y="446"/>
                  </a:cubicBezTo>
                  <a:cubicBezTo>
                    <a:pt x="1032" y="152"/>
                    <a:pt x="792" y="1"/>
                    <a:pt x="554" y="1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4" name="Google Shape;15004;p17"/>
            <p:cNvSpPr/>
            <p:nvPr/>
          </p:nvSpPr>
          <p:spPr>
            <a:xfrm>
              <a:off x="2903250" y="1760825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74" y="1"/>
                  </a:moveTo>
                  <a:cubicBezTo>
                    <a:pt x="606" y="1"/>
                    <a:pt x="202" y="68"/>
                    <a:pt x="135" y="471"/>
                  </a:cubicBezTo>
                  <a:cubicBezTo>
                    <a:pt x="1" y="1009"/>
                    <a:pt x="471" y="1144"/>
                    <a:pt x="874" y="1211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5" name="Google Shape;15005;p17"/>
            <p:cNvSpPr/>
            <p:nvPr/>
          </p:nvSpPr>
          <p:spPr>
            <a:xfrm>
              <a:off x="4104950" y="917000"/>
              <a:ext cx="38675" cy="52375"/>
            </a:xfrm>
            <a:custGeom>
              <a:avLst/>
              <a:gdLst/>
              <a:ahLst/>
              <a:cxnLst/>
              <a:rect l="l" t="t" r="r" b="b"/>
              <a:pathLst>
                <a:path w="1547" h="2095" extrusionOk="0">
                  <a:moveTo>
                    <a:pt x="708" y="0"/>
                  </a:moveTo>
                  <a:cubicBezTo>
                    <a:pt x="121" y="0"/>
                    <a:pt x="1" y="571"/>
                    <a:pt x="1" y="1081"/>
                  </a:cubicBezTo>
                  <a:cubicBezTo>
                    <a:pt x="1" y="1619"/>
                    <a:pt x="471" y="2089"/>
                    <a:pt x="1076" y="2089"/>
                  </a:cubicBezTo>
                  <a:cubicBezTo>
                    <a:pt x="1103" y="2093"/>
                    <a:pt x="1129" y="2095"/>
                    <a:pt x="1153" y="2095"/>
                  </a:cubicBezTo>
                  <a:cubicBezTo>
                    <a:pt x="1547" y="2095"/>
                    <a:pt x="1547" y="1595"/>
                    <a:pt x="1547" y="1215"/>
                  </a:cubicBezTo>
                  <a:cubicBezTo>
                    <a:pt x="1547" y="677"/>
                    <a:pt x="1547" y="72"/>
                    <a:pt x="807" y="5"/>
                  </a:cubicBezTo>
                  <a:cubicBezTo>
                    <a:pt x="773" y="2"/>
                    <a:pt x="739" y="0"/>
                    <a:pt x="708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6" name="Google Shape;15006;p17"/>
            <p:cNvSpPr/>
            <p:nvPr/>
          </p:nvSpPr>
          <p:spPr>
            <a:xfrm>
              <a:off x="4194025" y="1043175"/>
              <a:ext cx="50450" cy="90775"/>
            </a:xfrm>
            <a:custGeom>
              <a:avLst/>
              <a:gdLst/>
              <a:ahLst/>
              <a:cxnLst/>
              <a:rect l="l" t="t" r="r" b="b"/>
              <a:pathLst>
                <a:path w="2018" h="3631" extrusionOk="0">
                  <a:moveTo>
                    <a:pt x="2017" y="0"/>
                  </a:moveTo>
                  <a:lnTo>
                    <a:pt x="2017" y="0"/>
                  </a:lnTo>
                  <a:cubicBezTo>
                    <a:pt x="1480" y="336"/>
                    <a:pt x="1480" y="1076"/>
                    <a:pt x="875" y="1345"/>
                  </a:cubicBezTo>
                  <a:cubicBezTo>
                    <a:pt x="740" y="2152"/>
                    <a:pt x="1" y="2757"/>
                    <a:pt x="1" y="3631"/>
                  </a:cubicBezTo>
                  <a:cubicBezTo>
                    <a:pt x="1143" y="2757"/>
                    <a:pt x="1883" y="1479"/>
                    <a:pt x="2017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7" name="Google Shape;15007;p17"/>
            <p:cNvSpPr/>
            <p:nvPr/>
          </p:nvSpPr>
          <p:spPr>
            <a:xfrm>
              <a:off x="4185625" y="964175"/>
              <a:ext cx="42050" cy="25700"/>
            </a:xfrm>
            <a:custGeom>
              <a:avLst/>
              <a:gdLst/>
              <a:ahLst/>
              <a:cxnLst/>
              <a:rect l="l" t="t" r="r" b="b"/>
              <a:pathLst>
                <a:path w="1682" h="1028" extrusionOk="0">
                  <a:moveTo>
                    <a:pt x="1412" y="1"/>
                  </a:moveTo>
                  <a:cubicBezTo>
                    <a:pt x="1338" y="10"/>
                    <a:pt x="1262" y="13"/>
                    <a:pt x="1187" y="13"/>
                  </a:cubicBezTo>
                  <a:cubicBezTo>
                    <a:pt x="1064" y="13"/>
                    <a:pt x="942" y="5"/>
                    <a:pt x="824" y="5"/>
                  </a:cubicBezTo>
                  <a:cubicBezTo>
                    <a:pt x="489" y="5"/>
                    <a:pt x="196" y="66"/>
                    <a:pt x="68" y="538"/>
                  </a:cubicBezTo>
                  <a:cubicBezTo>
                    <a:pt x="0" y="740"/>
                    <a:pt x="68" y="942"/>
                    <a:pt x="269" y="1009"/>
                  </a:cubicBezTo>
                  <a:cubicBezTo>
                    <a:pt x="334" y="1022"/>
                    <a:pt x="394" y="1028"/>
                    <a:pt x="451" y="1028"/>
                  </a:cubicBezTo>
                  <a:cubicBezTo>
                    <a:pt x="983" y="1028"/>
                    <a:pt x="1195" y="487"/>
                    <a:pt x="1681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8" name="Google Shape;15008;p17"/>
            <p:cNvSpPr/>
            <p:nvPr/>
          </p:nvSpPr>
          <p:spPr>
            <a:xfrm>
              <a:off x="4214200" y="1014600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68"/>
                    <a:pt x="0" y="605"/>
                    <a:pt x="0" y="1210"/>
                  </a:cubicBezTo>
                  <a:cubicBezTo>
                    <a:pt x="538" y="1009"/>
                    <a:pt x="874" y="538"/>
                    <a:pt x="80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9" name="Google Shape;15009;p17"/>
            <p:cNvSpPr/>
            <p:nvPr/>
          </p:nvSpPr>
          <p:spPr>
            <a:xfrm>
              <a:off x="4237725" y="984350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269" y="0"/>
                  </a:moveTo>
                  <a:cubicBezTo>
                    <a:pt x="1" y="135"/>
                    <a:pt x="1" y="269"/>
                    <a:pt x="269" y="404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0" name="Google Shape;15010;p17"/>
            <p:cNvSpPr/>
            <p:nvPr/>
          </p:nvSpPr>
          <p:spPr>
            <a:xfrm>
              <a:off x="4224275" y="95912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lnTo>
                    <a:pt x="1" y="203"/>
                  </a:lnTo>
                  <a:lnTo>
                    <a:pt x="1" y="203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1" name="Google Shape;15011;p17"/>
            <p:cNvSpPr/>
            <p:nvPr/>
          </p:nvSpPr>
          <p:spPr>
            <a:xfrm>
              <a:off x="2933500" y="609550"/>
              <a:ext cx="413475" cy="2324525"/>
            </a:xfrm>
            <a:custGeom>
              <a:avLst/>
              <a:gdLst/>
              <a:ahLst/>
              <a:cxnLst/>
              <a:rect l="l" t="t" r="r" b="b"/>
              <a:pathLst>
                <a:path w="16539" h="92981" extrusionOk="0">
                  <a:moveTo>
                    <a:pt x="15329" y="0"/>
                  </a:moveTo>
                  <a:cubicBezTo>
                    <a:pt x="14455" y="0"/>
                    <a:pt x="13715" y="471"/>
                    <a:pt x="13312" y="1278"/>
                  </a:cubicBezTo>
                  <a:cubicBezTo>
                    <a:pt x="12438" y="1614"/>
                    <a:pt x="11564" y="2152"/>
                    <a:pt x="10892" y="2891"/>
                  </a:cubicBezTo>
                  <a:cubicBezTo>
                    <a:pt x="9749" y="4774"/>
                    <a:pt x="8807" y="6790"/>
                    <a:pt x="8135" y="8942"/>
                  </a:cubicBezTo>
                  <a:cubicBezTo>
                    <a:pt x="8068" y="11160"/>
                    <a:pt x="6656" y="13177"/>
                    <a:pt x="6858" y="15463"/>
                  </a:cubicBezTo>
                  <a:cubicBezTo>
                    <a:pt x="6858" y="16270"/>
                    <a:pt x="6118" y="16337"/>
                    <a:pt x="5648" y="16606"/>
                  </a:cubicBezTo>
                  <a:cubicBezTo>
                    <a:pt x="5581" y="17345"/>
                    <a:pt x="5379" y="18152"/>
                    <a:pt x="5110" y="18892"/>
                  </a:cubicBezTo>
                  <a:cubicBezTo>
                    <a:pt x="4370" y="21648"/>
                    <a:pt x="3295" y="24270"/>
                    <a:pt x="2824" y="27161"/>
                  </a:cubicBezTo>
                  <a:cubicBezTo>
                    <a:pt x="2286" y="31060"/>
                    <a:pt x="1749" y="34959"/>
                    <a:pt x="1211" y="38858"/>
                  </a:cubicBezTo>
                  <a:cubicBezTo>
                    <a:pt x="471" y="44438"/>
                    <a:pt x="68" y="50018"/>
                    <a:pt x="135" y="55665"/>
                  </a:cubicBezTo>
                  <a:cubicBezTo>
                    <a:pt x="270" y="56674"/>
                    <a:pt x="337" y="57615"/>
                    <a:pt x="270" y="58623"/>
                  </a:cubicBezTo>
                  <a:cubicBezTo>
                    <a:pt x="1" y="60573"/>
                    <a:pt x="1" y="62523"/>
                    <a:pt x="202" y="64472"/>
                  </a:cubicBezTo>
                  <a:cubicBezTo>
                    <a:pt x="404" y="67430"/>
                    <a:pt x="538" y="70455"/>
                    <a:pt x="942" y="73414"/>
                  </a:cubicBezTo>
                  <a:cubicBezTo>
                    <a:pt x="807" y="73750"/>
                    <a:pt x="807" y="74086"/>
                    <a:pt x="807" y="74422"/>
                  </a:cubicBezTo>
                  <a:cubicBezTo>
                    <a:pt x="1681" y="79531"/>
                    <a:pt x="3496" y="84372"/>
                    <a:pt x="5379" y="89145"/>
                  </a:cubicBezTo>
                  <a:cubicBezTo>
                    <a:pt x="5984" y="89481"/>
                    <a:pt x="6186" y="90153"/>
                    <a:pt x="6455" y="90691"/>
                  </a:cubicBezTo>
                  <a:cubicBezTo>
                    <a:pt x="6723" y="91363"/>
                    <a:pt x="7127" y="91968"/>
                    <a:pt x="7665" y="92439"/>
                  </a:cubicBezTo>
                  <a:cubicBezTo>
                    <a:pt x="8008" y="92782"/>
                    <a:pt x="8322" y="92981"/>
                    <a:pt x="8580" y="92981"/>
                  </a:cubicBezTo>
                  <a:cubicBezTo>
                    <a:pt x="8879" y="92981"/>
                    <a:pt x="9103" y="92716"/>
                    <a:pt x="9211" y="92103"/>
                  </a:cubicBezTo>
                  <a:cubicBezTo>
                    <a:pt x="9278" y="90355"/>
                    <a:pt x="8270" y="89010"/>
                    <a:pt x="7597" y="87531"/>
                  </a:cubicBezTo>
                  <a:cubicBezTo>
                    <a:pt x="7328" y="85716"/>
                    <a:pt x="6858" y="83901"/>
                    <a:pt x="6118" y="82153"/>
                  </a:cubicBezTo>
                  <a:cubicBezTo>
                    <a:pt x="4572" y="78321"/>
                    <a:pt x="4303" y="74355"/>
                    <a:pt x="3900" y="70321"/>
                  </a:cubicBezTo>
                  <a:cubicBezTo>
                    <a:pt x="3228" y="68573"/>
                    <a:pt x="4438" y="66691"/>
                    <a:pt x="3765" y="64876"/>
                  </a:cubicBezTo>
                  <a:lnTo>
                    <a:pt x="3496" y="64674"/>
                  </a:lnTo>
                  <a:cubicBezTo>
                    <a:pt x="3093" y="64203"/>
                    <a:pt x="3228" y="63665"/>
                    <a:pt x="3160" y="63128"/>
                  </a:cubicBezTo>
                  <a:cubicBezTo>
                    <a:pt x="2824" y="60573"/>
                    <a:pt x="3631" y="58018"/>
                    <a:pt x="3362" y="55396"/>
                  </a:cubicBezTo>
                  <a:cubicBezTo>
                    <a:pt x="3026" y="52237"/>
                    <a:pt x="3631" y="49144"/>
                    <a:pt x="3765" y="45984"/>
                  </a:cubicBezTo>
                  <a:cubicBezTo>
                    <a:pt x="3900" y="43161"/>
                    <a:pt x="4572" y="40405"/>
                    <a:pt x="4370" y="37581"/>
                  </a:cubicBezTo>
                  <a:cubicBezTo>
                    <a:pt x="5312" y="34018"/>
                    <a:pt x="5446" y="30320"/>
                    <a:pt x="6589" y="26757"/>
                  </a:cubicBezTo>
                  <a:cubicBezTo>
                    <a:pt x="7328" y="24942"/>
                    <a:pt x="7866" y="23060"/>
                    <a:pt x="8270" y="21177"/>
                  </a:cubicBezTo>
                  <a:cubicBezTo>
                    <a:pt x="9009" y="16202"/>
                    <a:pt x="11093" y="11765"/>
                    <a:pt x="13312" y="7328"/>
                  </a:cubicBezTo>
                  <a:cubicBezTo>
                    <a:pt x="13043" y="6522"/>
                    <a:pt x="13446" y="5715"/>
                    <a:pt x="14186" y="5311"/>
                  </a:cubicBezTo>
                  <a:cubicBezTo>
                    <a:pt x="14724" y="3631"/>
                    <a:pt x="16068" y="2286"/>
                    <a:pt x="16539" y="538"/>
                  </a:cubicBezTo>
                  <a:cubicBezTo>
                    <a:pt x="16135" y="404"/>
                    <a:pt x="15598" y="471"/>
                    <a:pt x="15329" y="0"/>
                  </a:cubicBezTo>
                  <a:close/>
                </a:path>
              </a:pathLst>
            </a:custGeom>
            <a:solidFill>
              <a:srgbClr val="72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2" name="Google Shape;15012;p17"/>
            <p:cNvSpPr/>
            <p:nvPr/>
          </p:nvSpPr>
          <p:spPr>
            <a:xfrm>
              <a:off x="3049475" y="1014375"/>
              <a:ext cx="423550" cy="560050"/>
            </a:xfrm>
            <a:custGeom>
              <a:avLst/>
              <a:gdLst/>
              <a:ahLst/>
              <a:cxnLst/>
              <a:rect l="l" t="t" r="r" b="b"/>
              <a:pathLst>
                <a:path w="16942" h="22402" extrusionOk="0">
                  <a:moveTo>
                    <a:pt x="7613" y="1"/>
                  </a:moveTo>
                  <a:cubicBezTo>
                    <a:pt x="7451" y="1"/>
                    <a:pt x="7389" y="290"/>
                    <a:pt x="7328" y="413"/>
                  </a:cubicBezTo>
                  <a:cubicBezTo>
                    <a:pt x="7125" y="775"/>
                    <a:pt x="6967" y="908"/>
                    <a:pt x="6829" y="908"/>
                  </a:cubicBezTo>
                  <a:cubicBezTo>
                    <a:pt x="6557" y="908"/>
                    <a:pt x="6363" y="389"/>
                    <a:pt x="6051" y="77"/>
                  </a:cubicBezTo>
                  <a:cubicBezTo>
                    <a:pt x="5715" y="1690"/>
                    <a:pt x="5580" y="3304"/>
                    <a:pt x="4236" y="4379"/>
                  </a:cubicBezTo>
                  <a:cubicBezTo>
                    <a:pt x="4101" y="4379"/>
                    <a:pt x="3900" y="4379"/>
                    <a:pt x="3900" y="4446"/>
                  </a:cubicBezTo>
                  <a:cubicBezTo>
                    <a:pt x="2017" y="8346"/>
                    <a:pt x="1278" y="12447"/>
                    <a:pt x="538" y="16615"/>
                  </a:cubicBezTo>
                  <a:cubicBezTo>
                    <a:pt x="337" y="17623"/>
                    <a:pt x="0" y="18699"/>
                    <a:pt x="605" y="19707"/>
                  </a:cubicBezTo>
                  <a:cubicBezTo>
                    <a:pt x="698" y="19719"/>
                    <a:pt x="790" y="19724"/>
                    <a:pt x="882" y="19724"/>
                  </a:cubicBezTo>
                  <a:cubicBezTo>
                    <a:pt x="1326" y="19724"/>
                    <a:pt x="1762" y="19594"/>
                    <a:pt x="2152" y="19371"/>
                  </a:cubicBezTo>
                  <a:cubicBezTo>
                    <a:pt x="2392" y="19184"/>
                    <a:pt x="2675" y="19092"/>
                    <a:pt x="2955" y="19092"/>
                  </a:cubicBezTo>
                  <a:cubicBezTo>
                    <a:pt x="3377" y="19092"/>
                    <a:pt x="3791" y="19302"/>
                    <a:pt x="4034" y="19707"/>
                  </a:cubicBezTo>
                  <a:cubicBezTo>
                    <a:pt x="4463" y="20203"/>
                    <a:pt x="4747" y="20439"/>
                    <a:pt x="5028" y="20439"/>
                  </a:cubicBezTo>
                  <a:cubicBezTo>
                    <a:pt x="5318" y="20439"/>
                    <a:pt x="5606" y="20186"/>
                    <a:pt x="6051" y="19707"/>
                  </a:cubicBezTo>
                  <a:cubicBezTo>
                    <a:pt x="6387" y="19371"/>
                    <a:pt x="6589" y="18968"/>
                    <a:pt x="6925" y="18632"/>
                  </a:cubicBezTo>
                  <a:cubicBezTo>
                    <a:pt x="7271" y="18112"/>
                    <a:pt x="7840" y="17844"/>
                    <a:pt x="8417" y="17844"/>
                  </a:cubicBezTo>
                  <a:cubicBezTo>
                    <a:pt x="8736" y="17844"/>
                    <a:pt x="9058" y="17926"/>
                    <a:pt x="9345" y="18094"/>
                  </a:cubicBezTo>
                  <a:cubicBezTo>
                    <a:pt x="10488" y="18699"/>
                    <a:pt x="10286" y="19438"/>
                    <a:pt x="9547" y="20380"/>
                  </a:cubicBezTo>
                  <a:cubicBezTo>
                    <a:pt x="10137" y="20232"/>
                    <a:pt x="10512" y="20138"/>
                    <a:pt x="10779" y="20138"/>
                  </a:cubicBezTo>
                  <a:cubicBezTo>
                    <a:pt x="11241" y="20138"/>
                    <a:pt x="11382" y="20419"/>
                    <a:pt x="11765" y="21186"/>
                  </a:cubicBezTo>
                  <a:cubicBezTo>
                    <a:pt x="11832" y="21388"/>
                    <a:pt x="12034" y="21522"/>
                    <a:pt x="12034" y="21657"/>
                  </a:cubicBezTo>
                  <a:cubicBezTo>
                    <a:pt x="12143" y="21985"/>
                    <a:pt x="12031" y="22401"/>
                    <a:pt x="12346" y="22401"/>
                  </a:cubicBezTo>
                  <a:cubicBezTo>
                    <a:pt x="12418" y="22401"/>
                    <a:pt x="12513" y="22379"/>
                    <a:pt x="12639" y="22329"/>
                  </a:cubicBezTo>
                  <a:cubicBezTo>
                    <a:pt x="13110" y="22195"/>
                    <a:pt x="13177" y="21657"/>
                    <a:pt x="12841" y="21321"/>
                  </a:cubicBezTo>
                  <a:cubicBezTo>
                    <a:pt x="12034" y="20716"/>
                    <a:pt x="12236" y="19842"/>
                    <a:pt x="11900" y="19035"/>
                  </a:cubicBezTo>
                  <a:cubicBezTo>
                    <a:pt x="11975" y="19018"/>
                    <a:pt x="12044" y="19011"/>
                    <a:pt x="12106" y="19011"/>
                  </a:cubicBezTo>
                  <a:cubicBezTo>
                    <a:pt x="12544" y="19011"/>
                    <a:pt x="12698" y="19371"/>
                    <a:pt x="13110" y="19371"/>
                  </a:cubicBezTo>
                  <a:cubicBezTo>
                    <a:pt x="13177" y="18497"/>
                    <a:pt x="13177" y="17556"/>
                    <a:pt x="13984" y="16951"/>
                  </a:cubicBezTo>
                  <a:cubicBezTo>
                    <a:pt x="14387" y="16211"/>
                    <a:pt x="14522" y="15472"/>
                    <a:pt x="14522" y="14665"/>
                  </a:cubicBezTo>
                  <a:cubicBezTo>
                    <a:pt x="14723" y="12178"/>
                    <a:pt x="15261" y="9623"/>
                    <a:pt x="15933" y="7203"/>
                  </a:cubicBezTo>
                  <a:cubicBezTo>
                    <a:pt x="16001" y="6463"/>
                    <a:pt x="16068" y="5724"/>
                    <a:pt x="16135" y="5051"/>
                  </a:cubicBezTo>
                  <a:cubicBezTo>
                    <a:pt x="16337" y="4043"/>
                    <a:pt x="16942" y="3169"/>
                    <a:pt x="16807" y="2161"/>
                  </a:cubicBezTo>
                  <a:cubicBezTo>
                    <a:pt x="16807" y="2093"/>
                    <a:pt x="16807" y="2026"/>
                    <a:pt x="16807" y="1959"/>
                  </a:cubicBezTo>
                  <a:cubicBezTo>
                    <a:pt x="16854" y="1262"/>
                    <a:pt x="16868" y="1047"/>
                    <a:pt x="16562" y="1047"/>
                  </a:cubicBezTo>
                  <a:cubicBezTo>
                    <a:pt x="16425" y="1047"/>
                    <a:pt x="16224" y="1090"/>
                    <a:pt x="15933" y="1152"/>
                  </a:cubicBezTo>
                  <a:cubicBezTo>
                    <a:pt x="15878" y="1161"/>
                    <a:pt x="15832" y="1166"/>
                    <a:pt x="15793" y="1166"/>
                  </a:cubicBezTo>
                  <a:cubicBezTo>
                    <a:pt x="15547" y="1166"/>
                    <a:pt x="15597" y="999"/>
                    <a:pt x="15597" y="883"/>
                  </a:cubicBezTo>
                  <a:cubicBezTo>
                    <a:pt x="15533" y="372"/>
                    <a:pt x="15363" y="210"/>
                    <a:pt x="15165" y="210"/>
                  </a:cubicBezTo>
                  <a:cubicBezTo>
                    <a:pt x="14948" y="210"/>
                    <a:pt x="14698" y="406"/>
                    <a:pt x="14522" y="547"/>
                  </a:cubicBezTo>
                  <a:cubicBezTo>
                    <a:pt x="14018" y="956"/>
                    <a:pt x="13574" y="1129"/>
                    <a:pt x="13140" y="1129"/>
                  </a:cubicBezTo>
                  <a:cubicBezTo>
                    <a:pt x="12647" y="1129"/>
                    <a:pt x="12167" y="905"/>
                    <a:pt x="11631" y="547"/>
                  </a:cubicBezTo>
                  <a:cubicBezTo>
                    <a:pt x="11063" y="169"/>
                    <a:pt x="10436" y="101"/>
                    <a:pt x="9799" y="101"/>
                  </a:cubicBezTo>
                  <a:cubicBezTo>
                    <a:pt x="9443" y="101"/>
                    <a:pt x="9084" y="122"/>
                    <a:pt x="8730" y="122"/>
                  </a:cubicBezTo>
                  <a:cubicBezTo>
                    <a:pt x="8366" y="122"/>
                    <a:pt x="8008" y="100"/>
                    <a:pt x="7664" y="9"/>
                  </a:cubicBezTo>
                  <a:cubicBezTo>
                    <a:pt x="7646" y="3"/>
                    <a:pt x="7629" y="1"/>
                    <a:pt x="761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3" name="Google Shape;15013;p17"/>
            <p:cNvSpPr/>
            <p:nvPr/>
          </p:nvSpPr>
          <p:spPr>
            <a:xfrm>
              <a:off x="3042750" y="792750"/>
              <a:ext cx="225225" cy="758025"/>
            </a:xfrm>
            <a:custGeom>
              <a:avLst/>
              <a:gdLst/>
              <a:ahLst/>
              <a:cxnLst/>
              <a:rect l="l" t="t" r="r" b="b"/>
              <a:pathLst>
                <a:path w="9009" h="30321" extrusionOk="0">
                  <a:moveTo>
                    <a:pt x="9009" y="0"/>
                  </a:moveTo>
                  <a:lnTo>
                    <a:pt x="9009" y="0"/>
                  </a:lnTo>
                  <a:cubicBezTo>
                    <a:pt x="8471" y="336"/>
                    <a:pt x="8269" y="1076"/>
                    <a:pt x="7597" y="1345"/>
                  </a:cubicBezTo>
                  <a:cubicBezTo>
                    <a:pt x="7261" y="1479"/>
                    <a:pt x="7059" y="1815"/>
                    <a:pt x="7127" y="2152"/>
                  </a:cubicBezTo>
                  <a:cubicBezTo>
                    <a:pt x="6992" y="3967"/>
                    <a:pt x="6051" y="5379"/>
                    <a:pt x="5311" y="6925"/>
                  </a:cubicBezTo>
                  <a:cubicBezTo>
                    <a:pt x="4975" y="7530"/>
                    <a:pt x="4639" y="8202"/>
                    <a:pt x="4505" y="8942"/>
                  </a:cubicBezTo>
                  <a:cubicBezTo>
                    <a:pt x="4303" y="10555"/>
                    <a:pt x="3967" y="12169"/>
                    <a:pt x="3564" y="13782"/>
                  </a:cubicBezTo>
                  <a:cubicBezTo>
                    <a:pt x="2824" y="15732"/>
                    <a:pt x="2219" y="17816"/>
                    <a:pt x="1748" y="19833"/>
                  </a:cubicBezTo>
                  <a:cubicBezTo>
                    <a:pt x="1345" y="22051"/>
                    <a:pt x="68" y="24135"/>
                    <a:pt x="471" y="26555"/>
                  </a:cubicBezTo>
                  <a:cubicBezTo>
                    <a:pt x="538" y="26757"/>
                    <a:pt x="471" y="26959"/>
                    <a:pt x="404" y="27160"/>
                  </a:cubicBezTo>
                  <a:cubicBezTo>
                    <a:pt x="68" y="28169"/>
                    <a:pt x="0" y="29245"/>
                    <a:pt x="135" y="30320"/>
                  </a:cubicBezTo>
                  <a:cubicBezTo>
                    <a:pt x="740" y="29917"/>
                    <a:pt x="337" y="29043"/>
                    <a:pt x="874" y="28639"/>
                  </a:cubicBezTo>
                  <a:cubicBezTo>
                    <a:pt x="807" y="26488"/>
                    <a:pt x="1076" y="24337"/>
                    <a:pt x="1681" y="22320"/>
                  </a:cubicBezTo>
                  <a:cubicBezTo>
                    <a:pt x="2555" y="19295"/>
                    <a:pt x="2824" y="16068"/>
                    <a:pt x="4505" y="13311"/>
                  </a:cubicBezTo>
                  <a:cubicBezTo>
                    <a:pt x="5715" y="9883"/>
                    <a:pt x="6320" y="6252"/>
                    <a:pt x="8001" y="3026"/>
                  </a:cubicBezTo>
                  <a:cubicBezTo>
                    <a:pt x="8606" y="2152"/>
                    <a:pt x="9009" y="1076"/>
                    <a:pt x="9009" y="0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4" name="Google Shape;15014;p17"/>
            <p:cNvSpPr/>
            <p:nvPr/>
          </p:nvSpPr>
          <p:spPr>
            <a:xfrm>
              <a:off x="2257875" y="2138300"/>
              <a:ext cx="65550" cy="79700"/>
            </a:xfrm>
            <a:custGeom>
              <a:avLst/>
              <a:gdLst/>
              <a:ahLst/>
              <a:cxnLst/>
              <a:rect l="l" t="t" r="r" b="b"/>
              <a:pathLst>
                <a:path w="2622" h="3188" extrusionOk="0">
                  <a:moveTo>
                    <a:pt x="1686" y="0"/>
                  </a:moveTo>
                  <a:cubicBezTo>
                    <a:pt x="1642" y="0"/>
                    <a:pt x="1613" y="8"/>
                    <a:pt x="1613" y="28"/>
                  </a:cubicBezTo>
                  <a:cubicBezTo>
                    <a:pt x="1681" y="1104"/>
                    <a:pt x="269" y="1036"/>
                    <a:pt x="134" y="1843"/>
                  </a:cubicBezTo>
                  <a:cubicBezTo>
                    <a:pt x="0" y="2381"/>
                    <a:pt x="0" y="2919"/>
                    <a:pt x="672" y="3188"/>
                  </a:cubicBezTo>
                  <a:cubicBezTo>
                    <a:pt x="874" y="3120"/>
                    <a:pt x="1076" y="3053"/>
                    <a:pt x="1210" y="2986"/>
                  </a:cubicBezTo>
                  <a:cubicBezTo>
                    <a:pt x="1815" y="2515"/>
                    <a:pt x="1613" y="1574"/>
                    <a:pt x="2420" y="1171"/>
                  </a:cubicBezTo>
                  <a:cubicBezTo>
                    <a:pt x="2622" y="1104"/>
                    <a:pt x="2420" y="364"/>
                    <a:pt x="2084" y="95"/>
                  </a:cubicBezTo>
                  <a:cubicBezTo>
                    <a:pt x="1989" y="48"/>
                    <a:pt x="1793" y="0"/>
                    <a:pt x="1686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5" name="Google Shape;15015;p17"/>
            <p:cNvSpPr/>
            <p:nvPr/>
          </p:nvSpPr>
          <p:spPr>
            <a:xfrm>
              <a:off x="2309975" y="2204125"/>
              <a:ext cx="38675" cy="12625"/>
            </a:xfrm>
            <a:custGeom>
              <a:avLst/>
              <a:gdLst/>
              <a:ahLst/>
              <a:cxnLst/>
              <a:rect l="l" t="t" r="r" b="b"/>
              <a:pathLst>
                <a:path w="1547" h="505" extrusionOk="0">
                  <a:moveTo>
                    <a:pt x="773" y="0"/>
                  </a:moveTo>
                  <a:cubicBezTo>
                    <a:pt x="487" y="0"/>
                    <a:pt x="202" y="118"/>
                    <a:pt x="0" y="353"/>
                  </a:cubicBezTo>
                  <a:cubicBezTo>
                    <a:pt x="235" y="454"/>
                    <a:pt x="504" y="504"/>
                    <a:pt x="773" y="504"/>
                  </a:cubicBezTo>
                  <a:cubicBezTo>
                    <a:pt x="1042" y="504"/>
                    <a:pt x="1311" y="454"/>
                    <a:pt x="1546" y="353"/>
                  </a:cubicBezTo>
                  <a:cubicBezTo>
                    <a:pt x="1345" y="118"/>
                    <a:pt x="1059" y="0"/>
                    <a:pt x="77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6" name="Google Shape;15016;p17"/>
            <p:cNvSpPr/>
            <p:nvPr/>
          </p:nvSpPr>
          <p:spPr>
            <a:xfrm>
              <a:off x="2296525" y="223647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67" y="0"/>
                  </a:moveTo>
                  <a:cubicBezTo>
                    <a:pt x="67" y="0"/>
                    <a:pt x="0" y="135"/>
                    <a:pt x="0" y="135"/>
                  </a:cubicBezTo>
                  <a:lnTo>
                    <a:pt x="336" y="269"/>
                  </a:lnTo>
                  <a:cubicBezTo>
                    <a:pt x="390" y="287"/>
                    <a:pt x="435" y="296"/>
                    <a:pt x="467" y="296"/>
                  </a:cubicBezTo>
                  <a:cubicBezTo>
                    <a:pt x="555" y="296"/>
                    <a:pt x="551" y="233"/>
                    <a:pt x="404" y="135"/>
                  </a:cubicBezTo>
                  <a:cubicBezTo>
                    <a:pt x="336" y="67"/>
                    <a:pt x="202" y="0"/>
                    <a:pt x="6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7" name="Google Shape;15017;p17"/>
            <p:cNvSpPr/>
            <p:nvPr/>
          </p:nvSpPr>
          <p:spPr>
            <a:xfrm>
              <a:off x="2320050" y="21742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8" name="Google Shape;15018;p17"/>
            <p:cNvSpPr/>
            <p:nvPr/>
          </p:nvSpPr>
          <p:spPr>
            <a:xfrm>
              <a:off x="2390650" y="2888575"/>
              <a:ext cx="20175" cy="30275"/>
            </a:xfrm>
            <a:custGeom>
              <a:avLst/>
              <a:gdLst/>
              <a:ahLst/>
              <a:cxnLst/>
              <a:rect l="l" t="t" r="r" b="b"/>
              <a:pathLst>
                <a:path w="807" h="1211" extrusionOk="0">
                  <a:moveTo>
                    <a:pt x="0" y="1"/>
                  </a:moveTo>
                  <a:lnTo>
                    <a:pt x="403" y="1211"/>
                  </a:lnTo>
                  <a:lnTo>
                    <a:pt x="807" y="1211"/>
                  </a:lnTo>
                  <a:lnTo>
                    <a:pt x="807" y="404"/>
                  </a:lnTo>
                  <a:cubicBezTo>
                    <a:pt x="605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BB85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9" name="Google Shape;15019;p17"/>
            <p:cNvSpPr/>
            <p:nvPr/>
          </p:nvSpPr>
          <p:spPr>
            <a:xfrm>
              <a:off x="2928450" y="2444875"/>
              <a:ext cx="139525" cy="393300"/>
            </a:xfrm>
            <a:custGeom>
              <a:avLst/>
              <a:gdLst/>
              <a:ahLst/>
              <a:cxnLst/>
              <a:rect l="l" t="t" r="r" b="b"/>
              <a:pathLst>
                <a:path w="5581" h="15732" extrusionOk="0">
                  <a:moveTo>
                    <a:pt x="606" y="1"/>
                  </a:moveTo>
                  <a:cubicBezTo>
                    <a:pt x="1" y="673"/>
                    <a:pt x="203" y="1748"/>
                    <a:pt x="1009" y="2017"/>
                  </a:cubicBezTo>
                  <a:lnTo>
                    <a:pt x="1009" y="2421"/>
                  </a:lnTo>
                  <a:cubicBezTo>
                    <a:pt x="1413" y="2757"/>
                    <a:pt x="1077" y="3295"/>
                    <a:pt x="1413" y="3698"/>
                  </a:cubicBezTo>
                  <a:cubicBezTo>
                    <a:pt x="1413" y="4370"/>
                    <a:pt x="1480" y="5110"/>
                    <a:pt x="1682" y="5849"/>
                  </a:cubicBezTo>
                  <a:cubicBezTo>
                    <a:pt x="2287" y="8001"/>
                    <a:pt x="3026" y="10085"/>
                    <a:pt x="3900" y="12236"/>
                  </a:cubicBezTo>
                  <a:cubicBezTo>
                    <a:pt x="4371" y="13446"/>
                    <a:pt x="4371" y="14925"/>
                    <a:pt x="5581" y="15732"/>
                  </a:cubicBezTo>
                  <a:cubicBezTo>
                    <a:pt x="4976" y="13110"/>
                    <a:pt x="4169" y="10488"/>
                    <a:pt x="3026" y="8068"/>
                  </a:cubicBezTo>
                  <a:cubicBezTo>
                    <a:pt x="2690" y="7127"/>
                    <a:pt x="2421" y="6185"/>
                    <a:pt x="2219" y="5177"/>
                  </a:cubicBezTo>
                  <a:cubicBezTo>
                    <a:pt x="1816" y="3496"/>
                    <a:pt x="1951" y="1614"/>
                    <a:pt x="1144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0" name="Google Shape;15020;p17"/>
            <p:cNvSpPr/>
            <p:nvPr/>
          </p:nvSpPr>
          <p:spPr>
            <a:xfrm>
              <a:off x="3074675" y="833075"/>
              <a:ext cx="62225" cy="191750"/>
            </a:xfrm>
            <a:custGeom>
              <a:avLst/>
              <a:gdLst/>
              <a:ahLst/>
              <a:cxnLst/>
              <a:rect l="l" t="t" r="r" b="b"/>
              <a:pathLst>
                <a:path w="2489" h="7670" extrusionOk="0">
                  <a:moveTo>
                    <a:pt x="2488" y="1"/>
                  </a:moveTo>
                  <a:cubicBezTo>
                    <a:pt x="1413" y="2421"/>
                    <a:pt x="539" y="4976"/>
                    <a:pt x="1" y="7665"/>
                  </a:cubicBezTo>
                  <a:cubicBezTo>
                    <a:pt x="55" y="7668"/>
                    <a:pt x="109" y="7669"/>
                    <a:pt x="162" y="7669"/>
                  </a:cubicBezTo>
                  <a:cubicBezTo>
                    <a:pt x="1361" y="7669"/>
                    <a:pt x="2267" y="6958"/>
                    <a:pt x="1816" y="6186"/>
                  </a:cubicBezTo>
                  <a:cubicBezTo>
                    <a:pt x="1211" y="5245"/>
                    <a:pt x="1816" y="4707"/>
                    <a:pt x="2018" y="3967"/>
                  </a:cubicBezTo>
                  <a:cubicBezTo>
                    <a:pt x="2287" y="3093"/>
                    <a:pt x="2421" y="2287"/>
                    <a:pt x="2488" y="1413"/>
                  </a:cubicBezTo>
                  <a:lnTo>
                    <a:pt x="2488" y="1"/>
                  </a:lnTo>
                  <a:close/>
                </a:path>
              </a:pathLst>
            </a:custGeom>
            <a:solidFill>
              <a:srgbClr val="8A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1" name="Google Shape;15021;p17"/>
            <p:cNvSpPr/>
            <p:nvPr/>
          </p:nvSpPr>
          <p:spPr>
            <a:xfrm>
              <a:off x="2889800" y="2341925"/>
              <a:ext cx="65575" cy="155075"/>
            </a:xfrm>
            <a:custGeom>
              <a:avLst/>
              <a:gdLst/>
              <a:ahLst/>
              <a:cxnLst/>
              <a:rect l="l" t="t" r="r" b="b"/>
              <a:pathLst>
                <a:path w="2623" h="6203" extrusionOk="0">
                  <a:moveTo>
                    <a:pt x="1581" y="1"/>
                  </a:moveTo>
                  <a:cubicBezTo>
                    <a:pt x="1513" y="1"/>
                    <a:pt x="1446" y="51"/>
                    <a:pt x="1412" y="152"/>
                  </a:cubicBezTo>
                  <a:cubicBezTo>
                    <a:pt x="1" y="1295"/>
                    <a:pt x="1" y="1295"/>
                    <a:pt x="942" y="2774"/>
                  </a:cubicBezTo>
                  <a:cubicBezTo>
                    <a:pt x="1278" y="3446"/>
                    <a:pt x="2018" y="4051"/>
                    <a:pt x="1009" y="4791"/>
                  </a:cubicBezTo>
                  <a:cubicBezTo>
                    <a:pt x="471" y="5194"/>
                    <a:pt x="740" y="5598"/>
                    <a:pt x="1278" y="5866"/>
                  </a:cubicBezTo>
                  <a:cubicBezTo>
                    <a:pt x="1681" y="6068"/>
                    <a:pt x="2152" y="6203"/>
                    <a:pt x="2623" y="6203"/>
                  </a:cubicBezTo>
                  <a:cubicBezTo>
                    <a:pt x="2286" y="5530"/>
                    <a:pt x="2085" y="4858"/>
                    <a:pt x="2219" y="4186"/>
                  </a:cubicBezTo>
                  <a:lnTo>
                    <a:pt x="1749" y="2572"/>
                  </a:lnTo>
                  <a:cubicBezTo>
                    <a:pt x="1816" y="2572"/>
                    <a:pt x="1883" y="2505"/>
                    <a:pt x="1883" y="2438"/>
                  </a:cubicBezTo>
                  <a:cubicBezTo>
                    <a:pt x="1883" y="2303"/>
                    <a:pt x="1883" y="2169"/>
                    <a:pt x="1749" y="2169"/>
                  </a:cubicBezTo>
                  <a:lnTo>
                    <a:pt x="1749" y="152"/>
                  </a:lnTo>
                  <a:cubicBezTo>
                    <a:pt x="1715" y="51"/>
                    <a:pt x="1648" y="1"/>
                    <a:pt x="158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2" name="Google Shape;15022;p17"/>
            <p:cNvSpPr/>
            <p:nvPr/>
          </p:nvSpPr>
          <p:spPr>
            <a:xfrm>
              <a:off x="2935175" y="2396125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270" y="270"/>
                    <a:pt x="270" y="68"/>
                    <a:pt x="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3" name="Google Shape;15023;p17"/>
            <p:cNvSpPr/>
            <p:nvPr/>
          </p:nvSpPr>
          <p:spPr>
            <a:xfrm>
              <a:off x="2925100" y="2335625"/>
              <a:ext cx="8425" cy="10125"/>
            </a:xfrm>
            <a:custGeom>
              <a:avLst/>
              <a:gdLst/>
              <a:ahLst/>
              <a:cxnLst/>
              <a:rect l="l" t="t" r="r" b="b"/>
              <a:pathLst>
                <a:path w="337" h="405" extrusionOk="0">
                  <a:moveTo>
                    <a:pt x="0" y="1"/>
                  </a:moveTo>
                  <a:lnTo>
                    <a:pt x="0" y="404"/>
                  </a:lnTo>
                  <a:lnTo>
                    <a:pt x="337" y="4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4" name="Google Shape;15024;p17"/>
            <p:cNvSpPr/>
            <p:nvPr/>
          </p:nvSpPr>
          <p:spPr>
            <a:xfrm>
              <a:off x="2360375" y="2944050"/>
              <a:ext cx="16850" cy="16750"/>
            </a:xfrm>
            <a:custGeom>
              <a:avLst/>
              <a:gdLst/>
              <a:ahLst/>
              <a:cxnLst/>
              <a:rect l="l" t="t" r="r" b="b"/>
              <a:pathLst>
                <a:path w="674" h="670" extrusionOk="0">
                  <a:moveTo>
                    <a:pt x="270" y="0"/>
                  </a:moveTo>
                  <a:cubicBezTo>
                    <a:pt x="135" y="135"/>
                    <a:pt x="68" y="269"/>
                    <a:pt x="1" y="471"/>
                  </a:cubicBezTo>
                  <a:cubicBezTo>
                    <a:pt x="1" y="622"/>
                    <a:pt x="39" y="669"/>
                    <a:pt x="90" y="669"/>
                  </a:cubicBezTo>
                  <a:cubicBezTo>
                    <a:pt x="174" y="669"/>
                    <a:pt x="295" y="538"/>
                    <a:pt x="337" y="538"/>
                  </a:cubicBezTo>
                  <a:cubicBezTo>
                    <a:pt x="539" y="538"/>
                    <a:pt x="673" y="336"/>
                    <a:pt x="606" y="135"/>
                  </a:cubicBezTo>
                  <a:cubicBezTo>
                    <a:pt x="539" y="67"/>
                    <a:pt x="404" y="67"/>
                    <a:pt x="270" y="0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5" name="Google Shape;15025;p17"/>
            <p:cNvSpPr/>
            <p:nvPr/>
          </p:nvSpPr>
          <p:spPr>
            <a:xfrm>
              <a:off x="3693175" y="2731650"/>
              <a:ext cx="255500" cy="143200"/>
            </a:xfrm>
            <a:custGeom>
              <a:avLst/>
              <a:gdLst/>
              <a:ahLst/>
              <a:cxnLst/>
              <a:rect l="l" t="t" r="r" b="b"/>
              <a:pathLst>
                <a:path w="10220" h="5728" extrusionOk="0">
                  <a:moveTo>
                    <a:pt x="8951" y="0"/>
                  </a:moveTo>
                  <a:cubicBezTo>
                    <a:pt x="8879" y="0"/>
                    <a:pt x="8808" y="9"/>
                    <a:pt x="8740" y="26"/>
                  </a:cubicBezTo>
                  <a:cubicBezTo>
                    <a:pt x="6118" y="1034"/>
                    <a:pt x="3833" y="2647"/>
                    <a:pt x="1412" y="3925"/>
                  </a:cubicBezTo>
                  <a:cubicBezTo>
                    <a:pt x="807" y="4261"/>
                    <a:pt x="1" y="4664"/>
                    <a:pt x="337" y="5605"/>
                  </a:cubicBezTo>
                  <a:cubicBezTo>
                    <a:pt x="506" y="5690"/>
                    <a:pt x="675" y="5727"/>
                    <a:pt x="844" y="5727"/>
                  </a:cubicBezTo>
                  <a:cubicBezTo>
                    <a:pt x="1078" y="5727"/>
                    <a:pt x="1312" y="5655"/>
                    <a:pt x="1547" y="5538"/>
                  </a:cubicBezTo>
                  <a:cubicBezTo>
                    <a:pt x="2959" y="4530"/>
                    <a:pt x="4639" y="4261"/>
                    <a:pt x="6186" y="3454"/>
                  </a:cubicBezTo>
                  <a:cubicBezTo>
                    <a:pt x="6792" y="3151"/>
                    <a:pt x="7509" y="2628"/>
                    <a:pt x="8088" y="2628"/>
                  </a:cubicBezTo>
                  <a:cubicBezTo>
                    <a:pt x="8150" y="2628"/>
                    <a:pt x="8211" y="2634"/>
                    <a:pt x="8270" y="2647"/>
                  </a:cubicBezTo>
                  <a:cubicBezTo>
                    <a:pt x="9076" y="2849"/>
                    <a:pt x="8606" y="4059"/>
                    <a:pt x="9211" y="4664"/>
                  </a:cubicBezTo>
                  <a:cubicBezTo>
                    <a:pt x="9278" y="4765"/>
                    <a:pt x="9345" y="4816"/>
                    <a:pt x="9413" y="4816"/>
                  </a:cubicBezTo>
                  <a:cubicBezTo>
                    <a:pt x="9480" y="4816"/>
                    <a:pt x="9547" y="4765"/>
                    <a:pt x="9614" y="4664"/>
                  </a:cubicBezTo>
                  <a:cubicBezTo>
                    <a:pt x="9614" y="4261"/>
                    <a:pt x="9480" y="3723"/>
                    <a:pt x="10018" y="3454"/>
                  </a:cubicBezTo>
                  <a:cubicBezTo>
                    <a:pt x="10219" y="3252"/>
                    <a:pt x="10219" y="2849"/>
                    <a:pt x="10018" y="2647"/>
                  </a:cubicBezTo>
                  <a:cubicBezTo>
                    <a:pt x="10018" y="2513"/>
                    <a:pt x="9950" y="2378"/>
                    <a:pt x="9950" y="2244"/>
                  </a:cubicBezTo>
                  <a:cubicBezTo>
                    <a:pt x="9009" y="1706"/>
                    <a:pt x="9345" y="967"/>
                    <a:pt x="9547" y="227"/>
                  </a:cubicBezTo>
                  <a:cubicBezTo>
                    <a:pt x="9396" y="76"/>
                    <a:pt x="9169" y="0"/>
                    <a:pt x="8951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6" name="Google Shape;15026;p17"/>
            <p:cNvSpPr/>
            <p:nvPr/>
          </p:nvSpPr>
          <p:spPr>
            <a:xfrm>
              <a:off x="3978900" y="2848250"/>
              <a:ext cx="63900" cy="62200"/>
            </a:xfrm>
            <a:custGeom>
              <a:avLst/>
              <a:gdLst/>
              <a:ahLst/>
              <a:cxnLst/>
              <a:rect l="l" t="t" r="r" b="b"/>
              <a:pathLst>
                <a:path w="2556" h="2488" extrusionOk="0">
                  <a:moveTo>
                    <a:pt x="202" y="0"/>
                  </a:moveTo>
                  <a:lnTo>
                    <a:pt x="0" y="202"/>
                  </a:lnTo>
                  <a:lnTo>
                    <a:pt x="202" y="404"/>
                  </a:lnTo>
                  <a:cubicBezTo>
                    <a:pt x="673" y="1412"/>
                    <a:pt x="1547" y="2152"/>
                    <a:pt x="2555" y="2488"/>
                  </a:cubicBezTo>
                  <a:cubicBezTo>
                    <a:pt x="2017" y="1479"/>
                    <a:pt x="1143" y="605"/>
                    <a:pt x="202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7" name="Google Shape;15027;p17"/>
            <p:cNvSpPr/>
            <p:nvPr/>
          </p:nvSpPr>
          <p:spPr>
            <a:xfrm>
              <a:off x="3958725" y="2828075"/>
              <a:ext cx="25250" cy="25050"/>
            </a:xfrm>
            <a:custGeom>
              <a:avLst/>
              <a:gdLst/>
              <a:ahLst/>
              <a:cxnLst/>
              <a:rect l="l" t="t" r="r" b="b"/>
              <a:pathLst>
                <a:path w="1010" h="1002" extrusionOk="0">
                  <a:moveTo>
                    <a:pt x="202" y="1"/>
                  </a:moveTo>
                  <a:lnTo>
                    <a:pt x="1" y="202"/>
                  </a:lnTo>
                  <a:cubicBezTo>
                    <a:pt x="68" y="269"/>
                    <a:pt x="68" y="404"/>
                    <a:pt x="135" y="471"/>
                  </a:cubicBezTo>
                  <a:lnTo>
                    <a:pt x="539" y="874"/>
                  </a:lnTo>
                  <a:cubicBezTo>
                    <a:pt x="599" y="966"/>
                    <a:pt x="687" y="1002"/>
                    <a:pt x="772" y="1002"/>
                  </a:cubicBezTo>
                  <a:cubicBezTo>
                    <a:pt x="875" y="1002"/>
                    <a:pt x="972" y="948"/>
                    <a:pt x="1009" y="874"/>
                  </a:cubicBezTo>
                  <a:cubicBezTo>
                    <a:pt x="875" y="471"/>
                    <a:pt x="539" y="202"/>
                    <a:pt x="202" y="1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8" name="Google Shape;15028;p17"/>
            <p:cNvSpPr/>
            <p:nvPr/>
          </p:nvSpPr>
          <p:spPr>
            <a:xfrm>
              <a:off x="3941925" y="2797825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68" y="0"/>
                  </a:moveTo>
                  <a:lnTo>
                    <a:pt x="68" y="807"/>
                  </a:lnTo>
                  <a:lnTo>
                    <a:pt x="0" y="874"/>
                  </a:lnTo>
                  <a:lnTo>
                    <a:pt x="269" y="1009"/>
                  </a:lnTo>
                  <a:lnTo>
                    <a:pt x="471" y="807"/>
                  </a:lnTo>
                  <a:cubicBezTo>
                    <a:pt x="471" y="471"/>
                    <a:pt x="337" y="202"/>
                    <a:pt x="68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9" name="Google Shape;15029;p17"/>
            <p:cNvSpPr/>
            <p:nvPr/>
          </p:nvSpPr>
          <p:spPr>
            <a:xfrm>
              <a:off x="3950325" y="2818000"/>
              <a:ext cx="13475" cy="12625"/>
            </a:xfrm>
            <a:custGeom>
              <a:avLst/>
              <a:gdLst/>
              <a:ahLst/>
              <a:cxnLst/>
              <a:rect l="l" t="t" r="r" b="b"/>
              <a:pathLst>
                <a:path w="539" h="505" extrusionOk="0">
                  <a:moveTo>
                    <a:pt x="135" y="0"/>
                  </a:moveTo>
                  <a:cubicBezTo>
                    <a:pt x="1" y="135"/>
                    <a:pt x="1" y="269"/>
                    <a:pt x="135" y="404"/>
                  </a:cubicBezTo>
                  <a:cubicBezTo>
                    <a:pt x="169" y="471"/>
                    <a:pt x="236" y="504"/>
                    <a:pt x="311" y="504"/>
                  </a:cubicBezTo>
                  <a:cubicBezTo>
                    <a:pt x="387" y="504"/>
                    <a:pt x="471" y="471"/>
                    <a:pt x="538" y="40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0" name="Google Shape;15030;p17"/>
            <p:cNvSpPr/>
            <p:nvPr/>
          </p:nvSpPr>
          <p:spPr>
            <a:xfrm>
              <a:off x="4205800" y="2565875"/>
              <a:ext cx="20175" cy="11800"/>
            </a:xfrm>
            <a:custGeom>
              <a:avLst/>
              <a:gdLst/>
              <a:ahLst/>
              <a:cxnLst/>
              <a:rect l="l" t="t" r="r" b="b"/>
              <a:pathLst>
                <a:path w="807" h="472" extrusionOk="0">
                  <a:moveTo>
                    <a:pt x="807" y="1"/>
                  </a:moveTo>
                  <a:cubicBezTo>
                    <a:pt x="471" y="1"/>
                    <a:pt x="135" y="135"/>
                    <a:pt x="0" y="472"/>
                  </a:cubicBezTo>
                  <a:cubicBezTo>
                    <a:pt x="269" y="472"/>
                    <a:pt x="605" y="337"/>
                    <a:pt x="807" y="1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1" name="Google Shape;15031;p17"/>
            <p:cNvSpPr/>
            <p:nvPr/>
          </p:nvSpPr>
          <p:spPr>
            <a:xfrm>
              <a:off x="4194025" y="2577650"/>
              <a:ext cx="11800" cy="8425"/>
            </a:xfrm>
            <a:custGeom>
              <a:avLst/>
              <a:gdLst/>
              <a:ahLst/>
              <a:cxnLst/>
              <a:rect l="l" t="t" r="r" b="b"/>
              <a:pathLst>
                <a:path w="472" h="337" extrusionOk="0">
                  <a:moveTo>
                    <a:pt x="1" y="337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2" name="Google Shape;15032;p17"/>
            <p:cNvSpPr/>
            <p:nvPr/>
          </p:nvSpPr>
          <p:spPr>
            <a:xfrm>
              <a:off x="3173850" y="2035425"/>
              <a:ext cx="176500" cy="229950"/>
            </a:xfrm>
            <a:custGeom>
              <a:avLst/>
              <a:gdLst/>
              <a:ahLst/>
              <a:cxnLst/>
              <a:rect l="l" t="t" r="r" b="b"/>
              <a:pathLst>
                <a:path w="7060" h="9198" extrusionOk="0">
                  <a:moveTo>
                    <a:pt x="3052" y="0"/>
                  </a:moveTo>
                  <a:cubicBezTo>
                    <a:pt x="2875" y="0"/>
                    <a:pt x="2689" y="49"/>
                    <a:pt x="2488" y="177"/>
                  </a:cubicBezTo>
                  <a:cubicBezTo>
                    <a:pt x="1748" y="1118"/>
                    <a:pt x="0" y="1319"/>
                    <a:pt x="471" y="3067"/>
                  </a:cubicBezTo>
                  <a:cubicBezTo>
                    <a:pt x="0" y="4681"/>
                    <a:pt x="202" y="6429"/>
                    <a:pt x="941" y="7908"/>
                  </a:cubicBezTo>
                  <a:cubicBezTo>
                    <a:pt x="1869" y="8751"/>
                    <a:pt x="3088" y="9198"/>
                    <a:pt x="4332" y="9198"/>
                  </a:cubicBezTo>
                  <a:cubicBezTo>
                    <a:pt x="5072" y="9198"/>
                    <a:pt x="5820" y="9040"/>
                    <a:pt x="6521" y="8715"/>
                  </a:cubicBezTo>
                  <a:lnTo>
                    <a:pt x="6992" y="6362"/>
                  </a:lnTo>
                  <a:cubicBezTo>
                    <a:pt x="7059" y="5084"/>
                    <a:pt x="6857" y="3874"/>
                    <a:pt x="6521" y="2664"/>
                  </a:cubicBezTo>
                  <a:cubicBezTo>
                    <a:pt x="6320" y="2462"/>
                    <a:pt x="6051" y="2328"/>
                    <a:pt x="5849" y="2126"/>
                  </a:cubicBezTo>
                  <a:cubicBezTo>
                    <a:pt x="5647" y="1857"/>
                    <a:pt x="5378" y="1588"/>
                    <a:pt x="5244" y="1454"/>
                  </a:cubicBezTo>
                  <a:cubicBezTo>
                    <a:pt x="5177" y="1319"/>
                    <a:pt x="5110" y="1185"/>
                    <a:pt x="5042" y="1118"/>
                  </a:cubicBezTo>
                  <a:lnTo>
                    <a:pt x="4773" y="714"/>
                  </a:lnTo>
                  <a:cubicBezTo>
                    <a:pt x="4639" y="580"/>
                    <a:pt x="4505" y="513"/>
                    <a:pt x="4370" y="445"/>
                  </a:cubicBezTo>
                  <a:cubicBezTo>
                    <a:pt x="3929" y="348"/>
                    <a:pt x="3525" y="0"/>
                    <a:pt x="3052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3" name="Google Shape;15033;p17"/>
            <p:cNvSpPr/>
            <p:nvPr/>
          </p:nvSpPr>
          <p:spPr>
            <a:xfrm>
              <a:off x="3325100" y="2103700"/>
              <a:ext cx="43725" cy="90775"/>
            </a:xfrm>
            <a:custGeom>
              <a:avLst/>
              <a:gdLst/>
              <a:ahLst/>
              <a:cxnLst/>
              <a:rect l="l" t="t" r="r" b="b"/>
              <a:pathLst>
                <a:path w="1749" h="3631" extrusionOk="0">
                  <a:moveTo>
                    <a:pt x="539" y="0"/>
                  </a:moveTo>
                  <a:lnTo>
                    <a:pt x="539" y="0"/>
                  </a:lnTo>
                  <a:cubicBezTo>
                    <a:pt x="606" y="1210"/>
                    <a:pt x="1" y="2555"/>
                    <a:pt x="942" y="3631"/>
                  </a:cubicBezTo>
                  <a:cubicBezTo>
                    <a:pt x="1749" y="2286"/>
                    <a:pt x="1278" y="1143"/>
                    <a:pt x="539" y="0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4" name="Google Shape;15034;p17"/>
            <p:cNvSpPr/>
            <p:nvPr/>
          </p:nvSpPr>
          <p:spPr>
            <a:xfrm>
              <a:off x="3177200" y="2041500"/>
              <a:ext cx="58850" cy="72300"/>
            </a:xfrm>
            <a:custGeom>
              <a:avLst/>
              <a:gdLst/>
              <a:ahLst/>
              <a:cxnLst/>
              <a:rect l="l" t="t" r="r" b="b"/>
              <a:pathLst>
                <a:path w="2354" h="2892" extrusionOk="0">
                  <a:moveTo>
                    <a:pt x="2354" y="1"/>
                  </a:moveTo>
                  <a:lnTo>
                    <a:pt x="2354" y="1"/>
                  </a:lnTo>
                  <a:cubicBezTo>
                    <a:pt x="202" y="875"/>
                    <a:pt x="1" y="1144"/>
                    <a:pt x="337" y="2892"/>
                  </a:cubicBezTo>
                  <a:cubicBezTo>
                    <a:pt x="404" y="2085"/>
                    <a:pt x="875" y="1413"/>
                    <a:pt x="1614" y="1009"/>
                  </a:cubicBezTo>
                  <a:cubicBezTo>
                    <a:pt x="2085" y="875"/>
                    <a:pt x="2354" y="539"/>
                    <a:pt x="2354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5" name="Google Shape;15035;p17"/>
            <p:cNvSpPr/>
            <p:nvPr/>
          </p:nvSpPr>
          <p:spPr>
            <a:xfrm>
              <a:off x="3284775" y="2041500"/>
              <a:ext cx="52125" cy="62550"/>
            </a:xfrm>
            <a:custGeom>
              <a:avLst/>
              <a:gdLst/>
              <a:ahLst/>
              <a:cxnLst/>
              <a:rect l="l" t="t" r="r" b="b"/>
              <a:pathLst>
                <a:path w="2085" h="2502" extrusionOk="0">
                  <a:moveTo>
                    <a:pt x="135" y="1"/>
                  </a:moveTo>
                  <a:cubicBezTo>
                    <a:pt x="0" y="135"/>
                    <a:pt x="0" y="337"/>
                    <a:pt x="135" y="471"/>
                  </a:cubicBezTo>
                  <a:cubicBezTo>
                    <a:pt x="135" y="606"/>
                    <a:pt x="135" y="740"/>
                    <a:pt x="135" y="875"/>
                  </a:cubicBezTo>
                  <a:cubicBezTo>
                    <a:pt x="202" y="942"/>
                    <a:pt x="336" y="1144"/>
                    <a:pt x="404" y="1278"/>
                  </a:cubicBezTo>
                  <a:cubicBezTo>
                    <a:pt x="740" y="1547"/>
                    <a:pt x="1009" y="1816"/>
                    <a:pt x="1278" y="2085"/>
                  </a:cubicBezTo>
                  <a:cubicBezTo>
                    <a:pt x="1394" y="2318"/>
                    <a:pt x="1663" y="2501"/>
                    <a:pt x="1952" y="2501"/>
                  </a:cubicBezTo>
                  <a:cubicBezTo>
                    <a:pt x="1996" y="2501"/>
                    <a:pt x="2040" y="2497"/>
                    <a:pt x="2084" y="2488"/>
                  </a:cubicBezTo>
                  <a:cubicBezTo>
                    <a:pt x="1815" y="1413"/>
                    <a:pt x="1076" y="471"/>
                    <a:pt x="135" y="1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6" name="Google Shape;15036;p17"/>
            <p:cNvSpPr/>
            <p:nvPr/>
          </p:nvSpPr>
          <p:spPr>
            <a:xfrm>
              <a:off x="3237700" y="203330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1050" y="1"/>
                  </a:moveTo>
                  <a:cubicBezTo>
                    <a:pt x="683" y="1"/>
                    <a:pt x="315" y="119"/>
                    <a:pt x="1" y="329"/>
                  </a:cubicBezTo>
                  <a:cubicBezTo>
                    <a:pt x="73" y="365"/>
                    <a:pt x="170" y="372"/>
                    <a:pt x="275" y="372"/>
                  </a:cubicBezTo>
                  <a:cubicBezTo>
                    <a:pt x="339" y="372"/>
                    <a:pt x="406" y="369"/>
                    <a:pt x="472" y="369"/>
                  </a:cubicBezTo>
                  <a:cubicBezTo>
                    <a:pt x="695" y="369"/>
                    <a:pt x="904" y="400"/>
                    <a:pt x="942" y="665"/>
                  </a:cubicBezTo>
                  <a:cubicBezTo>
                    <a:pt x="1016" y="1180"/>
                    <a:pt x="1125" y="1346"/>
                    <a:pt x="1254" y="1346"/>
                  </a:cubicBezTo>
                  <a:cubicBezTo>
                    <a:pt x="1478" y="1346"/>
                    <a:pt x="1761" y="842"/>
                    <a:pt x="2018" y="799"/>
                  </a:cubicBezTo>
                  <a:lnTo>
                    <a:pt x="2018" y="329"/>
                  </a:lnTo>
                  <a:cubicBezTo>
                    <a:pt x="1727" y="102"/>
                    <a:pt x="1389" y="1"/>
                    <a:pt x="1050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7" name="Google Shape;15037;p17"/>
            <p:cNvSpPr/>
            <p:nvPr/>
          </p:nvSpPr>
          <p:spPr>
            <a:xfrm>
              <a:off x="3022575" y="2191100"/>
              <a:ext cx="26925" cy="44950"/>
            </a:xfrm>
            <a:custGeom>
              <a:avLst/>
              <a:gdLst/>
              <a:ahLst/>
              <a:cxnLst/>
              <a:rect l="l" t="t" r="r" b="b"/>
              <a:pathLst>
                <a:path w="1077" h="1798" extrusionOk="0">
                  <a:moveTo>
                    <a:pt x="673" y="0"/>
                  </a:moveTo>
                  <a:cubicBezTo>
                    <a:pt x="1" y="269"/>
                    <a:pt x="202" y="874"/>
                    <a:pt x="68" y="1345"/>
                  </a:cubicBezTo>
                  <a:cubicBezTo>
                    <a:pt x="291" y="1456"/>
                    <a:pt x="421" y="1798"/>
                    <a:pt x="726" y="1798"/>
                  </a:cubicBezTo>
                  <a:cubicBezTo>
                    <a:pt x="790" y="1798"/>
                    <a:pt x="861" y="1783"/>
                    <a:pt x="942" y="1748"/>
                  </a:cubicBezTo>
                  <a:cubicBezTo>
                    <a:pt x="875" y="1143"/>
                    <a:pt x="1076" y="538"/>
                    <a:pt x="673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8" name="Google Shape;15038;p17"/>
            <p:cNvSpPr/>
            <p:nvPr/>
          </p:nvSpPr>
          <p:spPr>
            <a:xfrm>
              <a:off x="3350325" y="2401350"/>
              <a:ext cx="289100" cy="342425"/>
            </a:xfrm>
            <a:custGeom>
              <a:avLst/>
              <a:gdLst/>
              <a:ahLst/>
              <a:cxnLst/>
              <a:rect l="l" t="t" r="r" b="b"/>
              <a:pathLst>
                <a:path w="11564" h="13697" extrusionOk="0">
                  <a:moveTo>
                    <a:pt x="5484" y="0"/>
                  </a:moveTo>
                  <a:cubicBezTo>
                    <a:pt x="4663" y="0"/>
                    <a:pt x="3951" y="166"/>
                    <a:pt x="3698" y="531"/>
                  </a:cubicBezTo>
                  <a:cubicBezTo>
                    <a:pt x="2757" y="1742"/>
                    <a:pt x="1614" y="2884"/>
                    <a:pt x="1479" y="4565"/>
                  </a:cubicBezTo>
                  <a:cubicBezTo>
                    <a:pt x="1277" y="4767"/>
                    <a:pt x="1143" y="5103"/>
                    <a:pt x="1143" y="5439"/>
                  </a:cubicBezTo>
                  <a:cubicBezTo>
                    <a:pt x="269" y="6179"/>
                    <a:pt x="740" y="7321"/>
                    <a:pt x="269" y="8195"/>
                  </a:cubicBezTo>
                  <a:cubicBezTo>
                    <a:pt x="67" y="8733"/>
                    <a:pt x="0" y="9406"/>
                    <a:pt x="135" y="10078"/>
                  </a:cubicBezTo>
                  <a:cubicBezTo>
                    <a:pt x="471" y="11490"/>
                    <a:pt x="538" y="13103"/>
                    <a:pt x="2488" y="13439"/>
                  </a:cubicBezTo>
                  <a:cubicBezTo>
                    <a:pt x="2555" y="13305"/>
                    <a:pt x="2622" y="13170"/>
                    <a:pt x="2622" y="13036"/>
                  </a:cubicBezTo>
                  <a:lnTo>
                    <a:pt x="2622" y="13036"/>
                  </a:lnTo>
                  <a:cubicBezTo>
                    <a:pt x="2891" y="13103"/>
                    <a:pt x="2555" y="13439"/>
                    <a:pt x="2824" y="13574"/>
                  </a:cubicBezTo>
                  <a:cubicBezTo>
                    <a:pt x="3164" y="13659"/>
                    <a:pt x="3496" y="13696"/>
                    <a:pt x="3821" y="13696"/>
                  </a:cubicBezTo>
                  <a:cubicBezTo>
                    <a:pt x="5034" y="13696"/>
                    <a:pt x="6147" y="13177"/>
                    <a:pt x="7261" y="12700"/>
                  </a:cubicBezTo>
                  <a:cubicBezTo>
                    <a:pt x="10689" y="9943"/>
                    <a:pt x="11563" y="5036"/>
                    <a:pt x="9210" y="1338"/>
                  </a:cubicBezTo>
                  <a:cubicBezTo>
                    <a:pt x="9009" y="1204"/>
                    <a:pt x="8807" y="1002"/>
                    <a:pt x="8605" y="868"/>
                  </a:cubicBezTo>
                  <a:cubicBezTo>
                    <a:pt x="7980" y="320"/>
                    <a:pt x="6626" y="0"/>
                    <a:pt x="5484" y="0"/>
                  </a:cubicBez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9" name="Google Shape;15039;p17"/>
            <p:cNvSpPr/>
            <p:nvPr/>
          </p:nvSpPr>
          <p:spPr>
            <a:xfrm>
              <a:off x="3582250" y="2653650"/>
              <a:ext cx="388275" cy="241850"/>
            </a:xfrm>
            <a:custGeom>
              <a:avLst/>
              <a:gdLst/>
              <a:ahLst/>
              <a:cxnLst/>
              <a:rect l="l" t="t" r="r" b="b"/>
              <a:pathLst>
                <a:path w="15531" h="9674" extrusionOk="0">
                  <a:moveTo>
                    <a:pt x="11534" y="0"/>
                  </a:moveTo>
                  <a:cubicBezTo>
                    <a:pt x="11414" y="0"/>
                    <a:pt x="11273" y="106"/>
                    <a:pt x="11093" y="389"/>
                  </a:cubicBezTo>
                  <a:cubicBezTo>
                    <a:pt x="10892" y="658"/>
                    <a:pt x="10623" y="860"/>
                    <a:pt x="10286" y="927"/>
                  </a:cubicBezTo>
                  <a:lnTo>
                    <a:pt x="3967" y="4961"/>
                  </a:lnTo>
                  <a:cubicBezTo>
                    <a:pt x="3564" y="6104"/>
                    <a:pt x="3564" y="6104"/>
                    <a:pt x="3228" y="6104"/>
                  </a:cubicBezTo>
                  <a:cubicBezTo>
                    <a:pt x="3040" y="6104"/>
                    <a:pt x="2851" y="6099"/>
                    <a:pt x="2664" y="6099"/>
                  </a:cubicBezTo>
                  <a:cubicBezTo>
                    <a:pt x="1773" y="6099"/>
                    <a:pt x="916" y="6191"/>
                    <a:pt x="471" y="7246"/>
                  </a:cubicBezTo>
                  <a:cubicBezTo>
                    <a:pt x="1" y="8524"/>
                    <a:pt x="1278" y="8725"/>
                    <a:pt x="1816" y="9398"/>
                  </a:cubicBezTo>
                  <a:cubicBezTo>
                    <a:pt x="1950" y="9532"/>
                    <a:pt x="2152" y="9599"/>
                    <a:pt x="2354" y="9667"/>
                  </a:cubicBezTo>
                  <a:cubicBezTo>
                    <a:pt x="2422" y="9671"/>
                    <a:pt x="2489" y="9674"/>
                    <a:pt x="2556" y="9674"/>
                  </a:cubicBezTo>
                  <a:cubicBezTo>
                    <a:pt x="3419" y="9674"/>
                    <a:pt x="4208" y="9277"/>
                    <a:pt x="4707" y="8591"/>
                  </a:cubicBezTo>
                  <a:cubicBezTo>
                    <a:pt x="6522" y="6978"/>
                    <a:pt x="8807" y="6036"/>
                    <a:pt x="10892" y="4826"/>
                  </a:cubicBezTo>
                  <a:cubicBezTo>
                    <a:pt x="11698" y="4423"/>
                    <a:pt x="12505" y="3952"/>
                    <a:pt x="13245" y="3414"/>
                  </a:cubicBezTo>
                  <a:cubicBezTo>
                    <a:pt x="13648" y="2809"/>
                    <a:pt x="14253" y="2339"/>
                    <a:pt x="14925" y="2070"/>
                  </a:cubicBezTo>
                  <a:cubicBezTo>
                    <a:pt x="15530" y="1935"/>
                    <a:pt x="15463" y="1398"/>
                    <a:pt x="15261" y="927"/>
                  </a:cubicBezTo>
                  <a:lnTo>
                    <a:pt x="15261" y="927"/>
                  </a:lnTo>
                  <a:cubicBezTo>
                    <a:pt x="14724" y="1263"/>
                    <a:pt x="14186" y="1398"/>
                    <a:pt x="13648" y="1398"/>
                  </a:cubicBezTo>
                  <a:cubicBezTo>
                    <a:pt x="13245" y="860"/>
                    <a:pt x="12438" y="994"/>
                    <a:pt x="12034" y="524"/>
                  </a:cubicBezTo>
                  <a:cubicBezTo>
                    <a:pt x="11868" y="275"/>
                    <a:pt x="11728" y="0"/>
                    <a:pt x="11534" y="0"/>
                  </a:cubicBezTo>
                  <a:close/>
                </a:path>
              </a:pathLst>
            </a:custGeom>
            <a:solidFill>
              <a:srgbClr val="73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0" name="Google Shape;15040;p17"/>
            <p:cNvSpPr/>
            <p:nvPr/>
          </p:nvSpPr>
          <p:spPr>
            <a:xfrm>
              <a:off x="3476375" y="2777325"/>
              <a:ext cx="203375" cy="156650"/>
            </a:xfrm>
            <a:custGeom>
              <a:avLst/>
              <a:gdLst/>
              <a:ahLst/>
              <a:cxnLst/>
              <a:rect l="l" t="t" r="r" b="b"/>
              <a:pathLst>
                <a:path w="8135" h="6266" extrusionOk="0">
                  <a:moveTo>
                    <a:pt x="7952" y="1"/>
                  </a:moveTo>
                  <a:cubicBezTo>
                    <a:pt x="7121" y="1"/>
                    <a:pt x="6598" y="825"/>
                    <a:pt x="5782" y="888"/>
                  </a:cubicBezTo>
                  <a:cubicBezTo>
                    <a:pt x="3765" y="1896"/>
                    <a:pt x="1412" y="2299"/>
                    <a:pt x="0" y="4249"/>
                  </a:cubicBezTo>
                  <a:cubicBezTo>
                    <a:pt x="0" y="4451"/>
                    <a:pt x="67" y="4585"/>
                    <a:pt x="269" y="4720"/>
                  </a:cubicBezTo>
                  <a:cubicBezTo>
                    <a:pt x="1412" y="4854"/>
                    <a:pt x="2757" y="4451"/>
                    <a:pt x="3160" y="6131"/>
                  </a:cubicBezTo>
                  <a:cubicBezTo>
                    <a:pt x="3294" y="6199"/>
                    <a:pt x="3496" y="6266"/>
                    <a:pt x="3631" y="6266"/>
                  </a:cubicBezTo>
                  <a:cubicBezTo>
                    <a:pt x="4841" y="5997"/>
                    <a:pt x="6118" y="5930"/>
                    <a:pt x="6521" y="4451"/>
                  </a:cubicBezTo>
                  <a:cubicBezTo>
                    <a:pt x="6012" y="4260"/>
                    <a:pt x="6226" y="3163"/>
                    <a:pt x="5678" y="3163"/>
                  </a:cubicBezTo>
                  <a:cubicBezTo>
                    <a:pt x="5648" y="3163"/>
                    <a:pt x="5615" y="3166"/>
                    <a:pt x="5580" y="3173"/>
                  </a:cubicBezTo>
                  <a:cubicBezTo>
                    <a:pt x="5402" y="3224"/>
                    <a:pt x="5270" y="3246"/>
                    <a:pt x="5173" y="3246"/>
                  </a:cubicBezTo>
                  <a:cubicBezTo>
                    <a:pt x="4754" y="3246"/>
                    <a:pt x="4975" y="2841"/>
                    <a:pt x="4975" y="2568"/>
                  </a:cubicBezTo>
                  <a:cubicBezTo>
                    <a:pt x="5110" y="2098"/>
                    <a:pt x="5446" y="1762"/>
                    <a:pt x="5916" y="1694"/>
                  </a:cubicBezTo>
                  <a:cubicBezTo>
                    <a:pt x="6223" y="1639"/>
                    <a:pt x="6540" y="1606"/>
                    <a:pt x="6856" y="1606"/>
                  </a:cubicBezTo>
                  <a:cubicBezTo>
                    <a:pt x="7301" y="1606"/>
                    <a:pt x="7741" y="1671"/>
                    <a:pt x="8135" y="1829"/>
                  </a:cubicBezTo>
                  <a:lnTo>
                    <a:pt x="8135" y="14"/>
                  </a:lnTo>
                  <a:cubicBezTo>
                    <a:pt x="8072" y="5"/>
                    <a:pt x="8011" y="1"/>
                    <a:pt x="7952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1" name="Google Shape;15041;p17"/>
            <p:cNvSpPr/>
            <p:nvPr/>
          </p:nvSpPr>
          <p:spPr>
            <a:xfrm>
              <a:off x="3330150" y="2606225"/>
              <a:ext cx="201700" cy="158850"/>
            </a:xfrm>
            <a:custGeom>
              <a:avLst/>
              <a:gdLst/>
              <a:ahLst/>
              <a:cxnLst/>
              <a:rect l="l" t="t" r="r" b="b"/>
              <a:pathLst>
                <a:path w="8068" h="6354" extrusionOk="0">
                  <a:moveTo>
                    <a:pt x="1143" y="0"/>
                  </a:moveTo>
                  <a:lnTo>
                    <a:pt x="1143" y="0"/>
                  </a:lnTo>
                  <a:cubicBezTo>
                    <a:pt x="0" y="2488"/>
                    <a:pt x="1076" y="4370"/>
                    <a:pt x="2891" y="6051"/>
                  </a:cubicBezTo>
                  <a:cubicBezTo>
                    <a:pt x="3429" y="6253"/>
                    <a:pt x="4000" y="6353"/>
                    <a:pt x="4572" y="6353"/>
                  </a:cubicBezTo>
                  <a:cubicBezTo>
                    <a:pt x="5143" y="6353"/>
                    <a:pt x="5715" y="6253"/>
                    <a:pt x="6253" y="6051"/>
                  </a:cubicBezTo>
                  <a:cubicBezTo>
                    <a:pt x="6858" y="5513"/>
                    <a:pt x="7664" y="5311"/>
                    <a:pt x="8068" y="4505"/>
                  </a:cubicBezTo>
                  <a:lnTo>
                    <a:pt x="8068" y="4505"/>
                  </a:lnTo>
                  <a:cubicBezTo>
                    <a:pt x="6858" y="4572"/>
                    <a:pt x="5715" y="4774"/>
                    <a:pt x="4572" y="5177"/>
                  </a:cubicBezTo>
                  <a:cubicBezTo>
                    <a:pt x="4485" y="5212"/>
                    <a:pt x="4389" y="5228"/>
                    <a:pt x="4291" y="5228"/>
                  </a:cubicBezTo>
                  <a:cubicBezTo>
                    <a:pt x="4011" y="5228"/>
                    <a:pt x="3713" y="5090"/>
                    <a:pt x="3564" y="4841"/>
                  </a:cubicBezTo>
                  <a:cubicBezTo>
                    <a:pt x="3347" y="4961"/>
                    <a:pt x="3166" y="5021"/>
                    <a:pt x="3006" y="5021"/>
                  </a:cubicBezTo>
                  <a:cubicBezTo>
                    <a:pt x="2718" y="5021"/>
                    <a:pt x="2502" y="4826"/>
                    <a:pt x="2286" y="4437"/>
                  </a:cubicBezTo>
                  <a:cubicBezTo>
                    <a:pt x="1479" y="3093"/>
                    <a:pt x="1076" y="1547"/>
                    <a:pt x="1143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2" name="Google Shape;15042;p17"/>
            <p:cNvSpPr/>
            <p:nvPr/>
          </p:nvSpPr>
          <p:spPr>
            <a:xfrm>
              <a:off x="3387300" y="2384800"/>
              <a:ext cx="193300" cy="130700"/>
            </a:xfrm>
            <a:custGeom>
              <a:avLst/>
              <a:gdLst/>
              <a:ahLst/>
              <a:cxnLst/>
              <a:rect l="l" t="t" r="r" b="b"/>
              <a:pathLst>
                <a:path w="7732" h="5228" extrusionOk="0">
                  <a:moveTo>
                    <a:pt x="4541" y="0"/>
                  </a:moveTo>
                  <a:cubicBezTo>
                    <a:pt x="4278" y="0"/>
                    <a:pt x="4017" y="17"/>
                    <a:pt x="3765" y="51"/>
                  </a:cubicBezTo>
                  <a:cubicBezTo>
                    <a:pt x="1479" y="656"/>
                    <a:pt x="135" y="2538"/>
                    <a:pt x="0" y="5227"/>
                  </a:cubicBezTo>
                  <a:cubicBezTo>
                    <a:pt x="672" y="4353"/>
                    <a:pt x="807" y="3210"/>
                    <a:pt x="1748" y="2471"/>
                  </a:cubicBezTo>
                  <a:cubicBezTo>
                    <a:pt x="2388" y="1889"/>
                    <a:pt x="2625" y="1208"/>
                    <a:pt x="3634" y="1208"/>
                  </a:cubicBezTo>
                  <a:cubicBezTo>
                    <a:pt x="3791" y="1208"/>
                    <a:pt x="3968" y="1224"/>
                    <a:pt x="4168" y="1261"/>
                  </a:cubicBezTo>
                  <a:cubicBezTo>
                    <a:pt x="5378" y="1395"/>
                    <a:pt x="6589" y="1664"/>
                    <a:pt x="7731" y="2000"/>
                  </a:cubicBezTo>
                  <a:lnTo>
                    <a:pt x="6857" y="454"/>
                  </a:lnTo>
                  <a:cubicBezTo>
                    <a:pt x="6152" y="151"/>
                    <a:pt x="5332" y="0"/>
                    <a:pt x="4541" y="0"/>
                  </a:cubicBezTo>
                  <a:close/>
                </a:path>
              </a:pathLst>
            </a:custGeom>
            <a:solidFill>
              <a:srgbClr val="FA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3" name="Google Shape;15043;p17"/>
            <p:cNvSpPr/>
            <p:nvPr/>
          </p:nvSpPr>
          <p:spPr>
            <a:xfrm>
              <a:off x="3017550" y="2224700"/>
              <a:ext cx="38675" cy="142900"/>
            </a:xfrm>
            <a:custGeom>
              <a:avLst/>
              <a:gdLst/>
              <a:ahLst/>
              <a:cxnLst/>
              <a:rect l="l" t="t" r="r" b="b"/>
              <a:pathLst>
                <a:path w="1547" h="5716" extrusionOk="0">
                  <a:moveTo>
                    <a:pt x="269" y="1"/>
                  </a:moveTo>
                  <a:cubicBezTo>
                    <a:pt x="269" y="740"/>
                    <a:pt x="202" y="1480"/>
                    <a:pt x="269" y="2219"/>
                  </a:cubicBezTo>
                  <a:cubicBezTo>
                    <a:pt x="403" y="3362"/>
                    <a:pt x="0" y="4572"/>
                    <a:pt x="672" y="5715"/>
                  </a:cubicBezTo>
                  <a:cubicBezTo>
                    <a:pt x="538" y="4303"/>
                    <a:pt x="740" y="2959"/>
                    <a:pt x="1277" y="1681"/>
                  </a:cubicBezTo>
                  <a:cubicBezTo>
                    <a:pt x="1546" y="1211"/>
                    <a:pt x="1277" y="807"/>
                    <a:pt x="1143" y="404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4" name="Google Shape;15044;p17"/>
            <p:cNvSpPr/>
            <p:nvPr/>
          </p:nvSpPr>
          <p:spPr>
            <a:xfrm>
              <a:off x="3113350" y="2307050"/>
              <a:ext cx="40350" cy="53825"/>
            </a:xfrm>
            <a:custGeom>
              <a:avLst/>
              <a:gdLst/>
              <a:ahLst/>
              <a:cxnLst/>
              <a:rect l="l" t="t" r="r" b="b"/>
              <a:pathLst>
                <a:path w="1614" h="2153" extrusionOk="0">
                  <a:moveTo>
                    <a:pt x="807" y="1"/>
                  </a:moveTo>
                  <a:cubicBezTo>
                    <a:pt x="0" y="1"/>
                    <a:pt x="202" y="673"/>
                    <a:pt x="134" y="1144"/>
                  </a:cubicBezTo>
                  <a:cubicBezTo>
                    <a:pt x="134" y="1547"/>
                    <a:pt x="67" y="2152"/>
                    <a:pt x="605" y="2152"/>
                  </a:cubicBezTo>
                  <a:cubicBezTo>
                    <a:pt x="1412" y="2152"/>
                    <a:pt x="1345" y="1211"/>
                    <a:pt x="1479" y="740"/>
                  </a:cubicBezTo>
                  <a:cubicBezTo>
                    <a:pt x="1613" y="270"/>
                    <a:pt x="1210" y="1"/>
                    <a:pt x="80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5" name="Google Shape;15045;p17"/>
            <p:cNvSpPr/>
            <p:nvPr/>
          </p:nvSpPr>
          <p:spPr>
            <a:xfrm>
              <a:off x="3123425" y="2796150"/>
              <a:ext cx="45400" cy="115150"/>
            </a:xfrm>
            <a:custGeom>
              <a:avLst/>
              <a:gdLst/>
              <a:ahLst/>
              <a:cxnLst/>
              <a:rect l="l" t="t" r="r" b="b"/>
              <a:pathLst>
                <a:path w="1816" h="4606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874"/>
                    <a:pt x="202" y="1748"/>
                    <a:pt x="673" y="2488"/>
                  </a:cubicBezTo>
                  <a:cubicBezTo>
                    <a:pt x="1143" y="3025"/>
                    <a:pt x="1345" y="3765"/>
                    <a:pt x="1345" y="4504"/>
                  </a:cubicBezTo>
                  <a:cubicBezTo>
                    <a:pt x="1379" y="4572"/>
                    <a:pt x="1463" y="4605"/>
                    <a:pt x="1547" y="4605"/>
                  </a:cubicBezTo>
                  <a:cubicBezTo>
                    <a:pt x="1631" y="4605"/>
                    <a:pt x="1715" y="4572"/>
                    <a:pt x="1748" y="4504"/>
                  </a:cubicBezTo>
                  <a:cubicBezTo>
                    <a:pt x="1816" y="3698"/>
                    <a:pt x="1614" y="2958"/>
                    <a:pt x="1210" y="2286"/>
                  </a:cubicBezTo>
                  <a:cubicBezTo>
                    <a:pt x="740" y="1614"/>
                    <a:pt x="538" y="874"/>
                    <a:pt x="538" y="135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6" name="Google Shape;15046;p17"/>
            <p:cNvSpPr/>
            <p:nvPr/>
          </p:nvSpPr>
          <p:spPr>
            <a:xfrm>
              <a:off x="3348625" y="2537325"/>
              <a:ext cx="30300" cy="68925"/>
            </a:xfrm>
            <a:custGeom>
              <a:avLst/>
              <a:gdLst/>
              <a:ahLst/>
              <a:cxnLst/>
              <a:rect l="l" t="t" r="r" b="b"/>
              <a:pathLst>
                <a:path w="1212" h="2757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1" y="672"/>
                    <a:pt x="606" y="1815"/>
                    <a:pt x="337" y="2756"/>
                  </a:cubicBezTo>
                  <a:cubicBezTo>
                    <a:pt x="1077" y="1950"/>
                    <a:pt x="740" y="807"/>
                    <a:pt x="1211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7" name="Google Shape;15047;p17"/>
            <p:cNvSpPr/>
            <p:nvPr/>
          </p:nvSpPr>
          <p:spPr>
            <a:xfrm>
              <a:off x="3883100" y="2666725"/>
              <a:ext cx="40350" cy="21500"/>
            </a:xfrm>
            <a:custGeom>
              <a:avLst/>
              <a:gdLst/>
              <a:ahLst/>
              <a:cxnLst/>
              <a:rect l="l" t="t" r="r" b="b"/>
              <a:pathLst>
                <a:path w="1614" h="860" extrusionOk="0">
                  <a:moveTo>
                    <a:pt x="0" y="1"/>
                  </a:moveTo>
                  <a:lnTo>
                    <a:pt x="0" y="1"/>
                  </a:lnTo>
                  <a:cubicBezTo>
                    <a:pt x="166" y="498"/>
                    <a:pt x="697" y="860"/>
                    <a:pt x="1254" y="860"/>
                  </a:cubicBezTo>
                  <a:cubicBezTo>
                    <a:pt x="1374" y="860"/>
                    <a:pt x="1495" y="843"/>
                    <a:pt x="1614" y="807"/>
                  </a:cubicBezTo>
                  <a:cubicBezTo>
                    <a:pt x="1524" y="90"/>
                    <a:pt x="1106" y="30"/>
                    <a:pt x="658" y="30"/>
                  </a:cubicBezTo>
                  <a:cubicBezTo>
                    <a:pt x="568" y="30"/>
                    <a:pt x="477" y="33"/>
                    <a:pt x="388" y="33"/>
                  </a:cubicBezTo>
                  <a:cubicBezTo>
                    <a:pt x="253" y="33"/>
                    <a:pt x="121" y="28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8" name="Google Shape;15048;p17"/>
            <p:cNvSpPr/>
            <p:nvPr/>
          </p:nvSpPr>
          <p:spPr>
            <a:xfrm>
              <a:off x="3953675" y="2616300"/>
              <a:ext cx="8450" cy="13475"/>
            </a:xfrm>
            <a:custGeom>
              <a:avLst/>
              <a:gdLst/>
              <a:ahLst/>
              <a:cxnLst/>
              <a:rect l="l" t="t" r="r" b="b"/>
              <a:pathLst>
                <a:path w="338" h="539" extrusionOk="0">
                  <a:moveTo>
                    <a:pt x="337" y="1"/>
                  </a:moveTo>
                  <a:lnTo>
                    <a:pt x="1" y="135"/>
                  </a:lnTo>
                  <a:cubicBezTo>
                    <a:pt x="1" y="270"/>
                    <a:pt x="1" y="539"/>
                    <a:pt x="203" y="539"/>
                  </a:cubicBezTo>
                  <a:cubicBezTo>
                    <a:pt x="270" y="539"/>
                    <a:pt x="337" y="202"/>
                    <a:pt x="337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9" name="Google Shape;15049;p17"/>
            <p:cNvSpPr/>
            <p:nvPr/>
          </p:nvSpPr>
          <p:spPr>
            <a:xfrm>
              <a:off x="3911675" y="26465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0" y="1"/>
                  </a:moveTo>
                  <a:cubicBezTo>
                    <a:pt x="175" y="234"/>
                    <a:pt x="401" y="417"/>
                    <a:pt x="722" y="417"/>
                  </a:cubicBezTo>
                  <a:cubicBezTo>
                    <a:pt x="771" y="417"/>
                    <a:pt x="821" y="413"/>
                    <a:pt x="874" y="404"/>
                  </a:cubicBezTo>
                  <a:cubicBezTo>
                    <a:pt x="673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0" name="Google Shape;15050;p17"/>
            <p:cNvSpPr/>
            <p:nvPr/>
          </p:nvSpPr>
          <p:spPr>
            <a:xfrm>
              <a:off x="3933525" y="26566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0" y="0"/>
                  </a:moveTo>
                  <a:cubicBezTo>
                    <a:pt x="0" y="121"/>
                    <a:pt x="49" y="145"/>
                    <a:pt x="87" y="145"/>
                  </a:cubicBezTo>
                  <a:cubicBezTo>
                    <a:pt x="113" y="145"/>
                    <a:pt x="135" y="135"/>
                    <a:pt x="135" y="135"/>
                  </a:cubicBezTo>
                  <a:cubicBezTo>
                    <a:pt x="135" y="1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1" name="Google Shape;15051;p17"/>
            <p:cNvSpPr/>
            <p:nvPr/>
          </p:nvSpPr>
          <p:spPr>
            <a:xfrm>
              <a:off x="4004100" y="1871750"/>
              <a:ext cx="3400" cy="3400"/>
            </a:xfrm>
            <a:custGeom>
              <a:avLst/>
              <a:gdLst/>
              <a:ahLst/>
              <a:cxnLst/>
              <a:rect l="l" t="t" r="r" b="b"/>
              <a:pathLst>
                <a:path w="136" h="136" extrusionOk="0">
                  <a:moveTo>
                    <a:pt x="1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2" name="Google Shape;15052;p17"/>
            <p:cNvSpPr/>
            <p:nvPr/>
          </p:nvSpPr>
          <p:spPr>
            <a:xfrm>
              <a:off x="4004100" y="181630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202"/>
                  </a:lnTo>
                  <a:lnTo>
                    <a:pt x="1" y="202"/>
                  </a:lnTo>
                  <a:lnTo>
                    <a:pt x="135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3" name="Google Shape;15053;p17"/>
            <p:cNvSpPr/>
            <p:nvPr/>
          </p:nvSpPr>
          <p:spPr>
            <a:xfrm>
              <a:off x="4205800" y="1206200"/>
              <a:ext cx="38675" cy="110950"/>
            </a:xfrm>
            <a:custGeom>
              <a:avLst/>
              <a:gdLst/>
              <a:ahLst/>
              <a:cxnLst/>
              <a:rect l="l" t="t" r="r" b="b"/>
              <a:pathLst>
                <a:path w="1547" h="4438" extrusionOk="0">
                  <a:moveTo>
                    <a:pt x="740" y="0"/>
                  </a:moveTo>
                  <a:lnTo>
                    <a:pt x="740" y="1614"/>
                  </a:lnTo>
                  <a:cubicBezTo>
                    <a:pt x="269" y="2488"/>
                    <a:pt x="0" y="3429"/>
                    <a:pt x="0" y="4437"/>
                  </a:cubicBezTo>
                  <a:cubicBezTo>
                    <a:pt x="538" y="3765"/>
                    <a:pt x="1009" y="2958"/>
                    <a:pt x="1210" y="2084"/>
                  </a:cubicBezTo>
                  <a:cubicBezTo>
                    <a:pt x="1076" y="1345"/>
                    <a:pt x="1210" y="605"/>
                    <a:pt x="1546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4" name="Google Shape;15054;p17"/>
            <p:cNvSpPr/>
            <p:nvPr/>
          </p:nvSpPr>
          <p:spPr>
            <a:xfrm>
              <a:off x="4130150" y="1486875"/>
              <a:ext cx="40375" cy="46550"/>
            </a:xfrm>
            <a:custGeom>
              <a:avLst/>
              <a:gdLst/>
              <a:ahLst/>
              <a:cxnLst/>
              <a:rect l="l" t="t" r="r" b="b"/>
              <a:pathLst>
                <a:path w="1615" h="1862" extrusionOk="0">
                  <a:moveTo>
                    <a:pt x="472" y="0"/>
                  </a:moveTo>
                  <a:cubicBezTo>
                    <a:pt x="1" y="471"/>
                    <a:pt x="135" y="1076"/>
                    <a:pt x="68" y="1614"/>
                  </a:cubicBezTo>
                  <a:cubicBezTo>
                    <a:pt x="310" y="1765"/>
                    <a:pt x="564" y="1862"/>
                    <a:pt x="790" y="1862"/>
                  </a:cubicBezTo>
                  <a:cubicBezTo>
                    <a:pt x="1068" y="1862"/>
                    <a:pt x="1302" y="1716"/>
                    <a:pt x="1413" y="1345"/>
                  </a:cubicBezTo>
                  <a:cubicBezTo>
                    <a:pt x="1614" y="740"/>
                    <a:pt x="1144" y="68"/>
                    <a:pt x="472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5" name="Google Shape;15055;p17"/>
            <p:cNvSpPr/>
            <p:nvPr/>
          </p:nvSpPr>
          <p:spPr>
            <a:xfrm>
              <a:off x="2720500" y="2503475"/>
              <a:ext cx="66800" cy="75875"/>
            </a:xfrm>
            <a:custGeom>
              <a:avLst/>
              <a:gdLst/>
              <a:ahLst/>
              <a:cxnLst/>
              <a:rect l="l" t="t" r="r" b="b"/>
              <a:pathLst>
                <a:path w="2672" h="3035" extrusionOk="0">
                  <a:moveTo>
                    <a:pt x="2023" y="1"/>
                  </a:moveTo>
                  <a:cubicBezTo>
                    <a:pt x="2013" y="1"/>
                    <a:pt x="2005" y="4"/>
                    <a:pt x="2000" y="9"/>
                  </a:cubicBezTo>
                  <a:cubicBezTo>
                    <a:pt x="1529" y="615"/>
                    <a:pt x="722" y="547"/>
                    <a:pt x="252" y="951"/>
                  </a:cubicBezTo>
                  <a:cubicBezTo>
                    <a:pt x="0" y="1139"/>
                    <a:pt x="42" y="1972"/>
                    <a:pt x="542" y="1972"/>
                  </a:cubicBezTo>
                  <a:cubicBezTo>
                    <a:pt x="577" y="1972"/>
                    <a:pt x="615" y="1968"/>
                    <a:pt x="655" y="1959"/>
                  </a:cubicBezTo>
                  <a:cubicBezTo>
                    <a:pt x="793" y="1910"/>
                    <a:pt x="910" y="1888"/>
                    <a:pt x="1014" y="1888"/>
                  </a:cubicBezTo>
                  <a:cubicBezTo>
                    <a:pt x="1618" y="1888"/>
                    <a:pt x="1744" y="2633"/>
                    <a:pt x="2605" y="3035"/>
                  </a:cubicBezTo>
                  <a:cubicBezTo>
                    <a:pt x="2134" y="1959"/>
                    <a:pt x="2672" y="1287"/>
                    <a:pt x="2470" y="547"/>
                  </a:cubicBezTo>
                  <a:cubicBezTo>
                    <a:pt x="2409" y="302"/>
                    <a:pt x="2124" y="1"/>
                    <a:pt x="202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6" name="Google Shape;15056;p17"/>
            <p:cNvSpPr/>
            <p:nvPr/>
          </p:nvSpPr>
          <p:spPr>
            <a:xfrm>
              <a:off x="2953675" y="2507050"/>
              <a:ext cx="13475" cy="30300"/>
            </a:xfrm>
            <a:custGeom>
              <a:avLst/>
              <a:gdLst/>
              <a:ahLst/>
              <a:cxnLst/>
              <a:rect l="l" t="t" r="r" b="b"/>
              <a:pathLst>
                <a:path w="539" h="1212" extrusionOk="0">
                  <a:moveTo>
                    <a:pt x="68" y="1"/>
                  </a:moveTo>
                  <a:cubicBezTo>
                    <a:pt x="68" y="404"/>
                    <a:pt x="0" y="875"/>
                    <a:pt x="471" y="1211"/>
                  </a:cubicBezTo>
                  <a:cubicBezTo>
                    <a:pt x="471" y="808"/>
                    <a:pt x="538" y="270"/>
                    <a:pt x="68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7" name="Google Shape;15057;p17"/>
            <p:cNvSpPr/>
            <p:nvPr/>
          </p:nvSpPr>
          <p:spPr>
            <a:xfrm>
              <a:off x="2405775" y="267345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67" y="1"/>
                  </a:moveTo>
                  <a:lnTo>
                    <a:pt x="0" y="68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8" name="Google Shape;15058;p17"/>
            <p:cNvSpPr/>
            <p:nvPr/>
          </p:nvSpPr>
          <p:spPr>
            <a:xfrm>
              <a:off x="3941925" y="2878500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0" y="0"/>
                  </a:moveTo>
                  <a:cubicBezTo>
                    <a:pt x="0" y="673"/>
                    <a:pt x="337" y="1278"/>
                    <a:pt x="874" y="1614"/>
                  </a:cubicBezTo>
                  <a:cubicBezTo>
                    <a:pt x="942" y="942"/>
                    <a:pt x="605" y="336"/>
                    <a:pt x="0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9" name="Google Shape;15059;p17"/>
            <p:cNvSpPr/>
            <p:nvPr/>
          </p:nvSpPr>
          <p:spPr>
            <a:xfrm>
              <a:off x="3931850" y="2854975"/>
              <a:ext cx="10100" cy="23550"/>
            </a:xfrm>
            <a:custGeom>
              <a:avLst/>
              <a:gdLst/>
              <a:ahLst/>
              <a:cxnLst/>
              <a:rect l="l" t="t" r="r" b="b"/>
              <a:pathLst>
                <a:path w="404" h="942" extrusionOk="0">
                  <a:moveTo>
                    <a:pt x="202" y="0"/>
                  </a:moveTo>
                  <a:lnTo>
                    <a:pt x="0" y="202"/>
                  </a:lnTo>
                  <a:cubicBezTo>
                    <a:pt x="0" y="471"/>
                    <a:pt x="134" y="807"/>
                    <a:pt x="403" y="941"/>
                  </a:cubicBezTo>
                  <a:lnTo>
                    <a:pt x="403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0" name="Google Shape;15060;p17"/>
            <p:cNvSpPr/>
            <p:nvPr/>
          </p:nvSpPr>
          <p:spPr>
            <a:xfrm>
              <a:off x="3923425" y="28482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471" y="269"/>
                    <a:pt x="471" y="135"/>
                    <a:pt x="404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1" name="Google Shape;15061;p17"/>
            <p:cNvSpPr/>
            <p:nvPr/>
          </p:nvSpPr>
          <p:spPr>
            <a:xfrm>
              <a:off x="4194025" y="1180825"/>
              <a:ext cx="31950" cy="25400"/>
            </a:xfrm>
            <a:custGeom>
              <a:avLst/>
              <a:gdLst/>
              <a:ahLst/>
              <a:cxnLst/>
              <a:rect l="l" t="t" r="r" b="b"/>
              <a:pathLst>
                <a:path w="1278" h="1016" extrusionOk="0">
                  <a:moveTo>
                    <a:pt x="518" y="1"/>
                  </a:moveTo>
                  <a:cubicBezTo>
                    <a:pt x="389" y="1"/>
                    <a:pt x="223" y="61"/>
                    <a:pt x="1" y="209"/>
                  </a:cubicBezTo>
                  <a:cubicBezTo>
                    <a:pt x="135" y="343"/>
                    <a:pt x="270" y="478"/>
                    <a:pt x="404" y="612"/>
                  </a:cubicBezTo>
                  <a:cubicBezTo>
                    <a:pt x="592" y="862"/>
                    <a:pt x="896" y="996"/>
                    <a:pt x="1209" y="1013"/>
                  </a:cubicBezTo>
                  <a:lnTo>
                    <a:pt x="1209" y="1013"/>
                  </a:lnTo>
                  <a:cubicBezTo>
                    <a:pt x="949" y="750"/>
                    <a:pt x="972" y="1"/>
                    <a:pt x="518" y="1"/>
                  </a:cubicBezTo>
                  <a:close/>
                  <a:moveTo>
                    <a:pt x="1209" y="1013"/>
                  </a:moveTo>
                  <a:cubicBezTo>
                    <a:pt x="1209" y="1014"/>
                    <a:pt x="1210" y="1015"/>
                    <a:pt x="1211" y="1015"/>
                  </a:cubicBezTo>
                  <a:lnTo>
                    <a:pt x="1278" y="1015"/>
                  </a:lnTo>
                  <a:cubicBezTo>
                    <a:pt x="1255" y="1015"/>
                    <a:pt x="1232" y="1015"/>
                    <a:pt x="1209" y="1013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2" name="Google Shape;15062;p17"/>
            <p:cNvSpPr/>
            <p:nvPr/>
          </p:nvSpPr>
          <p:spPr>
            <a:xfrm>
              <a:off x="4234375" y="1101000"/>
              <a:ext cx="18500" cy="17825"/>
            </a:xfrm>
            <a:custGeom>
              <a:avLst/>
              <a:gdLst/>
              <a:ahLst/>
              <a:cxnLst/>
              <a:rect l="l" t="t" r="r" b="b"/>
              <a:pathLst>
                <a:path w="740" h="713" extrusionOk="0">
                  <a:moveTo>
                    <a:pt x="259" y="0"/>
                  </a:moveTo>
                  <a:cubicBezTo>
                    <a:pt x="180" y="0"/>
                    <a:pt x="110" y="47"/>
                    <a:pt x="67" y="175"/>
                  </a:cubicBezTo>
                  <a:cubicBezTo>
                    <a:pt x="0" y="376"/>
                    <a:pt x="67" y="578"/>
                    <a:pt x="202" y="713"/>
                  </a:cubicBezTo>
                  <a:cubicBezTo>
                    <a:pt x="235" y="696"/>
                    <a:pt x="265" y="692"/>
                    <a:pt x="292" y="692"/>
                  </a:cubicBezTo>
                  <a:cubicBezTo>
                    <a:pt x="319" y="692"/>
                    <a:pt x="345" y="696"/>
                    <a:pt x="370" y="696"/>
                  </a:cubicBezTo>
                  <a:cubicBezTo>
                    <a:pt x="420" y="696"/>
                    <a:pt x="471" y="679"/>
                    <a:pt x="538" y="578"/>
                  </a:cubicBezTo>
                  <a:cubicBezTo>
                    <a:pt x="740" y="376"/>
                    <a:pt x="605" y="175"/>
                    <a:pt x="403" y="40"/>
                  </a:cubicBezTo>
                  <a:cubicBezTo>
                    <a:pt x="354" y="16"/>
                    <a:pt x="305" y="0"/>
                    <a:pt x="259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3" name="Google Shape;15063;p17"/>
            <p:cNvSpPr/>
            <p:nvPr/>
          </p:nvSpPr>
          <p:spPr>
            <a:xfrm>
              <a:off x="4246125" y="11961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7" y="0"/>
                  </a:moveTo>
                  <a:lnTo>
                    <a:pt x="1" y="403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4" name="Google Shape;15064;p17"/>
            <p:cNvSpPr/>
            <p:nvPr/>
          </p:nvSpPr>
          <p:spPr>
            <a:xfrm>
              <a:off x="4194025" y="11860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5" name="Google Shape;15065;p17"/>
            <p:cNvSpPr/>
            <p:nvPr/>
          </p:nvSpPr>
          <p:spPr>
            <a:xfrm>
              <a:off x="4254525" y="1175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6" name="Google Shape;15066;p17"/>
            <p:cNvSpPr/>
            <p:nvPr/>
          </p:nvSpPr>
          <p:spPr>
            <a:xfrm>
              <a:off x="4130150" y="157932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7"/>
                  </a:lnTo>
                  <a:lnTo>
                    <a:pt x="68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7" name="Google Shape;15067;p17"/>
            <p:cNvSpPr/>
            <p:nvPr/>
          </p:nvSpPr>
          <p:spPr>
            <a:xfrm>
              <a:off x="4133525" y="1574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8" name="Google Shape;15068;p17"/>
            <p:cNvSpPr/>
            <p:nvPr/>
          </p:nvSpPr>
          <p:spPr>
            <a:xfrm>
              <a:off x="4123450" y="15473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0" y="68"/>
                  </a:lnTo>
                  <a:cubicBezTo>
                    <a:pt x="0" y="68"/>
                    <a:pt x="67" y="202"/>
                    <a:pt x="67" y="202"/>
                  </a:cubicBezTo>
                  <a:lnTo>
                    <a:pt x="202" y="2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9" name="Google Shape;15069;p17"/>
            <p:cNvSpPr/>
            <p:nvPr/>
          </p:nvSpPr>
          <p:spPr>
            <a:xfrm>
              <a:off x="3943600" y="281800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1" y="0"/>
                  </a:moveTo>
                  <a:lnTo>
                    <a:pt x="337" y="471"/>
                  </a:lnTo>
                  <a:cubicBezTo>
                    <a:pt x="337" y="336"/>
                    <a:pt x="337" y="202"/>
                    <a:pt x="337" y="6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0" name="Google Shape;15070;p17"/>
            <p:cNvSpPr/>
            <p:nvPr/>
          </p:nvSpPr>
          <p:spPr>
            <a:xfrm>
              <a:off x="3952000" y="2828500"/>
              <a:ext cx="10125" cy="11375"/>
            </a:xfrm>
            <a:custGeom>
              <a:avLst/>
              <a:gdLst/>
              <a:ahLst/>
              <a:cxnLst/>
              <a:rect l="l" t="t" r="r" b="b"/>
              <a:pathLst>
                <a:path w="405" h="455" extrusionOk="0">
                  <a:moveTo>
                    <a:pt x="202" y="0"/>
                  </a:moveTo>
                  <a:cubicBezTo>
                    <a:pt x="135" y="0"/>
                    <a:pt x="68" y="17"/>
                    <a:pt x="1" y="51"/>
                  </a:cubicBezTo>
                  <a:lnTo>
                    <a:pt x="404" y="454"/>
                  </a:lnTo>
                  <a:lnTo>
                    <a:pt x="404" y="51"/>
                  </a:lnTo>
                  <a:cubicBezTo>
                    <a:pt x="337" y="17"/>
                    <a:pt x="270" y="0"/>
                    <a:pt x="202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1" name="Google Shape;15071;p17"/>
            <p:cNvSpPr/>
            <p:nvPr/>
          </p:nvSpPr>
          <p:spPr>
            <a:xfrm>
              <a:off x="3933525" y="284825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0" y="0"/>
                  </a:moveTo>
                  <a:lnTo>
                    <a:pt x="0" y="404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2" name="Google Shape;15072;p17"/>
            <p:cNvSpPr/>
            <p:nvPr/>
          </p:nvSpPr>
          <p:spPr>
            <a:xfrm>
              <a:off x="3972175" y="28499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1" y="0"/>
                  </a:moveTo>
                  <a:lnTo>
                    <a:pt x="404" y="337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3" name="Google Shape;15073;p17"/>
            <p:cNvSpPr/>
            <p:nvPr/>
          </p:nvSpPr>
          <p:spPr>
            <a:xfrm>
              <a:off x="4205800" y="2454950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672" y="135"/>
                    <a:pt x="269" y="471"/>
                    <a:pt x="0" y="875"/>
                  </a:cubicBezTo>
                  <a:cubicBezTo>
                    <a:pt x="605" y="875"/>
                    <a:pt x="1143" y="875"/>
                    <a:pt x="1210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4" name="Google Shape;15074;p17"/>
            <p:cNvSpPr/>
            <p:nvPr/>
          </p:nvSpPr>
          <p:spPr>
            <a:xfrm>
              <a:off x="3296650" y="2072850"/>
              <a:ext cx="23250" cy="20975"/>
            </a:xfrm>
            <a:custGeom>
              <a:avLst/>
              <a:gdLst/>
              <a:ahLst/>
              <a:cxnLst/>
              <a:rect l="l" t="t" r="r" b="b"/>
              <a:pathLst>
                <a:path w="930" h="839" extrusionOk="0">
                  <a:moveTo>
                    <a:pt x="226" y="1"/>
                  </a:moveTo>
                  <a:cubicBezTo>
                    <a:pt x="173" y="1"/>
                    <a:pt x="119" y="8"/>
                    <a:pt x="63" y="24"/>
                  </a:cubicBezTo>
                  <a:cubicBezTo>
                    <a:pt x="1" y="460"/>
                    <a:pt x="342" y="838"/>
                    <a:pt x="767" y="838"/>
                  </a:cubicBezTo>
                  <a:cubicBezTo>
                    <a:pt x="801" y="838"/>
                    <a:pt x="835" y="836"/>
                    <a:pt x="870" y="831"/>
                  </a:cubicBezTo>
                  <a:cubicBezTo>
                    <a:pt x="929" y="416"/>
                    <a:pt x="622" y="1"/>
                    <a:pt x="226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5" name="Google Shape;15075;p17"/>
            <p:cNvSpPr/>
            <p:nvPr/>
          </p:nvSpPr>
          <p:spPr>
            <a:xfrm>
              <a:off x="3288125" y="2063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6" name="Google Shape;15076;p17"/>
            <p:cNvSpPr/>
            <p:nvPr/>
          </p:nvSpPr>
          <p:spPr>
            <a:xfrm>
              <a:off x="3434350" y="2793825"/>
              <a:ext cx="186575" cy="108250"/>
            </a:xfrm>
            <a:custGeom>
              <a:avLst/>
              <a:gdLst/>
              <a:ahLst/>
              <a:cxnLst/>
              <a:rect l="l" t="t" r="r" b="b"/>
              <a:pathLst>
                <a:path w="7463" h="4330" extrusionOk="0">
                  <a:moveTo>
                    <a:pt x="6518" y="0"/>
                  </a:moveTo>
                  <a:cubicBezTo>
                    <a:pt x="6091" y="0"/>
                    <a:pt x="5798" y="275"/>
                    <a:pt x="4975" y="967"/>
                  </a:cubicBezTo>
                  <a:cubicBezTo>
                    <a:pt x="4774" y="1102"/>
                    <a:pt x="4505" y="1236"/>
                    <a:pt x="4236" y="1303"/>
                  </a:cubicBezTo>
                  <a:cubicBezTo>
                    <a:pt x="3833" y="1438"/>
                    <a:pt x="3295" y="1303"/>
                    <a:pt x="3026" y="1774"/>
                  </a:cubicBezTo>
                  <a:cubicBezTo>
                    <a:pt x="2717" y="1597"/>
                    <a:pt x="2415" y="1515"/>
                    <a:pt x="2149" y="1515"/>
                  </a:cubicBezTo>
                  <a:cubicBezTo>
                    <a:pt x="1605" y="1515"/>
                    <a:pt x="1211" y="1859"/>
                    <a:pt x="1211" y="2446"/>
                  </a:cubicBezTo>
                  <a:cubicBezTo>
                    <a:pt x="1211" y="3125"/>
                    <a:pt x="949" y="3211"/>
                    <a:pt x="639" y="3211"/>
                  </a:cubicBezTo>
                  <a:cubicBezTo>
                    <a:pt x="534" y="3211"/>
                    <a:pt x="424" y="3201"/>
                    <a:pt x="316" y="3201"/>
                  </a:cubicBezTo>
                  <a:cubicBezTo>
                    <a:pt x="205" y="3201"/>
                    <a:pt x="97" y="3211"/>
                    <a:pt x="1" y="3253"/>
                  </a:cubicBezTo>
                  <a:lnTo>
                    <a:pt x="606" y="4261"/>
                  </a:lnTo>
                  <a:cubicBezTo>
                    <a:pt x="698" y="4308"/>
                    <a:pt x="798" y="4329"/>
                    <a:pt x="899" y="4329"/>
                  </a:cubicBezTo>
                  <a:cubicBezTo>
                    <a:pt x="1238" y="4329"/>
                    <a:pt x="1593" y="4086"/>
                    <a:pt x="1748" y="3723"/>
                  </a:cubicBezTo>
                  <a:cubicBezTo>
                    <a:pt x="3429" y="2244"/>
                    <a:pt x="5580" y="1505"/>
                    <a:pt x="7463" y="228"/>
                  </a:cubicBezTo>
                  <a:cubicBezTo>
                    <a:pt x="7032" y="84"/>
                    <a:pt x="6754" y="0"/>
                    <a:pt x="6518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7" name="Google Shape;15077;p17"/>
            <p:cNvSpPr/>
            <p:nvPr/>
          </p:nvSpPr>
          <p:spPr>
            <a:xfrm>
              <a:off x="3409150" y="2886900"/>
              <a:ext cx="75650" cy="55225"/>
            </a:xfrm>
            <a:custGeom>
              <a:avLst/>
              <a:gdLst/>
              <a:ahLst/>
              <a:cxnLst/>
              <a:rect l="l" t="t" r="r" b="b"/>
              <a:pathLst>
                <a:path w="3026" h="2209" extrusionOk="0">
                  <a:moveTo>
                    <a:pt x="2756" y="0"/>
                  </a:moveTo>
                  <a:lnTo>
                    <a:pt x="1614" y="538"/>
                  </a:lnTo>
                  <a:cubicBezTo>
                    <a:pt x="1210" y="1143"/>
                    <a:pt x="336" y="1076"/>
                    <a:pt x="0" y="1681"/>
                  </a:cubicBezTo>
                  <a:lnTo>
                    <a:pt x="0" y="2085"/>
                  </a:lnTo>
                  <a:cubicBezTo>
                    <a:pt x="206" y="1974"/>
                    <a:pt x="411" y="1934"/>
                    <a:pt x="617" y="1934"/>
                  </a:cubicBezTo>
                  <a:cubicBezTo>
                    <a:pt x="1155" y="1934"/>
                    <a:pt x="1692" y="2208"/>
                    <a:pt x="2230" y="2208"/>
                  </a:cubicBezTo>
                  <a:cubicBezTo>
                    <a:pt x="2361" y="2208"/>
                    <a:pt x="2491" y="2192"/>
                    <a:pt x="2622" y="2152"/>
                  </a:cubicBezTo>
                  <a:cubicBezTo>
                    <a:pt x="1815" y="1345"/>
                    <a:pt x="1815" y="1345"/>
                    <a:pt x="2824" y="874"/>
                  </a:cubicBezTo>
                  <a:cubicBezTo>
                    <a:pt x="3025" y="673"/>
                    <a:pt x="3025" y="337"/>
                    <a:pt x="2824" y="13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8" name="Google Shape;15078;p17"/>
            <p:cNvSpPr/>
            <p:nvPr/>
          </p:nvSpPr>
          <p:spPr>
            <a:xfrm>
              <a:off x="3417550" y="2723875"/>
              <a:ext cx="6000" cy="3375"/>
            </a:xfrm>
            <a:custGeom>
              <a:avLst/>
              <a:gdLst/>
              <a:ahLst/>
              <a:cxnLst/>
              <a:rect l="l" t="t" r="r" b="b"/>
              <a:pathLst>
                <a:path w="240" h="135" extrusionOk="0">
                  <a:moveTo>
                    <a:pt x="135" y="0"/>
                  </a:moveTo>
                  <a:cubicBezTo>
                    <a:pt x="135" y="0"/>
                    <a:pt x="99" y="73"/>
                    <a:pt x="79" y="111"/>
                  </a:cubicBezTo>
                  <a:lnTo>
                    <a:pt x="79" y="111"/>
                  </a:lnTo>
                  <a:cubicBezTo>
                    <a:pt x="239" y="53"/>
                    <a:pt x="135" y="0"/>
                    <a:pt x="135" y="0"/>
                  </a:cubicBezTo>
                  <a:close/>
                  <a:moveTo>
                    <a:pt x="79" y="111"/>
                  </a:moveTo>
                  <a:cubicBezTo>
                    <a:pt x="58" y="119"/>
                    <a:pt x="32" y="127"/>
                    <a:pt x="0" y="135"/>
                  </a:cubicBezTo>
                  <a:lnTo>
                    <a:pt x="68" y="135"/>
                  </a:lnTo>
                  <a:cubicBezTo>
                    <a:pt x="68" y="135"/>
                    <a:pt x="72" y="125"/>
                    <a:pt x="79" y="111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9" name="Google Shape;15079;p17"/>
            <p:cNvSpPr/>
            <p:nvPr/>
          </p:nvSpPr>
          <p:spPr>
            <a:xfrm>
              <a:off x="3479725" y="2871775"/>
              <a:ext cx="77350" cy="67250"/>
            </a:xfrm>
            <a:custGeom>
              <a:avLst/>
              <a:gdLst/>
              <a:ahLst/>
              <a:cxnLst/>
              <a:rect l="l" t="t" r="r" b="b"/>
              <a:pathLst>
                <a:path w="3094" h="2690" extrusionOk="0">
                  <a:moveTo>
                    <a:pt x="2892" y="0"/>
                  </a:moveTo>
                  <a:lnTo>
                    <a:pt x="2892" y="0"/>
                  </a:lnTo>
                  <a:cubicBezTo>
                    <a:pt x="1950" y="740"/>
                    <a:pt x="942" y="538"/>
                    <a:pt x="1" y="740"/>
                  </a:cubicBezTo>
                  <a:lnTo>
                    <a:pt x="1" y="1479"/>
                  </a:lnTo>
                  <a:cubicBezTo>
                    <a:pt x="1076" y="1614"/>
                    <a:pt x="606" y="2219"/>
                    <a:pt x="337" y="2690"/>
                  </a:cubicBezTo>
                  <a:cubicBezTo>
                    <a:pt x="1211" y="2421"/>
                    <a:pt x="2152" y="2286"/>
                    <a:pt x="3093" y="2286"/>
                  </a:cubicBezTo>
                  <a:cubicBezTo>
                    <a:pt x="2488" y="1614"/>
                    <a:pt x="3093" y="807"/>
                    <a:pt x="2892" y="0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0" name="Google Shape;15080;p17"/>
            <p:cNvSpPr/>
            <p:nvPr/>
          </p:nvSpPr>
          <p:spPr>
            <a:xfrm>
              <a:off x="3570500" y="2868400"/>
              <a:ext cx="20175" cy="18525"/>
            </a:xfrm>
            <a:custGeom>
              <a:avLst/>
              <a:gdLst/>
              <a:ahLst/>
              <a:cxnLst/>
              <a:rect l="l" t="t" r="r" b="b"/>
              <a:pathLst>
                <a:path w="807" h="741" extrusionOk="0">
                  <a:moveTo>
                    <a:pt x="336" y="1"/>
                  </a:moveTo>
                  <a:cubicBezTo>
                    <a:pt x="336" y="270"/>
                    <a:pt x="0" y="472"/>
                    <a:pt x="336" y="740"/>
                  </a:cubicBezTo>
                  <a:cubicBezTo>
                    <a:pt x="403" y="740"/>
                    <a:pt x="471" y="673"/>
                    <a:pt x="538" y="673"/>
                  </a:cubicBezTo>
                  <a:cubicBezTo>
                    <a:pt x="807" y="404"/>
                    <a:pt x="605" y="203"/>
                    <a:pt x="403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1" name="Google Shape;15081;p17"/>
            <p:cNvSpPr/>
            <p:nvPr/>
          </p:nvSpPr>
          <p:spPr>
            <a:xfrm>
              <a:off x="3575525" y="2866300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76" y="1"/>
                  </a:moveTo>
                  <a:cubicBezTo>
                    <a:pt x="34" y="1"/>
                    <a:pt x="1" y="18"/>
                    <a:pt x="1" y="18"/>
                  </a:cubicBezTo>
                  <a:cubicBezTo>
                    <a:pt x="1" y="18"/>
                    <a:pt x="135" y="85"/>
                    <a:pt x="202" y="85"/>
                  </a:cubicBezTo>
                  <a:cubicBezTo>
                    <a:pt x="169" y="18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2" name="Google Shape;15082;p17"/>
            <p:cNvSpPr/>
            <p:nvPr/>
          </p:nvSpPr>
          <p:spPr>
            <a:xfrm>
              <a:off x="4199075" y="2234775"/>
              <a:ext cx="26900" cy="31975"/>
            </a:xfrm>
            <a:custGeom>
              <a:avLst/>
              <a:gdLst/>
              <a:ahLst/>
              <a:cxnLst/>
              <a:rect l="l" t="t" r="r" b="b"/>
              <a:pathLst>
                <a:path w="1076" h="1279" extrusionOk="0">
                  <a:moveTo>
                    <a:pt x="336" y="1"/>
                  </a:moveTo>
                  <a:cubicBezTo>
                    <a:pt x="68" y="68"/>
                    <a:pt x="0" y="203"/>
                    <a:pt x="202" y="404"/>
                  </a:cubicBezTo>
                  <a:cubicBezTo>
                    <a:pt x="404" y="539"/>
                    <a:pt x="538" y="673"/>
                    <a:pt x="605" y="875"/>
                  </a:cubicBezTo>
                  <a:cubicBezTo>
                    <a:pt x="673" y="1077"/>
                    <a:pt x="807" y="1278"/>
                    <a:pt x="1009" y="1278"/>
                  </a:cubicBezTo>
                  <a:cubicBezTo>
                    <a:pt x="1076" y="673"/>
                    <a:pt x="1076" y="135"/>
                    <a:pt x="336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3" name="Google Shape;15083;p17"/>
            <p:cNvSpPr/>
            <p:nvPr/>
          </p:nvSpPr>
          <p:spPr>
            <a:xfrm>
              <a:off x="4187300" y="2202850"/>
              <a:ext cx="18525" cy="23975"/>
            </a:xfrm>
            <a:custGeom>
              <a:avLst/>
              <a:gdLst/>
              <a:ahLst/>
              <a:cxnLst/>
              <a:rect l="l" t="t" r="r" b="b"/>
              <a:pathLst>
                <a:path w="741" h="959" extrusionOk="0">
                  <a:moveTo>
                    <a:pt x="270" y="1"/>
                  </a:moveTo>
                  <a:cubicBezTo>
                    <a:pt x="1" y="202"/>
                    <a:pt x="1" y="538"/>
                    <a:pt x="1" y="807"/>
                  </a:cubicBezTo>
                  <a:lnTo>
                    <a:pt x="270" y="807"/>
                  </a:lnTo>
                  <a:cubicBezTo>
                    <a:pt x="337" y="908"/>
                    <a:pt x="421" y="959"/>
                    <a:pt x="505" y="959"/>
                  </a:cubicBezTo>
                  <a:cubicBezTo>
                    <a:pt x="589" y="959"/>
                    <a:pt x="673" y="908"/>
                    <a:pt x="740" y="807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4" name="Google Shape;15084;p17"/>
            <p:cNvSpPr/>
            <p:nvPr/>
          </p:nvSpPr>
          <p:spPr>
            <a:xfrm>
              <a:off x="4192350" y="2224700"/>
              <a:ext cx="15150" cy="20200"/>
            </a:xfrm>
            <a:custGeom>
              <a:avLst/>
              <a:gdLst/>
              <a:ahLst/>
              <a:cxnLst/>
              <a:rect l="l" t="t" r="r" b="b"/>
              <a:pathLst>
                <a:path w="606" h="808" extrusionOk="0">
                  <a:moveTo>
                    <a:pt x="68" y="1"/>
                  </a:moveTo>
                  <a:cubicBezTo>
                    <a:pt x="0" y="337"/>
                    <a:pt x="202" y="606"/>
                    <a:pt x="471" y="807"/>
                  </a:cubicBezTo>
                  <a:lnTo>
                    <a:pt x="605" y="337"/>
                  </a:lnTo>
                  <a:cubicBezTo>
                    <a:pt x="538" y="202"/>
                    <a:pt x="538" y="68"/>
                    <a:pt x="538" y="1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5" name="Google Shape;15085;p17"/>
            <p:cNvSpPr/>
            <p:nvPr/>
          </p:nvSpPr>
          <p:spPr>
            <a:xfrm>
              <a:off x="4204100" y="2244875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404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6" name="Google Shape;15086;p17"/>
            <p:cNvSpPr/>
            <p:nvPr/>
          </p:nvSpPr>
          <p:spPr>
            <a:xfrm>
              <a:off x="3399050" y="293900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7" name="Google Shape;15087;p17"/>
            <p:cNvSpPr/>
            <p:nvPr/>
          </p:nvSpPr>
          <p:spPr>
            <a:xfrm>
              <a:off x="3388975" y="29490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404"/>
                  </a:moveTo>
                  <a:lnTo>
                    <a:pt x="404" y="1"/>
                  </a:lnTo>
                  <a:cubicBezTo>
                    <a:pt x="269" y="135"/>
                    <a:pt x="135" y="270"/>
                    <a:pt x="0" y="404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8" name="Google Shape;15088;p17"/>
            <p:cNvSpPr/>
            <p:nvPr/>
          </p:nvSpPr>
          <p:spPr>
            <a:xfrm>
              <a:off x="3528475" y="2939000"/>
              <a:ext cx="31950" cy="20850"/>
            </a:xfrm>
            <a:custGeom>
              <a:avLst/>
              <a:gdLst/>
              <a:ahLst/>
              <a:cxnLst/>
              <a:rect l="l" t="t" r="r" b="b"/>
              <a:pathLst>
                <a:path w="1278" h="834" extrusionOk="0">
                  <a:moveTo>
                    <a:pt x="1278" y="1"/>
                  </a:moveTo>
                  <a:cubicBezTo>
                    <a:pt x="740" y="1"/>
                    <a:pt x="202" y="337"/>
                    <a:pt x="0" y="807"/>
                  </a:cubicBezTo>
                  <a:cubicBezTo>
                    <a:pt x="132" y="822"/>
                    <a:pt x="263" y="833"/>
                    <a:pt x="389" y="833"/>
                  </a:cubicBezTo>
                  <a:cubicBezTo>
                    <a:pt x="843" y="833"/>
                    <a:pt x="1225" y="685"/>
                    <a:pt x="1278" y="1"/>
                  </a:cubicBezTo>
                  <a:close/>
                </a:path>
              </a:pathLst>
            </a:custGeom>
            <a:solidFill>
              <a:srgbClr val="B9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9" name="Google Shape;15089;p17"/>
            <p:cNvSpPr/>
            <p:nvPr/>
          </p:nvSpPr>
          <p:spPr>
            <a:xfrm>
              <a:off x="5383950" y="1606775"/>
              <a:ext cx="1077375" cy="624675"/>
            </a:xfrm>
            <a:custGeom>
              <a:avLst/>
              <a:gdLst/>
              <a:ahLst/>
              <a:cxnLst/>
              <a:rect l="l" t="t" r="r" b="b"/>
              <a:pathLst>
                <a:path w="43095" h="24987" extrusionOk="0">
                  <a:moveTo>
                    <a:pt x="41224" y="1"/>
                  </a:moveTo>
                  <a:cubicBezTo>
                    <a:pt x="40973" y="1"/>
                    <a:pt x="40723" y="17"/>
                    <a:pt x="40472" y="45"/>
                  </a:cubicBezTo>
                  <a:cubicBezTo>
                    <a:pt x="32338" y="784"/>
                    <a:pt x="24337" y="2868"/>
                    <a:pt x="16136" y="3742"/>
                  </a:cubicBezTo>
                  <a:cubicBezTo>
                    <a:pt x="14791" y="4213"/>
                    <a:pt x="13783" y="5154"/>
                    <a:pt x="12573" y="5827"/>
                  </a:cubicBezTo>
                  <a:cubicBezTo>
                    <a:pt x="11228" y="6700"/>
                    <a:pt x="9883" y="7440"/>
                    <a:pt x="8472" y="8112"/>
                  </a:cubicBezTo>
                  <a:lnTo>
                    <a:pt x="8001" y="8381"/>
                  </a:lnTo>
                  <a:lnTo>
                    <a:pt x="7530" y="8650"/>
                  </a:lnTo>
                  <a:cubicBezTo>
                    <a:pt x="7396" y="8717"/>
                    <a:pt x="7194" y="8785"/>
                    <a:pt x="7060" y="8919"/>
                  </a:cubicBezTo>
                  <a:cubicBezTo>
                    <a:pt x="6455" y="9322"/>
                    <a:pt x="5783" y="9726"/>
                    <a:pt x="5043" y="9995"/>
                  </a:cubicBezTo>
                  <a:cubicBezTo>
                    <a:pt x="3900" y="10600"/>
                    <a:pt x="2959" y="11339"/>
                    <a:pt x="1883" y="12012"/>
                  </a:cubicBezTo>
                  <a:cubicBezTo>
                    <a:pt x="1077" y="12415"/>
                    <a:pt x="68" y="12617"/>
                    <a:pt x="1" y="13759"/>
                  </a:cubicBezTo>
                  <a:cubicBezTo>
                    <a:pt x="213" y="14184"/>
                    <a:pt x="552" y="14861"/>
                    <a:pt x="917" y="14861"/>
                  </a:cubicBezTo>
                  <a:cubicBezTo>
                    <a:pt x="1014" y="14861"/>
                    <a:pt x="1112" y="14813"/>
                    <a:pt x="1211" y="14701"/>
                  </a:cubicBezTo>
                  <a:cubicBezTo>
                    <a:pt x="2152" y="13356"/>
                    <a:pt x="4035" y="13625"/>
                    <a:pt x="4909" y="12348"/>
                  </a:cubicBezTo>
                  <a:cubicBezTo>
                    <a:pt x="5251" y="11907"/>
                    <a:pt x="6235" y="11609"/>
                    <a:pt x="6719" y="11609"/>
                  </a:cubicBezTo>
                  <a:cubicBezTo>
                    <a:pt x="6900" y="11609"/>
                    <a:pt x="7011" y="11651"/>
                    <a:pt x="6993" y="11743"/>
                  </a:cubicBezTo>
                  <a:cubicBezTo>
                    <a:pt x="6657" y="13289"/>
                    <a:pt x="8136" y="13154"/>
                    <a:pt x="8673" y="14163"/>
                  </a:cubicBezTo>
                  <a:cubicBezTo>
                    <a:pt x="9144" y="15104"/>
                    <a:pt x="9749" y="16112"/>
                    <a:pt x="8741" y="16785"/>
                  </a:cubicBezTo>
                  <a:cubicBezTo>
                    <a:pt x="7396" y="17659"/>
                    <a:pt x="7799" y="17726"/>
                    <a:pt x="8539" y="18936"/>
                  </a:cubicBezTo>
                  <a:cubicBezTo>
                    <a:pt x="10489" y="22163"/>
                    <a:pt x="13312" y="22634"/>
                    <a:pt x="16472" y="22634"/>
                  </a:cubicBezTo>
                  <a:cubicBezTo>
                    <a:pt x="16561" y="22634"/>
                    <a:pt x="16621" y="22604"/>
                    <a:pt x="16651" y="22604"/>
                  </a:cubicBezTo>
                  <a:cubicBezTo>
                    <a:pt x="16666" y="22604"/>
                    <a:pt x="16673" y="22611"/>
                    <a:pt x="16673" y="22634"/>
                  </a:cubicBezTo>
                  <a:cubicBezTo>
                    <a:pt x="16673" y="22634"/>
                    <a:pt x="16673" y="22701"/>
                    <a:pt x="16539" y="22701"/>
                  </a:cubicBezTo>
                  <a:cubicBezTo>
                    <a:pt x="16287" y="23457"/>
                    <a:pt x="16212" y="24804"/>
                    <a:pt x="16868" y="24804"/>
                  </a:cubicBezTo>
                  <a:cubicBezTo>
                    <a:pt x="16912" y="24804"/>
                    <a:pt x="16959" y="24798"/>
                    <a:pt x="17010" y="24785"/>
                  </a:cubicBezTo>
                  <a:cubicBezTo>
                    <a:pt x="17177" y="24743"/>
                    <a:pt x="17365" y="24731"/>
                    <a:pt x="17565" y="24731"/>
                  </a:cubicBezTo>
                  <a:cubicBezTo>
                    <a:pt x="17866" y="24731"/>
                    <a:pt x="18194" y="24759"/>
                    <a:pt x="18516" y="24759"/>
                  </a:cubicBezTo>
                  <a:cubicBezTo>
                    <a:pt x="19351" y="24759"/>
                    <a:pt x="20140" y="24565"/>
                    <a:pt x="20304" y="23171"/>
                  </a:cubicBezTo>
                  <a:cubicBezTo>
                    <a:pt x="20340" y="22731"/>
                    <a:pt x="20597" y="22571"/>
                    <a:pt x="20867" y="22571"/>
                  </a:cubicBezTo>
                  <a:cubicBezTo>
                    <a:pt x="21091" y="22571"/>
                    <a:pt x="21324" y="22682"/>
                    <a:pt x="21447" y="22835"/>
                  </a:cubicBezTo>
                  <a:cubicBezTo>
                    <a:pt x="21716" y="23239"/>
                    <a:pt x="23262" y="23037"/>
                    <a:pt x="22186" y="24180"/>
                  </a:cubicBezTo>
                  <a:cubicBezTo>
                    <a:pt x="22052" y="24381"/>
                    <a:pt x="22052" y="24583"/>
                    <a:pt x="22186" y="24718"/>
                  </a:cubicBezTo>
                  <a:cubicBezTo>
                    <a:pt x="22321" y="24919"/>
                    <a:pt x="22522" y="24987"/>
                    <a:pt x="22724" y="24987"/>
                  </a:cubicBezTo>
                  <a:cubicBezTo>
                    <a:pt x="24539" y="24919"/>
                    <a:pt x="26153" y="24180"/>
                    <a:pt x="27968" y="24045"/>
                  </a:cubicBezTo>
                  <a:cubicBezTo>
                    <a:pt x="30186" y="23911"/>
                    <a:pt x="32338" y="23440"/>
                    <a:pt x="34354" y="22634"/>
                  </a:cubicBezTo>
                  <a:cubicBezTo>
                    <a:pt x="34691" y="22432"/>
                    <a:pt x="34892" y="22096"/>
                    <a:pt x="35094" y="21760"/>
                  </a:cubicBezTo>
                  <a:cubicBezTo>
                    <a:pt x="35901" y="20415"/>
                    <a:pt x="35901" y="18802"/>
                    <a:pt x="36775" y="17457"/>
                  </a:cubicBezTo>
                  <a:cubicBezTo>
                    <a:pt x="37312" y="15642"/>
                    <a:pt x="38321" y="14096"/>
                    <a:pt x="38791" y="12280"/>
                  </a:cubicBezTo>
                  <a:cubicBezTo>
                    <a:pt x="38859" y="12079"/>
                    <a:pt x="38993" y="11944"/>
                    <a:pt x="39195" y="11877"/>
                  </a:cubicBezTo>
                  <a:cubicBezTo>
                    <a:pt x="39397" y="11608"/>
                    <a:pt x="39329" y="11205"/>
                    <a:pt x="39598" y="11003"/>
                  </a:cubicBezTo>
                  <a:cubicBezTo>
                    <a:pt x="39531" y="10331"/>
                    <a:pt x="39665" y="9591"/>
                    <a:pt x="40002" y="8986"/>
                  </a:cubicBezTo>
                  <a:cubicBezTo>
                    <a:pt x="41279" y="6566"/>
                    <a:pt x="41750" y="3742"/>
                    <a:pt x="42892" y="1188"/>
                  </a:cubicBezTo>
                  <a:cubicBezTo>
                    <a:pt x="43094" y="650"/>
                    <a:pt x="42758" y="314"/>
                    <a:pt x="42287" y="112"/>
                  </a:cubicBezTo>
                  <a:cubicBezTo>
                    <a:pt x="41933" y="33"/>
                    <a:pt x="41578" y="1"/>
                    <a:pt x="4122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0" name="Google Shape;15090;p17"/>
            <p:cNvSpPr/>
            <p:nvPr/>
          </p:nvSpPr>
          <p:spPr>
            <a:xfrm>
              <a:off x="3839400" y="574250"/>
              <a:ext cx="694150" cy="633650"/>
            </a:xfrm>
            <a:custGeom>
              <a:avLst/>
              <a:gdLst/>
              <a:ahLst/>
              <a:cxnLst/>
              <a:rect l="l" t="t" r="r" b="b"/>
              <a:pathLst>
                <a:path w="27766" h="25346" extrusionOk="0">
                  <a:moveTo>
                    <a:pt x="13715" y="1"/>
                  </a:moveTo>
                  <a:cubicBezTo>
                    <a:pt x="13395" y="46"/>
                    <a:pt x="13075" y="61"/>
                    <a:pt x="12755" y="61"/>
                  </a:cubicBezTo>
                  <a:cubicBezTo>
                    <a:pt x="12183" y="61"/>
                    <a:pt x="11609" y="14"/>
                    <a:pt x="11027" y="14"/>
                  </a:cubicBezTo>
                  <a:cubicBezTo>
                    <a:pt x="10496" y="14"/>
                    <a:pt x="9959" y="53"/>
                    <a:pt x="9412" y="202"/>
                  </a:cubicBezTo>
                  <a:cubicBezTo>
                    <a:pt x="9547" y="942"/>
                    <a:pt x="9412" y="1681"/>
                    <a:pt x="9076" y="2354"/>
                  </a:cubicBezTo>
                  <a:cubicBezTo>
                    <a:pt x="7059" y="5446"/>
                    <a:pt x="5513" y="8808"/>
                    <a:pt x="3765" y="12034"/>
                  </a:cubicBezTo>
                  <a:cubicBezTo>
                    <a:pt x="3295" y="13850"/>
                    <a:pt x="1950" y="15329"/>
                    <a:pt x="1748" y="17278"/>
                  </a:cubicBezTo>
                  <a:cubicBezTo>
                    <a:pt x="1614" y="18018"/>
                    <a:pt x="1412" y="18690"/>
                    <a:pt x="1076" y="19295"/>
                  </a:cubicBezTo>
                  <a:cubicBezTo>
                    <a:pt x="538" y="20236"/>
                    <a:pt x="135" y="21312"/>
                    <a:pt x="0" y="22388"/>
                  </a:cubicBezTo>
                  <a:cubicBezTo>
                    <a:pt x="355" y="22388"/>
                    <a:pt x="710" y="21815"/>
                    <a:pt x="836" y="21815"/>
                  </a:cubicBezTo>
                  <a:cubicBezTo>
                    <a:pt x="853" y="21815"/>
                    <a:pt x="866" y="21826"/>
                    <a:pt x="874" y="21850"/>
                  </a:cubicBezTo>
                  <a:cubicBezTo>
                    <a:pt x="992" y="22366"/>
                    <a:pt x="1125" y="22538"/>
                    <a:pt x="1264" y="22538"/>
                  </a:cubicBezTo>
                  <a:cubicBezTo>
                    <a:pt x="1523" y="22538"/>
                    <a:pt x="1798" y="21937"/>
                    <a:pt x="2017" y="21850"/>
                  </a:cubicBezTo>
                  <a:cubicBezTo>
                    <a:pt x="2307" y="21734"/>
                    <a:pt x="2446" y="21419"/>
                    <a:pt x="2737" y="21419"/>
                  </a:cubicBezTo>
                  <a:cubicBezTo>
                    <a:pt x="2784" y="21419"/>
                    <a:pt x="2835" y="21428"/>
                    <a:pt x="2891" y="21446"/>
                  </a:cubicBezTo>
                  <a:cubicBezTo>
                    <a:pt x="3466" y="21766"/>
                    <a:pt x="3191" y="22935"/>
                    <a:pt x="3913" y="22935"/>
                  </a:cubicBezTo>
                  <a:cubicBezTo>
                    <a:pt x="3950" y="22935"/>
                    <a:pt x="3991" y="22932"/>
                    <a:pt x="4034" y="22925"/>
                  </a:cubicBezTo>
                  <a:cubicBezTo>
                    <a:pt x="4282" y="22876"/>
                    <a:pt x="4505" y="22847"/>
                    <a:pt x="4706" y="22847"/>
                  </a:cubicBezTo>
                  <a:cubicBezTo>
                    <a:pt x="5324" y="22847"/>
                    <a:pt x="5730" y="23122"/>
                    <a:pt x="5984" y="23934"/>
                  </a:cubicBezTo>
                  <a:cubicBezTo>
                    <a:pt x="6114" y="24194"/>
                    <a:pt x="6356" y="24343"/>
                    <a:pt x="6620" y="24343"/>
                  </a:cubicBezTo>
                  <a:cubicBezTo>
                    <a:pt x="6765" y="24343"/>
                    <a:pt x="6917" y="24298"/>
                    <a:pt x="7059" y="24203"/>
                  </a:cubicBezTo>
                  <a:cubicBezTo>
                    <a:pt x="7463" y="23934"/>
                    <a:pt x="7463" y="23329"/>
                    <a:pt x="7127" y="22993"/>
                  </a:cubicBezTo>
                  <a:cubicBezTo>
                    <a:pt x="6589" y="22455"/>
                    <a:pt x="6051" y="21984"/>
                    <a:pt x="5379" y="21648"/>
                  </a:cubicBezTo>
                  <a:cubicBezTo>
                    <a:pt x="4101" y="21110"/>
                    <a:pt x="3900" y="20035"/>
                    <a:pt x="3631" y="18959"/>
                  </a:cubicBezTo>
                  <a:cubicBezTo>
                    <a:pt x="3462" y="18341"/>
                    <a:pt x="3763" y="18052"/>
                    <a:pt x="4220" y="18052"/>
                  </a:cubicBezTo>
                  <a:cubicBezTo>
                    <a:pt x="4309" y="18052"/>
                    <a:pt x="4405" y="18063"/>
                    <a:pt x="4505" y="18085"/>
                  </a:cubicBezTo>
                  <a:cubicBezTo>
                    <a:pt x="5110" y="18219"/>
                    <a:pt x="5715" y="18421"/>
                    <a:pt x="5715" y="19228"/>
                  </a:cubicBezTo>
                  <a:cubicBezTo>
                    <a:pt x="5782" y="19497"/>
                    <a:pt x="5648" y="20035"/>
                    <a:pt x="5984" y="20035"/>
                  </a:cubicBezTo>
                  <a:cubicBezTo>
                    <a:pt x="7396" y="20035"/>
                    <a:pt x="7530" y="21110"/>
                    <a:pt x="7799" y="22051"/>
                  </a:cubicBezTo>
                  <a:cubicBezTo>
                    <a:pt x="7866" y="22455"/>
                    <a:pt x="8001" y="22724"/>
                    <a:pt x="8404" y="22724"/>
                  </a:cubicBezTo>
                  <a:cubicBezTo>
                    <a:pt x="8942" y="22656"/>
                    <a:pt x="8942" y="22253"/>
                    <a:pt x="8942" y="21783"/>
                  </a:cubicBezTo>
                  <a:cubicBezTo>
                    <a:pt x="8942" y="21379"/>
                    <a:pt x="8875" y="20976"/>
                    <a:pt x="8673" y="20640"/>
                  </a:cubicBezTo>
                  <a:cubicBezTo>
                    <a:pt x="8270" y="19967"/>
                    <a:pt x="8068" y="19161"/>
                    <a:pt x="8135" y="18354"/>
                  </a:cubicBezTo>
                  <a:cubicBezTo>
                    <a:pt x="8202" y="17883"/>
                    <a:pt x="7664" y="17278"/>
                    <a:pt x="8404" y="16942"/>
                  </a:cubicBezTo>
                  <a:cubicBezTo>
                    <a:pt x="8595" y="16847"/>
                    <a:pt x="8802" y="16802"/>
                    <a:pt x="9011" y="16802"/>
                  </a:cubicBezTo>
                  <a:cubicBezTo>
                    <a:pt x="9393" y="16802"/>
                    <a:pt x="9781" y="16951"/>
                    <a:pt x="10085" y="17211"/>
                  </a:cubicBezTo>
                  <a:cubicBezTo>
                    <a:pt x="10555" y="17682"/>
                    <a:pt x="11228" y="18018"/>
                    <a:pt x="11900" y="18219"/>
                  </a:cubicBezTo>
                  <a:cubicBezTo>
                    <a:pt x="12370" y="17749"/>
                    <a:pt x="12236" y="16875"/>
                    <a:pt x="13177" y="16539"/>
                  </a:cubicBezTo>
                  <a:cubicBezTo>
                    <a:pt x="13581" y="17614"/>
                    <a:pt x="13648" y="18757"/>
                    <a:pt x="14387" y="19631"/>
                  </a:cubicBezTo>
                  <a:cubicBezTo>
                    <a:pt x="14656" y="20035"/>
                    <a:pt x="14320" y="20304"/>
                    <a:pt x="14118" y="20707"/>
                  </a:cubicBezTo>
                  <a:cubicBezTo>
                    <a:pt x="13312" y="22186"/>
                    <a:pt x="12236" y="23530"/>
                    <a:pt x="12236" y="25346"/>
                  </a:cubicBezTo>
                  <a:cubicBezTo>
                    <a:pt x="13581" y="24942"/>
                    <a:pt x="13648" y="23530"/>
                    <a:pt x="14387" y="22724"/>
                  </a:cubicBezTo>
                  <a:cubicBezTo>
                    <a:pt x="14455" y="22589"/>
                    <a:pt x="14522" y="22388"/>
                    <a:pt x="14656" y="22253"/>
                  </a:cubicBezTo>
                  <a:cubicBezTo>
                    <a:pt x="15060" y="21581"/>
                    <a:pt x="15328" y="20774"/>
                    <a:pt x="15463" y="19967"/>
                  </a:cubicBezTo>
                  <a:cubicBezTo>
                    <a:pt x="15530" y="19631"/>
                    <a:pt x="15530" y="19295"/>
                    <a:pt x="15530" y="18892"/>
                  </a:cubicBezTo>
                  <a:cubicBezTo>
                    <a:pt x="15530" y="18488"/>
                    <a:pt x="15732" y="18085"/>
                    <a:pt x="16068" y="17883"/>
                  </a:cubicBezTo>
                  <a:cubicBezTo>
                    <a:pt x="16337" y="17682"/>
                    <a:pt x="16471" y="17278"/>
                    <a:pt x="16404" y="16942"/>
                  </a:cubicBezTo>
                  <a:cubicBezTo>
                    <a:pt x="16337" y="16740"/>
                    <a:pt x="16202" y="16673"/>
                    <a:pt x="16001" y="16606"/>
                  </a:cubicBezTo>
                  <a:cubicBezTo>
                    <a:pt x="16202" y="16606"/>
                    <a:pt x="16404" y="16606"/>
                    <a:pt x="16539" y="16539"/>
                  </a:cubicBezTo>
                  <a:cubicBezTo>
                    <a:pt x="17009" y="15194"/>
                    <a:pt x="18152" y="14387"/>
                    <a:pt x="19093" y="13379"/>
                  </a:cubicBezTo>
                  <a:cubicBezTo>
                    <a:pt x="19295" y="13177"/>
                    <a:pt x="19497" y="12908"/>
                    <a:pt x="19631" y="12572"/>
                  </a:cubicBezTo>
                  <a:cubicBezTo>
                    <a:pt x="19748" y="11931"/>
                    <a:pt x="19156" y="11390"/>
                    <a:pt x="18777" y="11390"/>
                  </a:cubicBezTo>
                  <a:cubicBezTo>
                    <a:pt x="18720" y="11390"/>
                    <a:pt x="18667" y="11403"/>
                    <a:pt x="18623" y="11429"/>
                  </a:cubicBezTo>
                  <a:cubicBezTo>
                    <a:pt x="17480" y="12303"/>
                    <a:pt x="15396" y="11429"/>
                    <a:pt x="14992" y="13581"/>
                  </a:cubicBezTo>
                  <a:cubicBezTo>
                    <a:pt x="14723" y="13177"/>
                    <a:pt x="14589" y="12707"/>
                    <a:pt x="14455" y="12169"/>
                  </a:cubicBezTo>
                  <a:cubicBezTo>
                    <a:pt x="14126" y="11021"/>
                    <a:pt x="13948" y="10523"/>
                    <a:pt x="13478" y="10523"/>
                  </a:cubicBezTo>
                  <a:cubicBezTo>
                    <a:pt x="13177" y="10523"/>
                    <a:pt x="12757" y="10726"/>
                    <a:pt x="12102" y="11093"/>
                  </a:cubicBezTo>
                  <a:cubicBezTo>
                    <a:pt x="11818" y="11235"/>
                    <a:pt x="11580" y="11298"/>
                    <a:pt x="11373" y="11298"/>
                  </a:cubicBezTo>
                  <a:cubicBezTo>
                    <a:pt x="10794" y="11298"/>
                    <a:pt x="10445" y="10813"/>
                    <a:pt x="9950" y="10219"/>
                  </a:cubicBezTo>
                  <a:cubicBezTo>
                    <a:pt x="11228" y="10219"/>
                    <a:pt x="11698" y="9480"/>
                    <a:pt x="11900" y="8539"/>
                  </a:cubicBezTo>
                  <a:cubicBezTo>
                    <a:pt x="12102" y="7396"/>
                    <a:pt x="12908" y="6387"/>
                    <a:pt x="13984" y="5984"/>
                  </a:cubicBezTo>
                  <a:cubicBezTo>
                    <a:pt x="14656" y="5715"/>
                    <a:pt x="14992" y="5110"/>
                    <a:pt x="15597" y="4707"/>
                  </a:cubicBezTo>
                  <a:lnTo>
                    <a:pt x="15597" y="4707"/>
                  </a:lnTo>
                  <a:cubicBezTo>
                    <a:pt x="15328" y="5043"/>
                    <a:pt x="14858" y="5312"/>
                    <a:pt x="15060" y="5782"/>
                  </a:cubicBezTo>
                  <a:cubicBezTo>
                    <a:pt x="15207" y="6078"/>
                    <a:pt x="15535" y="6265"/>
                    <a:pt x="15885" y="6265"/>
                  </a:cubicBezTo>
                  <a:cubicBezTo>
                    <a:pt x="16013" y="6265"/>
                    <a:pt x="16144" y="6240"/>
                    <a:pt x="16270" y="6186"/>
                  </a:cubicBezTo>
                  <a:cubicBezTo>
                    <a:pt x="16661" y="6055"/>
                    <a:pt x="17036" y="5925"/>
                    <a:pt x="17404" y="5925"/>
                  </a:cubicBezTo>
                  <a:cubicBezTo>
                    <a:pt x="17794" y="5925"/>
                    <a:pt x="18175" y="6072"/>
                    <a:pt x="18555" y="6522"/>
                  </a:cubicBezTo>
                  <a:cubicBezTo>
                    <a:pt x="18654" y="6620"/>
                    <a:pt x="18807" y="6665"/>
                    <a:pt x="18978" y="6665"/>
                  </a:cubicBezTo>
                  <a:cubicBezTo>
                    <a:pt x="19273" y="6665"/>
                    <a:pt x="19620" y="6533"/>
                    <a:pt x="19833" y="6320"/>
                  </a:cubicBezTo>
                  <a:cubicBezTo>
                    <a:pt x="20034" y="6186"/>
                    <a:pt x="19564" y="5984"/>
                    <a:pt x="19833" y="5917"/>
                  </a:cubicBezTo>
                  <a:cubicBezTo>
                    <a:pt x="19967" y="5917"/>
                    <a:pt x="19967" y="6186"/>
                    <a:pt x="20236" y="6186"/>
                  </a:cubicBezTo>
                  <a:cubicBezTo>
                    <a:pt x="20371" y="6219"/>
                    <a:pt x="20354" y="6219"/>
                    <a:pt x="20337" y="6219"/>
                  </a:cubicBezTo>
                  <a:cubicBezTo>
                    <a:pt x="20320" y="6219"/>
                    <a:pt x="20303" y="6219"/>
                    <a:pt x="20438" y="6253"/>
                  </a:cubicBezTo>
                  <a:cubicBezTo>
                    <a:pt x="20590" y="6314"/>
                    <a:pt x="20743" y="6338"/>
                    <a:pt x="20897" y="6338"/>
                  </a:cubicBezTo>
                  <a:cubicBezTo>
                    <a:pt x="21500" y="6338"/>
                    <a:pt x="22119" y="5969"/>
                    <a:pt x="22728" y="5969"/>
                  </a:cubicBezTo>
                  <a:cubicBezTo>
                    <a:pt x="22998" y="5969"/>
                    <a:pt x="23266" y="6042"/>
                    <a:pt x="23530" y="6253"/>
                  </a:cubicBezTo>
                  <a:cubicBezTo>
                    <a:pt x="23648" y="6253"/>
                    <a:pt x="23508" y="5893"/>
                    <a:pt x="23697" y="5893"/>
                  </a:cubicBezTo>
                  <a:cubicBezTo>
                    <a:pt x="23724" y="5893"/>
                    <a:pt x="23757" y="5900"/>
                    <a:pt x="23799" y="5917"/>
                  </a:cubicBezTo>
                  <a:cubicBezTo>
                    <a:pt x="23947" y="6015"/>
                    <a:pt x="24130" y="6078"/>
                    <a:pt x="24297" y="6078"/>
                  </a:cubicBezTo>
                  <a:cubicBezTo>
                    <a:pt x="24359" y="6078"/>
                    <a:pt x="24417" y="6069"/>
                    <a:pt x="24471" y="6051"/>
                  </a:cubicBezTo>
                  <a:cubicBezTo>
                    <a:pt x="24942" y="5849"/>
                    <a:pt x="25413" y="5513"/>
                    <a:pt x="25816" y="5177"/>
                  </a:cubicBezTo>
                  <a:cubicBezTo>
                    <a:pt x="26421" y="4370"/>
                    <a:pt x="27766" y="3833"/>
                    <a:pt x="26892" y="2421"/>
                  </a:cubicBezTo>
                  <a:cubicBezTo>
                    <a:pt x="25077" y="2085"/>
                    <a:pt x="23261" y="1681"/>
                    <a:pt x="21379" y="1480"/>
                  </a:cubicBezTo>
                  <a:cubicBezTo>
                    <a:pt x="21177" y="1547"/>
                    <a:pt x="20976" y="1614"/>
                    <a:pt x="20774" y="1614"/>
                  </a:cubicBezTo>
                  <a:cubicBezTo>
                    <a:pt x="20717" y="1617"/>
                    <a:pt x="20660" y="1619"/>
                    <a:pt x="20602" y="1619"/>
                  </a:cubicBezTo>
                  <a:cubicBezTo>
                    <a:pt x="19444" y="1619"/>
                    <a:pt x="18236" y="996"/>
                    <a:pt x="17211" y="740"/>
                  </a:cubicBezTo>
                  <a:cubicBezTo>
                    <a:pt x="17080" y="717"/>
                    <a:pt x="16946" y="708"/>
                    <a:pt x="16808" y="708"/>
                  </a:cubicBezTo>
                  <a:cubicBezTo>
                    <a:pt x="16311" y="708"/>
                    <a:pt x="15775" y="826"/>
                    <a:pt x="15266" y="826"/>
                  </a:cubicBezTo>
                  <a:cubicBezTo>
                    <a:pt x="14680" y="826"/>
                    <a:pt x="14129" y="670"/>
                    <a:pt x="13715" y="1"/>
                  </a:cubicBezTo>
                  <a:close/>
                </a:path>
              </a:pathLst>
            </a:custGeom>
            <a:solidFill>
              <a:srgbClr val="F26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1" name="Google Shape;15091;p17"/>
            <p:cNvSpPr/>
            <p:nvPr/>
          </p:nvSpPr>
          <p:spPr>
            <a:xfrm>
              <a:off x="4375550" y="662050"/>
              <a:ext cx="926075" cy="357575"/>
            </a:xfrm>
            <a:custGeom>
              <a:avLst/>
              <a:gdLst/>
              <a:ahLst/>
              <a:cxnLst/>
              <a:rect l="l" t="t" r="r" b="b"/>
              <a:pathLst>
                <a:path w="37043" h="14303" extrusionOk="0">
                  <a:moveTo>
                    <a:pt x="7825" y="8309"/>
                  </a:moveTo>
                  <a:cubicBezTo>
                    <a:pt x="7795" y="8346"/>
                    <a:pt x="7763" y="8377"/>
                    <a:pt x="7730" y="8406"/>
                  </a:cubicBezTo>
                  <a:lnTo>
                    <a:pt x="7730" y="8406"/>
                  </a:lnTo>
                  <a:cubicBezTo>
                    <a:pt x="7731" y="8400"/>
                    <a:pt x="7731" y="8394"/>
                    <a:pt x="7731" y="8388"/>
                  </a:cubicBezTo>
                  <a:cubicBezTo>
                    <a:pt x="7763" y="8359"/>
                    <a:pt x="7794" y="8333"/>
                    <a:pt x="7825" y="8309"/>
                  </a:cubicBezTo>
                  <a:close/>
                  <a:moveTo>
                    <a:pt x="7625" y="8491"/>
                  </a:moveTo>
                  <a:lnTo>
                    <a:pt x="7625" y="8491"/>
                  </a:lnTo>
                  <a:cubicBezTo>
                    <a:pt x="7555" y="8546"/>
                    <a:pt x="7494" y="8594"/>
                    <a:pt x="7463" y="8657"/>
                  </a:cubicBezTo>
                  <a:cubicBezTo>
                    <a:pt x="7421" y="8491"/>
                    <a:pt x="7533" y="8504"/>
                    <a:pt x="7625" y="8491"/>
                  </a:cubicBezTo>
                  <a:close/>
                  <a:moveTo>
                    <a:pt x="12709" y="0"/>
                  </a:moveTo>
                  <a:cubicBezTo>
                    <a:pt x="12486" y="0"/>
                    <a:pt x="12260" y="17"/>
                    <a:pt x="12034" y="52"/>
                  </a:cubicBezTo>
                  <a:cubicBezTo>
                    <a:pt x="11295" y="253"/>
                    <a:pt x="10891" y="993"/>
                    <a:pt x="10353" y="1531"/>
                  </a:cubicBezTo>
                  <a:cubicBezTo>
                    <a:pt x="10219" y="1665"/>
                    <a:pt x="10084" y="1800"/>
                    <a:pt x="10017" y="2001"/>
                  </a:cubicBezTo>
                  <a:lnTo>
                    <a:pt x="9681" y="2405"/>
                  </a:lnTo>
                  <a:cubicBezTo>
                    <a:pt x="9345" y="2741"/>
                    <a:pt x="8942" y="3144"/>
                    <a:pt x="8605" y="3480"/>
                  </a:cubicBezTo>
                  <a:cubicBezTo>
                    <a:pt x="7866" y="4153"/>
                    <a:pt x="7194" y="4892"/>
                    <a:pt x="6521" y="5632"/>
                  </a:cubicBezTo>
                  <a:cubicBezTo>
                    <a:pt x="4841" y="8052"/>
                    <a:pt x="2958" y="10270"/>
                    <a:pt x="1143" y="12556"/>
                  </a:cubicBezTo>
                  <a:cubicBezTo>
                    <a:pt x="740" y="13027"/>
                    <a:pt x="0" y="13363"/>
                    <a:pt x="471" y="14237"/>
                  </a:cubicBezTo>
                  <a:cubicBezTo>
                    <a:pt x="632" y="14281"/>
                    <a:pt x="796" y="14302"/>
                    <a:pt x="958" y="14302"/>
                  </a:cubicBezTo>
                  <a:cubicBezTo>
                    <a:pt x="1542" y="14302"/>
                    <a:pt x="2105" y="14023"/>
                    <a:pt x="2420" y="13497"/>
                  </a:cubicBezTo>
                  <a:cubicBezTo>
                    <a:pt x="3185" y="12569"/>
                    <a:pt x="3949" y="11907"/>
                    <a:pt x="5038" y="11907"/>
                  </a:cubicBezTo>
                  <a:cubicBezTo>
                    <a:pt x="5289" y="11907"/>
                    <a:pt x="5559" y="11943"/>
                    <a:pt x="5849" y="12018"/>
                  </a:cubicBezTo>
                  <a:cubicBezTo>
                    <a:pt x="5902" y="12027"/>
                    <a:pt x="5960" y="12031"/>
                    <a:pt x="6020" y="12031"/>
                  </a:cubicBezTo>
                  <a:cubicBezTo>
                    <a:pt x="6416" y="12031"/>
                    <a:pt x="6916" y="11849"/>
                    <a:pt x="6857" y="11615"/>
                  </a:cubicBezTo>
                  <a:cubicBezTo>
                    <a:pt x="6454" y="10136"/>
                    <a:pt x="7866" y="10338"/>
                    <a:pt x="8471" y="9464"/>
                  </a:cubicBezTo>
                  <a:cubicBezTo>
                    <a:pt x="9014" y="8740"/>
                    <a:pt x="9178" y="8233"/>
                    <a:pt x="8236" y="8233"/>
                  </a:cubicBezTo>
                  <a:cubicBezTo>
                    <a:pt x="8138" y="8233"/>
                    <a:pt x="8029" y="8238"/>
                    <a:pt x="7906" y="8250"/>
                  </a:cubicBezTo>
                  <a:lnTo>
                    <a:pt x="7906" y="8250"/>
                  </a:lnTo>
                  <a:cubicBezTo>
                    <a:pt x="8072" y="8138"/>
                    <a:pt x="8227" y="8091"/>
                    <a:pt x="8371" y="8091"/>
                  </a:cubicBezTo>
                  <a:cubicBezTo>
                    <a:pt x="8790" y="8091"/>
                    <a:pt x="9115" y="8490"/>
                    <a:pt x="9345" y="8859"/>
                  </a:cubicBezTo>
                  <a:cubicBezTo>
                    <a:pt x="9614" y="9396"/>
                    <a:pt x="10017" y="9934"/>
                    <a:pt x="10622" y="10001"/>
                  </a:cubicBezTo>
                  <a:cubicBezTo>
                    <a:pt x="12572" y="10203"/>
                    <a:pt x="13647" y="11480"/>
                    <a:pt x="14589" y="13027"/>
                  </a:cubicBezTo>
                  <a:cubicBezTo>
                    <a:pt x="14794" y="13386"/>
                    <a:pt x="15078" y="13746"/>
                    <a:pt x="15470" y="13746"/>
                  </a:cubicBezTo>
                  <a:cubicBezTo>
                    <a:pt x="15591" y="13746"/>
                    <a:pt x="15723" y="13711"/>
                    <a:pt x="15866" y="13632"/>
                  </a:cubicBezTo>
                  <a:cubicBezTo>
                    <a:pt x="16337" y="13363"/>
                    <a:pt x="16606" y="12758"/>
                    <a:pt x="16471" y="12220"/>
                  </a:cubicBezTo>
                  <a:cubicBezTo>
                    <a:pt x="16404" y="11817"/>
                    <a:pt x="16068" y="11548"/>
                    <a:pt x="16068" y="11144"/>
                  </a:cubicBezTo>
                  <a:cubicBezTo>
                    <a:pt x="16606" y="11010"/>
                    <a:pt x="17211" y="11010"/>
                    <a:pt x="17816" y="11010"/>
                  </a:cubicBezTo>
                  <a:cubicBezTo>
                    <a:pt x="17849" y="11012"/>
                    <a:pt x="17883" y="11013"/>
                    <a:pt x="17917" y="11013"/>
                  </a:cubicBezTo>
                  <a:cubicBezTo>
                    <a:pt x="18494" y="11013"/>
                    <a:pt x="19162" y="10747"/>
                    <a:pt x="19772" y="10747"/>
                  </a:cubicBezTo>
                  <a:cubicBezTo>
                    <a:pt x="20359" y="10747"/>
                    <a:pt x="20893" y="10992"/>
                    <a:pt x="21244" y="11951"/>
                  </a:cubicBezTo>
                  <a:cubicBezTo>
                    <a:pt x="21301" y="12122"/>
                    <a:pt x="21454" y="12184"/>
                    <a:pt x="21647" y="12184"/>
                  </a:cubicBezTo>
                  <a:cubicBezTo>
                    <a:pt x="21911" y="12184"/>
                    <a:pt x="22250" y="12068"/>
                    <a:pt x="22522" y="11951"/>
                  </a:cubicBezTo>
                  <a:cubicBezTo>
                    <a:pt x="23328" y="11480"/>
                    <a:pt x="23866" y="10607"/>
                    <a:pt x="23933" y="9665"/>
                  </a:cubicBezTo>
                  <a:cubicBezTo>
                    <a:pt x="24001" y="8657"/>
                    <a:pt x="24404" y="7648"/>
                    <a:pt x="25076" y="6909"/>
                  </a:cubicBezTo>
                  <a:cubicBezTo>
                    <a:pt x="26231" y="5633"/>
                    <a:pt x="27111" y="4796"/>
                    <a:pt x="28908" y="4796"/>
                  </a:cubicBezTo>
                  <a:cubicBezTo>
                    <a:pt x="29099" y="4796"/>
                    <a:pt x="29300" y="4806"/>
                    <a:pt x="29513" y="4825"/>
                  </a:cubicBezTo>
                  <a:cubicBezTo>
                    <a:pt x="31799" y="4959"/>
                    <a:pt x="33749" y="5296"/>
                    <a:pt x="35497" y="6573"/>
                  </a:cubicBezTo>
                  <a:cubicBezTo>
                    <a:pt x="36438" y="6438"/>
                    <a:pt x="37043" y="6035"/>
                    <a:pt x="36774" y="4959"/>
                  </a:cubicBezTo>
                  <a:cubicBezTo>
                    <a:pt x="34690" y="4489"/>
                    <a:pt x="32673" y="3884"/>
                    <a:pt x="30589" y="3548"/>
                  </a:cubicBezTo>
                  <a:cubicBezTo>
                    <a:pt x="28303" y="3144"/>
                    <a:pt x="25950" y="2472"/>
                    <a:pt x="23664" y="1934"/>
                  </a:cubicBezTo>
                  <a:cubicBezTo>
                    <a:pt x="21446" y="1464"/>
                    <a:pt x="19362" y="724"/>
                    <a:pt x="17076" y="724"/>
                  </a:cubicBezTo>
                  <a:cubicBezTo>
                    <a:pt x="16926" y="736"/>
                    <a:pt x="16776" y="741"/>
                    <a:pt x="16627" y="741"/>
                  </a:cubicBezTo>
                  <a:cubicBezTo>
                    <a:pt x="15904" y="741"/>
                    <a:pt x="15190" y="611"/>
                    <a:pt x="14521" y="388"/>
                  </a:cubicBezTo>
                  <a:cubicBezTo>
                    <a:pt x="13973" y="139"/>
                    <a:pt x="13351" y="0"/>
                    <a:pt x="12709" y="0"/>
                  </a:cubicBezTo>
                  <a:close/>
                </a:path>
              </a:pathLst>
            </a:custGeom>
            <a:solidFill>
              <a:srgbClr val="F0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2" name="Google Shape;15092;p17"/>
            <p:cNvSpPr/>
            <p:nvPr/>
          </p:nvSpPr>
          <p:spPr>
            <a:xfrm>
              <a:off x="4952025" y="812925"/>
              <a:ext cx="615150" cy="748825"/>
            </a:xfrm>
            <a:custGeom>
              <a:avLst/>
              <a:gdLst/>
              <a:ahLst/>
              <a:cxnLst/>
              <a:rect l="l" t="t" r="r" b="b"/>
              <a:pathLst>
                <a:path w="24606" h="29953" extrusionOk="0">
                  <a:moveTo>
                    <a:pt x="19765" y="0"/>
                  </a:moveTo>
                  <a:cubicBezTo>
                    <a:pt x="18623" y="1546"/>
                    <a:pt x="17278" y="2958"/>
                    <a:pt x="16135" y="4504"/>
                  </a:cubicBezTo>
                  <a:cubicBezTo>
                    <a:pt x="14454" y="6454"/>
                    <a:pt x="12975" y="8538"/>
                    <a:pt x="11698" y="10689"/>
                  </a:cubicBezTo>
                  <a:cubicBezTo>
                    <a:pt x="10757" y="12168"/>
                    <a:pt x="9681" y="13580"/>
                    <a:pt x="8606" y="14925"/>
                  </a:cubicBezTo>
                  <a:cubicBezTo>
                    <a:pt x="6521" y="17614"/>
                    <a:pt x="5177" y="20841"/>
                    <a:pt x="2958" y="23530"/>
                  </a:cubicBezTo>
                  <a:cubicBezTo>
                    <a:pt x="2622" y="23866"/>
                    <a:pt x="2286" y="24202"/>
                    <a:pt x="2017" y="24605"/>
                  </a:cubicBezTo>
                  <a:cubicBezTo>
                    <a:pt x="1547" y="26421"/>
                    <a:pt x="0" y="27832"/>
                    <a:pt x="269" y="29849"/>
                  </a:cubicBezTo>
                  <a:cubicBezTo>
                    <a:pt x="441" y="29921"/>
                    <a:pt x="592" y="29953"/>
                    <a:pt x="727" y="29953"/>
                  </a:cubicBezTo>
                  <a:cubicBezTo>
                    <a:pt x="1222" y="29953"/>
                    <a:pt x="1498" y="29519"/>
                    <a:pt x="1816" y="29043"/>
                  </a:cubicBezTo>
                  <a:cubicBezTo>
                    <a:pt x="2690" y="27765"/>
                    <a:pt x="3900" y="26690"/>
                    <a:pt x="3832" y="24807"/>
                  </a:cubicBezTo>
                  <a:lnTo>
                    <a:pt x="3832" y="24807"/>
                  </a:lnTo>
                  <a:cubicBezTo>
                    <a:pt x="4327" y="25931"/>
                    <a:pt x="4821" y="26754"/>
                    <a:pt x="5597" y="26754"/>
                  </a:cubicBezTo>
                  <a:cubicBezTo>
                    <a:pt x="5982" y="26754"/>
                    <a:pt x="6435" y="26552"/>
                    <a:pt x="6992" y="26085"/>
                  </a:cubicBezTo>
                  <a:cubicBezTo>
                    <a:pt x="7160" y="25950"/>
                    <a:pt x="7345" y="25916"/>
                    <a:pt x="7538" y="25916"/>
                  </a:cubicBezTo>
                  <a:cubicBezTo>
                    <a:pt x="7732" y="25916"/>
                    <a:pt x="7933" y="25950"/>
                    <a:pt x="8135" y="25950"/>
                  </a:cubicBezTo>
                  <a:cubicBezTo>
                    <a:pt x="8661" y="25998"/>
                    <a:pt x="9063" y="26034"/>
                    <a:pt x="9361" y="26034"/>
                  </a:cubicBezTo>
                  <a:cubicBezTo>
                    <a:pt x="10319" y="26034"/>
                    <a:pt x="10210" y="25657"/>
                    <a:pt x="9748" y="24068"/>
                  </a:cubicBezTo>
                  <a:cubicBezTo>
                    <a:pt x="9614" y="23597"/>
                    <a:pt x="9211" y="23126"/>
                    <a:pt x="9950" y="22925"/>
                  </a:cubicBezTo>
                  <a:cubicBezTo>
                    <a:pt x="10032" y="22904"/>
                    <a:pt x="10110" y="22895"/>
                    <a:pt x="10183" y="22895"/>
                  </a:cubicBezTo>
                  <a:cubicBezTo>
                    <a:pt x="10589" y="22895"/>
                    <a:pt x="10865" y="23188"/>
                    <a:pt x="11093" y="23530"/>
                  </a:cubicBezTo>
                  <a:cubicBezTo>
                    <a:pt x="11362" y="23933"/>
                    <a:pt x="11295" y="24337"/>
                    <a:pt x="11564" y="24874"/>
                  </a:cubicBezTo>
                  <a:cubicBezTo>
                    <a:pt x="11787" y="25321"/>
                    <a:pt x="12057" y="25814"/>
                    <a:pt x="12566" y="25814"/>
                  </a:cubicBezTo>
                  <a:cubicBezTo>
                    <a:pt x="12669" y="25814"/>
                    <a:pt x="12783" y="25794"/>
                    <a:pt x="12908" y="25748"/>
                  </a:cubicBezTo>
                  <a:cubicBezTo>
                    <a:pt x="13580" y="25547"/>
                    <a:pt x="13580" y="24874"/>
                    <a:pt x="13446" y="24269"/>
                  </a:cubicBezTo>
                  <a:cubicBezTo>
                    <a:pt x="13312" y="23463"/>
                    <a:pt x="13110" y="22656"/>
                    <a:pt x="12908" y="21916"/>
                  </a:cubicBezTo>
                  <a:cubicBezTo>
                    <a:pt x="12774" y="21379"/>
                    <a:pt x="12639" y="20841"/>
                    <a:pt x="13177" y="20437"/>
                  </a:cubicBezTo>
                  <a:cubicBezTo>
                    <a:pt x="14387" y="19563"/>
                    <a:pt x="14858" y="18084"/>
                    <a:pt x="14387" y="16673"/>
                  </a:cubicBezTo>
                  <a:cubicBezTo>
                    <a:pt x="13984" y="15395"/>
                    <a:pt x="14185" y="13983"/>
                    <a:pt x="15059" y="12841"/>
                  </a:cubicBezTo>
                  <a:cubicBezTo>
                    <a:pt x="15059" y="12639"/>
                    <a:pt x="14992" y="12504"/>
                    <a:pt x="14992" y="12303"/>
                  </a:cubicBezTo>
                  <a:cubicBezTo>
                    <a:pt x="14723" y="11630"/>
                    <a:pt x="14992" y="11294"/>
                    <a:pt x="15530" y="11025"/>
                  </a:cubicBezTo>
                  <a:cubicBezTo>
                    <a:pt x="15580" y="11009"/>
                    <a:pt x="15635" y="11000"/>
                    <a:pt x="15689" y="11000"/>
                  </a:cubicBezTo>
                  <a:cubicBezTo>
                    <a:pt x="15849" y="11000"/>
                    <a:pt x="16001" y="11076"/>
                    <a:pt x="16001" y="11227"/>
                  </a:cubicBezTo>
                  <a:cubicBezTo>
                    <a:pt x="16068" y="12168"/>
                    <a:pt x="16740" y="13042"/>
                    <a:pt x="16606" y="13983"/>
                  </a:cubicBezTo>
                  <a:cubicBezTo>
                    <a:pt x="16337" y="16000"/>
                    <a:pt x="16135" y="18084"/>
                    <a:pt x="15732" y="20101"/>
                  </a:cubicBezTo>
                  <a:cubicBezTo>
                    <a:pt x="15597" y="20773"/>
                    <a:pt x="15261" y="21379"/>
                    <a:pt x="14656" y="21715"/>
                  </a:cubicBezTo>
                  <a:cubicBezTo>
                    <a:pt x="14185" y="21984"/>
                    <a:pt x="13580" y="22387"/>
                    <a:pt x="14051" y="22925"/>
                  </a:cubicBezTo>
                  <a:cubicBezTo>
                    <a:pt x="14723" y="23732"/>
                    <a:pt x="14522" y="25076"/>
                    <a:pt x="15664" y="25614"/>
                  </a:cubicBezTo>
                  <a:cubicBezTo>
                    <a:pt x="15732" y="25631"/>
                    <a:pt x="15812" y="25639"/>
                    <a:pt x="15893" y="25639"/>
                  </a:cubicBezTo>
                  <a:cubicBezTo>
                    <a:pt x="16139" y="25639"/>
                    <a:pt x="16404" y="25564"/>
                    <a:pt x="16404" y="25412"/>
                  </a:cubicBezTo>
                  <a:cubicBezTo>
                    <a:pt x="16404" y="24269"/>
                    <a:pt x="17412" y="24673"/>
                    <a:pt x="17950" y="24404"/>
                  </a:cubicBezTo>
                  <a:cubicBezTo>
                    <a:pt x="18488" y="22992"/>
                    <a:pt x="17278" y="21715"/>
                    <a:pt x="17480" y="20370"/>
                  </a:cubicBezTo>
                  <a:cubicBezTo>
                    <a:pt x="18017" y="17681"/>
                    <a:pt x="18354" y="14992"/>
                    <a:pt x="19564" y="12437"/>
                  </a:cubicBezTo>
                  <a:cubicBezTo>
                    <a:pt x="19698" y="12034"/>
                    <a:pt x="19765" y="11563"/>
                    <a:pt x="19900" y="11160"/>
                  </a:cubicBezTo>
                  <a:cubicBezTo>
                    <a:pt x="19967" y="10958"/>
                    <a:pt x="20034" y="10689"/>
                    <a:pt x="19967" y="10420"/>
                  </a:cubicBezTo>
                  <a:cubicBezTo>
                    <a:pt x="20034" y="10286"/>
                    <a:pt x="20034" y="10151"/>
                    <a:pt x="20169" y="10084"/>
                  </a:cubicBezTo>
                  <a:cubicBezTo>
                    <a:pt x="21379" y="9009"/>
                    <a:pt x="21379" y="7193"/>
                    <a:pt x="22522" y="6051"/>
                  </a:cubicBezTo>
                  <a:cubicBezTo>
                    <a:pt x="22858" y="5513"/>
                    <a:pt x="23127" y="4908"/>
                    <a:pt x="23261" y="4235"/>
                  </a:cubicBezTo>
                  <a:cubicBezTo>
                    <a:pt x="24606" y="740"/>
                    <a:pt x="24606" y="740"/>
                    <a:pt x="20908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3" name="Google Shape;15093;p17"/>
            <p:cNvSpPr/>
            <p:nvPr/>
          </p:nvSpPr>
          <p:spPr>
            <a:xfrm>
              <a:off x="5531875" y="1115450"/>
              <a:ext cx="1067250" cy="684025"/>
            </a:xfrm>
            <a:custGeom>
              <a:avLst/>
              <a:gdLst/>
              <a:ahLst/>
              <a:cxnLst/>
              <a:rect l="l" t="t" r="r" b="b"/>
              <a:pathLst>
                <a:path w="42690" h="27361" extrusionOk="0">
                  <a:moveTo>
                    <a:pt x="41581" y="0"/>
                  </a:moveTo>
                  <a:cubicBezTo>
                    <a:pt x="41157" y="0"/>
                    <a:pt x="40747" y="256"/>
                    <a:pt x="40538" y="672"/>
                  </a:cubicBezTo>
                  <a:cubicBezTo>
                    <a:pt x="40337" y="1882"/>
                    <a:pt x="38992" y="1614"/>
                    <a:pt x="38320" y="2286"/>
                  </a:cubicBezTo>
                  <a:cubicBezTo>
                    <a:pt x="37043" y="3496"/>
                    <a:pt x="35496" y="4370"/>
                    <a:pt x="33883" y="4840"/>
                  </a:cubicBezTo>
                  <a:cubicBezTo>
                    <a:pt x="32135" y="5916"/>
                    <a:pt x="30320" y="6857"/>
                    <a:pt x="28437" y="7664"/>
                  </a:cubicBezTo>
                  <a:cubicBezTo>
                    <a:pt x="28303" y="7799"/>
                    <a:pt x="28169" y="7933"/>
                    <a:pt x="28034" y="8067"/>
                  </a:cubicBezTo>
                  <a:cubicBezTo>
                    <a:pt x="27765" y="8471"/>
                    <a:pt x="27295" y="8807"/>
                    <a:pt x="26757" y="8874"/>
                  </a:cubicBezTo>
                  <a:cubicBezTo>
                    <a:pt x="24942" y="9950"/>
                    <a:pt x="23261" y="11294"/>
                    <a:pt x="21379" y="12236"/>
                  </a:cubicBezTo>
                  <a:cubicBezTo>
                    <a:pt x="18420" y="13715"/>
                    <a:pt x="15530" y="15463"/>
                    <a:pt x="12841" y="17345"/>
                  </a:cubicBezTo>
                  <a:cubicBezTo>
                    <a:pt x="10958" y="18421"/>
                    <a:pt x="9143" y="19496"/>
                    <a:pt x="7328" y="20639"/>
                  </a:cubicBezTo>
                  <a:cubicBezTo>
                    <a:pt x="5378" y="21782"/>
                    <a:pt x="3361" y="22925"/>
                    <a:pt x="1479" y="24202"/>
                  </a:cubicBezTo>
                  <a:cubicBezTo>
                    <a:pt x="1008" y="24942"/>
                    <a:pt x="269" y="25412"/>
                    <a:pt x="0" y="26286"/>
                  </a:cubicBezTo>
                  <a:cubicBezTo>
                    <a:pt x="134" y="26757"/>
                    <a:pt x="471" y="26891"/>
                    <a:pt x="874" y="26959"/>
                  </a:cubicBezTo>
                  <a:cubicBezTo>
                    <a:pt x="1076" y="26959"/>
                    <a:pt x="1210" y="26959"/>
                    <a:pt x="1412" y="26891"/>
                  </a:cubicBezTo>
                  <a:cubicBezTo>
                    <a:pt x="1591" y="26726"/>
                    <a:pt x="1751" y="26662"/>
                    <a:pt x="1898" y="26662"/>
                  </a:cubicBezTo>
                  <a:cubicBezTo>
                    <a:pt x="2386" y="26662"/>
                    <a:pt x="2740" y="27361"/>
                    <a:pt x="3234" y="27361"/>
                  </a:cubicBezTo>
                  <a:cubicBezTo>
                    <a:pt x="3317" y="27361"/>
                    <a:pt x="3404" y="27341"/>
                    <a:pt x="3496" y="27295"/>
                  </a:cubicBezTo>
                  <a:cubicBezTo>
                    <a:pt x="4639" y="26959"/>
                    <a:pt x="5378" y="25816"/>
                    <a:pt x="6656" y="25816"/>
                  </a:cubicBezTo>
                  <a:cubicBezTo>
                    <a:pt x="7866" y="25412"/>
                    <a:pt x="8740" y="24471"/>
                    <a:pt x="9883" y="23866"/>
                  </a:cubicBezTo>
                  <a:cubicBezTo>
                    <a:pt x="11496" y="22925"/>
                    <a:pt x="14252" y="23395"/>
                    <a:pt x="14252" y="20370"/>
                  </a:cubicBezTo>
                  <a:cubicBezTo>
                    <a:pt x="14252" y="20236"/>
                    <a:pt x="14588" y="20236"/>
                    <a:pt x="14790" y="20236"/>
                  </a:cubicBezTo>
                  <a:cubicBezTo>
                    <a:pt x="14947" y="20262"/>
                    <a:pt x="15098" y="20274"/>
                    <a:pt x="15243" y="20274"/>
                  </a:cubicBezTo>
                  <a:cubicBezTo>
                    <a:pt x="16589" y="20274"/>
                    <a:pt x="17463" y="19229"/>
                    <a:pt x="18555" y="18622"/>
                  </a:cubicBezTo>
                  <a:cubicBezTo>
                    <a:pt x="20236" y="17748"/>
                    <a:pt x="21647" y="16337"/>
                    <a:pt x="23664" y="16068"/>
                  </a:cubicBezTo>
                  <a:cubicBezTo>
                    <a:pt x="25816" y="15530"/>
                    <a:pt x="27496" y="13984"/>
                    <a:pt x="29311" y="12841"/>
                  </a:cubicBezTo>
                  <a:cubicBezTo>
                    <a:pt x="29849" y="12437"/>
                    <a:pt x="30320" y="11967"/>
                    <a:pt x="30723" y="11429"/>
                  </a:cubicBezTo>
                  <a:cubicBezTo>
                    <a:pt x="31432" y="10270"/>
                    <a:pt x="32695" y="9542"/>
                    <a:pt x="34101" y="9542"/>
                  </a:cubicBezTo>
                  <a:cubicBezTo>
                    <a:pt x="34162" y="9542"/>
                    <a:pt x="34224" y="9544"/>
                    <a:pt x="34286" y="9546"/>
                  </a:cubicBezTo>
                  <a:cubicBezTo>
                    <a:pt x="34421" y="9479"/>
                    <a:pt x="34555" y="9345"/>
                    <a:pt x="34690" y="9210"/>
                  </a:cubicBezTo>
                  <a:cubicBezTo>
                    <a:pt x="35093" y="7530"/>
                    <a:pt x="36774" y="7933"/>
                    <a:pt x="37849" y="7261"/>
                  </a:cubicBezTo>
                  <a:cubicBezTo>
                    <a:pt x="39194" y="6723"/>
                    <a:pt x="40471" y="6118"/>
                    <a:pt x="41278" y="4840"/>
                  </a:cubicBezTo>
                  <a:cubicBezTo>
                    <a:pt x="41345" y="4572"/>
                    <a:pt x="41480" y="4370"/>
                    <a:pt x="41681" y="4101"/>
                  </a:cubicBezTo>
                  <a:cubicBezTo>
                    <a:pt x="42488" y="3361"/>
                    <a:pt x="42690" y="2084"/>
                    <a:pt x="42085" y="1076"/>
                  </a:cubicBezTo>
                  <a:cubicBezTo>
                    <a:pt x="42017" y="740"/>
                    <a:pt x="41950" y="403"/>
                    <a:pt x="41950" y="67"/>
                  </a:cubicBezTo>
                  <a:cubicBezTo>
                    <a:pt x="41829" y="22"/>
                    <a:pt x="41705" y="0"/>
                    <a:pt x="4158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4" name="Google Shape;15094;p17"/>
            <p:cNvSpPr/>
            <p:nvPr/>
          </p:nvSpPr>
          <p:spPr>
            <a:xfrm>
              <a:off x="6094900" y="1012925"/>
              <a:ext cx="487425" cy="305900"/>
            </a:xfrm>
            <a:custGeom>
              <a:avLst/>
              <a:gdLst/>
              <a:ahLst/>
              <a:cxnLst/>
              <a:rect l="l" t="t" r="r" b="b"/>
              <a:pathLst>
                <a:path w="19497" h="12236" extrusionOk="0">
                  <a:moveTo>
                    <a:pt x="5177" y="0"/>
                  </a:moveTo>
                  <a:cubicBezTo>
                    <a:pt x="3631" y="874"/>
                    <a:pt x="2757" y="2286"/>
                    <a:pt x="1681" y="3698"/>
                  </a:cubicBezTo>
                  <a:cubicBezTo>
                    <a:pt x="1143" y="4101"/>
                    <a:pt x="740" y="4706"/>
                    <a:pt x="471" y="5378"/>
                  </a:cubicBezTo>
                  <a:cubicBezTo>
                    <a:pt x="337" y="5580"/>
                    <a:pt x="202" y="5782"/>
                    <a:pt x="68" y="6051"/>
                  </a:cubicBezTo>
                  <a:cubicBezTo>
                    <a:pt x="0" y="6185"/>
                    <a:pt x="0" y="6387"/>
                    <a:pt x="0" y="6521"/>
                  </a:cubicBezTo>
                  <a:cubicBezTo>
                    <a:pt x="0" y="6857"/>
                    <a:pt x="68" y="7126"/>
                    <a:pt x="269" y="7328"/>
                  </a:cubicBezTo>
                  <a:cubicBezTo>
                    <a:pt x="818" y="7918"/>
                    <a:pt x="1525" y="8006"/>
                    <a:pt x="2224" y="8006"/>
                  </a:cubicBezTo>
                  <a:cubicBezTo>
                    <a:pt x="2520" y="8006"/>
                    <a:pt x="2815" y="7991"/>
                    <a:pt x="3096" y="7991"/>
                  </a:cubicBezTo>
                  <a:cubicBezTo>
                    <a:pt x="3209" y="7991"/>
                    <a:pt x="3321" y="7993"/>
                    <a:pt x="3429" y="8000"/>
                  </a:cubicBezTo>
                  <a:cubicBezTo>
                    <a:pt x="4505" y="8000"/>
                    <a:pt x="5446" y="8605"/>
                    <a:pt x="5042" y="9479"/>
                  </a:cubicBezTo>
                  <a:cubicBezTo>
                    <a:pt x="4370" y="10824"/>
                    <a:pt x="5244" y="11429"/>
                    <a:pt x="5916" y="12236"/>
                  </a:cubicBezTo>
                  <a:cubicBezTo>
                    <a:pt x="7933" y="11631"/>
                    <a:pt x="9816" y="10622"/>
                    <a:pt x="11496" y="9345"/>
                  </a:cubicBezTo>
                  <a:cubicBezTo>
                    <a:pt x="13984" y="8202"/>
                    <a:pt x="15933" y="6118"/>
                    <a:pt x="18354" y="4841"/>
                  </a:cubicBezTo>
                  <a:lnTo>
                    <a:pt x="19496" y="4168"/>
                  </a:lnTo>
                  <a:cubicBezTo>
                    <a:pt x="19350" y="3802"/>
                    <a:pt x="19124" y="3711"/>
                    <a:pt x="18869" y="3711"/>
                  </a:cubicBezTo>
                  <a:cubicBezTo>
                    <a:pt x="18616" y="3711"/>
                    <a:pt x="18335" y="3801"/>
                    <a:pt x="18076" y="3801"/>
                  </a:cubicBezTo>
                  <a:cubicBezTo>
                    <a:pt x="17879" y="3801"/>
                    <a:pt x="17695" y="3748"/>
                    <a:pt x="17547" y="3563"/>
                  </a:cubicBezTo>
                  <a:cubicBezTo>
                    <a:pt x="16875" y="2757"/>
                    <a:pt x="15799" y="2689"/>
                    <a:pt x="14858" y="2353"/>
                  </a:cubicBezTo>
                  <a:cubicBezTo>
                    <a:pt x="11698" y="1412"/>
                    <a:pt x="8471" y="605"/>
                    <a:pt x="5177" y="0"/>
                  </a:cubicBezTo>
                  <a:close/>
                </a:path>
              </a:pathLst>
            </a:custGeom>
            <a:solidFill>
              <a:srgbClr val="EF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5" name="Google Shape;15095;p17"/>
            <p:cNvSpPr/>
            <p:nvPr/>
          </p:nvSpPr>
          <p:spPr>
            <a:xfrm>
              <a:off x="5683125" y="963750"/>
              <a:ext cx="384900" cy="413900"/>
            </a:xfrm>
            <a:custGeom>
              <a:avLst/>
              <a:gdLst/>
              <a:ahLst/>
              <a:cxnLst/>
              <a:rect l="l" t="t" r="r" b="b"/>
              <a:pathLst>
                <a:path w="15396" h="16556" extrusionOk="0">
                  <a:moveTo>
                    <a:pt x="8674" y="0"/>
                  </a:moveTo>
                  <a:cubicBezTo>
                    <a:pt x="8010" y="0"/>
                    <a:pt x="7708" y="614"/>
                    <a:pt x="7463" y="1228"/>
                  </a:cubicBezTo>
                  <a:cubicBezTo>
                    <a:pt x="7328" y="1900"/>
                    <a:pt x="6858" y="2438"/>
                    <a:pt x="6253" y="2639"/>
                  </a:cubicBezTo>
                  <a:cubicBezTo>
                    <a:pt x="5580" y="2639"/>
                    <a:pt x="5715" y="3312"/>
                    <a:pt x="5379" y="3648"/>
                  </a:cubicBezTo>
                  <a:cubicBezTo>
                    <a:pt x="4101" y="4387"/>
                    <a:pt x="3967" y="5732"/>
                    <a:pt x="3362" y="6875"/>
                  </a:cubicBezTo>
                  <a:cubicBezTo>
                    <a:pt x="3093" y="8152"/>
                    <a:pt x="2017" y="9026"/>
                    <a:pt x="1412" y="10102"/>
                  </a:cubicBezTo>
                  <a:cubicBezTo>
                    <a:pt x="606" y="10908"/>
                    <a:pt x="68" y="11984"/>
                    <a:pt x="1" y="13127"/>
                  </a:cubicBezTo>
                  <a:cubicBezTo>
                    <a:pt x="153" y="13167"/>
                    <a:pt x="292" y="13185"/>
                    <a:pt x="418" y="13185"/>
                  </a:cubicBezTo>
                  <a:cubicBezTo>
                    <a:pt x="1569" y="13185"/>
                    <a:pt x="1714" y="11675"/>
                    <a:pt x="2622" y="11312"/>
                  </a:cubicBezTo>
                  <a:cubicBezTo>
                    <a:pt x="2757" y="11110"/>
                    <a:pt x="2421" y="10908"/>
                    <a:pt x="2622" y="10841"/>
                  </a:cubicBezTo>
                  <a:cubicBezTo>
                    <a:pt x="2637" y="10834"/>
                    <a:pt x="2651" y="10831"/>
                    <a:pt x="2664" y="10831"/>
                  </a:cubicBezTo>
                  <a:cubicBezTo>
                    <a:pt x="2772" y="10831"/>
                    <a:pt x="2839" y="11050"/>
                    <a:pt x="2959" y="11110"/>
                  </a:cubicBezTo>
                  <a:cubicBezTo>
                    <a:pt x="3454" y="11386"/>
                    <a:pt x="3995" y="11526"/>
                    <a:pt x="4530" y="11526"/>
                  </a:cubicBezTo>
                  <a:cubicBezTo>
                    <a:pt x="5302" y="11526"/>
                    <a:pt x="6061" y="11235"/>
                    <a:pt x="6656" y="10640"/>
                  </a:cubicBezTo>
                  <a:cubicBezTo>
                    <a:pt x="6824" y="10472"/>
                    <a:pt x="7059" y="10387"/>
                    <a:pt x="7295" y="10387"/>
                  </a:cubicBezTo>
                  <a:cubicBezTo>
                    <a:pt x="7530" y="10387"/>
                    <a:pt x="7765" y="10472"/>
                    <a:pt x="7933" y="10640"/>
                  </a:cubicBezTo>
                  <a:cubicBezTo>
                    <a:pt x="8270" y="10908"/>
                    <a:pt x="8538" y="11379"/>
                    <a:pt x="8270" y="11715"/>
                  </a:cubicBezTo>
                  <a:cubicBezTo>
                    <a:pt x="6925" y="13329"/>
                    <a:pt x="8337" y="14942"/>
                    <a:pt x="8202" y="16556"/>
                  </a:cubicBezTo>
                  <a:cubicBezTo>
                    <a:pt x="9816" y="16354"/>
                    <a:pt x="9950" y="14673"/>
                    <a:pt x="10891" y="13799"/>
                  </a:cubicBezTo>
                  <a:cubicBezTo>
                    <a:pt x="11564" y="12119"/>
                    <a:pt x="13110" y="11110"/>
                    <a:pt x="13849" y="9497"/>
                  </a:cubicBezTo>
                  <a:cubicBezTo>
                    <a:pt x="14051" y="8488"/>
                    <a:pt x="14522" y="7614"/>
                    <a:pt x="15194" y="6942"/>
                  </a:cubicBezTo>
                  <a:cubicBezTo>
                    <a:pt x="15261" y="6808"/>
                    <a:pt x="15329" y="6606"/>
                    <a:pt x="15396" y="6404"/>
                  </a:cubicBezTo>
                  <a:cubicBezTo>
                    <a:pt x="14856" y="4964"/>
                    <a:pt x="13941" y="4220"/>
                    <a:pt x="12795" y="4220"/>
                  </a:cubicBezTo>
                  <a:cubicBezTo>
                    <a:pt x="12657" y="4220"/>
                    <a:pt x="12515" y="4231"/>
                    <a:pt x="12370" y="4253"/>
                  </a:cubicBezTo>
                  <a:cubicBezTo>
                    <a:pt x="11680" y="4375"/>
                    <a:pt x="11198" y="4460"/>
                    <a:pt x="10850" y="4460"/>
                  </a:cubicBezTo>
                  <a:cubicBezTo>
                    <a:pt x="10048" y="4460"/>
                    <a:pt x="9963" y="4006"/>
                    <a:pt x="9681" y="2505"/>
                  </a:cubicBezTo>
                  <a:cubicBezTo>
                    <a:pt x="9614" y="2169"/>
                    <a:pt x="9614" y="1833"/>
                    <a:pt x="9547" y="1497"/>
                  </a:cubicBezTo>
                  <a:cubicBezTo>
                    <a:pt x="9547" y="892"/>
                    <a:pt x="9681" y="152"/>
                    <a:pt x="8875" y="18"/>
                  </a:cubicBezTo>
                  <a:cubicBezTo>
                    <a:pt x="8804" y="6"/>
                    <a:pt x="8738" y="0"/>
                    <a:pt x="867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6" name="Google Shape;15096;p17"/>
            <p:cNvSpPr/>
            <p:nvPr/>
          </p:nvSpPr>
          <p:spPr>
            <a:xfrm>
              <a:off x="5778925" y="1501325"/>
              <a:ext cx="707600" cy="210800"/>
            </a:xfrm>
            <a:custGeom>
              <a:avLst/>
              <a:gdLst/>
              <a:ahLst/>
              <a:cxnLst/>
              <a:rect l="l" t="t" r="r" b="b"/>
              <a:pathLst>
                <a:path w="28304" h="8432" extrusionOk="0">
                  <a:moveTo>
                    <a:pt x="13146" y="0"/>
                  </a:moveTo>
                  <a:cubicBezTo>
                    <a:pt x="13050" y="0"/>
                    <a:pt x="12949" y="30"/>
                    <a:pt x="12841" y="95"/>
                  </a:cubicBezTo>
                  <a:cubicBezTo>
                    <a:pt x="11362" y="1103"/>
                    <a:pt x="9681" y="1775"/>
                    <a:pt x="8270" y="2918"/>
                  </a:cubicBezTo>
                  <a:cubicBezTo>
                    <a:pt x="7430" y="3564"/>
                    <a:pt x="6404" y="4334"/>
                    <a:pt x="5490" y="4334"/>
                  </a:cubicBezTo>
                  <a:cubicBezTo>
                    <a:pt x="5453" y="4334"/>
                    <a:pt x="5416" y="4333"/>
                    <a:pt x="5379" y="4330"/>
                  </a:cubicBezTo>
                  <a:cubicBezTo>
                    <a:pt x="4639" y="4330"/>
                    <a:pt x="3967" y="4532"/>
                    <a:pt x="3362" y="4868"/>
                  </a:cubicBezTo>
                  <a:cubicBezTo>
                    <a:pt x="3967" y="5271"/>
                    <a:pt x="4774" y="5540"/>
                    <a:pt x="3833" y="6145"/>
                  </a:cubicBezTo>
                  <a:cubicBezTo>
                    <a:pt x="2555" y="6952"/>
                    <a:pt x="1278" y="7692"/>
                    <a:pt x="1" y="8431"/>
                  </a:cubicBezTo>
                  <a:cubicBezTo>
                    <a:pt x="2959" y="7826"/>
                    <a:pt x="5984" y="8028"/>
                    <a:pt x="8875" y="7288"/>
                  </a:cubicBezTo>
                  <a:cubicBezTo>
                    <a:pt x="14723" y="5809"/>
                    <a:pt x="20640" y="5473"/>
                    <a:pt x="26556" y="4666"/>
                  </a:cubicBezTo>
                  <a:cubicBezTo>
                    <a:pt x="26824" y="4599"/>
                    <a:pt x="27093" y="4532"/>
                    <a:pt x="27295" y="4397"/>
                  </a:cubicBezTo>
                  <a:cubicBezTo>
                    <a:pt x="27766" y="3322"/>
                    <a:pt x="28303" y="2313"/>
                    <a:pt x="28169" y="1170"/>
                  </a:cubicBezTo>
                  <a:cubicBezTo>
                    <a:pt x="27850" y="925"/>
                    <a:pt x="27523" y="850"/>
                    <a:pt x="27196" y="850"/>
                  </a:cubicBezTo>
                  <a:cubicBezTo>
                    <a:pt x="26675" y="850"/>
                    <a:pt x="26157" y="1041"/>
                    <a:pt x="25680" y="1041"/>
                  </a:cubicBezTo>
                  <a:cubicBezTo>
                    <a:pt x="25635" y="1041"/>
                    <a:pt x="25591" y="1040"/>
                    <a:pt x="25547" y="1036"/>
                  </a:cubicBezTo>
                  <a:cubicBezTo>
                    <a:pt x="25345" y="1103"/>
                    <a:pt x="25144" y="1103"/>
                    <a:pt x="24942" y="1170"/>
                  </a:cubicBezTo>
                  <a:cubicBezTo>
                    <a:pt x="24472" y="1305"/>
                    <a:pt x="24068" y="1439"/>
                    <a:pt x="23598" y="1507"/>
                  </a:cubicBezTo>
                  <a:cubicBezTo>
                    <a:pt x="18421" y="2448"/>
                    <a:pt x="13244" y="3120"/>
                    <a:pt x="8135" y="4532"/>
                  </a:cubicBezTo>
                  <a:cubicBezTo>
                    <a:pt x="9816" y="2784"/>
                    <a:pt x="12303" y="2313"/>
                    <a:pt x="13715" y="364"/>
                  </a:cubicBezTo>
                  <a:cubicBezTo>
                    <a:pt x="13532" y="135"/>
                    <a:pt x="13350" y="0"/>
                    <a:pt x="13146" y="0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7" name="Google Shape;15097;p17"/>
            <p:cNvSpPr/>
            <p:nvPr/>
          </p:nvSpPr>
          <p:spPr>
            <a:xfrm>
              <a:off x="6261275" y="1236450"/>
              <a:ext cx="312650" cy="302550"/>
            </a:xfrm>
            <a:custGeom>
              <a:avLst/>
              <a:gdLst/>
              <a:ahLst/>
              <a:cxnLst/>
              <a:rect l="l" t="t" r="r" b="b"/>
              <a:pathLst>
                <a:path w="12506" h="12102" extrusionOk="0">
                  <a:moveTo>
                    <a:pt x="12102" y="0"/>
                  </a:moveTo>
                  <a:cubicBezTo>
                    <a:pt x="10825" y="471"/>
                    <a:pt x="9883" y="1614"/>
                    <a:pt x="8539" y="2017"/>
                  </a:cubicBezTo>
                  <a:cubicBezTo>
                    <a:pt x="7396" y="2690"/>
                    <a:pt x="6253" y="3496"/>
                    <a:pt x="5245" y="4438"/>
                  </a:cubicBezTo>
                  <a:cubicBezTo>
                    <a:pt x="3833" y="4975"/>
                    <a:pt x="2287" y="5244"/>
                    <a:pt x="1211" y="6454"/>
                  </a:cubicBezTo>
                  <a:cubicBezTo>
                    <a:pt x="875" y="6925"/>
                    <a:pt x="203" y="7059"/>
                    <a:pt x="1" y="7664"/>
                  </a:cubicBezTo>
                  <a:cubicBezTo>
                    <a:pt x="324" y="7789"/>
                    <a:pt x="622" y="7842"/>
                    <a:pt x="902" y="7842"/>
                  </a:cubicBezTo>
                  <a:cubicBezTo>
                    <a:pt x="2134" y="7842"/>
                    <a:pt x="3006" y="6813"/>
                    <a:pt x="4102" y="6320"/>
                  </a:cubicBezTo>
                  <a:lnTo>
                    <a:pt x="4102" y="6320"/>
                  </a:lnTo>
                  <a:cubicBezTo>
                    <a:pt x="3766" y="6589"/>
                    <a:pt x="3430" y="6858"/>
                    <a:pt x="3766" y="7396"/>
                  </a:cubicBezTo>
                  <a:cubicBezTo>
                    <a:pt x="4640" y="8942"/>
                    <a:pt x="5043" y="10623"/>
                    <a:pt x="6051" y="12102"/>
                  </a:cubicBezTo>
                  <a:cubicBezTo>
                    <a:pt x="6993" y="12102"/>
                    <a:pt x="7934" y="11967"/>
                    <a:pt x="8808" y="11698"/>
                  </a:cubicBezTo>
                  <a:cubicBezTo>
                    <a:pt x="9816" y="10219"/>
                    <a:pt x="10018" y="8404"/>
                    <a:pt x="10623" y="6723"/>
                  </a:cubicBezTo>
                  <a:cubicBezTo>
                    <a:pt x="11026" y="5648"/>
                    <a:pt x="11295" y="4370"/>
                    <a:pt x="11564" y="3160"/>
                  </a:cubicBezTo>
                  <a:cubicBezTo>
                    <a:pt x="11900" y="2152"/>
                    <a:pt x="12505" y="1143"/>
                    <a:pt x="12102" y="0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8" name="Google Shape;15098;p17"/>
            <p:cNvSpPr/>
            <p:nvPr/>
          </p:nvSpPr>
          <p:spPr>
            <a:xfrm>
              <a:off x="5834400" y="923375"/>
              <a:ext cx="344550" cy="214625"/>
            </a:xfrm>
            <a:custGeom>
              <a:avLst/>
              <a:gdLst/>
              <a:ahLst/>
              <a:cxnLst/>
              <a:rect l="l" t="t" r="r" b="b"/>
              <a:pathLst>
                <a:path w="13782" h="8585" extrusionOk="0">
                  <a:moveTo>
                    <a:pt x="2773" y="0"/>
                  </a:moveTo>
                  <a:cubicBezTo>
                    <a:pt x="2090" y="0"/>
                    <a:pt x="1698" y="471"/>
                    <a:pt x="1076" y="1633"/>
                  </a:cubicBezTo>
                  <a:cubicBezTo>
                    <a:pt x="672" y="2238"/>
                    <a:pt x="403" y="2910"/>
                    <a:pt x="269" y="3649"/>
                  </a:cubicBezTo>
                  <a:cubicBezTo>
                    <a:pt x="269" y="3784"/>
                    <a:pt x="202" y="3918"/>
                    <a:pt x="135" y="4053"/>
                  </a:cubicBezTo>
                  <a:cubicBezTo>
                    <a:pt x="67" y="4053"/>
                    <a:pt x="67" y="4053"/>
                    <a:pt x="0" y="4187"/>
                  </a:cubicBezTo>
                  <a:cubicBezTo>
                    <a:pt x="0" y="4254"/>
                    <a:pt x="0" y="4389"/>
                    <a:pt x="135" y="4456"/>
                  </a:cubicBezTo>
                  <a:cubicBezTo>
                    <a:pt x="392" y="4530"/>
                    <a:pt x="629" y="4703"/>
                    <a:pt x="857" y="4703"/>
                  </a:cubicBezTo>
                  <a:cubicBezTo>
                    <a:pt x="1046" y="4703"/>
                    <a:pt x="1229" y="4584"/>
                    <a:pt x="1412" y="4187"/>
                  </a:cubicBezTo>
                  <a:cubicBezTo>
                    <a:pt x="1815" y="3582"/>
                    <a:pt x="1681" y="2843"/>
                    <a:pt x="2151" y="2238"/>
                  </a:cubicBezTo>
                  <a:cubicBezTo>
                    <a:pt x="2331" y="2118"/>
                    <a:pt x="2458" y="1891"/>
                    <a:pt x="2721" y="1891"/>
                  </a:cubicBezTo>
                  <a:cubicBezTo>
                    <a:pt x="2753" y="1891"/>
                    <a:pt x="2787" y="1894"/>
                    <a:pt x="2824" y="1901"/>
                  </a:cubicBezTo>
                  <a:cubicBezTo>
                    <a:pt x="2958" y="1969"/>
                    <a:pt x="3093" y="2305"/>
                    <a:pt x="3093" y="2372"/>
                  </a:cubicBezTo>
                  <a:cubicBezTo>
                    <a:pt x="2487" y="3649"/>
                    <a:pt x="3563" y="4725"/>
                    <a:pt x="3429" y="5935"/>
                  </a:cubicBezTo>
                  <a:cubicBezTo>
                    <a:pt x="3343" y="6839"/>
                    <a:pt x="3532" y="7247"/>
                    <a:pt x="4015" y="7247"/>
                  </a:cubicBezTo>
                  <a:cubicBezTo>
                    <a:pt x="4286" y="7247"/>
                    <a:pt x="4650" y="7118"/>
                    <a:pt x="5109" y="6876"/>
                  </a:cubicBezTo>
                  <a:cubicBezTo>
                    <a:pt x="5311" y="6742"/>
                    <a:pt x="5580" y="6607"/>
                    <a:pt x="5849" y="6540"/>
                  </a:cubicBezTo>
                  <a:cubicBezTo>
                    <a:pt x="6165" y="6461"/>
                    <a:pt x="6481" y="6312"/>
                    <a:pt x="6838" y="6312"/>
                  </a:cubicBezTo>
                  <a:cubicBezTo>
                    <a:pt x="7089" y="6312"/>
                    <a:pt x="7359" y="6386"/>
                    <a:pt x="7664" y="6607"/>
                  </a:cubicBezTo>
                  <a:cubicBezTo>
                    <a:pt x="8336" y="7145"/>
                    <a:pt x="9143" y="7414"/>
                    <a:pt x="9009" y="8490"/>
                  </a:cubicBezTo>
                  <a:cubicBezTo>
                    <a:pt x="9104" y="8537"/>
                    <a:pt x="9232" y="8585"/>
                    <a:pt x="9371" y="8585"/>
                  </a:cubicBezTo>
                  <a:cubicBezTo>
                    <a:pt x="9428" y="8585"/>
                    <a:pt x="9487" y="8577"/>
                    <a:pt x="9546" y="8557"/>
                  </a:cubicBezTo>
                  <a:lnTo>
                    <a:pt x="9748" y="8423"/>
                  </a:lnTo>
                  <a:cubicBezTo>
                    <a:pt x="9883" y="8288"/>
                    <a:pt x="10017" y="8154"/>
                    <a:pt x="10151" y="8019"/>
                  </a:cubicBezTo>
                  <a:cubicBezTo>
                    <a:pt x="10622" y="7280"/>
                    <a:pt x="11227" y="6607"/>
                    <a:pt x="11698" y="5868"/>
                  </a:cubicBezTo>
                  <a:cubicBezTo>
                    <a:pt x="12236" y="4859"/>
                    <a:pt x="13782" y="4523"/>
                    <a:pt x="13446" y="3044"/>
                  </a:cubicBezTo>
                  <a:cubicBezTo>
                    <a:pt x="12034" y="2775"/>
                    <a:pt x="10689" y="2305"/>
                    <a:pt x="9412" y="1700"/>
                  </a:cubicBezTo>
                  <a:cubicBezTo>
                    <a:pt x="7731" y="1364"/>
                    <a:pt x="6118" y="960"/>
                    <a:pt x="4504" y="490"/>
                  </a:cubicBezTo>
                  <a:cubicBezTo>
                    <a:pt x="3733" y="181"/>
                    <a:pt x="3197" y="0"/>
                    <a:pt x="2773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9" name="Google Shape;15099;p17"/>
            <p:cNvSpPr/>
            <p:nvPr/>
          </p:nvSpPr>
          <p:spPr>
            <a:xfrm>
              <a:off x="5158750" y="786025"/>
              <a:ext cx="228600" cy="264925"/>
            </a:xfrm>
            <a:custGeom>
              <a:avLst/>
              <a:gdLst/>
              <a:ahLst/>
              <a:cxnLst/>
              <a:rect l="l" t="t" r="r" b="b"/>
              <a:pathLst>
                <a:path w="9144" h="10597" extrusionOk="0">
                  <a:moveTo>
                    <a:pt x="5446" y="0"/>
                  </a:moveTo>
                  <a:cubicBezTo>
                    <a:pt x="5244" y="605"/>
                    <a:pt x="4774" y="1143"/>
                    <a:pt x="4169" y="1479"/>
                  </a:cubicBezTo>
                  <a:cubicBezTo>
                    <a:pt x="2555" y="3026"/>
                    <a:pt x="1345" y="4908"/>
                    <a:pt x="605" y="7059"/>
                  </a:cubicBezTo>
                  <a:cubicBezTo>
                    <a:pt x="1143" y="8068"/>
                    <a:pt x="0" y="9211"/>
                    <a:pt x="807" y="10286"/>
                  </a:cubicBezTo>
                  <a:cubicBezTo>
                    <a:pt x="942" y="10421"/>
                    <a:pt x="1076" y="10488"/>
                    <a:pt x="1278" y="10555"/>
                  </a:cubicBezTo>
                  <a:cubicBezTo>
                    <a:pt x="1429" y="10583"/>
                    <a:pt x="1580" y="10596"/>
                    <a:pt x="1729" y="10596"/>
                  </a:cubicBezTo>
                  <a:cubicBezTo>
                    <a:pt x="2311" y="10596"/>
                    <a:pt x="2867" y="10392"/>
                    <a:pt x="3295" y="10017"/>
                  </a:cubicBezTo>
                  <a:cubicBezTo>
                    <a:pt x="3429" y="9883"/>
                    <a:pt x="3564" y="9748"/>
                    <a:pt x="3698" y="9614"/>
                  </a:cubicBezTo>
                  <a:cubicBezTo>
                    <a:pt x="3832" y="9345"/>
                    <a:pt x="4101" y="9143"/>
                    <a:pt x="4437" y="9009"/>
                  </a:cubicBezTo>
                  <a:cubicBezTo>
                    <a:pt x="4975" y="8740"/>
                    <a:pt x="5984" y="8740"/>
                    <a:pt x="5782" y="8135"/>
                  </a:cubicBezTo>
                  <a:cubicBezTo>
                    <a:pt x="5043" y="5446"/>
                    <a:pt x="7261" y="4169"/>
                    <a:pt x="8269" y="2353"/>
                  </a:cubicBezTo>
                  <a:cubicBezTo>
                    <a:pt x="8538" y="1883"/>
                    <a:pt x="9143" y="1479"/>
                    <a:pt x="8673" y="807"/>
                  </a:cubicBezTo>
                  <a:cubicBezTo>
                    <a:pt x="7664" y="337"/>
                    <a:pt x="6589" y="68"/>
                    <a:pt x="5446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0" name="Google Shape;15100;p17"/>
            <p:cNvSpPr/>
            <p:nvPr/>
          </p:nvSpPr>
          <p:spPr>
            <a:xfrm>
              <a:off x="5943625" y="2183525"/>
              <a:ext cx="314325" cy="142800"/>
            </a:xfrm>
            <a:custGeom>
              <a:avLst/>
              <a:gdLst/>
              <a:ahLst/>
              <a:cxnLst/>
              <a:rect l="l" t="t" r="r" b="b"/>
              <a:pathLst>
                <a:path w="12573" h="5712" extrusionOk="0">
                  <a:moveTo>
                    <a:pt x="11301" y="1"/>
                  </a:moveTo>
                  <a:cubicBezTo>
                    <a:pt x="10087" y="1"/>
                    <a:pt x="8920" y="281"/>
                    <a:pt x="7799" y="841"/>
                  </a:cubicBezTo>
                  <a:cubicBezTo>
                    <a:pt x="5850" y="1648"/>
                    <a:pt x="3766" y="2320"/>
                    <a:pt x="1682" y="2858"/>
                  </a:cubicBezTo>
                  <a:cubicBezTo>
                    <a:pt x="942" y="2992"/>
                    <a:pt x="270" y="3530"/>
                    <a:pt x="68" y="4270"/>
                  </a:cubicBezTo>
                  <a:cubicBezTo>
                    <a:pt x="1" y="4471"/>
                    <a:pt x="1" y="4673"/>
                    <a:pt x="1" y="4875"/>
                  </a:cubicBezTo>
                  <a:cubicBezTo>
                    <a:pt x="315" y="5592"/>
                    <a:pt x="837" y="5711"/>
                    <a:pt x="1390" y="5711"/>
                  </a:cubicBezTo>
                  <a:cubicBezTo>
                    <a:pt x="1667" y="5711"/>
                    <a:pt x="1950" y="5681"/>
                    <a:pt x="2219" y="5681"/>
                  </a:cubicBezTo>
                  <a:lnTo>
                    <a:pt x="9547" y="4202"/>
                  </a:lnTo>
                  <a:cubicBezTo>
                    <a:pt x="9834" y="4202"/>
                    <a:pt x="10102" y="4279"/>
                    <a:pt x="10350" y="4279"/>
                  </a:cubicBezTo>
                  <a:cubicBezTo>
                    <a:pt x="10568" y="4279"/>
                    <a:pt x="10771" y="4220"/>
                    <a:pt x="10959" y="4001"/>
                  </a:cubicBezTo>
                  <a:cubicBezTo>
                    <a:pt x="11093" y="2589"/>
                    <a:pt x="12304" y="1648"/>
                    <a:pt x="12572" y="370"/>
                  </a:cubicBezTo>
                  <a:cubicBezTo>
                    <a:pt x="12438" y="169"/>
                    <a:pt x="12236" y="101"/>
                    <a:pt x="12035" y="34"/>
                  </a:cubicBezTo>
                  <a:cubicBezTo>
                    <a:pt x="11788" y="12"/>
                    <a:pt x="11544" y="1"/>
                    <a:pt x="11301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1" name="Google Shape;15101;p17"/>
            <p:cNvSpPr/>
            <p:nvPr/>
          </p:nvSpPr>
          <p:spPr>
            <a:xfrm>
              <a:off x="5178925" y="2631425"/>
              <a:ext cx="870625" cy="156350"/>
            </a:xfrm>
            <a:custGeom>
              <a:avLst/>
              <a:gdLst/>
              <a:ahLst/>
              <a:cxnLst/>
              <a:rect l="l" t="t" r="r" b="b"/>
              <a:pathLst>
                <a:path w="34825" h="6254" extrusionOk="0">
                  <a:moveTo>
                    <a:pt x="33480" y="1"/>
                  </a:moveTo>
                  <a:cubicBezTo>
                    <a:pt x="31743" y="131"/>
                    <a:pt x="30035" y="205"/>
                    <a:pt x="28336" y="205"/>
                  </a:cubicBezTo>
                  <a:cubicBezTo>
                    <a:pt x="27404" y="205"/>
                    <a:pt x="26476" y="183"/>
                    <a:pt x="25547" y="135"/>
                  </a:cubicBezTo>
                  <a:cubicBezTo>
                    <a:pt x="25311" y="102"/>
                    <a:pt x="25076" y="85"/>
                    <a:pt x="24841" y="85"/>
                  </a:cubicBezTo>
                  <a:cubicBezTo>
                    <a:pt x="24606" y="85"/>
                    <a:pt x="24370" y="102"/>
                    <a:pt x="24135" y="135"/>
                  </a:cubicBezTo>
                  <a:cubicBezTo>
                    <a:pt x="22915" y="359"/>
                    <a:pt x="21694" y="408"/>
                    <a:pt x="20470" y="408"/>
                  </a:cubicBezTo>
                  <a:cubicBezTo>
                    <a:pt x="19525" y="408"/>
                    <a:pt x="18578" y="379"/>
                    <a:pt x="17628" y="379"/>
                  </a:cubicBezTo>
                  <a:cubicBezTo>
                    <a:pt x="16486" y="379"/>
                    <a:pt x="15340" y="421"/>
                    <a:pt x="14185" y="606"/>
                  </a:cubicBezTo>
                  <a:cubicBezTo>
                    <a:pt x="12034" y="942"/>
                    <a:pt x="9748" y="1009"/>
                    <a:pt x="7462" y="1278"/>
                  </a:cubicBezTo>
                  <a:cubicBezTo>
                    <a:pt x="5446" y="1614"/>
                    <a:pt x="1143" y="4505"/>
                    <a:pt x="0" y="6253"/>
                  </a:cubicBezTo>
                  <a:cubicBezTo>
                    <a:pt x="1412" y="5245"/>
                    <a:pt x="2958" y="4438"/>
                    <a:pt x="4370" y="3295"/>
                  </a:cubicBezTo>
                  <a:cubicBezTo>
                    <a:pt x="5333" y="2513"/>
                    <a:pt x="6403" y="1785"/>
                    <a:pt x="7821" y="1785"/>
                  </a:cubicBezTo>
                  <a:cubicBezTo>
                    <a:pt x="7988" y="1785"/>
                    <a:pt x="8160" y="1795"/>
                    <a:pt x="8336" y="1816"/>
                  </a:cubicBezTo>
                  <a:cubicBezTo>
                    <a:pt x="8430" y="1825"/>
                    <a:pt x="8524" y="1829"/>
                    <a:pt x="8618" y="1829"/>
                  </a:cubicBezTo>
                  <a:cubicBezTo>
                    <a:pt x="9377" y="1829"/>
                    <a:pt x="10171" y="1563"/>
                    <a:pt x="10955" y="1563"/>
                  </a:cubicBezTo>
                  <a:cubicBezTo>
                    <a:pt x="11481" y="1563"/>
                    <a:pt x="12002" y="1683"/>
                    <a:pt x="12505" y="2085"/>
                  </a:cubicBezTo>
                  <a:cubicBezTo>
                    <a:pt x="12572" y="2085"/>
                    <a:pt x="12841" y="2018"/>
                    <a:pt x="12841" y="1950"/>
                  </a:cubicBezTo>
                  <a:cubicBezTo>
                    <a:pt x="12942" y="1547"/>
                    <a:pt x="13110" y="1429"/>
                    <a:pt x="13303" y="1429"/>
                  </a:cubicBezTo>
                  <a:cubicBezTo>
                    <a:pt x="13496" y="1429"/>
                    <a:pt x="13715" y="1547"/>
                    <a:pt x="13916" y="1614"/>
                  </a:cubicBezTo>
                  <a:cubicBezTo>
                    <a:pt x="14387" y="1749"/>
                    <a:pt x="14858" y="1816"/>
                    <a:pt x="15320" y="1816"/>
                  </a:cubicBezTo>
                  <a:cubicBezTo>
                    <a:pt x="15782" y="1816"/>
                    <a:pt x="16236" y="1749"/>
                    <a:pt x="16673" y="1614"/>
                  </a:cubicBezTo>
                  <a:cubicBezTo>
                    <a:pt x="17144" y="1510"/>
                    <a:pt x="17901" y="1282"/>
                    <a:pt x="18276" y="1282"/>
                  </a:cubicBezTo>
                  <a:cubicBezTo>
                    <a:pt x="18382" y="1282"/>
                    <a:pt x="18458" y="1301"/>
                    <a:pt x="18488" y="1345"/>
                  </a:cubicBezTo>
                  <a:cubicBezTo>
                    <a:pt x="18859" y="1870"/>
                    <a:pt x="19258" y="2012"/>
                    <a:pt x="19672" y="2012"/>
                  </a:cubicBezTo>
                  <a:cubicBezTo>
                    <a:pt x="20159" y="2012"/>
                    <a:pt x="20668" y="1816"/>
                    <a:pt x="21177" y="1816"/>
                  </a:cubicBezTo>
                  <a:cubicBezTo>
                    <a:pt x="21110" y="1547"/>
                    <a:pt x="20774" y="1076"/>
                    <a:pt x="21379" y="1009"/>
                  </a:cubicBezTo>
                  <a:cubicBezTo>
                    <a:pt x="21849" y="1009"/>
                    <a:pt x="22387" y="1009"/>
                    <a:pt x="22925" y="1144"/>
                  </a:cubicBezTo>
                  <a:cubicBezTo>
                    <a:pt x="23465" y="1185"/>
                    <a:pt x="24083" y="1818"/>
                    <a:pt x="24619" y="1818"/>
                  </a:cubicBezTo>
                  <a:cubicBezTo>
                    <a:pt x="24949" y="1818"/>
                    <a:pt x="25249" y="1577"/>
                    <a:pt x="25480" y="808"/>
                  </a:cubicBezTo>
                  <a:lnTo>
                    <a:pt x="25816" y="808"/>
                  </a:lnTo>
                  <a:cubicBezTo>
                    <a:pt x="26364" y="998"/>
                    <a:pt x="26921" y="1062"/>
                    <a:pt x="27484" y="1062"/>
                  </a:cubicBezTo>
                  <a:cubicBezTo>
                    <a:pt x="28507" y="1062"/>
                    <a:pt x="29548" y="851"/>
                    <a:pt x="30589" y="808"/>
                  </a:cubicBezTo>
                  <a:cubicBezTo>
                    <a:pt x="30729" y="801"/>
                    <a:pt x="30871" y="798"/>
                    <a:pt x="31015" y="798"/>
                  </a:cubicBezTo>
                  <a:cubicBezTo>
                    <a:pt x="31448" y="798"/>
                    <a:pt x="31897" y="822"/>
                    <a:pt x="32350" y="822"/>
                  </a:cubicBezTo>
                  <a:cubicBezTo>
                    <a:pt x="33190" y="822"/>
                    <a:pt x="34041" y="740"/>
                    <a:pt x="34824" y="270"/>
                  </a:cubicBezTo>
                  <a:cubicBezTo>
                    <a:pt x="34354" y="68"/>
                    <a:pt x="33950" y="1"/>
                    <a:pt x="33480" y="1"/>
                  </a:cubicBez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2" name="Google Shape;15102;p17"/>
            <p:cNvSpPr/>
            <p:nvPr/>
          </p:nvSpPr>
          <p:spPr>
            <a:xfrm>
              <a:off x="5232700" y="794175"/>
              <a:ext cx="213475" cy="292725"/>
            </a:xfrm>
            <a:custGeom>
              <a:avLst/>
              <a:gdLst/>
              <a:ahLst/>
              <a:cxnLst/>
              <a:rect l="l" t="t" r="r" b="b"/>
              <a:pathLst>
                <a:path w="8539" h="11709" extrusionOk="0">
                  <a:moveTo>
                    <a:pt x="7540" y="0"/>
                  </a:moveTo>
                  <a:cubicBezTo>
                    <a:pt x="7357" y="0"/>
                    <a:pt x="7169" y="47"/>
                    <a:pt x="6992" y="145"/>
                  </a:cubicBezTo>
                  <a:cubicBezTo>
                    <a:pt x="6589" y="279"/>
                    <a:pt x="6118" y="414"/>
                    <a:pt x="5715" y="481"/>
                  </a:cubicBezTo>
                  <a:cubicBezTo>
                    <a:pt x="4908" y="1826"/>
                    <a:pt x="3967" y="3103"/>
                    <a:pt x="2958" y="4313"/>
                  </a:cubicBezTo>
                  <a:cubicBezTo>
                    <a:pt x="2353" y="5053"/>
                    <a:pt x="2219" y="5994"/>
                    <a:pt x="1816" y="6733"/>
                  </a:cubicBezTo>
                  <a:cubicBezTo>
                    <a:pt x="1547" y="7204"/>
                    <a:pt x="2353" y="7406"/>
                    <a:pt x="2488" y="7876"/>
                  </a:cubicBezTo>
                  <a:cubicBezTo>
                    <a:pt x="1950" y="8078"/>
                    <a:pt x="1345" y="8011"/>
                    <a:pt x="807" y="8414"/>
                  </a:cubicBezTo>
                  <a:cubicBezTo>
                    <a:pt x="606" y="8616"/>
                    <a:pt x="673" y="9019"/>
                    <a:pt x="471" y="9221"/>
                  </a:cubicBezTo>
                  <a:cubicBezTo>
                    <a:pt x="0" y="9960"/>
                    <a:pt x="68" y="10901"/>
                    <a:pt x="673" y="11507"/>
                  </a:cubicBezTo>
                  <a:lnTo>
                    <a:pt x="874" y="11708"/>
                  </a:lnTo>
                  <a:cubicBezTo>
                    <a:pt x="2555" y="9019"/>
                    <a:pt x="4505" y="6464"/>
                    <a:pt x="6589" y="4111"/>
                  </a:cubicBezTo>
                  <a:cubicBezTo>
                    <a:pt x="7530" y="3103"/>
                    <a:pt x="8471" y="2229"/>
                    <a:pt x="8538" y="750"/>
                  </a:cubicBezTo>
                  <a:cubicBezTo>
                    <a:pt x="8396" y="274"/>
                    <a:pt x="7983" y="0"/>
                    <a:pt x="7540" y="0"/>
                  </a:cubicBezTo>
                  <a:close/>
                </a:path>
              </a:pathLst>
            </a:custGeom>
            <a:solidFill>
              <a:srgbClr val="A68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3" name="Google Shape;15103;p17"/>
            <p:cNvSpPr/>
            <p:nvPr/>
          </p:nvSpPr>
          <p:spPr>
            <a:xfrm>
              <a:off x="5380600" y="1267050"/>
              <a:ext cx="161375" cy="258500"/>
            </a:xfrm>
            <a:custGeom>
              <a:avLst/>
              <a:gdLst/>
              <a:ahLst/>
              <a:cxnLst/>
              <a:rect l="l" t="t" r="r" b="b"/>
              <a:pathLst>
                <a:path w="6455" h="10340" extrusionOk="0">
                  <a:moveTo>
                    <a:pt x="1157" y="0"/>
                  </a:moveTo>
                  <a:cubicBezTo>
                    <a:pt x="590" y="0"/>
                    <a:pt x="436" y="521"/>
                    <a:pt x="1" y="2003"/>
                  </a:cubicBezTo>
                  <a:cubicBezTo>
                    <a:pt x="471" y="3482"/>
                    <a:pt x="740" y="4961"/>
                    <a:pt x="740" y="6508"/>
                  </a:cubicBezTo>
                  <a:cubicBezTo>
                    <a:pt x="606" y="7987"/>
                    <a:pt x="1412" y="9331"/>
                    <a:pt x="2824" y="9869"/>
                  </a:cubicBezTo>
                  <a:cubicBezTo>
                    <a:pt x="3631" y="10138"/>
                    <a:pt x="4505" y="10273"/>
                    <a:pt x="5379" y="10340"/>
                  </a:cubicBezTo>
                  <a:cubicBezTo>
                    <a:pt x="5580" y="10273"/>
                    <a:pt x="5782" y="10273"/>
                    <a:pt x="5917" y="10138"/>
                  </a:cubicBezTo>
                  <a:cubicBezTo>
                    <a:pt x="6118" y="10071"/>
                    <a:pt x="6253" y="9869"/>
                    <a:pt x="6320" y="9735"/>
                  </a:cubicBezTo>
                  <a:cubicBezTo>
                    <a:pt x="6387" y="9600"/>
                    <a:pt x="6454" y="9399"/>
                    <a:pt x="6454" y="9197"/>
                  </a:cubicBezTo>
                  <a:cubicBezTo>
                    <a:pt x="6320" y="8659"/>
                    <a:pt x="5782" y="8256"/>
                    <a:pt x="5782" y="7651"/>
                  </a:cubicBezTo>
                  <a:cubicBezTo>
                    <a:pt x="4841" y="7516"/>
                    <a:pt x="3631" y="7651"/>
                    <a:pt x="4101" y="5970"/>
                  </a:cubicBezTo>
                  <a:cubicBezTo>
                    <a:pt x="4169" y="5835"/>
                    <a:pt x="4101" y="5701"/>
                    <a:pt x="4034" y="5634"/>
                  </a:cubicBezTo>
                  <a:cubicBezTo>
                    <a:pt x="2690" y="4088"/>
                    <a:pt x="2959" y="2138"/>
                    <a:pt x="2555" y="390"/>
                  </a:cubicBezTo>
                  <a:cubicBezTo>
                    <a:pt x="1893" y="154"/>
                    <a:pt x="1464" y="0"/>
                    <a:pt x="1157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4" name="Google Shape;15104;p17"/>
            <p:cNvSpPr/>
            <p:nvPr/>
          </p:nvSpPr>
          <p:spPr>
            <a:xfrm>
              <a:off x="5489850" y="1216275"/>
              <a:ext cx="228600" cy="292475"/>
            </a:xfrm>
            <a:custGeom>
              <a:avLst/>
              <a:gdLst/>
              <a:ahLst/>
              <a:cxnLst/>
              <a:rect l="l" t="t" r="r" b="b"/>
              <a:pathLst>
                <a:path w="9144" h="11699" extrusionOk="0">
                  <a:moveTo>
                    <a:pt x="9143" y="1"/>
                  </a:moveTo>
                  <a:lnTo>
                    <a:pt x="9143" y="1"/>
                  </a:lnTo>
                  <a:cubicBezTo>
                    <a:pt x="8606" y="270"/>
                    <a:pt x="8000" y="471"/>
                    <a:pt x="7866" y="1144"/>
                  </a:cubicBezTo>
                  <a:cubicBezTo>
                    <a:pt x="7395" y="2421"/>
                    <a:pt x="6858" y="3631"/>
                    <a:pt x="6118" y="4707"/>
                  </a:cubicBezTo>
                  <a:cubicBezTo>
                    <a:pt x="5379" y="5984"/>
                    <a:pt x="4034" y="6791"/>
                    <a:pt x="3631" y="8270"/>
                  </a:cubicBezTo>
                  <a:cubicBezTo>
                    <a:pt x="3496" y="8471"/>
                    <a:pt x="3227" y="8673"/>
                    <a:pt x="2958" y="8673"/>
                  </a:cubicBezTo>
                  <a:cubicBezTo>
                    <a:pt x="2870" y="8653"/>
                    <a:pt x="2789" y="8643"/>
                    <a:pt x="2714" y="8643"/>
                  </a:cubicBezTo>
                  <a:cubicBezTo>
                    <a:pt x="2053" y="8643"/>
                    <a:pt x="1895" y="9380"/>
                    <a:pt x="1412" y="9682"/>
                  </a:cubicBezTo>
                  <a:cubicBezTo>
                    <a:pt x="1278" y="10085"/>
                    <a:pt x="0" y="10488"/>
                    <a:pt x="1479" y="10824"/>
                  </a:cubicBezTo>
                  <a:cubicBezTo>
                    <a:pt x="1815" y="10824"/>
                    <a:pt x="1815" y="11362"/>
                    <a:pt x="1815" y="11698"/>
                  </a:cubicBezTo>
                  <a:cubicBezTo>
                    <a:pt x="4774" y="9547"/>
                    <a:pt x="6521" y="6522"/>
                    <a:pt x="7866" y="3228"/>
                  </a:cubicBezTo>
                  <a:cubicBezTo>
                    <a:pt x="8269" y="2152"/>
                    <a:pt x="8673" y="1076"/>
                    <a:pt x="9143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5" name="Google Shape;15105;p17"/>
            <p:cNvSpPr/>
            <p:nvPr/>
          </p:nvSpPr>
          <p:spPr>
            <a:xfrm>
              <a:off x="5373875" y="1073425"/>
              <a:ext cx="110950" cy="246250"/>
            </a:xfrm>
            <a:custGeom>
              <a:avLst/>
              <a:gdLst/>
              <a:ahLst/>
              <a:cxnLst/>
              <a:rect l="l" t="t" r="r" b="b"/>
              <a:pathLst>
                <a:path w="4438" h="9850" extrusionOk="0">
                  <a:moveTo>
                    <a:pt x="3093" y="0"/>
                  </a:moveTo>
                  <a:lnTo>
                    <a:pt x="2757" y="404"/>
                  </a:lnTo>
                  <a:cubicBezTo>
                    <a:pt x="2622" y="874"/>
                    <a:pt x="2891" y="1345"/>
                    <a:pt x="2488" y="1681"/>
                  </a:cubicBezTo>
                  <a:cubicBezTo>
                    <a:pt x="2085" y="2353"/>
                    <a:pt x="1681" y="3093"/>
                    <a:pt x="1412" y="3832"/>
                  </a:cubicBezTo>
                  <a:cubicBezTo>
                    <a:pt x="875" y="5782"/>
                    <a:pt x="471" y="7732"/>
                    <a:pt x="1" y="9748"/>
                  </a:cubicBezTo>
                  <a:cubicBezTo>
                    <a:pt x="68" y="9816"/>
                    <a:pt x="152" y="9849"/>
                    <a:pt x="227" y="9849"/>
                  </a:cubicBezTo>
                  <a:cubicBezTo>
                    <a:pt x="303" y="9849"/>
                    <a:pt x="370" y="9816"/>
                    <a:pt x="404" y="9748"/>
                  </a:cubicBezTo>
                  <a:cubicBezTo>
                    <a:pt x="875" y="8471"/>
                    <a:pt x="875" y="8471"/>
                    <a:pt x="2421" y="8202"/>
                  </a:cubicBezTo>
                  <a:lnTo>
                    <a:pt x="2824" y="8135"/>
                  </a:lnTo>
                  <a:cubicBezTo>
                    <a:pt x="3160" y="7664"/>
                    <a:pt x="3026" y="7328"/>
                    <a:pt x="2555" y="7059"/>
                  </a:cubicBezTo>
                  <a:cubicBezTo>
                    <a:pt x="2152" y="6858"/>
                    <a:pt x="2152" y="6387"/>
                    <a:pt x="2421" y="6118"/>
                  </a:cubicBezTo>
                  <a:cubicBezTo>
                    <a:pt x="2152" y="5513"/>
                    <a:pt x="1681" y="4774"/>
                    <a:pt x="2286" y="4303"/>
                  </a:cubicBezTo>
                  <a:cubicBezTo>
                    <a:pt x="3228" y="3698"/>
                    <a:pt x="3026" y="2689"/>
                    <a:pt x="3765" y="1883"/>
                  </a:cubicBezTo>
                  <a:cubicBezTo>
                    <a:pt x="4438" y="1076"/>
                    <a:pt x="4102" y="404"/>
                    <a:pt x="309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6" name="Google Shape;15106;p17"/>
            <p:cNvSpPr/>
            <p:nvPr/>
          </p:nvSpPr>
          <p:spPr>
            <a:xfrm>
              <a:off x="5474725" y="812400"/>
              <a:ext cx="115975" cy="165250"/>
            </a:xfrm>
            <a:custGeom>
              <a:avLst/>
              <a:gdLst/>
              <a:ahLst/>
              <a:cxnLst/>
              <a:rect l="l" t="t" r="r" b="b"/>
              <a:pathLst>
                <a:path w="4639" h="6610" extrusionOk="0">
                  <a:moveTo>
                    <a:pt x="509" y="1"/>
                  </a:moveTo>
                  <a:cubicBezTo>
                    <a:pt x="340" y="1"/>
                    <a:pt x="170" y="7"/>
                    <a:pt x="0" y="21"/>
                  </a:cubicBezTo>
                  <a:lnTo>
                    <a:pt x="3227" y="1164"/>
                  </a:lnTo>
                  <a:cubicBezTo>
                    <a:pt x="2420" y="2710"/>
                    <a:pt x="1748" y="4324"/>
                    <a:pt x="1143" y="6004"/>
                  </a:cubicBezTo>
                  <a:cubicBezTo>
                    <a:pt x="1102" y="6461"/>
                    <a:pt x="1265" y="6610"/>
                    <a:pt x="1507" y="6610"/>
                  </a:cubicBezTo>
                  <a:cubicBezTo>
                    <a:pt x="1657" y="6610"/>
                    <a:pt x="1837" y="6552"/>
                    <a:pt x="2017" y="6475"/>
                  </a:cubicBezTo>
                  <a:cubicBezTo>
                    <a:pt x="2261" y="6231"/>
                    <a:pt x="2257" y="5632"/>
                    <a:pt x="2623" y="5632"/>
                  </a:cubicBezTo>
                  <a:cubicBezTo>
                    <a:pt x="2761" y="5632"/>
                    <a:pt x="2951" y="5716"/>
                    <a:pt x="3227" y="5937"/>
                  </a:cubicBezTo>
                  <a:cubicBezTo>
                    <a:pt x="3328" y="6021"/>
                    <a:pt x="3437" y="6059"/>
                    <a:pt x="3538" y="6059"/>
                  </a:cubicBezTo>
                  <a:cubicBezTo>
                    <a:pt x="3841" y="6059"/>
                    <a:pt x="4068" y="5719"/>
                    <a:pt x="3765" y="5265"/>
                  </a:cubicBezTo>
                  <a:cubicBezTo>
                    <a:pt x="3093" y="4256"/>
                    <a:pt x="4101" y="4391"/>
                    <a:pt x="4437" y="4055"/>
                  </a:cubicBezTo>
                  <a:cubicBezTo>
                    <a:pt x="4236" y="3181"/>
                    <a:pt x="3765" y="2240"/>
                    <a:pt x="4639" y="1500"/>
                  </a:cubicBezTo>
                  <a:cubicBezTo>
                    <a:pt x="3491" y="533"/>
                    <a:pt x="2016" y="1"/>
                    <a:pt x="509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7" name="Google Shape;15107;p17"/>
            <p:cNvSpPr/>
            <p:nvPr/>
          </p:nvSpPr>
          <p:spPr>
            <a:xfrm>
              <a:off x="6093225" y="996550"/>
              <a:ext cx="131100" cy="126300"/>
            </a:xfrm>
            <a:custGeom>
              <a:avLst/>
              <a:gdLst/>
              <a:ahLst/>
              <a:cxnLst/>
              <a:rect l="l" t="t" r="r" b="b"/>
              <a:pathLst>
                <a:path w="5244" h="5052" extrusionOk="0">
                  <a:moveTo>
                    <a:pt x="3816" y="0"/>
                  </a:moveTo>
                  <a:cubicBezTo>
                    <a:pt x="3597" y="0"/>
                    <a:pt x="3376" y="39"/>
                    <a:pt x="3160" y="117"/>
                  </a:cubicBezTo>
                  <a:cubicBezTo>
                    <a:pt x="2757" y="1193"/>
                    <a:pt x="1614" y="1731"/>
                    <a:pt x="1076" y="2739"/>
                  </a:cubicBezTo>
                  <a:cubicBezTo>
                    <a:pt x="874" y="3008"/>
                    <a:pt x="941" y="3210"/>
                    <a:pt x="740" y="3613"/>
                  </a:cubicBezTo>
                  <a:cubicBezTo>
                    <a:pt x="538" y="4017"/>
                    <a:pt x="0" y="4420"/>
                    <a:pt x="404" y="4823"/>
                  </a:cubicBezTo>
                  <a:cubicBezTo>
                    <a:pt x="595" y="4987"/>
                    <a:pt x="798" y="5051"/>
                    <a:pt x="1002" y="5051"/>
                  </a:cubicBezTo>
                  <a:cubicBezTo>
                    <a:pt x="1301" y="5051"/>
                    <a:pt x="1603" y="4916"/>
                    <a:pt x="1883" y="4756"/>
                  </a:cubicBezTo>
                  <a:cubicBezTo>
                    <a:pt x="2958" y="3479"/>
                    <a:pt x="4034" y="2269"/>
                    <a:pt x="5109" y="1059"/>
                  </a:cubicBezTo>
                  <a:cubicBezTo>
                    <a:pt x="5177" y="924"/>
                    <a:pt x="5177" y="790"/>
                    <a:pt x="5244" y="655"/>
                  </a:cubicBezTo>
                  <a:cubicBezTo>
                    <a:pt x="4863" y="227"/>
                    <a:pt x="4347" y="0"/>
                    <a:pt x="3816" y="0"/>
                  </a:cubicBezTo>
                  <a:close/>
                </a:path>
              </a:pathLst>
            </a:custGeom>
            <a:solidFill>
              <a:srgbClr val="95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8" name="Google Shape;15108;p17"/>
            <p:cNvSpPr/>
            <p:nvPr/>
          </p:nvSpPr>
          <p:spPr>
            <a:xfrm>
              <a:off x="4375550" y="612900"/>
              <a:ext cx="363050" cy="63525"/>
            </a:xfrm>
            <a:custGeom>
              <a:avLst/>
              <a:gdLst/>
              <a:ahLst/>
              <a:cxnLst/>
              <a:rect l="l" t="t" r="r" b="b"/>
              <a:pathLst>
                <a:path w="14522" h="2541" extrusionOk="0">
                  <a:moveTo>
                    <a:pt x="0" y="1"/>
                  </a:moveTo>
                  <a:lnTo>
                    <a:pt x="0" y="1"/>
                  </a:lnTo>
                  <a:cubicBezTo>
                    <a:pt x="1815" y="673"/>
                    <a:pt x="3832" y="740"/>
                    <a:pt x="5782" y="1278"/>
                  </a:cubicBezTo>
                  <a:cubicBezTo>
                    <a:pt x="6051" y="1682"/>
                    <a:pt x="6521" y="1950"/>
                    <a:pt x="7059" y="2085"/>
                  </a:cubicBezTo>
                  <a:cubicBezTo>
                    <a:pt x="7980" y="2378"/>
                    <a:pt x="8953" y="2541"/>
                    <a:pt x="9929" y="2541"/>
                  </a:cubicBezTo>
                  <a:cubicBezTo>
                    <a:pt x="10521" y="2541"/>
                    <a:pt x="11114" y="2481"/>
                    <a:pt x="11698" y="2354"/>
                  </a:cubicBezTo>
                  <a:lnTo>
                    <a:pt x="14521" y="2354"/>
                  </a:lnTo>
                  <a:cubicBezTo>
                    <a:pt x="13851" y="1588"/>
                    <a:pt x="13011" y="1436"/>
                    <a:pt x="12121" y="1436"/>
                  </a:cubicBezTo>
                  <a:cubicBezTo>
                    <a:pt x="11761" y="1436"/>
                    <a:pt x="11393" y="1461"/>
                    <a:pt x="11026" y="1480"/>
                  </a:cubicBezTo>
                  <a:cubicBezTo>
                    <a:pt x="10524" y="1518"/>
                    <a:pt x="10000" y="1601"/>
                    <a:pt x="9505" y="1601"/>
                  </a:cubicBezTo>
                  <a:cubicBezTo>
                    <a:pt x="9137" y="1601"/>
                    <a:pt x="8786" y="1556"/>
                    <a:pt x="8471" y="1413"/>
                  </a:cubicBezTo>
                  <a:cubicBezTo>
                    <a:pt x="5715" y="68"/>
                    <a:pt x="2824" y="135"/>
                    <a:pt x="0" y="1"/>
                  </a:cubicBezTo>
                  <a:close/>
                </a:path>
              </a:pathLst>
            </a:custGeom>
            <a:solidFill>
              <a:srgbClr val="EDD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9" name="Google Shape;15109;p17"/>
            <p:cNvSpPr/>
            <p:nvPr/>
          </p:nvSpPr>
          <p:spPr>
            <a:xfrm>
              <a:off x="5819275" y="917225"/>
              <a:ext cx="250425" cy="99075"/>
            </a:xfrm>
            <a:custGeom>
              <a:avLst/>
              <a:gdLst/>
              <a:ahLst/>
              <a:cxnLst/>
              <a:rect l="l" t="t" r="r" b="b"/>
              <a:pathLst>
                <a:path w="10017" h="3963" extrusionOk="0">
                  <a:moveTo>
                    <a:pt x="3378" y="0"/>
                  </a:moveTo>
                  <a:cubicBezTo>
                    <a:pt x="2383" y="0"/>
                    <a:pt x="1743" y="548"/>
                    <a:pt x="1008" y="1879"/>
                  </a:cubicBezTo>
                  <a:cubicBezTo>
                    <a:pt x="672" y="2484"/>
                    <a:pt x="0" y="3156"/>
                    <a:pt x="874" y="3963"/>
                  </a:cubicBezTo>
                  <a:cubicBezTo>
                    <a:pt x="1748" y="3290"/>
                    <a:pt x="1950" y="2282"/>
                    <a:pt x="2420" y="1408"/>
                  </a:cubicBezTo>
                  <a:cubicBezTo>
                    <a:pt x="2606" y="803"/>
                    <a:pt x="3147" y="455"/>
                    <a:pt x="3730" y="455"/>
                  </a:cubicBezTo>
                  <a:cubicBezTo>
                    <a:pt x="3989" y="455"/>
                    <a:pt x="4256" y="524"/>
                    <a:pt x="4504" y="668"/>
                  </a:cubicBezTo>
                  <a:cubicBezTo>
                    <a:pt x="6066" y="1543"/>
                    <a:pt x="7801" y="1953"/>
                    <a:pt x="9602" y="1953"/>
                  </a:cubicBezTo>
                  <a:cubicBezTo>
                    <a:pt x="9740" y="1953"/>
                    <a:pt x="9878" y="1951"/>
                    <a:pt x="10017" y="1946"/>
                  </a:cubicBezTo>
                  <a:cubicBezTo>
                    <a:pt x="9815" y="1677"/>
                    <a:pt x="9546" y="1475"/>
                    <a:pt x="9210" y="1475"/>
                  </a:cubicBezTo>
                  <a:cubicBezTo>
                    <a:pt x="7798" y="1273"/>
                    <a:pt x="6387" y="870"/>
                    <a:pt x="5042" y="332"/>
                  </a:cubicBezTo>
                  <a:cubicBezTo>
                    <a:pt x="4380" y="119"/>
                    <a:pt x="3841" y="0"/>
                    <a:pt x="3378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0" name="Google Shape;15110;p17"/>
            <p:cNvSpPr/>
            <p:nvPr/>
          </p:nvSpPr>
          <p:spPr>
            <a:xfrm>
              <a:off x="6358775" y="1609150"/>
              <a:ext cx="105900" cy="272725"/>
            </a:xfrm>
            <a:custGeom>
              <a:avLst/>
              <a:gdLst/>
              <a:ahLst/>
              <a:cxnLst/>
              <a:rect l="l" t="t" r="r" b="b"/>
              <a:pathLst>
                <a:path w="4236" h="10909" extrusionOk="0">
                  <a:moveTo>
                    <a:pt x="3958" y="0"/>
                  </a:moveTo>
                  <a:cubicBezTo>
                    <a:pt x="3723" y="0"/>
                    <a:pt x="3473" y="131"/>
                    <a:pt x="3362" y="353"/>
                  </a:cubicBezTo>
                  <a:cubicBezTo>
                    <a:pt x="3698" y="622"/>
                    <a:pt x="3630" y="1026"/>
                    <a:pt x="3429" y="1429"/>
                  </a:cubicBezTo>
                  <a:cubicBezTo>
                    <a:pt x="2219" y="4051"/>
                    <a:pt x="1815" y="6942"/>
                    <a:pt x="269" y="9429"/>
                  </a:cubicBezTo>
                  <a:cubicBezTo>
                    <a:pt x="0" y="9967"/>
                    <a:pt x="336" y="10437"/>
                    <a:pt x="538" y="10908"/>
                  </a:cubicBezTo>
                  <a:cubicBezTo>
                    <a:pt x="807" y="9698"/>
                    <a:pt x="1546" y="8690"/>
                    <a:pt x="1950" y="7479"/>
                  </a:cubicBezTo>
                  <a:cubicBezTo>
                    <a:pt x="2689" y="5530"/>
                    <a:pt x="3025" y="3513"/>
                    <a:pt x="3899" y="1631"/>
                  </a:cubicBezTo>
                  <a:cubicBezTo>
                    <a:pt x="4168" y="1093"/>
                    <a:pt x="4236" y="555"/>
                    <a:pt x="4101" y="17"/>
                  </a:cubicBezTo>
                  <a:cubicBezTo>
                    <a:pt x="4055" y="6"/>
                    <a:pt x="4007" y="0"/>
                    <a:pt x="3958" y="0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1" name="Google Shape;15111;p17"/>
            <p:cNvSpPr/>
            <p:nvPr/>
          </p:nvSpPr>
          <p:spPr>
            <a:xfrm>
              <a:off x="6130200" y="2285200"/>
              <a:ext cx="87425" cy="211800"/>
            </a:xfrm>
            <a:custGeom>
              <a:avLst/>
              <a:gdLst/>
              <a:ahLst/>
              <a:cxnLst/>
              <a:rect l="l" t="t" r="r" b="b"/>
              <a:pathLst>
                <a:path w="3497" h="8472" extrusionOk="0">
                  <a:moveTo>
                    <a:pt x="3496" y="1"/>
                  </a:moveTo>
                  <a:lnTo>
                    <a:pt x="2084" y="135"/>
                  </a:lnTo>
                  <a:cubicBezTo>
                    <a:pt x="2353" y="404"/>
                    <a:pt x="2757" y="606"/>
                    <a:pt x="2488" y="1076"/>
                  </a:cubicBezTo>
                  <a:cubicBezTo>
                    <a:pt x="1748" y="2556"/>
                    <a:pt x="1143" y="4035"/>
                    <a:pt x="605" y="5581"/>
                  </a:cubicBezTo>
                  <a:cubicBezTo>
                    <a:pt x="202" y="6455"/>
                    <a:pt x="0" y="7463"/>
                    <a:pt x="0" y="8472"/>
                  </a:cubicBezTo>
                  <a:cubicBezTo>
                    <a:pt x="807" y="7598"/>
                    <a:pt x="1009" y="6455"/>
                    <a:pt x="1345" y="5446"/>
                  </a:cubicBezTo>
                  <a:cubicBezTo>
                    <a:pt x="2017" y="3564"/>
                    <a:pt x="3294" y="2018"/>
                    <a:pt x="3496" y="1"/>
                  </a:cubicBezTo>
                  <a:close/>
                </a:path>
              </a:pathLst>
            </a:custGeom>
            <a:solidFill>
              <a:srgbClr val="FB8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2" name="Google Shape;15112;p17"/>
            <p:cNvSpPr/>
            <p:nvPr/>
          </p:nvSpPr>
          <p:spPr>
            <a:xfrm>
              <a:off x="5150350" y="2855525"/>
              <a:ext cx="92450" cy="95275"/>
            </a:xfrm>
            <a:custGeom>
              <a:avLst/>
              <a:gdLst/>
              <a:ahLst/>
              <a:cxnLst/>
              <a:rect l="l" t="t" r="r" b="b"/>
              <a:pathLst>
                <a:path w="3698" h="3811" extrusionOk="0">
                  <a:moveTo>
                    <a:pt x="1922" y="1"/>
                  </a:moveTo>
                  <a:cubicBezTo>
                    <a:pt x="1471" y="1"/>
                    <a:pt x="1188" y="408"/>
                    <a:pt x="941" y="852"/>
                  </a:cubicBezTo>
                  <a:cubicBezTo>
                    <a:pt x="740" y="1323"/>
                    <a:pt x="605" y="1793"/>
                    <a:pt x="0" y="1861"/>
                  </a:cubicBezTo>
                  <a:cubicBezTo>
                    <a:pt x="605" y="2936"/>
                    <a:pt x="2017" y="2936"/>
                    <a:pt x="2891" y="3810"/>
                  </a:cubicBezTo>
                  <a:lnTo>
                    <a:pt x="3698" y="3810"/>
                  </a:lnTo>
                  <a:cubicBezTo>
                    <a:pt x="3698" y="3138"/>
                    <a:pt x="3698" y="2533"/>
                    <a:pt x="3698" y="1928"/>
                  </a:cubicBezTo>
                  <a:cubicBezTo>
                    <a:pt x="3500" y="1910"/>
                    <a:pt x="3306" y="1901"/>
                    <a:pt x="3117" y="1901"/>
                  </a:cubicBezTo>
                  <a:cubicBezTo>
                    <a:pt x="2598" y="1901"/>
                    <a:pt x="2106" y="1964"/>
                    <a:pt x="1614" y="2062"/>
                  </a:cubicBezTo>
                  <a:cubicBezTo>
                    <a:pt x="1479" y="1592"/>
                    <a:pt x="1614" y="1121"/>
                    <a:pt x="1950" y="718"/>
                  </a:cubicBezTo>
                  <a:cubicBezTo>
                    <a:pt x="2017" y="650"/>
                    <a:pt x="2286" y="650"/>
                    <a:pt x="2488" y="583"/>
                  </a:cubicBezTo>
                  <a:lnTo>
                    <a:pt x="2488" y="180"/>
                  </a:lnTo>
                  <a:cubicBezTo>
                    <a:pt x="2273" y="54"/>
                    <a:pt x="2086" y="1"/>
                    <a:pt x="1922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3" name="Google Shape;15113;p17"/>
            <p:cNvSpPr/>
            <p:nvPr/>
          </p:nvSpPr>
          <p:spPr>
            <a:xfrm>
              <a:off x="5456225" y="962500"/>
              <a:ext cx="73975" cy="102550"/>
            </a:xfrm>
            <a:custGeom>
              <a:avLst/>
              <a:gdLst/>
              <a:ahLst/>
              <a:cxnLst/>
              <a:rect l="l" t="t" r="r" b="b"/>
              <a:pathLst>
                <a:path w="2959" h="4102" extrusionOk="0">
                  <a:moveTo>
                    <a:pt x="1883" y="0"/>
                  </a:moveTo>
                  <a:cubicBezTo>
                    <a:pt x="740" y="1076"/>
                    <a:pt x="606" y="2689"/>
                    <a:pt x="1" y="4101"/>
                  </a:cubicBezTo>
                  <a:cubicBezTo>
                    <a:pt x="404" y="4101"/>
                    <a:pt x="942" y="4101"/>
                    <a:pt x="1144" y="3563"/>
                  </a:cubicBezTo>
                  <a:cubicBezTo>
                    <a:pt x="1261" y="3033"/>
                    <a:pt x="1328" y="2451"/>
                    <a:pt x="1976" y="2451"/>
                  </a:cubicBezTo>
                  <a:cubicBezTo>
                    <a:pt x="2067" y="2451"/>
                    <a:pt x="2170" y="2463"/>
                    <a:pt x="2287" y="2488"/>
                  </a:cubicBezTo>
                  <a:lnTo>
                    <a:pt x="2354" y="1681"/>
                  </a:lnTo>
                  <a:cubicBezTo>
                    <a:pt x="2555" y="1278"/>
                    <a:pt x="2959" y="1009"/>
                    <a:pt x="2757" y="471"/>
                  </a:cubicBezTo>
                  <a:cubicBezTo>
                    <a:pt x="2421" y="471"/>
                    <a:pt x="2085" y="269"/>
                    <a:pt x="188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4" name="Google Shape;15114;p17"/>
            <p:cNvSpPr/>
            <p:nvPr/>
          </p:nvSpPr>
          <p:spPr>
            <a:xfrm>
              <a:off x="6234400" y="2043175"/>
              <a:ext cx="68925" cy="149625"/>
            </a:xfrm>
            <a:custGeom>
              <a:avLst/>
              <a:gdLst/>
              <a:ahLst/>
              <a:cxnLst/>
              <a:rect l="l" t="t" r="r" b="b"/>
              <a:pathLst>
                <a:path w="2757" h="5985" extrusionOk="0">
                  <a:moveTo>
                    <a:pt x="2757" y="1"/>
                  </a:moveTo>
                  <a:lnTo>
                    <a:pt x="2757" y="1"/>
                  </a:lnTo>
                  <a:cubicBezTo>
                    <a:pt x="2421" y="68"/>
                    <a:pt x="2017" y="270"/>
                    <a:pt x="2017" y="606"/>
                  </a:cubicBezTo>
                  <a:cubicBezTo>
                    <a:pt x="1950" y="2220"/>
                    <a:pt x="740" y="3362"/>
                    <a:pt x="269" y="4774"/>
                  </a:cubicBezTo>
                  <a:cubicBezTo>
                    <a:pt x="0" y="5312"/>
                    <a:pt x="336" y="5581"/>
                    <a:pt x="605" y="5917"/>
                  </a:cubicBezTo>
                  <a:cubicBezTo>
                    <a:pt x="673" y="5917"/>
                    <a:pt x="807" y="5984"/>
                    <a:pt x="941" y="5984"/>
                  </a:cubicBezTo>
                  <a:cubicBezTo>
                    <a:pt x="1815" y="4035"/>
                    <a:pt x="2421" y="2085"/>
                    <a:pt x="2757" y="1"/>
                  </a:cubicBezTo>
                  <a:close/>
                </a:path>
              </a:pathLst>
            </a:custGeom>
            <a:solidFill>
              <a:srgbClr val="F7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5" name="Google Shape;15115;p17"/>
            <p:cNvSpPr/>
            <p:nvPr/>
          </p:nvSpPr>
          <p:spPr>
            <a:xfrm>
              <a:off x="5763800" y="1051150"/>
              <a:ext cx="53800" cy="84475"/>
            </a:xfrm>
            <a:custGeom>
              <a:avLst/>
              <a:gdLst/>
              <a:ahLst/>
              <a:cxnLst/>
              <a:rect l="l" t="t" r="r" b="b"/>
              <a:pathLst>
                <a:path w="2152" h="3379" extrusionOk="0">
                  <a:moveTo>
                    <a:pt x="1286" y="0"/>
                  </a:moveTo>
                  <a:cubicBezTo>
                    <a:pt x="1141" y="0"/>
                    <a:pt x="1034" y="81"/>
                    <a:pt x="1009" y="354"/>
                  </a:cubicBezTo>
                  <a:cubicBezTo>
                    <a:pt x="874" y="1429"/>
                    <a:pt x="0" y="2236"/>
                    <a:pt x="135" y="3379"/>
                  </a:cubicBezTo>
                  <a:cubicBezTo>
                    <a:pt x="1009" y="2438"/>
                    <a:pt x="1345" y="1160"/>
                    <a:pt x="2152" y="152"/>
                  </a:cubicBezTo>
                  <a:lnTo>
                    <a:pt x="2152" y="152"/>
                  </a:lnTo>
                  <a:cubicBezTo>
                    <a:pt x="2113" y="165"/>
                    <a:pt x="2072" y="170"/>
                    <a:pt x="2029" y="170"/>
                  </a:cubicBezTo>
                  <a:cubicBezTo>
                    <a:pt x="1790" y="170"/>
                    <a:pt x="1497" y="0"/>
                    <a:pt x="1286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6" name="Google Shape;15116;p17"/>
            <p:cNvSpPr/>
            <p:nvPr/>
          </p:nvSpPr>
          <p:spPr>
            <a:xfrm>
              <a:off x="5120100" y="2816300"/>
              <a:ext cx="35300" cy="84075"/>
            </a:xfrm>
            <a:custGeom>
              <a:avLst/>
              <a:gdLst/>
              <a:ahLst/>
              <a:cxnLst/>
              <a:rect l="l" t="t" r="r" b="b"/>
              <a:pathLst>
                <a:path w="1412" h="3363" extrusionOk="0">
                  <a:moveTo>
                    <a:pt x="1278" y="1"/>
                  </a:moveTo>
                  <a:lnTo>
                    <a:pt x="1278" y="1"/>
                  </a:lnTo>
                  <a:cubicBezTo>
                    <a:pt x="0" y="1682"/>
                    <a:pt x="0" y="2018"/>
                    <a:pt x="1278" y="3362"/>
                  </a:cubicBezTo>
                  <a:cubicBezTo>
                    <a:pt x="807" y="2287"/>
                    <a:pt x="1412" y="1144"/>
                    <a:pt x="1278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7" name="Google Shape;15117;p17"/>
            <p:cNvSpPr/>
            <p:nvPr/>
          </p:nvSpPr>
          <p:spPr>
            <a:xfrm>
              <a:off x="5422625" y="1226375"/>
              <a:ext cx="40350" cy="50425"/>
            </a:xfrm>
            <a:custGeom>
              <a:avLst/>
              <a:gdLst/>
              <a:ahLst/>
              <a:cxnLst/>
              <a:rect l="l" t="t" r="r" b="b"/>
              <a:pathLst>
                <a:path w="1614" h="2017" extrusionOk="0">
                  <a:moveTo>
                    <a:pt x="471" y="0"/>
                  </a:moveTo>
                  <a:cubicBezTo>
                    <a:pt x="0" y="269"/>
                    <a:pt x="0" y="874"/>
                    <a:pt x="471" y="1143"/>
                  </a:cubicBezTo>
                  <a:cubicBezTo>
                    <a:pt x="672" y="1345"/>
                    <a:pt x="874" y="1681"/>
                    <a:pt x="874" y="2017"/>
                  </a:cubicBezTo>
                  <a:cubicBezTo>
                    <a:pt x="1614" y="941"/>
                    <a:pt x="1614" y="941"/>
                    <a:pt x="538" y="336"/>
                  </a:cubicBezTo>
                  <a:cubicBezTo>
                    <a:pt x="471" y="336"/>
                    <a:pt x="471" y="135"/>
                    <a:pt x="471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8" name="Google Shape;15118;p17"/>
            <p:cNvSpPr/>
            <p:nvPr/>
          </p:nvSpPr>
          <p:spPr>
            <a:xfrm>
              <a:off x="5212525" y="2816300"/>
              <a:ext cx="40375" cy="42050"/>
            </a:xfrm>
            <a:custGeom>
              <a:avLst/>
              <a:gdLst/>
              <a:ahLst/>
              <a:cxnLst/>
              <a:rect l="l" t="t" r="r" b="b"/>
              <a:pathLst>
                <a:path w="1615" h="168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539" y="472"/>
                    <a:pt x="68" y="875"/>
                    <a:pt x="1" y="1682"/>
                  </a:cubicBezTo>
                  <a:cubicBezTo>
                    <a:pt x="875" y="1682"/>
                    <a:pt x="1009" y="875"/>
                    <a:pt x="1614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9" name="Google Shape;15119;p17"/>
            <p:cNvSpPr/>
            <p:nvPr/>
          </p:nvSpPr>
          <p:spPr>
            <a:xfrm>
              <a:off x="5252875" y="2940975"/>
              <a:ext cx="28600" cy="19900"/>
            </a:xfrm>
            <a:custGeom>
              <a:avLst/>
              <a:gdLst/>
              <a:ahLst/>
              <a:cxnLst/>
              <a:rect l="l" t="t" r="r" b="b"/>
              <a:pathLst>
                <a:path w="1144" h="796" extrusionOk="0">
                  <a:moveTo>
                    <a:pt x="719" y="0"/>
                  </a:moveTo>
                  <a:cubicBezTo>
                    <a:pt x="563" y="0"/>
                    <a:pt x="342" y="136"/>
                    <a:pt x="0" y="392"/>
                  </a:cubicBezTo>
                  <a:cubicBezTo>
                    <a:pt x="0" y="527"/>
                    <a:pt x="0" y="594"/>
                    <a:pt x="67" y="728"/>
                  </a:cubicBezTo>
                  <a:lnTo>
                    <a:pt x="1143" y="796"/>
                  </a:lnTo>
                  <a:cubicBezTo>
                    <a:pt x="1027" y="253"/>
                    <a:pt x="933" y="0"/>
                    <a:pt x="719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0" name="Google Shape;15120;p17"/>
            <p:cNvSpPr/>
            <p:nvPr/>
          </p:nvSpPr>
          <p:spPr>
            <a:xfrm>
              <a:off x="5515050" y="974250"/>
              <a:ext cx="28600" cy="30300"/>
            </a:xfrm>
            <a:custGeom>
              <a:avLst/>
              <a:gdLst/>
              <a:ahLst/>
              <a:cxnLst/>
              <a:rect l="l" t="t" r="r" b="b"/>
              <a:pathLst>
                <a:path w="1144" h="1212" extrusionOk="0">
                  <a:moveTo>
                    <a:pt x="404" y="1"/>
                  </a:moveTo>
                  <a:lnTo>
                    <a:pt x="404" y="1"/>
                  </a:lnTo>
                  <a:cubicBezTo>
                    <a:pt x="202" y="337"/>
                    <a:pt x="68" y="740"/>
                    <a:pt x="1" y="1211"/>
                  </a:cubicBezTo>
                  <a:cubicBezTo>
                    <a:pt x="471" y="875"/>
                    <a:pt x="1144" y="673"/>
                    <a:pt x="404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1" name="Google Shape;15121;p17"/>
            <p:cNvSpPr/>
            <p:nvPr/>
          </p:nvSpPr>
          <p:spPr>
            <a:xfrm>
              <a:off x="5817575" y="10246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808" y="1"/>
                  </a:moveTo>
                  <a:cubicBezTo>
                    <a:pt x="1" y="68"/>
                    <a:pt x="1" y="606"/>
                    <a:pt x="1" y="1211"/>
                  </a:cubicBezTo>
                  <a:lnTo>
                    <a:pt x="808" y="40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2" name="Google Shape;15122;p17"/>
            <p:cNvSpPr/>
            <p:nvPr/>
          </p:nvSpPr>
          <p:spPr>
            <a:xfrm>
              <a:off x="6360450" y="1880150"/>
              <a:ext cx="15150" cy="21875"/>
            </a:xfrm>
            <a:custGeom>
              <a:avLst/>
              <a:gdLst/>
              <a:ahLst/>
              <a:cxnLst/>
              <a:rect l="l" t="t" r="r" b="b"/>
              <a:pathLst>
                <a:path w="606" h="875" extrusionOk="0">
                  <a:moveTo>
                    <a:pt x="538" y="1"/>
                  </a:moveTo>
                  <a:lnTo>
                    <a:pt x="538" y="1"/>
                  </a:lnTo>
                  <a:cubicBezTo>
                    <a:pt x="202" y="135"/>
                    <a:pt x="0" y="539"/>
                    <a:pt x="135" y="875"/>
                  </a:cubicBezTo>
                  <a:cubicBezTo>
                    <a:pt x="404" y="740"/>
                    <a:pt x="605" y="337"/>
                    <a:pt x="538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3" name="Google Shape;15123;p17"/>
            <p:cNvSpPr/>
            <p:nvPr/>
          </p:nvSpPr>
          <p:spPr>
            <a:xfrm>
              <a:off x="5706650" y="2676800"/>
              <a:ext cx="13475" cy="8650"/>
            </a:xfrm>
            <a:custGeom>
              <a:avLst/>
              <a:gdLst/>
              <a:ahLst/>
              <a:cxnLst/>
              <a:rect l="l" t="t" r="r" b="b"/>
              <a:pathLst>
                <a:path w="539" h="346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141"/>
                    <a:pt x="187" y="346"/>
                    <a:pt x="325" y="346"/>
                  </a:cubicBezTo>
                  <a:cubicBezTo>
                    <a:pt x="386" y="346"/>
                    <a:pt x="456" y="306"/>
                    <a:pt x="539" y="2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4" name="Google Shape;15124;p17"/>
            <p:cNvSpPr/>
            <p:nvPr/>
          </p:nvSpPr>
          <p:spPr>
            <a:xfrm>
              <a:off x="5212525" y="2868400"/>
              <a:ext cx="5075" cy="3675"/>
            </a:xfrm>
            <a:custGeom>
              <a:avLst/>
              <a:gdLst/>
              <a:ahLst/>
              <a:cxnLst/>
              <a:rect l="l" t="t" r="r" b="b"/>
              <a:pathLst>
                <a:path w="203" h="147" extrusionOk="0">
                  <a:moveTo>
                    <a:pt x="1" y="1"/>
                  </a:moveTo>
                  <a:cubicBezTo>
                    <a:pt x="41" y="122"/>
                    <a:pt x="106" y="146"/>
                    <a:pt x="151" y="146"/>
                  </a:cubicBezTo>
                  <a:cubicBezTo>
                    <a:pt x="181" y="146"/>
                    <a:pt x="202" y="135"/>
                    <a:pt x="202" y="135"/>
                  </a:cubicBezTo>
                  <a:cubicBezTo>
                    <a:pt x="202" y="135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5" name="Google Shape;15125;p17"/>
            <p:cNvSpPr/>
            <p:nvPr/>
          </p:nvSpPr>
          <p:spPr>
            <a:xfrm>
              <a:off x="6353725" y="1902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337" y="1"/>
                  </a:moveTo>
                  <a:lnTo>
                    <a:pt x="337" y="1"/>
                  </a:lnTo>
                  <a:cubicBezTo>
                    <a:pt x="135" y="68"/>
                    <a:pt x="0" y="203"/>
                    <a:pt x="0" y="471"/>
                  </a:cubicBezTo>
                  <a:cubicBezTo>
                    <a:pt x="202" y="404"/>
                    <a:pt x="337" y="203"/>
                    <a:pt x="337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6" name="Google Shape;15126;p17"/>
            <p:cNvSpPr/>
            <p:nvPr/>
          </p:nvSpPr>
          <p:spPr>
            <a:xfrm>
              <a:off x="5585650" y="91375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0" y="1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7" name="Google Shape;15127;p17"/>
            <p:cNvSpPr/>
            <p:nvPr/>
          </p:nvSpPr>
          <p:spPr>
            <a:xfrm>
              <a:off x="4175550" y="2708750"/>
              <a:ext cx="297500" cy="247550"/>
            </a:xfrm>
            <a:custGeom>
              <a:avLst/>
              <a:gdLst/>
              <a:ahLst/>
              <a:cxnLst/>
              <a:rect l="l" t="t" r="r" b="b"/>
              <a:pathLst>
                <a:path w="11900" h="9902" extrusionOk="0">
                  <a:moveTo>
                    <a:pt x="4908" y="0"/>
                  </a:moveTo>
                  <a:cubicBezTo>
                    <a:pt x="4706" y="135"/>
                    <a:pt x="4437" y="269"/>
                    <a:pt x="4168" y="336"/>
                  </a:cubicBezTo>
                  <a:cubicBezTo>
                    <a:pt x="2219" y="336"/>
                    <a:pt x="1143" y="1479"/>
                    <a:pt x="672" y="3227"/>
                  </a:cubicBezTo>
                  <a:cubicBezTo>
                    <a:pt x="0" y="4908"/>
                    <a:pt x="403" y="6790"/>
                    <a:pt x="1748" y="8068"/>
                  </a:cubicBezTo>
                  <a:cubicBezTo>
                    <a:pt x="2863" y="9233"/>
                    <a:pt x="4435" y="9902"/>
                    <a:pt x="6034" y="9902"/>
                  </a:cubicBezTo>
                  <a:cubicBezTo>
                    <a:pt x="6557" y="9902"/>
                    <a:pt x="7083" y="9830"/>
                    <a:pt x="7597" y="9681"/>
                  </a:cubicBezTo>
                  <a:cubicBezTo>
                    <a:pt x="10152" y="9143"/>
                    <a:pt x="11899" y="6992"/>
                    <a:pt x="10488" y="3698"/>
                  </a:cubicBezTo>
                  <a:cubicBezTo>
                    <a:pt x="10152" y="2958"/>
                    <a:pt x="9412" y="2555"/>
                    <a:pt x="9210" y="1681"/>
                  </a:cubicBezTo>
                  <a:lnTo>
                    <a:pt x="6387" y="336"/>
                  </a:lnTo>
                  <a:cubicBezTo>
                    <a:pt x="6051" y="135"/>
                    <a:pt x="5580" y="68"/>
                    <a:pt x="5177" y="0"/>
                  </a:cubicBezTo>
                  <a:cubicBezTo>
                    <a:pt x="5143" y="34"/>
                    <a:pt x="5093" y="51"/>
                    <a:pt x="5042" y="51"/>
                  </a:cubicBezTo>
                  <a:cubicBezTo>
                    <a:pt x="4992" y="51"/>
                    <a:pt x="4941" y="34"/>
                    <a:pt x="49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8" name="Google Shape;15128;p17"/>
            <p:cNvSpPr/>
            <p:nvPr/>
          </p:nvSpPr>
          <p:spPr>
            <a:xfrm>
              <a:off x="3915025" y="2531875"/>
              <a:ext cx="386600" cy="255900"/>
            </a:xfrm>
            <a:custGeom>
              <a:avLst/>
              <a:gdLst/>
              <a:ahLst/>
              <a:cxnLst/>
              <a:rect l="l" t="t" r="r" b="b"/>
              <a:pathLst>
                <a:path w="15464" h="10236" extrusionOk="0">
                  <a:moveTo>
                    <a:pt x="14316" y="0"/>
                  </a:moveTo>
                  <a:cubicBezTo>
                    <a:pt x="13580" y="0"/>
                    <a:pt x="13195" y="643"/>
                    <a:pt x="12640" y="890"/>
                  </a:cubicBezTo>
                  <a:lnTo>
                    <a:pt x="12236" y="1159"/>
                  </a:lnTo>
                  <a:cubicBezTo>
                    <a:pt x="12035" y="1294"/>
                    <a:pt x="11766" y="1361"/>
                    <a:pt x="11564" y="1495"/>
                  </a:cubicBezTo>
                  <a:lnTo>
                    <a:pt x="11093" y="1630"/>
                  </a:lnTo>
                  <a:cubicBezTo>
                    <a:pt x="10892" y="1697"/>
                    <a:pt x="10757" y="1764"/>
                    <a:pt x="10556" y="1832"/>
                  </a:cubicBezTo>
                  <a:cubicBezTo>
                    <a:pt x="6992" y="3445"/>
                    <a:pt x="3631" y="5462"/>
                    <a:pt x="606" y="7949"/>
                  </a:cubicBezTo>
                  <a:cubicBezTo>
                    <a:pt x="1" y="9361"/>
                    <a:pt x="68" y="9697"/>
                    <a:pt x="1076" y="10235"/>
                  </a:cubicBezTo>
                  <a:cubicBezTo>
                    <a:pt x="1076" y="9496"/>
                    <a:pt x="1614" y="9227"/>
                    <a:pt x="2152" y="8890"/>
                  </a:cubicBezTo>
                  <a:cubicBezTo>
                    <a:pt x="3295" y="7949"/>
                    <a:pt x="5043" y="7748"/>
                    <a:pt x="5917" y="6672"/>
                  </a:cubicBezTo>
                  <a:cubicBezTo>
                    <a:pt x="7261" y="5058"/>
                    <a:pt x="9816" y="5260"/>
                    <a:pt x="10892" y="3311"/>
                  </a:cubicBezTo>
                  <a:cubicBezTo>
                    <a:pt x="12505" y="3311"/>
                    <a:pt x="13648" y="2033"/>
                    <a:pt x="15194" y="1764"/>
                  </a:cubicBezTo>
                  <a:cubicBezTo>
                    <a:pt x="15194" y="1630"/>
                    <a:pt x="15194" y="1563"/>
                    <a:pt x="15194" y="1361"/>
                  </a:cubicBezTo>
                  <a:cubicBezTo>
                    <a:pt x="15463" y="621"/>
                    <a:pt x="14858" y="420"/>
                    <a:pt x="14522" y="16"/>
                  </a:cubicBezTo>
                  <a:cubicBezTo>
                    <a:pt x="14450" y="5"/>
                    <a:pt x="14382" y="0"/>
                    <a:pt x="14316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9" name="Google Shape;15129;p17"/>
            <p:cNvSpPr/>
            <p:nvPr/>
          </p:nvSpPr>
          <p:spPr>
            <a:xfrm>
              <a:off x="4538575" y="2256725"/>
              <a:ext cx="363050" cy="124500"/>
            </a:xfrm>
            <a:custGeom>
              <a:avLst/>
              <a:gdLst/>
              <a:ahLst/>
              <a:cxnLst/>
              <a:rect l="l" t="t" r="r" b="b"/>
              <a:pathLst>
                <a:path w="14522" h="4980" extrusionOk="0">
                  <a:moveTo>
                    <a:pt x="7991" y="1"/>
                  </a:moveTo>
                  <a:cubicBezTo>
                    <a:pt x="7675" y="1"/>
                    <a:pt x="7382" y="129"/>
                    <a:pt x="7194" y="468"/>
                  </a:cubicBezTo>
                  <a:cubicBezTo>
                    <a:pt x="6735" y="1282"/>
                    <a:pt x="6084" y="1441"/>
                    <a:pt x="5386" y="1441"/>
                  </a:cubicBezTo>
                  <a:cubicBezTo>
                    <a:pt x="5163" y="1441"/>
                    <a:pt x="4935" y="1425"/>
                    <a:pt x="4706" y="1409"/>
                  </a:cubicBezTo>
                  <a:cubicBezTo>
                    <a:pt x="4431" y="1330"/>
                    <a:pt x="4155" y="1297"/>
                    <a:pt x="3879" y="1297"/>
                  </a:cubicBezTo>
                  <a:cubicBezTo>
                    <a:pt x="3684" y="1297"/>
                    <a:pt x="3489" y="1314"/>
                    <a:pt x="3294" y="1342"/>
                  </a:cubicBezTo>
                  <a:cubicBezTo>
                    <a:pt x="807" y="1745"/>
                    <a:pt x="0" y="2821"/>
                    <a:pt x="471" y="4972"/>
                  </a:cubicBezTo>
                  <a:cubicBezTo>
                    <a:pt x="534" y="4977"/>
                    <a:pt x="598" y="4979"/>
                    <a:pt x="661" y="4979"/>
                  </a:cubicBezTo>
                  <a:cubicBezTo>
                    <a:pt x="1470" y="4979"/>
                    <a:pt x="2258" y="4587"/>
                    <a:pt x="2757" y="3963"/>
                  </a:cubicBezTo>
                  <a:cubicBezTo>
                    <a:pt x="3883" y="3013"/>
                    <a:pt x="5064" y="2726"/>
                    <a:pt x="6281" y="2726"/>
                  </a:cubicBezTo>
                  <a:cubicBezTo>
                    <a:pt x="7389" y="2726"/>
                    <a:pt x="8528" y="2964"/>
                    <a:pt x="9681" y="3157"/>
                  </a:cubicBezTo>
                  <a:lnTo>
                    <a:pt x="10824" y="3157"/>
                  </a:lnTo>
                  <a:cubicBezTo>
                    <a:pt x="11183" y="3336"/>
                    <a:pt x="11631" y="3426"/>
                    <a:pt x="12069" y="3426"/>
                  </a:cubicBezTo>
                  <a:cubicBezTo>
                    <a:pt x="12288" y="3426"/>
                    <a:pt x="12505" y="3403"/>
                    <a:pt x="12706" y="3358"/>
                  </a:cubicBezTo>
                  <a:cubicBezTo>
                    <a:pt x="12818" y="3330"/>
                    <a:pt x="12935" y="3323"/>
                    <a:pt x="13053" y="3323"/>
                  </a:cubicBezTo>
                  <a:cubicBezTo>
                    <a:pt x="13197" y="3323"/>
                    <a:pt x="13342" y="3334"/>
                    <a:pt x="13480" y="3334"/>
                  </a:cubicBezTo>
                  <a:cubicBezTo>
                    <a:pt x="13777" y="3334"/>
                    <a:pt x="14040" y="3282"/>
                    <a:pt x="14185" y="2955"/>
                  </a:cubicBezTo>
                  <a:cubicBezTo>
                    <a:pt x="14522" y="2215"/>
                    <a:pt x="13917" y="1745"/>
                    <a:pt x="13379" y="1274"/>
                  </a:cubicBezTo>
                  <a:cubicBezTo>
                    <a:pt x="12776" y="913"/>
                    <a:pt x="12011" y="659"/>
                    <a:pt x="11277" y="659"/>
                  </a:cubicBezTo>
                  <a:cubicBezTo>
                    <a:pt x="11193" y="659"/>
                    <a:pt x="11109" y="662"/>
                    <a:pt x="11026" y="669"/>
                  </a:cubicBezTo>
                  <a:cubicBezTo>
                    <a:pt x="10934" y="653"/>
                    <a:pt x="10840" y="646"/>
                    <a:pt x="10743" y="646"/>
                  </a:cubicBezTo>
                  <a:cubicBezTo>
                    <a:pt x="10432" y="646"/>
                    <a:pt x="10100" y="712"/>
                    <a:pt x="9781" y="712"/>
                  </a:cubicBezTo>
                  <a:cubicBezTo>
                    <a:pt x="9396" y="712"/>
                    <a:pt x="9030" y="617"/>
                    <a:pt x="8740" y="199"/>
                  </a:cubicBezTo>
                  <a:cubicBezTo>
                    <a:pt x="8503" y="80"/>
                    <a:pt x="8240" y="1"/>
                    <a:pt x="799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0" name="Google Shape;15130;p17"/>
            <p:cNvSpPr/>
            <p:nvPr/>
          </p:nvSpPr>
          <p:spPr>
            <a:xfrm>
              <a:off x="4809175" y="2286275"/>
              <a:ext cx="416825" cy="98125"/>
            </a:xfrm>
            <a:custGeom>
              <a:avLst/>
              <a:gdLst/>
              <a:ahLst/>
              <a:cxnLst/>
              <a:rect l="l" t="t" r="r" b="b"/>
              <a:pathLst>
                <a:path w="16673" h="3925" extrusionOk="0">
                  <a:moveTo>
                    <a:pt x="4602" y="0"/>
                  </a:moveTo>
                  <a:cubicBezTo>
                    <a:pt x="3875" y="0"/>
                    <a:pt x="3148" y="88"/>
                    <a:pt x="2420" y="361"/>
                  </a:cubicBezTo>
                  <a:cubicBezTo>
                    <a:pt x="2555" y="832"/>
                    <a:pt x="3160" y="1033"/>
                    <a:pt x="3093" y="1639"/>
                  </a:cubicBezTo>
                  <a:lnTo>
                    <a:pt x="0" y="1975"/>
                  </a:lnTo>
                  <a:cubicBezTo>
                    <a:pt x="1412" y="2580"/>
                    <a:pt x="2958" y="2513"/>
                    <a:pt x="4504" y="2781"/>
                  </a:cubicBezTo>
                  <a:cubicBezTo>
                    <a:pt x="5081" y="1916"/>
                    <a:pt x="5861" y="1808"/>
                    <a:pt x="6672" y="1808"/>
                  </a:cubicBezTo>
                  <a:cubicBezTo>
                    <a:pt x="6939" y="1808"/>
                    <a:pt x="7210" y="1820"/>
                    <a:pt x="7478" y="1820"/>
                  </a:cubicBezTo>
                  <a:cubicBezTo>
                    <a:pt x="7723" y="1820"/>
                    <a:pt x="7966" y="1810"/>
                    <a:pt x="8202" y="1773"/>
                  </a:cubicBezTo>
                  <a:lnTo>
                    <a:pt x="8740" y="1773"/>
                  </a:lnTo>
                  <a:cubicBezTo>
                    <a:pt x="8815" y="1836"/>
                    <a:pt x="8944" y="1854"/>
                    <a:pt x="9096" y="1854"/>
                  </a:cubicBezTo>
                  <a:cubicBezTo>
                    <a:pt x="9308" y="1854"/>
                    <a:pt x="9564" y="1818"/>
                    <a:pt x="9781" y="1818"/>
                  </a:cubicBezTo>
                  <a:cubicBezTo>
                    <a:pt x="10241" y="1818"/>
                    <a:pt x="10522" y="1979"/>
                    <a:pt x="9815" y="2983"/>
                  </a:cubicBezTo>
                  <a:cubicBezTo>
                    <a:pt x="9748" y="3050"/>
                    <a:pt x="9748" y="3118"/>
                    <a:pt x="9681" y="3185"/>
                  </a:cubicBezTo>
                  <a:cubicBezTo>
                    <a:pt x="11967" y="3857"/>
                    <a:pt x="14320" y="3386"/>
                    <a:pt x="16605" y="3924"/>
                  </a:cubicBezTo>
                  <a:cubicBezTo>
                    <a:pt x="16673" y="3790"/>
                    <a:pt x="16673" y="3588"/>
                    <a:pt x="16605" y="3454"/>
                  </a:cubicBezTo>
                  <a:cubicBezTo>
                    <a:pt x="16404" y="3252"/>
                    <a:pt x="16202" y="3118"/>
                    <a:pt x="15933" y="2983"/>
                  </a:cubicBezTo>
                  <a:cubicBezTo>
                    <a:pt x="15395" y="2445"/>
                    <a:pt x="14790" y="1975"/>
                    <a:pt x="14118" y="1639"/>
                  </a:cubicBezTo>
                  <a:cubicBezTo>
                    <a:pt x="13715" y="1437"/>
                    <a:pt x="13446" y="1235"/>
                    <a:pt x="13042" y="1033"/>
                  </a:cubicBezTo>
                  <a:cubicBezTo>
                    <a:pt x="12947" y="986"/>
                    <a:pt x="12818" y="938"/>
                    <a:pt x="12704" y="938"/>
                  </a:cubicBezTo>
                  <a:cubicBezTo>
                    <a:pt x="12656" y="938"/>
                    <a:pt x="12611" y="947"/>
                    <a:pt x="12572" y="966"/>
                  </a:cubicBezTo>
                  <a:cubicBezTo>
                    <a:pt x="12168" y="966"/>
                    <a:pt x="12034" y="496"/>
                    <a:pt x="11698" y="496"/>
                  </a:cubicBezTo>
                  <a:cubicBezTo>
                    <a:pt x="10756" y="361"/>
                    <a:pt x="9815" y="294"/>
                    <a:pt x="8874" y="294"/>
                  </a:cubicBezTo>
                  <a:cubicBezTo>
                    <a:pt x="8786" y="297"/>
                    <a:pt x="8698" y="298"/>
                    <a:pt x="8611" y="298"/>
                  </a:cubicBezTo>
                  <a:cubicBezTo>
                    <a:pt x="7275" y="298"/>
                    <a:pt x="5939" y="0"/>
                    <a:pt x="4602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1" name="Google Shape;15131;p17"/>
            <p:cNvSpPr/>
            <p:nvPr/>
          </p:nvSpPr>
          <p:spPr>
            <a:xfrm>
              <a:off x="5239425" y="2301325"/>
              <a:ext cx="347925" cy="93150"/>
            </a:xfrm>
            <a:custGeom>
              <a:avLst/>
              <a:gdLst/>
              <a:ahLst/>
              <a:cxnLst/>
              <a:rect l="l" t="t" r="r" b="b"/>
              <a:pathLst>
                <a:path w="13917" h="3726" extrusionOk="0">
                  <a:moveTo>
                    <a:pt x="11782" y="0"/>
                  </a:moveTo>
                  <a:cubicBezTo>
                    <a:pt x="11192" y="0"/>
                    <a:pt x="10588" y="48"/>
                    <a:pt x="10017" y="95"/>
                  </a:cubicBezTo>
                  <a:cubicBezTo>
                    <a:pt x="9816" y="163"/>
                    <a:pt x="9547" y="230"/>
                    <a:pt x="9412" y="297"/>
                  </a:cubicBezTo>
                  <a:cubicBezTo>
                    <a:pt x="8507" y="376"/>
                    <a:pt x="7624" y="408"/>
                    <a:pt x="6737" y="408"/>
                  </a:cubicBezTo>
                  <a:cubicBezTo>
                    <a:pt x="6110" y="408"/>
                    <a:pt x="5481" y="392"/>
                    <a:pt x="4841" y="364"/>
                  </a:cubicBezTo>
                  <a:cubicBezTo>
                    <a:pt x="4488" y="347"/>
                    <a:pt x="4131" y="339"/>
                    <a:pt x="3771" y="339"/>
                  </a:cubicBezTo>
                  <a:cubicBezTo>
                    <a:pt x="2694" y="339"/>
                    <a:pt x="1597" y="415"/>
                    <a:pt x="538" y="566"/>
                  </a:cubicBezTo>
                  <a:cubicBezTo>
                    <a:pt x="337" y="700"/>
                    <a:pt x="202" y="835"/>
                    <a:pt x="68" y="969"/>
                  </a:cubicBezTo>
                  <a:cubicBezTo>
                    <a:pt x="0" y="1373"/>
                    <a:pt x="269" y="1507"/>
                    <a:pt x="538" y="1642"/>
                  </a:cubicBezTo>
                  <a:cubicBezTo>
                    <a:pt x="740" y="1709"/>
                    <a:pt x="874" y="1776"/>
                    <a:pt x="1076" y="1776"/>
                  </a:cubicBezTo>
                  <a:lnTo>
                    <a:pt x="2152" y="1776"/>
                  </a:lnTo>
                  <a:cubicBezTo>
                    <a:pt x="2353" y="1776"/>
                    <a:pt x="2622" y="1843"/>
                    <a:pt x="2824" y="1911"/>
                  </a:cubicBezTo>
                  <a:cubicBezTo>
                    <a:pt x="2958" y="1978"/>
                    <a:pt x="3160" y="1978"/>
                    <a:pt x="3295" y="1978"/>
                  </a:cubicBezTo>
                  <a:cubicBezTo>
                    <a:pt x="3698" y="1978"/>
                    <a:pt x="4034" y="1843"/>
                    <a:pt x="4437" y="1843"/>
                  </a:cubicBezTo>
                  <a:lnTo>
                    <a:pt x="4908" y="1843"/>
                  </a:lnTo>
                  <a:cubicBezTo>
                    <a:pt x="6521" y="2112"/>
                    <a:pt x="4774" y="3188"/>
                    <a:pt x="5379" y="3726"/>
                  </a:cubicBezTo>
                  <a:lnTo>
                    <a:pt x="6992" y="3726"/>
                  </a:lnTo>
                  <a:cubicBezTo>
                    <a:pt x="7473" y="3004"/>
                    <a:pt x="8008" y="2283"/>
                    <a:pt x="8933" y="2283"/>
                  </a:cubicBezTo>
                  <a:cubicBezTo>
                    <a:pt x="9043" y="2283"/>
                    <a:pt x="9157" y="2293"/>
                    <a:pt x="9278" y="2314"/>
                  </a:cubicBezTo>
                  <a:cubicBezTo>
                    <a:pt x="9619" y="2442"/>
                    <a:pt x="9960" y="2489"/>
                    <a:pt x="10284" y="2489"/>
                  </a:cubicBezTo>
                  <a:cubicBezTo>
                    <a:pt x="10471" y="2489"/>
                    <a:pt x="10652" y="2473"/>
                    <a:pt x="10824" y="2448"/>
                  </a:cubicBezTo>
                  <a:cubicBezTo>
                    <a:pt x="10959" y="2381"/>
                    <a:pt x="11093" y="2247"/>
                    <a:pt x="11227" y="2112"/>
                  </a:cubicBezTo>
                  <a:cubicBezTo>
                    <a:pt x="11272" y="1933"/>
                    <a:pt x="11407" y="1903"/>
                    <a:pt x="11551" y="1903"/>
                  </a:cubicBezTo>
                  <a:cubicBezTo>
                    <a:pt x="11623" y="1903"/>
                    <a:pt x="11698" y="1911"/>
                    <a:pt x="11765" y="1911"/>
                  </a:cubicBezTo>
                  <a:lnTo>
                    <a:pt x="12034" y="1911"/>
                  </a:lnTo>
                  <a:cubicBezTo>
                    <a:pt x="12169" y="1911"/>
                    <a:pt x="12370" y="1843"/>
                    <a:pt x="12505" y="1776"/>
                  </a:cubicBezTo>
                  <a:cubicBezTo>
                    <a:pt x="12841" y="1305"/>
                    <a:pt x="13917" y="1305"/>
                    <a:pt x="13379" y="297"/>
                  </a:cubicBezTo>
                  <a:cubicBezTo>
                    <a:pt x="13110" y="163"/>
                    <a:pt x="12841" y="95"/>
                    <a:pt x="12505" y="28"/>
                  </a:cubicBezTo>
                  <a:cubicBezTo>
                    <a:pt x="12268" y="8"/>
                    <a:pt x="12026" y="0"/>
                    <a:pt x="11782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2" name="Google Shape;15132;p17"/>
            <p:cNvSpPr/>
            <p:nvPr/>
          </p:nvSpPr>
          <p:spPr>
            <a:xfrm>
              <a:off x="5686875" y="2296975"/>
              <a:ext cx="208050" cy="69925"/>
            </a:xfrm>
            <a:custGeom>
              <a:avLst/>
              <a:gdLst/>
              <a:ahLst/>
              <a:cxnLst/>
              <a:rect l="l" t="t" r="r" b="b"/>
              <a:pathLst>
                <a:path w="8322" h="2797" extrusionOk="0">
                  <a:moveTo>
                    <a:pt x="7447" y="0"/>
                  </a:moveTo>
                  <a:cubicBezTo>
                    <a:pt x="7178" y="68"/>
                    <a:pt x="6909" y="135"/>
                    <a:pt x="6641" y="135"/>
                  </a:cubicBezTo>
                  <a:lnTo>
                    <a:pt x="6103" y="202"/>
                  </a:lnTo>
                  <a:cubicBezTo>
                    <a:pt x="5027" y="404"/>
                    <a:pt x="3951" y="538"/>
                    <a:pt x="2876" y="605"/>
                  </a:cubicBezTo>
                  <a:cubicBezTo>
                    <a:pt x="2692" y="600"/>
                    <a:pt x="2519" y="598"/>
                    <a:pt x="2357" y="598"/>
                  </a:cubicBezTo>
                  <a:cubicBezTo>
                    <a:pt x="388" y="598"/>
                    <a:pt x="0" y="1007"/>
                    <a:pt x="187" y="2622"/>
                  </a:cubicBezTo>
                  <a:lnTo>
                    <a:pt x="456" y="2757"/>
                  </a:lnTo>
                  <a:cubicBezTo>
                    <a:pt x="757" y="2784"/>
                    <a:pt x="1055" y="2797"/>
                    <a:pt x="1352" y="2797"/>
                  </a:cubicBezTo>
                  <a:cubicBezTo>
                    <a:pt x="3241" y="2797"/>
                    <a:pt x="5050" y="2290"/>
                    <a:pt x="6909" y="1883"/>
                  </a:cubicBezTo>
                  <a:cubicBezTo>
                    <a:pt x="7178" y="1479"/>
                    <a:pt x="7851" y="1547"/>
                    <a:pt x="8187" y="1143"/>
                  </a:cubicBezTo>
                  <a:cubicBezTo>
                    <a:pt x="8321" y="942"/>
                    <a:pt x="8321" y="740"/>
                    <a:pt x="8321" y="605"/>
                  </a:cubicBezTo>
                  <a:cubicBezTo>
                    <a:pt x="8187" y="202"/>
                    <a:pt x="7851" y="0"/>
                    <a:pt x="7447" y="0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3" name="Google Shape;15133;p17"/>
            <p:cNvSpPr/>
            <p:nvPr/>
          </p:nvSpPr>
          <p:spPr>
            <a:xfrm>
              <a:off x="4481425" y="2354025"/>
              <a:ext cx="144575" cy="100950"/>
            </a:xfrm>
            <a:custGeom>
              <a:avLst/>
              <a:gdLst/>
              <a:ahLst/>
              <a:cxnLst/>
              <a:rect l="l" t="t" r="r" b="b"/>
              <a:pathLst>
                <a:path w="5783" h="4038" extrusionOk="0">
                  <a:moveTo>
                    <a:pt x="4932" y="0"/>
                  </a:moveTo>
                  <a:cubicBezTo>
                    <a:pt x="4053" y="0"/>
                    <a:pt x="3464" y="752"/>
                    <a:pt x="2690" y="945"/>
                  </a:cubicBezTo>
                  <a:cubicBezTo>
                    <a:pt x="1547" y="1214"/>
                    <a:pt x="471" y="1550"/>
                    <a:pt x="1" y="2828"/>
                  </a:cubicBezTo>
                  <a:cubicBezTo>
                    <a:pt x="68" y="3500"/>
                    <a:pt x="606" y="3769"/>
                    <a:pt x="1009" y="4038"/>
                  </a:cubicBezTo>
                  <a:cubicBezTo>
                    <a:pt x="2354" y="3231"/>
                    <a:pt x="3228" y="1887"/>
                    <a:pt x="4841" y="1416"/>
                  </a:cubicBezTo>
                  <a:cubicBezTo>
                    <a:pt x="5446" y="1282"/>
                    <a:pt x="5782" y="542"/>
                    <a:pt x="5043" y="4"/>
                  </a:cubicBezTo>
                  <a:cubicBezTo>
                    <a:pt x="5005" y="2"/>
                    <a:pt x="4968" y="0"/>
                    <a:pt x="4932" y="0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4" name="Google Shape;15134;p17"/>
            <p:cNvSpPr/>
            <p:nvPr/>
          </p:nvSpPr>
          <p:spPr>
            <a:xfrm>
              <a:off x="4345300" y="2424625"/>
              <a:ext cx="163050" cy="78100"/>
            </a:xfrm>
            <a:custGeom>
              <a:avLst/>
              <a:gdLst/>
              <a:ahLst/>
              <a:cxnLst/>
              <a:rect l="l" t="t" r="r" b="b"/>
              <a:pathLst>
                <a:path w="6522" h="3124" extrusionOk="0">
                  <a:moveTo>
                    <a:pt x="5438" y="1"/>
                  </a:moveTo>
                  <a:cubicBezTo>
                    <a:pt x="3298" y="1"/>
                    <a:pt x="1302" y="998"/>
                    <a:pt x="0" y="2626"/>
                  </a:cubicBezTo>
                  <a:lnTo>
                    <a:pt x="135" y="2895"/>
                  </a:lnTo>
                  <a:cubicBezTo>
                    <a:pt x="279" y="2877"/>
                    <a:pt x="428" y="2868"/>
                    <a:pt x="580" y="2868"/>
                  </a:cubicBezTo>
                  <a:cubicBezTo>
                    <a:pt x="997" y="2868"/>
                    <a:pt x="1440" y="2931"/>
                    <a:pt x="1882" y="3029"/>
                  </a:cubicBezTo>
                  <a:cubicBezTo>
                    <a:pt x="2045" y="3094"/>
                    <a:pt x="2184" y="3124"/>
                    <a:pt x="2305" y="3124"/>
                  </a:cubicBezTo>
                  <a:cubicBezTo>
                    <a:pt x="2685" y="3124"/>
                    <a:pt x="2889" y="2832"/>
                    <a:pt x="3093" y="2424"/>
                  </a:cubicBezTo>
                  <a:cubicBezTo>
                    <a:pt x="3532" y="1740"/>
                    <a:pt x="4007" y="1269"/>
                    <a:pt x="4699" y="1269"/>
                  </a:cubicBezTo>
                  <a:cubicBezTo>
                    <a:pt x="4959" y="1269"/>
                    <a:pt x="5249" y="1336"/>
                    <a:pt x="5580" y="1483"/>
                  </a:cubicBezTo>
                  <a:cubicBezTo>
                    <a:pt x="5619" y="1508"/>
                    <a:pt x="5664" y="1519"/>
                    <a:pt x="5716" y="1519"/>
                  </a:cubicBezTo>
                  <a:cubicBezTo>
                    <a:pt x="5933" y="1519"/>
                    <a:pt x="6249" y="1323"/>
                    <a:pt x="6521" y="1214"/>
                  </a:cubicBezTo>
                  <a:cubicBezTo>
                    <a:pt x="6521" y="609"/>
                    <a:pt x="5849" y="474"/>
                    <a:pt x="5647" y="4"/>
                  </a:cubicBezTo>
                  <a:cubicBezTo>
                    <a:pt x="5578" y="2"/>
                    <a:pt x="5508" y="1"/>
                    <a:pt x="5438" y="1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5" name="Google Shape;15135;p17"/>
            <p:cNvSpPr/>
            <p:nvPr/>
          </p:nvSpPr>
          <p:spPr>
            <a:xfrm>
              <a:off x="5834100" y="2263925"/>
              <a:ext cx="119650" cy="80125"/>
            </a:xfrm>
            <a:custGeom>
              <a:avLst/>
              <a:gdLst/>
              <a:ahLst/>
              <a:cxnLst/>
              <a:rect l="l" t="t" r="r" b="b"/>
              <a:pathLst>
                <a:path w="4786" h="3205" extrusionOk="0">
                  <a:moveTo>
                    <a:pt x="3642" y="1"/>
                  </a:moveTo>
                  <a:cubicBezTo>
                    <a:pt x="3059" y="1"/>
                    <a:pt x="2462" y="311"/>
                    <a:pt x="1862" y="311"/>
                  </a:cubicBezTo>
                  <a:cubicBezTo>
                    <a:pt x="1716" y="311"/>
                    <a:pt x="1570" y="292"/>
                    <a:pt x="1424" y="247"/>
                  </a:cubicBezTo>
                  <a:cubicBezTo>
                    <a:pt x="1337" y="228"/>
                    <a:pt x="1254" y="219"/>
                    <a:pt x="1175" y="219"/>
                  </a:cubicBezTo>
                  <a:cubicBezTo>
                    <a:pt x="393" y="219"/>
                    <a:pt x="0" y="1085"/>
                    <a:pt x="550" y="2062"/>
                  </a:cubicBezTo>
                  <a:lnTo>
                    <a:pt x="953" y="2062"/>
                  </a:lnTo>
                  <a:cubicBezTo>
                    <a:pt x="1088" y="1860"/>
                    <a:pt x="1222" y="1726"/>
                    <a:pt x="1357" y="1659"/>
                  </a:cubicBezTo>
                  <a:cubicBezTo>
                    <a:pt x="1413" y="1647"/>
                    <a:pt x="1469" y="1642"/>
                    <a:pt x="1524" y="1642"/>
                  </a:cubicBezTo>
                  <a:cubicBezTo>
                    <a:pt x="1801" y="1642"/>
                    <a:pt x="2063" y="1782"/>
                    <a:pt x="2231" y="2062"/>
                  </a:cubicBezTo>
                  <a:cubicBezTo>
                    <a:pt x="2231" y="2062"/>
                    <a:pt x="2298" y="2062"/>
                    <a:pt x="2298" y="2196"/>
                  </a:cubicBezTo>
                  <a:cubicBezTo>
                    <a:pt x="2365" y="2264"/>
                    <a:pt x="2298" y="2331"/>
                    <a:pt x="2231" y="2465"/>
                  </a:cubicBezTo>
                  <a:cubicBezTo>
                    <a:pt x="2144" y="2465"/>
                    <a:pt x="2058" y="2464"/>
                    <a:pt x="1973" y="2464"/>
                  </a:cubicBezTo>
                  <a:cubicBezTo>
                    <a:pt x="1465" y="2464"/>
                    <a:pt x="1020" y="2513"/>
                    <a:pt x="1020" y="3205"/>
                  </a:cubicBezTo>
                  <a:lnTo>
                    <a:pt x="1693" y="3138"/>
                  </a:lnTo>
                  <a:cubicBezTo>
                    <a:pt x="1894" y="2970"/>
                    <a:pt x="2130" y="2970"/>
                    <a:pt x="2357" y="2970"/>
                  </a:cubicBezTo>
                  <a:cubicBezTo>
                    <a:pt x="2584" y="2970"/>
                    <a:pt x="2802" y="2970"/>
                    <a:pt x="2970" y="2801"/>
                  </a:cubicBezTo>
                  <a:lnTo>
                    <a:pt x="3710" y="2801"/>
                  </a:lnTo>
                  <a:cubicBezTo>
                    <a:pt x="4584" y="2533"/>
                    <a:pt x="4113" y="1659"/>
                    <a:pt x="4584" y="1188"/>
                  </a:cubicBezTo>
                  <a:cubicBezTo>
                    <a:pt x="4785" y="986"/>
                    <a:pt x="4785" y="583"/>
                    <a:pt x="4584" y="381"/>
                  </a:cubicBezTo>
                  <a:cubicBezTo>
                    <a:pt x="4275" y="94"/>
                    <a:pt x="3961" y="1"/>
                    <a:pt x="3642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6" name="Google Shape;15136;p17"/>
            <p:cNvSpPr/>
            <p:nvPr/>
          </p:nvSpPr>
          <p:spPr>
            <a:xfrm>
              <a:off x="5283125" y="2334375"/>
              <a:ext cx="121025" cy="60100"/>
            </a:xfrm>
            <a:custGeom>
              <a:avLst/>
              <a:gdLst/>
              <a:ahLst/>
              <a:cxnLst/>
              <a:rect l="l" t="t" r="r" b="b"/>
              <a:pathLst>
                <a:path w="4841" h="2404" extrusionOk="0">
                  <a:moveTo>
                    <a:pt x="3328" y="0"/>
                  </a:moveTo>
                  <a:cubicBezTo>
                    <a:pt x="3160" y="0"/>
                    <a:pt x="2992" y="17"/>
                    <a:pt x="2824" y="51"/>
                  </a:cubicBezTo>
                  <a:cubicBezTo>
                    <a:pt x="2790" y="118"/>
                    <a:pt x="2723" y="152"/>
                    <a:pt x="2647" y="152"/>
                  </a:cubicBezTo>
                  <a:cubicBezTo>
                    <a:pt x="2572" y="152"/>
                    <a:pt x="2488" y="118"/>
                    <a:pt x="2420" y="51"/>
                  </a:cubicBezTo>
                  <a:cubicBezTo>
                    <a:pt x="2084" y="252"/>
                    <a:pt x="1681" y="387"/>
                    <a:pt x="1210" y="454"/>
                  </a:cubicBezTo>
                  <a:cubicBezTo>
                    <a:pt x="0" y="656"/>
                    <a:pt x="135" y="1328"/>
                    <a:pt x="740" y="2068"/>
                  </a:cubicBezTo>
                  <a:cubicBezTo>
                    <a:pt x="908" y="2166"/>
                    <a:pt x="1082" y="2199"/>
                    <a:pt x="1259" y="2199"/>
                  </a:cubicBezTo>
                  <a:cubicBezTo>
                    <a:pt x="1652" y="2199"/>
                    <a:pt x="2058" y="2033"/>
                    <a:pt x="2445" y="2033"/>
                  </a:cubicBezTo>
                  <a:cubicBezTo>
                    <a:pt x="2720" y="2033"/>
                    <a:pt x="2984" y="2117"/>
                    <a:pt x="3227" y="2404"/>
                  </a:cubicBezTo>
                  <a:lnTo>
                    <a:pt x="3631" y="2404"/>
                  </a:lnTo>
                  <a:cubicBezTo>
                    <a:pt x="3832" y="2068"/>
                    <a:pt x="4034" y="1664"/>
                    <a:pt x="4236" y="1395"/>
                  </a:cubicBezTo>
                  <a:cubicBezTo>
                    <a:pt x="4841" y="521"/>
                    <a:pt x="4773" y="252"/>
                    <a:pt x="3832" y="51"/>
                  </a:cubicBezTo>
                  <a:cubicBezTo>
                    <a:pt x="3664" y="17"/>
                    <a:pt x="3496" y="0"/>
                    <a:pt x="3328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7" name="Google Shape;15137;p17"/>
            <p:cNvSpPr/>
            <p:nvPr/>
          </p:nvSpPr>
          <p:spPr>
            <a:xfrm>
              <a:off x="4274700" y="2490675"/>
              <a:ext cx="89100" cy="75225"/>
            </a:xfrm>
            <a:custGeom>
              <a:avLst/>
              <a:gdLst/>
              <a:ahLst/>
              <a:cxnLst/>
              <a:rect l="l" t="t" r="r" b="b"/>
              <a:pathLst>
                <a:path w="3564" h="3009" extrusionOk="0">
                  <a:moveTo>
                    <a:pt x="2322" y="0"/>
                  </a:moveTo>
                  <a:cubicBezTo>
                    <a:pt x="1725" y="0"/>
                    <a:pt x="1287" y="510"/>
                    <a:pt x="807" y="723"/>
                  </a:cubicBezTo>
                  <a:cubicBezTo>
                    <a:pt x="404" y="992"/>
                    <a:pt x="135" y="1395"/>
                    <a:pt x="68" y="1866"/>
                  </a:cubicBezTo>
                  <a:cubicBezTo>
                    <a:pt x="1" y="2471"/>
                    <a:pt x="606" y="2606"/>
                    <a:pt x="807" y="3009"/>
                  </a:cubicBezTo>
                  <a:cubicBezTo>
                    <a:pt x="1412" y="2942"/>
                    <a:pt x="1950" y="2673"/>
                    <a:pt x="2421" y="2337"/>
                  </a:cubicBezTo>
                  <a:cubicBezTo>
                    <a:pt x="3362" y="1799"/>
                    <a:pt x="3564" y="1127"/>
                    <a:pt x="2891" y="253"/>
                  </a:cubicBezTo>
                  <a:lnTo>
                    <a:pt x="2824" y="118"/>
                  </a:lnTo>
                  <a:cubicBezTo>
                    <a:pt x="2644" y="35"/>
                    <a:pt x="2477" y="0"/>
                    <a:pt x="2322" y="0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8" name="Google Shape;15138;p17"/>
            <p:cNvSpPr/>
            <p:nvPr/>
          </p:nvSpPr>
          <p:spPr>
            <a:xfrm>
              <a:off x="5511700" y="2329350"/>
              <a:ext cx="186575" cy="58400"/>
            </a:xfrm>
            <a:custGeom>
              <a:avLst/>
              <a:gdLst/>
              <a:ahLst/>
              <a:cxnLst/>
              <a:rect l="l" t="t" r="r" b="b"/>
              <a:pathLst>
                <a:path w="7463" h="2336" extrusionOk="0">
                  <a:moveTo>
                    <a:pt x="4370" y="1"/>
                  </a:moveTo>
                  <a:cubicBezTo>
                    <a:pt x="4169" y="1"/>
                    <a:pt x="3987" y="56"/>
                    <a:pt x="3832" y="184"/>
                  </a:cubicBezTo>
                  <a:cubicBezTo>
                    <a:pt x="2689" y="1126"/>
                    <a:pt x="1412" y="1058"/>
                    <a:pt x="269" y="1596"/>
                  </a:cubicBezTo>
                  <a:cubicBezTo>
                    <a:pt x="135" y="1731"/>
                    <a:pt x="68" y="1865"/>
                    <a:pt x="0" y="2067"/>
                  </a:cubicBezTo>
                  <a:lnTo>
                    <a:pt x="202" y="2336"/>
                  </a:lnTo>
                  <a:cubicBezTo>
                    <a:pt x="2622" y="2336"/>
                    <a:pt x="5110" y="2067"/>
                    <a:pt x="7463" y="1462"/>
                  </a:cubicBezTo>
                  <a:lnTo>
                    <a:pt x="7328" y="1462"/>
                  </a:lnTo>
                  <a:cubicBezTo>
                    <a:pt x="6404" y="973"/>
                    <a:pt x="5217" y="1"/>
                    <a:pt x="4370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9" name="Google Shape;15139;p17"/>
            <p:cNvSpPr/>
            <p:nvPr/>
          </p:nvSpPr>
          <p:spPr>
            <a:xfrm>
              <a:off x="5202450" y="2327850"/>
              <a:ext cx="95825" cy="62250"/>
            </a:xfrm>
            <a:custGeom>
              <a:avLst/>
              <a:gdLst/>
              <a:ahLst/>
              <a:cxnLst/>
              <a:rect l="l" t="t" r="r" b="b"/>
              <a:pathLst>
                <a:path w="3833" h="2490" extrusionOk="0">
                  <a:moveTo>
                    <a:pt x="971" y="0"/>
                  </a:moveTo>
                  <a:cubicBezTo>
                    <a:pt x="753" y="0"/>
                    <a:pt x="545" y="133"/>
                    <a:pt x="336" y="446"/>
                  </a:cubicBezTo>
                  <a:cubicBezTo>
                    <a:pt x="0" y="1051"/>
                    <a:pt x="269" y="1522"/>
                    <a:pt x="874" y="1925"/>
                  </a:cubicBezTo>
                  <a:lnTo>
                    <a:pt x="874" y="2261"/>
                  </a:lnTo>
                  <a:lnTo>
                    <a:pt x="2421" y="2329"/>
                  </a:lnTo>
                  <a:cubicBezTo>
                    <a:pt x="2617" y="2427"/>
                    <a:pt x="2814" y="2489"/>
                    <a:pt x="3011" y="2489"/>
                  </a:cubicBezTo>
                  <a:cubicBezTo>
                    <a:pt x="3083" y="2489"/>
                    <a:pt x="3155" y="2481"/>
                    <a:pt x="3227" y="2463"/>
                  </a:cubicBezTo>
                  <a:cubicBezTo>
                    <a:pt x="3832" y="1992"/>
                    <a:pt x="3362" y="1455"/>
                    <a:pt x="3295" y="984"/>
                  </a:cubicBezTo>
                  <a:cubicBezTo>
                    <a:pt x="3160" y="782"/>
                    <a:pt x="3026" y="648"/>
                    <a:pt x="2891" y="581"/>
                  </a:cubicBezTo>
                  <a:cubicBezTo>
                    <a:pt x="2757" y="513"/>
                    <a:pt x="2622" y="379"/>
                    <a:pt x="2488" y="312"/>
                  </a:cubicBezTo>
                  <a:lnTo>
                    <a:pt x="1614" y="312"/>
                  </a:lnTo>
                  <a:cubicBezTo>
                    <a:pt x="1386" y="117"/>
                    <a:pt x="1175" y="0"/>
                    <a:pt x="971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0" name="Google Shape;15140;p17"/>
            <p:cNvSpPr/>
            <p:nvPr/>
          </p:nvSpPr>
          <p:spPr>
            <a:xfrm>
              <a:off x="4928500" y="2324400"/>
              <a:ext cx="137825" cy="41500"/>
            </a:xfrm>
            <a:custGeom>
              <a:avLst/>
              <a:gdLst/>
              <a:ahLst/>
              <a:cxnLst/>
              <a:rect l="l" t="t" r="r" b="b"/>
              <a:pathLst>
                <a:path w="5513" h="1660" extrusionOk="0">
                  <a:moveTo>
                    <a:pt x="3080" y="0"/>
                  </a:moveTo>
                  <a:cubicBezTo>
                    <a:pt x="1948" y="0"/>
                    <a:pt x="854" y="460"/>
                    <a:pt x="0" y="1256"/>
                  </a:cubicBezTo>
                  <a:cubicBezTo>
                    <a:pt x="1614" y="1525"/>
                    <a:pt x="3227" y="1660"/>
                    <a:pt x="4908" y="1660"/>
                  </a:cubicBezTo>
                  <a:lnTo>
                    <a:pt x="4975" y="1593"/>
                  </a:lnTo>
                  <a:cubicBezTo>
                    <a:pt x="5513" y="315"/>
                    <a:pt x="4370" y="315"/>
                    <a:pt x="3698" y="46"/>
                  </a:cubicBezTo>
                  <a:cubicBezTo>
                    <a:pt x="3491" y="15"/>
                    <a:pt x="3285" y="0"/>
                    <a:pt x="3080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1" name="Google Shape;15141;p17"/>
            <p:cNvSpPr/>
            <p:nvPr/>
          </p:nvSpPr>
          <p:spPr>
            <a:xfrm>
              <a:off x="5402450" y="2344600"/>
              <a:ext cx="82375" cy="51550"/>
            </a:xfrm>
            <a:custGeom>
              <a:avLst/>
              <a:gdLst/>
              <a:ahLst/>
              <a:cxnLst/>
              <a:rect l="l" t="t" r="r" b="b"/>
              <a:pathLst>
                <a:path w="3295" h="2062" extrusionOk="0">
                  <a:moveTo>
                    <a:pt x="2415" y="1"/>
                  </a:moveTo>
                  <a:cubicBezTo>
                    <a:pt x="2198" y="1"/>
                    <a:pt x="1985" y="34"/>
                    <a:pt x="1748" y="112"/>
                  </a:cubicBezTo>
                  <a:cubicBezTo>
                    <a:pt x="1009" y="448"/>
                    <a:pt x="0" y="785"/>
                    <a:pt x="471" y="1995"/>
                  </a:cubicBezTo>
                  <a:lnTo>
                    <a:pt x="1278" y="2062"/>
                  </a:lnTo>
                  <a:cubicBezTo>
                    <a:pt x="1391" y="1911"/>
                    <a:pt x="1568" y="1823"/>
                    <a:pt x="1737" y="1823"/>
                  </a:cubicBezTo>
                  <a:cubicBezTo>
                    <a:pt x="1869" y="1823"/>
                    <a:pt x="1996" y="1877"/>
                    <a:pt x="2085" y="1995"/>
                  </a:cubicBezTo>
                  <a:lnTo>
                    <a:pt x="2891" y="1995"/>
                  </a:lnTo>
                  <a:cubicBezTo>
                    <a:pt x="3160" y="1793"/>
                    <a:pt x="3295" y="1457"/>
                    <a:pt x="3295" y="1121"/>
                  </a:cubicBezTo>
                  <a:cubicBezTo>
                    <a:pt x="3295" y="717"/>
                    <a:pt x="3160" y="314"/>
                    <a:pt x="2891" y="45"/>
                  </a:cubicBezTo>
                  <a:cubicBezTo>
                    <a:pt x="2724" y="17"/>
                    <a:pt x="2569" y="1"/>
                    <a:pt x="2415" y="1"/>
                  </a:cubicBezTo>
                  <a:close/>
                </a:path>
              </a:pathLst>
            </a:custGeom>
            <a:solidFill>
              <a:srgbClr val="76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2" name="Google Shape;15142;p17"/>
            <p:cNvSpPr/>
            <p:nvPr/>
          </p:nvSpPr>
          <p:spPr>
            <a:xfrm>
              <a:off x="4910725" y="2315250"/>
              <a:ext cx="110225" cy="40575"/>
            </a:xfrm>
            <a:custGeom>
              <a:avLst/>
              <a:gdLst/>
              <a:ahLst/>
              <a:cxnLst/>
              <a:rect l="l" t="t" r="r" b="b"/>
              <a:pathLst>
                <a:path w="4409" h="1623" extrusionOk="0">
                  <a:moveTo>
                    <a:pt x="557" y="0"/>
                  </a:moveTo>
                  <a:cubicBezTo>
                    <a:pt x="255" y="0"/>
                    <a:pt x="1" y="313"/>
                    <a:pt x="308" y="681"/>
                  </a:cubicBezTo>
                  <a:cubicBezTo>
                    <a:pt x="577" y="883"/>
                    <a:pt x="577" y="1286"/>
                    <a:pt x="375" y="1555"/>
                  </a:cubicBezTo>
                  <a:cubicBezTo>
                    <a:pt x="510" y="1622"/>
                    <a:pt x="577" y="1622"/>
                    <a:pt x="711" y="1622"/>
                  </a:cubicBezTo>
                  <a:cubicBezTo>
                    <a:pt x="2056" y="1622"/>
                    <a:pt x="3064" y="412"/>
                    <a:pt x="4409" y="412"/>
                  </a:cubicBezTo>
                  <a:cubicBezTo>
                    <a:pt x="4342" y="278"/>
                    <a:pt x="4073" y="9"/>
                    <a:pt x="4005" y="9"/>
                  </a:cubicBezTo>
                  <a:cubicBezTo>
                    <a:pt x="3434" y="143"/>
                    <a:pt x="2862" y="211"/>
                    <a:pt x="2299" y="211"/>
                  </a:cubicBezTo>
                  <a:cubicBezTo>
                    <a:pt x="1736" y="211"/>
                    <a:pt x="1182" y="143"/>
                    <a:pt x="644" y="9"/>
                  </a:cubicBezTo>
                  <a:cubicBezTo>
                    <a:pt x="615" y="3"/>
                    <a:pt x="586" y="0"/>
                    <a:pt x="557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3" name="Google Shape;15143;p17"/>
            <p:cNvSpPr/>
            <p:nvPr/>
          </p:nvSpPr>
          <p:spPr>
            <a:xfrm>
              <a:off x="4607475" y="2314625"/>
              <a:ext cx="173150" cy="39525"/>
            </a:xfrm>
            <a:custGeom>
              <a:avLst/>
              <a:gdLst/>
              <a:ahLst/>
              <a:cxnLst/>
              <a:rect l="l" t="t" r="r" b="b"/>
              <a:pathLst>
                <a:path w="6926" h="1581" extrusionOk="0">
                  <a:moveTo>
                    <a:pt x="3050" y="1"/>
                  </a:moveTo>
                  <a:cubicBezTo>
                    <a:pt x="1889" y="1"/>
                    <a:pt x="945" y="735"/>
                    <a:pt x="1" y="1580"/>
                  </a:cubicBezTo>
                  <a:cubicBezTo>
                    <a:pt x="807" y="1513"/>
                    <a:pt x="1547" y="1244"/>
                    <a:pt x="2286" y="841"/>
                  </a:cubicBezTo>
                  <a:cubicBezTo>
                    <a:pt x="2515" y="612"/>
                    <a:pt x="2805" y="477"/>
                    <a:pt x="3116" y="477"/>
                  </a:cubicBezTo>
                  <a:cubicBezTo>
                    <a:pt x="3262" y="477"/>
                    <a:pt x="3413" y="507"/>
                    <a:pt x="3564" y="572"/>
                  </a:cubicBezTo>
                  <a:cubicBezTo>
                    <a:pt x="4102" y="773"/>
                    <a:pt x="4656" y="824"/>
                    <a:pt x="5219" y="824"/>
                  </a:cubicBezTo>
                  <a:cubicBezTo>
                    <a:pt x="5782" y="824"/>
                    <a:pt x="6354" y="773"/>
                    <a:pt x="6925" y="773"/>
                  </a:cubicBezTo>
                  <a:cubicBezTo>
                    <a:pt x="6595" y="503"/>
                    <a:pt x="6211" y="461"/>
                    <a:pt x="5816" y="461"/>
                  </a:cubicBezTo>
                  <a:cubicBezTo>
                    <a:pt x="5635" y="461"/>
                    <a:pt x="5452" y="470"/>
                    <a:pt x="5270" y="470"/>
                  </a:cubicBezTo>
                  <a:cubicBezTo>
                    <a:pt x="4959" y="470"/>
                    <a:pt x="4653" y="444"/>
                    <a:pt x="4370" y="303"/>
                  </a:cubicBezTo>
                  <a:cubicBezTo>
                    <a:pt x="3897" y="92"/>
                    <a:pt x="3460" y="1"/>
                    <a:pt x="3050" y="1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4" name="Google Shape;15144;p17"/>
            <p:cNvSpPr/>
            <p:nvPr/>
          </p:nvSpPr>
          <p:spPr>
            <a:xfrm>
              <a:off x="5928500" y="2295300"/>
              <a:ext cx="70625" cy="40350"/>
            </a:xfrm>
            <a:custGeom>
              <a:avLst/>
              <a:gdLst/>
              <a:ahLst/>
              <a:cxnLst/>
              <a:rect l="l" t="t" r="r" b="b"/>
              <a:pathLst>
                <a:path w="2825" h="1614" extrusionOk="0">
                  <a:moveTo>
                    <a:pt x="808" y="0"/>
                  </a:moveTo>
                  <a:cubicBezTo>
                    <a:pt x="471" y="0"/>
                    <a:pt x="135" y="67"/>
                    <a:pt x="270" y="538"/>
                  </a:cubicBezTo>
                  <a:cubicBezTo>
                    <a:pt x="404" y="941"/>
                    <a:pt x="135" y="1210"/>
                    <a:pt x="1" y="1614"/>
                  </a:cubicBezTo>
                  <a:cubicBezTo>
                    <a:pt x="158" y="1591"/>
                    <a:pt x="316" y="1584"/>
                    <a:pt x="476" y="1584"/>
                  </a:cubicBezTo>
                  <a:cubicBezTo>
                    <a:pt x="795" y="1584"/>
                    <a:pt x="1118" y="1614"/>
                    <a:pt x="1438" y="1614"/>
                  </a:cubicBezTo>
                  <a:cubicBezTo>
                    <a:pt x="1917" y="1614"/>
                    <a:pt x="2387" y="1546"/>
                    <a:pt x="2824" y="1210"/>
                  </a:cubicBezTo>
                  <a:cubicBezTo>
                    <a:pt x="2421" y="941"/>
                    <a:pt x="2018" y="807"/>
                    <a:pt x="1547" y="740"/>
                  </a:cubicBezTo>
                  <a:cubicBezTo>
                    <a:pt x="1009" y="740"/>
                    <a:pt x="875" y="404"/>
                    <a:pt x="808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5" name="Google Shape;15145;p17"/>
            <p:cNvSpPr/>
            <p:nvPr/>
          </p:nvSpPr>
          <p:spPr>
            <a:xfrm>
              <a:off x="5262950" y="2378200"/>
              <a:ext cx="100875" cy="17950"/>
            </a:xfrm>
            <a:custGeom>
              <a:avLst/>
              <a:gdLst/>
              <a:ahLst/>
              <a:cxnLst/>
              <a:rect l="l" t="t" r="r" b="b"/>
              <a:pathLst>
                <a:path w="4035" h="718" extrusionOk="0">
                  <a:moveTo>
                    <a:pt x="3137" y="0"/>
                  </a:moveTo>
                  <a:cubicBezTo>
                    <a:pt x="2916" y="0"/>
                    <a:pt x="2646" y="115"/>
                    <a:pt x="2219" y="315"/>
                  </a:cubicBezTo>
                  <a:cubicBezTo>
                    <a:pt x="2174" y="337"/>
                    <a:pt x="2122" y="344"/>
                    <a:pt x="2065" y="344"/>
                  </a:cubicBezTo>
                  <a:cubicBezTo>
                    <a:pt x="1950" y="344"/>
                    <a:pt x="1816" y="315"/>
                    <a:pt x="1681" y="315"/>
                  </a:cubicBezTo>
                  <a:cubicBezTo>
                    <a:pt x="1547" y="180"/>
                    <a:pt x="1379" y="113"/>
                    <a:pt x="1219" y="113"/>
                  </a:cubicBezTo>
                  <a:cubicBezTo>
                    <a:pt x="1059" y="113"/>
                    <a:pt x="908" y="180"/>
                    <a:pt x="807" y="315"/>
                  </a:cubicBezTo>
                  <a:lnTo>
                    <a:pt x="1" y="315"/>
                  </a:lnTo>
                  <a:cubicBezTo>
                    <a:pt x="639" y="651"/>
                    <a:pt x="1312" y="718"/>
                    <a:pt x="1992" y="718"/>
                  </a:cubicBezTo>
                  <a:cubicBezTo>
                    <a:pt x="2446" y="718"/>
                    <a:pt x="2903" y="688"/>
                    <a:pt x="3357" y="688"/>
                  </a:cubicBezTo>
                  <a:cubicBezTo>
                    <a:pt x="3584" y="688"/>
                    <a:pt x="3810" y="695"/>
                    <a:pt x="4034" y="718"/>
                  </a:cubicBezTo>
                  <a:cubicBezTo>
                    <a:pt x="3646" y="214"/>
                    <a:pt x="3438" y="0"/>
                    <a:pt x="3137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6" name="Google Shape;15146;p17"/>
            <p:cNvSpPr/>
            <p:nvPr/>
          </p:nvSpPr>
          <p:spPr>
            <a:xfrm>
              <a:off x="4599075" y="2767500"/>
              <a:ext cx="48775" cy="82450"/>
            </a:xfrm>
            <a:custGeom>
              <a:avLst/>
              <a:gdLst/>
              <a:ahLst/>
              <a:cxnLst/>
              <a:rect l="l" t="t" r="r" b="b"/>
              <a:pathLst>
                <a:path w="1951" h="3298" extrusionOk="0">
                  <a:moveTo>
                    <a:pt x="1869" y="1"/>
                  </a:moveTo>
                  <a:cubicBezTo>
                    <a:pt x="807" y="1"/>
                    <a:pt x="789" y="1290"/>
                    <a:pt x="68" y="1684"/>
                  </a:cubicBezTo>
                  <a:cubicBezTo>
                    <a:pt x="1" y="2222"/>
                    <a:pt x="1" y="2760"/>
                    <a:pt x="1" y="3297"/>
                  </a:cubicBezTo>
                  <a:lnTo>
                    <a:pt x="1950" y="3"/>
                  </a:lnTo>
                  <a:cubicBezTo>
                    <a:pt x="1922" y="2"/>
                    <a:pt x="1895" y="1"/>
                    <a:pt x="1869" y="1"/>
                  </a:cubicBezTo>
                  <a:close/>
                </a:path>
              </a:pathLst>
            </a:custGeom>
            <a:solidFill>
              <a:srgbClr val="FBC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7" name="Google Shape;15147;p17"/>
            <p:cNvSpPr/>
            <p:nvPr/>
          </p:nvSpPr>
          <p:spPr>
            <a:xfrm>
              <a:off x="4918400" y="2759175"/>
              <a:ext cx="33650" cy="38675"/>
            </a:xfrm>
            <a:custGeom>
              <a:avLst/>
              <a:gdLst/>
              <a:ahLst/>
              <a:cxnLst/>
              <a:rect l="l" t="t" r="r" b="b"/>
              <a:pathLst>
                <a:path w="1346" h="1547" extrusionOk="0">
                  <a:moveTo>
                    <a:pt x="68" y="0"/>
                  </a:moveTo>
                  <a:cubicBezTo>
                    <a:pt x="1" y="1009"/>
                    <a:pt x="606" y="1345"/>
                    <a:pt x="1345" y="1546"/>
                  </a:cubicBezTo>
                  <a:cubicBezTo>
                    <a:pt x="1278" y="740"/>
                    <a:pt x="673" y="336"/>
                    <a:pt x="68" y="0"/>
                  </a:cubicBezTo>
                  <a:close/>
                </a:path>
              </a:pathLst>
            </a:custGeom>
            <a:solidFill>
              <a:srgbClr val="FCD8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8" name="Google Shape;15148;p17"/>
            <p:cNvSpPr/>
            <p:nvPr/>
          </p:nvSpPr>
          <p:spPr>
            <a:xfrm>
              <a:off x="5474725" y="2363550"/>
              <a:ext cx="40350" cy="31375"/>
            </a:xfrm>
            <a:custGeom>
              <a:avLst/>
              <a:gdLst/>
              <a:ahLst/>
              <a:cxnLst/>
              <a:rect l="l" t="t" r="r" b="b"/>
              <a:pathLst>
                <a:path w="1614" h="1255" extrusionOk="0">
                  <a:moveTo>
                    <a:pt x="678" y="1"/>
                  </a:moveTo>
                  <a:cubicBezTo>
                    <a:pt x="496" y="1"/>
                    <a:pt x="279" y="133"/>
                    <a:pt x="0" y="497"/>
                  </a:cubicBezTo>
                  <a:lnTo>
                    <a:pt x="0" y="1237"/>
                  </a:lnTo>
                  <a:cubicBezTo>
                    <a:pt x="220" y="1237"/>
                    <a:pt x="440" y="1254"/>
                    <a:pt x="651" y="1254"/>
                  </a:cubicBezTo>
                  <a:cubicBezTo>
                    <a:pt x="1019" y="1254"/>
                    <a:pt x="1357" y="1200"/>
                    <a:pt x="1614" y="901"/>
                  </a:cubicBezTo>
                  <a:lnTo>
                    <a:pt x="1614" y="833"/>
                  </a:lnTo>
                  <a:cubicBezTo>
                    <a:pt x="1293" y="604"/>
                    <a:pt x="1066" y="1"/>
                    <a:pt x="67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9" name="Google Shape;15149;p17"/>
            <p:cNvSpPr/>
            <p:nvPr/>
          </p:nvSpPr>
          <p:spPr>
            <a:xfrm>
              <a:off x="4304950" y="2703775"/>
              <a:ext cx="30275" cy="13825"/>
            </a:xfrm>
            <a:custGeom>
              <a:avLst/>
              <a:gdLst/>
              <a:ahLst/>
              <a:cxnLst/>
              <a:rect l="l" t="t" r="r" b="b"/>
              <a:pathLst>
                <a:path w="1211" h="553" extrusionOk="0">
                  <a:moveTo>
                    <a:pt x="468" y="1"/>
                  </a:moveTo>
                  <a:cubicBezTo>
                    <a:pt x="336" y="1"/>
                    <a:pt x="183" y="57"/>
                    <a:pt x="1" y="199"/>
                  </a:cubicBezTo>
                  <a:cubicBezTo>
                    <a:pt x="279" y="422"/>
                    <a:pt x="650" y="553"/>
                    <a:pt x="998" y="553"/>
                  </a:cubicBezTo>
                  <a:cubicBezTo>
                    <a:pt x="1070" y="553"/>
                    <a:pt x="1142" y="547"/>
                    <a:pt x="1211" y="535"/>
                  </a:cubicBezTo>
                  <a:cubicBezTo>
                    <a:pt x="976" y="301"/>
                    <a:pt x="774" y="1"/>
                    <a:pt x="468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0" name="Google Shape;15150;p17"/>
            <p:cNvSpPr/>
            <p:nvPr/>
          </p:nvSpPr>
          <p:spPr>
            <a:xfrm>
              <a:off x="5878075" y="2335175"/>
              <a:ext cx="31975" cy="9300"/>
            </a:xfrm>
            <a:custGeom>
              <a:avLst/>
              <a:gdLst/>
              <a:ahLst/>
              <a:cxnLst/>
              <a:rect l="l" t="t" r="r" b="b"/>
              <a:pathLst>
                <a:path w="1279" h="372" extrusionOk="0">
                  <a:moveTo>
                    <a:pt x="771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82" y="366"/>
                    <a:pt x="162" y="372"/>
                    <a:pt x="243" y="372"/>
                  </a:cubicBezTo>
                  <a:cubicBezTo>
                    <a:pt x="629" y="372"/>
                    <a:pt x="1000" y="241"/>
                    <a:pt x="1278" y="19"/>
                  </a:cubicBezTo>
                  <a:cubicBezTo>
                    <a:pt x="1107" y="19"/>
                    <a:pt x="936" y="1"/>
                    <a:pt x="771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1" name="Google Shape;15151;p17"/>
            <p:cNvSpPr/>
            <p:nvPr/>
          </p:nvSpPr>
          <p:spPr>
            <a:xfrm>
              <a:off x="5434375" y="2387675"/>
              <a:ext cx="21875" cy="8475"/>
            </a:xfrm>
            <a:custGeom>
              <a:avLst/>
              <a:gdLst/>
              <a:ahLst/>
              <a:cxnLst/>
              <a:rect l="l" t="t" r="r" b="b"/>
              <a:pathLst>
                <a:path w="875" h="339" extrusionOk="0">
                  <a:moveTo>
                    <a:pt x="448" y="1"/>
                  </a:moveTo>
                  <a:cubicBezTo>
                    <a:pt x="292" y="1"/>
                    <a:pt x="146" y="121"/>
                    <a:pt x="1" y="339"/>
                  </a:cubicBezTo>
                  <a:lnTo>
                    <a:pt x="875" y="272"/>
                  </a:lnTo>
                  <a:cubicBezTo>
                    <a:pt x="721" y="87"/>
                    <a:pt x="581" y="1"/>
                    <a:pt x="44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2" name="Google Shape;15152;p17"/>
            <p:cNvSpPr/>
            <p:nvPr/>
          </p:nvSpPr>
          <p:spPr>
            <a:xfrm>
              <a:off x="4777225" y="1875125"/>
              <a:ext cx="1203400" cy="454025"/>
            </a:xfrm>
            <a:custGeom>
              <a:avLst/>
              <a:gdLst/>
              <a:ahLst/>
              <a:cxnLst/>
              <a:rect l="l" t="t" r="r" b="b"/>
              <a:pathLst>
                <a:path w="48136" h="18161" extrusionOk="0">
                  <a:moveTo>
                    <a:pt x="46052" y="13311"/>
                  </a:moveTo>
                  <a:lnTo>
                    <a:pt x="46119" y="13379"/>
                  </a:lnTo>
                  <a:cubicBezTo>
                    <a:pt x="46253" y="13379"/>
                    <a:pt x="46386" y="13445"/>
                    <a:pt x="46454" y="13512"/>
                  </a:cubicBezTo>
                  <a:lnTo>
                    <a:pt x="46454" y="13512"/>
                  </a:lnTo>
                  <a:cubicBezTo>
                    <a:pt x="46406" y="13465"/>
                    <a:pt x="46326" y="13418"/>
                    <a:pt x="46236" y="13418"/>
                  </a:cubicBezTo>
                  <a:cubicBezTo>
                    <a:pt x="46198" y="13418"/>
                    <a:pt x="46158" y="13426"/>
                    <a:pt x="46119" y="13446"/>
                  </a:cubicBezTo>
                  <a:lnTo>
                    <a:pt x="46052" y="13311"/>
                  </a:lnTo>
                  <a:close/>
                  <a:moveTo>
                    <a:pt x="30253" y="0"/>
                  </a:moveTo>
                  <a:cubicBezTo>
                    <a:pt x="29715" y="538"/>
                    <a:pt x="29245" y="1210"/>
                    <a:pt x="28304" y="1210"/>
                  </a:cubicBezTo>
                  <a:cubicBezTo>
                    <a:pt x="28169" y="1210"/>
                    <a:pt x="29110" y="1412"/>
                    <a:pt x="28640" y="1815"/>
                  </a:cubicBezTo>
                  <a:cubicBezTo>
                    <a:pt x="28371" y="2084"/>
                    <a:pt x="27968" y="2151"/>
                    <a:pt x="27564" y="2151"/>
                  </a:cubicBezTo>
                  <a:cubicBezTo>
                    <a:pt x="27394" y="2118"/>
                    <a:pt x="27240" y="2101"/>
                    <a:pt x="27099" y="2101"/>
                  </a:cubicBezTo>
                  <a:cubicBezTo>
                    <a:pt x="26401" y="2101"/>
                    <a:pt x="26029" y="2512"/>
                    <a:pt x="25749" y="3294"/>
                  </a:cubicBezTo>
                  <a:cubicBezTo>
                    <a:pt x="25621" y="3615"/>
                    <a:pt x="25462" y="3783"/>
                    <a:pt x="25294" y="3783"/>
                  </a:cubicBezTo>
                  <a:cubicBezTo>
                    <a:pt x="25110" y="3783"/>
                    <a:pt x="24916" y="3582"/>
                    <a:pt x="24741" y="3160"/>
                  </a:cubicBezTo>
                  <a:cubicBezTo>
                    <a:pt x="24741" y="3093"/>
                    <a:pt x="24404" y="3093"/>
                    <a:pt x="24203" y="3025"/>
                  </a:cubicBezTo>
                  <a:cubicBezTo>
                    <a:pt x="23985" y="2916"/>
                    <a:pt x="23781" y="2872"/>
                    <a:pt x="23588" y="2872"/>
                  </a:cubicBezTo>
                  <a:cubicBezTo>
                    <a:pt x="22946" y="2872"/>
                    <a:pt x="22418" y="3357"/>
                    <a:pt x="21850" y="3563"/>
                  </a:cubicBezTo>
                  <a:cubicBezTo>
                    <a:pt x="20505" y="4437"/>
                    <a:pt x="19161" y="5177"/>
                    <a:pt x="17749" y="5849"/>
                  </a:cubicBezTo>
                  <a:cubicBezTo>
                    <a:pt x="17547" y="5916"/>
                    <a:pt x="17413" y="5983"/>
                    <a:pt x="17211" y="6118"/>
                  </a:cubicBezTo>
                  <a:cubicBezTo>
                    <a:pt x="16673" y="6454"/>
                    <a:pt x="16135" y="6656"/>
                    <a:pt x="15530" y="6925"/>
                  </a:cubicBezTo>
                  <a:cubicBezTo>
                    <a:pt x="14253" y="7530"/>
                    <a:pt x="12976" y="8135"/>
                    <a:pt x="11766" y="8807"/>
                  </a:cubicBezTo>
                  <a:cubicBezTo>
                    <a:pt x="11026" y="9345"/>
                    <a:pt x="10219" y="9681"/>
                    <a:pt x="9413" y="10017"/>
                  </a:cubicBezTo>
                  <a:cubicBezTo>
                    <a:pt x="9278" y="10084"/>
                    <a:pt x="9076" y="10152"/>
                    <a:pt x="8942" y="10219"/>
                  </a:cubicBezTo>
                  <a:cubicBezTo>
                    <a:pt x="6791" y="11496"/>
                    <a:pt x="4303" y="12236"/>
                    <a:pt x="2219" y="13647"/>
                  </a:cubicBezTo>
                  <a:cubicBezTo>
                    <a:pt x="1883" y="14521"/>
                    <a:pt x="1144" y="15127"/>
                    <a:pt x="270" y="15328"/>
                  </a:cubicBezTo>
                  <a:cubicBezTo>
                    <a:pt x="68" y="15395"/>
                    <a:pt x="1" y="15597"/>
                    <a:pt x="1" y="15799"/>
                  </a:cubicBezTo>
                  <a:cubicBezTo>
                    <a:pt x="202" y="16471"/>
                    <a:pt x="942" y="16000"/>
                    <a:pt x="1278" y="16404"/>
                  </a:cubicBezTo>
                  <a:lnTo>
                    <a:pt x="3698" y="16874"/>
                  </a:lnTo>
                  <a:cubicBezTo>
                    <a:pt x="5782" y="17211"/>
                    <a:pt x="7866" y="17076"/>
                    <a:pt x="9950" y="17278"/>
                  </a:cubicBezTo>
                  <a:cubicBezTo>
                    <a:pt x="11093" y="17278"/>
                    <a:pt x="12236" y="17412"/>
                    <a:pt x="13379" y="17614"/>
                  </a:cubicBezTo>
                  <a:cubicBezTo>
                    <a:pt x="13446" y="17681"/>
                    <a:pt x="13530" y="17715"/>
                    <a:pt x="13606" y="17715"/>
                  </a:cubicBezTo>
                  <a:cubicBezTo>
                    <a:pt x="13682" y="17715"/>
                    <a:pt x="13749" y="17681"/>
                    <a:pt x="13782" y="17614"/>
                  </a:cubicBezTo>
                  <a:lnTo>
                    <a:pt x="14186" y="17614"/>
                  </a:lnTo>
                  <a:cubicBezTo>
                    <a:pt x="14869" y="18037"/>
                    <a:pt x="15583" y="18161"/>
                    <a:pt x="16306" y="18161"/>
                  </a:cubicBezTo>
                  <a:cubicBezTo>
                    <a:pt x="17078" y="18161"/>
                    <a:pt x="17859" y="18019"/>
                    <a:pt x="18623" y="17950"/>
                  </a:cubicBezTo>
                  <a:lnTo>
                    <a:pt x="23463" y="17950"/>
                  </a:lnTo>
                  <a:cubicBezTo>
                    <a:pt x="25077" y="17547"/>
                    <a:pt x="26690" y="17748"/>
                    <a:pt x="28304" y="17614"/>
                  </a:cubicBezTo>
                  <a:cubicBezTo>
                    <a:pt x="28774" y="16942"/>
                    <a:pt x="29447" y="17009"/>
                    <a:pt x="30119" y="16874"/>
                  </a:cubicBezTo>
                  <a:cubicBezTo>
                    <a:pt x="33346" y="16269"/>
                    <a:pt x="36774" y="16673"/>
                    <a:pt x="40001" y="15664"/>
                  </a:cubicBezTo>
                  <a:cubicBezTo>
                    <a:pt x="40405" y="15463"/>
                    <a:pt x="40875" y="15328"/>
                    <a:pt x="41346" y="15127"/>
                  </a:cubicBezTo>
                  <a:cubicBezTo>
                    <a:pt x="41548" y="15059"/>
                    <a:pt x="41749" y="14992"/>
                    <a:pt x="41884" y="14925"/>
                  </a:cubicBezTo>
                  <a:cubicBezTo>
                    <a:pt x="42301" y="14646"/>
                    <a:pt x="42783" y="14496"/>
                    <a:pt x="43263" y="14496"/>
                  </a:cubicBezTo>
                  <a:cubicBezTo>
                    <a:pt x="43478" y="14496"/>
                    <a:pt x="43692" y="14526"/>
                    <a:pt x="43901" y="14589"/>
                  </a:cubicBezTo>
                  <a:lnTo>
                    <a:pt x="44438" y="14589"/>
                  </a:lnTo>
                  <a:cubicBezTo>
                    <a:pt x="44976" y="14454"/>
                    <a:pt x="45514" y="14387"/>
                    <a:pt x="45985" y="14253"/>
                  </a:cubicBezTo>
                  <a:cubicBezTo>
                    <a:pt x="46186" y="14185"/>
                    <a:pt x="46321" y="14051"/>
                    <a:pt x="46455" y="13916"/>
                  </a:cubicBezTo>
                  <a:lnTo>
                    <a:pt x="46455" y="13513"/>
                  </a:lnTo>
                  <a:cubicBezTo>
                    <a:pt x="46657" y="13446"/>
                    <a:pt x="46791" y="13311"/>
                    <a:pt x="47195" y="13177"/>
                  </a:cubicBezTo>
                  <a:cubicBezTo>
                    <a:pt x="47531" y="13042"/>
                    <a:pt x="48136" y="13042"/>
                    <a:pt x="48001" y="12505"/>
                  </a:cubicBezTo>
                  <a:cubicBezTo>
                    <a:pt x="47948" y="12239"/>
                    <a:pt x="47833" y="12163"/>
                    <a:pt x="47695" y="12163"/>
                  </a:cubicBezTo>
                  <a:cubicBezTo>
                    <a:pt x="47506" y="12163"/>
                    <a:pt x="47275" y="12309"/>
                    <a:pt x="47112" y="12309"/>
                  </a:cubicBezTo>
                  <a:cubicBezTo>
                    <a:pt x="47094" y="12309"/>
                    <a:pt x="47077" y="12307"/>
                    <a:pt x="47060" y="12303"/>
                  </a:cubicBezTo>
                  <a:cubicBezTo>
                    <a:pt x="46971" y="12303"/>
                    <a:pt x="46873" y="12310"/>
                    <a:pt x="46779" y="12310"/>
                  </a:cubicBezTo>
                  <a:cubicBezTo>
                    <a:pt x="46590" y="12310"/>
                    <a:pt x="46410" y="12281"/>
                    <a:pt x="46321" y="12101"/>
                  </a:cubicBezTo>
                  <a:cubicBezTo>
                    <a:pt x="46097" y="11525"/>
                    <a:pt x="45827" y="11360"/>
                    <a:pt x="45512" y="11360"/>
                  </a:cubicBezTo>
                  <a:cubicBezTo>
                    <a:pt x="45164" y="11360"/>
                    <a:pt x="44762" y="11560"/>
                    <a:pt x="44304" y="11631"/>
                  </a:cubicBezTo>
                  <a:cubicBezTo>
                    <a:pt x="43027" y="11832"/>
                    <a:pt x="43564" y="11900"/>
                    <a:pt x="44102" y="12437"/>
                  </a:cubicBezTo>
                  <a:cubicBezTo>
                    <a:pt x="44340" y="12794"/>
                    <a:pt x="44053" y="13413"/>
                    <a:pt x="43704" y="13413"/>
                  </a:cubicBezTo>
                  <a:cubicBezTo>
                    <a:pt x="43658" y="13413"/>
                    <a:pt x="43611" y="13402"/>
                    <a:pt x="43564" y="13379"/>
                  </a:cubicBezTo>
                  <a:cubicBezTo>
                    <a:pt x="43263" y="13209"/>
                    <a:pt x="43004" y="13140"/>
                    <a:pt x="42770" y="13140"/>
                  </a:cubicBezTo>
                  <a:cubicBezTo>
                    <a:pt x="42171" y="13140"/>
                    <a:pt x="41744" y="13597"/>
                    <a:pt x="41211" y="13984"/>
                  </a:cubicBezTo>
                  <a:cubicBezTo>
                    <a:pt x="41480" y="13244"/>
                    <a:pt x="40539" y="12639"/>
                    <a:pt x="41211" y="11967"/>
                  </a:cubicBezTo>
                  <a:cubicBezTo>
                    <a:pt x="41077" y="11832"/>
                    <a:pt x="40875" y="11631"/>
                    <a:pt x="40741" y="11631"/>
                  </a:cubicBezTo>
                  <a:cubicBezTo>
                    <a:pt x="40540" y="11656"/>
                    <a:pt x="40343" y="11667"/>
                    <a:pt x="40148" y="11667"/>
                  </a:cubicBezTo>
                  <a:cubicBezTo>
                    <a:pt x="38251" y="11667"/>
                    <a:pt x="36599" y="10566"/>
                    <a:pt x="34892" y="10017"/>
                  </a:cubicBezTo>
                  <a:cubicBezTo>
                    <a:pt x="33951" y="9681"/>
                    <a:pt x="33211" y="9076"/>
                    <a:pt x="33547" y="8000"/>
                  </a:cubicBezTo>
                  <a:cubicBezTo>
                    <a:pt x="33629" y="7592"/>
                    <a:pt x="33537" y="7531"/>
                    <a:pt x="33377" y="7531"/>
                  </a:cubicBezTo>
                  <a:cubicBezTo>
                    <a:pt x="33309" y="7531"/>
                    <a:pt x="33228" y="7542"/>
                    <a:pt x="33144" y="7542"/>
                  </a:cubicBezTo>
                  <a:cubicBezTo>
                    <a:pt x="33100" y="7542"/>
                    <a:pt x="33055" y="7539"/>
                    <a:pt x="33010" y="7530"/>
                  </a:cubicBezTo>
                  <a:cubicBezTo>
                    <a:pt x="32673" y="7395"/>
                    <a:pt x="32203" y="7664"/>
                    <a:pt x="32203" y="6925"/>
                  </a:cubicBezTo>
                  <a:lnTo>
                    <a:pt x="32203" y="6925"/>
                  </a:lnTo>
                  <a:cubicBezTo>
                    <a:pt x="32396" y="6980"/>
                    <a:pt x="32565" y="7005"/>
                    <a:pt x="32714" y="7005"/>
                  </a:cubicBezTo>
                  <a:cubicBezTo>
                    <a:pt x="33654" y="7005"/>
                    <a:pt x="33786" y="6008"/>
                    <a:pt x="34018" y="5311"/>
                  </a:cubicBezTo>
                  <a:cubicBezTo>
                    <a:pt x="34421" y="4168"/>
                    <a:pt x="33279" y="2622"/>
                    <a:pt x="31531" y="1681"/>
                  </a:cubicBezTo>
                  <a:cubicBezTo>
                    <a:pt x="31732" y="1210"/>
                    <a:pt x="32539" y="1076"/>
                    <a:pt x="32472" y="336"/>
                  </a:cubicBezTo>
                  <a:cubicBezTo>
                    <a:pt x="32347" y="284"/>
                    <a:pt x="32220" y="264"/>
                    <a:pt x="32093" y="264"/>
                  </a:cubicBezTo>
                  <a:cubicBezTo>
                    <a:pt x="31692" y="264"/>
                    <a:pt x="31291" y="462"/>
                    <a:pt x="30935" y="462"/>
                  </a:cubicBezTo>
                  <a:cubicBezTo>
                    <a:pt x="30678" y="462"/>
                    <a:pt x="30444" y="358"/>
                    <a:pt x="3025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3" name="Google Shape;15153;p17"/>
            <p:cNvSpPr/>
            <p:nvPr/>
          </p:nvSpPr>
          <p:spPr>
            <a:xfrm>
              <a:off x="5636075" y="1892625"/>
              <a:ext cx="394975" cy="252650"/>
            </a:xfrm>
            <a:custGeom>
              <a:avLst/>
              <a:gdLst/>
              <a:ahLst/>
              <a:cxnLst/>
              <a:rect l="l" t="t" r="r" b="b"/>
              <a:pathLst>
                <a:path w="15799" h="10106" extrusionOk="0">
                  <a:moveTo>
                    <a:pt x="9515" y="0"/>
                  </a:moveTo>
                  <a:cubicBezTo>
                    <a:pt x="9258" y="0"/>
                    <a:pt x="8999" y="14"/>
                    <a:pt x="8740" y="40"/>
                  </a:cubicBezTo>
                  <a:cubicBezTo>
                    <a:pt x="6723" y="309"/>
                    <a:pt x="4841" y="1048"/>
                    <a:pt x="3160" y="2124"/>
                  </a:cubicBezTo>
                  <a:cubicBezTo>
                    <a:pt x="1412" y="3132"/>
                    <a:pt x="269" y="4880"/>
                    <a:pt x="135" y="6897"/>
                  </a:cubicBezTo>
                  <a:cubicBezTo>
                    <a:pt x="0" y="7368"/>
                    <a:pt x="202" y="7905"/>
                    <a:pt x="605" y="8242"/>
                  </a:cubicBezTo>
                  <a:cubicBezTo>
                    <a:pt x="1843" y="9303"/>
                    <a:pt x="3185" y="10106"/>
                    <a:pt x="4675" y="10106"/>
                  </a:cubicBezTo>
                  <a:cubicBezTo>
                    <a:pt x="4884" y="10106"/>
                    <a:pt x="5096" y="10090"/>
                    <a:pt x="5311" y="10057"/>
                  </a:cubicBezTo>
                  <a:lnTo>
                    <a:pt x="6320" y="10057"/>
                  </a:lnTo>
                  <a:cubicBezTo>
                    <a:pt x="8673" y="9721"/>
                    <a:pt x="11026" y="9519"/>
                    <a:pt x="12908" y="7973"/>
                  </a:cubicBezTo>
                  <a:cubicBezTo>
                    <a:pt x="15126" y="6157"/>
                    <a:pt x="15799" y="2460"/>
                    <a:pt x="12572" y="779"/>
                  </a:cubicBezTo>
                  <a:cubicBezTo>
                    <a:pt x="11649" y="236"/>
                    <a:pt x="10595" y="0"/>
                    <a:pt x="9515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4" name="Google Shape;15154;p17"/>
            <p:cNvSpPr/>
            <p:nvPr/>
          </p:nvSpPr>
          <p:spPr>
            <a:xfrm>
              <a:off x="5056225" y="1755775"/>
              <a:ext cx="564750" cy="349150"/>
            </a:xfrm>
            <a:custGeom>
              <a:avLst/>
              <a:gdLst/>
              <a:ahLst/>
              <a:cxnLst/>
              <a:rect l="l" t="t" r="r" b="b"/>
              <a:pathLst>
                <a:path w="22590" h="13966" extrusionOk="0">
                  <a:moveTo>
                    <a:pt x="21446" y="1"/>
                  </a:moveTo>
                  <a:lnTo>
                    <a:pt x="21446" y="1"/>
                  </a:lnTo>
                  <a:cubicBezTo>
                    <a:pt x="21110" y="270"/>
                    <a:pt x="20908" y="808"/>
                    <a:pt x="20438" y="1009"/>
                  </a:cubicBezTo>
                  <a:cubicBezTo>
                    <a:pt x="20371" y="1077"/>
                    <a:pt x="20287" y="1110"/>
                    <a:pt x="20211" y="1110"/>
                  </a:cubicBezTo>
                  <a:cubicBezTo>
                    <a:pt x="20135" y="1110"/>
                    <a:pt x="20068" y="1077"/>
                    <a:pt x="20034" y="1009"/>
                  </a:cubicBezTo>
                  <a:cubicBezTo>
                    <a:pt x="19698" y="1009"/>
                    <a:pt x="19362" y="875"/>
                    <a:pt x="19160" y="606"/>
                  </a:cubicBezTo>
                  <a:cubicBezTo>
                    <a:pt x="18904" y="389"/>
                    <a:pt x="18677" y="305"/>
                    <a:pt x="18468" y="305"/>
                  </a:cubicBezTo>
                  <a:cubicBezTo>
                    <a:pt x="17965" y="305"/>
                    <a:pt x="17571" y="792"/>
                    <a:pt x="17144" y="1077"/>
                  </a:cubicBezTo>
                  <a:cubicBezTo>
                    <a:pt x="16134" y="1708"/>
                    <a:pt x="15302" y="2635"/>
                    <a:pt x="14036" y="2635"/>
                  </a:cubicBezTo>
                  <a:cubicBezTo>
                    <a:pt x="13953" y="2635"/>
                    <a:pt x="13869" y="2631"/>
                    <a:pt x="13782" y="2623"/>
                  </a:cubicBezTo>
                  <a:cubicBezTo>
                    <a:pt x="13581" y="2690"/>
                    <a:pt x="13446" y="2757"/>
                    <a:pt x="13244" y="2825"/>
                  </a:cubicBezTo>
                  <a:cubicBezTo>
                    <a:pt x="13110" y="2825"/>
                    <a:pt x="12908" y="2892"/>
                    <a:pt x="12707" y="2959"/>
                  </a:cubicBezTo>
                  <a:cubicBezTo>
                    <a:pt x="11564" y="3362"/>
                    <a:pt x="10488" y="3967"/>
                    <a:pt x="9547" y="4774"/>
                  </a:cubicBezTo>
                  <a:cubicBezTo>
                    <a:pt x="7328" y="6320"/>
                    <a:pt x="4908" y="7598"/>
                    <a:pt x="2421" y="8606"/>
                  </a:cubicBezTo>
                  <a:cubicBezTo>
                    <a:pt x="1480" y="8875"/>
                    <a:pt x="404" y="8942"/>
                    <a:pt x="1" y="10085"/>
                  </a:cubicBezTo>
                  <a:cubicBezTo>
                    <a:pt x="269" y="11161"/>
                    <a:pt x="337" y="12236"/>
                    <a:pt x="135" y="13245"/>
                  </a:cubicBezTo>
                  <a:cubicBezTo>
                    <a:pt x="23" y="13582"/>
                    <a:pt x="4" y="13965"/>
                    <a:pt x="393" y="13965"/>
                  </a:cubicBezTo>
                  <a:cubicBezTo>
                    <a:pt x="469" y="13965"/>
                    <a:pt x="562" y="13950"/>
                    <a:pt x="673" y="13917"/>
                  </a:cubicBezTo>
                  <a:cubicBezTo>
                    <a:pt x="2085" y="13379"/>
                    <a:pt x="3362" y="12707"/>
                    <a:pt x="4706" y="11900"/>
                  </a:cubicBezTo>
                  <a:cubicBezTo>
                    <a:pt x="5110" y="11497"/>
                    <a:pt x="5715" y="11161"/>
                    <a:pt x="6320" y="11161"/>
                  </a:cubicBezTo>
                  <a:cubicBezTo>
                    <a:pt x="7732" y="10152"/>
                    <a:pt x="9211" y="9346"/>
                    <a:pt x="10757" y="8673"/>
                  </a:cubicBezTo>
                  <a:lnTo>
                    <a:pt x="13043" y="7867"/>
                  </a:lnTo>
                  <a:cubicBezTo>
                    <a:pt x="14723" y="6455"/>
                    <a:pt x="16740" y="5783"/>
                    <a:pt x="18421" y="4371"/>
                  </a:cubicBezTo>
                  <a:cubicBezTo>
                    <a:pt x="18757" y="4035"/>
                    <a:pt x="19093" y="3766"/>
                    <a:pt x="19564" y="3631"/>
                  </a:cubicBezTo>
                  <a:cubicBezTo>
                    <a:pt x="19564" y="3497"/>
                    <a:pt x="19631" y="3362"/>
                    <a:pt x="19766" y="3295"/>
                  </a:cubicBezTo>
                  <a:cubicBezTo>
                    <a:pt x="19900" y="3295"/>
                    <a:pt x="19967" y="3228"/>
                    <a:pt x="20102" y="3161"/>
                  </a:cubicBezTo>
                  <a:lnTo>
                    <a:pt x="20169" y="3026"/>
                  </a:lnTo>
                  <a:lnTo>
                    <a:pt x="20303" y="3093"/>
                  </a:lnTo>
                  <a:lnTo>
                    <a:pt x="20438" y="3093"/>
                  </a:lnTo>
                  <a:cubicBezTo>
                    <a:pt x="20572" y="3093"/>
                    <a:pt x="20707" y="3026"/>
                    <a:pt x="20841" y="2959"/>
                  </a:cubicBezTo>
                  <a:cubicBezTo>
                    <a:pt x="20976" y="2825"/>
                    <a:pt x="21110" y="2757"/>
                    <a:pt x="21245" y="2623"/>
                  </a:cubicBezTo>
                  <a:cubicBezTo>
                    <a:pt x="21312" y="2354"/>
                    <a:pt x="21312" y="2085"/>
                    <a:pt x="21782" y="2085"/>
                  </a:cubicBezTo>
                  <a:cubicBezTo>
                    <a:pt x="22119" y="2085"/>
                    <a:pt x="22589" y="2018"/>
                    <a:pt x="22455" y="1413"/>
                  </a:cubicBezTo>
                  <a:lnTo>
                    <a:pt x="22455" y="1413"/>
                  </a:lnTo>
                  <a:cubicBezTo>
                    <a:pt x="22422" y="1415"/>
                    <a:pt x="22391" y="1416"/>
                    <a:pt x="22362" y="1416"/>
                  </a:cubicBezTo>
                  <a:cubicBezTo>
                    <a:pt x="21356" y="1416"/>
                    <a:pt x="22099" y="328"/>
                    <a:pt x="21446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5" name="Google Shape;15155;p17"/>
            <p:cNvSpPr/>
            <p:nvPr/>
          </p:nvSpPr>
          <p:spPr>
            <a:xfrm>
              <a:off x="5484800" y="2164200"/>
              <a:ext cx="768100" cy="149600"/>
            </a:xfrm>
            <a:custGeom>
              <a:avLst/>
              <a:gdLst/>
              <a:ahLst/>
              <a:cxnLst/>
              <a:rect l="l" t="t" r="r" b="b"/>
              <a:pathLst>
                <a:path w="30724" h="5984" extrusionOk="0">
                  <a:moveTo>
                    <a:pt x="30253" y="0"/>
                  </a:moveTo>
                  <a:cubicBezTo>
                    <a:pt x="27430" y="740"/>
                    <a:pt x="24539" y="1211"/>
                    <a:pt x="21648" y="1547"/>
                  </a:cubicBezTo>
                  <a:cubicBezTo>
                    <a:pt x="20490" y="1740"/>
                    <a:pt x="19517" y="2425"/>
                    <a:pt x="18316" y="2425"/>
                  </a:cubicBezTo>
                  <a:cubicBezTo>
                    <a:pt x="18262" y="2425"/>
                    <a:pt x="18207" y="2424"/>
                    <a:pt x="18152" y="2421"/>
                  </a:cubicBezTo>
                  <a:lnTo>
                    <a:pt x="17749" y="2421"/>
                  </a:lnTo>
                  <a:cubicBezTo>
                    <a:pt x="17568" y="2575"/>
                    <a:pt x="17358" y="2601"/>
                    <a:pt x="17141" y="2601"/>
                  </a:cubicBezTo>
                  <a:cubicBezTo>
                    <a:pt x="17030" y="2601"/>
                    <a:pt x="16918" y="2595"/>
                    <a:pt x="16806" y="2595"/>
                  </a:cubicBezTo>
                  <a:cubicBezTo>
                    <a:pt x="16567" y="2595"/>
                    <a:pt x="16333" y="2626"/>
                    <a:pt x="16135" y="2824"/>
                  </a:cubicBezTo>
                  <a:lnTo>
                    <a:pt x="15732" y="2824"/>
                  </a:lnTo>
                  <a:cubicBezTo>
                    <a:pt x="15524" y="2789"/>
                    <a:pt x="15315" y="2772"/>
                    <a:pt x="15108" y="2772"/>
                  </a:cubicBezTo>
                  <a:cubicBezTo>
                    <a:pt x="14513" y="2772"/>
                    <a:pt x="13927" y="2911"/>
                    <a:pt x="13379" y="3160"/>
                  </a:cubicBezTo>
                  <a:cubicBezTo>
                    <a:pt x="13043" y="3564"/>
                    <a:pt x="12505" y="3227"/>
                    <a:pt x="12169" y="3564"/>
                  </a:cubicBezTo>
                  <a:cubicBezTo>
                    <a:pt x="10219" y="3967"/>
                    <a:pt x="8202" y="4169"/>
                    <a:pt x="6253" y="4303"/>
                  </a:cubicBezTo>
                  <a:cubicBezTo>
                    <a:pt x="4438" y="4370"/>
                    <a:pt x="2757" y="4774"/>
                    <a:pt x="942" y="4774"/>
                  </a:cubicBezTo>
                  <a:cubicBezTo>
                    <a:pt x="135" y="4841"/>
                    <a:pt x="1" y="5379"/>
                    <a:pt x="1" y="5984"/>
                  </a:cubicBezTo>
                  <a:lnTo>
                    <a:pt x="2824" y="5984"/>
                  </a:lnTo>
                  <a:cubicBezTo>
                    <a:pt x="4303" y="5984"/>
                    <a:pt x="5849" y="5849"/>
                    <a:pt x="7328" y="5648"/>
                  </a:cubicBezTo>
                  <a:cubicBezTo>
                    <a:pt x="7530" y="5648"/>
                    <a:pt x="7665" y="5580"/>
                    <a:pt x="7866" y="5513"/>
                  </a:cubicBezTo>
                  <a:cubicBezTo>
                    <a:pt x="7984" y="5434"/>
                    <a:pt x="8126" y="5402"/>
                    <a:pt x="8263" y="5402"/>
                  </a:cubicBezTo>
                  <a:cubicBezTo>
                    <a:pt x="8360" y="5402"/>
                    <a:pt x="8455" y="5418"/>
                    <a:pt x="8539" y="5446"/>
                  </a:cubicBezTo>
                  <a:cubicBezTo>
                    <a:pt x="8740" y="5513"/>
                    <a:pt x="8875" y="5580"/>
                    <a:pt x="9076" y="5580"/>
                  </a:cubicBezTo>
                  <a:cubicBezTo>
                    <a:pt x="9480" y="5580"/>
                    <a:pt x="9816" y="5513"/>
                    <a:pt x="10219" y="5446"/>
                  </a:cubicBezTo>
                  <a:cubicBezTo>
                    <a:pt x="13177" y="5311"/>
                    <a:pt x="15866" y="3967"/>
                    <a:pt x="18757" y="3765"/>
                  </a:cubicBezTo>
                  <a:cubicBezTo>
                    <a:pt x="21312" y="3429"/>
                    <a:pt x="23799" y="2824"/>
                    <a:pt x="26220" y="1950"/>
                  </a:cubicBezTo>
                  <a:cubicBezTo>
                    <a:pt x="27631" y="1412"/>
                    <a:pt x="29110" y="1143"/>
                    <a:pt x="30589" y="1076"/>
                  </a:cubicBezTo>
                  <a:cubicBezTo>
                    <a:pt x="30724" y="673"/>
                    <a:pt x="30388" y="337"/>
                    <a:pt x="30253" y="0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6" name="Google Shape;15156;p17"/>
            <p:cNvSpPr/>
            <p:nvPr/>
          </p:nvSpPr>
          <p:spPr>
            <a:xfrm>
              <a:off x="5552025" y="1754550"/>
              <a:ext cx="146250" cy="66800"/>
            </a:xfrm>
            <a:custGeom>
              <a:avLst/>
              <a:gdLst/>
              <a:ahLst/>
              <a:cxnLst/>
              <a:rect l="l" t="t" r="r" b="b"/>
              <a:pathLst>
                <a:path w="5850" h="2672" extrusionOk="0">
                  <a:moveTo>
                    <a:pt x="4698" y="1"/>
                  </a:moveTo>
                  <a:cubicBezTo>
                    <a:pt x="4236" y="1"/>
                    <a:pt x="3826" y="211"/>
                    <a:pt x="3564" y="924"/>
                  </a:cubicBezTo>
                  <a:cubicBezTo>
                    <a:pt x="3429" y="1327"/>
                    <a:pt x="2959" y="1462"/>
                    <a:pt x="2555" y="1462"/>
                  </a:cubicBezTo>
                  <a:cubicBezTo>
                    <a:pt x="2287" y="1865"/>
                    <a:pt x="1950" y="1865"/>
                    <a:pt x="1547" y="1865"/>
                  </a:cubicBezTo>
                  <a:cubicBezTo>
                    <a:pt x="1" y="1932"/>
                    <a:pt x="1480" y="2403"/>
                    <a:pt x="1413" y="2672"/>
                  </a:cubicBezTo>
                  <a:cubicBezTo>
                    <a:pt x="3026" y="2201"/>
                    <a:pt x="4572" y="1395"/>
                    <a:pt x="5850" y="252"/>
                  </a:cubicBezTo>
                  <a:cubicBezTo>
                    <a:pt x="5463" y="133"/>
                    <a:pt x="5064" y="1"/>
                    <a:pt x="4698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7" name="Google Shape;15157;p17"/>
            <p:cNvSpPr/>
            <p:nvPr/>
          </p:nvSpPr>
          <p:spPr>
            <a:xfrm>
              <a:off x="5516725" y="1828900"/>
              <a:ext cx="50450" cy="36150"/>
            </a:xfrm>
            <a:custGeom>
              <a:avLst/>
              <a:gdLst/>
              <a:ahLst/>
              <a:cxnLst/>
              <a:rect l="l" t="t" r="r" b="b"/>
              <a:pathLst>
                <a:path w="2018" h="1446" extrusionOk="0">
                  <a:moveTo>
                    <a:pt x="1749" y="0"/>
                  </a:moveTo>
                  <a:cubicBezTo>
                    <a:pt x="1682" y="0"/>
                    <a:pt x="1614" y="34"/>
                    <a:pt x="1547" y="101"/>
                  </a:cubicBezTo>
                  <a:lnTo>
                    <a:pt x="1144" y="101"/>
                  </a:lnTo>
                  <a:cubicBezTo>
                    <a:pt x="875" y="572"/>
                    <a:pt x="68" y="639"/>
                    <a:pt x="1" y="1446"/>
                  </a:cubicBezTo>
                  <a:cubicBezTo>
                    <a:pt x="740" y="1177"/>
                    <a:pt x="1480" y="774"/>
                    <a:pt x="2018" y="168"/>
                  </a:cubicBezTo>
                  <a:lnTo>
                    <a:pt x="1951" y="101"/>
                  </a:lnTo>
                  <a:cubicBezTo>
                    <a:pt x="1883" y="34"/>
                    <a:pt x="1816" y="0"/>
                    <a:pt x="1749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8" name="Google Shape;15158;p17"/>
            <p:cNvSpPr/>
            <p:nvPr/>
          </p:nvSpPr>
          <p:spPr>
            <a:xfrm>
              <a:off x="5807500" y="2165875"/>
              <a:ext cx="23550" cy="15575"/>
            </a:xfrm>
            <a:custGeom>
              <a:avLst/>
              <a:gdLst/>
              <a:ahLst/>
              <a:cxnLst/>
              <a:rect l="l" t="t" r="r" b="b"/>
              <a:pathLst>
                <a:path w="942" h="623" extrusionOk="0">
                  <a:moveTo>
                    <a:pt x="740" y="1"/>
                  </a:moveTo>
                  <a:cubicBezTo>
                    <a:pt x="471" y="68"/>
                    <a:pt x="269" y="202"/>
                    <a:pt x="0" y="337"/>
                  </a:cubicBezTo>
                  <a:cubicBezTo>
                    <a:pt x="68" y="404"/>
                    <a:pt x="202" y="606"/>
                    <a:pt x="269" y="606"/>
                  </a:cubicBezTo>
                  <a:cubicBezTo>
                    <a:pt x="315" y="617"/>
                    <a:pt x="362" y="623"/>
                    <a:pt x="407" y="623"/>
                  </a:cubicBezTo>
                  <a:cubicBezTo>
                    <a:pt x="627" y="623"/>
                    <a:pt x="830" y="492"/>
                    <a:pt x="942" y="270"/>
                  </a:cubicBezTo>
                  <a:cubicBezTo>
                    <a:pt x="942" y="135"/>
                    <a:pt x="874" y="1"/>
                    <a:pt x="74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9" name="Google Shape;15159;p17"/>
            <p:cNvSpPr/>
            <p:nvPr/>
          </p:nvSpPr>
          <p:spPr>
            <a:xfrm>
              <a:off x="5575550" y="1821325"/>
              <a:ext cx="11800" cy="8450"/>
            </a:xfrm>
            <a:custGeom>
              <a:avLst/>
              <a:gdLst/>
              <a:ahLst/>
              <a:cxnLst/>
              <a:rect l="l" t="t" r="r" b="b"/>
              <a:pathLst>
                <a:path w="472" h="338" extrusionOk="0">
                  <a:moveTo>
                    <a:pt x="472" y="1"/>
                  </a:moveTo>
                  <a:lnTo>
                    <a:pt x="1" y="337"/>
                  </a:lnTo>
                  <a:cubicBezTo>
                    <a:pt x="203" y="337"/>
                    <a:pt x="404" y="203"/>
                    <a:pt x="472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0" name="Google Shape;15160;p17"/>
            <p:cNvSpPr/>
            <p:nvPr/>
          </p:nvSpPr>
          <p:spPr>
            <a:xfrm>
              <a:off x="4067975" y="681725"/>
              <a:ext cx="389950" cy="260625"/>
            </a:xfrm>
            <a:custGeom>
              <a:avLst/>
              <a:gdLst/>
              <a:ahLst/>
              <a:cxnLst/>
              <a:rect l="l" t="t" r="r" b="b"/>
              <a:pathLst>
                <a:path w="15598" h="10425" extrusionOk="0">
                  <a:moveTo>
                    <a:pt x="7023" y="0"/>
                  </a:moveTo>
                  <a:cubicBezTo>
                    <a:pt x="6244" y="0"/>
                    <a:pt x="5817" y="726"/>
                    <a:pt x="5244" y="1013"/>
                  </a:cubicBezTo>
                  <a:cubicBezTo>
                    <a:pt x="3429" y="1752"/>
                    <a:pt x="2353" y="2761"/>
                    <a:pt x="2152" y="4777"/>
                  </a:cubicBezTo>
                  <a:cubicBezTo>
                    <a:pt x="2108" y="5218"/>
                    <a:pt x="1861" y="5515"/>
                    <a:pt x="1507" y="5515"/>
                  </a:cubicBezTo>
                  <a:cubicBezTo>
                    <a:pt x="1321" y="5515"/>
                    <a:pt x="1106" y="5433"/>
                    <a:pt x="874" y="5248"/>
                  </a:cubicBezTo>
                  <a:cubicBezTo>
                    <a:pt x="707" y="5123"/>
                    <a:pt x="540" y="4972"/>
                    <a:pt x="357" y="4972"/>
                  </a:cubicBezTo>
                  <a:cubicBezTo>
                    <a:pt x="246" y="4972"/>
                    <a:pt x="128" y="5028"/>
                    <a:pt x="0" y="5181"/>
                  </a:cubicBezTo>
                  <a:cubicBezTo>
                    <a:pt x="68" y="6055"/>
                    <a:pt x="606" y="6794"/>
                    <a:pt x="1278" y="7265"/>
                  </a:cubicBezTo>
                  <a:cubicBezTo>
                    <a:pt x="1648" y="7601"/>
                    <a:pt x="1984" y="7786"/>
                    <a:pt x="2311" y="7786"/>
                  </a:cubicBezTo>
                  <a:cubicBezTo>
                    <a:pt x="2639" y="7786"/>
                    <a:pt x="2959" y="7601"/>
                    <a:pt x="3295" y="7198"/>
                  </a:cubicBezTo>
                  <a:cubicBezTo>
                    <a:pt x="3693" y="6738"/>
                    <a:pt x="3952" y="6502"/>
                    <a:pt x="4147" y="6502"/>
                  </a:cubicBezTo>
                  <a:cubicBezTo>
                    <a:pt x="4380" y="6502"/>
                    <a:pt x="4524" y="6839"/>
                    <a:pt x="4706" y="7534"/>
                  </a:cubicBezTo>
                  <a:cubicBezTo>
                    <a:pt x="4908" y="8341"/>
                    <a:pt x="5177" y="9080"/>
                    <a:pt x="5379" y="9887"/>
                  </a:cubicBezTo>
                  <a:cubicBezTo>
                    <a:pt x="5446" y="10223"/>
                    <a:pt x="5782" y="10425"/>
                    <a:pt x="6118" y="10425"/>
                  </a:cubicBezTo>
                  <a:cubicBezTo>
                    <a:pt x="6589" y="10290"/>
                    <a:pt x="6454" y="10021"/>
                    <a:pt x="6454" y="9618"/>
                  </a:cubicBezTo>
                  <a:cubicBezTo>
                    <a:pt x="6412" y="8605"/>
                    <a:pt x="6555" y="8149"/>
                    <a:pt x="7034" y="8149"/>
                  </a:cubicBezTo>
                  <a:cubicBezTo>
                    <a:pt x="7317" y="8149"/>
                    <a:pt x="7719" y="8309"/>
                    <a:pt x="8270" y="8609"/>
                  </a:cubicBezTo>
                  <a:cubicBezTo>
                    <a:pt x="8392" y="8650"/>
                    <a:pt x="8490" y="8716"/>
                    <a:pt x="8593" y="8716"/>
                  </a:cubicBezTo>
                  <a:cubicBezTo>
                    <a:pt x="8659" y="8716"/>
                    <a:pt x="8728" y="8689"/>
                    <a:pt x="8807" y="8609"/>
                  </a:cubicBezTo>
                  <a:cubicBezTo>
                    <a:pt x="8942" y="8273"/>
                    <a:pt x="8404" y="7870"/>
                    <a:pt x="8942" y="7534"/>
                  </a:cubicBezTo>
                  <a:cubicBezTo>
                    <a:pt x="9069" y="7443"/>
                    <a:pt x="9191" y="7406"/>
                    <a:pt x="9309" y="7406"/>
                  </a:cubicBezTo>
                  <a:cubicBezTo>
                    <a:pt x="9626" y="7406"/>
                    <a:pt x="9907" y="7674"/>
                    <a:pt x="10152" y="7870"/>
                  </a:cubicBezTo>
                  <a:cubicBezTo>
                    <a:pt x="10286" y="8004"/>
                    <a:pt x="10286" y="8273"/>
                    <a:pt x="10286" y="8475"/>
                  </a:cubicBezTo>
                  <a:lnTo>
                    <a:pt x="10555" y="8542"/>
                  </a:lnTo>
                  <a:cubicBezTo>
                    <a:pt x="12102" y="7534"/>
                    <a:pt x="13110" y="6055"/>
                    <a:pt x="14118" y="4576"/>
                  </a:cubicBezTo>
                  <a:lnTo>
                    <a:pt x="14455" y="3903"/>
                  </a:lnTo>
                  <a:cubicBezTo>
                    <a:pt x="14522" y="3769"/>
                    <a:pt x="14656" y="3635"/>
                    <a:pt x="14723" y="3433"/>
                  </a:cubicBezTo>
                  <a:lnTo>
                    <a:pt x="14925" y="3029"/>
                  </a:lnTo>
                  <a:cubicBezTo>
                    <a:pt x="14992" y="2895"/>
                    <a:pt x="15127" y="2828"/>
                    <a:pt x="15194" y="2693"/>
                  </a:cubicBezTo>
                  <a:cubicBezTo>
                    <a:pt x="15328" y="2290"/>
                    <a:pt x="15597" y="1954"/>
                    <a:pt x="15127" y="1618"/>
                  </a:cubicBezTo>
                  <a:lnTo>
                    <a:pt x="14320" y="1214"/>
                  </a:lnTo>
                  <a:cubicBezTo>
                    <a:pt x="14279" y="1542"/>
                    <a:pt x="14213" y="1820"/>
                    <a:pt x="14046" y="1820"/>
                  </a:cubicBezTo>
                  <a:cubicBezTo>
                    <a:pt x="13939" y="1820"/>
                    <a:pt x="13791" y="1705"/>
                    <a:pt x="13581" y="1416"/>
                  </a:cubicBezTo>
                  <a:cubicBezTo>
                    <a:pt x="13513" y="1349"/>
                    <a:pt x="13581" y="1214"/>
                    <a:pt x="13513" y="1080"/>
                  </a:cubicBezTo>
                  <a:cubicBezTo>
                    <a:pt x="13467" y="988"/>
                    <a:pt x="13389" y="801"/>
                    <a:pt x="13302" y="801"/>
                  </a:cubicBezTo>
                  <a:cubicBezTo>
                    <a:pt x="13262" y="801"/>
                    <a:pt x="13219" y="840"/>
                    <a:pt x="13177" y="945"/>
                  </a:cubicBezTo>
                  <a:cubicBezTo>
                    <a:pt x="12875" y="1517"/>
                    <a:pt x="12471" y="1635"/>
                    <a:pt x="12034" y="1635"/>
                  </a:cubicBezTo>
                  <a:cubicBezTo>
                    <a:pt x="11728" y="1635"/>
                    <a:pt x="11406" y="1577"/>
                    <a:pt x="11090" y="1577"/>
                  </a:cubicBezTo>
                  <a:cubicBezTo>
                    <a:pt x="10955" y="1577"/>
                    <a:pt x="10821" y="1587"/>
                    <a:pt x="10690" y="1618"/>
                  </a:cubicBezTo>
                  <a:cubicBezTo>
                    <a:pt x="10442" y="1866"/>
                    <a:pt x="10100" y="2039"/>
                    <a:pt x="9813" y="2039"/>
                  </a:cubicBezTo>
                  <a:cubicBezTo>
                    <a:pt x="9555" y="2039"/>
                    <a:pt x="9341" y="1900"/>
                    <a:pt x="9278" y="1550"/>
                  </a:cubicBezTo>
                  <a:cubicBezTo>
                    <a:pt x="9143" y="945"/>
                    <a:pt x="8925" y="761"/>
                    <a:pt x="8673" y="761"/>
                  </a:cubicBezTo>
                  <a:cubicBezTo>
                    <a:pt x="8421" y="761"/>
                    <a:pt x="8135" y="945"/>
                    <a:pt x="7866" y="1080"/>
                  </a:cubicBezTo>
                  <a:cubicBezTo>
                    <a:pt x="7491" y="1314"/>
                    <a:pt x="7148" y="1614"/>
                    <a:pt x="6747" y="1614"/>
                  </a:cubicBezTo>
                  <a:cubicBezTo>
                    <a:pt x="6573" y="1614"/>
                    <a:pt x="6389" y="1558"/>
                    <a:pt x="6185" y="1416"/>
                  </a:cubicBezTo>
                  <a:cubicBezTo>
                    <a:pt x="6320" y="609"/>
                    <a:pt x="7396" y="811"/>
                    <a:pt x="7463" y="71"/>
                  </a:cubicBezTo>
                  <a:cubicBezTo>
                    <a:pt x="7304" y="22"/>
                    <a:pt x="7158" y="0"/>
                    <a:pt x="7023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1" name="Google Shape;15161;p17"/>
            <p:cNvSpPr/>
            <p:nvPr/>
          </p:nvSpPr>
          <p:spPr>
            <a:xfrm>
              <a:off x="4162100" y="643150"/>
              <a:ext cx="435325" cy="603400"/>
            </a:xfrm>
            <a:custGeom>
              <a:avLst/>
              <a:gdLst/>
              <a:ahLst/>
              <a:cxnLst/>
              <a:rect l="l" t="t" r="r" b="b"/>
              <a:pathLst>
                <a:path w="17413" h="24136" extrusionOk="0">
                  <a:moveTo>
                    <a:pt x="2084" y="22052"/>
                  </a:moveTo>
                  <a:cubicBezTo>
                    <a:pt x="2084" y="22321"/>
                    <a:pt x="2286" y="22388"/>
                    <a:pt x="2420" y="22455"/>
                  </a:cubicBezTo>
                  <a:cubicBezTo>
                    <a:pt x="2435" y="22478"/>
                    <a:pt x="2452" y="22498"/>
                    <a:pt x="2470" y="22518"/>
                  </a:cubicBezTo>
                  <a:lnTo>
                    <a:pt x="2470" y="22518"/>
                  </a:lnTo>
                  <a:cubicBezTo>
                    <a:pt x="2370" y="22441"/>
                    <a:pt x="2261" y="22375"/>
                    <a:pt x="2152" y="22321"/>
                  </a:cubicBezTo>
                  <a:lnTo>
                    <a:pt x="2017" y="22186"/>
                  </a:lnTo>
                  <a:cubicBezTo>
                    <a:pt x="2084" y="22186"/>
                    <a:pt x="2084" y="22119"/>
                    <a:pt x="2084" y="22052"/>
                  </a:cubicBezTo>
                  <a:close/>
                  <a:moveTo>
                    <a:pt x="14320" y="1"/>
                  </a:moveTo>
                  <a:cubicBezTo>
                    <a:pt x="13849" y="808"/>
                    <a:pt x="13244" y="1614"/>
                    <a:pt x="12572" y="2287"/>
                  </a:cubicBezTo>
                  <a:cubicBezTo>
                    <a:pt x="12303" y="2556"/>
                    <a:pt x="12236" y="3026"/>
                    <a:pt x="12370" y="3362"/>
                  </a:cubicBezTo>
                  <a:cubicBezTo>
                    <a:pt x="12370" y="3699"/>
                    <a:pt x="13916" y="3900"/>
                    <a:pt x="12370" y="4505"/>
                  </a:cubicBezTo>
                  <a:cubicBezTo>
                    <a:pt x="11765" y="4774"/>
                    <a:pt x="11967" y="6388"/>
                    <a:pt x="11093" y="6791"/>
                  </a:cubicBezTo>
                  <a:cubicBezTo>
                    <a:pt x="9681" y="7665"/>
                    <a:pt x="7664" y="7732"/>
                    <a:pt x="8000" y="10152"/>
                  </a:cubicBezTo>
                  <a:cubicBezTo>
                    <a:pt x="5984" y="10556"/>
                    <a:pt x="5715" y="12774"/>
                    <a:pt x="4236" y="13716"/>
                  </a:cubicBezTo>
                  <a:cubicBezTo>
                    <a:pt x="3631" y="14388"/>
                    <a:pt x="3160" y="15127"/>
                    <a:pt x="2891" y="15934"/>
                  </a:cubicBezTo>
                  <a:cubicBezTo>
                    <a:pt x="2689" y="17279"/>
                    <a:pt x="2152" y="18623"/>
                    <a:pt x="1278" y="19699"/>
                  </a:cubicBezTo>
                  <a:cubicBezTo>
                    <a:pt x="1815" y="20304"/>
                    <a:pt x="1210" y="20707"/>
                    <a:pt x="941" y="21245"/>
                  </a:cubicBezTo>
                  <a:cubicBezTo>
                    <a:pt x="740" y="21716"/>
                    <a:pt x="0" y="22186"/>
                    <a:pt x="471" y="22926"/>
                  </a:cubicBezTo>
                  <a:cubicBezTo>
                    <a:pt x="513" y="22933"/>
                    <a:pt x="557" y="22935"/>
                    <a:pt x="602" y="22935"/>
                  </a:cubicBezTo>
                  <a:cubicBezTo>
                    <a:pt x="739" y="22935"/>
                    <a:pt x="887" y="22912"/>
                    <a:pt x="1018" y="22912"/>
                  </a:cubicBezTo>
                  <a:cubicBezTo>
                    <a:pt x="1262" y="22912"/>
                    <a:pt x="1451" y="22994"/>
                    <a:pt x="1412" y="23464"/>
                  </a:cubicBezTo>
                  <a:cubicBezTo>
                    <a:pt x="1412" y="24070"/>
                    <a:pt x="1736" y="24126"/>
                    <a:pt x="2069" y="24126"/>
                  </a:cubicBezTo>
                  <a:cubicBezTo>
                    <a:pt x="2144" y="24126"/>
                    <a:pt x="2220" y="24123"/>
                    <a:pt x="2293" y="24123"/>
                  </a:cubicBezTo>
                  <a:cubicBezTo>
                    <a:pt x="2362" y="24123"/>
                    <a:pt x="2428" y="24126"/>
                    <a:pt x="2488" y="24136"/>
                  </a:cubicBezTo>
                  <a:cubicBezTo>
                    <a:pt x="2824" y="23800"/>
                    <a:pt x="2958" y="23329"/>
                    <a:pt x="2824" y="22926"/>
                  </a:cubicBezTo>
                  <a:cubicBezTo>
                    <a:pt x="2764" y="22806"/>
                    <a:pt x="2677" y="22700"/>
                    <a:pt x="2576" y="22607"/>
                  </a:cubicBezTo>
                  <a:lnTo>
                    <a:pt x="2576" y="22607"/>
                  </a:lnTo>
                  <a:cubicBezTo>
                    <a:pt x="2713" y="22698"/>
                    <a:pt x="2886" y="22745"/>
                    <a:pt x="3026" y="22791"/>
                  </a:cubicBezTo>
                  <a:cubicBezTo>
                    <a:pt x="3227" y="22724"/>
                    <a:pt x="3362" y="22724"/>
                    <a:pt x="3496" y="22590"/>
                  </a:cubicBezTo>
                  <a:cubicBezTo>
                    <a:pt x="3631" y="22522"/>
                    <a:pt x="3765" y="22388"/>
                    <a:pt x="3832" y="22253"/>
                  </a:cubicBezTo>
                  <a:cubicBezTo>
                    <a:pt x="3899" y="22119"/>
                    <a:pt x="4034" y="21985"/>
                    <a:pt x="4101" y="21850"/>
                  </a:cubicBezTo>
                  <a:cubicBezTo>
                    <a:pt x="4168" y="21648"/>
                    <a:pt x="4303" y="21514"/>
                    <a:pt x="4437" y="21312"/>
                  </a:cubicBezTo>
                  <a:cubicBezTo>
                    <a:pt x="4639" y="21043"/>
                    <a:pt x="4773" y="20774"/>
                    <a:pt x="4908" y="20438"/>
                  </a:cubicBezTo>
                  <a:cubicBezTo>
                    <a:pt x="5110" y="20035"/>
                    <a:pt x="5446" y="19632"/>
                    <a:pt x="5782" y="19228"/>
                  </a:cubicBezTo>
                  <a:cubicBezTo>
                    <a:pt x="6858" y="17211"/>
                    <a:pt x="8068" y="15262"/>
                    <a:pt x="9479" y="13447"/>
                  </a:cubicBezTo>
                  <a:cubicBezTo>
                    <a:pt x="10690" y="11900"/>
                    <a:pt x="12236" y="10556"/>
                    <a:pt x="12908" y="8673"/>
                  </a:cubicBezTo>
                  <a:cubicBezTo>
                    <a:pt x="13580" y="8068"/>
                    <a:pt x="13580" y="6791"/>
                    <a:pt x="14723" y="6657"/>
                  </a:cubicBezTo>
                  <a:cubicBezTo>
                    <a:pt x="14858" y="6589"/>
                    <a:pt x="15059" y="6455"/>
                    <a:pt x="15127" y="6320"/>
                  </a:cubicBezTo>
                  <a:cubicBezTo>
                    <a:pt x="15261" y="5715"/>
                    <a:pt x="15530" y="5043"/>
                    <a:pt x="15933" y="4505"/>
                  </a:cubicBezTo>
                  <a:cubicBezTo>
                    <a:pt x="17412" y="2757"/>
                    <a:pt x="17278" y="2085"/>
                    <a:pt x="15463" y="404"/>
                  </a:cubicBezTo>
                  <a:cubicBezTo>
                    <a:pt x="15127" y="135"/>
                    <a:pt x="14723" y="1"/>
                    <a:pt x="1432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2" name="Google Shape;15162;p17"/>
            <p:cNvSpPr/>
            <p:nvPr/>
          </p:nvSpPr>
          <p:spPr>
            <a:xfrm>
              <a:off x="4215875" y="891900"/>
              <a:ext cx="121025" cy="185000"/>
            </a:xfrm>
            <a:custGeom>
              <a:avLst/>
              <a:gdLst/>
              <a:ahLst/>
              <a:cxnLst/>
              <a:rect l="l" t="t" r="r" b="b"/>
              <a:pathLst>
                <a:path w="4841" h="7400" extrusionOk="0">
                  <a:moveTo>
                    <a:pt x="4438" y="1"/>
                  </a:moveTo>
                  <a:cubicBezTo>
                    <a:pt x="3496" y="202"/>
                    <a:pt x="3160" y="1076"/>
                    <a:pt x="2555" y="1681"/>
                  </a:cubicBezTo>
                  <a:cubicBezTo>
                    <a:pt x="2085" y="2152"/>
                    <a:pt x="2085" y="2152"/>
                    <a:pt x="1547" y="3429"/>
                  </a:cubicBezTo>
                  <a:cubicBezTo>
                    <a:pt x="1547" y="3564"/>
                    <a:pt x="1278" y="3631"/>
                    <a:pt x="1211" y="3631"/>
                  </a:cubicBezTo>
                  <a:cubicBezTo>
                    <a:pt x="1211" y="3631"/>
                    <a:pt x="1143" y="3698"/>
                    <a:pt x="1143" y="3766"/>
                  </a:cubicBezTo>
                  <a:cubicBezTo>
                    <a:pt x="1143" y="3900"/>
                    <a:pt x="1143" y="3967"/>
                    <a:pt x="1211" y="4034"/>
                  </a:cubicBezTo>
                  <a:cubicBezTo>
                    <a:pt x="1278" y="4371"/>
                    <a:pt x="1143" y="4707"/>
                    <a:pt x="807" y="4908"/>
                  </a:cubicBezTo>
                  <a:cubicBezTo>
                    <a:pt x="404" y="5177"/>
                    <a:pt x="337" y="5715"/>
                    <a:pt x="1" y="6118"/>
                  </a:cubicBezTo>
                  <a:lnTo>
                    <a:pt x="1" y="7396"/>
                  </a:lnTo>
                  <a:cubicBezTo>
                    <a:pt x="33" y="7398"/>
                    <a:pt x="64" y="7399"/>
                    <a:pt x="93" y="7399"/>
                  </a:cubicBezTo>
                  <a:cubicBezTo>
                    <a:pt x="933" y="7399"/>
                    <a:pt x="819" y="6506"/>
                    <a:pt x="1143" y="6051"/>
                  </a:cubicBezTo>
                  <a:cubicBezTo>
                    <a:pt x="1278" y="5245"/>
                    <a:pt x="1681" y="4572"/>
                    <a:pt x="2286" y="4034"/>
                  </a:cubicBezTo>
                  <a:cubicBezTo>
                    <a:pt x="2959" y="3497"/>
                    <a:pt x="3160" y="2354"/>
                    <a:pt x="3765" y="1883"/>
                  </a:cubicBezTo>
                  <a:cubicBezTo>
                    <a:pt x="4370" y="1413"/>
                    <a:pt x="4841" y="875"/>
                    <a:pt x="4572" y="68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3" name="Google Shape;15163;p17"/>
            <p:cNvSpPr/>
            <p:nvPr/>
          </p:nvSpPr>
          <p:spPr>
            <a:xfrm>
              <a:off x="4436050" y="700300"/>
              <a:ext cx="42050" cy="59375"/>
            </a:xfrm>
            <a:custGeom>
              <a:avLst/>
              <a:gdLst/>
              <a:ahLst/>
              <a:cxnLst/>
              <a:rect l="l" t="t" r="r" b="b"/>
              <a:pathLst>
                <a:path w="1682" h="2375" extrusionOk="0">
                  <a:moveTo>
                    <a:pt x="1614" y="1"/>
                  </a:moveTo>
                  <a:cubicBezTo>
                    <a:pt x="1009" y="1"/>
                    <a:pt x="874" y="673"/>
                    <a:pt x="404" y="942"/>
                  </a:cubicBezTo>
                  <a:cubicBezTo>
                    <a:pt x="471" y="1413"/>
                    <a:pt x="135" y="1749"/>
                    <a:pt x="0" y="2152"/>
                  </a:cubicBezTo>
                  <a:cubicBezTo>
                    <a:pt x="296" y="2300"/>
                    <a:pt x="558" y="2375"/>
                    <a:pt x="783" y="2375"/>
                  </a:cubicBezTo>
                  <a:cubicBezTo>
                    <a:pt x="1275" y="2375"/>
                    <a:pt x="1589" y="2016"/>
                    <a:pt x="1681" y="1278"/>
                  </a:cubicBezTo>
                  <a:cubicBezTo>
                    <a:pt x="1614" y="875"/>
                    <a:pt x="1614" y="404"/>
                    <a:pt x="1614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4" name="Google Shape;15164;p17"/>
            <p:cNvSpPr/>
            <p:nvPr/>
          </p:nvSpPr>
          <p:spPr>
            <a:xfrm>
              <a:off x="4331850" y="718525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28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135" y="146"/>
                    <a:pt x="135" y="146"/>
                  </a:cubicBezTo>
                  <a:cubicBezTo>
                    <a:pt x="94" y="25"/>
                    <a:pt x="54" y="0"/>
                    <a:pt x="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5" name="Google Shape;15165;p17"/>
            <p:cNvSpPr/>
            <p:nvPr/>
          </p:nvSpPr>
          <p:spPr>
            <a:xfrm>
              <a:off x="4422600" y="707025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6" name="Google Shape;15166;p17"/>
            <p:cNvSpPr/>
            <p:nvPr/>
          </p:nvSpPr>
          <p:spPr>
            <a:xfrm>
              <a:off x="4083100" y="750725"/>
              <a:ext cx="1181550" cy="895850"/>
            </a:xfrm>
            <a:custGeom>
              <a:avLst/>
              <a:gdLst/>
              <a:ahLst/>
              <a:cxnLst/>
              <a:rect l="l" t="t" r="r" b="b"/>
              <a:pathLst>
                <a:path w="47262" h="35834" extrusionOk="0">
                  <a:moveTo>
                    <a:pt x="38186" y="1"/>
                  </a:moveTo>
                  <a:cubicBezTo>
                    <a:pt x="38186" y="1816"/>
                    <a:pt x="36438" y="2421"/>
                    <a:pt x="36169" y="3765"/>
                  </a:cubicBezTo>
                  <a:cubicBezTo>
                    <a:pt x="35642" y="3648"/>
                    <a:pt x="35472" y="3123"/>
                    <a:pt x="35037" y="3123"/>
                  </a:cubicBezTo>
                  <a:cubicBezTo>
                    <a:pt x="34973" y="3123"/>
                    <a:pt x="34903" y="3134"/>
                    <a:pt x="34825" y="3160"/>
                  </a:cubicBezTo>
                  <a:cubicBezTo>
                    <a:pt x="34757" y="3362"/>
                    <a:pt x="34757" y="3564"/>
                    <a:pt x="34757" y="3564"/>
                  </a:cubicBezTo>
                  <a:cubicBezTo>
                    <a:pt x="35699" y="4572"/>
                    <a:pt x="35228" y="5715"/>
                    <a:pt x="35026" y="6791"/>
                  </a:cubicBezTo>
                  <a:cubicBezTo>
                    <a:pt x="34959" y="7530"/>
                    <a:pt x="34287" y="8135"/>
                    <a:pt x="33480" y="8135"/>
                  </a:cubicBezTo>
                  <a:cubicBezTo>
                    <a:pt x="32808" y="8068"/>
                    <a:pt x="32741" y="7328"/>
                    <a:pt x="32673" y="6723"/>
                  </a:cubicBezTo>
                  <a:cubicBezTo>
                    <a:pt x="32673" y="6454"/>
                    <a:pt x="32875" y="6051"/>
                    <a:pt x="32337" y="5917"/>
                  </a:cubicBezTo>
                  <a:cubicBezTo>
                    <a:pt x="31791" y="6462"/>
                    <a:pt x="31467" y="6609"/>
                    <a:pt x="30681" y="6609"/>
                  </a:cubicBezTo>
                  <a:cubicBezTo>
                    <a:pt x="30499" y="6609"/>
                    <a:pt x="30292" y="6602"/>
                    <a:pt x="30051" y="6589"/>
                  </a:cubicBezTo>
                  <a:cubicBezTo>
                    <a:pt x="29997" y="6571"/>
                    <a:pt x="29943" y="6563"/>
                    <a:pt x="29891" y="6563"/>
                  </a:cubicBezTo>
                  <a:cubicBezTo>
                    <a:pt x="29746" y="6563"/>
                    <a:pt x="29612" y="6625"/>
                    <a:pt x="29514" y="6723"/>
                  </a:cubicBezTo>
                  <a:cubicBezTo>
                    <a:pt x="29242" y="6995"/>
                    <a:pt x="28970" y="7091"/>
                    <a:pt x="28698" y="7091"/>
                  </a:cubicBezTo>
                  <a:cubicBezTo>
                    <a:pt x="28297" y="7091"/>
                    <a:pt x="27897" y="6884"/>
                    <a:pt x="27497" y="6723"/>
                  </a:cubicBezTo>
                  <a:cubicBezTo>
                    <a:pt x="27389" y="6652"/>
                    <a:pt x="27243" y="6580"/>
                    <a:pt x="27109" y="6580"/>
                  </a:cubicBezTo>
                  <a:cubicBezTo>
                    <a:pt x="26993" y="6580"/>
                    <a:pt x="26887" y="6634"/>
                    <a:pt x="26824" y="6791"/>
                  </a:cubicBezTo>
                  <a:cubicBezTo>
                    <a:pt x="26690" y="6992"/>
                    <a:pt x="26690" y="7328"/>
                    <a:pt x="26824" y="7530"/>
                  </a:cubicBezTo>
                  <a:cubicBezTo>
                    <a:pt x="27026" y="8001"/>
                    <a:pt x="27766" y="8068"/>
                    <a:pt x="27766" y="8740"/>
                  </a:cubicBezTo>
                  <a:cubicBezTo>
                    <a:pt x="27833" y="9144"/>
                    <a:pt x="27766" y="9614"/>
                    <a:pt x="27362" y="9749"/>
                  </a:cubicBezTo>
                  <a:cubicBezTo>
                    <a:pt x="27286" y="9787"/>
                    <a:pt x="27220" y="9803"/>
                    <a:pt x="27161" y="9803"/>
                  </a:cubicBezTo>
                  <a:cubicBezTo>
                    <a:pt x="26908" y="9803"/>
                    <a:pt x="26799" y="9496"/>
                    <a:pt x="26690" y="9278"/>
                  </a:cubicBezTo>
                  <a:cubicBezTo>
                    <a:pt x="26219" y="8539"/>
                    <a:pt x="25749" y="7799"/>
                    <a:pt x="25345" y="7060"/>
                  </a:cubicBezTo>
                  <a:cubicBezTo>
                    <a:pt x="25157" y="6745"/>
                    <a:pt x="24910" y="6314"/>
                    <a:pt x="24549" y="6314"/>
                  </a:cubicBezTo>
                  <a:cubicBezTo>
                    <a:pt x="24524" y="6314"/>
                    <a:pt x="24498" y="6316"/>
                    <a:pt x="24472" y="6320"/>
                  </a:cubicBezTo>
                  <a:cubicBezTo>
                    <a:pt x="24323" y="6337"/>
                    <a:pt x="24180" y="6344"/>
                    <a:pt x="24042" y="6344"/>
                  </a:cubicBezTo>
                  <a:cubicBezTo>
                    <a:pt x="22502" y="6344"/>
                    <a:pt x="21638" y="5347"/>
                    <a:pt x="20774" y="4236"/>
                  </a:cubicBezTo>
                  <a:cubicBezTo>
                    <a:pt x="20495" y="3929"/>
                    <a:pt x="20308" y="3761"/>
                    <a:pt x="20143" y="3761"/>
                  </a:cubicBezTo>
                  <a:cubicBezTo>
                    <a:pt x="19909" y="3761"/>
                    <a:pt x="19716" y="4094"/>
                    <a:pt x="19362" y="4841"/>
                  </a:cubicBezTo>
                  <a:cubicBezTo>
                    <a:pt x="19409" y="4853"/>
                    <a:pt x="19460" y="4856"/>
                    <a:pt x="19513" y="4856"/>
                  </a:cubicBezTo>
                  <a:cubicBezTo>
                    <a:pt x="19595" y="4856"/>
                    <a:pt x="19682" y="4848"/>
                    <a:pt x="19768" y="4848"/>
                  </a:cubicBezTo>
                  <a:cubicBezTo>
                    <a:pt x="19948" y="4848"/>
                    <a:pt x="20123" y="4884"/>
                    <a:pt x="20236" y="5110"/>
                  </a:cubicBezTo>
                  <a:cubicBezTo>
                    <a:pt x="19766" y="5513"/>
                    <a:pt x="19429" y="6051"/>
                    <a:pt x="18959" y="6253"/>
                  </a:cubicBezTo>
                  <a:cubicBezTo>
                    <a:pt x="18890" y="6278"/>
                    <a:pt x="18818" y="6289"/>
                    <a:pt x="18744" y="6289"/>
                  </a:cubicBezTo>
                  <a:cubicBezTo>
                    <a:pt x="18427" y="6289"/>
                    <a:pt x="18064" y="6098"/>
                    <a:pt x="17723" y="6098"/>
                  </a:cubicBezTo>
                  <a:cubicBezTo>
                    <a:pt x="17518" y="6098"/>
                    <a:pt x="17320" y="6167"/>
                    <a:pt x="17144" y="6387"/>
                  </a:cubicBezTo>
                  <a:cubicBezTo>
                    <a:pt x="17144" y="6791"/>
                    <a:pt x="17413" y="6791"/>
                    <a:pt x="17681" y="6858"/>
                  </a:cubicBezTo>
                  <a:cubicBezTo>
                    <a:pt x="18085" y="7060"/>
                    <a:pt x="18555" y="7261"/>
                    <a:pt x="18354" y="7732"/>
                  </a:cubicBezTo>
                  <a:cubicBezTo>
                    <a:pt x="18197" y="8006"/>
                    <a:pt x="17926" y="8144"/>
                    <a:pt x="17660" y="8144"/>
                  </a:cubicBezTo>
                  <a:cubicBezTo>
                    <a:pt x="17470" y="8144"/>
                    <a:pt x="17284" y="8074"/>
                    <a:pt x="17144" y="7933"/>
                  </a:cubicBezTo>
                  <a:cubicBezTo>
                    <a:pt x="16862" y="7708"/>
                    <a:pt x="16627" y="7612"/>
                    <a:pt x="16405" y="7612"/>
                  </a:cubicBezTo>
                  <a:cubicBezTo>
                    <a:pt x="16097" y="7612"/>
                    <a:pt x="15814" y="7795"/>
                    <a:pt x="15463" y="8068"/>
                  </a:cubicBezTo>
                  <a:cubicBezTo>
                    <a:pt x="14992" y="8404"/>
                    <a:pt x="14522" y="8539"/>
                    <a:pt x="14186" y="9144"/>
                  </a:cubicBezTo>
                  <a:cubicBezTo>
                    <a:pt x="13715" y="9883"/>
                    <a:pt x="12976" y="10421"/>
                    <a:pt x="12102" y="10488"/>
                  </a:cubicBezTo>
                  <a:cubicBezTo>
                    <a:pt x="12034" y="10471"/>
                    <a:pt x="11967" y="10463"/>
                    <a:pt x="11901" y="10463"/>
                  </a:cubicBezTo>
                  <a:cubicBezTo>
                    <a:pt x="11702" y="10463"/>
                    <a:pt x="11513" y="10539"/>
                    <a:pt x="11362" y="10690"/>
                  </a:cubicBezTo>
                  <a:cubicBezTo>
                    <a:pt x="9480" y="13782"/>
                    <a:pt x="7665" y="16875"/>
                    <a:pt x="5917" y="20035"/>
                  </a:cubicBezTo>
                  <a:cubicBezTo>
                    <a:pt x="5580" y="20909"/>
                    <a:pt x="5244" y="21782"/>
                    <a:pt x="4841" y="22589"/>
                  </a:cubicBezTo>
                  <a:cubicBezTo>
                    <a:pt x="4774" y="22925"/>
                    <a:pt x="4707" y="23261"/>
                    <a:pt x="4572" y="23530"/>
                  </a:cubicBezTo>
                  <a:cubicBezTo>
                    <a:pt x="3967" y="25547"/>
                    <a:pt x="2824" y="27362"/>
                    <a:pt x="2354" y="29446"/>
                  </a:cubicBezTo>
                  <a:cubicBezTo>
                    <a:pt x="2891" y="30186"/>
                    <a:pt x="2891" y="30724"/>
                    <a:pt x="1950" y="31060"/>
                  </a:cubicBezTo>
                  <a:cubicBezTo>
                    <a:pt x="1681" y="31194"/>
                    <a:pt x="1547" y="31531"/>
                    <a:pt x="1614" y="31867"/>
                  </a:cubicBezTo>
                  <a:lnTo>
                    <a:pt x="1681" y="31799"/>
                  </a:lnTo>
                  <a:lnTo>
                    <a:pt x="1681" y="31799"/>
                  </a:lnTo>
                  <a:cubicBezTo>
                    <a:pt x="1009" y="33144"/>
                    <a:pt x="471" y="34489"/>
                    <a:pt x="1" y="35833"/>
                  </a:cubicBezTo>
                  <a:cubicBezTo>
                    <a:pt x="1480" y="35094"/>
                    <a:pt x="3765" y="35564"/>
                    <a:pt x="4169" y="33077"/>
                  </a:cubicBezTo>
                  <a:cubicBezTo>
                    <a:pt x="4169" y="33011"/>
                    <a:pt x="4177" y="32985"/>
                    <a:pt x="4190" y="32985"/>
                  </a:cubicBezTo>
                  <a:cubicBezTo>
                    <a:pt x="4231" y="32985"/>
                    <a:pt x="4320" y="33228"/>
                    <a:pt x="4370" y="33278"/>
                  </a:cubicBezTo>
                  <a:cubicBezTo>
                    <a:pt x="4487" y="33424"/>
                    <a:pt x="4666" y="33494"/>
                    <a:pt x="4842" y="33494"/>
                  </a:cubicBezTo>
                  <a:cubicBezTo>
                    <a:pt x="5074" y="33494"/>
                    <a:pt x="5302" y="33373"/>
                    <a:pt x="5379" y="33144"/>
                  </a:cubicBezTo>
                  <a:cubicBezTo>
                    <a:pt x="5648" y="31934"/>
                    <a:pt x="6589" y="31060"/>
                    <a:pt x="7059" y="29917"/>
                  </a:cubicBezTo>
                  <a:cubicBezTo>
                    <a:pt x="7328" y="30522"/>
                    <a:pt x="7530" y="31194"/>
                    <a:pt x="7799" y="31799"/>
                  </a:cubicBezTo>
                  <a:cubicBezTo>
                    <a:pt x="7969" y="32084"/>
                    <a:pt x="8188" y="32368"/>
                    <a:pt x="8536" y="32368"/>
                  </a:cubicBezTo>
                  <a:cubicBezTo>
                    <a:pt x="8599" y="32368"/>
                    <a:pt x="8667" y="32358"/>
                    <a:pt x="8740" y="32337"/>
                  </a:cubicBezTo>
                  <a:cubicBezTo>
                    <a:pt x="9211" y="32203"/>
                    <a:pt x="9278" y="31799"/>
                    <a:pt x="9278" y="31396"/>
                  </a:cubicBezTo>
                  <a:cubicBezTo>
                    <a:pt x="9278" y="30522"/>
                    <a:pt x="8740" y="29850"/>
                    <a:pt x="8538" y="29110"/>
                  </a:cubicBezTo>
                  <a:lnTo>
                    <a:pt x="8538" y="29110"/>
                  </a:lnTo>
                  <a:cubicBezTo>
                    <a:pt x="8730" y="29569"/>
                    <a:pt x="9008" y="29898"/>
                    <a:pt x="9274" y="29898"/>
                  </a:cubicBezTo>
                  <a:cubicBezTo>
                    <a:pt x="9476" y="29898"/>
                    <a:pt x="9671" y="29709"/>
                    <a:pt x="9816" y="29245"/>
                  </a:cubicBezTo>
                  <a:cubicBezTo>
                    <a:pt x="10018" y="28505"/>
                    <a:pt x="10555" y="27833"/>
                    <a:pt x="11295" y="27497"/>
                  </a:cubicBezTo>
                  <a:cubicBezTo>
                    <a:pt x="11433" y="27382"/>
                    <a:pt x="11594" y="27330"/>
                    <a:pt x="11752" y="27330"/>
                  </a:cubicBezTo>
                  <a:cubicBezTo>
                    <a:pt x="12057" y="27330"/>
                    <a:pt x="12349" y="27523"/>
                    <a:pt x="12438" y="27833"/>
                  </a:cubicBezTo>
                  <a:cubicBezTo>
                    <a:pt x="12707" y="28304"/>
                    <a:pt x="12841" y="29648"/>
                    <a:pt x="12707" y="29783"/>
                  </a:cubicBezTo>
                  <a:cubicBezTo>
                    <a:pt x="11967" y="30186"/>
                    <a:pt x="11698" y="30791"/>
                    <a:pt x="12102" y="31463"/>
                  </a:cubicBezTo>
                  <a:cubicBezTo>
                    <a:pt x="12309" y="31879"/>
                    <a:pt x="12620" y="32166"/>
                    <a:pt x="12985" y="32166"/>
                  </a:cubicBezTo>
                  <a:cubicBezTo>
                    <a:pt x="13211" y="32166"/>
                    <a:pt x="13458" y="32056"/>
                    <a:pt x="13715" y="31799"/>
                  </a:cubicBezTo>
                  <a:cubicBezTo>
                    <a:pt x="13810" y="31704"/>
                    <a:pt x="13905" y="31609"/>
                    <a:pt x="13977" y="31609"/>
                  </a:cubicBezTo>
                  <a:cubicBezTo>
                    <a:pt x="14006" y="31609"/>
                    <a:pt x="14031" y="31626"/>
                    <a:pt x="14051" y="31665"/>
                  </a:cubicBezTo>
                  <a:cubicBezTo>
                    <a:pt x="14539" y="32640"/>
                    <a:pt x="15013" y="33021"/>
                    <a:pt x="15491" y="33021"/>
                  </a:cubicBezTo>
                  <a:cubicBezTo>
                    <a:pt x="16069" y="33021"/>
                    <a:pt x="16653" y="32467"/>
                    <a:pt x="17278" y="31732"/>
                  </a:cubicBezTo>
                  <a:cubicBezTo>
                    <a:pt x="17480" y="31531"/>
                    <a:pt x="17883" y="31531"/>
                    <a:pt x="18219" y="31531"/>
                  </a:cubicBezTo>
                  <a:cubicBezTo>
                    <a:pt x="19161" y="31463"/>
                    <a:pt x="20034" y="31060"/>
                    <a:pt x="20774" y="30455"/>
                  </a:cubicBezTo>
                  <a:cubicBezTo>
                    <a:pt x="21782" y="29783"/>
                    <a:pt x="21177" y="28304"/>
                    <a:pt x="22186" y="27228"/>
                  </a:cubicBezTo>
                  <a:lnTo>
                    <a:pt x="22186" y="27228"/>
                  </a:lnTo>
                  <a:cubicBezTo>
                    <a:pt x="22320" y="28707"/>
                    <a:pt x="21648" y="29984"/>
                    <a:pt x="22858" y="30858"/>
                  </a:cubicBezTo>
                  <a:cubicBezTo>
                    <a:pt x="23310" y="31242"/>
                    <a:pt x="23785" y="31391"/>
                    <a:pt x="24242" y="31391"/>
                  </a:cubicBezTo>
                  <a:cubicBezTo>
                    <a:pt x="25143" y="31391"/>
                    <a:pt x="25975" y="30811"/>
                    <a:pt x="26421" y="30320"/>
                  </a:cubicBezTo>
                  <a:cubicBezTo>
                    <a:pt x="27833" y="28841"/>
                    <a:pt x="26623" y="27026"/>
                    <a:pt x="25951" y="25413"/>
                  </a:cubicBezTo>
                  <a:lnTo>
                    <a:pt x="25951" y="25413"/>
                  </a:lnTo>
                  <a:cubicBezTo>
                    <a:pt x="26085" y="25614"/>
                    <a:pt x="26219" y="25883"/>
                    <a:pt x="26354" y="26085"/>
                  </a:cubicBezTo>
                  <a:cubicBezTo>
                    <a:pt x="26717" y="26604"/>
                    <a:pt x="27120" y="27202"/>
                    <a:pt x="27717" y="27202"/>
                  </a:cubicBezTo>
                  <a:cubicBezTo>
                    <a:pt x="27894" y="27202"/>
                    <a:pt x="28088" y="27149"/>
                    <a:pt x="28304" y="27026"/>
                  </a:cubicBezTo>
                  <a:cubicBezTo>
                    <a:pt x="29312" y="26421"/>
                    <a:pt x="28505" y="25682"/>
                    <a:pt x="28102" y="25009"/>
                  </a:cubicBezTo>
                  <a:cubicBezTo>
                    <a:pt x="28035" y="24875"/>
                    <a:pt x="27900" y="24673"/>
                    <a:pt x="28035" y="24472"/>
                  </a:cubicBezTo>
                  <a:lnTo>
                    <a:pt x="28035" y="24472"/>
                  </a:lnTo>
                  <a:cubicBezTo>
                    <a:pt x="28188" y="25007"/>
                    <a:pt x="28449" y="25194"/>
                    <a:pt x="28771" y="25194"/>
                  </a:cubicBezTo>
                  <a:cubicBezTo>
                    <a:pt x="29014" y="25194"/>
                    <a:pt x="29291" y="25087"/>
                    <a:pt x="29581" y="24942"/>
                  </a:cubicBezTo>
                  <a:cubicBezTo>
                    <a:pt x="29883" y="24813"/>
                    <a:pt x="30212" y="24518"/>
                    <a:pt x="30552" y="24518"/>
                  </a:cubicBezTo>
                  <a:cubicBezTo>
                    <a:pt x="30741" y="24518"/>
                    <a:pt x="30934" y="24610"/>
                    <a:pt x="31127" y="24875"/>
                  </a:cubicBezTo>
                  <a:cubicBezTo>
                    <a:pt x="31463" y="25278"/>
                    <a:pt x="31127" y="25547"/>
                    <a:pt x="30858" y="25816"/>
                  </a:cubicBezTo>
                  <a:cubicBezTo>
                    <a:pt x="30455" y="26421"/>
                    <a:pt x="30724" y="26825"/>
                    <a:pt x="31329" y="27026"/>
                  </a:cubicBezTo>
                  <a:cubicBezTo>
                    <a:pt x="31551" y="27108"/>
                    <a:pt x="31739" y="27145"/>
                    <a:pt x="31900" y="27145"/>
                  </a:cubicBezTo>
                  <a:cubicBezTo>
                    <a:pt x="32661" y="27145"/>
                    <a:pt x="32811" y="26313"/>
                    <a:pt x="33144" y="25480"/>
                  </a:cubicBezTo>
                  <a:lnTo>
                    <a:pt x="33144" y="25480"/>
                  </a:lnTo>
                  <a:cubicBezTo>
                    <a:pt x="33009" y="26152"/>
                    <a:pt x="32741" y="26556"/>
                    <a:pt x="32741" y="27026"/>
                  </a:cubicBezTo>
                  <a:cubicBezTo>
                    <a:pt x="32741" y="27295"/>
                    <a:pt x="32673" y="27631"/>
                    <a:pt x="32539" y="27900"/>
                  </a:cubicBezTo>
                  <a:cubicBezTo>
                    <a:pt x="32491" y="28043"/>
                    <a:pt x="32410" y="28185"/>
                    <a:pt x="32295" y="28185"/>
                  </a:cubicBezTo>
                  <a:cubicBezTo>
                    <a:pt x="32248" y="28185"/>
                    <a:pt x="32195" y="28161"/>
                    <a:pt x="32136" y="28102"/>
                  </a:cubicBezTo>
                  <a:lnTo>
                    <a:pt x="31867" y="28169"/>
                  </a:lnTo>
                  <a:cubicBezTo>
                    <a:pt x="31799" y="28236"/>
                    <a:pt x="31732" y="28371"/>
                    <a:pt x="31665" y="28573"/>
                  </a:cubicBezTo>
                  <a:cubicBezTo>
                    <a:pt x="31732" y="29312"/>
                    <a:pt x="31262" y="30119"/>
                    <a:pt x="32136" y="30724"/>
                  </a:cubicBezTo>
                  <a:cubicBezTo>
                    <a:pt x="33144" y="30320"/>
                    <a:pt x="33413" y="29379"/>
                    <a:pt x="33883" y="28505"/>
                  </a:cubicBezTo>
                  <a:cubicBezTo>
                    <a:pt x="34959" y="24270"/>
                    <a:pt x="37581" y="20640"/>
                    <a:pt x="39463" y="16673"/>
                  </a:cubicBezTo>
                  <a:cubicBezTo>
                    <a:pt x="39934" y="15665"/>
                    <a:pt x="40539" y="14724"/>
                    <a:pt x="41144" y="13782"/>
                  </a:cubicBezTo>
                  <a:cubicBezTo>
                    <a:pt x="42287" y="12102"/>
                    <a:pt x="43497" y="10488"/>
                    <a:pt x="43968" y="8471"/>
                  </a:cubicBezTo>
                  <a:cubicBezTo>
                    <a:pt x="44102" y="8135"/>
                    <a:pt x="44237" y="7866"/>
                    <a:pt x="44371" y="7530"/>
                  </a:cubicBezTo>
                  <a:cubicBezTo>
                    <a:pt x="45110" y="5849"/>
                    <a:pt x="46657" y="4639"/>
                    <a:pt x="47262" y="2824"/>
                  </a:cubicBezTo>
                  <a:cubicBezTo>
                    <a:pt x="46858" y="2017"/>
                    <a:pt x="46119" y="1412"/>
                    <a:pt x="45245" y="1278"/>
                  </a:cubicBezTo>
                  <a:cubicBezTo>
                    <a:pt x="44298" y="1052"/>
                    <a:pt x="43381" y="645"/>
                    <a:pt x="42454" y="645"/>
                  </a:cubicBezTo>
                  <a:cubicBezTo>
                    <a:pt x="41999" y="645"/>
                    <a:pt x="41542" y="743"/>
                    <a:pt x="41077" y="1009"/>
                  </a:cubicBezTo>
                  <a:cubicBezTo>
                    <a:pt x="41032" y="1009"/>
                    <a:pt x="40898" y="1039"/>
                    <a:pt x="40813" y="1039"/>
                  </a:cubicBezTo>
                  <a:cubicBezTo>
                    <a:pt x="40771" y="1039"/>
                    <a:pt x="40741" y="1031"/>
                    <a:pt x="40741" y="1009"/>
                  </a:cubicBezTo>
                  <a:cubicBezTo>
                    <a:pt x="40528" y="531"/>
                    <a:pt x="40190" y="441"/>
                    <a:pt x="39816" y="441"/>
                  </a:cubicBezTo>
                  <a:cubicBezTo>
                    <a:pt x="39592" y="441"/>
                    <a:pt x="39355" y="473"/>
                    <a:pt x="39126" y="473"/>
                  </a:cubicBezTo>
                  <a:cubicBezTo>
                    <a:pt x="38771" y="473"/>
                    <a:pt x="38433" y="396"/>
                    <a:pt x="38186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7" name="Google Shape;15167;p17"/>
            <p:cNvSpPr/>
            <p:nvPr/>
          </p:nvSpPr>
          <p:spPr>
            <a:xfrm>
              <a:off x="4224275" y="800050"/>
              <a:ext cx="324400" cy="458275"/>
            </a:xfrm>
            <a:custGeom>
              <a:avLst/>
              <a:gdLst/>
              <a:ahLst/>
              <a:cxnLst/>
              <a:rect l="l" t="t" r="r" b="b"/>
              <a:pathLst>
                <a:path w="12976" h="18331" extrusionOk="0">
                  <a:moveTo>
                    <a:pt x="12697" y="0"/>
                  </a:moveTo>
                  <a:cubicBezTo>
                    <a:pt x="12628" y="0"/>
                    <a:pt x="12561" y="17"/>
                    <a:pt x="12505" y="44"/>
                  </a:cubicBezTo>
                  <a:lnTo>
                    <a:pt x="12169" y="44"/>
                  </a:lnTo>
                  <a:cubicBezTo>
                    <a:pt x="11161" y="381"/>
                    <a:pt x="11161" y="1792"/>
                    <a:pt x="10085" y="2061"/>
                  </a:cubicBezTo>
                  <a:cubicBezTo>
                    <a:pt x="9480" y="2868"/>
                    <a:pt x="8875" y="3675"/>
                    <a:pt x="8404" y="4616"/>
                  </a:cubicBezTo>
                  <a:cubicBezTo>
                    <a:pt x="8001" y="5490"/>
                    <a:pt x="7060" y="5557"/>
                    <a:pt x="6723" y="6364"/>
                  </a:cubicBezTo>
                  <a:cubicBezTo>
                    <a:pt x="6186" y="7507"/>
                    <a:pt x="5513" y="8515"/>
                    <a:pt x="4774" y="9524"/>
                  </a:cubicBezTo>
                  <a:cubicBezTo>
                    <a:pt x="4034" y="10599"/>
                    <a:pt x="3362" y="11742"/>
                    <a:pt x="2891" y="12952"/>
                  </a:cubicBezTo>
                  <a:cubicBezTo>
                    <a:pt x="2555" y="13356"/>
                    <a:pt x="2354" y="13826"/>
                    <a:pt x="2018" y="14162"/>
                  </a:cubicBezTo>
                  <a:lnTo>
                    <a:pt x="1614" y="15036"/>
                  </a:lnTo>
                  <a:cubicBezTo>
                    <a:pt x="1480" y="15171"/>
                    <a:pt x="1345" y="15305"/>
                    <a:pt x="1211" y="15440"/>
                  </a:cubicBezTo>
                  <a:cubicBezTo>
                    <a:pt x="1211" y="15574"/>
                    <a:pt x="1345" y="15709"/>
                    <a:pt x="1211" y="15843"/>
                  </a:cubicBezTo>
                  <a:cubicBezTo>
                    <a:pt x="1076" y="15977"/>
                    <a:pt x="942" y="16112"/>
                    <a:pt x="807" y="16246"/>
                  </a:cubicBezTo>
                  <a:cubicBezTo>
                    <a:pt x="1" y="16784"/>
                    <a:pt x="135" y="17524"/>
                    <a:pt x="471" y="18330"/>
                  </a:cubicBezTo>
                  <a:cubicBezTo>
                    <a:pt x="1480" y="16851"/>
                    <a:pt x="2421" y="15305"/>
                    <a:pt x="3295" y="13759"/>
                  </a:cubicBezTo>
                  <a:cubicBezTo>
                    <a:pt x="4236" y="11944"/>
                    <a:pt x="5312" y="10196"/>
                    <a:pt x="6455" y="8582"/>
                  </a:cubicBezTo>
                  <a:cubicBezTo>
                    <a:pt x="7463" y="7305"/>
                    <a:pt x="8606" y="6162"/>
                    <a:pt x="9480" y="4885"/>
                  </a:cubicBezTo>
                  <a:cubicBezTo>
                    <a:pt x="10623" y="3271"/>
                    <a:pt x="12236" y="1994"/>
                    <a:pt x="12976" y="112"/>
                  </a:cubicBezTo>
                  <a:cubicBezTo>
                    <a:pt x="12897" y="33"/>
                    <a:pt x="12795" y="0"/>
                    <a:pt x="12697" y="0"/>
                  </a:cubicBezTo>
                  <a:close/>
                </a:path>
              </a:pathLst>
            </a:custGeom>
            <a:solidFill>
              <a:srgbClr val="8E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8" name="Google Shape;15168;p17"/>
            <p:cNvSpPr/>
            <p:nvPr/>
          </p:nvSpPr>
          <p:spPr>
            <a:xfrm>
              <a:off x="4523450" y="653250"/>
              <a:ext cx="144550" cy="149600"/>
            </a:xfrm>
            <a:custGeom>
              <a:avLst/>
              <a:gdLst/>
              <a:ahLst/>
              <a:cxnLst/>
              <a:rect l="l" t="t" r="r" b="b"/>
              <a:pathLst>
                <a:path w="5782" h="5984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941" y="471"/>
                    <a:pt x="1412" y="673"/>
                    <a:pt x="1547" y="1009"/>
                  </a:cubicBezTo>
                  <a:cubicBezTo>
                    <a:pt x="2286" y="2488"/>
                    <a:pt x="2286" y="2488"/>
                    <a:pt x="941" y="3832"/>
                  </a:cubicBezTo>
                  <a:cubicBezTo>
                    <a:pt x="404" y="4437"/>
                    <a:pt x="0" y="5110"/>
                    <a:pt x="538" y="5984"/>
                  </a:cubicBezTo>
                  <a:lnTo>
                    <a:pt x="1009" y="5984"/>
                  </a:lnTo>
                  <a:cubicBezTo>
                    <a:pt x="1748" y="5446"/>
                    <a:pt x="2420" y="4774"/>
                    <a:pt x="3026" y="4034"/>
                  </a:cubicBezTo>
                  <a:cubicBezTo>
                    <a:pt x="3026" y="3362"/>
                    <a:pt x="3496" y="2757"/>
                    <a:pt x="4168" y="2757"/>
                  </a:cubicBezTo>
                  <a:cubicBezTo>
                    <a:pt x="4303" y="2622"/>
                    <a:pt x="4437" y="2488"/>
                    <a:pt x="4572" y="2353"/>
                  </a:cubicBezTo>
                  <a:cubicBezTo>
                    <a:pt x="5110" y="1950"/>
                    <a:pt x="5513" y="1345"/>
                    <a:pt x="5782" y="740"/>
                  </a:cubicBezTo>
                  <a:cubicBezTo>
                    <a:pt x="4236" y="68"/>
                    <a:pt x="2555" y="538"/>
                    <a:pt x="1009" y="0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9" name="Google Shape;15169;p17"/>
            <p:cNvSpPr/>
            <p:nvPr/>
          </p:nvSpPr>
          <p:spPr>
            <a:xfrm>
              <a:off x="4921775" y="764175"/>
              <a:ext cx="38675" cy="33625"/>
            </a:xfrm>
            <a:custGeom>
              <a:avLst/>
              <a:gdLst/>
              <a:ahLst/>
              <a:cxnLst/>
              <a:rect l="l" t="t" r="r" b="b"/>
              <a:pathLst>
                <a:path w="1547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874" y="404"/>
                    <a:pt x="202" y="68"/>
                    <a:pt x="0" y="874"/>
                  </a:cubicBezTo>
                  <a:cubicBezTo>
                    <a:pt x="0" y="1009"/>
                    <a:pt x="202" y="1345"/>
                    <a:pt x="269" y="1345"/>
                  </a:cubicBezTo>
                  <a:cubicBezTo>
                    <a:pt x="941" y="1345"/>
                    <a:pt x="1278" y="874"/>
                    <a:pt x="154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0" name="Google Shape;15170;p17"/>
            <p:cNvSpPr/>
            <p:nvPr/>
          </p:nvSpPr>
          <p:spPr>
            <a:xfrm>
              <a:off x="4583950" y="712925"/>
              <a:ext cx="43725" cy="41200"/>
            </a:xfrm>
            <a:custGeom>
              <a:avLst/>
              <a:gdLst/>
              <a:ahLst/>
              <a:cxnLst/>
              <a:rect l="l" t="t" r="r" b="b"/>
              <a:pathLst>
                <a:path w="1749" h="1648" extrusionOk="0">
                  <a:moveTo>
                    <a:pt x="935" y="1"/>
                  </a:moveTo>
                  <a:cubicBezTo>
                    <a:pt x="795" y="1"/>
                    <a:pt x="644" y="63"/>
                    <a:pt x="471" y="235"/>
                  </a:cubicBezTo>
                  <a:cubicBezTo>
                    <a:pt x="0" y="773"/>
                    <a:pt x="404" y="1176"/>
                    <a:pt x="606" y="1647"/>
                  </a:cubicBezTo>
                  <a:cubicBezTo>
                    <a:pt x="1076" y="1311"/>
                    <a:pt x="1479" y="908"/>
                    <a:pt x="1748" y="370"/>
                  </a:cubicBezTo>
                  <a:cubicBezTo>
                    <a:pt x="1474" y="278"/>
                    <a:pt x="1231" y="1"/>
                    <a:pt x="935" y="1"/>
                  </a:cubicBez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1" name="Google Shape;15171;p17"/>
            <p:cNvSpPr/>
            <p:nvPr/>
          </p:nvSpPr>
          <p:spPr>
            <a:xfrm>
              <a:off x="4534025" y="871550"/>
              <a:ext cx="36500" cy="15175"/>
            </a:xfrm>
            <a:custGeom>
              <a:avLst/>
              <a:gdLst/>
              <a:ahLst/>
              <a:cxnLst/>
              <a:rect l="l" t="t" r="r" b="b"/>
              <a:pathLst>
                <a:path w="1460" h="607" extrusionOk="0">
                  <a:moveTo>
                    <a:pt x="683" y="1"/>
                  </a:moveTo>
                  <a:cubicBezTo>
                    <a:pt x="269" y="1"/>
                    <a:pt x="1" y="359"/>
                    <a:pt x="250" y="546"/>
                  </a:cubicBezTo>
                  <a:cubicBezTo>
                    <a:pt x="348" y="588"/>
                    <a:pt x="438" y="607"/>
                    <a:pt x="522" y="607"/>
                  </a:cubicBezTo>
                  <a:cubicBezTo>
                    <a:pt x="842" y="607"/>
                    <a:pt x="1088" y="341"/>
                    <a:pt x="1460" y="75"/>
                  </a:cubicBezTo>
                  <a:lnTo>
                    <a:pt x="1191" y="75"/>
                  </a:lnTo>
                  <a:cubicBezTo>
                    <a:pt x="1056" y="8"/>
                    <a:pt x="922" y="8"/>
                    <a:pt x="787" y="8"/>
                  </a:cubicBezTo>
                  <a:cubicBezTo>
                    <a:pt x="752" y="3"/>
                    <a:pt x="717" y="1"/>
                    <a:pt x="68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2" name="Google Shape;15172;p17"/>
            <p:cNvSpPr/>
            <p:nvPr/>
          </p:nvSpPr>
          <p:spPr>
            <a:xfrm>
              <a:off x="4989000" y="774250"/>
              <a:ext cx="15150" cy="6750"/>
            </a:xfrm>
            <a:custGeom>
              <a:avLst/>
              <a:gdLst/>
              <a:ahLst/>
              <a:cxnLst/>
              <a:rect l="l" t="t" r="r" b="b"/>
              <a:pathLst>
                <a:path w="606" h="270" extrusionOk="0">
                  <a:moveTo>
                    <a:pt x="269" y="1"/>
                  </a:moveTo>
                  <a:cubicBezTo>
                    <a:pt x="202" y="1"/>
                    <a:pt x="68" y="68"/>
                    <a:pt x="0" y="135"/>
                  </a:cubicBezTo>
                  <a:lnTo>
                    <a:pt x="269" y="270"/>
                  </a:lnTo>
                  <a:lnTo>
                    <a:pt x="605" y="135"/>
                  </a:lnTo>
                  <a:cubicBezTo>
                    <a:pt x="471" y="68"/>
                    <a:pt x="404" y="1"/>
                    <a:pt x="26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3" name="Google Shape;15173;p17"/>
            <p:cNvSpPr/>
            <p:nvPr/>
          </p:nvSpPr>
          <p:spPr>
            <a:xfrm>
              <a:off x="4627650" y="7120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4" name="Google Shape;15174;p17"/>
            <p:cNvSpPr/>
            <p:nvPr/>
          </p:nvSpPr>
          <p:spPr>
            <a:xfrm>
              <a:off x="4913375" y="1065025"/>
              <a:ext cx="1016850" cy="852125"/>
            </a:xfrm>
            <a:custGeom>
              <a:avLst/>
              <a:gdLst/>
              <a:ahLst/>
              <a:cxnLst/>
              <a:rect l="l" t="t" r="r" b="b"/>
              <a:pathLst>
                <a:path w="40674" h="34085" extrusionOk="0">
                  <a:moveTo>
                    <a:pt x="18219" y="0"/>
                  </a:moveTo>
                  <a:cubicBezTo>
                    <a:pt x="17278" y="269"/>
                    <a:pt x="16337" y="471"/>
                    <a:pt x="15933" y="1076"/>
                  </a:cubicBezTo>
                  <a:cubicBezTo>
                    <a:pt x="15463" y="1748"/>
                    <a:pt x="15530" y="2219"/>
                    <a:pt x="16404" y="2353"/>
                  </a:cubicBezTo>
                  <a:cubicBezTo>
                    <a:pt x="16202" y="2689"/>
                    <a:pt x="16068" y="3160"/>
                    <a:pt x="15799" y="3362"/>
                  </a:cubicBezTo>
                  <a:cubicBezTo>
                    <a:pt x="14790" y="4101"/>
                    <a:pt x="14589" y="4706"/>
                    <a:pt x="15395" y="5916"/>
                  </a:cubicBezTo>
                  <a:cubicBezTo>
                    <a:pt x="16202" y="7059"/>
                    <a:pt x="15126" y="8337"/>
                    <a:pt x="15126" y="9614"/>
                  </a:cubicBezTo>
                  <a:cubicBezTo>
                    <a:pt x="15126" y="9681"/>
                    <a:pt x="14790" y="9883"/>
                    <a:pt x="14656" y="9883"/>
                  </a:cubicBezTo>
                  <a:cubicBezTo>
                    <a:pt x="14474" y="9852"/>
                    <a:pt x="14320" y="9838"/>
                    <a:pt x="14192" y="9838"/>
                  </a:cubicBezTo>
                  <a:cubicBezTo>
                    <a:pt x="13187" y="9838"/>
                    <a:pt x="13730" y="10706"/>
                    <a:pt x="13849" y="11362"/>
                  </a:cubicBezTo>
                  <a:cubicBezTo>
                    <a:pt x="14051" y="12169"/>
                    <a:pt x="14252" y="13042"/>
                    <a:pt x="14387" y="13849"/>
                  </a:cubicBezTo>
                  <a:cubicBezTo>
                    <a:pt x="14521" y="14387"/>
                    <a:pt x="15194" y="15194"/>
                    <a:pt x="14252" y="15395"/>
                  </a:cubicBezTo>
                  <a:cubicBezTo>
                    <a:pt x="14208" y="15404"/>
                    <a:pt x="14167" y="15408"/>
                    <a:pt x="14128" y="15408"/>
                  </a:cubicBezTo>
                  <a:cubicBezTo>
                    <a:pt x="13571" y="15408"/>
                    <a:pt x="13500" y="14554"/>
                    <a:pt x="13311" y="14051"/>
                  </a:cubicBezTo>
                  <a:cubicBezTo>
                    <a:pt x="13311" y="13984"/>
                    <a:pt x="13311" y="13916"/>
                    <a:pt x="13311" y="13916"/>
                  </a:cubicBezTo>
                  <a:cubicBezTo>
                    <a:pt x="13513" y="13042"/>
                    <a:pt x="12841" y="12706"/>
                    <a:pt x="12303" y="12303"/>
                  </a:cubicBezTo>
                  <a:cubicBezTo>
                    <a:pt x="12068" y="12101"/>
                    <a:pt x="11782" y="12000"/>
                    <a:pt x="11488" y="12000"/>
                  </a:cubicBezTo>
                  <a:cubicBezTo>
                    <a:pt x="11194" y="12000"/>
                    <a:pt x="10891" y="12101"/>
                    <a:pt x="10622" y="12303"/>
                  </a:cubicBezTo>
                  <a:cubicBezTo>
                    <a:pt x="10219" y="12774"/>
                    <a:pt x="10219" y="13513"/>
                    <a:pt x="10622" y="13984"/>
                  </a:cubicBezTo>
                  <a:cubicBezTo>
                    <a:pt x="11093" y="14387"/>
                    <a:pt x="11294" y="14925"/>
                    <a:pt x="11227" y="15530"/>
                  </a:cubicBezTo>
                  <a:cubicBezTo>
                    <a:pt x="11023" y="15652"/>
                    <a:pt x="10831" y="15701"/>
                    <a:pt x="10648" y="15701"/>
                  </a:cubicBezTo>
                  <a:cubicBezTo>
                    <a:pt x="10228" y="15701"/>
                    <a:pt x="9854" y="15448"/>
                    <a:pt x="9479" y="15261"/>
                  </a:cubicBezTo>
                  <a:cubicBezTo>
                    <a:pt x="9318" y="15169"/>
                    <a:pt x="9140" y="15124"/>
                    <a:pt x="8964" y="15124"/>
                  </a:cubicBezTo>
                  <a:cubicBezTo>
                    <a:pt x="8625" y="15124"/>
                    <a:pt x="8288" y="15288"/>
                    <a:pt x="8067" y="15597"/>
                  </a:cubicBezTo>
                  <a:cubicBezTo>
                    <a:pt x="7747" y="15864"/>
                    <a:pt x="7596" y="16387"/>
                    <a:pt x="7210" y="16387"/>
                  </a:cubicBezTo>
                  <a:cubicBezTo>
                    <a:pt x="7110" y="16387"/>
                    <a:pt x="6995" y="16352"/>
                    <a:pt x="6857" y="16269"/>
                  </a:cubicBezTo>
                  <a:cubicBezTo>
                    <a:pt x="6252" y="16001"/>
                    <a:pt x="5983" y="15328"/>
                    <a:pt x="6185" y="14723"/>
                  </a:cubicBezTo>
                  <a:cubicBezTo>
                    <a:pt x="6320" y="14387"/>
                    <a:pt x="6252" y="14051"/>
                    <a:pt x="5983" y="13849"/>
                  </a:cubicBezTo>
                  <a:cubicBezTo>
                    <a:pt x="5311" y="14253"/>
                    <a:pt x="4303" y="14454"/>
                    <a:pt x="4572" y="15597"/>
                  </a:cubicBezTo>
                  <a:cubicBezTo>
                    <a:pt x="4841" y="16404"/>
                    <a:pt x="4370" y="17278"/>
                    <a:pt x="3563" y="17480"/>
                  </a:cubicBezTo>
                  <a:cubicBezTo>
                    <a:pt x="3160" y="17748"/>
                    <a:pt x="2891" y="18219"/>
                    <a:pt x="2891" y="18690"/>
                  </a:cubicBezTo>
                  <a:cubicBezTo>
                    <a:pt x="2891" y="19429"/>
                    <a:pt x="2286" y="19496"/>
                    <a:pt x="1883" y="19765"/>
                  </a:cubicBezTo>
                  <a:cubicBezTo>
                    <a:pt x="336" y="20236"/>
                    <a:pt x="269" y="21580"/>
                    <a:pt x="0" y="22858"/>
                  </a:cubicBezTo>
                  <a:cubicBezTo>
                    <a:pt x="166" y="23686"/>
                    <a:pt x="434" y="24132"/>
                    <a:pt x="898" y="24132"/>
                  </a:cubicBezTo>
                  <a:cubicBezTo>
                    <a:pt x="1187" y="24132"/>
                    <a:pt x="1552" y="23959"/>
                    <a:pt x="2017" y="23597"/>
                  </a:cubicBezTo>
                  <a:cubicBezTo>
                    <a:pt x="2488" y="23126"/>
                    <a:pt x="3163" y="22859"/>
                    <a:pt x="3852" y="22859"/>
                  </a:cubicBezTo>
                  <a:cubicBezTo>
                    <a:pt x="4047" y="22859"/>
                    <a:pt x="4244" y="22880"/>
                    <a:pt x="4437" y="22925"/>
                  </a:cubicBezTo>
                  <a:cubicBezTo>
                    <a:pt x="6051" y="23328"/>
                    <a:pt x="7530" y="24202"/>
                    <a:pt x="8673" y="25412"/>
                  </a:cubicBezTo>
                  <a:cubicBezTo>
                    <a:pt x="9614" y="26488"/>
                    <a:pt x="10689" y="27698"/>
                    <a:pt x="9547" y="29379"/>
                  </a:cubicBezTo>
                  <a:cubicBezTo>
                    <a:pt x="8874" y="30253"/>
                    <a:pt x="9412" y="31127"/>
                    <a:pt x="10286" y="31732"/>
                  </a:cubicBezTo>
                  <a:cubicBezTo>
                    <a:pt x="10689" y="32001"/>
                    <a:pt x="11429" y="31799"/>
                    <a:pt x="11496" y="32606"/>
                  </a:cubicBezTo>
                  <a:cubicBezTo>
                    <a:pt x="11429" y="32740"/>
                    <a:pt x="11429" y="32942"/>
                    <a:pt x="11496" y="33076"/>
                  </a:cubicBezTo>
                  <a:cubicBezTo>
                    <a:pt x="11631" y="33547"/>
                    <a:pt x="12034" y="33883"/>
                    <a:pt x="12505" y="34085"/>
                  </a:cubicBezTo>
                  <a:cubicBezTo>
                    <a:pt x="13647" y="33816"/>
                    <a:pt x="14656" y="33345"/>
                    <a:pt x="15597" y="32606"/>
                  </a:cubicBezTo>
                  <a:cubicBezTo>
                    <a:pt x="16538" y="31934"/>
                    <a:pt x="17614" y="31396"/>
                    <a:pt x="18757" y="30992"/>
                  </a:cubicBezTo>
                  <a:cubicBezTo>
                    <a:pt x="18958" y="30925"/>
                    <a:pt x="19093" y="30791"/>
                    <a:pt x="19227" y="30589"/>
                  </a:cubicBezTo>
                  <a:cubicBezTo>
                    <a:pt x="21984" y="29850"/>
                    <a:pt x="24068" y="27900"/>
                    <a:pt x="26488" y="26488"/>
                  </a:cubicBezTo>
                  <a:cubicBezTo>
                    <a:pt x="28303" y="25278"/>
                    <a:pt x="30454" y="24538"/>
                    <a:pt x="32135" y="22992"/>
                  </a:cubicBezTo>
                  <a:cubicBezTo>
                    <a:pt x="33076" y="22656"/>
                    <a:pt x="33883" y="22051"/>
                    <a:pt x="34488" y="21177"/>
                  </a:cubicBezTo>
                  <a:cubicBezTo>
                    <a:pt x="36169" y="18891"/>
                    <a:pt x="37715" y="16404"/>
                    <a:pt x="39060" y="13849"/>
                  </a:cubicBezTo>
                  <a:cubicBezTo>
                    <a:pt x="39261" y="13379"/>
                    <a:pt x="39530" y="12908"/>
                    <a:pt x="39060" y="12370"/>
                  </a:cubicBezTo>
                  <a:cubicBezTo>
                    <a:pt x="39060" y="11563"/>
                    <a:pt x="39732" y="10891"/>
                    <a:pt x="40068" y="10152"/>
                  </a:cubicBezTo>
                  <a:cubicBezTo>
                    <a:pt x="40017" y="10145"/>
                    <a:pt x="39969" y="10143"/>
                    <a:pt x="39922" y="10143"/>
                  </a:cubicBezTo>
                  <a:cubicBezTo>
                    <a:pt x="39622" y="10143"/>
                    <a:pt x="39406" y="10258"/>
                    <a:pt x="39166" y="10258"/>
                  </a:cubicBezTo>
                  <a:cubicBezTo>
                    <a:pt x="39050" y="10258"/>
                    <a:pt x="38929" y="10231"/>
                    <a:pt x="38791" y="10152"/>
                  </a:cubicBezTo>
                  <a:cubicBezTo>
                    <a:pt x="38925" y="9547"/>
                    <a:pt x="38858" y="8538"/>
                    <a:pt x="39261" y="8404"/>
                  </a:cubicBezTo>
                  <a:cubicBezTo>
                    <a:pt x="40673" y="7597"/>
                    <a:pt x="39866" y="6992"/>
                    <a:pt x="39261" y="6320"/>
                  </a:cubicBezTo>
                  <a:cubicBezTo>
                    <a:pt x="38817" y="5807"/>
                    <a:pt x="38477" y="5538"/>
                    <a:pt x="38145" y="5538"/>
                  </a:cubicBezTo>
                  <a:cubicBezTo>
                    <a:pt x="37822" y="5538"/>
                    <a:pt x="37507" y="5791"/>
                    <a:pt x="37110" y="6320"/>
                  </a:cubicBezTo>
                  <a:cubicBezTo>
                    <a:pt x="36707" y="6790"/>
                    <a:pt x="36169" y="6723"/>
                    <a:pt x="35833" y="6925"/>
                  </a:cubicBezTo>
                  <a:cubicBezTo>
                    <a:pt x="35673" y="7004"/>
                    <a:pt x="35522" y="7036"/>
                    <a:pt x="35376" y="7036"/>
                  </a:cubicBezTo>
                  <a:cubicBezTo>
                    <a:pt x="34823" y="7036"/>
                    <a:pt x="34352" y="6582"/>
                    <a:pt x="33858" y="6582"/>
                  </a:cubicBezTo>
                  <a:cubicBezTo>
                    <a:pt x="33712" y="6582"/>
                    <a:pt x="33565" y="6621"/>
                    <a:pt x="33412" y="6723"/>
                  </a:cubicBezTo>
                  <a:cubicBezTo>
                    <a:pt x="32270" y="7261"/>
                    <a:pt x="31933" y="8538"/>
                    <a:pt x="30925" y="9143"/>
                  </a:cubicBezTo>
                  <a:cubicBezTo>
                    <a:pt x="29110" y="12101"/>
                    <a:pt x="27093" y="14925"/>
                    <a:pt x="24942" y="17681"/>
                  </a:cubicBezTo>
                  <a:cubicBezTo>
                    <a:pt x="24807" y="17748"/>
                    <a:pt x="24673" y="17950"/>
                    <a:pt x="24538" y="18085"/>
                  </a:cubicBezTo>
                  <a:cubicBezTo>
                    <a:pt x="24233" y="18172"/>
                    <a:pt x="23913" y="18217"/>
                    <a:pt x="23593" y="18217"/>
                  </a:cubicBezTo>
                  <a:cubicBezTo>
                    <a:pt x="22927" y="18217"/>
                    <a:pt x="22260" y="18023"/>
                    <a:pt x="21715" y="17614"/>
                  </a:cubicBezTo>
                  <a:cubicBezTo>
                    <a:pt x="20572" y="16942"/>
                    <a:pt x="19832" y="15732"/>
                    <a:pt x="19631" y="14454"/>
                  </a:cubicBezTo>
                  <a:cubicBezTo>
                    <a:pt x="19597" y="14353"/>
                    <a:pt x="19547" y="14303"/>
                    <a:pt x="19488" y="14303"/>
                  </a:cubicBezTo>
                  <a:cubicBezTo>
                    <a:pt x="19429" y="14303"/>
                    <a:pt x="19362" y="14353"/>
                    <a:pt x="19295" y="14454"/>
                  </a:cubicBezTo>
                  <a:cubicBezTo>
                    <a:pt x="18757" y="14320"/>
                    <a:pt x="18622" y="13782"/>
                    <a:pt x="18152" y="13513"/>
                  </a:cubicBezTo>
                  <a:cubicBezTo>
                    <a:pt x="18017" y="13849"/>
                    <a:pt x="17748" y="14118"/>
                    <a:pt x="17748" y="14589"/>
                  </a:cubicBezTo>
                  <a:cubicBezTo>
                    <a:pt x="17816" y="14858"/>
                    <a:pt x="17883" y="15127"/>
                    <a:pt x="17479" y="15194"/>
                  </a:cubicBezTo>
                  <a:cubicBezTo>
                    <a:pt x="17450" y="15200"/>
                    <a:pt x="17421" y="15202"/>
                    <a:pt x="17392" y="15202"/>
                  </a:cubicBezTo>
                  <a:cubicBezTo>
                    <a:pt x="17088" y="15202"/>
                    <a:pt x="16813" y="14896"/>
                    <a:pt x="16874" y="14589"/>
                  </a:cubicBezTo>
                  <a:cubicBezTo>
                    <a:pt x="17076" y="13580"/>
                    <a:pt x="16269" y="13042"/>
                    <a:pt x="15731" y="12303"/>
                  </a:cubicBezTo>
                  <a:cubicBezTo>
                    <a:pt x="17278" y="11900"/>
                    <a:pt x="17883" y="11160"/>
                    <a:pt x="17816" y="9547"/>
                  </a:cubicBezTo>
                  <a:cubicBezTo>
                    <a:pt x="17748" y="8673"/>
                    <a:pt x="17950" y="7731"/>
                    <a:pt x="18555" y="6992"/>
                  </a:cubicBezTo>
                  <a:cubicBezTo>
                    <a:pt x="18891" y="6521"/>
                    <a:pt x="19160" y="5782"/>
                    <a:pt x="18555" y="5378"/>
                  </a:cubicBezTo>
                  <a:cubicBezTo>
                    <a:pt x="17816" y="4908"/>
                    <a:pt x="18017" y="4841"/>
                    <a:pt x="18690" y="4706"/>
                  </a:cubicBezTo>
                  <a:cubicBezTo>
                    <a:pt x="19160" y="4639"/>
                    <a:pt x="19026" y="4370"/>
                    <a:pt x="18891" y="3967"/>
                  </a:cubicBezTo>
                  <a:cubicBezTo>
                    <a:pt x="18622" y="2689"/>
                    <a:pt x="17614" y="1546"/>
                    <a:pt x="18219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5" name="Google Shape;15175;p17"/>
            <p:cNvSpPr/>
            <p:nvPr/>
          </p:nvSpPr>
          <p:spPr>
            <a:xfrm>
              <a:off x="4820925" y="1162075"/>
              <a:ext cx="295825" cy="532575"/>
            </a:xfrm>
            <a:custGeom>
              <a:avLst/>
              <a:gdLst/>
              <a:ahLst/>
              <a:cxnLst/>
              <a:rect l="l" t="t" r="r" b="b"/>
              <a:pathLst>
                <a:path w="11833" h="21303" extrusionOk="0">
                  <a:moveTo>
                    <a:pt x="9984" y="1"/>
                  </a:moveTo>
                  <a:cubicBezTo>
                    <a:pt x="9850" y="1"/>
                    <a:pt x="9715" y="51"/>
                    <a:pt x="9614" y="152"/>
                  </a:cubicBezTo>
                  <a:cubicBezTo>
                    <a:pt x="7934" y="2370"/>
                    <a:pt x="6925" y="4992"/>
                    <a:pt x="5513" y="7413"/>
                  </a:cubicBezTo>
                  <a:cubicBezTo>
                    <a:pt x="4639" y="8892"/>
                    <a:pt x="4102" y="10505"/>
                    <a:pt x="3967" y="12119"/>
                  </a:cubicBezTo>
                  <a:cubicBezTo>
                    <a:pt x="2488" y="14472"/>
                    <a:pt x="2555" y="17362"/>
                    <a:pt x="807" y="19514"/>
                  </a:cubicBezTo>
                  <a:cubicBezTo>
                    <a:pt x="404" y="19917"/>
                    <a:pt x="1" y="20589"/>
                    <a:pt x="471" y="21127"/>
                  </a:cubicBezTo>
                  <a:cubicBezTo>
                    <a:pt x="597" y="21253"/>
                    <a:pt x="728" y="21302"/>
                    <a:pt x="862" y="21302"/>
                  </a:cubicBezTo>
                  <a:cubicBezTo>
                    <a:pt x="1225" y="21302"/>
                    <a:pt x="1606" y="20939"/>
                    <a:pt x="1950" y="20791"/>
                  </a:cubicBezTo>
                  <a:cubicBezTo>
                    <a:pt x="2354" y="20724"/>
                    <a:pt x="2824" y="20589"/>
                    <a:pt x="3295" y="20589"/>
                  </a:cubicBezTo>
                  <a:cubicBezTo>
                    <a:pt x="3833" y="20320"/>
                    <a:pt x="4169" y="19715"/>
                    <a:pt x="4034" y="19110"/>
                  </a:cubicBezTo>
                  <a:cubicBezTo>
                    <a:pt x="4303" y="17900"/>
                    <a:pt x="4841" y="16824"/>
                    <a:pt x="5581" y="15883"/>
                  </a:cubicBezTo>
                  <a:cubicBezTo>
                    <a:pt x="6051" y="14068"/>
                    <a:pt x="7328" y="12522"/>
                    <a:pt x="7665" y="10707"/>
                  </a:cubicBezTo>
                  <a:cubicBezTo>
                    <a:pt x="7866" y="10236"/>
                    <a:pt x="8135" y="9833"/>
                    <a:pt x="8404" y="9429"/>
                  </a:cubicBezTo>
                  <a:cubicBezTo>
                    <a:pt x="8471" y="9362"/>
                    <a:pt x="8606" y="9228"/>
                    <a:pt x="8673" y="9093"/>
                  </a:cubicBezTo>
                  <a:cubicBezTo>
                    <a:pt x="8740" y="8892"/>
                    <a:pt x="8807" y="8690"/>
                    <a:pt x="8942" y="8488"/>
                  </a:cubicBezTo>
                  <a:cubicBezTo>
                    <a:pt x="9009" y="8354"/>
                    <a:pt x="9076" y="8219"/>
                    <a:pt x="9144" y="8085"/>
                  </a:cubicBezTo>
                  <a:lnTo>
                    <a:pt x="9413" y="7480"/>
                  </a:lnTo>
                  <a:cubicBezTo>
                    <a:pt x="9480" y="7413"/>
                    <a:pt x="9480" y="7278"/>
                    <a:pt x="9547" y="7144"/>
                  </a:cubicBezTo>
                  <a:cubicBezTo>
                    <a:pt x="9614" y="6875"/>
                    <a:pt x="9749" y="6606"/>
                    <a:pt x="9883" y="6337"/>
                  </a:cubicBezTo>
                  <a:lnTo>
                    <a:pt x="10152" y="6001"/>
                  </a:lnTo>
                  <a:cubicBezTo>
                    <a:pt x="10354" y="5665"/>
                    <a:pt x="10623" y="5396"/>
                    <a:pt x="10824" y="5060"/>
                  </a:cubicBezTo>
                  <a:cubicBezTo>
                    <a:pt x="10959" y="4925"/>
                    <a:pt x="11026" y="4791"/>
                    <a:pt x="11093" y="4656"/>
                  </a:cubicBezTo>
                  <a:cubicBezTo>
                    <a:pt x="11160" y="4455"/>
                    <a:pt x="11295" y="4118"/>
                    <a:pt x="11362" y="3984"/>
                  </a:cubicBezTo>
                  <a:cubicBezTo>
                    <a:pt x="11429" y="3849"/>
                    <a:pt x="11497" y="3715"/>
                    <a:pt x="11564" y="3581"/>
                  </a:cubicBezTo>
                  <a:cubicBezTo>
                    <a:pt x="11698" y="3379"/>
                    <a:pt x="11765" y="3177"/>
                    <a:pt x="11833" y="2908"/>
                  </a:cubicBezTo>
                  <a:cubicBezTo>
                    <a:pt x="11833" y="2774"/>
                    <a:pt x="11765" y="2572"/>
                    <a:pt x="11698" y="2438"/>
                  </a:cubicBezTo>
                  <a:cubicBezTo>
                    <a:pt x="11564" y="2370"/>
                    <a:pt x="11429" y="2236"/>
                    <a:pt x="11295" y="2169"/>
                  </a:cubicBezTo>
                  <a:cubicBezTo>
                    <a:pt x="10018" y="1900"/>
                    <a:pt x="10354" y="959"/>
                    <a:pt x="10354" y="152"/>
                  </a:cubicBezTo>
                  <a:cubicBezTo>
                    <a:pt x="10253" y="51"/>
                    <a:pt x="10118" y="1"/>
                    <a:pt x="9984" y="1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6" name="Google Shape;15176;p17"/>
            <p:cNvSpPr/>
            <p:nvPr/>
          </p:nvSpPr>
          <p:spPr>
            <a:xfrm>
              <a:off x="5025975" y="1070650"/>
              <a:ext cx="228600" cy="337250"/>
            </a:xfrm>
            <a:custGeom>
              <a:avLst/>
              <a:gdLst/>
              <a:ahLst/>
              <a:cxnLst/>
              <a:rect l="l" t="t" r="r" b="b"/>
              <a:pathLst>
                <a:path w="9144" h="13490" extrusionOk="0">
                  <a:moveTo>
                    <a:pt x="7912" y="0"/>
                  </a:moveTo>
                  <a:cubicBezTo>
                    <a:pt x="7228" y="0"/>
                    <a:pt x="6843" y="717"/>
                    <a:pt x="6522" y="1590"/>
                  </a:cubicBezTo>
                  <a:cubicBezTo>
                    <a:pt x="6320" y="1658"/>
                    <a:pt x="6185" y="1725"/>
                    <a:pt x="6118" y="1859"/>
                  </a:cubicBezTo>
                  <a:cubicBezTo>
                    <a:pt x="5916" y="1994"/>
                    <a:pt x="5782" y="2195"/>
                    <a:pt x="5648" y="2397"/>
                  </a:cubicBezTo>
                  <a:cubicBezTo>
                    <a:pt x="5580" y="2532"/>
                    <a:pt x="5513" y="2666"/>
                    <a:pt x="5446" y="2868"/>
                  </a:cubicBezTo>
                  <a:cubicBezTo>
                    <a:pt x="5177" y="3137"/>
                    <a:pt x="4908" y="3406"/>
                    <a:pt x="4639" y="3674"/>
                  </a:cubicBezTo>
                  <a:cubicBezTo>
                    <a:pt x="4505" y="3809"/>
                    <a:pt x="4437" y="3943"/>
                    <a:pt x="4370" y="4078"/>
                  </a:cubicBezTo>
                  <a:cubicBezTo>
                    <a:pt x="4303" y="4280"/>
                    <a:pt x="4303" y="4548"/>
                    <a:pt x="4370" y="4750"/>
                  </a:cubicBezTo>
                  <a:cubicBezTo>
                    <a:pt x="4370" y="4817"/>
                    <a:pt x="4437" y="4817"/>
                    <a:pt x="4437" y="4885"/>
                  </a:cubicBezTo>
                  <a:lnTo>
                    <a:pt x="4303" y="5019"/>
                  </a:lnTo>
                  <a:cubicBezTo>
                    <a:pt x="4169" y="5086"/>
                    <a:pt x="4034" y="5153"/>
                    <a:pt x="3967" y="5288"/>
                  </a:cubicBezTo>
                  <a:cubicBezTo>
                    <a:pt x="3900" y="5288"/>
                    <a:pt x="3832" y="5355"/>
                    <a:pt x="3832" y="5422"/>
                  </a:cubicBezTo>
                  <a:cubicBezTo>
                    <a:pt x="3698" y="5557"/>
                    <a:pt x="3631" y="5691"/>
                    <a:pt x="3631" y="5826"/>
                  </a:cubicBezTo>
                  <a:cubicBezTo>
                    <a:pt x="3631" y="6095"/>
                    <a:pt x="3563" y="6296"/>
                    <a:pt x="3429" y="6498"/>
                  </a:cubicBezTo>
                  <a:cubicBezTo>
                    <a:pt x="3160" y="6767"/>
                    <a:pt x="3227" y="7103"/>
                    <a:pt x="3026" y="7305"/>
                  </a:cubicBezTo>
                  <a:cubicBezTo>
                    <a:pt x="2757" y="7574"/>
                    <a:pt x="2824" y="7977"/>
                    <a:pt x="2622" y="8179"/>
                  </a:cubicBezTo>
                  <a:cubicBezTo>
                    <a:pt x="2488" y="8918"/>
                    <a:pt x="1816" y="9254"/>
                    <a:pt x="1412" y="9792"/>
                  </a:cubicBezTo>
                  <a:cubicBezTo>
                    <a:pt x="1009" y="10128"/>
                    <a:pt x="1345" y="10666"/>
                    <a:pt x="1009" y="11002"/>
                  </a:cubicBezTo>
                  <a:cubicBezTo>
                    <a:pt x="740" y="11271"/>
                    <a:pt x="807" y="11607"/>
                    <a:pt x="605" y="11809"/>
                  </a:cubicBezTo>
                  <a:cubicBezTo>
                    <a:pt x="337" y="12078"/>
                    <a:pt x="404" y="12481"/>
                    <a:pt x="202" y="12683"/>
                  </a:cubicBezTo>
                  <a:cubicBezTo>
                    <a:pt x="0" y="12885"/>
                    <a:pt x="0" y="13221"/>
                    <a:pt x="202" y="13490"/>
                  </a:cubicBezTo>
                  <a:cubicBezTo>
                    <a:pt x="1143" y="13154"/>
                    <a:pt x="1479" y="12280"/>
                    <a:pt x="1883" y="11540"/>
                  </a:cubicBezTo>
                  <a:cubicBezTo>
                    <a:pt x="3093" y="9322"/>
                    <a:pt x="4505" y="7238"/>
                    <a:pt x="5916" y="5086"/>
                  </a:cubicBezTo>
                  <a:cubicBezTo>
                    <a:pt x="6925" y="3540"/>
                    <a:pt x="8337" y="2330"/>
                    <a:pt x="9143" y="649"/>
                  </a:cubicBezTo>
                  <a:lnTo>
                    <a:pt x="9076" y="515"/>
                  </a:lnTo>
                  <a:cubicBezTo>
                    <a:pt x="8609" y="153"/>
                    <a:pt x="8228" y="0"/>
                    <a:pt x="7912" y="0"/>
                  </a:cubicBezTo>
                  <a:close/>
                </a:path>
              </a:pathLst>
            </a:custGeom>
            <a:solidFill>
              <a:srgbClr val="B98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7" name="Google Shape;15177;p17"/>
            <p:cNvSpPr/>
            <p:nvPr/>
          </p:nvSpPr>
          <p:spPr>
            <a:xfrm>
              <a:off x="5372200" y="1317125"/>
              <a:ext cx="35325" cy="110950"/>
            </a:xfrm>
            <a:custGeom>
              <a:avLst/>
              <a:gdLst/>
              <a:ahLst/>
              <a:cxnLst/>
              <a:rect l="l" t="t" r="r" b="b"/>
              <a:pathLst>
                <a:path w="1413" h="4438" extrusionOk="0">
                  <a:moveTo>
                    <a:pt x="68" y="0"/>
                  </a:moveTo>
                  <a:cubicBezTo>
                    <a:pt x="0" y="673"/>
                    <a:pt x="68" y="1345"/>
                    <a:pt x="404" y="1950"/>
                  </a:cubicBezTo>
                  <a:cubicBezTo>
                    <a:pt x="740" y="2690"/>
                    <a:pt x="874" y="3564"/>
                    <a:pt x="874" y="4437"/>
                  </a:cubicBezTo>
                  <a:lnTo>
                    <a:pt x="1278" y="4437"/>
                  </a:lnTo>
                  <a:cubicBezTo>
                    <a:pt x="1412" y="3631"/>
                    <a:pt x="1076" y="2891"/>
                    <a:pt x="1143" y="2152"/>
                  </a:cubicBezTo>
                  <a:cubicBezTo>
                    <a:pt x="1345" y="1345"/>
                    <a:pt x="1076" y="538"/>
                    <a:pt x="471" y="0"/>
                  </a:cubicBezTo>
                  <a:close/>
                </a:path>
              </a:pathLst>
            </a:custGeom>
            <a:solidFill>
              <a:srgbClr val="F8C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8" name="Google Shape;15178;p17"/>
            <p:cNvSpPr/>
            <p:nvPr/>
          </p:nvSpPr>
          <p:spPr>
            <a:xfrm>
              <a:off x="5012525" y="138772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740" y="0"/>
                  </a:moveTo>
                  <a:cubicBezTo>
                    <a:pt x="270" y="403"/>
                    <a:pt x="1" y="1008"/>
                    <a:pt x="1" y="1613"/>
                  </a:cubicBezTo>
                  <a:cubicBezTo>
                    <a:pt x="337" y="1412"/>
                    <a:pt x="606" y="1143"/>
                    <a:pt x="740" y="807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9" name="Google Shape;15179;p17"/>
            <p:cNvSpPr/>
            <p:nvPr/>
          </p:nvSpPr>
          <p:spPr>
            <a:xfrm>
              <a:off x="5431025" y="1083500"/>
              <a:ext cx="33625" cy="31975"/>
            </a:xfrm>
            <a:custGeom>
              <a:avLst/>
              <a:gdLst/>
              <a:ahLst/>
              <a:cxnLst/>
              <a:rect l="l" t="t" r="r" b="b"/>
              <a:pathLst>
                <a:path w="1345" h="1279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337"/>
                    <a:pt x="0" y="807"/>
                    <a:pt x="202" y="1278"/>
                  </a:cubicBezTo>
                  <a:cubicBezTo>
                    <a:pt x="1345" y="1076"/>
                    <a:pt x="673" y="471"/>
                    <a:pt x="471" y="1"/>
                  </a:cubicBezTo>
                  <a:close/>
                </a:path>
              </a:pathLst>
            </a:custGeom>
            <a:solidFill>
              <a:srgbClr val="FAB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0" name="Google Shape;15180;p17"/>
            <p:cNvSpPr/>
            <p:nvPr/>
          </p:nvSpPr>
          <p:spPr>
            <a:xfrm>
              <a:off x="5941950" y="1386650"/>
              <a:ext cx="494150" cy="244800"/>
            </a:xfrm>
            <a:custGeom>
              <a:avLst/>
              <a:gdLst/>
              <a:ahLst/>
              <a:cxnLst/>
              <a:rect l="l" t="t" r="r" b="b"/>
              <a:pathLst>
                <a:path w="19766" h="9792" extrusionOk="0">
                  <a:moveTo>
                    <a:pt x="17185" y="1"/>
                  </a:moveTo>
                  <a:cubicBezTo>
                    <a:pt x="16661" y="1"/>
                    <a:pt x="16155" y="182"/>
                    <a:pt x="15732" y="446"/>
                  </a:cubicBezTo>
                  <a:cubicBezTo>
                    <a:pt x="14858" y="1119"/>
                    <a:pt x="13850" y="1455"/>
                    <a:pt x="12774" y="1656"/>
                  </a:cubicBezTo>
                  <a:cubicBezTo>
                    <a:pt x="10824" y="2665"/>
                    <a:pt x="9144" y="4077"/>
                    <a:pt x="7127" y="4951"/>
                  </a:cubicBezTo>
                  <a:cubicBezTo>
                    <a:pt x="4572" y="6295"/>
                    <a:pt x="2219" y="7909"/>
                    <a:pt x="1" y="9791"/>
                  </a:cubicBezTo>
                  <a:cubicBezTo>
                    <a:pt x="1144" y="9657"/>
                    <a:pt x="2219" y="9522"/>
                    <a:pt x="3295" y="9253"/>
                  </a:cubicBezTo>
                  <a:cubicBezTo>
                    <a:pt x="5715" y="8581"/>
                    <a:pt x="8202" y="8043"/>
                    <a:pt x="10690" y="7640"/>
                  </a:cubicBezTo>
                  <a:cubicBezTo>
                    <a:pt x="12841" y="7169"/>
                    <a:pt x="15127" y="7304"/>
                    <a:pt x="17211" y="6497"/>
                  </a:cubicBezTo>
                  <a:cubicBezTo>
                    <a:pt x="17547" y="6094"/>
                    <a:pt x="18152" y="6362"/>
                    <a:pt x="18488" y="6094"/>
                  </a:cubicBezTo>
                  <a:lnTo>
                    <a:pt x="18824" y="6094"/>
                  </a:lnTo>
                  <a:cubicBezTo>
                    <a:pt x="19026" y="5690"/>
                    <a:pt x="19766" y="5421"/>
                    <a:pt x="18959" y="4883"/>
                  </a:cubicBezTo>
                  <a:cubicBezTo>
                    <a:pt x="18287" y="4413"/>
                    <a:pt x="17480" y="3673"/>
                    <a:pt x="17749" y="2934"/>
                  </a:cubicBezTo>
                  <a:cubicBezTo>
                    <a:pt x="18219" y="1724"/>
                    <a:pt x="17682" y="1253"/>
                    <a:pt x="16740" y="984"/>
                  </a:cubicBezTo>
                  <a:cubicBezTo>
                    <a:pt x="16875" y="379"/>
                    <a:pt x="17547" y="648"/>
                    <a:pt x="17614" y="43"/>
                  </a:cubicBezTo>
                  <a:cubicBezTo>
                    <a:pt x="17471" y="14"/>
                    <a:pt x="17327" y="1"/>
                    <a:pt x="17185" y="1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1" name="Google Shape;15181;p17"/>
            <p:cNvSpPr/>
            <p:nvPr/>
          </p:nvSpPr>
          <p:spPr>
            <a:xfrm>
              <a:off x="6026000" y="1186025"/>
              <a:ext cx="237000" cy="243725"/>
            </a:xfrm>
            <a:custGeom>
              <a:avLst/>
              <a:gdLst/>
              <a:ahLst/>
              <a:cxnLst/>
              <a:rect l="l" t="t" r="r" b="b"/>
              <a:pathLst>
                <a:path w="9480" h="9749" extrusionOk="0">
                  <a:moveTo>
                    <a:pt x="2958" y="1"/>
                  </a:moveTo>
                  <a:cubicBezTo>
                    <a:pt x="1008" y="270"/>
                    <a:pt x="67" y="1345"/>
                    <a:pt x="0" y="3497"/>
                  </a:cubicBezTo>
                  <a:cubicBezTo>
                    <a:pt x="90" y="3489"/>
                    <a:pt x="170" y="3485"/>
                    <a:pt x="243" y="3485"/>
                  </a:cubicBezTo>
                  <a:cubicBezTo>
                    <a:pt x="824" y="3485"/>
                    <a:pt x="904" y="3750"/>
                    <a:pt x="1143" y="4707"/>
                  </a:cubicBezTo>
                  <a:cubicBezTo>
                    <a:pt x="1614" y="6387"/>
                    <a:pt x="941" y="8135"/>
                    <a:pt x="1748" y="9749"/>
                  </a:cubicBezTo>
                  <a:cubicBezTo>
                    <a:pt x="2487" y="9547"/>
                    <a:pt x="3160" y="9211"/>
                    <a:pt x="3765" y="8808"/>
                  </a:cubicBezTo>
                  <a:cubicBezTo>
                    <a:pt x="4908" y="8001"/>
                    <a:pt x="6118" y="7194"/>
                    <a:pt x="7328" y="6387"/>
                  </a:cubicBezTo>
                  <a:cubicBezTo>
                    <a:pt x="7798" y="6186"/>
                    <a:pt x="8202" y="5917"/>
                    <a:pt x="8605" y="5648"/>
                  </a:cubicBezTo>
                  <a:cubicBezTo>
                    <a:pt x="8605" y="5513"/>
                    <a:pt x="8605" y="5446"/>
                    <a:pt x="8605" y="5312"/>
                  </a:cubicBezTo>
                  <a:cubicBezTo>
                    <a:pt x="8538" y="4976"/>
                    <a:pt x="9479" y="4370"/>
                    <a:pt x="8336" y="4236"/>
                  </a:cubicBezTo>
                  <a:cubicBezTo>
                    <a:pt x="7866" y="4169"/>
                    <a:pt x="7395" y="3900"/>
                    <a:pt x="8135" y="3362"/>
                  </a:cubicBezTo>
                  <a:cubicBezTo>
                    <a:pt x="8874" y="2891"/>
                    <a:pt x="8538" y="2286"/>
                    <a:pt x="8202" y="1614"/>
                  </a:cubicBezTo>
                  <a:cubicBezTo>
                    <a:pt x="7837" y="1006"/>
                    <a:pt x="7472" y="452"/>
                    <a:pt x="6758" y="452"/>
                  </a:cubicBezTo>
                  <a:cubicBezTo>
                    <a:pt x="6683" y="452"/>
                    <a:pt x="6604" y="458"/>
                    <a:pt x="6521" y="471"/>
                  </a:cubicBezTo>
                  <a:cubicBezTo>
                    <a:pt x="6128" y="559"/>
                    <a:pt x="5729" y="603"/>
                    <a:pt x="5331" y="603"/>
                  </a:cubicBezTo>
                  <a:cubicBezTo>
                    <a:pt x="4503" y="603"/>
                    <a:pt x="3685" y="409"/>
                    <a:pt x="2958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2" name="Google Shape;15182;p17"/>
            <p:cNvSpPr/>
            <p:nvPr/>
          </p:nvSpPr>
          <p:spPr>
            <a:xfrm>
              <a:off x="5822750" y="1238125"/>
              <a:ext cx="252000" cy="321350"/>
            </a:xfrm>
            <a:custGeom>
              <a:avLst/>
              <a:gdLst/>
              <a:ahLst/>
              <a:cxnLst/>
              <a:rect l="l" t="t" r="r" b="b"/>
              <a:pathLst>
                <a:path w="10080" h="12854" extrusionOk="0">
                  <a:moveTo>
                    <a:pt x="9407" y="1"/>
                  </a:moveTo>
                  <a:cubicBezTo>
                    <a:pt x="9004" y="673"/>
                    <a:pt x="8937" y="1345"/>
                    <a:pt x="8264" y="1547"/>
                  </a:cubicBezTo>
                  <a:cubicBezTo>
                    <a:pt x="8157" y="1527"/>
                    <a:pt x="8057" y="1517"/>
                    <a:pt x="7965" y="1517"/>
                  </a:cubicBezTo>
                  <a:cubicBezTo>
                    <a:pt x="7132" y="1517"/>
                    <a:pt x="6866" y="2280"/>
                    <a:pt x="6382" y="2824"/>
                  </a:cubicBezTo>
                  <a:lnTo>
                    <a:pt x="6046" y="3228"/>
                  </a:lnTo>
                  <a:cubicBezTo>
                    <a:pt x="5912" y="3362"/>
                    <a:pt x="5777" y="3497"/>
                    <a:pt x="5643" y="3631"/>
                  </a:cubicBezTo>
                  <a:cubicBezTo>
                    <a:pt x="4701" y="4908"/>
                    <a:pt x="3760" y="6186"/>
                    <a:pt x="2953" y="7597"/>
                  </a:cubicBezTo>
                  <a:cubicBezTo>
                    <a:pt x="2147" y="8740"/>
                    <a:pt x="1407" y="10018"/>
                    <a:pt x="735" y="11362"/>
                  </a:cubicBezTo>
                  <a:cubicBezTo>
                    <a:pt x="546" y="11930"/>
                    <a:pt x="1" y="12853"/>
                    <a:pt x="1214" y="12853"/>
                  </a:cubicBezTo>
                  <a:cubicBezTo>
                    <a:pt x="1293" y="12853"/>
                    <a:pt x="1380" y="12850"/>
                    <a:pt x="1474" y="12841"/>
                  </a:cubicBezTo>
                  <a:lnTo>
                    <a:pt x="4164" y="11161"/>
                  </a:lnTo>
                  <a:lnTo>
                    <a:pt x="9878" y="7597"/>
                  </a:lnTo>
                  <a:cubicBezTo>
                    <a:pt x="10080" y="5043"/>
                    <a:pt x="9945" y="2488"/>
                    <a:pt x="9407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3" name="Google Shape;15183;p17"/>
            <p:cNvSpPr/>
            <p:nvPr/>
          </p:nvSpPr>
          <p:spPr>
            <a:xfrm>
              <a:off x="5716750" y="1306825"/>
              <a:ext cx="262200" cy="333025"/>
            </a:xfrm>
            <a:custGeom>
              <a:avLst/>
              <a:gdLst/>
              <a:ahLst/>
              <a:cxnLst/>
              <a:rect l="l" t="t" r="r" b="b"/>
              <a:pathLst>
                <a:path w="10488" h="13321" extrusionOk="0">
                  <a:moveTo>
                    <a:pt x="9415" y="1"/>
                  </a:moveTo>
                  <a:cubicBezTo>
                    <a:pt x="9369" y="1"/>
                    <a:pt x="9323" y="3"/>
                    <a:pt x="9278" y="9"/>
                  </a:cubicBezTo>
                  <a:cubicBezTo>
                    <a:pt x="8135" y="614"/>
                    <a:pt x="8000" y="2160"/>
                    <a:pt x="6857" y="2833"/>
                  </a:cubicBezTo>
                  <a:cubicBezTo>
                    <a:pt x="6588" y="4312"/>
                    <a:pt x="5647" y="5455"/>
                    <a:pt x="4908" y="6665"/>
                  </a:cubicBezTo>
                  <a:cubicBezTo>
                    <a:pt x="3361" y="8950"/>
                    <a:pt x="2420" y="11707"/>
                    <a:pt x="0" y="13320"/>
                  </a:cubicBezTo>
                  <a:cubicBezTo>
                    <a:pt x="740" y="13320"/>
                    <a:pt x="1479" y="12984"/>
                    <a:pt x="1882" y="12379"/>
                  </a:cubicBezTo>
                  <a:cubicBezTo>
                    <a:pt x="2353" y="11976"/>
                    <a:pt x="2756" y="11371"/>
                    <a:pt x="3496" y="11303"/>
                  </a:cubicBezTo>
                  <a:cubicBezTo>
                    <a:pt x="4303" y="11169"/>
                    <a:pt x="5109" y="10766"/>
                    <a:pt x="5714" y="10093"/>
                  </a:cubicBezTo>
                  <a:cubicBezTo>
                    <a:pt x="4437" y="9757"/>
                    <a:pt x="5244" y="8950"/>
                    <a:pt x="5513" y="8614"/>
                  </a:cubicBezTo>
                  <a:cubicBezTo>
                    <a:pt x="6252" y="7337"/>
                    <a:pt x="6992" y="6060"/>
                    <a:pt x="7731" y="4849"/>
                  </a:cubicBezTo>
                  <a:cubicBezTo>
                    <a:pt x="8538" y="3438"/>
                    <a:pt x="9546" y="2160"/>
                    <a:pt x="10488" y="816"/>
                  </a:cubicBezTo>
                  <a:cubicBezTo>
                    <a:pt x="10365" y="324"/>
                    <a:pt x="9904" y="1"/>
                    <a:pt x="9415" y="1"/>
                  </a:cubicBez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4" name="Google Shape;15184;p17"/>
            <p:cNvSpPr/>
            <p:nvPr/>
          </p:nvSpPr>
          <p:spPr>
            <a:xfrm>
              <a:off x="5394050" y="1727225"/>
              <a:ext cx="181525" cy="104425"/>
            </a:xfrm>
            <a:custGeom>
              <a:avLst/>
              <a:gdLst/>
              <a:ahLst/>
              <a:cxnLst/>
              <a:rect l="l" t="t" r="r" b="b"/>
              <a:pathLst>
                <a:path w="7261" h="4177" extrusionOk="0">
                  <a:moveTo>
                    <a:pt x="7261" y="0"/>
                  </a:moveTo>
                  <a:cubicBezTo>
                    <a:pt x="4572" y="1009"/>
                    <a:pt x="2421" y="2824"/>
                    <a:pt x="0" y="4101"/>
                  </a:cubicBezTo>
                  <a:cubicBezTo>
                    <a:pt x="236" y="4151"/>
                    <a:pt x="475" y="4177"/>
                    <a:pt x="714" y="4177"/>
                  </a:cubicBezTo>
                  <a:cubicBezTo>
                    <a:pt x="1429" y="4177"/>
                    <a:pt x="2135" y="3950"/>
                    <a:pt x="2689" y="3496"/>
                  </a:cubicBezTo>
                  <a:cubicBezTo>
                    <a:pt x="3605" y="2842"/>
                    <a:pt x="4267" y="1678"/>
                    <a:pt x="5541" y="1678"/>
                  </a:cubicBezTo>
                  <a:cubicBezTo>
                    <a:pt x="5576" y="1678"/>
                    <a:pt x="5611" y="1679"/>
                    <a:pt x="5647" y="1681"/>
                  </a:cubicBezTo>
                  <a:cubicBezTo>
                    <a:pt x="6387" y="1345"/>
                    <a:pt x="6925" y="740"/>
                    <a:pt x="726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5" name="Google Shape;15185;p17"/>
            <p:cNvSpPr/>
            <p:nvPr/>
          </p:nvSpPr>
          <p:spPr>
            <a:xfrm>
              <a:off x="6382300" y="1135600"/>
              <a:ext cx="177075" cy="110950"/>
            </a:xfrm>
            <a:custGeom>
              <a:avLst/>
              <a:gdLst/>
              <a:ahLst/>
              <a:cxnLst/>
              <a:rect l="l" t="t" r="r" b="b"/>
              <a:pathLst>
                <a:path w="7083" h="4438" extrusionOk="0">
                  <a:moveTo>
                    <a:pt x="6858" y="1"/>
                  </a:moveTo>
                  <a:cubicBezTo>
                    <a:pt x="4168" y="808"/>
                    <a:pt x="2219" y="2824"/>
                    <a:pt x="0" y="4438"/>
                  </a:cubicBezTo>
                  <a:cubicBezTo>
                    <a:pt x="1950" y="4169"/>
                    <a:pt x="3295" y="2824"/>
                    <a:pt x="4774" y="1749"/>
                  </a:cubicBezTo>
                  <a:cubicBezTo>
                    <a:pt x="5156" y="1414"/>
                    <a:pt x="5437" y="1113"/>
                    <a:pt x="5858" y="1113"/>
                  </a:cubicBezTo>
                  <a:cubicBezTo>
                    <a:pt x="6029" y="1113"/>
                    <a:pt x="6222" y="1162"/>
                    <a:pt x="6454" y="1278"/>
                  </a:cubicBezTo>
                  <a:cubicBezTo>
                    <a:pt x="6585" y="1371"/>
                    <a:pt x="6699" y="1413"/>
                    <a:pt x="6789" y="1413"/>
                  </a:cubicBezTo>
                  <a:cubicBezTo>
                    <a:pt x="7022" y="1413"/>
                    <a:pt x="7082" y="1129"/>
                    <a:pt x="6790" y="740"/>
                  </a:cubicBezTo>
                  <a:cubicBezTo>
                    <a:pt x="6521" y="471"/>
                    <a:pt x="6858" y="270"/>
                    <a:pt x="6858" y="1"/>
                  </a:cubicBezTo>
                  <a:close/>
                </a:path>
              </a:pathLst>
            </a:custGeom>
            <a:solidFill>
              <a:srgbClr val="969A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6" name="Google Shape;15186;p17"/>
            <p:cNvSpPr/>
            <p:nvPr/>
          </p:nvSpPr>
          <p:spPr>
            <a:xfrm>
              <a:off x="6291550" y="1342950"/>
              <a:ext cx="100850" cy="54875"/>
            </a:xfrm>
            <a:custGeom>
              <a:avLst/>
              <a:gdLst/>
              <a:ahLst/>
              <a:cxnLst/>
              <a:rect l="l" t="t" r="r" b="b"/>
              <a:pathLst>
                <a:path w="4034" h="2195" extrusionOk="0">
                  <a:moveTo>
                    <a:pt x="2563" y="1"/>
                  </a:moveTo>
                  <a:cubicBezTo>
                    <a:pt x="2271" y="1"/>
                    <a:pt x="1976" y="102"/>
                    <a:pt x="1681" y="446"/>
                  </a:cubicBezTo>
                  <a:cubicBezTo>
                    <a:pt x="1210" y="1052"/>
                    <a:pt x="0" y="1052"/>
                    <a:pt x="0" y="2194"/>
                  </a:cubicBezTo>
                  <a:cubicBezTo>
                    <a:pt x="1479" y="1791"/>
                    <a:pt x="2891" y="1119"/>
                    <a:pt x="4034" y="178"/>
                  </a:cubicBezTo>
                  <a:lnTo>
                    <a:pt x="4034" y="178"/>
                  </a:lnTo>
                  <a:cubicBezTo>
                    <a:pt x="3952" y="200"/>
                    <a:pt x="3870" y="209"/>
                    <a:pt x="3787" y="209"/>
                  </a:cubicBezTo>
                  <a:cubicBezTo>
                    <a:pt x="3392" y="209"/>
                    <a:pt x="2981" y="1"/>
                    <a:pt x="2563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7" name="Google Shape;15187;p17"/>
            <p:cNvSpPr/>
            <p:nvPr/>
          </p:nvSpPr>
          <p:spPr>
            <a:xfrm>
              <a:off x="6390700" y="1286750"/>
              <a:ext cx="84050" cy="60650"/>
            </a:xfrm>
            <a:custGeom>
              <a:avLst/>
              <a:gdLst/>
              <a:ahLst/>
              <a:cxnLst/>
              <a:rect l="l" t="t" r="r" b="b"/>
              <a:pathLst>
                <a:path w="3362" h="2426" extrusionOk="0">
                  <a:moveTo>
                    <a:pt x="3248" y="1"/>
                  </a:moveTo>
                  <a:cubicBezTo>
                    <a:pt x="2497" y="1"/>
                    <a:pt x="1912" y="614"/>
                    <a:pt x="1143" y="678"/>
                  </a:cubicBezTo>
                  <a:cubicBezTo>
                    <a:pt x="471" y="678"/>
                    <a:pt x="1" y="1619"/>
                    <a:pt x="68" y="2426"/>
                  </a:cubicBezTo>
                  <a:cubicBezTo>
                    <a:pt x="1412" y="1955"/>
                    <a:pt x="2555" y="1148"/>
                    <a:pt x="3362" y="5"/>
                  </a:cubicBezTo>
                  <a:cubicBezTo>
                    <a:pt x="3324" y="2"/>
                    <a:pt x="3286" y="1"/>
                    <a:pt x="3248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8" name="Google Shape;15188;p17"/>
            <p:cNvSpPr/>
            <p:nvPr/>
          </p:nvSpPr>
          <p:spPr>
            <a:xfrm>
              <a:off x="5901625" y="1564175"/>
              <a:ext cx="33625" cy="23650"/>
            </a:xfrm>
            <a:custGeom>
              <a:avLst/>
              <a:gdLst/>
              <a:ahLst/>
              <a:cxnLst/>
              <a:rect l="l" t="t" r="r" b="b"/>
              <a:pathLst>
                <a:path w="1345" h="946" extrusionOk="0">
                  <a:moveTo>
                    <a:pt x="471" y="1"/>
                  </a:moveTo>
                  <a:cubicBezTo>
                    <a:pt x="202" y="1"/>
                    <a:pt x="0" y="270"/>
                    <a:pt x="0" y="539"/>
                  </a:cubicBezTo>
                  <a:cubicBezTo>
                    <a:pt x="105" y="905"/>
                    <a:pt x="372" y="945"/>
                    <a:pt x="612" y="945"/>
                  </a:cubicBezTo>
                  <a:cubicBezTo>
                    <a:pt x="681" y="945"/>
                    <a:pt x="747" y="942"/>
                    <a:pt x="807" y="942"/>
                  </a:cubicBezTo>
                  <a:cubicBezTo>
                    <a:pt x="1076" y="942"/>
                    <a:pt x="1345" y="808"/>
                    <a:pt x="1278" y="539"/>
                  </a:cubicBezTo>
                  <a:cubicBezTo>
                    <a:pt x="1143" y="203"/>
                    <a:pt x="807" y="1"/>
                    <a:pt x="471" y="1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9" name="Google Shape;15189;p17"/>
            <p:cNvSpPr/>
            <p:nvPr/>
          </p:nvSpPr>
          <p:spPr>
            <a:xfrm>
              <a:off x="6209175" y="1327200"/>
              <a:ext cx="31975" cy="19250"/>
            </a:xfrm>
            <a:custGeom>
              <a:avLst/>
              <a:gdLst/>
              <a:ahLst/>
              <a:cxnLst/>
              <a:rect l="l" t="t" r="r" b="b"/>
              <a:pathLst>
                <a:path w="1279" h="770" extrusionOk="0">
                  <a:moveTo>
                    <a:pt x="1278" y="1"/>
                  </a:moveTo>
                  <a:cubicBezTo>
                    <a:pt x="740" y="1"/>
                    <a:pt x="270" y="270"/>
                    <a:pt x="1" y="740"/>
                  </a:cubicBezTo>
                  <a:cubicBezTo>
                    <a:pt x="91" y="760"/>
                    <a:pt x="180" y="770"/>
                    <a:pt x="266" y="770"/>
                  </a:cubicBezTo>
                  <a:cubicBezTo>
                    <a:pt x="757" y="770"/>
                    <a:pt x="1164" y="458"/>
                    <a:pt x="1278" y="1"/>
                  </a:cubicBezTo>
                  <a:close/>
                </a:path>
              </a:pathLst>
            </a:custGeom>
            <a:solidFill>
              <a:srgbClr val="A3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0" name="Google Shape;15190;p17"/>
            <p:cNvSpPr/>
            <p:nvPr/>
          </p:nvSpPr>
          <p:spPr>
            <a:xfrm>
              <a:off x="5555400" y="1781000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0"/>
                  </a:moveTo>
                  <a:cubicBezTo>
                    <a:pt x="67" y="101"/>
                    <a:pt x="135" y="152"/>
                    <a:pt x="202" y="152"/>
                  </a:cubicBezTo>
                  <a:cubicBezTo>
                    <a:pt x="269" y="152"/>
                    <a:pt x="336" y="101"/>
                    <a:pt x="40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1" name="Google Shape;15191;p17"/>
            <p:cNvSpPr/>
            <p:nvPr/>
          </p:nvSpPr>
          <p:spPr>
            <a:xfrm>
              <a:off x="5948675" y="1133925"/>
              <a:ext cx="151300" cy="193300"/>
            </a:xfrm>
            <a:custGeom>
              <a:avLst/>
              <a:gdLst/>
              <a:ahLst/>
              <a:cxnLst/>
              <a:rect l="l" t="t" r="r" b="b"/>
              <a:pathLst>
                <a:path w="6052" h="7732" extrusionOk="0">
                  <a:moveTo>
                    <a:pt x="4438" y="1"/>
                  </a:moveTo>
                  <a:cubicBezTo>
                    <a:pt x="3833" y="807"/>
                    <a:pt x="3295" y="1614"/>
                    <a:pt x="2824" y="2488"/>
                  </a:cubicBezTo>
                  <a:cubicBezTo>
                    <a:pt x="2488" y="3228"/>
                    <a:pt x="2017" y="3967"/>
                    <a:pt x="1345" y="4505"/>
                  </a:cubicBezTo>
                  <a:cubicBezTo>
                    <a:pt x="673" y="5110"/>
                    <a:pt x="202" y="5984"/>
                    <a:pt x="1" y="6858"/>
                  </a:cubicBezTo>
                  <a:cubicBezTo>
                    <a:pt x="269" y="7328"/>
                    <a:pt x="807" y="7463"/>
                    <a:pt x="1211" y="7732"/>
                  </a:cubicBezTo>
                  <a:lnTo>
                    <a:pt x="1211" y="7665"/>
                  </a:lnTo>
                  <a:lnTo>
                    <a:pt x="1614" y="7328"/>
                  </a:lnTo>
                  <a:cubicBezTo>
                    <a:pt x="1950" y="6656"/>
                    <a:pt x="2555" y="6051"/>
                    <a:pt x="3160" y="5648"/>
                  </a:cubicBezTo>
                  <a:cubicBezTo>
                    <a:pt x="3496" y="4101"/>
                    <a:pt x="4572" y="2757"/>
                    <a:pt x="6051" y="2085"/>
                  </a:cubicBezTo>
                  <a:lnTo>
                    <a:pt x="6051" y="1278"/>
                  </a:lnTo>
                  <a:cubicBezTo>
                    <a:pt x="6051" y="538"/>
                    <a:pt x="5513" y="1"/>
                    <a:pt x="4841" y="1"/>
                  </a:cubicBez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2" name="Google Shape;15192;p17"/>
            <p:cNvSpPr/>
            <p:nvPr/>
          </p:nvSpPr>
          <p:spPr>
            <a:xfrm>
              <a:off x="6069675" y="1065025"/>
              <a:ext cx="68950" cy="100850"/>
            </a:xfrm>
            <a:custGeom>
              <a:avLst/>
              <a:gdLst/>
              <a:ahLst/>
              <a:cxnLst/>
              <a:rect l="l" t="t" r="r" b="b"/>
              <a:pathLst>
                <a:path w="2758" h="4034" extrusionOk="0">
                  <a:moveTo>
                    <a:pt x="1951" y="0"/>
                  </a:moveTo>
                  <a:cubicBezTo>
                    <a:pt x="1413" y="740"/>
                    <a:pt x="539" y="1345"/>
                    <a:pt x="337" y="2353"/>
                  </a:cubicBezTo>
                  <a:cubicBezTo>
                    <a:pt x="270" y="2555"/>
                    <a:pt x="135" y="2689"/>
                    <a:pt x="1" y="2824"/>
                  </a:cubicBezTo>
                  <a:lnTo>
                    <a:pt x="1211" y="4034"/>
                  </a:lnTo>
                  <a:cubicBezTo>
                    <a:pt x="1278" y="3899"/>
                    <a:pt x="1480" y="3765"/>
                    <a:pt x="1614" y="3631"/>
                  </a:cubicBezTo>
                  <a:lnTo>
                    <a:pt x="2757" y="1950"/>
                  </a:lnTo>
                  <a:cubicBezTo>
                    <a:pt x="2556" y="1950"/>
                    <a:pt x="2337" y="2000"/>
                    <a:pt x="2119" y="2000"/>
                  </a:cubicBezTo>
                  <a:cubicBezTo>
                    <a:pt x="1900" y="2000"/>
                    <a:pt x="1682" y="1950"/>
                    <a:pt x="1480" y="1748"/>
                  </a:cubicBezTo>
                  <a:cubicBezTo>
                    <a:pt x="1682" y="1210"/>
                    <a:pt x="2152" y="673"/>
                    <a:pt x="1951" y="0"/>
                  </a:cubicBezTo>
                  <a:close/>
                </a:path>
              </a:pathLst>
            </a:custGeom>
            <a:solidFill>
              <a:srgbClr val="A7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3" name="Google Shape;15193;p17"/>
            <p:cNvSpPr/>
            <p:nvPr/>
          </p:nvSpPr>
          <p:spPr>
            <a:xfrm>
              <a:off x="6099950" y="115577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0" y="404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4" name="Google Shape;15194;p17"/>
            <p:cNvSpPr/>
            <p:nvPr/>
          </p:nvSpPr>
          <p:spPr>
            <a:xfrm>
              <a:off x="5943625" y="1126275"/>
              <a:ext cx="38700" cy="28275"/>
            </a:xfrm>
            <a:custGeom>
              <a:avLst/>
              <a:gdLst/>
              <a:ahLst/>
              <a:cxnLst/>
              <a:rect l="l" t="t" r="r" b="b"/>
              <a:pathLst>
                <a:path w="1548" h="1131" extrusionOk="0">
                  <a:moveTo>
                    <a:pt x="427" y="0"/>
                  </a:moveTo>
                  <a:cubicBezTo>
                    <a:pt x="247" y="0"/>
                    <a:pt x="68" y="60"/>
                    <a:pt x="68" y="239"/>
                  </a:cubicBezTo>
                  <a:cubicBezTo>
                    <a:pt x="1" y="643"/>
                    <a:pt x="270" y="1046"/>
                    <a:pt x="673" y="1113"/>
                  </a:cubicBezTo>
                  <a:cubicBezTo>
                    <a:pt x="729" y="1125"/>
                    <a:pt x="787" y="1130"/>
                    <a:pt x="845" y="1130"/>
                  </a:cubicBezTo>
                  <a:cubicBezTo>
                    <a:pt x="1136" y="1130"/>
                    <a:pt x="1435" y="990"/>
                    <a:pt x="1547" y="710"/>
                  </a:cubicBezTo>
                  <a:cubicBezTo>
                    <a:pt x="1480" y="172"/>
                    <a:pt x="875" y="172"/>
                    <a:pt x="673" y="38"/>
                  </a:cubicBezTo>
                  <a:cubicBezTo>
                    <a:pt x="606" y="15"/>
                    <a:pt x="516" y="0"/>
                    <a:pt x="427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5" name="Google Shape;15195;p17"/>
            <p:cNvSpPr/>
            <p:nvPr/>
          </p:nvSpPr>
          <p:spPr>
            <a:xfrm>
              <a:off x="6019275" y="1135600"/>
              <a:ext cx="40350" cy="60550"/>
            </a:xfrm>
            <a:custGeom>
              <a:avLst/>
              <a:gdLst/>
              <a:ahLst/>
              <a:cxnLst/>
              <a:rect l="l" t="t" r="r" b="b"/>
              <a:pathLst>
                <a:path w="1614" h="242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403" y="337"/>
                    <a:pt x="336" y="1480"/>
                    <a:pt x="0" y="2421"/>
                  </a:cubicBezTo>
                  <a:cubicBezTo>
                    <a:pt x="807" y="1816"/>
                    <a:pt x="1412" y="942"/>
                    <a:pt x="1614" y="1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6" name="Google Shape;15196;p17"/>
            <p:cNvSpPr/>
            <p:nvPr/>
          </p:nvSpPr>
          <p:spPr>
            <a:xfrm>
              <a:off x="5770525" y="117595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0"/>
                  </a:moveTo>
                  <a:cubicBezTo>
                    <a:pt x="471" y="0"/>
                    <a:pt x="135" y="68"/>
                    <a:pt x="68" y="336"/>
                  </a:cubicBezTo>
                  <a:cubicBezTo>
                    <a:pt x="0" y="740"/>
                    <a:pt x="404" y="740"/>
                    <a:pt x="673" y="807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7" name="Google Shape;15197;p17"/>
            <p:cNvSpPr/>
            <p:nvPr/>
          </p:nvSpPr>
          <p:spPr>
            <a:xfrm>
              <a:off x="5785650" y="1162500"/>
              <a:ext cx="19900" cy="17275"/>
            </a:xfrm>
            <a:custGeom>
              <a:avLst/>
              <a:gdLst/>
              <a:ahLst/>
              <a:cxnLst/>
              <a:rect l="l" t="t" r="r" b="b"/>
              <a:pathLst>
                <a:path w="796" h="691" extrusionOk="0">
                  <a:moveTo>
                    <a:pt x="471" y="0"/>
                  </a:moveTo>
                  <a:cubicBezTo>
                    <a:pt x="202" y="0"/>
                    <a:pt x="135" y="135"/>
                    <a:pt x="68" y="337"/>
                  </a:cubicBezTo>
                  <a:cubicBezTo>
                    <a:pt x="0" y="673"/>
                    <a:pt x="202" y="538"/>
                    <a:pt x="471" y="673"/>
                  </a:cubicBezTo>
                  <a:cubicBezTo>
                    <a:pt x="507" y="685"/>
                    <a:pt x="540" y="690"/>
                    <a:pt x="571" y="690"/>
                  </a:cubicBezTo>
                  <a:cubicBezTo>
                    <a:pt x="714" y="690"/>
                    <a:pt x="795" y="570"/>
                    <a:pt x="740" y="404"/>
                  </a:cubicBezTo>
                  <a:cubicBezTo>
                    <a:pt x="673" y="269"/>
                    <a:pt x="605" y="135"/>
                    <a:pt x="471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8" name="Google Shape;15198;p17"/>
            <p:cNvSpPr/>
            <p:nvPr/>
          </p:nvSpPr>
          <p:spPr>
            <a:xfrm>
              <a:off x="5743625" y="1207800"/>
              <a:ext cx="6750" cy="5150"/>
            </a:xfrm>
            <a:custGeom>
              <a:avLst/>
              <a:gdLst/>
              <a:ahLst/>
              <a:cxnLst/>
              <a:rect l="l" t="t" r="r" b="b"/>
              <a:pathLst>
                <a:path w="270" h="206" extrusionOk="0">
                  <a:moveTo>
                    <a:pt x="186" y="1"/>
                  </a:moveTo>
                  <a:cubicBezTo>
                    <a:pt x="155" y="1"/>
                    <a:pt x="116" y="23"/>
                    <a:pt x="68" y="71"/>
                  </a:cubicBezTo>
                  <a:cubicBezTo>
                    <a:pt x="1" y="71"/>
                    <a:pt x="68" y="205"/>
                    <a:pt x="68" y="205"/>
                  </a:cubicBezTo>
                  <a:lnTo>
                    <a:pt x="270" y="205"/>
                  </a:lnTo>
                  <a:cubicBezTo>
                    <a:pt x="270" y="75"/>
                    <a:pt x="242" y="1"/>
                    <a:pt x="186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9" name="Google Shape;15199;p17"/>
            <p:cNvSpPr/>
            <p:nvPr/>
          </p:nvSpPr>
          <p:spPr>
            <a:xfrm>
              <a:off x="5743625" y="12314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0" name="Google Shape;15200;p17"/>
            <p:cNvSpPr/>
            <p:nvPr/>
          </p:nvSpPr>
          <p:spPr>
            <a:xfrm>
              <a:off x="5787325" y="11961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1" y="0"/>
                  </a:moveTo>
                  <a:lnTo>
                    <a:pt x="135" y="134"/>
                  </a:lnTo>
                  <a:lnTo>
                    <a:pt x="202" y="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1" name="Google Shape;15201;p17"/>
            <p:cNvSpPr/>
            <p:nvPr/>
          </p:nvSpPr>
          <p:spPr>
            <a:xfrm>
              <a:off x="6372200" y="1538600"/>
              <a:ext cx="31975" cy="10900"/>
            </a:xfrm>
            <a:custGeom>
              <a:avLst/>
              <a:gdLst/>
              <a:ahLst/>
              <a:cxnLst/>
              <a:rect l="l" t="t" r="r" b="b"/>
              <a:pathLst>
                <a:path w="1279" h="436" extrusionOk="0">
                  <a:moveTo>
                    <a:pt x="843" y="1"/>
                  </a:moveTo>
                  <a:cubicBezTo>
                    <a:pt x="539" y="1"/>
                    <a:pt x="225" y="60"/>
                    <a:pt x="1" y="419"/>
                  </a:cubicBezTo>
                  <a:cubicBezTo>
                    <a:pt x="79" y="430"/>
                    <a:pt x="158" y="436"/>
                    <a:pt x="236" y="436"/>
                  </a:cubicBezTo>
                  <a:cubicBezTo>
                    <a:pt x="625" y="436"/>
                    <a:pt x="998" y="296"/>
                    <a:pt x="1278" y="16"/>
                  </a:cubicBezTo>
                  <a:cubicBezTo>
                    <a:pt x="1144" y="16"/>
                    <a:pt x="994" y="1"/>
                    <a:pt x="843" y="1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2" name="Google Shape;15202;p17"/>
            <p:cNvSpPr/>
            <p:nvPr/>
          </p:nvSpPr>
          <p:spPr>
            <a:xfrm>
              <a:off x="6069675" y="112385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3" name="Google Shape;15203;p17"/>
            <p:cNvSpPr/>
            <p:nvPr/>
          </p:nvSpPr>
          <p:spPr>
            <a:xfrm>
              <a:off x="5047825" y="1043350"/>
              <a:ext cx="198350" cy="183050"/>
            </a:xfrm>
            <a:custGeom>
              <a:avLst/>
              <a:gdLst/>
              <a:ahLst/>
              <a:cxnLst/>
              <a:rect l="l" t="t" r="r" b="b"/>
              <a:pathLst>
                <a:path w="7934" h="7322" extrusionOk="0">
                  <a:moveTo>
                    <a:pt x="4859" y="1"/>
                  </a:moveTo>
                  <a:cubicBezTo>
                    <a:pt x="3702" y="1"/>
                    <a:pt x="3229" y="998"/>
                    <a:pt x="2757" y="1943"/>
                  </a:cubicBezTo>
                  <a:cubicBezTo>
                    <a:pt x="2689" y="2145"/>
                    <a:pt x="3026" y="2279"/>
                    <a:pt x="2891" y="2413"/>
                  </a:cubicBezTo>
                  <a:cubicBezTo>
                    <a:pt x="2880" y="2436"/>
                    <a:pt x="2868" y="2446"/>
                    <a:pt x="2856" y="2446"/>
                  </a:cubicBezTo>
                  <a:cubicBezTo>
                    <a:pt x="2804" y="2446"/>
                    <a:pt x="2739" y="2270"/>
                    <a:pt x="2608" y="2270"/>
                  </a:cubicBezTo>
                  <a:cubicBezTo>
                    <a:pt x="2591" y="2270"/>
                    <a:pt x="2574" y="2273"/>
                    <a:pt x="2555" y="2279"/>
                  </a:cubicBezTo>
                  <a:cubicBezTo>
                    <a:pt x="2017" y="2346"/>
                    <a:pt x="1950" y="2817"/>
                    <a:pt x="1816" y="3220"/>
                  </a:cubicBezTo>
                  <a:cubicBezTo>
                    <a:pt x="1816" y="3556"/>
                    <a:pt x="1883" y="3892"/>
                    <a:pt x="2152" y="4161"/>
                  </a:cubicBezTo>
                  <a:cubicBezTo>
                    <a:pt x="2219" y="4296"/>
                    <a:pt x="2421" y="4363"/>
                    <a:pt x="2286" y="4632"/>
                  </a:cubicBezTo>
                  <a:cubicBezTo>
                    <a:pt x="2017" y="4632"/>
                    <a:pt x="1816" y="4632"/>
                    <a:pt x="1547" y="4699"/>
                  </a:cubicBezTo>
                  <a:lnTo>
                    <a:pt x="1345" y="4901"/>
                  </a:lnTo>
                  <a:cubicBezTo>
                    <a:pt x="0" y="6380"/>
                    <a:pt x="0" y="6380"/>
                    <a:pt x="1748" y="7254"/>
                  </a:cubicBezTo>
                  <a:cubicBezTo>
                    <a:pt x="2017" y="7254"/>
                    <a:pt x="2286" y="7321"/>
                    <a:pt x="2555" y="7321"/>
                  </a:cubicBezTo>
                  <a:cubicBezTo>
                    <a:pt x="2689" y="7254"/>
                    <a:pt x="2757" y="7187"/>
                    <a:pt x="2757" y="7052"/>
                  </a:cubicBezTo>
                  <a:cubicBezTo>
                    <a:pt x="2824" y="6918"/>
                    <a:pt x="2958" y="6783"/>
                    <a:pt x="3026" y="6716"/>
                  </a:cubicBezTo>
                  <a:cubicBezTo>
                    <a:pt x="3160" y="6716"/>
                    <a:pt x="3295" y="6649"/>
                    <a:pt x="3362" y="6514"/>
                  </a:cubicBezTo>
                  <a:cubicBezTo>
                    <a:pt x="3832" y="6178"/>
                    <a:pt x="3362" y="5640"/>
                    <a:pt x="3832" y="5372"/>
                  </a:cubicBezTo>
                  <a:cubicBezTo>
                    <a:pt x="4169" y="4766"/>
                    <a:pt x="4572" y="4229"/>
                    <a:pt x="4975" y="3691"/>
                  </a:cubicBezTo>
                  <a:cubicBezTo>
                    <a:pt x="5244" y="3489"/>
                    <a:pt x="5177" y="3086"/>
                    <a:pt x="5379" y="2884"/>
                  </a:cubicBezTo>
                  <a:cubicBezTo>
                    <a:pt x="6118" y="2615"/>
                    <a:pt x="5849" y="1741"/>
                    <a:pt x="6387" y="1271"/>
                  </a:cubicBezTo>
                  <a:cubicBezTo>
                    <a:pt x="7933" y="60"/>
                    <a:pt x="6589" y="195"/>
                    <a:pt x="5782" y="60"/>
                  </a:cubicBezTo>
                  <a:lnTo>
                    <a:pt x="5379" y="60"/>
                  </a:lnTo>
                  <a:cubicBezTo>
                    <a:pt x="5191" y="20"/>
                    <a:pt x="5018" y="1"/>
                    <a:pt x="4859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4" name="Google Shape;15204;p17"/>
            <p:cNvSpPr/>
            <p:nvPr/>
          </p:nvSpPr>
          <p:spPr>
            <a:xfrm>
              <a:off x="5059575" y="964175"/>
              <a:ext cx="154650" cy="201700"/>
            </a:xfrm>
            <a:custGeom>
              <a:avLst/>
              <a:gdLst/>
              <a:ahLst/>
              <a:cxnLst/>
              <a:rect l="l" t="t" r="r" b="b"/>
              <a:pathLst>
                <a:path w="6186" h="8068" extrusionOk="0">
                  <a:moveTo>
                    <a:pt x="2422" y="5641"/>
                  </a:moveTo>
                  <a:lnTo>
                    <a:pt x="2422" y="5641"/>
                  </a:lnTo>
                  <a:cubicBezTo>
                    <a:pt x="2422" y="5643"/>
                    <a:pt x="2422" y="5646"/>
                    <a:pt x="2421" y="5648"/>
                  </a:cubicBezTo>
                  <a:lnTo>
                    <a:pt x="2488" y="5648"/>
                  </a:lnTo>
                  <a:cubicBezTo>
                    <a:pt x="2466" y="5645"/>
                    <a:pt x="2444" y="5642"/>
                    <a:pt x="2422" y="5641"/>
                  </a:cubicBezTo>
                  <a:close/>
                  <a:moveTo>
                    <a:pt x="4841" y="1"/>
                  </a:moveTo>
                  <a:cubicBezTo>
                    <a:pt x="3497" y="2017"/>
                    <a:pt x="2219" y="4101"/>
                    <a:pt x="875" y="6118"/>
                  </a:cubicBezTo>
                  <a:cubicBezTo>
                    <a:pt x="472" y="6723"/>
                    <a:pt x="135" y="7396"/>
                    <a:pt x="1" y="8068"/>
                  </a:cubicBezTo>
                  <a:lnTo>
                    <a:pt x="808" y="8068"/>
                  </a:lnTo>
                  <a:cubicBezTo>
                    <a:pt x="1413" y="7732"/>
                    <a:pt x="1211" y="6925"/>
                    <a:pt x="1682" y="6454"/>
                  </a:cubicBezTo>
                  <a:cubicBezTo>
                    <a:pt x="1619" y="6019"/>
                    <a:pt x="1961" y="5640"/>
                    <a:pt x="2386" y="5640"/>
                  </a:cubicBezTo>
                  <a:cubicBezTo>
                    <a:pt x="2398" y="5640"/>
                    <a:pt x="2410" y="5641"/>
                    <a:pt x="2422" y="5641"/>
                  </a:cubicBezTo>
                  <a:lnTo>
                    <a:pt x="2422" y="5641"/>
                  </a:lnTo>
                  <a:cubicBezTo>
                    <a:pt x="2694" y="4302"/>
                    <a:pt x="3767" y="3832"/>
                    <a:pt x="4841" y="3227"/>
                  </a:cubicBezTo>
                  <a:cubicBezTo>
                    <a:pt x="4774" y="2824"/>
                    <a:pt x="4572" y="2017"/>
                    <a:pt x="4707" y="1950"/>
                  </a:cubicBezTo>
                  <a:cubicBezTo>
                    <a:pt x="6186" y="1345"/>
                    <a:pt x="4841" y="606"/>
                    <a:pt x="484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5" name="Google Shape;15205;p17"/>
            <p:cNvSpPr/>
            <p:nvPr/>
          </p:nvSpPr>
          <p:spPr>
            <a:xfrm>
              <a:off x="5182275" y="1023000"/>
              <a:ext cx="70625" cy="106850"/>
            </a:xfrm>
            <a:custGeom>
              <a:avLst/>
              <a:gdLst/>
              <a:ahLst/>
              <a:cxnLst/>
              <a:rect l="l" t="t" r="r" b="b"/>
              <a:pathLst>
                <a:path w="2825" h="4274" extrusionOk="0">
                  <a:moveTo>
                    <a:pt x="2421" y="1"/>
                  </a:moveTo>
                  <a:cubicBezTo>
                    <a:pt x="1950" y="807"/>
                    <a:pt x="1009" y="337"/>
                    <a:pt x="404" y="874"/>
                  </a:cubicBezTo>
                  <a:cubicBezTo>
                    <a:pt x="740" y="1076"/>
                    <a:pt x="1211" y="1076"/>
                    <a:pt x="1345" y="1547"/>
                  </a:cubicBezTo>
                  <a:cubicBezTo>
                    <a:pt x="337" y="1950"/>
                    <a:pt x="471" y="2959"/>
                    <a:pt x="1" y="3698"/>
                  </a:cubicBezTo>
                  <a:cubicBezTo>
                    <a:pt x="352" y="3757"/>
                    <a:pt x="397" y="4273"/>
                    <a:pt x="758" y="4273"/>
                  </a:cubicBezTo>
                  <a:cubicBezTo>
                    <a:pt x="811" y="4273"/>
                    <a:pt x="872" y="4262"/>
                    <a:pt x="942" y="4236"/>
                  </a:cubicBezTo>
                  <a:cubicBezTo>
                    <a:pt x="875" y="2354"/>
                    <a:pt x="875" y="2354"/>
                    <a:pt x="2824" y="2354"/>
                  </a:cubicBezTo>
                  <a:cubicBezTo>
                    <a:pt x="2690" y="1547"/>
                    <a:pt x="2555" y="807"/>
                    <a:pt x="242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6" name="Google Shape;15206;p17"/>
            <p:cNvSpPr/>
            <p:nvPr/>
          </p:nvSpPr>
          <p:spPr>
            <a:xfrm>
              <a:off x="5242775" y="10045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134"/>
                    <a:pt x="1" y="471"/>
                    <a:pt x="1" y="807"/>
                  </a:cubicBezTo>
                  <a:cubicBezTo>
                    <a:pt x="337" y="672"/>
                    <a:pt x="471" y="336"/>
                    <a:pt x="404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7" name="Google Shape;15207;p17"/>
            <p:cNvSpPr/>
            <p:nvPr/>
          </p:nvSpPr>
          <p:spPr>
            <a:xfrm>
              <a:off x="5723475" y="2212950"/>
              <a:ext cx="416825" cy="112625"/>
            </a:xfrm>
            <a:custGeom>
              <a:avLst/>
              <a:gdLst/>
              <a:ahLst/>
              <a:cxnLst/>
              <a:rect l="l" t="t" r="r" b="b"/>
              <a:pathLst>
                <a:path w="16673" h="4505" extrusionOk="0">
                  <a:moveTo>
                    <a:pt x="16673" y="0"/>
                  </a:moveTo>
                  <a:lnTo>
                    <a:pt x="16673" y="0"/>
                  </a:lnTo>
                  <a:cubicBezTo>
                    <a:pt x="15059" y="336"/>
                    <a:pt x="13378" y="605"/>
                    <a:pt x="11765" y="1008"/>
                  </a:cubicBezTo>
                  <a:cubicBezTo>
                    <a:pt x="10353" y="1345"/>
                    <a:pt x="8807" y="1546"/>
                    <a:pt x="7328" y="1748"/>
                  </a:cubicBezTo>
                  <a:cubicBezTo>
                    <a:pt x="4908" y="2084"/>
                    <a:pt x="2555" y="2756"/>
                    <a:pt x="134" y="3227"/>
                  </a:cubicBezTo>
                  <a:cubicBezTo>
                    <a:pt x="0" y="3361"/>
                    <a:pt x="0" y="3563"/>
                    <a:pt x="67" y="3698"/>
                  </a:cubicBezTo>
                  <a:cubicBezTo>
                    <a:pt x="130" y="3839"/>
                    <a:pt x="247" y="3881"/>
                    <a:pt x="388" y="3881"/>
                  </a:cubicBezTo>
                  <a:cubicBezTo>
                    <a:pt x="601" y="3881"/>
                    <a:pt x="866" y="3784"/>
                    <a:pt x="1077" y="3784"/>
                  </a:cubicBezTo>
                  <a:cubicBezTo>
                    <a:pt x="1325" y="3784"/>
                    <a:pt x="1495" y="3919"/>
                    <a:pt x="1412" y="4504"/>
                  </a:cubicBezTo>
                  <a:lnTo>
                    <a:pt x="5042" y="4034"/>
                  </a:lnTo>
                  <a:cubicBezTo>
                    <a:pt x="5042" y="3395"/>
                    <a:pt x="5243" y="2555"/>
                    <a:pt x="5774" y="2555"/>
                  </a:cubicBezTo>
                  <a:cubicBezTo>
                    <a:pt x="5858" y="2555"/>
                    <a:pt x="5950" y="2576"/>
                    <a:pt x="6051" y="2622"/>
                  </a:cubicBezTo>
                  <a:cubicBezTo>
                    <a:pt x="6337" y="2752"/>
                    <a:pt x="6543" y="2802"/>
                    <a:pt x="6719" y="2802"/>
                  </a:cubicBezTo>
                  <a:cubicBezTo>
                    <a:pt x="6997" y="2802"/>
                    <a:pt x="7200" y="2678"/>
                    <a:pt x="7530" y="2555"/>
                  </a:cubicBezTo>
                  <a:cubicBezTo>
                    <a:pt x="7756" y="2479"/>
                    <a:pt x="8012" y="2413"/>
                    <a:pt x="8249" y="2413"/>
                  </a:cubicBezTo>
                  <a:cubicBezTo>
                    <a:pt x="8645" y="2413"/>
                    <a:pt x="8992" y="2597"/>
                    <a:pt x="9076" y="3227"/>
                  </a:cubicBezTo>
                  <a:lnTo>
                    <a:pt x="11025" y="2219"/>
                  </a:lnTo>
                  <a:cubicBezTo>
                    <a:pt x="12572" y="1614"/>
                    <a:pt x="14051" y="740"/>
                    <a:pt x="15866" y="740"/>
                  </a:cubicBezTo>
                  <a:cubicBezTo>
                    <a:pt x="15891" y="745"/>
                    <a:pt x="15915" y="747"/>
                    <a:pt x="15939" y="747"/>
                  </a:cubicBezTo>
                  <a:cubicBezTo>
                    <a:pt x="16241" y="747"/>
                    <a:pt x="16486" y="373"/>
                    <a:pt x="16673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8" name="Google Shape;15208;p17"/>
            <p:cNvSpPr/>
            <p:nvPr/>
          </p:nvSpPr>
          <p:spPr>
            <a:xfrm>
              <a:off x="5454550" y="1508400"/>
              <a:ext cx="72300" cy="26025"/>
            </a:xfrm>
            <a:custGeom>
              <a:avLst/>
              <a:gdLst/>
              <a:ahLst/>
              <a:cxnLst/>
              <a:rect l="l" t="t" r="r" b="b"/>
              <a:pathLst>
                <a:path w="2892" h="1041" extrusionOk="0">
                  <a:moveTo>
                    <a:pt x="388" y="1"/>
                  </a:moveTo>
                  <a:cubicBezTo>
                    <a:pt x="260" y="1"/>
                    <a:pt x="131" y="5"/>
                    <a:pt x="1" y="13"/>
                  </a:cubicBezTo>
                  <a:cubicBezTo>
                    <a:pt x="787" y="725"/>
                    <a:pt x="1136" y="1040"/>
                    <a:pt x="1546" y="1040"/>
                  </a:cubicBezTo>
                  <a:cubicBezTo>
                    <a:pt x="1872" y="1040"/>
                    <a:pt x="2236" y="841"/>
                    <a:pt x="2891" y="484"/>
                  </a:cubicBezTo>
                  <a:cubicBezTo>
                    <a:pt x="2072" y="191"/>
                    <a:pt x="1252" y="1"/>
                    <a:pt x="388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9" name="Google Shape;15209;p17"/>
            <p:cNvSpPr/>
            <p:nvPr/>
          </p:nvSpPr>
          <p:spPr>
            <a:xfrm>
              <a:off x="5525150" y="150872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403" y="0"/>
                  </a:moveTo>
                  <a:lnTo>
                    <a:pt x="0" y="404"/>
                  </a:lnTo>
                  <a:cubicBezTo>
                    <a:pt x="269" y="404"/>
                    <a:pt x="471" y="202"/>
                    <a:pt x="403" y="0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0" name="Google Shape;15210;p17"/>
            <p:cNvSpPr/>
            <p:nvPr/>
          </p:nvSpPr>
          <p:spPr>
            <a:xfrm>
              <a:off x="4425975" y="27574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1" name="Google Shape;15211;p17"/>
            <p:cNvSpPr/>
            <p:nvPr/>
          </p:nvSpPr>
          <p:spPr>
            <a:xfrm>
              <a:off x="3906625" y="2244125"/>
              <a:ext cx="791625" cy="494900"/>
            </a:xfrm>
            <a:custGeom>
              <a:avLst/>
              <a:gdLst/>
              <a:ahLst/>
              <a:cxnLst/>
              <a:rect l="l" t="t" r="r" b="b"/>
              <a:pathLst>
                <a:path w="31665" h="19796" extrusionOk="0">
                  <a:moveTo>
                    <a:pt x="29190" y="1"/>
                  </a:moveTo>
                  <a:cubicBezTo>
                    <a:pt x="28497" y="1"/>
                    <a:pt x="27786" y="423"/>
                    <a:pt x="27026" y="703"/>
                  </a:cubicBezTo>
                  <a:cubicBezTo>
                    <a:pt x="25846" y="1162"/>
                    <a:pt x="24985" y="2453"/>
                    <a:pt x="23570" y="2453"/>
                  </a:cubicBezTo>
                  <a:cubicBezTo>
                    <a:pt x="23535" y="2453"/>
                    <a:pt x="23499" y="2452"/>
                    <a:pt x="23463" y="2451"/>
                  </a:cubicBezTo>
                  <a:cubicBezTo>
                    <a:pt x="21917" y="2854"/>
                    <a:pt x="20505" y="3526"/>
                    <a:pt x="19295" y="4535"/>
                  </a:cubicBezTo>
                  <a:cubicBezTo>
                    <a:pt x="17614" y="6215"/>
                    <a:pt x="15261" y="6753"/>
                    <a:pt x="13379" y="8031"/>
                  </a:cubicBezTo>
                  <a:cubicBezTo>
                    <a:pt x="13245" y="8165"/>
                    <a:pt x="13110" y="8232"/>
                    <a:pt x="12908" y="8367"/>
                  </a:cubicBezTo>
                  <a:cubicBezTo>
                    <a:pt x="12505" y="8636"/>
                    <a:pt x="12034" y="8904"/>
                    <a:pt x="11497" y="8972"/>
                  </a:cubicBezTo>
                  <a:cubicBezTo>
                    <a:pt x="10555" y="9644"/>
                    <a:pt x="9076" y="9442"/>
                    <a:pt x="8673" y="10921"/>
                  </a:cubicBezTo>
                  <a:cubicBezTo>
                    <a:pt x="8807" y="11190"/>
                    <a:pt x="9009" y="11526"/>
                    <a:pt x="8740" y="11795"/>
                  </a:cubicBezTo>
                  <a:cubicBezTo>
                    <a:pt x="8001" y="12400"/>
                    <a:pt x="7328" y="13207"/>
                    <a:pt x="6387" y="13207"/>
                  </a:cubicBezTo>
                  <a:cubicBezTo>
                    <a:pt x="6334" y="13203"/>
                    <a:pt x="6281" y="13201"/>
                    <a:pt x="6229" y="13201"/>
                  </a:cubicBezTo>
                  <a:cubicBezTo>
                    <a:pt x="5342" y="13201"/>
                    <a:pt x="4486" y="13727"/>
                    <a:pt x="4169" y="14552"/>
                  </a:cubicBezTo>
                  <a:cubicBezTo>
                    <a:pt x="3698" y="15560"/>
                    <a:pt x="2219" y="15627"/>
                    <a:pt x="2219" y="16905"/>
                  </a:cubicBezTo>
                  <a:lnTo>
                    <a:pt x="2219" y="17308"/>
                  </a:lnTo>
                  <a:cubicBezTo>
                    <a:pt x="1950" y="18518"/>
                    <a:pt x="1" y="18249"/>
                    <a:pt x="202" y="19795"/>
                  </a:cubicBezTo>
                  <a:lnTo>
                    <a:pt x="1076" y="19795"/>
                  </a:lnTo>
                  <a:cubicBezTo>
                    <a:pt x="2354" y="19056"/>
                    <a:pt x="3564" y="18249"/>
                    <a:pt x="4774" y="17375"/>
                  </a:cubicBezTo>
                  <a:cubicBezTo>
                    <a:pt x="6791" y="15695"/>
                    <a:pt x="9211" y="14753"/>
                    <a:pt x="11564" y="13610"/>
                  </a:cubicBezTo>
                  <a:cubicBezTo>
                    <a:pt x="11698" y="13543"/>
                    <a:pt x="11833" y="13409"/>
                    <a:pt x="11967" y="13274"/>
                  </a:cubicBezTo>
                  <a:cubicBezTo>
                    <a:pt x="12169" y="13005"/>
                    <a:pt x="12572" y="13073"/>
                    <a:pt x="12774" y="12871"/>
                  </a:cubicBezTo>
                  <a:cubicBezTo>
                    <a:pt x="13245" y="11594"/>
                    <a:pt x="14656" y="11526"/>
                    <a:pt x="15665" y="10854"/>
                  </a:cubicBezTo>
                  <a:cubicBezTo>
                    <a:pt x="16404" y="10787"/>
                    <a:pt x="16808" y="10047"/>
                    <a:pt x="17547" y="9980"/>
                  </a:cubicBezTo>
                  <a:cubicBezTo>
                    <a:pt x="17816" y="9778"/>
                    <a:pt x="18018" y="9510"/>
                    <a:pt x="18287" y="9308"/>
                  </a:cubicBezTo>
                  <a:cubicBezTo>
                    <a:pt x="19900" y="8501"/>
                    <a:pt x="21581" y="7762"/>
                    <a:pt x="23261" y="7157"/>
                  </a:cubicBezTo>
                  <a:cubicBezTo>
                    <a:pt x="23799" y="6148"/>
                    <a:pt x="25144" y="6215"/>
                    <a:pt x="25682" y="5274"/>
                  </a:cubicBezTo>
                  <a:cubicBezTo>
                    <a:pt x="25883" y="4400"/>
                    <a:pt x="26220" y="3526"/>
                    <a:pt x="26623" y="2787"/>
                  </a:cubicBezTo>
                  <a:cubicBezTo>
                    <a:pt x="27093" y="2854"/>
                    <a:pt x="27026" y="3593"/>
                    <a:pt x="27497" y="3728"/>
                  </a:cubicBezTo>
                  <a:cubicBezTo>
                    <a:pt x="27826" y="2647"/>
                    <a:pt x="27990" y="2256"/>
                    <a:pt x="28610" y="2256"/>
                  </a:cubicBezTo>
                  <a:cubicBezTo>
                    <a:pt x="28877" y="2256"/>
                    <a:pt x="29229" y="2329"/>
                    <a:pt x="29715" y="2451"/>
                  </a:cubicBezTo>
                  <a:cubicBezTo>
                    <a:pt x="30253" y="1980"/>
                    <a:pt x="31665" y="2047"/>
                    <a:pt x="30589" y="770"/>
                  </a:cubicBezTo>
                  <a:cubicBezTo>
                    <a:pt x="30126" y="197"/>
                    <a:pt x="29662" y="1"/>
                    <a:pt x="2919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2" name="Google Shape;15212;p17"/>
            <p:cNvSpPr/>
            <p:nvPr/>
          </p:nvSpPr>
          <p:spPr>
            <a:xfrm>
              <a:off x="4212975" y="2517150"/>
              <a:ext cx="83600" cy="50450"/>
            </a:xfrm>
            <a:custGeom>
              <a:avLst/>
              <a:gdLst/>
              <a:ahLst/>
              <a:cxnLst/>
              <a:rect l="l" t="t" r="r" b="b"/>
              <a:pathLst>
                <a:path w="3344" h="2018" extrusionOk="0">
                  <a:moveTo>
                    <a:pt x="3343" y="0"/>
                  </a:moveTo>
                  <a:cubicBezTo>
                    <a:pt x="2749" y="0"/>
                    <a:pt x="2228" y="256"/>
                    <a:pt x="1645" y="256"/>
                  </a:cubicBezTo>
                  <a:cubicBezTo>
                    <a:pt x="1437" y="256"/>
                    <a:pt x="1221" y="223"/>
                    <a:pt x="991" y="135"/>
                  </a:cubicBezTo>
                  <a:cubicBezTo>
                    <a:pt x="916" y="103"/>
                    <a:pt x="838" y="88"/>
                    <a:pt x="761" y="88"/>
                  </a:cubicBezTo>
                  <a:cubicBezTo>
                    <a:pt x="357" y="88"/>
                    <a:pt x="0" y="510"/>
                    <a:pt x="453" y="1076"/>
                  </a:cubicBezTo>
                  <a:cubicBezTo>
                    <a:pt x="654" y="1345"/>
                    <a:pt x="654" y="1681"/>
                    <a:pt x="520" y="2017"/>
                  </a:cubicBezTo>
                  <a:cubicBezTo>
                    <a:pt x="1394" y="2017"/>
                    <a:pt x="1730" y="1009"/>
                    <a:pt x="2470" y="807"/>
                  </a:cubicBezTo>
                  <a:cubicBezTo>
                    <a:pt x="2873" y="605"/>
                    <a:pt x="3142" y="336"/>
                    <a:pt x="3343" y="0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3" name="Google Shape;15213;p17"/>
            <p:cNvSpPr/>
            <p:nvPr/>
          </p:nvSpPr>
          <p:spPr>
            <a:xfrm>
              <a:off x="4647825" y="2136500"/>
              <a:ext cx="215150" cy="167975"/>
            </a:xfrm>
            <a:custGeom>
              <a:avLst/>
              <a:gdLst/>
              <a:ahLst/>
              <a:cxnLst/>
              <a:rect l="l" t="t" r="r" b="b"/>
              <a:pathLst>
                <a:path w="8606" h="6719" extrusionOk="0">
                  <a:moveTo>
                    <a:pt x="7459" y="0"/>
                  </a:moveTo>
                  <a:cubicBezTo>
                    <a:pt x="7086" y="0"/>
                    <a:pt x="6808" y="620"/>
                    <a:pt x="6454" y="974"/>
                  </a:cubicBezTo>
                  <a:cubicBezTo>
                    <a:pt x="6034" y="1394"/>
                    <a:pt x="5526" y="1771"/>
                    <a:pt x="5006" y="1771"/>
                  </a:cubicBezTo>
                  <a:cubicBezTo>
                    <a:pt x="4611" y="1771"/>
                    <a:pt x="4209" y="1554"/>
                    <a:pt x="3832" y="974"/>
                  </a:cubicBezTo>
                  <a:cubicBezTo>
                    <a:pt x="3599" y="585"/>
                    <a:pt x="3342" y="285"/>
                    <a:pt x="3064" y="285"/>
                  </a:cubicBezTo>
                  <a:cubicBezTo>
                    <a:pt x="2861" y="285"/>
                    <a:pt x="2647" y="443"/>
                    <a:pt x="2420" y="839"/>
                  </a:cubicBezTo>
                  <a:cubicBezTo>
                    <a:pt x="2219" y="1176"/>
                    <a:pt x="2017" y="1512"/>
                    <a:pt x="1815" y="1848"/>
                  </a:cubicBezTo>
                  <a:cubicBezTo>
                    <a:pt x="1614" y="2050"/>
                    <a:pt x="1479" y="2319"/>
                    <a:pt x="1345" y="2520"/>
                  </a:cubicBezTo>
                  <a:cubicBezTo>
                    <a:pt x="672" y="3327"/>
                    <a:pt x="0" y="4066"/>
                    <a:pt x="874" y="5142"/>
                  </a:cubicBezTo>
                  <a:cubicBezTo>
                    <a:pt x="1479" y="6083"/>
                    <a:pt x="336" y="6218"/>
                    <a:pt x="0" y="6688"/>
                  </a:cubicBezTo>
                  <a:cubicBezTo>
                    <a:pt x="404" y="6688"/>
                    <a:pt x="807" y="6718"/>
                    <a:pt x="1210" y="6718"/>
                  </a:cubicBezTo>
                  <a:cubicBezTo>
                    <a:pt x="1412" y="6718"/>
                    <a:pt x="1614" y="6711"/>
                    <a:pt x="1815" y="6688"/>
                  </a:cubicBezTo>
                  <a:cubicBezTo>
                    <a:pt x="2286" y="6688"/>
                    <a:pt x="2958" y="6554"/>
                    <a:pt x="2958" y="6083"/>
                  </a:cubicBezTo>
                  <a:cubicBezTo>
                    <a:pt x="3002" y="5250"/>
                    <a:pt x="3389" y="5132"/>
                    <a:pt x="3821" y="5132"/>
                  </a:cubicBezTo>
                  <a:cubicBezTo>
                    <a:pt x="3992" y="5132"/>
                    <a:pt x="4169" y="5150"/>
                    <a:pt x="4335" y="5150"/>
                  </a:cubicBezTo>
                  <a:cubicBezTo>
                    <a:pt x="4393" y="5150"/>
                    <a:pt x="4450" y="5148"/>
                    <a:pt x="4504" y="5142"/>
                  </a:cubicBezTo>
                  <a:cubicBezTo>
                    <a:pt x="4593" y="5260"/>
                    <a:pt x="4720" y="5313"/>
                    <a:pt x="4846" y="5313"/>
                  </a:cubicBezTo>
                  <a:cubicBezTo>
                    <a:pt x="5008" y="5313"/>
                    <a:pt x="5168" y="5226"/>
                    <a:pt x="5244" y="5075"/>
                  </a:cubicBezTo>
                  <a:cubicBezTo>
                    <a:pt x="5580" y="4940"/>
                    <a:pt x="5916" y="4672"/>
                    <a:pt x="6051" y="4335"/>
                  </a:cubicBezTo>
                  <a:cubicBezTo>
                    <a:pt x="6320" y="3461"/>
                    <a:pt x="7194" y="3260"/>
                    <a:pt x="7799" y="2789"/>
                  </a:cubicBezTo>
                  <a:cubicBezTo>
                    <a:pt x="8605" y="2117"/>
                    <a:pt x="8605" y="974"/>
                    <a:pt x="7866" y="234"/>
                  </a:cubicBezTo>
                  <a:cubicBezTo>
                    <a:pt x="7716" y="68"/>
                    <a:pt x="7582" y="0"/>
                    <a:pt x="7459" y="0"/>
                  </a:cubicBezTo>
                  <a:close/>
                </a:path>
              </a:pathLst>
            </a:custGeom>
            <a:solidFill>
              <a:srgbClr val="73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4" name="Google Shape;15214;p17"/>
            <p:cNvSpPr/>
            <p:nvPr/>
          </p:nvSpPr>
          <p:spPr>
            <a:xfrm>
              <a:off x="4750350" y="2263350"/>
              <a:ext cx="58825" cy="21875"/>
            </a:xfrm>
            <a:custGeom>
              <a:avLst/>
              <a:gdLst/>
              <a:ahLst/>
              <a:cxnLst/>
              <a:rect l="l" t="t" r="r" b="b"/>
              <a:pathLst>
                <a:path w="2353" h="875" extrusionOk="0">
                  <a:moveTo>
                    <a:pt x="1143" y="1"/>
                  </a:moveTo>
                  <a:lnTo>
                    <a:pt x="403" y="68"/>
                  </a:lnTo>
                  <a:cubicBezTo>
                    <a:pt x="269" y="404"/>
                    <a:pt x="0" y="808"/>
                    <a:pt x="672" y="875"/>
                  </a:cubicBezTo>
                  <a:lnTo>
                    <a:pt x="2353" y="875"/>
                  </a:lnTo>
                  <a:cubicBezTo>
                    <a:pt x="2084" y="337"/>
                    <a:pt x="1345" y="539"/>
                    <a:pt x="1143" y="1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5" name="Google Shape;15215;p17"/>
            <p:cNvSpPr/>
            <p:nvPr/>
          </p:nvSpPr>
          <p:spPr>
            <a:xfrm>
              <a:off x="5131850" y="2314525"/>
              <a:ext cx="110950" cy="61475"/>
            </a:xfrm>
            <a:custGeom>
              <a:avLst/>
              <a:gdLst/>
              <a:ahLst/>
              <a:cxnLst/>
              <a:rect l="l" t="t" r="r" b="b"/>
              <a:pathLst>
                <a:path w="4438" h="2459" extrusionOk="0">
                  <a:moveTo>
                    <a:pt x="1924" y="1"/>
                  </a:moveTo>
                  <a:cubicBezTo>
                    <a:pt x="1281" y="1"/>
                    <a:pt x="635" y="38"/>
                    <a:pt x="1" y="38"/>
                  </a:cubicBezTo>
                  <a:cubicBezTo>
                    <a:pt x="135" y="374"/>
                    <a:pt x="404" y="643"/>
                    <a:pt x="808" y="845"/>
                  </a:cubicBezTo>
                  <a:cubicBezTo>
                    <a:pt x="958" y="813"/>
                    <a:pt x="1096" y="798"/>
                    <a:pt x="1222" y="798"/>
                  </a:cubicBezTo>
                  <a:cubicBezTo>
                    <a:pt x="2164" y="798"/>
                    <a:pt x="2461" y="1628"/>
                    <a:pt x="2757" y="2458"/>
                  </a:cubicBezTo>
                  <a:lnTo>
                    <a:pt x="3631" y="2458"/>
                  </a:lnTo>
                  <a:cubicBezTo>
                    <a:pt x="3093" y="1046"/>
                    <a:pt x="3093" y="979"/>
                    <a:pt x="4438" y="845"/>
                  </a:cubicBezTo>
                  <a:lnTo>
                    <a:pt x="4438" y="374"/>
                  </a:lnTo>
                  <a:cubicBezTo>
                    <a:pt x="3631" y="67"/>
                    <a:pt x="2780" y="1"/>
                    <a:pt x="1924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6" name="Google Shape;15216;p17"/>
            <p:cNvSpPr/>
            <p:nvPr/>
          </p:nvSpPr>
          <p:spPr>
            <a:xfrm>
              <a:off x="5020925" y="2320425"/>
              <a:ext cx="68950" cy="43800"/>
            </a:xfrm>
            <a:custGeom>
              <a:avLst/>
              <a:gdLst/>
              <a:ahLst/>
              <a:cxnLst/>
              <a:rect l="l" t="t" r="r" b="b"/>
              <a:pathLst>
                <a:path w="2758" h="1752" extrusionOk="0">
                  <a:moveTo>
                    <a:pt x="718" y="1"/>
                  </a:moveTo>
                  <a:cubicBezTo>
                    <a:pt x="463" y="1"/>
                    <a:pt x="218" y="75"/>
                    <a:pt x="1" y="205"/>
                  </a:cubicBezTo>
                  <a:cubicBezTo>
                    <a:pt x="404" y="743"/>
                    <a:pt x="1278" y="945"/>
                    <a:pt x="1278" y="1752"/>
                  </a:cubicBezTo>
                  <a:cubicBezTo>
                    <a:pt x="1883" y="1617"/>
                    <a:pt x="2757" y="1617"/>
                    <a:pt x="2623" y="743"/>
                  </a:cubicBezTo>
                  <a:cubicBezTo>
                    <a:pt x="2555" y="71"/>
                    <a:pt x="1681" y="273"/>
                    <a:pt x="1144" y="71"/>
                  </a:cubicBezTo>
                  <a:cubicBezTo>
                    <a:pt x="1001" y="23"/>
                    <a:pt x="858" y="1"/>
                    <a:pt x="71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7" name="Google Shape;15217;p17"/>
            <p:cNvSpPr/>
            <p:nvPr/>
          </p:nvSpPr>
          <p:spPr>
            <a:xfrm>
              <a:off x="5152025" y="2330500"/>
              <a:ext cx="50450" cy="43800"/>
            </a:xfrm>
            <a:custGeom>
              <a:avLst/>
              <a:gdLst/>
              <a:ahLst/>
              <a:cxnLst/>
              <a:rect l="l" t="t" r="r" b="b"/>
              <a:pathLst>
                <a:path w="2018" h="1752" extrusionOk="0">
                  <a:moveTo>
                    <a:pt x="942" y="1"/>
                  </a:moveTo>
                  <a:cubicBezTo>
                    <a:pt x="700" y="1"/>
                    <a:pt x="395" y="74"/>
                    <a:pt x="1" y="206"/>
                  </a:cubicBezTo>
                  <a:cubicBezTo>
                    <a:pt x="807" y="475"/>
                    <a:pt x="1547" y="1080"/>
                    <a:pt x="2017" y="1752"/>
                  </a:cubicBezTo>
                  <a:cubicBezTo>
                    <a:pt x="1775" y="492"/>
                    <a:pt x="1568" y="1"/>
                    <a:pt x="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8" name="Google Shape;15218;p17"/>
            <p:cNvSpPr/>
            <p:nvPr/>
          </p:nvSpPr>
          <p:spPr>
            <a:xfrm>
              <a:off x="5111700" y="2313775"/>
              <a:ext cx="10100" cy="6000"/>
            </a:xfrm>
            <a:custGeom>
              <a:avLst/>
              <a:gdLst/>
              <a:ahLst/>
              <a:cxnLst/>
              <a:rect l="l" t="t" r="r" b="b"/>
              <a:pathLst>
                <a:path w="404" h="240" extrusionOk="0">
                  <a:moveTo>
                    <a:pt x="0" y="1"/>
                  </a:moveTo>
                  <a:cubicBezTo>
                    <a:pt x="76" y="152"/>
                    <a:pt x="151" y="239"/>
                    <a:pt x="227" y="239"/>
                  </a:cubicBezTo>
                  <a:cubicBezTo>
                    <a:pt x="286" y="239"/>
                    <a:pt x="344" y="186"/>
                    <a:pt x="403" y="68"/>
                  </a:cubicBezTo>
                  <a:cubicBezTo>
                    <a:pt x="269" y="1"/>
                    <a:pt x="134" y="1"/>
                    <a:pt x="0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9" name="Google Shape;15219;p17"/>
            <p:cNvSpPr/>
            <p:nvPr/>
          </p:nvSpPr>
          <p:spPr>
            <a:xfrm>
              <a:off x="5503300" y="2292350"/>
              <a:ext cx="268925" cy="84650"/>
            </a:xfrm>
            <a:custGeom>
              <a:avLst/>
              <a:gdLst/>
              <a:ahLst/>
              <a:cxnLst/>
              <a:rect l="l" t="t" r="r" b="b"/>
              <a:pathLst>
                <a:path w="10757" h="3386" extrusionOk="0">
                  <a:moveTo>
                    <a:pt x="7572" y="1"/>
                  </a:moveTo>
                  <a:cubicBezTo>
                    <a:pt x="7496" y="1"/>
                    <a:pt x="7429" y="17"/>
                    <a:pt x="7395" y="51"/>
                  </a:cubicBezTo>
                  <a:cubicBezTo>
                    <a:pt x="5916" y="522"/>
                    <a:pt x="4370" y="387"/>
                    <a:pt x="2958" y="925"/>
                  </a:cubicBezTo>
                  <a:cubicBezTo>
                    <a:pt x="2622" y="1396"/>
                    <a:pt x="1681" y="1194"/>
                    <a:pt x="1748" y="2068"/>
                  </a:cubicBezTo>
                  <a:cubicBezTo>
                    <a:pt x="1703" y="2202"/>
                    <a:pt x="1658" y="2247"/>
                    <a:pt x="1614" y="2247"/>
                  </a:cubicBezTo>
                  <a:cubicBezTo>
                    <a:pt x="1524" y="2247"/>
                    <a:pt x="1434" y="2068"/>
                    <a:pt x="1345" y="2068"/>
                  </a:cubicBezTo>
                  <a:cubicBezTo>
                    <a:pt x="1210" y="1967"/>
                    <a:pt x="1042" y="1917"/>
                    <a:pt x="883" y="1917"/>
                  </a:cubicBezTo>
                  <a:cubicBezTo>
                    <a:pt x="723" y="1917"/>
                    <a:pt x="572" y="1967"/>
                    <a:pt x="471" y="2068"/>
                  </a:cubicBezTo>
                  <a:lnTo>
                    <a:pt x="471" y="2538"/>
                  </a:lnTo>
                  <a:cubicBezTo>
                    <a:pt x="269" y="2673"/>
                    <a:pt x="0" y="2875"/>
                    <a:pt x="67" y="3211"/>
                  </a:cubicBezTo>
                  <a:cubicBezTo>
                    <a:pt x="110" y="3339"/>
                    <a:pt x="207" y="3385"/>
                    <a:pt x="306" y="3385"/>
                  </a:cubicBezTo>
                  <a:cubicBezTo>
                    <a:pt x="363" y="3385"/>
                    <a:pt x="422" y="3370"/>
                    <a:pt x="471" y="3345"/>
                  </a:cubicBezTo>
                  <a:cubicBezTo>
                    <a:pt x="884" y="3345"/>
                    <a:pt x="1258" y="3146"/>
                    <a:pt x="1654" y="3146"/>
                  </a:cubicBezTo>
                  <a:cubicBezTo>
                    <a:pt x="1772" y="3146"/>
                    <a:pt x="1893" y="3164"/>
                    <a:pt x="2017" y="3211"/>
                  </a:cubicBezTo>
                  <a:cubicBezTo>
                    <a:pt x="2185" y="3262"/>
                    <a:pt x="2352" y="3287"/>
                    <a:pt x="2516" y="3287"/>
                  </a:cubicBezTo>
                  <a:cubicBezTo>
                    <a:pt x="3204" y="3287"/>
                    <a:pt x="3817" y="2854"/>
                    <a:pt x="4034" y="2202"/>
                  </a:cubicBezTo>
                  <a:cubicBezTo>
                    <a:pt x="4160" y="1865"/>
                    <a:pt x="4314" y="1712"/>
                    <a:pt x="4460" y="1712"/>
                  </a:cubicBezTo>
                  <a:cubicBezTo>
                    <a:pt x="4547" y="1712"/>
                    <a:pt x="4631" y="1766"/>
                    <a:pt x="4706" y="1866"/>
                  </a:cubicBezTo>
                  <a:cubicBezTo>
                    <a:pt x="5513" y="2740"/>
                    <a:pt x="6588" y="2807"/>
                    <a:pt x="7664" y="2875"/>
                  </a:cubicBezTo>
                  <a:cubicBezTo>
                    <a:pt x="7530" y="2606"/>
                    <a:pt x="7530" y="2270"/>
                    <a:pt x="7664" y="1933"/>
                  </a:cubicBezTo>
                  <a:cubicBezTo>
                    <a:pt x="7987" y="1360"/>
                    <a:pt x="8443" y="1226"/>
                    <a:pt x="8922" y="1226"/>
                  </a:cubicBezTo>
                  <a:cubicBezTo>
                    <a:pt x="9340" y="1226"/>
                    <a:pt x="9775" y="1328"/>
                    <a:pt x="10152" y="1328"/>
                  </a:cubicBezTo>
                  <a:cubicBezTo>
                    <a:pt x="10353" y="992"/>
                    <a:pt x="10757" y="522"/>
                    <a:pt x="10622" y="320"/>
                  </a:cubicBezTo>
                  <a:cubicBezTo>
                    <a:pt x="10534" y="144"/>
                    <a:pt x="10425" y="83"/>
                    <a:pt x="10303" y="83"/>
                  </a:cubicBezTo>
                  <a:cubicBezTo>
                    <a:pt x="10053" y="83"/>
                    <a:pt x="9751" y="342"/>
                    <a:pt x="9479" y="387"/>
                  </a:cubicBezTo>
                  <a:cubicBezTo>
                    <a:pt x="9345" y="454"/>
                    <a:pt x="9143" y="522"/>
                    <a:pt x="8941" y="522"/>
                  </a:cubicBezTo>
                  <a:cubicBezTo>
                    <a:pt x="8605" y="118"/>
                    <a:pt x="8068" y="454"/>
                    <a:pt x="7799" y="51"/>
                  </a:cubicBezTo>
                  <a:cubicBezTo>
                    <a:pt x="7731" y="17"/>
                    <a:pt x="7647" y="1"/>
                    <a:pt x="7572" y="1"/>
                  </a:cubicBezTo>
                  <a:close/>
                </a:path>
              </a:pathLst>
            </a:custGeom>
            <a:solidFill>
              <a:srgbClr val="7AA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0" name="Google Shape;15220;p17"/>
            <p:cNvSpPr/>
            <p:nvPr/>
          </p:nvSpPr>
          <p:spPr>
            <a:xfrm>
              <a:off x="5363800" y="2307150"/>
              <a:ext cx="121025" cy="19675"/>
            </a:xfrm>
            <a:custGeom>
              <a:avLst/>
              <a:gdLst/>
              <a:ahLst/>
              <a:cxnLst/>
              <a:rect l="l" t="t" r="r" b="b"/>
              <a:pathLst>
                <a:path w="4841" h="787" extrusionOk="0">
                  <a:moveTo>
                    <a:pt x="3104" y="1"/>
                  </a:moveTo>
                  <a:cubicBezTo>
                    <a:pt x="2061" y="1"/>
                    <a:pt x="1045" y="321"/>
                    <a:pt x="0" y="669"/>
                  </a:cubicBezTo>
                  <a:cubicBezTo>
                    <a:pt x="807" y="736"/>
                    <a:pt x="1614" y="736"/>
                    <a:pt x="2420" y="736"/>
                  </a:cubicBezTo>
                  <a:cubicBezTo>
                    <a:pt x="2488" y="731"/>
                    <a:pt x="2556" y="728"/>
                    <a:pt x="2625" y="728"/>
                  </a:cubicBezTo>
                  <a:cubicBezTo>
                    <a:pt x="2969" y="728"/>
                    <a:pt x="3331" y="787"/>
                    <a:pt x="3681" y="787"/>
                  </a:cubicBezTo>
                  <a:cubicBezTo>
                    <a:pt x="4101" y="787"/>
                    <a:pt x="4505" y="703"/>
                    <a:pt x="4841" y="333"/>
                  </a:cubicBezTo>
                  <a:cubicBezTo>
                    <a:pt x="4248" y="96"/>
                    <a:pt x="3672" y="1"/>
                    <a:pt x="3104" y="1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1" name="Google Shape;15221;p17"/>
            <p:cNvSpPr/>
            <p:nvPr/>
          </p:nvSpPr>
          <p:spPr>
            <a:xfrm>
              <a:off x="5555400" y="2293350"/>
              <a:ext cx="131100" cy="22375"/>
            </a:xfrm>
            <a:custGeom>
              <a:avLst/>
              <a:gdLst/>
              <a:ahLst/>
              <a:cxnLst/>
              <a:rect l="l" t="t" r="r" b="b"/>
              <a:pathLst>
                <a:path w="5244" h="895" extrusionOk="0">
                  <a:moveTo>
                    <a:pt x="4707" y="1"/>
                  </a:moveTo>
                  <a:cubicBezTo>
                    <a:pt x="3083" y="1"/>
                    <a:pt x="1514" y="279"/>
                    <a:pt x="0" y="885"/>
                  </a:cubicBezTo>
                  <a:lnTo>
                    <a:pt x="807" y="885"/>
                  </a:lnTo>
                  <a:cubicBezTo>
                    <a:pt x="960" y="892"/>
                    <a:pt x="1113" y="895"/>
                    <a:pt x="1266" y="895"/>
                  </a:cubicBezTo>
                  <a:cubicBezTo>
                    <a:pt x="2657" y="895"/>
                    <a:pt x="4033" y="617"/>
                    <a:pt x="5244" y="11"/>
                  </a:cubicBezTo>
                  <a:cubicBezTo>
                    <a:pt x="5064" y="4"/>
                    <a:pt x="4885" y="1"/>
                    <a:pt x="4707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2" name="Google Shape;15222;p17"/>
            <p:cNvSpPr/>
            <p:nvPr/>
          </p:nvSpPr>
          <p:spPr>
            <a:xfrm>
              <a:off x="5273025" y="2335625"/>
              <a:ext cx="40375" cy="48775"/>
            </a:xfrm>
            <a:custGeom>
              <a:avLst/>
              <a:gdLst/>
              <a:ahLst/>
              <a:cxnLst/>
              <a:rect l="l" t="t" r="r" b="b"/>
              <a:pathLst>
                <a:path w="1615" h="1951" extrusionOk="0">
                  <a:moveTo>
                    <a:pt x="404" y="1"/>
                  </a:moveTo>
                  <a:cubicBezTo>
                    <a:pt x="270" y="68"/>
                    <a:pt x="135" y="202"/>
                    <a:pt x="1" y="337"/>
                  </a:cubicBezTo>
                  <a:cubicBezTo>
                    <a:pt x="135" y="875"/>
                    <a:pt x="270" y="1412"/>
                    <a:pt x="404" y="1950"/>
                  </a:cubicBezTo>
                  <a:lnTo>
                    <a:pt x="1211" y="1950"/>
                  </a:lnTo>
                  <a:cubicBezTo>
                    <a:pt x="942" y="1412"/>
                    <a:pt x="1144" y="740"/>
                    <a:pt x="1614" y="404"/>
                  </a:cubicBezTo>
                  <a:cubicBezTo>
                    <a:pt x="1413" y="135"/>
                    <a:pt x="1009" y="202"/>
                    <a:pt x="80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3" name="Google Shape;15223;p17"/>
            <p:cNvSpPr/>
            <p:nvPr/>
          </p:nvSpPr>
          <p:spPr>
            <a:xfrm>
              <a:off x="5476400" y="2345725"/>
              <a:ext cx="38675" cy="40650"/>
            </a:xfrm>
            <a:custGeom>
              <a:avLst/>
              <a:gdLst/>
              <a:ahLst/>
              <a:cxnLst/>
              <a:rect l="l" t="t" r="r" b="b"/>
              <a:pathLst>
                <a:path w="1547" h="1626" extrusionOk="0">
                  <a:moveTo>
                    <a:pt x="1" y="0"/>
                  </a:moveTo>
                  <a:lnTo>
                    <a:pt x="1" y="1210"/>
                  </a:lnTo>
                  <a:cubicBezTo>
                    <a:pt x="137" y="1101"/>
                    <a:pt x="256" y="1058"/>
                    <a:pt x="366" y="1058"/>
                  </a:cubicBezTo>
                  <a:cubicBezTo>
                    <a:pt x="763" y="1058"/>
                    <a:pt x="1023" y="1625"/>
                    <a:pt x="1442" y="1625"/>
                  </a:cubicBezTo>
                  <a:cubicBezTo>
                    <a:pt x="1476" y="1625"/>
                    <a:pt x="1511" y="1622"/>
                    <a:pt x="1547" y="1614"/>
                  </a:cubicBezTo>
                  <a:lnTo>
                    <a:pt x="1547" y="1210"/>
                  </a:lnTo>
                  <a:cubicBezTo>
                    <a:pt x="1143" y="941"/>
                    <a:pt x="1547" y="672"/>
                    <a:pt x="1547" y="403"/>
                  </a:cubicBezTo>
                  <a:cubicBezTo>
                    <a:pt x="1009" y="403"/>
                    <a:pt x="471" y="269"/>
                    <a:pt x="1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4" name="Google Shape;15224;p17"/>
            <p:cNvSpPr/>
            <p:nvPr/>
          </p:nvSpPr>
          <p:spPr>
            <a:xfrm>
              <a:off x="5506650" y="2331575"/>
              <a:ext cx="28600" cy="14175"/>
            </a:xfrm>
            <a:custGeom>
              <a:avLst/>
              <a:gdLst/>
              <a:ahLst/>
              <a:cxnLst/>
              <a:rect l="l" t="t" r="r" b="b"/>
              <a:pathLst>
                <a:path w="1144" h="567" extrusionOk="0">
                  <a:moveTo>
                    <a:pt x="252" y="0"/>
                  </a:moveTo>
                  <a:cubicBezTo>
                    <a:pt x="169" y="0"/>
                    <a:pt x="68" y="48"/>
                    <a:pt x="68" y="95"/>
                  </a:cubicBezTo>
                  <a:cubicBezTo>
                    <a:pt x="1" y="297"/>
                    <a:pt x="135" y="432"/>
                    <a:pt x="337" y="566"/>
                  </a:cubicBezTo>
                  <a:lnTo>
                    <a:pt x="1143" y="566"/>
                  </a:lnTo>
                  <a:cubicBezTo>
                    <a:pt x="1009" y="230"/>
                    <a:pt x="673" y="28"/>
                    <a:pt x="337" y="28"/>
                  </a:cubicBezTo>
                  <a:cubicBezTo>
                    <a:pt x="317" y="9"/>
                    <a:pt x="286" y="0"/>
                    <a:pt x="252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5" name="Google Shape;15225;p17"/>
            <p:cNvSpPr/>
            <p:nvPr/>
          </p:nvSpPr>
          <p:spPr>
            <a:xfrm>
              <a:off x="5293200" y="2335200"/>
              <a:ext cx="20200" cy="10550"/>
            </a:xfrm>
            <a:custGeom>
              <a:avLst/>
              <a:gdLst/>
              <a:ahLst/>
              <a:cxnLst/>
              <a:rect l="l" t="t" r="r" b="b"/>
              <a:pathLst>
                <a:path w="808" h="422" extrusionOk="0">
                  <a:moveTo>
                    <a:pt x="168" y="1"/>
                  </a:moveTo>
                  <a:cubicBezTo>
                    <a:pt x="113" y="1"/>
                    <a:pt x="57" y="6"/>
                    <a:pt x="1" y="18"/>
                  </a:cubicBezTo>
                  <a:cubicBezTo>
                    <a:pt x="202" y="287"/>
                    <a:pt x="471" y="421"/>
                    <a:pt x="807" y="421"/>
                  </a:cubicBezTo>
                  <a:cubicBezTo>
                    <a:pt x="695" y="141"/>
                    <a:pt x="443" y="1"/>
                    <a:pt x="16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6" name="Google Shape;15226;p17"/>
            <p:cNvSpPr/>
            <p:nvPr/>
          </p:nvSpPr>
          <p:spPr>
            <a:xfrm>
              <a:off x="5535225" y="2345725"/>
              <a:ext cx="13475" cy="7825"/>
            </a:xfrm>
            <a:custGeom>
              <a:avLst/>
              <a:gdLst/>
              <a:ahLst/>
              <a:cxnLst/>
              <a:rect l="l" t="t" r="r" b="b"/>
              <a:pathLst>
                <a:path w="539" h="313" extrusionOk="0">
                  <a:moveTo>
                    <a:pt x="0" y="0"/>
                  </a:moveTo>
                  <a:cubicBezTo>
                    <a:pt x="105" y="156"/>
                    <a:pt x="209" y="312"/>
                    <a:pt x="375" y="312"/>
                  </a:cubicBezTo>
                  <a:cubicBezTo>
                    <a:pt x="424" y="312"/>
                    <a:pt x="478" y="299"/>
                    <a:pt x="538" y="269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7" name="Google Shape;15227;p17"/>
            <p:cNvSpPr/>
            <p:nvPr/>
          </p:nvSpPr>
          <p:spPr>
            <a:xfrm>
              <a:off x="5343625" y="2335625"/>
              <a:ext cx="11800" cy="3800"/>
            </a:xfrm>
            <a:custGeom>
              <a:avLst/>
              <a:gdLst/>
              <a:ahLst/>
              <a:cxnLst/>
              <a:rect l="l" t="t" r="r" b="b"/>
              <a:pathLst>
                <a:path w="472" h="152" extrusionOk="0">
                  <a:moveTo>
                    <a:pt x="0" y="1"/>
                  </a:moveTo>
                  <a:cubicBezTo>
                    <a:pt x="68" y="102"/>
                    <a:pt x="152" y="152"/>
                    <a:pt x="236" y="152"/>
                  </a:cubicBezTo>
                  <a:cubicBezTo>
                    <a:pt x="320" y="152"/>
                    <a:pt x="404" y="102"/>
                    <a:pt x="47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8" name="Google Shape;15228;p17"/>
            <p:cNvSpPr/>
            <p:nvPr/>
          </p:nvSpPr>
          <p:spPr>
            <a:xfrm>
              <a:off x="5269675" y="2335625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135" y="1"/>
                  </a:moveTo>
                  <a:cubicBezTo>
                    <a:pt x="135" y="1"/>
                    <a:pt x="68" y="68"/>
                    <a:pt x="68" y="135"/>
                  </a:cubicBezTo>
                  <a:cubicBezTo>
                    <a:pt x="0" y="202"/>
                    <a:pt x="68" y="337"/>
                    <a:pt x="135" y="404"/>
                  </a:cubicBezTo>
                  <a:cubicBezTo>
                    <a:pt x="269" y="270"/>
                    <a:pt x="404" y="135"/>
                    <a:pt x="53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9" name="Google Shape;15229;p17"/>
            <p:cNvSpPr/>
            <p:nvPr/>
          </p:nvSpPr>
          <p:spPr>
            <a:xfrm>
              <a:off x="5262950" y="23356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0" name="Google Shape;15230;p17"/>
            <p:cNvSpPr/>
            <p:nvPr/>
          </p:nvSpPr>
          <p:spPr>
            <a:xfrm>
              <a:off x="5888175" y="2315450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1" name="Google Shape;15231;p17"/>
            <p:cNvSpPr/>
            <p:nvPr/>
          </p:nvSpPr>
          <p:spPr>
            <a:xfrm>
              <a:off x="5859600" y="23053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2" name="Google Shape;15232;p17"/>
            <p:cNvSpPr/>
            <p:nvPr/>
          </p:nvSpPr>
          <p:spPr>
            <a:xfrm>
              <a:off x="3884775" y="1465025"/>
              <a:ext cx="958025" cy="1183250"/>
            </a:xfrm>
            <a:custGeom>
              <a:avLst/>
              <a:gdLst/>
              <a:ahLst/>
              <a:cxnLst/>
              <a:rect l="l" t="t" r="r" b="b"/>
              <a:pathLst>
                <a:path w="38321" h="47330" extrusionOk="0">
                  <a:moveTo>
                    <a:pt x="35497" y="1"/>
                  </a:moveTo>
                  <a:cubicBezTo>
                    <a:pt x="35161" y="1"/>
                    <a:pt x="34825" y="202"/>
                    <a:pt x="34757" y="538"/>
                  </a:cubicBezTo>
                  <a:cubicBezTo>
                    <a:pt x="34018" y="3093"/>
                    <a:pt x="32203" y="4303"/>
                    <a:pt x="29648" y="4639"/>
                  </a:cubicBezTo>
                  <a:cubicBezTo>
                    <a:pt x="28707" y="4908"/>
                    <a:pt x="27766" y="5379"/>
                    <a:pt x="27094" y="6051"/>
                  </a:cubicBezTo>
                  <a:cubicBezTo>
                    <a:pt x="25682" y="6992"/>
                    <a:pt x="25547" y="7799"/>
                    <a:pt x="26220" y="9412"/>
                  </a:cubicBezTo>
                  <a:cubicBezTo>
                    <a:pt x="27833" y="13312"/>
                    <a:pt x="27833" y="17749"/>
                    <a:pt x="26085" y="21648"/>
                  </a:cubicBezTo>
                  <a:cubicBezTo>
                    <a:pt x="25077" y="23060"/>
                    <a:pt x="24808" y="24875"/>
                    <a:pt x="23799" y="26287"/>
                  </a:cubicBezTo>
                  <a:cubicBezTo>
                    <a:pt x="21984" y="29446"/>
                    <a:pt x="19631" y="31732"/>
                    <a:pt x="15866" y="32337"/>
                  </a:cubicBezTo>
                  <a:lnTo>
                    <a:pt x="15329" y="32337"/>
                  </a:lnTo>
                  <a:cubicBezTo>
                    <a:pt x="14858" y="32337"/>
                    <a:pt x="14387" y="32203"/>
                    <a:pt x="13984" y="31934"/>
                  </a:cubicBezTo>
                  <a:lnTo>
                    <a:pt x="13782" y="31799"/>
                  </a:lnTo>
                  <a:lnTo>
                    <a:pt x="13446" y="31463"/>
                  </a:lnTo>
                  <a:lnTo>
                    <a:pt x="13110" y="31127"/>
                  </a:lnTo>
                  <a:lnTo>
                    <a:pt x="12841" y="30724"/>
                  </a:lnTo>
                  <a:cubicBezTo>
                    <a:pt x="12707" y="30522"/>
                    <a:pt x="12572" y="30320"/>
                    <a:pt x="12438" y="30119"/>
                  </a:cubicBezTo>
                  <a:cubicBezTo>
                    <a:pt x="12303" y="29984"/>
                    <a:pt x="12169" y="29850"/>
                    <a:pt x="12102" y="29715"/>
                  </a:cubicBezTo>
                  <a:cubicBezTo>
                    <a:pt x="11295" y="27698"/>
                    <a:pt x="11160" y="25480"/>
                    <a:pt x="11698" y="23396"/>
                  </a:cubicBezTo>
                  <a:cubicBezTo>
                    <a:pt x="12169" y="21446"/>
                    <a:pt x="12236" y="19429"/>
                    <a:pt x="12640" y="17480"/>
                  </a:cubicBezTo>
                  <a:cubicBezTo>
                    <a:pt x="13110" y="14723"/>
                    <a:pt x="13648" y="11765"/>
                    <a:pt x="15665" y="9547"/>
                  </a:cubicBezTo>
                  <a:cubicBezTo>
                    <a:pt x="16135" y="8942"/>
                    <a:pt x="16673" y="8471"/>
                    <a:pt x="17278" y="7933"/>
                  </a:cubicBezTo>
                  <a:cubicBezTo>
                    <a:pt x="17682" y="7396"/>
                    <a:pt x="18421" y="7127"/>
                    <a:pt x="18959" y="6522"/>
                  </a:cubicBezTo>
                  <a:cubicBezTo>
                    <a:pt x="19093" y="6387"/>
                    <a:pt x="19362" y="6186"/>
                    <a:pt x="19161" y="5849"/>
                  </a:cubicBezTo>
                  <a:cubicBezTo>
                    <a:pt x="19050" y="5683"/>
                    <a:pt x="18848" y="5563"/>
                    <a:pt x="18630" y="5563"/>
                  </a:cubicBezTo>
                  <a:cubicBezTo>
                    <a:pt x="18584" y="5563"/>
                    <a:pt x="18536" y="5569"/>
                    <a:pt x="18488" y="5580"/>
                  </a:cubicBezTo>
                  <a:cubicBezTo>
                    <a:pt x="17077" y="6118"/>
                    <a:pt x="15396" y="6186"/>
                    <a:pt x="14253" y="7261"/>
                  </a:cubicBezTo>
                  <a:cubicBezTo>
                    <a:pt x="12799" y="8661"/>
                    <a:pt x="11690" y="10449"/>
                    <a:pt x="9614" y="10449"/>
                  </a:cubicBezTo>
                  <a:cubicBezTo>
                    <a:pt x="9098" y="10449"/>
                    <a:pt x="8522" y="10339"/>
                    <a:pt x="7866" y="10085"/>
                  </a:cubicBezTo>
                  <a:cubicBezTo>
                    <a:pt x="7727" y="10036"/>
                    <a:pt x="7605" y="10013"/>
                    <a:pt x="7498" y="10013"/>
                  </a:cubicBezTo>
                  <a:cubicBezTo>
                    <a:pt x="6731" y="10013"/>
                    <a:pt x="6789" y="11167"/>
                    <a:pt x="7261" y="11698"/>
                  </a:cubicBezTo>
                  <a:cubicBezTo>
                    <a:pt x="8471" y="13043"/>
                    <a:pt x="7732" y="13715"/>
                    <a:pt x="6589" y="14320"/>
                  </a:cubicBezTo>
                  <a:cubicBezTo>
                    <a:pt x="6051" y="14589"/>
                    <a:pt x="5581" y="14992"/>
                    <a:pt x="6118" y="15530"/>
                  </a:cubicBezTo>
                  <a:cubicBezTo>
                    <a:pt x="7194" y="16606"/>
                    <a:pt x="5581" y="16270"/>
                    <a:pt x="5513" y="16740"/>
                  </a:cubicBezTo>
                  <a:cubicBezTo>
                    <a:pt x="4303" y="19900"/>
                    <a:pt x="2891" y="22993"/>
                    <a:pt x="2421" y="26421"/>
                  </a:cubicBezTo>
                  <a:cubicBezTo>
                    <a:pt x="2017" y="29715"/>
                    <a:pt x="1681" y="33010"/>
                    <a:pt x="471" y="36169"/>
                  </a:cubicBezTo>
                  <a:cubicBezTo>
                    <a:pt x="135" y="36909"/>
                    <a:pt x="1" y="37715"/>
                    <a:pt x="68" y="38522"/>
                  </a:cubicBezTo>
                  <a:cubicBezTo>
                    <a:pt x="337" y="41010"/>
                    <a:pt x="337" y="43564"/>
                    <a:pt x="68" y="46119"/>
                  </a:cubicBezTo>
                  <a:cubicBezTo>
                    <a:pt x="1" y="46791"/>
                    <a:pt x="270" y="47262"/>
                    <a:pt x="1076" y="47329"/>
                  </a:cubicBezTo>
                  <a:lnTo>
                    <a:pt x="2757" y="46253"/>
                  </a:lnTo>
                  <a:cubicBezTo>
                    <a:pt x="2781" y="46301"/>
                    <a:pt x="2830" y="46323"/>
                    <a:pt x="2883" y="46323"/>
                  </a:cubicBezTo>
                  <a:cubicBezTo>
                    <a:pt x="2981" y="46323"/>
                    <a:pt x="3093" y="46249"/>
                    <a:pt x="3093" y="46119"/>
                  </a:cubicBezTo>
                  <a:cubicBezTo>
                    <a:pt x="5043" y="44438"/>
                    <a:pt x="7194" y="43094"/>
                    <a:pt x="9614" y="42153"/>
                  </a:cubicBezTo>
                  <a:lnTo>
                    <a:pt x="12841" y="40472"/>
                  </a:lnTo>
                  <a:cubicBezTo>
                    <a:pt x="13177" y="40136"/>
                    <a:pt x="13782" y="40136"/>
                    <a:pt x="14051" y="39665"/>
                  </a:cubicBezTo>
                  <a:cubicBezTo>
                    <a:pt x="16068" y="38253"/>
                    <a:pt x="18354" y="37312"/>
                    <a:pt x="20438" y="35968"/>
                  </a:cubicBezTo>
                  <a:lnTo>
                    <a:pt x="24404" y="33951"/>
                  </a:lnTo>
                  <a:cubicBezTo>
                    <a:pt x="26018" y="32875"/>
                    <a:pt x="27699" y="32001"/>
                    <a:pt x="29446" y="31262"/>
                  </a:cubicBezTo>
                  <a:cubicBezTo>
                    <a:pt x="30455" y="30858"/>
                    <a:pt x="31396" y="30253"/>
                    <a:pt x="32136" y="29514"/>
                  </a:cubicBezTo>
                  <a:lnTo>
                    <a:pt x="32472" y="29110"/>
                  </a:lnTo>
                  <a:cubicBezTo>
                    <a:pt x="33346" y="26825"/>
                    <a:pt x="33951" y="24472"/>
                    <a:pt x="34152" y="21984"/>
                  </a:cubicBezTo>
                  <a:cubicBezTo>
                    <a:pt x="34354" y="18892"/>
                    <a:pt x="35161" y="15799"/>
                    <a:pt x="36505" y="12976"/>
                  </a:cubicBezTo>
                  <a:cubicBezTo>
                    <a:pt x="37312" y="11429"/>
                    <a:pt x="37783" y="9749"/>
                    <a:pt x="37850" y="8001"/>
                  </a:cubicBezTo>
                  <a:cubicBezTo>
                    <a:pt x="37850" y="7665"/>
                    <a:pt x="37850" y="7396"/>
                    <a:pt x="37850" y="7059"/>
                  </a:cubicBezTo>
                  <a:cubicBezTo>
                    <a:pt x="38321" y="4841"/>
                    <a:pt x="36438" y="3026"/>
                    <a:pt x="36505" y="874"/>
                  </a:cubicBezTo>
                  <a:cubicBezTo>
                    <a:pt x="36505" y="471"/>
                    <a:pt x="36035" y="68"/>
                    <a:pt x="3549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3" name="Google Shape;15233;p17"/>
            <p:cNvSpPr/>
            <p:nvPr/>
          </p:nvSpPr>
          <p:spPr>
            <a:xfrm>
              <a:off x="4015875" y="1333925"/>
              <a:ext cx="895825" cy="680725"/>
            </a:xfrm>
            <a:custGeom>
              <a:avLst/>
              <a:gdLst/>
              <a:ahLst/>
              <a:cxnLst/>
              <a:rect l="l" t="t" r="r" b="b"/>
              <a:pathLst>
                <a:path w="35833" h="27229" extrusionOk="0">
                  <a:moveTo>
                    <a:pt x="30993" y="1"/>
                  </a:moveTo>
                  <a:cubicBezTo>
                    <a:pt x="30186" y="606"/>
                    <a:pt x="30051" y="1749"/>
                    <a:pt x="30791" y="2488"/>
                  </a:cubicBezTo>
                  <a:cubicBezTo>
                    <a:pt x="31060" y="2824"/>
                    <a:pt x="31261" y="3228"/>
                    <a:pt x="30858" y="3497"/>
                  </a:cubicBezTo>
                  <a:cubicBezTo>
                    <a:pt x="30743" y="3573"/>
                    <a:pt x="30628" y="3606"/>
                    <a:pt x="30517" y="3606"/>
                  </a:cubicBezTo>
                  <a:cubicBezTo>
                    <a:pt x="30241" y="3606"/>
                    <a:pt x="29994" y="3401"/>
                    <a:pt x="29850" y="3160"/>
                  </a:cubicBezTo>
                  <a:cubicBezTo>
                    <a:pt x="29581" y="2757"/>
                    <a:pt x="29312" y="2421"/>
                    <a:pt x="29110" y="1950"/>
                  </a:cubicBezTo>
                  <a:cubicBezTo>
                    <a:pt x="28841" y="1614"/>
                    <a:pt x="28774" y="1076"/>
                    <a:pt x="28102" y="1076"/>
                  </a:cubicBezTo>
                  <a:cubicBezTo>
                    <a:pt x="28034" y="1950"/>
                    <a:pt x="28236" y="2892"/>
                    <a:pt x="28707" y="3698"/>
                  </a:cubicBezTo>
                  <a:cubicBezTo>
                    <a:pt x="29177" y="4572"/>
                    <a:pt x="29312" y="5581"/>
                    <a:pt x="29043" y="6522"/>
                  </a:cubicBezTo>
                  <a:cubicBezTo>
                    <a:pt x="28954" y="6921"/>
                    <a:pt x="28814" y="7042"/>
                    <a:pt x="28654" y="7042"/>
                  </a:cubicBezTo>
                  <a:cubicBezTo>
                    <a:pt x="28408" y="7042"/>
                    <a:pt x="28114" y="6754"/>
                    <a:pt x="27888" y="6754"/>
                  </a:cubicBezTo>
                  <a:cubicBezTo>
                    <a:pt x="27817" y="6754"/>
                    <a:pt x="27752" y="6782"/>
                    <a:pt x="27698" y="6858"/>
                  </a:cubicBezTo>
                  <a:cubicBezTo>
                    <a:pt x="27564" y="6925"/>
                    <a:pt x="27497" y="7060"/>
                    <a:pt x="27429" y="7194"/>
                  </a:cubicBezTo>
                  <a:cubicBezTo>
                    <a:pt x="27226" y="7572"/>
                    <a:pt x="26997" y="7699"/>
                    <a:pt x="26754" y="7699"/>
                  </a:cubicBezTo>
                  <a:cubicBezTo>
                    <a:pt x="26435" y="7699"/>
                    <a:pt x="26092" y="7481"/>
                    <a:pt x="25749" y="7329"/>
                  </a:cubicBezTo>
                  <a:cubicBezTo>
                    <a:pt x="25343" y="7851"/>
                    <a:pt x="25187" y="8673"/>
                    <a:pt x="24418" y="8673"/>
                  </a:cubicBezTo>
                  <a:cubicBezTo>
                    <a:pt x="24296" y="8673"/>
                    <a:pt x="24158" y="8652"/>
                    <a:pt x="24001" y="8606"/>
                  </a:cubicBezTo>
                  <a:cubicBezTo>
                    <a:pt x="22992" y="8337"/>
                    <a:pt x="23597" y="7463"/>
                    <a:pt x="23329" y="6925"/>
                  </a:cubicBezTo>
                  <a:lnTo>
                    <a:pt x="23329" y="6925"/>
                  </a:lnTo>
                  <a:cubicBezTo>
                    <a:pt x="22412" y="7326"/>
                    <a:pt x="21496" y="7776"/>
                    <a:pt x="20456" y="7776"/>
                  </a:cubicBezTo>
                  <a:cubicBezTo>
                    <a:pt x="20274" y="7776"/>
                    <a:pt x="20089" y="7762"/>
                    <a:pt x="19900" y="7732"/>
                  </a:cubicBezTo>
                  <a:cubicBezTo>
                    <a:pt x="19837" y="7714"/>
                    <a:pt x="19774" y="7706"/>
                    <a:pt x="19710" y="7706"/>
                  </a:cubicBezTo>
                  <a:cubicBezTo>
                    <a:pt x="19296" y="7706"/>
                    <a:pt x="18891" y="8063"/>
                    <a:pt x="18891" y="8471"/>
                  </a:cubicBezTo>
                  <a:cubicBezTo>
                    <a:pt x="18891" y="8875"/>
                    <a:pt x="18757" y="9480"/>
                    <a:pt x="18354" y="9480"/>
                  </a:cubicBezTo>
                  <a:cubicBezTo>
                    <a:pt x="17547" y="9413"/>
                    <a:pt x="17614" y="8471"/>
                    <a:pt x="17144" y="8001"/>
                  </a:cubicBezTo>
                  <a:cubicBezTo>
                    <a:pt x="16936" y="7794"/>
                    <a:pt x="16769" y="7715"/>
                    <a:pt x="16628" y="7715"/>
                  </a:cubicBezTo>
                  <a:cubicBezTo>
                    <a:pt x="16220" y="7715"/>
                    <a:pt x="16031" y="8372"/>
                    <a:pt x="15732" y="8471"/>
                  </a:cubicBezTo>
                  <a:cubicBezTo>
                    <a:pt x="15687" y="8489"/>
                    <a:pt x="15643" y="8498"/>
                    <a:pt x="15598" y="8498"/>
                  </a:cubicBezTo>
                  <a:cubicBezTo>
                    <a:pt x="15310" y="8498"/>
                    <a:pt x="15042" y="8140"/>
                    <a:pt x="14925" y="7732"/>
                  </a:cubicBezTo>
                  <a:cubicBezTo>
                    <a:pt x="14858" y="7396"/>
                    <a:pt x="14992" y="7060"/>
                    <a:pt x="15328" y="6925"/>
                  </a:cubicBezTo>
                  <a:cubicBezTo>
                    <a:pt x="15573" y="6762"/>
                    <a:pt x="15842" y="6673"/>
                    <a:pt x="16120" y="6673"/>
                  </a:cubicBezTo>
                  <a:cubicBezTo>
                    <a:pt x="16302" y="6673"/>
                    <a:pt x="16487" y="6711"/>
                    <a:pt x="16673" y="6791"/>
                  </a:cubicBezTo>
                  <a:cubicBezTo>
                    <a:pt x="16708" y="6799"/>
                    <a:pt x="16742" y="6804"/>
                    <a:pt x="16777" y="6804"/>
                  </a:cubicBezTo>
                  <a:cubicBezTo>
                    <a:pt x="17007" y="6804"/>
                    <a:pt x="17211" y="6613"/>
                    <a:pt x="17211" y="6320"/>
                  </a:cubicBezTo>
                  <a:cubicBezTo>
                    <a:pt x="17211" y="6075"/>
                    <a:pt x="17043" y="5774"/>
                    <a:pt x="16809" y="5774"/>
                  </a:cubicBezTo>
                  <a:cubicBezTo>
                    <a:pt x="16787" y="5774"/>
                    <a:pt x="16764" y="5776"/>
                    <a:pt x="16740" y="5782"/>
                  </a:cubicBezTo>
                  <a:cubicBezTo>
                    <a:pt x="16577" y="5821"/>
                    <a:pt x="16437" y="5839"/>
                    <a:pt x="16317" y="5839"/>
                  </a:cubicBezTo>
                  <a:cubicBezTo>
                    <a:pt x="15597" y="5839"/>
                    <a:pt x="15597" y="5196"/>
                    <a:pt x="15597" y="4505"/>
                  </a:cubicBezTo>
                  <a:cubicBezTo>
                    <a:pt x="15597" y="3636"/>
                    <a:pt x="15348" y="3267"/>
                    <a:pt x="14677" y="3267"/>
                  </a:cubicBezTo>
                  <a:cubicBezTo>
                    <a:pt x="14569" y="3267"/>
                    <a:pt x="14451" y="3276"/>
                    <a:pt x="14320" y="3295"/>
                  </a:cubicBezTo>
                  <a:cubicBezTo>
                    <a:pt x="13359" y="3423"/>
                    <a:pt x="13070" y="4649"/>
                    <a:pt x="12115" y="4649"/>
                  </a:cubicBezTo>
                  <a:cubicBezTo>
                    <a:pt x="12067" y="4649"/>
                    <a:pt x="12018" y="4646"/>
                    <a:pt x="11967" y="4639"/>
                  </a:cubicBezTo>
                  <a:cubicBezTo>
                    <a:pt x="11967" y="4841"/>
                    <a:pt x="11967" y="5043"/>
                    <a:pt x="11967" y="5245"/>
                  </a:cubicBezTo>
                  <a:cubicBezTo>
                    <a:pt x="12034" y="5581"/>
                    <a:pt x="12505" y="5984"/>
                    <a:pt x="11900" y="6253"/>
                  </a:cubicBezTo>
                  <a:cubicBezTo>
                    <a:pt x="11227" y="6051"/>
                    <a:pt x="11429" y="4908"/>
                    <a:pt x="10354" y="4774"/>
                  </a:cubicBezTo>
                  <a:lnTo>
                    <a:pt x="10354" y="4774"/>
                  </a:lnTo>
                  <a:cubicBezTo>
                    <a:pt x="10690" y="6186"/>
                    <a:pt x="11765" y="7261"/>
                    <a:pt x="11295" y="9211"/>
                  </a:cubicBezTo>
                  <a:cubicBezTo>
                    <a:pt x="10824" y="8135"/>
                    <a:pt x="10622" y="7463"/>
                    <a:pt x="10354" y="6858"/>
                  </a:cubicBezTo>
                  <a:cubicBezTo>
                    <a:pt x="9883" y="5850"/>
                    <a:pt x="9883" y="5850"/>
                    <a:pt x="8875" y="5312"/>
                  </a:cubicBezTo>
                  <a:lnTo>
                    <a:pt x="8875" y="5312"/>
                  </a:lnTo>
                  <a:cubicBezTo>
                    <a:pt x="8740" y="5917"/>
                    <a:pt x="9211" y="6320"/>
                    <a:pt x="9143" y="6858"/>
                  </a:cubicBezTo>
                  <a:cubicBezTo>
                    <a:pt x="9143" y="7064"/>
                    <a:pt x="9183" y="7350"/>
                    <a:pt x="9019" y="7350"/>
                  </a:cubicBezTo>
                  <a:cubicBezTo>
                    <a:pt x="8969" y="7350"/>
                    <a:pt x="8901" y="7324"/>
                    <a:pt x="8807" y="7261"/>
                  </a:cubicBezTo>
                  <a:cubicBezTo>
                    <a:pt x="8608" y="7162"/>
                    <a:pt x="8458" y="7120"/>
                    <a:pt x="8344" y="7120"/>
                  </a:cubicBezTo>
                  <a:cubicBezTo>
                    <a:pt x="7996" y="7120"/>
                    <a:pt x="7984" y="7512"/>
                    <a:pt x="7933" y="7866"/>
                  </a:cubicBezTo>
                  <a:cubicBezTo>
                    <a:pt x="7866" y="8539"/>
                    <a:pt x="8202" y="9345"/>
                    <a:pt x="7396" y="9883"/>
                  </a:cubicBezTo>
                  <a:cubicBezTo>
                    <a:pt x="6858" y="9345"/>
                    <a:pt x="7463" y="8404"/>
                    <a:pt x="6656" y="7866"/>
                  </a:cubicBezTo>
                  <a:cubicBezTo>
                    <a:pt x="6253" y="8471"/>
                    <a:pt x="6185" y="9211"/>
                    <a:pt x="6387" y="9883"/>
                  </a:cubicBezTo>
                  <a:cubicBezTo>
                    <a:pt x="6454" y="10892"/>
                    <a:pt x="5446" y="10892"/>
                    <a:pt x="5043" y="11430"/>
                  </a:cubicBezTo>
                  <a:cubicBezTo>
                    <a:pt x="4713" y="11064"/>
                    <a:pt x="4488" y="10927"/>
                    <a:pt x="4326" y="10927"/>
                  </a:cubicBezTo>
                  <a:cubicBezTo>
                    <a:pt x="3892" y="10927"/>
                    <a:pt x="3906" y="11906"/>
                    <a:pt x="3564" y="12102"/>
                  </a:cubicBezTo>
                  <a:cubicBezTo>
                    <a:pt x="3227" y="12303"/>
                    <a:pt x="2958" y="12438"/>
                    <a:pt x="2622" y="12572"/>
                  </a:cubicBezTo>
                  <a:cubicBezTo>
                    <a:pt x="2017" y="13110"/>
                    <a:pt x="2084" y="13984"/>
                    <a:pt x="1547" y="14589"/>
                  </a:cubicBezTo>
                  <a:cubicBezTo>
                    <a:pt x="1479" y="15665"/>
                    <a:pt x="1211" y="16673"/>
                    <a:pt x="740" y="17682"/>
                  </a:cubicBezTo>
                  <a:cubicBezTo>
                    <a:pt x="135" y="18959"/>
                    <a:pt x="0" y="20438"/>
                    <a:pt x="269" y="21850"/>
                  </a:cubicBezTo>
                  <a:cubicBezTo>
                    <a:pt x="471" y="21783"/>
                    <a:pt x="673" y="21715"/>
                    <a:pt x="874" y="21715"/>
                  </a:cubicBezTo>
                  <a:cubicBezTo>
                    <a:pt x="1170" y="21715"/>
                    <a:pt x="1050" y="22288"/>
                    <a:pt x="1291" y="22288"/>
                  </a:cubicBezTo>
                  <a:cubicBezTo>
                    <a:pt x="1324" y="22288"/>
                    <a:pt x="1364" y="22277"/>
                    <a:pt x="1412" y="22253"/>
                  </a:cubicBezTo>
                  <a:cubicBezTo>
                    <a:pt x="1681" y="22119"/>
                    <a:pt x="1748" y="21715"/>
                    <a:pt x="1816" y="21379"/>
                  </a:cubicBezTo>
                  <a:cubicBezTo>
                    <a:pt x="2084" y="20640"/>
                    <a:pt x="942" y="20707"/>
                    <a:pt x="1009" y="19967"/>
                  </a:cubicBezTo>
                  <a:lnTo>
                    <a:pt x="1009" y="19967"/>
                  </a:lnTo>
                  <a:cubicBezTo>
                    <a:pt x="1143" y="19989"/>
                    <a:pt x="1267" y="19999"/>
                    <a:pt x="1382" y="19999"/>
                  </a:cubicBezTo>
                  <a:cubicBezTo>
                    <a:pt x="2359" y="19999"/>
                    <a:pt x="2679" y="19271"/>
                    <a:pt x="3160" y="18488"/>
                  </a:cubicBezTo>
                  <a:cubicBezTo>
                    <a:pt x="3631" y="17614"/>
                    <a:pt x="3227" y="17278"/>
                    <a:pt x="2488" y="16942"/>
                  </a:cubicBezTo>
                  <a:cubicBezTo>
                    <a:pt x="2353" y="16875"/>
                    <a:pt x="2353" y="16606"/>
                    <a:pt x="2219" y="16404"/>
                  </a:cubicBezTo>
                  <a:cubicBezTo>
                    <a:pt x="2084" y="16135"/>
                    <a:pt x="1950" y="15934"/>
                    <a:pt x="2152" y="15665"/>
                  </a:cubicBezTo>
                  <a:cubicBezTo>
                    <a:pt x="2282" y="15535"/>
                    <a:pt x="2440" y="15460"/>
                    <a:pt x="2608" y="15460"/>
                  </a:cubicBezTo>
                  <a:cubicBezTo>
                    <a:pt x="2701" y="15460"/>
                    <a:pt x="2796" y="15483"/>
                    <a:pt x="2891" y="15530"/>
                  </a:cubicBezTo>
                  <a:cubicBezTo>
                    <a:pt x="3093" y="15665"/>
                    <a:pt x="3227" y="15799"/>
                    <a:pt x="3429" y="15867"/>
                  </a:cubicBezTo>
                  <a:cubicBezTo>
                    <a:pt x="4045" y="16121"/>
                    <a:pt x="4587" y="16249"/>
                    <a:pt x="5074" y="16249"/>
                  </a:cubicBezTo>
                  <a:cubicBezTo>
                    <a:pt x="6130" y="16249"/>
                    <a:pt x="6928" y="15651"/>
                    <a:pt x="7664" y="14455"/>
                  </a:cubicBezTo>
                  <a:cubicBezTo>
                    <a:pt x="7897" y="13989"/>
                    <a:pt x="8079" y="13474"/>
                    <a:pt x="8647" y="13474"/>
                  </a:cubicBezTo>
                  <a:cubicBezTo>
                    <a:pt x="8735" y="13474"/>
                    <a:pt x="8833" y="13486"/>
                    <a:pt x="8942" y="13514"/>
                  </a:cubicBezTo>
                  <a:cubicBezTo>
                    <a:pt x="9015" y="13532"/>
                    <a:pt x="9079" y="13540"/>
                    <a:pt x="9133" y="13540"/>
                  </a:cubicBezTo>
                  <a:cubicBezTo>
                    <a:pt x="9477" y="13540"/>
                    <a:pt x="9461" y="13208"/>
                    <a:pt x="9345" y="12976"/>
                  </a:cubicBezTo>
                  <a:cubicBezTo>
                    <a:pt x="9278" y="12707"/>
                    <a:pt x="9278" y="12303"/>
                    <a:pt x="9614" y="12303"/>
                  </a:cubicBezTo>
                  <a:cubicBezTo>
                    <a:pt x="11093" y="12303"/>
                    <a:pt x="12303" y="11430"/>
                    <a:pt x="13984" y="10959"/>
                  </a:cubicBezTo>
                  <a:lnTo>
                    <a:pt x="13984" y="10959"/>
                  </a:lnTo>
                  <a:cubicBezTo>
                    <a:pt x="13446" y="11564"/>
                    <a:pt x="12774" y="12035"/>
                    <a:pt x="12034" y="12303"/>
                  </a:cubicBezTo>
                  <a:cubicBezTo>
                    <a:pt x="11698" y="12371"/>
                    <a:pt x="11900" y="12707"/>
                    <a:pt x="11967" y="12976"/>
                  </a:cubicBezTo>
                  <a:lnTo>
                    <a:pt x="12236" y="13312"/>
                  </a:lnTo>
                  <a:cubicBezTo>
                    <a:pt x="12370" y="13379"/>
                    <a:pt x="12522" y="13413"/>
                    <a:pt x="12673" y="13413"/>
                  </a:cubicBezTo>
                  <a:cubicBezTo>
                    <a:pt x="12824" y="13413"/>
                    <a:pt x="12975" y="13379"/>
                    <a:pt x="13110" y="13312"/>
                  </a:cubicBezTo>
                  <a:cubicBezTo>
                    <a:pt x="13580" y="13110"/>
                    <a:pt x="13984" y="12909"/>
                    <a:pt x="14387" y="12640"/>
                  </a:cubicBezTo>
                  <a:cubicBezTo>
                    <a:pt x="15394" y="12046"/>
                    <a:pt x="16251" y="11740"/>
                    <a:pt x="17014" y="11740"/>
                  </a:cubicBezTo>
                  <a:cubicBezTo>
                    <a:pt x="18238" y="11740"/>
                    <a:pt x="19216" y="12529"/>
                    <a:pt x="20169" y="14186"/>
                  </a:cubicBezTo>
                  <a:cubicBezTo>
                    <a:pt x="21244" y="16270"/>
                    <a:pt x="21715" y="18623"/>
                    <a:pt x="21513" y="20976"/>
                  </a:cubicBezTo>
                  <a:cubicBezTo>
                    <a:pt x="21379" y="23060"/>
                    <a:pt x="20639" y="25144"/>
                    <a:pt x="21244" y="27228"/>
                  </a:cubicBezTo>
                  <a:cubicBezTo>
                    <a:pt x="22320" y="26287"/>
                    <a:pt x="22051" y="24875"/>
                    <a:pt x="22455" y="23732"/>
                  </a:cubicBezTo>
                  <a:cubicBezTo>
                    <a:pt x="22791" y="21984"/>
                    <a:pt x="22925" y="20169"/>
                    <a:pt x="22656" y="18421"/>
                  </a:cubicBezTo>
                  <a:cubicBezTo>
                    <a:pt x="22589" y="16673"/>
                    <a:pt x="22051" y="14925"/>
                    <a:pt x="21043" y="13514"/>
                  </a:cubicBezTo>
                  <a:cubicBezTo>
                    <a:pt x="20774" y="13177"/>
                    <a:pt x="20639" y="12841"/>
                    <a:pt x="21043" y="12640"/>
                  </a:cubicBezTo>
                  <a:cubicBezTo>
                    <a:pt x="22320" y="11967"/>
                    <a:pt x="23127" y="10421"/>
                    <a:pt x="24808" y="10354"/>
                  </a:cubicBezTo>
                  <a:cubicBezTo>
                    <a:pt x="25441" y="10301"/>
                    <a:pt x="25991" y="9917"/>
                    <a:pt x="26622" y="9917"/>
                  </a:cubicBezTo>
                  <a:cubicBezTo>
                    <a:pt x="26794" y="9917"/>
                    <a:pt x="26973" y="9945"/>
                    <a:pt x="27161" y="10018"/>
                  </a:cubicBezTo>
                  <a:cubicBezTo>
                    <a:pt x="27231" y="10046"/>
                    <a:pt x="27301" y="10059"/>
                    <a:pt x="27369" y="10059"/>
                  </a:cubicBezTo>
                  <a:cubicBezTo>
                    <a:pt x="27625" y="10059"/>
                    <a:pt x="27847" y="9866"/>
                    <a:pt x="27900" y="9547"/>
                  </a:cubicBezTo>
                  <a:cubicBezTo>
                    <a:pt x="28034" y="8068"/>
                    <a:pt x="29715" y="7530"/>
                    <a:pt x="29850" y="6051"/>
                  </a:cubicBezTo>
                  <a:cubicBezTo>
                    <a:pt x="29850" y="5771"/>
                    <a:pt x="29990" y="5631"/>
                    <a:pt x="30231" y="5631"/>
                  </a:cubicBezTo>
                  <a:cubicBezTo>
                    <a:pt x="30279" y="5631"/>
                    <a:pt x="30331" y="5637"/>
                    <a:pt x="30387" y="5648"/>
                  </a:cubicBezTo>
                  <a:cubicBezTo>
                    <a:pt x="30993" y="5984"/>
                    <a:pt x="31261" y="6724"/>
                    <a:pt x="30858" y="7329"/>
                  </a:cubicBezTo>
                  <a:cubicBezTo>
                    <a:pt x="30589" y="7598"/>
                    <a:pt x="30051" y="7598"/>
                    <a:pt x="30051" y="8135"/>
                  </a:cubicBezTo>
                  <a:cubicBezTo>
                    <a:pt x="30253" y="8270"/>
                    <a:pt x="30455" y="8539"/>
                    <a:pt x="30724" y="8539"/>
                  </a:cubicBezTo>
                  <a:cubicBezTo>
                    <a:pt x="31732" y="8539"/>
                    <a:pt x="31799" y="9077"/>
                    <a:pt x="31934" y="10018"/>
                  </a:cubicBezTo>
                  <a:cubicBezTo>
                    <a:pt x="32068" y="10757"/>
                    <a:pt x="31530" y="11631"/>
                    <a:pt x="32203" y="12303"/>
                  </a:cubicBezTo>
                  <a:cubicBezTo>
                    <a:pt x="32286" y="12331"/>
                    <a:pt x="32363" y="12344"/>
                    <a:pt x="32434" y="12344"/>
                  </a:cubicBezTo>
                  <a:cubicBezTo>
                    <a:pt x="32877" y="12344"/>
                    <a:pt x="33077" y="11854"/>
                    <a:pt x="33077" y="11564"/>
                  </a:cubicBezTo>
                  <a:cubicBezTo>
                    <a:pt x="33144" y="10085"/>
                    <a:pt x="34152" y="9077"/>
                    <a:pt x="34623" y="7799"/>
                  </a:cubicBezTo>
                  <a:lnTo>
                    <a:pt x="34623" y="7530"/>
                  </a:lnTo>
                  <a:cubicBezTo>
                    <a:pt x="34488" y="6724"/>
                    <a:pt x="34959" y="5917"/>
                    <a:pt x="34556" y="5043"/>
                  </a:cubicBezTo>
                  <a:cubicBezTo>
                    <a:pt x="34623" y="4976"/>
                    <a:pt x="34707" y="4942"/>
                    <a:pt x="34782" y="4942"/>
                  </a:cubicBezTo>
                  <a:cubicBezTo>
                    <a:pt x="34858" y="4942"/>
                    <a:pt x="34925" y="4976"/>
                    <a:pt x="34959" y="5043"/>
                  </a:cubicBezTo>
                  <a:cubicBezTo>
                    <a:pt x="35026" y="5110"/>
                    <a:pt x="35110" y="5144"/>
                    <a:pt x="35186" y="5144"/>
                  </a:cubicBezTo>
                  <a:cubicBezTo>
                    <a:pt x="35261" y="5144"/>
                    <a:pt x="35329" y="5110"/>
                    <a:pt x="35362" y="5043"/>
                  </a:cubicBezTo>
                  <a:cubicBezTo>
                    <a:pt x="35698" y="4908"/>
                    <a:pt x="35833" y="4572"/>
                    <a:pt x="35766" y="4236"/>
                  </a:cubicBezTo>
                  <a:cubicBezTo>
                    <a:pt x="35362" y="3631"/>
                    <a:pt x="34421" y="4236"/>
                    <a:pt x="34152" y="3362"/>
                  </a:cubicBezTo>
                  <a:cubicBezTo>
                    <a:pt x="33480" y="3362"/>
                    <a:pt x="33547" y="2959"/>
                    <a:pt x="33749" y="2555"/>
                  </a:cubicBezTo>
                  <a:cubicBezTo>
                    <a:pt x="33883" y="2219"/>
                    <a:pt x="34018" y="1950"/>
                    <a:pt x="34152" y="1681"/>
                  </a:cubicBezTo>
                  <a:cubicBezTo>
                    <a:pt x="33965" y="838"/>
                    <a:pt x="33712" y="484"/>
                    <a:pt x="33303" y="484"/>
                  </a:cubicBezTo>
                  <a:cubicBezTo>
                    <a:pt x="33125" y="484"/>
                    <a:pt x="32917" y="551"/>
                    <a:pt x="32673" y="673"/>
                  </a:cubicBezTo>
                  <a:cubicBezTo>
                    <a:pt x="32404" y="875"/>
                    <a:pt x="32135" y="1076"/>
                    <a:pt x="31866" y="1345"/>
                  </a:cubicBezTo>
                  <a:cubicBezTo>
                    <a:pt x="31739" y="1430"/>
                    <a:pt x="31611" y="1515"/>
                    <a:pt x="31467" y="1515"/>
                  </a:cubicBezTo>
                  <a:cubicBezTo>
                    <a:pt x="31383" y="1515"/>
                    <a:pt x="31293" y="1487"/>
                    <a:pt x="31194" y="1413"/>
                  </a:cubicBezTo>
                  <a:cubicBezTo>
                    <a:pt x="30925" y="1278"/>
                    <a:pt x="30993" y="942"/>
                    <a:pt x="31060" y="673"/>
                  </a:cubicBezTo>
                  <a:cubicBezTo>
                    <a:pt x="31127" y="471"/>
                    <a:pt x="31463" y="135"/>
                    <a:pt x="30993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4" name="Google Shape;15234;p17"/>
            <p:cNvSpPr/>
            <p:nvPr/>
          </p:nvSpPr>
          <p:spPr>
            <a:xfrm>
              <a:off x="4696550" y="1465025"/>
              <a:ext cx="384900" cy="780800"/>
            </a:xfrm>
            <a:custGeom>
              <a:avLst/>
              <a:gdLst/>
              <a:ahLst/>
              <a:cxnLst/>
              <a:rect l="l" t="t" r="r" b="b"/>
              <a:pathLst>
                <a:path w="15396" h="31232" extrusionOk="0">
                  <a:moveTo>
                    <a:pt x="13379" y="23665"/>
                  </a:moveTo>
                  <a:lnTo>
                    <a:pt x="13379" y="23665"/>
                  </a:lnTo>
                  <a:cubicBezTo>
                    <a:pt x="13186" y="24951"/>
                    <a:pt x="11947" y="25561"/>
                    <a:pt x="12488" y="26612"/>
                  </a:cubicBezTo>
                  <a:lnTo>
                    <a:pt x="12488" y="26612"/>
                  </a:lnTo>
                  <a:cubicBezTo>
                    <a:pt x="12240" y="26399"/>
                    <a:pt x="11975" y="26322"/>
                    <a:pt x="11704" y="26322"/>
                  </a:cubicBezTo>
                  <a:cubicBezTo>
                    <a:pt x="11258" y="26322"/>
                    <a:pt x="10794" y="26530"/>
                    <a:pt x="10354" y="26690"/>
                  </a:cubicBezTo>
                  <a:cubicBezTo>
                    <a:pt x="9614" y="27093"/>
                    <a:pt x="8875" y="27497"/>
                    <a:pt x="8270" y="28035"/>
                  </a:cubicBezTo>
                  <a:cubicBezTo>
                    <a:pt x="9077" y="25346"/>
                    <a:pt x="11362" y="25009"/>
                    <a:pt x="13379" y="23665"/>
                  </a:cubicBezTo>
                  <a:close/>
                  <a:moveTo>
                    <a:pt x="8942" y="1"/>
                  </a:moveTo>
                  <a:cubicBezTo>
                    <a:pt x="8404" y="740"/>
                    <a:pt x="7866" y="1412"/>
                    <a:pt x="7396" y="2152"/>
                  </a:cubicBezTo>
                  <a:cubicBezTo>
                    <a:pt x="6387" y="3967"/>
                    <a:pt x="5917" y="5984"/>
                    <a:pt x="4976" y="7866"/>
                  </a:cubicBezTo>
                  <a:cubicBezTo>
                    <a:pt x="4908" y="9144"/>
                    <a:pt x="4572" y="10488"/>
                    <a:pt x="3967" y="11698"/>
                  </a:cubicBezTo>
                  <a:cubicBezTo>
                    <a:pt x="2623" y="14656"/>
                    <a:pt x="1345" y="17682"/>
                    <a:pt x="1211" y="21043"/>
                  </a:cubicBezTo>
                  <a:cubicBezTo>
                    <a:pt x="1076" y="22119"/>
                    <a:pt x="942" y="23127"/>
                    <a:pt x="740" y="24203"/>
                  </a:cubicBezTo>
                  <a:cubicBezTo>
                    <a:pt x="404" y="25816"/>
                    <a:pt x="135" y="27497"/>
                    <a:pt x="1" y="29110"/>
                  </a:cubicBezTo>
                  <a:cubicBezTo>
                    <a:pt x="740" y="28841"/>
                    <a:pt x="673" y="28035"/>
                    <a:pt x="1144" y="27497"/>
                  </a:cubicBezTo>
                  <a:cubicBezTo>
                    <a:pt x="1413" y="28236"/>
                    <a:pt x="1883" y="28909"/>
                    <a:pt x="2488" y="29379"/>
                  </a:cubicBezTo>
                  <a:cubicBezTo>
                    <a:pt x="2824" y="29178"/>
                    <a:pt x="3093" y="28909"/>
                    <a:pt x="3429" y="28841"/>
                  </a:cubicBezTo>
                  <a:cubicBezTo>
                    <a:pt x="4371" y="28707"/>
                    <a:pt x="5245" y="28640"/>
                    <a:pt x="5110" y="27362"/>
                  </a:cubicBezTo>
                  <a:cubicBezTo>
                    <a:pt x="5064" y="27270"/>
                    <a:pt x="5273" y="27113"/>
                    <a:pt x="5474" y="27113"/>
                  </a:cubicBezTo>
                  <a:cubicBezTo>
                    <a:pt x="5564" y="27113"/>
                    <a:pt x="5653" y="27145"/>
                    <a:pt x="5715" y="27228"/>
                  </a:cubicBezTo>
                  <a:cubicBezTo>
                    <a:pt x="6186" y="27698"/>
                    <a:pt x="5850" y="29178"/>
                    <a:pt x="5043" y="29514"/>
                  </a:cubicBezTo>
                  <a:cubicBezTo>
                    <a:pt x="4236" y="29783"/>
                    <a:pt x="3564" y="30119"/>
                    <a:pt x="3698" y="31194"/>
                  </a:cubicBezTo>
                  <a:cubicBezTo>
                    <a:pt x="3816" y="31220"/>
                    <a:pt x="3926" y="31231"/>
                    <a:pt x="4030" y="31231"/>
                  </a:cubicBezTo>
                  <a:cubicBezTo>
                    <a:pt x="4759" y="31231"/>
                    <a:pt x="5186" y="30665"/>
                    <a:pt x="5715" y="30253"/>
                  </a:cubicBezTo>
                  <a:cubicBezTo>
                    <a:pt x="6118" y="29917"/>
                    <a:pt x="6589" y="29648"/>
                    <a:pt x="7060" y="29514"/>
                  </a:cubicBezTo>
                  <a:cubicBezTo>
                    <a:pt x="8998" y="28778"/>
                    <a:pt x="10870" y="27844"/>
                    <a:pt x="12543" y="26710"/>
                  </a:cubicBezTo>
                  <a:lnTo>
                    <a:pt x="12543" y="26710"/>
                  </a:lnTo>
                  <a:cubicBezTo>
                    <a:pt x="12552" y="26726"/>
                    <a:pt x="12562" y="26741"/>
                    <a:pt x="12572" y="26757"/>
                  </a:cubicBezTo>
                  <a:cubicBezTo>
                    <a:pt x="12619" y="26760"/>
                    <a:pt x="12666" y="26762"/>
                    <a:pt x="12711" y="26762"/>
                  </a:cubicBezTo>
                  <a:cubicBezTo>
                    <a:pt x="13644" y="26762"/>
                    <a:pt x="14288" y="26124"/>
                    <a:pt x="14993" y="25547"/>
                  </a:cubicBezTo>
                  <a:cubicBezTo>
                    <a:pt x="14656" y="25346"/>
                    <a:pt x="14791" y="25077"/>
                    <a:pt x="14858" y="24740"/>
                  </a:cubicBezTo>
                  <a:cubicBezTo>
                    <a:pt x="15127" y="23799"/>
                    <a:pt x="15396" y="22724"/>
                    <a:pt x="14589" y="21850"/>
                  </a:cubicBezTo>
                  <a:cubicBezTo>
                    <a:pt x="14380" y="21806"/>
                    <a:pt x="14177" y="21786"/>
                    <a:pt x="13980" y="21786"/>
                  </a:cubicBezTo>
                  <a:cubicBezTo>
                    <a:pt x="12660" y="21786"/>
                    <a:pt x="11600" y="22676"/>
                    <a:pt x="10488" y="23261"/>
                  </a:cubicBezTo>
                  <a:cubicBezTo>
                    <a:pt x="8068" y="24472"/>
                    <a:pt x="5581" y="25346"/>
                    <a:pt x="3026" y="26488"/>
                  </a:cubicBezTo>
                  <a:cubicBezTo>
                    <a:pt x="2959" y="25883"/>
                    <a:pt x="3026" y="25278"/>
                    <a:pt x="3228" y="24740"/>
                  </a:cubicBezTo>
                  <a:cubicBezTo>
                    <a:pt x="3900" y="20102"/>
                    <a:pt x="5850" y="15866"/>
                    <a:pt x="7530" y="11631"/>
                  </a:cubicBezTo>
                  <a:cubicBezTo>
                    <a:pt x="8001" y="10488"/>
                    <a:pt x="8740" y="9480"/>
                    <a:pt x="8135" y="8202"/>
                  </a:cubicBezTo>
                  <a:cubicBezTo>
                    <a:pt x="7868" y="8006"/>
                    <a:pt x="7625" y="7928"/>
                    <a:pt x="7396" y="7928"/>
                  </a:cubicBezTo>
                  <a:cubicBezTo>
                    <a:pt x="6761" y="7928"/>
                    <a:pt x="6241" y="8529"/>
                    <a:pt x="5648" y="8875"/>
                  </a:cubicBezTo>
                  <a:cubicBezTo>
                    <a:pt x="5581" y="8337"/>
                    <a:pt x="5782" y="7732"/>
                    <a:pt x="6320" y="7396"/>
                  </a:cubicBezTo>
                  <a:cubicBezTo>
                    <a:pt x="6992" y="6723"/>
                    <a:pt x="6925" y="5580"/>
                    <a:pt x="8001" y="5244"/>
                  </a:cubicBezTo>
                  <a:cubicBezTo>
                    <a:pt x="7530" y="3496"/>
                    <a:pt x="8203" y="2085"/>
                    <a:pt x="9144" y="740"/>
                  </a:cubicBezTo>
                  <a:cubicBezTo>
                    <a:pt x="9211" y="606"/>
                    <a:pt x="9009" y="269"/>
                    <a:pt x="8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5" name="Google Shape;15235;p17"/>
            <p:cNvSpPr/>
            <p:nvPr/>
          </p:nvSpPr>
          <p:spPr>
            <a:xfrm>
              <a:off x="5214200" y="1972600"/>
              <a:ext cx="110950" cy="60525"/>
            </a:xfrm>
            <a:custGeom>
              <a:avLst/>
              <a:gdLst/>
              <a:ahLst/>
              <a:cxnLst/>
              <a:rect l="l" t="t" r="r" b="b"/>
              <a:pathLst>
                <a:path w="4438" h="2421" extrusionOk="0">
                  <a:moveTo>
                    <a:pt x="4438" y="0"/>
                  </a:moveTo>
                  <a:cubicBezTo>
                    <a:pt x="2623" y="0"/>
                    <a:pt x="1480" y="1345"/>
                    <a:pt x="68" y="2017"/>
                  </a:cubicBezTo>
                  <a:cubicBezTo>
                    <a:pt x="1" y="2084"/>
                    <a:pt x="1" y="2286"/>
                    <a:pt x="1" y="2421"/>
                  </a:cubicBezTo>
                  <a:cubicBezTo>
                    <a:pt x="1614" y="1883"/>
                    <a:pt x="3093" y="1076"/>
                    <a:pt x="4438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6" name="Google Shape;15236;p17"/>
            <p:cNvSpPr/>
            <p:nvPr/>
          </p:nvSpPr>
          <p:spPr>
            <a:xfrm>
              <a:off x="4778900" y="2223025"/>
              <a:ext cx="60550" cy="42050"/>
            </a:xfrm>
            <a:custGeom>
              <a:avLst/>
              <a:gdLst/>
              <a:ahLst/>
              <a:cxnLst/>
              <a:rect l="l" t="t" r="r" b="b"/>
              <a:pathLst>
                <a:path w="2422" h="1682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749" y="202"/>
                    <a:pt x="1077" y="471"/>
                    <a:pt x="472" y="874"/>
                  </a:cubicBezTo>
                  <a:lnTo>
                    <a:pt x="1" y="1681"/>
                  </a:lnTo>
                  <a:cubicBezTo>
                    <a:pt x="1144" y="1681"/>
                    <a:pt x="2287" y="1547"/>
                    <a:pt x="2421" y="0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7" name="Google Shape;15237;p17"/>
            <p:cNvSpPr/>
            <p:nvPr/>
          </p:nvSpPr>
          <p:spPr>
            <a:xfrm>
              <a:off x="5817575" y="2223925"/>
              <a:ext cx="60525" cy="21400"/>
            </a:xfrm>
            <a:custGeom>
              <a:avLst/>
              <a:gdLst/>
              <a:ahLst/>
              <a:cxnLst/>
              <a:rect l="l" t="t" r="r" b="b"/>
              <a:pathLst>
                <a:path w="2421" h="856" extrusionOk="0">
                  <a:moveTo>
                    <a:pt x="1484" y="0"/>
                  </a:moveTo>
                  <a:cubicBezTo>
                    <a:pt x="953" y="0"/>
                    <a:pt x="477" y="405"/>
                    <a:pt x="1" y="838"/>
                  </a:cubicBezTo>
                  <a:cubicBezTo>
                    <a:pt x="135" y="850"/>
                    <a:pt x="272" y="855"/>
                    <a:pt x="409" y="855"/>
                  </a:cubicBezTo>
                  <a:cubicBezTo>
                    <a:pt x="1095" y="855"/>
                    <a:pt x="1805" y="715"/>
                    <a:pt x="2421" y="435"/>
                  </a:cubicBezTo>
                  <a:cubicBezTo>
                    <a:pt x="2086" y="124"/>
                    <a:pt x="1777" y="0"/>
                    <a:pt x="1484" y="0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8" name="Google Shape;15238;p17"/>
            <p:cNvSpPr/>
            <p:nvPr/>
          </p:nvSpPr>
          <p:spPr>
            <a:xfrm>
              <a:off x="5173875" y="2029150"/>
              <a:ext cx="40350" cy="24150"/>
            </a:xfrm>
            <a:custGeom>
              <a:avLst/>
              <a:gdLst/>
              <a:ahLst/>
              <a:cxnLst/>
              <a:rect l="l" t="t" r="r" b="b"/>
              <a:pathLst>
                <a:path w="1614" h="966" extrusionOk="0">
                  <a:moveTo>
                    <a:pt x="984" y="0"/>
                  </a:moveTo>
                  <a:cubicBezTo>
                    <a:pt x="476" y="0"/>
                    <a:pt x="148" y="375"/>
                    <a:pt x="0" y="965"/>
                  </a:cubicBezTo>
                  <a:cubicBezTo>
                    <a:pt x="606" y="898"/>
                    <a:pt x="1143" y="562"/>
                    <a:pt x="1614" y="159"/>
                  </a:cubicBezTo>
                  <a:cubicBezTo>
                    <a:pt x="1380" y="51"/>
                    <a:pt x="1170" y="0"/>
                    <a:pt x="984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9" name="Google Shape;15239;p17"/>
            <p:cNvSpPr/>
            <p:nvPr/>
          </p:nvSpPr>
          <p:spPr>
            <a:xfrm>
              <a:off x="5888175" y="2223775"/>
              <a:ext cx="40350" cy="10275"/>
            </a:xfrm>
            <a:custGeom>
              <a:avLst/>
              <a:gdLst/>
              <a:ahLst/>
              <a:cxnLst/>
              <a:rect l="l" t="t" r="r" b="b"/>
              <a:pathLst>
                <a:path w="1614" h="411" extrusionOk="0">
                  <a:moveTo>
                    <a:pt x="901" y="1"/>
                  </a:moveTo>
                  <a:cubicBezTo>
                    <a:pt x="582" y="1"/>
                    <a:pt x="269" y="66"/>
                    <a:pt x="0" y="374"/>
                  </a:cubicBezTo>
                  <a:cubicBezTo>
                    <a:pt x="231" y="374"/>
                    <a:pt x="486" y="411"/>
                    <a:pt x="734" y="411"/>
                  </a:cubicBezTo>
                  <a:cubicBezTo>
                    <a:pt x="1065" y="411"/>
                    <a:pt x="1383" y="345"/>
                    <a:pt x="1614" y="38"/>
                  </a:cubicBezTo>
                  <a:cubicBezTo>
                    <a:pt x="1383" y="38"/>
                    <a:pt x="1140" y="1"/>
                    <a:pt x="901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0" name="Google Shape;15240;p17"/>
            <p:cNvSpPr/>
            <p:nvPr/>
          </p:nvSpPr>
          <p:spPr>
            <a:xfrm>
              <a:off x="5787325" y="2244425"/>
              <a:ext cx="30275" cy="8975"/>
            </a:xfrm>
            <a:custGeom>
              <a:avLst/>
              <a:gdLst/>
              <a:ahLst/>
              <a:cxnLst/>
              <a:rect l="l" t="t" r="r" b="b"/>
              <a:pathLst>
                <a:path w="1211" h="359" extrusionOk="0">
                  <a:moveTo>
                    <a:pt x="754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118" y="355"/>
                    <a:pt x="236" y="359"/>
                    <a:pt x="350" y="359"/>
                  </a:cubicBezTo>
                  <a:cubicBezTo>
                    <a:pt x="694" y="359"/>
                    <a:pt x="1009" y="321"/>
                    <a:pt x="1211" y="18"/>
                  </a:cubicBezTo>
                  <a:cubicBezTo>
                    <a:pt x="1064" y="18"/>
                    <a:pt x="909" y="1"/>
                    <a:pt x="75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1" name="Google Shape;15241;p17"/>
            <p:cNvSpPr/>
            <p:nvPr/>
          </p:nvSpPr>
          <p:spPr>
            <a:xfrm>
              <a:off x="5904975" y="2196125"/>
              <a:ext cx="14925" cy="7425"/>
            </a:xfrm>
            <a:custGeom>
              <a:avLst/>
              <a:gdLst/>
              <a:ahLst/>
              <a:cxnLst/>
              <a:rect l="l" t="t" r="r" b="b"/>
              <a:pathLst>
                <a:path w="597" h="297" extrusionOk="0">
                  <a:moveTo>
                    <a:pt x="135" y="1"/>
                  </a:moveTo>
                  <a:cubicBezTo>
                    <a:pt x="135" y="1"/>
                    <a:pt x="1" y="135"/>
                    <a:pt x="1" y="135"/>
                  </a:cubicBezTo>
                  <a:lnTo>
                    <a:pt x="337" y="270"/>
                  </a:lnTo>
                  <a:cubicBezTo>
                    <a:pt x="409" y="288"/>
                    <a:pt x="462" y="296"/>
                    <a:pt x="498" y="296"/>
                  </a:cubicBezTo>
                  <a:cubicBezTo>
                    <a:pt x="596" y="296"/>
                    <a:pt x="570" y="234"/>
                    <a:pt x="471" y="135"/>
                  </a:cubicBezTo>
                  <a:cubicBezTo>
                    <a:pt x="337" y="68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2" name="Google Shape;15242;p17"/>
            <p:cNvSpPr/>
            <p:nvPr/>
          </p:nvSpPr>
          <p:spPr>
            <a:xfrm>
              <a:off x="5918425" y="2202525"/>
              <a:ext cx="20200" cy="10775"/>
            </a:xfrm>
            <a:custGeom>
              <a:avLst/>
              <a:gdLst/>
              <a:ahLst/>
              <a:cxnLst/>
              <a:rect l="l" t="t" r="r" b="b"/>
              <a:pathLst>
                <a:path w="808" h="431" extrusionOk="0">
                  <a:moveTo>
                    <a:pt x="133" y="1"/>
                  </a:moveTo>
                  <a:cubicBezTo>
                    <a:pt x="89" y="1"/>
                    <a:pt x="45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3"/>
                    <a:pt x="421" y="1"/>
                    <a:pt x="133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3" name="Google Shape;15243;p17"/>
            <p:cNvSpPr/>
            <p:nvPr/>
          </p:nvSpPr>
          <p:spPr>
            <a:xfrm>
              <a:off x="4745575" y="1622850"/>
              <a:ext cx="480425" cy="530800"/>
            </a:xfrm>
            <a:custGeom>
              <a:avLst/>
              <a:gdLst/>
              <a:ahLst/>
              <a:cxnLst/>
              <a:rect l="l" t="t" r="r" b="b"/>
              <a:pathLst>
                <a:path w="19217" h="21232" extrusionOk="0">
                  <a:moveTo>
                    <a:pt x="10744" y="1"/>
                  </a:moveTo>
                  <a:cubicBezTo>
                    <a:pt x="10568" y="1"/>
                    <a:pt x="10388" y="23"/>
                    <a:pt x="10208" y="74"/>
                  </a:cubicBezTo>
                  <a:cubicBezTo>
                    <a:pt x="9200" y="276"/>
                    <a:pt x="8258" y="814"/>
                    <a:pt x="7586" y="1620"/>
                  </a:cubicBezTo>
                  <a:cubicBezTo>
                    <a:pt x="7384" y="1284"/>
                    <a:pt x="7384" y="881"/>
                    <a:pt x="7048" y="679"/>
                  </a:cubicBezTo>
                  <a:cubicBezTo>
                    <a:pt x="6712" y="1083"/>
                    <a:pt x="6712" y="1620"/>
                    <a:pt x="6242" y="1889"/>
                  </a:cubicBezTo>
                  <a:cubicBezTo>
                    <a:pt x="5704" y="4242"/>
                    <a:pt x="4830" y="6528"/>
                    <a:pt x="3754" y="8612"/>
                  </a:cubicBezTo>
                  <a:cubicBezTo>
                    <a:pt x="1872" y="12377"/>
                    <a:pt x="1468" y="16478"/>
                    <a:pt x="191" y="20310"/>
                  </a:cubicBezTo>
                  <a:cubicBezTo>
                    <a:pt x="0" y="20787"/>
                    <a:pt x="386" y="21231"/>
                    <a:pt x="794" y="21231"/>
                  </a:cubicBezTo>
                  <a:cubicBezTo>
                    <a:pt x="960" y="21231"/>
                    <a:pt x="1130" y="21157"/>
                    <a:pt x="1267" y="20982"/>
                  </a:cubicBezTo>
                  <a:cubicBezTo>
                    <a:pt x="2544" y="19906"/>
                    <a:pt x="4157" y="19570"/>
                    <a:pt x="5637" y="18898"/>
                  </a:cubicBezTo>
                  <a:cubicBezTo>
                    <a:pt x="6578" y="18495"/>
                    <a:pt x="7586" y="18091"/>
                    <a:pt x="8527" y="17553"/>
                  </a:cubicBezTo>
                  <a:cubicBezTo>
                    <a:pt x="9805" y="16814"/>
                    <a:pt x="11216" y="16142"/>
                    <a:pt x="12628" y="15604"/>
                  </a:cubicBezTo>
                  <a:cubicBezTo>
                    <a:pt x="13166" y="14663"/>
                    <a:pt x="14174" y="14663"/>
                    <a:pt x="14981" y="14394"/>
                  </a:cubicBezTo>
                  <a:cubicBezTo>
                    <a:pt x="16393" y="13520"/>
                    <a:pt x="18074" y="13049"/>
                    <a:pt x="19149" y="11637"/>
                  </a:cubicBezTo>
                  <a:lnTo>
                    <a:pt x="18275" y="10360"/>
                  </a:lnTo>
                  <a:cubicBezTo>
                    <a:pt x="18679" y="10293"/>
                    <a:pt x="19149" y="10360"/>
                    <a:pt x="19217" y="9755"/>
                  </a:cubicBezTo>
                  <a:cubicBezTo>
                    <a:pt x="18611" y="9486"/>
                    <a:pt x="18006" y="9284"/>
                    <a:pt x="17401" y="9083"/>
                  </a:cubicBezTo>
                  <a:cubicBezTo>
                    <a:pt x="16460" y="9016"/>
                    <a:pt x="16057" y="7873"/>
                    <a:pt x="16729" y="7200"/>
                  </a:cubicBezTo>
                  <a:cubicBezTo>
                    <a:pt x="17334" y="6326"/>
                    <a:pt x="17670" y="5520"/>
                    <a:pt x="17132" y="4646"/>
                  </a:cubicBezTo>
                  <a:cubicBezTo>
                    <a:pt x="16460" y="3973"/>
                    <a:pt x="16057" y="3234"/>
                    <a:pt x="15788" y="2360"/>
                  </a:cubicBezTo>
                  <a:cubicBezTo>
                    <a:pt x="14174" y="1957"/>
                    <a:pt x="13166" y="612"/>
                    <a:pt x="11553" y="141"/>
                  </a:cubicBezTo>
                  <a:cubicBezTo>
                    <a:pt x="11303" y="58"/>
                    <a:pt x="11028" y="1"/>
                    <a:pt x="10744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4" name="Google Shape;15244;p17"/>
            <p:cNvSpPr/>
            <p:nvPr/>
          </p:nvSpPr>
          <p:spPr>
            <a:xfrm>
              <a:off x="5120100" y="1880150"/>
              <a:ext cx="183225" cy="102550"/>
            </a:xfrm>
            <a:custGeom>
              <a:avLst/>
              <a:gdLst/>
              <a:ahLst/>
              <a:cxnLst/>
              <a:rect l="l" t="t" r="r" b="b"/>
              <a:pathLst>
                <a:path w="7329" h="4102" extrusionOk="0">
                  <a:moveTo>
                    <a:pt x="7328" y="1"/>
                  </a:moveTo>
                  <a:lnTo>
                    <a:pt x="4168" y="1345"/>
                  </a:lnTo>
                  <a:cubicBezTo>
                    <a:pt x="2891" y="2421"/>
                    <a:pt x="1210" y="2892"/>
                    <a:pt x="0" y="4102"/>
                  </a:cubicBezTo>
                  <a:cubicBezTo>
                    <a:pt x="336" y="4035"/>
                    <a:pt x="672" y="3967"/>
                    <a:pt x="1009" y="3833"/>
                  </a:cubicBezTo>
                  <a:cubicBezTo>
                    <a:pt x="2958" y="2690"/>
                    <a:pt x="4975" y="1614"/>
                    <a:pt x="7059" y="740"/>
                  </a:cubicBezTo>
                  <a:cubicBezTo>
                    <a:pt x="7328" y="606"/>
                    <a:pt x="7328" y="270"/>
                    <a:pt x="7328" y="1"/>
                  </a:cubicBezTo>
                  <a:close/>
                </a:path>
              </a:pathLst>
            </a:custGeom>
            <a:solidFill>
              <a:srgbClr val="98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5" name="Google Shape;15245;p17"/>
            <p:cNvSpPr/>
            <p:nvPr/>
          </p:nvSpPr>
          <p:spPr>
            <a:xfrm>
              <a:off x="5515050" y="1791075"/>
              <a:ext cx="30275" cy="13900"/>
            </a:xfrm>
            <a:custGeom>
              <a:avLst/>
              <a:gdLst/>
              <a:ahLst/>
              <a:cxnLst/>
              <a:rect l="l" t="t" r="r" b="b"/>
              <a:pathLst>
                <a:path w="1211" h="556" extrusionOk="0">
                  <a:moveTo>
                    <a:pt x="606" y="1"/>
                  </a:moveTo>
                  <a:cubicBezTo>
                    <a:pt x="404" y="1"/>
                    <a:pt x="202" y="135"/>
                    <a:pt x="1" y="404"/>
                  </a:cubicBezTo>
                  <a:cubicBezTo>
                    <a:pt x="202" y="505"/>
                    <a:pt x="421" y="555"/>
                    <a:pt x="631" y="555"/>
                  </a:cubicBezTo>
                  <a:cubicBezTo>
                    <a:pt x="841" y="555"/>
                    <a:pt x="1043" y="505"/>
                    <a:pt x="1211" y="404"/>
                  </a:cubicBezTo>
                  <a:cubicBezTo>
                    <a:pt x="1009" y="135"/>
                    <a:pt x="807" y="1"/>
                    <a:pt x="60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6" name="Google Shape;15246;p17"/>
            <p:cNvSpPr/>
            <p:nvPr/>
          </p:nvSpPr>
          <p:spPr>
            <a:xfrm>
              <a:off x="5506650" y="1801175"/>
              <a:ext cx="8425" cy="21875"/>
            </a:xfrm>
            <a:custGeom>
              <a:avLst/>
              <a:gdLst/>
              <a:ahLst/>
              <a:cxnLst/>
              <a:rect l="l" t="t" r="r" b="b"/>
              <a:pathLst>
                <a:path w="337" h="875" extrusionOk="0">
                  <a:moveTo>
                    <a:pt x="337" y="0"/>
                  </a:moveTo>
                  <a:cubicBezTo>
                    <a:pt x="135" y="67"/>
                    <a:pt x="1" y="336"/>
                    <a:pt x="1" y="605"/>
                  </a:cubicBezTo>
                  <a:cubicBezTo>
                    <a:pt x="1" y="672"/>
                    <a:pt x="135" y="740"/>
                    <a:pt x="202" y="874"/>
                  </a:cubicBezTo>
                  <a:lnTo>
                    <a:pt x="337" y="40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7" name="Google Shape;15247;p17"/>
            <p:cNvSpPr/>
            <p:nvPr/>
          </p:nvSpPr>
          <p:spPr>
            <a:xfrm>
              <a:off x="5531875" y="1823025"/>
              <a:ext cx="14725" cy="8475"/>
            </a:xfrm>
            <a:custGeom>
              <a:avLst/>
              <a:gdLst/>
              <a:ahLst/>
              <a:cxnLst/>
              <a:rect l="l" t="t" r="r" b="b"/>
              <a:pathLst>
                <a:path w="589" h="339" extrusionOk="0">
                  <a:moveTo>
                    <a:pt x="134" y="0"/>
                  </a:moveTo>
                  <a:cubicBezTo>
                    <a:pt x="134" y="0"/>
                    <a:pt x="0" y="135"/>
                    <a:pt x="0" y="135"/>
                  </a:cubicBezTo>
                  <a:cubicBezTo>
                    <a:pt x="134" y="202"/>
                    <a:pt x="134" y="202"/>
                    <a:pt x="336" y="269"/>
                  </a:cubicBezTo>
                  <a:cubicBezTo>
                    <a:pt x="431" y="317"/>
                    <a:pt x="493" y="339"/>
                    <a:pt x="527" y="339"/>
                  </a:cubicBezTo>
                  <a:cubicBezTo>
                    <a:pt x="588" y="339"/>
                    <a:pt x="557" y="265"/>
                    <a:pt x="471" y="135"/>
                  </a:cubicBezTo>
                  <a:cubicBezTo>
                    <a:pt x="336" y="67"/>
                    <a:pt x="269" y="0"/>
                    <a:pt x="13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8" name="Google Shape;15248;p17"/>
            <p:cNvSpPr/>
            <p:nvPr/>
          </p:nvSpPr>
          <p:spPr>
            <a:xfrm>
              <a:off x="5382275" y="18297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70" y="67"/>
                    <a:pt x="68" y="202"/>
                    <a:pt x="1" y="403"/>
                  </a:cubicBezTo>
                  <a:cubicBezTo>
                    <a:pt x="202" y="403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9" name="Google Shape;15249;p17"/>
            <p:cNvSpPr/>
            <p:nvPr/>
          </p:nvSpPr>
          <p:spPr>
            <a:xfrm>
              <a:off x="5555400" y="1825950"/>
              <a:ext cx="10100" cy="3825"/>
            </a:xfrm>
            <a:custGeom>
              <a:avLst/>
              <a:gdLst/>
              <a:ahLst/>
              <a:cxnLst/>
              <a:rect l="l" t="t" r="r" b="b"/>
              <a:pathLst>
                <a:path w="404" h="153" extrusionOk="0">
                  <a:moveTo>
                    <a:pt x="202" y="1"/>
                  </a:moveTo>
                  <a:cubicBezTo>
                    <a:pt x="135" y="1"/>
                    <a:pt x="67" y="51"/>
                    <a:pt x="0" y="152"/>
                  </a:cubicBezTo>
                  <a:lnTo>
                    <a:pt x="404" y="152"/>
                  </a:lnTo>
                  <a:cubicBezTo>
                    <a:pt x="336" y="51"/>
                    <a:pt x="269" y="1"/>
                    <a:pt x="202" y="1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0" name="Google Shape;15250;p17"/>
            <p:cNvSpPr/>
            <p:nvPr/>
          </p:nvSpPr>
          <p:spPr>
            <a:xfrm>
              <a:off x="5545300" y="1801175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0"/>
                  </a:moveTo>
                  <a:cubicBezTo>
                    <a:pt x="30" y="87"/>
                    <a:pt x="58" y="111"/>
                    <a:pt x="87" y="111"/>
                  </a:cubicBezTo>
                  <a:cubicBezTo>
                    <a:pt x="126" y="111"/>
                    <a:pt x="164" y="67"/>
                    <a:pt x="203" y="67"/>
                  </a:cubicBezTo>
                  <a:cubicBezTo>
                    <a:pt x="203" y="67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1" name="Google Shape;15251;p17"/>
            <p:cNvSpPr/>
            <p:nvPr/>
          </p:nvSpPr>
          <p:spPr>
            <a:xfrm>
              <a:off x="5696575" y="2293600"/>
              <a:ext cx="30275" cy="11875"/>
            </a:xfrm>
            <a:custGeom>
              <a:avLst/>
              <a:gdLst/>
              <a:ahLst/>
              <a:cxnLst/>
              <a:rect l="l" t="t" r="r" b="b"/>
              <a:pathLst>
                <a:path w="1211" h="475" extrusionOk="0">
                  <a:moveTo>
                    <a:pt x="0" y="1"/>
                  </a:moveTo>
                  <a:cubicBezTo>
                    <a:pt x="215" y="431"/>
                    <a:pt x="603" y="474"/>
                    <a:pt x="956" y="474"/>
                  </a:cubicBezTo>
                  <a:cubicBezTo>
                    <a:pt x="1044" y="474"/>
                    <a:pt x="1130" y="472"/>
                    <a:pt x="1210" y="472"/>
                  </a:cubicBezTo>
                  <a:cubicBezTo>
                    <a:pt x="1210" y="270"/>
                    <a:pt x="1210" y="135"/>
                    <a:pt x="1210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2" name="Google Shape;15252;p17"/>
            <p:cNvSpPr/>
            <p:nvPr/>
          </p:nvSpPr>
          <p:spPr>
            <a:xfrm>
              <a:off x="5686475" y="2289825"/>
              <a:ext cx="10125" cy="3800"/>
            </a:xfrm>
            <a:custGeom>
              <a:avLst/>
              <a:gdLst/>
              <a:ahLst/>
              <a:cxnLst/>
              <a:rect l="l" t="t" r="r" b="b"/>
              <a:pathLst>
                <a:path w="405" h="152" extrusionOk="0">
                  <a:moveTo>
                    <a:pt x="228" y="1"/>
                  </a:moveTo>
                  <a:cubicBezTo>
                    <a:pt x="169" y="1"/>
                    <a:pt x="102" y="51"/>
                    <a:pt x="1" y="152"/>
                  </a:cubicBezTo>
                  <a:lnTo>
                    <a:pt x="404" y="152"/>
                  </a:lnTo>
                  <a:cubicBezTo>
                    <a:pt x="337" y="51"/>
                    <a:pt x="287" y="1"/>
                    <a:pt x="228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3" name="Google Shape;15253;p17"/>
            <p:cNvSpPr/>
            <p:nvPr/>
          </p:nvSpPr>
          <p:spPr>
            <a:xfrm>
              <a:off x="4273025" y="728550"/>
              <a:ext cx="252125" cy="264225"/>
            </a:xfrm>
            <a:custGeom>
              <a:avLst/>
              <a:gdLst/>
              <a:ahLst/>
              <a:cxnLst/>
              <a:rect l="l" t="t" r="r" b="b"/>
              <a:pathLst>
                <a:path w="10085" h="10569" extrusionOk="0">
                  <a:moveTo>
                    <a:pt x="8572" y="0"/>
                  </a:moveTo>
                  <a:cubicBezTo>
                    <a:pt x="8460" y="0"/>
                    <a:pt x="8337" y="24"/>
                    <a:pt x="8202" y="81"/>
                  </a:cubicBezTo>
                  <a:cubicBezTo>
                    <a:pt x="7972" y="655"/>
                    <a:pt x="7399" y="984"/>
                    <a:pt x="6818" y="984"/>
                  </a:cubicBezTo>
                  <a:cubicBezTo>
                    <a:pt x="6719" y="984"/>
                    <a:pt x="6619" y="974"/>
                    <a:pt x="6521" y="955"/>
                  </a:cubicBezTo>
                  <a:lnTo>
                    <a:pt x="6521" y="888"/>
                  </a:lnTo>
                  <a:cubicBezTo>
                    <a:pt x="6454" y="955"/>
                    <a:pt x="6387" y="1089"/>
                    <a:pt x="6454" y="1224"/>
                  </a:cubicBezTo>
                  <a:cubicBezTo>
                    <a:pt x="6426" y="1196"/>
                    <a:pt x="6375" y="1180"/>
                    <a:pt x="6321" y="1180"/>
                  </a:cubicBezTo>
                  <a:cubicBezTo>
                    <a:pt x="6243" y="1180"/>
                    <a:pt x="6157" y="1212"/>
                    <a:pt x="6118" y="1291"/>
                  </a:cubicBezTo>
                  <a:cubicBezTo>
                    <a:pt x="6118" y="1425"/>
                    <a:pt x="6118" y="1560"/>
                    <a:pt x="6118" y="1627"/>
                  </a:cubicBezTo>
                  <a:cubicBezTo>
                    <a:pt x="5984" y="1829"/>
                    <a:pt x="5849" y="1963"/>
                    <a:pt x="5715" y="2098"/>
                  </a:cubicBezTo>
                  <a:cubicBezTo>
                    <a:pt x="4639" y="3711"/>
                    <a:pt x="3496" y="5190"/>
                    <a:pt x="2152" y="6602"/>
                  </a:cubicBezTo>
                  <a:cubicBezTo>
                    <a:pt x="2017" y="7274"/>
                    <a:pt x="1681" y="7812"/>
                    <a:pt x="1143" y="8283"/>
                  </a:cubicBezTo>
                  <a:cubicBezTo>
                    <a:pt x="471" y="8820"/>
                    <a:pt x="68" y="9627"/>
                    <a:pt x="0" y="10568"/>
                  </a:cubicBezTo>
                  <a:lnTo>
                    <a:pt x="2622" y="8081"/>
                  </a:lnTo>
                  <a:cubicBezTo>
                    <a:pt x="2421" y="6400"/>
                    <a:pt x="3832" y="7073"/>
                    <a:pt x="4639" y="6804"/>
                  </a:cubicBezTo>
                  <a:cubicBezTo>
                    <a:pt x="4236" y="6400"/>
                    <a:pt x="3496" y="6535"/>
                    <a:pt x="3563" y="5930"/>
                  </a:cubicBezTo>
                  <a:cubicBezTo>
                    <a:pt x="3631" y="5392"/>
                    <a:pt x="4034" y="5056"/>
                    <a:pt x="4505" y="5056"/>
                  </a:cubicBezTo>
                  <a:cubicBezTo>
                    <a:pt x="4612" y="5074"/>
                    <a:pt x="4702" y="5082"/>
                    <a:pt x="4779" y="5082"/>
                  </a:cubicBezTo>
                  <a:cubicBezTo>
                    <a:pt x="5278" y="5082"/>
                    <a:pt x="5177" y="4724"/>
                    <a:pt x="5177" y="4316"/>
                  </a:cubicBezTo>
                  <a:cubicBezTo>
                    <a:pt x="5125" y="4160"/>
                    <a:pt x="5315" y="4004"/>
                    <a:pt x="5465" y="4004"/>
                  </a:cubicBezTo>
                  <a:cubicBezTo>
                    <a:pt x="5509" y="4004"/>
                    <a:pt x="5550" y="4017"/>
                    <a:pt x="5580" y="4047"/>
                  </a:cubicBezTo>
                  <a:cubicBezTo>
                    <a:pt x="5824" y="4313"/>
                    <a:pt x="6016" y="4411"/>
                    <a:pt x="6189" y="4411"/>
                  </a:cubicBezTo>
                  <a:cubicBezTo>
                    <a:pt x="6540" y="4411"/>
                    <a:pt x="6810" y="4004"/>
                    <a:pt x="7261" y="3778"/>
                  </a:cubicBezTo>
                  <a:cubicBezTo>
                    <a:pt x="7866" y="3442"/>
                    <a:pt x="7799" y="2703"/>
                    <a:pt x="8135" y="2232"/>
                  </a:cubicBezTo>
                  <a:cubicBezTo>
                    <a:pt x="8740" y="1425"/>
                    <a:pt x="8471" y="1224"/>
                    <a:pt x="9412" y="1224"/>
                  </a:cubicBezTo>
                  <a:cubicBezTo>
                    <a:pt x="9547" y="1224"/>
                    <a:pt x="9748" y="1022"/>
                    <a:pt x="10084" y="820"/>
                  </a:cubicBezTo>
                  <a:cubicBezTo>
                    <a:pt x="9469" y="597"/>
                    <a:pt x="9133" y="0"/>
                    <a:pt x="8572" y="0"/>
                  </a:cubicBezTo>
                  <a:close/>
                </a:path>
              </a:pathLst>
            </a:custGeom>
            <a:solidFill>
              <a:srgbClr val="81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4" name="Google Shape;15254;p17"/>
            <p:cNvSpPr/>
            <p:nvPr/>
          </p:nvSpPr>
          <p:spPr>
            <a:xfrm>
              <a:off x="4415875" y="77090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ubicBezTo>
                    <a:pt x="202" y="404"/>
                    <a:pt x="404" y="202"/>
                    <a:pt x="404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5" name="Google Shape;15255;p17"/>
            <p:cNvSpPr/>
            <p:nvPr/>
          </p:nvSpPr>
          <p:spPr>
            <a:xfrm>
              <a:off x="4427650" y="7524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336" y="1"/>
                  </a:moveTo>
                  <a:cubicBezTo>
                    <a:pt x="135" y="1"/>
                    <a:pt x="0" y="202"/>
                    <a:pt x="0" y="404"/>
                  </a:cubicBezTo>
                  <a:lnTo>
                    <a:pt x="336" y="404"/>
                  </a:lnTo>
                  <a:cubicBezTo>
                    <a:pt x="404" y="270"/>
                    <a:pt x="404" y="135"/>
                    <a:pt x="336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6" name="Google Shape;15256;p17"/>
            <p:cNvSpPr/>
            <p:nvPr/>
          </p:nvSpPr>
          <p:spPr>
            <a:xfrm>
              <a:off x="4476375" y="79595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1272" y="1"/>
                  </a:moveTo>
                  <a:cubicBezTo>
                    <a:pt x="1086" y="1"/>
                    <a:pt x="934" y="127"/>
                    <a:pt x="875" y="545"/>
                  </a:cubicBezTo>
                  <a:cubicBezTo>
                    <a:pt x="808" y="1284"/>
                    <a:pt x="270" y="1687"/>
                    <a:pt x="1" y="2292"/>
                  </a:cubicBezTo>
                  <a:cubicBezTo>
                    <a:pt x="185" y="2338"/>
                    <a:pt x="400" y="2447"/>
                    <a:pt x="560" y="2447"/>
                  </a:cubicBezTo>
                  <a:cubicBezTo>
                    <a:pt x="635" y="2447"/>
                    <a:pt x="698" y="2424"/>
                    <a:pt x="740" y="2360"/>
                  </a:cubicBezTo>
                  <a:cubicBezTo>
                    <a:pt x="1077" y="1553"/>
                    <a:pt x="1883" y="1082"/>
                    <a:pt x="2018" y="276"/>
                  </a:cubicBezTo>
                  <a:cubicBezTo>
                    <a:pt x="1793" y="201"/>
                    <a:pt x="1506" y="1"/>
                    <a:pt x="1272" y="1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7" name="Google Shape;15257;p17"/>
            <p:cNvSpPr/>
            <p:nvPr/>
          </p:nvSpPr>
          <p:spPr>
            <a:xfrm>
              <a:off x="4273025" y="11255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874" y="0"/>
                  </a:moveTo>
                  <a:lnTo>
                    <a:pt x="874" y="0"/>
                  </a:lnTo>
                  <a:cubicBezTo>
                    <a:pt x="404" y="135"/>
                    <a:pt x="0" y="673"/>
                    <a:pt x="68" y="1211"/>
                  </a:cubicBezTo>
                  <a:cubicBezTo>
                    <a:pt x="605" y="1009"/>
                    <a:pt x="941" y="538"/>
                    <a:pt x="874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8" name="Google Shape;15258;p17"/>
            <p:cNvSpPr/>
            <p:nvPr/>
          </p:nvSpPr>
          <p:spPr>
            <a:xfrm>
              <a:off x="4577225" y="1417325"/>
              <a:ext cx="89100" cy="147200"/>
            </a:xfrm>
            <a:custGeom>
              <a:avLst/>
              <a:gdLst/>
              <a:ahLst/>
              <a:cxnLst/>
              <a:rect l="l" t="t" r="r" b="b"/>
              <a:pathLst>
                <a:path w="3564" h="5888" extrusionOk="0">
                  <a:moveTo>
                    <a:pt x="2378" y="1"/>
                  </a:moveTo>
                  <a:cubicBezTo>
                    <a:pt x="2046" y="1"/>
                    <a:pt x="1732" y="151"/>
                    <a:pt x="1547" y="429"/>
                  </a:cubicBezTo>
                  <a:cubicBezTo>
                    <a:pt x="1278" y="698"/>
                    <a:pt x="1211" y="1102"/>
                    <a:pt x="1278" y="1505"/>
                  </a:cubicBezTo>
                  <a:cubicBezTo>
                    <a:pt x="1345" y="2245"/>
                    <a:pt x="1143" y="2984"/>
                    <a:pt x="807" y="3656"/>
                  </a:cubicBezTo>
                  <a:cubicBezTo>
                    <a:pt x="606" y="3993"/>
                    <a:pt x="404" y="4329"/>
                    <a:pt x="202" y="4665"/>
                  </a:cubicBezTo>
                  <a:cubicBezTo>
                    <a:pt x="1" y="4867"/>
                    <a:pt x="68" y="5203"/>
                    <a:pt x="202" y="5404"/>
                  </a:cubicBezTo>
                  <a:cubicBezTo>
                    <a:pt x="905" y="5697"/>
                    <a:pt x="1607" y="5888"/>
                    <a:pt x="2354" y="5888"/>
                  </a:cubicBezTo>
                  <a:cubicBezTo>
                    <a:pt x="2465" y="5888"/>
                    <a:pt x="2577" y="5884"/>
                    <a:pt x="2690" y="5875"/>
                  </a:cubicBezTo>
                  <a:cubicBezTo>
                    <a:pt x="3564" y="5539"/>
                    <a:pt x="3429" y="4799"/>
                    <a:pt x="3228" y="4060"/>
                  </a:cubicBezTo>
                  <a:cubicBezTo>
                    <a:pt x="2354" y="3119"/>
                    <a:pt x="2824" y="2110"/>
                    <a:pt x="3093" y="1102"/>
                  </a:cubicBezTo>
                  <a:cubicBezTo>
                    <a:pt x="3228" y="698"/>
                    <a:pt x="3295" y="295"/>
                    <a:pt x="2824" y="93"/>
                  </a:cubicBezTo>
                  <a:cubicBezTo>
                    <a:pt x="2678" y="31"/>
                    <a:pt x="2526" y="1"/>
                    <a:pt x="2378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9" name="Google Shape;15259;p17"/>
            <p:cNvSpPr/>
            <p:nvPr/>
          </p:nvSpPr>
          <p:spPr>
            <a:xfrm>
              <a:off x="4869675" y="1372575"/>
              <a:ext cx="47075" cy="65575"/>
            </a:xfrm>
            <a:custGeom>
              <a:avLst/>
              <a:gdLst/>
              <a:ahLst/>
              <a:cxnLst/>
              <a:rect l="l" t="t" r="r" b="b"/>
              <a:pathLst>
                <a:path w="1883" h="2623" extrusionOk="0">
                  <a:moveTo>
                    <a:pt x="1412" y="1"/>
                  </a:moveTo>
                  <a:cubicBezTo>
                    <a:pt x="1210" y="539"/>
                    <a:pt x="1009" y="1211"/>
                    <a:pt x="874" y="1682"/>
                  </a:cubicBezTo>
                  <a:cubicBezTo>
                    <a:pt x="785" y="1860"/>
                    <a:pt x="670" y="1920"/>
                    <a:pt x="540" y="1920"/>
                  </a:cubicBezTo>
                  <a:cubicBezTo>
                    <a:pt x="376" y="1920"/>
                    <a:pt x="188" y="1824"/>
                    <a:pt x="0" y="1749"/>
                  </a:cubicBezTo>
                  <a:lnTo>
                    <a:pt x="0" y="1749"/>
                  </a:lnTo>
                  <a:cubicBezTo>
                    <a:pt x="92" y="2531"/>
                    <a:pt x="531" y="2621"/>
                    <a:pt x="993" y="2621"/>
                  </a:cubicBezTo>
                  <a:cubicBezTo>
                    <a:pt x="1129" y="2621"/>
                    <a:pt x="1267" y="2613"/>
                    <a:pt x="1399" y="2613"/>
                  </a:cubicBezTo>
                  <a:cubicBezTo>
                    <a:pt x="1473" y="2613"/>
                    <a:pt x="1545" y="2615"/>
                    <a:pt x="1614" y="2623"/>
                  </a:cubicBezTo>
                  <a:cubicBezTo>
                    <a:pt x="1883" y="875"/>
                    <a:pt x="1883" y="875"/>
                    <a:pt x="141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0" name="Google Shape;15260;p17"/>
            <p:cNvSpPr/>
            <p:nvPr/>
          </p:nvSpPr>
          <p:spPr>
            <a:xfrm>
              <a:off x="4852850" y="1375950"/>
              <a:ext cx="35325" cy="23550"/>
            </a:xfrm>
            <a:custGeom>
              <a:avLst/>
              <a:gdLst/>
              <a:ahLst/>
              <a:cxnLst/>
              <a:rect l="l" t="t" r="r" b="b"/>
              <a:pathLst>
                <a:path w="1413" h="942" extrusionOk="0">
                  <a:moveTo>
                    <a:pt x="673" y="0"/>
                  </a:moveTo>
                  <a:cubicBezTo>
                    <a:pt x="1" y="0"/>
                    <a:pt x="68" y="404"/>
                    <a:pt x="270" y="874"/>
                  </a:cubicBezTo>
                  <a:cubicBezTo>
                    <a:pt x="673" y="807"/>
                    <a:pt x="1144" y="942"/>
                    <a:pt x="1278" y="538"/>
                  </a:cubicBezTo>
                  <a:cubicBezTo>
                    <a:pt x="1413" y="68"/>
                    <a:pt x="1009" y="68"/>
                    <a:pt x="673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1" name="Google Shape;15261;p17"/>
            <p:cNvSpPr/>
            <p:nvPr/>
          </p:nvSpPr>
          <p:spPr>
            <a:xfrm>
              <a:off x="4889825" y="145830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1" y="1"/>
                  </a:moveTo>
                  <a:cubicBezTo>
                    <a:pt x="68" y="135"/>
                    <a:pt x="135" y="202"/>
                    <a:pt x="203" y="202"/>
                  </a:cubicBezTo>
                  <a:cubicBezTo>
                    <a:pt x="270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2" name="Google Shape;15262;p17"/>
            <p:cNvSpPr/>
            <p:nvPr/>
          </p:nvSpPr>
          <p:spPr>
            <a:xfrm>
              <a:off x="4879750" y="1453250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202" y="1"/>
                  </a:moveTo>
                  <a:cubicBezTo>
                    <a:pt x="135" y="1"/>
                    <a:pt x="68" y="68"/>
                    <a:pt x="1" y="203"/>
                  </a:cubicBezTo>
                  <a:lnTo>
                    <a:pt x="404" y="203"/>
                  </a:lnTo>
                  <a:cubicBezTo>
                    <a:pt x="337" y="68"/>
                    <a:pt x="270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3" name="Google Shape;15263;p17"/>
            <p:cNvSpPr/>
            <p:nvPr/>
          </p:nvSpPr>
          <p:spPr>
            <a:xfrm>
              <a:off x="5315050" y="1180250"/>
              <a:ext cx="43725" cy="46150"/>
            </a:xfrm>
            <a:custGeom>
              <a:avLst/>
              <a:gdLst/>
              <a:ahLst/>
              <a:cxnLst/>
              <a:rect l="l" t="t" r="r" b="b"/>
              <a:pathLst>
                <a:path w="1749" h="1846" extrusionOk="0">
                  <a:moveTo>
                    <a:pt x="683" y="0"/>
                  </a:moveTo>
                  <a:cubicBezTo>
                    <a:pt x="591" y="0"/>
                    <a:pt x="494" y="30"/>
                    <a:pt x="404" y="97"/>
                  </a:cubicBezTo>
                  <a:cubicBezTo>
                    <a:pt x="202" y="232"/>
                    <a:pt x="1" y="568"/>
                    <a:pt x="135" y="769"/>
                  </a:cubicBezTo>
                  <a:cubicBezTo>
                    <a:pt x="538" y="1173"/>
                    <a:pt x="740" y="1845"/>
                    <a:pt x="1749" y="1845"/>
                  </a:cubicBezTo>
                  <a:cubicBezTo>
                    <a:pt x="1480" y="1173"/>
                    <a:pt x="1278" y="702"/>
                    <a:pt x="1076" y="299"/>
                  </a:cubicBezTo>
                  <a:cubicBezTo>
                    <a:pt x="1031" y="120"/>
                    <a:pt x="867" y="0"/>
                    <a:pt x="683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4" name="Google Shape;15264;p17"/>
            <p:cNvSpPr/>
            <p:nvPr/>
          </p:nvSpPr>
          <p:spPr>
            <a:xfrm>
              <a:off x="5320100" y="1096950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874" y="1"/>
                  </a:moveTo>
                  <a:cubicBezTo>
                    <a:pt x="0" y="1"/>
                    <a:pt x="202" y="673"/>
                    <a:pt x="135" y="1211"/>
                  </a:cubicBezTo>
                  <a:cubicBezTo>
                    <a:pt x="673" y="1009"/>
                    <a:pt x="1278" y="1009"/>
                    <a:pt x="1143" y="202"/>
                  </a:cubicBezTo>
                  <a:cubicBezTo>
                    <a:pt x="1076" y="135"/>
                    <a:pt x="1009" y="1"/>
                    <a:pt x="87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5" name="Google Shape;15265;p17"/>
            <p:cNvSpPr/>
            <p:nvPr/>
          </p:nvSpPr>
          <p:spPr>
            <a:xfrm>
              <a:off x="5061275" y="1276775"/>
              <a:ext cx="35300" cy="40375"/>
            </a:xfrm>
            <a:custGeom>
              <a:avLst/>
              <a:gdLst/>
              <a:ahLst/>
              <a:cxnLst/>
              <a:rect l="l" t="t" r="r" b="b"/>
              <a:pathLst>
                <a:path w="1412" h="161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807" y="472"/>
                    <a:pt x="67" y="808"/>
                    <a:pt x="0" y="1614"/>
                  </a:cubicBezTo>
                  <a:cubicBezTo>
                    <a:pt x="740" y="1278"/>
                    <a:pt x="1412" y="942"/>
                    <a:pt x="121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6" name="Google Shape;15266;p17"/>
            <p:cNvSpPr/>
            <p:nvPr/>
          </p:nvSpPr>
          <p:spPr>
            <a:xfrm>
              <a:off x="5049500" y="13171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68" y="740"/>
                    <a:pt x="68" y="1211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7" name="Google Shape;15267;p17"/>
            <p:cNvSpPr/>
            <p:nvPr/>
          </p:nvSpPr>
          <p:spPr>
            <a:xfrm>
              <a:off x="5111700" y="1211250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202" y="0"/>
                  </a:moveTo>
                  <a:lnTo>
                    <a:pt x="0" y="202"/>
                  </a:lnTo>
                  <a:lnTo>
                    <a:pt x="0" y="605"/>
                  </a:lnTo>
                  <a:cubicBezTo>
                    <a:pt x="0" y="740"/>
                    <a:pt x="0" y="874"/>
                    <a:pt x="0" y="1008"/>
                  </a:cubicBezTo>
                  <a:cubicBezTo>
                    <a:pt x="269" y="807"/>
                    <a:pt x="471" y="538"/>
                    <a:pt x="403" y="202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8" name="Google Shape;15268;p17"/>
            <p:cNvSpPr/>
            <p:nvPr/>
          </p:nvSpPr>
          <p:spPr>
            <a:xfrm>
              <a:off x="5099925" y="1236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02" y="135"/>
                    <a:pt x="0" y="471"/>
                    <a:pt x="68" y="807"/>
                  </a:cubicBezTo>
                  <a:cubicBezTo>
                    <a:pt x="404" y="673"/>
                    <a:pt x="538" y="337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9" name="Google Shape;15269;p17"/>
            <p:cNvSpPr/>
            <p:nvPr/>
          </p:nvSpPr>
          <p:spPr>
            <a:xfrm>
              <a:off x="5091525" y="1256625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471" y="0"/>
                  </a:moveTo>
                  <a:cubicBezTo>
                    <a:pt x="135" y="135"/>
                    <a:pt x="0" y="471"/>
                    <a:pt x="68" y="807"/>
                  </a:cubicBezTo>
                  <a:cubicBezTo>
                    <a:pt x="336" y="673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0" name="Google Shape;15270;p17"/>
            <p:cNvSpPr/>
            <p:nvPr/>
          </p:nvSpPr>
          <p:spPr>
            <a:xfrm>
              <a:off x="5041100" y="13473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04" y="1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7" y="673"/>
                    <a:pt x="471" y="337"/>
                    <a:pt x="404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1" name="Google Shape;15271;p17"/>
            <p:cNvSpPr/>
            <p:nvPr/>
          </p:nvSpPr>
          <p:spPr>
            <a:xfrm>
              <a:off x="5031025" y="136755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03" y="0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6" y="673"/>
                    <a:pt x="471" y="336"/>
                    <a:pt x="403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2" name="Google Shape;15272;p17"/>
            <p:cNvSpPr/>
            <p:nvPr/>
          </p:nvSpPr>
          <p:spPr>
            <a:xfrm>
              <a:off x="5143625" y="1135600"/>
              <a:ext cx="28600" cy="40375"/>
            </a:xfrm>
            <a:custGeom>
              <a:avLst/>
              <a:gdLst/>
              <a:ahLst/>
              <a:cxnLst/>
              <a:rect l="l" t="t" r="r" b="b"/>
              <a:pathLst>
                <a:path w="1144" h="1615" extrusionOk="0">
                  <a:moveTo>
                    <a:pt x="1143" y="1"/>
                  </a:moveTo>
                  <a:cubicBezTo>
                    <a:pt x="471" y="270"/>
                    <a:pt x="0" y="875"/>
                    <a:pt x="0" y="1614"/>
                  </a:cubicBezTo>
                  <a:cubicBezTo>
                    <a:pt x="605" y="1345"/>
                    <a:pt x="1076" y="673"/>
                    <a:pt x="1143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3" name="Google Shape;15273;p17"/>
            <p:cNvSpPr/>
            <p:nvPr/>
          </p:nvSpPr>
          <p:spPr>
            <a:xfrm>
              <a:off x="5130175" y="11759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269"/>
                    <a:pt x="68" y="740"/>
                    <a:pt x="68" y="1210"/>
                  </a:cubicBezTo>
                  <a:lnTo>
                    <a:pt x="538" y="1210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4" name="Google Shape;15274;p17"/>
            <p:cNvSpPr/>
            <p:nvPr/>
          </p:nvSpPr>
          <p:spPr>
            <a:xfrm>
              <a:off x="5170525" y="1113750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02" y="203"/>
                    <a:pt x="0" y="539"/>
                    <a:pt x="67" y="875"/>
                  </a:cubicBezTo>
                  <a:cubicBezTo>
                    <a:pt x="403" y="673"/>
                    <a:pt x="538" y="337"/>
                    <a:pt x="47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5" name="Google Shape;15275;p17"/>
            <p:cNvSpPr/>
            <p:nvPr/>
          </p:nvSpPr>
          <p:spPr>
            <a:xfrm>
              <a:off x="5141950" y="1206200"/>
              <a:ext cx="5050" cy="4050"/>
            </a:xfrm>
            <a:custGeom>
              <a:avLst/>
              <a:gdLst/>
              <a:ahLst/>
              <a:cxnLst/>
              <a:rect l="l" t="t" r="r" b="b"/>
              <a:pathLst>
                <a:path w="202" h="162" extrusionOk="0">
                  <a:moveTo>
                    <a:pt x="0" y="0"/>
                  </a:moveTo>
                  <a:cubicBezTo>
                    <a:pt x="37" y="111"/>
                    <a:pt x="95" y="161"/>
                    <a:pt x="139" y="161"/>
                  </a:cubicBezTo>
                  <a:cubicBezTo>
                    <a:pt x="175" y="161"/>
                    <a:pt x="202" y="128"/>
                    <a:pt x="202" y="68"/>
                  </a:cubicBezTo>
                  <a:cubicBezTo>
                    <a:pt x="202" y="68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6" name="Google Shape;15276;p17"/>
            <p:cNvSpPr/>
            <p:nvPr/>
          </p:nvSpPr>
          <p:spPr>
            <a:xfrm>
              <a:off x="5120100" y="1206200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67" y="0"/>
                  </a:moveTo>
                  <a:cubicBezTo>
                    <a:pt x="67" y="0"/>
                    <a:pt x="0" y="0"/>
                    <a:pt x="0" y="135"/>
                  </a:cubicBezTo>
                  <a:cubicBezTo>
                    <a:pt x="0" y="202"/>
                    <a:pt x="0" y="337"/>
                    <a:pt x="67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7" name="Google Shape;15277;p17"/>
            <p:cNvSpPr/>
            <p:nvPr/>
          </p:nvSpPr>
          <p:spPr>
            <a:xfrm>
              <a:off x="6094900" y="1387100"/>
              <a:ext cx="16550" cy="12400"/>
            </a:xfrm>
            <a:custGeom>
              <a:avLst/>
              <a:gdLst/>
              <a:ahLst/>
              <a:cxnLst/>
              <a:rect l="l" t="t" r="r" b="b"/>
              <a:pathLst>
                <a:path w="662" h="496" extrusionOk="0">
                  <a:moveTo>
                    <a:pt x="550" y="1"/>
                  </a:moveTo>
                  <a:cubicBezTo>
                    <a:pt x="516" y="1"/>
                    <a:pt x="467" y="9"/>
                    <a:pt x="404" y="25"/>
                  </a:cubicBezTo>
                  <a:cubicBezTo>
                    <a:pt x="269" y="92"/>
                    <a:pt x="135" y="159"/>
                    <a:pt x="0" y="294"/>
                  </a:cubicBezTo>
                  <a:lnTo>
                    <a:pt x="135" y="496"/>
                  </a:lnTo>
                  <a:lnTo>
                    <a:pt x="471" y="294"/>
                  </a:lnTo>
                  <a:cubicBezTo>
                    <a:pt x="625" y="89"/>
                    <a:pt x="661" y="1"/>
                    <a:pt x="550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8" name="Google Shape;15278;p17"/>
            <p:cNvSpPr/>
            <p:nvPr/>
          </p:nvSpPr>
          <p:spPr>
            <a:xfrm>
              <a:off x="6110025" y="1379600"/>
              <a:ext cx="13475" cy="8150"/>
            </a:xfrm>
            <a:custGeom>
              <a:avLst/>
              <a:gdLst/>
              <a:ahLst/>
              <a:cxnLst/>
              <a:rect l="l" t="t" r="r" b="b"/>
              <a:pathLst>
                <a:path w="539" h="326" extrusionOk="0">
                  <a:moveTo>
                    <a:pt x="372" y="0"/>
                  </a:moveTo>
                  <a:cubicBezTo>
                    <a:pt x="342" y="0"/>
                    <a:pt x="309" y="17"/>
                    <a:pt x="269" y="56"/>
                  </a:cubicBezTo>
                  <a:lnTo>
                    <a:pt x="0" y="325"/>
                  </a:lnTo>
                  <a:lnTo>
                    <a:pt x="404" y="258"/>
                  </a:lnTo>
                  <a:cubicBezTo>
                    <a:pt x="404" y="258"/>
                    <a:pt x="538" y="191"/>
                    <a:pt x="538" y="191"/>
                  </a:cubicBezTo>
                  <a:cubicBezTo>
                    <a:pt x="491" y="95"/>
                    <a:pt x="443" y="0"/>
                    <a:pt x="372" y="0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9" name="Google Shape;15279;p17"/>
            <p:cNvSpPr/>
            <p:nvPr/>
          </p:nvSpPr>
          <p:spPr>
            <a:xfrm>
              <a:off x="5978925" y="1317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0" name="Google Shape;15280;p17"/>
            <p:cNvSpPr/>
            <p:nvPr/>
          </p:nvSpPr>
          <p:spPr>
            <a:xfrm>
              <a:off x="5078075" y="1125525"/>
              <a:ext cx="42050" cy="50450"/>
            </a:xfrm>
            <a:custGeom>
              <a:avLst/>
              <a:gdLst/>
              <a:ahLst/>
              <a:cxnLst/>
              <a:rect l="l" t="t" r="r" b="b"/>
              <a:pathLst>
                <a:path w="1682" h="2018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337" y="269"/>
                    <a:pt x="0" y="942"/>
                    <a:pt x="135" y="1614"/>
                  </a:cubicBezTo>
                  <a:lnTo>
                    <a:pt x="1412" y="2017"/>
                  </a:lnTo>
                  <a:cubicBezTo>
                    <a:pt x="1681" y="1681"/>
                    <a:pt x="1681" y="1211"/>
                    <a:pt x="1412" y="807"/>
                  </a:cubicBezTo>
                  <a:cubicBezTo>
                    <a:pt x="1076" y="673"/>
                    <a:pt x="942" y="337"/>
                    <a:pt x="1009" y="0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1" name="Google Shape;15281;p17"/>
            <p:cNvSpPr/>
            <p:nvPr/>
          </p:nvSpPr>
          <p:spPr>
            <a:xfrm>
              <a:off x="5111700" y="11457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0"/>
                  </a:moveTo>
                  <a:lnTo>
                    <a:pt x="0" y="1210"/>
                  </a:lnTo>
                  <a:cubicBezTo>
                    <a:pt x="336" y="807"/>
                    <a:pt x="1210" y="404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2" name="Google Shape;15282;p17"/>
            <p:cNvSpPr/>
            <p:nvPr/>
          </p:nvSpPr>
          <p:spPr>
            <a:xfrm>
              <a:off x="5111700" y="1206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3" y="0"/>
                  </a:moveTo>
                  <a:lnTo>
                    <a:pt x="0" y="404"/>
                  </a:lnTo>
                  <a:lnTo>
                    <a:pt x="403" y="404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3" name="Google Shape;15283;p17"/>
            <p:cNvSpPr/>
            <p:nvPr/>
          </p:nvSpPr>
          <p:spPr>
            <a:xfrm>
              <a:off x="5121775" y="1105350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0" y="1"/>
                  </a:moveTo>
                  <a:cubicBezTo>
                    <a:pt x="29" y="87"/>
                    <a:pt x="70" y="112"/>
                    <a:pt x="108" y="112"/>
                  </a:cubicBezTo>
                  <a:cubicBezTo>
                    <a:pt x="158" y="112"/>
                    <a:pt x="202" y="68"/>
                    <a:pt x="202" y="68"/>
                  </a:cubicBezTo>
                  <a:cubicBezTo>
                    <a:pt x="202" y="68"/>
                    <a:pt x="68" y="1"/>
                    <a:pt x="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4" name="Google Shape;15284;p17"/>
            <p:cNvSpPr/>
            <p:nvPr/>
          </p:nvSpPr>
          <p:spPr>
            <a:xfrm>
              <a:off x="4494875" y="2202850"/>
              <a:ext cx="200025" cy="115325"/>
            </a:xfrm>
            <a:custGeom>
              <a:avLst/>
              <a:gdLst/>
              <a:ahLst/>
              <a:cxnLst/>
              <a:rect l="l" t="t" r="r" b="b"/>
              <a:pathLst>
                <a:path w="8001" h="4613" extrusionOk="0">
                  <a:moveTo>
                    <a:pt x="7732" y="1"/>
                  </a:moveTo>
                  <a:lnTo>
                    <a:pt x="7732" y="1"/>
                  </a:lnTo>
                  <a:cubicBezTo>
                    <a:pt x="6253" y="740"/>
                    <a:pt x="4774" y="1480"/>
                    <a:pt x="3227" y="2152"/>
                  </a:cubicBezTo>
                  <a:cubicBezTo>
                    <a:pt x="1950" y="2623"/>
                    <a:pt x="874" y="3362"/>
                    <a:pt x="0" y="4438"/>
                  </a:cubicBezTo>
                  <a:cubicBezTo>
                    <a:pt x="29" y="4434"/>
                    <a:pt x="57" y="4432"/>
                    <a:pt x="85" y="4432"/>
                  </a:cubicBezTo>
                  <a:cubicBezTo>
                    <a:pt x="362" y="4432"/>
                    <a:pt x="618" y="4612"/>
                    <a:pt x="882" y="4612"/>
                  </a:cubicBezTo>
                  <a:cubicBezTo>
                    <a:pt x="1032" y="4612"/>
                    <a:pt x="1185" y="4554"/>
                    <a:pt x="1345" y="4370"/>
                  </a:cubicBezTo>
                  <a:cubicBezTo>
                    <a:pt x="2555" y="3429"/>
                    <a:pt x="3900" y="2623"/>
                    <a:pt x="5311" y="2018"/>
                  </a:cubicBezTo>
                  <a:cubicBezTo>
                    <a:pt x="5474" y="1945"/>
                    <a:pt x="5597" y="1912"/>
                    <a:pt x="5695" y="1912"/>
                  </a:cubicBezTo>
                  <a:cubicBezTo>
                    <a:pt x="5962" y="1912"/>
                    <a:pt x="6038" y="2162"/>
                    <a:pt x="6185" y="2555"/>
                  </a:cubicBezTo>
                  <a:cubicBezTo>
                    <a:pt x="6263" y="2788"/>
                    <a:pt x="6335" y="2870"/>
                    <a:pt x="6405" y="2870"/>
                  </a:cubicBezTo>
                  <a:cubicBezTo>
                    <a:pt x="6568" y="2870"/>
                    <a:pt x="6719" y="2418"/>
                    <a:pt x="6899" y="2418"/>
                  </a:cubicBezTo>
                  <a:cubicBezTo>
                    <a:pt x="6907" y="2418"/>
                    <a:pt x="6916" y="2419"/>
                    <a:pt x="6925" y="2421"/>
                  </a:cubicBezTo>
                  <a:cubicBezTo>
                    <a:pt x="6925" y="2085"/>
                    <a:pt x="8001" y="1749"/>
                    <a:pt x="7395" y="1614"/>
                  </a:cubicBezTo>
                  <a:cubicBezTo>
                    <a:pt x="6589" y="1345"/>
                    <a:pt x="6589" y="1345"/>
                    <a:pt x="7194" y="942"/>
                  </a:cubicBezTo>
                  <a:cubicBezTo>
                    <a:pt x="7530" y="740"/>
                    <a:pt x="7732" y="337"/>
                    <a:pt x="7732" y="1"/>
                  </a:cubicBezTo>
                  <a:close/>
                </a:path>
              </a:pathLst>
            </a:custGeom>
            <a:solidFill>
              <a:srgbClr val="8EA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5" name="Google Shape;15285;p17"/>
            <p:cNvSpPr/>
            <p:nvPr/>
          </p:nvSpPr>
          <p:spPr>
            <a:xfrm>
              <a:off x="4236050" y="2364200"/>
              <a:ext cx="164725" cy="92475"/>
            </a:xfrm>
            <a:custGeom>
              <a:avLst/>
              <a:gdLst/>
              <a:ahLst/>
              <a:cxnLst/>
              <a:rect l="l" t="t" r="r" b="b"/>
              <a:pathLst>
                <a:path w="6589" h="3699" extrusionOk="0">
                  <a:moveTo>
                    <a:pt x="6387" y="1"/>
                  </a:moveTo>
                  <a:lnTo>
                    <a:pt x="6387" y="1"/>
                  </a:lnTo>
                  <a:cubicBezTo>
                    <a:pt x="4034" y="807"/>
                    <a:pt x="1883" y="2017"/>
                    <a:pt x="0" y="3698"/>
                  </a:cubicBezTo>
                  <a:cubicBezTo>
                    <a:pt x="538" y="3631"/>
                    <a:pt x="1143" y="3429"/>
                    <a:pt x="1614" y="3093"/>
                  </a:cubicBezTo>
                  <a:cubicBezTo>
                    <a:pt x="2689" y="2555"/>
                    <a:pt x="3563" y="1614"/>
                    <a:pt x="4908" y="1412"/>
                  </a:cubicBezTo>
                  <a:cubicBezTo>
                    <a:pt x="5379" y="1345"/>
                    <a:pt x="6589" y="1211"/>
                    <a:pt x="6387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6" name="Google Shape;15286;p17"/>
            <p:cNvSpPr/>
            <p:nvPr/>
          </p:nvSpPr>
          <p:spPr>
            <a:xfrm>
              <a:off x="4158725" y="1608200"/>
              <a:ext cx="413475" cy="677025"/>
            </a:xfrm>
            <a:custGeom>
              <a:avLst/>
              <a:gdLst/>
              <a:ahLst/>
              <a:cxnLst/>
              <a:rect l="l" t="t" r="r" b="b"/>
              <a:pathLst>
                <a:path w="16539" h="27081" extrusionOk="0">
                  <a:moveTo>
                    <a:pt x="11163" y="0"/>
                  </a:moveTo>
                  <a:cubicBezTo>
                    <a:pt x="10690" y="0"/>
                    <a:pt x="10209" y="105"/>
                    <a:pt x="9749" y="324"/>
                  </a:cubicBezTo>
                  <a:cubicBezTo>
                    <a:pt x="8740" y="727"/>
                    <a:pt x="7866" y="1265"/>
                    <a:pt x="7060" y="2005"/>
                  </a:cubicBezTo>
                  <a:cubicBezTo>
                    <a:pt x="5782" y="3013"/>
                    <a:pt x="4572" y="4089"/>
                    <a:pt x="3362" y="5299"/>
                  </a:cubicBezTo>
                  <a:cubicBezTo>
                    <a:pt x="1749" y="8862"/>
                    <a:pt x="1278" y="12761"/>
                    <a:pt x="740" y="16593"/>
                  </a:cubicBezTo>
                  <a:cubicBezTo>
                    <a:pt x="606" y="18408"/>
                    <a:pt x="1" y="20224"/>
                    <a:pt x="1211" y="21971"/>
                  </a:cubicBezTo>
                  <a:cubicBezTo>
                    <a:pt x="1413" y="22442"/>
                    <a:pt x="1413" y="23047"/>
                    <a:pt x="1278" y="23518"/>
                  </a:cubicBezTo>
                  <a:cubicBezTo>
                    <a:pt x="1278" y="23719"/>
                    <a:pt x="1278" y="23921"/>
                    <a:pt x="1278" y="24056"/>
                  </a:cubicBezTo>
                  <a:cubicBezTo>
                    <a:pt x="1345" y="24324"/>
                    <a:pt x="1547" y="24526"/>
                    <a:pt x="1682" y="24795"/>
                  </a:cubicBezTo>
                  <a:cubicBezTo>
                    <a:pt x="1682" y="24930"/>
                    <a:pt x="1749" y="25064"/>
                    <a:pt x="1883" y="25198"/>
                  </a:cubicBezTo>
                  <a:cubicBezTo>
                    <a:pt x="2219" y="25467"/>
                    <a:pt x="2488" y="25871"/>
                    <a:pt x="2623" y="26274"/>
                  </a:cubicBezTo>
                  <a:cubicBezTo>
                    <a:pt x="2726" y="26326"/>
                    <a:pt x="2825" y="26347"/>
                    <a:pt x="2921" y="26347"/>
                  </a:cubicBezTo>
                  <a:cubicBezTo>
                    <a:pt x="3384" y="26347"/>
                    <a:pt x="3769" y="25842"/>
                    <a:pt x="4245" y="25842"/>
                  </a:cubicBezTo>
                  <a:cubicBezTo>
                    <a:pt x="4307" y="25842"/>
                    <a:pt x="4372" y="25851"/>
                    <a:pt x="4438" y="25871"/>
                  </a:cubicBezTo>
                  <a:cubicBezTo>
                    <a:pt x="3631" y="26207"/>
                    <a:pt x="3631" y="26610"/>
                    <a:pt x="4236" y="27081"/>
                  </a:cubicBezTo>
                  <a:lnTo>
                    <a:pt x="4640" y="27081"/>
                  </a:lnTo>
                  <a:cubicBezTo>
                    <a:pt x="8270" y="26140"/>
                    <a:pt x="11295" y="23787"/>
                    <a:pt x="13177" y="20627"/>
                  </a:cubicBezTo>
                  <a:cubicBezTo>
                    <a:pt x="13648" y="20089"/>
                    <a:pt x="14051" y="19484"/>
                    <a:pt x="14320" y="18812"/>
                  </a:cubicBezTo>
                  <a:cubicBezTo>
                    <a:pt x="14589" y="17871"/>
                    <a:pt x="14925" y="16997"/>
                    <a:pt x="15463" y="16190"/>
                  </a:cubicBezTo>
                  <a:cubicBezTo>
                    <a:pt x="15867" y="14173"/>
                    <a:pt x="16001" y="12223"/>
                    <a:pt x="16203" y="10207"/>
                  </a:cubicBezTo>
                  <a:cubicBezTo>
                    <a:pt x="16539" y="6845"/>
                    <a:pt x="15934" y="3887"/>
                    <a:pt x="13715" y="1265"/>
                  </a:cubicBezTo>
                  <a:cubicBezTo>
                    <a:pt x="13081" y="449"/>
                    <a:pt x="12141" y="0"/>
                    <a:pt x="11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7" name="Google Shape;15287;p17"/>
            <p:cNvSpPr/>
            <p:nvPr/>
          </p:nvSpPr>
          <p:spPr>
            <a:xfrm>
              <a:off x="4152000" y="1690250"/>
              <a:ext cx="131125" cy="534475"/>
            </a:xfrm>
            <a:custGeom>
              <a:avLst/>
              <a:gdLst/>
              <a:ahLst/>
              <a:cxnLst/>
              <a:rect l="l" t="t" r="r" b="b"/>
              <a:pathLst>
                <a:path w="5245" h="21379" extrusionOk="0">
                  <a:moveTo>
                    <a:pt x="4909" y="0"/>
                  </a:moveTo>
                  <a:cubicBezTo>
                    <a:pt x="2824" y="1076"/>
                    <a:pt x="2959" y="3361"/>
                    <a:pt x="2219" y="5109"/>
                  </a:cubicBezTo>
                  <a:cubicBezTo>
                    <a:pt x="1816" y="6185"/>
                    <a:pt x="1211" y="7328"/>
                    <a:pt x="1278" y="8538"/>
                  </a:cubicBezTo>
                  <a:cubicBezTo>
                    <a:pt x="1413" y="10219"/>
                    <a:pt x="1144" y="11899"/>
                    <a:pt x="606" y="13446"/>
                  </a:cubicBezTo>
                  <a:cubicBezTo>
                    <a:pt x="1" y="15866"/>
                    <a:pt x="1" y="18353"/>
                    <a:pt x="673" y="20774"/>
                  </a:cubicBezTo>
                  <a:cubicBezTo>
                    <a:pt x="740" y="21042"/>
                    <a:pt x="1009" y="21311"/>
                    <a:pt x="1345" y="21379"/>
                  </a:cubicBezTo>
                  <a:cubicBezTo>
                    <a:pt x="1547" y="21110"/>
                    <a:pt x="1480" y="20774"/>
                    <a:pt x="1682" y="20505"/>
                  </a:cubicBezTo>
                  <a:cubicBezTo>
                    <a:pt x="1413" y="18219"/>
                    <a:pt x="337" y="16000"/>
                    <a:pt x="1278" y="13647"/>
                  </a:cubicBezTo>
                  <a:cubicBezTo>
                    <a:pt x="1749" y="9614"/>
                    <a:pt x="2219" y="5647"/>
                    <a:pt x="4102" y="1950"/>
                  </a:cubicBezTo>
                  <a:cubicBezTo>
                    <a:pt x="4438" y="1345"/>
                    <a:pt x="5245" y="1009"/>
                    <a:pt x="5110" y="202"/>
                  </a:cubicBezTo>
                  <a:lnTo>
                    <a:pt x="4909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8" name="Google Shape;15288;p17"/>
            <p:cNvSpPr/>
            <p:nvPr/>
          </p:nvSpPr>
          <p:spPr>
            <a:xfrm>
              <a:off x="4274700" y="2123850"/>
              <a:ext cx="213475" cy="161375"/>
            </a:xfrm>
            <a:custGeom>
              <a:avLst/>
              <a:gdLst/>
              <a:ahLst/>
              <a:cxnLst/>
              <a:rect l="l" t="t" r="r" b="b"/>
              <a:pathLst>
                <a:path w="8539" h="6455" extrusionOk="0">
                  <a:moveTo>
                    <a:pt x="8538" y="1"/>
                  </a:moveTo>
                  <a:lnTo>
                    <a:pt x="8538" y="1"/>
                  </a:lnTo>
                  <a:cubicBezTo>
                    <a:pt x="7665" y="942"/>
                    <a:pt x="6723" y="1883"/>
                    <a:pt x="5849" y="2825"/>
                  </a:cubicBezTo>
                  <a:cubicBezTo>
                    <a:pt x="4639" y="4102"/>
                    <a:pt x="3160" y="5043"/>
                    <a:pt x="1547" y="5581"/>
                  </a:cubicBezTo>
                  <a:cubicBezTo>
                    <a:pt x="942" y="5648"/>
                    <a:pt x="404" y="5984"/>
                    <a:pt x="1" y="6455"/>
                  </a:cubicBezTo>
                  <a:cubicBezTo>
                    <a:pt x="3900" y="6186"/>
                    <a:pt x="6118" y="3564"/>
                    <a:pt x="8337" y="942"/>
                  </a:cubicBezTo>
                  <a:cubicBezTo>
                    <a:pt x="8538" y="740"/>
                    <a:pt x="8471" y="337"/>
                    <a:pt x="8538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9" name="Google Shape;15289;p17"/>
            <p:cNvSpPr/>
            <p:nvPr/>
          </p:nvSpPr>
          <p:spPr>
            <a:xfrm>
              <a:off x="4820925" y="1520500"/>
              <a:ext cx="60525" cy="141200"/>
            </a:xfrm>
            <a:custGeom>
              <a:avLst/>
              <a:gdLst/>
              <a:ahLst/>
              <a:cxnLst/>
              <a:rect l="l" t="t" r="r" b="b"/>
              <a:pathLst>
                <a:path w="2421" h="5648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614" y="941"/>
                    <a:pt x="404" y="1748"/>
                    <a:pt x="606" y="3429"/>
                  </a:cubicBezTo>
                  <a:cubicBezTo>
                    <a:pt x="673" y="3967"/>
                    <a:pt x="404" y="4504"/>
                    <a:pt x="1" y="4840"/>
                  </a:cubicBezTo>
                  <a:lnTo>
                    <a:pt x="1" y="5647"/>
                  </a:lnTo>
                  <a:cubicBezTo>
                    <a:pt x="1143" y="3967"/>
                    <a:pt x="2017" y="2017"/>
                    <a:pt x="2421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0" name="Google Shape;15290;p17"/>
            <p:cNvSpPr/>
            <p:nvPr/>
          </p:nvSpPr>
          <p:spPr>
            <a:xfrm>
              <a:off x="4224275" y="2244000"/>
              <a:ext cx="70625" cy="41225"/>
            </a:xfrm>
            <a:custGeom>
              <a:avLst/>
              <a:gdLst/>
              <a:ahLst/>
              <a:cxnLst/>
              <a:rect l="l" t="t" r="r" b="b"/>
              <a:pathLst>
                <a:path w="2825" h="1649" extrusionOk="0">
                  <a:moveTo>
                    <a:pt x="1799" y="1"/>
                  </a:moveTo>
                  <a:cubicBezTo>
                    <a:pt x="1106" y="1"/>
                    <a:pt x="553" y="440"/>
                    <a:pt x="1" y="842"/>
                  </a:cubicBezTo>
                  <a:cubicBezTo>
                    <a:pt x="404" y="1313"/>
                    <a:pt x="1009" y="1649"/>
                    <a:pt x="1681" y="1649"/>
                  </a:cubicBezTo>
                  <a:cubicBezTo>
                    <a:pt x="942" y="573"/>
                    <a:pt x="2824" y="977"/>
                    <a:pt x="2555" y="170"/>
                  </a:cubicBezTo>
                  <a:cubicBezTo>
                    <a:pt x="2284" y="51"/>
                    <a:pt x="2033" y="1"/>
                    <a:pt x="1799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1" name="Google Shape;15291;p17"/>
            <p:cNvSpPr/>
            <p:nvPr/>
          </p:nvSpPr>
          <p:spPr>
            <a:xfrm>
              <a:off x="4274700" y="1658300"/>
              <a:ext cx="40350" cy="33675"/>
            </a:xfrm>
            <a:custGeom>
              <a:avLst/>
              <a:gdLst/>
              <a:ahLst/>
              <a:cxnLst/>
              <a:rect l="l" t="t" r="r" b="b"/>
              <a:pathLst>
                <a:path w="1614" h="1347" extrusionOk="0">
                  <a:moveTo>
                    <a:pt x="1614" y="1"/>
                  </a:moveTo>
                  <a:cubicBezTo>
                    <a:pt x="874" y="135"/>
                    <a:pt x="337" y="606"/>
                    <a:pt x="1" y="1211"/>
                  </a:cubicBezTo>
                  <a:lnTo>
                    <a:pt x="68" y="1278"/>
                  </a:lnTo>
                  <a:cubicBezTo>
                    <a:pt x="254" y="1325"/>
                    <a:pt x="422" y="1347"/>
                    <a:pt x="572" y="1347"/>
                  </a:cubicBezTo>
                  <a:cubicBezTo>
                    <a:pt x="1292" y="1347"/>
                    <a:pt x="1614" y="835"/>
                    <a:pt x="1614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2" name="Google Shape;15292;p17"/>
            <p:cNvSpPr/>
            <p:nvPr/>
          </p:nvSpPr>
          <p:spPr>
            <a:xfrm>
              <a:off x="4254525" y="1659975"/>
              <a:ext cx="80700" cy="80700"/>
            </a:xfrm>
            <a:custGeom>
              <a:avLst/>
              <a:gdLst/>
              <a:ahLst/>
              <a:cxnLst/>
              <a:rect l="l" t="t" r="r" b="b"/>
              <a:pathLst>
                <a:path w="3228" h="3228" extrusionOk="0">
                  <a:moveTo>
                    <a:pt x="2421" y="1"/>
                  </a:moveTo>
                  <a:cubicBezTo>
                    <a:pt x="2152" y="606"/>
                    <a:pt x="1547" y="1077"/>
                    <a:pt x="875" y="1211"/>
                  </a:cubicBezTo>
                  <a:cubicBezTo>
                    <a:pt x="808" y="1951"/>
                    <a:pt x="1" y="2421"/>
                    <a:pt x="1" y="3228"/>
                  </a:cubicBezTo>
                  <a:cubicBezTo>
                    <a:pt x="1211" y="2287"/>
                    <a:pt x="2690" y="1547"/>
                    <a:pt x="3228" y="1"/>
                  </a:cubicBezTo>
                  <a:close/>
                </a:path>
              </a:pathLst>
            </a:custGeom>
            <a:solidFill>
              <a:srgbClr val="FB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3" name="Google Shape;15293;p17"/>
            <p:cNvSpPr/>
            <p:nvPr/>
          </p:nvSpPr>
          <p:spPr>
            <a:xfrm>
              <a:off x="4799075" y="1458300"/>
              <a:ext cx="33650" cy="32725"/>
            </a:xfrm>
            <a:custGeom>
              <a:avLst/>
              <a:gdLst/>
              <a:ahLst/>
              <a:cxnLst/>
              <a:rect l="l" t="t" r="r" b="b"/>
              <a:pathLst>
                <a:path w="1346" h="1309" extrusionOk="0">
                  <a:moveTo>
                    <a:pt x="673" y="1"/>
                  </a:moveTo>
                  <a:cubicBezTo>
                    <a:pt x="404" y="1"/>
                    <a:pt x="135" y="202"/>
                    <a:pt x="135" y="471"/>
                  </a:cubicBezTo>
                  <a:cubicBezTo>
                    <a:pt x="1" y="807"/>
                    <a:pt x="202" y="1211"/>
                    <a:pt x="538" y="1278"/>
                  </a:cubicBezTo>
                  <a:cubicBezTo>
                    <a:pt x="611" y="1299"/>
                    <a:pt x="675" y="1308"/>
                    <a:pt x="730" y="1308"/>
                  </a:cubicBezTo>
                  <a:cubicBezTo>
                    <a:pt x="1031" y="1308"/>
                    <a:pt x="1097" y="1024"/>
                    <a:pt x="1211" y="740"/>
                  </a:cubicBezTo>
                  <a:cubicBezTo>
                    <a:pt x="1345" y="337"/>
                    <a:pt x="1009" y="1"/>
                    <a:pt x="67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4" name="Google Shape;15294;p17"/>
            <p:cNvSpPr/>
            <p:nvPr/>
          </p:nvSpPr>
          <p:spPr>
            <a:xfrm>
              <a:off x="4866300" y="2045725"/>
              <a:ext cx="191625" cy="127100"/>
            </a:xfrm>
            <a:custGeom>
              <a:avLst/>
              <a:gdLst/>
              <a:ahLst/>
              <a:cxnLst/>
              <a:rect l="l" t="t" r="r" b="b"/>
              <a:pathLst>
                <a:path w="7665" h="5084" extrusionOk="0">
                  <a:moveTo>
                    <a:pt x="5784" y="3523"/>
                  </a:moveTo>
                  <a:lnTo>
                    <a:pt x="5784" y="3523"/>
                  </a:lnTo>
                  <a:cubicBezTo>
                    <a:pt x="5783" y="3525"/>
                    <a:pt x="5783" y="3527"/>
                    <a:pt x="5782" y="3529"/>
                  </a:cubicBezTo>
                  <a:lnTo>
                    <a:pt x="5850" y="3529"/>
                  </a:lnTo>
                  <a:cubicBezTo>
                    <a:pt x="5828" y="3527"/>
                    <a:pt x="5806" y="3525"/>
                    <a:pt x="5784" y="3523"/>
                  </a:cubicBezTo>
                  <a:close/>
                  <a:moveTo>
                    <a:pt x="6944" y="0"/>
                  </a:moveTo>
                  <a:cubicBezTo>
                    <a:pt x="6851" y="0"/>
                    <a:pt x="6754" y="14"/>
                    <a:pt x="6656" y="33"/>
                  </a:cubicBezTo>
                  <a:cubicBezTo>
                    <a:pt x="5043" y="638"/>
                    <a:pt x="3497" y="1512"/>
                    <a:pt x="2152" y="2588"/>
                  </a:cubicBezTo>
                  <a:cubicBezTo>
                    <a:pt x="1816" y="2924"/>
                    <a:pt x="606" y="2857"/>
                    <a:pt x="1413" y="3933"/>
                  </a:cubicBezTo>
                  <a:cubicBezTo>
                    <a:pt x="1614" y="4202"/>
                    <a:pt x="1278" y="4269"/>
                    <a:pt x="942" y="4336"/>
                  </a:cubicBezTo>
                  <a:cubicBezTo>
                    <a:pt x="905" y="4345"/>
                    <a:pt x="862" y="4348"/>
                    <a:pt x="817" y="4348"/>
                  </a:cubicBezTo>
                  <a:cubicBezTo>
                    <a:pt x="743" y="4348"/>
                    <a:pt x="660" y="4341"/>
                    <a:pt x="576" y="4341"/>
                  </a:cubicBezTo>
                  <a:cubicBezTo>
                    <a:pt x="337" y="4341"/>
                    <a:pt x="87" y="4402"/>
                    <a:pt x="1" y="4874"/>
                  </a:cubicBezTo>
                  <a:cubicBezTo>
                    <a:pt x="337" y="5014"/>
                    <a:pt x="696" y="5084"/>
                    <a:pt x="1055" y="5084"/>
                  </a:cubicBezTo>
                  <a:cubicBezTo>
                    <a:pt x="1557" y="5084"/>
                    <a:pt x="2057" y="4947"/>
                    <a:pt x="2488" y="4672"/>
                  </a:cubicBezTo>
                  <a:cubicBezTo>
                    <a:pt x="3311" y="3908"/>
                    <a:pt x="4339" y="3504"/>
                    <a:pt x="5393" y="3504"/>
                  </a:cubicBezTo>
                  <a:cubicBezTo>
                    <a:pt x="5523" y="3504"/>
                    <a:pt x="5653" y="3510"/>
                    <a:pt x="5784" y="3523"/>
                  </a:cubicBezTo>
                  <a:lnTo>
                    <a:pt x="5784" y="3523"/>
                  </a:lnTo>
                  <a:cubicBezTo>
                    <a:pt x="5987" y="2584"/>
                    <a:pt x="6524" y="1713"/>
                    <a:pt x="7261" y="1042"/>
                  </a:cubicBezTo>
                  <a:cubicBezTo>
                    <a:pt x="7396" y="840"/>
                    <a:pt x="7665" y="706"/>
                    <a:pt x="7463" y="370"/>
                  </a:cubicBezTo>
                  <a:cubicBezTo>
                    <a:pt x="7368" y="83"/>
                    <a:pt x="7170" y="0"/>
                    <a:pt x="6944" y="0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5" name="Google Shape;15295;p17"/>
            <p:cNvSpPr/>
            <p:nvPr/>
          </p:nvSpPr>
          <p:spPr>
            <a:xfrm>
              <a:off x="5199075" y="18768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0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6" name="Google Shape;15296;p17"/>
            <p:cNvSpPr/>
            <p:nvPr/>
          </p:nvSpPr>
          <p:spPr>
            <a:xfrm>
              <a:off x="1368775" y="1242600"/>
              <a:ext cx="1208450" cy="2275175"/>
            </a:xfrm>
            <a:custGeom>
              <a:avLst/>
              <a:gdLst/>
              <a:ahLst/>
              <a:cxnLst/>
              <a:rect l="l" t="t" r="r" b="b"/>
              <a:pathLst>
                <a:path w="48338" h="91007" extrusionOk="0">
                  <a:moveTo>
                    <a:pt x="24053" y="0"/>
                  </a:moveTo>
                  <a:cubicBezTo>
                    <a:pt x="23790" y="0"/>
                    <a:pt x="23428" y="167"/>
                    <a:pt x="22925" y="494"/>
                  </a:cubicBezTo>
                  <a:cubicBezTo>
                    <a:pt x="21513" y="1301"/>
                    <a:pt x="20169" y="2175"/>
                    <a:pt x="18891" y="3116"/>
                  </a:cubicBezTo>
                  <a:cubicBezTo>
                    <a:pt x="17009" y="4393"/>
                    <a:pt x="15665" y="5939"/>
                    <a:pt x="16202" y="8427"/>
                  </a:cubicBezTo>
                  <a:cubicBezTo>
                    <a:pt x="16337" y="9234"/>
                    <a:pt x="16202" y="10040"/>
                    <a:pt x="15866" y="10780"/>
                  </a:cubicBezTo>
                  <a:cubicBezTo>
                    <a:pt x="15732" y="11385"/>
                    <a:pt x="15665" y="11990"/>
                    <a:pt x="15665" y="12595"/>
                  </a:cubicBezTo>
                  <a:cubicBezTo>
                    <a:pt x="15732" y="15419"/>
                    <a:pt x="16270" y="18175"/>
                    <a:pt x="16270" y="20999"/>
                  </a:cubicBezTo>
                  <a:cubicBezTo>
                    <a:pt x="16270" y="24763"/>
                    <a:pt x="17009" y="28394"/>
                    <a:pt x="17681" y="32024"/>
                  </a:cubicBezTo>
                  <a:cubicBezTo>
                    <a:pt x="17883" y="34041"/>
                    <a:pt x="18623" y="35923"/>
                    <a:pt x="18891" y="37940"/>
                  </a:cubicBezTo>
                  <a:cubicBezTo>
                    <a:pt x="18959" y="38814"/>
                    <a:pt x="19160" y="39755"/>
                    <a:pt x="19429" y="40629"/>
                  </a:cubicBezTo>
                  <a:cubicBezTo>
                    <a:pt x="20505" y="43386"/>
                    <a:pt x="21446" y="46276"/>
                    <a:pt x="22118" y="49167"/>
                  </a:cubicBezTo>
                  <a:cubicBezTo>
                    <a:pt x="22320" y="50041"/>
                    <a:pt x="22589" y="50982"/>
                    <a:pt x="22992" y="51789"/>
                  </a:cubicBezTo>
                  <a:cubicBezTo>
                    <a:pt x="24202" y="54478"/>
                    <a:pt x="24942" y="57302"/>
                    <a:pt x="25144" y="60193"/>
                  </a:cubicBezTo>
                  <a:cubicBezTo>
                    <a:pt x="25211" y="61537"/>
                    <a:pt x="25278" y="62814"/>
                    <a:pt x="23463" y="63016"/>
                  </a:cubicBezTo>
                  <a:cubicBezTo>
                    <a:pt x="23060" y="62949"/>
                    <a:pt x="22589" y="62882"/>
                    <a:pt x="22186" y="62747"/>
                  </a:cubicBezTo>
                  <a:cubicBezTo>
                    <a:pt x="19900" y="62209"/>
                    <a:pt x="18018" y="60730"/>
                    <a:pt x="16942" y="58714"/>
                  </a:cubicBezTo>
                  <a:cubicBezTo>
                    <a:pt x="16740" y="58512"/>
                    <a:pt x="16471" y="58377"/>
                    <a:pt x="16270" y="58243"/>
                  </a:cubicBezTo>
                  <a:lnTo>
                    <a:pt x="15866" y="57840"/>
                  </a:lnTo>
                  <a:cubicBezTo>
                    <a:pt x="14387" y="55285"/>
                    <a:pt x="12774" y="52865"/>
                    <a:pt x="11026" y="50512"/>
                  </a:cubicBezTo>
                  <a:cubicBezTo>
                    <a:pt x="10959" y="50444"/>
                    <a:pt x="10959" y="50377"/>
                    <a:pt x="10959" y="50243"/>
                  </a:cubicBezTo>
                  <a:cubicBezTo>
                    <a:pt x="9816" y="46680"/>
                    <a:pt x="8606" y="43117"/>
                    <a:pt x="7597" y="39486"/>
                  </a:cubicBezTo>
                  <a:cubicBezTo>
                    <a:pt x="6992" y="37604"/>
                    <a:pt x="6589" y="35654"/>
                    <a:pt x="6185" y="33705"/>
                  </a:cubicBezTo>
                  <a:cubicBezTo>
                    <a:pt x="5648" y="31553"/>
                    <a:pt x="5984" y="29268"/>
                    <a:pt x="4975" y="27184"/>
                  </a:cubicBezTo>
                  <a:cubicBezTo>
                    <a:pt x="4841" y="25032"/>
                    <a:pt x="4706" y="22881"/>
                    <a:pt x="4572" y="20730"/>
                  </a:cubicBezTo>
                  <a:cubicBezTo>
                    <a:pt x="4270" y="20570"/>
                    <a:pt x="3996" y="20499"/>
                    <a:pt x="3750" y="20499"/>
                  </a:cubicBezTo>
                  <a:cubicBezTo>
                    <a:pt x="3066" y="20499"/>
                    <a:pt x="2601" y="21046"/>
                    <a:pt x="2353" y="21738"/>
                  </a:cubicBezTo>
                  <a:cubicBezTo>
                    <a:pt x="1816" y="23284"/>
                    <a:pt x="942" y="24696"/>
                    <a:pt x="337" y="26242"/>
                  </a:cubicBezTo>
                  <a:cubicBezTo>
                    <a:pt x="135" y="26780"/>
                    <a:pt x="0" y="27251"/>
                    <a:pt x="538" y="27654"/>
                  </a:cubicBezTo>
                  <a:cubicBezTo>
                    <a:pt x="2084" y="29066"/>
                    <a:pt x="1278" y="30881"/>
                    <a:pt x="1412" y="32562"/>
                  </a:cubicBezTo>
                  <a:cubicBezTo>
                    <a:pt x="1816" y="40360"/>
                    <a:pt x="4303" y="47688"/>
                    <a:pt x="6925" y="54882"/>
                  </a:cubicBezTo>
                  <a:cubicBezTo>
                    <a:pt x="8538" y="57907"/>
                    <a:pt x="9950" y="60999"/>
                    <a:pt x="11160" y="64159"/>
                  </a:cubicBezTo>
                  <a:cubicBezTo>
                    <a:pt x="12169" y="67319"/>
                    <a:pt x="13715" y="70277"/>
                    <a:pt x="15665" y="73033"/>
                  </a:cubicBezTo>
                  <a:cubicBezTo>
                    <a:pt x="15933" y="73302"/>
                    <a:pt x="16135" y="73571"/>
                    <a:pt x="16337" y="73907"/>
                  </a:cubicBezTo>
                  <a:cubicBezTo>
                    <a:pt x="16404" y="74042"/>
                    <a:pt x="16471" y="74176"/>
                    <a:pt x="16606" y="74378"/>
                  </a:cubicBezTo>
                  <a:cubicBezTo>
                    <a:pt x="17009" y="75050"/>
                    <a:pt x="17547" y="75655"/>
                    <a:pt x="18085" y="76260"/>
                  </a:cubicBezTo>
                  <a:cubicBezTo>
                    <a:pt x="18757" y="77470"/>
                    <a:pt x="19564" y="78546"/>
                    <a:pt x="20572" y="79487"/>
                  </a:cubicBezTo>
                  <a:cubicBezTo>
                    <a:pt x="21782" y="80428"/>
                    <a:pt x="22522" y="81840"/>
                    <a:pt x="23530" y="82983"/>
                  </a:cubicBezTo>
                  <a:cubicBezTo>
                    <a:pt x="25547" y="85067"/>
                    <a:pt x="28572" y="85739"/>
                    <a:pt x="30387" y="88025"/>
                  </a:cubicBezTo>
                  <a:cubicBezTo>
                    <a:pt x="32607" y="89719"/>
                    <a:pt x="34928" y="91007"/>
                    <a:pt x="37704" y="91007"/>
                  </a:cubicBezTo>
                  <a:cubicBezTo>
                    <a:pt x="38123" y="91007"/>
                    <a:pt x="38552" y="90978"/>
                    <a:pt x="38993" y="90916"/>
                  </a:cubicBezTo>
                  <a:cubicBezTo>
                    <a:pt x="41547" y="89302"/>
                    <a:pt x="44573" y="88428"/>
                    <a:pt x="47127" y="86748"/>
                  </a:cubicBezTo>
                  <a:cubicBezTo>
                    <a:pt x="47598" y="86277"/>
                    <a:pt x="48337" y="86008"/>
                    <a:pt x="48270" y="85134"/>
                  </a:cubicBezTo>
                  <a:cubicBezTo>
                    <a:pt x="47627" y="84491"/>
                    <a:pt x="47221" y="84141"/>
                    <a:pt x="46855" y="84141"/>
                  </a:cubicBezTo>
                  <a:cubicBezTo>
                    <a:pt x="46418" y="84141"/>
                    <a:pt x="46038" y="84641"/>
                    <a:pt x="45379" y="85739"/>
                  </a:cubicBezTo>
                  <a:cubicBezTo>
                    <a:pt x="45379" y="82176"/>
                    <a:pt x="43228" y="79823"/>
                    <a:pt x="42085" y="77000"/>
                  </a:cubicBezTo>
                  <a:cubicBezTo>
                    <a:pt x="41766" y="76406"/>
                    <a:pt x="41446" y="75689"/>
                    <a:pt x="40896" y="75689"/>
                  </a:cubicBezTo>
                  <a:cubicBezTo>
                    <a:pt x="40635" y="75689"/>
                    <a:pt x="40323" y="75850"/>
                    <a:pt x="39934" y="76260"/>
                  </a:cubicBezTo>
                  <a:cubicBezTo>
                    <a:pt x="39820" y="76355"/>
                    <a:pt x="39718" y="76391"/>
                    <a:pt x="39624" y="76391"/>
                  </a:cubicBezTo>
                  <a:cubicBezTo>
                    <a:pt x="39385" y="76391"/>
                    <a:pt x="39205" y="76155"/>
                    <a:pt x="39060" y="76058"/>
                  </a:cubicBezTo>
                  <a:cubicBezTo>
                    <a:pt x="38730" y="75681"/>
                    <a:pt x="38267" y="75469"/>
                    <a:pt x="37788" y="75469"/>
                  </a:cubicBezTo>
                  <a:cubicBezTo>
                    <a:pt x="37585" y="75469"/>
                    <a:pt x="37378" y="75508"/>
                    <a:pt x="37177" y="75588"/>
                  </a:cubicBezTo>
                  <a:cubicBezTo>
                    <a:pt x="36806" y="75751"/>
                    <a:pt x="36511" y="75823"/>
                    <a:pt x="36275" y="75823"/>
                  </a:cubicBezTo>
                  <a:cubicBezTo>
                    <a:pt x="35444" y="75823"/>
                    <a:pt x="35362" y="74932"/>
                    <a:pt x="35362" y="74042"/>
                  </a:cubicBezTo>
                  <a:cubicBezTo>
                    <a:pt x="35295" y="73033"/>
                    <a:pt x="35497" y="72025"/>
                    <a:pt x="35967" y="71151"/>
                  </a:cubicBezTo>
                  <a:cubicBezTo>
                    <a:pt x="36640" y="70075"/>
                    <a:pt x="36841" y="68731"/>
                    <a:pt x="36640" y="67453"/>
                  </a:cubicBezTo>
                  <a:cubicBezTo>
                    <a:pt x="36438" y="66243"/>
                    <a:pt x="36438" y="64899"/>
                    <a:pt x="36640" y="63688"/>
                  </a:cubicBezTo>
                  <a:cubicBezTo>
                    <a:pt x="36707" y="63218"/>
                    <a:pt x="37110" y="62747"/>
                    <a:pt x="36505" y="62478"/>
                  </a:cubicBezTo>
                  <a:cubicBezTo>
                    <a:pt x="36324" y="62357"/>
                    <a:pt x="36115" y="62291"/>
                    <a:pt x="35910" y="62291"/>
                  </a:cubicBezTo>
                  <a:cubicBezTo>
                    <a:pt x="35659" y="62291"/>
                    <a:pt x="35413" y="62391"/>
                    <a:pt x="35228" y="62613"/>
                  </a:cubicBezTo>
                  <a:cubicBezTo>
                    <a:pt x="33749" y="64495"/>
                    <a:pt x="31396" y="65369"/>
                    <a:pt x="29715" y="67655"/>
                  </a:cubicBezTo>
                  <a:cubicBezTo>
                    <a:pt x="30119" y="66109"/>
                    <a:pt x="31261" y="64831"/>
                    <a:pt x="32740" y="64293"/>
                  </a:cubicBezTo>
                  <a:cubicBezTo>
                    <a:pt x="33682" y="63823"/>
                    <a:pt x="34488" y="63151"/>
                    <a:pt x="34152" y="62075"/>
                  </a:cubicBezTo>
                  <a:cubicBezTo>
                    <a:pt x="33614" y="60327"/>
                    <a:pt x="33951" y="58243"/>
                    <a:pt x="32539" y="56764"/>
                  </a:cubicBezTo>
                  <a:cubicBezTo>
                    <a:pt x="32203" y="56428"/>
                    <a:pt x="32270" y="55957"/>
                    <a:pt x="32606" y="55688"/>
                  </a:cubicBezTo>
                  <a:cubicBezTo>
                    <a:pt x="32731" y="55599"/>
                    <a:pt x="32842" y="55562"/>
                    <a:pt x="32941" y="55562"/>
                  </a:cubicBezTo>
                  <a:cubicBezTo>
                    <a:pt x="33215" y="55562"/>
                    <a:pt x="33399" y="55845"/>
                    <a:pt x="33547" y="56092"/>
                  </a:cubicBezTo>
                  <a:cubicBezTo>
                    <a:pt x="33816" y="56629"/>
                    <a:pt x="34219" y="57100"/>
                    <a:pt x="34623" y="57503"/>
                  </a:cubicBezTo>
                  <a:cubicBezTo>
                    <a:pt x="34849" y="57692"/>
                    <a:pt x="35118" y="57923"/>
                    <a:pt x="35358" y="57923"/>
                  </a:cubicBezTo>
                  <a:cubicBezTo>
                    <a:pt x="35545" y="57923"/>
                    <a:pt x="35715" y="57782"/>
                    <a:pt x="35833" y="57369"/>
                  </a:cubicBezTo>
                  <a:cubicBezTo>
                    <a:pt x="35833" y="56092"/>
                    <a:pt x="34892" y="55218"/>
                    <a:pt x="34421" y="54142"/>
                  </a:cubicBezTo>
                  <a:cubicBezTo>
                    <a:pt x="30051" y="43722"/>
                    <a:pt x="26824" y="32965"/>
                    <a:pt x="25413" y="21671"/>
                  </a:cubicBezTo>
                  <a:cubicBezTo>
                    <a:pt x="25009" y="18041"/>
                    <a:pt x="24202" y="14343"/>
                    <a:pt x="24539" y="10645"/>
                  </a:cubicBezTo>
                  <a:cubicBezTo>
                    <a:pt x="24808" y="8292"/>
                    <a:pt x="24942" y="5872"/>
                    <a:pt x="24875" y="3452"/>
                  </a:cubicBezTo>
                  <a:cubicBezTo>
                    <a:pt x="24875" y="2780"/>
                    <a:pt x="24740" y="2107"/>
                    <a:pt x="24740" y="1435"/>
                  </a:cubicBezTo>
                  <a:cubicBezTo>
                    <a:pt x="24656" y="467"/>
                    <a:pt x="24493" y="0"/>
                    <a:pt x="2405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7" name="Google Shape;15297;p17"/>
            <p:cNvSpPr/>
            <p:nvPr/>
          </p:nvSpPr>
          <p:spPr>
            <a:xfrm>
              <a:off x="4168825" y="2278475"/>
              <a:ext cx="2048800" cy="874300"/>
            </a:xfrm>
            <a:custGeom>
              <a:avLst/>
              <a:gdLst/>
              <a:ahLst/>
              <a:cxnLst/>
              <a:rect l="l" t="t" r="r" b="b"/>
              <a:pathLst>
                <a:path w="81952" h="34972" extrusionOk="0">
                  <a:moveTo>
                    <a:pt x="80405" y="1"/>
                  </a:moveTo>
                  <a:cubicBezTo>
                    <a:pt x="77985" y="270"/>
                    <a:pt x="75632" y="740"/>
                    <a:pt x="73346" y="1480"/>
                  </a:cubicBezTo>
                  <a:cubicBezTo>
                    <a:pt x="72627" y="1646"/>
                    <a:pt x="71908" y="1766"/>
                    <a:pt x="71151" y="1766"/>
                  </a:cubicBezTo>
                  <a:cubicBezTo>
                    <a:pt x="70988" y="1766"/>
                    <a:pt x="70823" y="1761"/>
                    <a:pt x="70657" y="1749"/>
                  </a:cubicBezTo>
                  <a:cubicBezTo>
                    <a:pt x="70388" y="1816"/>
                    <a:pt x="70052" y="1816"/>
                    <a:pt x="69783" y="1951"/>
                  </a:cubicBezTo>
                  <a:cubicBezTo>
                    <a:pt x="69312" y="2085"/>
                    <a:pt x="68774" y="2152"/>
                    <a:pt x="68304" y="2152"/>
                  </a:cubicBezTo>
                  <a:lnTo>
                    <a:pt x="67363" y="2152"/>
                  </a:lnTo>
                  <a:cubicBezTo>
                    <a:pt x="65346" y="2556"/>
                    <a:pt x="63262" y="2892"/>
                    <a:pt x="61178" y="3093"/>
                  </a:cubicBezTo>
                  <a:cubicBezTo>
                    <a:pt x="58892" y="3430"/>
                    <a:pt x="56606" y="3698"/>
                    <a:pt x="54320" y="3833"/>
                  </a:cubicBezTo>
                  <a:cubicBezTo>
                    <a:pt x="53715" y="4035"/>
                    <a:pt x="53110" y="4102"/>
                    <a:pt x="52505" y="4102"/>
                  </a:cubicBezTo>
                  <a:lnTo>
                    <a:pt x="47665" y="4102"/>
                  </a:lnTo>
                  <a:cubicBezTo>
                    <a:pt x="47308" y="4139"/>
                    <a:pt x="46951" y="4156"/>
                    <a:pt x="46595" y="4156"/>
                  </a:cubicBezTo>
                  <a:cubicBezTo>
                    <a:pt x="45674" y="4156"/>
                    <a:pt x="44753" y="4046"/>
                    <a:pt x="43833" y="3900"/>
                  </a:cubicBezTo>
                  <a:cubicBezTo>
                    <a:pt x="43295" y="3766"/>
                    <a:pt x="42757" y="3698"/>
                    <a:pt x="42152" y="3698"/>
                  </a:cubicBezTo>
                  <a:cubicBezTo>
                    <a:pt x="40001" y="3228"/>
                    <a:pt x="37782" y="3430"/>
                    <a:pt x="35564" y="3161"/>
                  </a:cubicBezTo>
                  <a:cubicBezTo>
                    <a:pt x="33950" y="2690"/>
                    <a:pt x="32270" y="3026"/>
                    <a:pt x="30589" y="2690"/>
                  </a:cubicBezTo>
                  <a:cubicBezTo>
                    <a:pt x="30454" y="2623"/>
                    <a:pt x="30186" y="2623"/>
                    <a:pt x="29984" y="2556"/>
                  </a:cubicBezTo>
                  <a:cubicBezTo>
                    <a:pt x="28572" y="2219"/>
                    <a:pt x="27160" y="2219"/>
                    <a:pt x="25748" y="1883"/>
                  </a:cubicBezTo>
                  <a:cubicBezTo>
                    <a:pt x="25345" y="1816"/>
                    <a:pt x="24875" y="1749"/>
                    <a:pt x="24471" y="1749"/>
                  </a:cubicBezTo>
                  <a:cubicBezTo>
                    <a:pt x="23362" y="1749"/>
                    <a:pt x="22236" y="1547"/>
                    <a:pt x="21135" y="1547"/>
                  </a:cubicBezTo>
                  <a:cubicBezTo>
                    <a:pt x="20034" y="1547"/>
                    <a:pt x="18958" y="1749"/>
                    <a:pt x="17950" y="2556"/>
                  </a:cubicBezTo>
                  <a:cubicBezTo>
                    <a:pt x="17816" y="2690"/>
                    <a:pt x="17681" y="2825"/>
                    <a:pt x="17547" y="2959"/>
                  </a:cubicBezTo>
                  <a:cubicBezTo>
                    <a:pt x="17547" y="3362"/>
                    <a:pt x="17816" y="3766"/>
                    <a:pt x="17211" y="3967"/>
                  </a:cubicBezTo>
                  <a:cubicBezTo>
                    <a:pt x="15664" y="4438"/>
                    <a:pt x="14656" y="5715"/>
                    <a:pt x="13379" y="6522"/>
                  </a:cubicBezTo>
                  <a:cubicBezTo>
                    <a:pt x="13144" y="6630"/>
                    <a:pt x="12889" y="6661"/>
                    <a:pt x="12633" y="6661"/>
                  </a:cubicBezTo>
                  <a:cubicBezTo>
                    <a:pt x="12297" y="6661"/>
                    <a:pt x="11957" y="6609"/>
                    <a:pt x="11651" y="6609"/>
                  </a:cubicBezTo>
                  <a:cubicBezTo>
                    <a:pt x="11320" y="6609"/>
                    <a:pt x="11028" y="6670"/>
                    <a:pt x="10824" y="6925"/>
                  </a:cubicBezTo>
                  <a:cubicBezTo>
                    <a:pt x="9883" y="8203"/>
                    <a:pt x="8471" y="8270"/>
                    <a:pt x="7194" y="8606"/>
                  </a:cubicBezTo>
                  <a:cubicBezTo>
                    <a:pt x="7395" y="10354"/>
                    <a:pt x="5849" y="10623"/>
                    <a:pt x="4908" y="11362"/>
                  </a:cubicBezTo>
                  <a:cubicBezTo>
                    <a:pt x="4773" y="11497"/>
                    <a:pt x="4639" y="11631"/>
                    <a:pt x="4572" y="11766"/>
                  </a:cubicBezTo>
                  <a:cubicBezTo>
                    <a:pt x="3698" y="12573"/>
                    <a:pt x="2958" y="13581"/>
                    <a:pt x="1748" y="13984"/>
                  </a:cubicBezTo>
                  <a:cubicBezTo>
                    <a:pt x="1345" y="14052"/>
                    <a:pt x="941" y="14186"/>
                    <a:pt x="941" y="14724"/>
                  </a:cubicBezTo>
                  <a:cubicBezTo>
                    <a:pt x="941" y="15262"/>
                    <a:pt x="1345" y="15531"/>
                    <a:pt x="1748" y="15732"/>
                  </a:cubicBezTo>
                  <a:cubicBezTo>
                    <a:pt x="2051" y="15800"/>
                    <a:pt x="2353" y="15833"/>
                    <a:pt x="2656" y="15833"/>
                  </a:cubicBezTo>
                  <a:cubicBezTo>
                    <a:pt x="2958" y="15833"/>
                    <a:pt x="3261" y="15800"/>
                    <a:pt x="3563" y="15732"/>
                  </a:cubicBezTo>
                  <a:cubicBezTo>
                    <a:pt x="3698" y="15732"/>
                    <a:pt x="3765" y="15665"/>
                    <a:pt x="3698" y="15598"/>
                  </a:cubicBezTo>
                  <a:cubicBezTo>
                    <a:pt x="3662" y="15545"/>
                    <a:pt x="3664" y="15524"/>
                    <a:pt x="3681" y="15524"/>
                  </a:cubicBezTo>
                  <a:cubicBezTo>
                    <a:pt x="3729" y="15524"/>
                    <a:pt x="3896" y="15683"/>
                    <a:pt x="3698" y="15732"/>
                  </a:cubicBezTo>
                  <a:cubicBezTo>
                    <a:pt x="2958" y="15867"/>
                    <a:pt x="2151" y="15867"/>
                    <a:pt x="1412" y="16068"/>
                  </a:cubicBezTo>
                  <a:cubicBezTo>
                    <a:pt x="807" y="16270"/>
                    <a:pt x="0" y="16472"/>
                    <a:pt x="135" y="17279"/>
                  </a:cubicBezTo>
                  <a:cubicBezTo>
                    <a:pt x="271" y="17870"/>
                    <a:pt x="685" y="18031"/>
                    <a:pt x="1147" y="18031"/>
                  </a:cubicBezTo>
                  <a:cubicBezTo>
                    <a:pt x="1367" y="18031"/>
                    <a:pt x="1598" y="17994"/>
                    <a:pt x="1815" y="17951"/>
                  </a:cubicBezTo>
                  <a:cubicBezTo>
                    <a:pt x="2573" y="17843"/>
                    <a:pt x="3243" y="17473"/>
                    <a:pt x="4002" y="17473"/>
                  </a:cubicBezTo>
                  <a:cubicBezTo>
                    <a:pt x="4186" y="17473"/>
                    <a:pt x="4375" y="17495"/>
                    <a:pt x="4572" y="17547"/>
                  </a:cubicBezTo>
                  <a:cubicBezTo>
                    <a:pt x="4773" y="17547"/>
                    <a:pt x="4975" y="17547"/>
                    <a:pt x="5109" y="17480"/>
                  </a:cubicBezTo>
                  <a:cubicBezTo>
                    <a:pt x="5244" y="17447"/>
                    <a:pt x="5383" y="17430"/>
                    <a:pt x="5520" y="17430"/>
                  </a:cubicBezTo>
                  <a:cubicBezTo>
                    <a:pt x="5933" y="17430"/>
                    <a:pt x="6336" y="17581"/>
                    <a:pt x="6589" y="17884"/>
                  </a:cubicBezTo>
                  <a:cubicBezTo>
                    <a:pt x="7328" y="18489"/>
                    <a:pt x="8202" y="18825"/>
                    <a:pt x="9143" y="19026"/>
                  </a:cubicBezTo>
                  <a:cubicBezTo>
                    <a:pt x="9254" y="18934"/>
                    <a:pt x="9350" y="18897"/>
                    <a:pt x="9436" y="18897"/>
                  </a:cubicBezTo>
                  <a:cubicBezTo>
                    <a:pt x="9663" y="18897"/>
                    <a:pt x="9822" y="19149"/>
                    <a:pt x="10017" y="19295"/>
                  </a:cubicBezTo>
                  <a:cubicBezTo>
                    <a:pt x="10219" y="19295"/>
                    <a:pt x="10353" y="19430"/>
                    <a:pt x="10488" y="19430"/>
                  </a:cubicBezTo>
                  <a:cubicBezTo>
                    <a:pt x="11026" y="20102"/>
                    <a:pt x="11900" y="20237"/>
                    <a:pt x="12437" y="21043"/>
                  </a:cubicBezTo>
                  <a:cubicBezTo>
                    <a:pt x="13513" y="22657"/>
                    <a:pt x="12034" y="25010"/>
                    <a:pt x="14051" y="26220"/>
                  </a:cubicBezTo>
                  <a:cubicBezTo>
                    <a:pt x="14051" y="26220"/>
                    <a:pt x="13984" y="26489"/>
                    <a:pt x="13916" y="26623"/>
                  </a:cubicBezTo>
                  <a:cubicBezTo>
                    <a:pt x="13580" y="27363"/>
                    <a:pt x="13513" y="28102"/>
                    <a:pt x="14521" y="28304"/>
                  </a:cubicBezTo>
                  <a:cubicBezTo>
                    <a:pt x="14663" y="28351"/>
                    <a:pt x="14807" y="28374"/>
                    <a:pt x="14948" y="28374"/>
                  </a:cubicBezTo>
                  <a:cubicBezTo>
                    <a:pt x="15612" y="28374"/>
                    <a:pt x="16226" y="27882"/>
                    <a:pt x="16337" y="27161"/>
                  </a:cubicBezTo>
                  <a:cubicBezTo>
                    <a:pt x="16740" y="26085"/>
                    <a:pt x="16807" y="24943"/>
                    <a:pt x="16605" y="23800"/>
                  </a:cubicBezTo>
                  <a:cubicBezTo>
                    <a:pt x="16337" y="22926"/>
                    <a:pt x="16673" y="21985"/>
                    <a:pt x="17479" y="21581"/>
                  </a:cubicBezTo>
                  <a:cubicBezTo>
                    <a:pt x="18219" y="21043"/>
                    <a:pt x="18622" y="20102"/>
                    <a:pt x="19631" y="19900"/>
                  </a:cubicBezTo>
                  <a:cubicBezTo>
                    <a:pt x="21637" y="19190"/>
                    <a:pt x="23668" y="18480"/>
                    <a:pt x="25742" y="18480"/>
                  </a:cubicBezTo>
                  <a:cubicBezTo>
                    <a:pt x="27005" y="18480"/>
                    <a:pt x="28283" y="18743"/>
                    <a:pt x="29580" y="19430"/>
                  </a:cubicBezTo>
                  <a:cubicBezTo>
                    <a:pt x="30253" y="19766"/>
                    <a:pt x="30791" y="20304"/>
                    <a:pt x="31059" y="20976"/>
                  </a:cubicBezTo>
                  <a:cubicBezTo>
                    <a:pt x="32471" y="23127"/>
                    <a:pt x="31665" y="25144"/>
                    <a:pt x="30925" y="27228"/>
                  </a:cubicBezTo>
                  <a:cubicBezTo>
                    <a:pt x="30723" y="27699"/>
                    <a:pt x="30522" y="28169"/>
                    <a:pt x="30387" y="28640"/>
                  </a:cubicBezTo>
                  <a:cubicBezTo>
                    <a:pt x="30422" y="28692"/>
                    <a:pt x="30443" y="28708"/>
                    <a:pt x="30456" y="28708"/>
                  </a:cubicBezTo>
                  <a:cubicBezTo>
                    <a:pt x="30456" y="28708"/>
                    <a:pt x="30456" y="28708"/>
                    <a:pt x="30456" y="28708"/>
                  </a:cubicBezTo>
                  <a:lnTo>
                    <a:pt x="30456" y="28708"/>
                  </a:lnTo>
                  <a:cubicBezTo>
                    <a:pt x="30455" y="28725"/>
                    <a:pt x="30454" y="28746"/>
                    <a:pt x="30454" y="28775"/>
                  </a:cubicBezTo>
                  <a:cubicBezTo>
                    <a:pt x="30454" y="28707"/>
                    <a:pt x="30387" y="28707"/>
                    <a:pt x="30320" y="28640"/>
                  </a:cubicBezTo>
                  <a:cubicBezTo>
                    <a:pt x="30205" y="28629"/>
                    <a:pt x="30087" y="28623"/>
                    <a:pt x="29969" y="28623"/>
                  </a:cubicBezTo>
                  <a:cubicBezTo>
                    <a:pt x="29398" y="28623"/>
                    <a:pt x="28804" y="28753"/>
                    <a:pt x="28303" y="28976"/>
                  </a:cubicBezTo>
                  <a:cubicBezTo>
                    <a:pt x="28101" y="29111"/>
                    <a:pt x="28034" y="29245"/>
                    <a:pt x="27967" y="29447"/>
                  </a:cubicBezTo>
                  <a:cubicBezTo>
                    <a:pt x="27967" y="29649"/>
                    <a:pt x="28034" y="29783"/>
                    <a:pt x="28101" y="29917"/>
                  </a:cubicBezTo>
                  <a:cubicBezTo>
                    <a:pt x="28438" y="30926"/>
                    <a:pt x="30186" y="30993"/>
                    <a:pt x="30118" y="31464"/>
                  </a:cubicBezTo>
                  <a:cubicBezTo>
                    <a:pt x="29917" y="33010"/>
                    <a:pt x="31328" y="33413"/>
                    <a:pt x="31799" y="34489"/>
                  </a:cubicBezTo>
                  <a:cubicBezTo>
                    <a:pt x="31933" y="34623"/>
                    <a:pt x="32068" y="34758"/>
                    <a:pt x="32202" y="34825"/>
                  </a:cubicBezTo>
                  <a:cubicBezTo>
                    <a:pt x="32382" y="34925"/>
                    <a:pt x="32574" y="34972"/>
                    <a:pt x="32760" y="34972"/>
                  </a:cubicBezTo>
                  <a:cubicBezTo>
                    <a:pt x="33200" y="34972"/>
                    <a:pt x="33607" y="34712"/>
                    <a:pt x="33749" y="34287"/>
                  </a:cubicBezTo>
                  <a:cubicBezTo>
                    <a:pt x="34322" y="33304"/>
                    <a:pt x="34920" y="32820"/>
                    <a:pt x="35681" y="32820"/>
                  </a:cubicBezTo>
                  <a:cubicBezTo>
                    <a:pt x="36168" y="32820"/>
                    <a:pt x="36722" y="33019"/>
                    <a:pt x="37379" y="33413"/>
                  </a:cubicBezTo>
                  <a:cubicBezTo>
                    <a:pt x="37694" y="33596"/>
                    <a:pt x="37993" y="33680"/>
                    <a:pt x="38264" y="33680"/>
                  </a:cubicBezTo>
                  <a:cubicBezTo>
                    <a:pt x="39089" y="33680"/>
                    <a:pt x="39648" y="32897"/>
                    <a:pt x="39597" y="31733"/>
                  </a:cubicBezTo>
                  <a:cubicBezTo>
                    <a:pt x="39597" y="31262"/>
                    <a:pt x="39329" y="30859"/>
                    <a:pt x="39463" y="30254"/>
                  </a:cubicBezTo>
                  <a:cubicBezTo>
                    <a:pt x="39591" y="30144"/>
                    <a:pt x="39770" y="30119"/>
                    <a:pt x="39964" y="30119"/>
                  </a:cubicBezTo>
                  <a:cubicBezTo>
                    <a:pt x="40126" y="30119"/>
                    <a:pt x="40299" y="30136"/>
                    <a:pt x="40463" y="30136"/>
                  </a:cubicBezTo>
                  <a:cubicBezTo>
                    <a:pt x="40824" y="30136"/>
                    <a:pt x="41144" y="30052"/>
                    <a:pt x="41211" y="29514"/>
                  </a:cubicBezTo>
                  <a:cubicBezTo>
                    <a:pt x="41345" y="28438"/>
                    <a:pt x="42152" y="27766"/>
                    <a:pt x="42354" y="26758"/>
                  </a:cubicBezTo>
                  <a:cubicBezTo>
                    <a:pt x="41816" y="25413"/>
                    <a:pt x="40337" y="25548"/>
                    <a:pt x="39329" y="24875"/>
                  </a:cubicBezTo>
                  <a:cubicBezTo>
                    <a:pt x="38387" y="23800"/>
                    <a:pt x="38791" y="22657"/>
                    <a:pt x="39329" y="21514"/>
                  </a:cubicBezTo>
                  <a:cubicBezTo>
                    <a:pt x="39530" y="21043"/>
                    <a:pt x="39934" y="20573"/>
                    <a:pt x="40404" y="20371"/>
                  </a:cubicBezTo>
                  <a:cubicBezTo>
                    <a:pt x="42287" y="18825"/>
                    <a:pt x="44236" y="17346"/>
                    <a:pt x="46320" y="16068"/>
                  </a:cubicBezTo>
                  <a:cubicBezTo>
                    <a:pt x="46656" y="15867"/>
                    <a:pt x="47060" y="15732"/>
                    <a:pt x="47463" y="15732"/>
                  </a:cubicBezTo>
                  <a:cubicBezTo>
                    <a:pt x="51295" y="15262"/>
                    <a:pt x="55127" y="14993"/>
                    <a:pt x="59026" y="14858"/>
                  </a:cubicBezTo>
                  <a:cubicBezTo>
                    <a:pt x="64405" y="14589"/>
                    <a:pt x="69917" y="14657"/>
                    <a:pt x="75363" y="14388"/>
                  </a:cubicBezTo>
                  <a:cubicBezTo>
                    <a:pt x="76169" y="14388"/>
                    <a:pt x="76909" y="13850"/>
                    <a:pt x="77178" y="13110"/>
                  </a:cubicBezTo>
                  <a:cubicBezTo>
                    <a:pt x="77581" y="11631"/>
                    <a:pt x="78119" y="10152"/>
                    <a:pt x="78590" y="8741"/>
                  </a:cubicBezTo>
                  <a:cubicBezTo>
                    <a:pt x="79127" y="6522"/>
                    <a:pt x="80001" y="4371"/>
                    <a:pt x="81077" y="2354"/>
                  </a:cubicBezTo>
                  <a:cubicBezTo>
                    <a:pt x="81615" y="1413"/>
                    <a:pt x="81951" y="404"/>
                    <a:pt x="80405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8" name="Google Shape;15298;p17"/>
            <p:cNvSpPr/>
            <p:nvPr/>
          </p:nvSpPr>
          <p:spPr>
            <a:xfrm>
              <a:off x="1148600" y="2008375"/>
              <a:ext cx="1116000" cy="1695050"/>
            </a:xfrm>
            <a:custGeom>
              <a:avLst/>
              <a:gdLst/>
              <a:ahLst/>
              <a:cxnLst/>
              <a:rect l="l" t="t" r="r" b="b"/>
              <a:pathLst>
                <a:path w="44640" h="67802" extrusionOk="0">
                  <a:moveTo>
                    <a:pt x="7222" y="1"/>
                  </a:moveTo>
                  <a:cubicBezTo>
                    <a:pt x="6464" y="1"/>
                    <a:pt x="6291" y="1111"/>
                    <a:pt x="5648" y="1326"/>
                  </a:cubicBezTo>
                  <a:cubicBezTo>
                    <a:pt x="5177" y="1729"/>
                    <a:pt x="5110" y="2401"/>
                    <a:pt x="4841" y="2939"/>
                  </a:cubicBezTo>
                  <a:cubicBezTo>
                    <a:pt x="3967" y="5091"/>
                    <a:pt x="3900" y="7511"/>
                    <a:pt x="2488" y="9460"/>
                  </a:cubicBezTo>
                  <a:cubicBezTo>
                    <a:pt x="2286" y="9864"/>
                    <a:pt x="2219" y="10200"/>
                    <a:pt x="2152" y="10603"/>
                  </a:cubicBezTo>
                  <a:cubicBezTo>
                    <a:pt x="1681" y="12553"/>
                    <a:pt x="1345" y="14502"/>
                    <a:pt x="1076" y="16452"/>
                  </a:cubicBezTo>
                  <a:cubicBezTo>
                    <a:pt x="404" y="20486"/>
                    <a:pt x="68" y="24587"/>
                    <a:pt x="1" y="28688"/>
                  </a:cubicBezTo>
                  <a:cubicBezTo>
                    <a:pt x="1" y="31780"/>
                    <a:pt x="538" y="34805"/>
                    <a:pt x="1614" y="37696"/>
                  </a:cubicBezTo>
                  <a:cubicBezTo>
                    <a:pt x="2555" y="38772"/>
                    <a:pt x="2152" y="40721"/>
                    <a:pt x="3833" y="41326"/>
                  </a:cubicBezTo>
                  <a:cubicBezTo>
                    <a:pt x="4090" y="41216"/>
                    <a:pt x="4347" y="41046"/>
                    <a:pt x="4583" y="41046"/>
                  </a:cubicBezTo>
                  <a:cubicBezTo>
                    <a:pt x="4764" y="41046"/>
                    <a:pt x="4932" y="41146"/>
                    <a:pt x="5077" y="41453"/>
                  </a:cubicBezTo>
                  <a:lnTo>
                    <a:pt x="5077" y="41453"/>
                  </a:lnTo>
                  <a:cubicBezTo>
                    <a:pt x="4856" y="41300"/>
                    <a:pt x="4613" y="41207"/>
                    <a:pt x="4384" y="41207"/>
                  </a:cubicBezTo>
                  <a:cubicBezTo>
                    <a:pt x="4286" y="41207"/>
                    <a:pt x="4192" y="41223"/>
                    <a:pt x="4101" y="41259"/>
                  </a:cubicBezTo>
                  <a:cubicBezTo>
                    <a:pt x="3698" y="41461"/>
                    <a:pt x="3429" y="41663"/>
                    <a:pt x="3564" y="42133"/>
                  </a:cubicBezTo>
                  <a:cubicBezTo>
                    <a:pt x="5177" y="43545"/>
                    <a:pt x="5177" y="45831"/>
                    <a:pt x="6454" y="47377"/>
                  </a:cubicBezTo>
                  <a:cubicBezTo>
                    <a:pt x="6387" y="47511"/>
                    <a:pt x="6454" y="47646"/>
                    <a:pt x="6522" y="47713"/>
                  </a:cubicBezTo>
                  <a:cubicBezTo>
                    <a:pt x="6925" y="47982"/>
                    <a:pt x="7463" y="48117"/>
                    <a:pt x="7463" y="48722"/>
                  </a:cubicBezTo>
                  <a:cubicBezTo>
                    <a:pt x="7530" y="48923"/>
                    <a:pt x="7597" y="49058"/>
                    <a:pt x="7665" y="49192"/>
                  </a:cubicBezTo>
                  <a:cubicBezTo>
                    <a:pt x="8001" y="49461"/>
                    <a:pt x="8270" y="49797"/>
                    <a:pt x="8471" y="50201"/>
                  </a:cubicBezTo>
                  <a:cubicBezTo>
                    <a:pt x="9547" y="52150"/>
                    <a:pt x="11160" y="53696"/>
                    <a:pt x="12505" y="55444"/>
                  </a:cubicBezTo>
                  <a:cubicBezTo>
                    <a:pt x="12774" y="55982"/>
                    <a:pt x="13312" y="56251"/>
                    <a:pt x="13715" y="56587"/>
                  </a:cubicBezTo>
                  <a:cubicBezTo>
                    <a:pt x="14522" y="57192"/>
                    <a:pt x="15194" y="57865"/>
                    <a:pt x="15799" y="58604"/>
                  </a:cubicBezTo>
                  <a:cubicBezTo>
                    <a:pt x="17278" y="60621"/>
                    <a:pt x="19497" y="61831"/>
                    <a:pt x="21446" y="63243"/>
                  </a:cubicBezTo>
                  <a:cubicBezTo>
                    <a:pt x="24606" y="65529"/>
                    <a:pt x="28438" y="66470"/>
                    <a:pt x="32136" y="67545"/>
                  </a:cubicBezTo>
                  <a:cubicBezTo>
                    <a:pt x="32422" y="67729"/>
                    <a:pt x="32689" y="67801"/>
                    <a:pt x="32941" y="67801"/>
                  </a:cubicBezTo>
                  <a:cubicBezTo>
                    <a:pt x="33520" y="67801"/>
                    <a:pt x="34020" y="67423"/>
                    <a:pt x="34488" y="67142"/>
                  </a:cubicBezTo>
                  <a:cubicBezTo>
                    <a:pt x="37312" y="65596"/>
                    <a:pt x="40001" y="63781"/>
                    <a:pt x="42959" y="62571"/>
                  </a:cubicBezTo>
                  <a:cubicBezTo>
                    <a:pt x="43631" y="62167"/>
                    <a:pt x="44640" y="61966"/>
                    <a:pt x="44505" y="61024"/>
                  </a:cubicBezTo>
                  <a:cubicBezTo>
                    <a:pt x="44438" y="60083"/>
                    <a:pt x="43363" y="60016"/>
                    <a:pt x="42690" y="59814"/>
                  </a:cubicBezTo>
                  <a:cubicBezTo>
                    <a:pt x="41682" y="59411"/>
                    <a:pt x="40741" y="58940"/>
                    <a:pt x="39867" y="58402"/>
                  </a:cubicBezTo>
                  <a:cubicBezTo>
                    <a:pt x="36774" y="56251"/>
                    <a:pt x="33413" y="54570"/>
                    <a:pt x="30589" y="52083"/>
                  </a:cubicBezTo>
                  <a:cubicBezTo>
                    <a:pt x="27295" y="48251"/>
                    <a:pt x="23665" y="44688"/>
                    <a:pt x="21110" y="40318"/>
                  </a:cubicBezTo>
                  <a:cubicBezTo>
                    <a:pt x="20908" y="40049"/>
                    <a:pt x="20707" y="39780"/>
                    <a:pt x="20572" y="39444"/>
                  </a:cubicBezTo>
                  <a:cubicBezTo>
                    <a:pt x="20505" y="39310"/>
                    <a:pt x="20438" y="39242"/>
                    <a:pt x="20303" y="39041"/>
                  </a:cubicBezTo>
                  <a:cubicBezTo>
                    <a:pt x="20236" y="38839"/>
                    <a:pt x="20102" y="38637"/>
                    <a:pt x="20034" y="38436"/>
                  </a:cubicBezTo>
                  <a:cubicBezTo>
                    <a:pt x="19967" y="38301"/>
                    <a:pt x="19900" y="38167"/>
                    <a:pt x="19833" y="37965"/>
                  </a:cubicBezTo>
                  <a:cubicBezTo>
                    <a:pt x="19564" y="37427"/>
                    <a:pt x="19362" y="36889"/>
                    <a:pt x="19228" y="36284"/>
                  </a:cubicBezTo>
                  <a:cubicBezTo>
                    <a:pt x="17614" y="31915"/>
                    <a:pt x="15261" y="27881"/>
                    <a:pt x="13715" y="23511"/>
                  </a:cubicBezTo>
                  <a:cubicBezTo>
                    <a:pt x="13513" y="23175"/>
                    <a:pt x="13446" y="22772"/>
                    <a:pt x="13379" y="22368"/>
                  </a:cubicBezTo>
                  <a:cubicBezTo>
                    <a:pt x="11295" y="16654"/>
                    <a:pt x="9211" y="10939"/>
                    <a:pt x="8740" y="4754"/>
                  </a:cubicBezTo>
                  <a:cubicBezTo>
                    <a:pt x="8673" y="3208"/>
                    <a:pt x="8404" y="1729"/>
                    <a:pt x="7933" y="250"/>
                  </a:cubicBezTo>
                  <a:cubicBezTo>
                    <a:pt x="7647" y="73"/>
                    <a:pt x="7416" y="1"/>
                    <a:pt x="722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9" name="Google Shape;15299;p17"/>
            <p:cNvSpPr/>
            <p:nvPr/>
          </p:nvSpPr>
          <p:spPr>
            <a:xfrm>
              <a:off x="2264575" y="3365900"/>
              <a:ext cx="1149625" cy="1793300"/>
            </a:xfrm>
            <a:custGeom>
              <a:avLst/>
              <a:gdLst/>
              <a:ahLst/>
              <a:cxnLst/>
              <a:rect l="l" t="t" r="r" b="b"/>
              <a:pathLst>
                <a:path w="45985" h="71732" extrusionOk="0">
                  <a:moveTo>
                    <a:pt x="20304" y="1"/>
                  </a:moveTo>
                  <a:cubicBezTo>
                    <a:pt x="19766" y="1"/>
                    <a:pt x="19295" y="135"/>
                    <a:pt x="18825" y="471"/>
                  </a:cubicBezTo>
                  <a:cubicBezTo>
                    <a:pt x="15598" y="2085"/>
                    <a:pt x="12438" y="3765"/>
                    <a:pt x="9346" y="5513"/>
                  </a:cubicBezTo>
                  <a:cubicBezTo>
                    <a:pt x="7665" y="6454"/>
                    <a:pt x="5917" y="7328"/>
                    <a:pt x="4102" y="8068"/>
                  </a:cubicBezTo>
                  <a:cubicBezTo>
                    <a:pt x="3900" y="8270"/>
                    <a:pt x="3698" y="8538"/>
                    <a:pt x="3497" y="8807"/>
                  </a:cubicBezTo>
                  <a:cubicBezTo>
                    <a:pt x="3430" y="8942"/>
                    <a:pt x="3295" y="9144"/>
                    <a:pt x="3228" y="9345"/>
                  </a:cubicBezTo>
                  <a:cubicBezTo>
                    <a:pt x="1413" y="14925"/>
                    <a:pt x="1" y="20572"/>
                    <a:pt x="404" y="26421"/>
                  </a:cubicBezTo>
                  <a:cubicBezTo>
                    <a:pt x="472" y="27362"/>
                    <a:pt x="404" y="28304"/>
                    <a:pt x="270" y="29245"/>
                  </a:cubicBezTo>
                  <a:cubicBezTo>
                    <a:pt x="203" y="31665"/>
                    <a:pt x="539" y="34018"/>
                    <a:pt x="1413" y="36236"/>
                  </a:cubicBezTo>
                  <a:cubicBezTo>
                    <a:pt x="1816" y="37447"/>
                    <a:pt x="1749" y="38657"/>
                    <a:pt x="2219" y="39800"/>
                  </a:cubicBezTo>
                  <a:cubicBezTo>
                    <a:pt x="2623" y="41077"/>
                    <a:pt x="2959" y="42354"/>
                    <a:pt x="3362" y="43632"/>
                  </a:cubicBezTo>
                  <a:cubicBezTo>
                    <a:pt x="4438" y="48472"/>
                    <a:pt x="6656" y="52909"/>
                    <a:pt x="8808" y="57346"/>
                  </a:cubicBezTo>
                  <a:cubicBezTo>
                    <a:pt x="9615" y="59161"/>
                    <a:pt x="10623" y="60842"/>
                    <a:pt x="11967" y="62388"/>
                  </a:cubicBezTo>
                  <a:cubicBezTo>
                    <a:pt x="15463" y="64271"/>
                    <a:pt x="18825" y="66556"/>
                    <a:pt x="22590" y="67901"/>
                  </a:cubicBezTo>
                  <a:cubicBezTo>
                    <a:pt x="22975" y="68045"/>
                    <a:pt x="23291" y="68328"/>
                    <a:pt x="23687" y="68328"/>
                  </a:cubicBezTo>
                  <a:cubicBezTo>
                    <a:pt x="23844" y="68328"/>
                    <a:pt x="24013" y="68284"/>
                    <a:pt x="24203" y="68170"/>
                  </a:cubicBezTo>
                  <a:cubicBezTo>
                    <a:pt x="23262" y="66892"/>
                    <a:pt x="22186" y="65682"/>
                    <a:pt x="21379" y="64338"/>
                  </a:cubicBezTo>
                  <a:cubicBezTo>
                    <a:pt x="19295" y="61245"/>
                    <a:pt x="17413" y="58153"/>
                    <a:pt x="15732" y="54859"/>
                  </a:cubicBezTo>
                  <a:cubicBezTo>
                    <a:pt x="14791" y="53312"/>
                    <a:pt x="14052" y="51699"/>
                    <a:pt x="13447" y="49951"/>
                  </a:cubicBezTo>
                  <a:cubicBezTo>
                    <a:pt x="13312" y="49682"/>
                    <a:pt x="13379" y="49279"/>
                    <a:pt x="12976" y="49144"/>
                  </a:cubicBezTo>
                  <a:cubicBezTo>
                    <a:pt x="12841" y="48875"/>
                    <a:pt x="12909" y="48472"/>
                    <a:pt x="12573" y="48270"/>
                  </a:cubicBezTo>
                  <a:cubicBezTo>
                    <a:pt x="12304" y="47598"/>
                    <a:pt x="12438" y="46791"/>
                    <a:pt x="11766" y="46253"/>
                  </a:cubicBezTo>
                  <a:cubicBezTo>
                    <a:pt x="10892" y="43699"/>
                    <a:pt x="10152" y="41077"/>
                    <a:pt x="9077" y="38522"/>
                  </a:cubicBezTo>
                  <a:cubicBezTo>
                    <a:pt x="8673" y="35564"/>
                    <a:pt x="8001" y="32606"/>
                    <a:pt x="6993" y="29715"/>
                  </a:cubicBezTo>
                  <a:cubicBezTo>
                    <a:pt x="6993" y="29043"/>
                    <a:pt x="6925" y="28371"/>
                    <a:pt x="6925" y="27698"/>
                  </a:cubicBezTo>
                  <a:cubicBezTo>
                    <a:pt x="6993" y="26152"/>
                    <a:pt x="7396" y="24673"/>
                    <a:pt x="9009" y="24001"/>
                  </a:cubicBezTo>
                  <a:cubicBezTo>
                    <a:pt x="9823" y="23625"/>
                    <a:pt x="10651" y="23366"/>
                    <a:pt x="11460" y="23366"/>
                  </a:cubicBezTo>
                  <a:cubicBezTo>
                    <a:pt x="12389" y="23366"/>
                    <a:pt x="13292" y="23708"/>
                    <a:pt x="14119" y="24606"/>
                  </a:cubicBezTo>
                  <a:cubicBezTo>
                    <a:pt x="15665" y="26085"/>
                    <a:pt x="16942" y="27766"/>
                    <a:pt x="17816" y="29715"/>
                  </a:cubicBezTo>
                  <a:cubicBezTo>
                    <a:pt x="18018" y="30589"/>
                    <a:pt x="18489" y="31463"/>
                    <a:pt x="19094" y="32136"/>
                  </a:cubicBezTo>
                  <a:cubicBezTo>
                    <a:pt x="19564" y="33346"/>
                    <a:pt x="20035" y="34556"/>
                    <a:pt x="20707" y="35766"/>
                  </a:cubicBezTo>
                  <a:lnTo>
                    <a:pt x="21110" y="36573"/>
                  </a:lnTo>
                  <a:cubicBezTo>
                    <a:pt x="21178" y="37312"/>
                    <a:pt x="21245" y="38052"/>
                    <a:pt x="21447" y="38858"/>
                  </a:cubicBezTo>
                  <a:cubicBezTo>
                    <a:pt x="21984" y="40539"/>
                    <a:pt x="22388" y="42354"/>
                    <a:pt x="23531" y="43766"/>
                  </a:cubicBezTo>
                  <a:cubicBezTo>
                    <a:pt x="23800" y="45245"/>
                    <a:pt x="23934" y="46791"/>
                    <a:pt x="25211" y="47867"/>
                  </a:cubicBezTo>
                  <a:cubicBezTo>
                    <a:pt x="25413" y="49548"/>
                    <a:pt x="25816" y="51161"/>
                    <a:pt x="26421" y="52775"/>
                  </a:cubicBezTo>
                  <a:cubicBezTo>
                    <a:pt x="27094" y="54119"/>
                    <a:pt x="27901" y="55396"/>
                    <a:pt x="28640" y="56741"/>
                  </a:cubicBezTo>
                  <a:cubicBezTo>
                    <a:pt x="28774" y="57481"/>
                    <a:pt x="29111" y="58220"/>
                    <a:pt x="29648" y="58758"/>
                  </a:cubicBezTo>
                  <a:cubicBezTo>
                    <a:pt x="31195" y="62657"/>
                    <a:pt x="33682" y="66086"/>
                    <a:pt x="36909" y="68842"/>
                  </a:cubicBezTo>
                  <a:cubicBezTo>
                    <a:pt x="37447" y="69044"/>
                    <a:pt x="37581" y="69582"/>
                    <a:pt x="37985" y="69985"/>
                  </a:cubicBezTo>
                  <a:cubicBezTo>
                    <a:pt x="38858" y="70858"/>
                    <a:pt x="39731" y="71732"/>
                    <a:pt x="41041" y="71732"/>
                  </a:cubicBezTo>
                  <a:cubicBezTo>
                    <a:pt x="41244" y="71732"/>
                    <a:pt x="41457" y="71711"/>
                    <a:pt x="41682" y="71666"/>
                  </a:cubicBezTo>
                  <a:cubicBezTo>
                    <a:pt x="43296" y="71598"/>
                    <a:pt x="44842" y="70926"/>
                    <a:pt x="45918" y="69716"/>
                  </a:cubicBezTo>
                  <a:cubicBezTo>
                    <a:pt x="45985" y="69514"/>
                    <a:pt x="45985" y="69380"/>
                    <a:pt x="45918" y="69178"/>
                  </a:cubicBezTo>
                  <a:cubicBezTo>
                    <a:pt x="45716" y="68909"/>
                    <a:pt x="45447" y="68708"/>
                    <a:pt x="45245" y="68439"/>
                  </a:cubicBezTo>
                  <a:cubicBezTo>
                    <a:pt x="45044" y="68170"/>
                    <a:pt x="44842" y="67968"/>
                    <a:pt x="44640" y="67699"/>
                  </a:cubicBezTo>
                  <a:cubicBezTo>
                    <a:pt x="44304" y="67363"/>
                    <a:pt x="43968" y="67027"/>
                    <a:pt x="43632" y="66624"/>
                  </a:cubicBezTo>
                  <a:cubicBezTo>
                    <a:pt x="43565" y="66556"/>
                    <a:pt x="43430" y="66422"/>
                    <a:pt x="43296" y="66287"/>
                  </a:cubicBezTo>
                  <a:cubicBezTo>
                    <a:pt x="42825" y="65817"/>
                    <a:pt x="42355" y="65346"/>
                    <a:pt x="42018" y="64741"/>
                  </a:cubicBezTo>
                  <a:cubicBezTo>
                    <a:pt x="41884" y="64539"/>
                    <a:pt x="41682" y="64338"/>
                    <a:pt x="41548" y="64136"/>
                  </a:cubicBezTo>
                  <a:cubicBezTo>
                    <a:pt x="41212" y="63733"/>
                    <a:pt x="40943" y="63329"/>
                    <a:pt x="40808" y="62859"/>
                  </a:cubicBezTo>
                  <a:cubicBezTo>
                    <a:pt x="40136" y="61783"/>
                    <a:pt x="39396" y="60842"/>
                    <a:pt x="38590" y="59968"/>
                  </a:cubicBezTo>
                  <a:lnTo>
                    <a:pt x="38254" y="59632"/>
                  </a:lnTo>
                  <a:cubicBezTo>
                    <a:pt x="38119" y="59497"/>
                    <a:pt x="37985" y="59363"/>
                    <a:pt x="37917" y="59296"/>
                  </a:cubicBezTo>
                  <a:cubicBezTo>
                    <a:pt x="37783" y="59094"/>
                    <a:pt x="37649" y="58892"/>
                    <a:pt x="37514" y="58691"/>
                  </a:cubicBezTo>
                  <a:cubicBezTo>
                    <a:pt x="37447" y="58489"/>
                    <a:pt x="37380" y="58355"/>
                    <a:pt x="37312" y="58220"/>
                  </a:cubicBezTo>
                  <a:cubicBezTo>
                    <a:pt x="37178" y="57951"/>
                    <a:pt x="36976" y="57682"/>
                    <a:pt x="36842" y="57413"/>
                  </a:cubicBezTo>
                  <a:cubicBezTo>
                    <a:pt x="36775" y="57279"/>
                    <a:pt x="36707" y="57077"/>
                    <a:pt x="36640" y="56943"/>
                  </a:cubicBezTo>
                  <a:cubicBezTo>
                    <a:pt x="36102" y="55800"/>
                    <a:pt x="35430" y="54791"/>
                    <a:pt x="34892" y="53716"/>
                  </a:cubicBezTo>
                  <a:cubicBezTo>
                    <a:pt x="34758" y="53514"/>
                    <a:pt x="34623" y="53312"/>
                    <a:pt x="34422" y="53111"/>
                  </a:cubicBezTo>
                  <a:cubicBezTo>
                    <a:pt x="34220" y="52842"/>
                    <a:pt x="34085" y="52640"/>
                    <a:pt x="33951" y="52371"/>
                  </a:cubicBezTo>
                  <a:cubicBezTo>
                    <a:pt x="33884" y="52170"/>
                    <a:pt x="33817" y="52035"/>
                    <a:pt x="33749" y="51901"/>
                  </a:cubicBezTo>
                  <a:cubicBezTo>
                    <a:pt x="33682" y="51699"/>
                    <a:pt x="33615" y="51363"/>
                    <a:pt x="33548" y="51094"/>
                  </a:cubicBezTo>
                  <a:cubicBezTo>
                    <a:pt x="33480" y="50959"/>
                    <a:pt x="33413" y="50758"/>
                    <a:pt x="33346" y="50623"/>
                  </a:cubicBezTo>
                  <a:cubicBezTo>
                    <a:pt x="32943" y="49951"/>
                    <a:pt x="32674" y="49279"/>
                    <a:pt x="32405" y="48539"/>
                  </a:cubicBezTo>
                  <a:cubicBezTo>
                    <a:pt x="31195" y="46052"/>
                    <a:pt x="30119" y="43497"/>
                    <a:pt x="29178" y="40875"/>
                  </a:cubicBezTo>
                  <a:cubicBezTo>
                    <a:pt x="28506" y="39329"/>
                    <a:pt x="27901" y="37783"/>
                    <a:pt x="27497" y="36169"/>
                  </a:cubicBezTo>
                  <a:cubicBezTo>
                    <a:pt x="26892" y="34757"/>
                    <a:pt x="26354" y="33278"/>
                    <a:pt x="25951" y="31799"/>
                  </a:cubicBezTo>
                  <a:cubicBezTo>
                    <a:pt x="25615" y="31060"/>
                    <a:pt x="25413" y="30320"/>
                    <a:pt x="25279" y="29514"/>
                  </a:cubicBezTo>
                  <a:cubicBezTo>
                    <a:pt x="25211" y="29245"/>
                    <a:pt x="25144" y="28909"/>
                    <a:pt x="25077" y="28640"/>
                  </a:cubicBezTo>
                  <a:cubicBezTo>
                    <a:pt x="24539" y="26287"/>
                    <a:pt x="24136" y="23934"/>
                    <a:pt x="23934" y="21514"/>
                  </a:cubicBezTo>
                  <a:cubicBezTo>
                    <a:pt x="23531" y="19698"/>
                    <a:pt x="23867" y="17883"/>
                    <a:pt x="23800" y="16068"/>
                  </a:cubicBezTo>
                  <a:cubicBezTo>
                    <a:pt x="23665" y="13513"/>
                    <a:pt x="23262" y="11093"/>
                    <a:pt x="22926" y="8538"/>
                  </a:cubicBezTo>
                  <a:cubicBezTo>
                    <a:pt x="22858" y="8202"/>
                    <a:pt x="22791" y="7933"/>
                    <a:pt x="22590" y="7665"/>
                  </a:cubicBezTo>
                  <a:cubicBezTo>
                    <a:pt x="22550" y="7663"/>
                    <a:pt x="22511" y="7662"/>
                    <a:pt x="22474" y="7662"/>
                  </a:cubicBezTo>
                  <a:cubicBezTo>
                    <a:pt x="21200" y="7662"/>
                    <a:pt x="21581" y="8759"/>
                    <a:pt x="21581" y="9412"/>
                  </a:cubicBezTo>
                  <a:cubicBezTo>
                    <a:pt x="21581" y="11295"/>
                    <a:pt x="22119" y="13110"/>
                    <a:pt x="22119" y="15194"/>
                  </a:cubicBezTo>
                  <a:cubicBezTo>
                    <a:pt x="21783" y="14656"/>
                    <a:pt x="21850" y="14186"/>
                    <a:pt x="21648" y="13849"/>
                  </a:cubicBezTo>
                  <a:cubicBezTo>
                    <a:pt x="20573" y="12236"/>
                    <a:pt x="20102" y="9883"/>
                    <a:pt x="17547" y="9547"/>
                  </a:cubicBezTo>
                  <a:cubicBezTo>
                    <a:pt x="16673" y="9412"/>
                    <a:pt x="15934" y="9547"/>
                    <a:pt x="15329" y="8404"/>
                  </a:cubicBezTo>
                  <a:cubicBezTo>
                    <a:pt x="14892" y="7704"/>
                    <a:pt x="14085" y="7318"/>
                    <a:pt x="13278" y="7318"/>
                  </a:cubicBezTo>
                  <a:cubicBezTo>
                    <a:pt x="12844" y="7318"/>
                    <a:pt x="12411" y="7429"/>
                    <a:pt x="12035" y="7665"/>
                  </a:cubicBezTo>
                  <a:cubicBezTo>
                    <a:pt x="12774" y="7194"/>
                    <a:pt x="13447" y="6992"/>
                    <a:pt x="13581" y="6253"/>
                  </a:cubicBezTo>
                  <a:cubicBezTo>
                    <a:pt x="13917" y="4841"/>
                    <a:pt x="15060" y="4236"/>
                    <a:pt x="16203" y="3631"/>
                  </a:cubicBezTo>
                  <a:cubicBezTo>
                    <a:pt x="17278" y="3026"/>
                    <a:pt x="18421" y="2421"/>
                    <a:pt x="19564" y="1816"/>
                  </a:cubicBezTo>
                  <a:cubicBezTo>
                    <a:pt x="20169" y="1547"/>
                    <a:pt x="20909" y="1211"/>
                    <a:pt x="20842" y="269"/>
                  </a:cubicBezTo>
                  <a:cubicBezTo>
                    <a:pt x="20707" y="135"/>
                    <a:pt x="20505" y="68"/>
                    <a:pt x="203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0" name="Google Shape;15300;p17"/>
            <p:cNvSpPr/>
            <p:nvPr/>
          </p:nvSpPr>
          <p:spPr>
            <a:xfrm>
              <a:off x="3523425" y="3861700"/>
              <a:ext cx="895850" cy="729450"/>
            </a:xfrm>
            <a:custGeom>
              <a:avLst/>
              <a:gdLst/>
              <a:ahLst/>
              <a:cxnLst/>
              <a:rect l="l" t="t" r="r" b="b"/>
              <a:pathLst>
                <a:path w="35834" h="29178" extrusionOk="0">
                  <a:moveTo>
                    <a:pt x="10421" y="1"/>
                  </a:moveTo>
                  <a:cubicBezTo>
                    <a:pt x="9950" y="135"/>
                    <a:pt x="9614" y="471"/>
                    <a:pt x="9345" y="875"/>
                  </a:cubicBezTo>
                  <a:cubicBezTo>
                    <a:pt x="9106" y="1138"/>
                    <a:pt x="8909" y="1240"/>
                    <a:pt x="8737" y="1240"/>
                  </a:cubicBezTo>
                  <a:cubicBezTo>
                    <a:pt x="8425" y="1240"/>
                    <a:pt x="8193" y="909"/>
                    <a:pt x="7934" y="606"/>
                  </a:cubicBezTo>
                  <a:cubicBezTo>
                    <a:pt x="7649" y="321"/>
                    <a:pt x="7431" y="204"/>
                    <a:pt x="7260" y="204"/>
                  </a:cubicBezTo>
                  <a:cubicBezTo>
                    <a:pt x="6945" y="204"/>
                    <a:pt x="6787" y="598"/>
                    <a:pt x="6656" y="1076"/>
                  </a:cubicBezTo>
                  <a:cubicBezTo>
                    <a:pt x="6483" y="1884"/>
                    <a:pt x="6360" y="2641"/>
                    <a:pt x="6286" y="3435"/>
                  </a:cubicBezTo>
                  <a:lnTo>
                    <a:pt x="6286" y="3435"/>
                  </a:lnTo>
                  <a:cubicBezTo>
                    <a:pt x="6323" y="2340"/>
                    <a:pt x="5855" y="1822"/>
                    <a:pt x="4881" y="1822"/>
                  </a:cubicBezTo>
                  <a:cubicBezTo>
                    <a:pt x="4686" y="1822"/>
                    <a:pt x="4471" y="1842"/>
                    <a:pt x="4236" y="1883"/>
                  </a:cubicBezTo>
                  <a:cubicBezTo>
                    <a:pt x="3564" y="2152"/>
                    <a:pt x="2824" y="2354"/>
                    <a:pt x="2085" y="2354"/>
                  </a:cubicBezTo>
                  <a:cubicBezTo>
                    <a:pt x="1345" y="2354"/>
                    <a:pt x="673" y="2555"/>
                    <a:pt x="135" y="2959"/>
                  </a:cubicBezTo>
                  <a:cubicBezTo>
                    <a:pt x="1" y="3362"/>
                    <a:pt x="68" y="3766"/>
                    <a:pt x="337" y="4102"/>
                  </a:cubicBezTo>
                  <a:cubicBezTo>
                    <a:pt x="1144" y="5850"/>
                    <a:pt x="2757" y="6858"/>
                    <a:pt x="4034" y="8203"/>
                  </a:cubicBezTo>
                  <a:cubicBezTo>
                    <a:pt x="4102" y="8203"/>
                    <a:pt x="4169" y="8270"/>
                    <a:pt x="4236" y="8337"/>
                  </a:cubicBezTo>
                  <a:cubicBezTo>
                    <a:pt x="4774" y="8808"/>
                    <a:pt x="5043" y="9413"/>
                    <a:pt x="5581" y="9816"/>
                  </a:cubicBezTo>
                  <a:cubicBezTo>
                    <a:pt x="6320" y="10421"/>
                    <a:pt x="6925" y="11093"/>
                    <a:pt x="7530" y="11833"/>
                  </a:cubicBezTo>
                  <a:cubicBezTo>
                    <a:pt x="9681" y="14051"/>
                    <a:pt x="11295" y="16673"/>
                    <a:pt x="13513" y="18825"/>
                  </a:cubicBezTo>
                  <a:cubicBezTo>
                    <a:pt x="16001" y="21312"/>
                    <a:pt x="18757" y="23598"/>
                    <a:pt x="21177" y="26153"/>
                  </a:cubicBezTo>
                  <a:cubicBezTo>
                    <a:pt x="22253" y="27295"/>
                    <a:pt x="23329" y="28573"/>
                    <a:pt x="24875" y="29178"/>
                  </a:cubicBezTo>
                  <a:cubicBezTo>
                    <a:pt x="26421" y="28707"/>
                    <a:pt x="27564" y="27833"/>
                    <a:pt x="27430" y="26018"/>
                  </a:cubicBezTo>
                  <a:cubicBezTo>
                    <a:pt x="27295" y="24808"/>
                    <a:pt x="28035" y="24539"/>
                    <a:pt x="28841" y="24539"/>
                  </a:cubicBezTo>
                  <a:cubicBezTo>
                    <a:pt x="28906" y="24542"/>
                    <a:pt x="28971" y="24544"/>
                    <a:pt x="29035" y="24544"/>
                  </a:cubicBezTo>
                  <a:cubicBezTo>
                    <a:pt x="30084" y="24544"/>
                    <a:pt x="31096" y="24139"/>
                    <a:pt x="32135" y="24139"/>
                  </a:cubicBezTo>
                  <a:cubicBezTo>
                    <a:pt x="32358" y="24139"/>
                    <a:pt x="32582" y="24158"/>
                    <a:pt x="32808" y="24203"/>
                  </a:cubicBezTo>
                  <a:cubicBezTo>
                    <a:pt x="32934" y="24233"/>
                    <a:pt x="33050" y="24247"/>
                    <a:pt x="33156" y="24247"/>
                  </a:cubicBezTo>
                  <a:cubicBezTo>
                    <a:pt x="34430" y="24247"/>
                    <a:pt x="34401" y="22248"/>
                    <a:pt x="35652" y="22248"/>
                  </a:cubicBezTo>
                  <a:cubicBezTo>
                    <a:pt x="35689" y="22248"/>
                    <a:pt x="35727" y="22250"/>
                    <a:pt x="35766" y="22253"/>
                  </a:cubicBezTo>
                  <a:cubicBezTo>
                    <a:pt x="35833" y="22052"/>
                    <a:pt x="35833" y="21850"/>
                    <a:pt x="35766" y="21648"/>
                  </a:cubicBezTo>
                  <a:cubicBezTo>
                    <a:pt x="35228" y="20035"/>
                    <a:pt x="34757" y="18354"/>
                    <a:pt x="32741" y="17816"/>
                  </a:cubicBezTo>
                  <a:cubicBezTo>
                    <a:pt x="31531" y="17480"/>
                    <a:pt x="30186" y="17278"/>
                    <a:pt x="29379" y="16136"/>
                  </a:cubicBezTo>
                  <a:cubicBezTo>
                    <a:pt x="29078" y="15684"/>
                    <a:pt x="28832" y="15489"/>
                    <a:pt x="28608" y="15489"/>
                  </a:cubicBezTo>
                  <a:cubicBezTo>
                    <a:pt x="28333" y="15489"/>
                    <a:pt x="28093" y="15787"/>
                    <a:pt x="27833" y="16270"/>
                  </a:cubicBezTo>
                  <a:cubicBezTo>
                    <a:pt x="27295" y="17480"/>
                    <a:pt x="26220" y="18489"/>
                    <a:pt x="24942" y="19026"/>
                  </a:cubicBezTo>
                  <a:cubicBezTo>
                    <a:pt x="26623" y="18152"/>
                    <a:pt x="27833" y="16539"/>
                    <a:pt x="28304" y="14724"/>
                  </a:cubicBezTo>
                  <a:cubicBezTo>
                    <a:pt x="27362" y="12976"/>
                    <a:pt x="25547" y="11900"/>
                    <a:pt x="24203" y="10421"/>
                  </a:cubicBezTo>
                  <a:cubicBezTo>
                    <a:pt x="21581" y="8606"/>
                    <a:pt x="19295" y="6387"/>
                    <a:pt x="16740" y="4505"/>
                  </a:cubicBezTo>
                  <a:cubicBezTo>
                    <a:pt x="16337" y="4303"/>
                    <a:pt x="16001" y="4034"/>
                    <a:pt x="15732" y="3698"/>
                  </a:cubicBezTo>
                  <a:cubicBezTo>
                    <a:pt x="15598" y="3564"/>
                    <a:pt x="15463" y="3497"/>
                    <a:pt x="15329" y="3362"/>
                  </a:cubicBezTo>
                  <a:cubicBezTo>
                    <a:pt x="14195" y="2984"/>
                    <a:pt x="13474" y="1663"/>
                    <a:pt x="12117" y="1663"/>
                  </a:cubicBezTo>
                  <a:cubicBezTo>
                    <a:pt x="12025" y="1663"/>
                    <a:pt x="11931" y="1669"/>
                    <a:pt x="11833" y="1682"/>
                  </a:cubicBezTo>
                  <a:cubicBezTo>
                    <a:pt x="11582" y="1782"/>
                    <a:pt x="11406" y="2069"/>
                    <a:pt x="11138" y="2069"/>
                  </a:cubicBezTo>
                  <a:cubicBezTo>
                    <a:pt x="11046" y="2069"/>
                    <a:pt x="10944" y="2036"/>
                    <a:pt x="10824" y="1950"/>
                  </a:cubicBezTo>
                  <a:cubicBezTo>
                    <a:pt x="10959" y="1547"/>
                    <a:pt x="11564" y="1682"/>
                    <a:pt x="11698" y="1211"/>
                  </a:cubicBezTo>
                  <a:cubicBezTo>
                    <a:pt x="11766" y="337"/>
                    <a:pt x="11160" y="135"/>
                    <a:pt x="10421" y="1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1" name="Google Shape;15301;p17"/>
            <p:cNvSpPr/>
            <p:nvPr/>
          </p:nvSpPr>
          <p:spPr>
            <a:xfrm>
              <a:off x="2883075" y="3786475"/>
              <a:ext cx="1094175" cy="1356250"/>
            </a:xfrm>
            <a:custGeom>
              <a:avLst/>
              <a:gdLst/>
              <a:ahLst/>
              <a:cxnLst/>
              <a:rect l="l" t="t" r="r" b="b"/>
              <a:pathLst>
                <a:path w="43767" h="54250" extrusionOk="0">
                  <a:moveTo>
                    <a:pt x="26124" y="35242"/>
                  </a:moveTo>
                  <a:lnTo>
                    <a:pt x="26124" y="35242"/>
                  </a:lnTo>
                  <a:cubicBezTo>
                    <a:pt x="25917" y="35403"/>
                    <a:pt x="25604" y="35395"/>
                    <a:pt x="25144" y="35683"/>
                  </a:cubicBezTo>
                  <a:cubicBezTo>
                    <a:pt x="25579" y="35411"/>
                    <a:pt x="25882" y="35359"/>
                    <a:pt x="26124" y="35242"/>
                  </a:cubicBezTo>
                  <a:close/>
                  <a:moveTo>
                    <a:pt x="32809" y="43080"/>
                  </a:moveTo>
                  <a:lnTo>
                    <a:pt x="32809" y="43080"/>
                  </a:lnTo>
                  <a:cubicBezTo>
                    <a:pt x="32958" y="43348"/>
                    <a:pt x="32986" y="43616"/>
                    <a:pt x="32539" y="43884"/>
                  </a:cubicBezTo>
                  <a:cubicBezTo>
                    <a:pt x="32508" y="43895"/>
                    <a:pt x="32478" y="43907"/>
                    <a:pt x="32450" y="43920"/>
                  </a:cubicBezTo>
                  <a:lnTo>
                    <a:pt x="32450" y="43920"/>
                  </a:lnTo>
                  <a:cubicBezTo>
                    <a:pt x="32760" y="43698"/>
                    <a:pt x="32892" y="43430"/>
                    <a:pt x="32809" y="43080"/>
                  </a:cubicBezTo>
                  <a:close/>
                  <a:moveTo>
                    <a:pt x="32084" y="44266"/>
                  </a:moveTo>
                  <a:lnTo>
                    <a:pt x="32136" y="44422"/>
                  </a:lnTo>
                  <a:lnTo>
                    <a:pt x="32136" y="44422"/>
                  </a:lnTo>
                  <a:lnTo>
                    <a:pt x="32001" y="44355"/>
                  </a:lnTo>
                  <a:cubicBezTo>
                    <a:pt x="32029" y="44328"/>
                    <a:pt x="32056" y="44297"/>
                    <a:pt x="32084" y="44266"/>
                  </a:cubicBezTo>
                  <a:close/>
                  <a:moveTo>
                    <a:pt x="31922" y="52799"/>
                  </a:moveTo>
                  <a:cubicBezTo>
                    <a:pt x="32001" y="52799"/>
                    <a:pt x="32001" y="52862"/>
                    <a:pt x="32001" y="52960"/>
                  </a:cubicBezTo>
                  <a:cubicBezTo>
                    <a:pt x="32002" y="52962"/>
                    <a:pt x="32003" y="52964"/>
                    <a:pt x="32004" y="52965"/>
                  </a:cubicBezTo>
                  <a:lnTo>
                    <a:pt x="32004" y="52965"/>
                  </a:lnTo>
                  <a:cubicBezTo>
                    <a:pt x="31949" y="52900"/>
                    <a:pt x="31880" y="52853"/>
                    <a:pt x="31800" y="52826"/>
                  </a:cubicBezTo>
                  <a:cubicBezTo>
                    <a:pt x="31854" y="52808"/>
                    <a:pt x="31893" y="52799"/>
                    <a:pt x="31922" y="52799"/>
                  </a:cubicBezTo>
                  <a:close/>
                  <a:moveTo>
                    <a:pt x="1274" y="1"/>
                  </a:moveTo>
                  <a:cubicBezTo>
                    <a:pt x="781" y="1"/>
                    <a:pt x="617" y="713"/>
                    <a:pt x="270" y="1060"/>
                  </a:cubicBezTo>
                  <a:cubicBezTo>
                    <a:pt x="135" y="1195"/>
                    <a:pt x="68" y="1396"/>
                    <a:pt x="68" y="1598"/>
                  </a:cubicBezTo>
                  <a:cubicBezTo>
                    <a:pt x="1" y="1800"/>
                    <a:pt x="1" y="2001"/>
                    <a:pt x="68" y="2136"/>
                  </a:cubicBezTo>
                  <a:cubicBezTo>
                    <a:pt x="68" y="2606"/>
                    <a:pt x="337" y="3010"/>
                    <a:pt x="673" y="3279"/>
                  </a:cubicBezTo>
                  <a:cubicBezTo>
                    <a:pt x="1681" y="3749"/>
                    <a:pt x="270" y="3817"/>
                    <a:pt x="606" y="4153"/>
                  </a:cubicBezTo>
                  <a:cubicBezTo>
                    <a:pt x="471" y="4354"/>
                    <a:pt x="404" y="4623"/>
                    <a:pt x="404" y="4959"/>
                  </a:cubicBezTo>
                  <a:cubicBezTo>
                    <a:pt x="337" y="5363"/>
                    <a:pt x="539" y="5833"/>
                    <a:pt x="875" y="6170"/>
                  </a:cubicBezTo>
                  <a:cubicBezTo>
                    <a:pt x="970" y="6217"/>
                    <a:pt x="1099" y="6265"/>
                    <a:pt x="1237" y="6265"/>
                  </a:cubicBezTo>
                  <a:cubicBezTo>
                    <a:pt x="1294" y="6265"/>
                    <a:pt x="1354" y="6256"/>
                    <a:pt x="1413" y="6237"/>
                  </a:cubicBezTo>
                  <a:lnTo>
                    <a:pt x="1413" y="6237"/>
                  </a:lnTo>
                  <a:cubicBezTo>
                    <a:pt x="1278" y="6304"/>
                    <a:pt x="1144" y="6438"/>
                    <a:pt x="1009" y="6640"/>
                  </a:cubicBezTo>
                  <a:cubicBezTo>
                    <a:pt x="942" y="6909"/>
                    <a:pt x="942" y="7178"/>
                    <a:pt x="1144" y="7447"/>
                  </a:cubicBezTo>
                  <a:cubicBezTo>
                    <a:pt x="1278" y="7716"/>
                    <a:pt x="1547" y="7850"/>
                    <a:pt x="1816" y="7985"/>
                  </a:cubicBezTo>
                  <a:cubicBezTo>
                    <a:pt x="1893" y="8000"/>
                    <a:pt x="1970" y="8008"/>
                    <a:pt x="2047" y="8008"/>
                  </a:cubicBezTo>
                  <a:cubicBezTo>
                    <a:pt x="2635" y="8008"/>
                    <a:pt x="3176" y="7564"/>
                    <a:pt x="3295" y="6909"/>
                  </a:cubicBezTo>
                  <a:cubicBezTo>
                    <a:pt x="3429" y="6102"/>
                    <a:pt x="2824" y="5632"/>
                    <a:pt x="2152" y="5228"/>
                  </a:cubicBezTo>
                  <a:cubicBezTo>
                    <a:pt x="2133" y="5222"/>
                    <a:pt x="2114" y="5219"/>
                    <a:pt x="2096" y="5219"/>
                  </a:cubicBezTo>
                  <a:cubicBezTo>
                    <a:pt x="1961" y="5219"/>
                    <a:pt x="1833" y="5361"/>
                    <a:pt x="1750" y="5361"/>
                  </a:cubicBezTo>
                  <a:cubicBezTo>
                    <a:pt x="1721" y="5361"/>
                    <a:pt x="1697" y="5343"/>
                    <a:pt x="1681" y="5296"/>
                  </a:cubicBezTo>
                  <a:cubicBezTo>
                    <a:pt x="1681" y="5094"/>
                    <a:pt x="1950" y="5228"/>
                    <a:pt x="2085" y="5094"/>
                  </a:cubicBezTo>
                  <a:cubicBezTo>
                    <a:pt x="2294" y="4989"/>
                    <a:pt x="2545" y="4762"/>
                    <a:pt x="2772" y="4762"/>
                  </a:cubicBezTo>
                  <a:cubicBezTo>
                    <a:pt x="2837" y="4762"/>
                    <a:pt x="2899" y="4780"/>
                    <a:pt x="2959" y="4825"/>
                  </a:cubicBezTo>
                  <a:cubicBezTo>
                    <a:pt x="3631" y="5497"/>
                    <a:pt x="3967" y="6371"/>
                    <a:pt x="4034" y="7312"/>
                  </a:cubicBezTo>
                  <a:cubicBezTo>
                    <a:pt x="4169" y="8119"/>
                    <a:pt x="3429" y="8388"/>
                    <a:pt x="2824" y="8657"/>
                  </a:cubicBezTo>
                  <a:cubicBezTo>
                    <a:pt x="2354" y="8926"/>
                    <a:pt x="1816" y="8993"/>
                    <a:pt x="1480" y="9464"/>
                  </a:cubicBezTo>
                  <a:cubicBezTo>
                    <a:pt x="1144" y="9934"/>
                    <a:pt x="1144" y="10607"/>
                    <a:pt x="1413" y="11144"/>
                  </a:cubicBezTo>
                  <a:cubicBezTo>
                    <a:pt x="1480" y="11279"/>
                    <a:pt x="1614" y="11413"/>
                    <a:pt x="1816" y="11481"/>
                  </a:cubicBezTo>
                  <a:cubicBezTo>
                    <a:pt x="1950" y="11346"/>
                    <a:pt x="2219" y="11279"/>
                    <a:pt x="2085" y="11010"/>
                  </a:cubicBezTo>
                  <a:lnTo>
                    <a:pt x="2085" y="11010"/>
                  </a:lnTo>
                  <a:cubicBezTo>
                    <a:pt x="2287" y="11346"/>
                    <a:pt x="1816" y="11413"/>
                    <a:pt x="1749" y="11682"/>
                  </a:cubicBezTo>
                  <a:cubicBezTo>
                    <a:pt x="1278" y="13094"/>
                    <a:pt x="2354" y="14237"/>
                    <a:pt x="2488" y="15514"/>
                  </a:cubicBezTo>
                  <a:cubicBezTo>
                    <a:pt x="2757" y="16254"/>
                    <a:pt x="3093" y="16993"/>
                    <a:pt x="3497" y="17666"/>
                  </a:cubicBezTo>
                  <a:cubicBezTo>
                    <a:pt x="3624" y="17751"/>
                    <a:pt x="3752" y="17836"/>
                    <a:pt x="3879" y="17836"/>
                  </a:cubicBezTo>
                  <a:cubicBezTo>
                    <a:pt x="3953" y="17836"/>
                    <a:pt x="4028" y="17807"/>
                    <a:pt x="4102" y="17733"/>
                  </a:cubicBezTo>
                  <a:cubicBezTo>
                    <a:pt x="4102" y="17666"/>
                    <a:pt x="4169" y="17598"/>
                    <a:pt x="4169" y="17531"/>
                  </a:cubicBezTo>
                  <a:lnTo>
                    <a:pt x="4169" y="17733"/>
                  </a:lnTo>
                  <a:cubicBezTo>
                    <a:pt x="4034" y="17800"/>
                    <a:pt x="3967" y="17867"/>
                    <a:pt x="3900" y="18002"/>
                  </a:cubicBezTo>
                  <a:cubicBezTo>
                    <a:pt x="3833" y="18203"/>
                    <a:pt x="3833" y="18405"/>
                    <a:pt x="3900" y="18607"/>
                  </a:cubicBezTo>
                  <a:cubicBezTo>
                    <a:pt x="3967" y="18741"/>
                    <a:pt x="4102" y="18943"/>
                    <a:pt x="4236" y="19077"/>
                  </a:cubicBezTo>
                  <a:cubicBezTo>
                    <a:pt x="4371" y="19413"/>
                    <a:pt x="4236" y="19682"/>
                    <a:pt x="4236" y="19951"/>
                  </a:cubicBezTo>
                  <a:cubicBezTo>
                    <a:pt x="4371" y="21430"/>
                    <a:pt x="5312" y="22573"/>
                    <a:pt x="5715" y="23918"/>
                  </a:cubicBezTo>
                  <a:cubicBezTo>
                    <a:pt x="5782" y="24119"/>
                    <a:pt x="5850" y="24254"/>
                    <a:pt x="5917" y="24456"/>
                  </a:cubicBezTo>
                  <a:cubicBezTo>
                    <a:pt x="6186" y="24993"/>
                    <a:pt x="6455" y="25531"/>
                    <a:pt x="6589" y="26136"/>
                  </a:cubicBezTo>
                  <a:cubicBezTo>
                    <a:pt x="7060" y="27481"/>
                    <a:pt x="7598" y="28758"/>
                    <a:pt x="8203" y="30035"/>
                  </a:cubicBezTo>
                  <a:cubicBezTo>
                    <a:pt x="8606" y="30775"/>
                    <a:pt x="8673" y="31716"/>
                    <a:pt x="9614" y="32120"/>
                  </a:cubicBezTo>
                  <a:cubicBezTo>
                    <a:pt x="9958" y="32169"/>
                    <a:pt x="10310" y="32236"/>
                    <a:pt x="10645" y="32236"/>
                  </a:cubicBezTo>
                  <a:cubicBezTo>
                    <a:pt x="11229" y="32236"/>
                    <a:pt x="11760" y="32033"/>
                    <a:pt x="12102" y="31178"/>
                  </a:cubicBezTo>
                  <a:cubicBezTo>
                    <a:pt x="12292" y="30845"/>
                    <a:pt x="12686" y="30714"/>
                    <a:pt x="13090" y="30714"/>
                  </a:cubicBezTo>
                  <a:cubicBezTo>
                    <a:pt x="13256" y="30714"/>
                    <a:pt x="13424" y="30736"/>
                    <a:pt x="13581" y="30775"/>
                  </a:cubicBezTo>
                  <a:cubicBezTo>
                    <a:pt x="14388" y="30977"/>
                    <a:pt x="13917" y="31582"/>
                    <a:pt x="13917" y="32120"/>
                  </a:cubicBezTo>
                  <a:cubicBezTo>
                    <a:pt x="13917" y="33257"/>
                    <a:pt x="14317" y="33812"/>
                    <a:pt x="15118" y="33812"/>
                  </a:cubicBezTo>
                  <a:cubicBezTo>
                    <a:pt x="15405" y="33812"/>
                    <a:pt x="15745" y="33741"/>
                    <a:pt x="16136" y="33599"/>
                  </a:cubicBezTo>
                  <a:cubicBezTo>
                    <a:pt x="16506" y="33493"/>
                    <a:pt x="16877" y="33095"/>
                    <a:pt x="17182" y="33095"/>
                  </a:cubicBezTo>
                  <a:cubicBezTo>
                    <a:pt x="17264" y="33095"/>
                    <a:pt x="17341" y="33124"/>
                    <a:pt x="17413" y="33195"/>
                  </a:cubicBezTo>
                  <a:cubicBezTo>
                    <a:pt x="17905" y="33571"/>
                    <a:pt x="18414" y="33684"/>
                    <a:pt x="18931" y="33684"/>
                  </a:cubicBezTo>
                  <a:cubicBezTo>
                    <a:pt x="19720" y="33684"/>
                    <a:pt x="20528" y="33419"/>
                    <a:pt x="21323" y="33419"/>
                  </a:cubicBezTo>
                  <a:cubicBezTo>
                    <a:pt x="21499" y="33419"/>
                    <a:pt x="21675" y="33432"/>
                    <a:pt x="21850" y="33464"/>
                  </a:cubicBezTo>
                  <a:cubicBezTo>
                    <a:pt x="21850" y="34069"/>
                    <a:pt x="21984" y="34674"/>
                    <a:pt x="22186" y="35212"/>
                  </a:cubicBezTo>
                  <a:cubicBezTo>
                    <a:pt x="22522" y="36691"/>
                    <a:pt x="22791" y="38036"/>
                    <a:pt x="24673" y="38372"/>
                  </a:cubicBezTo>
                  <a:cubicBezTo>
                    <a:pt x="25615" y="38573"/>
                    <a:pt x="25749" y="39515"/>
                    <a:pt x="25682" y="40523"/>
                  </a:cubicBezTo>
                  <a:cubicBezTo>
                    <a:pt x="25502" y="42081"/>
                    <a:pt x="27138" y="43479"/>
                    <a:pt x="28876" y="43479"/>
                  </a:cubicBezTo>
                  <a:cubicBezTo>
                    <a:pt x="29088" y="43479"/>
                    <a:pt x="29302" y="43458"/>
                    <a:pt x="29514" y="43414"/>
                  </a:cubicBezTo>
                  <a:lnTo>
                    <a:pt x="29514" y="43414"/>
                  </a:lnTo>
                  <a:cubicBezTo>
                    <a:pt x="29245" y="44221"/>
                    <a:pt x="28909" y="45095"/>
                    <a:pt x="29379" y="45901"/>
                  </a:cubicBezTo>
                  <a:cubicBezTo>
                    <a:pt x="29724" y="46475"/>
                    <a:pt x="30199" y="46570"/>
                    <a:pt x="30693" y="46570"/>
                  </a:cubicBezTo>
                  <a:cubicBezTo>
                    <a:pt x="30937" y="46570"/>
                    <a:pt x="31186" y="46547"/>
                    <a:pt x="31426" y="46547"/>
                  </a:cubicBezTo>
                  <a:cubicBezTo>
                    <a:pt x="31554" y="46547"/>
                    <a:pt x="31679" y="46553"/>
                    <a:pt x="31800" y="46574"/>
                  </a:cubicBezTo>
                  <a:cubicBezTo>
                    <a:pt x="31665" y="46574"/>
                    <a:pt x="31508" y="46566"/>
                    <a:pt x="31354" y="46566"/>
                  </a:cubicBezTo>
                  <a:cubicBezTo>
                    <a:pt x="31045" y="46566"/>
                    <a:pt x="30746" y="46596"/>
                    <a:pt x="30657" y="46775"/>
                  </a:cubicBezTo>
                  <a:cubicBezTo>
                    <a:pt x="30189" y="47747"/>
                    <a:pt x="29567" y="48006"/>
                    <a:pt x="28884" y="48006"/>
                  </a:cubicBezTo>
                  <a:cubicBezTo>
                    <a:pt x="28291" y="48006"/>
                    <a:pt x="27651" y="47810"/>
                    <a:pt x="27026" y="47716"/>
                  </a:cubicBezTo>
                  <a:cubicBezTo>
                    <a:pt x="26694" y="47656"/>
                    <a:pt x="26362" y="47623"/>
                    <a:pt x="26029" y="47623"/>
                  </a:cubicBezTo>
                  <a:cubicBezTo>
                    <a:pt x="25622" y="47623"/>
                    <a:pt x="25215" y="47673"/>
                    <a:pt x="24808" y="47784"/>
                  </a:cubicBezTo>
                  <a:cubicBezTo>
                    <a:pt x="24206" y="47910"/>
                    <a:pt x="23634" y="48037"/>
                    <a:pt x="23077" y="48037"/>
                  </a:cubicBezTo>
                  <a:cubicBezTo>
                    <a:pt x="22453" y="48037"/>
                    <a:pt x="21849" y="47878"/>
                    <a:pt x="21245" y="47380"/>
                  </a:cubicBezTo>
                  <a:cubicBezTo>
                    <a:pt x="20977" y="47202"/>
                    <a:pt x="20670" y="47115"/>
                    <a:pt x="20370" y="47115"/>
                  </a:cubicBezTo>
                  <a:cubicBezTo>
                    <a:pt x="19992" y="47115"/>
                    <a:pt x="19625" y="47252"/>
                    <a:pt x="19362" y="47515"/>
                  </a:cubicBezTo>
                  <a:cubicBezTo>
                    <a:pt x="18825" y="48927"/>
                    <a:pt x="20236" y="49330"/>
                    <a:pt x="20774" y="50204"/>
                  </a:cubicBezTo>
                  <a:cubicBezTo>
                    <a:pt x="21648" y="51280"/>
                    <a:pt x="22858" y="52221"/>
                    <a:pt x="24203" y="52759"/>
                  </a:cubicBezTo>
                  <a:cubicBezTo>
                    <a:pt x="24808" y="53028"/>
                    <a:pt x="25615" y="52624"/>
                    <a:pt x="26152" y="53431"/>
                  </a:cubicBezTo>
                  <a:cubicBezTo>
                    <a:pt x="26504" y="54056"/>
                    <a:pt x="27014" y="54250"/>
                    <a:pt x="27565" y="54250"/>
                  </a:cubicBezTo>
                  <a:cubicBezTo>
                    <a:pt x="27962" y="54250"/>
                    <a:pt x="28380" y="54149"/>
                    <a:pt x="28774" y="54036"/>
                  </a:cubicBezTo>
                  <a:cubicBezTo>
                    <a:pt x="29127" y="53885"/>
                    <a:pt x="29518" y="53809"/>
                    <a:pt x="29890" y="53809"/>
                  </a:cubicBezTo>
                  <a:cubicBezTo>
                    <a:pt x="30014" y="53809"/>
                    <a:pt x="30136" y="53817"/>
                    <a:pt x="30253" y="53834"/>
                  </a:cubicBezTo>
                  <a:cubicBezTo>
                    <a:pt x="30455" y="53834"/>
                    <a:pt x="30657" y="53767"/>
                    <a:pt x="30791" y="53700"/>
                  </a:cubicBezTo>
                  <a:cubicBezTo>
                    <a:pt x="30926" y="53633"/>
                    <a:pt x="30791" y="53431"/>
                    <a:pt x="30926" y="53364"/>
                  </a:cubicBezTo>
                  <a:cubicBezTo>
                    <a:pt x="30926" y="53565"/>
                    <a:pt x="31060" y="53700"/>
                    <a:pt x="31195" y="53834"/>
                  </a:cubicBezTo>
                  <a:cubicBezTo>
                    <a:pt x="31279" y="53862"/>
                    <a:pt x="31363" y="53876"/>
                    <a:pt x="31445" y="53876"/>
                  </a:cubicBezTo>
                  <a:cubicBezTo>
                    <a:pt x="31755" y="53876"/>
                    <a:pt x="32029" y="53683"/>
                    <a:pt x="32136" y="53364"/>
                  </a:cubicBezTo>
                  <a:cubicBezTo>
                    <a:pt x="32136" y="53242"/>
                    <a:pt x="32108" y="53134"/>
                    <a:pt x="32059" y="53046"/>
                  </a:cubicBezTo>
                  <a:lnTo>
                    <a:pt x="32059" y="53046"/>
                  </a:lnTo>
                  <a:cubicBezTo>
                    <a:pt x="32132" y="53130"/>
                    <a:pt x="32235" y="53194"/>
                    <a:pt x="32337" y="53296"/>
                  </a:cubicBezTo>
                  <a:cubicBezTo>
                    <a:pt x="32372" y="53301"/>
                    <a:pt x="32406" y="53304"/>
                    <a:pt x="32438" y="53304"/>
                  </a:cubicBezTo>
                  <a:cubicBezTo>
                    <a:pt x="32838" y="53304"/>
                    <a:pt x="33020" y="52930"/>
                    <a:pt x="33144" y="52557"/>
                  </a:cubicBezTo>
                  <a:cubicBezTo>
                    <a:pt x="33144" y="52490"/>
                    <a:pt x="33144" y="52422"/>
                    <a:pt x="33144" y="52355"/>
                  </a:cubicBezTo>
                  <a:lnTo>
                    <a:pt x="33346" y="52288"/>
                  </a:lnTo>
                  <a:lnTo>
                    <a:pt x="33346" y="52288"/>
                  </a:lnTo>
                  <a:cubicBezTo>
                    <a:pt x="33413" y="52624"/>
                    <a:pt x="33211" y="53028"/>
                    <a:pt x="33548" y="53296"/>
                  </a:cubicBezTo>
                  <a:cubicBezTo>
                    <a:pt x="33682" y="53364"/>
                    <a:pt x="33884" y="53431"/>
                    <a:pt x="34018" y="53431"/>
                  </a:cubicBezTo>
                  <a:cubicBezTo>
                    <a:pt x="34220" y="53364"/>
                    <a:pt x="34354" y="53364"/>
                    <a:pt x="34556" y="53364"/>
                  </a:cubicBezTo>
                  <a:lnTo>
                    <a:pt x="35295" y="53364"/>
                  </a:lnTo>
                  <a:cubicBezTo>
                    <a:pt x="36102" y="53565"/>
                    <a:pt x="36909" y="53364"/>
                    <a:pt x="37648" y="53700"/>
                  </a:cubicBezTo>
                  <a:cubicBezTo>
                    <a:pt x="37751" y="53708"/>
                    <a:pt x="37854" y="53711"/>
                    <a:pt x="37956" y="53711"/>
                  </a:cubicBezTo>
                  <a:cubicBezTo>
                    <a:pt x="39587" y="53711"/>
                    <a:pt x="41113" y="52759"/>
                    <a:pt x="42758" y="52759"/>
                  </a:cubicBezTo>
                  <a:cubicBezTo>
                    <a:pt x="42892" y="52422"/>
                    <a:pt x="43766" y="52893"/>
                    <a:pt x="43497" y="52221"/>
                  </a:cubicBezTo>
                  <a:cubicBezTo>
                    <a:pt x="43094" y="51481"/>
                    <a:pt x="42556" y="50943"/>
                    <a:pt x="41884" y="50540"/>
                  </a:cubicBezTo>
                  <a:cubicBezTo>
                    <a:pt x="41749" y="50473"/>
                    <a:pt x="41615" y="50406"/>
                    <a:pt x="41413" y="50338"/>
                  </a:cubicBezTo>
                  <a:cubicBezTo>
                    <a:pt x="41279" y="50338"/>
                    <a:pt x="41212" y="50271"/>
                    <a:pt x="41212" y="50137"/>
                  </a:cubicBezTo>
                  <a:cubicBezTo>
                    <a:pt x="40741" y="49263"/>
                    <a:pt x="40001" y="48523"/>
                    <a:pt x="39127" y="48120"/>
                  </a:cubicBezTo>
                  <a:cubicBezTo>
                    <a:pt x="38926" y="47716"/>
                    <a:pt x="38657" y="47448"/>
                    <a:pt x="38253" y="47246"/>
                  </a:cubicBezTo>
                  <a:cubicBezTo>
                    <a:pt x="37648" y="46237"/>
                    <a:pt x="36842" y="45431"/>
                    <a:pt x="35833" y="44893"/>
                  </a:cubicBezTo>
                  <a:cubicBezTo>
                    <a:pt x="34758" y="43884"/>
                    <a:pt x="34153" y="42405"/>
                    <a:pt x="32674" y="41935"/>
                  </a:cubicBezTo>
                  <a:cubicBezTo>
                    <a:pt x="32420" y="42062"/>
                    <a:pt x="32405" y="42369"/>
                    <a:pt x="32518" y="42629"/>
                  </a:cubicBezTo>
                  <a:lnTo>
                    <a:pt x="32518" y="42629"/>
                  </a:lnTo>
                  <a:cubicBezTo>
                    <a:pt x="32170" y="42338"/>
                    <a:pt x="31666" y="42059"/>
                    <a:pt x="32405" y="41532"/>
                  </a:cubicBezTo>
                  <a:cubicBezTo>
                    <a:pt x="32347" y="41074"/>
                    <a:pt x="32144" y="40762"/>
                    <a:pt x="31712" y="40762"/>
                  </a:cubicBezTo>
                  <a:cubicBezTo>
                    <a:pt x="31637" y="40762"/>
                    <a:pt x="31554" y="40772"/>
                    <a:pt x="31463" y="40792"/>
                  </a:cubicBezTo>
                  <a:cubicBezTo>
                    <a:pt x="31329" y="40926"/>
                    <a:pt x="31195" y="40994"/>
                    <a:pt x="30993" y="40994"/>
                  </a:cubicBezTo>
                  <a:cubicBezTo>
                    <a:pt x="31127" y="40859"/>
                    <a:pt x="31396" y="40926"/>
                    <a:pt x="31463" y="40725"/>
                  </a:cubicBezTo>
                  <a:cubicBezTo>
                    <a:pt x="31463" y="39582"/>
                    <a:pt x="30590" y="39111"/>
                    <a:pt x="29716" y="38708"/>
                  </a:cubicBezTo>
                  <a:cubicBezTo>
                    <a:pt x="29581" y="38708"/>
                    <a:pt x="29514" y="38775"/>
                    <a:pt x="29447" y="38842"/>
                  </a:cubicBezTo>
                  <a:cubicBezTo>
                    <a:pt x="29447" y="38775"/>
                    <a:pt x="29447" y="38708"/>
                    <a:pt x="29514" y="38641"/>
                  </a:cubicBezTo>
                  <a:cubicBezTo>
                    <a:pt x="29581" y="38170"/>
                    <a:pt x="29312" y="37767"/>
                    <a:pt x="28909" y="37632"/>
                  </a:cubicBezTo>
                  <a:lnTo>
                    <a:pt x="28169" y="36826"/>
                  </a:lnTo>
                  <a:cubicBezTo>
                    <a:pt x="27708" y="36100"/>
                    <a:pt x="27376" y="35181"/>
                    <a:pt x="26286" y="35146"/>
                  </a:cubicBezTo>
                  <a:lnTo>
                    <a:pt x="26286" y="35146"/>
                  </a:lnTo>
                  <a:cubicBezTo>
                    <a:pt x="26286" y="35146"/>
                    <a:pt x="26286" y="35145"/>
                    <a:pt x="26287" y="35145"/>
                  </a:cubicBezTo>
                  <a:cubicBezTo>
                    <a:pt x="26690" y="34002"/>
                    <a:pt x="25682" y="33464"/>
                    <a:pt x="25346" y="32590"/>
                  </a:cubicBezTo>
                  <a:cubicBezTo>
                    <a:pt x="24337" y="31515"/>
                    <a:pt x="23934" y="29968"/>
                    <a:pt x="22320" y="29430"/>
                  </a:cubicBezTo>
                  <a:cubicBezTo>
                    <a:pt x="22119" y="29430"/>
                    <a:pt x="21984" y="29632"/>
                    <a:pt x="21984" y="29834"/>
                  </a:cubicBezTo>
                  <a:cubicBezTo>
                    <a:pt x="22052" y="29968"/>
                    <a:pt x="22052" y="30035"/>
                    <a:pt x="21850" y="30035"/>
                  </a:cubicBezTo>
                  <a:lnTo>
                    <a:pt x="21783" y="29901"/>
                  </a:lnTo>
                  <a:cubicBezTo>
                    <a:pt x="21766" y="29859"/>
                    <a:pt x="21731" y="29842"/>
                    <a:pt x="21684" y="29842"/>
                  </a:cubicBezTo>
                  <a:cubicBezTo>
                    <a:pt x="21502" y="29842"/>
                    <a:pt x="21138" y="30095"/>
                    <a:pt x="20944" y="30095"/>
                  </a:cubicBezTo>
                  <a:cubicBezTo>
                    <a:pt x="20790" y="30095"/>
                    <a:pt x="20742" y="29936"/>
                    <a:pt x="20976" y="29363"/>
                  </a:cubicBezTo>
                  <a:cubicBezTo>
                    <a:pt x="21245" y="28624"/>
                    <a:pt x="20841" y="27750"/>
                    <a:pt x="20102" y="27481"/>
                  </a:cubicBezTo>
                  <a:cubicBezTo>
                    <a:pt x="19937" y="27405"/>
                    <a:pt x="19804" y="27372"/>
                    <a:pt x="19694" y="27372"/>
                  </a:cubicBezTo>
                  <a:cubicBezTo>
                    <a:pt x="19223" y="27372"/>
                    <a:pt x="19203" y="27985"/>
                    <a:pt x="19094" y="28422"/>
                  </a:cubicBezTo>
                  <a:cubicBezTo>
                    <a:pt x="18993" y="28657"/>
                    <a:pt x="18841" y="28741"/>
                    <a:pt x="18682" y="28741"/>
                  </a:cubicBezTo>
                  <a:cubicBezTo>
                    <a:pt x="18522" y="28741"/>
                    <a:pt x="18354" y="28657"/>
                    <a:pt x="18220" y="28556"/>
                  </a:cubicBezTo>
                  <a:cubicBezTo>
                    <a:pt x="17346" y="27750"/>
                    <a:pt x="16337" y="27010"/>
                    <a:pt x="16337" y="25666"/>
                  </a:cubicBezTo>
                  <a:cubicBezTo>
                    <a:pt x="16293" y="24382"/>
                    <a:pt x="16045" y="23798"/>
                    <a:pt x="15401" y="23798"/>
                  </a:cubicBezTo>
                  <a:cubicBezTo>
                    <a:pt x="15066" y="23798"/>
                    <a:pt x="14626" y="23955"/>
                    <a:pt x="14051" y="24254"/>
                  </a:cubicBezTo>
                  <a:cubicBezTo>
                    <a:pt x="13715" y="24478"/>
                    <a:pt x="13331" y="24586"/>
                    <a:pt x="12950" y="24586"/>
                  </a:cubicBezTo>
                  <a:cubicBezTo>
                    <a:pt x="12417" y="24586"/>
                    <a:pt x="11888" y="24377"/>
                    <a:pt x="11497" y="23985"/>
                  </a:cubicBezTo>
                  <a:cubicBezTo>
                    <a:pt x="10862" y="23411"/>
                    <a:pt x="10242" y="23081"/>
                    <a:pt x="9671" y="23081"/>
                  </a:cubicBezTo>
                  <a:cubicBezTo>
                    <a:pt x="8972" y="23081"/>
                    <a:pt x="8348" y="23577"/>
                    <a:pt x="7866" y="24724"/>
                  </a:cubicBezTo>
                  <a:lnTo>
                    <a:pt x="7732" y="24724"/>
                  </a:lnTo>
                  <a:cubicBezTo>
                    <a:pt x="8203" y="24052"/>
                    <a:pt x="8001" y="22842"/>
                    <a:pt x="9413" y="22775"/>
                  </a:cubicBezTo>
                  <a:cubicBezTo>
                    <a:pt x="10287" y="22708"/>
                    <a:pt x="11161" y="19413"/>
                    <a:pt x="10556" y="18808"/>
                  </a:cubicBezTo>
                  <a:cubicBezTo>
                    <a:pt x="9682" y="18136"/>
                    <a:pt x="9547" y="16859"/>
                    <a:pt x="10085" y="15918"/>
                  </a:cubicBezTo>
                  <a:cubicBezTo>
                    <a:pt x="10556" y="15245"/>
                    <a:pt x="10287" y="14371"/>
                    <a:pt x="9547" y="14035"/>
                  </a:cubicBezTo>
                  <a:cubicBezTo>
                    <a:pt x="9314" y="13895"/>
                    <a:pt x="9057" y="13828"/>
                    <a:pt x="8803" y="13828"/>
                  </a:cubicBezTo>
                  <a:cubicBezTo>
                    <a:pt x="8325" y="13828"/>
                    <a:pt x="7861" y="14067"/>
                    <a:pt x="7598" y="14506"/>
                  </a:cubicBezTo>
                  <a:cubicBezTo>
                    <a:pt x="6925" y="15313"/>
                    <a:pt x="6051" y="15850"/>
                    <a:pt x="5312" y="16590"/>
                  </a:cubicBezTo>
                  <a:cubicBezTo>
                    <a:pt x="5715" y="15581"/>
                    <a:pt x="6522" y="14640"/>
                    <a:pt x="5110" y="13834"/>
                  </a:cubicBezTo>
                  <a:cubicBezTo>
                    <a:pt x="6119" y="13497"/>
                    <a:pt x="7329" y="13968"/>
                    <a:pt x="8068" y="13161"/>
                  </a:cubicBezTo>
                  <a:cubicBezTo>
                    <a:pt x="8740" y="12287"/>
                    <a:pt x="9749" y="11749"/>
                    <a:pt x="10824" y="11749"/>
                  </a:cubicBezTo>
                  <a:cubicBezTo>
                    <a:pt x="11362" y="11749"/>
                    <a:pt x="12035" y="11144"/>
                    <a:pt x="11497" y="10741"/>
                  </a:cubicBezTo>
                  <a:cubicBezTo>
                    <a:pt x="10219" y="9598"/>
                    <a:pt x="10152" y="8455"/>
                    <a:pt x="10623" y="6976"/>
                  </a:cubicBezTo>
                  <a:cubicBezTo>
                    <a:pt x="10690" y="6707"/>
                    <a:pt x="10421" y="6371"/>
                    <a:pt x="10018" y="6304"/>
                  </a:cubicBezTo>
                  <a:lnTo>
                    <a:pt x="9816" y="6304"/>
                  </a:lnTo>
                  <a:cubicBezTo>
                    <a:pt x="9892" y="6294"/>
                    <a:pt x="9961" y="6289"/>
                    <a:pt x="10024" y="6289"/>
                  </a:cubicBezTo>
                  <a:cubicBezTo>
                    <a:pt x="10796" y="6289"/>
                    <a:pt x="10628" y="7012"/>
                    <a:pt x="10690" y="7447"/>
                  </a:cubicBezTo>
                  <a:cubicBezTo>
                    <a:pt x="10739" y="7789"/>
                    <a:pt x="10752" y="8167"/>
                    <a:pt x="11014" y="8167"/>
                  </a:cubicBezTo>
                  <a:cubicBezTo>
                    <a:pt x="11112" y="8167"/>
                    <a:pt x="11246" y="8113"/>
                    <a:pt x="11430" y="7985"/>
                  </a:cubicBezTo>
                  <a:cubicBezTo>
                    <a:pt x="11564" y="7649"/>
                    <a:pt x="11564" y="7178"/>
                    <a:pt x="11362" y="6909"/>
                  </a:cubicBezTo>
                  <a:cubicBezTo>
                    <a:pt x="11026" y="4892"/>
                    <a:pt x="10690" y="2875"/>
                    <a:pt x="10354" y="859"/>
                  </a:cubicBezTo>
                  <a:cubicBezTo>
                    <a:pt x="10311" y="852"/>
                    <a:pt x="10270" y="850"/>
                    <a:pt x="10230" y="850"/>
                  </a:cubicBezTo>
                  <a:cubicBezTo>
                    <a:pt x="9822" y="850"/>
                    <a:pt x="9511" y="1133"/>
                    <a:pt x="9144" y="1195"/>
                  </a:cubicBezTo>
                  <a:lnTo>
                    <a:pt x="8606" y="1262"/>
                  </a:lnTo>
                  <a:cubicBezTo>
                    <a:pt x="8472" y="1262"/>
                    <a:pt x="8270" y="1329"/>
                    <a:pt x="8068" y="1329"/>
                  </a:cubicBezTo>
                  <a:cubicBezTo>
                    <a:pt x="7854" y="1419"/>
                    <a:pt x="7642" y="1455"/>
                    <a:pt x="7431" y="1455"/>
                  </a:cubicBezTo>
                  <a:cubicBezTo>
                    <a:pt x="6655" y="1455"/>
                    <a:pt x="5891" y="975"/>
                    <a:pt x="5093" y="975"/>
                  </a:cubicBezTo>
                  <a:cubicBezTo>
                    <a:pt x="4812" y="975"/>
                    <a:pt x="4527" y="1034"/>
                    <a:pt x="4236" y="1195"/>
                  </a:cubicBezTo>
                  <a:cubicBezTo>
                    <a:pt x="3963" y="1322"/>
                    <a:pt x="3709" y="1381"/>
                    <a:pt x="3474" y="1381"/>
                  </a:cubicBezTo>
                  <a:cubicBezTo>
                    <a:pt x="2842" y="1381"/>
                    <a:pt x="2342" y="958"/>
                    <a:pt x="1950" y="321"/>
                  </a:cubicBezTo>
                  <a:cubicBezTo>
                    <a:pt x="1668" y="91"/>
                    <a:pt x="1450" y="1"/>
                    <a:pt x="127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2" name="Google Shape;15302;p17"/>
            <p:cNvSpPr/>
            <p:nvPr/>
          </p:nvSpPr>
          <p:spPr>
            <a:xfrm>
              <a:off x="2014150" y="3598500"/>
              <a:ext cx="479025" cy="1269975"/>
            </a:xfrm>
            <a:custGeom>
              <a:avLst/>
              <a:gdLst/>
              <a:ahLst/>
              <a:cxnLst/>
              <a:rect l="l" t="t" r="r" b="b"/>
              <a:pathLst>
                <a:path w="19161" h="50799" extrusionOk="0">
                  <a:moveTo>
                    <a:pt x="11866" y="0"/>
                  </a:moveTo>
                  <a:cubicBezTo>
                    <a:pt x="11243" y="0"/>
                    <a:pt x="10580" y="550"/>
                    <a:pt x="9951" y="646"/>
                  </a:cubicBezTo>
                  <a:cubicBezTo>
                    <a:pt x="7194" y="1722"/>
                    <a:pt x="4572" y="3066"/>
                    <a:pt x="2152" y="4747"/>
                  </a:cubicBezTo>
                  <a:cubicBezTo>
                    <a:pt x="1883" y="4949"/>
                    <a:pt x="1816" y="5218"/>
                    <a:pt x="1749" y="5554"/>
                  </a:cubicBezTo>
                  <a:cubicBezTo>
                    <a:pt x="1346" y="6697"/>
                    <a:pt x="1009" y="7907"/>
                    <a:pt x="808" y="9117"/>
                  </a:cubicBezTo>
                  <a:cubicBezTo>
                    <a:pt x="337" y="13823"/>
                    <a:pt x="1" y="18596"/>
                    <a:pt x="875" y="23235"/>
                  </a:cubicBezTo>
                  <a:cubicBezTo>
                    <a:pt x="1278" y="25386"/>
                    <a:pt x="1883" y="27470"/>
                    <a:pt x="2825" y="29487"/>
                  </a:cubicBezTo>
                  <a:cubicBezTo>
                    <a:pt x="4371" y="33117"/>
                    <a:pt x="6253" y="36681"/>
                    <a:pt x="8337" y="40042"/>
                  </a:cubicBezTo>
                  <a:cubicBezTo>
                    <a:pt x="9144" y="41319"/>
                    <a:pt x="10085" y="42597"/>
                    <a:pt x="11094" y="43739"/>
                  </a:cubicBezTo>
                  <a:cubicBezTo>
                    <a:pt x="13178" y="46496"/>
                    <a:pt x="15732" y="48849"/>
                    <a:pt x="18623" y="50798"/>
                  </a:cubicBezTo>
                  <a:cubicBezTo>
                    <a:pt x="19161" y="50193"/>
                    <a:pt x="18825" y="49656"/>
                    <a:pt x="18489" y="49118"/>
                  </a:cubicBezTo>
                  <a:cubicBezTo>
                    <a:pt x="15867" y="44277"/>
                    <a:pt x="13715" y="39101"/>
                    <a:pt x="12236" y="33722"/>
                  </a:cubicBezTo>
                  <a:cubicBezTo>
                    <a:pt x="11968" y="33185"/>
                    <a:pt x="11833" y="32647"/>
                    <a:pt x="11699" y="32042"/>
                  </a:cubicBezTo>
                  <a:cubicBezTo>
                    <a:pt x="11497" y="30697"/>
                    <a:pt x="11094" y="29420"/>
                    <a:pt x="10757" y="28075"/>
                  </a:cubicBezTo>
                  <a:cubicBezTo>
                    <a:pt x="10690" y="27806"/>
                    <a:pt x="10623" y="27470"/>
                    <a:pt x="10556" y="27201"/>
                  </a:cubicBezTo>
                  <a:cubicBezTo>
                    <a:pt x="10421" y="26529"/>
                    <a:pt x="10287" y="25857"/>
                    <a:pt x="10085" y="25185"/>
                  </a:cubicBezTo>
                  <a:cubicBezTo>
                    <a:pt x="9816" y="24311"/>
                    <a:pt x="9951" y="23369"/>
                    <a:pt x="9749" y="22495"/>
                  </a:cubicBezTo>
                  <a:cubicBezTo>
                    <a:pt x="9480" y="21621"/>
                    <a:pt x="9480" y="20747"/>
                    <a:pt x="9749" y="19874"/>
                  </a:cubicBezTo>
                  <a:cubicBezTo>
                    <a:pt x="9816" y="17050"/>
                    <a:pt x="9480" y="14226"/>
                    <a:pt x="9951" y="11470"/>
                  </a:cubicBezTo>
                  <a:cubicBezTo>
                    <a:pt x="10421" y="8579"/>
                    <a:pt x="11161" y="5688"/>
                    <a:pt x="12236" y="2932"/>
                  </a:cubicBezTo>
                  <a:cubicBezTo>
                    <a:pt x="12505" y="2058"/>
                    <a:pt x="13379" y="1117"/>
                    <a:pt x="12573" y="310"/>
                  </a:cubicBezTo>
                  <a:cubicBezTo>
                    <a:pt x="12346" y="84"/>
                    <a:pt x="12109" y="0"/>
                    <a:pt x="1186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3" name="Google Shape;15303;p17"/>
            <p:cNvSpPr/>
            <p:nvPr/>
          </p:nvSpPr>
          <p:spPr>
            <a:xfrm>
              <a:off x="4352025" y="3150775"/>
              <a:ext cx="1369775" cy="579400"/>
            </a:xfrm>
            <a:custGeom>
              <a:avLst/>
              <a:gdLst/>
              <a:ahLst/>
              <a:cxnLst/>
              <a:rect l="l" t="t" r="r" b="b"/>
              <a:pathLst>
                <a:path w="54791" h="23176" extrusionOk="0">
                  <a:moveTo>
                    <a:pt x="22222" y="8439"/>
                  </a:moveTo>
                  <a:lnTo>
                    <a:pt x="22222" y="8439"/>
                  </a:lnTo>
                  <a:cubicBezTo>
                    <a:pt x="22433" y="8520"/>
                    <a:pt x="22645" y="8598"/>
                    <a:pt x="22858" y="8673"/>
                  </a:cubicBezTo>
                  <a:cubicBezTo>
                    <a:pt x="22638" y="8673"/>
                    <a:pt x="22419" y="8534"/>
                    <a:pt x="22222" y="8439"/>
                  </a:cubicBezTo>
                  <a:close/>
                  <a:moveTo>
                    <a:pt x="18888" y="7161"/>
                  </a:moveTo>
                  <a:cubicBezTo>
                    <a:pt x="19950" y="7509"/>
                    <a:pt x="20984" y="7960"/>
                    <a:pt x="22031" y="8366"/>
                  </a:cubicBezTo>
                  <a:lnTo>
                    <a:pt x="22031" y="8366"/>
                  </a:lnTo>
                  <a:cubicBezTo>
                    <a:pt x="21999" y="8358"/>
                    <a:pt x="21967" y="8354"/>
                    <a:pt x="21936" y="8354"/>
                  </a:cubicBezTo>
                  <a:cubicBezTo>
                    <a:pt x="21881" y="8354"/>
                    <a:pt x="21829" y="8368"/>
                    <a:pt x="21782" y="8404"/>
                  </a:cubicBezTo>
                  <a:cubicBezTo>
                    <a:pt x="21453" y="8636"/>
                    <a:pt x="21185" y="8729"/>
                    <a:pt x="20954" y="8729"/>
                  </a:cubicBezTo>
                  <a:cubicBezTo>
                    <a:pt x="20384" y="8729"/>
                    <a:pt x="20042" y="8162"/>
                    <a:pt x="19563" y="7732"/>
                  </a:cubicBezTo>
                  <a:cubicBezTo>
                    <a:pt x="19371" y="7504"/>
                    <a:pt x="19141" y="7312"/>
                    <a:pt x="18888" y="7161"/>
                  </a:cubicBezTo>
                  <a:close/>
                  <a:moveTo>
                    <a:pt x="45833" y="20136"/>
                  </a:moveTo>
                  <a:lnTo>
                    <a:pt x="45849" y="20169"/>
                  </a:lnTo>
                  <a:cubicBezTo>
                    <a:pt x="45715" y="20236"/>
                    <a:pt x="45648" y="20303"/>
                    <a:pt x="45581" y="20438"/>
                  </a:cubicBezTo>
                  <a:cubicBezTo>
                    <a:pt x="45604" y="20484"/>
                    <a:pt x="45635" y="20530"/>
                    <a:pt x="45671" y="20573"/>
                  </a:cubicBezTo>
                  <a:lnTo>
                    <a:pt x="45671" y="20573"/>
                  </a:lnTo>
                  <a:cubicBezTo>
                    <a:pt x="45624" y="20581"/>
                    <a:pt x="45569" y="20596"/>
                    <a:pt x="45525" y="20596"/>
                  </a:cubicBezTo>
                  <a:cubicBezTo>
                    <a:pt x="45463" y="20596"/>
                    <a:pt x="45421" y="20565"/>
                    <a:pt x="45446" y="20438"/>
                  </a:cubicBezTo>
                  <a:cubicBezTo>
                    <a:pt x="45617" y="20324"/>
                    <a:pt x="45692" y="20209"/>
                    <a:pt x="45833" y="20136"/>
                  </a:cubicBezTo>
                  <a:close/>
                  <a:moveTo>
                    <a:pt x="1546" y="0"/>
                  </a:moveTo>
                  <a:cubicBezTo>
                    <a:pt x="1143" y="0"/>
                    <a:pt x="740" y="68"/>
                    <a:pt x="403" y="202"/>
                  </a:cubicBezTo>
                  <a:cubicBezTo>
                    <a:pt x="134" y="336"/>
                    <a:pt x="0" y="673"/>
                    <a:pt x="134" y="942"/>
                  </a:cubicBezTo>
                  <a:cubicBezTo>
                    <a:pt x="336" y="1143"/>
                    <a:pt x="538" y="1278"/>
                    <a:pt x="807" y="1412"/>
                  </a:cubicBezTo>
                  <a:cubicBezTo>
                    <a:pt x="941" y="1479"/>
                    <a:pt x="1076" y="1547"/>
                    <a:pt x="1277" y="1614"/>
                  </a:cubicBezTo>
                  <a:cubicBezTo>
                    <a:pt x="1479" y="1681"/>
                    <a:pt x="1748" y="1748"/>
                    <a:pt x="2017" y="1815"/>
                  </a:cubicBezTo>
                  <a:cubicBezTo>
                    <a:pt x="2622" y="2017"/>
                    <a:pt x="3160" y="2286"/>
                    <a:pt x="3765" y="2488"/>
                  </a:cubicBezTo>
                  <a:lnTo>
                    <a:pt x="4504" y="2757"/>
                  </a:lnTo>
                  <a:cubicBezTo>
                    <a:pt x="4840" y="2891"/>
                    <a:pt x="5177" y="3026"/>
                    <a:pt x="5513" y="3227"/>
                  </a:cubicBezTo>
                  <a:lnTo>
                    <a:pt x="6118" y="3496"/>
                  </a:lnTo>
                  <a:cubicBezTo>
                    <a:pt x="6319" y="3563"/>
                    <a:pt x="6521" y="3631"/>
                    <a:pt x="6723" y="3698"/>
                  </a:cubicBezTo>
                  <a:cubicBezTo>
                    <a:pt x="6924" y="3765"/>
                    <a:pt x="7126" y="3765"/>
                    <a:pt x="7261" y="3900"/>
                  </a:cubicBezTo>
                  <a:cubicBezTo>
                    <a:pt x="7395" y="3967"/>
                    <a:pt x="7530" y="3967"/>
                    <a:pt x="7664" y="4034"/>
                  </a:cubicBezTo>
                  <a:lnTo>
                    <a:pt x="8202" y="4303"/>
                  </a:lnTo>
                  <a:cubicBezTo>
                    <a:pt x="8269" y="4370"/>
                    <a:pt x="8404" y="4437"/>
                    <a:pt x="8538" y="4505"/>
                  </a:cubicBezTo>
                  <a:cubicBezTo>
                    <a:pt x="8740" y="4572"/>
                    <a:pt x="8874" y="4639"/>
                    <a:pt x="9076" y="4774"/>
                  </a:cubicBezTo>
                  <a:lnTo>
                    <a:pt x="9412" y="4975"/>
                  </a:lnTo>
                  <a:cubicBezTo>
                    <a:pt x="9748" y="5110"/>
                    <a:pt x="10017" y="5177"/>
                    <a:pt x="10286" y="5244"/>
                  </a:cubicBezTo>
                  <a:lnTo>
                    <a:pt x="10958" y="5446"/>
                  </a:lnTo>
                  <a:cubicBezTo>
                    <a:pt x="11227" y="5513"/>
                    <a:pt x="11429" y="5647"/>
                    <a:pt x="11630" y="5715"/>
                  </a:cubicBezTo>
                  <a:cubicBezTo>
                    <a:pt x="11832" y="5782"/>
                    <a:pt x="11967" y="5849"/>
                    <a:pt x="12168" y="5916"/>
                  </a:cubicBezTo>
                  <a:cubicBezTo>
                    <a:pt x="13109" y="6320"/>
                    <a:pt x="14185" y="6589"/>
                    <a:pt x="15261" y="6589"/>
                  </a:cubicBezTo>
                  <a:cubicBezTo>
                    <a:pt x="15390" y="6582"/>
                    <a:pt x="15518" y="6579"/>
                    <a:pt x="15646" y="6579"/>
                  </a:cubicBezTo>
                  <a:cubicBezTo>
                    <a:pt x="16237" y="6579"/>
                    <a:pt x="16810" y="6645"/>
                    <a:pt x="17371" y="6756"/>
                  </a:cubicBezTo>
                  <a:lnTo>
                    <a:pt x="17371" y="6756"/>
                  </a:lnTo>
                  <a:cubicBezTo>
                    <a:pt x="17066" y="6761"/>
                    <a:pt x="16761" y="6816"/>
                    <a:pt x="16471" y="6925"/>
                  </a:cubicBezTo>
                  <a:cubicBezTo>
                    <a:pt x="15462" y="7328"/>
                    <a:pt x="15866" y="8404"/>
                    <a:pt x="16135" y="9211"/>
                  </a:cubicBezTo>
                  <a:cubicBezTo>
                    <a:pt x="16404" y="9950"/>
                    <a:pt x="16000" y="10757"/>
                    <a:pt x="15328" y="11093"/>
                  </a:cubicBezTo>
                  <a:cubicBezTo>
                    <a:pt x="15182" y="11199"/>
                    <a:pt x="15065" y="11242"/>
                    <a:pt x="14967" y="11242"/>
                  </a:cubicBezTo>
                  <a:cubicBezTo>
                    <a:pt x="14573" y="11242"/>
                    <a:pt x="14509" y="10529"/>
                    <a:pt x="14185" y="10421"/>
                  </a:cubicBezTo>
                  <a:cubicBezTo>
                    <a:pt x="13916" y="10286"/>
                    <a:pt x="13715" y="10152"/>
                    <a:pt x="13446" y="10017"/>
                  </a:cubicBezTo>
                  <a:cubicBezTo>
                    <a:pt x="12957" y="9751"/>
                    <a:pt x="12411" y="9250"/>
                    <a:pt x="11863" y="9250"/>
                  </a:cubicBezTo>
                  <a:cubicBezTo>
                    <a:pt x="11581" y="9250"/>
                    <a:pt x="11300" y="9383"/>
                    <a:pt x="11025" y="9748"/>
                  </a:cubicBezTo>
                  <a:cubicBezTo>
                    <a:pt x="10151" y="10824"/>
                    <a:pt x="11160" y="11429"/>
                    <a:pt x="11832" y="12034"/>
                  </a:cubicBezTo>
                  <a:cubicBezTo>
                    <a:pt x="11967" y="12169"/>
                    <a:pt x="11899" y="12303"/>
                    <a:pt x="11698" y="12572"/>
                  </a:cubicBezTo>
                  <a:cubicBezTo>
                    <a:pt x="11538" y="12659"/>
                    <a:pt x="11374" y="12693"/>
                    <a:pt x="11209" y="12693"/>
                  </a:cubicBezTo>
                  <a:cubicBezTo>
                    <a:pt x="10643" y="12693"/>
                    <a:pt x="10048" y="12299"/>
                    <a:pt x="9451" y="12299"/>
                  </a:cubicBezTo>
                  <a:cubicBezTo>
                    <a:pt x="9416" y="12299"/>
                    <a:pt x="9380" y="12300"/>
                    <a:pt x="9345" y="12303"/>
                  </a:cubicBezTo>
                  <a:cubicBezTo>
                    <a:pt x="8874" y="12370"/>
                    <a:pt x="8269" y="12370"/>
                    <a:pt x="8135" y="12841"/>
                  </a:cubicBezTo>
                  <a:cubicBezTo>
                    <a:pt x="8000" y="13379"/>
                    <a:pt x="8404" y="13580"/>
                    <a:pt x="8740" y="13782"/>
                  </a:cubicBezTo>
                  <a:cubicBezTo>
                    <a:pt x="9210" y="13984"/>
                    <a:pt x="9546" y="14253"/>
                    <a:pt x="9345" y="14790"/>
                  </a:cubicBezTo>
                  <a:cubicBezTo>
                    <a:pt x="9614" y="15664"/>
                    <a:pt x="10353" y="16270"/>
                    <a:pt x="11294" y="16337"/>
                  </a:cubicBezTo>
                  <a:cubicBezTo>
                    <a:pt x="12639" y="16673"/>
                    <a:pt x="14051" y="17143"/>
                    <a:pt x="15462" y="17412"/>
                  </a:cubicBezTo>
                  <a:cubicBezTo>
                    <a:pt x="15541" y="17401"/>
                    <a:pt x="15619" y="17396"/>
                    <a:pt x="15697" y="17396"/>
                  </a:cubicBezTo>
                  <a:cubicBezTo>
                    <a:pt x="16084" y="17396"/>
                    <a:pt x="16448" y="17536"/>
                    <a:pt x="16673" y="17816"/>
                  </a:cubicBezTo>
                  <a:cubicBezTo>
                    <a:pt x="18084" y="18488"/>
                    <a:pt x="19429" y="19093"/>
                    <a:pt x="20908" y="19631"/>
                  </a:cubicBezTo>
                  <a:cubicBezTo>
                    <a:pt x="22156" y="20047"/>
                    <a:pt x="23352" y="20673"/>
                    <a:pt x="24728" y="20673"/>
                  </a:cubicBezTo>
                  <a:cubicBezTo>
                    <a:pt x="24908" y="20673"/>
                    <a:pt x="25091" y="20663"/>
                    <a:pt x="25278" y="20639"/>
                  </a:cubicBezTo>
                  <a:cubicBezTo>
                    <a:pt x="25593" y="20470"/>
                    <a:pt x="25960" y="20457"/>
                    <a:pt x="26321" y="20457"/>
                  </a:cubicBezTo>
                  <a:cubicBezTo>
                    <a:pt x="26382" y="20457"/>
                    <a:pt x="26443" y="20458"/>
                    <a:pt x="26504" y="20458"/>
                  </a:cubicBezTo>
                  <a:cubicBezTo>
                    <a:pt x="27074" y="20458"/>
                    <a:pt x="27599" y="20426"/>
                    <a:pt x="27832" y="19765"/>
                  </a:cubicBezTo>
                  <a:cubicBezTo>
                    <a:pt x="28303" y="18421"/>
                    <a:pt x="29177" y="18085"/>
                    <a:pt x="30454" y="18085"/>
                  </a:cubicBezTo>
                  <a:cubicBezTo>
                    <a:pt x="32001" y="18085"/>
                    <a:pt x="33278" y="17480"/>
                    <a:pt x="33278" y="15664"/>
                  </a:cubicBezTo>
                  <a:cubicBezTo>
                    <a:pt x="33211" y="15059"/>
                    <a:pt x="33547" y="14522"/>
                    <a:pt x="34017" y="14320"/>
                  </a:cubicBezTo>
                  <a:cubicBezTo>
                    <a:pt x="34824" y="13917"/>
                    <a:pt x="35026" y="13311"/>
                    <a:pt x="35362" y="12438"/>
                  </a:cubicBezTo>
                  <a:cubicBezTo>
                    <a:pt x="35982" y="10769"/>
                    <a:pt x="37379" y="9742"/>
                    <a:pt x="38883" y="9742"/>
                  </a:cubicBezTo>
                  <a:cubicBezTo>
                    <a:pt x="39500" y="9742"/>
                    <a:pt x="40134" y="9915"/>
                    <a:pt x="40740" y="10286"/>
                  </a:cubicBezTo>
                  <a:cubicBezTo>
                    <a:pt x="41076" y="10488"/>
                    <a:pt x="41211" y="10824"/>
                    <a:pt x="41749" y="10958"/>
                  </a:cubicBezTo>
                  <a:cubicBezTo>
                    <a:pt x="41801" y="10972"/>
                    <a:pt x="41856" y="10977"/>
                    <a:pt x="41913" y="10977"/>
                  </a:cubicBezTo>
                  <a:cubicBezTo>
                    <a:pt x="42187" y="10977"/>
                    <a:pt x="42502" y="10850"/>
                    <a:pt x="42767" y="10850"/>
                  </a:cubicBezTo>
                  <a:cubicBezTo>
                    <a:pt x="43009" y="10850"/>
                    <a:pt x="43208" y="10956"/>
                    <a:pt x="43295" y="11362"/>
                  </a:cubicBezTo>
                  <a:cubicBezTo>
                    <a:pt x="43496" y="12303"/>
                    <a:pt x="42421" y="12236"/>
                    <a:pt x="42017" y="12639"/>
                  </a:cubicBezTo>
                  <a:cubicBezTo>
                    <a:pt x="41749" y="12841"/>
                    <a:pt x="41480" y="13110"/>
                    <a:pt x="41345" y="13379"/>
                  </a:cubicBezTo>
                  <a:cubicBezTo>
                    <a:pt x="40740" y="14253"/>
                    <a:pt x="40875" y="15463"/>
                    <a:pt x="41749" y="16135"/>
                  </a:cubicBezTo>
                  <a:cubicBezTo>
                    <a:pt x="41948" y="16260"/>
                    <a:pt x="42111" y="16313"/>
                    <a:pt x="42247" y="16313"/>
                  </a:cubicBezTo>
                  <a:cubicBezTo>
                    <a:pt x="42840" y="16313"/>
                    <a:pt x="42912" y="15296"/>
                    <a:pt x="43295" y="14858"/>
                  </a:cubicBezTo>
                  <a:cubicBezTo>
                    <a:pt x="43390" y="14810"/>
                    <a:pt x="43519" y="14763"/>
                    <a:pt x="43633" y="14763"/>
                  </a:cubicBezTo>
                  <a:cubicBezTo>
                    <a:pt x="43681" y="14763"/>
                    <a:pt x="43726" y="14771"/>
                    <a:pt x="43765" y="14790"/>
                  </a:cubicBezTo>
                  <a:cubicBezTo>
                    <a:pt x="44303" y="15396"/>
                    <a:pt x="43496" y="16337"/>
                    <a:pt x="44370" y="17009"/>
                  </a:cubicBezTo>
                  <a:cubicBezTo>
                    <a:pt x="43743" y="16845"/>
                    <a:pt x="43191" y="16765"/>
                    <a:pt x="42714" y="16765"/>
                  </a:cubicBezTo>
                  <a:cubicBezTo>
                    <a:pt x="40837" y="16765"/>
                    <a:pt x="40123" y="18012"/>
                    <a:pt x="40606" y="20370"/>
                  </a:cubicBezTo>
                  <a:cubicBezTo>
                    <a:pt x="40655" y="20667"/>
                    <a:pt x="40632" y="21108"/>
                    <a:pt x="40323" y="21108"/>
                  </a:cubicBezTo>
                  <a:cubicBezTo>
                    <a:pt x="40211" y="21108"/>
                    <a:pt x="40062" y="21051"/>
                    <a:pt x="39866" y="20908"/>
                  </a:cubicBezTo>
                  <a:cubicBezTo>
                    <a:pt x="39484" y="20702"/>
                    <a:pt x="39063" y="20599"/>
                    <a:pt x="38648" y="20599"/>
                  </a:cubicBezTo>
                  <a:cubicBezTo>
                    <a:pt x="38115" y="20599"/>
                    <a:pt x="37593" y="20770"/>
                    <a:pt x="37177" y="21110"/>
                  </a:cubicBezTo>
                  <a:cubicBezTo>
                    <a:pt x="36691" y="21419"/>
                    <a:pt x="36119" y="21583"/>
                    <a:pt x="35554" y="21583"/>
                  </a:cubicBezTo>
                  <a:cubicBezTo>
                    <a:pt x="35259" y="21583"/>
                    <a:pt x="34966" y="21538"/>
                    <a:pt x="34690" y="21446"/>
                  </a:cubicBezTo>
                  <a:cubicBezTo>
                    <a:pt x="33547" y="21110"/>
                    <a:pt x="32337" y="20774"/>
                    <a:pt x="31194" y="20572"/>
                  </a:cubicBezTo>
                  <a:cubicBezTo>
                    <a:pt x="30817" y="20514"/>
                    <a:pt x="30391" y="20394"/>
                    <a:pt x="29995" y="20394"/>
                  </a:cubicBezTo>
                  <a:cubicBezTo>
                    <a:pt x="29473" y="20394"/>
                    <a:pt x="29003" y="20604"/>
                    <a:pt x="28774" y="21446"/>
                  </a:cubicBezTo>
                  <a:cubicBezTo>
                    <a:pt x="31831" y="22790"/>
                    <a:pt x="34985" y="23175"/>
                    <a:pt x="38168" y="23175"/>
                  </a:cubicBezTo>
                  <a:cubicBezTo>
                    <a:pt x="39604" y="23175"/>
                    <a:pt x="41046" y="23097"/>
                    <a:pt x="42488" y="22992"/>
                  </a:cubicBezTo>
                  <a:cubicBezTo>
                    <a:pt x="43833" y="22320"/>
                    <a:pt x="45513" y="22858"/>
                    <a:pt x="46656" y="21648"/>
                  </a:cubicBezTo>
                  <a:cubicBezTo>
                    <a:pt x="46598" y="21185"/>
                    <a:pt x="46191" y="21021"/>
                    <a:pt x="45908" y="20769"/>
                  </a:cubicBezTo>
                  <a:lnTo>
                    <a:pt x="45908" y="20769"/>
                  </a:lnTo>
                  <a:cubicBezTo>
                    <a:pt x="45911" y="20771"/>
                    <a:pt x="45914" y="20772"/>
                    <a:pt x="45917" y="20774"/>
                  </a:cubicBezTo>
                  <a:cubicBezTo>
                    <a:pt x="46320" y="20975"/>
                    <a:pt x="46656" y="21379"/>
                    <a:pt x="47127" y="21648"/>
                  </a:cubicBezTo>
                  <a:cubicBezTo>
                    <a:pt x="47665" y="21581"/>
                    <a:pt x="48202" y="21312"/>
                    <a:pt x="48539" y="20841"/>
                  </a:cubicBezTo>
                  <a:cubicBezTo>
                    <a:pt x="49614" y="18622"/>
                    <a:pt x="50623" y="16337"/>
                    <a:pt x="51698" y="14118"/>
                  </a:cubicBezTo>
                  <a:cubicBezTo>
                    <a:pt x="51296" y="13796"/>
                    <a:pt x="50797" y="13353"/>
                    <a:pt x="50389" y="13353"/>
                  </a:cubicBezTo>
                  <a:cubicBezTo>
                    <a:pt x="50116" y="13353"/>
                    <a:pt x="49884" y="13552"/>
                    <a:pt x="49749" y="14118"/>
                  </a:cubicBezTo>
                  <a:cubicBezTo>
                    <a:pt x="49480" y="15328"/>
                    <a:pt x="48606" y="16404"/>
                    <a:pt x="48807" y="17749"/>
                  </a:cubicBezTo>
                  <a:cubicBezTo>
                    <a:pt x="48630" y="17098"/>
                    <a:pt x="48335" y="16916"/>
                    <a:pt x="47998" y="16916"/>
                  </a:cubicBezTo>
                  <a:cubicBezTo>
                    <a:pt x="47569" y="16916"/>
                    <a:pt x="47070" y="17211"/>
                    <a:pt x="46656" y="17211"/>
                  </a:cubicBezTo>
                  <a:cubicBezTo>
                    <a:pt x="46858" y="15933"/>
                    <a:pt x="47463" y="14656"/>
                    <a:pt x="46589" y="13648"/>
                  </a:cubicBezTo>
                  <a:cubicBezTo>
                    <a:pt x="45648" y="12706"/>
                    <a:pt x="46118" y="11698"/>
                    <a:pt x="45984" y="10690"/>
                  </a:cubicBezTo>
                  <a:cubicBezTo>
                    <a:pt x="45984" y="10286"/>
                    <a:pt x="45917" y="9950"/>
                    <a:pt x="46387" y="9883"/>
                  </a:cubicBezTo>
                  <a:cubicBezTo>
                    <a:pt x="46428" y="9877"/>
                    <a:pt x="46467" y="9874"/>
                    <a:pt x="46503" y="9874"/>
                  </a:cubicBezTo>
                  <a:cubicBezTo>
                    <a:pt x="46892" y="9874"/>
                    <a:pt x="47071" y="10187"/>
                    <a:pt x="47194" y="10555"/>
                  </a:cubicBezTo>
                  <a:cubicBezTo>
                    <a:pt x="47451" y="11472"/>
                    <a:pt x="47628" y="11909"/>
                    <a:pt x="47932" y="11909"/>
                  </a:cubicBezTo>
                  <a:cubicBezTo>
                    <a:pt x="48185" y="11909"/>
                    <a:pt x="48527" y="11606"/>
                    <a:pt x="49076" y="11026"/>
                  </a:cubicBezTo>
                  <a:cubicBezTo>
                    <a:pt x="49547" y="10488"/>
                    <a:pt x="50219" y="10085"/>
                    <a:pt x="50959" y="10017"/>
                  </a:cubicBezTo>
                  <a:cubicBezTo>
                    <a:pt x="51016" y="10006"/>
                    <a:pt x="51074" y="10000"/>
                    <a:pt x="51131" y="10000"/>
                  </a:cubicBezTo>
                  <a:cubicBezTo>
                    <a:pt x="51406" y="10000"/>
                    <a:pt x="51666" y="10131"/>
                    <a:pt x="51833" y="10353"/>
                  </a:cubicBezTo>
                  <a:cubicBezTo>
                    <a:pt x="52102" y="10757"/>
                    <a:pt x="51833" y="11026"/>
                    <a:pt x="51564" y="11160"/>
                  </a:cubicBezTo>
                  <a:cubicBezTo>
                    <a:pt x="49950" y="12303"/>
                    <a:pt x="50824" y="13177"/>
                    <a:pt x="51766" y="14051"/>
                  </a:cubicBezTo>
                  <a:cubicBezTo>
                    <a:pt x="52908" y="12303"/>
                    <a:pt x="53917" y="10488"/>
                    <a:pt x="54791" y="8538"/>
                  </a:cubicBezTo>
                  <a:cubicBezTo>
                    <a:pt x="54468" y="8108"/>
                    <a:pt x="53973" y="7893"/>
                    <a:pt x="53444" y="7893"/>
                  </a:cubicBezTo>
                  <a:cubicBezTo>
                    <a:pt x="53312" y="7893"/>
                    <a:pt x="53177" y="7906"/>
                    <a:pt x="53043" y="7933"/>
                  </a:cubicBezTo>
                  <a:cubicBezTo>
                    <a:pt x="51849" y="8146"/>
                    <a:pt x="50655" y="8218"/>
                    <a:pt x="49464" y="8218"/>
                  </a:cubicBezTo>
                  <a:cubicBezTo>
                    <a:pt x="47064" y="8218"/>
                    <a:pt x="44673" y="7929"/>
                    <a:pt x="42308" y="7929"/>
                  </a:cubicBezTo>
                  <a:cubicBezTo>
                    <a:pt x="42144" y="7929"/>
                    <a:pt x="41980" y="7930"/>
                    <a:pt x="41816" y="7933"/>
                  </a:cubicBezTo>
                  <a:cubicBezTo>
                    <a:pt x="41508" y="7936"/>
                    <a:pt x="41200" y="7937"/>
                    <a:pt x="40891" y="7937"/>
                  </a:cubicBezTo>
                  <a:cubicBezTo>
                    <a:pt x="33805" y="7937"/>
                    <a:pt x="26726" y="7197"/>
                    <a:pt x="19832" y="5715"/>
                  </a:cubicBezTo>
                  <a:cubicBezTo>
                    <a:pt x="16000" y="5177"/>
                    <a:pt x="12303" y="4101"/>
                    <a:pt x="8807" y="2689"/>
                  </a:cubicBezTo>
                  <a:cubicBezTo>
                    <a:pt x="6387" y="1815"/>
                    <a:pt x="4101" y="538"/>
                    <a:pt x="1546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4" name="Google Shape;15304;p17"/>
            <p:cNvSpPr/>
            <p:nvPr/>
          </p:nvSpPr>
          <p:spPr>
            <a:xfrm>
              <a:off x="5116725" y="2951750"/>
              <a:ext cx="752975" cy="345400"/>
            </a:xfrm>
            <a:custGeom>
              <a:avLst/>
              <a:gdLst/>
              <a:ahLst/>
              <a:cxnLst/>
              <a:rect l="l" t="t" r="r" b="b"/>
              <a:pathLst>
                <a:path w="30119" h="13816" extrusionOk="0">
                  <a:moveTo>
                    <a:pt x="5999" y="1"/>
                  </a:moveTo>
                  <a:cubicBezTo>
                    <a:pt x="5877" y="1"/>
                    <a:pt x="5756" y="31"/>
                    <a:pt x="5648" y="96"/>
                  </a:cubicBezTo>
                  <a:cubicBezTo>
                    <a:pt x="5446" y="163"/>
                    <a:pt x="5312" y="297"/>
                    <a:pt x="5312" y="499"/>
                  </a:cubicBezTo>
                  <a:cubicBezTo>
                    <a:pt x="5110" y="1306"/>
                    <a:pt x="6253" y="1238"/>
                    <a:pt x="6186" y="1911"/>
                  </a:cubicBezTo>
                  <a:cubicBezTo>
                    <a:pt x="6253" y="2112"/>
                    <a:pt x="6455" y="2314"/>
                    <a:pt x="6656" y="2516"/>
                  </a:cubicBezTo>
                  <a:cubicBezTo>
                    <a:pt x="6791" y="2583"/>
                    <a:pt x="6925" y="2650"/>
                    <a:pt x="7060" y="2785"/>
                  </a:cubicBezTo>
                  <a:cubicBezTo>
                    <a:pt x="7525" y="3251"/>
                    <a:pt x="7354" y="3437"/>
                    <a:pt x="7005" y="3437"/>
                  </a:cubicBezTo>
                  <a:cubicBezTo>
                    <a:pt x="6900" y="3437"/>
                    <a:pt x="6780" y="3421"/>
                    <a:pt x="6656" y="3390"/>
                  </a:cubicBezTo>
                  <a:cubicBezTo>
                    <a:pt x="6313" y="3341"/>
                    <a:pt x="5970" y="3274"/>
                    <a:pt x="5656" y="3274"/>
                  </a:cubicBezTo>
                  <a:cubicBezTo>
                    <a:pt x="5109" y="3274"/>
                    <a:pt x="4651" y="3477"/>
                    <a:pt x="4438" y="4331"/>
                  </a:cubicBezTo>
                  <a:cubicBezTo>
                    <a:pt x="4534" y="6017"/>
                    <a:pt x="4320" y="6737"/>
                    <a:pt x="3522" y="6737"/>
                  </a:cubicBezTo>
                  <a:cubicBezTo>
                    <a:pt x="3207" y="6737"/>
                    <a:pt x="2801" y="6625"/>
                    <a:pt x="2286" y="6415"/>
                  </a:cubicBezTo>
                  <a:cubicBezTo>
                    <a:pt x="2136" y="6373"/>
                    <a:pt x="2001" y="6354"/>
                    <a:pt x="1877" y="6354"/>
                  </a:cubicBezTo>
                  <a:cubicBezTo>
                    <a:pt x="1004" y="6354"/>
                    <a:pt x="732" y="7297"/>
                    <a:pt x="202" y="7827"/>
                  </a:cubicBezTo>
                  <a:cubicBezTo>
                    <a:pt x="135" y="7961"/>
                    <a:pt x="68" y="8163"/>
                    <a:pt x="1" y="8297"/>
                  </a:cubicBezTo>
                  <a:cubicBezTo>
                    <a:pt x="1345" y="9844"/>
                    <a:pt x="3295" y="9239"/>
                    <a:pt x="4908" y="9844"/>
                  </a:cubicBezTo>
                  <a:cubicBezTo>
                    <a:pt x="5222" y="9959"/>
                    <a:pt x="5543" y="10014"/>
                    <a:pt x="5860" y="10014"/>
                  </a:cubicBezTo>
                  <a:cubicBezTo>
                    <a:pt x="6834" y="10014"/>
                    <a:pt x="7762" y="9496"/>
                    <a:pt x="8270" y="8634"/>
                  </a:cubicBezTo>
                  <a:cubicBezTo>
                    <a:pt x="8372" y="8428"/>
                    <a:pt x="8593" y="8340"/>
                    <a:pt x="8871" y="8340"/>
                  </a:cubicBezTo>
                  <a:cubicBezTo>
                    <a:pt x="8957" y="8340"/>
                    <a:pt x="9049" y="8349"/>
                    <a:pt x="9144" y="8365"/>
                  </a:cubicBezTo>
                  <a:cubicBezTo>
                    <a:pt x="9278" y="9037"/>
                    <a:pt x="9480" y="9575"/>
                    <a:pt x="9816" y="10113"/>
                  </a:cubicBezTo>
                  <a:cubicBezTo>
                    <a:pt x="10360" y="10838"/>
                    <a:pt x="10782" y="11746"/>
                    <a:pt x="11514" y="11746"/>
                  </a:cubicBezTo>
                  <a:cubicBezTo>
                    <a:pt x="11867" y="11746"/>
                    <a:pt x="12294" y="11534"/>
                    <a:pt x="12841" y="10987"/>
                  </a:cubicBezTo>
                  <a:cubicBezTo>
                    <a:pt x="13058" y="10770"/>
                    <a:pt x="13343" y="10675"/>
                    <a:pt x="13645" y="10675"/>
                  </a:cubicBezTo>
                  <a:cubicBezTo>
                    <a:pt x="14376" y="10675"/>
                    <a:pt x="15206" y="11234"/>
                    <a:pt x="15396" y="11995"/>
                  </a:cubicBezTo>
                  <a:cubicBezTo>
                    <a:pt x="15530" y="13003"/>
                    <a:pt x="16337" y="13676"/>
                    <a:pt x="17346" y="13676"/>
                  </a:cubicBezTo>
                  <a:cubicBezTo>
                    <a:pt x="18122" y="13784"/>
                    <a:pt x="18899" y="13815"/>
                    <a:pt x="19677" y="13815"/>
                  </a:cubicBezTo>
                  <a:cubicBezTo>
                    <a:pt x="20790" y="13815"/>
                    <a:pt x="21907" y="13751"/>
                    <a:pt x="23034" y="13751"/>
                  </a:cubicBezTo>
                  <a:cubicBezTo>
                    <a:pt x="23578" y="13751"/>
                    <a:pt x="24124" y="13766"/>
                    <a:pt x="24673" y="13810"/>
                  </a:cubicBezTo>
                  <a:cubicBezTo>
                    <a:pt x="25144" y="13743"/>
                    <a:pt x="25547" y="13541"/>
                    <a:pt x="25883" y="13205"/>
                  </a:cubicBezTo>
                  <a:cubicBezTo>
                    <a:pt x="27564" y="10718"/>
                    <a:pt x="28976" y="8096"/>
                    <a:pt x="30119" y="5339"/>
                  </a:cubicBezTo>
                  <a:lnTo>
                    <a:pt x="30119" y="5339"/>
                  </a:lnTo>
                  <a:cubicBezTo>
                    <a:pt x="29828" y="5384"/>
                    <a:pt x="29544" y="5407"/>
                    <a:pt x="29265" y="5407"/>
                  </a:cubicBezTo>
                  <a:cubicBezTo>
                    <a:pt x="28707" y="5407"/>
                    <a:pt x="28169" y="5317"/>
                    <a:pt x="27631" y="5138"/>
                  </a:cubicBezTo>
                  <a:cubicBezTo>
                    <a:pt x="27026" y="4734"/>
                    <a:pt x="26287" y="4533"/>
                    <a:pt x="25615" y="4465"/>
                  </a:cubicBezTo>
                  <a:cubicBezTo>
                    <a:pt x="20371" y="4264"/>
                    <a:pt x="15396" y="2919"/>
                    <a:pt x="10488" y="1440"/>
                  </a:cubicBezTo>
                  <a:cubicBezTo>
                    <a:pt x="9278" y="768"/>
                    <a:pt x="8001" y="432"/>
                    <a:pt x="6656" y="365"/>
                  </a:cubicBezTo>
                  <a:cubicBezTo>
                    <a:pt x="6519" y="136"/>
                    <a:pt x="6258" y="1"/>
                    <a:pt x="5999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5" name="Google Shape;15305;p17"/>
            <p:cNvSpPr/>
            <p:nvPr/>
          </p:nvSpPr>
          <p:spPr>
            <a:xfrm>
              <a:off x="4316725" y="4389775"/>
              <a:ext cx="600025" cy="423350"/>
            </a:xfrm>
            <a:custGeom>
              <a:avLst/>
              <a:gdLst/>
              <a:ahLst/>
              <a:cxnLst/>
              <a:rect l="l" t="t" r="r" b="b"/>
              <a:pathLst>
                <a:path w="24001" h="16934" extrusionOk="0">
                  <a:moveTo>
                    <a:pt x="6004" y="0"/>
                  </a:moveTo>
                  <a:cubicBezTo>
                    <a:pt x="5755" y="0"/>
                    <a:pt x="5500" y="79"/>
                    <a:pt x="5244" y="256"/>
                  </a:cubicBezTo>
                  <a:cubicBezTo>
                    <a:pt x="4303" y="861"/>
                    <a:pt x="4706" y="2139"/>
                    <a:pt x="5177" y="2609"/>
                  </a:cubicBezTo>
                  <a:cubicBezTo>
                    <a:pt x="5916" y="3483"/>
                    <a:pt x="5311" y="4156"/>
                    <a:pt x="5378" y="4962"/>
                  </a:cubicBezTo>
                  <a:cubicBezTo>
                    <a:pt x="5647" y="6374"/>
                    <a:pt x="5177" y="7853"/>
                    <a:pt x="4168" y="8929"/>
                  </a:cubicBezTo>
                  <a:cubicBezTo>
                    <a:pt x="3899" y="9265"/>
                    <a:pt x="3899" y="9735"/>
                    <a:pt x="4168" y="10004"/>
                  </a:cubicBezTo>
                  <a:cubicBezTo>
                    <a:pt x="4975" y="11013"/>
                    <a:pt x="4168" y="11551"/>
                    <a:pt x="3563" y="12021"/>
                  </a:cubicBezTo>
                  <a:cubicBezTo>
                    <a:pt x="3232" y="12279"/>
                    <a:pt x="2940" y="12497"/>
                    <a:pt x="2612" y="12497"/>
                  </a:cubicBezTo>
                  <a:cubicBezTo>
                    <a:pt x="2341" y="12497"/>
                    <a:pt x="2045" y="12349"/>
                    <a:pt x="1681" y="11954"/>
                  </a:cubicBezTo>
                  <a:cubicBezTo>
                    <a:pt x="1364" y="11612"/>
                    <a:pt x="1091" y="11465"/>
                    <a:pt x="859" y="11465"/>
                  </a:cubicBezTo>
                  <a:cubicBezTo>
                    <a:pt x="452" y="11465"/>
                    <a:pt x="171" y="11917"/>
                    <a:pt x="0" y="12559"/>
                  </a:cubicBezTo>
                  <a:cubicBezTo>
                    <a:pt x="2555" y="14643"/>
                    <a:pt x="5580" y="15988"/>
                    <a:pt x="8807" y="16593"/>
                  </a:cubicBezTo>
                  <a:cubicBezTo>
                    <a:pt x="9415" y="16830"/>
                    <a:pt x="9970" y="16933"/>
                    <a:pt x="10485" y="16933"/>
                  </a:cubicBezTo>
                  <a:cubicBezTo>
                    <a:pt x="12592" y="16933"/>
                    <a:pt x="14017" y="15213"/>
                    <a:pt x="15530" y="13971"/>
                  </a:cubicBezTo>
                  <a:cubicBezTo>
                    <a:pt x="16942" y="12828"/>
                    <a:pt x="18085" y="11483"/>
                    <a:pt x="19564" y="10341"/>
                  </a:cubicBezTo>
                  <a:cubicBezTo>
                    <a:pt x="19859" y="10341"/>
                    <a:pt x="19530" y="9768"/>
                    <a:pt x="19860" y="9768"/>
                  </a:cubicBezTo>
                  <a:cubicBezTo>
                    <a:pt x="19904" y="9768"/>
                    <a:pt x="19962" y="9779"/>
                    <a:pt x="20034" y="9803"/>
                  </a:cubicBezTo>
                  <a:cubicBezTo>
                    <a:pt x="20236" y="9735"/>
                    <a:pt x="20438" y="9601"/>
                    <a:pt x="20572" y="9399"/>
                  </a:cubicBezTo>
                  <a:cubicBezTo>
                    <a:pt x="20706" y="9198"/>
                    <a:pt x="21043" y="9063"/>
                    <a:pt x="21311" y="9063"/>
                  </a:cubicBezTo>
                  <a:cubicBezTo>
                    <a:pt x="21412" y="9097"/>
                    <a:pt x="21496" y="9114"/>
                    <a:pt x="21572" y="9114"/>
                  </a:cubicBezTo>
                  <a:cubicBezTo>
                    <a:pt x="21648" y="9114"/>
                    <a:pt x="21715" y="9097"/>
                    <a:pt x="21782" y="9063"/>
                  </a:cubicBezTo>
                  <a:cubicBezTo>
                    <a:pt x="22051" y="9063"/>
                    <a:pt x="22253" y="8929"/>
                    <a:pt x="22387" y="8727"/>
                  </a:cubicBezTo>
                  <a:cubicBezTo>
                    <a:pt x="22589" y="8256"/>
                    <a:pt x="22925" y="7920"/>
                    <a:pt x="23396" y="7719"/>
                  </a:cubicBezTo>
                  <a:cubicBezTo>
                    <a:pt x="23463" y="6912"/>
                    <a:pt x="23664" y="6172"/>
                    <a:pt x="23933" y="5433"/>
                  </a:cubicBezTo>
                  <a:cubicBezTo>
                    <a:pt x="24001" y="5231"/>
                    <a:pt x="24001" y="4962"/>
                    <a:pt x="23799" y="4761"/>
                  </a:cubicBezTo>
                  <a:cubicBezTo>
                    <a:pt x="20303" y="3483"/>
                    <a:pt x="16606" y="2677"/>
                    <a:pt x="12908" y="2273"/>
                  </a:cubicBezTo>
                  <a:cubicBezTo>
                    <a:pt x="12303" y="2273"/>
                    <a:pt x="11765" y="2273"/>
                    <a:pt x="11227" y="1803"/>
                  </a:cubicBezTo>
                  <a:cubicBezTo>
                    <a:pt x="10987" y="1562"/>
                    <a:pt x="10747" y="1185"/>
                    <a:pt x="10409" y="1185"/>
                  </a:cubicBezTo>
                  <a:cubicBezTo>
                    <a:pt x="10274" y="1185"/>
                    <a:pt x="10123" y="1246"/>
                    <a:pt x="9950" y="1399"/>
                  </a:cubicBezTo>
                  <a:cubicBezTo>
                    <a:pt x="9412" y="1803"/>
                    <a:pt x="9278" y="2475"/>
                    <a:pt x="9547" y="3080"/>
                  </a:cubicBezTo>
                  <a:cubicBezTo>
                    <a:pt x="9748" y="3483"/>
                    <a:pt x="10219" y="3954"/>
                    <a:pt x="9748" y="4290"/>
                  </a:cubicBezTo>
                  <a:cubicBezTo>
                    <a:pt x="8538" y="5231"/>
                    <a:pt x="9412" y="5836"/>
                    <a:pt x="10084" y="6576"/>
                  </a:cubicBezTo>
                  <a:cubicBezTo>
                    <a:pt x="8874" y="6172"/>
                    <a:pt x="8336" y="5567"/>
                    <a:pt x="9210" y="4492"/>
                  </a:cubicBezTo>
                  <a:cubicBezTo>
                    <a:pt x="9614" y="4021"/>
                    <a:pt x="9547" y="3214"/>
                    <a:pt x="8942" y="2878"/>
                  </a:cubicBezTo>
                  <a:cubicBezTo>
                    <a:pt x="8404" y="2408"/>
                    <a:pt x="7933" y="1803"/>
                    <a:pt x="7597" y="1130"/>
                  </a:cubicBezTo>
                  <a:cubicBezTo>
                    <a:pt x="7169" y="464"/>
                    <a:pt x="6606" y="0"/>
                    <a:pt x="6004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6" name="Google Shape;15306;p17"/>
            <p:cNvSpPr/>
            <p:nvPr/>
          </p:nvSpPr>
          <p:spPr>
            <a:xfrm>
              <a:off x="4741925" y="4063400"/>
              <a:ext cx="517700" cy="388200"/>
            </a:xfrm>
            <a:custGeom>
              <a:avLst/>
              <a:gdLst/>
              <a:ahLst/>
              <a:cxnLst/>
              <a:rect l="l" t="t" r="r" b="b"/>
              <a:pathLst>
                <a:path w="20708" h="15528" extrusionOk="0">
                  <a:moveTo>
                    <a:pt x="6253" y="0"/>
                  </a:moveTo>
                  <a:cubicBezTo>
                    <a:pt x="6051" y="67"/>
                    <a:pt x="5850" y="202"/>
                    <a:pt x="5850" y="336"/>
                  </a:cubicBezTo>
                  <a:cubicBezTo>
                    <a:pt x="6186" y="1614"/>
                    <a:pt x="5715" y="2958"/>
                    <a:pt x="6320" y="4236"/>
                  </a:cubicBezTo>
                  <a:cubicBezTo>
                    <a:pt x="6656" y="5042"/>
                    <a:pt x="6253" y="5647"/>
                    <a:pt x="5648" y="6387"/>
                  </a:cubicBezTo>
                  <a:cubicBezTo>
                    <a:pt x="5424" y="6636"/>
                    <a:pt x="5199" y="6728"/>
                    <a:pt x="4978" y="6728"/>
                  </a:cubicBezTo>
                  <a:cubicBezTo>
                    <a:pt x="4603" y="6728"/>
                    <a:pt x="4238" y="6464"/>
                    <a:pt x="3900" y="6252"/>
                  </a:cubicBezTo>
                  <a:cubicBezTo>
                    <a:pt x="3663" y="6104"/>
                    <a:pt x="3399" y="6021"/>
                    <a:pt x="3167" y="6021"/>
                  </a:cubicBezTo>
                  <a:cubicBezTo>
                    <a:pt x="2873" y="6021"/>
                    <a:pt x="2631" y="6154"/>
                    <a:pt x="2556" y="6454"/>
                  </a:cubicBezTo>
                  <a:cubicBezTo>
                    <a:pt x="2219" y="8068"/>
                    <a:pt x="1077" y="9143"/>
                    <a:pt x="337" y="10421"/>
                  </a:cubicBezTo>
                  <a:cubicBezTo>
                    <a:pt x="1" y="11026"/>
                    <a:pt x="404" y="11429"/>
                    <a:pt x="808" y="11765"/>
                  </a:cubicBezTo>
                  <a:cubicBezTo>
                    <a:pt x="1480" y="12168"/>
                    <a:pt x="2152" y="12437"/>
                    <a:pt x="2892" y="12639"/>
                  </a:cubicBezTo>
                  <a:cubicBezTo>
                    <a:pt x="3093" y="12706"/>
                    <a:pt x="3295" y="12706"/>
                    <a:pt x="3430" y="12774"/>
                  </a:cubicBezTo>
                  <a:cubicBezTo>
                    <a:pt x="5715" y="13446"/>
                    <a:pt x="7867" y="14320"/>
                    <a:pt x="9951" y="15463"/>
                  </a:cubicBezTo>
                  <a:cubicBezTo>
                    <a:pt x="10100" y="15505"/>
                    <a:pt x="10255" y="15528"/>
                    <a:pt x="10411" y="15528"/>
                  </a:cubicBezTo>
                  <a:cubicBezTo>
                    <a:pt x="10748" y="15528"/>
                    <a:pt x="11087" y="15423"/>
                    <a:pt x="11362" y="15194"/>
                  </a:cubicBezTo>
                  <a:cubicBezTo>
                    <a:pt x="12371" y="14253"/>
                    <a:pt x="13245" y="13244"/>
                    <a:pt x="14052" y="12101"/>
                  </a:cubicBezTo>
                  <a:cubicBezTo>
                    <a:pt x="14052" y="11832"/>
                    <a:pt x="14253" y="11698"/>
                    <a:pt x="14455" y="11563"/>
                  </a:cubicBezTo>
                  <a:cubicBezTo>
                    <a:pt x="14589" y="11160"/>
                    <a:pt x="14388" y="11026"/>
                    <a:pt x="14052" y="10958"/>
                  </a:cubicBezTo>
                  <a:cubicBezTo>
                    <a:pt x="13977" y="10996"/>
                    <a:pt x="13949" y="11007"/>
                    <a:pt x="13942" y="11007"/>
                  </a:cubicBezTo>
                  <a:cubicBezTo>
                    <a:pt x="13930" y="11007"/>
                    <a:pt x="13972" y="10977"/>
                    <a:pt x="13960" y="10977"/>
                  </a:cubicBezTo>
                  <a:cubicBezTo>
                    <a:pt x="13952" y="10977"/>
                    <a:pt x="13924" y="10988"/>
                    <a:pt x="13850" y="11026"/>
                  </a:cubicBezTo>
                  <a:cubicBezTo>
                    <a:pt x="13850" y="10958"/>
                    <a:pt x="13984" y="10958"/>
                    <a:pt x="13984" y="10958"/>
                  </a:cubicBezTo>
                  <a:cubicBezTo>
                    <a:pt x="14791" y="10689"/>
                    <a:pt x="15463" y="10219"/>
                    <a:pt x="16001" y="9547"/>
                  </a:cubicBezTo>
                  <a:cubicBezTo>
                    <a:pt x="16203" y="9278"/>
                    <a:pt x="16270" y="8942"/>
                    <a:pt x="16203" y="8605"/>
                  </a:cubicBezTo>
                  <a:cubicBezTo>
                    <a:pt x="16203" y="8471"/>
                    <a:pt x="16136" y="8404"/>
                    <a:pt x="16001" y="8336"/>
                  </a:cubicBezTo>
                  <a:cubicBezTo>
                    <a:pt x="16034" y="8288"/>
                    <a:pt x="16066" y="8270"/>
                    <a:pt x="16098" y="8270"/>
                  </a:cubicBezTo>
                  <a:cubicBezTo>
                    <a:pt x="16174" y="8270"/>
                    <a:pt x="16244" y="8369"/>
                    <a:pt x="16296" y="8369"/>
                  </a:cubicBezTo>
                  <a:cubicBezTo>
                    <a:pt x="16312" y="8369"/>
                    <a:pt x="16325" y="8360"/>
                    <a:pt x="16337" y="8336"/>
                  </a:cubicBezTo>
                  <a:cubicBezTo>
                    <a:pt x="17615" y="7194"/>
                    <a:pt x="18018" y="5378"/>
                    <a:pt x="19699" y="4706"/>
                  </a:cubicBezTo>
                  <a:cubicBezTo>
                    <a:pt x="20304" y="4370"/>
                    <a:pt x="20640" y="3832"/>
                    <a:pt x="20707" y="3160"/>
                  </a:cubicBezTo>
                  <a:cubicBezTo>
                    <a:pt x="19766" y="2488"/>
                    <a:pt x="18556" y="2824"/>
                    <a:pt x="17615" y="2219"/>
                  </a:cubicBezTo>
                  <a:cubicBezTo>
                    <a:pt x="13850" y="1412"/>
                    <a:pt x="10220" y="67"/>
                    <a:pt x="6253" y="0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7" name="Google Shape;15307;p17"/>
            <p:cNvSpPr/>
            <p:nvPr/>
          </p:nvSpPr>
          <p:spPr>
            <a:xfrm>
              <a:off x="4106625" y="4224550"/>
              <a:ext cx="806775" cy="497500"/>
            </a:xfrm>
            <a:custGeom>
              <a:avLst/>
              <a:gdLst/>
              <a:ahLst/>
              <a:cxnLst/>
              <a:rect l="l" t="t" r="r" b="b"/>
              <a:pathLst>
                <a:path w="32271" h="19900" extrusionOk="0">
                  <a:moveTo>
                    <a:pt x="5221" y="1"/>
                  </a:moveTo>
                  <a:cubicBezTo>
                    <a:pt x="5062" y="1"/>
                    <a:pt x="4891" y="24"/>
                    <a:pt x="4707" y="75"/>
                  </a:cubicBezTo>
                  <a:cubicBezTo>
                    <a:pt x="3967" y="1823"/>
                    <a:pt x="2824" y="3235"/>
                    <a:pt x="1278" y="4311"/>
                  </a:cubicBezTo>
                  <a:cubicBezTo>
                    <a:pt x="740" y="4647"/>
                    <a:pt x="1" y="5185"/>
                    <a:pt x="606" y="6260"/>
                  </a:cubicBezTo>
                  <a:cubicBezTo>
                    <a:pt x="1211" y="5185"/>
                    <a:pt x="2152" y="4445"/>
                    <a:pt x="3362" y="4042"/>
                  </a:cubicBezTo>
                  <a:cubicBezTo>
                    <a:pt x="3766" y="3840"/>
                    <a:pt x="4102" y="3504"/>
                    <a:pt x="4236" y="3033"/>
                  </a:cubicBezTo>
                  <a:cubicBezTo>
                    <a:pt x="4505" y="2428"/>
                    <a:pt x="4841" y="1823"/>
                    <a:pt x="5312" y="1084"/>
                  </a:cubicBezTo>
                  <a:cubicBezTo>
                    <a:pt x="5581" y="2025"/>
                    <a:pt x="5581" y="2764"/>
                    <a:pt x="6387" y="2832"/>
                  </a:cubicBezTo>
                  <a:cubicBezTo>
                    <a:pt x="7530" y="2899"/>
                    <a:pt x="8337" y="3706"/>
                    <a:pt x="9413" y="3907"/>
                  </a:cubicBezTo>
                  <a:cubicBezTo>
                    <a:pt x="10892" y="4243"/>
                    <a:pt x="12035" y="6193"/>
                    <a:pt x="11833" y="8008"/>
                  </a:cubicBezTo>
                  <a:cubicBezTo>
                    <a:pt x="11228" y="7672"/>
                    <a:pt x="11564" y="6664"/>
                    <a:pt x="10757" y="6596"/>
                  </a:cubicBezTo>
                  <a:cubicBezTo>
                    <a:pt x="10219" y="7000"/>
                    <a:pt x="10287" y="7470"/>
                    <a:pt x="10488" y="8008"/>
                  </a:cubicBezTo>
                  <a:cubicBezTo>
                    <a:pt x="10757" y="8869"/>
                    <a:pt x="10639" y="9299"/>
                    <a:pt x="10064" y="9299"/>
                  </a:cubicBezTo>
                  <a:cubicBezTo>
                    <a:pt x="9921" y="9299"/>
                    <a:pt x="9749" y="9272"/>
                    <a:pt x="9547" y="9218"/>
                  </a:cubicBezTo>
                  <a:cubicBezTo>
                    <a:pt x="9233" y="9146"/>
                    <a:pt x="8920" y="9108"/>
                    <a:pt x="8609" y="9108"/>
                  </a:cubicBezTo>
                  <a:cubicBezTo>
                    <a:pt x="8054" y="9108"/>
                    <a:pt x="7510" y="9229"/>
                    <a:pt x="6992" y="9487"/>
                  </a:cubicBezTo>
                  <a:cubicBezTo>
                    <a:pt x="6839" y="9538"/>
                    <a:pt x="6570" y="9667"/>
                    <a:pt x="6390" y="9667"/>
                  </a:cubicBezTo>
                  <a:cubicBezTo>
                    <a:pt x="6333" y="9667"/>
                    <a:pt x="6285" y="9654"/>
                    <a:pt x="6253" y="9622"/>
                  </a:cubicBezTo>
                  <a:cubicBezTo>
                    <a:pt x="5977" y="9346"/>
                    <a:pt x="5732" y="9242"/>
                    <a:pt x="5506" y="9242"/>
                  </a:cubicBezTo>
                  <a:cubicBezTo>
                    <a:pt x="4853" y="9242"/>
                    <a:pt x="4365" y="10110"/>
                    <a:pt x="3766" y="10160"/>
                  </a:cubicBezTo>
                  <a:cubicBezTo>
                    <a:pt x="3228" y="10160"/>
                    <a:pt x="2959" y="10832"/>
                    <a:pt x="3295" y="11235"/>
                  </a:cubicBezTo>
                  <a:cubicBezTo>
                    <a:pt x="4371" y="12311"/>
                    <a:pt x="3564" y="12916"/>
                    <a:pt x="2757" y="13454"/>
                  </a:cubicBezTo>
                  <a:cubicBezTo>
                    <a:pt x="2219" y="13790"/>
                    <a:pt x="2018" y="14395"/>
                    <a:pt x="1547" y="14731"/>
                  </a:cubicBezTo>
                  <a:cubicBezTo>
                    <a:pt x="3362" y="16277"/>
                    <a:pt x="5379" y="17622"/>
                    <a:pt x="7396" y="18899"/>
                  </a:cubicBezTo>
                  <a:cubicBezTo>
                    <a:pt x="7732" y="19034"/>
                    <a:pt x="8001" y="19168"/>
                    <a:pt x="8337" y="19168"/>
                  </a:cubicBezTo>
                  <a:cubicBezTo>
                    <a:pt x="8606" y="19168"/>
                    <a:pt x="8875" y="19168"/>
                    <a:pt x="8942" y="18765"/>
                  </a:cubicBezTo>
                  <a:cubicBezTo>
                    <a:pt x="9040" y="18505"/>
                    <a:pt x="9216" y="18386"/>
                    <a:pt x="9371" y="18386"/>
                  </a:cubicBezTo>
                  <a:cubicBezTo>
                    <a:pt x="9538" y="18386"/>
                    <a:pt x="9682" y="18522"/>
                    <a:pt x="9682" y="18765"/>
                  </a:cubicBezTo>
                  <a:cubicBezTo>
                    <a:pt x="9682" y="19654"/>
                    <a:pt x="9943" y="19899"/>
                    <a:pt x="10296" y="19899"/>
                  </a:cubicBezTo>
                  <a:cubicBezTo>
                    <a:pt x="10638" y="19899"/>
                    <a:pt x="11066" y="19671"/>
                    <a:pt x="11429" y="19571"/>
                  </a:cubicBezTo>
                  <a:cubicBezTo>
                    <a:pt x="12236" y="19235"/>
                    <a:pt x="12909" y="18630"/>
                    <a:pt x="13379" y="17891"/>
                  </a:cubicBezTo>
                  <a:cubicBezTo>
                    <a:pt x="13850" y="17353"/>
                    <a:pt x="13984" y="16882"/>
                    <a:pt x="12976" y="16613"/>
                  </a:cubicBezTo>
                  <a:cubicBezTo>
                    <a:pt x="12505" y="16546"/>
                    <a:pt x="12505" y="16076"/>
                    <a:pt x="12841" y="15672"/>
                  </a:cubicBezTo>
                  <a:cubicBezTo>
                    <a:pt x="13245" y="15336"/>
                    <a:pt x="13581" y="14933"/>
                    <a:pt x="13984" y="14529"/>
                  </a:cubicBezTo>
                  <a:cubicBezTo>
                    <a:pt x="14656" y="13992"/>
                    <a:pt x="14925" y="13454"/>
                    <a:pt x="14253" y="12714"/>
                  </a:cubicBezTo>
                  <a:cubicBezTo>
                    <a:pt x="13850" y="12176"/>
                    <a:pt x="13917" y="11504"/>
                    <a:pt x="14320" y="11033"/>
                  </a:cubicBezTo>
                  <a:cubicBezTo>
                    <a:pt x="14925" y="10025"/>
                    <a:pt x="14925" y="10025"/>
                    <a:pt x="13984" y="9420"/>
                  </a:cubicBezTo>
                  <a:cubicBezTo>
                    <a:pt x="13715" y="9218"/>
                    <a:pt x="13715" y="9017"/>
                    <a:pt x="13782" y="8748"/>
                  </a:cubicBezTo>
                  <a:cubicBezTo>
                    <a:pt x="13850" y="8210"/>
                    <a:pt x="13715" y="7605"/>
                    <a:pt x="13514" y="7134"/>
                  </a:cubicBezTo>
                  <a:lnTo>
                    <a:pt x="15127" y="7134"/>
                  </a:lnTo>
                  <a:cubicBezTo>
                    <a:pt x="14724" y="8008"/>
                    <a:pt x="15934" y="8008"/>
                    <a:pt x="15934" y="8479"/>
                  </a:cubicBezTo>
                  <a:cubicBezTo>
                    <a:pt x="15934" y="9622"/>
                    <a:pt x="16875" y="9823"/>
                    <a:pt x="17547" y="10227"/>
                  </a:cubicBezTo>
                  <a:cubicBezTo>
                    <a:pt x="17480" y="10496"/>
                    <a:pt x="17413" y="10697"/>
                    <a:pt x="17278" y="10899"/>
                  </a:cubicBezTo>
                  <a:cubicBezTo>
                    <a:pt x="16606" y="11302"/>
                    <a:pt x="16404" y="12176"/>
                    <a:pt x="16808" y="12849"/>
                  </a:cubicBezTo>
                  <a:cubicBezTo>
                    <a:pt x="17211" y="13790"/>
                    <a:pt x="18085" y="13655"/>
                    <a:pt x="18757" y="13924"/>
                  </a:cubicBezTo>
                  <a:cubicBezTo>
                    <a:pt x="18801" y="13933"/>
                    <a:pt x="18845" y="13937"/>
                    <a:pt x="18890" y="13937"/>
                  </a:cubicBezTo>
                  <a:cubicBezTo>
                    <a:pt x="19192" y="13937"/>
                    <a:pt x="19506" y="13746"/>
                    <a:pt x="19564" y="13454"/>
                  </a:cubicBezTo>
                  <a:cubicBezTo>
                    <a:pt x="19631" y="13118"/>
                    <a:pt x="19497" y="12781"/>
                    <a:pt x="19228" y="12580"/>
                  </a:cubicBezTo>
                  <a:cubicBezTo>
                    <a:pt x="18825" y="12176"/>
                    <a:pt x="18152" y="12580"/>
                    <a:pt x="17883" y="11907"/>
                  </a:cubicBezTo>
                  <a:cubicBezTo>
                    <a:pt x="19295" y="11101"/>
                    <a:pt x="19430" y="11101"/>
                    <a:pt x="18488" y="9756"/>
                  </a:cubicBezTo>
                  <a:cubicBezTo>
                    <a:pt x="17951" y="9017"/>
                    <a:pt x="18220" y="8613"/>
                    <a:pt x="18892" y="8008"/>
                  </a:cubicBezTo>
                  <a:cubicBezTo>
                    <a:pt x="19251" y="9025"/>
                    <a:pt x="19716" y="9722"/>
                    <a:pt x="20665" y="9722"/>
                  </a:cubicBezTo>
                  <a:cubicBezTo>
                    <a:pt x="20784" y="9722"/>
                    <a:pt x="20909" y="9711"/>
                    <a:pt x="21043" y="9689"/>
                  </a:cubicBezTo>
                  <a:cubicBezTo>
                    <a:pt x="21349" y="9671"/>
                    <a:pt x="21651" y="9663"/>
                    <a:pt x="21949" y="9663"/>
                  </a:cubicBezTo>
                  <a:cubicBezTo>
                    <a:pt x="22762" y="9663"/>
                    <a:pt x="23550" y="9725"/>
                    <a:pt x="24337" y="9823"/>
                  </a:cubicBezTo>
                  <a:cubicBezTo>
                    <a:pt x="26892" y="10563"/>
                    <a:pt x="29514" y="11101"/>
                    <a:pt x="32136" y="11504"/>
                  </a:cubicBezTo>
                  <a:cubicBezTo>
                    <a:pt x="32270" y="11302"/>
                    <a:pt x="32270" y="11101"/>
                    <a:pt x="32136" y="10899"/>
                  </a:cubicBezTo>
                  <a:cubicBezTo>
                    <a:pt x="32001" y="10765"/>
                    <a:pt x="31867" y="10630"/>
                    <a:pt x="31665" y="10563"/>
                  </a:cubicBezTo>
                  <a:cubicBezTo>
                    <a:pt x="31463" y="10361"/>
                    <a:pt x="31127" y="10294"/>
                    <a:pt x="30858" y="10160"/>
                  </a:cubicBezTo>
                  <a:cubicBezTo>
                    <a:pt x="28304" y="9353"/>
                    <a:pt x="25547" y="9017"/>
                    <a:pt x="22993" y="8143"/>
                  </a:cubicBezTo>
                  <a:cubicBezTo>
                    <a:pt x="20774" y="7336"/>
                    <a:pt x="18421" y="6865"/>
                    <a:pt x="16270" y="5924"/>
                  </a:cubicBezTo>
                  <a:cubicBezTo>
                    <a:pt x="15934" y="5790"/>
                    <a:pt x="15598" y="5655"/>
                    <a:pt x="15261" y="5521"/>
                  </a:cubicBezTo>
                  <a:cubicBezTo>
                    <a:pt x="14522" y="5185"/>
                    <a:pt x="13782" y="4848"/>
                    <a:pt x="13110" y="4512"/>
                  </a:cubicBezTo>
                  <a:cubicBezTo>
                    <a:pt x="12976" y="4445"/>
                    <a:pt x="12841" y="4311"/>
                    <a:pt x="12640" y="4311"/>
                  </a:cubicBezTo>
                  <a:lnTo>
                    <a:pt x="12236" y="4042"/>
                  </a:lnTo>
                  <a:cubicBezTo>
                    <a:pt x="12102" y="3975"/>
                    <a:pt x="11967" y="3907"/>
                    <a:pt x="11833" y="3840"/>
                  </a:cubicBezTo>
                  <a:cubicBezTo>
                    <a:pt x="11497" y="3706"/>
                    <a:pt x="11228" y="3571"/>
                    <a:pt x="10959" y="3437"/>
                  </a:cubicBezTo>
                  <a:cubicBezTo>
                    <a:pt x="10690" y="3235"/>
                    <a:pt x="10354" y="3168"/>
                    <a:pt x="10018" y="3033"/>
                  </a:cubicBezTo>
                  <a:cubicBezTo>
                    <a:pt x="9749" y="2966"/>
                    <a:pt x="9547" y="2899"/>
                    <a:pt x="9345" y="2832"/>
                  </a:cubicBezTo>
                  <a:lnTo>
                    <a:pt x="8942" y="2630"/>
                  </a:lnTo>
                  <a:cubicBezTo>
                    <a:pt x="8740" y="2563"/>
                    <a:pt x="8471" y="2428"/>
                    <a:pt x="8404" y="2361"/>
                  </a:cubicBezTo>
                  <a:cubicBezTo>
                    <a:pt x="8270" y="2294"/>
                    <a:pt x="8135" y="2159"/>
                    <a:pt x="8001" y="2092"/>
                  </a:cubicBezTo>
                  <a:cubicBezTo>
                    <a:pt x="7732" y="1890"/>
                    <a:pt x="7463" y="1554"/>
                    <a:pt x="7261" y="1285"/>
                  </a:cubicBezTo>
                  <a:cubicBezTo>
                    <a:pt x="6635" y="716"/>
                    <a:pt x="6104" y="1"/>
                    <a:pt x="5221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8" name="Google Shape;15308;p17"/>
            <p:cNvSpPr/>
            <p:nvPr/>
          </p:nvSpPr>
          <p:spPr>
            <a:xfrm>
              <a:off x="2987275" y="3929975"/>
              <a:ext cx="458875" cy="630700"/>
            </a:xfrm>
            <a:custGeom>
              <a:avLst/>
              <a:gdLst/>
              <a:ahLst/>
              <a:cxnLst/>
              <a:rect l="l" t="t" r="r" b="b"/>
              <a:pathLst>
                <a:path w="18355" h="25228" extrusionOk="0">
                  <a:moveTo>
                    <a:pt x="6007" y="1"/>
                  </a:moveTo>
                  <a:cubicBezTo>
                    <a:pt x="5827" y="1"/>
                    <a:pt x="5680" y="204"/>
                    <a:pt x="5581" y="698"/>
                  </a:cubicBezTo>
                  <a:cubicBezTo>
                    <a:pt x="5984" y="766"/>
                    <a:pt x="6320" y="967"/>
                    <a:pt x="6320" y="1438"/>
                  </a:cubicBezTo>
                  <a:cubicBezTo>
                    <a:pt x="6388" y="1774"/>
                    <a:pt x="6186" y="2110"/>
                    <a:pt x="5917" y="2245"/>
                  </a:cubicBezTo>
                  <a:cubicBezTo>
                    <a:pt x="5648" y="2446"/>
                    <a:pt x="4572" y="2245"/>
                    <a:pt x="5312" y="2917"/>
                  </a:cubicBezTo>
                  <a:cubicBezTo>
                    <a:pt x="5783" y="3253"/>
                    <a:pt x="5177" y="3925"/>
                    <a:pt x="5917" y="4060"/>
                  </a:cubicBezTo>
                  <a:cubicBezTo>
                    <a:pt x="6589" y="4194"/>
                    <a:pt x="7127" y="4665"/>
                    <a:pt x="7329" y="5337"/>
                  </a:cubicBezTo>
                  <a:cubicBezTo>
                    <a:pt x="7194" y="5404"/>
                    <a:pt x="7060" y="5539"/>
                    <a:pt x="6925" y="5539"/>
                  </a:cubicBezTo>
                  <a:cubicBezTo>
                    <a:pt x="6612" y="5479"/>
                    <a:pt x="6318" y="5446"/>
                    <a:pt x="6043" y="5446"/>
                  </a:cubicBezTo>
                  <a:cubicBezTo>
                    <a:pt x="5082" y="5446"/>
                    <a:pt x="4356" y="5853"/>
                    <a:pt x="3833" y="6951"/>
                  </a:cubicBezTo>
                  <a:cubicBezTo>
                    <a:pt x="3692" y="7280"/>
                    <a:pt x="3452" y="7445"/>
                    <a:pt x="3136" y="7445"/>
                  </a:cubicBezTo>
                  <a:cubicBezTo>
                    <a:pt x="3001" y="7445"/>
                    <a:pt x="2851" y="7415"/>
                    <a:pt x="2690" y="7354"/>
                  </a:cubicBezTo>
                  <a:cubicBezTo>
                    <a:pt x="2485" y="7310"/>
                    <a:pt x="2280" y="7289"/>
                    <a:pt x="2078" y="7289"/>
                  </a:cubicBezTo>
                  <a:cubicBezTo>
                    <a:pt x="1352" y="7289"/>
                    <a:pt x="661" y="7568"/>
                    <a:pt x="135" y="8094"/>
                  </a:cubicBezTo>
                  <a:cubicBezTo>
                    <a:pt x="1" y="8228"/>
                    <a:pt x="1" y="8430"/>
                    <a:pt x="1" y="8631"/>
                  </a:cubicBezTo>
                  <a:cubicBezTo>
                    <a:pt x="65" y="8822"/>
                    <a:pt x="158" y="8893"/>
                    <a:pt x="260" y="8893"/>
                  </a:cubicBezTo>
                  <a:cubicBezTo>
                    <a:pt x="375" y="8893"/>
                    <a:pt x="500" y="8805"/>
                    <a:pt x="606" y="8699"/>
                  </a:cubicBezTo>
                  <a:cubicBezTo>
                    <a:pt x="779" y="8612"/>
                    <a:pt x="952" y="8550"/>
                    <a:pt x="1103" y="8550"/>
                  </a:cubicBezTo>
                  <a:cubicBezTo>
                    <a:pt x="1306" y="8550"/>
                    <a:pt x="1470" y="8660"/>
                    <a:pt x="1547" y="8967"/>
                  </a:cubicBezTo>
                  <a:cubicBezTo>
                    <a:pt x="1614" y="9438"/>
                    <a:pt x="1547" y="9774"/>
                    <a:pt x="942" y="9841"/>
                  </a:cubicBezTo>
                  <a:cubicBezTo>
                    <a:pt x="539" y="9841"/>
                    <a:pt x="203" y="10245"/>
                    <a:pt x="203" y="10648"/>
                  </a:cubicBezTo>
                  <a:cubicBezTo>
                    <a:pt x="539" y="10917"/>
                    <a:pt x="1077" y="11052"/>
                    <a:pt x="1211" y="11320"/>
                  </a:cubicBezTo>
                  <a:cubicBezTo>
                    <a:pt x="1334" y="11566"/>
                    <a:pt x="1512" y="11867"/>
                    <a:pt x="1849" y="11867"/>
                  </a:cubicBezTo>
                  <a:cubicBezTo>
                    <a:pt x="1881" y="11867"/>
                    <a:pt x="1915" y="11864"/>
                    <a:pt x="1951" y="11858"/>
                  </a:cubicBezTo>
                  <a:cubicBezTo>
                    <a:pt x="2556" y="11724"/>
                    <a:pt x="2287" y="11253"/>
                    <a:pt x="2219" y="10850"/>
                  </a:cubicBezTo>
                  <a:cubicBezTo>
                    <a:pt x="2152" y="10514"/>
                    <a:pt x="2354" y="10178"/>
                    <a:pt x="2690" y="10110"/>
                  </a:cubicBezTo>
                  <a:cubicBezTo>
                    <a:pt x="3228" y="9976"/>
                    <a:pt x="3631" y="9640"/>
                    <a:pt x="3833" y="9102"/>
                  </a:cubicBezTo>
                  <a:cubicBezTo>
                    <a:pt x="3975" y="8677"/>
                    <a:pt x="4382" y="8418"/>
                    <a:pt x="4798" y="8418"/>
                  </a:cubicBezTo>
                  <a:cubicBezTo>
                    <a:pt x="4974" y="8418"/>
                    <a:pt x="5152" y="8464"/>
                    <a:pt x="5312" y="8564"/>
                  </a:cubicBezTo>
                  <a:cubicBezTo>
                    <a:pt x="6119" y="8900"/>
                    <a:pt x="5917" y="9573"/>
                    <a:pt x="5581" y="10043"/>
                  </a:cubicBezTo>
                  <a:cubicBezTo>
                    <a:pt x="4774" y="11320"/>
                    <a:pt x="4841" y="12329"/>
                    <a:pt x="6119" y="13270"/>
                  </a:cubicBezTo>
                  <a:cubicBezTo>
                    <a:pt x="6791" y="13673"/>
                    <a:pt x="6993" y="14346"/>
                    <a:pt x="6051" y="14749"/>
                  </a:cubicBezTo>
                  <a:cubicBezTo>
                    <a:pt x="5648" y="14951"/>
                    <a:pt x="5379" y="15152"/>
                    <a:pt x="5514" y="15623"/>
                  </a:cubicBezTo>
                  <a:cubicBezTo>
                    <a:pt x="5648" y="16094"/>
                    <a:pt x="5648" y="16564"/>
                    <a:pt x="5110" y="16833"/>
                  </a:cubicBezTo>
                  <a:cubicBezTo>
                    <a:pt x="5005" y="16886"/>
                    <a:pt x="4905" y="16907"/>
                    <a:pt x="4809" y="16907"/>
                  </a:cubicBezTo>
                  <a:cubicBezTo>
                    <a:pt x="4410" y="16907"/>
                    <a:pt x="4064" y="16538"/>
                    <a:pt x="3631" y="16430"/>
                  </a:cubicBezTo>
                  <a:lnTo>
                    <a:pt x="3631" y="16430"/>
                  </a:lnTo>
                  <a:cubicBezTo>
                    <a:pt x="3698" y="17237"/>
                    <a:pt x="3967" y="17909"/>
                    <a:pt x="3430" y="18581"/>
                  </a:cubicBezTo>
                  <a:cubicBezTo>
                    <a:pt x="2892" y="19253"/>
                    <a:pt x="3093" y="19388"/>
                    <a:pt x="4035" y="20127"/>
                  </a:cubicBezTo>
                  <a:cubicBezTo>
                    <a:pt x="4102" y="20060"/>
                    <a:pt x="4236" y="19926"/>
                    <a:pt x="4236" y="19791"/>
                  </a:cubicBezTo>
                  <a:cubicBezTo>
                    <a:pt x="4102" y="18984"/>
                    <a:pt x="4169" y="18178"/>
                    <a:pt x="5110" y="17842"/>
                  </a:cubicBezTo>
                  <a:cubicBezTo>
                    <a:pt x="5309" y="17771"/>
                    <a:pt x="5496" y="17739"/>
                    <a:pt x="5672" y="17739"/>
                  </a:cubicBezTo>
                  <a:cubicBezTo>
                    <a:pt x="6332" y="17739"/>
                    <a:pt x="6851" y="18185"/>
                    <a:pt x="7329" y="18716"/>
                  </a:cubicBezTo>
                  <a:cubicBezTo>
                    <a:pt x="7867" y="19361"/>
                    <a:pt x="8137" y="19643"/>
                    <a:pt x="8486" y="19643"/>
                  </a:cubicBezTo>
                  <a:cubicBezTo>
                    <a:pt x="8792" y="19643"/>
                    <a:pt x="9158" y="19428"/>
                    <a:pt x="9816" y="19052"/>
                  </a:cubicBezTo>
                  <a:cubicBezTo>
                    <a:pt x="10018" y="18917"/>
                    <a:pt x="10287" y="18783"/>
                    <a:pt x="10488" y="18581"/>
                  </a:cubicBezTo>
                  <a:cubicBezTo>
                    <a:pt x="10657" y="18413"/>
                    <a:pt x="10875" y="18329"/>
                    <a:pt x="11094" y="18329"/>
                  </a:cubicBezTo>
                  <a:cubicBezTo>
                    <a:pt x="11312" y="18329"/>
                    <a:pt x="11531" y="18413"/>
                    <a:pt x="11699" y="18581"/>
                  </a:cubicBezTo>
                  <a:cubicBezTo>
                    <a:pt x="12102" y="18917"/>
                    <a:pt x="11968" y="19388"/>
                    <a:pt x="11766" y="19657"/>
                  </a:cubicBezTo>
                  <a:cubicBezTo>
                    <a:pt x="11564" y="19993"/>
                    <a:pt x="11094" y="20396"/>
                    <a:pt x="11497" y="20732"/>
                  </a:cubicBezTo>
                  <a:cubicBezTo>
                    <a:pt x="12371" y="21405"/>
                    <a:pt x="12774" y="22413"/>
                    <a:pt x="13581" y="23153"/>
                  </a:cubicBezTo>
                  <a:cubicBezTo>
                    <a:pt x="13915" y="23375"/>
                    <a:pt x="14295" y="23506"/>
                    <a:pt x="14645" y="23506"/>
                  </a:cubicBezTo>
                  <a:cubicBezTo>
                    <a:pt x="14718" y="23506"/>
                    <a:pt x="14789" y="23500"/>
                    <a:pt x="14858" y="23489"/>
                  </a:cubicBezTo>
                  <a:cubicBezTo>
                    <a:pt x="15665" y="23489"/>
                    <a:pt x="16068" y="23287"/>
                    <a:pt x="15463" y="22413"/>
                  </a:cubicBezTo>
                  <a:cubicBezTo>
                    <a:pt x="15329" y="22279"/>
                    <a:pt x="15396" y="22077"/>
                    <a:pt x="15732" y="21808"/>
                  </a:cubicBezTo>
                  <a:cubicBezTo>
                    <a:pt x="16203" y="22413"/>
                    <a:pt x="17077" y="22816"/>
                    <a:pt x="16203" y="23892"/>
                  </a:cubicBezTo>
                  <a:cubicBezTo>
                    <a:pt x="15934" y="24295"/>
                    <a:pt x="16068" y="24901"/>
                    <a:pt x="16539" y="25102"/>
                  </a:cubicBezTo>
                  <a:cubicBezTo>
                    <a:pt x="16686" y="25191"/>
                    <a:pt x="16782" y="25227"/>
                    <a:pt x="16845" y="25227"/>
                  </a:cubicBezTo>
                  <a:cubicBezTo>
                    <a:pt x="17070" y="25227"/>
                    <a:pt x="16882" y="24760"/>
                    <a:pt x="17144" y="24497"/>
                  </a:cubicBezTo>
                  <a:cubicBezTo>
                    <a:pt x="17268" y="24373"/>
                    <a:pt x="17382" y="24332"/>
                    <a:pt x="17495" y="24332"/>
                  </a:cubicBezTo>
                  <a:cubicBezTo>
                    <a:pt x="17687" y="24332"/>
                    <a:pt x="17873" y="24455"/>
                    <a:pt x="18085" y="24497"/>
                  </a:cubicBezTo>
                  <a:lnTo>
                    <a:pt x="18152" y="23556"/>
                  </a:lnTo>
                  <a:cubicBezTo>
                    <a:pt x="18287" y="23354"/>
                    <a:pt x="18354" y="23018"/>
                    <a:pt x="18287" y="22749"/>
                  </a:cubicBezTo>
                  <a:cubicBezTo>
                    <a:pt x="17951" y="22010"/>
                    <a:pt x="17480" y="21337"/>
                    <a:pt x="16875" y="20800"/>
                  </a:cubicBezTo>
                  <a:lnTo>
                    <a:pt x="16741" y="20598"/>
                  </a:lnTo>
                  <a:cubicBezTo>
                    <a:pt x="16606" y="20463"/>
                    <a:pt x="16539" y="20329"/>
                    <a:pt x="16405" y="20195"/>
                  </a:cubicBezTo>
                  <a:cubicBezTo>
                    <a:pt x="16203" y="19657"/>
                    <a:pt x="15732" y="19186"/>
                    <a:pt x="15262" y="18850"/>
                  </a:cubicBezTo>
                  <a:cubicBezTo>
                    <a:pt x="14589" y="17102"/>
                    <a:pt x="13648" y="15421"/>
                    <a:pt x="12438" y="14010"/>
                  </a:cubicBezTo>
                  <a:cubicBezTo>
                    <a:pt x="11699" y="11522"/>
                    <a:pt x="10287" y="9438"/>
                    <a:pt x="9211" y="7152"/>
                  </a:cubicBezTo>
                  <a:cubicBezTo>
                    <a:pt x="9077" y="7018"/>
                    <a:pt x="9077" y="6883"/>
                    <a:pt x="9144" y="6749"/>
                  </a:cubicBezTo>
                  <a:cubicBezTo>
                    <a:pt x="9211" y="5606"/>
                    <a:pt x="8472" y="4530"/>
                    <a:pt x="8337" y="3388"/>
                  </a:cubicBezTo>
                  <a:cubicBezTo>
                    <a:pt x="8270" y="3253"/>
                    <a:pt x="8203" y="3051"/>
                    <a:pt x="8136" y="2917"/>
                  </a:cubicBezTo>
                  <a:cubicBezTo>
                    <a:pt x="8001" y="2648"/>
                    <a:pt x="7867" y="2446"/>
                    <a:pt x="7665" y="2245"/>
                  </a:cubicBezTo>
                  <a:cubicBezTo>
                    <a:pt x="7581" y="2217"/>
                    <a:pt x="7498" y="2201"/>
                    <a:pt x="7424" y="2201"/>
                  </a:cubicBezTo>
                  <a:cubicBezTo>
                    <a:pt x="7319" y="2201"/>
                    <a:pt x="7234" y="2233"/>
                    <a:pt x="7194" y="2312"/>
                  </a:cubicBezTo>
                  <a:cubicBezTo>
                    <a:pt x="6522" y="1841"/>
                    <a:pt x="6993" y="1102"/>
                    <a:pt x="6656" y="564"/>
                  </a:cubicBezTo>
                  <a:cubicBezTo>
                    <a:pt x="6417" y="221"/>
                    <a:pt x="6194" y="1"/>
                    <a:pt x="60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9" name="Google Shape;15309;p17"/>
            <p:cNvSpPr/>
            <p:nvPr/>
          </p:nvSpPr>
          <p:spPr>
            <a:xfrm>
              <a:off x="4029325" y="4000275"/>
              <a:ext cx="996675" cy="514150"/>
            </a:xfrm>
            <a:custGeom>
              <a:avLst/>
              <a:gdLst/>
              <a:ahLst/>
              <a:cxnLst/>
              <a:rect l="l" t="t" r="r" b="b"/>
              <a:pathLst>
                <a:path w="39867" h="20566" extrusionOk="0">
                  <a:moveTo>
                    <a:pt x="882" y="0"/>
                  </a:moveTo>
                  <a:cubicBezTo>
                    <a:pt x="628" y="0"/>
                    <a:pt x="359" y="105"/>
                    <a:pt x="67" y="374"/>
                  </a:cubicBezTo>
                  <a:cubicBezTo>
                    <a:pt x="0" y="576"/>
                    <a:pt x="0" y="777"/>
                    <a:pt x="0" y="979"/>
                  </a:cubicBezTo>
                  <a:cubicBezTo>
                    <a:pt x="471" y="3063"/>
                    <a:pt x="2622" y="3735"/>
                    <a:pt x="3765" y="5214"/>
                  </a:cubicBezTo>
                  <a:cubicBezTo>
                    <a:pt x="4975" y="6626"/>
                    <a:pt x="6387" y="7971"/>
                    <a:pt x="7866" y="9114"/>
                  </a:cubicBezTo>
                  <a:cubicBezTo>
                    <a:pt x="8807" y="9450"/>
                    <a:pt x="9614" y="9987"/>
                    <a:pt x="10286" y="10794"/>
                  </a:cubicBezTo>
                  <a:cubicBezTo>
                    <a:pt x="10622" y="11063"/>
                    <a:pt x="11026" y="11265"/>
                    <a:pt x="11429" y="11534"/>
                  </a:cubicBezTo>
                  <a:cubicBezTo>
                    <a:pt x="11631" y="11803"/>
                    <a:pt x="12034" y="11735"/>
                    <a:pt x="12236" y="11937"/>
                  </a:cubicBezTo>
                  <a:cubicBezTo>
                    <a:pt x="12370" y="12072"/>
                    <a:pt x="12572" y="12206"/>
                    <a:pt x="12706" y="12340"/>
                  </a:cubicBezTo>
                  <a:lnTo>
                    <a:pt x="14185" y="12811"/>
                  </a:lnTo>
                  <a:cubicBezTo>
                    <a:pt x="14454" y="12946"/>
                    <a:pt x="14858" y="12878"/>
                    <a:pt x="15059" y="13214"/>
                  </a:cubicBezTo>
                  <a:cubicBezTo>
                    <a:pt x="15194" y="13282"/>
                    <a:pt x="15328" y="13416"/>
                    <a:pt x="15463" y="13551"/>
                  </a:cubicBezTo>
                  <a:cubicBezTo>
                    <a:pt x="15597" y="13618"/>
                    <a:pt x="15732" y="13618"/>
                    <a:pt x="15866" y="13618"/>
                  </a:cubicBezTo>
                  <a:cubicBezTo>
                    <a:pt x="16161" y="13562"/>
                    <a:pt x="16451" y="13522"/>
                    <a:pt x="16724" y="13522"/>
                  </a:cubicBezTo>
                  <a:cubicBezTo>
                    <a:pt x="17444" y="13522"/>
                    <a:pt x="18042" y="13803"/>
                    <a:pt x="18286" y="14828"/>
                  </a:cubicBezTo>
                  <a:cubicBezTo>
                    <a:pt x="18421" y="15097"/>
                    <a:pt x="18757" y="15231"/>
                    <a:pt x="19026" y="15231"/>
                  </a:cubicBezTo>
                  <a:cubicBezTo>
                    <a:pt x="19216" y="15301"/>
                    <a:pt x="19418" y="15327"/>
                    <a:pt x="19626" y="15327"/>
                  </a:cubicBezTo>
                  <a:cubicBezTo>
                    <a:pt x="20175" y="15327"/>
                    <a:pt x="20768" y="15150"/>
                    <a:pt x="21305" y="15150"/>
                  </a:cubicBezTo>
                  <a:cubicBezTo>
                    <a:pt x="21932" y="15150"/>
                    <a:pt x="22482" y="15392"/>
                    <a:pt x="22791" y="16441"/>
                  </a:cubicBezTo>
                  <a:cubicBezTo>
                    <a:pt x="22833" y="16569"/>
                    <a:pt x="23011" y="16616"/>
                    <a:pt x="23204" y="16616"/>
                  </a:cubicBezTo>
                  <a:cubicBezTo>
                    <a:pt x="23315" y="16616"/>
                    <a:pt x="23432" y="16600"/>
                    <a:pt x="23530" y="16576"/>
                  </a:cubicBezTo>
                  <a:cubicBezTo>
                    <a:pt x="23674" y="16549"/>
                    <a:pt x="23811" y="16536"/>
                    <a:pt x="23942" y="16536"/>
                  </a:cubicBezTo>
                  <a:cubicBezTo>
                    <a:pt x="24786" y="16536"/>
                    <a:pt x="25368" y="17060"/>
                    <a:pt x="25950" y="17584"/>
                  </a:cubicBezTo>
                  <a:cubicBezTo>
                    <a:pt x="28707" y="18525"/>
                    <a:pt x="31597" y="19063"/>
                    <a:pt x="34421" y="19736"/>
                  </a:cubicBezTo>
                  <a:cubicBezTo>
                    <a:pt x="34623" y="19803"/>
                    <a:pt x="34757" y="19937"/>
                    <a:pt x="34892" y="20004"/>
                  </a:cubicBezTo>
                  <a:lnTo>
                    <a:pt x="35093" y="20004"/>
                  </a:lnTo>
                  <a:lnTo>
                    <a:pt x="35228" y="20072"/>
                  </a:lnTo>
                  <a:cubicBezTo>
                    <a:pt x="35698" y="20401"/>
                    <a:pt x="36235" y="20566"/>
                    <a:pt x="36791" y="20566"/>
                  </a:cubicBezTo>
                  <a:cubicBezTo>
                    <a:pt x="37029" y="20566"/>
                    <a:pt x="37271" y="20536"/>
                    <a:pt x="37513" y="20475"/>
                  </a:cubicBezTo>
                  <a:cubicBezTo>
                    <a:pt x="38118" y="19332"/>
                    <a:pt x="39329" y="18862"/>
                    <a:pt x="39866" y="17651"/>
                  </a:cubicBezTo>
                  <a:lnTo>
                    <a:pt x="38455" y="17584"/>
                  </a:lnTo>
                  <a:cubicBezTo>
                    <a:pt x="37110" y="16778"/>
                    <a:pt x="35497" y="16441"/>
                    <a:pt x="34085" y="15769"/>
                  </a:cubicBezTo>
                  <a:cubicBezTo>
                    <a:pt x="33278" y="15299"/>
                    <a:pt x="32135" y="15836"/>
                    <a:pt x="31597" y="14761"/>
                  </a:cubicBezTo>
                  <a:cubicBezTo>
                    <a:pt x="31210" y="14761"/>
                    <a:pt x="30816" y="14788"/>
                    <a:pt x="30428" y="14788"/>
                  </a:cubicBezTo>
                  <a:cubicBezTo>
                    <a:pt x="29604" y="14788"/>
                    <a:pt x="28809" y="14664"/>
                    <a:pt x="28169" y="13887"/>
                  </a:cubicBezTo>
                  <a:cubicBezTo>
                    <a:pt x="28034" y="13819"/>
                    <a:pt x="27833" y="13752"/>
                    <a:pt x="27631" y="13752"/>
                  </a:cubicBezTo>
                  <a:cubicBezTo>
                    <a:pt x="27351" y="13819"/>
                    <a:pt x="27079" y="13849"/>
                    <a:pt x="26814" y="13849"/>
                  </a:cubicBezTo>
                  <a:cubicBezTo>
                    <a:pt x="25742" y="13849"/>
                    <a:pt x="24783" y="13363"/>
                    <a:pt x="23866" y="12878"/>
                  </a:cubicBezTo>
                  <a:cubicBezTo>
                    <a:pt x="23461" y="12676"/>
                    <a:pt x="23132" y="12358"/>
                    <a:pt x="22706" y="12358"/>
                  </a:cubicBezTo>
                  <a:cubicBezTo>
                    <a:pt x="22567" y="12358"/>
                    <a:pt x="22418" y="12392"/>
                    <a:pt x="22253" y="12475"/>
                  </a:cubicBezTo>
                  <a:cubicBezTo>
                    <a:pt x="22037" y="12589"/>
                    <a:pt x="21886" y="12636"/>
                    <a:pt x="21780" y="12636"/>
                  </a:cubicBezTo>
                  <a:cubicBezTo>
                    <a:pt x="21325" y="12636"/>
                    <a:pt x="21706" y="11765"/>
                    <a:pt x="21379" y="11601"/>
                  </a:cubicBezTo>
                  <a:cubicBezTo>
                    <a:pt x="21244" y="11467"/>
                    <a:pt x="21110" y="11399"/>
                    <a:pt x="20908" y="11332"/>
                  </a:cubicBezTo>
                  <a:cubicBezTo>
                    <a:pt x="20600" y="11429"/>
                    <a:pt x="20280" y="11475"/>
                    <a:pt x="19962" y="11475"/>
                  </a:cubicBezTo>
                  <a:cubicBezTo>
                    <a:pt x="19171" y="11475"/>
                    <a:pt x="18391" y="11187"/>
                    <a:pt x="17816" y="10660"/>
                  </a:cubicBezTo>
                  <a:cubicBezTo>
                    <a:pt x="17681" y="10525"/>
                    <a:pt x="17547" y="10391"/>
                    <a:pt x="17345" y="10324"/>
                  </a:cubicBezTo>
                  <a:cubicBezTo>
                    <a:pt x="14858" y="8643"/>
                    <a:pt x="12169" y="7164"/>
                    <a:pt x="9412" y="5887"/>
                  </a:cubicBezTo>
                  <a:cubicBezTo>
                    <a:pt x="8874" y="5416"/>
                    <a:pt x="8269" y="5080"/>
                    <a:pt x="7731" y="4609"/>
                  </a:cubicBezTo>
                  <a:cubicBezTo>
                    <a:pt x="7597" y="4475"/>
                    <a:pt x="7463" y="4340"/>
                    <a:pt x="7328" y="4273"/>
                  </a:cubicBezTo>
                  <a:cubicBezTo>
                    <a:pt x="6723" y="3803"/>
                    <a:pt x="6118" y="3399"/>
                    <a:pt x="5446" y="3063"/>
                  </a:cubicBezTo>
                  <a:cubicBezTo>
                    <a:pt x="4303" y="2458"/>
                    <a:pt x="3227" y="1651"/>
                    <a:pt x="2286" y="777"/>
                  </a:cubicBezTo>
                  <a:cubicBezTo>
                    <a:pt x="1838" y="419"/>
                    <a:pt x="1390" y="0"/>
                    <a:pt x="882" y="0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0" name="Google Shape;15310;p17"/>
            <p:cNvSpPr/>
            <p:nvPr/>
          </p:nvSpPr>
          <p:spPr>
            <a:xfrm>
              <a:off x="4792350" y="3230525"/>
              <a:ext cx="971475" cy="142475"/>
            </a:xfrm>
            <a:custGeom>
              <a:avLst/>
              <a:gdLst/>
              <a:ahLst/>
              <a:cxnLst/>
              <a:rect l="l" t="t" r="r" b="b"/>
              <a:pathLst>
                <a:path w="38859" h="5699" extrusionOk="0">
                  <a:moveTo>
                    <a:pt x="1781" y="0"/>
                  </a:moveTo>
                  <a:cubicBezTo>
                    <a:pt x="1125" y="0"/>
                    <a:pt x="816" y="567"/>
                    <a:pt x="404" y="978"/>
                  </a:cubicBezTo>
                  <a:cubicBezTo>
                    <a:pt x="68" y="1315"/>
                    <a:pt x="1" y="1718"/>
                    <a:pt x="135" y="2121"/>
                  </a:cubicBezTo>
                  <a:cubicBezTo>
                    <a:pt x="539" y="2794"/>
                    <a:pt x="1345" y="2525"/>
                    <a:pt x="1883" y="2928"/>
                  </a:cubicBezTo>
                  <a:cubicBezTo>
                    <a:pt x="6925" y="4205"/>
                    <a:pt x="12102" y="4945"/>
                    <a:pt x="17278" y="5214"/>
                  </a:cubicBezTo>
                  <a:cubicBezTo>
                    <a:pt x="21984" y="5550"/>
                    <a:pt x="26690" y="5416"/>
                    <a:pt x="31463" y="5684"/>
                  </a:cubicBezTo>
                  <a:cubicBezTo>
                    <a:pt x="31601" y="5694"/>
                    <a:pt x="31738" y="5699"/>
                    <a:pt x="31875" y="5699"/>
                  </a:cubicBezTo>
                  <a:cubicBezTo>
                    <a:pt x="33214" y="5699"/>
                    <a:pt x="34556" y="5275"/>
                    <a:pt x="35925" y="5275"/>
                  </a:cubicBezTo>
                  <a:cubicBezTo>
                    <a:pt x="36340" y="5275"/>
                    <a:pt x="36757" y="5314"/>
                    <a:pt x="37178" y="5416"/>
                  </a:cubicBezTo>
                  <a:cubicBezTo>
                    <a:pt x="37917" y="4407"/>
                    <a:pt x="38522" y="3264"/>
                    <a:pt x="38858" y="2121"/>
                  </a:cubicBezTo>
                  <a:lnTo>
                    <a:pt x="38858" y="2121"/>
                  </a:lnTo>
                  <a:cubicBezTo>
                    <a:pt x="38311" y="2223"/>
                    <a:pt x="37757" y="2257"/>
                    <a:pt x="37200" y="2257"/>
                  </a:cubicBezTo>
                  <a:cubicBezTo>
                    <a:pt x="36060" y="2257"/>
                    <a:pt x="34909" y="2114"/>
                    <a:pt x="33780" y="2114"/>
                  </a:cubicBezTo>
                  <a:cubicBezTo>
                    <a:pt x="33635" y="2114"/>
                    <a:pt x="33490" y="2116"/>
                    <a:pt x="33346" y="2121"/>
                  </a:cubicBezTo>
                  <a:cubicBezTo>
                    <a:pt x="32660" y="2164"/>
                    <a:pt x="31974" y="2317"/>
                    <a:pt x="31287" y="2317"/>
                  </a:cubicBezTo>
                  <a:cubicBezTo>
                    <a:pt x="30898" y="2317"/>
                    <a:pt x="30508" y="2267"/>
                    <a:pt x="30119" y="2121"/>
                  </a:cubicBezTo>
                  <a:cubicBezTo>
                    <a:pt x="29899" y="2198"/>
                    <a:pt x="29688" y="2230"/>
                    <a:pt x="29484" y="2230"/>
                  </a:cubicBezTo>
                  <a:cubicBezTo>
                    <a:pt x="28471" y="2230"/>
                    <a:pt x="27614" y="1446"/>
                    <a:pt x="26592" y="1446"/>
                  </a:cubicBezTo>
                  <a:cubicBezTo>
                    <a:pt x="26558" y="1446"/>
                    <a:pt x="26523" y="1447"/>
                    <a:pt x="26489" y="1449"/>
                  </a:cubicBezTo>
                  <a:cubicBezTo>
                    <a:pt x="25519" y="1492"/>
                    <a:pt x="24551" y="1511"/>
                    <a:pt x="23584" y="1511"/>
                  </a:cubicBezTo>
                  <a:cubicBezTo>
                    <a:pt x="18518" y="1511"/>
                    <a:pt x="13485" y="992"/>
                    <a:pt x="8404" y="710"/>
                  </a:cubicBezTo>
                  <a:cubicBezTo>
                    <a:pt x="8213" y="691"/>
                    <a:pt x="8020" y="683"/>
                    <a:pt x="7827" y="683"/>
                  </a:cubicBezTo>
                  <a:cubicBezTo>
                    <a:pt x="6834" y="683"/>
                    <a:pt x="5818" y="888"/>
                    <a:pt x="4814" y="888"/>
                  </a:cubicBezTo>
                  <a:cubicBezTo>
                    <a:pt x="3885" y="888"/>
                    <a:pt x="2965" y="712"/>
                    <a:pt x="2085" y="37"/>
                  </a:cubicBezTo>
                  <a:cubicBezTo>
                    <a:pt x="1976" y="12"/>
                    <a:pt x="1875" y="0"/>
                    <a:pt x="1781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1" name="Google Shape;15311;p17"/>
            <p:cNvSpPr/>
            <p:nvPr/>
          </p:nvSpPr>
          <p:spPr>
            <a:xfrm>
              <a:off x="1927475" y="3387750"/>
              <a:ext cx="683350" cy="355400"/>
            </a:xfrm>
            <a:custGeom>
              <a:avLst/>
              <a:gdLst/>
              <a:ahLst/>
              <a:cxnLst/>
              <a:rect l="l" t="t" r="r" b="b"/>
              <a:pathLst>
                <a:path w="27334" h="14216" extrusionOk="0">
                  <a:moveTo>
                    <a:pt x="26729" y="0"/>
                  </a:moveTo>
                  <a:cubicBezTo>
                    <a:pt x="25922" y="0"/>
                    <a:pt x="25183" y="202"/>
                    <a:pt x="24510" y="606"/>
                  </a:cubicBezTo>
                  <a:cubicBezTo>
                    <a:pt x="23636" y="1009"/>
                    <a:pt x="22762" y="1479"/>
                    <a:pt x="21821" y="1950"/>
                  </a:cubicBezTo>
                  <a:cubicBezTo>
                    <a:pt x="19939" y="2622"/>
                    <a:pt x="18191" y="3564"/>
                    <a:pt x="16510" y="4639"/>
                  </a:cubicBezTo>
                  <a:cubicBezTo>
                    <a:pt x="14695" y="5043"/>
                    <a:pt x="13283" y="6387"/>
                    <a:pt x="11603" y="6992"/>
                  </a:cubicBezTo>
                  <a:cubicBezTo>
                    <a:pt x="9451" y="7866"/>
                    <a:pt x="7367" y="8875"/>
                    <a:pt x="5485" y="10219"/>
                  </a:cubicBezTo>
                  <a:cubicBezTo>
                    <a:pt x="4073" y="11160"/>
                    <a:pt x="2594" y="11900"/>
                    <a:pt x="981" y="12303"/>
                  </a:cubicBezTo>
                  <a:lnTo>
                    <a:pt x="308" y="13043"/>
                  </a:lnTo>
                  <a:cubicBezTo>
                    <a:pt x="0" y="13864"/>
                    <a:pt x="398" y="14215"/>
                    <a:pt x="933" y="14215"/>
                  </a:cubicBezTo>
                  <a:cubicBezTo>
                    <a:pt x="1098" y="14215"/>
                    <a:pt x="1277" y="14182"/>
                    <a:pt x="1451" y="14118"/>
                  </a:cubicBezTo>
                  <a:cubicBezTo>
                    <a:pt x="2796" y="13648"/>
                    <a:pt x="4275" y="13917"/>
                    <a:pt x="5619" y="13513"/>
                  </a:cubicBezTo>
                  <a:lnTo>
                    <a:pt x="13283" y="9547"/>
                  </a:lnTo>
                  <a:cubicBezTo>
                    <a:pt x="14493" y="8606"/>
                    <a:pt x="16107" y="8740"/>
                    <a:pt x="17317" y="7933"/>
                  </a:cubicBezTo>
                  <a:cubicBezTo>
                    <a:pt x="17451" y="7732"/>
                    <a:pt x="17586" y="7597"/>
                    <a:pt x="17788" y="7530"/>
                  </a:cubicBezTo>
                  <a:cubicBezTo>
                    <a:pt x="19603" y="6858"/>
                    <a:pt x="21351" y="6051"/>
                    <a:pt x="22964" y="4975"/>
                  </a:cubicBezTo>
                  <a:cubicBezTo>
                    <a:pt x="24309" y="3832"/>
                    <a:pt x="25384" y="2421"/>
                    <a:pt x="26931" y="1614"/>
                  </a:cubicBezTo>
                  <a:cubicBezTo>
                    <a:pt x="27065" y="1479"/>
                    <a:pt x="27199" y="1345"/>
                    <a:pt x="27267" y="1143"/>
                  </a:cubicBezTo>
                  <a:cubicBezTo>
                    <a:pt x="27334" y="874"/>
                    <a:pt x="27334" y="538"/>
                    <a:pt x="27199" y="337"/>
                  </a:cubicBezTo>
                  <a:cubicBezTo>
                    <a:pt x="27065" y="135"/>
                    <a:pt x="26931" y="0"/>
                    <a:pt x="26729" y="0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2" name="Google Shape;15312;p17"/>
            <p:cNvSpPr/>
            <p:nvPr/>
          </p:nvSpPr>
          <p:spPr>
            <a:xfrm>
              <a:off x="1446075" y="3713800"/>
              <a:ext cx="621900" cy="359700"/>
            </a:xfrm>
            <a:custGeom>
              <a:avLst/>
              <a:gdLst/>
              <a:ahLst/>
              <a:cxnLst/>
              <a:rect l="l" t="t" r="r" b="b"/>
              <a:pathLst>
                <a:path w="24876" h="14388" extrusionOk="0">
                  <a:moveTo>
                    <a:pt x="19564" y="1"/>
                  </a:moveTo>
                  <a:cubicBezTo>
                    <a:pt x="18287" y="471"/>
                    <a:pt x="17077" y="1076"/>
                    <a:pt x="16001" y="1816"/>
                  </a:cubicBezTo>
                  <a:cubicBezTo>
                    <a:pt x="15531" y="2286"/>
                    <a:pt x="14926" y="2354"/>
                    <a:pt x="14388" y="2690"/>
                  </a:cubicBezTo>
                  <a:cubicBezTo>
                    <a:pt x="13850" y="4236"/>
                    <a:pt x="12236" y="4034"/>
                    <a:pt x="11094" y="4639"/>
                  </a:cubicBezTo>
                  <a:lnTo>
                    <a:pt x="2623" y="10219"/>
                  </a:lnTo>
                  <a:cubicBezTo>
                    <a:pt x="2152" y="10824"/>
                    <a:pt x="1883" y="11564"/>
                    <a:pt x="1144" y="11967"/>
                  </a:cubicBezTo>
                  <a:cubicBezTo>
                    <a:pt x="1009" y="12035"/>
                    <a:pt x="875" y="12169"/>
                    <a:pt x="740" y="12303"/>
                  </a:cubicBezTo>
                  <a:cubicBezTo>
                    <a:pt x="606" y="12371"/>
                    <a:pt x="472" y="12505"/>
                    <a:pt x="337" y="12707"/>
                  </a:cubicBezTo>
                  <a:cubicBezTo>
                    <a:pt x="1" y="13379"/>
                    <a:pt x="1" y="13917"/>
                    <a:pt x="740" y="14388"/>
                  </a:cubicBezTo>
                  <a:cubicBezTo>
                    <a:pt x="2488" y="13715"/>
                    <a:pt x="4169" y="12774"/>
                    <a:pt x="5514" y="11497"/>
                  </a:cubicBezTo>
                  <a:cubicBezTo>
                    <a:pt x="5466" y="10776"/>
                    <a:pt x="5795" y="10674"/>
                    <a:pt x="6207" y="10674"/>
                  </a:cubicBezTo>
                  <a:cubicBezTo>
                    <a:pt x="6372" y="10674"/>
                    <a:pt x="6551" y="10690"/>
                    <a:pt x="6724" y="10690"/>
                  </a:cubicBezTo>
                  <a:cubicBezTo>
                    <a:pt x="7262" y="9413"/>
                    <a:pt x="8404" y="9144"/>
                    <a:pt x="9547" y="9009"/>
                  </a:cubicBezTo>
                  <a:cubicBezTo>
                    <a:pt x="9816" y="8539"/>
                    <a:pt x="10354" y="8471"/>
                    <a:pt x="10757" y="8135"/>
                  </a:cubicBezTo>
                  <a:cubicBezTo>
                    <a:pt x="10892" y="7934"/>
                    <a:pt x="11094" y="7866"/>
                    <a:pt x="11295" y="7799"/>
                  </a:cubicBezTo>
                  <a:cubicBezTo>
                    <a:pt x="15463" y="5110"/>
                    <a:pt x="19900" y="2824"/>
                    <a:pt x="24472" y="942"/>
                  </a:cubicBezTo>
                  <a:cubicBezTo>
                    <a:pt x="24606" y="807"/>
                    <a:pt x="24741" y="606"/>
                    <a:pt x="24875" y="471"/>
                  </a:cubicBezTo>
                  <a:cubicBezTo>
                    <a:pt x="24185" y="264"/>
                    <a:pt x="23496" y="93"/>
                    <a:pt x="22806" y="93"/>
                  </a:cubicBezTo>
                  <a:cubicBezTo>
                    <a:pt x="22151" y="93"/>
                    <a:pt x="21496" y="247"/>
                    <a:pt x="20842" y="673"/>
                  </a:cubicBezTo>
                  <a:cubicBezTo>
                    <a:pt x="20621" y="805"/>
                    <a:pt x="20423" y="872"/>
                    <a:pt x="20251" y="872"/>
                  </a:cubicBezTo>
                  <a:cubicBezTo>
                    <a:pt x="19897" y="872"/>
                    <a:pt x="19655" y="589"/>
                    <a:pt x="19564" y="1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3" name="Google Shape;15313;p17"/>
            <p:cNvSpPr/>
            <p:nvPr/>
          </p:nvSpPr>
          <p:spPr>
            <a:xfrm>
              <a:off x="2852825" y="3446575"/>
              <a:ext cx="351300" cy="347925"/>
            </a:xfrm>
            <a:custGeom>
              <a:avLst/>
              <a:gdLst/>
              <a:ahLst/>
              <a:cxnLst/>
              <a:rect l="l" t="t" r="r" b="b"/>
              <a:pathLst>
                <a:path w="14052" h="13917" extrusionOk="0">
                  <a:moveTo>
                    <a:pt x="3497" y="0"/>
                  </a:moveTo>
                  <a:cubicBezTo>
                    <a:pt x="3362" y="0"/>
                    <a:pt x="3160" y="135"/>
                    <a:pt x="3093" y="269"/>
                  </a:cubicBezTo>
                  <a:cubicBezTo>
                    <a:pt x="2932" y="977"/>
                    <a:pt x="2618" y="1161"/>
                    <a:pt x="2245" y="1161"/>
                  </a:cubicBezTo>
                  <a:cubicBezTo>
                    <a:pt x="1839" y="1161"/>
                    <a:pt x="1363" y="942"/>
                    <a:pt x="942" y="942"/>
                  </a:cubicBezTo>
                  <a:cubicBezTo>
                    <a:pt x="606" y="1143"/>
                    <a:pt x="337" y="1412"/>
                    <a:pt x="202" y="1816"/>
                  </a:cubicBezTo>
                  <a:cubicBezTo>
                    <a:pt x="135" y="1950"/>
                    <a:pt x="68" y="2152"/>
                    <a:pt x="68" y="2286"/>
                  </a:cubicBezTo>
                  <a:cubicBezTo>
                    <a:pt x="1" y="2958"/>
                    <a:pt x="337" y="3631"/>
                    <a:pt x="68" y="4303"/>
                  </a:cubicBezTo>
                  <a:cubicBezTo>
                    <a:pt x="1" y="4572"/>
                    <a:pt x="1" y="4841"/>
                    <a:pt x="1" y="5110"/>
                  </a:cubicBezTo>
                  <a:cubicBezTo>
                    <a:pt x="1" y="5379"/>
                    <a:pt x="68" y="5648"/>
                    <a:pt x="202" y="5917"/>
                  </a:cubicBezTo>
                  <a:cubicBezTo>
                    <a:pt x="337" y="6253"/>
                    <a:pt x="471" y="6589"/>
                    <a:pt x="673" y="6925"/>
                  </a:cubicBezTo>
                  <a:cubicBezTo>
                    <a:pt x="1144" y="8202"/>
                    <a:pt x="2354" y="8202"/>
                    <a:pt x="3362" y="8404"/>
                  </a:cubicBezTo>
                  <a:cubicBezTo>
                    <a:pt x="4303" y="8538"/>
                    <a:pt x="5110" y="9076"/>
                    <a:pt x="5581" y="9883"/>
                  </a:cubicBezTo>
                  <a:cubicBezTo>
                    <a:pt x="5813" y="10348"/>
                    <a:pt x="6046" y="10864"/>
                    <a:pt x="6627" y="10864"/>
                  </a:cubicBezTo>
                  <a:cubicBezTo>
                    <a:pt x="6717" y="10864"/>
                    <a:pt x="6816" y="10851"/>
                    <a:pt x="6925" y="10824"/>
                  </a:cubicBezTo>
                  <a:cubicBezTo>
                    <a:pt x="7732" y="10690"/>
                    <a:pt x="7261" y="9816"/>
                    <a:pt x="7597" y="9480"/>
                  </a:cubicBezTo>
                  <a:lnTo>
                    <a:pt x="7597" y="9480"/>
                  </a:lnTo>
                  <a:cubicBezTo>
                    <a:pt x="8942" y="10286"/>
                    <a:pt x="9950" y="11362"/>
                    <a:pt x="9950" y="13110"/>
                  </a:cubicBezTo>
                  <a:cubicBezTo>
                    <a:pt x="9950" y="13513"/>
                    <a:pt x="10287" y="13917"/>
                    <a:pt x="10690" y="13917"/>
                  </a:cubicBezTo>
                  <a:cubicBezTo>
                    <a:pt x="11161" y="13917"/>
                    <a:pt x="11161" y="13379"/>
                    <a:pt x="11362" y="13110"/>
                  </a:cubicBezTo>
                  <a:cubicBezTo>
                    <a:pt x="12102" y="12303"/>
                    <a:pt x="11698" y="11160"/>
                    <a:pt x="12236" y="10354"/>
                  </a:cubicBezTo>
                  <a:lnTo>
                    <a:pt x="12505" y="10354"/>
                  </a:lnTo>
                  <a:cubicBezTo>
                    <a:pt x="12774" y="9614"/>
                    <a:pt x="14051" y="9345"/>
                    <a:pt x="13648" y="8135"/>
                  </a:cubicBezTo>
                  <a:lnTo>
                    <a:pt x="13648" y="8135"/>
                  </a:lnTo>
                  <a:cubicBezTo>
                    <a:pt x="13283" y="8239"/>
                    <a:pt x="12910" y="8290"/>
                    <a:pt x="12537" y="8290"/>
                  </a:cubicBezTo>
                  <a:cubicBezTo>
                    <a:pt x="11469" y="8290"/>
                    <a:pt x="10412" y="7875"/>
                    <a:pt x="9614" y="7127"/>
                  </a:cubicBezTo>
                  <a:cubicBezTo>
                    <a:pt x="8808" y="6387"/>
                    <a:pt x="7732" y="5849"/>
                    <a:pt x="6589" y="5648"/>
                  </a:cubicBezTo>
                  <a:cubicBezTo>
                    <a:pt x="5715" y="5513"/>
                    <a:pt x="5110" y="5379"/>
                    <a:pt x="5648" y="4101"/>
                  </a:cubicBezTo>
                  <a:cubicBezTo>
                    <a:pt x="6186" y="2824"/>
                    <a:pt x="4976" y="740"/>
                    <a:pt x="3497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4" name="Google Shape;15314;p17"/>
            <p:cNvSpPr/>
            <p:nvPr/>
          </p:nvSpPr>
          <p:spPr>
            <a:xfrm>
              <a:off x="2856200" y="3614650"/>
              <a:ext cx="300850" cy="210250"/>
            </a:xfrm>
            <a:custGeom>
              <a:avLst/>
              <a:gdLst/>
              <a:ahLst/>
              <a:cxnLst/>
              <a:rect l="l" t="t" r="r" b="b"/>
              <a:pathLst>
                <a:path w="12034" h="8410" extrusionOk="0">
                  <a:moveTo>
                    <a:pt x="740" y="0"/>
                  </a:moveTo>
                  <a:lnTo>
                    <a:pt x="740" y="0"/>
                  </a:lnTo>
                  <a:cubicBezTo>
                    <a:pt x="0" y="2824"/>
                    <a:pt x="874" y="5446"/>
                    <a:pt x="1479" y="7933"/>
                  </a:cubicBezTo>
                  <a:cubicBezTo>
                    <a:pt x="1815" y="7799"/>
                    <a:pt x="2084" y="7530"/>
                    <a:pt x="2286" y="7194"/>
                  </a:cubicBezTo>
                  <a:cubicBezTo>
                    <a:pt x="2320" y="7093"/>
                    <a:pt x="2370" y="7042"/>
                    <a:pt x="2437" y="7042"/>
                  </a:cubicBezTo>
                  <a:cubicBezTo>
                    <a:pt x="2504" y="7042"/>
                    <a:pt x="2588" y="7093"/>
                    <a:pt x="2689" y="7194"/>
                  </a:cubicBezTo>
                  <a:cubicBezTo>
                    <a:pt x="3317" y="7487"/>
                    <a:pt x="4023" y="7649"/>
                    <a:pt x="4742" y="7649"/>
                  </a:cubicBezTo>
                  <a:cubicBezTo>
                    <a:pt x="5178" y="7649"/>
                    <a:pt x="5619" y="7589"/>
                    <a:pt x="6051" y="7463"/>
                  </a:cubicBezTo>
                  <a:cubicBezTo>
                    <a:pt x="6451" y="7279"/>
                    <a:pt x="6802" y="7203"/>
                    <a:pt x="7120" y="7203"/>
                  </a:cubicBezTo>
                  <a:cubicBezTo>
                    <a:pt x="8081" y="7203"/>
                    <a:pt x="8738" y="7898"/>
                    <a:pt x="9547" y="8404"/>
                  </a:cubicBezTo>
                  <a:lnTo>
                    <a:pt x="9950" y="8404"/>
                  </a:lnTo>
                  <a:cubicBezTo>
                    <a:pt x="10017" y="8337"/>
                    <a:pt x="10101" y="8303"/>
                    <a:pt x="10177" y="8303"/>
                  </a:cubicBezTo>
                  <a:cubicBezTo>
                    <a:pt x="10252" y="8303"/>
                    <a:pt x="10320" y="8337"/>
                    <a:pt x="10353" y="8404"/>
                  </a:cubicBezTo>
                  <a:cubicBezTo>
                    <a:pt x="10388" y="8408"/>
                    <a:pt x="10422" y="8410"/>
                    <a:pt x="10455" y="8410"/>
                  </a:cubicBezTo>
                  <a:cubicBezTo>
                    <a:pt x="10982" y="8410"/>
                    <a:pt x="11179" y="7918"/>
                    <a:pt x="11496" y="7664"/>
                  </a:cubicBezTo>
                  <a:cubicBezTo>
                    <a:pt x="11698" y="6252"/>
                    <a:pt x="11832" y="4908"/>
                    <a:pt x="12034" y="3563"/>
                  </a:cubicBezTo>
                  <a:lnTo>
                    <a:pt x="12034" y="3563"/>
                  </a:lnTo>
                  <a:cubicBezTo>
                    <a:pt x="11563" y="4639"/>
                    <a:pt x="11093" y="5715"/>
                    <a:pt x="10555" y="6858"/>
                  </a:cubicBezTo>
                  <a:cubicBezTo>
                    <a:pt x="10420" y="6723"/>
                    <a:pt x="10286" y="6656"/>
                    <a:pt x="10286" y="6521"/>
                  </a:cubicBezTo>
                  <a:cubicBezTo>
                    <a:pt x="9614" y="5244"/>
                    <a:pt x="8941" y="4034"/>
                    <a:pt x="8135" y="2891"/>
                  </a:cubicBezTo>
                  <a:cubicBezTo>
                    <a:pt x="8068" y="2689"/>
                    <a:pt x="8000" y="2488"/>
                    <a:pt x="8000" y="2286"/>
                  </a:cubicBezTo>
                  <a:cubicBezTo>
                    <a:pt x="8068" y="1950"/>
                    <a:pt x="8202" y="1614"/>
                    <a:pt x="7664" y="1614"/>
                  </a:cubicBezTo>
                  <a:cubicBezTo>
                    <a:pt x="7328" y="1614"/>
                    <a:pt x="7059" y="1815"/>
                    <a:pt x="6857" y="2152"/>
                  </a:cubicBezTo>
                  <a:cubicBezTo>
                    <a:pt x="6588" y="2689"/>
                    <a:pt x="6992" y="3294"/>
                    <a:pt x="6723" y="3899"/>
                  </a:cubicBezTo>
                  <a:cubicBezTo>
                    <a:pt x="6320" y="3765"/>
                    <a:pt x="6051" y="3429"/>
                    <a:pt x="5916" y="3026"/>
                  </a:cubicBezTo>
                  <a:cubicBezTo>
                    <a:pt x="5412" y="2128"/>
                    <a:pt x="4954" y="1231"/>
                    <a:pt x="3918" y="1231"/>
                  </a:cubicBezTo>
                  <a:cubicBezTo>
                    <a:pt x="3712" y="1231"/>
                    <a:pt x="3484" y="1267"/>
                    <a:pt x="3227" y="1345"/>
                  </a:cubicBezTo>
                  <a:cubicBezTo>
                    <a:pt x="2555" y="605"/>
                    <a:pt x="1143" y="1143"/>
                    <a:pt x="740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5" name="Google Shape;15315;p17"/>
            <p:cNvSpPr/>
            <p:nvPr/>
          </p:nvSpPr>
          <p:spPr>
            <a:xfrm>
              <a:off x="2301775" y="4419500"/>
              <a:ext cx="263675" cy="506125"/>
            </a:xfrm>
            <a:custGeom>
              <a:avLst/>
              <a:gdLst/>
              <a:ahLst/>
              <a:cxnLst/>
              <a:rect l="l" t="t" r="r" b="b"/>
              <a:pathLst>
                <a:path w="10547" h="20245" extrusionOk="0">
                  <a:moveTo>
                    <a:pt x="568" y="0"/>
                  </a:moveTo>
                  <a:cubicBezTo>
                    <a:pt x="194" y="0"/>
                    <a:pt x="1" y="181"/>
                    <a:pt x="328" y="882"/>
                  </a:cubicBezTo>
                  <a:cubicBezTo>
                    <a:pt x="1538" y="6462"/>
                    <a:pt x="4026" y="11639"/>
                    <a:pt x="6647" y="16681"/>
                  </a:cubicBezTo>
                  <a:cubicBezTo>
                    <a:pt x="6916" y="17017"/>
                    <a:pt x="7118" y="17488"/>
                    <a:pt x="7118" y="17958"/>
                  </a:cubicBezTo>
                  <a:cubicBezTo>
                    <a:pt x="7858" y="19236"/>
                    <a:pt x="9135" y="19774"/>
                    <a:pt x="10547" y="20244"/>
                  </a:cubicBezTo>
                  <a:cubicBezTo>
                    <a:pt x="10479" y="19706"/>
                    <a:pt x="10278" y="19169"/>
                    <a:pt x="10009" y="18765"/>
                  </a:cubicBezTo>
                  <a:cubicBezTo>
                    <a:pt x="7925" y="15269"/>
                    <a:pt x="6177" y="11639"/>
                    <a:pt x="4631" y="7874"/>
                  </a:cubicBezTo>
                  <a:cubicBezTo>
                    <a:pt x="3689" y="5723"/>
                    <a:pt x="3084" y="3504"/>
                    <a:pt x="2345" y="1286"/>
                  </a:cubicBezTo>
                  <a:cubicBezTo>
                    <a:pt x="2009" y="815"/>
                    <a:pt x="1874" y="277"/>
                    <a:pt x="1135" y="76"/>
                  </a:cubicBezTo>
                  <a:cubicBezTo>
                    <a:pt x="930" y="35"/>
                    <a:pt x="732" y="0"/>
                    <a:pt x="568" y="0"/>
                  </a:cubicBezTo>
                  <a:close/>
                </a:path>
              </a:pathLst>
            </a:custGeom>
            <a:solidFill>
              <a:srgbClr val="8B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6" name="Google Shape;15316;p17"/>
            <p:cNvSpPr/>
            <p:nvPr/>
          </p:nvSpPr>
          <p:spPr>
            <a:xfrm>
              <a:off x="4936900" y="2944050"/>
              <a:ext cx="389950" cy="265775"/>
            </a:xfrm>
            <a:custGeom>
              <a:avLst/>
              <a:gdLst/>
              <a:ahLst/>
              <a:cxnLst/>
              <a:rect l="l" t="t" r="r" b="b"/>
              <a:pathLst>
                <a:path w="15598" h="10631" extrusionOk="0">
                  <a:moveTo>
                    <a:pt x="11900" y="0"/>
                  </a:moveTo>
                  <a:cubicBezTo>
                    <a:pt x="11748" y="0"/>
                    <a:pt x="11597" y="67"/>
                    <a:pt x="11496" y="202"/>
                  </a:cubicBezTo>
                  <a:cubicBezTo>
                    <a:pt x="10891" y="1143"/>
                    <a:pt x="9614" y="1748"/>
                    <a:pt x="10219" y="3294"/>
                  </a:cubicBezTo>
                  <a:lnTo>
                    <a:pt x="9076" y="3026"/>
                  </a:lnTo>
                  <a:cubicBezTo>
                    <a:pt x="8828" y="2943"/>
                    <a:pt x="8604" y="2783"/>
                    <a:pt x="8375" y="2783"/>
                  </a:cubicBezTo>
                  <a:cubicBezTo>
                    <a:pt x="8233" y="2783"/>
                    <a:pt x="8088" y="2845"/>
                    <a:pt x="7933" y="3026"/>
                  </a:cubicBezTo>
                  <a:cubicBezTo>
                    <a:pt x="7732" y="3765"/>
                    <a:pt x="8538" y="4303"/>
                    <a:pt x="8471" y="5110"/>
                  </a:cubicBezTo>
                  <a:cubicBezTo>
                    <a:pt x="8404" y="5580"/>
                    <a:pt x="8740" y="6185"/>
                    <a:pt x="8068" y="6454"/>
                  </a:cubicBezTo>
                  <a:cubicBezTo>
                    <a:pt x="7871" y="6566"/>
                    <a:pt x="7651" y="6620"/>
                    <a:pt x="7433" y="6620"/>
                  </a:cubicBezTo>
                  <a:cubicBezTo>
                    <a:pt x="7127" y="6620"/>
                    <a:pt x="6824" y="6516"/>
                    <a:pt x="6589" y="6320"/>
                  </a:cubicBezTo>
                  <a:cubicBezTo>
                    <a:pt x="5901" y="5825"/>
                    <a:pt x="5337" y="5577"/>
                    <a:pt x="4842" y="5577"/>
                  </a:cubicBezTo>
                  <a:cubicBezTo>
                    <a:pt x="4127" y="5577"/>
                    <a:pt x="3554" y="6094"/>
                    <a:pt x="2958" y="7126"/>
                  </a:cubicBezTo>
                  <a:cubicBezTo>
                    <a:pt x="2711" y="7622"/>
                    <a:pt x="2427" y="8044"/>
                    <a:pt x="1972" y="8044"/>
                  </a:cubicBezTo>
                  <a:cubicBezTo>
                    <a:pt x="1809" y="8044"/>
                    <a:pt x="1625" y="7990"/>
                    <a:pt x="1412" y="7866"/>
                  </a:cubicBezTo>
                  <a:cubicBezTo>
                    <a:pt x="538" y="8404"/>
                    <a:pt x="0" y="9076"/>
                    <a:pt x="538" y="10017"/>
                  </a:cubicBezTo>
                  <a:cubicBezTo>
                    <a:pt x="712" y="10408"/>
                    <a:pt x="1110" y="10630"/>
                    <a:pt x="1515" y="10630"/>
                  </a:cubicBezTo>
                  <a:cubicBezTo>
                    <a:pt x="1737" y="10630"/>
                    <a:pt x="1961" y="10564"/>
                    <a:pt x="2152" y="10421"/>
                  </a:cubicBezTo>
                  <a:cubicBezTo>
                    <a:pt x="3698" y="9143"/>
                    <a:pt x="5782" y="9345"/>
                    <a:pt x="7395" y="8269"/>
                  </a:cubicBezTo>
                  <a:cubicBezTo>
                    <a:pt x="7430" y="8264"/>
                    <a:pt x="7465" y="8261"/>
                    <a:pt x="7502" y="8261"/>
                  </a:cubicBezTo>
                  <a:cubicBezTo>
                    <a:pt x="7661" y="8261"/>
                    <a:pt x="7837" y="8305"/>
                    <a:pt x="7987" y="8305"/>
                  </a:cubicBezTo>
                  <a:cubicBezTo>
                    <a:pt x="8209" y="8305"/>
                    <a:pt x="8373" y="8209"/>
                    <a:pt x="8337" y="7731"/>
                  </a:cubicBezTo>
                  <a:cubicBezTo>
                    <a:pt x="8337" y="6925"/>
                    <a:pt x="9009" y="7126"/>
                    <a:pt x="9412" y="7059"/>
                  </a:cubicBezTo>
                  <a:cubicBezTo>
                    <a:pt x="10017" y="6051"/>
                    <a:pt x="10421" y="4841"/>
                    <a:pt x="11900" y="4572"/>
                  </a:cubicBezTo>
                  <a:cubicBezTo>
                    <a:pt x="12113" y="4054"/>
                    <a:pt x="12396" y="3895"/>
                    <a:pt x="12710" y="3895"/>
                  </a:cubicBezTo>
                  <a:cubicBezTo>
                    <a:pt x="13088" y="3895"/>
                    <a:pt x="13512" y="4125"/>
                    <a:pt x="13917" y="4236"/>
                  </a:cubicBezTo>
                  <a:cubicBezTo>
                    <a:pt x="14111" y="4306"/>
                    <a:pt x="14287" y="4340"/>
                    <a:pt x="14444" y="4340"/>
                  </a:cubicBezTo>
                  <a:cubicBezTo>
                    <a:pt x="14885" y="4340"/>
                    <a:pt x="15180" y="4077"/>
                    <a:pt x="15328" y="3631"/>
                  </a:cubicBezTo>
                  <a:cubicBezTo>
                    <a:pt x="15597" y="2824"/>
                    <a:pt x="14992" y="2622"/>
                    <a:pt x="14320" y="2555"/>
                  </a:cubicBezTo>
                  <a:cubicBezTo>
                    <a:pt x="14253" y="2689"/>
                    <a:pt x="14185" y="2757"/>
                    <a:pt x="14118" y="2757"/>
                  </a:cubicBezTo>
                  <a:cubicBezTo>
                    <a:pt x="14051" y="2757"/>
                    <a:pt x="13984" y="2689"/>
                    <a:pt x="13917" y="2555"/>
                  </a:cubicBezTo>
                  <a:lnTo>
                    <a:pt x="13513" y="2152"/>
                  </a:lnTo>
                  <a:cubicBezTo>
                    <a:pt x="13244" y="1681"/>
                    <a:pt x="11967" y="1681"/>
                    <a:pt x="12706" y="605"/>
                  </a:cubicBezTo>
                  <a:lnTo>
                    <a:pt x="12774" y="538"/>
                  </a:lnTo>
                  <a:cubicBezTo>
                    <a:pt x="12841" y="538"/>
                    <a:pt x="12841" y="471"/>
                    <a:pt x="12841" y="404"/>
                  </a:cubicBezTo>
                  <a:cubicBezTo>
                    <a:pt x="12841" y="336"/>
                    <a:pt x="12774" y="269"/>
                    <a:pt x="12706" y="202"/>
                  </a:cubicBezTo>
                  <a:cubicBezTo>
                    <a:pt x="12639" y="236"/>
                    <a:pt x="12572" y="252"/>
                    <a:pt x="12505" y="252"/>
                  </a:cubicBezTo>
                  <a:cubicBezTo>
                    <a:pt x="12438" y="252"/>
                    <a:pt x="12370" y="236"/>
                    <a:pt x="12303" y="202"/>
                  </a:cubicBezTo>
                  <a:cubicBezTo>
                    <a:pt x="12202" y="67"/>
                    <a:pt x="12051" y="0"/>
                    <a:pt x="11900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7" name="Google Shape;15317;p17"/>
            <p:cNvSpPr/>
            <p:nvPr/>
          </p:nvSpPr>
          <p:spPr>
            <a:xfrm>
              <a:off x="4768825" y="3594475"/>
              <a:ext cx="665550" cy="174125"/>
            </a:xfrm>
            <a:custGeom>
              <a:avLst/>
              <a:gdLst/>
              <a:ahLst/>
              <a:cxnLst/>
              <a:rect l="l" t="t" r="r" b="b"/>
              <a:pathLst>
                <a:path w="26622" h="6965" extrusionOk="0">
                  <a:moveTo>
                    <a:pt x="1" y="1"/>
                  </a:moveTo>
                  <a:cubicBezTo>
                    <a:pt x="1480" y="1412"/>
                    <a:pt x="3295" y="2421"/>
                    <a:pt x="5244" y="2824"/>
                  </a:cubicBezTo>
                  <a:cubicBezTo>
                    <a:pt x="5782" y="2891"/>
                    <a:pt x="6253" y="3160"/>
                    <a:pt x="6454" y="3631"/>
                  </a:cubicBezTo>
                  <a:cubicBezTo>
                    <a:pt x="6929" y="3568"/>
                    <a:pt x="7375" y="3445"/>
                    <a:pt x="7804" y="3445"/>
                  </a:cubicBezTo>
                  <a:cubicBezTo>
                    <a:pt x="8286" y="3445"/>
                    <a:pt x="8748" y="3600"/>
                    <a:pt x="9211" y="4169"/>
                  </a:cubicBezTo>
                  <a:cubicBezTo>
                    <a:pt x="9600" y="4558"/>
                    <a:pt x="10100" y="4752"/>
                    <a:pt x="10604" y="4752"/>
                  </a:cubicBezTo>
                  <a:cubicBezTo>
                    <a:pt x="10884" y="4752"/>
                    <a:pt x="11165" y="4692"/>
                    <a:pt x="11429" y="4572"/>
                  </a:cubicBezTo>
                  <a:cubicBezTo>
                    <a:pt x="11596" y="4489"/>
                    <a:pt x="11763" y="4457"/>
                    <a:pt x="11930" y="4457"/>
                  </a:cubicBezTo>
                  <a:cubicBezTo>
                    <a:pt x="12301" y="4457"/>
                    <a:pt x="12672" y="4614"/>
                    <a:pt x="13043" y="4706"/>
                  </a:cubicBezTo>
                  <a:cubicBezTo>
                    <a:pt x="15127" y="5110"/>
                    <a:pt x="17278" y="5379"/>
                    <a:pt x="19093" y="6656"/>
                  </a:cubicBezTo>
                  <a:cubicBezTo>
                    <a:pt x="19329" y="6862"/>
                    <a:pt x="19628" y="6965"/>
                    <a:pt x="19925" y="6965"/>
                  </a:cubicBezTo>
                  <a:cubicBezTo>
                    <a:pt x="20306" y="6965"/>
                    <a:pt x="20682" y="6795"/>
                    <a:pt x="20908" y="6454"/>
                  </a:cubicBezTo>
                  <a:cubicBezTo>
                    <a:pt x="21271" y="5970"/>
                    <a:pt x="21659" y="5801"/>
                    <a:pt x="22085" y="5801"/>
                  </a:cubicBezTo>
                  <a:cubicBezTo>
                    <a:pt x="22369" y="5801"/>
                    <a:pt x="22670" y="5876"/>
                    <a:pt x="22992" y="5984"/>
                  </a:cubicBezTo>
                  <a:cubicBezTo>
                    <a:pt x="23665" y="6118"/>
                    <a:pt x="24337" y="6118"/>
                    <a:pt x="25009" y="6118"/>
                  </a:cubicBezTo>
                  <a:cubicBezTo>
                    <a:pt x="25315" y="6203"/>
                    <a:pt x="25578" y="6250"/>
                    <a:pt x="25792" y="6250"/>
                  </a:cubicBezTo>
                  <a:cubicBezTo>
                    <a:pt x="26423" y="6250"/>
                    <a:pt x="26621" y="5845"/>
                    <a:pt x="26219" y="4841"/>
                  </a:cubicBezTo>
                  <a:cubicBezTo>
                    <a:pt x="25458" y="4841"/>
                    <a:pt x="24666" y="4811"/>
                    <a:pt x="23864" y="4811"/>
                  </a:cubicBezTo>
                  <a:cubicBezTo>
                    <a:pt x="23463" y="4811"/>
                    <a:pt x="23060" y="4819"/>
                    <a:pt x="22656" y="4841"/>
                  </a:cubicBezTo>
                  <a:cubicBezTo>
                    <a:pt x="22120" y="4871"/>
                    <a:pt x="21583" y="4886"/>
                    <a:pt x="21047" y="4886"/>
                  </a:cubicBezTo>
                  <a:cubicBezTo>
                    <a:pt x="17957" y="4886"/>
                    <a:pt x="14889" y="4383"/>
                    <a:pt x="11967" y="3295"/>
                  </a:cubicBezTo>
                  <a:cubicBezTo>
                    <a:pt x="11631" y="2622"/>
                    <a:pt x="10959" y="2690"/>
                    <a:pt x="10354" y="2555"/>
                  </a:cubicBezTo>
                  <a:cubicBezTo>
                    <a:pt x="9950" y="2488"/>
                    <a:pt x="9547" y="2421"/>
                    <a:pt x="9144" y="2421"/>
                  </a:cubicBezTo>
                  <a:lnTo>
                    <a:pt x="8875" y="2421"/>
                  </a:lnTo>
                  <a:cubicBezTo>
                    <a:pt x="7732" y="2421"/>
                    <a:pt x="6656" y="2219"/>
                    <a:pt x="5580" y="1816"/>
                  </a:cubicBezTo>
                  <a:cubicBezTo>
                    <a:pt x="3833" y="1009"/>
                    <a:pt x="1950" y="404"/>
                    <a:pt x="1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8" name="Google Shape;15318;p17"/>
            <p:cNvSpPr/>
            <p:nvPr/>
          </p:nvSpPr>
          <p:spPr>
            <a:xfrm>
              <a:off x="4444450" y="3836500"/>
              <a:ext cx="342900" cy="183225"/>
            </a:xfrm>
            <a:custGeom>
              <a:avLst/>
              <a:gdLst/>
              <a:ahLst/>
              <a:cxnLst/>
              <a:rect l="l" t="t" r="r" b="b"/>
              <a:pathLst>
                <a:path w="13716" h="7329" extrusionOk="0">
                  <a:moveTo>
                    <a:pt x="471" y="0"/>
                  </a:moveTo>
                  <a:lnTo>
                    <a:pt x="269" y="68"/>
                  </a:lnTo>
                  <a:cubicBezTo>
                    <a:pt x="68" y="202"/>
                    <a:pt x="1" y="404"/>
                    <a:pt x="1" y="538"/>
                  </a:cubicBezTo>
                  <a:cubicBezTo>
                    <a:pt x="1" y="740"/>
                    <a:pt x="68" y="942"/>
                    <a:pt x="202" y="1076"/>
                  </a:cubicBezTo>
                  <a:cubicBezTo>
                    <a:pt x="1614" y="2219"/>
                    <a:pt x="3160" y="3227"/>
                    <a:pt x="4639" y="4437"/>
                  </a:cubicBezTo>
                  <a:cubicBezTo>
                    <a:pt x="6992" y="5446"/>
                    <a:pt x="9278" y="6723"/>
                    <a:pt x="11900" y="7328"/>
                  </a:cubicBezTo>
                  <a:cubicBezTo>
                    <a:pt x="13715" y="6925"/>
                    <a:pt x="13581" y="5782"/>
                    <a:pt x="12976" y="4437"/>
                  </a:cubicBezTo>
                  <a:cubicBezTo>
                    <a:pt x="12908" y="4236"/>
                    <a:pt x="12774" y="3765"/>
                    <a:pt x="12639" y="3765"/>
                  </a:cubicBezTo>
                  <a:cubicBezTo>
                    <a:pt x="11332" y="3578"/>
                    <a:pt x="10024" y="2775"/>
                    <a:pt x="8649" y="2775"/>
                  </a:cubicBezTo>
                  <a:cubicBezTo>
                    <a:pt x="8045" y="2775"/>
                    <a:pt x="7427" y="2931"/>
                    <a:pt x="6791" y="3362"/>
                  </a:cubicBezTo>
                  <a:cubicBezTo>
                    <a:pt x="6582" y="3487"/>
                    <a:pt x="6269" y="3638"/>
                    <a:pt x="6030" y="3638"/>
                  </a:cubicBezTo>
                  <a:cubicBezTo>
                    <a:pt x="5884" y="3638"/>
                    <a:pt x="5766" y="3582"/>
                    <a:pt x="5715" y="3429"/>
                  </a:cubicBezTo>
                  <a:cubicBezTo>
                    <a:pt x="5513" y="2958"/>
                    <a:pt x="5043" y="2622"/>
                    <a:pt x="4908" y="2219"/>
                  </a:cubicBezTo>
                  <a:cubicBezTo>
                    <a:pt x="4688" y="1615"/>
                    <a:pt x="4693" y="1459"/>
                    <a:pt x="4592" y="1459"/>
                  </a:cubicBezTo>
                  <a:cubicBezTo>
                    <a:pt x="4570" y="1459"/>
                    <a:pt x="4542" y="1467"/>
                    <a:pt x="4505" y="1479"/>
                  </a:cubicBezTo>
                  <a:cubicBezTo>
                    <a:pt x="4354" y="1555"/>
                    <a:pt x="4183" y="1593"/>
                    <a:pt x="4012" y="1593"/>
                  </a:cubicBezTo>
                  <a:cubicBezTo>
                    <a:pt x="3726" y="1593"/>
                    <a:pt x="3438" y="1488"/>
                    <a:pt x="3227" y="1278"/>
                  </a:cubicBezTo>
                  <a:cubicBezTo>
                    <a:pt x="2421" y="538"/>
                    <a:pt x="1345" y="471"/>
                    <a:pt x="471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9" name="Google Shape;15319;p17"/>
            <p:cNvSpPr/>
            <p:nvPr/>
          </p:nvSpPr>
          <p:spPr>
            <a:xfrm>
              <a:off x="4763775" y="3964650"/>
              <a:ext cx="418525" cy="154225"/>
            </a:xfrm>
            <a:custGeom>
              <a:avLst/>
              <a:gdLst/>
              <a:ahLst/>
              <a:cxnLst/>
              <a:rect l="l" t="t" r="r" b="b"/>
              <a:pathLst>
                <a:path w="16741" h="6169" extrusionOk="0">
                  <a:moveTo>
                    <a:pt x="2488" y="0"/>
                  </a:moveTo>
                  <a:cubicBezTo>
                    <a:pt x="2267" y="0"/>
                    <a:pt x="2040" y="38"/>
                    <a:pt x="1816" y="118"/>
                  </a:cubicBezTo>
                  <a:cubicBezTo>
                    <a:pt x="1345" y="925"/>
                    <a:pt x="1" y="1463"/>
                    <a:pt x="942" y="2807"/>
                  </a:cubicBezTo>
                  <a:cubicBezTo>
                    <a:pt x="2075" y="3523"/>
                    <a:pt x="3208" y="4185"/>
                    <a:pt x="4528" y="4185"/>
                  </a:cubicBezTo>
                  <a:cubicBezTo>
                    <a:pt x="4697" y="4185"/>
                    <a:pt x="4868" y="4175"/>
                    <a:pt x="5043" y="4152"/>
                  </a:cubicBezTo>
                  <a:cubicBezTo>
                    <a:pt x="6320" y="4354"/>
                    <a:pt x="7530" y="4622"/>
                    <a:pt x="8808" y="4757"/>
                  </a:cubicBezTo>
                  <a:cubicBezTo>
                    <a:pt x="11430" y="5093"/>
                    <a:pt x="13984" y="6169"/>
                    <a:pt x="16741" y="6169"/>
                  </a:cubicBezTo>
                  <a:cubicBezTo>
                    <a:pt x="16308" y="5798"/>
                    <a:pt x="16103" y="5144"/>
                    <a:pt x="15395" y="5144"/>
                  </a:cubicBezTo>
                  <a:cubicBezTo>
                    <a:pt x="15332" y="5144"/>
                    <a:pt x="15266" y="5149"/>
                    <a:pt x="15194" y="5160"/>
                  </a:cubicBezTo>
                  <a:cubicBezTo>
                    <a:pt x="14939" y="5239"/>
                    <a:pt x="14679" y="5277"/>
                    <a:pt x="14419" y="5277"/>
                  </a:cubicBezTo>
                  <a:cubicBezTo>
                    <a:pt x="13788" y="5277"/>
                    <a:pt x="13163" y="5051"/>
                    <a:pt x="12640" y="4622"/>
                  </a:cubicBezTo>
                  <a:cubicBezTo>
                    <a:pt x="11900" y="4152"/>
                    <a:pt x="11026" y="3816"/>
                    <a:pt x="10152" y="3614"/>
                  </a:cubicBezTo>
                  <a:cubicBezTo>
                    <a:pt x="10085" y="3547"/>
                    <a:pt x="10018" y="3345"/>
                    <a:pt x="9951" y="3278"/>
                  </a:cubicBezTo>
                  <a:cubicBezTo>
                    <a:pt x="9455" y="2815"/>
                    <a:pt x="9203" y="2580"/>
                    <a:pt x="8947" y="2580"/>
                  </a:cubicBezTo>
                  <a:cubicBezTo>
                    <a:pt x="8682" y="2580"/>
                    <a:pt x="8414" y="2832"/>
                    <a:pt x="7867" y="3345"/>
                  </a:cubicBezTo>
                  <a:cubicBezTo>
                    <a:pt x="7732" y="3480"/>
                    <a:pt x="7598" y="3614"/>
                    <a:pt x="7396" y="3748"/>
                  </a:cubicBezTo>
                  <a:cubicBezTo>
                    <a:pt x="7295" y="3850"/>
                    <a:pt x="7174" y="3884"/>
                    <a:pt x="7049" y="3884"/>
                  </a:cubicBezTo>
                  <a:cubicBezTo>
                    <a:pt x="6842" y="3884"/>
                    <a:pt x="6622" y="3790"/>
                    <a:pt x="6455" y="3748"/>
                  </a:cubicBezTo>
                  <a:cubicBezTo>
                    <a:pt x="5850" y="3412"/>
                    <a:pt x="6522" y="3211"/>
                    <a:pt x="6589" y="3009"/>
                  </a:cubicBezTo>
                  <a:cubicBezTo>
                    <a:pt x="6705" y="2140"/>
                    <a:pt x="6571" y="1771"/>
                    <a:pt x="5931" y="1771"/>
                  </a:cubicBezTo>
                  <a:cubicBezTo>
                    <a:pt x="5828" y="1771"/>
                    <a:pt x="5711" y="1780"/>
                    <a:pt x="5581" y="1799"/>
                  </a:cubicBezTo>
                  <a:cubicBezTo>
                    <a:pt x="5353" y="1837"/>
                    <a:pt x="5169" y="1864"/>
                    <a:pt x="5012" y="1864"/>
                  </a:cubicBezTo>
                  <a:cubicBezTo>
                    <a:pt x="4612" y="1864"/>
                    <a:pt x="4391" y="1687"/>
                    <a:pt x="4102" y="1059"/>
                  </a:cubicBezTo>
                  <a:cubicBezTo>
                    <a:pt x="3845" y="393"/>
                    <a:pt x="3198" y="0"/>
                    <a:pt x="2488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0" name="Google Shape;15320;p17"/>
            <p:cNvSpPr/>
            <p:nvPr/>
          </p:nvSpPr>
          <p:spPr>
            <a:xfrm>
              <a:off x="1267925" y="4014950"/>
              <a:ext cx="198350" cy="171150"/>
            </a:xfrm>
            <a:custGeom>
              <a:avLst/>
              <a:gdLst/>
              <a:ahLst/>
              <a:cxnLst/>
              <a:rect l="l" t="t" r="r" b="b"/>
              <a:pathLst>
                <a:path w="7934" h="6846" extrusionOk="0">
                  <a:moveTo>
                    <a:pt x="7500" y="1"/>
                  </a:moveTo>
                  <a:cubicBezTo>
                    <a:pt x="6780" y="1"/>
                    <a:pt x="6138" y="594"/>
                    <a:pt x="5446" y="594"/>
                  </a:cubicBezTo>
                  <a:cubicBezTo>
                    <a:pt x="4236" y="1468"/>
                    <a:pt x="3026" y="2274"/>
                    <a:pt x="1950" y="3216"/>
                  </a:cubicBezTo>
                  <a:cubicBezTo>
                    <a:pt x="270" y="4627"/>
                    <a:pt x="1" y="4762"/>
                    <a:pt x="1480" y="6846"/>
                  </a:cubicBezTo>
                  <a:cubicBezTo>
                    <a:pt x="3631" y="5703"/>
                    <a:pt x="5446" y="4022"/>
                    <a:pt x="7463" y="2610"/>
                  </a:cubicBezTo>
                  <a:cubicBezTo>
                    <a:pt x="7530" y="2409"/>
                    <a:pt x="7732" y="2274"/>
                    <a:pt x="7866" y="2207"/>
                  </a:cubicBezTo>
                  <a:cubicBezTo>
                    <a:pt x="7799" y="1669"/>
                    <a:pt x="7396" y="1131"/>
                    <a:pt x="7799" y="526"/>
                  </a:cubicBezTo>
                  <a:cubicBezTo>
                    <a:pt x="7934" y="392"/>
                    <a:pt x="7934" y="257"/>
                    <a:pt x="7866" y="56"/>
                  </a:cubicBezTo>
                  <a:cubicBezTo>
                    <a:pt x="7742" y="17"/>
                    <a:pt x="7619" y="1"/>
                    <a:pt x="7500" y="1"/>
                  </a:cubicBezTo>
                  <a:close/>
                </a:path>
              </a:pathLst>
            </a:custGeom>
            <a:solidFill>
              <a:srgbClr val="6FA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1" name="Google Shape;15321;p17"/>
            <p:cNvSpPr/>
            <p:nvPr/>
          </p:nvSpPr>
          <p:spPr>
            <a:xfrm>
              <a:off x="2985600" y="4833150"/>
              <a:ext cx="201725" cy="254475"/>
            </a:xfrm>
            <a:custGeom>
              <a:avLst/>
              <a:gdLst/>
              <a:ahLst/>
              <a:cxnLst/>
              <a:rect l="l" t="t" r="r" b="b"/>
              <a:pathLst>
                <a:path w="8069" h="10179" extrusionOk="0">
                  <a:moveTo>
                    <a:pt x="807" y="1"/>
                  </a:moveTo>
                  <a:cubicBezTo>
                    <a:pt x="807" y="202"/>
                    <a:pt x="740" y="404"/>
                    <a:pt x="673" y="606"/>
                  </a:cubicBezTo>
                  <a:cubicBezTo>
                    <a:pt x="1" y="2017"/>
                    <a:pt x="1" y="2017"/>
                    <a:pt x="1211" y="3160"/>
                  </a:cubicBezTo>
                  <a:cubicBezTo>
                    <a:pt x="1480" y="3429"/>
                    <a:pt x="1614" y="3698"/>
                    <a:pt x="1345" y="4034"/>
                  </a:cubicBezTo>
                  <a:cubicBezTo>
                    <a:pt x="740" y="4841"/>
                    <a:pt x="1278" y="5312"/>
                    <a:pt x="1816" y="5782"/>
                  </a:cubicBezTo>
                  <a:cubicBezTo>
                    <a:pt x="2152" y="6051"/>
                    <a:pt x="2488" y="6253"/>
                    <a:pt x="2824" y="6522"/>
                  </a:cubicBezTo>
                  <a:cubicBezTo>
                    <a:pt x="2873" y="6230"/>
                    <a:pt x="2886" y="5868"/>
                    <a:pt x="3119" y="5868"/>
                  </a:cubicBezTo>
                  <a:cubicBezTo>
                    <a:pt x="3208" y="5868"/>
                    <a:pt x="3329" y="5921"/>
                    <a:pt x="3497" y="6051"/>
                  </a:cubicBezTo>
                  <a:cubicBezTo>
                    <a:pt x="3833" y="6320"/>
                    <a:pt x="3900" y="6723"/>
                    <a:pt x="3698" y="7127"/>
                  </a:cubicBezTo>
                  <a:cubicBezTo>
                    <a:pt x="3362" y="7934"/>
                    <a:pt x="3967" y="8068"/>
                    <a:pt x="4505" y="8539"/>
                  </a:cubicBezTo>
                  <a:cubicBezTo>
                    <a:pt x="4678" y="8680"/>
                    <a:pt x="4822" y="8734"/>
                    <a:pt x="4946" y="8734"/>
                  </a:cubicBezTo>
                  <a:cubicBezTo>
                    <a:pt x="5316" y="8734"/>
                    <a:pt x="5508" y="8257"/>
                    <a:pt x="5775" y="8257"/>
                  </a:cubicBezTo>
                  <a:cubicBezTo>
                    <a:pt x="5799" y="8257"/>
                    <a:pt x="5824" y="8261"/>
                    <a:pt x="5850" y="8270"/>
                  </a:cubicBezTo>
                  <a:cubicBezTo>
                    <a:pt x="6589" y="8539"/>
                    <a:pt x="6320" y="9614"/>
                    <a:pt x="6723" y="9950"/>
                  </a:cubicBezTo>
                  <a:cubicBezTo>
                    <a:pt x="6948" y="10137"/>
                    <a:pt x="7192" y="10179"/>
                    <a:pt x="7446" y="10179"/>
                  </a:cubicBezTo>
                  <a:cubicBezTo>
                    <a:pt x="7650" y="10179"/>
                    <a:pt x="7859" y="10152"/>
                    <a:pt x="8068" y="10152"/>
                  </a:cubicBezTo>
                  <a:cubicBezTo>
                    <a:pt x="7194" y="8740"/>
                    <a:pt x="6118" y="7463"/>
                    <a:pt x="4908" y="6320"/>
                  </a:cubicBezTo>
                  <a:cubicBezTo>
                    <a:pt x="4505" y="5984"/>
                    <a:pt x="4169" y="5513"/>
                    <a:pt x="3967" y="5043"/>
                  </a:cubicBezTo>
                  <a:cubicBezTo>
                    <a:pt x="3093" y="3295"/>
                    <a:pt x="2085" y="1547"/>
                    <a:pt x="807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2" name="Google Shape;15322;p17"/>
            <p:cNvSpPr/>
            <p:nvPr/>
          </p:nvSpPr>
          <p:spPr>
            <a:xfrm>
              <a:off x="4252850" y="3464175"/>
              <a:ext cx="255500" cy="253025"/>
            </a:xfrm>
            <a:custGeom>
              <a:avLst/>
              <a:gdLst/>
              <a:ahLst/>
              <a:cxnLst/>
              <a:rect l="l" t="t" r="r" b="b"/>
              <a:pathLst>
                <a:path w="10220" h="10121" extrusionOk="0">
                  <a:moveTo>
                    <a:pt x="7139" y="1"/>
                  </a:moveTo>
                  <a:cubicBezTo>
                    <a:pt x="5484" y="1"/>
                    <a:pt x="3877" y="664"/>
                    <a:pt x="2690" y="1851"/>
                  </a:cubicBezTo>
                  <a:cubicBezTo>
                    <a:pt x="135" y="4070"/>
                    <a:pt x="1" y="8238"/>
                    <a:pt x="2354" y="10120"/>
                  </a:cubicBezTo>
                  <a:cubicBezTo>
                    <a:pt x="2622" y="9986"/>
                    <a:pt x="2622" y="9851"/>
                    <a:pt x="2488" y="9582"/>
                  </a:cubicBezTo>
                  <a:lnTo>
                    <a:pt x="2488" y="8776"/>
                  </a:lnTo>
                  <a:cubicBezTo>
                    <a:pt x="2555" y="8776"/>
                    <a:pt x="2555" y="8776"/>
                    <a:pt x="2555" y="8641"/>
                  </a:cubicBezTo>
                  <a:cubicBezTo>
                    <a:pt x="2622" y="8574"/>
                    <a:pt x="2555" y="8439"/>
                    <a:pt x="2488" y="8372"/>
                  </a:cubicBezTo>
                  <a:cubicBezTo>
                    <a:pt x="875" y="7700"/>
                    <a:pt x="2690" y="6490"/>
                    <a:pt x="2085" y="5414"/>
                  </a:cubicBezTo>
                  <a:cubicBezTo>
                    <a:pt x="1883" y="4944"/>
                    <a:pt x="3026" y="4473"/>
                    <a:pt x="3765" y="4406"/>
                  </a:cubicBezTo>
                  <a:cubicBezTo>
                    <a:pt x="4438" y="4339"/>
                    <a:pt x="5043" y="4473"/>
                    <a:pt x="4438" y="3397"/>
                  </a:cubicBezTo>
                  <a:cubicBezTo>
                    <a:pt x="4101" y="2725"/>
                    <a:pt x="4908" y="1918"/>
                    <a:pt x="5849" y="1717"/>
                  </a:cubicBezTo>
                  <a:lnTo>
                    <a:pt x="5849" y="1717"/>
                  </a:lnTo>
                  <a:cubicBezTo>
                    <a:pt x="5446" y="2254"/>
                    <a:pt x="5446" y="2994"/>
                    <a:pt x="5715" y="3532"/>
                  </a:cubicBezTo>
                  <a:cubicBezTo>
                    <a:pt x="6186" y="3465"/>
                    <a:pt x="6051" y="2725"/>
                    <a:pt x="6387" y="2725"/>
                  </a:cubicBezTo>
                  <a:cubicBezTo>
                    <a:pt x="6483" y="2735"/>
                    <a:pt x="6579" y="2739"/>
                    <a:pt x="6675" y="2739"/>
                  </a:cubicBezTo>
                  <a:cubicBezTo>
                    <a:pt x="7252" y="2739"/>
                    <a:pt x="7828" y="2591"/>
                    <a:pt x="8404" y="2591"/>
                  </a:cubicBezTo>
                  <a:cubicBezTo>
                    <a:pt x="8822" y="2591"/>
                    <a:pt x="9294" y="1953"/>
                    <a:pt x="9913" y="1953"/>
                  </a:cubicBezTo>
                  <a:cubicBezTo>
                    <a:pt x="9990" y="1953"/>
                    <a:pt x="10070" y="1963"/>
                    <a:pt x="10152" y="1986"/>
                  </a:cubicBezTo>
                  <a:cubicBezTo>
                    <a:pt x="10219" y="1918"/>
                    <a:pt x="10219" y="1851"/>
                    <a:pt x="10219" y="1717"/>
                  </a:cubicBezTo>
                  <a:cubicBezTo>
                    <a:pt x="9816" y="1044"/>
                    <a:pt x="9076" y="910"/>
                    <a:pt x="8606" y="439"/>
                  </a:cubicBezTo>
                  <a:cubicBezTo>
                    <a:pt x="8337" y="238"/>
                    <a:pt x="8068" y="103"/>
                    <a:pt x="7799" y="36"/>
                  </a:cubicBezTo>
                  <a:cubicBezTo>
                    <a:pt x="7579" y="12"/>
                    <a:pt x="7359" y="1"/>
                    <a:pt x="7139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3" name="Google Shape;15323;p17"/>
            <p:cNvSpPr/>
            <p:nvPr/>
          </p:nvSpPr>
          <p:spPr>
            <a:xfrm>
              <a:off x="3340225" y="5003950"/>
              <a:ext cx="205075" cy="171675"/>
            </a:xfrm>
            <a:custGeom>
              <a:avLst/>
              <a:gdLst/>
              <a:ahLst/>
              <a:cxnLst/>
              <a:rect l="l" t="t" r="r" b="b"/>
              <a:pathLst>
                <a:path w="8203" h="6867" extrusionOk="0">
                  <a:moveTo>
                    <a:pt x="836" y="1"/>
                  </a:moveTo>
                  <a:cubicBezTo>
                    <a:pt x="648" y="1"/>
                    <a:pt x="439" y="48"/>
                    <a:pt x="202" y="160"/>
                  </a:cubicBezTo>
                  <a:cubicBezTo>
                    <a:pt x="1" y="497"/>
                    <a:pt x="1" y="967"/>
                    <a:pt x="337" y="1303"/>
                  </a:cubicBezTo>
                  <a:cubicBezTo>
                    <a:pt x="808" y="1639"/>
                    <a:pt x="1413" y="1841"/>
                    <a:pt x="1480" y="2581"/>
                  </a:cubicBezTo>
                  <a:lnTo>
                    <a:pt x="1950" y="3320"/>
                  </a:lnTo>
                  <a:cubicBezTo>
                    <a:pt x="2152" y="3589"/>
                    <a:pt x="2555" y="3455"/>
                    <a:pt x="2690" y="3723"/>
                  </a:cubicBezTo>
                  <a:cubicBezTo>
                    <a:pt x="3497" y="5001"/>
                    <a:pt x="4640" y="6076"/>
                    <a:pt x="5917" y="6816"/>
                  </a:cubicBezTo>
                  <a:cubicBezTo>
                    <a:pt x="6085" y="6850"/>
                    <a:pt x="6253" y="6866"/>
                    <a:pt x="6413" y="6866"/>
                  </a:cubicBezTo>
                  <a:cubicBezTo>
                    <a:pt x="6572" y="6866"/>
                    <a:pt x="6724" y="6850"/>
                    <a:pt x="6858" y="6816"/>
                  </a:cubicBezTo>
                  <a:cubicBezTo>
                    <a:pt x="8203" y="6614"/>
                    <a:pt x="8001" y="5808"/>
                    <a:pt x="7530" y="4934"/>
                  </a:cubicBezTo>
                  <a:cubicBezTo>
                    <a:pt x="7194" y="4329"/>
                    <a:pt x="6455" y="4127"/>
                    <a:pt x="5984" y="3723"/>
                  </a:cubicBezTo>
                  <a:cubicBezTo>
                    <a:pt x="4841" y="2984"/>
                    <a:pt x="3766" y="2177"/>
                    <a:pt x="2757" y="1303"/>
                  </a:cubicBezTo>
                  <a:cubicBezTo>
                    <a:pt x="2100" y="920"/>
                    <a:pt x="1666" y="1"/>
                    <a:pt x="836" y="1"/>
                  </a:cubicBezTo>
                  <a:close/>
                </a:path>
              </a:pathLst>
            </a:custGeom>
            <a:solidFill>
              <a:srgbClr val="779D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4" name="Google Shape;15324;p17"/>
            <p:cNvSpPr/>
            <p:nvPr/>
          </p:nvSpPr>
          <p:spPr>
            <a:xfrm>
              <a:off x="5372200" y="2987300"/>
              <a:ext cx="435325" cy="92900"/>
            </a:xfrm>
            <a:custGeom>
              <a:avLst/>
              <a:gdLst/>
              <a:ahLst/>
              <a:cxnLst/>
              <a:rect l="l" t="t" r="r" b="b"/>
              <a:pathLst>
                <a:path w="17413" h="3716" extrusionOk="0">
                  <a:moveTo>
                    <a:pt x="3361" y="0"/>
                  </a:moveTo>
                  <a:cubicBezTo>
                    <a:pt x="3331" y="0"/>
                    <a:pt x="3307" y="6"/>
                    <a:pt x="3295" y="18"/>
                  </a:cubicBezTo>
                  <a:cubicBezTo>
                    <a:pt x="3039" y="127"/>
                    <a:pt x="2784" y="163"/>
                    <a:pt x="2529" y="163"/>
                  </a:cubicBezTo>
                  <a:cubicBezTo>
                    <a:pt x="2066" y="163"/>
                    <a:pt x="1602" y="46"/>
                    <a:pt x="1139" y="46"/>
                  </a:cubicBezTo>
                  <a:cubicBezTo>
                    <a:pt x="916" y="46"/>
                    <a:pt x="694" y="73"/>
                    <a:pt x="471" y="153"/>
                  </a:cubicBezTo>
                  <a:cubicBezTo>
                    <a:pt x="404" y="52"/>
                    <a:pt x="320" y="1"/>
                    <a:pt x="236" y="1"/>
                  </a:cubicBezTo>
                  <a:cubicBezTo>
                    <a:pt x="152" y="1"/>
                    <a:pt x="68" y="52"/>
                    <a:pt x="0" y="153"/>
                  </a:cubicBezTo>
                  <a:cubicBezTo>
                    <a:pt x="1950" y="959"/>
                    <a:pt x="3967" y="1632"/>
                    <a:pt x="6051" y="2035"/>
                  </a:cubicBezTo>
                  <a:cubicBezTo>
                    <a:pt x="9816" y="2909"/>
                    <a:pt x="13580" y="3447"/>
                    <a:pt x="17412" y="3716"/>
                  </a:cubicBezTo>
                  <a:cubicBezTo>
                    <a:pt x="17278" y="3581"/>
                    <a:pt x="17211" y="3312"/>
                    <a:pt x="17076" y="3245"/>
                  </a:cubicBezTo>
                  <a:cubicBezTo>
                    <a:pt x="15500" y="2578"/>
                    <a:pt x="13759" y="2294"/>
                    <a:pt x="12052" y="2294"/>
                  </a:cubicBezTo>
                  <a:cubicBezTo>
                    <a:pt x="11866" y="2294"/>
                    <a:pt x="11681" y="2297"/>
                    <a:pt x="11496" y="2304"/>
                  </a:cubicBezTo>
                  <a:cubicBezTo>
                    <a:pt x="11428" y="2312"/>
                    <a:pt x="11362" y="2316"/>
                    <a:pt x="11296" y="2316"/>
                  </a:cubicBezTo>
                  <a:cubicBezTo>
                    <a:pt x="10500" y="2316"/>
                    <a:pt x="9878" y="1737"/>
                    <a:pt x="9124" y="1737"/>
                  </a:cubicBezTo>
                  <a:cubicBezTo>
                    <a:pt x="8959" y="1737"/>
                    <a:pt x="8787" y="1765"/>
                    <a:pt x="8606" y="1833"/>
                  </a:cubicBezTo>
                  <a:cubicBezTo>
                    <a:pt x="8549" y="1871"/>
                    <a:pt x="8493" y="1887"/>
                    <a:pt x="8440" y="1887"/>
                  </a:cubicBezTo>
                  <a:cubicBezTo>
                    <a:pt x="8302" y="1887"/>
                    <a:pt x="8183" y="1777"/>
                    <a:pt x="8135" y="1632"/>
                  </a:cubicBezTo>
                  <a:cubicBezTo>
                    <a:pt x="7856" y="1113"/>
                    <a:pt x="7506" y="973"/>
                    <a:pt x="7113" y="973"/>
                  </a:cubicBezTo>
                  <a:cubicBezTo>
                    <a:pt x="6843" y="973"/>
                    <a:pt x="6553" y="1039"/>
                    <a:pt x="6253" y="1094"/>
                  </a:cubicBezTo>
                  <a:cubicBezTo>
                    <a:pt x="5847" y="1152"/>
                    <a:pt x="5404" y="1272"/>
                    <a:pt x="4999" y="1272"/>
                  </a:cubicBezTo>
                  <a:cubicBezTo>
                    <a:pt x="4464" y="1272"/>
                    <a:pt x="3995" y="1062"/>
                    <a:pt x="3765" y="220"/>
                  </a:cubicBezTo>
                  <a:cubicBezTo>
                    <a:pt x="3765" y="110"/>
                    <a:pt x="3496" y="0"/>
                    <a:pt x="3361" y="0"/>
                  </a:cubicBezTo>
                  <a:close/>
                </a:path>
              </a:pathLst>
            </a:custGeom>
            <a:solidFill>
              <a:srgbClr val="FC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5" name="Google Shape;15325;p17"/>
            <p:cNvSpPr/>
            <p:nvPr/>
          </p:nvSpPr>
          <p:spPr>
            <a:xfrm>
              <a:off x="4536900" y="4612975"/>
              <a:ext cx="329425" cy="211750"/>
            </a:xfrm>
            <a:custGeom>
              <a:avLst/>
              <a:gdLst/>
              <a:ahLst/>
              <a:cxnLst/>
              <a:rect l="l" t="t" r="r" b="b"/>
              <a:pathLst>
                <a:path w="13177" h="8470" extrusionOk="0">
                  <a:moveTo>
                    <a:pt x="12504" y="1"/>
                  </a:moveTo>
                  <a:cubicBezTo>
                    <a:pt x="12101" y="1"/>
                    <a:pt x="11698" y="135"/>
                    <a:pt x="11294" y="404"/>
                  </a:cubicBezTo>
                  <a:lnTo>
                    <a:pt x="10891" y="807"/>
                  </a:lnTo>
                  <a:cubicBezTo>
                    <a:pt x="10622" y="1413"/>
                    <a:pt x="9748" y="1009"/>
                    <a:pt x="9546" y="1480"/>
                  </a:cubicBezTo>
                  <a:cubicBezTo>
                    <a:pt x="8740" y="2959"/>
                    <a:pt x="6790" y="3429"/>
                    <a:pt x="6387" y="5177"/>
                  </a:cubicBezTo>
                  <a:cubicBezTo>
                    <a:pt x="6320" y="5379"/>
                    <a:pt x="6185" y="5513"/>
                    <a:pt x="5983" y="5513"/>
                  </a:cubicBezTo>
                  <a:cubicBezTo>
                    <a:pt x="5882" y="5494"/>
                    <a:pt x="5787" y="5486"/>
                    <a:pt x="5696" y="5486"/>
                  </a:cubicBezTo>
                  <a:cubicBezTo>
                    <a:pt x="4831" y="5486"/>
                    <a:pt x="4454" y="6304"/>
                    <a:pt x="3967" y="6791"/>
                  </a:cubicBezTo>
                  <a:cubicBezTo>
                    <a:pt x="3474" y="7345"/>
                    <a:pt x="2756" y="7673"/>
                    <a:pt x="2020" y="7673"/>
                  </a:cubicBezTo>
                  <a:cubicBezTo>
                    <a:pt x="1952" y="7673"/>
                    <a:pt x="1883" y="7670"/>
                    <a:pt x="1815" y="7665"/>
                  </a:cubicBezTo>
                  <a:lnTo>
                    <a:pt x="0" y="7665"/>
                  </a:lnTo>
                  <a:cubicBezTo>
                    <a:pt x="535" y="8255"/>
                    <a:pt x="1092" y="8470"/>
                    <a:pt x="1644" y="8470"/>
                  </a:cubicBezTo>
                  <a:cubicBezTo>
                    <a:pt x="2412" y="8470"/>
                    <a:pt x="3167" y="8056"/>
                    <a:pt x="3832" y="7665"/>
                  </a:cubicBezTo>
                  <a:cubicBezTo>
                    <a:pt x="5916" y="6455"/>
                    <a:pt x="7866" y="5043"/>
                    <a:pt x="9681" y="3497"/>
                  </a:cubicBezTo>
                  <a:cubicBezTo>
                    <a:pt x="9883" y="3429"/>
                    <a:pt x="10017" y="3295"/>
                    <a:pt x="10017" y="3160"/>
                  </a:cubicBezTo>
                  <a:cubicBezTo>
                    <a:pt x="10286" y="2623"/>
                    <a:pt x="10757" y="2219"/>
                    <a:pt x="11294" y="2018"/>
                  </a:cubicBezTo>
                  <a:lnTo>
                    <a:pt x="12975" y="471"/>
                  </a:lnTo>
                  <a:cubicBezTo>
                    <a:pt x="13177" y="337"/>
                    <a:pt x="13177" y="135"/>
                    <a:pt x="12975" y="1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6" name="Google Shape;15326;p17"/>
            <p:cNvSpPr/>
            <p:nvPr/>
          </p:nvSpPr>
          <p:spPr>
            <a:xfrm>
              <a:off x="4506625" y="3495050"/>
              <a:ext cx="231975" cy="105700"/>
            </a:xfrm>
            <a:custGeom>
              <a:avLst/>
              <a:gdLst/>
              <a:ahLst/>
              <a:cxnLst/>
              <a:rect l="l" t="t" r="r" b="b"/>
              <a:pathLst>
                <a:path w="9279" h="4228" extrusionOk="0">
                  <a:moveTo>
                    <a:pt x="1451" y="1"/>
                  </a:moveTo>
                  <a:cubicBezTo>
                    <a:pt x="1373" y="1"/>
                    <a:pt x="1293" y="4"/>
                    <a:pt x="1211" y="11"/>
                  </a:cubicBezTo>
                  <a:cubicBezTo>
                    <a:pt x="1165" y="5"/>
                    <a:pt x="1119" y="3"/>
                    <a:pt x="1074" y="3"/>
                  </a:cubicBezTo>
                  <a:cubicBezTo>
                    <a:pt x="595" y="3"/>
                    <a:pt x="185" y="320"/>
                    <a:pt x="1" y="751"/>
                  </a:cubicBezTo>
                  <a:cubicBezTo>
                    <a:pt x="302" y="1836"/>
                    <a:pt x="1307" y="2597"/>
                    <a:pt x="2384" y="2597"/>
                  </a:cubicBezTo>
                  <a:cubicBezTo>
                    <a:pt x="2508" y="2597"/>
                    <a:pt x="2632" y="2587"/>
                    <a:pt x="2757" y="2566"/>
                  </a:cubicBezTo>
                  <a:cubicBezTo>
                    <a:pt x="2826" y="2557"/>
                    <a:pt x="2894" y="2553"/>
                    <a:pt x="2962" y="2553"/>
                  </a:cubicBezTo>
                  <a:cubicBezTo>
                    <a:pt x="3430" y="2553"/>
                    <a:pt x="3884" y="2751"/>
                    <a:pt x="4236" y="3104"/>
                  </a:cubicBezTo>
                  <a:cubicBezTo>
                    <a:pt x="4475" y="3462"/>
                    <a:pt x="4903" y="3655"/>
                    <a:pt x="5324" y="3655"/>
                  </a:cubicBezTo>
                  <a:cubicBezTo>
                    <a:pt x="5614" y="3655"/>
                    <a:pt x="5900" y="3564"/>
                    <a:pt x="6119" y="3372"/>
                  </a:cubicBezTo>
                  <a:cubicBezTo>
                    <a:pt x="6229" y="3299"/>
                    <a:pt x="6380" y="3185"/>
                    <a:pt x="6537" y="3185"/>
                  </a:cubicBezTo>
                  <a:cubicBezTo>
                    <a:pt x="6668" y="3185"/>
                    <a:pt x="6804" y="3263"/>
                    <a:pt x="6925" y="3507"/>
                  </a:cubicBezTo>
                  <a:cubicBezTo>
                    <a:pt x="7135" y="3800"/>
                    <a:pt x="7344" y="3963"/>
                    <a:pt x="7537" y="3963"/>
                  </a:cubicBezTo>
                  <a:cubicBezTo>
                    <a:pt x="7654" y="3963"/>
                    <a:pt x="7765" y="3903"/>
                    <a:pt x="7867" y="3776"/>
                  </a:cubicBezTo>
                  <a:cubicBezTo>
                    <a:pt x="7980" y="3663"/>
                    <a:pt x="8078" y="3618"/>
                    <a:pt x="8165" y="3618"/>
                  </a:cubicBezTo>
                  <a:cubicBezTo>
                    <a:pt x="8488" y="3618"/>
                    <a:pt x="8663" y="4228"/>
                    <a:pt x="8919" y="4228"/>
                  </a:cubicBezTo>
                  <a:cubicBezTo>
                    <a:pt x="9005" y="4228"/>
                    <a:pt x="9099" y="4160"/>
                    <a:pt x="9211" y="3978"/>
                  </a:cubicBezTo>
                  <a:cubicBezTo>
                    <a:pt x="9278" y="3843"/>
                    <a:pt x="9278" y="3709"/>
                    <a:pt x="9278" y="3574"/>
                  </a:cubicBezTo>
                  <a:cubicBezTo>
                    <a:pt x="8203" y="2969"/>
                    <a:pt x="6993" y="2499"/>
                    <a:pt x="5783" y="2162"/>
                  </a:cubicBezTo>
                  <a:cubicBezTo>
                    <a:pt x="4774" y="2028"/>
                    <a:pt x="3900" y="1557"/>
                    <a:pt x="3228" y="751"/>
                  </a:cubicBezTo>
                  <a:cubicBezTo>
                    <a:pt x="2744" y="267"/>
                    <a:pt x="2152" y="1"/>
                    <a:pt x="1451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7" name="Google Shape;15327;p17"/>
            <p:cNvSpPr/>
            <p:nvPr/>
          </p:nvSpPr>
          <p:spPr>
            <a:xfrm>
              <a:off x="3489825" y="5092775"/>
              <a:ext cx="203375" cy="82450"/>
            </a:xfrm>
            <a:custGeom>
              <a:avLst/>
              <a:gdLst/>
              <a:ahLst/>
              <a:cxnLst/>
              <a:rect l="l" t="t" r="r" b="b"/>
              <a:pathLst>
                <a:path w="8135" h="3298" extrusionOk="0">
                  <a:moveTo>
                    <a:pt x="1761" y="1"/>
                  </a:moveTo>
                  <a:cubicBezTo>
                    <a:pt x="1692" y="1"/>
                    <a:pt x="1619" y="12"/>
                    <a:pt x="1546" y="36"/>
                  </a:cubicBezTo>
                  <a:cubicBezTo>
                    <a:pt x="1076" y="103"/>
                    <a:pt x="538" y="170"/>
                    <a:pt x="0" y="170"/>
                  </a:cubicBezTo>
                  <a:cubicBezTo>
                    <a:pt x="202" y="843"/>
                    <a:pt x="807" y="1179"/>
                    <a:pt x="1210" y="1649"/>
                  </a:cubicBezTo>
                  <a:cubicBezTo>
                    <a:pt x="1815" y="2389"/>
                    <a:pt x="1479" y="2792"/>
                    <a:pt x="874" y="3263"/>
                  </a:cubicBezTo>
                  <a:cubicBezTo>
                    <a:pt x="1162" y="3286"/>
                    <a:pt x="1448" y="3297"/>
                    <a:pt x="1733" y="3297"/>
                  </a:cubicBezTo>
                  <a:cubicBezTo>
                    <a:pt x="3907" y="3297"/>
                    <a:pt x="5995" y="2671"/>
                    <a:pt x="8135" y="2255"/>
                  </a:cubicBezTo>
                  <a:cubicBezTo>
                    <a:pt x="8067" y="2187"/>
                    <a:pt x="8067" y="2120"/>
                    <a:pt x="8067" y="1986"/>
                  </a:cubicBezTo>
                  <a:cubicBezTo>
                    <a:pt x="7664" y="1448"/>
                    <a:pt x="6857" y="1784"/>
                    <a:pt x="6454" y="1381"/>
                  </a:cubicBezTo>
                  <a:cubicBezTo>
                    <a:pt x="5959" y="1282"/>
                    <a:pt x="5428" y="709"/>
                    <a:pt x="4994" y="709"/>
                  </a:cubicBezTo>
                  <a:cubicBezTo>
                    <a:pt x="4838" y="709"/>
                    <a:pt x="4696" y="782"/>
                    <a:pt x="4572" y="977"/>
                  </a:cubicBezTo>
                  <a:cubicBezTo>
                    <a:pt x="4303" y="1347"/>
                    <a:pt x="4084" y="1431"/>
                    <a:pt x="3874" y="1431"/>
                  </a:cubicBezTo>
                  <a:cubicBezTo>
                    <a:pt x="3699" y="1431"/>
                    <a:pt x="3530" y="1373"/>
                    <a:pt x="3342" y="1373"/>
                  </a:cubicBezTo>
                  <a:cubicBezTo>
                    <a:pt x="3305" y="1373"/>
                    <a:pt x="3266" y="1375"/>
                    <a:pt x="3227" y="1381"/>
                  </a:cubicBezTo>
                  <a:cubicBezTo>
                    <a:pt x="3009" y="1397"/>
                    <a:pt x="2828" y="1414"/>
                    <a:pt x="2682" y="1414"/>
                  </a:cubicBezTo>
                  <a:cubicBezTo>
                    <a:pt x="2244" y="1414"/>
                    <a:pt x="2118" y="1263"/>
                    <a:pt x="2219" y="507"/>
                  </a:cubicBezTo>
                  <a:cubicBezTo>
                    <a:pt x="2329" y="231"/>
                    <a:pt x="2078" y="1"/>
                    <a:pt x="1761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8" name="Google Shape;15328;p17"/>
            <p:cNvSpPr/>
            <p:nvPr/>
          </p:nvSpPr>
          <p:spPr>
            <a:xfrm>
              <a:off x="3306625" y="5097025"/>
              <a:ext cx="181525" cy="77550"/>
            </a:xfrm>
            <a:custGeom>
              <a:avLst/>
              <a:gdLst/>
              <a:ahLst/>
              <a:cxnLst/>
              <a:rect l="l" t="t" r="r" b="b"/>
              <a:pathLst>
                <a:path w="7261" h="3102" extrusionOk="0">
                  <a:moveTo>
                    <a:pt x="4101" y="0"/>
                  </a:moveTo>
                  <a:cubicBezTo>
                    <a:pt x="4046" y="330"/>
                    <a:pt x="3947" y="659"/>
                    <a:pt x="3619" y="659"/>
                  </a:cubicBezTo>
                  <a:cubicBezTo>
                    <a:pt x="3545" y="659"/>
                    <a:pt x="3460" y="643"/>
                    <a:pt x="3362" y="606"/>
                  </a:cubicBezTo>
                  <a:cubicBezTo>
                    <a:pt x="3227" y="572"/>
                    <a:pt x="3059" y="521"/>
                    <a:pt x="2925" y="521"/>
                  </a:cubicBezTo>
                  <a:cubicBezTo>
                    <a:pt x="2790" y="521"/>
                    <a:pt x="2689" y="572"/>
                    <a:pt x="2689" y="740"/>
                  </a:cubicBezTo>
                  <a:cubicBezTo>
                    <a:pt x="2638" y="1711"/>
                    <a:pt x="2160" y="1827"/>
                    <a:pt x="1550" y="1827"/>
                  </a:cubicBezTo>
                  <a:cubicBezTo>
                    <a:pt x="1357" y="1827"/>
                    <a:pt x="1151" y="1816"/>
                    <a:pt x="941" y="1816"/>
                  </a:cubicBezTo>
                  <a:cubicBezTo>
                    <a:pt x="538" y="1816"/>
                    <a:pt x="202" y="2085"/>
                    <a:pt x="0" y="2421"/>
                  </a:cubicBezTo>
                  <a:cubicBezTo>
                    <a:pt x="1815" y="2874"/>
                    <a:pt x="3631" y="3101"/>
                    <a:pt x="5446" y="3101"/>
                  </a:cubicBezTo>
                  <a:cubicBezTo>
                    <a:pt x="6051" y="3101"/>
                    <a:pt x="6656" y="3076"/>
                    <a:pt x="7261" y="3026"/>
                  </a:cubicBezTo>
                  <a:cubicBezTo>
                    <a:pt x="6589" y="1681"/>
                    <a:pt x="5177" y="942"/>
                    <a:pt x="4101" y="0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9" name="Google Shape;15329;p17"/>
            <p:cNvSpPr/>
            <p:nvPr/>
          </p:nvSpPr>
          <p:spPr>
            <a:xfrm>
              <a:off x="3429300" y="4461725"/>
              <a:ext cx="127775" cy="144550"/>
            </a:xfrm>
            <a:custGeom>
              <a:avLst/>
              <a:gdLst/>
              <a:ahLst/>
              <a:cxnLst/>
              <a:rect l="l" t="t" r="r" b="b"/>
              <a:pathLst>
                <a:path w="5111" h="5782" extrusionOk="0">
                  <a:moveTo>
                    <a:pt x="1211" y="0"/>
                  </a:moveTo>
                  <a:cubicBezTo>
                    <a:pt x="68" y="135"/>
                    <a:pt x="1" y="807"/>
                    <a:pt x="337" y="1681"/>
                  </a:cubicBezTo>
                  <a:cubicBezTo>
                    <a:pt x="404" y="1883"/>
                    <a:pt x="404" y="2084"/>
                    <a:pt x="404" y="2286"/>
                  </a:cubicBezTo>
                  <a:cubicBezTo>
                    <a:pt x="1547" y="3362"/>
                    <a:pt x="2219" y="4639"/>
                    <a:pt x="3161" y="5782"/>
                  </a:cubicBezTo>
                  <a:cubicBezTo>
                    <a:pt x="3766" y="5513"/>
                    <a:pt x="3833" y="4908"/>
                    <a:pt x="4035" y="4437"/>
                  </a:cubicBezTo>
                  <a:cubicBezTo>
                    <a:pt x="4371" y="4168"/>
                    <a:pt x="5110" y="3832"/>
                    <a:pt x="4572" y="3429"/>
                  </a:cubicBezTo>
                  <a:cubicBezTo>
                    <a:pt x="3362" y="2353"/>
                    <a:pt x="2219" y="1210"/>
                    <a:pt x="1211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0" name="Google Shape;15330;p17"/>
            <p:cNvSpPr/>
            <p:nvPr/>
          </p:nvSpPr>
          <p:spPr>
            <a:xfrm>
              <a:off x="3172700" y="3958625"/>
              <a:ext cx="90250" cy="140075"/>
            </a:xfrm>
            <a:custGeom>
              <a:avLst/>
              <a:gdLst/>
              <a:ahLst/>
              <a:cxnLst/>
              <a:rect l="l" t="t" r="r" b="b"/>
              <a:pathLst>
                <a:path w="3610" h="5603" extrusionOk="0">
                  <a:moveTo>
                    <a:pt x="591" y="1945"/>
                  </a:moveTo>
                  <a:cubicBezTo>
                    <a:pt x="578" y="1953"/>
                    <a:pt x="572" y="1956"/>
                    <a:pt x="571" y="1956"/>
                  </a:cubicBezTo>
                  <a:cubicBezTo>
                    <a:pt x="570" y="1956"/>
                    <a:pt x="583" y="1947"/>
                    <a:pt x="591" y="1945"/>
                  </a:cubicBezTo>
                  <a:close/>
                  <a:moveTo>
                    <a:pt x="1563" y="0"/>
                  </a:moveTo>
                  <a:cubicBezTo>
                    <a:pt x="1377" y="0"/>
                    <a:pt x="1242" y="110"/>
                    <a:pt x="1189" y="426"/>
                  </a:cubicBezTo>
                  <a:cubicBezTo>
                    <a:pt x="1122" y="763"/>
                    <a:pt x="853" y="763"/>
                    <a:pt x="584" y="763"/>
                  </a:cubicBezTo>
                  <a:cubicBezTo>
                    <a:pt x="519" y="752"/>
                    <a:pt x="458" y="746"/>
                    <a:pt x="404" y="746"/>
                  </a:cubicBezTo>
                  <a:cubicBezTo>
                    <a:pt x="124" y="746"/>
                    <a:pt x="1" y="895"/>
                    <a:pt x="113" y="1233"/>
                  </a:cubicBezTo>
                  <a:cubicBezTo>
                    <a:pt x="113" y="1569"/>
                    <a:pt x="181" y="1905"/>
                    <a:pt x="517" y="2040"/>
                  </a:cubicBezTo>
                  <a:cubicBezTo>
                    <a:pt x="517" y="3317"/>
                    <a:pt x="920" y="4595"/>
                    <a:pt x="1727" y="5603"/>
                  </a:cubicBezTo>
                  <a:cubicBezTo>
                    <a:pt x="1948" y="5409"/>
                    <a:pt x="2193" y="5352"/>
                    <a:pt x="2450" y="5352"/>
                  </a:cubicBezTo>
                  <a:cubicBezTo>
                    <a:pt x="2818" y="5352"/>
                    <a:pt x="3214" y="5469"/>
                    <a:pt x="3609" y="5469"/>
                  </a:cubicBezTo>
                  <a:cubicBezTo>
                    <a:pt x="3071" y="4595"/>
                    <a:pt x="2870" y="3519"/>
                    <a:pt x="3071" y="2578"/>
                  </a:cubicBezTo>
                  <a:cubicBezTo>
                    <a:pt x="2803" y="1637"/>
                    <a:pt x="2332" y="763"/>
                    <a:pt x="1727" y="23"/>
                  </a:cubicBezTo>
                  <a:cubicBezTo>
                    <a:pt x="1669" y="9"/>
                    <a:pt x="1614" y="0"/>
                    <a:pt x="1563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1" name="Google Shape;15331;p17"/>
            <p:cNvSpPr/>
            <p:nvPr/>
          </p:nvSpPr>
          <p:spPr>
            <a:xfrm>
              <a:off x="3506625" y="4572650"/>
              <a:ext cx="84050" cy="132800"/>
            </a:xfrm>
            <a:custGeom>
              <a:avLst/>
              <a:gdLst/>
              <a:ahLst/>
              <a:cxnLst/>
              <a:rect l="l" t="t" r="r" b="b"/>
              <a:pathLst>
                <a:path w="3362" h="5312" extrusionOk="0">
                  <a:moveTo>
                    <a:pt x="874" y="0"/>
                  </a:moveTo>
                  <a:cubicBezTo>
                    <a:pt x="337" y="202"/>
                    <a:pt x="0" y="740"/>
                    <a:pt x="68" y="1345"/>
                  </a:cubicBezTo>
                  <a:cubicBezTo>
                    <a:pt x="404" y="2152"/>
                    <a:pt x="1210" y="2689"/>
                    <a:pt x="1345" y="3563"/>
                  </a:cubicBezTo>
                  <a:lnTo>
                    <a:pt x="3227" y="5311"/>
                  </a:lnTo>
                  <a:cubicBezTo>
                    <a:pt x="3227" y="5042"/>
                    <a:pt x="3362" y="4706"/>
                    <a:pt x="3227" y="4505"/>
                  </a:cubicBezTo>
                  <a:cubicBezTo>
                    <a:pt x="2757" y="3631"/>
                    <a:pt x="2421" y="2757"/>
                    <a:pt x="3160" y="1815"/>
                  </a:cubicBezTo>
                  <a:cubicBezTo>
                    <a:pt x="3227" y="1815"/>
                    <a:pt x="3227" y="1748"/>
                    <a:pt x="3227" y="1681"/>
                  </a:cubicBezTo>
                  <a:cubicBezTo>
                    <a:pt x="3362" y="1076"/>
                    <a:pt x="3093" y="404"/>
                    <a:pt x="2555" y="135"/>
                  </a:cubicBezTo>
                  <a:cubicBezTo>
                    <a:pt x="2419" y="67"/>
                    <a:pt x="2314" y="37"/>
                    <a:pt x="2231" y="37"/>
                  </a:cubicBezTo>
                  <a:cubicBezTo>
                    <a:pt x="1902" y="37"/>
                    <a:pt x="1923" y="499"/>
                    <a:pt x="1816" y="874"/>
                  </a:cubicBezTo>
                  <a:cubicBezTo>
                    <a:pt x="1771" y="1009"/>
                    <a:pt x="1711" y="1061"/>
                    <a:pt x="1646" y="1061"/>
                  </a:cubicBezTo>
                  <a:cubicBezTo>
                    <a:pt x="1517" y="1061"/>
                    <a:pt x="1367" y="852"/>
                    <a:pt x="1278" y="673"/>
                  </a:cubicBezTo>
                  <a:cubicBezTo>
                    <a:pt x="1143" y="471"/>
                    <a:pt x="1009" y="202"/>
                    <a:pt x="874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2" name="Google Shape;15332;p17"/>
            <p:cNvSpPr/>
            <p:nvPr/>
          </p:nvSpPr>
          <p:spPr>
            <a:xfrm>
              <a:off x="5394050" y="3673475"/>
              <a:ext cx="171450" cy="85150"/>
            </a:xfrm>
            <a:custGeom>
              <a:avLst/>
              <a:gdLst/>
              <a:ahLst/>
              <a:cxnLst/>
              <a:rect l="l" t="t" r="r" b="b"/>
              <a:pathLst>
                <a:path w="6858" h="3406" extrusionOk="0">
                  <a:moveTo>
                    <a:pt x="6858" y="0"/>
                  </a:moveTo>
                  <a:cubicBezTo>
                    <a:pt x="6403" y="114"/>
                    <a:pt x="5997" y="516"/>
                    <a:pt x="5516" y="516"/>
                  </a:cubicBezTo>
                  <a:cubicBezTo>
                    <a:pt x="5428" y="516"/>
                    <a:pt x="5338" y="502"/>
                    <a:pt x="5244" y="471"/>
                  </a:cubicBezTo>
                  <a:cubicBezTo>
                    <a:pt x="5184" y="410"/>
                    <a:pt x="5123" y="377"/>
                    <a:pt x="5069" y="377"/>
                  </a:cubicBezTo>
                  <a:cubicBezTo>
                    <a:pt x="5002" y="377"/>
                    <a:pt x="4945" y="427"/>
                    <a:pt x="4908" y="538"/>
                  </a:cubicBezTo>
                  <a:cubicBezTo>
                    <a:pt x="4236" y="941"/>
                    <a:pt x="3362" y="1143"/>
                    <a:pt x="2555" y="1143"/>
                  </a:cubicBezTo>
                  <a:cubicBezTo>
                    <a:pt x="2487" y="1135"/>
                    <a:pt x="2419" y="1130"/>
                    <a:pt x="2353" y="1130"/>
                  </a:cubicBezTo>
                  <a:cubicBezTo>
                    <a:pt x="1900" y="1130"/>
                    <a:pt x="1504" y="1329"/>
                    <a:pt x="1210" y="1681"/>
                  </a:cubicBezTo>
                  <a:cubicBezTo>
                    <a:pt x="1335" y="2555"/>
                    <a:pt x="996" y="2965"/>
                    <a:pt x="193" y="2965"/>
                  </a:cubicBezTo>
                  <a:cubicBezTo>
                    <a:pt x="131" y="2965"/>
                    <a:pt x="67" y="2963"/>
                    <a:pt x="0" y="2958"/>
                  </a:cubicBezTo>
                  <a:lnTo>
                    <a:pt x="0" y="2958"/>
                  </a:lnTo>
                  <a:cubicBezTo>
                    <a:pt x="68" y="3026"/>
                    <a:pt x="68" y="3227"/>
                    <a:pt x="135" y="3294"/>
                  </a:cubicBezTo>
                  <a:cubicBezTo>
                    <a:pt x="361" y="3374"/>
                    <a:pt x="586" y="3405"/>
                    <a:pt x="809" y="3405"/>
                  </a:cubicBezTo>
                  <a:cubicBezTo>
                    <a:pt x="1690" y="3405"/>
                    <a:pt x="2556" y="2915"/>
                    <a:pt x="3466" y="2915"/>
                  </a:cubicBezTo>
                  <a:cubicBezTo>
                    <a:pt x="3697" y="2915"/>
                    <a:pt x="3931" y="2946"/>
                    <a:pt x="4168" y="3026"/>
                  </a:cubicBezTo>
                  <a:cubicBezTo>
                    <a:pt x="4189" y="3034"/>
                    <a:pt x="4210" y="3038"/>
                    <a:pt x="4230" y="3038"/>
                  </a:cubicBezTo>
                  <a:cubicBezTo>
                    <a:pt x="4537" y="3038"/>
                    <a:pt x="4782" y="2131"/>
                    <a:pt x="4908" y="1815"/>
                  </a:cubicBezTo>
                  <a:cubicBezTo>
                    <a:pt x="5042" y="1412"/>
                    <a:pt x="5379" y="1412"/>
                    <a:pt x="5647" y="1278"/>
                  </a:cubicBezTo>
                  <a:cubicBezTo>
                    <a:pt x="6253" y="1076"/>
                    <a:pt x="6656" y="605"/>
                    <a:pt x="6858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3" name="Google Shape;15333;p17"/>
            <p:cNvSpPr/>
            <p:nvPr/>
          </p:nvSpPr>
          <p:spPr>
            <a:xfrm>
              <a:off x="3165450" y="3637450"/>
              <a:ext cx="250450" cy="132475"/>
            </a:xfrm>
            <a:custGeom>
              <a:avLst/>
              <a:gdLst/>
              <a:ahLst/>
              <a:cxnLst/>
              <a:rect l="l" t="t" r="r" b="b"/>
              <a:pathLst>
                <a:path w="10018" h="5299" extrusionOk="0">
                  <a:moveTo>
                    <a:pt x="3288" y="1"/>
                  </a:moveTo>
                  <a:cubicBezTo>
                    <a:pt x="2656" y="1"/>
                    <a:pt x="2028" y="171"/>
                    <a:pt x="1479" y="500"/>
                  </a:cubicBezTo>
                  <a:lnTo>
                    <a:pt x="1345" y="769"/>
                  </a:lnTo>
                  <a:cubicBezTo>
                    <a:pt x="941" y="1441"/>
                    <a:pt x="67" y="1777"/>
                    <a:pt x="0" y="2719"/>
                  </a:cubicBezTo>
                  <a:cubicBezTo>
                    <a:pt x="67" y="2651"/>
                    <a:pt x="135" y="2651"/>
                    <a:pt x="202" y="2584"/>
                  </a:cubicBezTo>
                  <a:cubicBezTo>
                    <a:pt x="1372" y="1694"/>
                    <a:pt x="2533" y="1256"/>
                    <a:pt x="3611" y="1256"/>
                  </a:cubicBezTo>
                  <a:cubicBezTo>
                    <a:pt x="5382" y="1256"/>
                    <a:pt x="6930" y="2437"/>
                    <a:pt x="7933" y="4735"/>
                  </a:cubicBezTo>
                  <a:cubicBezTo>
                    <a:pt x="8022" y="5046"/>
                    <a:pt x="8198" y="5298"/>
                    <a:pt x="8463" y="5298"/>
                  </a:cubicBezTo>
                  <a:cubicBezTo>
                    <a:pt x="8599" y="5298"/>
                    <a:pt x="8759" y="5231"/>
                    <a:pt x="8941" y="5072"/>
                  </a:cubicBezTo>
                  <a:cubicBezTo>
                    <a:pt x="9028" y="4985"/>
                    <a:pt x="9107" y="4954"/>
                    <a:pt x="9182" y="4954"/>
                  </a:cubicBezTo>
                  <a:cubicBezTo>
                    <a:pt x="9340" y="4954"/>
                    <a:pt x="9477" y="5093"/>
                    <a:pt x="9614" y="5139"/>
                  </a:cubicBezTo>
                  <a:lnTo>
                    <a:pt x="9883" y="4937"/>
                  </a:lnTo>
                  <a:cubicBezTo>
                    <a:pt x="10017" y="4467"/>
                    <a:pt x="9815" y="3996"/>
                    <a:pt x="9479" y="3660"/>
                  </a:cubicBezTo>
                  <a:cubicBezTo>
                    <a:pt x="8202" y="2181"/>
                    <a:pt x="6656" y="1038"/>
                    <a:pt x="4841" y="366"/>
                  </a:cubicBezTo>
                  <a:cubicBezTo>
                    <a:pt x="4350" y="120"/>
                    <a:pt x="3818" y="1"/>
                    <a:pt x="3288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4" name="Google Shape;15334;p17"/>
            <p:cNvSpPr/>
            <p:nvPr/>
          </p:nvSpPr>
          <p:spPr>
            <a:xfrm>
              <a:off x="3607475" y="4718225"/>
              <a:ext cx="179850" cy="188900"/>
            </a:xfrm>
            <a:custGeom>
              <a:avLst/>
              <a:gdLst/>
              <a:ahLst/>
              <a:cxnLst/>
              <a:rect l="l" t="t" r="r" b="b"/>
              <a:pathLst>
                <a:path w="7194" h="7556" extrusionOk="0">
                  <a:moveTo>
                    <a:pt x="812" y="1"/>
                  </a:moveTo>
                  <a:cubicBezTo>
                    <a:pt x="553" y="1"/>
                    <a:pt x="277" y="157"/>
                    <a:pt x="0" y="295"/>
                  </a:cubicBezTo>
                  <a:cubicBezTo>
                    <a:pt x="0" y="766"/>
                    <a:pt x="403" y="1035"/>
                    <a:pt x="538" y="1371"/>
                  </a:cubicBezTo>
                  <a:cubicBezTo>
                    <a:pt x="1345" y="1976"/>
                    <a:pt x="1950" y="2648"/>
                    <a:pt x="2487" y="3455"/>
                  </a:cubicBezTo>
                  <a:lnTo>
                    <a:pt x="2555" y="3455"/>
                  </a:lnTo>
                  <a:cubicBezTo>
                    <a:pt x="2958" y="3522"/>
                    <a:pt x="3227" y="3858"/>
                    <a:pt x="3361" y="4262"/>
                  </a:cubicBezTo>
                  <a:cubicBezTo>
                    <a:pt x="3429" y="4396"/>
                    <a:pt x="3563" y="4530"/>
                    <a:pt x="3765" y="4598"/>
                  </a:cubicBezTo>
                  <a:cubicBezTo>
                    <a:pt x="4908" y="5472"/>
                    <a:pt x="5647" y="6816"/>
                    <a:pt x="6925" y="7556"/>
                  </a:cubicBezTo>
                  <a:cubicBezTo>
                    <a:pt x="6992" y="7152"/>
                    <a:pt x="6992" y="6883"/>
                    <a:pt x="7059" y="6413"/>
                  </a:cubicBezTo>
                  <a:cubicBezTo>
                    <a:pt x="7193" y="5942"/>
                    <a:pt x="6857" y="5942"/>
                    <a:pt x="6521" y="5875"/>
                  </a:cubicBezTo>
                  <a:cubicBezTo>
                    <a:pt x="6369" y="6052"/>
                    <a:pt x="6246" y="6124"/>
                    <a:pt x="6137" y="6124"/>
                  </a:cubicBezTo>
                  <a:cubicBezTo>
                    <a:pt x="5957" y="6124"/>
                    <a:pt x="5815" y="5925"/>
                    <a:pt x="5647" y="5673"/>
                  </a:cubicBezTo>
                  <a:cubicBezTo>
                    <a:pt x="4975" y="4598"/>
                    <a:pt x="4168" y="3522"/>
                    <a:pt x="3294" y="2581"/>
                  </a:cubicBezTo>
                  <a:cubicBezTo>
                    <a:pt x="2622" y="1909"/>
                    <a:pt x="1815" y="1438"/>
                    <a:pt x="1479" y="564"/>
                  </a:cubicBezTo>
                  <a:cubicBezTo>
                    <a:pt x="1283" y="140"/>
                    <a:pt x="1056" y="1"/>
                    <a:pt x="812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5" name="Google Shape;15335;p17"/>
            <p:cNvSpPr/>
            <p:nvPr/>
          </p:nvSpPr>
          <p:spPr>
            <a:xfrm>
              <a:off x="2441050" y="4108775"/>
              <a:ext cx="79025" cy="225650"/>
            </a:xfrm>
            <a:custGeom>
              <a:avLst/>
              <a:gdLst/>
              <a:ahLst/>
              <a:cxnLst/>
              <a:rect l="l" t="t" r="r" b="b"/>
              <a:pathLst>
                <a:path w="3161" h="9026" extrusionOk="0">
                  <a:moveTo>
                    <a:pt x="1" y="0"/>
                  </a:moveTo>
                  <a:cubicBezTo>
                    <a:pt x="404" y="3026"/>
                    <a:pt x="1009" y="5984"/>
                    <a:pt x="1950" y="8874"/>
                  </a:cubicBezTo>
                  <a:cubicBezTo>
                    <a:pt x="2018" y="8975"/>
                    <a:pt x="2102" y="9026"/>
                    <a:pt x="2186" y="9026"/>
                  </a:cubicBezTo>
                  <a:cubicBezTo>
                    <a:pt x="2270" y="9026"/>
                    <a:pt x="2354" y="8975"/>
                    <a:pt x="2421" y="8874"/>
                  </a:cubicBezTo>
                  <a:cubicBezTo>
                    <a:pt x="2287" y="8740"/>
                    <a:pt x="2219" y="8538"/>
                    <a:pt x="2152" y="8337"/>
                  </a:cubicBezTo>
                  <a:cubicBezTo>
                    <a:pt x="2018" y="6925"/>
                    <a:pt x="3161" y="5311"/>
                    <a:pt x="1614" y="4101"/>
                  </a:cubicBezTo>
                  <a:cubicBezTo>
                    <a:pt x="2623" y="3093"/>
                    <a:pt x="1009" y="2488"/>
                    <a:pt x="1211" y="1614"/>
                  </a:cubicBezTo>
                  <a:cubicBezTo>
                    <a:pt x="808" y="1479"/>
                    <a:pt x="539" y="1143"/>
                    <a:pt x="606" y="740"/>
                  </a:cubicBezTo>
                  <a:cubicBezTo>
                    <a:pt x="673" y="336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6" name="Google Shape;15336;p17"/>
            <p:cNvSpPr/>
            <p:nvPr/>
          </p:nvSpPr>
          <p:spPr>
            <a:xfrm>
              <a:off x="3388975" y="3764225"/>
              <a:ext cx="134475" cy="175650"/>
            </a:xfrm>
            <a:custGeom>
              <a:avLst/>
              <a:gdLst/>
              <a:ahLst/>
              <a:cxnLst/>
              <a:rect l="l" t="t" r="r" b="b"/>
              <a:pathLst>
                <a:path w="5379" h="7026" extrusionOk="0">
                  <a:moveTo>
                    <a:pt x="874" y="1"/>
                  </a:moveTo>
                  <a:lnTo>
                    <a:pt x="740" y="135"/>
                  </a:lnTo>
                  <a:cubicBezTo>
                    <a:pt x="673" y="404"/>
                    <a:pt x="538" y="673"/>
                    <a:pt x="673" y="875"/>
                  </a:cubicBezTo>
                  <a:cubicBezTo>
                    <a:pt x="1177" y="1631"/>
                    <a:pt x="811" y="1669"/>
                    <a:pt x="399" y="1669"/>
                  </a:cubicBezTo>
                  <a:cubicBezTo>
                    <a:pt x="353" y="1669"/>
                    <a:pt x="306" y="1668"/>
                    <a:pt x="260" y="1668"/>
                  </a:cubicBezTo>
                  <a:cubicBezTo>
                    <a:pt x="168" y="1668"/>
                    <a:pt x="79" y="1670"/>
                    <a:pt x="0" y="1681"/>
                  </a:cubicBezTo>
                  <a:cubicBezTo>
                    <a:pt x="202" y="2085"/>
                    <a:pt x="269" y="2555"/>
                    <a:pt x="740" y="2757"/>
                  </a:cubicBezTo>
                  <a:cubicBezTo>
                    <a:pt x="1883" y="3160"/>
                    <a:pt x="2488" y="4101"/>
                    <a:pt x="3227" y="4908"/>
                  </a:cubicBezTo>
                  <a:cubicBezTo>
                    <a:pt x="3563" y="5312"/>
                    <a:pt x="2891" y="5715"/>
                    <a:pt x="3227" y="6118"/>
                  </a:cubicBezTo>
                  <a:cubicBezTo>
                    <a:pt x="3362" y="6253"/>
                    <a:pt x="3496" y="6387"/>
                    <a:pt x="3631" y="6522"/>
                  </a:cubicBezTo>
                  <a:lnTo>
                    <a:pt x="3967" y="6522"/>
                  </a:lnTo>
                  <a:cubicBezTo>
                    <a:pt x="4169" y="6656"/>
                    <a:pt x="4303" y="6791"/>
                    <a:pt x="4437" y="6925"/>
                  </a:cubicBezTo>
                  <a:cubicBezTo>
                    <a:pt x="4505" y="6992"/>
                    <a:pt x="4572" y="7026"/>
                    <a:pt x="4639" y="7026"/>
                  </a:cubicBezTo>
                  <a:cubicBezTo>
                    <a:pt x="4706" y="7026"/>
                    <a:pt x="4774" y="6992"/>
                    <a:pt x="4841" y="6925"/>
                  </a:cubicBezTo>
                  <a:lnTo>
                    <a:pt x="5177" y="6992"/>
                  </a:lnTo>
                  <a:lnTo>
                    <a:pt x="5379" y="6791"/>
                  </a:lnTo>
                  <a:cubicBezTo>
                    <a:pt x="4774" y="4438"/>
                    <a:pt x="3160" y="2690"/>
                    <a:pt x="2017" y="673"/>
                  </a:cubicBezTo>
                  <a:cubicBezTo>
                    <a:pt x="1816" y="269"/>
                    <a:pt x="1345" y="1"/>
                    <a:pt x="874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7" name="Google Shape;15337;p17"/>
            <p:cNvSpPr/>
            <p:nvPr/>
          </p:nvSpPr>
          <p:spPr>
            <a:xfrm>
              <a:off x="3217550" y="4108775"/>
              <a:ext cx="99175" cy="171450"/>
            </a:xfrm>
            <a:custGeom>
              <a:avLst/>
              <a:gdLst/>
              <a:ahLst/>
              <a:cxnLst/>
              <a:rect l="l" t="t" r="r" b="b"/>
              <a:pathLst>
                <a:path w="3967" h="6858" extrusionOk="0">
                  <a:moveTo>
                    <a:pt x="0" y="0"/>
                  </a:moveTo>
                  <a:cubicBezTo>
                    <a:pt x="67" y="740"/>
                    <a:pt x="269" y="1412"/>
                    <a:pt x="605" y="2017"/>
                  </a:cubicBezTo>
                  <a:cubicBezTo>
                    <a:pt x="1345" y="3698"/>
                    <a:pt x="2219" y="5311"/>
                    <a:pt x="3227" y="6858"/>
                  </a:cubicBezTo>
                  <a:cubicBezTo>
                    <a:pt x="3967" y="5715"/>
                    <a:pt x="3967" y="5715"/>
                    <a:pt x="2958" y="5042"/>
                  </a:cubicBezTo>
                  <a:cubicBezTo>
                    <a:pt x="2757" y="4774"/>
                    <a:pt x="2420" y="4370"/>
                    <a:pt x="2824" y="4168"/>
                  </a:cubicBezTo>
                  <a:cubicBezTo>
                    <a:pt x="3563" y="3832"/>
                    <a:pt x="3630" y="3631"/>
                    <a:pt x="2958" y="3160"/>
                  </a:cubicBezTo>
                  <a:cubicBezTo>
                    <a:pt x="2488" y="2757"/>
                    <a:pt x="2151" y="2219"/>
                    <a:pt x="2017" y="1681"/>
                  </a:cubicBezTo>
                  <a:cubicBezTo>
                    <a:pt x="1412" y="1681"/>
                    <a:pt x="874" y="1614"/>
                    <a:pt x="740" y="807"/>
                  </a:cubicBezTo>
                  <a:cubicBezTo>
                    <a:pt x="605" y="471"/>
                    <a:pt x="336" y="135"/>
                    <a:pt x="0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8" name="Google Shape;15338;p17"/>
            <p:cNvSpPr/>
            <p:nvPr/>
          </p:nvSpPr>
          <p:spPr>
            <a:xfrm>
              <a:off x="2869625" y="4560875"/>
              <a:ext cx="83550" cy="193825"/>
            </a:xfrm>
            <a:custGeom>
              <a:avLst/>
              <a:gdLst/>
              <a:ahLst/>
              <a:cxnLst/>
              <a:rect l="l" t="t" r="r" b="b"/>
              <a:pathLst>
                <a:path w="3342" h="7753" extrusionOk="0">
                  <a:moveTo>
                    <a:pt x="1009" y="1"/>
                  </a:moveTo>
                  <a:cubicBezTo>
                    <a:pt x="942" y="270"/>
                    <a:pt x="875" y="539"/>
                    <a:pt x="875" y="875"/>
                  </a:cubicBezTo>
                  <a:cubicBezTo>
                    <a:pt x="942" y="1614"/>
                    <a:pt x="270" y="2152"/>
                    <a:pt x="203" y="2891"/>
                  </a:cubicBezTo>
                  <a:cubicBezTo>
                    <a:pt x="1" y="3967"/>
                    <a:pt x="1144" y="3765"/>
                    <a:pt x="1480" y="4371"/>
                  </a:cubicBezTo>
                  <a:cubicBezTo>
                    <a:pt x="1547" y="4505"/>
                    <a:pt x="1547" y="4707"/>
                    <a:pt x="1614" y="4908"/>
                  </a:cubicBezTo>
                  <a:cubicBezTo>
                    <a:pt x="1816" y="5850"/>
                    <a:pt x="2018" y="6791"/>
                    <a:pt x="2219" y="7732"/>
                  </a:cubicBezTo>
                  <a:cubicBezTo>
                    <a:pt x="2317" y="7746"/>
                    <a:pt x="2407" y="7753"/>
                    <a:pt x="2489" y="7753"/>
                  </a:cubicBezTo>
                  <a:cubicBezTo>
                    <a:pt x="3198" y="7753"/>
                    <a:pt x="3341" y="7252"/>
                    <a:pt x="3161" y="6589"/>
                  </a:cubicBezTo>
                  <a:cubicBezTo>
                    <a:pt x="2959" y="5984"/>
                    <a:pt x="2757" y="5446"/>
                    <a:pt x="2623" y="4908"/>
                  </a:cubicBezTo>
                  <a:cubicBezTo>
                    <a:pt x="1883" y="3362"/>
                    <a:pt x="2085" y="1480"/>
                    <a:pt x="1009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9" name="Google Shape;15339;p17"/>
            <p:cNvSpPr/>
            <p:nvPr/>
          </p:nvSpPr>
          <p:spPr>
            <a:xfrm>
              <a:off x="2763750" y="4319900"/>
              <a:ext cx="90775" cy="144000"/>
            </a:xfrm>
            <a:custGeom>
              <a:avLst/>
              <a:gdLst/>
              <a:ahLst/>
              <a:cxnLst/>
              <a:rect l="l" t="t" r="r" b="b"/>
              <a:pathLst>
                <a:path w="3631" h="5760" extrusionOk="0">
                  <a:moveTo>
                    <a:pt x="944" y="0"/>
                  </a:moveTo>
                  <a:cubicBezTo>
                    <a:pt x="602" y="0"/>
                    <a:pt x="262" y="136"/>
                    <a:pt x="1" y="429"/>
                  </a:cubicBezTo>
                  <a:cubicBezTo>
                    <a:pt x="1278" y="1707"/>
                    <a:pt x="1480" y="3589"/>
                    <a:pt x="2286" y="5135"/>
                  </a:cubicBezTo>
                  <a:cubicBezTo>
                    <a:pt x="2540" y="5642"/>
                    <a:pt x="2774" y="5759"/>
                    <a:pt x="3009" y="5759"/>
                  </a:cubicBezTo>
                  <a:cubicBezTo>
                    <a:pt x="3211" y="5759"/>
                    <a:pt x="3414" y="5673"/>
                    <a:pt x="3631" y="5673"/>
                  </a:cubicBezTo>
                  <a:cubicBezTo>
                    <a:pt x="3228" y="3858"/>
                    <a:pt x="2690" y="2110"/>
                    <a:pt x="1950" y="429"/>
                  </a:cubicBezTo>
                  <a:cubicBezTo>
                    <a:pt x="1673" y="153"/>
                    <a:pt x="1308" y="0"/>
                    <a:pt x="944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0" name="Google Shape;15340;p17"/>
            <p:cNvSpPr/>
            <p:nvPr/>
          </p:nvSpPr>
          <p:spPr>
            <a:xfrm>
              <a:off x="3296525" y="4280200"/>
              <a:ext cx="84075" cy="121050"/>
            </a:xfrm>
            <a:custGeom>
              <a:avLst/>
              <a:gdLst/>
              <a:ahLst/>
              <a:cxnLst/>
              <a:rect l="l" t="t" r="r" b="b"/>
              <a:pathLst>
                <a:path w="3363" h="4842" extrusionOk="0">
                  <a:moveTo>
                    <a:pt x="1" y="1"/>
                  </a:moveTo>
                  <a:cubicBezTo>
                    <a:pt x="673" y="1816"/>
                    <a:pt x="1614" y="3429"/>
                    <a:pt x="2892" y="4841"/>
                  </a:cubicBezTo>
                  <a:cubicBezTo>
                    <a:pt x="3362" y="4102"/>
                    <a:pt x="2824" y="3160"/>
                    <a:pt x="3228" y="2421"/>
                  </a:cubicBezTo>
                  <a:cubicBezTo>
                    <a:pt x="2556" y="1211"/>
                    <a:pt x="1682" y="1"/>
                    <a:pt x="1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1" name="Google Shape;15341;p17"/>
            <p:cNvSpPr/>
            <p:nvPr/>
          </p:nvSpPr>
          <p:spPr>
            <a:xfrm>
              <a:off x="4856225" y="4502925"/>
              <a:ext cx="110950" cy="79825"/>
            </a:xfrm>
            <a:custGeom>
              <a:avLst/>
              <a:gdLst/>
              <a:ahLst/>
              <a:cxnLst/>
              <a:rect l="l" t="t" r="r" b="b"/>
              <a:pathLst>
                <a:path w="4438" h="3193" extrusionOk="0">
                  <a:moveTo>
                    <a:pt x="3111" y="1"/>
                  </a:moveTo>
                  <a:cubicBezTo>
                    <a:pt x="2797" y="1"/>
                    <a:pt x="2474" y="33"/>
                    <a:pt x="2152" y="33"/>
                  </a:cubicBezTo>
                  <a:cubicBezTo>
                    <a:pt x="2152" y="100"/>
                    <a:pt x="2152" y="235"/>
                    <a:pt x="2152" y="369"/>
                  </a:cubicBezTo>
                  <a:cubicBezTo>
                    <a:pt x="2084" y="1781"/>
                    <a:pt x="269" y="1714"/>
                    <a:pt x="0" y="2924"/>
                  </a:cubicBezTo>
                  <a:cubicBezTo>
                    <a:pt x="125" y="3002"/>
                    <a:pt x="231" y="3033"/>
                    <a:pt x="326" y="3033"/>
                  </a:cubicBezTo>
                  <a:cubicBezTo>
                    <a:pt x="639" y="3033"/>
                    <a:pt x="818" y="2691"/>
                    <a:pt x="1076" y="2588"/>
                  </a:cubicBezTo>
                  <a:cubicBezTo>
                    <a:pt x="1177" y="2554"/>
                    <a:pt x="1261" y="2539"/>
                    <a:pt x="1331" y="2539"/>
                  </a:cubicBezTo>
                  <a:cubicBezTo>
                    <a:pt x="1683" y="2539"/>
                    <a:pt x="1692" y="2913"/>
                    <a:pt x="1748" y="3193"/>
                  </a:cubicBezTo>
                  <a:cubicBezTo>
                    <a:pt x="2690" y="2319"/>
                    <a:pt x="3832" y="1579"/>
                    <a:pt x="4437" y="436"/>
                  </a:cubicBezTo>
                  <a:cubicBezTo>
                    <a:pt x="4034" y="73"/>
                    <a:pt x="3582" y="1"/>
                    <a:pt x="3111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2" name="Google Shape;15342;p17"/>
            <p:cNvSpPr/>
            <p:nvPr/>
          </p:nvSpPr>
          <p:spPr>
            <a:xfrm>
              <a:off x="2817525" y="4461725"/>
              <a:ext cx="79025" cy="100850"/>
            </a:xfrm>
            <a:custGeom>
              <a:avLst/>
              <a:gdLst/>
              <a:ahLst/>
              <a:cxnLst/>
              <a:rect l="l" t="t" r="r" b="b"/>
              <a:pathLst>
                <a:path w="3161" h="4034" extrusionOk="0">
                  <a:moveTo>
                    <a:pt x="1480" y="0"/>
                  </a:moveTo>
                  <a:cubicBezTo>
                    <a:pt x="1547" y="471"/>
                    <a:pt x="1345" y="1009"/>
                    <a:pt x="875" y="1345"/>
                  </a:cubicBezTo>
                  <a:cubicBezTo>
                    <a:pt x="1" y="1950"/>
                    <a:pt x="337" y="2488"/>
                    <a:pt x="1009" y="3093"/>
                  </a:cubicBezTo>
                  <a:cubicBezTo>
                    <a:pt x="1614" y="3765"/>
                    <a:pt x="2488" y="3563"/>
                    <a:pt x="3161" y="4034"/>
                  </a:cubicBezTo>
                  <a:lnTo>
                    <a:pt x="1480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3" name="Google Shape;15343;p17"/>
            <p:cNvSpPr/>
            <p:nvPr/>
          </p:nvSpPr>
          <p:spPr>
            <a:xfrm>
              <a:off x="1239350" y="3061700"/>
              <a:ext cx="80700" cy="132800"/>
            </a:xfrm>
            <a:custGeom>
              <a:avLst/>
              <a:gdLst/>
              <a:ahLst/>
              <a:cxnLst/>
              <a:rect l="l" t="t" r="r" b="b"/>
              <a:pathLst>
                <a:path w="3228" h="5312" extrusionOk="0">
                  <a:moveTo>
                    <a:pt x="1" y="0"/>
                  </a:moveTo>
                  <a:lnTo>
                    <a:pt x="1" y="0"/>
                  </a:lnTo>
                  <a:cubicBezTo>
                    <a:pt x="404" y="2017"/>
                    <a:pt x="1413" y="3832"/>
                    <a:pt x="2824" y="5311"/>
                  </a:cubicBezTo>
                  <a:cubicBezTo>
                    <a:pt x="3228" y="4236"/>
                    <a:pt x="1950" y="3765"/>
                    <a:pt x="2085" y="2757"/>
                  </a:cubicBezTo>
                  <a:cubicBezTo>
                    <a:pt x="2219" y="1278"/>
                    <a:pt x="1211" y="471"/>
                    <a:pt x="1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4" name="Google Shape;15344;p17"/>
            <p:cNvSpPr/>
            <p:nvPr/>
          </p:nvSpPr>
          <p:spPr>
            <a:xfrm>
              <a:off x="3518375" y="3936225"/>
              <a:ext cx="105925" cy="132225"/>
            </a:xfrm>
            <a:custGeom>
              <a:avLst/>
              <a:gdLst/>
              <a:ahLst/>
              <a:cxnLst/>
              <a:rect l="l" t="t" r="r" b="b"/>
              <a:pathLst>
                <a:path w="4237" h="5289" extrusionOk="0">
                  <a:moveTo>
                    <a:pt x="242" y="1"/>
                  </a:moveTo>
                  <a:cubicBezTo>
                    <a:pt x="170" y="1"/>
                    <a:pt x="108" y="34"/>
                    <a:pt x="68" y="112"/>
                  </a:cubicBezTo>
                  <a:lnTo>
                    <a:pt x="1" y="180"/>
                  </a:lnTo>
                  <a:cubicBezTo>
                    <a:pt x="1" y="1053"/>
                    <a:pt x="673" y="1726"/>
                    <a:pt x="404" y="2734"/>
                  </a:cubicBezTo>
                  <a:cubicBezTo>
                    <a:pt x="404" y="3201"/>
                    <a:pt x="810" y="3567"/>
                    <a:pt x="1269" y="3567"/>
                  </a:cubicBezTo>
                  <a:cubicBezTo>
                    <a:pt x="1339" y="3567"/>
                    <a:pt x="1409" y="3559"/>
                    <a:pt x="1480" y="3541"/>
                  </a:cubicBezTo>
                  <a:cubicBezTo>
                    <a:pt x="1530" y="3534"/>
                    <a:pt x="1577" y="3530"/>
                    <a:pt x="1623" y="3530"/>
                  </a:cubicBezTo>
                  <a:cubicBezTo>
                    <a:pt x="2007" y="3530"/>
                    <a:pt x="2248" y="3771"/>
                    <a:pt x="2488" y="4012"/>
                  </a:cubicBezTo>
                  <a:cubicBezTo>
                    <a:pt x="2892" y="4617"/>
                    <a:pt x="3497" y="5020"/>
                    <a:pt x="4236" y="5289"/>
                  </a:cubicBezTo>
                  <a:cubicBezTo>
                    <a:pt x="3900" y="4549"/>
                    <a:pt x="3362" y="3877"/>
                    <a:pt x="2757" y="3406"/>
                  </a:cubicBezTo>
                  <a:cubicBezTo>
                    <a:pt x="1749" y="2465"/>
                    <a:pt x="942" y="1322"/>
                    <a:pt x="404" y="45"/>
                  </a:cubicBezTo>
                  <a:cubicBezTo>
                    <a:pt x="349" y="17"/>
                    <a:pt x="293" y="1"/>
                    <a:pt x="242" y="1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5" name="Google Shape;15345;p17"/>
            <p:cNvSpPr/>
            <p:nvPr/>
          </p:nvSpPr>
          <p:spPr>
            <a:xfrm>
              <a:off x="5141950" y="4179975"/>
              <a:ext cx="94125" cy="120425"/>
            </a:xfrm>
            <a:custGeom>
              <a:avLst/>
              <a:gdLst/>
              <a:ahLst/>
              <a:cxnLst/>
              <a:rect l="l" t="t" r="r" b="b"/>
              <a:pathLst>
                <a:path w="3765" h="4817" extrusionOk="0">
                  <a:moveTo>
                    <a:pt x="3339" y="1"/>
                  </a:moveTo>
                  <a:cubicBezTo>
                    <a:pt x="2552" y="1"/>
                    <a:pt x="2132" y="495"/>
                    <a:pt x="1614" y="1186"/>
                  </a:cubicBezTo>
                  <a:cubicBezTo>
                    <a:pt x="941" y="1926"/>
                    <a:pt x="1076" y="3136"/>
                    <a:pt x="0" y="3606"/>
                  </a:cubicBezTo>
                  <a:lnTo>
                    <a:pt x="0" y="4816"/>
                  </a:lnTo>
                  <a:cubicBezTo>
                    <a:pt x="1412" y="3337"/>
                    <a:pt x="2689" y="1724"/>
                    <a:pt x="3765" y="43"/>
                  </a:cubicBezTo>
                  <a:cubicBezTo>
                    <a:pt x="3611" y="14"/>
                    <a:pt x="3470" y="1"/>
                    <a:pt x="3339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6" name="Google Shape;15346;p17"/>
            <p:cNvSpPr/>
            <p:nvPr/>
          </p:nvSpPr>
          <p:spPr>
            <a:xfrm>
              <a:off x="2489800" y="4330625"/>
              <a:ext cx="70625" cy="193300"/>
            </a:xfrm>
            <a:custGeom>
              <a:avLst/>
              <a:gdLst/>
              <a:ahLst/>
              <a:cxnLst/>
              <a:rect l="l" t="t" r="r" b="b"/>
              <a:pathLst>
                <a:path w="2825" h="7732" extrusionOk="0">
                  <a:moveTo>
                    <a:pt x="0" y="0"/>
                  </a:moveTo>
                  <a:cubicBezTo>
                    <a:pt x="68" y="538"/>
                    <a:pt x="202" y="1076"/>
                    <a:pt x="404" y="1547"/>
                  </a:cubicBezTo>
                  <a:cubicBezTo>
                    <a:pt x="1412" y="3496"/>
                    <a:pt x="1412" y="5917"/>
                    <a:pt x="2824" y="7732"/>
                  </a:cubicBezTo>
                  <a:cubicBezTo>
                    <a:pt x="2555" y="5580"/>
                    <a:pt x="2219" y="3429"/>
                    <a:pt x="874" y="1614"/>
                  </a:cubicBezTo>
                  <a:cubicBezTo>
                    <a:pt x="1009" y="1479"/>
                    <a:pt x="1143" y="1345"/>
                    <a:pt x="1278" y="1211"/>
                  </a:cubicBezTo>
                  <a:cubicBezTo>
                    <a:pt x="1278" y="1076"/>
                    <a:pt x="1278" y="1076"/>
                    <a:pt x="1278" y="807"/>
                  </a:cubicBezTo>
                  <a:cubicBezTo>
                    <a:pt x="1211" y="605"/>
                    <a:pt x="1009" y="538"/>
                    <a:pt x="874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7" name="Google Shape;15347;p17"/>
            <p:cNvSpPr/>
            <p:nvPr/>
          </p:nvSpPr>
          <p:spPr>
            <a:xfrm>
              <a:off x="2921750" y="4683575"/>
              <a:ext cx="63875" cy="103375"/>
            </a:xfrm>
            <a:custGeom>
              <a:avLst/>
              <a:gdLst/>
              <a:ahLst/>
              <a:cxnLst/>
              <a:rect l="l" t="t" r="r" b="b"/>
              <a:pathLst>
                <a:path w="2555" h="4135" extrusionOk="0">
                  <a:moveTo>
                    <a:pt x="538" y="0"/>
                  </a:moveTo>
                  <a:lnTo>
                    <a:pt x="538" y="0"/>
                  </a:lnTo>
                  <a:cubicBezTo>
                    <a:pt x="269" y="471"/>
                    <a:pt x="269" y="1076"/>
                    <a:pt x="605" y="1479"/>
                  </a:cubicBezTo>
                  <a:cubicBezTo>
                    <a:pt x="1008" y="2152"/>
                    <a:pt x="740" y="2555"/>
                    <a:pt x="134" y="2891"/>
                  </a:cubicBezTo>
                  <a:cubicBezTo>
                    <a:pt x="134" y="2891"/>
                    <a:pt x="67" y="2891"/>
                    <a:pt x="67" y="3026"/>
                  </a:cubicBezTo>
                  <a:cubicBezTo>
                    <a:pt x="0" y="3093"/>
                    <a:pt x="67" y="3227"/>
                    <a:pt x="134" y="3295"/>
                  </a:cubicBezTo>
                  <a:lnTo>
                    <a:pt x="134" y="3631"/>
                  </a:lnTo>
                  <a:cubicBezTo>
                    <a:pt x="168" y="3698"/>
                    <a:pt x="235" y="3732"/>
                    <a:pt x="311" y="3732"/>
                  </a:cubicBezTo>
                  <a:cubicBezTo>
                    <a:pt x="387" y="3732"/>
                    <a:pt x="471" y="3698"/>
                    <a:pt x="538" y="3631"/>
                  </a:cubicBezTo>
                  <a:lnTo>
                    <a:pt x="941" y="3631"/>
                  </a:lnTo>
                  <a:cubicBezTo>
                    <a:pt x="975" y="3698"/>
                    <a:pt x="1042" y="3732"/>
                    <a:pt x="1118" y="3732"/>
                  </a:cubicBezTo>
                  <a:cubicBezTo>
                    <a:pt x="1193" y="3732"/>
                    <a:pt x="1277" y="3698"/>
                    <a:pt x="1345" y="3631"/>
                  </a:cubicBezTo>
                  <a:lnTo>
                    <a:pt x="1748" y="3631"/>
                  </a:lnTo>
                  <a:cubicBezTo>
                    <a:pt x="1815" y="3765"/>
                    <a:pt x="2017" y="3900"/>
                    <a:pt x="2151" y="4034"/>
                  </a:cubicBezTo>
                  <a:cubicBezTo>
                    <a:pt x="2219" y="4101"/>
                    <a:pt x="2303" y="4135"/>
                    <a:pt x="2378" y="4135"/>
                  </a:cubicBezTo>
                  <a:cubicBezTo>
                    <a:pt x="2454" y="4135"/>
                    <a:pt x="2521" y="4101"/>
                    <a:pt x="2555" y="4034"/>
                  </a:cubicBezTo>
                  <a:cubicBezTo>
                    <a:pt x="2353" y="2488"/>
                    <a:pt x="1277" y="1345"/>
                    <a:pt x="538" y="0"/>
                  </a:cubicBezTo>
                  <a:close/>
                </a:path>
              </a:pathLst>
            </a:custGeom>
            <a:solidFill>
              <a:srgbClr val="F8E0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8" name="Google Shape;15348;p17"/>
            <p:cNvSpPr/>
            <p:nvPr/>
          </p:nvSpPr>
          <p:spPr>
            <a:xfrm>
              <a:off x="4736900" y="3947425"/>
              <a:ext cx="72275" cy="88625"/>
            </a:xfrm>
            <a:custGeom>
              <a:avLst/>
              <a:gdLst/>
              <a:ahLst/>
              <a:cxnLst/>
              <a:rect l="l" t="t" r="r" b="b"/>
              <a:pathLst>
                <a:path w="2891" h="3545" extrusionOk="0">
                  <a:moveTo>
                    <a:pt x="1278" y="0"/>
                  </a:moveTo>
                  <a:cubicBezTo>
                    <a:pt x="1210" y="538"/>
                    <a:pt x="1143" y="1009"/>
                    <a:pt x="1143" y="1547"/>
                  </a:cubicBezTo>
                  <a:cubicBezTo>
                    <a:pt x="1210" y="2488"/>
                    <a:pt x="605" y="2488"/>
                    <a:pt x="0" y="2488"/>
                  </a:cubicBezTo>
                  <a:cubicBezTo>
                    <a:pt x="262" y="3186"/>
                    <a:pt x="666" y="3544"/>
                    <a:pt x="1174" y="3544"/>
                  </a:cubicBezTo>
                  <a:cubicBezTo>
                    <a:pt x="1449" y="3544"/>
                    <a:pt x="1754" y="3440"/>
                    <a:pt x="2084" y="3227"/>
                  </a:cubicBezTo>
                  <a:cubicBezTo>
                    <a:pt x="1950" y="2891"/>
                    <a:pt x="1748" y="2622"/>
                    <a:pt x="2353" y="2286"/>
                  </a:cubicBezTo>
                  <a:cubicBezTo>
                    <a:pt x="2891" y="2017"/>
                    <a:pt x="2891" y="1412"/>
                    <a:pt x="2891" y="807"/>
                  </a:cubicBezTo>
                  <a:cubicBezTo>
                    <a:pt x="2689" y="605"/>
                    <a:pt x="2353" y="673"/>
                    <a:pt x="2084" y="404"/>
                  </a:cubicBezTo>
                  <a:cubicBezTo>
                    <a:pt x="1950" y="269"/>
                    <a:pt x="1815" y="202"/>
                    <a:pt x="1681" y="0"/>
                  </a:cubicBezTo>
                  <a:close/>
                </a:path>
              </a:pathLst>
            </a:custGeom>
            <a:solidFill>
              <a:srgbClr val="FB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9" name="Google Shape;15349;p17"/>
            <p:cNvSpPr/>
            <p:nvPr/>
          </p:nvSpPr>
          <p:spPr>
            <a:xfrm>
              <a:off x="1360375" y="3263375"/>
              <a:ext cx="109275" cy="131125"/>
            </a:xfrm>
            <a:custGeom>
              <a:avLst/>
              <a:gdLst/>
              <a:ahLst/>
              <a:cxnLst/>
              <a:rect l="l" t="t" r="r" b="b"/>
              <a:pathLst>
                <a:path w="4371" h="5245" extrusionOk="0">
                  <a:moveTo>
                    <a:pt x="0" y="1"/>
                  </a:moveTo>
                  <a:cubicBezTo>
                    <a:pt x="673" y="2286"/>
                    <a:pt x="2353" y="3765"/>
                    <a:pt x="4101" y="5244"/>
                  </a:cubicBezTo>
                  <a:cubicBezTo>
                    <a:pt x="4236" y="4908"/>
                    <a:pt x="4370" y="4639"/>
                    <a:pt x="3900" y="4303"/>
                  </a:cubicBezTo>
                  <a:cubicBezTo>
                    <a:pt x="2891" y="3564"/>
                    <a:pt x="2084" y="2622"/>
                    <a:pt x="1479" y="1480"/>
                  </a:cubicBezTo>
                  <a:cubicBezTo>
                    <a:pt x="1210" y="807"/>
                    <a:pt x="673" y="270"/>
                    <a:pt x="0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0" name="Google Shape;15350;p17"/>
            <p:cNvSpPr/>
            <p:nvPr/>
          </p:nvSpPr>
          <p:spPr>
            <a:xfrm>
              <a:off x="2715025" y="4169275"/>
              <a:ext cx="68925" cy="94150"/>
            </a:xfrm>
            <a:custGeom>
              <a:avLst/>
              <a:gdLst/>
              <a:ahLst/>
              <a:cxnLst/>
              <a:rect l="l" t="t" r="r" b="b"/>
              <a:pathLst>
                <a:path w="2757" h="3766" extrusionOk="0">
                  <a:moveTo>
                    <a:pt x="1143" y="1"/>
                  </a:moveTo>
                  <a:cubicBezTo>
                    <a:pt x="807" y="404"/>
                    <a:pt x="0" y="807"/>
                    <a:pt x="1076" y="1412"/>
                  </a:cubicBezTo>
                  <a:cubicBezTo>
                    <a:pt x="1613" y="1614"/>
                    <a:pt x="1950" y="2286"/>
                    <a:pt x="1681" y="2891"/>
                  </a:cubicBezTo>
                  <a:cubicBezTo>
                    <a:pt x="1445" y="3597"/>
                    <a:pt x="1597" y="3765"/>
                    <a:pt x="1866" y="3765"/>
                  </a:cubicBezTo>
                  <a:cubicBezTo>
                    <a:pt x="2110" y="3765"/>
                    <a:pt x="2452" y="3626"/>
                    <a:pt x="2689" y="3626"/>
                  </a:cubicBezTo>
                  <a:cubicBezTo>
                    <a:pt x="2712" y="3626"/>
                    <a:pt x="2735" y="3628"/>
                    <a:pt x="2756" y="3631"/>
                  </a:cubicBezTo>
                  <a:cubicBezTo>
                    <a:pt x="2555" y="2286"/>
                    <a:pt x="2286" y="942"/>
                    <a:pt x="1143" y="1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1" name="Google Shape;15351;p17"/>
            <p:cNvSpPr/>
            <p:nvPr/>
          </p:nvSpPr>
          <p:spPr>
            <a:xfrm>
              <a:off x="2945275" y="4784425"/>
              <a:ext cx="62200" cy="57150"/>
            </a:xfrm>
            <a:custGeom>
              <a:avLst/>
              <a:gdLst/>
              <a:ahLst/>
              <a:cxnLst/>
              <a:rect l="l" t="t" r="r" b="b"/>
              <a:pathLst>
                <a:path w="2488" h="2286" extrusionOk="0">
                  <a:moveTo>
                    <a:pt x="1210" y="0"/>
                  </a:moveTo>
                  <a:cubicBezTo>
                    <a:pt x="0" y="538"/>
                    <a:pt x="269" y="1345"/>
                    <a:pt x="740" y="2286"/>
                  </a:cubicBezTo>
                  <a:lnTo>
                    <a:pt x="2488" y="2017"/>
                  </a:lnTo>
                  <a:cubicBezTo>
                    <a:pt x="2353" y="1277"/>
                    <a:pt x="2084" y="605"/>
                    <a:pt x="1681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2" name="Google Shape;15352;p17"/>
            <p:cNvSpPr/>
            <p:nvPr/>
          </p:nvSpPr>
          <p:spPr>
            <a:xfrm>
              <a:off x="5283125" y="2945600"/>
              <a:ext cx="100850" cy="45525"/>
            </a:xfrm>
            <a:custGeom>
              <a:avLst/>
              <a:gdLst/>
              <a:ahLst/>
              <a:cxnLst/>
              <a:rect l="l" t="t" r="r" b="b"/>
              <a:pathLst>
                <a:path w="4034" h="1821" extrusionOk="0">
                  <a:moveTo>
                    <a:pt x="1164" y="0"/>
                  </a:moveTo>
                  <a:cubicBezTo>
                    <a:pt x="913" y="0"/>
                    <a:pt x="457" y="678"/>
                    <a:pt x="0" y="678"/>
                  </a:cubicBezTo>
                  <a:cubicBezTo>
                    <a:pt x="1143" y="1148"/>
                    <a:pt x="2353" y="1552"/>
                    <a:pt x="3563" y="1821"/>
                  </a:cubicBezTo>
                  <a:lnTo>
                    <a:pt x="4034" y="1821"/>
                  </a:lnTo>
                  <a:cubicBezTo>
                    <a:pt x="3765" y="274"/>
                    <a:pt x="2017" y="947"/>
                    <a:pt x="1278" y="73"/>
                  </a:cubicBezTo>
                  <a:cubicBezTo>
                    <a:pt x="1247" y="22"/>
                    <a:pt x="1209" y="0"/>
                    <a:pt x="1164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3" name="Google Shape;15353;p17"/>
            <p:cNvSpPr/>
            <p:nvPr/>
          </p:nvSpPr>
          <p:spPr>
            <a:xfrm>
              <a:off x="1188950" y="2950775"/>
              <a:ext cx="62200" cy="110950"/>
            </a:xfrm>
            <a:custGeom>
              <a:avLst/>
              <a:gdLst/>
              <a:ahLst/>
              <a:cxnLst/>
              <a:rect l="l" t="t" r="r" b="b"/>
              <a:pathLst>
                <a:path w="2488" h="4438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1614"/>
                    <a:pt x="807" y="3227"/>
                    <a:pt x="2017" y="4437"/>
                  </a:cubicBezTo>
                  <a:lnTo>
                    <a:pt x="2487" y="3563"/>
                  </a:lnTo>
                  <a:cubicBezTo>
                    <a:pt x="1882" y="3362"/>
                    <a:pt x="1412" y="2757"/>
                    <a:pt x="1277" y="2084"/>
                  </a:cubicBezTo>
                  <a:cubicBezTo>
                    <a:pt x="1143" y="1277"/>
                    <a:pt x="672" y="471"/>
                    <a:pt x="0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4" name="Google Shape;15354;p17"/>
            <p:cNvSpPr/>
            <p:nvPr/>
          </p:nvSpPr>
          <p:spPr>
            <a:xfrm>
              <a:off x="3367125" y="4396575"/>
              <a:ext cx="77325" cy="70475"/>
            </a:xfrm>
            <a:custGeom>
              <a:avLst/>
              <a:gdLst/>
              <a:ahLst/>
              <a:cxnLst/>
              <a:rect l="l" t="t" r="r" b="b"/>
              <a:pathLst>
                <a:path w="3093" h="2819" extrusionOk="0">
                  <a:moveTo>
                    <a:pt x="682" y="0"/>
                  </a:moveTo>
                  <a:cubicBezTo>
                    <a:pt x="452" y="0"/>
                    <a:pt x="219" y="58"/>
                    <a:pt x="0" y="186"/>
                  </a:cubicBezTo>
                  <a:cubicBezTo>
                    <a:pt x="337" y="724"/>
                    <a:pt x="673" y="1262"/>
                    <a:pt x="942" y="1799"/>
                  </a:cubicBezTo>
                  <a:cubicBezTo>
                    <a:pt x="1009" y="2001"/>
                    <a:pt x="1143" y="2136"/>
                    <a:pt x="1278" y="2270"/>
                  </a:cubicBezTo>
                  <a:cubicBezTo>
                    <a:pt x="1671" y="2445"/>
                    <a:pt x="2036" y="2819"/>
                    <a:pt x="2428" y="2819"/>
                  </a:cubicBezTo>
                  <a:cubicBezTo>
                    <a:pt x="2639" y="2819"/>
                    <a:pt x="2858" y="2710"/>
                    <a:pt x="3093" y="2405"/>
                  </a:cubicBezTo>
                  <a:cubicBezTo>
                    <a:pt x="3093" y="2203"/>
                    <a:pt x="3026" y="2001"/>
                    <a:pt x="2891" y="1867"/>
                  </a:cubicBezTo>
                  <a:cubicBezTo>
                    <a:pt x="2757" y="1463"/>
                    <a:pt x="2421" y="1194"/>
                    <a:pt x="2085" y="1060"/>
                  </a:cubicBezTo>
                  <a:cubicBezTo>
                    <a:pt x="1888" y="423"/>
                    <a:pt x="1299" y="0"/>
                    <a:pt x="682" y="0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5" name="Google Shape;15355;p17"/>
            <p:cNvSpPr/>
            <p:nvPr/>
          </p:nvSpPr>
          <p:spPr>
            <a:xfrm>
              <a:off x="1723400" y="3776000"/>
              <a:ext cx="110950" cy="50650"/>
            </a:xfrm>
            <a:custGeom>
              <a:avLst/>
              <a:gdLst/>
              <a:ahLst/>
              <a:cxnLst/>
              <a:rect l="l" t="t" r="r" b="b"/>
              <a:pathLst>
                <a:path w="4438" h="2026" extrusionOk="0">
                  <a:moveTo>
                    <a:pt x="3295" y="0"/>
                  </a:moveTo>
                  <a:cubicBezTo>
                    <a:pt x="2286" y="807"/>
                    <a:pt x="942" y="1076"/>
                    <a:pt x="1" y="2017"/>
                  </a:cubicBezTo>
                  <a:cubicBezTo>
                    <a:pt x="102" y="2023"/>
                    <a:pt x="203" y="2025"/>
                    <a:pt x="304" y="2025"/>
                  </a:cubicBezTo>
                  <a:cubicBezTo>
                    <a:pt x="1401" y="2025"/>
                    <a:pt x="2438" y="1692"/>
                    <a:pt x="3362" y="1076"/>
                  </a:cubicBezTo>
                  <a:cubicBezTo>
                    <a:pt x="4438" y="471"/>
                    <a:pt x="3295" y="336"/>
                    <a:pt x="3295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6" name="Google Shape;15356;p17"/>
            <p:cNvSpPr/>
            <p:nvPr/>
          </p:nvSpPr>
          <p:spPr>
            <a:xfrm>
              <a:off x="4313350" y="3705400"/>
              <a:ext cx="65575" cy="72300"/>
            </a:xfrm>
            <a:custGeom>
              <a:avLst/>
              <a:gdLst/>
              <a:ahLst/>
              <a:cxnLst/>
              <a:rect l="l" t="t" r="r" b="b"/>
              <a:pathLst>
                <a:path w="2623" h="2892" extrusionOk="0">
                  <a:moveTo>
                    <a:pt x="68" y="1"/>
                  </a:moveTo>
                  <a:lnTo>
                    <a:pt x="68" y="471"/>
                  </a:lnTo>
                  <a:cubicBezTo>
                    <a:pt x="1" y="807"/>
                    <a:pt x="68" y="1211"/>
                    <a:pt x="270" y="1480"/>
                  </a:cubicBezTo>
                  <a:cubicBezTo>
                    <a:pt x="740" y="2017"/>
                    <a:pt x="1009" y="2757"/>
                    <a:pt x="1816" y="2891"/>
                  </a:cubicBezTo>
                  <a:lnTo>
                    <a:pt x="2085" y="2824"/>
                  </a:lnTo>
                  <a:cubicBezTo>
                    <a:pt x="1883" y="2085"/>
                    <a:pt x="2421" y="1614"/>
                    <a:pt x="2623" y="875"/>
                  </a:cubicBezTo>
                  <a:cubicBezTo>
                    <a:pt x="1681" y="807"/>
                    <a:pt x="808" y="538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7" name="Google Shape;15357;p17"/>
            <p:cNvSpPr/>
            <p:nvPr/>
          </p:nvSpPr>
          <p:spPr>
            <a:xfrm>
              <a:off x="3921750" y="5036375"/>
              <a:ext cx="56775" cy="52275"/>
            </a:xfrm>
            <a:custGeom>
              <a:avLst/>
              <a:gdLst/>
              <a:ahLst/>
              <a:cxnLst/>
              <a:rect l="l" t="t" r="r" b="b"/>
              <a:pathLst>
                <a:path w="2271" h="2091" extrusionOk="0">
                  <a:moveTo>
                    <a:pt x="726" y="0"/>
                  </a:moveTo>
                  <a:cubicBezTo>
                    <a:pt x="645" y="0"/>
                    <a:pt x="560" y="2"/>
                    <a:pt x="471" y="6"/>
                  </a:cubicBezTo>
                  <a:cubicBezTo>
                    <a:pt x="270" y="141"/>
                    <a:pt x="1" y="208"/>
                    <a:pt x="1" y="410"/>
                  </a:cubicBezTo>
                  <a:cubicBezTo>
                    <a:pt x="538" y="1082"/>
                    <a:pt x="1211" y="1687"/>
                    <a:pt x="2018" y="2090"/>
                  </a:cubicBezTo>
                  <a:cubicBezTo>
                    <a:pt x="2270" y="511"/>
                    <a:pt x="1989" y="0"/>
                    <a:pt x="726" y="0"/>
                  </a:cubicBezTo>
                  <a:close/>
                </a:path>
              </a:pathLst>
            </a:custGeom>
            <a:solidFill>
              <a:srgbClr val="FA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8" name="Google Shape;15358;p17"/>
            <p:cNvSpPr/>
            <p:nvPr/>
          </p:nvSpPr>
          <p:spPr>
            <a:xfrm>
              <a:off x="3861250" y="4987450"/>
              <a:ext cx="72300" cy="59175"/>
            </a:xfrm>
            <a:custGeom>
              <a:avLst/>
              <a:gdLst/>
              <a:ahLst/>
              <a:cxnLst/>
              <a:rect l="l" t="t" r="r" b="b"/>
              <a:pathLst>
                <a:path w="2892" h="2367" extrusionOk="0">
                  <a:moveTo>
                    <a:pt x="431" y="0"/>
                  </a:moveTo>
                  <a:cubicBezTo>
                    <a:pt x="290" y="0"/>
                    <a:pt x="146" y="6"/>
                    <a:pt x="0" y="14"/>
                  </a:cubicBezTo>
                  <a:cubicBezTo>
                    <a:pt x="673" y="820"/>
                    <a:pt x="1345" y="1560"/>
                    <a:pt x="2017" y="2367"/>
                  </a:cubicBezTo>
                  <a:lnTo>
                    <a:pt x="2421" y="2367"/>
                  </a:lnTo>
                  <a:lnTo>
                    <a:pt x="2891" y="1963"/>
                  </a:lnTo>
                  <a:cubicBezTo>
                    <a:pt x="2690" y="1829"/>
                    <a:pt x="2421" y="1762"/>
                    <a:pt x="2421" y="1694"/>
                  </a:cubicBezTo>
                  <a:cubicBezTo>
                    <a:pt x="2302" y="275"/>
                    <a:pt x="1456" y="0"/>
                    <a:pt x="431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9" name="Google Shape;15359;p17"/>
            <p:cNvSpPr/>
            <p:nvPr/>
          </p:nvSpPr>
          <p:spPr>
            <a:xfrm>
              <a:off x="3780575" y="4907100"/>
              <a:ext cx="87425" cy="58850"/>
            </a:xfrm>
            <a:custGeom>
              <a:avLst/>
              <a:gdLst/>
              <a:ahLst/>
              <a:cxnLst/>
              <a:rect l="l" t="t" r="r" b="b"/>
              <a:pathLst>
                <a:path w="3497" h="2354" extrusionOk="0">
                  <a:moveTo>
                    <a:pt x="1" y="1"/>
                  </a:moveTo>
                  <a:cubicBezTo>
                    <a:pt x="807" y="807"/>
                    <a:pt x="1345" y="1816"/>
                    <a:pt x="2488" y="2354"/>
                  </a:cubicBezTo>
                  <a:cubicBezTo>
                    <a:pt x="2488" y="2018"/>
                    <a:pt x="3496" y="1749"/>
                    <a:pt x="2757" y="1345"/>
                  </a:cubicBezTo>
                  <a:cubicBezTo>
                    <a:pt x="1816" y="875"/>
                    <a:pt x="1143" y="1"/>
                    <a:pt x="1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0" name="Google Shape;15360;p17"/>
            <p:cNvSpPr/>
            <p:nvPr/>
          </p:nvSpPr>
          <p:spPr>
            <a:xfrm>
              <a:off x="2765425" y="4280200"/>
              <a:ext cx="47100" cy="50450"/>
            </a:xfrm>
            <a:custGeom>
              <a:avLst/>
              <a:gdLst/>
              <a:ahLst/>
              <a:cxnLst/>
              <a:rect l="l" t="t" r="r" b="b"/>
              <a:pathLst>
                <a:path w="1884" h="2018" extrusionOk="0">
                  <a:moveTo>
                    <a:pt x="1211" y="1"/>
                  </a:moveTo>
                  <a:cubicBezTo>
                    <a:pt x="673" y="606"/>
                    <a:pt x="270" y="1278"/>
                    <a:pt x="1" y="2017"/>
                  </a:cubicBezTo>
                  <a:lnTo>
                    <a:pt x="1883" y="2017"/>
                  </a:lnTo>
                  <a:cubicBezTo>
                    <a:pt x="1816" y="1278"/>
                    <a:pt x="1614" y="606"/>
                    <a:pt x="1211" y="1"/>
                  </a:cubicBezTo>
                  <a:close/>
                </a:path>
              </a:pathLst>
            </a:custGeom>
            <a:solidFill>
              <a:srgbClr val="F7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1" name="Google Shape;15361;p17"/>
            <p:cNvSpPr/>
            <p:nvPr/>
          </p:nvSpPr>
          <p:spPr>
            <a:xfrm>
              <a:off x="2693175" y="4108775"/>
              <a:ext cx="50425" cy="60525"/>
            </a:xfrm>
            <a:custGeom>
              <a:avLst/>
              <a:gdLst/>
              <a:ahLst/>
              <a:cxnLst/>
              <a:rect l="l" t="t" r="r" b="b"/>
              <a:pathLst>
                <a:path w="2017" h="242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1076"/>
                    <a:pt x="0" y="1479"/>
                    <a:pt x="941" y="2017"/>
                  </a:cubicBezTo>
                  <a:cubicBezTo>
                    <a:pt x="1277" y="2152"/>
                    <a:pt x="1681" y="2286"/>
                    <a:pt x="2017" y="2421"/>
                  </a:cubicBezTo>
                  <a:cubicBezTo>
                    <a:pt x="1815" y="1479"/>
                    <a:pt x="1681" y="605"/>
                    <a:pt x="807" y="0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2" name="Google Shape;15362;p17"/>
            <p:cNvSpPr/>
            <p:nvPr/>
          </p:nvSpPr>
          <p:spPr>
            <a:xfrm>
              <a:off x="1461200" y="3965900"/>
              <a:ext cx="50450" cy="52200"/>
            </a:xfrm>
            <a:custGeom>
              <a:avLst/>
              <a:gdLst/>
              <a:ahLst/>
              <a:cxnLst/>
              <a:rect l="l" t="t" r="r" b="b"/>
              <a:pathLst>
                <a:path w="2018" h="2088" extrusionOk="0">
                  <a:moveTo>
                    <a:pt x="2018" y="1"/>
                  </a:moveTo>
                  <a:lnTo>
                    <a:pt x="2018" y="1"/>
                  </a:lnTo>
                  <a:cubicBezTo>
                    <a:pt x="1278" y="203"/>
                    <a:pt x="606" y="606"/>
                    <a:pt x="1" y="1211"/>
                  </a:cubicBezTo>
                  <a:cubicBezTo>
                    <a:pt x="1" y="1547"/>
                    <a:pt x="135" y="1883"/>
                    <a:pt x="472" y="2085"/>
                  </a:cubicBezTo>
                  <a:cubicBezTo>
                    <a:pt x="511" y="2087"/>
                    <a:pt x="549" y="2088"/>
                    <a:pt x="586" y="2088"/>
                  </a:cubicBezTo>
                  <a:cubicBezTo>
                    <a:pt x="2004" y="2088"/>
                    <a:pt x="1756" y="853"/>
                    <a:pt x="2018" y="1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3" name="Google Shape;15363;p17"/>
            <p:cNvSpPr/>
            <p:nvPr/>
          </p:nvSpPr>
          <p:spPr>
            <a:xfrm>
              <a:off x="1615825" y="3933175"/>
              <a:ext cx="68950" cy="46200"/>
            </a:xfrm>
            <a:custGeom>
              <a:avLst/>
              <a:gdLst/>
              <a:ahLst/>
              <a:cxnLst/>
              <a:rect l="l" t="t" r="r" b="b"/>
              <a:pathLst>
                <a:path w="2758" h="1848" extrusionOk="0">
                  <a:moveTo>
                    <a:pt x="1362" y="0"/>
                  </a:moveTo>
                  <a:cubicBezTo>
                    <a:pt x="555" y="0"/>
                    <a:pt x="431" y="416"/>
                    <a:pt x="1" y="1848"/>
                  </a:cubicBezTo>
                  <a:cubicBezTo>
                    <a:pt x="1009" y="1444"/>
                    <a:pt x="1951" y="907"/>
                    <a:pt x="2757" y="167"/>
                  </a:cubicBezTo>
                  <a:cubicBezTo>
                    <a:pt x="2134" y="70"/>
                    <a:pt x="1691" y="0"/>
                    <a:pt x="136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4" name="Google Shape;15364;p17"/>
            <p:cNvSpPr/>
            <p:nvPr/>
          </p:nvSpPr>
          <p:spPr>
            <a:xfrm>
              <a:off x="3691500" y="5107100"/>
              <a:ext cx="94150" cy="42050"/>
            </a:xfrm>
            <a:custGeom>
              <a:avLst/>
              <a:gdLst/>
              <a:ahLst/>
              <a:cxnLst/>
              <a:rect l="l" t="t" r="r" b="b"/>
              <a:pathLst>
                <a:path w="3766" h="1682" extrusionOk="0">
                  <a:moveTo>
                    <a:pt x="1950" y="1"/>
                  </a:moveTo>
                  <a:cubicBezTo>
                    <a:pt x="1883" y="135"/>
                    <a:pt x="1748" y="270"/>
                    <a:pt x="1614" y="404"/>
                  </a:cubicBezTo>
                  <a:cubicBezTo>
                    <a:pt x="1143" y="875"/>
                    <a:pt x="68" y="539"/>
                    <a:pt x="0" y="1547"/>
                  </a:cubicBezTo>
                  <a:lnTo>
                    <a:pt x="68" y="1682"/>
                  </a:lnTo>
                  <a:cubicBezTo>
                    <a:pt x="370" y="1631"/>
                    <a:pt x="677" y="1619"/>
                    <a:pt x="986" y="1619"/>
                  </a:cubicBezTo>
                  <a:cubicBezTo>
                    <a:pt x="1295" y="1619"/>
                    <a:pt x="1606" y="1631"/>
                    <a:pt x="1916" y="1631"/>
                  </a:cubicBezTo>
                  <a:cubicBezTo>
                    <a:pt x="2538" y="1631"/>
                    <a:pt x="3160" y="1581"/>
                    <a:pt x="3765" y="1278"/>
                  </a:cubicBezTo>
                  <a:cubicBezTo>
                    <a:pt x="3026" y="1144"/>
                    <a:pt x="2891" y="606"/>
                    <a:pt x="2824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5" name="Google Shape;15365;p17"/>
            <p:cNvSpPr/>
            <p:nvPr/>
          </p:nvSpPr>
          <p:spPr>
            <a:xfrm>
              <a:off x="3755650" y="5107100"/>
              <a:ext cx="68650" cy="32100"/>
            </a:xfrm>
            <a:custGeom>
              <a:avLst/>
              <a:gdLst/>
              <a:ahLst/>
              <a:cxnLst/>
              <a:rect l="l" t="t" r="r" b="b"/>
              <a:pathLst>
                <a:path w="2746" h="1284" extrusionOk="0">
                  <a:moveTo>
                    <a:pt x="191" y="1"/>
                  </a:moveTo>
                  <a:cubicBezTo>
                    <a:pt x="0" y="762"/>
                    <a:pt x="50" y="1284"/>
                    <a:pt x="959" y="1284"/>
                  </a:cubicBezTo>
                  <a:cubicBezTo>
                    <a:pt x="1014" y="1284"/>
                    <a:pt x="1071" y="1282"/>
                    <a:pt x="1132" y="1278"/>
                  </a:cubicBezTo>
                  <a:cubicBezTo>
                    <a:pt x="1670" y="1278"/>
                    <a:pt x="2275" y="1144"/>
                    <a:pt x="2745" y="808"/>
                  </a:cubicBezTo>
                  <a:cubicBezTo>
                    <a:pt x="2073" y="68"/>
                    <a:pt x="1065" y="337"/>
                    <a:pt x="191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6" name="Google Shape;15366;p17"/>
            <p:cNvSpPr/>
            <p:nvPr/>
          </p:nvSpPr>
          <p:spPr>
            <a:xfrm>
              <a:off x="3399050" y="4446600"/>
              <a:ext cx="60525" cy="57150"/>
            </a:xfrm>
            <a:custGeom>
              <a:avLst/>
              <a:gdLst/>
              <a:ahLst/>
              <a:cxnLst/>
              <a:rect l="l" t="t" r="r" b="b"/>
              <a:pathLst>
                <a:path w="2421" h="2286" extrusionOk="0">
                  <a:moveTo>
                    <a:pt x="2018" y="0"/>
                  </a:moveTo>
                  <a:cubicBezTo>
                    <a:pt x="1866" y="0"/>
                    <a:pt x="1715" y="67"/>
                    <a:pt x="1614" y="202"/>
                  </a:cubicBezTo>
                  <a:cubicBezTo>
                    <a:pt x="1469" y="329"/>
                    <a:pt x="1323" y="373"/>
                    <a:pt x="1178" y="373"/>
                  </a:cubicBezTo>
                  <a:cubicBezTo>
                    <a:pt x="859" y="373"/>
                    <a:pt x="541" y="163"/>
                    <a:pt x="222" y="163"/>
                  </a:cubicBezTo>
                  <a:cubicBezTo>
                    <a:pt x="148" y="163"/>
                    <a:pt x="74" y="174"/>
                    <a:pt x="1" y="202"/>
                  </a:cubicBezTo>
                  <a:lnTo>
                    <a:pt x="1614" y="2286"/>
                  </a:lnTo>
                  <a:cubicBezTo>
                    <a:pt x="1480" y="1479"/>
                    <a:pt x="1950" y="1076"/>
                    <a:pt x="2421" y="605"/>
                  </a:cubicBezTo>
                  <a:lnTo>
                    <a:pt x="2421" y="202"/>
                  </a:lnTo>
                  <a:cubicBezTo>
                    <a:pt x="2320" y="67"/>
                    <a:pt x="2169" y="0"/>
                    <a:pt x="2018" y="0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7" name="Google Shape;15367;p17"/>
            <p:cNvSpPr/>
            <p:nvPr/>
          </p:nvSpPr>
          <p:spPr>
            <a:xfrm>
              <a:off x="4362100" y="3774300"/>
              <a:ext cx="65575" cy="65575"/>
            </a:xfrm>
            <a:custGeom>
              <a:avLst/>
              <a:gdLst/>
              <a:ahLst/>
              <a:cxnLst/>
              <a:rect l="l" t="t" r="r" b="b"/>
              <a:pathLst>
                <a:path w="2623" h="2623" extrusionOk="0">
                  <a:moveTo>
                    <a:pt x="202" y="1"/>
                  </a:moveTo>
                  <a:lnTo>
                    <a:pt x="68" y="135"/>
                  </a:lnTo>
                  <a:cubicBezTo>
                    <a:pt x="0" y="1816"/>
                    <a:pt x="1076" y="2354"/>
                    <a:pt x="2421" y="2623"/>
                  </a:cubicBezTo>
                  <a:lnTo>
                    <a:pt x="2622" y="2421"/>
                  </a:lnTo>
                  <a:cubicBezTo>
                    <a:pt x="2286" y="1346"/>
                    <a:pt x="1143" y="942"/>
                    <a:pt x="538" y="68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8" name="Google Shape;15368;p17"/>
            <p:cNvSpPr/>
            <p:nvPr/>
          </p:nvSpPr>
          <p:spPr>
            <a:xfrm>
              <a:off x="5081425" y="4300375"/>
              <a:ext cx="60550" cy="52125"/>
            </a:xfrm>
            <a:custGeom>
              <a:avLst/>
              <a:gdLst/>
              <a:ahLst/>
              <a:cxnLst/>
              <a:rect l="l" t="t" r="r" b="b"/>
              <a:pathLst>
                <a:path w="2422" h="2085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547" y="404"/>
                    <a:pt x="673" y="942"/>
                    <a:pt x="1" y="1614"/>
                  </a:cubicBezTo>
                  <a:cubicBezTo>
                    <a:pt x="337" y="1614"/>
                    <a:pt x="673" y="1748"/>
                    <a:pt x="875" y="2084"/>
                  </a:cubicBezTo>
                  <a:cubicBezTo>
                    <a:pt x="1547" y="1479"/>
                    <a:pt x="2085" y="807"/>
                    <a:pt x="2421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9" name="Google Shape;15369;p17"/>
            <p:cNvSpPr/>
            <p:nvPr/>
          </p:nvSpPr>
          <p:spPr>
            <a:xfrm>
              <a:off x="3241075" y="4114175"/>
              <a:ext cx="52125" cy="34950"/>
            </a:xfrm>
            <a:custGeom>
              <a:avLst/>
              <a:gdLst/>
              <a:ahLst/>
              <a:cxnLst/>
              <a:rect l="l" t="t" r="r" b="b"/>
              <a:pathLst>
                <a:path w="2085" h="1398" extrusionOk="0">
                  <a:moveTo>
                    <a:pt x="971" y="1"/>
                  </a:moveTo>
                  <a:cubicBezTo>
                    <a:pt x="844" y="1"/>
                    <a:pt x="717" y="53"/>
                    <a:pt x="605" y="188"/>
                  </a:cubicBezTo>
                  <a:cubicBezTo>
                    <a:pt x="0" y="726"/>
                    <a:pt x="673" y="927"/>
                    <a:pt x="942" y="1263"/>
                  </a:cubicBezTo>
                  <a:lnTo>
                    <a:pt x="1076" y="1398"/>
                  </a:lnTo>
                  <a:cubicBezTo>
                    <a:pt x="1748" y="1331"/>
                    <a:pt x="2084" y="994"/>
                    <a:pt x="1614" y="389"/>
                  </a:cubicBezTo>
                  <a:cubicBezTo>
                    <a:pt x="1479" y="210"/>
                    <a:pt x="1225" y="1"/>
                    <a:pt x="971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0" name="Google Shape;15370;p17"/>
            <p:cNvSpPr/>
            <p:nvPr/>
          </p:nvSpPr>
          <p:spPr>
            <a:xfrm>
              <a:off x="1493150" y="3423050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0" y="0"/>
                  </a:moveTo>
                  <a:lnTo>
                    <a:pt x="0" y="0"/>
                  </a:lnTo>
                  <a:cubicBezTo>
                    <a:pt x="336" y="941"/>
                    <a:pt x="1076" y="1681"/>
                    <a:pt x="2017" y="2017"/>
                  </a:cubicBezTo>
                  <a:cubicBezTo>
                    <a:pt x="1883" y="807"/>
                    <a:pt x="874" y="471"/>
                    <a:pt x="0" y="0"/>
                  </a:cubicBezTo>
                  <a:close/>
                </a:path>
              </a:pathLst>
            </a:custGeom>
            <a:solidFill>
              <a:srgbClr val="F2A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1" name="Google Shape;15371;p17"/>
            <p:cNvSpPr/>
            <p:nvPr/>
          </p:nvSpPr>
          <p:spPr>
            <a:xfrm>
              <a:off x="1402375" y="3996175"/>
              <a:ext cx="70625" cy="36300"/>
            </a:xfrm>
            <a:custGeom>
              <a:avLst/>
              <a:gdLst/>
              <a:ahLst/>
              <a:cxnLst/>
              <a:rect l="l" t="t" r="r" b="b"/>
              <a:pathLst>
                <a:path w="2825" h="1452" extrusionOk="0">
                  <a:moveTo>
                    <a:pt x="2354" y="0"/>
                  </a:moveTo>
                  <a:cubicBezTo>
                    <a:pt x="2370" y="10"/>
                    <a:pt x="2386" y="20"/>
                    <a:pt x="2402" y="30"/>
                  </a:cubicBezTo>
                  <a:lnTo>
                    <a:pt x="2402" y="30"/>
                  </a:lnTo>
                  <a:cubicBezTo>
                    <a:pt x="2408" y="21"/>
                    <a:pt x="2415" y="11"/>
                    <a:pt x="2421" y="0"/>
                  </a:cubicBezTo>
                  <a:close/>
                  <a:moveTo>
                    <a:pt x="2402" y="30"/>
                  </a:moveTo>
                  <a:cubicBezTo>
                    <a:pt x="2194" y="332"/>
                    <a:pt x="1808" y="275"/>
                    <a:pt x="1547" y="471"/>
                  </a:cubicBezTo>
                  <a:cubicBezTo>
                    <a:pt x="1077" y="807"/>
                    <a:pt x="404" y="740"/>
                    <a:pt x="1" y="1277"/>
                  </a:cubicBezTo>
                  <a:cubicBezTo>
                    <a:pt x="220" y="1403"/>
                    <a:pt x="422" y="1451"/>
                    <a:pt x="612" y="1451"/>
                  </a:cubicBezTo>
                  <a:cubicBezTo>
                    <a:pt x="1239" y="1451"/>
                    <a:pt x="1751" y="926"/>
                    <a:pt x="2421" y="874"/>
                  </a:cubicBezTo>
                  <a:cubicBezTo>
                    <a:pt x="2455" y="941"/>
                    <a:pt x="2522" y="975"/>
                    <a:pt x="2598" y="975"/>
                  </a:cubicBezTo>
                  <a:cubicBezTo>
                    <a:pt x="2673" y="975"/>
                    <a:pt x="2757" y="941"/>
                    <a:pt x="2825" y="874"/>
                  </a:cubicBezTo>
                  <a:cubicBezTo>
                    <a:pt x="2825" y="554"/>
                    <a:pt x="2703" y="234"/>
                    <a:pt x="2402" y="3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2" name="Google Shape;15372;p17"/>
            <p:cNvSpPr/>
            <p:nvPr/>
          </p:nvSpPr>
          <p:spPr>
            <a:xfrm>
              <a:off x="1573825" y="3965325"/>
              <a:ext cx="40350" cy="34225"/>
            </a:xfrm>
            <a:custGeom>
              <a:avLst/>
              <a:gdLst/>
              <a:ahLst/>
              <a:cxnLst/>
              <a:rect l="l" t="t" r="r" b="b"/>
              <a:pathLst>
                <a:path w="1614" h="1369" extrusionOk="0">
                  <a:moveTo>
                    <a:pt x="412" y="0"/>
                  </a:moveTo>
                  <a:cubicBezTo>
                    <a:pt x="345" y="0"/>
                    <a:pt x="276" y="8"/>
                    <a:pt x="202" y="24"/>
                  </a:cubicBezTo>
                  <a:cubicBezTo>
                    <a:pt x="0" y="495"/>
                    <a:pt x="471" y="898"/>
                    <a:pt x="404" y="1369"/>
                  </a:cubicBezTo>
                  <a:cubicBezTo>
                    <a:pt x="941" y="1301"/>
                    <a:pt x="1412" y="1032"/>
                    <a:pt x="1614" y="562"/>
                  </a:cubicBezTo>
                  <a:cubicBezTo>
                    <a:pt x="1200" y="385"/>
                    <a:pt x="891" y="0"/>
                    <a:pt x="41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3" name="Google Shape;15373;p17"/>
            <p:cNvSpPr/>
            <p:nvPr/>
          </p:nvSpPr>
          <p:spPr>
            <a:xfrm>
              <a:off x="2560400" y="4522225"/>
              <a:ext cx="37000" cy="52125"/>
            </a:xfrm>
            <a:custGeom>
              <a:avLst/>
              <a:gdLst/>
              <a:ahLst/>
              <a:cxnLst/>
              <a:rect l="l" t="t" r="r" b="b"/>
              <a:pathLst>
                <a:path w="1480" h="2085" extrusionOk="0">
                  <a:moveTo>
                    <a:pt x="471" y="0"/>
                  </a:moveTo>
                  <a:lnTo>
                    <a:pt x="0" y="68"/>
                  </a:lnTo>
                  <a:cubicBezTo>
                    <a:pt x="0" y="807"/>
                    <a:pt x="269" y="1547"/>
                    <a:pt x="874" y="2085"/>
                  </a:cubicBezTo>
                  <a:cubicBezTo>
                    <a:pt x="941" y="1345"/>
                    <a:pt x="1479" y="538"/>
                    <a:pt x="471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4" name="Google Shape;15374;p17"/>
            <p:cNvSpPr/>
            <p:nvPr/>
          </p:nvSpPr>
          <p:spPr>
            <a:xfrm>
              <a:off x="4779550" y="4659575"/>
              <a:ext cx="41400" cy="32425"/>
            </a:xfrm>
            <a:custGeom>
              <a:avLst/>
              <a:gdLst/>
              <a:ahLst/>
              <a:cxnLst/>
              <a:rect l="l" t="t" r="r" b="b"/>
              <a:pathLst>
                <a:path w="1656" h="1297" extrusionOk="0">
                  <a:moveTo>
                    <a:pt x="387" y="0"/>
                  </a:moveTo>
                  <a:cubicBezTo>
                    <a:pt x="74" y="0"/>
                    <a:pt x="1" y="205"/>
                    <a:pt x="244" y="691"/>
                  </a:cubicBezTo>
                  <a:cubicBezTo>
                    <a:pt x="311" y="893"/>
                    <a:pt x="378" y="1095"/>
                    <a:pt x="378" y="1296"/>
                  </a:cubicBezTo>
                  <a:cubicBezTo>
                    <a:pt x="916" y="1095"/>
                    <a:pt x="1387" y="691"/>
                    <a:pt x="1656" y="154"/>
                  </a:cubicBezTo>
                  <a:cubicBezTo>
                    <a:pt x="1387" y="154"/>
                    <a:pt x="1118" y="154"/>
                    <a:pt x="849" y="86"/>
                  </a:cubicBezTo>
                  <a:cubicBezTo>
                    <a:pt x="663" y="31"/>
                    <a:pt x="507" y="0"/>
                    <a:pt x="38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5" name="Google Shape;15375;p17"/>
            <p:cNvSpPr/>
            <p:nvPr/>
          </p:nvSpPr>
          <p:spPr>
            <a:xfrm>
              <a:off x="1313300" y="3201200"/>
              <a:ext cx="38700" cy="32625"/>
            </a:xfrm>
            <a:custGeom>
              <a:avLst/>
              <a:gdLst/>
              <a:ahLst/>
              <a:cxnLst/>
              <a:rect l="l" t="t" r="r" b="b"/>
              <a:pathLst>
                <a:path w="1548" h="130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69"/>
                    <a:pt x="68" y="672"/>
                    <a:pt x="337" y="874"/>
                  </a:cubicBezTo>
                  <a:cubicBezTo>
                    <a:pt x="511" y="990"/>
                    <a:pt x="634" y="1305"/>
                    <a:pt x="922" y="1305"/>
                  </a:cubicBezTo>
                  <a:cubicBezTo>
                    <a:pt x="969" y="1305"/>
                    <a:pt x="1020" y="1296"/>
                    <a:pt x="1077" y="1277"/>
                  </a:cubicBezTo>
                  <a:cubicBezTo>
                    <a:pt x="1547" y="67"/>
                    <a:pt x="1547" y="67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6" name="Google Shape;15376;p17"/>
            <p:cNvSpPr/>
            <p:nvPr/>
          </p:nvSpPr>
          <p:spPr>
            <a:xfrm>
              <a:off x="3841075" y="4957525"/>
              <a:ext cx="45400" cy="28600"/>
            </a:xfrm>
            <a:custGeom>
              <a:avLst/>
              <a:gdLst/>
              <a:ahLst/>
              <a:cxnLst/>
              <a:rect l="l" t="t" r="r" b="b"/>
              <a:pathLst>
                <a:path w="1816" h="1144" extrusionOk="0">
                  <a:moveTo>
                    <a:pt x="1816" y="1"/>
                  </a:moveTo>
                  <a:lnTo>
                    <a:pt x="1816" y="1"/>
                  </a:lnTo>
                  <a:cubicBezTo>
                    <a:pt x="1278" y="269"/>
                    <a:pt x="606" y="337"/>
                    <a:pt x="1" y="337"/>
                  </a:cubicBezTo>
                  <a:cubicBezTo>
                    <a:pt x="202" y="673"/>
                    <a:pt x="404" y="1009"/>
                    <a:pt x="807" y="1143"/>
                  </a:cubicBezTo>
                  <a:cubicBezTo>
                    <a:pt x="942" y="673"/>
                    <a:pt x="1816" y="942"/>
                    <a:pt x="1816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7" name="Google Shape;15377;p17"/>
            <p:cNvSpPr/>
            <p:nvPr/>
          </p:nvSpPr>
          <p:spPr>
            <a:xfrm>
              <a:off x="3629325" y="4070125"/>
              <a:ext cx="33625" cy="37000"/>
            </a:xfrm>
            <a:custGeom>
              <a:avLst/>
              <a:gdLst/>
              <a:ahLst/>
              <a:cxnLst/>
              <a:rect l="l" t="t" r="r" b="b"/>
              <a:pathLst>
                <a:path w="1345" h="1480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740"/>
                    <a:pt x="605" y="1345"/>
                    <a:pt x="1345" y="1479"/>
                  </a:cubicBezTo>
                  <a:cubicBezTo>
                    <a:pt x="1143" y="807"/>
                    <a:pt x="672" y="269"/>
                    <a:pt x="0" y="0"/>
                  </a:cubicBezTo>
                  <a:close/>
                </a:path>
              </a:pathLst>
            </a:custGeom>
            <a:solidFill>
              <a:srgbClr val="F4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8" name="Google Shape;15378;p17"/>
            <p:cNvSpPr/>
            <p:nvPr/>
          </p:nvSpPr>
          <p:spPr>
            <a:xfrm>
              <a:off x="1805750" y="3755825"/>
              <a:ext cx="40375" cy="22600"/>
            </a:xfrm>
            <a:custGeom>
              <a:avLst/>
              <a:gdLst/>
              <a:ahLst/>
              <a:cxnLst/>
              <a:rect l="l" t="t" r="r" b="b"/>
              <a:pathLst>
                <a:path w="1615" h="904" extrusionOk="0">
                  <a:moveTo>
                    <a:pt x="1614" y="0"/>
                  </a:moveTo>
                  <a:lnTo>
                    <a:pt x="1614" y="0"/>
                  </a:lnTo>
                  <a:cubicBezTo>
                    <a:pt x="1009" y="68"/>
                    <a:pt x="404" y="337"/>
                    <a:pt x="1" y="874"/>
                  </a:cubicBezTo>
                  <a:cubicBezTo>
                    <a:pt x="99" y="894"/>
                    <a:pt x="197" y="904"/>
                    <a:pt x="294" y="904"/>
                  </a:cubicBezTo>
                  <a:cubicBezTo>
                    <a:pt x="861" y="904"/>
                    <a:pt x="1384" y="575"/>
                    <a:pt x="1614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9" name="Google Shape;15379;p17"/>
            <p:cNvSpPr/>
            <p:nvPr/>
          </p:nvSpPr>
          <p:spPr>
            <a:xfrm>
              <a:off x="1684750" y="3917175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0"/>
                  </a:moveTo>
                  <a:cubicBezTo>
                    <a:pt x="605" y="0"/>
                    <a:pt x="0" y="0"/>
                    <a:pt x="0" y="874"/>
                  </a:cubicBez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0" name="Google Shape;15380;p17"/>
            <p:cNvSpPr/>
            <p:nvPr/>
          </p:nvSpPr>
          <p:spPr>
            <a:xfrm>
              <a:off x="2849475" y="4574050"/>
              <a:ext cx="21700" cy="15500"/>
            </a:xfrm>
            <a:custGeom>
              <a:avLst/>
              <a:gdLst/>
              <a:ahLst/>
              <a:cxnLst/>
              <a:rect l="l" t="t" r="r" b="b"/>
              <a:pathLst>
                <a:path w="868" h="620" extrusionOk="0">
                  <a:moveTo>
                    <a:pt x="535" y="1"/>
                  </a:moveTo>
                  <a:cubicBezTo>
                    <a:pt x="514" y="1"/>
                    <a:pt x="492" y="4"/>
                    <a:pt x="471" y="12"/>
                  </a:cubicBezTo>
                  <a:cubicBezTo>
                    <a:pt x="336" y="12"/>
                    <a:pt x="135" y="79"/>
                    <a:pt x="135" y="146"/>
                  </a:cubicBezTo>
                  <a:cubicBezTo>
                    <a:pt x="0" y="348"/>
                    <a:pt x="202" y="482"/>
                    <a:pt x="404" y="549"/>
                  </a:cubicBezTo>
                  <a:cubicBezTo>
                    <a:pt x="451" y="597"/>
                    <a:pt x="507" y="619"/>
                    <a:pt x="563" y="619"/>
                  </a:cubicBezTo>
                  <a:cubicBezTo>
                    <a:pt x="664" y="619"/>
                    <a:pt x="764" y="545"/>
                    <a:pt x="807" y="415"/>
                  </a:cubicBezTo>
                  <a:cubicBezTo>
                    <a:pt x="867" y="235"/>
                    <a:pt x="713" y="1"/>
                    <a:pt x="535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1" name="Google Shape;15381;p17"/>
            <p:cNvSpPr/>
            <p:nvPr/>
          </p:nvSpPr>
          <p:spPr>
            <a:xfrm>
              <a:off x="4425975" y="3828875"/>
              <a:ext cx="30275" cy="22025"/>
            </a:xfrm>
            <a:custGeom>
              <a:avLst/>
              <a:gdLst/>
              <a:ahLst/>
              <a:cxnLst/>
              <a:rect l="l" t="t" r="r" b="b"/>
              <a:pathLst>
                <a:path w="1211" h="881" extrusionOk="0">
                  <a:moveTo>
                    <a:pt x="830" y="0"/>
                  </a:moveTo>
                  <a:cubicBezTo>
                    <a:pt x="592" y="0"/>
                    <a:pt x="317" y="197"/>
                    <a:pt x="67" y="238"/>
                  </a:cubicBezTo>
                  <a:lnTo>
                    <a:pt x="0" y="373"/>
                  </a:lnTo>
                  <a:cubicBezTo>
                    <a:pt x="0" y="731"/>
                    <a:pt x="149" y="881"/>
                    <a:pt x="388" y="881"/>
                  </a:cubicBezTo>
                  <a:cubicBezTo>
                    <a:pt x="508" y="881"/>
                    <a:pt x="650" y="843"/>
                    <a:pt x="807" y="776"/>
                  </a:cubicBezTo>
                  <a:lnTo>
                    <a:pt x="874" y="642"/>
                  </a:lnTo>
                  <a:cubicBezTo>
                    <a:pt x="1008" y="574"/>
                    <a:pt x="1143" y="440"/>
                    <a:pt x="1210" y="305"/>
                  </a:cubicBezTo>
                  <a:cubicBezTo>
                    <a:pt x="1108" y="75"/>
                    <a:pt x="976" y="0"/>
                    <a:pt x="83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2" name="Google Shape;15382;p17"/>
            <p:cNvSpPr/>
            <p:nvPr/>
          </p:nvSpPr>
          <p:spPr>
            <a:xfrm>
              <a:off x="4871350" y="4582525"/>
              <a:ext cx="30275" cy="24175"/>
            </a:xfrm>
            <a:custGeom>
              <a:avLst/>
              <a:gdLst/>
              <a:ahLst/>
              <a:cxnLst/>
              <a:rect l="l" t="t" r="r" b="b"/>
              <a:pathLst>
                <a:path w="1211" h="967" extrusionOk="0">
                  <a:moveTo>
                    <a:pt x="1073" y="0"/>
                  </a:moveTo>
                  <a:cubicBezTo>
                    <a:pt x="584" y="0"/>
                    <a:pt x="123" y="323"/>
                    <a:pt x="0" y="815"/>
                  </a:cubicBezTo>
                  <a:cubicBezTo>
                    <a:pt x="101" y="916"/>
                    <a:pt x="253" y="967"/>
                    <a:pt x="404" y="967"/>
                  </a:cubicBezTo>
                  <a:cubicBezTo>
                    <a:pt x="555" y="967"/>
                    <a:pt x="706" y="916"/>
                    <a:pt x="807" y="815"/>
                  </a:cubicBezTo>
                  <a:lnTo>
                    <a:pt x="1211" y="9"/>
                  </a:lnTo>
                  <a:cubicBezTo>
                    <a:pt x="1165" y="3"/>
                    <a:pt x="1119" y="0"/>
                    <a:pt x="1073" y="0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3" name="Google Shape;15383;p17"/>
            <p:cNvSpPr/>
            <p:nvPr/>
          </p:nvSpPr>
          <p:spPr>
            <a:xfrm>
              <a:off x="4861275" y="4602900"/>
              <a:ext cx="30275" cy="23550"/>
            </a:xfrm>
            <a:custGeom>
              <a:avLst/>
              <a:gdLst/>
              <a:ahLst/>
              <a:cxnLst/>
              <a:rect l="l" t="t" r="r" b="b"/>
              <a:pathLst>
                <a:path w="1211" h="942" extrusionOk="0">
                  <a:moveTo>
                    <a:pt x="403" y="0"/>
                  </a:moveTo>
                  <a:lnTo>
                    <a:pt x="0" y="471"/>
                  </a:lnTo>
                  <a:lnTo>
                    <a:pt x="67" y="942"/>
                  </a:ln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F2A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4" name="Google Shape;15384;p17"/>
            <p:cNvSpPr/>
            <p:nvPr/>
          </p:nvSpPr>
          <p:spPr>
            <a:xfrm>
              <a:off x="3452850" y="3886925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672" y="0"/>
                  </a:moveTo>
                  <a:cubicBezTo>
                    <a:pt x="538" y="404"/>
                    <a:pt x="0" y="807"/>
                    <a:pt x="672" y="1210"/>
                  </a:cubicBezTo>
                  <a:cubicBezTo>
                    <a:pt x="740" y="874"/>
                    <a:pt x="1277" y="404"/>
                    <a:pt x="67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5" name="Google Shape;15385;p17"/>
            <p:cNvSpPr/>
            <p:nvPr/>
          </p:nvSpPr>
          <p:spPr>
            <a:xfrm>
              <a:off x="3167125" y="3957500"/>
              <a:ext cx="20200" cy="31975"/>
            </a:xfrm>
            <a:custGeom>
              <a:avLst/>
              <a:gdLst/>
              <a:ahLst/>
              <a:cxnLst/>
              <a:rect l="l" t="t" r="r" b="b"/>
              <a:pathLst>
                <a:path w="808" h="1279" extrusionOk="0">
                  <a:moveTo>
                    <a:pt x="68" y="1"/>
                  </a:moveTo>
                  <a:cubicBezTo>
                    <a:pt x="0" y="404"/>
                    <a:pt x="0" y="808"/>
                    <a:pt x="0" y="1211"/>
                  </a:cubicBezTo>
                  <a:lnTo>
                    <a:pt x="336" y="1278"/>
                  </a:lnTo>
                  <a:lnTo>
                    <a:pt x="807" y="808"/>
                  </a:lnTo>
                  <a:cubicBezTo>
                    <a:pt x="673" y="471"/>
                    <a:pt x="404" y="135"/>
                    <a:pt x="68" y="1"/>
                  </a:cubicBezTo>
                  <a:close/>
                </a:path>
              </a:pathLst>
            </a:custGeom>
            <a:solidFill>
              <a:srgbClr val="F6D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6" name="Google Shape;15386;p17"/>
            <p:cNvSpPr/>
            <p:nvPr/>
          </p:nvSpPr>
          <p:spPr>
            <a:xfrm>
              <a:off x="2511650" y="4333375"/>
              <a:ext cx="25225" cy="17450"/>
            </a:xfrm>
            <a:custGeom>
              <a:avLst/>
              <a:gdLst/>
              <a:ahLst/>
              <a:cxnLst/>
              <a:rect l="l" t="t" r="r" b="b"/>
              <a:pathLst>
                <a:path w="1009" h="698" extrusionOk="0">
                  <a:moveTo>
                    <a:pt x="638" y="1"/>
                  </a:moveTo>
                  <a:cubicBezTo>
                    <a:pt x="445" y="1"/>
                    <a:pt x="203" y="243"/>
                    <a:pt x="0" y="294"/>
                  </a:cubicBezTo>
                  <a:lnTo>
                    <a:pt x="404" y="697"/>
                  </a:lnTo>
                  <a:cubicBezTo>
                    <a:pt x="605" y="563"/>
                    <a:pt x="1009" y="361"/>
                    <a:pt x="807" y="92"/>
                  </a:cubicBezTo>
                  <a:cubicBezTo>
                    <a:pt x="758" y="26"/>
                    <a:pt x="700" y="1"/>
                    <a:pt x="638" y="1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7" name="Google Shape;15387;p17"/>
            <p:cNvSpPr/>
            <p:nvPr/>
          </p:nvSpPr>
          <p:spPr>
            <a:xfrm>
              <a:off x="1320025" y="3223050"/>
              <a:ext cx="28600" cy="26900"/>
            </a:xfrm>
            <a:custGeom>
              <a:avLst/>
              <a:gdLst/>
              <a:ahLst/>
              <a:cxnLst/>
              <a:rect l="l" t="t" r="r" b="b"/>
              <a:pathLst>
                <a:path w="1144" h="1076" extrusionOk="0">
                  <a:moveTo>
                    <a:pt x="68" y="0"/>
                  </a:moveTo>
                  <a:cubicBezTo>
                    <a:pt x="1" y="538"/>
                    <a:pt x="404" y="1009"/>
                    <a:pt x="942" y="1076"/>
                  </a:cubicBezTo>
                  <a:cubicBezTo>
                    <a:pt x="1144" y="874"/>
                    <a:pt x="1076" y="538"/>
                    <a:pt x="808" y="40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F4C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8" name="Google Shape;15388;p17"/>
            <p:cNvSpPr/>
            <p:nvPr/>
          </p:nvSpPr>
          <p:spPr>
            <a:xfrm>
              <a:off x="1340200" y="32331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1" y="0"/>
                  </a:moveTo>
                  <a:cubicBezTo>
                    <a:pt x="68" y="202"/>
                    <a:pt x="135" y="471"/>
                    <a:pt x="135" y="673"/>
                  </a:cubicBezTo>
                  <a:lnTo>
                    <a:pt x="875" y="1211"/>
                  </a:lnTo>
                  <a:cubicBezTo>
                    <a:pt x="942" y="606"/>
                    <a:pt x="606" y="68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9" name="Google Shape;15389;p17"/>
            <p:cNvSpPr/>
            <p:nvPr/>
          </p:nvSpPr>
          <p:spPr>
            <a:xfrm>
              <a:off x="4915275" y="3685225"/>
              <a:ext cx="16600" cy="13800"/>
            </a:xfrm>
            <a:custGeom>
              <a:avLst/>
              <a:gdLst/>
              <a:ahLst/>
              <a:cxnLst/>
              <a:rect l="l" t="t" r="r" b="b"/>
              <a:pathLst>
                <a:path w="664" h="552" extrusionOk="0">
                  <a:moveTo>
                    <a:pt x="395" y="1"/>
                  </a:moveTo>
                  <a:cubicBezTo>
                    <a:pt x="328" y="68"/>
                    <a:pt x="59" y="135"/>
                    <a:pt x="59" y="203"/>
                  </a:cubicBezTo>
                  <a:cubicBezTo>
                    <a:pt x="0" y="377"/>
                    <a:pt x="144" y="552"/>
                    <a:pt x="358" y="552"/>
                  </a:cubicBezTo>
                  <a:cubicBezTo>
                    <a:pt x="391" y="552"/>
                    <a:pt x="426" y="548"/>
                    <a:pt x="462" y="539"/>
                  </a:cubicBezTo>
                  <a:cubicBezTo>
                    <a:pt x="529" y="539"/>
                    <a:pt x="529" y="337"/>
                    <a:pt x="596" y="203"/>
                  </a:cubicBezTo>
                  <a:cubicBezTo>
                    <a:pt x="664" y="1"/>
                    <a:pt x="529" y="1"/>
                    <a:pt x="395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0" name="Google Shape;15390;p17"/>
            <p:cNvSpPr/>
            <p:nvPr/>
          </p:nvSpPr>
          <p:spPr>
            <a:xfrm>
              <a:off x="4373850" y="36986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68"/>
                    <a:pt x="1" y="135"/>
                  </a:cubicBezTo>
                  <a:cubicBezTo>
                    <a:pt x="68" y="135"/>
                    <a:pt x="68" y="202"/>
                    <a:pt x="135" y="202"/>
                  </a:cubicBezTo>
                  <a:cubicBezTo>
                    <a:pt x="203" y="202"/>
                    <a:pt x="203" y="68"/>
                    <a:pt x="203" y="68"/>
                  </a:cubicBezTo>
                  <a:cubicBezTo>
                    <a:pt x="135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1" name="Google Shape;15391;p17"/>
            <p:cNvSpPr/>
            <p:nvPr/>
          </p:nvSpPr>
          <p:spPr>
            <a:xfrm>
              <a:off x="4789000" y="3957175"/>
              <a:ext cx="20175" cy="10775"/>
            </a:xfrm>
            <a:custGeom>
              <a:avLst/>
              <a:gdLst/>
              <a:ahLst/>
              <a:cxnLst/>
              <a:rect l="l" t="t" r="r" b="b"/>
              <a:pathLst>
                <a:path w="807" h="431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4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2" name="Google Shape;15392;p17"/>
            <p:cNvSpPr/>
            <p:nvPr/>
          </p:nvSpPr>
          <p:spPr>
            <a:xfrm>
              <a:off x="4383950" y="3554150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69"/>
                    <a:pt x="336" y="538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3" name="Google Shape;15393;p17"/>
            <p:cNvSpPr/>
            <p:nvPr/>
          </p:nvSpPr>
          <p:spPr>
            <a:xfrm>
              <a:off x="1441050" y="3996175"/>
              <a:ext cx="21875" cy="11775"/>
            </a:xfrm>
            <a:custGeom>
              <a:avLst/>
              <a:gdLst/>
              <a:ahLst/>
              <a:cxnLst/>
              <a:rect l="l" t="t" r="r" b="b"/>
              <a:pathLst>
                <a:path w="875" h="471" extrusionOk="0">
                  <a:moveTo>
                    <a:pt x="874" y="0"/>
                  </a:moveTo>
                  <a:cubicBezTo>
                    <a:pt x="471" y="0"/>
                    <a:pt x="202" y="202"/>
                    <a:pt x="0" y="471"/>
                  </a:cubicBezTo>
                  <a:cubicBezTo>
                    <a:pt x="404" y="471"/>
                    <a:pt x="740" y="403"/>
                    <a:pt x="874" y="0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4" name="Google Shape;15394;p17"/>
            <p:cNvSpPr/>
            <p:nvPr/>
          </p:nvSpPr>
          <p:spPr>
            <a:xfrm>
              <a:off x="3437725" y="4441550"/>
              <a:ext cx="21850" cy="10100"/>
            </a:xfrm>
            <a:custGeom>
              <a:avLst/>
              <a:gdLst/>
              <a:ahLst/>
              <a:cxnLst/>
              <a:rect l="l" t="t" r="r" b="b"/>
              <a:pathLst>
                <a:path w="874" h="404" extrusionOk="0">
                  <a:moveTo>
                    <a:pt x="0" y="0"/>
                  </a:moveTo>
                  <a:lnTo>
                    <a:pt x="0" y="404"/>
                  </a:lnTo>
                  <a:lnTo>
                    <a:pt x="874" y="404"/>
                  </a:lnTo>
                  <a:cubicBezTo>
                    <a:pt x="672" y="135"/>
                    <a:pt x="336" y="0"/>
                    <a:pt x="0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5" name="Google Shape;15395;p17"/>
            <p:cNvSpPr/>
            <p:nvPr/>
          </p:nvSpPr>
          <p:spPr>
            <a:xfrm>
              <a:off x="2578875" y="45726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202" y="673"/>
                    <a:pt x="471" y="874"/>
                  </a:cubicBezTo>
                  <a:cubicBezTo>
                    <a:pt x="538" y="471"/>
                    <a:pt x="471" y="135"/>
                    <a:pt x="68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6" name="Google Shape;15396;p17"/>
            <p:cNvSpPr/>
            <p:nvPr/>
          </p:nvSpPr>
          <p:spPr>
            <a:xfrm>
              <a:off x="2590650" y="4594500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0" y="0"/>
                  </a:moveTo>
                  <a:cubicBezTo>
                    <a:pt x="0" y="336"/>
                    <a:pt x="135" y="673"/>
                    <a:pt x="404" y="807"/>
                  </a:cubicBezTo>
                  <a:cubicBezTo>
                    <a:pt x="471" y="471"/>
                    <a:pt x="404" y="135"/>
                    <a:pt x="0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7" name="Google Shape;15397;p17"/>
            <p:cNvSpPr/>
            <p:nvPr/>
          </p:nvSpPr>
          <p:spPr>
            <a:xfrm>
              <a:off x="2918375" y="4755425"/>
              <a:ext cx="6750" cy="10525"/>
            </a:xfrm>
            <a:custGeom>
              <a:avLst/>
              <a:gdLst/>
              <a:ahLst/>
              <a:cxnLst/>
              <a:rect l="l" t="t" r="r" b="b"/>
              <a:pathLst>
                <a:path w="270" h="421" extrusionOk="0">
                  <a:moveTo>
                    <a:pt x="202" y="0"/>
                  </a:moveTo>
                  <a:cubicBezTo>
                    <a:pt x="185" y="0"/>
                    <a:pt x="169" y="17"/>
                    <a:pt x="135" y="84"/>
                  </a:cubicBezTo>
                  <a:cubicBezTo>
                    <a:pt x="1" y="219"/>
                    <a:pt x="68" y="353"/>
                    <a:pt x="269" y="421"/>
                  </a:cubicBezTo>
                  <a:lnTo>
                    <a:pt x="269" y="17"/>
                  </a:lnTo>
                  <a:cubicBezTo>
                    <a:pt x="236" y="17"/>
                    <a:pt x="219" y="0"/>
                    <a:pt x="202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8" name="Google Shape;15398;p17"/>
            <p:cNvSpPr/>
            <p:nvPr/>
          </p:nvSpPr>
          <p:spPr>
            <a:xfrm>
              <a:off x="2925100" y="4774325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0" y="1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9" name="Google Shape;15399;p17"/>
            <p:cNvSpPr/>
            <p:nvPr/>
          </p:nvSpPr>
          <p:spPr>
            <a:xfrm>
              <a:off x="2945275" y="4774325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1"/>
                  </a:moveTo>
                  <a:cubicBezTo>
                    <a:pt x="67" y="102"/>
                    <a:pt x="135" y="152"/>
                    <a:pt x="202" y="152"/>
                  </a:cubicBezTo>
                  <a:cubicBezTo>
                    <a:pt x="269" y="152"/>
                    <a:pt x="336" y="102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0" name="Google Shape;15400;p17"/>
            <p:cNvSpPr/>
            <p:nvPr/>
          </p:nvSpPr>
          <p:spPr>
            <a:xfrm>
              <a:off x="2965425" y="47743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1" name="Google Shape;15401;p17"/>
            <p:cNvSpPr/>
            <p:nvPr/>
          </p:nvSpPr>
          <p:spPr>
            <a:xfrm>
              <a:off x="4778900" y="469197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337" y="0"/>
                  </a:moveTo>
                  <a:lnTo>
                    <a:pt x="1" y="337"/>
                  </a:lnTo>
                  <a:cubicBezTo>
                    <a:pt x="203" y="337"/>
                    <a:pt x="337" y="202"/>
                    <a:pt x="33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2" name="Google Shape;15402;p17"/>
            <p:cNvSpPr/>
            <p:nvPr/>
          </p:nvSpPr>
          <p:spPr>
            <a:xfrm>
              <a:off x="3767125" y="4860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3" name="Google Shape;15403;p17"/>
            <p:cNvSpPr/>
            <p:nvPr/>
          </p:nvSpPr>
          <p:spPr>
            <a:xfrm>
              <a:off x="3056200" y="49961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8" y="135"/>
                    <a:pt x="93" y="135"/>
                  </a:cubicBezTo>
                  <a:cubicBezTo>
                    <a:pt x="118" y="135"/>
                    <a:pt x="135" y="102"/>
                    <a:pt x="135" y="68"/>
                  </a:cubicBezTo>
                  <a:cubicBezTo>
                    <a:pt x="135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4" name="Google Shape;15404;p17"/>
            <p:cNvSpPr/>
            <p:nvPr/>
          </p:nvSpPr>
          <p:spPr>
            <a:xfrm>
              <a:off x="2572150" y="451885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68" y="1"/>
                  </a:moveTo>
                  <a:lnTo>
                    <a:pt x="68" y="1"/>
                  </a:lnTo>
                  <a:cubicBezTo>
                    <a:pt x="68" y="1"/>
                    <a:pt x="1" y="68"/>
                    <a:pt x="1" y="135"/>
                  </a:cubicBezTo>
                  <a:cubicBezTo>
                    <a:pt x="202" y="68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5" name="Google Shape;15405;p17"/>
            <p:cNvSpPr/>
            <p:nvPr/>
          </p:nvSpPr>
          <p:spPr>
            <a:xfrm>
              <a:off x="2511650" y="43608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6" name="Google Shape;15406;p17"/>
            <p:cNvSpPr/>
            <p:nvPr/>
          </p:nvSpPr>
          <p:spPr>
            <a:xfrm>
              <a:off x="5093200" y="4350800"/>
              <a:ext cx="10100" cy="13450"/>
            </a:xfrm>
            <a:custGeom>
              <a:avLst/>
              <a:gdLst/>
              <a:ahLst/>
              <a:cxnLst/>
              <a:rect l="l" t="t" r="r" b="b"/>
              <a:pathLst>
                <a:path w="404" h="538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67"/>
                    <a:pt x="1" y="269"/>
                    <a:pt x="1" y="538"/>
                  </a:cubicBezTo>
                  <a:cubicBezTo>
                    <a:pt x="202" y="404"/>
                    <a:pt x="337" y="269"/>
                    <a:pt x="404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7" name="Google Shape;15407;p17"/>
            <p:cNvSpPr/>
            <p:nvPr/>
          </p:nvSpPr>
          <p:spPr>
            <a:xfrm>
              <a:off x="3378900" y="434070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7" y="135"/>
                    <a:pt x="92" y="135"/>
                  </a:cubicBezTo>
                  <a:cubicBezTo>
                    <a:pt x="118" y="135"/>
                    <a:pt x="134" y="102"/>
                    <a:pt x="134" y="68"/>
                  </a:cubicBezTo>
                  <a:cubicBezTo>
                    <a:pt x="134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8" name="Google Shape;15408;p17"/>
            <p:cNvSpPr/>
            <p:nvPr/>
          </p:nvSpPr>
          <p:spPr>
            <a:xfrm>
              <a:off x="2471300" y="4145750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68" y="0"/>
                  </a:moveTo>
                  <a:cubicBezTo>
                    <a:pt x="68" y="0"/>
                    <a:pt x="1" y="68"/>
                    <a:pt x="1" y="135"/>
                  </a:cubicBezTo>
                  <a:cubicBezTo>
                    <a:pt x="203" y="68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9" name="Google Shape;15409;p17"/>
            <p:cNvSpPr/>
            <p:nvPr/>
          </p:nvSpPr>
          <p:spPr>
            <a:xfrm>
              <a:off x="1452800" y="407012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cubicBezTo>
                    <a:pt x="270" y="0"/>
                    <a:pt x="68" y="135"/>
                    <a:pt x="1" y="403"/>
                  </a:cubicBezTo>
                  <a:cubicBezTo>
                    <a:pt x="203" y="336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0" name="Google Shape;15410;p17"/>
            <p:cNvSpPr/>
            <p:nvPr/>
          </p:nvSpPr>
          <p:spPr>
            <a:xfrm>
              <a:off x="4778900" y="39474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1" name="Google Shape;15411;p17"/>
            <p:cNvSpPr/>
            <p:nvPr/>
          </p:nvSpPr>
          <p:spPr>
            <a:xfrm>
              <a:off x="3499900" y="39373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2" name="Google Shape;15412;p17"/>
            <p:cNvSpPr/>
            <p:nvPr/>
          </p:nvSpPr>
          <p:spPr>
            <a:xfrm>
              <a:off x="3488125" y="39272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3" name="Google Shape;15413;p17"/>
            <p:cNvSpPr/>
            <p:nvPr/>
          </p:nvSpPr>
          <p:spPr>
            <a:xfrm>
              <a:off x="3469650" y="39171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4" name="Google Shape;15414;p17"/>
            <p:cNvSpPr/>
            <p:nvPr/>
          </p:nvSpPr>
          <p:spPr>
            <a:xfrm>
              <a:off x="1715000" y="39087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538" y="0"/>
                  </a:moveTo>
                  <a:cubicBezTo>
                    <a:pt x="269" y="0"/>
                    <a:pt x="68" y="135"/>
                    <a:pt x="0" y="336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5" name="Google Shape;15415;p17"/>
            <p:cNvSpPr/>
            <p:nvPr/>
          </p:nvSpPr>
          <p:spPr>
            <a:xfrm>
              <a:off x="4315050" y="3675150"/>
              <a:ext cx="6725" cy="10100"/>
            </a:xfrm>
            <a:custGeom>
              <a:avLst/>
              <a:gdLst/>
              <a:ahLst/>
              <a:cxnLst/>
              <a:rect l="l" t="t" r="r" b="b"/>
              <a:pathLst>
                <a:path w="269" h="404" extrusionOk="0">
                  <a:moveTo>
                    <a:pt x="0" y="0"/>
                  </a:moveTo>
                  <a:lnTo>
                    <a:pt x="0" y="404"/>
                  </a:lnTo>
                  <a:cubicBezTo>
                    <a:pt x="269" y="269"/>
                    <a:pt x="269" y="135"/>
                    <a:pt x="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6" name="Google Shape;15416;p17"/>
            <p:cNvSpPr/>
            <p:nvPr/>
          </p:nvSpPr>
          <p:spPr>
            <a:xfrm>
              <a:off x="4375550" y="3772625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135" y="1"/>
                  </a:moveTo>
                  <a:cubicBezTo>
                    <a:pt x="135" y="1"/>
                    <a:pt x="0" y="68"/>
                    <a:pt x="0" y="135"/>
                  </a:cubicBezTo>
                  <a:cubicBezTo>
                    <a:pt x="202" y="68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7" name="Google Shape;15417;p17"/>
            <p:cNvSpPr/>
            <p:nvPr/>
          </p:nvSpPr>
          <p:spPr>
            <a:xfrm>
              <a:off x="3383925" y="38028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1" y="34"/>
                    <a:pt x="1" y="68"/>
                  </a:cubicBezTo>
                  <a:cubicBezTo>
                    <a:pt x="1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8" name="Google Shape;15418;p17"/>
            <p:cNvSpPr/>
            <p:nvPr/>
          </p:nvSpPr>
          <p:spPr>
            <a:xfrm>
              <a:off x="2257875" y="2806075"/>
              <a:ext cx="541200" cy="585050"/>
            </a:xfrm>
            <a:custGeom>
              <a:avLst/>
              <a:gdLst/>
              <a:ahLst/>
              <a:cxnLst/>
              <a:rect l="l" t="t" r="r" b="b"/>
              <a:pathLst>
                <a:path w="21648" h="23402" extrusionOk="0">
                  <a:moveTo>
                    <a:pt x="2531" y="1"/>
                  </a:moveTo>
                  <a:cubicBezTo>
                    <a:pt x="2496" y="1"/>
                    <a:pt x="2459" y="3"/>
                    <a:pt x="2420" y="7"/>
                  </a:cubicBezTo>
                  <a:cubicBezTo>
                    <a:pt x="1748" y="74"/>
                    <a:pt x="1277" y="477"/>
                    <a:pt x="1076" y="1082"/>
                  </a:cubicBezTo>
                  <a:cubicBezTo>
                    <a:pt x="0" y="3368"/>
                    <a:pt x="1008" y="5586"/>
                    <a:pt x="3496" y="6460"/>
                  </a:cubicBezTo>
                  <a:cubicBezTo>
                    <a:pt x="3552" y="6433"/>
                    <a:pt x="3607" y="6416"/>
                    <a:pt x="3658" y="6416"/>
                  </a:cubicBezTo>
                  <a:cubicBezTo>
                    <a:pt x="3730" y="6416"/>
                    <a:pt x="3793" y="6449"/>
                    <a:pt x="3832" y="6528"/>
                  </a:cubicBezTo>
                  <a:lnTo>
                    <a:pt x="3698" y="6528"/>
                  </a:lnTo>
                  <a:cubicBezTo>
                    <a:pt x="3286" y="6528"/>
                    <a:pt x="3183" y="7248"/>
                    <a:pt x="2893" y="7248"/>
                  </a:cubicBezTo>
                  <a:cubicBezTo>
                    <a:pt x="2852" y="7248"/>
                    <a:pt x="2807" y="7234"/>
                    <a:pt x="2756" y="7200"/>
                  </a:cubicBezTo>
                  <a:cubicBezTo>
                    <a:pt x="2340" y="6950"/>
                    <a:pt x="2040" y="6849"/>
                    <a:pt x="1822" y="6849"/>
                  </a:cubicBezTo>
                  <a:cubicBezTo>
                    <a:pt x="1159" y="6849"/>
                    <a:pt x="1261" y="7786"/>
                    <a:pt x="1210" y="8343"/>
                  </a:cubicBezTo>
                  <a:cubicBezTo>
                    <a:pt x="941" y="10629"/>
                    <a:pt x="2891" y="11234"/>
                    <a:pt x="4303" y="12108"/>
                  </a:cubicBezTo>
                  <a:cubicBezTo>
                    <a:pt x="5311" y="12780"/>
                    <a:pt x="5983" y="13385"/>
                    <a:pt x="6051" y="14595"/>
                  </a:cubicBezTo>
                  <a:cubicBezTo>
                    <a:pt x="6319" y="15133"/>
                    <a:pt x="6790" y="15671"/>
                    <a:pt x="6723" y="16074"/>
                  </a:cubicBezTo>
                  <a:cubicBezTo>
                    <a:pt x="6319" y="17419"/>
                    <a:pt x="7126" y="17822"/>
                    <a:pt x="8135" y="18293"/>
                  </a:cubicBezTo>
                  <a:cubicBezTo>
                    <a:pt x="8471" y="18427"/>
                    <a:pt x="8941" y="18763"/>
                    <a:pt x="8740" y="19167"/>
                  </a:cubicBezTo>
                  <a:cubicBezTo>
                    <a:pt x="8202" y="20578"/>
                    <a:pt x="8807" y="21721"/>
                    <a:pt x="9614" y="22864"/>
                  </a:cubicBezTo>
                  <a:cubicBezTo>
                    <a:pt x="9681" y="22999"/>
                    <a:pt x="9479" y="23402"/>
                    <a:pt x="9950" y="23402"/>
                  </a:cubicBezTo>
                  <a:cubicBezTo>
                    <a:pt x="10353" y="23402"/>
                    <a:pt x="10488" y="23133"/>
                    <a:pt x="10555" y="22730"/>
                  </a:cubicBezTo>
                  <a:cubicBezTo>
                    <a:pt x="10631" y="22154"/>
                    <a:pt x="10839" y="21929"/>
                    <a:pt x="11129" y="21929"/>
                  </a:cubicBezTo>
                  <a:cubicBezTo>
                    <a:pt x="11347" y="21929"/>
                    <a:pt x="11611" y="22057"/>
                    <a:pt x="11899" y="22259"/>
                  </a:cubicBezTo>
                  <a:cubicBezTo>
                    <a:pt x="12168" y="22394"/>
                    <a:pt x="12370" y="22528"/>
                    <a:pt x="12572" y="22730"/>
                  </a:cubicBezTo>
                  <a:cubicBezTo>
                    <a:pt x="15597" y="22259"/>
                    <a:pt x="18017" y="20646"/>
                    <a:pt x="20572" y="19234"/>
                  </a:cubicBezTo>
                  <a:cubicBezTo>
                    <a:pt x="21647" y="18696"/>
                    <a:pt x="20975" y="17889"/>
                    <a:pt x="20303" y="17284"/>
                  </a:cubicBezTo>
                  <a:cubicBezTo>
                    <a:pt x="17950" y="15402"/>
                    <a:pt x="15933" y="13116"/>
                    <a:pt x="13580" y="11234"/>
                  </a:cubicBezTo>
                  <a:cubicBezTo>
                    <a:pt x="12034" y="10158"/>
                    <a:pt x="10689" y="8948"/>
                    <a:pt x="9479" y="7536"/>
                  </a:cubicBezTo>
                  <a:cubicBezTo>
                    <a:pt x="8067" y="6797"/>
                    <a:pt x="7462" y="5183"/>
                    <a:pt x="6185" y="4309"/>
                  </a:cubicBezTo>
                  <a:lnTo>
                    <a:pt x="5714" y="3973"/>
                  </a:lnTo>
                  <a:cubicBezTo>
                    <a:pt x="4572" y="3233"/>
                    <a:pt x="4437" y="1822"/>
                    <a:pt x="3563" y="881"/>
                  </a:cubicBezTo>
                  <a:cubicBezTo>
                    <a:pt x="3246" y="500"/>
                    <a:pt x="3109" y="1"/>
                    <a:pt x="2531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9" name="Google Shape;15419;p17"/>
            <p:cNvSpPr/>
            <p:nvPr/>
          </p:nvSpPr>
          <p:spPr>
            <a:xfrm>
              <a:off x="2034325" y="1175950"/>
              <a:ext cx="1040375" cy="2337875"/>
            </a:xfrm>
            <a:custGeom>
              <a:avLst/>
              <a:gdLst/>
              <a:ahLst/>
              <a:cxnLst/>
              <a:rect l="l" t="t" r="r" b="b"/>
              <a:pathLst>
                <a:path w="41615" h="93515" extrusionOk="0">
                  <a:moveTo>
                    <a:pt x="25166" y="87644"/>
                  </a:moveTo>
                  <a:cubicBezTo>
                    <a:pt x="25323" y="87644"/>
                    <a:pt x="25494" y="87670"/>
                    <a:pt x="25682" y="87733"/>
                  </a:cubicBezTo>
                  <a:cubicBezTo>
                    <a:pt x="24947" y="88581"/>
                    <a:pt x="24023" y="88573"/>
                    <a:pt x="23268" y="88629"/>
                  </a:cubicBezTo>
                  <a:lnTo>
                    <a:pt x="23268" y="88629"/>
                  </a:lnTo>
                  <a:cubicBezTo>
                    <a:pt x="23858" y="88417"/>
                    <a:pt x="24321" y="87644"/>
                    <a:pt x="25166" y="87644"/>
                  </a:cubicBezTo>
                  <a:close/>
                  <a:moveTo>
                    <a:pt x="1816" y="0"/>
                  </a:moveTo>
                  <a:lnTo>
                    <a:pt x="1816" y="0"/>
                  </a:lnTo>
                  <a:cubicBezTo>
                    <a:pt x="1278" y="202"/>
                    <a:pt x="942" y="673"/>
                    <a:pt x="1009" y="1278"/>
                  </a:cubicBezTo>
                  <a:cubicBezTo>
                    <a:pt x="1076" y="2353"/>
                    <a:pt x="1009" y="3496"/>
                    <a:pt x="875" y="4639"/>
                  </a:cubicBezTo>
                  <a:cubicBezTo>
                    <a:pt x="404" y="8471"/>
                    <a:pt x="135" y="12437"/>
                    <a:pt x="202" y="16404"/>
                  </a:cubicBezTo>
                  <a:cubicBezTo>
                    <a:pt x="270" y="17412"/>
                    <a:pt x="270" y="18488"/>
                    <a:pt x="202" y="19564"/>
                  </a:cubicBezTo>
                  <a:cubicBezTo>
                    <a:pt x="1" y="20370"/>
                    <a:pt x="135" y="21244"/>
                    <a:pt x="471" y="21984"/>
                  </a:cubicBezTo>
                  <a:cubicBezTo>
                    <a:pt x="1076" y="23127"/>
                    <a:pt x="1211" y="24471"/>
                    <a:pt x="807" y="25681"/>
                  </a:cubicBezTo>
                  <a:cubicBezTo>
                    <a:pt x="740" y="26085"/>
                    <a:pt x="740" y="26488"/>
                    <a:pt x="942" y="26892"/>
                  </a:cubicBezTo>
                  <a:cubicBezTo>
                    <a:pt x="1345" y="28841"/>
                    <a:pt x="1883" y="30858"/>
                    <a:pt x="2219" y="32875"/>
                  </a:cubicBezTo>
                  <a:cubicBezTo>
                    <a:pt x="2488" y="34287"/>
                    <a:pt x="2152" y="35766"/>
                    <a:pt x="3295" y="36976"/>
                  </a:cubicBezTo>
                  <a:cubicBezTo>
                    <a:pt x="3497" y="37177"/>
                    <a:pt x="3497" y="37581"/>
                    <a:pt x="3631" y="37917"/>
                  </a:cubicBezTo>
                  <a:cubicBezTo>
                    <a:pt x="4102" y="39732"/>
                    <a:pt x="4707" y="41480"/>
                    <a:pt x="5110" y="43295"/>
                  </a:cubicBezTo>
                  <a:cubicBezTo>
                    <a:pt x="5312" y="44371"/>
                    <a:pt x="5984" y="45245"/>
                    <a:pt x="5850" y="46388"/>
                  </a:cubicBezTo>
                  <a:cubicBezTo>
                    <a:pt x="5782" y="47194"/>
                    <a:pt x="6051" y="48068"/>
                    <a:pt x="6455" y="48808"/>
                  </a:cubicBezTo>
                  <a:cubicBezTo>
                    <a:pt x="6992" y="49951"/>
                    <a:pt x="7799" y="50959"/>
                    <a:pt x="8404" y="52035"/>
                  </a:cubicBezTo>
                  <a:cubicBezTo>
                    <a:pt x="9547" y="54186"/>
                    <a:pt x="9749" y="56606"/>
                    <a:pt x="10892" y="58690"/>
                  </a:cubicBezTo>
                  <a:cubicBezTo>
                    <a:pt x="11766" y="60438"/>
                    <a:pt x="12774" y="62119"/>
                    <a:pt x="13917" y="63665"/>
                  </a:cubicBezTo>
                  <a:cubicBezTo>
                    <a:pt x="14589" y="64405"/>
                    <a:pt x="14589" y="65615"/>
                    <a:pt x="15598" y="66086"/>
                  </a:cubicBezTo>
                  <a:cubicBezTo>
                    <a:pt x="14858" y="67363"/>
                    <a:pt x="16404" y="67497"/>
                    <a:pt x="16740" y="68237"/>
                  </a:cubicBezTo>
                  <a:cubicBezTo>
                    <a:pt x="16808" y="68237"/>
                    <a:pt x="16808" y="68304"/>
                    <a:pt x="16740" y="68371"/>
                  </a:cubicBezTo>
                  <a:cubicBezTo>
                    <a:pt x="16401" y="68767"/>
                    <a:pt x="15871" y="68925"/>
                    <a:pt x="15351" y="68925"/>
                  </a:cubicBezTo>
                  <a:cubicBezTo>
                    <a:pt x="15253" y="68925"/>
                    <a:pt x="15156" y="68920"/>
                    <a:pt x="15060" y="68909"/>
                  </a:cubicBezTo>
                  <a:cubicBezTo>
                    <a:pt x="14858" y="69111"/>
                    <a:pt x="14858" y="69514"/>
                    <a:pt x="15060" y="69716"/>
                  </a:cubicBezTo>
                  <a:cubicBezTo>
                    <a:pt x="16135" y="70859"/>
                    <a:pt x="16673" y="72472"/>
                    <a:pt x="18287" y="73077"/>
                  </a:cubicBezTo>
                  <a:cubicBezTo>
                    <a:pt x="18400" y="72474"/>
                    <a:pt x="18492" y="71892"/>
                    <a:pt x="18432" y="71414"/>
                  </a:cubicBezTo>
                  <a:lnTo>
                    <a:pt x="18432" y="71414"/>
                  </a:lnTo>
                  <a:cubicBezTo>
                    <a:pt x="19364" y="72967"/>
                    <a:pt x="20655" y="74265"/>
                    <a:pt x="22186" y="75229"/>
                  </a:cubicBezTo>
                  <a:cubicBezTo>
                    <a:pt x="22791" y="75565"/>
                    <a:pt x="22455" y="76170"/>
                    <a:pt x="22253" y="76640"/>
                  </a:cubicBezTo>
                  <a:cubicBezTo>
                    <a:pt x="24673" y="79061"/>
                    <a:pt x="27228" y="81414"/>
                    <a:pt x="29984" y="83834"/>
                  </a:cubicBezTo>
                  <a:lnTo>
                    <a:pt x="21514" y="87935"/>
                  </a:lnTo>
                  <a:cubicBezTo>
                    <a:pt x="21245" y="88405"/>
                    <a:pt x="20505" y="88472"/>
                    <a:pt x="20236" y="89078"/>
                  </a:cubicBezTo>
                  <a:cubicBezTo>
                    <a:pt x="20387" y="89112"/>
                    <a:pt x="20535" y="89127"/>
                    <a:pt x="20683" y="89127"/>
                  </a:cubicBezTo>
                  <a:cubicBezTo>
                    <a:pt x="21392" y="89127"/>
                    <a:pt x="22079" y="88785"/>
                    <a:pt x="22858" y="88674"/>
                  </a:cubicBezTo>
                  <a:lnTo>
                    <a:pt x="22858" y="88674"/>
                  </a:lnTo>
                  <a:cubicBezTo>
                    <a:pt x="22724" y="89078"/>
                    <a:pt x="22657" y="89481"/>
                    <a:pt x="22724" y="89884"/>
                  </a:cubicBezTo>
                  <a:cubicBezTo>
                    <a:pt x="22603" y="89875"/>
                    <a:pt x="22485" y="89870"/>
                    <a:pt x="22370" y="89870"/>
                  </a:cubicBezTo>
                  <a:cubicBezTo>
                    <a:pt x="21653" y="89870"/>
                    <a:pt x="21064" y="90081"/>
                    <a:pt x="20774" y="90893"/>
                  </a:cubicBezTo>
                  <a:cubicBezTo>
                    <a:pt x="20640" y="91498"/>
                    <a:pt x="20169" y="91968"/>
                    <a:pt x="19564" y="92103"/>
                  </a:cubicBezTo>
                  <a:cubicBezTo>
                    <a:pt x="18825" y="92304"/>
                    <a:pt x="18825" y="92910"/>
                    <a:pt x="18690" y="93515"/>
                  </a:cubicBezTo>
                  <a:lnTo>
                    <a:pt x="29514" y="87935"/>
                  </a:lnTo>
                  <a:cubicBezTo>
                    <a:pt x="31732" y="87128"/>
                    <a:pt x="33480" y="85447"/>
                    <a:pt x="35766" y="84640"/>
                  </a:cubicBezTo>
                  <a:cubicBezTo>
                    <a:pt x="36909" y="84237"/>
                    <a:pt x="38052" y="83699"/>
                    <a:pt x="39127" y="82960"/>
                  </a:cubicBezTo>
                  <a:cubicBezTo>
                    <a:pt x="40001" y="82287"/>
                    <a:pt x="41413" y="82153"/>
                    <a:pt x="41615" y="80741"/>
                  </a:cubicBezTo>
                  <a:cubicBezTo>
                    <a:pt x="41312" y="80439"/>
                    <a:pt x="40926" y="80287"/>
                    <a:pt x="40531" y="80287"/>
                  </a:cubicBezTo>
                  <a:cubicBezTo>
                    <a:pt x="40136" y="80287"/>
                    <a:pt x="39732" y="80439"/>
                    <a:pt x="39396" y="80741"/>
                  </a:cubicBezTo>
                  <a:cubicBezTo>
                    <a:pt x="38590" y="81279"/>
                    <a:pt x="37648" y="81212"/>
                    <a:pt x="36842" y="81548"/>
                  </a:cubicBezTo>
                  <a:cubicBezTo>
                    <a:pt x="36547" y="81676"/>
                    <a:pt x="36350" y="81729"/>
                    <a:pt x="36221" y="81729"/>
                  </a:cubicBezTo>
                  <a:cubicBezTo>
                    <a:pt x="35675" y="81729"/>
                    <a:pt x="36361" y="80783"/>
                    <a:pt x="36035" y="80674"/>
                  </a:cubicBezTo>
                  <a:cubicBezTo>
                    <a:pt x="35756" y="80535"/>
                    <a:pt x="35503" y="80477"/>
                    <a:pt x="35268" y="80477"/>
                  </a:cubicBezTo>
                  <a:cubicBezTo>
                    <a:pt x="34484" y="80477"/>
                    <a:pt x="33915" y="81118"/>
                    <a:pt x="33346" y="81481"/>
                  </a:cubicBezTo>
                  <a:cubicBezTo>
                    <a:pt x="32929" y="81838"/>
                    <a:pt x="32421" y="82010"/>
                    <a:pt x="31919" y="82010"/>
                  </a:cubicBezTo>
                  <a:cubicBezTo>
                    <a:pt x="31287" y="82010"/>
                    <a:pt x="30665" y="81736"/>
                    <a:pt x="30253" y="81212"/>
                  </a:cubicBezTo>
                  <a:cubicBezTo>
                    <a:pt x="28976" y="79733"/>
                    <a:pt x="27564" y="78388"/>
                    <a:pt x="26220" y="76976"/>
                  </a:cubicBezTo>
                  <a:cubicBezTo>
                    <a:pt x="23665" y="74287"/>
                    <a:pt x="21312" y="71531"/>
                    <a:pt x="18623" y="69044"/>
                  </a:cubicBezTo>
                  <a:cubicBezTo>
                    <a:pt x="18287" y="68976"/>
                    <a:pt x="17883" y="68707"/>
                    <a:pt x="17749" y="68304"/>
                  </a:cubicBezTo>
                  <a:cubicBezTo>
                    <a:pt x="15866" y="64539"/>
                    <a:pt x="13043" y="61380"/>
                    <a:pt x="11362" y="57480"/>
                  </a:cubicBezTo>
                  <a:cubicBezTo>
                    <a:pt x="9816" y="53984"/>
                    <a:pt x="8337" y="50489"/>
                    <a:pt x="6858" y="46993"/>
                  </a:cubicBezTo>
                  <a:cubicBezTo>
                    <a:pt x="6656" y="46388"/>
                    <a:pt x="6522" y="45783"/>
                    <a:pt x="6589" y="45178"/>
                  </a:cubicBezTo>
                  <a:cubicBezTo>
                    <a:pt x="5446" y="44035"/>
                    <a:pt x="5850" y="42488"/>
                    <a:pt x="5312" y="41144"/>
                  </a:cubicBezTo>
                  <a:cubicBezTo>
                    <a:pt x="4707" y="40539"/>
                    <a:pt x="4371" y="39665"/>
                    <a:pt x="4303" y="38791"/>
                  </a:cubicBezTo>
                  <a:cubicBezTo>
                    <a:pt x="3698" y="35900"/>
                    <a:pt x="2891" y="33009"/>
                    <a:pt x="2286" y="30118"/>
                  </a:cubicBezTo>
                  <a:cubicBezTo>
                    <a:pt x="1749" y="27362"/>
                    <a:pt x="1412" y="24606"/>
                    <a:pt x="1345" y="21782"/>
                  </a:cubicBezTo>
                  <a:cubicBezTo>
                    <a:pt x="1076" y="21513"/>
                    <a:pt x="942" y="21110"/>
                    <a:pt x="942" y="20707"/>
                  </a:cubicBezTo>
                  <a:cubicBezTo>
                    <a:pt x="942" y="18085"/>
                    <a:pt x="807" y="15530"/>
                    <a:pt x="807" y="12908"/>
                  </a:cubicBezTo>
                  <a:cubicBezTo>
                    <a:pt x="875" y="8605"/>
                    <a:pt x="1211" y="4303"/>
                    <a:pt x="1816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0" name="Google Shape;15420;p17"/>
            <p:cNvSpPr/>
            <p:nvPr/>
          </p:nvSpPr>
          <p:spPr>
            <a:xfrm>
              <a:off x="2086425" y="2606550"/>
              <a:ext cx="332800" cy="570600"/>
            </a:xfrm>
            <a:custGeom>
              <a:avLst/>
              <a:gdLst/>
              <a:ahLst/>
              <a:cxnLst/>
              <a:rect l="l" t="t" r="r" b="b"/>
              <a:pathLst>
                <a:path w="13312" h="22824" extrusionOk="0">
                  <a:moveTo>
                    <a:pt x="4238" y="1"/>
                  </a:moveTo>
                  <a:cubicBezTo>
                    <a:pt x="4156" y="1"/>
                    <a:pt x="4066" y="18"/>
                    <a:pt x="3967" y="55"/>
                  </a:cubicBezTo>
                  <a:cubicBezTo>
                    <a:pt x="3026" y="525"/>
                    <a:pt x="2757" y="1735"/>
                    <a:pt x="3362" y="2609"/>
                  </a:cubicBezTo>
                  <a:cubicBezTo>
                    <a:pt x="4303" y="3550"/>
                    <a:pt x="4303" y="3550"/>
                    <a:pt x="3295" y="4693"/>
                  </a:cubicBezTo>
                  <a:cubicBezTo>
                    <a:pt x="3160" y="4761"/>
                    <a:pt x="3160" y="4895"/>
                    <a:pt x="3160" y="5030"/>
                  </a:cubicBezTo>
                  <a:cubicBezTo>
                    <a:pt x="3322" y="5191"/>
                    <a:pt x="3471" y="5251"/>
                    <a:pt x="3615" y="5251"/>
                  </a:cubicBezTo>
                  <a:cubicBezTo>
                    <a:pt x="4052" y="5251"/>
                    <a:pt x="4433" y="4690"/>
                    <a:pt x="4914" y="4690"/>
                  </a:cubicBezTo>
                  <a:cubicBezTo>
                    <a:pt x="4935" y="4690"/>
                    <a:pt x="4955" y="4691"/>
                    <a:pt x="4976" y="4693"/>
                  </a:cubicBezTo>
                  <a:cubicBezTo>
                    <a:pt x="4908" y="5567"/>
                    <a:pt x="4034" y="5635"/>
                    <a:pt x="3900" y="6240"/>
                  </a:cubicBezTo>
                  <a:cubicBezTo>
                    <a:pt x="3967" y="6441"/>
                    <a:pt x="4102" y="6576"/>
                    <a:pt x="4236" y="6710"/>
                  </a:cubicBezTo>
                  <a:cubicBezTo>
                    <a:pt x="5379" y="7651"/>
                    <a:pt x="5379" y="8727"/>
                    <a:pt x="3967" y="9130"/>
                  </a:cubicBezTo>
                  <a:cubicBezTo>
                    <a:pt x="2287" y="9668"/>
                    <a:pt x="1480" y="11080"/>
                    <a:pt x="471" y="12223"/>
                  </a:cubicBezTo>
                  <a:cubicBezTo>
                    <a:pt x="202" y="12559"/>
                    <a:pt x="1" y="12895"/>
                    <a:pt x="337" y="13299"/>
                  </a:cubicBezTo>
                  <a:cubicBezTo>
                    <a:pt x="528" y="13528"/>
                    <a:pt x="784" y="13648"/>
                    <a:pt x="1043" y="13648"/>
                  </a:cubicBezTo>
                  <a:cubicBezTo>
                    <a:pt x="1240" y="13648"/>
                    <a:pt x="1440" y="13578"/>
                    <a:pt x="1614" y="13433"/>
                  </a:cubicBezTo>
                  <a:cubicBezTo>
                    <a:pt x="2354" y="13097"/>
                    <a:pt x="2623" y="12223"/>
                    <a:pt x="2287" y="11483"/>
                  </a:cubicBezTo>
                  <a:cubicBezTo>
                    <a:pt x="2463" y="11395"/>
                    <a:pt x="2622" y="11362"/>
                    <a:pt x="2766" y="11362"/>
                  </a:cubicBezTo>
                  <a:cubicBezTo>
                    <a:pt x="3171" y="11362"/>
                    <a:pt x="3468" y="11618"/>
                    <a:pt x="3766" y="11618"/>
                  </a:cubicBezTo>
                  <a:cubicBezTo>
                    <a:pt x="4169" y="11618"/>
                    <a:pt x="4639" y="11483"/>
                    <a:pt x="4639" y="11147"/>
                  </a:cubicBezTo>
                  <a:cubicBezTo>
                    <a:pt x="4572" y="9601"/>
                    <a:pt x="6253" y="9399"/>
                    <a:pt x="6791" y="8256"/>
                  </a:cubicBezTo>
                  <a:cubicBezTo>
                    <a:pt x="6863" y="8112"/>
                    <a:pt x="7012" y="8045"/>
                    <a:pt x="7197" y="8045"/>
                  </a:cubicBezTo>
                  <a:cubicBezTo>
                    <a:pt x="7358" y="8045"/>
                    <a:pt x="7545" y="8096"/>
                    <a:pt x="7732" y="8189"/>
                  </a:cubicBezTo>
                  <a:cubicBezTo>
                    <a:pt x="7060" y="9668"/>
                    <a:pt x="7329" y="11282"/>
                    <a:pt x="7396" y="12828"/>
                  </a:cubicBezTo>
                  <a:cubicBezTo>
                    <a:pt x="7463" y="14173"/>
                    <a:pt x="7732" y="15584"/>
                    <a:pt x="6455" y="16593"/>
                  </a:cubicBezTo>
                  <a:cubicBezTo>
                    <a:pt x="6253" y="16727"/>
                    <a:pt x="6186" y="16929"/>
                    <a:pt x="6186" y="17131"/>
                  </a:cubicBezTo>
                  <a:cubicBezTo>
                    <a:pt x="6253" y="18878"/>
                    <a:pt x="5984" y="20626"/>
                    <a:pt x="6791" y="22307"/>
                  </a:cubicBezTo>
                  <a:cubicBezTo>
                    <a:pt x="6992" y="22307"/>
                    <a:pt x="7127" y="22240"/>
                    <a:pt x="7261" y="22173"/>
                  </a:cubicBezTo>
                  <a:cubicBezTo>
                    <a:pt x="7922" y="21606"/>
                    <a:pt x="8362" y="21320"/>
                    <a:pt x="8774" y="21320"/>
                  </a:cubicBezTo>
                  <a:cubicBezTo>
                    <a:pt x="9242" y="21320"/>
                    <a:pt x="9674" y="21690"/>
                    <a:pt x="10354" y="22442"/>
                  </a:cubicBezTo>
                  <a:cubicBezTo>
                    <a:pt x="10573" y="22689"/>
                    <a:pt x="10782" y="22824"/>
                    <a:pt x="10970" y="22824"/>
                  </a:cubicBezTo>
                  <a:cubicBezTo>
                    <a:pt x="11242" y="22824"/>
                    <a:pt x="11472" y="22540"/>
                    <a:pt x="11631" y="21904"/>
                  </a:cubicBezTo>
                  <a:cubicBezTo>
                    <a:pt x="11735" y="21490"/>
                    <a:pt x="11856" y="21324"/>
                    <a:pt x="11995" y="21324"/>
                  </a:cubicBezTo>
                  <a:cubicBezTo>
                    <a:pt x="12127" y="21324"/>
                    <a:pt x="12274" y="21473"/>
                    <a:pt x="12438" y="21702"/>
                  </a:cubicBezTo>
                  <a:cubicBezTo>
                    <a:pt x="12640" y="21971"/>
                    <a:pt x="12640" y="22374"/>
                    <a:pt x="12976" y="22576"/>
                  </a:cubicBezTo>
                  <a:cubicBezTo>
                    <a:pt x="12976" y="22173"/>
                    <a:pt x="13043" y="21769"/>
                    <a:pt x="13177" y="21366"/>
                  </a:cubicBezTo>
                  <a:cubicBezTo>
                    <a:pt x="13312" y="20828"/>
                    <a:pt x="13177" y="20358"/>
                    <a:pt x="12707" y="20290"/>
                  </a:cubicBezTo>
                  <a:cubicBezTo>
                    <a:pt x="11362" y="19954"/>
                    <a:pt x="10556" y="19013"/>
                    <a:pt x="9547" y="18273"/>
                  </a:cubicBezTo>
                  <a:cubicBezTo>
                    <a:pt x="8337" y="17399"/>
                    <a:pt x="8203" y="16526"/>
                    <a:pt x="9009" y="15114"/>
                  </a:cubicBezTo>
                  <a:lnTo>
                    <a:pt x="9009" y="15114"/>
                  </a:lnTo>
                  <a:cubicBezTo>
                    <a:pt x="9614" y="15450"/>
                    <a:pt x="8942" y="16526"/>
                    <a:pt x="9950" y="16794"/>
                  </a:cubicBezTo>
                  <a:cubicBezTo>
                    <a:pt x="10219" y="15988"/>
                    <a:pt x="10018" y="14979"/>
                    <a:pt x="11026" y="14643"/>
                  </a:cubicBezTo>
                  <a:cubicBezTo>
                    <a:pt x="11026" y="14441"/>
                    <a:pt x="10959" y="14240"/>
                    <a:pt x="10959" y="14105"/>
                  </a:cubicBezTo>
                  <a:cubicBezTo>
                    <a:pt x="8673" y="13635"/>
                    <a:pt x="7934" y="12694"/>
                    <a:pt x="8203" y="10609"/>
                  </a:cubicBezTo>
                  <a:cubicBezTo>
                    <a:pt x="8270" y="10139"/>
                    <a:pt x="8203" y="9735"/>
                    <a:pt x="8270" y="9198"/>
                  </a:cubicBezTo>
                  <a:cubicBezTo>
                    <a:pt x="8270" y="8727"/>
                    <a:pt x="8740" y="8525"/>
                    <a:pt x="9211" y="8391"/>
                  </a:cubicBezTo>
                  <a:cubicBezTo>
                    <a:pt x="9311" y="8353"/>
                    <a:pt x="9399" y="8337"/>
                    <a:pt x="9478" y="8337"/>
                  </a:cubicBezTo>
                  <a:cubicBezTo>
                    <a:pt x="9824" y="8337"/>
                    <a:pt x="9988" y="8655"/>
                    <a:pt x="10152" y="8929"/>
                  </a:cubicBezTo>
                  <a:cubicBezTo>
                    <a:pt x="10556" y="9601"/>
                    <a:pt x="10959" y="10273"/>
                    <a:pt x="11362" y="11013"/>
                  </a:cubicBezTo>
                  <a:cubicBezTo>
                    <a:pt x="11766" y="11551"/>
                    <a:pt x="11833" y="12290"/>
                    <a:pt x="12572" y="12492"/>
                  </a:cubicBezTo>
                  <a:cubicBezTo>
                    <a:pt x="12976" y="11954"/>
                    <a:pt x="12505" y="11618"/>
                    <a:pt x="12169" y="11282"/>
                  </a:cubicBezTo>
                  <a:cubicBezTo>
                    <a:pt x="10690" y="8391"/>
                    <a:pt x="8740" y="5903"/>
                    <a:pt x="6992" y="3214"/>
                  </a:cubicBezTo>
                  <a:cubicBezTo>
                    <a:pt x="5782" y="2744"/>
                    <a:pt x="5581" y="1601"/>
                    <a:pt x="5043" y="660"/>
                  </a:cubicBezTo>
                  <a:cubicBezTo>
                    <a:pt x="4823" y="330"/>
                    <a:pt x="4604" y="1"/>
                    <a:pt x="4238" y="1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1" name="Google Shape;15421;p17"/>
            <p:cNvSpPr/>
            <p:nvPr/>
          </p:nvSpPr>
          <p:spPr>
            <a:xfrm>
              <a:off x="1464575" y="2533425"/>
              <a:ext cx="519350" cy="814925"/>
            </a:xfrm>
            <a:custGeom>
              <a:avLst/>
              <a:gdLst/>
              <a:ahLst/>
              <a:cxnLst/>
              <a:rect l="l" t="t" r="r" b="b"/>
              <a:pathLst>
                <a:path w="20774" h="32597" extrusionOk="0">
                  <a:moveTo>
                    <a:pt x="1542" y="0"/>
                  </a:moveTo>
                  <a:cubicBezTo>
                    <a:pt x="1462" y="0"/>
                    <a:pt x="1374" y="7"/>
                    <a:pt x="1278" y="22"/>
                  </a:cubicBezTo>
                  <a:cubicBezTo>
                    <a:pt x="0" y="223"/>
                    <a:pt x="807" y="1433"/>
                    <a:pt x="538" y="2173"/>
                  </a:cubicBezTo>
                  <a:cubicBezTo>
                    <a:pt x="471" y="2442"/>
                    <a:pt x="538" y="2711"/>
                    <a:pt x="740" y="2912"/>
                  </a:cubicBezTo>
                  <a:cubicBezTo>
                    <a:pt x="1345" y="3921"/>
                    <a:pt x="1412" y="5064"/>
                    <a:pt x="1950" y="6072"/>
                  </a:cubicBezTo>
                  <a:cubicBezTo>
                    <a:pt x="3563" y="9232"/>
                    <a:pt x="4908" y="12593"/>
                    <a:pt x="6320" y="15820"/>
                  </a:cubicBezTo>
                  <a:cubicBezTo>
                    <a:pt x="6790" y="16291"/>
                    <a:pt x="7059" y="16829"/>
                    <a:pt x="7194" y="17434"/>
                  </a:cubicBezTo>
                  <a:cubicBezTo>
                    <a:pt x="7463" y="17703"/>
                    <a:pt x="7395" y="18039"/>
                    <a:pt x="7597" y="18308"/>
                  </a:cubicBezTo>
                  <a:cubicBezTo>
                    <a:pt x="7866" y="18442"/>
                    <a:pt x="7732" y="18845"/>
                    <a:pt x="8001" y="19047"/>
                  </a:cubicBezTo>
                  <a:cubicBezTo>
                    <a:pt x="9883" y="21938"/>
                    <a:pt x="11496" y="25030"/>
                    <a:pt x="14118" y="27383"/>
                  </a:cubicBezTo>
                  <a:cubicBezTo>
                    <a:pt x="15396" y="28526"/>
                    <a:pt x="16606" y="29804"/>
                    <a:pt x="17614" y="31148"/>
                  </a:cubicBezTo>
                  <a:cubicBezTo>
                    <a:pt x="17950" y="31753"/>
                    <a:pt x="18623" y="31820"/>
                    <a:pt x="19093" y="32224"/>
                  </a:cubicBezTo>
                  <a:cubicBezTo>
                    <a:pt x="19331" y="32422"/>
                    <a:pt x="19639" y="32597"/>
                    <a:pt x="19920" y="32597"/>
                  </a:cubicBezTo>
                  <a:cubicBezTo>
                    <a:pt x="20116" y="32597"/>
                    <a:pt x="20300" y="32512"/>
                    <a:pt x="20438" y="32291"/>
                  </a:cubicBezTo>
                  <a:cubicBezTo>
                    <a:pt x="20774" y="31753"/>
                    <a:pt x="20236" y="31417"/>
                    <a:pt x="19900" y="31148"/>
                  </a:cubicBezTo>
                  <a:cubicBezTo>
                    <a:pt x="18421" y="30341"/>
                    <a:pt x="17883" y="28728"/>
                    <a:pt x="16875" y="27518"/>
                  </a:cubicBezTo>
                  <a:lnTo>
                    <a:pt x="14454" y="24291"/>
                  </a:lnTo>
                  <a:cubicBezTo>
                    <a:pt x="13648" y="23888"/>
                    <a:pt x="13043" y="23148"/>
                    <a:pt x="12841" y="22274"/>
                  </a:cubicBezTo>
                  <a:cubicBezTo>
                    <a:pt x="12572" y="22072"/>
                    <a:pt x="12707" y="21669"/>
                    <a:pt x="12370" y="21467"/>
                  </a:cubicBezTo>
                  <a:cubicBezTo>
                    <a:pt x="10354" y="18240"/>
                    <a:pt x="8606" y="14812"/>
                    <a:pt x="7328" y="11181"/>
                  </a:cubicBezTo>
                  <a:cubicBezTo>
                    <a:pt x="6387" y="8425"/>
                    <a:pt x="5177" y="5803"/>
                    <a:pt x="3563" y="3316"/>
                  </a:cubicBezTo>
                  <a:cubicBezTo>
                    <a:pt x="3026" y="2912"/>
                    <a:pt x="2622" y="2375"/>
                    <a:pt x="2421" y="1702"/>
                  </a:cubicBezTo>
                  <a:cubicBezTo>
                    <a:pt x="2233" y="1141"/>
                    <a:pt x="2567" y="0"/>
                    <a:pt x="1542" y="0"/>
                  </a:cubicBezTo>
                  <a:close/>
                </a:path>
              </a:pathLst>
            </a:custGeom>
            <a:solidFill>
              <a:srgbClr val="6F9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2" name="Google Shape;15422;p17"/>
            <p:cNvSpPr/>
            <p:nvPr/>
          </p:nvSpPr>
          <p:spPr>
            <a:xfrm>
              <a:off x="1884750" y="3221350"/>
              <a:ext cx="267250" cy="253825"/>
            </a:xfrm>
            <a:custGeom>
              <a:avLst/>
              <a:gdLst/>
              <a:ahLst/>
              <a:cxnLst/>
              <a:rect l="l" t="t" r="r" b="b"/>
              <a:pathLst>
                <a:path w="10690" h="10153" extrusionOk="0">
                  <a:moveTo>
                    <a:pt x="0" y="1"/>
                  </a:moveTo>
                  <a:lnTo>
                    <a:pt x="0" y="1"/>
                  </a:lnTo>
                  <a:cubicBezTo>
                    <a:pt x="538" y="1480"/>
                    <a:pt x="1009" y="2824"/>
                    <a:pt x="2488" y="3564"/>
                  </a:cubicBezTo>
                  <a:cubicBezTo>
                    <a:pt x="2891" y="3766"/>
                    <a:pt x="3362" y="4169"/>
                    <a:pt x="3362" y="5245"/>
                  </a:cubicBezTo>
                  <a:cubicBezTo>
                    <a:pt x="2690" y="4505"/>
                    <a:pt x="1816" y="3967"/>
                    <a:pt x="807" y="3631"/>
                  </a:cubicBezTo>
                  <a:lnTo>
                    <a:pt x="807" y="3631"/>
                  </a:lnTo>
                  <a:cubicBezTo>
                    <a:pt x="874" y="4371"/>
                    <a:pt x="1479" y="4572"/>
                    <a:pt x="1883" y="4909"/>
                  </a:cubicBezTo>
                  <a:cubicBezTo>
                    <a:pt x="3900" y="6253"/>
                    <a:pt x="5849" y="7598"/>
                    <a:pt x="7866" y="8808"/>
                  </a:cubicBezTo>
                  <a:cubicBezTo>
                    <a:pt x="8606" y="9278"/>
                    <a:pt x="9076" y="10152"/>
                    <a:pt x="10085" y="10152"/>
                  </a:cubicBezTo>
                  <a:cubicBezTo>
                    <a:pt x="10690" y="9413"/>
                    <a:pt x="10286" y="8942"/>
                    <a:pt x="9681" y="8472"/>
                  </a:cubicBezTo>
                  <a:cubicBezTo>
                    <a:pt x="8942" y="7329"/>
                    <a:pt x="7866" y="6455"/>
                    <a:pt x="6656" y="5917"/>
                  </a:cubicBezTo>
                  <a:cubicBezTo>
                    <a:pt x="5446" y="5312"/>
                    <a:pt x="4303" y="4572"/>
                    <a:pt x="3362" y="3698"/>
                  </a:cubicBezTo>
                  <a:cubicBezTo>
                    <a:pt x="2017" y="2623"/>
                    <a:pt x="1547" y="875"/>
                    <a:pt x="0" y="1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3" name="Google Shape;15423;p17"/>
            <p:cNvSpPr/>
            <p:nvPr/>
          </p:nvSpPr>
          <p:spPr>
            <a:xfrm>
              <a:off x="2308275" y="3333100"/>
              <a:ext cx="151300" cy="82775"/>
            </a:xfrm>
            <a:custGeom>
              <a:avLst/>
              <a:gdLst/>
              <a:ahLst/>
              <a:cxnLst/>
              <a:rect l="l" t="t" r="r" b="b"/>
              <a:pathLst>
                <a:path w="6052" h="3311" extrusionOk="0">
                  <a:moveTo>
                    <a:pt x="5578" y="0"/>
                  </a:moveTo>
                  <a:cubicBezTo>
                    <a:pt x="5486" y="0"/>
                    <a:pt x="5376" y="11"/>
                    <a:pt x="5245" y="35"/>
                  </a:cubicBezTo>
                  <a:cubicBezTo>
                    <a:pt x="4169" y="35"/>
                    <a:pt x="3295" y="707"/>
                    <a:pt x="2959" y="1716"/>
                  </a:cubicBezTo>
                  <a:cubicBezTo>
                    <a:pt x="2494" y="786"/>
                    <a:pt x="2297" y="392"/>
                    <a:pt x="2021" y="392"/>
                  </a:cubicBezTo>
                  <a:cubicBezTo>
                    <a:pt x="1818" y="392"/>
                    <a:pt x="1571" y="606"/>
                    <a:pt x="1144" y="976"/>
                  </a:cubicBezTo>
                  <a:cubicBezTo>
                    <a:pt x="875" y="1178"/>
                    <a:pt x="539" y="1245"/>
                    <a:pt x="270" y="1447"/>
                  </a:cubicBezTo>
                  <a:cubicBezTo>
                    <a:pt x="1" y="1850"/>
                    <a:pt x="1" y="2388"/>
                    <a:pt x="203" y="2792"/>
                  </a:cubicBezTo>
                  <a:cubicBezTo>
                    <a:pt x="270" y="2993"/>
                    <a:pt x="404" y="3060"/>
                    <a:pt x="555" y="3060"/>
                  </a:cubicBezTo>
                  <a:cubicBezTo>
                    <a:pt x="707" y="3060"/>
                    <a:pt x="875" y="2993"/>
                    <a:pt x="1009" y="2926"/>
                  </a:cubicBezTo>
                  <a:cubicBezTo>
                    <a:pt x="1096" y="2904"/>
                    <a:pt x="1179" y="2895"/>
                    <a:pt x="1260" y="2895"/>
                  </a:cubicBezTo>
                  <a:cubicBezTo>
                    <a:pt x="1677" y="2895"/>
                    <a:pt x="2016" y="3149"/>
                    <a:pt x="2354" y="3262"/>
                  </a:cubicBezTo>
                  <a:cubicBezTo>
                    <a:pt x="2504" y="3295"/>
                    <a:pt x="2659" y="3310"/>
                    <a:pt x="2817" y="3310"/>
                  </a:cubicBezTo>
                  <a:cubicBezTo>
                    <a:pt x="4286" y="3310"/>
                    <a:pt x="5991" y="1969"/>
                    <a:pt x="6051" y="573"/>
                  </a:cubicBezTo>
                  <a:cubicBezTo>
                    <a:pt x="6051" y="241"/>
                    <a:pt x="6006" y="0"/>
                    <a:pt x="5578" y="0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4" name="Google Shape;15424;p17"/>
            <p:cNvSpPr/>
            <p:nvPr/>
          </p:nvSpPr>
          <p:spPr>
            <a:xfrm>
              <a:off x="2128450" y="3433125"/>
              <a:ext cx="211800" cy="131275"/>
            </a:xfrm>
            <a:custGeom>
              <a:avLst/>
              <a:gdLst/>
              <a:ahLst/>
              <a:cxnLst/>
              <a:rect l="l" t="t" r="r" b="b"/>
              <a:pathLst>
                <a:path w="8472" h="5251" extrusionOk="0">
                  <a:moveTo>
                    <a:pt x="0" y="1"/>
                  </a:moveTo>
                  <a:cubicBezTo>
                    <a:pt x="269" y="471"/>
                    <a:pt x="404" y="1076"/>
                    <a:pt x="404" y="1681"/>
                  </a:cubicBezTo>
                  <a:cubicBezTo>
                    <a:pt x="1681" y="2891"/>
                    <a:pt x="3564" y="3160"/>
                    <a:pt x="5110" y="3900"/>
                  </a:cubicBezTo>
                  <a:cubicBezTo>
                    <a:pt x="4841" y="4841"/>
                    <a:pt x="3967" y="4707"/>
                    <a:pt x="3564" y="5244"/>
                  </a:cubicBezTo>
                  <a:lnTo>
                    <a:pt x="3765" y="5244"/>
                  </a:lnTo>
                  <a:cubicBezTo>
                    <a:pt x="3820" y="5249"/>
                    <a:pt x="3874" y="5251"/>
                    <a:pt x="3926" y="5251"/>
                  </a:cubicBezTo>
                  <a:cubicBezTo>
                    <a:pt x="5508" y="5251"/>
                    <a:pt x="6258" y="3423"/>
                    <a:pt x="7839" y="3423"/>
                  </a:cubicBezTo>
                  <a:cubicBezTo>
                    <a:pt x="7892" y="3423"/>
                    <a:pt x="7946" y="3425"/>
                    <a:pt x="8001" y="3429"/>
                  </a:cubicBezTo>
                  <a:cubicBezTo>
                    <a:pt x="8135" y="3429"/>
                    <a:pt x="8269" y="3026"/>
                    <a:pt x="8471" y="2824"/>
                  </a:cubicBezTo>
                  <a:cubicBezTo>
                    <a:pt x="8031" y="2824"/>
                    <a:pt x="7591" y="3229"/>
                    <a:pt x="7188" y="3229"/>
                  </a:cubicBezTo>
                  <a:cubicBezTo>
                    <a:pt x="7098" y="3229"/>
                    <a:pt x="7010" y="3209"/>
                    <a:pt x="6925" y="3160"/>
                  </a:cubicBezTo>
                  <a:cubicBezTo>
                    <a:pt x="5244" y="2219"/>
                    <a:pt x="3227" y="2152"/>
                    <a:pt x="1547" y="1144"/>
                  </a:cubicBezTo>
                  <a:cubicBezTo>
                    <a:pt x="1009" y="807"/>
                    <a:pt x="807" y="1"/>
                    <a:pt x="0" y="1"/>
                  </a:cubicBezTo>
                  <a:close/>
                </a:path>
              </a:pathLst>
            </a:custGeom>
            <a:solidFill>
              <a:srgbClr val="8A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5" name="Google Shape;15425;p17"/>
            <p:cNvSpPr/>
            <p:nvPr/>
          </p:nvSpPr>
          <p:spPr>
            <a:xfrm>
              <a:off x="1780550" y="3090275"/>
              <a:ext cx="45400" cy="50425"/>
            </a:xfrm>
            <a:custGeom>
              <a:avLst/>
              <a:gdLst/>
              <a:ahLst/>
              <a:cxnLst/>
              <a:rect l="l" t="t" r="r" b="b"/>
              <a:pathLst>
                <a:path w="1816" h="2017" extrusionOk="0">
                  <a:moveTo>
                    <a:pt x="202" y="0"/>
                  </a:moveTo>
                  <a:lnTo>
                    <a:pt x="202" y="0"/>
                  </a:lnTo>
                  <a:cubicBezTo>
                    <a:pt x="0" y="1009"/>
                    <a:pt x="740" y="2017"/>
                    <a:pt x="1815" y="2017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6" name="Google Shape;15426;p17"/>
            <p:cNvSpPr/>
            <p:nvPr/>
          </p:nvSpPr>
          <p:spPr>
            <a:xfrm>
              <a:off x="1773825" y="3071775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7"/>
                    <a:pt x="202" y="606"/>
                    <a:pt x="471" y="740"/>
                  </a:cubicBezTo>
                  <a:cubicBezTo>
                    <a:pt x="538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7" name="Google Shape;15427;p17"/>
            <p:cNvSpPr/>
            <p:nvPr/>
          </p:nvSpPr>
          <p:spPr>
            <a:xfrm>
              <a:off x="3933525" y="2569975"/>
              <a:ext cx="847100" cy="619475"/>
            </a:xfrm>
            <a:custGeom>
              <a:avLst/>
              <a:gdLst/>
              <a:ahLst/>
              <a:cxnLst/>
              <a:rect l="l" t="t" r="r" b="b"/>
              <a:pathLst>
                <a:path w="33884" h="24779" extrusionOk="0">
                  <a:moveTo>
                    <a:pt x="13392" y="0"/>
                  </a:moveTo>
                  <a:cubicBezTo>
                    <a:pt x="12005" y="0"/>
                    <a:pt x="10954" y="1231"/>
                    <a:pt x="9816" y="1719"/>
                  </a:cubicBezTo>
                  <a:cubicBezTo>
                    <a:pt x="6790" y="3064"/>
                    <a:pt x="4168" y="5215"/>
                    <a:pt x="1278" y="6896"/>
                  </a:cubicBezTo>
                  <a:cubicBezTo>
                    <a:pt x="673" y="7165"/>
                    <a:pt x="202" y="7703"/>
                    <a:pt x="67" y="8375"/>
                  </a:cubicBezTo>
                  <a:cubicBezTo>
                    <a:pt x="0" y="8577"/>
                    <a:pt x="0" y="8778"/>
                    <a:pt x="67" y="8913"/>
                  </a:cubicBezTo>
                  <a:cubicBezTo>
                    <a:pt x="135" y="9316"/>
                    <a:pt x="336" y="9652"/>
                    <a:pt x="538" y="9921"/>
                  </a:cubicBezTo>
                  <a:cubicBezTo>
                    <a:pt x="673" y="10123"/>
                    <a:pt x="807" y="10392"/>
                    <a:pt x="1009" y="10526"/>
                  </a:cubicBezTo>
                  <a:cubicBezTo>
                    <a:pt x="1278" y="10862"/>
                    <a:pt x="1614" y="11131"/>
                    <a:pt x="1950" y="11467"/>
                  </a:cubicBezTo>
                  <a:cubicBezTo>
                    <a:pt x="2689" y="12207"/>
                    <a:pt x="3362" y="12946"/>
                    <a:pt x="4034" y="13820"/>
                  </a:cubicBezTo>
                  <a:cubicBezTo>
                    <a:pt x="4572" y="14425"/>
                    <a:pt x="5378" y="14694"/>
                    <a:pt x="5984" y="15299"/>
                  </a:cubicBezTo>
                  <a:cubicBezTo>
                    <a:pt x="6118" y="15367"/>
                    <a:pt x="6320" y="15501"/>
                    <a:pt x="6454" y="15568"/>
                  </a:cubicBezTo>
                  <a:cubicBezTo>
                    <a:pt x="7194" y="15972"/>
                    <a:pt x="7933" y="16375"/>
                    <a:pt x="8605" y="16846"/>
                  </a:cubicBezTo>
                  <a:cubicBezTo>
                    <a:pt x="11227" y="18392"/>
                    <a:pt x="13984" y="19602"/>
                    <a:pt x="16807" y="20543"/>
                  </a:cubicBezTo>
                  <a:cubicBezTo>
                    <a:pt x="20774" y="21821"/>
                    <a:pt x="24471" y="23636"/>
                    <a:pt x="28572" y="24442"/>
                  </a:cubicBezTo>
                  <a:cubicBezTo>
                    <a:pt x="28740" y="24426"/>
                    <a:pt x="28904" y="24417"/>
                    <a:pt x="29065" y="24417"/>
                  </a:cubicBezTo>
                  <a:cubicBezTo>
                    <a:pt x="29547" y="24417"/>
                    <a:pt x="30001" y="24493"/>
                    <a:pt x="30455" y="24644"/>
                  </a:cubicBezTo>
                  <a:cubicBezTo>
                    <a:pt x="30656" y="24711"/>
                    <a:pt x="30858" y="24779"/>
                    <a:pt x="30992" y="24779"/>
                  </a:cubicBezTo>
                  <a:cubicBezTo>
                    <a:pt x="32135" y="24779"/>
                    <a:pt x="32740" y="24039"/>
                    <a:pt x="33345" y="23232"/>
                  </a:cubicBezTo>
                  <a:cubicBezTo>
                    <a:pt x="33681" y="22627"/>
                    <a:pt x="33883" y="21888"/>
                    <a:pt x="33883" y="21148"/>
                  </a:cubicBezTo>
                  <a:cubicBezTo>
                    <a:pt x="33829" y="19739"/>
                    <a:pt x="32202" y="18330"/>
                    <a:pt x="30833" y="18330"/>
                  </a:cubicBezTo>
                  <a:cubicBezTo>
                    <a:pt x="30504" y="18330"/>
                    <a:pt x="30190" y="18411"/>
                    <a:pt x="29917" y="18594"/>
                  </a:cubicBezTo>
                  <a:cubicBezTo>
                    <a:pt x="29469" y="18874"/>
                    <a:pt x="28974" y="19014"/>
                    <a:pt x="28432" y="19014"/>
                  </a:cubicBezTo>
                  <a:cubicBezTo>
                    <a:pt x="28324" y="19014"/>
                    <a:pt x="28214" y="19008"/>
                    <a:pt x="28102" y="18997"/>
                  </a:cubicBezTo>
                  <a:cubicBezTo>
                    <a:pt x="28033" y="18997"/>
                    <a:pt x="28008" y="19001"/>
                    <a:pt x="28005" y="19007"/>
                  </a:cubicBezTo>
                  <a:lnTo>
                    <a:pt x="28005" y="19007"/>
                  </a:lnTo>
                  <a:cubicBezTo>
                    <a:pt x="27994" y="19004"/>
                    <a:pt x="27981" y="19001"/>
                    <a:pt x="27967" y="18997"/>
                  </a:cubicBezTo>
                  <a:cubicBezTo>
                    <a:pt x="27967" y="18930"/>
                    <a:pt x="28034" y="18862"/>
                    <a:pt x="28102" y="18795"/>
                  </a:cubicBezTo>
                  <a:lnTo>
                    <a:pt x="28236" y="18661"/>
                  </a:lnTo>
                  <a:cubicBezTo>
                    <a:pt x="28303" y="18526"/>
                    <a:pt x="28370" y="18392"/>
                    <a:pt x="28438" y="18190"/>
                  </a:cubicBezTo>
                  <a:cubicBezTo>
                    <a:pt x="28438" y="17720"/>
                    <a:pt x="28370" y="17249"/>
                    <a:pt x="28236" y="16778"/>
                  </a:cubicBezTo>
                  <a:cubicBezTo>
                    <a:pt x="27295" y="14963"/>
                    <a:pt x="26354" y="13148"/>
                    <a:pt x="27093" y="10997"/>
                  </a:cubicBezTo>
                  <a:cubicBezTo>
                    <a:pt x="27093" y="10526"/>
                    <a:pt x="26959" y="9988"/>
                    <a:pt x="26690" y="9585"/>
                  </a:cubicBezTo>
                  <a:cubicBezTo>
                    <a:pt x="25883" y="9719"/>
                    <a:pt x="25749" y="10526"/>
                    <a:pt x="25211" y="10862"/>
                  </a:cubicBezTo>
                  <a:cubicBezTo>
                    <a:pt x="24942" y="11064"/>
                    <a:pt x="24942" y="11400"/>
                    <a:pt x="25076" y="11602"/>
                  </a:cubicBezTo>
                  <a:cubicBezTo>
                    <a:pt x="26555" y="12946"/>
                    <a:pt x="25211" y="14358"/>
                    <a:pt x="25211" y="15703"/>
                  </a:cubicBezTo>
                  <a:cubicBezTo>
                    <a:pt x="25211" y="16173"/>
                    <a:pt x="24606" y="16375"/>
                    <a:pt x="24068" y="16375"/>
                  </a:cubicBezTo>
                  <a:cubicBezTo>
                    <a:pt x="23799" y="16375"/>
                    <a:pt x="23530" y="16241"/>
                    <a:pt x="23463" y="15972"/>
                  </a:cubicBezTo>
                  <a:cubicBezTo>
                    <a:pt x="23328" y="15501"/>
                    <a:pt x="23597" y="15232"/>
                    <a:pt x="23866" y="14963"/>
                  </a:cubicBezTo>
                  <a:cubicBezTo>
                    <a:pt x="24606" y="14089"/>
                    <a:pt x="24538" y="14022"/>
                    <a:pt x="23463" y="13551"/>
                  </a:cubicBezTo>
                  <a:cubicBezTo>
                    <a:pt x="22320" y="13081"/>
                    <a:pt x="22320" y="12879"/>
                    <a:pt x="22791" y="11804"/>
                  </a:cubicBezTo>
                  <a:cubicBezTo>
                    <a:pt x="22992" y="11400"/>
                    <a:pt x="23530" y="10862"/>
                    <a:pt x="23127" y="10526"/>
                  </a:cubicBezTo>
                  <a:cubicBezTo>
                    <a:pt x="22320" y="9787"/>
                    <a:pt x="22454" y="8308"/>
                    <a:pt x="21312" y="8106"/>
                  </a:cubicBezTo>
                  <a:cubicBezTo>
                    <a:pt x="20572" y="7972"/>
                    <a:pt x="20706" y="7501"/>
                    <a:pt x="20370" y="7098"/>
                  </a:cubicBezTo>
                  <a:cubicBezTo>
                    <a:pt x="20236" y="6944"/>
                    <a:pt x="20134" y="6884"/>
                    <a:pt x="20055" y="6884"/>
                  </a:cubicBezTo>
                  <a:cubicBezTo>
                    <a:pt x="19856" y="6884"/>
                    <a:pt x="19794" y="7261"/>
                    <a:pt x="19698" y="7501"/>
                  </a:cubicBezTo>
                  <a:cubicBezTo>
                    <a:pt x="19677" y="7509"/>
                    <a:pt x="19657" y="7513"/>
                    <a:pt x="19638" y="7513"/>
                  </a:cubicBezTo>
                  <a:cubicBezTo>
                    <a:pt x="19436" y="7513"/>
                    <a:pt x="19400" y="7037"/>
                    <a:pt x="19183" y="7037"/>
                  </a:cubicBezTo>
                  <a:cubicBezTo>
                    <a:pt x="19110" y="7037"/>
                    <a:pt x="19017" y="7090"/>
                    <a:pt x="18891" y="7232"/>
                  </a:cubicBezTo>
                  <a:cubicBezTo>
                    <a:pt x="18421" y="8173"/>
                    <a:pt x="19227" y="8711"/>
                    <a:pt x="19631" y="9383"/>
                  </a:cubicBezTo>
                  <a:cubicBezTo>
                    <a:pt x="20101" y="10123"/>
                    <a:pt x="20236" y="11064"/>
                    <a:pt x="20034" y="11871"/>
                  </a:cubicBezTo>
                  <a:cubicBezTo>
                    <a:pt x="19564" y="13955"/>
                    <a:pt x="18152" y="14896"/>
                    <a:pt x="15530" y="14963"/>
                  </a:cubicBezTo>
                  <a:cubicBezTo>
                    <a:pt x="15494" y="14964"/>
                    <a:pt x="15457" y="14965"/>
                    <a:pt x="15421" y="14965"/>
                  </a:cubicBezTo>
                  <a:cubicBezTo>
                    <a:pt x="13360" y="14965"/>
                    <a:pt x="10953" y="13114"/>
                    <a:pt x="10622" y="11198"/>
                  </a:cubicBezTo>
                  <a:cubicBezTo>
                    <a:pt x="10286" y="9047"/>
                    <a:pt x="11563" y="7030"/>
                    <a:pt x="13580" y="6425"/>
                  </a:cubicBezTo>
                  <a:cubicBezTo>
                    <a:pt x="14051" y="6224"/>
                    <a:pt x="14521" y="6156"/>
                    <a:pt x="14589" y="5551"/>
                  </a:cubicBezTo>
                  <a:cubicBezTo>
                    <a:pt x="13965" y="5512"/>
                    <a:pt x="13363" y="5270"/>
                    <a:pt x="12758" y="5270"/>
                  </a:cubicBezTo>
                  <a:cubicBezTo>
                    <a:pt x="12320" y="5270"/>
                    <a:pt x="11881" y="5397"/>
                    <a:pt x="11429" y="5820"/>
                  </a:cubicBezTo>
                  <a:cubicBezTo>
                    <a:pt x="11222" y="5924"/>
                    <a:pt x="10985" y="5978"/>
                    <a:pt x="10749" y="5978"/>
                  </a:cubicBezTo>
                  <a:cubicBezTo>
                    <a:pt x="10371" y="5978"/>
                    <a:pt x="9996" y="5841"/>
                    <a:pt x="9748" y="5551"/>
                  </a:cubicBezTo>
                  <a:cubicBezTo>
                    <a:pt x="10958" y="4543"/>
                    <a:pt x="12505" y="4745"/>
                    <a:pt x="13648" y="4072"/>
                  </a:cubicBezTo>
                  <a:cubicBezTo>
                    <a:pt x="11362" y="3803"/>
                    <a:pt x="11362" y="3803"/>
                    <a:pt x="10690" y="2929"/>
                  </a:cubicBezTo>
                  <a:cubicBezTo>
                    <a:pt x="10812" y="2807"/>
                    <a:pt x="10953" y="2764"/>
                    <a:pt x="11098" y="2764"/>
                  </a:cubicBezTo>
                  <a:cubicBezTo>
                    <a:pt x="11419" y="2764"/>
                    <a:pt x="11766" y="2968"/>
                    <a:pt x="12012" y="2968"/>
                  </a:cubicBezTo>
                  <a:cubicBezTo>
                    <a:pt x="12145" y="2968"/>
                    <a:pt x="12249" y="2909"/>
                    <a:pt x="12303" y="2728"/>
                  </a:cubicBezTo>
                  <a:cubicBezTo>
                    <a:pt x="12639" y="1450"/>
                    <a:pt x="14118" y="1383"/>
                    <a:pt x="14454" y="240"/>
                  </a:cubicBezTo>
                  <a:cubicBezTo>
                    <a:pt x="14077" y="71"/>
                    <a:pt x="13725" y="0"/>
                    <a:pt x="13392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8" name="Google Shape;15428;p17"/>
            <p:cNvSpPr/>
            <p:nvPr/>
          </p:nvSpPr>
          <p:spPr>
            <a:xfrm>
              <a:off x="4582275" y="2727100"/>
              <a:ext cx="401700" cy="313975"/>
            </a:xfrm>
            <a:custGeom>
              <a:avLst/>
              <a:gdLst/>
              <a:ahLst/>
              <a:cxnLst/>
              <a:rect l="l" t="t" r="r" b="b"/>
              <a:pathLst>
                <a:path w="16068" h="12559" extrusionOk="0">
                  <a:moveTo>
                    <a:pt x="9440" y="1"/>
                  </a:moveTo>
                  <a:cubicBezTo>
                    <a:pt x="7078" y="1"/>
                    <a:pt x="4729" y="598"/>
                    <a:pt x="2622" y="1619"/>
                  </a:cubicBezTo>
                  <a:cubicBezTo>
                    <a:pt x="1614" y="2426"/>
                    <a:pt x="874" y="3569"/>
                    <a:pt x="673" y="4913"/>
                  </a:cubicBezTo>
                  <a:cubicBezTo>
                    <a:pt x="0" y="6527"/>
                    <a:pt x="336" y="8342"/>
                    <a:pt x="1412" y="9687"/>
                  </a:cubicBezTo>
                  <a:cubicBezTo>
                    <a:pt x="1614" y="10023"/>
                    <a:pt x="1748" y="10359"/>
                    <a:pt x="1883" y="10762"/>
                  </a:cubicBezTo>
                  <a:cubicBezTo>
                    <a:pt x="3065" y="11945"/>
                    <a:pt x="4838" y="12559"/>
                    <a:pt x="6764" y="12559"/>
                  </a:cubicBezTo>
                  <a:cubicBezTo>
                    <a:pt x="8340" y="12559"/>
                    <a:pt x="10020" y="12148"/>
                    <a:pt x="11563" y="11300"/>
                  </a:cubicBezTo>
                  <a:cubicBezTo>
                    <a:pt x="12706" y="11098"/>
                    <a:pt x="13849" y="10493"/>
                    <a:pt x="14723" y="9619"/>
                  </a:cubicBezTo>
                  <a:cubicBezTo>
                    <a:pt x="15127" y="8813"/>
                    <a:pt x="15463" y="7939"/>
                    <a:pt x="15664" y="6998"/>
                  </a:cubicBezTo>
                  <a:cubicBezTo>
                    <a:pt x="15799" y="5586"/>
                    <a:pt x="16068" y="4040"/>
                    <a:pt x="14790" y="2829"/>
                  </a:cubicBezTo>
                  <a:cubicBezTo>
                    <a:pt x="14320" y="2359"/>
                    <a:pt x="13849" y="1821"/>
                    <a:pt x="13513" y="1283"/>
                  </a:cubicBezTo>
                  <a:cubicBezTo>
                    <a:pt x="12505" y="409"/>
                    <a:pt x="11160" y="6"/>
                    <a:pt x="9816" y="6"/>
                  </a:cubicBezTo>
                  <a:cubicBezTo>
                    <a:pt x="9690" y="2"/>
                    <a:pt x="9565" y="1"/>
                    <a:pt x="94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9" name="Google Shape;15429;p17"/>
            <p:cNvSpPr/>
            <p:nvPr/>
          </p:nvSpPr>
          <p:spPr>
            <a:xfrm>
              <a:off x="4602425" y="2996150"/>
              <a:ext cx="527775" cy="263825"/>
            </a:xfrm>
            <a:custGeom>
              <a:avLst/>
              <a:gdLst/>
              <a:ahLst/>
              <a:cxnLst/>
              <a:rect l="l" t="t" r="r" b="b"/>
              <a:pathLst>
                <a:path w="21111" h="10553" extrusionOk="0">
                  <a:moveTo>
                    <a:pt x="1077" y="0"/>
                  </a:moveTo>
                  <a:lnTo>
                    <a:pt x="1077" y="0"/>
                  </a:lnTo>
                  <a:cubicBezTo>
                    <a:pt x="1211" y="471"/>
                    <a:pt x="1346" y="942"/>
                    <a:pt x="1413" y="1412"/>
                  </a:cubicBezTo>
                  <a:cubicBezTo>
                    <a:pt x="1077" y="1614"/>
                    <a:pt x="606" y="1815"/>
                    <a:pt x="203" y="2084"/>
                  </a:cubicBezTo>
                  <a:cubicBezTo>
                    <a:pt x="1" y="2219"/>
                    <a:pt x="1" y="2421"/>
                    <a:pt x="135" y="2622"/>
                  </a:cubicBezTo>
                  <a:cubicBezTo>
                    <a:pt x="245" y="2732"/>
                    <a:pt x="489" y="2842"/>
                    <a:pt x="575" y="2842"/>
                  </a:cubicBezTo>
                  <a:cubicBezTo>
                    <a:pt x="595" y="2842"/>
                    <a:pt x="606" y="2836"/>
                    <a:pt x="606" y="2824"/>
                  </a:cubicBezTo>
                  <a:cubicBezTo>
                    <a:pt x="909" y="2521"/>
                    <a:pt x="1245" y="2421"/>
                    <a:pt x="1589" y="2421"/>
                  </a:cubicBezTo>
                  <a:cubicBezTo>
                    <a:pt x="1934" y="2421"/>
                    <a:pt x="2287" y="2521"/>
                    <a:pt x="2623" y="2622"/>
                  </a:cubicBezTo>
                  <a:cubicBezTo>
                    <a:pt x="2757" y="2622"/>
                    <a:pt x="2892" y="2622"/>
                    <a:pt x="3026" y="2555"/>
                  </a:cubicBezTo>
                  <a:cubicBezTo>
                    <a:pt x="3208" y="2312"/>
                    <a:pt x="2843" y="1796"/>
                    <a:pt x="3313" y="1796"/>
                  </a:cubicBezTo>
                  <a:cubicBezTo>
                    <a:pt x="3364" y="1796"/>
                    <a:pt x="3424" y="1802"/>
                    <a:pt x="3497" y="1815"/>
                  </a:cubicBezTo>
                  <a:cubicBezTo>
                    <a:pt x="3558" y="1807"/>
                    <a:pt x="3618" y="1803"/>
                    <a:pt x="3679" y="1803"/>
                  </a:cubicBezTo>
                  <a:cubicBezTo>
                    <a:pt x="4087" y="1803"/>
                    <a:pt x="4481" y="1993"/>
                    <a:pt x="4774" y="2286"/>
                  </a:cubicBezTo>
                  <a:cubicBezTo>
                    <a:pt x="4841" y="2353"/>
                    <a:pt x="4976" y="2421"/>
                    <a:pt x="5110" y="2421"/>
                  </a:cubicBezTo>
                  <a:cubicBezTo>
                    <a:pt x="6522" y="2824"/>
                    <a:pt x="6657" y="3026"/>
                    <a:pt x="6657" y="4303"/>
                  </a:cubicBezTo>
                  <a:cubicBezTo>
                    <a:pt x="6724" y="4975"/>
                    <a:pt x="6253" y="5580"/>
                    <a:pt x="6253" y="6253"/>
                  </a:cubicBezTo>
                  <a:cubicBezTo>
                    <a:pt x="6665" y="7026"/>
                    <a:pt x="7315" y="7246"/>
                    <a:pt x="8019" y="7246"/>
                  </a:cubicBezTo>
                  <a:cubicBezTo>
                    <a:pt x="8234" y="7246"/>
                    <a:pt x="8454" y="7225"/>
                    <a:pt x="8673" y="7194"/>
                  </a:cubicBezTo>
                  <a:cubicBezTo>
                    <a:pt x="9566" y="7082"/>
                    <a:pt x="10212" y="7001"/>
                    <a:pt x="10701" y="7001"/>
                  </a:cubicBezTo>
                  <a:cubicBezTo>
                    <a:pt x="11978" y="7001"/>
                    <a:pt x="12179" y="7553"/>
                    <a:pt x="12909" y="9547"/>
                  </a:cubicBezTo>
                  <a:cubicBezTo>
                    <a:pt x="12924" y="9608"/>
                    <a:pt x="12960" y="9627"/>
                    <a:pt x="13006" y="9627"/>
                  </a:cubicBezTo>
                  <a:cubicBezTo>
                    <a:pt x="13089" y="9627"/>
                    <a:pt x="13206" y="9565"/>
                    <a:pt x="13298" y="9565"/>
                  </a:cubicBezTo>
                  <a:cubicBezTo>
                    <a:pt x="13382" y="9565"/>
                    <a:pt x="13447" y="9617"/>
                    <a:pt x="13447" y="9816"/>
                  </a:cubicBezTo>
                  <a:cubicBezTo>
                    <a:pt x="13514" y="9950"/>
                    <a:pt x="13581" y="10017"/>
                    <a:pt x="13715" y="10085"/>
                  </a:cubicBezTo>
                  <a:lnTo>
                    <a:pt x="14186" y="10085"/>
                  </a:lnTo>
                  <a:cubicBezTo>
                    <a:pt x="15194" y="9748"/>
                    <a:pt x="16136" y="9479"/>
                    <a:pt x="17144" y="9345"/>
                  </a:cubicBezTo>
                  <a:lnTo>
                    <a:pt x="17144" y="9345"/>
                  </a:lnTo>
                  <a:cubicBezTo>
                    <a:pt x="17077" y="9547"/>
                    <a:pt x="16606" y="9412"/>
                    <a:pt x="16606" y="9816"/>
                  </a:cubicBezTo>
                  <a:cubicBezTo>
                    <a:pt x="16650" y="10257"/>
                    <a:pt x="17070" y="10553"/>
                    <a:pt x="17487" y="10553"/>
                  </a:cubicBezTo>
                  <a:cubicBezTo>
                    <a:pt x="17706" y="10553"/>
                    <a:pt x="17923" y="10471"/>
                    <a:pt x="18085" y="10286"/>
                  </a:cubicBezTo>
                  <a:cubicBezTo>
                    <a:pt x="19161" y="9076"/>
                    <a:pt x="21111" y="8404"/>
                    <a:pt x="20842" y="6253"/>
                  </a:cubicBezTo>
                  <a:cubicBezTo>
                    <a:pt x="20656" y="6067"/>
                    <a:pt x="20535" y="5754"/>
                    <a:pt x="20323" y="5754"/>
                  </a:cubicBezTo>
                  <a:cubicBezTo>
                    <a:pt x="20227" y="5754"/>
                    <a:pt x="20114" y="5817"/>
                    <a:pt x="19968" y="5984"/>
                  </a:cubicBezTo>
                  <a:cubicBezTo>
                    <a:pt x="19699" y="6253"/>
                    <a:pt x="19430" y="6589"/>
                    <a:pt x="19026" y="6589"/>
                  </a:cubicBezTo>
                  <a:cubicBezTo>
                    <a:pt x="17615" y="6656"/>
                    <a:pt x="16405" y="6858"/>
                    <a:pt x="15463" y="8068"/>
                  </a:cubicBezTo>
                  <a:cubicBezTo>
                    <a:pt x="15350" y="8209"/>
                    <a:pt x="15202" y="8267"/>
                    <a:pt x="15043" y="8267"/>
                  </a:cubicBezTo>
                  <a:cubicBezTo>
                    <a:pt x="14823" y="8267"/>
                    <a:pt x="14583" y="8156"/>
                    <a:pt x="14388" y="8000"/>
                  </a:cubicBezTo>
                  <a:cubicBezTo>
                    <a:pt x="13984" y="7732"/>
                    <a:pt x="13984" y="7194"/>
                    <a:pt x="14321" y="6925"/>
                  </a:cubicBezTo>
                  <a:cubicBezTo>
                    <a:pt x="14589" y="6656"/>
                    <a:pt x="14724" y="6253"/>
                    <a:pt x="14791" y="5849"/>
                  </a:cubicBezTo>
                  <a:cubicBezTo>
                    <a:pt x="12909" y="4706"/>
                    <a:pt x="10690" y="4639"/>
                    <a:pt x="8539" y="4168"/>
                  </a:cubicBezTo>
                  <a:cubicBezTo>
                    <a:pt x="9749" y="3362"/>
                    <a:pt x="10018" y="2958"/>
                    <a:pt x="9547" y="2555"/>
                  </a:cubicBezTo>
                  <a:cubicBezTo>
                    <a:pt x="8270" y="1547"/>
                    <a:pt x="9480" y="1748"/>
                    <a:pt x="9951" y="1547"/>
                  </a:cubicBezTo>
                  <a:cubicBezTo>
                    <a:pt x="10220" y="1412"/>
                    <a:pt x="10556" y="1278"/>
                    <a:pt x="10757" y="1009"/>
                  </a:cubicBezTo>
                  <a:lnTo>
                    <a:pt x="10757" y="605"/>
                  </a:lnTo>
                  <a:cubicBezTo>
                    <a:pt x="10567" y="590"/>
                    <a:pt x="10377" y="581"/>
                    <a:pt x="10186" y="581"/>
                  </a:cubicBezTo>
                  <a:cubicBezTo>
                    <a:pt x="9570" y="581"/>
                    <a:pt x="8954" y="669"/>
                    <a:pt x="8337" y="874"/>
                  </a:cubicBezTo>
                  <a:cubicBezTo>
                    <a:pt x="7465" y="1165"/>
                    <a:pt x="6557" y="1307"/>
                    <a:pt x="5652" y="1307"/>
                  </a:cubicBezTo>
                  <a:cubicBezTo>
                    <a:pt x="4048" y="1307"/>
                    <a:pt x="2452" y="860"/>
                    <a:pt x="1077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0" name="Google Shape;15430;p17"/>
            <p:cNvSpPr/>
            <p:nvPr/>
          </p:nvSpPr>
          <p:spPr>
            <a:xfrm>
              <a:off x="4795725" y="3021350"/>
              <a:ext cx="178175" cy="119500"/>
            </a:xfrm>
            <a:custGeom>
              <a:avLst/>
              <a:gdLst/>
              <a:ahLst/>
              <a:cxnLst/>
              <a:rect l="l" t="t" r="r" b="b"/>
              <a:pathLst>
                <a:path w="7127" h="4780" extrusionOk="0">
                  <a:moveTo>
                    <a:pt x="2958" y="1"/>
                  </a:moveTo>
                  <a:cubicBezTo>
                    <a:pt x="1883" y="1"/>
                    <a:pt x="874" y="337"/>
                    <a:pt x="0" y="942"/>
                  </a:cubicBezTo>
                  <a:cubicBezTo>
                    <a:pt x="135" y="1076"/>
                    <a:pt x="336" y="1144"/>
                    <a:pt x="471" y="1144"/>
                  </a:cubicBezTo>
                  <a:cubicBezTo>
                    <a:pt x="1076" y="1144"/>
                    <a:pt x="1681" y="1345"/>
                    <a:pt x="1614" y="2018"/>
                  </a:cubicBezTo>
                  <a:cubicBezTo>
                    <a:pt x="1581" y="2438"/>
                    <a:pt x="1393" y="2547"/>
                    <a:pt x="1154" y="2547"/>
                  </a:cubicBezTo>
                  <a:cubicBezTo>
                    <a:pt x="897" y="2547"/>
                    <a:pt x="580" y="2421"/>
                    <a:pt x="336" y="2421"/>
                  </a:cubicBezTo>
                  <a:cubicBezTo>
                    <a:pt x="269" y="2421"/>
                    <a:pt x="135" y="2555"/>
                    <a:pt x="0" y="2623"/>
                  </a:cubicBezTo>
                  <a:cubicBezTo>
                    <a:pt x="866" y="3651"/>
                    <a:pt x="1340" y="4200"/>
                    <a:pt x="1772" y="4200"/>
                  </a:cubicBezTo>
                  <a:cubicBezTo>
                    <a:pt x="1877" y="4200"/>
                    <a:pt x="1979" y="4167"/>
                    <a:pt x="2084" y="4102"/>
                  </a:cubicBezTo>
                  <a:cubicBezTo>
                    <a:pt x="2337" y="3877"/>
                    <a:pt x="2636" y="3770"/>
                    <a:pt x="2934" y="3770"/>
                  </a:cubicBezTo>
                  <a:cubicBezTo>
                    <a:pt x="3349" y="3770"/>
                    <a:pt x="3760" y="3979"/>
                    <a:pt x="4034" y="4371"/>
                  </a:cubicBezTo>
                  <a:cubicBezTo>
                    <a:pt x="4208" y="4631"/>
                    <a:pt x="4493" y="4779"/>
                    <a:pt x="4783" y="4779"/>
                  </a:cubicBezTo>
                  <a:cubicBezTo>
                    <a:pt x="4941" y="4779"/>
                    <a:pt x="5101" y="4735"/>
                    <a:pt x="5244" y="4639"/>
                  </a:cubicBezTo>
                  <a:cubicBezTo>
                    <a:pt x="5421" y="4551"/>
                    <a:pt x="5588" y="4518"/>
                    <a:pt x="5749" y="4518"/>
                  </a:cubicBezTo>
                  <a:cubicBezTo>
                    <a:pt x="6199" y="4518"/>
                    <a:pt x="6596" y="4774"/>
                    <a:pt x="6992" y="4774"/>
                  </a:cubicBezTo>
                  <a:cubicBezTo>
                    <a:pt x="7126" y="4102"/>
                    <a:pt x="6723" y="3497"/>
                    <a:pt x="6051" y="3295"/>
                  </a:cubicBezTo>
                  <a:cubicBezTo>
                    <a:pt x="5446" y="3026"/>
                    <a:pt x="5378" y="2555"/>
                    <a:pt x="5580" y="2018"/>
                  </a:cubicBezTo>
                  <a:cubicBezTo>
                    <a:pt x="5715" y="1681"/>
                    <a:pt x="6051" y="1345"/>
                    <a:pt x="5849" y="942"/>
                  </a:cubicBezTo>
                  <a:cubicBezTo>
                    <a:pt x="4908" y="875"/>
                    <a:pt x="4101" y="606"/>
                    <a:pt x="3362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1" name="Google Shape;15431;p17"/>
            <p:cNvSpPr/>
            <p:nvPr/>
          </p:nvSpPr>
          <p:spPr>
            <a:xfrm>
              <a:off x="4871350" y="2969250"/>
              <a:ext cx="79025" cy="42050"/>
            </a:xfrm>
            <a:custGeom>
              <a:avLst/>
              <a:gdLst/>
              <a:ahLst/>
              <a:cxnLst/>
              <a:rect l="l" t="t" r="r" b="b"/>
              <a:pathLst>
                <a:path w="3161" h="1682" extrusionOk="0">
                  <a:moveTo>
                    <a:pt x="3160" y="1"/>
                  </a:moveTo>
                  <a:lnTo>
                    <a:pt x="0" y="1681"/>
                  </a:lnTo>
                  <a:cubicBezTo>
                    <a:pt x="807" y="1681"/>
                    <a:pt x="1614" y="1547"/>
                    <a:pt x="2421" y="1278"/>
                  </a:cubicBezTo>
                  <a:lnTo>
                    <a:pt x="3160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2" name="Google Shape;15432;p17"/>
            <p:cNvSpPr/>
            <p:nvPr/>
          </p:nvSpPr>
          <p:spPr>
            <a:xfrm>
              <a:off x="4925375" y="3001000"/>
              <a:ext cx="21625" cy="17650"/>
            </a:xfrm>
            <a:custGeom>
              <a:avLst/>
              <a:gdLst/>
              <a:ahLst/>
              <a:cxnLst/>
              <a:rect l="l" t="t" r="r" b="b"/>
              <a:pathLst>
                <a:path w="865" h="706" extrusionOk="0">
                  <a:moveTo>
                    <a:pt x="310" y="1"/>
                  </a:moveTo>
                  <a:cubicBezTo>
                    <a:pt x="1" y="1"/>
                    <a:pt x="63" y="354"/>
                    <a:pt x="125" y="479"/>
                  </a:cubicBezTo>
                  <a:cubicBezTo>
                    <a:pt x="125" y="630"/>
                    <a:pt x="239" y="705"/>
                    <a:pt x="380" y="705"/>
                  </a:cubicBezTo>
                  <a:cubicBezTo>
                    <a:pt x="428" y="705"/>
                    <a:pt x="478" y="697"/>
                    <a:pt x="529" y="680"/>
                  </a:cubicBezTo>
                  <a:cubicBezTo>
                    <a:pt x="730" y="680"/>
                    <a:pt x="865" y="546"/>
                    <a:pt x="865" y="411"/>
                  </a:cubicBezTo>
                  <a:cubicBezTo>
                    <a:pt x="797" y="75"/>
                    <a:pt x="596" y="8"/>
                    <a:pt x="394" y="8"/>
                  </a:cubicBezTo>
                  <a:cubicBezTo>
                    <a:pt x="363" y="3"/>
                    <a:pt x="336" y="1"/>
                    <a:pt x="310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3" name="Google Shape;15433;p17"/>
            <p:cNvSpPr/>
            <p:nvPr/>
          </p:nvSpPr>
          <p:spPr>
            <a:xfrm>
              <a:off x="1251125" y="3017525"/>
              <a:ext cx="31950" cy="32425"/>
            </a:xfrm>
            <a:custGeom>
              <a:avLst/>
              <a:gdLst/>
              <a:ahLst/>
              <a:cxnLst/>
              <a:rect l="l" t="t" r="r" b="b"/>
              <a:pathLst>
                <a:path w="1278" h="1297" extrusionOk="0">
                  <a:moveTo>
                    <a:pt x="513" y="0"/>
                  </a:moveTo>
                  <a:cubicBezTo>
                    <a:pt x="67" y="0"/>
                    <a:pt x="61" y="529"/>
                    <a:pt x="0" y="893"/>
                  </a:cubicBezTo>
                  <a:cubicBezTo>
                    <a:pt x="337" y="1162"/>
                    <a:pt x="807" y="1297"/>
                    <a:pt x="1211" y="1297"/>
                  </a:cubicBezTo>
                  <a:cubicBezTo>
                    <a:pt x="1211" y="826"/>
                    <a:pt x="1278" y="154"/>
                    <a:pt x="673" y="19"/>
                  </a:cubicBezTo>
                  <a:cubicBezTo>
                    <a:pt x="614" y="6"/>
                    <a:pt x="561" y="0"/>
                    <a:pt x="513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4" name="Google Shape;15434;p17"/>
            <p:cNvSpPr/>
            <p:nvPr/>
          </p:nvSpPr>
          <p:spPr>
            <a:xfrm>
              <a:off x="1278025" y="3049925"/>
              <a:ext cx="30275" cy="28600"/>
            </a:xfrm>
            <a:custGeom>
              <a:avLst/>
              <a:gdLst/>
              <a:ahLst/>
              <a:cxnLst/>
              <a:rect l="l" t="t" r="r" b="b"/>
              <a:pathLst>
                <a:path w="1211" h="114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202" y="538"/>
                    <a:pt x="0" y="1143"/>
                    <a:pt x="874" y="1143"/>
                  </a:cubicBezTo>
                  <a:cubicBezTo>
                    <a:pt x="941" y="1143"/>
                    <a:pt x="1143" y="1009"/>
                    <a:pt x="1143" y="942"/>
                  </a:cubicBezTo>
                  <a:cubicBezTo>
                    <a:pt x="1210" y="202"/>
                    <a:pt x="672" y="68"/>
                    <a:pt x="135" y="1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5" name="Google Shape;15435;p17"/>
            <p:cNvSpPr/>
            <p:nvPr/>
          </p:nvSpPr>
          <p:spPr>
            <a:xfrm>
              <a:off x="1652800" y="2991100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cubicBezTo>
                    <a:pt x="1" y="270"/>
                    <a:pt x="135" y="606"/>
                    <a:pt x="472" y="740"/>
                  </a:cubicBezTo>
                  <a:cubicBezTo>
                    <a:pt x="539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6" name="Google Shape;15436;p17"/>
            <p:cNvSpPr/>
            <p:nvPr/>
          </p:nvSpPr>
          <p:spPr>
            <a:xfrm>
              <a:off x="1642725" y="29692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1"/>
                  </a:moveTo>
                  <a:lnTo>
                    <a:pt x="68" y="1"/>
                  </a:lnTo>
                  <a:cubicBezTo>
                    <a:pt x="1" y="337"/>
                    <a:pt x="135" y="673"/>
                    <a:pt x="471" y="875"/>
                  </a:cubicBezTo>
                  <a:cubicBezTo>
                    <a:pt x="538" y="538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7" name="Google Shape;15437;p17"/>
            <p:cNvSpPr/>
            <p:nvPr/>
          </p:nvSpPr>
          <p:spPr>
            <a:xfrm>
              <a:off x="2543575" y="3360725"/>
              <a:ext cx="302550" cy="414200"/>
            </a:xfrm>
            <a:custGeom>
              <a:avLst/>
              <a:gdLst/>
              <a:ahLst/>
              <a:cxnLst/>
              <a:rect l="l" t="t" r="r" b="b"/>
              <a:pathLst>
                <a:path w="12102" h="16568" extrusionOk="0">
                  <a:moveTo>
                    <a:pt x="10933" y="0"/>
                  </a:moveTo>
                  <a:cubicBezTo>
                    <a:pt x="10616" y="0"/>
                    <a:pt x="10187" y="189"/>
                    <a:pt x="9614" y="544"/>
                  </a:cubicBezTo>
                  <a:cubicBezTo>
                    <a:pt x="9278" y="1283"/>
                    <a:pt x="8606" y="1418"/>
                    <a:pt x="8001" y="1754"/>
                  </a:cubicBezTo>
                  <a:cubicBezTo>
                    <a:pt x="6387" y="2493"/>
                    <a:pt x="4841" y="3367"/>
                    <a:pt x="3295" y="4241"/>
                  </a:cubicBezTo>
                  <a:cubicBezTo>
                    <a:pt x="2623" y="4645"/>
                    <a:pt x="2085" y="5048"/>
                    <a:pt x="2085" y="5922"/>
                  </a:cubicBezTo>
                  <a:cubicBezTo>
                    <a:pt x="2152" y="6594"/>
                    <a:pt x="1749" y="7132"/>
                    <a:pt x="1144" y="7334"/>
                  </a:cubicBezTo>
                  <a:cubicBezTo>
                    <a:pt x="1" y="7670"/>
                    <a:pt x="270" y="8409"/>
                    <a:pt x="539" y="9149"/>
                  </a:cubicBezTo>
                  <a:cubicBezTo>
                    <a:pt x="1211" y="9082"/>
                    <a:pt x="1076" y="8544"/>
                    <a:pt x="1211" y="8275"/>
                  </a:cubicBezTo>
                  <a:cubicBezTo>
                    <a:pt x="1317" y="8011"/>
                    <a:pt x="1505" y="7829"/>
                    <a:pt x="1679" y="7829"/>
                  </a:cubicBezTo>
                  <a:cubicBezTo>
                    <a:pt x="1727" y="7829"/>
                    <a:pt x="1773" y="7843"/>
                    <a:pt x="1816" y="7872"/>
                  </a:cubicBezTo>
                  <a:cubicBezTo>
                    <a:pt x="2623" y="8140"/>
                    <a:pt x="3429" y="8544"/>
                    <a:pt x="4102" y="9082"/>
                  </a:cubicBezTo>
                  <a:cubicBezTo>
                    <a:pt x="4572" y="9485"/>
                    <a:pt x="4303" y="10157"/>
                    <a:pt x="4102" y="10762"/>
                  </a:cubicBezTo>
                  <a:cubicBezTo>
                    <a:pt x="4034" y="10964"/>
                    <a:pt x="4169" y="11098"/>
                    <a:pt x="4438" y="11233"/>
                  </a:cubicBezTo>
                  <a:cubicBezTo>
                    <a:pt x="4841" y="11166"/>
                    <a:pt x="5110" y="10830"/>
                    <a:pt x="5177" y="10493"/>
                  </a:cubicBezTo>
                  <a:cubicBezTo>
                    <a:pt x="5235" y="10261"/>
                    <a:pt x="5444" y="9929"/>
                    <a:pt x="5586" y="9929"/>
                  </a:cubicBezTo>
                  <a:cubicBezTo>
                    <a:pt x="5609" y="9929"/>
                    <a:pt x="5630" y="9937"/>
                    <a:pt x="5648" y="9956"/>
                  </a:cubicBezTo>
                  <a:cubicBezTo>
                    <a:pt x="5884" y="10280"/>
                    <a:pt x="6184" y="10346"/>
                    <a:pt x="6498" y="10346"/>
                  </a:cubicBezTo>
                  <a:cubicBezTo>
                    <a:pt x="6713" y="10346"/>
                    <a:pt x="6934" y="10315"/>
                    <a:pt x="7145" y="10315"/>
                  </a:cubicBezTo>
                  <a:cubicBezTo>
                    <a:pt x="7330" y="10315"/>
                    <a:pt x="7506" y="10338"/>
                    <a:pt x="7665" y="10426"/>
                  </a:cubicBezTo>
                  <a:cubicBezTo>
                    <a:pt x="8001" y="10628"/>
                    <a:pt x="8337" y="10695"/>
                    <a:pt x="8001" y="11166"/>
                  </a:cubicBezTo>
                  <a:cubicBezTo>
                    <a:pt x="7665" y="11636"/>
                    <a:pt x="7598" y="11972"/>
                    <a:pt x="8270" y="12174"/>
                  </a:cubicBezTo>
                  <a:cubicBezTo>
                    <a:pt x="9345" y="12510"/>
                    <a:pt x="10085" y="13519"/>
                    <a:pt x="10085" y="14594"/>
                  </a:cubicBezTo>
                  <a:cubicBezTo>
                    <a:pt x="10085" y="15199"/>
                    <a:pt x="10287" y="15804"/>
                    <a:pt x="10623" y="16275"/>
                  </a:cubicBezTo>
                  <a:cubicBezTo>
                    <a:pt x="10709" y="16477"/>
                    <a:pt x="10858" y="16568"/>
                    <a:pt x="11011" y="16568"/>
                  </a:cubicBezTo>
                  <a:cubicBezTo>
                    <a:pt x="11212" y="16568"/>
                    <a:pt x="11420" y="16409"/>
                    <a:pt x="11497" y="16141"/>
                  </a:cubicBezTo>
                  <a:cubicBezTo>
                    <a:pt x="11631" y="15737"/>
                    <a:pt x="11631" y="15334"/>
                    <a:pt x="11497" y="14998"/>
                  </a:cubicBezTo>
                  <a:cubicBezTo>
                    <a:pt x="11026" y="13519"/>
                    <a:pt x="11228" y="11905"/>
                    <a:pt x="10892" y="10426"/>
                  </a:cubicBezTo>
                  <a:cubicBezTo>
                    <a:pt x="10488" y="9552"/>
                    <a:pt x="10623" y="8544"/>
                    <a:pt x="11161" y="7737"/>
                  </a:cubicBezTo>
                  <a:cubicBezTo>
                    <a:pt x="11430" y="7535"/>
                    <a:pt x="11631" y="7266"/>
                    <a:pt x="11698" y="6930"/>
                  </a:cubicBezTo>
                  <a:cubicBezTo>
                    <a:pt x="12102" y="5048"/>
                    <a:pt x="11833" y="3166"/>
                    <a:pt x="11698" y="1283"/>
                  </a:cubicBezTo>
                  <a:cubicBezTo>
                    <a:pt x="11619" y="404"/>
                    <a:pt x="11396" y="0"/>
                    <a:pt x="10933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8" name="Google Shape;15438;p17"/>
            <p:cNvSpPr/>
            <p:nvPr/>
          </p:nvSpPr>
          <p:spPr>
            <a:xfrm>
              <a:off x="2232650" y="3586075"/>
              <a:ext cx="127750" cy="535750"/>
            </a:xfrm>
            <a:custGeom>
              <a:avLst/>
              <a:gdLst/>
              <a:ahLst/>
              <a:cxnLst/>
              <a:rect l="l" t="t" r="r" b="b"/>
              <a:pathLst>
                <a:path w="5110" h="21430" extrusionOk="0">
                  <a:moveTo>
                    <a:pt x="5110" y="0"/>
                  </a:moveTo>
                  <a:cubicBezTo>
                    <a:pt x="3631" y="0"/>
                    <a:pt x="2219" y="605"/>
                    <a:pt x="1076" y="1614"/>
                  </a:cubicBezTo>
                  <a:cubicBezTo>
                    <a:pt x="1139" y="1623"/>
                    <a:pt x="1201" y="1627"/>
                    <a:pt x="1263" y="1627"/>
                  </a:cubicBezTo>
                  <a:cubicBezTo>
                    <a:pt x="2057" y="1627"/>
                    <a:pt x="2738" y="928"/>
                    <a:pt x="3785" y="928"/>
                  </a:cubicBezTo>
                  <a:cubicBezTo>
                    <a:pt x="3866" y="928"/>
                    <a:pt x="3949" y="933"/>
                    <a:pt x="4034" y="942"/>
                  </a:cubicBezTo>
                  <a:cubicBezTo>
                    <a:pt x="2421" y="3832"/>
                    <a:pt x="1883" y="6790"/>
                    <a:pt x="1076" y="9748"/>
                  </a:cubicBezTo>
                  <a:cubicBezTo>
                    <a:pt x="606" y="11362"/>
                    <a:pt x="1" y="12975"/>
                    <a:pt x="606" y="14791"/>
                  </a:cubicBezTo>
                  <a:cubicBezTo>
                    <a:pt x="740" y="15194"/>
                    <a:pt x="740" y="15732"/>
                    <a:pt x="606" y="16135"/>
                  </a:cubicBezTo>
                  <a:cubicBezTo>
                    <a:pt x="135" y="17614"/>
                    <a:pt x="471" y="19026"/>
                    <a:pt x="673" y="20438"/>
                  </a:cubicBezTo>
                  <a:cubicBezTo>
                    <a:pt x="404" y="20841"/>
                    <a:pt x="404" y="21244"/>
                    <a:pt x="875" y="21379"/>
                  </a:cubicBezTo>
                  <a:cubicBezTo>
                    <a:pt x="980" y="21414"/>
                    <a:pt x="1069" y="21430"/>
                    <a:pt x="1146" y="21430"/>
                  </a:cubicBezTo>
                  <a:cubicBezTo>
                    <a:pt x="1655" y="21430"/>
                    <a:pt x="1600" y="20739"/>
                    <a:pt x="1950" y="20505"/>
                  </a:cubicBezTo>
                  <a:cubicBezTo>
                    <a:pt x="2622" y="19429"/>
                    <a:pt x="2219" y="18152"/>
                    <a:pt x="2219" y="17009"/>
                  </a:cubicBezTo>
                  <a:cubicBezTo>
                    <a:pt x="2152" y="13580"/>
                    <a:pt x="2488" y="10219"/>
                    <a:pt x="3295" y="6925"/>
                  </a:cubicBezTo>
                  <a:cubicBezTo>
                    <a:pt x="3900" y="4572"/>
                    <a:pt x="4707" y="2353"/>
                    <a:pt x="511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9" name="Google Shape;15439;p17"/>
            <p:cNvSpPr/>
            <p:nvPr/>
          </p:nvSpPr>
          <p:spPr>
            <a:xfrm>
              <a:off x="2982250" y="4378875"/>
              <a:ext cx="151275" cy="244000"/>
            </a:xfrm>
            <a:custGeom>
              <a:avLst/>
              <a:gdLst/>
              <a:ahLst/>
              <a:cxnLst/>
              <a:rect l="l" t="t" r="r" b="b"/>
              <a:pathLst>
                <a:path w="6051" h="9760" extrusionOk="0">
                  <a:moveTo>
                    <a:pt x="248" y="0"/>
                  </a:moveTo>
                  <a:cubicBezTo>
                    <a:pt x="189" y="0"/>
                    <a:pt x="129" y="6"/>
                    <a:pt x="67" y="20"/>
                  </a:cubicBezTo>
                  <a:cubicBezTo>
                    <a:pt x="0" y="20"/>
                    <a:pt x="0" y="87"/>
                    <a:pt x="0" y="222"/>
                  </a:cubicBezTo>
                  <a:cubicBezTo>
                    <a:pt x="0" y="356"/>
                    <a:pt x="67" y="423"/>
                    <a:pt x="135" y="491"/>
                  </a:cubicBezTo>
                  <a:cubicBezTo>
                    <a:pt x="807" y="3381"/>
                    <a:pt x="2286" y="5869"/>
                    <a:pt x="3362" y="8558"/>
                  </a:cubicBezTo>
                  <a:cubicBezTo>
                    <a:pt x="3964" y="8668"/>
                    <a:pt x="4165" y="9760"/>
                    <a:pt x="4728" y="9760"/>
                  </a:cubicBezTo>
                  <a:cubicBezTo>
                    <a:pt x="4856" y="9760"/>
                    <a:pt x="5003" y="9703"/>
                    <a:pt x="5177" y="9566"/>
                  </a:cubicBezTo>
                  <a:cubicBezTo>
                    <a:pt x="6051" y="8894"/>
                    <a:pt x="5378" y="7886"/>
                    <a:pt x="4773" y="7348"/>
                  </a:cubicBezTo>
                  <a:cubicBezTo>
                    <a:pt x="4168" y="6810"/>
                    <a:pt x="4773" y="6474"/>
                    <a:pt x="4639" y="6071"/>
                  </a:cubicBezTo>
                  <a:lnTo>
                    <a:pt x="2958" y="2104"/>
                  </a:lnTo>
                  <a:cubicBezTo>
                    <a:pt x="2555" y="1634"/>
                    <a:pt x="2286" y="1028"/>
                    <a:pt x="2152" y="491"/>
                  </a:cubicBezTo>
                  <a:cubicBezTo>
                    <a:pt x="2017" y="356"/>
                    <a:pt x="1883" y="289"/>
                    <a:pt x="1748" y="289"/>
                  </a:cubicBezTo>
                  <a:cubicBezTo>
                    <a:pt x="1660" y="318"/>
                    <a:pt x="1575" y="331"/>
                    <a:pt x="1492" y="331"/>
                  </a:cubicBezTo>
                  <a:cubicBezTo>
                    <a:pt x="1062" y="331"/>
                    <a:pt x="685" y="0"/>
                    <a:pt x="248" y="0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0" name="Google Shape;15440;p17"/>
            <p:cNvSpPr/>
            <p:nvPr/>
          </p:nvSpPr>
          <p:spPr>
            <a:xfrm>
              <a:off x="3167125" y="4762975"/>
              <a:ext cx="151275" cy="186950"/>
            </a:xfrm>
            <a:custGeom>
              <a:avLst/>
              <a:gdLst/>
              <a:ahLst/>
              <a:cxnLst/>
              <a:rect l="l" t="t" r="r" b="b"/>
              <a:pathLst>
                <a:path w="6051" h="7478" extrusionOk="0">
                  <a:moveTo>
                    <a:pt x="1118" y="1"/>
                  </a:moveTo>
                  <a:cubicBezTo>
                    <a:pt x="1003" y="1"/>
                    <a:pt x="879" y="35"/>
                    <a:pt x="740" y="119"/>
                  </a:cubicBezTo>
                  <a:cubicBezTo>
                    <a:pt x="202" y="387"/>
                    <a:pt x="0" y="1127"/>
                    <a:pt x="404" y="1598"/>
                  </a:cubicBezTo>
                  <a:cubicBezTo>
                    <a:pt x="942" y="1866"/>
                    <a:pt x="942" y="2404"/>
                    <a:pt x="1210" y="2875"/>
                  </a:cubicBezTo>
                  <a:cubicBezTo>
                    <a:pt x="1412" y="3077"/>
                    <a:pt x="1345" y="3480"/>
                    <a:pt x="1614" y="3682"/>
                  </a:cubicBezTo>
                  <a:cubicBezTo>
                    <a:pt x="1748" y="3816"/>
                    <a:pt x="1883" y="3951"/>
                    <a:pt x="1950" y="4152"/>
                  </a:cubicBezTo>
                  <a:lnTo>
                    <a:pt x="4437" y="7312"/>
                  </a:lnTo>
                  <a:cubicBezTo>
                    <a:pt x="4578" y="7424"/>
                    <a:pt x="4706" y="7478"/>
                    <a:pt x="4823" y="7478"/>
                  </a:cubicBezTo>
                  <a:cubicBezTo>
                    <a:pt x="4986" y="7478"/>
                    <a:pt x="5127" y="7373"/>
                    <a:pt x="5244" y="7177"/>
                  </a:cubicBezTo>
                  <a:cubicBezTo>
                    <a:pt x="5136" y="6933"/>
                    <a:pt x="5191" y="6875"/>
                    <a:pt x="5296" y="6875"/>
                  </a:cubicBezTo>
                  <a:cubicBezTo>
                    <a:pt x="5392" y="6875"/>
                    <a:pt x="5527" y="6923"/>
                    <a:pt x="5618" y="6923"/>
                  </a:cubicBezTo>
                  <a:cubicBezTo>
                    <a:pt x="5675" y="6923"/>
                    <a:pt x="5715" y="6904"/>
                    <a:pt x="5715" y="6841"/>
                  </a:cubicBezTo>
                  <a:cubicBezTo>
                    <a:pt x="5984" y="6505"/>
                    <a:pt x="6051" y="6035"/>
                    <a:pt x="5984" y="5631"/>
                  </a:cubicBezTo>
                  <a:cubicBezTo>
                    <a:pt x="5513" y="3951"/>
                    <a:pt x="4101" y="2942"/>
                    <a:pt x="3294" y="1530"/>
                  </a:cubicBezTo>
                  <a:cubicBezTo>
                    <a:pt x="3093" y="1396"/>
                    <a:pt x="2891" y="1194"/>
                    <a:pt x="2622" y="1060"/>
                  </a:cubicBezTo>
                  <a:lnTo>
                    <a:pt x="2219" y="724"/>
                  </a:lnTo>
                  <a:cubicBezTo>
                    <a:pt x="1845" y="510"/>
                    <a:pt x="1557" y="1"/>
                    <a:pt x="1118" y="1"/>
                  </a:cubicBezTo>
                  <a:close/>
                </a:path>
              </a:pathLst>
            </a:custGeom>
            <a:solidFill>
              <a:srgbClr val="799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1" name="Google Shape;15441;p17"/>
            <p:cNvSpPr/>
            <p:nvPr/>
          </p:nvSpPr>
          <p:spPr>
            <a:xfrm>
              <a:off x="2824250" y="3549100"/>
              <a:ext cx="75675" cy="277325"/>
            </a:xfrm>
            <a:custGeom>
              <a:avLst/>
              <a:gdLst/>
              <a:ahLst/>
              <a:cxnLst/>
              <a:rect l="l" t="t" r="r" b="b"/>
              <a:pathLst>
                <a:path w="3027" h="11093" extrusionOk="0">
                  <a:moveTo>
                    <a:pt x="1211" y="0"/>
                  </a:moveTo>
                  <a:cubicBezTo>
                    <a:pt x="942" y="68"/>
                    <a:pt x="606" y="202"/>
                    <a:pt x="404" y="404"/>
                  </a:cubicBezTo>
                  <a:cubicBezTo>
                    <a:pt x="203" y="605"/>
                    <a:pt x="135" y="807"/>
                    <a:pt x="1" y="1009"/>
                  </a:cubicBezTo>
                  <a:cubicBezTo>
                    <a:pt x="1" y="1681"/>
                    <a:pt x="68" y="2286"/>
                    <a:pt x="135" y="2958"/>
                  </a:cubicBezTo>
                  <a:cubicBezTo>
                    <a:pt x="471" y="4841"/>
                    <a:pt x="740" y="6723"/>
                    <a:pt x="808" y="8673"/>
                  </a:cubicBezTo>
                  <a:cubicBezTo>
                    <a:pt x="874" y="8684"/>
                    <a:pt x="933" y="8689"/>
                    <a:pt x="987" y="8689"/>
                  </a:cubicBezTo>
                  <a:cubicBezTo>
                    <a:pt x="1595" y="8689"/>
                    <a:pt x="1502" y="8040"/>
                    <a:pt x="1749" y="7732"/>
                  </a:cubicBezTo>
                  <a:lnTo>
                    <a:pt x="1749" y="7732"/>
                  </a:lnTo>
                  <a:cubicBezTo>
                    <a:pt x="2354" y="8740"/>
                    <a:pt x="1211" y="10354"/>
                    <a:pt x="2757" y="11093"/>
                  </a:cubicBezTo>
                  <a:cubicBezTo>
                    <a:pt x="2824" y="10959"/>
                    <a:pt x="2824" y="10824"/>
                    <a:pt x="2824" y="10690"/>
                  </a:cubicBezTo>
                  <a:cubicBezTo>
                    <a:pt x="3026" y="7933"/>
                    <a:pt x="2287" y="5311"/>
                    <a:pt x="2018" y="2622"/>
                  </a:cubicBezTo>
                  <a:cubicBezTo>
                    <a:pt x="2018" y="2353"/>
                    <a:pt x="1883" y="2017"/>
                    <a:pt x="1614" y="1883"/>
                  </a:cubicBezTo>
                  <a:cubicBezTo>
                    <a:pt x="1345" y="1681"/>
                    <a:pt x="1345" y="1210"/>
                    <a:pt x="1614" y="1009"/>
                  </a:cubicBezTo>
                  <a:lnTo>
                    <a:pt x="1614" y="202"/>
                  </a:lnTo>
                  <a:cubicBezTo>
                    <a:pt x="1547" y="68"/>
                    <a:pt x="1345" y="0"/>
                    <a:pt x="1211" y="0"/>
                  </a:cubicBez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2" name="Google Shape;15442;p17"/>
            <p:cNvSpPr/>
            <p:nvPr/>
          </p:nvSpPr>
          <p:spPr>
            <a:xfrm>
              <a:off x="2772150" y="3283550"/>
              <a:ext cx="156325" cy="254475"/>
            </a:xfrm>
            <a:custGeom>
              <a:avLst/>
              <a:gdLst/>
              <a:ahLst/>
              <a:cxnLst/>
              <a:rect l="l" t="t" r="r" b="b"/>
              <a:pathLst>
                <a:path w="6253" h="10179" extrusionOk="0">
                  <a:moveTo>
                    <a:pt x="6118" y="0"/>
                  </a:moveTo>
                  <a:lnTo>
                    <a:pt x="6118" y="0"/>
                  </a:lnTo>
                  <a:cubicBezTo>
                    <a:pt x="3833" y="807"/>
                    <a:pt x="1816" y="2017"/>
                    <a:pt x="1" y="3563"/>
                  </a:cubicBezTo>
                  <a:lnTo>
                    <a:pt x="471" y="3563"/>
                  </a:lnTo>
                  <a:cubicBezTo>
                    <a:pt x="815" y="3426"/>
                    <a:pt x="1211" y="3219"/>
                    <a:pt x="1516" y="3219"/>
                  </a:cubicBezTo>
                  <a:cubicBezTo>
                    <a:pt x="1808" y="3219"/>
                    <a:pt x="2018" y="3409"/>
                    <a:pt x="2018" y="4034"/>
                  </a:cubicBezTo>
                  <a:cubicBezTo>
                    <a:pt x="2018" y="6051"/>
                    <a:pt x="2421" y="8068"/>
                    <a:pt x="2085" y="10017"/>
                  </a:cubicBezTo>
                  <a:cubicBezTo>
                    <a:pt x="2134" y="10116"/>
                    <a:pt x="2255" y="10178"/>
                    <a:pt x="2396" y="10178"/>
                  </a:cubicBezTo>
                  <a:cubicBezTo>
                    <a:pt x="2447" y="10178"/>
                    <a:pt x="2501" y="10170"/>
                    <a:pt x="2555" y="10152"/>
                  </a:cubicBezTo>
                  <a:cubicBezTo>
                    <a:pt x="2690" y="10017"/>
                    <a:pt x="2824" y="9950"/>
                    <a:pt x="2892" y="9816"/>
                  </a:cubicBezTo>
                  <a:cubicBezTo>
                    <a:pt x="3160" y="9479"/>
                    <a:pt x="3362" y="9143"/>
                    <a:pt x="3698" y="8807"/>
                  </a:cubicBezTo>
                  <a:lnTo>
                    <a:pt x="3698" y="8404"/>
                  </a:lnTo>
                  <a:cubicBezTo>
                    <a:pt x="3564" y="8068"/>
                    <a:pt x="3228" y="7664"/>
                    <a:pt x="3766" y="7328"/>
                  </a:cubicBezTo>
                  <a:cubicBezTo>
                    <a:pt x="3900" y="7261"/>
                    <a:pt x="4034" y="7127"/>
                    <a:pt x="4169" y="6992"/>
                  </a:cubicBezTo>
                  <a:cubicBezTo>
                    <a:pt x="4236" y="6790"/>
                    <a:pt x="4303" y="6656"/>
                    <a:pt x="4303" y="6454"/>
                  </a:cubicBezTo>
                  <a:cubicBezTo>
                    <a:pt x="4102" y="5311"/>
                    <a:pt x="3967" y="4168"/>
                    <a:pt x="3967" y="3026"/>
                  </a:cubicBezTo>
                  <a:cubicBezTo>
                    <a:pt x="3967" y="2757"/>
                    <a:pt x="4034" y="2555"/>
                    <a:pt x="4169" y="2286"/>
                  </a:cubicBezTo>
                  <a:cubicBezTo>
                    <a:pt x="4303" y="2017"/>
                    <a:pt x="4505" y="1815"/>
                    <a:pt x="4774" y="1681"/>
                  </a:cubicBezTo>
                  <a:cubicBezTo>
                    <a:pt x="5312" y="1143"/>
                    <a:pt x="6253" y="1009"/>
                    <a:pt x="6118" y="0"/>
                  </a:cubicBezTo>
                  <a:close/>
                </a:path>
              </a:pathLst>
            </a:custGeom>
            <a:solidFill>
              <a:srgbClr val="D4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3" name="Google Shape;15443;p17"/>
            <p:cNvSpPr/>
            <p:nvPr/>
          </p:nvSpPr>
          <p:spPr>
            <a:xfrm>
              <a:off x="2888125" y="4086275"/>
              <a:ext cx="114300" cy="213150"/>
            </a:xfrm>
            <a:custGeom>
              <a:avLst/>
              <a:gdLst/>
              <a:ahLst/>
              <a:cxnLst/>
              <a:rect l="l" t="t" r="r" b="b"/>
              <a:pathLst>
                <a:path w="4572" h="8526" extrusionOk="0">
                  <a:moveTo>
                    <a:pt x="976" y="0"/>
                  </a:moveTo>
                  <a:cubicBezTo>
                    <a:pt x="472" y="0"/>
                    <a:pt x="59" y="366"/>
                    <a:pt x="0" y="833"/>
                  </a:cubicBezTo>
                  <a:cubicBezTo>
                    <a:pt x="269" y="1505"/>
                    <a:pt x="404" y="2245"/>
                    <a:pt x="606" y="2917"/>
                  </a:cubicBezTo>
                  <a:cubicBezTo>
                    <a:pt x="942" y="4463"/>
                    <a:pt x="1143" y="6077"/>
                    <a:pt x="2152" y="7354"/>
                  </a:cubicBezTo>
                  <a:cubicBezTo>
                    <a:pt x="2671" y="7470"/>
                    <a:pt x="2250" y="8526"/>
                    <a:pt x="2714" y="8526"/>
                  </a:cubicBezTo>
                  <a:cubicBezTo>
                    <a:pt x="2791" y="8526"/>
                    <a:pt x="2892" y="8497"/>
                    <a:pt x="3026" y="8430"/>
                  </a:cubicBezTo>
                  <a:cubicBezTo>
                    <a:pt x="3429" y="8228"/>
                    <a:pt x="4572" y="7556"/>
                    <a:pt x="3832" y="6547"/>
                  </a:cubicBezTo>
                  <a:lnTo>
                    <a:pt x="3832" y="5741"/>
                  </a:lnTo>
                  <a:cubicBezTo>
                    <a:pt x="3227" y="5203"/>
                    <a:pt x="3429" y="4195"/>
                    <a:pt x="2690" y="3657"/>
                  </a:cubicBezTo>
                  <a:cubicBezTo>
                    <a:pt x="2219" y="2850"/>
                    <a:pt x="1883" y="1909"/>
                    <a:pt x="1614" y="968"/>
                  </a:cubicBezTo>
                  <a:cubicBezTo>
                    <a:pt x="1547" y="631"/>
                    <a:pt x="1681" y="94"/>
                    <a:pt x="1211" y="26"/>
                  </a:cubicBezTo>
                  <a:cubicBezTo>
                    <a:pt x="1131" y="9"/>
                    <a:pt x="1053" y="0"/>
                    <a:pt x="976" y="0"/>
                  </a:cubicBezTo>
                  <a:close/>
                </a:path>
              </a:pathLst>
            </a:custGeom>
            <a:solidFill>
              <a:srgbClr val="7F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4" name="Google Shape;15444;p17"/>
            <p:cNvSpPr/>
            <p:nvPr/>
          </p:nvSpPr>
          <p:spPr>
            <a:xfrm>
              <a:off x="2943600" y="4249950"/>
              <a:ext cx="92450" cy="141550"/>
            </a:xfrm>
            <a:custGeom>
              <a:avLst/>
              <a:gdLst/>
              <a:ahLst/>
              <a:cxnLst/>
              <a:rect l="l" t="t" r="r" b="b"/>
              <a:pathLst>
                <a:path w="3698" h="5662" extrusionOk="0">
                  <a:moveTo>
                    <a:pt x="1681" y="0"/>
                  </a:moveTo>
                  <a:cubicBezTo>
                    <a:pt x="1950" y="942"/>
                    <a:pt x="874" y="1009"/>
                    <a:pt x="672" y="1681"/>
                  </a:cubicBezTo>
                  <a:cubicBezTo>
                    <a:pt x="336" y="1480"/>
                    <a:pt x="471" y="942"/>
                    <a:pt x="0" y="807"/>
                  </a:cubicBezTo>
                  <a:lnTo>
                    <a:pt x="0" y="807"/>
                  </a:lnTo>
                  <a:cubicBezTo>
                    <a:pt x="0" y="2622"/>
                    <a:pt x="874" y="4101"/>
                    <a:pt x="1681" y="5648"/>
                  </a:cubicBezTo>
                  <a:lnTo>
                    <a:pt x="1681" y="5244"/>
                  </a:lnTo>
                  <a:cubicBezTo>
                    <a:pt x="1791" y="5189"/>
                    <a:pt x="1891" y="5167"/>
                    <a:pt x="1986" y="5167"/>
                  </a:cubicBezTo>
                  <a:cubicBezTo>
                    <a:pt x="2428" y="5167"/>
                    <a:pt x="2732" y="5662"/>
                    <a:pt x="3167" y="5662"/>
                  </a:cubicBezTo>
                  <a:cubicBezTo>
                    <a:pt x="3208" y="5662"/>
                    <a:pt x="3250" y="5657"/>
                    <a:pt x="3294" y="5648"/>
                  </a:cubicBezTo>
                  <a:lnTo>
                    <a:pt x="3698" y="5648"/>
                  </a:lnTo>
                  <a:cubicBezTo>
                    <a:pt x="3698" y="4908"/>
                    <a:pt x="3429" y="4169"/>
                    <a:pt x="3025" y="3564"/>
                  </a:cubicBezTo>
                  <a:cubicBezTo>
                    <a:pt x="2622" y="2690"/>
                    <a:pt x="2286" y="1748"/>
                    <a:pt x="2084" y="807"/>
                  </a:cubicBezTo>
                  <a:cubicBezTo>
                    <a:pt x="2084" y="807"/>
                    <a:pt x="2151" y="740"/>
                    <a:pt x="2151" y="673"/>
                  </a:cubicBezTo>
                  <a:cubicBezTo>
                    <a:pt x="2219" y="538"/>
                    <a:pt x="2151" y="471"/>
                    <a:pt x="2084" y="404"/>
                  </a:cubicBezTo>
                  <a:lnTo>
                    <a:pt x="1681" y="0"/>
                  </a:ln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5" name="Google Shape;15445;p17"/>
            <p:cNvSpPr/>
            <p:nvPr/>
          </p:nvSpPr>
          <p:spPr>
            <a:xfrm>
              <a:off x="3125100" y="4671100"/>
              <a:ext cx="109275" cy="133500"/>
            </a:xfrm>
            <a:custGeom>
              <a:avLst/>
              <a:gdLst/>
              <a:ahLst/>
              <a:cxnLst/>
              <a:rect l="l" t="t" r="r" b="b"/>
              <a:pathLst>
                <a:path w="4371" h="5340" extrusionOk="0">
                  <a:moveTo>
                    <a:pt x="1909" y="1"/>
                  </a:moveTo>
                  <a:cubicBezTo>
                    <a:pt x="1771" y="1"/>
                    <a:pt x="1642" y="48"/>
                    <a:pt x="1547" y="96"/>
                  </a:cubicBezTo>
                  <a:cubicBezTo>
                    <a:pt x="1143" y="634"/>
                    <a:pt x="606" y="1104"/>
                    <a:pt x="1" y="1306"/>
                  </a:cubicBezTo>
                  <a:cubicBezTo>
                    <a:pt x="538" y="2718"/>
                    <a:pt x="1211" y="4062"/>
                    <a:pt x="2085" y="5340"/>
                  </a:cubicBezTo>
                  <a:cubicBezTo>
                    <a:pt x="2085" y="4802"/>
                    <a:pt x="2286" y="4264"/>
                    <a:pt x="2690" y="3995"/>
                  </a:cubicBezTo>
                  <a:cubicBezTo>
                    <a:pt x="3208" y="4125"/>
                    <a:pt x="3352" y="4940"/>
                    <a:pt x="4022" y="4940"/>
                  </a:cubicBezTo>
                  <a:cubicBezTo>
                    <a:pt x="4048" y="4940"/>
                    <a:pt x="4074" y="4939"/>
                    <a:pt x="4102" y="4936"/>
                  </a:cubicBezTo>
                  <a:cubicBezTo>
                    <a:pt x="4370" y="2920"/>
                    <a:pt x="2891" y="1575"/>
                    <a:pt x="2085" y="29"/>
                  </a:cubicBezTo>
                  <a:cubicBezTo>
                    <a:pt x="2026" y="9"/>
                    <a:pt x="1967" y="1"/>
                    <a:pt x="1909" y="1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6" name="Google Shape;15446;p17"/>
            <p:cNvSpPr/>
            <p:nvPr/>
          </p:nvSpPr>
          <p:spPr>
            <a:xfrm>
              <a:off x="2834350" y="3717175"/>
              <a:ext cx="58850" cy="189925"/>
            </a:xfrm>
            <a:custGeom>
              <a:avLst/>
              <a:gdLst/>
              <a:ahLst/>
              <a:cxnLst/>
              <a:rect l="l" t="t" r="r" b="b"/>
              <a:pathLst>
                <a:path w="2354" h="7597" extrusionOk="0">
                  <a:moveTo>
                    <a:pt x="1143" y="0"/>
                  </a:moveTo>
                  <a:cubicBezTo>
                    <a:pt x="807" y="740"/>
                    <a:pt x="1009" y="1479"/>
                    <a:pt x="404" y="1950"/>
                  </a:cubicBezTo>
                  <a:cubicBezTo>
                    <a:pt x="471" y="3832"/>
                    <a:pt x="0" y="5782"/>
                    <a:pt x="740" y="7597"/>
                  </a:cubicBezTo>
                  <a:lnTo>
                    <a:pt x="941" y="7463"/>
                  </a:lnTo>
                  <a:cubicBezTo>
                    <a:pt x="1076" y="7194"/>
                    <a:pt x="1210" y="6857"/>
                    <a:pt x="1210" y="6454"/>
                  </a:cubicBezTo>
                  <a:cubicBezTo>
                    <a:pt x="1278" y="6051"/>
                    <a:pt x="1546" y="5647"/>
                    <a:pt x="1950" y="5446"/>
                  </a:cubicBezTo>
                  <a:cubicBezTo>
                    <a:pt x="2084" y="5244"/>
                    <a:pt x="2219" y="4975"/>
                    <a:pt x="2353" y="4773"/>
                  </a:cubicBezTo>
                  <a:cubicBezTo>
                    <a:pt x="2353" y="4639"/>
                    <a:pt x="2353" y="4504"/>
                    <a:pt x="2353" y="4370"/>
                  </a:cubicBezTo>
                  <a:cubicBezTo>
                    <a:pt x="1748" y="3698"/>
                    <a:pt x="2084" y="2824"/>
                    <a:pt x="2017" y="2084"/>
                  </a:cubicBezTo>
                  <a:cubicBezTo>
                    <a:pt x="2084" y="1278"/>
                    <a:pt x="1748" y="538"/>
                    <a:pt x="1143" y="0"/>
                  </a:cubicBezTo>
                  <a:close/>
                </a:path>
              </a:pathLst>
            </a:custGeom>
            <a:solidFill>
              <a:srgbClr val="9C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7" name="Google Shape;15447;p17"/>
            <p:cNvSpPr/>
            <p:nvPr/>
          </p:nvSpPr>
          <p:spPr>
            <a:xfrm>
              <a:off x="2234325" y="4098675"/>
              <a:ext cx="75675" cy="183600"/>
            </a:xfrm>
            <a:custGeom>
              <a:avLst/>
              <a:gdLst/>
              <a:ahLst/>
              <a:cxnLst/>
              <a:rect l="l" t="t" r="r" b="b"/>
              <a:pathLst>
                <a:path w="3027" h="7344" extrusionOk="0">
                  <a:moveTo>
                    <a:pt x="606" y="1"/>
                  </a:moveTo>
                  <a:cubicBezTo>
                    <a:pt x="68" y="673"/>
                    <a:pt x="1" y="1682"/>
                    <a:pt x="539" y="2421"/>
                  </a:cubicBezTo>
                  <a:cubicBezTo>
                    <a:pt x="1144" y="2959"/>
                    <a:pt x="808" y="3967"/>
                    <a:pt x="1345" y="4438"/>
                  </a:cubicBezTo>
                  <a:cubicBezTo>
                    <a:pt x="2421" y="5312"/>
                    <a:pt x="942" y="4909"/>
                    <a:pt x="1009" y="5245"/>
                  </a:cubicBezTo>
                  <a:cubicBezTo>
                    <a:pt x="942" y="5917"/>
                    <a:pt x="1076" y="6657"/>
                    <a:pt x="1413" y="7262"/>
                  </a:cubicBezTo>
                  <a:cubicBezTo>
                    <a:pt x="1530" y="7320"/>
                    <a:pt x="1642" y="7344"/>
                    <a:pt x="1748" y="7344"/>
                  </a:cubicBezTo>
                  <a:cubicBezTo>
                    <a:pt x="2130" y="7344"/>
                    <a:pt x="2457" y="7045"/>
                    <a:pt x="2824" y="6993"/>
                  </a:cubicBezTo>
                  <a:lnTo>
                    <a:pt x="3026" y="6858"/>
                  </a:lnTo>
                  <a:cubicBezTo>
                    <a:pt x="2421" y="4640"/>
                    <a:pt x="2018" y="2354"/>
                    <a:pt x="1883" y="1"/>
                  </a:cubicBezTo>
                  <a:cubicBezTo>
                    <a:pt x="1569" y="1"/>
                    <a:pt x="1256" y="718"/>
                    <a:pt x="982" y="718"/>
                  </a:cubicBezTo>
                  <a:cubicBezTo>
                    <a:pt x="845" y="718"/>
                    <a:pt x="718" y="539"/>
                    <a:pt x="606" y="1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8" name="Google Shape;15448;p17"/>
            <p:cNvSpPr/>
            <p:nvPr/>
          </p:nvSpPr>
          <p:spPr>
            <a:xfrm>
              <a:off x="2269625" y="4270125"/>
              <a:ext cx="73025" cy="135800"/>
            </a:xfrm>
            <a:custGeom>
              <a:avLst/>
              <a:gdLst/>
              <a:ahLst/>
              <a:cxnLst/>
              <a:rect l="l" t="t" r="r" b="b"/>
              <a:pathLst>
                <a:path w="2921" h="5432" extrusionOk="0">
                  <a:moveTo>
                    <a:pt x="1547" y="0"/>
                  </a:moveTo>
                  <a:cubicBezTo>
                    <a:pt x="942" y="269"/>
                    <a:pt x="875" y="1210"/>
                    <a:pt x="1" y="1210"/>
                  </a:cubicBezTo>
                  <a:cubicBezTo>
                    <a:pt x="404" y="2555"/>
                    <a:pt x="807" y="3899"/>
                    <a:pt x="1143" y="5244"/>
                  </a:cubicBezTo>
                  <a:cubicBezTo>
                    <a:pt x="1521" y="5374"/>
                    <a:pt x="1808" y="5431"/>
                    <a:pt x="2024" y="5431"/>
                  </a:cubicBezTo>
                  <a:cubicBezTo>
                    <a:pt x="2921" y="5431"/>
                    <a:pt x="2583" y="4444"/>
                    <a:pt x="2421" y="3631"/>
                  </a:cubicBezTo>
                  <a:cubicBezTo>
                    <a:pt x="2286" y="2420"/>
                    <a:pt x="2017" y="1210"/>
                    <a:pt x="1547" y="0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9" name="Google Shape;15449;p17"/>
            <p:cNvSpPr/>
            <p:nvPr/>
          </p:nvSpPr>
          <p:spPr>
            <a:xfrm>
              <a:off x="3066275" y="4530625"/>
              <a:ext cx="107600" cy="146300"/>
            </a:xfrm>
            <a:custGeom>
              <a:avLst/>
              <a:gdLst/>
              <a:ahLst/>
              <a:cxnLst/>
              <a:rect l="l" t="t" r="r" b="b"/>
              <a:pathLst>
                <a:path w="4304" h="5852" extrusionOk="0">
                  <a:moveTo>
                    <a:pt x="1211" y="1"/>
                  </a:moveTo>
                  <a:cubicBezTo>
                    <a:pt x="1211" y="404"/>
                    <a:pt x="337" y="471"/>
                    <a:pt x="1009" y="1076"/>
                  </a:cubicBezTo>
                  <a:cubicBezTo>
                    <a:pt x="1614" y="1816"/>
                    <a:pt x="1883" y="2757"/>
                    <a:pt x="1681" y="3765"/>
                  </a:cubicBezTo>
                  <a:cubicBezTo>
                    <a:pt x="1104" y="3124"/>
                    <a:pt x="772" y="2483"/>
                    <a:pt x="101" y="2483"/>
                  </a:cubicBezTo>
                  <a:cubicBezTo>
                    <a:pt x="69" y="2483"/>
                    <a:pt x="35" y="2485"/>
                    <a:pt x="1" y="2488"/>
                  </a:cubicBezTo>
                  <a:cubicBezTo>
                    <a:pt x="270" y="3228"/>
                    <a:pt x="673" y="3900"/>
                    <a:pt x="1144" y="4505"/>
                  </a:cubicBezTo>
                  <a:cubicBezTo>
                    <a:pt x="1644" y="5339"/>
                    <a:pt x="2512" y="5851"/>
                    <a:pt x="3406" y="5851"/>
                  </a:cubicBezTo>
                  <a:cubicBezTo>
                    <a:pt x="3593" y="5851"/>
                    <a:pt x="3781" y="5829"/>
                    <a:pt x="3967" y="5782"/>
                  </a:cubicBezTo>
                  <a:lnTo>
                    <a:pt x="4034" y="5715"/>
                  </a:lnTo>
                  <a:cubicBezTo>
                    <a:pt x="4303" y="4101"/>
                    <a:pt x="3228" y="3160"/>
                    <a:pt x="2354" y="2085"/>
                  </a:cubicBezTo>
                  <a:cubicBezTo>
                    <a:pt x="1681" y="1614"/>
                    <a:pt x="1749" y="606"/>
                    <a:pt x="121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0" name="Google Shape;15450;p17"/>
            <p:cNvSpPr/>
            <p:nvPr/>
          </p:nvSpPr>
          <p:spPr>
            <a:xfrm>
              <a:off x="2852825" y="3907075"/>
              <a:ext cx="72300" cy="185125"/>
            </a:xfrm>
            <a:custGeom>
              <a:avLst/>
              <a:gdLst/>
              <a:ahLst/>
              <a:cxnLst/>
              <a:rect l="l" t="t" r="r" b="b"/>
              <a:pathLst>
                <a:path w="2892" h="7405" extrusionOk="0">
                  <a:moveTo>
                    <a:pt x="1751" y="5955"/>
                  </a:moveTo>
                  <a:lnTo>
                    <a:pt x="1751" y="5955"/>
                  </a:lnTo>
                  <a:cubicBezTo>
                    <a:pt x="1764" y="5966"/>
                    <a:pt x="1785" y="5977"/>
                    <a:pt x="1816" y="5984"/>
                  </a:cubicBezTo>
                  <a:cubicBezTo>
                    <a:pt x="1950" y="6051"/>
                    <a:pt x="1933" y="6102"/>
                    <a:pt x="1883" y="6102"/>
                  </a:cubicBezTo>
                  <a:cubicBezTo>
                    <a:pt x="1838" y="6102"/>
                    <a:pt x="1765" y="6061"/>
                    <a:pt x="1751" y="5955"/>
                  </a:cubicBezTo>
                  <a:close/>
                  <a:moveTo>
                    <a:pt x="1" y="1"/>
                  </a:moveTo>
                  <a:cubicBezTo>
                    <a:pt x="1" y="2488"/>
                    <a:pt x="404" y="4976"/>
                    <a:pt x="1211" y="7262"/>
                  </a:cubicBezTo>
                  <a:cubicBezTo>
                    <a:pt x="1411" y="7362"/>
                    <a:pt x="1581" y="7404"/>
                    <a:pt x="1729" y="7404"/>
                  </a:cubicBezTo>
                  <a:cubicBezTo>
                    <a:pt x="2276" y="7404"/>
                    <a:pt x="2521" y="6825"/>
                    <a:pt x="2891" y="6455"/>
                  </a:cubicBezTo>
                  <a:cubicBezTo>
                    <a:pt x="2824" y="5783"/>
                    <a:pt x="2824" y="5110"/>
                    <a:pt x="2824" y="4438"/>
                  </a:cubicBezTo>
                  <a:lnTo>
                    <a:pt x="2623" y="4371"/>
                  </a:lnTo>
                  <a:cubicBezTo>
                    <a:pt x="2421" y="4438"/>
                    <a:pt x="2286" y="4505"/>
                    <a:pt x="2219" y="4707"/>
                  </a:cubicBezTo>
                  <a:cubicBezTo>
                    <a:pt x="2018" y="4976"/>
                    <a:pt x="2152" y="5514"/>
                    <a:pt x="1883" y="5850"/>
                  </a:cubicBezTo>
                  <a:cubicBezTo>
                    <a:pt x="1919" y="5797"/>
                    <a:pt x="1912" y="5776"/>
                    <a:pt x="1888" y="5776"/>
                  </a:cubicBezTo>
                  <a:cubicBezTo>
                    <a:pt x="1876" y="5776"/>
                    <a:pt x="1859" y="5781"/>
                    <a:pt x="1842" y="5790"/>
                  </a:cubicBezTo>
                  <a:lnTo>
                    <a:pt x="1842" y="5790"/>
                  </a:lnTo>
                  <a:cubicBezTo>
                    <a:pt x="1865" y="5765"/>
                    <a:pt x="1883" y="5740"/>
                    <a:pt x="1883" y="5715"/>
                  </a:cubicBezTo>
                  <a:cubicBezTo>
                    <a:pt x="1412" y="4304"/>
                    <a:pt x="1076" y="2892"/>
                    <a:pt x="942" y="1480"/>
                  </a:cubicBezTo>
                  <a:cubicBezTo>
                    <a:pt x="875" y="942"/>
                    <a:pt x="1076" y="68"/>
                    <a:pt x="68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1" name="Google Shape;15451;p17"/>
            <p:cNvSpPr/>
            <p:nvPr/>
          </p:nvSpPr>
          <p:spPr>
            <a:xfrm>
              <a:off x="3094850" y="4636100"/>
              <a:ext cx="70625" cy="73325"/>
            </a:xfrm>
            <a:custGeom>
              <a:avLst/>
              <a:gdLst/>
              <a:ahLst/>
              <a:cxnLst/>
              <a:rect l="l" t="t" r="r" b="b"/>
              <a:pathLst>
                <a:path w="2825" h="2933" extrusionOk="0">
                  <a:moveTo>
                    <a:pt x="487" y="1"/>
                  </a:moveTo>
                  <a:cubicBezTo>
                    <a:pt x="353" y="1"/>
                    <a:pt x="143" y="143"/>
                    <a:pt x="1" y="286"/>
                  </a:cubicBezTo>
                  <a:cubicBezTo>
                    <a:pt x="471" y="555"/>
                    <a:pt x="68" y="1160"/>
                    <a:pt x="471" y="1496"/>
                  </a:cubicBezTo>
                  <a:cubicBezTo>
                    <a:pt x="673" y="1698"/>
                    <a:pt x="606" y="2101"/>
                    <a:pt x="874" y="2235"/>
                  </a:cubicBezTo>
                  <a:cubicBezTo>
                    <a:pt x="1009" y="2437"/>
                    <a:pt x="1076" y="2572"/>
                    <a:pt x="1211" y="2706"/>
                  </a:cubicBezTo>
                  <a:cubicBezTo>
                    <a:pt x="1688" y="2842"/>
                    <a:pt x="2012" y="2933"/>
                    <a:pt x="2236" y="2933"/>
                  </a:cubicBezTo>
                  <a:cubicBezTo>
                    <a:pt x="2676" y="2933"/>
                    <a:pt x="2735" y="2587"/>
                    <a:pt x="2824" y="1563"/>
                  </a:cubicBezTo>
                  <a:cubicBezTo>
                    <a:pt x="2640" y="1379"/>
                    <a:pt x="2401" y="1084"/>
                    <a:pt x="2258" y="1084"/>
                  </a:cubicBezTo>
                  <a:cubicBezTo>
                    <a:pt x="2244" y="1084"/>
                    <a:pt x="2231" y="1087"/>
                    <a:pt x="2219" y="1093"/>
                  </a:cubicBezTo>
                  <a:cubicBezTo>
                    <a:pt x="2010" y="1162"/>
                    <a:pt x="1833" y="1194"/>
                    <a:pt x="1680" y="1194"/>
                  </a:cubicBezTo>
                  <a:cubicBezTo>
                    <a:pt x="1096" y="1194"/>
                    <a:pt x="872" y="724"/>
                    <a:pt x="606" y="84"/>
                  </a:cubicBezTo>
                  <a:cubicBezTo>
                    <a:pt x="586" y="25"/>
                    <a:pt x="543" y="1"/>
                    <a:pt x="487" y="1"/>
                  </a:cubicBezTo>
                  <a:close/>
                </a:path>
              </a:pathLst>
            </a:custGeom>
            <a:solidFill>
              <a:srgbClr val="759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2" name="Google Shape;15452;p17"/>
            <p:cNvSpPr/>
            <p:nvPr/>
          </p:nvSpPr>
          <p:spPr>
            <a:xfrm>
              <a:off x="2883075" y="4068350"/>
              <a:ext cx="73975" cy="111025"/>
            </a:xfrm>
            <a:custGeom>
              <a:avLst/>
              <a:gdLst/>
              <a:ahLst/>
              <a:cxnLst/>
              <a:rect l="l" t="t" r="r" b="b"/>
              <a:pathLst>
                <a:path w="2959" h="4441" extrusionOk="0">
                  <a:moveTo>
                    <a:pt x="1607" y="0"/>
                  </a:moveTo>
                  <a:cubicBezTo>
                    <a:pt x="952" y="0"/>
                    <a:pt x="731" y="814"/>
                    <a:pt x="76" y="814"/>
                  </a:cubicBezTo>
                  <a:cubicBezTo>
                    <a:pt x="51" y="814"/>
                    <a:pt x="26" y="813"/>
                    <a:pt x="1" y="811"/>
                  </a:cubicBezTo>
                  <a:lnTo>
                    <a:pt x="1" y="811"/>
                  </a:lnTo>
                  <a:lnTo>
                    <a:pt x="68" y="1617"/>
                  </a:lnTo>
                  <a:cubicBezTo>
                    <a:pt x="135" y="1718"/>
                    <a:pt x="186" y="1769"/>
                    <a:pt x="236" y="1769"/>
                  </a:cubicBezTo>
                  <a:cubicBezTo>
                    <a:pt x="287" y="1769"/>
                    <a:pt x="337" y="1718"/>
                    <a:pt x="404" y="1617"/>
                  </a:cubicBezTo>
                  <a:cubicBezTo>
                    <a:pt x="617" y="1298"/>
                    <a:pt x="956" y="1105"/>
                    <a:pt x="1288" y="1105"/>
                  </a:cubicBezTo>
                  <a:cubicBezTo>
                    <a:pt x="1376" y="1105"/>
                    <a:pt x="1463" y="1119"/>
                    <a:pt x="1547" y="1147"/>
                  </a:cubicBezTo>
                  <a:cubicBezTo>
                    <a:pt x="1480" y="2424"/>
                    <a:pt x="2018" y="3567"/>
                    <a:pt x="2892" y="4441"/>
                  </a:cubicBezTo>
                  <a:cubicBezTo>
                    <a:pt x="2959" y="2895"/>
                    <a:pt x="1749" y="1617"/>
                    <a:pt x="2018" y="71"/>
                  </a:cubicBezTo>
                  <a:cubicBezTo>
                    <a:pt x="1883" y="71"/>
                    <a:pt x="1749" y="4"/>
                    <a:pt x="1681" y="4"/>
                  </a:cubicBezTo>
                  <a:cubicBezTo>
                    <a:pt x="1656" y="2"/>
                    <a:pt x="1631" y="0"/>
                    <a:pt x="1607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3" name="Google Shape;15453;p17"/>
            <p:cNvSpPr/>
            <p:nvPr/>
          </p:nvSpPr>
          <p:spPr>
            <a:xfrm>
              <a:off x="2294850" y="4359200"/>
              <a:ext cx="65550" cy="92450"/>
            </a:xfrm>
            <a:custGeom>
              <a:avLst/>
              <a:gdLst/>
              <a:ahLst/>
              <a:cxnLst/>
              <a:rect l="l" t="t" r="r" b="b"/>
              <a:pathLst>
                <a:path w="2622" h="3698" extrusionOk="0">
                  <a:moveTo>
                    <a:pt x="1412" y="0"/>
                  </a:moveTo>
                  <a:cubicBezTo>
                    <a:pt x="1412" y="877"/>
                    <a:pt x="1412" y="1695"/>
                    <a:pt x="381" y="1695"/>
                  </a:cubicBezTo>
                  <a:cubicBezTo>
                    <a:pt x="304" y="1695"/>
                    <a:pt x="222" y="1690"/>
                    <a:pt x="134" y="1681"/>
                  </a:cubicBezTo>
                  <a:lnTo>
                    <a:pt x="134" y="1681"/>
                  </a:lnTo>
                  <a:cubicBezTo>
                    <a:pt x="202" y="2286"/>
                    <a:pt x="0" y="2891"/>
                    <a:pt x="605" y="3294"/>
                  </a:cubicBezTo>
                  <a:cubicBezTo>
                    <a:pt x="660" y="3021"/>
                    <a:pt x="715" y="2703"/>
                    <a:pt x="951" y="2703"/>
                  </a:cubicBezTo>
                  <a:cubicBezTo>
                    <a:pt x="1005" y="2703"/>
                    <a:pt x="1068" y="2719"/>
                    <a:pt x="1143" y="2757"/>
                  </a:cubicBezTo>
                  <a:cubicBezTo>
                    <a:pt x="1681" y="3026"/>
                    <a:pt x="2151" y="3362"/>
                    <a:pt x="2622" y="3698"/>
                  </a:cubicBezTo>
                  <a:cubicBezTo>
                    <a:pt x="2286" y="2421"/>
                    <a:pt x="1882" y="1210"/>
                    <a:pt x="1412" y="0"/>
                  </a:cubicBezTo>
                  <a:close/>
                </a:path>
              </a:pathLst>
            </a:custGeom>
            <a:solidFill>
              <a:srgbClr val="AA8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4" name="Google Shape;15454;p17"/>
            <p:cNvSpPr/>
            <p:nvPr/>
          </p:nvSpPr>
          <p:spPr>
            <a:xfrm>
              <a:off x="3278050" y="4905425"/>
              <a:ext cx="75650" cy="72300"/>
            </a:xfrm>
            <a:custGeom>
              <a:avLst/>
              <a:gdLst/>
              <a:ahLst/>
              <a:cxnLst/>
              <a:rect l="l" t="t" r="r" b="b"/>
              <a:pathLst>
                <a:path w="3026" h="2892" extrusionOk="0">
                  <a:moveTo>
                    <a:pt x="1210" y="0"/>
                  </a:moveTo>
                  <a:cubicBezTo>
                    <a:pt x="1143" y="404"/>
                    <a:pt x="1278" y="942"/>
                    <a:pt x="807" y="1211"/>
                  </a:cubicBezTo>
                  <a:cubicBezTo>
                    <a:pt x="605" y="1479"/>
                    <a:pt x="337" y="1614"/>
                    <a:pt x="0" y="1614"/>
                  </a:cubicBezTo>
                  <a:cubicBezTo>
                    <a:pt x="0" y="2152"/>
                    <a:pt x="269" y="2622"/>
                    <a:pt x="740" y="2891"/>
                  </a:cubicBezTo>
                  <a:lnTo>
                    <a:pt x="1009" y="2824"/>
                  </a:lnTo>
                  <a:cubicBezTo>
                    <a:pt x="1547" y="2286"/>
                    <a:pt x="2421" y="2757"/>
                    <a:pt x="2958" y="2219"/>
                  </a:cubicBezTo>
                  <a:cubicBezTo>
                    <a:pt x="3026" y="1143"/>
                    <a:pt x="2286" y="135"/>
                    <a:pt x="1210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5" name="Google Shape;15455;p17"/>
            <p:cNvSpPr/>
            <p:nvPr/>
          </p:nvSpPr>
          <p:spPr>
            <a:xfrm>
              <a:off x="2733500" y="3700350"/>
              <a:ext cx="45400" cy="43725"/>
            </a:xfrm>
            <a:custGeom>
              <a:avLst/>
              <a:gdLst/>
              <a:ahLst/>
              <a:cxnLst/>
              <a:rect l="l" t="t" r="r" b="b"/>
              <a:pathLst>
                <a:path w="1816" h="1749" extrusionOk="0">
                  <a:moveTo>
                    <a:pt x="740" y="1"/>
                  </a:moveTo>
                  <a:cubicBezTo>
                    <a:pt x="269" y="1"/>
                    <a:pt x="68" y="404"/>
                    <a:pt x="68" y="808"/>
                  </a:cubicBezTo>
                  <a:cubicBezTo>
                    <a:pt x="1" y="1345"/>
                    <a:pt x="404" y="1749"/>
                    <a:pt x="942" y="1749"/>
                  </a:cubicBezTo>
                  <a:cubicBezTo>
                    <a:pt x="1211" y="1480"/>
                    <a:pt x="1816" y="1547"/>
                    <a:pt x="1748" y="1009"/>
                  </a:cubicBezTo>
                  <a:cubicBezTo>
                    <a:pt x="1681" y="471"/>
                    <a:pt x="1278" y="68"/>
                    <a:pt x="740" y="1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6" name="Google Shape;15456;p17"/>
            <p:cNvSpPr/>
            <p:nvPr/>
          </p:nvSpPr>
          <p:spPr>
            <a:xfrm>
              <a:off x="3306625" y="4981525"/>
              <a:ext cx="42025" cy="55025"/>
            </a:xfrm>
            <a:custGeom>
              <a:avLst/>
              <a:gdLst/>
              <a:ahLst/>
              <a:cxnLst/>
              <a:rect l="l" t="t" r="r" b="b"/>
              <a:pathLst>
                <a:path w="1681" h="2201" extrusionOk="0">
                  <a:moveTo>
                    <a:pt x="446" y="1"/>
                  </a:moveTo>
                  <a:cubicBezTo>
                    <a:pt x="349" y="1"/>
                    <a:pt x="246" y="16"/>
                    <a:pt x="135" y="49"/>
                  </a:cubicBezTo>
                  <a:lnTo>
                    <a:pt x="0" y="251"/>
                  </a:lnTo>
                  <a:cubicBezTo>
                    <a:pt x="269" y="1057"/>
                    <a:pt x="874" y="1797"/>
                    <a:pt x="1681" y="2200"/>
                  </a:cubicBezTo>
                  <a:lnTo>
                    <a:pt x="1681" y="990"/>
                  </a:lnTo>
                  <a:lnTo>
                    <a:pt x="1546" y="721"/>
                  </a:lnTo>
                  <a:cubicBezTo>
                    <a:pt x="1266" y="384"/>
                    <a:pt x="938" y="1"/>
                    <a:pt x="446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7" name="Google Shape;15457;p17"/>
            <p:cNvSpPr/>
            <p:nvPr/>
          </p:nvSpPr>
          <p:spPr>
            <a:xfrm>
              <a:off x="3348625" y="5036525"/>
              <a:ext cx="35325" cy="30275"/>
            </a:xfrm>
            <a:custGeom>
              <a:avLst/>
              <a:gdLst/>
              <a:ahLst/>
              <a:cxnLst/>
              <a:rect l="l" t="t" r="r" b="b"/>
              <a:pathLst>
                <a:path w="1413" h="1211" extrusionOk="0">
                  <a:moveTo>
                    <a:pt x="1" y="0"/>
                  </a:moveTo>
                  <a:lnTo>
                    <a:pt x="1" y="0"/>
                  </a:lnTo>
                  <a:cubicBezTo>
                    <a:pt x="203" y="538"/>
                    <a:pt x="606" y="941"/>
                    <a:pt x="1144" y="1210"/>
                  </a:cubicBezTo>
                  <a:cubicBezTo>
                    <a:pt x="1413" y="135"/>
                    <a:pt x="1413" y="135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8" name="Google Shape;15458;p17"/>
            <p:cNvSpPr/>
            <p:nvPr/>
          </p:nvSpPr>
          <p:spPr>
            <a:xfrm>
              <a:off x="2884775" y="4108775"/>
              <a:ext cx="21850" cy="52125"/>
            </a:xfrm>
            <a:custGeom>
              <a:avLst/>
              <a:gdLst/>
              <a:ahLst/>
              <a:cxnLst/>
              <a:rect l="l" t="t" r="r" b="b"/>
              <a:pathLst>
                <a:path w="874" h="2085" extrusionOk="0">
                  <a:moveTo>
                    <a:pt x="0" y="0"/>
                  </a:moveTo>
                  <a:cubicBezTo>
                    <a:pt x="67" y="740"/>
                    <a:pt x="336" y="1479"/>
                    <a:pt x="740" y="2084"/>
                  </a:cubicBezTo>
                  <a:cubicBezTo>
                    <a:pt x="874" y="1345"/>
                    <a:pt x="740" y="605"/>
                    <a:pt x="403" y="0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9" name="Google Shape;15459;p17"/>
            <p:cNvSpPr/>
            <p:nvPr/>
          </p:nvSpPr>
          <p:spPr>
            <a:xfrm>
              <a:off x="2824250" y="353397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lnTo>
                    <a:pt x="1" y="1614"/>
                  </a:lnTo>
                  <a:lnTo>
                    <a:pt x="404" y="1210"/>
                  </a:lnTo>
                  <a:cubicBezTo>
                    <a:pt x="740" y="874"/>
                    <a:pt x="740" y="336"/>
                    <a:pt x="40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0" name="Google Shape;15460;p17"/>
            <p:cNvSpPr/>
            <p:nvPr/>
          </p:nvSpPr>
          <p:spPr>
            <a:xfrm>
              <a:off x="3177200" y="48045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471"/>
                    <a:pt x="404" y="875"/>
                    <a:pt x="807" y="1211"/>
                  </a:cubicBezTo>
                  <a:cubicBezTo>
                    <a:pt x="807" y="606"/>
                    <a:pt x="807" y="68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1" name="Google Shape;15461;p17"/>
            <p:cNvSpPr/>
            <p:nvPr/>
          </p:nvSpPr>
          <p:spPr>
            <a:xfrm>
              <a:off x="3094850" y="46432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1" y="1"/>
                  </a:moveTo>
                  <a:cubicBezTo>
                    <a:pt x="1" y="471"/>
                    <a:pt x="1" y="942"/>
                    <a:pt x="471" y="1211"/>
                  </a:cubicBezTo>
                  <a:cubicBezTo>
                    <a:pt x="471" y="740"/>
                    <a:pt x="538" y="270"/>
                    <a:pt x="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2" name="Google Shape;15462;p17"/>
            <p:cNvSpPr/>
            <p:nvPr/>
          </p:nvSpPr>
          <p:spPr>
            <a:xfrm>
              <a:off x="3388975" y="5085250"/>
              <a:ext cx="18500" cy="12125"/>
            </a:xfrm>
            <a:custGeom>
              <a:avLst/>
              <a:gdLst/>
              <a:ahLst/>
              <a:cxnLst/>
              <a:rect l="l" t="t" r="r" b="b"/>
              <a:pathLst>
                <a:path w="740" h="485" extrusionOk="0">
                  <a:moveTo>
                    <a:pt x="0" y="1"/>
                  </a:moveTo>
                  <a:lnTo>
                    <a:pt x="0" y="1"/>
                  </a:lnTo>
                  <a:cubicBezTo>
                    <a:pt x="117" y="294"/>
                    <a:pt x="337" y="484"/>
                    <a:pt x="613" y="484"/>
                  </a:cubicBezTo>
                  <a:cubicBezTo>
                    <a:pt x="654" y="484"/>
                    <a:pt x="696" y="480"/>
                    <a:pt x="740" y="471"/>
                  </a:cubicBezTo>
                  <a:cubicBezTo>
                    <a:pt x="605" y="135"/>
                    <a:pt x="337" y="68"/>
                    <a:pt x="0" y="1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3" name="Google Shape;15463;p17"/>
            <p:cNvSpPr/>
            <p:nvPr/>
          </p:nvSpPr>
          <p:spPr>
            <a:xfrm>
              <a:off x="3104925" y="46734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68" y="1"/>
                  </a:moveTo>
                  <a:cubicBezTo>
                    <a:pt x="1" y="337"/>
                    <a:pt x="203" y="606"/>
                    <a:pt x="471" y="808"/>
                  </a:cubicBezTo>
                  <a:cubicBezTo>
                    <a:pt x="539" y="472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4" name="Google Shape;15464;p17"/>
            <p:cNvSpPr/>
            <p:nvPr/>
          </p:nvSpPr>
          <p:spPr>
            <a:xfrm>
              <a:off x="3195700" y="4834825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7" y="1"/>
                  </a:moveTo>
                  <a:cubicBezTo>
                    <a:pt x="0" y="337"/>
                    <a:pt x="135" y="673"/>
                    <a:pt x="471" y="875"/>
                  </a:cubicBezTo>
                  <a:cubicBezTo>
                    <a:pt x="538" y="471"/>
                    <a:pt x="336" y="135"/>
                    <a:pt x="67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5" name="Google Shape;15465;p17"/>
            <p:cNvSpPr/>
            <p:nvPr/>
          </p:nvSpPr>
          <p:spPr>
            <a:xfrm>
              <a:off x="3207450" y="4855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cubicBezTo>
                    <a:pt x="68" y="135"/>
                    <a:pt x="202" y="270"/>
                    <a:pt x="337" y="471"/>
                  </a:cubicBezTo>
                  <a:cubicBezTo>
                    <a:pt x="202" y="270"/>
                    <a:pt x="68" y="135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6" name="Google Shape;15466;p17"/>
            <p:cNvSpPr/>
            <p:nvPr/>
          </p:nvSpPr>
          <p:spPr>
            <a:xfrm>
              <a:off x="3296525" y="4975575"/>
              <a:ext cx="13200" cy="12225"/>
            </a:xfrm>
            <a:custGeom>
              <a:avLst/>
              <a:gdLst/>
              <a:ahLst/>
              <a:cxnLst/>
              <a:rect l="l" t="t" r="r" b="b"/>
              <a:pathLst>
                <a:path w="528" h="489" extrusionOk="0">
                  <a:moveTo>
                    <a:pt x="223" y="1"/>
                  </a:moveTo>
                  <a:cubicBezTo>
                    <a:pt x="178" y="1"/>
                    <a:pt x="126" y="6"/>
                    <a:pt x="68" y="18"/>
                  </a:cubicBezTo>
                  <a:lnTo>
                    <a:pt x="1" y="85"/>
                  </a:lnTo>
                  <a:lnTo>
                    <a:pt x="404" y="489"/>
                  </a:lnTo>
                  <a:lnTo>
                    <a:pt x="471" y="354"/>
                  </a:lnTo>
                  <a:cubicBezTo>
                    <a:pt x="527" y="131"/>
                    <a:pt x="444" y="1"/>
                    <a:pt x="223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7" name="Google Shape;15467;p17"/>
            <p:cNvSpPr/>
            <p:nvPr/>
          </p:nvSpPr>
          <p:spPr>
            <a:xfrm>
              <a:off x="2360375" y="357600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2" y="0"/>
                  </a:moveTo>
                  <a:cubicBezTo>
                    <a:pt x="203" y="0"/>
                    <a:pt x="68" y="134"/>
                    <a:pt x="1" y="403"/>
                  </a:cubicBezTo>
                  <a:lnTo>
                    <a:pt x="472" y="0"/>
                  </a:ln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8" name="Google Shape;15468;p17"/>
            <p:cNvSpPr/>
            <p:nvPr/>
          </p:nvSpPr>
          <p:spPr>
            <a:xfrm>
              <a:off x="2378875" y="2313450"/>
              <a:ext cx="813475" cy="928375"/>
            </a:xfrm>
            <a:custGeom>
              <a:avLst/>
              <a:gdLst/>
              <a:ahLst/>
              <a:cxnLst/>
              <a:rect l="l" t="t" r="r" b="b"/>
              <a:pathLst>
                <a:path w="32539" h="37135" extrusionOk="0">
                  <a:moveTo>
                    <a:pt x="21394" y="0"/>
                  </a:moveTo>
                  <a:cubicBezTo>
                    <a:pt x="20503" y="0"/>
                    <a:pt x="19824" y="264"/>
                    <a:pt x="19765" y="1560"/>
                  </a:cubicBezTo>
                  <a:cubicBezTo>
                    <a:pt x="19725" y="1964"/>
                    <a:pt x="19441" y="2247"/>
                    <a:pt x="19163" y="2247"/>
                  </a:cubicBezTo>
                  <a:cubicBezTo>
                    <a:pt x="18979" y="2247"/>
                    <a:pt x="18797" y="2123"/>
                    <a:pt x="18690" y="1829"/>
                  </a:cubicBezTo>
                  <a:cubicBezTo>
                    <a:pt x="18018" y="350"/>
                    <a:pt x="16471" y="1224"/>
                    <a:pt x="15597" y="350"/>
                  </a:cubicBezTo>
                  <a:cubicBezTo>
                    <a:pt x="15558" y="320"/>
                    <a:pt x="15511" y="307"/>
                    <a:pt x="15460" y="307"/>
                  </a:cubicBezTo>
                  <a:cubicBezTo>
                    <a:pt x="15163" y="307"/>
                    <a:pt x="14723" y="765"/>
                    <a:pt x="14723" y="1224"/>
                  </a:cubicBezTo>
                  <a:cubicBezTo>
                    <a:pt x="14723" y="1694"/>
                    <a:pt x="15866" y="2434"/>
                    <a:pt x="16404" y="2434"/>
                  </a:cubicBezTo>
                  <a:cubicBezTo>
                    <a:pt x="16536" y="2424"/>
                    <a:pt x="16651" y="2419"/>
                    <a:pt x="16750" y="2419"/>
                  </a:cubicBezTo>
                  <a:cubicBezTo>
                    <a:pt x="17359" y="2419"/>
                    <a:pt x="17384" y="2624"/>
                    <a:pt x="17211" y="3375"/>
                  </a:cubicBezTo>
                  <a:cubicBezTo>
                    <a:pt x="17009" y="3778"/>
                    <a:pt x="16404" y="3913"/>
                    <a:pt x="16538" y="4451"/>
                  </a:cubicBezTo>
                  <a:cubicBezTo>
                    <a:pt x="16740" y="4652"/>
                    <a:pt x="16942" y="4854"/>
                    <a:pt x="17278" y="4854"/>
                  </a:cubicBezTo>
                  <a:cubicBezTo>
                    <a:pt x="17547" y="4921"/>
                    <a:pt x="17950" y="4787"/>
                    <a:pt x="18018" y="5258"/>
                  </a:cubicBezTo>
                  <a:cubicBezTo>
                    <a:pt x="18085" y="5795"/>
                    <a:pt x="17681" y="5930"/>
                    <a:pt x="17278" y="6064"/>
                  </a:cubicBezTo>
                  <a:cubicBezTo>
                    <a:pt x="17144" y="6098"/>
                    <a:pt x="17009" y="6098"/>
                    <a:pt x="16875" y="6098"/>
                  </a:cubicBezTo>
                  <a:cubicBezTo>
                    <a:pt x="16740" y="6098"/>
                    <a:pt x="16606" y="6098"/>
                    <a:pt x="16471" y="6131"/>
                  </a:cubicBezTo>
                  <a:cubicBezTo>
                    <a:pt x="15261" y="6333"/>
                    <a:pt x="14320" y="7140"/>
                    <a:pt x="13244" y="7610"/>
                  </a:cubicBezTo>
                  <a:cubicBezTo>
                    <a:pt x="12572" y="7947"/>
                    <a:pt x="13110" y="9157"/>
                    <a:pt x="12975" y="9896"/>
                  </a:cubicBezTo>
                  <a:cubicBezTo>
                    <a:pt x="12908" y="10031"/>
                    <a:pt x="12774" y="10098"/>
                    <a:pt x="12639" y="10232"/>
                  </a:cubicBezTo>
                  <a:cubicBezTo>
                    <a:pt x="12438" y="10165"/>
                    <a:pt x="12169" y="10031"/>
                    <a:pt x="11967" y="9963"/>
                  </a:cubicBezTo>
                  <a:cubicBezTo>
                    <a:pt x="11210" y="9837"/>
                    <a:pt x="10868" y="8943"/>
                    <a:pt x="9996" y="8943"/>
                  </a:cubicBezTo>
                  <a:cubicBezTo>
                    <a:pt x="9939" y="8943"/>
                    <a:pt x="9878" y="8947"/>
                    <a:pt x="9816" y="8955"/>
                  </a:cubicBezTo>
                  <a:cubicBezTo>
                    <a:pt x="8875" y="9157"/>
                    <a:pt x="8807" y="10300"/>
                    <a:pt x="8068" y="10837"/>
                  </a:cubicBezTo>
                  <a:cubicBezTo>
                    <a:pt x="7691" y="11089"/>
                    <a:pt x="7607" y="11516"/>
                    <a:pt x="6995" y="11516"/>
                  </a:cubicBezTo>
                  <a:cubicBezTo>
                    <a:pt x="6952" y="11516"/>
                    <a:pt x="6906" y="11514"/>
                    <a:pt x="6858" y="11510"/>
                  </a:cubicBezTo>
                  <a:cubicBezTo>
                    <a:pt x="6493" y="11474"/>
                    <a:pt x="6167" y="11455"/>
                    <a:pt x="5874" y="11455"/>
                  </a:cubicBezTo>
                  <a:cubicBezTo>
                    <a:pt x="3952" y="11455"/>
                    <a:pt x="3439" y="12278"/>
                    <a:pt x="2622" y="14669"/>
                  </a:cubicBezTo>
                  <a:cubicBezTo>
                    <a:pt x="2084" y="14535"/>
                    <a:pt x="2084" y="13997"/>
                    <a:pt x="1816" y="13661"/>
                  </a:cubicBezTo>
                  <a:cubicBezTo>
                    <a:pt x="1542" y="13388"/>
                    <a:pt x="1292" y="13205"/>
                    <a:pt x="1038" y="13205"/>
                  </a:cubicBezTo>
                  <a:cubicBezTo>
                    <a:pt x="854" y="13205"/>
                    <a:pt x="669" y="13301"/>
                    <a:pt x="471" y="13527"/>
                  </a:cubicBezTo>
                  <a:cubicBezTo>
                    <a:pt x="68" y="14064"/>
                    <a:pt x="0" y="14737"/>
                    <a:pt x="538" y="15073"/>
                  </a:cubicBezTo>
                  <a:cubicBezTo>
                    <a:pt x="683" y="15153"/>
                    <a:pt x="797" y="15188"/>
                    <a:pt x="888" y="15188"/>
                  </a:cubicBezTo>
                  <a:cubicBezTo>
                    <a:pt x="1175" y="15188"/>
                    <a:pt x="1227" y="14842"/>
                    <a:pt x="1278" y="14535"/>
                  </a:cubicBezTo>
                  <a:lnTo>
                    <a:pt x="1278" y="14535"/>
                  </a:lnTo>
                  <a:cubicBezTo>
                    <a:pt x="2421" y="15342"/>
                    <a:pt x="1614" y="15947"/>
                    <a:pt x="1009" y="16552"/>
                  </a:cubicBezTo>
                  <a:cubicBezTo>
                    <a:pt x="2488" y="16686"/>
                    <a:pt x="2421" y="16686"/>
                    <a:pt x="2353" y="18233"/>
                  </a:cubicBezTo>
                  <a:cubicBezTo>
                    <a:pt x="2286" y="18838"/>
                    <a:pt x="2488" y="19443"/>
                    <a:pt x="2891" y="19846"/>
                  </a:cubicBezTo>
                  <a:cubicBezTo>
                    <a:pt x="3362" y="20249"/>
                    <a:pt x="3698" y="20720"/>
                    <a:pt x="3900" y="21258"/>
                  </a:cubicBezTo>
                  <a:cubicBezTo>
                    <a:pt x="3958" y="21491"/>
                    <a:pt x="4169" y="21674"/>
                    <a:pt x="4443" y="21674"/>
                  </a:cubicBezTo>
                  <a:cubicBezTo>
                    <a:pt x="4485" y="21674"/>
                    <a:pt x="4528" y="21670"/>
                    <a:pt x="4572" y="21661"/>
                  </a:cubicBezTo>
                  <a:cubicBezTo>
                    <a:pt x="4908" y="21594"/>
                    <a:pt x="4774" y="21325"/>
                    <a:pt x="4774" y="20989"/>
                  </a:cubicBezTo>
                  <a:cubicBezTo>
                    <a:pt x="4712" y="20744"/>
                    <a:pt x="4707" y="20442"/>
                    <a:pt x="5013" y="20442"/>
                  </a:cubicBezTo>
                  <a:cubicBezTo>
                    <a:pt x="5042" y="20442"/>
                    <a:pt x="5074" y="20445"/>
                    <a:pt x="5110" y="20451"/>
                  </a:cubicBezTo>
                  <a:cubicBezTo>
                    <a:pt x="5580" y="20518"/>
                    <a:pt x="5580" y="20854"/>
                    <a:pt x="5446" y="21191"/>
                  </a:cubicBezTo>
                  <a:cubicBezTo>
                    <a:pt x="5311" y="21594"/>
                    <a:pt x="5311" y="21997"/>
                    <a:pt x="4908" y="22266"/>
                  </a:cubicBezTo>
                  <a:cubicBezTo>
                    <a:pt x="4437" y="22670"/>
                    <a:pt x="4841" y="23073"/>
                    <a:pt x="4908" y="23476"/>
                  </a:cubicBezTo>
                  <a:cubicBezTo>
                    <a:pt x="5043" y="24081"/>
                    <a:pt x="5311" y="24619"/>
                    <a:pt x="5782" y="25023"/>
                  </a:cubicBezTo>
                  <a:cubicBezTo>
                    <a:pt x="6925" y="26367"/>
                    <a:pt x="8202" y="27712"/>
                    <a:pt x="9412" y="28989"/>
                  </a:cubicBezTo>
                  <a:cubicBezTo>
                    <a:pt x="11631" y="31342"/>
                    <a:pt x="13917" y="33628"/>
                    <a:pt x="16135" y="35981"/>
                  </a:cubicBezTo>
                  <a:cubicBezTo>
                    <a:pt x="16883" y="36766"/>
                    <a:pt x="17381" y="37135"/>
                    <a:pt x="17941" y="37135"/>
                  </a:cubicBezTo>
                  <a:cubicBezTo>
                    <a:pt x="18389" y="37135"/>
                    <a:pt x="18877" y="36899"/>
                    <a:pt x="19564" y="36451"/>
                  </a:cubicBezTo>
                  <a:cubicBezTo>
                    <a:pt x="20438" y="35981"/>
                    <a:pt x="21177" y="35241"/>
                    <a:pt x="22253" y="35107"/>
                  </a:cubicBezTo>
                  <a:lnTo>
                    <a:pt x="22522" y="35174"/>
                  </a:lnTo>
                  <a:cubicBezTo>
                    <a:pt x="23194" y="35107"/>
                    <a:pt x="23799" y="34838"/>
                    <a:pt x="24337" y="34435"/>
                  </a:cubicBezTo>
                  <a:cubicBezTo>
                    <a:pt x="26152" y="33090"/>
                    <a:pt x="28102" y="31947"/>
                    <a:pt x="30051" y="30939"/>
                  </a:cubicBezTo>
                  <a:cubicBezTo>
                    <a:pt x="32539" y="29325"/>
                    <a:pt x="32539" y="29325"/>
                    <a:pt x="31194" y="26636"/>
                  </a:cubicBezTo>
                  <a:cubicBezTo>
                    <a:pt x="30992" y="26165"/>
                    <a:pt x="30791" y="25628"/>
                    <a:pt x="30656" y="25157"/>
                  </a:cubicBezTo>
                  <a:cubicBezTo>
                    <a:pt x="30455" y="24821"/>
                    <a:pt x="30320" y="24418"/>
                    <a:pt x="30119" y="24081"/>
                  </a:cubicBezTo>
                  <a:cubicBezTo>
                    <a:pt x="29245" y="22938"/>
                    <a:pt x="28841" y="21527"/>
                    <a:pt x="27766" y="20518"/>
                  </a:cubicBezTo>
                  <a:cubicBezTo>
                    <a:pt x="26018" y="16888"/>
                    <a:pt x="24673" y="13056"/>
                    <a:pt x="23799" y="9090"/>
                  </a:cubicBezTo>
                  <a:cubicBezTo>
                    <a:pt x="23665" y="8619"/>
                    <a:pt x="23530" y="8148"/>
                    <a:pt x="23396" y="7678"/>
                  </a:cubicBezTo>
                  <a:cubicBezTo>
                    <a:pt x="23329" y="7476"/>
                    <a:pt x="23194" y="7342"/>
                    <a:pt x="23060" y="7207"/>
                  </a:cubicBezTo>
                  <a:cubicBezTo>
                    <a:pt x="22051" y="6468"/>
                    <a:pt x="21312" y="2770"/>
                    <a:pt x="21917" y="1358"/>
                  </a:cubicBezTo>
                  <a:cubicBezTo>
                    <a:pt x="21917" y="1358"/>
                    <a:pt x="21917" y="1291"/>
                    <a:pt x="21917" y="1157"/>
                  </a:cubicBezTo>
                  <a:cubicBezTo>
                    <a:pt x="21984" y="1089"/>
                    <a:pt x="21917" y="955"/>
                    <a:pt x="21782" y="888"/>
                  </a:cubicBezTo>
                  <a:lnTo>
                    <a:pt x="21782" y="14"/>
                  </a:lnTo>
                  <a:cubicBezTo>
                    <a:pt x="21649" y="5"/>
                    <a:pt x="21520" y="0"/>
                    <a:pt x="21394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9" name="Google Shape;15469;p17"/>
            <p:cNvSpPr/>
            <p:nvPr/>
          </p:nvSpPr>
          <p:spPr>
            <a:xfrm>
              <a:off x="3397375" y="3675350"/>
              <a:ext cx="374825" cy="293950"/>
            </a:xfrm>
            <a:custGeom>
              <a:avLst/>
              <a:gdLst/>
              <a:ahLst/>
              <a:cxnLst/>
              <a:rect l="l" t="t" r="r" b="b"/>
              <a:pathLst>
                <a:path w="14993" h="11758" extrusionOk="0">
                  <a:moveTo>
                    <a:pt x="3420" y="0"/>
                  </a:moveTo>
                  <a:cubicBezTo>
                    <a:pt x="3108" y="0"/>
                    <a:pt x="2804" y="84"/>
                    <a:pt x="2555" y="261"/>
                  </a:cubicBezTo>
                  <a:cubicBezTo>
                    <a:pt x="1681" y="934"/>
                    <a:pt x="471" y="1270"/>
                    <a:pt x="1" y="2413"/>
                  </a:cubicBezTo>
                  <a:lnTo>
                    <a:pt x="538" y="3556"/>
                  </a:lnTo>
                  <a:cubicBezTo>
                    <a:pt x="2354" y="5640"/>
                    <a:pt x="3429" y="8194"/>
                    <a:pt x="4908" y="10480"/>
                  </a:cubicBezTo>
                  <a:lnTo>
                    <a:pt x="5244" y="10480"/>
                  </a:lnTo>
                  <a:cubicBezTo>
                    <a:pt x="5356" y="10491"/>
                    <a:pt x="5468" y="10497"/>
                    <a:pt x="5580" y="10497"/>
                  </a:cubicBezTo>
                  <a:cubicBezTo>
                    <a:pt x="6141" y="10497"/>
                    <a:pt x="6701" y="10357"/>
                    <a:pt x="7261" y="10077"/>
                  </a:cubicBezTo>
                  <a:cubicBezTo>
                    <a:pt x="8202" y="8396"/>
                    <a:pt x="8606" y="6379"/>
                    <a:pt x="10354" y="4900"/>
                  </a:cubicBezTo>
                  <a:lnTo>
                    <a:pt x="10354" y="4900"/>
                  </a:lnTo>
                  <a:cubicBezTo>
                    <a:pt x="10891" y="6984"/>
                    <a:pt x="9749" y="8329"/>
                    <a:pt x="8875" y="9673"/>
                  </a:cubicBezTo>
                  <a:cubicBezTo>
                    <a:pt x="9106" y="9610"/>
                    <a:pt x="9317" y="9580"/>
                    <a:pt x="9508" y="9580"/>
                  </a:cubicBezTo>
                  <a:cubicBezTo>
                    <a:pt x="10537" y="9580"/>
                    <a:pt x="11011" y="10454"/>
                    <a:pt x="11295" y="11757"/>
                  </a:cubicBezTo>
                  <a:cubicBezTo>
                    <a:pt x="11900" y="10547"/>
                    <a:pt x="12102" y="9203"/>
                    <a:pt x="12102" y="7858"/>
                  </a:cubicBezTo>
                  <a:lnTo>
                    <a:pt x="12908" y="8463"/>
                  </a:lnTo>
                  <a:cubicBezTo>
                    <a:pt x="13782" y="7455"/>
                    <a:pt x="12236" y="6917"/>
                    <a:pt x="12438" y="5976"/>
                  </a:cubicBezTo>
                  <a:lnTo>
                    <a:pt x="12438" y="5976"/>
                  </a:lnTo>
                  <a:cubicBezTo>
                    <a:pt x="13061" y="6486"/>
                    <a:pt x="13446" y="7427"/>
                    <a:pt x="14358" y="7427"/>
                  </a:cubicBezTo>
                  <a:cubicBezTo>
                    <a:pt x="14527" y="7427"/>
                    <a:pt x="14714" y="7394"/>
                    <a:pt x="14925" y="7320"/>
                  </a:cubicBezTo>
                  <a:cubicBezTo>
                    <a:pt x="14992" y="5774"/>
                    <a:pt x="13581" y="5102"/>
                    <a:pt x="12841" y="4026"/>
                  </a:cubicBezTo>
                  <a:cubicBezTo>
                    <a:pt x="12176" y="3482"/>
                    <a:pt x="12000" y="2229"/>
                    <a:pt x="10942" y="2229"/>
                  </a:cubicBezTo>
                  <a:cubicBezTo>
                    <a:pt x="10825" y="2229"/>
                    <a:pt x="10697" y="2245"/>
                    <a:pt x="10555" y="2278"/>
                  </a:cubicBezTo>
                  <a:cubicBezTo>
                    <a:pt x="10354" y="2413"/>
                    <a:pt x="10354" y="2816"/>
                    <a:pt x="10286" y="2816"/>
                  </a:cubicBezTo>
                  <a:cubicBezTo>
                    <a:pt x="9631" y="2504"/>
                    <a:pt x="8932" y="2351"/>
                    <a:pt x="8236" y="2351"/>
                  </a:cubicBezTo>
                  <a:cubicBezTo>
                    <a:pt x="7434" y="2351"/>
                    <a:pt x="6637" y="2554"/>
                    <a:pt x="5917" y="2951"/>
                  </a:cubicBezTo>
                  <a:cubicBezTo>
                    <a:pt x="5679" y="3069"/>
                    <a:pt x="5365" y="3163"/>
                    <a:pt x="5086" y="3163"/>
                  </a:cubicBezTo>
                  <a:cubicBezTo>
                    <a:pt x="4576" y="3163"/>
                    <a:pt x="4181" y="2850"/>
                    <a:pt x="4572" y="1808"/>
                  </a:cubicBezTo>
                  <a:cubicBezTo>
                    <a:pt x="4774" y="1203"/>
                    <a:pt x="4841" y="598"/>
                    <a:pt x="4236" y="194"/>
                  </a:cubicBezTo>
                  <a:cubicBezTo>
                    <a:pt x="3982" y="67"/>
                    <a:pt x="3698" y="0"/>
                    <a:pt x="3420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0" name="Google Shape;15470;p17"/>
            <p:cNvSpPr/>
            <p:nvPr/>
          </p:nvSpPr>
          <p:spPr>
            <a:xfrm>
              <a:off x="3817550" y="3817425"/>
              <a:ext cx="349600" cy="314900"/>
            </a:xfrm>
            <a:custGeom>
              <a:avLst/>
              <a:gdLst/>
              <a:ahLst/>
              <a:cxnLst/>
              <a:rect l="l" t="t" r="r" b="b"/>
              <a:pathLst>
                <a:path w="13984" h="12596" extrusionOk="0">
                  <a:moveTo>
                    <a:pt x="1709" y="1"/>
                  </a:moveTo>
                  <a:cubicBezTo>
                    <a:pt x="1132" y="1"/>
                    <a:pt x="572" y="255"/>
                    <a:pt x="202" y="763"/>
                  </a:cubicBezTo>
                  <a:cubicBezTo>
                    <a:pt x="135" y="898"/>
                    <a:pt x="1" y="1100"/>
                    <a:pt x="1" y="1301"/>
                  </a:cubicBezTo>
                  <a:cubicBezTo>
                    <a:pt x="1" y="1436"/>
                    <a:pt x="68" y="1637"/>
                    <a:pt x="135" y="1772"/>
                  </a:cubicBezTo>
                  <a:cubicBezTo>
                    <a:pt x="202" y="1906"/>
                    <a:pt x="337" y="2041"/>
                    <a:pt x="471" y="2108"/>
                  </a:cubicBezTo>
                  <a:lnTo>
                    <a:pt x="1076" y="2444"/>
                  </a:lnTo>
                  <a:lnTo>
                    <a:pt x="1278" y="2579"/>
                  </a:lnTo>
                  <a:cubicBezTo>
                    <a:pt x="1345" y="2646"/>
                    <a:pt x="1412" y="2780"/>
                    <a:pt x="1547" y="2915"/>
                  </a:cubicBezTo>
                  <a:lnTo>
                    <a:pt x="1748" y="3251"/>
                  </a:lnTo>
                  <a:cubicBezTo>
                    <a:pt x="1883" y="3520"/>
                    <a:pt x="2017" y="3789"/>
                    <a:pt x="2219" y="4058"/>
                  </a:cubicBezTo>
                  <a:cubicBezTo>
                    <a:pt x="2555" y="4730"/>
                    <a:pt x="3295" y="5066"/>
                    <a:pt x="3765" y="5604"/>
                  </a:cubicBezTo>
                  <a:cubicBezTo>
                    <a:pt x="4034" y="5940"/>
                    <a:pt x="4303" y="6209"/>
                    <a:pt x="4572" y="6478"/>
                  </a:cubicBezTo>
                  <a:cubicBezTo>
                    <a:pt x="5312" y="7083"/>
                    <a:pt x="5984" y="7688"/>
                    <a:pt x="6723" y="8293"/>
                  </a:cubicBezTo>
                  <a:cubicBezTo>
                    <a:pt x="8538" y="9705"/>
                    <a:pt x="10152" y="11385"/>
                    <a:pt x="12236" y="12596"/>
                  </a:cubicBezTo>
                  <a:cubicBezTo>
                    <a:pt x="12303" y="12125"/>
                    <a:pt x="12034" y="11789"/>
                    <a:pt x="11698" y="11587"/>
                  </a:cubicBezTo>
                  <a:cubicBezTo>
                    <a:pt x="10421" y="10646"/>
                    <a:pt x="9345" y="9436"/>
                    <a:pt x="8673" y="8024"/>
                  </a:cubicBezTo>
                  <a:cubicBezTo>
                    <a:pt x="8911" y="7742"/>
                    <a:pt x="9129" y="7635"/>
                    <a:pt x="9330" y="7635"/>
                  </a:cubicBezTo>
                  <a:cubicBezTo>
                    <a:pt x="9752" y="7635"/>
                    <a:pt x="10102" y="8108"/>
                    <a:pt x="10421" y="8427"/>
                  </a:cubicBezTo>
                  <a:cubicBezTo>
                    <a:pt x="11362" y="9503"/>
                    <a:pt x="12572" y="10310"/>
                    <a:pt x="13984" y="10848"/>
                  </a:cubicBezTo>
                  <a:cubicBezTo>
                    <a:pt x="13984" y="10444"/>
                    <a:pt x="13849" y="10041"/>
                    <a:pt x="13581" y="9772"/>
                  </a:cubicBezTo>
                  <a:cubicBezTo>
                    <a:pt x="12639" y="8764"/>
                    <a:pt x="11564" y="7822"/>
                    <a:pt x="10421" y="7016"/>
                  </a:cubicBezTo>
                  <a:cubicBezTo>
                    <a:pt x="8606" y="5738"/>
                    <a:pt x="7396" y="3856"/>
                    <a:pt x="5379" y="2847"/>
                  </a:cubicBezTo>
                  <a:cubicBezTo>
                    <a:pt x="5250" y="2829"/>
                    <a:pt x="5121" y="2816"/>
                    <a:pt x="4996" y="2816"/>
                  </a:cubicBezTo>
                  <a:cubicBezTo>
                    <a:pt x="4665" y="2816"/>
                    <a:pt x="4364" y="2909"/>
                    <a:pt x="4169" y="3251"/>
                  </a:cubicBezTo>
                  <a:cubicBezTo>
                    <a:pt x="4101" y="2579"/>
                    <a:pt x="3900" y="1839"/>
                    <a:pt x="3564" y="1234"/>
                  </a:cubicBezTo>
                  <a:cubicBezTo>
                    <a:pt x="3429" y="1100"/>
                    <a:pt x="3295" y="1032"/>
                    <a:pt x="3093" y="1032"/>
                  </a:cubicBezTo>
                  <a:cubicBezTo>
                    <a:pt x="2989" y="1084"/>
                    <a:pt x="2885" y="1298"/>
                    <a:pt x="2749" y="1298"/>
                  </a:cubicBezTo>
                  <a:cubicBezTo>
                    <a:pt x="2710" y="1298"/>
                    <a:pt x="2668" y="1279"/>
                    <a:pt x="2622" y="1234"/>
                  </a:cubicBezTo>
                  <a:cubicBezTo>
                    <a:pt x="2421" y="1032"/>
                    <a:pt x="2757" y="831"/>
                    <a:pt x="2757" y="629"/>
                  </a:cubicBezTo>
                  <a:cubicBezTo>
                    <a:pt x="2690" y="427"/>
                    <a:pt x="2622" y="293"/>
                    <a:pt x="2488" y="158"/>
                  </a:cubicBezTo>
                  <a:cubicBezTo>
                    <a:pt x="2236" y="53"/>
                    <a:pt x="1971" y="1"/>
                    <a:pt x="1709" y="1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1" name="Google Shape;15471;p17"/>
            <p:cNvSpPr/>
            <p:nvPr/>
          </p:nvSpPr>
          <p:spPr>
            <a:xfrm>
              <a:off x="3652850" y="3693625"/>
              <a:ext cx="260525" cy="265600"/>
            </a:xfrm>
            <a:custGeom>
              <a:avLst/>
              <a:gdLst/>
              <a:ahLst/>
              <a:cxnLst/>
              <a:rect l="l" t="t" r="r" b="b"/>
              <a:pathLst>
                <a:path w="10421" h="10624" extrusionOk="0">
                  <a:moveTo>
                    <a:pt x="336" y="1"/>
                  </a:moveTo>
                  <a:cubicBezTo>
                    <a:pt x="67" y="337"/>
                    <a:pt x="0" y="740"/>
                    <a:pt x="135" y="1077"/>
                  </a:cubicBezTo>
                  <a:cubicBezTo>
                    <a:pt x="202" y="1278"/>
                    <a:pt x="336" y="1413"/>
                    <a:pt x="538" y="1480"/>
                  </a:cubicBezTo>
                  <a:cubicBezTo>
                    <a:pt x="1950" y="1547"/>
                    <a:pt x="1950" y="2825"/>
                    <a:pt x="2420" y="3699"/>
                  </a:cubicBezTo>
                  <a:lnTo>
                    <a:pt x="4841" y="6522"/>
                  </a:lnTo>
                  <a:cubicBezTo>
                    <a:pt x="4908" y="6724"/>
                    <a:pt x="5042" y="6858"/>
                    <a:pt x="5177" y="6925"/>
                  </a:cubicBezTo>
                  <a:cubicBezTo>
                    <a:pt x="5715" y="7262"/>
                    <a:pt x="6387" y="7396"/>
                    <a:pt x="6387" y="8136"/>
                  </a:cubicBezTo>
                  <a:cubicBezTo>
                    <a:pt x="6454" y="8337"/>
                    <a:pt x="6589" y="8539"/>
                    <a:pt x="6790" y="8539"/>
                  </a:cubicBezTo>
                  <a:cubicBezTo>
                    <a:pt x="8135" y="9010"/>
                    <a:pt x="8942" y="10489"/>
                    <a:pt x="10421" y="10623"/>
                  </a:cubicBezTo>
                  <a:cubicBezTo>
                    <a:pt x="10084" y="9749"/>
                    <a:pt x="9547" y="9077"/>
                    <a:pt x="8807" y="8539"/>
                  </a:cubicBezTo>
                  <a:cubicBezTo>
                    <a:pt x="8605" y="8337"/>
                    <a:pt x="8673" y="7934"/>
                    <a:pt x="8404" y="7799"/>
                  </a:cubicBezTo>
                  <a:cubicBezTo>
                    <a:pt x="8269" y="7598"/>
                    <a:pt x="8135" y="7463"/>
                    <a:pt x="8000" y="7329"/>
                  </a:cubicBezTo>
                  <a:cubicBezTo>
                    <a:pt x="7731" y="7127"/>
                    <a:pt x="7395" y="7194"/>
                    <a:pt x="7194" y="6925"/>
                  </a:cubicBezTo>
                  <a:cubicBezTo>
                    <a:pt x="7059" y="6791"/>
                    <a:pt x="6925" y="6657"/>
                    <a:pt x="6790" y="6522"/>
                  </a:cubicBezTo>
                  <a:cubicBezTo>
                    <a:pt x="6723" y="6388"/>
                    <a:pt x="6723" y="6253"/>
                    <a:pt x="6723" y="6119"/>
                  </a:cubicBezTo>
                  <a:cubicBezTo>
                    <a:pt x="5782" y="4707"/>
                    <a:pt x="4706" y="3430"/>
                    <a:pt x="3496" y="2220"/>
                  </a:cubicBezTo>
                  <a:cubicBezTo>
                    <a:pt x="2622" y="1211"/>
                    <a:pt x="1883" y="1"/>
                    <a:pt x="336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2" name="Google Shape;15472;p17"/>
            <p:cNvSpPr/>
            <p:nvPr/>
          </p:nvSpPr>
          <p:spPr>
            <a:xfrm>
              <a:off x="3562075" y="3778300"/>
              <a:ext cx="119375" cy="156275"/>
            </a:xfrm>
            <a:custGeom>
              <a:avLst/>
              <a:gdLst/>
              <a:ahLst/>
              <a:cxnLst/>
              <a:rect l="l" t="t" r="r" b="b"/>
              <a:pathLst>
                <a:path w="4775" h="6251" extrusionOk="0">
                  <a:moveTo>
                    <a:pt x="3709" y="1"/>
                  </a:moveTo>
                  <a:cubicBezTo>
                    <a:pt x="3556" y="1"/>
                    <a:pt x="3408" y="75"/>
                    <a:pt x="3295" y="244"/>
                  </a:cubicBezTo>
                  <a:cubicBezTo>
                    <a:pt x="2824" y="1186"/>
                    <a:pt x="1749" y="1723"/>
                    <a:pt x="1614" y="2933"/>
                  </a:cubicBezTo>
                  <a:cubicBezTo>
                    <a:pt x="1614" y="3471"/>
                    <a:pt x="1345" y="4009"/>
                    <a:pt x="875" y="4278"/>
                  </a:cubicBezTo>
                  <a:cubicBezTo>
                    <a:pt x="1" y="4749"/>
                    <a:pt x="404" y="5354"/>
                    <a:pt x="740" y="5959"/>
                  </a:cubicBezTo>
                  <a:cubicBezTo>
                    <a:pt x="1038" y="6137"/>
                    <a:pt x="1310" y="6250"/>
                    <a:pt x="1555" y="6250"/>
                  </a:cubicBezTo>
                  <a:cubicBezTo>
                    <a:pt x="1863" y="6250"/>
                    <a:pt x="2129" y="6072"/>
                    <a:pt x="2354" y="5623"/>
                  </a:cubicBezTo>
                  <a:cubicBezTo>
                    <a:pt x="3833" y="4883"/>
                    <a:pt x="3833" y="4883"/>
                    <a:pt x="4236" y="3202"/>
                  </a:cubicBezTo>
                  <a:cubicBezTo>
                    <a:pt x="4371" y="2799"/>
                    <a:pt x="4438" y="2328"/>
                    <a:pt x="4572" y="1858"/>
                  </a:cubicBezTo>
                  <a:cubicBezTo>
                    <a:pt x="4774" y="1320"/>
                    <a:pt x="4640" y="782"/>
                    <a:pt x="4303" y="379"/>
                  </a:cubicBezTo>
                  <a:cubicBezTo>
                    <a:pt x="4147" y="144"/>
                    <a:pt x="3923" y="1"/>
                    <a:pt x="3709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3" name="Google Shape;15473;p17"/>
            <p:cNvSpPr/>
            <p:nvPr/>
          </p:nvSpPr>
          <p:spPr>
            <a:xfrm>
              <a:off x="3681425" y="3804575"/>
              <a:ext cx="100850" cy="109975"/>
            </a:xfrm>
            <a:custGeom>
              <a:avLst/>
              <a:gdLst/>
              <a:ahLst/>
              <a:cxnLst/>
              <a:rect l="l" t="t" r="r" b="b"/>
              <a:pathLst>
                <a:path w="4034" h="4399" extrusionOk="0">
                  <a:moveTo>
                    <a:pt x="941" y="0"/>
                  </a:moveTo>
                  <a:lnTo>
                    <a:pt x="941" y="0"/>
                  </a:lnTo>
                  <a:cubicBezTo>
                    <a:pt x="538" y="941"/>
                    <a:pt x="0" y="1815"/>
                    <a:pt x="1412" y="2420"/>
                  </a:cubicBezTo>
                  <a:cubicBezTo>
                    <a:pt x="1614" y="2487"/>
                    <a:pt x="1546" y="2958"/>
                    <a:pt x="1614" y="3294"/>
                  </a:cubicBezTo>
                  <a:cubicBezTo>
                    <a:pt x="1952" y="4046"/>
                    <a:pt x="2164" y="4399"/>
                    <a:pt x="2415" y="4399"/>
                  </a:cubicBezTo>
                  <a:cubicBezTo>
                    <a:pt x="2612" y="4399"/>
                    <a:pt x="2834" y="4180"/>
                    <a:pt x="3160" y="3765"/>
                  </a:cubicBezTo>
                  <a:cubicBezTo>
                    <a:pt x="3429" y="3294"/>
                    <a:pt x="3698" y="2891"/>
                    <a:pt x="4034" y="2487"/>
                  </a:cubicBezTo>
                  <a:cubicBezTo>
                    <a:pt x="3899" y="2353"/>
                    <a:pt x="3765" y="2219"/>
                    <a:pt x="3630" y="2084"/>
                  </a:cubicBezTo>
                  <a:cubicBezTo>
                    <a:pt x="2286" y="2017"/>
                    <a:pt x="1882" y="672"/>
                    <a:pt x="941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4" name="Google Shape;15474;p17"/>
            <p:cNvSpPr/>
            <p:nvPr/>
          </p:nvSpPr>
          <p:spPr>
            <a:xfrm>
              <a:off x="3770500" y="3890275"/>
              <a:ext cx="52125" cy="41800"/>
            </a:xfrm>
            <a:custGeom>
              <a:avLst/>
              <a:gdLst/>
              <a:ahLst/>
              <a:cxnLst/>
              <a:rect l="l" t="t" r="r" b="b"/>
              <a:pathLst>
                <a:path w="2085" h="1672" extrusionOk="0">
                  <a:moveTo>
                    <a:pt x="841" y="1"/>
                  </a:moveTo>
                  <a:cubicBezTo>
                    <a:pt x="588" y="1"/>
                    <a:pt x="370" y="135"/>
                    <a:pt x="202" y="539"/>
                  </a:cubicBezTo>
                  <a:cubicBezTo>
                    <a:pt x="0" y="807"/>
                    <a:pt x="67" y="1144"/>
                    <a:pt x="336" y="1412"/>
                  </a:cubicBezTo>
                  <a:cubicBezTo>
                    <a:pt x="538" y="1585"/>
                    <a:pt x="789" y="1672"/>
                    <a:pt x="1037" y="1672"/>
                  </a:cubicBezTo>
                  <a:cubicBezTo>
                    <a:pt x="1367" y="1672"/>
                    <a:pt x="1690" y="1518"/>
                    <a:pt x="1883" y="1211"/>
                  </a:cubicBezTo>
                  <a:cubicBezTo>
                    <a:pt x="1950" y="1076"/>
                    <a:pt x="2017" y="875"/>
                    <a:pt x="2084" y="673"/>
                  </a:cubicBezTo>
                  <a:cubicBezTo>
                    <a:pt x="1950" y="539"/>
                    <a:pt x="1815" y="404"/>
                    <a:pt x="1681" y="270"/>
                  </a:cubicBezTo>
                  <a:cubicBezTo>
                    <a:pt x="1378" y="135"/>
                    <a:pt x="1093" y="1"/>
                    <a:pt x="841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5" name="Google Shape;15475;p17"/>
            <p:cNvSpPr/>
            <p:nvPr/>
          </p:nvSpPr>
          <p:spPr>
            <a:xfrm>
              <a:off x="3911675" y="3957500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0" y="471"/>
                    <a:pt x="336" y="875"/>
                    <a:pt x="807" y="875"/>
                  </a:cubicBezTo>
                  <a:cubicBezTo>
                    <a:pt x="673" y="471"/>
                    <a:pt x="404" y="135"/>
                    <a:pt x="0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6" name="Google Shape;15476;p17"/>
            <p:cNvSpPr/>
            <p:nvPr/>
          </p:nvSpPr>
          <p:spPr>
            <a:xfrm>
              <a:off x="3125100" y="4539350"/>
              <a:ext cx="584900" cy="470475"/>
            </a:xfrm>
            <a:custGeom>
              <a:avLst/>
              <a:gdLst/>
              <a:ahLst/>
              <a:cxnLst/>
              <a:rect l="l" t="t" r="r" b="b"/>
              <a:pathLst>
                <a:path w="23396" h="18819" extrusionOk="0">
                  <a:moveTo>
                    <a:pt x="4301" y="0"/>
                  </a:moveTo>
                  <a:cubicBezTo>
                    <a:pt x="4003" y="0"/>
                    <a:pt x="3588" y="52"/>
                    <a:pt x="3026" y="122"/>
                  </a:cubicBezTo>
                  <a:lnTo>
                    <a:pt x="2623" y="122"/>
                  </a:lnTo>
                  <a:cubicBezTo>
                    <a:pt x="1950" y="122"/>
                    <a:pt x="1547" y="458"/>
                    <a:pt x="1681" y="1063"/>
                  </a:cubicBezTo>
                  <a:cubicBezTo>
                    <a:pt x="1830" y="1558"/>
                    <a:pt x="1614" y="1725"/>
                    <a:pt x="1329" y="1725"/>
                  </a:cubicBezTo>
                  <a:cubicBezTo>
                    <a:pt x="1227" y="1725"/>
                    <a:pt x="1115" y="1704"/>
                    <a:pt x="1009" y="1668"/>
                  </a:cubicBezTo>
                  <a:cubicBezTo>
                    <a:pt x="797" y="1598"/>
                    <a:pt x="603" y="1508"/>
                    <a:pt x="427" y="1508"/>
                  </a:cubicBezTo>
                  <a:cubicBezTo>
                    <a:pt x="270" y="1508"/>
                    <a:pt x="128" y="1580"/>
                    <a:pt x="1" y="1803"/>
                  </a:cubicBezTo>
                  <a:cubicBezTo>
                    <a:pt x="135" y="3147"/>
                    <a:pt x="1278" y="4089"/>
                    <a:pt x="1681" y="5366"/>
                  </a:cubicBezTo>
                  <a:cubicBezTo>
                    <a:pt x="2555" y="6912"/>
                    <a:pt x="3362" y="8526"/>
                    <a:pt x="4034" y="10206"/>
                  </a:cubicBezTo>
                  <a:cubicBezTo>
                    <a:pt x="4169" y="10341"/>
                    <a:pt x="4303" y="10475"/>
                    <a:pt x="4438" y="10610"/>
                  </a:cubicBezTo>
                  <a:cubicBezTo>
                    <a:pt x="5244" y="12022"/>
                    <a:pt x="6589" y="13097"/>
                    <a:pt x="7261" y="14643"/>
                  </a:cubicBezTo>
                  <a:cubicBezTo>
                    <a:pt x="7866" y="15450"/>
                    <a:pt x="8673" y="16055"/>
                    <a:pt x="8942" y="17064"/>
                  </a:cubicBezTo>
                  <a:lnTo>
                    <a:pt x="8942" y="17265"/>
                  </a:lnTo>
                  <a:cubicBezTo>
                    <a:pt x="9009" y="17400"/>
                    <a:pt x="9144" y="17534"/>
                    <a:pt x="9278" y="17601"/>
                  </a:cubicBezTo>
                  <a:lnTo>
                    <a:pt x="9547" y="17601"/>
                  </a:lnTo>
                  <a:cubicBezTo>
                    <a:pt x="9614" y="17534"/>
                    <a:pt x="9614" y="17534"/>
                    <a:pt x="9681" y="17467"/>
                  </a:cubicBezTo>
                  <a:cubicBezTo>
                    <a:pt x="9830" y="17447"/>
                    <a:pt x="9979" y="17438"/>
                    <a:pt x="10127" y="17438"/>
                  </a:cubicBezTo>
                  <a:cubicBezTo>
                    <a:pt x="10982" y="17438"/>
                    <a:pt x="11807" y="17758"/>
                    <a:pt x="12438" y="18274"/>
                  </a:cubicBezTo>
                  <a:cubicBezTo>
                    <a:pt x="12709" y="18437"/>
                    <a:pt x="12849" y="18818"/>
                    <a:pt x="13175" y="18818"/>
                  </a:cubicBezTo>
                  <a:cubicBezTo>
                    <a:pt x="13254" y="18818"/>
                    <a:pt x="13342" y="18796"/>
                    <a:pt x="13446" y="18744"/>
                  </a:cubicBezTo>
                  <a:cubicBezTo>
                    <a:pt x="14447" y="18188"/>
                    <a:pt x="15437" y="17989"/>
                    <a:pt x="16420" y="17989"/>
                  </a:cubicBezTo>
                  <a:cubicBezTo>
                    <a:pt x="17813" y="17989"/>
                    <a:pt x="19193" y="18390"/>
                    <a:pt x="20572" y="18744"/>
                  </a:cubicBezTo>
                  <a:cubicBezTo>
                    <a:pt x="20640" y="18610"/>
                    <a:pt x="20774" y="18475"/>
                    <a:pt x="20774" y="18408"/>
                  </a:cubicBezTo>
                  <a:cubicBezTo>
                    <a:pt x="20774" y="17257"/>
                    <a:pt x="20774" y="16864"/>
                    <a:pt x="21215" y="16864"/>
                  </a:cubicBezTo>
                  <a:cubicBezTo>
                    <a:pt x="21444" y="16864"/>
                    <a:pt x="21792" y="16970"/>
                    <a:pt x="22320" y="17131"/>
                  </a:cubicBezTo>
                  <a:cubicBezTo>
                    <a:pt x="22502" y="17176"/>
                    <a:pt x="22715" y="17345"/>
                    <a:pt x="22917" y="17345"/>
                  </a:cubicBezTo>
                  <a:cubicBezTo>
                    <a:pt x="23013" y="17345"/>
                    <a:pt x="23107" y="17307"/>
                    <a:pt x="23194" y="17198"/>
                  </a:cubicBezTo>
                  <a:cubicBezTo>
                    <a:pt x="23329" y="16996"/>
                    <a:pt x="23396" y="16795"/>
                    <a:pt x="23329" y="16660"/>
                  </a:cubicBezTo>
                  <a:cubicBezTo>
                    <a:pt x="23194" y="16190"/>
                    <a:pt x="22858" y="15786"/>
                    <a:pt x="22388" y="15719"/>
                  </a:cubicBezTo>
                  <a:cubicBezTo>
                    <a:pt x="22350" y="15710"/>
                    <a:pt x="22312" y="15706"/>
                    <a:pt x="22275" y="15706"/>
                  </a:cubicBezTo>
                  <a:cubicBezTo>
                    <a:pt x="22045" y="15706"/>
                    <a:pt x="21822" y="15863"/>
                    <a:pt x="21648" y="15921"/>
                  </a:cubicBezTo>
                  <a:cubicBezTo>
                    <a:pt x="21331" y="16007"/>
                    <a:pt x="21054" y="16050"/>
                    <a:pt x="20819" y="16050"/>
                  </a:cubicBezTo>
                  <a:cubicBezTo>
                    <a:pt x="19956" y="16050"/>
                    <a:pt x="19650" y="15469"/>
                    <a:pt x="19967" y="14307"/>
                  </a:cubicBezTo>
                  <a:cubicBezTo>
                    <a:pt x="20169" y="13769"/>
                    <a:pt x="20169" y="13164"/>
                    <a:pt x="20035" y="12627"/>
                  </a:cubicBezTo>
                  <a:lnTo>
                    <a:pt x="20035" y="12627"/>
                  </a:lnTo>
                  <a:cubicBezTo>
                    <a:pt x="19651" y="12736"/>
                    <a:pt x="19357" y="13337"/>
                    <a:pt x="19079" y="13337"/>
                  </a:cubicBezTo>
                  <a:cubicBezTo>
                    <a:pt x="19016" y="13337"/>
                    <a:pt x="18954" y="13306"/>
                    <a:pt x="18892" y="13232"/>
                  </a:cubicBezTo>
                  <a:cubicBezTo>
                    <a:pt x="18219" y="12492"/>
                    <a:pt x="17278" y="12358"/>
                    <a:pt x="16606" y="11685"/>
                  </a:cubicBezTo>
                  <a:cubicBezTo>
                    <a:pt x="16135" y="11349"/>
                    <a:pt x="16001" y="10744"/>
                    <a:pt x="16337" y="10274"/>
                  </a:cubicBezTo>
                  <a:cubicBezTo>
                    <a:pt x="16539" y="9937"/>
                    <a:pt x="16942" y="9669"/>
                    <a:pt x="16740" y="9198"/>
                  </a:cubicBezTo>
                  <a:cubicBezTo>
                    <a:pt x="16404" y="8458"/>
                    <a:pt x="15463" y="8257"/>
                    <a:pt x="15060" y="7517"/>
                  </a:cubicBezTo>
                  <a:cubicBezTo>
                    <a:pt x="14964" y="7326"/>
                    <a:pt x="14852" y="7263"/>
                    <a:pt x="14732" y="7263"/>
                  </a:cubicBezTo>
                  <a:cubicBezTo>
                    <a:pt x="14513" y="7263"/>
                    <a:pt x="14268" y="7474"/>
                    <a:pt x="14051" y="7517"/>
                  </a:cubicBezTo>
                  <a:cubicBezTo>
                    <a:pt x="13992" y="7541"/>
                    <a:pt x="13930" y="7552"/>
                    <a:pt x="13869" y="7552"/>
                  </a:cubicBezTo>
                  <a:cubicBezTo>
                    <a:pt x="13587" y="7552"/>
                    <a:pt x="13324" y="7311"/>
                    <a:pt x="13379" y="6979"/>
                  </a:cubicBezTo>
                  <a:cubicBezTo>
                    <a:pt x="13312" y="5433"/>
                    <a:pt x="12438" y="4089"/>
                    <a:pt x="12438" y="2408"/>
                  </a:cubicBezTo>
                  <a:cubicBezTo>
                    <a:pt x="12060" y="2786"/>
                    <a:pt x="11625" y="2862"/>
                    <a:pt x="11179" y="2862"/>
                  </a:cubicBezTo>
                  <a:cubicBezTo>
                    <a:pt x="10882" y="2862"/>
                    <a:pt x="10580" y="2828"/>
                    <a:pt x="10288" y="2828"/>
                  </a:cubicBezTo>
                  <a:cubicBezTo>
                    <a:pt x="9848" y="2828"/>
                    <a:pt x="9429" y="2904"/>
                    <a:pt x="9076" y="3282"/>
                  </a:cubicBezTo>
                  <a:cubicBezTo>
                    <a:pt x="9052" y="3307"/>
                    <a:pt x="9020" y="3318"/>
                    <a:pt x="8984" y="3318"/>
                  </a:cubicBezTo>
                  <a:cubicBezTo>
                    <a:pt x="8825" y="3318"/>
                    <a:pt x="8581" y="3098"/>
                    <a:pt x="8471" y="2879"/>
                  </a:cubicBezTo>
                  <a:cubicBezTo>
                    <a:pt x="8339" y="2251"/>
                    <a:pt x="8142" y="2013"/>
                    <a:pt x="7896" y="2013"/>
                  </a:cubicBezTo>
                  <a:cubicBezTo>
                    <a:pt x="7641" y="2013"/>
                    <a:pt x="7334" y="2268"/>
                    <a:pt x="6992" y="2610"/>
                  </a:cubicBezTo>
                  <a:cubicBezTo>
                    <a:pt x="6656" y="2811"/>
                    <a:pt x="6320" y="3013"/>
                    <a:pt x="5917" y="3215"/>
                  </a:cubicBezTo>
                  <a:cubicBezTo>
                    <a:pt x="5784" y="3294"/>
                    <a:pt x="5631" y="3332"/>
                    <a:pt x="5477" y="3332"/>
                  </a:cubicBezTo>
                  <a:cubicBezTo>
                    <a:pt x="5241" y="3332"/>
                    <a:pt x="5004" y="3243"/>
                    <a:pt x="4841" y="3080"/>
                  </a:cubicBezTo>
                  <a:cubicBezTo>
                    <a:pt x="4438" y="2744"/>
                    <a:pt x="4572" y="2408"/>
                    <a:pt x="4707" y="2005"/>
                  </a:cubicBezTo>
                  <a:cubicBezTo>
                    <a:pt x="5054" y="415"/>
                    <a:pt x="5145" y="0"/>
                    <a:pt x="430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7" name="Google Shape;15477;p17"/>
            <p:cNvSpPr/>
            <p:nvPr/>
          </p:nvSpPr>
          <p:spPr>
            <a:xfrm>
              <a:off x="3002400" y="3911975"/>
              <a:ext cx="94150" cy="133375"/>
            </a:xfrm>
            <a:custGeom>
              <a:avLst/>
              <a:gdLst/>
              <a:ahLst/>
              <a:cxnLst/>
              <a:rect l="l" t="t" r="r" b="b"/>
              <a:pathLst>
                <a:path w="3766" h="5335" extrusionOk="0">
                  <a:moveTo>
                    <a:pt x="2763" y="0"/>
                  </a:moveTo>
                  <a:cubicBezTo>
                    <a:pt x="2136" y="0"/>
                    <a:pt x="1539" y="453"/>
                    <a:pt x="1413" y="1082"/>
                  </a:cubicBezTo>
                  <a:cubicBezTo>
                    <a:pt x="1211" y="1553"/>
                    <a:pt x="1144" y="2091"/>
                    <a:pt x="1211" y="2629"/>
                  </a:cubicBezTo>
                  <a:cubicBezTo>
                    <a:pt x="1278" y="3234"/>
                    <a:pt x="1346" y="3637"/>
                    <a:pt x="673" y="3906"/>
                  </a:cubicBezTo>
                  <a:cubicBezTo>
                    <a:pt x="203" y="4040"/>
                    <a:pt x="1" y="4444"/>
                    <a:pt x="337" y="4847"/>
                  </a:cubicBezTo>
                  <a:cubicBezTo>
                    <a:pt x="562" y="5185"/>
                    <a:pt x="929" y="5334"/>
                    <a:pt x="1319" y="5334"/>
                  </a:cubicBezTo>
                  <a:cubicBezTo>
                    <a:pt x="1394" y="5334"/>
                    <a:pt x="1471" y="5329"/>
                    <a:pt x="1547" y="5318"/>
                  </a:cubicBezTo>
                  <a:cubicBezTo>
                    <a:pt x="2825" y="4713"/>
                    <a:pt x="3699" y="3503"/>
                    <a:pt x="3766" y="2091"/>
                  </a:cubicBezTo>
                  <a:lnTo>
                    <a:pt x="3766" y="1351"/>
                  </a:lnTo>
                  <a:cubicBezTo>
                    <a:pt x="3766" y="679"/>
                    <a:pt x="3699" y="7"/>
                    <a:pt x="2892" y="7"/>
                  </a:cubicBezTo>
                  <a:cubicBezTo>
                    <a:pt x="2849" y="2"/>
                    <a:pt x="2806" y="0"/>
                    <a:pt x="276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8" name="Google Shape;15478;p17"/>
            <p:cNvSpPr/>
            <p:nvPr/>
          </p:nvSpPr>
          <p:spPr>
            <a:xfrm>
              <a:off x="2925100" y="3775925"/>
              <a:ext cx="171450" cy="59325"/>
            </a:xfrm>
            <a:custGeom>
              <a:avLst/>
              <a:gdLst/>
              <a:ahLst/>
              <a:cxnLst/>
              <a:rect l="l" t="t" r="r" b="b"/>
              <a:pathLst>
                <a:path w="6858" h="2373" extrusionOk="0">
                  <a:moveTo>
                    <a:pt x="4565" y="1"/>
                  </a:moveTo>
                  <a:cubicBezTo>
                    <a:pt x="4456" y="1"/>
                    <a:pt x="4346" y="3"/>
                    <a:pt x="4236" y="3"/>
                  </a:cubicBezTo>
                  <a:cubicBezTo>
                    <a:pt x="3876" y="55"/>
                    <a:pt x="3949" y="893"/>
                    <a:pt x="3551" y="893"/>
                  </a:cubicBezTo>
                  <a:cubicBezTo>
                    <a:pt x="3429" y="893"/>
                    <a:pt x="3263" y="814"/>
                    <a:pt x="3026" y="608"/>
                  </a:cubicBezTo>
                  <a:cubicBezTo>
                    <a:pt x="2903" y="521"/>
                    <a:pt x="2759" y="493"/>
                    <a:pt x="2599" y="493"/>
                  </a:cubicBezTo>
                  <a:cubicBezTo>
                    <a:pt x="2304" y="493"/>
                    <a:pt x="1960" y="589"/>
                    <a:pt x="1619" y="589"/>
                  </a:cubicBezTo>
                  <a:cubicBezTo>
                    <a:pt x="1435" y="589"/>
                    <a:pt x="1251" y="561"/>
                    <a:pt x="1076" y="474"/>
                  </a:cubicBezTo>
                  <a:cubicBezTo>
                    <a:pt x="1022" y="452"/>
                    <a:pt x="966" y="443"/>
                    <a:pt x="909" y="443"/>
                  </a:cubicBezTo>
                  <a:cubicBezTo>
                    <a:pt x="611" y="443"/>
                    <a:pt x="282" y="697"/>
                    <a:pt x="0" y="810"/>
                  </a:cubicBezTo>
                  <a:cubicBezTo>
                    <a:pt x="491" y="1836"/>
                    <a:pt x="982" y="2359"/>
                    <a:pt x="1630" y="2359"/>
                  </a:cubicBezTo>
                  <a:cubicBezTo>
                    <a:pt x="1958" y="2359"/>
                    <a:pt x="2327" y="2224"/>
                    <a:pt x="2757" y="1953"/>
                  </a:cubicBezTo>
                  <a:cubicBezTo>
                    <a:pt x="2999" y="1801"/>
                    <a:pt x="3255" y="1732"/>
                    <a:pt x="3512" y="1732"/>
                  </a:cubicBezTo>
                  <a:cubicBezTo>
                    <a:pt x="3826" y="1732"/>
                    <a:pt x="4142" y="1835"/>
                    <a:pt x="4438" y="2020"/>
                  </a:cubicBezTo>
                  <a:cubicBezTo>
                    <a:pt x="4774" y="2255"/>
                    <a:pt x="5194" y="2373"/>
                    <a:pt x="5622" y="2373"/>
                  </a:cubicBezTo>
                  <a:cubicBezTo>
                    <a:pt x="6051" y="2373"/>
                    <a:pt x="6488" y="2255"/>
                    <a:pt x="6858" y="2020"/>
                  </a:cubicBezTo>
                  <a:cubicBezTo>
                    <a:pt x="6522" y="1549"/>
                    <a:pt x="6253" y="1146"/>
                    <a:pt x="5849" y="541"/>
                  </a:cubicBezTo>
                  <a:cubicBezTo>
                    <a:pt x="5519" y="46"/>
                    <a:pt x="5054" y="1"/>
                    <a:pt x="456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9" name="Google Shape;15479;p17"/>
            <p:cNvSpPr/>
            <p:nvPr/>
          </p:nvSpPr>
          <p:spPr>
            <a:xfrm>
              <a:off x="2913325" y="3881775"/>
              <a:ext cx="102550" cy="136250"/>
            </a:xfrm>
            <a:custGeom>
              <a:avLst/>
              <a:gdLst/>
              <a:ahLst/>
              <a:cxnLst/>
              <a:rect l="l" t="t" r="r" b="b"/>
              <a:pathLst>
                <a:path w="4102" h="5450" extrusionOk="0">
                  <a:moveTo>
                    <a:pt x="1597" y="1"/>
                  </a:moveTo>
                  <a:cubicBezTo>
                    <a:pt x="936" y="1"/>
                    <a:pt x="862" y="763"/>
                    <a:pt x="539" y="1215"/>
                  </a:cubicBezTo>
                  <a:cubicBezTo>
                    <a:pt x="471" y="1282"/>
                    <a:pt x="471" y="1349"/>
                    <a:pt x="471" y="1416"/>
                  </a:cubicBezTo>
                  <a:cubicBezTo>
                    <a:pt x="2354" y="2895"/>
                    <a:pt x="2354" y="3030"/>
                    <a:pt x="471" y="3837"/>
                  </a:cubicBezTo>
                  <a:lnTo>
                    <a:pt x="203" y="4038"/>
                  </a:lnTo>
                  <a:cubicBezTo>
                    <a:pt x="1" y="4509"/>
                    <a:pt x="68" y="5114"/>
                    <a:pt x="404" y="5450"/>
                  </a:cubicBezTo>
                  <a:lnTo>
                    <a:pt x="808" y="5450"/>
                  </a:lnTo>
                  <a:cubicBezTo>
                    <a:pt x="1816" y="5450"/>
                    <a:pt x="2824" y="4979"/>
                    <a:pt x="3430" y="4173"/>
                  </a:cubicBezTo>
                  <a:cubicBezTo>
                    <a:pt x="4102" y="3433"/>
                    <a:pt x="3093" y="2895"/>
                    <a:pt x="2959" y="2223"/>
                  </a:cubicBezTo>
                  <a:cubicBezTo>
                    <a:pt x="2892" y="1954"/>
                    <a:pt x="2892" y="1685"/>
                    <a:pt x="2824" y="1416"/>
                  </a:cubicBezTo>
                  <a:cubicBezTo>
                    <a:pt x="2556" y="811"/>
                    <a:pt x="2354" y="5"/>
                    <a:pt x="1682" y="5"/>
                  </a:cubicBezTo>
                  <a:cubicBezTo>
                    <a:pt x="1652" y="2"/>
                    <a:pt x="1624" y="1"/>
                    <a:pt x="159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0" name="Google Shape;15480;p17"/>
            <p:cNvSpPr/>
            <p:nvPr/>
          </p:nvSpPr>
          <p:spPr>
            <a:xfrm>
              <a:off x="3649475" y="5079600"/>
              <a:ext cx="89100" cy="71225"/>
            </a:xfrm>
            <a:custGeom>
              <a:avLst/>
              <a:gdLst/>
              <a:ahLst/>
              <a:cxnLst/>
              <a:rect l="l" t="t" r="r" b="b"/>
              <a:pathLst>
                <a:path w="3564" h="2849" extrusionOk="0">
                  <a:moveTo>
                    <a:pt x="3096" y="1"/>
                  </a:moveTo>
                  <a:cubicBezTo>
                    <a:pt x="2890" y="1"/>
                    <a:pt x="2675" y="243"/>
                    <a:pt x="2421" y="294"/>
                  </a:cubicBezTo>
                  <a:cubicBezTo>
                    <a:pt x="2206" y="670"/>
                    <a:pt x="2163" y="1303"/>
                    <a:pt x="1675" y="1303"/>
                  </a:cubicBezTo>
                  <a:cubicBezTo>
                    <a:pt x="1552" y="1303"/>
                    <a:pt x="1400" y="1263"/>
                    <a:pt x="1211" y="1168"/>
                  </a:cubicBezTo>
                  <a:lnTo>
                    <a:pt x="1211" y="1168"/>
                  </a:lnTo>
                  <a:cubicBezTo>
                    <a:pt x="1273" y="1604"/>
                    <a:pt x="932" y="1982"/>
                    <a:pt x="507" y="1982"/>
                  </a:cubicBezTo>
                  <a:cubicBezTo>
                    <a:pt x="473" y="1982"/>
                    <a:pt x="439" y="1980"/>
                    <a:pt x="404" y="1975"/>
                  </a:cubicBezTo>
                  <a:cubicBezTo>
                    <a:pt x="337" y="1874"/>
                    <a:pt x="270" y="1824"/>
                    <a:pt x="202" y="1824"/>
                  </a:cubicBezTo>
                  <a:cubicBezTo>
                    <a:pt x="135" y="1824"/>
                    <a:pt x="68" y="1874"/>
                    <a:pt x="1" y="1975"/>
                  </a:cubicBezTo>
                  <a:cubicBezTo>
                    <a:pt x="202" y="2849"/>
                    <a:pt x="1076" y="2378"/>
                    <a:pt x="1614" y="2714"/>
                  </a:cubicBezTo>
                  <a:cubicBezTo>
                    <a:pt x="1816" y="2445"/>
                    <a:pt x="2085" y="2311"/>
                    <a:pt x="2421" y="2311"/>
                  </a:cubicBezTo>
                  <a:cubicBezTo>
                    <a:pt x="2456" y="2316"/>
                    <a:pt x="2490" y="2318"/>
                    <a:pt x="2524" y="2318"/>
                  </a:cubicBezTo>
                  <a:cubicBezTo>
                    <a:pt x="2949" y="2318"/>
                    <a:pt x="3295" y="1940"/>
                    <a:pt x="3295" y="1504"/>
                  </a:cubicBezTo>
                  <a:cubicBezTo>
                    <a:pt x="2959" y="1370"/>
                    <a:pt x="2824" y="966"/>
                    <a:pt x="3026" y="697"/>
                  </a:cubicBezTo>
                  <a:cubicBezTo>
                    <a:pt x="3160" y="496"/>
                    <a:pt x="3564" y="294"/>
                    <a:pt x="3295" y="92"/>
                  </a:cubicBezTo>
                  <a:cubicBezTo>
                    <a:pt x="3229" y="27"/>
                    <a:pt x="3163" y="1"/>
                    <a:pt x="309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1" name="Google Shape;15481;p17"/>
            <p:cNvSpPr/>
            <p:nvPr/>
          </p:nvSpPr>
          <p:spPr>
            <a:xfrm>
              <a:off x="2859550" y="3875150"/>
              <a:ext cx="60525" cy="134475"/>
            </a:xfrm>
            <a:custGeom>
              <a:avLst/>
              <a:gdLst/>
              <a:ahLst/>
              <a:cxnLst/>
              <a:rect l="l" t="t" r="r" b="b"/>
              <a:pathLst>
                <a:path w="2421" h="5379" extrusionOk="0">
                  <a:moveTo>
                    <a:pt x="1009" y="1"/>
                  </a:moveTo>
                  <a:cubicBezTo>
                    <a:pt x="538" y="135"/>
                    <a:pt x="1" y="404"/>
                    <a:pt x="135" y="673"/>
                  </a:cubicBezTo>
                  <a:cubicBezTo>
                    <a:pt x="1009" y="2219"/>
                    <a:pt x="606" y="4236"/>
                    <a:pt x="2219" y="5379"/>
                  </a:cubicBezTo>
                  <a:cubicBezTo>
                    <a:pt x="2354" y="5043"/>
                    <a:pt x="2421" y="4639"/>
                    <a:pt x="2354" y="4303"/>
                  </a:cubicBezTo>
                  <a:cubicBezTo>
                    <a:pt x="2354" y="4102"/>
                    <a:pt x="2354" y="3900"/>
                    <a:pt x="2219" y="3765"/>
                  </a:cubicBezTo>
                  <a:lnTo>
                    <a:pt x="2219" y="2891"/>
                  </a:lnTo>
                  <a:cubicBezTo>
                    <a:pt x="2219" y="2891"/>
                    <a:pt x="2286" y="2824"/>
                    <a:pt x="2286" y="2757"/>
                  </a:cubicBezTo>
                  <a:cubicBezTo>
                    <a:pt x="2286" y="2690"/>
                    <a:pt x="2286" y="2555"/>
                    <a:pt x="2152" y="2488"/>
                  </a:cubicBezTo>
                  <a:cubicBezTo>
                    <a:pt x="1749" y="2219"/>
                    <a:pt x="1816" y="1749"/>
                    <a:pt x="1749" y="1278"/>
                  </a:cubicBezTo>
                  <a:cubicBezTo>
                    <a:pt x="1345" y="942"/>
                    <a:pt x="1950" y="1"/>
                    <a:pt x="1009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2" name="Google Shape;15482;p17"/>
            <p:cNvSpPr/>
            <p:nvPr/>
          </p:nvSpPr>
          <p:spPr>
            <a:xfrm>
              <a:off x="3338550" y="4974325"/>
              <a:ext cx="70625" cy="60550"/>
            </a:xfrm>
            <a:custGeom>
              <a:avLst/>
              <a:gdLst/>
              <a:ahLst/>
              <a:cxnLst/>
              <a:rect l="l" t="t" r="r" b="b"/>
              <a:pathLst>
                <a:path w="2825" h="2422" extrusionOk="0">
                  <a:moveTo>
                    <a:pt x="807" y="1"/>
                  </a:moveTo>
                  <a:cubicBezTo>
                    <a:pt x="269" y="270"/>
                    <a:pt x="1" y="673"/>
                    <a:pt x="337" y="1211"/>
                  </a:cubicBezTo>
                  <a:cubicBezTo>
                    <a:pt x="1345" y="1278"/>
                    <a:pt x="1883" y="2219"/>
                    <a:pt x="2824" y="2421"/>
                  </a:cubicBezTo>
                  <a:cubicBezTo>
                    <a:pt x="2757" y="1950"/>
                    <a:pt x="2354" y="1682"/>
                    <a:pt x="2017" y="1413"/>
                  </a:cubicBezTo>
                  <a:cubicBezTo>
                    <a:pt x="1547" y="1144"/>
                    <a:pt x="1211" y="606"/>
                    <a:pt x="1211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3" name="Google Shape;15483;p17"/>
            <p:cNvSpPr/>
            <p:nvPr/>
          </p:nvSpPr>
          <p:spPr>
            <a:xfrm>
              <a:off x="3076375" y="4236500"/>
              <a:ext cx="33625" cy="32150"/>
            </a:xfrm>
            <a:custGeom>
              <a:avLst/>
              <a:gdLst/>
              <a:ahLst/>
              <a:cxnLst/>
              <a:rect l="l" t="t" r="r" b="b"/>
              <a:pathLst>
                <a:path w="1345" h="1286" extrusionOk="0">
                  <a:moveTo>
                    <a:pt x="0" y="1"/>
                  </a:moveTo>
                  <a:cubicBezTo>
                    <a:pt x="62" y="875"/>
                    <a:pt x="357" y="1285"/>
                    <a:pt x="1153" y="1285"/>
                  </a:cubicBezTo>
                  <a:cubicBezTo>
                    <a:pt x="1214" y="1285"/>
                    <a:pt x="1278" y="1283"/>
                    <a:pt x="1345" y="1278"/>
                  </a:cubicBezTo>
                  <a:cubicBezTo>
                    <a:pt x="1210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4" name="Google Shape;15484;p17"/>
            <p:cNvSpPr/>
            <p:nvPr/>
          </p:nvSpPr>
          <p:spPr>
            <a:xfrm>
              <a:off x="2874675" y="3836500"/>
              <a:ext cx="37000" cy="70600"/>
            </a:xfrm>
            <a:custGeom>
              <a:avLst/>
              <a:gdLst/>
              <a:ahLst/>
              <a:cxnLst/>
              <a:rect l="l" t="t" r="r" b="b"/>
              <a:pathLst>
                <a:path w="1480" h="2824" extrusionOk="0">
                  <a:moveTo>
                    <a:pt x="740" y="0"/>
                  </a:moveTo>
                  <a:lnTo>
                    <a:pt x="404" y="404"/>
                  </a:lnTo>
                  <a:cubicBezTo>
                    <a:pt x="68" y="673"/>
                    <a:pt x="1" y="1076"/>
                    <a:pt x="202" y="1412"/>
                  </a:cubicBezTo>
                  <a:lnTo>
                    <a:pt x="404" y="1614"/>
                  </a:lnTo>
                  <a:cubicBezTo>
                    <a:pt x="875" y="1883"/>
                    <a:pt x="673" y="2555"/>
                    <a:pt x="1144" y="2824"/>
                  </a:cubicBezTo>
                  <a:cubicBezTo>
                    <a:pt x="1211" y="2555"/>
                    <a:pt x="1211" y="2286"/>
                    <a:pt x="1211" y="2084"/>
                  </a:cubicBezTo>
                  <a:cubicBezTo>
                    <a:pt x="1480" y="1816"/>
                    <a:pt x="1480" y="1412"/>
                    <a:pt x="1211" y="1210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5" name="Google Shape;15485;p17"/>
            <p:cNvSpPr/>
            <p:nvPr/>
          </p:nvSpPr>
          <p:spPr>
            <a:xfrm>
              <a:off x="3636025" y="5046600"/>
              <a:ext cx="33650" cy="26925"/>
            </a:xfrm>
            <a:custGeom>
              <a:avLst/>
              <a:gdLst/>
              <a:ahLst/>
              <a:cxnLst/>
              <a:rect l="l" t="t" r="r" b="b"/>
              <a:pathLst>
                <a:path w="1346" h="1077" extrusionOk="0">
                  <a:moveTo>
                    <a:pt x="203" y="1"/>
                  </a:moveTo>
                  <a:cubicBezTo>
                    <a:pt x="135" y="1"/>
                    <a:pt x="68" y="68"/>
                    <a:pt x="1" y="135"/>
                  </a:cubicBezTo>
                  <a:cubicBezTo>
                    <a:pt x="1" y="202"/>
                    <a:pt x="1" y="270"/>
                    <a:pt x="135" y="404"/>
                  </a:cubicBezTo>
                  <a:cubicBezTo>
                    <a:pt x="337" y="740"/>
                    <a:pt x="539" y="1076"/>
                    <a:pt x="1009" y="1076"/>
                  </a:cubicBezTo>
                  <a:cubicBezTo>
                    <a:pt x="1211" y="1009"/>
                    <a:pt x="1345" y="807"/>
                    <a:pt x="1345" y="673"/>
                  </a:cubicBezTo>
                  <a:cubicBezTo>
                    <a:pt x="1345" y="1"/>
                    <a:pt x="808" y="1"/>
                    <a:pt x="337" y="1"/>
                  </a:cubicBezTo>
                  <a:close/>
                </a:path>
              </a:pathLst>
            </a:custGeom>
            <a:solidFill>
              <a:srgbClr val="D77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6" name="Google Shape;15486;p17"/>
            <p:cNvSpPr/>
            <p:nvPr/>
          </p:nvSpPr>
          <p:spPr>
            <a:xfrm>
              <a:off x="2972150" y="4038175"/>
              <a:ext cx="26925" cy="42050"/>
            </a:xfrm>
            <a:custGeom>
              <a:avLst/>
              <a:gdLst/>
              <a:ahLst/>
              <a:cxnLst/>
              <a:rect l="l" t="t" r="r" b="b"/>
              <a:pathLst>
                <a:path w="1077" h="1682" extrusionOk="0">
                  <a:moveTo>
                    <a:pt x="606" y="1"/>
                  </a:moveTo>
                  <a:cubicBezTo>
                    <a:pt x="135" y="404"/>
                    <a:pt x="1" y="1076"/>
                    <a:pt x="270" y="1681"/>
                  </a:cubicBezTo>
                  <a:cubicBezTo>
                    <a:pt x="673" y="1480"/>
                    <a:pt x="942" y="1009"/>
                    <a:pt x="875" y="539"/>
                  </a:cubicBezTo>
                  <a:cubicBezTo>
                    <a:pt x="942" y="337"/>
                    <a:pt x="1077" y="1"/>
                    <a:pt x="606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7" name="Google Shape;15487;p17"/>
            <p:cNvSpPr/>
            <p:nvPr/>
          </p:nvSpPr>
          <p:spPr>
            <a:xfrm>
              <a:off x="3503250" y="4661725"/>
              <a:ext cx="38700" cy="33625"/>
            </a:xfrm>
            <a:custGeom>
              <a:avLst/>
              <a:gdLst/>
              <a:ahLst/>
              <a:cxnLst/>
              <a:rect l="l" t="t" r="r" b="b"/>
              <a:pathLst>
                <a:path w="1548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740" y="68"/>
                    <a:pt x="1" y="202"/>
                    <a:pt x="337" y="1345"/>
                  </a:cubicBezTo>
                  <a:lnTo>
                    <a:pt x="154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8" name="Google Shape;15488;p17"/>
            <p:cNvSpPr/>
            <p:nvPr/>
          </p:nvSpPr>
          <p:spPr>
            <a:xfrm>
              <a:off x="3540225" y="4690300"/>
              <a:ext cx="25250" cy="22200"/>
            </a:xfrm>
            <a:custGeom>
              <a:avLst/>
              <a:gdLst/>
              <a:ahLst/>
              <a:cxnLst/>
              <a:rect l="l" t="t" r="r" b="b"/>
              <a:pathLst>
                <a:path w="1010" h="888" extrusionOk="0">
                  <a:moveTo>
                    <a:pt x="337" y="0"/>
                  </a:moveTo>
                  <a:cubicBezTo>
                    <a:pt x="1" y="67"/>
                    <a:pt x="1" y="269"/>
                    <a:pt x="68" y="471"/>
                  </a:cubicBezTo>
                  <a:cubicBezTo>
                    <a:pt x="127" y="704"/>
                    <a:pt x="337" y="887"/>
                    <a:pt x="568" y="887"/>
                  </a:cubicBezTo>
                  <a:cubicBezTo>
                    <a:pt x="602" y="887"/>
                    <a:pt x="638" y="883"/>
                    <a:pt x="673" y="874"/>
                  </a:cubicBezTo>
                  <a:cubicBezTo>
                    <a:pt x="875" y="874"/>
                    <a:pt x="1009" y="740"/>
                    <a:pt x="875" y="471"/>
                  </a:cubicBezTo>
                  <a:cubicBezTo>
                    <a:pt x="808" y="269"/>
                    <a:pt x="539" y="67"/>
                    <a:pt x="337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9" name="Google Shape;15489;p17"/>
            <p:cNvSpPr/>
            <p:nvPr/>
          </p:nvSpPr>
          <p:spPr>
            <a:xfrm>
              <a:off x="3588975" y="4752475"/>
              <a:ext cx="31950" cy="28775"/>
            </a:xfrm>
            <a:custGeom>
              <a:avLst/>
              <a:gdLst/>
              <a:ahLst/>
              <a:cxnLst/>
              <a:rect l="l" t="t" r="r" b="b"/>
              <a:pathLst>
                <a:path w="1278" h="1151" extrusionOk="0">
                  <a:moveTo>
                    <a:pt x="1278" y="1"/>
                  </a:moveTo>
                  <a:lnTo>
                    <a:pt x="606" y="404"/>
                  </a:lnTo>
                  <a:cubicBezTo>
                    <a:pt x="404" y="539"/>
                    <a:pt x="1" y="606"/>
                    <a:pt x="269" y="1009"/>
                  </a:cubicBezTo>
                  <a:cubicBezTo>
                    <a:pt x="370" y="1110"/>
                    <a:pt x="465" y="1150"/>
                    <a:pt x="553" y="1150"/>
                  </a:cubicBezTo>
                  <a:cubicBezTo>
                    <a:pt x="761" y="1150"/>
                    <a:pt x="935" y="929"/>
                    <a:pt x="1076" y="740"/>
                  </a:cubicBezTo>
                  <a:cubicBezTo>
                    <a:pt x="1143" y="539"/>
                    <a:pt x="1211" y="270"/>
                    <a:pt x="127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0" name="Google Shape;15490;p17"/>
            <p:cNvSpPr/>
            <p:nvPr/>
          </p:nvSpPr>
          <p:spPr>
            <a:xfrm>
              <a:off x="3627625" y="4793675"/>
              <a:ext cx="42050" cy="20300"/>
            </a:xfrm>
            <a:custGeom>
              <a:avLst/>
              <a:gdLst/>
              <a:ahLst/>
              <a:cxnLst/>
              <a:rect l="l" t="t" r="r" b="b"/>
              <a:pathLst>
                <a:path w="1682" h="812" extrusionOk="0">
                  <a:moveTo>
                    <a:pt x="257" y="1"/>
                  </a:moveTo>
                  <a:cubicBezTo>
                    <a:pt x="177" y="1"/>
                    <a:pt x="92" y="11"/>
                    <a:pt x="1" y="33"/>
                  </a:cubicBezTo>
                  <a:cubicBezTo>
                    <a:pt x="388" y="464"/>
                    <a:pt x="693" y="812"/>
                    <a:pt x="1039" y="812"/>
                  </a:cubicBezTo>
                  <a:cubicBezTo>
                    <a:pt x="1233" y="812"/>
                    <a:pt x="1440" y="703"/>
                    <a:pt x="1681" y="437"/>
                  </a:cubicBezTo>
                  <a:lnTo>
                    <a:pt x="1681" y="437"/>
                  </a:lnTo>
                  <a:cubicBezTo>
                    <a:pt x="1621" y="459"/>
                    <a:pt x="1563" y="469"/>
                    <a:pt x="1506" y="469"/>
                  </a:cubicBezTo>
                  <a:cubicBezTo>
                    <a:pt x="1118" y="469"/>
                    <a:pt x="806" y="1"/>
                    <a:pt x="25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1" name="Google Shape;15491;p17"/>
            <p:cNvSpPr/>
            <p:nvPr/>
          </p:nvSpPr>
          <p:spPr>
            <a:xfrm>
              <a:off x="3671325" y="482475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807" y="1"/>
                  </a:moveTo>
                  <a:cubicBezTo>
                    <a:pt x="1" y="606"/>
                    <a:pt x="1" y="606"/>
                    <a:pt x="1211" y="1211"/>
                  </a:cubicBezTo>
                  <a:lnTo>
                    <a:pt x="1211" y="337"/>
                  </a:lnTo>
                  <a:cubicBezTo>
                    <a:pt x="1211" y="135"/>
                    <a:pt x="1009" y="1"/>
                    <a:pt x="8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2" name="Google Shape;15492;p17"/>
            <p:cNvSpPr/>
            <p:nvPr/>
          </p:nvSpPr>
          <p:spPr>
            <a:xfrm>
              <a:off x="2904925" y="3852325"/>
              <a:ext cx="31975" cy="34625"/>
            </a:xfrm>
            <a:custGeom>
              <a:avLst/>
              <a:gdLst/>
              <a:ahLst/>
              <a:cxnLst/>
              <a:rect l="l" t="t" r="r" b="b"/>
              <a:pathLst>
                <a:path w="1279" h="1385" extrusionOk="0">
                  <a:moveTo>
                    <a:pt x="612" y="1"/>
                  </a:moveTo>
                  <a:cubicBezTo>
                    <a:pt x="369" y="1"/>
                    <a:pt x="274" y="577"/>
                    <a:pt x="1" y="577"/>
                  </a:cubicBezTo>
                  <a:lnTo>
                    <a:pt x="1" y="1384"/>
                  </a:lnTo>
                  <a:cubicBezTo>
                    <a:pt x="135" y="1317"/>
                    <a:pt x="337" y="1183"/>
                    <a:pt x="471" y="1048"/>
                  </a:cubicBezTo>
                  <a:cubicBezTo>
                    <a:pt x="740" y="779"/>
                    <a:pt x="1278" y="510"/>
                    <a:pt x="807" y="107"/>
                  </a:cubicBezTo>
                  <a:cubicBezTo>
                    <a:pt x="732" y="31"/>
                    <a:pt x="668" y="1"/>
                    <a:pt x="61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3" name="Google Shape;15493;p17"/>
            <p:cNvSpPr/>
            <p:nvPr/>
          </p:nvSpPr>
          <p:spPr>
            <a:xfrm>
              <a:off x="3691500" y="4855000"/>
              <a:ext cx="23550" cy="30950"/>
            </a:xfrm>
            <a:custGeom>
              <a:avLst/>
              <a:gdLst/>
              <a:ahLst/>
              <a:cxnLst/>
              <a:rect l="l" t="t" r="r" b="b"/>
              <a:pathLst>
                <a:path w="942" h="1238" extrusionOk="0">
                  <a:moveTo>
                    <a:pt x="404" y="1"/>
                  </a:moveTo>
                  <a:cubicBezTo>
                    <a:pt x="337" y="404"/>
                    <a:pt x="202" y="807"/>
                    <a:pt x="0" y="1211"/>
                  </a:cubicBezTo>
                  <a:cubicBezTo>
                    <a:pt x="120" y="1211"/>
                    <a:pt x="279" y="1237"/>
                    <a:pt x="431" y="1237"/>
                  </a:cubicBezTo>
                  <a:cubicBezTo>
                    <a:pt x="621" y="1237"/>
                    <a:pt x="800" y="1196"/>
                    <a:pt x="874" y="1009"/>
                  </a:cubicBezTo>
                  <a:cubicBezTo>
                    <a:pt x="942" y="606"/>
                    <a:pt x="740" y="135"/>
                    <a:pt x="4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4" name="Google Shape;15494;p17"/>
            <p:cNvSpPr/>
            <p:nvPr/>
          </p:nvSpPr>
          <p:spPr>
            <a:xfrm>
              <a:off x="3030975" y="4391125"/>
              <a:ext cx="25250" cy="40375"/>
            </a:xfrm>
            <a:custGeom>
              <a:avLst/>
              <a:gdLst/>
              <a:ahLst/>
              <a:cxnLst/>
              <a:rect l="l" t="t" r="r" b="b"/>
              <a:pathLst>
                <a:path w="1010" h="1615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673"/>
                    <a:pt x="337" y="1345"/>
                    <a:pt x="1009" y="1614"/>
                  </a:cubicBezTo>
                  <a:cubicBezTo>
                    <a:pt x="942" y="1009"/>
                    <a:pt x="673" y="404"/>
                    <a:pt x="203" y="1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5" name="Google Shape;15495;p17"/>
            <p:cNvSpPr/>
            <p:nvPr/>
          </p:nvSpPr>
          <p:spPr>
            <a:xfrm>
              <a:off x="3118375" y="4529525"/>
              <a:ext cx="16825" cy="24650"/>
            </a:xfrm>
            <a:custGeom>
              <a:avLst/>
              <a:gdLst/>
              <a:ahLst/>
              <a:cxnLst/>
              <a:rect l="l" t="t" r="r" b="b"/>
              <a:pathLst>
                <a:path w="673" h="986" extrusionOk="0">
                  <a:moveTo>
                    <a:pt x="179" y="0"/>
                  </a:moveTo>
                  <a:cubicBezTo>
                    <a:pt x="114" y="0"/>
                    <a:pt x="68" y="33"/>
                    <a:pt x="68" y="112"/>
                  </a:cubicBezTo>
                  <a:cubicBezTo>
                    <a:pt x="1" y="448"/>
                    <a:pt x="202" y="784"/>
                    <a:pt x="471" y="986"/>
                  </a:cubicBezTo>
                  <a:cubicBezTo>
                    <a:pt x="471" y="986"/>
                    <a:pt x="606" y="851"/>
                    <a:pt x="673" y="717"/>
                  </a:cubicBezTo>
                  <a:cubicBezTo>
                    <a:pt x="673" y="448"/>
                    <a:pt x="606" y="246"/>
                    <a:pt x="337" y="45"/>
                  </a:cubicBezTo>
                  <a:cubicBezTo>
                    <a:pt x="281" y="17"/>
                    <a:pt x="225" y="0"/>
                    <a:pt x="17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6" name="Google Shape;15496;p17"/>
            <p:cNvSpPr/>
            <p:nvPr/>
          </p:nvSpPr>
          <p:spPr>
            <a:xfrm>
              <a:off x="3135175" y="3866750"/>
              <a:ext cx="13475" cy="33650"/>
            </a:xfrm>
            <a:custGeom>
              <a:avLst/>
              <a:gdLst/>
              <a:ahLst/>
              <a:cxnLst/>
              <a:rect l="l" t="t" r="r" b="b"/>
              <a:pathLst>
                <a:path w="539" h="1346" extrusionOk="0">
                  <a:moveTo>
                    <a:pt x="68" y="0"/>
                  </a:moveTo>
                  <a:cubicBezTo>
                    <a:pt x="1" y="471"/>
                    <a:pt x="68" y="942"/>
                    <a:pt x="203" y="1345"/>
                  </a:cubicBezTo>
                  <a:cubicBezTo>
                    <a:pt x="539" y="942"/>
                    <a:pt x="472" y="269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7" name="Google Shape;15497;p17"/>
            <p:cNvSpPr/>
            <p:nvPr/>
          </p:nvSpPr>
          <p:spPr>
            <a:xfrm>
              <a:off x="3111650" y="3949650"/>
              <a:ext cx="18650" cy="21550"/>
            </a:xfrm>
            <a:custGeom>
              <a:avLst/>
              <a:gdLst/>
              <a:ahLst/>
              <a:cxnLst/>
              <a:rect l="l" t="t" r="r" b="b"/>
              <a:pathLst>
                <a:path w="746" h="862" extrusionOk="0">
                  <a:moveTo>
                    <a:pt x="618" y="0"/>
                  </a:moveTo>
                  <a:cubicBezTo>
                    <a:pt x="592" y="0"/>
                    <a:pt x="546" y="14"/>
                    <a:pt x="471" y="46"/>
                  </a:cubicBezTo>
                  <a:cubicBezTo>
                    <a:pt x="202" y="113"/>
                    <a:pt x="1" y="315"/>
                    <a:pt x="68" y="584"/>
                  </a:cubicBezTo>
                  <a:cubicBezTo>
                    <a:pt x="68" y="718"/>
                    <a:pt x="202" y="853"/>
                    <a:pt x="270" y="853"/>
                  </a:cubicBezTo>
                  <a:cubicBezTo>
                    <a:pt x="305" y="859"/>
                    <a:pt x="337" y="861"/>
                    <a:pt x="366" y="861"/>
                  </a:cubicBezTo>
                  <a:cubicBezTo>
                    <a:pt x="662" y="861"/>
                    <a:pt x="612" y="560"/>
                    <a:pt x="673" y="315"/>
                  </a:cubicBezTo>
                  <a:lnTo>
                    <a:pt x="673" y="315"/>
                  </a:lnTo>
                  <a:cubicBezTo>
                    <a:pt x="649" y="319"/>
                    <a:pt x="629" y="321"/>
                    <a:pt x="612" y="321"/>
                  </a:cubicBezTo>
                  <a:cubicBezTo>
                    <a:pt x="391" y="321"/>
                    <a:pt x="745" y="0"/>
                    <a:pt x="61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8" name="Google Shape;15498;p17"/>
            <p:cNvSpPr/>
            <p:nvPr/>
          </p:nvSpPr>
          <p:spPr>
            <a:xfrm>
              <a:off x="3671325" y="4885250"/>
              <a:ext cx="20200" cy="24675"/>
            </a:xfrm>
            <a:custGeom>
              <a:avLst/>
              <a:gdLst/>
              <a:ahLst/>
              <a:cxnLst/>
              <a:rect l="l" t="t" r="r" b="b"/>
              <a:pathLst>
                <a:path w="808" h="987" extrusionOk="0">
                  <a:moveTo>
                    <a:pt x="807" y="1"/>
                  </a:moveTo>
                  <a:cubicBezTo>
                    <a:pt x="404" y="202"/>
                    <a:pt x="1" y="471"/>
                    <a:pt x="135" y="807"/>
                  </a:cubicBezTo>
                  <a:cubicBezTo>
                    <a:pt x="158" y="942"/>
                    <a:pt x="210" y="987"/>
                    <a:pt x="280" y="987"/>
                  </a:cubicBezTo>
                  <a:cubicBezTo>
                    <a:pt x="419" y="987"/>
                    <a:pt x="628" y="807"/>
                    <a:pt x="807" y="807"/>
                  </a:cubicBezTo>
                  <a:lnTo>
                    <a:pt x="80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9" name="Google Shape;15499;p17"/>
            <p:cNvSpPr/>
            <p:nvPr/>
          </p:nvSpPr>
          <p:spPr>
            <a:xfrm>
              <a:off x="3437725" y="5036525"/>
              <a:ext cx="26250" cy="12900"/>
            </a:xfrm>
            <a:custGeom>
              <a:avLst/>
              <a:gdLst/>
              <a:ahLst/>
              <a:cxnLst/>
              <a:rect l="l" t="t" r="r" b="b"/>
              <a:pathLst>
                <a:path w="1050" h="516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67"/>
                    <a:pt x="202" y="269"/>
                    <a:pt x="269" y="336"/>
                  </a:cubicBezTo>
                  <a:cubicBezTo>
                    <a:pt x="448" y="336"/>
                    <a:pt x="717" y="516"/>
                    <a:pt x="876" y="516"/>
                  </a:cubicBezTo>
                  <a:cubicBezTo>
                    <a:pt x="956" y="516"/>
                    <a:pt x="1008" y="471"/>
                    <a:pt x="1008" y="336"/>
                  </a:cubicBezTo>
                  <a:cubicBezTo>
                    <a:pt x="1050" y="48"/>
                    <a:pt x="813" y="12"/>
                    <a:pt x="530" y="12"/>
                  </a:cubicBezTo>
                  <a:cubicBezTo>
                    <a:pt x="437" y="12"/>
                    <a:pt x="339" y="16"/>
                    <a:pt x="245" y="16"/>
                  </a:cubicBezTo>
                  <a:cubicBezTo>
                    <a:pt x="158" y="16"/>
                    <a:pt x="75" y="13"/>
                    <a:pt x="0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0" name="Google Shape;15500;p17"/>
            <p:cNvSpPr/>
            <p:nvPr/>
          </p:nvSpPr>
          <p:spPr>
            <a:xfrm>
              <a:off x="3836050" y="4992350"/>
              <a:ext cx="10100" cy="8900"/>
            </a:xfrm>
            <a:custGeom>
              <a:avLst/>
              <a:gdLst/>
              <a:ahLst/>
              <a:cxnLst/>
              <a:rect l="l" t="t" r="r" b="b"/>
              <a:pathLst>
                <a:path w="404" h="356" extrusionOk="0">
                  <a:moveTo>
                    <a:pt x="132" y="1"/>
                  </a:moveTo>
                  <a:cubicBezTo>
                    <a:pt x="44" y="1"/>
                    <a:pt x="0" y="99"/>
                    <a:pt x="0" y="154"/>
                  </a:cubicBezTo>
                  <a:cubicBezTo>
                    <a:pt x="0" y="221"/>
                    <a:pt x="67" y="355"/>
                    <a:pt x="67" y="355"/>
                  </a:cubicBezTo>
                  <a:lnTo>
                    <a:pt x="403" y="355"/>
                  </a:lnTo>
                  <a:cubicBezTo>
                    <a:pt x="336" y="221"/>
                    <a:pt x="336" y="87"/>
                    <a:pt x="202" y="19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1" name="Google Shape;15501;p17"/>
            <p:cNvSpPr/>
            <p:nvPr/>
          </p:nvSpPr>
          <p:spPr>
            <a:xfrm>
              <a:off x="3481400" y="5013000"/>
              <a:ext cx="6750" cy="15150"/>
            </a:xfrm>
            <a:custGeom>
              <a:avLst/>
              <a:gdLst/>
              <a:ahLst/>
              <a:cxnLst/>
              <a:rect l="l" t="t" r="r" b="b"/>
              <a:pathLst>
                <a:path w="270" h="606" extrusionOk="0">
                  <a:moveTo>
                    <a:pt x="135" y="0"/>
                  </a:moveTo>
                  <a:cubicBezTo>
                    <a:pt x="135" y="135"/>
                    <a:pt x="1" y="202"/>
                    <a:pt x="1" y="269"/>
                  </a:cubicBezTo>
                  <a:cubicBezTo>
                    <a:pt x="1" y="403"/>
                    <a:pt x="68" y="471"/>
                    <a:pt x="135" y="605"/>
                  </a:cubicBezTo>
                  <a:lnTo>
                    <a:pt x="270" y="33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2" name="Google Shape;15502;p17"/>
            <p:cNvSpPr/>
            <p:nvPr/>
          </p:nvSpPr>
          <p:spPr>
            <a:xfrm>
              <a:off x="3753675" y="4951375"/>
              <a:ext cx="11800" cy="11225"/>
            </a:xfrm>
            <a:custGeom>
              <a:avLst/>
              <a:gdLst/>
              <a:ahLst/>
              <a:cxnLst/>
              <a:rect l="l" t="t" r="r" b="b"/>
              <a:pathLst>
                <a:path w="472" h="449" extrusionOk="0">
                  <a:moveTo>
                    <a:pt x="175" y="1"/>
                  </a:moveTo>
                  <a:cubicBezTo>
                    <a:pt x="103" y="1"/>
                    <a:pt x="40" y="33"/>
                    <a:pt x="1" y="112"/>
                  </a:cubicBezTo>
                  <a:cubicBezTo>
                    <a:pt x="68" y="247"/>
                    <a:pt x="68" y="381"/>
                    <a:pt x="135" y="448"/>
                  </a:cubicBezTo>
                  <a:cubicBezTo>
                    <a:pt x="203" y="448"/>
                    <a:pt x="337" y="381"/>
                    <a:pt x="471" y="381"/>
                  </a:cubicBezTo>
                  <a:cubicBezTo>
                    <a:pt x="404" y="247"/>
                    <a:pt x="404" y="179"/>
                    <a:pt x="337" y="45"/>
                  </a:cubicBezTo>
                  <a:cubicBezTo>
                    <a:pt x="281" y="17"/>
                    <a:pt x="226" y="1"/>
                    <a:pt x="17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3" name="Google Shape;15503;p17"/>
            <p:cNvSpPr/>
            <p:nvPr/>
          </p:nvSpPr>
          <p:spPr>
            <a:xfrm>
              <a:off x="3716700" y="4901050"/>
              <a:ext cx="11800" cy="11125"/>
            </a:xfrm>
            <a:custGeom>
              <a:avLst/>
              <a:gdLst/>
              <a:ahLst/>
              <a:cxnLst/>
              <a:rect l="l" t="t" r="r" b="b"/>
              <a:pathLst>
                <a:path w="472" h="445" extrusionOk="0">
                  <a:moveTo>
                    <a:pt x="309" y="1"/>
                  </a:moveTo>
                  <a:cubicBezTo>
                    <a:pt x="265" y="1"/>
                    <a:pt x="209" y="16"/>
                    <a:pt x="135" y="41"/>
                  </a:cubicBezTo>
                  <a:cubicBezTo>
                    <a:pt x="135" y="108"/>
                    <a:pt x="68" y="175"/>
                    <a:pt x="68" y="243"/>
                  </a:cubicBezTo>
                  <a:cubicBezTo>
                    <a:pt x="1" y="377"/>
                    <a:pt x="135" y="444"/>
                    <a:pt x="270" y="444"/>
                  </a:cubicBezTo>
                  <a:cubicBezTo>
                    <a:pt x="337" y="377"/>
                    <a:pt x="404" y="243"/>
                    <a:pt x="471" y="175"/>
                  </a:cubicBezTo>
                  <a:cubicBezTo>
                    <a:pt x="429" y="48"/>
                    <a:pt x="386" y="1"/>
                    <a:pt x="309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4" name="Google Shape;15504;p17"/>
            <p:cNvSpPr/>
            <p:nvPr/>
          </p:nvSpPr>
          <p:spPr>
            <a:xfrm>
              <a:off x="3898225" y="5044925"/>
              <a:ext cx="16350" cy="15325"/>
            </a:xfrm>
            <a:custGeom>
              <a:avLst/>
              <a:gdLst/>
              <a:ahLst/>
              <a:cxnLst/>
              <a:rect l="l" t="t" r="r" b="b"/>
              <a:pathLst>
                <a:path w="654" h="613" extrusionOk="0">
                  <a:moveTo>
                    <a:pt x="606" y="68"/>
                  </a:moveTo>
                  <a:cubicBezTo>
                    <a:pt x="337" y="135"/>
                    <a:pt x="0" y="0"/>
                    <a:pt x="68" y="471"/>
                  </a:cubicBezTo>
                  <a:cubicBezTo>
                    <a:pt x="68" y="471"/>
                    <a:pt x="135" y="538"/>
                    <a:pt x="202" y="605"/>
                  </a:cubicBezTo>
                  <a:cubicBezTo>
                    <a:pt x="238" y="611"/>
                    <a:pt x="270" y="613"/>
                    <a:pt x="299" y="613"/>
                  </a:cubicBezTo>
                  <a:cubicBezTo>
                    <a:pt x="654" y="613"/>
                    <a:pt x="543" y="254"/>
                    <a:pt x="606" y="68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5" name="Google Shape;15505;p17"/>
            <p:cNvSpPr/>
            <p:nvPr/>
          </p:nvSpPr>
          <p:spPr>
            <a:xfrm>
              <a:off x="3438300" y="4542325"/>
              <a:ext cx="17925" cy="16900"/>
            </a:xfrm>
            <a:custGeom>
              <a:avLst/>
              <a:gdLst/>
              <a:ahLst/>
              <a:cxnLst/>
              <a:rect l="l" t="t" r="r" b="b"/>
              <a:pathLst>
                <a:path w="717" h="676" extrusionOk="0">
                  <a:moveTo>
                    <a:pt x="64" y="0"/>
                  </a:moveTo>
                  <a:cubicBezTo>
                    <a:pt x="13" y="0"/>
                    <a:pt x="1" y="75"/>
                    <a:pt x="44" y="205"/>
                  </a:cubicBezTo>
                  <a:cubicBezTo>
                    <a:pt x="111" y="339"/>
                    <a:pt x="179" y="474"/>
                    <a:pt x="313" y="675"/>
                  </a:cubicBezTo>
                  <a:lnTo>
                    <a:pt x="717" y="407"/>
                  </a:lnTo>
                  <a:lnTo>
                    <a:pt x="179" y="70"/>
                  </a:lnTo>
                  <a:cubicBezTo>
                    <a:pt x="131" y="23"/>
                    <a:pt x="92" y="0"/>
                    <a:pt x="64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6" name="Google Shape;15506;p17"/>
            <p:cNvSpPr/>
            <p:nvPr/>
          </p:nvSpPr>
          <p:spPr>
            <a:xfrm>
              <a:off x="3126775" y="3853300"/>
              <a:ext cx="8425" cy="13475"/>
            </a:xfrm>
            <a:custGeom>
              <a:avLst/>
              <a:gdLst/>
              <a:ahLst/>
              <a:cxnLst/>
              <a:rect l="l" t="t" r="r" b="b"/>
              <a:pathLst>
                <a:path w="337" h="539" extrusionOk="0">
                  <a:moveTo>
                    <a:pt x="203" y="1"/>
                  </a:moveTo>
                  <a:cubicBezTo>
                    <a:pt x="135" y="68"/>
                    <a:pt x="1" y="135"/>
                    <a:pt x="135" y="337"/>
                  </a:cubicBezTo>
                  <a:lnTo>
                    <a:pt x="337" y="538"/>
                  </a:lnTo>
                  <a:cubicBezTo>
                    <a:pt x="337" y="404"/>
                    <a:pt x="337" y="270"/>
                    <a:pt x="337" y="202"/>
                  </a:cubicBezTo>
                  <a:cubicBezTo>
                    <a:pt x="337" y="135"/>
                    <a:pt x="203" y="1"/>
                    <a:pt x="203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7" name="Google Shape;15507;p17"/>
            <p:cNvSpPr/>
            <p:nvPr/>
          </p:nvSpPr>
          <p:spPr>
            <a:xfrm>
              <a:off x="2933500" y="4055000"/>
              <a:ext cx="15150" cy="15150"/>
            </a:xfrm>
            <a:custGeom>
              <a:avLst/>
              <a:gdLst/>
              <a:ahLst/>
              <a:cxnLst/>
              <a:rect l="l" t="t" r="r" b="b"/>
              <a:pathLst>
                <a:path w="606" h="606" extrusionOk="0">
                  <a:moveTo>
                    <a:pt x="202" y="0"/>
                  </a:moveTo>
                  <a:lnTo>
                    <a:pt x="1" y="605"/>
                  </a:lnTo>
                  <a:cubicBezTo>
                    <a:pt x="202" y="403"/>
                    <a:pt x="606" y="336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8" name="Google Shape;15508;p17"/>
            <p:cNvSpPr/>
            <p:nvPr/>
          </p:nvSpPr>
          <p:spPr>
            <a:xfrm>
              <a:off x="2967125" y="4145750"/>
              <a:ext cx="5050" cy="8425"/>
            </a:xfrm>
            <a:custGeom>
              <a:avLst/>
              <a:gdLst/>
              <a:ahLst/>
              <a:cxnLst/>
              <a:rect l="l" t="t" r="r" b="b"/>
              <a:pathLst>
                <a:path w="202" h="337" extrusionOk="0">
                  <a:moveTo>
                    <a:pt x="135" y="0"/>
                  </a:moveTo>
                  <a:cubicBezTo>
                    <a:pt x="0" y="68"/>
                    <a:pt x="0" y="202"/>
                    <a:pt x="135" y="336"/>
                  </a:cubicBezTo>
                  <a:cubicBezTo>
                    <a:pt x="135" y="269"/>
                    <a:pt x="202" y="202"/>
                    <a:pt x="202" y="135"/>
                  </a:cubicBezTo>
                  <a:cubicBezTo>
                    <a:pt x="202" y="135"/>
                    <a:pt x="135" y="68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9" name="Google Shape;15509;p17"/>
            <p:cNvSpPr/>
            <p:nvPr/>
          </p:nvSpPr>
          <p:spPr>
            <a:xfrm>
              <a:off x="3087275" y="4468850"/>
              <a:ext cx="5925" cy="5400"/>
            </a:xfrm>
            <a:custGeom>
              <a:avLst/>
              <a:gdLst/>
              <a:ahLst/>
              <a:cxnLst/>
              <a:rect l="l" t="t" r="r" b="b"/>
              <a:pathLst>
                <a:path w="237" h="216" extrusionOk="0">
                  <a:moveTo>
                    <a:pt x="77" y="1"/>
                  </a:moveTo>
                  <a:cubicBezTo>
                    <a:pt x="35" y="1"/>
                    <a:pt x="1" y="18"/>
                    <a:pt x="35" y="51"/>
                  </a:cubicBezTo>
                  <a:cubicBezTo>
                    <a:pt x="102" y="51"/>
                    <a:pt x="102" y="119"/>
                    <a:pt x="102" y="186"/>
                  </a:cubicBezTo>
                  <a:cubicBezTo>
                    <a:pt x="102" y="208"/>
                    <a:pt x="109" y="216"/>
                    <a:pt x="122" y="216"/>
                  </a:cubicBezTo>
                  <a:cubicBezTo>
                    <a:pt x="147" y="216"/>
                    <a:pt x="191" y="186"/>
                    <a:pt x="236" y="186"/>
                  </a:cubicBezTo>
                  <a:cubicBezTo>
                    <a:pt x="236" y="119"/>
                    <a:pt x="236" y="51"/>
                    <a:pt x="169" y="51"/>
                  </a:cubicBezTo>
                  <a:cubicBezTo>
                    <a:pt x="169" y="18"/>
                    <a:pt x="119" y="1"/>
                    <a:pt x="7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0" name="Google Shape;15510;p17"/>
            <p:cNvSpPr/>
            <p:nvPr/>
          </p:nvSpPr>
          <p:spPr>
            <a:xfrm>
              <a:off x="3651150" y="5113825"/>
              <a:ext cx="10125" cy="13475"/>
            </a:xfrm>
            <a:custGeom>
              <a:avLst/>
              <a:gdLst/>
              <a:ahLst/>
              <a:cxnLst/>
              <a:rect l="l" t="t" r="r" b="b"/>
              <a:pathLst>
                <a:path w="405" h="539" extrusionOk="0">
                  <a:moveTo>
                    <a:pt x="203" y="1"/>
                  </a:moveTo>
                  <a:cubicBezTo>
                    <a:pt x="1" y="135"/>
                    <a:pt x="1" y="337"/>
                    <a:pt x="1" y="539"/>
                  </a:cubicBezTo>
                  <a:lnTo>
                    <a:pt x="404" y="539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1" name="Google Shape;15511;p17"/>
            <p:cNvSpPr/>
            <p:nvPr/>
          </p:nvSpPr>
          <p:spPr>
            <a:xfrm>
              <a:off x="3857900" y="50987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4" y="1"/>
                    <a:pt x="67" y="135"/>
                    <a:pt x="0" y="135"/>
                  </a:cubicBezTo>
                  <a:lnTo>
                    <a:pt x="134" y="202"/>
                  </a:lnTo>
                  <a:lnTo>
                    <a:pt x="336" y="135"/>
                  </a:lnTo>
                  <a:cubicBezTo>
                    <a:pt x="269" y="135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2" name="Google Shape;15512;p17"/>
            <p:cNvSpPr/>
            <p:nvPr/>
          </p:nvSpPr>
          <p:spPr>
            <a:xfrm>
              <a:off x="3867975" y="5058375"/>
              <a:ext cx="6750" cy="5050"/>
            </a:xfrm>
            <a:custGeom>
              <a:avLst/>
              <a:gdLst/>
              <a:ahLst/>
              <a:cxnLst/>
              <a:rect l="l" t="t" r="r" b="b"/>
              <a:pathLst>
                <a:path w="270" h="202" extrusionOk="0">
                  <a:moveTo>
                    <a:pt x="269" y="0"/>
                  </a:moveTo>
                  <a:cubicBezTo>
                    <a:pt x="202" y="67"/>
                    <a:pt x="68" y="67"/>
                    <a:pt x="0" y="67"/>
                  </a:cubicBezTo>
                  <a:cubicBezTo>
                    <a:pt x="0" y="67"/>
                    <a:pt x="68" y="202"/>
                    <a:pt x="68" y="202"/>
                  </a:cubicBezTo>
                  <a:lnTo>
                    <a:pt x="269" y="202"/>
                  </a:lnTo>
                  <a:cubicBezTo>
                    <a:pt x="269" y="135"/>
                    <a:pt x="269" y="67"/>
                    <a:pt x="26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3" name="Google Shape;15513;p17"/>
            <p:cNvSpPr/>
            <p:nvPr/>
          </p:nvSpPr>
          <p:spPr>
            <a:xfrm>
              <a:off x="3627625" y="5046600"/>
              <a:ext cx="13475" cy="10100"/>
            </a:xfrm>
            <a:custGeom>
              <a:avLst/>
              <a:gdLst/>
              <a:ahLst/>
              <a:cxnLst/>
              <a:rect l="l" t="t" r="r" b="b"/>
              <a:pathLst>
                <a:path w="539" h="404" extrusionOk="0">
                  <a:moveTo>
                    <a:pt x="539" y="1"/>
                  </a:moveTo>
                  <a:cubicBezTo>
                    <a:pt x="337" y="1"/>
                    <a:pt x="1" y="1"/>
                    <a:pt x="1" y="202"/>
                  </a:cubicBezTo>
                  <a:cubicBezTo>
                    <a:pt x="1" y="404"/>
                    <a:pt x="337" y="404"/>
                    <a:pt x="539" y="404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4" name="Google Shape;15514;p17"/>
            <p:cNvSpPr/>
            <p:nvPr/>
          </p:nvSpPr>
          <p:spPr>
            <a:xfrm>
              <a:off x="3516700" y="5048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135"/>
                    <a:pt x="1" y="203"/>
                  </a:cubicBezTo>
                  <a:lnTo>
                    <a:pt x="135" y="203"/>
                  </a:lnTo>
                  <a:cubicBezTo>
                    <a:pt x="202" y="203"/>
                    <a:pt x="202" y="135"/>
                    <a:pt x="202" y="68"/>
                  </a:cubicBezTo>
                  <a:cubicBezTo>
                    <a:pt x="135" y="68"/>
                    <a:pt x="135" y="68"/>
                    <a:pt x="6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5" name="Google Shape;15515;p17"/>
            <p:cNvSpPr/>
            <p:nvPr/>
          </p:nvSpPr>
          <p:spPr>
            <a:xfrm>
              <a:off x="3683100" y="50432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68" y="0"/>
                  </a:moveTo>
                  <a:cubicBezTo>
                    <a:pt x="0" y="67"/>
                    <a:pt x="0" y="135"/>
                    <a:pt x="0" y="202"/>
                  </a:cubicBezTo>
                  <a:cubicBezTo>
                    <a:pt x="0" y="269"/>
                    <a:pt x="68" y="269"/>
                    <a:pt x="135" y="269"/>
                  </a:cubicBezTo>
                  <a:cubicBezTo>
                    <a:pt x="202" y="202"/>
                    <a:pt x="202" y="135"/>
                    <a:pt x="202" y="67"/>
                  </a:cubicBezTo>
                  <a:cubicBezTo>
                    <a:pt x="202" y="0"/>
                    <a:pt x="135" y="0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6" name="Google Shape;15516;p17"/>
            <p:cNvSpPr/>
            <p:nvPr/>
          </p:nvSpPr>
          <p:spPr>
            <a:xfrm>
              <a:off x="3676375" y="4999075"/>
              <a:ext cx="8425" cy="3850"/>
            </a:xfrm>
            <a:custGeom>
              <a:avLst/>
              <a:gdLst/>
              <a:ahLst/>
              <a:cxnLst/>
              <a:rect l="l" t="t" r="r" b="b"/>
              <a:pathLst>
                <a:path w="337" h="154" extrusionOk="0">
                  <a:moveTo>
                    <a:pt x="162" y="0"/>
                  </a:moveTo>
                  <a:cubicBezTo>
                    <a:pt x="108" y="0"/>
                    <a:pt x="54" y="86"/>
                    <a:pt x="0" y="86"/>
                  </a:cubicBezTo>
                  <a:lnTo>
                    <a:pt x="135" y="154"/>
                  </a:lnTo>
                  <a:lnTo>
                    <a:pt x="337" y="86"/>
                  </a:lnTo>
                  <a:cubicBezTo>
                    <a:pt x="269" y="86"/>
                    <a:pt x="202" y="19"/>
                    <a:pt x="202" y="19"/>
                  </a:cubicBezTo>
                  <a:cubicBezTo>
                    <a:pt x="189" y="6"/>
                    <a:pt x="175" y="0"/>
                    <a:pt x="16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7" name="Google Shape;15517;p17"/>
            <p:cNvSpPr/>
            <p:nvPr/>
          </p:nvSpPr>
          <p:spPr>
            <a:xfrm>
              <a:off x="3778900" y="4938575"/>
              <a:ext cx="13875" cy="7875"/>
            </a:xfrm>
            <a:custGeom>
              <a:avLst/>
              <a:gdLst/>
              <a:ahLst/>
              <a:cxnLst/>
              <a:rect l="l" t="t" r="r" b="b"/>
              <a:pathLst>
                <a:path w="555" h="315" extrusionOk="0">
                  <a:moveTo>
                    <a:pt x="61" y="1"/>
                  </a:moveTo>
                  <a:cubicBezTo>
                    <a:pt x="44" y="1"/>
                    <a:pt x="0" y="99"/>
                    <a:pt x="0" y="153"/>
                  </a:cubicBezTo>
                  <a:cubicBezTo>
                    <a:pt x="135" y="153"/>
                    <a:pt x="202" y="221"/>
                    <a:pt x="336" y="288"/>
                  </a:cubicBezTo>
                  <a:cubicBezTo>
                    <a:pt x="390" y="306"/>
                    <a:pt x="435" y="314"/>
                    <a:pt x="467" y="314"/>
                  </a:cubicBezTo>
                  <a:cubicBezTo>
                    <a:pt x="555" y="314"/>
                    <a:pt x="551" y="252"/>
                    <a:pt x="404" y="153"/>
                  </a:cubicBezTo>
                  <a:cubicBezTo>
                    <a:pt x="336" y="19"/>
                    <a:pt x="202" y="19"/>
                    <a:pt x="68" y="19"/>
                  </a:cubicBezTo>
                  <a:cubicBezTo>
                    <a:pt x="68" y="6"/>
                    <a:pt x="65" y="1"/>
                    <a:pt x="6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8" name="Google Shape;15518;p17"/>
            <p:cNvSpPr/>
            <p:nvPr/>
          </p:nvSpPr>
          <p:spPr>
            <a:xfrm>
              <a:off x="3501575" y="4630725"/>
              <a:ext cx="6750" cy="5800"/>
            </a:xfrm>
            <a:custGeom>
              <a:avLst/>
              <a:gdLst/>
              <a:ahLst/>
              <a:cxnLst/>
              <a:rect l="l" t="t" r="r" b="b"/>
              <a:pathLst>
                <a:path w="270" h="232" extrusionOk="0">
                  <a:moveTo>
                    <a:pt x="115" y="0"/>
                  </a:moveTo>
                  <a:cubicBezTo>
                    <a:pt x="90" y="0"/>
                    <a:pt x="46" y="30"/>
                    <a:pt x="1" y="30"/>
                  </a:cubicBezTo>
                  <a:lnTo>
                    <a:pt x="68" y="232"/>
                  </a:lnTo>
                  <a:cubicBezTo>
                    <a:pt x="202" y="232"/>
                    <a:pt x="270" y="165"/>
                    <a:pt x="135" y="30"/>
                  </a:cubicBezTo>
                  <a:cubicBezTo>
                    <a:pt x="135" y="8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9" name="Google Shape;15519;p17"/>
            <p:cNvSpPr/>
            <p:nvPr/>
          </p:nvSpPr>
          <p:spPr>
            <a:xfrm>
              <a:off x="3587300" y="4814675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02"/>
                    <a:pt x="336" y="538"/>
                  </a:cubicBezTo>
                  <a:cubicBezTo>
                    <a:pt x="404" y="336"/>
                    <a:pt x="471" y="202"/>
                    <a:pt x="47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0" name="Google Shape;15520;p17"/>
            <p:cNvSpPr/>
            <p:nvPr/>
          </p:nvSpPr>
          <p:spPr>
            <a:xfrm>
              <a:off x="3587300" y="47464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extrusionOk="0">
                  <a:moveTo>
                    <a:pt x="121" y="1"/>
                  </a:moveTo>
                  <a:cubicBezTo>
                    <a:pt x="90" y="1"/>
                    <a:pt x="50" y="16"/>
                    <a:pt x="0" y="41"/>
                  </a:cubicBezTo>
                  <a:cubicBezTo>
                    <a:pt x="0" y="108"/>
                    <a:pt x="0" y="175"/>
                    <a:pt x="0" y="175"/>
                  </a:cubicBezTo>
                  <a:lnTo>
                    <a:pt x="202" y="175"/>
                  </a:lnTo>
                  <a:cubicBezTo>
                    <a:pt x="202" y="48"/>
                    <a:pt x="175" y="1"/>
                    <a:pt x="12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1" name="Google Shape;15521;p17"/>
            <p:cNvSpPr/>
            <p:nvPr/>
          </p:nvSpPr>
          <p:spPr>
            <a:xfrm>
              <a:off x="3555350" y="4734925"/>
              <a:ext cx="15175" cy="6275"/>
            </a:xfrm>
            <a:custGeom>
              <a:avLst/>
              <a:gdLst/>
              <a:ahLst/>
              <a:cxnLst/>
              <a:rect l="l" t="t" r="r" b="b"/>
              <a:pathLst>
                <a:path w="607" h="251" extrusionOk="0">
                  <a:moveTo>
                    <a:pt x="367" y="1"/>
                  </a:moveTo>
                  <a:cubicBezTo>
                    <a:pt x="322" y="1"/>
                    <a:pt x="270" y="8"/>
                    <a:pt x="203" y="30"/>
                  </a:cubicBezTo>
                  <a:cubicBezTo>
                    <a:pt x="1" y="30"/>
                    <a:pt x="68" y="232"/>
                    <a:pt x="135" y="232"/>
                  </a:cubicBezTo>
                  <a:cubicBezTo>
                    <a:pt x="148" y="245"/>
                    <a:pt x="166" y="250"/>
                    <a:pt x="187" y="250"/>
                  </a:cubicBezTo>
                  <a:cubicBezTo>
                    <a:pt x="275" y="250"/>
                    <a:pt x="417" y="152"/>
                    <a:pt x="472" y="98"/>
                  </a:cubicBezTo>
                  <a:cubicBezTo>
                    <a:pt x="539" y="98"/>
                    <a:pt x="539" y="30"/>
                    <a:pt x="606" y="30"/>
                  </a:cubicBezTo>
                  <a:cubicBezTo>
                    <a:pt x="516" y="30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2" name="Google Shape;15522;p17"/>
            <p:cNvSpPr/>
            <p:nvPr/>
          </p:nvSpPr>
          <p:spPr>
            <a:xfrm>
              <a:off x="3570500" y="4728950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134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3" name="Google Shape;15523;p17"/>
            <p:cNvSpPr/>
            <p:nvPr/>
          </p:nvSpPr>
          <p:spPr>
            <a:xfrm>
              <a:off x="3595700" y="48009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48" y="1"/>
                  </a:moveTo>
                  <a:cubicBezTo>
                    <a:pt x="22" y="1"/>
                    <a:pt x="0" y="11"/>
                    <a:pt x="0" y="11"/>
                  </a:cubicBezTo>
                  <a:cubicBezTo>
                    <a:pt x="0" y="79"/>
                    <a:pt x="135" y="146"/>
                    <a:pt x="135" y="146"/>
                  </a:cubicBezTo>
                  <a:cubicBezTo>
                    <a:pt x="135" y="25"/>
                    <a:pt x="86" y="1"/>
                    <a:pt x="4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4" name="Google Shape;15524;p17"/>
            <p:cNvSpPr/>
            <p:nvPr/>
          </p:nvSpPr>
          <p:spPr>
            <a:xfrm>
              <a:off x="3599050" y="4804575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337" y="270"/>
                    <a:pt x="337" y="135"/>
                    <a:pt x="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5" name="Google Shape;15525;p17"/>
            <p:cNvSpPr/>
            <p:nvPr/>
          </p:nvSpPr>
          <p:spPr>
            <a:xfrm>
              <a:off x="3691500" y="49054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6" name="Google Shape;15526;p17"/>
            <p:cNvSpPr/>
            <p:nvPr/>
          </p:nvSpPr>
          <p:spPr>
            <a:xfrm>
              <a:off x="3792350" y="494575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7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7" name="Google Shape;15527;p17"/>
            <p:cNvSpPr/>
            <p:nvPr/>
          </p:nvSpPr>
          <p:spPr>
            <a:xfrm>
              <a:off x="3424275" y="50214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67" y="0"/>
                  </a:moveTo>
                  <a:lnTo>
                    <a:pt x="0" y="135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8" name="Google Shape;15528;p17"/>
            <p:cNvSpPr/>
            <p:nvPr/>
          </p:nvSpPr>
          <p:spPr>
            <a:xfrm>
              <a:off x="3429300" y="50264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9" name="Google Shape;15529;p17"/>
            <p:cNvSpPr/>
            <p:nvPr/>
          </p:nvSpPr>
          <p:spPr>
            <a:xfrm>
              <a:off x="3706625" y="50835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0" y="34"/>
                    <a:pt x="0" y="68"/>
                  </a:cubicBezTo>
                  <a:cubicBezTo>
                    <a:pt x="0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0" name="Google Shape;15530;p17"/>
            <p:cNvSpPr/>
            <p:nvPr/>
          </p:nvSpPr>
          <p:spPr>
            <a:xfrm>
              <a:off x="3681425" y="50919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cubicBezTo>
                    <a:pt x="67" y="1"/>
                    <a:pt x="0" y="135"/>
                    <a:pt x="0" y="202"/>
                  </a:cubicBezTo>
                  <a:cubicBezTo>
                    <a:pt x="135" y="135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1" name="Google Shape;15531;p17"/>
            <p:cNvSpPr/>
            <p:nvPr/>
          </p:nvSpPr>
          <p:spPr>
            <a:xfrm>
              <a:off x="3673000" y="5097025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cubicBezTo>
                    <a:pt x="1" y="135"/>
                    <a:pt x="1" y="269"/>
                    <a:pt x="337" y="404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2" name="Google Shape;15532;p17"/>
            <p:cNvSpPr/>
            <p:nvPr/>
          </p:nvSpPr>
          <p:spPr>
            <a:xfrm>
              <a:off x="3731825" y="5107100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337" y="1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3" name="Google Shape;15533;p17"/>
            <p:cNvSpPr/>
            <p:nvPr/>
          </p:nvSpPr>
          <p:spPr>
            <a:xfrm>
              <a:off x="2995700" y="4260025"/>
              <a:ext cx="6725" cy="10125"/>
            </a:xfrm>
            <a:custGeom>
              <a:avLst/>
              <a:gdLst/>
              <a:ahLst/>
              <a:cxnLst/>
              <a:rect l="l" t="t" r="r" b="b"/>
              <a:pathLst>
                <a:path w="269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4" name="Google Shape;15534;p17"/>
            <p:cNvSpPr/>
            <p:nvPr/>
          </p:nvSpPr>
          <p:spPr>
            <a:xfrm>
              <a:off x="2995700" y="42297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0" y="1"/>
                  </a:moveTo>
                  <a:lnTo>
                    <a:pt x="67" y="202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5" name="Google Shape;15535;p17"/>
            <p:cNvSpPr/>
            <p:nvPr/>
          </p:nvSpPr>
          <p:spPr>
            <a:xfrm>
              <a:off x="2983925" y="4224675"/>
              <a:ext cx="11800" cy="5125"/>
            </a:xfrm>
            <a:custGeom>
              <a:avLst/>
              <a:gdLst/>
              <a:ahLst/>
              <a:cxnLst/>
              <a:rect l="l" t="t" r="r" b="b"/>
              <a:pathLst>
                <a:path w="472" h="205" extrusionOk="0">
                  <a:moveTo>
                    <a:pt x="238" y="0"/>
                  </a:moveTo>
                  <a:cubicBezTo>
                    <a:pt x="151" y="0"/>
                    <a:pt x="76" y="92"/>
                    <a:pt x="0" y="205"/>
                  </a:cubicBezTo>
                  <a:lnTo>
                    <a:pt x="471" y="205"/>
                  </a:lnTo>
                  <a:cubicBezTo>
                    <a:pt x="382" y="57"/>
                    <a:pt x="307" y="0"/>
                    <a:pt x="23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6" name="Google Shape;15536;p17"/>
            <p:cNvSpPr/>
            <p:nvPr/>
          </p:nvSpPr>
          <p:spPr>
            <a:xfrm>
              <a:off x="2915025" y="3967600"/>
              <a:ext cx="10100" cy="13875"/>
            </a:xfrm>
            <a:custGeom>
              <a:avLst/>
              <a:gdLst/>
              <a:ahLst/>
              <a:cxnLst/>
              <a:rect l="l" t="t" r="r" b="b"/>
              <a:pathLst>
                <a:path w="404" h="555" extrusionOk="0">
                  <a:moveTo>
                    <a:pt x="0" y="0"/>
                  </a:moveTo>
                  <a:lnTo>
                    <a:pt x="0" y="404"/>
                  </a:lnTo>
                  <a:cubicBezTo>
                    <a:pt x="67" y="504"/>
                    <a:pt x="135" y="555"/>
                    <a:pt x="202" y="555"/>
                  </a:cubicBezTo>
                  <a:cubicBezTo>
                    <a:pt x="269" y="555"/>
                    <a:pt x="336" y="504"/>
                    <a:pt x="403" y="40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7" name="Google Shape;15537;p17"/>
            <p:cNvSpPr/>
            <p:nvPr/>
          </p:nvSpPr>
          <p:spPr>
            <a:xfrm>
              <a:off x="2913325" y="3937350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1" y="0"/>
                  </a:moveTo>
                  <a:cubicBezTo>
                    <a:pt x="1" y="135"/>
                    <a:pt x="1" y="269"/>
                    <a:pt x="68" y="403"/>
                  </a:cubicBezTo>
                  <a:cubicBezTo>
                    <a:pt x="337" y="202"/>
                    <a:pt x="270" y="135"/>
                    <a:pt x="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8" name="Google Shape;15538;p17"/>
            <p:cNvSpPr/>
            <p:nvPr/>
          </p:nvSpPr>
          <p:spPr>
            <a:xfrm>
              <a:off x="2920050" y="3917175"/>
              <a:ext cx="5075" cy="5050"/>
            </a:xfrm>
            <a:custGeom>
              <a:avLst/>
              <a:gdLst/>
              <a:ahLst/>
              <a:cxnLst/>
              <a:rect l="l" t="t" r="r" b="b"/>
              <a:pathLst>
                <a:path w="203" h="202" extrusionOk="0">
                  <a:moveTo>
                    <a:pt x="202" y="0"/>
                  </a:moveTo>
                  <a:lnTo>
                    <a:pt x="1" y="135"/>
                  </a:lnTo>
                  <a:lnTo>
                    <a:pt x="68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9" name="Google Shape;15539;p17"/>
            <p:cNvSpPr/>
            <p:nvPr/>
          </p:nvSpPr>
          <p:spPr>
            <a:xfrm>
              <a:off x="3106625" y="3821375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202" y="0"/>
                  </a:moveTo>
                  <a:cubicBezTo>
                    <a:pt x="135" y="0"/>
                    <a:pt x="67" y="68"/>
                    <a:pt x="0" y="202"/>
                  </a:cubicBezTo>
                  <a:lnTo>
                    <a:pt x="403" y="202"/>
                  </a:lnTo>
                  <a:cubicBezTo>
                    <a:pt x="336" y="68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0" name="Google Shape;15540;p17"/>
            <p:cNvSpPr/>
            <p:nvPr/>
          </p:nvSpPr>
          <p:spPr>
            <a:xfrm>
              <a:off x="2241050" y="4159200"/>
              <a:ext cx="42425" cy="70600"/>
            </a:xfrm>
            <a:custGeom>
              <a:avLst/>
              <a:gdLst/>
              <a:ahLst/>
              <a:cxnLst/>
              <a:rect l="l" t="t" r="r" b="b"/>
              <a:pathLst>
                <a:path w="1697" h="2824" extrusionOk="0">
                  <a:moveTo>
                    <a:pt x="270" y="0"/>
                  </a:moveTo>
                  <a:lnTo>
                    <a:pt x="270" y="0"/>
                  </a:lnTo>
                  <a:cubicBezTo>
                    <a:pt x="404" y="941"/>
                    <a:pt x="1" y="2017"/>
                    <a:pt x="740" y="2824"/>
                  </a:cubicBezTo>
                  <a:cubicBezTo>
                    <a:pt x="790" y="2811"/>
                    <a:pt x="856" y="2808"/>
                    <a:pt x="929" y="2808"/>
                  </a:cubicBezTo>
                  <a:cubicBezTo>
                    <a:pt x="1009" y="2808"/>
                    <a:pt x="1098" y="2812"/>
                    <a:pt x="1186" y="2812"/>
                  </a:cubicBezTo>
                  <a:cubicBezTo>
                    <a:pt x="1450" y="2812"/>
                    <a:pt x="1697" y="2776"/>
                    <a:pt x="1614" y="2488"/>
                  </a:cubicBezTo>
                  <a:cubicBezTo>
                    <a:pt x="1345" y="1614"/>
                    <a:pt x="1345" y="471"/>
                    <a:pt x="27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1" name="Google Shape;15541;p17"/>
            <p:cNvSpPr/>
            <p:nvPr/>
          </p:nvSpPr>
          <p:spPr>
            <a:xfrm>
              <a:off x="2269625" y="4263675"/>
              <a:ext cx="38675" cy="49025"/>
            </a:xfrm>
            <a:custGeom>
              <a:avLst/>
              <a:gdLst/>
              <a:ahLst/>
              <a:cxnLst/>
              <a:rect l="l" t="t" r="r" b="b"/>
              <a:pathLst>
                <a:path w="1547" h="1961" extrusionOk="0">
                  <a:moveTo>
                    <a:pt x="992" y="0"/>
                  </a:moveTo>
                  <a:cubicBezTo>
                    <a:pt x="620" y="0"/>
                    <a:pt x="326" y="362"/>
                    <a:pt x="1" y="594"/>
                  </a:cubicBezTo>
                  <a:lnTo>
                    <a:pt x="1" y="1468"/>
                  </a:lnTo>
                  <a:cubicBezTo>
                    <a:pt x="300" y="1528"/>
                    <a:pt x="492" y="1960"/>
                    <a:pt x="863" y="1960"/>
                  </a:cubicBezTo>
                  <a:cubicBezTo>
                    <a:pt x="908" y="1960"/>
                    <a:pt x="957" y="1954"/>
                    <a:pt x="1009" y="1939"/>
                  </a:cubicBezTo>
                  <a:cubicBezTo>
                    <a:pt x="1211" y="1401"/>
                    <a:pt x="1345" y="863"/>
                    <a:pt x="1547" y="258"/>
                  </a:cubicBezTo>
                  <a:cubicBezTo>
                    <a:pt x="1340" y="72"/>
                    <a:pt x="1158" y="0"/>
                    <a:pt x="992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2" name="Google Shape;15542;p17"/>
            <p:cNvSpPr/>
            <p:nvPr/>
          </p:nvSpPr>
          <p:spPr>
            <a:xfrm>
              <a:off x="3261250" y="2787000"/>
              <a:ext cx="1392900" cy="1257725"/>
            </a:xfrm>
            <a:custGeom>
              <a:avLst/>
              <a:gdLst/>
              <a:ahLst/>
              <a:cxnLst/>
              <a:rect l="l" t="t" r="r" b="b"/>
              <a:pathLst>
                <a:path w="55716" h="50309" extrusionOk="0">
                  <a:moveTo>
                    <a:pt x="25432" y="0"/>
                  </a:moveTo>
                  <a:cubicBezTo>
                    <a:pt x="25242" y="0"/>
                    <a:pt x="25014" y="50"/>
                    <a:pt x="24740" y="164"/>
                  </a:cubicBezTo>
                  <a:cubicBezTo>
                    <a:pt x="22656" y="1106"/>
                    <a:pt x="20505" y="1711"/>
                    <a:pt x="18555" y="2921"/>
                  </a:cubicBezTo>
                  <a:cubicBezTo>
                    <a:pt x="17614" y="3593"/>
                    <a:pt x="16605" y="4131"/>
                    <a:pt x="15597" y="4602"/>
                  </a:cubicBezTo>
                  <a:cubicBezTo>
                    <a:pt x="12908" y="6013"/>
                    <a:pt x="10488" y="7828"/>
                    <a:pt x="7462" y="8501"/>
                  </a:cubicBezTo>
                  <a:cubicBezTo>
                    <a:pt x="6790" y="8568"/>
                    <a:pt x="6185" y="8904"/>
                    <a:pt x="5647" y="9308"/>
                  </a:cubicBezTo>
                  <a:cubicBezTo>
                    <a:pt x="5042" y="9980"/>
                    <a:pt x="4235" y="10450"/>
                    <a:pt x="3294" y="10518"/>
                  </a:cubicBezTo>
                  <a:cubicBezTo>
                    <a:pt x="3025" y="10518"/>
                    <a:pt x="2756" y="10585"/>
                    <a:pt x="2488" y="10719"/>
                  </a:cubicBezTo>
                  <a:cubicBezTo>
                    <a:pt x="67" y="11929"/>
                    <a:pt x="0" y="12131"/>
                    <a:pt x="605" y="14350"/>
                  </a:cubicBezTo>
                  <a:cubicBezTo>
                    <a:pt x="740" y="14686"/>
                    <a:pt x="941" y="15022"/>
                    <a:pt x="1143" y="15358"/>
                  </a:cubicBezTo>
                  <a:cubicBezTo>
                    <a:pt x="1210" y="15560"/>
                    <a:pt x="1277" y="15694"/>
                    <a:pt x="1412" y="15829"/>
                  </a:cubicBezTo>
                  <a:cubicBezTo>
                    <a:pt x="2824" y="17778"/>
                    <a:pt x="4303" y="19661"/>
                    <a:pt x="5782" y="21543"/>
                  </a:cubicBezTo>
                  <a:cubicBezTo>
                    <a:pt x="5849" y="21677"/>
                    <a:pt x="5983" y="21879"/>
                    <a:pt x="6118" y="22014"/>
                  </a:cubicBezTo>
                  <a:cubicBezTo>
                    <a:pt x="6185" y="22148"/>
                    <a:pt x="6320" y="22283"/>
                    <a:pt x="6454" y="22417"/>
                  </a:cubicBezTo>
                  <a:lnTo>
                    <a:pt x="6723" y="22619"/>
                  </a:lnTo>
                  <a:cubicBezTo>
                    <a:pt x="6790" y="22753"/>
                    <a:pt x="6925" y="22888"/>
                    <a:pt x="7059" y="23022"/>
                  </a:cubicBezTo>
                  <a:cubicBezTo>
                    <a:pt x="7328" y="23493"/>
                    <a:pt x="7664" y="23896"/>
                    <a:pt x="8067" y="24232"/>
                  </a:cubicBezTo>
                  <a:cubicBezTo>
                    <a:pt x="8538" y="24636"/>
                    <a:pt x="8874" y="25173"/>
                    <a:pt x="9278" y="25644"/>
                  </a:cubicBezTo>
                  <a:cubicBezTo>
                    <a:pt x="9614" y="25913"/>
                    <a:pt x="9950" y="26182"/>
                    <a:pt x="10286" y="26451"/>
                  </a:cubicBezTo>
                  <a:cubicBezTo>
                    <a:pt x="10757" y="26720"/>
                    <a:pt x="11227" y="27123"/>
                    <a:pt x="11631" y="27526"/>
                  </a:cubicBezTo>
                  <a:cubicBezTo>
                    <a:pt x="11698" y="27661"/>
                    <a:pt x="11832" y="27728"/>
                    <a:pt x="11967" y="27862"/>
                  </a:cubicBezTo>
                  <a:cubicBezTo>
                    <a:pt x="12168" y="28199"/>
                    <a:pt x="12437" y="28535"/>
                    <a:pt x="12639" y="28871"/>
                  </a:cubicBezTo>
                  <a:cubicBezTo>
                    <a:pt x="12908" y="29341"/>
                    <a:pt x="13177" y="29745"/>
                    <a:pt x="13513" y="30148"/>
                  </a:cubicBezTo>
                  <a:cubicBezTo>
                    <a:pt x="16202" y="33980"/>
                    <a:pt x="20168" y="36602"/>
                    <a:pt x="23059" y="40165"/>
                  </a:cubicBezTo>
                  <a:cubicBezTo>
                    <a:pt x="23395" y="40703"/>
                    <a:pt x="24000" y="41106"/>
                    <a:pt x="24673" y="41375"/>
                  </a:cubicBezTo>
                  <a:cubicBezTo>
                    <a:pt x="25211" y="41644"/>
                    <a:pt x="25681" y="42115"/>
                    <a:pt x="25950" y="42653"/>
                  </a:cubicBezTo>
                  <a:cubicBezTo>
                    <a:pt x="26152" y="42989"/>
                    <a:pt x="26488" y="43190"/>
                    <a:pt x="26824" y="43325"/>
                  </a:cubicBezTo>
                  <a:cubicBezTo>
                    <a:pt x="28034" y="43796"/>
                    <a:pt x="29244" y="44266"/>
                    <a:pt x="29580" y="45745"/>
                  </a:cubicBezTo>
                  <a:cubicBezTo>
                    <a:pt x="29629" y="46087"/>
                    <a:pt x="29962" y="46323"/>
                    <a:pt x="30321" y="46323"/>
                  </a:cubicBezTo>
                  <a:cubicBezTo>
                    <a:pt x="30456" y="46323"/>
                    <a:pt x="30595" y="46289"/>
                    <a:pt x="30723" y="46216"/>
                  </a:cubicBezTo>
                  <a:cubicBezTo>
                    <a:pt x="31664" y="45409"/>
                    <a:pt x="33009" y="45207"/>
                    <a:pt x="33480" y="44401"/>
                  </a:cubicBezTo>
                  <a:cubicBezTo>
                    <a:pt x="35900" y="45543"/>
                    <a:pt x="36505" y="48367"/>
                    <a:pt x="38454" y="50048"/>
                  </a:cubicBezTo>
                  <a:cubicBezTo>
                    <a:pt x="38555" y="50115"/>
                    <a:pt x="38539" y="50115"/>
                    <a:pt x="38530" y="50115"/>
                  </a:cubicBezTo>
                  <a:cubicBezTo>
                    <a:pt x="38522" y="50115"/>
                    <a:pt x="38522" y="50115"/>
                    <a:pt x="38656" y="50182"/>
                  </a:cubicBezTo>
                  <a:cubicBezTo>
                    <a:pt x="38860" y="50264"/>
                    <a:pt x="39051" y="50308"/>
                    <a:pt x="39220" y="50308"/>
                  </a:cubicBezTo>
                  <a:cubicBezTo>
                    <a:pt x="39611" y="50308"/>
                    <a:pt x="39887" y="50072"/>
                    <a:pt x="39933" y="49510"/>
                  </a:cubicBezTo>
                  <a:cubicBezTo>
                    <a:pt x="40001" y="49039"/>
                    <a:pt x="39597" y="48636"/>
                    <a:pt x="40001" y="48165"/>
                  </a:cubicBezTo>
                  <a:cubicBezTo>
                    <a:pt x="40349" y="49510"/>
                    <a:pt x="40477" y="49896"/>
                    <a:pt x="41230" y="49896"/>
                  </a:cubicBezTo>
                  <a:cubicBezTo>
                    <a:pt x="41494" y="49896"/>
                    <a:pt x="41834" y="49849"/>
                    <a:pt x="42286" y="49779"/>
                  </a:cubicBezTo>
                  <a:cubicBezTo>
                    <a:pt x="44707" y="49375"/>
                    <a:pt x="46186" y="46955"/>
                    <a:pt x="45446" y="44602"/>
                  </a:cubicBezTo>
                  <a:cubicBezTo>
                    <a:pt x="45177" y="44132"/>
                    <a:pt x="45110" y="43594"/>
                    <a:pt x="45312" y="43123"/>
                  </a:cubicBezTo>
                  <a:cubicBezTo>
                    <a:pt x="46051" y="41644"/>
                    <a:pt x="44438" y="41308"/>
                    <a:pt x="44034" y="40501"/>
                  </a:cubicBezTo>
                  <a:cubicBezTo>
                    <a:pt x="43940" y="40360"/>
                    <a:pt x="43829" y="40309"/>
                    <a:pt x="43707" y="40309"/>
                  </a:cubicBezTo>
                  <a:cubicBezTo>
                    <a:pt x="43482" y="40309"/>
                    <a:pt x="43220" y="40481"/>
                    <a:pt x="42959" y="40569"/>
                  </a:cubicBezTo>
                  <a:cubicBezTo>
                    <a:pt x="42488" y="40636"/>
                    <a:pt x="42555" y="41174"/>
                    <a:pt x="42085" y="41241"/>
                  </a:cubicBezTo>
                  <a:cubicBezTo>
                    <a:pt x="43564" y="39762"/>
                    <a:pt x="43564" y="39762"/>
                    <a:pt x="42555" y="37947"/>
                  </a:cubicBezTo>
                  <a:lnTo>
                    <a:pt x="42152" y="37207"/>
                  </a:lnTo>
                  <a:cubicBezTo>
                    <a:pt x="40068" y="34047"/>
                    <a:pt x="40404" y="31291"/>
                    <a:pt x="43228" y="29073"/>
                  </a:cubicBezTo>
                  <a:cubicBezTo>
                    <a:pt x="44572" y="28131"/>
                    <a:pt x="46118" y="27594"/>
                    <a:pt x="47799" y="27594"/>
                  </a:cubicBezTo>
                  <a:cubicBezTo>
                    <a:pt x="48673" y="27594"/>
                    <a:pt x="49547" y="27526"/>
                    <a:pt x="50421" y="27325"/>
                  </a:cubicBezTo>
                  <a:cubicBezTo>
                    <a:pt x="51497" y="27056"/>
                    <a:pt x="52303" y="26182"/>
                    <a:pt x="52438" y="25106"/>
                  </a:cubicBezTo>
                  <a:cubicBezTo>
                    <a:pt x="52640" y="24367"/>
                    <a:pt x="52035" y="23762"/>
                    <a:pt x="51295" y="23762"/>
                  </a:cubicBezTo>
                  <a:cubicBezTo>
                    <a:pt x="51118" y="23808"/>
                    <a:pt x="50972" y="23829"/>
                    <a:pt x="50851" y="23829"/>
                  </a:cubicBezTo>
                  <a:cubicBezTo>
                    <a:pt x="50094" y="23829"/>
                    <a:pt x="50279" y="23024"/>
                    <a:pt x="49816" y="22619"/>
                  </a:cubicBezTo>
                  <a:cubicBezTo>
                    <a:pt x="50138" y="22469"/>
                    <a:pt x="50446" y="22414"/>
                    <a:pt x="50742" y="22414"/>
                  </a:cubicBezTo>
                  <a:cubicBezTo>
                    <a:pt x="51375" y="22414"/>
                    <a:pt x="51956" y="22662"/>
                    <a:pt x="52505" y="22753"/>
                  </a:cubicBezTo>
                  <a:cubicBezTo>
                    <a:pt x="52644" y="22775"/>
                    <a:pt x="52782" y="22786"/>
                    <a:pt x="52919" y="22786"/>
                  </a:cubicBezTo>
                  <a:cubicBezTo>
                    <a:pt x="54430" y="22786"/>
                    <a:pt x="55715" y="21466"/>
                    <a:pt x="55530" y="19862"/>
                  </a:cubicBezTo>
                  <a:lnTo>
                    <a:pt x="55127" y="19862"/>
                  </a:lnTo>
                  <a:cubicBezTo>
                    <a:pt x="54993" y="19728"/>
                    <a:pt x="54858" y="19593"/>
                    <a:pt x="54724" y="19459"/>
                  </a:cubicBezTo>
                  <a:lnTo>
                    <a:pt x="53917" y="19459"/>
                  </a:lnTo>
                  <a:cubicBezTo>
                    <a:pt x="53426" y="19732"/>
                    <a:pt x="52980" y="20137"/>
                    <a:pt x="52398" y="20137"/>
                  </a:cubicBezTo>
                  <a:cubicBezTo>
                    <a:pt x="52263" y="20137"/>
                    <a:pt x="52120" y="20115"/>
                    <a:pt x="51967" y="20064"/>
                  </a:cubicBezTo>
                  <a:cubicBezTo>
                    <a:pt x="52640" y="20064"/>
                    <a:pt x="53245" y="19997"/>
                    <a:pt x="53110" y="19056"/>
                  </a:cubicBezTo>
                  <a:lnTo>
                    <a:pt x="52707" y="19056"/>
                  </a:lnTo>
                  <a:cubicBezTo>
                    <a:pt x="52572" y="18921"/>
                    <a:pt x="52438" y="18787"/>
                    <a:pt x="52303" y="18652"/>
                  </a:cubicBezTo>
                  <a:lnTo>
                    <a:pt x="51900" y="18652"/>
                  </a:lnTo>
                  <a:cubicBezTo>
                    <a:pt x="51766" y="18518"/>
                    <a:pt x="51631" y="18383"/>
                    <a:pt x="51497" y="18249"/>
                  </a:cubicBezTo>
                  <a:lnTo>
                    <a:pt x="51093" y="18249"/>
                  </a:lnTo>
                  <a:cubicBezTo>
                    <a:pt x="50959" y="18114"/>
                    <a:pt x="50824" y="17980"/>
                    <a:pt x="50690" y="17845"/>
                  </a:cubicBezTo>
                  <a:lnTo>
                    <a:pt x="49816" y="17845"/>
                  </a:lnTo>
                  <a:cubicBezTo>
                    <a:pt x="49682" y="17711"/>
                    <a:pt x="49547" y="17577"/>
                    <a:pt x="49413" y="17442"/>
                  </a:cubicBezTo>
                  <a:cubicBezTo>
                    <a:pt x="49076" y="17240"/>
                    <a:pt x="48673" y="17106"/>
                    <a:pt x="48203" y="17039"/>
                  </a:cubicBezTo>
                  <a:cubicBezTo>
                    <a:pt x="48068" y="16904"/>
                    <a:pt x="47934" y="16770"/>
                    <a:pt x="47799" y="16635"/>
                  </a:cubicBezTo>
                  <a:lnTo>
                    <a:pt x="45379" y="15829"/>
                  </a:lnTo>
                  <a:cubicBezTo>
                    <a:pt x="45278" y="15963"/>
                    <a:pt x="45127" y="16030"/>
                    <a:pt x="44976" y="16030"/>
                  </a:cubicBezTo>
                  <a:cubicBezTo>
                    <a:pt x="44824" y="16030"/>
                    <a:pt x="44673" y="15963"/>
                    <a:pt x="44572" y="15829"/>
                  </a:cubicBezTo>
                  <a:cubicBezTo>
                    <a:pt x="44438" y="15694"/>
                    <a:pt x="44303" y="15560"/>
                    <a:pt x="44169" y="15425"/>
                  </a:cubicBezTo>
                  <a:lnTo>
                    <a:pt x="43765" y="14955"/>
                  </a:lnTo>
                  <a:cubicBezTo>
                    <a:pt x="43967" y="14417"/>
                    <a:pt x="43497" y="14350"/>
                    <a:pt x="43228" y="14081"/>
                  </a:cubicBezTo>
                  <a:cubicBezTo>
                    <a:pt x="43093" y="14013"/>
                    <a:pt x="42959" y="13879"/>
                    <a:pt x="42757" y="13812"/>
                  </a:cubicBezTo>
                  <a:cubicBezTo>
                    <a:pt x="42488" y="13677"/>
                    <a:pt x="42219" y="13476"/>
                    <a:pt x="41950" y="13274"/>
                  </a:cubicBezTo>
                  <a:cubicBezTo>
                    <a:pt x="39194" y="11728"/>
                    <a:pt x="36236" y="10316"/>
                    <a:pt x="33547" y="8635"/>
                  </a:cubicBezTo>
                  <a:cubicBezTo>
                    <a:pt x="31866" y="7425"/>
                    <a:pt x="29984" y="6551"/>
                    <a:pt x="28505" y="5072"/>
                  </a:cubicBezTo>
                  <a:cubicBezTo>
                    <a:pt x="28101" y="4736"/>
                    <a:pt x="27832" y="4333"/>
                    <a:pt x="27631" y="3862"/>
                  </a:cubicBezTo>
                  <a:cubicBezTo>
                    <a:pt x="27564" y="3728"/>
                    <a:pt x="27496" y="3660"/>
                    <a:pt x="27362" y="3391"/>
                  </a:cubicBezTo>
                  <a:cubicBezTo>
                    <a:pt x="27227" y="3190"/>
                    <a:pt x="27093" y="2988"/>
                    <a:pt x="27026" y="2719"/>
                  </a:cubicBezTo>
                  <a:cubicBezTo>
                    <a:pt x="26891" y="2450"/>
                    <a:pt x="26824" y="2181"/>
                    <a:pt x="26757" y="1980"/>
                  </a:cubicBezTo>
                  <a:cubicBezTo>
                    <a:pt x="26422" y="1198"/>
                    <a:pt x="26365" y="0"/>
                    <a:pt x="25432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3" name="Google Shape;15543;p17"/>
            <p:cNvSpPr/>
            <p:nvPr/>
          </p:nvSpPr>
          <p:spPr>
            <a:xfrm>
              <a:off x="4990675" y="3382050"/>
              <a:ext cx="490800" cy="323450"/>
            </a:xfrm>
            <a:custGeom>
              <a:avLst/>
              <a:gdLst/>
              <a:ahLst/>
              <a:cxnLst/>
              <a:rect l="l" t="t" r="r" b="b"/>
              <a:pathLst>
                <a:path w="19632" h="12938" extrusionOk="0">
                  <a:moveTo>
                    <a:pt x="13330" y="0"/>
                  </a:moveTo>
                  <a:cubicBezTo>
                    <a:pt x="12786" y="0"/>
                    <a:pt x="12242" y="34"/>
                    <a:pt x="11698" y="94"/>
                  </a:cubicBezTo>
                  <a:cubicBezTo>
                    <a:pt x="10959" y="94"/>
                    <a:pt x="10959" y="699"/>
                    <a:pt x="10824" y="1170"/>
                  </a:cubicBezTo>
                  <a:cubicBezTo>
                    <a:pt x="10757" y="1304"/>
                    <a:pt x="10488" y="1506"/>
                    <a:pt x="10354" y="1506"/>
                  </a:cubicBezTo>
                  <a:cubicBezTo>
                    <a:pt x="10141" y="1442"/>
                    <a:pt x="9968" y="1413"/>
                    <a:pt x="9829" y="1413"/>
                  </a:cubicBezTo>
                  <a:cubicBezTo>
                    <a:pt x="9088" y="1413"/>
                    <a:pt x="9278" y="2217"/>
                    <a:pt x="9278" y="2783"/>
                  </a:cubicBezTo>
                  <a:cubicBezTo>
                    <a:pt x="9345" y="3792"/>
                    <a:pt x="9211" y="4464"/>
                    <a:pt x="8001" y="4598"/>
                  </a:cubicBezTo>
                  <a:cubicBezTo>
                    <a:pt x="7261" y="4666"/>
                    <a:pt x="7060" y="5271"/>
                    <a:pt x="7194" y="6145"/>
                  </a:cubicBezTo>
                  <a:cubicBezTo>
                    <a:pt x="7328" y="7691"/>
                    <a:pt x="7060" y="7960"/>
                    <a:pt x="5513" y="8363"/>
                  </a:cubicBezTo>
                  <a:cubicBezTo>
                    <a:pt x="5345" y="8397"/>
                    <a:pt x="5160" y="8413"/>
                    <a:pt x="4967" y="8413"/>
                  </a:cubicBezTo>
                  <a:cubicBezTo>
                    <a:pt x="4774" y="8413"/>
                    <a:pt x="4572" y="8397"/>
                    <a:pt x="4370" y="8363"/>
                  </a:cubicBezTo>
                  <a:cubicBezTo>
                    <a:pt x="2555" y="8363"/>
                    <a:pt x="2286" y="8632"/>
                    <a:pt x="1816" y="10649"/>
                  </a:cubicBezTo>
                  <a:cubicBezTo>
                    <a:pt x="1659" y="10614"/>
                    <a:pt x="1499" y="10597"/>
                    <a:pt x="1337" y="10597"/>
                  </a:cubicBezTo>
                  <a:cubicBezTo>
                    <a:pt x="872" y="10597"/>
                    <a:pt x="400" y="10736"/>
                    <a:pt x="1" y="10985"/>
                  </a:cubicBezTo>
                  <a:cubicBezTo>
                    <a:pt x="404" y="11254"/>
                    <a:pt x="875" y="10985"/>
                    <a:pt x="1211" y="11321"/>
                  </a:cubicBezTo>
                  <a:lnTo>
                    <a:pt x="3093" y="11792"/>
                  </a:lnTo>
                  <a:cubicBezTo>
                    <a:pt x="3717" y="11792"/>
                    <a:pt x="4342" y="11620"/>
                    <a:pt x="4941" y="11620"/>
                  </a:cubicBezTo>
                  <a:cubicBezTo>
                    <a:pt x="5181" y="11620"/>
                    <a:pt x="5417" y="11648"/>
                    <a:pt x="5648" y="11724"/>
                  </a:cubicBezTo>
                  <a:cubicBezTo>
                    <a:pt x="6925" y="12330"/>
                    <a:pt x="8337" y="12397"/>
                    <a:pt x="9681" y="12800"/>
                  </a:cubicBezTo>
                  <a:cubicBezTo>
                    <a:pt x="9912" y="12892"/>
                    <a:pt x="10159" y="12937"/>
                    <a:pt x="10407" y="12937"/>
                  </a:cubicBezTo>
                  <a:cubicBezTo>
                    <a:pt x="10884" y="12937"/>
                    <a:pt x="11368" y="12773"/>
                    <a:pt x="11766" y="12464"/>
                  </a:cubicBezTo>
                  <a:cubicBezTo>
                    <a:pt x="12496" y="11956"/>
                    <a:pt x="12911" y="11688"/>
                    <a:pt x="13302" y="11688"/>
                  </a:cubicBezTo>
                  <a:cubicBezTo>
                    <a:pt x="13738" y="11688"/>
                    <a:pt x="14145" y="12023"/>
                    <a:pt x="14925" y="12733"/>
                  </a:cubicBezTo>
                  <a:cubicBezTo>
                    <a:pt x="15060" y="12464"/>
                    <a:pt x="15194" y="12195"/>
                    <a:pt x="15329" y="11926"/>
                  </a:cubicBezTo>
                  <a:cubicBezTo>
                    <a:pt x="16270" y="10514"/>
                    <a:pt x="16270" y="10514"/>
                    <a:pt x="14656" y="10111"/>
                  </a:cubicBezTo>
                  <a:cubicBezTo>
                    <a:pt x="14724" y="9506"/>
                    <a:pt x="15194" y="9170"/>
                    <a:pt x="15463" y="8766"/>
                  </a:cubicBezTo>
                  <a:cubicBezTo>
                    <a:pt x="15934" y="7758"/>
                    <a:pt x="16875" y="8094"/>
                    <a:pt x="17749" y="7758"/>
                  </a:cubicBezTo>
                  <a:cubicBezTo>
                    <a:pt x="17840" y="7730"/>
                    <a:pt x="17919" y="7717"/>
                    <a:pt x="17989" y="7717"/>
                  </a:cubicBezTo>
                  <a:cubicBezTo>
                    <a:pt x="18588" y="7717"/>
                    <a:pt x="18470" y="8660"/>
                    <a:pt x="18892" y="8901"/>
                  </a:cubicBezTo>
                  <a:cubicBezTo>
                    <a:pt x="18914" y="8923"/>
                    <a:pt x="18944" y="8931"/>
                    <a:pt x="18981" y="8931"/>
                  </a:cubicBezTo>
                  <a:cubicBezTo>
                    <a:pt x="19056" y="8931"/>
                    <a:pt x="19161" y="8901"/>
                    <a:pt x="19295" y="8901"/>
                  </a:cubicBezTo>
                  <a:cubicBezTo>
                    <a:pt x="19631" y="7892"/>
                    <a:pt x="18085" y="6884"/>
                    <a:pt x="19161" y="5808"/>
                  </a:cubicBezTo>
                  <a:cubicBezTo>
                    <a:pt x="19295" y="5607"/>
                    <a:pt x="18824" y="4666"/>
                    <a:pt x="18085" y="4531"/>
                  </a:cubicBezTo>
                  <a:cubicBezTo>
                    <a:pt x="18043" y="4527"/>
                    <a:pt x="18002" y="4525"/>
                    <a:pt x="17964" y="4525"/>
                  </a:cubicBezTo>
                  <a:cubicBezTo>
                    <a:pt x="17330" y="4525"/>
                    <a:pt x="17207" y="5032"/>
                    <a:pt x="17144" y="5539"/>
                  </a:cubicBezTo>
                  <a:cubicBezTo>
                    <a:pt x="17077" y="6145"/>
                    <a:pt x="17009" y="6548"/>
                    <a:pt x="16337" y="6682"/>
                  </a:cubicBezTo>
                  <a:cubicBezTo>
                    <a:pt x="15665" y="4195"/>
                    <a:pt x="15665" y="4195"/>
                    <a:pt x="17883" y="3455"/>
                  </a:cubicBezTo>
                  <a:cubicBezTo>
                    <a:pt x="18354" y="3321"/>
                    <a:pt x="18623" y="2850"/>
                    <a:pt x="18488" y="2380"/>
                  </a:cubicBezTo>
                  <a:cubicBezTo>
                    <a:pt x="18488" y="1707"/>
                    <a:pt x="18152" y="1035"/>
                    <a:pt x="17614" y="699"/>
                  </a:cubicBezTo>
                  <a:cubicBezTo>
                    <a:pt x="17009" y="699"/>
                    <a:pt x="16808" y="1439"/>
                    <a:pt x="16337" y="1439"/>
                  </a:cubicBezTo>
                  <a:cubicBezTo>
                    <a:pt x="15598" y="1170"/>
                    <a:pt x="15866" y="296"/>
                    <a:pt x="15329" y="161"/>
                  </a:cubicBezTo>
                  <a:cubicBezTo>
                    <a:pt x="14662" y="50"/>
                    <a:pt x="13996" y="0"/>
                    <a:pt x="1333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4" name="Google Shape;15544;p17"/>
            <p:cNvSpPr/>
            <p:nvPr/>
          </p:nvSpPr>
          <p:spPr>
            <a:xfrm>
              <a:off x="4094875" y="2966000"/>
              <a:ext cx="721025" cy="322750"/>
            </a:xfrm>
            <a:custGeom>
              <a:avLst/>
              <a:gdLst/>
              <a:ahLst/>
              <a:cxnLst/>
              <a:rect l="l" t="t" r="r" b="b"/>
              <a:pathLst>
                <a:path w="28841" h="12910" extrusionOk="0">
                  <a:moveTo>
                    <a:pt x="547" y="1"/>
                  </a:moveTo>
                  <a:cubicBezTo>
                    <a:pt x="83" y="1"/>
                    <a:pt x="41" y="504"/>
                    <a:pt x="0" y="1744"/>
                  </a:cubicBezTo>
                  <a:cubicBezTo>
                    <a:pt x="2756" y="3627"/>
                    <a:pt x="5782" y="5240"/>
                    <a:pt x="8874" y="6585"/>
                  </a:cubicBezTo>
                  <a:cubicBezTo>
                    <a:pt x="9076" y="6853"/>
                    <a:pt x="9412" y="6786"/>
                    <a:pt x="9681" y="6988"/>
                  </a:cubicBezTo>
                  <a:cubicBezTo>
                    <a:pt x="10353" y="7391"/>
                    <a:pt x="11093" y="7459"/>
                    <a:pt x="11698" y="7862"/>
                  </a:cubicBezTo>
                  <a:cubicBezTo>
                    <a:pt x="12303" y="7929"/>
                    <a:pt x="12908" y="8064"/>
                    <a:pt x="13446" y="8333"/>
                  </a:cubicBezTo>
                  <a:cubicBezTo>
                    <a:pt x="15261" y="8938"/>
                    <a:pt x="16942" y="10013"/>
                    <a:pt x="18891" y="10282"/>
                  </a:cubicBezTo>
                  <a:cubicBezTo>
                    <a:pt x="20639" y="11291"/>
                    <a:pt x="22723" y="11425"/>
                    <a:pt x="24606" y="12030"/>
                  </a:cubicBezTo>
                  <a:cubicBezTo>
                    <a:pt x="25470" y="12335"/>
                    <a:pt x="26334" y="12909"/>
                    <a:pt x="27286" y="12909"/>
                  </a:cubicBezTo>
                  <a:cubicBezTo>
                    <a:pt x="27593" y="12909"/>
                    <a:pt x="27908" y="12850"/>
                    <a:pt x="28236" y="12702"/>
                  </a:cubicBezTo>
                  <a:cubicBezTo>
                    <a:pt x="28169" y="12366"/>
                    <a:pt x="28370" y="12030"/>
                    <a:pt x="28639" y="11828"/>
                  </a:cubicBezTo>
                  <a:cubicBezTo>
                    <a:pt x="28841" y="10618"/>
                    <a:pt x="28370" y="9879"/>
                    <a:pt x="27160" y="9744"/>
                  </a:cubicBezTo>
                  <a:cubicBezTo>
                    <a:pt x="26286" y="9610"/>
                    <a:pt x="25412" y="9341"/>
                    <a:pt x="24606" y="9005"/>
                  </a:cubicBezTo>
                  <a:cubicBezTo>
                    <a:pt x="24404" y="8870"/>
                    <a:pt x="24269" y="8803"/>
                    <a:pt x="24135" y="8669"/>
                  </a:cubicBezTo>
                  <a:cubicBezTo>
                    <a:pt x="23945" y="8424"/>
                    <a:pt x="23710" y="8377"/>
                    <a:pt x="23472" y="8377"/>
                  </a:cubicBezTo>
                  <a:cubicBezTo>
                    <a:pt x="23325" y="8377"/>
                    <a:pt x="23176" y="8395"/>
                    <a:pt x="23036" y="8395"/>
                  </a:cubicBezTo>
                  <a:cubicBezTo>
                    <a:pt x="22841" y="8395"/>
                    <a:pt x="22661" y="8361"/>
                    <a:pt x="22522" y="8198"/>
                  </a:cubicBezTo>
                  <a:cubicBezTo>
                    <a:pt x="22185" y="8198"/>
                    <a:pt x="21849" y="8198"/>
                    <a:pt x="21513" y="8064"/>
                  </a:cubicBezTo>
                  <a:cubicBezTo>
                    <a:pt x="18622" y="7391"/>
                    <a:pt x="15866" y="6114"/>
                    <a:pt x="13042" y="5106"/>
                  </a:cubicBezTo>
                  <a:cubicBezTo>
                    <a:pt x="9815" y="3963"/>
                    <a:pt x="6454" y="2954"/>
                    <a:pt x="3496" y="1139"/>
                  </a:cubicBezTo>
                  <a:cubicBezTo>
                    <a:pt x="3025" y="803"/>
                    <a:pt x="2555" y="601"/>
                    <a:pt x="2017" y="534"/>
                  </a:cubicBezTo>
                  <a:cubicBezTo>
                    <a:pt x="1292" y="198"/>
                    <a:pt x="837" y="1"/>
                    <a:pt x="547" y="1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5" name="Google Shape;15545;p17"/>
            <p:cNvSpPr/>
            <p:nvPr/>
          </p:nvSpPr>
          <p:spPr>
            <a:xfrm>
              <a:off x="4454525" y="3281875"/>
              <a:ext cx="492475" cy="232500"/>
            </a:xfrm>
            <a:custGeom>
              <a:avLst/>
              <a:gdLst/>
              <a:ahLst/>
              <a:cxnLst/>
              <a:rect l="l" t="t" r="r" b="b"/>
              <a:pathLst>
                <a:path w="19699" h="9300" extrusionOk="0">
                  <a:moveTo>
                    <a:pt x="7799" y="0"/>
                  </a:moveTo>
                  <a:cubicBezTo>
                    <a:pt x="7047" y="1706"/>
                    <a:pt x="6481" y="2364"/>
                    <a:pt x="5376" y="2364"/>
                  </a:cubicBezTo>
                  <a:cubicBezTo>
                    <a:pt x="5001" y="2364"/>
                    <a:pt x="4563" y="2288"/>
                    <a:pt x="4035" y="2151"/>
                  </a:cubicBezTo>
                  <a:cubicBezTo>
                    <a:pt x="3601" y="2073"/>
                    <a:pt x="3168" y="2040"/>
                    <a:pt x="2735" y="2040"/>
                  </a:cubicBezTo>
                  <a:cubicBezTo>
                    <a:pt x="2429" y="2040"/>
                    <a:pt x="2122" y="2056"/>
                    <a:pt x="1816" y="2084"/>
                  </a:cubicBezTo>
                  <a:cubicBezTo>
                    <a:pt x="1547" y="2084"/>
                    <a:pt x="1278" y="2084"/>
                    <a:pt x="1144" y="2420"/>
                  </a:cubicBezTo>
                  <a:cubicBezTo>
                    <a:pt x="1077" y="2689"/>
                    <a:pt x="1211" y="2958"/>
                    <a:pt x="1480" y="3093"/>
                  </a:cubicBezTo>
                  <a:cubicBezTo>
                    <a:pt x="2152" y="3496"/>
                    <a:pt x="2556" y="4303"/>
                    <a:pt x="2421" y="5042"/>
                  </a:cubicBezTo>
                  <a:cubicBezTo>
                    <a:pt x="2475" y="5051"/>
                    <a:pt x="2523" y="5055"/>
                    <a:pt x="2566" y="5055"/>
                  </a:cubicBezTo>
                  <a:cubicBezTo>
                    <a:pt x="2843" y="5055"/>
                    <a:pt x="2901" y="4881"/>
                    <a:pt x="2959" y="4706"/>
                  </a:cubicBezTo>
                  <a:cubicBezTo>
                    <a:pt x="3047" y="4396"/>
                    <a:pt x="3194" y="4203"/>
                    <a:pt x="3399" y="4203"/>
                  </a:cubicBezTo>
                  <a:cubicBezTo>
                    <a:pt x="3506" y="4203"/>
                    <a:pt x="3628" y="4255"/>
                    <a:pt x="3766" y="4370"/>
                  </a:cubicBezTo>
                  <a:cubicBezTo>
                    <a:pt x="4102" y="4572"/>
                    <a:pt x="4572" y="4908"/>
                    <a:pt x="4371" y="5311"/>
                  </a:cubicBezTo>
                  <a:cubicBezTo>
                    <a:pt x="3900" y="5983"/>
                    <a:pt x="3362" y="6588"/>
                    <a:pt x="2824" y="7059"/>
                  </a:cubicBezTo>
                  <a:cubicBezTo>
                    <a:pt x="2656" y="7203"/>
                    <a:pt x="2497" y="7262"/>
                    <a:pt x="2342" y="7262"/>
                  </a:cubicBezTo>
                  <a:cubicBezTo>
                    <a:pt x="2065" y="7262"/>
                    <a:pt x="1806" y="7073"/>
                    <a:pt x="1547" y="6857"/>
                  </a:cubicBezTo>
                  <a:cubicBezTo>
                    <a:pt x="1386" y="6765"/>
                    <a:pt x="1240" y="6720"/>
                    <a:pt x="1116" y="6720"/>
                  </a:cubicBezTo>
                  <a:cubicBezTo>
                    <a:pt x="878" y="6720"/>
                    <a:pt x="717" y="6884"/>
                    <a:pt x="673" y="7194"/>
                  </a:cubicBezTo>
                  <a:cubicBezTo>
                    <a:pt x="673" y="7731"/>
                    <a:pt x="337" y="7664"/>
                    <a:pt x="1" y="7731"/>
                  </a:cubicBezTo>
                  <a:lnTo>
                    <a:pt x="539" y="8067"/>
                  </a:lnTo>
                  <a:cubicBezTo>
                    <a:pt x="1345" y="8673"/>
                    <a:pt x="2488" y="8471"/>
                    <a:pt x="3430" y="8874"/>
                  </a:cubicBezTo>
                  <a:cubicBezTo>
                    <a:pt x="4027" y="8874"/>
                    <a:pt x="4518" y="9299"/>
                    <a:pt x="5140" y="9299"/>
                  </a:cubicBezTo>
                  <a:cubicBezTo>
                    <a:pt x="5217" y="9299"/>
                    <a:pt x="5297" y="9293"/>
                    <a:pt x="5379" y="9278"/>
                  </a:cubicBezTo>
                  <a:cubicBezTo>
                    <a:pt x="5469" y="9278"/>
                    <a:pt x="5573" y="9285"/>
                    <a:pt x="5680" y="9285"/>
                  </a:cubicBezTo>
                  <a:cubicBezTo>
                    <a:pt x="5895" y="9285"/>
                    <a:pt x="6119" y="9255"/>
                    <a:pt x="6253" y="9076"/>
                  </a:cubicBezTo>
                  <a:cubicBezTo>
                    <a:pt x="5783" y="8404"/>
                    <a:pt x="5110" y="7933"/>
                    <a:pt x="4304" y="7731"/>
                  </a:cubicBezTo>
                  <a:cubicBezTo>
                    <a:pt x="4942" y="7554"/>
                    <a:pt x="5244" y="7470"/>
                    <a:pt x="5475" y="7470"/>
                  </a:cubicBezTo>
                  <a:cubicBezTo>
                    <a:pt x="5682" y="7470"/>
                    <a:pt x="5833" y="7537"/>
                    <a:pt x="6119" y="7664"/>
                  </a:cubicBezTo>
                  <a:cubicBezTo>
                    <a:pt x="6522" y="7866"/>
                    <a:pt x="6858" y="8000"/>
                    <a:pt x="7262" y="8067"/>
                  </a:cubicBezTo>
                  <a:cubicBezTo>
                    <a:pt x="7331" y="8080"/>
                    <a:pt x="7400" y="8086"/>
                    <a:pt x="7467" y="8086"/>
                  </a:cubicBezTo>
                  <a:cubicBezTo>
                    <a:pt x="8109" y="8086"/>
                    <a:pt x="8600" y="7527"/>
                    <a:pt x="8539" y="6857"/>
                  </a:cubicBezTo>
                  <a:cubicBezTo>
                    <a:pt x="8593" y="6317"/>
                    <a:pt x="8560" y="5820"/>
                    <a:pt x="8057" y="5820"/>
                  </a:cubicBezTo>
                  <a:cubicBezTo>
                    <a:pt x="7934" y="5820"/>
                    <a:pt x="7783" y="5850"/>
                    <a:pt x="7598" y="5916"/>
                  </a:cubicBezTo>
                  <a:cubicBezTo>
                    <a:pt x="7562" y="5925"/>
                    <a:pt x="7527" y="5929"/>
                    <a:pt x="7492" y="5929"/>
                  </a:cubicBezTo>
                  <a:cubicBezTo>
                    <a:pt x="7263" y="5929"/>
                    <a:pt x="7060" y="5746"/>
                    <a:pt x="7060" y="5513"/>
                  </a:cubicBezTo>
                  <a:cubicBezTo>
                    <a:pt x="6858" y="5109"/>
                    <a:pt x="7060" y="4639"/>
                    <a:pt x="7463" y="4437"/>
                  </a:cubicBezTo>
                  <a:cubicBezTo>
                    <a:pt x="7564" y="4370"/>
                    <a:pt x="7682" y="4336"/>
                    <a:pt x="7799" y="4336"/>
                  </a:cubicBezTo>
                  <a:cubicBezTo>
                    <a:pt x="7917" y="4336"/>
                    <a:pt x="8035" y="4370"/>
                    <a:pt x="8136" y="4437"/>
                  </a:cubicBezTo>
                  <a:cubicBezTo>
                    <a:pt x="9077" y="5311"/>
                    <a:pt x="10623" y="5446"/>
                    <a:pt x="10690" y="7395"/>
                  </a:cubicBezTo>
                  <a:cubicBezTo>
                    <a:pt x="11497" y="6454"/>
                    <a:pt x="11900" y="5647"/>
                    <a:pt x="12640" y="5177"/>
                  </a:cubicBezTo>
                  <a:cubicBezTo>
                    <a:pt x="13178" y="4841"/>
                    <a:pt x="13043" y="4370"/>
                    <a:pt x="12774" y="3967"/>
                  </a:cubicBezTo>
                  <a:cubicBezTo>
                    <a:pt x="12169" y="3362"/>
                    <a:pt x="12102" y="2488"/>
                    <a:pt x="12505" y="1815"/>
                  </a:cubicBezTo>
                  <a:cubicBezTo>
                    <a:pt x="12563" y="1814"/>
                    <a:pt x="12620" y="1813"/>
                    <a:pt x="12676" y="1813"/>
                  </a:cubicBezTo>
                  <a:cubicBezTo>
                    <a:pt x="14855" y="1813"/>
                    <a:pt x="16084" y="3076"/>
                    <a:pt x="16673" y="5042"/>
                  </a:cubicBezTo>
                  <a:cubicBezTo>
                    <a:pt x="17413" y="4504"/>
                    <a:pt x="16405" y="3630"/>
                    <a:pt x="17279" y="3429"/>
                  </a:cubicBezTo>
                  <a:cubicBezTo>
                    <a:pt x="17414" y="3387"/>
                    <a:pt x="17538" y="3368"/>
                    <a:pt x="17652" y="3368"/>
                  </a:cubicBezTo>
                  <a:cubicBezTo>
                    <a:pt x="18276" y="3368"/>
                    <a:pt x="18608" y="3936"/>
                    <a:pt x="18892" y="4504"/>
                  </a:cubicBezTo>
                  <a:cubicBezTo>
                    <a:pt x="18892" y="4639"/>
                    <a:pt x="19094" y="4639"/>
                    <a:pt x="19228" y="4639"/>
                  </a:cubicBezTo>
                  <a:cubicBezTo>
                    <a:pt x="19699" y="3362"/>
                    <a:pt x="19564" y="2958"/>
                    <a:pt x="18489" y="2555"/>
                  </a:cubicBezTo>
                  <a:cubicBezTo>
                    <a:pt x="16606" y="1681"/>
                    <a:pt x="14724" y="1143"/>
                    <a:pt x="12707" y="874"/>
                  </a:cubicBezTo>
                  <a:cubicBezTo>
                    <a:pt x="11026" y="740"/>
                    <a:pt x="9413" y="471"/>
                    <a:pt x="7799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6" name="Google Shape;15546;p17"/>
            <p:cNvSpPr/>
            <p:nvPr/>
          </p:nvSpPr>
          <p:spPr>
            <a:xfrm>
              <a:off x="5478075" y="3382450"/>
              <a:ext cx="200025" cy="233900"/>
            </a:xfrm>
            <a:custGeom>
              <a:avLst/>
              <a:gdLst/>
              <a:ahLst/>
              <a:cxnLst/>
              <a:rect l="l" t="t" r="r" b="b"/>
              <a:pathLst>
                <a:path w="8001" h="9356" extrusionOk="0">
                  <a:moveTo>
                    <a:pt x="1432" y="0"/>
                  </a:moveTo>
                  <a:cubicBezTo>
                    <a:pt x="1264" y="0"/>
                    <a:pt x="1078" y="4"/>
                    <a:pt x="875" y="11"/>
                  </a:cubicBezTo>
                  <a:cubicBezTo>
                    <a:pt x="539" y="11"/>
                    <a:pt x="135" y="11"/>
                    <a:pt x="1" y="414"/>
                  </a:cubicBezTo>
                  <a:cubicBezTo>
                    <a:pt x="68" y="549"/>
                    <a:pt x="68" y="750"/>
                    <a:pt x="135" y="818"/>
                  </a:cubicBezTo>
                  <a:cubicBezTo>
                    <a:pt x="1144" y="1691"/>
                    <a:pt x="68" y="2498"/>
                    <a:pt x="68" y="3305"/>
                  </a:cubicBezTo>
                  <a:cubicBezTo>
                    <a:pt x="68" y="4313"/>
                    <a:pt x="1681" y="4448"/>
                    <a:pt x="1480" y="5725"/>
                  </a:cubicBezTo>
                  <a:cubicBezTo>
                    <a:pt x="1480" y="6465"/>
                    <a:pt x="1278" y="7204"/>
                    <a:pt x="875" y="7809"/>
                  </a:cubicBezTo>
                  <a:cubicBezTo>
                    <a:pt x="606" y="8078"/>
                    <a:pt x="673" y="8482"/>
                    <a:pt x="942" y="8683"/>
                  </a:cubicBezTo>
                  <a:cubicBezTo>
                    <a:pt x="1116" y="8813"/>
                    <a:pt x="1345" y="8888"/>
                    <a:pt x="1559" y="8888"/>
                  </a:cubicBezTo>
                  <a:cubicBezTo>
                    <a:pt x="1676" y="8888"/>
                    <a:pt x="1788" y="8865"/>
                    <a:pt x="1883" y="8818"/>
                  </a:cubicBezTo>
                  <a:cubicBezTo>
                    <a:pt x="2085" y="8683"/>
                    <a:pt x="2219" y="8549"/>
                    <a:pt x="2354" y="8347"/>
                  </a:cubicBezTo>
                  <a:cubicBezTo>
                    <a:pt x="2610" y="8039"/>
                    <a:pt x="2808" y="7907"/>
                    <a:pt x="2966" y="7907"/>
                  </a:cubicBezTo>
                  <a:cubicBezTo>
                    <a:pt x="3222" y="7907"/>
                    <a:pt x="3372" y="8252"/>
                    <a:pt x="3497" y="8750"/>
                  </a:cubicBezTo>
                  <a:cubicBezTo>
                    <a:pt x="3564" y="8952"/>
                    <a:pt x="3429" y="9221"/>
                    <a:pt x="3967" y="9355"/>
                  </a:cubicBezTo>
                  <a:cubicBezTo>
                    <a:pt x="3631" y="7540"/>
                    <a:pt x="5648" y="6397"/>
                    <a:pt x="5177" y="4582"/>
                  </a:cubicBezTo>
                  <a:cubicBezTo>
                    <a:pt x="5263" y="4550"/>
                    <a:pt x="5345" y="4537"/>
                    <a:pt x="5425" y="4537"/>
                  </a:cubicBezTo>
                  <a:cubicBezTo>
                    <a:pt x="5817" y="4537"/>
                    <a:pt x="6153" y="4857"/>
                    <a:pt x="6562" y="4857"/>
                  </a:cubicBezTo>
                  <a:cubicBezTo>
                    <a:pt x="6593" y="4857"/>
                    <a:pt x="6624" y="4855"/>
                    <a:pt x="6656" y="4851"/>
                  </a:cubicBezTo>
                  <a:lnTo>
                    <a:pt x="6724" y="4784"/>
                  </a:lnTo>
                  <a:cubicBezTo>
                    <a:pt x="6724" y="4650"/>
                    <a:pt x="6724" y="4515"/>
                    <a:pt x="6724" y="4381"/>
                  </a:cubicBezTo>
                  <a:cubicBezTo>
                    <a:pt x="5984" y="2969"/>
                    <a:pt x="5984" y="2969"/>
                    <a:pt x="7329" y="2162"/>
                  </a:cubicBezTo>
                  <a:cubicBezTo>
                    <a:pt x="7665" y="1893"/>
                    <a:pt x="8001" y="1759"/>
                    <a:pt x="7799" y="1221"/>
                  </a:cubicBezTo>
                  <a:cubicBezTo>
                    <a:pt x="7559" y="741"/>
                    <a:pt x="7319" y="46"/>
                    <a:pt x="6792" y="46"/>
                  </a:cubicBezTo>
                  <a:cubicBezTo>
                    <a:pt x="6729" y="46"/>
                    <a:pt x="6661" y="56"/>
                    <a:pt x="6589" y="78"/>
                  </a:cubicBezTo>
                  <a:cubicBezTo>
                    <a:pt x="5513" y="414"/>
                    <a:pt x="4102" y="11"/>
                    <a:pt x="3631" y="1624"/>
                  </a:cubicBezTo>
                  <a:cubicBezTo>
                    <a:pt x="3579" y="1987"/>
                    <a:pt x="3248" y="2230"/>
                    <a:pt x="2883" y="2230"/>
                  </a:cubicBezTo>
                  <a:cubicBezTo>
                    <a:pt x="2775" y="2230"/>
                    <a:pt x="2663" y="2208"/>
                    <a:pt x="2555" y="2162"/>
                  </a:cubicBezTo>
                  <a:cubicBezTo>
                    <a:pt x="3101" y="342"/>
                    <a:pt x="2990" y="0"/>
                    <a:pt x="1432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7" name="Google Shape;15547;p17"/>
            <p:cNvSpPr/>
            <p:nvPr/>
          </p:nvSpPr>
          <p:spPr>
            <a:xfrm>
              <a:off x="4565450" y="3223050"/>
              <a:ext cx="274000" cy="80700"/>
            </a:xfrm>
            <a:custGeom>
              <a:avLst/>
              <a:gdLst/>
              <a:ahLst/>
              <a:cxnLst/>
              <a:rect l="l" t="t" r="r" b="b"/>
              <a:pathLst>
                <a:path w="10960" h="3228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807"/>
                    <a:pt x="1480" y="874"/>
                    <a:pt x="2287" y="1143"/>
                  </a:cubicBezTo>
                  <a:cubicBezTo>
                    <a:pt x="3497" y="1546"/>
                    <a:pt x="4774" y="1681"/>
                    <a:pt x="5917" y="2151"/>
                  </a:cubicBezTo>
                  <a:cubicBezTo>
                    <a:pt x="7530" y="2756"/>
                    <a:pt x="9278" y="3093"/>
                    <a:pt x="10959" y="3227"/>
                  </a:cubicBezTo>
                  <a:cubicBezTo>
                    <a:pt x="10623" y="2622"/>
                    <a:pt x="9883" y="2756"/>
                    <a:pt x="9346" y="2353"/>
                  </a:cubicBezTo>
                  <a:cubicBezTo>
                    <a:pt x="8472" y="2353"/>
                    <a:pt x="7530" y="2151"/>
                    <a:pt x="6657" y="1815"/>
                  </a:cubicBezTo>
                  <a:cubicBezTo>
                    <a:pt x="4438" y="1210"/>
                    <a:pt x="2219" y="605"/>
                    <a:pt x="1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8" name="Google Shape;15548;p17"/>
            <p:cNvSpPr/>
            <p:nvPr/>
          </p:nvSpPr>
          <p:spPr>
            <a:xfrm>
              <a:off x="5113375" y="3445975"/>
              <a:ext cx="77325" cy="56625"/>
            </a:xfrm>
            <a:custGeom>
              <a:avLst/>
              <a:gdLst/>
              <a:ahLst/>
              <a:cxnLst/>
              <a:rect l="l" t="t" r="r" b="b"/>
              <a:pathLst>
                <a:path w="3093" h="2265" extrusionOk="0">
                  <a:moveTo>
                    <a:pt x="2034" y="1"/>
                  </a:moveTo>
                  <a:cubicBezTo>
                    <a:pt x="1945" y="1"/>
                    <a:pt x="1850" y="28"/>
                    <a:pt x="1748" y="92"/>
                  </a:cubicBezTo>
                  <a:cubicBezTo>
                    <a:pt x="1210" y="495"/>
                    <a:pt x="336" y="495"/>
                    <a:pt x="67" y="1302"/>
                  </a:cubicBezTo>
                  <a:cubicBezTo>
                    <a:pt x="0" y="1503"/>
                    <a:pt x="67" y="1772"/>
                    <a:pt x="202" y="2041"/>
                  </a:cubicBezTo>
                  <a:cubicBezTo>
                    <a:pt x="281" y="2199"/>
                    <a:pt x="452" y="2264"/>
                    <a:pt x="634" y="2264"/>
                  </a:cubicBezTo>
                  <a:cubicBezTo>
                    <a:pt x="763" y="2264"/>
                    <a:pt x="897" y="2231"/>
                    <a:pt x="1009" y="2176"/>
                  </a:cubicBezTo>
                  <a:cubicBezTo>
                    <a:pt x="1614" y="1772"/>
                    <a:pt x="2219" y="1369"/>
                    <a:pt x="3093" y="831"/>
                  </a:cubicBezTo>
                  <a:cubicBezTo>
                    <a:pt x="2711" y="504"/>
                    <a:pt x="2418" y="1"/>
                    <a:pt x="203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9" name="Google Shape;15549;p17"/>
            <p:cNvSpPr/>
            <p:nvPr/>
          </p:nvSpPr>
          <p:spPr>
            <a:xfrm>
              <a:off x="4541925" y="3261700"/>
              <a:ext cx="65575" cy="35175"/>
            </a:xfrm>
            <a:custGeom>
              <a:avLst/>
              <a:gdLst/>
              <a:ahLst/>
              <a:cxnLst/>
              <a:rect l="l" t="t" r="r" b="b"/>
              <a:pathLst>
                <a:path w="2623" h="1407" extrusionOk="0">
                  <a:moveTo>
                    <a:pt x="1816" y="0"/>
                  </a:moveTo>
                  <a:cubicBezTo>
                    <a:pt x="1614" y="807"/>
                    <a:pt x="808" y="740"/>
                    <a:pt x="1" y="1009"/>
                  </a:cubicBezTo>
                  <a:cubicBezTo>
                    <a:pt x="753" y="1259"/>
                    <a:pt x="1193" y="1406"/>
                    <a:pt x="1508" y="1406"/>
                  </a:cubicBezTo>
                  <a:cubicBezTo>
                    <a:pt x="1954" y="1406"/>
                    <a:pt x="2150" y="1113"/>
                    <a:pt x="2623" y="404"/>
                  </a:cubicBezTo>
                  <a:lnTo>
                    <a:pt x="1816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0" name="Google Shape;15550;p17"/>
            <p:cNvSpPr/>
            <p:nvPr/>
          </p:nvSpPr>
          <p:spPr>
            <a:xfrm>
              <a:off x="5419250" y="3651625"/>
              <a:ext cx="20200" cy="38675"/>
            </a:xfrm>
            <a:custGeom>
              <a:avLst/>
              <a:gdLst/>
              <a:ahLst/>
              <a:cxnLst/>
              <a:rect l="l" t="t" r="r" b="b"/>
              <a:pathLst>
                <a:path w="808" h="1547" extrusionOk="0">
                  <a:moveTo>
                    <a:pt x="807" y="0"/>
                  </a:moveTo>
                  <a:lnTo>
                    <a:pt x="807" y="0"/>
                  </a:lnTo>
                  <a:cubicBezTo>
                    <a:pt x="1" y="807"/>
                    <a:pt x="1" y="807"/>
                    <a:pt x="539" y="1547"/>
                  </a:cubicBezTo>
                  <a:cubicBezTo>
                    <a:pt x="606" y="941"/>
                    <a:pt x="673" y="471"/>
                    <a:pt x="807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1" name="Google Shape;15551;p17"/>
            <p:cNvSpPr/>
            <p:nvPr/>
          </p:nvSpPr>
          <p:spPr>
            <a:xfrm>
              <a:off x="4632700" y="3505400"/>
              <a:ext cx="23550" cy="17275"/>
            </a:xfrm>
            <a:custGeom>
              <a:avLst/>
              <a:gdLst/>
              <a:ahLst/>
              <a:cxnLst/>
              <a:rect l="l" t="t" r="r" b="b"/>
              <a:pathLst>
                <a:path w="942" h="691" extrusionOk="0">
                  <a:moveTo>
                    <a:pt x="403" y="0"/>
                  </a:moveTo>
                  <a:cubicBezTo>
                    <a:pt x="135" y="68"/>
                    <a:pt x="0" y="135"/>
                    <a:pt x="0" y="404"/>
                  </a:cubicBezTo>
                  <a:cubicBezTo>
                    <a:pt x="55" y="570"/>
                    <a:pt x="202" y="690"/>
                    <a:pt x="327" y="690"/>
                  </a:cubicBezTo>
                  <a:cubicBezTo>
                    <a:pt x="354" y="690"/>
                    <a:pt x="380" y="685"/>
                    <a:pt x="403" y="673"/>
                  </a:cubicBezTo>
                  <a:cubicBezTo>
                    <a:pt x="740" y="673"/>
                    <a:pt x="941" y="538"/>
                    <a:pt x="807" y="202"/>
                  </a:cubicBezTo>
                  <a:cubicBezTo>
                    <a:pt x="740" y="135"/>
                    <a:pt x="538" y="68"/>
                    <a:pt x="403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2" name="Google Shape;15552;p17"/>
            <p:cNvSpPr/>
            <p:nvPr/>
          </p:nvSpPr>
          <p:spPr>
            <a:xfrm>
              <a:off x="4336875" y="3140475"/>
              <a:ext cx="48775" cy="22075"/>
            </a:xfrm>
            <a:custGeom>
              <a:avLst/>
              <a:gdLst/>
              <a:ahLst/>
              <a:cxnLst/>
              <a:rect l="l" t="t" r="r" b="b"/>
              <a:pathLst>
                <a:path w="1951" h="883" extrusionOk="0">
                  <a:moveTo>
                    <a:pt x="188" y="0"/>
                  </a:moveTo>
                  <a:cubicBezTo>
                    <a:pt x="126" y="0"/>
                    <a:pt x="63" y="3"/>
                    <a:pt x="1" y="9"/>
                  </a:cubicBezTo>
                  <a:lnTo>
                    <a:pt x="808" y="883"/>
                  </a:lnTo>
                  <a:lnTo>
                    <a:pt x="1951" y="883"/>
                  </a:lnTo>
                  <a:cubicBezTo>
                    <a:pt x="1520" y="329"/>
                    <a:pt x="864" y="0"/>
                    <a:pt x="188" y="0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3" name="Google Shape;15553;p17"/>
            <p:cNvSpPr/>
            <p:nvPr/>
          </p:nvSpPr>
          <p:spPr>
            <a:xfrm>
              <a:off x="5469875" y="3654850"/>
              <a:ext cx="25025" cy="25800"/>
            </a:xfrm>
            <a:custGeom>
              <a:avLst/>
              <a:gdLst/>
              <a:ahLst/>
              <a:cxnLst/>
              <a:rect l="l" t="t" r="r" b="b"/>
              <a:pathLst>
                <a:path w="1001" h="1032" extrusionOk="0">
                  <a:moveTo>
                    <a:pt x="909" y="0"/>
                  </a:moveTo>
                  <a:cubicBezTo>
                    <a:pt x="411" y="0"/>
                    <a:pt x="0" y="507"/>
                    <a:pt x="127" y="1014"/>
                  </a:cubicBezTo>
                  <a:cubicBezTo>
                    <a:pt x="176" y="1026"/>
                    <a:pt x="220" y="1032"/>
                    <a:pt x="261" y="1032"/>
                  </a:cubicBezTo>
                  <a:cubicBezTo>
                    <a:pt x="668" y="1032"/>
                    <a:pt x="695" y="470"/>
                    <a:pt x="1001" y="409"/>
                  </a:cubicBezTo>
                  <a:lnTo>
                    <a:pt x="1001" y="6"/>
                  </a:lnTo>
                  <a:cubicBezTo>
                    <a:pt x="970" y="2"/>
                    <a:pt x="940" y="0"/>
                    <a:pt x="909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4" name="Google Shape;15554;p17"/>
            <p:cNvSpPr/>
            <p:nvPr/>
          </p:nvSpPr>
          <p:spPr>
            <a:xfrm>
              <a:off x="5496575" y="3665075"/>
              <a:ext cx="28600" cy="21875"/>
            </a:xfrm>
            <a:custGeom>
              <a:avLst/>
              <a:gdLst/>
              <a:ahLst/>
              <a:cxnLst/>
              <a:rect l="l" t="t" r="r" b="b"/>
              <a:pathLst>
                <a:path w="1144" h="875" extrusionOk="0">
                  <a:moveTo>
                    <a:pt x="0" y="0"/>
                  </a:moveTo>
                  <a:cubicBezTo>
                    <a:pt x="0" y="605"/>
                    <a:pt x="269" y="874"/>
                    <a:pt x="807" y="874"/>
                  </a:cubicBezTo>
                  <a:lnTo>
                    <a:pt x="1009" y="874"/>
                  </a:lnTo>
                  <a:lnTo>
                    <a:pt x="1143" y="807"/>
                  </a:lnTo>
                  <a:cubicBezTo>
                    <a:pt x="941" y="336"/>
                    <a:pt x="471" y="0"/>
                    <a:pt x="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5" name="Google Shape;15555;p17"/>
            <p:cNvSpPr/>
            <p:nvPr/>
          </p:nvSpPr>
          <p:spPr>
            <a:xfrm>
              <a:off x="5681450" y="3377200"/>
              <a:ext cx="11775" cy="11025"/>
            </a:xfrm>
            <a:custGeom>
              <a:avLst/>
              <a:gdLst/>
              <a:ahLst/>
              <a:cxnLst/>
              <a:rect l="l" t="t" r="r" b="b"/>
              <a:pathLst>
                <a:path w="471" h="441" extrusionOk="0">
                  <a:moveTo>
                    <a:pt x="186" y="1"/>
                  </a:moveTo>
                  <a:cubicBezTo>
                    <a:pt x="165" y="1"/>
                    <a:pt x="148" y="6"/>
                    <a:pt x="135" y="19"/>
                  </a:cubicBezTo>
                  <a:cubicBezTo>
                    <a:pt x="68" y="19"/>
                    <a:pt x="0" y="221"/>
                    <a:pt x="0" y="288"/>
                  </a:cubicBezTo>
                  <a:cubicBezTo>
                    <a:pt x="55" y="342"/>
                    <a:pt x="153" y="441"/>
                    <a:pt x="260" y="441"/>
                  </a:cubicBezTo>
                  <a:cubicBezTo>
                    <a:pt x="285" y="441"/>
                    <a:pt x="311" y="435"/>
                    <a:pt x="336" y="422"/>
                  </a:cubicBezTo>
                  <a:cubicBezTo>
                    <a:pt x="404" y="422"/>
                    <a:pt x="404" y="221"/>
                    <a:pt x="471" y="154"/>
                  </a:cubicBezTo>
                  <a:cubicBezTo>
                    <a:pt x="417" y="99"/>
                    <a:pt x="274" y="1"/>
                    <a:pt x="186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6" name="Google Shape;15556;p17"/>
            <p:cNvSpPr/>
            <p:nvPr/>
          </p:nvSpPr>
          <p:spPr>
            <a:xfrm>
              <a:off x="5504975" y="3637525"/>
              <a:ext cx="13475" cy="7400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375" y="0"/>
                  </a:moveTo>
                  <a:cubicBezTo>
                    <a:pt x="341" y="0"/>
                    <a:pt x="305" y="8"/>
                    <a:pt x="269" y="26"/>
                  </a:cubicBezTo>
                  <a:lnTo>
                    <a:pt x="0" y="295"/>
                  </a:lnTo>
                  <a:lnTo>
                    <a:pt x="404" y="295"/>
                  </a:lnTo>
                  <a:cubicBezTo>
                    <a:pt x="404" y="228"/>
                    <a:pt x="538" y="161"/>
                    <a:pt x="538" y="161"/>
                  </a:cubicBezTo>
                  <a:cubicBezTo>
                    <a:pt x="538" y="62"/>
                    <a:pt x="466" y="0"/>
                    <a:pt x="375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7" name="Google Shape;15557;p17"/>
            <p:cNvSpPr/>
            <p:nvPr/>
          </p:nvSpPr>
          <p:spPr>
            <a:xfrm>
              <a:off x="4375550" y="3181025"/>
              <a:ext cx="20175" cy="7575"/>
            </a:xfrm>
            <a:custGeom>
              <a:avLst/>
              <a:gdLst/>
              <a:ahLst/>
              <a:cxnLst/>
              <a:rect l="l" t="t" r="r" b="b"/>
              <a:pathLst>
                <a:path w="807" h="303" extrusionOk="0">
                  <a:moveTo>
                    <a:pt x="0" y="0"/>
                  </a:moveTo>
                  <a:cubicBezTo>
                    <a:pt x="135" y="202"/>
                    <a:pt x="269" y="303"/>
                    <a:pt x="404" y="303"/>
                  </a:cubicBezTo>
                  <a:cubicBezTo>
                    <a:pt x="538" y="303"/>
                    <a:pt x="672" y="202"/>
                    <a:pt x="807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8" name="Google Shape;15558;p17"/>
            <p:cNvSpPr/>
            <p:nvPr/>
          </p:nvSpPr>
          <p:spPr>
            <a:xfrm>
              <a:off x="4365450" y="3170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9" name="Google Shape;15559;p17"/>
            <p:cNvSpPr/>
            <p:nvPr/>
          </p:nvSpPr>
          <p:spPr>
            <a:xfrm>
              <a:off x="4456225" y="3201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0" name="Google Shape;15560;p17"/>
            <p:cNvSpPr/>
            <p:nvPr/>
          </p:nvSpPr>
          <p:spPr>
            <a:xfrm>
              <a:off x="4496550" y="32213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1" name="Google Shape;15561;p17"/>
            <p:cNvSpPr/>
            <p:nvPr/>
          </p:nvSpPr>
          <p:spPr>
            <a:xfrm>
              <a:off x="4526800" y="3233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2" name="Google Shape;15562;p17"/>
            <p:cNvSpPr/>
            <p:nvPr/>
          </p:nvSpPr>
          <p:spPr>
            <a:xfrm>
              <a:off x="4546975" y="32415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3" name="Google Shape;15563;p17"/>
            <p:cNvSpPr/>
            <p:nvPr/>
          </p:nvSpPr>
          <p:spPr>
            <a:xfrm>
              <a:off x="4567150" y="32516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4" name="Google Shape;15564;p17"/>
            <p:cNvSpPr/>
            <p:nvPr/>
          </p:nvSpPr>
          <p:spPr>
            <a:xfrm>
              <a:off x="4627650" y="32717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5" name="Google Shape;15565;p17"/>
            <p:cNvSpPr/>
            <p:nvPr/>
          </p:nvSpPr>
          <p:spPr>
            <a:xfrm>
              <a:off x="5494900" y="36449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6" name="Google Shape;15566;p17"/>
            <p:cNvSpPr/>
            <p:nvPr/>
          </p:nvSpPr>
          <p:spPr>
            <a:xfrm>
              <a:off x="4940250" y="3143700"/>
              <a:ext cx="606775" cy="149550"/>
            </a:xfrm>
            <a:custGeom>
              <a:avLst/>
              <a:gdLst/>
              <a:ahLst/>
              <a:cxnLst/>
              <a:rect l="l" t="t" r="r" b="b"/>
              <a:pathLst>
                <a:path w="24271" h="5982" extrusionOk="0">
                  <a:moveTo>
                    <a:pt x="16778" y="1"/>
                  </a:moveTo>
                  <a:cubicBezTo>
                    <a:pt x="15411" y="1"/>
                    <a:pt x="14154" y="854"/>
                    <a:pt x="13715" y="2233"/>
                  </a:cubicBezTo>
                  <a:cubicBezTo>
                    <a:pt x="13358" y="1742"/>
                    <a:pt x="13090" y="1162"/>
                    <a:pt x="12714" y="1162"/>
                  </a:cubicBezTo>
                  <a:cubicBezTo>
                    <a:pt x="12524" y="1162"/>
                    <a:pt x="12306" y="1311"/>
                    <a:pt x="12035" y="1695"/>
                  </a:cubicBezTo>
                  <a:cubicBezTo>
                    <a:pt x="11872" y="1955"/>
                    <a:pt x="11694" y="2074"/>
                    <a:pt x="11515" y="2074"/>
                  </a:cubicBezTo>
                  <a:cubicBezTo>
                    <a:pt x="11324" y="2074"/>
                    <a:pt x="11133" y="1938"/>
                    <a:pt x="10959" y="1695"/>
                  </a:cubicBezTo>
                  <a:cubicBezTo>
                    <a:pt x="10576" y="1142"/>
                    <a:pt x="9923" y="831"/>
                    <a:pt x="9274" y="831"/>
                  </a:cubicBezTo>
                  <a:cubicBezTo>
                    <a:pt x="8898" y="831"/>
                    <a:pt x="8523" y="935"/>
                    <a:pt x="8203" y="1157"/>
                  </a:cubicBezTo>
                  <a:cubicBezTo>
                    <a:pt x="8052" y="1220"/>
                    <a:pt x="7930" y="1248"/>
                    <a:pt x="7830" y="1248"/>
                  </a:cubicBezTo>
                  <a:cubicBezTo>
                    <a:pt x="7391" y="1248"/>
                    <a:pt x="7371" y="721"/>
                    <a:pt x="7261" y="283"/>
                  </a:cubicBezTo>
                  <a:cubicBezTo>
                    <a:pt x="7194" y="485"/>
                    <a:pt x="6925" y="619"/>
                    <a:pt x="6925" y="754"/>
                  </a:cubicBezTo>
                  <a:cubicBezTo>
                    <a:pt x="6925" y="1716"/>
                    <a:pt x="6742" y="2372"/>
                    <a:pt x="5674" y="2372"/>
                  </a:cubicBezTo>
                  <a:cubicBezTo>
                    <a:pt x="5623" y="2372"/>
                    <a:pt x="5569" y="2370"/>
                    <a:pt x="5513" y="2367"/>
                  </a:cubicBezTo>
                  <a:cubicBezTo>
                    <a:pt x="5043" y="2367"/>
                    <a:pt x="4908" y="2771"/>
                    <a:pt x="4841" y="3241"/>
                  </a:cubicBezTo>
                  <a:cubicBezTo>
                    <a:pt x="4774" y="3779"/>
                    <a:pt x="4505" y="4250"/>
                    <a:pt x="3900" y="4250"/>
                  </a:cubicBezTo>
                  <a:cubicBezTo>
                    <a:pt x="3295" y="4250"/>
                    <a:pt x="3228" y="3914"/>
                    <a:pt x="3631" y="3510"/>
                  </a:cubicBezTo>
                  <a:lnTo>
                    <a:pt x="3631" y="3510"/>
                  </a:lnTo>
                  <a:cubicBezTo>
                    <a:pt x="3705" y="3621"/>
                    <a:pt x="3800" y="3671"/>
                    <a:pt x="3892" y="3671"/>
                  </a:cubicBezTo>
                  <a:cubicBezTo>
                    <a:pt x="3967" y="3671"/>
                    <a:pt x="4041" y="3638"/>
                    <a:pt x="4102" y="3577"/>
                  </a:cubicBezTo>
                  <a:cubicBezTo>
                    <a:pt x="3624" y="3273"/>
                    <a:pt x="3167" y="3159"/>
                    <a:pt x="2722" y="3159"/>
                  </a:cubicBezTo>
                  <a:cubicBezTo>
                    <a:pt x="1790" y="3159"/>
                    <a:pt x="911" y="3662"/>
                    <a:pt x="1" y="3981"/>
                  </a:cubicBezTo>
                  <a:cubicBezTo>
                    <a:pt x="175" y="4474"/>
                    <a:pt x="486" y="4567"/>
                    <a:pt x="828" y="4567"/>
                  </a:cubicBezTo>
                  <a:cubicBezTo>
                    <a:pt x="1033" y="4567"/>
                    <a:pt x="1250" y="4533"/>
                    <a:pt x="1454" y="4533"/>
                  </a:cubicBezTo>
                  <a:cubicBezTo>
                    <a:pt x="1695" y="4533"/>
                    <a:pt x="1919" y="4580"/>
                    <a:pt x="2085" y="4788"/>
                  </a:cubicBezTo>
                  <a:cubicBezTo>
                    <a:pt x="2522" y="4788"/>
                    <a:pt x="2959" y="4771"/>
                    <a:pt x="3396" y="4771"/>
                  </a:cubicBezTo>
                  <a:cubicBezTo>
                    <a:pt x="3833" y="4771"/>
                    <a:pt x="4270" y="4788"/>
                    <a:pt x="4707" y="4855"/>
                  </a:cubicBezTo>
                  <a:cubicBezTo>
                    <a:pt x="8270" y="5191"/>
                    <a:pt x="11833" y="5527"/>
                    <a:pt x="15396" y="5594"/>
                  </a:cubicBezTo>
                  <a:cubicBezTo>
                    <a:pt x="15722" y="5603"/>
                    <a:pt x="16048" y="5606"/>
                    <a:pt x="16372" y="5606"/>
                  </a:cubicBezTo>
                  <a:cubicBezTo>
                    <a:pt x="17217" y="5606"/>
                    <a:pt x="18057" y="5585"/>
                    <a:pt x="18896" y="5585"/>
                  </a:cubicBezTo>
                  <a:cubicBezTo>
                    <a:pt x="20256" y="5585"/>
                    <a:pt x="21614" y="5640"/>
                    <a:pt x="22993" y="5930"/>
                  </a:cubicBezTo>
                  <a:cubicBezTo>
                    <a:pt x="23097" y="5965"/>
                    <a:pt x="23210" y="5982"/>
                    <a:pt x="23326" y="5982"/>
                  </a:cubicBezTo>
                  <a:cubicBezTo>
                    <a:pt x="23661" y="5982"/>
                    <a:pt x="24021" y="5844"/>
                    <a:pt x="24270" y="5594"/>
                  </a:cubicBezTo>
                  <a:cubicBezTo>
                    <a:pt x="23329" y="5594"/>
                    <a:pt x="22724" y="4720"/>
                    <a:pt x="22926" y="3779"/>
                  </a:cubicBezTo>
                  <a:cubicBezTo>
                    <a:pt x="23060" y="2905"/>
                    <a:pt x="22657" y="2771"/>
                    <a:pt x="21917" y="2771"/>
                  </a:cubicBezTo>
                  <a:lnTo>
                    <a:pt x="20707" y="2771"/>
                  </a:lnTo>
                  <a:cubicBezTo>
                    <a:pt x="20471" y="2758"/>
                    <a:pt x="20281" y="2747"/>
                    <a:pt x="20124" y="2747"/>
                  </a:cubicBezTo>
                  <a:cubicBezTo>
                    <a:pt x="19476" y="2747"/>
                    <a:pt x="19392" y="2927"/>
                    <a:pt x="18959" y="3846"/>
                  </a:cubicBezTo>
                  <a:cubicBezTo>
                    <a:pt x="18018" y="3712"/>
                    <a:pt x="17749" y="2838"/>
                    <a:pt x="17278" y="2300"/>
                  </a:cubicBezTo>
                  <a:cubicBezTo>
                    <a:pt x="16741" y="1628"/>
                    <a:pt x="16673" y="754"/>
                    <a:pt x="17077" y="14"/>
                  </a:cubicBezTo>
                  <a:cubicBezTo>
                    <a:pt x="16977" y="5"/>
                    <a:pt x="16877" y="1"/>
                    <a:pt x="16778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7" name="Google Shape;15567;p17"/>
            <p:cNvSpPr/>
            <p:nvPr/>
          </p:nvSpPr>
          <p:spPr>
            <a:xfrm>
              <a:off x="5172200" y="3056575"/>
              <a:ext cx="80700" cy="79225"/>
            </a:xfrm>
            <a:custGeom>
              <a:avLst/>
              <a:gdLst/>
              <a:ahLst/>
              <a:cxnLst/>
              <a:rect l="l" t="t" r="r" b="b"/>
              <a:pathLst>
                <a:path w="3228" h="3169" extrusionOk="0">
                  <a:moveTo>
                    <a:pt x="1353" y="0"/>
                  </a:moveTo>
                  <a:cubicBezTo>
                    <a:pt x="536" y="0"/>
                    <a:pt x="250" y="420"/>
                    <a:pt x="0" y="1617"/>
                  </a:cubicBezTo>
                  <a:cubicBezTo>
                    <a:pt x="0" y="1953"/>
                    <a:pt x="0" y="2222"/>
                    <a:pt x="0" y="2558"/>
                  </a:cubicBezTo>
                  <a:cubicBezTo>
                    <a:pt x="296" y="2965"/>
                    <a:pt x="734" y="3168"/>
                    <a:pt x="1169" y="3168"/>
                  </a:cubicBezTo>
                  <a:cubicBezTo>
                    <a:pt x="1525" y="3168"/>
                    <a:pt x="1879" y="3032"/>
                    <a:pt x="2152" y="2760"/>
                  </a:cubicBezTo>
                  <a:cubicBezTo>
                    <a:pt x="3227" y="1953"/>
                    <a:pt x="2824" y="1079"/>
                    <a:pt x="2420" y="138"/>
                  </a:cubicBezTo>
                  <a:cubicBezTo>
                    <a:pt x="1986" y="51"/>
                    <a:pt x="1637" y="0"/>
                    <a:pt x="1353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8" name="Google Shape;15568;p17"/>
            <p:cNvSpPr/>
            <p:nvPr/>
          </p:nvSpPr>
          <p:spPr>
            <a:xfrm>
              <a:off x="5232700" y="2960850"/>
              <a:ext cx="68925" cy="39425"/>
            </a:xfrm>
            <a:custGeom>
              <a:avLst/>
              <a:gdLst/>
              <a:ahLst/>
              <a:cxnLst/>
              <a:rect l="l" t="t" r="r" b="b"/>
              <a:pathLst>
                <a:path w="2757" h="1577" extrusionOk="0">
                  <a:moveTo>
                    <a:pt x="807" y="1"/>
                  </a:moveTo>
                  <a:cubicBezTo>
                    <a:pt x="337" y="1"/>
                    <a:pt x="0" y="135"/>
                    <a:pt x="202" y="740"/>
                  </a:cubicBezTo>
                  <a:cubicBezTo>
                    <a:pt x="374" y="1256"/>
                    <a:pt x="839" y="1576"/>
                    <a:pt x="1347" y="1576"/>
                  </a:cubicBezTo>
                  <a:cubicBezTo>
                    <a:pt x="1435" y="1576"/>
                    <a:pt x="1525" y="1567"/>
                    <a:pt x="1614" y="1547"/>
                  </a:cubicBezTo>
                  <a:cubicBezTo>
                    <a:pt x="1681" y="1278"/>
                    <a:pt x="2757" y="807"/>
                    <a:pt x="1479" y="740"/>
                  </a:cubicBezTo>
                  <a:cubicBezTo>
                    <a:pt x="1009" y="740"/>
                    <a:pt x="874" y="404"/>
                    <a:pt x="807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9" name="Google Shape;15569;p17"/>
            <p:cNvSpPr/>
            <p:nvPr/>
          </p:nvSpPr>
          <p:spPr>
            <a:xfrm>
              <a:off x="5273025" y="3009600"/>
              <a:ext cx="20200" cy="16350"/>
            </a:xfrm>
            <a:custGeom>
              <a:avLst/>
              <a:gdLst/>
              <a:ahLst/>
              <a:cxnLst/>
              <a:rect l="l" t="t" r="r" b="b"/>
              <a:pathLst>
                <a:path w="808" h="654" extrusionOk="0">
                  <a:moveTo>
                    <a:pt x="404" y="0"/>
                  </a:moveTo>
                  <a:cubicBezTo>
                    <a:pt x="203" y="202"/>
                    <a:pt x="1" y="471"/>
                    <a:pt x="337" y="605"/>
                  </a:cubicBezTo>
                  <a:cubicBezTo>
                    <a:pt x="404" y="639"/>
                    <a:pt x="460" y="654"/>
                    <a:pt x="507" y="654"/>
                  </a:cubicBezTo>
                  <a:cubicBezTo>
                    <a:pt x="742" y="654"/>
                    <a:pt x="752" y="280"/>
                    <a:pt x="808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0" name="Google Shape;15570;p17"/>
            <p:cNvSpPr/>
            <p:nvPr/>
          </p:nvSpPr>
          <p:spPr>
            <a:xfrm>
              <a:off x="4820925" y="4599650"/>
              <a:ext cx="30275" cy="23525"/>
            </a:xfrm>
            <a:custGeom>
              <a:avLst/>
              <a:gdLst/>
              <a:ahLst/>
              <a:cxnLst/>
              <a:rect l="l" t="t" r="r" b="b"/>
              <a:pathLst>
                <a:path w="1211" h="941" extrusionOk="0">
                  <a:moveTo>
                    <a:pt x="913" y="1"/>
                  </a:moveTo>
                  <a:cubicBezTo>
                    <a:pt x="820" y="1"/>
                    <a:pt x="699" y="60"/>
                    <a:pt x="538" y="198"/>
                  </a:cubicBezTo>
                  <a:cubicBezTo>
                    <a:pt x="337" y="399"/>
                    <a:pt x="135" y="668"/>
                    <a:pt x="1" y="937"/>
                  </a:cubicBezTo>
                  <a:cubicBezTo>
                    <a:pt x="90" y="937"/>
                    <a:pt x="183" y="940"/>
                    <a:pt x="277" y="940"/>
                  </a:cubicBezTo>
                  <a:cubicBezTo>
                    <a:pt x="606" y="940"/>
                    <a:pt x="949" y="900"/>
                    <a:pt x="1211" y="534"/>
                  </a:cubicBezTo>
                  <a:cubicBezTo>
                    <a:pt x="1166" y="223"/>
                    <a:pt x="1093" y="1"/>
                    <a:pt x="913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1" name="Google Shape;15571;p17"/>
            <p:cNvSpPr/>
            <p:nvPr/>
          </p:nvSpPr>
          <p:spPr>
            <a:xfrm>
              <a:off x="4805800" y="46298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43" y="0"/>
                  </a:moveTo>
                  <a:cubicBezTo>
                    <a:pt x="17" y="0"/>
                    <a:pt x="1" y="34"/>
                    <a:pt x="1" y="67"/>
                  </a:cubicBezTo>
                  <a:cubicBezTo>
                    <a:pt x="1" y="67"/>
                    <a:pt x="135" y="134"/>
                    <a:pt x="135" y="134"/>
                  </a:cubicBezTo>
                  <a:cubicBezTo>
                    <a:pt x="101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2" name="Google Shape;15572;p17"/>
            <p:cNvSpPr/>
            <p:nvPr/>
          </p:nvSpPr>
          <p:spPr>
            <a:xfrm>
              <a:off x="4271350" y="3935650"/>
              <a:ext cx="665575" cy="422725"/>
            </a:xfrm>
            <a:custGeom>
              <a:avLst/>
              <a:gdLst/>
              <a:ahLst/>
              <a:cxnLst/>
              <a:rect l="l" t="t" r="r" b="b"/>
              <a:pathLst>
                <a:path w="26623" h="16909" extrusionOk="0">
                  <a:moveTo>
                    <a:pt x="11429" y="1"/>
                  </a:moveTo>
                  <a:cubicBezTo>
                    <a:pt x="11294" y="2018"/>
                    <a:pt x="11025" y="2287"/>
                    <a:pt x="8807" y="2421"/>
                  </a:cubicBezTo>
                  <a:cubicBezTo>
                    <a:pt x="7866" y="2421"/>
                    <a:pt x="6925" y="2757"/>
                    <a:pt x="6185" y="3362"/>
                  </a:cubicBezTo>
                  <a:cubicBezTo>
                    <a:pt x="5177" y="4303"/>
                    <a:pt x="4101" y="5177"/>
                    <a:pt x="2891" y="5917"/>
                  </a:cubicBezTo>
                  <a:cubicBezTo>
                    <a:pt x="2689" y="5850"/>
                    <a:pt x="2622" y="5648"/>
                    <a:pt x="2488" y="5446"/>
                  </a:cubicBezTo>
                  <a:cubicBezTo>
                    <a:pt x="2136" y="5044"/>
                    <a:pt x="1784" y="4491"/>
                    <a:pt x="1291" y="4491"/>
                  </a:cubicBezTo>
                  <a:cubicBezTo>
                    <a:pt x="1125" y="4491"/>
                    <a:pt x="943" y="4554"/>
                    <a:pt x="740" y="4707"/>
                  </a:cubicBezTo>
                  <a:cubicBezTo>
                    <a:pt x="0" y="5177"/>
                    <a:pt x="0" y="5917"/>
                    <a:pt x="471" y="6589"/>
                  </a:cubicBezTo>
                  <a:cubicBezTo>
                    <a:pt x="941" y="7261"/>
                    <a:pt x="336" y="7867"/>
                    <a:pt x="67" y="8472"/>
                  </a:cubicBezTo>
                  <a:cubicBezTo>
                    <a:pt x="67" y="8606"/>
                    <a:pt x="67" y="8808"/>
                    <a:pt x="135" y="9009"/>
                  </a:cubicBezTo>
                  <a:cubicBezTo>
                    <a:pt x="4034" y="10556"/>
                    <a:pt x="7395" y="13110"/>
                    <a:pt x="11496" y="14186"/>
                  </a:cubicBezTo>
                  <a:cubicBezTo>
                    <a:pt x="13782" y="14993"/>
                    <a:pt x="15731" y="16606"/>
                    <a:pt x="18286" y="16606"/>
                  </a:cubicBezTo>
                  <a:cubicBezTo>
                    <a:pt x="18521" y="16808"/>
                    <a:pt x="18807" y="16909"/>
                    <a:pt x="19093" y="16909"/>
                  </a:cubicBezTo>
                  <a:cubicBezTo>
                    <a:pt x="19379" y="16909"/>
                    <a:pt x="19664" y="16808"/>
                    <a:pt x="19900" y="16606"/>
                  </a:cubicBezTo>
                  <a:cubicBezTo>
                    <a:pt x="19631" y="16203"/>
                    <a:pt x="19160" y="16001"/>
                    <a:pt x="19698" y="15329"/>
                  </a:cubicBezTo>
                  <a:cubicBezTo>
                    <a:pt x="20437" y="14657"/>
                    <a:pt x="21042" y="13850"/>
                    <a:pt x="21513" y="12976"/>
                  </a:cubicBezTo>
                  <a:cubicBezTo>
                    <a:pt x="21715" y="12505"/>
                    <a:pt x="21311" y="11631"/>
                    <a:pt x="22051" y="11497"/>
                  </a:cubicBezTo>
                  <a:cubicBezTo>
                    <a:pt x="22117" y="11479"/>
                    <a:pt x="22178" y="11470"/>
                    <a:pt x="22235" y="11470"/>
                  </a:cubicBezTo>
                  <a:cubicBezTo>
                    <a:pt x="22806" y="11470"/>
                    <a:pt x="22906" y="12328"/>
                    <a:pt x="23395" y="12572"/>
                  </a:cubicBezTo>
                  <a:lnTo>
                    <a:pt x="23732" y="12774"/>
                  </a:lnTo>
                  <a:cubicBezTo>
                    <a:pt x="23866" y="12707"/>
                    <a:pt x="24000" y="12640"/>
                    <a:pt x="24068" y="12572"/>
                  </a:cubicBezTo>
                  <a:cubicBezTo>
                    <a:pt x="24202" y="12505"/>
                    <a:pt x="24269" y="12438"/>
                    <a:pt x="24404" y="12304"/>
                  </a:cubicBezTo>
                  <a:cubicBezTo>
                    <a:pt x="25479" y="11228"/>
                    <a:pt x="26622" y="10085"/>
                    <a:pt x="25345" y="8404"/>
                  </a:cubicBezTo>
                  <a:cubicBezTo>
                    <a:pt x="25143" y="8135"/>
                    <a:pt x="25143" y="7732"/>
                    <a:pt x="25211" y="7463"/>
                  </a:cubicBezTo>
                  <a:cubicBezTo>
                    <a:pt x="25883" y="6522"/>
                    <a:pt x="25009" y="5984"/>
                    <a:pt x="24740" y="5312"/>
                  </a:cubicBezTo>
                  <a:lnTo>
                    <a:pt x="20706" y="3698"/>
                  </a:lnTo>
                  <a:cubicBezTo>
                    <a:pt x="19967" y="3698"/>
                    <a:pt x="19227" y="3429"/>
                    <a:pt x="18622" y="2959"/>
                  </a:cubicBezTo>
                  <a:lnTo>
                    <a:pt x="11429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3" name="Google Shape;15573;p17"/>
            <p:cNvSpPr/>
            <p:nvPr/>
          </p:nvSpPr>
          <p:spPr>
            <a:xfrm>
              <a:off x="4804250" y="4369275"/>
              <a:ext cx="188125" cy="71900"/>
            </a:xfrm>
            <a:custGeom>
              <a:avLst/>
              <a:gdLst/>
              <a:ahLst/>
              <a:cxnLst/>
              <a:rect l="l" t="t" r="r" b="b"/>
              <a:pathLst>
                <a:path w="7525" h="2876" extrusionOk="0">
                  <a:moveTo>
                    <a:pt x="668" y="1"/>
                  </a:moveTo>
                  <a:cubicBezTo>
                    <a:pt x="548" y="360"/>
                    <a:pt x="0" y="1041"/>
                    <a:pt x="646" y="1041"/>
                  </a:cubicBezTo>
                  <a:cubicBezTo>
                    <a:pt x="724" y="1041"/>
                    <a:pt x="820" y="1031"/>
                    <a:pt x="937" y="1009"/>
                  </a:cubicBezTo>
                  <a:cubicBezTo>
                    <a:pt x="1112" y="981"/>
                    <a:pt x="1282" y="968"/>
                    <a:pt x="1448" y="968"/>
                  </a:cubicBezTo>
                  <a:cubicBezTo>
                    <a:pt x="2873" y="968"/>
                    <a:pt x="3982" y="1904"/>
                    <a:pt x="5306" y="2085"/>
                  </a:cubicBezTo>
                  <a:cubicBezTo>
                    <a:pt x="5948" y="2201"/>
                    <a:pt x="6438" y="2875"/>
                    <a:pt x="7172" y="2875"/>
                  </a:cubicBezTo>
                  <a:cubicBezTo>
                    <a:pt x="7283" y="2875"/>
                    <a:pt x="7401" y="2860"/>
                    <a:pt x="7525" y="2824"/>
                  </a:cubicBezTo>
                  <a:cubicBezTo>
                    <a:pt x="5508" y="1211"/>
                    <a:pt x="3088" y="606"/>
                    <a:pt x="668" y="1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4" name="Google Shape;15574;p17"/>
            <p:cNvSpPr/>
            <p:nvPr/>
          </p:nvSpPr>
          <p:spPr>
            <a:xfrm>
              <a:off x="4730175" y="4350800"/>
              <a:ext cx="89100" cy="35875"/>
            </a:xfrm>
            <a:custGeom>
              <a:avLst/>
              <a:gdLst/>
              <a:ahLst/>
              <a:cxnLst/>
              <a:rect l="l" t="t" r="r" b="b"/>
              <a:pathLst>
                <a:path w="3564" h="1435" extrusionOk="0">
                  <a:moveTo>
                    <a:pt x="0" y="0"/>
                  </a:moveTo>
                  <a:cubicBezTo>
                    <a:pt x="853" y="1008"/>
                    <a:pt x="1214" y="1435"/>
                    <a:pt x="1741" y="1435"/>
                  </a:cubicBezTo>
                  <a:cubicBezTo>
                    <a:pt x="2128" y="1435"/>
                    <a:pt x="2604" y="1205"/>
                    <a:pt x="3429" y="807"/>
                  </a:cubicBezTo>
                  <a:lnTo>
                    <a:pt x="3563" y="807"/>
                  </a:lnTo>
                  <a:cubicBezTo>
                    <a:pt x="3026" y="135"/>
                    <a:pt x="2152" y="471"/>
                    <a:pt x="1547" y="0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5" name="Google Shape;15575;p17"/>
            <p:cNvSpPr/>
            <p:nvPr/>
          </p:nvSpPr>
          <p:spPr>
            <a:xfrm>
              <a:off x="5133550" y="4258800"/>
              <a:ext cx="11400" cy="11350"/>
            </a:xfrm>
            <a:custGeom>
              <a:avLst/>
              <a:gdLst/>
              <a:ahLst/>
              <a:cxnLst/>
              <a:rect l="l" t="t" r="r" b="b"/>
              <a:pathLst>
                <a:path w="456" h="454" extrusionOk="0">
                  <a:moveTo>
                    <a:pt x="250" y="0"/>
                  </a:moveTo>
                  <a:cubicBezTo>
                    <a:pt x="207" y="0"/>
                    <a:pt x="148" y="15"/>
                    <a:pt x="67" y="50"/>
                  </a:cubicBezTo>
                  <a:cubicBezTo>
                    <a:pt x="0" y="117"/>
                    <a:pt x="202" y="386"/>
                    <a:pt x="336" y="453"/>
                  </a:cubicBezTo>
                  <a:cubicBezTo>
                    <a:pt x="280" y="342"/>
                    <a:pt x="455" y="0"/>
                    <a:pt x="250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6" name="Google Shape;15576;p17"/>
            <p:cNvSpPr/>
            <p:nvPr/>
          </p:nvSpPr>
          <p:spPr>
            <a:xfrm>
              <a:off x="5076400" y="434070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202" y="1"/>
                  </a:moveTo>
                  <a:lnTo>
                    <a:pt x="202" y="1"/>
                  </a:lnTo>
                  <a:cubicBezTo>
                    <a:pt x="0" y="68"/>
                    <a:pt x="67" y="135"/>
                    <a:pt x="135" y="135"/>
                  </a:cubicBezTo>
                  <a:cubicBezTo>
                    <a:pt x="135" y="135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7" name="Google Shape;15577;p17"/>
            <p:cNvSpPr/>
            <p:nvPr/>
          </p:nvSpPr>
          <p:spPr>
            <a:xfrm>
              <a:off x="4506625" y="4364650"/>
              <a:ext cx="171475" cy="76925"/>
            </a:xfrm>
            <a:custGeom>
              <a:avLst/>
              <a:gdLst/>
              <a:ahLst/>
              <a:cxnLst/>
              <a:rect l="l" t="t" r="r" b="b"/>
              <a:pathLst>
                <a:path w="6859" h="3077" extrusionOk="0">
                  <a:moveTo>
                    <a:pt x="2556" y="1"/>
                  </a:moveTo>
                  <a:cubicBezTo>
                    <a:pt x="2001" y="1"/>
                    <a:pt x="1446" y="152"/>
                    <a:pt x="942" y="455"/>
                  </a:cubicBezTo>
                  <a:cubicBezTo>
                    <a:pt x="606" y="589"/>
                    <a:pt x="337" y="656"/>
                    <a:pt x="1" y="724"/>
                  </a:cubicBezTo>
                  <a:cubicBezTo>
                    <a:pt x="2152" y="1866"/>
                    <a:pt x="4572" y="2270"/>
                    <a:pt x="6858" y="3076"/>
                  </a:cubicBezTo>
                  <a:cubicBezTo>
                    <a:pt x="6804" y="2216"/>
                    <a:pt x="6148" y="1614"/>
                    <a:pt x="5372" y="1614"/>
                  </a:cubicBezTo>
                  <a:cubicBezTo>
                    <a:pt x="5178" y="1614"/>
                    <a:pt x="4976" y="1651"/>
                    <a:pt x="4774" y="1732"/>
                  </a:cubicBezTo>
                  <a:cubicBezTo>
                    <a:pt x="4608" y="1756"/>
                    <a:pt x="4441" y="1779"/>
                    <a:pt x="4284" y="1779"/>
                  </a:cubicBezTo>
                  <a:cubicBezTo>
                    <a:pt x="3996" y="1779"/>
                    <a:pt x="3738" y="1700"/>
                    <a:pt x="3564" y="1396"/>
                  </a:cubicBezTo>
                  <a:cubicBezTo>
                    <a:pt x="3362" y="925"/>
                    <a:pt x="4438" y="925"/>
                    <a:pt x="4169" y="455"/>
                  </a:cubicBezTo>
                  <a:cubicBezTo>
                    <a:pt x="3665" y="152"/>
                    <a:pt x="3110" y="1"/>
                    <a:pt x="2556" y="1"/>
                  </a:cubicBezTo>
                  <a:close/>
                </a:path>
              </a:pathLst>
            </a:custGeom>
            <a:solidFill>
              <a:srgbClr val="89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8" name="Google Shape;15578;p17"/>
            <p:cNvSpPr/>
            <p:nvPr/>
          </p:nvSpPr>
          <p:spPr>
            <a:xfrm>
              <a:off x="4425975" y="4311325"/>
              <a:ext cx="63875" cy="61350"/>
            </a:xfrm>
            <a:custGeom>
              <a:avLst/>
              <a:gdLst/>
              <a:ahLst/>
              <a:cxnLst/>
              <a:rect l="l" t="t" r="r" b="b"/>
              <a:pathLst>
                <a:path w="2555" h="2454" extrusionOk="0">
                  <a:moveTo>
                    <a:pt x="1441" y="1"/>
                  </a:moveTo>
                  <a:cubicBezTo>
                    <a:pt x="849" y="1"/>
                    <a:pt x="919" y="994"/>
                    <a:pt x="403" y="1109"/>
                  </a:cubicBezTo>
                  <a:lnTo>
                    <a:pt x="0" y="1176"/>
                  </a:lnTo>
                  <a:cubicBezTo>
                    <a:pt x="672" y="1781"/>
                    <a:pt x="1546" y="2184"/>
                    <a:pt x="2420" y="2453"/>
                  </a:cubicBezTo>
                  <a:cubicBezTo>
                    <a:pt x="2487" y="2251"/>
                    <a:pt x="2487" y="2050"/>
                    <a:pt x="2420" y="1848"/>
                  </a:cubicBezTo>
                  <a:cubicBezTo>
                    <a:pt x="2151" y="1310"/>
                    <a:pt x="2555" y="436"/>
                    <a:pt x="1815" y="100"/>
                  </a:cubicBezTo>
                  <a:cubicBezTo>
                    <a:pt x="1666" y="31"/>
                    <a:pt x="1543" y="1"/>
                    <a:pt x="1441" y="1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9" name="Google Shape;15579;p17"/>
            <p:cNvSpPr/>
            <p:nvPr/>
          </p:nvSpPr>
          <p:spPr>
            <a:xfrm>
              <a:off x="4180575" y="4579350"/>
              <a:ext cx="63900" cy="47525"/>
            </a:xfrm>
            <a:custGeom>
              <a:avLst/>
              <a:gdLst/>
              <a:ahLst/>
              <a:cxnLst/>
              <a:rect l="l" t="t" r="r" b="b"/>
              <a:pathLst>
                <a:path w="2556" h="1901" extrusionOk="0">
                  <a:moveTo>
                    <a:pt x="1367" y="0"/>
                  </a:moveTo>
                  <a:cubicBezTo>
                    <a:pt x="1069" y="0"/>
                    <a:pt x="685" y="252"/>
                    <a:pt x="1" y="741"/>
                  </a:cubicBezTo>
                  <a:cubicBezTo>
                    <a:pt x="471" y="1144"/>
                    <a:pt x="808" y="1413"/>
                    <a:pt x="1144" y="1682"/>
                  </a:cubicBezTo>
                  <a:cubicBezTo>
                    <a:pt x="1278" y="1816"/>
                    <a:pt x="1345" y="1884"/>
                    <a:pt x="1480" y="1884"/>
                  </a:cubicBezTo>
                  <a:cubicBezTo>
                    <a:pt x="1537" y="1895"/>
                    <a:pt x="1595" y="1901"/>
                    <a:pt x="1652" y="1901"/>
                  </a:cubicBezTo>
                  <a:cubicBezTo>
                    <a:pt x="1927" y="1901"/>
                    <a:pt x="2187" y="1770"/>
                    <a:pt x="2354" y="1547"/>
                  </a:cubicBezTo>
                  <a:cubicBezTo>
                    <a:pt x="2555" y="1346"/>
                    <a:pt x="2421" y="1077"/>
                    <a:pt x="2287" y="875"/>
                  </a:cubicBezTo>
                  <a:cubicBezTo>
                    <a:pt x="1905" y="286"/>
                    <a:pt x="1685" y="0"/>
                    <a:pt x="1367" y="0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0" name="Google Shape;15580;p17"/>
            <p:cNvSpPr/>
            <p:nvPr/>
          </p:nvSpPr>
          <p:spPr>
            <a:xfrm>
              <a:off x="4286475" y="4269925"/>
              <a:ext cx="30275" cy="20600"/>
            </a:xfrm>
            <a:custGeom>
              <a:avLst/>
              <a:gdLst/>
              <a:ahLst/>
              <a:cxnLst/>
              <a:rect l="l" t="t" r="r" b="b"/>
              <a:pathLst>
                <a:path w="1211" h="824" extrusionOk="0">
                  <a:moveTo>
                    <a:pt x="118" y="1"/>
                  </a:moveTo>
                  <a:cubicBezTo>
                    <a:pt x="79" y="1"/>
                    <a:pt x="40" y="3"/>
                    <a:pt x="0" y="8"/>
                  </a:cubicBezTo>
                  <a:cubicBezTo>
                    <a:pt x="123" y="500"/>
                    <a:pt x="527" y="823"/>
                    <a:pt x="1059" y="823"/>
                  </a:cubicBezTo>
                  <a:cubicBezTo>
                    <a:pt x="1108" y="823"/>
                    <a:pt x="1159" y="821"/>
                    <a:pt x="1210" y="815"/>
                  </a:cubicBezTo>
                  <a:cubicBezTo>
                    <a:pt x="1023" y="379"/>
                    <a:pt x="606" y="1"/>
                    <a:pt x="118" y="1"/>
                  </a:cubicBezTo>
                  <a:close/>
                </a:path>
              </a:pathLst>
            </a:custGeom>
            <a:solidFill>
              <a:srgbClr val="CE7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1" name="Google Shape;15581;p17"/>
            <p:cNvSpPr/>
            <p:nvPr/>
          </p:nvSpPr>
          <p:spPr>
            <a:xfrm>
              <a:off x="4316725" y="4289950"/>
              <a:ext cx="18500" cy="10775"/>
            </a:xfrm>
            <a:custGeom>
              <a:avLst/>
              <a:gdLst/>
              <a:ahLst/>
              <a:cxnLst/>
              <a:rect l="l" t="t" r="r" b="b"/>
              <a:pathLst>
                <a:path w="740" h="431" extrusionOk="0">
                  <a:moveTo>
                    <a:pt x="109" y="1"/>
                  </a:moveTo>
                  <a:cubicBezTo>
                    <a:pt x="72" y="1"/>
                    <a:pt x="36" y="5"/>
                    <a:pt x="0" y="14"/>
                  </a:cubicBezTo>
                  <a:cubicBezTo>
                    <a:pt x="117" y="248"/>
                    <a:pt x="335" y="430"/>
                    <a:pt x="611" y="430"/>
                  </a:cubicBezTo>
                  <a:cubicBezTo>
                    <a:pt x="653" y="430"/>
                    <a:pt x="696" y="426"/>
                    <a:pt x="740" y="417"/>
                  </a:cubicBezTo>
                  <a:cubicBezTo>
                    <a:pt x="623" y="184"/>
                    <a:pt x="354" y="1"/>
                    <a:pt x="109" y="1"/>
                  </a:cubicBez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2" name="Google Shape;15582;p17"/>
            <p:cNvSpPr/>
            <p:nvPr/>
          </p:nvSpPr>
          <p:spPr>
            <a:xfrm>
              <a:off x="4383950" y="4322225"/>
              <a:ext cx="21875" cy="10100"/>
            </a:xfrm>
            <a:custGeom>
              <a:avLst/>
              <a:gdLst/>
              <a:ahLst/>
              <a:cxnLst/>
              <a:rect l="l" t="t" r="r" b="b"/>
              <a:pathLst>
                <a:path w="875" h="404" extrusionOk="0">
                  <a:moveTo>
                    <a:pt x="0" y="0"/>
                  </a:moveTo>
                  <a:cubicBezTo>
                    <a:pt x="202" y="269"/>
                    <a:pt x="538" y="404"/>
                    <a:pt x="874" y="404"/>
                  </a:cubicBezTo>
                  <a:cubicBezTo>
                    <a:pt x="740" y="0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3" name="Google Shape;15583;p17"/>
            <p:cNvSpPr/>
            <p:nvPr/>
          </p:nvSpPr>
          <p:spPr>
            <a:xfrm>
              <a:off x="4543625" y="4413825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68" y="0"/>
                  </a:moveTo>
                  <a:cubicBezTo>
                    <a:pt x="118" y="0"/>
                    <a:pt x="67" y="34"/>
                    <a:pt x="0" y="101"/>
                  </a:cubicBezTo>
                  <a:cubicBezTo>
                    <a:pt x="67" y="101"/>
                    <a:pt x="134" y="168"/>
                    <a:pt x="134" y="168"/>
                  </a:cubicBezTo>
                  <a:cubicBezTo>
                    <a:pt x="202" y="168"/>
                    <a:pt x="269" y="101"/>
                    <a:pt x="336" y="101"/>
                  </a:cubicBezTo>
                  <a:cubicBezTo>
                    <a:pt x="269" y="34"/>
                    <a:pt x="218" y="0"/>
                    <a:pt x="168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4" name="Google Shape;15584;p17"/>
            <p:cNvSpPr/>
            <p:nvPr/>
          </p:nvSpPr>
          <p:spPr>
            <a:xfrm>
              <a:off x="4891525" y="4495325"/>
              <a:ext cx="10100" cy="6750"/>
            </a:xfrm>
            <a:custGeom>
              <a:avLst/>
              <a:gdLst/>
              <a:ahLst/>
              <a:cxnLst/>
              <a:rect l="l" t="t" r="r" b="b"/>
              <a:pathLst>
                <a:path w="404" h="270" extrusionOk="0">
                  <a:moveTo>
                    <a:pt x="0" y="1"/>
                  </a:moveTo>
                  <a:lnTo>
                    <a:pt x="404" y="270"/>
                  </a:ln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5" name="Google Shape;15585;p17"/>
            <p:cNvSpPr/>
            <p:nvPr/>
          </p:nvSpPr>
          <p:spPr>
            <a:xfrm>
              <a:off x="4405800" y="43306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0"/>
                  </a:moveTo>
                  <a:cubicBezTo>
                    <a:pt x="68" y="202"/>
                    <a:pt x="202" y="337"/>
                    <a:pt x="404" y="3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6" name="Google Shape;15586;p17"/>
            <p:cNvSpPr/>
            <p:nvPr/>
          </p:nvSpPr>
          <p:spPr>
            <a:xfrm>
              <a:off x="4335200" y="43003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202"/>
                    <a:pt x="270" y="336"/>
                    <a:pt x="539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7" name="Google Shape;15587;p17"/>
            <p:cNvSpPr/>
            <p:nvPr/>
          </p:nvSpPr>
          <p:spPr>
            <a:xfrm>
              <a:off x="3390650" y="444155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" y="202"/>
                    <a:pt x="135" y="337"/>
                    <a:pt x="337" y="4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8" name="Google Shape;15588;p17"/>
            <p:cNvSpPr/>
            <p:nvPr/>
          </p:nvSpPr>
          <p:spPr>
            <a:xfrm>
              <a:off x="4254525" y="4145750"/>
              <a:ext cx="304250" cy="153225"/>
            </a:xfrm>
            <a:custGeom>
              <a:avLst/>
              <a:gdLst/>
              <a:ahLst/>
              <a:cxnLst/>
              <a:rect l="l" t="t" r="r" b="b"/>
              <a:pathLst>
                <a:path w="12170" h="6129" extrusionOk="0">
                  <a:moveTo>
                    <a:pt x="404" y="0"/>
                  </a:moveTo>
                  <a:cubicBezTo>
                    <a:pt x="253" y="0"/>
                    <a:pt x="102" y="68"/>
                    <a:pt x="1" y="202"/>
                  </a:cubicBezTo>
                  <a:cubicBezTo>
                    <a:pt x="68" y="673"/>
                    <a:pt x="337" y="874"/>
                    <a:pt x="740" y="1009"/>
                  </a:cubicBezTo>
                  <a:cubicBezTo>
                    <a:pt x="2018" y="1345"/>
                    <a:pt x="3161" y="1816"/>
                    <a:pt x="4236" y="2488"/>
                  </a:cubicBezTo>
                  <a:cubicBezTo>
                    <a:pt x="5581" y="3496"/>
                    <a:pt x="6993" y="4303"/>
                    <a:pt x="8472" y="5042"/>
                  </a:cubicBezTo>
                  <a:cubicBezTo>
                    <a:pt x="9040" y="5742"/>
                    <a:pt x="9893" y="6129"/>
                    <a:pt x="10771" y="6129"/>
                  </a:cubicBezTo>
                  <a:cubicBezTo>
                    <a:pt x="11243" y="6129"/>
                    <a:pt x="11722" y="6017"/>
                    <a:pt x="12169" y="5782"/>
                  </a:cubicBezTo>
                  <a:cubicBezTo>
                    <a:pt x="11900" y="5311"/>
                    <a:pt x="11497" y="5177"/>
                    <a:pt x="11026" y="4975"/>
                  </a:cubicBezTo>
                  <a:cubicBezTo>
                    <a:pt x="7598" y="3429"/>
                    <a:pt x="4236" y="1816"/>
                    <a:pt x="808" y="202"/>
                  </a:cubicBezTo>
                  <a:cubicBezTo>
                    <a:pt x="707" y="68"/>
                    <a:pt x="555" y="0"/>
                    <a:pt x="404" y="0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9" name="Google Shape;15589;p17"/>
            <p:cNvSpPr/>
            <p:nvPr/>
          </p:nvSpPr>
          <p:spPr>
            <a:xfrm>
              <a:off x="4558750" y="4290275"/>
              <a:ext cx="171450" cy="71125"/>
            </a:xfrm>
            <a:custGeom>
              <a:avLst/>
              <a:gdLst/>
              <a:ahLst/>
              <a:cxnLst/>
              <a:rect l="l" t="t" r="r" b="b"/>
              <a:pathLst>
                <a:path w="6858" h="2845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1116"/>
                    <a:pt x="62" y="1497"/>
                    <a:pt x="569" y="1497"/>
                  </a:cubicBezTo>
                  <a:cubicBezTo>
                    <a:pt x="766" y="1497"/>
                    <a:pt x="1036" y="1439"/>
                    <a:pt x="1412" y="1346"/>
                  </a:cubicBezTo>
                  <a:cubicBezTo>
                    <a:pt x="1531" y="1306"/>
                    <a:pt x="1621" y="1290"/>
                    <a:pt x="1691" y="1290"/>
                  </a:cubicBezTo>
                  <a:cubicBezTo>
                    <a:pt x="1977" y="1290"/>
                    <a:pt x="1922" y="1560"/>
                    <a:pt x="2084" y="1614"/>
                  </a:cubicBezTo>
                  <a:cubicBezTo>
                    <a:pt x="3217" y="1959"/>
                    <a:pt x="4277" y="2845"/>
                    <a:pt x="5477" y="2845"/>
                  </a:cubicBezTo>
                  <a:cubicBezTo>
                    <a:pt x="5915" y="2845"/>
                    <a:pt x="6372" y="2727"/>
                    <a:pt x="6857" y="2421"/>
                  </a:cubicBezTo>
                  <a:cubicBezTo>
                    <a:pt x="4639" y="1346"/>
                    <a:pt x="2353" y="539"/>
                    <a:pt x="0" y="1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0" name="Google Shape;15590;p17"/>
            <p:cNvSpPr/>
            <p:nvPr/>
          </p:nvSpPr>
          <p:spPr>
            <a:xfrm>
              <a:off x="4155375" y="4041625"/>
              <a:ext cx="124400" cy="109200"/>
            </a:xfrm>
            <a:custGeom>
              <a:avLst/>
              <a:gdLst/>
              <a:ahLst/>
              <a:cxnLst/>
              <a:rect l="l" t="t" r="r" b="b"/>
              <a:pathLst>
                <a:path w="4976" h="4368" extrusionOk="0">
                  <a:moveTo>
                    <a:pt x="2972" y="0"/>
                  </a:moveTo>
                  <a:cubicBezTo>
                    <a:pt x="2718" y="0"/>
                    <a:pt x="2438" y="105"/>
                    <a:pt x="2152" y="333"/>
                  </a:cubicBezTo>
                  <a:cubicBezTo>
                    <a:pt x="1412" y="938"/>
                    <a:pt x="605" y="535"/>
                    <a:pt x="0" y="1140"/>
                  </a:cubicBezTo>
                  <a:cubicBezTo>
                    <a:pt x="135" y="1342"/>
                    <a:pt x="269" y="1611"/>
                    <a:pt x="471" y="1880"/>
                  </a:cubicBezTo>
                  <a:cubicBezTo>
                    <a:pt x="1009" y="2417"/>
                    <a:pt x="1681" y="2821"/>
                    <a:pt x="2353" y="3157"/>
                  </a:cubicBezTo>
                  <a:cubicBezTo>
                    <a:pt x="2689" y="3829"/>
                    <a:pt x="3429" y="3964"/>
                    <a:pt x="3967" y="4367"/>
                  </a:cubicBezTo>
                  <a:lnTo>
                    <a:pt x="4774" y="4367"/>
                  </a:lnTo>
                  <a:lnTo>
                    <a:pt x="4841" y="4300"/>
                  </a:lnTo>
                  <a:cubicBezTo>
                    <a:pt x="4975" y="3359"/>
                    <a:pt x="4034" y="2686"/>
                    <a:pt x="4034" y="1678"/>
                  </a:cubicBezTo>
                  <a:cubicBezTo>
                    <a:pt x="4082" y="667"/>
                    <a:pt x="3613" y="0"/>
                    <a:pt x="2972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1" name="Google Shape;15591;p17"/>
            <p:cNvSpPr/>
            <p:nvPr/>
          </p:nvSpPr>
          <p:spPr>
            <a:xfrm>
              <a:off x="4412525" y="4293650"/>
              <a:ext cx="11775" cy="11200"/>
            </a:xfrm>
            <a:custGeom>
              <a:avLst/>
              <a:gdLst/>
              <a:ahLst/>
              <a:cxnLst/>
              <a:rect l="l" t="t" r="r" b="b"/>
              <a:pathLst>
                <a:path w="471" h="448" extrusionOk="0">
                  <a:moveTo>
                    <a:pt x="336" y="0"/>
                  </a:moveTo>
                  <a:cubicBezTo>
                    <a:pt x="269" y="0"/>
                    <a:pt x="135" y="68"/>
                    <a:pt x="0" y="68"/>
                  </a:cubicBezTo>
                  <a:cubicBezTo>
                    <a:pt x="67" y="202"/>
                    <a:pt x="67" y="269"/>
                    <a:pt x="202" y="404"/>
                  </a:cubicBezTo>
                  <a:cubicBezTo>
                    <a:pt x="230" y="432"/>
                    <a:pt x="269" y="448"/>
                    <a:pt x="310" y="448"/>
                  </a:cubicBezTo>
                  <a:cubicBezTo>
                    <a:pt x="369" y="448"/>
                    <a:pt x="431" y="415"/>
                    <a:pt x="471" y="337"/>
                  </a:cubicBezTo>
                  <a:cubicBezTo>
                    <a:pt x="404" y="202"/>
                    <a:pt x="404" y="68"/>
                    <a:pt x="336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2" name="Google Shape;15592;p17"/>
            <p:cNvSpPr/>
            <p:nvPr/>
          </p:nvSpPr>
          <p:spPr>
            <a:xfrm>
              <a:off x="4839425" y="3220425"/>
              <a:ext cx="152950" cy="47575"/>
            </a:xfrm>
            <a:custGeom>
              <a:avLst/>
              <a:gdLst/>
              <a:ahLst/>
              <a:cxnLst/>
              <a:rect l="l" t="t" r="r" b="b"/>
              <a:pathLst>
                <a:path w="6118" h="1903" extrusionOk="0">
                  <a:moveTo>
                    <a:pt x="1346" y="1"/>
                  </a:moveTo>
                  <a:cubicBezTo>
                    <a:pt x="977" y="1"/>
                    <a:pt x="597" y="70"/>
                    <a:pt x="202" y="240"/>
                  </a:cubicBezTo>
                  <a:lnTo>
                    <a:pt x="0" y="441"/>
                  </a:lnTo>
                  <a:cubicBezTo>
                    <a:pt x="529" y="1146"/>
                    <a:pt x="1109" y="1903"/>
                    <a:pt x="1965" y="1903"/>
                  </a:cubicBezTo>
                  <a:cubicBezTo>
                    <a:pt x="2088" y="1903"/>
                    <a:pt x="2217" y="1887"/>
                    <a:pt x="2353" y="1853"/>
                  </a:cubicBezTo>
                  <a:cubicBezTo>
                    <a:pt x="2992" y="1685"/>
                    <a:pt x="3614" y="1651"/>
                    <a:pt x="4235" y="1651"/>
                  </a:cubicBezTo>
                  <a:cubicBezTo>
                    <a:pt x="4650" y="1651"/>
                    <a:pt x="5065" y="1666"/>
                    <a:pt x="5484" y="1666"/>
                  </a:cubicBezTo>
                  <a:cubicBezTo>
                    <a:pt x="5694" y="1666"/>
                    <a:pt x="5905" y="1663"/>
                    <a:pt x="6118" y="1651"/>
                  </a:cubicBezTo>
                  <a:cubicBezTo>
                    <a:pt x="5580" y="912"/>
                    <a:pt x="4572" y="1517"/>
                    <a:pt x="4034" y="912"/>
                  </a:cubicBezTo>
                  <a:lnTo>
                    <a:pt x="4034" y="845"/>
                  </a:lnTo>
                  <a:cubicBezTo>
                    <a:pt x="3163" y="458"/>
                    <a:pt x="2292" y="1"/>
                    <a:pt x="1346" y="1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3" name="Google Shape;15593;p17"/>
            <p:cNvSpPr/>
            <p:nvPr/>
          </p:nvSpPr>
          <p:spPr>
            <a:xfrm>
              <a:off x="4699925" y="3187600"/>
              <a:ext cx="141200" cy="74125"/>
            </a:xfrm>
            <a:custGeom>
              <a:avLst/>
              <a:gdLst/>
              <a:ahLst/>
              <a:cxnLst/>
              <a:rect l="l" t="t" r="r" b="b"/>
              <a:pathLst>
                <a:path w="5648" h="2965" extrusionOk="0">
                  <a:moveTo>
                    <a:pt x="1820" y="0"/>
                  </a:moveTo>
                  <a:cubicBezTo>
                    <a:pt x="1223" y="0"/>
                    <a:pt x="612" y="62"/>
                    <a:pt x="0" y="141"/>
                  </a:cubicBezTo>
                  <a:cubicBezTo>
                    <a:pt x="538" y="880"/>
                    <a:pt x="1412" y="1284"/>
                    <a:pt x="2353" y="1284"/>
                  </a:cubicBezTo>
                  <a:cubicBezTo>
                    <a:pt x="2445" y="1275"/>
                    <a:pt x="2531" y="1271"/>
                    <a:pt x="2613" y="1271"/>
                  </a:cubicBezTo>
                  <a:cubicBezTo>
                    <a:pt x="3800" y="1271"/>
                    <a:pt x="4056" y="2147"/>
                    <a:pt x="4370" y="2964"/>
                  </a:cubicBezTo>
                  <a:cubicBezTo>
                    <a:pt x="4908" y="2695"/>
                    <a:pt x="4908" y="1956"/>
                    <a:pt x="5580" y="1821"/>
                  </a:cubicBezTo>
                  <a:lnTo>
                    <a:pt x="5647" y="1687"/>
                  </a:lnTo>
                  <a:cubicBezTo>
                    <a:pt x="4602" y="357"/>
                    <a:pt x="3255" y="0"/>
                    <a:pt x="1820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4" name="Google Shape;15594;p17"/>
            <p:cNvSpPr/>
            <p:nvPr/>
          </p:nvSpPr>
          <p:spPr>
            <a:xfrm>
              <a:off x="1599025" y="3943900"/>
              <a:ext cx="11800" cy="10275"/>
            </a:xfrm>
            <a:custGeom>
              <a:avLst/>
              <a:gdLst/>
              <a:ahLst/>
              <a:cxnLst/>
              <a:rect l="l" t="t" r="r" b="b"/>
              <a:pathLst>
                <a:path w="472" h="411" extrusionOk="0">
                  <a:moveTo>
                    <a:pt x="349" y="1"/>
                  </a:moveTo>
                  <a:cubicBezTo>
                    <a:pt x="305" y="1"/>
                    <a:pt x="254" y="23"/>
                    <a:pt x="202" y="74"/>
                  </a:cubicBezTo>
                  <a:cubicBezTo>
                    <a:pt x="135" y="74"/>
                    <a:pt x="135" y="141"/>
                    <a:pt x="68" y="209"/>
                  </a:cubicBezTo>
                  <a:cubicBezTo>
                    <a:pt x="1" y="343"/>
                    <a:pt x="202" y="410"/>
                    <a:pt x="270" y="410"/>
                  </a:cubicBezTo>
                  <a:cubicBezTo>
                    <a:pt x="337" y="410"/>
                    <a:pt x="404" y="276"/>
                    <a:pt x="471" y="141"/>
                  </a:cubicBezTo>
                  <a:cubicBezTo>
                    <a:pt x="471" y="58"/>
                    <a:pt x="420" y="1"/>
                    <a:pt x="349" y="1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5" name="Google Shape;15595;p17"/>
            <p:cNvSpPr/>
            <p:nvPr/>
          </p:nvSpPr>
          <p:spPr>
            <a:xfrm>
              <a:off x="1462900" y="40180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cubicBezTo>
                    <a:pt x="0" y="134"/>
                    <a:pt x="0" y="269"/>
                    <a:pt x="0" y="403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6" name="Google Shape;15596;p17"/>
            <p:cNvSpPr/>
            <p:nvPr/>
          </p:nvSpPr>
          <p:spPr>
            <a:xfrm>
              <a:off x="2862925" y="3102925"/>
              <a:ext cx="811800" cy="665925"/>
            </a:xfrm>
            <a:custGeom>
              <a:avLst/>
              <a:gdLst/>
              <a:ahLst/>
              <a:cxnLst/>
              <a:rect l="l" t="t" r="r" b="b"/>
              <a:pathLst>
                <a:path w="32472" h="26637" extrusionOk="0">
                  <a:moveTo>
                    <a:pt x="2622" y="13881"/>
                  </a:moveTo>
                  <a:cubicBezTo>
                    <a:pt x="2653" y="13881"/>
                    <a:pt x="2683" y="13895"/>
                    <a:pt x="2714" y="13917"/>
                  </a:cubicBezTo>
                  <a:lnTo>
                    <a:pt x="2714" y="13917"/>
                  </a:lnTo>
                  <a:cubicBezTo>
                    <a:pt x="2680" y="13925"/>
                    <a:pt x="2651" y="13958"/>
                    <a:pt x="2622" y="14015"/>
                  </a:cubicBezTo>
                  <a:cubicBezTo>
                    <a:pt x="2555" y="13948"/>
                    <a:pt x="2555" y="13881"/>
                    <a:pt x="2622" y="13881"/>
                  </a:cubicBezTo>
                  <a:close/>
                  <a:moveTo>
                    <a:pt x="2824" y="13948"/>
                  </a:moveTo>
                  <a:cubicBezTo>
                    <a:pt x="2891" y="13948"/>
                    <a:pt x="2891" y="14015"/>
                    <a:pt x="2891" y="14015"/>
                  </a:cubicBezTo>
                  <a:cubicBezTo>
                    <a:pt x="2867" y="13991"/>
                    <a:pt x="2845" y="13971"/>
                    <a:pt x="2825" y="13956"/>
                  </a:cubicBezTo>
                  <a:lnTo>
                    <a:pt x="2825" y="13956"/>
                  </a:lnTo>
                  <a:cubicBezTo>
                    <a:pt x="2824" y="13953"/>
                    <a:pt x="2824" y="13951"/>
                    <a:pt x="2824" y="13948"/>
                  </a:cubicBezTo>
                  <a:close/>
                  <a:moveTo>
                    <a:pt x="15033" y="1"/>
                  </a:moveTo>
                  <a:cubicBezTo>
                    <a:pt x="14730" y="1"/>
                    <a:pt x="14359" y="100"/>
                    <a:pt x="13916" y="301"/>
                  </a:cubicBezTo>
                  <a:cubicBezTo>
                    <a:pt x="12034" y="1040"/>
                    <a:pt x="10219" y="2049"/>
                    <a:pt x="8605" y="3259"/>
                  </a:cubicBezTo>
                  <a:lnTo>
                    <a:pt x="8471" y="3528"/>
                  </a:lnTo>
                  <a:cubicBezTo>
                    <a:pt x="6588" y="5007"/>
                    <a:pt x="4370" y="5948"/>
                    <a:pt x="2353" y="7091"/>
                  </a:cubicBezTo>
                  <a:cubicBezTo>
                    <a:pt x="2151" y="7965"/>
                    <a:pt x="1008" y="7898"/>
                    <a:pt x="740" y="8704"/>
                  </a:cubicBezTo>
                  <a:cubicBezTo>
                    <a:pt x="538" y="8973"/>
                    <a:pt x="202" y="8906"/>
                    <a:pt x="0" y="9175"/>
                  </a:cubicBezTo>
                  <a:lnTo>
                    <a:pt x="0" y="9982"/>
                  </a:lnTo>
                  <a:cubicBezTo>
                    <a:pt x="202" y="10452"/>
                    <a:pt x="67" y="10990"/>
                    <a:pt x="403" y="11259"/>
                  </a:cubicBezTo>
                  <a:cubicBezTo>
                    <a:pt x="1277" y="11864"/>
                    <a:pt x="1546" y="12335"/>
                    <a:pt x="403" y="12940"/>
                  </a:cubicBezTo>
                  <a:cubicBezTo>
                    <a:pt x="135" y="13074"/>
                    <a:pt x="740" y="13612"/>
                    <a:pt x="403" y="14015"/>
                  </a:cubicBezTo>
                  <a:cubicBezTo>
                    <a:pt x="269" y="14217"/>
                    <a:pt x="202" y="14419"/>
                    <a:pt x="269" y="14688"/>
                  </a:cubicBezTo>
                  <a:cubicBezTo>
                    <a:pt x="336" y="14688"/>
                    <a:pt x="403" y="14755"/>
                    <a:pt x="403" y="14822"/>
                  </a:cubicBezTo>
                  <a:cubicBezTo>
                    <a:pt x="807" y="15024"/>
                    <a:pt x="1076" y="15427"/>
                    <a:pt x="1614" y="15494"/>
                  </a:cubicBezTo>
                  <a:cubicBezTo>
                    <a:pt x="1925" y="15524"/>
                    <a:pt x="2167" y="15547"/>
                    <a:pt x="2354" y="15547"/>
                  </a:cubicBezTo>
                  <a:cubicBezTo>
                    <a:pt x="3004" y="15547"/>
                    <a:pt x="2982" y="15268"/>
                    <a:pt x="2832" y="14016"/>
                  </a:cubicBezTo>
                  <a:lnTo>
                    <a:pt x="2832" y="14016"/>
                  </a:lnTo>
                  <a:cubicBezTo>
                    <a:pt x="3499" y="14084"/>
                    <a:pt x="3900" y="14287"/>
                    <a:pt x="4034" y="14957"/>
                  </a:cubicBezTo>
                  <a:cubicBezTo>
                    <a:pt x="4101" y="15225"/>
                    <a:pt x="4101" y="15696"/>
                    <a:pt x="4303" y="15898"/>
                  </a:cubicBezTo>
                  <a:cubicBezTo>
                    <a:pt x="5109" y="16772"/>
                    <a:pt x="5446" y="17511"/>
                    <a:pt x="4370" y="18520"/>
                  </a:cubicBezTo>
                  <a:cubicBezTo>
                    <a:pt x="3967" y="19057"/>
                    <a:pt x="4303" y="19797"/>
                    <a:pt x="4908" y="19864"/>
                  </a:cubicBezTo>
                  <a:cubicBezTo>
                    <a:pt x="5004" y="19858"/>
                    <a:pt x="5099" y="19855"/>
                    <a:pt x="5193" y="19855"/>
                  </a:cubicBezTo>
                  <a:cubicBezTo>
                    <a:pt x="7192" y="19855"/>
                    <a:pt x="8610" y="21184"/>
                    <a:pt x="10151" y="22083"/>
                  </a:cubicBezTo>
                  <a:cubicBezTo>
                    <a:pt x="10640" y="22409"/>
                    <a:pt x="11104" y="22833"/>
                    <a:pt x="11604" y="22833"/>
                  </a:cubicBezTo>
                  <a:cubicBezTo>
                    <a:pt x="11928" y="22833"/>
                    <a:pt x="12268" y="22653"/>
                    <a:pt x="12639" y="22150"/>
                  </a:cubicBezTo>
                  <a:cubicBezTo>
                    <a:pt x="12661" y="22128"/>
                    <a:pt x="12729" y="22120"/>
                    <a:pt x="12818" y="22120"/>
                  </a:cubicBezTo>
                  <a:cubicBezTo>
                    <a:pt x="12997" y="22120"/>
                    <a:pt x="13266" y="22150"/>
                    <a:pt x="13446" y="22150"/>
                  </a:cubicBezTo>
                  <a:cubicBezTo>
                    <a:pt x="13950" y="21747"/>
                    <a:pt x="14572" y="21545"/>
                    <a:pt x="15202" y="21545"/>
                  </a:cubicBezTo>
                  <a:cubicBezTo>
                    <a:pt x="15832" y="21545"/>
                    <a:pt x="16471" y="21747"/>
                    <a:pt x="17009" y="22150"/>
                  </a:cubicBezTo>
                  <a:cubicBezTo>
                    <a:pt x="18555" y="23024"/>
                    <a:pt x="20034" y="24100"/>
                    <a:pt x="21379" y="25310"/>
                  </a:cubicBezTo>
                  <a:cubicBezTo>
                    <a:pt x="22185" y="24637"/>
                    <a:pt x="23463" y="24503"/>
                    <a:pt x="24135" y="23562"/>
                  </a:cubicBezTo>
                  <a:cubicBezTo>
                    <a:pt x="24337" y="23360"/>
                    <a:pt x="24605" y="23259"/>
                    <a:pt x="24874" y="23259"/>
                  </a:cubicBezTo>
                  <a:cubicBezTo>
                    <a:pt x="25143" y="23259"/>
                    <a:pt x="25412" y="23360"/>
                    <a:pt x="25614" y="23562"/>
                  </a:cubicBezTo>
                  <a:cubicBezTo>
                    <a:pt x="25950" y="23831"/>
                    <a:pt x="25681" y="24234"/>
                    <a:pt x="25614" y="24637"/>
                  </a:cubicBezTo>
                  <a:cubicBezTo>
                    <a:pt x="25479" y="25175"/>
                    <a:pt x="24673" y="25444"/>
                    <a:pt x="25009" y="26251"/>
                  </a:cubicBezTo>
                  <a:cubicBezTo>
                    <a:pt x="25694" y="26294"/>
                    <a:pt x="26407" y="26637"/>
                    <a:pt x="27094" y="26637"/>
                  </a:cubicBezTo>
                  <a:cubicBezTo>
                    <a:pt x="27486" y="26637"/>
                    <a:pt x="27870" y="26525"/>
                    <a:pt x="28236" y="26184"/>
                  </a:cubicBezTo>
                  <a:cubicBezTo>
                    <a:pt x="28653" y="25767"/>
                    <a:pt x="29057" y="25640"/>
                    <a:pt x="29453" y="25640"/>
                  </a:cubicBezTo>
                  <a:cubicBezTo>
                    <a:pt x="29952" y="25640"/>
                    <a:pt x="30438" y="25840"/>
                    <a:pt x="30925" y="25915"/>
                  </a:cubicBezTo>
                  <a:cubicBezTo>
                    <a:pt x="31409" y="25915"/>
                    <a:pt x="31730" y="26405"/>
                    <a:pt x="32279" y="26405"/>
                  </a:cubicBezTo>
                  <a:cubicBezTo>
                    <a:pt x="32340" y="26405"/>
                    <a:pt x="32404" y="26399"/>
                    <a:pt x="32471" y="26385"/>
                  </a:cubicBezTo>
                  <a:lnTo>
                    <a:pt x="31933" y="25310"/>
                  </a:lnTo>
                  <a:cubicBezTo>
                    <a:pt x="31933" y="25310"/>
                    <a:pt x="31866" y="25242"/>
                    <a:pt x="31933" y="25108"/>
                  </a:cubicBezTo>
                  <a:cubicBezTo>
                    <a:pt x="32001" y="25041"/>
                    <a:pt x="31933" y="24974"/>
                    <a:pt x="31799" y="24839"/>
                  </a:cubicBezTo>
                  <a:cubicBezTo>
                    <a:pt x="30790" y="22755"/>
                    <a:pt x="29244" y="21007"/>
                    <a:pt x="28101" y="18990"/>
                  </a:cubicBezTo>
                  <a:cubicBezTo>
                    <a:pt x="28034" y="18789"/>
                    <a:pt x="27900" y="18654"/>
                    <a:pt x="27765" y="18520"/>
                  </a:cubicBezTo>
                  <a:cubicBezTo>
                    <a:pt x="26353" y="17646"/>
                    <a:pt x="25547" y="16234"/>
                    <a:pt x="24538" y="14957"/>
                  </a:cubicBezTo>
                  <a:cubicBezTo>
                    <a:pt x="24068" y="14284"/>
                    <a:pt x="23530" y="13746"/>
                    <a:pt x="23126" y="13074"/>
                  </a:cubicBezTo>
                  <a:cubicBezTo>
                    <a:pt x="22521" y="12335"/>
                    <a:pt x="21984" y="11528"/>
                    <a:pt x="21379" y="10788"/>
                  </a:cubicBezTo>
                  <a:cubicBezTo>
                    <a:pt x="21177" y="10587"/>
                    <a:pt x="20975" y="10318"/>
                    <a:pt x="20841" y="10049"/>
                  </a:cubicBezTo>
                  <a:cubicBezTo>
                    <a:pt x="20773" y="9914"/>
                    <a:pt x="20639" y="9780"/>
                    <a:pt x="20572" y="9713"/>
                  </a:cubicBezTo>
                  <a:cubicBezTo>
                    <a:pt x="20437" y="9511"/>
                    <a:pt x="20236" y="9309"/>
                    <a:pt x="20101" y="9175"/>
                  </a:cubicBezTo>
                  <a:cubicBezTo>
                    <a:pt x="20034" y="9108"/>
                    <a:pt x="19967" y="8973"/>
                    <a:pt x="19832" y="8839"/>
                  </a:cubicBezTo>
                  <a:lnTo>
                    <a:pt x="19631" y="8503"/>
                  </a:lnTo>
                  <a:cubicBezTo>
                    <a:pt x="19563" y="8435"/>
                    <a:pt x="19496" y="8301"/>
                    <a:pt x="19429" y="8167"/>
                  </a:cubicBezTo>
                  <a:lnTo>
                    <a:pt x="19160" y="7898"/>
                  </a:lnTo>
                  <a:lnTo>
                    <a:pt x="18958" y="7561"/>
                  </a:lnTo>
                  <a:cubicBezTo>
                    <a:pt x="18824" y="7360"/>
                    <a:pt x="18757" y="7158"/>
                    <a:pt x="18622" y="6956"/>
                  </a:cubicBezTo>
                  <a:cubicBezTo>
                    <a:pt x="18555" y="6822"/>
                    <a:pt x="18488" y="6688"/>
                    <a:pt x="18353" y="6620"/>
                  </a:cubicBezTo>
                  <a:cubicBezTo>
                    <a:pt x="18084" y="6351"/>
                    <a:pt x="17883" y="6015"/>
                    <a:pt x="17681" y="5679"/>
                  </a:cubicBezTo>
                  <a:cubicBezTo>
                    <a:pt x="17614" y="5545"/>
                    <a:pt x="17479" y="5410"/>
                    <a:pt x="17412" y="5276"/>
                  </a:cubicBezTo>
                  <a:cubicBezTo>
                    <a:pt x="17345" y="5141"/>
                    <a:pt x="17210" y="5007"/>
                    <a:pt x="17143" y="4872"/>
                  </a:cubicBezTo>
                  <a:cubicBezTo>
                    <a:pt x="17076" y="4738"/>
                    <a:pt x="16942" y="4603"/>
                    <a:pt x="16874" y="4469"/>
                  </a:cubicBezTo>
                  <a:cubicBezTo>
                    <a:pt x="16336" y="3595"/>
                    <a:pt x="16135" y="2587"/>
                    <a:pt x="16135" y="1578"/>
                  </a:cubicBezTo>
                  <a:cubicBezTo>
                    <a:pt x="16088" y="542"/>
                    <a:pt x="15744" y="1"/>
                    <a:pt x="15033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7" name="Google Shape;15597;p17"/>
            <p:cNvSpPr/>
            <p:nvPr/>
          </p:nvSpPr>
          <p:spPr>
            <a:xfrm>
              <a:off x="2829300" y="3456750"/>
              <a:ext cx="43725" cy="38600"/>
            </a:xfrm>
            <a:custGeom>
              <a:avLst/>
              <a:gdLst/>
              <a:ahLst/>
              <a:cxnLst/>
              <a:rect l="l" t="t" r="r" b="b"/>
              <a:pathLst>
                <a:path w="1749" h="1544" extrusionOk="0">
                  <a:moveTo>
                    <a:pt x="654" y="0"/>
                  </a:moveTo>
                  <a:cubicBezTo>
                    <a:pt x="592" y="0"/>
                    <a:pt x="532" y="19"/>
                    <a:pt x="471" y="64"/>
                  </a:cubicBezTo>
                  <a:cubicBezTo>
                    <a:pt x="1" y="400"/>
                    <a:pt x="404" y="736"/>
                    <a:pt x="538" y="1072"/>
                  </a:cubicBezTo>
                  <a:cubicBezTo>
                    <a:pt x="740" y="1341"/>
                    <a:pt x="1076" y="1543"/>
                    <a:pt x="1412" y="1543"/>
                  </a:cubicBezTo>
                  <a:cubicBezTo>
                    <a:pt x="1681" y="1341"/>
                    <a:pt x="1748" y="1005"/>
                    <a:pt x="1748" y="736"/>
                  </a:cubicBezTo>
                  <a:cubicBezTo>
                    <a:pt x="1614" y="535"/>
                    <a:pt x="1614" y="400"/>
                    <a:pt x="1345" y="266"/>
                  </a:cubicBezTo>
                  <a:cubicBezTo>
                    <a:pt x="1085" y="214"/>
                    <a:pt x="865" y="0"/>
                    <a:pt x="65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8" name="Google Shape;15598;p17"/>
            <p:cNvSpPr/>
            <p:nvPr/>
          </p:nvSpPr>
          <p:spPr>
            <a:xfrm>
              <a:off x="2834350" y="3503500"/>
              <a:ext cx="40350" cy="50675"/>
            </a:xfrm>
            <a:custGeom>
              <a:avLst/>
              <a:gdLst/>
              <a:ahLst/>
              <a:cxnLst/>
              <a:rect l="l" t="t" r="r" b="b"/>
              <a:pathLst>
                <a:path w="1614" h="2027" extrusionOk="0">
                  <a:moveTo>
                    <a:pt x="1059" y="1"/>
                  </a:moveTo>
                  <a:cubicBezTo>
                    <a:pt x="528" y="1"/>
                    <a:pt x="123" y="324"/>
                    <a:pt x="0" y="816"/>
                  </a:cubicBezTo>
                  <a:cubicBezTo>
                    <a:pt x="336" y="1152"/>
                    <a:pt x="269" y="1824"/>
                    <a:pt x="807" y="2026"/>
                  </a:cubicBezTo>
                  <a:lnTo>
                    <a:pt x="1210" y="2026"/>
                  </a:lnTo>
                  <a:cubicBezTo>
                    <a:pt x="1614" y="1354"/>
                    <a:pt x="1076" y="681"/>
                    <a:pt x="1210" y="9"/>
                  </a:cubicBezTo>
                  <a:cubicBezTo>
                    <a:pt x="1159" y="3"/>
                    <a:pt x="1108" y="1"/>
                    <a:pt x="1059" y="1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9" name="Google Shape;15599;p17"/>
            <p:cNvSpPr/>
            <p:nvPr/>
          </p:nvSpPr>
          <p:spPr>
            <a:xfrm>
              <a:off x="2854500" y="3574300"/>
              <a:ext cx="10125" cy="20200"/>
            </a:xfrm>
            <a:custGeom>
              <a:avLst/>
              <a:gdLst/>
              <a:ahLst/>
              <a:cxnLst/>
              <a:rect l="l" t="t" r="r" b="b"/>
              <a:pathLst>
                <a:path w="405" h="808" extrusionOk="0">
                  <a:moveTo>
                    <a:pt x="404" y="1"/>
                  </a:moveTo>
                  <a:cubicBezTo>
                    <a:pt x="1" y="270"/>
                    <a:pt x="1" y="539"/>
                    <a:pt x="404" y="808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0" name="Google Shape;15600;p17"/>
            <p:cNvSpPr/>
            <p:nvPr/>
          </p:nvSpPr>
          <p:spPr>
            <a:xfrm>
              <a:off x="4990675" y="3656225"/>
              <a:ext cx="30275" cy="9300"/>
            </a:xfrm>
            <a:custGeom>
              <a:avLst/>
              <a:gdLst/>
              <a:ahLst/>
              <a:cxnLst/>
              <a:rect l="l" t="t" r="r" b="b"/>
              <a:pathLst>
                <a:path w="1211" h="372" extrusionOk="0">
                  <a:moveTo>
                    <a:pt x="504" y="0"/>
                  </a:moveTo>
                  <a:cubicBezTo>
                    <a:pt x="343" y="0"/>
                    <a:pt x="172" y="18"/>
                    <a:pt x="1" y="18"/>
                  </a:cubicBezTo>
                  <a:cubicBezTo>
                    <a:pt x="279" y="241"/>
                    <a:pt x="650" y="371"/>
                    <a:pt x="998" y="371"/>
                  </a:cubicBezTo>
                  <a:cubicBezTo>
                    <a:pt x="1070" y="371"/>
                    <a:pt x="1142" y="366"/>
                    <a:pt x="1211" y="354"/>
                  </a:cubicBezTo>
                  <a:cubicBezTo>
                    <a:pt x="1040" y="55"/>
                    <a:pt x="787" y="0"/>
                    <a:pt x="504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1" name="Google Shape;15601;p17"/>
            <p:cNvSpPr/>
            <p:nvPr/>
          </p:nvSpPr>
          <p:spPr>
            <a:xfrm>
              <a:off x="3920075" y="3735650"/>
              <a:ext cx="653825" cy="413475"/>
            </a:xfrm>
            <a:custGeom>
              <a:avLst/>
              <a:gdLst/>
              <a:ahLst/>
              <a:cxnLst/>
              <a:rect l="l" t="t" r="r" b="b"/>
              <a:pathLst>
                <a:path w="26153" h="16539" extrusionOk="0">
                  <a:moveTo>
                    <a:pt x="16202" y="1"/>
                  </a:moveTo>
                  <a:lnTo>
                    <a:pt x="16202" y="1"/>
                  </a:lnTo>
                  <a:cubicBezTo>
                    <a:pt x="16471" y="1211"/>
                    <a:pt x="16471" y="1211"/>
                    <a:pt x="15328" y="1950"/>
                  </a:cubicBezTo>
                  <a:cubicBezTo>
                    <a:pt x="15261" y="1950"/>
                    <a:pt x="15127" y="2085"/>
                    <a:pt x="15127" y="2219"/>
                  </a:cubicBezTo>
                  <a:cubicBezTo>
                    <a:pt x="15127" y="2824"/>
                    <a:pt x="15127" y="3362"/>
                    <a:pt x="15261" y="3967"/>
                  </a:cubicBezTo>
                  <a:cubicBezTo>
                    <a:pt x="15367" y="4284"/>
                    <a:pt x="15679" y="4393"/>
                    <a:pt x="16004" y="4393"/>
                  </a:cubicBezTo>
                  <a:cubicBezTo>
                    <a:pt x="16093" y="4393"/>
                    <a:pt x="16183" y="4385"/>
                    <a:pt x="16270" y="4371"/>
                  </a:cubicBezTo>
                  <a:cubicBezTo>
                    <a:pt x="17076" y="4236"/>
                    <a:pt x="16471" y="3833"/>
                    <a:pt x="16404" y="3564"/>
                  </a:cubicBezTo>
                  <a:cubicBezTo>
                    <a:pt x="16135" y="3026"/>
                    <a:pt x="16539" y="2824"/>
                    <a:pt x="16942" y="2690"/>
                  </a:cubicBezTo>
                  <a:cubicBezTo>
                    <a:pt x="17026" y="2662"/>
                    <a:pt x="17104" y="2648"/>
                    <a:pt x="17175" y="2648"/>
                  </a:cubicBezTo>
                  <a:cubicBezTo>
                    <a:pt x="17443" y="2648"/>
                    <a:pt x="17600" y="2841"/>
                    <a:pt x="17547" y="3160"/>
                  </a:cubicBezTo>
                  <a:cubicBezTo>
                    <a:pt x="17480" y="4102"/>
                    <a:pt x="18421" y="3833"/>
                    <a:pt x="18757" y="4371"/>
                  </a:cubicBezTo>
                  <a:cubicBezTo>
                    <a:pt x="18219" y="5244"/>
                    <a:pt x="17076" y="6118"/>
                    <a:pt x="18757" y="7060"/>
                  </a:cubicBezTo>
                  <a:cubicBezTo>
                    <a:pt x="19295" y="7329"/>
                    <a:pt x="18891" y="8001"/>
                    <a:pt x="18757" y="8404"/>
                  </a:cubicBezTo>
                  <a:cubicBezTo>
                    <a:pt x="18555" y="9345"/>
                    <a:pt x="17278" y="9816"/>
                    <a:pt x="17412" y="10959"/>
                  </a:cubicBezTo>
                  <a:cubicBezTo>
                    <a:pt x="17412" y="11093"/>
                    <a:pt x="16942" y="11295"/>
                    <a:pt x="16673" y="11295"/>
                  </a:cubicBezTo>
                  <a:cubicBezTo>
                    <a:pt x="16135" y="11295"/>
                    <a:pt x="15530" y="11362"/>
                    <a:pt x="14925" y="11497"/>
                  </a:cubicBezTo>
                  <a:cubicBezTo>
                    <a:pt x="14817" y="11526"/>
                    <a:pt x="14720" y="11540"/>
                    <a:pt x="14635" y="11540"/>
                  </a:cubicBezTo>
                  <a:cubicBezTo>
                    <a:pt x="14132" y="11540"/>
                    <a:pt x="13994" y="11072"/>
                    <a:pt x="14051" y="10556"/>
                  </a:cubicBezTo>
                  <a:cubicBezTo>
                    <a:pt x="14051" y="10219"/>
                    <a:pt x="14589" y="9950"/>
                    <a:pt x="14320" y="9480"/>
                  </a:cubicBezTo>
                  <a:cubicBezTo>
                    <a:pt x="13870" y="9424"/>
                    <a:pt x="13550" y="9383"/>
                    <a:pt x="13327" y="9383"/>
                  </a:cubicBezTo>
                  <a:cubicBezTo>
                    <a:pt x="12749" y="9383"/>
                    <a:pt x="12811" y="9654"/>
                    <a:pt x="12908" y="10623"/>
                  </a:cubicBezTo>
                  <a:cubicBezTo>
                    <a:pt x="12975" y="11093"/>
                    <a:pt x="13312" y="11631"/>
                    <a:pt x="12707" y="12236"/>
                  </a:cubicBezTo>
                  <a:cubicBezTo>
                    <a:pt x="11967" y="11026"/>
                    <a:pt x="10622" y="10488"/>
                    <a:pt x="10354" y="8875"/>
                  </a:cubicBezTo>
                  <a:cubicBezTo>
                    <a:pt x="10231" y="8321"/>
                    <a:pt x="9826" y="7093"/>
                    <a:pt x="8678" y="7093"/>
                  </a:cubicBezTo>
                  <a:cubicBezTo>
                    <a:pt x="8571" y="7093"/>
                    <a:pt x="8457" y="7104"/>
                    <a:pt x="8337" y="7127"/>
                  </a:cubicBezTo>
                  <a:cubicBezTo>
                    <a:pt x="8297" y="7131"/>
                    <a:pt x="8261" y="7133"/>
                    <a:pt x="8226" y="7133"/>
                  </a:cubicBezTo>
                  <a:cubicBezTo>
                    <a:pt x="7732" y="7133"/>
                    <a:pt x="7732" y="6697"/>
                    <a:pt x="7732" y="6320"/>
                  </a:cubicBezTo>
                  <a:cubicBezTo>
                    <a:pt x="7732" y="5917"/>
                    <a:pt x="7866" y="5513"/>
                    <a:pt x="7866" y="5110"/>
                  </a:cubicBezTo>
                  <a:cubicBezTo>
                    <a:pt x="7933" y="4908"/>
                    <a:pt x="7799" y="4707"/>
                    <a:pt x="7530" y="4707"/>
                  </a:cubicBezTo>
                  <a:cubicBezTo>
                    <a:pt x="7396" y="4707"/>
                    <a:pt x="7127" y="4908"/>
                    <a:pt x="7127" y="4976"/>
                  </a:cubicBezTo>
                  <a:cubicBezTo>
                    <a:pt x="7127" y="6387"/>
                    <a:pt x="6118" y="6656"/>
                    <a:pt x="5110" y="6992"/>
                  </a:cubicBezTo>
                  <a:cubicBezTo>
                    <a:pt x="4572" y="7127"/>
                    <a:pt x="4572" y="8001"/>
                    <a:pt x="3967" y="8001"/>
                  </a:cubicBezTo>
                  <a:cubicBezTo>
                    <a:pt x="2824" y="7934"/>
                    <a:pt x="3832" y="6992"/>
                    <a:pt x="3429" y="6589"/>
                  </a:cubicBezTo>
                  <a:cubicBezTo>
                    <a:pt x="2622" y="5715"/>
                    <a:pt x="1547" y="5110"/>
                    <a:pt x="337" y="4908"/>
                  </a:cubicBezTo>
                  <a:lnTo>
                    <a:pt x="337" y="4908"/>
                  </a:lnTo>
                  <a:cubicBezTo>
                    <a:pt x="0" y="5850"/>
                    <a:pt x="740" y="6118"/>
                    <a:pt x="1345" y="6455"/>
                  </a:cubicBezTo>
                  <a:cubicBezTo>
                    <a:pt x="3832" y="8942"/>
                    <a:pt x="6522" y="11228"/>
                    <a:pt x="9345" y="13312"/>
                  </a:cubicBezTo>
                  <a:cubicBezTo>
                    <a:pt x="9406" y="13303"/>
                    <a:pt x="9467" y="13299"/>
                    <a:pt x="9527" y="13299"/>
                  </a:cubicBezTo>
                  <a:cubicBezTo>
                    <a:pt x="9935" y="13299"/>
                    <a:pt x="10330" y="13490"/>
                    <a:pt x="10622" y="13782"/>
                  </a:cubicBezTo>
                  <a:cubicBezTo>
                    <a:pt x="10735" y="13924"/>
                    <a:pt x="10896" y="13982"/>
                    <a:pt x="11044" y="13982"/>
                  </a:cubicBezTo>
                  <a:cubicBezTo>
                    <a:pt x="11248" y="13982"/>
                    <a:pt x="11429" y="13871"/>
                    <a:pt x="11429" y="13715"/>
                  </a:cubicBezTo>
                  <a:cubicBezTo>
                    <a:pt x="11429" y="12835"/>
                    <a:pt x="11769" y="12695"/>
                    <a:pt x="12187" y="12695"/>
                  </a:cubicBezTo>
                  <a:cubicBezTo>
                    <a:pt x="12383" y="12695"/>
                    <a:pt x="12595" y="12726"/>
                    <a:pt x="12797" y="12726"/>
                  </a:cubicBezTo>
                  <a:cubicBezTo>
                    <a:pt x="12957" y="12726"/>
                    <a:pt x="13110" y="12707"/>
                    <a:pt x="13244" y="12640"/>
                  </a:cubicBezTo>
                  <a:lnTo>
                    <a:pt x="13244" y="12640"/>
                  </a:lnTo>
                  <a:cubicBezTo>
                    <a:pt x="13379" y="13446"/>
                    <a:pt x="12370" y="13782"/>
                    <a:pt x="12841" y="14455"/>
                  </a:cubicBezTo>
                  <a:cubicBezTo>
                    <a:pt x="13312" y="15127"/>
                    <a:pt x="13446" y="16001"/>
                    <a:pt x="14253" y="16539"/>
                  </a:cubicBezTo>
                  <a:cubicBezTo>
                    <a:pt x="15127" y="16539"/>
                    <a:pt x="15127" y="15665"/>
                    <a:pt x="15261" y="15194"/>
                  </a:cubicBezTo>
                  <a:cubicBezTo>
                    <a:pt x="15396" y="14724"/>
                    <a:pt x="15933" y="14051"/>
                    <a:pt x="14791" y="13917"/>
                  </a:cubicBezTo>
                  <a:cubicBezTo>
                    <a:pt x="14186" y="13850"/>
                    <a:pt x="14656" y="13312"/>
                    <a:pt x="14858" y="12976"/>
                  </a:cubicBezTo>
                  <a:cubicBezTo>
                    <a:pt x="14964" y="12798"/>
                    <a:pt x="15089" y="12715"/>
                    <a:pt x="15233" y="12715"/>
                  </a:cubicBezTo>
                  <a:cubicBezTo>
                    <a:pt x="15362" y="12715"/>
                    <a:pt x="15506" y="12782"/>
                    <a:pt x="15665" y="12908"/>
                  </a:cubicBezTo>
                  <a:cubicBezTo>
                    <a:pt x="16471" y="13446"/>
                    <a:pt x="16337" y="14589"/>
                    <a:pt x="17144" y="15194"/>
                  </a:cubicBezTo>
                  <a:cubicBezTo>
                    <a:pt x="17547" y="14186"/>
                    <a:pt x="17614" y="14119"/>
                    <a:pt x="18959" y="13446"/>
                  </a:cubicBezTo>
                  <a:cubicBezTo>
                    <a:pt x="19160" y="13312"/>
                    <a:pt x="19295" y="13177"/>
                    <a:pt x="19362" y="13043"/>
                  </a:cubicBezTo>
                  <a:cubicBezTo>
                    <a:pt x="20169" y="11660"/>
                    <a:pt x="21321" y="10820"/>
                    <a:pt x="22820" y="10820"/>
                  </a:cubicBezTo>
                  <a:cubicBezTo>
                    <a:pt x="23069" y="10820"/>
                    <a:pt x="23329" y="10844"/>
                    <a:pt x="23597" y="10892"/>
                  </a:cubicBezTo>
                  <a:cubicBezTo>
                    <a:pt x="23713" y="10916"/>
                    <a:pt x="23820" y="10927"/>
                    <a:pt x="23922" y="10927"/>
                  </a:cubicBezTo>
                  <a:cubicBezTo>
                    <a:pt x="24940" y="10927"/>
                    <a:pt x="25296" y="9798"/>
                    <a:pt x="26152" y="9614"/>
                  </a:cubicBezTo>
                  <a:cubicBezTo>
                    <a:pt x="25950" y="9144"/>
                    <a:pt x="25749" y="8673"/>
                    <a:pt x="25547" y="8135"/>
                  </a:cubicBezTo>
                  <a:cubicBezTo>
                    <a:pt x="25547" y="8068"/>
                    <a:pt x="25547" y="8001"/>
                    <a:pt x="25547" y="7934"/>
                  </a:cubicBezTo>
                  <a:cubicBezTo>
                    <a:pt x="24202" y="6522"/>
                    <a:pt x="22522" y="5648"/>
                    <a:pt x="20976" y="4505"/>
                  </a:cubicBezTo>
                  <a:cubicBezTo>
                    <a:pt x="20707" y="4505"/>
                    <a:pt x="20371" y="4303"/>
                    <a:pt x="20236" y="4034"/>
                  </a:cubicBezTo>
                  <a:cubicBezTo>
                    <a:pt x="19160" y="3564"/>
                    <a:pt x="18286" y="2690"/>
                    <a:pt x="17681" y="1681"/>
                  </a:cubicBezTo>
                  <a:cubicBezTo>
                    <a:pt x="17076" y="1211"/>
                    <a:pt x="16875" y="337"/>
                    <a:pt x="16202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2" name="Google Shape;15602;p17"/>
            <p:cNvSpPr/>
            <p:nvPr/>
          </p:nvSpPr>
          <p:spPr>
            <a:xfrm>
              <a:off x="4447825" y="38365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337"/>
                  </a:moveTo>
                  <a:lnTo>
                    <a:pt x="3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3" name="Google Shape;15603;p17"/>
            <p:cNvSpPr/>
            <p:nvPr/>
          </p:nvSpPr>
          <p:spPr>
            <a:xfrm>
              <a:off x="4466300" y="3482700"/>
              <a:ext cx="72300" cy="31125"/>
            </a:xfrm>
            <a:custGeom>
              <a:avLst/>
              <a:gdLst/>
              <a:ahLst/>
              <a:cxnLst/>
              <a:rect l="l" t="t" r="r" b="b"/>
              <a:pathLst>
                <a:path w="2892" h="1245" extrusionOk="0">
                  <a:moveTo>
                    <a:pt x="532" y="1"/>
                  </a:moveTo>
                  <a:cubicBezTo>
                    <a:pt x="357" y="1"/>
                    <a:pt x="180" y="12"/>
                    <a:pt x="1" y="34"/>
                  </a:cubicBezTo>
                  <a:cubicBezTo>
                    <a:pt x="269" y="908"/>
                    <a:pt x="1211" y="707"/>
                    <a:pt x="1614" y="1245"/>
                  </a:cubicBezTo>
                  <a:lnTo>
                    <a:pt x="2891" y="841"/>
                  </a:lnTo>
                  <a:cubicBezTo>
                    <a:pt x="2219" y="281"/>
                    <a:pt x="1407" y="1"/>
                    <a:pt x="532" y="1"/>
                  </a:cubicBezTo>
                  <a:close/>
                </a:path>
              </a:pathLst>
            </a:custGeom>
            <a:solidFill>
              <a:srgbClr val="F8DB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4" name="Google Shape;15604;p17"/>
            <p:cNvSpPr/>
            <p:nvPr/>
          </p:nvSpPr>
          <p:spPr>
            <a:xfrm>
              <a:off x="4424275" y="3496525"/>
              <a:ext cx="6750" cy="5525"/>
            </a:xfrm>
            <a:custGeom>
              <a:avLst/>
              <a:gdLst/>
              <a:ahLst/>
              <a:cxnLst/>
              <a:rect l="l" t="t" r="r" b="b"/>
              <a:pathLst>
                <a:path w="270" h="221" extrusionOk="0">
                  <a:moveTo>
                    <a:pt x="95" y="0"/>
                  </a:moveTo>
                  <a:cubicBezTo>
                    <a:pt x="44" y="0"/>
                    <a:pt x="1" y="87"/>
                    <a:pt x="1" y="87"/>
                  </a:cubicBezTo>
                  <a:cubicBezTo>
                    <a:pt x="1" y="87"/>
                    <a:pt x="1" y="221"/>
                    <a:pt x="1" y="221"/>
                  </a:cubicBezTo>
                  <a:lnTo>
                    <a:pt x="135" y="221"/>
                  </a:lnTo>
                  <a:cubicBezTo>
                    <a:pt x="270" y="87"/>
                    <a:pt x="135" y="19"/>
                    <a:pt x="135" y="19"/>
                  </a:cubicBezTo>
                  <a:cubicBezTo>
                    <a:pt x="122" y="6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F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5" name="Google Shape;15605;p17"/>
            <p:cNvSpPr/>
            <p:nvPr/>
          </p:nvSpPr>
          <p:spPr>
            <a:xfrm>
              <a:off x="3185600" y="3992500"/>
              <a:ext cx="30275" cy="22375"/>
            </a:xfrm>
            <a:custGeom>
              <a:avLst/>
              <a:gdLst/>
              <a:ahLst/>
              <a:cxnLst/>
              <a:rect l="l" t="t" r="r" b="b"/>
              <a:pathLst>
                <a:path w="1211" h="895" extrusionOk="0">
                  <a:moveTo>
                    <a:pt x="439" y="1"/>
                  </a:moveTo>
                  <a:cubicBezTo>
                    <a:pt x="130" y="1"/>
                    <a:pt x="108" y="364"/>
                    <a:pt x="1" y="685"/>
                  </a:cubicBezTo>
                  <a:cubicBezTo>
                    <a:pt x="225" y="685"/>
                    <a:pt x="479" y="894"/>
                    <a:pt x="723" y="894"/>
                  </a:cubicBezTo>
                  <a:cubicBezTo>
                    <a:pt x="845" y="894"/>
                    <a:pt x="964" y="842"/>
                    <a:pt x="1076" y="685"/>
                  </a:cubicBezTo>
                  <a:cubicBezTo>
                    <a:pt x="1211" y="416"/>
                    <a:pt x="1009" y="147"/>
                    <a:pt x="740" y="80"/>
                  </a:cubicBezTo>
                  <a:cubicBezTo>
                    <a:pt x="616" y="25"/>
                    <a:pt x="518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6" name="Google Shape;15606;p17"/>
            <p:cNvSpPr/>
            <p:nvPr/>
          </p:nvSpPr>
          <p:spPr>
            <a:xfrm>
              <a:off x="3192150" y="3631375"/>
              <a:ext cx="96000" cy="25300"/>
            </a:xfrm>
            <a:custGeom>
              <a:avLst/>
              <a:gdLst/>
              <a:ahLst/>
              <a:cxnLst/>
              <a:rect l="l" t="t" r="r" b="b"/>
              <a:pathLst>
                <a:path w="3840" h="1012" extrusionOk="0">
                  <a:moveTo>
                    <a:pt x="464" y="0"/>
                  </a:moveTo>
                  <a:cubicBezTo>
                    <a:pt x="1" y="0"/>
                    <a:pt x="261" y="603"/>
                    <a:pt x="209" y="1012"/>
                  </a:cubicBezTo>
                  <a:cubicBezTo>
                    <a:pt x="981" y="969"/>
                    <a:pt x="1753" y="817"/>
                    <a:pt x="2525" y="817"/>
                  </a:cubicBezTo>
                  <a:cubicBezTo>
                    <a:pt x="2963" y="817"/>
                    <a:pt x="3401" y="866"/>
                    <a:pt x="3840" y="1012"/>
                  </a:cubicBezTo>
                  <a:cubicBezTo>
                    <a:pt x="3100" y="71"/>
                    <a:pt x="2025" y="541"/>
                    <a:pt x="1151" y="205"/>
                  </a:cubicBezTo>
                  <a:cubicBezTo>
                    <a:pt x="828" y="60"/>
                    <a:pt x="610" y="0"/>
                    <a:pt x="46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7" name="Google Shape;15607;p17"/>
            <p:cNvSpPr/>
            <p:nvPr/>
          </p:nvSpPr>
          <p:spPr>
            <a:xfrm>
              <a:off x="3405775" y="4419700"/>
              <a:ext cx="13475" cy="15150"/>
            </a:xfrm>
            <a:custGeom>
              <a:avLst/>
              <a:gdLst/>
              <a:ahLst/>
              <a:cxnLst/>
              <a:rect l="l" t="t" r="r" b="b"/>
              <a:pathLst>
                <a:path w="539" h="606" extrusionOk="0">
                  <a:moveTo>
                    <a:pt x="539" y="68"/>
                  </a:moveTo>
                  <a:cubicBezTo>
                    <a:pt x="270" y="135"/>
                    <a:pt x="1" y="1"/>
                    <a:pt x="1" y="404"/>
                  </a:cubicBezTo>
                  <a:cubicBezTo>
                    <a:pt x="1" y="471"/>
                    <a:pt x="135" y="538"/>
                    <a:pt x="202" y="606"/>
                  </a:cubicBezTo>
                  <a:cubicBezTo>
                    <a:pt x="539" y="606"/>
                    <a:pt x="539" y="269"/>
                    <a:pt x="539" y="68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8" name="Google Shape;15608;p17"/>
            <p:cNvSpPr/>
            <p:nvPr/>
          </p:nvSpPr>
          <p:spPr>
            <a:xfrm>
              <a:off x="2447775" y="2907075"/>
              <a:ext cx="173150" cy="184900"/>
            </a:xfrm>
            <a:custGeom>
              <a:avLst/>
              <a:gdLst/>
              <a:ahLst/>
              <a:cxnLst/>
              <a:rect l="l" t="t" r="r" b="b"/>
              <a:pathLst>
                <a:path w="6926" h="7396" extrusionOk="0">
                  <a:moveTo>
                    <a:pt x="1" y="0"/>
                  </a:moveTo>
                  <a:cubicBezTo>
                    <a:pt x="740" y="605"/>
                    <a:pt x="68" y="1479"/>
                    <a:pt x="1009" y="1815"/>
                  </a:cubicBezTo>
                  <a:cubicBezTo>
                    <a:pt x="2018" y="2219"/>
                    <a:pt x="1009" y="3294"/>
                    <a:pt x="1749" y="3765"/>
                  </a:cubicBezTo>
                  <a:cubicBezTo>
                    <a:pt x="2690" y="5311"/>
                    <a:pt x="4102" y="6589"/>
                    <a:pt x="5715" y="7395"/>
                  </a:cubicBezTo>
                  <a:cubicBezTo>
                    <a:pt x="6051" y="7059"/>
                    <a:pt x="6656" y="7328"/>
                    <a:pt x="6925" y="6925"/>
                  </a:cubicBezTo>
                  <a:cubicBezTo>
                    <a:pt x="6186" y="4908"/>
                    <a:pt x="3900" y="4572"/>
                    <a:pt x="3026" y="2757"/>
                  </a:cubicBezTo>
                  <a:cubicBezTo>
                    <a:pt x="2903" y="2789"/>
                    <a:pt x="2800" y="2804"/>
                    <a:pt x="2716" y="2804"/>
                  </a:cubicBezTo>
                  <a:cubicBezTo>
                    <a:pt x="2107" y="2804"/>
                    <a:pt x="2396" y="2043"/>
                    <a:pt x="2219" y="1748"/>
                  </a:cubicBezTo>
                  <a:cubicBezTo>
                    <a:pt x="1681" y="1009"/>
                    <a:pt x="1547" y="0"/>
                    <a:pt x="1" y="0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9" name="Google Shape;15609;p17"/>
            <p:cNvSpPr/>
            <p:nvPr/>
          </p:nvSpPr>
          <p:spPr>
            <a:xfrm>
              <a:off x="2901575" y="3065050"/>
              <a:ext cx="302550" cy="168100"/>
            </a:xfrm>
            <a:custGeom>
              <a:avLst/>
              <a:gdLst/>
              <a:ahLst/>
              <a:cxnLst/>
              <a:rect l="l" t="t" r="r" b="b"/>
              <a:pathLst>
                <a:path w="12102" h="6724" extrusionOk="0">
                  <a:moveTo>
                    <a:pt x="10555" y="1"/>
                  </a:moveTo>
                  <a:cubicBezTo>
                    <a:pt x="10152" y="68"/>
                    <a:pt x="9681" y="270"/>
                    <a:pt x="9345" y="538"/>
                  </a:cubicBezTo>
                  <a:cubicBezTo>
                    <a:pt x="8068" y="1412"/>
                    <a:pt x="6656" y="1950"/>
                    <a:pt x="5513" y="3093"/>
                  </a:cubicBezTo>
                  <a:cubicBezTo>
                    <a:pt x="4370" y="4169"/>
                    <a:pt x="2891" y="4841"/>
                    <a:pt x="1345" y="5043"/>
                  </a:cubicBezTo>
                  <a:cubicBezTo>
                    <a:pt x="1479" y="6051"/>
                    <a:pt x="0" y="5648"/>
                    <a:pt x="0" y="6723"/>
                  </a:cubicBezTo>
                  <a:cubicBezTo>
                    <a:pt x="538" y="6499"/>
                    <a:pt x="1106" y="6470"/>
                    <a:pt x="1676" y="6470"/>
                  </a:cubicBezTo>
                  <a:cubicBezTo>
                    <a:pt x="1883" y="6470"/>
                    <a:pt x="2091" y="6473"/>
                    <a:pt x="2298" y="6473"/>
                  </a:cubicBezTo>
                  <a:cubicBezTo>
                    <a:pt x="3228" y="6473"/>
                    <a:pt x="4138" y="6393"/>
                    <a:pt x="4908" y="5513"/>
                  </a:cubicBezTo>
                  <a:cubicBezTo>
                    <a:pt x="5331" y="5184"/>
                    <a:pt x="5821" y="5019"/>
                    <a:pt x="6330" y="5019"/>
                  </a:cubicBezTo>
                  <a:cubicBezTo>
                    <a:pt x="6548" y="5019"/>
                    <a:pt x="6770" y="5050"/>
                    <a:pt x="6992" y="5110"/>
                  </a:cubicBezTo>
                  <a:cubicBezTo>
                    <a:pt x="7261" y="4505"/>
                    <a:pt x="8135" y="4639"/>
                    <a:pt x="8269" y="3967"/>
                  </a:cubicBezTo>
                  <a:cubicBezTo>
                    <a:pt x="8269" y="3765"/>
                    <a:pt x="8068" y="3698"/>
                    <a:pt x="8068" y="3497"/>
                  </a:cubicBezTo>
                  <a:lnTo>
                    <a:pt x="8068" y="3497"/>
                  </a:lnTo>
                  <a:cubicBezTo>
                    <a:pt x="8135" y="3564"/>
                    <a:pt x="8269" y="3564"/>
                    <a:pt x="8337" y="3564"/>
                  </a:cubicBezTo>
                  <a:cubicBezTo>
                    <a:pt x="8538" y="3564"/>
                    <a:pt x="8673" y="3497"/>
                    <a:pt x="8740" y="3362"/>
                  </a:cubicBezTo>
                  <a:cubicBezTo>
                    <a:pt x="8857" y="3010"/>
                    <a:pt x="9128" y="2812"/>
                    <a:pt x="9464" y="2812"/>
                  </a:cubicBezTo>
                  <a:cubicBezTo>
                    <a:pt x="9513" y="2812"/>
                    <a:pt x="9563" y="2816"/>
                    <a:pt x="9614" y="2824"/>
                  </a:cubicBezTo>
                  <a:lnTo>
                    <a:pt x="10084" y="2824"/>
                  </a:lnTo>
                  <a:cubicBezTo>
                    <a:pt x="10286" y="2757"/>
                    <a:pt x="10555" y="2690"/>
                    <a:pt x="10757" y="2555"/>
                  </a:cubicBezTo>
                  <a:cubicBezTo>
                    <a:pt x="10891" y="2488"/>
                    <a:pt x="11026" y="2421"/>
                    <a:pt x="11160" y="2286"/>
                  </a:cubicBezTo>
                  <a:cubicBezTo>
                    <a:pt x="11429" y="2085"/>
                    <a:pt x="11765" y="2018"/>
                    <a:pt x="11967" y="1816"/>
                  </a:cubicBezTo>
                  <a:cubicBezTo>
                    <a:pt x="12034" y="1614"/>
                    <a:pt x="12101" y="1480"/>
                    <a:pt x="12101" y="1345"/>
                  </a:cubicBezTo>
                  <a:cubicBezTo>
                    <a:pt x="12101" y="337"/>
                    <a:pt x="11362" y="202"/>
                    <a:pt x="10555" y="1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0" name="Google Shape;15610;p17"/>
            <p:cNvSpPr/>
            <p:nvPr/>
          </p:nvSpPr>
          <p:spPr>
            <a:xfrm>
              <a:off x="2602400" y="3349075"/>
              <a:ext cx="94150" cy="52450"/>
            </a:xfrm>
            <a:custGeom>
              <a:avLst/>
              <a:gdLst/>
              <a:ahLst/>
              <a:cxnLst/>
              <a:rect l="l" t="t" r="r" b="b"/>
              <a:pathLst>
                <a:path w="3766" h="2098" extrusionOk="0">
                  <a:moveTo>
                    <a:pt x="2377" y="1"/>
                  </a:moveTo>
                  <a:cubicBezTo>
                    <a:pt x="1861" y="1"/>
                    <a:pt x="1234" y="552"/>
                    <a:pt x="1" y="1749"/>
                  </a:cubicBezTo>
                  <a:cubicBezTo>
                    <a:pt x="630" y="1968"/>
                    <a:pt x="1003" y="2098"/>
                    <a:pt x="1374" y="2098"/>
                  </a:cubicBezTo>
                  <a:cubicBezTo>
                    <a:pt x="1914" y="2098"/>
                    <a:pt x="2450" y="1822"/>
                    <a:pt x="3765" y="1144"/>
                  </a:cubicBezTo>
                  <a:cubicBezTo>
                    <a:pt x="3178" y="401"/>
                    <a:pt x="2818" y="1"/>
                    <a:pt x="2377" y="1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1" name="Google Shape;15611;p17"/>
            <p:cNvSpPr/>
            <p:nvPr/>
          </p:nvSpPr>
          <p:spPr>
            <a:xfrm>
              <a:off x="2602400" y="3423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1" y="0"/>
                  </a:moveTo>
                  <a:lnTo>
                    <a:pt x="68" y="202"/>
                  </a:lnTo>
                  <a:lnTo>
                    <a:pt x="135" y="1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2" name="Google Shape;15612;p17"/>
            <p:cNvSpPr/>
            <p:nvPr/>
          </p:nvSpPr>
          <p:spPr>
            <a:xfrm>
              <a:off x="4698225" y="3150775"/>
              <a:ext cx="242050" cy="92875"/>
            </a:xfrm>
            <a:custGeom>
              <a:avLst/>
              <a:gdLst/>
              <a:ahLst/>
              <a:cxnLst/>
              <a:rect l="l" t="t" r="r" b="b"/>
              <a:pathLst>
                <a:path w="9682" h="3715" extrusionOk="0">
                  <a:moveTo>
                    <a:pt x="2421" y="0"/>
                  </a:moveTo>
                  <a:cubicBezTo>
                    <a:pt x="1727" y="379"/>
                    <a:pt x="1152" y="1290"/>
                    <a:pt x="195" y="1290"/>
                  </a:cubicBezTo>
                  <a:cubicBezTo>
                    <a:pt x="132" y="1290"/>
                    <a:pt x="67" y="1286"/>
                    <a:pt x="1" y="1278"/>
                  </a:cubicBezTo>
                  <a:lnTo>
                    <a:pt x="1" y="1278"/>
                  </a:lnTo>
                  <a:cubicBezTo>
                    <a:pt x="1" y="1345"/>
                    <a:pt x="1" y="1479"/>
                    <a:pt x="68" y="1614"/>
                  </a:cubicBezTo>
                  <a:cubicBezTo>
                    <a:pt x="1951" y="2017"/>
                    <a:pt x="3900" y="2286"/>
                    <a:pt x="5715" y="3227"/>
                  </a:cubicBezTo>
                  <a:cubicBezTo>
                    <a:pt x="5828" y="3216"/>
                    <a:pt x="5941" y="3211"/>
                    <a:pt x="6053" y="3211"/>
                  </a:cubicBezTo>
                  <a:cubicBezTo>
                    <a:pt x="7163" y="3211"/>
                    <a:pt x="8234" y="3714"/>
                    <a:pt x="9344" y="3714"/>
                  </a:cubicBezTo>
                  <a:cubicBezTo>
                    <a:pt x="9456" y="3714"/>
                    <a:pt x="9569" y="3709"/>
                    <a:pt x="9682" y="3698"/>
                  </a:cubicBezTo>
                  <a:lnTo>
                    <a:pt x="9682" y="3227"/>
                  </a:lnTo>
                  <a:cubicBezTo>
                    <a:pt x="9413" y="3227"/>
                    <a:pt x="9211" y="3160"/>
                    <a:pt x="9144" y="2824"/>
                  </a:cubicBezTo>
                  <a:cubicBezTo>
                    <a:pt x="8907" y="813"/>
                    <a:pt x="8619" y="311"/>
                    <a:pt x="6950" y="311"/>
                  </a:cubicBezTo>
                  <a:cubicBezTo>
                    <a:pt x="6722" y="311"/>
                    <a:pt x="6469" y="320"/>
                    <a:pt x="6186" y="336"/>
                  </a:cubicBezTo>
                  <a:cubicBezTo>
                    <a:pt x="5917" y="336"/>
                    <a:pt x="5648" y="205"/>
                    <a:pt x="5379" y="205"/>
                  </a:cubicBezTo>
                  <a:cubicBezTo>
                    <a:pt x="5178" y="205"/>
                    <a:pt x="4976" y="279"/>
                    <a:pt x="4774" y="538"/>
                  </a:cubicBezTo>
                  <a:cubicBezTo>
                    <a:pt x="4621" y="722"/>
                    <a:pt x="4468" y="836"/>
                    <a:pt x="4315" y="836"/>
                  </a:cubicBezTo>
                  <a:cubicBezTo>
                    <a:pt x="4132" y="836"/>
                    <a:pt x="3949" y="672"/>
                    <a:pt x="3766" y="269"/>
                  </a:cubicBezTo>
                  <a:cubicBezTo>
                    <a:pt x="3721" y="166"/>
                    <a:pt x="3651" y="131"/>
                    <a:pt x="3565" y="131"/>
                  </a:cubicBezTo>
                  <a:cubicBezTo>
                    <a:pt x="3377" y="131"/>
                    <a:pt x="3111" y="296"/>
                    <a:pt x="2861" y="296"/>
                  </a:cubicBezTo>
                  <a:cubicBezTo>
                    <a:pt x="2700" y="296"/>
                    <a:pt x="2545" y="227"/>
                    <a:pt x="2421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3" name="Google Shape;15613;p17"/>
            <p:cNvSpPr/>
            <p:nvPr/>
          </p:nvSpPr>
          <p:spPr>
            <a:xfrm>
              <a:off x="3925125" y="2815625"/>
              <a:ext cx="220175" cy="194000"/>
            </a:xfrm>
            <a:custGeom>
              <a:avLst/>
              <a:gdLst/>
              <a:ahLst/>
              <a:cxnLst/>
              <a:rect l="l" t="t" r="r" b="b"/>
              <a:pathLst>
                <a:path w="8807" h="7760" extrusionOk="0">
                  <a:moveTo>
                    <a:pt x="608" y="0"/>
                  </a:moveTo>
                  <a:cubicBezTo>
                    <a:pt x="493" y="0"/>
                    <a:pt x="364" y="48"/>
                    <a:pt x="269" y="95"/>
                  </a:cubicBezTo>
                  <a:cubicBezTo>
                    <a:pt x="67" y="364"/>
                    <a:pt x="0" y="700"/>
                    <a:pt x="135" y="1036"/>
                  </a:cubicBezTo>
                  <a:cubicBezTo>
                    <a:pt x="135" y="1171"/>
                    <a:pt x="202" y="1305"/>
                    <a:pt x="336" y="1440"/>
                  </a:cubicBezTo>
                  <a:cubicBezTo>
                    <a:pt x="403" y="1574"/>
                    <a:pt x="471" y="1709"/>
                    <a:pt x="538" y="1910"/>
                  </a:cubicBezTo>
                  <a:cubicBezTo>
                    <a:pt x="538" y="2112"/>
                    <a:pt x="605" y="2381"/>
                    <a:pt x="740" y="2515"/>
                  </a:cubicBezTo>
                  <a:cubicBezTo>
                    <a:pt x="1210" y="2986"/>
                    <a:pt x="1210" y="3658"/>
                    <a:pt x="1546" y="4129"/>
                  </a:cubicBezTo>
                  <a:cubicBezTo>
                    <a:pt x="3025" y="5742"/>
                    <a:pt x="4975" y="6683"/>
                    <a:pt x="6790" y="7759"/>
                  </a:cubicBezTo>
                  <a:cubicBezTo>
                    <a:pt x="7214" y="6722"/>
                    <a:pt x="7341" y="6412"/>
                    <a:pt x="7865" y="6412"/>
                  </a:cubicBezTo>
                  <a:cubicBezTo>
                    <a:pt x="8089" y="6412"/>
                    <a:pt x="8385" y="6469"/>
                    <a:pt x="8807" y="6549"/>
                  </a:cubicBezTo>
                  <a:cubicBezTo>
                    <a:pt x="8477" y="5692"/>
                    <a:pt x="7437" y="5805"/>
                    <a:pt x="6826" y="5366"/>
                  </a:cubicBezTo>
                  <a:lnTo>
                    <a:pt x="6826" y="5366"/>
                  </a:lnTo>
                  <a:lnTo>
                    <a:pt x="6857" y="5339"/>
                  </a:lnTo>
                  <a:cubicBezTo>
                    <a:pt x="6387" y="4465"/>
                    <a:pt x="5311" y="4532"/>
                    <a:pt x="4773" y="3793"/>
                  </a:cubicBezTo>
                  <a:cubicBezTo>
                    <a:pt x="3967" y="3188"/>
                    <a:pt x="3294" y="2515"/>
                    <a:pt x="2689" y="1776"/>
                  </a:cubicBezTo>
                  <a:cubicBezTo>
                    <a:pt x="2555" y="1641"/>
                    <a:pt x="2286" y="1507"/>
                    <a:pt x="2151" y="1305"/>
                  </a:cubicBezTo>
                  <a:lnTo>
                    <a:pt x="1614" y="835"/>
                  </a:lnTo>
                  <a:lnTo>
                    <a:pt x="1277" y="499"/>
                  </a:lnTo>
                  <a:lnTo>
                    <a:pt x="1143" y="297"/>
                  </a:lnTo>
                  <a:cubicBezTo>
                    <a:pt x="1009" y="230"/>
                    <a:pt x="874" y="95"/>
                    <a:pt x="740" y="28"/>
                  </a:cubicBezTo>
                  <a:cubicBezTo>
                    <a:pt x="700" y="8"/>
                    <a:pt x="655" y="0"/>
                    <a:pt x="608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4" name="Google Shape;15614;p17"/>
            <p:cNvSpPr/>
            <p:nvPr/>
          </p:nvSpPr>
          <p:spPr>
            <a:xfrm>
              <a:off x="4657900" y="3166875"/>
              <a:ext cx="40350" cy="17525"/>
            </a:xfrm>
            <a:custGeom>
              <a:avLst/>
              <a:gdLst/>
              <a:ahLst/>
              <a:cxnLst/>
              <a:rect l="l" t="t" r="r" b="b"/>
              <a:pathLst>
                <a:path w="1614" h="701" extrusionOk="0">
                  <a:moveTo>
                    <a:pt x="1005" y="0"/>
                  </a:moveTo>
                  <a:cubicBezTo>
                    <a:pt x="694" y="0"/>
                    <a:pt x="328" y="194"/>
                    <a:pt x="1" y="230"/>
                  </a:cubicBezTo>
                  <a:cubicBezTo>
                    <a:pt x="471" y="701"/>
                    <a:pt x="1076" y="566"/>
                    <a:pt x="1614" y="634"/>
                  </a:cubicBezTo>
                  <a:cubicBezTo>
                    <a:pt x="1491" y="140"/>
                    <a:pt x="1268" y="0"/>
                    <a:pt x="10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5" name="Google Shape;15615;p17"/>
            <p:cNvSpPr/>
            <p:nvPr/>
          </p:nvSpPr>
          <p:spPr>
            <a:xfrm>
              <a:off x="4637725" y="30297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6" name="Google Shape;15616;p17"/>
            <p:cNvSpPr/>
            <p:nvPr/>
          </p:nvSpPr>
          <p:spPr>
            <a:xfrm>
              <a:off x="4940250" y="32280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35" y="1"/>
                  </a:moveTo>
                  <a:lnTo>
                    <a:pt x="1" y="135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7" name="Google Shape;15617;p17"/>
            <p:cNvSpPr/>
            <p:nvPr/>
          </p:nvSpPr>
          <p:spPr>
            <a:xfrm>
              <a:off x="5031025" y="32314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7" y="135"/>
                    <a:pt x="135" y="202"/>
                    <a:pt x="202" y="202"/>
                  </a:cubicBezTo>
                  <a:cubicBezTo>
                    <a:pt x="269" y="202"/>
                    <a:pt x="336" y="135"/>
                    <a:pt x="403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8" name="Google Shape;15618;p17"/>
            <p:cNvSpPr/>
            <p:nvPr/>
          </p:nvSpPr>
          <p:spPr>
            <a:xfrm>
              <a:off x="2985600" y="4367800"/>
              <a:ext cx="40375" cy="33150"/>
            </a:xfrm>
            <a:custGeom>
              <a:avLst/>
              <a:gdLst/>
              <a:ahLst/>
              <a:cxnLst/>
              <a:rect l="l" t="t" r="r" b="b"/>
              <a:pathLst>
                <a:path w="1615" h="1326" extrusionOk="0">
                  <a:moveTo>
                    <a:pt x="242" y="0"/>
                  </a:moveTo>
                  <a:cubicBezTo>
                    <a:pt x="37" y="0"/>
                    <a:pt x="1" y="283"/>
                    <a:pt x="1" y="530"/>
                  </a:cubicBezTo>
                  <a:cubicBezTo>
                    <a:pt x="329" y="765"/>
                    <a:pt x="591" y="1325"/>
                    <a:pt x="993" y="1325"/>
                  </a:cubicBezTo>
                  <a:cubicBezTo>
                    <a:pt x="1168" y="1325"/>
                    <a:pt x="1370" y="1219"/>
                    <a:pt x="1614" y="934"/>
                  </a:cubicBezTo>
                  <a:cubicBezTo>
                    <a:pt x="1278" y="665"/>
                    <a:pt x="875" y="396"/>
                    <a:pt x="539" y="127"/>
                  </a:cubicBezTo>
                  <a:cubicBezTo>
                    <a:pt x="413" y="38"/>
                    <a:pt x="317" y="0"/>
                    <a:pt x="242" y="0"/>
                  </a:cubicBezTo>
                  <a:close/>
                </a:path>
              </a:pathLst>
            </a:custGeom>
            <a:solidFill>
              <a:srgbClr val="739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9" name="Google Shape;15619;p17"/>
            <p:cNvSpPr/>
            <p:nvPr/>
          </p:nvSpPr>
          <p:spPr>
            <a:xfrm>
              <a:off x="3227625" y="47945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35" y="135"/>
                    <a:pt x="202" y="269"/>
                    <a:pt x="337" y="404"/>
                  </a:cubicBezTo>
                  <a:cubicBezTo>
                    <a:pt x="337" y="202"/>
                    <a:pt x="202" y="68"/>
                    <a:pt x="1" y="0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0" name="Google Shape;15620;p17"/>
            <p:cNvSpPr/>
            <p:nvPr/>
          </p:nvSpPr>
          <p:spPr>
            <a:xfrm>
              <a:off x="3293175" y="49323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76" y="0"/>
                  </a:moveTo>
                  <a:cubicBezTo>
                    <a:pt x="34" y="0"/>
                    <a:pt x="0" y="34"/>
                    <a:pt x="0" y="67"/>
                  </a:cubicBezTo>
                  <a:cubicBezTo>
                    <a:pt x="0" y="67"/>
                    <a:pt x="135" y="135"/>
                    <a:pt x="202" y="135"/>
                  </a:cubicBezTo>
                  <a:cubicBezTo>
                    <a:pt x="168" y="34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1" name="Google Shape;15621;p17"/>
            <p:cNvSpPr/>
            <p:nvPr/>
          </p:nvSpPr>
          <p:spPr>
            <a:xfrm>
              <a:off x="2834350" y="3523875"/>
              <a:ext cx="20175" cy="40700"/>
            </a:xfrm>
            <a:custGeom>
              <a:avLst/>
              <a:gdLst/>
              <a:ahLst/>
              <a:cxnLst/>
              <a:rect l="l" t="t" r="r" b="b"/>
              <a:pathLst>
                <a:path w="807" h="1628" extrusionOk="0">
                  <a:moveTo>
                    <a:pt x="0" y="1"/>
                  </a:moveTo>
                  <a:lnTo>
                    <a:pt x="0" y="404"/>
                  </a:lnTo>
                  <a:lnTo>
                    <a:pt x="0" y="1614"/>
                  </a:lnTo>
                  <a:cubicBezTo>
                    <a:pt x="36" y="1623"/>
                    <a:pt x="72" y="1627"/>
                    <a:pt x="109" y="1627"/>
                  </a:cubicBezTo>
                  <a:cubicBezTo>
                    <a:pt x="355" y="1627"/>
                    <a:pt x="632" y="1445"/>
                    <a:pt x="807" y="1211"/>
                  </a:cubicBezTo>
                  <a:cubicBezTo>
                    <a:pt x="807" y="673"/>
                    <a:pt x="471" y="203"/>
                    <a:pt x="0" y="1"/>
                  </a:cubicBezTo>
                  <a:close/>
                </a:path>
              </a:pathLst>
            </a:custGeom>
            <a:solidFill>
              <a:srgbClr val="A9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2" name="Google Shape;15622;p17"/>
            <p:cNvSpPr/>
            <p:nvPr/>
          </p:nvSpPr>
          <p:spPr>
            <a:xfrm>
              <a:off x="2856200" y="3349100"/>
              <a:ext cx="62725" cy="104225"/>
            </a:xfrm>
            <a:custGeom>
              <a:avLst/>
              <a:gdLst/>
              <a:ahLst/>
              <a:cxnLst/>
              <a:rect l="l" t="t" r="r" b="b"/>
              <a:pathLst>
                <a:path w="2509" h="4169" extrusionOk="0">
                  <a:moveTo>
                    <a:pt x="672" y="0"/>
                  </a:moveTo>
                  <a:cubicBezTo>
                    <a:pt x="538" y="0"/>
                    <a:pt x="404" y="135"/>
                    <a:pt x="336" y="135"/>
                  </a:cubicBezTo>
                  <a:cubicBezTo>
                    <a:pt x="0" y="1479"/>
                    <a:pt x="135" y="2891"/>
                    <a:pt x="740" y="4168"/>
                  </a:cubicBezTo>
                  <a:cubicBezTo>
                    <a:pt x="1307" y="4042"/>
                    <a:pt x="869" y="3148"/>
                    <a:pt x="1145" y="3148"/>
                  </a:cubicBezTo>
                  <a:cubicBezTo>
                    <a:pt x="1164" y="3148"/>
                    <a:pt x="1185" y="3152"/>
                    <a:pt x="1210" y="3160"/>
                  </a:cubicBezTo>
                  <a:cubicBezTo>
                    <a:pt x="1427" y="3229"/>
                    <a:pt x="1597" y="3259"/>
                    <a:pt x="1730" y="3259"/>
                  </a:cubicBezTo>
                  <a:cubicBezTo>
                    <a:pt x="2508" y="3259"/>
                    <a:pt x="2027" y="2237"/>
                    <a:pt x="2084" y="1950"/>
                  </a:cubicBezTo>
                  <a:cubicBezTo>
                    <a:pt x="2151" y="1412"/>
                    <a:pt x="1412" y="1412"/>
                    <a:pt x="1009" y="1210"/>
                  </a:cubicBezTo>
                  <a:cubicBezTo>
                    <a:pt x="404" y="941"/>
                    <a:pt x="1546" y="202"/>
                    <a:pt x="672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3" name="Google Shape;15623;p17"/>
            <p:cNvSpPr/>
            <p:nvPr/>
          </p:nvSpPr>
          <p:spPr>
            <a:xfrm>
              <a:off x="2862925" y="345330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71" y="0"/>
                  </a:moveTo>
                  <a:lnTo>
                    <a:pt x="0" y="404"/>
                  </a:lnTo>
                  <a:lnTo>
                    <a:pt x="471" y="807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4" name="Google Shape;15624;p17"/>
            <p:cNvSpPr/>
            <p:nvPr/>
          </p:nvSpPr>
          <p:spPr>
            <a:xfrm>
              <a:off x="2864600" y="3322200"/>
              <a:ext cx="20200" cy="10425"/>
            </a:xfrm>
            <a:custGeom>
              <a:avLst/>
              <a:gdLst/>
              <a:ahLst/>
              <a:cxnLst/>
              <a:rect l="l" t="t" r="r" b="b"/>
              <a:pathLst>
                <a:path w="808" h="417" extrusionOk="0">
                  <a:moveTo>
                    <a:pt x="807" y="1"/>
                  </a:moveTo>
                  <a:cubicBezTo>
                    <a:pt x="471" y="1"/>
                    <a:pt x="135" y="135"/>
                    <a:pt x="0" y="404"/>
                  </a:cubicBezTo>
                  <a:cubicBezTo>
                    <a:pt x="44" y="413"/>
                    <a:pt x="88" y="417"/>
                    <a:pt x="129" y="417"/>
                  </a:cubicBezTo>
                  <a:cubicBezTo>
                    <a:pt x="406" y="417"/>
                    <a:pt x="632" y="234"/>
                    <a:pt x="807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5" name="Google Shape;15625;p17"/>
            <p:cNvSpPr/>
            <p:nvPr/>
          </p:nvSpPr>
          <p:spPr>
            <a:xfrm>
              <a:off x="2854500" y="3872200"/>
              <a:ext cx="67275" cy="186175"/>
            </a:xfrm>
            <a:custGeom>
              <a:avLst/>
              <a:gdLst/>
              <a:ahLst/>
              <a:cxnLst/>
              <a:rect l="l" t="t" r="r" b="b"/>
              <a:pathLst>
                <a:path w="2691" h="7447" extrusionOk="0">
                  <a:moveTo>
                    <a:pt x="606" y="1"/>
                  </a:moveTo>
                  <a:cubicBezTo>
                    <a:pt x="387" y="1"/>
                    <a:pt x="169" y="85"/>
                    <a:pt x="1" y="253"/>
                  </a:cubicBezTo>
                  <a:lnTo>
                    <a:pt x="1" y="1463"/>
                  </a:lnTo>
                  <a:cubicBezTo>
                    <a:pt x="539" y="2337"/>
                    <a:pt x="740" y="3413"/>
                    <a:pt x="606" y="4488"/>
                  </a:cubicBezTo>
                  <a:cubicBezTo>
                    <a:pt x="606" y="5631"/>
                    <a:pt x="1413" y="6438"/>
                    <a:pt x="1614" y="7446"/>
                  </a:cubicBezTo>
                  <a:cubicBezTo>
                    <a:pt x="2690" y="7312"/>
                    <a:pt x="2287" y="6438"/>
                    <a:pt x="2421" y="5766"/>
                  </a:cubicBezTo>
                  <a:cubicBezTo>
                    <a:pt x="2488" y="5766"/>
                    <a:pt x="2556" y="5766"/>
                    <a:pt x="2556" y="5699"/>
                  </a:cubicBezTo>
                  <a:cubicBezTo>
                    <a:pt x="2556" y="5564"/>
                    <a:pt x="2556" y="5497"/>
                    <a:pt x="2421" y="5430"/>
                  </a:cubicBezTo>
                  <a:cubicBezTo>
                    <a:pt x="1816" y="4018"/>
                    <a:pt x="1816" y="2404"/>
                    <a:pt x="740" y="1127"/>
                  </a:cubicBezTo>
                  <a:cubicBezTo>
                    <a:pt x="356" y="742"/>
                    <a:pt x="1011" y="541"/>
                    <a:pt x="1189" y="232"/>
                  </a:cubicBezTo>
                  <a:lnTo>
                    <a:pt x="1189" y="232"/>
                  </a:lnTo>
                  <a:cubicBezTo>
                    <a:pt x="1196" y="239"/>
                    <a:pt x="1204" y="246"/>
                    <a:pt x="1211" y="253"/>
                  </a:cubicBezTo>
                  <a:lnTo>
                    <a:pt x="1211" y="186"/>
                  </a:lnTo>
                  <a:cubicBezTo>
                    <a:pt x="1205" y="201"/>
                    <a:pt x="1197" y="217"/>
                    <a:pt x="1189" y="232"/>
                  </a:cubicBezTo>
                  <a:lnTo>
                    <a:pt x="1189" y="232"/>
                  </a:lnTo>
                  <a:cubicBezTo>
                    <a:pt x="1024" y="78"/>
                    <a:pt x="815" y="1"/>
                    <a:pt x="606" y="1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6" name="Google Shape;15626;p17"/>
            <p:cNvSpPr/>
            <p:nvPr/>
          </p:nvSpPr>
          <p:spPr>
            <a:xfrm>
              <a:off x="2851400" y="3846400"/>
              <a:ext cx="33400" cy="30450"/>
            </a:xfrm>
            <a:custGeom>
              <a:avLst/>
              <a:gdLst/>
              <a:ahLst/>
              <a:cxnLst/>
              <a:rect l="l" t="t" r="r" b="b"/>
              <a:pathLst>
                <a:path w="1336" h="1218" extrusionOk="0">
                  <a:moveTo>
                    <a:pt x="1142" y="1"/>
                  </a:moveTo>
                  <a:cubicBezTo>
                    <a:pt x="339" y="1"/>
                    <a:pt x="0" y="406"/>
                    <a:pt x="125" y="1218"/>
                  </a:cubicBezTo>
                  <a:lnTo>
                    <a:pt x="1335" y="1218"/>
                  </a:lnTo>
                  <a:lnTo>
                    <a:pt x="1335" y="8"/>
                  </a:lnTo>
                  <a:cubicBezTo>
                    <a:pt x="1268" y="3"/>
                    <a:pt x="1203" y="1"/>
                    <a:pt x="1142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7" name="Google Shape;15627;p17"/>
            <p:cNvSpPr/>
            <p:nvPr/>
          </p:nvSpPr>
          <p:spPr>
            <a:xfrm>
              <a:off x="2254500" y="4129625"/>
              <a:ext cx="20200" cy="14525"/>
            </a:xfrm>
            <a:custGeom>
              <a:avLst/>
              <a:gdLst/>
              <a:ahLst/>
              <a:cxnLst/>
              <a:rect l="l" t="t" r="r" b="b"/>
              <a:pathLst>
                <a:path w="808" h="581" extrusionOk="0">
                  <a:moveTo>
                    <a:pt x="387" y="0"/>
                  </a:moveTo>
                  <a:cubicBezTo>
                    <a:pt x="265" y="0"/>
                    <a:pt x="153" y="47"/>
                    <a:pt x="68" y="175"/>
                  </a:cubicBezTo>
                  <a:cubicBezTo>
                    <a:pt x="1" y="242"/>
                    <a:pt x="1" y="376"/>
                    <a:pt x="202" y="511"/>
                  </a:cubicBezTo>
                  <a:cubicBezTo>
                    <a:pt x="274" y="559"/>
                    <a:pt x="345" y="581"/>
                    <a:pt x="414" y="581"/>
                  </a:cubicBezTo>
                  <a:cubicBezTo>
                    <a:pt x="538" y="581"/>
                    <a:pt x="653" y="507"/>
                    <a:pt x="740" y="376"/>
                  </a:cubicBezTo>
                  <a:cubicBezTo>
                    <a:pt x="807" y="242"/>
                    <a:pt x="807" y="108"/>
                    <a:pt x="606" y="40"/>
                  </a:cubicBezTo>
                  <a:cubicBezTo>
                    <a:pt x="532" y="16"/>
                    <a:pt x="458" y="0"/>
                    <a:pt x="387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8" name="Google Shape;15628;p17"/>
            <p:cNvSpPr/>
            <p:nvPr/>
          </p:nvSpPr>
          <p:spPr>
            <a:xfrm>
              <a:off x="2915025" y="3977675"/>
              <a:ext cx="10100" cy="40350"/>
            </a:xfrm>
            <a:custGeom>
              <a:avLst/>
              <a:gdLst/>
              <a:ahLst/>
              <a:cxnLst/>
              <a:rect l="l" t="t" r="r" b="b"/>
              <a:pathLst>
                <a:path w="404" h="1614" extrusionOk="0">
                  <a:moveTo>
                    <a:pt x="0" y="1"/>
                  </a:moveTo>
                  <a:lnTo>
                    <a:pt x="0" y="1211"/>
                  </a:lnTo>
                  <a:cubicBezTo>
                    <a:pt x="0" y="1345"/>
                    <a:pt x="0" y="1480"/>
                    <a:pt x="0" y="1547"/>
                  </a:cubicBezTo>
                  <a:cubicBezTo>
                    <a:pt x="135" y="1614"/>
                    <a:pt x="269" y="1614"/>
                    <a:pt x="403" y="1614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9" name="Google Shape;15629;p17"/>
            <p:cNvSpPr/>
            <p:nvPr/>
          </p:nvSpPr>
          <p:spPr>
            <a:xfrm>
              <a:off x="2884775" y="4058350"/>
              <a:ext cx="12350" cy="13475"/>
            </a:xfrm>
            <a:custGeom>
              <a:avLst/>
              <a:gdLst/>
              <a:ahLst/>
              <a:cxnLst/>
              <a:rect l="l" t="t" r="r" b="b"/>
              <a:pathLst>
                <a:path w="494" h="539" extrusionOk="0">
                  <a:moveTo>
                    <a:pt x="403" y="0"/>
                  </a:moveTo>
                  <a:cubicBezTo>
                    <a:pt x="336" y="0"/>
                    <a:pt x="202" y="135"/>
                    <a:pt x="134" y="269"/>
                  </a:cubicBezTo>
                  <a:cubicBezTo>
                    <a:pt x="0" y="404"/>
                    <a:pt x="202" y="538"/>
                    <a:pt x="269" y="538"/>
                  </a:cubicBezTo>
                  <a:cubicBezTo>
                    <a:pt x="269" y="538"/>
                    <a:pt x="403" y="337"/>
                    <a:pt x="403" y="202"/>
                  </a:cubicBezTo>
                  <a:cubicBezTo>
                    <a:pt x="403" y="68"/>
                    <a:pt x="454" y="51"/>
                    <a:pt x="479" y="51"/>
                  </a:cubicBezTo>
                  <a:cubicBezTo>
                    <a:pt x="487" y="51"/>
                    <a:pt x="493" y="53"/>
                    <a:pt x="493" y="53"/>
                  </a:cubicBezTo>
                  <a:cubicBezTo>
                    <a:pt x="493" y="53"/>
                    <a:pt x="471" y="45"/>
                    <a:pt x="403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0" name="Google Shape;15630;p17"/>
            <p:cNvSpPr/>
            <p:nvPr/>
          </p:nvSpPr>
          <p:spPr>
            <a:xfrm>
              <a:off x="3298225" y="4951450"/>
              <a:ext cx="60525" cy="54925"/>
            </a:xfrm>
            <a:custGeom>
              <a:avLst/>
              <a:gdLst/>
              <a:ahLst/>
              <a:cxnLst/>
              <a:rect l="l" t="t" r="r" b="b"/>
              <a:pathLst>
                <a:path w="2421" h="2197" extrusionOk="0">
                  <a:moveTo>
                    <a:pt x="842" y="0"/>
                  </a:moveTo>
                  <a:cubicBezTo>
                    <a:pt x="539" y="0"/>
                    <a:pt x="373" y="282"/>
                    <a:pt x="0" y="916"/>
                  </a:cubicBezTo>
                  <a:lnTo>
                    <a:pt x="403" y="1319"/>
                  </a:lnTo>
                  <a:cubicBezTo>
                    <a:pt x="1053" y="1319"/>
                    <a:pt x="1263" y="2197"/>
                    <a:pt x="1942" y="2197"/>
                  </a:cubicBezTo>
                  <a:cubicBezTo>
                    <a:pt x="1967" y="2197"/>
                    <a:pt x="1991" y="2195"/>
                    <a:pt x="2017" y="2193"/>
                  </a:cubicBezTo>
                  <a:cubicBezTo>
                    <a:pt x="2017" y="1723"/>
                    <a:pt x="2151" y="1319"/>
                    <a:pt x="2420" y="916"/>
                  </a:cubicBezTo>
                  <a:cubicBezTo>
                    <a:pt x="2219" y="849"/>
                    <a:pt x="2084" y="714"/>
                    <a:pt x="2017" y="512"/>
                  </a:cubicBezTo>
                  <a:cubicBezTo>
                    <a:pt x="1418" y="183"/>
                    <a:pt x="1085" y="0"/>
                    <a:pt x="842" y="0"/>
                  </a:cubicBezTo>
                  <a:close/>
                </a:path>
              </a:pathLst>
            </a:custGeom>
            <a:solidFill>
              <a:srgbClr val="71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1" name="Google Shape;15631;p17"/>
            <p:cNvSpPr/>
            <p:nvPr/>
          </p:nvSpPr>
          <p:spPr>
            <a:xfrm>
              <a:off x="3052825" y="2323875"/>
              <a:ext cx="576500" cy="696050"/>
            </a:xfrm>
            <a:custGeom>
              <a:avLst/>
              <a:gdLst/>
              <a:ahLst/>
              <a:cxnLst/>
              <a:rect l="l" t="t" r="r" b="b"/>
              <a:pathLst>
                <a:path w="23060" h="27842" extrusionOk="0">
                  <a:moveTo>
                    <a:pt x="9816" y="0"/>
                  </a:moveTo>
                  <a:cubicBezTo>
                    <a:pt x="9144" y="0"/>
                    <a:pt x="9413" y="538"/>
                    <a:pt x="9278" y="807"/>
                  </a:cubicBezTo>
                  <a:cubicBezTo>
                    <a:pt x="8740" y="2151"/>
                    <a:pt x="7194" y="1882"/>
                    <a:pt x="6253" y="2689"/>
                  </a:cubicBezTo>
                  <a:cubicBezTo>
                    <a:pt x="6235" y="2698"/>
                    <a:pt x="6216" y="2702"/>
                    <a:pt x="6196" y="2702"/>
                  </a:cubicBezTo>
                  <a:cubicBezTo>
                    <a:pt x="6067" y="2702"/>
                    <a:pt x="5908" y="2528"/>
                    <a:pt x="5850" y="2353"/>
                  </a:cubicBezTo>
                  <a:cubicBezTo>
                    <a:pt x="5705" y="1918"/>
                    <a:pt x="5535" y="1771"/>
                    <a:pt x="5345" y="1771"/>
                  </a:cubicBezTo>
                  <a:cubicBezTo>
                    <a:pt x="5095" y="1771"/>
                    <a:pt x="4811" y="2027"/>
                    <a:pt x="4505" y="2219"/>
                  </a:cubicBezTo>
                  <a:cubicBezTo>
                    <a:pt x="3766" y="2622"/>
                    <a:pt x="2959" y="3227"/>
                    <a:pt x="3497" y="4034"/>
                  </a:cubicBezTo>
                  <a:cubicBezTo>
                    <a:pt x="4102" y="5042"/>
                    <a:pt x="4169" y="6185"/>
                    <a:pt x="4640" y="7126"/>
                  </a:cubicBezTo>
                  <a:cubicBezTo>
                    <a:pt x="4774" y="7395"/>
                    <a:pt x="4908" y="7597"/>
                    <a:pt x="4707" y="7866"/>
                  </a:cubicBezTo>
                  <a:cubicBezTo>
                    <a:pt x="4572" y="8000"/>
                    <a:pt x="4404" y="8067"/>
                    <a:pt x="4236" y="8067"/>
                  </a:cubicBezTo>
                  <a:cubicBezTo>
                    <a:pt x="4068" y="8067"/>
                    <a:pt x="3900" y="8000"/>
                    <a:pt x="3766" y="7866"/>
                  </a:cubicBezTo>
                  <a:cubicBezTo>
                    <a:pt x="2892" y="7126"/>
                    <a:pt x="2488" y="5916"/>
                    <a:pt x="1480" y="5311"/>
                  </a:cubicBezTo>
                  <a:cubicBezTo>
                    <a:pt x="1413" y="5311"/>
                    <a:pt x="1413" y="5109"/>
                    <a:pt x="1413" y="4975"/>
                  </a:cubicBezTo>
                  <a:cubicBezTo>
                    <a:pt x="1278" y="4572"/>
                    <a:pt x="2085" y="3832"/>
                    <a:pt x="1144" y="3765"/>
                  </a:cubicBezTo>
                  <a:cubicBezTo>
                    <a:pt x="1120" y="3763"/>
                    <a:pt x="1097" y="3762"/>
                    <a:pt x="1076" y="3762"/>
                  </a:cubicBezTo>
                  <a:cubicBezTo>
                    <a:pt x="433" y="3762"/>
                    <a:pt x="860" y="4715"/>
                    <a:pt x="404" y="4975"/>
                  </a:cubicBezTo>
                  <a:cubicBezTo>
                    <a:pt x="1" y="5244"/>
                    <a:pt x="68" y="5849"/>
                    <a:pt x="135" y="6320"/>
                  </a:cubicBezTo>
                  <a:cubicBezTo>
                    <a:pt x="471" y="7799"/>
                    <a:pt x="808" y="9278"/>
                    <a:pt x="1076" y="10824"/>
                  </a:cubicBezTo>
                  <a:cubicBezTo>
                    <a:pt x="1278" y="11899"/>
                    <a:pt x="1950" y="12706"/>
                    <a:pt x="2085" y="13782"/>
                  </a:cubicBezTo>
                  <a:cubicBezTo>
                    <a:pt x="2287" y="15059"/>
                    <a:pt x="2757" y="16202"/>
                    <a:pt x="3362" y="17345"/>
                  </a:cubicBezTo>
                  <a:cubicBezTo>
                    <a:pt x="3698" y="17816"/>
                    <a:pt x="3698" y="18488"/>
                    <a:pt x="3362" y="19026"/>
                  </a:cubicBezTo>
                  <a:cubicBezTo>
                    <a:pt x="2892" y="19698"/>
                    <a:pt x="3295" y="20236"/>
                    <a:pt x="3497" y="20841"/>
                  </a:cubicBezTo>
                  <a:cubicBezTo>
                    <a:pt x="3766" y="21513"/>
                    <a:pt x="4303" y="22185"/>
                    <a:pt x="4236" y="22992"/>
                  </a:cubicBezTo>
                  <a:cubicBezTo>
                    <a:pt x="4303" y="23194"/>
                    <a:pt x="4303" y="23395"/>
                    <a:pt x="4371" y="23597"/>
                  </a:cubicBezTo>
                  <a:cubicBezTo>
                    <a:pt x="4640" y="24673"/>
                    <a:pt x="5446" y="25547"/>
                    <a:pt x="5782" y="26622"/>
                  </a:cubicBezTo>
                  <a:cubicBezTo>
                    <a:pt x="5850" y="26824"/>
                    <a:pt x="5917" y="26959"/>
                    <a:pt x="6051" y="27093"/>
                  </a:cubicBezTo>
                  <a:cubicBezTo>
                    <a:pt x="6464" y="27643"/>
                    <a:pt x="6911" y="27841"/>
                    <a:pt x="7375" y="27841"/>
                  </a:cubicBezTo>
                  <a:cubicBezTo>
                    <a:pt x="7820" y="27841"/>
                    <a:pt x="8280" y="27659"/>
                    <a:pt x="8740" y="27429"/>
                  </a:cubicBezTo>
                  <a:cubicBezTo>
                    <a:pt x="10556" y="26488"/>
                    <a:pt x="12438" y="25614"/>
                    <a:pt x="14186" y="24538"/>
                  </a:cubicBezTo>
                  <a:cubicBezTo>
                    <a:pt x="14791" y="24135"/>
                    <a:pt x="15598" y="23933"/>
                    <a:pt x="15934" y="23127"/>
                  </a:cubicBezTo>
                  <a:cubicBezTo>
                    <a:pt x="16404" y="22185"/>
                    <a:pt x="16606" y="21042"/>
                    <a:pt x="17951" y="20841"/>
                  </a:cubicBezTo>
                  <a:cubicBezTo>
                    <a:pt x="18152" y="20841"/>
                    <a:pt x="18354" y="20841"/>
                    <a:pt x="18489" y="20774"/>
                  </a:cubicBezTo>
                  <a:cubicBezTo>
                    <a:pt x="19161" y="20572"/>
                    <a:pt x="20102" y="20639"/>
                    <a:pt x="20304" y="20034"/>
                  </a:cubicBezTo>
                  <a:cubicBezTo>
                    <a:pt x="20542" y="19278"/>
                    <a:pt x="20970" y="19158"/>
                    <a:pt x="21432" y="19158"/>
                  </a:cubicBezTo>
                  <a:cubicBezTo>
                    <a:pt x="21647" y="19158"/>
                    <a:pt x="21870" y="19184"/>
                    <a:pt x="22085" y="19184"/>
                  </a:cubicBezTo>
                  <a:cubicBezTo>
                    <a:pt x="22188" y="19184"/>
                    <a:pt x="22290" y="19178"/>
                    <a:pt x="22388" y="19160"/>
                  </a:cubicBezTo>
                  <a:lnTo>
                    <a:pt x="22589" y="18958"/>
                  </a:lnTo>
                  <a:cubicBezTo>
                    <a:pt x="23060" y="17883"/>
                    <a:pt x="22320" y="17950"/>
                    <a:pt x="21581" y="17883"/>
                  </a:cubicBezTo>
                  <a:cubicBezTo>
                    <a:pt x="20841" y="17816"/>
                    <a:pt x="20102" y="18017"/>
                    <a:pt x="19564" y="17345"/>
                  </a:cubicBezTo>
                  <a:cubicBezTo>
                    <a:pt x="19734" y="17112"/>
                    <a:pt x="19917" y="17046"/>
                    <a:pt x="20105" y="17046"/>
                  </a:cubicBezTo>
                  <a:cubicBezTo>
                    <a:pt x="20350" y="17046"/>
                    <a:pt x="20603" y="17157"/>
                    <a:pt x="20845" y="17157"/>
                  </a:cubicBezTo>
                  <a:cubicBezTo>
                    <a:pt x="21007" y="17157"/>
                    <a:pt x="21165" y="17107"/>
                    <a:pt x="21312" y="16942"/>
                  </a:cubicBezTo>
                  <a:cubicBezTo>
                    <a:pt x="21112" y="16421"/>
                    <a:pt x="20816" y="16211"/>
                    <a:pt x="20454" y="16211"/>
                  </a:cubicBezTo>
                  <a:cubicBezTo>
                    <a:pt x="20208" y="16211"/>
                    <a:pt x="19931" y="16308"/>
                    <a:pt x="19631" y="16471"/>
                  </a:cubicBezTo>
                  <a:cubicBezTo>
                    <a:pt x="19015" y="16751"/>
                    <a:pt x="18492" y="17358"/>
                    <a:pt x="17751" y="17358"/>
                  </a:cubicBezTo>
                  <a:cubicBezTo>
                    <a:pt x="17603" y="17358"/>
                    <a:pt x="17446" y="17334"/>
                    <a:pt x="17278" y="17278"/>
                  </a:cubicBezTo>
                  <a:cubicBezTo>
                    <a:pt x="16856" y="17119"/>
                    <a:pt x="16424" y="17065"/>
                    <a:pt x="15985" y="17065"/>
                  </a:cubicBezTo>
                  <a:cubicBezTo>
                    <a:pt x="15306" y="17065"/>
                    <a:pt x="14611" y="17196"/>
                    <a:pt x="13917" y="17278"/>
                  </a:cubicBezTo>
                  <a:cubicBezTo>
                    <a:pt x="12236" y="16807"/>
                    <a:pt x="10825" y="14790"/>
                    <a:pt x="11228" y="13042"/>
                  </a:cubicBezTo>
                  <a:cubicBezTo>
                    <a:pt x="11631" y="11294"/>
                    <a:pt x="11093" y="9345"/>
                    <a:pt x="12438" y="7799"/>
                  </a:cubicBezTo>
                  <a:cubicBezTo>
                    <a:pt x="12572" y="7530"/>
                    <a:pt x="12572" y="7261"/>
                    <a:pt x="12438" y="6992"/>
                  </a:cubicBezTo>
                  <a:cubicBezTo>
                    <a:pt x="12102" y="6387"/>
                    <a:pt x="12371" y="5983"/>
                    <a:pt x="12841" y="5446"/>
                  </a:cubicBezTo>
                  <a:cubicBezTo>
                    <a:pt x="13715" y="4370"/>
                    <a:pt x="13715" y="4303"/>
                    <a:pt x="12572" y="3227"/>
                  </a:cubicBezTo>
                  <a:cubicBezTo>
                    <a:pt x="11833" y="2488"/>
                    <a:pt x="10757" y="2017"/>
                    <a:pt x="10892" y="740"/>
                  </a:cubicBezTo>
                  <a:cubicBezTo>
                    <a:pt x="10892" y="269"/>
                    <a:pt x="10421" y="0"/>
                    <a:pt x="981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2" name="Google Shape;15632;p17"/>
            <p:cNvSpPr/>
            <p:nvPr/>
          </p:nvSpPr>
          <p:spPr>
            <a:xfrm>
              <a:off x="3123425" y="2900350"/>
              <a:ext cx="383225" cy="201325"/>
            </a:xfrm>
            <a:custGeom>
              <a:avLst/>
              <a:gdLst/>
              <a:ahLst/>
              <a:cxnLst/>
              <a:rect l="l" t="t" r="r" b="b"/>
              <a:pathLst>
                <a:path w="15329" h="8053" extrusionOk="0">
                  <a:moveTo>
                    <a:pt x="14320" y="0"/>
                  </a:moveTo>
                  <a:cubicBezTo>
                    <a:pt x="14051" y="0"/>
                    <a:pt x="13446" y="0"/>
                    <a:pt x="13446" y="269"/>
                  </a:cubicBezTo>
                  <a:cubicBezTo>
                    <a:pt x="13312" y="1479"/>
                    <a:pt x="12236" y="1009"/>
                    <a:pt x="11631" y="1278"/>
                  </a:cubicBezTo>
                  <a:lnTo>
                    <a:pt x="11429" y="1412"/>
                  </a:lnTo>
                  <a:lnTo>
                    <a:pt x="10959" y="1681"/>
                  </a:lnTo>
                  <a:lnTo>
                    <a:pt x="10757" y="1815"/>
                  </a:lnTo>
                  <a:cubicBezTo>
                    <a:pt x="10622" y="1950"/>
                    <a:pt x="10488" y="2017"/>
                    <a:pt x="10353" y="2152"/>
                  </a:cubicBezTo>
                  <a:cubicBezTo>
                    <a:pt x="10152" y="2286"/>
                    <a:pt x="10017" y="2488"/>
                    <a:pt x="9950" y="2757"/>
                  </a:cubicBezTo>
                  <a:cubicBezTo>
                    <a:pt x="9950" y="2891"/>
                    <a:pt x="10017" y="2958"/>
                    <a:pt x="9950" y="3093"/>
                  </a:cubicBezTo>
                  <a:cubicBezTo>
                    <a:pt x="9913" y="3148"/>
                    <a:pt x="9887" y="3168"/>
                    <a:pt x="9866" y="3168"/>
                  </a:cubicBezTo>
                  <a:cubicBezTo>
                    <a:pt x="9811" y="3168"/>
                    <a:pt x="9797" y="3026"/>
                    <a:pt x="9748" y="3026"/>
                  </a:cubicBezTo>
                  <a:cubicBezTo>
                    <a:pt x="9558" y="2978"/>
                    <a:pt x="9402" y="2931"/>
                    <a:pt x="9231" y="2931"/>
                  </a:cubicBezTo>
                  <a:cubicBezTo>
                    <a:pt x="9161" y="2931"/>
                    <a:pt x="9088" y="2939"/>
                    <a:pt x="9009" y="2958"/>
                  </a:cubicBezTo>
                  <a:cubicBezTo>
                    <a:pt x="8740" y="3093"/>
                    <a:pt x="8404" y="3227"/>
                    <a:pt x="8135" y="3227"/>
                  </a:cubicBezTo>
                  <a:cubicBezTo>
                    <a:pt x="7866" y="3294"/>
                    <a:pt x="7664" y="3362"/>
                    <a:pt x="7463" y="3429"/>
                  </a:cubicBezTo>
                  <a:cubicBezTo>
                    <a:pt x="7328" y="3496"/>
                    <a:pt x="7194" y="3631"/>
                    <a:pt x="7127" y="3698"/>
                  </a:cubicBezTo>
                  <a:lnTo>
                    <a:pt x="6858" y="4101"/>
                  </a:lnTo>
                  <a:cubicBezTo>
                    <a:pt x="6723" y="4236"/>
                    <a:pt x="6522" y="4303"/>
                    <a:pt x="6320" y="4370"/>
                  </a:cubicBezTo>
                  <a:cubicBezTo>
                    <a:pt x="6293" y="4368"/>
                    <a:pt x="6266" y="4368"/>
                    <a:pt x="6239" y="4368"/>
                  </a:cubicBezTo>
                  <a:cubicBezTo>
                    <a:pt x="5648" y="4368"/>
                    <a:pt x="4967" y="4747"/>
                    <a:pt x="4400" y="4747"/>
                  </a:cubicBezTo>
                  <a:cubicBezTo>
                    <a:pt x="3946" y="4747"/>
                    <a:pt x="3566" y="4505"/>
                    <a:pt x="3362" y="3631"/>
                  </a:cubicBezTo>
                  <a:cubicBezTo>
                    <a:pt x="2622" y="2622"/>
                    <a:pt x="2017" y="1547"/>
                    <a:pt x="1748" y="336"/>
                  </a:cubicBezTo>
                  <a:lnTo>
                    <a:pt x="1345" y="336"/>
                  </a:lnTo>
                  <a:cubicBezTo>
                    <a:pt x="1279" y="893"/>
                    <a:pt x="1086" y="1051"/>
                    <a:pt x="843" y="1051"/>
                  </a:cubicBezTo>
                  <a:cubicBezTo>
                    <a:pt x="587" y="1051"/>
                    <a:pt x="276" y="876"/>
                    <a:pt x="0" y="807"/>
                  </a:cubicBezTo>
                  <a:lnTo>
                    <a:pt x="0" y="807"/>
                  </a:lnTo>
                  <a:cubicBezTo>
                    <a:pt x="0" y="1143"/>
                    <a:pt x="135" y="1412"/>
                    <a:pt x="404" y="1614"/>
                  </a:cubicBezTo>
                  <a:cubicBezTo>
                    <a:pt x="1009" y="3227"/>
                    <a:pt x="2555" y="4505"/>
                    <a:pt x="2286" y="6454"/>
                  </a:cubicBezTo>
                  <a:cubicBezTo>
                    <a:pt x="2757" y="6992"/>
                    <a:pt x="3295" y="7395"/>
                    <a:pt x="3765" y="7866"/>
                  </a:cubicBezTo>
                  <a:cubicBezTo>
                    <a:pt x="4052" y="7997"/>
                    <a:pt x="4316" y="8052"/>
                    <a:pt x="4562" y="8052"/>
                  </a:cubicBezTo>
                  <a:cubicBezTo>
                    <a:pt x="5702" y="8052"/>
                    <a:pt x="6480" y="6877"/>
                    <a:pt x="7530" y="6656"/>
                  </a:cubicBezTo>
                  <a:cubicBezTo>
                    <a:pt x="9681" y="5379"/>
                    <a:pt x="11900" y="4168"/>
                    <a:pt x="14118" y="3026"/>
                  </a:cubicBezTo>
                  <a:cubicBezTo>
                    <a:pt x="14791" y="2689"/>
                    <a:pt x="15127" y="2286"/>
                    <a:pt x="15194" y="1547"/>
                  </a:cubicBezTo>
                  <a:cubicBezTo>
                    <a:pt x="15328" y="807"/>
                    <a:pt x="15194" y="202"/>
                    <a:pt x="14320" y="0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3" name="Google Shape;15633;p17"/>
            <p:cNvSpPr/>
            <p:nvPr/>
          </p:nvSpPr>
          <p:spPr>
            <a:xfrm>
              <a:off x="2935175" y="3077850"/>
              <a:ext cx="201725" cy="121150"/>
            </a:xfrm>
            <a:custGeom>
              <a:avLst/>
              <a:gdLst/>
              <a:ahLst/>
              <a:cxnLst/>
              <a:rect l="l" t="t" r="r" b="b"/>
              <a:pathLst>
                <a:path w="8069" h="4846" extrusionOk="0">
                  <a:moveTo>
                    <a:pt x="7780" y="0"/>
                  </a:moveTo>
                  <a:cubicBezTo>
                    <a:pt x="7699" y="0"/>
                    <a:pt x="7628" y="33"/>
                    <a:pt x="7598" y="94"/>
                  </a:cubicBezTo>
                  <a:cubicBezTo>
                    <a:pt x="6724" y="295"/>
                    <a:pt x="5917" y="699"/>
                    <a:pt x="5245" y="1169"/>
                  </a:cubicBezTo>
                  <a:cubicBezTo>
                    <a:pt x="3497" y="2245"/>
                    <a:pt x="1749" y="3455"/>
                    <a:pt x="1" y="4531"/>
                  </a:cubicBezTo>
                  <a:cubicBezTo>
                    <a:pt x="283" y="4672"/>
                    <a:pt x="565" y="4846"/>
                    <a:pt x="870" y="4846"/>
                  </a:cubicBezTo>
                  <a:cubicBezTo>
                    <a:pt x="1001" y="4846"/>
                    <a:pt x="1137" y="4813"/>
                    <a:pt x="1278" y="4732"/>
                  </a:cubicBezTo>
                  <a:cubicBezTo>
                    <a:pt x="1908" y="4389"/>
                    <a:pt x="2490" y="3801"/>
                    <a:pt x="3230" y="3801"/>
                  </a:cubicBezTo>
                  <a:cubicBezTo>
                    <a:pt x="3359" y="3801"/>
                    <a:pt x="3492" y="3819"/>
                    <a:pt x="3631" y="3859"/>
                  </a:cubicBezTo>
                  <a:cubicBezTo>
                    <a:pt x="3833" y="3859"/>
                    <a:pt x="4035" y="3724"/>
                    <a:pt x="4102" y="3590"/>
                  </a:cubicBezTo>
                  <a:cubicBezTo>
                    <a:pt x="4236" y="2581"/>
                    <a:pt x="5245" y="2514"/>
                    <a:pt x="5581" y="1976"/>
                  </a:cubicBezTo>
                  <a:cubicBezTo>
                    <a:pt x="6253" y="968"/>
                    <a:pt x="7665" y="1304"/>
                    <a:pt x="8068" y="161"/>
                  </a:cubicBezTo>
                  <a:cubicBezTo>
                    <a:pt x="7994" y="50"/>
                    <a:pt x="7879" y="0"/>
                    <a:pt x="7780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4" name="Google Shape;15634;p17"/>
            <p:cNvSpPr/>
            <p:nvPr/>
          </p:nvSpPr>
          <p:spPr>
            <a:xfrm>
              <a:off x="3125100" y="2940675"/>
              <a:ext cx="68925" cy="141200"/>
            </a:xfrm>
            <a:custGeom>
              <a:avLst/>
              <a:gdLst/>
              <a:ahLst/>
              <a:cxnLst/>
              <a:rect l="l" t="t" r="r" b="b"/>
              <a:pathLst>
                <a:path w="2757" h="5648" extrusionOk="0">
                  <a:moveTo>
                    <a:pt x="404" y="1"/>
                  </a:moveTo>
                  <a:cubicBezTo>
                    <a:pt x="538" y="1076"/>
                    <a:pt x="1009" y="2152"/>
                    <a:pt x="1749" y="2959"/>
                  </a:cubicBezTo>
                  <a:cubicBezTo>
                    <a:pt x="2219" y="3698"/>
                    <a:pt x="2152" y="4169"/>
                    <a:pt x="1345" y="4572"/>
                  </a:cubicBezTo>
                  <a:cubicBezTo>
                    <a:pt x="807" y="4774"/>
                    <a:pt x="270" y="4976"/>
                    <a:pt x="1" y="5581"/>
                  </a:cubicBezTo>
                  <a:lnTo>
                    <a:pt x="471" y="5648"/>
                  </a:lnTo>
                  <a:lnTo>
                    <a:pt x="1614" y="5245"/>
                  </a:lnTo>
                  <a:cubicBezTo>
                    <a:pt x="1950" y="5245"/>
                    <a:pt x="2286" y="5110"/>
                    <a:pt x="2488" y="4841"/>
                  </a:cubicBezTo>
                  <a:cubicBezTo>
                    <a:pt x="2555" y="4303"/>
                    <a:pt x="2555" y="3766"/>
                    <a:pt x="2690" y="3228"/>
                  </a:cubicBezTo>
                  <a:cubicBezTo>
                    <a:pt x="2757" y="2824"/>
                    <a:pt x="2757" y="2555"/>
                    <a:pt x="2354" y="2421"/>
                  </a:cubicBezTo>
                  <a:cubicBezTo>
                    <a:pt x="1547" y="2085"/>
                    <a:pt x="1345" y="1413"/>
                    <a:pt x="1278" y="673"/>
                  </a:cubicBezTo>
                  <a:cubicBezTo>
                    <a:pt x="1143" y="135"/>
                    <a:pt x="875" y="1"/>
                    <a:pt x="404" y="1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5" name="Google Shape;15635;p17"/>
            <p:cNvSpPr/>
            <p:nvPr/>
          </p:nvSpPr>
          <p:spPr>
            <a:xfrm>
              <a:off x="3661250" y="3725575"/>
              <a:ext cx="50450" cy="60525"/>
            </a:xfrm>
            <a:custGeom>
              <a:avLst/>
              <a:gdLst/>
              <a:ahLst/>
              <a:cxnLst/>
              <a:rect l="l" t="t" r="r" b="b"/>
              <a:pathLst>
                <a:path w="2018" h="2421" extrusionOk="0">
                  <a:moveTo>
                    <a:pt x="0" y="0"/>
                  </a:moveTo>
                  <a:lnTo>
                    <a:pt x="0" y="404"/>
                  </a:lnTo>
                  <a:cubicBezTo>
                    <a:pt x="538" y="404"/>
                    <a:pt x="1009" y="740"/>
                    <a:pt x="1210" y="1278"/>
                  </a:cubicBezTo>
                  <a:cubicBezTo>
                    <a:pt x="1412" y="1681"/>
                    <a:pt x="1547" y="2152"/>
                    <a:pt x="2017" y="2421"/>
                  </a:cubicBezTo>
                  <a:cubicBezTo>
                    <a:pt x="1815" y="471"/>
                    <a:pt x="1748" y="336"/>
                    <a:pt x="0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6" name="Google Shape;15636;p17"/>
            <p:cNvSpPr/>
            <p:nvPr/>
          </p:nvSpPr>
          <p:spPr>
            <a:xfrm>
              <a:off x="3530150" y="3509725"/>
              <a:ext cx="356325" cy="338550"/>
            </a:xfrm>
            <a:custGeom>
              <a:avLst/>
              <a:gdLst/>
              <a:ahLst/>
              <a:cxnLst/>
              <a:rect l="l" t="t" r="r" b="b"/>
              <a:pathLst>
                <a:path w="14253" h="13542" extrusionOk="0">
                  <a:moveTo>
                    <a:pt x="1046" y="0"/>
                  </a:moveTo>
                  <a:cubicBezTo>
                    <a:pt x="924" y="0"/>
                    <a:pt x="799" y="10"/>
                    <a:pt x="673" y="29"/>
                  </a:cubicBezTo>
                  <a:cubicBezTo>
                    <a:pt x="471" y="96"/>
                    <a:pt x="337" y="164"/>
                    <a:pt x="202" y="298"/>
                  </a:cubicBezTo>
                  <a:cubicBezTo>
                    <a:pt x="1" y="634"/>
                    <a:pt x="1" y="1038"/>
                    <a:pt x="135" y="1441"/>
                  </a:cubicBezTo>
                  <a:cubicBezTo>
                    <a:pt x="337" y="1912"/>
                    <a:pt x="673" y="2382"/>
                    <a:pt x="1211" y="2651"/>
                  </a:cubicBezTo>
                  <a:cubicBezTo>
                    <a:pt x="2622" y="4197"/>
                    <a:pt x="3160" y="6483"/>
                    <a:pt x="5244" y="7491"/>
                  </a:cubicBezTo>
                  <a:cubicBezTo>
                    <a:pt x="6253" y="8231"/>
                    <a:pt x="7194" y="9038"/>
                    <a:pt x="8001" y="9979"/>
                  </a:cubicBezTo>
                  <a:cubicBezTo>
                    <a:pt x="9211" y="11189"/>
                    <a:pt x="9950" y="12870"/>
                    <a:pt x="11631" y="13542"/>
                  </a:cubicBezTo>
                  <a:cubicBezTo>
                    <a:pt x="12176" y="12997"/>
                    <a:pt x="12992" y="12725"/>
                    <a:pt x="13787" y="12725"/>
                  </a:cubicBezTo>
                  <a:cubicBezTo>
                    <a:pt x="13876" y="12725"/>
                    <a:pt x="13964" y="12729"/>
                    <a:pt x="14051" y="12735"/>
                  </a:cubicBezTo>
                  <a:cubicBezTo>
                    <a:pt x="14118" y="12735"/>
                    <a:pt x="14118" y="12668"/>
                    <a:pt x="14186" y="12601"/>
                  </a:cubicBezTo>
                  <a:cubicBezTo>
                    <a:pt x="14253" y="12534"/>
                    <a:pt x="14186" y="12466"/>
                    <a:pt x="14051" y="12332"/>
                  </a:cubicBezTo>
                  <a:cubicBezTo>
                    <a:pt x="13446" y="11794"/>
                    <a:pt x="12841" y="11256"/>
                    <a:pt x="12303" y="10651"/>
                  </a:cubicBezTo>
                  <a:cubicBezTo>
                    <a:pt x="11093" y="9172"/>
                    <a:pt x="9749" y="7760"/>
                    <a:pt x="8270" y="6483"/>
                  </a:cubicBezTo>
                  <a:cubicBezTo>
                    <a:pt x="6791" y="5407"/>
                    <a:pt x="5446" y="3996"/>
                    <a:pt x="4438" y="2517"/>
                  </a:cubicBezTo>
                  <a:cubicBezTo>
                    <a:pt x="4034" y="1844"/>
                    <a:pt x="3496" y="1306"/>
                    <a:pt x="2824" y="970"/>
                  </a:cubicBezTo>
                  <a:cubicBezTo>
                    <a:pt x="2421" y="338"/>
                    <a:pt x="1773" y="0"/>
                    <a:pt x="1046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7" name="Google Shape;15637;p17"/>
            <p:cNvSpPr/>
            <p:nvPr/>
          </p:nvSpPr>
          <p:spPr>
            <a:xfrm>
              <a:off x="3901575" y="3844475"/>
              <a:ext cx="53825" cy="53775"/>
            </a:xfrm>
            <a:custGeom>
              <a:avLst/>
              <a:gdLst/>
              <a:ahLst/>
              <a:cxnLst/>
              <a:rect l="l" t="t" r="r" b="b"/>
              <a:pathLst>
                <a:path w="2153" h="2151" extrusionOk="0">
                  <a:moveTo>
                    <a:pt x="203" y="1"/>
                  </a:moveTo>
                  <a:cubicBezTo>
                    <a:pt x="135" y="1"/>
                    <a:pt x="68" y="51"/>
                    <a:pt x="1" y="152"/>
                  </a:cubicBezTo>
                  <a:cubicBezTo>
                    <a:pt x="162" y="1814"/>
                    <a:pt x="194" y="2151"/>
                    <a:pt x="1190" y="2151"/>
                  </a:cubicBezTo>
                  <a:cubicBezTo>
                    <a:pt x="1442" y="2151"/>
                    <a:pt x="1757" y="2129"/>
                    <a:pt x="2152" y="2102"/>
                  </a:cubicBezTo>
                  <a:cubicBezTo>
                    <a:pt x="1816" y="1564"/>
                    <a:pt x="1211" y="1228"/>
                    <a:pt x="1144" y="555"/>
                  </a:cubicBezTo>
                  <a:cubicBezTo>
                    <a:pt x="808" y="555"/>
                    <a:pt x="539" y="354"/>
                    <a:pt x="404" y="152"/>
                  </a:cubicBezTo>
                  <a:cubicBezTo>
                    <a:pt x="337" y="51"/>
                    <a:pt x="270" y="1"/>
                    <a:pt x="203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8" name="Google Shape;15638;p17"/>
            <p:cNvSpPr/>
            <p:nvPr/>
          </p:nvSpPr>
          <p:spPr>
            <a:xfrm>
              <a:off x="3859575" y="3835225"/>
              <a:ext cx="35325" cy="37950"/>
            </a:xfrm>
            <a:custGeom>
              <a:avLst/>
              <a:gdLst/>
              <a:ahLst/>
              <a:cxnLst/>
              <a:rect l="l" t="t" r="r" b="b"/>
              <a:pathLst>
                <a:path w="1413" h="1518" extrusionOk="0">
                  <a:moveTo>
                    <a:pt x="1156" y="1"/>
                  </a:moveTo>
                  <a:cubicBezTo>
                    <a:pt x="1097" y="1"/>
                    <a:pt x="1025" y="18"/>
                    <a:pt x="941" y="51"/>
                  </a:cubicBezTo>
                  <a:cubicBezTo>
                    <a:pt x="336" y="119"/>
                    <a:pt x="0" y="388"/>
                    <a:pt x="202" y="993"/>
                  </a:cubicBezTo>
                  <a:cubicBezTo>
                    <a:pt x="311" y="1211"/>
                    <a:pt x="420" y="1518"/>
                    <a:pt x="709" y="1518"/>
                  </a:cubicBezTo>
                  <a:cubicBezTo>
                    <a:pt x="776" y="1518"/>
                    <a:pt x="853" y="1501"/>
                    <a:pt x="941" y="1463"/>
                  </a:cubicBezTo>
                  <a:cubicBezTo>
                    <a:pt x="1412" y="1329"/>
                    <a:pt x="1278" y="858"/>
                    <a:pt x="1345" y="455"/>
                  </a:cubicBezTo>
                  <a:cubicBezTo>
                    <a:pt x="1395" y="152"/>
                    <a:pt x="1332" y="1"/>
                    <a:pt x="115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9" name="Google Shape;15639;p17"/>
            <p:cNvSpPr/>
            <p:nvPr/>
          </p:nvSpPr>
          <p:spPr>
            <a:xfrm>
              <a:off x="3883100" y="38180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1"/>
                  </a:moveTo>
                  <a:lnTo>
                    <a:pt x="0" y="337"/>
                  </a:lnTo>
                  <a:cubicBezTo>
                    <a:pt x="0" y="471"/>
                    <a:pt x="0" y="606"/>
                    <a:pt x="0" y="740"/>
                  </a:cubicBezTo>
                  <a:lnTo>
                    <a:pt x="404" y="1144"/>
                  </a:lnTo>
                  <a:cubicBezTo>
                    <a:pt x="538" y="1144"/>
                    <a:pt x="673" y="1144"/>
                    <a:pt x="807" y="1211"/>
                  </a:cubicBezTo>
                  <a:lnTo>
                    <a:pt x="1211" y="1211"/>
                  </a:lnTo>
                  <a:cubicBezTo>
                    <a:pt x="1009" y="606"/>
                    <a:pt x="538" y="203"/>
                    <a:pt x="0" y="1"/>
                  </a:cubicBezTo>
                  <a:close/>
                </a:path>
              </a:pathLst>
            </a:custGeom>
            <a:solidFill>
              <a:srgbClr val="B09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0" name="Google Shape;15640;p17"/>
            <p:cNvSpPr/>
            <p:nvPr/>
          </p:nvSpPr>
          <p:spPr>
            <a:xfrm>
              <a:off x="4016475" y="4017425"/>
              <a:ext cx="17150" cy="16175"/>
            </a:xfrm>
            <a:custGeom>
              <a:avLst/>
              <a:gdLst/>
              <a:ahLst/>
              <a:cxnLst/>
              <a:rect l="l" t="t" r="r" b="b"/>
              <a:pathLst>
                <a:path w="686" h="647" extrusionOk="0">
                  <a:moveTo>
                    <a:pt x="593" y="1"/>
                  </a:moveTo>
                  <a:cubicBezTo>
                    <a:pt x="571" y="1"/>
                    <a:pt x="544" y="9"/>
                    <a:pt x="514" y="24"/>
                  </a:cubicBezTo>
                  <a:cubicBezTo>
                    <a:pt x="313" y="158"/>
                    <a:pt x="178" y="158"/>
                    <a:pt x="111" y="360"/>
                  </a:cubicBezTo>
                  <a:cubicBezTo>
                    <a:pt x="0" y="526"/>
                    <a:pt x="163" y="647"/>
                    <a:pt x="299" y="647"/>
                  </a:cubicBezTo>
                  <a:cubicBezTo>
                    <a:pt x="328" y="647"/>
                    <a:pt x="356" y="641"/>
                    <a:pt x="380" y="629"/>
                  </a:cubicBezTo>
                  <a:cubicBezTo>
                    <a:pt x="514" y="562"/>
                    <a:pt x="581" y="360"/>
                    <a:pt x="581" y="360"/>
                  </a:cubicBezTo>
                  <a:cubicBezTo>
                    <a:pt x="686" y="100"/>
                    <a:pt x="669" y="1"/>
                    <a:pt x="593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1" name="Google Shape;15641;p17"/>
            <p:cNvSpPr/>
            <p:nvPr/>
          </p:nvSpPr>
          <p:spPr>
            <a:xfrm>
              <a:off x="3831000" y="3866425"/>
              <a:ext cx="20200" cy="10850"/>
            </a:xfrm>
            <a:custGeom>
              <a:avLst/>
              <a:gdLst/>
              <a:ahLst/>
              <a:cxnLst/>
              <a:rect l="l" t="t" r="r" b="b"/>
              <a:pathLst>
                <a:path w="808" h="434" extrusionOk="0">
                  <a:moveTo>
                    <a:pt x="132" y="0"/>
                  </a:moveTo>
                  <a:cubicBezTo>
                    <a:pt x="89" y="0"/>
                    <a:pt x="45" y="5"/>
                    <a:pt x="0" y="13"/>
                  </a:cubicBezTo>
                  <a:cubicBezTo>
                    <a:pt x="168" y="294"/>
                    <a:pt x="383" y="434"/>
                    <a:pt x="645" y="434"/>
                  </a:cubicBezTo>
                  <a:cubicBezTo>
                    <a:pt x="697" y="434"/>
                    <a:pt x="751" y="428"/>
                    <a:pt x="807" y="417"/>
                  </a:cubicBezTo>
                  <a:cubicBezTo>
                    <a:pt x="690" y="183"/>
                    <a:pt x="421" y="0"/>
                    <a:pt x="132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2" name="Google Shape;15642;p17"/>
            <p:cNvSpPr/>
            <p:nvPr/>
          </p:nvSpPr>
          <p:spPr>
            <a:xfrm>
              <a:off x="3861250" y="38869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0" y="0"/>
                  </a:moveTo>
                  <a:cubicBezTo>
                    <a:pt x="0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0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3" name="Google Shape;15643;p17"/>
            <p:cNvSpPr/>
            <p:nvPr/>
          </p:nvSpPr>
          <p:spPr>
            <a:xfrm>
              <a:off x="3852850" y="38768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4" name="Google Shape;15644;p17"/>
            <p:cNvSpPr/>
            <p:nvPr/>
          </p:nvSpPr>
          <p:spPr>
            <a:xfrm>
              <a:off x="3822600" y="38566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5" name="Google Shape;15645;p17"/>
            <p:cNvSpPr/>
            <p:nvPr/>
          </p:nvSpPr>
          <p:spPr>
            <a:xfrm>
              <a:off x="3558725" y="3574300"/>
              <a:ext cx="102550" cy="151300"/>
            </a:xfrm>
            <a:custGeom>
              <a:avLst/>
              <a:gdLst/>
              <a:ahLst/>
              <a:cxnLst/>
              <a:rect l="l" t="t" r="r" b="b"/>
              <a:pathLst>
                <a:path w="4102" h="6052" extrusionOk="0">
                  <a:moveTo>
                    <a:pt x="68" y="1"/>
                  </a:moveTo>
                  <a:cubicBezTo>
                    <a:pt x="68" y="337"/>
                    <a:pt x="0" y="740"/>
                    <a:pt x="135" y="942"/>
                  </a:cubicBezTo>
                  <a:cubicBezTo>
                    <a:pt x="1614" y="2555"/>
                    <a:pt x="2286" y="4707"/>
                    <a:pt x="4101" y="6051"/>
                  </a:cubicBezTo>
                  <a:lnTo>
                    <a:pt x="4101" y="4841"/>
                  </a:lnTo>
                  <a:cubicBezTo>
                    <a:pt x="3362" y="3967"/>
                    <a:pt x="2690" y="3093"/>
                    <a:pt x="2017" y="2219"/>
                  </a:cubicBezTo>
                  <a:cubicBezTo>
                    <a:pt x="1547" y="1345"/>
                    <a:pt x="874" y="606"/>
                    <a:pt x="68" y="1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6" name="Google Shape;15646;p17"/>
            <p:cNvSpPr/>
            <p:nvPr/>
          </p:nvSpPr>
          <p:spPr>
            <a:xfrm>
              <a:off x="3348625" y="4964250"/>
              <a:ext cx="10125" cy="11800"/>
            </a:xfrm>
            <a:custGeom>
              <a:avLst/>
              <a:gdLst/>
              <a:ahLst/>
              <a:cxnLst/>
              <a:rect l="l" t="t" r="r" b="b"/>
              <a:pathLst>
                <a:path w="405" h="472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7" name="Google Shape;15647;p17"/>
            <p:cNvSpPr/>
            <p:nvPr/>
          </p:nvSpPr>
          <p:spPr>
            <a:xfrm>
              <a:off x="3625950" y="3078700"/>
              <a:ext cx="435325" cy="292400"/>
            </a:xfrm>
            <a:custGeom>
              <a:avLst/>
              <a:gdLst/>
              <a:ahLst/>
              <a:cxnLst/>
              <a:rect l="l" t="t" r="r" b="b"/>
              <a:pathLst>
                <a:path w="17413" h="11696" extrusionOk="0">
                  <a:moveTo>
                    <a:pt x="7944" y="1"/>
                  </a:moveTo>
                  <a:cubicBezTo>
                    <a:pt x="6949" y="1"/>
                    <a:pt x="5954" y="135"/>
                    <a:pt x="4975" y="396"/>
                  </a:cubicBezTo>
                  <a:cubicBezTo>
                    <a:pt x="4370" y="1135"/>
                    <a:pt x="3698" y="1808"/>
                    <a:pt x="2891" y="2278"/>
                  </a:cubicBezTo>
                  <a:cubicBezTo>
                    <a:pt x="471" y="3421"/>
                    <a:pt x="1" y="4833"/>
                    <a:pt x="942" y="7388"/>
                  </a:cubicBezTo>
                  <a:cubicBezTo>
                    <a:pt x="1211" y="8530"/>
                    <a:pt x="2085" y="9136"/>
                    <a:pt x="2891" y="9808"/>
                  </a:cubicBezTo>
                  <a:cubicBezTo>
                    <a:pt x="3631" y="10144"/>
                    <a:pt x="4236" y="10749"/>
                    <a:pt x="4975" y="11018"/>
                  </a:cubicBezTo>
                  <a:cubicBezTo>
                    <a:pt x="5110" y="11085"/>
                    <a:pt x="5312" y="11220"/>
                    <a:pt x="5446" y="11354"/>
                  </a:cubicBezTo>
                  <a:cubicBezTo>
                    <a:pt x="5932" y="11250"/>
                    <a:pt x="6418" y="11210"/>
                    <a:pt x="6904" y="11210"/>
                  </a:cubicBezTo>
                  <a:cubicBezTo>
                    <a:pt x="8591" y="11210"/>
                    <a:pt x="10282" y="11696"/>
                    <a:pt x="11991" y="11696"/>
                  </a:cubicBezTo>
                  <a:cubicBezTo>
                    <a:pt x="12652" y="11696"/>
                    <a:pt x="13316" y="11623"/>
                    <a:pt x="13984" y="11421"/>
                  </a:cubicBezTo>
                  <a:cubicBezTo>
                    <a:pt x="14053" y="11433"/>
                    <a:pt x="14122" y="11438"/>
                    <a:pt x="14191" y="11438"/>
                  </a:cubicBezTo>
                  <a:cubicBezTo>
                    <a:pt x="14524" y="11438"/>
                    <a:pt x="14848" y="11308"/>
                    <a:pt x="15127" y="11085"/>
                  </a:cubicBezTo>
                  <a:cubicBezTo>
                    <a:pt x="17009" y="9673"/>
                    <a:pt x="17413" y="7993"/>
                    <a:pt x="16673" y="5707"/>
                  </a:cubicBezTo>
                  <a:cubicBezTo>
                    <a:pt x="16001" y="3690"/>
                    <a:pt x="14455" y="2614"/>
                    <a:pt x="13110" y="1270"/>
                  </a:cubicBezTo>
                  <a:cubicBezTo>
                    <a:pt x="12370" y="1135"/>
                    <a:pt x="11564" y="1135"/>
                    <a:pt x="11093" y="463"/>
                  </a:cubicBezTo>
                  <a:cubicBezTo>
                    <a:pt x="10055" y="152"/>
                    <a:pt x="8999" y="1"/>
                    <a:pt x="7944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8" name="Google Shape;15648;p17"/>
            <p:cNvSpPr/>
            <p:nvPr/>
          </p:nvSpPr>
          <p:spPr>
            <a:xfrm>
              <a:off x="4204100" y="3237925"/>
              <a:ext cx="215175" cy="202950"/>
            </a:xfrm>
            <a:custGeom>
              <a:avLst/>
              <a:gdLst/>
              <a:ahLst/>
              <a:cxnLst/>
              <a:rect l="l" t="t" r="r" b="b"/>
              <a:pathLst>
                <a:path w="8607" h="8118" extrusionOk="0">
                  <a:moveTo>
                    <a:pt x="3840" y="0"/>
                  </a:moveTo>
                  <a:cubicBezTo>
                    <a:pt x="3099" y="0"/>
                    <a:pt x="2438" y="202"/>
                    <a:pt x="1951" y="1220"/>
                  </a:cubicBezTo>
                  <a:cubicBezTo>
                    <a:pt x="1480" y="2161"/>
                    <a:pt x="875" y="3170"/>
                    <a:pt x="404" y="4178"/>
                  </a:cubicBezTo>
                  <a:cubicBezTo>
                    <a:pt x="1" y="4783"/>
                    <a:pt x="1" y="5590"/>
                    <a:pt x="404" y="6195"/>
                  </a:cubicBezTo>
                  <a:cubicBezTo>
                    <a:pt x="942" y="7069"/>
                    <a:pt x="1816" y="7674"/>
                    <a:pt x="2825" y="7876"/>
                  </a:cubicBezTo>
                  <a:cubicBezTo>
                    <a:pt x="3285" y="8039"/>
                    <a:pt x="3758" y="8117"/>
                    <a:pt x="4226" y="8117"/>
                  </a:cubicBezTo>
                  <a:cubicBezTo>
                    <a:pt x="5876" y="8117"/>
                    <a:pt x="7455" y="7147"/>
                    <a:pt x="8136" y="5523"/>
                  </a:cubicBezTo>
                  <a:cubicBezTo>
                    <a:pt x="8606" y="4313"/>
                    <a:pt x="8606" y="2968"/>
                    <a:pt x="8136" y="1758"/>
                  </a:cubicBezTo>
                  <a:cubicBezTo>
                    <a:pt x="7598" y="1153"/>
                    <a:pt x="7060" y="615"/>
                    <a:pt x="6522" y="77"/>
                  </a:cubicBezTo>
                  <a:cubicBezTo>
                    <a:pt x="6444" y="63"/>
                    <a:pt x="6374" y="56"/>
                    <a:pt x="6313" y="56"/>
                  </a:cubicBezTo>
                  <a:cubicBezTo>
                    <a:pt x="5796" y="56"/>
                    <a:pt x="5850" y="531"/>
                    <a:pt x="5850" y="951"/>
                  </a:cubicBezTo>
                  <a:cubicBezTo>
                    <a:pt x="5850" y="1465"/>
                    <a:pt x="5623" y="1654"/>
                    <a:pt x="5258" y="1654"/>
                  </a:cubicBezTo>
                  <a:cubicBezTo>
                    <a:pt x="5098" y="1654"/>
                    <a:pt x="4912" y="1618"/>
                    <a:pt x="4707" y="1556"/>
                  </a:cubicBezTo>
                  <a:lnTo>
                    <a:pt x="4707" y="1556"/>
                  </a:lnTo>
                  <a:cubicBezTo>
                    <a:pt x="4841" y="1573"/>
                    <a:pt x="4976" y="1586"/>
                    <a:pt x="5102" y="1586"/>
                  </a:cubicBezTo>
                  <a:cubicBezTo>
                    <a:pt x="5480" y="1586"/>
                    <a:pt x="5783" y="1472"/>
                    <a:pt x="5783" y="1019"/>
                  </a:cubicBezTo>
                  <a:cubicBezTo>
                    <a:pt x="5917" y="548"/>
                    <a:pt x="5514" y="77"/>
                    <a:pt x="5043" y="77"/>
                  </a:cubicBezTo>
                  <a:cubicBezTo>
                    <a:pt x="4630" y="54"/>
                    <a:pt x="4224" y="0"/>
                    <a:pt x="3840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9" name="Google Shape;15649;p17"/>
            <p:cNvSpPr/>
            <p:nvPr/>
          </p:nvSpPr>
          <p:spPr>
            <a:xfrm>
              <a:off x="3071325" y="3056975"/>
              <a:ext cx="341200" cy="301200"/>
            </a:xfrm>
            <a:custGeom>
              <a:avLst/>
              <a:gdLst/>
              <a:ahLst/>
              <a:cxnLst/>
              <a:rect l="l" t="t" r="r" b="b"/>
              <a:pathLst>
                <a:path w="13648" h="12048" extrusionOk="0">
                  <a:moveTo>
                    <a:pt x="10106" y="0"/>
                  </a:moveTo>
                  <a:cubicBezTo>
                    <a:pt x="10040" y="0"/>
                    <a:pt x="9967" y="38"/>
                    <a:pt x="9883" y="122"/>
                  </a:cubicBezTo>
                  <a:cubicBezTo>
                    <a:pt x="9278" y="324"/>
                    <a:pt x="8606" y="324"/>
                    <a:pt x="8202" y="727"/>
                  </a:cubicBezTo>
                  <a:cubicBezTo>
                    <a:pt x="7664" y="1157"/>
                    <a:pt x="6997" y="1372"/>
                    <a:pt x="6339" y="1372"/>
                  </a:cubicBezTo>
                  <a:cubicBezTo>
                    <a:pt x="6175" y="1372"/>
                    <a:pt x="6011" y="1359"/>
                    <a:pt x="5849" y="1332"/>
                  </a:cubicBezTo>
                  <a:cubicBezTo>
                    <a:pt x="5379" y="1399"/>
                    <a:pt x="5311" y="1870"/>
                    <a:pt x="4975" y="2139"/>
                  </a:cubicBezTo>
                  <a:cubicBezTo>
                    <a:pt x="4774" y="2341"/>
                    <a:pt x="4370" y="2206"/>
                    <a:pt x="4168" y="2475"/>
                  </a:cubicBezTo>
                  <a:lnTo>
                    <a:pt x="3765" y="2475"/>
                  </a:lnTo>
                  <a:cubicBezTo>
                    <a:pt x="3631" y="2677"/>
                    <a:pt x="3496" y="2744"/>
                    <a:pt x="3362" y="2878"/>
                  </a:cubicBezTo>
                  <a:lnTo>
                    <a:pt x="2958" y="2878"/>
                  </a:lnTo>
                  <a:cubicBezTo>
                    <a:pt x="2421" y="2946"/>
                    <a:pt x="2017" y="3282"/>
                    <a:pt x="1748" y="3685"/>
                  </a:cubicBezTo>
                  <a:cubicBezTo>
                    <a:pt x="1547" y="3820"/>
                    <a:pt x="1345" y="3887"/>
                    <a:pt x="1345" y="4088"/>
                  </a:cubicBezTo>
                  <a:cubicBezTo>
                    <a:pt x="1076" y="4626"/>
                    <a:pt x="0" y="4425"/>
                    <a:pt x="135" y="5366"/>
                  </a:cubicBezTo>
                  <a:cubicBezTo>
                    <a:pt x="605" y="5231"/>
                    <a:pt x="1009" y="5097"/>
                    <a:pt x="1479" y="4828"/>
                  </a:cubicBezTo>
                  <a:cubicBezTo>
                    <a:pt x="2891" y="3685"/>
                    <a:pt x="4706" y="3214"/>
                    <a:pt x="6253" y="2341"/>
                  </a:cubicBezTo>
                  <a:cubicBezTo>
                    <a:pt x="6458" y="2203"/>
                    <a:pt x="6640" y="2136"/>
                    <a:pt x="6794" y="2136"/>
                  </a:cubicBezTo>
                  <a:cubicBezTo>
                    <a:pt x="7093" y="2136"/>
                    <a:pt x="7284" y="2390"/>
                    <a:pt x="7328" y="2878"/>
                  </a:cubicBezTo>
                  <a:lnTo>
                    <a:pt x="7395" y="3752"/>
                  </a:lnTo>
                  <a:cubicBezTo>
                    <a:pt x="7732" y="4828"/>
                    <a:pt x="8135" y="5904"/>
                    <a:pt x="8538" y="6979"/>
                  </a:cubicBezTo>
                  <a:cubicBezTo>
                    <a:pt x="8740" y="7114"/>
                    <a:pt x="8874" y="7248"/>
                    <a:pt x="9009" y="7450"/>
                  </a:cubicBezTo>
                  <a:cubicBezTo>
                    <a:pt x="9479" y="7920"/>
                    <a:pt x="9883" y="8458"/>
                    <a:pt x="10219" y="9063"/>
                  </a:cubicBezTo>
                  <a:cubicBezTo>
                    <a:pt x="10555" y="9265"/>
                    <a:pt x="10421" y="9668"/>
                    <a:pt x="10690" y="9870"/>
                  </a:cubicBezTo>
                  <a:cubicBezTo>
                    <a:pt x="10824" y="10005"/>
                    <a:pt x="10958" y="10139"/>
                    <a:pt x="11093" y="10341"/>
                  </a:cubicBezTo>
                  <a:cubicBezTo>
                    <a:pt x="11362" y="10475"/>
                    <a:pt x="11295" y="10878"/>
                    <a:pt x="11564" y="11080"/>
                  </a:cubicBezTo>
                  <a:cubicBezTo>
                    <a:pt x="11832" y="11282"/>
                    <a:pt x="12101" y="11551"/>
                    <a:pt x="12303" y="11887"/>
                  </a:cubicBezTo>
                  <a:cubicBezTo>
                    <a:pt x="12401" y="11985"/>
                    <a:pt x="12536" y="12048"/>
                    <a:pt x="12680" y="12048"/>
                  </a:cubicBezTo>
                  <a:cubicBezTo>
                    <a:pt x="12733" y="12048"/>
                    <a:pt x="12787" y="12039"/>
                    <a:pt x="12841" y="12021"/>
                  </a:cubicBezTo>
                  <a:cubicBezTo>
                    <a:pt x="13244" y="11820"/>
                    <a:pt x="13580" y="11416"/>
                    <a:pt x="13648" y="10946"/>
                  </a:cubicBezTo>
                  <a:cubicBezTo>
                    <a:pt x="12975" y="9937"/>
                    <a:pt x="12034" y="9131"/>
                    <a:pt x="11429" y="7988"/>
                  </a:cubicBezTo>
                  <a:lnTo>
                    <a:pt x="11160" y="7584"/>
                  </a:lnTo>
                  <a:lnTo>
                    <a:pt x="10958" y="7383"/>
                  </a:lnTo>
                  <a:cubicBezTo>
                    <a:pt x="10891" y="7248"/>
                    <a:pt x="10757" y="7181"/>
                    <a:pt x="10690" y="7046"/>
                  </a:cubicBezTo>
                  <a:lnTo>
                    <a:pt x="10488" y="6912"/>
                  </a:lnTo>
                  <a:cubicBezTo>
                    <a:pt x="10421" y="6778"/>
                    <a:pt x="10286" y="6710"/>
                    <a:pt x="10152" y="6576"/>
                  </a:cubicBezTo>
                  <a:lnTo>
                    <a:pt x="10017" y="6441"/>
                  </a:lnTo>
                  <a:cubicBezTo>
                    <a:pt x="9950" y="6307"/>
                    <a:pt x="9883" y="6173"/>
                    <a:pt x="9816" y="6105"/>
                  </a:cubicBezTo>
                  <a:lnTo>
                    <a:pt x="9614" y="5702"/>
                  </a:lnTo>
                  <a:cubicBezTo>
                    <a:pt x="9547" y="5567"/>
                    <a:pt x="9412" y="5366"/>
                    <a:pt x="9345" y="5164"/>
                  </a:cubicBezTo>
                  <a:cubicBezTo>
                    <a:pt x="9278" y="4962"/>
                    <a:pt x="9211" y="4761"/>
                    <a:pt x="9076" y="4626"/>
                  </a:cubicBezTo>
                  <a:cubicBezTo>
                    <a:pt x="8807" y="4357"/>
                    <a:pt x="8942" y="3954"/>
                    <a:pt x="8673" y="3752"/>
                  </a:cubicBezTo>
                  <a:cubicBezTo>
                    <a:pt x="8068" y="1601"/>
                    <a:pt x="8068" y="1601"/>
                    <a:pt x="10085" y="458"/>
                  </a:cubicBezTo>
                  <a:cubicBezTo>
                    <a:pt x="10219" y="391"/>
                    <a:pt x="10286" y="256"/>
                    <a:pt x="10353" y="189"/>
                  </a:cubicBezTo>
                  <a:cubicBezTo>
                    <a:pt x="10275" y="72"/>
                    <a:pt x="10197" y="0"/>
                    <a:pt x="10106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0" name="Google Shape;15650;p17"/>
            <p:cNvSpPr/>
            <p:nvPr/>
          </p:nvSpPr>
          <p:spPr>
            <a:xfrm>
              <a:off x="3447800" y="2868400"/>
              <a:ext cx="284050" cy="139525"/>
            </a:xfrm>
            <a:custGeom>
              <a:avLst/>
              <a:gdLst/>
              <a:ahLst/>
              <a:cxnLst/>
              <a:rect l="l" t="t" r="r" b="b"/>
              <a:pathLst>
                <a:path w="11362" h="5581" extrusionOk="0">
                  <a:moveTo>
                    <a:pt x="10085" y="1"/>
                  </a:moveTo>
                  <a:lnTo>
                    <a:pt x="7664" y="808"/>
                  </a:lnTo>
                  <a:cubicBezTo>
                    <a:pt x="6858" y="1816"/>
                    <a:pt x="5513" y="1816"/>
                    <a:pt x="4505" y="2488"/>
                  </a:cubicBezTo>
                  <a:cubicBezTo>
                    <a:pt x="4370" y="2556"/>
                    <a:pt x="4236" y="2623"/>
                    <a:pt x="4101" y="2690"/>
                  </a:cubicBezTo>
                  <a:cubicBezTo>
                    <a:pt x="3765" y="3026"/>
                    <a:pt x="3362" y="3161"/>
                    <a:pt x="2958" y="3228"/>
                  </a:cubicBezTo>
                  <a:cubicBezTo>
                    <a:pt x="2084" y="4169"/>
                    <a:pt x="269" y="3900"/>
                    <a:pt x="0" y="5581"/>
                  </a:cubicBezTo>
                  <a:cubicBezTo>
                    <a:pt x="337" y="5581"/>
                    <a:pt x="673" y="5581"/>
                    <a:pt x="1009" y="5514"/>
                  </a:cubicBezTo>
                  <a:cubicBezTo>
                    <a:pt x="4572" y="3900"/>
                    <a:pt x="8001" y="2085"/>
                    <a:pt x="11362" y="1"/>
                  </a:cubicBezTo>
                  <a:close/>
                </a:path>
              </a:pathLst>
            </a:custGeom>
            <a:solidFill>
              <a:srgbClr val="DA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1" name="Google Shape;15651;p17"/>
            <p:cNvSpPr/>
            <p:nvPr/>
          </p:nvSpPr>
          <p:spPr>
            <a:xfrm>
              <a:off x="3929425" y="3110425"/>
              <a:ext cx="146975" cy="245425"/>
            </a:xfrm>
            <a:custGeom>
              <a:avLst/>
              <a:gdLst/>
              <a:ahLst/>
              <a:cxnLst/>
              <a:rect l="l" t="t" r="r" b="b"/>
              <a:pathLst>
                <a:path w="5879" h="9817" extrusionOk="0">
                  <a:moveTo>
                    <a:pt x="971" y="1"/>
                  </a:moveTo>
                  <a:lnTo>
                    <a:pt x="971" y="1"/>
                  </a:lnTo>
                  <a:cubicBezTo>
                    <a:pt x="1035" y="321"/>
                    <a:pt x="0" y="947"/>
                    <a:pt x="1124" y="947"/>
                  </a:cubicBezTo>
                  <a:cubicBezTo>
                    <a:pt x="1180" y="947"/>
                    <a:pt x="1241" y="945"/>
                    <a:pt x="1307" y="942"/>
                  </a:cubicBezTo>
                  <a:cubicBezTo>
                    <a:pt x="1355" y="935"/>
                    <a:pt x="1403" y="932"/>
                    <a:pt x="1451" y="932"/>
                  </a:cubicBezTo>
                  <a:cubicBezTo>
                    <a:pt x="1871" y="932"/>
                    <a:pt x="2269" y="1192"/>
                    <a:pt x="2450" y="1614"/>
                  </a:cubicBezTo>
                  <a:cubicBezTo>
                    <a:pt x="2786" y="2757"/>
                    <a:pt x="4400" y="3362"/>
                    <a:pt x="3996" y="4841"/>
                  </a:cubicBezTo>
                  <a:cubicBezTo>
                    <a:pt x="5139" y="6522"/>
                    <a:pt x="4669" y="8001"/>
                    <a:pt x="3257" y="9278"/>
                  </a:cubicBezTo>
                  <a:cubicBezTo>
                    <a:pt x="3122" y="9413"/>
                    <a:pt x="3055" y="9614"/>
                    <a:pt x="2988" y="9816"/>
                  </a:cubicBezTo>
                  <a:cubicBezTo>
                    <a:pt x="3862" y="9682"/>
                    <a:pt x="4601" y="9077"/>
                    <a:pt x="4870" y="8203"/>
                  </a:cubicBezTo>
                  <a:cubicBezTo>
                    <a:pt x="5139" y="7060"/>
                    <a:pt x="5879" y="5850"/>
                    <a:pt x="5274" y="4572"/>
                  </a:cubicBezTo>
                  <a:cubicBezTo>
                    <a:pt x="4534" y="2488"/>
                    <a:pt x="2988" y="808"/>
                    <a:pt x="971" y="1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2" name="Google Shape;15652;p17"/>
            <p:cNvSpPr/>
            <p:nvPr/>
          </p:nvSpPr>
          <p:spPr>
            <a:xfrm>
              <a:off x="3318375" y="2919525"/>
              <a:ext cx="242050" cy="142200"/>
            </a:xfrm>
            <a:custGeom>
              <a:avLst/>
              <a:gdLst/>
              <a:ahLst/>
              <a:cxnLst/>
              <a:rect l="l" t="t" r="r" b="b"/>
              <a:pathLst>
                <a:path w="9682" h="5688" extrusionOk="0">
                  <a:moveTo>
                    <a:pt x="8524" y="1"/>
                  </a:moveTo>
                  <a:cubicBezTo>
                    <a:pt x="7911" y="1"/>
                    <a:pt x="7351" y="349"/>
                    <a:pt x="6791" y="780"/>
                  </a:cubicBezTo>
                  <a:cubicBezTo>
                    <a:pt x="6858" y="1048"/>
                    <a:pt x="7194" y="1385"/>
                    <a:pt x="6858" y="1519"/>
                  </a:cubicBezTo>
                  <a:cubicBezTo>
                    <a:pt x="6186" y="1922"/>
                    <a:pt x="5245" y="1990"/>
                    <a:pt x="4774" y="2729"/>
                  </a:cubicBezTo>
                  <a:cubicBezTo>
                    <a:pt x="4614" y="2659"/>
                    <a:pt x="4470" y="2629"/>
                    <a:pt x="4337" y="2629"/>
                  </a:cubicBezTo>
                  <a:cubicBezTo>
                    <a:pt x="3576" y="2629"/>
                    <a:pt x="3215" y="3613"/>
                    <a:pt x="2757" y="3670"/>
                  </a:cubicBezTo>
                  <a:cubicBezTo>
                    <a:pt x="1345" y="3805"/>
                    <a:pt x="942" y="5082"/>
                    <a:pt x="1" y="5620"/>
                  </a:cubicBezTo>
                  <a:lnTo>
                    <a:pt x="471" y="5687"/>
                  </a:lnTo>
                  <a:lnTo>
                    <a:pt x="1144" y="5620"/>
                  </a:lnTo>
                  <a:cubicBezTo>
                    <a:pt x="1950" y="5217"/>
                    <a:pt x="2757" y="4813"/>
                    <a:pt x="3564" y="4343"/>
                  </a:cubicBezTo>
                  <a:cubicBezTo>
                    <a:pt x="4035" y="3939"/>
                    <a:pt x="4572" y="3670"/>
                    <a:pt x="5177" y="3603"/>
                  </a:cubicBezTo>
                  <a:cubicBezTo>
                    <a:pt x="6119" y="2662"/>
                    <a:pt x="7194" y="1990"/>
                    <a:pt x="8404" y="1586"/>
                  </a:cubicBezTo>
                  <a:cubicBezTo>
                    <a:pt x="8808" y="1317"/>
                    <a:pt x="9346" y="1183"/>
                    <a:pt x="9614" y="780"/>
                  </a:cubicBezTo>
                  <a:cubicBezTo>
                    <a:pt x="9682" y="712"/>
                    <a:pt x="9682" y="578"/>
                    <a:pt x="9682" y="443"/>
                  </a:cubicBezTo>
                  <a:lnTo>
                    <a:pt x="9614" y="376"/>
                  </a:lnTo>
                  <a:cubicBezTo>
                    <a:pt x="9228" y="110"/>
                    <a:pt x="8867" y="1"/>
                    <a:pt x="852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3" name="Google Shape;15653;p17"/>
            <p:cNvSpPr/>
            <p:nvPr/>
          </p:nvSpPr>
          <p:spPr>
            <a:xfrm>
              <a:off x="3619225" y="3088575"/>
              <a:ext cx="131125" cy="174825"/>
            </a:xfrm>
            <a:custGeom>
              <a:avLst/>
              <a:gdLst/>
              <a:ahLst/>
              <a:cxnLst/>
              <a:rect l="l" t="t" r="r" b="b"/>
              <a:pathLst>
                <a:path w="5245" h="6993" extrusionOk="0">
                  <a:moveTo>
                    <a:pt x="5244" y="1"/>
                  </a:moveTo>
                  <a:cubicBezTo>
                    <a:pt x="2959" y="68"/>
                    <a:pt x="1076" y="1682"/>
                    <a:pt x="606" y="3900"/>
                  </a:cubicBezTo>
                  <a:cubicBezTo>
                    <a:pt x="404" y="4976"/>
                    <a:pt x="1" y="6186"/>
                    <a:pt x="1211" y="6993"/>
                  </a:cubicBezTo>
                  <a:cubicBezTo>
                    <a:pt x="1144" y="6320"/>
                    <a:pt x="1076" y="5581"/>
                    <a:pt x="1076" y="4841"/>
                  </a:cubicBezTo>
                  <a:cubicBezTo>
                    <a:pt x="1144" y="3430"/>
                    <a:pt x="1547" y="2892"/>
                    <a:pt x="3026" y="2488"/>
                  </a:cubicBezTo>
                  <a:cubicBezTo>
                    <a:pt x="4236" y="2219"/>
                    <a:pt x="5110" y="1278"/>
                    <a:pt x="5244" y="1"/>
                  </a:cubicBezTo>
                  <a:close/>
                </a:path>
              </a:pathLst>
            </a:custGeom>
            <a:solidFill>
              <a:srgbClr val="FCE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4" name="Google Shape;15654;p17"/>
            <p:cNvSpPr/>
            <p:nvPr/>
          </p:nvSpPr>
          <p:spPr>
            <a:xfrm>
              <a:off x="4214200" y="3227300"/>
              <a:ext cx="163050" cy="115100"/>
            </a:xfrm>
            <a:custGeom>
              <a:avLst/>
              <a:gdLst/>
              <a:ahLst/>
              <a:cxnLst/>
              <a:rect l="l" t="t" r="r" b="b"/>
              <a:pathLst>
                <a:path w="6522" h="4604" extrusionOk="0">
                  <a:moveTo>
                    <a:pt x="4823" y="1"/>
                  </a:moveTo>
                  <a:cubicBezTo>
                    <a:pt x="4191" y="1"/>
                    <a:pt x="3552" y="233"/>
                    <a:pt x="2958" y="233"/>
                  </a:cubicBezTo>
                  <a:cubicBezTo>
                    <a:pt x="2912" y="231"/>
                    <a:pt x="2866" y="230"/>
                    <a:pt x="2821" y="230"/>
                  </a:cubicBezTo>
                  <a:cubicBezTo>
                    <a:pt x="1605" y="230"/>
                    <a:pt x="598" y="1086"/>
                    <a:pt x="404" y="2318"/>
                  </a:cubicBezTo>
                  <a:cubicBezTo>
                    <a:pt x="135" y="3057"/>
                    <a:pt x="68" y="3864"/>
                    <a:pt x="0" y="4603"/>
                  </a:cubicBezTo>
                  <a:cubicBezTo>
                    <a:pt x="942" y="3595"/>
                    <a:pt x="1681" y="2385"/>
                    <a:pt x="2286" y="1175"/>
                  </a:cubicBezTo>
                  <a:cubicBezTo>
                    <a:pt x="2403" y="823"/>
                    <a:pt x="2726" y="624"/>
                    <a:pt x="3074" y="624"/>
                  </a:cubicBezTo>
                  <a:cubicBezTo>
                    <a:pt x="3125" y="624"/>
                    <a:pt x="3176" y="628"/>
                    <a:pt x="3227" y="637"/>
                  </a:cubicBezTo>
                  <a:cubicBezTo>
                    <a:pt x="3900" y="771"/>
                    <a:pt x="4975" y="435"/>
                    <a:pt x="5042" y="1309"/>
                  </a:cubicBezTo>
                  <a:cubicBezTo>
                    <a:pt x="5072" y="1725"/>
                    <a:pt x="4865" y="1800"/>
                    <a:pt x="4567" y="1800"/>
                  </a:cubicBezTo>
                  <a:cubicBezTo>
                    <a:pt x="4401" y="1800"/>
                    <a:pt x="4207" y="1777"/>
                    <a:pt x="4010" y="1777"/>
                  </a:cubicBezTo>
                  <a:cubicBezTo>
                    <a:pt x="3759" y="1777"/>
                    <a:pt x="3504" y="1814"/>
                    <a:pt x="3294" y="1981"/>
                  </a:cubicBezTo>
                  <a:cubicBezTo>
                    <a:pt x="4131" y="2110"/>
                    <a:pt x="4721" y="2792"/>
                    <a:pt x="5241" y="2792"/>
                  </a:cubicBezTo>
                  <a:cubicBezTo>
                    <a:pt x="5265" y="2792"/>
                    <a:pt x="5288" y="2791"/>
                    <a:pt x="5311" y="2788"/>
                  </a:cubicBezTo>
                  <a:cubicBezTo>
                    <a:pt x="6521" y="2586"/>
                    <a:pt x="5177" y="1376"/>
                    <a:pt x="5849" y="771"/>
                  </a:cubicBezTo>
                  <a:cubicBezTo>
                    <a:pt x="5984" y="704"/>
                    <a:pt x="6051" y="570"/>
                    <a:pt x="6118" y="502"/>
                  </a:cubicBezTo>
                  <a:cubicBezTo>
                    <a:pt x="5703" y="115"/>
                    <a:pt x="5265" y="1"/>
                    <a:pt x="4823" y="1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5" name="Google Shape;15655;p17"/>
            <p:cNvSpPr/>
            <p:nvPr/>
          </p:nvSpPr>
          <p:spPr>
            <a:xfrm>
              <a:off x="3382250" y="3328500"/>
              <a:ext cx="99175" cy="113050"/>
            </a:xfrm>
            <a:custGeom>
              <a:avLst/>
              <a:gdLst/>
              <a:ahLst/>
              <a:cxnLst/>
              <a:rect l="l" t="t" r="r" b="b"/>
              <a:pathLst>
                <a:path w="3967" h="4522" extrusionOk="0">
                  <a:moveTo>
                    <a:pt x="1286" y="1"/>
                  </a:moveTo>
                  <a:cubicBezTo>
                    <a:pt x="1211" y="1"/>
                    <a:pt x="1143" y="51"/>
                    <a:pt x="1076" y="152"/>
                  </a:cubicBezTo>
                  <a:cubicBezTo>
                    <a:pt x="673" y="286"/>
                    <a:pt x="404" y="623"/>
                    <a:pt x="269" y="959"/>
                  </a:cubicBezTo>
                  <a:cubicBezTo>
                    <a:pt x="0" y="1228"/>
                    <a:pt x="0" y="1631"/>
                    <a:pt x="269" y="1833"/>
                  </a:cubicBezTo>
                  <a:cubicBezTo>
                    <a:pt x="874" y="2639"/>
                    <a:pt x="1345" y="3648"/>
                    <a:pt x="2219" y="4253"/>
                  </a:cubicBezTo>
                  <a:cubicBezTo>
                    <a:pt x="2443" y="4432"/>
                    <a:pt x="2697" y="4522"/>
                    <a:pt x="2961" y="4522"/>
                  </a:cubicBezTo>
                  <a:cubicBezTo>
                    <a:pt x="3093" y="4522"/>
                    <a:pt x="3227" y="4499"/>
                    <a:pt x="3362" y="4455"/>
                  </a:cubicBezTo>
                  <a:cubicBezTo>
                    <a:pt x="3564" y="4320"/>
                    <a:pt x="3698" y="4186"/>
                    <a:pt x="3765" y="3984"/>
                  </a:cubicBezTo>
                  <a:cubicBezTo>
                    <a:pt x="3967" y="3379"/>
                    <a:pt x="3832" y="2774"/>
                    <a:pt x="3496" y="2303"/>
                  </a:cubicBezTo>
                  <a:lnTo>
                    <a:pt x="2353" y="959"/>
                  </a:lnTo>
                  <a:cubicBezTo>
                    <a:pt x="2152" y="891"/>
                    <a:pt x="2017" y="757"/>
                    <a:pt x="1950" y="555"/>
                  </a:cubicBezTo>
                  <a:cubicBezTo>
                    <a:pt x="1748" y="488"/>
                    <a:pt x="1614" y="286"/>
                    <a:pt x="1547" y="152"/>
                  </a:cubicBezTo>
                  <a:cubicBezTo>
                    <a:pt x="1446" y="51"/>
                    <a:pt x="1362" y="1"/>
                    <a:pt x="1286" y="1"/>
                  </a:cubicBezTo>
                  <a:close/>
                </a:path>
              </a:pathLst>
            </a:custGeom>
            <a:solidFill>
              <a:srgbClr val="84A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6" name="Google Shape;15656;p17"/>
            <p:cNvSpPr/>
            <p:nvPr/>
          </p:nvSpPr>
          <p:spPr>
            <a:xfrm>
              <a:off x="3762100" y="3333975"/>
              <a:ext cx="213450" cy="50450"/>
            </a:xfrm>
            <a:custGeom>
              <a:avLst/>
              <a:gdLst/>
              <a:ahLst/>
              <a:cxnLst/>
              <a:rect l="l" t="t" r="r" b="b"/>
              <a:pathLst>
                <a:path w="8538" h="2018" extrusionOk="0">
                  <a:moveTo>
                    <a:pt x="2891" y="0"/>
                  </a:moveTo>
                  <a:cubicBezTo>
                    <a:pt x="2151" y="67"/>
                    <a:pt x="1613" y="672"/>
                    <a:pt x="941" y="1009"/>
                  </a:cubicBezTo>
                  <a:cubicBezTo>
                    <a:pt x="605" y="1076"/>
                    <a:pt x="336" y="1143"/>
                    <a:pt x="0" y="1143"/>
                  </a:cubicBezTo>
                  <a:cubicBezTo>
                    <a:pt x="672" y="1815"/>
                    <a:pt x="1613" y="1681"/>
                    <a:pt x="2420" y="1815"/>
                  </a:cubicBezTo>
                  <a:cubicBezTo>
                    <a:pt x="3115" y="1950"/>
                    <a:pt x="3810" y="2017"/>
                    <a:pt x="4499" y="2017"/>
                  </a:cubicBezTo>
                  <a:cubicBezTo>
                    <a:pt x="5879" y="2017"/>
                    <a:pt x="7238" y="1748"/>
                    <a:pt x="8538" y="1210"/>
                  </a:cubicBezTo>
                  <a:cubicBezTo>
                    <a:pt x="8067" y="1076"/>
                    <a:pt x="7597" y="941"/>
                    <a:pt x="7193" y="740"/>
                  </a:cubicBezTo>
                  <a:cubicBezTo>
                    <a:pt x="7003" y="676"/>
                    <a:pt x="6813" y="613"/>
                    <a:pt x="6644" y="613"/>
                  </a:cubicBezTo>
                  <a:cubicBezTo>
                    <a:pt x="6455" y="613"/>
                    <a:pt x="6292" y="693"/>
                    <a:pt x="6185" y="941"/>
                  </a:cubicBezTo>
                  <a:cubicBezTo>
                    <a:pt x="5952" y="1349"/>
                    <a:pt x="5693" y="1479"/>
                    <a:pt x="5421" y="1479"/>
                  </a:cubicBezTo>
                  <a:cubicBezTo>
                    <a:pt x="5064" y="1479"/>
                    <a:pt x="4683" y="1257"/>
                    <a:pt x="4303" y="1143"/>
                  </a:cubicBezTo>
                  <a:cubicBezTo>
                    <a:pt x="3630" y="941"/>
                    <a:pt x="3630" y="0"/>
                    <a:pt x="2891" y="0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7" name="Google Shape;15657;p17"/>
            <p:cNvSpPr/>
            <p:nvPr/>
          </p:nvSpPr>
          <p:spPr>
            <a:xfrm>
              <a:off x="3442750" y="3420600"/>
              <a:ext cx="125950" cy="99950"/>
            </a:xfrm>
            <a:custGeom>
              <a:avLst/>
              <a:gdLst/>
              <a:ahLst/>
              <a:cxnLst/>
              <a:rect l="l" t="t" r="r" b="b"/>
              <a:pathLst>
                <a:path w="5038" h="3998" extrusionOk="0">
                  <a:moveTo>
                    <a:pt x="1911" y="1"/>
                  </a:moveTo>
                  <a:cubicBezTo>
                    <a:pt x="1577" y="1"/>
                    <a:pt x="1327" y="251"/>
                    <a:pt x="1076" y="502"/>
                  </a:cubicBezTo>
                  <a:cubicBezTo>
                    <a:pt x="1" y="1981"/>
                    <a:pt x="2018" y="2048"/>
                    <a:pt x="2152" y="2922"/>
                  </a:cubicBezTo>
                  <a:cubicBezTo>
                    <a:pt x="2219" y="3056"/>
                    <a:pt x="2354" y="3258"/>
                    <a:pt x="2421" y="3392"/>
                  </a:cubicBezTo>
                  <a:cubicBezTo>
                    <a:pt x="2555" y="3527"/>
                    <a:pt x="2623" y="3594"/>
                    <a:pt x="2757" y="3729"/>
                  </a:cubicBezTo>
                  <a:cubicBezTo>
                    <a:pt x="2892" y="3863"/>
                    <a:pt x="3093" y="3930"/>
                    <a:pt x="3228" y="3997"/>
                  </a:cubicBezTo>
                  <a:cubicBezTo>
                    <a:pt x="3429" y="3997"/>
                    <a:pt x="3698" y="3930"/>
                    <a:pt x="3900" y="3729"/>
                  </a:cubicBezTo>
                  <a:lnTo>
                    <a:pt x="4303" y="3729"/>
                  </a:lnTo>
                  <a:cubicBezTo>
                    <a:pt x="4370" y="3740"/>
                    <a:pt x="4427" y="3745"/>
                    <a:pt x="4477" y="3745"/>
                  </a:cubicBezTo>
                  <a:cubicBezTo>
                    <a:pt x="5038" y="3745"/>
                    <a:pt x="4662" y="3101"/>
                    <a:pt x="4908" y="2855"/>
                  </a:cubicBezTo>
                  <a:cubicBezTo>
                    <a:pt x="4908" y="2653"/>
                    <a:pt x="4841" y="2384"/>
                    <a:pt x="4707" y="2182"/>
                  </a:cubicBezTo>
                  <a:lnTo>
                    <a:pt x="4639" y="2182"/>
                  </a:lnTo>
                  <a:cubicBezTo>
                    <a:pt x="4102" y="1779"/>
                    <a:pt x="3631" y="1376"/>
                    <a:pt x="3093" y="905"/>
                  </a:cubicBezTo>
                  <a:cubicBezTo>
                    <a:pt x="2892" y="569"/>
                    <a:pt x="2623" y="300"/>
                    <a:pt x="2286" y="98"/>
                  </a:cubicBezTo>
                  <a:cubicBezTo>
                    <a:pt x="2150" y="30"/>
                    <a:pt x="2026" y="1"/>
                    <a:pt x="191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8" name="Google Shape;15658;p17"/>
            <p:cNvSpPr/>
            <p:nvPr/>
          </p:nvSpPr>
          <p:spPr>
            <a:xfrm>
              <a:off x="3298225" y="3170950"/>
              <a:ext cx="121025" cy="161350"/>
            </a:xfrm>
            <a:custGeom>
              <a:avLst/>
              <a:gdLst/>
              <a:ahLst/>
              <a:cxnLst/>
              <a:rect l="l" t="t" r="r" b="b"/>
              <a:pathLst>
                <a:path w="4841" h="6454" extrusionOk="0">
                  <a:moveTo>
                    <a:pt x="0" y="0"/>
                  </a:moveTo>
                  <a:lnTo>
                    <a:pt x="0" y="874"/>
                  </a:lnTo>
                  <a:cubicBezTo>
                    <a:pt x="135" y="941"/>
                    <a:pt x="269" y="1143"/>
                    <a:pt x="403" y="1277"/>
                  </a:cubicBezTo>
                  <a:lnTo>
                    <a:pt x="403" y="1681"/>
                  </a:lnTo>
                  <a:cubicBezTo>
                    <a:pt x="538" y="1748"/>
                    <a:pt x="672" y="1950"/>
                    <a:pt x="807" y="2084"/>
                  </a:cubicBezTo>
                  <a:lnTo>
                    <a:pt x="1210" y="2487"/>
                  </a:lnTo>
                  <a:lnTo>
                    <a:pt x="1614" y="2891"/>
                  </a:lnTo>
                  <a:lnTo>
                    <a:pt x="2017" y="3227"/>
                  </a:lnTo>
                  <a:cubicBezTo>
                    <a:pt x="2555" y="4437"/>
                    <a:pt x="3361" y="5580"/>
                    <a:pt x="4437" y="6454"/>
                  </a:cubicBezTo>
                  <a:lnTo>
                    <a:pt x="4841" y="6454"/>
                  </a:lnTo>
                  <a:cubicBezTo>
                    <a:pt x="4773" y="6118"/>
                    <a:pt x="4639" y="5782"/>
                    <a:pt x="4504" y="5513"/>
                  </a:cubicBezTo>
                  <a:cubicBezTo>
                    <a:pt x="3025" y="3698"/>
                    <a:pt x="1479" y="1815"/>
                    <a:pt x="0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9" name="Google Shape;15659;p17"/>
            <p:cNvSpPr/>
            <p:nvPr/>
          </p:nvSpPr>
          <p:spPr>
            <a:xfrm>
              <a:off x="4407475" y="3281875"/>
              <a:ext cx="28600" cy="94125"/>
            </a:xfrm>
            <a:custGeom>
              <a:avLst/>
              <a:gdLst/>
              <a:ahLst/>
              <a:cxnLst/>
              <a:rect l="l" t="t" r="r" b="b"/>
              <a:pathLst>
                <a:path w="1144" h="3765" extrusionOk="0">
                  <a:moveTo>
                    <a:pt x="1" y="0"/>
                  </a:moveTo>
                  <a:lnTo>
                    <a:pt x="1" y="3765"/>
                  </a:lnTo>
                  <a:cubicBezTo>
                    <a:pt x="807" y="2488"/>
                    <a:pt x="1143" y="1210"/>
                    <a:pt x="1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0" name="Google Shape;15660;p17"/>
            <p:cNvSpPr/>
            <p:nvPr/>
          </p:nvSpPr>
          <p:spPr>
            <a:xfrm>
              <a:off x="3548650" y="3491600"/>
              <a:ext cx="53800" cy="40725"/>
            </a:xfrm>
            <a:custGeom>
              <a:avLst/>
              <a:gdLst/>
              <a:ahLst/>
              <a:cxnLst/>
              <a:rect l="l" t="t" r="r" b="b"/>
              <a:pathLst>
                <a:path w="2152" h="1629" extrusionOk="0">
                  <a:moveTo>
                    <a:pt x="698" y="0"/>
                  </a:moveTo>
                  <a:cubicBezTo>
                    <a:pt x="632" y="0"/>
                    <a:pt x="558" y="24"/>
                    <a:pt x="471" y="82"/>
                  </a:cubicBezTo>
                  <a:cubicBezTo>
                    <a:pt x="0" y="216"/>
                    <a:pt x="471" y="821"/>
                    <a:pt x="67" y="889"/>
                  </a:cubicBezTo>
                  <a:cubicBezTo>
                    <a:pt x="605" y="1426"/>
                    <a:pt x="1546" y="1023"/>
                    <a:pt x="2151" y="1628"/>
                  </a:cubicBezTo>
                  <a:cubicBezTo>
                    <a:pt x="2084" y="1090"/>
                    <a:pt x="1748" y="620"/>
                    <a:pt x="1277" y="418"/>
                  </a:cubicBezTo>
                  <a:cubicBezTo>
                    <a:pt x="1066" y="313"/>
                    <a:pt x="938" y="0"/>
                    <a:pt x="698" y="0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1" name="Google Shape;15661;p17"/>
            <p:cNvSpPr/>
            <p:nvPr/>
          </p:nvSpPr>
          <p:spPr>
            <a:xfrm>
              <a:off x="3346950" y="3028075"/>
              <a:ext cx="60525" cy="32400"/>
            </a:xfrm>
            <a:custGeom>
              <a:avLst/>
              <a:gdLst/>
              <a:ahLst/>
              <a:cxnLst/>
              <a:rect l="l" t="t" r="r" b="b"/>
              <a:pathLst>
                <a:path w="2421" h="1296" extrusionOk="0">
                  <a:moveTo>
                    <a:pt x="2421" y="1"/>
                  </a:moveTo>
                  <a:cubicBezTo>
                    <a:pt x="1480" y="1"/>
                    <a:pt x="539" y="471"/>
                    <a:pt x="1" y="1278"/>
                  </a:cubicBezTo>
                  <a:cubicBezTo>
                    <a:pt x="94" y="1290"/>
                    <a:pt x="184" y="1295"/>
                    <a:pt x="272" y="1295"/>
                  </a:cubicBezTo>
                  <a:cubicBezTo>
                    <a:pt x="1193" y="1295"/>
                    <a:pt x="1807" y="676"/>
                    <a:pt x="2421" y="1"/>
                  </a:cubicBezTo>
                  <a:close/>
                </a:path>
              </a:pathLst>
            </a:custGeom>
            <a:solidFill>
              <a:srgbClr val="E27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2" name="Google Shape;15662;p17"/>
            <p:cNvSpPr/>
            <p:nvPr/>
          </p:nvSpPr>
          <p:spPr>
            <a:xfrm>
              <a:off x="3469650" y="3384400"/>
              <a:ext cx="30275" cy="48750"/>
            </a:xfrm>
            <a:custGeom>
              <a:avLst/>
              <a:gdLst/>
              <a:ahLst/>
              <a:cxnLst/>
              <a:rect l="l" t="t" r="r" b="b"/>
              <a:pathLst>
                <a:path w="1211" h="1950" extrusionOk="0">
                  <a:moveTo>
                    <a:pt x="0" y="0"/>
                  </a:moveTo>
                  <a:lnTo>
                    <a:pt x="0" y="1950"/>
                  </a:lnTo>
                  <a:cubicBezTo>
                    <a:pt x="404" y="1950"/>
                    <a:pt x="807" y="1748"/>
                    <a:pt x="1210" y="1546"/>
                  </a:cubicBezTo>
                  <a:cubicBezTo>
                    <a:pt x="874" y="941"/>
                    <a:pt x="471" y="471"/>
                    <a:pt x="0" y="0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3" name="Google Shape;15663;p17"/>
            <p:cNvSpPr/>
            <p:nvPr/>
          </p:nvSpPr>
          <p:spPr>
            <a:xfrm>
              <a:off x="3903275" y="3090275"/>
              <a:ext cx="50425" cy="25925"/>
            </a:xfrm>
            <a:custGeom>
              <a:avLst/>
              <a:gdLst/>
              <a:ahLst/>
              <a:cxnLst/>
              <a:rect l="l" t="t" r="r" b="b"/>
              <a:pathLst>
                <a:path w="2017" h="1037" extrusionOk="0">
                  <a:moveTo>
                    <a:pt x="0" y="0"/>
                  </a:moveTo>
                  <a:lnTo>
                    <a:pt x="0" y="0"/>
                  </a:lnTo>
                  <a:cubicBezTo>
                    <a:pt x="165" y="784"/>
                    <a:pt x="533" y="1036"/>
                    <a:pt x="1010" y="1036"/>
                  </a:cubicBezTo>
                  <a:cubicBezTo>
                    <a:pt x="1310" y="1036"/>
                    <a:pt x="1654" y="937"/>
                    <a:pt x="2017" y="807"/>
                  </a:cubicBezTo>
                  <a:cubicBezTo>
                    <a:pt x="1412" y="336"/>
                    <a:pt x="740" y="67"/>
                    <a:pt x="0" y="0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4" name="Google Shape;15664;p17"/>
            <p:cNvSpPr/>
            <p:nvPr/>
          </p:nvSpPr>
          <p:spPr>
            <a:xfrm>
              <a:off x="4368825" y="3239850"/>
              <a:ext cx="40350" cy="42050"/>
            </a:xfrm>
            <a:custGeom>
              <a:avLst/>
              <a:gdLst/>
              <a:ahLst/>
              <a:cxnLst/>
              <a:rect l="l" t="t" r="r" b="b"/>
              <a:pathLst>
                <a:path w="1614" h="1682" extrusionOk="0">
                  <a:moveTo>
                    <a:pt x="0" y="0"/>
                  </a:moveTo>
                  <a:cubicBezTo>
                    <a:pt x="135" y="807"/>
                    <a:pt x="740" y="1479"/>
                    <a:pt x="1614" y="1681"/>
                  </a:cubicBezTo>
                  <a:cubicBezTo>
                    <a:pt x="1412" y="874"/>
                    <a:pt x="807" y="202"/>
                    <a:pt x="0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5" name="Google Shape;15665;p17"/>
            <p:cNvSpPr/>
            <p:nvPr/>
          </p:nvSpPr>
          <p:spPr>
            <a:xfrm>
              <a:off x="3698225" y="3323875"/>
              <a:ext cx="52125" cy="30275"/>
            </a:xfrm>
            <a:custGeom>
              <a:avLst/>
              <a:gdLst/>
              <a:ahLst/>
              <a:cxnLst/>
              <a:rect l="l" t="t" r="r" b="b"/>
              <a:pathLst>
                <a:path w="2085" h="1211" extrusionOk="0">
                  <a:moveTo>
                    <a:pt x="0" y="1"/>
                  </a:moveTo>
                  <a:lnTo>
                    <a:pt x="0" y="1"/>
                  </a:lnTo>
                  <a:cubicBezTo>
                    <a:pt x="471" y="740"/>
                    <a:pt x="1210" y="1211"/>
                    <a:pt x="2084" y="1211"/>
                  </a:cubicBezTo>
                  <a:cubicBezTo>
                    <a:pt x="1614" y="539"/>
                    <a:pt x="874" y="68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6" name="Google Shape;15666;p17"/>
            <p:cNvSpPr/>
            <p:nvPr/>
          </p:nvSpPr>
          <p:spPr>
            <a:xfrm>
              <a:off x="3520075" y="3441525"/>
              <a:ext cx="38675" cy="31975"/>
            </a:xfrm>
            <a:custGeom>
              <a:avLst/>
              <a:gdLst/>
              <a:ahLst/>
              <a:cxnLst/>
              <a:rect l="l" t="t" r="r" b="b"/>
              <a:pathLst>
                <a:path w="1547" h="1279" extrusionOk="0">
                  <a:moveTo>
                    <a:pt x="0" y="1"/>
                  </a:moveTo>
                  <a:lnTo>
                    <a:pt x="0" y="1"/>
                  </a:lnTo>
                  <a:cubicBezTo>
                    <a:pt x="202" y="673"/>
                    <a:pt x="807" y="1211"/>
                    <a:pt x="1546" y="1278"/>
                  </a:cubicBezTo>
                  <a:cubicBezTo>
                    <a:pt x="1278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7" name="Google Shape;15667;p17"/>
            <p:cNvSpPr/>
            <p:nvPr/>
          </p:nvSpPr>
          <p:spPr>
            <a:xfrm>
              <a:off x="4024275" y="3873025"/>
              <a:ext cx="20200" cy="20700"/>
            </a:xfrm>
            <a:custGeom>
              <a:avLst/>
              <a:gdLst/>
              <a:ahLst/>
              <a:cxnLst/>
              <a:rect l="l" t="t" r="r" b="b"/>
              <a:pathLst>
                <a:path w="808" h="828" extrusionOk="0">
                  <a:moveTo>
                    <a:pt x="365" y="1"/>
                  </a:moveTo>
                  <a:cubicBezTo>
                    <a:pt x="204" y="1"/>
                    <a:pt x="68" y="121"/>
                    <a:pt x="68" y="287"/>
                  </a:cubicBezTo>
                  <a:cubicBezTo>
                    <a:pt x="1" y="422"/>
                    <a:pt x="68" y="623"/>
                    <a:pt x="202" y="758"/>
                  </a:cubicBezTo>
                  <a:cubicBezTo>
                    <a:pt x="250" y="806"/>
                    <a:pt x="314" y="828"/>
                    <a:pt x="381" y="828"/>
                  </a:cubicBezTo>
                  <a:cubicBezTo>
                    <a:pt x="502" y="828"/>
                    <a:pt x="629" y="754"/>
                    <a:pt x="673" y="623"/>
                  </a:cubicBezTo>
                  <a:cubicBezTo>
                    <a:pt x="807" y="422"/>
                    <a:pt x="673" y="86"/>
                    <a:pt x="471" y="18"/>
                  </a:cubicBezTo>
                  <a:cubicBezTo>
                    <a:pt x="435" y="6"/>
                    <a:pt x="400" y="1"/>
                    <a:pt x="36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8" name="Google Shape;15668;p17"/>
            <p:cNvSpPr/>
            <p:nvPr/>
          </p:nvSpPr>
          <p:spPr>
            <a:xfrm>
              <a:off x="3560400" y="34734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0"/>
                  </a:moveTo>
                  <a:lnTo>
                    <a:pt x="1" y="807"/>
                  </a:lnTo>
                  <a:lnTo>
                    <a:pt x="807" y="1210"/>
                  </a:lnTo>
                  <a:cubicBezTo>
                    <a:pt x="807" y="672"/>
                    <a:pt x="471" y="202"/>
                    <a:pt x="1" y="0"/>
                  </a:cubicBezTo>
                  <a:close/>
                </a:path>
              </a:pathLst>
            </a:custGeom>
            <a:solidFill>
              <a:srgbClr val="C78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9" name="Google Shape;15669;p17"/>
            <p:cNvSpPr/>
            <p:nvPr/>
          </p:nvSpPr>
          <p:spPr>
            <a:xfrm>
              <a:off x="3286450" y="31507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0" name="Google Shape;15670;p17"/>
            <p:cNvSpPr/>
            <p:nvPr/>
          </p:nvSpPr>
          <p:spPr>
            <a:xfrm>
              <a:off x="4316725" y="3130275"/>
              <a:ext cx="20175" cy="10850"/>
            </a:xfrm>
            <a:custGeom>
              <a:avLst/>
              <a:gdLst/>
              <a:ahLst/>
              <a:cxnLst/>
              <a:rect l="l" t="t" r="r" b="b"/>
              <a:pathLst>
                <a:path w="807" h="434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2" y="294"/>
                    <a:pt x="364" y="434"/>
                    <a:pt x="640" y="434"/>
                  </a:cubicBezTo>
                  <a:cubicBezTo>
                    <a:pt x="695" y="434"/>
                    <a:pt x="751" y="428"/>
                    <a:pt x="807" y="417"/>
                  </a:cubicBezTo>
                  <a:cubicBezTo>
                    <a:pt x="690" y="183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1" name="Google Shape;15671;p17"/>
            <p:cNvSpPr/>
            <p:nvPr/>
          </p:nvSpPr>
          <p:spPr>
            <a:xfrm>
              <a:off x="3419225" y="33322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03"/>
                    <a:pt x="202" y="337"/>
                    <a:pt x="404" y="4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2" name="Google Shape;15672;p17"/>
            <p:cNvSpPr/>
            <p:nvPr/>
          </p:nvSpPr>
          <p:spPr>
            <a:xfrm>
              <a:off x="3429300" y="33423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3" name="Google Shape;15673;p17"/>
            <p:cNvSpPr/>
            <p:nvPr/>
          </p:nvSpPr>
          <p:spPr>
            <a:xfrm>
              <a:off x="3750325" y="3354125"/>
              <a:ext cx="11775" cy="8450"/>
            </a:xfrm>
            <a:custGeom>
              <a:avLst/>
              <a:gdLst/>
              <a:ahLst/>
              <a:cxnLst/>
              <a:rect l="l" t="t" r="r" b="b"/>
              <a:pathLst>
                <a:path w="471" h="338" extrusionOk="0">
                  <a:moveTo>
                    <a:pt x="0" y="1"/>
                  </a:moveTo>
                  <a:cubicBezTo>
                    <a:pt x="0" y="203"/>
                    <a:pt x="202" y="337"/>
                    <a:pt x="471" y="337"/>
                  </a:cubicBezTo>
                  <a:cubicBezTo>
                    <a:pt x="337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4" name="Google Shape;15674;p17"/>
            <p:cNvSpPr/>
            <p:nvPr/>
          </p:nvSpPr>
          <p:spPr>
            <a:xfrm>
              <a:off x="5471350" y="3228075"/>
              <a:ext cx="11800" cy="10575"/>
            </a:xfrm>
            <a:custGeom>
              <a:avLst/>
              <a:gdLst/>
              <a:ahLst/>
              <a:cxnLst/>
              <a:rect l="l" t="t" r="r" b="b"/>
              <a:pathLst>
                <a:path w="472" h="423" extrusionOk="0">
                  <a:moveTo>
                    <a:pt x="203" y="1"/>
                  </a:moveTo>
                  <a:cubicBezTo>
                    <a:pt x="135" y="135"/>
                    <a:pt x="68" y="202"/>
                    <a:pt x="1" y="337"/>
                  </a:cubicBezTo>
                  <a:cubicBezTo>
                    <a:pt x="1" y="337"/>
                    <a:pt x="1" y="423"/>
                    <a:pt x="70" y="423"/>
                  </a:cubicBezTo>
                  <a:cubicBezTo>
                    <a:pt x="87" y="423"/>
                    <a:pt x="108" y="418"/>
                    <a:pt x="135" y="404"/>
                  </a:cubicBezTo>
                  <a:cubicBezTo>
                    <a:pt x="203" y="404"/>
                    <a:pt x="337" y="337"/>
                    <a:pt x="404" y="202"/>
                  </a:cubicBezTo>
                  <a:cubicBezTo>
                    <a:pt x="471" y="68"/>
                    <a:pt x="337" y="1"/>
                    <a:pt x="203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5" name="Google Shape;15675;p17"/>
            <p:cNvSpPr/>
            <p:nvPr/>
          </p:nvSpPr>
          <p:spPr>
            <a:xfrm>
              <a:off x="4220925" y="45928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135" y="0"/>
                  </a:moveTo>
                  <a:lnTo>
                    <a:pt x="0" y="67"/>
                  </a:lnTo>
                  <a:lnTo>
                    <a:pt x="67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6" name="Google Shape;15676;p17"/>
            <p:cNvSpPr/>
            <p:nvPr/>
          </p:nvSpPr>
          <p:spPr>
            <a:xfrm>
              <a:off x="4466300" y="4262300"/>
              <a:ext cx="12925" cy="7850"/>
            </a:xfrm>
            <a:custGeom>
              <a:avLst/>
              <a:gdLst/>
              <a:ahLst/>
              <a:cxnLst/>
              <a:rect l="l" t="t" r="r" b="b"/>
              <a:pathLst>
                <a:path w="517" h="314" extrusionOk="0">
                  <a:moveTo>
                    <a:pt x="368" y="1"/>
                  </a:moveTo>
                  <a:cubicBezTo>
                    <a:pt x="289" y="1"/>
                    <a:pt x="105" y="157"/>
                    <a:pt x="1" y="313"/>
                  </a:cubicBezTo>
                  <a:cubicBezTo>
                    <a:pt x="24" y="302"/>
                    <a:pt x="58" y="298"/>
                    <a:pt x="96" y="298"/>
                  </a:cubicBezTo>
                  <a:cubicBezTo>
                    <a:pt x="155" y="298"/>
                    <a:pt x="225" y="306"/>
                    <a:pt x="288" y="306"/>
                  </a:cubicBezTo>
                  <a:cubicBezTo>
                    <a:pt x="419" y="306"/>
                    <a:pt x="517" y="270"/>
                    <a:pt x="404" y="44"/>
                  </a:cubicBezTo>
                  <a:cubicBezTo>
                    <a:pt x="404" y="14"/>
                    <a:pt x="390" y="1"/>
                    <a:pt x="368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7" name="Google Shape;15677;p17"/>
            <p:cNvSpPr/>
            <p:nvPr/>
          </p:nvSpPr>
          <p:spPr>
            <a:xfrm>
              <a:off x="4214200" y="411550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135" y="0"/>
                  </a:moveTo>
                  <a:cubicBezTo>
                    <a:pt x="68" y="0"/>
                    <a:pt x="0" y="67"/>
                    <a:pt x="0" y="135"/>
                  </a:cubicBezTo>
                  <a:cubicBezTo>
                    <a:pt x="202" y="67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8" name="Google Shape;15678;p17"/>
            <p:cNvSpPr/>
            <p:nvPr/>
          </p:nvSpPr>
          <p:spPr>
            <a:xfrm>
              <a:off x="3469650" y="3480000"/>
              <a:ext cx="90775" cy="94325"/>
            </a:xfrm>
            <a:custGeom>
              <a:avLst/>
              <a:gdLst/>
              <a:ahLst/>
              <a:cxnLst/>
              <a:rect l="l" t="t" r="r" b="b"/>
              <a:pathLst>
                <a:path w="3631" h="3773" extrusionOk="0">
                  <a:moveTo>
                    <a:pt x="518" y="0"/>
                  </a:moveTo>
                  <a:cubicBezTo>
                    <a:pt x="371" y="0"/>
                    <a:pt x="201" y="42"/>
                    <a:pt x="0" y="142"/>
                  </a:cubicBezTo>
                  <a:cubicBezTo>
                    <a:pt x="538" y="882"/>
                    <a:pt x="1076" y="1621"/>
                    <a:pt x="1614" y="2361"/>
                  </a:cubicBezTo>
                  <a:cubicBezTo>
                    <a:pt x="2219" y="2966"/>
                    <a:pt x="2622" y="3773"/>
                    <a:pt x="3631" y="3773"/>
                  </a:cubicBezTo>
                  <a:cubicBezTo>
                    <a:pt x="3496" y="3302"/>
                    <a:pt x="3160" y="2899"/>
                    <a:pt x="2824" y="2563"/>
                  </a:cubicBezTo>
                  <a:cubicBezTo>
                    <a:pt x="2488" y="2159"/>
                    <a:pt x="2555" y="1554"/>
                    <a:pt x="2017" y="1420"/>
                  </a:cubicBezTo>
                  <a:cubicBezTo>
                    <a:pt x="1883" y="1218"/>
                    <a:pt x="1748" y="1084"/>
                    <a:pt x="1614" y="949"/>
                  </a:cubicBezTo>
                  <a:cubicBezTo>
                    <a:pt x="1296" y="579"/>
                    <a:pt x="1062" y="0"/>
                    <a:pt x="518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9" name="Google Shape;15679;p17"/>
            <p:cNvSpPr/>
            <p:nvPr/>
          </p:nvSpPr>
          <p:spPr>
            <a:xfrm>
              <a:off x="3436025" y="3433125"/>
              <a:ext cx="72300" cy="70625"/>
            </a:xfrm>
            <a:custGeom>
              <a:avLst/>
              <a:gdLst/>
              <a:ahLst/>
              <a:cxnLst/>
              <a:rect l="l" t="t" r="r" b="b"/>
              <a:pathLst>
                <a:path w="2892" h="2825" extrusionOk="0">
                  <a:moveTo>
                    <a:pt x="1345" y="1"/>
                  </a:moveTo>
                  <a:lnTo>
                    <a:pt x="1" y="68"/>
                  </a:lnTo>
                  <a:cubicBezTo>
                    <a:pt x="202" y="942"/>
                    <a:pt x="1009" y="1278"/>
                    <a:pt x="1345" y="2017"/>
                  </a:cubicBezTo>
                  <a:cubicBezTo>
                    <a:pt x="2018" y="2017"/>
                    <a:pt x="2354" y="2623"/>
                    <a:pt x="2892" y="2824"/>
                  </a:cubicBezTo>
                  <a:cubicBezTo>
                    <a:pt x="2827" y="2238"/>
                    <a:pt x="2824" y="1275"/>
                    <a:pt x="2275" y="1275"/>
                  </a:cubicBezTo>
                  <a:cubicBezTo>
                    <a:pt x="2257" y="1275"/>
                    <a:pt x="2239" y="1276"/>
                    <a:pt x="2219" y="1278"/>
                  </a:cubicBezTo>
                  <a:cubicBezTo>
                    <a:pt x="1009" y="1278"/>
                    <a:pt x="1413" y="538"/>
                    <a:pt x="134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0" name="Google Shape;15680;p17"/>
            <p:cNvSpPr/>
            <p:nvPr/>
          </p:nvSpPr>
          <p:spPr>
            <a:xfrm>
              <a:off x="3256200" y="3150775"/>
              <a:ext cx="31950" cy="82375"/>
            </a:xfrm>
            <a:custGeom>
              <a:avLst/>
              <a:gdLst/>
              <a:ahLst/>
              <a:cxnLst/>
              <a:rect l="l" t="t" r="r" b="b"/>
              <a:pathLst>
                <a:path w="1278" h="3295" extrusionOk="0">
                  <a:moveTo>
                    <a:pt x="68" y="0"/>
                  </a:moveTo>
                  <a:lnTo>
                    <a:pt x="68" y="0"/>
                  </a:lnTo>
                  <a:cubicBezTo>
                    <a:pt x="0" y="1210"/>
                    <a:pt x="404" y="2421"/>
                    <a:pt x="1211" y="3294"/>
                  </a:cubicBezTo>
                  <a:cubicBezTo>
                    <a:pt x="1278" y="2017"/>
                    <a:pt x="605" y="1076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1" name="Google Shape;15681;p17"/>
            <p:cNvSpPr/>
            <p:nvPr/>
          </p:nvSpPr>
          <p:spPr>
            <a:xfrm>
              <a:off x="2901575" y="3447050"/>
              <a:ext cx="33625" cy="24525"/>
            </a:xfrm>
            <a:custGeom>
              <a:avLst/>
              <a:gdLst/>
              <a:ahLst/>
              <a:cxnLst/>
              <a:rect l="l" t="t" r="r" b="b"/>
              <a:pathLst>
                <a:path w="1345" h="981" extrusionOk="0">
                  <a:moveTo>
                    <a:pt x="805" y="0"/>
                  </a:moveTo>
                  <a:cubicBezTo>
                    <a:pt x="402" y="0"/>
                    <a:pt x="224" y="374"/>
                    <a:pt x="0" y="654"/>
                  </a:cubicBezTo>
                  <a:cubicBezTo>
                    <a:pt x="0" y="721"/>
                    <a:pt x="0" y="788"/>
                    <a:pt x="0" y="923"/>
                  </a:cubicBezTo>
                  <a:cubicBezTo>
                    <a:pt x="122" y="963"/>
                    <a:pt x="227" y="981"/>
                    <a:pt x="319" y="981"/>
                  </a:cubicBezTo>
                  <a:cubicBezTo>
                    <a:pt x="836" y="981"/>
                    <a:pt x="945" y="422"/>
                    <a:pt x="1345" y="250"/>
                  </a:cubicBezTo>
                  <a:cubicBezTo>
                    <a:pt x="1210" y="183"/>
                    <a:pt x="1143" y="49"/>
                    <a:pt x="1076" y="49"/>
                  </a:cubicBezTo>
                  <a:cubicBezTo>
                    <a:pt x="975" y="15"/>
                    <a:pt x="885" y="0"/>
                    <a:pt x="8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2" name="Google Shape;15682;p17"/>
            <p:cNvSpPr/>
            <p:nvPr/>
          </p:nvSpPr>
          <p:spPr>
            <a:xfrm>
              <a:off x="3296525" y="3243200"/>
              <a:ext cx="30275" cy="40375"/>
            </a:xfrm>
            <a:custGeom>
              <a:avLst/>
              <a:gdLst/>
              <a:ahLst/>
              <a:cxnLst/>
              <a:rect l="l" t="t" r="r" b="b"/>
              <a:pathLst>
                <a:path w="1211" h="1615" extrusionOk="0">
                  <a:moveTo>
                    <a:pt x="1" y="1"/>
                  </a:moveTo>
                  <a:cubicBezTo>
                    <a:pt x="68" y="673"/>
                    <a:pt x="539" y="1278"/>
                    <a:pt x="1211" y="1614"/>
                  </a:cubicBezTo>
                  <a:cubicBezTo>
                    <a:pt x="1211" y="808"/>
                    <a:pt x="673" y="203"/>
                    <a:pt x="1" y="1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3" name="Google Shape;15683;p17"/>
            <p:cNvSpPr/>
            <p:nvPr/>
          </p:nvSpPr>
          <p:spPr>
            <a:xfrm>
              <a:off x="3358725" y="3332275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135" y="404"/>
                    <a:pt x="404" y="673"/>
                    <a:pt x="740" y="875"/>
                  </a:cubicBezTo>
                  <a:cubicBezTo>
                    <a:pt x="807" y="404"/>
                    <a:pt x="471" y="1"/>
                    <a:pt x="0" y="1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4" name="Google Shape;15684;p17"/>
            <p:cNvSpPr/>
            <p:nvPr/>
          </p:nvSpPr>
          <p:spPr>
            <a:xfrm>
              <a:off x="3377200" y="3352450"/>
              <a:ext cx="11800" cy="21875"/>
            </a:xfrm>
            <a:custGeom>
              <a:avLst/>
              <a:gdLst/>
              <a:ahLst/>
              <a:cxnLst/>
              <a:rect l="l" t="t" r="r" b="b"/>
              <a:pathLst>
                <a:path w="472" h="875" extrusionOk="0">
                  <a:moveTo>
                    <a:pt x="1" y="1"/>
                  </a:moveTo>
                  <a:cubicBezTo>
                    <a:pt x="1" y="337"/>
                    <a:pt x="135" y="673"/>
                    <a:pt x="471" y="875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5" name="Google Shape;15685;p17"/>
            <p:cNvSpPr/>
            <p:nvPr/>
          </p:nvSpPr>
          <p:spPr>
            <a:xfrm>
              <a:off x="3346950" y="3313800"/>
              <a:ext cx="11800" cy="18500"/>
            </a:xfrm>
            <a:custGeom>
              <a:avLst/>
              <a:gdLst/>
              <a:ahLst/>
              <a:cxnLst/>
              <a:rect l="l" t="t" r="r" b="b"/>
              <a:pathLst>
                <a:path w="472" h="740" extrusionOk="0">
                  <a:moveTo>
                    <a:pt x="1" y="0"/>
                  </a:moveTo>
                  <a:cubicBezTo>
                    <a:pt x="1" y="269"/>
                    <a:pt x="202" y="605"/>
                    <a:pt x="471" y="740"/>
                  </a:cubicBezTo>
                  <a:cubicBezTo>
                    <a:pt x="471" y="404"/>
                    <a:pt x="270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6" name="Google Shape;15686;p17"/>
            <p:cNvSpPr/>
            <p:nvPr/>
          </p:nvSpPr>
          <p:spPr>
            <a:xfrm>
              <a:off x="3326775" y="328187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1" y="0"/>
                  </a:moveTo>
                  <a:cubicBezTo>
                    <a:pt x="1" y="336"/>
                    <a:pt x="135" y="672"/>
                    <a:pt x="472" y="807"/>
                  </a:cubicBezTo>
                  <a:cubicBezTo>
                    <a:pt x="472" y="471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7" name="Google Shape;15687;p17"/>
            <p:cNvSpPr/>
            <p:nvPr/>
          </p:nvSpPr>
          <p:spPr>
            <a:xfrm>
              <a:off x="3286450" y="3233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" y="0"/>
                  </a:moveTo>
                  <a:cubicBezTo>
                    <a:pt x="68" y="202"/>
                    <a:pt x="202" y="337"/>
                    <a:pt x="404" y="404"/>
                  </a:cubicBezTo>
                  <a:cubicBezTo>
                    <a:pt x="404" y="202"/>
                    <a:pt x="202" y="0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8" name="Google Shape;15688;p17"/>
            <p:cNvSpPr/>
            <p:nvPr/>
          </p:nvSpPr>
          <p:spPr>
            <a:xfrm>
              <a:off x="3338550" y="3302025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lnTo>
                    <a:pt x="337" y="471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9" name="Google Shape;15689;p17"/>
            <p:cNvSpPr/>
            <p:nvPr/>
          </p:nvSpPr>
          <p:spPr>
            <a:xfrm>
              <a:off x="4108300" y="3943725"/>
              <a:ext cx="20200" cy="27250"/>
            </a:xfrm>
            <a:custGeom>
              <a:avLst/>
              <a:gdLst/>
              <a:ahLst/>
              <a:cxnLst/>
              <a:rect l="l" t="t" r="r" b="b"/>
              <a:pathLst>
                <a:path w="808" h="1090" extrusionOk="0">
                  <a:moveTo>
                    <a:pt x="527" y="1"/>
                  </a:moveTo>
                  <a:cubicBezTo>
                    <a:pt x="508" y="1"/>
                    <a:pt x="489" y="5"/>
                    <a:pt x="472" y="14"/>
                  </a:cubicBezTo>
                  <a:cubicBezTo>
                    <a:pt x="270" y="216"/>
                    <a:pt x="135" y="417"/>
                    <a:pt x="68" y="686"/>
                  </a:cubicBezTo>
                  <a:cubicBezTo>
                    <a:pt x="1" y="888"/>
                    <a:pt x="135" y="1090"/>
                    <a:pt x="337" y="1090"/>
                  </a:cubicBezTo>
                  <a:cubicBezTo>
                    <a:pt x="740" y="1090"/>
                    <a:pt x="740" y="686"/>
                    <a:pt x="808" y="417"/>
                  </a:cubicBezTo>
                  <a:cubicBezTo>
                    <a:pt x="808" y="184"/>
                    <a:pt x="656" y="1"/>
                    <a:pt x="52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0" name="Google Shape;15690;p17"/>
            <p:cNvSpPr/>
            <p:nvPr/>
          </p:nvSpPr>
          <p:spPr>
            <a:xfrm>
              <a:off x="3165450" y="3061275"/>
              <a:ext cx="52125" cy="50875"/>
            </a:xfrm>
            <a:custGeom>
              <a:avLst/>
              <a:gdLst/>
              <a:ahLst/>
              <a:cxnLst/>
              <a:rect l="l" t="t" r="r" b="b"/>
              <a:pathLst>
                <a:path w="2085" h="2035" extrusionOk="0">
                  <a:moveTo>
                    <a:pt x="707" y="0"/>
                  </a:moveTo>
                  <a:cubicBezTo>
                    <a:pt x="430" y="0"/>
                    <a:pt x="168" y="140"/>
                    <a:pt x="0" y="421"/>
                  </a:cubicBezTo>
                  <a:cubicBezTo>
                    <a:pt x="471" y="891"/>
                    <a:pt x="1479" y="958"/>
                    <a:pt x="1210" y="2034"/>
                  </a:cubicBezTo>
                  <a:cubicBezTo>
                    <a:pt x="1614" y="1900"/>
                    <a:pt x="1882" y="1563"/>
                    <a:pt x="2084" y="1160"/>
                  </a:cubicBezTo>
                  <a:cubicBezTo>
                    <a:pt x="2017" y="421"/>
                    <a:pt x="1345" y="286"/>
                    <a:pt x="874" y="17"/>
                  </a:cubicBezTo>
                  <a:cubicBezTo>
                    <a:pt x="818" y="6"/>
                    <a:pt x="762" y="0"/>
                    <a:pt x="70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1" name="Google Shape;15691;p17"/>
            <p:cNvSpPr/>
            <p:nvPr/>
          </p:nvSpPr>
          <p:spPr>
            <a:xfrm>
              <a:off x="3069650" y="3142925"/>
              <a:ext cx="47075" cy="17950"/>
            </a:xfrm>
            <a:custGeom>
              <a:avLst/>
              <a:gdLst/>
              <a:ahLst/>
              <a:cxnLst/>
              <a:rect l="l" t="t" r="r" b="b"/>
              <a:pathLst>
                <a:path w="1883" h="718" extrusionOk="0">
                  <a:moveTo>
                    <a:pt x="897" y="1"/>
                  </a:moveTo>
                  <a:cubicBezTo>
                    <a:pt x="608" y="1"/>
                    <a:pt x="311" y="153"/>
                    <a:pt x="0" y="650"/>
                  </a:cubicBezTo>
                  <a:lnTo>
                    <a:pt x="1479" y="718"/>
                  </a:lnTo>
                  <a:lnTo>
                    <a:pt x="1882" y="314"/>
                  </a:lnTo>
                  <a:cubicBezTo>
                    <a:pt x="1557" y="206"/>
                    <a:pt x="1232" y="1"/>
                    <a:pt x="897" y="1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2" name="Google Shape;15692;p17"/>
            <p:cNvSpPr/>
            <p:nvPr/>
          </p:nvSpPr>
          <p:spPr>
            <a:xfrm>
              <a:off x="3112325" y="3124575"/>
              <a:ext cx="34650" cy="26225"/>
            </a:xfrm>
            <a:custGeom>
              <a:avLst/>
              <a:gdLst/>
              <a:ahLst/>
              <a:cxnLst/>
              <a:rect l="l" t="t" r="r" b="b"/>
              <a:pathLst>
                <a:path w="1386" h="1049" extrusionOk="0">
                  <a:moveTo>
                    <a:pt x="343" y="0"/>
                  </a:moveTo>
                  <a:cubicBezTo>
                    <a:pt x="1" y="0"/>
                    <a:pt x="48" y="281"/>
                    <a:pt x="175" y="1048"/>
                  </a:cubicBezTo>
                  <a:cubicBezTo>
                    <a:pt x="579" y="847"/>
                    <a:pt x="1049" y="712"/>
                    <a:pt x="1386" y="242"/>
                  </a:cubicBezTo>
                  <a:cubicBezTo>
                    <a:pt x="869" y="94"/>
                    <a:pt x="541" y="0"/>
                    <a:pt x="343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3" name="Google Shape;15693;p17"/>
            <p:cNvSpPr/>
            <p:nvPr/>
          </p:nvSpPr>
          <p:spPr>
            <a:xfrm>
              <a:off x="3175525" y="3106975"/>
              <a:ext cx="21875" cy="14000"/>
            </a:xfrm>
            <a:custGeom>
              <a:avLst/>
              <a:gdLst/>
              <a:ahLst/>
              <a:cxnLst/>
              <a:rect l="l" t="t" r="r" b="b"/>
              <a:pathLst>
                <a:path w="875" h="560" extrusionOk="0">
                  <a:moveTo>
                    <a:pt x="367" y="0"/>
                  </a:moveTo>
                  <a:cubicBezTo>
                    <a:pt x="147" y="0"/>
                    <a:pt x="0" y="136"/>
                    <a:pt x="0" y="542"/>
                  </a:cubicBezTo>
                  <a:cubicBezTo>
                    <a:pt x="56" y="553"/>
                    <a:pt x="113" y="559"/>
                    <a:pt x="168" y="559"/>
                  </a:cubicBezTo>
                  <a:cubicBezTo>
                    <a:pt x="445" y="559"/>
                    <a:pt x="706" y="419"/>
                    <a:pt x="874" y="139"/>
                  </a:cubicBezTo>
                  <a:cubicBezTo>
                    <a:pt x="688" y="59"/>
                    <a:pt x="512" y="0"/>
                    <a:pt x="36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4" name="Google Shape;15694;p17"/>
            <p:cNvSpPr/>
            <p:nvPr/>
          </p:nvSpPr>
          <p:spPr>
            <a:xfrm>
              <a:off x="3157025" y="3120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5" name="Google Shape;15695;p17"/>
            <p:cNvSpPr/>
            <p:nvPr/>
          </p:nvSpPr>
          <p:spPr>
            <a:xfrm>
              <a:off x="4064625" y="2945725"/>
              <a:ext cx="31950" cy="31950"/>
            </a:xfrm>
            <a:custGeom>
              <a:avLst/>
              <a:gdLst/>
              <a:ahLst/>
              <a:cxnLst/>
              <a:rect l="l" t="t" r="r" b="b"/>
              <a:pathLst>
                <a:path w="1278" h="1278" extrusionOk="0">
                  <a:moveTo>
                    <a:pt x="1210" y="135"/>
                  </a:moveTo>
                  <a:lnTo>
                    <a:pt x="1210" y="135"/>
                  </a:lnTo>
                  <a:cubicBezTo>
                    <a:pt x="740" y="202"/>
                    <a:pt x="67" y="0"/>
                    <a:pt x="0" y="807"/>
                  </a:cubicBezTo>
                  <a:cubicBezTo>
                    <a:pt x="0" y="1076"/>
                    <a:pt x="202" y="1278"/>
                    <a:pt x="471" y="1278"/>
                  </a:cubicBezTo>
                  <a:cubicBezTo>
                    <a:pt x="1277" y="1211"/>
                    <a:pt x="1076" y="538"/>
                    <a:pt x="1210" y="135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6" name="Google Shape;15696;p17"/>
            <p:cNvSpPr/>
            <p:nvPr/>
          </p:nvSpPr>
          <p:spPr>
            <a:xfrm>
              <a:off x="3205775" y="2928925"/>
              <a:ext cx="203400" cy="94075"/>
            </a:xfrm>
            <a:custGeom>
              <a:avLst/>
              <a:gdLst/>
              <a:ahLst/>
              <a:cxnLst/>
              <a:rect l="l" t="t" r="r" b="b"/>
              <a:pathLst>
                <a:path w="8136" h="3763" extrusionOk="0">
                  <a:moveTo>
                    <a:pt x="8001" y="0"/>
                  </a:moveTo>
                  <a:cubicBezTo>
                    <a:pt x="6118" y="807"/>
                    <a:pt x="4303" y="1748"/>
                    <a:pt x="2488" y="2757"/>
                  </a:cubicBezTo>
                  <a:cubicBezTo>
                    <a:pt x="1909" y="3092"/>
                    <a:pt x="1579" y="3275"/>
                    <a:pt x="1284" y="3275"/>
                  </a:cubicBezTo>
                  <a:cubicBezTo>
                    <a:pt x="929" y="3275"/>
                    <a:pt x="625" y="3008"/>
                    <a:pt x="1" y="2420"/>
                  </a:cubicBezTo>
                  <a:lnTo>
                    <a:pt x="1" y="2420"/>
                  </a:lnTo>
                  <a:cubicBezTo>
                    <a:pt x="150" y="3516"/>
                    <a:pt x="189" y="3763"/>
                    <a:pt x="772" y="3763"/>
                  </a:cubicBezTo>
                  <a:cubicBezTo>
                    <a:pt x="976" y="3763"/>
                    <a:pt x="1248" y="3733"/>
                    <a:pt x="1614" y="3698"/>
                  </a:cubicBezTo>
                  <a:cubicBezTo>
                    <a:pt x="2219" y="3631"/>
                    <a:pt x="2891" y="3631"/>
                    <a:pt x="3564" y="3631"/>
                  </a:cubicBezTo>
                  <a:cubicBezTo>
                    <a:pt x="3698" y="3496"/>
                    <a:pt x="3833" y="3362"/>
                    <a:pt x="3967" y="3227"/>
                  </a:cubicBezTo>
                  <a:lnTo>
                    <a:pt x="3967" y="2824"/>
                  </a:lnTo>
                  <a:cubicBezTo>
                    <a:pt x="3967" y="2824"/>
                    <a:pt x="3900" y="2757"/>
                    <a:pt x="3900" y="2689"/>
                  </a:cubicBezTo>
                  <a:cubicBezTo>
                    <a:pt x="3833" y="2622"/>
                    <a:pt x="3900" y="2555"/>
                    <a:pt x="3967" y="2420"/>
                  </a:cubicBezTo>
                  <a:lnTo>
                    <a:pt x="4841" y="2420"/>
                  </a:lnTo>
                  <a:cubicBezTo>
                    <a:pt x="5043" y="2151"/>
                    <a:pt x="5446" y="2286"/>
                    <a:pt x="5648" y="2017"/>
                  </a:cubicBezTo>
                  <a:lnTo>
                    <a:pt x="6522" y="2017"/>
                  </a:lnTo>
                  <a:cubicBezTo>
                    <a:pt x="6723" y="2017"/>
                    <a:pt x="6723" y="1748"/>
                    <a:pt x="6791" y="1614"/>
                  </a:cubicBezTo>
                  <a:lnTo>
                    <a:pt x="7194" y="1210"/>
                  </a:lnTo>
                  <a:cubicBezTo>
                    <a:pt x="7328" y="1076"/>
                    <a:pt x="7463" y="941"/>
                    <a:pt x="7597" y="807"/>
                  </a:cubicBezTo>
                  <a:cubicBezTo>
                    <a:pt x="7732" y="672"/>
                    <a:pt x="7866" y="538"/>
                    <a:pt x="8001" y="404"/>
                  </a:cubicBezTo>
                  <a:cubicBezTo>
                    <a:pt x="8068" y="404"/>
                    <a:pt x="8068" y="336"/>
                    <a:pt x="8135" y="269"/>
                  </a:cubicBezTo>
                  <a:cubicBezTo>
                    <a:pt x="8135" y="202"/>
                    <a:pt x="8135" y="67"/>
                    <a:pt x="8001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7" name="Google Shape;15697;p17"/>
            <p:cNvSpPr/>
            <p:nvPr/>
          </p:nvSpPr>
          <p:spPr>
            <a:xfrm>
              <a:off x="3165450" y="2908750"/>
              <a:ext cx="42025" cy="82375"/>
            </a:xfrm>
            <a:custGeom>
              <a:avLst/>
              <a:gdLst/>
              <a:ahLst/>
              <a:cxnLst/>
              <a:rect l="l" t="t" r="r" b="b"/>
              <a:pathLst>
                <a:path w="1681" h="3295" extrusionOk="0">
                  <a:moveTo>
                    <a:pt x="67" y="0"/>
                  </a:moveTo>
                  <a:cubicBezTo>
                    <a:pt x="0" y="1412"/>
                    <a:pt x="202" y="2690"/>
                    <a:pt x="1681" y="3295"/>
                  </a:cubicBezTo>
                  <a:cubicBezTo>
                    <a:pt x="1614" y="1950"/>
                    <a:pt x="740" y="1009"/>
                    <a:pt x="67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8" name="Google Shape;15698;p17"/>
            <p:cNvSpPr/>
            <p:nvPr/>
          </p:nvSpPr>
          <p:spPr>
            <a:xfrm>
              <a:off x="3328475" y="2980600"/>
              <a:ext cx="20175" cy="10525"/>
            </a:xfrm>
            <a:custGeom>
              <a:avLst/>
              <a:gdLst/>
              <a:ahLst/>
              <a:cxnLst/>
              <a:rect l="l" t="t" r="r" b="b"/>
              <a:pathLst>
                <a:path w="807" h="421" extrusionOk="0">
                  <a:moveTo>
                    <a:pt x="640" y="0"/>
                  </a:moveTo>
                  <a:cubicBezTo>
                    <a:pt x="364" y="0"/>
                    <a:pt x="112" y="141"/>
                    <a:pt x="0" y="421"/>
                  </a:cubicBezTo>
                  <a:cubicBezTo>
                    <a:pt x="336" y="421"/>
                    <a:pt x="672" y="286"/>
                    <a:pt x="807" y="17"/>
                  </a:cubicBezTo>
                  <a:cubicBezTo>
                    <a:pt x="751" y="6"/>
                    <a:pt x="695" y="0"/>
                    <a:pt x="640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9" name="Google Shape;15699;p17"/>
            <p:cNvSpPr/>
            <p:nvPr/>
          </p:nvSpPr>
          <p:spPr>
            <a:xfrm>
              <a:off x="3368800" y="2969250"/>
              <a:ext cx="11925" cy="12825"/>
            </a:xfrm>
            <a:custGeom>
              <a:avLst/>
              <a:gdLst/>
              <a:ahLst/>
              <a:cxnLst/>
              <a:rect l="l" t="t" r="r" b="b"/>
              <a:pathLst>
                <a:path w="477" h="513" extrusionOk="0">
                  <a:moveTo>
                    <a:pt x="404" y="1"/>
                  </a:moveTo>
                  <a:lnTo>
                    <a:pt x="1" y="404"/>
                  </a:lnTo>
                  <a:cubicBezTo>
                    <a:pt x="139" y="481"/>
                    <a:pt x="228" y="512"/>
                    <a:pt x="285" y="512"/>
                  </a:cubicBezTo>
                  <a:cubicBezTo>
                    <a:pt x="477" y="512"/>
                    <a:pt x="300" y="156"/>
                    <a:pt x="40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0" name="Google Shape;15700;p17"/>
            <p:cNvSpPr/>
            <p:nvPr/>
          </p:nvSpPr>
          <p:spPr>
            <a:xfrm>
              <a:off x="3299900" y="29894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6" y="0"/>
                  </a:moveTo>
                  <a:cubicBezTo>
                    <a:pt x="0" y="135"/>
                    <a:pt x="68" y="269"/>
                    <a:pt x="336" y="404"/>
                  </a:cubicBezTo>
                  <a:cubicBezTo>
                    <a:pt x="336" y="269"/>
                    <a:pt x="336" y="135"/>
                    <a:pt x="336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1" name="Google Shape;15701;p17"/>
            <p:cNvSpPr/>
            <p:nvPr/>
          </p:nvSpPr>
          <p:spPr>
            <a:xfrm>
              <a:off x="3298225" y="30096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2" name="Google Shape;15702;p17"/>
            <p:cNvSpPr/>
            <p:nvPr/>
          </p:nvSpPr>
          <p:spPr>
            <a:xfrm>
              <a:off x="3518375" y="3515475"/>
              <a:ext cx="21875" cy="28600"/>
            </a:xfrm>
            <a:custGeom>
              <a:avLst/>
              <a:gdLst/>
              <a:ahLst/>
              <a:cxnLst/>
              <a:rect l="l" t="t" r="r" b="b"/>
              <a:pathLst>
                <a:path w="875" h="1144" extrusionOk="0">
                  <a:moveTo>
                    <a:pt x="1" y="1"/>
                  </a:moveTo>
                  <a:cubicBezTo>
                    <a:pt x="270" y="404"/>
                    <a:pt x="404" y="875"/>
                    <a:pt x="875" y="1144"/>
                  </a:cubicBezTo>
                  <a:cubicBezTo>
                    <a:pt x="875" y="740"/>
                    <a:pt x="875" y="337"/>
                    <a:pt x="87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3" name="Google Shape;15703;p17"/>
            <p:cNvSpPr/>
            <p:nvPr/>
          </p:nvSpPr>
          <p:spPr>
            <a:xfrm>
              <a:off x="3874700" y="333900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35" y="1"/>
                  </a:moveTo>
                  <a:cubicBezTo>
                    <a:pt x="68" y="68"/>
                    <a:pt x="0" y="68"/>
                    <a:pt x="0" y="135"/>
                  </a:cubicBezTo>
                  <a:cubicBezTo>
                    <a:pt x="0" y="203"/>
                    <a:pt x="68" y="270"/>
                    <a:pt x="68" y="270"/>
                  </a:cubicBezTo>
                  <a:lnTo>
                    <a:pt x="202" y="1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4" name="Google Shape;15704;p17"/>
            <p:cNvSpPr/>
            <p:nvPr/>
          </p:nvSpPr>
          <p:spPr>
            <a:xfrm>
              <a:off x="3298225" y="31911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lnTo>
                    <a:pt x="403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5" name="Google Shape;15705;p17"/>
            <p:cNvSpPr/>
            <p:nvPr/>
          </p:nvSpPr>
          <p:spPr>
            <a:xfrm>
              <a:off x="3308300" y="32112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6" name="Google Shape;15706;p17"/>
            <p:cNvSpPr/>
            <p:nvPr/>
          </p:nvSpPr>
          <p:spPr>
            <a:xfrm>
              <a:off x="3318375" y="3221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7" name="Google Shape;15707;p17"/>
            <p:cNvSpPr/>
            <p:nvPr/>
          </p:nvSpPr>
          <p:spPr>
            <a:xfrm>
              <a:off x="3328475" y="32314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8" name="Google Shape;15708;p17"/>
            <p:cNvSpPr/>
            <p:nvPr/>
          </p:nvSpPr>
          <p:spPr>
            <a:xfrm>
              <a:off x="3338550" y="32432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337" y="337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9" name="Google Shape;15709;p17"/>
            <p:cNvSpPr/>
            <p:nvPr/>
          </p:nvSpPr>
          <p:spPr>
            <a:xfrm>
              <a:off x="3508300" y="35054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0" name="Google Shape;15710;p17"/>
            <p:cNvSpPr/>
            <p:nvPr/>
          </p:nvSpPr>
          <p:spPr>
            <a:xfrm>
              <a:off x="4436050" y="764175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0" y="0"/>
                  </a:moveTo>
                  <a:cubicBezTo>
                    <a:pt x="34" y="68"/>
                    <a:pt x="84" y="84"/>
                    <a:pt x="126" y="84"/>
                  </a:cubicBezTo>
                  <a:cubicBezTo>
                    <a:pt x="168" y="84"/>
                    <a:pt x="202" y="68"/>
                    <a:pt x="202" y="68"/>
                  </a:cubicBezTo>
                  <a:cubicBezTo>
                    <a:pt x="202" y="68"/>
                    <a:pt x="68" y="0"/>
                    <a:pt x="0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1" name="Google Shape;15711;p17"/>
            <p:cNvSpPr/>
            <p:nvPr/>
          </p:nvSpPr>
          <p:spPr>
            <a:xfrm>
              <a:off x="3484775" y="28516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5" y="1"/>
                    <a:pt x="68" y="68"/>
                    <a:pt x="0" y="68"/>
                  </a:cubicBezTo>
                  <a:lnTo>
                    <a:pt x="135" y="202"/>
                  </a:lnTo>
                  <a:lnTo>
                    <a:pt x="337" y="135"/>
                  </a:lnTo>
                  <a:cubicBezTo>
                    <a:pt x="269" y="68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2" name="Google Shape;15712;p17"/>
            <p:cNvSpPr/>
            <p:nvPr/>
          </p:nvSpPr>
          <p:spPr>
            <a:xfrm>
              <a:off x="3509975" y="283815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1" y="1"/>
                  </a:moveTo>
                  <a:lnTo>
                    <a:pt x="68" y="203"/>
                  </a:lnTo>
                  <a:lnTo>
                    <a:pt x="135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3" name="Google Shape;15713;p17"/>
            <p:cNvSpPr/>
            <p:nvPr/>
          </p:nvSpPr>
          <p:spPr>
            <a:xfrm>
              <a:off x="4160425" y="2031425"/>
              <a:ext cx="48750" cy="171450"/>
            </a:xfrm>
            <a:custGeom>
              <a:avLst/>
              <a:gdLst/>
              <a:ahLst/>
              <a:cxnLst/>
              <a:rect l="l" t="t" r="r" b="b"/>
              <a:pathLst>
                <a:path w="1950" h="6858" extrusionOk="0">
                  <a:moveTo>
                    <a:pt x="941" y="0"/>
                  </a:moveTo>
                  <a:lnTo>
                    <a:pt x="941" y="0"/>
                  </a:lnTo>
                  <a:cubicBezTo>
                    <a:pt x="0" y="2219"/>
                    <a:pt x="134" y="4774"/>
                    <a:pt x="1345" y="6858"/>
                  </a:cubicBezTo>
                  <a:cubicBezTo>
                    <a:pt x="1546" y="6790"/>
                    <a:pt x="1815" y="6589"/>
                    <a:pt x="1815" y="6589"/>
                  </a:cubicBezTo>
                  <a:cubicBezTo>
                    <a:pt x="1546" y="5849"/>
                    <a:pt x="1950" y="4908"/>
                    <a:pt x="1345" y="4236"/>
                  </a:cubicBezTo>
                  <a:cubicBezTo>
                    <a:pt x="740" y="3631"/>
                    <a:pt x="605" y="2757"/>
                    <a:pt x="874" y="1950"/>
                  </a:cubicBezTo>
                  <a:cubicBezTo>
                    <a:pt x="1008" y="1345"/>
                    <a:pt x="1008" y="673"/>
                    <a:pt x="941" y="0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714" name="Google Shape;15714;p17"/>
          <p:cNvGrpSpPr/>
          <p:nvPr/>
        </p:nvGrpSpPr>
        <p:grpSpPr>
          <a:xfrm rot="-4545087">
            <a:off x="3023282" y="5595601"/>
            <a:ext cx="3097440" cy="2309391"/>
            <a:chOff x="1341300" y="388150"/>
            <a:chExt cx="4862050" cy="4833400"/>
          </a:xfrm>
        </p:grpSpPr>
        <p:sp>
          <p:nvSpPr>
            <p:cNvPr id="15715" name="Google Shape;15715;p17"/>
            <p:cNvSpPr/>
            <p:nvPr/>
          </p:nvSpPr>
          <p:spPr>
            <a:xfrm>
              <a:off x="1937800" y="2763350"/>
              <a:ext cx="190500" cy="1585425"/>
            </a:xfrm>
            <a:custGeom>
              <a:avLst/>
              <a:gdLst/>
              <a:ahLst/>
              <a:cxnLst/>
              <a:rect l="l" t="t" r="r" b="b"/>
              <a:pathLst>
                <a:path w="7620" h="63417" extrusionOk="0">
                  <a:moveTo>
                    <a:pt x="531" y="1"/>
                  </a:moveTo>
                  <a:cubicBezTo>
                    <a:pt x="454" y="1"/>
                    <a:pt x="362" y="13"/>
                    <a:pt x="252" y="40"/>
                  </a:cubicBezTo>
                  <a:cubicBezTo>
                    <a:pt x="336" y="3640"/>
                    <a:pt x="85" y="7324"/>
                    <a:pt x="336" y="11008"/>
                  </a:cubicBezTo>
                  <a:cubicBezTo>
                    <a:pt x="671" y="15361"/>
                    <a:pt x="671" y="19798"/>
                    <a:pt x="336" y="24235"/>
                  </a:cubicBezTo>
                  <a:cubicBezTo>
                    <a:pt x="1" y="27249"/>
                    <a:pt x="1" y="30347"/>
                    <a:pt x="252" y="33445"/>
                  </a:cubicBezTo>
                  <a:cubicBezTo>
                    <a:pt x="754" y="37882"/>
                    <a:pt x="671" y="42319"/>
                    <a:pt x="1424" y="46840"/>
                  </a:cubicBezTo>
                  <a:cubicBezTo>
                    <a:pt x="1926" y="49854"/>
                    <a:pt x="2261" y="52868"/>
                    <a:pt x="3099" y="55798"/>
                  </a:cubicBezTo>
                  <a:cubicBezTo>
                    <a:pt x="4605" y="56551"/>
                    <a:pt x="3015" y="57891"/>
                    <a:pt x="3685" y="58812"/>
                  </a:cubicBezTo>
                  <a:cubicBezTo>
                    <a:pt x="3936" y="59649"/>
                    <a:pt x="4354" y="60570"/>
                    <a:pt x="4605" y="61323"/>
                  </a:cubicBezTo>
                  <a:cubicBezTo>
                    <a:pt x="4857" y="62077"/>
                    <a:pt x="4689" y="63081"/>
                    <a:pt x="5610" y="63416"/>
                  </a:cubicBezTo>
                  <a:cubicBezTo>
                    <a:pt x="5526" y="61993"/>
                    <a:pt x="7284" y="61909"/>
                    <a:pt x="7619" y="60821"/>
                  </a:cubicBezTo>
                  <a:lnTo>
                    <a:pt x="7619" y="60821"/>
                  </a:lnTo>
                  <a:cubicBezTo>
                    <a:pt x="7186" y="60883"/>
                    <a:pt x="6816" y="60916"/>
                    <a:pt x="6502" y="60916"/>
                  </a:cubicBezTo>
                  <a:cubicBezTo>
                    <a:pt x="5115" y="60916"/>
                    <a:pt x="4819" y="60267"/>
                    <a:pt x="5024" y="58560"/>
                  </a:cubicBezTo>
                  <a:lnTo>
                    <a:pt x="5024" y="58560"/>
                  </a:lnTo>
                  <a:lnTo>
                    <a:pt x="7619" y="59146"/>
                  </a:lnTo>
                  <a:cubicBezTo>
                    <a:pt x="7284" y="58644"/>
                    <a:pt x="7201" y="58058"/>
                    <a:pt x="6950" y="58058"/>
                  </a:cubicBezTo>
                  <a:cubicBezTo>
                    <a:pt x="5024" y="57807"/>
                    <a:pt x="5443" y="55379"/>
                    <a:pt x="3852" y="54793"/>
                  </a:cubicBezTo>
                  <a:cubicBezTo>
                    <a:pt x="3517" y="54626"/>
                    <a:pt x="3601" y="53705"/>
                    <a:pt x="4187" y="53286"/>
                  </a:cubicBezTo>
                  <a:lnTo>
                    <a:pt x="4689" y="52198"/>
                  </a:lnTo>
                  <a:cubicBezTo>
                    <a:pt x="2680" y="51444"/>
                    <a:pt x="5191" y="49854"/>
                    <a:pt x="4103" y="48849"/>
                  </a:cubicBezTo>
                  <a:cubicBezTo>
                    <a:pt x="3936" y="48682"/>
                    <a:pt x="4019" y="48430"/>
                    <a:pt x="4354" y="48347"/>
                  </a:cubicBezTo>
                  <a:cubicBezTo>
                    <a:pt x="6029" y="48012"/>
                    <a:pt x="4857" y="47426"/>
                    <a:pt x="4522" y="46756"/>
                  </a:cubicBezTo>
                  <a:cubicBezTo>
                    <a:pt x="4187" y="46086"/>
                    <a:pt x="2261" y="46003"/>
                    <a:pt x="3852" y="44579"/>
                  </a:cubicBezTo>
                  <a:cubicBezTo>
                    <a:pt x="4159" y="44272"/>
                    <a:pt x="3479" y="43471"/>
                    <a:pt x="2848" y="43471"/>
                  </a:cubicBezTo>
                  <a:cubicBezTo>
                    <a:pt x="2791" y="43471"/>
                    <a:pt x="2735" y="43477"/>
                    <a:pt x="2680" y="43491"/>
                  </a:cubicBezTo>
                  <a:cubicBezTo>
                    <a:pt x="2574" y="43519"/>
                    <a:pt x="2486" y="43532"/>
                    <a:pt x="2412" y="43532"/>
                  </a:cubicBezTo>
                  <a:cubicBezTo>
                    <a:pt x="1678" y="43532"/>
                    <a:pt x="2348" y="42278"/>
                    <a:pt x="1673" y="42278"/>
                  </a:cubicBezTo>
                  <a:cubicBezTo>
                    <a:pt x="1604" y="42278"/>
                    <a:pt x="1523" y="42291"/>
                    <a:pt x="1424" y="42319"/>
                  </a:cubicBezTo>
                  <a:cubicBezTo>
                    <a:pt x="1257" y="41733"/>
                    <a:pt x="1926" y="41733"/>
                    <a:pt x="2094" y="41482"/>
                  </a:cubicBezTo>
                  <a:cubicBezTo>
                    <a:pt x="2345" y="41231"/>
                    <a:pt x="2512" y="40979"/>
                    <a:pt x="2680" y="40728"/>
                  </a:cubicBezTo>
                  <a:cubicBezTo>
                    <a:pt x="3266" y="40561"/>
                    <a:pt x="4019" y="40896"/>
                    <a:pt x="4522" y="40058"/>
                  </a:cubicBezTo>
                  <a:cubicBezTo>
                    <a:pt x="3539" y="39322"/>
                    <a:pt x="3598" y="37544"/>
                    <a:pt x="1957" y="37544"/>
                  </a:cubicBezTo>
                  <a:cubicBezTo>
                    <a:pt x="1920" y="37544"/>
                    <a:pt x="1882" y="37545"/>
                    <a:pt x="1843" y="37547"/>
                  </a:cubicBezTo>
                  <a:cubicBezTo>
                    <a:pt x="1340" y="37547"/>
                    <a:pt x="1257" y="37128"/>
                    <a:pt x="1257" y="36626"/>
                  </a:cubicBezTo>
                  <a:cubicBezTo>
                    <a:pt x="1340" y="36040"/>
                    <a:pt x="1424" y="35454"/>
                    <a:pt x="1424" y="34952"/>
                  </a:cubicBezTo>
                  <a:cubicBezTo>
                    <a:pt x="2345" y="34784"/>
                    <a:pt x="3433" y="35119"/>
                    <a:pt x="4019" y="34031"/>
                  </a:cubicBezTo>
                  <a:cubicBezTo>
                    <a:pt x="3182" y="33445"/>
                    <a:pt x="2178" y="33947"/>
                    <a:pt x="1759" y="33445"/>
                  </a:cubicBezTo>
                  <a:cubicBezTo>
                    <a:pt x="1257" y="32859"/>
                    <a:pt x="922" y="32189"/>
                    <a:pt x="754" y="31352"/>
                  </a:cubicBezTo>
                  <a:cubicBezTo>
                    <a:pt x="671" y="30347"/>
                    <a:pt x="1759" y="30598"/>
                    <a:pt x="2345" y="30347"/>
                  </a:cubicBezTo>
                  <a:cubicBezTo>
                    <a:pt x="1675" y="28254"/>
                    <a:pt x="1592" y="28254"/>
                    <a:pt x="2345" y="26077"/>
                  </a:cubicBezTo>
                  <a:cubicBezTo>
                    <a:pt x="2596" y="25408"/>
                    <a:pt x="2680" y="24738"/>
                    <a:pt x="2512" y="24068"/>
                  </a:cubicBezTo>
                  <a:cubicBezTo>
                    <a:pt x="2429" y="23398"/>
                    <a:pt x="1173" y="22310"/>
                    <a:pt x="2931" y="21891"/>
                  </a:cubicBezTo>
                  <a:cubicBezTo>
                    <a:pt x="3182" y="21808"/>
                    <a:pt x="3182" y="21473"/>
                    <a:pt x="2764" y="21389"/>
                  </a:cubicBezTo>
                  <a:cubicBezTo>
                    <a:pt x="2261" y="21389"/>
                    <a:pt x="1759" y="21054"/>
                    <a:pt x="2261" y="20635"/>
                  </a:cubicBezTo>
                  <a:cubicBezTo>
                    <a:pt x="3350" y="19631"/>
                    <a:pt x="2261" y="18626"/>
                    <a:pt x="2261" y="17622"/>
                  </a:cubicBezTo>
                  <a:cubicBezTo>
                    <a:pt x="2345" y="16952"/>
                    <a:pt x="2847" y="16282"/>
                    <a:pt x="2261" y="15612"/>
                  </a:cubicBezTo>
                  <a:lnTo>
                    <a:pt x="1759" y="15110"/>
                  </a:lnTo>
                  <a:cubicBezTo>
                    <a:pt x="1675" y="15110"/>
                    <a:pt x="1675" y="15026"/>
                    <a:pt x="1592" y="14943"/>
                  </a:cubicBezTo>
                  <a:cubicBezTo>
                    <a:pt x="1592" y="14859"/>
                    <a:pt x="1592" y="14691"/>
                    <a:pt x="1759" y="14608"/>
                  </a:cubicBezTo>
                  <a:cubicBezTo>
                    <a:pt x="1759" y="13603"/>
                    <a:pt x="2178" y="12682"/>
                    <a:pt x="1759" y="11594"/>
                  </a:cubicBezTo>
                  <a:cubicBezTo>
                    <a:pt x="1592" y="11426"/>
                    <a:pt x="1424" y="11259"/>
                    <a:pt x="1257" y="11091"/>
                  </a:cubicBezTo>
                  <a:cubicBezTo>
                    <a:pt x="1089" y="10924"/>
                    <a:pt x="922" y="10757"/>
                    <a:pt x="754" y="10589"/>
                  </a:cubicBezTo>
                  <a:lnTo>
                    <a:pt x="1257" y="10087"/>
                  </a:lnTo>
                  <a:cubicBezTo>
                    <a:pt x="1340" y="9919"/>
                    <a:pt x="1592" y="9752"/>
                    <a:pt x="1759" y="9585"/>
                  </a:cubicBezTo>
                  <a:lnTo>
                    <a:pt x="1759" y="9082"/>
                  </a:lnTo>
                  <a:cubicBezTo>
                    <a:pt x="2010" y="8747"/>
                    <a:pt x="1675" y="8412"/>
                    <a:pt x="1759" y="8078"/>
                  </a:cubicBezTo>
                  <a:lnTo>
                    <a:pt x="1759" y="7575"/>
                  </a:lnTo>
                  <a:cubicBezTo>
                    <a:pt x="1508" y="7408"/>
                    <a:pt x="1424" y="7157"/>
                    <a:pt x="1257" y="7157"/>
                  </a:cubicBezTo>
                  <a:cubicBezTo>
                    <a:pt x="1089" y="6738"/>
                    <a:pt x="922" y="6403"/>
                    <a:pt x="754" y="6068"/>
                  </a:cubicBezTo>
                  <a:cubicBezTo>
                    <a:pt x="922" y="5901"/>
                    <a:pt x="1089" y="5733"/>
                    <a:pt x="1257" y="5566"/>
                  </a:cubicBezTo>
                  <a:lnTo>
                    <a:pt x="1257" y="5064"/>
                  </a:lnTo>
                  <a:cubicBezTo>
                    <a:pt x="1089" y="4896"/>
                    <a:pt x="922" y="4729"/>
                    <a:pt x="754" y="4561"/>
                  </a:cubicBezTo>
                  <a:cubicBezTo>
                    <a:pt x="671" y="3892"/>
                    <a:pt x="1089" y="3306"/>
                    <a:pt x="1759" y="3054"/>
                  </a:cubicBezTo>
                  <a:cubicBezTo>
                    <a:pt x="2094" y="2468"/>
                    <a:pt x="2094" y="1715"/>
                    <a:pt x="1759" y="1045"/>
                  </a:cubicBezTo>
                  <a:lnTo>
                    <a:pt x="1257" y="1045"/>
                  </a:lnTo>
                  <a:cubicBezTo>
                    <a:pt x="809" y="821"/>
                    <a:pt x="1159" y="1"/>
                    <a:pt x="531" y="1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6" name="Google Shape;15716;p17"/>
            <p:cNvSpPr/>
            <p:nvPr/>
          </p:nvSpPr>
          <p:spPr>
            <a:xfrm>
              <a:off x="2678725" y="3163675"/>
              <a:ext cx="171650" cy="420100"/>
            </a:xfrm>
            <a:custGeom>
              <a:avLst/>
              <a:gdLst/>
              <a:ahLst/>
              <a:cxnLst/>
              <a:rect l="l" t="t" r="r" b="b"/>
              <a:pathLst>
                <a:path w="6866" h="16804" extrusionOk="0">
                  <a:moveTo>
                    <a:pt x="3987" y="1"/>
                  </a:moveTo>
                  <a:cubicBezTo>
                    <a:pt x="3168" y="1"/>
                    <a:pt x="3063" y="968"/>
                    <a:pt x="2596" y="1357"/>
                  </a:cubicBezTo>
                  <a:cubicBezTo>
                    <a:pt x="2512" y="2111"/>
                    <a:pt x="2177" y="2781"/>
                    <a:pt x="1759" y="3367"/>
                  </a:cubicBezTo>
                  <a:cubicBezTo>
                    <a:pt x="1591" y="3534"/>
                    <a:pt x="1508" y="3702"/>
                    <a:pt x="1508" y="3869"/>
                  </a:cubicBezTo>
                  <a:cubicBezTo>
                    <a:pt x="335" y="4874"/>
                    <a:pt x="1" y="6548"/>
                    <a:pt x="670" y="7888"/>
                  </a:cubicBezTo>
                  <a:cubicBezTo>
                    <a:pt x="1005" y="8976"/>
                    <a:pt x="1173" y="10064"/>
                    <a:pt x="1173" y="11236"/>
                  </a:cubicBezTo>
                  <a:cubicBezTo>
                    <a:pt x="1256" y="13078"/>
                    <a:pt x="1508" y="14836"/>
                    <a:pt x="2094" y="16678"/>
                  </a:cubicBezTo>
                  <a:cubicBezTo>
                    <a:pt x="2177" y="16762"/>
                    <a:pt x="2282" y="16804"/>
                    <a:pt x="2387" y="16804"/>
                  </a:cubicBezTo>
                  <a:cubicBezTo>
                    <a:pt x="2491" y="16804"/>
                    <a:pt x="2596" y="16762"/>
                    <a:pt x="2680" y="16678"/>
                  </a:cubicBezTo>
                  <a:cubicBezTo>
                    <a:pt x="3123" y="16290"/>
                    <a:pt x="3493" y="15828"/>
                    <a:pt x="3960" y="15828"/>
                  </a:cubicBezTo>
                  <a:cubicBezTo>
                    <a:pt x="4198" y="15828"/>
                    <a:pt x="4462" y="15948"/>
                    <a:pt x="4773" y="16260"/>
                  </a:cubicBezTo>
                  <a:cubicBezTo>
                    <a:pt x="4874" y="16310"/>
                    <a:pt x="5038" y="16392"/>
                    <a:pt x="5169" y="16392"/>
                  </a:cubicBezTo>
                  <a:cubicBezTo>
                    <a:pt x="5254" y="16392"/>
                    <a:pt x="5326" y="16358"/>
                    <a:pt x="5359" y="16260"/>
                  </a:cubicBezTo>
                  <a:cubicBezTo>
                    <a:pt x="5777" y="15004"/>
                    <a:pt x="6866" y="13915"/>
                    <a:pt x="6531" y="12576"/>
                  </a:cubicBezTo>
                  <a:cubicBezTo>
                    <a:pt x="5861" y="10232"/>
                    <a:pt x="5359" y="7720"/>
                    <a:pt x="5191" y="5292"/>
                  </a:cubicBezTo>
                  <a:cubicBezTo>
                    <a:pt x="5107" y="4790"/>
                    <a:pt x="4689" y="4622"/>
                    <a:pt x="4270" y="4539"/>
                  </a:cubicBezTo>
                  <a:lnTo>
                    <a:pt x="4187" y="4539"/>
                  </a:lnTo>
                  <a:cubicBezTo>
                    <a:pt x="3935" y="4036"/>
                    <a:pt x="3935" y="3367"/>
                    <a:pt x="4187" y="2864"/>
                  </a:cubicBezTo>
                  <a:cubicBezTo>
                    <a:pt x="4605" y="1943"/>
                    <a:pt x="4605" y="939"/>
                    <a:pt x="4187" y="18"/>
                  </a:cubicBezTo>
                  <a:cubicBezTo>
                    <a:pt x="4116" y="6"/>
                    <a:pt x="4050" y="1"/>
                    <a:pt x="3987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7" name="Google Shape;15717;p17"/>
            <p:cNvSpPr/>
            <p:nvPr/>
          </p:nvSpPr>
          <p:spPr>
            <a:xfrm>
              <a:off x="2645250" y="3022175"/>
              <a:ext cx="154900" cy="422425"/>
            </a:xfrm>
            <a:custGeom>
              <a:avLst/>
              <a:gdLst/>
              <a:ahLst/>
              <a:cxnLst/>
              <a:rect l="l" t="t" r="r" b="b"/>
              <a:pathLst>
                <a:path w="6196" h="16897" extrusionOk="0">
                  <a:moveTo>
                    <a:pt x="3394" y="0"/>
                  </a:moveTo>
                  <a:cubicBezTo>
                    <a:pt x="3171" y="0"/>
                    <a:pt x="2935" y="93"/>
                    <a:pt x="2679" y="320"/>
                  </a:cubicBezTo>
                  <a:cubicBezTo>
                    <a:pt x="1926" y="990"/>
                    <a:pt x="1005" y="738"/>
                    <a:pt x="251" y="990"/>
                  </a:cubicBezTo>
                  <a:lnTo>
                    <a:pt x="0" y="1241"/>
                  </a:lnTo>
                  <a:cubicBezTo>
                    <a:pt x="84" y="4673"/>
                    <a:pt x="921" y="7938"/>
                    <a:pt x="1340" y="11371"/>
                  </a:cubicBezTo>
                  <a:cubicBezTo>
                    <a:pt x="1507" y="13213"/>
                    <a:pt x="1926" y="15055"/>
                    <a:pt x="2512" y="16896"/>
                  </a:cubicBezTo>
                  <a:cubicBezTo>
                    <a:pt x="3014" y="15975"/>
                    <a:pt x="3516" y="14971"/>
                    <a:pt x="2847" y="14050"/>
                  </a:cubicBezTo>
                  <a:cubicBezTo>
                    <a:pt x="1591" y="12459"/>
                    <a:pt x="2512" y="11120"/>
                    <a:pt x="3098" y="9696"/>
                  </a:cubicBezTo>
                  <a:cubicBezTo>
                    <a:pt x="2930" y="9613"/>
                    <a:pt x="2847" y="9445"/>
                    <a:pt x="2679" y="9278"/>
                  </a:cubicBezTo>
                  <a:cubicBezTo>
                    <a:pt x="2344" y="9027"/>
                    <a:pt x="2344" y="8608"/>
                    <a:pt x="2595" y="8357"/>
                  </a:cubicBezTo>
                  <a:cubicBezTo>
                    <a:pt x="3014" y="7855"/>
                    <a:pt x="3600" y="7687"/>
                    <a:pt x="4019" y="7185"/>
                  </a:cubicBezTo>
                  <a:cubicBezTo>
                    <a:pt x="4054" y="7188"/>
                    <a:pt x="4087" y="7189"/>
                    <a:pt x="4119" y="7189"/>
                  </a:cubicBezTo>
                  <a:cubicBezTo>
                    <a:pt x="5092" y="7189"/>
                    <a:pt x="4877" y="6002"/>
                    <a:pt x="5526" y="5678"/>
                  </a:cubicBezTo>
                  <a:cubicBezTo>
                    <a:pt x="5790" y="5018"/>
                    <a:pt x="5793" y="4461"/>
                    <a:pt x="5249" y="4461"/>
                  </a:cubicBezTo>
                  <a:cubicBezTo>
                    <a:pt x="5103" y="4461"/>
                    <a:pt x="4918" y="4501"/>
                    <a:pt x="4688" y="4590"/>
                  </a:cubicBezTo>
                  <a:cubicBezTo>
                    <a:pt x="4500" y="4684"/>
                    <a:pt x="4353" y="4722"/>
                    <a:pt x="4238" y="4722"/>
                  </a:cubicBezTo>
                  <a:cubicBezTo>
                    <a:pt x="3741" y="4722"/>
                    <a:pt x="3851" y="4004"/>
                    <a:pt x="3851" y="4004"/>
                  </a:cubicBezTo>
                  <a:cubicBezTo>
                    <a:pt x="4437" y="3585"/>
                    <a:pt x="4186" y="2497"/>
                    <a:pt x="4605" y="2329"/>
                  </a:cubicBezTo>
                  <a:cubicBezTo>
                    <a:pt x="6195" y="1659"/>
                    <a:pt x="4353" y="1241"/>
                    <a:pt x="4605" y="738"/>
                  </a:cubicBezTo>
                  <a:cubicBezTo>
                    <a:pt x="4217" y="351"/>
                    <a:pt x="3830" y="0"/>
                    <a:pt x="3394" y="0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8" name="Google Shape;15718;p17"/>
            <p:cNvSpPr/>
            <p:nvPr/>
          </p:nvSpPr>
          <p:spPr>
            <a:xfrm>
              <a:off x="2119900" y="4068275"/>
              <a:ext cx="188400" cy="368125"/>
            </a:xfrm>
            <a:custGeom>
              <a:avLst/>
              <a:gdLst/>
              <a:ahLst/>
              <a:cxnLst/>
              <a:rect l="l" t="t" r="r" b="b"/>
              <a:pathLst>
                <a:path w="7536" h="14725" extrusionOk="0">
                  <a:moveTo>
                    <a:pt x="7535" y="1"/>
                  </a:moveTo>
                  <a:lnTo>
                    <a:pt x="7535" y="1"/>
                  </a:lnTo>
                  <a:cubicBezTo>
                    <a:pt x="6865" y="1508"/>
                    <a:pt x="6531" y="3182"/>
                    <a:pt x="6531" y="4940"/>
                  </a:cubicBezTo>
                  <a:cubicBezTo>
                    <a:pt x="6363" y="7703"/>
                    <a:pt x="5359" y="8708"/>
                    <a:pt x="2512" y="9042"/>
                  </a:cubicBezTo>
                  <a:cubicBezTo>
                    <a:pt x="2177" y="9294"/>
                    <a:pt x="2177" y="9796"/>
                    <a:pt x="2512" y="10047"/>
                  </a:cubicBezTo>
                  <a:cubicBezTo>
                    <a:pt x="3349" y="10968"/>
                    <a:pt x="3517" y="12391"/>
                    <a:pt x="2680" y="13480"/>
                  </a:cubicBezTo>
                  <a:cubicBezTo>
                    <a:pt x="2462" y="13861"/>
                    <a:pt x="2217" y="13985"/>
                    <a:pt x="1958" y="13985"/>
                  </a:cubicBezTo>
                  <a:cubicBezTo>
                    <a:pt x="1471" y="13985"/>
                    <a:pt x="931" y="13548"/>
                    <a:pt x="414" y="13548"/>
                  </a:cubicBezTo>
                  <a:cubicBezTo>
                    <a:pt x="360" y="13548"/>
                    <a:pt x="306" y="13553"/>
                    <a:pt x="252" y="13563"/>
                  </a:cubicBezTo>
                  <a:lnTo>
                    <a:pt x="0" y="13563"/>
                  </a:lnTo>
                  <a:cubicBezTo>
                    <a:pt x="1052" y="14343"/>
                    <a:pt x="2130" y="14725"/>
                    <a:pt x="3081" y="14725"/>
                  </a:cubicBezTo>
                  <a:cubicBezTo>
                    <a:pt x="4477" y="14725"/>
                    <a:pt x="5596" y="13901"/>
                    <a:pt x="5945" y="12308"/>
                  </a:cubicBezTo>
                  <a:cubicBezTo>
                    <a:pt x="6949" y="8289"/>
                    <a:pt x="7452" y="4103"/>
                    <a:pt x="7535" y="1"/>
                  </a:cubicBezTo>
                  <a:close/>
                </a:path>
              </a:pathLst>
            </a:custGeom>
            <a:solidFill>
              <a:srgbClr val="74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9" name="Google Shape;15719;p17"/>
            <p:cNvSpPr/>
            <p:nvPr/>
          </p:nvSpPr>
          <p:spPr>
            <a:xfrm>
              <a:off x="2731050" y="3580625"/>
              <a:ext cx="87925" cy="191850"/>
            </a:xfrm>
            <a:custGeom>
              <a:avLst/>
              <a:gdLst/>
              <a:ahLst/>
              <a:cxnLst/>
              <a:rect l="l" t="t" r="r" b="b"/>
              <a:pathLst>
                <a:path w="3517" h="7674" extrusionOk="0">
                  <a:moveTo>
                    <a:pt x="1" y="0"/>
                  </a:moveTo>
                  <a:cubicBezTo>
                    <a:pt x="168" y="2512"/>
                    <a:pt x="503" y="5023"/>
                    <a:pt x="1173" y="7535"/>
                  </a:cubicBezTo>
                  <a:cubicBezTo>
                    <a:pt x="1222" y="7633"/>
                    <a:pt x="1328" y="7674"/>
                    <a:pt x="1458" y="7674"/>
                  </a:cubicBezTo>
                  <a:cubicBezTo>
                    <a:pt x="1551" y="7674"/>
                    <a:pt x="1655" y="7653"/>
                    <a:pt x="1759" y="7619"/>
                  </a:cubicBezTo>
                  <a:cubicBezTo>
                    <a:pt x="1926" y="7367"/>
                    <a:pt x="2094" y="7116"/>
                    <a:pt x="2177" y="6781"/>
                  </a:cubicBezTo>
                  <a:cubicBezTo>
                    <a:pt x="2261" y="6363"/>
                    <a:pt x="2428" y="6028"/>
                    <a:pt x="2680" y="5693"/>
                  </a:cubicBezTo>
                  <a:cubicBezTo>
                    <a:pt x="3014" y="5191"/>
                    <a:pt x="3517" y="4688"/>
                    <a:pt x="3182" y="4019"/>
                  </a:cubicBezTo>
                  <a:cubicBezTo>
                    <a:pt x="3121" y="2865"/>
                    <a:pt x="2576" y="2416"/>
                    <a:pt x="1770" y="2416"/>
                  </a:cubicBezTo>
                  <a:cubicBezTo>
                    <a:pt x="1465" y="2416"/>
                    <a:pt x="1122" y="2480"/>
                    <a:pt x="754" y="2595"/>
                  </a:cubicBezTo>
                  <a:cubicBezTo>
                    <a:pt x="670" y="1507"/>
                    <a:pt x="1424" y="1172"/>
                    <a:pt x="1675" y="502"/>
                  </a:cubicBezTo>
                  <a:cubicBezTo>
                    <a:pt x="1340" y="168"/>
                    <a:pt x="921" y="335"/>
                    <a:pt x="67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0" name="Google Shape;15720;p17"/>
            <p:cNvSpPr/>
            <p:nvPr/>
          </p:nvSpPr>
          <p:spPr>
            <a:xfrm>
              <a:off x="2622225" y="2863250"/>
              <a:ext cx="87925" cy="189950"/>
            </a:xfrm>
            <a:custGeom>
              <a:avLst/>
              <a:gdLst/>
              <a:ahLst/>
              <a:cxnLst/>
              <a:rect l="l" t="t" r="r" b="b"/>
              <a:pathLst>
                <a:path w="3517" h="7598" extrusionOk="0">
                  <a:moveTo>
                    <a:pt x="1072" y="0"/>
                  </a:moveTo>
                  <a:cubicBezTo>
                    <a:pt x="644" y="0"/>
                    <a:pt x="251" y="189"/>
                    <a:pt x="0" y="565"/>
                  </a:cubicBezTo>
                  <a:cubicBezTo>
                    <a:pt x="84" y="2909"/>
                    <a:pt x="419" y="5254"/>
                    <a:pt x="921" y="7598"/>
                  </a:cubicBezTo>
                  <a:lnTo>
                    <a:pt x="1089" y="7514"/>
                  </a:lnTo>
                  <a:cubicBezTo>
                    <a:pt x="3014" y="5589"/>
                    <a:pt x="1926" y="2658"/>
                    <a:pt x="3516" y="565"/>
                  </a:cubicBezTo>
                  <a:cubicBezTo>
                    <a:pt x="2763" y="565"/>
                    <a:pt x="2093" y="398"/>
                    <a:pt x="1507" y="63"/>
                  </a:cubicBezTo>
                  <a:cubicBezTo>
                    <a:pt x="1361" y="21"/>
                    <a:pt x="1214" y="0"/>
                    <a:pt x="1072" y="0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1" name="Google Shape;15721;p17"/>
            <p:cNvSpPr/>
            <p:nvPr/>
          </p:nvSpPr>
          <p:spPr>
            <a:xfrm>
              <a:off x="2806400" y="4080850"/>
              <a:ext cx="102575" cy="154075"/>
            </a:xfrm>
            <a:custGeom>
              <a:avLst/>
              <a:gdLst/>
              <a:ahLst/>
              <a:cxnLst/>
              <a:rect l="l" t="t" r="r" b="b"/>
              <a:pathLst>
                <a:path w="4103" h="6163" extrusionOk="0">
                  <a:moveTo>
                    <a:pt x="2680" y="0"/>
                  </a:moveTo>
                  <a:cubicBezTo>
                    <a:pt x="2345" y="335"/>
                    <a:pt x="2428" y="754"/>
                    <a:pt x="2177" y="1005"/>
                  </a:cubicBezTo>
                  <a:lnTo>
                    <a:pt x="1675" y="1005"/>
                  </a:lnTo>
                  <a:cubicBezTo>
                    <a:pt x="1507" y="1842"/>
                    <a:pt x="503" y="1842"/>
                    <a:pt x="252" y="2512"/>
                  </a:cubicBezTo>
                  <a:cubicBezTo>
                    <a:pt x="0" y="3600"/>
                    <a:pt x="754" y="4437"/>
                    <a:pt x="754" y="5526"/>
                  </a:cubicBezTo>
                  <a:cubicBezTo>
                    <a:pt x="935" y="5888"/>
                    <a:pt x="1116" y="6163"/>
                    <a:pt x="1422" y="6163"/>
                  </a:cubicBezTo>
                  <a:cubicBezTo>
                    <a:pt x="1541" y="6163"/>
                    <a:pt x="1679" y="6121"/>
                    <a:pt x="1842" y="6028"/>
                  </a:cubicBezTo>
                  <a:cubicBezTo>
                    <a:pt x="2596" y="5358"/>
                    <a:pt x="2261" y="3767"/>
                    <a:pt x="3852" y="3767"/>
                  </a:cubicBezTo>
                  <a:cubicBezTo>
                    <a:pt x="3935" y="3767"/>
                    <a:pt x="4103" y="2595"/>
                    <a:pt x="3684" y="2009"/>
                  </a:cubicBezTo>
                  <a:cubicBezTo>
                    <a:pt x="3852" y="1172"/>
                    <a:pt x="3433" y="335"/>
                    <a:pt x="2680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2" name="Google Shape;15722;p17"/>
            <p:cNvSpPr/>
            <p:nvPr/>
          </p:nvSpPr>
          <p:spPr>
            <a:xfrm>
              <a:off x="2758250" y="3766900"/>
              <a:ext cx="77475" cy="190475"/>
            </a:xfrm>
            <a:custGeom>
              <a:avLst/>
              <a:gdLst/>
              <a:ahLst/>
              <a:cxnLst/>
              <a:rect l="l" t="t" r="r" b="b"/>
              <a:pathLst>
                <a:path w="3099" h="7619" extrusionOk="0">
                  <a:moveTo>
                    <a:pt x="1" y="0"/>
                  </a:moveTo>
                  <a:cubicBezTo>
                    <a:pt x="336" y="2595"/>
                    <a:pt x="671" y="5107"/>
                    <a:pt x="922" y="7619"/>
                  </a:cubicBezTo>
                  <a:lnTo>
                    <a:pt x="1173" y="7619"/>
                  </a:lnTo>
                  <a:cubicBezTo>
                    <a:pt x="2429" y="7033"/>
                    <a:pt x="1257" y="5777"/>
                    <a:pt x="2010" y="5023"/>
                  </a:cubicBezTo>
                  <a:lnTo>
                    <a:pt x="2513" y="4521"/>
                  </a:lnTo>
                  <a:cubicBezTo>
                    <a:pt x="3099" y="3935"/>
                    <a:pt x="2178" y="3265"/>
                    <a:pt x="2680" y="2595"/>
                  </a:cubicBezTo>
                  <a:cubicBezTo>
                    <a:pt x="2429" y="2093"/>
                    <a:pt x="1843" y="1675"/>
                    <a:pt x="1592" y="1172"/>
                  </a:cubicBezTo>
                  <a:cubicBezTo>
                    <a:pt x="1340" y="670"/>
                    <a:pt x="1173" y="168"/>
                    <a:pt x="587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3" name="Google Shape;15723;p17"/>
            <p:cNvSpPr/>
            <p:nvPr/>
          </p:nvSpPr>
          <p:spPr>
            <a:xfrm>
              <a:off x="2297800" y="3314800"/>
              <a:ext cx="48175" cy="226075"/>
            </a:xfrm>
            <a:custGeom>
              <a:avLst/>
              <a:gdLst/>
              <a:ahLst/>
              <a:cxnLst/>
              <a:rect l="l" t="t" r="r" b="b"/>
              <a:pathLst>
                <a:path w="1927" h="9043" extrusionOk="0">
                  <a:moveTo>
                    <a:pt x="922" y="1"/>
                  </a:moveTo>
                  <a:cubicBezTo>
                    <a:pt x="1" y="2763"/>
                    <a:pt x="922" y="5526"/>
                    <a:pt x="587" y="8289"/>
                  </a:cubicBezTo>
                  <a:cubicBezTo>
                    <a:pt x="587" y="8708"/>
                    <a:pt x="1005" y="8875"/>
                    <a:pt x="1424" y="9042"/>
                  </a:cubicBezTo>
                  <a:cubicBezTo>
                    <a:pt x="1926" y="7033"/>
                    <a:pt x="1340" y="4940"/>
                    <a:pt x="1340" y="2931"/>
                  </a:cubicBezTo>
                  <a:cubicBezTo>
                    <a:pt x="1340" y="1926"/>
                    <a:pt x="1675" y="922"/>
                    <a:pt x="922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4" name="Google Shape;15724;p17"/>
            <p:cNvSpPr/>
            <p:nvPr/>
          </p:nvSpPr>
          <p:spPr>
            <a:xfrm>
              <a:off x="2603375" y="2714125"/>
              <a:ext cx="67000" cy="163275"/>
            </a:xfrm>
            <a:custGeom>
              <a:avLst/>
              <a:gdLst/>
              <a:ahLst/>
              <a:cxnLst/>
              <a:rect l="l" t="t" r="r" b="b"/>
              <a:pathLst>
                <a:path w="2680" h="6531" extrusionOk="0">
                  <a:moveTo>
                    <a:pt x="168" y="0"/>
                  </a:moveTo>
                  <a:cubicBezTo>
                    <a:pt x="1" y="2177"/>
                    <a:pt x="168" y="4354"/>
                    <a:pt x="754" y="6530"/>
                  </a:cubicBezTo>
                  <a:cubicBezTo>
                    <a:pt x="1340" y="6447"/>
                    <a:pt x="1926" y="6530"/>
                    <a:pt x="2261" y="6028"/>
                  </a:cubicBezTo>
                  <a:cubicBezTo>
                    <a:pt x="2680" y="3768"/>
                    <a:pt x="1508" y="1926"/>
                    <a:pt x="754" y="0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5" name="Google Shape;15725;p17"/>
            <p:cNvSpPr/>
            <p:nvPr/>
          </p:nvSpPr>
          <p:spPr>
            <a:xfrm>
              <a:off x="2783375" y="3951325"/>
              <a:ext cx="60725" cy="169300"/>
            </a:xfrm>
            <a:custGeom>
              <a:avLst/>
              <a:gdLst/>
              <a:ahLst/>
              <a:cxnLst/>
              <a:rect l="l" t="t" r="r" b="b"/>
              <a:pathLst>
                <a:path w="2429" h="6772" extrusionOk="0">
                  <a:moveTo>
                    <a:pt x="789" y="0"/>
                  </a:moveTo>
                  <a:cubicBezTo>
                    <a:pt x="610" y="0"/>
                    <a:pt x="405" y="23"/>
                    <a:pt x="168" y="74"/>
                  </a:cubicBezTo>
                  <a:lnTo>
                    <a:pt x="1" y="242"/>
                  </a:lnTo>
                  <a:cubicBezTo>
                    <a:pt x="335" y="2418"/>
                    <a:pt x="670" y="4595"/>
                    <a:pt x="1005" y="6772"/>
                  </a:cubicBezTo>
                  <a:cubicBezTo>
                    <a:pt x="1089" y="6604"/>
                    <a:pt x="1089" y="6353"/>
                    <a:pt x="1173" y="6186"/>
                  </a:cubicBezTo>
                  <a:cubicBezTo>
                    <a:pt x="1256" y="5181"/>
                    <a:pt x="2010" y="4428"/>
                    <a:pt x="2345" y="3423"/>
                  </a:cubicBezTo>
                  <a:cubicBezTo>
                    <a:pt x="2428" y="3172"/>
                    <a:pt x="2428" y="2921"/>
                    <a:pt x="2428" y="2753"/>
                  </a:cubicBezTo>
                  <a:cubicBezTo>
                    <a:pt x="1826" y="1850"/>
                    <a:pt x="2374" y="0"/>
                    <a:pt x="789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6" name="Google Shape;15726;p17"/>
            <p:cNvSpPr/>
            <p:nvPr/>
          </p:nvSpPr>
          <p:spPr>
            <a:xfrm>
              <a:off x="2823150" y="4218975"/>
              <a:ext cx="46075" cy="127700"/>
            </a:xfrm>
            <a:custGeom>
              <a:avLst/>
              <a:gdLst/>
              <a:ahLst/>
              <a:cxnLst/>
              <a:rect l="l" t="t" r="r" b="b"/>
              <a:pathLst>
                <a:path w="1843" h="5108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759"/>
                    <a:pt x="335" y="3433"/>
                    <a:pt x="921" y="5107"/>
                  </a:cubicBezTo>
                  <a:cubicBezTo>
                    <a:pt x="1423" y="3768"/>
                    <a:pt x="1842" y="2345"/>
                    <a:pt x="921" y="1005"/>
                  </a:cubicBezTo>
                  <a:cubicBezTo>
                    <a:pt x="1005" y="1005"/>
                    <a:pt x="1005" y="921"/>
                    <a:pt x="1089" y="838"/>
                  </a:cubicBezTo>
                  <a:cubicBezTo>
                    <a:pt x="1172" y="754"/>
                    <a:pt x="1089" y="670"/>
                    <a:pt x="921" y="58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8BB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7" name="Google Shape;15727;p17"/>
            <p:cNvSpPr/>
            <p:nvPr/>
          </p:nvSpPr>
          <p:spPr>
            <a:xfrm>
              <a:off x="2011075" y="41582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251" y="1"/>
                  </a:moveTo>
                  <a:lnTo>
                    <a:pt x="251" y="1"/>
                  </a:lnTo>
                  <a:cubicBezTo>
                    <a:pt x="586" y="922"/>
                    <a:pt x="0" y="2094"/>
                    <a:pt x="837" y="3015"/>
                  </a:cubicBezTo>
                  <a:cubicBezTo>
                    <a:pt x="1005" y="2596"/>
                    <a:pt x="1088" y="2177"/>
                    <a:pt x="1256" y="1843"/>
                  </a:cubicBezTo>
                  <a:cubicBezTo>
                    <a:pt x="1842" y="503"/>
                    <a:pt x="1842" y="503"/>
                    <a:pt x="251" y="1"/>
                  </a:cubicBezTo>
                  <a:close/>
                </a:path>
              </a:pathLst>
            </a:custGeom>
            <a:solidFill>
              <a:srgbClr val="86A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8" name="Google Shape;15728;p17"/>
            <p:cNvSpPr/>
            <p:nvPr/>
          </p:nvSpPr>
          <p:spPr>
            <a:xfrm>
              <a:off x="2304075" y="3540850"/>
              <a:ext cx="50275" cy="87925"/>
            </a:xfrm>
            <a:custGeom>
              <a:avLst/>
              <a:gdLst/>
              <a:ahLst/>
              <a:cxnLst/>
              <a:rect l="l" t="t" r="r" b="b"/>
              <a:pathLst>
                <a:path w="2011" h="3517" extrusionOk="0">
                  <a:moveTo>
                    <a:pt x="1173" y="0"/>
                  </a:moveTo>
                  <a:cubicBezTo>
                    <a:pt x="1005" y="1173"/>
                    <a:pt x="1" y="2345"/>
                    <a:pt x="1173" y="3517"/>
                  </a:cubicBezTo>
                  <a:cubicBezTo>
                    <a:pt x="1340" y="2345"/>
                    <a:pt x="2010" y="1173"/>
                    <a:pt x="1173" y="0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9" name="Google Shape;15729;p17"/>
            <p:cNvSpPr/>
            <p:nvPr/>
          </p:nvSpPr>
          <p:spPr>
            <a:xfrm>
              <a:off x="2808500" y="4105950"/>
              <a:ext cx="58625" cy="43975"/>
            </a:xfrm>
            <a:custGeom>
              <a:avLst/>
              <a:gdLst/>
              <a:ahLst/>
              <a:cxnLst/>
              <a:rect l="l" t="t" r="r" b="b"/>
              <a:pathLst>
                <a:path w="2345" h="1759" extrusionOk="0">
                  <a:moveTo>
                    <a:pt x="1591" y="1"/>
                  </a:moveTo>
                  <a:lnTo>
                    <a:pt x="0" y="587"/>
                  </a:lnTo>
                  <a:cubicBezTo>
                    <a:pt x="0" y="838"/>
                    <a:pt x="84" y="1173"/>
                    <a:pt x="84" y="1508"/>
                  </a:cubicBezTo>
                  <a:cubicBezTo>
                    <a:pt x="670" y="1173"/>
                    <a:pt x="2344" y="1759"/>
                    <a:pt x="159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0" name="Google Shape;15730;p17"/>
            <p:cNvSpPr/>
            <p:nvPr/>
          </p:nvSpPr>
          <p:spPr>
            <a:xfrm>
              <a:off x="2310350" y="32771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420" y="1"/>
                  </a:moveTo>
                  <a:cubicBezTo>
                    <a:pt x="1" y="252"/>
                    <a:pt x="85" y="419"/>
                    <a:pt x="420" y="503"/>
                  </a:cubicBezTo>
                  <a:cubicBezTo>
                    <a:pt x="420" y="336"/>
                    <a:pt x="420" y="168"/>
                    <a:pt x="420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1" name="Google Shape;15731;p17"/>
            <p:cNvSpPr/>
            <p:nvPr/>
          </p:nvSpPr>
          <p:spPr>
            <a:xfrm>
              <a:off x="2785475" y="2596225"/>
              <a:ext cx="108850" cy="440425"/>
            </a:xfrm>
            <a:custGeom>
              <a:avLst/>
              <a:gdLst/>
              <a:ahLst/>
              <a:cxnLst/>
              <a:rect l="l" t="t" r="r" b="b"/>
              <a:pathLst>
                <a:path w="4354" h="17617" extrusionOk="0">
                  <a:moveTo>
                    <a:pt x="1214" y="1"/>
                  </a:moveTo>
                  <a:cubicBezTo>
                    <a:pt x="910" y="1"/>
                    <a:pt x="595" y="277"/>
                    <a:pt x="251" y="1033"/>
                  </a:cubicBezTo>
                  <a:cubicBezTo>
                    <a:pt x="586" y="1033"/>
                    <a:pt x="168" y="1116"/>
                    <a:pt x="251" y="1200"/>
                  </a:cubicBezTo>
                  <a:cubicBezTo>
                    <a:pt x="335" y="1367"/>
                    <a:pt x="419" y="1367"/>
                    <a:pt x="251" y="1451"/>
                  </a:cubicBezTo>
                  <a:cubicBezTo>
                    <a:pt x="168" y="1451"/>
                    <a:pt x="0" y="1535"/>
                    <a:pt x="0" y="1619"/>
                  </a:cubicBezTo>
                  <a:lnTo>
                    <a:pt x="0" y="2707"/>
                  </a:lnTo>
                  <a:cubicBezTo>
                    <a:pt x="754" y="3795"/>
                    <a:pt x="335" y="4967"/>
                    <a:pt x="419" y="6223"/>
                  </a:cubicBezTo>
                  <a:cubicBezTo>
                    <a:pt x="335" y="8567"/>
                    <a:pt x="921" y="10911"/>
                    <a:pt x="1005" y="13256"/>
                  </a:cubicBezTo>
                  <a:cubicBezTo>
                    <a:pt x="1172" y="14595"/>
                    <a:pt x="1675" y="15851"/>
                    <a:pt x="2261" y="17107"/>
                  </a:cubicBezTo>
                  <a:cubicBezTo>
                    <a:pt x="2471" y="17457"/>
                    <a:pt x="2813" y="17617"/>
                    <a:pt x="3152" y="17617"/>
                  </a:cubicBezTo>
                  <a:cubicBezTo>
                    <a:pt x="3623" y="17617"/>
                    <a:pt x="4089" y="17308"/>
                    <a:pt x="4186" y="16772"/>
                  </a:cubicBezTo>
                  <a:cubicBezTo>
                    <a:pt x="4354" y="16186"/>
                    <a:pt x="4270" y="15600"/>
                    <a:pt x="4019" y="15097"/>
                  </a:cubicBezTo>
                  <a:cubicBezTo>
                    <a:pt x="3684" y="11665"/>
                    <a:pt x="3349" y="8149"/>
                    <a:pt x="3014" y="4632"/>
                  </a:cubicBezTo>
                  <a:cubicBezTo>
                    <a:pt x="1842" y="3628"/>
                    <a:pt x="2930" y="2288"/>
                    <a:pt x="2512" y="1116"/>
                  </a:cubicBezTo>
                  <a:cubicBezTo>
                    <a:pt x="2067" y="573"/>
                    <a:pt x="1652" y="1"/>
                    <a:pt x="1214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2" name="Google Shape;15732;p17"/>
            <p:cNvSpPr/>
            <p:nvPr/>
          </p:nvSpPr>
          <p:spPr>
            <a:xfrm>
              <a:off x="2810575" y="2927600"/>
              <a:ext cx="104675" cy="374675"/>
            </a:xfrm>
            <a:custGeom>
              <a:avLst/>
              <a:gdLst/>
              <a:ahLst/>
              <a:cxnLst/>
              <a:rect l="l" t="t" r="r" b="b"/>
              <a:pathLst>
                <a:path w="4187" h="14987" extrusionOk="0">
                  <a:moveTo>
                    <a:pt x="1" y="1"/>
                  </a:moveTo>
                  <a:cubicBezTo>
                    <a:pt x="420" y="3266"/>
                    <a:pt x="671" y="6614"/>
                    <a:pt x="1257" y="9880"/>
                  </a:cubicBezTo>
                  <a:cubicBezTo>
                    <a:pt x="1508" y="11554"/>
                    <a:pt x="1257" y="13396"/>
                    <a:pt x="2010" y="14986"/>
                  </a:cubicBezTo>
                  <a:cubicBezTo>
                    <a:pt x="2931" y="14317"/>
                    <a:pt x="2094" y="13479"/>
                    <a:pt x="2010" y="12810"/>
                  </a:cubicBezTo>
                  <a:cubicBezTo>
                    <a:pt x="1843" y="11052"/>
                    <a:pt x="2345" y="10466"/>
                    <a:pt x="4019" y="10466"/>
                  </a:cubicBezTo>
                  <a:cubicBezTo>
                    <a:pt x="4187" y="7787"/>
                    <a:pt x="3015" y="5191"/>
                    <a:pt x="3350" y="2512"/>
                  </a:cubicBezTo>
                  <a:cubicBezTo>
                    <a:pt x="3433" y="2345"/>
                    <a:pt x="3099" y="2094"/>
                    <a:pt x="3015" y="1926"/>
                  </a:cubicBezTo>
                  <a:cubicBezTo>
                    <a:pt x="2931" y="2428"/>
                    <a:pt x="3015" y="2931"/>
                    <a:pt x="2931" y="3349"/>
                  </a:cubicBezTo>
                  <a:cubicBezTo>
                    <a:pt x="2931" y="3684"/>
                    <a:pt x="2680" y="4019"/>
                    <a:pt x="2345" y="4103"/>
                  </a:cubicBezTo>
                  <a:cubicBezTo>
                    <a:pt x="2267" y="4129"/>
                    <a:pt x="2198" y="4141"/>
                    <a:pt x="2135" y="4141"/>
                  </a:cubicBezTo>
                  <a:cubicBezTo>
                    <a:pt x="1791" y="4141"/>
                    <a:pt x="1649" y="3787"/>
                    <a:pt x="1508" y="34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3" name="Google Shape;15733;p17"/>
            <p:cNvSpPr/>
            <p:nvPr/>
          </p:nvSpPr>
          <p:spPr>
            <a:xfrm>
              <a:off x="2825225" y="2624125"/>
              <a:ext cx="44000" cy="90025"/>
            </a:xfrm>
            <a:custGeom>
              <a:avLst/>
              <a:gdLst/>
              <a:ahLst/>
              <a:cxnLst/>
              <a:rect l="l" t="t" r="r" b="b"/>
              <a:pathLst>
                <a:path w="1760" h="3601" extrusionOk="0">
                  <a:moveTo>
                    <a:pt x="922" y="0"/>
                  </a:moveTo>
                  <a:cubicBezTo>
                    <a:pt x="754" y="503"/>
                    <a:pt x="587" y="921"/>
                    <a:pt x="420" y="1340"/>
                  </a:cubicBezTo>
                  <a:cubicBezTo>
                    <a:pt x="85" y="2344"/>
                    <a:pt x="1" y="3265"/>
                    <a:pt x="1340" y="3600"/>
                  </a:cubicBezTo>
                  <a:cubicBezTo>
                    <a:pt x="1173" y="2428"/>
                    <a:pt x="1759" y="1089"/>
                    <a:pt x="922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4" name="Google Shape;15734;p17"/>
            <p:cNvSpPr/>
            <p:nvPr/>
          </p:nvSpPr>
          <p:spPr>
            <a:xfrm>
              <a:off x="2061450" y="3013300"/>
              <a:ext cx="110800" cy="833975"/>
            </a:xfrm>
            <a:custGeom>
              <a:avLst/>
              <a:gdLst/>
              <a:ahLst/>
              <a:cxnLst/>
              <a:rect l="l" t="t" r="r" b="b"/>
              <a:pathLst>
                <a:path w="4432" h="33359" extrusionOk="0">
                  <a:moveTo>
                    <a:pt x="1193" y="1"/>
                  </a:moveTo>
                  <a:cubicBezTo>
                    <a:pt x="0" y="1"/>
                    <a:pt x="78" y="1043"/>
                    <a:pt x="78" y="1931"/>
                  </a:cubicBezTo>
                  <a:cubicBezTo>
                    <a:pt x="78" y="3270"/>
                    <a:pt x="78" y="4693"/>
                    <a:pt x="245" y="6117"/>
                  </a:cubicBezTo>
                  <a:cubicBezTo>
                    <a:pt x="999" y="7372"/>
                    <a:pt x="162" y="8879"/>
                    <a:pt x="748" y="10219"/>
                  </a:cubicBezTo>
                  <a:cubicBezTo>
                    <a:pt x="748" y="12061"/>
                    <a:pt x="748" y="13986"/>
                    <a:pt x="915" y="15912"/>
                  </a:cubicBezTo>
                  <a:cubicBezTo>
                    <a:pt x="1501" y="20265"/>
                    <a:pt x="1752" y="24619"/>
                    <a:pt x="1836" y="28972"/>
                  </a:cubicBezTo>
                  <a:cubicBezTo>
                    <a:pt x="1752" y="30395"/>
                    <a:pt x="1920" y="31819"/>
                    <a:pt x="2338" y="33158"/>
                  </a:cubicBezTo>
                  <a:cubicBezTo>
                    <a:pt x="2400" y="33281"/>
                    <a:pt x="2551" y="33358"/>
                    <a:pt x="2726" y="33358"/>
                  </a:cubicBezTo>
                  <a:cubicBezTo>
                    <a:pt x="2790" y="33358"/>
                    <a:pt x="2857" y="33348"/>
                    <a:pt x="2925" y="33325"/>
                  </a:cubicBezTo>
                  <a:cubicBezTo>
                    <a:pt x="3384" y="32866"/>
                    <a:pt x="3072" y="31704"/>
                    <a:pt x="4045" y="31704"/>
                  </a:cubicBezTo>
                  <a:cubicBezTo>
                    <a:pt x="4134" y="31704"/>
                    <a:pt x="4235" y="31714"/>
                    <a:pt x="4348" y="31735"/>
                  </a:cubicBezTo>
                  <a:cubicBezTo>
                    <a:pt x="4431" y="28637"/>
                    <a:pt x="4431" y="25623"/>
                    <a:pt x="4180" y="22526"/>
                  </a:cubicBezTo>
                  <a:cubicBezTo>
                    <a:pt x="3678" y="18675"/>
                    <a:pt x="4013" y="14823"/>
                    <a:pt x="3762" y="11056"/>
                  </a:cubicBezTo>
                  <a:cubicBezTo>
                    <a:pt x="3845" y="10219"/>
                    <a:pt x="3678" y="9382"/>
                    <a:pt x="3259" y="8628"/>
                  </a:cubicBezTo>
                  <a:cubicBezTo>
                    <a:pt x="2422" y="6535"/>
                    <a:pt x="2171" y="4275"/>
                    <a:pt x="2506" y="2098"/>
                  </a:cubicBezTo>
                  <a:cubicBezTo>
                    <a:pt x="2673" y="1093"/>
                    <a:pt x="2757" y="89"/>
                    <a:pt x="1334" y="5"/>
                  </a:cubicBezTo>
                  <a:cubicBezTo>
                    <a:pt x="1285" y="2"/>
                    <a:pt x="1238" y="1"/>
                    <a:pt x="1193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5" name="Google Shape;15735;p17"/>
            <p:cNvSpPr/>
            <p:nvPr/>
          </p:nvSpPr>
          <p:spPr>
            <a:xfrm>
              <a:off x="2111525" y="3842250"/>
              <a:ext cx="79550" cy="397150"/>
            </a:xfrm>
            <a:custGeom>
              <a:avLst/>
              <a:gdLst/>
              <a:ahLst/>
              <a:cxnLst/>
              <a:rect l="l" t="t" r="r" b="b"/>
              <a:pathLst>
                <a:path w="3182" h="15886" extrusionOk="0">
                  <a:moveTo>
                    <a:pt x="335" y="0"/>
                  </a:moveTo>
                  <a:cubicBezTo>
                    <a:pt x="419" y="1172"/>
                    <a:pt x="419" y="2344"/>
                    <a:pt x="419" y="3516"/>
                  </a:cubicBezTo>
                  <a:cubicBezTo>
                    <a:pt x="335" y="4688"/>
                    <a:pt x="1" y="5944"/>
                    <a:pt x="838" y="7116"/>
                  </a:cubicBezTo>
                  <a:cubicBezTo>
                    <a:pt x="1424" y="6614"/>
                    <a:pt x="1508" y="5860"/>
                    <a:pt x="2010" y="4856"/>
                  </a:cubicBezTo>
                  <a:lnTo>
                    <a:pt x="2010" y="4856"/>
                  </a:lnTo>
                  <a:cubicBezTo>
                    <a:pt x="1759" y="5944"/>
                    <a:pt x="1842" y="6865"/>
                    <a:pt x="838" y="7116"/>
                  </a:cubicBezTo>
                  <a:cubicBezTo>
                    <a:pt x="670" y="9125"/>
                    <a:pt x="1591" y="11135"/>
                    <a:pt x="1173" y="13144"/>
                  </a:cubicBezTo>
                  <a:cubicBezTo>
                    <a:pt x="1089" y="13981"/>
                    <a:pt x="1089" y="14818"/>
                    <a:pt x="1340" y="15572"/>
                  </a:cubicBezTo>
                  <a:cubicBezTo>
                    <a:pt x="1549" y="15781"/>
                    <a:pt x="1821" y="15886"/>
                    <a:pt x="2094" y="15886"/>
                  </a:cubicBezTo>
                  <a:cubicBezTo>
                    <a:pt x="2366" y="15886"/>
                    <a:pt x="2638" y="15781"/>
                    <a:pt x="2847" y="15572"/>
                  </a:cubicBezTo>
                  <a:cubicBezTo>
                    <a:pt x="3015" y="15404"/>
                    <a:pt x="3182" y="15153"/>
                    <a:pt x="3182" y="14986"/>
                  </a:cubicBezTo>
                  <a:cubicBezTo>
                    <a:pt x="2847" y="11721"/>
                    <a:pt x="3098" y="8539"/>
                    <a:pt x="2763" y="5274"/>
                  </a:cubicBezTo>
                  <a:cubicBezTo>
                    <a:pt x="2680" y="3684"/>
                    <a:pt x="3182" y="2009"/>
                    <a:pt x="2345" y="502"/>
                  </a:cubicBezTo>
                  <a:cubicBezTo>
                    <a:pt x="2177" y="586"/>
                    <a:pt x="2094" y="670"/>
                    <a:pt x="2010" y="837"/>
                  </a:cubicBezTo>
                  <a:cubicBezTo>
                    <a:pt x="2010" y="921"/>
                    <a:pt x="1926" y="921"/>
                    <a:pt x="1842" y="1005"/>
                  </a:cubicBezTo>
                  <a:lnTo>
                    <a:pt x="1759" y="837"/>
                  </a:lnTo>
                  <a:cubicBezTo>
                    <a:pt x="1508" y="502"/>
                    <a:pt x="1173" y="251"/>
                    <a:pt x="838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6" name="Google Shape;15736;p17"/>
            <p:cNvSpPr/>
            <p:nvPr/>
          </p:nvSpPr>
          <p:spPr>
            <a:xfrm>
              <a:off x="2036175" y="2812500"/>
              <a:ext cx="113050" cy="414425"/>
            </a:xfrm>
            <a:custGeom>
              <a:avLst/>
              <a:gdLst/>
              <a:ahLst/>
              <a:cxnLst/>
              <a:rect l="l" t="t" r="r" b="b"/>
              <a:pathLst>
                <a:path w="4522" h="16577" extrusionOk="0">
                  <a:moveTo>
                    <a:pt x="2847" y="0"/>
                  </a:moveTo>
                  <a:cubicBezTo>
                    <a:pt x="2596" y="1842"/>
                    <a:pt x="2512" y="3684"/>
                    <a:pt x="2680" y="5526"/>
                  </a:cubicBezTo>
                  <a:cubicBezTo>
                    <a:pt x="2680" y="6112"/>
                    <a:pt x="2512" y="6446"/>
                    <a:pt x="1926" y="6446"/>
                  </a:cubicBezTo>
                  <a:cubicBezTo>
                    <a:pt x="1854" y="6457"/>
                    <a:pt x="1783" y="6462"/>
                    <a:pt x="1714" y="6462"/>
                  </a:cubicBezTo>
                  <a:cubicBezTo>
                    <a:pt x="1224" y="6462"/>
                    <a:pt x="838" y="6197"/>
                    <a:pt x="838" y="5609"/>
                  </a:cubicBezTo>
                  <a:cubicBezTo>
                    <a:pt x="838" y="5107"/>
                    <a:pt x="838" y="4688"/>
                    <a:pt x="1005" y="4186"/>
                  </a:cubicBezTo>
                  <a:cubicBezTo>
                    <a:pt x="1256" y="3349"/>
                    <a:pt x="1005" y="2512"/>
                    <a:pt x="336" y="2009"/>
                  </a:cubicBezTo>
                  <a:lnTo>
                    <a:pt x="336" y="2009"/>
                  </a:lnTo>
                  <a:cubicBezTo>
                    <a:pt x="1" y="5777"/>
                    <a:pt x="1005" y="9460"/>
                    <a:pt x="838" y="13228"/>
                  </a:cubicBezTo>
                  <a:cubicBezTo>
                    <a:pt x="838" y="13479"/>
                    <a:pt x="1173" y="13814"/>
                    <a:pt x="1256" y="14065"/>
                  </a:cubicBezTo>
                  <a:cubicBezTo>
                    <a:pt x="1843" y="12642"/>
                    <a:pt x="1173" y="11135"/>
                    <a:pt x="1256" y="9712"/>
                  </a:cubicBezTo>
                  <a:cubicBezTo>
                    <a:pt x="1340" y="9125"/>
                    <a:pt x="1340" y="8372"/>
                    <a:pt x="2094" y="8372"/>
                  </a:cubicBezTo>
                  <a:cubicBezTo>
                    <a:pt x="2847" y="8372"/>
                    <a:pt x="3266" y="8874"/>
                    <a:pt x="3266" y="9712"/>
                  </a:cubicBezTo>
                  <a:cubicBezTo>
                    <a:pt x="3349" y="10046"/>
                    <a:pt x="3349" y="10381"/>
                    <a:pt x="3266" y="10716"/>
                  </a:cubicBezTo>
                  <a:cubicBezTo>
                    <a:pt x="2345" y="12893"/>
                    <a:pt x="3349" y="14735"/>
                    <a:pt x="4270" y="16577"/>
                  </a:cubicBezTo>
                  <a:cubicBezTo>
                    <a:pt x="4522" y="14986"/>
                    <a:pt x="3601" y="13563"/>
                    <a:pt x="3768" y="11972"/>
                  </a:cubicBezTo>
                  <a:cubicBezTo>
                    <a:pt x="4103" y="8288"/>
                    <a:pt x="3015" y="4605"/>
                    <a:pt x="3182" y="837"/>
                  </a:cubicBezTo>
                  <a:cubicBezTo>
                    <a:pt x="3266" y="586"/>
                    <a:pt x="2931" y="251"/>
                    <a:pt x="2847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7" name="Google Shape;15737;p17"/>
            <p:cNvSpPr/>
            <p:nvPr/>
          </p:nvSpPr>
          <p:spPr>
            <a:xfrm>
              <a:off x="2142925" y="4231525"/>
              <a:ext cx="52350" cy="159100"/>
            </a:xfrm>
            <a:custGeom>
              <a:avLst/>
              <a:gdLst/>
              <a:ahLst/>
              <a:cxnLst/>
              <a:rect l="l" t="t" r="r" b="b"/>
              <a:pathLst>
                <a:path w="2094" h="6364" extrusionOk="0">
                  <a:moveTo>
                    <a:pt x="84" y="1"/>
                  </a:moveTo>
                  <a:cubicBezTo>
                    <a:pt x="84" y="1843"/>
                    <a:pt x="0" y="3685"/>
                    <a:pt x="84" y="5443"/>
                  </a:cubicBezTo>
                  <a:cubicBezTo>
                    <a:pt x="84" y="5861"/>
                    <a:pt x="168" y="6364"/>
                    <a:pt x="670" y="6364"/>
                  </a:cubicBezTo>
                  <a:cubicBezTo>
                    <a:pt x="1172" y="6364"/>
                    <a:pt x="1507" y="5945"/>
                    <a:pt x="1424" y="5526"/>
                  </a:cubicBezTo>
                  <a:cubicBezTo>
                    <a:pt x="1340" y="4857"/>
                    <a:pt x="1424" y="4187"/>
                    <a:pt x="1591" y="3601"/>
                  </a:cubicBezTo>
                  <a:lnTo>
                    <a:pt x="1591" y="2512"/>
                  </a:lnTo>
                  <a:cubicBezTo>
                    <a:pt x="1424" y="1675"/>
                    <a:pt x="2093" y="838"/>
                    <a:pt x="1591" y="1"/>
                  </a:cubicBezTo>
                  <a:close/>
                </a:path>
              </a:pathLst>
            </a:custGeom>
            <a:solidFill>
              <a:srgbClr val="38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8" name="Google Shape;15738;p17"/>
            <p:cNvSpPr/>
            <p:nvPr/>
          </p:nvSpPr>
          <p:spPr>
            <a:xfrm>
              <a:off x="2126175" y="3774700"/>
              <a:ext cx="41900" cy="105225"/>
            </a:xfrm>
            <a:custGeom>
              <a:avLst/>
              <a:gdLst/>
              <a:ahLst/>
              <a:cxnLst/>
              <a:rect l="l" t="t" r="r" b="b"/>
              <a:pathLst>
                <a:path w="1676" h="4209" extrusionOk="0">
                  <a:moveTo>
                    <a:pt x="599" y="0"/>
                  </a:moveTo>
                  <a:cubicBezTo>
                    <a:pt x="546" y="0"/>
                    <a:pt x="486" y="8"/>
                    <a:pt x="419" y="23"/>
                  </a:cubicBezTo>
                  <a:cubicBezTo>
                    <a:pt x="1" y="944"/>
                    <a:pt x="252" y="1865"/>
                    <a:pt x="168" y="2702"/>
                  </a:cubicBezTo>
                  <a:cubicBezTo>
                    <a:pt x="168" y="3372"/>
                    <a:pt x="587" y="4042"/>
                    <a:pt x="1256" y="4209"/>
                  </a:cubicBezTo>
                  <a:cubicBezTo>
                    <a:pt x="1424" y="4125"/>
                    <a:pt x="1591" y="3958"/>
                    <a:pt x="1675" y="3707"/>
                  </a:cubicBezTo>
                  <a:lnTo>
                    <a:pt x="1675" y="3204"/>
                  </a:lnTo>
                  <a:lnTo>
                    <a:pt x="1675" y="1195"/>
                  </a:lnTo>
                  <a:cubicBezTo>
                    <a:pt x="1548" y="1254"/>
                    <a:pt x="1449" y="1279"/>
                    <a:pt x="1371" y="1279"/>
                  </a:cubicBezTo>
                  <a:cubicBezTo>
                    <a:pt x="815" y="1279"/>
                    <a:pt x="1302" y="0"/>
                    <a:pt x="599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9" name="Google Shape;15739;p17"/>
            <p:cNvSpPr/>
            <p:nvPr/>
          </p:nvSpPr>
          <p:spPr>
            <a:xfrm>
              <a:off x="2649425" y="2877375"/>
              <a:ext cx="119325" cy="177675"/>
            </a:xfrm>
            <a:custGeom>
              <a:avLst/>
              <a:gdLst/>
              <a:ahLst/>
              <a:cxnLst/>
              <a:rect l="l" t="t" r="r" b="b"/>
              <a:pathLst>
                <a:path w="4773" h="7107" extrusionOk="0">
                  <a:moveTo>
                    <a:pt x="2428" y="0"/>
                  </a:moveTo>
                  <a:cubicBezTo>
                    <a:pt x="2094" y="419"/>
                    <a:pt x="2094" y="1089"/>
                    <a:pt x="1340" y="1172"/>
                  </a:cubicBezTo>
                  <a:cubicBezTo>
                    <a:pt x="587" y="1256"/>
                    <a:pt x="84" y="2093"/>
                    <a:pt x="419" y="2847"/>
                  </a:cubicBezTo>
                  <a:cubicBezTo>
                    <a:pt x="1173" y="4354"/>
                    <a:pt x="335" y="5610"/>
                    <a:pt x="1" y="6949"/>
                  </a:cubicBezTo>
                  <a:cubicBezTo>
                    <a:pt x="483" y="6989"/>
                    <a:pt x="965" y="7107"/>
                    <a:pt x="1429" y="7107"/>
                  </a:cubicBezTo>
                  <a:cubicBezTo>
                    <a:pt x="1931" y="7107"/>
                    <a:pt x="2412" y="6969"/>
                    <a:pt x="2847" y="6447"/>
                  </a:cubicBezTo>
                  <a:cubicBezTo>
                    <a:pt x="2963" y="6307"/>
                    <a:pt x="3099" y="6258"/>
                    <a:pt x="3245" y="6258"/>
                  </a:cubicBezTo>
                  <a:cubicBezTo>
                    <a:pt x="3593" y="6258"/>
                    <a:pt x="4000" y="6538"/>
                    <a:pt x="4345" y="6538"/>
                  </a:cubicBezTo>
                  <a:cubicBezTo>
                    <a:pt x="4377" y="6538"/>
                    <a:pt x="4407" y="6536"/>
                    <a:pt x="4438" y="6530"/>
                  </a:cubicBezTo>
                  <a:cubicBezTo>
                    <a:pt x="3768" y="5191"/>
                    <a:pt x="4270" y="3768"/>
                    <a:pt x="4438" y="2512"/>
                  </a:cubicBezTo>
                  <a:cubicBezTo>
                    <a:pt x="4773" y="168"/>
                    <a:pt x="4773" y="168"/>
                    <a:pt x="2428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0" name="Google Shape;15740;p17"/>
            <p:cNvSpPr/>
            <p:nvPr/>
          </p:nvSpPr>
          <p:spPr>
            <a:xfrm>
              <a:off x="2785625" y="3887475"/>
              <a:ext cx="119175" cy="218500"/>
            </a:xfrm>
            <a:custGeom>
              <a:avLst/>
              <a:gdLst/>
              <a:ahLst/>
              <a:cxnLst/>
              <a:rect l="l" t="t" r="r" b="b"/>
              <a:pathLst>
                <a:path w="4767" h="8740" extrusionOk="0">
                  <a:moveTo>
                    <a:pt x="267" y="1"/>
                  </a:moveTo>
                  <a:cubicBezTo>
                    <a:pt x="92" y="1"/>
                    <a:pt x="1" y="135"/>
                    <a:pt x="162" y="619"/>
                  </a:cubicBezTo>
                  <a:cubicBezTo>
                    <a:pt x="413" y="1289"/>
                    <a:pt x="329" y="1958"/>
                    <a:pt x="78" y="2628"/>
                  </a:cubicBezTo>
                  <a:lnTo>
                    <a:pt x="831" y="2796"/>
                  </a:lnTo>
                  <a:cubicBezTo>
                    <a:pt x="497" y="4051"/>
                    <a:pt x="2338" y="4470"/>
                    <a:pt x="2004" y="5810"/>
                  </a:cubicBezTo>
                  <a:lnTo>
                    <a:pt x="1920" y="5726"/>
                  </a:lnTo>
                  <a:cubicBezTo>
                    <a:pt x="1250" y="6563"/>
                    <a:pt x="915" y="7651"/>
                    <a:pt x="999" y="8740"/>
                  </a:cubicBezTo>
                  <a:cubicBezTo>
                    <a:pt x="1836" y="7735"/>
                    <a:pt x="2422" y="6647"/>
                    <a:pt x="3678" y="6228"/>
                  </a:cubicBezTo>
                  <a:cubicBezTo>
                    <a:pt x="4766" y="5810"/>
                    <a:pt x="4431" y="4972"/>
                    <a:pt x="3929" y="4554"/>
                  </a:cubicBezTo>
                  <a:cubicBezTo>
                    <a:pt x="3343" y="4051"/>
                    <a:pt x="3427" y="3800"/>
                    <a:pt x="3594" y="3131"/>
                  </a:cubicBezTo>
                  <a:cubicBezTo>
                    <a:pt x="4013" y="1707"/>
                    <a:pt x="3427" y="1205"/>
                    <a:pt x="1836" y="1121"/>
                  </a:cubicBezTo>
                  <a:cubicBezTo>
                    <a:pt x="1166" y="1121"/>
                    <a:pt x="999" y="703"/>
                    <a:pt x="915" y="200"/>
                  </a:cubicBezTo>
                  <a:cubicBezTo>
                    <a:pt x="742" y="157"/>
                    <a:pt x="455" y="1"/>
                    <a:pt x="267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1" name="Google Shape;15741;p17"/>
            <p:cNvSpPr/>
            <p:nvPr/>
          </p:nvSpPr>
          <p:spPr>
            <a:xfrm>
              <a:off x="2772900" y="3678975"/>
              <a:ext cx="98400" cy="208475"/>
            </a:xfrm>
            <a:custGeom>
              <a:avLst/>
              <a:gdLst/>
              <a:ahLst/>
              <a:cxnLst/>
              <a:rect l="l" t="t" r="r" b="b"/>
              <a:pathLst>
                <a:path w="3936" h="8339" extrusionOk="0">
                  <a:moveTo>
                    <a:pt x="3182" y="3266"/>
                  </a:moveTo>
                  <a:cubicBezTo>
                    <a:pt x="3182" y="3266"/>
                    <a:pt x="3182" y="3267"/>
                    <a:pt x="3181" y="3267"/>
                  </a:cubicBezTo>
                  <a:lnTo>
                    <a:pt x="3181" y="3267"/>
                  </a:lnTo>
                  <a:cubicBezTo>
                    <a:pt x="3194" y="3266"/>
                    <a:pt x="3196" y="3266"/>
                    <a:pt x="3182" y="3266"/>
                  </a:cubicBezTo>
                  <a:close/>
                  <a:moveTo>
                    <a:pt x="1508" y="1"/>
                  </a:moveTo>
                  <a:cubicBezTo>
                    <a:pt x="1173" y="503"/>
                    <a:pt x="1006" y="1173"/>
                    <a:pt x="420" y="1508"/>
                  </a:cubicBezTo>
                  <a:cubicBezTo>
                    <a:pt x="252" y="1759"/>
                    <a:pt x="420" y="2010"/>
                    <a:pt x="587" y="2178"/>
                  </a:cubicBezTo>
                  <a:cubicBezTo>
                    <a:pt x="671" y="2178"/>
                    <a:pt x="754" y="2178"/>
                    <a:pt x="754" y="2261"/>
                  </a:cubicBezTo>
                  <a:cubicBezTo>
                    <a:pt x="838" y="2429"/>
                    <a:pt x="754" y="2429"/>
                    <a:pt x="587" y="2429"/>
                  </a:cubicBezTo>
                  <a:lnTo>
                    <a:pt x="336" y="2261"/>
                  </a:lnTo>
                  <a:cubicBezTo>
                    <a:pt x="168" y="2261"/>
                    <a:pt x="1" y="2345"/>
                    <a:pt x="1" y="2513"/>
                  </a:cubicBezTo>
                  <a:lnTo>
                    <a:pt x="1" y="3517"/>
                  </a:lnTo>
                  <a:cubicBezTo>
                    <a:pt x="168" y="3936"/>
                    <a:pt x="336" y="4522"/>
                    <a:pt x="503" y="5024"/>
                  </a:cubicBezTo>
                  <a:cubicBezTo>
                    <a:pt x="922" y="5443"/>
                    <a:pt x="1592" y="5526"/>
                    <a:pt x="2010" y="6029"/>
                  </a:cubicBezTo>
                  <a:cubicBezTo>
                    <a:pt x="754" y="6698"/>
                    <a:pt x="2010" y="7368"/>
                    <a:pt x="2010" y="8038"/>
                  </a:cubicBezTo>
                  <a:cubicBezTo>
                    <a:pt x="2061" y="8024"/>
                    <a:pt x="2111" y="8017"/>
                    <a:pt x="2161" y="8017"/>
                  </a:cubicBezTo>
                  <a:cubicBezTo>
                    <a:pt x="2514" y="8017"/>
                    <a:pt x="2850" y="8339"/>
                    <a:pt x="3264" y="8339"/>
                  </a:cubicBezTo>
                  <a:cubicBezTo>
                    <a:pt x="3466" y="8339"/>
                    <a:pt x="3686" y="8263"/>
                    <a:pt x="3936" y="8038"/>
                  </a:cubicBezTo>
                  <a:cubicBezTo>
                    <a:pt x="3601" y="7619"/>
                    <a:pt x="3182" y="7285"/>
                    <a:pt x="2931" y="6866"/>
                  </a:cubicBezTo>
                  <a:cubicBezTo>
                    <a:pt x="3852" y="5694"/>
                    <a:pt x="2011" y="4355"/>
                    <a:pt x="3181" y="3267"/>
                  </a:cubicBezTo>
                  <a:lnTo>
                    <a:pt x="3181" y="3267"/>
                  </a:lnTo>
                  <a:cubicBezTo>
                    <a:pt x="3113" y="3272"/>
                    <a:pt x="2724" y="3306"/>
                    <a:pt x="2513" y="3517"/>
                  </a:cubicBezTo>
                  <a:cubicBezTo>
                    <a:pt x="2401" y="3517"/>
                    <a:pt x="2252" y="3778"/>
                    <a:pt x="2140" y="3778"/>
                  </a:cubicBezTo>
                  <a:cubicBezTo>
                    <a:pt x="2085" y="3778"/>
                    <a:pt x="2038" y="3712"/>
                    <a:pt x="2010" y="3517"/>
                  </a:cubicBezTo>
                  <a:cubicBezTo>
                    <a:pt x="2010" y="2847"/>
                    <a:pt x="671" y="2010"/>
                    <a:pt x="2429" y="1843"/>
                  </a:cubicBezTo>
                  <a:cubicBezTo>
                    <a:pt x="2931" y="1759"/>
                    <a:pt x="2596" y="1340"/>
                    <a:pt x="2429" y="1089"/>
                  </a:cubicBezTo>
                  <a:cubicBezTo>
                    <a:pt x="2094" y="754"/>
                    <a:pt x="1843" y="336"/>
                    <a:pt x="15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2" name="Google Shape;15742;p17"/>
            <p:cNvSpPr/>
            <p:nvPr/>
          </p:nvSpPr>
          <p:spPr>
            <a:xfrm>
              <a:off x="2613850" y="2711075"/>
              <a:ext cx="79550" cy="153775"/>
            </a:xfrm>
            <a:custGeom>
              <a:avLst/>
              <a:gdLst/>
              <a:ahLst/>
              <a:cxnLst/>
              <a:rect l="l" t="t" r="r" b="b"/>
              <a:pathLst>
                <a:path w="3182" h="6151" extrusionOk="0">
                  <a:moveTo>
                    <a:pt x="2437" y="1"/>
                  </a:moveTo>
                  <a:cubicBezTo>
                    <a:pt x="2203" y="1"/>
                    <a:pt x="1871" y="74"/>
                    <a:pt x="1424" y="206"/>
                  </a:cubicBezTo>
                  <a:cubicBezTo>
                    <a:pt x="1285" y="241"/>
                    <a:pt x="1132" y="261"/>
                    <a:pt x="976" y="261"/>
                  </a:cubicBezTo>
                  <a:cubicBezTo>
                    <a:pt x="756" y="261"/>
                    <a:pt x="531" y="220"/>
                    <a:pt x="335" y="122"/>
                  </a:cubicBezTo>
                  <a:lnTo>
                    <a:pt x="335" y="122"/>
                  </a:lnTo>
                  <a:cubicBezTo>
                    <a:pt x="0" y="2299"/>
                    <a:pt x="1591" y="4057"/>
                    <a:pt x="1842" y="6150"/>
                  </a:cubicBezTo>
                  <a:cubicBezTo>
                    <a:pt x="2512" y="5648"/>
                    <a:pt x="3182" y="5313"/>
                    <a:pt x="2930" y="4057"/>
                  </a:cubicBezTo>
                  <a:cubicBezTo>
                    <a:pt x="2596" y="3136"/>
                    <a:pt x="2596" y="2131"/>
                    <a:pt x="2763" y="1211"/>
                  </a:cubicBezTo>
                  <a:cubicBezTo>
                    <a:pt x="2993" y="350"/>
                    <a:pt x="2947" y="1"/>
                    <a:pt x="2437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3" name="Google Shape;15743;p17"/>
            <p:cNvSpPr/>
            <p:nvPr/>
          </p:nvSpPr>
          <p:spPr>
            <a:xfrm>
              <a:off x="2846175" y="4131075"/>
              <a:ext cx="96300" cy="138150"/>
            </a:xfrm>
            <a:custGeom>
              <a:avLst/>
              <a:gdLst/>
              <a:ahLst/>
              <a:cxnLst/>
              <a:rect l="l" t="t" r="r" b="b"/>
              <a:pathLst>
                <a:path w="3852" h="5526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1848" y="566"/>
                    <a:pt x="2467" y="1679"/>
                    <a:pt x="1454" y="1679"/>
                  </a:cubicBezTo>
                  <a:cubicBezTo>
                    <a:pt x="1418" y="1679"/>
                    <a:pt x="1380" y="1678"/>
                    <a:pt x="1340" y="1675"/>
                  </a:cubicBezTo>
                  <a:cubicBezTo>
                    <a:pt x="1179" y="1652"/>
                    <a:pt x="1050" y="1635"/>
                    <a:pt x="943" y="1635"/>
                  </a:cubicBezTo>
                  <a:cubicBezTo>
                    <a:pt x="662" y="1635"/>
                    <a:pt x="540" y="1752"/>
                    <a:pt x="419" y="2177"/>
                  </a:cubicBezTo>
                  <a:cubicBezTo>
                    <a:pt x="168" y="2763"/>
                    <a:pt x="0" y="3433"/>
                    <a:pt x="0" y="4103"/>
                  </a:cubicBezTo>
                  <a:lnTo>
                    <a:pt x="0" y="4521"/>
                  </a:lnTo>
                  <a:cubicBezTo>
                    <a:pt x="168" y="4555"/>
                    <a:pt x="345" y="4561"/>
                    <a:pt x="523" y="4561"/>
                  </a:cubicBezTo>
                  <a:cubicBezTo>
                    <a:pt x="641" y="4561"/>
                    <a:pt x="759" y="4558"/>
                    <a:pt x="875" y="4558"/>
                  </a:cubicBezTo>
                  <a:cubicBezTo>
                    <a:pt x="1451" y="4558"/>
                    <a:pt x="1954" y="4633"/>
                    <a:pt x="2009" y="5526"/>
                  </a:cubicBezTo>
                  <a:lnTo>
                    <a:pt x="3851" y="5024"/>
                  </a:lnTo>
                  <a:cubicBezTo>
                    <a:pt x="2595" y="3517"/>
                    <a:pt x="3014" y="1591"/>
                    <a:pt x="200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4" name="Google Shape;15744;p17"/>
            <p:cNvSpPr/>
            <p:nvPr/>
          </p:nvSpPr>
          <p:spPr>
            <a:xfrm>
              <a:off x="2779200" y="2663875"/>
              <a:ext cx="48150" cy="87950"/>
            </a:xfrm>
            <a:custGeom>
              <a:avLst/>
              <a:gdLst/>
              <a:ahLst/>
              <a:cxnLst/>
              <a:rect l="l" t="t" r="r" b="b"/>
              <a:pathLst>
                <a:path w="1926" h="351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335" y="1173"/>
                    <a:pt x="0" y="2429"/>
                    <a:pt x="670" y="3517"/>
                  </a:cubicBezTo>
                  <a:cubicBezTo>
                    <a:pt x="837" y="2261"/>
                    <a:pt x="1926" y="922"/>
                    <a:pt x="25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5" name="Google Shape;15745;p17"/>
            <p:cNvSpPr/>
            <p:nvPr/>
          </p:nvSpPr>
          <p:spPr>
            <a:xfrm>
              <a:off x="2806400" y="3601550"/>
              <a:ext cx="39800" cy="56525"/>
            </a:xfrm>
            <a:custGeom>
              <a:avLst/>
              <a:gdLst/>
              <a:ahLst/>
              <a:cxnLst/>
              <a:rect l="l" t="t" r="r" b="b"/>
              <a:pathLst>
                <a:path w="1592" h="2261" extrusionOk="0">
                  <a:moveTo>
                    <a:pt x="419" y="0"/>
                  </a:moveTo>
                  <a:lnTo>
                    <a:pt x="419" y="0"/>
                  </a:lnTo>
                  <a:cubicBezTo>
                    <a:pt x="503" y="921"/>
                    <a:pt x="0" y="2093"/>
                    <a:pt x="1591" y="2261"/>
                  </a:cubicBezTo>
                  <a:cubicBezTo>
                    <a:pt x="1591" y="1340"/>
                    <a:pt x="1173" y="503"/>
                    <a:pt x="419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6" name="Google Shape;15746;p17"/>
            <p:cNvSpPr/>
            <p:nvPr/>
          </p:nvSpPr>
          <p:spPr>
            <a:xfrm>
              <a:off x="2925700" y="4139450"/>
              <a:ext cx="18850" cy="22600"/>
            </a:xfrm>
            <a:custGeom>
              <a:avLst/>
              <a:gdLst/>
              <a:ahLst/>
              <a:cxnLst/>
              <a:rect l="l" t="t" r="r" b="b"/>
              <a:pathLst>
                <a:path w="754" h="904" extrusionOk="0">
                  <a:moveTo>
                    <a:pt x="419" y="0"/>
                  </a:moveTo>
                  <a:cubicBezTo>
                    <a:pt x="252" y="168"/>
                    <a:pt x="84" y="168"/>
                    <a:pt x="0" y="503"/>
                  </a:cubicBezTo>
                  <a:cubicBezTo>
                    <a:pt x="0" y="748"/>
                    <a:pt x="45" y="903"/>
                    <a:pt x="201" y="903"/>
                  </a:cubicBezTo>
                  <a:cubicBezTo>
                    <a:pt x="258" y="903"/>
                    <a:pt x="329" y="882"/>
                    <a:pt x="419" y="837"/>
                  </a:cubicBezTo>
                  <a:cubicBezTo>
                    <a:pt x="587" y="670"/>
                    <a:pt x="670" y="503"/>
                    <a:pt x="754" y="251"/>
                  </a:cubicBezTo>
                  <a:cubicBezTo>
                    <a:pt x="754" y="251"/>
                    <a:pt x="587" y="84"/>
                    <a:pt x="41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7" name="Google Shape;15747;p17"/>
            <p:cNvSpPr/>
            <p:nvPr/>
          </p:nvSpPr>
          <p:spPr>
            <a:xfrm>
              <a:off x="2804300" y="3766900"/>
              <a:ext cx="31425" cy="18950"/>
            </a:xfrm>
            <a:custGeom>
              <a:avLst/>
              <a:gdLst/>
              <a:ahLst/>
              <a:cxnLst/>
              <a:rect l="l" t="t" r="r" b="b"/>
              <a:pathLst>
                <a:path w="1257" h="758" extrusionOk="0">
                  <a:moveTo>
                    <a:pt x="754" y="0"/>
                  </a:moveTo>
                  <a:cubicBezTo>
                    <a:pt x="419" y="84"/>
                    <a:pt x="1" y="84"/>
                    <a:pt x="84" y="419"/>
                  </a:cubicBezTo>
                  <a:cubicBezTo>
                    <a:pt x="132" y="655"/>
                    <a:pt x="259" y="758"/>
                    <a:pt x="420" y="758"/>
                  </a:cubicBezTo>
                  <a:cubicBezTo>
                    <a:pt x="546" y="758"/>
                    <a:pt x="692" y="696"/>
                    <a:pt x="838" y="586"/>
                  </a:cubicBezTo>
                  <a:cubicBezTo>
                    <a:pt x="1005" y="419"/>
                    <a:pt x="1089" y="251"/>
                    <a:pt x="1257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8" name="Google Shape;15748;p17"/>
            <p:cNvSpPr/>
            <p:nvPr/>
          </p:nvSpPr>
          <p:spPr>
            <a:xfrm>
              <a:off x="2858725" y="408085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7" y="0"/>
                  </a:moveTo>
                  <a:lnTo>
                    <a:pt x="587" y="0"/>
                  </a:lnTo>
                  <a:cubicBezTo>
                    <a:pt x="168" y="251"/>
                    <a:pt x="0" y="670"/>
                    <a:pt x="84" y="1088"/>
                  </a:cubicBezTo>
                  <a:cubicBezTo>
                    <a:pt x="419" y="837"/>
                    <a:pt x="587" y="419"/>
                    <a:pt x="587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9" name="Google Shape;15749;p17"/>
            <p:cNvSpPr/>
            <p:nvPr/>
          </p:nvSpPr>
          <p:spPr>
            <a:xfrm>
              <a:off x="2745700" y="3578525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0" name="Google Shape;15750;p17"/>
            <p:cNvSpPr/>
            <p:nvPr/>
          </p:nvSpPr>
          <p:spPr>
            <a:xfrm>
              <a:off x="2810575" y="38799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2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1" name="Google Shape;15751;p17"/>
            <p:cNvSpPr/>
            <p:nvPr/>
          </p:nvSpPr>
          <p:spPr>
            <a:xfrm>
              <a:off x="2885925" y="42692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503" y="50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2" name="Google Shape;15752;p17"/>
            <p:cNvSpPr/>
            <p:nvPr/>
          </p:nvSpPr>
          <p:spPr>
            <a:xfrm>
              <a:off x="2059200" y="3166200"/>
              <a:ext cx="35600" cy="100500"/>
            </a:xfrm>
            <a:custGeom>
              <a:avLst/>
              <a:gdLst/>
              <a:ahLst/>
              <a:cxnLst/>
              <a:rect l="l" t="t" r="r" b="b"/>
              <a:pathLst>
                <a:path w="1424" h="4020" extrusionOk="0">
                  <a:moveTo>
                    <a:pt x="335" y="1"/>
                  </a:moveTo>
                  <a:cubicBezTo>
                    <a:pt x="503" y="1340"/>
                    <a:pt x="1" y="2763"/>
                    <a:pt x="838" y="4019"/>
                  </a:cubicBezTo>
                  <a:cubicBezTo>
                    <a:pt x="670" y="2680"/>
                    <a:pt x="1424" y="1256"/>
                    <a:pt x="335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3" name="Google Shape;15753;p17"/>
            <p:cNvSpPr/>
            <p:nvPr/>
          </p:nvSpPr>
          <p:spPr>
            <a:xfrm>
              <a:off x="1979675" y="3151550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586" y="1"/>
                  </a:moveTo>
                  <a:lnTo>
                    <a:pt x="586" y="1"/>
                  </a:lnTo>
                  <a:cubicBezTo>
                    <a:pt x="837" y="670"/>
                    <a:pt x="0" y="1340"/>
                    <a:pt x="586" y="2010"/>
                  </a:cubicBezTo>
                  <a:cubicBezTo>
                    <a:pt x="1842" y="754"/>
                    <a:pt x="1842" y="754"/>
                    <a:pt x="586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4" name="Google Shape;15754;p17"/>
            <p:cNvSpPr/>
            <p:nvPr/>
          </p:nvSpPr>
          <p:spPr>
            <a:xfrm>
              <a:off x="1981750" y="2789475"/>
              <a:ext cx="16775" cy="50250"/>
            </a:xfrm>
            <a:custGeom>
              <a:avLst/>
              <a:gdLst/>
              <a:ahLst/>
              <a:cxnLst/>
              <a:rect l="l" t="t" r="r" b="b"/>
              <a:pathLst>
                <a:path w="671" h="2010" extrusionOk="0">
                  <a:moveTo>
                    <a:pt x="1" y="0"/>
                  </a:moveTo>
                  <a:lnTo>
                    <a:pt x="1" y="2009"/>
                  </a:lnTo>
                  <a:cubicBezTo>
                    <a:pt x="671" y="1507"/>
                    <a:pt x="671" y="419"/>
                    <a:pt x="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5" name="Google Shape;15755;p17"/>
            <p:cNvSpPr/>
            <p:nvPr/>
          </p:nvSpPr>
          <p:spPr>
            <a:xfrm>
              <a:off x="1967100" y="2963175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1" y="419"/>
                    <a:pt x="587" y="754"/>
                    <a:pt x="587" y="1089"/>
                  </a:cubicBezTo>
                  <a:cubicBezTo>
                    <a:pt x="1089" y="754"/>
                    <a:pt x="1089" y="419"/>
                    <a:pt x="587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6" name="Google Shape;15756;p17"/>
            <p:cNvSpPr/>
            <p:nvPr/>
          </p:nvSpPr>
          <p:spPr>
            <a:xfrm>
              <a:off x="2057100" y="4051550"/>
              <a:ext cx="14675" cy="16750"/>
            </a:xfrm>
            <a:custGeom>
              <a:avLst/>
              <a:gdLst/>
              <a:ahLst/>
              <a:cxnLst/>
              <a:rect l="l" t="t" r="r" b="b"/>
              <a:pathLst>
                <a:path w="587" h="670" extrusionOk="0">
                  <a:moveTo>
                    <a:pt x="168" y="0"/>
                  </a:moveTo>
                  <a:lnTo>
                    <a:pt x="1" y="670"/>
                  </a:lnTo>
                  <a:cubicBezTo>
                    <a:pt x="168" y="502"/>
                    <a:pt x="587" y="419"/>
                    <a:pt x="168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7" name="Google Shape;15757;p17"/>
            <p:cNvSpPr/>
            <p:nvPr/>
          </p:nvSpPr>
          <p:spPr>
            <a:xfrm>
              <a:off x="1969200" y="2940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8" name="Google Shape;15758;p17"/>
            <p:cNvSpPr/>
            <p:nvPr/>
          </p:nvSpPr>
          <p:spPr>
            <a:xfrm>
              <a:off x="1969200" y="30029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9" name="Google Shape;15759;p17"/>
            <p:cNvSpPr/>
            <p:nvPr/>
          </p:nvSpPr>
          <p:spPr>
            <a:xfrm>
              <a:off x="1956650" y="29024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0" name="Google Shape;15760;p17"/>
            <p:cNvSpPr/>
            <p:nvPr/>
          </p:nvSpPr>
          <p:spPr>
            <a:xfrm>
              <a:off x="1956650" y="30259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1" name="Google Shape;15761;p17"/>
            <p:cNvSpPr/>
            <p:nvPr/>
          </p:nvSpPr>
          <p:spPr>
            <a:xfrm>
              <a:off x="1969200" y="3040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2" name="Google Shape;15762;p17"/>
            <p:cNvSpPr/>
            <p:nvPr/>
          </p:nvSpPr>
          <p:spPr>
            <a:xfrm>
              <a:off x="19566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3" name="Google Shape;15763;p17"/>
            <p:cNvSpPr/>
            <p:nvPr/>
          </p:nvSpPr>
          <p:spPr>
            <a:xfrm>
              <a:off x="1973400" y="3126425"/>
              <a:ext cx="8375" cy="12600"/>
            </a:xfrm>
            <a:custGeom>
              <a:avLst/>
              <a:gdLst/>
              <a:ahLst/>
              <a:cxnLst/>
              <a:rect l="l" t="t" r="r" b="b"/>
              <a:pathLst>
                <a:path w="335" h="504" extrusionOk="0">
                  <a:moveTo>
                    <a:pt x="335" y="1"/>
                  </a:moveTo>
                  <a:cubicBezTo>
                    <a:pt x="0" y="252"/>
                    <a:pt x="0" y="420"/>
                    <a:pt x="335" y="503"/>
                  </a:cubicBezTo>
                  <a:cubicBezTo>
                    <a:pt x="335" y="336"/>
                    <a:pt x="335" y="168"/>
                    <a:pt x="335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4" name="Google Shape;15764;p17"/>
            <p:cNvSpPr/>
            <p:nvPr/>
          </p:nvSpPr>
          <p:spPr>
            <a:xfrm>
              <a:off x="2044550" y="4093400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1" y="0"/>
                  </a:moveTo>
                  <a:cubicBezTo>
                    <a:pt x="51" y="151"/>
                    <a:pt x="101" y="181"/>
                    <a:pt x="133" y="181"/>
                  </a:cubicBezTo>
                  <a:cubicBezTo>
                    <a:pt x="155" y="181"/>
                    <a:pt x="168" y="168"/>
                    <a:pt x="168" y="168"/>
                  </a:cubicBezTo>
                  <a:cubicBezTo>
                    <a:pt x="168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5" name="Google Shape;15765;p17"/>
            <p:cNvSpPr/>
            <p:nvPr/>
          </p:nvSpPr>
          <p:spPr>
            <a:xfrm>
              <a:off x="1988050" y="3737500"/>
              <a:ext cx="14675" cy="14775"/>
            </a:xfrm>
            <a:custGeom>
              <a:avLst/>
              <a:gdLst/>
              <a:ahLst/>
              <a:cxnLst/>
              <a:rect l="l" t="t" r="r" b="b"/>
              <a:pathLst>
                <a:path w="587" h="591" extrusionOk="0">
                  <a:moveTo>
                    <a:pt x="399" y="1"/>
                  </a:moveTo>
                  <a:cubicBezTo>
                    <a:pt x="335" y="1"/>
                    <a:pt x="257" y="28"/>
                    <a:pt x="168" y="88"/>
                  </a:cubicBezTo>
                  <a:cubicBezTo>
                    <a:pt x="168" y="172"/>
                    <a:pt x="84" y="172"/>
                    <a:pt x="84" y="255"/>
                  </a:cubicBezTo>
                  <a:cubicBezTo>
                    <a:pt x="0" y="423"/>
                    <a:pt x="168" y="590"/>
                    <a:pt x="251" y="590"/>
                  </a:cubicBezTo>
                  <a:cubicBezTo>
                    <a:pt x="335" y="506"/>
                    <a:pt x="419" y="339"/>
                    <a:pt x="586" y="255"/>
                  </a:cubicBezTo>
                  <a:cubicBezTo>
                    <a:pt x="586" y="93"/>
                    <a:pt x="516" y="1"/>
                    <a:pt x="39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6" name="Google Shape;15766;p17"/>
            <p:cNvSpPr/>
            <p:nvPr/>
          </p:nvSpPr>
          <p:spPr>
            <a:xfrm>
              <a:off x="2000600" y="3776000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118" y="0"/>
                  </a:moveTo>
                  <a:cubicBezTo>
                    <a:pt x="55" y="0"/>
                    <a:pt x="0" y="55"/>
                    <a:pt x="0" y="55"/>
                  </a:cubicBezTo>
                  <a:cubicBezTo>
                    <a:pt x="0" y="55"/>
                    <a:pt x="168" y="138"/>
                    <a:pt x="252" y="138"/>
                  </a:cubicBezTo>
                  <a:cubicBezTo>
                    <a:pt x="216" y="31"/>
                    <a:pt x="164" y="0"/>
                    <a:pt x="118" y="0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7" name="Google Shape;15767;p17"/>
            <p:cNvSpPr/>
            <p:nvPr/>
          </p:nvSpPr>
          <p:spPr>
            <a:xfrm>
              <a:off x="2697575" y="3200875"/>
              <a:ext cx="62800" cy="51175"/>
            </a:xfrm>
            <a:custGeom>
              <a:avLst/>
              <a:gdLst/>
              <a:ahLst/>
              <a:cxnLst/>
              <a:rect l="l" t="t" r="r" b="b"/>
              <a:pathLst>
                <a:path w="2512" h="2047" extrusionOk="0">
                  <a:moveTo>
                    <a:pt x="1636" y="0"/>
                  </a:moveTo>
                  <a:cubicBezTo>
                    <a:pt x="915" y="0"/>
                    <a:pt x="214" y="399"/>
                    <a:pt x="0" y="1042"/>
                  </a:cubicBezTo>
                  <a:lnTo>
                    <a:pt x="0" y="1209"/>
                  </a:lnTo>
                  <a:cubicBezTo>
                    <a:pt x="168" y="1376"/>
                    <a:pt x="251" y="1460"/>
                    <a:pt x="335" y="1628"/>
                  </a:cubicBezTo>
                  <a:cubicBezTo>
                    <a:pt x="502" y="1711"/>
                    <a:pt x="586" y="1795"/>
                    <a:pt x="670" y="1962"/>
                  </a:cubicBezTo>
                  <a:lnTo>
                    <a:pt x="921" y="2046"/>
                  </a:lnTo>
                  <a:cubicBezTo>
                    <a:pt x="2512" y="1544"/>
                    <a:pt x="2512" y="1544"/>
                    <a:pt x="2009" y="37"/>
                  </a:cubicBezTo>
                  <a:cubicBezTo>
                    <a:pt x="1886" y="12"/>
                    <a:pt x="1761" y="0"/>
                    <a:pt x="163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8" name="Google Shape;15768;p17"/>
            <p:cNvSpPr/>
            <p:nvPr/>
          </p:nvSpPr>
          <p:spPr>
            <a:xfrm>
              <a:off x="2768725" y="327712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419" y="252"/>
                    <a:pt x="1" y="336"/>
                    <a:pt x="419" y="671"/>
                  </a:cubicBezTo>
                  <a:cubicBezTo>
                    <a:pt x="503" y="503"/>
                    <a:pt x="587" y="252"/>
                    <a:pt x="67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9" name="Google Shape;15769;p17"/>
            <p:cNvSpPr/>
            <p:nvPr/>
          </p:nvSpPr>
          <p:spPr>
            <a:xfrm>
              <a:off x="2706625" y="3251500"/>
              <a:ext cx="16075" cy="13100"/>
            </a:xfrm>
            <a:custGeom>
              <a:avLst/>
              <a:gdLst/>
              <a:ahLst/>
              <a:cxnLst/>
              <a:rect l="l" t="t" r="r" b="b"/>
              <a:pathLst>
                <a:path w="643" h="524" extrusionOk="0">
                  <a:moveTo>
                    <a:pt x="419" y="0"/>
                  </a:moveTo>
                  <a:cubicBezTo>
                    <a:pt x="94" y="0"/>
                    <a:pt x="1" y="175"/>
                    <a:pt x="140" y="523"/>
                  </a:cubicBezTo>
                  <a:lnTo>
                    <a:pt x="643" y="523"/>
                  </a:lnTo>
                  <a:lnTo>
                    <a:pt x="643" y="21"/>
                  </a:lnTo>
                  <a:cubicBezTo>
                    <a:pt x="559" y="7"/>
                    <a:pt x="485" y="0"/>
                    <a:pt x="419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0" name="Google Shape;15770;p17"/>
            <p:cNvSpPr/>
            <p:nvPr/>
          </p:nvSpPr>
          <p:spPr>
            <a:xfrm>
              <a:off x="2676625" y="3226900"/>
              <a:ext cx="46075" cy="37700"/>
            </a:xfrm>
            <a:custGeom>
              <a:avLst/>
              <a:gdLst/>
              <a:ahLst/>
              <a:cxnLst/>
              <a:rect l="l" t="t" r="r" b="b"/>
              <a:pathLst>
                <a:path w="1843" h="1508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838"/>
                    <a:pt x="252" y="1340"/>
                    <a:pt x="1340" y="1507"/>
                  </a:cubicBezTo>
                  <a:lnTo>
                    <a:pt x="1843" y="1005"/>
                  </a:lnTo>
                  <a:lnTo>
                    <a:pt x="1843" y="503"/>
                  </a:lnTo>
                  <a:cubicBezTo>
                    <a:pt x="1508" y="252"/>
                    <a:pt x="1089" y="335"/>
                    <a:pt x="838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1" name="Google Shape;15771;p17"/>
            <p:cNvSpPr/>
            <p:nvPr/>
          </p:nvSpPr>
          <p:spPr>
            <a:xfrm>
              <a:off x="2879650" y="426502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84" y="0"/>
                  </a:moveTo>
                  <a:lnTo>
                    <a:pt x="1" y="84"/>
                  </a:lnTo>
                  <a:lnTo>
                    <a:pt x="252" y="16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2" name="Google Shape;15772;p17"/>
            <p:cNvSpPr/>
            <p:nvPr/>
          </p:nvSpPr>
          <p:spPr>
            <a:xfrm>
              <a:off x="2770825" y="3718750"/>
              <a:ext cx="27225" cy="26200"/>
            </a:xfrm>
            <a:custGeom>
              <a:avLst/>
              <a:gdLst/>
              <a:ahLst/>
              <a:cxnLst/>
              <a:rect l="l" t="t" r="r" b="b"/>
              <a:pathLst>
                <a:path w="1089" h="1048" extrusionOk="0">
                  <a:moveTo>
                    <a:pt x="586" y="1"/>
                  </a:moveTo>
                  <a:cubicBezTo>
                    <a:pt x="168" y="168"/>
                    <a:pt x="0" y="587"/>
                    <a:pt x="84" y="922"/>
                  </a:cubicBezTo>
                  <a:lnTo>
                    <a:pt x="586" y="922"/>
                  </a:lnTo>
                  <a:cubicBezTo>
                    <a:pt x="628" y="1005"/>
                    <a:pt x="712" y="1047"/>
                    <a:pt x="806" y="1047"/>
                  </a:cubicBezTo>
                  <a:cubicBezTo>
                    <a:pt x="900" y="1047"/>
                    <a:pt x="1005" y="1005"/>
                    <a:pt x="1089" y="922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3" name="Google Shape;15773;p17"/>
            <p:cNvSpPr/>
            <p:nvPr/>
          </p:nvSpPr>
          <p:spPr>
            <a:xfrm>
              <a:off x="2829425" y="4159325"/>
              <a:ext cx="10475" cy="5250"/>
            </a:xfrm>
            <a:custGeom>
              <a:avLst/>
              <a:gdLst/>
              <a:ahLst/>
              <a:cxnLst/>
              <a:rect l="l" t="t" r="r" b="b"/>
              <a:pathLst>
                <a:path w="419" h="210" extrusionOk="0">
                  <a:moveTo>
                    <a:pt x="241" y="1"/>
                  </a:moveTo>
                  <a:cubicBezTo>
                    <a:pt x="168" y="1"/>
                    <a:pt x="84" y="42"/>
                    <a:pt x="0" y="126"/>
                  </a:cubicBezTo>
                  <a:cubicBezTo>
                    <a:pt x="84" y="126"/>
                    <a:pt x="84" y="210"/>
                    <a:pt x="168" y="210"/>
                  </a:cubicBezTo>
                  <a:cubicBezTo>
                    <a:pt x="252" y="210"/>
                    <a:pt x="335" y="126"/>
                    <a:pt x="419" y="126"/>
                  </a:cubicBezTo>
                  <a:cubicBezTo>
                    <a:pt x="377" y="42"/>
                    <a:pt x="314" y="1"/>
                    <a:pt x="24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4" name="Google Shape;15774;p17"/>
            <p:cNvSpPr/>
            <p:nvPr/>
          </p:nvSpPr>
          <p:spPr>
            <a:xfrm>
              <a:off x="2785475" y="3804575"/>
              <a:ext cx="37700" cy="27225"/>
            </a:xfrm>
            <a:custGeom>
              <a:avLst/>
              <a:gdLst/>
              <a:ahLst/>
              <a:cxnLst/>
              <a:rect l="l" t="t" r="r" b="b"/>
              <a:pathLst>
                <a:path w="1508" h="1089" extrusionOk="0">
                  <a:moveTo>
                    <a:pt x="0" y="0"/>
                  </a:moveTo>
                  <a:cubicBezTo>
                    <a:pt x="168" y="670"/>
                    <a:pt x="754" y="1088"/>
                    <a:pt x="1507" y="1088"/>
                  </a:cubicBezTo>
                  <a:cubicBezTo>
                    <a:pt x="1424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5" name="Google Shape;15775;p17"/>
            <p:cNvSpPr/>
            <p:nvPr/>
          </p:nvSpPr>
          <p:spPr>
            <a:xfrm>
              <a:off x="2798025" y="2633200"/>
              <a:ext cx="20950" cy="14350"/>
            </a:xfrm>
            <a:custGeom>
              <a:avLst/>
              <a:gdLst/>
              <a:ahLst/>
              <a:cxnLst/>
              <a:rect l="l" t="t" r="r" b="b"/>
              <a:pathLst>
                <a:path w="838" h="574" extrusionOk="0">
                  <a:moveTo>
                    <a:pt x="528" y="0"/>
                  </a:moveTo>
                  <a:cubicBezTo>
                    <a:pt x="335" y="0"/>
                    <a:pt x="168" y="223"/>
                    <a:pt x="1" y="223"/>
                  </a:cubicBezTo>
                  <a:cubicBezTo>
                    <a:pt x="104" y="430"/>
                    <a:pt x="240" y="573"/>
                    <a:pt x="407" y="573"/>
                  </a:cubicBezTo>
                  <a:cubicBezTo>
                    <a:pt x="510" y="573"/>
                    <a:pt x="626" y="519"/>
                    <a:pt x="754" y="391"/>
                  </a:cubicBezTo>
                  <a:cubicBezTo>
                    <a:pt x="838" y="391"/>
                    <a:pt x="838" y="223"/>
                    <a:pt x="838" y="223"/>
                  </a:cubicBezTo>
                  <a:cubicBezTo>
                    <a:pt x="726" y="56"/>
                    <a:pt x="624" y="0"/>
                    <a:pt x="528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6" name="Google Shape;15776;p17"/>
            <p:cNvSpPr/>
            <p:nvPr/>
          </p:nvSpPr>
          <p:spPr>
            <a:xfrm>
              <a:off x="2117800" y="3635025"/>
              <a:ext cx="46075" cy="98400"/>
            </a:xfrm>
            <a:custGeom>
              <a:avLst/>
              <a:gdLst/>
              <a:ahLst/>
              <a:cxnLst/>
              <a:rect l="l" t="t" r="r" b="b"/>
              <a:pathLst>
                <a:path w="1843" h="3936" extrusionOk="0">
                  <a:moveTo>
                    <a:pt x="419" y="1"/>
                  </a:moveTo>
                  <a:lnTo>
                    <a:pt x="419" y="1"/>
                  </a:lnTo>
                  <a:cubicBezTo>
                    <a:pt x="1" y="1759"/>
                    <a:pt x="754" y="2847"/>
                    <a:pt x="1005" y="3936"/>
                  </a:cubicBezTo>
                  <a:cubicBezTo>
                    <a:pt x="1843" y="2680"/>
                    <a:pt x="1089" y="1591"/>
                    <a:pt x="419" y="1"/>
                  </a:cubicBezTo>
                  <a:close/>
                </a:path>
              </a:pathLst>
            </a:custGeom>
            <a:solidFill>
              <a:srgbClr val="1A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7" name="Google Shape;15777;p17"/>
            <p:cNvSpPr/>
            <p:nvPr/>
          </p:nvSpPr>
          <p:spPr>
            <a:xfrm>
              <a:off x="2128275" y="3946900"/>
              <a:ext cx="48150" cy="86500"/>
            </a:xfrm>
            <a:custGeom>
              <a:avLst/>
              <a:gdLst/>
              <a:ahLst/>
              <a:cxnLst/>
              <a:rect l="l" t="t" r="r" b="b"/>
              <a:pathLst>
                <a:path w="1926" h="3460" extrusionOk="0">
                  <a:moveTo>
                    <a:pt x="1256" y="0"/>
                  </a:moveTo>
                  <a:cubicBezTo>
                    <a:pt x="503" y="670"/>
                    <a:pt x="0" y="1758"/>
                    <a:pt x="84" y="2930"/>
                  </a:cubicBezTo>
                  <a:cubicBezTo>
                    <a:pt x="531" y="2930"/>
                    <a:pt x="779" y="3459"/>
                    <a:pt x="1357" y="3459"/>
                  </a:cubicBezTo>
                  <a:cubicBezTo>
                    <a:pt x="1430" y="3459"/>
                    <a:pt x="1507" y="3451"/>
                    <a:pt x="1591" y="3433"/>
                  </a:cubicBezTo>
                  <a:cubicBezTo>
                    <a:pt x="1591" y="2344"/>
                    <a:pt x="1926" y="1172"/>
                    <a:pt x="1256" y="0"/>
                  </a:cubicBezTo>
                  <a:close/>
                </a:path>
              </a:pathLst>
            </a:custGeom>
            <a:solidFill>
              <a:srgbClr val="185E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8" name="Google Shape;15778;p17"/>
            <p:cNvSpPr/>
            <p:nvPr/>
          </p:nvSpPr>
          <p:spPr>
            <a:xfrm>
              <a:off x="2157575" y="3867350"/>
              <a:ext cx="10500" cy="16350"/>
            </a:xfrm>
            <a:custGeom>
              <a:avLst/>
              <a:gdLst/>
              <a:ahLst/>
              <a:cxnLst/>
              <a:rect l="l" t="t" r="r" b="b"/>
              <a:pathLst>
                <a:path w="420" h="654" extrusionOk="0">
                  <a:moveTo>
                    <a:pt x="419" y="1"/>
                  </a:moveTo>
                  <a:lnTo>
                    <a:pt x="0" y="503"/>
                  </a:lnTo>
                  <a:cubicBezTo>
                    <a:pt x="154" y="595"/>
                    <a:pt x="251" y="653"/>
                    <a:pt x="312" y="653"/>
                  </a:cubicBezTo>
                  <a:cubicBezTo>
                    <a:pt x="419" y="653"/>
                    <a:pt x="419" y="478"/>
                    <a:pt x="41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9" name="Google Shape;15779;p17"/>
            <p:cNvSpPr/>
            <p:nvPr/>
          </p:nvSpPr>
          <p:spPr>
            <a:xfrm>
              <a:off x="2835700" y="4032700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84"/>
                    <a:pt x="84" y="105"/>
                    <a:pt x="116" y="105"/>
                  </a:cubicBezTo>
                  <a:cubicBezTo>
                    <a:pt x="147" y="105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0" name="Google Shape;15780;p17"/>
            <p:cNvSpPr/>
            <p:nvPr/>
          </p:nvSpPr>
          <p:spPr>
            <a:xfrm>
              <a:off x="2785475" y="3743875"/>
              <a:ext cx="12575" cy="5550"/>
            </a:xfrm>
            <a:custGeom>
              <a:avLst/>
              <a:gdLst/>
              <a:ahLst/>
              <a:cxnLst/>
              <a:rect l="l" t="t" r="r" b="b"/>
              <a:pathLst>
                <a:path w="503" h="222" extrusionOk="0">
                  <a:moveTo>
                    <a:pt x="0" y="0"/>
                  </a:moveTo>
                  <a:cubicBezTo>
                    <a:pt x="78" y="156"/>
                    <a:pt x="156" y="221"/>
                    <a:pt x="234" y="221"/>
                  </a:cubicBezTo>
                  <a:cubicBezTo>
                    <a:pt x="323" y="221"/>
                    <a:pt x="413" y="135"/>
                    <a:pt x="503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1" name="Google Shape;15781;p17"/>
            <p:cNvSpPr/>
            <p:nvPr/>
          </p:nvSpPr>
          <p:spPr>
            <a:xfrm>
              <a:off x="2695475" y="322690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0" y="1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1"/>
                    <a:pt x="0" y="1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2" name="Google Shape;15782;p17"/>
            <p:cNvSpPr/>
            <p:nvPr/>
          </p:nvSpPr>
          <p:spPr>
            <a:xfrm>
              <a:off x="2029900" y="1003900"/>
              <a:ext cx="330725" cy="3300925"/>
            </a:xfrm>
            <a:custGeom>
              <a:avLst/>
              <a:gdLst/>
              <a:ahLst/>
              <a:cxnLst/>
              <a:rect l="l" t="t" r="r" b="b"/>
              <a:pathLst>
                <a:path w="13229" h="132037" extrusionOk="0">
                  <a:moveTo>
                    <a:pt x="944" y="1"/>
                  </a:moveTo>
                  <a:cubicBezTo>
                    <a:pt x="420" y="1"/>
                    <a:pt x="114" y="582"/>
                    <a:pt x="1" y="1434"/>
                  </a:cubicBezTo>
                  <a:cubicBezTo>
                    <a:pt x="1" y="1936"/>
                    <a:pt x="1" y="2522"/>
                    <a:pt x="168" y="3108"/>
                  </a:cubicBezTo>
                  <a:cubicBezTo>
                    <a:pt x="587" y="6373"/>
                    <a:pt x="252" y="9638"/>
                    <a:pt x="335" y="12903"/>
                  </a:cubicBezTo>
                  <a:cubicBezTo>
                    <a:pt x="84" y="15498"/>
                    <a:pt x="1005" y="18010"/>
                    <a:pt x="754" y="20605"/>
                  </a:cubicBezTo>
                  <a:cubicBezTo>
                    <a:pt x="921" y="23201"/>
                    <a:pt x="587" y="25796"/>
                    <a:pt x="1256" y="28391"/>
                  </a:cubicBezTo>
                  <a:cubicBezTo>
                    <a:pt x="1507" y="32410"/>
                    <a:pt x="1340" y="36345"/>
                    <a:pt x="1340" y="40363"/>
                  </a:cubicBezTo>
                  <a:cubicBezTo>
                    <a:pt x="1424" y="40782"/>
                    <a:pt x="1424" y="41117"/>
                    <a:pt x="1424" y="41619"/>
                  </a:cubicBezTo>
                  <a:cubicBezTo>
                    <a:pt x="1675" y="42456"/>
                    <a:pt x="1842" y="43293"/>
                    <a:pt x="2010" y="44214"/>
                  </a:cubicBezTo>
                  <a:cubicBezTo>
                    <a:pt x="2010" y="45303"/>
                    <a:pt x="1926" y="46307"/>
                    <a:pt x="1759" y="47396"/>
                  </a:cubicBezTo>
                  <a:cubicBezTo>
                    <a:pt x="1842" y="47647"/>
                    <a:pt x="1926" y="47898"/>
                    <a:pt x="1926" y="48149"/>
                  </a:cubicBezTo>
                  <a:cubicBezTo>
                    <a:pt x="1759" y="55265"/>
                    <a:pt x="2763" y="62381"/>
                    <a:pt x="2428" y="69414"/>
                  </a:cubicBezTo>
                  <a:cubicBezTo>
                    <a:pt x="2345" y="70418"/>
                    <a:pt x="2428" y="71423"/>
                    <a:pt x="2596" y="72428"/>
                  </a:cubicBezTo>
                  <a:cubicBezTo>
                    <a:pt x="2847" y="73265"/>
                    <a:pt x="2931" y="74102"/>
                    <a:pt x="2931" y="74939"/>
                  </a:cubicBezTo>
                  <a:cubicBezTo>
                    <a:pt x="3266" y="79628"/>
                    <a:pt x="3266" y="84316"/>
                    <a:pt x="4019" y="89004"/>
                  </a:cubicBezTo>
                  <a:cubicBezTo>
                    <a:pt x="4521" y="96623"/>
                    <a:pt x="4689" y="104157"/>
                    <a:pt x="4940" y="111692"/>
                  </a:cubicBezTo>
                  <a:cubicBezTo>
                    <a:pt x="4940" y="112446"/>
                    <a:pt x="5024" y="113115"/>
                    <a:pt x="5107" y="113785"/>
                  </a:cubicBezTo>
                  <a:cubicBezTo>
                    <a:pt x="5610" y="118892"/>
                    <a:pt x="5610" y="124083"/>
                    <a:pt x="5777" y="129190"/>
                  </a:cubicBezTo>
                  <a:cubicBezTo>
                    <a:pt x="5777" y="130111"/>
                    <a:pt x="5275" y="131199"/>
                    <a:pt x="6363" y="132036"/>
                  </a:cubicBezTo>
                  <a:cubicBezTo>
                    <a:pt x="8875" y="131952"/>
                    <a:pt x="10298" y="130780"/>
                    <a:pt x="10382" y="128436"/>
                  </a:cubicBezTo>
                  <a:cubicBezTo>
                    <a:pt x="10549" y="126511"/>
                    <a:pt x="10800" y="124585"/>
                    <a:pt x="11135" y="122659"/>
                  </a:cubicBezTo>
                  <a:cubicBezTo>
                    <a:pt x="11386" y="121906"/>
                    <a:pt x="11470" y="121069"/>
                    <a:pt x="11554" y="120232"/>
                  </a:cubicBezTo>
                  <a:cubicBezTo>
                    <a:pt x="11721" y="115208"/>
                    <a:pt x="12224" y="110185"/>
                    <a:pt x="12140" y="105078"/>
                  </a:cubicBezTo>
                  <a:cubicBezTo>
                    <a:pt x="11386" y="103906"/>
                    <a:pt x="12726" y="102734"/>
                    <a:pt x="12140" y="101562"/>
                  </a:cubicBezTo>
                  <a:cubicBezTo>
                    <a:pt x="11303" y="98632"/>
                    <a:pt x="11889" y="95534"/>
                    <a:pt x="11638" y="92520"/>
                  </a:cubicBezTo>
                  <a:lnTo>
                    <a:pt x="11638" y="91516"/>
                  </a:lnTo>
                  <a:cubicBezTo>
                    <a:pt x="11638" y="91516"/>
                    <a:pt x="11554" y="91432"/>
                    <a:pt x="11470" y="91348"/>
                  </a:cubicBezTo>
                  <a:cubicBezTo>
                    <a:pt x="11470" y="91181"/>
                    <a:pt x="11470" y="91097"/>
                    <a:pt x="11638" y="91013"/>
                  </a:cubicBezTo>
                  <a:lnTo>
                    <a:pt x="11638" y="89925"/>
                  </a:lnTo>
                  <a:cubicBezTo>
                    <a:pt x="11303" y="89674"/>
                    <a:pt x="11135" y="89255"/>
                    <a:pt x="11219" y="88837"/>
                  </a:cubicBezTo>
                  <a:cubicBezTo>
                    <a:pt x="11303" y="86493"/>
                    <a:pt x="11135" y="84232"/>
                    <a:pt x="10717" y="81888"/>
                  </a:cubicBezTo>
                  <a:cubicBezTo>
                    <a:pt x="10131" y="77702"/>
                    <a:pt x="10131" y="73432"/>
                    <a:pt x="9210" y="69246"/>
                  </a:cubicBezTo>
                  <a:cubicBezTo>
                    <a:pt x="8456" y="65898"/>
                    <a:pt x="9377" y="62298"/>
                    <a:pt x="8121" y="58949"/>
                  </a:cubicBezTo>
                  <a:cubicBezTo>
                    <a:pt x="8038" y="58698"/>
                    <a:pt x="8038" y="58447"/>
                    <a:pt x="8121" y="58279"/>
                  </a:cubicBezTo>
                  <a:cubicBezTo>
                    <a:pt x="8707" y="56688"/>
                    <a:pt x="8038" y="55098"/>
                    <a:pt x="8038" y="53591"/>
                  </a:cubicBezTo>
                  <a:cubicBezTo>
                    <a:pt x="8038" y="51079"/>
                    <a:pt x="5275" y="48819"/>
                    <a:pt x="7368" y="46224"/>
                  </a:cubicBezTo>
                  <a:cubicBezTo>
                    <a:pt x="7535" y="46056"/>
                    <a:pt x="7452" y="45721"/>
                    <a:pt x="7368" y="45470"/>
                  </a:cubicBezTo>
                  <a:cubicBezTo>
                    <a:pt x="5777" y="39693"/>
                    <a:pt x="5945" y="33582"/>
                    <a:pt x="4689" y="27722"/>
                  </a:cubicBezTo>
                  <a:cubicBezTo>
                    <a:pt x="4354" y="25796"/>
                    <a:pt x="4270" y="23870"/>
                    <a:pt x="4354" y="21945"/>
                  </a:cubicBezTo>
                  <a:cubicBezTo>
                    <a:pt x="4354" y="19768"/>
                    <a:pt x="3935" y="17508"/>
                    <a:pt x="4354" y="15247"/>
                  </a:cubicBezTo>
                  <a:cubicBezTo>
                    <a:pt x="4438" y="14829"/>
                    <a:pt x="4438" y="14159"/>
                    <a:pt x="3935" y="14159"/>
                  </a:cubicBezTo>
                  <a:cubicBezTo>
                    <a:pt x="3014" y="14159"/>
                    <a:pt x="3014" y="13740"/>
                    <a:pt x="3433" y="13154"/>
                  </a:cubicBezTo>
                  <a:cubicBezTo>
                    <a:pt x="4019" y="11982"/>
                    <a:pt x="4103" y="10726"/>
                    <a:pt x="3684" y="9554"/>
                  </a:cubicBezTo>
                  <a:cubicBezTo>
                    <a:pt x="3768" y="7796"/>
                    <a:pt x="3014" y="6038"/>
                    <a:pt x="3433" y="4113"/>
                  </a:cubicBezTo>
                  <a:lnTo>
                    <a:pt x="3433" y="4113"/>
                  </a:lnTo>
                  <a:cubicBezTo>
                    <a:pt x="4103" y="4280"/>
                    <a:pt x="4689" y="4699"/>
                    <a:pt x="5191" y="5285"/>
                  </a:cubicBezTo>
                  <a:cubicBezTo>
                    <a:pt x="7284" y="7294"/>
                    <a:pt x="9210" y="9387"/>
                    <a:pt x="11554" y="11229"/>
                  </a:cubicBezTo>
                  <a:cubicBezTo>
                    <a:pt x="11778" y="11408"/>
                    <a:pt x="12051" y="11492"/>
                    <a:pt x="12332" y="11492"/>
                  </a:cubicBezTo>
                  <a:cubicBezTo>
                    <a:pt x="12577" y="11492"/>
                    <a:pt x="12828" y="11429"/>
                    <a:pt x="13061" y="11312"/>
                  </a:cubicBezTo>
                  <a:cubicBezTo>
                    <a:pt x="13228" y="11061"/>
                    <a:pt x="13228" y="10643"/>
                    <a:pt x="13061" y="10392"/>
                  </a:cubicBezTo>
                  <a:cubicBezTo>
                    <a:pt x="9796" y="6540"/>
                    <a:pt x="5693" y="3527"/>
                    <a:pt x="1842" y="429"/>
                  </a:cubicBezTo>
                  <a:cubicBezTo>
                    <a:pt x="1492" y="132"/>
                    <a:pt x="1193" y="1"/>
                    <a:pt x="94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3" name="Google Shape;15783;p17"/>
            <p:cNvSpPr/>
            <p:nvPr/>
          </p:nvSpPr>
          <p:spPr>
            <a:xfrm>
              <a:off x="1944100" y="2237500"/>
              <a:ext cx="280475" cy="2186800"/>
            </a:xfrm>
            <a:custGeom>
              <a:avLst/>
              <a:gdLst/>
              <a:ahLst/>
              <a:cxnLst/>
              <a:rect l="l" t="t" r="r" b="b"/>
              <a:pathLst>
                <a:path w="11219" h="87472" extrusionOk="0">
                  <a:moveTo>
                    <a:pt x="2063" y="1"/>
                  </a:moveTo>
                  <a:cubicBezTo>
                    <a:pt x="1162" y="1"/>
                    <a:pt x="1311" y="1041"/>
                    <a:pt x="1172" y="1735"/>
                  </a:cubicBezTo>
                  <a:cubicBezTo>
                    <a:pt x="754" y="4331"/>
                    <a:pt x="1423" y="6842"/>
                    <a:pt x="1005" y="9437"/>
                  </a:cubicBezTo>
                  <a:cubicBezTo>
                    <a:pt x="335" y="13456"/>
                    <a:pt x="1088" y="17642"/>
                    <a:pt x="586" y="21661"/>
                  </a:cubicBezTo>
                  <a:cubicBezTo>
                    <a:pt x="586" y="21912"/>
                    <a:pt x="754" y="22079"/>
                    <a:pt x="837" y="22330"/>
                  </a:cubicBezTo>
                  <a:cubicBezTo>
                    <a:pt x="1172" y="22749"/>
                    <a:pt x="1423" y="23167"/>
                    <a:pt x="1005" y="23670"/>
                  </a:cubicBezTo>
                  <a:cubicBezTo>
                    <a:pt x="586" y="24088"/>
                    <a:pt x="335" y="24591"/>
                    <a:pt x="335" y="25177"/>
                  </a:cubicBezTo>
                  <a:cubicBezTo>
                    <a:pt x="335" y="25428"/>
                    <a:pt x="419" y="25763"/>
                    <a:pt x="502" y="26014"/>
                  </a:cubicBezTo>
                  <a:cubicBezTo>
                    <a:pt x="586" y="26181"/>
                    <a:pt x="586" y="26349"/>
                    <a:pt x="502" y="26516"/>
                  </a:cubicBezTo>
                  <a:cubicBezTo>
                    <a:pt x="502" y="26851"/>
                    <a:pt x="335" y="27019"/>
                    <a:pt x="335" y="27353"/>
                  </a:cubicBezTo>
                  <a:cubicBezTo>
                    <a:pt x="419" y="27605"/>
                    <a:pt x="502" y="27856"/>
                    <a:pt x="670" y="28107"/>
                  </a:cubicBezTo>
                  <a:cubicBezTo>
                    <a:pt x="837" y="28358"/>
                    <a:pt x="1005" y="28609"/>
                    <a:pt x="1088" y="28777"/>
                  </a:cubicBezTo>
                  <a:cubicBezTo>
                    <a:pt x="1172" y="28944"/>
                    <a:pt x="1256" y="29112"/>
                    <a:pt x="1256" y="29279"/>
                  </a:cubicBezTo>
                  <a:cubicBezTo>
                    <a:pt x="1256" y="29446"/>
                    <a:pt x="1256" y="29698"/>
                    <a:pt x="1256" y="29865"/>
                  </a:cubicBezTo>
                  <a:cubicBezTo>
                    <a:pt x="1256" y="30032"/>
                    <a:pt x="1172" y="30200"/>
                    <a:pt x="1088" y="30367"/>
                  </a:cubicBezTo>
                  <a:cubicBezTo>
                    <a:pt x="1005" y="30535"/>
                    <a:pt x="837" y="30786"/>
                    <a:pt x="670" y="30953"/>
                  </a:cubicBezTo>
                  <a:cubicBezTo>
                    <a:pt x="419" y="31121"/>
                    <a:pt x="335" y="31372"/>
                    <a:pt x="335" y="31623"/>
                  </a:cubicBezTo>
                  <a:cubicBezTo>
                    <a:pt x="419" y="31874"/>
                    <a:pt x="586" y="32125"/>
                    <a:pt x="754" y="32377"/>
                  </a:cubicBezTo>
                  <a:lnTo>
                    <a:pt x="921" y="32628"/>
                  </a:lnTo>
                  <a:cubicBezTo>
                    <a:pt x="1005" y="32795"/>
                    <a:pt x="1005" y="32963"/>
                    <a:pt x="1088" y="33214"/>
                  </a:cubicBezTo>
                  <a:cubicBezTo>
                    <a:pt x="1172" y="33967"/>
                    <a:pt x="1172" y="34721"/>
                    <a:pt x="1088" y="35558"/>
                  </a:cubicBezTo>
                  <a:cubicBezTo>
                    <a:pt x="1088" y="35725"/>
                    <a:pt x="1172" y="35977"/>
                    <a:pt x="1256" y="36228"/>
                  </a:cubicBezTo>
                  <a:cubicBezTo>
                    <a:pt x="1423" y="36479"/>
                    <a:pt x="1591" y="36730"/>
                    <a:pt x="1758" y="36897"/>
                  </a:cubicBezTo>
                  <a:cubicBezTo>
                    <a:pt x="2595" y="37651"/>
                    <a:pt x="1674" y="38237"/>
                    <a:pt x="1674" y="38907"/>
                  </a:cubicBezTo>
                  <a:cubicBezTo>
                    <a:pt x="1842" y="41251"/>
                    <a:pt x="1507" y="43595"/>
                    <a:pt x="1507" y="45939"/>
                  </a:cubicBezTo>
                  <a:cubicBezTo>
                    <a:pt x="1591" y="47781"/>
                    <a:pt x="1340" y="49539"/>
                    <a:pt x="670" y="51214"/>
                  </a:cubicBezTo>
                  <a:cubicBezTo>
                    <a:pt x="0" y="52469"/>
                    <a:pt x="251" y="54060"/>
                    <a:pt x="1340" y="54981"/>
                  </a:cubicBezTo>
                  <a:cubicBezTo>
                    <a:pt x="1674" y="55316"/>
                    <a:pt x="1674" y="55316"/>
                    <a:pt x="1591" y="55399"/>
                  </a:cubicBezTo>
                  <a:cubicBezTo>
                    <a:pt x="251" y="56906"/>
                    <a:pt x="335" y="58246"/>
                    <a:pt x="1926" y="59334"/>
                  </a:cubicBezTo>
                  <a:cubicBezTo>
                    <a:pt x="2679" y="59837"/>
                    <a:pt x="3433" y="60172"/>
                    <a:pt x="2595" y="61260"/>
                  </a:cubicBezTo>
                  <a:lnTo>
                    <a:pt x="2093" y="61595"/>
                  </a:lnTo>
                  <a:cubicBezTo>
                    <a:pt x="921" y="62348"/>
                    <a:pt x="335" y="63102"/>
                    <a:pt x="1340" y="64441"/>
                  </a:cubicBezTo>
                  <a:cubicBezTo>
                    <a:pt x="2930" y="66450"/>
                    <a:pt x="4102" y="68543"/>
                    <a:pt x="3349" y="71222"/>
                  </a:cubicBezTo>
                  <a:cubicBezTo>
                    <a:pt x="3014" y="71892"/>
                    <a:pt x="3181" y="72646"/>
                    <a:pt x="3684" y="73148"/>
                  </a:cubicBezTo>
                  <a:cubicBezTo>
                    <a:pt x="3851" y="73148"/>
                    <a:pt x="4019" y="73315"/>
                    <a:pt x="3935" y="73483"/>
                  </a:cubicBezTo>
                  <a:cubicBezTo>
                    <a:pt x="3935" y="73650"/>
                    <a:pt x="3851" y="73818"/>
                    <a:pt x="3851" y="73985"/>
                  </a:cubicBezTo>
                  <a:cubicBezTo>
                    <a:pt x="3952" y="74253"/>
                    <a:pt x="3865" y="74307"/>
                    <a:pt x="3729" y="74307"/>
                  </a:cubicBezTo>
                  <a:cubicBezTo>
                    <a:pt x="3639" y="74307"/>
                    <a:pt x="3527" y="74283"/>
                    <a:pt x="3436" y="74283"/>
                  </a:cubicBezTo>
                  <a:cubicBezTo>
                    <a:pt x="3321" y="74283"/>
                    <a:pt x="3237" y="74320"/>
                    <a:pt x="3265" y="74488"/>
                  </a:cubicBezTo>
                  <a:cubicBezTo>
                    <a:pt x="2847" y="75408"/>
                    <a:pt x="3181" y="76413"/>
                    <a:pt x="4019" y="76832"/>
                  </a:cubicBezTo>
                  <a:cubicBezTo>
                    <a:pt x="5107" y="77836"/>
                    <a:pt x="5107" y="78422"/>
                    <a:pt x="4353" y="79511"/>
                  </a:cubicBezTo>
                  <a:cubicBezTo>
                    <a:pt x="3935" y="80097"/>
                    <a:pt x="4102" y="81101"/>
                    <a:pt x="4521" y="81353"/>
                  </a:cubicBezTo>
                  <a:cubicBezTo>
                    <a:pt x="6028" y="82022"/>
                    <a:pt x="5693" y="83111"/>
                    <a:pt x="5358" y="84199"/>
                  </a:cubicBezTo>
                  <a:cubicBezTo>
                    <a:pt x="5330" y="84311"/>
                    <a:pt x="5330" y="84339"/>
                    <a:pt x="5343" y="84339"/>
                  </a:cubicBezTo>
                  <a:cubicBezTo>
                    <a:pt x="5355" y="84339"/>
                    <a:pt x="5380" y="84311"/>
                    <a:pt x="5401" y="84311"/>
                  </a:cubicBezTo>
                  <a:cubicBezTo>
                    <a:pt x="5423" y="84311"/>
                    <a:pt x="5442" y="84339"/>
                    <a:pt x="5442" y="84450"/>
                  </a:cubicBezTo>
                  <a:cubicBezTo>
                    <a:pt x="5777" y="85371"/>
                    <a:pt x="6028" y="86376"/>
                    <a:pt x="7032" y="86794"/>
                  </a:cubicBezTo>
                  <a:cubicBezTo>
                    <a:pt x="7684" y="86957"/>
                    <a:pt x="8440" y="87472"/>
                    <a:pt x="9120" y="87472"/>
                  </a:cubicBezTo>
                  <a:cubicBezTo>
                    <a:pt x="9489" y="87472"/>
                    <a:pt x="9836" y="87320"/>
                    <a:pt x="10130" y="86878"/>
                  </a:cubicBezTo>
                  <a:cubicBezTo>
                    <a:pt x="10967" y="85622"/>
                    <a:pt x="11218" y="84283"/>
                    <a:pt x="9795" y="83194"/>
                  </a:cubicBezTo>
                  <a:cubicBezTo>
                    <a:pt x="9042" y="83278"/>
                    <a:pt x="9042" y="84032"/>
                    <a:pt x="8623" y="84534"/>
                  </a:cubicBezTo>
                  <a:cubicBezTo>
                    <a:pt x="8623" y="82860"/>
                    <a:pt x="8623" y="81269"/>
                    <a:pt x="8623" y="79678"/>
                  </a:cubicBezTo>
                  <a:cubicBezTo>
                    <a:pt x="8372" y="76915"/>
                    <a:pt x="8623" y="74153"/>
                    <a:pt x="8037" y="71474"/>
                  </a:cubicBezTo>
                  <a:cubicBezTo>
                    <a:pt x="7953" y="71222"/>
                    <a:pt x="7870" y="70971"/>
                    <a:pt x="7786" y="70720"/>
                  </a:cubicBezTo>
                  <a:cubicBezTo>
                    <a:pt x="7367" y="68460"/>
                    <a:pt x="8037" y="66116"/>
                    <a:pt x="7619" y="63771"/>
                  </a:cubicBezTo>
                  <a:cubicBezTo>
                    <a:pt x="7200" y="62181"/>
                    <a:pt x="7032" y="60506"/>
                    <a:pt x="7200" y="58832"/>
                  </a:cubicBezTo>
                  <a:cubicBezTo>
                    <a:pt x="7116" y="52972"/>
                    <a:pt x="6363" y="47111"/>
                    <a:pt x="6028" y="41335"/>
                  </a:cubicBezTo>
                  <a:cubicBezTo>
                    <a:pt x="5526" y="39995"/>
                    <a:pt x="5777" y="38656"/>
                    <a:pt x="5526" y="37316"/>
                  </a:cubicBezTo>
                  <a:cubicBezTo>
                    <a:pt x="5442" y="36981"/>
                    <a:pt x="5358" y="36730"/>
                    <a:pt x="5274" y="36479"/>
                  </a:cubicBezTo>
                  <a:cubicBezTo>
                    <a:pt x="5274" y="32712"/>
                    <a:pt x="4605" y="28944"/>
                    <a:pt x="4605" y="25177"/>
                  </a:cubicBezTo>
                  <a:cubicBezTo>
                    <a:pt x="4270" y="21074"/>
                    <a:pt x="4270" y="16889"/>
                    <a:pt x="4102" y="12703"/>
                  </a:cubicBezTo>
                  <a:cubicBezTo>
                    <a:pt x="3935" y="8517"/>
                    <a:pt x="4102" y="4247"/>
                    <a:pt x="2763" y="145"/>
                  </a:cubicBezTo>
                  <a:cubicBezTo>
                    <a:pt x="2477" y="45"/>
                    <a:pt x="2248" y="1"/>
                    <a:pt x="2063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4" name="Google Shape;15784;p17"/>
            <p:cNvSpPr/>
            <p:nvPr/>
          </p:nvSpPr>
          <p:spPr>
            <a:xfrm>
              <a:off x="1931525" y="893225"/>
              <a:ext cx="537925" cy="454600"/>
            </a:xfrm>
            <a:custGeom>
              <a:avLst/>
              <a:gdLst/>
              <a:ahLst/>
              <a:cxnLst/>
              <a:rect l="l" t="t" r="r" b="b"/>
              <a:pathLst>
                <a:path w="21517" h="18184" extrusionOk="0">
                  <a:moveTo>
                    <a:pt x="4522" y="0"/>
                  </a:moveTo>
                  <a:cubicBezTo>
                    <a:pt x="3684" y="503"/>
                    <a:pt x="3936" y="1507"/>
                    <a:pt x="3601" y="2344"/>
                  </a:cubicBezTo>
                  <a:cubicBezTo>
                    <a:pt x="2970" y="2029"/>
                    <a:pt x="2413" y="1416"/>
                    <a:pt x="1651" y="1416"/>
                  </a:cubicBezTo>
                  <a:cubicBezTo>
                    <a:pt x="1604" y="1416"/>
                    <a:pt x="1556" y="1419"/>
                    <a:pt x="1508" y="1423"/>
                  </a:cubicBezTo>
                  <a:cubicBezTo>
                    <a:pt x="1" y="3014"/>
                    <a:pt x="922" y="4772"/>
                    <a:pt x="1173" y="6447"/>
                  </a:cubicBezTo>
                  <a:cubicBezTo>
                    <a:pt x="1508" y="7284"/>
                    <a:pt x="1759" y="8288"/>
                    <a:pt x="1675" y="9293"/>
                  </a:cubicBezTo>
                  <a:cubicBezTo>
                    <a:pt x="1675" y="10381"/>
                    <a:pt x="1173" y="11637"/>
                    <a:pt x="2177" y="12726"/>
                  </a:cubicBezTo>
                  <a:lnTo>
                    <a:pt x="2847" y="12726"/>
                  </a:lnTo>
                  <a:cubicBezTo>
                    <a:pt x="3684" y="12307"/>
                    <a:pt x="4940" y="12558"/>
                    <a:pt x="4689" y="11135"/>
                  </a:cubicBezTo>
                  <a:cubicBezTo>
                    <a:pt x="4522" y="9712"/>
                    <a:pt x="5024" y="8288"/>
                    <a:pt x="4522" y="6949"/>
                  </a:cubicBezTo>
                  <a:cubicBezTo>
                    <a:pt x="4605" y="6279"/>
                    <a:pt x="4354" y="5526"/>
                    <a:pt x="4856" y="4689"/>
                  </a:cubicBezTo>
                  <a:cubicBezTo>
                    <a:pt x="8959" y="8372"/>
                    <a:pt x="13312" y="11637"/>
                    <a:pt x="16996" y="15572"/>
                  </a:cubicBezTo>
                  <a:cubicBezTo>
                    <a:pt x="17153" y="17061"/>
                    <a:pt x="18336" y="18183"/>
                    <a:pt x="19792" y="18183"/>
                  </a:cubicBezTo>
                  <a:cubicBezTo>
                    <a:pt x="19891" y="18183"/>
                    <a:pt x="19992" y="18178"/>
                    <a:pt x="20093" y="18167"/>
                  </a:cubicBezTo>
                  <a:cubicBezTo>
                    <a:pt x="20596" y="17749"/>
                    <a:pt x="21098" y="17079"/>
                    <a:pt x="20763" y="16493"/>
                  </a:cubicBezTo>
                  <a:cubicBezTo>
                    <a:pt x="20010" y="15405"/>
                    <a:pt x="21349" y="15572"/>
                    <a:pt x="21517" y="15070"/>
                  </a:cubicBezTo>
                  <a:cubicBezTo>
                    <a:pt x="20177" y="13060"/>
                    <a:pt x="18000" y="11805"/>
                    <a:pt x="16326" y="10214"/>
                  </a:cubicBezTo>
                  <a:cubicBezTo>
                    <a:pt x="13228" y="7200"/>
                    <a:pt x="10131" y="4437"/>
                    <a:pt x="6949" y="1507"/>
                  </a:cubicBezTo>
                  <a:cubicBezTo>
                    <a:pt x="5777" y="1507"/>
                    <a:pt x="5442" y="335"/>
                    <a:pt x="452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5" name="Google Shape;15785;p17"/>
            <p:cNvSpPr/>
            <p:nvPr/>
          </p:nvSpPr>
          <p:spPr>
            <a:xfrm>
              <a:off x="2078050" y="1242750"/>
              <a:ext cx="242800" cy="2011375"/>
            </a:xfrm>
            <a:custGeom>
              <a:avLst/>
              <a:gdLst/>
              <a:ahLst/>
              <a:cxnLst/>
              <a:rect l="l" t="t" r="r" b="b"/>
              <a:pathLst>
                <a:path w="9712" h="80455" extrusionOk="0">
                  <a:moveTo>
                    <a:pt x="1758" y="0"/>
                  </a:moveTo>
                  <a:lnTo>
                    <a:pt x="1758" y="0"/>
                  </a:lnTo>
                  <a:cubicBezTo>
                    <a:pt x="2344" y="2093"/>
                    <a:pt x="0" y="3684"/>
                    <a:pt x="502" y="5777"/>
                  </a:cubicBezTo>
                  <a:cubicBezTo>
                    <a:pt x="636" y="5857"/>
                    <a:pt x="750" y="5890"/>
                    <a:pt x="851" y="5890"/>
                  </a:cubicBezTo>
                  <a:cubicBezTo>
                    <a:pt x="1342" y="5890"/>
                    <a:pt x="1495" y="5093"/>
                    <a:pt x="1910" y="5093"/>
                  </a:cubicBezTo>
                  <a:cubicBezTo>
                    <a:pt x="1941" y="5093"/>
                    <a:pt x="1974" y="5097"/>
                    <a:pt x="2009" y="5107"/>
                  </a:cubicBezTo>
                  <a:cubicBezTo>
                    <a:pt x="3014" y="7117"/>
                    <a:pt x="586" y="9126"/>
                    <a:pt x="2261" y="11051"/>
                  </a:cubicBezTo>
                  <a:cubicBezTo>
                    <a:pt x="2344" y="11135"/>
                    <a:pt x="1926" y="11554"/>
                    <a:pt x="1842" y="11889"/>
                  </a:cubicBezTo>
                  <a:cubicBezTo>
                    <a:pt x="1674" y="12391"/>
                    <a:pt x="837" y="12558"/>
                    <a:pt x="1005" y="13312"/>
                  </a:cubicBezTo>
                  <a:cubicBezTo>
                    <a:pt x="2177" y="13479"/>
                    <a:pt x="2763" y="13898"/>
                    <a:pt x="2428" y="15321"/>
                  </a:cubicBezTo>
                  <a:cubicBezTo>
                    <a:pt x="2093" y="16326"/>
                    <a:pt x="2009" y="17330"/>
                    <a:pt x="2177" y="18419"/>
                  </a:cubicBezTo>
                  <a:cubicBezTo>
                    <a:pt x="3014" y="21516"/>
                    <a:pt x="3516" y="24698"/>
                    <a:pt x="3600" y="27879"/>
                  </a:cubicBezTo>
                  <a:cubicBezTo>
                    <a:pt x="3684" y="29386"/>
                    <a:pt x="3851" y="30893"/>
                    <a:pt x="4270" y="32316"/>
                  </a:cubicBezTo>
                  <a:cubicBezTo>
                    <a:pt x="4605" y="33572"/>
                    <a:pt x="3181" y="35163"/>
                    <a:pt x="4940" y="36167"/>
                  </a:cubicBezTo>
                  <a:cubicBezTo>
                    <a:pt x="5274" y="36418"/>
                    <a:pt x="4940" y="37004"/>
                    <a:pt x="4521" y="37256"/>
                  </a:cubicBezTo>
                  <a:lnTo>
                    <a:pt x="2763" y="38093"/>
                  </a:lnTo>
                  <a:cubicBezTo>
                    <a:pt x="4102" y="38846"/>
                    <a:pt x="4102" y="40269"/>
                    <a:pt x="4605" y="41358"/>
                  </a:cubicBezTo>
                  <a:cubicBezTo>
                    <a:pt x="5274" y="42697"/>
                    <a:pt x="5526" y="43451"/>
                    <a:pt x="4270" y="44288"/>
                  </a:cubicBezTo>
                  <a:cubicBezTo>
                    <a:pt x="4424" y="44464"/>
                    <a:pt x="4584" y="44519"/>
                    <a:pt x="4743" y="44519"/>
                  </a:cubicBezTo>
                  <a:cubicBezTo>
                    <a:pt x="5003" y="44519"/>
                    <a:pt x="5263" y="44373"/>
                    <a:pt x="5495" y="44373"/>
                  </a:cubicBezTo>
                  <a:cubicBezTo>
                    <a:pt x="5662" y="44373"/>
                    <a:pt x="5815" y="44448"/>
                    <a:pt x="5944" y="44707"/>
                  </a:cubicBezTo>
                  <a:cubicBezTo>
                    <a:pt x="6363" y="45628"/>
                    <a:pt x="6028" y="46716"/>
                    <a:pt x="6112" y="47469"/>
                  </a:cubicBezTo>
                  <a:cubicBezTo>
                    <a:pt x="6279" y="48223"/>
                    <a:pt x="5860" y="48474"/>
                    <a:pt x="5191" y="48558"/>
                  </a:cubicBezTo>
                  <a:cubicBezTo>
                    <a:pt x="4940" y="48641"/>
                    <a:pt x="4856" y="48893"/>
                    <a:pt x="5107" y="49227"/>
                  </a:cubicBezTo>
                  <a:cubicBezTo>
                    <a:pt x="5777" y="49981"/>
                    <a:pt x="5107" y="51488"/>
                    <a:pt x="6530" y="51990"/>
                  </a:cubicBezTo>
                  <a:cubicBezTo>
                    <a:pt x="7033" y="52409"/>
                    <a:pt x="6865" y="53162"/>
                    <a:pt x="6363" y="53413"/>
                  </a:cubicBezTo>
                  <a:cubicBezTo>
                    <a:pt x="6028" y="53581"/>
                    <a:pt x="5860" y="53916"/>
                    <a:pt x="5860" y="54251"/>
                  </a:cubicBezTo>
                  <a:cubicBezTo>
                    <a:pt x="5944" y="56092"/>
                    <a:pt x="7200" y="57851"/>
                    <a:pt x="6279" y="59776"/>
                  </a:cubicBezTo>
                  <a:cubicBezTo>
                    <a:pt x="6195" y="59944"/>
                    <a:pt x="6363" y="60278"/>
                    <a:pt x="6446" y="60446"/>
                  </a:cubicBezTo>
                  <a:cubicBezTo>
                    <a:pt x="6865" y="61283"/>
                    <a:pt x="8456" y="62037"/>
                    <a:pt x="6698" y="63125"/>
                  </a:cubicBezTo>
                  <a:cubicBezTo>
                    <a:pt x="6446" y="63209"/>
                    <a:pt x="6614" y="63962"/>
                    <a:pt x="6865" y="64297"/>
                  </a:cubicBezTo>
                  <a:cubicBezTo>
                    <a:pt x="7451" y="65050"/>
                    <a:pt x="7702" y="65888"/>
                    <a:pt x="7619" y="66809"/>
                  </a:cubicBezTo>
                  <a:cubicBezTo>
                    <a:pt x="7870" y="68483"/>
                    <a:pt x="7619" y="70157"/>
                    <a:pt x="8288" y="71664"/>
                  </a:cubicBezTo>
                  <a:cubicBezTo>
                    <a:pt x="8539" y="72167"/>
                    <a:pt x="8539" y="72669"/>
                    <a:pt x="8288" y="73088"/>
                  </a:cubicBezTo>
                  <a:cubicBezTo>
                    <a:pt x="7953" y="73590"/>
                    <a:pt x="7870" y="74260"/>
                    <a:pt x="8121" y="74762"/>
                  </a:cubicBezTo>
                  <a:cubicBezTo>
                    <a:pt x="8623" y="76185"/>
                    <a:pt x="8791" y="77692"/>
                    <a:pt x="8707" y="79199"/>
                  </a:cubicBezTo>
                  <a:cubicBezTo>
                    <a:pt x="8623" y="79785"/>
                    <a:pt x="9042" y="80371"/>
                    <a:pt x="9628" y="80455"/>
                  </a:cubicBezTo>
                  <a:cubicBezTo>
                    <a:pt x="9712" y="76687"/>
                    <a:pt x="9042" y="73004"/>
                    <a:pt x="8874" y="69236"/>
                  </a:cubicBezTo>
                  <a:cubicBezTo>
                    <a:pt x="8456" y="60697"/>
                    <a:pt x="7619" y="52158"/>
                    <a:pt x="6614" y="43702"/>
                  </a:cubicBezTo>
                  <a:cubicBezTo>
                    <a:pt x="5860" y="37507"/>
                    <a:pt x="4940" y="31311"/>
                    <a:pt x="4102" y="25200"/>
                  </a:cubicBezTo>
                  <a:cubicBezTo>
                    <a:pt x="3349" y="19674"/>
                    <a:pt x="3181" y="14065"/>
                    <a:pt x="2847" y="8540"/>
                  </a:cubicBezTo>
                  <a:cubicBezTo>
                    <a:pt x="2679" y="5693"/>
                    <a:pt x="2763" y="2763"/>
                    <a:pt x="1758" y="0"/>
                  </a:cubicBezTo>
                  <a:close/>
                </a:path>
              </a:pathLst>
            </a:custGeom>
            <a:solidFill>
              <a:srgbClr val="71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6" name="Google Shape;15786;p17"/>
            <p:cNvSpPr/>
            <p:nvPr/>
          </p:nvSpPr>
          <p:spPr>
            <a:xfrm>
              <a:off x="1831075" y="715325"/>
              <a:ext cx="843500" cy="177925"/>
            </a:xfrm>
            <a:custGeom>
              <a:avLst/>
              <a:gdLst/>
              <a:ahLst/>
              <a:cxnLst/>
              <a:rect l="l" t="t" r="r" b="b"/>
              <a:pathLst>
                <a:path w="33740" h="7117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0" y="1172"/>
                    <a:pt x="251" y="2009"/>
                    <a:pt x="1926" y="2428"/>
                  </a:cubicBezTo>
                  <a:cubicBezTo>
                    <a:pt x="2031" y="2458"/>
                    <a:pt x="2144" y="2466"/>
                    <a:pt x="2259" y="2466"/>
                  </a:cubicBezTo>
                  <a:cubicBezTo>
                    <a:pt x="2409" y="2466"/>
                    <a:pt x="2562" y="2452"/>
                    <a:pt x="2704" y="2452"/>
                  </a:cubicBezTo>
                  <a:cubicBezTo>
                    <a:pt x="3061" y="2452"/>
                    <a:pt x="3349" y="2543"/>
                    <a:pt x="3349" y="3181"/>
                  </a:cubicBezTo>
                  <a:cubicBezTo>
                    <a:pt x="3406" y="4441"/>
                    <a:pt x="4051" y="4683"/>
                    <a:pt x="4801" y="4683"/>
                  </a:cubicBezTo>
                  <a:cubicBezTo>
                    <a:pt x="5148" y="4683"/>
                    <a:pt x="5517" y="4631"/>
                    <a:pt x="5861" y="4605"/>
                  </a:cubicBezTo>
                  <a:cubicBezTo>
                    <a:pt x="6112" y="4521"/>
                    <a:pt x="6363" y="4270"/>
                    <a:pt x="6530" y="4102"/>
                  </a:cubicBezTo>
                  <a:cubicBezTo>
                    <a:pt x="6614" y="4019"/>
                    <a:pt x="6447" y="3851"/>
                    <a:pt x="6614" y="3851"/>
                  </a:cubicBezTo>
                  <a:cubicBezTo>
                    <a:pt x="6726" y="4074"/>
                    <a:pt x="6949" y="4223"/>
                    <a:pt x="7185" y="4223"/>
                  </a:cubicBezTo>
                  <a:cubicBezTo>
                    <a:pt x="7302" y="4223"/>
                    <a:pt x="7423" y="4186"/>
                    <a:pt x="7535" y="4102"/>
                  </a:cubicBezTo>
                  <a:cubicBezTo>
                    <a:pt x="7782" y="3757"/>
                    <a:pt x="8087" y="3644"/>
                    <a:pt x="8416" y="3644"/>
                  </a:cubicBezTo>
                  <a:cubicBezTo>
                    <a:pt x="8645" y="3644"/>
                    <a:pt x="8885" y="3699"/>
                    <a:pt x="9126" y="3767"/>
                  </a:cubicBezTo>
                  <a:cubicBezTo>
                    <a:pt x="11805" y="4605"/>
                    <a:pt x="14567" y="4270"/>
                    <a:pt x="17246" y="4437"/>
                  </a:cubicBezTo>
                  <a:cubicBezTo>
                    <a:pt x="21181" y="4688"/>
                    <a:pt x="24865" y="5860"/>
                    <a:pt x="28632" y="6530"/>
                  </a:cubicBezTo>
                  <a:cubicBezTo>
                    <a:pt x="29386" y="7116"/>
                    <a:pt x="30390" y="6781"/>
                    <a:pt x="31144" y="7032"/>
                  </a:cubicBezTo>
                  <a:cubicBezTo>
                    <a:pt x="31730" y="6865"/>
                    <a:pt x="32148" y="6363"/>
                    <a:pt x="32232" y="5777"/>
                  </a:cubicBezTo>
                  <a:cubicBezTo>
                    <a:pt x="32316" y="5526"/>
                    <a:pt x="31897" y="5442"/>
                    <a:pt x="32065" y="5274"/>
                  </a:cubicBezTo>
                  <a:cubicBezTo>
                    <a:pt x="32093" y="5246"/>
                    <a:pt x="32118" y="5235"/>
                    <a:pt x="32143" y="5235"/>
                  </a:cubicBezTo>
                  <a:cubicBezTo>
                    <a:pt x="32265" y="5235"/>
                    <a:pt x="32358" y="5526"/>
                    <a:pt x="32567" y="5526"/>
                  </a:cubicBezTo>
                  <a:cubicBezTo>
                    <a:pt x="33153" y="5442"/>
                    <a:pt x="33739" y="5526"/>
                    <a:pt x="33572" y="4688"/>
                  </a:cubicBezTo>
                  <a:cubicBezTo>
                    <a:pt x="32735" y="4521"/>
                    <a:pt x="31897" y="4270"/>
                    <a:pt x="30976" y="4102"/>
                  </a:cubicBezTo>
                  <a:cubicBezTo>
                    <a:pt x="28800" y="3851"/>
                    <a:pt x="26623" y="3349"/>
                    <a:pt x="24614" y="2679"/>
                  </a:cubicBezTo>
                  <a:cubicBezTo>
                    <a:pt x="21715" y="2298"/>
                    <a:pt x="18956" y="1569"/>
                    <a:pt x="16019" y="1569"/>
                  </a:cubicBezTo>
                  <a:cubicBezTo>
                    <a:pt x="15732" y="1569"/>
                    <a:pt x="15444" y="1576"/>
                    <a:pt x="15153" y="1591"/>
                  </a:cubicBezTo>
                  <a:cubicBezTo>
                    <a:pt x="14840" y="1599"/>
                    <a:pt x="14528" y="1603"/>
                    <a:pt x="14217" y="1603"/>
                  </a:cubicBezTo>
                  <a:cubicBezTo>
                    <a:pt x="11447" y="1603"/>
                    <a:pt x="8737" y="1272"/>
                    <a:pt x="6028" y="670"/>
                  </a:cubicBezTo>
                  <a:cubicBezTo>
                    <a:pt x="5498" y="405"/>
                    <a:pt x="4936" y="347"/>
                    <a:pt x="4365" y="347"/>
                  </a:cubicBezTo>
                  <a:cubicBezTo>
                    <a:pt x="3925" y="347"/>
                    <a:pt x="3479" y="381"/>
                    <a:pt x="3038" y="381"/>
                  </a:cubicBezTo>
                  <a:cubicBezTo>
                    <a:pt x="2426" y="381"/>
                    <a:pt x="1823" y="315"/>
                    <a:pt x="1256" y="0"/>
                  </a:cubicBezTo>
                  <a:close/>
                </a:path>
              </a:pathLst>
            </a:custGeom>
            <a:solidFill>
              <a:srgbClr val="27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7" name="Google Shape;15787;p17"/>
            <p:cNvSpPr/>
            <p:nvPr/>
          </p:nvSpPr>
          <p:spPr>
            <a:xfrm>
              <a:off x="1586625" y="539075"/>
              <a:ext cx="395150" cy="348425"/>
            </a:xfrm>
            <a:custGeom>
              <a:avLst/>
              <a:gdLst/>
              <a:ahLst/>
              <a:cxnLst/>
              <a:rect l="l" t="t" r="r" b="b"/>
              <a:pathLst>
                <a:path w="15806" h="13937" extrusionOk="0">
                  <a:moveTo>
                    <a:pt x="1955" y="1"/>
                  </a:moveTo>
                  <a:cubicBezTo>
                    <a:pt x="348" y="1"/>
                    <a:pt x="0" y="1047"/>
                    <a:pt x="234" y="2529"/>
                  </a:cubicBezTo>
                  <a:cubicBezTo>
                    <a:pt x="820" y="3199"/>
                    <a:pt x="1323" y="3785"/>
                    <a:pt x="1909" y="4371"/>
                  </a:cubicBezTo>
                  <a:cubicBezTo>
                    <a:pt x="5006" y="7134"/>
                    <a:pt x="8104" y="9897"/>
                    <a:pt x="11285" y="12659"/>
                  </a:cubicBezTo>
                  <a:cubicBezTo>
                    <a:pt x="11620" y="13078"/>
                    <a:pt x="11871" y="13664"/>
                    <a:pt x="12373" y="13915"/>
                  </a:cubicBezTo>
                  <a:cubicBezTo>
                    <a:pt x="12433" y="13930"/>
                    <a:pt x="12495" y="13937"/>
                    <a:pt x="12557" y="13937"/>
                  </a:cubicBezTo>
                  <a:cubicBezTo>
                    <a:pt x="12849" y="13937"/>
                    <a:pt x="13157" y="13787"/>
                    <a:pt x="13294" y="13580"/>
                  </a:cubicBezTo>
                  <a:cubicBezTo>
                    <a:pt x="13462" y="12073"/>
                    <a:pt x="15639" y="12659"/>
                    <a:pt x="15806" y="11152"/>
                  </a:cubicBezTo>
                  <a:cubicBezTo>
                    <a:pt x="15712" y="11142"/>
                    <a:pt x="15618" y="11138"/>
                    <a:pt x="15523" y="11138"/>
                  </a:cubicBezTo>
                  <a:cubicBezTo>
                    <a:pt x="15241" y="11138"/>
                    <a:pt x="14958" y="11173"/>
                    <a:pt x="14676" y="11173"/>
                  </a:cubicBezTo>
                  <a:cubicBezTo>
                    <a:pt x="14299" y="11173"/>
                    <a:pt x="13922" y="11110"/>
                    <a:pt x="13546" y="10817"/>
                  </a:cubicBezTo>
                  <a:cubicBezTo>
                    <a:pt x="13713" y="10566"/>
                    <a:pt x="13797" y="10231"/>
                    <a:pt x="13880" y="9897"/>
                  </a:cubicBezTo>
                  <a:cubicBezTo>
                    <a:pt x="14072" y="8941"/>
                    <a:pt x="13875" y="8519"/>
                    <a:pt x="13254" y="8519"/>
                  </a:cubicBezTo>
                  <a:cubicBezTo>
                    <a:pt x="13059" y="8519"/>
                    <a:pt x="12821" y="8561"/>
                    <a:pt x="12541" y="8641"/>
                  </a:cubicBezTo>
                  <a:cubicBezTo>
                    <a:pt x="12035" y="8774"/>
                    <a:pt x="11690" y="8865"/>
                    <a:pt x="11449" y="8865"/>
                  </a:cubicBezTo>
                  <a:cubicBezTo>
                    <a:pt x="10933" y="8865"/>
                    <a:pt x="10897" y="8447"/>
                    <a:pt x="10783" y="7134"/>
                  </a:cubicBezTo>
                  <a:cubicBezTo>
                    <a:pt x="10783" y="7134"/>
                    <a:pt x="10867" y="7050"/>
                    <a:pt x="10867" y="6966"/>
                  </a:cubicBezTo>
                  <a:cubicBezTo>
                    <a:pt x="10950" y="6883"/>
                    <a:pt x="10867" y="6715"/>
                    <a:pt x="10699" y="6631"/>
                  </a:cubicBezTo>
                  <a:cubicBezTo>
                    <a:pt x="8188" y="4120"/>
                    <a:pt x="5341" y="1943"/>
                    <a:pt x="2327" y="18"/>
                  </a:cubicBezTo>
                  <a:cubicBezTo>
                    <a:pt x="2196" y="6"/>
                    <a:pt x="2072" y="1"/>
                    <a:pt x="195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8" name="Google Shape;15788;p17"/>
            <p:cNvSpPr/>
            <p:nvPr/>
          </p:nvSpPr>
          <p:spPr>
            <a:xfrm>
              <a:off x="2668250" y="1637775"/>
              <a:ext cx="150725" cy="519625"/>
            </a:xfrm>
            <a:custGeom>
              <a:avLst/>
              <a:gdLst/>
              <a:ahLst/>
              <a:cxnLst/>
              <a:rect l="l" t="t" r="r" b="b"/>
              <a:pathLst>
                <a:path w="6029" h="20785" extrusionOk="0">
                  <a:moveTo>
                    <a:pt x="1785" y="5319"/>
                  </a:moveTo>
                  <a:cubicBezTo>
                    <a:pt x="1850" y="5319"/>
                    <a:pt x="1924" y="5337"/>
                    <a:pt x="2010" y="5380"/>
                  </a:cubicBezTo>
                  <a:cubicBezTo>
                    <a:pt x="2178" y="5380"/>
                    <a:pt x="2178" y="5548"/>
                    <a:pt x="2178" y="5548"/>
                  </a:cubicBezTo>
                  <a:cubicBezTo>
                    <a:pt x="2052" y="5642"/>
                    <a:pt x="1903" y="5654"/>
                    <a:pt x="1752" y="5654"/>
                  </a:cubicBezTo>
                  <a:cubicBezTo>
                    <a:pt x="1702" y="5654"/>
                    <a:pt x="1652" y="5653"/>
                    <a:pt x="1602" y="5653"/>
                  </a:cubicBezTo>
                  <a:cubicBezTo>
                    <a:pt x="1499" y="5653"/>
                    <a:pt x="1399" y="5658"/>
                    <a:pt x="1309" y="5693"/>
                  </a:cubicBezTo>
                  <a:lnTo>
                    <a:pt x="1309" y="5693"/>
                  </a:lnTo>
                  <a:cubicBezTo>
                    <a:pt x="1452" y="5522"/>
                    <a:pt x="1568" y="5319"/>
                    <a:pt x="1785" y="5319"/>
                  </a:cubicBezTo>
                  <a:close/>
                  <a:moveTo>
                    <a:pt x="3109" y="1"/>
                  </a:moveTo>
                  <a:cubicBezTo>
                    <a:pt x="3050" y="1"/>
                    <a:pt x="2990" y="8"/>
                    <a:pt x="2931" y="22"/>
                  </a:cubicBezTo>
                  <a:cubicBezTo>
                    <a:pt x="2345" y="106"/>
                    <a:pt x="1843" y="608"/>
                    <a:pt x="1843" y="1194"/>
                  </a:cubicBezTo>
                  <a:cubicBezTo>
                    <a:pt x="1843" y="1446"/>
                    <a:pt x="1843" y="1697"/>
                    <a:pt x="1843" y="1948"/>
                  </a:cubicBezTo>
                  <a:cubicBezTo>
                    <a:pt x="1671" y="2041"/>
                    <a:pt x="1552" y="2080"/>
                    <a:pt x="1469" y="2080"/>
                  </a:cubicBezTo>
                  <a:cubicBezTo>
                    <a:pt x="1105" y="2080"/>
                    <a:pt x="1430" y="1346"/>
                    <a:pt x="1089" y="1278"/>
                  </a:cubicBezTo>
                  <a:cubicBezTo>
                    <a:pt x="1006" y="1111"/>
                    <a:pt x="838" y="943"/>
                    <a:pt x="671" y="776"/>
                  </a:cubicBezTo>
                  <a:cubicBezTo>
                    <a:pt x="601" y="741"/>
                    <a:pt x="518" y="721"/>
                    <a:pt x="431" y="721"/>
                  </a:cubicBezTo>
                  <a:cubicBezTo>
                    <a:pt x="310" y="721"/>
                    <a:pt x="183" y="761"/>
                    <a:pt x="85" y="860"/>
                  </a:cubicBezTo>
                  <a:cubicBezTo>
                    <a:pt x="1" y="2618"/>
                    <a:pt x="336" y="4292"/>
                    <a:pt x="1089" y="5883"/>
                  </a:cubicBezTo>
                  <a:cubicBezTo>
                    <a:pt x="1089" y="8394"/>
                    <a:pt x="1341" y="10822"/>
                    <a:pt x="1927" y="13250"/>
                  </a:cubicBezTo>
                  <a:cubicBezTo>
                    <a:pt x="2178" y="14757"/>
                    <a:pt x="1759" y="16515"/>
                    <a:pt x="2680" y="17938"/>
                  </a:cubicBezTo>
                  <a:cubicBezTo>
                    <a:pt x="3517" y="18776"/>
                    <a:pt x="2596" y="20701"/>
                    <a:pt x="4522" y="20785"/>
                  </a:cubicBezTo>
                  <a:cubicBezTo>
                    <a:pt x="4773" y="20701"/>
                    <a:pt x="5024" y="20701"/>
                    <a:pt x="5192" y="20534"/>
                  </a:cubicBezTo>
                  <a:cubicBezTo>
                    <a:pt x="5443" y="20115"/>
                    <a:pt x="5443" y="19696"/>
                    <a:pt x="5443" y="19278"/>
                  </a:cubicBezTo>
                  <a:cubicBezTo>
                    <a:pt x="5526" y="18943"/>
                    <a:pt x="5694" y="18608"/>
                    <a:pt x="5861" y="18357"/>
                  </a:cubicBezTo>
                  <a:cubicBezTo>
                    <a:pt x="5945" y="18106"/>
                    <a:pt x="6029" y="17938"/>
                    <a:pt x="6029" y="17687"/>
                  </a:cubicBezTo>
                  <a:cubicBezTo>
                    <a:pt x="5861" y="16766"/>
                    <a:pt x="5778" y="15762"/>
                    <a:pt x="5778" y="14757"/>
                  </a:cubicBezTo>
                  <a:cubicBezTo>
                    <a:pt x="5443" y="12245"/>
                    <a:pt x="4940" y="9818"/>
                    <a:pt x="4187" y="7390"/>
                  </a:cubicBezTo>
                  <a:cubicBezTo>
                    <a:pt x="4020" y="6385"/>
                    <a:pt x="3852" y="5464"/>
                    <a:pt x="3601" y="4376"/>
                  </a:cubicBezTo>
                  <a:cubicBezTo>
                    <a:pt x="3099" y="3287"/>
                    <a:pt x="4020" y="2450"/>
                    <a:pt x="4020" y="1446"/>
                  </a:cubicBezTo>
                  <a:cubicBezTo>
                    <a:pt x="4020" y="1111"/>
                    <a:pt x="4020" y="692"/>
                    <a:pt x="3852" y="357"/>
                  </a:cubicBezTo>
                  <a:cubicBezTo>
                    <a:pt x="3645" y="151"/>
                    <a:pt x="3382" y="1"/>
                    <a:pt x="3109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9" name="Google Shape;15789;p17"/>
            <p:cNvSpPr/>
            <p:nvPr/>
          </p:nvSpPr>
          <p:spPr>
            <a:xfrm>
              <a:off x="1877125" y="878575"/>
              <a:ext cx="127675" cy="477275"/>
            </a:xfrm>
            <a:custGeom>
              <a:avLst/>
              <a:gdLst/>
              <a:ahLst/>
              <a:cxnLst/>
              <a:rect l="l" t="t" r="r" b="b"/>
              <a:pathLst>
                <a:path w="5107" h="19091" extrusionOk="0">
                  <a:moveTo>
                    <a:pt x="670" y="0"/>
                  </a:moveTo>
                  <a:cubicBezTo>
                    <a:pt x="670" y="2009"/>
                    <a:pt x="0" y="4102"/>
                    <a:pt x="586" y="6112"/>
                  </a:cubicBezTo>
                  <a:cubicBezTo>
                    <a:pt x="753" y="9126"/>
                    <a:pt x="1256" y="12140"/>
                    <a:pt x="2009" y="15153"/>
                  </a:cubicBezTo>
                  <a:cubicBezTo>
                    <a:pt x="2846" y="15907"/>
                    <a:pt x="2093" y="17079"/>
                    <a:pt x="2512" y="17916"/>
                  </a:cubicBezTo>
                  <a:cubicBezTo>
                    <a:pt x="2690" y="18272"/>
                    <a:pt x="2825" y="19090"/>
                    <a:pt x="3277" y="19090"/>
                  </a:cubicBezTo>
                  <a:cubicBezTo>
                    <a:pt x="3462" y="19090"/>
                    <a:pt x="3701" y="18952"/>
                    <a:pt x="4019" y="18586"/>
                  </a:cubicBezTo>
                  <a:cubicBezTo>
                    <a:pt x="5107" y="14735"/>
                    <a:pt x="3684" y="10884"/>
                    <a:pt x="3600" y="7033"/>
                  </a:cubicBezTo>
                  <a:cubicBezTo>
                    <a:pt x="3600" y="5358"/>
                    <a:pt x="3181" y="3768"/>
                    <a:pt x="3600" y="2093"/>
                  </a:cubicBezTo>
                  <a:cubicBezTo>
                    <a:pt x="3433" y="1423"/>
                    <a:pt x="3098" y="837"/>
                    <a:pt x="2512" y="419"/>
                  </a:cubicBezTo>
                  <a:cubicBezTo>
                    <a:pt x="2344" y="335"/>
                    <a:pt x="2177" y="168"/>
                    <a:pt x="1926" y="84"/>
                  </a:cubicBezTo>
                  <a:lnTo>
                    <a:pt x="1591" y="84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0" name="Google Shape;15790;p17"/>
            <p:cNvSpPr/>
            <p:nvPr/>
          </p:nvSpPr>
          <p:spPr>
            <a:xfrm>
              <a:off x="2410825" y="1269950"/>
              <a:ext cx="233425" cy="221575"/>
            </a:xfrm>
            <a:custGeom>
              <a:avLst/>
              <a:gdLst/>
              <a:ahLst/>
              <a:cxnLst/>
              <a:rect l="l" t="t" r="r" b="b"/>
              <a:pathLst>
                <a:path w="9337" h="8863" extrusionOk="0">
                  <a:moveTo>
                    <a:pt x="2345" y="1"/>
                  </a:moveTo>
                  <a:cubicBezTo>
                    <a:pt x="1842" y="1"/>
                    <a:pt x="1256" y="84"/>
                    <a:pt x="670" y="168"/>
                  </a:cubicBezTo>
                  <a:cubicBezTo>
                    <a:pt x="419" y="252"/>
                    <a:pt x="0" y="670"/>
                    <a:pt x="419" y="838"/>
                  </a:cubicBezTo>
                  <a:cubicBezTo>
                    <a:pt x="1926" y="1340"/>
                    <a:pt x="754" y="2261"/>
                    <a:pt x="921" y="3015"/>
                  </a:cubicBezTo>
                  <a:cubicBezTo>
                    <a:pt x="754" y="3182"/>
                    <a:pt x="670" y="3433"/>
                    <a:pt x="754" y="3684"/>
                  </a:cubicBezTo>
                  <a:cubicBezTo>
                    <a:pt x="2093" y="5191"/>
                    <a:pt x="3266" y="6949"/>
                    <a:pt x="5359" y="7535"/>
                  </a:cubicBezTo>
                  <a:cubicBezTo>
                    <a:pt x="6112" y="7703"/>
                    <a:pt x="6865" y="8038"/>
                    <a:pt x="7452" y="8708"/>
                  </a:cubicBezTo>
                  <a:cubicBezTo>
                    <a:pt x="7758" y="8810"/>
                    <a:pt x="8030" y="8862"/>
                    <a:pt x="8263" y="8862"/>
                  </a:cubicBezTo>
                  <a:cubicBezTo>
                    <a:pt x="8984" y="8862"/>
                    <a:pt x="9336" y="8360"/>
                    <a:pt x="9210" y="7284"/>
                  </a:cubicBezTo>
                  <a:cubicBezTo>
                    <a:pt x="8875" y="6531"/>
                    <a:pt x="8121" y="6112"/>
                    <a:pt x="8038" y="5359"/>
                  </a:cubicBezTo>
                  <a:cubicBezTo>
                    <a:pt x="6196" y="3517"/>
                    <a:pt x="4605" y="1424"/>
                    <a:pt x="2345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1" name="Google Shape;15791;p17"/>
            <p:cNvSpPr/>
            <p:nvPr/>
          </p:nvSpPr>
          <p:spPr>
            <a:xfrm>
              <a:off x="1406200" y="393875"/>
              <a:ext cx="238625" cy="210525"/>
            </a:xfrm>
            <a:custGeom>
              <a:avLst/>
              <a:gdLst/>
              <a:ahLst/>
              <a:cxnLst/>
              <a:rect l="l" t="t" r="r" b="b"/>
              <a:pathLst>
                <a:path w="9545" h="8421" extrusionOk="0">
                  <a:moveTo>
                    <a:pt x="2661" y="1"/>
                  </a:moveTo>
                  <a:cubicBezTo>
                    <a:pt x="2418" y="1"/>
                    <a:pt x="2150" y="87"/>
                    <a:pt x="1842" y="300"/>
                  </a:cubicBezTo>
                  <a:cubicBezTo>
                    <a:pt x="84" y="1556"/>
                    <a:pt x="0" y="2058"/>
                    <a:pt x="1423" y="3314"/>
                  </a:cubicBezTo>
                  <a:cubicBezTo>
                    <a:pt x="2009" y="3816"/>
                    <a:pt x="2512" y="4319"/>
                    <a:pt x="3014" y="4905"/>
                  </a:cubicBezTo>
                  <a:cubicBezTo>
                    <a:pt x="4688" y="5742"/>
                    <a:pt x="5693" y="7584"/>
                    <a:pt x="7451" y="8421"/>
                  </a:cubicBezTo>
                  <a:cubicBezTo>
                    <a:pt x="8121" y="7500"/>
                    <a:pt x="8205" y="6077"/>
                    <a:pt x="9544" y="5826"/>
                  </a:cubicBezTo>
                  <a:cubicBezTo>
                    <a:pt x="7870" y="4068"/>
                    <a:pt x="6112" y="2477"/>
                    <a:pt x="4270" y="970"/>
                  </a:cubicBezTo>
                  <a:cubicBezTo>
                    <a:pt x="3730" y="550"/>
                    <a:pt x="3276" y="1"/>
                    <a:pt x="2661" y="1"/>
                  </a:cubicBezTo>
                  <a:close/>
                </a:path>
              </a:pathLst>
            </a:custGeom>
            <a:solidFill>
              <a:srgbClr val="25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2" name="Google Shape;15792;p17"/>
            <p:cNvSpPr/>
            <p:nvPr/>
          </p:nvSpPr>
          <p:spPr>
            <a:xfrm>
              <a:off x="1933625" y="2172025"/>
              <a:ext cx="77475" cy="617475"/>
            </a:xfrm>
            <a:custGeom>
              <a:avLst/>
              <a:gdLst/>
              <a:ahLst/>
              <a:cxnLst/>
              <a:rect l="l" t="t" r="r" b="b"/>
              <a:pathLst>
                <a:path w="3099" h="24699" extrusionOk="0">
                  <a:moveTo>
                    <a:pt x="1424" y="1"/>
                  </a:moveTo>
                  <a:cubicBezTo>
                    <a:pt x="1005" y="6364"/>
                    <a:pt x="586" y="12643"/>
                    <a:pt x="168" y="19005"/>
                  </a:cubicBezTo>
                  <a:cubicBezTo>
                    <a:pt x="0" y="20512"/>
                    <a:pt x="84" y="22103"/>
                    <a:pt x="419" y="23610"/>
                  </a:cubicBezTo>
                  <a:lnTo>
                    <a:pt x="1424" y="24698"/>
                  </a:lnTo>
                  <a:cubicBezTo>
                    <a:pt x="1591" y="23861"/>
                    <a:pt x="1005" y="23191"/>
                    <a:pt x="1591" y="22270"/>
                  </a:cubicBezTo>
                  <a:cubicBezTo>
                    <a:pt x="2345" y="20847"/>
                    <a:pt x="2428" y="19089"/>
                    <a:pt x="1675" y="17666"/>
                  </a:cubicBezTo>
                  <a:cubicBezTo>
                    <a:pt x="1507" y="17331"/>
                    <a:pt x="1256" y="17080"/>
                    <a:pt x="1340" y="16577"/>
                  </a:cubicBezTo>
                  <a:cubicBezTo>
                    <a:pt x="2093" y="13898"/>
                    <a:pt x="2345" y="11136"/>
                    <a:pt x="2010" y="8373"/>
                  </a:cubicBezTo>
                  <a:cubicBezTo>
                    <a:pt x="1842" y="7033"/>
                    <a:pt x="2177" y="5526"/>
                    <a:pt x="1926" y="4103"/>
                  </a:cubicBezTo>
                  <a:cubicBezTo>
                    <a:pt x="1842" y="3350"/>
                    <a:pt x="2261" y="2680"/>
                    <a:pt x="2931" y="2512"/>
                  </a:cubicBezTo>
                  <a:cubicBezTo>
                    <a:pt x="3014" y="2345"/>
                    <a:pt x="3098" y="2094"/>
                    <a:pt x="3014" y="1843"/>
                  </a:cubicBezTo>
                  <a:cubicBezTo>
                    <a:pt x="2596" y="1173"/>
                    <a:pt x="2679" y="1"/>
                    <a:pt x="1424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3" name="Google Shape;15793;p17"/>
            <p:cNvSpPr/>
            <p:nvPr/>
          </p:nvSpPr>
          <p:spPr>
            <a:xfrm>
              <a:off x="1921075" y="1259500"/>
              <a:ext cx="81650" cy="805825"/>
            </a:xfrm>
            <a:custGeom>
              <a:avLst/>
              <a:gdLst/>
              <a:ahLst/>
              <a:cxnLst/>
              <a:rect l="l" t="t" r="r" b="b"/>
              <a:pathLst>
                <a:path w="3266" h="32233" extrusionOk="0">
                  <a:moveTo>
                    <a:pt x="251" y="0"/>
                  </a:moveTo>
                  <a:cubicBezTo>
                    <a:pt x="0" y="2009"/>
                    <a:pt x="921" y="3851"/>
                    <a:pt x="921" y="5861"/>
                  </a:cubicBezTo>
                  <a:cubicBezTo>
                    <a:pt x="837" y="11135"/>
                    <a:pt x="921" y="16325"/>
                    <a:pt x="1005" y="21600"/>
                  </a:cubicBezTo>
                  <a:cubicBezTo>
                    <a:pt x="1005" y="25116"/>
                    <a:pt x="1256" y="28716"/>
                    <a:pt x="1842" y="32232"/>
                  </a:cubicBezTo>
                  <a:cubicBezTo>
                    <a:pt x="2595" y="31646"/>
                    <a:pt x="3265" y="30893"/>
                    <a:pt x="3098" y="30139"/>
                  </a:cubicBezTo>
                  <a:cubicBezTo>
                    <a:pt x="2512" y="27460"/>
                    <a:pt x="3265" y="24781"/>
                    <a:pt x="2679" y="22186"/>
                  </a:cubicBezTo>
                  <a:cubicBezTo>
                    <a:pt x="2009" y="19339"/>
                    <a:pt x="2428" y="16493"/>
                    <a:pt x="2679" y="13563"/>
                  </a:cubicBezTo>
                  <a:cubicBezTo>
                    <a:pt x="2679" y="13312"/>
                    <a:pt x="2679" y="13060"/>
                    <a:pt x="2679" y="12809"/>
                  </a:cubicBezTo>
                  <a:cubicBezTo>
                    <a:pt x="2093" y="9963"/>
                    <a:pt x="1926" y="7033"/>
                    <a:pt x="2177" y="4186"/>
                  </a:cubicBezTo>
                  <a:lnTo>
                    <a:pt x="1926" y="3935"/>
                  </a:lnTo>
                  <a:cubicBezTo>
                    <a:pt x="1005" y="3181"/>
                    <a:pt x="670" y="1926"/>
                    <a:pt x="1005" y="837"/>
                  </a:cubicBezTo>
                  <a:cubicBezTo>
                    <a:pt x="1172" y="84"/>
                    <a:pt x="837" y="0"/>
                    <a:pt x="25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4" name="Google Shape;15794;p17"/>
            <p:cNvSpPr/>
            <p:nvPr/>
          </p:nvSpPr>
          <p:spPr>
            <a:xfrm>
              <a:off x="1954550" y="1596450"/>
              <a:ext cx="79550" cy="625850"/>
            </a:xfrm>
            <a:custGeom>
              <a:avLst/>
              <a:gdLst/>
              <a:ahLst/>
              <a:cxnLst/>
              <a:rect l="l" t="t" r="r" b="b"/>
              <a:pathLst>
                <a:path w="3182" h="25034" extrusionOk="0">
                  <a:moveTo>
                    <a:pt x="1089" y="1"/>
                  </a:moveTo>
                  <a:cubicBezTo>
                    <a:pt x="670" y="168"/>
                    <a:pt x="419" y="587"/>
                    <a:pt x="419" y="1006"/>
                  </a:cubicBezTo>
                  <a:cubicBezTo>
                    <a:pt x="503" y="2261"/>
                    <a:pt x="168" y="3601"/>
                    <a:pt x="336" y="4689"/>
                  </a:cubicBezTo>
                  <a:cubicBezTo>
                    <a:pt x="503" y="5694"/>
                    <a:pt x="1" y="6782"/>
                    <a:pt x="419" y="7787"/>
                  </a:cubicBezTo>
                  <a:cubicBezTo>
                    <a:pt x="1089" y="9629"/>
                    <a:pt x="1256" y="11554"/>
                    <a:pt x="922" y="13396"/>
                  </a:cubicBezTo>
                  <a:cubicBezTo>
                    <a:pt x="503" y="15154"/>
                    <a:pt x="1675" y="16996"/>
                    <a:pt x="503" y="18670"/>
                  </a:cubicBezTo>
                  <a:cubicBezTo>
                    <a:pt x="419" y="18754"/>
                    <a:pt x="419" y="18922"/>
                    <a:pt x="503" y="19005"/>
                  </a:cubicBezTo>
                  <a:cubicBezTo>
                    <a:pt x="1424" y="20094"/>
                    <a:pt x="503" y="21015"/>
                    <a:pt x="503" y="22103"/>
                  </a:cubicBezTo>
                  <a:cubicBezTo>
                    <a:pt x="419" y="22187"/>
                    <a:pt x="419" y="22354"/>
                    <a:pt x="503" y="22438"/>
                  </a:cubicBezTo>
                  <a:cubicBezTo>
                    <a:pt x="419" y="22438"/>
                    <a:pt x="419" y="22522"/>
                    <a:pt x="419" y="22689"/>
                  </a:cubicBezTo>
                  <a:cubicBezTo>
                    <a:pt x="419" y="22773"/>
                    <a:pt x="419" y="22940"/>
                    <a:pt x="503" y="23024"/>
                  </a:cubicBezTo>
                  <a:cubicBezTo>
                    <a:pt x="1256" y="23610"/>
                    <a:pt x="1005" y="24866"/>
                    <a:pt x="2094" y="25033"/>
                  </a:cubicBezTo>
                  <a:cubicBezTo>
                    <a:pt x="3015" y="24782"/>
                    <a:pt x="3182" y="23610"/>
                    <a:pt x="2512" y="22940"/>
                  </a:cubicBezTo>
                  <a:cubicBezTo>
                    <a:pt x="2261" y="22940"/>
                    <a:pt x="2094" y="22773"/>
                    <a:pt x="2010" y="22522"/>
                  </a:cubicBezTo>
                  <a:lnTo>
                    <a:pt x="2010" y="22522"/>
                  </a:lnTo>
                  <a:cubicBezTo>
                    <a:pt x="2094" y="22605"/>
                    <a:pt x="2198" y="22647"/>
                    <a:pt x="2303" y="22647"/>
                  </a:cubicBezTo>
                  <a:cubicBezTo>
                    <a:pt x="2408" y="22647"/>
                    <a:pt x="2512" y="22605"/>
                    <a:pt x="2596" y="22522"/>
                  </a:cubicBezTo>
                  <a:cubicBezTo>
                    <a:pt x="2931" y="21015"/>
                    <a:pt x="2596" y="19508"/>
                    <a:pt x="2680" y="18001"/>
                  </a:cubicBezTo>
                  <a:lnTo>
                    <a:pt x="2680" y="15238"/>
                  </a:lnTo>
                  <a:cubicBezTo>
                    <a:pt x="2680" y="14987"/>
                    <a:pt x="2680" y="14736"/>
                    <a:pt x="2596" y="14401"/>
                  </a:cubicBezTo>
                  <a:cubicBezTo>
                    <a:pt x="2596" y="14150"/>
                    <a:pt x="2512" y="13898"/>
                    <a:pt x="2429" y="13647"/>
                  </a:cubicBezTo>
                  <a:lnTo>
                    <a:pt x="2345" y="13229"/>
                  </a:lnTo>
                  <a:cubicBezTo>
                    <a:pt x="2177" y="10633"/>
                    <a:pt x="2345" y="8038"/>
                    <a:pt x="2261" y="5443"/>
                  </a:cubicBezTo>
                  <a:cubicBezTo>
                    <a:pt x="2345" y="3601"/>
                    <a:pt x="1926" y="1675"/>
                    <a:pt x="108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5" name="Google Shape;15795;p17"/>
            <p:cNvSpPr/>
            <p:nvPr/>
          </p:nvSpPr>
          <p:spPr>
            <a:xfrm>
              <a:off x="2551050" y="2029675"/>
              <a:ext cx="108875" cy="276850"/>
            </a:xfrm>
            <a:custGeom>
              <a:avLst/>
              <a:gdLst/>
              <a:ahLst/>
              <a:cxnLst/>
              <a:rect l="l" t="t" r="r" b="b"/>
              <a:pathLst>
                <a:path w="4355" h="11074" extrusionOk="0">
                  <a:moveTo>
                    <a:pt x="1654" y="1"/>
                  </a:moveTo>
                  <a:cubicBezTo>
                    <a:pt x="1225" y="1"/>
                    <a:pt x="738" y="309"/>
                    <a:pt x="252" y="755"/>
                  </a:cubicBezTo>
                  <a:cubicBezTo>
                    <a:pt x="1" y="4188"/>
                    <a:pt x="168" y="7537"/>
                    <a:pt x="670" y="10885"/>
                  </a:cubicBezTo>
                  <a:cubicBezTo>
                    <a:pt x="754" y="11011"/>
                    <a:pt x="859" y="11074"/>
                    <a:pt x="963" y="11074"/>
                  </a:cubicBezTo>
                  <a:cubicBezTo>
                    <a:pt x="1068" y="11074"/>
                    <a:pt x="1173" y="11011"/>
                    <a:pt x="1256" y="10885"/>
                  </a:cubicBezTo>
                  <a:cubicBezTo>
                    <a:pt x="1591" y="10216"/>
                    <a:pt x="2261" y="10132"/>
                    <a:pt x="2763" y="9797"/>
                  </a:cubicBezTo>
                  <a:cubicBezTo>
                    <a:pt x="2763" y="9422"/>
                    <a:pt x="2898" y="9114"/>
                    <a:pt x="3347" y="9114"/>
                  </a:cubicBezTo>
                  <a:cubicBezTo>
                    <a:pt x="3399" y="9114"/>
                    <a:pt x="3456" y="9119"/>
                    <a:pt x="3517" y="9127"/>
                  </a:cubicBezTo>
                  <a:cubicBezTo>
                    <a:pt x="3543" y="9134"/>
                    <a:pt x="3569" y="9137"/>
                    <a:pt x="3595" y="9137"/>
                  </a:cubicBezTo>
                  <a:cubicBezTo>
                    <a:pt x="3912" y="9137"/>
                    <a:pt x="4251" y="8702"/>
                    <a:pt x="4019" y="8625"/>
                  </a:cubicBezTo>
                  <a:cubicBezTo>
                    <a:pt x="2763" y="8123"/>
                    <a:pt x="3852" y="7872"/>
                    <a:pt x="4019" y="7369"/>
                  </a:cubicBezTo>
                  <a:cubicBezTo>
                    <a:pt x="4354" y="6699"/>
                    <a:pt x="4019" y="5946"/>
                    <a:pt x="3349" y="5779"/>
                  </a:cubicBezTo>
                  <a:cubicBezTo>
                    <a:pt x="1089" y="5527"/>
                    <a:pt x="1759" y="3686"/>
                    <a:pt x="1508" y="2430"/>
                  </a:cubicBezTo>
                  <a:cubicBezTo>
                    <a:pt x="1508" y="2179"/>
                    <a:pt x="1173" y="2011"/>
                    <a:pt x="1340" y="1760"/>
                  </a:cubicBezTo>
                  <a:lnTo>
                    <a:pt x="1340" y="1760"/>
                  </a:lnTo>
                  <a:cubicBezTo>
                    <a:pt x="1340" y="1927"/>
                    <a:pt x="1424" y="2095"/>
                    <a:pt x="1591" y="2095"/>
                  </a:cubicBezTo>
                  <a:cubicBezTo>
                    <a:pt x="1635" y="2101"/>
                    <a:pt x="1677" y="2104"/>
                    <a:pt x="1717" y="2104"/>
                  </a:cubicBezTo>
                  <a:cubicBezTo>
                    <a:pt x="2215" y="2104"/>
                    <a:pt x="2454" y="1645"/>
                    <a:pt x="2763" y="1258"/>
                  </a:cubicBezTo>
                  <a:cubicBezTo>
                    <a:pt x="2504" y="351"/>
                    <a:pt x="2112" y="1"/>
                    <a:pt x="1654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6" name="Google Shape;15796;p17"/>
            <p:cNvSpPr/>
            <p:nvPr/>
          </p:nvSpPr>
          <p:spPr>
            <a:xfrm>
              <a:off x="2569900" y="2410625"/>
              <a:ext cx="79550" cy="306650"/>
            </a:xfrm>
            <a:custGeom>
              <a:avLst/>
              <a:gdLst/>
              <a:ahLst/>
              <a:cxnLst/>
              <a:rect l="l" t="t" r="r" b="b"/>
              <a:pathLst>
                <a:path w="3182" h="12266" extrusionOk="0">
                  <a:moveTo>
                    <a:pt x="419" y="1"/>
                  </a:moveTo>
                  <a:cubicBezTo>
                    <a:pt x="84" y="503"/>
                    <a:pt x="0" y="1089"/>
                    <a:pt x="168" y="1675"/>
                  </a:cubicBezTo>
                  <a:cubicBezTo>
                    <a:pt x="335" y="4187"/>
                    <a:pt x="502" y="6782"/>
                    <a:pt x="921" y="9294"/>
                  </a:cubicBezTo>
                  <a:cubicBezTo>
                    <a:pt x="1089" y="10215"/>
                    <a:pt x="837" y="11303"/>
                    <a:pt x="1507" y="12140"/>
                  </a:cubicBezTo>
                  <a:cubicBezTo>
                    <a:pt x="1591" y="12224"/>
                    <a:pt x="1695" y="12266"/>
                    <a:pt x="1800" y="12266"/>
                  </a:cubicBezTo>
                  <a:cubicBezTo>
                    <a:pt x="1905" y="12266"/>
                    <a:pt x="2009" y="12224"/>
                    <a:pt x="2093" y="12140"/>
                  </a:cubicBezTo>
                  <a:lnTo>
                    <a:pt x="3182" y="10215"/>
                  </a:lnTo>
                  <a:cubicBezTo>
                    <a:pt x="2428" y="9880"/>
                    <a:pt x="1842" y="9210"/>
                    <a:pt x="1591" y="8373"/>
                  </a:cubicBezTo>
                  <a:cubicBezTo>
                    <a:pt x="1340" y="7117"/>
                    <a:pt x="2847" y="6782"/>
                    <a:pt x="3098" y="5778"/>
                  </a:cubicBezTo>
                  <a:cubicBezTo>
                    <a:pt x="2344" y="5108"/>
                    <a:pt x="1591" y="4605"/>
                    <a:pt x="1591" y="3350"/>
                  </a:cubicBezTo>
                  <a:cubicBezTo>
                    <a:pt x="1591" y="2261"/>
                    <a:pt x="1591" y="838"/>
                    <a:pt x="419" y="1"/>
                  </a:cubicBez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7" name="Google Shape;15797;p17"/>
            <p:cNvSpPr/>
            <p:nvPr/>
          </p:nvSpPr>
          <p:spPr>
            <a:xfrm>
              <a:off x="2532225" y="1845525"/>
              <a:ext cx="159075" cy="219400"/>
            </a:xfrm>
            <a:custGeom>
              <a:avLst/>
              <a:gdLst/>
              <a:ahLst/>
              <a:cxnLst/>
              <a:rect l="l" t="t" r="r" b="b"/>
              <a:pathLst>
                <a:path w="6363" h="8776" extrusionOk="0">
                  <a:moveTo>
                    <a:pt x="2512" y="1"/>
                  </a:moveTo>
                  <a:cubicBezTo>
                    <a:pt x="1926" y="419"/>
                    <a:pt x="1423" y="922"/>
                    <a:pt x="1005" y="1508"/>
                  </a:cubicBezTo>
                  <a:cubicBezTo>
                    <a:pt x="0" y="2512"/>
                    <a:pt x="2261" y="3517"/>
                    <a:pt x="1005" y="4605"/>
                  </a:cubicBezTo>
                  <a:cubicBezTo>
                    <a:pt x="837" y="5777"/>
                    <a:pt x="837" y="6949"/>
                    <a:pt x="1005" y="8121"/>
                  </a:cubicBezTo>
                  <a:cubicBezTo>
                    <a:pt x="1450" y="8041"/>
                    <a:pt x="1914" y="7901"/>
                    <a:pt x="2350" y="7901"/>
                  </a:cubicBezTo>
                  <a:cubicBezTo>
                    <a:pt x="2818" y="7901"/>
                    <a:pt x="3254" y="8061"/>
                    <a:pt x="3600" y="8624"/>
                  </a:cubicBezTo>
                  <a:cubicBezTo>
                    <a:pt x="3792" y="8672"/>
                    <a:pt x="3957" y="8775"/>
                    <a:pt x="4094" y="8775"/>
                  </a:cubicBezTo>
                  <a:cubicBezTo>
                    <a:pt x="4196" y="8775"/>
                    <a:pt x="4282" y="8718"/>
                    <a:pt x="4354" y="8540"/>
                  </a:cubicBezTo>
                  <a:cubicBezTo>
                    <a:pt x="4521" y="8373"/>
                    <a:pt x="4521" y="8121"/>
                    <a:pt x="4354" y="7870"/>
                  </a:cubicBezTo>
                  <a:cubicBezTo>
                    <a:pt x="4019" y="7368"/>
                    <a:pt x="3265" y="7200"/>
                    <a:pt x="3098" y="6531"/>
                  </a:cubicBezTo>
                  <a:cubicBezTo>
                    <a:pt x="1926" y="5777"/>
                    <a:pt x="1926" y="5694"/>
                    <a:pt x="2930" y="4940"/>
                  </a:cubicBezTo>
                  <a:cubicBezTo>
                    <a:pt x="3433" y="4605"/>
                    <a:pt x="3349" y="4270"/>
                    <a:pt x="3014" y="4019"/>
                  </a:cubicBezTo>
                  <a:cubicBezTo>
                    <a:pt x="2679" y="3684"/>
                    <a:pt x="2428" y="3349"/>
                    <a:pt x="2763" y="2931"/>
                  </a:cubicBezTo>
                  <a:cubicBezTo>
                    <a:pt x="3027" y="2870"/>
                    <a:pt x="3296" y="2848"/>
                    <a:pt x="3572" y="2848"/>
                  </a:cubicBezTo>
                  <a:cubicBezTo>
                    <a:pt x="4231" y="2848"/>
                    <a:pt x="4925" y="2972"/>
                    <a:pt x="5670" y="2972"/>
                  </a:cubicBezTo>
                  <a:cubicBezTo>
                    <a:pt x="5896" y="2972"/>
                    <a:pt x="6127" y="2960"/>
                    <a:pt x="6363" y="2931"/>
                  </a:cubicBezTo>
                  <a:cubicBezTo>
                    <a:pt x="5609" y="2596"/>
                    <a:pt x="5023" y="2094"/>
                    <a:pt x="4437" y="1508"/>
                  </a:cubicBezTo>
                  <a:cubicBezTo>
                    <a:pt x="3935" y="838"/>
                    <a:pt x="3516" y="1"/>
                    <a:pt x="251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8" name="Google Shape;15798;p17"/>
            <p:cNvSpPr/>
            <p:nvPr/>
          </p:nvSpPr>
          <p:spPr>
            <a:xfrm>
              <a:off x="2536400" y="1583900"/>
              <a:ext cx="75375" cy="301425"/>
            </a:xfrm>
            <a:custGeom>
              <a:avLst/>
              <a:gdLst/>
              <a:ahLst/>
              <a:cxnLst/>
              <a:rect l="l" t="t" r="r" b="b"/>
              <a:pathLst>
                <a:path w="3015" h="12057" extrusionOk="0">
                  <a:moveTo>
                    <a:pt x="838" y="1"/>
                  </a:moveTo>
                  <a:cubicBezTo>
                    <a:pt x="1" y="2512"/>
                    <a:pt x="419" y="5024"/>
                    <a:pt x="419" y="7619"/>
                  </a:cubicBezTo>
                  <a:cubicBezTo>
                    <a:pt x="419" y="9042"/>
                    <a:pt x="84" y="10633"/>
                    <a:pt x="922" y="12056"/>
                  </a:cubicBezTo>
                  <a:cubicBezTo>
                    <a:pt x="1759" y="12056"/>
                    <a:pt x="2429" y="11387"/>
                    <a:pt x="2429" y="10549"/>
                  </a:cubicBezTo>
                  <a:lnTo>
                    <a:pt x="2345" y="10549"/>
                  </a:lnTo>
                  <a:cubicBezTo>
                    <a:pt x="1759" y="9796"/>
                    <a:pt x="2261" y="8624"/>
                    <a:pt x="1591" y="7787"/>
                  </a:cubicBezTo>
                  <a:cubicBezTo>
                    <a:pt x="1926" y="7787"/>
                    <a:pt x="1842" y="8205"/>
                    <a:pt x="2177" y="8205"/>
                  </a:cubicBezTo>
                  <a:lnTo>
                    <a:pt x="2512" y="8121"/>
                  </a:lnTo>
                  <a:cubicBezTo>
                    <a:pt x="2680" y="7954"/>
                    <a:pt x="2847" y="7787"/>
                    <a:pt x="2931" y="7535"/>
                  </a:cubicBezTo>
                  <a:cubicBezTo>
                    <a:pt x="3015" y="6280"/>
                    <a:pt x="2177" y="5191"/>
                    <a:pt x="1675" y="4187"/>
                  </a:cubicBezTo>
                  <a:cubicBezTo>
                    <a:pt x="1508" y="3852"/>
                    <a:pt x="922" y="3517"/>
                    <a:pt x="1256" y="3098"/>
                  </a:cubicBezTo>
                  <a:cubicBezTo>
                    <a:pt x="2261" y="1842"/>
                    <a:pt x="1340" y="922"/>
                    <a:pt x="838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9" name="Google Shape;15799;p17"/>
            <p:cNvSpPr/>
            <p:nvPr/>
          </p:nvSpPr>
          <p:spPr>
            <a:xfrm>
              <a:off x="2768725" y="1820400"/>
              <a:ext cx="102575" cy="316075"/>
            </a:xfrm>
            <a:custGeom>
              <a:avLst/>
              <a:gdLst/>
              <a:ahLst/>
              <a:cxnLst/>
              <a:rect l="l" t="t" r="r" b="b"/>
              <a:pathLst>
                <a:path w="4103" h="12643" extrusionOk="0">
                  <a:moveTo>
                    <a:pt x="168" y="1"/>
                  </a:moveTo>
                  <a:cubicBezTo>
                    <a:pt x="1" y="754"/>
                    <a:pt x="84" y="1508"/>
                    <a:pt x="252" y="2261"/>
                  </a:cubicBezTo>
                  <a:cubicBezTo>
                    <a:pt x="503" y="4187"/>
                    <a:pt x="838" y="6112"/>
                    <a:pt x="1173" y="8122"/>
                  </a:cubicBezTo>
                  <a:cubicBezTo>
                    <a:pt x="1173" y="9126"/>
                    <a:pt x="2177" y="9964"/>
                    <a:pt x="1591" y="11052"/>
                  </a:cubicBezTo>
                  <a:lnTo>
                    <a:pt x="1424" y="11387"/>
                  </a:lnTo>
                  <a:lnTo>
                    <a:pt x="1591" y="11638"/>
                  </a:lnTo>
                  <a:cubicBezTo>
                    <a:pt x="2261" y="12559"/>
                    <a:pt x="3349" y="12057"/>
                    <a:pt x="4103" y="12643"/>
                  </a:cubicBezTo>
                  <a:lnTo>
                    <a:pt x="2596" y="6615"/>
                  </a:lnTo>
                  <a:lnTo>
                    <a:pt x="2428" y="6364"/>
                  </a:lnTo>
                  <a:lnTo>
                    <a:pt x="2261" y="6531"/>
                  </a:lnTo>
                  <a:cubicBezTo>
                    <a:pt x="2010" y="6280"/>
                    <a:pt x="2512" y="6364"/>
                    <a:pt x="2345" y="6196"/>
                  </a:cubicBezTo>
                  <a:cubicBezTo>
                    <a:pt x="2345" y="5945"/>
                    <a:pt x="2345" y="5694"/>
                    <a:pt x="2177" y="5526"/>
                  </a:cubicBezTo>
                  <a:cubicBezTo>
                    <a:pt x="1842" y="3601"/>
                    <a:pt x="1173" y="1675"/>
                    <a:pt x="168" y="1"/>
                  </a:cubicBezTo>
                  <a:close/>
                </a:path>
              </a:pathLst>
            </a:custGeom>
            <a:solidFill>
              <a:srgbClr val="74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0" name="Google Shape;15800;p17"/>
            <p:cNvSpPr/>
            <p:nvPr/>
          </p:nvSpPr>
          <p:spPr>
            <a:xfrm>
              <a:off x="2829425" y="2149000"/>
              <a:ext cx="106775" cy="287325"/>
            </a:xfrm>
            <a:custGeom>
              <a:avLst/>
              <a:gdLst/>
              <a:ahLst/>
              <a:cxnLst/>
              <a:rect l="l" t="t" r="r" b="b"/>
              <a:pathLst>
                <a:path w="4271" h="11493" extrusionOk="0">
                  <a:moveTo>
                    <a:pt x="1759" y="1"/>
                  </a:moveTo>
                  <a:cubicBezTo>
                    <a:pt x="754" y="587"/>
                    <a:pt x="2177" y="1592"/>
                    <a:pt x="1507" y="2094"/>
                  </a:cubicBezTo>
                  <a:cubicBezTo>
                    <a:pt x="0" y="3266"/>
                    <a:pt x="1005" y="4103"/>
                    <a:pt x="1759" y="5024"/>
                  </a:cubicBezTo>
                  <a:cubicBezTo>
                    <a:pt x="3265" y="5275"/>
                    <a:pt x="2596" y="6699"/>
                    <a:pt x="3014" y="7619"/>
                  </a:cubicBezTo>
                  <a:cubicBezTo>
                    <a:pt x="3014" y="7619"/>
                    <a:pt x="2596" y="7787"/>
                    <a:pt x="2596" y="7787"/>
                  </a:cubicBezTo>
                  <a:cubicBezTo>
                    <a:pt x="2285" y="7570"/>
                    <a:pt x="2067" y="7467"/>
                    <a:pt x="1932" y="7467"/>
                  </a:cubicBezTo>
                  <a:cubicBezTo>
                    <a:pt x="1703" y="7467"/>
                    <a:pt x="1715" y="7762"/>
                    <a:pt x="1926" y="8289"/>
                  </a:cubicBezTo>
                  <a:cubicBezTo>
                    <a:pt x="2093" y="8875"/>
                    <a:pt x="2679" y="9461"/>
                    <a:pt x="2512" y="9880"/>
                  </a:cubicBezTo>
                  <a:cubicBezTo>
                    <a:pt x="2139" y="11308"/>
                    <a:pt x="2734" y="11493"/>
                    <a:pt x="3477" y="11493"/>
                  </a:cubicBezTo>
                  <a:cubicBezTo>
                    <a:pt x="3735" y="11493"/>
                    <a:pt x="4011" y="11471"/>
                    <a:pt x="4270" y="11471"/>
                  </a:cubicBezTo>
                  <a:cubicBezTo>
                    <a:pt x="4019" y="7536"/>
                    <a:pt x="2763" y="3852"/>
                    <a:pt x="1759" y="1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1" name="Google Shape;15801;p17"/>
            <p:cNvSpPr/>
            <p:nvPr/>
          </p:nvSpPr>
          <p:spPr>
            <a:xfrm>
              <a:off x="2423375" y="1355775"/>
              <a:ext cx="184225" cy="226050"/>
            </a:xfrm>
            <a:custGeom>
              <a:avLst/>
              <a:gdLst/>
              <a:ahLst/>
              <a:cxnLst/>
              <a:rect l="l" t="t" r="r" b="b"/>
              <a:pathLst>
                <a:path w="7369" h="9042" extrusionOk="0">
                  <a:moveTo>
                    <a:pt x="419" y="0"/>
                  </a:moveTo>
                  <a:cubicBezTo>
                    <a:pt x="85" y="419"/>
                    <a:pt x="1" y="1005"/>
                    <a:pt x="419" y="1423"/>
                  </a:cubicBezTo>
                  <a:cubicBezTo>
                    <a:pt x="1591" y="2930"/>
                    <a:pt x="2931" y="4270"/>
                    <a:pt x="4354" y="5526"/>
                  </a:cubicBezTo>
                  <a:cubicBezTo>
                    <a:pt x="5945" y="6949"/>
                    <a:pt x="5945" y="6949"/>
                    <a:pt x="5443" y="9042"/>
                  </a:cubicBezTo>
                  <a:cubicBezTo>
                    <a:pt x="7368" y="8540"/>
                    <a:pt x="7368" y="8540"/>
                    <a:pt x="6950" y="6614"/>
                  </a:cubicBezTo>
                  <a:lnTo>
                    <a:pt x="6950" y="6279"/>
                  </a:lnTo>
                  <a:cubicBezTo>
                    <a:pt x="6866" y="6112"/>
                    <a:pt x="6866" y="5944"/>
                    <a:pt x="6782" y="5777"/>
                  </a:cubicBezTo>
                  <a:cubicBezTo>
                    <a:pt x="6698" y="5526"/>
                    <a:pt x="6615" y="5358"/>
                    <a:pt x="6447" y="5191"/>
                  </a:cubicBezTo>
                  <a:lnTo>
                    <a:pt x="6280" y="4940"/>
                  </a:lnTo>
                  <a:cubicBezTo>
                    <a:pt x="5945" y="4354"/>
                    <a:pt x="5443" y="3935"/>
                    <a:pt x="4857" y="3600"/>
                  </a:cubicBezTo>
                  <a:cubicBezTo>
                    <a:pt x="4019" y="3433"/>
                    <a:pt x="3350" y="2930"/>
                    <a:pt x="2847" y="2344"/>
                  </a:cubicBezTo>
                  <a:cubicBezTo>
                    <a:pt x="2178" y="1423"/>
                    <a:pt x="1340" y="670"/>
                    <a:pt x="419" y="0"/>
                  </a:cubicBezTo>
                  <a:close/>
                </a:path>
              </a:pathLst>
            </a:custGeom>
            <a:solidFill>
              <a:srgbClr val="74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2" name="Google Shape;15802;p17"/>
            <p:cNvSpPr/>
            <p:nvPr/>
          </p:nvSpPr>
          <p:spPr>
            <a:xfrm>
              <a:off x="2735250" y="773400"/>
              <a:ext cx="175825" cy="82575"/>
            </a:xfrm>
            <a:custGeom>
              <a:avLst/>
              <a:gdLst/>
              <a:ahLst/>
              <a:cxnLst/>
              <a:rect l="l" t="t" r="r" b="b"/>
              <a:pathLst>
                <a:path w="7033" h="3303" extrusionOk="0">
                  <a:moveTo>
                    <a:pt x="1308" y="0"/>
                  </a:moveTo>
                  <a:cubicBezTo>
                    <a:pt x="858" y="0"/>
                    <a:pt x="419" y="63"/>
                    <a:pt x="0" y="189"/>
                  </a:cubicBezTo>
                  <a:cubicBezTo>
                    <a:pt x="379" y="947"/>
                    <a:pt x="615" y="1849"/>
                    <a:pt x="1429" y="1849"/>
                  </a:cubicBezTo>
                  <a:cubicBezTo>
                    <a:pt x="1693" y="1849"/>
                    <a:pt x="2018" y="1754"/>
                    <a:pt x="2428" y="1528"/>
                  </a:cubicBezTo>
                  <a:cubicBezTo>
                    <a:pt x="2643" y="1411"/>
                    <a:pt x="2868" y="1357"/>
                    <a:pt x="3084" y="1357"/>
                  </a:cubicBezTo>
                  <a:cubicBezTo>
                    <a:pt x="3794" y="1357"/>
                    <a:pt x="4418" y="1930"/>
                    <a:pt x="4353" y="2700"/>
                  </a:cubicBezTo>
                  <a:cubicBezTo>
                    <a:pt x="4353" y="3222"/>
                    <a:pt x="4634" y="3302"/>
                    <a:pt x="4974" y="3302"/>
                  </a:cubicBezTo>
                  <a:cubicBezTo>
                    <a:pt x="5125" y="3302"/>
                    <a:pt x="5287" y="3286"/>
                    <a:pt x="5442" y="3286"/>
                  </a:cubicBezTo>
                  <a:cubicBezTo>
                    <a:pt x="5499" y="3293"/>
                    <a:pt x="5552" y="3297"/>
                    <a:pt x="5601" y="3297"/>
                  </a:cubicBezTo>
                  <a:cubicBezTo>
                    <a:pt x="6125" y="3297"/>
                    <a:pt x="6188" y="2901"/>
                    <a:pt x="6112" y="2365"/>
                  </a:cubicBezTo>
                  <a:cubicBezTo>
                    <a:pt x="6112" y="2198"/>
                    <a:pt x="6363" y="1947"/>
                    <a:pt x="6446" y="1779"/>
                  </a:cubicBezTo>
                  <a:lnTo>
                    <a:pt x="6530" y="1779"/>
                  </a:lnTo>
                  <a:lnTo>
                    <a:pt x="7032" y="775"/>
                  </a:lnTo>
                  <a:cubicBezTo>
                    <a:pt x="5526" y="775"/>
                    <a:pt x="4102" y="607"/>
                    <a:pt x="2679" y="189"/>
                  </a:cubicBezTo>
                  <a:cubicBezTo>
                    <a:pt x="2219" y="63"/>
                    <a:pt x="1758" y="0"/>
                    <a:pt x="1308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3" name="Google Shape;15803;p17"/>
            <p:cNvSpPr/>
            <p:nvPr/>
          </p:nvSpPr>
          <p:spPr>
            <a:xfrm>
              <a:off x="1341300" y="388150"/>
              <a:ext cx="138175" cy="126250"/>
            </a:xfrm>
            <a:custGeom>
              <a:avLst/>
              <a:gdLst/>
              <a:ahLst/>
              <a:cxnLst/>
              <a:rect l="l" t="t" r="r" b="b"/>
              <a:pathLst>
                <a:path w="5527" h="5050" extrusionOk="0">
                  <a:moveTo>
                    <a:pt x="1818" y="1"/>
                  </a:moveTo>
                  <a:cubicBezTo>
                    <a:pt x="1085" y="1"/>
                    <a:pt x="719" y="600"/>
                    <a:pt x="419" y="1199"/>
                  </a:cubicBezTo>
                  <a:cubicBezTo>
                    <a:pt x="1" y="1869"/>
                    <a:pt x="671" y="2287"/>
                    <a:pt x="1173" y="2538"/>
                  </a:cubicBezTo>
                  <a:cubicBezTo>
                    <a:pt x="2764" y="3124"/>
                    <a:pt x="4103" y="4297"/>
                    <a:pt x="5526" y="5050"/>
                  </a:cubicBezTo>
                  <a:cubicBezTo>
                    <a:pt x="5526" y="4297"/>
                    <a:pt x="4857" y="3962"/>
                    <a:pt x="4438" y="3543"/>
                  </a:cubicBezTo>
                  <a:cubicBezTo>
                    <a:pt x="3266" y="2204"/>
                    <a:pt x="3182" y="2204"/>
                    <a:pt x="4438" y="529"/>
                  </a:cubicBezTo>
                  <a:cubicBezTo>
                    <a:pt x="3684" y="362"/>
                    <a:pt x="2931" y="194"/>
                    <a:pt x="2094" y="27"/>
                  </a:cubicBezTo>
                  <a:cubicBezTo>
                    <a:pt x="1997" y="9"/>
                    <a:pt x="1905" y="1"/>
                    <a:pt x="1818" y="1"/>
                  </a:cubicBezTo>
                  <a:close/>
                </a:path>
              </a:pathLst>
            </a:custGeom>
            <a:solidFill>
              <a:srgbClr val="89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4" name="Google Shape;15804;p17"/>
            <p:cNvSpPr/>
            <p:nvPr/>
          </p:nvSpPr>
          <p:spPr>
            <a:xfrm>
              <a:off x="2666175" y="1468800"/>
              <a:ext cx="131875" cy="110425"/>
            </a:xfrm>
            <a:custGeom>
              <a:avLst/>
              <a:gdLst/>
              <a:ahLst/>
              <a:cxnLst/>
              <a:rect l="l" t="t" r="r" b="b"/>
              <a:pathLst>
                <a:path w="5275" h="4417" extrusionOk="0">
                  <a:moveTo>
                    <a:pt x="251" y="0"/>
                  </a:moveTo>
                  <a:cubicBezTo>
                    <a:pt x="168" y="84"/>
                    <a:pt x="84" y="168"/>
                    <a:pt x="0" y="251"/>
                  </a:cubicBezTo>
                  <a:lnTo>
                    <a:pt x="0" y="586"/>
                  </a:lnTo>
                  <a:lnTo>
                    <a:pt x="168" y="921"/>
                  </a:lnTo>
                  <a:cubicBezTo>
                    <a:pt x="335" y="1340"/>
                    <a:pt x="754" y="1758"/>
                    <a:pt x="586" y="2261"/>
                  </a:cubicBezTo>
                  <a:cubicBezTo>
                    <a:pt x="586" y="2512"/>
                    <a:pt x="586" y="2679"/>
                    <a:pt x="586" y="2930"/>
                  </a:cubicBezTo>
                  <a:cubicBezTo>
                    <a:pt x="754" y="3181"/>
                    <a:pt x="921" y="3349"/>
                    <a:pt x="1256" y="3516"/>
                  </a:cubicBezTo>
                  <a:lnTo>
                    <a:pt x="2010" y="3767"/>
                  </a:lnTo>
                  <a:lnTo>
                    <a:pt x="2512" y="4019"/>
                  </a:lnTo>
                  <a:cubicBezTo>
                    <a:pt x="2763" y="4186"/>
                    <a:pt x="3014" y="4270"/>
                    <a:pt x="3265" y="4354"/>
                  </a:cubicBezTo>
                  <a:cubicBezTo>
                    <a:pt x="3391" y="4395"/>
                    <a:pt x="3496" y="4416"/>
                    <a:pt x="3590" y="4416"/>
                  </a:cubicBezTo>
                  <a:cubicBezTo>
                    <a:pt x="3684" y="4416"/>
                    <a:pt x="3768" y="4395"/>
                    <a:pt x="3851" y="4354"/>
                  </a:cubicBezTo>
                  <a:cubicBezTo>
                    <a:pt x="4019" y="4354"/>
                    <a:pt x="4186" y="4270"/>
                    <a:pt x="4354" y="4186"/>
                  </a:cubicBezTo>
                  <a:cubicBezTo>
                    <a:pt x="4689" y="3935"/>
                    <a:pt x="4940" y="3767"/>
                    <a:pt x="5275" y="3600"/>
                  </a:cubicBezTo>
                  <a:cubicBezTo>
                    <a:pt x="5191" y="2595"/>
                    <a:pt x="3851" y="2177"/>
                    <a:pt x="4186" y="1005"/>
                  </a:cubicBezTo>
                  <a:lnTo>
                    <a:pt x="4186" y="1005"/>
                  </a:lnTo>
                  <a:cubicBezTo>
                    <a:pt x="3908" y="1113"/>
                    <a:pt x="3644" y="1158"/>
                    <a:pt x="3390" y="1158"/>
                  </a:cubicBezTo>
                  <a:cubicBezTo>
                    <a:pt x="2269" y="1158"/>
                    <a:pt x="1344" y="273"/>
                    <a:pt x="251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5" name="Google Shape;15805;p17"/>
            <p:cNvSpPr/>
            <p:nvPr/>
          </p:nvSpPr>
          <p:spPr>
            <a:xfrm>
              <a:off x="2318725" y="1284600"/>
              <a:ext cx="115150" cy="106775"/>
            </a:xfrm>
            <a:custGeom>
              <a:avLst/>
              <a:gdLst/>
              <a:ahLst/>
              <a:cxnLst/>
              <a:rect l="l" t="t" r="r" b="b"/>
              <a:pathLst>
                <a:path w="4606" h="4271" extrusionOk="0">
                  <a:moveTo>
                    <a:pt x="1" y="1"/>
                  </a:moveTo>
                  <a:cubicBezTo>
                    <a:pt x="1340" y="1591"/>
                    <a:pt x="2847" y="3098"/>
                    <a:pt x="4605" y="4270"/>
                  </a:cubicBezTo>
                  <a:lnTo>
                    <a:pt x="4605" y="2847"/>
                  </a:lnTo>
                  <a:cubicBezTo>
                    <a:pt x="4605" y="2764"/>
                    <a:pt x="4605" y="2596"/>
                    <a:pt x="4605" y="2512"/>
                  </a:cubicBezTo>
                  <a:cubicBezTo>
                    <a:pt x="3433" y="1843"/>
                    <a:pt x="2429" y="1005"/>
                    <a:pt x="1508" y="1"/>
                  </a:cubicBezTo>
                  <a:close/>
                </a:path>
              </a:pathLst>
            </a:custGeom>
            <a:solidFill>
              <a:srgbClr val="79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6" name="Google Shape;15806;p17"/>
            <p:cNvSpPr/>
            <p:nvPr/>
          </p:nvSpPr>
          <p:spPr>
            <a:xfrm>
              <a:off x="1868750" y="855550"/>
              <a:ext cx="56525" cy="177925"/>
            </a:xfrm>
            <a:custGeom>
              <a:avLst/>
              <a:gdLst/>
              <a:ahLst/>
              <a:cxnLst/>
              <a:rect l="l" t="t" r="r" b="b"/>
              <a:pathLst>
                <a:path w="2261" h="7117" extrusionOk="0">
                  <a:moveTo>
                    <a:pt x="0" y="0"/>
                  </a:moveTo>
                  <a:cubicBezTo>
                    <a:pt x="335" y="1423"/>
                    <a:pt x="502" y="2847"/>
                    <a:pt x="419" y="4354"/>
                  </a:cubicBezTo>
                  <a:cubicBezTo>
                    <a:pt x="419" y="5275"/>
                    <a:pt x="168" y="6279"/>
                    <a:pt x="921" y="7116"/>
                  </a:cubicBezTo>
                  <a:cubicBezTo>
                    <a:pt x="1088" y="5861"/>
                    <a:pt x="502" y="4354"/>
                    <a:pt x="1256" y="3516"/>
                  </a:cubicBezTo>
                  <a:cubicBezTo>
                    <a:pt x="2261" y="2344"/>
                    <a:pt x="1256" y="1758"/>
                    <a:pt x="1005" y="921"/>
                  </a:cubicBezTo>
                  <a:cubicBezTo>
                    <a:pt x="754" y="503"/>
                    <a:pt x="502" y="84"/>
                    <a:pt x="0" y="0"/>
                  </a:cubicBezTo>
                  <a:close/>
                </a:path>
              </a:pathLst>
            </a:custGeom>
            <a:solidFill>
              <a:srgbClr val="74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7" name="Google Shape;15807;p17"/>
            <p:cNvSpPr/>
            <p:nvPr/>
          </p:nvSpPr>
          <p:spPr>
            <a:xfrm>
              <a:off x="2737325" y="1671800"/>
              <a:ext cx="73275" cy="75375"/>
            </a:xfrm>
            <a:custGeom>
              <a:avLst/>
              <a:gdLst/>
              <a:ahLst/>
              <a:cxnLst/>
              <a:rect l="l" t="t" r="r" b="b"/>
              <a:pathLst>
                <a:path w="2931" h="3015" extrusionOk="0">
                  <a:moveTo>
                    <a:pt x="838" y="1"/>
                  </a:moveTo>
                  <a:cubicBezTo>
                    <a:pt x="1" y="838"/>
                    <a:pt x="1" y="2178"/>
                    <a:pt x="838" y="3015"/>
                  </a:cubicBezTo>
                  <a:cubicBezTo>
                    <a:pt x="962" y="2706"/>
                    <a:pt x="948" y="2214"/>
                    <a:pt x="1236" y="2214"/>
                  </a:cubicBezTo>
                  <a:cubicBezTo>
                    <a:pt x="1338" y="2214"/>
                    <a:pt x="1478" y="2276"/>
                    <a:pt x="1675" y="2429"/>
                  </a:cubicBezTo>
                  <a:cubicBezTo>
                    <a:pt x="1926" y="2680"/>
                    <a:pt x="2177" y="3015"/>
                    <a:pt x="2680" y="3015"/>
                  </a:cubicBezTo>
                  <a:lnTo>
                    <a:pt x="2931" y="2764"/>
                  </a:lnTo>
                  <a:cubicBezTo>
                    <a:pt x="2763" y="1508"/>
                    <a:pt x="2010" y="503"/>
                    <a:pt x="838" y="1"/>
                  </a:cubicBezTo>
                  <a:close/>
                </a:path>
              </a:pathLst>
            </a:custGeom>
            <a:solidFill>
              <a:srgbClr val="71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8" name="Google Shape;15808;p17"/>
            <p:cNvSpPr/>
            <p:nvPr/>
          </p:nvSpPr>
          <p:spPr>
            <a:xfrm>
              <a:off x="1856175" y="704850"/>
              <a:ext cx="125600" cy="27225"/>
            </a:xfrm>
            <a:custGeom>
              <a:avLst/>
              <a:gdLst/>
              <a:ahLst/>
              <a:cxnLst/>
              <a:rect l="l" t="t" r="r" b="b"/>
              <a:pathLst>
                <a:path w="5024" h="1089" extrusionOk="0">
                  <a:moveTo>
                    <a:pt x="1" y="0"/>
                  </a:moveTo>
                  <a:lnTo>
                    <a:pt x="1" y="503"/>
                  </a:lnTo>
                  <a:cubicBezTo>
                    <a:pt x="924" y="988"/>
                    <a:pt x="1903" y="1052"/>
                    <a:pt x="2889" y="1052"/>
                  </a:cubicBezTo>
                  <a:cubicBezTo>
                    <a:pt x="3235" y="1052"/>
                    <a:pt x="3582" y="1044"/>
                    <a:pt x="3927" y="1044"/>
                  </a:cubicBezTo>
                  <a:cubicBezTo>
                    <a:pt x="4295" y="1044"/>
                    <a:pt x="4661" y="1053"/>
                    <a:pt x="5024" y="1089"/>
                  </a:cubicBezTo>
                  <a:cubicBezTo>
                    <a:pt x="4689" y="553"/>
                    <a:pt x="4140" y="499"/>
                    <a:pt x="3634" y="499"/>
                  </a:cubicBezTo>
                  <a:cubicBezTo>
                    <a:pt x="3507" y="499"/>
                    <a:pt x="3383" y="503"/>
                    <a:pt x="3266" y="503"/>
                  </a:cubicBezTo>
                  <a:cubicBezTo>
                    <a:pt x="2178" y="419"/>
                    <a:pt x="1005" y="252"/>
                    <a:pt x="1" y="0"/>
                  </a:cubicBezTo>
                  <a:close/>
                </a:path>
              </a:pathLst>
            </a:custGeom>
            <a:solidFill>
              <a:srgbClr val="C7C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9" name="Google Shape;15809;p17"/>
            <p:cNvSpPr/>
            <p:nvPr/>
          </p:nvSpPr>
          <p:spPr>
            <a:xfrm>
              <a:off x="2806400" y="1741950"/>
              <a:ext cx="64900" cy="72200"/>
            </a:xfrm>
            <a:custGeom>
              <a:avLst/>
              <a:gdLst/>
              <a:ahLst/>
              <a:cxnLst/>
              <a:rect l="l" t="t" r="r" b="b"/>
              <a:pathLst>
                <a:path w="2596" h="2888" extrusionOk="0">
                  <a:moveTo>
                    <a:pt x="912" y="1"/>
                  </a:moveTo>
                  <a:cubicBezTo>
                    <a:pt x="776" y="1"/>
                    <a:pt x="615" y="62"/>
                    <a:pt x="419" y="209"/>
                  </a:cubicBezTo>
                  <a:cubicBezTo>
                    <a:pt x="335" y="251"/>
                    <a:pt x="252" y="272"/>
                    <a:pt x="178" y="272"/>
                  </a:cubicBezTo>
                  <a:cubicBezTo>
                    <a:pt x="105" y="272"/>
                    <a:pt x="42" y="251"/>
                    <a:pt x="0" y="209"/>
                  </a:cubicBezTo>
                  <a:lnTo>
                    <a:pt x="0" y="209"/>
                  </a:lnTo>
                  <a:cubicBezTo>
                    <a:pt x="587" y="1297"/>
                    <a:pt x="1507" y="2218"/>
                    <a:pt x="2596" y="2888"/>
                  </a:cubicBezTo>
                  <a:cubicBezTo>
                    <a:pt x="2345" y="2134"/>
                    <a:pt x="2010" y="1381"/>
                    <a:pt x="1675" y="711"/>
                  </a:cubicBezTo>
                  <a:cubicBezTo>
                    <a:pt x="1438" y="356"/>
                    <a:pt x="1243" y="1"/>
                    <a:pt x="912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0" name="Google Shape;15810;p17"/>
            <p:cNvSpPr/>
            <p:nvPr/>
          </p:nvSpPr>
          <p:spPr>
            <a:xfrm>
              <a:off x="2835700" y="1491125"/>
              <a:ext cx="75375" cy="40475"/>
            </a:xfrm>
            <a:custGeom>
              <a:avLst/>
              <a:gdLst/>
              <a:ahLst/>
              <a:cxnLst/>
              <a:rect l="l" t="t" r="r" b="b"/>
              <a:pathLst>
                <a:path w="3015" h="1619" extrusionOk="0">
                  <a:moveTo>
                    <a:pt x="894" y="1"/>
                  </a:moveTo>
                  <a:cubicBezTo>
                    <a:pt x="593" y="1"/>
                    <a:pt x="293" y="39"/>
                    <a:pt x="1" y="112"/>
                  </a:cubicBezTo>
                  <a:cubicBezTo>
                    <a:pt x="670" y="865"/>
                    <a:pt x="1591" y="1368"/>
                    <a:pt x="2512" y="1619"/>
                  </a:cubicBezTo>
                  <a:cubicBezTo>
                    <a:pt x="2680" y="1284"/>
                    <a:pt x="2847" y="1033"/>
                    <a:pt x="3014" y="698"/>
                  </a:cubicBezTo>
                  <a:cubicBezTo>
                    <a:pt x="2362" y="223"/>
                    <a:pt x="1625" y="1"/>
                    <a:pt x="894" y="1"/>
                  </a:cubicBezTo>
                  <a:close/>
                </a:path>
              </a:pathLst>
            </a:custGeom>
            <a:solidFill>
              <a:srgbClr val="608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1" name="Google Shape;15811;p17"/>
            <p:cNvSpPr/>
            <p:nvPr/>
          </p:nvSpPr>
          <p:spPr>
            <a:xfrm>
              <a:off x="2532225" y="1883200"/>
              <a:ext cx="62800" cy="77475"/>
            </a:xfrm>
            <a:custGeom>
              <a:avLst/>
              <a:gdLst/>
              <a:ahLst/>
              <a:cxnLst/>
              <a:rect l="l" t="t" r="r" b="b"/>
              <a:pathLst>
                <a:path w="2512" h="3099" extrusionOk="0">
                  <a:moveTo>
                    <a:pt x="1005" y="1"/>
                  </a:moveTo>
                  <a:lnTo>
                    <a:pt x="1005" y="1"/>
                  </a:lnTo>
                  <a:cubicBezTo>
                    <a:pt x="0" y="1089"/>
                    <a:pt x="1172" y="2094"/>
                    <a:pt x="1005" y="3098"/>
                  </a:cubicBezTo>
                  <a:cubicBezTo>
                    <a:pt x="2261" y="2763"/>
                    <a:pt x="2512" y="2094"/>
                    <a:pt x="1507" y="1340"/>
                  </a:cubicBezTo>
                  <a:cubicBezTo>
                    <a:pt x="1005" y="921"/>
                    <a:pt x="1172" y="419"/>
                    <a:pt x="1005" y="1"/>
                  </a:cubicBezTo>
                  <a:close/>
                </a:path>
              </a:pathLst>
            </a:custGeom>
            <a:solidFill>
              <a:srgbClr val="92B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2" name="Google Shape;15812;p17"/>
            <p:cNvSpPr/>
            <p:nvPr/>
          </p:nvSpPr>
          <p:spPr>
            <a:xfrm>
              <a:off x="1956650" y="2073675"/>
              <a:ext cx="33500" cy="75350"/>
            </a:xfrm>
            <a:custGeom>
              <a:avLst/>
              <a:gdLst/>
              <a:ahLst/>
              <a:cxnLst/>
              <a:rect l="l" t="t" r="r" b="b"/>
              <a:pathLst>
                <a:path w="1340" h="3014" extrusionOk="0">
                  <a:moveTo>
                    <a:pt x="419" y="0"/>
                  </a:moveTo>
                  <a:cubicBezTo>
                    <a:pt x="419" y="1005"/>
                    <a:pt x="0" y="2009"/>
                    <a:pt x="419" y="3014"/>
                  </a:cubicBezTo>
                  <a:cubicBezTo>
                    <a:pt x="1340" y="1423"/>
                    <a:pt x="1340" y="837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3" name="Google Shape;15813;p17"/>
            <p:cNvSpPr/>
            <p:nvPr/>
          </p:nvSpPr>
          <p:spPr>
            <a:xfrm>
              <a:off x="2561525" y="2299700"/>
              <a:ext cx="25125" cy="104675"/>
            </a:xfrm>
            <a:custGeom>
              <a:avLst/>
              <a:gdLst/>
              <a:ahLst/>
              <a:cxnLst/>
              <a:rect l="l" t="t" r="r" b="b"/>
              <a:pathLst>
                <a:path w="1005" h="4187" extrusionOk="0">
                  <a:moveTo>
                    <a:pt x="335" y="1"/>
                  </a:moveTo>
                  <a:cubicBezTo>
                    <a:pt x="503" y="1340"/>
                    <a:pt x="0" y="2847"/>
                    <a:pt x="754" y="4187"/>
                  </a:cubicBezTo>
                  <a:lnTo>
                    <a:pt x="921" y="2512"/>
                  </a:lnTo>
                  <a:cubicBezTo>
                    <a:pt x="1005" y="2345"/>
                    <a:pt x="1005" y="2177"/>
                    <a:pt x="921" y="2010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4" name="Google Shape;15814;p17"/>
            <p:cNvSpPr/>
            <p:nvPr/>
          </p:nvSpPr>
          <p:spPr>
            <a:xfrm>
              <a:off x="2607575" y="1403900"/>
              <a:ext cx="39775" cy="46900"/>
            </a:xfrm>
            <a:custGeom>
              <a:avLst/>
              <a:gdLst/>
              <a:ahLst/>
              <a:cxnLst/>
              <a:rect l="l" t="t" r="r" b="b"/>
              <a:pathLst>
                <a:path w="1591" h="1876" extrusionOk="0">
                  <a:moveTo>
                    <a:pt x="84" y="1"/>
                  </a:moveTo>
                  <a:cubicBezTo>
                    <a:pt x="0" y="671"/>
                    <a:pt x="335" y="1424"/>
                    <a:pt x="1088" y="1675"/>
                  </a:cubicBezTo>
                  <a:cubicBezTo>
                    <a:pt x="1150" y="1798"/>
                    <a:pt x="1256" y="1875"/>
                    <a:pt x="1374" y="1875"/>
                  </a:cubicBezTo>
                  <a:cubicBezTo>
                    <a:pt x="1417" y="1875"/>
                    <a:pt x="1462" y="1865"/>
                    <a:pt x="1507" y="1843"/>
                  </a:cubicBezTo>
                  <a:lnTo>
                    <a:pt x="1591" y="1591"/>
                  </a:lnTo>
                  <a:cubicBezTo>
                    <a:pt x="1256" y="922"/>
                    <a:pt x="754" y="419"/>
                    <a:pt x="84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5" name="Google Shape;15815;p17"/>
            <p:cNvSpPr/>
            <p:nvPr/>
          </p:nvSpPr>
          <p:spPr>
            <a:xfrm>
              <a:off x="2823150" y="1958550"/>
              <a:ext cx="12575" cy="27225"/>
            </a:xfrm>
            <a:custGeom>
              <a:avLst/>
              <a:gdLst/>
              <a:ahLst/>
              <a:cxnLst/>
              <a:rect l="l" t="t" r="r" b="b"/>
              <a:pathLst>
                <a:path w="503" h="1089" extrusionOk="0">
                  <a:moveTo>
                    <a:pt x="0" y="0"/>
                  </a:moveTo>
                  <a:lnTo>
                    <a:pt x="0" y="1089"/>
                  </a:lnTo>
                  <a:lnTo>
                    <a:pt x="419" y="1089"/>
                  </a:lnTo>
                  <a:cubicBezTo>
                    <a:pt x="503" y="670"/>
                    <a:pt x="335" y="252"/>
                    <a:pt x="0" y="0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6" name="Google Shape;15816;p17"/>
            <p:cNvSpPr/>
            <p:nvPr/>
          </p:nvSpPr>
          <p:spPr>
            <a:xfrm>
              <a:off x="2655700" y="1456225"/>
              <a:ext cx="18875" cy="17600"/>
            </a:xfrm>
            <a:custGeom>
              <a:avLst/>
              <a:gdLst/>
              <a:ahLst/>
              <a:cxnLst/>
              <a:rect l="l" t="t" r="r" b="b"/>
              <a:pathLst>
                <a:path w="755" h="704" extrusionOk="0">
                  <a:moveTo>
                    <a:pt x="168" y="1"/>
                  </a:moveTo>
                  <a:lnTo>
                    <a:pt x="1" y="252"/>
                  </a:lnTo>
                  <a:lnTo>
                    <a:pt x="1" y="503"/>
                  </a:lnTo>
                  <a:cubicBezTo>
                    <a:pt x="123" y="626"/>
                    <a:pt x="246" y="703"/>
                    <a:pt x="401" y="703"/>
                  </a:cubicBezTo>
                  <a:cubicBezTo>
                    <a:pt x="458" y="703"/>
                    <a:pt x="519" y="693"/>
                    <a:pt x="587" y="671"/>
                  </a:cubicBezTo>
                  <a:lnTo>
                    <a:pt x="754" y="503"/>
                  </a:lnTo>
                  <a:cubicBezTo>
                    <a:pt x="670" y="252"/>
                    <a:pt x="419" y="1"/>
                    <a:pt x="168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7" name="Google Shape;15817;p17"/>
            <p:cNvSpPr/>
            <p:nvPr/>
          </p:nvSpPr>
          <p:spPr>
            <a:xfrm>
              <a:off x="2643150" y="14436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252" y="0"/>
                  </a:moveTo>
                  <a:lnTo>
                    <a:pt x="84" y="168"/>
                  </a:lnTo>
                  <a:cubicBezTo>
                    <a:pt x="0" y="503"/>
                    <a:pt x="168" y="670"/>
                    <a:pt x="586" y="670"/>
                  </a:cubicBezTo>
                  <a:lnTo>
                    <a:pt x="670" y="503"/>
                  </a:lnTo>
                  <a:cubicBezTo>
                    <a:pt x="670" y="252"/>
                    <a:pt x="503" y="0"/>
                    <a:pt x="252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8" name="Google Shape;15818;p17"/>
            <p:cNvSpPr/>
            <p:nvPr/>
          </p:nvSpPr>
          <p:spPr>
            <a:xfrm>
              <a:off x="1960825" y="2157375"/>
              <a:ext cx="8400" cy="16775"/>
            </a:xfrm>
            <a:custGeom>
              <a:avLst/>
              <a:gdLst/>
              <a:ahLst/>
              <a:cxnLst/>
              <a:rect l="l" t="t" r="r" b="b"/>
              <a:pathLst>
                <a:path w="336" h="671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252"/>
                    <a:pt x="1" y="419"/>
                    <a:pt x="336" y="671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9" name="Google Shape;15819;p17"/>
            <p:cNvSpPr/>
            <p:nvPr/>
          </p:nvSpPr>
          <p:spPr>
            <a:xfrm>
              <a:off x="2705925" y="1569250"/>
              <a:ext cx="186300" cy="190500"/>
            </a:xfrm>
            <a:custGeom>
              <a:avLst/>
              <a:gdLst/>
              <a:ahLst/>
              <a:cxnLst/>
              <a:rect l="l" t="t" r="r" b="b"/>
              <a:pathLst>
                <a:path w="7452" h="7620" extrusionOk="0">
                  <a:moveTo>
                    <a:pt x="2178" y="1"/>
                  </a:moveTo>
                  <a:cubicBezTo>
                    <a:pt x="1" y="1089"/>
                    <a:pt x="1" y="1256"/>
                    <a:pt x="2178" y="3098"/>
                  </a:cubicBezTo>
                  <a:lnTo>
                    <a:pt x="2178" y="4103"/>
                  </a:lnTo>
                  <a:cubicBezTo>
                    <a:pt x="2847" y="5191"/>
                    <a:pt x="3601" y="6196"/>
                    <a:pt x="4438" y="7117"/>
                  </a:cubicBezTo>
                  <a:lnTo>
                    <a:pt x="5694" y="7619"/>
                  </a:lnTo>
                  <a:cubicBezTo>
                    <a:pt x="5861" y="7117"/>
                    <a:pt x="6280" y="6698"/>
                    <a:pt x="6782" y="6614"/>
                  </a:cubicBezTo>
                  <a:lnTo>
                    <a:pt x="7033" y="6531"/>
                  </a:lnTo>
                  <a:cubicBezTo>
                    <a:pt x="7201" y="6363"/>
                    <a:pt x="7368" y="6280"/>
                    <a:pt x="7452" y="6112"/>
                  </a:cubicBezTo>
                  <a:lnTo>
                    <a:pt x="7452" y="5777"/>
                  </a:lnTo>
                  <a:lnTo>
                    <a:pt x="7285" y="5526"/>
                  </a:lnTo>
                  <a:cubicBezTo>
                    <a:pt x="6950" y="5359"/>
                    <a:pt x="7033" y="4856"/>
                    <a:pt x="6699" y="4605"/>
                  </a:cubicBezTo>
                  <a:cubicBezTo>
                    <a:pt x="6280" y="3433"/>
                    <a:pt x="4773" y="2931"/>
                    <a:pt x="4606" y="1591"/>
                  </a:cubicBezTo>
                  <a:cubicBezTo>
                    <a:pt x="4271" y="670"/>
                    <a:pt x="3852" y="1"/>
                    <a:pt x="2680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0" name="Google Shape;15820;p17"/>
            <p:cNvSpPr/>
            <p:nvPr/>
          </p:nvSpPr>
          <p:spPr>
            <a:xfrm>
              <a:off x="2760350" y="1548675"/>
              <a:ext cx="90025" cy="60375"/>
            </a:xfrm>
            <a:custGeom>
              <a:avLst/>
              <a:gdLst/>
              <a:ahLst/>
              <a:cxnLst/>
              <a:rect l="l" t="t" r="r" b="b"/>
              <a:pathLst>
                <a:path w="3601" h="2415" extrusionOk="0">
                  <a:moveTo>
                    <a:pt x="617" y="0"/>
                  </a:moveTo>
                  <a:cubicBezTo>
                    <a:pt x="551" y="0"/>
                    <a:pt x="485" y="21"/>
                    <a:pt x="419" y="70"/>
                  </a:cubicBezTo>
                  <a:cubicBezTo>
                    <a:pt x="1" y="321"/>
                    <a:pt x="503" y="572"/>
                    <a:pt x="503" y="907"/>
                  </a:cubicBezTo>
                  <a:lnTo>
                    <a:pt x="2429" y="2414"/>
                  </a:lnTo>
                  <a:cubicBezTo>
                    <a:pt x="2680" y="2079"/>
                    <a:pt x="3098" y="1828"/>
                    <a:pt x="3517" y="1828"/>
                  </a:cubicBezTo>
                  <a:cubicBezTo>
                    <a:pt x="3601" y="1828"/>
                    <a:pt x="3601" y="1745"/>
                    <a:pt x="3601" y="1661"/>
                  </a:cubicBezTo>
                  <a:cubicBezTo>
                    <a:pt x="3601" y="1577"/>
                    <a:pt x="3601" y="1410"/>
                    <a:pt x="3517" y="1326"/>
                  </a:cubicBezTo>
                  <a:lnTo>
                    <a:pt x="3015" y="1326"/>
                  </a:lnTo>
                  <a:cubicBezTo>
                    <a:pt x="2847" y="1159"/>
                    <a:pt x="2763" y="907"/>
                    <a:pt x="2512" y="907"/>
                  </a:cubicBezTo>
                  <a:cubicBezTo>
                    <a:pt x="2094" y="907"/>
                    <a:pt x="1675" y="740"/>
                    <a:pt x="1424" y="405"/>
                  </a:cubicBezTo>
                  <a:cubicBezTo>
                    <a:pt x="1155" y="338"/>
                    <a:pt x="886" y="0"/>
                    <a:pt x="617" y="0"/>
                  </a:cubicBezTo>
                  <a:close/>
                </a:path>
              </a:pathLst>
            </a:custGeom>
            <a:solidFill>
              <a:srgbClr val="518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1" name="Google Shape;15821;p17"/>
            <p:cNvSpPr/>
            <p:nvPr/>
          </p:nvSpPr>
          <p:spPr>
            <a:xfrm>
              <a:off x="2890125" y="1722050"/>
              <a:ext cx="31425" cy="25125"/>
            </a:xfrm>
            <a:custGeom>
              <a:avLst/>
              <a:gdLst/>
              <a:ahLst/>
              <a:cxnLst/>
              <a:rect l="l" t="t" r="r" b="b"/>
              <a:pathLst>
                <a:path w="1257" h="1005" extrusionOk="0">
                  <a:moveTo>
                    <a:pt x="335" y="0"/>
                  </a:moveTo>
                  <a:lnTo>
                    <a:pt x="84" y="168"/>
                  </a:lnTo>
                  <a:cubicBezTo>
                    <a:pt x="0" y="335"/>
                    <a:pt x="0" y="586"/>
                    <a:pt x="84" y="754"/>
                  </a:cubicBezTo>
                  <a:lnTo>
                    <a:pt x="251" y="1005"/>
                  </a:lnTo>
                  <a:lnTo>
                    <a:pt x="1256" y="1005"/>
                  </a:lnTo>
                  <a:cubicBezTo>
                    <a:pt x="1089" y="502"/>
                    <a:pt x="754" y="168"/>
                    <a:pt x="335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2" name="Google Shape;15822;p17"/>
            <p:cNvSpPr/>
            <p:nvPr/>
          </p:nvSpPr>
          <p:spPr>
            <a:xfrm>
              <a:off x="2871275" y="168437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6"/>
                    <a:pt x="419" y="168"/>
                    <a:pt x="1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3" name="Google Shape;15823;p17"/>
            <p:cNvSpPr/>
            <p:nvPr/>
          </p:nvSpPr>
          <p:spPr>
            <a:xfrm>
              <a:off x="2921525" y="1747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4" name="Google Shape;15824;p17"/>
            <p:cNvSpPr/>
            <p:nvPr/>
          </p:nvSpPr>
          <p:spPr>
            <a:xfrm>
              <a:off x="2885925" y="1709475"/>
              <a:ext cx="12600" cy="15000"/>
            </a:xfrm>
            <a:custGeom>
              <a:avLst/>
              <a:gdLst/>
              <a:ahLst/>
              <a:cxnLst/>
              <a:rect l="l" t="t" r="r" b="b"/>
              <a:pathLst>
                <a:path w="504" h="600" extrusionOk="0">
                  <a:moveTo>
                    <a:pt x="1" y="1"/>
                  </a:moveTo>
                  <a:lnTo>
                    <a:pt x="1" y="503"/>
                  </a:lnTo>
                  <a:cubicBezTo>
                    <a:pt x="49" y="551"/>
                    <a:pt x="125" y="600"/>
                    <a:pt x="213" y="600"/>
                  </a:cubicBezTo>
                  <a:cubicBezTo>
                    <a:pt x="278" y="600"/>
                    <a:pt x="349" y="574"/>
                    <a:pt x="419" y="503"/>
                  </a:cubicBez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5" name="Google Shape;15825;p17"/>
            <p:cNvSpPr/>
            <p:nvPr/>
          </p:nvSpPr>
          <p:spPr>
            <a:xfrm>
              <a:off x="2848250" y="15839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1" y="503"/>
                  </a:lnTo>
                  <a:lnTo>
                    <a:pt x="252" y="419"/>
                  </a:ln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6" name="Google Shape;15826;p17"/>
            <p:cNvSpPr/>
            <p:nvPr/>
          </p:nvSpPr>
          <p:spPr>
            <a:xfrm>
              <a:off x="2758250" y="2204475"/>
              <a:ext cx="90025" cy="434325"/>
            </a:xfrm>
            <a:custGeom>
              <a:avLst/>
              <a:gdLst/>
              <a:ahLst/>
              <a:cxnLst/>
              <a:rect l="l" t="t" r="r" b="b"/>
              <a:pathLst>
                <a:path w="3601" h="17373" extrusionOk="0">
                  <a:moveTo>
                    <a:pt x="1801" y="1"/>
                  </a:moveTo>
                  <a:cubicBezTo>
                    <a:pt x="1696" y="1"/>
                    <a:pt x="1592" y="42"/>
                    <a:pt x="1508" y="126"/>
                  </a:cubicBezTo>
                  <a:cubicBezTo>
                    <a:pt x="1089" y="1466"/>
                    <a:pt x="1006" y="2889"/>
                    <a:pt x="1089" y="4312"/>
                  </a:cubicBezTo>
                  <a:cubicBezTo>
                    <a:pt x="1257" y="5149"/>
                    <a:pt x="754" y="5986"/>
                    <a:pt x="1" y="6321"/>
                  </a:cubicBezTo>
                  <a:cubicBezTo>
                    <a:pt x="252" y="10005"/>
                    <a:pt x="587" y="13689"/>
                    <a:pt x="1089" y="17372"/>
                  </a:cubicBezTo>
                  <a:lnTo>
                    <a:pt x="1592" y="17372"/>
                  </a:lnTo>
                  <a:cubicBezTo>
                    <a:pt x="1822" y="16543"/>
                    <a:pt x="1926" y="16170"/>
                    <a:pt x="2238" y="16170"/>
                  </a:cubicBezTo>
                  <a:cubicBezTo>
                    <a:pt x="2492" y="16170"/>
                    <a:pt x="2886" y="16418"/>
                    <a:pt x="3601" y="16870"/>
                  </a:cubicBezTo>
                  <a:cubicBezTo>
                    <a:pt x="3601" y="11512"/>
                    <a:pt x="2596" y="6238"/>
                    <a:pt x="2429" y="796"/>
                  </a:cubicBezTo>
                  <a:cubicBezTo>
                    <a:pt x="2429" y="545"/>
                    <a:pt x="2178" y="377"/>
                    <a:pt x="2094" y="126"/>
                  </a:cubicBezTo>
                  <a:cubicBezTo>
                    <a:pt x="2010" y="42"/>
                    <a:pt x="1906" y="1"/>
                    <a:pt x="180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7" name="Google Shape;15827;p17"/>
            <p:cNvSpPr/>
            <p:nvPr/>
          </p:nvSpPr>
          <p:spPr>
            <a:xfrm>
              <a:off x="2739425" y="2146925"/>
              <a:ext cx="73275" cy="213500"/>
            </a:xfrm>
            <a:custGeom>
              <a:avLst/>
              <a:gdLst/>
              <a:ahLst/>
              <a:cxnLst/>
              <a:rect l="l" t="t" r="r" b="b"/>
              <a:pathLst>
                <a:path w="2931" h="8540" extrusionOk="0">
                  <a:moveTo>
                    <a:pt x="1842" y="0"/>
                  </a:moveTo>
                  <a:cubicBezTo>
                    <a:pt x="503" y="84"/>
                    <a:pt x="670" y="1256"/>
                    <a:pt x="335" y="2009"/>
                  </a:cubicBezTo>
                  <a:lnTo>
                    <a:pt x="335" y="2512"/>
                  </a:lnTo>
                  <a:cubicBezTo>
                    <a:pt x="1424" y="3935"/>
                    <a:pt x="0" y="5693"/>
                    <a:pt x="838" y="7116"/>
                  </a:cubicBezTo>
                  <a:cubicBezTo>
                    <a:pt x="754" y="7284"/>
                    <a:pt x="754" y="7368"/>
                    <a:pt x="838" y="7535"/>
                  </a:cubicBezTo>
                  <a:cubicBezTo>
                    <a:pt x="838" y="7535"/>
                    <a:pt x="838" y="7619"/>
                    <a:pt x="921" y="7702"/>
                  </a:cubicBezTo>
                  <a:cubicBezTo>
                    <a:pt x="1005" y="7870"/>
                    <a:pt x="921" y="7954"/>
                    <a:pt x="838" y="8037"/>
                  </a:cubicBezTo>
                  <a:lnTo>
                    <a:pt x="838" y="8540"/>
                  </a:lnTo>
                  <a:cubicBezTo>
                    <a:pt x="2596" y="8456"/>
                    <a:pt x="2931" y="8288"/>
                    <a:pt x="2512" y="7116"/>
                  </a:cubicBezTo>
                  <a:cubicBezTo>
                    <a:pt x="2261" y="6279"/>
                    <a:pt x="2261" y="5442"/>
                    <a:pt x="2596" y="4689"/>
                  </a:cubicBezTo>
                  <a:cubicBezTo>
                    <a:pt x="2763" y="3935"/>
                    <a:pt x="2679" y="3182"/>
                    <a:pt x="2345" y="2596"/>
                  </a:cubicBezTo>
                  <a:cubicBezTo>
                    <a:pt x="2512" y="2428"/>
                    <a:pt x="2679" y="2261"/>
                    <a:pt x="2847" y="2093"/>
                  </a:cubicBezTo>
                  <a:cubicBezTo>
                    <a:pt x="2931" y="1926"/>
                    <a:pt x="2931" y="1675"/>
                    <a:pt x="2847" y="1507"/>
                  </a:cubicBezTo>
                  <a:lnTo>
                    <a:pt x="2847" y="503"/>
                  </a:lnTo>
                  <a:cubicBezTo>
                    <a:pt x="2679" y="335"/>
                    <a:pt x="2512" y="168"/>
                    <a:pt x="2345" y="0"/>
                  </a:cubicBezTo>
                  <a:close/>
                </a:path>
              </a:pathLst>
            </a:custGeom>
            <a:solidFill>
              <a:srgbClr val="22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8" name="Google Shape;15828;p17"/>
            <p:cNvSpPr/>
            <p:nvPr/>
          </p:nvSpPr>
          <p:spPr>
            <a:xfrm>
              <a:off x="2795925" y="2107875"/>
              <a:ext cx="12600" cy="53725"/>
            </a:xfrm>
            <a:custGeom>
              <a:avLst/>
              <a:gdLst/>
              <a:ahLst/>
              <a:cxnLst/>
              <a:rect l="l" t="t" r="r" b="b"/>
              <a:pathLst>
                <a:path w="504" h="2149" extrusionOk="0">
                  <a:moveTo>
                    <a:pt x="234" y="0"/>
                  </a:moveTo>
                  <a:cubicBezTo>
                    <a:pt x="154" y="0"/>
                    <a:pt x="70" y="21"/>
                    <a:pt x="1" y="55"/>
                  </a:cubicBezTo>
                  <a:lnTo>
                    <a:pt x="1" y="1646"/>
                  </a:lnTo>
                  <a:lnTo>
                    <a:pt x="503" y="2148"/>
                  </a:lnTo>
                  <a:lnTo>
                    <a:pt x="503" y="139"/>
                  </a:lnTo>
                  <a:cubicBezTo>
                    <a:pt x="454" y="41"/>
                    <a:pt x="348" y="0"/>
                    <a:pt x="23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9" name="Google Shape;15829;p17"/>
            <p:cNvSpPr/>
            <p:nvPr/>
          </p:nvSpPr>
          <p:spPr>
            <a:xfrm>
              <a:off x="2810575" y="2186675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1" y="1"/>
                  </a:moveTo>
                  <a:lnTo>
                    <a:pt x="1" y="587"/>
                  </a:lnTo>
                  <a:cubicBezTo>
                    <a:pt x="336" y="336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0" name="Google Shape;15830;p17"/>
            <p:cNvSpPr/>
            <p:nvPr/>
          </p:nvSpPr>
          <p:spPr>
            <a:xfrm>
              <a:off x="2798025" y="21992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1" y="503"/>
                  </a:lnTo>
                  <a:lnTo>
                    <a:pt x="503" y="419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1" name="Google Shape;15831;p17"/>
            <p:cNvSpPr/>
            <p:nvPr/>
          </p:nvSpPr>
          <p:spPr>
            <a:xfrm>
              <a:off x="2862900" y="2274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20" y="0"/>
                  </a:moveTo>
                  <a:cubicBezTo>
                    <a:pt x="1" y="168"/>
                    <a:pt x="85" y="335"/>
                    <a:pt x="420" y="502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2" name="Google Shape;15832;p17"/>
            <p:cNvSpPr/>
            <p:nvPr/>
          </p:nvSpPr>
          <p:spPr>
            <a:xfrm>
              <a:off x="2873375" y="228715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3" name="Google Shape;15833;p17"/>
            <p:cNvSpPr/>
            <p:nvPr/>
          </p:nvSpPr>
          <p:spPr>
            <a:xfrm>
              <a:off x="2002700" y="2045400"/>
              <a:ext cx="115125" cy="942925"/>
            </a:xfrm>
            <a:custGeom>
              <a:avLst/>
              <a:gdLst/>
              <a:ahLst/>
              <a:cxnLst/>
              <a:rect l="l" t="t" r="r" b="b"/>
              <a:pathLst>
                <a:path w="4605" h="37717" extrusionOk="0">
                  <a:moveTo>
                    <a:pt x="2940" y="5824"/>
                  </a:moveTo>
                  <a:cubicBezTo>
                    <a:pt x="2847" y="5913"/>
                    <a:pt x="2756" y="6000"/>
                    <a:pt x="2613" y="6000"/>
                  </a:cubicBezTo>
                  <a:cubicBezTo>
                    <a:pt x="2582" y="6000"/>
                    <a:pt x="2548" y="5996"/>
                    <a:pt x="2512" y="5987"/>
                  </a:cubicBezTo>
                  <a:cubicBezTo>
                    <a:pt x="2616" y="5882"/>
                    <a:pt x="2786" y="5876"/>
                    <a:pt x="2940" y="5824"/>
                  </a:cubicBezTo>
                  <a:close/>
                  <a:moveTo>
                    <a:pt x="471" y="1"/>
                  </a:moveTo>
                  <a:cubicBezTo>
                    <a:pt x="356" y="1"/>
                    <a:pt x="251" y="43"/>
                    <a:pt x="168" y="126"/>
                  </a:cubicBezTo>
                  <a:lnTo>
                    <a:pt x="168" y="4647"/>
                  </a:lnTo>
                  <a:cubicBezTo>
                    <a:pt x="168" y="4647"/>
                    <a:pt x="84" y="4647"/>
                    <a:pt x="0" y="4815"/>
                  </a:cubicBezTo>
                  <a:cubicBezTo>
                    <a:pt x="0" y="4898"/>
                    <a:pt x="0" y="4982"/>
                    <a:pt x="168" y="5066"/>
                  </a:cubicBezTo>
                  <a:cubicBezTo>
                    <a:pt x="921" y="5819"/>
                    <a:pt x="419" y="6489"/>
                    <a:pt x="168" y="7159"/>
                  </a:cubicBezTo>
                  <a:cubicBezTo>
                    <a:pt x="168" y="7326"/>
                    <a:pt x="168" y="7494"/>
                    <a:pt x="168" y="7661"/>
                  </a:cubicBezTo>
                  <a:cubicBezTo>
                    <a:pt x="251" y="9419"/>
                    <a:pt x="419" y="11261"/>
                    <a:pt x="586" y="13019"/>
                  </a:cubicBezTo>
                  <a:cubicBezTo>
                    <a:pt x="754" y="15949"/>
                    <a:pt x="1089" y="18963"/>
                    <a:pt x="1089" y="21893"/>
                  </a:cubicBezTo>
                  <a:cubicBezTo>
                    <a:pt x="1005" y="25493"/>
                    <a:pt x="1172" y="29177"/>
                    <a:pt x="1675" y="32777"/>
                  </a:cubicBezTo>
                  <a:cubicBezTo>
                    <a:pt x="2428" y="33949"/>
                    <a:pt x="1842" y="35205"/>
                    <a:pt x="1926" y="36377"/>
                  </a:cubicBezTo>
                  <a:cubicBezTo>
                    <a:pt x="1926" y="37214"/>
                    <a:pt x="2177" y="37633"/>
                    <a:pt x="3098" y="37716"/>
                  </a:cubicBezTo>
                  <a:cubicBezTo>
                    <a:pt x="3935" y="37716"/>
                    <a:pt x="4437" y="37382"/>
                    <a:pt x="4354" y="36293"/>
                  </a:cubicBezTo>
                  <a:cubicBezTo>
                    <a:pt x="4102" y="34451"/>
                    <a:pt x="4605" y="32526"/>
                    <a:pt x="4186" y="30684"/>
                  </a:cubicBezTo>
                  <a:cubicBezTo>
                    <a:pt x="4354" y="22898"/>
                    <a:pt x="3768" y="15028"/>
                    <a:pt x="3684" y="7243"/>
                  </a:cubicBezTo>
                  <a:cubicBezTo>
                    <a:pt x="3684" y="6657"/>
                    <a:pt x="3684" y="6070"/>
                    <a:pt x="3182" y="5652"/>
                  </a:cubicBezTo>
                  <a:cubicBezTo>
                    <a:pt x="3600" y="4731"/>
                    <a:pt x="3768" y="3643"/>
                    <a:pt x="3600" y="2638"/>
                  </a:cubicBezTo>
                  <a:cubicBezTo>
                    <a:pt x="3539" y="2515"/>
                    <a:pt x="3388" y="2438"/>
                    <a:pt x="3213" y="2438"/>
                  </a:cubicBezTo>
                  <a:cubicBezTo>
                    <a:pt x="3149" y="2438"/>
                    <a:pt x="3081" y="2448"/>
                    <a:pt x="3014" y="2471"/>
                  </a:cubicBezTo>
                  <a:cubicBezTo>
                    <a:pt x="2893" y="2487"/>
                    <a:pt x="2782" y="2495"/>
                    <a:pt x="2679" y="2495"/>
                  </a:cubicBezTo>
                  <a:cubicBezTo>
                    <a:pt x="1212" y="2495"/>
                    <a:pt x="1463" y="909"/>
                    <a:pt x="837" y="126"/>
                  </a:cubicBezTo>
                  <a:cubicBezTo>
                    <a:pt x="712" y="43"/>
                    <a:pt x="586" y="1"/>
                    <a:pt x="471" y="1"/>
                  </a:cubicBezTo>
                  <a:close/>
                </a:path>
              </a:pathLst>
            </a:custGeom>
            <a:solidFill>
              <a:srgbClr val="1F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4" name="Google Shape;15834;p17"/>
            <p:cNvSpPr/>
            <p:nvPr/>
          </p:nvSpPr>
          <p:spPr>
            <a:xfrm>
              <a:off x="1979975" y="1447400"/>
              <a:ext cx="98100" cy="566000"/>
            </a:xfrm>
            <a:custGeom>
              <a:avLst/>
              <a:gdLst/>
              <a:ahLst/>
              <a:cxnLst/>
              <a:rect l="l" t="t" r="r" b="b"/>
              <a:pathLst>
                <a:path w="3924" h="22640" extrusionOk="0">
                  <a:moveTo>
                    <a:pt x="1909" y="1"/>
                  </a:moveTo>
                  <a:cubicBezTo>
                    <a:pt x="851" y="1"/>
                    <a:pt x="1" y="943"/>
                    <a:pt x="156" y="2028"/>
                  </a:cubicBezTo>
                  <a:cubicBezTo>
                    <a:pt x="156" y="3117"/>
                    <a:pt x="72" y="4205"/>
                    <a:pt x="156" y="5210"/>
                  </a:cubicBezTo>
                  <a:cubicBezTo>
                    <a:pt x="239" y="7051"/>
                    <a:pt x="1160" y="8809"/>
                    <a:pt x="993" y="10568"/>
                  </a:cubicBezTo>
                  <a:cubicBezTo>
                    <a:pt x="658" y="13749"/>
                    <a:pt x="1077" y="16847"/>
                    <a:pt x="993" y="20028"/>
                  </a:cubicBezTo>
                  <a:cubicBezTo>
                    <a:pt x="1077" y="20028"/>
                    <a:pt x="1077" y="20028"/>
                    <a:pt x="1160" y="20195"/>
                  </a:cubicBezTo>
                  <a:cubicBezTo>
                    <a:pt x="1244" y="20279"/>
                    <a:pt x="1160" y="20363"/>
                    <a:pt x="1077" y="20530"/>
                  </a:cubicBezTo>
                  <a:cubicBezTo>
                    <a:pt x="993" y="20698"/>
                    <a:pt x="993" y="20865"/>
                    <a:pt x="1077" y="21032"/>
                  </a:cubicBezTo>
                  <a:cubicBezTo>
                    <a:pt x="1468" y="21580"/>
                    <a:pt x="1347" y="22639"/>
                    <a:pt x="2354" y="22639"/>
                  </a:cubicBezTo>
                  <a:cubicBezTo>
                    <a:pt x="2425" y="22639"/>
                    <a:pt x="2501" y="22634"/>
                    <a:pt x="2584" y="22623"/>
                  </a:cubicBezTo>
                  <a:cubicBezTo>
                    <a:pt x="2918" y="22539"/>
                    <a:pt x="3170" y="22205"/>
                    <a:pt x="3253" y="21870"/>
                  </a:cubicBezTo>
                  <a:cubicBezTo>
                    <a:pt x="3839" y="17935"/>
                    <a:pt x="3923" y="13916"/>
                    <a:pt x="3588" y="9898"/>
                  </a:cubicBezTo>
                  <a:cubicBezTo>
                    <a:pt x="3170" y="7805"/>
                    <a:pt x="3672" y="5544"/>
                    <a:pt x="3086" y="3451"/>
                  </a:cubicBezTo>
                  <a:cubicBezTo>
                    <a:pt x="2835" y="3033"/>
                    <a:pt x="3170" y="2614"/>
                    <a:pt x="3170" y="2279"/>
                  </a:cubicBezTo>
                  <a:cubicBezTo>
                    <a:pt x="3337" y="1275"/>
                    <a:pt x="3672" y="103"/>
                    <a:pt x="2165" y="19"/>
                  </a:cubicBezTo>
                  <a:cubicBezTo>
                    <a:pt x="2079" y="7"/>
                    <a:pt x="1993" y="1"/>
                    <a:pt x="190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5" name="Google Shape;15835;p17"/>
            <p:cNvSpPr/>
            <p:nvPr/>
          </p:nvSpPr>
          <p:spPr>
            <a:xfrm>
              <a:off x="1967100" y="1329275"/>
              <a:ext cx="104675" cy="618825"/>
            </a:xfrm>
            <a:custGeom>
              <a:avLst/>
              <a:gdLst/>
              <a:ahLst/>
              <a:cxnLst/>
              <a:rect l="l" t="t" r="r" b="b"/>
              <a:pathLst>
                <a:path w="4187" h="24753" extrusionOk="0">
                  <a:moveTo>
                    <a:pt x="3278" y="1"/>
                  </a:moveTo>
                  <a:cubicBezTo>
                    <a:pt x="3156" y="1"/>
                    <a:pt x="3029" y="41"/>
                    <a:pt x="2931" y="139"/>
                  </a:cubicBezTo>
                  <a:cubicBezTo>
                    <a:pt x="2931" y="2065"/>
                    <a:pt x="838" y="2065"/>
                    <a:pt x="168" y="3321"/>
                  </a:cubicBezTo>
                  <a:cubicBezTo>
                    <a:pt x="1" y="5581"/>
                    <a:pt x="85" y="7925"/>
                    <a:pt x="587" y="10186"/>
                  </a:cubicBezTo>
                  <a:lnTo>
                    <a:pt x="587" y="10688"/>
                  </a:lnTo>
                  <a:cubicBezTo>
                    <a:pt x="1006" y="14874"/>
                    <a:pt x="1257" y="19060"/>
                    <a:pt x="1089" y="23330"/>
                  </a:cubicBezTo>
                  <a:cubicBezTo>
                    <a:pt x="1006" y="23832"/>
                    <a:pt x="1173" y="24334"/>
                    <a:pt x="1592" y="24753"/>
                  </a:cubicBezTo>
                  <a:cubicBezTo>
                    <a:pt x="2429" y="22827"/>
                    <a:pt x="1927" y="20818"/>
                    <a:pt x="1843" y="18976"/>
                  </a:cubicBezTo>
                  <a:cubicBezTo>
                    <a:pt x="1675" y="16130"/>
                    <a:pt x="2178" y="13200"/>
                    <a:pt x="1089" y="10437"/>
                  </a:cubicBezTo>
                  <a:cubicBezTo>
                    <a:pt x="671" y="9181"/>
                    <a:pt x="1340" y="7842"/>
                    <a:pt x="1173" y="6502"/>
                  </a:cubicBezTo>
                  <a:cubicBezTo>
                    <a:pt x="1006" y="5581"/>
                    <a:pt x="1675" y="5162"/>
                    <a:pt x="2596" y="5162"/>
                  </a:cubicBezTo>
                  <a:cubicBezTo>
                    <a:pt x="3601" y="5246"/>
                    <a:pt x="3601" y="5916"/>
                    <a:pt x="3517" y="6586"/>
                  </a:cubicBezTo>
                  <a:cubicBezTo>
                    <a:pt x="3433" y="7088"/>
                    <a:pt x="2847" y="7674"/>
                    <a:pt x="3601" y="8176"/>
                  </a:cubicBezTo>
                  <a:cubicBezTo>
                    <a:pt x="4103" y="7339"/>
                    <a:pt x="4187" y="6418"/>
                    <a:pt x="3936" y="5497"/>
                  </a:cubicBezTo>
                  <a:cubicBezTo>
                    <a:pt x="3433" y="3656"/>
                    <a:pt x="3685" y="1897"/>
                    <a:pt x="3517" y="56"/>
                  </a:cubicBezTo>
                  <a:cubicBezTo>
                    <a:pt x="3448" y="21"/>
                    <a:pt x="3364" y="1"/>
                    <a:pt x="3278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6" name="Google Shape;15836;p17"/>
            <p:cNvSpPr/>
            <p:nvPr/>
          </p:nvSpPr>
          <p:spPr>
            <a:xfrm>
              <a:off x="1967100" y="1056475"/>
              <a:ext cx="92125" cy="304750"/>
            </a:xfrm>
            <a:custGeom>
              <a:avLst/>
              <a:gdLst/>
              <a:ahLst/>
              <a:cxnLst/>
              <a:rect l="l" t="t" r="r" b="b"/>
              <a:pathLst>
                <a:path w="3685" h="12190" extrusionOk="0">
                  <a:moveTo>
                    <a:pt x="1252" y="6161"/>
                  </a:moveTo>
                  <a:lnTo>
                    <a:pt x="1252" y="6161"/>
                  </a:lnTo>
                  <a:cubicBezTo>
                    <a:pt x="1572" y="6333"/>
                    <a:pt x="2094" y="6322"/>
                    <a:pt x="2094" y="6949"/>
                  </a:cubicBezTo>
                  <a:cubicBezTo>
                    <a:pt x="2010" y="6782"/>
                    <a:pt x="1592" y="6949"/>
                    <a:pt x="1675" y="6614"/>
                  </a:cubicBezTo>
                  <a:cubicBezTo>
                    <a:pt x="1557" y="6377"/>
                    <a:pt x="1396" y="6265"/>
                    <a:pt x="1252" y="6161"/>
                  </a:cubicBezTo>
                  <a:close/>
                  <a:moveTo>
                    <a:pt x="85" y="0"/>
                  </a:moveTo>
                  <a:lnTo>
                    <a:pt x="85" y="0"/>
                  </a:lnTo>
                  <a:cubicBezTo>
                    <a:pt x="1" y="4019"/>
                    <a:pt x="420" y="8037"/>
                    <a:pt x="85" y="11972"/>
                  </a:cubicBezTo>
                  <a:cubicBezTo>
                    <a:pt x="191" y="12131"/>
                    <a:pt x="331" y="12190"/>
                    <a:pt x="461" y="12190"/>
                  </a:cubicBezTo>
                  <a:cubicBezTo>
                    <a:pt x="537" y="12190"/>
                    <a:pt x="609" y="12170"/>
                    <a:pt x="671" y="12140"/>
                  </a:cubicBezTo>
                  <a:cubicBezTo>
                    <a:pt x="1675" y="11554"/>
                    <a:pt x="922" y="10214"/>
                    <a:pt x="1675" y="9461"/>
                  </a:cubicBezTo>
                  <a:cubicBezTo>
                    <a:pt x="2178" y="9963"/>
                    <a:pt x="2261" y="10884"/>
                    <a:pt x="3099" y="11051"/>
                  </a:cubicBezTo>
                  <a:lnTo>
                    <a:pt x="3517" y="11051"/>
                  </a:lnTo>
                  <a:cubicBezTo>
                    <a:pt x="3517" y="8121"/>
                    <a:pt x="3517" y="5191"/>
                    <a:pt x="3517" y="2261"/>
                  </a:cubicBezTo>
                  <a:cubicBezTo>
                    <a:pt x="3517" y="1591"/>
                    <a:pt x="3685" y="921"/>
                    <a:pt x="3099" y="419"/>
                  </a:cubicBezTo>
                  <a:lnTo>
                    <a:pt x="3099" y="419"/>
                  </a:lnTo>
                  <a:cubicBezTo>
                    <a:pt x="3266" y="1675"/>
                    <a:pt x="2680" y="3014"/>
                    <a:pt x="3099" y="4270"/>
                  </a:cubicBezTo>
                  <a:cubicBezTo>
                    <a:pt x="3182" y="4856"/>
                    <a:pt x="2931" y="5191"/>
                    <a:pt x="2345" y="5275"/>
                  </a:cubicBezTo>
                  <a:cubicBezTo>
                    <a:pt x="1759" y="5275"/>
                    <a:pt x="1340" y="5526"/>
                    <a:pt x="1089" y="6028"/>
                  </a:cubicBezTo>
                  <a:cubicBezTo>
                    <a:pt x="754" y="4772"/>
                    <a:pt x="671" y="3517"/>
                    <a:pt x="922" y="2261"/>
                  </a:cubicBezTo>
                  <a:cubicBezTo>
                    <a:pt x="922" y="1507"/>
                    <a:pt x="1257" y="419"/>
                    <a:pt x="85" y="0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7" name="Google Shape;15837;p17"/>
            <p:cNvSpPr/>
            <p:nvPr/>
          </p:nvSpPr>
          <p:spPr>
            <a:xfrm>
              <a:off x="2015250" y="1694825"/>
              <a:ext cx="71175" cy="328625"/>
            </a:xfrm>
            <a:custGeom>
              <a:avLst/>
              <a:gdLst/>
              <a:ahLst/>
              <a:cxnLst/>
              <a:rect l="l" t="t" r="r" b="b"/>
              <a:pathLst>
                <a:path w="2847" h="13145" extrusionOk="0">
                  <a:moveTo>
                    <a:pt x="2177" y="1"/>
                  </a:moveTo>
                  <a:lnTo>
                    <a:pt x="2177" y="1005"/>
                  </a:lnTo>
                  <a:cubicBezTo>
                    <a:pt x="2010" y="2764"/>
                    <a:pt x="2680" y="4689"/>
                    <a:pt x="1256" y="6196"/>
                  </a:cubicBezTo>
                  <a:cubicBezTo>
                    <a:pt x="1005" y="6531"/>
                    <a:pt x="1005" y="7117"/>
                    <a:pt x="1675" y="7452"/>
                  </a:cubicBezTo>
                  <a:cubicBezTo>
                    <a:pt x="2010" y="7536"/>
                    <a:pt x="1759" y="10382"/>
                    <a:pt x="1507" y="10549"/>
                  </a:cubicBezTo>
                  <a:cubicBezTo>
                    <a:pt x="1" y="11303"/>
                    <a:pt x="1591" y="11638"/>
                    <a:pt x="1675" y="12140"/>
                  </a:cubicBezTo>
                  <a:cubicBezTo>
                    <a:pt x="1744" y="12556"/>
                    <a:pt x="1756" y="13144"/>
                    <a:pt x="2233" y="13144"/>
                  </a:cubicBezTo>
                  <a:cubicBezTo>
                    <a:pt x="2332" y="13144"/>
                    <a:pt x="2452" y="13119"/>
                    <a:pt x="2596" y="13061"/>
                  </a:cubicBezTo>
                  <a:lnTo>
                    <a:pt x="2596" y="2596"/>
                  </a:lnTo>
                  <a:cubicBezTo>
                    <a:pt x="2596" y="1759"/>
                    <a:pt x="2847" y="754"/>
                    <a:pt x="2177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8" name="Google Shape;15838;p17"/>
            <p:cNvSpPr/>
            <p:nvPr/>
          </p:nvSpPr>
          <p:spPr>
            <a:xfrm>
              <a:off x="2010900" y="1998325"/>
              <a:ext cx="83900" cy="134700"/>
            </a:xfrm>
            <a:custGeom>
              <a:avLst/>
              <a:gdLst/>
              <a:ahLst/>
              <a:cxnLst/>
              <a:rect l="l" t="t" r="r" b="b"/>
              <a:pathLst>
                <a:path w="3356" h="5388" extrusionOk="0">
                  <a:moveTo>
                    <a:pt x="1849" y="0"/>
                  </a:moveTo>
                  <a:lnTo>
                    <a:pt x="1347" y="586"/>
                  </a:lnTo>
                  <a:cubicBezTo>
                    <a:pt x="1274" y="550"/>
                    <a:pt x="1227" y="534"/>
                    <a:pt x="1197" y="534"/>
                  </a:cubicBezTo>
                  <a:cubicBezTo>
                    <a:pt x="1000" y="534"/>
                    <a:pt x="1617" y="1232"/>
                    <a:pt x="1282" y="1232"/>
                  </a:cubicBezTo>
                  <a:cubicBezTo>
                    <a:pt x="1201" y="1232"/>
                    <a:pt x="1063" y="1191"/>
                    <a:pt x="844" y="1088"/>
                  </a:cubicBezTo>
                  <a:cubicBezTo>
                    <a:pt x="706" y="1027"/>
                    <a:pt x="587" y="999"/>
                    <a:pt x="489" y="999"/>
                  </a:cubicBezTo>
                  <a:cubicBezTo>
                    <a:pt x="49" y="999"/>
                    <a:pt x="0" y="1546"/>
                    <a:pt x="342" y="2093"/>
                  </a:cubicBezTo>
                  <a:cubicBezTo>
                    <a:pt x="342" y="2595"/>
                    <a:pt x="342" y="3181"/>
                    <a:pt x="426" y="3768"/>
                  </a:cubicBezTo>
                  <a:cubicBezTo>
                    <a:pt x="593" y="4605"/>
                    <a:pt x="1514" y="4940"/>
                    <a:pt x="2100" y="5358"/>
                  </a:cubicBezTo>
                  <a:cubicBezTo>
                    <a:pt x="2120" y="5378"/>
                    <a:pt x="2144" y="5388"/>
                    <a:pt x="2171" y="5388"/>
                  </a:cubicBezTo>
                  <a:cubicBezTo>
                    <a:pt x="2365" y="5388"/>
                    <a:pt x="2706" y="4899"/>
                    <a:pt x="2854" y="4605"/>
                  </a:cubicBezTo>
                  <a:cubicBezTo>
                    <a:pt x="3356" y="3768"/>
                    <a:pt x="2184" y="2930"/>
                    <a:pt x="2854" y="2093"/>
                  </a:cubicBezTo>
                  <a:lnTo>
                    <a:pt x="2854" y="1005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9" name="Google Shape;15839;p17"/>
            <p:cNvSpPr/>
            <p:nvPr/>
          </p:nvSpPr>
          <p:spPr>
            <a:xfrm>
              <a:off x="2057100" y="2048550"/>
              <a:ext cx="39800" cy="62800"/>
            </a:xfrm>
            <a:custGeom>
              <a:avLst/>
              <a:gdLst/>
              <a:ahLst/>
              <a:cxnLst/>
              <a:rect l="l" t="t" r="r" b="b"/>
              <a:pathLst>
                <a:path w="1592" h="2512" extrusionOk="0">
                  <a:moveTo>
                    <a:pt x="1006" y="0"/>
                  </a:moveTo>
                  <a:cubicBezTo>
                    <a:pt x="1" y="838"/>
                    <a:pt x="671" y="1675"/>
                    <a:pt x="1006" y="2512"/>
                  </a:cubicBezTo>
                  <a:lnTo>
                    <a:pt x="1424" y="2512"/>
                  </a:lnTo>
                  <a:cubicBezTo>
                    <a:pt x="1592" y="1591"/>
                    <a:pt x="1089" y="838"/>
                    <a:pt x="1006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0" name="Google Shape;15840;p17"/>
            <p:cNvSpPr/>
            <p:nvPr/>
          </p:nvSpPr>
          <p:spPr>
            <a:xfrm>
              <a:off x="2618025" y="1483450"/>
              <a:ext cx="161200" cy="234425"/>
            </a:xfrm>
            <a:custGeom>
              <a:avLst/>
              <a:gdLst/>
              <a:ahLst/>
              <a:cxnLst/>
              <a:rect l="l" t="t" r="r" b="b"/>
              <a:pathLst>
                <a:path w="6448" h="9377" extrusionOk="0">
                  <a:moveTo>
                    <a:pt x="2177" y="0"/>
                  </a:moveTo>
                  <a:cubicBezTo>
                    <a:pt x="1089" y="168"/>
                    <a:pt x="1" y="335"/>
                    <a:pt x="336" y="1926"/>
                  </a:cubicBezTo>
                  <a:cubicBezTo>
                    <a:pt x="419" y="2093"/>
                    <a:pt x="503" y="2344"/>
                    <a:pt x="670" y="2512"/>
                  </a:cubicBezTo>
                  <a:cubicBezTo>
                    <a:pt x="838" y="2679"/>
                    <a:pt x="1005" y="2847"/>
                    <a:pt x="1173" y="3014"/>
                  </a:cubicBezTo>
                  <a:cubicBezTo>
                    <a:pt x="1591" y="3265"/>
                    <a:pt x="1926" y="3600"/>
                    <a:pt x="2094" y="4019"/>
                  </a:cubicBezTo>
                  <a:cubicBezTo>
                    <a:pt x="2094" y="4186"/>
                    <a:pt x="2094" y="4270"/>
                    <a:pt x="2094" y="4354"/>
                  </a:cubicBezTo>
                  <a:cubicBezTo>
                    <a:pt x="1759" y="5191"/>
                    <a:pt x="1759" y="6195"/>
                    <a:pt x="2094" y="6949"/>
                  </a:cubicBezTo>
                  <a:lnTo>
                    <a:pt x="2680" y="6949"/>
                  </a:lnTo>
                  <a:cubicBezTo>
                    <a:pt x="2763" y="6949"/>
                    <a:pt x="2847" y="7033"/>
                    <a:pt x="2847" y="7033"/>
                  </a:cubicBezTo>
                  <a:cubicBezTo>
                    <a:pt x="2847" y="7200"/>
                    <a:pt x="2763" y="7367"/>
                    <a:pt x="2680" y="7451"/>
                  </a:cubicBezTo>
                  <a:cubicBezTo>
                    <a:pt x="3182" y="8037"/>
                    <a:pt x="2847" y="8791"/>
                    <a:pt x="3182" y="9377"/>
                  </a:cubicBezTo>
                  <a:cubicBezTo>
                    <a:pt x="3936" y="9126"/>
                    <a:pt x="4605" y="8874"/>
                    <a:pt x="4605" y="7953"/>
                  </a:cubicBezTo>
                  <a:cubicBezTo>
                    <a:pt x="4438" y="7870"/>
                    <a:pt x="4354" y="7619"/>
                    <a:pt x="4187" y="7451"/>
                  </a:cubicBezTo>
                  <a:lnTo>
                    <a:pt x="4187" y="6949"/>
                  </a:lnTo>
                  <a:lnTo>
                    <a:pt x="4689" y="6530"/>
                  </a:lnTo>
                  <a:lnTo>
                    <a:pt x="5694" y="6530"/>
                  </a:lnTo>
                  <a:cubicBezTo>
                    <a:pt x="6447" y="5777"/>
                    <a:pt x="5777" y="5693"/>
                    <a:pt x="5191" y="5442"/>
                  </a:cubicBezTo>
                  <a:cubicBezTo>
                    <a:pt x="4103" y="5023"/>
                    <a:pt x="4270" y="4521"/>
                    <a:pt x="5191" y="4019"/>
                  </a:cubicBezTo>
                  <a:cubicBezTo>
                    <a:pt x="5359" y="3851"/>
                    <a:pt x="5526" y="3684"/>
                    <a:pt x="5694" y="3516"/>
                  </a:cubicBezTo>
                  <a:lnTo>
                    <a:pt x="5191" y="3516"/>
                  </a:lnTo>
                  <a:cubicBezTo>
                    <a:pt x="4856" y="3181"/>
                    <a:pt x="4354" y="3349"/>
                    <a:pt x="4103" y="3014"/>
                  </a:cubicBezTo>
                  <a:cubicBezTo>
                    <a:pt x="3936" y="2847"/>
                    <a:pt x="3768" y="2679"/>
                    <a:pt x="3601" y="2512"/>
                  </a:cubicBezTo>
                  <a:cubicBezTo>
                    <a:pt x="3266" y="2512"/>
                    <a:pt x="2847" y="2344"/>
                    <a:pt x="2680" y="2009"/>
                  </a:cubicBezTo>
                  <a:cubicBezTo>
                    <a:pt x="3350" y="1926"/>
                    <a:pt x="3852" y="1675"/>
                    <a:pt x="3266" y="921"/>
                  </a:cubicBezTo>
                  <a:cubicBezTo>
                    <a:pt x="2931" y="586"/>
                    <a:pt x="2596" y="251"/>
                    <a:pt x="2177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1" name="Google Shape;15841;p17"/>
            <p:cNvSpPr/>
            <p:nvPr/>
          </p:nvSpPr>
          <p:spPr>
            <a:xfrm>
              <a:off x="2563625" y="2061100"/>
              <a:ext cx="71175" cy="126400"/>
            </a:xfrm>
            <a:custGeom>
              <a:avLst/>
              <a:gdLst/>
              <a:ahLst/>
              <a:cxnLst/>
              <a:rect l="l" t="t" r="r" b="b"/>
              <a:pathLst>
                <a:path w="2847" h="5056" extrusionOk="0">
                  <a:moveTo>
                    <a:pt x="2344" y="1"/>
                  </a:moveTo>
                  <a:cubicBezTo>
                    <a:pt x="1842" y="336"/>
                    <a:pt x="1340" y="503"/>
                    <a:pt x="837" y="503"/>
                  </a:cubicBezTo>
                  <a:cubicBezTo>
                    <a:pt x="0" y="1759"/>
                    <a:pt x="1005" y="2847"/>
                    <a:pt x="921" y="3936"/>
                  </a:cubicBezTo>
                  <a:cubicBezTo>
                    <a:pt x="861" y="4775"/>
                    <a:pt x="930" y="5056"/>
                    <a:pt x="1312" y="5056"/>
                  </a:cubicBezTo>
                  <a:cubicBezTo>
                    <a:pt x="1463" y="5056"/>
                    <a:pt x="1664" y="5012"/>
                    <a:pt x="1926" y="4940"/>
                  </a:cubicBezTo>
                  <a:cubicBezTo>
                    <a:pt x="2260" y="4856"/>
                    <a:pt x="2512" y="4689"/>
                    <a:pt x="2846" y="4522"/>
                  </a:cubicBezTo>
                  <a:cubicBezTo>
                    <a:pt x="2093" y="2931"/>
                    <a:pt x="2093" y="2680"/>
                    <a:pt x="2344" y="503"/>
                  </a:cubicBezTo>
                  <a:cubicBezTo>
                    <a:pt x="2344" y="336"/>
                    <a:pt x="2344" y="168"/>
                    <a:pt x="234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2" name="Google Shape;15842;p17"/>
            <p:cNvSpPr/>
            <p:nvPr/>
          </p:nvSpPr>
          <p:spPr>
            <a:xfrm>
              <a:off x="2540600" y="1751350"/>
              <a:ext cx="104675" cy="100475"/>
            </a:xfrm>
            <a:custGeom>
              <a:avLst/>
              <a:gdLst/>
              <a:ahLst/>
              <a:cxnLst/>
              <a:rect l="l" t="t" r="r" b="b"/>
              <a:pathLst>
                <a:path w="4187" h="4019" extrusionOk="0">
                  <a:moveTo>
                    <a:pt x="1591" y="0"/>
                  </a:moveTo>
                  <a:cubicBezTo>
                    <a:pt x="1005" y="0"/>
                    <a:pt x="1005" y="670"/>
                    <a:pt x="1172" y="1089"/>
                  </a:cubicBezTo>
                  <a:cubicBezTo>
                    <a:pt x="1256" y="1591"/>
                    <a:pt x="1674" y="2009"/>
                    <a:pt x="1256" y="2512"/>
                  </a:cubicBezTo>
                  <a:cubicBezTo>
                    <a:pt x="0" y="4019"/>
                    <a:pt x="2009" y="3349"/>
                    <a:pt x="2261" y="3851"/>
                  </a:cubicBezTo>
                  <a:cubicBezTo>
                    <a:pt x="2595" y="3433"/>
                    <a:pt x="2261" y="2679"/>
                    <a:pt x="2847" y="2344"/>
                  </a:cubicBezTo>
                  <a:cubicBezTo>
                    <a:pt x="4186" y="1758"/>
                    <a:pt x="3014" y="1340"/>
                    <a:pt x="2763" y="837"/>
                  </a:cubicBezTo>
                  <a:lnTo>
                    <a:pt x="2261" y="1340"/>
                  </a:lnTo>
                  <a:cubicBezTo>
                    <a:pt x="2093" y="1172"/>
                    <a:pt x="2009" y="1089"/>
                    <a:pt x="1926" y="1005"/>
                  </a:cubicBezTo>
                  <a:cubicBezTo>
                    <a:pt x="1674" y="670"/>
                    <a:pt x="2177" y="0"/>
                    <a:pt x="1591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3" name="Google Shape;15843;p17"/>
            <p:cNvSpPr/>
            <p:nvPr/>
          </p:nvSpPr>
          <p:spPr>
            <a:xfrm>
              <a:off x="2733150" y="2086225"/>
              <a:ext cx="52350" cy="113050"/>
            </a:xfrm>
            <a:custGeom>
              <a:avLst/>
              <a:gdLst/>
              <a:ahLst/>
              <a:cxnLst/>
              <a:rect l="l" t="t" r="r" b="b"/>
              <a:pathLst>
                <a:path w="2094" h="4522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507"/>
                    <a:pt x="168" y="3014"/>
                    <a:pt x="586" y="4521"/>
                  </a:cubicBezTo>
                  <a:cubicBezTo>
                    <a:pt x="1089" y="3851"/>
                    <a:pt x="1340" y="3014"/>
                    <a:pt x="2093" y="2512"/>
                  </a:cubicBezTo>
                  <a:cubicBezTo>
                    <a:pt x="1675" y="2261"/>
                    <a:pt x="837" y="2093"/>
                    <a:pt x="1005" y="1675"/>
                  </a:cubicBezTo>
                  <a:cubicBezTo>
                    <a:pt x="1424" y="586"/>
                    <a:pt x="251" y="586"/>
                    <a:pt x="8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4" name="Google Shape;15844;p17"/>
            <p:cNvSpPr/>
            <p:nvPr/>
          </p:nvSpPr>
          <p:spPr>
            <a:xfrm>
              <a:off x="2737325" y="2211800"/>
              <a:ext cx="39800" cy="113050"/>
            </a:xfrm>
            <a:custGeom>
              <a:avLst/>
              <a:gdLst/>
              <a:ahLst/>
              <a:cxnLst/>
              <a:rect l="l" t="t" r="r" b="b"/>
              <a:pathLst>
                <a:path w="1592" h="4522" extrusionOk="0">
                  <a:moveTo>
                    <a:pt x="419" y="1"/>
                  </a:moveTo>
                  <a:lnTo>
                    <a:pt x="419" y="1"/>
                  </a:lnTo>
                  <a:cubicBezTo>
                    <a:pt x="587" y="1507"/>
                    <a:pt x="1" y="3098"/>
                    <a:pt x="838" y="4521"/>
                  </a:cubicBezTo>
                  <a:cubicBezTo>
                    <a:pt x="838" y="3684"/>
                    <a:pt x="922" y="2763"/>
                    <a:pt x="1173" y="1926"/>
                  </a:cubicBezTo>
                  <a:cubicBezTo>
                    <a:pt x="1591" y="1173"/>
                    <a:pt x="1257" y="252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5" name="Google Shape;15845;p17"/>
            <p:cNvSpPr/>
            <p:nvPr/>
          </p:nvSpPr>
          <p:spPr>
            <a:xfrm>
              <a:off x="2653600" y="1594375"/>
              <a:ext cx="16775" cy="64900"/>
            </a:xfrm>
            <a:custGeom>
              <a:avLst/>
              <a:gdLst/>
              <a:ahLst/>
              <a:cxnLst/>
              <a:rect l="l" t="t" r="r" b="b"/>
              <a:pathLst>
                <a:path w="671" h="2596" extrusionOk="0">
                  <a:moveTo>
                    <a:pt x="671" y="0"/>
                  </a:moveTo>
                  <a:cubicBezTo>
                    <a:pt x="1" y="754"/>
                    <a:pt x="1" y="1842"/>
                    <a:pt x="671" y="2596"/>
                  </a:cubicBezTo>
                  <a:lnTo>
                    <a:pt x="671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6" name="Google Shape;15846;p17"/>
            <p:cNvSpPr/>
            <p:nvPr/>
          </p:nvSpPr>
          <p:spPr>
            <a:xfrm>
              <a:off x="2601275" y="1987850"/>
              <a:ext cx="16775" cy="21425"/>
            </a:xfrm>
            <a:custGeom>
              <a:avLst/>
              <a:gdLst/>
              <a:ahLst/>
              <a:cxnLst/>
              <a:rect l="l" t="t" r="r" b="b"/>
              <a:pathLst>
                <a:path w="671" h="857" extrusionOk="0">
                  <a:moveTo>
                    <a:pt x="252" y="1"/>
                  </a:moveTo>
                  <a:cubicBezTo>
                    <a:pt x="85" y="168"/>
                    <a:pt x="1" y="335"/>
                    <a:pt x="168" y="419"/>
                  </a:cubicBezTo>
                  <a:cubicBezTo>
                    <a:pt x="234" y="485"/>
                    <a:pt x="146" y="856"/>
                    <a:pt x="304" y="856"/>
                  </a:cubicBezTo>
                  <a:cubicBezTo>
                    <a:pt x="348" y="856"/>
                    <a:pt x="412" y="827"/>
                    <a:pt x="503" y="754"/>
                  </a:cubicBezTo>
                  <a:cubicBezTo>
                    <a:pt x="587" y="670"/>
                    <a:pt x="671" y="503"/>
                    <a:pt x="671" y="335"/>
                  </a:cubicBezTo>
                  <a:cubicBezTo>
                    <a:pt x="587" y="168"/>
                    <a:pt x="420" y="168"/>
                    <a:pt x="25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7" name="Google Shape;15847;p17"/>
            <p:cNvSpPr/>
            <p:nvPr/>
          </p:nvSpPr>
          <p:spPr>
            <a:xfrm>
              <a:off x="2647325" y="1558550"/>
              <a:ext cx="25000" cy="25375"/>
            </a:xfrm>
            <a:custGeom>
              <a:avLst/>
              <a:gdLst/>
              <a:ahLst/>
              <a:cxnLst/>
              <a:rect l="l" t="t" r="r" b="b"/>
              <a:pathLst>
                <a:path w="1000" h="1015" extrusionOk="0">
                  <a:moveTo>
                    <a:pt x="128" y="1"/>
                  </a:moveTo>
                  <a:cubicBezTo>
                    <a:pt x="86" y="1"/>
                    <a:pt x="44" y="4"/>
                    <a:pt x="1" y="10"/>
                  </a:cubicBezTo>
                  <a:cubicBezTo>
                    <a:pt x="168" y="429"/>
                    <a:pt x="503" y="764"/>
                    <a:pt x="922" y="1015"/>
                  </a:cubicBezTo>
                  <a:cubicBezTo>
                    <a:pt x="999" y="472"/>
                    <a:pt x="646" y="1"/>
                    <a:pt x="12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8" name="Google Shape;15848;p17"/>
            <p:cNvSpPr/>
            <p:nvPr/>
          </p:nvSpPr>
          <p:spPr>
            <a:xfrm>
              <a:off x="2634775" y="15462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9" name="Google Shape;15849;p17"/>
            <p:cNvSpPr/>
            <p:nvPr/>
          </p:nvSpPr>
          <p:spPr>
            <a:xfrm>
              <a:off x="2620125" y="1529475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252" y="1"/>
                  </a:moveTo>
                  <a:lnTo>
                    <a:pt x="0" y="168"/>
                  </a:lnTo>
                  <a:lnTo>
                    <a:pt x="586" y="671"/>
                  </a:lnTo>
                  <a:lnTo>
                    <a:pt x="586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0" name="Google Shape;15850;p17"/>
            <p:cNvSpPr/>
            <p:nvPr/>
          </p:nvSpPr>
          <p:spPr>
            <a:xfrm>
              <a:off x="2607575" y="1516100"/>
              <a:ext cx="18850" cy="17600"/>
            </a:xfrm>
            <a:custGeom>
              <a:avLst/>
              <a:gdLst/>
              <a:ahLst/>
              <a:cxnLst/>
              <a:rect l="l" t="t" r="r" b="b"/>
              <a:pathLst>
                <a:path w="754" h="704" extrusionOk="0">
                  <a:moveTo>
                    <a:pt x="302" y="1"/>
                  </a:moveTo>
                  <a:cubicBezTo>
                    <a:pt x="257" y="1"/>
                    <a:pt x="212" y="11"/>
                    <a:pt x="168" y="34"/>
                  </a:cubicBezTo>
                  <a:cubicBezTo>
                    <a:pt x="84" y="117"/>
                    <a:pt x="84" y="201"/>
                    <a:pt x="0" y="285"/>
                  </a:cubicBezTo>
                  <a:lnTo>
                    <a:pt x="502" y="703"/>
                  </a:lnTo>
                  <a:lnTo>
                    <a:pt x="586" y="703"/>
                  </a:lnTo>
                  <a:cubicBezTo>
                    <a:pt x="754" y="536"/>
                    <a:pt x="754" y="369"/>
                    <a:pt x="670" y="201"/>
                  </a:cubicBezTo>
                  <a:cubicBezTo>
                    <a:pt x="547" y="79"/>
                    <a:pt x="425" y="1"/>
                    <a:pt x="302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1" name="Google Shape;15851;p17"/>
            <p:cNvSpPr/>
            <p:nvPr/>
          </p:nvSpPr>
          <p:spPr>
            <a:xfrm>
              <a:off x="2592925" y="1506975"/>
              <a:ext cx="20950" cy="16250"/>
            </a:xfrm>
            <a:custGeom>
              <a:avLst/>
              <a:gdLst/>
              <a:ahLst/>
              <a:cxnLst/>
              <a:rect l="l" t="t" r="r" b="b"/>
              <a:pathLst>
                <a:path w="838" h="650" extrusionOk="0">
                  <a:moveTo>
                    <a:pt x="429" y="1"/>
                  </a:moveTo>
                  <a:cubicBezTo>
                    <a:pt x="335" y="1"/>
                    <a:pt x="251" y="22"/>
                    <a:pt x="168" y="64"/>
                  </a:cubicBezTo>
                  <a:cubicBezTo>
                    <a:pt x="84" y="64"/>
                    <a:pt x="0" y="147"/>
                    <a:pt x="0" y="231"/>
                  </a:cubicBezTo>
                  <a:cubicBezTo>
                    <a:pt x="0" y="399"/>
                    <a:pt x="0" y="482"/>
                    <a:pt x="168" y="650"/>
                  </a:cubicBezTo>
                  <a:cubicBezTo>
                    <a:pt x="209" y="608"/>
                    <a:pt x="272" y="587"/>
                    <a:pt x="345" y="587"/>
                  </a:cubicBezTo>
                  <a:cubicBezTo>
                    <a:pt x="419" y="587"/>
                    <a:pt x="502" y="608"/>
                    <a:pt x="586" y="650"/>
                  </a:cubicBezTo>
                  <a:lnTo>
                    <a:pt x="754" y="566"/>
                  </a:lnTo>
                  <a:cubicBezTo>
                    <a:pt x="837" y="482"/>
                    <a:pt x="837" y="231"/>
                    <a:pt x="754" y="64"/>
                  </a:cubicBezTo>
                  <a:cubicBezTo>
                    <a:pt x="628" y="22"/>
                    <a:pt x="523" y="1"/>
                    <a:pt x="429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2" name="Google Shape;15852;p17"/>
            <p:cNvSpPr/>
            <p:nvPr/>
          </p:nvSpPr>
          <p:spPr>
            <a:xfrm>
              <a:off x="2622225" y="227460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8"/>
                    <a:pt x="72" y="139"/>
                    <a:pt x="101" y="139"/>
                  </a:cubicBezTo>
                  <a:cubicBezTo>
                    <a:pt x="140" y="139"/>
                    <a:pt x="168" y="84"/>
                    <a:pt x="168" y="84"/>
                  </a:cubicBezTo>
                  <a:cubicBezTo>
                    <a:pt x="168" y="8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3" name="Google Shape;15853;p17"/>
            <p:cNvSpPr/>
            <p:nvPr/>
          </p:nvSpPr>
          <p:spPr>
            <a:xfrm>
              <a:off x="2760350" y="2337375"/>
              <a:ext cx="6300" cy="12600"/>
            </a:xfrm>
            <a:custGeom>
              <a:avLst/>
              <a:gdLst/>
              <a:ahLst/>
              <a:cxnLst/>
              <a:rect l="l" t="t" r="r" b="b"/>
              <a:pathLst>
                <a:path w="252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84" y="419"/>
                    <a:pt x="84" y="503"/>
                    <a:pt x="168" y="336"/>
                  </a:cubicBezTo>
                  <a:cubicBezTo>
                    <a:pt x="252" y="168"/>
                    <a:pt x="168" y="1"/>
                    <a:pt x="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4" name="Google Shape;15854;p17"/>
            <p:cNvSpPr/>
            <p:nvPr/>
          </p:nvSpPr>
          <p:spPr>
            <a:xfrm>
              <a:off x="2584550" y="234785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0"/>
                  </a:moveTo>
                  <a:lnTo>
                    <a:pt x="0" y="586"/>
                  </a:lnTo>
                  <a:cubicBezTo>
                    <a:pt x="335" y="419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5" name="Google Shape;15855;p17"/>
            <p:cNvSpPr/>
            <p:nvPr/>
          </p:nvSpPr>
          <p:spPr>
            <a:xfrm>
              <a:off x="2896400" y="817875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0" y="0"/>
                  </a:moveTo>
                  <a:cubicBezTo>
                    <a:pt x="36" y="108"/>
                    <a:pt x="88" y="139"/>
                    <a:pt x="134" y="139"/>
                  </a:cubicBezTo>
                  <a:cubicBezTo>
                    <a:pt x="197" y="139"/>
                    <a:pt x="252" y="84"/>
                    <a:pt x="252" y="84"/>
                  </a:cubicBezTo>
                  <a:cubicBezTo>
                    <a:pt x="252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6" name="Google Shape;15856;p17"/>
            <p:cNvSpPr/>
            <p:nvPr/>
          </p:nvSpPr>
          <p:spPr>
            <a:xfrm>
              <a:off x="1904325" y="805300"/>
              <a:ext cx="140250" cy="198875"/>
            </a:xfrm>
            <a:custGeom>
              <a:avLst/>
              <a:gdLst/>
              <a:ahLst/>
              <a:cxnLst/>
              <a:rect l="l" t="t" r="r" b="b"/>
              <a:pathLst>
                <a:path w="5610" h="7955" extrusionOk="0">
                  <a:moveTo>
                    <a:pt x="3600" y="1"/>
                  </a:moveTo>
                  <a:lnTo>
                    <a:pt x="3098" y="503"/>
                  </a:lnTo>
                  <a:cubicBezTo>
                    <a:pt x="2772" y="959"/>
                    <a:pt x="2346" y="1010"/>
                    <a:pt x="1896" y="1010"/>
                  </a:cubicBezTo>
                  <a:cubicBezTo>
                    <a:pt x="1768" y="1010"/>
                    <a:pt x="1638" y="1006"/>
                    <a:pt x="1507" y="1006"/>
                  </a:cubicBezTo>
                  <a:cubicBezTo>
                    <a:pt x="84" y="1173"/>
                    <a:pt x="0" y="1927"/>
                    <a:pt x="503" y="3015"/>
                  </a:cubicBezTo>
                  <a:cubicBezTo>
                    <a:pt x="754" y="3182"/>
                    <a:pt x="921" y="3350"/>
                    <a:pt x="1005" y="3601"/>
                  </a:cubicBezTo>
                  <a:cubicBezTo>
                    <a:pt x="1424" y="4187"/>
                    <a:pt x="1926" y="4689"/>
                    <a:pt x="2512" y="5024"/>
                  </a:cubicBezTo>
                  <a:cubicBezTo>
                    <a:pt x="3349" y="5861"/>
                    <a:pt x="4521" y="6280"/>
                    <a:pt x="5275" y="7954"/>
                  </a:cubicBezTo>
                  <a:lnTo>
                    <a:pt x="5610" y="3433"/>
                  </a:lnTo>
                  <a:cubicBezTo>
                    <a:pt x="5191" y="2513"/>
                    <a:pt x="5275" y="1341"/>
                    <a:pt x="4605" y="503"/>
                  </a:cubicBezTo>
                  <a:lnTo>
                    <a:pt x="3600" y="1"/>
                  </a:lnTo>
                  <a:close/>
                </a:path>
              </a:pathLst>
            </a:custGeom>
            <a:solidFill>
              <a:srgbClr val="16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7" name="Google Shape;15857;p17"/>
            <p:cNvSpPr/>
            <p:nvPr/>
          </p:nvSpPr>
          <p:spPr>
            <a:xfrm>
              <a:off x="2831525" y="955475"/>
              <a:ext cx="104675" cy="69725"/>
            </a:xfrm>
            <a:custGeom>
              <a:avLst/>
              <a:gdLst/>
              <a:ahLst/>
              <a:cxnLst/>
              <a:rect l="l" t="t" r="r" b="b"/>
              <a:pathLst>
                <a:path w="4187" h="2789" extrusionOk="0">
                  <a:moveTo>
                    <a:pt x="2093" y="1"/>
                  </a:moveTo>
                  <a:cubicBezTo>
                    <a:pt x="1954" y="1"/>
                    <a:pt x="1814" y="8"/>
                    <a:pt x="1675" y="22"/>
                  </a:cubicBezTo>
                  <a:cubicBezTo>
                    <a:pt x="1675" y="775"/>
                    <a:pt x="1005" y="859"/>
                    <a:pt x="502" y="1529"/>
                  </a:cubicBezTo>
                  <a:cubicBezTo>
                    <a:pt x="0" y="2115"/>
                    <a:pt x="335" y="2785"/>
                    <a:pt x="921" y="2785"/>
                  </a:cubicBezTo>
                  <a:cubicBezTo>
                    <a:pt x="956" y="2787"/>
                    <a:pt x="991" y="2789"/>
                    <a:pt x="1025" y="2789"/>
                  </a:cubicBezTo>
                  <a:cubicBezTo>
                    <a:pt x="1833" y="2789"/>
                    <a:pt x="2541" y="2024"/>
                    <a:pt x="3421" y="2024"/>
                  </a:cubicBezTo>
                  <a:cubicBezTo>
                    <a:pt x="3586" y="2024"/>
                    <a:pt x="3756" y="2051"/>
                    <a:pt x="3935" y="2115"/>
                  </a:cubicBezTo>
                  <a:cubicBezTo>
                    <a:pt x="4019" y="1612"/>
                    <a:pt x="3767" y="1026"/>
                    <a:pt x="4186" y="524"/>
                  </a:cubicBezTo>
                  <a:cubicBezTo>
                    <a:pt x="3488" y="175"/>
                    <a:pt x="2791" y="1"/>
                    <a:pt x="2093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8" name="Google Shape;15858;p17"/>
            <p:cNvSpPr/>
            <p:nvPr/>
          </p:nvSpPr>
          <p:spPr>
            <a:xfrm>
              <a:off x="2546875" y="878575"/>
              <a:ext cx="138150" cy="27400"/>
            </a:xfrm>
            <a:custGeom>
              <a:avLst/>
              <a:gdLst/>
              <a:ahLst/>
              <a:cxnLst/>
              <a:rect l="l" t="t" r="r" b="b"/>
              <a:pathLst>
                <a:path w="5526" h="1096" extrusionOk="0">
                  <a:moveTo>
                    <a:pt x="0" y="0"/>
                  </a:moveTo>
                  <a:lnTo>
                    <a:pt x="0" y="0"/>
                  </a:lnTo>
                  <a:cubicBezTo>
                    <a:pt x="1322" y="992"/>
                    <a:pt x="2801" y="1096"/>
                    <a:pt x="4312" y="1096"/>
                  </a:cubicBezTo>
                  <a:cubicBezTo>
                    <a:pt x="4715" y="1096"/>
                    <a:pt x="5120" y="1089"/>
                    <a:pt x="5526" y="1089"/>
                  </a:cubicBezTo>
                  <a:cubicBezTo>
                    <a:pt x="4856" y="168"/>
                    <a:pt x="3600" y="1005"/>
                    <a:pt x="2930" y="16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9" name="Google Shape;15859;p17"/>
            <p:cNvSpPr/>
            <p:nvPr/>
          </p:nvSpPr>
          <p:spPr>
            <a:xfrm>
              <a:off x="2810575" y="941350"/>
              <a:ext cx="62825" cy="27375"/>
            </a:xfrm>
            <a:custGeom>
              <a:avLst/>
              <a:gdLst/>
              <a:ahLst/>
              <a:cxnLst/>
              <a:rect l="l" t="t" r="r" b="b"/>
              <a:pathLst>
                <a:path w="2513" h="1095" extrusionOk="0">
                  <a:moveTo>
                    <a:pt x="1" y="1"/>
                  </a:moveTo>
                  <a:cubicBezTo>
                    <a:pt x="336" y="766"/>
                    <a:pt x="507" y="1094"/>
                    <a:pt x="935" y="1094"/>
                  </a:cubicBezTo>
                  <a:cubicBezTo>
                    <a:pt x="1257" y="1094"/>
                    <a:pt x="1723" y="910"/>
                    <a:pt x="2513" y="587"/>
                  </a:cubicBezTo>
                  <a:cubicBezTo>
                    <a:pt x="2075" y="101"/>
                    <a:pt x="1582" y="38"/>
                    <a:pt x="1081" y="38"/>
                  </a:cubicBezTo>
                  <a:cubicBezTo>
                    <a:pt x="906" y="38"/>
                    <a:pt x="729" y="46"/>
                    <a:pt x="554" y="46"/>
                  </a:cubicBezTo>
                  <a:cubicBezTo>
                    <a:pt x="367" y="46"/>
                    <a:pt x="182" y="37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0" name="Google Shape;15860;p17"/>
            <p:cNvSpPr/>
            <p:nvPr/>
          </p:nvSpPr>
          <p:spPr>
            <a:xfrm>
              <a:off x="2710125" y="959875"/>
              <a:ext cx="29325" cy="25450"/>
            </a:xfrm>
            <a:custGeom>
              <a:avLst/>
              <a:gdLst/>
              <a:ahLst/>
              <a:cxnLst/>
              <a:rect l="l" t="t" r="r" b="b"/>
              <a:pathLst>
                <a:path w="1173" h="1018" extrusionOk="0">
                  <a:moveTo>
                    <a:pt x="604" y="0"/>
                  </a:moveTo>
                  <a:cubicBezTo>
                    <a:pt x="217" y="0"/>
                    <a:pt x="75" y="291"/>
                    <a:pt x="0" y="516"/>
                  </a:cubicBezTo>
                  <a:cubicBezTo>
                    <a:pt x="0" y="767"/>
                    <a:pt x="84" y="1018"/>
                    <a:pt x="419" y="1018"/>
                  </a:cubicBezTo>
                  <a:cubicBezTo>
                    <a:pt x="754" y="934"/>
                    <a:pt x="1089" y="850"/>
                    <a:pt x="1089" y="516"/>
                  </a:cubicBezTo>
                  <a:cubicBezTo>
                    <a:pt x="1172" y="348"/>
                    <a:pt x="838" y="181"/>
                    <a:pt x="754" y="13"/>
                  </a:cubicBezTo>
                  <a:cubicBezTo>
                    <a:pt x="700" y="4"/>
                    <a:pt x="650" y="0"/>
                    <a:pt x="604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1" name="Google Shape;15861;p17"/>
            <p:cNvSpPr/>
            <p:nvPr/>
          </p:nvSpPr>
          <p:spPr>
            <a:xfrm>
              <a:off x="2641050" y="953925"/>
              <a:ext cx="33525" cy="20950"/>
            </a:xfrm>
            <a:custGeom>
              <a:avLst/>
              <a:gdLst/>
              <a:ahLst/>
              <a:cxnLst/>
              <a:rect l="l" t="t" r="r" b="b"/>
              <a:pathLst>
                <a:path w="1341" h="838" extrusionOk="0">
                  <a:moveTo>
                    <a:pt x="754" y="84"/>
                  </a:moveTo>
                  <a:cubicBezTo>
                    <a:pt x="419" y="168"/>
                    <a:pt x="1" y="0"/>
                    <a:pt x="84" y="586"/>
                  </a:cubicBezTo>
                  <a:cubicBezTo>
                    <a:pt x="168" y="670"/>
                    <a:pt x="336" y="754"/>
                    <a:pt x="503" y="837"/>
                  </a:cubicBezTo>
                  <a:cubicBezTo>
                    <a:pt x="838" y="754"/>
                    <a:pt x="1256" y="586"/>
                    <a:pt x="1256" y="335"/>
                  </a:cubicBezTo>
                  <a:cubicBezTo>
                    <a:pt x="1340" y="84"/>
                    <a:pt x="922" y="84"/>
                    <a:pt x="754" y="84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2" name="Google Shape;15862;p17"/>
            <p:cNvSpPr/>
            <p:nvPr/>
          </p:nvSpPr>
          <p:spPr>
            <a:xfrm>
              <a:off x="2685000" y="904975"/>
              <a:ext cx="62825" cy="14200"/>
            </a:xfrm>
            <a:custGeom>
              <a:avLst/>
              <a:gdLst/>
              <a:ahLst/>
              <a:cxnLst/>
              <a:rect l="l" t="t" r="r" b="b"/>
              <a:pathLst>
                <a:path w="2513" h="568" extrusionOk="0">
                  <a:moveTo>
                    <a:pt x="1240" y="0"/>
                  </a:moveTo>
                  <a:cubicBezTo>
                    <a:pt x="914" y="0"/>
                    <a:pt x="579" y="44"/>
                    <a:pt x="260" y="44"/>
                  </a:cubicBezTo>
                  <a:cubicBezTo>
                    <a:pt x="172" y="44"/>
                    <a:pt x="86" y="41"/>
                    <a:pt x="1" y="33"/>
                  </a:cubicBezTo>
                  <a:lnTo>
                    <a:pt x="1" y="33"/>
                  </a:lnTo>
                  <a:cubicBezTo>
                    <a:pt x="356" y="476"/>
                    <a:pt x="805" y="567"/>
                    <a:pt x="1273" y="567"/>
                  </a:cubicBezTo>
                  <a:cubicBezTo>
                    <a:pt x="1599" y="567"/>
                    <a:pt x="1934" y="523"/>
                    <a:pt x="2253" y="523"/>
                  </a:cubicBezTo>
                  <a:cubicBezTo>
                    <a:pt x="2341" y="523"/>
                    <a:pt x="2428" y="526"/>
                    <a:pt x="2512" y="535"/>
                  </a:cubicBezTo>
                  <a:cubicBezTo>
                    <a:pt x="2157" y="91"/>
                    <a:pt x="1709" y="0"/>
                    <a:pt x="1240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3" name="Google Shape;15863;p17"/>
            <p:cNvSpPr/>
            <p:nvPr/>
          </p:nvSpPr>
          <p:spPr>
            <a:xfrm>
              <a:off x="2756175" y="988400"/>
              <a:ext cx="20950" cy="17025"/>
            </a:xfrm>
            <a:custGeom>
              <a:avLst/>
              <a:gdLst/>
              <a:ahLst/>
              <a:cxnLst/>
              <a:rect l="l" t="t" r="r" b="b"/>
              <a:pathLst>
                <a:path w="838" h="681" extrusionOk="0">
                  <a:moveTo>
                    <a:pt x="324" y="1"/>
                  </a:moveTo>
                  <a:cubicBezTo>
                    <a:pt x="251" y="1"/>
                    <a:pt x="194" y="18"/>
                    <a:pt x="168" y="44"/>
                  </a:cubicBezTo>
                  <a:cubicBezTo>
                    <a:pt x="84" y="128"/>
                    <a:pt x="0" y="379"/>
                    <a:pt x="0" y="463"/>
                  </a:cubicBezTo>
                  <a:cubicBezTo>
                    <a:pt x="53" y="622"/>
                    <a:pt x="207" y="680"/>
                    <a:pt x="356" y="680"/>
                  </a:cubicBezTo>
                  <a:cubicBezTo>
                    <a:pt x="441" y="680"/>
                    <a:pt x="525" y="661"/>
                    <a:pt x="586" y="630"/>
                  </a:cubicBezTo>
                  <a:cubicBezTo>
                    <a:pt x="837" y="630"/>
                    <a:pt x="837" y="463"/>
                    <a:pt x="837" y="379"/>
                  </a:cubicBezTo>
                  <a:cubicBezTo>
                    <a:pt x="722" y="90"/>
                    <a:pt x="486" y="1"/>
                    <a:pt x="32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4" name="Google Shape;15864;p17"/>
            <p:cNvSpPr/>
            <p:nvPr/>
          </p:nvSpPr>
          <p:spPr>
            <a:xfrm>
              <a:off x="2772900" y="928800"/>
              <a:ext cx="37700" cy="14750"/>
            </a:xfrm>
            <a:custGeom>
              <a:avLst/>
              <a:gdLst/>
              <a:ahLst/>
              <a:cxnLst/>
              <a:rect l="l" t="t" r="r" b="b"/>
              <a:pathLst>
                <a:path w="1508" h="590" extrusionOk="0">
                  <a:moveTo>
                    <a:pt x="1" y="0"/>
                  </a:moveTo>
                  <a:cubicBezTo>
                    <a:pt x="269" y="536"/>
                    <a:pt x="698" y="590"/>
                    <a:pt x="1158" y="590"/>
                  </a:cubicBezTo>
                  <a:cubicBezTo>
                    <a:pt x="1274" y="590"/>
                    <a:pt x="1391" y="586"/>
                    <a:pt x="1508" y="586"/>
                  </a:cubicBezTo>
                  <a:cubicBezTo>
                    <a:pt x="1173" y="0"/>
                    <a:pt x="503" y="0"/>
                    <a:pt x="1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5" name="Google Shape;15865;p17"/>
            <p:cNvSpPr/>
            <p:nvPr/>
          </p:nvSpPr>
          <p:spPr>
            <a:xfrm>
              <a:off x="2760350" y="918325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1" y="1"/>
                  </a:moveTo>
                  <a:lnTo>
                    <a:pt x="503" y="419"/>
                  </a:ln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6" name="Google Shape;15866;p17"/>
            <p:cNvSpPr/>
            <p:nvPr/>
          </p:nvSpPr>
          <p:spPr>
            <a:xfrm>
              <a:off x="1960825" y="780200"/>
              <a:ext cx="43975" cy="25275"/>
            </a:xfrm>
            <a:custGeom>
              <a:avLst/>
              <a:gdLst/>
              <a:ahLst/>
              <a:cxnLst/>
              <a:rect l="l" t="t" r="r" b="b"/>
              <a:pathLst>
                <a:path w="1759" h="1011" extrusionOk="0">
                  <a:moveTo>
                    <a:pt x="922" y="0"/>
                  </a:moveTo>
                  <a:cubicBezTo>
                    <a:pt x="503" y="0"/>
                    <a:pt x="1" y="84"/>
                    <a:pt x="85" y="586"/>
                  </a:cubicBezTo>
                  <a:cubicBezTo>
                    <a:pt x="147" y="963"/>
                    <a:pt x="446" y="1010"/>
                    <a:pt x="767" y="1010"/>
                  </a:cubicBezTo>
                  <a:cubicBezTo>
                    <a:pt x="875" y="1010"/>
                    <a:pt x="984" y="1005"/>
                    <a:pt x="1089" y="1005"/>
                  </a:cubicBezTo>
                  <a:lnTo>
                    <a:pt x="1340" y="1005"/>
                  </a:lnTo>
                  <a:cubicBezTo>
                    <a:pt x="1424" y="586"/>
                    <a:pt x="1759" y="0"/>
                    <a:pt x="922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7" name="Google Shape;15867;p17"/>
            <p:cNvSpPr/>
            <p:nvPr/>
          </p:nvSpPr>
          <p:spPr>
            <a:xfrm>
              <a:off x="2628500" y="8388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95" y="1"/>
                  </a:moveTo>
                  <a:cubicBezTo>
                    <a:pt x="42" y="1"/>
                    <a:pt x="0" y="42"/>
                    <a:pt x="0" y="84"/>
                  </a:cubicBezTo>
                  <a:cubicBezTo>
                    <a:pt x="0" y="84"/>
                    <a:pt x="168" y="168"/>
                    <a:pt x="251" y="168"/>
                  </a:cubicBezTo>
                  <a:cubicBezTo>
                    <a:pt x="210" y="42"/>
                    <a:pt x="147" y="1"/>
                    <a:pt x="9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8" name="Google Shape;15868;p17"/>
            <p:cNvSpPr/>
            <p:nvPr/>
          </p:nvSpPr>
          <p:spPr>
            <a:xfrm>
              <a:off x="2695475" y="1732500"/>
              <a:ext cx="56525" cy="64425"/>
            </a:xfrm>
            <a:custGeom>
              <a:avLst/>
              <a:gdLst/>
              <a:ahLst/>
              <a:cxnLst/>
              <a:rect l="l" t="t" r="r" b="b"/>
              <a:pathLst>
                <a:path w="2261" h="2577" extrusionOk="0">
                  <a:moveTo>
                    <a:pt x="1" y="2010"/>
                  </a:moveTo>
                  <a:cubicBezTo>
                    <a:pt x="1" y="2010"/>
                    <a:pt x="1" y="2010"/>
                    <a:pt x="0" y="2010"/>
                  </a:cubicBezTo>
                  <a:lnTo>
                    <a:pt x="0" y="2094"/>
                  </a:lnTo>
                  <a:cubicBezTo>
                    <a:pt x="0" y="2065"/>
                    <a:pt x="1" y="2037"/>
                    <a:pt x="1" y="2010"/>
                  </a:cubicBezTo>
                  <a:close/>
                  <a:moveTo>
                    <a:pt x="168" y="1"/>
                  </a:moveTo>
                  <a:cubicBezTo>
                    <a:pt x="88" y="1036"/>
                    <a:pt x="8" y="1466"/>
                    <a:pt x="1" y="2010"/>
                  </a:cubicBezTo>
                  <a:lnTo>
                    <a:pt x="1" y="2010"/>
                  </a:lnTo>
                  <a:cubicBezTo>
                    <a:pt x="81" y="1949"/>
                    <a:pt x="159" y="1924"/>
                    <a:pt x="236" y="1924"/>
                  </a:cubicBezTo>
                  <a:cubicBezTo>
                    <a:pt x="623" y="1924"/>
                    <a:pt x="959" y="2577"/>
                    <a:pt x="1301" y="2577"/>
                  </a:cubicBezTo>
                  <a:cubicBezTo>
                    <a:pt x="1451" y="2577"/>
                    <a:pt x="1602" y="2452"/>
                    <a:pt x="1758" y="2094"/>
                  </a:cubicBezTo>
                  <a:cubicBezTo>
                    <a:pt x="2261" y="754"/>
                    <a:pt x="838" y="922"/>
                    <a:pt x="16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9" name="Google Shape;15869;p17"/>
            <p:cNvSpPr/>
            <p:nvPr/>
          </p:nvSpPr>
          <p:spPr>
            <a:xfrm>
              <a:off x="2795925" y="2023425"/>
              <a:ext cx="37700" cy="75375"/>
            </a:xfrm>
            <a:custGeom>
              <a:avLst/>
              <a:gdLst/>
              <a:ahLst/>
              <a:cxnLst/>
              <a:rect l="l" t="t" r="r" b="b"/>
              <a:pathLst>
                <a:path w="1508" h="3015" extrusionOk="0">
                  <a:moveTo>
                    <a:pt x="85" y="1"/>
                  </a:moveTo>
                  <a:cubicBezTo>
                    <a:pt x="1" y="1005"/>
                    <a:pt x="168" y="2010"/>
                    <a:pt x="503" y="3015"/>
                  </a:cubicBezTo>
                  <a:cubicBezTo>
                    <a:pt x="1508" y="1759"/>
                    <a:pt x="587" y="922"/>
                    <a:pt x="85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0" name="Google Shape;15870;p17"/>
            <p:cNvSpPr/>
            <p:nvPr/>
          </p:nvSpPr>
          <p:spPr>
            <a:xfrm>
              <a:off x="2685000" y="1655075"/>
              <a:ext cx="10500" cy="16750"/>
            </a:xfrm>
            <a:custGeom>
              <a:avLst/>
              <a:gdLst/>
              <a:ahLst/>
              <a:cxnLst/>
              <a:rect l="l" t="t" r="r" b="b"/>
              <a:pathLst>
                <a:path w="420" h="670" extrusionOk="0">
                  <a:moveTo>
                    <a:pt x="336" y="0"/>
                  </a:moveTo>
                  <a:lnTo>
                    <a:pt x="1" y="168"/>
                  </a:lnTo>
                  <a:cubicBezTo>
                    <a:pt x="1" y="335"/>
                    <a:pt x="1" y="502"/>
                    <a:pt x="1" y="670"/>
                  </a:cubicBezTo>
                  <a:cubicBezTo>
                    <a:pt x="252" y="502"/>
                    <a:pt x="419" y="335"/>
                    <a:pt x="336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1" name="Google Shape;15871;p17"/>
            <p:cNvSpPr/>
            <p:nvPr/>
          </p:nvSpPr>
          <p:spPr>
            <a:xfrm>
              <a:off x="2722675" y="1671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2" name="Google Shape;15872;p17"/>
            <p:cNvSpPr/>
            <p:nvPr/>
          </p:nvSpPr>
          <p:spPr>
            <a:xfrm>
              <a:off x="2722675" y="1646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3" name="Google Shape;15873;p17"/>
            <p:cNvSpPr/>
            <p:nvPr/>
          </p:nvSpPr>
          <p:spPr>
            <a:xfrm>
              <a:off x="2798025" y="2096675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419" y="1"/>
                  </a:moveTo>
                  <a:lnTo>
                    <a:pt x="1" y="503"/>
                  </a:lnTo>
                  <a:lnTo>
                    <a:pt x="419" y="587"/>
                  </a:lnTo>
                  <a:cubicBezTo>
                    <a:pt x="419" y="420"/>
                    <a:pt x="419" y="168"/>
                    <a:pt x="419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4" name="Google Shape;15874;p17"/>
            <p:cNvSpPr/>
            <p:nvPr/>
          </p:nvSpPr>
          <p:spPr>
            <a:xfrm>
              <a:off x="1916875" y="88065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1" y="1"/>
                  </a:moveTo>
                  <a:lnTo>
                    <a:pt x="503" y="587"/>
                  </a:lnTo>
                  <a:cubicBezTo>
                    <a:pt x="503" y="252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5" name="Google Shape;15875;p17"/>
            <p:cNvSpPr/>
            <p:nvPr/>
          </p:nvSpPr>
          <p:spPr>
            <a:xfrm>
              <a:off x="2875475" y="1744025"/>
              <a:ext cx="31425" cy="25650"/>
            </a:xfrm>
            <a:custGeom>
              <a:avLst/>
              <a:gdLst/>
              <a:ahLst/>
              <a:cxnLst/>
              <a:rect l="l" t="t" r="r" b="b"/>
              <a:pathLst>
                <a:path w="1257" h="1026" extrusionOk="0">
                  <a:moveTo>
                    <a:pt x="618" y="0"/>
                  </a:moveTo>
                  <a:cubicBezTo>
                    <a:pt x="523" y="0"/>
                    <a:pt x="419" y="42"/>
                    <a:pt x="335" y="126"/>
                  </a:cubicBezTo>
                  <a:cubicBezTo>
                    <a:pt x="335" y="377"/>
                    <a:pt x="0" y="712"/>
                    <a:pt x="335" y="963"/>
                  </a:cubicBezTo>
                  <a:cubicBezTo>
                    <a:pt x="419" y="1005"/>
                    <a:pt x="523" y="1026"/>
                    <a:pt x="628" y="1026"/>
                  </a:cubicBezTo>
                  <a:cubicBezTo>
                    <a:pt x="733" y="1026"/>
                    <a:pt x="837" y="1005"/>
                    <a:pt x="921" y="963"/>
                  </a:cubicBezTo>
                  <a:cubicBezTo>
                    <a:pt x="1256" y="712"/>
                    <a:pt x="921" y="377"/>
                    <a:pt x="837" y="126"/>
                  </a:cubicBezTo>
                  <a:cubicBezTo>
                    <a:pt x="796" y="42"/>
                    <a:pt x="712" y="0"/>
                    <a:pt x="618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6" name="Google Shape;15876;p17"/>
            <p:cNvSpPr/>
            <p:nvPr/>
          </p:nvSpPr>
          <p:spPr>
            <a:xfrm>
              <a:off x="2871275" y="1722050"/>
              <a:ext cx="25150" cy="25125"/>
            </a:xfrm>
            <a:custGeom>
              <a:avLst/>
              <a:gdLst/>
              <a:ahLst/>
              <a:cxnLst/>
              <a:rect l="l" t="t" r="r" b="b"/>
              <a:pathLst>
                <a:path w="1006" h="1005" extrusionOk="0">
                  <a:moveTo>
                    <a:pt x="503" y="0"/>
                  </a:moveTo>
                  <a:cubicBezTo>
                    <a:pt x="419" y="168"/>
                    <a:pt x="252" y="335"/>
                    <a:pt x="1" y="502"/>
                  </a:cubicBezTo>
                  <a:lnTo>
                    <a:pt x="503" y="1005"/>
                  </a:lnTo>
                  <a:lnTo>
                    <a:pt x="1005" y="1005"/>
                  </a:lnTo>
                  <a:cubicBezTo>
                    <a:pt x="1005" y="670"/>
                    <a:pt x="1005" y="335"/>
                    <a:pt x="1005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7" name="Google Shape;15877;p17"/>
            <p:cNvSpPr/>
            <p:nvPr/>
          </p:nvSpPr>
          <p:spPr>
            <a:xfrm>
              <a:off x="2823150" y="1550425"/>
              <a:ext cx="31425" cy="31400"/>
            </a:xfrm>
            <a:custGeom>
              <a:avLst/>
              <a:gdLst/>
              <a:ahLst/>
              <a:cxnLst/>
              <a:rect l="l" t="t" r="r" b="b"/>
              <a:pathLst>
                <a:path w="1257" h="1256" extrusionOk="0">
                  <a:moveTo>
                    <a:pt x="586" y="0"/>
                  </a:moveTo>
                  <a:cubicBezTo>
                    <a:pt x="84" y="0"/>
                    <a:pt x="0" y="419"/>
                    <a:pt x="0" y="837"/>
                  </a:cubicBezTo>
                  <a:lnTo>
                    <a:pt x="503" y="1256"/>
                  </a:lnTo>
                  <a:cubicBezTo>
                    <a:pt x="670" y="921"/>
                    <a:pt x="1256" y="921"/>
                    <a:pt x="1089" y="419"/>
                  </a:cubicBezTo>
                  <a:cubicBezTo>
                    <a:pt x="1005" y="168"/>
                    <a:pt x="837" y="0"/>
                    <a:pt x="586" y="0"/>
                  </a:cubicBez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8" name="Google Shape;15878;p17"/>
            <p:cNvSpPr/>
            <p:nvPr/>
          </p:nvSpPr>
          <p:spPr>
            <a:xfrm>
              <a:off x="2576225" y="1445775"/>
              <a:ext cx="96250" cy="87925"/>
            </a:xfrm>
            <a:custGeom>
              <a:avLst/>
              <a:gdLst/>
              <a:ahLst/>
              <a:cxnLst/>
              <a:rect l="l" t="t" r="r" b="b"/>
              <a:pathLst>
                <a:path w="3850" h="3517" extrusionOk="0">
                  <a:moveTo>
                    <a:pt x="2342" y="0"/>
                  </a:moveTo>
                  <a:cubicBezTo>
                    <a:pt x="2238" y="995"/>
                    <a:pt x="2133" y="1401"/>
                    <a:pt x="1782" y="1401"/>
                  </a:cubicBezTo>
                  <a:cubicBezTo>
                    <a:pt x="1572" y="1401"/>
                    <a:pt x="1274" y="1256"/>
                    <a:pt x="836" y="1005"/>
                  </a:cubicBezTo>
                  <a:cubicBezTo>
                    <a:pt x="774" y="999"/>
                    <a:pt x="717" y="996"/>
                    <a:pt x="664" y="996"/>
                  </a:cubicBezTo>
                  <a:cubicBezTo>
                    <a:pt x="0" y="996"/>
                    <a:pt x="23" y="1467"/>
                    <a:pt x="333" y="2009"/>
                  </a:cubicBezTo>
                  <a:cubicBezTo>
                    <a:pt x="417" y="2093"/>
                    <a:pt x="501" y="2261"/>
                    <a:pt x="584" y="2428"/>
                  </a:cubicBezTo>
                  <a:lnTo>
                    <a:pt x="836" y="2512"/>
                  </a:lnTo>
                  <a:lnTo>
                    <a:pt x="1338" y="2512"/>
                  </a:lnTo>
                  <a:cubicBezTo>
                    <a:pt x="1673" y="2512"/>
                    <a:pt x="1589" y="2847"/>
                    <a:pt x="1840" y="3014"/>
                  </a:cubicBezTo>
                  <a:cubicBezTo>
                    <a:pt x="1840" y="3182"/>
                    <a:pt x="1840" y="3349"/>
                    <a:pt x="1840" y="3516"/>
                  </a:cubicBezTo>
                  <a:lnTo>
                    <a:pt x="2342" y="3516"/>
                  </a:lnTo>
                  <a:cubicBezTo>
                    <a:pt x="2259" y="2847"/>
                    <a:pt x="2259" y="2177"/>
                    <a:pt x="3180" y="2177"/>
                  </a:cubicBezTo>
                  <a:cubicBezTo>
                    <a:pt x="3431" y="2177"/>
                    <a:pt x="3598" y="1758"/>
                    <a:pt x="3849" y="1507"/>
                  </a:cubicBezTo>
                  <a:cubicBezTo>
                    <a:pt x="3682" y="1340"/>
                    <a:pt x="3515" y="1172"/>
                    <a:pt x="3347" y="1005"/>
                  </a:cubicBezTo>
                  <a:cubicBezTo>
                    <a:pt x="3347" y="921"/>
                    <a:pt x="3263" y="754"/>
                    <a:pt x="3263" y="586"/>
                  </a:cubicBezTo>
                  <a:lnTo>
                    <a:pt x="2761" y="84"/>
                  </a:lnTo>
                  <a:cubicBezTo>
                    <a:pt x="2594" y="84"/>
                    <a:pt x="2510" y="0"/>
                    <a:pt x="2342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9" name="Google Shape;15879;p17"/>
            <p:cNvSpPr/>
            <p:nvPr/>
          </p:nvSpPr>
          <p:spPr>
            <a:xfrm>
              <a:off x="2544775" y="1443950"/>
              <a:ext cx="52350" cy="49975"/>
            </a:xfrm>
            <a:custGeom>
              <a:avLst/>
              <a:gdLst/>
              <a:ahLst/>
              <a:cxnLst/>
              <a:rect l="l" t="t" r="r" b="b"/>
              <a:pathLst>
                <a:path w="2094" h="1999" extrusionOk="0">
                  <a:moveTo>
                    <a:pt x="486" y="1"/>
                  </a:moveTo>
                  <a:cubicBezTo>
                    <a:pt x="326" y="1"/>
                    <a:pt x="163" y="24"/>
                    <a:pt x="1" y="73"/>
                  </a:cubicBezTo>
                  <a:cubicBezTo>
                    <a:pt x="503" y="743"/>
                    <a:pt x="587" y="1748"/>
                    <a:pt x="1591" y="1999"/>
                  </a:cubicBezTo>
                  <a:cubicBezTo>
                    <a:pt x="1507" y="1664"/>
                    <a:pt x="1675" y="1245"/>
                    <a:pt x="2094" y="1078"/>
                  </a:cubicBezTo>
                  <a:cubicBezTo>
                    <a:pt x="1756" y="404"/>
                    <a:pt x="1148" y="1"/>
                    <a:pt x="486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0" name="Google Shape;15880;p17"/>
            <p:cNvSpPr/>
            <p:nvPr/>
          </p:nvSpPr>
          <p:spPr>
            <a:xfrm>
              <a:off x="1948275" y="1355775"/>
              <a:ext cx="43975" cy="228150"/>
            </a:xfrm>
            <a:custGeom>
              <a:avLst/>
              <a:gdLst/>
              <a:ahLst/>
              <a:cxnLst/>
              <a:rect l="l" t="t" r="r" b="b"/>
              <a:pathLst>
                <a:path w="1759" h="9126" extrusionOk="0">
                  <a:moveTo>
                    <a:pt x="838" y="0"/>
                  </a:moveTo>
                  <a:cubicBezTo>
                    <a:pt x="754" y="586"/>
                    <a:pt x="587" y="1172"/>
                    <a:pt x="503" y="1758"/>
                  </a:cubicBezTo>
                  <a:cubicBezTo>
                    <a:pt x="0" y="4186"/>
                    <a:pt x="252" y="6782"/>
                    <a:pt x="1256" y="9126"/>
                  </a:cubicBezTo>
                  <a:lnTo>
                    <a:pt x="1256" y="1591"/>
                  </a:lnTo>
                  <a:cubicBezTo>
                    <a:pt x="1759" y="1172"/>
                    <a:pt x="1759" y="503"/>
                    <a:pt x="1256" y="168"/>
                  </a:cubicBezTo>
                  <a:lnTo>
                    <a:pt x="838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1" name="Google Shape;15881;p17"/>
            <p:cNvSpPr/>
            <p:nvPr/>
          </p:nvSpPr>
          <p:spPr>
            <a:xfrm>
              <a:off x="2006875" y="1971100"/>
              <a:ext cx="50250" cy="85850"/>
            </a:xfrm>
            <a:custGeom>
              <a:avLst/>
              <a:gdLst/>
              <a:ahLst/>
              <a:cxnLst/>
              <a:rect l="l" t="t" r="r" b="b"/>
              <a:pathLst>
                <a:path w="2010" h="3434" extrusionOk="0">
                  <a:moveTo>
                    <a:pt x="1" y="1"/>
                  </a:moveTo>
                  <a:lnTo>
                    <a:pt x="1" y="3015"/>
                  </a:lnTo>
                  <a:lnTo>
                    <a:pt x="419" y="3015"/>
                  </a:lnTo>
                  <a:cubicBezTo>
                    <a:pt x="491" y="2798"/>
                    <a:pt x="439" y="2395"/>
                    <a:pt x="745" y="2395"/>
                  </a:cubicBezTo>
                  <a:cubicBezTo>
                    <a:pt x="794" y="2395"/>
                    <a:pt x="852" y="2406"/>
                    <a:pt x="922" y="2429"/>
                  </a:cubicBezTo>
                  <a:cubicBezTo>
                    <a:pt x="1508" y="2512"/>
                    <a:pt x="1173" y="3433"/>
                    <a:pt x="1926" y="3433"/>
                  </a:cubicBezTo>
                  <a:cubicBezTo>
                    <a:pt x="2010" y="2764"/>
                    <a:pt x="1842" y="2094"/>
                    <a:pt x="1508" y="1591"/>
                  </a:cubicBezTo>
                  <a:cubicBezTo>
                    <a:pt x="670" y="1340"/>
                    <a:pt x="587" y="419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2" name="Google Shape;15882;p17"/>
            <p:cNvSpPr/>
            <p:nvPr/>
          </p:nvSpPr>
          <p:spPr>
            <a:xfrm>
              <a:off x="2004775" y="194807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420" y="336"/>
                    <a:pt x="420" y="168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3" name="Google Shape;15883;p17"/>
            <p:cNvSpPr/>
            <p:nvPr/>
          </p:nvSpPr>
          <p:spPr>
            <a:xfrm>
              <a:off x="1998500" y="216157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0"/>
                  </a:moveTo>
                  <a:cubicBezTo>
                    <a:pt x="1" y="168"/>
                    <a:pt x="1" y="251"/>
                    <a:pt x="419" y="503"/>
                  </a:cubicBezTo>
                  <a:cubicBezTo>
                    <a:pt x="419" y="335"/>
                    <a:pt x="419" y="168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4" name="Google Shape;15884;p17"/>
            <p:cNvSpPr/>
            <p:nvPr/>
          </p:nvSpPr>
          <p:spPr>
            <a:xfrm>
              <a:off x="2578275" y="206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4" y="0"/>
                  </a:moveTo>
                  <a:cubicBezTo>
                    <a:pt x="27" y="0"/>
                    <a:pt x="0" y="14"/>
                    <a:pt x="0" y="14"/>
                  </a:cubicBezTo>
                  <a:cubicBezTo>
                    <a:pt x="0" y="14"/>
                    <a:pt x="167" y="181"/>
                    <a:pt x="251" y="181"/>
                  </a:cubicBezTo>
                  <a:cubicBezTo>
                    <a:pt x="201" y="30"/>
                    <a:pt x="121" y="0"/>
                    <a:pt x="64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5" name="Google Shape;15885;p17"/>
            <p:cNvSpPr/>
            <p:nvPr/>
          </p:nvSpPr>
          <p:spPr>
            <a:xfrm>
              <a:off x="2816875" y="19857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84" y="168"/>
                  </a:cubicBezTo>
                  <a:cubicBezTo>
                    <a:pt x="84" y="168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6" name="Google Shape;15886;p17"/>
            <p:cNvSpPr/>
            <p:nvPr/>
          </p:nvSpPr>
          <p:spPr>
            <a:xfrm>
              <a:off x="2586625" y="1504050"/>
              <a:ext cx="10500" cy="17100"/>
            </a:xfrm>
            <a:custGeom>
              <a:avLst/>
              <a:gdLst/>
              <a:ahLst/>
              <a:cxnLst/>
              <a:rect l="l" t="t" r="r" b="b"/>
              <a:pathLst>
                <a:path w="420" h="684" extrusionOk="0">
                  <a:moveTo>
                    <a:pt x="207" y="0"/>
                  </a:moveTo>
                  <a:cubicBezTo>
                    <a:pt x="142" y="0"/>
                    <a:pt x="72" y="26"/>
                    <a:pt x="1" y="97"/>
                  </a:cubicBezTo>
                  <a:lnTo>
                    <a:pt x="420" y="683"/>
                  </a:lnTo>
                  <a:lnTo>
                    <a:pt x="420" y="181"/>
                  </a:lnTo>
                  <a:lnTo>
                    <a:pt x="420" y="97"/>
                  </a:lnTo>
                  <a:cubicBezTo>
                    <a:pt x="371" y="49"/>
                    <a:pt x="295" y="0"/>
                    <a:pt x="20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7" name="Google Shape;15887;p17"/>
            <p:cNvSpPr/>
            <p:nvPr/>
          </p:nvSpPr>
          <p:spPr>
            <a:xfrm>
              <a:off x="2584550" y="1496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0"/>
                  </a:moveTo>
                  <a:cubicBezTo>
                    <a:pt x="0" y="84"/>
                    <a:pt x="0" y="252"/>
                    <a:pt x="0" y="419"/>
                  </a:cubicBezTo>
                  <a:lnTo>
                    <a:pt x="503" y="4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8" name="Google Shape;15888;p17"/>
            <p:cNvSpPr/>
            <p:nvPr/>
          </p:nvSpPr>
          <p:spPr>
            <a:xfrm>
              <a:off x="2720575" y="1558275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210" y="0"/>
                  </a:moveTo>
                  <a:cubicBezTo>
                    <a:pt x="141" y="0"/>
                    <a:pt x="71" y="7"/>
                    <a:pt x="1" y="21"/>
                  </a:cubicBezTo>
                  <a:cubicBezTo>
                    <a:pt x="252" y="356"/>
                    <a:pt x="671" y="523"/>
                    <a:pt x="1089" y="523"/>
                  </a:cubicBezTo>
                  <a:cubicBezTo>
                    <a:pt x="880" y="175"/>
                    <a:pt x="554" y="0"/>
                    <a:pt x="210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9" name="Google Shape;15889;p17"/>
            <p:cNvSpPr/>
            <p:nvPr/>
          </p:nvSpPr>
          <p:spPr>
            <a:xfrm>
              <a:off x="2708025" y="15462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0" name="Google Shape;15890;p17"/>
            <p:cNvSpPr/>
            <p:nvPr/>
          </p:nvSpPr>
          <p:spPr>
            <a:xfrm>
              <a:off x="2659900" y="1470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336"/>
                    <a:pt x="419" y="168"/>
                    <a:pt x="419" y="85"/>
                  </a:cubicBezTo>
                  <a:cubicBezTo>
                    <a:pt x="251" y="1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1" name="Google Shape;15891;p17"/>
            <p:cNvSpPr/>
            <p:nvPr/>
          </p:nvSpPr>
          <p:spPr>
            <a:xfrm>
              <a:off x="2873375" y="1722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2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2" name="Google Shape;15892;p17"/>
            <p:cNvSpPr/>
            <p:nvPr/>
          </p:nvSpPr>
          <p:spPr>
            <a:xfrm>
              <a:off x="2027800" y="2167975"/>
              <a:ext cx="54450" cy="41725"/>
            </a:xfrm>
            <a:custGeom>
              <a:avLst/>
              <a:gdLst/>
              <a:ahLst/>
              <a:cxnLst/>
              <a:rect l="l" t="t" r="r" b="b"/>
              <a:pathLst>
                <a:path w="2178" h="1669" extrusionOk="0">
                  <a:moveTo>
                    <a:pt x="638" y="1"/>
                  </a:moveTo>
                  <a:cubicBezTo>
                    <a:pt x="493" y="1"/>
                    <a:pt x="364" y="124"/>
                    <a:pt x="252" y="498"/>
                  </a:cubicBezTo>
                  <a:cubicBezTo>
                    <a:pt x="1" y="916"/>
                    <a:pt x="252" y="1502"/>
                    <a:pt x="838" y="1586"/>
                  </a:cubicBezTo>
                  <a:cubicBezTo>
                    <a:pt x="1005" y="1642"/>
                    <a:pt x="1159" y="1669"/>
                    <a:pt x="1299" y="1669"/>
                  </a:cubicBezTo>
                  <a:cubicBezTo>
                    <a:pt x="1793" y="1669"/>
                    <a:pt x="2112" y="1336"/>
                    <a:pt x="2178" y="749"/>
                  </a:cubicBezTo>
                  <a:cubicBezTo>
                    <a:pt x="1843" y="665"/>
                    <a:pt x="1591" y="498"/>
                    <a:pt x="1257" y="330"/>
                  </a:cubicBezTo>
                  <a:cubicBezTo>
                    <a:pt x="1025" y="191"/>
                    <a:pt x="819" y="1"/>
                    <a:pt x="63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3" name="Google Shape;15893;p17"/>
            <p:cNvSpPr/>
            <p:nvPr/>
          </p:nvSpPr>
          <p:spPr>
            <a:xfrm>
              <a:off x="2032000" y="2228275"/>
              <a:ext cx="48150" cy="35875"/>
            </a:xfrm>
            <a:custGeom>
              <a:avLst/>
              <a:gdLst/>
              <a:ahLst/>
              <a:cxnLst/>
              <a:rect l="l" t="t" r="r" b="b"/>
              <a:pathLst>
                <a:path w="1926" h="1435" extrusionOk="0">
                  <a:moveTo>
                    <a:pt x="1419" y="1"/>
                  </a:moveTo>
                  <a:cubicBezTo>
                    <a:pt x="810" y="1"/>
                    <a:pt x="237" y="396"/>
                    <a:pt x="84" y="932"/>
                  </a:cubicBezTo>
                  <a:cubicBezTo>
                    <a:pt x="0" y="1183"/>
                    <a:pt x="168" y="1435"/>
                    <a:pt x="419" y="1435"/>
                  </a:cubicBezTo>
                  <a:cubicBezTo>
                    <a:pt x="1005" y="1351"/>
                    <a:pt x="1758" y="1435"/>
                    <a:pt x="1926" y="514"/>
                  </a:cubicBezTo>
                  <a:cubicBezTo>
                    <a:pt x="1842" y="346"/>
                    <a:pt x="1675" y="95"/>
                    <a:pt x="1591" y="11"/>
                  </a:cubicBezTo>
                  <a:cubicBezTo>
                    <a:pt x="1533" y="4"/>
                    <a:pt x="1476" y="1"/>
                    <a:pt x="1419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4" name="Google Shape;15894;p17"/>
            <p:cNvSpPr/>
            <p:nvPr/>
          </p:nvSpPr>
          <p:spPr>
            <a:xfrm>
              <a:off x="1977575" y="1265775"/>
              <a:ext cx="67000" cy="140525"/>
            </a:xfrm>
            <a:custGeom>
              <a:avLst/>
              <a:gdLst/>
              <a:ahLst/>
              <a:cxnLst/>
              <a:rect l="l" t="t" r="r" b="b"/>
              <a:pathLst>
                <a:path w="2680" h="5621" extrusionOk="0">
                  <a:moveTo>
                    <a:pt x="1256" y="0"/>
                  </a:moveTo>
                  <a:cubicBezTo>
                    <a:pt x="419" y="335"/>
                    <a:pt x="1" y="1172"/>
                    <a:pt x="252" y="2093"/>
                  </a:cubicBezTo>
                  <a:cubicBezTo>
                    <a:pt x="419" y="2596"/>
                    <a:pt x="335" y="3182"/>
                    <a:pt x="84" y="3768"/>
                  </a:cubicBezTo>
                  <a:lnTo>
                    <a:pt x="84" y="5191"/>
                  </a:lnTo>
                  <a:cubicBezTo>
                    <a:pt x="917" y="5459"/>
                    <a:pt x="1475" y="5621"/>
                    <a:pt x="1852" y="5621"/>
                  </a:cubicBezTo>
                  <a:cubicBezTo>
                    <a:pt x="2537" y="5621"/>
                    <a:pt x="2626" y="5087"/>
                    <a:pt x="2680" y="3684"/>
                  </a:cubicBezTo>
                  <a:lnTo>
                    <a:pt x="2680" y="2679"/>
                  </a:lnTo>
                  <a:cubicBezTo>
                    <a:pt x="2094" y="1842"/>
                    <a:pt x="2345" y="586"/>
                    <a:pt x="1256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5" name="Google Shape;15895;p17"/>
            <p:cNvSpPr/>
            <p:nvPr/>
          </p:nvSpPr>
          <p:spPr>
            <a:xfrm>
              <a:off x="1994325" y="1206950"/>
              <a:ext cx="54000" cy="52575"/>
            </a:xfrm>
            <a:custGeom>
              <a:avLst/>
              <a:gdLst/>
              <a:ahLst/>
              <a:cxnLst/>
              <a:rect l="l" t="t" r="r" b="b"/>
              <a:pathLst>
                <a:path w="2160" h="2103" extrusionOk="0">
                  <a:moveTo>
                    <a:pt x="270" y="0"/>
                  </a:moveTo>
                  <a:cubicBezTo>
                    <a:pt x="183" y="0"/>
                    <a:pt x="93" y="3"/>
                    <a:pt x="0" y="9"/>
                  </a:cubicBezTo>
                  <a:lnTo>
                    <a:pt x="503" y="1014"/>
                  </a:lnTo>
                  <a:lnTo>
                    <a:pt x="1926" y="2102"/>
                  </a:lnTo>
                  <a:cubicBezTo>
                    <a:pt x="2160" y="543"/>
                    <a:pt x="1450" y="0"/>
                    <a:pt x="270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6" name="Google Shape;15896;p17"/>
            <p:cNvSpPr/>
            <p:nvPr/>
          </p:nvSpPr>
          <p:spPr>
            <a:xfrm>
              <a:off x="2000600" y="12322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2" y="1"/>
                  </a:moveTo>
                  <a:lnTo>
                    <a:pt x="0" y="85"/>
                  </a:lnTo>
                  <a:lnTo>
                    <a:pt x="84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7" name="Google Shape;15897;p17"/>
            <p:cNvSpPr/>
            <p:nvPr/>
          </p:nvSpPr>
          <p:spPr>
            <a:xfrm>
              <a:off x="2678725" y="152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5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98"/>
                    <a:pt x="168" y="181"/>
                    <a:pt x="252" y="181"/>
                  </a:cubicBezTo>
                  <a:cubicBezTo>
                    <a:pt x="202" y="31"/>
                    <a:pt x="121" y="1"/>
                    <a:pt x="65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8" name="Google Shape;15898;p17"/>
            <p:cNvSpPr/>
            <p:nvPr/>
          </p:nvSpPr>
          <p:spPr>
            <a:xfrm>
              <a:off x="2597100" y="1784825"/>
              <a:ext cx="4200" cy="3500"/>
            </a:xfrm>
            <a:custGeom>
              <a:avLst/>
              <a:gdLst/>
              <a:ahLst/>
              <a:cxnLst/>
              <a:rect l="l" t="t" r="r" b="b"/>
              <a:pathLst>
                <a:path w="168" h="140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9" name="Google Shape;15899;p17"/>
            <p:cNvSpPr/>
            <p:nvPr/>
          </p:nvSpPr>
          <p:spPr>
            <a:xfrm>
              <a:off x="2609650" y="1505200"/>
              <a:ext cx="14850" cy="15950"/>
            </a:xfrm>
            <a:custGeom>
              <a:avLst/>
              <a:gdLst/>
              <a:ahLst/>
              <a:cxnLst/>
              <a:rect l="l" t="t" r="r" b="b"/>
              <a:pathLst>
                <a:path w="594" h="638" extrusionOk="0">
                  <a:moveTo>
                    <a:pt x="355" y="0"/>
                  </a:moveTo>
                  <a:cubicBezTo>
                    <a:pt x="284" y="0"/>
                    <a:pt x="173" y="39"/>
                    <a:pt x="1" y="135"/>
                  </a:cubicBezTo>
                  <a:cubicBezTo>
                    <a:pt x="1" y="302"/>
                    <a:pt x="1" y="470"/>
                    <a:pt x="1" y="637"/>
                  </a:cubicBezTo>
                  <a:lnTo>
                    <a:pt x="503" y="637"/>
                  </a:lnTo>
                  <a:cubicBezTo>
                    <a:pt x="374" y="443"/>
                    <a:pt x="594" y="0"/>
                    <a:pt x="355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0" name="Google Shape;15900;p17"/>
            <p:cNvSpPr/>
            <p:nvPr/>
          </p:nvSpPr>
          <p:spPr>
            <a:xfrm>
              <a:off x="2804300" y="1583900"/>
              <a:ext cx="3348825" cy="1391150"/>
            </a:xfrm>
            <a:custGeom>
              <a:avLst/>
              <a:gdLst/>
              <a:ahLst/>
              <a:cxnLst/>
              <a:rect l="l" t="t" r="r" b="b"/>
              <a:pathLst>
                <a:path w="133953" h="55646" extrusionOk="0">
                  <a:moveTo>
                    <a:pt x="1675" y="1"/>
                  </a:moveTo>
                  <a:cubicBezTo>
                    <a:pt x="1173" y="1"/>
                    <a:pt x="754" y="336"/>
                    <a:pt x="503" y="754"/>
                  </a:cubicBezTo>
                  <a:cubicBezTo>
                    <a:pt x="1" y="2261"/>
                    <a:pt x="1340" y="3015"/>
                    <a:pt x="2094" y="3935"/>
                  </a:cubicBezTo>
                  <a:cubicBezTo>
                    <a:pt x="2429" y="4187"/>
                    <a:pt x="2680" y="4522"/>
                    <a:pt x="2847" y="4856"/>
                  </a:cubicBezTo>
                  <a:cubicBezTo>
                    <a:pt x="2931" y="5024"/>
                    <a:pt x="3098" y="5191"/>
                    <a:pt x="3182" y="5359"/>
                  </a:cubicBezTo>
                  <a:cubicBezTo>
                    <a:pt x="3350" y="5526"/>
                    <a:pt x="3433" y="5694"/>
                    <a:pt x="3601" y="5777"/>
                  </a:cubicBezTo>
                  <a:cubicBezTo>
                    <a:pt x="3852" y="6112"/>
                    <a:pt x="4103" y="6363"/>
                    <a:pt x="4438" y="6615"/>
                  </a:cubicBezTo>
                  <a:lnTo>
                    <a:pt x="4605" y="6866"/>
                  </a:lnTo>
                  <a:cubicBezTo>
                    <a:pt x="4773" y="6949"/>
                    <a:pt x="4856" y="7117"/>
                    <a:pt x="5024" y="7284"/>
                  </a:cubicBezTo>
                  <a:cubicBezTo>
                    <a:pt x="5191" y="7368"/>
                    <a:pt x="5359" y="7452"/>
                    <a:pt x="5610" y="7535"/>
                  </a:cubicBezTo>
                  <a:cubicBezTo>
                    <a:pt x="5723" y="7611"/>
                    <a:pt x="5853" y="7652"/>
                    <a:pt x="5984" y="7652"/>
                  </a:cubicBezTo>
                  <a:cubicBezTo>
                    <a:pt x="6145" y="7652"/>
                    <a:pt x="6309" y="7590"/>
                    <a:pt x="6447" y="7452"/>
                  </a:cubicBezTo>
                  <a:cubicBezTo>
                    <a:pt x="6615" y="7117"/>
                    <a:pt x="6447" y="6782"/>
                    <a:pt x="6196" y="6615"/>
                  </a:cubicBezTo>
                  <a:cubicBezTo>
                    <a:pt x="5861" y="6196"/>
                    <a:pt x="5191" y="5945"/>
                    <a:pt x="5526" y="5191"/>
                  </a:cubicBezTo>
                  <a:cubicBezTo>
                    <a:pt x="5637" y="5136"/>
                    <a:pt x="5744" y="5113"/>
                    <a:pt x="5849" y="5113"/>
                  </a:cubicBezTo>
                  <a:cubicBezTo>
                    <a:pt x="6218" y="5113"/>
                    <a:pt x="6558" y="5396"/>
                    <a:pt x="6949" y="5526"/>
                  </a:cubicBezTo>
                  <a:cubicBezTo>
                    <a:pt x="11722" y="7368"/>
                    <a:pt x="16494" y="9210"/>
                    <a:pt x="21266" y="11052"/>
                  </a:cubicBezTo>
                  <a:cubicBezTo>
                    <a:pt x="24196" y="12224"/>
                    <a:pt x="27126" y="13396"/>
                    <a:pt x="29889" y="14652"/>
                  </a:cubicBezTo>
                  <a:cubicBezTo>
                    <a:pt x="31647" y="15572"/>
                    <a:pt x="33489" y="16326"/>
                    <a:pt x="35330" y="16996"/>
                  </a:cubicBezTo>
                  <a:cubicBezTo>
                    <a:pt x="37675" y="17163"/>
                    <a:pt x="39516" y="19005"/>
                    <a:pt x="41777" y="19256"/>
                  </a:cubicBezTo>
                  <a:cubicBezTo>
                    <a:pt x="42865" y="19340"/>
                    <a:pt x="43870" y="20093"/>
                    <a:pt x="44288" y="21182"/>
                  </a:cubicBezTo>
                  <a:cubicBezTo>
                    <a:pt x="44623" y="21433"/>
                    <a:pt x="44958" y="21600"/>
                    <a:pt x="45377" y="21600"/>
                  </a:cubicBezTo>
                  <a:cubicBezTo>
                    <a:pt x="46800" y="22438"/>
                    <a:pt x="48726" y="21600"/>
                    <a:pt x="49898" y="23107"/>
                  </a:cubicBezTo>
                  <a:cubicBezTo>
                    <a:pt x="53079" y="24447"/>
                    <a:pt x="56344" y="25619"/>
                    <a:pt x="59693" y="26707"/>
                  </a:cubicBezTo>
                  <a:cubicBezTo>
                    <a:pt x="62539" y="27712"/>
                    <a:pt x="65386" y="28884"/>
                    <a:pt x="68232" y="29972"/>
                  </a:cubicBezTo>
                  <a:cubicBezTo>
                    <a:pt x="72000" y="31395"/>
                    <a:pt x="75181" y="33823"/>
                    <a:pt x="78948" y="35163"/>
                  </a:cubicBezTo>
                  <a:cubicBezTo>
                    <a:pt x="80377" y="35480"/>
                    <a:pt x="81805" y="36174"/>
                    <a:pt x="83234" y="36174"/>
                  </a:cubicBezTo>
                  <a:cubicBezTo>
                    <a:pt x="83312" y="36174"/>
                    <a:pt x="83391" y="36172"/>
                    <a:pt x="83469" y="36168"/>
                  </a:cubicBezTo>
                  <a:cubicBezTo>
                    <a:pt x="83778" y="36168"/>
                    <a:pt x="84070" y="36114"/>
                    <a:pt x="84343" y="36114"/>
                  </a:cubicBezTo>
                  <a:cubicBezTo>
                    <a:pt x="84662" y="36114"/>
                    <a:pt x="84957" y="36187"/>
                    <a:pt x="85227" y="36502"/>
                  </a:cubicBezTo>
                  <a:cubicBezTo>
                    <a:pt x="87069" y="38679"/>
                    <a:pt x="89832" y="38930"/>
                    <a:pt x="92092" y="40102"/>
                  </a:cubicBezTo>
                  <a:cubicBezTo>
                    <a:pt x="94353" y="40940"/>
                    <a:pt x="96697" y="41358"/>
                    <a:pt x="98790" y="42614"/>
                  </a:cubicBezTo>
                  <a:cubicBezTo>
                    <a:pt x="101385" y="44623"/>
                    <a:pt x="104483" y="46046"/>
                    <a:pt x="107748" y="46632"/>
                  </a:cubicBezTo>
                  <a:cubicBezTo>
                    <a:pt x="108752" y="47721"/>
                    <a:pt x="110259" y="47553"/>
                    <a:pt x="111515" y="47721"/>
                  </a:cubicBezTo>
                  <a:cubicBezTo>
                    <a:pt x="113273" y="47805"/>
                    <a:pt x="112604" y="50232"/>
                    <a:pt x="114194" y="50400"/>
                  </a:cubicBezTo>
                  <a:cubicBezTo>
                    <a:pt x="116036" y="50651"/>
                    <a:pt x="117878" y="51237"/>
                    <a:pt x="119636" y="51739"/>
                  </a:cubicBezTo>
                  <a:cubicBezTo>
                    <a:pt x="119803" y="51823"/>
                    <a:pt x="120055" y="51907"/>
                    <a:pt x="120222" y="51907"/>
                  </a:cubicBezTo>
                  <a:cubicBezTo>
                    <a:pt x="120389" y="51907"/>
                    <a:pt x="120557" y="51907"/>
                    <a:pt x="120557" y="51739"/>
                  </a:cubicBezTo>
                  <a:cubicBezTo>
                    <a:pt x="120808" y="51823"/>
                    <a:pt x="120557" y="51907"/>
                    <a:pt x="120557" y="51990"/>
                  </a:cubicBezTo>
                  <a:cubicBezTo>
                    <a:pt x="120557" y="52158"/>
                    <a:pt x="120641" y="52325"/>
                    <a:pt x="120808" y="52409"/>
                  </a:cubicBezTo>
                  <a:cubicBezTo>
                    <a:pt x="120976" y="52493"/>
                    <a:pt x="121143" y="52577"/>
                    <a:pt x="121394" y="52660"/>
                  </a:cubicBezTo>
                  <a:cubicBezTo>
                    <a:pt x="122148" y="52744"/>
                    <a:pt x="122901" y="52995"/>
                    <a:pt x="123487" y="53497"/>
                  </a:cubicBezTo>
                  <a:cubicBezTo>
                    <a:pt x="124492" y="53749"/>
                    <a:pt x="125748" y="53497"/>
                    <a:pt x="126501" y="54418"/>
                  </a:cubicBezTo>
                  <a:cubicBezTo>
                    <a:pt x="126979" y="55101"/>
                    <a:pt x="127596" y="55241"/>
                    <a:pt x="128250" y="55241"/>
                  </a:cubicBezTo>
                  <a:cubicBezTo>
                    <a:pt x="128704" y="55241"/>
                    <a:pt x="129176" y="55174"/>
                    <a:pt x="129632" y="55174"/>
                  </a:cubicBezTo>
                  <a:cubicBezTo>
                    <a:pt x="130130" y="55174"/>
                    <a:pt x="130608" y="55254"/>
                    <a:pt x="131022" y="55590"/>
                  </a:cubicBezTo>
                  <a:cubicBezTo>
                    <a:pt x="131073" y="55629"/>
                    <a:pt x="131128" y="55646"/>
                    <a:pt x="131185" y="55646"/>
                  </a:cubicBezTo>
                  <a:cubicBezTo>
                    <a:pt x="131506" y="55646"/>
                    <a:pt x="131910" y="55121"/>
                    <a:pt x="132194" y="54837"/>
                  </a:cubicBezTo>
                  <a:cubicBezTo>
                    <a:pt x="132864" y="54167"/>
                    <a:pt x="133450" y="53497"/>
                    <a:pt x="133952" y="52744"/>
                  </a:cubicBezTo>
                  <a:cubicBezTo>
                    <a:pt x="133617" y="51237"/>
                    <a:pt x="131943" y="51237"/>
                    <a:pt x="131189" y="50316"/>
                  </a:cubicBezTo>
                  <a:cubicBezTo>
                    <a:pt x="129850" y="49311"/>
                    <a:pt x="128343" y="48474"/>
                    <a:pt x="126668" y="47972"/>
                  </a:cubicBezTo>
                  <a:cubicBezTo>
                    <a:pt x="126334" y="47721"/>
                    <a:pt x="125831" y="47470"/>
                    <a:pt x="125580" y="47302"/>
                  </a:cubicBezTo>
                  <a:cubicBezTo>
                    <a:pt x="125329" y="47135"/>
                    <a:pt x="125078" y="46967"/>
                    <a:pt x="124743" y="46884"/>
                  </a:cubicBezTo>
                  <a:cubicBezTo>
                    <a:pt x="124575" y="46800"/>
                    <a:pt x="124408" y="46716"/>
                    <a:pt x="124157" y="46632"/>
                  </a:cubicBezTo>
                  <a:cubicBezTo>
                    <a:pt x="123571" y="46465"/>
                    <a:pt x="122985" y="46214"/>
                    <a:pt x="122482" y="45879"/>
                  </a:cubicBezTo>
                  <a:cubicBezTo>
                    <a:pt x="122315" y="45795"/>
                    <a:pt x="122064" y="45712"/>
                    <a:pt x="121896" y="45628"/>
                  </a:cubicBezTo>
                  <a:lnTo>
                    <a:pt x="121059" y="45209"/>
                  </a:lnTo>
                  <a:cubicBezTo>
                    <a:pt x="119803" y="44623"/>
                    <a:pt x="118548" y="44288"/>
                    <a:pt x="117376" y="43619"/>
                  </a:cubicBezTo>
                  <a:cubicBezTo>
                    <a:pt x="116622" y="43367"/>
                    <a:pt x="115952" y="43033"/>
                    <a:pt x="115283" y="42614"/>
                  </a:cubicBezTo>
                  <a:cubicBezTo>
                    <a:pt x="113859" y="42028"/>
                    <a:pt x="112520" y="41442"/>
                    <a:pt x="111097" y="41023"/>
                  </a:cubicBezTo>
                  <a:cubicBezTo>
                    <a:pt x="109925" y="40437"/>
                    <a:pt x="108752" y="39851"/>
                    <a:pt x="107664" y="39265"/>
                  </a:cubicBezTo>
                  <a:cubicBezTo>
                    <a:pt x="105320" y="38344"/>
                    <a:pt x="103227" y="36754"/>
                    <a:pt x="100799" y="36084"/>
                  </a:cubicBezTo>
                  <a:cubicBezTo>
                    <a:pt x="96781" y="33991"/>
                    <a:pt x="92678" y="31982"/>
                    <a:pt x="88492" y="30140"/>
                  </a:cubicBezTo>
                  <a:cubicBezTo>
                    <a:pt x="83134" y="28633"/>
                    <a:pt x="78362" y="25786"/>
                    <a:pt x="73004" y="24196"/>
                  </a:cubicBezTo>
                  <a:cubicBezTo>
                    <a:pt x="69237" y="23107"/>
                    <a:pt x="65888" y="20931"/>
                    <a:pt x="62037" y="20093"/>
                  </a:cubicBezTo>
                  <a:cubicBezTo>
                    <a:pt x="55674" y="18084"/>
                    <a:pt x="49563" y="15489"/>
                    <a:pt x="43116" y="13898"/>
                  </a:cubicBezTo>
                  <a:cubicBezTo>
                    <a:pt x="42865" y="13814"/>
                    <a:pt x="42698" y="13731"/>
                    <a:pt x="42447" y="13731"/>
                  </a:cubicBezTo>
                  <a:lnTo>
                    <a:pt x="40521" y="13145"/>
                  </a:lnTo>
                  <a:cubicBezTo>
                    <a:pt x="40270" y="13061"/>
                    <a:pt x="40102" y="12977"/>
                    <a:pt x="39851" y="12977"/>
                  </a:cubicBezTo>
                  <a:cubicBezTo>
                    <a:pt x="39433" y="12810"/>
                    <a:pt x="39014" y="12642"/>
                    <a:pt x="38679" y="12475"/>
                  </a:cubicBezTo>
                  <a:cubicBezTo>
                    <a:pt x="36251" y="10884"/>
                    <a:pt x="33405" y="10549"/>
                    <a:pt x="30726" y="9628"/>
                  </a:cubicBezTo>
                  <a:cubicBezTo>
                    <a:pt x="30224" y="9545"/>
                    <a:pt x="29637" y="9377"/>
                    <a:pt x="29135" y="9210"/>
                  </a:cubicBezTo>
                  <a:cubicBezTo>
                    <a:pt x="28968" y="9126"/>
                    <a:pt x="28717" y="9042"/>
                    <a:pt x="28549" y="8959"/>
                  </a:cubicBezTo>
                  <a:cubicBezTo>
                    <a:pt x="27461" y="8456"/>
                    <a:pt x="26289" y="8038"/>
                    <a:pt x="25200" y="7787"/>
                  </a:cubicBezTo>
                  <a:cubicBezTo>
                    <a:pt x="24698" y="7619"/>
                    <a:pt x="24196" y="7452"/>
                    <a:pt x="23777" y="7201"/>
                  </a:cubicBezTo>
                  <a:lnTo>
                    <a:pt x="22940" y="6866"/>
                  </a:lnTo>
                  <a:lnTo>
                    <a:pt x="22354" y="6615"/>
                  </a:lnTo>
                  <a:cubicBezTo>
                    <a:pt x="21852" y="6363"/>
                    <a:pt x="21349" y="6196"/>
                    <a:pt x="20847" y="5945"/>
                  </a:cubicBezTo>
                  <a:cubicBezTo>
                    <a:pt x="17833" y="4689"/>
                    <a:pt x="14568" y="4187"/>
                    <a:pt x="11638" y="2596"/>
                  </a:cubicBezTo>
                  <a:cubicBezTo>
                    <a:pt x="8624" y="1591"/>
                    <a:pt x="5610" y="670"/>
                    <a:pt x="2512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1" name="Google Shape;15901;p17"/>
            <p:cNvSpPr/>
            <p:nvPr/>
          </p:nvSpPr>
          <p:spPr>
            <a:xfrm>
              <a:off x="2795925" y="2109250"/>
              <a:ext cx="491875" cy="2756650"/>
            </a:xfrm>
            <a:custGeom>
              <a:avLst/>
              <a:gdLst/>
              <a:ahLst/>
              <a:cxnLst/>
              <a:rect l="l" t="t" r="r" b="b"/>
              <a:pathLst>
                <a:path w="19675" h="110266" extrusionOk="0">
                  <a:moveTo>
                    <a:pt x="3059" y="6536"/>
                  </a:moveTo>
                  <a:cubicBezTo>
                    <a:pt x="3065" y="6659"/>
                    <a:pt x="3225" y="6865"/>
                    <a:pt x="2931" y="6865"/>
                  </a:cubicBezTo>
                  <a:cubicBezTo>
                    <a:pt x="2960" y="6748"/>
                    <a:pt x="3010" y="6641"/>
                    <a:pt x="3059" y="6536"/>
                  </a:cubicBezTo>
                  <a:close/>
                  <a:moveTo>
                    <a:pt x="503" y="168"/>
                  </a:moveTo>
                  <a:cubicBezTo>
                    <a:pt x="85" y="670"/>
                    <a:pt x="1" y="1256"/>
                    <a:pt x="1" y="1842"/>
                  </a:cubicBezTo>
                  <a:cubicBezTo>
                    <a:pt x="85" y="2177"/>
                    <a:pt x="85" y="2596"/>
                    <a:pt x="252" y="2930"/>
                  </a:cubicBezTo>
                  <a:cubicBezTo>
                    <a:pt x="336" y="3182"/>
                    <a:pt x="671" y="3433"/>
                    <a:pt x="336" y="3768"/>
                  </a:cubicBezTo>
                  <a:cubicBezTo>
                    <a:pt x="252" y="3851"/>
                    <a:pt x="252" y="4019"/>
                    <a:pt x="252" y="4103"/>
                  </a:cubicBezTo>
                  <a:cubicBezTo>
                    <a:pt x="336" y="4354"/>
                    <a:pt x="336" y="4605"/>
                    <a:pt x="336" y="4856"/>
                  </a:cubicBezTo>
                  <a:cubicBezTo>
                    <a:pt x="587" y="9963"/>
                    <a:pt x="1173" y="14986"/>
                    <a:pt x="1508" y="20093"/>
                  </a:cubicBezTo>
                  <a:cubicBezTo>
                    <a:pt x="1592" y="20344"/>
                    <a:pt x="1675" y="20679"/>
                    <a:pt x="1759" y="20930"/>
                  </a:cubicBezTo>
                  <a:cubicBezTo>
                    <a:pt x="1926" y="22019"/>
                    <a:pt x="2094" y="23107"/>
                    <a:pt x="2010" y="24195"/>
                  </a:cubicBezTo>
                  <a:cubicBezTo>
                    <a:pt x="2345" y="27711"/>
                    <a:pt x="2680" y="31144"/>
                    <a:pt x="3182" y="34576"/>
                  </a:cubicBezTo>
                  <a:cubicBezTo>
                    <a:pt x="3517" y="37590"/>
                    <a:pt x="3936" y="40521"/>
                    <a:pt x="4187" y="43451"/>
                  </a:cubicBezTo>
                  <a:cubicBezTo>
                    <a:pt x="5024" y="50232"/>
                    <a:pt x="5443" y="57097"/>
                    <a:pt x="6447" y="63795"/>
                  </a:cubicBezTo>
                  <a:cubicBezTo>
                    <a:pt x="6950" y="67813"/>
                    <a:pt x="8457" y="71580"/>
                    <a:pt x="8708" y="75599"/>
                  </a:cubicBezTo>
                  <a:cubicBezTo>
                    <a:pt x="8959" y="76687"/>
                    <a:pt x="9043" y="77692"/>
                    <a:pt x="9210" y="78780"/>
                  </a:cubicBezTo>
                  <a:cubicBezTo>
                    <a:pt x="9712" y="80287"/>
                    <a:pt x="9964" y="81794"/>
                    <a:pt x="10131" y="83301"/>
                  </a:cubicBezTo>
                  <a:cubicBezTo>
                    <a:pt x="10131" y="83552"/>
                    <a:pt x="10215" y="83804"/>
                    <a:pt x="10298" y="84055"/>
                  </a:cubicBezTo>
                  <a:cubicBezTo>
                    <a:pt x="10717" y="87487"/>
                    <a:pt x="11052" y="91003"/>
                    <a:pt x="11805" y="94520"/>
                  </a:cubicBezTo>
                  <a:lnTo>
                    <a:pt x="11805" y="95273"/>
                  </a:lnTo>
                  <a:cubicBezTo>
                    <a:pt x="11805" y="95357"/>
                    <a:pt x="11722" y="95357"/>
                    <a:pt x="11805" y="95608"/>
                  </a:cubicBezTo>
                  <a:cubicBezTo>
                    <a:pt x="11805" y="95859"/>
                    <a:pt x="11805" y="96110"/>
                    <a:pt x="11889" y="96361"/>
                  </a:cubicBezTo>
                  <a:cubicBezTo>
                    <a:pt x="11973" y="96613"/>
                    <a:pt x="11973" y="96864"/>
                    <a:pt x="11973" y="97115"/>
                  </a:cubicBezTo>
                  <a:cubicBezTo>
                    <a:pt x="12391" y="99208"/>
                    <a:pt x="12391" y="101301"/>
                    <a:pt x="12643" y="103394"/>
                  </a:cubicBezTo>
                  <a:cubicBezTo>
                    <a:pt x="13229" y="105403"/>
                    <a:pt x="12977" y="107496"/>
                    <a:pt x="13982" y="109422"/>
                  </a:cubicBezTo>
                  <a:cubicBezTo>
                    <a:pt x="14644" y="109753"/>
                    <a:pt x="15451" y="110265"/>
                    <a:pt x="16140" y="110265"/>
                  </a:cubicBezTo>
                  <a:cubicBezTo>
                    <a:pt x="16497" y="110265"/>
                    <a:pt x="16823" y="110128"/>
                    <a:pt x="17080" y="109757"/>
                  </a:cubicBezTo>
                  <a:cubicBezTo>
                    <a:pt x="17833" y="108585"/>
                    <a:pt x="17749" y="107078"/>
                    <a:pt x="16829" y="106073"/>
                  </a:cubicBezTo>
                  <a:cubicBezTo>
                    <a:pt x="16577" y="105822"/>
                    <a:pt x="16494" y="105487"/>
                    <a:pt x="16661" y="105152"/>
                  </a:cubicBezTo>
                  <a:cubicBezTo>
                    <a:pt x="17833" y="103394"/>
                    <a:pt x="19424" y="101803"/>
                    <a:pt x="18252" y="99375"/>
                  </a:cubicBezTo>
                  <a:cubicBezTo>
                    <a:pt x="18084" y="98957"/>
                    <a:pt x="18168" y="98454"/>
                    <a:pt x="18503" y="98203"/>
                  </a:cubicBezTo>
                  <a:cubicBezTo>
                    <a:pt x="19424" y="97450"/>
                    <a:pt x="19173" y="96194"/>
                    <a:pt x="19089" y="95441"/>
                  </a:cubicBezTo>
                  <a:cubicBezTo>
                    <a:pt x="19089" y="94687"/>
                    <a:pt x="18922" y="93934"/>
                    <a:pt x="19675" y="93431"/>
                  </a:cubicBezTo>
                  <a:lnTo>
                    <a:pt x="19675" y="92929"/>
                  </a:lnTo>
                  <a:cubicBezTo>
                    <a:pt x="18503" y="92092"/>
                    <a:pt x="19675" y="90836"/>
                    <a:pt x="19173" y="89999"/>
                  </a:cubicBezTo>
                  <a:cubicBezTo>
                    <a:pt x="17666" y="87236"/>
                    <a:pt x="18670" y="84641"/>
                    <a:pt x="19089" y="81878"/>
                  </a:cubicBezTo>
                  <a:cubicBezTo>
                    <a:pt x="19089" y="79952"/>
                    <a:pt x="18922" y="78111"/>
                    <a:pt x="18587" y="76185"/>
                  </a:cubicBezTo>
                  <a:cubicBezTo>
                    <a:pt x="17917" y="67981"/>
                    <a:pt x="16577" y="59776"/>
                    <a:pt x="14736" y="51739"/>
                  </a:cubicBezTo>
                  <a:cubicBezTo>
                    <a:pt x="14401" y="49479"/>
                    <a:pt x="13898" y="47302"/>
                    <a:pt x="13229" y="45209"/>
                  </a:cubicBezTo>
                  <a:cubicBezTo>
                    <a:pt x="12391" y="43869"/>
                    <a:pt x="12726" y="42027"/>
                    <a:pt x="11387" y="40855"/>
                  </a:cubicBezTo>
                  <a:cubicBezTo>
                    <a:pt x="11303" y="40772"/>
                    <a:pt x="11470" y="40521"/>
                    <a:pt x="11470" y="40353"/>
                  </a:cubicBezTo>
                  <a:cubicBezTo>
                    <a:pt x="11554" y="38009"/>
                    <a:pt x="11470" y="35581"/>
                    <a:pt x="9880" y="33656"/>
                  </a:cubicBezTo>
                  <a:cubicBezTo>
                    <a:pt x="9712" y="33488"/>
                    <a:pt x="9629" y="33237"/>
                    <a:pt x="9461" y="33069"/>
                  </a:cubicBezTo>
                  <a:cubicBezTo>
                    <a:pt x="9294" y="32735"/>
                    <a:pt x="9210" y="32316"/>
                    <a:pt x="9294" y="31897"/>
                  </a:cubicBezTo>
                  <a:cubicBezTo>
                    <a:pt x="9629" y="30474"/>
                    <a:pt x="9880" y="29051"/>
                    <a:pt x="8205" y="28214"/>
                  </a:cubicBezTo>
                  <a:cubicBezTo>
                    <a:pt x="7787" y="28046"/>
                    <a:pt x="7452" y="27795"/>
                    <a:pt x="7703" y="27293"/>
                  </a:cubicBezTo>
                  <a:cubicBezTo>
                    <a:pt x="8708" y="25451"/>
                    <a:pt x="7452" y="23442"/>
                    <a:pt x="8122" y="21600"/>
                  </a:cubicBezTo>
                  <a:cubicBezTo>
                    <a:pt x="8205" y="20763"/>
                    <a:pt x="7954" y="19842"/>
                    <a:pt x="7536" y="19172"/>
                  </a:cubicBezTo>
                  <a:cubicBezTo>
                    <a:pt x="7703" y="18000"/>
                    <a:pt x="5610" y="17498"/>
                    <a:pt x="6698" y="16074"/>
                  </a:cubicBezTo>
                  <a:cubicBezTo>
                    <a:pt x="6782" y="14986"/>
                    <a:pt x="6447" y="13898"/>
                    <a:pt x="5610" y="13061"/>
                  </a:cubicBezTo>
                  <a:cubicBezTo>
                    <a:pt x="4522" y="12391"/>
                    <a:pt x="3768" y="11135"/>
                    <a:pt x="3768" y="9795"/>
                  </a:cubicBezTo>
                  <a:cubicBezTo>
                    <a:pt x="3936" y="7284"/>
                    <a:pt x="4187" y="7284"/>
                    <a:pt x="3768" y="6363"/>
                  </a:cubicBezTo>
                  <a:cubicBezTo>
                    <a:pt x="3719" y="6338"/>
                    <a:pt x="3663" y="6328"/>
                    <a:pt x="3604" y="6328"/>
                  </a:cubicBezTo>
                  <a:cubicBezTo>
                    <a:pt x="3461" y="6328"/>
                    <a:pt x="3301" y="6387"/>
                    <a:pt x="3182" y="6447"/>
                  </a:cubicBezTo>
                  <a:cubicBezTo>
                    <a:pt x="3141" y="6447"/>
                    <a:pt x="3112" y="6453"/>
                    <a:pt x="3093" y="6464"/>
                  </a:cubicBezTo>
                  <a:lnTo>
                    <a:pt x="3093" y="6464"/>
                  </a:lnTo>
                  <a:cubicBezTo>
                    <a:pt x="3169" y="6298"/>
                    <a:pt x="3230" y="6134"/>
                    <a:pt x="3182" y="5944"/>
                  </a:cubicBezTo>
                  <a:cubicBezTo>
                    <a:pt x="2429" y="4521"/>
                    <a:pt x="3768" y="3014"/>
                    <a:pt x="3182" y="1507"/>
                  </a:cubicBezTo>
                  <a:cubicBezTo>
                    <a:pt x="3099" y="1340"/>
                    <a:pt x="3099" y="1172"/>
                    <a:pt x="3099" y="1089"/>
                  </a:cubicBezTo>
                  <a:cubicBezTo>
                    <a:pt x="2512" y="0"/>
                    <a:pt x="1340" y="586"/>
                    <a:pt x="503" y="168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2" name="Google Shape;15902;p17"/>
            <p:cNvSpPr/>
            <p:nvPr/>
          </p:nvSpPr>
          <p:spPr>
            <a:xfrm>
              <a:off x="3465400" y="2497275"/>
              <a:ext cx="906575" cy="2594500"/>
            </a:xfrm>
            <a:custGeom>
              <a:avLst/>
              <a:gdLst/>
              <a:ahLst/>
              <a:cxnLst/>
              <a:rect l="l" t="t" r="r" b="b"/>
              <a:pathLst>
                <a:path w="36263" h="103780" extrusionOk="0">
                  <a:moveTo>
                    <a:pt x="665" y="0"/>
                  </a:moveTo>
                  <a:cubicBezTo>
                    <a:pt x="231" y="0"/>
                    <a:pt x="0" y="424"/>
                    <a:pt x="96" y="1474"/>
                  </a:cubicBezTo>
                  <a:cubicBezTo>
                    <a:pt x="96" y="2144"/>
                    <a:pt x="263" y="2730"/>
                    <a:pt x="431" y="3400"/>
                  </a:cubicBezTo>
                  <a:cubicBezTo>
                    <a:pt x="431" y="3567"/>
                    <a:pt x="514" y="3818"/>
                    <a:pt x="682" y="4070"/>
                  </a:cubicBezTo>
                  <a:cubicBezTo>
                    <a:pt x="849" y="4488"/>
                    <a:pt x="1017" y="4991"/>
                    <a:pt x="1100" y="5409"/>
                  </a:cubicBezTo>
                  <a:cubicBezTo>
                    <a:pt x="2607" y="10767"/>
                    <a:pt x="3445" y="16376"/>
                    <a:pt x="5370" y="21567"/>
                  </a:cubicBezTo>
                  <a:cubicBezTo>
                    <a:pt x="7714" y="28013"/>
                    <a:pt x="9389" y="34711"/>
                    <a:pt x="11900" y="41074"/>
                  </a:cubicBezTo>
                  <a:cubicBezTo>
                    <a:pt x="13742" y="45929"/>
                    <a:pt x="14496" y="51120"/>
                    <a:pt x="16421" y="55892"/>
                  </a:cubicBezTo>
                  <a:cubicBezTo>
                    <a:pt x="16421" y="56143"/>
                    <a:pt x="16505" y="56394"/>
                    <a:pt x="16589" y="56646"/>
                  </a:cubicBezTo>
                  <a:cubicBezTo>
                    <a:pt x="16840" y="57315"/>
                    <a:pt x="17007" y="57985"/>
                    <a:pt x="17091" y="58739"/>
                  </a:cubicBezTo>
                  <a:cubicBezTo>
                    <a:pt x="17342" y="60245"/>
                    <a:pt x="17844" y="61752"/>
                    <a:pt x="18514" y="63176"/>
                  </a:cubicBezTo>
                  <a:cubicBezTo>
                    <a:pt x="19770" y="66357"/>
                    <a:pt x="20775" y="69706"/>
                    <a:pt x="21444" y="73138"/>
                  </a:cubicBezTo>
                  <a:cubicBezTo>
                    <a:pt x="21528" y="73724"/>
                    <a:pt x="21696" y="74227"/>
                    <a:pt x="22030" y="74813"/>
                  </a:cubicBezTo>
                  <a:cubicBezTo>
                    <a:pt x="22533" y="75901"/>
                    <a:pt x="22533" y="77157"/>
                    <a:pt x="22951" y="78245"/>
                  </a:cubicBezTo>
                  <a:cubicBezTo>
                    <a:pt x="25044" y="82766"/>
                    <a:pt x="26049" y="87622"/>
                    <a:pt x="27974" y="92226"/>
                  </a:cubicBezTo>
                  <a:cubicBezTo>
                    <a:pt x="28142" y="92561"/>
                    <a:pt x="28309" y="92812"/>
                    <a:pt x="28477" y="93147"/>
                  </a:cubicBezTo>
                  <a:cubicBezTo>
                    <a:pt x="28561" y="93315"/>
                    <a:pt x="28728" y="93482"/>
                    <a:pt x="28812" y="93733"/>
                  </a:cubicBezTo>
                  <a:cubicBezTo>
                    <a:pt x="29147" y="94403"/>
                    <a:pt x="29314" y="95073"/>
                    <a:pt x="29565" y="95826"/>
                  </a:cubicBezTo>
                  <a:cubicBezTo>
                    <a:pt x="29565" y="95994"/>
                    <a:pt x="29649" y="96245"/>
                    <a:pt x="29733" y="96412"/>
                  </a:cubicBezTo>
                  <a:cubicBezTo>
                    <a:pt x="29984" y="97249"/>
                    <a:pt x="30151" y="98170"/>
                    <a:pt x="30402" y="99008"/>
                  </a:cubicBezTo>
                  <a:cubicBezTo>
                    <a:pt x="31072" y="100682"/>
                    <a:pt x="30486" y="102775"/>
                    <a:pt x="32495" y="103780"/>
                  </a:cubicBezTo>
                  <a:cubicBezTo>
                    <a:pt x="33249" y="102859"/>
                    <a:pt x="34170" y="102105"/>
                    <a:pt x="35174" y="101435"/>
                  </a:cubicBezTo>
                  <a:cubicBezTo>
                    <a:pt x="35342" y="101268"/>
                    <a:pt x="35426" y="101101"/>
                    <a:pt x="35509" y="100849"/>
                  </a:cubicBezTo>
                  <a:cubicBezTo>
                    <a:pt x="35593" y="100515"/>
                    <a:pt x="35760" y="100180"/>
                    <a:pt x="35760" y="99845"/>
                  </a:cubicBezTo>
                  <a:cubicBezTo>
                    <a:pt x="36263" y="96580"/>
                    <a:pt x="35509" y="93231"/>
                    <a:pt x="34756" y="90301"/>
                  </a:cubicBezTo>
                  <a:cubicBezTo>
                    <a:pt x="34086" y="87705"/>
                    <a:pt x="34253" y="85026"/>
                    <a:pt x="33165" y="82515"/>
                  </a:cubicBezTo>
                  <a:cubicBezTo>
                    <a:pt x="33165" y="82180"/>
                    <a:pt x="33081" y="81845"/>
                    <a:pt x="32914" y="81594"/>
                  </a:cubicBezTo>
                  <a:cubicBezTo>
                    <a:pt x="32830" y="81343"/>
                    <a:pt x="32663" y="81175"/>
                    <a:pt x="32495" y="81008"/>
                  </a:cubicBezTo>
                  <a:cubicBezTo>
                    <a:pt x="31909" y="80589"/>
                    <a:pt x="31826" y="79752"/>
                    <a:pt x="32244" y="79166"/>
                  </a:cubicBezTo>
                  <a:cubicBezTo>
                    <a:pt x="32328" y="78915"/>
                    <a:pt x="32328" y="78664"/>
                    <a:pt x="32328" y="78496"/>
                  </a:cubicBezTo>
                  <a:cubicBezTo>
                    <a:pt x="31993" y="77241"/>
                    <a:pt x="30319" y="76487"/>
                    <a:pt x="30988" y="74980"/>
                  </a:cubicBezTo>
                  <a:cubicBezTo>
                    <a:pt x="31407" y="74059"/>
                    <a:pt x="30988" y="73557"/>
                    <a:pt x="30402" y="72887"/>
                  </a:cubicBezTo>
                  <a:cubicBezTo>
                    <a:pt x="28812" y="71548"/>
                    <a:pt x="28477" y="69287"/>
                    <a:pt x="29565" y="67529"/>
                  </a:cubicBezTo>
                  <a:lnTo>
                    <a:pt x="29481" y="67027"/>
                  </a:lnTo>
                  <a:cubicBezTo>
                    <a:pt x="28477" y="66524"/>
                    <a:pt x="27891" y="65520"/>
                    <a:pt x="27807" y="64431"/>
                  </a:cubicBezTo>
                  <a:cubicBezTo>
                    <a:pt x="27640" y="62338"/>
                    <a:pt x="26551" y="60497"/>
                    <a:pt x="26551" y="58404"/>
                  </a:cubicBezTo>
                  <a:cubicBezTo>
                    <a:pt x="26551" y="58236"/>
                    <a:pt x="26551" y="58069"/>
                    <a:pt x="26468" y="57985"/>
                  </a:cubicBezTo>
                  <a:cubicBezTo>
                    <a:pt x="25798" y="57566"/>
                    <a:pt x="25379" y="56729"/>
                    <a:pt x="25547" y="55892"/>
                  </a:cubicBezTo>
                  <a:cubicBezTo>
                    <a:pt x="24291" y="54804"/>
                    <a:pt x="23705" y="53129"/>
                    <a:pt x="23956" y="51455"/>
                  </a:cubicBezTo>
                  <a:cubicBezTo>
                    <a:pt x="23956" y="51036"/>
                    <a:pt x="23788" y="50618"/>
                    <a:pt x="23537" y="50367"/>
                  </a:cubicBezTo>
                  <a:cubicBezTo>
                    <a:pt x="22951" y="48692"/>
                    <a:pt x="21528" y="47269"/>
                    <a:pt x="21528" y="45343"/>
                  </a:cubicBezTo>
                  <a:cubicBezTo>
                    <a:pt x="21026" y="44925"/>
                    <a:pt x="21193" y="44255"/>
                    <a:pt x="20775" y="43836"/>
                  </a:cubicBezTo>
                  <a:cubicBezTo>
                    <a:pt x="19100" y="41743"/>
                    <a:pt x="18012" y="39232"/>
                    <a:pt x="17593" y="36553"/>
                  </a:cubicBezTo>
                  <a:cubicBezTo>
                    <a:pt x="17544" y="36357"/>
                    <a:pt x="17380" y="36275"/>
                    <a:pt x="17186" y="36275"/>
                  </a:cubicBezTo>
                  <a:cubicBezTo>
                    <a:pt x="17048" y="36275"/>
                    <a:pt x="16895" y="36316"/>
                    <a:pt x="16756" y="36385"/>
                  </a:cubicBezTo>
                  <a:cubicBezTo>
                    <a:pt x="16672" y="36427"/>
                    <a:pt x="16589" y="36448"/>
                    <a:pt x="16526" y="36448"/>
                  </a:cubicBezTo>
                  <a:cubicBezTo>
                    <a:pt x="16463" y="36448"/>
                    <a:pt x="16421" y="36427"/>
                    <a:pt x="16421" y="36385"/>
                  </a:cubicBezTo>
                  <a:cubicBezTo>
                    <a:pt x="16413" y="36370"/>
                    <a:pt x="16406" y="36355"/>
                    <a:pt x="16399" y="36343"/>
                  </a:cubicBezTo>
                  <a:lnTo>
                    <a:pt x="16399" y="36343"/>
                  </a:lnTo>
                  <a:cubicBezTo>
                    <a:pt x="16427" y="36342"/>
                    <a:pt x="16462" y="36330"/>
                    <a:pt x="16505" y="36302"/>
                  </a:cubicBezTo>
                  <a:cubicBezTo>
                    <a:pt x="16589" y="36051"/>
                    <a:pt x="16505" y="35716"/>
                    <a:pt x="16421" y="35548"/>
                  </a:cubicBezTo>
                  <a:cubicBezTo>
                    <a:pt x="14998" y="34292"/>
                    <a:pt x="15751" y="32618"/>
                    <a:pt x="15500" y="31195"/>
                  </a:cubicBezTo>
                  <a:cubicBezTo>
                    <a:pt x="14328" y="28767"/>
                    <a:pt x="13240" y="26339"/>
                    <a:pt x="12486" y="23827"/>
                  </a:cubicBezTo>
                  <a:cubicBezTo>
                    <a:pt x="10310" y="18386"/>
                    <a:pt x="8133" y="13028"/>
                    <a:pt x="5873" y="7670"/>
                  </a:cubicBezTo>
                  <a:cubicBezTo>
                    <a:pt x="5538" y="7084"/>
                    <a:pt x="6124" y="6665"/>
                    <a:pt x="6124" y="6079"/>
                  </a:cubicBezTo>
                  <a:cubicBezTo>
                    <a:pt x="6124" y="5660"/>
                    <a:pt x="5873" y="5242"/>
                    <a:pt x="5454" y="5074"/>
                  </a:cubicBezTo>
                  <a:cubicBezTo>
                    <a:pt x="5286" y="5074"/>
                    <a:pt x="5119" y="4907"/>
                    <a:pt x="5035" y="4739"/>
                  </a:cubicBezTo>
                  <a:cubicBezTo>
                    <a:pt x="4952" y="4405"/>
                    <a:pt x="4868" y="4153"/>
                    <a:pt x="4700" y="3986"/>
                  </a:cubicBezTo>
                  <a:cubicBezTo>
                    <a:pt x="4533" y="3818"/>
                    <a:pt x="4449" y="3651"/>
                    <a:pt x="4282" y="3484"/>
                  </a:cubicBezTo>
                  <a:cubicBezTo>
                    <a:pt x="4114" y="3400"/>
                    <a:pt x="4031" y="3232"/>
                    <a:pt x="3863" y="3065"/>
                  </a:cubicBezTo>
                  <a:cubicBezTo>
                    <a:pt x="3612" y="2814"/>
                    <a:pt x="3361" y="2479"/>
                    <a:pt x="3110" y="2228"/>
                  </a:cubicBezTo>
                  <a:cubicBezTo>
                    <a:pt x="2775" y="1642"/>
                    <a:pt x="2356" y="1139"/>
                    <a:pt x="1938" y="637"/>
                  </a:cubicBezTo>
                  <a:cubicBezTo>
                    <a:pt x="1434" y="241"/>
                    <a:pt x="992" y="0"/>
                    <a:pt x="665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3" name="Google Shape;15903;p17"/>
            <p:cNvSpPr/>
            <p:nvPr/>
          </p:nvSpPr>
          <p:spPr>
            <a:xfrm>
              <a:off x="2538500" y="1516925"/>
              <a:ext cx="602800" cy="3362700"/>
            </a:xfrm>
            <a:custGeom>
              <a:avLst/>
              <a:gdLst/>
              <a:ahLst/>
              <a:cxnLst/>
              <a:rect l="l" t="t" r="r" b="b"/>
              <a:pathLst>
                <a:path w="24112" h="134508" extrusionOk="0">
                  <a:moveTo>
                    <a:pt x="17597" y="112888"/>
                  </a:moveTo>
                  <a:cubicBezTo>
                    <a:pt x="17654" y="112888"/>
                    <a:pt x="17635" y="112947"/>
                    <a:pt x="17581" y="113106"/>
                  </a:cubicBezTo>
                  <a:cubicBezTo>
                    <a:pt x="17498" y="113022"/>
                    <a:pt x="17498" y="113022"/>
                    <a:pt x="17414" y="112938"/>
                  </a:cubicBezTo>
                  <a:cubicBezTo>
                    <a:pt x="17506" y="112908"/>
                    <a:pt x="17564" y="112888"/>
                    <a:pt x="17597" y="112888"/>
                  </a:cubicBezTo>
                  <a:close/>
                  <a:moveTo>
                    <a:pt x="2428" y="1"/>
                  </a:moveTo>
                  <a:cubicBezTo>
                    <a:pt x="2261" y="84"/>
                    <a:pt x="2093" y="252"/>
                    <a:pt x="2010" y="419"/>
                  </a:cubicBezTo>
                  <a:cubicBezTo>
                    <a:pt x="2093" y="1508"/>
                    <a:pt x="1256" y="1926"/>
                    <a:pt x="754" y="2596"/>
                  </a:cubicBezTo>
                  <a:cubicBezTo>
                    <a:pt x="503" y="5191"/>
                    <a:pt x="1089" y="7787"/>
                    <a:pt x="2345" y="10047"/>
                  </a:cubicBezTo>
                  <a:cubicBezTo>
                    <a:pt x="3098" y="11135"/>
                    <a:pt x="1675" y="11973"/>
                    <a:pt x="2093" y="13061"/>
                  </a:cubicBezTo>
                  <a:cubicBezTo>
                    <a:pt x="2177" y="13228"/>
                    <a:pt x="2261" y="13479"/>
                    <a:pt x="2428" y="13647"/>
                  </a:cubicBezTo>
                  <a:cubicBezTo>
                    <a:pt x="3182" y="14317"/>
                    <a:pt x="3768" y="15321"/>
                    <a:pt x="4856" y="15656"/>
                  </a:cubicBezTo>
                  <a:cubicBezTo>
                    <a:pt x="4874" y="15584"/>
                    <a:pt x="4888" y="15559"/>
                    <a:pt x="4894" y="15559"/>
                  </a:cubicBezTo>
                  <a:cubicBezTo>
                    <a:pt x="4909" y="15559"/>
                    <a:pt x="4876" y="15715"/>
                    <a:pt x="4730" y="15715"/>
                  </a:cubicBezTo>
                  <a:cubicBezTo>
                    <a:pt x="4661" y="15715"/>
                    <a:pt x="4565" y="15679"/>
                    <a:pt x="4438" y="15572"/>
                  </a:cubicBezTo>
                  <a:cubicBezTo>
                    <a:pt x="4080" y="15572"/>
                    <a:pt x="3509" y="15382"/>
                    <a:pt x="3028" y="15382"/>
                  </a:cubicBezTo>
                  <a:cubicBezTo>
                    <a:pt x="2607" y="15382"/>
                    <a:pt x="2255" y="15528"/>
                    <a:pt x="2177" y="16075"/>
                  </a:cubicBezTo>
                  <a:cubicBezTo>
                    <a:pt x="2010" y="17247"/>
                    <a:pt x="0" y="18670"/>
                    <a:pt x="2177" y="19926"/>
                  </a:cubicBezTo>
                  <a:cubicBezTo>
                    <a:pt x="2198" y="19936"/>
                    <a:pt x="2219" y="19940"/>
                    <a:pt x="2242" y="19940"/>
                  </a:cubicBezTo>
                  <a:cubicBezTo>
                    <a:pt x="2320" y="19940"/>
                    <a:pt x="2407" y="19893"/>
                    <a:pt x="2484" y="19893"/>
                  </a:cubicBezTo>
                  <a:cubicBezTo>
                    <a:pt x="2568" y="19893"/>
                    <a:pt x="2641" y="19948"/>
                    <a:pt x="2679" y="20177"/>
                  </a:cubicBezTo>
                  <a:cubicBezTo>
                    <a:pt x="2763" y="20679"/>
                    <a:pt x="3600" y="21014"/>
                    <a:pt x="3098" y="21684"/>
                  </a:cubicBezTo>
                  <a:cubicBezTo>
                    <a:pt x="3014" y="21851"/>
                    <a:pt x="2931" y="22019"/>
                    <a:pt x="2847" y="22186"/>
                  </a:cubicBezTo>
                  <a:cubicBezTo>
                    <a:pt x="1926" y="23526"/>
                    <a:pt x="2177" y="25368"/>
                    <a:pt x="3433" y="26372"/>
                  </a:cubicBezTo>
                  <a:cubicBezTo>
                    <a:pt x="4103" y="27628"/>
                    <a:pt x="3265" y="28633"/>
                    <a:pt x="3098" y="29721"/>
                  </a:cubicBezTo>
                  <a:cubicBezTo>
                    <a:pt x="3014" y="29972"/>
                    <a:pt x="3349" y="30140"/>
                    <a:pt x="3265" y="30307"/>
                  </a:cubicBezTo>
                  <a:cubicBezTo>
                    <a:pt x="3247" y="30317"/>
                    <a:pt x="3229" y="30321"/>
                    <a:pt x="3212" y="30321"/>
                  </a:cubicBezTo>
                  <a:cubicBezTo>
                    <a:pt x="3094" y="30321"/>
                    <a:pt x="3010" y="30126"/>
                    <a:pt x="2842" y="30126"/>
                  </a:cubicBezTo>
                  <a:cubicBezTo>
                    <a:pt x="2818" y="30126"/>
                    <a:pt x="2791" y="30130"/>
                    <a:pt x="2763" y="30140"/>
                  </a:cubicBezTo>
                  <a:cubicBezTo>
                    <a:pt x="2093" y="30307"/>
                    <a:pt x="1591" y="30558"/>
                    <a:pt x="1591" y="31395"/>
                  </a:cubicBezTo>
                  <a:lnTo>
                    <a:pt x="1591" y="33154"/>
                  </a:lnTo>
                  <a:cubicBezTo>
                    <a:pt x="1842" y="33321"/>
                    <a:pt x="1842" y="33823"/>
                    <a:pt x="1591" y="34074"/>
                  </a:cubicBezTo>
                  <a:cubicBezTo>
                    <a:pt x="1507" y="34577"/>
                    <a:pt x="1507" y="34995"/>
                    <a:pt x="1675" y="35498"/>
                  </a:cubicBezTo>
                  <a:cubicBezTo>
                    <a:pt x="1675" y="35581"/>
                    <a:pt x="1675" y="35665"/>
                    <a:pt x="1675" y="35749"/>
                  </a:cubicBezTo>
                  <a:cubicBezTo>
                    <a:pt x="2428" y="37842"/>
                    <a:pt x="1424" y="40353"/>
                    <a:pt x="3768" y="41693"/>
                  </a:cubicBezTo>
                  <a:cubicBezTo>
                    <a:pt x="2428" y="42614"/>
                    <a:pt x="1842" y="43702"/>
                    <a:pt x="2931" y="45125"/>
                  </a:cubicBezTo>
                  <a:cubicBezTo>
                    <a:pt x="3349" y="45879"/>
                    <a:pt x="3433" y="46716"/>
                    <a:pt x="3098" y="47470"/>
                  </a:cubicBezTo>
                  <a:cubicBezTo>
                    <a:pt x="3098" y="47721"/>
                    <a:pt x="3182" y="47888"/>
                    <a:pt x="3349" y="48139"/>
                  </a:cubicBezTo>
                  <a:cubicBezTo>
                    <a:pt x="3768" y="48725"/>
                    <a:pt x="5107" y="47972"/>
                    <a:pt x="5107" y="49060"/>
                  </a:cubicBezTo>
                  <a:cubicBezTo>
                    <a:pt x="5107" y="50567"/>
                    <a:pt x="5693" y="52158"/>
                    <a:pt x="4689" y="53581"/>
                  </a:cubicBezTo>
                  <a:cubicBezTo>
                    <a:pt x="4689" y="53832"/>
                    <a:pt x="4772" y="54083"/>
                    <a:pt x="4940" y="54251"/>
                  </a:cubicBezTo>
                  <a:cubicBezTo>
                    <a:pt x="5442" y="54669"/>
                    <a:pt x="6196" y="54921"/>
                    <a:pt x="6865" y="54921"/>
                  </a:cubicBezTo>
                  <a:cubicBezTo>
                    <a:pt x="8289" y="55004"/>
                    <a:pt x="8456" y="56009"/>
                    <a:pt x="8205" y="57014"/>
                  </a:cubicBezTo>
                  <a:cubicBezTo>
                    <a:pt x="7786" y="58269"/>
                    <a:pt x="7870" y="59609"/>
                    <a:pt x="8289" y="60865"/>
                  </a:cubicBezTo>
                  <a:cubicBezTo>
                    <a:pt x="8456" y="61367"/>
                    <a:pt x="8707" y="61786"/>
                    <a:pt x="8372" y="62288"/>
                  </a:cubicBezTo>
                  <a:cubicBezTo>
                    <a:pt x="7200" y="63962"/>
                    <a:pt x="7954" y="65134"/>
                    <a:pt x="9461" y="66139"/>
                  </a:cubicBezTo>
                  <a:cubicBezTo>
                    <a:pt x="9879" y="67562"/>
                    <a:pt x="8707" y="68986"/>
                    <a:pt x="9461" y="70325"/>
                  </a:cubicBezTo>
                  <a:cubicBezTo>
                    <a:pt x="9544" y="70576"/>
                    <a:pt x="9712" y="70744"/>
                    <a:pt x="9796" y="70911"/>
                  </a:cubicBezTo>
                  <a:cubicBezTo>
                    <a:pt x="10382" y="72920"/>
                    <a:pt x="10800" y="74930"/>
                    <a:pt x="11051" y="77023"/>
                  </a:cubicBezTo>
                  <a:cubicBezTo>
                    <a:pt x="11637" y="80539"/>
                    <a:pt x="11637" y="80539"/>
                    <a:pt x="8456" y="81711"/>
                  </a:cubicBezTo>
                  <a:cubicBezTo>
                    <a:pt x="8289" y="81878"/>
                    <a:pt x="8205" y="82046"/>
                    <a:pt x="8205" y="82297"/>
                  </a:cubicBezTo>
                  <a:cubicBezTo>
                    <a:pt x="8289" y="82632"/>
                    <a:pt x="8540" y="82967"/>
                    <a:pt x="8456" y="83385"/>
                  </a:cubicBezTo>
                  <a:cubicBezTo>
                    <a:pt x="8121" y="84474"/>
                    <a:pt x="7619" y="85562"/>
                    <a:pt x="9461" y="85646"/>
                  </a:cubicBezTo>
                  <a:cubicBezTo>
                    <a:pt x="9963" y="85646"/>
                    <a:pt x="10214" y="86064"/>
                    <a:pt x="10549" y="86567"/>
                  </a:cubicBezTo>
                  <a:cubicBezTo>
                    <a:pt x="10800" y="87153"/>
                    <a:pt x="11386" y="87571"/>
                    <a:pt x="10716" y="88325"/>
                  </a:cubicBezTo>
                  <a:cubicBezTo>
                    <a:pt x="10214" y="88743"/>
                    <a:pt x="10549" y="89413"/>
                    <a:pt x="10968" y="89915"/>
                  </a:cubicBezTo>
                  <a:cubicBezTo>
                    <a:pt x="11051" y="89999"/>
                    <a:pt x="11219" y="90167"/>
                    <a:pt x="11470" y="90250"/>
                  </a:cubicBezTo>
                  <a:cubicBezTo>
                    <a:pt x="11554" y="91506"/>
                    <a:pt x="12056" y="92846"/>
                    <a:pt x="11554" y="94185"/>
                  </a:cubicBezTo>
                  <a:cubicBezTo>
                    <a:pt x="11386" y="94269"/>
                    <a:pt x="11219" y="94353"/>
                    <a:pt x="11051" y="94520"/>
                  </a:cubicBezTo>
                  <a:cubicBezTo>
                    <a:pt x="10884" y="94604"/>
                    <a:pt x="10716" y="94855"/>
                    <a:pt x="10633" y="95022"/>
                  </a:cubicBezTo>
                  <a:cubicBezTo>
                    <a:pt x="10549" y="95273"/>
                    <a:pt x="10549" y="95441"/>
                    <a:pt x="10633" y="95692"/>
                  </a:cubicBezTo>
                  <a:cubicBezTo>
                    <a:pt x="10968" y="96780"/>
                    <a:pt x="12809" y="96027"/>
                    <a:pt x="12809" y="97283"/>
                  </a:cubicBezTo>
                  <a:cubicBezTo>
                    <a:pt x="12809" y="98790"/>
                    <a:pt x="13814" y="100715"/>
                    <a:pt x="11721" y="101720"/>
                  </a:cubicBezTo>
                  <a:cubicBezTo>
                    <a:pt x="11135" y="102138"/>
                    <a:pt x="10800" y="102725"/>
                    <a:pt x="10800" y="103394"/>
                  </a:cubicBezTo>
                  <a:cubicBezTo>
                    <a:pt x="10633" y="103645"/>
                    <a:pt x="10633" y="103897"/>
                    <a:pt x="10800" y="104064"/>
                  </a:cubicBezTo>
                  <a:cubicBezTo>
                    <a:pt x="11035" y="104252"/>
                    <a:pt x="11323" y="104361"/>
                    <a:pt x="11605" y="104361"/>
                  </a:cubicBezTo>
                  <a:cubicBezTo>
                    <a:pt x="11824" y="104361"/>
                    <a:pt x="12040" y="104295"/>
                    <a:pt x="12223" y="104148"/>
                  </a:cubicBezTo>
                  <a:cubicBezTo>
                    <a:pt x="12391" y="104064"/>
                    <a:pt x="12558" y="103980"/>
                    <a:pt x="12726" y="103897"/>
                  </a:cubicBezTo>
                  <a:cubicBezTo>
                    <a:pt x="12977" y="103729"/>
                    <a:pt x="13228" y="103645"/>
                    <a:pt x="13479" y="103645"/>
                  </a:cubicBezTo>
                  <a:cubicBezTo>
                    <a:pt x="13730" y="103980"/>
                    <a:pt x="13898" y="104315"/>
                    <a:pt x="13982" y="104650"/>
                  </a:cubicBezTo>
                  <a:cubicBezTo>
                    <a:pt x="14149" y="105906"/>
                    <a:pt x="14484" y="107078"/>
                    <a:pt x="14819" y="108250"/>
                  </a:cubicBezTo>
                  <a:cubicBezTo>
                    <a:pt x="15154" y="109087"/>
                    <a:pt x="14735" y="109422"/>
                    <a:pt x="14233" y="109924"/>
                  </a:cubicBezTo>
                  <a:lnTo>
                    <a:pt x="14149" y="110176"/>
                  </a:lnTo>
                  <a:lnTo>
                    <a:pt x="14149" y="110510"/>
                  </a:lnTo>
                  <a:cubicBezTo>
                    <a:pt x="15123" y="111260"/>
                    <a:pt x="15359" y="113015"/>
                    <a:pt x="16839" y="113015"/>
                  </a:cubicBezTo>
                  <a:cubicBezTo>
                    <a:pt x="17013" y="113015"/>
                    <a:pt x="17203" y="112991"/>
                    <a:pt x="17414" y="112938"/>
                  </a:cubicBezTo>
                  <a:lnTo>
                    <a:pt x="17414" y="112938"/>
                  </a:lnTo>
                  <a:cubicBezTo>
                    <a:pt x="16158" y="113441"/>
                    <a:pt x="14819" y="113859"/>
                    <a:pt x="14065" y="115199"/>
                  </a:cubicBezTo>
                  <a:cubicBezTo>
                    <a:pt x="13982" y="115366"/>
                    <a:pt x="13814" y="115617"/>
                    <a:pt x="13730" y="115785"/>
                  </a:cubicBezTo>
                  <a:cubicBezTo>
                    <a:pt x="13679" y="116657"/>
                    <a:pt x="13974" y="116900"/>
                    <a:pt x="14402" y="116900"/>
                  </a:cubicBezTo>
                  <a:cubicBezTo>
                    <a:pt x="14673" y="116900"/>
                    <a:pt x="14997" y="116803"/>
                    <a:pt x="15321" y="116706"/>
                  </a:cubicBezTo>
                  <a:cubicBezTo>
                    <a:pt x="15448" y="116642"/>
                    <a:pt x="15720" y="116482"/>
                    <a:pt x="15807" y="116482"/>
                  </a:cubicBezTo>
                  <a:cubicBezTo>
                    <a:pt x="15835" y="116482"/>
                    <a:pt x="15844" y="116498"/>
                    <a:pt x="15823" y="116538"/>
                  </a:cubicBezTo>
                  <a:cubicBezTo>
                    <a:pt x="14986" y="117794"/>
                    <a:pt x="16912" y="118296"/>
                    <a:pt x="16661" y="119301"/>
                  </a:cubicBezTo>
                  <a:cubicBezTo>
                    <a:pt x="16577" y="119552"/>
                    <a:pt x="16577" y="119803"/>
                    <a:pt x="16661" y="119971"/>
                  </a:cubicBezTo>
                  <a:cubicBezTo>
                    <a:pt x="16661" y="120306"/>
                    <a:pt x="16744" y="120640"/>
                    <a:pt x="16828" y="120975"/>
                  </a:cubicBezTo>
                  <a:cubicBezTo>
                    <a:pt x="15991" y="123152"/>
                    <a:pt x="15321" y="125245"/>
                    <a:pt x="17414" y="127087"/>
                  </a:cubicBezTo>
                  <a:cubicBezTo>
                    <a:pt x="19172" y="128761"/>
                    <a:pt x="20428" y="130771"/>
                    <a:pt x="21014" y="133115"/>
                  </a:cubicBezTo>
                  <a:cubicBezTo>
                    <a:pt x="21255" y="133898"/>
                    <a:pt x="21756" y="134507"/>
                    <a:pt x="22485" y="134507"/>
                  </a:cubicBezTo>
                  <a:cubicBezTo>
                    <a:pt x="22770" y="134507"/>
                    <a:pt x="23089" y="134415"/>
                    <a:pt x="23442" y="134203"/>
                  </a:cubicBezTo>
                  <a:cubicBezTo>
                    <a:pt x="24112" y="132780"/>
                    <a:pt x="22940" y="131440"/>
                    <a:pt x="22856" y="130017"/>
                  </a:cubicBezTo>
                  <a:cubicBezTo>
                    <a:pt x="22856" y="129850"/>
                    <a:pt x="22772" y="129598"/>
                    <a:pt x="22688" y="129347"/>
                  </a:cubicBezTo>
                  <a:cubicBezTo>
                    <a:pt x="22521" y="128594"/>
                    <a:pt x="22437" y="127840"/>
                    <a:pt x="22521" y="127171"/>
                  </a:cubicBezTo>
                  <a:cubicBezTo>
                    <a:pt x="22019" y="124073"/>
                    <a:pt x="21349" y="121143"/>
                    <a:pt x="21014" y="118045"/>
                  </a:cubicBezTo>
                  <a:cubicBezTo>
                    <a:pt x="20177" y="114194"/>
                    <a:pt x="20093" y="110176"/>
                    <a:pt x="19340" y="106241"/>
                  </a:cubicBezTo>
                  <a:cubicBezTo>
                    <a:pt x="19005" y="104901"/>
                    <a:pt x="18754" y="103478"/>
                    <a:pt x="18419" y="102055"/>
                  </a:cubicBezTo>
                  <a:cubicBezTo>
                    <a:pt x="18419" y="101804"/>
                    <a:pt x="18335" y="101552"/>
                    <a:pt x="18251" y="101301"/>
                  </a:cubicBezTo>
                  <a:cubicBezTo>
                    <a:pt x="16995" y="97032"/>
                    <a:pt x="16661" y="92594"/>
                    <a:pt x="15488" y="88325"/>
                  </a:cubicBezTo>
                  <a:cubicBezTo>
                    <a:pt x="14735" y="82632"/>
                    <a:pt x="13814" y="76939"/>
                    <a:pt x="13396" y="71162"/>
                  </a:cubicBezTo>
                  <a:cubicBezTo>
                    <a:pt x="12726" y="66307"/>
                    <a:pt x="12140" y="61367"/>
                    <a:pt x="11470" y="56511"/>
                  </a:cubicBezTo>
                  <a:cubicBezTo>
                    <a:pt x="11386" y="54083"/>
                    <a:pt x="11051" y="51739"/>
                    <a:pt x="10884" y="49311"/>
                  </a:cubicBezTo>
                  <a:cubicBezTo>
                    <a:pt x="10549" y="48223"/>
                    <a:pt x="10382" y="46967"/>
                    <a:pt x="10465" y="45795"/>
                  </a:cubicBezTo>
                  <a:lnTo>
                    <a:pt x="10465" y="44623"/>
                  </a:lnTo>
                  <a:cubicBezTo>
                    <a:pt x="10047" y="41191"/>
                    <a:pt x="9796" y="37674"/>
                    <a:pt x="9461" y="34158"/>
                  </a:cubicBezTo>
                  <a:cubicBezTo>
                    <a:pt x="9461" y="33907"/>
                    <a:pt x="9461" y="33656"/>
                    <a:pt x="9461" y="33405"/>
                  </a:cubicBezTo>
                  <a:cubicBezTo>
                    <a:pt x="9461" y="33154"/>
                    <a:pt x="9377" y="32902"/>
                    <a:pt x="9377" y="32651"/>
                  </a:cubicBezTo>
                  <a:cubicBezTo>
                    <a:pt x="9293" y="32400"/>
                    <a:pt x="9293" y="32149"/>
                    <a:pt x="9210" y="31898"/>
                  </a:cubicBezTo>
                  <a:cubicBezTo>
                    <a:pt x="8958" y="30475"/>
                    <a:pt x="8875" y="29135"/>
                    <a:pt x="9042" y="27712"/>
                  </a:cubicBezTo>
                  <a:cubicBezTo>
                    <a:pt x="9042" y="27461"/>
                    <a:pt x="9042" y="27209"/>
                    <a:pt x="9042" y="26958"/>
                  </a:cubicBezTo>
                  <a:cubicBezTo>
                    <a:pt x="8707" y="25451"/>
                    <a:pt x="8540" y="24028"/>
                    <a:pt x="8456" y="22521"/>
                  </a:cubicBezTo>
                  <a:cubicBezTo>
                    <a:pt x="8037" y="18838"/>
                    <a:pt x="7284" y="15070"/>
                    <a:pt x="6949" y="11386"/>
                  </a:cubicBezTo>
                  <a:cubicBezTo>
                    <a:pt x="6949" y="11052"/>
                    <a:pt x="6865" y="10800"/>
                    <a:pt x="6782" y="10633"/>
                  </a:cubicBezTo>
                  <a:cubicBezTo>
                    <a:pt x="6279" y="9126"/>
                    <a:pt x="5861" y="7619"/>
                    <a:pt x="5693" y="6112"/>
                  </a:cubicBezTo>
                  <a:cubicBezTo>
                    <a:pt x="5693" y="5861"/>
                    <a:pt x="5610" y="5694"/>
                    <a:pt x="5526" y="5442"/>
                  </a:cubicBezTo>
                  <a:cubicBezTo>
                    <a:pt x="5275" y="4773"/>
                    <a:pt x="5275" y="3935"/>
                    <a:pt x="5442" y="3266"/>
                  </a:cubicBezTo>
                  <a:cubicBezTo>
                    <a:pt x="5526" y="3015"/>
                    <a:pt x="5526" y="2847"/>
                    <a:pt x="5442" y="2596"/>
                  </a:cubicBezTo>
                  <a:cubicBezTo>
                    <a:pt x="5275" y="2261"/>
                    <a:pt x="5024" y="1842"/>
                    <a:pt x="4772" y="1591"/>
                  </a:cubicBezTo>
                  <a:lnTo>
                    <a:pt x="4521" y="1340"/>
                  </a:lnTo>
                  <a:cubicBezTo>
                    <a:pt x="4354" y="1173"/>
                    <a:pt x="4186" y="1089"/>
                    <a:pt x="4103" y="922"/>
                  </a:cubicBezTo>
                  <a:cubicBezTo>
                    <a:pt x="4019" y="838"/>
                    <a:pt x="3935" y="754"/>
                    <a:pt x="3851" y="670"/>
                  </a:cubicBezTo>
                  <a:cubicBezTo>
                    <a:pt x="3684" y="587"/>
                    <a:pt x="3517" y="419"/>
                    <a:pt x="3349" y="336"/>
                  </a:cubicBezTo>
                  <a:cubicBezTo>
                    <a:pt x="3098" y="84"/>
                    <a:pt x="2763" y="1"/>
                    <a:pt x="2428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4" name="Google Shape;15904;p17"/>
            <p:cNvSpPr/>
            <p:nvPr/>
          </p:nvSpPr>
          <p:spPr>
            <a:xfrm>
              <a:off x="3482425" y="2366675"/>
              <a:ext cx="2451550" cy="1511850"/>
            </a:xfrm>
            <a:custGeom>
              <a:avLst/>
              <a:gdLst/>
              <a:ahLst/>
              <a:cxnLst/>
              <a:rect l="l" t="t" r="r" b="b"/>
              <a:pathLst>
                <a:path w="98062" h="60474" extrusionOk="0">
                  <a:moveTo>
                    <a:pt x="75833" y="45367"/>
                  </a:moveTo>
                  <a:cubicBezTo>
                    <a:pt x="75949" y="45367"/>
                    <a:pt x="75932" y="45485"/>
                    <a:pt x="75935" y="45597"/>
                  </a:cubicBezTo>
                  <a:lnTo>
                    <a:pt x="75935" y="45597"/>
                  </a:lnTo>
                  <a:cubicBezTo>
                    <a:pt x="75873" y="45525"/>
                    <a:pt x="75816" y="45451"/>
                    <a:pt x="75767" y="45377"/>
                  </a:cubicBezTo>
                  <a:cubicBezTo>
                    <a:pt x="75793" y="45370"/>
                    <a:pt x="75815" y="45367"/>
                    <a:pt x="75833" y="45367"/>
                  </a:cubicBezTo>
                  <a:close/>
                  <a:moveTo>
                    <a:pt x="503" y="1"/>
                  </a:moveTo>
                  <a:cubicBezTo>
                    <a:pt x="252" y="84"/>
                    <a:pt x="85" y="252"/>
                    <a:pt x="1" y="503"/>
                  </a:cubicBezTo>
                  <a:cubicBezTo>
                    <a:pt x="1" y="754"/>
                    <a:pt x="1" y="1005"/>
                    <a:pt x="168" y="1173"/>
                  </a:cubicBezTo>
                  <a:cubicBezTo>
                    <a:pt x="252" y="1424"/>
                    <a:pt x="419" y="1591"/>
                    <a:pt x="587" y="1759"/>
                  </a:cubicBezTo>
                  <a:cubicBezTo>
                    <a:pt x="1257" y="2345"/>
                    <a:pt x="1592" y="3266"/>
                    <a:pt x="2596" y="3433"/>
                  </a:cubicBezTo>
                  <a:cubicBezTo>
                    <a:pt x="2750" y="3399"/>
                    <a:pt x="2907" y="3382"/>
                    <a:pt x="3065" y="3382"/>
                  </a:cubicBezTo>
                  <a:cubicBezTo>
                    <a:pt x="3678" y="3382"/>
                    <a:pt x="4289" y="3637"/>
                    <a:pt x="4689" y="4103"/>
                  </a:cubicBezTo>
                  <a:cubicBezTo>
                    <a:pt x="5610" y="4522"/>
                    <a:pt x="6531" y="4773"/>
                    <a:pt x="7536" y="4940"/>
                  </a:cubicBezTo>
                  <a:cubicBezTo>
                    <a:pt x="8122" y="5359"/>
                    <a:pt x="8708" y="5861"/>
                    <a:pt x="9210" y="6363"/>
                  </a:cubicBezTo>
                  <a:cubicBezTo>
                    <a:pt x="11554" y="7870"/>
                    <a:pt x="13647" y="9629"/>
                    <a:pt x="15824" y="11303"/>
                  </a:cubicBezTo>
                  <a:cubicBezTo>
                    <a:pt x="16745" y="11722"/>
                    <a:pt x="17582" y="12391"/>
                    <a:pt x="18168" y="13145"/>
                  </a:cubicBezTo>
                  <a:cubicBezTo>
                    <a:pt x="19424" y="14484"/>
                    <a:pt x="21182" y="14987"/>
                    <a:pt x="22605" y="16159"/>
                  </a:cubicBezTo>
                  <a:cubicBezTo>
                    <a:pt x="24447" y="16494"/>
                    <a:pt x="25787" y="17666"/>
                    <a:pt x="27293" y="18670"/>
                  </a:cubicBezTo>
                  <a:cubicBezTo>
                    <a:pt x="28649" y="19597"/>
                    <a:pt x="29882" y="20889"/>
                    <a:pt x="31615" y="20889"/>
                  </a:cubicBezTo>
                  <a:cubicBezTo>
                    <a:pt x="31917" y="20889"/>
                    <a:pt x="32233" y="20850"/>
                    <a:pt x="32568" y="20763"/>
                  </a:cubicBezTo>
                  <a:cubicBezTo>
                    <a:pt x="33015" y="20316"/>
                    <a:pt x="33267" y="19479"/>
                    <a:pt x="33956" y="19479"/>
                  </a:cubicBezTo>
                  <a:cubicBezTo>
                    <a:pt x="34170" y="19479"/>
                    <a:pt x="34427" y="19560"/>
                    <a:pt x="34745" y="19759"/>
                  </a:cubicBezTo>
                  <a:cubicBezTo>
                    <a:pt x="33991" y="19842"/>
                    <a:pt x="33238" y="19842"/>
                    <a:pt x="32819" y="20512"/>
                  </a:cubicBezTo>
                  <a:cubicBezTo>
                    <a:pt x="33070" y="21266"/>
                    <a:pt x="31898" y="21433"/>
                    <a:pt x="32149" y="22186"/>
                  </a:cubicBezTo>
                  <a:cubicBezTo>
                    <a:pt x="33572" y="22521"/>
                    <a:pt x="35247" y="22186"/>
                    <a:pt x="35665" y="24196"/>
                  </a:cubicBezTo>
                  <a:cubicBezTo>
                    <a:pt x="36382" y="24527"/>
                    <a:pt x="37136" y="25039"/>
                    <a:pt x="37902" y="25039"/>
                  </a:cubicBezTo>
                  <a:cubicBezTo>
                    <a:pt x="38298" y="25039"/>
                    <a:pt x="38698" y="24902"/>
                    <a:pt x="39098" y="24531"/>
                  </a:cubicBezTo>
                  <a:cubicBezTo>
                    <a:pt x="40186" y="23442"/>
                    <a:pt x="38930" y="22521"/>
                    <a:pt x="38428" y="21517"/>
                  </a:cubicBezTo>
                  <a:lnTo>
                    <a:pt x="38428" y="21517"/>
                  </a:lnTo>
                  <a:cubicBezTo>
                    <a:pt x="39517" y="21684"/>
                    <a:pt x="40521" y="22019"/>
                    <a:pt x="41442" y="22521"/>
                  </a:cubicBezTo>
                  <a:cubicBezTo>
                    <a:pt x="41777" y="22856"/>
                    <a:pt x="42028" y="23107"/>
                    <a:pt x="42363" y="23359"/>
                  </a:cubicBezTo>
                  <a:cubicBezTo>
                    <a:pt x="42698" y="23526"/>
                    <a:pt x="43033" y="23777"/>
                    <a:pt x="43284" y="24028"/>
                  </a:cubicBezTo>
                  <a:cubicBezTo>
                    <a:pt x="43368" y="24196"/>
                    <a:pt x="43451" y="24363"/>
                    <a:pt x="43535" y="24531"/>
                  </a:cubicBezTo>
                  <a:cubicBezTo>
                    <a:pt x="43484" y="26069"/>
                    <a:pt x="43464" y="26665"/>
                    <a:pt x="43995" y="26665"/>
                  </a:cubicBezTo>
                  <a:cubicBezTo>
                    <a:pt x="44331" y="26665"/>
                    <a:pt x="44887" y="26427"/>
                    <a:pt x="45795" y="26038"/>
                  </a:cubicBezTo>
                  <a:cubicBezTo>
                    <a:pt x="45963" y="26038"/>
                    <a:pt x="46214" y="26038"/>
                    <a:pt x="46382" y="26121"/>
                  </a:cubicBezTo>
                  <a:cubicBezTo>
                    <a:pt x="46633" y="26289"/>
                    <a:pt x="46884" y="26456"/>
                    <a:pt x="47051" y="26707"/>
                  </a:cubicBezTo>
                  <a:cubicBezTo>
                    <a:pt x="47219" y="26875"/>
                    <a:pt x="47386" y="26958"/>
                    <a:pt x="47554" y="27042"/>
                  </a:cubicBezTo>
                  <a:cubicBezTo>
                    <a:pt x="48475" y="27545"/>
                    <a:pt x="49312" y="28214"/>
                    <a:pt x="50065" y="28884"/>
                  </a:cubicBezTo>
                  <a:cubicBezTo>
                    <a:pt x="51488" y="30893"/>
                    <a:pt x="53833" y="31144"/>
                    <a:pt x="55591" y="32317"/>
                  </a:cubicBezTo>
                  <a:cubicBezTo>
                    <a:pt x="56177" y="32651"/>
                    <a:pt x="55842" y="33237"/>
                    <a:pt x="56177" y="33656"/>
                  </a:cubicBezTo>
                  <a:cubicBezTo>
                    <a:pt x="56260" y="33823"/>
                    <a:pt x="56428" y="33991"/>
                    <a:pt x="56679" y="33991"/>
                  </a:cubicBezTo>
                  <a:cubicBezTo>
                    <a:pt x="56754" y="34041"/>
                    <a:pt x="56836" y="34053"/>
                    <a:pt x="56921" y="34053"/>
                  </a:cubicBezTo>
                  <a:cubicBezTo>
                    <a:pt x="57011" y="34053"/>
                    <a:pt x="57104" y="34039"/>
                    <a:pt x="57196" y="34039"/>
                  </a:cubicBezTo>
                  <a:cubicBezTo>
                    <a:pt x="57309" y="34039"/>
                    <a:pt x="57419" y="34061"/>
                    <a:pt x="57516" y="34158"/>
                  </a:cubicBezTo>
                  <a:cubicBezTo>
                    <a:pt x="57467" y="34134"/>
                    <a:pt x="57411" y="34124"/>
                    <a:pt x="57354" y="34124"/>
                  </a:cubicBezTo>
                  <a:cubicBezTo>
                    <a:pt x="57216" y="34124"/>
                    <a:pt x="57073" y="34183"/>
                    <a:pt x="57014" y="34242"/>
                  </a:cubicBezTo>
                  <a:cubicBezTo>
                    <a:pt x="56512" y="34996"/>
                    <a:pt x="56679" y="35498"/>
                    <a:pt x="57433" y="35833"/>
                  </a:cubicBezTo>
                  <a:cubicBezTo>
                    <a:pt x="57483" y="35849"/>
                    <a:pt x="57533" y="35856"/>
                    <a:pt x="57583" y="35856"/>
                  </a:cubicBezTo>
                  <a:cubicBezTo>
                    <a:pt x="57784" y="35856"/>
                    <a:pt x="57985" y="35749"/>
                    <a:pt x="58186" y="35749"/>
                  </a:cubicBezTo>
                  <a:cubicBezTo>
                    <a:pt x="58019" y="35916"/>
                    <a:pt x="57767" y="35916"/>
                    <a:pt x="57600" y="36000"/>
                  </a:cubicBezTo>
                  <a:cubicBezTo>
                    <a:pt x="57349" y="36000"/>
                    <a:pt x="57181" y="36168"/>
                    <a:pt x="57098" y="36419"/>
                  </a:cubicBezTo>
                  <a:cubicBezTo>
                    <a:pt x="56930" y="36754"/>
                    <a:pt x="57014" y="37089"/>
                    <a:pt x="57265" y="37340"/>
                  </a:cubicBezTo>
                  <a:cubicBezTo>
                    <a:pt x="57600" y="37591"/>
                    <a:pt x="57935" y="37675"/>
                    <a:pt x="58270" y="37758"/>
                  </a:cubicBezTo>
                  <a:lnTo>
                    <a:pt x="58939" y="37758"/>
                  </a:lnTo>
                  <a:cubicBezTo>
                    <a:pt x="59274" y="37675"/>
                    <a:pt x="59693" y="37675"/>
                    <a:pt x="60028" y="37591"/>
                  </a:cubicBezTo>
                  <a:cubicBezTo>
                    <a:pt x="60698" y="37507"/>
                    <a:pt x="61284" y="37423"/>
                    <a:pt x="61953" y="37172"/>
                  </a:cubicBezTo>
                  <a:cubicBezTo>
                    <a:pt x="61953" y="37172"/>
                    <a:pt x="62028" y="37135"/>
                    <a:pt x="62077" y="37135"/>
                  </a:cubicBezTo>
                  <a:cubicBezTo>
                    <a:pt x="62102" y="37135"/>
                    <a:pt x="62121" y="37144"/>
                    <a:pt x="62121" y="37172"/>
                  </a:cubicBezTo>
                  <a:cubicBezTo>
                    <a:pt x="62037" y="37340"/>
                    <a:pt x="61870" y="37423"/>
                    <a:pt x="61786" y="37591"/>
                  </a:cubicBezTo>
                  <a:cubicBezTo>
                    <a:pt x="61702" y="37758"/>
                    <a:pt x="61702" y="38009"/>
                    <a:pt x="61786" y="38177"/>
                  </a:cubicBezTo>
                  <a:cubicBezTo>
                    <a:pt x="62288" y="38512"/>
                    <a:pt x="61535" y="38595"/>
                    <a:pt x="61618" y="38847"/>
                  </a:cubicBezTo>
                  <a:cubicBezTo>
                    <a:pt x="61451" y="39265"/>
                    <a:pt x="61702" y="39684"/>
                    <a:pt x="62121" y="39851"/>
                  </a:cubicBezTo>
                  <a:cubicBezTo>
                    <a:pt x="62372" y="39893"/>
                    <a:pt x="62623" y="39914"/>
                    <a:pt x="62874" y="39914"/>
                  </a:cubicBezTo>
                  <a:cubicBezTo>
                    <a:pt x="63125" y="39914"/>
                    <a:pt x="63377" y="39893"/>
                    <a:pt x="63628" y="39851"/>
                  </a:cubicBezTo>
                  <a:cubicBezTo>
                    <a:pt x="63795" y="39851"/>
                    <a:pt x="63963" y="39684"/>
                    <a:pt x="64046" y="39600"/>
                  </a:cubicBezTo>
                  <a:cubicBezTo>
                    <a:pt x="64046" y="39488"/>
                    <a:pt x="64056" y="39461"/>
                    <a:pt x="64065" y="39461"/>
                  </a:cubicBezTo>
                  <a:cubicBezTo>
                    <a:pt x="64074" y="39461"/>
                    <a:pt x="64084" y="39488"/>
                    <a:pt x="64084" y="39488"/>
                  </a:cubicBezTo>
                  <a:cubicBezTo>
                    <a:pt x="64084" y="39488"/>
                    <a:pt x="64074" y="39461"/>
                    <a:pt x="64046" y="39349"/>
                  </a:cubicBezTo>
                  <a:cubicBezTo>
                    <a:pt x="64118" y="39349"/>
                    <a:pt x="63882" y="39164"/>
                    <a:pt x="64024" y="39164"/>
                  </a:cubicBezTo>
                  <a:cubicBezTo>
                    <a:pt x="64048" y="39164"/>
                    <a:pt x="64082" y="39170"/>
                    <a:pt x="64130" y="39182"/>
                  </a:cubicBezTo>
                  <a:cubicBezTo>
                    <a:pt x="64214" y="39349"/>
                    <a:pt x="64298" y="39516"/>
                    <a:pt x="64381" y="39684"/>
                  </a:cubicBezTo>
                  <a:cubicBezTo>
                    <a:pt x="64381" y="40019"/>
                    <a:pt x="64465" y="40270"/>
                    <a:pt x="64632" y="40521"/>
                  </a:cubicBezTo>
                  <a:cubicBezTo>
                    <a:pt x="64716" y="40688"/>
                    <a:pt x="64884" y="40856"/>
                    <a:pt x="65051" y="41023"/>
                  </a:cubicBezTo>
                  <a:cubicBezTo>
                    <a:pt x="65386" y="41275"/>
                    <a:pt x="65972" y="41442"/>
                    <a:pt x="66474" y="41442"/>
                  </a:cubicBezTo>
                  <a:cubicBezTo>
                    <a:pt x="66523" y="41344"/>
                    <a:pt x="66572" y="41303"/>
                    <a:pt x="66621" y="41303"/>
                  </a:cubicBezTo>
                  <a:cubicBezTo>
                    <a:pt x="66656" y="41303"/>
                    <a:pt x="66691" y="41324"/>
                    <a:pt x="66725" y="41358"/>
                  </a:cubicBezTo>
                  <a:cubicBezTo>
                    <a:pt x="66809" y="41442"/>
                    <a:pt x="66809" y="41609"/>
                    <a:pt x="66725" y="41693"/>
                  </a:cubicBezTo>
                  <a:cubicBezTo>
                    <a:pt x="66725" y="44037"/>
                    <a:pt x="68902" y="43033"/>
                    <a:pt x="69907" y="43702"/>
                  </a:cubicBezTo>
                  <a:cubicBezTo>
                    <a:pt x="70158" y="44037"/>
                    <a:pt x="70325" y="44372"/>
                    <a:pt x="70493" y="44791"/>
                  </a:cubicBezTo>
                  <a:cubicBezTo>
                    <a:pt x="70576" y="44958"/>
                    <a:pt x="70744" y="45126"/>
                    <a:pt x="70911" y="45293"/>
                  </a:cubicBezTo>
                  <a:cubicBezTo>
                    <a:pt x="71581" y="45460"/>
                    <a:pt x="71916" y="46047"/>
                    <a:pt x="72502" y="46298"/>
                  </a:cubicBezTo>
                  <a:cubicBezTo>
                    <a:pt x="72669" y="46381"/>
                    <a:pt x="72921" y="46465"/>
                    <a:pt x="73172" y="46465"/>
                  </a:cubicBezTo>
                  <a:cubicBezTo>
                    <a:pt x="73674" y="46465"/>
                    <a:pt x="74009" y="46884"/>
                    <a:pt x="74344" y="47135"/>
                  </a:cubicBezTo>
                  <a:cubicBezTo>
                    <a:pt x="74855" y="47533"/>
                    <a:pt x="75261" y="47709"/>
                    <a:pt x="75573" y="47709"/>
                  </a:cubicBezTo>
                  <a:cubicBezTo>
                    <a:pt x="76181" y="47709"/>
                    <a:pt x="76437" y="47042"/>
                    <a:pt x="76437" y="46047"/>
                  </a:cubicBezTo>
                  <a:cubicBezTo>
                    <a:pt x="76338" y="45981"/>
                    <a:pt x="76239" y="45902"/>
                    <a:pt x="76146" y="45815"/>
                  </a:cubicBezTo>
                  <a:lnTo>
                    <a:pt x="76146" y="45815"/>
                  </a:lnTo>
                  <a:cubicBezTo>
                    <a:pt x="76299" y="45879"/>
                    <a:pt x="76451" y="45879"/>
                    <a:pt x="76604" y="45879"/>
                  </a:cubicBezTo>
                  <a:cubicBezTo>
                    <a:pt x="76898" y="45850"/>
                    <a:pt x="77182" y="45835"/>
                    <a:pt x="77455" y="45835"/>
                  </a:cubicBezTo>
                  <a:cubicBezTo>
                    <a:pt x="80289" y="45835"/>
                    <a:pt x="81948" y="47407"/>
                    <a:pt x="81795" y="50232"/>
                  </a:cubicBezTo>
                  <a:cubicBezTo>
                    <a:pt x="81795" y="50902"/>
                    <a:pt x="81795" y="51572"/>
                    <a:pt x="82046" y="52158"/>
                  </a:cubicBezTo>
                  <a:cubicBezTo>
                    <a:pt x="82381" y="53079"/>
                    <a:pt x="83218" y="53498"/>
                    <a:pt x="83804" y="54167"/>
                  </a:cubicBezTo>
                  <a:cubicBezTo>
                    <a:pt x="83929" y="54267"/>
                    <a:pt x="84075" y="54292"/>
                    <a:pt x="84228" y="54292"/>
                  </a:cubicBezTo>
                  <a:cubicBezTo>
                    <a:pt x="84391" y="54292"/>
                    <a:pt x="84561" y="54264"/>
                    <a:pt x="84721" y="54264"/>
                  </a:cubicBezTo>
                  <a:cubicBezTo>
                    <a:pt x="84917" y="54264"/>
                    <a:pt x="85097" y="54307"/>
                    <a:pt x="85227" y="54502"/>
                  </a:cubicBezTo>
                  <a:cubicBezTo>
                    <a:pt x="85479" y="54753"/>
                    <a:pt x="85646" y="55005"/>
                    <a:pt x="85813" y="55256"/>
                  </a:cubicBezTo>
                  <a:cubicBezTo>
                    <a:pt x="88158" y="56679"/>
                    <a:pt x="90669" y="57767"/>
                    <a:pt x="93013" y="59190"/>
                  </a:cubicBezTo>
                  <a:cubicBezTo>
                    <a:pt x="93599" y="59525"/>
                    <a:pt x="94018" y="60279"/>
                    <a:pt x="94855" y="60279"/>
                  </a:cubicBezTo>
                  <a:cubicBezTo>
                    <a:pt x="95589" y="60401"/>
                    <a:pt x="96165" y="60474"/>
                    <a:pt x="96606" y="60474"/>
                  </a:cubicBezTo>
                  <a:cubicBezTo>
                    <a:pt x="97978" y="60474"/>
                    <a:pt x="98061" y="59773"/>
                    <a:pt x="97618" y="57684"/>
                  </a:cubicBezTo>
                  <a:cubicBezTo>
                    <a:pt x="97450" y="56930"/>
                    <a:pt x="96864" y="56344"/>
                    <a:pt x="96864" y="55591"/>
                  </a:cubicBezTo>
                  <a:cubicBezTo>
                    <a:pt x="96948" y="55339"/>
                    <a:pt x="96948" y="55172"/>
                    <a:pt x="96864" y="54921"/>
                  </a:cubicBezTo>
                  <a:lnTo>
                    <a:pt x="96781" y="54586"/>
                  </a:lnTo>
                  <a:cubicBezTo>
                    <a:pt x="96697" y="54418"/>
                    <a:pt x="96613" y="54251"/>
                    <a:pt x="96446" y="54084"/>
                  </a:cubicBezTo>
                  <a:cubicBezTo>
                    <a:pt x="96362" y="54000"/>
                    <a:pt x="96278" y="53916"/>
                    <a:pt x="96195" y="53832"/>
                  </a:cubicBezTo>
                  <a:cubicBezTo>
                    <a:pt x="96027" y="53665"/>
                    <a:pt x="95943" y="53498"/>
                    <a:pt x="95776" y="53414"/>
                  </a:cubicBezTo>
                  <a:cubicBezTo>
                    <a:pt x="95525" y="53246"/>
                    <a:pt x="95357" y="53163"/>
                    <a:pt x="95190" y="53079"/>
                  </a:cubicBezTo>
                  <a:cubicBezTo>
                    <a:pt x="94855" y="52828"/>
                    <a:pt x="94520" y="52577"/>
                    <a:pt x="94185" y="52325"/>
                  </a:cubicBezTo>
                  <a:cubicBezTo>
                    <a:pt x="94018" y="52242"/>
                    <a:pt x="93851" y="52074"/>
                    <a:pt x="93683" y="51991"/>
                  </a:cubicBezTo>
                  <a:cubicBezTo>
                    <a:pt x="93181" y="51739"/>
                    <a:pt x="92762" y="51321"/>
                    <a:pt x="92427" y="50986"/>
                  </a:cubicBezTo>
                  <a:cubicBezTo>
                    <a:pt x="92260" y="50819"/>
                    <a:pt x="92092" y="50651"/>
                    <a:pt x="91925" y="50567"/>
                  </a:cubicBezTo>
                  <a:cubicBezTo>
                    <a:pt x="91506" y="50232"/>
                    <a:pt x="91004" y="49898"/>
                    <a:pt x="90585" y="49563"/>
                  </a:cubicBezTo>
                  <a:cubicBezTo>
                    <a:pt x="88576" y="48307"/>
                    <a:pt x="86734" y="46967"/>
                    <a:pt x="84976" y="45377"/>
                  </a:cubicBezTo>
                  <a:lnTo>
                    <a:pt x="84474" y="44958"/>
                  </a:lnTo>
                  <a:lnTo>
                    <a:pt x="84223" y="44791"/>
                  </a:lnTo>
                  <a:cubicBezTo>
                    <a:pt x="84055" y="44623"/>
                    <a:pt x="83888" y="44540"/>
                    <a:pt x="83720" y="44372"/>
                  </a:cubicBezTo>
                  <a:cubicBezTo>
                    <a:pt x="83553" y="44205"/>
                    <a:pt x="83386" y="44121"/>
                    <a:pt x="83218" y="44037"/>
                  </a:cubicBezTo>
                  <a:cubicBezTo>
                    <a:pt x="82548" y="43535"/>
                    <a:pt x="81711" y="43116"/>
                    <a:pt x="81125" y="42614"/>
                  </a:cubicBezTo>
                  <a:cubicBezTo>
                    <a:pt x="80539" y="42195"/>
                    <a:pt x="79869" y="41861"/>
                    <a:pt x="79200" y="41442"/>
                  </a:cubicBezTo>
                  <a:cubicBezTo>
                    <a:pt x="77693" y="40270"/>
                    <a:pt x="76102" y="39182"/>
                    <a:pt x="74428" y="38344"/>
                  </a:cubicBezTo>
                  <a:lnTo>
                    <a:pt x="73842" y="38009"/>
                  </a:lnTo>
                  <a:cubicBezTo>
                    <a:pt x="73590" y="37758"/>
                    <a:pt x="73339" y="37591"/>
                    <a:pt x="73088" y="37340"/>
                  </a:cubicBezTo>
                  <a:cubicBezTo>
                    <a:pt x="70325" y="35330"/>
                    <a:pt x="67479" y="33572"/>
                    <a:pt x="64549" y="31898"/>
                  </a:cubicBezTo>
                  <a:cubicBezTo>
                    <a:pt x="64298" y="31730"/>
                    <a:pt x="64046" y="31563"/>
                    <a:pt x="63795" y="31396"/>
                  </a:cubicBezTo>
                  <a:cubicBezTo>
                    <a:pt x="63628" y="31228"/>
                    <a:pt x="63460" y="31144"/>
                    <a:pt x="63293" y="31061"/>
                  </a:cubicBezTo>
                  <a:cubicBezTo>
                    <a:pt x="62958" y="30810"/>
                    <a:pt x="62623" y="30642"/>
                    <a:pt x="62288" y="30391"/>
                  </a:cubicBezTo>
                  <a:cubicBezTo>
                    <a:pt x="62121" y="30307"/>
                    <a:pt x="61953" y="30224"/>
                    <a:pt x="61786" y="30140"/>
                  </a:cubicBezTo>
                  <a:lnTo>
                    <a:pt x="61116" y="29721"/>
                  </a:lnTo>
                  <a:cubicBezTo>
                    <a:pt x="60949" y="29637"/>
                    <a:pt x="60781" y="29470"/>
                    <a:pt x="60614" y="29386"/>
                  </a:cubicBezTo>
                  <a:lnTo>
                    <a:pt x="59860" y="28884"/>
                  </a:lnTo>
                  <a:cubicBezTo>
                    <a:pt x="59107" y="28214"/>
                    <a:pt x="58270" y="27712"/>
                    <a:pt x="57433" y="27293"/>
                  </a:cubicBezTo>
                  <a:cubicBezTo>
                    <a:pt x="50149" y="22772"/>
                    <a:pt x="42614" y="18670"/>
                    <a:pt x="34912" y="14987"/>
                  </a:cubicBezTo>
                  <a:cubicBezTo>
                    <a:pt x="34326" y="14735"/>
                    <a:pt x="33740" y="14484"/>
                    <a:pt x="33154" y="14233"/>
                  </a:cubicBezTo>
                  <a:cubicBezTo>
                    <a:pt x="32986" y="14066"/>
                    <a:pt x="32819" y="13982"/>
                    <a:pt x="32568" y="13898"/>
                  </a:cubicBezTo>
                  <a:cubicBezTo>
                    <a:pt x="31982" y="13647"/>
                    <a:pt x="31479" y="13396"/>
                    <a:pt x="30893" y="13145"/>
                  </a:cubicBezTo>
                  <a:cubicBezTo>
                    <a:pt x="30726" y="12977"/>
                    <a:pt x="30559" y="12894"/>
                    <a:pt x="30307" y="12894"/>
                  </a:cubicBezTo>
                  <a:cubicBezTo>
                    <a:pt x="29219" y="12475"/>
                    <a:pt x="28131" y="11973"/>
                    <a:pt x="27210" y="11303"/>
                  </a:cubicBezTo>
                  <a:cubicBezTo>
                    <a:pt x="27042" y="11135"/>
                    <a:pt x="26791" y="11052"/>
                    <a:pt x="26624" y="10968"/>
                  </a:cubicBezTo>
                  <a:cubicBezTo>
                    <a:pt x="26456" y="10884"/>
                    <a:pt x="26289" y="10801"/>
                    <a:pt x="26038" y="10717"/>
                  </a:cubicBezTo>
                  <a:cubicBezTo>
                    <a:pt x="25870" y="10633"/>
                    <a:pt x="25703" y="10549"/>
                    <a:pt x="25535" y="10466"/>
                  </a:cubicBezTo>
                  <a:cubicBezTo>
                    <a:pt x="25117" y="10382"/>
                    <a:pt x="24698" y="10215"/>
                    <a:pt x="24363" y="10047"/>
                  </a:cubicBezTo>
                  <a:cubicBezTo>
                    <a:pt x="24196" y="9963"/>
                    <a:pt x="24028" y="9880"/>
                    <a:pt x="23861" y="9796"/>
                  </a:cubicBezTo>
                  <a:cubicBezTo>
                    <a:pt x="23191" y="9377"/>
                    <a:pt x="22438" y="9126"/>
                    <a:pt x="21768" y="8708"/>
                  </a:cubicBezTo>
                  <a:cubicBezTo>
                    <a:pt x="21517" y="8624"/>
                    <a:pt x="21349" y="8540"/>
                    <a:pt x="21182" y="8456"/>
                  </a:cubicBezTo>
                  <a:lnTo>
                    <a:pt x="20345" y="8038"/>
                  </a:lnTo>
                  <a:cubicBezTo>
                    <a:pt x="20177" y="7954"/>
                    <a:pt x="20010" y="7870"/>
                    <a:pt x="19842" y="7787"/>
                  </a:cubicBezTo>
                  <a:cubicBezTo>
                    <a:pt x="19508" y="7619"/>
                    <a:pt x="19256" y="7536"/>
                    <a:pt x="19005" y="7452"/>
                  </a:cubicBezTo>
                  <a:cubicBezTo>
                    <a:pt x="18419" y="7201"/>
                    <a:pt x="17833" y="7033"/>
                    <a:pt x="17247" y="6782"/>
                  </a:cubicBezTo>
                  <a:cubicBezTo>
                    <a:pt x="16242" y="6363"/>
                    <a:pt x="15322" y="5861"/>
                    <a:pt x="14317" y="5359"/>
                  </a:cubicBezTo>
                  <a:cubicBezTo>
                    <a:pt x="14066" y="5275"/>
                    <a:pt x="13898" y="5191"/>
                    <a:pt x="13647" y="5108"/>
                  </a:cubicBezTo>
                  <a:cubicBezTo>
                    <a:pt x="13229" y="4857"/>
                    <a:pt x="12810" y="4605"/>
                    <a:pt x="12308" y="4438"/>
                  </a:cubicBezTo>
                  <a:cubicBezTo>
                    <a:pt x="8373" y="3015"/>
                    <a:pt x="4689" y="838"/>
                    <a:pt x="503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5" name="Google Shape;15905;p17"/>
            <p:cNvSpPr/>
            <p:nvPr/>
          </p:nvSpPr>
          <p:spPr>
            <a:xfrm>
              <a:off x="3836150" y="2770550"/>
              <a:ext cx="1609525" cy="2156000"/>
            </a:xfrm>
            <a:custGeom>
              <a:avLst/>
              <a:gdLst/>
              <a:ahLst/>
              <a:cxnLst/>
              <a:rect l="l" t="t" r="r" b="b"/>
              <a:pathLst>
                <a:path w="64381" h="86240" extrusionOk="0">
                  <a:moveTo>
                    <a:pt x="567" y="0"/>
                  </a:moveTo>
                  <a:cubicBezTo>
                    <a:pt x="451" y="0"/>
                    <a:pt x="341" y="28"/>
                    <a:pt x="252" y="87"/>
                  </a:cubicBezTo>
                  <a:cubicBezTo>
                    <a:pt x="84" y="255"/>
                    <a:pt x="1" y="506"/>
                    <a:pt x="1" y="757"/>
                  </a:cubicBezTo>
                  <a:cubicBezTo>
                    <a:pt x="1507" y="4022"/>
                    <a:pt x="4354" y="6115"/>
                    <a:pt x="6363" y="9045"/>
                  </a:cubicBezTo>
                  <a:cubicBezTo>
                    <a:pt x="11386" y="16162"/>
                    <a:pt x="17079" y="22775"/>
                    <a:pt x="22605" y="29557"/>
                  </a:cubicBezTo>
                  <a:cubicBezTo>
                    <a:pt x="22856" y="29808"/>
                    <a:pt x="23107" y="29975"/>
                    <a:pt x="23275" y="30226"/>
                  </a:cubicBezTo>
                  <a:lnTo>
                    <a:pt x="23526" y="30478"/>
                  </a:lnTo>
                  <a:cubicBezTo>
                    <a:pt x="23693" y="30645"/>
                    <a:pt x="23777" y="30729"/>
                    <a:pt x="23944" y="30896"/>
                  </a:cubicBezTo>
                  <a:cubicBezTo>
                    <a:pt x="24028" y="31064"/>
                    <a:pt x="24195" y="31231"/>
                    <a:pt x="24279" y="31315"/>
                  </a:cubicBezTo>
                  <a:cubicBezTo>
                    <a:pt x="24530" y="31650"/>
                    <a:pt x="24781" y="31985"/>
                    <a:pt x="24949" y="32403"/>
                  </a:cubicBezTo>
                  <a:cubicBezTo>
                    <a:pt x="25033" y="32571"/>
                    <a:pt x="25116" y="32738"/>
                    <a:pt x="25200" y="32905"/>
                  </a:cubicBezTo>
                  <a:cubicBezTo>
                    <a:pt x="25284" y="33073"/>
                    <a:pt x="25451" y="33324"/>
                    <a:pt x="25535" y="33491"/>
                  </a:cubicBezTo>
                  <a:cubicBezTo>
                    <a:pt x="26372" y="34831"/>
                    <a:pt x="27377" y="36087"/>
                    <a:pt x="28381" y="37259"/>
                  </a:cubicBezTo>
                  <a:cubicBezTo>
                    <a:pt x="29721" y="39017"/>
                    <a:pt x="31144" y="40691"/>
                    <a:pt x="32400" y="42449"/>
                  </a:cubicBezTo>
                  <a:cubicBezTo>
                    <a:pt x="32651" y="42784"/>
                    <a:pt x="32819" y="43035"/>
                    <a:pt x="33070" y="43287"/>
                  </a:cubicBezTo>
                  <a:cubicBezTo>
                    <a:pt x="36000" y="47556"/>
                    <a:pt x="39181" y="51575"/>
                    <a:pt x="41693" y="56179"/>
                  </a:cubicBezTo>
                  <a:cubicBezTo>
                    <a:pt x="41777" y="56431"/>
                    <a:pt x="41860" y="56431"/>
                    <a:pt x="42028" y="56765"/>
                  </a:cubicBezTo>
                  <a:cubicBezTo>
                    <a:pt x="42195" y="57017"/>
                    <a:pt x="42446" y="57352"/>
                    <a:pt x="42614" y="57603"/>
                  </a:cubicBezTo>
                  <a:cubicBezTo>
                    <a:pt x="42697" y="57770"/>
                    <a:pt x="42865" y="57938"/>
                    <a:pt x="42949" y="58105"/>
                  </a:cubicBezTo>
                  <a:cubicBezTo>
                    <a:pt x="43953" y="59110"/>
                    <a:pt x="44707" y="60198"/>
                    <a:pt x="45376" y="61370"/>
                  </a:cubicBezTo>
                  <a:cubicBezTo>
                    <a:pt x="46214" y="62877"/>
                    <a:pt x="47553" y="63965"/>
                    <a:pt x="48642" y="65305"/>
                  </a:cubicBezTo>
                  <a:cubicBezTo>
                    <a:pt x="51404" y="69240"/>
                    <a:pt x="54167" y="73258"/>
                    <a:pt x="57014" y="77193"/>
                  </a:cubicBezTo>
                  <a:cubicBezTo>
                    <a:pt x="57767" y="78533"/>
                    <a:pt x="58604" y="79788"/>
                    <a:pt x="59525" y="80960"/>
                  </a:cubicBezTo>
                  <a:cubicBezTo>
                    <a:pt x="60362" y="82133"/>
                    <a:pt x="61116" y="83305"/>
                    <a:pt x="61618" y="84560"/>
                  </a:cubicBezTo>
                  <a:cubicBezTo>
                    <a:pt x="62020" y="85284"/>
                    <a:pt x="62191" y="86240"/>
                    <a:pt x="63316" y="86240"/>
                  </a:cubicBezTo>
                  <a:cubicBezTo>
                    <a:pt x="63363" y="86240"/>
                    <a:pt x="63410" y="86238"/>
                    <a:pt x="63460" y="86235"/>
                  </a:cubicBezTo>
                  <a:cubicBezTo>
                    <a:pt x="64213" y="85146"/>
                    <a:pt x="64381" y="83807"/>
                    <a:pt x="64046" y="82551"/>
                  </a:cubicBezTo>
                  <a:cubicBezTo>
                    <a:pt x="62706" y="81044"/>
                    <a:pt x="62539" y="78951"/>
                    <a:pt x="61283" y="77360"/>
                  </a:cubicBezTo>
                  <a:cubicBezTo>
                    <a:pt x="61032" y="77193"/>
                    <a:pt x="60781" y="76942"/>
                    <a:pt x="60697" y="76691"/>
                  </a:cubicBezTo>
                  <a:lnTo>
                    <a:pt x="60697" y="76691"/>
                  </a:lnTo>
                  <a:cubicBezTo>
                    <a:pt x="60842" y="76908"/>
                    <a:pt x="60987" y="77126"/>
                    <a:pt x="61241" y="77126"/>
                  </a:cubicBezTo>
                  <a:cubicBezTo>
                    <a:pt x="61280" y="77126"/>
                    <a:pt x="61322" y="77121"/>
                    <a:pt x="61367" y="77109"/>
                  </a:cubicBezTo>
                  <a:cubicBezTo>
                    <a:pt x="62372" y="76188"/>
                    <a:pt x="62706" y="75268"/>
                    <a:pt x="61032" y="74681"/>
                  </a:cubicBezTo>
                  <a:cubicBezTo>
                    <a:pt x="61018" y="74668"/>
                    <a:pt x="60993" y="74663"/>
                    <a:pt x="60961" y="74663"/>
                  </a:cubicBezTo>
                  <a:cubicBezTo>
                    <a:pt x="60898" y="74663"/>
                    <a:pt x="60812" y="74681"/>
                    <a:pt x="60749" y="74681"/>
                  </a:cubicBezTo>
                  <a:cubicBezTo>
                    <a:pt x="60655" y="74681"/>
                    <a:pt x="60613" y="74640"/>
                    <a:pt x="60781" y="74430"/>
                  </a:cubicBezTo>
                  <a:cubicBezTo>
                    <a:pt x="61786" y="73175"/>
                    <a:pt x="60613" y="72170"/>
                    <a:pt x="60446" y="70998"/>
                  </a:cubicBezTo>
                  <a:cubicBezTo>
                    <a:pt x="60204" y="70755"/>
                    <a:pt x="59905" y="70569"/>
                    <a:pt x="59615" y="70569"/>
                  </a:cubicBezTo>
                  <a:cubicBezTo>
                    <a:pt x="59405" y="70569"/>
                    <a:pt x="59199" y="70667"/>
                    <a:pt x="59023" y="70914"/>
                  </a:cubicBezTo>
                  <a:cubicBezTo>
                    <a:pt x="58838" y="71136"/>
                    <a:pt x="58652" y="71244"/>
                    <a:pt x="58482" y="71244"/>
                  </a:cubicBezTo>
                  <a:cubicBezTo>
                    <a:pt x="58266" y="71244"/>
                    <a:pt x="58074" y="71073"/>
                    <a:pt x="57934" y="70747"/>
                  </a:cubicBezTo>
                  <a:cubicBezTo>
                    <a:pt x="57348" y="69323"/>
                    <a:pt x="56176" y="68151"/>
                    <a:pt x="55925" y="66561"/>
                  </a:cubicBezTo>
                  <a:cubicBezTo>
                    <a:pt x="55841" y="65723"/>
                    <a:pt x="56344" y="64468"/>
                    <a:pt x="55255" y="64217"/>
                  </a:cubicBezTo>
                  <a:cubicBezTo>
                    <a:pt x="52828" y="63547"/>
                    <a:pt x="52409" y="61454"/>
                    <a:pt x="51739" y="59528"/>
                  </a:cubicBezTo>
                  <a:cubicBezTo>
                    <a:pt x="51655" y="59361"/>
                    <a:pt x="51488" y="59110"/>
                    <a:pt x="51321" y="58942"/>
                  </a:cubicBezTo>
                  <a:cubicBezTo>
                    <a:pt x="50065" y="57686"/>
                    <a:pt x="49144" y="56012"/>
                    <a:pt x="48642" y="54338"/>
                  </a:cubicBezTo>
                  <a:cubicBezTo>
                    <a:pt x="48223" y="52328"/>
                    <a:pt x="47553" y="50905"/>
                    <a:pt x="45795" y="49900"/>
                  </a:cubicBezTo>
                  <a:cubicBezTo>
                    <a:pt x="46549" y="49314"/>
                    <a:pt x="47888" y="49314"/>
                    <a:pt x="47553" y="47891"/>
                  </a:cubicBezTo>
                  <a:cubicBezTo>
                    <a:pt x="47553" y="47394"/>
                    <a:pt x="47131" y="47017"/>
                    <a:pt x="46645" y="47017"/>
                  </a:cubicBezTo>
                  <a:cubicBezTo>
                    <a:pt x="46558" y="47017"/>
                    <a:pt x="46470" y="47029"/>
                    <a:pt x="46381" y="47054"/>
                  </a:cubicBezTo>
                  <a:cubicBezTo>
                    <a:pt x="46141" y="47117"/>
                    <a:pt x="45924" y="47146"/>
                    <a:pt x="45726" y="47146"/>
                  </a:cubicBezTo>
                  <a:cubicBezTo>
                    <a:pt x="44614" y="47146"/>
                    <a:pt x="44116" y="46233"/>
                    <a:pt x="43618" y="45380"/>
                  </a:cubicBezTo>
                  <a:cubicBezTo>
                    <a:pt x="43451" y="45212"/>
                    <a:pt x="43200" y="45045"/>
                    <a:pt x="43032" y="44961"/>
                  </a:cubicBezTo>
                  <a:cubicBezTo>
                    <a:pt x="42530" y="44794"/>
                    <a:pt x="42279" y="44208"/>
                    <a:pt x="42530" y="43705"/>
                  </a:cubicBezTo>
                  <a:cubicBezTo>
                    <a:pt x="42781" y="43370"/>
                    <a:pt x="41609" y="42533"/>
                    <a:pt x="42865" y="42282"/>
                  </a:cubicBezTo>
                  <a:cubicBezTo>
                    <a:pt x="43284" y="42198"/>
                    <a:pt x="43116" y="41529"/>
                    <a:pt x="43032" y="41194"/>
                  </a:cubicBezTo>
                  <a:cubicBezTo>
                    <a:pt x="42949" y="40943"/>
                    <a:pt x="42781" y="40775"/>
                    <a:pt x="42614" y="40608"/>
                  </a:cubicBezTo>
                  <a:cubicBezTo>
                    <a:pt x="41525" y="40524"/>
                    <a:pt x="40604" y="40105"/>
                    <a:pt x="39851" y="39436"/>
                  </a:cubicBezTo>
                  <a:cubicBezTo>
                    <a:pt x="39516" y="39268"/>
                    <a:pt x="39098" y="39101"/>
                    <a:pt x="38679" y="39017"/>
                  </a:cubicBezTo>
                  <a:cubicBezTo>
                    <a:pt x="38030" y="38132"/>
                    <a:pt x="37339" y="37454"/>
                    <a:pt x="36519" y="37454"/>
                  </a:cubicBezTo>
                  <a:cubicBezTo>
                    <a:pt x="36485" y="37454"/>
                    <a:pt x="36452" y="37456"/>
                    <a:pt x="36418" y="37458"/>
                  </a:cubicBezTo>
                  <a:lnTo>
                    <a:pt x="36418" y="37458"/>
                  </a:lnTo>
                  <a:cubicBezTo>
                    <a:pt x="36713" y="37175"/>
                    <a:pt x="36917" y="36742"/>
                    <a:pt x="37005" y="36170"/>
                  </a:cubicBezTo>
                  <a:cubicBezTo>
                    <a:pt x="36921" y="35919"/>
                    <a:pt x="36837" y="35752"/>
                    <a:pt x="36670" y="35584"/>
                  </a:cubicBezTo>
                  <a:cubicBezTo>
                    <a:pt x="34995" y="34915"/>
                    <a:pt x="34074" y="33491"/>
                    <a:pt x="33070" y="32152"/>
                  </a:cubicBezTo>
                  <a:cubicBezTo>
                    <a:pt x="32986" y="31733"/>
                    <a:pt x="33237" y="31482"/>
                    <a:pt x="33656" y="31315"/>
                  </a:cubicBezTo>
                  <a:cubicBezTo>
                    <a:pt x="33823" y="31231"/>
                    <a:pt x="33991" y="31147"/>
                    <a:pt x="34158" y="30980"/>
                  </a:cubicBezTo>
                  <a:cubicBezTo>
                    <a:pt x="33991" y="29389"/>
                    <a:pt x="32233" y="29222"/>
                    <a:pt x="31563" y="28133"/>
                  </a:cubicBezTo>
                  <a:cubicBezTo>
                    <a:pt x="31479" y="28217"/>
                    <a:pt x="31395" y="28301"/>
                    <a:pt x="31312" y="28301"/>
                  </a:cubicBezTo>
                  <a:cubicBezTo>
                    <a:pt x="31390" y="28223"/>
                    <a:pt x="31411" y="28201"/>
                    <a:pt x="31409" y="28201"/>
                  </a:cubicBezTo>
                  <a:lnTo>
                    <a:pt x="31409" y="28201"/>
                  </a:lnTo>
                  <a:cubicBezTo>
                    <a:pt x="31406" y="28201"/>
                    <a:pt x="31367" y="28233"/>
                    <a:pt x="31352" y="28233"/>
                  </a:cubicBezTo>
                  <a:cubicBezTo>
                    <a:pt x="31340" y="28233"/>
                    <a:pt x="31343" y="28212"/>
                    <a:pt x="31395" y="28133"/>
                  </a:cubicBezTo>
                  <a:cubicBezTo>
                    <a:pt x="31563" y="27966"/>
                    <a:pt x="31646" y="27799"/>
                    <a:pt x="31646" y="27547"/>
                  </a:cubicBezTo>
                  <a:cubicBezTo>
                    <a:pt x="31563" y="27129"/>
                    <a:pt x="31479" y="26710"/>
                    <a:pt x="31312" y="26292"/>
                  </a:cubicBezTo>
                  <a:cubicBezTo>
                    <a:pt x="30977" y="26208"/>
                    <a:pt x="30642" y="26040"/>
                    <a:pt x="30391" y="25706"/>
                  </a:cubicBezTo>
                  <a:lnTo>
                    <a:pt x="30140" y="25622"/>
                  </a:lnTo>
                  <a:lnTo>
                    <a:pt x="29888" y="25706"/>
                  </a:lnTo>
                  <a:cubicBezTo>
                    <a:pt x="29637" y="25873"/>
                    <a:pt x="29470" y="26040"/>
                    <a:pt x="29386" y="26292"/>
                  </a:cubicBezTo>
                  <a:lnTo>
                    <a:pt x="29219" y="26292"/>
                  </a:lnTo>
                  <a:lnTo>
                    <a:pt x="29219" y="26040"/>
                  </a:lnTo>
                  <a:cubicBezTo>
                    <a:pt x="29135" y="25706"/>
                    <a:pt x="29051" y="25371"/>
                    <a:pt x="28967" y="25036"/>
                  </a:cubicBezTo>
                  <a:cubicBezTo>
                    <a:pt x="28884" y="24868"/>
                    <a:pt x="28716" y="24701"/>
                    <a:pt x="28465" y="24617"/>
                  </a:cubicBezTo>
                  <a:cubicBezTo>
                    <a:pt x="27628" y="24450"/>
                    <a:pt x="26958" y="23864"/>
                    <a:pt x="26540" y="23110"/>
                  </a:cubicBezTo>
                  <a:cubicBezTo>
                    <a:pt x="26372" y="22524"/>
                    <a:pt x="26121" y="21854"/>
                    <a:pt x="25870" y="21268"/>
                  </a:cubicBezTo>
                  <a:cubicBezTo>
                    <a:pt x="25033" y="20347"/>
                    <a:pt x="23358" y="20934"/>
                    <a:pt x="22856" y="19427"/>
                  </a:cubicBezTo>
                  <a:cubicBezTo>
                    <a:pt x="22270" y="18171"/>
                    <a:pt x="21433" y="17166"/>
                    <a:pt x="20344" y="16329"/>
                  </a:cubicBezTo>
                  <a:cubicBezTo>
                    <a:pt x="20344" y="16243"/>
                    <a:pt x="20306" y="16218"/>
                    <a:pt x="20251" y="16218"/>
                  </a:cubicBezTo>
                  <a:cubicBezTo>
                    <a:pt x="20173" y="16218"/>
                    <a:pt x="20063" y="16269"/>
                    <a:pt x="19986" y="16269"/>
                  </a:cubicBezTo>
                  <a:cubicBezTo>
                    <a:pt x="19907" y="16269"/>
                    <a:pt x="19863" y="16215"/>
                    <a:pt x="19926" y="15994"/>
                  </a:cubicBezTo>
                  <a:cubicBezTo>
                    <a:pt x="19926" y="15743"/>
                    <a:pt x="19842" y="15492"/>
                    <a:pt x="19675" y="15324"/>
                  </a:cubicBezTo>
                  <a:cubicBezTo>
                    <a:pt x="19507" y="15157"/>
                    <a:pt x="19340" y="15073"/>
                    <a:pt x="19089" y="15073"/>
                  </a:cubicBezTo>
                  <a:cubicBezTo>
                    <a:pt x="18503" y="14989"/>
                    <a:pt x="17916" y="14906"/>
                    <a:pt x="17330" y="14822"/>
                  </a:cubicBezTo>
                  <a:cubicBezTo>
                    <a:pt x="16996" y="14822"/>
                    <a:pt x="16744" y="14738"/>
                    <a:pt x="16493" y="14655"/>
                  </a:cubicBezTo>
                  <a:cubicBezTo>
                    <a:pt x="16410" y="14571"/>
                    <a:pt x="16242" y="14487"/>
                    <a:pt x="16242" y="14320"/>
                  </a:cubicBezTo>
                  <a:cubicBezTo>
                    <a:pt x="16242" y="14069"/>
                    <a:pt x="16326" y="13817"/>
                    <a:pt x="16326" y="13566"/>
                  </a:cubicBezTo>
                  <a:cubicBezTo>
                    <a:pt x="16326" y="13315"/>
                    <a:pt x="16242" y="13148"/>
                    <a:pt x="16158" y="12980"/>
                  </a:cubicBezTo>
                  <a:cubicBezTo>
                    <a:pt x="15237" y="12227"/>
                    <a:pt x="13814" y="12310"/>
                    <a:pt x="12977" y="11306"/>
                  </a:cubicBezTo>
                  <a:cubicBezTo>
                    <a:pt x="12893" y="10720"/>
                    <a:pt x="12810" y="10301"/>
                    <a:pt x="12726" y="9799"/>
                  </a:cubicBezTo>
                  <a:cubicBezTo>
                    <a:pt x="11554" y="9129"/>
                    <a:pt x="10047" y="9129"/>
                    <a:pt x="9210" y="7957"/>
                  </a:cubicBezTo>
                  <a:cubicBezTo>
                    <a:pt x="7284" y="5613"/>
                    <a:pt x="5107" y="3520"/>
                    <a:pt x="2680" y="1678"/>
                  </a:cubicBezTo>
                  <a:lnTo>
                    <a:pt x="1173" y="255"/>
                  </a:lnTo>
                  <a:cubicBezTo>
                    <a:pt x="1010" y="93"/>
                    <a:pt x="778" y="0"/>
                    <a:pt x="56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6" name="Google Shape;15906;p17"/>
            <p:cNvSpPr/>
            <p:nvPr/>
          </p:nvSpPr>
          <p:spPr>
            <a:xfrm>
              <a:off x="3970100" y="3132725"/>
              <a:ext cx="1347900" cy="1749100"/>
            </a:xfrm>
            <a:custGeom>
              <a:avLst/>
              <a:gdLst/>
              <a:ahLst/>
              <a:cxnLst/>
              <a:rect l="l" t="t" r="r" b="b"/>
              <a:pathLst>
                <a:path w="53916" h="69964" extrusionOk="0">
                  <a:moveTo>
                    <a:pt x="1591" y="0"/>
                  </a:moveTo>
                  <a:cubicBezTo>
                    <a:pt x="921" y="251"/>
                    <a:pt x="1" y="168"/>
                    <a:pt x="84" y="1256"/>
                  </a:cubicBezTo>
                  <a:cubicBezTo>
                    <a:pt x="1173" y="1591"/>
                    <a:pt x="1005" y="2512"/>
                    <a:pt x="1173" y="3265"/>
                  </a:cubicBezTo>
                  <a:cubicBezTo>
                    <a:pt x="1256" y="3935"/>
                    <a:pt x="1675" y="4437"/>
                    <a:pt x="2177" y="4772"/>
                  </a:cubicBezTo>
                  <a:cubicBezTo>
                    <a:pt x="4019" y="6698"/>
                    <a:pt x="5442" y="8958"/>
                    <a:pt x="6447" y="11386"/>
                  </a:cubicBezTo>
                  <a:cubicBezTo>
                    <a:pt x="6466" y="11396"/>
                    <a:pt x="6484" y="11400"/>
                    <a:pt x="6501" y="11400"/>
                  </a:cubicBezTo>
                  <a:cubicBezTo>
                    <a:pt x="6604" y="11400"/>
                    <a:pt x="6676" y="11255"/>
                    <a:pt x="6772" y="11255"/>
                  </a:cubicBezTo>
                  <a:cubicBezTo>
                    <a:pt x="6800" y="11255"/>
                    <a:pt x="6831" y="11268"/>
                    <a:pt x="6866" y="11302"/>
                  </a:cubicBezTo>
                  <a:cubicBezTo>
                    <a:pt x="6782" y="11302"/>
                    <a:pt x="6614" y="11302"/>
                    <a:pt x="6531" y="11470"/>
                  </a:cubicBezTo>
                  <a:cubicBezTo>
                    <a:pt x="6447" y="11721"/>
                    <a:pt x="6447" y="12056"/>
                    <a:pt x="6698" y="12307"/>
                  </a:cubicBezTo>
                  <a:cubicBezTo>
                    <a:pt x="7033" y="12558"/>
                    <a:pt x="6949" y="13060"/>
                    <a:pt x="7200" y="13395"/>
                  </a:cubicBezTo>
                  <a:cubicBezTo>
                    <a:pt x="7284" y="13479"/>
                    <a:pt x="7368" y="13479"/>
                    <a:pt x="7535" y="13563"/>
                  </a:cubicBezTo>
                  <a:cubicBezTo>
                    <a:pt x="7619" y="13646"/>
                    <a:pt x="7619" y="13814"/>
                    <a:pt x="7535" y="13898"/>
                  </a:cubicBezTo>
                  <a:cubicBezTo>
                    <a:pt x="7619" y="14065"/>
                    <a:pt x="7703" y="14232"/>
                    <a:pt x="7703" y="14400"/>
                  </a:cubicBezTo>
                  <a:cubicBezTo>
                    <a:pt x="8410" y="14989"/>
                    <a:pt x="8868" y="16158"/>
                    <a:pt x="9748" y="16158"/>
                  </a:cubicBezTo>
                  <a:cubicBezTo>
                    <a:pt x="9994" y="16158"/>
                    <a:pt x="10272" y="16067"/>
                    <a:pt x="10598" y="15847"/>
                  </a:cubicBezTo>
                  <a:lnTo>
                    <a:pt x="10598" y="15847"/>
                  </a:lnTo>
                  <a:cubicBezTo>
                    <a:pt x="9999" y="16525"/>
                    <a:pt x="9814" y="17551"/>
                    <a:pt x="10214" y="18418"/>
                  </a:cubicBezTo>
                  <a:cubicBezTo>
                    <a:pt x="10633" y="18586"/>
                    <a:pt x="10549" y="19088"/>
                    <a:pt x="10800" y="19339"/>
                  </a:cubicBezTo>
                  <a:cubicBezTo>
                    <a:pt x="10968" y="19423"/>
                    <a:pt x="11135" y="19507"/>
                    <a:pt x="11303" y="19507"/>
                  </a:cubicBezTo>
                  <a:cubicBezTo>
                    <a:pt x="11671" y="19617"/>
                    <a:pt x="12057" y="19744"/>
                    <a:pt x="12415" y="19744"/>
                  </a:cubicBezTo>
                  <a:cubicBezTo>
                    <a:pt x="12623" y="19744"/>
                    <a:pt x="12822" y="19701"/>
                    <a:pt x="13004" y="19588"/>
                  </a:cubicBezTo>
                  <a:lnTo>
                    <a:pt x="13004" y="19588"/>
                  </a:lnTo>
                  <a:cubicBezTo>
                    <a:pt x="12470" y="20671"/>
                    <a:pt x="12712" y="22071"/>
                    <a:pt x="13647" y="22939"/>
                  </a:cubicBezTo>
                  <a:cubicBezTo>
                    <a:pt x="13796" y="22921"/>
                    <a:pt x="13933" y="22913"/>
                    <a:pt x="14060" y="22913"/>
                  </a:cubicBezTo>
                  <a:cubicBezTo>
                    <a:pt x="15718" y="22913"/>
                    <a:pt x="15590" y="24368"/>
                    <a:pt x="15824" y="25535"/>
                  </a:cubicBezTo>
                  <a:cubicBezTo>
                    <a:pt x="15991" y="26121"/>
                    <a:pt x="16410" y="26707"/>
                    <a:pt x="16996" y="26958"/>
                  </a:cubicBezTo>
                  <a:cubicBezTo>
                    <a:pt x="18419" y="28046"/>
                    <a:pt x="20344" y="28632"/>
                    <a:pt x="21098" y="30390"/>
                  </a:cubicBezTo>
                  <a:cubicBezTo>
                    <a:pt x="21254" y="30936"/>
                    <a:pt x="22934" y="32425"/>
                    <a:pt x="20935" y="32425"/>
                  </a:cubicBezTo>
                  <a:cubicBezTo>
                    <a:pt x="20787" y="32425"/>
                    <a:pt x="20619" y="32417"/>
                    <a:pt x="20428" y="32400"/>
                  </a:cubicBezTo>
                  <a:cubicBezTo>
                    <a:pt x="19926" y="32400"/>
                    <a:pt x="20010" y="33069"/>
                    <a:pt x="20261" y="33404"/>
                  </a:cubicBezTo>
                  <a:cubicBezTo>
                    <a:pt x="20596" y="33655"/>
                    <a:pt x="20512" y="34158"/>
                    <a:pt x="20763" y="34409"/>
                  </a:cubicBezTo>
                  <a:cubicBezTo>
                    <a:pt x="21098" y="34660"/>
                    <a:pt x="20930" y="35162"/>
                    <a:pt x="21265" y="35330"/>
                  </a:cubicBezTo>
                  <a:lnTo>
                    <a:pt x="21684" y="35916"/>
                  </a:lnTo>
                  <a:cubicBezTo>
                    <a:pt x="23777" y="36669"/>
                    <a:pt x="24112" y="39348"/>
                    <a:pt x="26623" y="39851"/>
                  </a:cubicBezTo>
                  <a:cubicBezTo>
                    <a:pt x="26121" y="40772"/>
                    <a:pt x="25116" y="41525"/>
                    <a:pt x="26121" y="42530"/>
                  </a:cubicBezTo>
                  <a:cubicBezTo>
                    <a:pt x="26791" y="44371"/>
                    <a:pt x="28549" y="45544"/>
                    <a:pt x="29219" y="47385"/>
                  </a:cubicBezTo>
                  <a:cubicBezTo>
                    <a:pt x="29721" y="47385"/>
                    <a:pt x="29972" y="47553"/>
                    <a:pt x="29637" y="47971"/>
                  </a:cubicBezTo>
                  <a:cubicBezTo>
                    <a:pt x="29795" y="48840"/>
                    <a:pt x="30549" y="49485"/>
                    <a:pt x="31478" y="49485"/>
                  </a:cubicBezTo>
                  <a:cubicBezTo>
                    <a:pt x="31533" y="49485"/>
                    <a:pt x="31590" y="49483"/>
                    <a:pt x="31647" y="49478"/>
                  </a:cubicBezTo>
                  <a:cubicBezTo>
                    <a:pt x="31835" y="49478"/>
                    <a:pt x="32023" y="49443"/>
                    <a:pt x="32185" y="49443"/>
                  </a:cubicBezTo>
                  <a:cubicBezTo>
                    <a:pt x="32455" y="49443"/>
                    <a:pt x="32651" y="49541"/>
                    <a:pt x="32651" y="50064"/>
                  </a:cubicBezTo>
                  <a:cubicBezTo>
                    <a:pt x="32567" y="50734"/>
                    <a:pt x="32484" y="51571"/>
                    <a:pt x="33237" y="51739"/>
                  </a:cubicBezTo>
                  <a:cubicBezTo>
                    <a:pt x="35079" y="52157"/>
                    <a:pt x="35246" y="53413"/>
                    <a:pt x="35498" y="54920"/>
                  </a:cubicBezTo>
                  <a:cubicBezTo>
                    <a:pt x="35665" y="55925"/>
                    <a:pt x="35665" y="57264"/>
                    <a:pt x="37005" y="57850"/>
                  </a:cubicBezTo>
                  <a:cubicBezTo>
                    <a:pt x="37172" y="58018"/>
                    <a:pt x="37339" y="58185"/>
                    <a:pt x="37591" y="58185"/>
                  </a:cubicBezTo>
                  <a:cubicBezTo>
                    <a:pt x="39265" y="58018"/>
                    <a:pt x="39600" y="57181"/>
                    <a:pt x="38679" y="56008"/>
                  </a:cubicBezTo>
                  <a:lnTo>
                    <a:pt x="38679" y="56008"/>
                  </a:lnTo>
                  <a:cubicBezTo>
                    <a:pt x="39935" y="56846"/>
                    <a:pt x="38846" y="58353"/>
                    <a:pt x="39014" y="59357"/>
                  </a:cubicBezTo>
                  <a:cubicBezTo>
                    <a:pt x="39072" y="60116"/>
                    <a:pt x="39049" y="61118"/>
                    <a:pt x="39596" y="61118"/>
                  </a:cubicBezTo>
                  <a:cubicBezTo>
                    <a:pt x="39834" y="61118"/>
                    <a:pt x="40181" y="60928"/>
                    <a:pt x="40688" y="60446"/>
                  </a:cubicBezTo>
                  <a:cubicBezTo>
                    <a:pt x="40963" y="60171"/>
                    <a:pt x="41168" y="60065"/>
                    <a:pt x="41336" y="60065"/>
                  </a:cubicBezTo>
                  <a:cubicBezTo>
                    <a:pt x="41578" y="60065"/>
                    <a:pt x="41747" y="60283"/>
                    <a:pt x="41944" y="60529"/>
                  </a:cubicBezTo>
                  <a:cubicBezTo>
                    <a:pt x="42530" y="61199"/>
                    <a:pt x="42865" y="62036"/>
                    <a:pt x="42949" y="62957"/>
                  </a:cubicBezTo>
                  <a:cubicBezTo>
                    <a:pt x="43110" y="64249"/>
                    <a:pt x="43583" y="66399"/>
                    <a:pt x="44518" y="66399"/>
                  </a:cubicBezTo>
                  <a:cubicBezTo>
                    <a:pt x="44553" y="66399"/>
                    <a:pt x="44588" y="66396"/>
                    <a:pt x="44623" y="66390"/>
                  </a:cubicBezTo>
                  <a:cubicBezTo>
                    <a:pt x="44810" y="66366"/>
                    <a:pt x="44985" y="66355"/>
                    <a:pt x="45151" y="66355"/>
                  </a:cubicBezTo>
                  <a:cubicBezTo>
                    <a:pt x="46760" y="66355"/>
                    <a:pt x="47396" y="67404"/>
                    <a:pt x="48307" y="68315"/>
                  </a:cubicBezTo>
                  <a:cubicBezTo>
                    <a:pt x="49158" y="69380"/>
                    <a:pt x="50431" y="69963"/>
                    <a:pt x="51768" y="69963"/>
                  </a:cubicBezTo>
                  <a:cubicBezTo>
                    <a:pt x="52008" y="69963"/>
                    <a:pt x="52250" y="69944"/>
                    <a:pt x="52493" y="69906"/>
                  </a:cubicBezTo>
                  <a:cubicBezTo>
                    <a:pt x="53916" y="69404"/>
                    <a:pt x="53665" y="68483"/>
                    <a:pt x="53079" y="67478"/>
                  </a:cubicBezTo>
                  <a:cubicBezTo>
                    <a:pt x="52325" y="66390"/>
                    <a:pt x="51572" y="65301"/>
                    <a:pt x="50986" y="64129"/>
                  </a:cubicBezTo>
                  <a:cubicBezTo>
                    <a:pt x="50735" y="63627"/>
                    <a:pt x="50567" y="63125"/>
                    <a:pt x="50316" y="62622"/>
                  </a:cubicBezTo>
                  <a:cubicBezTo>
                    <a:pt x="49981" y="62204"/>
                    <a:pt x="49646" y="61785"/>
                    <a:pt x="49311" y="61450"/>
                  </a:cubicBezTo>
                  <a:cubicBezTo>
                    <a:pt x="49144" y="61199"/>
                    <a:pt x="48976" y="60948"/>
                    <a:pt x="48809" y="60697"/>
                  </a:cubicBezTo>
                  <a:cubicBezTo>
                    <a:pt x="48725" y="60529"/>
                    <a:pt x="48642" y="60362"/>
                    <a:pt x="48474" y="60194"/>
                  </a:cubicBezTo>
                  <a:cubicBezTo>
                    <a:pt x="48307" y="59943"/>
                    <a:pt x="48139" y="59692"/>
                    <a:pt x="47888" y="59441"/>
                  </a:cubicBezTo>
                  <a:cubicBezTo>
                    <a:pt x="46214" y="57515"/>
                    <a:pt x="45125" y="55088"/>
                    <a:pt x="43367" y="53162"/>
                  </a:cubicBezTo>
                  <a:cubicBezTo>
                    <a:pt x="43284" y="52995"/>
                    <a:pt x="43116" y="52827"/>
                    <a:pt x="42949" y="52660"/>
                  </a:cubicBezTo>
                  <a:cubicBezTo>
                    <a:pt x="42698" y="52241"/>
                    <a:pt x="42363" y="51906"/>
                    <a:pt x="42111" y="51571"/>
                  </a:cubicBezTo>
                  <a:cubicBezTo>
                    <a:pt x="39935" y="48809"/>
                    <a:pt x="37172" y="46548"/>
                    <a:pt x="35665" y="43283"/>
                  </a:cubicBezTo>
                  <a:cubicBezTo>
                    <a:pt x="30893" y="36000"/>
                    <a:pt x="25619" y="29135"/>
                    <a:pt x="20344" y="22353"/>
                  </a:cubicBezTo>
                  <a:cubicBezTo>
                    <a:pt x="19926" y="21767"/>
                    <a:pt x="19591" y="21265"/>
                    <a:pt x="19172" y="20763"/>
                  </a:cubicBezTo>
                  <a:cubicBezTo>
                    <a:pt x="19005" y="20595"/>
                    <a:pt x="18837" y="20428"/>
                    <a:pt x="18754" y="20260"/>
                  </a:cubicBezTo>
                  <a:cubicBezTo>
                    <a:pt x="18586" y="20093"/>
                    <a:pt x="18419" y="19925"/>
                    <a:pt x="18251" y="19758"/>
                  </a:cubicBezTo>
                  <a:cubicBezTo>
                    <a:pt x="17917" y="19423"/>
                    <a:pt x="17582" y="19004"/>
                    <a:pt x="17330" y="18586"/>
                  </a:cubicBezTo>
                  <a:cubicBezTo>
                    <a:pt x="17163" y="18418"/>
                    <a:pt x="17163" y="18335"/>
                    <a:pt x="16996" y="18084"/>
                  </a:cubicBezTo>
                  <a:cubicBezTo>
                    <a:pt x="16828" y="17749"/>
                    <a:pt x="16661" y="17498"/>
                    <a:pt x="16493" y="17246"/>
                  </a:cubicBezTo>
                  <a:cubicBezTo>
                    <a:pt x="16410" y="17079"/>
                    <a:pt x="16326" y="16828"/>
                    <a:pt x="16158" y="16660"/>
                  </a:cubicBezTo>
                  <a:cubicBezTo>
                    <a:pt x="15991" y="16493"/>
                    <a:pt x="15824" y="16325"/>
                    <a:pt x="15740" y="16158"/>
                  </a:cubicBezTo>
                  <a:cubicBezTo>
                    <a:pt x="11638" y="11805"/>
                    <a:pt x="8038" y="7033"/>
                    <a:pt x="4438" y="2344"/>
                  </a:cubicBezTo>
                  <a:cubicBezTo>
                    <a:pt x="3600" y="1340"/>
                    <a:pt x="2931" y="335"/>
                    <a:pt x="1591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7" name="Google Shape;15907;p17"/>
            <p:cNvSpPr/>
            <p:nvPr/>
          </p:nvSpPr>
          <p:spPr>
            <a:xfrm>
              <a:off x="3756200" y="974025"/>
              <a:ext cx="1778750" cy="633750"/>
            </a:xfrm>
            <a:custGeom>
              <a:avLst/>
              <a:gdLst/>
              <a:ahLst/>
              <a:cxnLst/>
              <a:rect l="l" t="t" r="r" b="b"/>
              <a:pathLst>
                <a:path w="71150" h="25350" extrusionOk="0">
                  <a:moveTo>
                    <a:pt x="41976" y="7809"/>
                  </a:moveTo>
                  <a:lnTo>
                    <a:pt x="41976" y="7809"/>
                  </a:lnTo>
                  <a:cubicBezTo>
                    <a:pt x="41865" y="7930"/>
                    <a:pt x="41767" y="8064"/>
                    <a:pt x="41709" y="8238"/>
                  </a:cubicBezTo>
                  <a:cubicBezTo>
                    <a:pt x="41709" y="8018"/>
                    <a:pt x="41853" y="7907"/>
                    <a:pt x="41976" y="7809"/>
                  </a:cubicBezTo>
                  <a:close/>
                  <a:moveTo>
                    <a:pt x="11454" y="0"/>
                  </a:moveTo>
                  <a:cubicBezTo>
                    <a:pt x="11185" y="0"/>
                    <a:pt x="10895" y="78"/>
                    <a:pt x="10650" y="201"/>
                  </a:cubicBezTo>
                  <a:cubicBezTo>
                    <a:pt x="10405" y="641"/>
                    <a:pt x="9961" y="852"/>
                    <a:pt x="9500" y="852"/>
                  </a:cubicBezTo>
                  <a:cubicBezTo>
                    <a:pt x="9172" y="852"/>
                    <a:pt x="8835" y="745"/>
                    <a:pt x="8557" y="536"/>
                  </a:cubicBezTo>
                  <a:cubicBezTo>
                    <a:pt x="8239" y="250"/>
                    <a:pt x="7861" y="121"/>
                    <a:pt x="7487" y="121"/>
                  </a:cubicBezTo>
                  <a:cubicBezTo>
                    <a:pt x="6875" y="121"/>
                    <a:pt x="6273" y="466"/>
                    <a:pt x="5961" y="1038"/>
                  </a:cubicBezTo>
                  <a:cubicBezTo>
                    <a:pt x="5231" y="2279"/>
                    <a:pt x="3800" y="3011"/>
                    <a:pt x="2335" y="3011"/>
                  </a:cubicBezTo>
                  <a:cubicBezTo>
                    <a:pt x="2121" y="3011"/>
                    <a:pt x="1905" y="2996"/>
                    <a:pt x="1692" y="2963"/>
                  </a:cubicBezTo>
                  <a:cubicBezTo>
                    <a:pt x="1541" y="2947"/>
                    <a:pt x="1380" y="2933"/>
                    <a:pt x="1222" y="2933"/>
                  </a:cubicBezTo>
                  <a:cubicBezTo>
                    <a:pt x="590" y="2933"/>
                    <a:pt x="0" y="3148"/>
                    <a:pt x="268" y="4219"/>
                  </a:cubicBezTo>
                  <a:cubicBezTo>
                    <a:pt x="634" y="4658"/>
                    <a:pt x="1191" y="4905"/>
                    <a:pt x="1772" y="4905"/>
                  </a:cubicBezTo>
                  <a:cubicBezTo>
                    <a:pt x="1856" y="4905"/>
                    <a:pt x="1941" y="4900"/>
                    <a:pt x="2026" y="4889"/>
                  </a:cubicBezTo>
                  <a:cubicBezTo>
                    <a:pt x="4287" y="5056"/>
                    <a:pt x="6547" y="5475"/>
                    <a:pt x="8640" y="6229"/>
                  </a:cubicBezTo>
                  <a:cubicBezTo>
                    <a:pt x="10817" y="6480"/>
                    <a:pt x="12743" y="7735"/>
                    <a:pt x="14919" y="7987"/>
                  </a:cubicBezTo>
                  <a:cubicBezTo>
                    <a:pt x="15840" y="7987"/>
                    <a:pt x="16761" y="8238"/>
                    <a:pt x="17598" y="8573"/>
                  </a:cubicBezTo>
                  <a:cubicBezTo>
                    <a:pt x="17849" y="8656"/>
                    <a:pt x="18101" y="8740"/>
                    <a:pt x="18268" y="8740"/>
                  </a:cubicBezTo>
                  <a:cubicBezTo>
                    <a:pt x="19524" y="8824"/>
                    <a:pt x="20780" y="9075"/>
                    <a:pt x="21868" y="9494"/>
                  </a:cubicBezTo>
                  <a:lnTo>
                    <a:pt x="22538" y="9745"/>
                  </a:lnTo>
                  <a:cubicBezTo>
                    <a:pt x="22956" y="9828"/>
                    <a:pt x="23291" y="9912"/>
                    <a:pt x="23710" y="10080"/>
                  </a:cubicBezTo>
                  <a:lnTo>
                    <a:pt x="24296" y="10247"/>
                  </a:lnTo>
                  <a:cubicBezTo>
                    <a:pt x="24966" y="10498"/>
                    <a:pt x="25635" y="10749"/>
                    <a:pt x="26305" y="11084"/>
                  </a:cubicBezTo>
                  <a:cubicBezTo>
                    <a:pt x="26473" y="11168"/>
                    <a:pt x="26724" y="11252"/>
                    <a:pt x="26891" y="11252"/>
                  </a:cubicBezTo>
                  <a:cubicBezTo>
                    <a:pt x="27477" y="11419"/>
                    <a:pt x="28063" y="11503"/>
                    <a:pt x="28566" y="11503"/>
                  </a:cubicBezTo>
                  <a:lnTo>
                    <a:pt x="29319" y="11503"/>
                  </a:lnTo>
                  <a:cubicBezTo>
                    <a:pt x="31663" y="11838"/>
                    <a:pt x="33840" y="12842"/>
                    <a:pt x="36184" y="13345"/>
                  </a:cubicBezTo>
                  <a:cubicBezTo>
                    <a:pt x="38696" y="14433"/>
                    <a:pt x="41207" y="15354"/>
                    <a:pt x="43802" y="15940"/>
                  </a:cubicBezTo>
                  <a:lnTo>
                    <a:pt x="44472" y="16191"/>
                  </a:lnTo>
                  <a:cubicBezTo>
                    <a:pt x="44891" y="16359"/>
                    <a:pt x="45226" y="16526"/>
                    <a:pt x="45644" y="16693"/>
                  </a:cubicBezTo>
                  <a:cubicBezTo>
                    <a:pt x="46398" y="16945"/>
                    <a:pt x="47068" y="17112"/>
                    <a:pt x="47737" y="17280"/>
                  </a:cubicBezTo>
                  <a:cubicBezTo>
                    <a:pt x="48156" y="17363"/>
                    <a:pt x="48574" y="17447"/>
                    <a:pt x="48909" y="17614"/>
                  </a:cubicBezTo>
                  <a:lnTo>
                    <a:pt x="49495" y="17949"/>
                  </a:lnTo>
                  <a:cubicBezTo>
                    <a:pt x="49747" y="18117"/>
                    <a:pt x="49998" y="18284"/>
                    <a:pt x="50249" y="18452"/>
                  </a:cubicBezTo>
                  <a:cubicBezTo>
                    <a:pt x="53681" y="20042"/>
                    <a:pt x="57198" y="21465"/>
                    <a:pt x="60798" y="22638"/>
                  </a:cubicBezTo>
                  <a:cubicBezTo>
                    <a:pt x="61718" y="22805"/>
                    <a:pt x="62556" y="23224"/>
                    <a:pt x="63309" y="23726"/>
                  </a:cubicBezTo>
                  <a:cubicBezTo>
                    <a:pt x="63393" y="23726"/>
                    <a:pt x="63477" y="23810"/>
                    <a:pt x="63560" y="23893"/>
                  </a:cubicBezTo>
                  <a:cubicBezTo>
                    <a:pt x="63728" y="23977"/>
                    <a:pt x="63979" y="24145"/>
                    <a:pt x="64146" y="24228"/>
                  </a:cubicBezTo>
                  <a:cubicBezTo>
                    <a:pt x="64481" y="24396"/>
                    <a:pt x="64816" y="24563"/>
                    <a:pt x="65151" y="24647"/>
                  </a:cubicBezTo>
                  <a:cubicBezTo>
                    <a:pt x="65907" y="24938"/>
                    <a:pt x="66663" y="25350"/>
                    <a:pt x="67475" y="25350"/>
                  </a:cubicBezTo>
                  <a:cubicBezTo>
                    <a:pt x="67832" y="25350"/>
                    <a:pt x="68200" y="25270"/>
                    <a:pt x="68583" y="25065"/>
                  </a:cubicBezTo>
                  <a:cubicBezTo>
                    <a:pt x="69019" y="24775"/>
                    <a:pt x="68636" y="23729"/>
                    <a:pt x="69455" y="23729"/>
                  </a:cubicBezTo>
                  <a:cubicBezTo>
                    <a:pt x="69580" y="23729"/>
                    <a:pt x="69734" y="23754"/>
                    <a:pt x="69923" y="23810"/>
                  </a:cubicBezTo>
                  <a:cubicBezTo>
                    <a:pt x="70093" y="23855"/>
                    <a:pt x="70238" y="23876"/>
                    <a:pt x="70362" y="23876"/>
                  </a:cubicBezTo>
                  <a:cubicBezTo>
                    <a:pt x="71150" y="23876"/>
                    <a:pt x="71038" y="23027"/>
                    <a:pt x="70676" y="22303"/>
                  </a:cubicBezTo>
                  <a:cubicBezTo>
                    <a:pt x="69169" y="21884"/>
                    <a:pt x="67830" y="20796"/>
                    <a:pt x="67160" y="19289"/>
                  </a:cubicBezTo>
                  <a:cubicBezTo>
                    <a:pt x="66574" y="18619"/>
                    <a:pt x="65904" y="18117"/>
                    <a:pt x="65067" y="17866"/>
                  </a:cubicBezTo>
                  <a:cubicBezTo>
                    <a:pt x="64732" y="17614"/>
                    <a:pt x="64356" y="17614"/>
                    <a:pt x="63979" y="17614"/>
                  </a:cubicBezTo>
                  <a:cubicBezTo>
                    <a:pt x="63602" y="17614"/>
                    <a:pt x="63225" y="17614"/>
                    <a:pt x="62891" y="17363"/>
                  </a:cubicBezTo>
                  <a:cubicBezTo>
                    <a:pt x="60379" y="15354"/>
                    <a:pt x="57449" y="14266"/>
                    <a:pt x="54686" y="12675"/>
                  </a:cubicBezTo>
                  <a:cubicBezTo>
                    <a:pt x="53849" y="12591"/>
                    <a:pt x="53179" y="12256"/>
                    <a:pt x="52593" y="11670"/>
                  </a:cubicBezTo>
                  <a:cubicBezTo>
                    <a:pt x="51979" y="11224"/>
                    <a:pt x="51365" y="10740"/>
                    <a:pt x="50677" y="10740"/>
                  </a:cubicBezTo>
                  <a:cubicBezTo>
                    <a:pt x="50333" y="10740"/>
                    <a:pt x="49970" y="10861"/>
                    <a:pt x="49579" y="11168"/>
                  </a:cubicBezTo>
                  <a:cubicBezTo>
                    <a:pt x="49449" y="11233"/>
                    <a:pt x="49521" y="11498"/>
                    <a:pt x="49404" y="11498"/>
                  </a:cubicBezTo>
                  <a:cubicBezTo>
                    <a:pt x="49370" y="11498"/>
                    <a:pt x="49320" y="11476"/>
                    <a:pt x="49244" y="11419"/>
                  </a:cubicBezTo>
                  <a:cubicBezTo>
                    <a:pt x="49328" y="10666"/>
                    <a:pt x="47654" y="10917"/>
                    <a:pt x="48407" y="9745"/>
                  </a:cubicBezTo>
                  <a:cubicBezTo>
                    <a:pt x="48407" y="9745"/>
                    <a:pt x="48193" y="9638"/>
                    <a:pt x="48064" y="9638"/>
                  </a:cubicBezTo>
                  <a:cubicBezTo>
                    <a:pt x="48032" y="9638"/>
                    <a:pt x="48005" y="9644"/>
                    <a:pt x="47988" y="9661"/>
                  </a:cubicBezTo>
                  <a:cubicBezTo>
                    <a:pt x="47458" y="9899"/>
                    <a:pt x="46983" y="10001"/>
                    <a:pt x="46550" y="10001"/>
                  </a:cubicBezTo>
                  <a:cubicBezTo>
                    <a:pt x="45004" y="10001"/>
                    <a:pt x="43994" y="8698"/>
                    <a:pt x="42882" y="7652"/>
                  </a:cubicBezTo>
                  <a:cubicBezTo>
                    <a:pt x="42806" y="7538"/>
                    <a:pt x="42696" y="7493"/>
                    <a:pt x="42576" y="7493"/>
                  </a:cubicBezTo>
                  <a:cubicBezTo>
                    <a:pt x="42429" y="7493"/>
                    <a:pt x="42266" y="7560"/>
                    <a:pt x="42128" y="7652"/>
                  </a:cubicBezTo>
                  <a:cubicBezTo>
                    <a:pt x="40677" y="6982"/>
                    <a:pt x="39189" y="6461"/>
                    <a:pt x="37638" y="6461"/>
                  </a:cubicBezTo>
                  <a:cubicBezTo>
                    <a:pt x="36863" y="6461"/>
                    <a:pt x="36072" y="6591"/>
                    <a:pt x="35263" y="6898"/>
                  </a:cubicBezTo>
                  <a:cubicBezTo>
                    <a:pt x="35096" y="6898"/>
                    <a:pt x="34928" y="6898"/>
                    <a:pt x="34761" y="6815"/>
                  </a:cubicBezTo>
                  <a:cubicBezTo>
                    <a:pt x="34593" y="6647"/>
                    <a:pt x="34426" y="6396"/>
                    <a:pt x="34258" y="6145"/>
                  </a:cubicBezTo>
                  <a:cubicBezTo>
                    <a:pt x="34091" y="5977"/>
                    <a:pt x="33924" y="5726"/>
                    <a:pt x="33756" y="5475"/>
                  </a:cubicBezTo>
                  <a:cubicBezTo>
                    <a:pt x="33589" y="5224"/>
                    <a:pt x="33421" y="5056"/>
                    <a:pt x="33170" y="4889"/>
                  </a:cubicBezTo>
                  <a:cubicBezTo>
                    <a:pt x="32835" y="4722"/>
                    <a:pt x="32584" y="4638"/>
                    <a:pt x="32249" y="4638"/>
                  </a:cubicBezTo>
                  <a:cubicBezTo>
                    <a:pt x="31831" y="4722"/>
                    <a:pt x="31412" y="4973"/>
                    <a:pt x="30910" y="4973"/>
                  </a:cubicBezTo>
                  <a:cubicBezTo>
                    <a:pt x="30742" y="5077"/>
                    <a:pt x="30606" y="5119"/>
                    <a:pt x="30492" y="5119"/>
                  </a:cubicBezTo>
                  <a:cubicBezTo>
                    <a:pt x="30151" y="5119"/>
                    <a:pt x="30010" y="4743"/>
                    <a:pt x="29821" y="4554"/>
                  </a:cubicBezTo>
                  <a:cubicBezTo>
                    <a:pt x="29591" y="4416"/>
                    <a:pt x="29360" y="4354"/>
                    <a:pt x="29130" y="4354"/>
                  </a:cubicBezTo>
                  <a:cubicBezTo>
                    <a:pt x="28942" y="4354"/>
                    <a:pt x="28754" y="4395"/>
                    <a:pt x="28566" y="4470"/>
                  </a:cubicBezTo>
                  <a:cubicBezTo>
                    <a:pt x="28241" y="4633"/>
                    <a:pt x="27917" y="4725"/>
                    <a:pt x="27592" y="4725"/>
                  </a:cubicBezTo>
                  <a:cubicBezTo>
                    <a:pt x="27414" y="4725"/>
                    <a:pt x="27237" y="4697"/>
                    <a:pt x="27059" y="4638"/>
                  </a:cubicBezTo>
                  <a:cubicBezTo>
                    <a:pt x="26975" y="4638"/>
                    <a:pt x="26891" y="4554"/>
                    <a:pt x="26724" y="4554"/>
                  </a:cubicBezTo>
                  <a:lnTo>
                    <a:pt x="26305" y="4303"/>
                  </a:lnTo>
                  <a:cubicBezTo>
                    <a:pt x="26221" y="4219"/>
                    <a:pt x="26054" y="4136"/>
                    <a:pt x="25886" y="4052"/>
                  </a:cubicBezTo>
                  <a:cubicBezTo>
                    <a:pt x="25802" y="4052"/>
                    <a:pt x="25760" y="4073"/>
                    <a:pt x="25742" y="4100"/>
                  </a:cubicBezTo>
                  <a:lnTo>
                    <a:pt x="25742" y="4100"/>
                  </a:lnTo>
                  <a:cubicBezTo>
                    <a:pt x="25736" y="4086"/>
                    <a:pt x="25728" y="4070"/>
                    <a:pt x="25719" y="4052"/>
                  </a:cubicBezTo>
                  <a:cubicBezTo>
                    <a:pt x="25719" y="3968"/>
                    <a:pt x="25886" y="3884"/>
                    <a:pt x="25970" y="3884"/>
                  </a:cubicBezTo>
                  <a:cubicBezTo>
                    <a:pt x="26054" y="3801"/>
                    <a:pt x="26054" y="3717"/>
                    <a:pt x="26138" y="3633"/>
                  </a:cubicBezTo>
                  <a:cubicBezTo>
                    <a:pt x="26138" y="3549"/>
                    <a:pt x="26138" y="3466"/>
                    <a:pt x="26138" y="3382"/>
                  </a:cubicBezTo>
                  <a:cubicBezTo>
                    <a:pt x="26054" y="3215"/>
                    <a:pt x="25886" y="3047"/>
                    <a:pt x="25719" y="2963"/>
                  </a:cubicBezTo>
                  <a:cubicBezTo>
                    <a:pt x="25552" y="2880"/>
                    <a:pt x="25300" y="2796"/>
                    <a:pt x="25133" y="2796"/>
                  </a:cubicBezTo>
                  <a:lnTo>
                    <a:pt x="23877" y="2796"/>
                  </a:lnTo>
                  <a:cubicBezTo>
                    <a:pt x="23626" y="2796"/>
                    <a:pt x="23291" y="2880"/>
                    <a:pt x="23040" y="2963"/>
                  </a:cubicBezTo>
                  <a:cubicBezTo>
                    <a:pt x="22789" y="3047"/>
                    <a:pt x="22538" y="3215"/>
                    <a:pt x="22287" y="3298"/>
                  </a:cubicBezTo>
                  <a:cubicBezTo>
                    <a:pt x="22119" y="3382"/>
                    <a:pt x="21952" y="3466"/>
                    <a:pt x="21784" y="3549"/>
                  </a:cubicBezTo>
                  <a:cubicBezTo>
                    <a:pt x="21617" y="3717"/>
                    <a:pt x="21366" y="3801"/>
                    <a:pt x="21198" y="3884"/>
                  </a:cubicBezTo>
                  <a:cubicBezTo>
                    <a:pt x="20780" y="3884"/>
                    <a:pt x="21282" y="3549"/>
                    <a:pt x="21031" y="3466"/>
                  </a:cubicBezTo>
                  <a:cubicBezTo>
                    <a:pt x="20110" y="2377"/>
                    <a:pt x="17598" y="4052"/>
                    <a:pt x="17431" y="1457"/>
                  </a:cubicBezTo>
                  <a:cubicBezTo>
                    <a:pt x="17431" y="1373"/>
                    <a:pt x="16929" y="1289"/>
                    <a:pt x="16677" y="1289"/>
                  </a:cubicBezTo>
                  <a:cubicBezTo>
                    <a:pt x="14919" y="1289"/>
                    <a:pt x="13412" y="452"/>
                    <a:pt x="11738" y="33"/>
                  </a:cubicBezTo>
                  <a:cubicBezTo>
                    <a:pt x="11648" y="11"/>
                    <a:pt x="11552" y="0"/>
                    <a:pt x="11454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8" name="Google Shape;15908;p17"/>
            <p:cNvSpPr/>
            <p:nvPr/>
          </p:nvSpPr>
          <p:spPr>
            <a:xfrm>
              <a:off x="3091050" y="1920675"/>
              <a:ext cx="1971625" cy="1137550"/>
            </a:xfrm>
            <a:custGeom>
              <a:avLst/>
              <a:gdLst/>
              <a:ahLst/>
              <a:cxnLst/>
              <a:rect l="l" t="t" r="r" b="b"/>
              <a:pathLst>
                <a:path w="78865" h="45502" extrusionOk="0">
                  <a:moveTo>
                    <a:pt x="892" y="1"/>
                  </a:moveTo>
                  <a:cubicBezTo>
                    <a:pt x="616" y="1"/>
                    <a:pt x="342" y="142"/>
                    <a:pt x="84" y="511"/>
                  </a:cubicBezTo>
                  <a:cubicBezTo>
                    <a:pt x="0" y="762"/>
                    <a:pt x="0" y="1013"/>
                    <a:pt x="84" y="1264"/>
                  </a:cubicBezTo>
                  <a:cubicBezTo>
                    <a:pt x="2428" y="4948"/>
                    <a:pt x="5861" y="7794"/>
                    <a:pt x="8623" y="11227"/>
                  </a:cubicBezTo>
                  <a:cubicBezTo>
                    <a:pt x="8707" y="11394"/>
                    <a:pt x="8875" y="11562"/>
                    <a:pt x="9042" y="11729"/>
                  </a:cubicBezTo>
                  <a:cubicBezTo>
                    <a:pt x="9209" y="11897"/>
                    <a:pt x="9377" y="12148"/>
                    <a:pt x="9461" y="12232"/>
                  </a:cubicBezTo>
                  <a:cubicBezTo>
                    <a:pt x="9544" y="12315"/>
                    <a:pt x="9628" y="12399"/>
                    <a:pt x="9712" y="12483"/>
                  </a:cubicBezTo>
                  <a:cubicBezTo>
                    <a:pt x="9796" y="12650"/>
                    <a:pt x="9963" y="12818"/>
                    <a:pt x="10130" y="12901"/>
                  </a:cubicBezTo>
                  <a:cubicBezTo>
                    <a:pt x="10214" y="12985"/>
                    <a:pt x="10298" y="13069"/>
                    <a:pt x="10382" y="13152"/>
                  </a:cubicBezTo>
                  <a:cubicBezTo>
                    <a:pt x="10549" y="13320"/>
                    <a:pt x="10716" y="13404"/>
                    <a:pt x="10884" y="13571"/>
                  </a:cubicBezTo>
                  <a:cubicBezTo>
                    <a:pt x="11805" y="13822"/>
                    <a:pt x="12726" y="14241"/>
                    <a:pt x="13563" y="14659"/>
                  </a:cubicBezTo>
                  <a:cubicBezTo>
                    <a:pt x="21181" y="18176"/>
                    <a:pt x="28884" y="21357"/>
                    <a:pt x="36586" y="24455"/>
                  </a:cubicBezTo>
                  <a:lnTo>
                    <a:pt x="38176" y="25124"/>
                  </a:lnTo>
                  <a:cubicBezTo>
                    <a:pt x="39097" y="25459"/>
                    <a:pt x="39935" y="25878"/>
                    <a:pt x="40772" y="26380"/>
                  </a:cubicBezTo>
                  <a:cubicBezTo>
                    <a:pt x="40939" y="26464"/>
                    <a:pt x="41190" y="26548"/>
                    <a:pt x="41358" y="26631"/>
                  </a:cubicBezTo>
                  <a:cubicBezTo>
                    <a:pt x="41776" y="26799"/>
                    <a:pt x="42111" y="26966"/>
                    <a:pt x="42530" y="27217"/>
                  </a:cubicBezTo>
                  <a:cubicBezTo>
                    <a:pt x="43702" y="27887"/>
                    <a:pt x="44958" y="28473"/>
                    <a:pt x="46297" y="29059"/>
                  </a:cubicBezTo>
                  <a:cubicBezTo>
                    <a:pt x="47302" y="29227"/>
                    <a:pt x="48307" y="29645"/>
                    <a:pt x="49144" y="30315"/>
                  </a:cubicBezTo>
                  <a:cubicBezTo>
                    <a:pt x="49395" y="30399"/>
                    <a:pt x="49562" y="30566"/>
                    <a:pt x="49730" y="30650"/>
                  </a:cubicBezTo>
                  <a:cubicBezTo>
                    <a:pt x="50567" y="30817"/>
                    <a:pt x="51404" y="31236"/>
                    <a:pt x="52074" y="31822"/>
                  </a:cubicBezTo>
                  <a:cubicBezTo>
                    <a:pt x="59776" y="35506"/>
                    <a:pt x="67227" y="39692"/>
                    <a:pt x="74427" y="44212"/>
                  </a:cubicBezTo>
                  <a:cubicBezTo>
                    <a:pt x="75352" y="44675"/>
                    <a:pt x="76224" y="45502"/>
                    <a:pt x="77291" y="45502"/>
                  </a:cubicBezTo>
                  <a:cubicBezTo>
                    <a:pt x="77576" y="45502"/>
                    <a:pt x="77876" y="45442"/>
                    <a:pt x="78194" y="45301"/>
                  </a:cubicBezTo>
                  <a:cubicBezTo>
                    <a:pt x="78864" y="44212"/>
                    <a:pt x="78194" y="43543"/>
                    <a:pt x="77357" y="43040"/>
                  </a:cubicBezTo>
                  <a:cubicBezTo>
                    <a:pt x="76771" y="42622"/>
                    <a:pt x="76855" y="42119"/>
                    <a:pt x="77190" y="41617"/>
                  </a:cubicBezTo>
                  <a:cubicBezTo>
                    <a:pt x="77525" y="40529"/>
                    <a:pt x="76687" y="40278"/>
                    <a:pt x="75934" y="39859"/>
                  </a:cubicBezTo>
                  <a:cubicBezTo>
                    <a:pt x="72753" y="37933"/>
                    <a:pt x="68818" y="37264"/>
                    <a:pt x="66055" y="34585"/>
                  </a:cubicBezTo>
                  <a:cubicBezTo>
                    <a:pt x="65636" y="34417"/>
                    <a:pt x="65218" y="34250"/>
                    <a:pt x="64883" y="34250"/>
                  </a:cubicBezTo>
                  <a:cubicBezTo>
                    <a:pt x="63292" y="33580"/>
                    <a:pt x="61869" y="32659"/>
                    <a:pt x="60613" y="31571"/>
                  </a:cubicBezTo>
                  <a:cubicBezTo>
                    <a:pt x="59525" y="31320"/>
                    <a:pt x="58437" y="30817"/>
                    <a:pt x="57599" y="29980"/>
                  </a:cubicBezTo>
                  <a:cubicBezTo>
                    <a:pt x="55088" y="28306"/>
                    <a:pt x="52074" y="27720"/>
                    <a:pt x="49562" y="26129"/>
                  </a:cubicBezTo>
                  <a:cubicBezTo>
                    <a:pt x="48139" y="25124"/>
                    <a:pt x="46046" y="25710"/>
                    <a:pt x="45041" y="24120"/>
                  </a:cubicBezTo>
                  <a:cubicBezTo>
                    <a:pt x="41525" y="23031"/>
                    <a:pt x="38093" y="21608"/>
                    <a:pt x="34660" y="20436"/>
                  </a:cubicBezTo>
                  <a:cubicBezTo>
                    <a:pt x="29805" y="18845"/>
                    <a:pt x="25367" y="16418"/>
                    <a:pt x="20763" y="14325"/>
                  </a:cubicBezTo>
                  <a:cubicBezTo>
                    <a:pt x="18084" y="12985"/>
                    <a:pt x="15237" y="11980"/>
                    <a:pt x="12391" y="11227"/>
                  </a:cubicBezTo>
                  <a:cubicBezTo>
                    <a:pt x="11721" y="11059"/>
                    <a:pt x="11135" y="10725"/>
                    <a:pt x="10800" y="10139"/>
                  </a:cubicBezTo>
                  <a:cubicBezTo>
                    <a:pt x="10130" y="9804"/>
                    <a:pt x="9628" y="9218"/>
                    <a:pt x="9293" y="8632"/>
                  </a:cubicBezTo>
                  <a:cubicBezTo>
                    <a:pt x="7033" y="5785"/>
                    <a:pt x="4521" y="3022"/>
                    <a:pt x="1926" y="511"/>
                  </a:cubicBezTo>
                  <a:cubicBezTo>
                    <a:pt x="1598" y="230"/>
                    <a:pt x="1244" y="1"/>
                    <a:pt x="892" y="1"/>
                  </a:cubicBezTo>
                  <a:close/>
                </a:path>
              </a:pathLst>
            </a:custGeom>
            <a:solidFill>
              <a:srgbClr val="64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9" name="Google Shape;15909;p17"/>
            <p:cNvSpPr/>
            <p:nvPr/>
          </p:nvSpPr>
          <p:spPr>
            <a:xfrm>
              <a:off x="2446400" y="771825"/>
              <a:ext cx="1580225" cy="311625"/>
            </a:xfrm>
            <a:custGeom>
              <a:avLst/>
              <a:gdLst/>
              <a:ahLst/>
              <a:cxnLst/>
              <a:rect l="l" t="t" r="r" b="b"/>
              <a:pathLst>
                <a:path w="63209" h="12465" extrusionOk="0">
                  <a:moveTo>
                    <a:pt x="44791" y="5526"/>
                  </a:moveTo>
                  <a:cubicBezTo>
                    <a:pt x="45042" y="5693"/>
                    <a:pt x="45377" y="5861"/>
                    <a:pt x="45209" y="6279"/>
                  </a:cubicBezTo>
                  <a:cubicBezTo>
                    <a:pt x="45293" y="5861"/>
                    <a:pt x="45042" y="5693"/>
                    <a:pt x="44791" y="5526"/>
                  </a:cubicBezTo>
                  <a:close/>
                  <a:moveTo>
                    <a:pt x="10298" y="0"/>
                  </a:moveTo>
                  <a:cubicBezTo>
                    <a:pt x="8582" y="252"/>
                    <a:pt x="6866" y="294"/>
                    <a:pt x="5149" y="294"/>
                  </a:cubicBezTo>
                  <a:cubicBezTo>
                    <a:pt x="4291" y="294"/>
                    <a:pt x="3433" y="283"/>
                    <a:pt x="2575" y="283"/>
                  </a:cubicBezTo>
                  <a:cubicBezTo>
                    <a:pt x="1717" y="283"/>
                    <a:pt x="859" y="294"/>
                    <a:pt x="1" y="335"/>
                  </a:cubicBezTo>
                  <a:cubicBezTo>
                    <a:pt x="84" y="1591"/>
                    <a:pt x="1089" y="1340"/>
                    <a:pt x="1759" y="1591"/>
                  </a:cubicBezTo>
                  <a:cubicBezTo>
                    <a:pt x="4103" y="2177"/>
                    <a:pt x="6447" y="2428"/>
                    <a:pt x="8791" y="2931"/>
                  </a:cubicBezTo>
                  <a:cubicBezTo>
                    <a:pt x="15489" y="4689"/>
                    <a:pt x="22270" y="6028"/>
                    <a:pt x="29051" y="7117"/>
                  </a:cubicBezTo>
                  <a:cubicBezTo>
                    <a:pt x="29411" y="7065"/>
                    <a:pt x="29770" y="6730"/>
                    <a:pt x="30072" y="6730"/>
                  </a:cubicBezTo>
                  <a:cubicBezTo>
                    <a:pt x="30262" y="6730"/>
                    <a:pt x="30429" y="6863"/>
                    <a:pt x="30558" y="7284"/>
                  </a:cubicBezTo>
                  <a:cubicBezTo>
                    <a:pt x="31730" y="7954"/>
                    <a:pt x="32986" y="8540"/>
                    <a:pt x="34326" y="8791"/>
                  </a:cubicBezTo>
                  <a:cubicBezTo>
                    <a:pt x="35498" y="8958"/>
                    <a:pt x="36670" y="9210"/>
                    <a:pt x="37758" y="9461"/>
                  </a:cubicBezTo>
                  <a:cubicBezTo>
                    <a:pt x="41777" y="10214"/>
                    <a:pt x="45628" y="11386"/>
                    <a:pt x="49646" y="12224"/>
                  </a:cubicBezTo>
                  <a:cubicBezTo>
                    <a:pt x="50168" y="12310"/>
                    <a:pt x="50711" y="12465"/>
                    <a:pt x="51242" y="12465"/>
                  </a:cubicBezTo>
                  <a:cubicBezTo>
                    <a:pt x="51735" y="12465"/>
                    <a:pt x="52217" y="12332"/>
                    <a:pt x="52660" y="11889"/>
                  </a:cubicBezTo>
                  <a:cubicBezTo>
                    <a:pt x="52886" y="11573"/>
                    <a:pt x="53160" y="11500"/>
                    <a:pt x="53456" y="11500"/>
                  </a:cubicBezTo>
                  <a:cubicBezTo>
                    <a:pt x="53710" y="11500"/>
                    <a:pt x="53981" y="11554"/>
                    <a:pt x="54251" y="11554"/>
                  </a:cubicBezTo>
                  <a:cubicBezTo>
                    <a:pt x="54749" y="11601"/>
                    <a:pt x="55253" y="11655"/>
                    <a:pt x="55740" y="11655"/>
                  </a:cubicBezTo>
                  <a:cubicBezTo>
                    <a:pt x="56972" y="11655"/>
                    <a:pt x="58088" y="11309"/>
                    <a:pt x="58688" y="9628"/>
                  </a:cubicBezTo>
                  <a:cubicBezTo>
                    <a:pt x="58915" y="8993"/>
                    <a:pt x="59265" y="8702"/>
                    <a:pt x="59711" y="8702"/>
                  </a:cubicBezTo>
                  <a:cubicBezTo>
                    <a:pt x="60088" y="8702"/>
                    <a:pt x="60534" y="8910"/>
                    <a:pt x="61032" y="9293"/>
                  </a:cubicBezTo>
                  <a:cubicBezTo>
                    <a:pt x="61555" y="9685"/>
                    <a:pt x="61937" y="9886"/>
                    <a:pt x="62234" y="9886"/>
                  </a:cubicBezTo>
                  <a:cubicBezTo>
                    <a:pt x="62698" y="9886"/>
                    <a:pt x="62954" y="9394"/>
                    <a:pt x="63209" y="8372"/>
                  </a:cubicBezTo>
                  <a:cubicBezTo>
                    <a:pt x="61116" y="6698"/>
                    <a:pt x="58437" y="7452"/>
                    <a:pt x="56009" y="6614"/>
                  </a:cubicBezTo>
                  <a:cubicBezTo>
                    <a:pt x="53665" y="5777"/>
                    <a:pt x="50902" y="6363"/>
                    <a:pt x="48726" y="4772"/>
                  </a:cubicBezTo>
                  <a:cubicBezTo>
                    <a:pt x="48656" y="4766"/>
                    <a:pt x="48585" y="4763"/>
                    <a:pt x="48515" y="4763"/>
                  </a:cubicBezTo>
                  <a:cubicBezTo>
                    <a:pt x="48160" y="4763"/>
                    <a:pt x="47794" y="4835"/>
                    <a:pt x="47428" y="4835"/>
                  </a:cubicBezTo>
                  <a:cubicBezTo>
                    <a:pt x="46988" y="4835"/>
                    <a:pt x="46549" y="4731"/>
                    <a:pt x="46130" y="4270"/>
                  </a:cubicBezTo>
                  <a:cubicBezTo>
                    <a:pt x="45889" y="4029"/>
                    <a:pt x="45550" y="3903"/>
                    <a:pt x="45209" y="3903"/>
                  </a:cubicBezTo>
                  <a:cubicBezTo>
                    <a:pt x="44839" y="3903"/>
                    <a:pt x="44465" y="4050"/>
                    <a:pt x="44205" y="4354"/>
                  </a:cubicBezTo>
                  <a:cubicBezTo>
                    <a:pt x="43870" y="4856"/>
                    <a:pt x="44372" y="5275"/>
                    <a:pt x="44791" y="5526"/>
                  </a:cubicBezTo>
                  <a:cubicBezTo>
                    <a:pt x="43619" y="5359"/>
                    <a:pt x="44372" y="3600"/>
                    <a:pt x="42949" y="3517"/>
                  </a:cubicBezTo>
                  <a:cubicBezTo>
                    <a:pt x="41535" y="3517"/>
                    <a:pt x="40187" y="2988"/>
                    <a:pt x="38729" y="2988"/>
                  </a:cubicBezTo>
                  <a:cubicBezTo>
                    <a:pt x="38547" y="2988"/>
                    <a:pt x="38363" y="2996"/>
                    <a:pt x="38177" y="3014"/>
                  </a:cubicBezTo>
                  <a:cubicBezTo>
                    <a:pt x="38093" y="2973"/>
                    <a:pt x="37988" y="2952"/>
                    <a:pt x="37873" y="2952"/>
                  </a:cubicBezTo>
                  <a:cubicBezTo>
                    <a:pt x="37758" y="2952"/>
                    <a:pt x="37633" y="2973"/>
                    <a:pt x="37507" y="3014"/>
                  </a:cubicBezTo>
                  <a:cubicBezTo>
                    <a:pt x="37442" y="3010"/>
                    <a:pt x="37376" y="3008"/>
                    <a:pt x="37310" y="3008"/>
                  </a:cubicBezTo>
                  <a:cubicBezTo>
                    <a:pt x="36782" y="3008"/>
                    <a:pt x="36228" y="3140"/>
                    <a:pt x="35707" y="3140"/>
                  </a:cubicBezTo>
                  <a:cubicBezTo>
                    <a:pt x="35121" y="3140"/>
                    <a:pt x="34577" y="2973"/>
                    <a:pt x="34158" y="2261"/>
                  </a:cubicBezTo>
                  <a:cubicBezTo>
                    <a:pt x="29340" y="1328"/>
                    <a:pt x="24522" y="829"/>
                    <a:pt x="19638" y="829"/>
                  </a:cubicBezTo>
                  <a:cubicBezTo>
                    <a:pt x="19260" y="829"/>
                    <a:pt x="18881" y="832"/>
                    <a:pt x="18503" y="838"/>
                  </a:cubicBezTo>
                  <a:cubicBezTo>
                    <a:pt x="18335" y="1089"/>
                    <a:pt x="17917" y="1173"/>
                    <a:pt x="17917" y="1507"/>
                  </a:cubicBezTo>
                  <a:cubicBezTo>
                    <a:pt x="17987" y="1788"/>
                    <a:pt x="17910" y="1848"/>
                    <a:pt x="17798" y="1848"/>
                  </a:cubicBezTo>
                  <a:cubicBezTo>
                    <a:pt x="17712" y="1848"/>
                    <a:pt x="17606" y="1813"/>
                    <a:pt x="17527" y="1813"/>
                  </a:cubicBezTo>
                  <a:cubicBezTo>
                    <a:pt x="17461" y="1813"/>
                    <a:pt x="17414" y="1837"/>
                    <a:pt x="17414" y="1926"/>
                  </a:cubicBezTo>
                  <a:cubicBezTo>
                    <a:pt x="17241" y="2099"/>
                    <a:pt x="16988" y="2392"/>
                    <a:pt x="16765" y="2392"/>
                  </a:cubicBezTo>
                  <a:cubicBezTo>
                    <a:pt x="16665" y="2392"/>
                    <a:pt x="16571" y="2333"/>
                    <a:pt x="16493" y="2177"/>
                  </a:cubicBezTo>
                  <a:cubicBezTo>
                    <a:pt x="15912" y="1402"/>
                    <a:pt x="15031" y="975"/>
                    <a:pt x="14081" y="975"/>
                  </a:cubicBezTo>
                  <a:cubicBezTo>
                    <a:pt x="13801" y="975"/>
                    <a:pt x="13515" y="1012"/>
                    <a:pt x="13228" y="1089"/>
                  </a:cubicBezTo>
                  <a:cubicBezTo>
                    <a:pt x="12559" y="1089"/>
                    <a:pt x="11973" y="754"/>
                    <a:pt x="11554" y="252"/>
                  </a:cubicBezTo>
                  <a:cubicBezTo>
                    <a:pt x="11135" y="84"/>
                    <a:pt x="10717" y="0"/>
                    <a:pt x="10298" y="0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0" name="Google Shape;15910;p17"/>
            <p:cNvSpPr/>
            <p:nvPr/>
          </p:nvSpPr>
          <p:spPr>
            <a:xfrm>
              <a:off x="2011075" y="790175"/>
              <a:ext cx="1504875" cy="420475"/>
            </a:xfrm>
            <a:custGeom>
              <a:avLst/>
              <a:gdLst/>
              <a:ahLst/>
              <a:cxnLst/>
              <a:rect l="l" t="t" r="r" b="b"/>
              <a:pathLst>
                <a:path w="60195" h="16819" extrusionOk="0">
                  <a:moveTo>
                    <a:pt x="2077" y="1"/>
                  </a:moveTo>
                  <a:cubicBezTo>
                    <a:pt x="1449" y="1"/>
                    <a:pt x="833" y="147"/>
                    <a:pt x="251" y="606"/>
                  </a:cubicBezTo>
                  <a:cubicBezTo>
                    <a:pt x="0" y="1862"/>
                    <a:pt x="251" y="3118"/>
                    <a:pt x="921" y="4122"/>
                  </a:cubicBezTo>
                  <a:cubicBezTo>
                    <a:pt x="1540" y="4810"/>
                    <a:pt x="2046" y="5780"/>
                    <a:pt x="3042" y="5780"/>
                  </a:cubicBezTo>
                  <a:cubicBezTo>
                    <a:pt x="3258" y="5780"/>
                    <a:pt x="3498" y="5734"/>
                    <a:pt x="3767" y="5629"/>
                  </a:cubicBezTo>
                  <a:cubicBezTo>
                    <a:pt x="3767" y="5043"/>
                    <a:pt x="2847" y="4792"/>
                    <a:pt x="3265" y="4122"/>
                  </a:cubicBezTo>
                  <a:cubicBezTo>
                    <a:pt x="3568" y="4079"/>
                    <a:pt x="3871" y="4058"/>
                    <a:pt x="4172" y="4058"/>
                  </a:cubicBezTo>
                  <a:cubicBezTo>
                    <a:pt x="5037" y="4058"/>
                    <a:pt x="5890" y="4230"/>
                    <a:pt x="6698" y="4541"/>
                  </a:cubicBezTo>
                  <a:cubicBezTo>
                    <a:pt x="9628" y="5629"/>
                    <a:pt x="12725" y="6383"/>
                    <a:pt x="15907" y="6718"/>
                  </a:cubicBezTo>
                  <a:cubicBezTo>
                    <a:pt x="18000" y="7052"/>
                    <a:pt x="20093" y="7471"/>
                    <a:pt x="22186" y="8057"/>
                  </a:cubicBezTo>
                  <a:cubicBezTo>
                    <a:pt x="24279" y="8476"/>
                    <a:pt x="26288" y="9397"/>
                    <a:pt x="28381" y="9731"/>
                  </a:cubicBezTo>
                  <a:cubicBezTo>
                    <a:pt x="31981" y="10234"/>
                    <a:pt x="35581" y="10903"/>
                    <a:pt x="39097" y="11824"/>
                  </a:cubicBezTo>
                  <a:cubicBezTo>
                    <a:pt x="45711" y="13583"/>
                    <a:pt x="52325" y="15173"/>
                    <a:pt x="59022" y="16680"/>
                  </a:cubicBezTo>
                  <a:cubicBezTo>
                    <a:pt x="59120" y="16778"/>
                    <a:pt x="59247" y="16819"/>
                    <a:pt x="59386" y="16819"/>
                  </a:cubicBezTo>
                  <a:cubicBezTo>
                    <a:pt x="59484" y="16819"/>
                    <a:pt x="59588" y="16799"/>
                    <a:pt x="59692" y="16764"/>
                  </a:cubicBezTo>
                  <a:cubicBezTo>
                    <a:pt x="60027" y="15843"/>
                    <a:pt x="60194" y="14503"/>
                    <a:pt x="59106" y="14420"/>
                  </a:cubicBezTo>
                  <a:cubicBezTo>
                    <a:pt x="56568" y="14340"/>
                    <a:pt x="54255" y="12984"/>
                    <a:pt x="51812" y="12984"/>
                  </a:cubicBezTo>
                  <a:cubicBezTo>
                    <a:pt x="51676" y="12984"/>
                    <a:pt x="51540" y="12988"/>
                    <a:pt x="51404" y="12996"/>
                  </a:cubicBezTo>
                  <a:cubicBezTo>
                    <a:pt x="51257" y="13007"/>
                    <a:pt x="51112" y="13012"/>
                    <a:pt x="50968" y="13012"/>
                  </a:cubicBezTo>
                  <a:cubicBezTo>
                    <a:pt x="49961" y="13012"/>
                    <a:pt x="49018" y="12756"/>
                    <a:pt x="48139" y="12243"/>
                  </a:cubicBezTo>
                  <a:cubicBezTo>
                    <a:pt x="46297" y="11238"/>
                    <a:pt x="44288" y="10652"/>
                    <a:pt x="42195" y="10485"/>
                  </a:cubicBezTo>
                  <a:cubicBezTo>
                    <a:pt x="40939" y="10317"/>
                    <a:pt x="39767" y="9815"/>
                    <a:pt x="39599" y="8224"/>
                  </a:cubicBezTo>
                  <a:cubicBezTo>
                    <a:pt x="39516" y="6969"/>
                    <a:pt x="38427" y="7052"/>
                    <a:pt x="37590" y="6885"/>
                  </a:cubicBezTo>
                  <a:cubicBezTo>
                    <a:pt x="37339" y="6885"/>
                    <a:pt x="37088" y="6885"/>
                    <a:pt x="36920" y="6969"/>
                  </a:cubicBezTo>
                  <a:cubicBezTo>
                    <a:pt x="36238" y="7726"/>
                    <a:pt x="35625" y="8415"/>
                    <a:pt x="34584" y="8415"/>
                  </a:cubicBezTo>
                  <a:cubicBezTo>
                    <a:pt x="34475" y="8415"/>
                    <a:pt x="34361" y="8408"/>
                    <a:pt x="34241" y="8392"/>
                  </a:cubicBezTo>
                  <a:cubicBezTo>
                    <a:pt x="34409" y="7806"/>
                    <a:pt x="34744" y="7471"/>
                    <a:pt x="34744" y="6969"/>
                  </a:cubicBezTo>
                  <a:cubicBezTo>
                    <a:pt x="34660" y="6718"/>
                    <a:pt x="34493" y="6550"/>
                    <a:pt x="34325" y="6466"/>
                  </a:cubicBezTo>
                  <a:cubicBezTo>
                    <a:pt x="34144" y="6421"/>
                    <a:pt x="33958" y="6413"/>
                    <a:pt x="33770" y="6413"/>
                  </a:cubicBezTo>
                  <a:cubicBezTo>
                    <a:pt x="33654" y="6413"/>
                    <a:pt x="33537" y="6416"/>
                    <a:pt x="33422" y="6416"/>
                  </a:cubicBezTo>
                  <a:cubicBezTo>
                    <a:pt x="33030" y="6416"/>
                    <a:pt x="32646" y="6378"/>
                    <a:pt x="32316" y="6048"/>
                  </a:cubicBezTo>
                  <a:cubicBezTo>
                    <a:pt x="32148" y="5964"/>
                    <a:pt x="31981" y="5880"/>
                    <a:pt x="31813" y="5797"/>
                  </a:cubicBezTo>
                  <a:cubicBezTo>
                    <a:pt x="31395" y="5629"/>
                    <a:pt x="31060" y="5462"/>
                    <a:pt x="30641" y="5211"/>
                  </a:cubicBezTo>
                  <a:lnTo>
                    <a:pt x="30390" y="5043"/>
                  </a:lnTo>
                  <a:cubicBezTo>
                    <a:pt x="30223" y="4959"/>
                    <a:pt x="30055" y="4876"/>
                    <a:pt x="29888" y="4792"/>
                  </a:cubicBezTo>
                  <a:cubicBezTo>
                    <a:pt x="29637" y="4708"/>
                    <a:pt x="29469" y="4625"/>
                    <a:pt x="29218" y="4625"/>
                  </a:cubicBezTo>
                  <a:cubicBezTo>
                    <a:pt x="28465" y="4625"/>
                    <a:pt x="27711" y="4457"/>
                    <a:pt x="26958" y="4206"/>
                  </a:cubicBezTo>
                  <a:cubicBezTo>
                    <a:pt x="26707" y="4206"/>
                    <a:pt x="26455" y="4122"/>
                    <a:pt x="26288" y="4122"/>
                  </a:cubicBezTo>
                  <a:cubicBezTo>
                    <a:pt x="24530" y="4122"/>
                    <a:pt x="22855" y="3704"/>
                    <a:pt x="21349" y="2866"/>
                  </a:cubicBezTo>
                  <a:cubicBezTo>
                    <a:pt x="16158" y="1276"/>
                    <a:pt x="10800" y="439"/>
                    <a:pt x="5358" y="439"/>
                  </a:cubicBezTo>
                  <a:cubicBezTo>
                    <a:pt x="4296" y="439"/>
                    <a:pt x="3167" y="1"/>
                    <a:pt x="207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1" name="Google Shape;15911;p17"/>
            <p:cNvSpPr/>
            <p:nvPr/>
          </p:nvSpPr>
          <p:spPr>
            <a:xfrm>
              <a:off x="4876375" y="2051950"/>
              <a:ext cx="876975" cy="506275"/>
            </a:xfrm>
            <a:custGeom>
              <a:avLst/>
              <a:gdLst/>
              <a:ahLst/>
              <a:cxnLst/>
              <a:rect l="l" t="t" r="r" b="b"/>
              <a:pathLst>
                <a:path w="35079" h="20251" extrusionOk="0">
                  <a:moveTo>
                    <a:pt x="1456" y="0"/>
                  </a:moveTo>
                  <a:cubicBezTo>
                    <a:pt x="1303" y="0"/>
                    <a:pt x="1151" y="11"/>
                    <a:pt x="1005" y="32"/>
                  </a:cubicBezTo>
                  <a:cubicBezTo>
                    <a:pt x="84" y="1036"/>
                    <a:pt x="1340" y="1288"/>
                    <a:pt x="1675" y="1790"/>
                  </a:cubicBezTo>
                  <a:cubicBezTo>
                    <a:pt x="2261" y="2627"/>
                    <a:pt x="2261" y="3129"/>
                    <a:pt x="1088" y="3129"/>
                  </a:cubicBezTo>
                  <a:cubicBezTo>
                    <a:pt x="502" y="3381"/>
                    <a:pt x="0" y="3632"/>
                    <a:pt x="84" y="4385"/>
                  </a:cubicBezTo>
                  <a:cubicBezTo>
                    <a:pt x="3767" y="7232"/>
                    <a:pt x="8623" y="7818"/>
                    <a:pt x="12307" y="10497"/>
                  </a:cubicBezTo>
                  <a:cubicBezTo>
                    <a:pt x="12457" y="10572"/>
                    <a:pt x="12608" y="10613"/>
                    <a:pt x="12758" y="10613"/>
                  </a:cubicBezTo>
                  <a:cubicBezTo>
                    <a:pt x="12943" y="10613"/>
                    <a:pt x="13127" y="10551"/>
                    <a:pt x="13312" y="10413"/>
                  </a:cubicBezTo>
                  <a:cubicBezTo>
                    <a:pt x="13497" y="10103"/>
                    <a:pt x="13317" y="9153"/>
                    <a:pt x="13820" y="9153"/>
                  </a:cubicBezTo>
                  <a:cubicBezTo>
                    <a:pt x="13997" y="9153"/>
                    <a:pt x="14259" y="9271"/>
                    <a:pt x="14651" y="9576"/>
                  </a:cubicBezTo>
                  <a:cubicBezTo>
                    <a:pt x="15405" y="10246"/>
                    <a:pt x="16158" y="10915"/>
                    <a:pt x="16995" y="11501"/>
                  </a:cubicBezTo>
                  <a:cubicBezTo>
                    <a:pt x="16911" y="11585"/>
                    <a:pt x="16744" y="11753"/>
                    <a:pt x="16660" y="11920"/>
                  </a:cubicBezTo>
                  <a:cubicBezTo>
                    <a:pt x="16660" y="12087"/>
                    <a:pt x="16660" y="12255"/>
                    <a:pt x="16744" y="12422"/>
                  </a:cubicBezTo>
                  <a:cubicBezTo>
                    <a:pt x="17210" y="12889"/>
                    <a:pt x="17836" y="13143"/>
                    <a:pt x="18494" y="13143"/>
                  </a:cubicBezTo>
                  <a:cubicBezTo>
                    <a:pt x="18663" y="13143"/>
                    <a:pt x="18834" y="13126"/>
                    <a:pt x="19004" y="13092"/>
                  </a:cubicBezTo>
                  <a:cubicBezTo>
                    <a:pt x="19553" y="12947"/>
                    <a:pt x="20090" y="12886"/>
                    <a:pt x="20620" y="12886"/>
                  </a:cubicBezTo>
                  <a:cubicBezTo>
                    <a:pt x="22838" y="12886"/>
                    <a:pt x="24944" y="13959"/>
                    <a:pt x="27376" y="14432"/>
                  </a:cubicBezTo>
                  <a:cubicBezTo>
                    <a:pt x="26288" y="14599"/>
                    <a:pt x="25535" y="15520"/>
                    <a:pt x="25451" y="16608"/>
                  </a:cubicBezTo>
                  <a:cubicBezTo>
                    <a:pt x="25535" y="17362"/>
                    <a:pt x="25786" y="17697"/>
                    <a:pt x="26623" y="17697"/>
                  </a:cubicBezTo>
                  <a:cubicBezTo>
                    <a:pt x="27065" y="17402"/>
                    <a:pt x="27441" y="16914"/>
                    <a:pt x="28038" y="16914"/>
                  </a:cubicBezTo>
                  <a:cubicBezTo>
                    <a:pt x="28120" y="16914"/>
                    <a:pt x="28206" y="16923"/>
                    <a:pt x="28297" y="16943"/>
                  </a:cubicBezTo>
                  <a:cubicBezTo>
                    <a:pt x="27879" y="16943"/>
                    <a:pt x="27376" y="17111"/>
                    <a:pt x="27042" y="17446"/>
                  </a:cubicBezTo>
                  <a:cubicBezTo>
                    <a:pt x="26410" y="18428"/>
                    <a:pt x="26837" y="19116"/>
                    <a:pt x="27534" y="19116"/>
                  </a:cubicBezTo>
                  <a:cubicBezTo>
                    <a:pt x="27669" y="19116"/>
                    <a:pt x="27813" y="19090"/>
                    <a:pt x="27962" y="19036"/>
                  </a:cubicBezTo>
                  <a:cubicBezTo>
                    <a:pt x="28512" y="18844"/>
                    <a:pt x="29079" y="18751"/>
                    <a:pt x="29640" y="18751"/>
                  </a:cubicBezTo>
                  <a:cubicBezTo>
                    <a:pt x="30791" y="18751"/>
                    <a:pt x="31918" y="19142"/>
                    <a:pt x="32818" y="19873"/>
                  </a:cubicBezTo>
                  <a:cubicBezTo>
                    <a:pt x="33111" y="20125"/>
                    <a:pt x="33467" y="20250"/>
                    <a:pt x="33833" y="20250"/>
                  </a:cubicBezTo>
                  <a:cubicBezTo>
                    <a:pt x="34200" y="20250"/>
                    <a:pt x="34576" y="20125"/>
                    <a:pt x="34911" y="19873"/>
                  </a:cubicBezTo>
                  <a:cubicBezTo>
                    <a:pt x="35079" y="17446"/>
                    <a:pt x="33655" y="15687"/>
                    <a:pt x="31897" y="14264"/>
                  </a:cubicBezTo>
                  <a:lnTo>
                    <a:pt x="31311" y="13929"/>
                  </a:lnTo>
                  <a:cubicBezTo>
                    <a:pt x="31060" y="13594"/>
                    <a:pt x="30558" y="13762"/>
                    <a:pt x="30390" y="13343"/>
                  </a:cubicBezTo>
                  <a:cubicBezTo>
                    <a:pt x="29804" y="13176"/>
                    <a:pt x="29218" y="12841"/>
                    <a:pt x="28800" y="12339"/>
                  </a:cubicBezTo>
                  <a:cubicBezTo>
                    <a:pt x="24446" y="9743"/>
                    <a:pt x="19842" y="7483"/>
                    <a:pt x="15070" y="5641"/>
                  </a:cubicBezTo>
                  <a:cubicBezTo>
                    <a:pt x="10967" y="3883"/>
                    <a:pt x="6781" y="2376"/>
                    <a:pt x="2763" y="283"/>
                  </a:cubicBezTo>
                  <a:cubicBezTo>
                    <a:pt x="2386" y="95"/>
                    <a:pt x="1915" y="0"/>
                    <a:pt x="1456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2" name="Google Shape;15912;p17"/>
            <p:cNvSpPr/>
            <p:nvPr/>
          </p:nvSpPr>
          <p:spPr>
            <a:xfrm>
              <a:off x="3710850" y="2718675"/>
              <a:ext cx="738575" cy="853600"/>
            </a:xfrm>
            <a:custGeom>
              <a:avLst/>
              <a:gdLst/>
              <a:ahLst/>
              <a:cxnLst/>
              <a:rect l="l" t="t" r="r" b="b"/>
              <a:pathLst>
                <a:path w="29543" h="34144" extrusionOk="0">
                  <a:moveTo>
                    <a:pt x="3785" y="2246"/>
                  </a:moveTo>
                  <a:cubicBezTo>
                    <a:pt x="3744" y="2287"/>
                    <a:pt x="3708" y="2343"/>
                    <a:pt x="3673" y="2414"/>
                  </a:cubicBezTo>
                  <a:cubicBezTo>
                    <a:pt x="3673" y="2330"/>
                    <a:pt x="3589" y="2330"/>
                    <a:pt x="3589" y="2246"/>
                  </a:cubicBezTo>
                  <a:close/>
                  <a:moveTo>
                    <a:pt x="1466" y="0"/>
                  </a:moveTo>
                  <a:cubicBezTo>
                    <a:pt x="650" y="0"/>
                    <a:pt x="1" y="270"/>
                    <a:pt x="157" y="1827"/>
                  </a:cubicBezTo>
                  <a:cubicBezTo>
                    <a:pt x="324" y="2414"/>
                    <a:pt x="659" y="3000"/>
                    <a:pt x="1161" y="3418"/>
                  </a:cubicBezTo>
                  <a:cubicBezTo>
                    <a:pt x="2501" y="5009"/>
                    <a:pt x="3840" y="6683"/>
                    <a:pt x="5180" y="8274"/>
                  </a:cubicBezTo>
                  <a:cubicBezTo>
                    <a:pt x="6268" y="10116"/>
                    <a:pt x="7524" y="11790"/>
                    <a:pt x="8864" y="13465"/>
                  </a:cubicBezTo>
                  <a:cubicBezTo>
                    <a:pt x="10036" y="14553"/>
                    <a:pt x="10454" y="16311"/>
                    <a:pt x="12129" y="16813"/>
                  </a:cubicBezTo>
                  <a:cubicBezTo>
                    <a:pt x="14557" y="19074"/>
                    <a:pt x="16147" y="21836"/>
                    <a:pt x="18240" y="24264"/>
                  </a:cubicBezTo>
                  <a:cubicBezTo>
                    <a:pt x="20919" y="27362"/>
                    <a:pt x="23096" y="30794"/>
                    <a:pt x="26110" y="33473"/>
                  </a:cubicBezTo>
                  <a:cubicBezTo>
                    <a:pt x="26361" y="33557"/>
                    <a:pt x="26612" y="33725"/>
                    <a:pt x="26696" y="33892"/>
                  </a:cubicBezTo>
                  <a:cubicBezTo>
                    <a:pt x="26863" y="34060"/>
                    <a:pt x="27031" y="34143"/>
                    <a:pt x="27282" y="34143"/>
                  </a:cubicBezTo>
                  <a:lnTo>
                    <a:pt x="27533" y="34143"/>
                  </a:lnTo>
                  <a:lnTo>
                    <a:pt x="28119" y="33976"/>
                  </a:lnTo>
                  <a:cubicBezTo>
                    <a:pt x="28287" y="33976"/>
                    <a:pt x="28538" y="33892"/>
                    <a:pt x="28705" y="33808"/>
                  </a:cubicBezTo>
                  <a:cubicBezTo>
                    <a:pt x="29040" y="33641"/>
                    <a:pt x="29542" y="33557"/>
                    <a:pt x="29291" y="32971"/>
                  </a:cubicBezTo>
                  <a:lnTo>
                    <a:pt x="28789" y="32469"/>
                  </a:lnTo>
                  <a:cubicBezTo>
                    <a:pt x="28621" y="32301"/>
                    <a:pt x="28454" y="32050"/>
                    <a:pt x="28287" y="31883"/>
                  </a:cubicBezTo>
                  <a:cubicBezTo>
                    <a:pt x="28203" y="31548"/>
                    <a:pt x="28035" y="31297"/>
                    <a:pt x="27868" y="30962"/>
                  </a:cubicBezTo>
                  <a:cubicBezTo>
                    <a:pt x="24603" y="27027"/>
                    <a:pt x="21254" y="23092"/>
                    <a:pt x="18073" y="19074"/>
                  </a:cubicBezTo>
                  <a:cubicBezTo>
                    <a:pt x="13719" y="13716"/>
                    <a:pt x="9868" y="7939"/>
                    <a:pt x="5180" y="2832"/>
                  </a:cubicBezTo>
                  <a:cubicBezTo>
                    <a:pt x="5013" y="2581"/>
                    <a:pt x="4761" y="2414"/>
                    <a:pt x="4510" y="2246"/>
                  </a:cubicBezTo>
                  <a:cubicBezTo>
                    <a:pt x="4343" y="2246"/>
                    <a:pt x="4175" y="2162"/>
                    <a:pt x="4008" y="2162"/>
                  </a:cubicBezTo>
                  <a:cubicBezTo>
                    <a:pt x="3953" y="2162"/>
                    <a:pt x="3907" y="2171"/>
                    <a:pt x="3867" y="2189"/>
                  </a:cubicBezTo>
                  <a:lnTo>
                    <a:pt x="3867" y="2189"/>
                  </a:lnTo>
                  <a:cubicBezTo>
                    <a:pt x="3925" y="2057"/>
                    <a:pt x="3934" y="1975"/>
                    <a:pt x="4008" y="1827"/>
                  </a:cubicBezTo>
                  <a:cubicBezTo>
                    <a:pt x="4008" y="1576"/>
                    <a:pt x="3924" y="1241"/>
                    <a:pt x="3840" y="990"/>
                  </a:cubicBezTo>
                  <a:cubicBezTo>
                    <a:pt x="3673" y="572"/>
                    <a:pt x="3338" y="237"/>
                    <a:pt x="3003" y="69"/>
                  </a:cubicBezTo>
                  <a:cubicBezTo>
                    <a:pt x="2938" y="74"/>
                    <a:pt x="2872" y="76"/>
                    <a:pt x="2804" y="76"/>
                  </a:cubicBezTo>
                  <a:cubicBezTo>
                    <a:pt x="2375" y="76"/>
                    <a:pt x="1897" y="0"/>
                    <a:pt x="1466" y="0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3" name="Google Shape;15913;p17"/>
            <p:cNvSpPr/>
            <p:nvPr/>
          </p:nvSpPr>
          <p:spPr>
            <a:xfrm>
              <a:off x="4378225" y="2882625"/>
              <a:ext cx="730475" cy="519175"/>
            </a:xfrm>
            <a:custGeom>
              <a:avLst/>
              <a:gdLst/>
              <a:ahLst/>
              <a:cxnLst/>
              <a:rect l="l" t="t" r="r" b="b"/>
              <a:pathLst>
                <a:path w="29219" h="20767" extrusionOk="0">
                  <a:moveTo>
                    <a:pt x="2603" y="1"/>
                  </a:moveTo>
                  <a:cubicBezTo>
                    <a:pt x="2176" y="1"/>
                    <a:pt x="1729" y="85"/>
                    <a:pt x="1257" y="293"/>
                  </a:cubicBezTo>
                  <a:cubicBezTo>
                    <a:pt x="2010" y="1046"/>
                    <a:pt x="2512" y="1465"/>
                    <a:pt x="3098" y="2218"/>
                  </a:cubicBezTo>
                  <a:cubicBezTo>
                    <a:pt x="3685" y="2972"/>
                    <a:pt x="3350" y="3641"/>
                    <a:pt x="2429" y="3809"/>
                  </a:cubicBezTo>
                  <a:cubicBezTo>
                    <a:pt x="2307" y="3845"/>
                    <a:pt x="2187" y="3861"/>
                    <a:pt x="2069" y="3861"/>
                  </a:cubicBezTo>
                  <a:cubicBezTo>
                    <a:pt x="1454" y="3861"/>
                    <a:pt x="873" y="3449"/>
                    <a:pt x="254" y="3449"/>
                  </a:cubicBezTo>
                  <a:cubicBezTo>
                    <a:pt x="170" y="3449"/>
                    <a:pt x="86" y="3457"/>
                    <a:pt x="1" y="3474"/>
                  </a:cubicBezTo>
                  <a:cubicBezTo>
                    <a:pt x="252" y="4060"/>
                    <a:pt x="754" y="4227"/>
                    <a:pt x="1257" y="4562"/>
                  </a:cubicBezTo>
                  <a:cubicBezTo>
                    <a:pt x="4605" y="6488"/>
                    <a:pt x="7870" y="8246"/>
                    <a:pt x="11136" y="10339"/>
                  </a:cubicBezTo>
                  <a:cubicBezTo>
                    <a:pt x="16326" y="13604"/>
                    <a:pt x="21433" y="17120"/>
                    <a:pt x="26624" y="20469"/>
                  </a:cubicBezTo>
                  <a:cubicBezTo>
                    <a:pt x="26930" y="20673"/>
                    <a:pt x="27277" y="20766"/>
                    <a:pt x="27621" y="20766"/>
                  </a:cubicBezTo>
                  <a:cubicBezTo>
                    <a:pt x="28124" y="20766"/>
                    <a:pt x="28620" y="20566"/>
                    <a:pt x="28968" y="20218"/>
                  </a:cubicBezTo>
                  <a:lnTo>
                    <a:pt x="29219" y="19883"/>
                  </a:lnTo>
                  <a:lnTo>
                    <a:pt x="29219" y="19464"/>
                  </a:lnTo>
                  <a:cubicBezTo>
                    <a:pt x="28884" y="19130"/>
                    <a:pt x="28968" y="18711"/>
                    <a:pt x="28717" y="18376"/>
                  </a:cubicBezTo>
                  <a:cubicBezTo>
                    <a:pt x="28633" y="18334"/>
                    <a:pt x="28549" y="18313"/>
                    <a:pt x="28466" y="18313"/>
                  </a:cubicBezTo>
                  <a:cubicBezTo>
                    <a:pt x="28382" y="18313"/>
                    <a:pt x="28298" y="18334"/>
                    <a:pt x="28214" y="18376"/>
                  </a:cubicBezTo>
                  <a:lnTo>
                    <a:pt x="28214" y="18878"/>
                  </a:lnTo>
                  <a:cubicBezTo>
                    <a:pt x="28063" y="19005"/>
                    <a:pt x="27911" y="19047"/>
                    <a:pt x="27760" y="19047"/>
                  </a:cubicBezTo>
                  <a:cubicBezTo>
                    <a:pt x="27449" y="19047"/>
                    <a:pt x="27138" y="18869"/>
                    <a:pt x="26827" y="18869"/>
                  </a:cubicBezTo>
                  <a:cubicBezTo>
                    <a:pt x="26787" y="18869"/>
                    <a:pt x="26747" y="18872"/>
                    <a:pt x="26707" y="18878"/>
                  </a:cubicBezTo>
                  <a:cubicBezTo>
                    <a:pt x="26373" y="18711"/>
                    <a:pt x="26205" y="18292"/>
                    <a:pt x="26205" y="17874"/>
                  </a:cubicBezTo>
                  <a:cubicBezTo>
                    <a:pt x="26205" y="17874"/>
                    <a:pt x="26289" y="17874"/>
                    <a:pt x="26289" y="17790"/>
                  </a:cubicBezTo>
                  <a:cubicBezTo>
                    <a:pt x="26373" y="17623"/>
                    <a:pt x="26289" y="17455"/>
                    <a:pt x="26205" y="17371"/>
                  </a:cubicBezTo>
                  <a:cubicBezTo>
                    <a:pt x="25535" y="17037"/>
                    <a:pt x="24698" y="17037"/>
                    <a:pt x="24196" y="16367"/>
                  </a:cubicBezTo>
                  <a:lnTo>
                    <a:pt x="23107" y="16367"/>
                  </a:lnTo>
                  <a:cubicBezTo>
                    <a:pt x="23066" y="16451"/>
                    <a:pt x="22982" y="16492"/>
                    <a:pt x="22888" y="16492"/>
                  </a:cubicBezTo>
                  <a:cubicBezTo>
                    <a:pt x="22794" y="16492"/>
                    <a:pt x="22689" y="16451"/>
                    <a:pt x="22605" y="16367"/>
                  </a:cubicBezTo>
                  <a:lnTo>
                    <a:pt x="21601" y="16367"/>
                  </a:lnTo>
                  <a:cubicBezTo>
                    <a:pt x="21266" y="16116"/>
                    <a:pt x="21266" y="15530"/>
                    <a:pt x="21601" y="15278"/>
                  </a:cubicBezTo>
                  <a:cubicBezTo>
                    <a:pt x="21684" y="15278"/>
                    <a:pt x="21684" y="15278"/>
                    <a:pt x="21768" y="15111"/>
                  </a:cubicBezTo>
                  <a:cubicBezTo>
                    <a:pt x="21852" y="15027"/>
                    <a:pt x="21768" y="14944"/>
                    <a:pt x="21601" y="14776"/>
                  </a:cubicBezTo>
                  <a:cubicBezTo>
                    <a:pt x="21266" y="14358"/>
                    <a:pt x="21266" y="13772"/>
                    <a:pt x="21601" y="13353"/>
                  </a:cubicBezTo>
                  <a:cubicBezTo>
                    <a:pt x="21601" y="13018"/>
                    <a:pt x="21266" y="13018"/>
                    <a:pt x="21098" y="12767"/>
                  </a:cubicBezTo>
                  <a:lnTo>
                    <a:pt x="20596" y="12767"/>
                  </a:lnTo>
                  <a:cubicBezTo>
                    <a:pt x="20512" y="12683"/>
                    <a:pt x="20419" y="12646"/>
                    <a:pt x="20332" y="12646"/>
                  </a:cubicBezTo>
                  <a:cubicBezTo>
                    <a:pt x="20159" y="12646"/>
                    <a:pt x="20010" y="12795"/>
                    <a:pt x="20010" y="13018"/>
                  </a:cubicBezTo>
                  <a:cubicBezTo>
                    <a:pt x="19926" y="13269"/>
                    <a:pt x="20094" y="13437"/>
                    <a:pt x="20261" y="13688"/>
                  </a:cubicBezTo>
                  <a:cubicBezTo>
                    <a:pt x="20224" y="13697"/>
                    <a:pt x="20191" y="13701"/>
                    <a:pt x="20159" y="13701"/>
                  </a:cubicBezTo>
                  <a:cubicBezTo>
                    <a:pt x="19906" y="13701"/>
                    <a:pt x="19815" y="13427"/>
                    <a:pt x="19591" y="13353"/>
                  </a:cubicBezTo>
                  <a:cubicBezTo>
                    <a:pt x="19424" y="13269"/>
                    <a:pt x="19089" y="13185"/>
                    <a:pt x="19089" y="13018"/>
                  </a:cubicBezTo>
                  <a:cubicBezTo>
                    <a:pt x="19089" y="12599"/>
                    <a:pt x="19591" y="12767"/>
                    <a:pt x="19842" y="12599"/>
                  </a:cubicBezTo>
                  <a:cubicBezTo>
                    <a:pt x="20428" y="12181"/>
                    <a:pt x="20763" y="11511"/>
                    <a:pt x="20596" y="10841"/>
                  </a:cubicBezTo>
                  <a:cubicBezTo>
                    <a:pt x="20428" y="10758"/>
                    <a:pt x="20345" y="10590"/>
                    <a:pt x="20177" y="10590"/>
                  </a:cubicBezTo>
                  <a:cubicBezTo>
                    <a:pt x="20151" y="10583"/>
                    <a:pt x="20122" y="10579"/>
                    <a:pt x="20091" y="10579"/>
                  </a:cubicBezTo>
                  <a:cubicBezTo>
                    <a:pt x="19723" y="10579"/>
                    <a:pt x="19049" y="11069"/>
                    <a:pt x="18694" y="11069"/>
                  </a:cubicBezTo>
                  <a:cubicBezTo>
                    <a:pt x="18413" y="11069"/>
                    <a:pt x="18331" y="10763"/>
                    <a:pt x="18754" y="9669"/>
                  </a:cubicBezTo>
                  <a:cubicBezTo>
                    <a:pt x="18942" y="9104"/>
                    <a:pt x="18471" y="8822"/>
                    <a:pt x="18012" y="8822"/>
                  </a:cubicBezTo>
                  <a:cubicBezTo>
                    <a:pt x="17859" y="8822"/>
                    <a:pt x="17708" y="8853"/>
                    <a:pt x="17582" y="8916"/>
                  </a:cubicBezTo>
                  <a:cubicBezTo>
                    <a:pt x="17275" y="9027"/>
                    <a:pt x="16949" y="9083"/>
                    <a:pt x="16624" y="9083"/>
                  </a:cubicBezTo>
                  <a:cubicBezTo>
                    <a:pt x="15973" y="9083"/>
                    <a:pt x="15322" y="8860"/>
                    <a:pt x="14819" y="8413"/>
                  </a:cubicBezTo>
                  <a:cubicBezTo>
                    <a:pt x="15656" y="7493"/>
                    <a:pt x="15740" y="7158"/>
                    <a:pt x="15238" y="7158"/>
                  </a:cubicBezTo>
                  <a:cubicBezTo>
                    <a:pt x="15019" y="7173"/>
                    <a:pt x="14803" y="7186"/>
                    <a:pt x="14596" y="7186"/>
                  </a:cubicBezTo>
                  <a:cubicBezTo>
                    <a:pt x="13692" y="7186"/>
                    <a:pt x="12946" y="6945"/>
                    <a:pt x="12810" y="5651"/>
                  </a:cubicBezTo>
                  <a:cubicBezTo>
                    <a:pt x="12810" y="5651"/>
                    <a:pt x="11973" y="5734"/>
                    <a:pt x="11554" y="5734"/>
                  </a:cubicBezTo>
                  <a:cubicBezTo>
                    <a:pt x="11136" y="5567"/>
                    <a:pt x="10801" y="5232"/>
                    <a:pt x="10633" y="4814"/>
                  </a:cubicBezTo>
                  <a:cubicBezTo>
                    <a:pt x="10349" y="4489"/>
                    <a:pt x="10114" y="4366"/>
                    <a:pt x="9911" y="4366"/>
                  </a:cubicBezTo>
                  <a:cubicBezTo>
                    <a:pt x="9274" y="4366"/>
                    <a:pt x="8944" y="5567"/>
                    <a:pt x="8373" y="5567"/>
                  </a:cubicBezTo>
                  <a:cubicBezTo>
                    <a:pt x="7870" y="4730"/>
                    <a:pt x="8624" y="4395"/>
                    <a:pt x="8708" y="3893"/>
                  </a:cubicBezTo>
                  <a:cubicBezTo>
                    <a:pt x="8875" y="3390"/>
                    <a:pt x="8457" y="3390"/>
                    <a:pt x="8122" y="3390"/>
                  </a:cubicBezTo>
                  <a:cubicBezTo>
                    <a:pt x="7619" y="3139"/>
                    <a:pt x="7117" y="2972"/>
                    <a:pt x="6615" y="2804"/>
                  </a:cubicBezTo>
                  <a:cubicBezTo>
                    <a:pt x="5191" y="2302"/>
                    <a:pt x="5861" y="1800"/>
                    <a:pt x="6615" y="1381"/>
                  </a:cubicBezTo>
                  <a:cubicBezTo>
                    <a:pt x="5318" y="992"/>
                    <a:pt x="4072" y="1"/>
                    <a:pt x="2603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4" name="Google Shape;15914;p17"/>
            <p:cNvSpPr/>
            <p:nvPr/>
          </p:nvSpPr>
          <p:spPr>
            <a:xfrm>
              <a:off x="5341000" y="3234275"/>
              <a:ext cx="676075" cy="522475"/>
            </a:xfrm>
            <a:custGeom>
              <a:avLst/>
              <a:gdLst/>
              <a:ahLst/>
              <a:cxnLst/>
              <a:rect l="l" t="t" r="r" b="b"/>
              <a:pathLst>
                <a:path w="27043" h="20899" extrusionOk="0">
                  <a:moveTo>
                    <a:pt x="2024" y="0"/>
                  </a:moveTo>
                  <a:cubicBezTo>
                    <a:pt x="1366" y="0"/>
                    <a:pt x="717" y="199"/>
                    <a:pt x="85" y="794"/>
                  </a:cubicBezTo>
                  <a:cubicBezTo>
                    <a:pt x="1" y="2133"/>
                    <a:pt x="1257" y="2468"/>
                    <a:pt x="1926" y="3138"/>
                  </a:cubicBezTo>
                  <a:cubicBezTo>
                    <a:pt x="4354" y="4980"/>
                    <a:pt x="7033" y="6571"/>
                    <a:pt x="9545" y="8329"/>
                  </a:cubicBezTo>
                  <a:lnTo>
                    <a:pt x="9796" y="8580"/>
                  </a:lnTo>
                  <a:lnTo>
                    <a:pt x="10382" y="8915"/>
                  </a:lnTo>
                  <a:cubicBezTo>
                    <a:pt x="10550" y="8998"/>
                    <a:pt x="10633" y="9082"/>
                    <a:pt x="10884" y="9250"/>
                  </a:cubicBezTo>
                  <a:cubicBezTo>
                    <a:pt x="11136" y="9417"/>
                    <a:pt x="11387" y="9668"/>
                    <a:pt x="11638" y="9836"/>
                  </a:cubicBezTo>
                  <a:cubicBezTo>
                    <a:pt x="12810" y="10924"/>
                    <a:pt x="14317" y="11761"/>
                    <a:pt x="15405" y="13017"/>
                  </a:cubicBezTo>
                  <a:cubicBezTo>
                    <a:pt x="15908" y="13519"/>
                    <a:pt x="16577" y="13854"/>
                    <a:pt x="17163" y="14273"/>
                  </a:cubicBezTo>
                  <a:lnTo>
                    <a:pt x="17415" y="14440"/>
                  </a:lnTo>
                  <a:cubicBezTo>
                    <a:pt x="17582" y="14608"/>
                    <a:pt x="17666" y="14775"/>
                    <a:pt x="17833" y="14859"/>
                  </a:cubicBezTo>
                  <a:lnTo>
                    <a:pt x="18084" y="15026"/>
                  </a:lnTo>
                  <a:cubicBezTo>
                    <a:pt x="18168" y="15194"/>
                    <a:pt x="18335" y="15277"/>
                    <a:pt x="18503" y="15445"/>
                  </a:cubicBezTo>
                  <a:cubicBezTo>
                    <a:pt x="18670" y="15528"/>
                    <a:pt x="18754" y="15612"/>
                    <a:pt x="18921" y="15696"/>
                  </a:cubicBezTo>
                  <a:lnTo>
                    <a:pt x="19424" y="15947"/>
                  </a:lnTo>
                  <a:lnTo>
                    <a:pt x="19591" y="16115"/>
                  </a:lnTo>
                  <a:lnTo>
                    <a:pt x="20010" y="16449"/>
                  </a:lnTo>
                  <a:lnTo>
                    <a:pt x="20177" y="16701"/>
                  </a:lnTo>
                  <a:cubicBezTo>
                    <a:pt x="20345" y="16784"/>
                    <a:pt x="20428" y="16868"/>
                    <a:pt x="20596" y="17035"/>
                  </a:cubicBezTo>
                  <a:cubicBezTo>
                    <a:pt x="20763" y="17119"/>
                    <a:pt x="20931" y="17203"/>
                    <a:pt x="21098" y="17370"/>
                  </a:cubicBezTo>
                  <a:cubicBezTo>
                    <a:pt x="21349" y="17538"/>
                    <a:pt x="21684" y="17789"/>
                    <a:pt x="21935" y="18040"/>
                  </a:cubicBezTo>
                  <a:lnTo>
                    <a:pt x="22187" y="18208"/>
                  </a:lnTo>
                  <a:cubicBezTo>
                    <a:pt x="22354" y="18375"/>
                    <a:pt x="22438" y="18459"/>
                    <a:pt x="22605" y="18626"/>
                  </a:cubicBezTo>
                  <a:lnTo>
                    <a:pt x="22856" y="18794"/>
                  </a:lnTo>
                  <a:lnTo>
                    <a:pt x="23191" y="18961"/>
                  </a:lnTo>
                  <a:cubicBezTo>
                    <a:pt x="24228" y="19360"/>
                    <a:pt x="24429" y="20898"/>
                    <a:pt x="25749" y="20898"/>
                  </a:cubicBezTo>
                  <a:cubicBezTo>
                    <a:pt x="25814" y="20898"/>
                    <a:pt x="25883" y="20894"/>
                    <a:pt x="25954" y="20887"/>
                  </a:cubicBezTo>
                  <a:cubicBezTo>
                    <a:pt x="26707" y="20301"/>
                    <a:pt x="27042" y="19296"/>
                    <a:pt x="26791" y="18375"/>
                  </a:cubicBezTo>
                  <a:lnTo>
                    <a:pt x="25703" y="16868"/>
                  </a:lnTo>
                  <a:cubicBezTo>
                    <a:pt x="25117" y="16449"/>
                    <a:pt x="24614" y="15947"/>
                    <a:pt x="24112" y="15445"/>
                  </a:cubicBezTo>
                  <a:cubicBezTo>
                    <a:pt x="23945" y="15277"/>
                    <a:pt x="23861" y="15110"/>
                    <a:pt x="23693" y="14942"/>
                  </a:cubicBezTo>
                  <a:cubicBezTo>
                    <a:pt x="23442" y="14440"/>
                    <a:pt x="23107" y="14105"/>
                    <a:pt x="22605" y="13854"/>
                  </a:cubicBezTo>
                  <a:cubicBezTo>
                    <a:pt x="21852" y="13268"/>
                    <a:pt x="20931" y="12933"/>
                    <a:pt x="20596" y="11929"/>
                  </a:cubicBezTo>
                  <a:cubicBezTo>
                    <a:pt x="19340" y="10924"/>
                    <a:pt x="17833" y="10422"/>
                    <a:pt x="16242" y="10422"/>
                  </a:cubicBezTo>
                  <a:cubicBezTo>
                    <a:pt x="16745" y="10170"/>
                    <a:pt x="17415" y="10003"/>
                    <a:pt x="17163" y="9250"/>
                  </a:cubicBezTo>
                  <a:cubicBezTo>
                    <a:pt x="16681" y="8687"/>
                    <a:pt x="16044" y="7738"/>
                    <a:pt x="15401" y="7738"/>
                  </a:cubicBezTo>
                  <a:cubicBezTo>
                    <a:pt x="15374" y="7738"/>
                    <a:pt x="15348" y="7739"/>
                    <a:pt x="15322" y="7743"/>
                  </a:cubicBezTo>
                  <a:cubicBezTo>
                    <a:pt x="15022" y="7802"/>
                    <a:pt x="14740" y="7830"/>
                    <a:pt x="14474" y="7830"/>
                  </a:cubicBezTo>
                  <a:cubicBezTo>
                    <a:pt x="12507" y="7830"/>
                    <a:pt x="11374" y="6317"/>
                    <a:pt x="10047" y="5064"/>
                  </a:cubicBezTo>
                  <a:cubicBezTo>
                    <a:pt x="9712" y="4645"/>
                    <a:pt x="9712" y="4729"/>
                    <a:pt x="10047" y="4310"/>
                  </a:cubicBezTo>
                  <a:cubicBezTo>
                    <a:pt x="10717" y="3640"/>
                    <a:pt x="10215" y="3222"/>
                    <a:pt x="9629" y="2971"/>
                  </a:cubicBezTo>
                  <a:cubicBezTo>
                    <a:pt x="8875" y="2636"/>
                    <a:pt x="7787" y="2719"/>
                    <a:pt x="7536" y="1547"/>
                  </a:cubicBezTo>
                  <a:cubicBezTo>
                    <a:pt x="7452" y="1212"/>
                    <a:pt x="7201" y="961"/>
                    <a:pt x="6950" y="794"/>
                  </a:cubicBezTo>
                  <a:cubicBezTo>
                    <a:pt x="6782" y="710"/>
                    <a:pt x="6615" y="673"/>
                    <a:pt x="6457" y="673"/>
                  </a:cubicBezTo>
                  <a:cubicBezTo>
                    <a:pt x="6140" y="673"/>
                    <a:pt x="5861" y="822"/>
                    <a:pt x="5694" y="1045"/>
                  </a:cubicBezTo>
                  <a:cubicBezTo>
                    <a:pt x="5526" y="1212"/>
                    <a:pt x="5443" y="1380"/>
                    <a:pt x="5359" y="1547"/>
                  </a:cubicBezTo>
                  <a:cubicBezTo>
                    <a:pt x="5443" y="1380"/>
                    <a:pt x="5359" y="1129"/>
                    <a:pt x="5359" y="961"/>
                  </a:cubicBezTo>
                  <a:cubicBezTo>
                    <a:pt x="5108" y="710"/>
                    <a:pt x="4857" y="543"/>
                    <a:pt x="4522" y="543"/>
                  </a:cubicBezTo>
                  <a:cubicBezTo>
                    <a:pt x="3685" y="310"/>
                    <a:pt x="2847" y="0"/>
                    <a:pt x="2024" y="0"/>
                  </a:cubicBezTo>
                  <a:close/>
                </a:path>
              </a:pathLst>
            </a:custGeom>
            <a:solidFill>
              <a:srgbClr val="63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5" name="Google Shape;15915;p17"/>
            <p:cNvSpPr/>
            <p:nvPr/>
          </p:nvSpPr>
          <p:spPr>
            <a:xfrm>
              <a:off x="5006125" y="2958750"/>
              <a:ext cx="487700" cy="305975"/>
            </a:xfrm>
            <a:custGeom>
              <a:avLst/>
              <a:gdLst/>
              <a:ahLst/>
              <a:cxnLst/>
              <a:rect l="l" t="t" r="r" b="b"/>
              <a:pathLst>
                <a:path w="19508" h="12239" extrusionOk="0">
                  <a:moveTo>
                    <a:pt x="2465" y="0"/>
                  </a:moveTo>
                  <a:cubicBezTo>
                    <a:pt x="1643" y="0"/>
                    <a:pt x="1183" y="978"/>
                    <a:pt x="503" y="1182"/>
                  </a:cubicBezTo>
                  <a:cubicBezTo>
                    <a:pt x="336" y="1350"/>
                    <a:pt x="168" y="1517"/>
                    <a:pt x="1" y="1685"/>
                  </a:cubicBezTo>
                  <a:cubicBezTo>
                    <a:pt x="670" y="2271"/>
                    <a:pt x="1843" y="2438"/>
                    <a:pt x="1508" y="3778"/>
                  </a:cubicBezTo>
                  <a:cubicBezTo>
                    <a:pt x="1424" y="4280"/>
                    <a:pt x="1675" y="4782"/>
                    <a:pt x="2094" y="5034"/>
                  </a:cubicBezTo>
                  <a:cubicBezTo>
                    <a:pt x="5275" y="7629"/>
                    <a:pt x="8875" y="9638"/>
                    <a:pt x="12307" y="11815"/>
                  </a:cubicBezTo>
                  <a:cubicBezTo>
                    <a:pt x="12475" y="11940"/>
                    <a:pt x="12684" y="12003"/>
                    <a:pt x="12894" y="12003"/>
                  </a:cubicBezTo>
                  <a:cubicBezTo>
                    <a:pt x="13103" y="12003"/>
                    <a:pt x="13312" y="11940"/>
                    <a:pt x="13480" y="11815"/>
                  </a:cubicBezTo>
                  <a:cubicBezTo>
                    <a:pt x="14216" y="11766"/>
                    <a:pt x="15011" y="11429"/>
                    <a:pt x="15778" y="11429"/>
                  </a:cubicBezTo>
                  <a:cubicBezTo>
                    <a:pt x="16319" y="11429"/>
                    <a:pt x="16846" y="11596"/>
                    <a:pt x="17331" y="12150"/>
                  </a:cubicBezTo>
                  <a:cubicBezTo>
                    <a:pt x="17373" y="12213"/>
                    <a:pt x="17430" y="12239"/>
                    <a:pt x="17495" y="12239"/>
                  </a:cubicBezTo>
                  <a:cubicBezTo>
                    <a:pt x="17692" y="12239"/>
                    <a:pt x="17959" y="12003"/>
                    <a:pt x="18084" y="11815"/>
                  </a:cubicBezTo>
                  <a:cubicBezTo>
                    <a:pt x="18335" y="11396"/>
                    <a:pt x="19507" y="11564"/>
                    <a:pt x="19005" y="10643"/>
                  </a:cubicBezTo>
                  <a:cubicBezTo>
                    <a:pt x="18709" y="10109"/>
                    <a:pt x="18160" y="9827"/>
                    <a:pt x="17598" y="9827"/>
                  </a:cubicBezTo>
                  <a:cubicBezTo>
                    <a:pt x="17366" y="9827"/>
                    <a:pt x="17132" y="9875"/>
                    <a:pt x="16912" y="9973"/>
                  </a:cubicBezTo>
                  <a:cubicBezTo>
                    <a:pt x="16870" y="10015"/>
                    <a:pt x="16828" y="10036"/>
                    <a:pt x="16786" y="10036"/>
                  </a:cubicBezTo>
                  <a:cubicBezTo>
                    <a:pt x="16745" y="10036"/>
                    <a:pt x="16703" y="10015"/>
                    <a:pt x="16661" y="9973"/>
                  </a:cubicBezTo>
                  <a:lnTo>
                    <a:pt x="16912" y="9973"/>
                  </a:lnTo>
                  <a:cubicBezTo>
                    <a:pt x="17582" y="8885"/>
                    <a:pt x="16326" y="8885"/>
                    <a:pt x="15991" y="8382"/>
                  </a:cubicBezTo>
                  <a:cubicBezTo>
                    <a:pt x="15405" y="7796"/>
                    <a:pt x="14484" y="7545"/>
                    <a:pt x="14149" y="6708"/>
                  </a:cubicBezTo>
                  <a:cubicBezTo>
                    <a:pt x="13982" y="6708"/>
                    <a:pt x="13814" y="6624"/>
                    <a:pt x="13731" y="6541"/>
                  </a:cubicBezTo>
                  <a:cubicBezTo>
                    <a:pt x="13647" y="6582"/>
                    <a:pt x="13584" y="6603"/>
                    <a:pt x="13521" y="6603"/>
                  </a:cubicBezTo>
                  <a:cubicBezTo>
                    <a:pt x="13459" y="6603"/>
                    <a:pt x="13396" y="6582"/>
                    <a:pt x="13312" y="6541"/>
                  </a:cubicBezTo>
                  <a:cubicBezTo>
                    <a:pt x="13312" y="6373"/>
                    <a:pt x="13228" y="6289"/>
                    <a:pt x="13145" y="6122"/>
                  </a:cubicBezTo>
                  <a:cubicBezTo>
                    <a:pt x="11303" y="5201"/>
                    <a:pt x="9377" y="4448"/>
                    <a:pt x="8038" y="2773"/>
                  </a:cubicBezTo>
                  <a:cubicBezTo>
                    <a:pt x="6196" y="2271"/>
                    <a:pt x="5024" y="513"/>
                    <a:pt x="3098" y="178"/>
                  </a:cubicBezTo>
                  <a:cubicBezTo>
                    <a:pt x="2863" y="52"/>
                    <a:pt x="2654" y="0"/>
                    <a:pt x="2465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6" name="Google Shape;15916;p17"/>
            <p:cNvSpPr/>
            <p:nvPr/>
          </p:nvSpPr>
          <p:spPr>
            <a:xfrm>
              <a:off x="4884725" y="4494125"/>
              <a:ext cx="544225" cy="510575"/>
            </a:xfrm>
            <a:custGeom>
              <a:avLst/>
              <a:gdLst/>
              <a:ahLst/>
              <a:cxnLst/>
              <a:rect l="l" t="t" r="r" b="b"/>
              <a:pathLst>
                <a:path w="21769" h="20423" extrusionOk="0">
                  <a:moveTo>
                    <a:pt x="1794" y="4038"/>
                  </a:moveTo>
                  <a:cubicBezTo>
                    <a:pt x="1878" y="4038"/>
                    <a:pt x="1962" y="4090"/>
                    <a:pt x="1927" y="4232"/>
                  </a:cubicBezTo>
                  <a:cubicBezTo>
                    <a:pt x="1918" y="4256"/>
                    <a:pt x="1911" y="4280"/>
                    <a:pt x="1903" y="4305"/>
                  </a:cubicBezTo>
                  <a:lnTo>
                    <a:pt x="1903" y="4305"/>
                  </a:lnTo>
                  <a:cubicBezTo>
                    <a:pt x="1872" y="4288"/>
                    <a:pt x="1825" y="4265"/>
                    <a:pt x="1759" y="4232"/>
                  </a:cubicBezTo>
                  <a:cubicBezTo>
                    <a:pt x="1566" y="4135"/>
                    <a:pt x="1679" y="4038"/>
                    <a:pt x="1794" y="4038"/>
                  </a:cubicBezTo>
                  <a:close/>
                  <a:moveTo>
                    <a:pt x="1369" y="0"/>
                  </a:moveTo>
                  <a:cubicBezTo>
                    <a:pt x="1261" y="0"/>
                    <a:pt x="1140" y="14"/>
                    <a:pt x="1006" y="46"/>
                  </a:cubicBezTo>
                  <a:cubicBezTo>
                    <a:pt x="838" y="632"/>
                    <a:pt x="1089" y="1301"/>
                    <a:pt x="1508" y="1720"/>
                  </a:cubicBezTo>
                  <a:cubicBezTo>
                    <a:pt x="2847" y="2976"/>
                    <a:pt x="1508" y="3143"/>
                    <a:pt x="838" y="3562"/>
                  </a:cubicBezTo>
                  <a:cubicBezTo>
                    <a:pt x="754" y="3478"/>
                    <a:pt x="629" y="3436"/>
                    <a:pt x="493" y="3436"/>
                  </a:cubicBezTo>
                  <a:cubicBezTo>
                    <a:pt x="357" y="3436"/>
                    <a:pt x="210" y="3478"/>
                    <a:pt x="85" y="3562"/>
                  </a:cubicBezTo>
                  <a:cubicBezTo>
                    <a:pt x="85" y="3729"/>
                    <a:pt x="1" y="3813"/>
                    <a:pt x="1" y="3897"/>
                  </a:cubicBezTo>
                  <a:cubicBezTo>
                    <a:pt x="1" y="4148"/>
                    <a:pt x="85" y="4399"/>
                    <a:pt x="252" y="4566"/>
                  </a:cubicBezTo>
                  <a:cubicBezTo>
                    <a:pt x="420" y="4734"/>
                    <a:pt x="587" y="4901"/>
                    <a:pt x="754" y="5069"/>
                  </a:cubicBezTo>
                  <a:cubicBezTo>
                    <a:pt x="818" y="5079"/>
                    <a:pt x="882" y="5085"/>
                    <a:pt x="945" y="5085"/>
                  </a:cubicBezTo>
                  <a:cubicBezTo>
                    <a:pt x="1378" y="5085"/>
                    <a:pt x="1770" y="4837"/>
                    <a:pt x="1843" y="4399"/>
                  </a:cubicBezTo>
                  <a:cubicBezTo>
                    <a:pt x="1856" y="4386"/>
                    <a:pt x="1870" y="4377"/>
                    <a:pt x="1885" y="4371"/>
                  </a:cubicBezTo>
                  <a:lnTo>
                    <a:pt x="1885" y="4371"/>
                  </a:lnTo>
                  <a:cubicBezTo>
                    <a:pt x="1687" y="5106"/>
                    <a:pt x="1784" y="6035"/>
                    <a:pt x="2178" y="6743"/>
                  </a:cubicBezTo>
                  <a:cubicBezTo>
                    <a:pt x="3852" y="8752"/>
                    <a:pt x="5526" y="10762"/>
                    <a:pt x="7285" y="12771"/>
                  </a:cubicBezTo>
                  <a:cubicBezTo>
                    <a:pt x="8624" y="14278"/>
                    <a:pt x="10215" y="15617"/>
                    <a:pt x="11722" y="17041"/>
                  </a:cubicBezTo>
                  <a:cubicBezTo>
                    <a:pt x="13611" y="18790"/>
                    <a:pt x="15734" y="20422"/>
                    <a:pt x="18434" y="20422"/>
                  </a:cubicBezTo>
                  <a:cubicBezTo>
                    <a:pt x="18964" y="20422"/>
                    <a:pt x="19516" y="20359"/>
                    <a:pt x="20094" y="20222"/>
                  </a:cubicBezTo>
                  <a:cubicBezTo>
                    <a:pt x="20303" y="20180"/>
                    <a:pt x="20512" y="20159"/>
                    <a:pt x="20722" y="20159"/>
                  </a:cubicBezTo>
                  <a:cubicBezTo>
                    <a:pt x="20931" y="20159"/>
                    <a:pt x="21140" y="20180"/>
                    <a:pt x="21349" y="20222"/>
                  </a:cubicBezTo>
                  <a:cubicBezTo>
                    <a:pt x="21768" y="19468"/>
                    <a:pt x="21015" y="19301"/>
                    <a:pt x="20680" y="18966"/>
                  </a:cubicBezTo>
                  <a:cubicBezTo>
                    <a:pt x="20429" y="18715"/>
                    <a:pt x="20177" y="18548"/>
                    <a:pt x="19926" y="18296"/>
                  </a:cubicBezTo>
                  <a:cubicBezTo>
                    <a:pt x="19759" y="18213"/>
                    <a:pt x="19508" y="18129"/>
                    <a:pt x="19340" y="18045"/>
                  </a:cubicBezTo>
                  <a:cubicBezTo>
                    <a:pt x="17833" y="17543"/>
                    <a:pt x="16243" y="17208"/>
                    <a:pt x="14652" y="17208"/>
                  </a:cubicBezTo>
                  <a:cubicBezTo>
                    <a:pt x="14568" y="16203"/>
                    <a:pt x="15573" y="16287"/>
                    <a:pt x="15824" y="15785"/>
                  </a:cubicBezTo>
                  <a:cubicBezTo>
                    <a:pt x="15991" y="15534"/>
                    <a:pt x="15991" y="15283"/>
                    <a:pt x="15824" y="15115"/>
                  </a:cubicBezTo>
                  <a:cubicBezTo>
                    <a:pt x="13815" y="14864"/>
                    <a:pt x="12140" y="14194"/>
                    <a:pt x="11136" y="12101"/>
                  </a:cubicBezTo>
                  <a:cubicBezTo>
                    <a:pt x="10885" y="11515"/>
                    <a:pt x="9712" y="11180"/>
                    <a:pt x="8875" y="10845"/>
                  </a:cubicBezTo>
                  <a:cubicBezTo>
                    <a:pt x="8804" y="10810"/>
                    <a:pt x="8745" y="10794"/>
                    <a:pt x="8696" y="10794"/>
                  </a:cubicBezTo>
                  <a:cubicBezTo>
                    <a:pt x="8317" y="10794"/>
                    <a:pt x="8487" y="11712"/>
                    <a:pt x="7904" y="11712"/>
                  </a:cubicBezTo>
                  <a:cubicBezTo>
                    <a:pt x="7845" y="11712"/>
                    <a:pt x="7779" y="11703"/>
                    <a:pt x="7703" y="11683"/>
                  </a:cubicBezTo>
                  <a:cubicBezTo>
                    <a:pt x="7166" y="11069"/>
                    <a:pt x="9300" y="9120"/>
                    <a:pt x="7343" y="9120"/>
                  </a:cubicBezTo>
                  <a:cubicBezTo>
                    <a:pt x="7164" y="9120"/>
                    <a:pt x="6951" y="9136"/>
                    <a:pt x="6699" y="9171"/>
                  </a:cubicBezTo>
                  <a:cubicBezTo>
                    <a:pt x="6531" y="9171"/>
                    <a:pt x="6699" y="8836"/>
                    <a:pt x="6866" y="8669"/>
                  </a:cubicBezTo>
                  <a:lnTo>
                    <a:pt x="7536" y="8334"/>
                  </a:lnTo>
                  <a:cubicBezTo>
                    <a:pt x="7033" y="7413"/>
                    <a:pt x="6699" y="6073"/>
                    <a:pt x="5861" y="5738"/>
                  </a:cubicBezTo>
                  <a:cubicBezTo>
                    <a:pt x="5079" y="5347"/>
                    <a:pt x="5320" y="4299"/>
                    <a:pt x="4673" y="4299"/>
                  </a:cubicBezTo>
                  <a:cubicBezTo>
                    <a:pt x="4627" y="4299"/>
                    <a:pt x="4577" y="4304"/>
                    <a:pt x="4522" y="4315"/>
                  </a:cubicBezTo>
                  <a:cubicBezTo>
                    <a:pt x="3601" y="4483"/>
                    <a:pt x="4187" y="5822"/>
                    <a:pt x="3266" y="6157"/>
                  </a:cubicBezTo>
                  <a:lnTo>
                    <a:pt x="2764" y="6157"/>
                  </a:lnTo>
                  <a:cubicBezTo>
                    <a:pt x="3182" y="5320"/>
                    <a:pt x="2847" y="4483"/>
                    <a:pt x="3099" y="3729"/>
                  </a:cubicBezTo>
                  <a:cubicBezTo>
                    <a:pt x="3433" y="2725"/>
                    <a:pt x="2764" y="2139"/>
                    <a:pt x="2513" y="1385"/>
                  </a:cubicBezTo>
                  <a:cubicBezTo>
                    <a:pt x="2292" y="725"/>
                    <a:pt x="2137" y="0"/>
                    <a:pt x="136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7" name="Google Shape;15917;p17"/>
            <p:cNvSpPr/>
            <p:nvPr/>
          </p:nvSpPr>
          <p:spPr>
            <a:xfrm>
              <a:off x="3974275" y="1743325"/>
              <a:ext cx="573525" cy="234075"/>
            </a:xfrm>
            <a:custGeom>
              <a:avLst/>
              <a:gdLst/>
              <a:ahLst/>
              <a:cxnLst/>
              <a:rect l="l" t="t" r="r" b="b"/>
              <a:pathLst>
                <a:path w="22941" h="9363" extrusionOk="0">
                  <a:moveTo>
                    <a:pt x="1338" y="1"/>
                  </a:moveTo>
                  <a:cubicBezTo>
                    <a:pt x="881" y="1"/>
                    <a:pt x="430" y="166"/>
                    <a:pt x="1" y="656"/>
                  </a:cubicBezTo>
                  <a:cubicBezTo>
                    <a:pt x="85" y="1661"/>
                    <a:pt x="1006" y="1828"/>
                    <a:pt x="1592" y="2330"/>
                  </a:cubicBezTo>
                  <a:cubicBezTo>
                    <a:pt x="2345" y="2833"/>
                    <a:pt x="3601" y="2498"/>
                    <a:pt x="4020" y="3754"/>
                  </a:cubicBezTo>
                  <a:cubicBezTo>
                    <a:pt x="4857" y="5093"/>
                    <a:pt x="6029" y="6182"/>
                    <a:pt x="7536" y="6935"/>
                  </a:cubicBezTo>
                  <a:cubicBezTo>
                    <a:pt x="7896" y="7135"/>
                    <a:pt x="8315" y="7355"/>
                    <a:pt x="8671" y="7355"/>
                  </a:cubicBezTo>
                  <a:cubicBezTo>
                    <a:pt x="9059" y="7355"/>
                    <a:pt x="9374" y="7095"/>
                    <a:pt x="9461" y="6265"/>
                  </a:cubicBezTo>
                  <a:cubicBezTo>
                    <a:pt x="9461" y="6014"/>
                    <a:pt x="9126" y="5847"/>
                    <a:pt x="9210" y="5679"/>
                  </a:cubicBezTo>
                  <a:cubicBezTo>
                    <a:pt x="9239" y="5651"/>
                    <a:pt x="9265" y="5639"/>
                    <a:pt x="9289" y="5639"/>
                  </a:cubicBezTo>
                  <a:cubicBezTo>
                    <a:pt x="9397" y="5639"/>
                    <a:pt x="9483" y="5858"/>
                    <a:pt x="9647" y="5858"/>
                  </a:cubicBezTo>
                  <a:cubicBezTo>
                    <a:pt x="9667" y="5858"/>
                    <a:pt x="9689" y="5854"/>
                    <a:pt x="9712" y="5847"/>
                  </a:cubicBezTo>
                  <a:cubicBezTo>
                    <a:pt x="10221" y="5847"/>
                    <a:pt x="10680" y="5317"/>
                    <a:pt x="11238" y="5317"/>
                  </a:cubicBezTo>
                  <a:cubicBezTo>
                    <a:pt x="11416" y="5317"/>
                    <a:pt x="11603" y="5370"/>
                    <a:pt x="11805" y="5512"/>
                  </a:cubicBezTo>
                  <a:cubicBezTo>
                    <a:pt x="10885" y="5679"/>
                    <a:pt x="9712" y="5930"/>
                    <a:pt x="9712" y="7103"/>
                  </a:cubicBezTo>
                  <a:cubicBezTo>
                    <a:pt x="9712" y="7821"/>
                    <a:pt x="10375" y="8081"/>
                    <a:pt x="11064" y="8081"/>
                  </a:cubicBezTo>
                  <a:cubicBezTo>
                    <a:pt x="11258" y="8081"/>
                    <a:pt x="11454" y="8060"/>
                    <a:pt x="11638" y="8023"/>
                  </a:cubicBezTo>
                  <a:cubicBezTo>
                    <a:pt x="12308" y="7856"/>
                    <a:pt x="12894" y="7605"/>
                    <a:pt x="13396" y="7186"/>
                  </a:cubicBezTo>
                  <a:cubicBezTo>
                    <a:pt x="13671" y="7029"/>
                    <a:pt x="13867" y="6964"/>
                    <a:pt x="14009" y="6964"/>
                  </a:cubicBezTo>
                  <a:cubicBezTo>
                    <a:pt x="14473" y="6964"/>
                    <a:pt x="14356" y="7658"/>
                    <a:pt x="14484" y="8107"/>
                  </a:cubicBezTo>
                  <a:cubicBezTo>
                    <a:pt x="14652" y="8693"/>
                    <a:pt x="14819" y="9195"/>
                    <a:pt x="15489" y="9363"/>
                  </a:cubicBezTo>
                  <a:cubicBezTo>
                    <a:pt x="15824" y="9279"/>
                    <a:pt x="16159" y="9112"/>
                    <a:pt x="16410" y="8861"/>
                  </a:cubicBezTo>
                  <a:cubicBezTo>
                    <a:pt x="16661" y="8609"/>
                    <a:pt x="16912" y="8275"/>
                    <a:pt x="17331" y="8275"/>
                  </a:cubicBezTo>
                  <a:cubicBezTo>
                    <a:pt x="17582" y="8275"/>
                    <a:pt x="17917" y="8358"/>
                    <a:pt x="18168" y="8442"/>
                  </a:cubicBezTo>
                  <a:cubicBezTo>
                    <a:pt x="18336" y="8442"/>
                    <a:pt x="18503" y="8358"/>
                    <a:pt x="18670" y="8358"/>
                  </a:cubicBezTo>
                  <a:cubicBezTo>
                    <a:pt x="18797" y="8168"/>
                    <a:pt x="18900" y="8098"/>
                    <a:pt x="18988" y="8098"/>
                  </a:cubicBezTo>
                  <a:cubicBezTo>
                    <a:pt x="19132" y="8098"/>
                    <a:pt x="19236" y="8286"/>
                    <a:pt x="19340" y="8442"/>
                  </a:cubicBezTo>
                  <a:lnTo>
                    <a:pt x="19926" y="8442"/>
                  </a:lnTo>
                  <a:cubicBezTo>
                    <a:pt x="20847" y="8275"/>
                    <a:pt x="21852" y="8609"/>
                    <a:pt x="22689" y="7772"/>
                  </a:cubicBezTo>
                  <a:cubicBezTo>
                    <a:pt x="22773" y="7605"/>
                    <a:pt x="22856" y="7354"/>
                    <a:pt x="22940" y="7186"/>
                  </a:cubicBezTo>
                  <a:lnTo>
                    <a:pt x="22940" y="6851"/>
                  </a:lnTo>
                  <a:cubicBezTo>
                    <a:pt x="22103" y="4256"/>
                    <a:pt x="19675" y="5093"/>
                    <a:pt x="17917" y="4340"/>
                  </a:cubicBezTo>
                  <a:cubicBezTo>
                    <a:pt x="17750" y="4256"/>
                    <a:pt x="17498" y="4172"/>
                    <a:pt x="17331" y="4089"/>
                  </a:cubicBezTo>
                  <a:cubicBezTo>
                    <a:pt x="15991" y="3419"/>
                    <a:pt x="14568" y="2917"/>
                    <a:pt x="13145" y="2749"/>
                  </a:cubicBezTo>
                  <a:cubicBezTo>
                    <a:pt x="10885" y="2247"/>
                    <a:pt x="8540" y="2163"/>
                    <a:pt x="6615" y="656"/>
                  </a:cubicBezTo>
                  <a:cubicBezTo>
                    <a:pt x="6356" y="553"/>
                    <a:pt x="6065" y="481"/>
                    <a:pt x="5763" y="481"/>
                  </a:cubicBezTo>
                  <a:cubicBezTo>
                    <a:pt x="5575" y="481"/>
                    <a:pt x="5383" y="508"/>
                    <a:pt x="5192" y="572"/>
                  </a:cubicBezTo>
                  <a:cubicBezTo>
                    <a:pt x="5085" y="487"/>
                    <a:pt x="4972" y="456"/>
                    <a:pt x="4854" y="456"/>
                  </a:cubicBezTo>
                  <a:cubicBezTo>
                    <a:pt x="4547" y="456"/>
                    <a:pt x="4203" y="666"/>
                    <a:pt x="3822" y="666"/>
                  </a:cubicBezTo>
                  <a:cubicBezTo>
                    <a:pt x="3777" y="666"/>
                    <a:pt x="3731" y="663"/>
                    <a:pt x="3685" y="656"/>
                  </a:cubicBezTo>
                  <a:cubicBezTo>
                    <a:pt x="2941" y="497"/>
                    <a:pt x="2131" y="1"/>
                    <a:pt x="133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8" name="Google Shape;15918;p17"/>
            <p:cNvSpPr/>
            <p:nvPr/>
          </p:nvSpPr>
          <p:spPr>
            <a:xfrm>
              <a:off x="4953800" y="3965200"/>
              <a:ext cx="316075" cy="496600"/>
            </a:xfrm>
            <a:custGeom>
              <a:avLst/>
              <a:gdLst/>
              <a:ahLst/>
              <a:cxnLst/>
              <a:rect l="l" t="t" r="r" b="b"/>
              <a:pathLst>
                <a:path w="12643" h="19864" extrusionOk="0">
                  <a:moveTo>
                    <a:pt x="2847" y="1"/>
                  </a:moveTo>
                  <a:cubicBezTo>
                    <a:pt x="2763" y="1"/>
                    <a:pt x="2680" y="63"/>
                    <a:pt x="2596" y="189"/>
                  </a:cubicBezTo>
                  <a:cubicBezTo>
                    <a:pt x="2534" y="867"/>
                    <a:pt x="2246" y="1272"/>
                    <a:pt x="1731" y="1272"/>
                  </a:cubicBezTo>
                  <a:cubicBezTo>
                    <a:pt x="1546" y="1272"/>
                    <a:pt x="1332" y="1220"/>
                    <a:pt x="1089" y="1110"/>
                  </a:cubicBezTo>
                  <a:cubicBezTo>
                    <a:pt x="896" y="1013"/>
                    <a:pt x="730" y="917"/>
                    <a:pt x="577" y="917"/>
                  </a:cubicBezTo>
                  <a:cubicBezTo>
                    <a:pt x="464" y="917"/>
                    <a:pt x="358" y="968"/>
                    <a:pt x="252" y="1110"/>
                  </a:cubicBezTo>
                  <a:cubicBezTo>
                    <a:pt x="1" y="1528"/>
                    <a:pt x="84" y="1947"/>
                    <a:pt x="336" y="2282"/>
                  </a:cubicBezTo>
                  <a:cubicBezTo>
                    <a:pt x="754" y="2617"/>
                    <a:pt x="1089" y="2868"/>
                    <a:pt x="1591" y="3119"/>
                  </a:cubicBezTo>
                  <a:cubicBezTo>
                    <a:pt x="2680" y="3873"/>
                    <a:pt x="3852" y="4626"/>
                    <a:pt x="2931" y="6300"/>
                  </a:cubicBezTo>
                  <a:cubicBezTo>
                    <a:pt x="2680" y="6719"/>
                    <a:pt x="3098" y="7221"/>
                    <a:pt x="3433" y="7640"/>
                  </a:cubicBezTo>
                  <a:cubicBezTo>
                    <a:pt x="3768" y="8059"/>
                    <a:pt x="4187" y="8477"/>
                    <a:pt x="4773" y="8645"/>
                  </a:cubicBezTo>
                  <a:cubicBezTo>
                    <a:pt x="6112" y="9231"/>
                    <a:pt x="3601" y="9231"/>
                    <a:pt x="4605" y="9900"/>
                  </a:cubicBezTo>
                  <a:cubicBezTo>
                    <a:pt x="5275" y="10403"/>
                    <a:pt x="5777" y="11240"/>
                    <a:pt x="6615" y="11659"/>
                  </a:cubicBezTo>
                  <a:lnTo>
                    <a:pt x="6615" y="11742"/>
                  </a:lnTo>
                  <a:cubicBezTo>
                    <a:pt x="6615" y="12328"/>
                    <a:pt x="6698" y="12914"/>
                    <a:pt x="6949" y="13417"/>
                  </a:cubicBezTo>
                  <a:cubicBezTo>
                    <a:pt x="7619" y="14589"/>
                    <a:pt x="7703" y="16598"/>
                    <a:pt x="9461" y="16682"/>
                  </a:cubicBezTo>
                  <a:cubicBezTo>
                    <a:pt x="11219" y="16849"/>
                    <a:pt x="10801" y="17770"/>
                    <a:pt x="10633" y="18775"/>
                  </a:cubicBezTo>
                  <a:cubicBezTo>
                    <a:pt x="10549" y="19779"/>
                    <a:pt x="11387" y="19863"/>
                    <a:pt x="11889" y="19863"/>
                  </a:cubicBezTo>
                  <a:cubicBezTo>
                    <a:pt x="12475" y="19779"/>
                    <a:pt x="12642" y="19110"/>
                    <a:pt x="12559" y="18607"/>
                  </a:cubicBezTo>
                  <a:cubicBezTo>
                    <a:pt x="12559" y="17770"/>
                    <a:pt x="12391" y="16933"/>
                    <a:pt x="12224" y="16179"/>
                  </a:cubicBezTo>
                  <a:cubicBezTo>
                    <a:pt x="11219" y="13584"/>
                    <a:pt x="9963" y="11156"/>
                    <a:pt x="8456" y="8812"/>
                  </a:cubicBezTo>
                  <a:cubicBezTo>
                    <a:pt x="6615" y="6049"/>
                    <a:pt x="5359" y="2784"/>
                    <a:pt x="3098" y="189"/>
                  </a:cubicBezTo>
                  <a:cubicBezTo>
                    <a:pt x="3015" y="63"/>
                    <a:pt x="2931" y="1"/>
                    <a:pt x="2847" y="1"/>
                  </a:cubicBezTo>
                  <a:close/>
                </a:path>
              </a:pathLst>
            </a:custGeom>
            <a:solidFill>
              <a:srgbClr val="6B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9" name="Google Shape;15919;p17"/>
            <p:cNvSpPr/>
            <p:nvPr/>
          </p:nvSpPr>
          <p:spPr>
            <a:xfrm>
              <a:off x="4269400" y="1016700"/>
              <a:ext cx="858150" cy="286175"/>
            </a:xfrm>
            <a:custGeom>
              <a:avLst/>
              <a:gdLst/>
              <a:ahLst/>
              <a:cxnLst/>
              <a:rect l="l" t="t" r="r" b="b"/>
              <a:pathLst>
                <a:path w="34326" h="11447" extrusionOk="0">
                  <a:moveTo>
                    <a:pt x="419" y="1"/>
                  </a:moveTo>
                  <a:cubicBezTo>
                    <a:pt x="0" y="1005"/>
                    <a:pt x="586" y="1591"/>
                    <a:pt x="1424" y="2094"/>
                  </a:cubicBezTo>
                  <a:lnTo>
                    <a:pt x="1759" y="2094"/>
                  </a:lnTo>
                  <a:cubicBezTo>
                    <a:pt x="1926" y="1926"/>
                    <a:pt x="2093" y="1759"/>
                    <a:pt x="2261" y="1591"/>
                  </a:cubicBezTo>
                  <a:lnTo>
                    <a:pt x="3349" y="1591"/>
                  </a:lnTo>
                  <a:cubicBezTo>
                    <a:pt x="3391" y="1508"/>
                    <a:pt x="3475" y="1466"/>
                    <a:pt x="3569" y="1466"/>
                  </a:cubicBezTo>
                  <a:cubicBezTo>
                    <a:pt x="3663" y="1466"/>
                    <a:pt x="3768" y="1508"/>
                    <a:pt x="3852" y="1591"/>
                  </a:cubicBezTo>
                  <a:lnTo>
                    <a:pt x="4354" y="1591"/>
                  </a:lnTo>
                  <a:cubicBezTo>
                    <a:pt x="4479" y="1424"/>
                    <a:pt x="4668" y="1340"/>
                    <a:pt x="4856" y="1340"/>
                  </a:cubicBezTo>
                  <a:cubicBezTo>
                    <a:pt x="5045" y="1340"/>
                    <a:pt x="5233" y="1424"/>
                    <a:pt x="5358" y="1591"/>
                  </a:cubicBezTo>
                  <a:cubicBezTo>
                    <a:pt x="5442" y="1591"/>
                    <a:pt x="5442" y="1675"/>
                    <a:pt x="5526" y="1759"/>
                  </a:cubicBezTo>
                  <a:cubicBezTo>
                    <a:pt x="5526" y="1842"/>
                    <a:pt x="5526" y="2010"/>
                    <a:pt x="5358" y="2094"/>
                  </a:cubicBezTo>
                  <a:cubicBezTo>
                    <a:pt x="5358" y="2094"/>
                    <a:pt x="5275" y="2177"/>
                    <a:pt x="5191" y="2261"/>
                  </a:cubicBezTo>
                  <a:cubicBezTo>
                    <a:pt x="5191" y="2345"/>
                    <a:pt x="5191" y="2512"/>
                    <a:pt x="5358" y="2596"/>
                  </a:cubicBezTo>
                  <a:cubicBezTo>
                    <a:pt x="5526" y="2763"/>
                    <a:pt x="5693" y="2931"/>
                    <a:pt x="5861" y="3098"/>
                  </a:cubicBezTo>
                  <a:cubicBezTo>
                    <a:pt x="6196" y="3266"/>
                    <a:pt x="6551" y="3349"/>
                    <a:pt x="6897" y="3349"/>
                  </a:cubicBezTo>
                  <a:cubicBezTo>
                    <a:pt x="7242" y="3349"/>
                    <a:pt x="7577" y="3266"/>
                    <a:pt x="7870" y="3098"/>
                  </a:cubicBezTo>
                  <a:lnTo>
                    <a:pt x="9377" y="3098"/>
                  </a:lnTo>
                  <a:cubicBezTo>
                    <a:pt x="9796" y="3098"/>
                    <a:pt x="10131" y="3266"/>
                    <a:pt x="10382" y="3601"/>
                  </a:cubicBezTo>
                  <a:cubicBezTo>
                    <a:pt x="10594" y="3834"/>
                    <a:pt x="10763" y="3922"/>
                    <a:pt x="10906" y="3922"/>
                  </a:cubicBezTo>
                  <a:cubicBezTo>
                    <a:pt x="11325" y="3922"/>
                    <a:pt x="11514" y="3161"/>
                    <a:pt x="11889" y="3098"/>
                  </a:cubicBezTo>
                  <a:cubicBezTo>
                    <a:pt x="12056" y="3182"/>
                    <a:pt x="12223" y="3349"/>
                    <a:pt x="12391" y="3601"/>
                  </a:cubicBezTo>
                  <a:lnTo>
                    <a:pt x="12893" y="4103"/>
                  </a:lnTo>
                  <a:cubicBezTo>
                    <a:pt x="13061" y="4187"/>
                    <a:pt x="13228" y="4438"/>
                    <a:pt x="13396" y="4522"/>
                  </a:cubicBezTo>
                  <a:cubicBezTo>
                    <a:pt x="13312" y="4940"/>
                    <a:pt x="13563" y="5359"/>
                    <a:pt x="13898" y="5610"/>
                  </a:cubicBezTo>
                  <a:cubicBezTo>
                    <a:pt x="14163" y="5941"/>
                    <a:pt x="14428" y="6076"/>
                    <a:pt x="14683" y="6076"/>
                  </a:cubicBezTo>
                  <a:cubicBezTo>
                    <a:pt x="15072" y="6076"/>
                    <a:pt x="15436" y="5763"/>
                    <a:pt x="15740" y="5359"/>
                  </a:cubicBezTo>
                  <a:cubicBezTo>
                    <a:pt x="15899" y="5147"/>
                    <a:pt x="16091" y="4935"/>
                    <a:pt x="16296" y="4935"/>
                  </a:cubicBezTo>
                  <a:cubicBezTo>
                    <a:pt x="16414" y="4935"/>
                    <a:pt x="16538" y="5007"/>
                    <a:pt x="16661" y="5191"/>
                  </a:cubicBezTo>
                  <a:cubicBezTo>
                    <a:pt x="17143" y="5771"/>
                    <a:pt x="17682" y="5988"/>
                    <a:pt x="18260" y="5988"/>
                  </a:cubicBezTo>
                  <a:cubicBezTo>
                    <a:pt x="18684" y="5988"/>
                    <a:pt x="19130" y="5871"/>
                    <a:pt x="19591" y="5694"/>
                  </a:cubicBezTo>
                  <a:cubicBezTo>
                    <a:pt x="19821" y="5579"/>
                    <a:pt x="20060" y="5523"/>
                    <a:pt x="20293" y="5523"/>
                  </a:cubicBezTo>
                  <a:cubicBezTo>
                    <a:pt x="20738" y="5523"/>
                    <a:pt x="21158" y="5727"/>
                    <a:pt x="21433" y="6112"/>
                  </a:cubicBezTo>
                  <a:cubicBezTo>
                    <a:pt x="22688" y="6447"/>
                    <a:pt x="23861" y="6866"/>
                    <a:pt x="23526" y="8540"/>
                  </a:cubicBezTo>
                  <a:cubicBezTo>
                    <a:pt x="23442" y="8791"/>
                    <a:pt x="23526" y="9042"/>
                    <a:pt x="23693" y="9210"/>
                  </a:cubicBezTo>
                  <a:cubicBezTo>
                    <a:pt x="23836" y="8965"/>
                    <a:pt x="24009" y="8884"/>
                    <a:pt x="24197" y="8884"/>
                  </a:cubicBezTo>
                  <a:cubicBezTo>
                    <a:pt x="24559" y="8884"/>
                    <a:pt x="24976" y="9181"/>
                    <a:pt x="25347" y="9181"/>
                  </a:cubicBezTo>
                  <a:cubicBezTo>
                    <a:pt x="25575" y="9181"/>
                    <a:pt x="25785" y="9069"/>
                    <a:pt x="25954" y="8708"/>
                  </a:cubicBezTo>
                  <a:cubicBezTo>
                    <a:pt x="26118" y="8324"/>
                    <a:pt x="26426" y="8155"/>
                    <a:pt x="26854" y="8155"/>
                  </a:cubicBezTo>
                  <a:cubicBezTo>
                    <a:pt x="27080" y="8155"/>
                    <a:pt x="27339" y="8202"/>
                    <a:pt x="27628" y="8289"/>
                  </a:cubicBezTo>
                  <a:cubicBezTo>
                    <a:pt x="27377" y="8456"/>
                    <a:pt x="27042" y="8540"/>
                    <a:pt x="26874" y="8791"/>
                  </a:cubicBezTo>
                  <a:cubicBezTo>
                    <a:pt x="26372" y="9210"/>
                    <a:pt x="25786" y="9880"/>
                    <a:pt x="26372" y="10382"/>
                  </a:cubicBezTo>
                  <a:cubicBezTo>
                    <a:pt x="26510" y="10486"/>
                    <a:pt x="26627" y="10529"/>
                    <a:pt x="26729" y="10529"/>
                  </a:cubicBezTo>
                  <a:cubicBezTo>
                    <a:pt x="27118" y="10529"/>
                    <a:pt x="27278" y="9894"/>
                    <a:pt x="27544" y="9628"/>
                  </a:cubicBezTo>
                  <a:cubicBezTo>
                    <a:pt x="27804" y="9412"/>
                    <a:pt x="27957" y="9330"/>
                    <a:pt x="28045" y="9330"/>
                  </a:cubicBezTo>
                  <a:cubicBezTo>
                    <a:pt x="28296" y="9330"/>
                    <a:pt x="28006" y="10007"/>
                    <a:pt x="28130" y="10131"/>
                  </a:cubicBezTo>
                  <a:cubicBezTo>
                    <a:pt x="28242" y="10270"/>
                    <a:pt x="28344" y="10317"/>
                    <a:pt x="28440" y="10317"/>
                  </a:cubicBezTo>
                  <a:cubicBezTo>
                    <a:pt x="28633" y="10317"/>
                    <a:pt x="28800" y="10131"/>
                    <a:pt x="28967" y="10131"/>
                  </a:cubicBezTo>
                  <a:cubicBezTo>
                    <a:pt x="29120" y="9825"/>
                    <a:pt x="29343" y="9450"/>
                    <a:pt x="29698" y="9450"/>
                  </a:cubicBezTo>
                  <a:cubicBezTo>
                    <a:pt x="29732" y="9450"/>
                    <a:pt x="29768" y="9454"/>
                    <a:pt x="29805" y="9461"/>
                  </a:cubicBezTo>
                  <a:cubicBezTo>
                    <a:pt x="30642" y="9628"/>
                    <a:pt x="31479" y="9461"/>
                    <a:pt x="31898" y="10466"/>
                  </a:cubicBezTo>
                  <a:cubicBezTo>
                    <a:pt x="32221" y="11112"/>
                    <a:pt x="32614" y="11447"/>
                    <a:pt x="33098" y="11447"/>
                  </a:cubicBezTo>
                  <a:cubicBezTo>
                    <a:pt x="33366" y="11447"/>
                    <a:pt x="33662" y="11344"/>
                    <a:pt x="33991" y="11135"/>
                  </a:cubicBezTo>
                  <a:cubicBezTo>
                    <a:pt x="34325" y="10968"/>
                    <a:pt x="34325" y="10717"/>
                    <a:pt x="34074" y="10466"/>
                  </a:cubicBezTo>
                  <a:cubicBezTo>
                    <a:pt x="29470" y="7954"/>
                    <a:pt x="24530" y="6363"/>
                    <a:pt x="19675" y="4354"/>
                  </a:cubicBezTo>
                  <a:cubicBezTo>
                    <a:pt x="16996" y="3433"/>
                    <a:pt x="14316" y="2763"/>
                    <a:pt x="11554" y="2261"/>
                  </a:cubicBezTo>
                  <a:cubicBezTo>
                    <a:pt x="7786" y="1591"/>
                    <a:pt x="4186" y="168"/>
                    <a:pt x="419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0" name="Google Shape;15920;p17"/>
            <p:cNvSpPr/>
            <p:nvPr/>
          </p:nvSpPr>
          <p:spPr>
            <a:xfrm>
              <a:off x="3019875" y="1916875"/>
              <a:ext cx="332825" cy="420525"/>
            </a:xfrm>
            <a:custGeom>
              <a:avLst/>
              <a:gdLst/>
              <a:ahLst/>
              <a:cxnLst/>
              <a:rect l="l" t="t" r="r" b="b"/>
              <a:pathLst>
                <a:path w="13313" h="16821" extrusionOk="0">
                  <a:moveTo>
                    <a:pt x="1388" y="0"/>
                  </a:moveTo>
                  <a:cubicBezTo>
                    <a:pt x="1237" y="0"/>
                    <a:pt x="1083" y="48"/>
                    <a:pt x="922" y="161"/>
                  </a:cubicBezTo>
                  <a:cubicBezTo>
                    <a:pt x="1" y="747"/>
                    <a:pt x="922" y="1584"/>
                    <a:pt x="1173" y="2337"/>
                  </a:cubicBezTo>
                  <a:cubicBezTo>
                    <a:pt x="1232" y="2573"/>
                    <a:pt x="1156" y="2632"/>
                    <a:pt x="1033" y="2632"/>
                  </a:cubicBezTo>
                  <a:cubicBezTo>
                    <a:pt x="908" y="2632"/>
                    <a:pt x="733" y="2570"/>
                    <a:pt x="602" y="2570"/>
                  </a:cubicBezTo>
                  <a:cubicBezTo>
                    <a:pt x="497" y="2570"/>
                    <a:pt x="419" y="2611"/>
                    <a:pt x="419" y="2756"/>
                  </a:cubicBezTo>
                  <a:cubicBezTo>
                    <a:pt x="1173" y="4179"/>
                    <a:pt x="2178" y="5435"/>
                    <a:pt x="3517" y="6272"/>
                  </a:cubicBezTo>
                  <a:cubicBezTo>
                    <a:pt x="4187" y="6858"/>
                    <a:pt x="4689" y="7528"/>
                    <a:pt x="5108" y="8281"/>
                  </a:cubicBezTo>
                  <a:cubicBezTo>
                    <a:pt x="5359" y="8449"/>
                    <a:pt x="5526" y="8616"/>
                    <a:pt x="5610" y="8867"/>
                  </a:cubicBezTo>
                  <a:lnTo>
                    <a:pt x="8624" y="12300"/>
                  </a:lnTo>
                  <a:cubicBezTo>
                    <a:pt x="9712" y="14142"/>
                    <a:pt x="9964" y="16570"/>
                    <a:pt x="12726" y="16821"/>
                  </a:cubicBezTo>
                  <a:cubicBezTo>
                    <a:pt x="13312" y="15314"/>
                    <a:pt x="12308" y="14225"/>
                    <a:pt x="11470" y="13221"/>
                  </a:cubicBezTo>
                  <a:cubicBezTo>
                    <a:pt x="10466" y="11965"/>
                    <a:pt x="11805" y="12132"/>
                    <a:pt x="12224" y="11714"/>
                  </a:cubicBezTo>
                  <a:cubicBezTo>
                    <a:pt x="11554" y="10123"/>
                    <a:pt x="10215" y="9202"/>
                    <a:pt x="9210" y="7946"/>
                  </a:cubicBezTo>
                  <a:cubicBezTo>
                    <a:pt x="7368" y="5602"/>
                    <a:pt x="5191" y="3426"/>
                    <a:pt x="3182" y="1249"/>
                  </a:cubicBezTo>
                  <a:cubicBezTo>
                    <a:pt x="2574" y="843"/>
                    <a:pt x="2019" y="0"/>
                    <a:pt x="1388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1" name="Google Shape;15921;p17"/>
            <p:cNvSpPr/>
            <p:nvPr/>
          </p:nvSpPr>
          <p:spPr>
            <a:xfrm>
              <a:off x="5142175" y="1573875"/>
              <a:ext cx="479325" cy="173575"/>
            </a:xfrm>
            <a:custGeom>
              <a:avLst/>
              <a:gdLst/>
              <a:ahLst/>
              <a:cxnLst/>
              <a:rect l="l" t="t" r="r" b="b"/>
              <a:pathLst>
                <a:path w="19173" h="6943" extrusionOk="0">
                  <a:moveTo>
                    <a:pt x="16320" y="0"/>
                  </a:moveTo>
                  <a:cubicBezTo>
                    <a:pt x="15499" y="0"/>
                    <a:pt x="15509" y="1395"/>
                    <a:pt x="14986" y="1992"/>
                  </a:cubicBezTo>
                  <a:cubicBezTo>
                    <a:pt x="15070" y="2913"/>
                    <a:pt x="16242" y="2997"/>
                    <a:pt x="16661" y="3918"/>
                  </a:cubicBezTo>
                  <a:cubicBezTo>
                    <a:pt x="15823" y="3499"/>
                    <a:pt x="14986" y="3164"/>
                    <a:pt x="14065" y="2913"/>
                  </a:cubicBezTo>
                  <a:cubicBezTo>
                    <a:pt x="13717" y="2875"/>
                    <a:pt x="13333" y="2818"/>
                    <a:pt x="12971" y="2818"/>
                  </a:cubicBezTo>
                  <a:cubicBezTo>
                    <a:pt x="12550" y="2818"/>
                    <a:pt x="12159" y="2894"/>
                    <a:pt x="11889" y="3164"/>
                  </a:cubicBezTo>
                  <a:cubicBezTo>
                    <a:pt x="11502" y="3594"/>
                    <a:pt x="10961" y="3803"/>
                    <a:pt x="10413" y="3803"/>
                  </a:cubicBezTo>
                  <a:cubicBezTo>
                    <a:pt x="9893" y="3803"/>
                    <a:pt x="9366" y="3615"/>
                    <a:pt x="8958" y="3248"/>
                  </a:cubicBezTo>
                  <a:cubicBezTo>
                    <a:pt x="7726" y="2459"/>
                    <a:pt x="6493" y="2193"/>
                    <a:pt x="5226" y="2193"/>
                  </a:cubicBezTo>
                  <a:cubicBezTo>
                    <a:pt x="4342" y="2193"/>
                    <a:pt x="3441" y="2323"/>
                    <a:pt x="2512" y="2495"/>
                  </a:cubicBezTo>
                  <a:lnTo>
                    <a:pt x="1842" y="2411"/>
                  </a:lnTo>
                  <a:cubicBezTo>
                    <a:pt x="1696" y="2390"/>
                    <a:pt x="1549" y="2380"/>
                    <a:pt x="1405" y="2380"/>
                  </a:cubicBezTo>
                  <a:cubicBezTo>
                    <a:pt x="974" y="2380"/>
                    <a:pt x="566" y="2474"/>
                    <a:pt x="252" y="2662"/>
                  </a:cubicBezTo>
                  <a:lnTo>
                    <a:pt x="0" y="2997"/>
                  </a:lnTo>
                  <a:cubicBezTo>
                    <a:pt x="3266" y="4420"/>
                    <a:pt x="6614" y="5509"/>
                    <a:pt x="10047" y="6262"/>
                  </a:cubicBezTo>
                  <a:cubicBezTo>
                    <a:pt x="11285" y="6592"/>
                    <a:pt x="12604" y="6942"/>
                    <a:pt x="13894" y="6942"/>
                  </a:cubicBezTo>
                  <a:cubicBezTo>
                    <a:pt x="15222" y="6942"/>
                    <a:pt x="16519" y="6571"/>
                    <a:pt x="17665" y="5425"/>
                  </a:cubicBezTo>
                  <a:cubicBezTo>
                    <a:pt x="17916" y="5090"/>
                    <a:pt x="18419" y="5174"/>
                    <a:pt x="18670" y="4923"/>
                  </a:cubicBezTo>
                  <a:cubicBezTo>
                    <a:pt x="18754" y="4755"/>
                    <a:pt x="18837" y="4588"/>
                    <a:pt x="18837" y="4420"/>
                  </a:cubicBezTo>
                  <a:cubicBezTo>
                    <a:pt x="18754" y="4002"/>
                    <a:pt x="18837" y="3499"/>
                    <a:pt x="18921" y="2997"/>
                  </a:cubicBezTo>
                  <a:cubicBezTo>
                    <a:pt x="19172" y="1239"/>
                    <a:pt x="17833" y="485"/>
                    <a:pt x="16661" y="67"/>
                  </a:cubicBezTo>
                  <a:cubicBezTo>
                    <a:pt x="16533" y="21"/>
                    <a:pt x="16421" y="0"/>
                    <a:pt x="16320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2" name="Google Shape;15922;p17"/>
            <p:cNvSpPr/>
            <p:nvPr/>
          </p:nvSpPr>
          <p:spPr>
            <a:xfrm>
              <a:off x="2871275" y="4440825"/>
              <a:ext cx="274225" cy="581875"/>
            </a:xfrm>
            <a:custGeom>
              <a:avLst/>
              <a:gdLst/>
              <a:ahLst/>
              <a:cxnLst/>
              <a:rect l="l" t="t" r="r" b="b"/>
              <a:pathLst>
                <a:path w="10969" h="23275" extrusionOk="0">
                  <a:moveTo>
                    <a:pt x="336" y="1"/>
                  </a:moveTo>
                  <a:lnTo>
                    <a:pt x="1" y="252"/>
                  </a:lnTo>
                  <a:cubicBezTo>
                    <a:pt x="336" y="2261"/>
                    <a:pt x="838" y="4271"/>
                    <a:pt x="1508" y="6196"/>
                  </a:cubicBezTo>
                  <a:cubicBezTo>
                    <a:pt x="2847" y="10884"/>
                    <a:pt x="4354" y="15573"/>
                    <a:pt x="5694" y="20177"/>
                  </a:cubicBezTo>
                  <a:cubicBezTo>
                    <a:pt x="5945" y="21266"/>
                    <a:pt x="6782" y="22103"/>
                    <a:pt x="7787" y="22521"/>
                  </a:cubicBezTo>
                  <a:cubicBezTo>
                    <a:pt x="8624" y="23024"/>
                    <a:pt x="9629" y="23275"/>
                    <a:pt x="10633" y="23275"/>
                  </a:cubicBezTo>
                  <a:cubicBezTo>
                    <a:pt x="10884" y="23107"/>
                    <a:pt x="10968" y="22689"/>
                    <a:pt x="10801" y="22354"/>
                  </a:cubicBezTo>
                  <a:cubicBezTo>
                    <a:pt x="10717" y="22103"/>
                    <a:pt x="10549" y="21935"/>
                    <a:pt x="10298" y="21852"/>
                  </a:cubicBezTo>
                  <a:cubicBezTo>
                    <a:pt x="6950" y="21014"/>
                    <a:pt x="6782" y="18084"/>
                    <a:pt x="6280" y="15489"/>
                  </a:cubicBezTo>
                  <a:cubicBezTo>
                    <a:pt x="6112" y="14317"/>
                    <a:pt x="6196" y="12977"/>
                    <a:pt x="5359" y="12056"/>
                  </a:cubicBezTo>
                  <a:cubicBezTo>
                    <a:pt x="4857" y="11387"/>
                    <a:pt x="4605" y="10549"/>
                    <a:pt x="4605" y="9712"/>
                  </a:cubicBezTo>
                  <a:cubicBezTo>
                    <a:pt x="4438" y="9126"/>
                    <a:pt x="3266" y="9210"/>
                    <a:pt x="3601" y="8373"/>
                  </a:cubicBezTo>
                  <a:cubicBezTo>
                    <a:pt x="3684" y="8122"/>
                    <a:pt x="4689" y="8038"/>
                    <a:pt x="3601" y="7619"/>
                  </a:cubicBezTo>
                  <a:cubicBezTo>
                    <a:pt x="2680" y="7368"/>
                    <a:pt x="2596" y="6866"/>
                    <a:pt x="3350" y="6280"/>
                  </a:cubicBezTo>
                  <a:cubicBezTo>
                    <a:pt x="4270" y="5694"/>
                    <a:pt x="4522" y="4605"/>
                    <a:pt x="4103" y="3684"/>
                  </a:cubicBezTo>
                  <a:cubicBezTo>
                    <a:pt x="3852" y="3350"/>
                    <a:pt x="2931" y="3433"/>
                    <a:pt x="3601" y="2680"/>
                  </a:cubicBezTo>
                  <a:cubicBezTo>
                    <a:pt x="3433" y="922"/>
                    <a:pt x="2345" y="1"/>
                    <a:pt x="336" y="1"/>
                  </a:cubicBezTo>
                  <a:close/>
                </a:path>
              </a:pathLst>
            </a:custGeom>
            <a:solidFill>
              <a:srgbClr val="8A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3" name="Google Shape;15923;p17"/>
            <p:cNvSpPr/>
            <p:nvPr/>
          </p:nvSpPr>
          <p:spPr>
            <a:xfrm>
              <a:off x="3235450" y="2224350"/>
              <a:ext cx="240725" cy="528250"/>
            </a:xfrm>
            <a:custGeom>
              <a:avLst/>
              <a:gdLst/>
              <a:ahLst/>
              <a:cxnLst/>
              <a:rect l="l" t="t" r="r" b="b"/>
              <a:pathLst>
                <a:path w="9629" h="21130" extrusionOk="0">
                  <a:moveTo>
                    <a:pt x="1" y="1"/>
                  </a:moveTo>
                  <a:cubicBezTo>
                    <a:pt x="1" y="838"/>
                    <a:pt x="85" y="1592"/>
                    <a:pt x="420" y="2429"/>
                  </a:cubicBezTo>
                  <a:cubicBezTo>
                    <a:pt x="2010" y="6112"/>
                    <a:pt x="3601" y="9796"/>
                    <a:pt x="5108" y="13563"/>
                  </a:cubicBezTo>
                  <a:cubicBezTo>
                    <a:pt x="6615" y="15405"/>
                    <a:pt x="6447" y="17749"/>
                    <a:pt x="7368" y="19842"/>
                  </a:cubicBezTo>
                  <a:cubicBezTo>
                    <a:pt x="7601" y="20365"/>
                    <a:pt x="7672" y="21130"/>
                    <a:pt x="8113" y="21130"/>
                  </a:cubicBezTo>
                  <a:cubicBezTo>
                    <a:pt x="8308" y="21130"/>
                    <a:pt x="8574" y="20980"/>
                    <a:pt x="8959" y="20596"/>
                  </a:cubicBezTo>
                  <a:cubicBezTo>
                    <a:pt x="9629" y="18335"/>
                    <a:pt x="8206" y="16326"/>
                    <a:pt x="8038" y="14149"/>
                  </a:cubicBezTo>
                  <a:cubicBezTo>
                    <a:pt x="6950" y="11554"/>
                    <a:pt x="6950" y="8624"/>
                    <a:pt x="5694" y="6029"/>
                  </a:cubicBezTo>
                  <a:cubicBezTo>
                    <a:pt x="5275" y="5359"/>
                    <a:pt x="4940" y="4689"/>
                    <a:pt x="4020" y="4522"/>
                  </a:cubicBezTo>
                  <a:cubicBezTo>
                    <a:pt x="2094" y="3517"/>
                    <a:pt x="1508" y="1340"/>
                    <a:pt x="1" y="1"/>
                  </a:cubicBezTo>
                  <a:close/>
                </a:path>
              </a:pathLst>
            </a:custGeom>
            <a:solidFill>
              <a:srgbClr val="6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4" name="Google Shape;15924;p17"/>
            <p:cNvSpPr/>
            <p:nvPr/>
          </p:nvSpPr>
          <p:spPr>
            <a:xfrm>
              <a:off x="2839875" y="1730425"/>
              <a:ext cx="259575" cy="271850"/>
            </a:xfrm>
            <a:custGeom>
              <a:avLst/>
              <a:gdLst/>
              <a:ahLst/>
              <a:cxnLst/>
              <a:rect l="l" t="t" r="r" b="b"/>
              <a:pathLst>
                <a:path w="10383" h="10874" extrusionOk="0">
                  <a:moveTo>
                    <a:pt x="1006" y="0"/>
                  </a:moveTo>
                  <a:cubicBezTo>
                    <a:pt x="420" y="167"/>
                    <a:pt x="1" y="670"/>
                    <a:pt x="1" y="1256"/>
                  </a:cubicBezTo>
                  <a:cubicBezTo>
                    <a:pt x="1" y="2177"/>
                    <a:pt x="838" y="2679"/>
                    <a:pt x="1257" y="3349"/>
                  </a:cubicBezTo>
                  <a:cubicBezTo>
                    <a:pt x="3182" y="5777"/>
                    <a:pt x="5359" y="8121"/>
                    <a:pt x="7619" y="10214"/>
                  </a:cubicBezTo>
                  <a:cubicBezTo>
                    <a:pt x="8257" y="10214"/>
                    <a:pt x="8595" y="10873"/>
                    <a:pt x="9090" y="10873"/>
                  </a:cubicBezTo>
                  <a:cubicBezTo>
                    <a:pt x="9179" y="10873"/>
                    <a:pt x="9275" y="10851"/>
                    <a:pt x="9378" y="10800"/>
                  </a:cubicBezTo>
                  <a:cubicBezTo>
                    <a:pt x="9712" y="10716"/>
                    <a:pt x="10047" y="10632"/>
                    <a:pt x="10131" y="10214"/>
                  </a:cubicBezTo>
                  <a:cubicBezTo>
                    <a:pt x="10131" y="9996"/>
                    <a:pt x="9943" y="9779"/>
                    <a:pt x="9729" y="9779"/>
                  </a:cubicBezTo>
                  <a:cubicBezTo>
                    <a:pt x="9696" y="9779"/>
                    <a:pt x="9662" y="9784"/>
                    <a:pt x="9629" y="9795"/>
                  </a:cubicBezTo>
                  <a:cubicBezTo>
                    <a:pt x="8289" y="9711"/>
                    <a:pt x="8540" y="8623"/>
                    <a:pt x="8122" y="7870"/>
                  </a:cubicBezTo>
                  <a:cubicBezTo>
                    <a:pt x="8199" y="7852"/>
                    <a:pt x="8271" y="7844"/>
                    <a:pt x="8338" y="7844"/>
                  </a:cubicBezTo>
                  <a:cubicBezTo>
                    <a:pt x="9083" y="7844"/>
                    <a:pt x="9305" y="8832"/>
                    <a:pt x="9952" y="8832"/>
                  </a:cubicBezTo>
                  <a:cubicBezTo>
                    <a:pt x="10077" y="8832"/>
                    <a:pt x="10218" y="8795"/>
                    <a:pt x="10382" y="8707"/>
                  </a:cubicBezTo>
                  <a:lnTo>
                    <a:pt x="10382" y="8121"/>
                  </a:lnTo>
                  <a:cubicBezTo>
                    <a:pt x="9964" y="5860"/>
                    <a:pt x="7703" y="4939"/>
                    <a:pt x="6699" y="3098"/>
                  </a:cubicBezTo>
                  <a:cubicBezTo>
                    <a:pt x="6447" y="2763"/>
                    <a:pt x="6113" y="2428"/>
                    <a:pt x="5694" y="2260"/>
                  </a:cubicBezTo>
                  <a:cubicBezTo>
                    <a:pt x="5526" y="2093"/>
                    <a:pt x="5359" y="2009"/>
                    <a:pt x="5108" y="2009"/>
                  </a:cubicBezTo>
                  <a:cubicBezTo>
                    <a:pt x="4940" y="1926"/>
                    <a:pt x="4773" y="1926"/>
                    <a:pt x="4522" y="1926"/>
                  </a:cubicBezTo>
                  <a:cubicBezTo>
                    <a:pt x="4442" y="1955"/>
                    <a:pt x="4377" y="1969"/>
                    <a:pt x="4323" y="1969"/>
                  </a:cubicBezTo>
                  <a:cubicBezTo>
                    <a:pt x="3922" y="1969"/>
                    <a:pt x="4147" y="1236"/>
                    <a:pt x="3852" y="1088"/>
                  </a:cubicBezTo>
                  <a:cubicBezTo>
                    <a:pt x="3685" y="921"/>
                    <a:pt x="3517" y="754"/>
                    <a:pt x="3350" y="586"/>
                  </a:cubicBezTo>
                  <a:cubicBezTo>
                    <a:pt x="3172" y="468"/>
                    <a:pt x="2995" y="349"/>
                    <a:pt x="2787" y="349"/>
                  </a:cubicBezTo>
                  <a:cubicBezTo>
                    <a:pt x="2702" y="349"/>
                    <a:pt x="2611" y="370"/>
                    <a:pt x="2513" y="419"/>
                  </a:cubicBezTo>
                  <a:cubicBezTo>
                    <a:pt x="2375" y="602"/>
                    <a:pt x="2262" y="736"/>
                    <a:pt x="2147" y="736"/>
                  </a:cubicBezTo>
                  <a:cubicBezTo>
                    <a:pt x="2053" y="736"/>
                    <a:pt x="1956" y="645"/>
                    <a:pt x="1843" y="419"/>
                  </a:cubicBezTo>
                  <a:cubicBezTo>
                    <a:pt x="1675" y="167"/>
                    <a:pt x="1341" y="0"/>
                    <a:pt x="1006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5" name="Google Shape;15925;p17"/>
            <p:cNvSpPr/>
            <p:nvPr/>
          </p:nvSpPr>
          <p:spPr>
            <a:xfrm>
              <a:off x="4587525" y="1915300"/>
              <a:ext cx="274225" cy="210575"/>
            </a:xfrm>
            <a:custGeom>
              <a:avLst/>
              <a:gdLst/>
              <a:ahLst/>
              <a:cxnLst/>
              <a:rect l="l" t="t" r="r" b="b"/>
              <a:pathLst>
                <a:path w="10969" h="8423" extrusionOk="0">
                  <a:moveTo>
                    <a:pt x="6280" y="6251"/>
                  </a:moveTo>
                  <a:lnTo>
                    <a:pt x="6280" y="6251"/>
                  </a:lnTo>
                  <a:cubicBezTo>
                    <a:pt x="6344" y="6476"/>
                    <a:pt x="6224" y="6663"/>
                    <a:pt x="6080" y="6852"/>
                  </a:cubicBezTo>
                  <a:lnTo>
                    <a:pt x="6080" y="6852"/>
                  </a:lnTo>
                  <a:cubicBezTo>
                    <a:pt x="6177" y="6667"/>
                    <a:pt x="6244" y="6467"/>
                    <a:pt x="6280" y="6251"/>
                  </a:cubicBezTo>
                  <a:close/>
                  <a:moveTo>
                    <a:pt x="978" y="0"/>
                  </a:moveTo>
                  <a:cubicBezTo>
                    <a:pt x="425" y="0"/>
                    <a:pt x="262" y="636"/>
                    <a:pt x="1" y="2149"/>
                  </a:cubicBezTo>
                  <a:cubicBezTo>
                    <a:pt x="85" y="2400"/>
                    <a:pt x="252" y="2735"/>
                    <a:pt x="503" y="2986"/>
                  </a:cubicBezTo>
                  <a:cubicBezTo>
                    <a:pt x="838" y="3237"/>
                    <a:pt x="1173" y="3572"/>
                    <a:pt x="1424" y="3907"/>
                  </a:cubicBezTo>
                  <a:cubicBezTo>
                    <a:pt x="1591" y="4158"/>
                    <a:pt x="1843" y="4409"/>
                    <a:pt x="2010" y="4661"/>
                  </a:cubicBezTo>
                  <a:cubicBezTo>
                    <a:pt x="2429" y="5163"/>
                    <a:pt x="2764" y="5665"/>
                    <a:pt x="3015" y="6335"/>
                  </a:cubicBezTo>
                  <a:cubicBezTo>
                    <a:pt x="3471" y="7052"/>
                    <a:pt x="3978" y="7668"/>
                    <a:pt x="4774" y="7668"/>
                  </a:cubicBezTo>
                  <a:cubicBezTo>
                    <a:pt x="4999" y="7668"/>
                    <a:pt x="5249" y="7618"/>
                    <a:pt x="5526" y="7507"/>
                  </a:cubicBezTo>
                  <a:cubicBezTo>
                    <a:pt x="5628" y="7426"/>
                    <a:pt x="5720" y="7339"/>
                    <a:pt x="5802" y="7248"/>
                  </a:cubicBezTo>
                  <a:lnTo>
                    <a:pt x="5802" y="7248"/>
                  </a:lnTo>
                  <a:cubicBezTo>
                    <a:pt x="5705" y="7441"/>
                    <a:pt x="5682" y="7656"/>
                    <a:pt x="5861" y="7926"/>
                  </a:cubicBezTo>
                  <a:cubicBezTo>
                    <a:pt x="6281" y="8252"/>
                    <a:pt x="6805" y="8423"/>
                    <a:pt x="7332" y="8423"/>
                  </a:cubicBezTo>
                  <a:cubicBezTo>
                    <a:pt x="7750" y="8423"/>
                    <a:pt x="8170" y="8315"/>
                    <a:pt x="8540" y="8093"/>
                  </a:cubicBezTo>
                  <a:cubicBezTo>
                    <a:pt x="8540" y="6670"/>
                    <a:pt x="9880" y="7256"/>
                    <a:pt x="10466" y="6670"/>
                  </a:cubicBezTo>
                  <a:cubicBezTo>
                    <a:pt x="10801" y="6502"/>
                    <a:pt x="10968" y="6168"/>
                    <a:pt x="10968" y="5833"/>
                  </a:cubicBezTo>
                  <a:cubicBezTo>
                    <a:pt x="10549" y="3405"/>
                    <a:pt x="8289" y="3237"/>
                    <a:pt x="6782" y="2233"/>
                  </a:cubicBezTo>
                  <a:cubicBezTo>
                    <a:pt x="6196" y="1647"/>
                    <a:pt x="5526" y="1312"/>
                    <a:pt x="4773" y="1228"/>
                  </a:cubicBezTo>
                  <a:cubicBezTo>
                    <a:pt x="4019" y="1144"/>
                    <a:pt x="3266" y="977"/>
                    <a:pt x="2512" y="642"/>
                  </a:cubicBezTo>
                  <a:cubicBezTo>
                    <a:pt x="1787" y="232"/>
                    <a:pt x="1311" y="0"/>
                    <a:pt x="978" y="0"/>
                  </a:cubicBezTo>
                  <a:close/>
                </a:path>
              </a:pathLst>
            </a:custGeom>
            <a:solidFill>
              <a:srgbClr val="69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6" name="Google Shape;15926;p17"/>
            <p:cNvSpPr/>
            <p:nvPr/>
          </p:nvSpPr>
          <p:spPr>
            <a:xfrm>
              <a:off x="2751975" y="1485450"/>
              <a:ext cx="450025" cy="175925"/>
            </a:xfrm>
            <a:custGeom>
              <a:avLst/>
              <a:gdLst/>
              <a:ahLst/>
              <a:cxnLst/>
              <a:rect l="l" t="t" r="r" b="b"/>
              <a:pathLst>
                <a:path w="18001" h="7037" extrusionOk="0">
                  <a:moveTo>
                    <a:pt x="11219" y="5278"/>
                  </a:moveTo>
                  <a:lnTo>
                    <a:pt x="11219" y="5278"/>
                  </a:lnTo>
                  <a:cubicBezTo>
                    <a:pt x="11726" y="5324"/>
                    <a:pt x="12208" y="5421"/>
                    <a:pt x="12679" y="5569"/>
                  </a:cubicBezTo>
                  <a:lnTo>
                    <a:pt x="12679" y="5569"/>
                  </a:lnTo>
                  <a:cubicBezTo>
                    <a:pt x="12191" y="5493"/>
                    <a:pt x="11639" y="5488"/>
                    <a:pt x="11219" y="5278"/>
                  </a:cubicBezTo>
                  <a:close/>
                  <a:moveTo>
                    <a:pt x="1706" y="0"/>
                  </a:moveTo>
                  <a:cubicBezTo>
                    <a:pt x="1386" y="0"/>
                    <a:pt x="1070" y="86"/>
                    <a:pt x="754" y="339"/>
                  </a:cubicBezTo>
                  <a:cubicBezTo>
                    <a:pt x="1" y="1427"/>
                    <a:pt x="838" y="2181"/>
                    <a:pt x="1340" y="3018"/>
                  </a:cubicBezTo>
                  <a:cubicBezTo>
                    <a:pt x="1591" y="3436"/>
                    <a:pt x="2010" y="3688"/>
                    <a:pt x="2429" y="3688"/>
                  </a:cubicBezTo>
                  <a:cubicBezTo>
                    <a:pt x="2455" y="3705"/>
                    <a:pt x="2482" y="3713"/>
                    <a:pt x="2510" y="3713"/>
                  </a:cubicBezTo>
                  <a:cubicBezTo>
                    <a:pt x="2663" y="3713"/>
                    <a:pt x="2831" y="3489"/>
                    <a:pt x="2952" y="3489"/>
                  </a:cubicBezTo>
                  <a:cubicBezTo>
                    <a:pt x="3019" y="3489"/>
                    <a:pt x="3072" y="3557"/>
                    <a:pt x="3098" y="3771"/>
                  </a:cubicBezTo>
                  <a:cubicBezTo>
                    <a:pt x="3182" y="3939"/>
                    <a:pt x="3350" y="4106"/>
                    <a:pt x="3517" y="4106"/>
                  </a:cubicBezTo>
                  <a:cubicBezTo>
                    <a:pt x="3768" y="4106"/>
                    <a:pt x="4103" y="4190"/>
                    <a:pt x="4354" y="4357"/>
                  </a:cubicBezTo>
                  <a:lnTo>
                    <a:pt x="13815" y="7036"/>
                  </a:lnTo>
                  <a:cubicBezTo>
                    <a:pt x="13867" y="6437"/>
                    <a:pt x="13732" y="6089"/>
                    <a:pt x="13492" y="5879"/>
                  </a:cubicBezTo>
                  <a:lnTo>
                    <a:pt x="13492" y="5879"/>
                  </a:lnTo>
                  <a:cubicBezTo>
                    <a:pt x="13599" y="5927"/>
                    <a:pt x="13707" y="5978"/>
                    <a:pt x="13815" y="6032"/>
                  </a:cubicBezTo>
                  <a:cubicBezTo>
                    <a:pt x="14517" y="6339"/>
                    <a:pt x="15243" y="6577"/>
                    <a:pt x="15980" y="6577"/>
                  </a:cubicBezTo>
                  <a:cubicBezTo>
                    <a:pt x="16647" y="6577"/>
                    <a:pt x="17324" y="6382"/>
                    <a:pt x="18000" y="5864"/>
                  </a:cubicBezTo>
                  <a:cubicBezTo>
                    <a:pt x="17917" y="5111"/>
                    <a:pt x="17247" y="5027"/>
                    <a:pt x="16745" y="4860"/>
                  </a:cubicBezTo>
                  <a:cubicBezTo>
                    <a:pt x="16075" y="4608"/>
                    <a:pt x="15405" y="4357"/>
                    <a:pt x="14735" y="4022"/>
                  </a:cubicBezTo>
                  <a:cubicBezTo>
                    <a:pt x="13145" y="3520"/>
                    <a:pt x="11554" y="3018"/>
                    <a:pt x="9963" y="2432"/>
                  </a:cubicBezTo>
                  <a:cubicBezTo>
                    <a:pt x="8791" y="1929"/>
                    <a:pt x="7452" y="1929"/>
                    <a:pt x="6196" y="1427"/>
                  </a:cubicBezTo>
                  <a:cubicBezTo>
                    <a:pt x="5359" y="841"/>
                    <a:pt x="4187" y="1008"/>
                    <a:pt x="3350" y="339"/>
                  </a:cubicBezTo>
                  <a:cubicBezTo>
                    <a:pt x="2776" y="234"/>
                    <a:pt x="2235" y="0"/>
                    <a:pt x="1706" y="0"/>
                  </a:cubicBezTo>
                  <a:close/>
                </a:path>
              </a:pathLst>
            </a:custGeom>
            <a:solidFill>
              <a:srgbClr val="25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7" name="Google Shape;15927;p17"/>
            <p:cNvSpPr/>
            <p:nvPr/>
          </p:nvSpPr>
          <p:spPr>
            <a:xfrm>
              <a:off x="5395425" y="3159325"/>
              <a:ext cx="383050" cy="306200"/>
            </a:xfrm>
            <a:custGeom>
              <a:avLst/>
              <a:gdLst/>
              <a:ahLst/>
              <a:cxnLst/>
              <a:rect l="l" t="t" r="r" b="b"/>
              <a:pathLst>
                <a:path w="15322" h="12248" extrusionOk="0">
                  <a:moveTo>
                    <a:pt x="381" y="1"/>
                  </a:moveTo>
                  <a:cubicBezTo>
                    <a:pt x="144" y="1"/>
                    <a:pt x="1" y="204"/>
                    <a:pt x="1" y="694"/>
                  </a:cubicBezTo>
                  <a:cubicBezTo>
                    <a:pt x="252" y="862"/>
                    <a:pt x="587" y="1029"/>
                    <a:pt x="838" y="1197"/>
                  </a:cubicBezTo>
                  <a:cubicBezTo>
                    <a:pt x="921" y="1280"/>
                    <a:pt x="1089" y="1448"/>
                    <a:pt x="1089" y="1448"/>
                  </a:cubicBezTo>
                  <a:cubicBezTo>
                    <a:pt x="1005" y="1699"/>
                    <a:pt x="754" y="1699"/>
                    <a:pt x="503" y="1699"/>
                  </a:cubicBezTo>
                  <a:cubicBezTo>
                    <a:pt x="252" y="2034"/>
                    <a:pt x="252" y="2452"/>
                    <a:pt x="503" y="2704"/>
                  </a:cubicBezTo>
                  <a:cubicBezTo>
                    <a:pt x="1005" y="2536"/>
                    <a:pt x="1424" y="2369"/>
                    <a:pt x="1926" y="2285"/>
                  </a:cubicBezTo>
                  <a:cubicBezTo>
                    <a:pt x="2033" y="2249"/>
                    <a:pt x="2141" y="2232"/>
                    <a:pt x="2246" y="2232"/>
                  </a:cubicBezTo>
                  <a:cubicBezTo>
                    <a:pt x="2632" y="2232"/>
                    <a:pt x="2984" y="2458"/>
                    <a:pt x="3182" y="2787"/>
                  </a:cubicBezTo>
                  <a:cubicBezTo>
                    <a:pt x="3433" y="3373"/>
                    <a:pt x="2010" y="2955"/>
                    <a:pt x="2512" y="3708"/>
                  </a:cubicBezTo>
                  <a:lnTo>
                    <a:pt x="3014" y="4210"/>
                  </a:lnTo>
                  <a:cubicBezTo>
                    <a:pt x="3098" y="4294"/>
                    <a:pt x="3203" y="4336"/>
                    <a:pt x="3297" y="4336"/>
                  </a:cubicBezTo>
                  <a:cubicBezTo>
                    <a:pt x="3391" y="4336"/>
                    <a:pt x="3475" y="4294"/>
                    <a:pt x="3517" y="4210"/>
                  </a:cubicBezTo>
                  <a:lnTo>
                    <a:pt x="4605" y="3708"/>
                  </a:lnTo>
                  <a:cubicBezTo>
                    <a:pt x="4773" y="3876"/>
                    <a:pt x="4940" y="4043"/>
                    <a:pt x="5107" y="4210"/>
                  </a:cubicBezTo>
                  <a:cubicBezTo>
                    <a:pt x="4773" y="6136"/>
                    <a:pt x="4773" y="6136"/>
                    <a:pt x="6531" y="6220"/>
                  </a:cubicBezTo>
                  <a:cubicBezTo>
                    <a:pt x="6635" y="6241"/>
                    <a:pt x="6750" y="6241"/>
                    <a:pt x="6871" y="6241"/>
                  </a:cubicBezTo>
                  <a:lnTo>
                    <a:pt x="6871" y="6241"/>
                  </a:lnTo>
                  <a:cubicBezTo>
                    <a:pt x="7232" y="6241"/>
                    <a:pt x="7640" y="6241"/>
                    <a:pt x="7954" y="6806"/>
                  </a:cubicBezTo>
                  <a:cubicBezTo>
                    <a:pt x="7824" y="6832"/>
                    <a:pt x="7694" y="6842"/>
                    <a:pt x="7564" y="6842"/>
                  </a:cubicBezTo>
                  <a:cubicBezTo>
                    <a:pt x="7154" y="6842"/>
                    <a:pt x="6744" y="6743"/>
                    <a:pt x="6334" y="6743"/>
                  </a:cubicBezTo>
                  <a:cubicBezTo>
                    <a:pt x="6037" y="6743"/>
                    <a:pt x="5740" y="6795"/>
                    <a:pt x="5442" y="6973"/>
                  </a:cubicBezTo>
                  <a:cubicBezTo>
                    <a:pt x="7535" y="7727"/>
                    <a:pt x="8540" y="9652"/>
                    <a:pt x="10214" y="10908"/>
                  </a:cubicBezTo>
                  <a:cubicBezTo>
                    <a:pt x="10539" y="11167"/>
                    <a:pt x="11013" y="11628"/>
                    <a:pt x="11405" y="11628"/>
                  </a:cubicBezTo>
                  <a:cubicBezTo>
                    <a:pt x="11520" y="11628"/>
                    <a:pt x="11627" y="11588"/>
                    <a:pt x="11721" y="11494"/>
                  </a:cubicBezTo>
                  <a:cubicBezTo>
                    <a:pt x="12161" y="11124"/>
                    <a:pt x="12536" y="10984"/>
                    <a:pt x="12873" y="10984"/>
                  </a:cubicBezTo>
                  <a:cubicBezTo>
                    <a:pt x="13754" y="10984"/>
                    <a:pt x="14366" y="11945"/>
                    <a:pt x="15154" y="12248"/>
                  </a:cubicBezTo>
                  <a:cubicBezTo>
                    <a:pt x="15321" y="12080"/>
                    <a:pt x="15321" y="11829"/>
                    <a:pt x="15154" y="11661"/>
                  </a:cubicBezTo>
                  <a:cubicBezTo>
                    <a:pt x="14233" y="10489"/>
                    <a:pt x="13145" y="9401"/>
                    <a:pt x="11972" y="8480"/>
                  </a:cubicBezTo>
                  <a:cubicBezTo>
                    <a:pt x="8373" y="5717"/>
                    <a:pt x="4689" y="2955"/>
                    <a:pt x="1005" y="276"/>
                  </a:cubicBezTo>
                  <a:cubicBezTo>
                    <a:pt x="762" y="102"/>
                    <a:pt x="548" y="1"/>
                    <a:pt x="381" y="1"/>
                  </a:cubicBezTo>
                  <a:close/>
                </a:path>
              </a:pathLst>
            </a:custGeom>
            <a:solidFill>
              <a:srgbClr val="6E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8" name="Google Shape;15928;p17"/>
            <p:cNvSpPr/>
            <p:nvPr/>
          </p:nvSpPr>
          <p:spPr>
            <a:xfrm>
              <a:off x="4302875" y="3679600"/>
              <a:ext cx="242825" cy="290325"/>
            </a:xfrm>
            <a:custGeom>
              <a:avLst/>
              <a:gdLst/>
              <a:ahLst/>
              <a:cxnLst/>
              <a:rect l="l" t="t" r="r" b="b"/>
              <a:pathLst>
                <a:path w="9713" h="11613" extrusionOk="0">
                  <a:moveTo>
                    <a:pt x="2435" y="0"/>
                  </a:moveTo>
                  <a:cubicBezTo>
                    <a:pt x="2171" y="0"/>
                    <a:pt x="1927" y="99"/>
                    <a:pt x="1927" y="478"/>
                  </a:cubicBezTo>
                  <a:cubicBezTo>
                    <a:pt x="1927" y="1040"/>
                    <a:pt x="1783" y="1198"/>
                    <a:pt x="1578" y="1198"/>
                  </a:cubicBezTo>
                  <a:cubicBezTo>
                    <a:pt x="1318" y="1198"/>
                    <a:pt x="959" y="944"/>
                    <a:pt x="671" y="944"/>
                  </a:cubicBezTo>
                  <a:cubicBezTo>
                    <a:pt x="612" y="944"/>
                    <a:pt x="555" y="955"/>
                    <a:pt x="503" y="981"/>
                  </a:cubicBezTo>
                  <a:cubicBezTo>
                    <a:pt x="466" y="905"/>
                    <a:pt x="394" y="864"/>
                    <a:pt x="312" y="864"/>
                  </a:cubicBezTo>
                  <a:cubicBezTo>
                    <a:pt x="211" y="864"/>
                    <a:pt x="93" y="926"/>
                    <a:pt x="1" y="1064"/>
                  </a:cubicBezTo>
                  <a:cubicBezTo>
                    <a:pt x="1173" y="2990"/>
                    <a:pt x="2513" y="4748"/>
                    <a:pt x="3685" y="6673"/>
                  </a:cubicBezTo>
                  <a:cubicBezTo>
                    <a:pt x="4522" y="8515"/>
                    <a:pt x="5694" y="10106"/>
                    <a:pt x="7033" y="11613"/>
                  </a:cubicBezTo>
                  <a:cubicBezTo>
                    <a:pt x="7097" y="11296"/>
                    <a:pt x="7112" y="10883"/>
                    <a:pt x="7407" y="10883"/>
                  </a:cubicBezTo>
                  <a:cubicBezTo>
                    <a:pt x="7501" y="10883"/>
                    <a:pt x="7624" y="10925"/>
                    <a:pt x="7787" y="11027"/>
                  </a:cubicBezTo>
                  <a:cubicBezTo>
                    <a:pt x="8163" y="11296"/>
                    <a:pt x="8540" y="11530"/>
                    <a:pt x="8961" y="11530"/>
                  </a:cubicBezTo>
                  <a:cubicBezTo>
                    <a:pt x="9195" y="11530"/>
                    <a:pt x="9443" y="11458"/>
                    <a:pt x="9712" y="11278"/>
                  </a:cubicBezTo>
                  <a:cubicBezTo>
                    <a:pt x="9545" y="10608"/>
                    <a:pt x="8624" y="10357"/>
                    <a:pt x="8959" y="9520"/>
                  </a:cubicBezTo>
                  <a:cubicBezTo>
                    <a:pt x="9294" y="8766"/>
                    <a:pt x="8875" y="8097"/>
                    <a:pt x="8038" y="7762"/>
                  </a:cubicBezTo>
                  <a:cubicBezTo>
                    <a:pt x="7536" y="7678"/>
                    <a:pt x="7285" y="7176"/>
                    <a:pt x="7452" y="6673"/>
                  </a:cubicBezTo>
                  <a:cubicBezTo>
                    <a:pt x="7536" y="6087"/>
                    <a:pt x="7117" y="5753"/>
                    <a:pt x="6447" y="5753"/>
                  </a:cubicBezTo>
                  <a:cubicBezTo>
                    <a:pt x="5861" y="5753"/>
                    <a:pt x="5359" y="5669"/>
                    <a:pt x="4773" y="5585"/>
                  </a:cubicBezTo>
                  <a:cubicBezTo>
                    <a:pt x="4940" y="5250"/>
                    <a:pt x="5359" y="4832"/>
                    <a:pt x="5275" y="4581"/>
                  </a:cubicBezTo>
                  <a:cubicBezTo>
                    <a:pt x="5169" y="4297"/>
                    <a:pt x="5048" y="4194"/>
                    <a:pt x="4912" y="4194"/>
                  </a:cubicBezTo>
                  <a:cubicBezTo>
                    <a:pt x="4726" y="4194"/>
                    <a:pt x="4512" y="4387"/>
                    <a:pt x="4271" y="4581"/>
                  </a:cubicBezTo>
                  <a:cubicBezTo>
                    <a:pt x="4148" y="4654"/>
                    <a:pt x="4004" y="4685"/>
                    <a:pt x="3863" y="4685"/>
                  </a:cubicBezTo>
                  <a:cubicBezTo>
                    <a:pt x="3524" y="4685"/>
                    <a:pt x="3207" y="4507"/>
                    <a:pt x="3266" y="4329"/>
                  </a:cubicBezTo>
                  <a:cubicBezTo>
                    <a:pt x="3852" y="3157"/>
                    <a:pt x="2094" y="2153"/>
                    <a:pt x="3182" y="981"/>
                  </a:cubicBezTo>
                  <a:cubicBezTo>
                    <a:pt x="3601" y="729"/>
                    <a:pt x="3350" y="60"/>
                    <a:pt x="2847" y="60"/>
                  </a:cubicBezTo>
                  <a:cubicBezTo>
                    <a:pt x="2729" y="30"/>
                    <a:pt x="2579" y="0"/>
                    <a:pt x="2435" y="0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9" name="Google Shape;15929;p17"/>
            <p:cNvSpPr/>
            <p:nvPr/>
          </p:nvSpPr>
          <p:spPr>
            <a:xfrm>
              <a:off x="4066375" y="4888625"/>
              <a:ext cx="207225" cy="325375"/>
            </a:xfrm>
            <a:custGeom>
              <a:avLst/>
              <a:gdLst/>
              <a:ahLst/>
              <a:cxnLst/>
              <a:rect l="l" t="t" r="r" b="b"/>
              <a:pathLst>
                <a:path w="8289" h="13015" extrusionOk="0">
                  <a:moveTo>
                    <a:pt x="4187" y="6619"/>
                  </a:moveTo>
                  <a:lnTo>
                    <a:pt x="4187" y="6619"/>
                  </a:lnTo>
                  <a:cubicBezTo>
                    <a:pt x="4222" y="6795"/>
                    <a:pt x="4168" y="6956"/>
                    <a:pt x="4094" y="7115"/>
                  </a:cubicBezTo>
                  <a:lnTo>
                    <a:pt x="4094" y="7115"/>
                  </a:lnTo>
                  <a:cubicBezTo>
                    <a:pt x="4161" y="6966"/>
                    <a:pt x="4187" y="6805"/>
                    <a:pt x="4187" y="6619"/>
                  </a:cubicBezTo>
                  <a:close/>
                  <a:moveTo>
                    <a:pt x="2273" y="1"/>
                  </a:moveTo>
                  <a:cubicBezTo>
                    <a:pt x="1784" y="1"/>
                    <a:pt x="1284" y="255"/>
                    <a:pt x="754" y="926"/>
                  </a:cubicBezTo>
                  <a:cubicBezTo>
                    <a:pt x="1" y="2182"/>
                    <a:pt x="1256" y="3186"/>
                    <a:pt x="1340" y="4275"/>
                  </a:cubicBezTo>
                  <a:cubicBezTo>
                    <a:pt x="1759" y="4777"/>
                    <a:pt x="2010" y="5279"/>
                    <a:pt x="2261" y="5865"/>
                  </a:cubicBezTo>
                  <a:cubicBezTo>
                    <a:pt x="2512" y="6116"/>
                    <a:pt x="2680" y="6535"/>
                    <a:pt x="2847" y="6870"/>
                  </a:cubicBezTo>
                  <a:cubicBezTo>
                    <a:pt x="3098" y="7037"/>
                    <a:pt x="3266" y="7205"/>
                    <a:pt x="3349" y="7456"/>
                  </a:cubicBezTo>
                  <a:cubicBezTo>
                    <a:pt x="3391" y="7540"/>
                    <a:pt x="3475" y="7581"/>
                    <a:pt x="3569" y="7581"/>
                  </a:cubicBezTo>
                  <a:cubicBezTo>
                    <a:pt x="3663" y="7581"/>
                    <a:pt x="3768" y="7540"/>
                    <a:pt x="3852" y="7456"/>
                  </a:cubicBezTo>
                  <a:cubicBezTo>
                    <a:pt x="3949" y="7359"/>
                    <a:pt x="4021" y="7262"/>
                    <a:pt x="4073" y="7160"/>
                  </a:cubicBezTo>
                  <a:lnTo>
                    <a:pt x="4073" y="7160"/>
                  </a:lnTo>
                  <a:cubicBezTo>
                    <a:pt x="3974" y="7363"/>
                    <a:pt x="3852" y="7565"/>
                    <a:pt x="3852" y="7791"/>
                  </a:cubicBezTo>
                  <a:cubicBezTo>
                    <a:pt x="3935" y="8460"/>
                    <a:pt x="4103" y="9214"/>
                    <a:pt x="4438" y="9884"/>
                  </a:cubicBezTo>
                  <a:cubicBezTo>
                    <a:pt x="5191" y="11140"/>
                    <a:pt x="6196" y="12144"/>
                    <a:pt x="7452" y="12981"/>
                  </a:cubicBezTo>
                  <a:cubicBezTo>
                    <a:pt x="7497" y="13004"/>
                    <a:pt x="7547" y="13014"/>
                    <a:pt x="7601" y="13014"/>
                  </a:cubicBezTo>
                  <a:cubicBezTo>
                    <a:pt x="7748" y="13014"/>
                    <a:pt x="7915" y="12936"/>
                    <a:pt x="8038" y="12814"/>
                  </a:cubicBezTo>
                  <a:cubicBezTo>
                    <a:pt x="8289" y="9884"/>
                    <a:pt x="6949" y="7288"/>
                    <a:pt x="5945" y="4609"/>
                  </a:cubicBezTo>
                  <a:cubicBezTo>
                    <a:pt x="5108" y="3521"/>
                    <a:pt x="5442" y="1930"/>
                    <a:pt x="4270" y="1009"/>
                  </a:cubicBezTo>
                  <a:cubicBezTo>
                    <a:pt x="3593" y="477"/>
                    <a:pt x="2943" y="1"/>
                    <a:pt x="2273" y="1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0" name="Google Shape;15930;p17"/>
            <p:cNvSpPr/>
            <p:nvPr/>
          </p:nvSpPr>
          <p:spPr>
            <a:xfrm>
              <a:off x="5881000" y="2733725"/>
              <a:ext cx="322350" cy="256375"/>
            </a:xfrm>
            <a:custGeom>
              <a:avLst/>
              <a:gdLst/>
              <a:ahLst/>
              <a:cxnLst/>
              <a:rect l="l" t="t" r="r" b="b"/>
              <a:pathLst>
                <a:path w="12894" h="10255" extrusionOk="0">
                  <a:moveTo>
                    <a:pt x="8654" y="0"/>
                  </a:moveTo>
                  <a:cubicBezTo>
                    <a:pt x="8515" y="0"/>
                    <a:pt x="8365" y="17"/>
                    <a:pt x="8205" y="53"/>
                  </a:cubicBezTo>
                  <a:cubicBezTo>
                    <a:pt x="7200" y="1644"/>
                    <a:pt x="8624" y="2565"/>
                    <a:pt x="9042" y="3737"/>
                  </a:cubicBezTo>
                  <a:cubicBezTo>
                    <a:pt x="9126" y="3905"/>
                    <a:pt x="9293" y="4239"/>
                    <a:pt x="9377" y="4323"/>
                  </a:cubicBezTo>
                  <a:cubicBezTo>
                    <a:pt x="9461" y="4407"/>
                    <a:pt x="9545" y="4491"/>
                    <a:pt x="9628" y="4574"/>
                  </a:cubicBezTo>
                  <a:cubicBezTo>
                    <a:pt x="9879" y="5328"/>
                    <a:pt x="11219" y="5495"/>
                    <a:pt x="10717" y="6667"/>
                  </a:cubicBezTo>
                  <a:cubicBezTo>
                    <a:pt x="9628" y="6751"/>
                    <a:pt x="9210" y="7756"/>
                    <a:pt x="8707" y="8342"/>
                  </a:cubicBezTo>
                  <a:cubicBezTo>
                    <a:pt x="8299" y="8931"/>
                    <a:pt x="7965" y="9226"/>
                    <a:pt x="7624" y="9226"/>
                  </a:cubicBezTo>
                  <a:cubicBezTo>
                    <a:pt x="7336" y="9226"/>
                    <a:pt x="7043" y="9015"/>
                    <a:pt x="6698" y="8593"/>
                  </a:cubicBezTo>
                  <a:cubicBezTo>
                    <a:pt x="6569" y="8421"/>
                    <a:pt x="6443" y="8355"/>
                    <a:pt x="6319" y="8355"/>
                  </a:cubicBezTo>
                  <a:cubicBezTo>
                    <a:pt x="5886" y="8355"/>
                    <a:pt x="5472" y="9159"/>
                    <a:pt x="5043" y="9159"/>
                  </a:cubicBezTo>
                  <a:cubicBezTo>
                    <a:pt x="4872" y="9159"/>
                    <a:pt x="4699" y="9032"/>
                    <a:pt x="4521" y="8677"/>
                  </a:cubicBezTo>
                  <a:cubicBezTo>
                    <a:pt x="3858" y="7405"/>
                    <a:pt x="2903" y="7083"/>
                    <a:pt x="1848" y="7083"/>
                  </a:cubicBezTo>
                  <a:cubicBezTo>
                    <a:pt x="1305" y="7083"/>
                    <a:pt x="737" y="7168"/>
                    <a:pt x="168" y="7253"/>
                  </a:cubicBezTo>
                  <a:cubicBezTo>
                    <a:pt x="168" y="7253"/>
                    <a:pt x="84" y="7253"/>
                    <a:pt x="84" y="7421"/>
                  </a:cubicBezTo>
                  <a:cubicBezTo>
                    <a:pt x="0" y="7504"/>
                    <a:pt x="0" y="7672"/>
                    <a:pt x="168" y="7756"/>
                  </a:cubicBezTo>
                  <a:cubicBezTo>
                    <a:pt x="2010" y="8844"/>
                    <a:pt x="4019" y="9681"/>
                    <a:pt x="6112" y="10100"/>
                  </a:cubicBezTo>
                  <a:cubicBezTo>
                    <a:pt x="6479" y="10205"/>
                    <a:pt x="6850" y="10255"/>
                    <a:pt x="7215" y="10255"/>
                  </a:cubicBezTo>
                  <a:cubicBezTo>
                    <a:pt x="8602" y="10255"/>
                    <a:pt x="9922" y="9534"/>
                    <a:pt x="10717" y="8342"/>
                  </a:cubicBezTo>
                  <a:cubicBezTo>
                    <a:pt x="10884" y="8090"/>
                    <a:pt x="11051" y="7672"/>
                    <a:pt x="11303" y="7588"/>
                  </a:cubicBezTo>
                  <a:cubicBezTo>
                    <a:pt x="12726" y="7253"/>
                    <a:pt x="12642" y="6165"/>
                    <a:pt x="12726" y="5077"/>
                  </a:cubicBezTo>
                  <a:cubicBezTo>
                    <a:pt x="12810" y="3988"/>
                    <a:pt x="12893" y="2900"/>
                    <a:pt x="11805" y="2146"/>
                  </a:cubicBezTo>
                  <a:cubicBezTo>
                    <a:pt x="10506" y="1841"/>
                    <a:pt x="10113" y="0"/>
                    <a:pt x="8654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1" name="Google Shape;15931;p17"/>
            <p:cNvSpPr/>
            <p:nvPr/>
          </p:nvSpPr>
          <p:spPr>
            <a:xfrm>
              <a:off x="3524300" y="2521150"/>
              <a:ext cx="251175" cy="202525"/>
            </a:xfrm>
            <a:custGeom>
              <a:avLst/>
              <a:gdLst/>
              <a:ahLst/>
              <a:cxnLst/>
              <a:rect l="l" t="t" r="r" b="b"/>
              <a:pathLst>
                <a:path w="10047" h="8101" extrusionOk="0">
                  <a:moveTo>
                    <a:pt x="2031" y="1"/>
                  </a:moveTo>
                  <a:cubicBezTo>
                    <a:pt x="1913" y="1"/>
                    <a:pt x="1794" y="6"/>
                    <a:pt x="1675" y="17"/>
                  </a:cubicBezTo>
                  <a:cubicBezTo>
                    <a:pt x="586" y="184"/>
                    <a:pt x="0" y="687"/>
                    <a:pt x="1089" y="1775"/>
                  </a:cubicBezTo>
                  <a:cubicBezTo>
                    <a:pt x="1172" y="2110"/>
                    <a:pt x="1340" y="2361"/>
                    <a:pt x="1591" y="2696"/>
                  </a:cubicBezTo>
                  <a:cubicBezTo>
                    <a:pt x="1758" y="2780"/>
                    <a:pt x="1926" y="3031"/>
                    <a:pt x="2010" y="3198"/>
                  </a:cubicBezTo>
                  <a:cubicBezTo>
                    <a:pt x="2261" y="3533"/>
                    <a:pt x="2428" y="3784"/>
                    <a:pt x="2596" y="4119"/>
                  </a:cubicBezTo>
                  <a:cubicBezTo>
                    <a:pt x="3098" y="4287"/>
                    <a:pt x="3433" y="4622"/>
                    <a:pt x="3600" y="5124"/>
                  </a:cubicBezTo>
                  <a:cubicBezTo>
                    <a:pt x="3182" y="5794"/>
                    <a:pt x="3768" y="5877"/>
                    <a:pt x="4186" y="6212"/>
                  </a:cubicBezTo>
                  <a:lnTo>
                    <a:pt x="5442" y="7217"/>
                  </a:lnTo>
                  <a:cubicBezTo>
                    <a:pt x="6250" y="7740"/>
                    <a:pt x="7085" y="8101"/>
                    <a:pt x="7916" y="8101"/>
                  </a:cubicBezTo>
                  <a:cubicBezTo>
                    <a:pt x="8549" y="8101"/>
                    <a:pt x="9180" y="7891"/>
                    <a:pt x="9795" y="7384"/>
                  </a:cubicBezTo>
                  <a:cubicBezTo>
                    <a:pt x="10047" y="5794"/>
                    <a:pt x="8791" y="5040"/>
                    <a:pt x="7954" y="3952"/>
                  </a:cubicBezTo>
                  <a:cubicBezTo>
                    <a:pt x="6865" y="2696"/>
                    <a:pt x="5610" y="1608"/>
                    <a:pt x="4270" y="603"/>
                  </a:cubicBezTo>
                  <a:cubicBezTo>
                    <a:pt x="3614" y="239"/>
                    <a:pt x="2831" y="1"/>
                    <a:pt x="2031" y="1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2" name="Google Shape;15932;p17"/>
            <p:cNvSpPr/>
            <p:nvPr/>
          </p:nvSpPr>
          <p:spPr>
            <a:xfrm>
              <a:off x="3926150" y="4417800"/>
              <a:ext cx="154900" cy="264400"/>
            </a:xfrm>
            <a:custGeom>
              <a:avLst/>
              <a:gdLst/>
              <a:ahLst/>
              <a:cxnLst/>
              <a:rect l="l" t="t" r="r" b="b"/>
              <a:pathLst>
                <a:path w="6196" h="10576" extrusionOk="0">
                  <a:moveTo>
                    <a:pt x="2177" y="1"/>
                  </a:moveTo>
                  <a:lnTo>
                    <a:pt x="1926" y="85"/>
                  </a:lnTo>
                  <a:cubicBezTo>
                    <a:pt x="1675" y="252"/>
                    <a:pt x="1424" y="503"/>
                    <a:pt x="1173" y="671"/>
                  </a:cubicBezTo>
                  <a:cubicBezTo>
                    <a:pt x="1005" y="838"/>
                    <a:pt x="838" y="922"/>
                    <a:pt x="670" y="1089"/>
                  </a:cubicBezTo>
                  <a:cubicBezTo>
                    <a:pt x="419" y="1340"/>
                    <a:pt x="252" y="1592"/>
                    <a:pt x="252" y="1926"/>
                  </a:cubicBezTo>
                  <a:cubicBezTo>
                    <a:pt x="0" y="3433"/>
                    <a:pt x="1005" y="4773"/>
                    <a:pt x="1005" y="6196"/>
                  </a:cubicBezTo>
                  <a:cubicBezTo>
                    <a:pt x="921" y="7452"/>
                    <a:pt x="1256" y="8624"/>
                    <a:pt x="2010" y="9712"/>
                  </a:cubicBezTo>
                  <a:cubicBezTo>
                    <a:pt x="2501" y="10349"/>
                    <a:pt x="2963" y="10575"/>
                    <a:pt x="3405" y="10575"/>
                  </a:cubicBezTo>
                  <a:cubicBezTo>
                    <a:pt x="4243" y="10575"/>
                    <a:pt x="5010" y="9761"/>
                    <a:pt x="5777" y="9378"/>
                  </a:cubicBezTo>
                  <a:cubicBezTo>
                    <a:pt x="6196" y="7117"/>
                    <a:pt x="5024" y="5275"/>
                    <a:pt x="4103" y="3266"/>
                  </a:cubicBezTo>
                  <a:cubicBezTo>
                    <a:pt x="3935" y="2931"/>
                    <a:pt x="3768" y="2513"/>
                    <a:pt x="3600" y="2094"/>
                  </a:cubicBezTo>
                  <a:cubicBezTo>
                    <a:pt x="3517" y="1843"/>
                    <a:pt x="3433" y="1508"/>
                    <a:pt x="3349" y="1257"/>
                  </a:cubicBezTo>
                  <a:cubicBezTo>
                    <a:pt x="3182" y="838"/>
                    <a:pt x="3014" y="503"/>
                    <a:pt x="2763" y="168"/>
                  </a:cubicBezTo>
                  <a:cubicBezTo>
                    <a:pt x="2596" y="1"/>
                    <a:pt x="2428" y="1"/>
                    <a:pt x="2177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3" name="Google Shape;15933;p17"/>
            <p:cNvSpPr/>
            <p:nvPr/>
          </p:nvSpPr>
          <p:spPr>
            <a:xfrm>
              <a:off x="4238000" y="4493150"/>
              <a:ext cx="140250" cy="619550"/>
            </a:xfrm>
            <a:custGeom>
              <a:avLst/>
              <a:gdLst/>
              <a:ahLst/>
              <a:cxnLst/>
              <a:rect l="l" t="t" r="r" b="b"/>
              <a:pathLst>
                <a:path w="5610" h="24782" extrusionOk="0">
                  <a:moveTo>
                    <a:pt x="2094" y="1"/>
                  </a:moveTo>
                  <a:cubicBezTo>
                    <a:pt x="1508" y="336"/>
                    <a:pt x="1256" y="1005"/>
                    <a:pt x="1508" y="1591"/>
                  </a:cubicBezTo>
                  <a:cubicBezTo>
                    <a:pt x="1675" y="1759"/>
                    <a:pt x="1842" y="1926"/>
                    <a:pt x="2010" y="2094"/>
                  </a:cubicBezTo>
                  <a:cubicBezTo>
                    <a:pt x="1675" y="3015"/>
                    <a:pt x="1" y="3936"/>
                    <a:pt x="2094" y="4773"/>
                  </a:cubicBezTo>
                  <a:cubicBezTo>
                    <a:pt x="2596" y="5024"/>
                    <a:pt x="2429" y="5526"/>
                    <a:pt x="2345" y="5945"/>
                  </a:cubicBezTo>
                  <a:cubicBezTo>
                    <a:pt x="2094" y="8205"/>
                    <a:pt x="2094" y="8205"/>
                    <a:pt x="3517" y="10298"/>
                  </a:cubicBezTo>
                  <a:cubicBezTo>
                    <a:pt x="3768" y="10549"/>
                    <a:pt x="3684" y="10717"/>
                    <a:pt x="3517" y="10884"/>
                  </a:cubicBezTo>
                  <a:cubicBezTo>
                    <a:pt x="2177" y="11638"/>
                    <a:pt x="3182" y="12140"/>
                    <a:pt x="3517" y="13061"/>
                  </a:cubicBezTo>
                  <a:cubicBezTo>
                    <a:pt x="3935" y="13982"/>
                    <a:pt x="4270" y="14987"/>
                    <a:pt x="4438" y="15991"/>
                  </a:cubicBezTo>
                  <a:cubicBezTo>
                    <a:pt x="4605" y="17331"/>
                    <a:pt x="4605" y="18754"/>
                    <a:pt x="4605" y="20177"/>
                  </a:cubicBezTo>
                  <a:cubicBezTo>
                    <a:pt x="4438" y="20345"/>
                    <a:pt x="4270" y="20512"/>
                    <a:pt x="4103" y="20680"/>
                  </a:cubicBezTo>
                  <a:lnTo>
                    <a:pt x="4103" y="21182"/>
                  </a:lnTo>
                  <a:cubicBezTo>
                    <a:pt x="3601" y="22521"/>
                    <a:pt x="3349" y="23777"/>
                    <a:pt x="4605" y="24782"/>
                  </a:cubicBezTo>
                  <a:cubicBezTo>
                    <a:pt x="5275" y="23442"/>
                    <a:pt x="4856" y="22019"/>
                    <a:pt x="4940" y="20596"/>
                  </a:cubicBezTo>
                  <a:cubicBezTo>
                    <a:pt x="5610" y="13563"/>
                    <a:pt x="4103" y="6698"/>
                    <a:pt x="2094" y="1"/>
                  </a:cubicBezTo>
                  <a:close/>
                </a:path>
              </a:pathLst>
            </a:custGeom>
            <a:solidFill>
              <a:srgbClr val="78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4" name="Google Shape;15934;p17"/>
            <p:cNvSpPr/>
            <p:nvPr/>
          </p:nvSpPr>
          <p:spPr>
            <a:xfrm>
              <a:off x="3654050" y="3414425"/>
              <a:ext cx="161200" cy="530400"/>
            </a:xfrm>
            <a:custGeom>
              <a:avLst/>
              <a:gdLst/>
              <a:ahLst/>
              <a:cxnLst/>
              <a:rect l="l" t="t" r="r" b="b"/>
              <a:pathLst>
                <a:path w="6448" h="21216" extrusionOk="0">
                  <a:moveTo>
                    <a:pt x="684" y="0"/>
                  </a:moveTo>
                  <a:cubicBezTo>
                    <a:pt x="528" y="0"/>
                    <a:pt x="334" y="81"/>
                    <a:pt x="85" y="285"/>
                  </a:cubicBezTo>
                  <a:cubicBezTo>
                    <a:pt x="1" y="1123"/>
                    <a:pt x="85" y="1960"/>
                    <a:pt x="336" y="2713"/>
                  </a:cubicBezTo>
                  <a:cubicBezTo>
                    <a:pt x="336" y="3467"/>
                    <a:pt x="420" y="4220"/>
                    <a:pt x="754" y="4890"/>
                  </a:cubicBezTo>
                  <a:cubicBezTo>
                    <a:pt x="1340" y="6481"/>
                    <a:pt x="1843" y="8071"/>
                    <a:pt x="2261" y="9662"/>
                  </a:cubicBezTo>
                  <a:cubicBezTo>
                    <a:pt x="3266" y="13513"/>
                    <a:pt x="4354" y="17364"/>
                    <a:pt x="5359" y="21215"/>
                  </a:cubicBezTo>
                  <a:cubicBezTo>
                    <a:pt x="5694" y="20964"/>
                    <a:pt x="5861" y="20629"/>
                    <a:pt x="5861" y="20294"/>
                  </a:cubicBezTo>
                  <a:cubicBezTo>
                    <a:pt x="5945" y="19960"/>
                    <a:pt x="5945" y="19625"/>
                    <a:pt x="5945" y="19290"/>
                  </a:cubicBezTo>
                  <a:cubicBezTo>
                    <a:pt x="6029" y="18787"/>
                    <a:pt x="6112" y="18369"/>
                    <a:pt x="6280" y="17950"/>
                  </a:cubicBezTo>
                  <a:cubicBezTo>
                    <a:pt x="6364" y="17699"/>
                    <a:pt x="6364" y="17532"/>
                    <a:pt x="6447" y="17280"/>
                  </a:cubicBezTo>
                  <a:cubicBezTo>
                    <a:pt x="6447" y="16276"/>
                    <a:pt x="6196" y="15355"/>
                    <a:pt x="5778" y="14434"/>
                  </a:cubicBezTo>
                  <a:cubicBezTo>
                    <a:pt x="5359" y="12843"/>
                    <a:pt x="4773" y="11253"/>
                    <a:pt x="4438" y="9662"/>
                  </a:cubicBezTo>
                  <a:cubicBezTo>
                    <a:pt x="4187" y="8909"/>
                    <a:pt x="4019" y="8155"/>
                    <a:pt x="3768" y="7569"/>
                  </a:cubicBezTo>
                  <a:cubicBezTo>
                    <a:pt x="3601" y="6899"/>
                    <a:pt x="3433" y="6313"/>
                    <a:pt x="3266" y="5727"/>
                  </a:cubicBezTo>
                  <a:cubicBezTo>
                    <a:pt x="2764" y="4053"/>
                    <a:pt x="2094" y="2546"/>
                    <a:pt x="1424" y="955"/>
                  </a:cubicBezTo>
                  <a:cubicBezTo>
                    <a:pt x="1241" y="589"/>
                    <a:pt x="1102" y="0"/>
                    <a:pt x="684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5" name="Google Shape;15935;p17"/>
            <p:cNvSpPr/>
            <p:nvPr/>
          </p:nvSpPr>
          <p:spPr>
            <a:xfrm>
              <a:off x="3486625" y="1183075"/>
              <a:ext cx="694900" cy="202025"/>
            </a:xfrm>
            <a:custGeom>
              <a:avLst/>
              <a:gdLst/>
              <a:ahLst/>
              <a:cxnLst/>
              <a:rect l="l" t="t" r="r" b="b"/>
              <a:pathLst>
                <a:path w="27796" h="8081" extrusionOk="0">
                  <a:moveTo>
                    <a:pt x="2333" y="1"/>
                  </a:moveTo>
                  <a:cubicBezTo>
                    <a:pt x="1646" y="1"/>
                    <a:pt x="988" y="326"/>
                    <a:pt x="503" y="880"/>
                  </a:cubicBezTo>
                  <a:lnTo>
                    <a:pt x="0" y="964"/>
                  </a:lnTo>
                  <a:cubicBezTo>
                    <a:pt x="335" y="1383"/>
                    <a:pt x="921" y="1634"/>
                    <a:pt x="1507" y="1634"/>
                  </a:cubicBezTo>
                  <a:cubicBezTo>
                    <a:pt x="4940" y="1885"/>
                    <a:pt x="8372" y="2471"/>
                    <a:pt x="11637" y="3392"/>
                  </a:cubicBezTo>
                  <a:cubicBezTo>
                    <a:pt x="12977" y="3727"/>
                    <a:pt x="14149" y="4313"/>
                    <a:pt x="15405" y="4732"/>
                  </a:cubicBezTo>
                  <a:cubicBezTo>
                    <a:pt x="18251" y="5652"/>
                    <a:pt x="21265" y="5820"/>
                    <a:pt x="23944" y="6992"/>
                  </a:cubicBezTo>
                  <a:cubicBezTo>
                    <a:pt x="25116" y="7494"/>
                    <a:pt x="26288" y="7829"/>
                    <a:pt x="27544" y="8080"/>
                  </a:cubicBezTo>
                  <a:cubicBezTo>
                    <a:pt x="27712" y="7913"/>
                    <a:pt x="27795" y="7745"/>
                    <a:pt x="27795" y="7494"/>
                  </a:cubicBezTo>
                  <a:cubicBezTo>
                    <a:pt x="27460" y="6825"/>
                    <a:pt x="26874" y="6322"/>
                    <a:pt x="26205" y="6071"/>
                  </a:cubicBezTo>
                  <a:cubicBezTo>
                    <a:pt x="25702" y="5904"/>
                    <a:pt x="25200" y="5820"/>
                    <a:pt x="24781" y="5652"/>
                  </a:cubicBezTo>
                  <a:cubicBezTo>
                    <a:pt x="24446" y="5569"/>
                    <a:pt x="24195" y="5485"/>
                    <a:pt x="23860" y="5401"/>
                  </a:cubicBezTo>
                  <a:cubicBezTo>
                    <a:pt x="23609" y="5318"/>
                    <a:pt x="23358" y="5150"/>
                    <a:pt x="23023" y="5066"/>
                  </a:cubicBezTo>
                  <a:cubicBezTo>
                    <a:pt x="22772" y="4899"/>
                    <a:pt x="22437" y="4815"/>
                    <a:pt x="22186" y="4732"/>
                  </a:cubicBezTo>
                  <a:cubicBezTo>
                    <a:pt x="21433" y="4564"/>
                    <a:pt x="20763" y="4313"/>
                    <a:pt x="20093" y="4062"/>
                  </a:cubicBezTo>
                  <a:cubicBezTo>
                    <a:pt x="19758" y="3811"/>
                    <a:pt x="19423" y="3811"/>
                    <a:pt x="19172" y="3811"/>
                  </a:cubicBezTo>
                  <a:cubicBezTo>
                    <a:pt x="19010" y="4250"/>
                    <a:pt x="18893" y="4402"/>
                    <a:pt x="18799" y="4402"/>
                  </a:cubicBezTo>
                  <a:cubicBezTo>
                    <a:pt x="18591" y="4402"/>
                    <a:pt x="18499" y="3650"/>
                    <a:pt x="18289" y="3650"/>
                  </a:cubicBezTo>
                  <a:cubicBezTo>
                    <a:pt x="18253" y="3650"/>
                    <a:pt x="18213" y="3673"/>
                    <a:pt x="18167" y="3727"/>
                  </a:cubicBezTo>
                  <a:cubicBezTo>
                    <a:pt x="17833" y="3559"/>
                    <a:pt x="17414" y="3392"/>
                    <a:pt x="16995" y="3392"/>
                  </a:cubicBezTo>
                  <a:lnTo>
                    <a:pt x="16158" y="3225"/>
                  </a:lnTo>
                  <a:cubicBezTo>
                    <a:pt x="16074" y="3183"/>
                    <a:pt x="15991" y="3162"/>
                    <a:pt x="15907" y="3162"/>
                  </a:cubicBezTo>
                  <a:cubicBezTo>
                    <a:pt x="15823" y="3162"/>
                    <a:pt x="15740" y="3183"/>
                    <a:pt x="15656" y="3225"/>
                  </a:cubicBezTo>
                  <a:lnTo>
                    <a:pt x="14819" y="3225"/>
                  </a:lnTo>
                  <a:lnTo>
                    <a:pt x="14316" y="3057"/>
                  </a:lnTo>
                  <a:lnTo>
                    <a:pt x="13647" y="2722"/>
                  </a:lnTo>
                  <a:cubicBezTo>
                    <a:pt x="13479" y="2639"/>
                    <a:pt x="13312" y="2555"/>
                    <a:pt x="13144" y="2555"/>
                  </a:cubicBezTo>
                  <a:cubicBezTo>
                    <a:pt x="12726" y="2471"/>
                    <a:pt x="12391" y="2304"/>
                    <a:pt x="12056" y="2136"/>
                  </a:cubicBezTo>
                  <a:cubicBezTo>
                    <a:pt x="11889" y="2136"/>
                    <a:pt x="11721" y="2053"/>
                    <a:pt x="11554" y="1969"/>
                  </a:cubicBezTo>
                  <a:cubicBezTo>
                    <a:pt x="10884" y="1969"/>
                    <a:pt x="10298" y="1885"/>
                    <a:pt x="9796" y="1718"/>
                  </a:cubicBezTo>
                  <a:cubicBezTo>
                    <a:pt x="9544" y="1634"/>
                    <a:pt x="9377" y="1550"/>
                    <a:pt x="9209" y="1550"/>
                  </a:cubicBezTo>
                  <a:cubicBezTo>
                    <a:pt x="8540" y="1466"/>
                    <a:pt x="7954" y="1383"/>
                    <a:pt x="7368" y="1132"/>
                  </a:cubicBezTo>
                  <a:lnTo>
                    <a:pt x="7117" y="964"/>
                  </a:lnTo>
                  <a:cubicBezTo>
                    <a:pt x="6949" y="880"/>
                    <a:pt x="6698" y="797"/>
                    <a:pt x="6530" y="713"/>
                  </a:cubicBezTo>
                  <a:cubicBezTo>
                    <a:pt x="6419" y="713"/>
                    <a:pt x="6270" y="676"/>
                    <a:pt x="6109" y="676"/>
                  </a:cubicBezTo>
                  <a:cubicBezTo>
                    <a:pt x="6028" y="676"/>
                    <a:pt x="5944" y="685"/>
                    <a:pt x="5861" y="713"/>
                  </a:cubicBezTo>
                  <a:cubicBezTo>
                    <a:pt x="5741" y="731"/>
                    <a:pt x="5623" y="740"/>
                    <a:pt x="5506" y="740"/>
                  </a:cubicBezTo>
                  <a:cubicBezTo>
                    <a:pt x="4552" y="740"/>
                    <a:pt x="3658" y="192"/>
                    <a:pt x="2763" y="43"/>
                  </a:cubicBezTo>
                  <a:cubicBezTo>
                    <a:pt x="2619" y="15"/>
                    <a:pt x="2476" y="1"/>
                    <a:pt x="2333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6" name="Google Shape;15936;p17"/>
            <p:cNvSpPr/>
            <p:nvPr/>
          </p:nvSpPr>
          <p:spPr>
            <a:xfrm>
              <a:off x="3363125" y="2563425"/>
              <a:ext cx="198875" cy="516200"/>
            </a:xfrm>
            <a:custGeom>
              <a:avLst/>
              <a:gdLst/>
              <a:ahLst/>
              <a:cxnLst/>
              <a:rect l="l" t="t" r="r" b="b"/>
              <a:pathLst>
                <a:path w="7955" h="20648" extrusionOk="0">
                  <a:moveTo>
                    <a:pt x="1" y="0"/>
                  </a:moveTo>
                  <a:lnTo>
                    <a:pt x="1" y="0"/>
                  </a:lnTo>
                  <a:cubicBezTo>
                    <a:pt x="1006" y="3517"/>
                    <a:pt x="1926" y="7033"/>
                    <a:pt x="3099" y="10465"/>
                  </a:cubicBezTo>
                  <a:cubicBezTo>
                    <a:pt x="4103" y="13730"/>
                    <a:pt x="5191" y="16912"/>
                    <a:pt x="6364" y="20093"/>
                  </a:cubicBezTo>
                  <a:cubicBezTo>
                    <a:pt x="6668" y="20215"/>
                    <a:pt x="6929" y="20648"/>
                    <a:pt x="7274" y="20648"/>
                  </a:cubicBezTo>
                  <a:cubicBezTo>
                    <a:pt x="7403" y="20648"/>
                    <a:pt x="7544" y="20587"/>
                    <a:pt x="7703" y="20428"/>
                  </a:cubicBezTo>
                  <a:cubicBezTo>
                    <a:pt x="7871" y="20009"/>
                    <a:pt x="7954" y="19591"/>
                    <a:pt x="7871" y="19172"/>
                  </a:cubicBezTo>
                  <a:cubicBezTo>
                    <a:pt x="6866" y="15740"/>
                    <a:pt x="6029" y="12140"/>
                    <a:pt x="4940" y="8707"/>
                  </a:cubicBezTo>
                  <a:cubicBezTo>
                    <a:pt x="4689" y="8121"/>
                    <a:pt x="4438" y="7535"/>
                    <a:pt x="3601" y="7451"/>
                  </a:cubicBezTo>
                  <a:cubicBezTo>
                    <a:pt x="3350" y="7368"/>
                    <a:pt x="2931" y="7200"/>
                    <a:pt x="2931" y="7117"/>
                  </a:cubicBezTo>
                  <a:cubicBezTo>
                    <a:pt x="2847" y="5442"/>
                    <a:pt x="1257" y="4019"/>
                    <a:pt x="1843" y="2177"/>
                  </a:cubicBezTo>
                  <a:cubicBezTo>
                    <a:pt x="2010" y="1759"/>
                    <a:pt x="1843" y="1340"/>
                    <a:pt x="1424" y="1172"/>
                  </a:cubicBezTo>
                  <a:cubicBezTo>
                    <a:pt x="922" y="838"/>
                    <a:pt x="419" y="419"/>
                    <a:pt x="1" y="0"/>
                  </a:cubicBezTo>
                  <a:close/>
                </a:path>
              </a:pathLst>
            </a:custGeom>
            <a:solidFill>
              <a:srgbClr val="6F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7" name="Google Shape;15937;p17"/>
            <p:cNvSpPr/>
            <p:nvPr/>
          </p:nvSpPr>
          <p:spPr>
            <a:xfrm>
              <a:off x="4139625" y="1759725"/>
              <a:ext cx="567225" cy="214375"/>
            </a:xfrm>
            <a:custGeom>
              <a:avLst/>
              <a:gdLst/>
              <a:ahLst/>
              <a:cxnLst/>
              <a:rect l="l" t="t" r="r" b="b"/>
              <a:pathLst>
                <a:path w="22689" h="8575" extrusionOk="0">
                  <a:moveTo>
                    <a:pt x="1" y="0"/>
                  </a:moveTo>
                  <a:lnTo>
                    <a:pt x="1" y="0"/>
                  </a:lnTo>
                  <a:cubicBezTo>
                    <a:pt x="786" y="785"/>
                    <a:pt x="1418" y="1877"/>
                    <a:pt x="2576" y="1877"/>
                  </a:cubicBezTo>
                  <a:cubicBezTo>
                    <a:pt x="2899" y="1877"/>
                    <a:pt x="3264" y="1792"/>
                    <a:pt x="3684" y="1591"/>
                  </a:cubicBezTo>
                  <a:cubicBezTo>
                    <a:pt x="3700" y="1575"/>
                    <a:pt x="3729" y="1569"/>
                    <a:pt x="3767" y="1569"/>
                  </a:cubicBezTo>
                  <a:cubicBezTo>
                    <a:pt x="3936" y="1569"/>
                    <a:pt x="4271" y="1705"/>
                    <a:pt x="4271" y="1842"/>
                  </a:cubicBezTo>
                  <a:cubicBezTo>
                    <a:pt x="4380" y="2678"/>
                    <a:pt x="4662" y="2914"/>
                    <a:pt x="5008" y="2914"/>
                  </a:cubicBezTo>
                  <a:cubicBezTo>
                    <a:pt x="5460" y="2914"/>
                    <a:pt x="6021" y="2512"/>
                    <a:pt x="6447" y="2512"/>
                  </a:cubicBezTo>
                  <a:cubicBezTo>
                    <a:pt x="6657" y="2477"/>
                    <a:pt x="6867" y="2460"/>
                    <a:pt x="7075" y="2460"/>
                  </a:cubicBezTo>
                  <a:cubicBezTo>
                    <a:pt x="7864" y="2460"/>
                    <a:pt x="8631" y="2700"/>
                    <a:pt x="9294" y="3098"/>
                  </a:cubicBezTo>
                  <a:cubicBezTo>
                    <a:pt x="9880" y="3516"/>
                    <a:pt x="10298" y="3935"/>
                    <a:pt x="11052" y="3935"/>
                  </a:cubicBezTo>
                  <a:cubicBezTo>
                    <a:pt x="11136" y="4270"/>
                    <a:pt x="11052" y="4605"/>
                    <a:pt x="11554" y="4605"/>
                  </a:cubicBezTo>
                  <a:cubicBezTo>
                    <a:pt x="11826" y="4585"/>
                    <a:pt x="12084" y="4574"/>
                    <a:pt x="12329" y="4574"/>
                  </a:cubicBezTo>
                  <a:cubicBezTo>
                    <a:pt x="14113" y="4574"/>
                    <a:pt x="15191" y="5131"/>
                    <a:pt x="16075" y="6530"/>
                  </a:cubicBezTo>
                  <a:lnTo>
                    <a:pt x="16075" y="7033"/>
                  </a:lnTo>
                  <a:cubicBezTo>
                    <a:pt x="16159" y="7116"/>
                    <a:pt x="16242" y="7200"/>
                    <a:pt x="16242" y="7284"/>
                  </a:cubicBezTo>
                  <a:cubicBezTo>
                    <a:pt x="16848" y="7587"/>
                    <a:pt x="17043" y="8574"/>
                    <a:pt x="17818" y="8574"/>
                  </a:cubicBezTo>
                  <a:cubicBezTo>
                    <a:pt x="17900" y="8574"/>
                    <a:pt x="17988" y="8563"/>
                    <a:pt x="18084" y="8539"/>
                  </a:cubicBezTo>
                  <a:cubicBezTo>
                    <a:pt x="18476" y="7217"/>
                    <a:pt x="18639" y="6640"/>
                    <a:pt x="19092" y="6640"/>
                  </a:cubicBezTo>
                  <a:cubicBezTo>
                    <a:pt x="19413" y="6640"/>
                    <a:pt x="19881" y="6930"/>
                    <a:pt x="20680" y="7451"/>
                  </a:cubicBezTo>
                  <a:cubicBezTo>
                    <a:pt x="20973" y="7660"/>
                    <a:pt x="21328" y="7765"/>
                    <a:pt x="21684" y="7765"/>
                  </a:cubicBezTo>
                  <a:cubicBezTo>
                    <a:pt x="22040" y="7765"/>
                    <a:pt x="22396" y="7660"/>
                    <a:pt x="22689" y="7451"/>
                  </a:cubicBezTo>
                  <a:cubicBezTo>
                    <a:pt x="20177" y="6363"/>
                    <a:pt x="17582" y="5107"/>
                    <a:pt x="14903" y="4102"/>
                  </a:cubicBezTo>
                  <a:cubicBezTo>
                    <a:pt x="10047" y="2344"/>
                    <a:pt x="5024" y="1256"/>
                    <a:pt x="1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8" name="Google Shape;15938;p17"/>
            <p:cNvSpPr/>
            <p:nvPr/>
          </p:nvSpPr>
          <p:spPr>
            <a:xfrm>
              <a:off x="4158475" y="4181300"/>
              <a:ext cx="133975" cy="351650"/>
            </a:xfrm>
            <a:custGeom>
              <a:avLst/>
              <a:gdLst/>
              <a:ahLst/>
              <a:cxnLst/>
              <a:rect l="l" t="t" r="r" b="b"/>
              <a:pathLst>
                <a:path w="5359" h="14066" extrusionOk="0">
                  <a:moveTo>
                    <a:pt x="1842" y="1"/>
                  </a:moveTo>
                  <a:cubicBezTo>
                    <a:pt x="754" y="1"/>
                    <a:pt x="0" y="252"/>
                    <a:pt x="586" y="1591"/>
                  </a:cubicBezTo>
                  <a:cubicBezTo>
                    <a:pt x="754" y="2177"/>
                    <a:pt x="921" y="2763"/>
                    <a:pt x="921" y="3349"/>
                  </a:cubicBezTo>
                  <a:cubicBezTo>
                    <a:pt x="838" y="4856"/>
                    <a:pt x="2010" y="6280"/>
                    <a:pt x="3517" y="6447"/>
                  </a:cubicBezTo>
                  <a:cubicBezTo>
                    <a:pt x="2010" y="7368"/>
                    <a:pt x="2010" y="7954"/>
                    <a:pt x="2763" y="9210"/>
                  </a:cubicBezTo>
                  <a:cubicBezTo>
                    <a:pt x="3265" y="9963"/>
                    <a:pt x="4270" y="10549"/>
                    <a:pt x="4270" y="11554"/>
                  </a:cubicBezTo>
                  <a:cubicBezTo>
                    <a:pt x="4019" y="11638"/>
                    <a:pt x="3684" y="11554"/>
                    <a:pt x="3600" y="11973"/>
                  </a:cubicBezTo>
                  <a:cubicBezTo>
                    <a:pt x="3349" y="12893"/>
                    <a:pt x="3935" y="13814"/>
                    <a:pt x="4772" y="14065"/>
                  </a:cubicBezTo>
                  <a:cubicBezTo>
                    <a:pt x="5023" y="13479"/>
                    <a:pt x="5191" y="12977"/>
                    <a:pt x="5358" y="12475"/>
                  </a:cubicBezTo>
                  <a:cubicBezTo>
                    <a:pt x="4521" y="8205"/>
                    <a:pt x="3349" y="4019"/>
                    <a:pt x="1842" y="1"/>
                  </a:cubicBez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9" name="Google Shape;15939;p17"/>
            <p:cNvSpPr/>
            <p:nvPr/>
          </p:nvSpPr>
          <p:spPr>
            <a:xfrm>
              <a:off x="3135000" y="4718375"/>
              <a:ext cx="123500" cy="309350"/>
            </a:xfrm>
            <a:custGeom>
              <a:avLst/>
              <a:gdLst/>
              <a:ahLst/>
              <a:cxnLst/>
              <a:rect l="l" t="t" r="r" b="b"/>
              <a:pathLst>
                <a:path w="4940" h="12374" extrusionOk="0">
                  <a:moveTo>
                    <a:pt x="3385" y="1"/>
                  </a:moveTo>
                  <a:cubicBezTo>
                    <a:pt x="3182" y="1"/>
                    <a:pt x="2969" y="78"/>
                    <a:pt x="2847" y="201"/>
                  </a:cubicBezTo>
                  <a:cubicBezTo>
                    <a:pt x="3182" y="285"/>
                    <a:pt x="2679" y="201"/>
                    <a:pt x="2763" y="452"/>
                  </a:cubicBezTo>
                  <a:cubicBezTo>
                    <a:pt x="2847" y="703"/>
                    <a:pt x="2931" y="787"/>
                    <a:pt x="2679" y="787"/>
                  </a:cubicBezTo>
                  <a:lnTo>
                    <a:pt x="2512" y="620"/>
                  </a:lnTo>
                  <a:cubicBezTo>
                    <a:pt x="2010" y="1038"/>
                    <a:pt x="1759" y="1792"/>
                    <a:pt x="2512" y="1959"/>
                  </a:cubicBezTo>
                  <a:cubicBezTo>
                    <a:pt x="3517" y="2294"/>
                    <a:pt x="3266" y="2964"/>
                    <a:pt x="3266" y="3633"/>
                  </a:cubicBezTo>
                  <a:lnTo>
                    <a:pt x="3266" y="5308"/>
                  </a:lnTo>
                  <a:cubicBezTo>
                    <a:pt x="3195" y="5324"/>
                    <a:pt x="3125" y="5330"/>
                    <a:pt x="3054" y="5330"/>
                  </a:cubicBezTo>
                  <a:cubicBezTo>
                    <a:pt x="2549" y="5330"/>
                    <a:pt x="2044" y="4978"/>
                    <a:pt x="1539" y="4978"/>
                  </a:cubicBezTo>
                  <a:cubicBezTo>
                    <a:pt x="1361" y="4978"/>
                    <a:pt x="1183" y="5022"/>
                    <a:pt x="1005" y="5140"/>
                  </a:cubicBezTo>
                  <a:cubicBezTo>
                    <a:pt x="0" y="6396"/>
                    <a:pt x="670" y="7819"/>
                    <a:pt x="503" y="9159"/>
                  </a:cubicBezTo>
                  <a:cubicBezTo>
                    <a:pt x="419" y="9494"/>
                    <a:pt x="419" y="9829"/>
                    <a:pt x="419" y="10080"/>
                  </a:cubicBezTo>
                  <a:cubicBezTo>
                    <a:pt x="335" y="10498"/>
                    <a:pt x="168" y="10833"/>
                    <a:pt x="0" y="11168"/>
                  </a:cubicBezTo>
                  <a:lnTo>
                    <a:pt x="0" y="12173"/>
                  </a:lnTo>
                  <a:cubicBezTo>
                    <a:pt x="93" y="12311"/>
                    <a:pt x="236" y="12373"/>
                    <a:pt x="387" y="12373"/>
                  </a:cubicBezTo>
                  <a:cubicBezTo>
                    <a:pt x="511" y="12373"/>
                    <a:pt x="641" y="12332"/>
                    <a:pt x="754" y="12257"/>
                  </a:cubicBezTo>
                  <a:cubicBezTo>
                    <a:pt x="3433" y="9745"/>
                    <a:pt x="4940" y="6313"/>
                    <a:pt x="4940" y="2629"/>
                  </a:cubicBezTo>
                  <a:cubicBezTo>
                    <a:pt x="4438" y="2210"/>
                    <a:pt x="4772" y="1624"/>
                    <a:pt x="4689" y="1122"/>
                  </a:cubicBezTo>
                  <a:cubicBezTo>
                    <a:pt x="4605" y="954"/>
                    <a:pt x="4521" y="703"/>
                    <a:pt x="4354" y="536"/>
                  </a:cubicBezTo>
                  <a:lnTo>
                    <a:pt x="4186" y="368"/>
                  </a:lnTo>
                  <a:cubicBezTo>
                    <a:pt x="4019" y="201"/>
                    <a:pt x="3852" y="117"/>
                    <a:pt x="3600" y="34"/>
                  </a:cubicBezTo>
                  <a:cubicBezTo>
                    <a:pt x="3533" y="11"/>
                    <a:pt x="3460" y="1"/>
                    <a:pt x="3385" y="1"/>
                  </a:cubicBezTo>
                  <a:close/>
                </a:path>
              </a:pathLst>
            </a:custGeom>
            <a:solidFill>
              <a:srgbClr val="79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0" name="Google Shape;15940;p17"/>
            <p:cNvSpPr/>
            <p:nvPr/>
          </p:nvSpPr>
          <p:spPr>
            <a:xfrm>
              <a:off x="3147550" y="1552500"/>
              <a:ext cx="288875" cy="115375"/>
            </a:xfrm>
            <a:custGeom>
              <a:avLst/>
              <a:gdLst/>
              <a:ahLst/>
              <a:cxnLst/>
              <a:rect l="l" t="t" r="r" b="b"/>
              <a:pathLst>
                <a:path w="11555" h="4615" extrusionOk="0">
                  <a:moveTo>
                    <a:pt x="2177" y="1"/>
                  </a:moveTo>
                  <a:cubicBezTo>
                    <a:pt x="336" y="85"/>
                    <a:pt x="1" y="1089"/>
                    <a:pt x="587" y="2596"/>
                  </a:cubicBezTo>
                  <a:cubicBezTo>
                    <a:pt x="1089" y="2764"/>
                    <a:pt x="1759" y="2680"/>
                    <a:pt x="2094" y="3182"/>
                  </a:cubicBezTo>
                  <a:cubicBezTo>
                    <a:pt x="2871" y="4115"/>
                    <a:pt x="3936" y="4614"/>
                    <a:pt x="5090" y="4614"/>
                  </a:cubicBezTo>
                  <a:cubicBezTo>
                    <a:pt x="5179" y="4614"/>
                    <a:pt x="5269" y="4611"/>
                    <a:pt x="5359" y="4605"/>
                  </a:cubicBezTo>
                  <a:cubicBezTo>
                    <a:pt x="5945" y="4438"/>
                    <a:pt x="6363" y="4103"/>
                    <a:pt x="6698" y="3601"/>
                  </a:cubicBezTo>
                  <a:cubicBezTo>
                    <a:pt x="6866" y="3433"/>
                    <a:pt x="6363" y="3266"/>
                    <a:pt x="6615" y="3182"/>
                  </a:cubicBezTo>
                  <a:cubicBezTo>
                    <a:pt x="6633" y="3173"/>
                    <a:pt x="6651" y="3169"/>
                    <a:pt x="6670" y="3169"/>
                  </a:cubicBezTo>
                  <a:cubicBezTo>
                    <a:pt x="6819" y="3169"/>
                    <a:pt x="6968" y="3443"/>
                    <a:pt x="7117" y="3517"/>
                  </a:cubicBezTo>
                  <a:cubicBezTo>
                    <a:pt x="7452" y="3601"/>
                    <a:pt x="7787" y="3685"/>
                    <a:pt x="8122" y="3685"/>
                  </a:cubicBezTo>
                  <a:cubicBezTo>
                    <a:pt x="8833" y="3810"/>
                    <a:pt x="9404" y="3883"/>
                    <a:pt x="9859" y="3883"/>
                  </a:cubicBezTo>
                  <a:cubicBezTo>
                    <a:pt x="11224" y="3883"/>
                    <a:pt x="11554" y="3224"/>
                    <a:pt x="11554" y="1340"/>
                  </a:cubicBezTo>
                  <a:cubicBezTo>
                    <a:pt x="11470" y="1173"/>
                    <a:pt x="11303" y="1173"/>
                    <a:pt x="11135" y="1173"/>
                  </a:cubicBezTo>
                  <a:cubicBezTo>
                    <a:pt x="10793" y="1282"/>
                    <a:pt x="10450" y="1324"/>
                    <a:pt x="10108" y="1324"/>
                  </a:cubicBezTo>
                  <a:cubicBezTo>
                    <a:pt x="8910" y="1324"/>
                    <a:pt x="7713" y="807"/>
                    <a:pt x="6515" y="807"/>
                  </a:cubicBezTo>
                  <a:cubicBezTo>
                    <a:pt x="6213" y="807"/>
                    <a:pt x="5912" y="840"/>
                    <a:pt x="5610" y="922"/>
                  </a:cubicBezTo>
                  <a:cubicBezTo>
                    <a:pt x="5275" y="922"/>
                    <a:pt x="4940" y="922"/>
                    <a:pt x="4689" y="754"/>
                  </a:cubicBezTo>
                  <a:lnTo>
                    <a:pt x="4438" y="587"/>
                  </a:lnTo>
                  <a:cubicBezTo>
                    <a:pt x="4270" y="503"/>
                    <a:pt x="4019" y="419"/>
                    <a:pt x="3852" y="336"/>
                  </a:cubicBezTo>
                  <a:cubicBezTo>
                    <a:pt x="3266" y="85"/>
                    <a:pt x="2764" y="1"/>
                    <a:pt x="2177" y="1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1" name="Google Shape;15941;p17"/>
            <p:cNvSpPr/>
            <p:nvPr/>
          </p:nvSpPr>
          <p:spPr>
            <a:xfrm>
              <a:off x="2955000" y="2647150"/>
              <a:ext cx="121425" cy="329825"/>
            </a:xfrm>
            <a:custGeom>
              <a:avLst/>
              <a:gdLst/>
              <a:ahLst/>
              <a:cxnLst/>
              <a:rect l="l" t="t" r="r" b="b"/>
              <a:pathLst>
                <a:path w="4857" h="13193" extrusionOk="0">
                  <a:moveTo>
                    <a:pt x="1759" y="0"/>
                  </a:moveTo>
                  <a:cubicBezTo>
                    <a:pt x="1675" y="754"/>
                    <a:pt x="1340" y="1507"/>
                    <a:pt x="838" y="2009"/>
                  </a:cubicBezTo>
                  <a:cubicBezTo>
                    <a:pt x="335" y="2428"/>
                    <a:pt x="252" y="3182"/>
                    <a:pt x="503" y="3768"/>
                  </a:cubicBezTo>
                  <a:cubicBezTo>
                    <a:pt x="2428" y="4102"/>
                    <a:pt x="1089" y="4856"/>
                    <a:pt x="838" y="5442"/>
                  </a:cubicBezTo>
                  <a:cubicBezTo>
                    <a:pt x="670" y="5944"/>
                    <a:pt x="1" y="6028"/>
                    <a:pt x="84" y="6614"/>
                  </a:cubicBezTo>
                  <a:cubicBezTo>
                    <a:pt x="335" y="6949"/>
                    <a:pt x="587" y="7116"/>
                    <a:pt x="921" y="7116"/>
                  </a:cubicBezTo>
                  <a:cubicBezTo>
                    <a:pt x="2847" y="7619"/>
                    <a:pt x="2931" y="7870"/>
                    <a:pt x="2428" y="9712"/>
                  </a:cubicBezTo>
                  <a:cubicBezTo>
                    <a:pt x="2345" y="10047"/>
                    <a:pt x="2345" y="10381"/>
                    <a:pt x="2261" y="10716"/>
                  </a:cubicBezTo>
                  <a:cubicBezTo>
                    <a:pt x="2512" y="10967"/>
                    <a:pt x="2428" y="11470"/>
                    <a:pt x="2763" y="11637"/>
                  </a:cubicBezTo>
                  <a:lnTo>
                    <a:pt x="2763" y="12140"/>
                  </a:lnTo>
                  <a:cubicBezTo>
                    <a:pt x="2812" y="12131"/>
                    <a:pt x="2858" y="12126"/>
                    <a:pt x="2903" y="12126"/>
                  </a:cubicBezTo>
                  <a:cubicBezTo>
                    <a:pt x="3612" y="12126"/>
                    <a:pt x="3791" y="13193"/>
                    <a:pt x="4557" y="13193"/>
                  </a:cubicBezTo>
                  <a:cubicBezTo>
                    <a:pt x="4648" y="13193"/>
                    <a:pt x="4747" y="13178"/>
                    <a:pt x="4856" y="13144"/>
                  </a:cubicBezTo>
                  <a:cubicBezTo>
                    <a:pt x="4103" y="8707"/>
                    <a:pt x="3014" y="4354"/>
                    <a:pt x="1759" y="0"/>
                  </a:cubicBezTo>
                  <a:close/>
                </a:path>
              </a:pathLst>
            </a:custGeom>
            <a:solidFill>
              <a:srgbClr val="79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2" name="Google Shape;15942;p17"/>
            <p:cNvSpPr/>
            <p:nvPr/>
          </p:nvSpPr>
          <p:spPr>
            <a:xfrm>
              <a:off x="5851475" y="2559225"/>
              <a:ext cx="324650" cy="228175"/>
            </a:xfrm>
            <a:custGeom>
              <a:avLst/>
              <a:gdLst/>
              <a:ahLst/>
              <a:cxnLst/>
              <a:rect l="l" t="t" r="r" b="b"/>
              <a:pathLst>
                <a:path w="12986" h="9127" extrusionOk="0">
                  <a:moveTo>
                    <a:pt x="1935" y="1"/>
                  </a:moveTo>
                  <a:lnTo>
                    <a:pt x="1600" y="168"/>
                  </a:lnTo>
                  <a:cubicBezTo>
                    <a:pt x="1181" y="503"/>
                    <a:pt x="1433" y="1173"/>
                    <a:pt x="1265" y="1508"/>
                  </a:cubicBezTo>
                  <a:cubicBezTo>
                    <a:pt x="1" y="3571"/>
                    <a:pt x="1011" y="3782"/>
                    <a:pt x="2193" y="3782"/>
                  </a:cubicBezTo>
                  <a:cubicBezTo>
                    <a:pt x="2498" y="3782"/>
                    <a:pt x="2815" y="3768"/>
                    <a:pt x="3107" y="3768"/>
                  </a:cubicBezTo>
                  <a:cubicBezTo>
                    <a:pt x="4028" y="3768"/>
                    <a:pt x="4279" y="4103"/>
                    <a:pt x="4363" y="4857"/>
                  </a:cubicBezTo>
                  <a:cubicBezTo>
                    <a:pt x="4279" y="5024"/>
                    <a:pt x="4195" y="5192"/>
                    <a:pt x="4195" y="5443"/>
                  </a:cubicBezTo>
                  <a:cubicBezTo>
                    <a:pt x="4279" y="5610"/>
                    <a:pt x="4363" y="5778"/>
                    <a:pt x="4530" y="5945"/>
                  </a:cubicBezTo>
                  <a:cubicBezTo>
                    <a:pt x="4865" y="6196"/>
                    <a:pt x="5200" y="6364"/>
                    <a:pt x="5619" y="6447"/>
                  </a:cubicBezTo>
                  <a:cubicBezTo>
                    <a:pt x="5667" y="6457"/>
                    <a:pt x="5714" y="6461"/>
                    <a:pt x="5763" y="6461"/>
                  </a:cubicBezTo>
                  <a:cubicBezTo>
                    <a:pt x="6049" y="6461"/>
                    <a:pt x="6344" y="6316"/>
                    <a:pt x="6701" y="6316"/>
                  </a:cubicBezTo>
                  <a:cubicBezTo>
                    <a:pt x="6808" y="6316"/>
                    <a:pt x="6922" y="6329"/>
                    <a:pt x="7042" y="6364"/>
                  </a:cubicBezTo>
                  <a:cubicBezTo>
                    <a:pt x="7628" y="6531"/>
                    <a:pt x="7795" y="7452"/>
                    <a:pt x="8465" y="7452"/>
                  </a:cubicBezTo>
                  <a:cubicBezTo>
                    <a:pt x="8716" y="7368"/>
                    <a:pt x="8884" y="7285"/>
                    <a:pt x="9051" y="7201"/>
                  </a:cubicBezTo>
                  <a:cubicBezTo>
                    <a:pt x="9302" y="7117"/>
                    <a:pt x="8800" y="6782"/>
                    <a:pt x="9135" y="6782"/>
                  </a:cubicBezTo>
                  <a:cubicBezTo>
                    <a:pt x="9135" y="6950"/>
                    <a:pt x="9219" y="7117"/>
                    <a:pt x="9386" y="7201"/>
                  </a:cubicBezTo>
                  <a:cubicBezTo>
                    <a:pt x="9434" y="7196"/>
                    <a:pt x="9481" y="7194"/>
                    <a:pt x="9527" y="7194"/>
                  </a:cubicBezTo>
                  <a:cubicBezTo>
                    <a:pt x="10281" y="7194"/>
                    <a:pt x="10754" y="7816"/>
                    <a:pt x="11228" y="8289"/>
                  </a:cubicBezTo>
                  <a:cubicBezTo>
                    <a:pt x="11646" y="8792"/>
                    <a:pt x="12316" y="9126"/>
                    <a:pt x="12986" y="9126"/>
                  </a:cubicBezTo>
                  <a:cubicBezTo>
                    <a:pt x="9805" y="5526"/>
                    <a:pt x="6037" y="2513"/>
                    <a:pt x="1935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3" name="Google Shape;15943;p17"/>
            <p:cNvSpPr/>
            <p:nvPr/>
          </p:nvSpPr>
          <p:spPr>
            <a:xfrm>
              <a:off x="3976375" y="4639075"/>
              <a:ext cx="148625" cy="261525"/>
            </a:xfrm>
            <a:custGeom>
              <a:avLst/>
              <a:gdLst/>
              <a:ahLst/>
              <a:cxnLst/>
              <a:rect l="l" t="t" r="r" b="b"/>
              <a:pathLst>
                <a:path w="5945" h="10461" extrusionOk="0">
                  <a:moveTo>
                    <a:pt x="2529" y="0"/>
                  </a:moveTo>
                  <a:cubicBezTo>
                    <a:pt x="2448" y="0"/>
                    <a:pt x="2385" y="76"/>
                    <a:pt x="2345" y="275"/>
                  </a:cubicBezTo>
                  <a:cubicBezTo>
                    <a:pt x="2125" y="1118"/>
                    <a:pt x="1809" y="1367"/>
                    <a:pt x="1453" y="1367"/>
                  </a:cubicBezTo>
                  <a:cubicBezTo>
                    <a:pt x="995" y="1367"/>
                    <a:pt x="472" y="956"/>
                    <a:pt x="1" y="861"/>
                  </a:cubicBezTo>
                  <a:lnTo>
                    <a:pt x="1" y="861"/>
                  </a:lnTo>
                  <a:cubicBezTo>
                    <a:pt x="419" y="2954"/>
                    <a:pt x="1508" y="4880"/>
                    <a:pt x="2094" y="7057"/>
                  </a:cubicBezTo>
                  <a:cubicBezTo>
                    <a:pt x="2261" y="8229"/>
                    <a:pt x="2763" y="9401"/>
                    <a:pt x="3433" y="10405"/>
                  </a:cubicBezTo>
                  <a:cubicBezTo>
                    <a:pt x="3537" y="10440"/>
                    <a:pt x="3641" y="10460"/>
                    <a:pt x="3739" y="10460"/>
                  </a:cubicBezTo>
                  <a:cubicBezTo>
                    <a:pt x="3878" y="10460"/>
                    <a:pt x="4005" y="10420"/>
                    <a:pt x="4103" y="10322"/>
                  </a:cubicBezTo>
                  <a:cubicBezTo>
                    <a:pt x="4689" y="9652"/>
                    <a:pt x="4940" y="8731"/>
                    <a:pt x="5526" y="8061"/>
                  </a:cubicBezTo>
                  <a:cubicBezTo>
                    <a:pt x="5945" y="7559"/>
                    <a:pt x="5945" y="6805"/>
                    <a:pt x="5191" y="6638"/>
                  </a:cubicBezTo>
                  <a:cubicBezTo>
                    <a:pt x="3266" y="6219"/>
                    <a:pt x="3601" y="4880"/>
                    <a:pt x="3936" y="3624"/>
                  </a:cubicBezTo>
                  <a:cubicBezTo>
                    <a:pt x="4354" y="2787"/>
                    <a:pt x="4270" y="1782"/>
                    <a:pt x="3852" y="1029"/>
                  </a:cubicBezTo>
                  <a:lnTo>
                    <a:pt x="3601" y="778"/>
                  </a:lnTo>
                  <a:cubicBezTo>
                    <a:pt x="3218" y="778"/>
                    <a:pt x="2787" y="0"/>
                    <a:pt x="2529" y="0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4" name="Google Shape;15944;p17"/>
            <p:cNvSpPr/>
            <p:nvPr/>
          </p:nvSpPr>
          <p:spPr>
            <a:xfrm>
              <a:off x="3522200" y="3065750"/>
              <a:ext cx="157000" cy="418600"/>
            </a:xfrm>
            <a:custGeom>
              <a:avLst/>
              <a:gdLst/>
              <a:ahLst/>
              <a:cxnLst/>
              <a:rect l="l" t="t" r="r" b="b"/>
              <a:pathLst>
                <a:path w="6280" h="16744" extrusionOk="0">
                  <a:moveTo>
                    <a:pt x="1" y="0"/>
                  </a:moveTo>
                  <a:lnTo>
                    <a:pt x="1" y="0"/>
                  </a:lnTo>
                  <a:cubicBezTo>
                    <a:pt x="1675" y="5609"/>
                    <a:pt x="3517" y="11219"/>
                    <a:pt x="5610" y="16744"/>
                  </a:cubicBezTo>
                  <a:cubicBezTo>
                    <a:pt x="5694" y="15823"/>
                    <a:pt x="5694" y="14902"/>
                    <a:pt x="5694" y="13981"/>
                  </a:cubicBezTo>
                  <a:cubicBezTo>
                    <a:pt x="6196" y="13395"/>
                    <a:pt x="6280" y="12558"/>
                    <a:pt x="5945" y="11888"/>
                  </a:cubicBezTo>
                  <a:cubicBezTo>
                    <a:pt x="4605" y="8707"/>
                    <a:pt x="3768" y="5274"/>
                    <a:pt x="2596" y="2009"/>
                  </a:cubicBezTo>
                  <a:cubicBezTo>
                    <a:pt x="2345" y="1340"/>
                    <a:pt x="2177" y="419"/>
                    <a:pt x="117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4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5" name="Google Shape;15945;p17"/>
            <p:cNvSpPr/>
            <p:nvPr/>
          </p:nvSpPr>
          <p:spPr>
            <a:xfrm>
              <a:off x="3348475" y="1586000"/>
              <a:ext cx="362125" cy="138750"/>
            </a:xfrm>
            <a:custGeom>
              <a:avLst/>
              <a:gdLst/>
              <a:ahLst/>
              <a:cxnLst/>
              <a:rect l="l" t="t" r="r" b="b"/>
              <a:pathLst>
                <a:path w="14485" h="5550" extrusionOk="0">
                  <a:moveTo>
                    <a:pt x="3601" y="0"/>
                  </a:moveTo>
                  <a:cubicBezTo>
                    <a:pt x="2880" y="1498"/>
                    <a:pt x="2636" y="2004"/>
                    <a:pt x="1945" y="2004"/>
                  </a:cubicBezTo>
                  <a:cubicBezTo>
                    <a:pt x="1593" y="2004"/>
                    <a:pt x="1126" y="1872"/>
                    <a:pt x="419" y="1675"/>
                  </a:cubicBezTo>
                  <a:cubicBezTo>
                    <a:pt x="336" y="1675"/>
                    <a:pt x="168" y="1842"/>
                    <a:pt x="1" y="1926"/>
                  </a:cubicBezTo>
                  <a:cubicBezTo>
                    <a:pt x="558" y="3102"/>
                    <a:pt x="1710" y="3775"/>
                    <a:pt x="2882" y="3775"/>
                  </a:cubicBezTo>
                  <a:cubicBezTo>
                    <a:pt x="3295" y="3775"/>
                    <a:pt x="3710" y="3691"/>
                    <a:pt x="4103" y="3517"/>
                  </a:cubicBezTo>
                  <a:cubicBezTo>
                    <a:pt x="4895" y="3305"/>
                    <a:pt x="5704" y="3202"/>
                    <a:pt x="6508" y="3202"/>
                  </a:cubicBezTo>
                  <a:cubicBezTo>
                    <a:pt x="8254" y="3202"/>
                    <a:pt x="9980" y="3688"/>
                    <a:pt x="11470" y="4605"/>
                  </a:cubicBezTo>
                  <a:cubicBezTo>
                    <a:pt x="12045" y="5036"/>
                    <a:pt x="12647" y="5549"/>
                    <a:pt x="13214" y="5549"/>
                  </a:cubicBezTo>
                  <a:cubicBezTo>
                    <a:pt x="13638" y="5549"/>
                    <a:pt x="14042" y="5262"/>
                    <a:pt x="14401" y="4438"/>
                  </a:cubicBezTo>
                  <a:cubicBezTo>
                    <a:pt x="14484" y="3768"/>
                    <a:pt x="14233" y="3182"/>
                    <a:pt x="13731" y="2847"/>
                  </a:cubicBezTo>
                  <a:cubicBezTo>
                    <a:pt x="13634" y="2811"/>
                    <a:pt x="13533" y="2797"/>
                    <a:pt x="13428" y="2797"/>
                  </a:cubicBezTo>
                  <a:cubicBezTo>
                    <a:pt x="13112" y="2797"/>
                    <a:pt x="12766" y="2920"/>
                    <a:pt x="12447" y="2920"/>
                  </a:cubicBezTo>
                  <a:cubicBezTo>
                    <a:pt x="12136" y="2920"/>
                    <a:pt x="11850" y="2804"/>
                    <a:pt x="11638" y="2345"/>
                  </a:cubicBezTo>
                  <a:cubicBezTo>
                    <a:pt x="11470" y="2261"/>
                    <a:pt x="11303" y="2093"/>
                    <a:pt x="11136" y="1926"/>
                  </a:cubicBezTo>
                  <a:cubicBezTo>
                    <a:pt x="8540" y="1424"/>
                    <a:pt x="6029" y="754"/>
                    <a:pt x="3601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6" name="Google Shape;15946;p17"/>
            <p:cNvSpPr/>
            <p:nvPr/>
          </p:nvSpPr>
          <p:spPr>
            <a:xfrm>
              <a:off x="5209150" y="4367575"/>
              <a:ext cx="138150" cy="213850"/>
            </a:xfrm>
            <a:custGeom>
              <a:avLst/>
              <a:gdLst/>
              <a:ahLst/>
              <a:cxnLst/>
              <a:rect l="l" t="t" r="r" b="b"/>
              <a:pathLst>
                <a:path w="5526" h="8554" extrusionOk="0">
                  <a:moveTo>
                    <a:pt x="1926" y="1"/>
                  </a:moveTo>
                  <a:cubicBezTo>
                    <a:pt x="1675" y="1089"/>
                    <a:pt x="1591" y="2177"/>
                    <a:pt x="1842" y="3266"/>
                  </a:cubicBezTo>
                  <a:cubicBezTo>
                    <a:pt x="1768" y="3276"/>
                    <a:pt x="1695" y="3282"/>
                    <a:pt x="1623" y="3282"/>
                  </a:cubicBezTo>
                  <a:cubicBezTo>
                    <a:pt x="1131" y="3282"/>
                    <a:pt x="711" y="3034"/>
                    <a:pt x="419" y="2596"/>
                  </a:cubicBezTo>
                  <a:cubicBezTo>
                    <a:pt x="335" y="2847"/>
                    <a:pt x="1" y="3098"/>
                    <a:pt x="84" y="3182"/>
                  </a:cubicBezTo>
                  <a:cubicBezTo>
                    <a:pt x="1256" y="4689"/>
                    <a:pt x="2177" y="6280"/>
                    <a:pt x="2763" y="8038"/>
                  </a:cubicBezTo>
                  <a:cubicBezTo>
                    <a:pt x="2870" y="8395"/>
                    <a:pt x="3130" y="8554"/>
                    <a:pt x="3412" y="8554"/>
                  </a:cubicBezTo>
                  <a:cubicBezTo>
                    <a:pt x="3791" y="8554"/>
                    <a:pt x="4210" y="8267"/>
                    <a:pt x="4354" y="7787"/>
                  </a:cubicBezTo>
                  <a:cubicBezTo>
                    <a:pt x="4534" y="7247"/>
                    <a:pt x="4671" y="7008"/>
                    <a:pt x="5011" y="7008"/>
                  </a:cubicBezTo>
                  <a:cubicBezTo>
                    <a:pt x="5145" y="7008"/>
                    <a:pt x="5312" y="7046"/>
                    <a:pt x="5526" y="7117"/>
                  </a:cubicBezTo>
                  <a:cubicBezTo>
                    <a:pt x="4605" y="4605"/>
                    <a:pt x="3433" y="2261"/>
                    <a:pt x="1926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7" name="Google Shape;15947;p17"/>
            <p:cNvSpPr/>
            <p:nvPr/>
          </p:nvSpPr>
          <p:spPr>
            <a:xfrm>
              <a:off x="5855875" y="3738200"/>
              <a:ext cx="207250" cy="209500"/>
            </a:xfrm>
            <a:custGeom>
              <a:avLst/>
              <a:gdLst/>
              <a:ahLst/>
              <a:cxnLst/>
              <a:rect l="l" t="t" r="r" b="b"/>
              <a:pathLst>
                <a:path w="8290" h="8380" extrusionOk="0">
                  <a:moveTo>
                    <a:pt x="2433" y="0"/>
                  </a:moveTo>
                  <a:cubicBezTo>
                    <a:pt x="2210" y="0"/>
                    <a:pt x="1959" y="44"/>
                    <a:pt x="1675" y="144"/>
                  </a:cubicBezTo>
                  <a:cubicBezTo>
                    <a:pt x="1675" y="730"/>
                    <a:pt x="419" y="1399"/>
                    <a:pt x="1759" y="1902"/>
                  </a:cubicBezTo>
                  <a:cubicBezTo>
                    <a:pt x="3433" y="2488"/>
                    <a:pt x="838" y="3157"/>
                    <a:pt x="1759" y="3743"/>
                  </a:cubicBezTo>
                  <a:cubicBezTo>
                    <a:pt x="1843" y="3743"/>
                    <a:pt x="1926" y="3827"/>
                    <a:pt x="2010" y="3911"/>
                  </a:cubicBezTo>
                  <a:cubicBezTo>
                    <a:pt x="2680" y="4581"/>
                    <a:pt x="2680" y="4832"/>
                    <a:pt x="2010" y="4999"/>
                  </a:cubicBezTo>
                  <a:cubicBezTo>
                    <a:pt x="1340" y="5083"/>
                    <a:pt x="671" y="5250"/>
                    <a:pt x="1" y="5250"/>
                  </a:cubicBezTo>
                  <a:cubicBezTo>
                    <a:pt x="587" y="5836"/>
                    <a:pt x="1340" y="6171"/>
                    <a:pt x="2094" y="6255"/>
                  </a:cubicBezTo>
                  <a:cubicBezTo>
                    <a:pt x="2139" y="6253"/>
                    <a:pt x="2184" y="6251"/>
                    <a:pt x="2228" y="6251"/>
                  </a:cubicBezTo>
                  <a:cubicBezTo>
                    <a:pt x="3733" y="6251"/>
                    <a:pt x="4562" y="7606"/>
                    <a:pt x="5945" y="8013"/>
                  </a:cubicBezTo>
                  <a:cubicBezTo>
                    <a:pt x="6416" y="8142"/>
                    <a:pt x="6887" y="8380"/>
                    <a:pt x="7303" y="8380"/>
                  </a:cubicBezTo>
                  <a:cubicBezTo>
                    <a:pt x="7699" y="8380"/>
                    <a:pt x="8044" y="8163"/>
                    <a:pt x="8289" y="7427"/>
                  </a:cubicBezTo>
                  <a:cubicBezTo>
                    <a:pt x="6447" y="6004"/>
                    <a:pt x="5108" y="4078"/>
                    <a:pt x="4605" y="1818"/>
                  </a:cubicBezTo>
                  <a:cubicBezTo>
                    <a:pt x="3980" y="1053"/>
                    <a:pt x="3527" y="0"/>
                    <a:pt x="243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8" name="Google Shape;15948;p17"/>
            <p:cNvSpPr/>
            <p:nvPr/>
          </p:nvSpPr>
          <p:spPr>
            <a:xfrm>
              <a:off x="2829425" y="4227350"/>
              <a:ext cx="154900" cy="181325"/>
            </a:xfrm>
            <a:custGeom>
              <a:avLst/>
              <a:gdLst/>
              <a:ahLst/>
              <a:cxnLst/>
              <a:rect l="l" t="t" r="r" b="b"/>
              <a:pathLst>
                <a:path w="6196" h="7253" extrusionOk="0">
                  <a:moveTo>
                    <a:pt x="1005" y="252"/>
                  </a:moveTo>
                  <a:cubicBezTo>
                    <a:pt x="586" y="419"/>
                    <a:pt x="0" y="754"/>
                    <a:pt x="252" y="1005"/>
                  </a:cubicBezTo>
                  <a:cubicBezTo>
                    <a:pt x="1089" y="2261"/>
                    <a:pt x="335" y="3600"/>
                    <a:pt x="670" y="4772"/>
                  </a:cubicBezTo>
                  <a:cubicBezTo>
                    <a:pt x="586" y="5442"/>
                    <a:pt x="838" y="6196"/>
                    <a:pt x="1256" y="6698"/>
                  </a:cubicBezTo>
                  <a:cubicBezTo>
                    <a:pt x="1520" y="7027"/>
                    <a:pt x="1938" y="7253"/>
                    <a:pt x="2349" y="7253"/>
                  </a:cubicBezTo>
                  <a:cubicBezTo>
                    <a:pt x="2461" y="7253"/>
                    <a:pt x="2572" y="7236"/>
                    <a:pt x="2679" y="7200"/>
                  </a:cubicBezTo>
                  <a:cubicBezTo>
                    <a:pt x="3768" y="6279"/>
                    <a:pt x="4940" y="5442"/>
                    <a:pt x="6196" y="4772"/>
                  </a:cubicBezTo>
                  <a:cubicBezTo>
                    <a:pt x="6138" y="4486"/>
                    <a:pt x="5964" y="4425"/>
                    <a:pt x="5752" y="4425"/>
                  </a:cubicBezTo>
                  <a:cubicBezTo>
                    <a:pt x="5594" y="4425"/>
                    <a:pt x="5415" y="4459"/>
                    <a:pt x="5249" y="4459"/>
                  </a:cubicBezTo>
                  <a:cubicBezTo>
                    <a:pt x="4987" y="4459"/>
                    <a:pt x="4756" y="4374"/>
                    <a:pt x="4689" y="3935"/>
                  </a:cubicBezTo>
                  <a:cubicBezTo>
                    <a:pt x="4521" y="2847"/>
                    <a:pt x="3517" y="2679"/>
                    <a:pt x="2679" y="2261"/>
                  </a:cubicBezTo>
                  <a:cubicBezTo>
                    <a:pt x="2679" y="2093"/>
                    <a:pt x="2596" y="2010"/>
                    <a:pt x="2428" y="1926"/>
                  </a:cubicBezTo>
                  <a:lnTo>
                    <a:pt x="2345" y="1675"/>
                  </a:lnTo>
                  <a:lnTo>
                    <a:pt x="2345" y="1675"/>
                  </a:lnTo>
                  <a:lnTo>
                    <a:pt x="2512" y="1842"/>
                  </a:lnTo>
                  <a:lnTo>
                    <a:pt x="2679" y="1759"/>
                  </a:lnTo>
                  <a:cubicBezTo>
                    <a:pt x="3182" y="0"/>
                    <a:pt x="1926" y="335"/>
                    <a:pt x="1005" y="252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9" name="Google Shape;15949;p17"/>
            <p:cNvSpPr/>
            <p:nvPr/>
          </p:nvSpPr>
          <p:spPr>
            <a:xfrm>
              <a:off x="3197800" y="4445025"/>
              <a:ext cx="96300" cy="339075"/>
            </a:xfrm>
            <a:custGeom>
              <a:avLst/>
              <a:gdLst/>
              <a:ahLst/>
              <a:cxnLst/>
              <a:rect l="l" t="t" r="r" b="b"/>
              <a:pathLst>
                <a:path w="3852" h="13563" extrusionOk="0">
                  <a:moveTo>
                    <a:pt x="3600" y="0"/>
                  </a:moveTo>
                  <a:cubicBezTo>
                    <a:pt x="2595" y="168"/>
                    <a:pt x="1842" y="335"/>
                    <a:pt x="2512" y="1758"/>
                  </a:cubicBezTo>
                  <a:cubicBezTo>
                    <a:pt x="3098" y="2596"/>
                    <a:pt x="2763" y="3935"/>
                    <a:pt x="1758" y="4354"/>
                  </a:cubicBezTo>
                  <a:cubicBezTo>
                    <a:pt x="1172" y="4689"/>
                    <a:pt x="921" y="5526"/>
                    <a:pt x="1340" y="6112"/>
                  </a:cubicBezTo>
                  <a:cubicBezTo>
                    <a:pt x="2260" y="7116"/>
                    <a:pt x="1926" y="7870"/>
                    <a:pt x="1507" y="9042"/>
                  </a:cubicBezTo>
                  <a:cubicBezTo>
                    <a:pt x="1088" y="9963"/>
                    <a:pt x="251" y="10549"/>
                    <a:pt x="0" y="11554"/>
                  </a:cubicBezTo>
                  <a:cubicBezTo>
                    <a:pt x="84" y="11679"/>
                    <a:pt x="167" y="11742"/>
                    <a:pt x="251" y="11742"/>
                  </a:cubicBezTo>
                  <a:cubicBezTo>
                    <a:pt x="335" y="11742"/>
                    <a:pt x="419" y="11679"/>
                    <a:pt x="502" y="11554"/>
                  </a:cubicBezTo>
                  <a:lnTo>
                    <a:pt x="1005" y="11051"/>
                  </a:lnTo>
                  <a:cubicBezTo>
                    <a:pt x="1172" y="11219"/>
                    <a:pt x="1423" y="11386"/>
                    <a:pt x="1507" y="11554"/>
                  </a:cubicBezTo>
                  <a:cubicBezTo>
                    <a:pt x="1674" y="11721"/>
                    <a:pt x="2009" y="11721"/>
                    <a:pt x="2009" y="12056"/>
                  </a:cubicBezTo>
                  <a:cubicBezTo>
                    <a:pt x="1842" y="12642"/>
                    <a:pt x="1172" y="13395"/>
                    <a:pt x="2512" y="13563"/>
                  </a:cubicBezTo>
                  <a:cubicBezTo>
                    <a:pt x="2763" y="13061"/>
                    <a:pt x="2930" y="12474"/>
                    <a:pt x="2930" y="11888"/>
                  </a:cubicBezTo>
                  <a:cubicBezTo>
                    <a:pt x="2847" y="7954"/>
                    <a:pt x="3851" y="4019"/>
                    <a:pt x="3600" y="0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0" name="Google Shape;15950;p17"/>
            <p:cNvSpPr/>
            <p:nvPr/>
          </p:nvSpPr>
          <p:spPr>
            <a:xfrm>
              <a:off x="4706825" y="2771975"/>
              <a:ext cx="376775" cy="229225"/>
            </a:xfrm>
            <a:custGeom>
              <a:avLst/>
              <a:gdLst/>
              <a:ahLst/>
              <a:cxnLst/>
              <a:rect l="l" t="t" r="r" b="b"/>
              <a:pathLst>
                <a:path w="15071" h="9169" extrusionOk="0">
                  <a:moveTo>
                    <a:pt x="370" y="0"/>
                  </a:moveTo>
                  <a:cubicBezTo>
                    <a:pt x="140" y="0"/>
                    <a:pt x="1" y="169"/>
                    <a:pt x="1" y="700"/>
                  </a:cubicBezTo>
                  <a:cubicBezTo>
                    <a:pt x="1257" y="700"/>
                    <a:pt x="2345" y="1370"/>
                    <a:pt x="3015" y="2458"/>
                  </a:cubicBezTo>
                  <a:cubicBezTo>
                    <a:pt x="3548" y="3324"/>
                    <a:pt x="4186" y="4031"/>
                    <a:pt x="5184" y="4031"/>
                  </a:cubicBezTo>
                  <a:cubicBezTo>
                    <a:pt x="5440" y="4031"/>
                    <a:pt x="5720" y="3984"/>
                    <a:pt x="6029" y="3881"/>
                  </a:cubicBezTo>
                  <a:cubicBezTo>
                    <a:pt x="6214" y="3828"/>
                    <a:pt x="6400" y="3801"/>
                    <a:pt x="6580" y="3801"/>
                  </a:cubicBezTo>
                  <a:cubicBezTo>
                    <a:pt x="6969" y="3801"/>
                    <a:pt x="7333" y="3930"/>
                    <a:pt x="7619" y="4216"/>
                  </a:cubicBezTo>
                  <a:cubicBezTo>
                    <a:pt x="8624" y="5640"/>
                    <a:pt x="10131" y="5807"/>
                    <a:pt x="11638" y="6309"/>
                  </a:cubicBezTo>
                  <a:cubicBezTo>
                    <a:pt x="12391" y="6560"/>
                    <a:pt x="12308" y="7147"/>
                    <a:pt x="12056" y="7733"/>
                  </a:cubicBezTo>
                  <a:cubicBezTo>
                    <a:pt x="12140" y="7816"/>
                    <a:pt x="12224" y="7900"/>
                    <a:pt x="12308" y="8067"/>
                  </a:cubicBezTo>
                  <a:cubicBezTo>
                    <a:pt x="12391" y="8319"/>
                    <a:pt x="12308" y="8570"/>
                    <a:pt x="12308" y="8737"/>
                  </a:cubicBezTo>
                  <a:cubicBezTo>
                    <a:pt x="12224" y="8905"/>
                    <a:pt x="12308" y="9072"/>
                    <a:pt x="12475" y="9156"/>
                  </a:cubicBezTo>
                  <a:cubicBezTo>
                    <a:pt x="12536" y="9164"/>
                    <a:pt x="12596" y="9169"/>
                    <a:pt x="12656" y="9169"/>
                  </a:cubicBezTo>
                  <a:cubicBezTo>
                    <a:pt x="13178" y="9169"/>
                    <a:pt x="13673" y="8853"/>
                    <a:pt x="13898" y="8402"/>
                  </a:cubicBezTo>
                  <a:cubicBezTo>
                    <a:pt x="14149" y="7984"/>
                    <a:pt x="14568" y="7649"/>
                    <a:pt x="15070" y="7649"/>
                  </a:cubicBezTo>
                  <a:cubicBezTo>
                    <a:pt x="14652" y="6979"/>
                    <a:pt x="13731" y="7063"/>
                    <a:pt x="13229" y="6644"/>
                  </a:cubicBezTo>
                  <a:cubicBezTo>
                    <a:pt x="9294" y="4133"/>
                    <a:pt x="5275" y="1956"/>
                    <a:pt x="1005" y="198"/>
                  </a:cubicBezTo>
                  <a:cubicBezTo>
                    <a:pt x="757" y="91"/>
                    <a:pt x="539" y="0"/>
                    <a:pt x="370" y="0"/>
                  </a:cubicBez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1" name="Google Shape;15951;p17"/>
            <p:cNvSpPr/>
            <p:nvPr/>
          </p:nvSpPr>
          <p:spPr>
            <a:xfrm>
              <a:off x="5908200" y="3693625"/>
              <a:ext cx="221900" cy="259900"/>
            </a:xfrm>
            <a:custGeom>
              <a:avLst/>
              <a:gdLst/>
              <a:ahLst/>
              <a:cxnLst/>
              <a:rect l="l" t="t" r="r" b="b"/>
              <a:pathLst>
                <a:path w="8876" h="10396" extrusionOk="0">
                  <a:moveTo>
                    <a:pt x="4103" y="1"/>
                  </a:moveTo>
                  <a:lnTo>
                    <a:pt x="3098" y="2345"/>
                  </a:lnTo>
                  <a:cubicBezTo>
                    <a:pt x="3936" y="3517"/>
                    <a:pt x="4940" y="4438"/>
                    <a:pt x="6029" y="5275"/>
                  </a:cubicBezTo>
                  <a:lnTo>
                    <a:pt x="6615" y="5610"/>
                  </a:lnTo>
                  <a:cubicBezTo>
                    <a:pt x="6698" y="5778"/>
                    <a:pt x="6866" y="5945"/>
                    <a:pt x="6950" y="6112"/>
                  </a:cubicBezTo>
                  <a:cubicBezTo>
                    <a:pt x="7284" y="6699"/>
                    <a:pt x="7284" y="7452"/>
                    <a:pt x="6866" y="7954"/>
                  </a:cubicBezTo>
                  <a:cubicBezTo>
                    <a:pt x="6698" y="8289"/>
                    <a:pt x="6447" y="8457"/>
                    <a:pt x="6280" y="8708"/>
                  </a:cubicBezTo>
                  <a:lnTo>
                    <a:pt x="6112" y="8959"/>
                  </a:lnTo>
                  <a:cubicBezTo>
                    <a:pt x="5885" y="9528"/>
                    <a:pt x="5541" y="9865"/>
                    <a:pt x="5082" y="9865"/>
                  </a:cubicBezTo>
                  <a:cubicBezTo>
                    <a:pt x="4865" y="9865"/>
                    <a:pt x="4623" y="9790"/>
                    <a:pt x="4354" y="9629"/>
                  </a:cubicBezTo>
                  <a:cubicBezTo>
                    <a:pt x="3517" y="9210"/>
                    <a:pt x="2596" y="8708"/>
                    <a:pt x="1843" y="8205"/>
                  </a:cubicBezTo>
                  <a:cubicBezTo>
                    <a:pt x="1567" y="7964"/>
                    <a:pt x="1319" y="7893"/>
                    <a:pt x="1077" y="7893"/>
                  </a:cubicBezTo>
                  <a:cubicBezTo>
                    <a:pt x="731" y="7893"/>
                    <a:pt x="395" y="8038"/>
                    <a:pt x="1" y="8038"/>
                  </a:cubicBezTo>
                  <a:cubicBezTo>
                    <a:pt x="1340" y="9210"/>
                    <a:pt x="3015" y="10047"/>
                    <a:pt x="4773" y="10298"/>
                  </a:cubicBezTo>
                  <a:cubicBezTo>
                    <a:pt x="4999" y="10365"/>
                    <a:pt x="5219" y="10396"/>
                    <a:pt x="5432" y="10396"/>
                  </a:cubicBezTo>
                  <a:cubicBezTo>
                    <a:pt x="6558" y="10396"/>
                    <a:pt x="7488" y="9539"/>
                    <a:pt x="8122" y="8624"/>
                  </a:cubicBezTo>
                  <a:cubicBezTo>
                    <a:pt x="8875" y="7619"/>
                    <a:pt x="8875" y="6280"/>
                    <a:pt x="8122" y="5359"/>
                  </a:cubicBezTo>
                  <a:cubicBezTo>
                    <a:pt x="6782" y="3517"/>
                    <a:pt x="5443" y="1759"/>
                    <a:pt x="4103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2" name="Google Shape;15952;p17"/>
            <p:cNvSpPr/>
            <p:nvPr/>
          </p:nvSpPr>
          <p:spPr>
            <a:xfrm>
              <a:off x="4778000" y="2458675"/>
              <a:ext cx="328625" cy="129200"/>
            </a:xfrm>
            <a:custGeom>
              <a:avLst/>
              <a:gdLst/>
              <a:ahLst/>
              <a:cxnLst/>
              <a:rect l="l" t="t" r="r" b="b"/>
              <a:pathLst>
                <a:path w="13145" h="5168" extrusionOk="0">
                  <a:moveTo>
                    <a:pt x="5808" y="1"/>
                  </a:moveTo>
                  <a:cubicBezTo>
                    <a:pt x="5651" y="1"/>
                    <a:pt x="5452" y="115"/>
                    <a:pt x="5358" y="256"/>
                  </a:cubicBezTo>
                  <a:cubicBezTo>
                    <a:pt x="5081" y="573"/>
                    <a:pt x="4803" y="665"/>
                    <a:pt x="4508" y="665"/>
                  </a:cubicBezTo>
                  <a:cubicBezTo>
                    <a:pt x="4180" y="665"/>
                    <a:pt x="3830" y="551"/>
                    <a:pt x="3433" y="507"/>
                  </a:cubicBezTo>
                  <a:cubicBezTo>
                    <a:pt x="2517" y="441"/>
                    <a:pt x="1653" y="69"/>
                    <a:pt x="759" y="69"/>
                  </a:cubicBezTo>
                  <a:cubicBezTo>
                    <a:pt x="509" y="69"/>
                    <a:pt x="257" y="99"/>
                    <a:pt x="0" y="172"/>
                  </a:cubicBezTo>
                  <a:cubicBezTo>
                    <a:pt x="3349" y="1763"/>
                    <a:pt x="6698" y="3353"/>
                    <a:pt x="10130" y="4609"/>
                  </a:cubicBezTo>
                  <a:cubicBezTo>
                    <a:pt x="10800" y="4609"/>
                    <a:pt x="11470" y="5167"/>
                    <a:pt x="12140" y="5167"/>
                  </a:cubicBezTo>
                  <a:cubicBezTo>
                    <a:pt x="12475" y="5167"/>
                    <a:pt x="12809" y="5028"/>
                    <a:pt x="13144" y="4609"/>
                  </a:cubicBezTo>
                  <a:cubicBezTo>
                    <a:pt x="11661" y="4238"/>
                    <a:pt x="10637" y="2684"/>
                    <a:pt x="8967" y="2684"/>
                  </a:cubicBezTo>
                  <a:cubicBezTo>
                    <a:pt x="8753" y="2684"/>
                    <a:pt x="8527" y="2710"/>
                    <a:pt x="8289" y="2767"/>
                  </a:cubicBezTo>
                  <a:cubicBezTo>
                    <a:pt x="8279" y="2776"/>
                    <a:pt x="8266" y="2780"/>
                    <a:pt x="8251" y="2780"/>
                  </a:cubicBezTo>
                  <a:cubicBezTo>
                    <a:pt x="8119" y="2780"/>
                    <a:pt x="7786" y="2498"/>
                    <a:pt x="7786" y="2349"/>
                  </a:cubicBezTo>
                  <a:cubicBezTo>
                    <a:pt x="7786" y="1177"/>
                    <a:pt x="6028" y="1511"/>
                    <a:pt x="6028" y="256"/>
                  </a:cubicBezTo>
                  <a:cubicBezTo>
                    <a:pt x="6028" y="71"/>
                    <a:pt x="5931" y="1"/>
                    <a:pt x="5808" y="1"/>
                  </a:cubicBezTo>
                  <a:close/>
                </a:path>
              </a:pathLst>
            </a:custGeom>
            <a:solidFill>
              <a:srgbClr val="77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3" name="Google Shape;15953;p17"/>
            <p:cNvSpPr/>
            <p:nvPr/>
          </p:nvSpPr>
          <p:spPr>
            <a:xfrm>
              <a:off x="5079375" y="3377600"/>
              <a:ext cx="272125" cy="205125"/>
            </a:xfrm>
            <a:custGeom>
              <a:avLst/>
              <a:gdLst/>
              <a:ahLst/>
              <a:cxnLst/>
              <a:rect l="l" t="t" r="r" b="b"/>
              <a:pathLst>
                <a:path w="10885" h="8205" extrusionOk="0">
                  <a:moveTo>
                    <a:pt x="1006" y="0"/>
                  </a:moveTo>
                  <a:lnTo>
                    <a:pt x="1006" y="84"/>
                  </a:lnTo>
                  <a:cubicBezTo>
                    <a:pt x="1" y="754"/>
                    <a:pt x="587" y="1507"/>
                    <a:pt x="1006" y="2177"/>
                  </a:cubicBezTo>
                  <a:lnTo>
                    <a:pt x="1592" y="2596"/>
                  </a:lnTo>
                  <a:cubicBezTo>
                    <a:pt x="1728" y="2558"/>
                    <a:pt x="1850" y="2541"/>
                    <a:pt x="1960" y="2541"/>
                  </a:cubicBezTo>
                  <a:cubicBezTo>
                    <a:pt x="2589" y="2541"/>
                    <a:pt x="2813" y="3101"/>
                    <a:pt x="3099" y="3600"/>
                  </a:cubicBezTo>
                  <a:lnTo>
                    <a:pt x="10633" y="8205"/>
                  </a:lnTo>
                  <a:cubicBezTo>
                    <a:pt x="10801" y="8037"/>
                    <a:pt x="10884" y="7870"/>
                    <a:pt x="10884" y="7619"/>
                  </a:cubicBezTo>
                  <a:cubicBezTo>
                    <a:pt x="10466" y="6782"/>
                    <a:pt x="10466" y="5610"/>
                    <a:pt x="9126" y="5610"/>
                  </a:cubicBezTo>
                  <a:cubicBezTo>
                    <a:pt x="8980" y="5666"/>
                    <a:pt x="8851" y="5690"/>
                    <a:pt x="8735" y="5690"/>
                  </a:cubicBezTo>
                  <a:cubicBezTo>
                    <a:pt x="7983" y="5690"/>
                    <a:pt x="7770" y="4666"/>
                    <a:pt x="7117" y="4521"/>
                  </a:cubicBezTo>
                  <a:lnTo>
                    <a:pt x="7117" y="4103"/>
                  </a:lnTo>
                  <a:cubicBezTo>
                    <a:pt x="6782" y="3768"/>
                    <a:pt x="6950" y="3349"/>
                    <a:pt x="6531" y="3098"/>
                  </a:cubicBezTo>
                  <a:cubicBezTo>
                    <a:pt x="6467" y="2456"/>
                    <a:pt x="6353" y="1814"/>
                    <a:pt x="5813" y="1814"/>
                  </a:cubicBezTo>
                  <a:cubicBezTo>
                    <a:pt x="5649" y="1814"/>
                    <a:pt x="5445" y="1873"/>
                    <a:pt x="5192" y="2010"/>
                  </a:cubicBezTo>
                  <a:cubicBezTo>
                    <a:pt x="4807" y="2250"/>
                    <a:pt x="4505" y="2352"/>
                    <a:pt x="4264" y="2352"/>
                  </a:cubicBezTo>
                  <a:cubicBezTo>
                    <a:pt x="3667" y="2352"/>
                    <a:pt x="3445" y="1721"/>
                    <a:pt x="3266" y="1005"/>
                  </a:cubicBezTo>
                  <a:cubicBezTo>
                    <a:pt x="3182" y="838"/>
                    <a:pt x="3099" y="670"/>
                    <a:pt x="3015" y="58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4" name="Google Shape;15954;p17"/>
            <p:cNvSpPr/>
            <p:nvPr/>
          </p:nvSpPr>
          <p:spPr>
            <a:xfrm>
              <a:off x="3021975" y="2946700"/>
              <a:ext cx="102575" cy="292775"/>
            </a:xfrm>
            <a:custGeom>
              <a:avLst/>
              <a:gdLst/>
              <a:ahLst/>
              <a:cxnLst/>
              <a:rect l="l" t="t" r="r" b="b"/>
              <a:pathLst>
                <a:path w="4103" h="11711" extrusionOk="0">
                  <a:moveTo>
                    <a:pt x="641" y="0"/>
                  </a:moveTo>
                  <a:cubicBezTo>
                    <a:pt x="466" y="0"/>
                    <a:pt x="258" y="70"/>
                    <a:pt x="1" y="241"/>
                  </a:cubicBezTo>
                  <a:cubicBezTo>
                    <a:pt x="922" y="1246"/>
                    <a:pt x="1340" y="2585"/>
                    <a:pt x="1173" y="3925"/>
                  </a:cubicBezTo>
                  <a:cubicBezTo>
                    <a:pt x="1089" y="4344"/>
                    <a:pt x="1256" y="4762"/>
                    <a:pt x="1675" y="5013"/>
                  </a:cubicBezTo>
                  <a:cubicBezTo>
                    <a:pt x="2345" y="5432"/>
                    <a:pt x="2596" y="5934"/>
                    <a:pt x="1926" y="6520"/>
                  </a:cubicBezTo>
                  <a:cubicBezTo>
                    <a:pt x="922" y="7525"/>
                    <a:pt x="1089" y="8278"/>
                    <a:pt x="2345" y="8781"/>
                  </a:cubicBezTo>
                  <a:cubicBezTo>
                    <a:pt x="3182" y="9116"/>
                    <a:pt x="3517" y="9450"/>
                    <a:pt x="2931" y="10371"/>
                  </a:cubicBezTo>
                  <a:cubicBezTo>
                    <a:pt x="2345" y="11376"/>
                    <a:pt x="2763" y="11711"/>
                    <a:pt x="4103" y="11711"/>
                  </a:cubicBezTo>
                  <a:cubicBezTo>
                    <a:pt x="3852" y="8195"/>
                    <a:pt x="3182" y="4678"/>
                    <a:pt x="2094" y="1246"/>
                  </a:cubicBezTo>
                  <a:cubicBezTo>
                    <a:pt x="1495" y="1046"/>
                    <a:pt x="1319" y="0"/>
                    <a:pt x="641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5" name="Google Shape;15955;p17"/>
            <p:cNvSpPr/>
            <p:nvPr/>
          </p:nvSpPr>
          <p:spPr>
            <a:xfrm>
              <a:off x="4267300" y="5022675"/>
              <a:ext cx="90025" cy="193100"/>
            </a:xfrm>
            <a:custGeom>
              <a:avLst/>
              <a:gdLst/>
              <a:ahLst/>
              <a:cxnLst/>
              <a:rect l="l" t="t" r="r" b="b"/>
              <a:pathLst>
                <a:path w="3601" h="7724" extrusionOk="0">
                  <a:moveTo>
                    <a:pt x="2931" y="1"/>
                  </a:moveTo>
                  <a:cubicBezTo>
                    <a:pt x="1843" y="587"/>
                    <a:pt x="168" y="587"/>
                    <a:pt x="419" y="2596"/>
                  </a:cubicBezTo>
                  <a:cubicBezTo>
                    <a:pt x="1" y="4271"/>
                    <a:pt x="838" y="5861"/>
                    <a:pt x="838" y="7536"/>
                  </a:cubicBezTo>
                  <a:cubicBezTo>
                    <a:pt x="922" y="7661"/>
                    <a:pt x="1026" y="7724"/>
                    <a:pt x="1131" y="7724"/>
                  </a:cubicBezTo>
                  <a:cubicBezTo>
                    <a:pt x="1236" y="7724"/>
                    <a:pt x="1340" y="7661"/>
                    <a:pt x="1424" y="7536"/>
                  </a:cubicBezTo>
                  <a:cubicBezTo>
                    <a:pt x="1843" y="7033"/>
                    <a:pt x="2596" y="7536"/>
                    <a:pt x="2847" y="6950"/>
                  </a:cubicBezTo>
                  <a:cubicBezTo>
                    <a:pt x="3350" y="5861"/>
                    <a:pt x="3601" y="4773"/>
                    <a:pt x="3517" y="3601"/>
                  </a:cubicBezTo>
                  <a:cubicBezTo>
                    <a:pt x="3350" y="2429"/>
                    <a:pt x="3182" y="1173"/>
                    <a:pt x="2931" y="1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6" name="Google Shape;15956;p17"/>
            <p:cNvSpPr/>
            <p:nvPr/>
          </p:nvSpPr>
          <p:spPr>
            <a:xfrm>
              <a:off x="3300350" y="828325"/>
              <a:ext cx="362100" cy="110975"/>
            </a:xfrm>
            <a:custGeom>
              <a:avLst/>
              <a:gdLst/>
              <a:ahLst/>
              <a:cxnLst/>
              <a:rect l="l" t="t" r="r" b="b"/>
              <a:pathLst>
                <a:path w="14484" h="4439" extrusionOk="0">
                  <a:moveTo>
                    <a:pt x="0" y="1"/>
                  </a:moveTo>
                  <a:cubicBezTo>
                    <a:pt x="84" y="503"/>
                    <a:pt x="84" y="922"/>
                    <a:pt x="251" y="1424"/>
                  </a:cubicBezTo>
                  <a:cubicBezTo>
                    <a:pt x="324" y="1715"/>
                    <a:pt x="713" y="1943"/>
                    <a:pt x="868" y="1943"/>
                  </a:cubicBezTo>
                  <a:cubicBezTo>
                    <a:pt x="892" y="1943"/>
                    <a:pt x="910" y="1937"/>
                    <a:pt x="921" y="1926"/>
                  </a:cubicBezTo>
                  <a:cubicBezTo>
                    <a:pt x="1152" y="1464"/>
                    <a:pt x="1501" y="1366"/>
                    <a:pt x="1879" y="1366"/>
                  </a:cubicBezTo>
                  <a:cubicBezTo>
                    <a:pt x="2155" y="1366"/>
                    <a:pt x="2447" y="1418"/>
                    <a:pt x="2721" y="1418"/>
                  </a:cubicBezTo>
                  <a:cubicBezTo>
                    <a:pt x="3023" y="1418"/>
                    <a:pt x="3304" y="1355"/>
                    <a:pt x="3517" y="1089"/>
                  </a:cubicBezTo>
                  <a:cubicBezTo>
                    <a:pt x="3853" y="1073"/>
                    <a:pt x="4163" y="1064"/>
                    <a:pt x="4451" y="1064"/>
                  </a:cubicBezTo>
                  <a:cubicBezTo>
                    <a:pt x="7097" y="1064"/>
                    <a:pt x="7857" y="1772"/>
                    <a:pt x="10047" y="3433"/>
                  </a:cubicBezTo>
                  <a:cubicBezTo>
                    <a:pt x="10298" y="3601"/>
                    <a:pt x="10716" y="3601"/>
                    <a:pt x="10968" y="3601"/>
                  </a:cubicBezTo>
                  <a:cubicBezTo>
                    <a:pt x="10884" y="3099"/>
                    <a:pt x="10298" y="2847"/>
                    <a:pt x="10298" y="2345"/>
                  </a:cubicBezTo>
                  <a:cubicBezTo>
                    <a:pt x="10581" y="2333"/>
                    <a:pt x="10826" y="2325"/>
                    <a:pt x="11039" y="2325"/>
                  </a:cubicBezTo>
                  <a:cubicBezTo>
                    <a:pt x="12341" y="2325"/>
                    <a:pt x="12473" y="2640"/>
                    <a:pt x="12977" y="4438"/>
                  </a:cubicBezTo>
                  <a:cubicBezTo>
                    <a:pt x="13730" y="4019"/>
                    <a:pt x="13228" y="2512"/>
                    <a:pt x="14484" y="2512"/>
                  </a:cubicBezTo>
                  <a:cubicBezTo>
                    <a:pt x="14316" y="2178"/>
                    <a:pt x="13898" y="2178"/>
                    <a:pt x="13479" y="2010"/>
                  </a:cubicBezTo>
                  <a:cubicBezTo>
                    <a:pt x="9042" y="922"/>
                    <a:pt x="4521" y="252"/>
                    <a:pt x="0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7" name="Google Shape;15957;p17"/>
            <p:cNvSpPr/>
            <p:nvPr/>
          </p:nvSpPr>
          <p:spPr>
            <a:xfrm>
              <a:off x="3825675" y="4008275"/>
              <a:ext cx="113050" cy="293875"/>
            </a:xfrm>
            <a:custGeom>
              <a:avLst/>
              <a:gdLst/>
              <a:ahLst/>
              <a:cxnLst/>
              <a:rect l="l" t="t" r="r" b="b"/>
              <a:pathLst>
                <a:path w="4522" h="11755" extrusionOk="0">
                  <a:moveTo>
                    <a:pt x="1262" y="1"/>
                  </a:moveTo>
                  <a:cubicBezTo>
                    <a:pt x="1141" y="1"/>
                    <a:pt x="1001" y="18"/>
                    <a:pt x="838" y="57"/>
                  </a:cubicBezTo>
                  <a:cubicBezTo>
                    <a:pt x="168" y="726"/>
                    <a:pt x="1" y="1731"/>
                    <a:pt x="336" y="2568"/>
                  </a:cubicBezTo>
                  <a:cubicBezTo>
                    <a:pt x="922" y="4745"/>
                    <a:pt x="1340" y="6922"/>
                    <a:pt x="1508" y="9098"/>
                  </a:cubicBezTo>
                  <a:cubicBezTo>
                    <a:pt x="1424" y="9266"/>
                    <a:pt x="1424" y="9349"/>
                    <a:pt x="1508" y="9517"/>
                  </a:cubicBezTo>
                  <a:cubicBezTo>
                    <a:pt x="2847" y="9601"/>
                    <a:pt x="1592" y="10605"/>
                    <a:pt x="2010" y="11024"/>
                  </a:cubicBezTo>
                  <a:cubicBezTo>
                    <a:pt x="1926" y="11191"/>
                    <a:pt x="1926" y="11359"/>
                    <a:pt x="2094" y="11442"/>
                  </a:cubicBezTo>
                  <a:cubicBezTo>
                    <a:pt x="2301" y="11684"/>
                    <a:pt x="2522" y="11755"/>
                    <a:pt x="2751" y="11755"/>
                  </a:cubicBezTo>
                  <a:cubicBezTo>
                    <a:pt x="3079" y="11755"/>
                    <a:pt x="3424" y="11610"/>
                    <a:pt x="3768" y="11610"/>
                  </a:cubicBezTo>
                  <a:cubicBezTo>
                    <a:pt x="4019" y="11526"/>
                    <a:pt x="4103" y="11442"/>
                    <a:pt x="4271" y="11275"/>
                  </a:cubicBezTo>
                  <a:cubicBezTo>
                    <a:pt x="4271" y="10522"/>
                    <a:pt x="4438" y="9768"/>
                    <a:pt x="4522" y="9098"/>
                  </a:cubicBezTo>
                  <a:cubicBezTo>
                    <a:pt x="4438" y="6587"/>
                    <a:pt x="3099" y="4577"/>
                    <a:pt x="2680" y="2233"/>
                  </a:cubicBezTo>
                  <a:cubicBezTo>
                    <a:pt x="2596" y="1982"/>
                    <a:pt x="2512" y="1815"/>
                    <a:pt x="2345" y="1564"/>
                  </a:cubicBezTo>
                  <a:cubicBezTo>
                    <a:pt x="1974" y="1045"/>
                    <a:pt x="2194" y="1"/>
                    <a:pt x="1262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8" name="Google Shape;15958;p17"/>
            <p:cNvSpPr/>
            <p:nvPr/>
          </p:nvSpPr>
          <p:spPr>
            <a:xfrm>
              <a:off x="4612650" y="4190950"/>
              <a:ext cx="217700" cy="281300"/>
            </a:xfrm>
            <a:custGeom>
              <a:avLst/>
              <a:gdLst/>
              <a:ahLst/>
              <a:cxnLst/>
              <a:rect l="l" t="t" r="r" b="b"/>
              <a:pathLst>
                <a:path w="8708" h="11252" extrusionOk="0">
                  <a:moveTo>
                    <a:pt x="373" y="0"/>
                  </a:moveTo>
                  <a:cubicBezTo>
                    <a:pt x="236" y="0"/>
                    <a:pt x="93" y="62"/>
                    <a:pt x="0" y="201"/>
                  </a:cubicBezTo>
                  <a:cubicBezTo>
                    <a:pt x="1926" y="4219"/>
                    <a:pt x="4772" y="7652"/>
                    <a:pt x="7200" y="11252"/>
                  </a:cubicBezTo>
                  <a:cubicBezTo>
                    <a:pt x="8707" y="10414"/>
                    <a:pt x="7619" y="9745"/>
                    <a:pt x="7033" y="8991"/>
                  </a:cubicBezTo>
                  <a:cubicBezTo>
                    <a:pt x="6279" y="8070"/>
                    <a:pt x="7200" y="7903"/>
                    <a:pt x="7703" y="7652"/>
                  </a:cubicBezTo>
                  <a:cubicBezTo>
                    <a:pt x="8086" y="6822"/>
                    <a:pt x="8031" y="6333"/>
                    <a:pt x="7426" y="6333"/>
                  </a:cubicBezTo>
                  <a:cubicBezTo>
                    <a:pt x="7238" y="6333"/>
                    <a:pt x="6996" y="6380"/>
                    <a:pt x="6698" y="6480"/>
                  </a:cubicBezTo>
                  <a:cubicBezTo>
                    <a:pt x="6309" y="6577"/>
                    <a:pt x="5955" y="6639"/>
                    <a:pt x="5643" y="6639"/>
                  </a:cubicBezTo>
                  <a:cubicBezTo>
                    <a:pt x="4880" y="6639"/>
                    <a:pt x="4365" y="6269"/>
                    <a:pt x="4186" y="5140"/>
                  </a:cubicBezTo>
                  <a:cubicBezTo>
                    <a:pt x="3684" y="3047"/>
                    <a:pt x="1759" y="1875"/>
                    <a:pt x="670" y="117"/>
                  </a:cubicBezTo>
                  <a:cubicBezTo>
                    <a:pt x="595" y="42"/>
                    <a:pt x="486" y="0"/>
                    <a:pt x="373" y="0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9" name="Google Shape;15959;p17"/>
            <p:cNvSpPr/>
            <p:nvPr/>
          </p:nvSpPr>
          <p:spPr>
            <a:xfrm>
              <a:off x="4049625" y="974550"/>
              <a:ext cx="253275" cy="107050"/>
            </a:xfrm>
            <a:custGeom>
              <a:avLst/>
              <a:gdLst/>
              <a:ahLst/>
              <a:cxnLst/>
              <a:rect l="l" t="t" r="r" b="b"/>
              <a:pathLst>
                <a:path w="10131" h="4282" extrusionOk="0">
                  <a:moveTo>
                    <a:pt x="855" y="1"/>
                  </a:moveTo>
                  <a:cubicBezTo>
                    <a:pt x="563" y="1"/>
                    <a:pt x="270" y="84"/>
                    <a:pt x="1" y="263"/>
                  </a:cubicBezTo>
                  <a:cubicBezTo>
                    <a:pt x="1570" y="1283"/>
                    <a:pt x="3433" y="1862"/>
                    <a:pt x="5383" y="1862"/>
                  </a:cubicBezTo>
                  <a:cubicBezTo>
                    <a:pt x="5514" y="1862"/>
                    <a:pt x="5646" y="1859"/>
                    <a:pt x="5778" y="1854"/>
                  </a:cubicBezTo>
                  <a:lnTo>
                    <a:pt x="5778" y="1854"/>
                  </a:lnTo>
                  <a:cubicBezTo>
                    <a:pt x="5024" y="3110"/>
                    <a:pt x="5108" y="3612"/>
                    <a:pt x="6196" y="3696"/>
                  </a:cubicBezTo>
                  <a:cubicBezTo>
                    <a:pt x="6782" y="3696"/>
                    <a:pt x="7452" y="3612"/>
                    <a:pt x="8122" y="3528"/>
                  </a:cubicBezTo>
                  <a:cubicBezTo>
                    <a:pt x="8219" y="3512"/>
                    <a:pt x="8313" y="3502"/>
                    <a:pt x="8402" y="3502"/>
                  </a:cubicBezTo>
                  <a:cubicBezTo>
                    <a:pt x="8770" y="3502"/>
                    <a:pt x="9043" y="3674"/>
                    <a:pt x="9043" y="4282"/>
                  </a:cubicBezTo>
                  <a:cubicBezTo>
                    <a:pt x="9461" y="4282"/>
                    <a:pt x="9880" y="4115"/>
                    <a:pt x="10131" y="3780"/>
                  </a:cubicBezTo>
                  <a:cubicBezTo>
                    <a:pt x="9796" y="3110"/>
                    <a:pt x="9461" y="2356"/>
                    <a:pt x="9126" y="1687"/>
                  </a:cubicBezTo>
                  <a:lnTo>
                    <a:pt x="1592" y="180"/>
                  </a:lnTo>
                  <a:cubicBezTo>
                    <a:pt x="1358" y="63"/>
                    <a:pt x="1107" y="1"/>
                    <a:pt x="855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0" name="Google Shape;15960;p17"/>
            <p:cNvSpPr/>
            <p:nvPr/>
          </p:nvSpPr>
          <p:spPr>
            <a:xfrm>
              <a:off x="5443575" y="1533675"/>
              <a:ext cx="190475" cy="150725"/>
            </a:xfrm>
            <a:custGeom>
              <a:avLst/>
              <a:gdLst/>
              <a:ahLst/>
              <a:cxnLst/>
              <a:rect l="l" t="t" r="r" b="b"/>
              <a:pathLst>
                <a:path w="7619" h="6029" extrusionOk="0">
                  <a:moveTo>
                    <a:pt x="3181" y="0"/>
                  </a:moveTo>
                  <a:cubicBezTo>
                    <a:pt x="3181" y="335"/>
                    <a:pt x="3098" y="586"/>
                    <a:pt x="3014" y="921"/>
                  </a:cubicBezTo>
                  <a:cubicBezTo>
                    <a:pt x="2960" y="1057"/>
                    <a:pt x="2897" y="1104"/>
                    <a:pt x="2831" y="1104"/>
                  </a:cubicBezTo>
                  <a:cubicBezTo>
                    <a:pt x="2693" y="1104"/>
                    <a:pt x="2541" y="894"/>
                    <a:pt x="2428" y="838"/>
                  </a:cubicBezTo>
                  <a:cubicBezTo>
                    <a:pt x="2177" y="586"/>
                    <a:pt x="1863" y="461"/>
                    <a:pt x="1549" y="461"/>
                  </a:cubicBezTo>
                  <a:cubicBezTo>
                    <a:pt x="1235" y="461"/>
                    <a:pt x="921" y="586"/>
                    <a:pt x="670" y="838"/>
                  </a:cubicBezTo>
                  <a:cubicBezTo>
                    <a:pt x="0" y="1424"/>
                    <a:pt x="1256" y="1675"/>
                    <a:pt x="1088" y="2261"/>
                  </a:cubicBezTo>
                  <a:cubicBezTo>
                    <a:pt x="1088" y="2345"/>
                    <a:pt x="1088" y="2428"/>
                    <a:pt x="1088" y="2512"/>
                  </a:cubicBezTo>
                  <a:cubicBezTo>
                    <a:pt x="921" y="2679"/>
                    <a:pt x="921" y="2847"/>
                    <a:pt x="921" y="3014"/>
                  </a:cubicBezTo>
                  <a:cubicBezTo>
                    <a:pt x="1088" y="3182"/>
                    <a:pt x="1256" y="3265"/>
                    <a:pt x="1340" y="3349"/>
                  </a:cubicBezTo>
                  <a:cubicBezTo>
                    <a:pt x="1507" y="3433"/>
                    <a:pt x="1674" y="3517"/>
                    <a:pt x="1842" y="3600"/>
                  </a:cubicBezTo>
                  <a:cubicBezTo>
                    <a:pt x="2009" y="3684"/>
                    <a:pt x="2177" y="3768"/>
                    <a:pt x="2344" y="3768"/>
                  </a:cubicBezTo>
                  <a:cubicBezTo>
                    <a:pt x="2428" y="3789"/>
                    <a:pt x="2506" y="3799"/>
                    <a:pt x="2580" y="3799"/>
                  </a:cubicBezTo>
                  <a:cubicBezTo>
                    <a:pt x="2799" y="3799"/>
                    <a:pt x="2972" y="3705"/>
                    <a:pt x="3098" y="3517"/>
                  </a:cubicBezTo>
                  <a:cubicBezTo>
                    <a:pt x="3134" y="3519"/>
                    <a:pt x="3168" y="3520"/>
                    <a:pt x="3201" y="3520"/>
                  </a:cubicBezTo>
                  <a:cubicBezTo>
                    <a:pt x="4389" y="3520"/>
                    <a:pt x="3541" y="2087"/>
                    <a:pt x="4437" y="1842"/>
                  </a:cubicBezTo>
                  <a:cubicBezTo>
                    <a:pt x="5050" y="2072"/>
                    <a:pt x="4752" y="3213"/>
                    <a:pt x="5145" y="3213"/>
                  </a:cubicBezTo>
                  <a:cubicBezTo>
                    <a:pt x="5182" y="3213"/>
                    <a:pt x="5225" y="3203"/>
                    <a:pt x="5274" y="3182"/>
                  </a:cubicBezTo>
                  <a:cubicBezTo>
                    <a:pt x="5594" y="3070"/>
                    <a:pt x="5835" y="3022"/>
                    <a:pt x="6014" y="3022"/>
                  </a:cubicBezTo>
                  <a:cubicBezTo>
                    <a:pt x="6772" y="3022"/>
                    <a:pt x="6431" y="3880"/>
                    <a:pt x="6363" y="4354"/>
                  </a:cubicBezTo>
                  <a:cubicBezTo>
                    <a:pt x="6279" y="5024"/>
                    <a:pt x="5944" y="5610"/>
                    <a:pt x="6781" y="6028"/>
                  </a:cubicBezTo>
                  <a:cubicBezTo>
                    <a:pt x="7367" y="5610"/>
                    <a:pt x="7619" y="4689"/>
                    <a:pt x="7200" y="3935"/>
                  </a:cubicBezTo>
                  <a:cubicBezTo>
                    <a:pt x="6363" y="2177"/>
                    <a:pt x="4940" y="754"/>
                    <a:pt x="3181" y="0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1" name="Google Shape;15961;p17"/>
            <p:cNvSpPr/>
            <p:nvPr/>
          </p:nvSpPr>
          <p:spPr>
            <a:xfrm>
              <a:off x="5290775" y="4784075"/>
              <a:ext cx="165375" cy="215600"/>
            </a:xfrm>
            <a:custGeom>
              <a:avLst/>
              <a:gdLst/>
              <a:ahLst/>
              <a:cxnLst/>
              <a:rect l="l" t="t" r="r" b="b"/>
              <a:pathLst>
                <a:path w="6615" h="8624" extrusionOk="0">
                  <a:moveTo>
                    <a:pt x="1675" y="1"/>
                  </a:moveTo>
                  <a:cubicBezTo>
                    <a:pt x="1005" y="168"/>
                    <a:pt x="419" y="587"/>
                    <a:pt x="1" y="1089"/>
                  </a:cubicBezTo>
                  <a:cubicBezTo>
                    <a:pt x="503" y="2261"/>
                    <a:pt x="1089" y="3517"/>
                    <a:pt x="1759" y="4689"/>
                  </a:cubicBezTo>
                  <a:cubicBezTo>
                    <a:pt x="2177" y="5610"/>
                    <a:pt x="2847" y="6447"/>
                    <a:pt x="3684" y="7117"/>
                  </a:cubicBezTo>
                  <a:cubicBezTo>
                    <a:pt x="3852" y="7201"/>
                    <a:pt x="4019" y="7368"/>
                    <a:pt x="4187" y="7619"/>
                  </a:cubicBezTo>
                  <a:lnTo>
                    <a:pt x="5191" y="8624"/>
                  </a:lnTo>
                  <a:cubicBezTo>
                    <a:pt x="5610" y="8624"/>
                    <a:pt x="6112" y="8624"/>
                    <a:pt x="6196" y="8122"/>
                  </a:cubicBezTo>
                  <a:cubicBezTo>
                    <a:pt x="5610" y="7368"/>
                    <a:pt x="6614" y="6029"/>
                    <a:pt x="5191" y="5610"/>
                  </a:cubicBezTo>
                  <a:cubicBezTo>
                    <a:pt x="4605" y="5359"/>
                    <a:pt x="4270" y="4857"/>
                    <a:pt x="4103" y="4271"/>
                  </a:cubicBezTo>
                  <a:cubicBezTo>
                    <a:pt x="3601" y="2680"/>
                    <a:pt x="2763" y="1257"/>
                    <a:pt x="1675" y="1"/>
                  </a:cubicBezTo>
                  <a:close/>
                </a:path>
              </a:pathLst>
            </a:custGeom>
            <a:solidFill>
              <a:srgbClr val="3E78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2" name="Google Shape;15962;p17"/>
            <p:cNvSpPr/>
            <p:nvPr/>
          </p:nvSpPr>
          <p:spPr>
            <a:xfrm>
              <a:off x="4286150" y="1382250"/>
              <a:ext cx="438900" cy="130525"/>
            </a:xfrm>
            <a:custGeom>
              <a:avLst/>
              <a:gdLst/>
              <a:ahLst/>
              <a:cxnLst/>
              <a:rect l="l" t="t" r="r" b="b"/>
              <a:pathLst>
                <a:path w="17556" h="5221" extrusionOk="0">
                  <a:moveTo>
                    <a:pt x="1529" y="0"/>
                  </a:moveTo>
                  <a:cubicBezTo>
                    <a:pt x="1041" y="0"/>
                    <a:pt x="555" y="122"/>
                    <a:pt x="84" y="448"/>
                  </a:cubicBezTo>
                  <a:cubicBezTo>
                    <a:pt x="0" y="448"/>
                    <a:pt x="0" y="532"/>
                    <a:pt x="0" y="699"/>
                  </a:cubicBezTo>
                  <a:cubicBezTo>
                    <a:pt x="0" y="867"/>
                    <a:pt x="84" y="1034"/>
                    <a:pt x="168" y="1118"/>
                  </a:cubicBezTo>
                  <a:cubicBezTo>
                    <a:pt x="1842" y="1202"/>
                    <a:pt x="3349" y="2123"/>
                    <a:pt x="4940" y="2374"/>
                  </a:cubicBezTo>
                  <a:cubicBezTo>
                    <a:pt x="6530" y="2625"/>
                    <a:pt x="8121" y="3043"/>
                    <a:pt x="9628" y="3630"/>
                  </a:cubicBezTo>
                  <a:cubicBezTo>
                    <a:pt x="11419" y="4174"/>
                    <a:pt x="13209" y="5154"/>
                    <a:pt x="15134" y="5154"/>
                  </a:cubicBezTo>
                  <a:cubicBezTo>
                    <a:pt x="15279" y="5154"/>
                    <a:pt x="15425" y="5148"/>
                    <a:pt x="15572" y="5136"/>
                  </a:cubicBezTo>
                  <a:cubicBezTo>
                    <a:pt x="15823" y="5220"/>
                    <a:pt x="16074" y="5220"/>
                    <a:pt x="16326" y="5220"/>
                  </a:cubicBezTo>
                  <a:cubicBezTo>
                    <a:pt x="17134" y="4338"/>
                    <a:pt x="17556" y="3585"/>
                    <a:pt x="16341" y="3585"/>
                  </a:cubicBezTo>
                  <a:cubicBezTo>
                    <a:pt x="16173" y="3585"/>
                    <a:pt x="15974" y="3599"/>
                    <a:pt x="15739" y="3630"/>
                  </a:cubicBezTo>
                  <a:cubicBezTo>
                    <a:pt x="15584" y="3658"/>
                    <a:pt x="15428" y="3672"/>
                    <a:pt x="15274" y="3672"/>
                  </a:cubicBezTo>
                  <a:cubicBezTo>
                    <a:pt x="14517" y="3672"/>
                    <a:pt x="13799" y="3335"/>
                    <a:pt x="13312" y="2709"/>
                  </a:cubicBezTo>
                  <a:cubicBezTo>
                    <a:pt x="13102" y="2289"/>
                    <a:pt x="12775" y="1811"/>
                    <a:pt x="12283" y="1811"/>
                  </a:cubicBezTo>
                  <a:cubicBezTo>
                    <a:pt x="12186" y="1811"/>
                    <a:pt x="12083" y="1830"/>
                    <a:pt x="11972" y="1871"/>
                  </a:cubicBezTo>
                  <a:cubicBezTo>
                    <a:pt x="11481" y="2100"/>
                    <a:pt x="11042" y="2240"/>
                    <a:pt x="10648" y="2240"/>
                  </a:cubicBezTo>
                  <a:cubicBezTo>
                    <a:pt x="10035" y="2240"/>
                    <a:pt x="9534" y="1901"/>
                    <a:pt x="9126" y="1034"/>
                  </a:cubicBezTo>
                  <a:cubicBezTo>
                    <a:pt x="9042" y="867"/>
                    <a:pt x="8854" y="804"/>
                    <a:pt x="8644" y="804"/>
                  </a:cubicBezTo>
                  <a:cubicBezTo>
                    <a:pt x="8435" y="804"/>
                    <a:pt x="8205" y="867"/>
                    <a:pt x="8037" y="951"/>
                  </a:cubicBezTo>
                  <a:cubicBezTo>
                    <a:pt x="7469" y="1100"/>
                    <a:pt x="6901" y="1175"/>
                    <a:pt x="6341" y="1175"/>
                  </a:cubicBezTo>
                  <a:cubicBezTo>
                    <a:pt x="5332" y="1175"/>
                    <a:pt x="4348" y="933"/>
                    <a:pt x="3433" y="448"/>
                  </a:cubicBezTo>
                  <a:cubicBezTo>
                    <a:pt x="2815" y="211"/>
                    <a:pt x="2170" y="0"/>
                    <a:pt x="1529" y="0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3" name="Google Shape;15963;p17"/>
            <p:cNvSpPr/>
            <p:nvPr/>
          </p:nvSpPr>
          <p:spPr>
            <a:xfrm>
              <a:off x="5320075" y="4545475"/>
              <a:ext cx="123525" cy="288875"/>
            </a:xfrm>
            <a:custGeom>
              <a:avLst/>
              <a:gdLst/>
              <a:ahLst/>
              <a:cxnLst/>
              <a:rect l="l" t="t" r="r" b="b"/>
              <a:pathLst>
                <a:path w="4941" h="11555" extrusionOk="0">
                  <a:moveTo>
                    <a:pt x="1005" y="1"/>
                  </a:moveTo>
                  <a:cubicBezTo>
                    <a:pt x="1005" y="671"/>
                    <a:pt x="1089" y="1340"/>
                    <a:pt x="1424" y="1926"/>
                  </a:cubicBezTo>
                  <a:cubicBezTo>
                    <a:pt x="1675" y="2429"/>
                    <a:pt x="1340" y="3098"/>
                    <a:pt x="754" y="3266"/>
                  </a:cubicBezTo>
                  <a:cubicBezTo>
                    <a:pt x="419" y="3350"/>
                    <a:pt x="1" y="3350"/>
                    <a:pt x="84" y="3768"/>
                  </a:cubicBezTo>
                  <a:cubicBezTo>
                    <a:pt x="129" y="4122"/>
                    <a:pt x="243" y="4219"/>
                    <a:pt x="416" y="4219"/>
                  </a:cubicBezTo>
                  <a:cubicBezTo>
                    <a:pt x="569" y="4219"/>
                    <a:pt x="769" y="4143"/>
                    <a:pt x="1005" y="4103"/>
                  </a:cubicBezTo>
                  <a:cubicBezTo>
                    <a:pt x="1183" y="4073"/>
                    <a:pt x="1371" y="4044"/>
                    <a:pt x="1551" y="4044"/>
                  </a:cubicBezTo>
                  <a:cubicBezTo>
                    <a:pt x="1880" y="4044"/>
                    <a:pt x="2182" y="4143"/>
                    <a:pt x="2345" y="4522"/>
                  </a:cubicBezTo>
                  <a:cubicBezTo>
                    <a:pt x="2680" y="5275"/>
                    <a:pt x="2177" y="5694"/>
                    <a:pt x="1508" y="6029"/>
                  </a:cubicBezTo>
                  <a:lnTo>
                    <a:pt x="1591" y="6029"/>
                  </a:lnTo>
                  <a:cubicBezTo>
                    <a:pt x="1675" y="7954"/>
                    <a:pt x="3182" y="9294"/>
                    <a:pt x="3517" y="11052"/>
                  </a:cubicBezTo>
                  <a:cubicBezTo>
                    <a:pt x="3517" y="11470"/>
                    <a:pt x="4103" y="11554"/>
                    <a:pt x="4522" y="11554"/>
                  </a:cubicBezTo>
                  <a:cubicBezTo>
                    <a:pt x="4940" y="11136"/>
                    <a:pt x="4103" y="10549"/>
                    <a:pt x="4522" y="10047"/>
                  </a:cubicBezTo>
                  <a:cubicBezTo>
                    <a:pt x="3852" y="7703"/>
                    <a:pt x="3182" y="5359"/>
                    <a:pt x="2429" y="3015"/>
                  </a:cubicBezTo>
                  <a:cubicBezTo>
                    <a:pt x="2094" y="2010"/>
                    <a:pt x="2010" y="754"/>
                    <a:pt x="100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4" name="Google Shape;15964;p17"/>
            <p:cNvSpPr/>
            <p:nvPr/>
          </p:nvSpPr>
          <p:spPr>
            <a:xfrm>
              <a:off x="3227100" y="4158275"/>
              <a:ext cx="64900" cy="274200"/>
            </a:xfrm>
            <a:custGeom>
              <a:avLst/>
              <a:gdLst/>
              <a:ahLst/>
              <a:cxnLst/>
              <a:rect l="l" t="t" r="r" b="b"/>
              <a:pathLst>
                <a:path w="2596" h="10968" extrusionOk="0">
                  <a:moveTo>
                    <a:pt x="1926" y="1"/>
                  </a:moveTo>
                  <a:cubicBezTo>
                    <a:pt x="837" y="587"/>
                    <a:pt x="1172" y="1759"/>
                    <a:pt x="837" y="2680"/>
                  </a:cubicBezTo>
                  <a:cubicBezTo>
                    <a:pt x="168" y="4438"/>
                    <a:pt x="0" y="6280"/>
                    <a:pt x="1507" y="7870"/>
                  </a:cubicBezTo>
                  <a:cubicBezTo>
                    <a:pt x="1675" y="8121"/>
                    <a:pt x="1758" y="8289"/>
                    <a:pt x="1591" y="8708"/>
                  </a:cubicBezTo>
                  <a:cubicBezTo>
                    <a:pt x="921" y="10047"/>
                    <a:pt x="1005" y="10131"/>
                    <a:pt x="2428" y="10968"/>
                  </a:cubicBezTo>
                  <a:cubicBezTo>
                    <a:pt x="2595" y="7284"/>
                    <a:pt x="2428" y="3601"/>
                    <a:pt x="1926" y="1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5" name="Google Shape;15965;p17"/>
            <p:cNvSpPr/>
            <p:nvPr/>
          </p:nvSpPr>
          <p:spPr>
            <a:xfrm>
              <a:off x="4765425" y="4382225"/>
              <a:ext cx="140275" cy="205675"/>
            </a:xfrm>
            <a:custGeom>
              <a:avLst/>
              <a:gdLst/>
              <a:ahLst/>
              <a:cxnLst/>
              <a:rect l="l" t="t" r="r" b="b"/>
              <a:pathLst>
                <a:path w="5611" h="8227" extrusionOk="0">
                  <a:moveTo>
                    <a:pt x="1592" y="1"/>
                  </a:moveTo>
                  <a:cubicBezTo>
                    <a:pt x="1504" y="15"/>
                    <a:pt x="1414" y="20"/>
                    <a:pt x="1322" y="20"/>
                  </a:cubicBezTo>
                  <a:cubicBezTo>
                    <a:pt x="1182" y="20"/>
                    <a:pt x="1038" y="9"/>
                    <a:pt x="893" y="9"/>
                  </a:cubicBezTo>
                  <a:cubicBezTo>
                    <a:pt x="589" y="9"/>
                    <a:pt x="282" y="55"/>
                    <a:pt x="1" y="336"/>
                  </a:cubicBezTo>
                  <a:cubicBezTo>
                    <a:pt x="336" y="922"/>
                    <a:pt x="754" y="1508"/>
                    <a:pt x="1173" y="2094"/>
                  </a:cubicBezTo>
                  <a:cubicBezTo>
                    <a:pt x="1675" y="2680"/>
                    <a:pt x="1257" y="3098"/>
                    <a:pt x="1089" y="3601"/>
                  </a:cubicBezTo>
                  <a:lnTo>
                    <a:pt x="4103" y="7535"/>
                  </a:lnTo>
                  <a:cubicBezTo>
                    <a:pt x="4271" y="7703"/>
                    <a:pt x="4438" y="7870"/>
                    <a:pt x="4606" y="8038"/>
                  </a:cubicBezTo>
                  <a:cubicBezTo>
                    <a:pt x="4689" y="8163"/>
                    <a:pt x="4773" y="8226"/>
                    <a:pt x="4857" y="8226"/>
                  </a:cubicBezTo>
                  <a:cubicBezTo>
                    <a:pt x="4940" y="8226"/>
                    <a:pt x="5024" y="8163"/>
                    <a:pt x="5108" y="8038"/>
                  </a:cubicBezTo>
                  <a:cubicBezTo>
                    <a:pt x="5275" y="7870"/>
                    <a:pt x="5443" y="7703"/>
                    <a:pt x="5610" y="7535"/>
                  </a:cubicBezTo>
                  <a:cubicBezTo>
                    <a:pt x="4271" y="6698"/>
                    <a:pt x="3768" y="5024"/>
                    <a:pt x="4271" y="3601"/>
                  </a:cubicBezTo>
                  <a:cubicBezTo>
                    <a:pt x="4606" y="2512"/>
                    <a:pt x="2429" y="2763"/>
                    <a:pt x="3685" y="1675"/>
                  </a:cubicBezTo>
                  <a:cubicBezTo>
                    <a:pt x="3475" y="1508"/>
                    <a:pt x="3266" y="1466"/>
                    <a:pt x="3067" y="1466"/>
                  </a:cubicBezTo>
                  <a:cubicBezTo>
                    <a:pt x="2868" y="1466"/>
                    <a:pt x="2680" y="1508"/>
                    <a:pt x="2513" y="1508"/>
                  </a:cubicBezTo>
                  <a:cubicBezTo>
                    <a:pt x="2423" y="1514"/>
                    <a:pt x="2339" y="1517"/>
                    <a:pt x="2260" y="1517"/>
                  </a:cubicBezTo>
                  <a:cubicBezTo>
                    <a:pt x="1236" y="1517"/>
                    <a:pt x="1125" y="1011"/>
                    <a:pt x="1592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6" name="Google Shape;15966;p17"/>
            <p:cNvSpPr/>
            <p:nvPr/>
          </p:nvSpPr>
          <p:spPr>
            <a:xfrm>
              <a:off x="5031250" y="2574650"/>
              <a:ext cx="282575" cy="116475"/>
            </a:xfrm>
            <a:custGeom>
              <a:avLst/>
              <a:gdLst/>
              <a:ahLst/>
              <a:cxnLst/>
              <a:rect l="l" t="t" r="r" b="b"/>
              <a:pathLst>
                <a:path w="11303" h="4659" extrusionOk="0">
                  <a:moveTo>
                    <a:pt x="481" y="1"/>
                  </a:moveTo>
                  <a:cubicBezTo>
                    <a:pt x="324" y="1"/>
                    <a:pt x="164" y="16"/>
                    <a:pt x="0" y="54"/>
                  </a:cubicBezTo>
                  <a:cubicBezTo>
                    <a:pt x="2261" y="1226"/>
                    <a:pt x="4605" y="2314"/>
                    <a:pt x="7033" y="3068"/>
                  </a:cubicBezTo>
                  <a:cubicBezTo>
                    <a:pt x="7072" y="3160"/>
                    <a:pt x="7116" y="3196"/>
                    <a:pt x="7163" y="3196"/>
                  </a:cubicBezTo>
                  <a:cubicBezTo>
                    <a:pt x="7334" y="3196"/>
                    <a:pt x="7551" y="2724"/>
                    <a:pt x="7782" y="2724"/>
                  </a:cubicBezTo>
                  <a:cubicBezTo>
                    <a:pt x="7893" y="2724"/>
                    <a:pt x="8007" y="2832"/>
                    <a:pt x="8121" y="3151"/>
                  </a:cubicBezTo>
                  <a:cubicBezTo>
                    <a:pt x="8372" y="3905"/>
                    <a:pt x="9544" y="3821"/>
                    <a:pt x="10047" y="4491"/>
                  </a:cubicBezTo>
                  <a:cubicBezTo>
                    <a:pt x="10214" y="4575"/>
                    <a:pt x="10382" y="4575"/>
                    <a:pt x="10549" y="4658"/>
                  </a:cubicBezTo>
                  <a:cubicBezTo>
                    <a:pt x="11302" y="3737"/>
                    <a:pt x="10884" y="3068"/>
                    <a:pt x="10047" y="2565"/>
                  </a:cubicBezTo>
                  <a:cubicBezTo>
                    <a:pt x="7954" y="1058"/>
                    <a:pt x="5442" y="723"/>
                    <a:pt x="3014" y="54"/>
                  </a:cubicBezTo>
                  <a:cubicBezTo>
                    <a:pt x="2751" y="185"/>
                    <a:pt x="2494" y="231"/>
                    <a:pt x="2239" y="231"/>
                  </a:cubicBezTo>
                  <a:cubicBezTo>
                    <a:pt x="1664" y="231"/>
                    <a:pt x="1095" y="1"/>
                    <a:pt x="481" y="1"/>
                  </a:cubicBezTo>
                  <a:close/>
                </a:path>
              </a:pathLst>
            </a:custGeom>
            <a:solidFill>
              <a:srgbClr val="7FA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7" name="Google Shape;15967;p17"/>
            <p:cNvSpPr/>
            <p:nvPr/>
          </p:nvSpPr>
          <p:spPr>
            <a:xfrm>
              <a:off x="3654050" y="891125"/>
              <a:ext cx="437475" cy="94200"/>
            </a:xfrm>
            <a:custGeom>
              <a:avLst/>
              <a:gdLst/>
              <a:ahLst/>
              <a:cxnLst/>
              <a:rect l="l" t="t" r="r" b="b"/>
              <a:pathLst>
                <a:path w="17499" h="3768" extrusionOk="0">
                  <a:moveTo>
                    <a:pt x="420" y="0"/>
                  </a:moveTo>
                  <a:cubicBezTo>
                    <a:pt x="336" y="252"/>
                    <a:pt x="1" y="838"/>
                    <a:pt x="336" y="838"/>
                  </a:cubicBezTo>
                  <a:cubicBezTo>
                    <a:pt x="1739" y="908"/>
                    <a:pt x="2907" y="1977"/>
                    <a:pt x="4431" y="1977"/>
                  </a:cubicBezTo>
                  <a:cubicBezTo>
                    <a:pt x="4725" y="1977"/>
                    <a:pt x="5033" y="1937"/>
                    <a:pt x="5359" y="1842"/>
                  </a:cubicBezTo>
                  <a:cubicBezTo>
                    <a:pt x="5608" y="1778"/>
                    <a:pt x="5854" y="1750"/>
                    <a:pt x="6100" y="1750"/>
                  </a:cubicBezTo>
                  <a:cubicBezTo>
                    <a:pt x="7722" y="1750"/>
                    <a:pt x="9290" y="2974"/>
                    <a:pt x="11029" y="2974"/>
                  </a:cubicBezTo>
                  <a:cubicBezTo>
                    <a:pt x="11418" y="2974"/>
                    <a:pt x="11816" y="2913"/>
                    <a:pt x="12224" y="2763"/>
                  </a:cubicBezTo>
                  <a:cubicBezTo>
                    <a:pt x="12894" y="3768"/>
                    <a:pt x="14066" y="3182"/>
                    <a:pt x="14903" y="3600"/>
                  </a:cubicBezTo>
                  <a:lnTo>
                    <a:pt x="17498" y="3600"/>
                  </a:lnTo>
                  <a:cubicBezTo>
                    <a:pt x="14819" y="2680"/>
                    <a:pt x="11973" y="2093"/>
                    <a:pt x="9126" y="1675"/>
                  </a:cubicBezTo>
                  <a:cubicBezTo>
                    <a:pt x="6280" y="1173"/>
                    <a:pt x="3350" y="587"/>
                    <a:pt x="420" y="0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8" name="Google Shape;15968;p17"/>
            <p:cNvSpPr/>
            <p:nvPr/>
          </p:nvSpPr>
          <p:spPr>
            <a:xfrm>
              <a:off x="3903125" y="2812500"/>
              <a:ext cx="251175" cy="203475"/>
            </a:xfrm>
            <a:custGeom>
              <a:avLst/>
              <a:gdLst/>
              <a:ahLst/>
              <a:cxnLst/>
              <a:rect l="l" t="t" r="r" b="b"/>
              <a:pathLst>
                <a:path w="10047" h="8139" extrusionOk="0">
                  <a:moveTo>
                    <a:pt x="1" y="0"/>
                  </a:moveTo>
                  <a:cubicBezTo>
                    <a:pt x="168" y="670"/>
                    <a:pt x="670" y="1172"/>
                    <a:pt x="1256" y="1423"/>
                  </a:cubicBezTo>
                  <a:cubicBezTo>
                    <a:pt x="2261" y="1842"/>
                    <a:pt x="2512" y="2679"/>
                    <a:pt x="3014" y="3433"/>
                  </a:cubicBezTo>
                  <a:cubicBezTo>
                    <a:pt x="3600" y="4186"/>
                    <a:pt x="4605" y="4353"/>
                    <a:pt x="4940" y="5107"/>
                  </a:cubicBezTo>
                  <a:cubicBezTo>
                    <a:pt x="5879" y="6841"/>
                    <a:pt x="7068" y="8139"/>
                    <a:pt x="9044" y="8139"/>
                  </a:cubicBezTo>
                  <a:cubicBezTo>
                    <a:pt x="9358" y="8139"/>
                    <a:pt x="9691" y="8106"/>
                    <a:pt x="10047" y="8037"/>
                  </a:cubicBezTo>
                  <a:cubicBezTo>
                    <a:pt x="8121" y="6446"/>
                    <a:pt x="6279" y="4856"/>
                    <a:pt x="4438" y="3098"/>
                  </a:cubicBezTo>
                  <a:cubicBezTo>
                    <a:pt x="3014" y="2009"/>
                    <a:pt x="1759" y="586"/>
                    <a:pt x="1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9" name="Google Shape;15969;p17"/>
            <p:cNvSpPr/>
            <p:nvPr/>
          </p:nvSpPr>
          <p:spPr>
            <a:xfrm>
              <a:off x="4514275" y="4032700"/>
              <a:ext cx="144450" cy="163275"/>
            </a:xfrm>
            <a:custGeom>
              <a:avLst/>
              <a:gdLst/>
              <a:ahLst/>
              <a:cxnLst/>
              <a:rect l="l" t="t" r="r" b="b"/>
              <a:pathLst>
                <a:path w="5778" h="6531" extrusionOk="0">
                  <a:moveTo>
                    <a:pt x="1" y="1"/>
                  </a:moveTo>
                  <a:cubicBezTo>
                    <a:pt x="922" y="2428"/>
                    <a:pt x="2596" y="4354"/>
                    <a:pt x="3935" y="6531"/>
                  </a:cubicBezTo>
                  <a:lnTo>
                    <a:pt x="4605" y="6447"/>
                  </a:lnTo>
                  <a:cubicBezTo>
                    <a:pt x="3768" y="5024"/>
                    <a:pt x="5610" y="4773"/>
                    <a:pt x="5777" y="3684"/>
                  </a:cubicBezTo>
                  <a:cubicBezTo>
                    <a:pt x="4940" y="3098"/>
                    <a:pt x="3935" y="2680"/>
                    <a:pt x="2847" y="2680"/>
                  </a:cubicBezTo>
                  <a:cubicBezTo>
                    <a:pt x="2763" y="1759"/>
                    <a:pt x="4103" y="1926"/>
                    <a:pt x="3684" y="838"/>
                  </a:cubicBezTo>
                  <a:cubicBezTo>
                    <a:pt x="2428" y="838"/>
                    <a:pt x="1173" y="503"/>
                    <a:pt x="1" y="1"/>
                  </a:cubicBezTo>
                  <a:close/>
                </a:path>
              </a:pathLst>
            </a:custGeom>
            <a:solidFill>
              <a:srgbClr val="76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0" name="Google Shape;15970;p17"/>
            <p:cNvSpPr/>
            <p:nvPr/>
          </p:nvSpPr>
          <p:spPr>
            <a:xfrm>
              <a:off x="5282400" y="2638775"/>
              <a:ext cx="234450" cy="140250"/>
            </a:xfrm>
            <a:custGeom>
              <a:avLst/>
              <a:gdLst/>
              <a:ahLst/>
              <a:cxnLst/>
              <a:rect l="l" t="t" r="r" b="b"/>
              <a:pathLst>
                <a:path w="9378" h="5610" extrusionOk="0">
                  <a:moveTo>
                    <a:pt x="1" y="0"/>
                  </a:moveTo>
                  <a:cubicBezTo>
                    <a:pt x="419" y="586"/>
                    <a:pt x="587" y="1340"/>
                    <a:pt x="503" y="2093"/>
                  </a:cubicBezTo>
                  <a:cubicBezTo>
                    <a:pt x="3098" y="3768"/>
                    <a:pt x="6280" y="4270"/>
                    <a:pt x="9042" y="5610"/>
                  </a:cubicBezTo>
                  <a:cubicBezTo>
                    <a:pt x="9377" y="5107"/>
                    <a:pt x="9377" y="4437"/>
                    <a:pt x="9042" y="4019"/>
                  </a:cubicBezTo>
                  <a:cubicBezTo>
                    <a:pt x="8689" y="3587"/>
                    <a:pt x="8263" y="3505"/>
                    <a:pt x="7831" y="3505"/>
                  </a:cubicBezTo>
                  <a:cubicBezTo>
                    <a:pt x="7566" y="3505"/>
                    <a:pt x="7299" y="3536"/>
                    <a:pt x="7046" y="3536"/>
                  </a:cubicBezTo>
                  <a:cubicBezTo>
                    <a:pt x="6833" y="3536"/>
                    <a:pt x="6630" y="3514"/>
                    <a:pt x="6447" y="3433"/>
                  </a:cubicBezTo>
                  <a:cubicBezTo>
                    <a:pt x="5694" y="3098"/>
                    <a:pt x="4438" y="3684"/>
                    <a:pt x="4354" y="2010"/>
                  </a:cubicBezTo>
                  <a:cubicBezTo>
                    <a:pt x="4354" y="1644"/>
                    <a:pt x="3996" y="1279"/>
                    <a:pt x="3544" y="1279"/>
                  </a:cubicBezTo>
                  <a:cubicBezTo>
                    <a:pt x="3271" y="1279"/>
                    <a:pt x="2963" y="1412"/>
                    <a:pt x="2680" y="1758"/>
                  </a:cubicBezTo>
                  <a:cubicBezTo>
                    <a:pt x="2491" y="1979"/>
                    <a:pt x="2361" y="2069"/>
                    <a:pt x="2268" y="2069"/>
                  </a:cubicBezTo>
                  <a:cubicBezTo>
                    <a:pt x="2114" y="2069"/>
                    <a:pt x="2062" y="1821"/>
                    <a:pt x="2010" y="1507"/>
                  </a:cubicBezTo>
                  <a:cubicBezTo>
                    <a:pt x="1843" y="335"/>
                    <a:pt x="922" y="168"/>
                    <a:pt x="1" y="0"/>
                  </a:cubicBezTo>
                  <a:close/>
                </a:path>
              </a:pathLst>
            </a:custGeom>
            <a:solidFill>
              <a:srgbClr val="71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1" name="Google Shape;15971;p17"/>
            <p:cNvSpPr/>
            <p:nvPr/>
          </p:nvSpPr>
          <p:spPr>
            <a:xfrm>
              <a:off x="4049625" y="2755125"/>
              <a:ext cx="270025" cy="159950"/>
            </a:xfrm>
            <a:custGeom>
              <a:avLst/>
              <a:gdLst/>
              <a:ahLst/>
              <a:cxnLst/>
              <a:rect l="l" t="t" r="r" b="b"/>
              <a:pathLst>
                <a:path w="10801" h="6398" extrusionOk="0">
                  <a:moveTo>
                    <a:pt x="1862" y="0"/>
                  </a:moveTo>
                  <a:cubicBezTo>
                    <a:pt x="1710" y="0"/>
                    <a:pt x="1558" y="38"/>
                    <a:pt x="1424" y="118"/>
                  </a:cubicBezTo>
                  <a:cubicBezTo>
                    <a:pt x="922" y="286"/>
                    <a:pt x="419" y="369"/>
                    <a:pt x="1" y="369"/>
                  </a:cubicBezTo>
                  <a:cubicBezTo>
                    <a:pt x="2847" y="2965"/>
                    <a:pt x="6280" y="4555"/>
                    <a:pt x="9545" y="6397"/>
                  </a:cubicBezTo>
                  <a:cubicBezTo>
                    <a:pt x="9880" y="5811"/>
                    <a:pt x="10801" y="5644"/>
                    <a:pt x="10131" y="4807"/>
                  </a:cubicBezTo>
                  <a:cubicBezTo>
                    <a:pt x="9629" y="4807"/>
                    <a:pt x="9210" y="4807"/>
                    <a:pt x="8708" y="4639"/>
                  </a:cubicBezTo>
                  <a:cubicBezTo>
                    <a:pt x="6531" y="3467"/>
                    <a:pt x="4354" y="2379"/>
                    <a:pt x="2680" y="453"/>
                  </a:cubicBezTo>
                  <a:cubicBezTo>
                    <a:pt x="2509" y="169"/>
                    <a:pt x="2184" y="0"/>
                    <a:pt x="1862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2" name="Google Shape;15972;p17"/>
            <p:cNvSpPr/>
            <p:nvPr/>
          </p:nvSpPr>
          <p:spPr>
            <a:xfrm>
              <a:off x="3712675" y="1680175"/>
              <a:ext cx="244900" cy="107850"/>
            </a:xfrm>
            <a:custGeom>
              <a:avLst/>
              <a:gdLst/>
              <a:ahLst/>
              <a:cxnLst/>
              <a:rect l="l" t="t" r="r" b="b"/>
              <a:pathLst>
                <a:path w="9796" h="4314" extrusionOk="0">
                  <a:moveTo>
                    <a:pt x="4186" y="1"/>
                  </a:moveTo>
                  <a:cubicBezTo>
                    <a:pt x="3935" y="84"/>
                    <a:pt x="3767" y="252"/>
                    <a:pt x="3684" y="419"/>
                  </a:cubicBezTo>
                  <a:cubicBezTo>
                    <a:pt x="3473" y="840"/>
                    <a:pt x="3087" y="1026"/>
                    <a:pt x="2671" y="1026"/>
                  </a:cubicBezTo>
                  <a:cubicBezTo>
                    <a:pt x="2591" y="1026"/>
                    <a:pt x="2509" y="1019"/>
                    <a:pt x="2428" y="1005"/>
                  </a:cubicBezTo>
                  <a:cubicBezTo>
                    <a:pt x="2066" y="885"/>
                    <a:pt x="1685" y="764"/>
                    <a:pt x="1340" y="764"/>
                  </a:cubicBezTo>
                  <a:cubicBezTo>
                    <a:pt x="967" y="764"/>
                    <a:pt x="636" y="905"/>
                    <a:pt x="419" y="1340"/>
                  </a:cubicBezTo>
                  <a:cubicBezTo>
                    <a:pt x="0" y="1926"/>
                    <a:pt x="251" y="2764"/>
                    <a:pt x="837" y="3098"/>
                  </a:cubicBezTo>
                  <a:cubicBezTo>
                    <a:pt x="1358" y="3554"/>
                    <a:pt x="1980" y="4314"/>
                    <a:pt x="2625" y="4314"/>
                  </a:cubicBezTo>
                  <a:cubicBezTo>
                    <a:pt x="2809" y="4314"/>
                    <a:pt x="2995" y="4252"/>
                    <a:pt x="3181" y="4103"/>
                  </a:cubicBezTo>
                  <a:cubicBezTo>
                    <a:pt x="5107" y="2512"/>
                    <a:pt x="7451" y="2596"/>
                    <a:pt x="9712" y="2177"/>
                  </a:cubicBezTo>
                  <a:cubicBezTo>
                    <a:pt x="9795" y="2177"/>
                    <a:pt x="9795" y="2094"/>
                    <a:pt x="9795" y="1926"/>
                  </a:cubicBezTo>
                  <a:cubicBezTo>
                    <a:pt x="9795" y="1759"/>
                    <a:pt x="9712" y="1675"/>
                    <a:pt x="9628" y="1508"/>
                  </a:cubicBezTo>
                  <a:cubicBezTo>
                    <a:pt x="7870" y="838"/>
                    <a:pt x="6028" y="336"/>
                    <a:pt x="4186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3" name="Google Shape;15973;p17"/>
            <p:cNvSpPr/>
            <p:nvPr/>
          </p:nvSpPr>
          <p:spPr>
            <a:xfrm>
              <a:off x="5119150" y="1278325"/>
              <a:ext cx="263750" cy="152825"/>
            </a:xfrm>
            <a:custGeom>
              <a:avLst/>
              <a:gdLst/>
              <a:ahLst/>
              <a:cxnLst/>
              <a:rect l="l" t="t" r="r" b="b"/>
              <a:pathLst>
                <a:path w="10550" h="6113" extrusionOk="0">
                  <a:moveTo>
                    <a:pt x="84" y="1"/>
                  </a:moveTo>
                  <a:lnTo>
                    <a:pt x="1" y="670"/>
                  </a:lnTo>
                  <a:cubicBezTo>
                    <a:pt x="670" y="1173"/>
                    <a:pt x="1340" y="1926"/>
                    <a:pt x="2010" y="2010"/>
                  </a:cubicBezTo>
                  <a:cubicBezTo>
                    <a:pt x="3182" y="2177"/>
                    <a:pt x="4187" y="2847"/>
                    <a:pt x="4856" y="3852"/>
                  </a:cubicBezTo>
                  <a:cubicBezTo>
                    <a:pt x="5163" y="4342"/>
                    <a:pt x="5469" y="4653"/>
                    <a:pt x="5907" y="4653"/>
                  </a:cubicBezTo>
                  <a:cubicBezTo>
                    <a:pt x="6067" y="4653"/>
                    <a:pt x="6245" y="4611"/>
                    <a:pt x="6447" y="4521"/>
                  </a:cubicBezTo>
                  <a:cubicBezTo>
                    <a:pt x="6585" y="4430"/>
                    <a:pt x="6773" y="4363"/>
                    <a:pt x="6915" y="4363"/>
                  </a:cubicBezTo>
                  <a:cubicBezTo>
                    <a:pt x="7031" y="4363"/>
                    <a:pt x="7117" y="4408"/>
                    <a:pt x="7117" y="4521"/>
                  </a:cubicBezTo>
                  <a:cubicBezTo>
                    <a:pt x="7326" y="5777"/>
                    <a:pt x="7849" y="6112"/>
                    <a:pt x="8488" y="6112"/>
                  </a:cubicBezTo>
                  <a:cubicBezTo>
                    <a:pt x="9126" y="6112"/>
                    <a:pt x="9879" y="5777"/>
                    <a:pt x="10549" y="5694"/>
                  </a:cubicBezTo>
                  <a:cubicBezTo>
                    <a:pt x="7368" y="3182"/>
                    <a:pt x="3601" y="1926"/>
                    <a:pt x="84" y="1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4" name="Google Shape;15974;p17"/>
            <p:cNvSpPr/>
            <p:nvPr/>
          </p:nvSpPr>
          <p:spPr>
            <a:xfrm>
              <a:off x="4857525" y="3801425"/>
              <a:ext cx="173750" cy="166425"/>
            </a:xfrm>
            <a:custGeom>
              <a:avLst/>
              <a:gdLst/>
              <a:ahLst/>
              <a:cxnLst/>
              <a:rect l="l" t="t" r="r" b="b"/>
              <a:pathLst>
                <a:path w="6950" h="6657" extrusionOk="0">
                  <a:moveTo>
                    <a:pt x="2219" y="1"/>
                  </a:moveTo>
                  <a:cubicBezTo>
                    <a:pt x="2115" y="1"/>
                    <a:pt x="2010" y="42"/>
                    <a:pt x="1926" y="126"/>
                  </a:cubicBezTo>
                  <a:cubicBezTo>
                    <a:pt x="1968" y="880"/>
                    <a:pt x="1654" y="1047"/>
                    <a:pt x="1267" y="1047"/>
                  </a:cubicBezTo>
                  <a:cubicBezTo>
                    <a:pt x="957" y="1047"/>
                    <a:pt x="600" y="940"/>
                    <a:pt x="342" y="940"/>
                  </a:cubicBezTo>
                  <a:cubicBezTo>
                    <a:pt x="277" y="940"/>
                    <a:pt x="218" y="947"/>
                    <a:pt x="168" y="963"/>
                  </a:cubicBezTo>
                  <a:cubicBezTo>
                    <a:pt x="1" y="2219"/>
                    <a:pt x="1675" y="1549"/>
                    <a:pt x="1424" y="2638"/>
                  </a:cubicBezTo>
                  <a:lnTo>
                    <a:pt x="1591" y="2805"/>
                  </a:lnTo>
                  <a:cubicBezTo>
                    <a:pt x="1675" y="2889"/>
                    <a:pt x="1780" y="2931"/>
                    <a:pt x="1895" y="2931"/>
                  </a:cubicBezTo>
                  <a:cubicBezTo>
                    <a:pt x="2010" y="2931"/>
                    <a:pt x="2135" y="2889"/>
                    <a:pt x="2261" y="2805"/>
                  </a:cubicBezTo>
                  <a:lnTo>
                    <a:pt x="2261" y="2805"/>
                  </a:lnTo>
                  <a:cubicBezTo>
                    <a:pt x="2345" y="2973"/>
                    <a:pt x="2261" y="3140"/>
                    <a:pt x="2094" y="3224"/>
                  </a:cubicBezTo>
                  <a:cubicBezTo>
                    <a:pt x="2010" y="3559"/>
                    <a:pt x="2177" y="3893"/>
                    <a:pt x="2429" y="4145"/>
                  </a:cubicBezTo>
                  <a:cubicBezTo>
                    <a:pt x="2870" y="5911"/>
                    <a:pt x="2979" y="6346"/>
                    <a:pt x="4151" y="6346"/>
                  </a:cubicBezTo>
                  <a:cubicBezTo>
                    <a:pt x="4535" y="6346"/>
                    <a:pt x="5033" y="6300"/>
                    <a:pt x="5694" y="6238"/>
                  </a:cubicBezTo>
                  <a:cubicBezTo>
                    <a:pt x="5945" y="6238"/>
                    <a:pt x="6280" y="6405"/>
                    <a:pt x="6447" y="6656"/>
                  </a:cubicBezTo>
                  <a:lnTo>
                    <a:pt x="6949" y="6656"/>
                  </a:lnTo>
                  <a:cubicBezTo>
                    <a:pt x="6949" y="5819"/>
                    <a:pt x="6280" y="5317"/>
                    <a:pt x="5861" y="4647"/>
                  </a:cubicBezTo>
                  <a:cubicBezTo>
                    <a:pt x="5191" y="4312"/>
                    <a:pt x="4438" y="3977"/>
                    <a:pt x="3768" y="3810"/>
                  </a:cubicBezTo>
                  <a:cubicBezTo>
                    <a:pt x="3684" y="3726"/>
                    <a:pt x="3517" y="3726"/>
                    <a:pt x="3433" y="3559"/>
                  </a:cubicBezTo>
                  <a:lnTo>
                    <a:pt x="3433" y="3559"/>
                  </a:lnTo>
                  <a:cubicBezTo>
                    <a:pt x="3517" y="3642"/>
                    <a:pt x="3622" y="3684"/>
                    <a:pt x="3726" y="3684"/>
                  </a:cubicBezTo>
                  <a:cubicBezTo>
                    <a:pt x="3831" y="3684"/>
                    <a:pt x="3935" y="3642"/>
                    <a:pt x="4019" y="3559"/>
                  </a:cubicBezTo>
                  <a:cubicBezTo>
                    <a:pt x="4438" y="2638"/>
                    <a:pt x="3684" y="1968"/>
                    <a:pt x="3433" y="1214"/>
                  </a:cubicBezTo>
                  <a:cubicBezTo>
                    <a:pt x="3015" y="963"/>
                    <a:pt x="2680" y="545"/>
                    <a:pt x="2512" y="126"/>
                  </a:cubicBezTo>
                  <a:cubicBezTo>
                    <a:pt x="2429" y="42"/>
                    <a:pt x="2324" y="1"/>
                    <a:pt x="2219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5" name="Google Shape;15975;p17"/>
            <p:cNvSpPr/>
            <p:nvPr/>
          </p:nvSpPr>
          <p:spPr>
            <a:xfrm>
              <a:off x="3863350" y="3382950"/>
              <a:ext cx="140275" cy="245825"/>
            </a:xfrm>
            <a:custGeom>
              <a:avLst/>
              <a:gdLst/>
              <a:ahLst/>
              <a:cxnLst/>
              <a:rect l="l" t="t" r="r" b="b"/>
              <a:pathLst>
                <a:path w="5611" h="9833" extrusionOk="0">
                  <a:moveTo>
                    <a:pt x="1188" y="0"/>
                  </a:moveTo>
                  <a:cubicBezTo>
                    <a:pt x="1043" y="0"/>
                    <a:pt x="894" y="37"/>
                    <a:pt x="754" y="121"/>
                  </a:cubicBezTo>
                  <a:lnTo>
                    <a:pt x="503" y="372"/>
                  </a:lnTo>
                  <a:cubicBezTo>
                    <a:pt x="336" y="707"/>
                    <a:pt x="168" y="1042"/>
                    <a:pt x="1" y="1293"/>
                  </a:cubicBezTo>
                  <a:lnTo>
                    <a:pt x="1424" y="1126"/>
                  </a:lnTo>
                  <a:lnTo>
                    <a:pt x="1424" y="1126"/>
                  </a:lnTo>
                  <a:cubicBezTo>
                    <a:pt x="1257" y="2214"/>
                    <a:pt x="419" y="3470"/>
                    <a:pt x="2094" y="4056"/>
                  </a:cubicBezTo>
                  <a:cubicBezTo>
                    <a:pt x="2094" y="6735"/>
                    <a:pt x="4354" y="7907"/>
                    <a:pt x="5610" y="9833"/>
                  </a:cubicBezTo>
                  <a:cubicBezTo>
                    <a:pt x="5526" y="8912"/>
                    <a:pt x="5275" y="8075"/>
                    <a:pt x="4857" y="7237"/>
                  </a:cubicBezTo>
                  <a:cubicBezTo>
                    <a:pt x="3852" y="4977"/>
                    <a:pt x="2931" y="2716"/>
                    <a:pt x="1926" y="372"/>
                  </a:cubicBezTo>
                  <a:cubicBezTo>
                    <a:pt x="1759" y="149"/>
                    <a:pt x="1480" y="0"/>
                    <a:pt x="118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6" name="Google Shape;15976;p17"/>
            <p:cNvSpPr/>
            <p:nvPr/>
          </p:nvSpPr>
          <p:spPr>
            <a:xfrm>
              <a:off x="5508450" y="2737150"/>
              <a:ext cx="150725" cy="106375"/>
            </a:xfrm>
            <a:custGeom>
              <a:avLst/>
              <a:gdLst/>
              <a:ahLst/>
              <a:cxnLst/>
              <a:rect l="l" t="t" r="r" b="b"/>
              <a:pathLst>
                <a:path w="6029" h="4255" extrusionOk="0">
                  <a:moveTo>
                    <a:pt x="0" y="0"/>
                  </a:moveTo>
                  <a:lnTo>
                    <a:pt x="0" y="1675"/>
                  </a:lnTo>
                  <a:cubicBezTo>
                    <a:pt x="1675" y="2595"/>
                    <a:pt x="3517" y="3433"/>
                    <a:pt x="5442" y="4102"/>
                  </a:cubicBezTo>
                  <a:cubicBezTo>
                    <a:pt x="5547" y="4208"/>
                    <a:pt x="5638" y="4254"/>
                    <a:pt x="5720" y="4254"/>
                  </a:cubicBezTo>
                  <a:cubicBezTo>
                    <a:pt x="5834" y="4254"/>
                    <a:pt x="5931" y="4165"/>
                    <a:pt x="6028" y="4019"/>
                  </a:cubicBezTo>
                  <a:cubicBezTo>
                    <a:pt x="4605" y="3349"/>
                    <a:pt x="5358" y="2428"/>
                    <a:pt x="5861" y="1507"/>
                  </a:cubicBezTo>
                  <a:cubicBezTo>
                    <a:pt x="4521" y="1172"/>
                    <a:pt x="3265" y="1088"/>
                    <a:pt x="2093" y="670"/>
                  </a:cubicBezTo>
                  <a:cubicBezTo>
                    <a:pt x="1940" y="632"/>
                    <a:pt x="1773" y="624"/>
                    <a:pt x="1602" y="624"/>
                  </a:cubicBezTo>
                  <a:cubicBezTo>
                    <a:pt x="1489" y="624"/>
                    <a:pt x="1374" y="627"/>
                    <a:pt x="1259" y="627"/>
                  </a:cubicBezTo>
                  <a:cubicBezTo>
                    <a:pt x="785" y="627"/>
                    <a:pt x="312" y="571"/>
                    <a:pt x="0" y="0"/>
                  </a:cubicBezTo>
                  <a:close/>
                </a:path>
              </a:pathLst>
            </a:custGeom>
            <a:solidFill>
              <a:srgbClr val="6F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7" name="Google Shape;15977;p17"/>
            <p:cNvSpPr/>
            <p:nvPr/>
          </p:nvSpPr>
          <p:spPr>
            <a:xfrm>
              <a:off x="4675450" y="1500175"/>
              <a:ext cx="324425" cy="106775"/>
            </a:xfrm>
            <a:custGeom>
              <a:avLst/>
              <a:gdLst/>
              <a:ahLst/>
              <a:cxnLst/>
              <a:rect l="l" t="t" r="r" b="b"/>
              <a:pathLst>
                <a:path w="12977" h="4271" extrusionOk="0">
                  <a:moveTo>
                    <a:pt x="1674" y="1"/>
                  </a:moveTo>
                  <a:cubicBezTo>
                    <a:pt x="1340" y="1"/>
                    <a:pt x="1005" y="85"/>
                    <a:pt x="754" y="252"/>
                  </a:cubicBezTo>
                  <a:lnTo>
                    <a:pt x="0" y="419"/>
                  </a:lnTo>
                  <a:cubicBezTo>
                    <a:pt x="335" y="587"/>
                    <a:pt x="586" y="838"/>
                    <a:pt x="837" y="922"/>
                  </a:cubicBezTo>
                  <a:cubicBezTo>
                    <a:pt x="4939" y="1675"/>
                    <a:pt x="8707" y="3350"/>
                    <a:pt x="12725" y="4271"/>
                  </a:cubicBezTo>
                  <a:cubicBezTo>
                    <a:pt x="12893" y="4103"/>
                    <a:pt x="12977" y="3936"/>
                    <a:pt x="12977" y="3685"/>
                  </a:cubicBezTo>
                  <a:cubicBezTo>
                    <a:pt x="12893" y="3601"/>
                    <a:pt x="12809" y="3517"/>
                    <a:pt x="12809" y="3433"/>
                  </a:cubicBezTo>
                  <a:cubicBezTo>
                    <a:pt x="12642" y="3015"/>
                    <a:pt x="12307" y="2680"/>
                    <a:pt x="11888" y="2512"/>
                  </a:cubicBezTo>
                  <a:cubicBezTo>
                    <a:pt x="9209" y="1173"/>
                    <a:pt x="6279" y="419"/>
                    <a:pt x="3349" y="252"/>
                  </a:cubicBezTo>
                  <a:cubicBezTo>
                    <a:pt x="2763" y="168"/>
                    <a:pt x="2260" y="168"/>
                    <a:pt x="1674" y="1"/>
                  </a:cubicBezTo>
                  <a:close/>
                </a:path>
              </a:pathLst>
            </a:custGeom>
            <a:solidFill>
              <a:srgbClr val="7B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8" name="Google Shape;15978;p17"/>
            <p:cNvSpPr/>
            <p:nvPr/>
          </p:nvSpPr>
          <p:spPr>
            <a:xfrm>
              <a:off x="4639850" y="3557050"/>
              <a:ext cx="133975" cy="110725"/>
            </a:xfrm>
            <a:custGeom>
              <a:avLst/>
              <a:gdLst/>
              <a:ahLst/>
              <a:cxnLst/>
              <a:rect l="l" t="t" r="r" b="b"/>
              <a:pathLst>
                <a:path w="5359" h="4429" extrusionOk="0">
                  <a:moveTo>
                    <a:pt x="2985" y="1"/>
                  </a:moveTo>
                  <a:cubicBezTo>
                    <a:pt x="2910" y="1"/>
                    <a:pt x="2835" y="8"/>
                    <a:pt x="2764" y="22"/>
                  </a:cubicBezTo>
                  <a:cubicBezTo>
                    <a:pt x="2371" y="218"/>
                    <a:pt x="1950" y="300"/>
                    <a:pt x="1534" y="300"/>
                  </a:cubicBezTo>
                  <a:cubicBezTo>
                    <a:pt x="1240" y="300"/>
                    <a:pt x="948" y="259"/>
                    <a:pt x="671" y="190"/>
                  </a:cubicBezTo>
                  <a:cubicBezTo>
                    <a:pt x="503" y="190"/>
                    <a:pt x="252" y="190"/>
                    <a:pt x="85" y="357"/>
                  </a:cubicBezTo>
                  <a:cubicBezTo>
                    <a:pt x="1" y="1697"/>
                    <a:pt x="1508" y="1864"/>
                    <a:pt x="1843" y="2869"/>
                  </a:cubicBezTo>
                  <a:cubicBezTo>
                    <a:pt x="2274" y="3803"/>
                    <a:pt x="3136" y="4428"/>
                    <a:pt x="4113" y="4428"/>
                  </a:cubicBezTo>
                  <a:cubicBezTo>
                    <a:pt x="4275" y="4428"/>
                    <a:pt x="4439" y="4411"/>
                    <a:pt x="4605" y="4376"/>
                  </a:cubicBezTo>
                  <a:cubicBezTo>
                    <a:pt x="5359" y="3455"/>
                    <a:pt x="5359" y="2199"/>
                    <a:pt x="4689" y="1278"/>
                  </a:cubicBezTo>
                  <a:lnTo>
                    <a:pt x="4019" y="441"/>
                  </a:lnTo>
                  <a:cubicBezTo>
                    <a:pt x="3742" y="163"/>
                    <a:pt x="3350" y="1"/>
                    <a:pt x="2985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9" name="Google Shape;15979;p17"/>
            <p:cNvSpPr/>
            <p:nvPr/>
          </p:nvSpPr>
          <p:spPr>
            <a:xfrm>
              <a:off x="3687550" y="1989775"/>
              <a:ext cx="228150" cy="123675"/>
            </a:xfrm>
            <a:custGeom>
              <a:avLst/>
              <a:gdLst/>
              <a:ahLst/>
              <a:cxnLst/>
              <a:rect l="l" t="t" r="r" b="b"/>
              <a:pathLst>
                <a:path w="9126" h="4947" extrusionOk="0">
                  <a:moveTo>
                    <a:pt x="483" y="0"/>
                  </a:moveTo>
                  <a:cubicBezTo>
                    <a:pt x="221" y="0"/>
                    <a:pt x="0" y="505"/>
                    <a:pt x="0" y="844"/>
                  </a:cubicBezTo>
                  <a:lnTo>
                    <a:pt x="9042" y="4947"/>
                  </a:lnTo>
                  <a:cubicBezTo>
                    <a:pt x="9126" y="4110"/>
                    <a:pt x="8958" y="4193"/>
                    <a:pt x="8289" y="2854"/>
                  </a:cubicBezTo>
                  <a:cubicBezTo>
                    <a:pt x="8101" y="2541"/>
                    <a:pt x="7926" y="2450"/>
                    <a:pt x="7757" y="2450"/>
                  </a:cubicBezTo>
                  <a:cubicBezTo>
                    <a:pt x="7522" y="2450"/>
                    <a:pt x="7301" y="2628"/>
                    <a:pt x="7083" y="2628"/>
                  </a:cubicBezTo>
                  <a:cubicBezTo>
                    <a:pt x="7038" y="2628"/>
                    <a:pt x="6994" y="2620"/>
                    <a:pt x="6949" y="2603"/>
                  </a:cubicBezTo>
                  <a:cubicBezTo>
                    <a:pt x="5610" y="2100"/>
                    <a:pt x="3935" y="2435"/>
                    <a:pt x="3014" y="1347"/>
                  </a:cubicBezTo>
                  <a:cubicBezTo>
                    <a:pt x="2345" y="510"/>
                    <a:pt x="1340" y="761"/>
                    <a:pt x="670" y="91"/>
                  </a:cubicBezTo>
                  <a:cubicBezTo>
                    <a:pt x="607" y="28"/>
                    <a:pt x="544" y="0"/>
                    <a:pt x="483" y="0"/>
                  </a:cubicBezTo>
                  <a:close/>
                </a:path>
              </a:pathLst>
            </a:custGeom>
            <a:solidFill>
              <a:srgbClr val="77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0" name="Google Shape;15980;p17"/>
            <p:cNvSpPr/>
            <p:nvPr/>
          </p:nvSpPr>
          <p:spPr>
            <a:xfrm>
              <a:off x="3800575" y="3973050"/>
              <a:ext cx="69075" cy="262700"/>
            </a:xfrm>
            <a:custGeom>
              <a:avLst/>
              <a:gdLst/>
              <a:ahLst/>
              <a:cxnLst/>
              <a:rect l="l" t="t" r="r" b="b"/>
              <a:pathLst>
                <a:path w="2763" h="10508" extrusionOk="0">
                  <a:moveTo>
                    <a:pt x="722" y="1"/>
                  </a:moveTo>
                  <a:cubicBezTo>
                    <a:pt x="524" y="1"/>
                    <a:pt x="335" y="42"/>
                    <a:pt x="168" y="126"/>
                  </a:cubicBezTo>
                  <a:cubicBezTo>
                    <a:pt x="84" y="210"/>
                    <a:pt x="0" y="294"/>
                    <a:pt x="0" y="377"/>
                  </a:cubicBezTo>
                  <a:cubicBezTo>
                    <a:pt x="586" y="3810"/>
                    <a:pt x="1675" y="7159"/>
                    <a:pt x="2512" y="10507"/>
                  </a:cubicBezTo>
                  <a:cubicBezTo>
                    <a:pt x="2763" y="8414"/>
                    <a:pt x="2596" y="6238"/>
                    <a:pt x="2010" y="4145"/>
                  </a:cubicBezTo>
                  <a:cubicBezTo>
                    <a:pt x="1758" y="3224"/>
                    <a:pt x="1842" y="2219"/>
                    <a:pt x="2093" y="1298"/>
                  </a:cubicBezTo>
                  <a:cubicBezTo>
                    <a:pt x="2093" y="1214"/>
                    <a:pt x="2093" y="1131"/>
                    <a:pt x="2010" y="1047"/>
                  </a:cubicBezTo>
                  <a:cubicBezTo>
                    <a:pt x="1926" y="628"/>
                    <a:pt x="1675" y="294"/>
                    <a:pt x="1340" y="126"/>
                  </a:cubicBezTo>
                  <a:cubicBezTo>
                    <a:pt x="1130" y="42"/>
                    <a:pt x="921" y="1"/>
                    <a:pt x="72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1" name="Google Shape;15981;p17"/>
            <p:cNvSpPr/>
            <p:nvPr/>
          </p:nvSpPr>
          <p:spPr>
            <a:xfrm>
              <a:off x="3206150" y="1546225"/>
              <a:ext cx="219800" cy="58625"/>
            </a:xfrm>
            <a:custGeom>
              <a:avLst/>
              <a:gdLst/>
              <a:ahLst/>
              <a:cxnLst/>
              <a:rect l="l" t="t" r="r" b="b"/>
              <a:pathLst>
                <a:path w="8792" h="2345" extrusionOk="0">
                  <a:moveTo>
                    <a:pt x="168" y="1"/>
                  </a:moveTo>
                  <a:cubicBezTo>
                    <a:pt x="168" y="1"/>
                    <a:pt x="85" y="1"/>
                    <a:pt x="1" y="168"/>
                  </a:cubicBezTo>
                  <a:cubicBezTo>
                    <a:pt x="1" y="252"/>
                    <a:pt x="1" y="336"/>
                    <a:pt x="168" y="503"/>
                  </a:cubicBezTo>
                  <a:cubicBezTo>
                    <a:pt x="671" y="754"/>
                    <a:pt x="1173" y="922"/>
                    <a:pt x="1675" y="1005"/>
                  </a:cubicBezTo>
                  <a:cubicBezTo>
                    <a:pt x="2094" y="1005"/>
                    <a:pt x="2010" y="1340"/>
                    <a:pt x="2261" y="1508"/>
                  </a:cubicBezTo>
                  <a:cubicBezTo>
                    <a:pt x="2429" y="1675"/>
                    <a:pt x="2596" y="1843"/>
                    <a:pt x="2764" y="2010"/>
                  </a:cubicBezTo>
                  <a:cubicBezTo>
                    <a:pt x="3229" y="2010"/>
                    <a:pt x="3823" y="1466"/>
                    <a:pt x="4347" y="1466"/>
                  </a:cubicBezTo>
                  <a:cubicBezTo>
                    <a:pt x="4671" y="1466"/>
                    <a:pt x="4968" y="1674"/>
                    <a:pt x="5192" y="2345"/>
                  </a:cubicBezTo>
                  <a:cubicBezTo>
                    <a:pt x="5192" y="2345"/>
                    <a:pt x="5694" y="2177"/>
                    <a:pt x="5861" y="2177"/>
                  </a:cubicBezTo>
                  <a:cubicBezTo>
                    <a:pt x="6866" y="2094"/>
                    <a:pt x="7871" y="1843"/>
                    <a:pt x="8791" y="1424"/>
                  </a:cubicBezTo>
                  <a:cubicBezTo>
                    <a:pt x="6029" y="503"/>
                    <a:pt x="3099" y="1"/>
                    <a:pt x="168" y="1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2" name="Google Shape;15982;p17"/>
            <p:cNvSpPr/>
            <p:nvPr/>
          </p:nvSpPr>
          <p:spPr>
            <a:xfrm>
              <a:off x="4794750" y="3664325"/>
              <a:ext cx="117225" cy="132875"/>
            </a:xfrm>
            <a:custGeom>
              <a:avLst/>
              <a:gdLst/>
              <a:ahLst/>
              <a:cxnLst/>
              <a:rect l="l" t="t" r="r" b="b"/>
              <a:pathLst>
                <a:path w="4689" h="5315" extrusionOk="0">
                  <a:moveTo>
                    <a:pt x="1088" y="1"/>
                  </a:moveTo>
                  <a:cubicBezTo>
                    <a:pt x="921" y="85"/>
                    <a:pt x="754" y="252"/>
                    <a:pt x="670" y="503"/>
                  </a:cubicBezTo>
                  <a:cubicBezTo>
                    <a:pt x="1005" y="1675"/>
                    <a:pt x="84" y="2596"/>
                    <a:pt x="0" y="3601"/>
                  </a:cubicBezTo>
                  <a:cubicBezTo>
                    <a:pt x="1287" y="4030"/>
                    <a:pt x="2269" y="5314"/>
                    <a:pt x="3676" y="5314"/>
                  </a:cubicBezTo>
                  <a:cubicBezTo>
                    <a:pt x="3916" y="5314"/>
                    <a:pt x="4169" y="5277"/>
                    <a:pt x="4437" y="5192"/>
                  </a:cubicBezTo>
                  <a:cubicBezTo>
                    <a:pt x="4437" y="5192"/>
                    <a:pt x="4521" y="5108"/>
                    <a:pt x="4605" y="5024"/>
                  </a:cubicBezTo>
                  <a:cubicBezTo>
                    <a:pt x="4688" y="4940"/>
                    <a:pt x="4605" y="4773"/>
                    <a:pt x="4437" y="4689"/>
                  </a:cubicBezTo>
                  <a:cubicBezTo>
                    <a:pt x="3516" y="2931"/>
                    <a:pt x="2428" y="1424"/>
                    <a:pt x="1088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3" name="Google Shape;15983;p17"/>
            <p:cNvSpPr/>
            <p:nvPr/>
          </p:nvSpPr>
          <p:spPr>
            <a:xfrm>
              <a:off x="4026600" y="3248525"/>
              <a:ext cx="115150" cy="193975"/>
            </a:xfrm>
            <a:custGeom>
              <a:avLst/>
              <a:gdLst/>
              <a:ahLst/>
              <a:cxnLst/>
              <a:rect l="l" t="t" r="r" b="b"/>
              <a:pathLst>
                <a:path w="4606" h="7759" extrusionOk="0">
                  <a:moveTo>
                    <a:pt x="644" y="1"/>
                  </a:moveTo>
                  <a:cubicBezTo>
                    <a:pt x="436" y="1"/>
                    <a:pt x="203" y="173"/>
                    <a:pt x="1" y="224"/>
                  </a:cubicBezTo>
                  <a:cubicBezTo>
                    <a:pt x="1089" y="2987"/>
                    <a:pt x="2680" y="5498"/>
                    <a:pt x="4606" y="7759"/>
                  </a:cubicBezTo>
                  <a:lnTo>
                    <a:pt x="4606" y="6670"/>
                  </a:lnTo>
                  <a:cubicBezTo>
                    <a:pt x="4187" y="6503"/>
                    <a:pt x="3852" y="6001"/>
                    <a:pt x="3936" y="5749"/>
                  </a:cubicBezTo>
                  <a:cubicBezTo>
                    <a:pt x="4606" y="4494"/>
                    <a:pt x="3685" y="3824"/>
                    <a:pt x="3099" y="3070"/>
                  </a:cubicBezTo>
                  <a:cubicBezTo>
                    <a:pt x="2261" y="2233"/>
                    <a:pt x="1592" y="1312"/>
                    <a:pt x="1006" y="308"/>
                  </a:cubicBezTo>
                  <a:cubicBezTo>
                    <a:pt x="906" y="75"/>
                    <a:pt x="780" y="1"/>
                    <a:pt x="64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4" name="Google Shape;15984;p17"/>
            <p:cNvSpPr/>
            <p:nvPr/>
          </p:nvSpPr>
          <p:spPr>
            <a:xfrm>
              <a:off x="4129175" y="3953175"/>
              <a:ext cx="73275" cy="216475"/>
            </a:xfrm>
            <a:custGeom>
              <a:avLst/>
              <a:gdLst/>
              <a:ahLst/>
              <a:cxnLst/>
              <a:rect l="l" t="t" r="r" b="b"/>
              <a:pathLst>
                <a:path w="2931" h="8659" extrusionOk="0">
                  <a:moveTo>
                    <a:pt x="0" y="0"/>
                  </a:moveTo>
                  <a:cubicBezTo>
                    <a:pt x="0" y="2344"/>
                    <a:pt x="335" y="4688"/>
                    <a:pt x="837" y="6949"/>
                  </a:cubicBezTo>
                  <a:cubicBezTo>
                    <a:pt x="1127" y="8178"/>
                    <a:pt x="1541" y="8658"/>
                    <a:pt x="2458" y="8658"/>
                  </a:cubicBezTo>
                  <a:cubicBezTo>
                    <a:pt x="2602" y="8658"/>
                    <a:pt x="2759" y="8646"/>
                    <a:pt x="2930" y="8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5" name="Google Shape;15985;p17"/>
            <p:cNvSpPr/>
            <p:nvPr/>
          </p:nvSpPr>
          <p:spPr>
            <a:xfrm>
              <a:off x="3888475" y="4325200"/>
              <a:ext cx="92125" cy="138675"/>
            </a:xfrm>
            <a:custGeom>
              <a:avLst/>
              <a:gdLst/>
              <a:ahLst/>
              <a:cxnLst/>
              <a:rect l="l" t="t" r="r" b="b"/>
              <a:pathLst>
                <a:path w="3685" h="5547" extrusionOk="0">
                  <a:moveTo>
                    <a:pt x="2027" y="1"/>
                  </a:moveTo>
                  <a:cubicBezTo>
                    <a:pt x="1349" y="1"/>
                    <a:pt x="729" y="186"/>
                    <a:pt x="168" y="607"/>
                  </a:cubicBezTo>
                  <a:lnTo>
                    <a:pt x="0" y="858"/>
                  </a:lnTo>
                  <a:lnTo>
                    <a:pt x="84" y="1361"/>
                  </a:lnTo>
                  <a:cubicBezTo>
                    <a:pt x="0" y="2617"/>
                    <a:pt x="1256" y="3537"/>
                    <a:pt x="1005" y="4793"/>
                  </a:cubicBezTo>
                  <a:cubicBezTo>
                    <a:pt x="921" y="4793"/>
                    <a:pt x="921" y="4877"/>
                    <a:pt x="921" y="5044"/>
                  </a:cubicBezTo>
                  <a:cubicBezTo>
                    <a:pt x="921" y="5128"/>
                    <a:pt x="1005" y="5212"/>
                    <a:pt x="1089" y="5296"/>
                  </a:cubicBezTo>
                  <a:cubicBezTo>
                    <a:pt x="1214" y="5463"/>
                    <a:pt x="1382" y="5547"/>
                    <a:pt x="1549" y="5547"/>
                  </a:cubicBezTo>
                  <a:cubicBezTo>
                    <a:pt x="1717" y="5547"/>
                    <a:pt x="1884" y="5463"/>
                    <a:pt x="2010" y="5296"/>
                  </a:cubicBezTo>
                  <a:lnTo>
                    <a:pt x="2512" y="4793"/>
                  </a:lnTo>
                  <a:cubicBezTo>
                    <a:pt x="2587" y="4718"/>
                    <a:pt x="2696" y="4677"/>
                    <a:pt x="2801" y="4677"/>
                  </a:cubicBezTo>
                  <a:cubicBezTo>
                    <a:pt x="2930" y="4677"/>
                    <a:pt x="3052" y="4739"/>
                    <a:pt x="3098" y="4877"/>
                  </a:cubicBezTo>
                  <a:cubicBezTo>
                    <a:pt x="3433" y="4626"/>
                    <a:pt x="3684" y="4207"/>
                    <a:pt x="3600" y="3789"/>
                  </a:cubicBezTo>
                  <a:lnTo>
                    <a:pt x="3600" y="3537"/>
                  </a:lnTo>
                  <a:cubicBezTo>
                    <a:pt x="3600" y="3119"/>
                    <a:pt x="3600" y="2700"/>
                    <a:pt x="3600" y="2282"/>
                  </a:cubicBezTo>
                  <a:cubicBezTo>
                    <a:pt x="3600" y="1779"/>
                    <a:pt x="3517" y="1361"/>
                    <a:pt x="3433" y="942"/>
                  </a:cubicBezTo>
                  <a:cubicBezTo>
                    <a:pt x="3266" y="775"/>
                    <a:pt x="3182" y="524"/>
                    <a:pt x="3014" y="356"/>
                  </a:cubicBezTo>
                  <a:cubicBezTo>
                    <a:pt x="2847" y="272"/>
                    <a:pt x="2680" y="105"/>
                    <a:pt x="2428" y="21"/>
                  </a:cubicBezTo>
                  <a:cubicBezTo>
                    <a:pt x="2292" y="8"/>
                    <a:pt x="2159" y="1"/>
                    <a:pt x="2027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6" name="Google Shape;15986;p17"/>
            <p:cNvSpPr/>
            <p:nvPr/>
          </p:nvSpPr>
          <p:spPr>
            <a:xfrm>
              <a:off x="4328000" y="3153650"/>
              <a:ext cx="157000" cy="153800"/>
            </a:xfrm>
            <a:custGeom>
              <a:avLst/>
              <a:gdLst/>
              <a:ahLst/>
              <a:cxnLst/>
              <a:rect l="l" t="t" r="r" b="b"/>
              <a:pathLst>
                <a:path w="6280" h="6152" extrusionOk="0">
                  <a:moveTo>
                    <a:pt x="1" y="0"/>
                  </a:moveTo>
                  <a:lnTo>
                    <a:pt x="1" y="921"/>
                  </a:lnTo>
                  <a:cubicBezTo>
                    <a:pt x="1340" y="1926"/>
                    <a:pt x="2345" y="3265"/>
                    <a:pt x="2931" y="4772"/>
                  </a:cubicBezTo>
                  <a:cubicBezTo>
                    <a:pt x="3277" y="5581"/>
                    <a:pt x="3704" y="6151"/>
                    <a:pt x="4348" y="6151"/>
                  </a:cubicBezTo>
                  <a:cubicBezTo>
                    <a:pt x="4637" y="6151"/>
                    <a:pt x="4970" y="6036"/>
                    <a:pt x="5359" y="5777"/>
                  </a:cubicBezTo>
                  <a:cubicBezTo>
                    <a:pt x="5382" y="5765"/>
                    <a:pt x="5407" y="5760"/>
                    <a:pt x="5433" y="5760"/>
                  </a:cubicBezTo>
                  <a:cubicBezTo>
                    <a:pt x="5596" y="5760"/>
                    <a:pt x="5812" y="5956"/>
                    <a:pt x="6028" y="6028"/>
                  </a:cubicBezTo>
                  <a:cubicBezTo>
                    <a:pt x="6112" y="6028"/>
                    <a:pt x="6196" y="5944"/>
                    <a:pt x="6196" y="5777"/>
                  </a:cubicBezTo>
                  <a:cubicBezTo>
                    <a:pt x="6280" y="5693"/>
                    <a:pt x="6196" y="5610"/>
                    <a:pt x="6112" y="54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7" name="Google Shape;15987;p17"/>
            <p:cNvSpPr/>
            <p:nvPr/>
          </p:nvSpPr>
          <p:spPr>
            <a:xfrm>
              <a:off x="3570350" y="2466350"/>
              <a:ext cx="159075" cy="159875"/>
            </a:xfrm>
            <a:custGeom>
              <a:avLst/>
              <a:gdLst/>
              <a:ahLst/>
              <a:cxnLst/>
              <a:rect l="l" t="t" r="r" b="b"/>
              <a:pathLst>
                <a:path w="6363" h="6395" extrusionOk="0">
                  <a:moveTo>
                    <a:pt x="755" y="1"/>
                  </a:moveTo>
                  <a:cubicBezTo>
                    <a:pt x="508" y="1"/>
                    <a:pt x="272" y="95"/>
                    <a:pt x="84" y="283"/>
                  </a:cubicBezTo>
                  <a:cubicBezTo>
                    <a:pt x="0" y="451"/>
                    <a:pt x="0" y="702"/>
                    <a:pt x="0" y="870"/>
                  </a:cubicBezTo>
                  <a:cubicBezTo>
                    <a:pt x="168" y="2209"/>
                    <a:pt x="1675" y="2376"/>
                    <a:pt x="2261" y="3297"/>
                  </a:cubicBezTo>
                  <a:lnTo>
                    <a:pt x="5693" y="6395"/>
                  </a:lnTo>
                  <a:cubicBezTo>
                    <a:pt x="6363" y="5558"/>
                    <a:pt x="5526" y="5055"/>
                    <a:pt x="5191" y="4386"/>
                  </a:cubicBezTo>
                  <a:cubicBezTo>
                    <a:pt x="4772" y="3130"/>
                    <a:pt x="3265" y="2711"/>
                    <a:pt x="3181" y="1288"/>
                  </a:cubicBezTo>
                  <a:lnTo>
                    <a:pt x="3014" y="1037"/>
                  </a:lnTo>
                  <a:lnTo>
                    <a:pt x="2763" y="786"/>
                  </a:lnTo>
                  <a:cubicBezTo>
                    <a:pt x="2261" y="451"/>
                    <a:pt x="1675" y="200"/>
                    <a:pt x="1005" y="32"/>
                  </a:cubicBezTo>
                  <a:cubicBezTo>
                    <a:pt x="921" y="11"/>
                    <a:pt x="837" y="1"/>
                    <a:pt x="755" y="1"/>
                  </a:cubicBezTo>
                  <a:close/>
                </a:path>
              </a:pathLst>
            </a:custGeom>
            <a:solidFill>
              <a:srgbClr val="73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8" name="Google Shape;15988;p17"/>
            <p:cNvSpPr/>
            <p:nvPr/>
          </p:nvSpPr>
          <p:spPr>
            <a:xfrm>
              <a:off x="5573325" y="3701725"/>
              <a:ext cx="236550" cy="141050"/>
            </a:xfrm>
            <a:custGeom>
              <a:avLst/>
              <a:gdLst/>
              <a:ahLst/>
              <a:cxnLst/>
              <a:rect l="l" t="t" r="r" b="b"/>
              <a:pathLst>
                <a:path w="9462" h="5642" extrusionOk="0">
                  <a:moveTo>
                    <a:pt x="1509" y="1"/>
                  </a:moveTo>
                  <a:cubicBezTo>
                    <a:pt x="1216" y="1"/>
                    <a:pt x="899" y="610"/>
                    <a:pt x="580" y="610"/>
                  </a:cubicBezTo>
                  <a:cubicBezTo>
                    <a:pt x="554" y="610"/>
                    <a:pt x="529" y="606"/>
                    <a:pt x="503" y="598"/>
                  </a:cubicBezTo>
                  <a:cubicBezTo>
                    <a:pt x="419" y="514"/>
                    <a:pt x="315" y="472"/>
                    <a:pt x="220" y="472"/>
                  </a:cubicBezTo>
                  <a:cubicBezTo>
                    <a:pt x="126" y="472"/>
                    <a:pt x="43" y="514"/>
                    <a:pt x="1" y="598"/>
                  </a:cubicBezTo>
                  <a:cubicBezTo>
                    <a:pt x="2345" y="2356"/>
                    <a:pt x="5024" y="3612"/>
                    <a:pt x="7619" y="5119"/>
                  </a:cubicBezTo>
                  <a:cubicBezTo>
                    <a:pt x="8038" y="5468"/>
                    <a:pt x="8573" y="5642"/>
                    <a:pt x="9127" y="5642"/>
                  </a:cubicBezTo>
                  <a:cubicBezTo>
                    <a:pt x="9238" y="5642"/>
                    <a:pt x="9349" y="5635"/>
                    <a:pt x="9461" y="5621"/>
                  </a:cubicBezTo>
                  <a:cubicBezTo>
                    <a:pt x="9210" y="5286"/>
                    <a:pt x="8959" y="4533"/>
                    <a:pt x="8624" y="4449"/>
                  </a:cubicBezTo>
                  <a:cubicBezTo>
                    <a:pt x="6196" y="4030"/>
                    <a:pt x="4522" y="2272"/>
                    <a:pt x="2429" y="1100"/>
                  </a:cubicBezTo>
                  <a:cubicBezTo>
                    <a:pt x="2261" y="1016"/>
                    <a:pt x="2094" y="849"/>
                    <a:pt x="1926" y="598"/>
                  </a:cubicBezTo>
                  <a:cubicBezTo>
                    <a:pt x="1795" y="151"/>
                    <a:pt x="1655" y="1"/>
                    <a:pt x="1509" y="1"/>
                  </a:cubicBezTo>
                  <a:close/>
                </a:path>
              </a:pathLst>
            </a:custGeom>
            <a:solidFill>
              <a:srgbClr val="8D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9" name="Google Shape;15989;p17"/>
            <p:cNvSpPr/>
            <p:nvPr/>
          </p:nvSpPr>
          <p:spPr>
            <a:xfrm>
              <a:off x="2996850" y="1803675"/>
              <a:ext cx="142350" cy="131875"/>
            </a:xfrm>
            <a:custGeom>
              <a:avLst/>
              <a:gdLst/>
              <a:ahLst/>
              <a:cxnLst/>
              <a:rect l="l" t="t" r="r" b="b"/>
              <a:pathLst>
                <a:path w="5694" h="5275" extrusionOk="0">
                  <a:moveTo>
                    <a:pt x="461" y="0"/>
                  </a:moveTo>
                  <a:cubicBezTo>
                    <a:pt x="294" y="0"/>
                    <a:pt x="127" y="84"/>
                    <a:pt x="1" y="251"/>
                  </a:cubicBezTo>
                  <a:cubicBezTo>
                    <a:pt x="754" y="2428"/>
                    <a:pt x="2847" y="3516"/>
                    <a:pt x="4020" y="5275"/>
                  </a:cubicBezTo>
                  <a:cubicBezTo>
                    <a:pt x="4311" y="5129"/>
                    <a:pt x="4660" y="5039"/>
                    <a:pt x="4999" y="5039"/>
                  </a:cubicBezTo>
                  <a:cubicBezTo>
                    <a:pt x="5244" y="5039"/>
                    <a:pt x="5483" y="5086"/>
                    <a:pt x="5694" y="5191"/>
                  </a:cubicBezTo>
                  <a:cubicBezTo>
                    <a:pt x="4271" y="3349"/>
                    <a:pt x="2680" y="1675"/>
                    <a:pt x="922" y="251"/>
                  </a:cubicBezTo>
                  <a:cubicBezTo>
                    <a:pt x="796" y="84"/>
                    <a:pt x="629" y="0"/>
                    <a:pt x="461" y="0"/>
                  </a:cubicBezTo>
                  <a:close/>
                </a:path>
              </a:pathLst>
            </a:custGeom>
            <a:solidFill>
              <a:srgbClr val="84A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0" name="Google Shape;15990;p17"/>
            <p:cNvSpPr/>
            <p:nvPr/>
          </p:nvSpPr>
          <p:spPr>
            <a:xfrm>
              <a:off x="4252650" y="3568225"/>
              <a:ext cx="104675" cy="135900"/>
            </a:xfrm>
            <a:custGeom>
              <a:avLst/>
              <a:gdLst/>
              <a:ahLst/>
              <a:cxnLst/>
              <a:rect l="l" t="t" r="r" b="b"/>
              <a:pathLst>
                <a:path w="4187" h="5436" extrusionOk="0">
                  <a:moveTo>
                    <a:pt x="1935" y="1"/>
                  </a:moveTo>
                  <a:cubicBezTo>
                    <a:pt x="1817" y="1"/>
                    <a:pt x="1698" y="24"/>
                    <a:pt x="1591" y="78"/>
                  </a:cubicBezTo>
                  <a:cubicBezTo>
                    <a:pt x="1089" y="245"/>
                    <a:pt x="1089" y="664"/>
                    <a:pt x="1424" y="998"/>
                  </a:cubicBezTo>
                  <a:cubicBezTo>
                    <a:pt x="1860" y="1683"/>
                    <a:pt x="1740" y="1905"/>
                    <a:pt x="1340" y="1905"/>
                  </a:cubicBezTo>
                  <a:cubicBezTo>
                    <a:pt x="1202" y="1905"/>
                    <a:pt x="1031" y="1879"/>
                    <a:pt x="838" y="1836"/>
                  </a:cubicBezTo>
                  <a:cubicBezTo>
                    <a:pt x="667" y="1801"/>
                    <a:pt x="524" y="1767"/>
                    <a:pt x="403" y="1767"/>
                  </a:cubicBezTo>
                  <a:cubicBezTo>
                    <a:pt x="228" y="1767"/>
                    <a:pt x="100" y="1839"/>
                    <a:pt x="1" y="2087"/>
                  </a:cubicBezTo>
                  <a:cubicBezTo>
                    <a:pt x="252" y="3426"/>
                    <a:pt x="1256" y="4431"/>
                    <a:pt x="2094" y="5436"/>
                  </a:cubicBezTo>
                  <a:lnTo>
                    <a:pt x="2512" y="5436"/>
                  </a:lnTo>
                  <a:cubicBezTo>
                    <a:pt x="2345" y="4933"/>
                    <a:pt x="2177" y="4347"/>
                    <a:pt x="2010" y="3845"/>
                  </a:cubicBezTo>
                  <a:cubicBezTo>
                    <a:pt x="1843" y="3510"/>
                    <a:pt x="1759" y="3091"/>
                    <a:pt x="2094" y="3008"/>
                  </a:cubicBezTo>
                  <a:cubicBezTo>
                    <a:pt x="4187" y="2673"/>
                    <a:pt x="2429" y="1417"/>
                    <a:pt x="2680" y="580"/>
                  </a:cubicBezTo>
                  <a:cubicBezTo>
                    <a:pt x="2811" y="316"/>
                    <a:pt x="2373" y="1"/>
                    <a:pt x="1935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1" name="Google Shape;15991;p17"/>
            <p:cNvSpPr/>
            <p:nvPr/>
          </p:nvSpPr>
          <p:spPr>
            <a:xfrm>
              <a:off x="5707275" y="3450850"/>
              <a:ext cx="150725" cy="87550"/>
            </a:xfrm>
            <a:custGeom>
              <a:avLst/>
              <a:gdLst/>
              <a:ahLst/>
              <a:cxnLst/>
              <a:rect l="l" t="t" r="r" b="b"/>
              <a:pathLst>
                <a:path w="6029" h="3502" extrusionOk="0">
                  <a:moveTo>
                    <a:pt x="2596" y="0"/>
                  </a:moveTo>
                  <a:lnTo>
                    <a:pt x="2596" y="670"/>
                  </a:lnTo>
                  <a:cubicBezTo>
                    <a:pt x="2439" y="1011"/>
                    <a:pt x="2216" y="1106"/>
                    <a:pt x="1956" y="1106"/>
                  </a:cubicBezTo>
                  <a:cubicBezTo>
                    <a:pt x="1631" y="1106"/>
                    <a:pt x="1247" y="958"/>
                    <a:pt x="861" y="958"/>
                  </a:cubicBezTo>
                  <a:cubicBezTo>
                    <a:pt x="568" y="958"/>
                    <a:pt x="273" y="1043"/>
                    <a:pt x="1" y="1340"/>
                  </a:cubicBezTo>
                  <a:cubicBezTo>
                    <a:pt x="999" y="1652"/>
                    <a:pt x="1625" y="2847"/>
                    <a:pt x="2607" y="2847"/>
                  </a:cubicBezTo>
                  <a:cubicBezTo>
                    <a:pt x="2943" y="2847"/>
                    <a:pt x="3320" y="2707"/>
                    <a:pt x="3768" y="2345"/>
                  </a:cubicBezTo>
                  <a:cubicBezTo>
                    <a:pt x="3785" y="2328"/>
                    <a:pt x="3812" y="2321"/>
                    <a:pt x="3844" y="2321"/>
                  </a:cubicBezTo>
                  <a:cubicBezTo>
                    <a:pt x="3972" y="2321"/>
                    <a:pt x="4187" y="2428"/>
                    <a:pt x="4187" y="2428"/>
                  </a:cubicBezTo>
                  <a:cubicBezTo>
                    <a:pt x="4153" y="3268"/>
                    <a:pt x="4349" y="3501"/>
                    <a:pt x="4633" y="3501"/>
                  </a:cubicBezTo>
                  <a:cubicBezTo>
                    <a:pt x="4988" y="3501"/>
                    <a:pt x="5482" y="3136"/>
                    <a:pt x="5839" y="3136"/>
                  </a:cubicBezTo>
                  <a:cubicBezTo>
                    <a:pt x="5908" y="3136"/>
                    <a:pt x="5972" y="3149"/>
                    <a:pt x="6029" y="3182"/>
                  </a:cubicBezTo>
                  <a:cubicBezTo>
                    <a:pt x="5024" y="1926"/>
                    <a:pt x="3852" y="921"/>
                    <a:pt x="2596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2" name="Google Shape;15992;p17"/>
            <p:cNvSpPr/>
            <p:nvPr/>
          </p:nvSpPr>
          <p:spPr>
            <a:xfrm>
              <a:off x="3901025" y="3043475"/>
              <a:ext cx="113050" cy="122750"/>
            </a:xfrm>
            <a:custGeom>
              <a:avLst/>
              <a:gdLst/>
              <a:ahLst/>
              <a:cxnLst/>
              <a:rect l="l" t="t" r="r" b="b"/>
              <a:pathLst>
                <a:path w="4522" h="4910" extrusionOk="0">
                  <a:moveTo>
                    <a:pt x="836" y="1"/>
                  </a:moveTo>
                  <a:cubicBezTo>
                    <a:pt x="530" y="1"/>
                    <a:pt x="220" y="126"/>
                    <a:pt x="1" y="389"/>
                  </a:cubicBezTo>
                  <a:lnTo>
                    <a:pt x="3015" y="4910"/>
                  </a:lnTo>
                  <a:lnTo>
                    <a:pt x="4522" y="3821"/>
                  </a:lnTo>
                  <a:cubicBezTo>
                    <a:pt x="3517" y="2733"/>
                    <a:pt x="2931" y="1226"/>
                    <a:pt x="1591" y="305"/>
                  </a:cubicBezTo>
                  <a:cubicBezTo>
                    <a:pt x="1392" y="105"/>
                    <a:pt x="1116" y="1"/>
                    <a:pt x="836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3" name="Google Shape;15993;p17"/>
            <p:cNvSpPr/>
            <p:nvPr/>
          </p:nvSpPr>
          <p:spPr>
            <a:xfrm>
              <a:off x="4612650" y="3452950"/>
              <a:ext cx="127700" cy="115125"/>
            </a:xfrm>
            <a:custGeom>
              <a:avLst/>
              <a:gdLst/>
              <a:ahLst/>
              <a:cxnLst/>
              <a:rect l="l" t="t" r="r" b="b"/>
              <a:pathLst>
                <a:path w="5108" h="4605" extrusionOk="0">
                  <a:moveTo>
                    <a:pt x="1173" y="0"/>
                  </a:moveTo>
                  <a:cubicBezTo>
                    <a:pt x="838" y="0"/>
                    <a:pt x="419" y="168"/>
                    <a:pt x="168" y="503"/>
                  </a:cubicBezTo>
                  <a:lnTo>
                    <a:pt x="168" y="1005"/>
                  </a:lnTo>
                  <a:cubicBezTo>
                    <a:pt x="2010" y="1256"/>
                    <a:pt x="0" y="2261"/>
                    <a:pt x="670" y="2930"/>
                  </a:cubicBezTo>
                  <a:cubicBezTo>
                    <a:pt x="759" y="3019"/>
                    <a:pt x="858" y="3051"/>
                    <a:pt x="966" y="3051"/>
                  </a:cubicBezTo>
                  <a:cubicBezTo>
                    <a:pt x="1260" y="3051"/>
                    <a:pt x="1615" y="2810"/>
                    <a:pt x="1965" y="2810"/>
                  </a:cubicBezTo>
                  <a:cubicBezTo>
                    <a:pt x="2093" y="2810"/>
                    <a:pt x="2221" y="2842"/>
                    <a:pt x="2345" y="2930"/>
                  </a:cubicBezTo>
                  <a:cubicBezTo>
                    <a:pt x="2596" y="3098"/>
                    <a:pt x="3098" y="3098"/>
                    <a:pt x="2679" y="3600"/>
                  </a:cubicBezTo>
                  <a:cubicBezTo>
                    <a:pt x="2512" y="4437"/>
                    <a:pt x="3182" y="4437"/>
                    <a:pt x="3684" y="4605"/>
                  </a:cubicBezTo>
                  <a:lnTo>
                    <a:pt x="5107" y="4605"/>
                  </a:lnTo>
                  <a:cubicBezTo>
                    <a:pt x="3852" y="3014"/>
                    <a:pt x="2931" y="1172"/>
                    <a:pt x="1173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4" name="Google Shape;15994;p17"/>
            <p:cNvSpPr/>
            <p:nvPr/>
          </p:nvSpPr>
          <p:spPr>
            <a:xfrm>
              <a:off x="3840325" y="2925500"/>
              <a:ext cx="100500" cy="125625"/>
            </a:xfrm>
            <a:custGeom>
              <a:avLst/>
              <a:gdLst/>
              <a:ahLst/>
              <a:cxnLst/>
              <a:rect l="l" t="t" r="r" b="b"/>
              <a:pathLst>
                <a:path w="4020" h="5025" extrusionOk="0">
                  <a:moveTo>
                    <a:pt x="1" y="1"/>
                  </a:moveTo>
                  <a:lnTo>
                    <a:pt x="1" y="1"/>
                  </a:lnTo>
                  <a:cubicBezTo>
                    <a:pt x="252" y="1926"/>
                    <a:pt x="1089" y="3685"/>
                    <a:pt x="2429" y="5024"/>
                  </a:cubicBezTo>
                  <a:lnTo>
                    <a:pt x="4019" y="5024"/>
                  </a:lnTo>
                  <a:cubicBezTo>
                    <a:pt x="3015" y="3099"/>
                    <a:pt x="1675" y="1424"/>
                    <a:pt x="1" y="1"/>
                  </a:cubicBezTo>
                  <a:close/>
                </a:path>
              </a:pathLst>
            </a:custGeom>
            <a:solidFill>
              <a:srgbClr val="70A2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5" name="Google Shape;15995;p17"/>
            <p:cNvSpPr/>
            <p:nvPr/>
          </p:nvSpPr>
          <p:spPr>
            <a:xfrm>
              <a:off x="5673800" y="2408550"/>
              <a:ext cx="123500" cy="129875"/>
            </a:xfrm>
            <a:custGeom>
              <a:avLst/>
              <a:gdLst/>
              <a:ahLst/>
              <a:cxnLst/>
              <a:rect l="l" t="t" r="r" b="b"/>
              <a:pathLst>
                <a:path w="4940" h="5195" extrusionOk="0">
                  <a:moveTo>
                    <a:pt x="0" y="0"/>
                  </a:moveTo>
                  <a:cubicBezTo>
                    <a:pt x="168" y="1340"/>
                    <a:pt x="2596" y="1758"/>
                    <a:pt x="1507" y="3600"/>
                  </a:cubicBezTo>
                  <a:cubicBezTo>
                    <a:pt x="1507" y="3684"/>
                    <a:pt x="1758" y="3851"/>
                    <a:pt x="1926" y="3851"/>
                  </a:cubicBezTo>
                  <a:cubicBezTo>
                    <a:pt x="1992" y="3840"/>
                    <a:pt x="2052" y="3835"/>
                    <a:pt x="2106" y="3835"/>
                  </a:cubicBezTo>
                  <a:cubicBezTo>
                    <a:pt x="2868" y="3835"/>
                    <a:pt x="2461" y="4878"/>
                    <a:pt x="2930" y="5191"/>
                  </a:cubicBezTo>
                  <a:cubicBezTo>
                    <a:pt x="2966" y="5193"/>
                    <a:pt x="3001" y="5194"/>
                    <a:pt x="3034" y="5194"/>
                  </a:cubicBezTo>
                  <a:cubicBezTo>
                    <a:pt x="4173" y="5194"/>
                    <a:pt x="3959" y="3839"/>
                    <a:pt x="4772" y="3433"/>
                  </a:cubicBezTo>
                  <a:lnTo>
                    <a:pt x="4940" y="3182"/>
                  </a:lnTo>
                  <a:cubicBezTo>
                    <a:pt x="3349" y="1926"/>
                    <a:pt x="1758" y="921"/>
                    <a:pt x="0" y="0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6" name="Google Shape;15996;p17"/>
            <p:cNvSpPr/>
            <p:nvPr/>
          </p:nvSpPr>
          <p:spPr>
            <a:xfrm>
              <a:off x="4757075" y="1971100"/>
              <a:ext cx="188375" cy="93825"/>
            </a:xfrm>
            <a:custGeom>
              <a:avLst/>
              <a:gdLst/>
              <a:ahLst/>
              <a:cxnLst/>
              <a:rect l="l" t="t" r="r" b="b"/>
              <a:pathLst>
                <a:path w="7535" h="3753" extrusionOk="0">
                  <a:moveTo>
                    <a:pt x="0" y="1"/>
                  </a:moveTo>
                  <a:cubicBezTo>
                    <a:pt x="502" y="754"/>
                    <a:pt x="1340" y="1340"/>
                    <a:pt x="2344" y="1591"/>
                  </a:cubicBezTo>
                  <a:cubicBezTo>
                    <a:pt x="3516" y="1926"/>
                    <a:pt x="2763" y="3517"/>
                    <a:pt x="3935" y="3601"/>
                  </a:cubicBezTo>
                  <a:cubicBezTo>
                    <a:pt x="4223" y="3649"/>
                    <a:pt x="4512" y="3752"/>
                    <a:pt x="4800" y="3752"/>
                  </a:cubicBezTo>
                  <a:cubicBezTo>
                    <a:pt x="5014" y="3752"/>
                    <a:pt x="5228" y="3695"/>
                    <a:pt x="5442" y="3517"/>
                  </a:cubicBezTo>
                  <a:lnTo>
                    <a:pt x="7535" y="3517"/>
                  </a:lnTo>
                  <a:cubicBezTo>
                    <a:pt x="5191" y="2010"/>
                    <a:pt x="2679" y="754"/>
                    <a:pt x="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7" name="Google Shape;15997;p17"/>
            <p:cNvSpPr/>
            <p:nvPr/>
          </p:nvSpPr>
          <p:spPr>
            <a:xfrm>
              <a:off x="5414275" y="4796650"/>
              <a:ext cx="50250" cy="188375"/>
            </a:xfrm>
            <a:custGeom>
              <a:avLst/>
              <a:gdLst/>
              <a:ahLst/>
              <a:cxnLst/>
              <a:rect l="l" t="t" r="r" b="b"/>
              <a:pathLst>
                <a:path w="2010" h="7535" extrusionOk="0">
                  <a:moveTo>
                    <a:pt x="754" y="0"/>
                  </a:moveTo>
                  <a:cubicBezTo>
                    <a:pt x="0" y="502"/>
                    <a:pt x="670" y="1005"/>
                    <a:pt x="754" y="1507"/>
                  </a:cubicBezTo>
                  <a:lnTo>
                    <a:pt x="251" y="5023"/>
                  </a:lnTo>
                  <a:cubicBezTo>
                    <a:pt x="921" y="5777"/>
                    <a:pt x="419" y="6949"/>
                    <a:pt x="1172" y="7535"/>
                  </a:cubicBezTo>
                  <a:cubicBezTo>
                    <a:pt x="2009" y="5107"/>
                    <a:pt x="1842" y="2344"/>
                    <a:pt x="754" y="0"/>
                  </a:cubicBezTo>
                  <a:close/>
                </a:path>
              </a:pathLst>
            </a:custGeom>
            <a:solidFill>
              <a:srgbClr val="83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8" name="Google Shape;15998;p17"/>
            <p:cNvSpPr/>
            <p:nvPr/>
          </p:nvSpPr>
          <p:spPr>
            <a:xfrm>
              <a:off x="3951275" y="1717850"/>
              <a:ext cx="152800" cy="57700"/>
            </a:xfrm>
            <a:custGeom>
              <a:avLst/>
              <a:gdLst/>
              <a:ahLst/>
              <a:cxnLst/>
              <a:rect l="l" t="t" r="r" b="b"/>
              <a:pathLst>
                <a:path w="6112" h="2308" extrusionOk="0">
                  <a:moveTo>
                    <a:pt x="0" y="1"/>
                  </a:moveTo>
                  <a:lnTo>
                    <a:pt x="0" y="670"/>
                  </a:lnTo>
                  <a:cubicBezTo>
                    <a:pt x="74" y="1187"/>
                    <a:pt x="148" y="1704"/>
                    <a:pt x="738" y="1704"/>
                  </a:cubicBezTo>
                  <a:cubicBezTo>
                    <a:pt x="818" y="1704"/>
                    <a:pt x="906" y="1695"/>
                    <a:pt x="1005" y="1675"/>
                  </a:cubicBezTo>
                  <a:cubicBezTo>
                    <a:pt x="1507" y="1675"/>
                    <a:pt x="2093" y="1591"/>
                    <a:pt x="2679" y="1424"/>
                  </a:cubicBezTo>
                  <a:cubicBezTo>
                    <a:pt x="2697" y="1417"/>
                    <a:pt x="2713" y="1414"/>
                    <a:pt x="2728" y="1414"/>
                  </a:cubicBezTo>
                  <a:cubicBezTo>
                    <a:pt x="2969" y="1414"/>
                    <a:pt x="2906" y="2255"/>
                    <a:pt x="3125" y="2255"/>
                  </a:cubicBezTo>
                  <a:cubicBezTo>
                    <a:pt x="3218" y="2255"/>
                    <a:pt x="3362" y="2104"/>
                    <a:pt x="3600" y="1675"/>
                  </a:cubicBezTo>
                  <a:cubicBezTo>
                    <a:pt x="3697" y="1520"/>
                    <a:pt x="3794" y="1459"/>
                    <a:pt x="3891" y="1459"/>
                  </a:cubicBezTo>
                  <a:cubicBezTo>
                    <a:pt x="4217" y="1459"/>
                    <a:pt x="4553" y="2132"/>
                    <a:pt x="4940" y="2261"/>
                  </a:cubicBezTo>
                  <a:cubicBezTo>
                    <a:pt x="5026" y="2294"/>
                    <a:pt x="5102" y="2308"/>
                    <a:pt x="5169" y="2308"/>
                  </a:cubicBezTo>
                  <a:cubicBezTo>
                    <a:pt x="5618" y="2308"/>
                    <a:pt x="5674" y="1664"/>
                    <a:pt x="6112" y="1591"/>
                  </a:cubicBezTo>
                  <a:cubicBezTo>
                    <a:pt x="4270" y="587"/>
                    <a:pt x="2177" y="1"/>
                    <a:pt x="0" y="1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9" name="Google Shape;15999;p17"/>
            <p:cNvSpPr/>
            <p:nvPr/>
          </p:nvSpPr>
          <p:spPr>
            <a:xfrm>
              <a:off x="5646575" y="2836525"/>
              <a:ext cx="180025" cy="65975"/>
            </a:xfrm>
            <a:custGeom>
              <a:avLst/>
              <a:gdLst/>
              <a:ahLst/>
              <a:cxnLst/>
              <a:rect l="l" t="t" r="r" b="b"/>
              <a:pathLst>
                <a:path w="7201" h="2639" extrusionOk="0">
                  <a:moveTo>
                    <a:pt x="1236" y="1"/>
                  </a:moveTo>
                  <a:cubicBezTo>
                    <a:pt x="1022" y="1"/>
                    <a:pt x="806" y="14"/>
                    <a:pt x="587" y="44"/>
                  </a:cubicBezTo>
                  <a:lnTo>
                    <a:pt x="1" y="127"/>
                  </a:lnTo>
                  <a:cubicBezTo>
                    <a:pt x="2178" y="1383"/>
                    <a:pt x="4689" y="1802"/>
                    <a:pt x="7033" y="2639"/>
                  </a:cubicBezTo>
                  <a:cubicBezTo>
                    <a:pt x="7033" y="2639"/>
                    <a:pt x="7117" y="2555"/>
                    <a:pt x="7117" y="2472"/>
                  </a:cubicBezTo>
                  <a:cubicBezTo>
                    <a:pt x="7201" y="2304"/>
                    <a:pt x="7117" y="2220"/>
                    <a:pt x="7033" y="2137"/>
                  </a:cubicBezTo>
                  <a:cubicBezTo>
                    <a:pt x="6950" y="1885"/>
                    <a:pt x="6782" y="1718"/>
                    <a:pt x="6531" y="1551"/>
                  </a:cubicBezTo>
                  <a:cubicBezTo>
                    <a:pt x="6364" y="1383"/>
                    <a:pt x="6112" y="881"/>
                    <a:pt x="5861" y="881"/>
                  </a:cubicBezTo>
                  <a:cubicBezTo>
                    <a:pt x="4312" y="733"/>
                    <a:pt x="2828" y="1"/>
                    <a:pt x="1236" y="1"/>
                  </a:cubicBezTo>
                  <a:close/>
                </a:path>
              </a:pathLst>
            </a:custGeom>
            <a:solidFill>
              <a:srgbClr val="7F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0" name="Google Shape;16000;p17"/>
            <p:cNvSpPr/>
            <p:nvPr/>
          </p:nvSpPr>
          <p:spPr>
            <a:xfrm>
              <a:off x="5422625" y="3610450"/>
              <a:ext cx="163300" cy="106225"/>
            </a:xfrm>
            <a:custGeom>
              <a:avLst/>
              <a:gdLst/>
              <a:ahLst/>
              <a:cxnLst/>
              <a:rect l="l" t="t" r="r" b="b"/>
              <a:pathLst>
                <a:path w="6532" h="4249" extrusionOk="0">
                  <a:moveTo>
                    <a:pt x="1867" y="0"/>
                  </a:moveTo>
                  <a:cubicBezTo>
                    <a:pt x="1378" y="0"/>
                    <a:pt x="843" y="125"/>
                    <a:pt x="252" y="398"/>
                  </a:cubicBezTo>
                  <a:lnTo>
                    <a:pt x="1" y="649"/>
                  </a:lnTo>
                  <a:lnTo>
                    <a:pt x="6029" y="4249"/>
                  </a:lnTo>
                  <a:lnTo>
                    <a:pt x="6531" y="4249"/>
                  </a:lnTo>
                  <a:lnTo>
                    <a:pt x="4940" y="2240"/>
                  </a:lnTo>
                  <a:cubicBezTo>
                    <a:pt x="4147" y="898"/>
                    <a:pt x="3177" y="0"/>
                    <a:pt x="1867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1" name="Google Shape;16001;p17"/>
            <p:cNvSpPr/>
            <p:nvPr/>
          </p:nvSpPr>
          <p:spPr>
            <a:xfrm>
              <a:off x="2892200" y="1508550"/>
              <a:ext cx="159100" cy="50275"/>
            </a:xfrm>
            <a:custGeom>
              <a:avLst/>
              <a:gdLst/>
              <a:ahLst/>
              <a:cxnLst/>
              <a:rect l="l" t="t" r="r" b="b"/>
              <a:pathLst>
                <a:path w="6364" h="2011" extrusionOk="0">
                  <a:moveTo>
                    <a:pt x="754" y="1"/>
                  </a:moveTo>
                  <a:cubicBezTo>
                    <a:pt x="252" y="168"/>
                    <a:pt x="1" y="419"/>
                    <a:pt x="252" y="922"/>
                  </a:cubicBezTo>
                  <a:lnTo>
                    <a:pt x="4271" y="2010"/>
                  </a:lnTo>
                  <a:cubicBezTo>
                    <a:pt x="4444" y="1923"/>
                    <a:pt x="4640" y="1904"/>
                    <a:pt x="4842" y="1904"/>
                  </a:cubicBezTo>
                  <a:cubicBezTo>
                    <a:pt x="5006" y="1904"/>
                    <a:pt x="5174" y="1917"/>
                    <a:pt x="5338" y="1917"/>
                  </a:cubicBezTo>
                  <a:cubicBezTo>
                    <a:pt x="5753" y="1917"/>
                    <a:pt x="6141" y="1835"/>
                    <a:pt x="6364" y="1257"/>
                  </a:cubicBezTo>
                  <a:lnTo>
                    <a:pt x="6196" y="922"/>
                  </a:lnTo>
                  <a:cubicBezTo>
                    <a:pt x="4438" y="336"/>
                    <a:pt x="2596" y="1"/>
                    <a:pt x="754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2" name="Google Shape;16002;p17"/>
            <p:cNvSpPr/>
            <p:nvPr/>
          </p:nvSpPr>
          <p:spPr>
            <a:xfrm>
              <a:off x="3049175" y="1528475"/>
              <a:ext cx="161200" cy="91025"/>
            </a:xfrm>
            <a:custGeom>
              <a:avLst/>
              <a:gdLst/>
              <a:ahLst/>
              <a:cxnLst/>
              <a:rect l="l" t="t" r="r" b="b"/>
              <a:pathLst>
                <a:path w="6448" h="3641" extrusionOk="0">
                  <a:moveTo>
                    <a:pt x="1363" y="1"/>
                  </a:moveTo>
                  <a:cubicBezTo>
                    <a:pt x="912" y="1"/>
                    <a:pt x="458" y="37"/>
                    <a:pt x="1" y="125"/>
                  </a:cubicBezTo>
                  <a:lnTo>
                    <a:pt x="1" y="292"/>
                  </a:lnTo>
                  <a:cubicBezTo>
                    <a:pt x="671" y="1548"/>
                    <a:pt x="2178" y="1297"/>
                    <a:pt x="3182" y="1799"/>
                  </a:cubicBezTo>
                  <a:lnTo>
                    <a:pt x="3433" y="1883"/>
                  </a:lnTo>
                  <a:lnTo>
                    <a:pt x="3433" y="2134"/>
                  </a:lnTo>
                  <a:cubicBezTo>
                    <a:pt x="3182" y="2301"/>
                    <a:pt x="3015" y="2553"/>
                    <a:pt x="2847" y="2804"/>
                  </a:cubicBezTo>
                  <a:cubicBezTo>
                    <a:pt x="3266" y="3306"/>
                    <a:pt x="3852" y="3557"/>
                    <a:pt x="4522" y="3641"/>
                  </a:cubicBezTo>
                  <a:cubicBezTo>
                    <a:pt x="4840" y="2686"/>
                    <a:pt x="4705" y="1201"/>
                    <a:pt x="6201" y="1201"/>
                  </a:cubicBezTo>
                  <a:cubicBezTo>
                    <a:pt x="6279" y="1201"/>
                    <a:pt x="6361" y="1205"/>
                    <a:pt x="6447" y="1213"/>
                  </a:cubicBezTo>
                  <a:lnTo>
                    <a:pt x="6447" y="711"/>
                  </a:lnTo>
                  <a:cubicBezTo>
                    <a:pt x="4728" y="512"/>
                    <a:pt x="3061" y="1"/>
                    <a:pt x="1363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3" name="Google Shape;16003;p17"/>
            <p:cNvSpPr/>
            <p:nvPr/>
          </p:nvSpPr>
          <p:spPr>
            <a:xfrm>
              <a:off x="4164750" y="3492700"/>
              <a:ext cx="106775" cy="102600"/>
            </a:xfrm>
            <a:custGeom>
              <a:avLst/>
              <a:gdLst/>
              <a:ahLst/>
              <a:cxnLst/>
              <a:rect l="l" t="t" r="r" b="b"/>
              <a:pathLst>
                <a:path w="4271" h="4104" extrusionOk="0">
                  <a:moveTo>
                    <a:pt x="0" y="1"/>
                  </a:moveTo>
                  <a:lnTo>
                    <a:pt x="0" y="1"/>
                  </a:lnTo>
                  <a:cubicBezTo>
                    <a:pt x="335" y="1592"/>
                    <a:pt x="1591" y="2764"/>
                    <a:pt x="2512" y="4103"/>
                  </a:cubicBezTo>
                  <a:cubicBezTo>
                    <a:pt x="2512" y="2847"/>
                    <a:pt x="3182" y="1675"/>
                    <a:pt x="4270" y="1089"/>
                  </a:cubicBezTo>
                  <a:lnTo>
                    <a:pt x="4270" y="1089"/>
                  </a:lnTo>
                  <a:cubicBezTo>
                    <a:pt x="4242" y="1096"/>
                    <a:pt x="4214" y="1100"/>
                    <a:pt x="4186" y="1100"/>
                  </a:cubicBezTo>
                  <a:cubicBezTo>
                    <a:pt x="3766" y="1100"/>
                    <a:pt x="3409" y="344"/>
                    <a:pt x="3027" y="344"/>
                  </a:cubicBezTo>
                  <a:cubicBezTo>
                    <a:pt x="2837" y="344"/>
                    <a:pt x="2641" y="530"/>
                    <a:pt x="2428" y="1089"/>
                  </a:cubicBezTo>
                  <a:cubicBezTo>
                    <a:pt x="2319" y="1307"/>
                    <a:pt x="2179" y="1399"/>
                    <a:pt x="2021" y="1399"/>
                  </a:cubicBezTo>
                  <a:cubicBezTo>
                    <a:pt x="1814" y="1399"/>
                    <a:pt x="1577" y="1243"/>
                    <a:pt x="1340" y="1006"/>
                  </a:cubicBezTo>
                  <a:cubicBezTo>
                    <a:pt x="921" y="587"/>
                    <a:pt x="587" y="85"/>
                    <a:pt x="0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4" name="Google Shape;16004;p17"/>
            <p:cNvSpPr/>
            <p:nvPr/>
          </p:nvSpPr>
          <p:spPr>
            <a:xfrm>
              <a:off x="4738225" y="3588975"/>
              <a:ext cx="83750" cy="131900"/>
            </a:xfrm>
            <a:custGeom>
              <a:avLst/>
              <a:gdLst/>
              <a:ahLst/>
              <a:cxnLst/>
              <a:rect l="l" t="t" r="r" b="b"/>
              <a:pathLst>
                <a:path w="3350" h="5276" extrusionOk="0">
                  <a:moveTo>
                    <a:pt x="754" y="1"/>
                  </a:moveTo>
                  <a:cubicBezTo>
                    <a:pt x="587" y="587"/>
                    <a:pt x="1173" y="1257"/>
                    <a:pt x="503" y="1843"/>
                  </a:cubicBezTo>
                  <a:cubicBezTo>
                    <a:pt x="1" y="2261"/>
                    <a:pt x="587" y="2680"/>
                    <a:pt x="670" y="3099"/>
                  </a:cubicBezTo>
                  <a:lnTo>
                    <a:pt x="670" y="3182"/>
                  </a:lnTo>
                  <a:cubicBezTo>
                    <a:pt x="1173" y="3768"/>
                    <a:pt x="1173" y="4606"/>
                    <a:pt x="1759" y="5275"/>
                  </a:cubicBezTo>
                  <a:cubicBezTo>
                    <a:pt x="2010" y="5275"/>
                    <a:pt x="2177" y="5275"/>
                    <a:pt x="2428" y="5192"/>
                  </a:cubicBezTo>
                  <a:cubicBezTo>
                    <a:pt x="3182" y="4689"/>
                    <a:pt x="2512" y="3685"/>
                    <a:pt x="3182" y="3182"/>
                  </a:cubicBezTo>
                  <a:lnTo>
                    <a:pt x="3349" y="3015"/>
                  </a:lnTo>
                  <a:cubicBezTo>
                    <a:pt x="2596" y="1927"/>
                    <a:pt x="1675" y="922"/>
                    <a:pt x="754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5" name="Google Shape;16005;p17"/>
            <p:cNvSpPr/>
            <p:nvPr/>
          </p:nvSpPr>
          <p:spPr>
            <a:xfrm>
              <a:off x="3683350" y="1646700"/>
              <a:ext cx="134000" cy="66150"/>
            </a:xfrm>
            <a:custGeom>
              <a:avLst/>
              <a:gdLst/>
              <a:ahLst/>
              <a:cxnLst/>
              <a:rect l="l" t="t" r="r" b="b"/>
              <a:pathLst>
                <a:path w="5360" h="2646" extrusionOk="0">
                  <a:moveTo>
                    <a:pt x="252" y="0"/>
                  </a:moveTo>
                  <a:cubicBezTo>
                    <a:pt x="168" y="0"/>
                    <a:pt x="85" y="84"/>
                    <a:pt x="85" y="168"/>
                  </a:cubicBezTo>
                  <a:cubicBezTo>
                    <a:pt x="1" y="251"/>
                    <a:pt x="85" y="335"/>
                    <a:pt x="252" y="419"/>
                  </a:cubicBezTo>
                  <a:cubicBezTo>
                    <a:pt x="503" y="921"/>
                    <a:pt x="671" y="1423"/>
                    <a:pt x="754" y="2010"/>
                  </a:cubicBezTo>
                  <a:cubicBezTo>
                    <a:pt x="1843" y="2344"/>
                    <a:pt x="3015" y="2093"/>
                    <a:pt x="4187" y="2596"/>
                  </a:cubicBezTo>
                  <a:cubicBezTo>
                    <a:pt x="4278" y="2630"/>
                    <a:pt x="4362" y="2645"/>
                    <a:pt x="4439" y="2645"/>
                  </a:cubicBezTo>
                  <a:cubicBezTo>
                    <a:pt x="4924" y="2645"/>
                    <a:pt x="5131" y="2025"/>
                    <a:pt x="5275" y="1591"/>
                  </a:cubicBezTo>
                  <a:lnTo>
                    <a:pt x="5359" y="1340"/>
                  </a:lnTo>
                  <a:cubicBezTo>
                    <a:pt x="3685" y="1005"/>
                    <a:pt x="2094" y="168"/>
                    <a:pt x="252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6" name="Google Shape;16006;p17"/>
            <p:cNvSpPr/>
            <p:nvPr/>
          </p:nvSpPr>
          <p:spPr>
            <a:xfrm>
              <a:off x="3700100" y="2575975"/>
              <a:ext cx="102575" cy="132700"/>
            </a:xfrm>
            <a:custGeom>
              <a:avLst/>
              <a:gdLst/>
              <a:ahLst/>
              <a:cxnLst/>
              <a:rect l="l" t="t" r="r" b="b"/>
              <a:pathLst>
                <a:path w="4103" h="5308" extrusionOk="0">
                  <a:moveTo>
                    <a:pt x="1" y="1"/>
                  </a:moveTo>
                  <a:lnTo>
                    <a:pt x="1" y="1"/>
                  </a:lnTo>
                  <a:cubicBezTo>
                    <a:pt x="168" y="670"/>
                    <a:pt x="336" y="1340"/>
                    <a:pt x="503" y="2010"/>
                  </a:cubicBezTo>
                  <a:cubicBezTo>
                    <a:pt x="1257" y="2931"/>
                    <a:pt x="2010" y="3852"/>
                    <a:pt x="2596" y="4856"/>
                  </a:cubicBezTo>
                  <a:cubicBezTo>
                    <a:pt x="2680" y="5108"/>
                    <a:pt x="2847" y="5191"/>
                    <a:pt x="3098" y="5275"/>
                  </a:cubicBezTo>
                  <a:cubicBezTo>
                    <a:pt x="3166" y="5297"/>
                    <a:pt x="3239" y="5308"/>
                    <a:pt x="3315" y="5308"/>
                  </a:cubicBezTo>
                  <a:cubicBezTo>
                    <a:pt x="3523" y="5308"/>
                    <a:pt x="3752" y="5230"/>
                    <a:pt x="3936" y="5108"/>
                  </a:cubicBezTo>
                  <a:lnTo>
                    <a:pt x="4103" y="4856"/>
                  </a:lnTo>
                  <a:cubicBezTo>
                    <a:pt x="2847" y="3182"/>
                    <a:pt x="1508" y="1508"/>
                    <a:pt x="1" y="1"/>
                  </a:cubicBez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7" name="Google Shape;16007;p17"/>
            <p:cNvSpPr/>
            <p:nvPr/>
          </p:nvSpPr>
          <p:spPr>
            <a:xfrm>
              <a:off x="4288225" y="2897675"/>
              <a:ext cx="96325" cy="67625"/>
            </a:xfrm>
            <a:custGeom>
              <a:avLst/>
              <a:gdLst/>
              <a:ahLst/>
              <a:cxnLst/>
              <a:rect l="l" t="t" r="r" b="b"/>
              <a:pathLst>
                <a:path w="3853" h="2705" extrusionOk="0">
                  <a:moveTo>
                    <a:pt x="2331" y="0"/>
                  </a:moveTo>
                  <a:cubicBezTo>
                    <a:pt x="1778" y="0"/>
                    <a:pt x="1362" y="699"/>
                    <a:pt x="823" y="699"/>
                  </a:cubicBezTo>
                  <a:cubicBezTo>
                    <a:pt x="800" y="699"/>
                    <a:pt x="777" y="698"/>
                    <a:pt x="754" y="695"/>
                  </a:cubicBezTo>
                  <a:cubicBezTo>
                    <a:pt x="671" y="667"/>
                    <a:pt x="587" y="658"/>
                    <a:pt x="503" y="658"/>
                  </a:cubicBezTo>
                  <a:cubicBezTo>
                    <a:pt x="336" y="658"/>
                    <a:pt x="168" y="695"/>
                    <a:pt x="1" y="695"/>
                  </a:cubicBezTo>
                  <a:cubicBezTo>
                    <a:pt x="1006" y="1784"/>
                    <a:pt x="2345" y="2119"/>
                    <a:pt x="3601" y="2705"/>
                  </a:cubicBezTo>
                  <a:cubicBezTo>
                    <a:pt x="3852" y="1867"/>
                    <a:pt x="3601" y="946"/>
                    <a:pt x="2931" y="277"/>
                  </a:cubicBezTo>
                  <a:cubicBezTo>
                    <a:pt x="2710" y="76"/>
                    <a:pt x="2513" y="0"/>
                    <a:pt x="2331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8" name="Google Shape;16008;p17"/>
            <p:cNvSpPr/>
            <p:nvPr/>
          </p:nvSpPr>
          <p:spPr>
            <a:xfrm>
              <a:off x="3660350" y="2699475"/>
              <a:ext cx="131875" cy="64900"/>
            </a:xfrm>
            <a:custGeom>
              <a:avLst/>
              <a:gdLst/>
              <a:ahLst/>
              <a:cxnLst/>
              <a:rect l="l" t="t" r="r" b="b"/>
              <a:pathLst>
                <a:path w="5275" h="2596" extrusionOk="0">
                  <a:moveTo>
                    <a:pt x="4186" y="0"/>
                  </a:moveTo>
                  <a:cubicBezTo>
                    <a:pt x="3693" y="370"/>
                    <a:pt x="3188" y="490"/>
                    <a:pt x="2676" y="490"/>
                  </a:cubicBezTo>
                  <a:cubicBezTo>
                    <a:pt x="1798" y="490"/>
                    <a:pt x="899" y="137"/>
                    <a:pt x="0" y="84"/>
                  </a:cubicBezTo>
                  <a:lnTo>
                    <a:pt x="0" y="84"/>
                  </a:lnTo>
                  <a:cubicBezTo>
                    <a:pt x="502" y="1089"/>
                    <a:pt x="1256" y="1926"/>
                    <a:pt x="2093" y="2595"/>
                  </a:cubicBezTo>
                  <a:cubicBezTo>
                    <a:pt x="2428" y="754"/>
                    <a:pt x="4019" y="1507"/>
                    <a:pt x="5107" y="1089"/>
                  </a:cubicBezTo>
                  <a:lnTo>
                    <a:pt x="5274" y="837"/>
                  </a:lnTo>
                  <a:cubicBezTo>
                    <a:pt x="5191" y="502"/>
                    <a:pt x="4940" y="168"/>
                    <a:pt x="4605" y="84"/>
                  </a:cubicBezTo>
                  <a:lnTo>
                    <a:pt x="4186" y="0"/>
                  </a:ln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9" name="Google Shape;16009;p17"/>
            <p:cNvSpPr/>
            <p:nvPr/>
          </p:nvSpPr>
          <p:spPr>
            <a:xfrm>
              <a:off x="5433100" y="1456225"/>
              <a:ext cx="90025" cy="75375"/>
            </a:xfrm>
            <a:custGeom>
              <a:avLst/>
              <a:gdLst/>
              <a:ahLst/>
              <a:cxnLst/>
              <a:rect l="l" t="t" r="r" b="b"/>
              <a:pathLst>
                <a:path w="3601" h="3015" extrusionOk="0">
                  <a:moveTo>
                    <a:pt x="1" y="1"/>
                  </a:moveTo>
                  <a:lnTo>
                    <a:pt x="1" y="1"/>
                  </a:lnTo>
                  <a:cubicBezTo>
                    <a:pt x="754" y="2764"/>
                    <a:pt x="754" y="2764"/>
                    <a:pt x="3349" y="3015"/>
                  </a:cubicBezTo>
                  <a:lnTo>
                    <a:pt x="3600" y="3015"/>
                  </a:lnTo>
                  <a:cubicBezTo>
                    <a:pt x="2847" y="1508"/>
                    <a:pt x="1340" y="838"/>
                    <a:pt x="1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0" name="Google Shape;16010;p17"/>
            <p:cNvSpPr/>
            <p:nvPr/>
          </p:nvSpPr>
          <p:spPr>
            <a:xfrm>
              <a:off x="3823600" y="3275050"/>
              <a:ext cx="67000" cy="117225"/>
            </a:xfrm>
            <a:custGeom>
              <a:avLst/>
              <a:gdLst/>
              <a:ahLst/>
              <a:cxnLst/>
              <a:rect l="l" t="t" r="r" b="b"/>
              <a:pathLst>
                <a:path w="2680" h="4689" extrusionOk="0">
                  <a:moveTo>
                    <a:pt x="1172" y="0"/>
                  </a:moveTo>
                  <a:cubicBezTo>
                    <a:pt x="837" y="502"/>
                    <a:pt x="1005" y="1172"/>
                    <a:pt x="837" y="1674"/>
                  </a:cubicBezTo>
                  <a:cubicBezTo>
                    <a:pt x="0" y="3265"/>
                    <a:pt x="754" y="4019"/>
                    <a:pt x="2093" y="4688"/>
                  </a:cubicBezTo>
                  <a:lnTo>
                    <a:pt x="2261" y="4605"/>
                  </a:lnTo>
                  <a:cubicBezTo>
                    <a:pt x="2679" y="4019"/>
                    <a:pt x="2679" y="3181"/>
                    <a:pt x="2261" y="2595"/>
                  </a:cubicBezTo>
                  <a:cubicBezTo>
                    <a:pt x="2009" y="1674"/>
                    <a:pt x="1675" y="837"/>
                    <a:pt x="1172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1" name="Google Shape;16011;p17"/>
            <p:cNvSpPr/>
            <p:nvPr/>
          </p:nvSpPr>
          <p:spPr>
            <a:xfrm>
              <a:off x="4213175" y="2525750"/>
              <a:ext cx="114850" cy="50925"/>
            </a:xfrm>
            <a:custGeom>
              <a:avLst/>
              <a:gdLst/>
              <a:ahLst/>
              <a:cxnLst/>
              <a:rect l="l" t="t" r="r" b="b"/>
              <a:pathLst>
                <a:path w="4594" h="2037" extrusionOk="0">
                  <a:moveTo>
                    <a:pt x="73" y="0"/>
                  </a:moveTo>
                  <a:lnTo>
                    <a:pt x="73" y="0"/>
                  </a:lnTo>
                  <a:cubicBezTo>
                    <a:pt x="153" y="565"/>
                    <a:pt x="1" y="1596"/>
                    <a:pt x="663" y="1596"/>
                  </a:cubicBezTo>
                  <a:cubicBezTo>
                    <a:pt x="688" y="1596"/>
                    <a:pt x="715" y="1594"/>
                    <a:pt x="742" y="1591"/>
                  </a:cubicBezTo>
                  <a:cubicBezTo>
                    <a:pt x="822" y="1586"/>
                    <a:pt x="901" y="1584"/>
                    <a:pt x="979" y="1584"/>
                  </a:cubicBezTo>
                  <a:cubicBezTo>
                    <a:pt x="2074" y="1584"/>
                    <a:pt x="3067" y="2037"/>
                    <a:pt x="4150" y="2037"/>
                  </a:cubicBezTo>
                  <a:cubicBezTo>
                    <a:pt x="4296" y="2037"/>
                    <a:pt x="4444" y="2028"/>
                    <a:pt x="4594" y="2010"/>
                  </a:cubicBezTo>
                  <a:cubicBezTo>
                    <a:pt x="3254" y="1005"/>
                    <a:pt x="1747" y="252"/>
                    <a:pt x="73" y="0"/>
                  </a:cubicBezTo>
                  <a:close/>
                </a:path>
              </a:pathLst>
            </a:custGeom>
            <a:solidFill>
              <a:srgbClr val="A2B9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2" name="Google Shape;16012;p17"/>
            <p:cNvSpPr/>
            <p:nvPr/>
          </p:nvSpPr>
          <p:spPr>
            <a:xfrm>
              <a:off x="4491250" y="3326700"/>
              <a:ext cx="71200" cy="64050"/>
            </a:xfrm>
            <a:custGeom>
              <a:avLst/>
              <a:gdLst/>
              <a:ahLst/>
              <a:cxnLst/>
              <a:rect l="l" t="t" r="r" b="b"/>
              <a:pathLst>
                <a:path w="2848" h="2562" extrusionOk="0">
                  <a:moveTo>
                    <a:pt x="744" y="1"/>
                  </a:moveTo>
                  <a:cubicBezTo>
                    <a:pt x="99" y="1"/>
                    <a:pt x="150" y="592"/>
                    <a:pt x="1" y="1115"/>
                  </a:cubicBezTo>
                  <a:cubicBezTo>
                    <a:pt x="282" y="2311"/>
                    <a:pt x="445" y="2561"/>
                    <a:pt x="1730" y="2561"/>
                  </a:cubicBezTo>
                  <a:cubicBezTo>
                    <a:pt x="1975" y="2561"/>
                    <a:pt x="2261" y="2552"/>
                    <a:pt x="2596" y="2539"/>
                  </a:cubicBezTo>
                  <a:cubicBezTo>
                    <a:pt x="2847" y="2204"/>
                    <a:pt x="2847" y="1785"/>
                    <a:pt x="2596" y="1367"/>
                  </a:cubicBezTo>
                  <a:cubicBezTo>
                    <a:pt x="2261" y="781"/>
                    <a:pt x="1675" y="278"/>
                    <a:pt x="1005" y="27"/>
                  </a:cubicBezTo>
                  <a:cubicBezTo>
                    <a:pt x="908" y="9"/>
                    <a:pt x="821" y="1"/>
                    <a:pt x="744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3" name="Google Shape;16013;p17"/>
            <p:cNvSpPr/>
            <p:nvPr/>
          </p:nvSpPr>
          <p:spPr>
            <a:xfrm>
              <a:off x="4606375" y="2712025"/>
              <a:ext cx="125600" cy="77475"/>
            </a:xfrm>
            <a:custGeom>
              <a:avLst/>
              <a:gdLst/>
              <a:ahLst/>
              <a:cxnLst/>
              <a:rect l="l" t="t" r="r" b="b"/>
              <a:pathLst>
                <a:path w="5024" h="3099" extrusionOk="0">
                  <a:moveTo>
                    <a:pt x="0" y="0"/>
                  </a:moveTo>
                  <a:cubicBezTo>
                    <a:pt x="586" y="1926"/>
                    <a:pt x="2596" y="2093"/>
                    <a:pt x="3935" y="3098"/>
                  </a:cubicBezTo>
                  <a:cubicBezTo>
                    <a:pt x="4153" y="2807"/>
                    <a:pt x="4498" y="2580"/>
                    <a:pt x="4859" y="2580"/>
                  </a:cubicBezTo>
                  <a:cubicBezTo>
                    <a:pt x="4913" y="2580"/>
                    <a:pt x="4968" y="2585"/>
                    <a:pt x="5023" y="2596"/>
                  </a:cubicBezTo>
                  <a:cubicBezTo>
                    <a:pt x="3349" y="1759"/>
                    <a:pt x="1842" y="503"/>
                    <a:pt x="0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4" name="Google Shape;16014;p17"/>
            <p:cNvSpPr/>
            <p:nvPr/>
          </p:nvSpPr>
          <p:spPr>
            <a:xfrm>
              <a:off x="5207050" y="3028075"/>
              <a:ext cx="127700" cy="85825"/>
            </a:xfrm>
            <a:custGeom>
              <a:avLst/>
              <a:gdLst/>
              <a:ahLst/>
              <a:cxnLst/>
              <a:rect l="l" t="t" r="r" b="b"/>
              <a:pathLst>
                <a:path w="5108" h="3433" extrusionOk="0">
                  <a:moveTo>
                    <a:pt x="1" y="0"/>
                  </a:moveTo>
                  <a:cubicBezTo>
                    <a:pt x="1005" y="2177"/>
                    <a:pt x="2847" y="3098"/>
                    <a:pt x="5108" y="3433"/>
                  </a:cubicBezTo>
                  <a:cubicBezTo>
                    <a:pt x="3684" y="1926"/>
                    <a:pt x="1675" y="1172"/>
                    <a:pt x="1" y="0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5" name="Google Shape;16015;p17"/>
            <p:cNvSpPr/>
            <p:nvPr/>
          </p:nvSpPr>
          <p:spPr>
            <a:xfrm>
              <a:off x="4139625" y="3045325"/>
              <a:ext cx="106775" cy="58125"/>
            </a:xfrm>
            <a:custGeom>
              <a:avLst/>
              <a:gdLst/>
              <a:ahLst/>
              <a:cxnLst/>
              <a:rect l="l" t="t" r="r" b="b"/>
              <a:pathLst>
                <a:path w="4271" h="2325" extrusionOk="0">
                  <a:moveTo>
                    <a:pt x="1340" y="1"/>
                  </a:moveTo>
                  <a:cubicBezTo>
                    <a:pt x="880" y="1"/>
                    <a:pt x="419" y="105"/>
                    <a:pt x="1" y="315"/>
                  </a:cubicBezTo>
                  <a:cubicBezTo>
                    <a:pt x="922" y="1905"/>
                    <a:pt x="2596" y="1822"/>
                    <a:pt x="4019" y="2324"/>
                  </a:cubicBezTo>
                  <a:cubicBezTo>
                    <a:pt x="4271" y="2073"/>
                    <a:pt x="4271" y="1654"/>
                    <a:pt x="4019" y="1403"/>
                  </a:cubicBezTo>
                  <a:lnTo>
                    <a:pt x="2680" y="315"/>
                  </a:lnTo>
                  <a:cubicBezTo>
                    <a:pt x="2261" y="105"/>
                    <a:pt x="1801" y="1"/>
                    <a:pt x="1340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6" name="Google Shape;16016;p17"/>
            <p:cNvSpPr/>
            <p:nvPr/>
          </p:nvSpPr>
          <p:spPr>
            <a:xfrm>
              <a:off x="3938700" y="2122575"/>
              <a:ext cx="113050" cy="39025"/>
            </a:xfrm>
            <a:custGeom>
              <a:avLst/>
              <a:gdLst/>
              <a:ahLst/>
              <a:cxnLst/>
              <a:rect l="l" t="t" r="r" b="b"/>
              <a:pathLst>
                <a:path w="4522" h="1561" extrusionOk="0">
                  <a:moveTo>
                    <a:pt x="3223" y="1"/>
                  </a:moveTo>
                  <a:cubicBezTo>
                    <a:pt x="3103" y="1"/>
                    <a:pt x="2978" y="18"/>
                    <a:pt x="2847" y="53"/>
                  </a:cubicBezTo>
                  <a:cubicBezTo>
                    <a:pt x="2603" y="114"/>
                    <a:pt x="2364" y="136"/>
                    <a:pt x="2129" y="136"/>
                  </a:cubicBezTo>
                  <a:cubicBezTo>
                    <a:pt x="1566" y="136"/>
                    <a:pt x="1024" y="13"/>
                    <a:pt x="488" y="13"/>
                  </a:cubicBezTo>
                  <a:cubicBezTo>
                    <a:pt x="325" y="13"/>
                    <a:pt x="163" y="24"/>
                    <a:pt x="1" y="53"/>
                  </a:cubicBezTo>
                  <a:cubicBezTo>
                    <a:pt x="1257" y="1058"/>
                    <a:pt x="2847" y="1560"/>
                    <a:pt x="4522" y="1560"/>
                  </a:cubicBezTo>
                  <a:cubicBezTo>
                    <a:pt x="4450" y="626"/>
                    <a:pt x="3946" y="1"/>
                    <a:pt x="3223" y="1"/>
                  </a:cubicBezTo>
                  <a:close/>
                </a:path>
              </a:pathLst>
            </a:custGeom>
            <a:solidFill>
              <a:srgbClr val="91B5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7" name="Google Shape;16017;p17"/>
            <p:cNvSpPr/>
            <p:nvPr/>
          </p:nvSpPr>
          <p:spPr>
            <a:xfrm>
              <a:off x="4041275" y="3779450"/>
              <a:ext cx="62800" cy="113050"/>
            </a:xfrm>
            <a:custGeom>
              <a:avLst/>
              <a:gdLst/>
              <a:ahLst/>
              <a:cxnLst/>
              <a:rect l="l" t="t" r="r" b="b"/>
              <a:pathLst>
                <a:path w="2512" h="4522" extrusionOk="0">
                  <a:moveTo>
                    <a:pt x="921" y="0"/>
                  </a:moveTo>
                  <a:lnTo>
                    <a:pt x="921" y="0"/>
                  </a:lnTo>
                  <a:cubicBezTo>
                    <a:pt x="0" y="2428"/>
                    <a:pt x="167" y="3014"/>
                    <a:pt x="2512" y="4521"/>
                  </a:cubicBezTo>
                  <a:cubicBezTo>
                    <a:pt x="2009" y="3014"/>
                    <a:pt x="1507" y="1507"/>
                    <a:pt x="921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8" name="Google Shape;16018;p17"/>
            <p:cNvSpPr/>
            <p:nvPr/>
          </p:nvSpPr>
          <p:spPr>
            <a:xfrm>
              <a:off x="3980575" y="3628750"/>
              <a:ext cx="73275" cy="125600"/>
            </a:xfrm>
            <a:custGeom>
              <a:avLst/>
              <a:gdLst/>
              <a:ahLst/>
              <a:cxnLst/>
              <a:rect l="l" t="t" r="r" b="b"/>
              <a:pathLst>
                <a:path w="2931" h="5024" extrusionOk="0">
                  <a:moveTo>
                    <a:pt x="921" y="1"/>
                  </a:moveTo>
                  <a:cubicBezTo>
                    <a:pt x="670" y="587"/>
                    <a:pt x="0" y="1256"/>
                    <a:pt x="670" y="1759"/>
                  </a:cubicBezTo>
                  <a:cubicBezTo>
                    <a:pt x="1758" y="2680"/>
                    <a:pt x="1842" y="4187"/>
                    <a:pt x="2930" y="5024"/>
                  </a:cubicBezTo>
                  <a:cubicBezTo>
                    <a:pt x="2595" y="3266"/>
                    <a:pt x="1926" y="1508"/>
                    <a:pt x="921" y="1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9" name="Google Shape;16019;p17"/>
            <p:cNvSpPr/>
            <p:nvPr/>
          </p:nvSpPr>
          <p:spPr>
            <a:xfrm>
              <a:off x="4934975" y="3829675"/>
              <a:ext cx="69075" cy="93725"/>
            </a:xfrm>
            <a:custGeom>
              <a:avLst/>
              <a:gdLst/>
              <a:ahLst/>
              <a:cxnLst/>
              <a:rect l="l" t="t" r="r" b="b"/>
              <a:pathLst>
                <a:path w="2763" h="3749" extrusionOk="0">
                  <a:moveTo>
                    <a:pt x="335" y="1"/>
                  </a:moveTo>
                  <a:cubicBezTo>
                    <a:pt x="0" y="838"/>
                    <a:pt x="1256" y="1675"/>
                    <a:pt x="335" y="2512"/>
                  </a:cubicBezTo>
                  <a:cubicBezTo>
                    <a:pt x="590" y="3275"/>
                    <a:pt x="1279" y="3749"/>
                    <a:pt x="2036" y="3749"/>
                  </a:cubicBezTo>
                  <a:cubicBezTo>
                    <a:pt x="2275" y="3749"/>
                    <a:pt x="2521" y="3701"/>
                    <a:pt x="2763" y="3601"/>
                  </a:cubicBezTo>
                  <a:cubicBezTo>
                    <a:pt x="1926" y="2429"/>
                    <a:pt x="1172" y="1257"/>
                    <a:pt x="335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0" name="Google Shape;16020;p17"/>
            <p:cNvSpPr/>
            <p:nvPr/>
          </p:nvSpPr>
          <p:spPr>
            <a:xfrm>
              <a:off x="3915675" y="4457575"/>
              <a:ext cx="50275" cy="115150"/>
            </a:xfrm>
            <a:custGeom>
              <a:avLst/>
              <a:gdLst/>
              <a:ahLst/>
              <a:cxnLst/>
              <a:rect l="l" t="t" r="r" b="b"/>
              <a:pathLst>
                <a:path w="2011" h="4606" extrusionOk="0">
                  <a:moveTo>
                    <a:pt x="1" y="1"/>
                  </a:moveTo>
                  <a:cubicBezTo>
                    <a:pt x="168" y="1591"/>
                    <a:pt x="671" y="3098"/>
                    <a:pt x="1424" y="4605"/>
                  </a:cubicBezTo>
                  <a:cubicBezTo>
                    <a:pt x="2010" y="2931"/>
                    <a:pt x="922" y="1508"/>
                    <a:pt x="922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1" name="Google Shape;16021;p17"/>
            <p:cNvSpPr/>
            <p:nvPr/>
          </p:nvSpPr>
          <p:spPr>
            <a:xfrm>
              <a:off x="2925700" y="2511100"/>
              <a:ext cx="58625" cy="77475"/>
            </a:xfrm>
            <a:custGeom>
              <a:avLst/>
              <a:gdLst/>
              <a:ahLst/>
              <a:cxnLst/>
              <a:rect l="l" t="t" r="r" b="b"/>
              <a:pathLst>
                <a:path w="2345" h="3099" extrusionOk="0">
                  <a:moveTo>
                    <a:pt x="1424" y="0"/>
                  </a:moveTo>
                  <a:cubicBezTo>
                    <a:pt x="754" y="84"/>
                    <a:pt x="84" y="252"/>
                    <a:pt x="0" y="1089"/>
                  </a:cubicBezTo>
                  <a:cubicBezTo>
                    <a:pt x="0" y="1926"/>
                    <a:pt x="754" y="1675"/>
                    <a:pt x="1256" y="1926"/>
                  </a:cubicBezTo>
                  <a:cubicBezTo>
                    <a:pt x="1675" y="2093"/>
                    <a:pt x="2010" y="2679"/>
                    <a:pt x="2345" y="3098"/>
                  </a:cubicBezTo>
                  <a:cubicBezTo>
                    <a:pt x="2345" y="2010"/>
                    <a:pt x="2010" y="921"/>
                    <a:pt x="1424" y="0"/>
                  </a:cubicBezTo>
                  <a:close/>
                </a:path>
              </a:pathLst>
            </a:custGeom>
            <a:solidFill>
              <a:srgbClr val="85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2" name="Google Shape;16022;p17"/>
            <p:cNvSpPr/>
            <p:nvPr/>
          </p:nvSpPr>
          <p:spPr>
            <a:xfrm>
              <a:off x="4235900" y="3078300"/>
              <a:ext cx="79575" cy="68525"/>
            </a:xfrm>
            <a:custGeom>
              <a:avLst/>
              <a:gdLst/>
              <a:ahLst/>
              <a:cxnLst/>
              <a:rect l="l" t="t" r="r" b="b"/>
              <a:pathLst>
                <a:path w="3183" h="2741" extrusionOk="0">
                  <a:moveTo>
                    <a:pt x="168" y="0"/>
                  </a:moveTo>
                  <a:lnTo>
                    <a:pt x="168" y="1005"/>
                  </a:lnTo>
                  <a:cubicBezTo>
                    <a:pt x="168" y="1172"/>
                    <a:pt x="168" y="1256"/>
                    <a:pt x="168" y="1424"/>
                  </a:cubicBezTo>
                  <a:cubicBezTo>
                    <a:pt x="1" y="1675"/>
                    <a:pt x="1" y="1926"/>
                    <a:pt x="168" y="2093"/>
                  </a:cubicBezTo>
                  <a:cubicBezTo>
                    <a:pt x="802" y="2537"/>
                    <a:pt x="1485" y="2741"/>
                    <a:pt x="2215" y="2741"/>
                  </a:cubicBezTo>
                  <a:cubicBezTo>
                    <a:pt x="2449" y="2741"/>
                    <a:pt x="2687" y="2720"/>
                    <a:pt x="2931" y="2679"/>
                  </a:cubicBezTo>
                  <a:lnTo>
                    <a:pt x="3182" y="2512"/>
                  </a:lnTo>
                  <a:cubicBezTo>
                    <a:pt x="2261" y="1507"/>
                    <a:pt x="1257" y="754"/>
                    <a:pt x="168" y="0"/>
                  </a:cubicBez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3" name="Google Shape;16023;p17"/>
            <p:cNvSpPr/>
            <p:nvPr/>
          </p:nvSpPr>
          <p:spPr>
            <a:xfrm>
              <a:off x="5811925" y="2509000"/>
              <a:ext cx="87925" cy="60575"/>
            </a:xfrm>
            <a:custGeom>
              <a:avLst/>
              <a:gdLst/>
              <a:ahLst/>
              <a:cxnLst/>
              <a:rect l="l" t="t" r="r" b="b"/>
              <a:pathLst>
                <a:path w="3517" h="2423" extrusionOk="0">
                  <a:moveTo>
                    <a:pt x="503" y="1"/>
                  </a:moveTo>
                  <a:cubicBezTo>
                    <a:pt x="336" y="84"/>
                    <a:pt x="84" y="252"/>
                    <a:pt x="1" y="503"/>
                  </a:cubicBezTo>
                  <a:cubicBezTo>
                    <a:pt x="127" y="1890"/>
                    <a:pt x="537" y="2422"/>
                    <a:pt x="1804" y="2422"/>
                  </a:cubicBezTo>
                  <a:cubicBezTo>
                    <a:pt x="2220" y="2422"/>
                    <a:pt x="2729" y="2365"/>
                    <a:pt x="3350" y="2261"/>
                  </a:cubicBezTo>
                  <a:lnTo>
                    <a:pt x="3517" y="2094"/>
                  </a:lnTo>
                  <a:cubicBezTo>
                    <a:pt x="2763" y="1089"/>
                    <a:pt x="1424" y="838"/>
                    <a:pt x="503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4" name="Google Shape;16024;p17"/>
            <p:cNvSpPr/>
            <p:nvPr/>
          </p:nvSpPr>
          <p:spPr>
            <a:xfrm>
              <a:off x="5004050" y="1590175"/>
              <a:ext cx="133975" cy="56550"/>
            </a:xfrm>
            <a:custGeom>
              <a:avLst/>
              <a:gdLst/>
              <a:ahLst/>
              <a:cxnLst/>
              <a:rect l="l" t="t" r="r" b="b"/>
              <a:pathLst>
                <a:path w="5359" h="2262" extrusionOk="0">
                  <a:moveTo>
                    <a:pt x="1591" y="1"/>
                  </a:moveTo>
                  <a:cubicBezTo>
                    <a:pt x="1423" y="1"/>
                    <a:pt x="1172" y="1"/>
                    <a:pt x="1005" y="85"/>
                  </a:cubicBezTo>
                  <a:cubicBezTo>
                    <a:pt x="670" y="168"/>
                    <a:pt x="419" y="336"/>
                    <a:pt x="167" y="503"/>
                  </a:cubicBezTo>
                  <a:cubicBezTo>
                    <a:pt x="84" y="671"/>
                    <a:pt x="0" y="754"/>
                    <a:pt x="0" y="838"/>
                  </a:cubicBezTo>
                  <a:lnTo>
                    <a:pt x="5107" y="2261"/>
                  </a:lnTo>
                  <a:cubicBezTo>
                    <a:pt x="5274" y="2094"/>
                    <a:pt x="5358" y="1843"/>
                    <a:pt x="5191" y="1591"/>
                  </a:cubicBezTo>
                  <a:cubicBezTo>
                    <a:pt x="5107" y="1424"/>
                    <a:pt x="4856" y="1257"/>
                    <a:pt x="4688" y="1173"/>
                  </a:cubicBezTo>
                  <a:cubicBezTo>
                    <a:pt x="4270" y="922"/>
                    <a:pt x="3684" y="671"/>
                    <a:pt x="3181" y="419"/>
                  </a:cubicBezTo>
                  <a:cubicBezTo>
                    <a:pt x="2679" y="252"/>
                    <a:pt x="2177" y="85"/>
                    <a:pt x="1591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5" name="Google Shape;16025;p17"/>
            <p:cNvSpPr/>
            <p:nvPr/>
          </p:nvSpPr>
          <p:spPr>
            <a:xfrm>
              <a:off x="4175225" y="1359950"/>
              <a:ext cx="115125" cy="50250"/>
            </a:xfrm>
            <a:custGeom>
              <a:avLst/>
              <a:gdLst/>
              <a:ahLst/>
              <a:cxnLst/>
              <a:rect l="l" t="t" r="r" b="b"/>
              <a:pathLst>
                <a:path w="4605" h="2010" extrusionOk="0">
                  <a:moveTo>
                    <a:pt x="1674" y="1"/>
                  </a:moveTo>
                  <a:cubicBezTo>
                    <a:pt x="1423" y="1"/>
                    <a:pt x="1172" y="1"/>
                    <a:pt x="1005" y="168"/>
                  </a:cubicBezTo>
                  <a:cubicBezTo>
                    <a:pt x="670" y="252"/>
                    <a:pt x="419" y="503"/>
                    <a:pt x="168" y="838"/>
                  </a:cubicBezTo>
                  <a:lnTo>
                    <a:pt x="0" y="1005"/>
                  </a:lnTo>
                  <a:cubicBezTo>
                    <a:pt x="1507" y="1675"/>
                    <a:pt x="3014" y="2010"/>
                    <a:pt x="4605" y="2010"/>
                  </a:cubicBezTo>
                  <a:lnTo>
                    <a:pt x="4605" y="1424"/>
                  </a:lnTo>
                  <a:cubicBezTo>
                    <a:pt x="3767" y="670"/>
                    <a:pt x="2763" y="168"/>
                    <a:pt x="1674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6" name="Google Shape;16026;p17"/>
            <p:cNvSpPr/>
            <p:nvPr/>
          </p:nvSpPr>
          <p:spPr>
            <a:xfrm>
              <a:off x="2955000" y="1749250"/>
              <a:ext cx="64900" cy="60725"/>
            </a:xfrm>
            <a:custGeom>
              <a:avLst/>
              <a:gdLst/>
              <a:ahLst/>
              <a:cxnLst/>
              <a:rect l="l" t="t" r="r" b="b"/>
              <a:pathLst>
                <a:path w="2596" h="2429" extrusionOk="0">
                  <a:moveTo>
                    <a:pt x="84" y="1"/>
                  </a:moveTo>
                  <a:lnTo>
                    <a:pt x="84" y="921"/>
                  </a:lnTo>
                  <a:cubicBezTo>
                    <a:pt x="84" y="921"/>
                    <a:pt x="1" y="1005"/>
                    <a:pt x="1" y="1089"/>
                  </a:cubicBezTo>
                  <a:cubicBezTo>
                    <a:pt x="1" y="1256"/>
                    <a:pt x="84" y="1340"/>
                    <a:pt x="168" y="1424"/>
                  </a:cubicBezTo>
                  <a:cubicBezTo>
                    <a:pt x="335" y="1507"/>
                    <a:pt x="503" y="1759"/>
                    <a:pt x="670" y="1926"/>
                  </a:cubicBezTo>
                  <a:lnTo>
                    <a:pt x="1675" y="2428"/>
                  </a:lnTo>
                  <a:lnTo>
                    <a:pt x="2596" y="2428"/>
                  </a:lnTo>
                  <a:cubicBezTo>
                    <a:pt x="2010" y="1424"/>
                    <a:pt x="1173" y="503"/>
                    <a:pt x="84" y="1"/>
                  </a:cubicBezTo>
                  <a:close/>
                </a:path>
              </a:pathLst>
            </a:custGeom>
            <a:solidFill>
              <a:srgbClr val="9EB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7" name="Google Shape;16027;p17"/>
            <p:cNvSpPr/>
            <p:nvPr/>
          </p:nvSpPr>
          <p:spPr>
            <a:xfrm>
              <a:off x="4139625" y="3011325"/>
              <a:ext cx="67000" cy="48650"/>
            </a:xfrm>
            <a:custGeom>
              <a:avLst/>
              <a:gdLst/>
              <a:ahLst/>
              <a:cxnLst/>
              <a:rect l="l" t="t" r="r" b="b"/>
              <a:pathLst>
                <a:path w="2680" h="1946" extrusionOk="0">
                  <a:moveTo>
                    <a:pt x="587" y="0"/>
                  </a:moveTo>
                  <a:cubicBezTo>
                    <a:pt x="252" y="503"/>
                    <a:pt x="85" y="1005"/>
                    <a:pt x="1" y="1591"/>
                  </a:cubicBezTo>
                  <a:cubicBezTo>
                    <a:pt x="325" y="1857"/>
                    <a:pt x="639" y="1945"/>
                    <a:pt x="950" y="1945"/>
                  </a:cubicBezTo>
                  <a:cubicBezTo>
                    <a:pt x="1522" y="1945"/>
                    <a:pt x="2083" y="1645"/>
                    <a:pt x="2680" y="1591"/>
                  </a:cubicBezTo>
                  <a:cubicBezTo>
                    <a:pt x="2010" y="921"/>
                    <a:pt x="1340" y="419"/>
                    <a:pt x="587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8" name="Google Shape;16028;p17"/>
            <p:cNvSpPr/>
            <p:nvPr/>
          </p:nvSpPr>
          <p:spPr>
            <a:xfrm>
              <a:off x="3595450" y="2460875"/>
              <a:ext cx="85850" cy="41875"/>
            </a:xfrm>
            <a:custGeom>
              <a:avLst/>
              <a:gdLst/>
              <a:ahLst/>
              <a:cxnLst/>
              <a:rect l="l" t="t" r="r" b="b"/>
              <a:pathLst>
                <a:path w="3434" h="1675" extrusionOk="0">
                  <a:moveTo>
                    <a:pt x="168" y="0"/>
                  </a:moveTo>
                  <a:cubicBezTo>
                    <a:pt x="168" y="0"/>
                    <a:pt x="84" y="84"/>
                    <a:pt x="84" y="168"/>
                  </a:cubicBezTo>
                  <a:cubicBezTo>
                    <a:pt x="1" y="335"/>
                    <a:pt x="84" y="502"/>
                    <a:pt x="168" y="586"/>
                  </a:cubicBezTo>
                  <a:cubicBezTo>
                    <a:pt x="587" y="1005"/>
                    <a:pt x="1173" y="1340"/>
                    <a:pt x="1759" y="1507"/>
                  </a:cubicBezTo>
                  <a:cubicBezTo>
                    <a:pt x="1804" y="1485"/>
                    <a:pt x="1849" y="1474"/>
                    <a:pt x="1892" y="1474"/>
                  </a:cubicBezTo>
                  <a:cubicBezTo>
                    <a:pt x="2010" y="1474"/>
                    <a:pt x="2116" y="1552"/>
                    <a:pt x="2177" y="1675"/>
                  </a:cubicBezTo>
                  <a:lnTo>
                    <a:pt x="3182" y="1675"/>
                  </a:lnTo>
                  <a:cubicBezTo>
                    <a:pt x="3266" y="1675"/>
                    <a:pt x="3350" y="1591"/>
                    <a:pt x="3350" y="1507"/>
                  </a:cubicBezTo>
                  <a:cubicBezTo>
                    <a:pt x="3433" y="1340"/>
                    <a:pt x="3350" y="1256"/>
                    <a:pt x="3266" y="1089"/>
                  </a:cubicBezTo>
                  <a:cubicBezTo>
                    <a:pt x="2345" y="419"/>
                    <a:pt x="1340" y="0"/>
                    <a:pt x="168" y="0"/>
                  </a:cubicBezTo>
                  <a:close/>
                </a:path>
              </a:pathLst>
            </a:custGeom>
            <a:solidFill>
              <a:srgbClr val="9BC1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9" name="Google Shape;16029;p17"/>
            <p:cNvSpPr/>
            <p:nvPr/>
          </p:nvSpPr>
          <p:spPr>
            <a:xfrm>
              <a:off x="5822400" y="2888325"/>
              <a:ext cx="62800" cy="41400"/>
            </a:xfrm>
            <a:custGeom>
              <a:avLst/>
              <a:gdLst/>
              <a:ahLst/>
              <a:cxnLst/>
              <a:rect l="l" t="t" r="r" b="b"/>
              <a:pathLst>
                <a:path w="2512" h="1656" extrusionOk="0">
                  <a:moveTo>
                    <a:pt x="1358" y="0"/>
                  </a:moveTo>
                  <a:cubicBezTo>
                    <a:pt x="997" y="0"/>
                    <a:pt x="609" y="88"/>
                    <a:pt x="269" y="88"/>
                  </a:cubicBezTo>
                  <a:cubicBezTo>
                    <a:pt x="175" y="88"/>
                    <a:pt x="85" y="82"/>
                    <a:pt x="0" y="65"/>
                  </a:cubicBezTo>
                  <a:lnTo>
                    <a:pt x="0" y="567"/>
                  </a:lnTo>
                  <a:lnTo>
                    <a:pt x="2512" y="1655"/>
                  </a:lnTo>
                  <a:lnTo>
                    <a:pt x="2512" y="1069"/>
                  </a:lnTo>
                  <a:cubicBezTo>
                    <a:pt x="2334" y="182"/>
                    <a:pt x="1875" y="0"/>
                    <a:pt x="1358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0" name="Google Shape;16030;p17"/>
            <p:cNvSpPr/>
            <p:nvPr/>
          </p:nvSpPr>
          <p:spPr>
            <a:xfrm>
              <a:off x="4062200" y="4897100"/>
              <a:ext cx="50250" cy="100500"/>
            </a:xfrm>
            <a:custGeom>
              <a:avLst/>
              <a:gdLst/>
              <a:ahLst/>
              <a:cxnLst/>
              <a:rect l="l" t="t" r="r" b="b"/>
              <a:pathLst>
                <a:path w="2010" h="4020" extrusionOk="0">
                  <a:moveTo>
                    <a:pt x="586" y="1"/>
                  </a:moveTo>
                  <a:lnTo>
                    <a:pt x="0" y="84"/>
                  </a:lnTo>
                  <a:cubicBezTo>
                    <a:pt x="168" y="1508"/>
                    <a:pt x="670" y="2847"/>
                    <a:pt x="1591" y="4019"/>
                  </a:cubicBezTo>
                  <a:cubicBezTo>
                    <a:pt x="1758" y="3601"/>
                    <a:pt x="2009" y="3266"/>
                    <a:pt x="1675" y="2847"/>
                  </a:cubicBezTo>
                  <a:cubicBezTo>
                    <a:pt x="1172" y="2177"/>
                    <a:pt x="921" y="1340"/>
                    <a:pt x="1089" y="503"/>
                  </a:cubicBezTo>
                  <a:lnTo>
                    <a:pt x="1089" y="336"/>
                  </a:lnTo>
                  <a:cubicBezTo>
                    <a:pt x="1005" y="168"/>
                    <a:pt x="921" y="84"/>
                    <a:pt x="837" y="1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1" name="Google Shape;16031;p17"/>
            <p:cNvSpPr/>
            <p:nvPr/>
          </p:nvSpPr>
          <p:spPr>
            <a:xfrm>
              <a:off x="3861275" y="4226700"/>
              <a:ext cx="48150" cy="57175"/>
            </a:xfrm>
            <a:custGeom>
              <a:avLst/>
              <a:gdLst/>
              <a:ahLst/>
              <a:cxnLst/>
              <a:rect l="l" t="t" r="r" b="b"/>
              <a:pathLst>
                <a:path w="1926" h="2287" extrusionOk="0">
                  <a:moveTo>
                    <a:pt x="1324" y="1"/>
                  </a:moveTo>
                  <a:cubicBezTo>
                    <a:pt x="1155" y="1"/>
                    <a:pt x="982" y="97"/>
                    <a:pt x="837" y="194"/>
                  </a:cubicBezTo>
                  <a:cubicBezTo>
                    <a:pt x="586" y="445"/>
                    <a:pt x="335" y="612"/>
                    <a:pt x="84" y="780"/>
                  </a:cubicBezTo>
                  <a:cubicBezTo>
                    <a:pt x="0" y="1282"/>
                    <a:pt x="168" y="1868"/>
                    <a:pt x="586" y="2287"/>
                  </a:cubicBezTo>
                  <a:cubicBezTo>
                    <a:pt x="921" y="1868"/>
                    <a:pt x="1340" y="1450"/>
                    <a:pt x="1675" y="1031"/>
                  </a:cubicBezTo>
                  <a:cubicBezTo>
                    <a:pt x="1926" y="780"/>
                    <a:pt x="1926" y="445"/>
                    <a:pt x="1675" y="194"/>
                  </a:cubicBezTo>
                  <a:cubicBezTo>
                    <a:pt x="1568" y="52"/>
                    <a:pt x="1447" y="1"/>
                    <a:pt x="1324" y="1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2" name="Google Shape;16032;p17"/>
            <p:cNvSpPr/>
            <p:nvPr/>
          </p:nvSpPr>
          <p:spPr>
            <a:xfrm>
              <a:off x="5207050" y="2634750"/>
              <a:ext cx="75375" cy="52175"/>
            </a:xfrm>
            <a:custGeom>
              <a:avLst/>
              <a:gdLst/>
              <a:ahLst/>
              <a:cxnLst/>
              <a:rect l="l" t="t" r="r" b="b"/>
              <a:pathLst>
                <a:path w="3015" h="2087" extrusionOk="0">
                  <a:moveTo>
                    <a:pt x="766" y="1"/>
                  </a:moveTo>
                  <a:cubicBezTo>
                    <a:pt x="486" y="1"/>
                    <a:pt x="317" y="667"/>
                    <a:pt x="36" y="667"/>
                  </a:cubicBezTo>
                  <a:cubicBezTo>
                    <a:pt x="25" y="667"/>
                    <a:pt x="13" y="666"/>
                    <a:pt x="1" y="664"/>
                  </a:cubicBezTo>
                  <a:lnTo>
                    <a:pt x="1" y="664"/>
                  </a:lnTo>
                  <a:cubicBezTo>
                    <a:pt x="838" y="1333"/>
                    <a:pt x="1926" y="1836"/>
                    <a:pt x="3015" y="2087"/>
                  </a:cubicBezTo>
                  <a:cubicBezTo>
                    <a:pt x="3015" y="915"/>
                    <a:pt x="1591" y="1250"/>
                    <a:pt x="1173" y="412"/>
                  </a:cubicBezTo>
                  <a:cubicBezTo>
                    <a:pt x="1009" y="109"/>
                    <a:pt x="879" y="1"/>
                    <a:pt x="766" y="1"/>
                  </a:cubicBezTo>
                  <a:close/>
                </a:path>
              </a:pathLst>
            </a:custGeom>
            <a:solidFill>
              <a:srgbClr val="97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3" name="Google Shape;16033;p17"/>
            <p:cNvSpPr/>
            <p:nvPr/>
          </p:nvSpPr>
          <p:spPr>
            <a:xfrm>
              <a:off x="4905675" y="4589425"/>
              <a:ext cx="35600" cy="73300"/>
            </a:xfrm>
            <a:custGeom>
              <a:avLst/>
              <a:gdLst/>
              <a:ahLst/>
              <a:cxnLst/>
              <a:rect l="l" t="t" r="r" b="b"/>
              <a:pathLst>
                <a:path w="1424" h="2932" extrusionOk="0">
                  <a:moveTo>
                    <a:pt x="1423" y="1"/>
                  </a:moveTo>
                  <a:lnTo>
                    <a:pt x="0" y="1257"/>
                  </a:lnTo>
                  <a:cubicBezTo>
                    <a:pt x="251" y="1926"/>
                    <a:pt x="754" y="2513"/>
                    <a:pt x="1423" y="2931"/>
                  </a:cubicBezTo>
                  <a:lnTo>
                    <a:pt x="1423" y="1"/>
                  </a:lnTo>
                  <a:close/>
                </a:path>
              </a:pathLst>
            </a:custGeom>
            <a:solidFill>
              <a:srgbClr val="7EA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4" name="Google Shape;16034;p17"/>
            <p:cNvSpPr/>
            <p:nvPr/>
          </p:nvSpPr>
          <p:spPr>
            <a:xfrm>
              <a:off x="3888475" y="4357125"/>
              <a:ext cx="52350" cy="87925"/>
            </a:xfrm>
            <a:custGeom>
              <a:avLst/>
              <a:gdLst/>
              <a:ahLst/>
              <a:cxnLst/>
              <a:rect l="l" t="t" r="r" b="b"/>
              <a:pathLst>
                <a:path w="2094" h="3517" extrusionOk="0">
                  <a:moveTo>
                    <a:pt x="84" y="0"/>
                  </a:moveTo>
                  <a:cubicBezTo>
                    <a:pt x="0" y="1256"/>
                    <a:pt x="335" y="2428"/>
                    <a:pt x="1005" y="3516"/>
                  </a:cubicBezTo>
                  <a:cubicBezTo>
                    <a:pt x="1424" y="3433"/>
                    <a:pt x="2093" y="3265"/>
                    <a:pt x="1759" y="2930"/>
                  </a:cubicBezTo>
                  <a:cubicBezTo>
                    <a:pt x="921" y="2093"/>
                    <a:pt x="838" y="921"/>
                    <a:pt x="84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5" name="Google Shape;16035;p17"/>
            <p:cNvSpPr/>
            <p:nvPr/>
          </p:nvSpPr>
          <p:spPr>
            <a:xfrm>
              <a:off x="5043800" y="3379700"/>
              <a:ext cx="64900" cy="52350"/>
            </a:xfrm>
            <a:custGeom>
              <a:avLst/>
              <a:gdLst/>
              <a:ahLst/>
              <a:cxnLst/>
              <a:rect l="l" t="t" r="r" b="b"/>
              <a:pathLst>
                <a:path w="2596" h="2094" extrusionOk="0">
                  <a:moveTo>
                    <a:pt x="2512" y="0"/>
                  </a:moveTo>
                  <a:lnTo>
                    <a:pt x="1" y="502"/>
                  </a:lnTo>
                  <a:cubicBezTo>
                    <a:pt x="754" y="1172"/>
                    <a:pt x="1591" y="1674"/>
                    <a:pt x="2512" y="2093"/>
                  </a:cubicBezTo>
                  <a:cubicBezTo>
                    <a:pt x="2596" y="1423"/>
                    <a:pt x="2010" y="670"/>
                    <a:pt x="2512" y="0"/>
                  </a:cubicBezTo>
                  <a:close/>
                </a:path>
              </a:pathLst>
            </a:custGeom>
            <a:solidFill>
              <a:srgbClr val="9BBE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6" name="Google Shape;16036;p17"/>
            <p:cNvSpPr/>
            <p:nvPr/>
          </p:nvSpPr>
          <p:spPr>
            <a:xfrm>
              <a:off x="4474500" y="3291775"/>
              <a:ext cx="41900" cy="62825"/>
            </a:xfrm>
            <a:custGeom>
              <a:avLst/>
              <a:gdLst/>
              <a:ahLst/>
              <a:cxnLst/>
              <a:rect l="l" t="t" r="r" b="b"/>
              <a:pathLst>
                <a:path w="1676" h="2513" extrusionOk="0">
                  <a:moveTo>
                    <a:pt x="168" y="1"/>
                  </a:moveTo>
                  <a:lnTo>
                    <a:pt x="168" y="503"/>
                  </a:lnTo>
                  <a:cubicBezTo>
                    <a:pt x="336" y="1173"/>
                    <a:pt x="1" y="2010"/>
                    <a:pt x="671" y="2512"/>
                  </a:cubicBezTo>
                  <a:lnTo>
                    <a:pt x="1675" y="1508"/>
                  </a:lnTo>
                  <a:cubicBezTo>
                    <a:pt x="1340" y="838"/>
                    <a:pt x="838" y="336"/>
                    <a:pt x="168" y="1"/>
                  </a:cubicBezTo>
                  <a:close/>
                </a:path>
              </a:pathLst>
            </a:custGeom>
            <a:solidFill>
              <a:srgbClr val="90B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7" name="Google Shape;16037;p17"/>
            <p:cNvSpPr/>
            <p:nvPr/>
          </p:nvSpPr>
          <p:spPr>
            <a:xfrm>
              <a:off x="5851700" y="3530375"/>
              <a:ext cx="58625" cy="48175"/>
            </a:xfrm>
            <a:custGeom>
              <a:avLst/>
              <a:gdLst/>
              <a:ahLst/>
              <a:cxnLst/>
              <a:rect l="l" t="t" r="r" b="b"/>
              <a:pathLst>
                <a:path w="2345" h="1927" extrusionOk="0">
                  <a:moveTo>
                    <a:pt x="335" y="1"/>
                  </a:moveTo>
                  <a:cubicBezTo>
                    <a:pt x="0" y="587"/>
                    <a:pt x="0" y="1089"/>
                    <a:pt x="670" y="1424"/>
                  </a:cubicBezTo>
                  <a:cubicBezTo>
                    <a:pt x="1172" y="1675"/>
                    <a:pt x="1759" y="1926"/>
                    <a:pt x="2345" y="1926"/>
                  </a:cubicBezTo>
                  <a:cubicBezTo>
                    <a:pt x="1842" y="1173"/>
                    <a:pt x="1172" y="503"/>
                    <a:pt x="335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8" name="Google Shape;16038;p17"/>
            <p:cNvSpPr/>
            <p:nvPr/>
          </p:nvSpPr>
          <p:spPr>
            <a:xfrm>
              <a:off x="3804750" y="2712025"/>
              <a:ext cx="60725" cy="64900"/>
            </a:xfrm>
            <a:custGeom>
              <a:avLst/>
              <a:gdLst/>
              <a:ahLst/>
              <a:cxnLst/>
              <a:rect l="l" t="t" r="r" b="b"/>
              <a:pathLst>
                <a:path w="2429" h="2596" extrusionOk="0">
                  <a:moveTo>
                    <a:pt x="503" y="0"/>
                  </a:moveTo>
                  <a:lnTo>
                    <a:pt x="252" y="252"/>
                  </a:lnTo>
                  <a:cubicBezTo>
                    <a:pt x="1" y="1089"/>
                    <a:pt x="336" y="1926"/>
                    <a:pt x="1089" y="2428"/>
                  </a:cubicBezTo>
                  <a:lnTo>
                    <a:pt x="1424" y="2596"/>
                  </a:lnTo>
                  <a:lnTo>
                    <a:pt x="2429" y="259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9" name="Google Shape;16039;p17"/>
            <p:cNvSpPr/>
            <p:nvPr/>
          </p:nvSpPr>
          <p:spPr>
            <a:xfrm>
              <a:off x="5119150" y="3424475"/>
              <a:ext cx="41875" cy="41050"/>
            </a:xfrm>
            <a:custGeom>
              <a:avLst/>
              <a:gdLst/>
              <a:ahLst/>
              <a:cxnLst/>
              <a:rect l="l" t="t" r="r" b="b"/>
              <a:pathLst>
                <a:path w="1675" h="1642" extrusionOk="0">
                  <a:moveTo>
                    <a:pt x="482" y="1"/>
                  </a:moveTo>
                  <a:cubicBezTo>
                    <a:pt x="229" y="1"/>
                    <a:pt x="48" y="201"/>
                    <a:pt x="1" y="721"/>
                  </a:cubicBezTo>
                  <a:cubicBezTo>
                    <a:pt x="419" y="1139"/>
                    <a:pt x="1005" y="1474"/>
                    <a:pt x="1508" y="1642"/>
                  </a:cubicBezTo>
                  <a:cubicBezTo>
                    <a:pt x="1508" y="1139"/>
                    <a:pt x="1675" y="721"/>
                    <a:pt x="1173" y="302"/>
                  </a:cubicBezTo>
                  <a:cubicBezTo>
                    <a:pt x="917" y="120"/>
                    <a:pt x="678" y="1"/>
                    <a:pt x="482" y="1"/>
                  </a:cubicBezTo>
                  <a:close/>
                </a:path>
              </a:pathLst>
            </a:custGeom>
            <a:solidFill>
              <a:srgbClr val="A9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0" name="Google Shape;16040;p17"/>
            <p:cNvSpPr/>
            <p:nvPr/>
          </p:nvSpPr>
          <p:spPr>
            <a:xfrm>
              <a:off x="4531025" y="2672250"/>
              <a:ext cx="75375" cy="41100"/>
            </a:xfrm>
            <a:custGeom>
              <a:avLst/>
              <a:gdLst/>
              <a:ahLst/>
              <a:cxnLst/>
              <a:rect l="l" t="t" r="r" b="b"/>
              <a:pathLst>
                <a:path w="3015" h="1644" extrusionOk="0">
                  <a:moveTo>
                    <a:pt x="0" y="1"/>
                  </a:moveTo>
                  <a:lnTo>
                    <a:pt x="0" y="1"/>
                  </a:lnTo>
                  <a:cubicBezTo>
                    <a:pt x="432" y="1008"/>
                    <a:pt x="1420" y="1644"/>
                    <a:pt x="2486" y="1644"/>
                  </a:cubicBezTo>
                  <a:cubicBezTo>
                    <a:pt x="2660" y="1644"/>
                    <a:pt x="2837" y="1627"/>
                    <a:pt x="3014" y="1591"/>
                  </a:cubicBezTo>
                  <a:cubicBezTo>
                    <a:pt x="2093" y="922"/>
                    <a:pt x="1089" y="419"/>
                    <a:pt x="0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1" name="Google Shape;16041;p17"/>
            <p:cNvSpPr/>
            <p:nvPr/>
          </p:nvSpPr>
          <p:spPr>
            <a:xfrm>
              <a:off x="3878000" y="2649225"/>
              <a:ext cx="60725" cy="39800"/>
            </a:xfrm>
            <a:custGeom>
              <a:avLst/>
              <a:gdLst/>
              <a:ahLst/>
              <a:cxnLst/>
              <a:rect l="l" t="t" r="r" b="b"/>
              <a:pathLst>
                <a:path w="2429" h="1592" extrusionOk="0">
                  <a:moveTo>
                    <a:pt x="1" y="1"/>
                  </a:moveTo>
                  <a:cubicBezTo>
                    <a:pt x="587" y="754"/>
                    <a:pt x="1424" y="1340"/>
                    <a:pt x="2429" y="1592"/>
                  </a:cubicBezTo>
                  <a:cubicBezTo>
                    <a:pt x="2094" y="252"/>
                    <a:pt x="1257" y="1"/>
                    <a:pt x="1" y="1"/>
                  </a:cubicBezTo>
                  <a:close/>
                </a:path>
              </a:pathLst>
            </a:custGeom>
            <a:solidFill>
              <a:srgbClr val="A2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2" name="Google Shape;16042;p17"/>
            <p:cNvSpPr/>
            <p:nvPr/>
          </p:nvSpPr>
          <p:spPr>
            <a:xfrm>
              <a:off x="3878000" y="3339925"/>
              <a:ext cx="33525" cy="52350"/>
            </a:xfrm>
            <a:custGeom>
              <a:avLst/>
              <a:gdLst/>
              <a:ahLst/>
              <a:cxnLst/>
              <a:rect l="l" t="t" r="r" b="b"/>
              <a:pathLst>
                <a:path w="1341" h="2094" extrusionOk="0">
                  <a:moveTo>
                    <a:pt x="1" y="0"/>
                  </a:moveTo>
                  <a:lnTo>
                    <a:pt x="1" y="2010"/>
                  </a:lnTo>
                  <a:lnTo>
                    <a:pt x="1340" y="2093"/>
                  </a:lnTo>
                  <a:cubicBezTo>
                    <a:pt x="1173" y="1256"/>
                    <a:pt x="671" y="503"/>
                    <a:pt x="1" y="0"/>
                  </a:cubicBezTo>
                  <a:close/>
                </a:path>
              </a:pathLst>
            </a:custGeom>
            <a:solidFill>
              <a:srgbClr val="A6B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3" name="Google Shape;16043;p17"/>
            <p:cNvSpPr/>
            <p:nvPr/>
          </p:nvSpPr>
          <p:spPr>
            <a:xfrm>
              <a:off x="3871725" y="4288650"/>
              <a:ext cx="48175" cy="58025"/>
            </a:xfrm>
            <a:custGeom>
              <a:avLst/>
              <a:gdLst/>
              <a:ahLst/>
              <a:cxnLst/>
              <a:rect l="l" t="t" r="r" b="b"/>
              <a:pathLst>
                <a:path w="1927" h="2321" extrusionOk="0">
                  <a:moveTo>
                    <a:pt x="1241" y="0"/>
                  </a:moveTo>
                  <a:cubicBezTo>
                    <a:pt x="941" y="0"/>
                    <a:pt x="649" y="252"/>
                    <a:pt x="385" y="252"/>
                  </a:cubicBezTo>
                  <a:cubicBezTo>
                    <a:pt x="340" y="252"/>
                    <a:pt x="296" y="245"/>
                    <a:pt x="252" y="227"/>
                  </a:cubicBezTo>
                  <a:lnTo>
                    <a:pt x="252" y="227"/>
                  </a:lnTo>
                  <a:cubicBezTo>
                    <a:pt x="168" y="981"/>
                    <a:pt x="1" y="1734"/>
                    <a:pt x="587" y="2320"/>
                  </a:cubicBezTo>
                  <a:lnTo>
                    <a:pt x="838" y="2320"/>
                  </a:lnTo>
                  <a:cubicBezTo>
                    <a:pt x="922" y="2153"/>
                    <a:pt x="1089" y="1986"/>
                    <a:pt x="1173" y="1818"/>
                  </a:cubicBezTo>
                  <a:cubicBezTo>
                    <a:pt x="1508" y="1567"/>
                    <a:pt x="1759" y="1148"/>
                    <a:pt x="1926" y="814"/>
                  </a:cubicBezTo>
                  <a:cubicBezTo>
                    <a:pt x="1926" y="562"/>
                    <a:pt x="1843" y="395"/>
                    <a:pt x="1675" y="227"/>
                  </a:cubicBezTo>
                  <a:cubicBezTo>
                    <a:pt x="1530" y="58"/>
                    <a:pt x="1384" y="0"/>
                    <a:pt x="1241" y="0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4" name="Google Shape;16044;p17"/>
            <p:cNvSpPr/>
            <p:nvPr/>
          </p:nvSpPr>
          <p:spPr>
            <a:xfrm>
              <a:off x="5357750" y="3126425"/>
              <a:ext cx="62825" cy="50275"/>
            </a:xfrm>
            <a:custGeom>
              <a:avLst/>
              <a:gdLst/>
              <a:ahLst/>
              <a:cxnLst/>
              <a:rect l="l" t="t" r="r" b="b"/>
              <a:pathLst>
                <a:path w="2513" h="2011" extrusionOk="0">
                  <a:moveTo>
                    <a:pt x="1" y="1"/>
                  </a:moveTo>
                  <a:cubicBezTo>
                    <a:pt x="1" y="1089"/>
                    <a:pt x="922" y="1340"/>
                    <a:pt x="1424" y="2010"/>
                  </a:cubicBezTo>
                  <a:cubicBezTo>
                    <a:pt x="1632" y="1733"/>
                    <a:pt x="1955" y="1570"/>
                    <a:pt x="2298" y="1570"/>
                  </a:cubicBezTo>
                  <a:cubicBezTo>
                    <a:pt x="2369" y="1570"/>
                    <a:pt x="2440" y="1577"/>
                    <a:pt x="2512" y="1592"/>
                  </a:cubicBezTo>
                  <a:cubicBezTo>
                    <a:pt x="1759" y="922"/>
                    <a:pt x="922" y="420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5" name="Google Shape;16045;p17"/>
            <p:cNvSpPr/>
            <p:nvPr/>
          </p:nvSpPr>
          <p:spPr>
            <a:xfrm>
              <a:off x="3639400" y="1644600"/>
              <a:ext cx="50275" cy="31650"/>
            </a:xfrm>
            <a:custGeom>
              <a:avLst/>
              <a:gdLst/>
              <a:ahLst/>
              <a:cxnLst/>
              <a:rect l="l" t="t" r="r" b="b"/>
              <a:pathLst>
                <a:path w="2011" h="1266" extrusionOk="0">
                  <a:moveTo>
                    <a:pt x="1" y="1"/>
                  </a:moveTo>
                  <a:lnTo>
                    <a:pt x="1" y="1"/>
                  </a:lnTo>
                  <a:cubicBezTo>
                    <a:pt x="230" y="871"/>
                    <a:pt x="334" y="1265"/>
                    <a:pt x="641" y="1265"/>
                  </a:cubicBezTo>
                  <a:cubicBezTo>
                    <a:pt x="896" y="1265"/>
                    <a:pt x="1290" y="996"/>
                    <a:pt x="2010" y="503"/>
                  </a:cubicBezTo>
                  <a:lnTo>
                    <a:pt x="2010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6" name="Google Shape;16046;p17"/>
            <p:cNvSpPr/>
            <p:nvPr/>
          </p:nvSpPr>
          <p:spPr>
            <a:xfrm>
              <a:off x="4081025" y="3892475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922" y="0"/>
                  </a:moveTo>
                  <a:cubicBezTo>
                    <a:pt x="838" y="168"/>
                    <a:pt x="922" y="335"/>
                    <a:pt x="754" y="503"/>
                  </a:cubicBezTo>
                  <a:cubicBezTo>
                    <a:pt x="252" y="1089"/>
                    <a:pt x="1" y="1591"/>
                    <a:pt x="1173" y="1675"/>
                  </a:cubicBezTo>
                  <a:cubicBezTo>
                    <a:pt x="1424" y="1758"/>
                    <a:pt x="1591" y="1926"/>
                    <a:pt x="1843" y="2010"/>
                  </a:cubicBezTo>
                  <a:cubicBezTo>
                    <a:pt x="1843" y="1256"/>
                    <a:pt x="1508" y="503"/>
                    <a:pt x="922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7" name="Google Shape;16047;p17"/>
            <p:cNvSpPr/>
            <p:nvPr/>
          </p:nvSpPr>
          <p:spPr>
            <a:xfrm>
              <a:off x="3976375" y="3166200"/>
              <a:ext cx="37700" cy="50250"/>
            </a:xfrm>
            <a:custGeom>
              <a:avLst/>
              <a:gdLst/>
              <a:ahLst/>
              <a:cxnLst/>
              <a:rect l="l" t="t" r="r" b="b"/>
              <a:pathLst>
                <a:path w="1508" h="2010" extrusionOk="0">
                  <a:moveTo>
                    <a:pt x="1" y="1"/>
                  </a:moveTo>
                  <a:cubicBezTo>
                    <a:pt x="419" y="670"/>
                    <a:pt x="419" y="1508"/>
                    <a:pt x="1005" y="2010"/>
                  </a:cubicBezTo>
                  <a:cubicBezTo>
                    <a:pt x="1508" y="922"/>
                    <a:pt x="1340" y="168"/>
                    <a:pt x="1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8" name="Google Shape;16048;p17"/>
            <p:cNvSpPr/>
            <p:nvPr/>
          </p:nvSpPr>
          <p:spPr>
            <a:xfrm>
              <a:off x="3321275" y="2136450"/>
              <a:ext cx="39800" cy="37700"/>
            </a:xfrm>
            <a:custGeom>
              <a:avLst/>
              <a:gdLst/>
              <a:ahLst/>
              <a:cxnLst/>
              <a:rect l="l" t="t" r="r" b="b"/>
              <a:pathLst>
                <a:path w="1592" h="1508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1089"/>
                    <a:pt x="503" y="1508"/>
                    <a:pt x="1591" y="1508"/>
                  </a:cubicBezTo>
                  <a:cubicBezTo>
                    <a:pt x="1340" y="838"/>
                    <a:pt x="754" y="252"/>
                    <a:pt x="84" y="1"/>
                  </a:cubicBezTo>
                  <a:close/>
                </a:path>
              </a:pathLst>
            </a:custGeom>
            <a:solidFill>
              <a:srgbClr val="99B0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9" name="Google Shape;16049;p17"/>
            <p:cNvSpPr/>
            <p:nvPr/>
          </p:nvSpPr>
          <p:spPr>
            <a:xfrm>
              <a:off x="3107800" y="2073675"/>
              <a:ext cx="39775" cy="50250"/>
            </a:xfrm>
            <a:custGeom>
              <a:avLst/>
              <a:gdLst/>
              <a:ahLst/>
              <a:cxnLst/>
              <a:rect l="l" t="t" r="r" b="b"/>
              <a:pathLst>
                <a:path w="1591" h="2010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837"/>
                    <a:pt x="837" y="1591"/>
                    <a:pt x="1591" y="2009"/>
                  </a:cubicBezTo>
                  <a:cubicBezTo>
                    <a:pt x="1591" y="1005"/>
                    <a:pt x="921" y="251"/>
                    <a:pt x="0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0" name="Google Shape;16050;p17"/>
            <p:cNvSpPr/>
            <p:nvPr/>
          </p:nvSpPr>
          <p:spPr>
            <a:xfrm>
              <a:off x="3677075" y="2488075"/>
              <a:ext cx="35625" cy="37700"/>
            </a:xfrm>
            <a:custGeom>
              <a:avLst/>
              <a:gdLst/>
              <a:ahLst/>
              <a:cxnLst/>
              <a:rect l="l" t="t" r="r" b="b"/>
              <a:pathLst>
                <a:path w="1425" h="1508" extrusionOk="0">
                  <a:moveTo>
                    <a:pt x="1" y="1"/>
                  </a:moveTo>
                  <a:lnTo>
                    <a:pt x="1" y="503"/>
                  </a:lnTo>
                  <a:cubicBezTo>
                    <a:pt x="252" y="1089"/>
                    <a:pt x="838" y="1424"/>
                    <a:pt x="1424" y="1507"/>
                  </a:cubicBezTo>
                  <a:cubicBezTo>
                    <a:pt x="1173" y="838"/>
                    <a:pt x="671" y="252"/>
                    <a:pt x="1" y="1"/>
                  </a:cubicBezTo>
                  <a:close/>
                </a:path>
              </a:pathLst>
            </a:custGeom>
            <a:solidFill>
              <a:srgbClr val="8C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1" name="Google Shape;16051;p17"/>
            <p:cNvSpPr/>
            <p:nvPr/>
          </p:nvSpPr>
          <p:spPr>
            <a:xfrm>
              <a:off x="5596350" y="2360400"/>
              <a:ext cx="39800" cy="25950"/>
            </a:xfrm>
            <a:custGeom>
              <a:avLst/>
              <a:gdLst/>
              <a:ahLst/>
              <a:cxnLst/>
              <a:rect l="l" t="t" r="r" b="b"/>
              <a:pathLst>
                <a:path w="1592" h="1038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853"/>
                    <a:pt x="491" y="1038"/>
                    <a:pt x="1074" y="1038"/>
                  </a:cubicBezTo>
                  <a:cubicBezTo>
                    <a:pt x="1236" y="1038"/>
                    <a:pt x="1410" y="1023"/>
                    <a:pt x="1591" y="1005"/>
                  </a:cubicBezTo>
                  <a:cubicBezTo>
                    <a:pt x="1256" y="419"/>
                    <a:pt x="670" y="84"/>
                    <a:pt x="1" y="1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2" name="Google Shape;16052;p17"/>
            <p:cNvSpPr/>
            <p:nvPr/>
          </p:nvSpPr>
          <p:spPr>
            <a:xfrm>
              <a:off x="5947975" y="3618300"/>
              <a:ext cx="35600" cy="37675"/>
            </a:xfrm>
            <a:custGeom>
              <a:avLst/>
              <a:gdLst/>
              <a:ahLst/>
              <a:cxnLst/>
              <a:rect l="l" t="t" r="r" b="b"/>
              <a:pathLst>
                <a:path w="1424" h="1507" extrusionOk="0">
                  <a:moveTo>
                    <a:pt x="1" y="0"/>
                  </a:moveTo>
                  <a:cubicBezTo>
                    <a:pt x="1" y="754"/>
                    <a:pt x="587" y="1507"/>
                    <a:pt x="1424" y="1507"/>
                  </a:cubicBezTo>
                  <a:cubicBezTo>
                    <a:pt x="1173" y="837"/>
                    <a:pt x="670" y="251"/>
                    <a:pt x="1" y="0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3" name="Google Shape;16053;p17"/>
            <p:cNvSpPr/>
            <p:nvPr/>
          </p:nvSpPr>
          <p:spPr>
            <a:xfrm>
              <a:off x="4101950" y="4997575"/>
              <a:ext cx="31425" cy="50250"/>
            </a:xfrm>
            <a:custGeom>
              <a:avLst/>
              <a:gdLst/>
              <a:ahLst/>
              <a:cxnLst/>
              <a:rect l="l" t="t" r="r" b="b"/>
              <a:pathLst>
                <a:path w="1257" h="2010" extrusionOk="0">
                  <a:moveTo>
                    <a:pt x="1" y="0"/>
                  </a:moveTo>
                  <a:lnTo>
                    <a:pt x="1" y="0"/>
                  </a:lnTo>
                  <a:cubicBezTo>
                    <a:pt x="85" y="837"/>
                    <a:pt x="419" y="1507"/>
                    <a:pt x="1006" y="2010"/>
                  </a:cubicBezTo>
                  <a:cubicBezTo>
                    <a:pt x="1173" y="1926"/>
                    <a:pt x="1257" y="1675"/>
                    <a:pt x="1089" y="1507"/>
                  </a:cubicBezTo>
                  <a:cubicBezTo>
                    <a:pt x="1089" y="837"/>
                    <a:pt x="671" y="251"/>
                    <a:pt x="1" y="0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4" name="Google Shape;16054;p17"/>
            <p:cNvSpPr/>
            <p:nvPr/>
          </p:nvSpPr>
          <p:spPr>
            <a:xfrm>
              <a:off x="3785925" y="3917575"/>
              <a:ext cx="41875" cy="64925"/>
            </a:xfrm>
            <a:custGeom>
              <a:avLst/>
              <a:gdLst/>
              <a:ahLst/>
              <a:cxnLst/>
              <a:rect l="l" t="t" r="r" b="b"/>
              <a:pathLst>
                <a:path w="1675" h="2597" extrusionOk="0">
                  <a:moveTo>
                    <a:pt x="84" y="1"/>
                  </a:moveTo>
                  <a:lnTo>
                    <a:pt x="84" y="1089"/>
                  </a:lnTo>
                  <a:cubicBezTo>
                    <a:pt x="168" y="1592"/>
                    <a:pt x="0" y="2178"/>
                    <a:pt x="503" y="2596"/>
                  </a:cubicBezTo>
                  <a:lnTo>
                    <a:pt x="586" y="2429"/>
                  </a:lnTo>
                  <a:cubicBezTo>
                    <a:pt x="1172" y="1508"/>
                    <a:pt x="1675" y="503"/>
                    <a:pt x="8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5" name="Google Shape;16055;p17"/>
            <p:cNvSpPr/>
            <p:nvPr/>
          </p:nvSpPr>
          <p:spPr>
            <a:xfrm>
              <a:off x="5778450" y="2488075"/>
              <a:ext cx="46075" cy="33525"/>
            </a:xfrm>
            <a:custGeom>
              <a:avLst/>
              <a:gdLst/>
              <a:ahLst/>
              <a:cxnLst/>
              <a:rect l="l" t="t" r="r" b="b"/>
              <a:pathLst>
                <a:path w="1843" h="1341" extrusionOk="0">
                  <a:moveTo>
                    <a:pt x="754" y="1"/>
                  </a:moveTo>
                  <a:lnTo>
                    <a:pt x="670" y="84"/>
                  </a:lnTo>
                  <a:cubicBezTo>
                    <a:pt x="335" y="335"/>
                    <a:pt x="0" y="670"/>
                    <a:pt x="419" y="1089"/>
                  </a:cubicBezTo>
                  <a:cubicBezTo>
                    <a:pt x="586" y="1256"/>
                    <a:pt x="816" y="1340"/>
                    <a:pt x="1057" y="1340"/>
                  </a:cubicBezTo>
                  <a:cubicBezTo>
                    <a:pt x="1298" y="1340"/>
                    <a:pt x="1549" y="1256"/>
                    <a:pt x="1758" y="1089"/>
                  </a:cubicBezTo>
                  <a:lnTo>
                    <a:pt x="1842" y="838"/>
                  </a:lnTo>
                  <a:cubicBezTo>
                    <a:pt x="1591" y="419"/>
                    <a:pt x="1172" y="168"/>
                    <a:pt x="754" y="1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6" name="Google Shape;16056;p17"/>
            <p:cNvSpPr/>
            <p:nvPr/>
          </p:nvSpPr>
          <p:spPr>
            <a:xfrm>
              <a:off x="5382875" y="3596550"/>
              <a:ext cx="44875" cy="32225"/>
            </a:xfrm>
            <a:custGeom>
              <a:avLst/>
              <a:gdLst/>
              <a:ahLst/>
              <a:cxnLst/>
              <a:rect l="l" t="t" r="r" b="b"/>
              <a:pathLst>
                <a:path w="1795" h="1289" extrusionOk="0">
                  <a:moveTo>
                    <a:pt x="962" y="1"/>
                  </a:moveTo>
                  <a:cubicBezTo>
                    <a:pt x="754" y="1"/>
                    <a:pt x="513" y="45"/>
                    <a:pt x="251" y="117"/>
                  </a:cubicBezTo>
                  <a:lnTo>
                    <a:pt x="0" y="368"/>
                  </a:lnTo>
                  <a:cubicBezTo>
                    <a:pt x="419" y="870"/>
                    <a:pt x="1005" y="954"/>
                    <a:pt x="1591" y="1289"/>
                  </a:cubicBezTo>
                  <a:lnTo>
                    <a:pt x="1675" y="1121"/>
                  </a:lnTo>
                  <a:cubicBezTo>
                    <a:pt x="1794" y="282"/>
                    <a:pt x="1485" y="1"/>
                    <a:pt x="962" y="1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7" name="Google Shape;16057;p17"/>
            <p:cNvSpPr/>
            <p:nvPr/>
          </p:nvSpPr>
          <p:spPr>
            <a:xfrm>
              <a:off x="5345200" y="3572075"/>
              <a:ext cx="41875" cy="33675"/>
            </a:xfrm>
            <a:custGeom>
              <a:avLst/>
              <a:gdLst/>
              <a:ahLst/>
              <a:cxnLst/>
              <a:rect l="l" t="t" r="r" b="b"/>
              <a:pathLst>
                <a:path w="1675" h="1347" extrusionOk="0">
                  <a:moveTo>
                    <a:pt x="659" y="0"/>
                  </a:moveTo>
                  <a:cubicBezTo>
                    <a:pt x="461" y="0"/>
                    <a:pt x="262" y="56"/>
                    <a:pt x="84" y="175"/>
                  </a:cubicBezTo>
                  <a:lnTo>
                    <a:pt x="0" y="426"/>
                  </a:lnTo>
                  <a:cubicBezTo>
                    <a:pt x="251" y="928"/>
                    <a:pt x="837" y="1263"/>
                    <a:pt x="1507" y="1347"/>
                  </a:cubicBezTo>
                  <a:lnTo>
                    <a:pt x="1591" y="1179"/>
                  </a:lnTo>
                  <a:lnTo>
                    <a:pt x="1675" y="844"/>
                  </a:lnTo>
                  <a:cubicBezTo>
                    <a:pt x="1675" y="761"/>
                    <a:pt x="1591" y="677"/>
                    <a:pt x="1591" y="510"/>
                  </a:cubicBezTo>
                  <a:cubicBezTo>
                    <a:pt x="1375" y="185"/>
                    <a:pt x="1019" y="0"/>
                    <a:pt x="659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8" name="Google Shape;16058;p17"/>
            <p:cNvSpPr/>
            <p:nvPr/>
          </p:nvSpPr>
          <p:spPr>
            <a:xfrm>
              <a:off x="3591275" y="2649225"/>
              <a:ext cx="35600" cy="41900"/>
            </a:xfrm>
            <a:custGeom>
              <a:avLst/>
              <a:gdLst/>
              <a:ahLst/>
              <a:cxnLst/>
              <a:rect l="l" t="t" r="r" b="b"/>
              <a:pathLst>
                <a:path w="1424" h="1676" extrusionOk="0">
                  <a:moveTo>
                    <a:pt x="921" y="1"/>
                  </a:moveTo>
                  <a:cubicBezTo>
                    <a:pt x="0" y="503"/>
                    <a:pt x="168" y="1006"/>
                    <a:pt x="838" y="1675"/>
                  </a:cubicBezTo>
                  <a:lnTo>
                    <a:pt x="1424" y="1089"/>
                  </a:lnTo>
                  <a:lnTo>
                    <a:pt x="921" y="1"/>
                  </a:lnTo>
                  <a:close/>
                </a:path>
              </a:pathLst>
            </a:custGeom>
            <a:solidFill>
              <a:srgbClr val="CBE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9" name="Google Shape;16059;p17"/>
            <p:cNvSpPr/>
            <p:nvPr/>
          </p:nvSpPr>
          <p:spPr>
            <a:xfrm>
              <a:off x="4556150" y="3365025"/>
              <a:ext cx="27225" cy="36150"/>
            </a:xfrm>
            <a:custGeom>
              <a:avLst/>
              <a:gdLst/>
              <a:ahLst/>
              <a:cxnLst/>
              <a:rect l="l" t="t" r="r" b="b"/>
              <a:pathLst>
                <a:path w="1089" h="1446" extrusionOk="0">
                  <a:moveTo>
                    <a:pt x="0" y="1"/>
                  </a:moveTo>
                  <a:cubicBezTo>
                    <a:pt x="0" y="252"/>
                    <a:pt x="0" y="671"/>
                    <a:pt x="0" y="1006"/>
                  </a:cubicBezTo>
                  <a:lnTo>
                    <a:pt x="0" y="1089"/>
                  </a:lnTo>
                  <a:cubicBezTo>
                    <a:pt x="69" y="1296"/>
                    <a:pt x="308" y="1446"/>
                    <a:pt x="530" y="1446"/>
                  </a:cubicBezTo>
                  <a:cubicBezTo>
                    <a:pt x="578" y="1446"/>
                    <a:pt x="625" y="1439"/>
                    <a:pt x="670" y="1424"/>
                  </a:cubicBezTo>
                  <a:cubicBezTo>
                    <a:pt x="921" y="1341"/>
                    <a:pt x="1005" y="1173"/>
                    <a:pt x="1088" y="1006"/>
                  </a:cubicBezTo>
                  <a:cubicBezTo>
                    <a:pt x="921" y="503"/>
                    <a:pt x="502" y="85"/>
                    <a:pt x="0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0" name="Google Shape;16060;p17"/>
            <p:cNvSpPr/>
            <p:nvPr/>
          </p:nvSpPr>
          <p:spPr>
            <a:xfrm>
              <a:off x="4618925" y="3427825"/>
              <a:ext cx="25150" cy="38225"/>
            </a:xfrm>
            <a:custGeom>
              <a:avLst/>
              <a:gdLst/>
              <a:ahLst/>
              <a:cxnLst/>
              <a:rect l="l" t="t" r="r" b="b"/>
              <a:pathLst>
                <a:path w="1006" h="1529" extrusionOk="0">
                  <a:moveTo>
                    <a:pt x="1" y="1"/>
                  </a:moveTo>
                  <a:lnTo>
                    <a:pt x="1" y="1508"/>
                  </a:lnTo>
                  <a:cubicBezTo>
                    <a:pt x="70" y="1521"/>
                    <a:pt x="138" y="1528"/>
                    <a:pt x="203" y="1528"/>
                  </a:cubicBezTo>
                  <a:cubicBezTo>
                    <a:pt x="529" y="1528"/>
                    <a:pt x="796" y="1354"/>
                    <a:pt x="1005" y="1005"/>
                  </a:cubicBezTo>
                  <a:cubicBezTo>
                    <a:pt x="754" y="921"/>
                    <a:pt x="587" y="670"/>
                    <a:pt x="503" y="503"/>
                  </a:cubicBezTo>
                  <a:cubicBezTo>
                    <a:pt x="503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1" name="Google Shape;16061;p17"/>
            <p:cNvSpPr/>
            <p:nvPr/>
          </p:nvSpPr>
          <p:spPr>
            <a:xfrm>
              <a:off x="4916450" y="3804575"/>
              <a:ext cx="26925" cy="25350"/>
            </a:xfrm>
            <a:custGeom>
              <a:avLst/>
              <a:gdLst/>
              <a:ahLst/>
              <a:cxnLst/>
              <a:rect l="l" t="t" r="r" b="b"/>
              <a:pathLst>
                <a:path w="1077" h="1014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543"/>
                    <a:pt x="420" y="1014"/>
                    <a:pt x="948" y="1014"/>
                  </a:cubicBezTo>
                  <a:cubicBezTo>
                    <a:pt x="990" y="1014"/>
                    <a:pt x="1033" y="1011"/>
                    <a:pt x="1076" y="1005"/>
                  </a:cubicBezTo>
                  <a:cubicBezTo>
                    <a:pt x="909" y="586"/>
                    <a:pt x="574" y="168"/>
                    <a:pt x="155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2" name="Google Shape;16062;p17"/>
            <p:cNvSpPr/>
            <p:nvPr/>
          </p:nvSpPr>
          <p:spPr>
            <a:xfrm>
              <a:off x="4577075" y="3388050"/>
              <a:ext cx="31400" cy="32075"/>
            </a:xfrm>
            <a:custGeom>
              <a:avLst/>
              <a:gdLst/>
              <a:ahLst/>
              <a:cxnLst/>
              <a:rect l="l" t="t" r="r" b="b"/>
              <a:pathLst>
                <a:path w="1256" h="1283" extrusionOk="0">
                  <a:moveTo>
                    <a:pt x="251" y="1"/>
                  </a:moveTo>
                  <a:lnTo>
                    <a:pt x="84" y="168"/>
                  </a:lnTo>
                  <a:cubicBezTo>
                    <a:pt x="0" y="420"/>
                    <a:pt x="0" y="587"/>
                    <a:pt x="168" y="754"/>
                  </a:cubicBezTo>
                  <a:cubicBezTo>
                    <a:pt x="251" y="922"/>
                    <a:pt x="419" y="1006"/>
                    <a:pt x="670" y="1173"/>
                  </a:cubicBezTo>
                  <a:cubicBezTo>
                    <a:pt x="774" y="1242"/>
                    <a:pt x="864" y="1283"/>
                    <a:pt x="945" y="1283"/>
                  </a:cubicBezTo>
                  <a:cubicBezTo>
                    <a:pt x="1060" y="1283"/>
                    <a:pt x="1158" y="1202"/>
                    <a:pt x="1256" y="1006"/>
                  </a:cubicBezTo>
                  <a:cubicBezTo>
                    <a:pt x="1172" y="503"/>
                    <a:pt x="754" y="85"/>
                    <a:pt x="251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3" name="Google Shape;16063;p17"/>
            <p:cNvSpPr/>
            <p:nvPr/>
          </p:nvSpPr>
          <p:spPr>
            <a:xfrm>
              <a:off x="4491250" y="39929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4" name="Google Shape;16064;p17"/>
            <p:cNvSpPr/>
            <p:nvPr/>
          </p:nvSpPr>
          <p:spPr>
            <a:xfrm>
              <a:off x="4478700" y="396990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1"/>
                  </a:moveTo>
                  <a:cubicBezTo>
                    <a:pt x="0" y="336"/>
                    <a:pt x="168" y="754"/>
                    <a:pt x="503" y="922"/>
                  </a:cubicBezTo>
                  <a:cubicBezTo>
                    <a:pt x="586" y="503"/>
                    <a:pt x="335" y="85"/>
                    <a:pt x="0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5" name="Google Shape;16065;p17"/>
            <p:cNvSpPr/>
            <p:nvPr/>
          </p:nvSpPr>
          <p:spPr>
            <a:xfrm>
              <a:off x="5636125" y="2385125"/>
              <a:ext cx="23050" cy="15075"/>
            </a:xfrm>
            <a:custGeom>
              <a:avLst/>
              <a:gdLst/>
              <a:ahLst/>
              <a:cxnLst/>
              <a:rect l="l" t="t" r="r" b="b"/>
              <a:pathLst>
                <a:path w="922" h="603" extrusionOk="0">
                  <a:moveTo>
                    <a:pt x="158" y="0"/>
                  </a:moveTo>
                  <a:cubicBezTo>
                    <a:pt x="107" y="0"/>
                    <a:pt x="54" y="5"/>
                    <a:pt x="0" y="16"/>
                  </a:cubicBezTo>
                  <a:cubicBezTo>
                    <a:pt x="168" y="519"/>
                    <a:pt x="503" y="602"/>
                    <a:pt x="921" y="602"/>
                  </a:cubicBezTo>
                  <a:cubicBezTo>
                    <a:pt x="775" y="238"/>
                    <a:pt x="503" y="0"/>
                    <a:pt x="158" y="0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6" name="Google Shape;16066;p17"/>
            <p:cNvSpPr/>
            <p:nvPr/>
          </p:nvSpPr>
          <p:spPr>
            <a:xfrm>
              <a:off x="4880550" y="4585250"/>
              <a:ext cx="12575" cy="23050"/>
            </a:xfrm>
            <a:custGeom>
              <a:avLst/>
              <a:gdLst/>
              <a:ahLst/>
              <a:cxnLst/>
              <a:rect l="l" t="t" r="r" b="b"/>
              <a:pathLst>
                <a:path w="503" h="922" extrusionOk="0">
                  <a:moveTo>
                    <a:pt x="1" y="0"/>
                  </a:moveTo>
                  <a:cubicBezTo>
                    <a:pt x="1" y="335"/>
                    <a:pt x="84" y="754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7" name="Google Shape;16067;p17"/>
            <p:cNvSpPr/>
            <p:nvPr/>
          </p:nvSpPr>
          <p:spPr>
            <a:xfrm>
              <a:off x="4905675" y="378155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lnTo>
                    <a:pt x="0" y="503"/>
                  </a:lnTo>
                  <a:cubicBezTo>
                    <a:pt x="0" y="670"/>
                    <a:pt x="0" y="754"/>
                    <a:pt x="0" y="921"/>
                  </a:cubicBezTo>
                  <a:lnTo>
                    <a:pt x="586" y="921"/>
                  </a:lnTo>
                  <a:cubicBezTo>
                    <a:pt x="586" y="503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8" name="Google Shape;16068;p17"/>
            <p:cNvSpPr/>
            <p:nvPr/>
          </p:nvSpPr>
          <p:spPr>
            <a:xfrm>
              <a:off x="4127075" y="50352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1" y="503"/>
                  </a:lnTo>
                  <a:cubicBezTo>
                    <a:pt x="84" y="754"/>
                    <a:pt x="252" y="921"/>
                    <a:pt x="503" y="1005"/>
                  </a:cubicBezTo>
                  <a:cubicBezTo>
                    <a:pt x="587" y="586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7FA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9" name="Google Shape;16069;p17"/>
            <p:cNvSpPr/>
            <p:nvPr/>
          </p:nvSpPr>
          <p:spPr>
            <a:xfrm>
              <a:off x="4225450" y="3593175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cubicBezTo>
                    <a:pt x="84" y="419"/>
                    <a:pt x="84" y="838"/>
                    <a:pt x="586" y="921"/>
                  </a:cubicBezTo>
                  <a:cubicBezTo>
                    <a:pt x="586" y="503"/>
                    <a:pt x="419" y="84"/>
                    <a:pt x="0" y="0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0" name="Google Shape;16070;p17"/>
            <p:cNvSpPr/>
            <p:nvPr/>
          </p:nvSpPr>
          <p:spPr>
            <a:xfrm>
              <a:off x="4150100" y="346550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1"/>
                  </a:moveTo>
                  <a:lnTo>
                    <a:pt x="0" y="84"/>
                  </a:lnTo>
                  <a:cubicBezTo>
                    <a:pt x="0" y="503"/>
                    <a:pt x="168" y="921"/>
                    <a:pt x="586" y="1089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1" name="Google Shape;16071;p17"/>
            <p:cNvSpPr/>
            <p:nvPr/>
          </p:nvSpPr>
          <p:spPr>
            <a:xfrm>
              <a:off x="4137550" y="3442475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251" y="754"/>
                    <a:pt x="586" y="1005"/>
                  </a:cubicBezTo>
                  <a:cubicBezTo>
                    <a:pt x="670" y="587"/>
                    <a:pt x="586" y="168"/>
                    <a:pt x="8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2" name="Google Shape;16072;p17"/>
            <p:cNvSpPr/>
            <p:nvPr/>
          </p:nvSpPr>
          <p:spPr>
            <a:xfrm>
              <a:off x="4591725" y="3413175"/>
              <a:ext cx="27225" cy="15200"/>
            </a:xfrm>
            <a:custGeom>
              <a:avLst/>
              <a:gdLst/>
              <a:ahLst/>
              <a:cxnLst/>
              <a:rect l="l" t="t" r="r" b="b"/>
              <a:pathLst>
                <a:path w="1089" h="608" extrusionOk="0">
                  <a:moveTo>
                    <a:pt x="670" y="1"/>
                  </a:moveTo>
                  <a:lnTo>
                    <a:pt x="0" y="84"/>
                  </a:lnTo>
                  <a:cubicBezTo>
                    <a:pt x="210" y="433"/>
                    <a:pt x="535" y="608"/>
                    <a:pt x="880" y="608"/>
                  </a:cubicBezTo>
                  <a:cubicBezTo>
                    <a:pt x="949" y="608"/>
                    <a:pt x="1019" y="601"/>
                    <a:pt x="1089" y="587"/>
                  </a:cubicBezTo>
                  <a:cubicBezTo>
                    <a:pt x="1089" y="335"/>
                    <a:pt x="837" y="84"/>
                    <a:pt x="670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3" name="Google Shape;16073;p17"/>
            <p:cNvSpPr/>
            <p:nvPr/>
          </p:nvSpPr>
          <p:spPr>
            <a:xfrm>
              <a:off x="5332625" y="3111775"/>
              <a:ext cx="27250" cy="14675"/>
            </a:xfrm>
            <a:custGeom>
              <a:avLst/>
              <a:gdLst/>
              <a:ahLst/>
              <a:cxnLst/>
              <a:rect l="l" t="t" r="r" b="b"/>
              <a:pathLst>
                <a:path w="1090" h="587" extrusionOk="0">
                  <a:moveTo>
                    <a:pt x="1" y="1"/>
                  </a:moveTo>
                  <a:lnTo>
                    <a:pt x="1" y="587"/>
                  </a:lnTo>
                  <a:lnTo>
                    <a:pt x="1089" y="587"/>
                  </a:lnTo>
                  <a:cubicBezTo>
                    <a:pt x="922" y="85"/>
                    <a:pt x="503" y="85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4" name="Google Shape;16074;p17"/>
            <p:cNvSpPr/>
            <p:nvPr/>
          </p:nvSpPr>
          <p:spPr>
            <a:xfrm>
              <a:off x="5583800" y="1696400"/>
              <a:ext cx="25125" cy="13100"/>
            </a:xfrm>
            <a:custGeom>
              <a:avLst/>
              <a:gdLst/>
              <a:ahLst/>
              <a:cxnLst/>
              <a:rect l="l" t="t" r="r" b="b"/>
              <a:pathLst>
                <a:path w="1005" h="524" extrusionOk="0">
                  <a:moveTo>
                    <a:pt x="797" y="1"/>
                  </a:moveTo>
                  <a:cubicBezTo>
                    <a:pt x="454" y="1"/>
                    <a:pt x="140" y="175"/>
                    <a:pt x="0" y="524"/>
                  </a:cubicBezTo>
                  <a:cubicBezTo>
                    <a:pt x="419" y="524"/>
                    <a:pt x="838" y="524"/>
                    <a:pt x="1005" y="22"/>
                  </a:cubicBezTo>
                  <a:cubicBezTo>
                    <a:pt x="935" y="8"/>
                    <a:pt x="865" y="1"/>
                    <a:pt x="797" y="1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5" name="Google Shape;16075;p17"/>
            <p:cNvSpPr/>
            <p:nvPr/>
          </p:nvSpPr>
          <p:spPr>
            <a:xfrm>
              <a:off x="4311250" y="31390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0"/>
                  </a:moveTo>
                  <a:lnTo>
                    <a:pt x="85" y="168"/>
                  </a:lnTo>
                  <a:cubicBezTo>
                    <a:pt x="85" y="168"/>
                    <a:pt x="1" y="168"/>
                    <a:pt x="1" y="335"/>
                  </a:cubicBezTo>
                  <a:cubicBezTo>
                    <a:pt x="1" y="419"/>
                    <a:pt x="1" y="503"/>
                    <a:pt x="168" y="586"/>
                  </a:cubicBezTo>
                  <a:lnTo>
                    <a:pt x="671" y="58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6" name="Google Shape;16076;p17"/>
            <p:cNvSpPr/>
            <p:nvPr/>
          </p:nvSpPr>
          <p:spPr>
            <a:xfrm>
              <a:off x="5131700" y="1632525"/>
              <a:ext cx="14675" cy="16275"/>
            </a:xfrm>
            <a:custGeom>
              <a:avLst/>
              <a:gdLst/>
              <a:ahLst/>
              <a:cxnLst/>
              <a:rect l="l" t="t" r="r" b="b"/>
              <a:pathLst>
                <a:path w="587" h="651" extrusionOk="0">
                  <a:moveTo>
                    <a:pt x="276" y="1"/>
                  </a:moveTo>
                  <a:cubicBezTo>
                    <a:pt x="200" y="1"/>
                    <a:pt x="109" y="22"/>
                    <a:pt x="1" y="65"/>
                  </a:cubicBezTo>
                  <a:lnTo>
                    <a:pt x="1" y="567"/>
                  </a:lnTo>
                  <a:cubicBezTo>
                    <a:pt x="168" y="651"/>
                    <a:pt x="336" y="651"/>
                    <a:pt x="419" y="651"/>
                  </a:cubicBezTo>
                  <a:lnTo>
                    <a:pt x="587" y="484"/>
                  </a:lnTo>
                  <a:cubicBezTo>
                    <a:pt x="587" y="173"/>
                    <a:pt x="495" y="1"/>
                    <a:pt x="276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7" name="Google Shape;16077;p17"/>
            <p:cNvSpPr/>
            <p:nvPr/>
          </p:nvSpPr>
          <p:spPr>
            <a:xfrm>
              <a:off x="3624750" y="163412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cubicBezTo>
                    <a:pt x="85" y="252"/>
                    <a:pt x="336" y="420"/>
                    <a:pt x="587" y="420"/>
                  </a:cubicBez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8" name="Google Shape;16078;p17"/>
            <p:cNvSpPr/>
            <p:nvPr/>
          </p:nvSpPr>
          <p:spPr>
            <a:xfrm>
              <a:off x="4993575" y="1594850"/>
              <a:ext cx="14675" cy="16300"/>
            </a:xfrm>
            <a:custGeom>
              <a:avLst/>
              <a:gdLst/>
              <a:ahLst/>
              <a:cxnLst/>
              <a:rect l="l" t="t" r="r" b="b"/>
              <a:pathLst>
                <a:path w="587" h="652" extrusionOk="0">
                  <a:moveTo>
                    <a:pt x="276" y="1"/>
                  </a:moveTo>
                  <a:cubicBezTo>
                    <a:pt x="200" y="1"/>
                    <a:pt x="109" y="22"/>
                    <a:pt x="0" y="65"/>
                  </a:cubicBezTo>
                  <a:lnTo>
                    <a:pt x="0" y="484"/>
                  </a:lnTo>
                  <a:cubicBezTo>
                    <a:pt x="168" y="567"/>
                    <a:pt x="252" y="651"/>
                    <a:pt x="419" y="651"/>
                  </a:cubicBezTo>
                  <a:lnTo>
                    <a:pt x="586" y="484"/>
                  </a:lnTo>
                  <a:cubicBezTo>
                    <a:pt x="586" y="173"/>
                    <a:pt x="494" y="1"/>
                    <a:pt x="276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9" name="Google Shape;16079;p17"/>
            <p:cNvSpPr/>
            <p:nvPr/>
          </p:nvSpPr>
          <p:spPr>
            <a:xfrm>
              <a:off x="3147550" y="2123900"/>
              <a:ext cx="12600" cy="14675"/>
            </a:xfrm>
            <a:custGeom>
              <a:avLst/>
              <a:gdLst/>
              <a:ahLst/>
              <a:cxnLst/>
              <a:rect l="l" t="t" r="r" b="b"/>
              <a:pathLst>
                <a:path w="504" h="587" extrusionOk="0">
                  <a:moveTo>
                    <a:pt x="1" y="0"/>
                  </a:moveTo>
                  <a:cubicBezTo>
                    <a:pt x="1" y="251"/>
                    <a:pt x="252" y="503"/>
                    <a:pt x="503" y="586"/>
                  </a:cubicBezTo>
                  <a:cubicBezTo>
                    <a:pt x="503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0" name="Google Shape;16080;p17"/>
            <p:cNvSpPr/>
            <p:nvPr/>
          </p:nvSpPr>
          <p:spPr>
            <a:xfrm>
              <a:off x="4631475" y="34403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252"/>
                    <a:pt x="252" y="419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1" name="Google Shape;16081;p17"/>
            <p:cNvSpPr/>
            <p:nvPr/>
          </p:nvSpPr>
          <p:spPr>
            <a:xfrm>
              <a:off x="3798475" y="26973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68" y="0"/>
                  </a:moveTo>
                  <a:lnTo>
                    <a:pt x="84" y="168"/>
                  </a:lnTo>
                  <a:cubicBezTo>
                    <a:pt x="1" y="586"/>
                    <a:pt x="168" y="670"/>
                    <a:pt x="587" y="670"/>
                  </a:cubicBezTo>
                  <a:lnTo>
                    <a:pt x="670" y="503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2" name="Google Shape;16082;p17"/>
            <p:cNvSpPr/>
            <p:nvPr/>
          </p:nvSpPr>
          <p:spPr>
            <a:xfrm>
              <a:off x="5935425" y="36057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cubicBezTo>
                    <a:pt x="0" y="252"/>
                    <a:pt x="251" y="419"/>
                    <a:pt x="503" y="503"/>
                  </a:cubicBezTo>
                  <a:cubicBezTo>
                    <a:pt x="503" y="168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3" name="Google Shape;16083;p17"/>
            <p:cNvSpPr/>
            <p:nvPr/>
          </p:nvSpPr>
          <p:spPr>
            <a:xfrm>
              <a:off x="4868000" y="45706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2"/>
                    <a:pt x="251" y="503"/>
                    <a:pt x="503" y="586"/>
                  </a:cubicBezTo>
                  <a:cubicBezTo>
                    <a:pt x="419" y="335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4" name="Google Shape;16084;p17"/>
            <p:cNvSpPr/>
            <p:nvPr/>
          </p:nvSpPr>
          <p:spPr>
            <a:xfrm>
              <a:off x="3907300" y="44450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252" y="0"/>
                  </a:moveTo>
                  <a:cubicBezTo>
                    <a:pt x="168" y="84"/>
                    <a:pt x="168" y="0"/>
                    <a:pt x="85" y="168"/>
                  </a:cubicBezTo>
                  <a:cubicBezTo>
                    <a:pt x="1" y="335"/>
                    <a:pt x="85" y="503"/>
                    <a:pt x="336" y="503"/>
                  </a:cubicBezTo>
                  <a:cubicBezTo>
                    <a:pt x="336" y="335"/>
                    <a:pt x="336" y="168"/>
                    <a:pt x="252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5" name="Google Shape;16085;p17"/>
            <p:cNvSpPr/>
            <p:nvPr/>
          </p:nvSpPr>
          <p:spPr>
            <a:xfrm>
              <a:off x="3683350" y="1802100"/>
              <a:ext cx="797475" cy="296700"/>
            </a:xfrm>
            <a:custGeom>
              <a:avLst/>
              <a:gdLst/>
              <a:ahLst/>
              <a:cxnLst/>
              <a:rect l="l" t="t" r="r" b="b"/>
              <a:pathLst>
                <a:path w="31899" h="11868" extrusionOk="0">
                  <a:moveTo>
                    <a:pt x="1340" y="0"/>
                  </a:moveTo>
                  <a:cubicBezTo>
                    <a:pt x="1173" y="0"/>
                    <a:pt x="1006" y="21"/>
                    <a:pt x="838" y="63"/>
                  </a:cubicBezTo>
                  <a:cubicBezTo>
                    <a:pt x="1" y="900"/>
                    <a:pt x="587" y="1486"/>
                    <a:pt x="1257" y="1821"/>
                  </a:cubicBezTo>
                  <a:cubicBezTo>
                    <a:pt x="2596" y="2742"/>
                    <a:pt x="3936" y="3412"/>
                    <a:pt x="5443" y="3914"/>
                  </a:cubicBezTo>
                  <a:cubicBezTo>
                    <a:pt x="6280" y="4082"/>
                    <a:pt x="7201" y="4249"/>
                    <a:pt x="7201" y="5338"/>
                  </a:cubicBezTo>
                  <a:cubicBezTo>
                    <a:pt x="7703" y="5924"/>
                    <a:pt x="8373" y="6258"/>
                    <a:pt x="9126" y="6342"/>
                  </a:cubicBezTo>
                  <a:cubicBezTo>
                    <a:pt x="11722" y="6844"/>
                    <a:pt x="14233" y="7598"/>
                    <a:pt x="16745" y="8519"/>
                  </a:cubicBezTo>
                  <a:cubicBezTo>
                    <a:pt x="20094" y="9691"/>
                    <a:pt x="23359" y="11114"/>
                    <a:pt x="26791" y="11868"/>
                  </a:cubicBezTo>
                  <a:cubicBezTo>
                    <a:pt x="27276" y="11504"/>
                    <a:pt x="27629" y="11053"/>
                    <a:pt x="28230" y="11053"/>
                  </a:cubicBezTo>
                  <a:cubicBezTo>
                    <a:pt x="28461" y="11053"/>
                    <a:pt x="28727" y="11119"/>
                    <a:pt x="29052" y="11282"/>
                  </a:cubicBezTo>
                  <a:cubicBezTo>
                    <a:pt x="29430" y="11433"/>
                    <a:pt x="29928" y="11601"/>
                    <a:pt x="30415" y="11601"/>
                  </a:cubicBezTo>
                  <a:cubicBezTo>
                    <a:pt x="31004" y="11601"/>
                    <a:pt x="31577" y="11354"/>
                    <a:pt x="31898" y="10528"/>
                  </a:cubicBezTo>
                  <a:cubicBezTo>
                    <a:pt x="31731" y="10277"/>
                    <a:pt x="31563" y="10110"/>
                    <a:pt x="31396" y="10026"/>
                  </a:cubicBezTo>
                  <a:cubicBezTo>
                    <a:pt x="21601" y="6342"/>
                    <a:pt x="11638" y="3496"/>
                    <a:pt x="1843" y="63"/>
                  </a:cubicBezTo>
                  <a:cubicBezTo>
                    <a:pt x="1675" y="21"/>
                    <a:pt x="1508" y="0"/>
                    <a:pt x="1340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6" name="Google Shape;16086;p17"/>
            <p:cNvSpPr/>
            <p:nvPr/>
          </p:nvSpPr>
          <p:spPr>
            <a:xfrm>
              <a:off x="4627300" y="2154825"/>
              <a:ext cx="479325" cy="213275"/>
            </a:xfrm>
            <a:custGeom>
              <a:avLst/>
              <a:gdLst/>
              <a:ahLst/>
              <a:cxnLst/>
              <a:rect l="l" t="t" r="r" b="b"/>
              <a:pathLst>
                <a:path w="19173" h="8531" extrusionOk="0">
                  <a:moveTo>
                    <a:pt x="3740" y="1"/>
                  </a:moveTo>
                  <a:cubicBezTo>
                    <a:pt x="3611" y="1"/>
                    <a:pt x="3481" y="7"/>
                    <a:pt x="3349" y="19"/>
                  </a:cubicBezTo>
                  <a:cubicBezTo>
                    <a:pt x="2763" y="1610"/>
                    <a:pt x="1089" y="1107"/>
                    <a:pt x="0" y="1861"/>
                  </a:cubicBezTo>
                  <a:cubicBezTo>
                    <a:pt x="252" y="2028"/>
                    <a:pt x="419" y="2196"/>
                    <a:pt x="587" y="2280"/>
                  </a:cubicBezTo>
                  <a:cubicBezTo>
                    <a:pt x="4521" y="3368"/>
                    <a:pt x="8038" y="5377"/>
                    <a:pt x="11889" y="6800"/>
                  </a:cubicBezTo>
                  <a:cubicBezTo>
                    <a:pt x="12923" y="7096"/>
                    <a:pt x="13892" y="7848"/>
                    <a:pt x="15084" y="7848"/>
                  </a:cubicBezTo>
                  <a:cubicBezTo>
                    <a:pt x="15242" y="7848"/>
                    <a:pt x="15405" y="7835"/>
                    <a:pt x="15572" y="7805"/>
                  </a:cubicBezTo>
                  <a:cubicBezTo>
                    <a:pt x="16158" y="8056"/>
                    <a:pt x="16744" y="8224"/>
                    <a:pt x="17247" y="8307"/>
                  </a:cubicBezTo>
                  <a:cubicBezTo>
                    <a:pt x="17550" y="8358"/>
                    <a:pt x="17853" y="8530"/>
                    <a:pt x="18138" y="8530"/>
                  </a:cubicBezTo>
                  <a:cubicBezTo>
                    <a:pt x="18325" y="8530"/>
                    <a:pt x="18504" y="8456"/>
                    <a:pt x="18670" y="8224"/>
                  </a:cubicBezTo>
                  <a:cubicBezTo>
                    <a:pt x="19172" y="7638"/>
                    <a:pt x="18754" y="7135"/>
                    <a:pt x="18335" y="6717"/>
                  </a:cubicBezTo>
                  <a:cubicBezTo>
                    <a:pt x="18084" y="6466"/>
                    <a:pt x="17916" y="6214"/>
                    <a:pt x="17665" y="5963"/>
                  </a:cubicBezTo>
                  <a:cubicBezTo>
                    <a:pt x="14651" y="3870"/>
                    <a:pt x="11219" y="2949"/>
                    <a:pt x="7954" y="1526"/>
                  </a:cubicBezTo>
                  <a:cubicBezTo>
                    <a:pt x="6637" y="907"/>
                    <a:pt x="5321" y="1"/>
                    <a:pt x="3740" y="1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7" name="Google Shape;16087;p17"/>
            <p:cNvSpPr/>
            <p:nvPr/>
          </p:nvSpPr>
          <p:spPr>
            <a:xfrm>
              <a:off x="4353125" y="2054825"/>
              <a:ext cx="356350" cy="152725"/>
            </a:xfrm>
            <a:custGeom>
              <a:avLst/>
              <a:gdLst/>
              <a:ahLst/>
              <a:cxnLst/>
              <a:rect l="l" t="t" r="r" b="b"/>
              <a:pathLst>
                <a:path w="14254" h="6109" extrusionOk="0">
                  <a:moveTo>
                    <a:pt x="503" y="1"/>
                  </a:moveTo>
                  <a:cubicBezTo>
                    <a:pt x="503" y="587"/>
                    <a:pt x="335" y="1256"/>
                    <a:pt x="0" y="1759"/>
                  </a:cubicBezTo>
                  <a:cubicBezTo>
                    <a:pt x="3098" y="2763"/>
                    <a:pt x="6112" y="4019"/>
                    <a:pt x="9042" y="5442"/>
                  </a:cubicBezTo>
                  <a:cubicBezTo>
                    <a:pt x="9593" y="5649"/>
                    <a:pt x="10144" y="5799"/>
                    <a:pt x="10649" y="5799"/>
                  </a:cubicBezTo>
                  <a:cubicBezTo>
                    <a:pt x="10757" y="5799"/>
                    <a:pt x="10864" y="5792"/>
                    <a:pt x="10967" y="5777"/>
                  </a:cubicBezTo>
                  <a:cubicBezTo>
                    <a:pt x="11470" y="5861"/>
                    <a:pt x="11972" y="5861"/>
                    <a:pt x="12391" y="5945"/>
                  </a:cubicBezTo>
                  <a:cubicBezTo>
                    <a:pt x="12917" y="6040"/>
                    <a:pt x="13300" y="6109"/>
                    <a:pt x="13572" y="6109"/>
                  </a:cubicBezTo>
                  <a:cubicBezTo>
                    <a:pt x="14253" y="6109"/>
                    <a:pt x="14245" y="5682"/>
                    <a:pt x="14065" y="4187"/>
                  </a:cubicBezTo>
                  <a:cubicBezTo>
                    <a:pt x="11554" y="2094"/>
                    <a:pt x="8372" y="921"/>
                    <a:pt x="5023" y="754"/>
                  </a:cubicBezTo>
                  <a:cubicBezTo>
                    <a:pt x="4722" y="788"/>
                    <a:pt x="4417" y="804"/>
                    <a:pt x="4111" y="804"/>
                  </a:cubicBezTo>
                  <a:cubicBezTo>
                    <a:pt x="2887" y="804"/>
                    <a:pt x="1641" y="536"/>
                    <a:pt x="503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8" name="Google Shape;16088;p17"/>
            <p:cNvSpPr/>
            <p:nvPr/>
          </p:nvSpPr>
          <p:spPr>
            <a:xfrm>
              <a:off x="3003150" y="1603525"/>
              <a:ext cx="372575" cy="143650"/>
            </a:xfrm>
            <a:custGeom>
              <a:avLst/>
              <a:gdLst/>
              <a:ahLst/>
              <a:cxnLst/>
              <a:rect l="l" t="t" r="r" b="b"/>
              <a:pathLst>
                <a:path w="14903" h="5746" extrusionOk="0">
                  <a:moveTo>
                    <a:pt x="1868" y="0"/>
                  </a:moveTo>
                  <a:cubicBezTo>
                    <a:pt x="1286" y="0"/>
                    <a:pt x="693" y="186"/>
                    <a:pt x="0" y="471"/>
                  </a:cubicBezTo>
                  <a:cubicBezTo>
                    <a:pt x="921" y="806"/>
                    <a:pt x="1842" y="1141"/>
                    <a:pt x="2763" y="1392"/>
                  </a:cubicBezTo>
                  <a:cubicBezTo>
                    <a:pt x="3265" y="1392"/>
                    <a:pt x="3684" y="1811"/>
                    <a:pt x="3768" y="2313"/>
                  </a:cubicBezTo>
                  <a:cubicBezTo>
                    <a:pt x="4102" y="2648"/>
                    <a:pt x="4605" y="2899"/>
                    <a:pt x="5023" y="3067"/>
                  </a:cubicBezTo>
                  <a:cubicBezTo>
                    <a:pt x="7786" y="3988"/>
                    <a:pt x="10549" y="4825"/>
                    <a:pt x="13312" y="5746"/>
                  </a:cubicBezTo>
                  <a:cubicBezTo>
                    <a:pt x="14902" y="5495"/>
                    <a:pt x="14316" y="4406"/>
                    <a:pt x="14232" y="3402"/>
                  </a:cubicBezTo>
                  <a:cubicBezTo>
                    <a:pt x="13679" y="2640"/>
                    <a:pt x="12839" y="2165"/>
                    <a:pt x="11902" y="2165"/>
                  </a:cubicBezTo>
                  <a:cubicBezTo>
                    <a:pt x="11706" y="2165"/>
                    <a:pt x="11505" y="2186"/>
                    <a:pt x="11302" y="2230"/>
                  </a:cubicBezTo>
                  <a:lnTo>
                    <a:pt x="7870" y="1141"/>
                  </a:lnTo>
                  <a:cubicBezTo>
                    <a:pt x="7299" y="1213"/>
                    <a:pt x="6667" y="1284"/>
                    <a:pt x="6045" y="1284"/>
                  </a:cubicBezTo>
                  <a:cubicBezTo>
                    <a:pt x="5209" y="1284"/>
                    <a:pt x="4392" y="1155"/>
                    <a:pt x="3768" y="723"/>
                  </a:cubicBezTo>
                  <a:cubicBezTo>
                    <a:pt x="3080" y="207"/>
                    <a:pt x="2481" y="0"/>
                    <a:pt x="1868" y="0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9" name="Google Shape;16089;p17"/>
            <p:cNvSpPr/>
            <p:nvPr/>
          </p:nvSpPr>
          <p:spPr>
            <a:xfrm>
              <a:off x="3513825" y="1757625"/>
              <a:ext cx="378850" cy="177925"/>
            </a:xfrm>
            <a:custGeom>
              <a:avLst/>
              <a:gdLst/>
              <a:ahLst/>
              <a:cxnLst/>
              <a:rect l="l" t="t" r="r" b="b"/>
              <a:pathLst>
                <a:path w="15154" h="7117" extrusionOk="0">
                  <a:moveTo>
                    <a:pt x="2931" y="0"/>
                  </a:moveTo>
                  <a:cubicBezTo>
                    <a:pt x="2261" y="0"/>
                    <a:pt x="1675" y="168"/>
                    <a:pt x="1173" y="503"/>
                  </a:cubicBezTo>
                  <a:cubicBezTo>
                    <a:pt x="922" y="670"/>
                    <a:pt x="754" y="838"/>
                    <a:pt x="587" y="1005"/>
                  </a:cubicBezTo>
                  <a:cubicBezTo>
                    <a:pt x="252" y="1507"/>
                    <a:pt x="1" y="2010"/>
                    <a:pt x="503" y="2596"/>
                  </a:cubicBezTo>
                  <a:cubicBezTo>
                    <a:pt x="922" y="2763"/>
                    <a:pt x="1591" y="2596"/>
                    <a:pt x="2010" y="3098"/>
                  </a:cubicBezTo>
                  <a:cubicBezTo>
                    <a:pt x="4773" y="4186"/>
                    <a:pt x="7870" y="4689"/>
                    <a:pt x="10549" y="6112"/>
                  </a:cubicBezTo>
                  <a:cubicBezTo>
                    <a:pt x="10801" y="6447"/>
                    <a:pt x="11303" y="6279"/>
                    <a:pt x="11554" y="6531"/>
                  </a:cubicBezTo>
                  <a:lnTo>
                    <a:pt x="12056" y="6531"/>
                  </a:lnTo>
                  <a:cubicBezTo>
                    <a:pt x="12196" y="6496"/>
                    <a:pt x="12340" y="6479"/>
                    <a:pt x="12484" y="6479"/>
                  </a:cubicBezTo>
                  <a:cubicBezTo>
                    <a:pt x="13033" y="6479"/>
                    <a:pt x="13602" y="6719"/>
                    <a:pt x="14066" y="7117"/>
                  </a:cubicBezTo>
                  <a:cubicBezTo>
                    <a:pt x="14484" y="7033"/>
                    <a:pt x="15154" y="6949"/>
                    <a:pt x="14735" y="6196"/>
                  </a:cubicBezTo>
                  <a:cubicBezTo>
                    <a:pt x="14484" y="5693"/>
                    <a:pt x="13898" y="5358"/>
                    <a:pt x="13312" y="5275"/>
                  </a:cubicBezTo>
                  <a:cubicBezTo>
                    <a:pt x="11219" y="5191"/>
                    <a:pt x="9796" y="3517"/>
                    <a:pt x="7954" y="2931"/>
                  </a:cubicBezTo>
                  <a:cubicBezTo>
                    <a:pt x="7619" y="2763"/>
                    <a:pt x="7535" y="2428"/>
                    <a:pt x="7535" y="2093"/>
                  </a:cubicBezTo>
                  <a:cubicBezTo>
                    <a:pt x="6531" y="252"/>
                    <a:pt x="4438" y="586"/>
                    <a:pt x="2931" y="0"/>
                  </a:cubicBezTo>
                  <a:close/>
                </a:path>
              </a:pathLst>
            </a:custGeom>
            <a:solidFill>
              <a:srgbClr val="226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0" name="Google Shape;16090;p17"/>
            <p:cNvSpPr/>
            <p:nvPr/>
          </p:nvSpPr>
          <p:spPr>
            <a:xfrm>
              <a:off x="5016600" y="2302325"/>
              <a:ext cx="332800" cy="196250"/>
            </a:xfrm>
            <a:custGeom>
              <a:avLst/>
              <a:gdLst/>
              <a:ahLst/>
              <a:cxnLst/>
              <a:rect l="l" t="t" r="r" b="b"/>
              <a:pathLst>
                <a:path w="13312" h="7850" extrusionOk="0">
                  <a:moveTo>
                    <a:pt x="2669" y="0"/>
                  </a:moveTo>
                  <a:cubicBezTo>
                    <a:pt x="2303" y="0"/>
                    <a:pt x="1926" y="105"/>
                    <a:pt x="1591" y="314"/>
                  </a:cubicBezTo>
                  <a:cubicBezTo>
                    <a:pt x="1675" y="1068"/>
                    <a:pt x="2847" y="1152"/>
                    <a:pt x="2847" y="2072"/>
                  </a:cubicBezTo>
                  <a:cubicBezTo>
                    <a:pt x="2173" y="1950"/>
                    <a:pt x="1498" y="1872"/>
                    <a:pt x="791" y="1872"/>
                  </a:cubicBezTo>
                  <a:cubicBezTo>
                    <a:pt x="533" y="1872"/>
                    <a:pt x="270" y="1883"/>
                    <a:pt x="0" y="1905"/>
                  </a:cubicBezTo>
                  <a:cubicBezTo>
                    <a:pt x="3935" y="4165"/>
                    <a:pt x="8121" y="5924"/>
                    <a:pt x="12140" y="7849"/>
                  </a:cubicBezTo>
                  <a:cubicBezTo>
                    <a:pt x="12809" y="7263"/>
                    <a:pt x="13228" y="6426"/>
                    <a:pt x="13312" y="5589"/>
                  </a:cubicBezTo>
                  <a:cubicBezTo>
                    <a:pt x="10214" y="3663"/>
                    <a:pt x="6949" y="1905"/>
                    <a:pt x="3684" y="314"/>
                  </a:cubicBezTo>
                  <a:cubicBezTo>
                    <a:pt x="3391" y="105"/>
                    <a:pt x="3035" y="0"/>
                    <a:pt x="2669" y="0"/>
                  </a:cubicBezTo>
                  <a:close/>
                </a:path>
              </a:pathLst>
            </a:custGeom>
            <a:solidFill>
              <a:srgbClr val="23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1" name="Google Shape;16091;p17"/>
            <p:cNvSpPr/>
            <p:nvPr/>
          </p:nvSpPr>
          <p:spPr>
            <a:xfrm>
              <a:off x="5313800" y="2448175"/>
              <a:ext cx="194675" cy="126275"/>
            </a:xfrm>
            <a:custGeom>
              <a:avLst/>
              <a:gdLst/>
              <a:ahLst/>
              <a:cxnLst/>
              <a:rect l="l" t="t" r="r" b="b"/>
              <a:pathLst>
                <a:path w="7787" h="5051" extrusionOk="0">
                  <a:moveTo>
                    <a:pt x="1612" y="1"/>
                  </a:moveTo>
                  <a:cubicBezTo>
                    <a:pt x="1521" y="1"/>
                    <a:pt x="1431" y="3"/>
                    <a:pt x="1340" y="6"/>
                  </a:cubicBezTo>
                  <a:cubicBezTo>
                    <a:pt x="503" y="341"/>
                    <a:pt x="0" y="1178"/>
                    <a:pt x="252" y="2099"/>
                  </a:cubicBezTo>
                  <a:cubicBezTo>
                    <a:pt x="2093" y="2685"/>
                    <a:pt x="3852" y="3522"/>
                    <a:pt x="5442" y="4610"/>
                  </a:cubicBezTo>
                  <a:cubicBezTo>
                    <a:pt x="5858" y="4888"/>
                    <a:pt x="6389" y="5050"/>
                    <a:pt x="6940" y="5050"/>
                  </a:cubicBezTo>
                  <a:cubicBezTo>
                    <a:pt x="7054" y="5050"/>
                    <a:pt x="7169" y="5043"/>
                    <a:pt x="7284" y="5029"/>
                  </a:cubicBezTo>
                  <a:cubicBezTo>
                    <a:pt x="7703" y="4276"/>
                    <a:pt x="7786" y="3438"/>
                    <a:pt x="7535" y="2685"/>
                  </a:cubicBezTo>
                  <a:cubicBezTo>
                    <a:pt x="6006" y="995"/>
                    <a:pt x="3858" y="1"/>
                    <a:pt x="1612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2" name="Google Shape;16092;p17"/>
            <p:cNvSpPr/>
            <p:nvPr/>
          </p:nvSpPr>
          <p:spPr>
            <a:xfrm>
              <a:off x="3365225" y="1710000"/>
              <a:ext cx="182125" cy="90675"/>
            </a:xfrm>
            <a:custGeom>
              <a:avLst/>
              <a:gdLst/>
              <a:ahLst/>
              <a:cxnLst/>
              <a:rect l="l" t="t" r="r" b="b"/>
              <a:pathLst>
                <a:path w="7285" h="3627" extrusionOk="0">
                  <a:moveTo>
                    <a:pt x="2425" y="1"/>
                  </a:moveTo>
                  <a:cubicBezTo>
                    <a:pt x="2020" y="1"/>
                    <a:pt x="1675" y="189"/>
                    <a:pt x="1424" y="566"/>
                  </a:cubicBezTo>
                  <a:cubicBezTo>
                    <a:pt x="1173" y="650"/>
                    <a:pt x="1759" y="817"/>
                    <a:pt x="1424" y="901"/>
                  </a:cubicBezTo>
                  <a:cubicBezTo>
                    <a:pt x="1400" y="913"/>
                    <a:pt x="1376" y="918"/>
                    <a:pt x="1352" y="918"/>
                  </a:cubicBezTo>
                  <a:cubicBezTo>
                    <a:pt x="1207" y="918"/>
                    <a:pt x="1053" y="733"/>
                    <a:pt x="838" y="733"/>
                  </a:cubicBezTo>
                  <a:cubicBezTo>
                    <a:pt x="252" y="901"/>
                    <a:pt x="1" y="1319"/>
                    <a:pt x="419" y="1989"/>
                  </a:cubicBezTo>
                  <a:lnTo>
                    <a:pt x="922" y="2408"/>
                  </a:lnTo>
                  <a:cubicBezTo>
                    <a:pt x="1340" y="2743"/>
                    <a:pt x="1842" y="2910"/>
                    <a:pt x="2345" y="2994"/>
                  </a:cubicBezTo>
                  <a:cubicBezTo>
                    <a:pt x="3349" y="2994"/>
                    <a:pt x="4354" y="3626"/>
                    <a:pt x="5383" y="3626"/>
                  </a:cubicBezTo>
                  <a:cubicBezTo>
                    <a:pt x="5898" y="3626"/>
                    <a:pt x="6419" y="3468"/>
                    <a:pt x="6949" y="2994"/>
                  </a:cubicBezTo>
                  <a:cubicBezTo>
                    <a:pt x="7200" y="2743"/>
                    <a:pt x="7284" y="2324"/>
                    <a:pt x="7200" y="1989"/>
                  </a:cubicBezTo>
                  <a:cubicBezTo>
                    <a:pt x="7033" y="1822"/>
                    <a:pt x="6866" y="1654"/>
                    <a:pt x="6614" y="1654"/>
                  </a:cubicBezTo>
                  <a:cubicBezTo>
                    <a:pt x="5945" y="1654"/>
                    <a:pt x="5275" y="1319"/>
                    <a:pt x="4856" y="733"/>
                  </a:cubicBezTo>
                  <a:cubicBezTo>
                    <a:pt x="4270" y="147"/>
                    <a:pt x="3433" y="315"/>
                    <a:pt x="2847" y="64"/>
                  </a:cubicBezTo>
                  <a:cubicBezTo>
                    <a:pt x="2701" y="22"/>
                    <a:pt x="2559" y="1"/>
                    <a:pt x="2425" y="1"/>
                  </a:cubicBezTo>
                  <a:close/>
                </a:path>
              </a:pathLst>
            </a:custGeom>
            <a:solidFill>
              <a:srgbClr val="25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3" name="Google Shape;16093;p17"/>
            <p:cNvSpPr/>
            <p:nvPr/>
          </p:nvSpPr>
          <p:spPr>
            <a:xfrm>
              <a:off x="5483325" y="2523650"/>
              <a:ext cx="192575" cy="106875"/>
            </a:xfrm>
            <a:custGeom>
              <a:avLst/>
              <a:gdLst/>
              <a:ahLst/>
              <a:cxnLst/>
              <a:rect l="l" t="t" r="r" b="b"/>
              <a:pathLst>
                <a:path w="7703" h="4275" extrusionOk="0">
                  <a:moveTo>
                    <a:pt x="503" y="1"/>
                  </a:moveTo>
                  <a:cubicBezTo>
                    <a:pt x="503" y="670"/>
                    <a:pt x="1" y="1424"/>
                    <a:pt x="503" y="2094"/>
                  </a:cubicBezTo>
                  <a:cubicBezTo>
                    <a:pt x="1173" y="3266"/>
                    <a:pt x="2680" y="3182"/>
                    <a:pt x="3601" y="3936"/>
                  </a:cubicBezTo>
                  <a:cubicBezTo>
                    <a:pt x="3860" y="3454"/>
                    <a:pt x="4168" y="3300"/>
                    <a:pt x="4497" y="3300"/>
                  </a:cubicBezTo>
                  <a:cubicBezTo>
                    <a:pt x="4911" y="3300"/>
                    <a:pt x="5357" y="3544"/>
                    <a:pt x="5777" y="3684"/>
                  </a:cubicBezTo>
                  <a:cubicBezTo>
                    <a:pt x="6155" y="3873"/>
                    <a:pt x="6638" y="4274"/>
                    <a:pt x="7034" y="4274"/>
                  </a:cubicBezTo>
                  <a:cubicBezTo>
                    <a:pt x="7340" y="4274"/>
                    <a:pt x="7593" y="4033"/>
                    <a:pt x="7703" y="3266"/>
                  </a:cubicBezTo>
                  <a:cubicBezTo>
                    <a:pt x="5861" y="1257"/>
                    <a:pt x="3266" y="1"/>
                    <a:pt x="503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4" name="Google Shape;16094;p17"/>
            <p:cNvSpPr/>
            <p:nvPr/>
          </p:nvSpPr>
          <p:spPr>
            <a:xfrm>
              <a:off x="5729175" y="2647400"/>
              <a:ext cx="197900" cy="105125"/>
            </a:xfrm>
            <a:custGeom>
              <a:avLst/>
              <a:gdLst/>
              <a:ahLst/>
              <a:cxnLst/>
              <a:rect l="l" t="t" r="r" b="b"/>
              <a:pathLst>
                <a:path w="7916" h="4205" extrusionOk="0">
                  <a:moveTo>
                    <a:pt x="879" y="0"/>
                  </a:moveTo>
                  <a:cubicBezTo>
                    <a:pt x="351" y="0"/>
                    <a:pt x="0" y="303"/>
                    <a:pt x="213" y="1581"/>
                  </a:cubicBezTo>
                  <a:cubicBezTo>
                    <a:pt x="1469" y="2334"/>
                    <a:pt x="2808" y="2837"/>
                    <a:pt x="4148" y="3172"/>
                  </a:cubicBezTo>
                  <a:cubicBezTo>
                    <a:pt x="4399" y="3255"/>
                    <a:pt x="4567" y="3423"/>
                    <a:pt x="4734" y="3590"/>
                  </a:cubicBezTo>
                  <a:cubicBezTo>
                    <a:pt x="4818" y="3632"/>
                    <a:pt x="4901" y="3653"/>
                    <a:pt x="4975" y="3653"/>
                  </a:cubicBezTo>
                  <a:cubicBezTo>
                    <a:pt x="5048" y="3653"/>
                    <a:pt x="5111" y="3632"/>
                    <a:pt x="5153" y="3590"/>
                  </a:cubicBezTo>
                  <a:cubicBezTo>
                    <a:pt x="5757" y="3645"/>
                    <a:pt x="6361" y="4205"/>
                    <a:pt x="6942" y="4205"/>
                  </a:cubicBezTo>
                  <a:cubicBezTo>
                    <a:pt x="7246" y="4205"/>
                    <a:pt x="7544" y="4051"/>
                    <a:pt x="7832" y="3590"/>
                  </a:cubicBezTo>
                  <a:cubicBezTo>
                    <a:pt x="7915" y="3423"/>
                    <a:pt x="7915" y="3172"/>
                    <a:pt x="7748" y="3004"/>
                  </a:cubicBezTo>
                  <a:cubicBezTo>
                    <a:pt x="7580" y="2753"/>
                    <a:pt x="7329" y="2585"/>
                    <a:pt x="6994" y="2502"/>
                  </a:cubicBezTo>
                  <a:cubicBezTo>
                    <a:pt x="6827" y="2418"/>
                    <a:pt x="6660" y="2334"/>
                    <a:pt x="6492" y="2334"/>
                  </a:cubicBezTo>
                  <a:cubicBezTo>
                    <a:pt x="6417" y="2372"/>
                    <a:pt x="6350" y="2389"/>
                    <a:pt x="6290" y="2389"/>
                  </a:cubicBezTo>
                  <a:cubicBezTo>
                    <a:pt x="6086" y="2389"/>
                    <a:pt x="5971" y="2194"/>
                    <a:pt x="5906" y="1999"/>
                  </a:cubicBezTo>
                  <a:lnTo>
                    <a:pt x="5822" y="1748"/>
                  </a:lnTo>
                  <a:cubicBezTo>
                    <a:pt x="5655" y="1581"/>
                    <a:pt x="5571" y="1497"/>
                    <a:pt x="5404" y="1330"/>
                  </a:cubicBezTo>
                  <a:cubicBezTo>
                    <a:pt x="4985" y="995"/>
                    <a:pt x="4567" y="744"/>
                    <a:pt x="4064" y="660"/>
                  </a:cubicBezTo>
                  <a:cubicBezTo>
                    <a:pt x="3729" y="493"/>
                    <a:pt x="3478" y="409"/>
                    <a:pt x="3143" y="325"/>
                  </a:cubicBezTo>
                  <a:cubicBezTo>
                    <a:pt x="2976" y="325"/>
                    <a:pt x="2725" y="241"/>
                    <a:pt x="2557" y="241"/>
                  </a:cubicBezTo>
                  <a:cubicBezTo>
                    <a:pt x="2524" y="244"/>
                    <a:pt x="2489" y="245"/>
                    <a:pt x="2454" y="245"/>
                  </a:cubicBezTo>
                  <a:cubicBezTo>
                    <a:pt x="1973" y="245"/>
                    <a:pt x="1354" y="0"/>
                    <a:pt x="879" y="0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5" name="Google Shape;16095;p17"/>
            <p:cNvSpPr/>
            <p:nvPr/>
          </p:nvSpPr>
          <p:spPr>
            <a:xfrm>
              <a:off x="5960525" y="2747600"/>
              <a:ext cx="161200" cy="112575"/>
            </a:xfrm>
            <a:custGeom>
              <a:avLst/>
              <a:gdLst/>
              <a:ahLst/>
              <a:cxnLst/>
              <a:rect l="l" t="t" r="r" b="b"/>
              <a:pathLst>
                <a:path w="6448" h="4503" extrusionOk="0">
                  <a:moveTo>
                    <a:pt x="1005" y="1"/>
                  </a:moveTo>
                  <a:cubicBezTo>
                    <a:pt x="419" y="336"/>
                    <a:pt x="85" y="922"/>
                    <a:pt x="1" y="1675"/>
                  </a:cubicBezTo>
                  <a:cubicBezTo>
                    <a:pt x="1592" y="2345"/>
                    <a:pt x="3098" y="3182"/>
                    <a:pt x="4522" y="4187"/>
                  </a:cubicBezTo>
                  <a:cubicBezTo>
                    <a:pt x="4918" y="4275"/>
                    <a:pt x="5338" y="4502"/>
                    <a:pt x="5696" y="4502"/>
                  </a:cubicBezTo>
                  <a:cubicBezTo>
                    <a:pt x="6018" y="4502"/>
                    <a:pt x="6289" y="4319"/>
                    <a:pt x="6447" y="3684"/>
                  </a:cubicBezTo>
                  <a:cubicBezTo>
                    <a:pt x="6280" y="3433"/>
                    <a:pt x="6196" y="3182"/>
                    <a:pt x="6029" y="2931"/>
                  </a:cubicBezTo>
                  <a:cubicBezTo>
                    <a:pt x="5777" y="2680"/>
                    <a:pt x="5610" y="2512"/>
                    <a:pt x="5443" y="2261"/>
                  </a:cubicBezTo>
                  <a:cubicBezTo>
                    <a:pt x="5275" y="2010"/>
                    <a:pt x="5024" y="1759"/>
                    <a:pt x="4689" y="1675"/>
                  </a:cubicBezTo>
                  <a:cubicBezTo>
                    <a:pt x="3517" y="1173"/>
                    <a:pt x="2429" y="84"/>
                    <a:pt x="1005" y="1"/>
                  </a:cubicBezTo>
                  <a:close/>
                </a:path>
              </a:pathLst>
            </a:custGeom>
            <a:solidFill>
              <a:srgbClr val="2D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6" name="Google Shape;16096;p17"/>
            <p:cNvSpPr/>
            <p:nvPr/>
          </p:nvSpPr>
          <p:spPr>
            <a:xfrm>
              <a:off x="5573325" y="2589925"/>
              <a:ext cx="148625" cy="71900"/>
            </a:xfrm>
            <a:custGeom>
              <a:avLst/>
              <a:gdLst/>
              <a:ahLst/>
              <a:cxnLst/>
              <a:rect l="l" t="t" r="r" b="b"/>
              <a:pathLst>
                <a:path w="5945" h="2876" extrusionOk="0">
                  <a:moveTo>
                    <a:pt x="880" y="0"/>
                  </a:moveTo>
                  <a:cubicBezTo>
                    <a:pt x="208" y="0"/>
                    <a:pt x="129" y="642"/>
                    <a:pt x="1" y="1285"/>
                  </a:cubicBezTo>
                  <a:lnTo>
                    <a:pt x="4438" y="2875"/>
                  </a:lnTo>
                  <a:cubicBezTo>
                    <a:pt x="5945" y="2373"/>
                    <a:pt x="5024" y="1619"/>
                    <a:pt x="4689" y="950"/>
                  </a:cubicBezTo>
                  <a:cubicBezTo>
                    <a:pt x="4563" y="866"/>
                    <a:pt x="4438" y="824"/>
                    <a:pt x="4312" y="824"/>
                  </a:cubicBezTo>
                  <a:cubicBezTo>
                    <a:pt x="4187" y="824"/>
                    <a:pt x="4061" y="866"/>
                    <a:pt x="3936" y="950"/>
                  </a:cubicBezTo>
                  <a:cubicBezTo>
                    <a:pt x="3682" y="1145"/>
                    <a:pt x="3460" y="1222"/>
                    <a:pt x="3261" y="1222"/>
                  </a:cubicBezTo>
                  <a:cubicBezTo>
                    <a:pt x="2604" y="1222"/>
                    <a:pt x="2189" y="389"/>
                    <a:pt x="1675" y="196"/>
                  </a:cubicBezTo>
                  <a:cubicBezTo>
                    <a:pt x="1343" y="60"/>
                    <a:pt x="1085" y="0"/>
                    <a:pt x="880" y="0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7" name="Google Shape;16097;p17"/>
            <p:cNvSpPr/>
            <p:nvPr/>
          </p:nvSpPr>
          <p:spPr>
            <a:xfrm>
              <a:off x="5680075" y="2609950"/>
              <a:ext cx="117225" cy="76975"/>
            </a:xfrm>
            <a:custGeom>
              <a:avLst/>
              <a:gdLst/>
              <a:ahLst/>
              <a:cxnLst/>
              <a:rect l="l" t="t" r="r" b="b"/>
              <a:pathLst>
                <a:path w="4689" h="3079" extrusionOk="0">
                  <a:moveTo>
                    <a:pt x="1445" y="1"/>
                  </a:moveTo>
                  <a:cubicBezTo>
                    <a:pt x="1037" y="1"/>
                    <a:pt x="609" y="53"/>
                    <a:pt x="168" y="149"/>
                  </a:cubicBezTo>
                  <a:cubicBezTo>
                    <a:pt x="0" y="818"/>
                    <a:pt x="1089" y="1488"/>
                    <a:pt x="168" y="2158"/>
                  </a:cubicBezTo>
                  <a:cubicBezTo>
                    <a:pt x="670" y="2744"/>
                    <a:pt x="1591" y="2744"/>
                    <a:pt x="2177" y="3079"/>
                  </a:cubicBezTo>
                  <a:cubicBezTo>
                    <a:pt x="2233" y="2409"/>
                    <a:pt x="2400" y="1925"/>
                    <a:pt x="2828" y="1925"/>
                  </a:cubicBezTo>
                  <a:cubicBezTo>
                    <a:pt x="3042" y="1925"/>
                    <a:pt x="3321" y="2046"/>
                    <a:pt x="3684" y="2325"/>
                  </a:cubicBezTo>
                  <a:cubicBezTo>
                    <a:pt x="3785" y="2459"/>
                    <a:pt x="3939" y="2526"/>
                    <a:pt x="4098" y="2526"/>
                  </a:cubicBezTo>
                  <a:cubicBezTo>
                    <a:pt x="4337" y="2526"/>
                    <a:pt x="4588" y="2376"/>
                    <a:pt x="4689" y="2074"/>
                  </a:cubicBezTo>
                  <a:cubicBezTo>
                    <a:pt x="3979" y="590"/>
                    <a:pt x="2821" y="1"/>
                    <a:pt x="1445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8" name="Google Shape;16098;p17"/>
            <p:cNvSpPr/>
            <p:nvPr/>
          </p:nvSpPr>
          <p:spPr>
            <a:xfrm>
              <a:off x="3335925" y="1683450"/>
              <a:ext cx="102575" cy="76425"/>
            </a:xfrm>
            <a:custGeom>
              <a:avLst/>
              <a:gdLst/>
              <a:ahLst/>
              <a:cxnLst/>
              <a:rect l="l" t="t" r="r" b="b"/>
              <a:pathLst>
                <a:path w="4103" h="3057" extrusionOk="0">
                  <a:moveTo>
                    <a:pt x="2517" y="2039"/>
                  </a:moveTo>
                  <a:lnTo>
                    <a:pt x="2517" y="2039"/>
                  </a:lnTo>
                  <a:cubicBezTo>
                    <a:pt x="2516" y="2042"/>
                    <a:pt x="2514" y="2044"/>
                    <a:pt x="2512" y="2046"/>
                  </a:cubicBezTo>
                  <a:lnTo>
                    <a:pt x="2596" y="2046"/>
                  </a:lnTo>
                  <a:cubicBezTo>
                    <a:pt x="2569" y="2043"/>
                    <a:pt x="2543" y="2041"/>
                    <a:pt x="2517" y="2039"/>
                  </a:cubicBezTo>
                  <a:close/>
                  <a:moveTo>
                    <a:pt x="1717" y="0"/>
                  </a:moveTo>
                  <a:cubicBezTo>
                    <a:pt x="1331" y="0"/>
                    <a:pt x="924" y="51"/>
                    <a:pt x="503" y="121"/>
                  </a:cubicBezTo>
                  <a:cubicBezTo>
                    <a:pt x="419" y="958"/>
                    <a:pt x="838" y="1963"/>
                    <a:pt x="1" y="2633"/>
                  </a:cubicBezTo>
                  <a:cubicBezTo>
                    <a:pt x="252" y="3009"/>
                    <a:pt x="644" y="3056"/>
                    <a:pt x="1072" y="3056"/>
                  </a:cubicBezTo>
                  <a:cubicBezTo>
                    <a:pt x="1214" y="3056"/>
                    <a:pt x="1361" y="3051"/>
                    <a:pt x="1507" y="3051"/>
                  </a:cubicBezTo>
                  <a:cubicBezTo>
                    <a:pt x="1430" y="2508"/>
                    <a:pt x="1855" y="2037"/>
                    <a:pt x="2451" y="2037"/>
                  </a:cubicBezTo>
                  <a:cubicBezTo>
                    <a:pt x="2473" y="2037"/>
                    <a:pt x="2495" y="2038"/>
                    <a:pt x="2517" y="2039"/>
                  </a:cubicBezTo>
                  <a:lnTo>
                    <a:pt x="2517" y="2039"/>
                  </a:lnTo>
                  <a:cubicBezTo>
                    <a:pt x="2842" y="1590"/>
                    <a:pt x="3267" y="1540"/>
                    <a:pt x="3714" y="1540"/>
                  </a:cubicBezTo>
                  <a:cubicBezTo>
                    <a:pt x="3842" y="1540"/>
                    <a:pt x="3973" y="1544"/>
                    <a:pt x="4103" y="1544"/>
                  </a:cubicBezTo>
                  <a:cubicBezTo>
                    <a:pt x="3560" y="337"/>
                    <a:pt x="2712" y="0"/>
                    <a:pt x="1717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9" name="Google Shape;16099;p17"/>
            <p:cNvSpPr/>
            <p:nvPr/>
          </p:nvSpPr>
          <p:spPr>
            <a:xfrm>
              <a:off x="6073550" y="2839700"/>
              <a:ext cx="104675" cy="60725"/>
            </a:xfrm>
            <a:custGeom>
              <a:avLst/>
              <a:gdLst/>
              <a:ahLst/>
              <a:cxnLst/>
              <a:rect l="l" t="t" r="r" b="b"/>
              <a:pathLst>
                <a:path w="4187" h="2429" extrusionOk="0">
                  <a:moveTo>
                    <a:pt x="2010" y="0"/>
                  </a:moveTo>
                  <a:cubicBezTo>
                    <a:pt x="1673" y="434"/>
                    <a:pt x="1280" y="507"/>
                    <a:pt x="880" y="507"/>
                  </a:cubicBezTo>
                  <a:cubicBezTo>
                    <a:pt x="676" y="507"/>
                    <a:pt x="469" y="488"/>
                    <a:pt x="267" y="488"/>
                  </a:cubicBezTo>
                  <a:cubicBezTo>
                    <a:pt x="177" y="488"/>
                    <a:pt x="88" y="492"/>
                    <a:pt x="1" y="503"/>
                  </a:cubicBezTo>
                  <a:cubicBezTo>
                    <a:pt x="838" y="1424"/>
                    <a:pt x="2094" y="1758"/>
                    <a:pt x="3015" y="2428"/>
                  </a:cubicBezTo>
                  <a:cubicBezTo>
                    <a:pt x="3768" y="2428"/>
                    <a:pt x="4187" y="2093"/>
                    <a:pt x="3601" y="1340"/>
                  </a:cubicBezTo>
                  <a:cubicBezTo>
                    <a:pt x="3266" y="754"/>
                    <a:pt x="2680" y="252"/>
                    <a:pt x="2010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0" name="Google Shape;16100;p17"/>
            <p:cNvSpPr/>
            <p:nvPr/>
          </p:nvSpPr>
          <p:spPr>
            <a:xfrm>
              <a:off x="3423825" y="1783725"/>
              <a:ext cx="113050" cy="38800"/>
            </a:xfrm>
            <a:custGeom>
              <a:avLst/>
              <a:gdLst/>
              <a:ahLst/>
              <a:cxnLst/>
              <a:rect l="l" t="t" r="r" b="b"/>
              <a:pathLst>
                <a:path w="4522" h="1552" extrusionOk="0">
                  <a:moveTo>
                    <a:pt x="569" y="0"/>
                  </a:moveTo>
                  <a:cubicBezTo>
                    <a:pt x="380" y="0"/>
                    <a:pt x="190" y="13"/>
                    <a:pt x="1" y="45"/>
                  </a:cubicBezTo>
                  <a:lnTo>
                    <a:pt x="4019" y="1552"/>
                  </a:lnTo>
                  <a:cubicBezTo>
                    <a:pt x="4187" y="1133"/>
                    <a:pt x="4354" y="547"/>
                    <a:pt x="4522" y="45"/>
                  </a:cubicBezTo>
                  <a:lnTo>
                    <a:pt x="4522" y="45"/>
                  </a:lnTo>
                  <a:cubicBezTo>
                    <a:pt x="4104" y="230"/>
                    <a:pt x="3686" y="294"/>
                    <a:pt x="3268" y="294"/>
                  </a:cubicBezTo>
                  <a:cubicBezTo>
                    <a:pt x="2368" y="294"/>
                    <a:pt x="1469" y="0"/>
                    <a:pt x="569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1" name="Google Shape;16101;p17"/>
            <p:cNvSpPr/>
            <p:nvPr/>
          </p:nvSpPr>
          <p:spPr>
            <a:xfrm>
              <a:off x="5914500" y="2732950"/>
              <a:ext cx="71175" cy="56550"/>
            </a:xfrm>
            <a:custGeom>
              <a:avLst/>
              <a:gdLst/>
              <a:ahLst/>
              <a:cxnLst/>
              <a:rect l="l" t="t" r="r" b="b"/>
              <a:pathLst>
                <a:path w="2847" h="2262" extrusionOk="0">
                  <a:moveTo>
                    <a:pt x="1256" y="1"/>
                  </a:moveTo>
                  <a:cubicBezTo>
                    <a:pt x="1005" y="1"/>
                    <a:pt x="837" y="84"/>
                    <a:pt x="670" y="168"/>
                  </a:cubicBezTo>
                  <a:cubicBezTo>
                    <a:pt x="335" y="503"/>
                    <a:pt x="0" y="754"/>
                    <a:pt x="251" y="1256"/>
                  </a:cubicBezTo>
                  <a:cubicBezTo>
                    <a:pt x="502" y="1340"/>
                    <a:pt x="670" y="1508"/>
                    <a:pt x="837" y="1759"/>
                  </a:cubicBezTo>
                  <a:lnTo>
                    <a:pt x="1758" y="2261"/>
                  </a:lnTo>
                  <a:cubicBezTo>
                    <a:pt x="2428" y="2010"/>
                    <a:pt x="2846" y="1424"/>
                    <a:pt x="2846" y="754"/>
                  </a:cubicBezTo>
                  <a:cubicBezTo>
                    <a:pt x="2763" y="587"/>
                    <a:pt x="2595" y="419"/>
                    <a:pt x="2428" y="336"/>
                  </a:cubicBezTo>
                  <a:cubicBezTo>
                    <a:pt x="2009" y="168"/>
                    <a:pt x="1674" y="84"/>
                    <a:pt x="1256" y="1"/>
                  </a:cubicBezTo>
                  <a:close/>
                </a:path>
              </a:pathLst>
            </a:custGeom>
            <a:solidFill>
              <a:srgbClr val="1F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2" name="Google Shape;16102;p17"/>
            <p:cNvSpPr/>
            <p:nvPr/>
          </p:nvSpPr>
          <p:spPr>
            <a:xfrm>
              <a:off x="5857975" y="2720925"/>
              <a:ext cx="90025" cy="43450"/>
            </a:xfrm>
            <a:custGeom>
              <a:avLst/>
              <a:gdLst/>
              <a:ahLst/>
              <a:cxnLst/>
              <a:rect l="l" t="t" r="r" b="b"/>
              <a:pathLst>
                <a:path w="3601" h="1738" extrusionOk="0">
                  <a:moveTo>
                    <a:pt x="3144" y="1"/>
                  </a:moveTo>
                  <a:cubicBezTo>
                    <a:pt x="2990" y="1"/>
                    <a:pt x="2803" y="58"/>
                    <a:pt x="2596" y="147"/>
                  </a:cubicBezTo>
                  <a:cubicBezTo>
                    <a:pt x="2369" y="699"/>
                    <a:pt x="2053" y="848"/>
                    <a:pt x="1703" y="848"/>
                  </a:cubicBezTo>
                  <a:cubicBezTo>
                    <a:pt x="1293" y="848"/>
                    <a:pt x="835" y="643"/>
                    <a:pt x="416" y="643"/>
                  </a:cubicBezTo>
                  <a:cubicBezTo>
                    <a:pt x="272" y="643"/>
                    <a:pt x="132" y="667"/>
                    <a:pt x="1" y="733"/>
                  </a:cubicBezTo>
                  <a:cubicBezTo>
                    <a:pt x="670" y="1403"/>
                    <a:pt x="1591" y="1737"/>
                    <a:pt x="2596" y="1737"/>
                  </a:cubicBezTo>
                  <a:cubicBezTo>
                    <a:pt x="2763" y="1235"/>
                    <a:pt x="3098" y="900"/>
                    <a:pt x="3601" y="733"/>
                  </a:cubicBezTo>
                  <a:cubicBezTo>
                    <a:pt x="3601" y="192"/>
                    <a:pt x="3426" y="1"/>
                    <a:pt x="3144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3" name="Google Shape;16103;p17"/>
            <p:cNvSpPr/>
            <p:nvPr/>
          </p:nvSpPr>
          <p:spPr>
            <a:xfrm>
              <a:off x="2911050" y="1759725"/>
              <a:ext cx="50250" cy="43700"/>
            </a:xfrm>
            <a:custGeom>
              <a:avLst/>
              <a:gdLst/>
              <a:ahLst/>
              <a:cxnLst/>
              <a:rect l="l" t="t" r="r" b="b"/>
              <a:pathLst>
                <a:path w="2010" h="1748" extrusionOk="0">
                  <a:moveTo>
                    <a:pt x="921" y="0"/>
                  </a:moveTo>
                  <a:lnTo>
                    <a:pt x="921" y="0"/>
                  </a:lnTo>
                  <a:cubicBezTo>
                    <a:pt x="1089" y="754"/>
                    <a:pt x="0" y="921"/>
                    <a:pt x="252" y="1674"/>
                  </a:cubicBezTo>
                  <a:cubicBezTo>
                    <a:pt x="380" y="1726"/>
                    <a:pt x="494" y="1748"/>
                    <a:pt x="598" y="1748"/>
                  </a:cubicBezTo>
                  <a:cubicBezTo>
                    <a:pt x="1175" y="1748"/>
                    <a:pt x="1442" y="1076"/>
                    <a:pt x="2010" y="1005"/>
                  </a:cubicBezTo>
                  <a:cubicBezTo>
                    <a:pt x="2010" y="837"/>
                    <a:pt x="2010" y="670"/>
                    <a:pt x="1926" y="502"/>
                  </a:cubicBezTo>
                  <a:lnTo>
                    <a:pt x="921" y="0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4" name="Google Shape;16104;p17"/>
            <p:cNvSpPr/>
            <p:nvPr/>
          </p:nvSpPr>
          <p:spPr>
            <a:xfrm>
              <a:off x="3815225" y="1910725"/>
              <a:ext cx="48150" cy="24825"/>
            </a:xfrm>
            <a:custGeom>
              <a:avLst/>
              <a:gdLst/>
              <a:ahLst/>
              <a:cxnLst/>
              <a:rect l="l" t="t" r="r" b="b"/>
              <a:pathLst>
                <a:path w="1926" h="993" extrusionOk="0">
                  <a:moveTo>
                    <a:pt x="835" y="0"/>
                  </a:moveTo>
                  <a:cubicBezTo>
                    <a:pt x="592" y="0"/>
                    <a:pt x="316" y="120"/>
                    <a:pt x="0" y="407"/>
                  </a:cubicBezTo>
                  <a:cubicBezTo>
                    <a:pt x="586" y="825"/>
                    <a:pt x="1256" y="993"/>
                    <a:pt x="1926" y="993"/>
                  </a:cubicBezTo>
                  <a:cubicBezTo>
                    <a:pt x="1651" y="442"/>
                    <a:pt x="1303" y="0"/>
                    <a:pt x="835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5" name="Google Shape;16105;p17"/>
            <p:cNvSpPr/>
            <p:nvPr/>
          </p:nvSpPr>
          <p:spPr>
            <a:xfrm>
              <a:off x="3524300" y="1816350"/>
              <a:ext cx="37700" cy="18850"/>
            </a:xfrm>
            <a:custGeom>
              <a:avLst/>
              <a:gdLst/>
              <a:ahLst/>
              <a:cxnLst/>
              <a:rect l="l" t="t" r="r" b="b"/>
              <a:pathLst>
                <a:path w="1508" h="754" extrusionOk="0">
                  <a:moveTo>
                    <a:pt x="751" y="1"/>
                  </a:moveTo>
                  <a:cubicBezTo>
                    <a:pt x="537" y="1"/>
                    <a:pt x="287" y="87"/>
                    <a:pt x="0" y="247"/>
                  </a:cubicBezTo>
                  <a:cubicBezTo>
                    <a:pt x="326" y="702"/>
                    <a:pt x="753" y="753"/>
                    <a:pt x="1163" y="753"/>
                  </a:cubicBezTo>
                  <a:cubicBezTo>
                    <a:pt x="1280" y="753"/>
                    <a:pt x="1396" y="749"/>
                    <a:pt x="1507" y="749"/>
                  </a:cubicBezTo>
                  <a:cubicBezTo>
                    <a:pt x="1352" y="230"/>
                    <a:pt x="1100" y="1"/>
                    <a:pt x="751" y="1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6" name="Google Shape;16106;p17"/>
            <p:cNvSpPr/>
            <p:nvPr/>
          </p:nvSpPr>
          <p:spPr>
            <a:xfrm>
              <a:off x="3777550" y="1909875"/>
              <a:ext cx="23050" cy="11550"/>
            </a:xfrm>
            <a:custGeom>
              <a:avLst/>
              <a:gdLst/>
              <a:ahLst/>
              <a:cxnLst/>
              <a:rect l="l" t="t" r="r" b="b"/>
              <a:pathLst>
                <a:path w="922" h="462" extrusionOk="0">
                  <a:moveTo>
                    <a:pt x="178" y="1"/>
                  </a:moveTo>
                  <a:cubicBezTo>
                    <a:pt x="118" y="1"/>
                    <a:pt x="58" y="8"/>
                    <a:pt x="0" y="22"/>
                  </a:cubicBezTo>
                  <a:cubicBezTo>
                    <a:pt x="139" y="299"/>
                    <a:pt x="450" y="462"/>
                    <a:pt x="743" y="462"/>
                  </a:cubicBezTo>
                  <a:cubicBezTo>
                    <a:pt x="804" y="462"/>
                    <a:pt x="864" y="455"/>
                    <a:pt x="921" y="441"/>
                  </a:cubicBezTo>
                  <a:cubicBezTo>
                    <a:pt x="783" y="163"/>
                    <a:pt x="471" y="1"/>
                    <a:pt x="178" y="1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7" name="Google Shape;16107;p17"/>
            <p:cNvSpPr/>
            <p:nvPr/>
          </p:nvSpPr>
          <p:spPr>
            <a:xfrm>
              <a:off x="3373600" y="175972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8" name="Google Shape;16108;p17"/>
            <p:cNvSpPr/>
            <p:nvPr/>
          </p:nvSpPr>
          <p:spPr>
            <a:xfrm>
              <a:off x="58098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1"/>
                  </a:moveTo>
                  <a:cubicBezTo>
                    <a:pt x="167" y="168"/>
                    <a:pt x="335" y="419"/>
                    <a:pt x="502" y="587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9" name="Google Shape;16109;p17"/>
            <p:cNvSpPr/>
            <p:nvPr/>
          </p:nvSpPr>
          <p:spPr>
            <a:xfrm>
              <a:off x="5822400" y="287110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84" y="0"/>
                  </a:moveTo>
                  <a:cubicBezTo>
                    <a:pt x="84" y="0"/>
                    <a:pt x="0" y="168"/>
                    <a:pt x="0" y="251"/>
                  </a:cubicBezTo>
                  <a:cubicBezTo>
                    <a:pt x="252" y="168"/>
                    <a:pt x="168" y="0"/>
                    <a:pt x="84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0" name="Google Shape;16110;p17"/>
            <p:cNvSpPr/>
            <p:nvPr/>
          </p:nvSpPr>
          <p:spPr>
            <a:xfrm>
              <a:off x="5922850" y="27643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1" name="Google Shape;16111;p17"/>
            <p:cNvSpPr/>
            <p:nvPr/>
          </p:nvSpPr>
          <p:spPr>
            <a:xfrm>
              <a:off x="5832850" y="27266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2" name="Google Shape;16112;p17"/>
            <p:cNvSpPr/>
            <p:nvPr/>
          </p:nvSpPr>
          <p:spPr>
            <a:xfrm>
              <a:off x="2846175" y="3175075"/>
              <a:ext cx="125600" cy="573300"/>
            </a:xfrm>
            <a:custGeom>
              <a:avLst/>
              <a:gdLst/>
              <a:ahLst/>
              <a:cxnLst/>
              <a:rect l="l" t="t" r="r" b="b"/>
              <a:pathLst>
                <a:path w="5024" h="22932" extrusionOk="0">
                  <a:moveTo>
                    <a:pt x="1512" y="0"/>
                  </a:moveTo>
                  <a:cubicBezTo>
                    <a:pt x="876" y="0"/>
                    <a:pt x="566" y="706"/>
                    <a:pt x="335" y="1571"/>
                  </a:cubicBezTo>
                  <a:cubicBezTo>
                    <a:pt x="0" y="2827"/>
                    <a:pt x="1089" y="3915"/>
                    <a:pt x="586" y="5087"/>
                  </a:cubicBezTo>
                  <a:cubicBezTo>
                    <a:pt x="754" y="8939"/>
                    <a:pt x="1172" y="12790"/>
                    <a:pt x="1842" y="16641"/>
                  </a:cubicBezTo>
                  <a:cubicBezTo>
                    <a:pt x="2093" y="18483"/>
                    <a:pt x="1842" y="20408"/>
                    <a:pt x="2595" y="22166"/>
                  </a:cubicBezTo>
                  <a:cubicBezTo>
                    <a:pt x="3132" y="22703"/>
                    <a:pt x="3563" y="22932"/>
                    <a:pt x="3906" y="22932"/>
                  </a:cubicBezTo>
                  <a:cubicBezTo>
                    <a:pt x="4527" y="22932"/>
                    <a:pt x="4862" y="22185"/>
                    <a:pt x="5023" y="21162"/>
                  </a:cubicBezTo>
                  <a:cubicBezTo>
                    <a:pt x="4521" y="16222"/>
                    <a:pt x="3768" y="11283"/>
                    <a:pt x="3516" y="6343"/>
                  </a:cubicBezTo>
                  <a:cubicBezTo>
                    <a:pt x="3265" y="4334"/>
                    <a:pt x="3014" y="2408"/>
                    <a:pt x="2595" y="483"/>
                  </a:cubicBezTo>
                  <a:cubicBezTo>
                    <a:pt x="2153" y="144"/>
                    <a:pt x="1799" y="0"/>
                    <a:pt x="1512" y="0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3" name="Google Shape;16113;p17"/>
            <p:cNvSpPr/>
            <p:nvPr/>
          </p:nvSpPr>
          <p:spPr>
            <a:xfrm>
              <a:off x="2911050" y="3706200"/>
              <a:ext cx="113050" cy="351650"/>
            </a:xfrm>
            <a:custGeom>
              <a:avLst/>
              <a:gdLst/>
              <a:ahLst/>
              <a:cxnLst/>
              <a:rect l="l" t="t" r="r" b="b"/>
              <a:pathLst>
                <a:path w="4522" h="14066" extrusionOk="0">
                  <a:moveTo>
                    <a:pt x="2428" y="0"/>
                  </a:moveTo>
                  <a:lnTo>
                    <a:pt x="2428" y="0"/>
                  </a:lnTo>
                  <a:cubicBezTo>
                    <a:pt x="2251" y="708"/>
                    <a:pt x="1576" y="1208"/>
                    <a:pt x="871" y="1208"/>
                  </a:cubicBezTo>
                  <a:cubicBezTo>
                    <a:pt x="575" y="1208"/>
                    <a:pt x="273" y="1119"/>
                    <a:pt x="0" y="921"/>
                  </a:cubicBezTo>
                  <a:lnTo>
                    <a:pt x="0" y="921"/>
                  </a:lnTo>
                  <a:cubicBezTo>
                    <a:pt x="503" y="2428"/>
                    <a:pt x="838" y="4019"/>
                    <a:pt x="1005" y="5609"/>
                  </a:cubicBezTo>
                  <a:cubicBezTo>
                    <a:pt x="1340" y="8456"/>
                    <a:pt x="2010" y="11302"/>
                    <a:pt x="2931" y="14065"/>
                  </a:cubicBezTo>
                  <a:cubicBezTo>
                    <a:pt x="4186" y="13981"/>
                    <a:pt x="3433" y="12223"/>
                    <a:pt x="4521" y="11972"/>
                  </a:cubicBezTo>
                  <a:cubicBezTo>
                    <a:pt x="4438" y="9963"/>
                    <a:pt x="4186" y="7870"/>
                    <a:pt x="3768" y="5944"/>
                  </a:cubicBezTo>
                  <a:cubicBezTo>
                    <a:pt x="3517" y="3851"/>
                    <a:pt x="2177" y="2093"/>
                    <a:pt x="2428" y="0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4" name="Google Shape;16114;p17"/>
            <p:cNvSpPr/>
            <p:nvPr/>
          </p:nvSpPr>
          <p:spPr>
            <a:xfrm>
              <a:off x="3009425" y="4166650"/>
              <a:ext cx="100475" cy="324975"/>
            </a:xfrm>
            <a:custGeom>
              <a:avLst/>
              <a:gdLst/>
              <a:ahLst/>
              <a:cxnLst/>
              <a:rect l="l" t="t" r="r" b="b"/>
              <a:pathLst>
                <a:path w="4019" h="12999" extrusionOk="0">
                  <a:moveTo>
                    <a:pt x="251" y="1"/>
                  </a:moveTo>
                  <a:lnTo>
                    <a:pt x="0" y="168"/>
                  </a:lnTo>
                  <a:cubicBezTo>
                    <a:pt x="419" y="4187"/>
                    <a:pt x="837" y="8205"/>
                    <a:pt x="1591" y="12140"/>
                  </a:cubicBezTo>
                  <a:cubicBezTo>
                    <a:pt x="1909" y="12670"/>
                    <a:pt x="2260" y="12999"/>
                    <a:pt x="2730" y="12999"/>
                  </a:cubicBezTo>
                  <a:cubicBezTo>
                    <a:pt x="3003" y="12999"/>
                    <a:pt x="3315" y="12888"/>
                    <a:pt x="3684" y="12642"/>
                  </a:cubicBezTo>
                  <a:cubicBezTo>
                    <a:pt x="3768" y="12475"/>
                    <a:pt x="4019" y="12224"/>
                    <a:pt x="3935" y="12056"/>
                  </a:cubicBezTo>
                  <a:cubicBezTo>
                    <a:pt x="3349" y="10214"/>
                    <a:pt x="3182" y="8289"/>
                    <a:pt x="2930" y="6447"/>
                  </a:cubicBezTo>
                  <a:cubicBezTo>
                    <a:pt x="2596" y="4856"/>
                    <a:pt x="3014" y="3098"/>
                    <a:pt x="2093" y="1591"/>
                  </a:cubicBezTo>
                  <a:cubicBezTo>
                    <a:pt x="1424" y="1089"/>
                    <a:pt x="1256" y="1"/>
                    <a:pt x="251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5" name="Google Shape;16115;p17"/>
            <p:cNvSpPr/>
            <p:nvPr/>
          </p:nvSpPr>
          <p:spPr>
            <a:xfrm>
              <a:off x="3049175" y="4470125"/>
              <a:ext cx="102600" cy="288875"/>
            </a:xfrm>
            <a:custGeom>
              <a:avLst/>
              <a:gdLst/>
              <a:ahLst/>
              <a:cxnLst/>
              <a:rect l="l" t="t" r="r" b="b"/>
              <a:pathLst>
                <a:path w="4104" h="11555" extrusionOk="0">
                  <a:moveTo>
                    <a:pt x="1" y="1"/>
                  </a:moveTo>
                  <a:cubicBezTo>
                    <a:pt x="503" y="3182"/>
                    <a:pt x="1006" y="6364"/>
                    <a:pt x="1508" y="9545"/>
                  </a:cubicBezTo>
                  <a:cubicBezTo>
                    <a:pt x="2010" y="10131"/>
                    <a:pt x="1508" y="10968"/>
                    <a:pt x="2010" y="11554"/>
                  </a:cubicBezTo>
                  <a:cubicBezTo>
                    <a:pt x="4103" y="11470"/>
                    <a:pt x="2847" y="9964"/>
                    <a:pt x="3099" y="9043"/>
                  </a:cubicBezTo>
                  <a:cubicBezTo>
                    <a:pt x="3182" y="6698"/>
                    <a:pt x="2931" y="4354"/>
                    <a:pt x="2513" y="2010"/>
                  </a:cubicBezTo>
                  <a:cubicBezTo>
                    <a:pt x="2094" y="1843"/>
                    <a:pt x="1927" y="1424"/>
                    <a:pt x="2094" y="1006"/>
                  </a:cubicBezTo>
                  <a:lnTo>
                    <a:pt x="2094" y="503"/>
                  </a:lnTo>
                  <a:cubicBezTo>
                    <a:pt x="1968" y="517"/>
                    <a:pt x="1843" y="524"/>
                    <a:pt x="1718" y="524"/>
                  </a:cubicBezTo>
                  <a:cubicBezTo>
                    <a:pt x="1094" y="524"/>
                    <a:pt x="489" y="350"/>
                    <a:pt x="1" y="1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6" name="Google Shape;16116;p17"/>
            <p:cNvSpPr/>
            <p:nvPr/>
          </p:nvSpPr>
          <p:spPr>
            <a:xfrm>
              <a:off x="3093150" y="4696175"/>
              <a:ext cx="77450" cy="301425"/>
            </a:xfrm>
            <a:custGeom>
              <a:avLst/>
              <a:gdLst/>
              <a:ahLst/>
              <a:cxnLst/>
              <a:rect l="l" t="t" r="r" b="b"/>
              <a:pathLst>
                <a:path w="3098" h="12057" extrusionOk="0">
                  <a:moveTo>
                    <a:pt x="1256" y="1"/>
                  </a:moveTo>
                  <a:cubicBezTo>
                    <a:pt x="1256" y="670"/>
                    <a:pt x="670" y="1256"/>
                    <a:pt x="921" y="2094"/>
                  </a:cubicBezTo>
                  <a:cubicBezTo>
                    <a:pt x="1005" y="2428"/>
                    <a:pt x="502" y="2512"/>
                    <a:pt x="251" y="2512"/>
                  </a:cubicBezTo>
                  <a:cubicBezTo>
                    <a:pt x="0" y="4103"/>
                    <a:pt x="1088" y="5526"/>
                    <a:pt x="1172" y="7117"/>
                  </a:cubicBezTo>
                  <a:cubicBezTo>
                    <a:pt x="1005" y="7284"/>
                    <a:pt x="837" y="7535"/>
                    <a:pt x="754" y="7787"/>
                  </a:cubicBezTo>
                  <a:cubicBezTo>
                    <a:pt x="670" y="8121"/>
                    <a:pt x="670" y="8540"/>
                    <a:pt x="670" y="8875"/>
                  </a:cubicBezTo>
                  <a:cubicBezTo>
                    <a:pt x="670" y="10047"/>
                    <a:pt x="1005" y="11135"/>
                    <a:pt x="1674" y="12056"/>
                  </a:cubicBezTo>
                  <a:cubicBezTo>
                    <a:pt x="2093" y="12056"/>
                    <a:pt x="2512" y="11973"/>
                    <a:pt x="2679" y="11554"/>
                  </a:cubicBezTo>
                  <a:cubicBezTo>
                    <a:pt x="2344" y="11303"/>
                    <a:pt x="2344" y="10800"/>
                    <a:pt x="2679" y="10549"/>
                  </a:cubicBezTo>
                  <a:cubicBezTo>
                    <a:pt x="3098" y="9042"/>
                    <a:pt x="2595" y="7535"/>
                    <a:pt x="2679" y="6028"/>
                  </a:cubicBezTo>
                  <a:cubicBezTo>
                    <a:pt x="2260" y="5694"/>
                    <a:pt x="2344" y="5191"/>
                    <a:pt x="2260" y="4689"/>
                  </a:cubicBezTo>
                  <a:cubicBezTo>
                    <a:pt x="2093" y="3098"/>
                    <a:pt x="1758" y="1508"/>
                    <a:pt x="1256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7" name="Google Shape;16117;p17"/>
            <p:cNvSpPr/>
            <p:nvPr/>
          </p:nvSpPr>
          <p:spPr>
            <a:xfrm>
              <a:off x="2984300" y="4002925"/>
              <a:ext cx="64900" cy="117900"/>
            </a:xfrm>
            <a:custGeom>
              <a:avLst/>
              <a:gdLst/>
              <a:ahLst/>
              <a:cxnLst/>
              <a:rect l="l" t="t" r="r" b="b"/>
              <a:pathLst>
                <a:path w="2596" h="4716" extrusionOk="0">
                  <a:moveTo>
                    <a:pt x="512" y="1"/>
                  </a:moveTo>
                  <a:cubicBezTo>
                    <a:pt x="47" y="1"/>
                    <a:pt x="29" y="299"/>
                    <a:pt x="84" y="1192"/>
                  </a:cubicBezTo>
                  <a:cubicBezTo>
                    <a:pt x="84" y="1526"/>
                    <a:pt x="419" y="1861"/>
                    <a:pt x="1" y="2196"/>
                  </a:cubicBezTo>
                  <a:cubicBezTo>
                    <a:pt x="1" y="2364"/>
                    <a:pt x="1" y="2531"/>
                    <a:pt x="84" y="2698"/>
                  </a:cubicBezTo>
                  <a:cubicBezTo>
                    <a:pt x="336" y="3117"/>
                    <a:pt x="419" y="3703"/>
                    <a:pt x="754" y="4038"/>
                  </a:cubicBezTo>
                  <a:cubicBezTo>
                    <a:pt x="1024" y="4241"/>
                    <a:pt x="1186" y="4716"/>
                    <a:pt x="1590" y="4716"/>
                  </a:cubicBezTo>
                  <a:cubicBezTo>
                    <a:pt x="1686" y="4716"/>
                    <a:pt x="1797" y="4689"/>
                    <a:pt x="1926" y="4624"/>
                  </a:cubicBezTo>
                  <a:cubicBezTo>
                    <a:pt x="2596" y="4289"/>
                    <a:pt x="2345" y="3703"/>
                    <a:pt x="2094" y="3117"/>
                  </a:cubicBezTo>
                  <a:cubicBezTo>
                    <a:pt x="1842" y="2196"/>
                    <a:pt x="2429" y="1024"/>
                    <a:pt x="1591" y="187"/>
                  </a:cubicBezTo>
                  <a:cubicBezTo>
                    <a:pt x="1089" y="75"/>
                    <a:pt x="745" y="1"/>
                    <a:pt x="512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8" name="Google Shape;16118;p17"/>
            <p:cNvSpPr/>
            <p:nvPr/>
          </p:nvSpPr>
          <p:spPr>
            <a:xfrm>
              <a:off x="2986400" y="4068275"/>
              <a:ext cx="77450" cy="127300"/>
            </a:xfrm>
            <a:custGeom>
              <a:avLst/>
              <a:gdLst/>
              <a:ahLst/>
              <a:cxnLst/>
              <a:rect l="l" t="t" r="r" b="b"/>
              <a:pathLst>
                <a:path w="3098" h="5092" extrusionOk="0">
                  <a:moveTo>
                    <a:pt x="0" y="1"/>
                  </a:moveTo>
                  <a:cubicBezTo>
                    <a:pt x="84" y="1424"/>
                    <a:pt x="419" y="2764"/>
                    <a:pt x="921" y="4103"/>
                  </a:cubicBezTo>
                  <a:lnTo>
                    <a:pt x="1005" y="4019"/>
                  </a:lnTo>
                  <a:cubicBezTo>
                    <a:pt x="1232" y="3849"/>
                    <a:pt x="1409" y="3780"/>
                    <a:pt x="1550" y="3780"/>
                  </a:cubicBezTo>
                  <a:cubicBezTo>
                    <a:pt x="2166" y="3780"/>
                    <a:pt x="2119" y="5091"/>
                    <a:pt x="2685" y="5091"/>
                  </a:cubicBezTo>
                  <a:cubicBezTo>
                    <a:pt x="2757" y="5091"/>
                    <a:pt x="2837" y="5070"/>
                    <a:pt x="2931" y="5024"/>
                  </a:cubicBezTo>
                  <a:cubicBezTo>
                    <a:pt x="3098" y="3433"/>
                    <a:pt x="2763" y="1843"/>
                    <a:pt x="2010" y="503"/>
                  </a:cubicBezTo>
                  <a:lnTo>
                    <a:pt x="2010" y="503"/>
                  </a:lnTo>
                  <a:cubicBezTo>
                    <a:pt x="2093" y="1005"/>
                    <a:pt x="1842" y="1591"/>
                    <a:pt x="1424" y="19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9" name="Google Shape;16119;p17"/>
            <p:cNvSpPr/>
            <p:nvPr/>
          </p:nvSpPr>
          <p:spPr>
            <a:xfrm>
              <a:off x="3011525" y="4139200"/>
              <a:ext cx="50250" cy="67325"/>
            </a:xfrm>
            <a:custGeom>
              <a:avLst/>
              <a:gdLst/>
              <a:ahLst/>
              <a:cxnLst/>
              <a:rect l="l" t="t" r="r" b="b"/>
              <a:pathLst>
                <a:path w="2010" h="2693" extrusionOk="0">
                  <a:moveTo>
                    <a:pt x="809" y="1"/>
                  </a:moveTo>
                  <a:cubicBezTo>
                    <a:pt x="766" y="1"/>
                    <a:pt x="720" y="4"/>
                    <a:pt x="670" y="10"/>
                  </a:cubicBezTo>
                  <a:cubicBezTo>
                    <a:pt x="84" y="178"/>
                    <a:pt x="0" y="680"/>
                    <a:pt x="0" y="1182"/>
                  </a:cubicBezTo>
                  <a:cubicBezTo>
                    <a:pt x="812" y="1426"/>
                    <a:pt x="915" y="2693"/>
                    <a:pt x="1913" y="2693"/>
                  </a:cubicBezTo>
                  <a:cubicBezTo>
                    <a:pt x="1944" y="2693"/>
                    <a:pt x="1976" y="2692"/>
                    <a:pt x="2009" y="2689"/>
                  </a:cubicBezTo>
                  <a:cubicBezTo>
                    <a:pt x="1926" y="2522"/>
                    <a:pt x="1926" y="2354"/>
                    <a:pt x="1926" y="2187"/>
                  </a:cubicBezTo>
                  <a:cubicBezTo>
                    <a:pt x="1423" y="1936"/>
                    <a:pt x="1507" y="1266"/>
                    <a:pt x="1423" y="847"/>
                  </a:cubicBezTo>
                  <a:cubicBezTo>
                    <a:pt x="1346" y="460"/>
                    <a:pt x="1340" y="1"/>
                    <a:pt x="809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0" name="Google Shape;16120;p17"/>
            <p:cNvSpPr/>
            <p:nvPr/>
          </p:nvSpPr>
          <p:spPr>
            <a:xfrm>
              <a:off x="3072200" y="4495250"/>
              <a:ext cx="37700" cy="31700"/>
            </a:xfrm>
            <a:custGeom>
              <a:avLst/>
              <a:gdLst/>
              <a:ahLst/>
              <a:cxnLst/>
              <a:rect l="l" t="t" r="r" b="b"/>
              <a:pathLst>
                <a:path w="1508" h="1268" extrusionOk="0">
                  <a:moveTo>
                    <a:pt x="1089" y="1"/>
                  </a:moveTo>
                  <a:cubicBezTo>
                    <a:pt x="587" y="84"/>
                    <a:pt x="1" y="168"/>
                    <a:pt x="252" y="838"/>
                  </a:cubicBezTo>
                  <a:cubicBezTo>
                    <a:pt x="412" y="1158"/>
                    <a:pt x="610" y="1268"/>
                    <a:pt x="819" y="1268"/>
                  </a:cubicBezTo>
                  <a:cubicBezTo>
                    <a:pt x="1048" y="1268"/>
                    <a:pt x="1289" y="1136"/>
                    <a:pt x="1508" y="1005"/>
                  </a:cubicBezTo>
                  <a:lnTo>
                    <a:pt x="1508" y="503"/>
                  </a:lnTo>
                  <a:cubicBezTo>
                    <a:pt x="1340" y="335"/>
                    <a:pt x="1257" y="168"/>
                    <a:pt x="1089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1" name="Google Shape;16121;p17"/>
            <p:cNvSpPr/>
            <p:nvPr/>
          </p:nvSpPr>
          <p:spPr>
            <a:xfrm>
              <a:off x="2996850" y="30176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" y="1"/>
                  </a:moveTo>
                  <a:cubicBezTo>
                    <a:pt x="1" y="1"/>
                    <a:pt x="1" y="84"/>
                    <a:pt x="1" y="168"/>
                  </a:cubicBezTo>
                  <a:cubicBezTo>
                    <a:pt x="1" y="252"/>
                    <a:pt x="85" y="252"/>
                    <a:pt x="168" y="252"/>
                  </a:cubicBezTo>
                  <a:cubicBezTo>
                    <a:pt x="252" y="252"/>
                    <a:pt x="252" y="84"/>
                    <a:pt x="252" y="84"/>
                  </a:cubicBezTo>
                  <a:cubicBezTo>
                    <a:pt x="168" y="1"/>
                    <a:pt x="85" y="1"/>
                    <a:pt x="1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2" name="Google Shape;16122;p17"/>
            <p:cNvSpPr/>
            <p:nvPr/>
          </p:nvSpPr>
          <p:spPr>
            <a:xfrm>
              <a:off x="3009425" y="29150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5"/>
                    <a:pt x="168" y="754"/>
                    <a:pt x="503" y="1005"/>
                  </a:cubicBezTo>
                  <a:cubicBezTo>
                    <a:pt x="586" y="586"/>
                    <a:pt x="419" y="168"/>
                    <a:pt x="84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3" name="Google Shape;16123;p17"/>
            <p:cNvSpPr/>
            <p:nvPr/>
          </p:nvSpPr>
          <p:spPr>
            <a:xfrm>
              <a:off x="3005225" y="2973325"/>
              <a:ext cx="6300" cy="4525"/>
            </a:xfrm>
            <a:custGeom>
              <a:avLst/>
              <a:gdLst/>
              <a:ahLst/>
              <a:cxnLst/>
              <a:rect l="l" t="t" r="r" b="b"/>
              <a:pathLst>
                <a:path w="252" h="181" extrusionOk="0">
                  <a:moveTo>
                    <a:pt x="65" y="0"/>
                  </a:moveTo>
                  <a:cubicBezTo>
                    <a:pt x="28" y="0"/>
                    <a:pt x="1" y="13"/>
                    <a:pt x="1" y="13"/>
                  </a:cubicBezTo>
                  <a:cubicBezTo>
                    <a:pt x="1" y="13"/>
                    <a:pt x="168" y="181"/>
                    <a:pt x="252" y="181"/>
                  </a:cubicBezTo>
                  <a:cubicBezTo>
                    <a:pt x="202" y="30"/>
                    <a:pt x="121" y="0"/>
                    <a:pt x="65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4" name="Google Shape;16124;p17"/>
            <p:cNvSpPr/>
            <p:nvPr/>
          </p:nvSpPr>
          <p:spPr>
            <a:xfrm>
              <a:off x="3011525" y="2977825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0" y="1"/>
                  </a:moveTo>
                  <a:cubicBezTo>
                    <a:pt x="42" y="85"/>
                    <a:pt x="84" y="106"/>
                    <a:pt x="115" y="106"/>
                  </a:cubicBezTo>
                  <a:cubicBezTo>
                    <a:pt x="147" y="106"/>
                    <a:pt x="167" y="85"/>
                    <a:pt x="167" y="85"/>
                  </a:cubicBezTo>
                  <a:cubicBezTo>
                    <a:pt x="167" y="8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5" name="Google Shape;16125;p17"/>
            <p:cNvSpPr/>
            <p:nvPr/>
          </p:nvSpPr>
          <p:spPr>
            <a:xfrm>
              <a:off x="3099425" y="4495250"/>
              <a:ext cx="10475" cy="12575"/>
            </a:xfrm>
            <a:custGeom>
              <a:avLst/>
              <a:gdLst/>
              <a:ahLst/>
              <a:cxnLst/>
              <a:rect l="l" t="t" r="r" b="b"/>
              <a:pathLst>
                <a:path w="419" h="503" extrusionOk="0">
                  <a:moveTo>
                    <a:pt x="419" y="503"/>
                  </a:moveTo>
                  <a:cubicBezTo>
                    <a:pt x="251" y="335"/>
                    <a:pt x="84" y="168"/>
                    <a:pt x="0" y="1"/>
                  </a:cubicBezTo>
                  <a:cubicBezTo>
                    <a:pt x="84" y="168"/>
                    <a:pt x="251" y="335"/>
                    <a:pt x="419" y="503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6" name="Google Shape;16126;p17"/>
            <p:cNvSpPr/>
            <p:nvPr/>
          </p:nvSpPr>
          <p:spPr>
            <a:xfrm>
              <a:off x="3405000" y="2512325"/>
              <a:ext cx="372575" cy="1055750"/>
            </a:xfrm>
            <a:custGeom>
              <a:avLst/>
              <a:gdLst/>
              <a:ahLst/>
              <a:cxnLst/>
              <a:rect l="l" t="t" r="r" b="b"/>
              <a:pathLst>
                <a:path w="14903" h="42230" extrusionOk="0">
                  <a:moveTo>
                    <a:pt x="1296" y="1"/>
                  </a:moveTo>
                  <a:cubicBezTo>
                    <a:pt x="1203" y="1"/>
                    <a:pt x="1106" y="12"/>
                    <a:pt x="1005" y="35"/>
                  </a:cubicBezTo>
                  <a:cubicBezTo>
                    <a:pt x="0" y="286"/>
                    <a:pt x="754" y="1626"/>
                    <a:pt x="754" y="2547"/>
                  </a:cubicBezTo>
                  <a:cubicBezTo>
                    <a:pt x="670" y="3551"/>
                    <a:pt x="837" y="4472"/>
                    <a:pt x="1172" y="5393"/>
                  </a:cubicBezTo>
                  <a:cubicBezTo>
                    <a:pt x="1675" y="6733"/>
                    <a:pt x="1926" y="8072"/>
                    <a:pt x="1926" y="9495"/>
                  </a:cubicBezTo>
                  <a:cubicBezTo>
                    <a:pt x="3014" y="10416"/>
                    <a:pt x="2847" y="11923"/>
                    <a:pt x="3182" y="13179"/>
                  </a:cubicBezTo>
                  <a:cubicBezTo>
                    <a:pt x="4186" y="16277"/>
                    <a:pt x="5023" y="19458"/>
                    <a:pt x="5861" y="22556"/>
                  </a:cubicBezTo>
                  <a:cubicBezTo>
                    <a:pt x="7368" y="25821"/>
                    <a:pt x="8121" y="29253"/>
                    <a:pt x="9293" y="32602"/>
                  </a:cubicBezTo>
                  <a:cubicBezTo>
                    <a:pt x="9712" y="33774"/>
                    <a:pt x="10633" y="34779"/>
                    <a:pt x="10382" y="36118"/>
                  </a:cubicBezTo>
                  <a:lnTo>
                    <a:pt x="12893" y="42230"/>
                  </a:lnTo>
                  <a:cubicBezTo>
                    <a:pt x="13898" y="42146"/>
                    <a:pt x="14819" y="41225"/>
                    <a:pt x="14902" y="40221"/>
                  </a:cubicBezTo>
                  <a:cubicBezTo>
                    <a:pt x="14233" y="38462"/>
                    <a:pt x="13647" y="36704"/>
                    <a:pt x="13061" y="34946"/>
                  </a:cubicBezTo>
                  <a:cubicBezTo>
                    <a:pt x="11637" y="30509"/>
                    <a:pt x="10382" y="26072"/>
                    <a:pt x="8791" y="21635"/>
                  </a:cubicBezTo>
                  <a:cubicBezTo>
                    <a:pt x="7619" y="18453"/>
                    <a:pt x="6614" y="15188"/>
                    <a:pt x="5861" y="11840"/>
                  </a:cubicBezTo>
                  <a:cubicBezTo>
                    <a:pt x="5358" y="9244"/>
                    <a:pt x="4521" y="6649"/>
                    <a:pt x="3768" y="4054"/>
                  </a:cubicBezTo>
                  <a:cubicBezTo>
                    <a:pt x="3349" y="3803"/>
                    <a:pt x="3433" y="3300"/>
                    <a:pt x="3349" y="2965"/>
                  </a:cubicBezTo>
                  <a:cubicBezTo>
                    <a:pt x="3098" y="2714"/>
                    <a:pt x="2930" y="2463"/>
                    <a:pt x="2930" y="2128"/>
                  </a:cubicBezTo>
                  <a:cubicBezTo>
                    <a:pt x="2779" y="1064"/>
                    <a:pt x="2213" y="1"/>
                    <a:pt x="1296" y="1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7" name="Google Shape;16127;p17"/>
            <p:cNvSpPr/>
            <p:nvPr/>
          </p:nvSpPr>
          <p:spPr>
            <a:xfrm>
              <a:off x="3978475" y="4386050"/>
              <a:ext cx="213500" cy="481775"/>
            </a:xfrm>
            <a:custGeom>
              <a:avLst/>
              <a:gdLst/>
              <a:ahLst/>
              <a:cxnLst/>
              <a:rect l="l" t="t" r="r" b="b"/>
              <a:pathLst>
                <a:path w="8540" h="19271" extrusionOk="0">
                  <a:moveTo>
                    <a:pt x="1283" y="0"/>
                  </a:moveTo>
                  <a:cubicBezTo>
                    <a:pt x="1158" y="0"/>
                    <a:pt x="1034" y="32"/>
                    <a:pt x="921" y="99"/>
                  </a:cubicBezTo>
                  <a:cubicBezTo>
                    <a:pt x="252" y="266"/>
                    <a:pt x="0" y="685"/>
                    <a:pt x="419" y="1355"/>
                  </a:cubicBezTo>
                  <a:cubicBezTo>
                    <a:pt x="754" y="1606"/>
                    <a:pt x="921" y="2024"/>
                    <a:pt x="838" y="2359"/>
                  </a:cubicBezTo>
                  <a:cubicBezTo>
                    <a:pt x="921" y="2694"/>
                    <a:pt x="1005" y="3029"/>
                    <a:pt x="1005" y="3364"/>
                  </a:cubicBezTo>
                  <a:cubicBezTo>
                    <a:pt x="1256" y="3699"/>
                    <a:pt x="1089" y="4117"/>
                    <a:pt x="1424" y="4369"/>
                  </a:cubicBezTo>
                  <a:cubicBezTo>
                    <a:pt x="2428" y="6462"/>
                    <a:pt x="3098" y="8638"/>
                    <a:pt x="3517" y="10899"/>
                  </a:cubicBezTo>
                  <a:lnTo>
                    <a:pt x="3433" y="10815"/>
                  </a:lnTo>
                  <a:lnTo>
                    <a:pt x="3433" y="10815"/>
                  </a:lnTo>
                  <a:cubicBezTo>
                    <a:pt x="4186" y="12071"/>
                    <a:pt x="4019" y="13494"/>
                    <a:pt x="4521" y="14750"/>
                  </a:cubicBezTo>
                  <a:cubicBezTo>
                    <a:pt x="4521" y="14917"/>
                    <a:pt x="4689" y="15168"/>
                    <a:pt x="4772" y="15336"/>
                  </a:cubicBezTo>
                  <a:cubicBezTo>
                    <a:pt x="5861" y="16424"/>
                    <a:pt x="5442" y="18350"/>
                    <a:pt x="6949" y="19271"/>
                  </a:cubicBezTo>
                  <a:cubicBezTo>
                    <a:pt x="7200" y="19271"/>
                    <a:pt x="7451" y="19271"/>
                    <a:pt x="7703" y="19187"/>
                  </a:cubicBezTo>
                  <a:cubicBezTo>
                    <a:pt x="8205" y="18852"/>
                    <a:pt x="8540" y="18182"/>
                    <a:pt x="8289" y="17596"/>
                  </a:cubicBezTo>
                  <a:cubicBezTo>
                    <a:pt x="8205" y="17345"/>
                    <a:pt x="8121" y="17094"/>
                    <a:pt x="7954" y="16843"/>
                  </a:cubicBezTo>
                  <a:cubicBezTo>
                    <a:pt x="6363" y="11987"/>
                    <a:pt x="5107" y="6964"/>
                    <a:pt x="2931" y="2359"/>
                  </a:cubicBezTo>
                  <a:cubicBezTo>
                    <a:pt x="2512" y="1857"/>
                    <a:pt x="2261" y="1271"/>
                    <a:pt x="2093" y="601"/>
                  </a:cubicBezTo>
                  <a:cubicBezTo>
                    <a:pt x="1971" y="233"/>
                    <a:pt x="1624" y="0"/>
                    <a:pt x="1283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8" name="Google Shape;16128;p17"/>
            <p:cNvSpPr/>
            <p:nvPr/>
          </p:nvSpPr>
          <p:spPr>
            <a:xfrm>
              <a:off x="3725225" y="3515725"/>
              <a:ext cx="165375" cy="409250"/>
            </a:xfrm>
            <a:custGeom>
              <a:avLst/>
              <a:gdLst/>
              <a:ahLst/>
              <a:cxnLst/>
              <a:rect l="l" t="t" r="r" b="b"/>
              <a:pathLst>
                <a:path w="6615" h="16370" extrusionOk="0">
                  <a:moveTo>
                    <a:pt x="2093" y="1"/>
                  </a:moveTo>
                  <a:cubicBezTo>
                    <a:pt x="1256" y="503"/>
                    <a:pt x="503" y="1173"/>
                    <a:pt x="84" y="2010"/>
                  </a:cubicBezTo>
                  <a:cubicBezTo>
                    <a:pt x="0" y="2596"/>
                    <a:pt x="0" y="3182"/>
                    <a:pt x="586" y="3601"/>
                  </a:cubicBezTo>
                  <a:cubicBezTo>
                    <a:pt x="1172" y="3517"/>
                    <a:pt x="1340" y="2931"/>
                    <a:pt x="1842" y="2512"/>
                  </a:cubicBezTo>
                  <a:lnTo>
                    <a:pt x="1842" y="2512"/>
                  </a:lnTo>
                  <a:cubicBezTo>
                    <a:pt x="1591" y="3601"/>
                    <a:pt x="2345" y="4857"/>
                    <a:pt x="1005" y="5526"/>
                  </a:cubicBezTo>
                  <a:cubicBezTo>
                    <a:pt x="1256" y="7284"/>
                    <a:pt x="1758" y="8959"/>
                    <a:pt x="2512" y="10549"/>
                  </a:cubicBezTo>
                  <a:cubicBezTo>
                    <a:pt x="3349" y="11554"/>
                    <a:pt x="3768" y="12894"/>
                    <a:pt x="3600" y="14149"/>
                  </a:cubicBezTo>
                  <a:cubicBezTo>
                    <a:pt x="3684" y="14401"/>
                    <a:pt x="3768" y="14568"/>
                    <a:pt x="3851" y="14735"/>
                  </a:cubicBezTo>
                  <a:cubicBezTo>
                    <a:pt x="4354" y="15238"/>
                    <a:pt x="4103" y="16075"/>
                    <a:pt x="4856" y="16326"/>
                  </a:cubicBezTo>
                  <a:cubicBezTo>
                    <a:pt x="4973" y="16355"/>
                    <a:pt x="5090" y="16369"/>
                    <a:pt x="5205" y="16369"/>
                  </a:cubicBezTo>
                  <a:cubicBezTo>
                    <a:pt x="5752" y="16369"/>
                    <a:pt x="6269" y="16057"/>
                    <a:pt x="6614" y="15573"/>
                  </a:cubicBezTo>
                  <a:cubicBezTo>
                    <a:pt x="6614" y="15154"/>
                    <a:pt x="6614" y="14735"/>
                    <a:pt x="6530" y="14317"/>
                  </a:cubicBezTo>
                  <a:cubicBezTo>
                    <a:pt x="5024" y="10215"/>
                    <a:pt x="3768" y="6029"/>
                    <a:pt x="2847" y="1759"/>
                  </a:cubicBezTo>
                  <a:cubicBezTo>
                    <a:pt x="2679" y="1173"/>
                    <a:pt x="2679" y="419"/>
                    <a:pt x="2093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9" name="Google Shape;16129;p17"/>
            <p:cNvSpPr/>
            <p:nvPr/>
          </p:nvSpPr>
          <p:spPr>
            <a:xfrm>
              <a:off x="3873825" y="4055200"/>
              <a:ext cx="140250" cy="291475"/>
            </a:xfrm>
            <a:custGeom>
              <a:avLst/>
              <a:gdLst/>
              <a:ahLst/>
              <a:cxnLst/>
              <a:rect l="l" t="t" r="r" b="b"/>
              <a:pathLst>
                <a:path w="5610" h="11659" extrusionOk="0">
                  <a:moveTo>
                    <a:pt x="419" y="1"/>
                  </a:moveTo>
                  <a:cubicBezTo>
                    <a:pt x="287" y="1"/>
                    <a:pt x="148" y="31"/>
                    <a:pt x="0" y="105"/>
                  </a:cubicBezTo>
                  <a:cubicBezTo>
                    <a:pt x="335" y="2700"/>
                    <a:pt x="1926" y="4961"/>
                    <a:pt x="2093" y="7556"/>
                  </a:cubicBezTo>
                  <a:cubicBezTo>
                    <a:pt x="2261" y="8226"/>
                    <a:pt x="2345" y="8896"/>
                    <a:pt x="2345" y="9565"/>
                  </a:cubicBezTo>
                  <a:cubicBezTo>
                    <a:pt x="2428" y="10152"/>
                    <a:pt x="2679" y="10738"/>
                    <a:pt x="3098" y="11156"/>
                  </a:cubicBezTo>
                  <a:lnTo>
                    <a:pt x="3600" y="11658"/>
                  </a:lnTo>
                  <a:cubicBezTo>
                    <a:pt x="3684" y="11658"/>
                    <a:pt x="3852" y="11658"/>
                    <a:pt x="3768" y="11491"/>
                  </a:cubicBezTo>
                  <a:cubicBezTo>
                    <a:pt x="3831" y="11428"/>
                    <a:pt x="3867" y="11407"/>
                    <a:pt x="3889" y="11407"/>
                  </a:cubicBezTo>
                  <a:cubicBezTo>
                    <a:pt x="3934" y="11407"/>
                    <a:pt x="3921" y="11491"/>
                    <a:pt x="3944" y="11491"/>
                  </a:cubicBezTo>
                  <a:cubicBezTo>
                    <a:pt x="3956" y="11491"/>
                    <a:pt x="3977" y="11470"/>
                    <a:pt x="4019" y="11407"/>
                  </a:cubicBezTo>
                  <a:cubicBezTo>
                    <a:pt x="4343" y="10704"/>
                    <a:pt x="4528" y="10420"/>
                    <a:pt x="4867" y="10420"/>
                  </a:cubicBezTo>
                  <a:cubicBezTo>
                    <a:pt x="5052" y="10420"/>
                    <a:pt x="5284" y="10506"/>
                    <a:pt x="5610" y="10654"/>
                  </a:cubicBezTo>
                  <a:cubicBezTo>
                    <a:pt x="5024" y="7138"/>
                    <a:pt x="4019" y="3705"/>
                    <a:pt x="2596" y="524"/>
                  </a:cubicBezTo>
                  <a:cubicBezTo>
                    <a:pt x="2427" y="622"/>
                    <a:pt x="2271" y="661"/>
                    <a:pt x="2122" y="661"/>
                  </a:cubicBezTo>
                  <a:cubicBezTo>
                    <a:pt x="1514" y="661"/>
                    <a:pt x="1036" y="1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0" name="Google Shape;16130;p17"/>
            <p:cNvSpPr/>
            <p:nvPr/>
          </p:nvSpPr>
          <p:spPr>
            <a:xfrm>
              <a:off x="3363125" y="2374750"/>
              <a:ext cx="205150" cy="211725"/>
            </a:xfrm>
            <a:custGeom>
              <a:avLst/>
              <a:gdLst/>
              <a:ahLst/>
              <a:cxnLst/>
              <a:rect l="l" t="t" r="r" b="b"/>
              <a:pathLst>
                <a:path w="8206" h="8469" extrusionOk="0">
                  <a:moveTo>
                    <a:pt x="216" y="1"/>
                  </a:moveTo>
                  <a:cubicBezTo>
                    <a:pt x="148" y="1"/>
                    <a:pt x="76" y="5"/>
                    <a:pt x="1" y="13"/>
                  </a:cubicBezTo>
                  <a:cubicBezTo>
                    <a:pt x="503" y="1938"/>
                    <a:pt x="1006" y="3864"/>
                    <a:pt x="1592" y="5873"/>
                  </a:cubicBezTo>
                  <a:cubicBezTo>
                    <a:pt x="1675" y="6626"/>
                    <a:pt x="1926" y="7464"/>
                    <a:pt x="2429" y="8133"/>
                  </a:cubicBezTo>
                  <a:cubicBezTo>
                    <a:pt x="2512" y="7296"/>
                    <a:pt x="2680" y="6543"/>
                    <a:pt x="2764" y="6040"/>
                  </a:cubicBezTo>
                  <a:cubicBezTo>
                    <a:pt x="2829" y="6034"/>
                    <a:pt x="2891" y="6032"/>
                    <a:pt x="2950" y="6032"/>
                  </a:cubicBezTo>
                  <a:cubicBezTo>
                    <a:pt x="4537" y="6032"/>
                    <a:pt x="3652" y="8145"/>
                    <a:pt x="5024" y="8468"/>
                  </a:cubicBezTo>
                  <a:cubicBezTo>
                    <a:pt x="5275" y="7464"/>
                    <a:pt x="4522" y="6459"/>
                    <a:pt x="4605" y="5371"/>
                  </a:cubicBezTo>
                  <a:cubicBezTo>
                    <a:pt x="4645" y="5366"/>
                    <a:pt x="4683" y="5363"/>
                    <a:pt x="4719" y="5363"/>
                  </a:cubicBezTo>
                  <a:cubicBezTo>
                    <a:pt x="5306" y="5363"/>
                    <a:pt x="5556" y="5962"/>
                    <a:pt x="6029" y="6040"/>
                  </a:cubicBezTo>
                  <a:lnTo>
                    <a:pt x="6280" y="5789"/>
                  </a:lnTo>
                  <a:cubicBezTo>
                    <a:pt x="6447" y="5120"/>
                    <a:pt x="7033" y="4617"/>
                    <a:pt x="7703" y="4366"/>
                  </a:cubicBezTo>
                  <a:cubicBezTo>
                    <a:pt x="7954" y="4282"/>
                    <a:pt x="8122" y="4115"/>
                    <a:pt x="8205" y="3947"/>
                  </a:cubicBezTo>
                  <a:lnTo>
                    <a:pt x="8205" y="3613"/>
                  </a:lnTo>
                  <a:cubicBezTo>
                    <a:pt x="8122" y="3361"/>
                    <a:pt x="7954" y="3194"/>
                    <a:pt x="7787" y="3027"/>
                  </a:cubicBezTo>
                  <a:lnTo>
                    <a:pt x="7536" y="2943"/>
                  </a:lnTo>
                  <a:cubicBezTo>
                    <a:pt x="6698" y="2441"/>
                    <a:pt x="6447" y="1352"/>
                    <a:pt x="5526" y="934"/>
                  </a:cubicBezTo>
                  <a:cubicBezTo>
                    <a:pt x="5108" y="934"/>
                    <a:pt x="4689" y="1101"/>
                    <a:pt x="4354" y="1436"/>
                  </a:cubicBezTo>
                  <a:cubicBezTo>
                    <a:pt x="4271" y="1603"/>
                    <a:pt x="4187" y="1771"/>
                    <a:pt x="4103" y="1938"/>
                  </a:cubicBezTo>
                  <a:cubicBezTo>
                    <a:pt x="3940" y="2510"/>
                    <a:pt x="3756" y="2723"/>
                    <a:pt x="3524" y="2723"/>
                  </a:cubicBezTo>
                  <a:cubicBezTo>
                    <a:pt x="3280" y="2723"/>
                    <a:pt x="2982" y="2489"/>
                    <a:pt x="2596" y="2189"/>
                  </a:cubicBezTo>
                  <a:cubicBezTo>
                    <a:pt x="1719" y="1551"/>
                    <a:pt x="1601" y="1"/>
                    <a:pt x="216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1" name="Google Shape;16131;p17"/>
            <p:cNvSpPr/>
            <p:nvPr/>
          </p:nvSpPr>
          <p:spPr>
            <a:xfrm>
              <a:off x="4187025" y="4956350"/>
              <a:ext cx="130525" cy="265200"/>
            </a:xfrm>
            <a:custGeom>
              <a:avLst/>
              <a:gdLst/>
              <a:ahLst/>
              <a:cxnLst/>
              <a:rect l="l" t="t" r="r" b="b"/>
              <a:pathLst>
                <a:path w="5221" h="10608" extrusionOk="0">
                  <a:moveTo>
                    <a:pt x="1204" y="0"/>
                  </a:moveTo>
                  <a:cubicBezTo>
                    <a:pt x="0" y="0"/>
                    <a:pt x="337" y="1105"/>
                    <a:pt x="616" y="2152"/>
                  </a:cubicBezTo>
                  <a:cubicBezTo>
                    <a:pt x="1621" y="4747"/>
                    <a:pt x="2458" y="7426"/>
                    <a:pt x="3128" y="10189"/>
                  </a:cubicBezTo>
                  <a:lnTo>
                    <a:pt x="3714" y="10607"/>
                  </a:lnTo>
                  <a:lnTo>
                    <a:pt x="3881" y="10524"/>
                  </a:lnTo>
                  <a:lnTo>
                    <a:pt x="3965" y="10524"/>
                  </a:lnTo>
                  <a:cubicBezTo>
                    <a:pt x="4049" y="10356"/>
                    <a:pt x="4049" y="10272"/>
                    <a:pt x="4133" y="10105"/>
                  </a:cubicBezTo>
                  <a:cubicBezTo>
                    <a:pt x="5221" y="8347"/>
                    <a:pt x="4133" y="6840"/>
                    <a:pt x="3630" y="5165"/>
                  </a:cubicBezTo>
                  <a:cubicBezTo>
                    <a:pt x="2626" y="3659"/>
                    <a:pt x="2458" y="1900"/>
                    <a:pt x="2123" y="142"/>
                  </a:cubicBezTo>
                  <a:cubicBezTo>
                    <a:pt x="1747" y="45"/>
                    <a:pt x="1444" y="0"/>
                    <a:pt x="1204" y="0"/>
                  </a:cubicBezTo>
                  <a:close/>
                </a:path>
              </a:pathLst>
            </a:custGeom>
            <a:solidFill>
              <a:srgbClr val="376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2" name="Google Shape;16132;p17"/>
            <p:cNvSpPr/>
            <p:nvPr/>
          </p:nvSpPr>
          <p:spPr>
            <a:xfrm>
              <a:off x="3829875" y="3905025"/>
              <a:ext cx="113050" cy="196050"/>
            </a:xfrm>
            <a:custGeom>
              <a:avLst/>
              <a:gdLst/>
              <a:ahLst/>
              <a:cxnLst/>
              <a:rect l="l" t="t" r="r" b="b"/>
              <a:pathLst>
                <a:path w="4522" h="7842" extrusionOk="0">
                  <a:moveTo>
                    <a:pt x="2344" y="1"/>
                  </a:moveTo>
                  <a:lnTo>
                    <a:pt x="335" y="503"/>
                  </a:lnTo>
                  <a:cubicBezTo>
                    <a:pt x="168" y="754"/>
                    <a:pt x="0" y="1005"/>
                    <a:pt x="0" y="1340"/>
                  </a:cubicBezTo>
                  <a:cubicBezTo>
                    <a:pt x="84" y="1508"/>
                    <a:pt x="84" y="1759"/>
                    <a:pt x="168" y="1926"/>
                  </a:cubicBezTo>
                  <a:cubicBezTo>
                    <a:pt x="335" y="2261"/>
                    <a:pt x="419" y="2680"/>
                    <a:pt x="670" y="3015"/>
                  </a:cubicBezTo>
                  <a:cubicBezTo>
                    <a:pt x="754" y="3182"/>
                    <a:pt x="838" y="3349"/>
                    <a:pt x="1005" y="3517"/>
                  </a:cubicBezTo>
                  <a:cubicBezTo>
                    <a:pt x="1926" y="4187"/>
                    <a:pt x="1591" y="5191"/>
                    <a:pt x="1842" y="6112"/>
                  </a:cubicBezTo>
                  <a:cubicBezTo>
                    <a:pt x="2344" y="6280"/>
                    <a:pt x="2763" y="6614"/>
                    <a:pt x="3098" y="7117"/>
                  </a:cubicBezTo>
                  <a:cubicBezTo>
                    <a:pt x="3311" y="7329"/>
                    <a:pt x="3403" y="7842"/>
                    <a:pt x="3782" y="7842"/>
                  </a:cubicBezTo>
                  <a:cubicBezTo>
                    <a:pt x="3851" y="7842"/>
                    <a:pt x="3929" y="7825"/>
                    <a:pt x="4019" y="7787"/>
                  </a:cubicBezTo>
                  <a:cubicBezTo>
                    <a:pt x="4521" y="7535"/>
                    <a:pt x="4354" y="6949"/>
                    <a:pt x="4437" y="6531"/>
                  </a:cubicBezTo>
                  <a:cubicBezTo>
                    <a:pt x="3935" y="5108"/>
                    <a:pt x="3433" y="3517"/>
                    <a:pt x="2931" y="2010"/>
                  </a:cubicBezTo>
                  <a:cubicBezTo>
                    <a:pt x="2261" y="1508"/>
                    <a:pt x="2931" y="587"/>
                    <a:pt x="2344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3" name="Google Shape;16133;p17"/>
            <p:cNvSpPr/>
            <p:nvPr/>
          </p:nvSpPr>
          <p:spPr>
            <a:xfrm>
              <a:off x="3951275" y="4267125"/>
              <a:ext cx="81650" cy="125600"/>
            </a:xfrm>
            <a:custGeom>
              <a:avLst/>
              <a:gdLst/>
              <a:ahLst/>
              <a:cxnLst/>
              <a:rect l="l" t="t" r="r" b="b"/>
              <a:pathLst>
                <a:path w="3266" h="5024" extrusionOk="0">
                  <a:moveTo>
                    <a:pt x="1340" y="0"/>
                  </a:moveTo>
                  <a:cubicBezTo>
                    <a:pt x="0" y="837"/>
                    <a:pt x="1423" y="2261"/>
                    <a:pt x="502" y="3181"/>
                  </a:cubicBezTo>
                  <a:cubicBezTo>
                    <a:pt x="1005" y="3600"/>
                    <a:pt x="670" y="4186"/>
                    <a:pt x="921" y="4688"/>
                  </a:cubicBezTo>
                  <a:cubicBezTo>
                    <a:pt x="1088" y="4856"/>
                    <a:pt x="1256" y="4940"/>
                    <a:pt x="1507" y="4940"/>
                  </a:cubicBezTo>
                  <a:cubicBezTo>
                    <a:pt x="2261" y="4772"/>
                    <a:pt x="3265" y="5023"/>
                    <a:pt x="3014" y="3684"/>
                  </a:cubicBezTo>
                  <a:lnTo>
                    <a:pt x="2512" y="2177"/>
                  </a:lnTo>
                  <a:cubicBezTo>
                    <a:pt x="1507" y="1842"/>
                    <a:pt x="1591" y="837"/>
                    <a:pt x="1340" y="0"/>
                  </a:cubicBezTo>
                  <a:close/>
                </a:path>
              </a:pathLst>
            </a:custGeom>
            <a:solidFill>
              <a:srgbClr val="1C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4" name="Google Shape;16134;p17"/>
            <p:cNvSpPr/>
            <p:nvPr/>
          </p:nvSpPr>
          <p:spPr>
            <a:xfrm>
              <a:off x="4154275" y="4884375"/>
              <a:ext cx="85850" cy="125775"/>
            </a:xfrm>
            <a:custGeom>
              <a:avLst/>
              <a:gdLst/>
              <a:ahLst/>
              <a:cxnLst/>
              <a:rect l="l" t="t" r="r" b="b"/>
              <a:pathLst>
                <a:path w="3434" h="5031" extrusionOk="0">
                  <a:moveTo>
                    <a:pt x="783" y="1"/>
                  </a:moveTo>
                  <a:cubicBezTo>
                    <a:pt x="615" y="1"/>
                    <a:pt x="440" y="71"/>
                    <a:pt x="252" y="259"/>
                  </a:cubicBezTo>
                  <a:cubicBezTo>
                    <a:pt x="1" y="677"/>
                    <a:pt x="85" y="1179"/>
                    <a:pt x="419" y="1514"/>
                  </a:cubicBezTo>
                  <a:cubicBezTo>
                    <a:pt x="1424" y="2519"/>
                    <a:pt x="922" y="4110"/>
                    <a:pt x="1926" y="5031"/>
                  </a:cubicBezTo>
                  <a:cubicBezTo>
                    <a:pt x="1675" y="3775"/>
                    <a:pt x="2261" y="3189"/>
                    <a:pt x="3433" y="3021"/>
                  </a:cubicBezTo>
                  <a:cubicBezTo>
                    <a:pt x="2847" y="2268"/>
                    <a:pt x="3182" y="1179"/>
                    <a:pt x="2512" y="510"/>
                  </a:cubicBezTo>
                  <a:cubicBezTo>
                    <a:pt x="2407" y="563"/>
                    <a:pt x="2305" y="585"/>
                    <a:pt x="2206" y="585"/>
                  </a:cubicBezTo>
                  <a:cubicBezTo>
                    <a:pt x="1699" y="585"/>
                    <a:pt x="1270" y="1"/>
                    <a:pt x="783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5" name="Google Shape;16135;p17"/>
            <p:cNvSpPr/>
            <p:nvPr/>
          </p:nvSpPr>
          <p:spPr>
            <a:xfrm>
              <a:off x="3511725" y="2488075"/>
              <a:ext cx="115150" cy="80075"/>
            </a:xfrm>
            <a:custGeom>
              <a:avLst/>
              <a:gdLst/>
              <a:ahLst/>
              <a:cxnLst/>
              <a:rect l="l" t="t" r="r" b="b"/>
              <a:pathLst>
                <a:path w="4606" h="3203" extrusionOk="0">
                  <a:moveTo>
                    <a:pt x="2513" y="1"/>
                  </a:moveTo>
                  <a:lnTo>
                    <a:pt x="2094" y="84"/>
                  </a:lnTo>
                  <a:cubicBezTo>
                    <a:pt x="1257" y="168"/>
                    <a:pt x="420" y="754"/>
                    <a:pt x="1" y="1507"/>
                  </a:cubicBezTo>
                  <a:cubicBezTo>
                    <a:pt x="336" y="2010"/>
                    <a:pt x="503" y="2680"/>
                    <a:pt x="1089" y="3014"/>
                  </a:cubicBezTo>
                  <a:cubicBezTo>
                    <a:pt x="1215" y="3140"/>
                    <a:pt x="1382" y="3203"/>
                    <a:pt x="1550" y="3203"/>
                  </a:cubicBezTo>
                  <a:cubicBezTo>
                    <a:pt x="1717" y="3203"/>
                    <a:pt x="1885" y="3140"/>
                    <a:pt x="2010" y="3014"/>
                  </a:cubicBezTo>
                  <a:cubicBezTo>
                    <a:pt x="1843" y="2596"/>
                    <a:pt x="754" y="2010"/>
                    <a:pt x="2094" y="1842"/>
                  </a:cubicBezTo>
                  <a:cubicBezTo>
                    <a:pt x="3015" y="1842"/>
                    <a:pt x="3852" y="2093"/>
                    <a:pt x="4606" y="2512"/>
                  </a:cubicBezTo>
                  <a:cubicBezTo>
                    <a:pt x="4271" y="1340"/>
                    <a:pt x="3099" y="921"/>
                    <a:pt x="2513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6" name="Google Shape;16136;p17"/>
            <p:cNvSpPr/>
            <p:nvPr/>
          </p:nvSpPr>
          <p:spPr>
            <a:xfrm>
              <a:off x="4156375" y="4818625"/>
              <a:ext cx="60725" cy="99475"/>
            </a:xfrm>
            <a:custGeom>
              <a:avLst/>
              <a:gdLst/>
              <a:ahLst/>
              <a:cxnLst/>
              <a:rect l="l" t="t" r="r" b="b"/>
              <a:pathLst>
                <a:path w="2429" h="3979" extrusionOk="0">
                  <a:moveTo>
                    <a:pt x="1120" y="0"/>
                  </a:moveTo>
                  <a:cubicBezTo>
                    <a:pt x="1026" y="0"/>
                    <a:pt x="922" y="42"/>
                    <a:pt x="838" y="126"/>
                  </a:cubicBezTo>
                  <a:cubicBezTo>
                    <a:pt x="838" y="712"/>
                    <a:pt x="922" y="1298"/>
                    <a:pt x="335" y="1633"/>
                  </a:cubicBezTo>
                  <a:cubicBezTo>
                    <a:pt x="84" y="1800"/>
                    <a:pt x="1" y="2135"/>
                    <a:pt x="168" y="2470"/>
                  </a:cubicBezTo>
                  <a:lnTo>
                    <a:pt x="335" y="2637"/>
                  </a:lnTo>
                  <a:cubicBezTo>
                    <a:pt x="587" y="2972"/>
                    <a:pt x="838" y="3307"/>
                    <a:pt x="1173" y="3558"/>
                  </a:cubicBezTo>
                  <a:cubicBezTo>
                    <a:pt x="1464" y="3849"/>
                    <a:pt x="1692" y="3978"/>
                    <a:pt x="1873" y="3978"/>
                  </a:cubicBezTo>
                  <a:cubicBezTo>
                    <a:pt x="2160" y="3978"/>
                    <a:pt x="2326" y="3653"/>
                    <a:pt x="2428" y="3140"/>
                  </a:cubicBezTo>
                  <a:cubicBezTo>
                    <a:pt x="2428" y="2972"/>
                    <a:pt x="2345" y="2805"/>
                    <a:pt x="2345" y="2637"/>
                  </a:cubicBezTo>
                  <a:cubicBezTo>
                    <a:pt x="1591" y="1968"/>
                    <a:pt x="1759" y="963"/>
                    <a:pt x="1340" y="126"/>
                  </a:cubicBezTo>
                  <a:cubicBezTo>
                    <a:pt x="1298" y="42"/>
                    <a:pt x="1215" y="0"/>
                    <a:pt x="1120" y="0"/>
                  </a:cubicBezTo>
                  <a:close/>
                </a:path>
              </a:pathLst>
            </a:custGeom>
            <a:solidFill>
              <a:srgbClr val="2A6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7" name="Google Shape;16137;p17"/>
            <p:cNvSpPr/>
            <p:nvPr/>
          </p:nvSpPr>
          <p:spPr>
            <a:xfrm>
              <a:off x="3968000" y="4357125"/>
              <a:ext cx="85850" cy="90000"/>
            </a:xfrm>
            <a:custGeom>
              <a:avLst/>
              <a:gdLst/>
              <a:ahLst/>
              <a:cxnLst/>
              <a:rect l="l" t="t" r="r" b="b"/>
              <a:pathLst>
                <a:path w="3434" h="3600" extrusionOk="0">
                  <a:moveTo>
                    <a:pt x="2429" y="0"/>
                  </a:moveTo>
                  <a:cubicBezTo>
                    <a:pt x="2010" y="1005"/>
                    <a:pt x="1173" y="1088"/>
                    <a:pt x="336" y="1088"/>
                  </a:cubicBezTo>
                  <a:cubicBezTo>
                    <a:pt x="1" y="1591"/>
                    <a:pt x="85" y="2177"/>
                    <a:pt x="503" y="2595"/>
                  </a:cubicBezTo>
                  <a:lnTo>
                    <a:pt x="922" y="2595"/>
                  </a:lnTo>
                  <a:cubicBezTo>
                    <a:pt x="1107" y="1947"/>
                    <a:pt x="1343" y="1581"/>
                    <a:pt x="1631" y="1581"/>
                  </a:cubicBezTo>
                  <a:cubicBezTo>
                    <a:pt x="1863" y="1581"/>
                    <a:pt x="2129" y="1820"/>
                    <a:pt x="2429" y="2344"/>
                  </a:cubicBezTo>
                  <a:cubicBezTo>
                    <a:pt x="2680" y="2847"/>
                    <a:pt x="2847" y="3349"/>
                    <a:pt x="3433" y="3600"/>
                  </a:cubicBezTo>
                  <a:cubicBezTo>
                    <a:pt x="2931" y="2428"/>
                    <a:pt x="3182" y="1088"/>
                    <a:pt x="2429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8" name="Google Shape;16138;p17"/>
            <p:cNvSpPr/>
            <p:nvPr/>
          </p:nvSpPr>
          <p:spPr>
            <a:xfrm>
              <a:off x="4187775" y="4821750"/>
              <a:ext cx="27225" cy="62825"/>
            </a:xfrm>
            <a:custGeom>
              <a:avLst/>
              <a:gdLst/>
              <a:ahLst/>
              <a:cxnLst/>
              <a:rect l="l" t="t" r="r" b="b"/>
              <a:pathLst>
                <a:path w="1089" h="2513" extrusionOk="0">
                  <a:moveTo>
                    <a:pt x="84" y="1"/>
                  </a:moveTo>
                  <a:cubicBezTo>
                    <a:pt x="84" y="1005"/>
                    <a:pt x="0" y="2010"/>
                    <a:pt x="1089" y="2512"/>
                  </a:cubicBezTo>
                  <a:cubicBezTo>
                    <a:pt x="1005" y="1591"/>
                    <a:pt x="670" y="754"/>
                    <a:pt x="84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9" name="Google Shape;16139;p17"/>
            <p:cNvSpPr/>
            <p:nvPr/>
          </p:nvSpPr>
          <p:spPr>
            <a:xfrm>
              <a:off x="3882200" y="3905025"/>
              <a:ext cx="25125" cy="50250"/>
            </a:xfrm>
            <a:custGeom>
              <a:avLst/>
              <a:gdLst/>
              <a:ahLst/>
              <a:cxnLst/>
              <a:rect l="l" t="t" r="r" b="b"/>
              <a:pathLst>
                <a:path w="1005" h="2010" extrusionOk="0">
                  <a:moveTo>
                    <a:pt x="335" y="1"/>
                  </a:moveTo>
                  <a:cubicBezTo>
                    <a:pt x="335" y="754"/>
                    <a:pt x="0" y="1508"/>
                    <a:pt x="838" y="2010"/>
                  </a:cubicBezTo>
                  <a:cubicBezTo>
                    <a:pt x="754" y="1340"/>
                    <a:pt x="1005" y="587"/>
                    <a:pt x="335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0" name="Google Shape;16140;p17"/>
            <p:cNvSpPr/>
            <p:nvPr/>
          </p:nvSpPr>
          <p:spPr>
            <a:xfrm>
              <a:off x="3476150" y="2586450"/>
              <a:ext cx="25150" cy="27225"/>
            </a:xfrm>
            <a:custGeom>
              <a:avLst/>
              <a:gdLst/>
              <a:ahLst/>
              <a:cxnLst/>
              <a:rect l="l" t="t" r="r" b="b"/>
              <a:pathLst>
                <a:path w="1006" h="1089" extrusionOk="0">
                  <a:moveTo>
                    <a:pt x="503" y="0"/>
                  </a:moveTo>
                  <a:lnTo>
                    <a:pt x="503" y="0"/>
                  </a:lnTo>
                  <a:cubicBezTo>
                    <a:pt x="252" y="586"/>
                    <a:pt x="1" y="1089"/>
                    <a:pt x="922" y="1089"/>
                  </a:cubicBezTo>
                  <a:cubicBezTo>
                    <a:pt x="1005" y="670"/>
                    <a:pt x="838" y="251"/>
                    <a:pt x="503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1" name="Google Shape;16141;p17"/>
            <p:cNvSpPr/>
            <p:nvPr/>
          </p:nvSpPr>
          <p:spPr>
            <a:xfrm>
              <a:off x="3538950" y="2561325"/>
              <a:ext cx="23050" cy="27250"/>
            </a:xfrm>
            <a:custGeom>
              <a:avLst/>
              <a:gdLst/>
              <a:ahLst/>
              <a:cxnLst/>
              <a:rect l="l" t="t" r="r" b="b"/>
              <a:pathLst>
                <a:path w="922" h="1090" extrusionOk="0">
                  <a:moveTo>
                    <a:pt x="0" y="1"/>
                  </a:moveTo>
                  <a:cubicBezTo>
                    <a:pt x="168" y="503"/>
                    <a:pt x="503" y="922"/>
                    <a:pt x="921" y="1089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2" name="Google Shape;16142;p17"/>
            <p:cNvSpPr/>
            <p:nvPr/>
          </p:nvSpPr>
          <p:spPr>
            <a:xfrm>
              <a:off x="3859175" y="34152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3" name="Google Shape;16143;p17"/>
            <p:cNvSpPr/>
            <p:nvPr/>
          </p:nvSpPr>
          <p:spPr>
            <a:xfrm>
              <a:off x="4340550" y="49975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cubicBezTo>
                    <a:pt x="336" y="168"/>
                    <a:pt x="168" y="335"/>
                    <a:pt x="1" y="503"/>
                  </a:cubicBezTo>
                  <a:cubicBezTo>
                    <a:pt x="168" y="335"/>
                    <a:pt x="336" y="168"/>
                    <a:pt x="503" y="0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4" name="Google Shape;16144;p17"/>
            <p:cNvSpPr/>
            <p:nvPr/>
          </p:nvSpPr>
          <p:spPr>
            <a:xfrm>
              <a:off x="3576625" y="2624125"/>
              <a:ext cx="12575" cy="8400"/>
            </a:xfrm>
            <a:custGeom>
              <a:avLst/>
              <a:gdLst/>
              <a:ahLst/>
              <a:cxnLst/>
              <a:rect l="l" t="t" r="r" b="b"/>
              <a:pathLst>
                <a:path w="503" h="336" extrusionOk="0">
                  <a:moveTo>
                    <a:pt x="503" y="0"/>
                  </a:moveTo>
                  <a:lnTo>
                    <a:pt x="503" y="0"/>
                  </a:lnTo>
                  <a:cubicBezTo>
                    <a:pt x="419" y="84"/>
                    <a:pt x="0" y="0"/>
                    <a:pt x="335" y="335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ABD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5" name="Google Shape;16145;p17"/>
            <p:cNvSpPr/>
            <p:nvPr/>
          </p:nvSpPr>
          <p:spPr>
            <a:xfrm>
              <a:off x="4177300" y="4809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6" name="Google Shape;16146;p17"/>
            <p:cNvSpPr/>
            <p:nvPr/>
          </p:nvSpPr>
          <p:spPr>
            <a:xfrm>
              <a:off x="3564050" y="258855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20" y="502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7" name="Google Shape;16147;p17"/>
            <p:cNvSpPr/>
            <p:nvPr/>
          </p:nvSpPr>
          <p:spPr>
            <a:xfrm>
              <a:off x="4277775" y="45329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8" name="Google Shape;16148;p17"/>
            <p:cNvSpPr/>
            <p:nvPr/>
          </p:nvSpPr>
          <p:spPr>
            <a:xfrm>
              <a:off x="2969650" y="4681525"/>
              <a:ext cx="171650" cy="317650"/>
            </a:xfrm>
            <a:custGeom>
              <a:avLst/>
              <a:gdLst/>
              <a:ahLst/>
              <a:cxnLst/>
              <a:rect l="l" t="t" r="r" b="b"/>
              <a:pathLst>
                <a:path w="6866" h="12706" extrusionOk="0">
                  <a:moveTo>
                    <a:pt x="587" y="1"/>
                  </a:moveTo>
                  <a:cubicBezTo>
                    <a:pt x="1" y="1089"/>
                    <a:pt x="1" y="2010"/>
                    <a:pt x="1089" y="2847"/>
                  </a:cubicBezTo>
                  <a:cubicBezTo>
                    <a:pt x="1675" y="3266"/>
                    <a:pt x="1926" y="4103"/>
                    <a:pt x="1675" y="4856"/>
                  </a:cubicBezTo>
                  <a:cubicBezTo>
                    <a:pt x="838" y="6614"/>
                    <a:pt x="2010" y="7703"/>
                    <a:pt x="2596" y="9042"/>
                  </a:cubicBezTo>
                  <a:cubicBezTo>
                    <a:pt x="2847" y="9377"/>
                    <a:pt x="2931" y="9879"/>
                    <a:pt x="2763" y="10382"/>
                  </a:cubicBezTo>
                  <a:cubicBezTo>
                    <a:pt x="2596" y="10884"/>
                    <a:pt x="2680" y="11470"/>
                    <a:pt x="3266" y="11554"/>
                  </a:cubicBezTo>
                  <a:cubicBezTo>
                    <a:pt x="4212" y="11845"/>
                    <a:pt x="5095" y="12705"/>
                    <a:pt x="6189" y="12705"/>
                  </a:cubicBezTo>
                  <a:cubicBezTo>
                    <a:pt x="6354" y="12705"/>
                    <a:pt x="6523" y="12686"/>
                    <a:pt x="6698" y="12642"/>
                  </a:cubicBezTo>
                  <a:cubicBezTo>
                    <a:pt x="6866" y="11386"/>
                    <a:pt x="6112" y="10298"/>
                    <a:pt x="6028" y="9126"/>
                  </a:cubicBezTo>
                  <a:cubicBezTo>
                    <a:pt x="5861" y="8791"/>
                    <a:pt x="5861" y="8456"/>
                    <a:pt x="6028" y="8205"/>
                  </a:cubicBezTo>
                  <a:lnTo>
                    <a:pt x="6028" y="7619"/>
                  </a:lnTo>
                  <a:cubicBezTo>
                    <a:pt x="5275" y="7619"/>
                    <a:pt x="4521" y="7619"/>
                    <a:pt x="4354" y="6280"/>
                  </a:cubicBezTo>
                  <a:cubicBezTo>
                    <a:pt x="4019" y="5191"/>
                    <a:pt x="3684" y="4103"/>
                    <a:pt x="3182" y="3014"/>
                  </a:cubicBezTo>
                  <a:cubicBezTo>
                    <a:pt x="3015" y="2428"/>
                    <a:pt x="2931" y="1759"/>
                    <a:pt x="2261" y="1675"/>
                  </a:cubicBezTo>
                  <a:cubicBezTo>
                    <a:pt x="1173" y="1591"/>
                    <a:pt x="1256" y="503"/>
                    <a:pt x="587" y="1"/>
                  </a:cubicBezTo>
                  <a:close/>
                </a:path>
              </a:pathLst>
            </a:custGeom>
            <a:solidFill>
              <a:srgbClr val="7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9" name="Google Shape;16149;p17"/>
            <p:cNvSpPr/>
            <p:nvPr/>
          </p:nvSpPr>
          <p:spPr>
            <a:xfrm>
              <a:off x="2871275" y="4401075"/>
              <a:ext cx="108875" cy="106750"/>
            </a:xfrm>
            <a:custGeom>
              <a:avLst/>
              <a:gdLst/>
              <a:ahLst/>
              <a:cxnLst/>
              <a:rect l="l" t="t" r="r" b="b"/>
              <a:pathLst>
                <a:path w="4355" h="4270" extrusionOk="0">
                  <a:moveTo>
                    <a:pt x="3015" y="0"/>
                  </a:moveTo>
                  <a:cubicBezTo>
                    <a:pt x="2345" y="251"/>
                    <a:pt x="2261" y="1172"/>
                    <a:pt x="1508" y="1172"/>
                  </a:cubicBezTo>
                  <a:cubicBezTo>
                    <a:pt x="1398" y="1192"/>
                    <a:pt x="1306" y="1201"/>
                    <a:pt x="1230" y="1201"/>
                  </a:cubicBezTo>
                  <a:cubicBezTo>
                    <a:pt x="663" y="1201"/>
                    <a:pt x="932" y="694"/>
                    <a:pt x="1005" y="251"/>
                  </a:cubicBezTo>
                  <a:lnTo>
                    <a:pt x="1005" y="251"/>
                  </a:lnTo>
                  <a:cubicBezTo>
                    <a:pt x="85" y="335"/>
                    <a:pt x="1" y="1005"/>
                    <a:pt x="85" y="1758"/>
                  </a:cubicBezTo>
                  <a:cubicBezTo>
                    <a:pt x="205" y="1999"/>
                    <a:pt x="402" y="2067"/>
                    <a:pt x="619" y="2067"/>
                  </a:cubicBezTo>
                  <a:cubicBezTo>
                    <a:pt x="896" y="2067"/>
                    <a:pt x="1207" y="1956"/>
                    <a:pt x="1435" y="1956"/>
                  </a:cubicBezTo>
                  <a:cubicBezTo>
                    <a:pt x="1648" y="1956"/>
                    <a:pt x="1788" y="2053"/>
                    <a:pt x="1759" y="2428"/>
                  </a:cubicBezTo>
                  <a:cubicBezTo>
                    <a:pt x="1759" y="3050"/>
                    <a:pt x="2062" y="3144"/>
                    <a:pt x="2404" y="3144"/>
                  </a:cubicBezTo>
                  <a:cubicBezTo>
                    <a:pt x="2554" y="3144"/>
                    <a:pt x="2710" y="3126"/>
                    <a:pt x="2852" y="3126"/>
                  </a:cubicBezTo>
                  <a:cubicBezTo>
                    <a:pt x="3129" y="3126"/>
                    <a:pt x="3350" y="3195"/>
                    <a:pt x="3350" y="3600"/>
                  </a:cubicBezTo>
                  <a:cubicBezTo>
                    <a:pt x="3433" y="3851"/>
                    <a:pt x="3433" y="4019"/>
                    <a:pt x="3517" y="4270"/>
                  </a:cubicBezTo>
                  <a:cubicBezTo>
                    <a:pt x="3936" y="4270"/>
                    <a:pt x="4354" y="4102"/>
                    <a:pt x="4103" y="3516"/>
                  </a:cubicBezTo>
                  <a:cubicBezTo>
                    <a:pt x="3936" y="3014"/>
                    <a:pt x="3517" y="2512"/>
                    <a:pt x="3098" y="2261"/>
                  </a:cubicBezTo>
                  <a:cubicBezTo>
                    <a:pt x="2847" y="2093"/>
                    <a:pt x="2680" y="1842"/>
                    <a:pt x="2931" y="1675"/>
                  </a:cubicBezTo>
                  <a:cubicBezTo>
                    <a:pt x="3015" y="1619"/>
                    <a:pt x="3145" y="1619"/>
                    <a:pt x="3275" y="1619"/>
                  </a:cubicBezTo>
                  <a:cubicBezTo>
                    <a:pt x="3536" y="1619"/>
                    <a:pt x="3796" y="1619"/>
                    <a:pt x="3684" y="1172"/>
                  </a:cubicBezTo>
                  <a:cubicBezTo>
                    <a:pt x="3601" y="754"/>
                    <a:pt x="3684" y="84"/>
                    <a:pt x="3015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0" name="Google Shape;16150;p17"/>
            <p:cNvSpPr/>
            <p:nvPr/>
          </p:nvSpPr>
          <p:spPr>
            <a:xfrm>
              <a:off x="2925700" y="4499500"/>
              <a:ext cx="48175" cy="33450"/>
            </a:xfrm>
            <a:custGeom>
              <a:avLst/>
              <a:gdLst/>
              <a:ahLst/>
              <a:cxnLst/>
              <a:rect l="l" t="t" r="r" b="b"/>
              <a:pathLst>
                <a:path w="1927" h="1338" extrusionOk="0">
                  <a:moveTo>
                    <a:pt x="587" y="1"/>
                  </a:moveTo>
                  <a:cubicBezTo>
                    <a:pt x="494" y="1"/>
                    <a:pt x="408" y="45"/>
                    <a:pt x="335" y="165"/>
                  </a:cubicBezTo>
                  <a:cubicBezTo>
                    <a:pt x="0" y="500"/>
                    <a:pt x="419" y="1003"/>
                    <a:pt x="754" y="1170"/>
                  </a:cubicBezTo>
                  <a:cubicBezTo>
                    <a:pt x="1089" y="1254"/>
                    <a:pt x="1507" y="1337"/>
                    <a:pt x="1926" y="1337"/>
                  </a:cubicBezTo>
                  <a:lnTo>
                    <a:pt x="1340" y="333"/>
                  </a:lnTo>
                  <a:cubicBezTo>
                    <a:pt x="1101" y="273"/>
                    <a:pt x="820" y="1"/>
                    <a:pt x="587" y="1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1" name="Google Shape;16151;p17"/>
            <p:cNvSpPr/>
            <p:nvPr/>
          </p:nvSpPr>
          <p:spPr>
            <a:xfrm>
              <a:off x="3080575" y="4708725"/>
              <a:ext cx="23050" cy="50275"/>
            </a:xfrm>
            <a:custGeom>
              <a:avLst/>
              <a:gdLst/>
              <a:ahLst/>
              <a:cxnLst/>
              <a:rect l="l" t="t" r="r" b="b"/>
              <a:pathLst>
                <a:path w="922" h="2011" extrusionOk="0">
                  <a:moveTo>
                    <a:pt x="252" y="1"/>
                  </a:moveTo>
                  <a:cubicBezTo>
                    <a:pt x="252" y="754"/>
                    <a:pt x="1" y="1508"/>
                    <a:pt x="671" y="2010"/>
                  </a:cubicBezTo>
                  <a:cubicBezTo>
                    <a:pt x="671" y="1340"/>
                    <a:pt x="922" y="587"/>
                    <a:pt x="252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2" name="Google Shape;16152;p17"/>
            <p:cNvSpPr/>
            <p:nvPr/>
          </p:nvSpPr>
          <p:spPr>
            <a:xfrm>
              <a:off x="2984300" y="4346650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1" y="0"/>
                  </a:moveTo>
                  <a:cubicBezTo>
                    <a:pt x="29" y="14"/>
                    <a:pt x="56" y="31"/>
                    <a:pt x="84" y="49"/>
                  </a:cubicBezTo>
                  <a:lnTo>
                    <a:pt x="84" y="49"/>
                  </a:lnTo>
                  <a:cubicBezTo>
                    <a:pt x="84" y="32"/>
                    <a:pt x="84" y="16"/>
                    <a:pt x="84" y="0"/>
                  </a:cubicBezTo>
                  <a:close/>
                  <a:moveTo>
                    <a:pt x="84" y="49"/>
                  </a:moveTo>
                  <a:cubicBezTo>
                    <a:pt x="84" y="215"/>
                    <a:pt x="84" y="442"/>
                    <a:pt x="84" y="670"/>
                  </a:cubicBezTo>
                  <a:cubicBezTo>
                    <a:pt x="84" y="754"/>
                    <a:pt x="168" y="921"/>
                    <a:pt x="252" y="1005"/>
                  </a:cubicBezTo>
                  <a:cubicBezTo>
                    <a:pt x="503" y="921"/>
                    <a:pt x="587" y="670"/>
                    <a:pt x="503" y="503"/>
                  </a:cubicBezTo>
                  <a:cubicBezTo>
                    <a:pt x="363" y="293"/>
                    <a:pt x="224" y="142"/>
                    <a:pt x="84" y="49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3" name="Google Shape;16153;p17"/>
            <p:cNvSpPr/>
            <p:nvPr/>
          </p:nvSpPr>
          <p:spPr>
            <a:xfrm>
              <a:off x="4342650" y="2698700"/>
              <a:ext cx="613275" cy="364975"/>
            </a:xfrm>
            <a:custGeom>
              <a:avLst/>
              <a:gdLst/>
              <a:ahLst/>
              <a:cxnLst/>
              <a:rect l="l" t="t" r="r" b="b"/>
              <a:pathLst>
                <a:path w="24531" h="14599" extrusionOk="0">
                  <a:moveTo>
                    <a:pt x="1224" y="1"/>
                  </a:moveTo>
                  <a:cubicBezTo>
                    <a:pt x="164" y="1"/>
                    <a:pt x="142" y="1038"/>
                    <a:pt x="1" y="1957"/>
                  </a:cubicBezTo>
                  <a:cubicBezTo>
                    <a:pt x="2596" y="3213"/>
                    <a:pt x="5024" y="4887"/>
                    <a:pt x="7703" y="5892"/>
                  </a:cubicBezTo>
                  <a:cubicBezTo>
                    <a:pt x="10968" y="7315"/>
                    <a:pt x="14149" y="9073"/>
                    <a:pt x="16996" y="11166"/>
                  </a:cubicBezTo>
                  <a:cubicBezTo>
                    <a:pt x="18921" y="12505"/>
                    <a:pt x="20931" y="13677"/>
                    <a:pt x="23024" y="14598"/>
                  </a:cubicBezTo>
                  <a:cubicBezTo>
                    <a:pt x="23777" y="14096"/>
                    <a:pt x="23861" y="13175"/>
                    <a:pt x="24530" y="12589"/>
                  </a:cubicBezTo>
                  <a:cubicBezTo>
                    <a:pt x="20596" y="10245"/>
                    <a:pt x="16745" y="7650"/>
                    <a:pt x="12642" y="5389"/>
                  </a:cubicBezTo>
                  <a:cubicBezTo>
                    <a:pt x="9210" y="3464"/>
                    <a:pt x="5526" y="1873"/>
                    <a:pt x="1926" y="115"/>
                  </a:cubicBezTo>
                  <a:cubicBezTo>
                    <a:pt x="1652" y="36"/>
                    <a:pt x="1420" y="1"/>
                    <a:pt x="1224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4" name="Google Shape;16154;p17"/>
            <p:cNvSpPr/>
            <p:nvPr/>
          </p:nvSpPr>
          <p:spPr>
            <a:xfrm>
              <a:off x="3415450" y="2272500"/>
              <a:ext cx="600725" cy="276300"/>
            </a:xfrm>
            <a:custGeom>
              <a:avLst/>
              <a:gdLst/>
              <a:ahLst/>
              <a:cxnLst/>
              <a:rect l="l" t="t" r="r" b="b"/>
              <a:pathLst>
                <a:path w="24029" h="11052" extrusionOk="0">
                  <a:moveTo>
                    <a:pt x="419" y="0"/>
                  </a:moveTo>
                  <a:lnTo>
                    <a:pt x="419" y="0"/>
                  </a:lnTo>
                  <a:cubicBezTo>
                    <a:pt x="1" y="2931"/>
                    <a:pt x="587" y="4103"/>
                    <a:pt x="2931" y="4103"/>
                  </a:cubicBezTo>
                  <a:cubicBezTo>
                    <a:pt x="7536" y="5610"/>
                    <a:pt x="11973" y="7619"/>
                    <a:pt x="16494" y="9544"/>
                  </a:cubicBezTo>
                  <a:cubicBezTo>
                    <a:pt x="16745" y="9377"/>
                    <a:pt x="16577" y="9042"/>
                    <a:pt x="16745" y="8875"/>
                  </a:cubicBezTo>
                  <a:lnTo>
                    <a:pt x="16745" y="8875"/>
                  </a:lnTo>
                  <a:cubicBezTo>
                    <a:pt x="16745" y="9126"/>
                    <a:pt x="16661" y="9377"/>
                    <a:pt x="16912" y="9628"/>
                  </a:cubicBezTo>
                  <a:cubicBezTo>
                    <a:pt x="17833" y="10298"/>
                    <a:pt x="18921" y="10716"/>
                    <a:pt x="19926" y="11051"/>
                  </a:cubicBezTo>
                  <a:cubicBezTo>
                    <a:pt x="20183" y="10538"/>
                    <a:pt x="20440" y="10074"/>
                    <a:pt x="20998" y="10074"/>
                  </a:cubicBezTo>
                  <a:cubicBezTo>
                    <a:pt x="21168" y="10074"/>
                    <a:pt x="21366" y="10117"/>
                    <a:pt x="21601" y="10214"/>
                  </a:cubicBezTo>
                  <a:cubicBezTo>
                    <a:pt x="21990" y="10430"/>
                    <a:pt x="22423" y="10602"/>
                    <a:pt x="22856" y="10602"/>
                  </a:cubicBezTo>
                  <a:cubicBezTo>
                    <a:pt x="23261" y="10602"/>
                    <a:pt x="23664" y="10452"/>
                    <a:pt x="24028" y="10047"/>
                  </a:cubicBezTo>
                  <a:cubicBezTo>
                    <a:pt x="20094" y="8037"/>
                    <a:pt x="15908" y="6614"/>
                    <a:pt x="11889" y="4772"/>
                  </a:cubicBezTo>
                  <a:cubicBezTo>
                    <a:pt x="8122" y="3014"/>
                    <a:pt x="4187" y="1591"/>
                    <a:pt x="41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5" name="Google Shape;16155;p17"/>
            <p:cNvSpPr/>
            <p:nvPr/>
          </p:nvSpPr>
          <p:spPr>
            <a:xfrm>
              <a:off x="4911950" y="3013425"/>
              <a:ext cx="496325" cy="327850"/>
            </a:xfrm>
            <a:custGeom>
              <a:avLst/>
              <a:gdLst/>
              <a:ahLst/>
              <a:cxnLst/>
              <a:rect l="l" t="t" r="r" b="b"/>
              <a:pathLst>
                <a:path w="19853" h="13114" extrusionOk="0">
                  <a:moveTo>
                    <a:pt x="1758" y="0"/>
                  </a:moveTo>
                  <a:cubicBezTo>
                    <a:pt x="503" y="84"/>
                    <a:pt x="0" y="754"/>
                    <a:pt x="252" y="2009"/>
                  </a:cubicBezTo>
                  <a:lnTo>
                    <a:pt x="2763" y="3516"/>
                  </a:lnTo>
                  <a:cubicBezTo>
                    <a:pt x="3014" y="3851"/>
                    <a:pt x="3517" y="3684"/>
                    <a:pt x="3768" y="4019"/>
                  </a:cubicBezTo>
                  <a:cubicBezTo>
                    <a:pt x="4103" y="4186"/>
                    <a:pt x="4605" y="4102"/>
                    <a:pt x="4772" y="4521"/>
                  </a:cubicBezTo>
                  <a:cubicBezTo>
                    <a:pt x="5275" y="4940"/>
                    <a:pt x="5944" y="5023"/>
                    <a:pt x="6279" y="5609"/>
                  </a:cubicBezTo>
                  <a:cubicBezTo>
                    <a:pt x="6447" y="5693"/>
                    <a:pt x="6614" y="5860"/>
                    <a:pt x="6782" y="6028"/>
                  </a:cubicBezTo>
                  <a:lnTo>
                    <a:pt x="15907" y="12056"/>
                  </a:lnTo>
                  <a:cubicBezTo>
                    <a:pt x="15991" y="12223"/>
                    <a:pt x="16158" y="12391"/>
                    <a:pt x="16326" y="12474"/>
                  </a:cubicBezTo>
                  <a:lnTo>
                    <a:pt x="16828" y="12558"/>
                  </a:lnTo>
                  <a:cubicBezTo>
                    <a:pt x="17414" y="12642"/>
                    <a:pt x="17916" y="12977"/>
                    <a:pt x="18419" y="13060"/>
                  </a:cubicBezTo>
                  <a:cubicBezTo>
                    <a:pt x="18621" y="13096"/>
                    <a:pt x="18795" y="13113"/>
                    <a:pt x="18945" y="13113"/>
                  </a:cubicBezTo>
                  <a:cubicBezTo>
                    <a:pt x="19852" y="13113"/>
                    <a:pt x="19842" y="12487"/>
                    <a:pt x="19340" y="11553"/>
                  </a:cubicBezTo>
                  <a:cubicBezTo>
                    <a:pt x="19005" y="10549"/>
                    <a:pt x="17749" y="10549"/>
                    <a:pt x="17247" y="9628"/>
                  </a:cubicBezTo>
                  <a:cubicBezTo>
                    <a:pt x="16493" y="9460"/>
                    <a:pt x="15823" y="9042"/>
                    <a:pt x="15321" y="8540"/>
                  </a:cubicBezTo>
                  <a:cubicBezTo>
                    <a:pt x="11972" y="6112"/>
                    <a:pt x="8205" y="4437"/>
                    <a:pt x="5275" y="1591"/>
                  </a:cubicBezTo>
                  <a:cubicBezTo>
                    <a:pt x="4019" y="1172"/>
                    <a:pt x="2931" y="670"/>
                    <a:pt x="1758" y="0"/>
                  </a:cubicBezTo>
                  <a:close/>
                </a:path>
              </a:pathLst>
            </a:custGeom>
            <a:solidFill>
              <a:srgbClr val="21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6" name="Google Shape;16156;p17"/>
            <p:cNvSpPr/>
            <p:nvPr/>
          </p:nvSpPr>
          <p:spPr>
            <a:xfrm>
              <a:off x="5307525" y="3474400"/>
              <a:ext cx="247000" cy="192050"/>
            </a:xfrm>
            <a:custGeom>
              <a:avLst/>
              <a:gdLst/>
              <a:ahLst/>
              <a:cxnLst/>
              <a:rect l="l" t="t" r="r" b="b"/>
              <a:pathLst>
                <a:path w="9880" h="7682" extrusionOk="0">
                  <a:moveTo>
                    <a:pt x="4644" y="0"/>
                  </a:moveTo>
                  <a:cubicBezTo>
                    <a:pt x="4355" y="0"/>
                    <a:pt x="4078" y="247"/>
                    <a:pt x="3935" y="817"/>
                  </a:cubicBezTo>
                  <a:cubicBezTo>
                    <a:pt x="3768" y="1151"/>
                    <a:pt x="3349" y="1151"/>
                    <a:pt x="3014" y="1151"/>
                  </a:cubicBezTo>
                  <a:cubicBezTo>
                    <a:pt x="3433" y="1654"/>
                    <a:pt x="3265" y="2324"/>
                    <a:pt x="2763" y="2658"/>
                  </a:cubicBezTo>
                  <a:cubicBezTo>
                    <a:pt x="2584" y="2778"/>
                    <a:pt x="2443" y="2826"/>
                    <a:pt x="2329" y="2826"/>
                  </a:cubicBezTo>
                  <a:cubicBezTo>
                    <a:pt x="1965" y="2826"/>
                    <a:pt x="1886" y="2328"/>
                    <a:pt x="1758" y="2072"/>
                  </a:cubicBezTo>
                  <a:cubicBezTo>
                    <a:pt x="1449" y="1609"/>
                    <a:pt x="1172" y="1240"/>
                    <a:pt x="809" y="1240"/>
                  </a:cubicBezTo>
                  <a:cubicBezTo>
                    <a:pt x="582" y="1240"/>
                    <a:pt x="322" y="1384"/>
                    <a:pt x="0" y="1738"/>
                  </a:cubicBezTo>
                  <a:lnTo>
                    <a:pt x="1591" y="4082"/>
                  </a:lnTo>
                  <a:lnTo>
                    <a:pt x="3014" y="4668"/>
                  </a:lnTo>
                  <a:cubicBezTo>
                    <a:pt x="3014" y="4835"/>
                    <a:pt x="3098" y="5003"/>
                    <a:pt x="3098" y="5086"/>
                  </a:cubicBezTo>
                  <a:cubicBezTo>
                    <a:pt x="3851" y="5170"/>
                    <a:pt x="4437" y="5254"/>
                    <a:pt x="4689" y="6091"/>
                  </a:cubicBezTo>
                  <a:cubicBezTo>
                    <a:pt x="6949" y="6175"/>
                    <a:pt x="6949" y="6175"/>
                    <a:pt x="9126" y="7514"/>
                  </a:cubicBezTo>
                  <a:cubicBezTo>
                    <a:pt x="9293" y="7598"/>
                    <a:pt x="9461" y="7682"/>
                    <a:pt x="9544" y="7682"/>
                  </a:cubicBezTo>
                  <a:cubicBezTo>
                    <a:pt x="9461" y="6175"/>
                    <a:pt x="9879" y="4584"/>
                    <a:pt x="9461" y="2993"/>
                  </a:cubicBezTo>
                  <a:cubicBezTo>
                    <a:pt x="9293" y="2072"/>
                    <a:pt x="9126" y="1738"/>
                    <a:pt x="8289" y="1738"/>
                  </a:cubicBezTo>
                  <a:cubicBezTo>
                    <a:pt x="8140" y="1759"/>
                    <a:pt x="7991" y="1769"/>
                    <a:pt x="7843" y="1769"/>
                  </a:cubicBezTo>
                  <a:cubicBezTo>
                    <a:pt x="6827" y="1769"/>
                    <a:pt x="5859" y="1275"/>
                    <a:pt x="5275" y="398"/>
                  </a:cubicBezTo>
                  <a:cubicBezTo>
                    <a:pt x="5093" y="144"/>
                    <a:pt x="4865" y="0"/>
                    <a:pt x="464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7" name="Google Shape;16157;p17"/>
            <p:cNvSpPr/>
            <p:nvPr/>
          </p:nvSpPr>
          <p:spPr>
            <a:xfrm>
              <a:off x="3275225" y="2204700"/>
              <a:ext cx="228175" cy="268750"/>
            </a:xfrm>
            <a:custGeom>
              <a:avLst/>
              <a:gdLst/>
              <a:ahLst/>
              <a:cxnLst/>
              <a:rect l="l" t="t" r="r" b="b"/>
              <a:pathLst>
                <a:path w="9127" h="10750" extrusionOk="0">
                  <a:moveTo>
                    <a:pt x="674" y="1"/>
                  </a:moveTo>
                  <a:cubicBezTo>
                    <a:pt x="537" y="1"/>
                    <a:pt x="420" y="52"/>
                    <a:pt x="336" y="201"/>
                  </a:cubicBezTo>
                  <a:cubicBezTo>
                    <a:pt x="1" y="787"/>
                    <a:pt x="168" y="1457"/>
                    <a:pt x="838" y="2126"/>
                  </a:cubicBezTo>
                  <a:cubicBezTo>
                    <a:pt x="1675" y="2964"/>
                    <a:pt x="2261" y="4136"/>
                    <a:pt x="2512" y="5308"/>
                  </a:cubicBezTo>
                  <a:lnTo>
                    <a:pt x="3517" y="6815"/>
                  </a:lnTo>
                  <a:cubicBezTo>
                    <a:pt x="4940" y="8070"/>
                    <a:pt x="5526" y="9912"/>
                    <a:pt x="7619" y="10749"/>
                  </a:cubicBezTo>
                  <a:cubicBezTo>
                    <a:pt x="7368" y="9829"/>
                    <a:pt x="8540" y="9243"/>
                    <a:pt x="8038" y="8322"/>
                  </a:cubicBezTo>
                  <a:cubicBezTo>
                    <a:pt x="8456" y="8322"/>
                    <a:pt x="8875" y="8154"/>
                    <a:pt x="9126" y="7819"/>
                  </a:cubicBezTo>
                  <a:cubicBezTo>
                    <a:pt x="8875" y="7652"/>
                    <a:pt x="8707" y="7401"/>
                    <a:pt x="8624" y="7233"/>
                  </a:cubicBezTo>
                  <a:cubicBezTo>
                    <a:pt x="8624" y="7066"/>
                    <a:pt x="8624" y="6898"/>
                    <a:pt x="8624" y="6815"/>
                  </a:cubicBezTo>
                  <a:cubicBezTo>
                    <a:pt x="7368" y="6815"/>
                    <a:pt x="6363" y="5726"/>
                    <a:pt x="6531" y="4554"/>
                  </a:cubicBezTo>
                  <a:cubicBezTo>
                    <a:pt x="6447" y="3884"/>
                    <a:pt x="6280" y="3298"/>
                    <a:pt x="6028" y="2712"/>
                  </a:cubicBezTo>
                  <a:cubicBezTo>
                    <a:pt x="5359" y="1791"/>
                    <a:pt x="4270" y="2126"/>
                    <a:pt x="3601" y="1708"/>
                  </a:cubicBezTo>
                  <a:cubicBezTo>
                    <a:pt x="3433" y="1624"/>
                    <a:pt x="3266" y="1373"/>
                    <a:pt x="3098" y="1205"/>
                  </a:cubicBezTo>
                  <a:cubicBezTo>
                    <a:pt x="2847" y="1122"/>
                    <a:pt x="2680" y="871"/>
                    <a:pt x="2596" y="703"/>
                  </a:cubicBezTo>
                  <a:cubicBezTo>
                    <a:pt x="2345" y="619"/>
                    <a:pt x="2177" y="368"/>
                    <a:pt x="2094" y="201"/>
                  </a:cubicBezTo>
                  <a:cubicBezTo>
                    <a:pt x="1999" y="255"/>
                    <a:pt x="1897" y="276"/>
                    <a:pt x="1792" y="276"/>
                  </a:cubicBezTo>
                  <a:cubicBezTo>
                    <a:pt x="1413" y="276"/>
                    <a:pt x="991" y="1"/>
                    <a:pt x="674" y="1"/>
                  </a:cubicBezTo>
                  <a:close/>
                </a:path>
              </a:pathLst>
            </a:custGeom>
            <a:solidFill>
              <a:srgbClr val="15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8" name="Google Shape;16158;p17"/>
            <p:cNvSpPr/>
            <p:nvPr/>
          </p:nvSpPr>
          <p:spPr>
            <a:xfrm>
              <a:off x="5546125" y="3434875"/>
              <a:ext cx="383050" cy="299475"/>
            </a:xfrm>
            <a:custGeom>
              <a:avLst/>
              <a:gdLst/>
              <a:ahLst/>
              <a:cxnLst/>
              <a:rect l="l" t="t" r="r" b="b"/>
              <a:pathLst>
                <a:path w="15322" h="11979" extrusionOk="0">
                  <a:moveTo>
                    <a:pt x="1190" y="0"/>
                  </a:moveTo>
                  <a:cubicBezTo>
                    <a:pt x="941" y="0"/>
                    <a:pt x="703" y="108"/>
                    <a:pt x="503" y="388"/>
                  </a:cubicBezTo>
                  <a:cubicBezTo>
                    <a:pt x="0" y="974"/>
                    <a:pt x="503" y="1477"/>
                    <a:pt x="1005" y="1812"/>
                  </a:cubicBezTo>
                  <a:cubicBezTo>
                    <a:pt x="1172" y="1979"/>
                    <a:pt x="1340" y="2146"/>
                    <a:pt x="1507" y="2314"/>
                  </a:cubicBezTo>
                  <a:cubicBezTo>
                    <a:pt x="1675" y="2481"/>
                    <a:pt x="1842" y="2649"/>
                    <a:pt x="2010" y="2816"/>
                  </a:cubicBezTo>
                  <a:cubicBezTo>
                    <a:pt x="3768" y="4574"/>
                    <a:pt x="5777" y="6165"/>
                    <a:pt x="8037" y="7337"/>
                  </a:cubicBezTo>
                  <a:cubicBezTo>
                    <a:pt x="8540" y="7672"/>
                    <a:pt x="9293" y="7672"/>
                    <a:pt x="9544" y="8425"/>
                  </a:cubicBezTo>
                  <a:cubicBezTo>
                    <a:pt x="10214" y="8760"/>
                    <a:pt x="10716" y="9263"/>
                    <a:pt x="11051" y="9849"/>
                  </a:cubicBezTo>
                  <a:cubicBezTo>
                    <a:pt x="11219" y="9932"/>
                    <a:pt x="11386" y="9932"/>
                    <a:pt x="11554" y="9932"/>
                  </a:cubicBezTo>
                  <a:cubicBezTo>
                    <a:pt x="11972" y="10100"/>
                    <a:pt x="12307" y="10435"/>
                    <a:pt x="12558" y="10853"/>
                  </a:cubicBezTo>
                  <a:cubicBezTo>
                    <a:pt x="12642" y="10937"/>
                    <a:pt x="12809" y="10937"/>
                    <a:pt x="12977" y="10937"/>
                  </a:cubicBezTo>
                  <a:cubicBezTo>
                    <a:pt x="13228" y="11021"/>
                    <a:pt x="13395" y="11188"/>
                    <a:pt x="13563" y="11439"/>
                  </a:cubicBezTo>
                  <a:cubicBezTo>
                    <a:pt x="13730" y="11607"/>
                    <a:pt x="13898" y="11690"/>
                    <a:pt x="14065" y="11942"/>
                  </a:cubicBezTo>
                  <a:cubicBezTo>
                    <a:pt x="14192" y="11967"/>
                    <a:pt x="14305" y="11979"/>
                    <a:pt x="14406" y="11979"/>
                  </a:cubicBezTo>
                  <a:cubicBezTo>
                    <a:pt x="14976" y="11979"/>
                    <a:pt x="15179" y="11602"/>
                    <a:pt x="15321" y="11104"/>
                  </a:cubicBezTo>
                  <a:cubicBezTo>
                    <a:pt x="15237" y="10770"/>
                    <a:pt x="14819" y="10602"/>
                    <a:pt x="14651" y="10351"/>
                  </a:cubicBezTo>
                  <a:cubicBezTo>
                    <a:pt x="14400" y="10184"/>
                    <a:pt x="14233" y="10016"/>
                    <a:pt x="14149" y="9849"/>
                  </a:cubicBezTo>
                  <a:cubicBezTo>
                    <a:pt x="14024" y="9890"/>
                    <a:pt x="13917" y="9908"/>
                    <a:pt x="13822" y="9908"/>
                  </a:cubicBezTo>
                  <a:cubicBezTo>
                    <a:pt x="13155" y="9908"/>
                    <a:pt x="13155" y="8991"/>
                    <a:pt x="12642" y="8844"/>
                  </a:cubicBezTo>
                  <a:cubicBezTo>
                    <a:pt x="12391" y="8677"/>
                    <a:pt x="12223" y="8509"/>
                    <a:pt x="12140" y="8258"/>
                  </a:cubicBezTo>
                  <a:cubicBezTo>
                    <a:pt x="11889" y="8174"/>
                    <a:pt x="11721" y="8007"/>
                    <a:pt x="11554" y="7756"/>
                  </a:cubicBezTo>
                  <a:lnTo>
                    <a:pt x="11051" y="7337"/>
                  </a:lnTo>
                  <a:lnTo>
                    <a:pt x="10549" y="7253"/>
                  </a:lnTo>
                  <a:cubicBezTo>
                    <a:pt x="10214" y="7253"/>
                    <a:pt x="10214" y="6918"/>
                    <a:pt x="10130" y="6835"/>
                  </a:cubicBezTo>
                  <a:cubicBezTo>
                    <a:pt x="9879" y="6667"/>
                    <a:pt x="9712" y="6500"/>
                    <a:pt x="9628" y="6332"/>
                  </a:cubicBezTo>
                  <a:cubicBezTo>
                    <a:pt x="8958" y="5746"/>
                    <a:pt x="7870" y="5663"/>
                    <a:pt x="7619" y="4742"/>
                  </a:cubicBezTo>
                  <a:cubicBezTo>
                    <a:pt x="6530" y="3235"/>
                    <a:pt x="4940" y="2481"/>
                    <a:pt x="3600" y="1309"/>
                  </a:cubicBezTo>
                  <a:cubicBezTo>
                    <a:pt x="3265" y="1058"/>
                    <a:pt x="2847" y="1142"/>
                    <a:pt x="2596" y="807"/>
                  </a:cubicBezTo>
                  <a:cubicBezTo>
                    <a:pt x="2345" y="639"/>
                    <a:pt x="2177" y="472"/>
                    <a:pt x="2010" y="305"/>
                  </a:cubicBezTo>
                  <a:cubicBezTo>
                    <a:pt x="1747" y="130"/>
                    <a:pt x="1462" y="0"/>
                    <a:pt x="1190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9" name="Google Shape;16159;p17"/>
            <p:cNvSpPr/>
            <p:nvPr/>
          </p:nvSpPr>
          <p:spPr>
            <a:xfrm>
              <a:off x="4074750" y="2573900"/>
              <a:ext cx="280475" cy="152800"/>
            </a:xfrm>
            <a:custGeom>
              <a:avLst/>
              <a:gdLst/>
              <a:ahLst/>
              <a:cxnLst/>
              <a:rect l="l" t="t" r="r" b="b"/>
              <a:pathLst>
                <a:path w="11219" h="6112" extrusionOk="0">
                  <a:moveTo>
                    <a:pt x="1675" y="0"/>
                  </a:moveTo>
                  <a:cubicBezTo>
                    <a:pt x="670" y="419"/>
                    <a:pt x="1" y="921"/>
                    <a:pt x="587" y="2093"/>
                  </a:cubicBezTo>
                  <a:cubicBezTo>
                    <a:pt x="1089" y="2260"/>
                    <a:pt x="1759" y="1926"/>
                    <a:pt x="2094" y="2595"/>
                  </a:cubicBezTo>
                  <a:cubicBezTo>
                    <a:pt x="2345" y="2679"/>
                    <a:pt x="2512" y="2846"/>
                    <a:pt x="2680" y="3014"/>
                  </a:cubicBezTo>
                  <a:cubicBezTo>
                    <a:pt x="2763" y="3098"/>
                    <a:pt x="2931" y="3098"/>
                    <a:pt x="3098" y="3098"/>
                  </a:cubicBezTo>
                  <a:cubicBezTo>
                    <a:pt x="4438" y="3851"/>
                    <a:pt x="5777" y="4437"/>
                    <a:pt x="7200" y="5107"/>
                  </a:cubicBezTo>
                  <a:cubicBezTo>
                    <a:pt x="7870" y="5274"/>
                    <a:pt x="8624" y="5609"/>
                    <a:pt x="9210" y="6112"/>
                  </a:cubicBezTo>
                  <a:cubicBezTo>
                    <a:pt x="10968" y="6112"/>
                    <a:pt x="11219" y="5777"/>
                    <a:pt x="10214" y="4019"/>
                  </a:cubicBezTo>
                  <a:cubicBezTo>
                    <a:pt x="9293" y="3349"/>
                    <a:pt x="7870" y="3684"/>
                    <a:pt x="7200" y="2512"/>
                  </a:cubicBezTo>
                  <a:cubicBezTo>
                    <a:pt x="6028" y="1591"/>
                    <a:pt x="4438" y="1340"/>
                    <a:pt x="3182" y="586"/>
                  </a:cubicBezTo>
                  <a:cubicBezTo>
                    <a:pt x="2847" y="251"/>
                    <a:pt x="2428" y="335"/>
                    <a:pt x="2094" y="84"/>
                  </a:cubicBezTo>
                  <a:cubicBezTo>
                    <a:pt x="1926" y="0"/>
                    <a:pt x="1759" y="0"/>
                    <a:pt x="1675" y="0"/>
                  </a:cubicBezTo>
                  <a:close/>
                </a:path>
              </a:pathLst>
            </a:custGeom>
            <a:solidFill>
              <a:srgbClr val="23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0" name="Google Shape;16160;p17"/>
            <p:cNvSpPr/>
            <p:nvPr/>
          </p:nvSpPr>
          <p:spPr>
            <a:xfrm>
              <a:off x="5332625" y="3302250"/>
              <a:ext cx="263750" cy="177925"/>
            </a:xfrm>
            <a:custGeom>
              <a:avLst/>
              <a:gdLst/>
              <a:ahLst/>
              <a:cxnLst/>
              <a:rect l="l" t="t" r="r" b="b"/>
              <a:pathLst>
                <a:path w="10550" h="7117" extrusionOk="0">
                  <a:moveTo>
                    <a:pt x="2513" y="0"/>
                  </a:moveTo>
                  <a:cubicBezTo>
                    <a:pt x="2579" y="727"/>
                    <a:pt x="2436" y="1193"/>
                    <a:pt x="1880" y="1193"/>
                  </a:cubicBezTo>
                  <a:cubicBezTo>
                    <a:pt x="1731" y="1193"/>
                    <a:pt x="1553" y="1159"/>
                    <a:pt x="1340" y="1089"/>
                  </a:cubicBezTo>
                  <a:cubicBezTo>
                    <a:pt x="1082" y="986"/>
                    <a:pt x="793" y="787"/>
                    <a:pt x="510" y="787"/>
                  </a:cubicBezTo>
                  <a:cubicBezTo>
                    <a:pt x="334" y="787"/>
                    <a:pt x="162" y="864"/>
                    <a:pt x="1" y="1089"/>
                  </a:cubicBezTo>
                  <a:lnTo>
                    <a:pt x="5024" y="4438"/>
                  </a:lnTo>
                  <a:cubicBezTo>
                    <a:pt x="5399" y="4238"/>
                    <a:pt x="5714" y="4142"/>
                    <a:pt x="5976" y="4142"/>
                  </a:cubicBezTo>
                  <a:cubicBezTo>
                    <a:pt x="6592" y="4142"/>
                    <a:pt x="6916" y="4670"/>
                    <a:pt x="7033" y="5610"/>
                  </a:cubicBezTo>
                  <a:cubicBezTo>
                    <a:pt x="7787" y="6112"/>
                    <a:pt x="8457" y="6949"/>
                    <a:pt x="9545" y="7117"/>
                  </a:cubicBezTo>
                  <a:cubicBezTo>
                    <a:pt x="9043" y="5693"/>
                    <a:pt x="9043" y="5693"/>
                    <a:pt x="10550" y="5526"/>
                  </a:cubicBezTo>
                  <a:cubicBezTo>
                    <a:pt x="8373" y="3517"/>
                    <a:pt x="5443" y="2345"/>
                    <a:pt x="3182" y="168"/>
                  </a:cubicBezTo>
                  <a:cubicBezTo>
                    <a:pt x="3099" y="0"/>
                    <a:pt x="2764" y="0"/>
                    <a:pt x="2513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1" name="Google Shape;16161;p17"/>
            <p:cNvSpPr/>
            <p:nvPr/>
          </p:nvSpPr>
          <p:spPr>
            <a:xfrm>
              <a:off x="5897750" y="3693625"/>
              <a:ext cx="191175" cy="176075"/>
            </a:xfrm>
            <a:custGeom>
              <a:avLst/>
              <a:gdLst/>
              <a:ahLst/>
              <a:cxnLst/>
              <a:rect l="l" t="t" r="r" b="b"/>
              <a:pathLst>
                <a:path w="7647" h="7043" extrusionOk="0">
                  <a:moveTo>
                    <a:pt x="1005" y="1"/>
                  </a:moveTo>
                  <a:cubicBezTo>
                    <a:pt x="1005" y="1"/>
                    <a:pt x="921" y="85"/>
                    <a:pt x="921" y="168"/>
                  </a:cubicBezTo>
                  <a:cubicBezTo>
                    <a:pt x="921" y="252"/>
                    <a:pt x="921" y="336"/>
                    <a:pt x="1005" y="420"/>
                  </a:cubicBezTo>
                  <a:cubicBezTo>
                    <a:pt x="837" y="922"/>
                    <a:pt x="503" y="1340"/>
                    <a:pt x="0" y="1508"/>
                  </a:cubicBezTo>
                  <a:lnTo>
                    <a:pt x="84" y="1927"/>
                  </a:lnTo>
                  <a:cubicBezTo>
                    <a:pt x="1172" y="2261"/>
                    <a:pt x="2010" y="2931"/>
                    <a:pt x="2596" y="3936"/>
                  </a:cubicBezTo>
                  <a:cubicBezTo>
                    <a:pt x="3433" y="5024"/>
                    <a:pt x="4521" y="5945"/>
                    <a:pt x="5693" y="6699"/>
                  </a:cubicBezTo>
                  <a:cubicBezTo>
                    <a:pt x="6140" y="6922"/>
                    <a:pt x="6512" y="7043"/>
                    <a:pt x="6803" y="7043"/>
                  </a:cubicBezTo>
                  <a:cubicBezTo>
                    <a:pt x="7386" y="7043"/>
                    <a:pt x="7647" y="6559"/>
                    <a:pt x="7535" y="5443"/>
                  </a:cubicBezTo>
                  <a:cubicBezTo>
                    <a:pt x="7451" y="5275"/>
                    <a:pt x="7200" y="5108"/>
                    <a:pt x="7116" y="4940"/>
                  </a:cubicBezTo>
                  <a:cubicBezTo>
                    <a:pt x="5777" y="4271"/>
                    <a:pt x="5107" y="2764"/>
                    <a:pt x="3600" y="2345"/>
                  </a:cubicBezTo>
                  <a:cubicBezTo>
                    <a:pt x="2679" y="1675"/>
                    <a:pt x="2177" y="420"/>
                    <a:pt x="1005" y="1"/>
                  </a:cubicBezTo>
                  <a:close/>
                </a:path>
              </a:pathLst>
            </a:custGeom>
            <a:solidFill>
              <a:srgbClr val="3772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2" name="Google Shape;16162;p17"/>
            <p:cNvSpPr/>
            <p:nvPr/>
          </p:nvSpPr>
          <p:spPr>
            <a:xfrm>
              <a:off x="3905225" y="2500625"/>
              <a:ext cx="167450" cy="88875"/>
            </a:xfrm>
            <a:custGeom>
              <a:avLst/>
              <a:gdLst/>
              <a:ahLst/>
              <a:cxnLst/>
              <a:rect l="l" t="t" r="r" b="b"/>
              <a:pathLst>
                <a:path w="6698" h="3555" extrusionOk="0">
                  <a:moveTo>
                    <a:pt x="168" y="1"/>
                  </a:moveTo>
                  <a:lnTo>
                    <a:pt x="168" y="1"/>
                  </a:lnTo>
                  <a:cubicBezTo>
                    <a:pt x="251" y="754"/>
                    <a:pt x="0" y="1340"/>
                    <a:pt x="335" y="1926"/>
                  </a:cubicBezTo>
                  <a:cubicBezTo>
                    <a:pt x="921" y="2345"/>
                    <a:pt x="1591" y="2596"/>
                    <a:pt x="2261" y="2596"/>
                  </a:cubicBezTo>
                  <a:cubicBezTo>
                    <a:pt x="2512" y="2680"/>
                    <a:pt x="2679" y="2847"/>
                    <a:pt x="2847" y="3015"/>
                  </a:cubicBezTo>
                  <a:cubicBezTo>
                    <a:pt x="3014" y="3015"/>
                    <a:pt x="3182" y="3098"/>
                    <a:pt x="3265" y="3098"/>
                  </a:cubicBezTo>
                  <a:cubicBezTo>
                    <a:pt x="3516" y="3182"/>
                    <a:pt x="3684" y="3350"/>
                    <a:pt x="3851" y="3517"/>
                  </a:cubicBezTo>
                  <a:cubicBezTo>
                    <a:pt x="3963" y="3517"/>
                    <a:pt x="4075" y="3554"/>
                    <a:pt x="4186" y="3554"/>
                  </a:cubicBezTo>
                  <a:cubicBezTo>
                    <a:pt x="4242" y="3554"/>
                    <a:pt x="4298" y="3545"/>
                    <a:pt x="4354" y="3517"/>
                  </a:cubicBezTo>
                  <a:cubicBezTo>
                    <a:pt x="6447" y="3350"/>
                    <a:pt x="6698" y="3015"/>
                    <a:pt x="5861" y="1424"/>
                  </a:cubicBezTo>
                  <a:lnTo>
                    <a:pt x="4437" y="922"/>
                  </a:lnTo>
                  <a:cubicBezTo>
                    <a:pt x="4223" y="981"/>
                    <a:pt x="4016" y="1007"/>
                    <a:pt x="3813" y="1007"/>
                  </a:cubicBezTo>
                  <a:cubicBezTo>
                    <a:pt x="2589" y="1007"/>
                    <a:pt x="1532" y="73"/>
                    <a:pt x="16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3" name="Google Shape;16163;p17"/>
            <p:cNvSpPr/>
            <p:nvPr/>
          </p:nvSpPr>
          <p:spPr>
            <a:xfrm>
              <a:off x="4014050" y="2536225"/>
              <a:ext cx="102575" cy="87925"/>
            </a:xfrm>
            <a:custGeom>
              <a:avLst/>
              <a:gdLst/>
              <a:ahLst/>
              <a:cxnLst/>
              <a:rect l="l" t="t" r="r" b="b"/>
              <a:pathLst>
                <a:path w="4103" h="3517" extrusionOk="0">
                  <a:moveTo>
                    <a:pt x="1508" y="0"/>
                  </a:moveTo>
                  <a:lnTo>
                    <a:pt x="1508" y="0"/>
                  </a:lnTo>
                  <a:cubicBezTo>
                    <a:pt x="2345" y="1674"/>
                    <a:pt x="754" y="1591"/>
                    <a:pt x="1" y="2093"/>
                  </a:cubicBezTo>
                  <a:cubicBezTo>
                    <a:pt x="922" y="2763"/>
                    <a:pt x="1926" y="3265"/>
                    <a:pt x="3015" y="3516"/>
                  </a:cubicBezTo>
                  <a:cubicBezTo>
                    <a:pt x="3015" y="2679"/>
                    <a:pt x="3768" y="2177"/>
                    <a:pt x="4103" y="1423"/>
                  </a:cubicBezTo>
                  <a:cubicBezTo>
                    <a:pt x="3266" y="921"/>
                    <a:pt x="2596" y="84"/>
                    <a:pt x="1508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4" name="Google Shape;16164;p17"/>
            <p:cNvSpPr/>
            <p:nvPr/>
          </p:nvSpPr>
          <p:spPr>
            <a:xfrm>
              <a:off x="4981025" y="3258300"/>
              <a:ext cx="94200" cy="73275"/>
            </a:xfrm>
            <a:custGeom>
              <a:avLst/>
              <a:gdLst/>
              <a:ahLst/>
              <a:cxnLst/>
              <a:rect l="l" t="t" r="r" b="b"/>
              <a:pathLst>
                <a:path w="3768" h="2931" extrusionOk="0">
                  <a:moveTo>
                    <a:pt x="3767" y="0"/>
                  </a:moveTo>
                  <a:lnTo>
                    <a:pt x="3767" y="0"/>
                  </a:lnTo>
                  <a:cubicBezTo>
                    <a:pt x="2595" y="670"/>
                    <a:pt x="1340" y="1089"/>
                    <a:pt x="0" y="1256"/>
                  </a:cubicBezTo>
                  <a:cubicBezTo>
                    <a:pt x="419" y="1758"/>
                    <a:pt x="84" y="2344"/>
                    <a:pt x="251" y="2930"/>
                  </a:cubicBezTo>
                  <a:cubicBezTo>
                    <a:pt x="886" y="2930"/>
                    <a:pt x="1295" y="2254"/>
                    <a:pt x="1906" y="2254"/>
                  </a:cubicBezTo>
                  <a:cubicBezTo>
                    <a:pt x="1940" y="2254"/>
                    <a:pt x="1974" y="2256"/>
                    <a:pt x="2009" y="2261"/>
                  </a:cubicBezTo>
                  <a:cubicBezTo>
                    <a:pt x="2344" y="1340"/>
                    <a:pt x="3516" y="1089"/>
                    <a:pt x="376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5" name="Google Shape;16165;p17"/>
            <p:cNvSpPr/>
            <p:nvPr/>
          </p:nvSpPr>
          <p:spPr>
            <a:xfrm>
              <a:off x="4482875" y="2914225"/>
              <a:ext cx="96300" cy="56900"/>
            </a:xfrm>
            <a:custGeom>
              <a:avLst/>
              <a:gdLst/>
              <a:ahLst/>
              <a:cxnLst/>
              <a:rect l="l" t="t" r="r" b="b"/>
              <a:pathLst>
                <a:path w="3852" h="2276" extrusionOk="0">
                  <a:moveTo>
                    <a:pt x="1494" y="0"/>
                  </a:moveTo>
                  <a:cubicBezTo>
                    <a:pt x="1122" y="0"/>
                    <a:pt x="745" y="52"/>
                    <a:pt x="419" y="284"/>
                  </a:cubicBezTo>
                  <a:cubicBezTo>
                    <a:pt x="168" y="452"/>
                    <a:pt x="1" y="1038"/>
                    <a:pt x="336" y="1038"/>
                  </a:cubicBezTo>
                  <a:cubicBezTo>
                    <a:pt x="1276" y="1172"/>
                    <a:pt x="2054" y="2276"/>
                    <a:pt x="3060" y="2276"/>
                  </a:cubicBezTo>
                  <a:cubicBezTo>
                    <a:pt x="3308" y="2276"/>
                    <a:pt x="3570" y="2208"/>
                    <a:pt x="3852" y="2043"/>
                  </a:cubicBezTo>
                  <a:cubicBezTo>
                    <a:pt x="3852" y="1791"/>
                    <a:pt x="3852" y="1708"/>
                    <a:pt x="3852" y="1540"/>
                  </a:cubicBezTo>
                  <a:cubicBezTo>
                    <a:pt x="3601" y="1205"/>
                    <a:pt x="3098" y="1289"/>
                    <a:pt x="2847" y="1038"/>
                  </a:cubicBezTo>
                  <a:cubicBezTo>
                    <a:pt x="2512" y="787"/>
                    <a:pt x="2345" y="368"/>
                    <a:pt x="2345" y="33"/>
                  </a:cubicBezTo>
                  <a:cubicBezTo>
                    <a:pt x="2085" y="33"/>
                    <a:pt x="1791" y="0"/>
                    <a:pt x="1494" y="0"/>
                  </a:cubicBezTo>
                  <a:close/>
                </a:path>
              </a:pathLst>
            </a:custGeom>
            <a:solidFill>
              <a:srgbClr val="7EA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6" name="Google Shape;16166;p17"/>
            <p:cNvSpPr/>
            <p:nvPr/>
          </p:nvSpPr>
          <p:spPr>
            <a:xfrm>
              <a:off x="4294525" y="2828150"/>
              <a:ext cx="87925" cy="49250"/>
            </a:xfrm>
            <a:custGeom>
              <a:avLst/>
              <a:gdLst/>
              <a:ahLst/>
              <a:cxnLst/>
              <a:rect l="l" t="t" r="r" b="b"/>
              <a:pathLst>
                <a:path w="3517" h="1970" extrusionOk="0">
                  <a:moveTo>
                    <a:pt x="1523" y="0"/>
                  </a:moveTo>
                  <a:cubicBezTo>
                    <a:pt x="1347" y="0"/>
                    <a:pt x="1148" y="39"/>
                    <a:pt x="921" y="128"/>
                  </a:cubicBezTo>
                  <a:cubicBezTo>
                    <a:pt x="0" y="379"/>
                    <a:pt x="0" y="1132"/>
                    <a:pt x="419" y="1969"/>
                  </a:cubicBezTo>
                  <a:cubicBezTo>
                    <a:pt x="1027" y="1767"/>
                    <a:pt x="1666" y="1656"/>
                    <a:pt x="2299" y="1656"/>
                  </a:cubicBezTo>
                  <a:cubicBezTo>
                    <a:pt x="2711" y="1656"/>
                    <a:pt x="3120" y="1703"/>
                    <a:pt x="3516" y="1802"/>
                  </a:cubicBezTo>
                  <a:cubicBezTo>
                    <a:pt x="2805" y="1233"/>
                    <a:pt x="2517" y="0"/>
                    <a:pt x="1523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7" name="Google Shape;16167;p17"/>
            <p:cNvSpPr/>
            <p:nvPr/>
          </p:nvSpPr>
          <p:spPr>
            <a:xfrm>
              <a:off x="4304975" y="2674075"/>
              <a:ext cx="87925" cy="75650"/>
            </a:xfrm>
            <a:custGeom>
              <a:avLst/>
              <a:gdLst/>
              <a:ahLst/>
              <a:cxnLst/>
              <a:rect l="l" t="t" r="r" b="b"/>
              <a:pathLst>
                <a:path w="3517" h="3026" extrusionOk="0">
                  <a:moveTo>
                    <a:pt x="1240" y="1"/>
                  </a:moveTo>
                  <a:cubicBezTo>
                    <a:pt x="1162" y="1"/>
                    <a:pt x="1084" y="4"/>
                    <a:pt x="1005" y="12"/>
                  </a:cubicBezTo>
                  <a:cubicBezTo>
                    <a:pt x="1173" y="1016"/>
                    <a:pt x="1591" y="2105"/>
                    <a:pt x="1" y="2105"/>
                  </a:cubicBezTo>
                  <a:cubicBezTo>
                    <a:pt x="419" y="2523"/>
                    <a:pt x="922" y="2858"/>
                    <a:pt x="1508" y="3025"/>
                  </a:cubicBezTo>
                  <a:cubicBezTo>
                    <a:pt x="1759" y="2691"/>
                    <a:pt x="2177" y="2439"/>
                    <a:pt x="2177" y="2105"/>
                  </a:cubicBezTo>
                  <a:cubicBezTo>
                    <a:pt x="2261" y="1184"/>
                    <a:pt x="2847" y="1100"/>
                    <a:pt x="3517" y="1016"/>
                  </a:cubicBezTo>
                  <a:cubicBezTo>
                    <a:pt x="2904" y="403"/>
                    <a:pt x="2081" y="1"/>
                    <a:pt x="124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8" name="Google Shape;16168;p17"/>
            <p:cNvSpPr/>
            <p:nvPr/>
          </p:nvSpPr>
          <p:spPr>
            <a:xfrm>
              <a:off x="5455550" y="3383875"/>
              <a:ext cx="65475" cy="56525"/>
            </a:xfrm>
            <a:custGeom>
              <a:avLst/>
              <a:gdLst/>
              <a:ahLst/>
              <a:cxnLst/>
              <a:rect l="l" t="t" r="r" b="b"/>
              <a:pathLst>
                <a:path w="2619" h="2261" extrusionOk="0">
                  <a:moveTo>
                    <a:pt x="503" y="144"/>
                  </a:moveTo>
                  <a:cubicBezTo>
                    <a:pt x="0" y="144"/>
                    <a:pt x="258" y="795"/>
                    <a:pt x="107" y="1173"/>
                  </a:cubicBezTo>
                  <a:lnTo>
                    <a:pt x="2116" y="2261"/>
                  </a:lnTo>
                  <a:cubicBezTo>
                    <a:pt x="2451" y="2010"/>
                    <a:pt x="2619" y="1591"/>
                    <a:pt x="2619" y="1173"/>
                  </a:cubicBezTo>
                  <a:cubicBezTo>
                    <a:pt x="2535" y="0"/>
                    <a:pt x="1530" y="335"/>
                    <a:pt x="693" y="168"/>
                  </a:cubicBezTo>
                  <a:cubicBezTo>
                    <a:pt x="620" y="152"/>
                    <a:pt x="557" y="144"/>
                    <a:pt x="503" y="144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9" name="Google Shape;16169;p17"/>
            <p:cNvSpPr/>
            <p:nvPr/>
          </p:nvSpPr>
          <p:spPr>
            <a:xfrm>
              <a:off x="4183575" y="2764350"/>
              <a:ext cx="60725" cy="48175"/>
            </a:xfrm>
            <a:custGeom>
              <a:avLst/>
              <a:gdLst/>
              <a:ahLst/>
              <a:cxnLst/>
              <a:rect l="l" t="t" r="r" b="b"/>
              <a:pathLst>
                <a:path w="2429" h="1927" extrusionOk="0">
                  <a:moveTo>
                    <a:pt x="1508" y="0"/>
                  </a:moveTo>
                  <a:cubicBezTo>
                    <a:pt x="838" y="0"/>
                    <a:pt x="252" y="503"/>
                    <a:pt x="85" y="1173"/>
                  </a:cubicBezTo>
                  <a:cubicBezTo>
                    <a:pt x="1" y="1591"/>
                    <a:pt x="503" y="1926"/>
                    <a:pt x="922" y="1926"/>
                  </a:cubicBezTo>
                  <a:cubicBezTo>
                    <a:pt x="1592" y="1926"/>
                    <a:pt x="2178" y="1591"/>
                    <a:pt x="2429" y="1089"/>
                  </a:cubicBezTo>
                  <a:cubicBezTo>
                    <a:pt x="2345" y="503"/>
                    <a:pt x="2094" y="0"/>
                    <a:pt x="1508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0" name="Google Shape;16170;p17"/>
            <p:cNvSpPr/>
            <p:nvPr/>
          </p:nvSpPr>
          <p:spPr>
            <a:xfrm>
              <a:off x="4989375" y="3209825"/>
              <a:ext cx="52350" cy="40400"/>
            </a:xfrm>
            <a:custGeom>
              <a:avLst/>
              <a:gdLst/>
              <a:ahLst/>
              <a:cxnLst/>
              <a:rect l="l" t="t" r="r" b="b"/>
              <a:pathLst>
                <a:path w="2094" h="1616" extrusionOk="0">
                  <a:moveTo>
                    <a:pt x="1322" y="1"/>
                  </a:moveTo>
                  <a:cubicBezTo>
                    <a:pt x="1275" y="1"/>
                    <a:pt x="1225" y="5"/>
                    <a:pt x="1173" y="14"/>
                  </a:cubicBezTo>
                  <a:cubicBezTo>
                    <a:pt x="754" y="181"/>
                    <a:pt x="85" y="181"/>
                    <a:pt x="85" y="767"/>
                  </a:cubicBezTo>
                  <a:cubicBezTo>
                    <a:pt x="1" y="1437"/>
                    <a:pt x="587" y="1521"/>
                    <a:pt x="1089" y="1604"/>
                  </a:cubicBezTo>
                  <a:cubicBezTo>
                    <a:pt x="1140" y="1612"/>
                    <a:pt x="1188" y="1615"/>
                    <a:pt x="1235" y="1615"/>
                  </a:cubicBezTo>
                  <a:cubicBezTo>
                    <a:pt x="1731" y="1615"/>
                    <a:pt x="2017" y="1219"/>
                    <a:pt x="2094" y="684"/>
                  </a:cubicBezTo>
                  <a:cubicBezTo>
                    <a:pt x="1944" y="309"/>
                    <a:pt x="1727" y="1"/>
                    <a:pt x="1322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1" name="Google Shape;16171;p17"/>
            <p:cNvSpPr/>
            <p:nvPr/>
          </p:nvSpPr>
          <p:spPr>
            <a:xfrm>
              <a:off x="3553600" y="2435375"/>
              <a:ext cx="48150" cy="43075"/>
            </a:xfrm>
            <a:custGeom>
              <a:avLst/>
              <a:gdLst/>
              <a:ahLst/>
              <a:cxnLst/>
              <a:rect l="l" t="t" r="r" b="b"/>
              <a:pathLst>
                <a:path w="1926" h="1723" extrusionOk="0">
                  <a:moveTo>
                    <a:pt x="818" y="0"/>
                  </a:moveTo>
                  <a:cubicBezTo>
                    <a:pt x="549" y="0"/>
                    <a:pt x="275" y="175"/>
                    <a:pt x="0" y="518"/>
                  </a:cubicBezTo>
                  <a:lnTo>
                    <a:pt x="419" y="1104"/>
                  </a:lnTo>
                  <a:lnTo>
                    <a:pt x="419" y="1522"/>
                  </a:lnTo>
                  <a:cubicBezTo>
                    <a:pt x="465" y="1661"/>
                    <a:pt x="562" y="1723"/>
                    <a:pt x="668" y="1723"/>
                  </a:cubicBezTo>
                  <a:cubicBezTo>
                    <a:pt x="754" y="1723"/>
                    <a:pt x="846" y="1681"/>
                    <a:pt x="921" y="1606"/>
                  </a:cubicBezTo>
                  <a:lnTo>
                    <a:pt x="1926" y="1606"/>
                  </a:lnTo>
                  <a:lnTo>
                    <a:pt x="1926" y="1104"/>
                  </a:lnTo>
                  <a:cubicBezTo>
                    <a:pt x="1580" y="363"/>
                    <a:pt x="1205" y="0"/>
                    <a:pt x="818" y="0"/>
                  </a:cubicBezTo>
                  <a:close/>
                </a:path>
              </a:pathLst>
            </a:custGeom>
            <a:solidFill>
              <a:srgbClr val="7D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2" name="Google Shape;16172;p17"/>
            <p:cNvSpPr/>
            <p:nvPr/>
          </p:nvSpPr>
          <p:spPr>
            <a:xfrm>
              <a:off x="4152200" y="2651325"/>
              <a:ext cx="100475" cy="50250"/>
            </a:xfrm>
            <a:custGeom>
              <a:avLst/>
              <a:gdLst/>
              <a:ahLst/>
              <a:cxnLst/>
              <a:rect l="l" t="t" r="r" b="b"/>
              <a:pathLst>
                <a:path w="4019" h="2010" extrusionOk="0">
                  <a:moveTo>
                    <a:pt x="0" y="1"/>
                  </a:moveTo>
                  <a:cubicBezTo>
                    <a:pt x="1005" y="1173"/>
                    <a:pt x="2428" y="1926"/>
                    <a:pt x="4019" y="2010"/>
                  </a:cubicBezTo>
                  <a:cubicBezTo>
                    <a:pt x="2847" y="1005"/>
                    <a:pt x="1507" y="252"/>
                    <a:pt x="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3" name="Google Shape;16173;p17"/>
            <p:cNvSpPr/>
            <p:nvPr/>
          </p:nvSpPr>
          <p:spPr>
            <a:xfrm>
              <a:off x="4918225" y="3231325"/>
              <a:ext cx="50250" cy="38525"/>
            </a:xfrm>
            <a:custGeom>
              <a:avLst/>
              <a:gdLst/>
              <a:ahLst/>
              <a:cxnLst/>
              <a:rect l="l" t="t" r="r" b="b"/>
              <a:pathLst>
                <a:path w="2010" h="1541" extrusionOk="0">
                  <a:moveTo>
                    <a:pt x="1145" y="0"/>
                  </a:moveTo>
                  <a:cubicBezTo>
                    <a:pt x="1024" y="0"/>
                    <a:pt x="894" y="47"/>
                    <a:pt x="754" y="158"/>
                  </a:cubicBezTo>
                  <a:cubicBezTo>
                    <a:pt x="503" y="410"/>
                    <a:pt x="252" y="577"/>
                    <a:pt x="1" y="828"/>
                  </a:cubicBezTo>
                  <a:lnTo>
                    <a:pt x="1" y="1330"/>
                  </a:lnTo>
                  <a:lnTo>
                    <a:pt x="1005" y="1414"/>
                  </a:lnTo>
                  <a:cubicBezTo>
                    <a:pt x="1211" y="1414"/>
                    <a:pt x="1417" y="1541"/>
                    <a:pt x="1604" y="1541"/>
                  </a:cubicBezTo>
                  <a:cubicBezTo>
                    <a:pt x="1720" y="1541"/>
                    <a:pt x="1829" y="1491"/>
                    <a:pt x="1926" y="1330"/>
                  </a:cubicBezTo>
                  <a:cubicBezTo>
                    <a:pt x="2010" y="1079"/>
                    <a:pt x="2010" y="661"/>
                    <a:pt x="1759" y="410"/>
                  </a:cubicBezTo>
                  <a:cubicBezTo>
                    <a:pt x="1591" y="186"/>
                    <a:pt x="1387" y="0"/>
                    <a:pt x="1145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4" name="Google Shape;16174;p17"/>
            <p:cNvSpPr/>
            <p:nvPr/>
          </p:nvSpPr>
          <p:spPr>
            <a:xfrm>
              <a:off x="5257300" y="3480700"/>
              <a:ext cx="50250" cy="47625"/>
            </a:xfrm>
            <a:custGeom>
              <a:avLst/>
              <a:gdLst/>
              <a:ahLst/>
              <a:cxnLst/>
              <a:rect l="l" t="t" r="r" b="b"/>
              <a:pathLst>
                <a:path w="2010" h="1905" extrusionOk="0">
                  <a:moveTo>
                    <a:pt x="917" y="0"/>
                  </a:moveTo>
                  <a:cubicBezTo>
                    <a:pt x="641" y="0"/>
                    <a:pt x="281" y="304"/>
                    <a:pt x="0" y="397"/>
                  </a:cubicBezTo>
                  <a:cubicBezTo>
                    <a:pt x="374" y="896"/>
                    <a:pt x="516" y="1904"/>
                    <a:pt x="1151" y="1904"/>
                  </a:cubicBezTo>
                  <a:cubicBezTo>
                    <a:pt x="1369" y="1904"/>
                    <a:pt x="1645" y="1785"/>
                    <a:pt x="2009" y="1486"/>
                  </a:cubicBezTo>
                  <a:cubicBezTo>
                    <a:pt x="1758" y="1234"/>
                    <a:pt x="1340" y="1067"/>
                    <a:pt x="1340" y="816"/>
                  </a:cubicBezTo>
                  <a:cubicBezTo>
                    <a:pt x="1303" y="189"/>
                    <a:pt x="1136" y="0"/>
                    <a:pt x="91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5" name="Google Shape;16175;p17"/>
            <p:cNvSpPr/>
            <p:nvPr/>
          </p:nvSpPr>
          <p:spPr>
            <a:xfrm>
              <a:off x="5336825" y="3444050"/>
              <a:ext cx="37700" cy="28850"/>
            </a:xfrm>
            <a:custGeom>
              <a:avLst/>
              <a:gdLst/>
              <a:ahLst/>
              <a:cxnLst/>
              <a:rect l="l" t="t" r="r" b="b"/>
              <a:pathLst>
                <a:path w="1508" h="1154" extrusionOk="0">
                  <a:moveTo>
                    <a:pt x="633" y="0"/>
                  </a:moveTo>
                  <a:cubicBezTo>
                    <a:pt x="561" y="0"/>
                    <a:pt x="489" y="7"/>
                    <a:pt x="419" y="21"/>
                  </a:cubicBezTo>
                  <a:cubicBezTo>
                    <a:pt x="168" y="105"/>
                    <a:pt x="0" y="272"/>
                    <a:pt x="0" y="524"/>
                  </a:cubicBezTo>
                  <a:cubicBezTo>
                    <a:pt x="69" y="867"/>
                    <a:pt x="306" y="1154"/>
                    <a:pt x="667" y="1154"/>
                  </a:cubicBezTo>
                  <a:cubicBezTo>
                    <a:pt x="746" y="1154"/>
                    <a:pt x="831" y="1140"/>
                    <a:pt x="921" y="1110"/>
                  </a:cubicBezTo>
                  <a:cubicBezTo>
                    <a:pt x="1172" y="1026"/>
                    <a:pt x="1507" y="942"/>
                    <a:pt x="1507" y="524"/>
                  </a:cubicBezTo>
                  <a:cubicBezTo>
                    <a:pt x="1368" y="175"/>
                    <a:pt x="996" y="0"/>
                    <a:pt x="63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6" name="Google Shape;16176;p17"/>
            <p:cNvSpPr/>
            <p:nvPr/>
          </p:nvSpPr>
          <p:spPr>
            <a:xfrm>
              <a:off x="4857525" y="3151550"/>
              <a:ext cx="58625" cy="62825"/>
            </a:xfrm>
            <a:custGeom>
              <a:avLst/>
              <a:gdLst/>
              <a:ahLst/>
              <a:cxnLst/>
              <a:rect l="l" t="t" r="r" b="b"/>
              <a:pathLst>
                <a:path w="2345" h="2513" extrusionOk="0">
                  <a:moveTo>
                    <a:pt x="1508" y="1"/>
                  </a:moveTo>
                  <a:cubicBezTo>
                    <a:pt x="1173" y="503"/>
                    <a:pt x="1005" y="1173"/>
                    <a:pt x="419" y="1508"/>
                  </a:cubicBezTo>
                  <a:cubicBezTo>
                    <a:pt x="168" y="2094"/>
                    <a:pt x="1" y="2512"/>
                    <a:pt x="922" y="2512"/>
                  </a:cubicBezTo>
                  <a:lnTo>
                    <a:pt x="1424" y="2010"/>
                  </a:lnTo>
                  <a:cubicBezTo>
                    <a:pt x="1256" y="1340"/>
                    <a:pt x="2345" y="670"/>
                    <a:pt x="1508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7" name="Google Shape;16177;p17"/>
            <p:cNvSpPr/>
            <p:nvPr/>
          </p:nvSpPr>
          <p:spPr>
            <a:xfrm>
              <a:off x="3825675" y="2475900"/>
              <a:ext cx="43975" cy="37325"/>
            </a:xfrm>
            <a:custGeom>
              <a:avLst/>
              <a:gdLst/>
              <a:ahLst/>
              <a:cxnLst/>
              <a:rect l="l" t="t" r="r" b="b"/>
              <a:pathLst>
                <a:path w="1759" h="1493" extrusionOk="0">
                  <a:moveTo>
                    <a:pt x="800" y="1"/>
                  </a:moveTo>
                  <a:cubicBezTo>
                    <a:pt x="615" y="1"/>
                    <a:pt x="433" y="90"/>
                    <a:pt x="336" y="236"/>
                  </a:cubicBezTo>
                  <a:cubicBezTo>
                    <a:pt x="1" y="571"/>
                    <a:pt x="85" y="990"/>
                    <a:pt x="85" y="1408"/>
                  </a:cubicBezTo>
                  <a:lnTo>
                    <a:pt x="503" y="1492"/>
                  </a:lnTo>
                  <a:cubicBezTo>
                    <a:pt x="587" y="1241"/>
                    <a:pt x="671" y="990"/>
                    <a:pt x="754" y="822"/>
                  </a:cubicBezTo>
                  <a:cubicBezTo>
                    <a:pt x="922" y="571"/>
                    <a:pt x="1759" y="739"/>
                    <a:pt x="1173" y="153"/>
                  </a:cubicBezTo>
                  <a:cubicBezTo>
                    <a:pt x="1068" y="47"/>
                    <a:pt x="933" y="1"/>
                    <a:pt x="800" y="1"/>
                  </a:cubicBezTo>
                  <a:close/>
                </a:path>
              </a:pathLst>
            </a:custGeom>
            <a:solidFill>
              <a:srgbClr val="1B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8" name="Google Shape;16178;p17"/>
            <p:cNvSpPr/>
            <p:nvPr/>
          </p:nvSpPr>
          <p:spPr>
            <a:xfrm>
              <a:off x="4629400" y="3000850"/>
              <a:ext cx="37700" cy="31975"/>
            </a:xfrm>
            <a:custGeom>
              <a:avLst/>
              <a:gdLst/>
              <a:ahLst/>
              <a:cxnLst/>
              <a:rect l="l" t="t" r="r" b="b"/>
              <a:pathLst>
                <a:path w="1508" h="1279" extrusionOk="0">
                  <a:moveTo>
                    <a:pt x="503" y="1"/>
                  </a:moveTo>
                  <a:cubicBezTo>
                    <a:pt x="251" y="252"/>
                    <a:pt x="0" y="503"/>
                    <a:pt x="335" y="838"/>
                  </a:cubicBezTo>
                  <a:cubicBezTo>
                    <a:pt x="501" y="1004"/>
                    <a:pt x="739" y="1278"/>
                    <a:pt x="1026" y="1278"/>
                  </a:cubicBezTo>
                  <a:cubicBezTo>
                    <a:pt x="1175" y="1278"/>
                    <a:pt x="1336" y="1205"/>
                    <a:pt x="1507" y="1005"/>
                  </a:cubicBezTo>
                  <a:cubicBezTo>
                    <a:pt x="1507" y="922"/>
                    <a:pt x="1507" y="754"/>
                    <a:pt x="1507" y="503"/>
                  </a:cubicBezTo>
                  <a:cubicBezTo>
                    <a:pt x="1340" y="336"/>
                    <a:pt x="1172" y="168"/>
                    <a:pt x="1005" y="1"/>
                  </a:cubicBezTo>
                  <a:close/>
                </a:path>
              </a:pathLst>
            </a:custGeom>
            <a:solidFill>
              <a:srgbClr val="86B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9" name="Google Shape;16179;p17"/>
            <p:cNvSpPr/>
            <p:nvPr/>
          </p:nvSpPr>
          <p:spPr>
            <a:xfrm>
              <a:off x="4089400" y="2616750"/>
              <a:ext cx="37700" cy="22050"/>
            </a:xfrm>
            <a:custGeom>
              <a:avLst/>
              <a:gdLst/>
              <a:ahLst/>
              <a:cxnLst/>
              <a:rect l="l" t="t" r="r" b="b"/>
              <a:pathLst>
                <a:path w="1508" h="882" extrusionOk="0">
                  <a:moveTo>
                    <a:pt x="1014" y="1"/>
                  </a:moveTo>
                  <a:cubicBezTo>
                    <a:pt x="726" y="1"/>
                    <a:pt x="352" y="247"/>
                    <a:pt x="1" y="379"/>
                  </a:cubicBezTo>
                  <a:cubicBezTo>
                    <a:pt x="419" y="881"/>
                    <a:pt x="921" y="881"/>
                    <a:pt x="1508" y="881"/>
                  </a:cubicBezTo>
                  <a:cubicBezTo>
                    <a:pt x="1468" y="204"/>
                    <a:pt x="1276" y="1"/>
                    <a:pt x="1014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0" name="Google Shape;16180;p17"/>
            <p:cNvSpPr/>
            <p:nvPr/>
          </p:nvSpPr>
          <p:spPr>
            <a:xfrm>
              <a:off x="5043800" y="3343625"/>
              <a:ext cx="37700" cy="21425"/>
            </a:xfrm>
            <a:custGeom>
              <a:avLst/>
              <a:gdLst/>
              <a:ahLst/>
              <a:cxnLst/>
              <a:rect l="l" t="t" r="r" b="b"/>
              <a:pathLst>
                <a:path w="1508" h="857" extrusionOk="0">
                  <a:moveTo>
                    <a:pt x="532" y="0"/>
                  </a:moveTo>
                  <a:cubicBezTo>
                    <a:pt x="355" y="0"/>
                    <a:pt x="178" y="89"/>
                    <a:pt x="1" y="355"/>
                  </a:cubicBezTo>
                  <a:cubicBezTo>
                    <a:pt x="252" y="690"/>
                    <a:pt x="503" y="857"/>
                    <a:pt x="754" y="857"/>
                  </a:cubicBezTo>
                  <a:cubicBezTo>
                    <a:pt x="1005" y="857"/>
                    <a:pt x="1256" y="690"/>
                    <a:pt x="1508" y="355"/>
                  </a:cubicBezTo>
                  <a:cubicBezTo>
                    <a:pt x="1182" y="300"/>
                    <a:pt x="857" y="0"/>
                    <a:pt x="53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1" name="Google Shape;16181;p17"/>
            <p:cNvSpPr/>
            <p:nvPr/>
          </p:nvSpPr>
          <p:spPr>
            <a:xfrm>
              <a:off x="4252650" y="2700950"/>
              <a:ext cx="50250" cy="25750"/>
            </a:xfrm>
            <a:custGeom>
              <a:avLst/>
              <a:gdLst/>
              <a:ahLst/>
              <a:cxnLst/>
              <a:rect l="l" t="t" r="r" b="b"/>
              <a:pathLst>
                <a:path w="2010" h="1030" extrusionOk="0">
                  <a:moveTo>
                    <a:pt x="439" y="0"/>
                  </a:moveTo>
                  <a:cubicBezTo>
                    <a:pt x="297" y="0"/>
                    <a:pt x="150" y="10"/>
                    <a:pt x="1" y="25"/>
                  </a:cubicBezTo>
                  <a:cubicBezTo>
                    <a:pt x="503" y="611"/>
                    <a:pt x="1173" y="946"/>
                    <a:pt x="2010" y="1030"/>
                  </a:cubicBezTo>
                  <a:cubicBezTo>
                    <a:pt x="1666" y="204"/>
                    <a:pt x="1096" y="0"/>
                    <a:pt x="439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2" name="Google Shape;16182;p17"/>
            <p:cNvSpPr/>
            <p:nvPr/>
          </p:nvSpPr>
          <p:spPr>
            <a:xfrm>
              <a:off x="5031250" y="3128525"/>
              <a:ext cx="37700" cy="25150"/>
            </a:xfrm>
            <a:custGeom>
              <a:avLst/>
              <a:gdLst/>
              <a:ahLst/>
              <a:cxnLst/>
              <a:rect l="l" t="t" r="r" b="b"/>
              <a:pathLst>
                <a:path w="1508" h="1006" extrusionOk="0">
                  <a:moveTo>
                    <a:pt x="0" y="1"/>
                  </a:moveTo>
                  <a:cubicBezTo>
                    <a:pt x="252" y="587"/>
                    <a:pt x="838" y="1005"/>
                    <a:pt x="1507" y="1005"/>
                  </a:cubicBezTo>
                  <a:cubicBezTo>
                    <a:pt x="1507" y="1"/>
                    <a:pt x="754" y="1"/>
                    <a:pt x="0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3" name="Google Shape;16183;p17"/>
            <p:cNvSpPr/>
            <p:nvPr/>
          </p:nvSpPr>
          <p:spPr>
            <a:xfrm>
              <a:off x="5784725" y="3642825"/>
              <a:ext cx="39600" cy="36175"/>
            </a:xfrm>
            <a:custGeom>
              <a:avLst/>
              <a:gdLst/>
              <a:ahLst/>
              <a:cxnLst/>
              <a:rect l="l" t="t" r="r" b="b"/>
              <a:pathLst>
                <a:path w="1584" h="1447" extrusionOk="0">
                  <a:moveTo>
                    <a:pt x="236" y="0"/>
                  </a:moveTo>
                  <a:cubicBezTo>
                    <a:pt x="159" y="0"/>
                    <a:pt x="80" y="8"/>
                    <a:pt x="0" y="24"/>
                  </a:cubicBezTo>
                  <a:cubicBezTo>
                    <a:pt x="335" y="610"/>
                    <a:pt x="838" y="1112"/>
                    <a:pt x="1507" y="1447"/>
                  </a:cubicBezTo>
                  <a:cubicBezTo>
                    <a:pt x="1583" y="689"/>
                    <a:pt x="973" y="0"/>
                    <a:pt x="236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4" name="Google Shape;16184;p17"/>
            <p:cNvSpPr/>
            <p:nvPr/>
          </p:nvSpPr>
          <p:spPr>
            <a:xfrm>
              <a:off x="5747050" y="3618250"/>
              <a:ext cx="37700" cy="25175"/>
            </a:xfrm>
            <a:custGeom>
              <a:avLst/>
              <a:gdLst/>
              <a:ahLst/>
              <a:cxnLst/>
              <a:rect l="l" t="t" r="r" b="b"/>
              <a:pathLst>
                <a:path w="1508" h="1007" extrusionOk="0">
                  <a:moveTo>
                    <a:pt x="275" y="1"/>
                  </a:moveTo>
                  <a:cubicBezTo>
                    <a:pt x="182" y="1"/>
                    <a:pt x="90" y="2"/>
                    <a:pt x="0" y="2"/>
                  </a:cubicBezTo>
                  <a:cubicBezTo>
                    <a:pt x="419" y="421"/>
                    <a:pt x="921" y="839"/>
                    <a:pt x="1507" y="1007"/>
                  </a:cubicBezTo>
                  <a:cubicBezTo>
                    <a:pt x="1507" y="63"/>
                    <a:pt x="879" y="1"/>
                    <a:pt x="275" y="1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5" name="Google Shape;16185;p17"/>
            <p:cNvSpPr/>
            <p:nvPr/>
          </p:nvSpPr>
          <p:spPr>
            <a:xfrm>
              <a:off x="5839150" y="37731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251" y="0"/>
                  </a:moveTo>
                  <a:cubicBezTo>
                    <a:pt x="168" y="168"/>
                    <a:pt x="0" y="335"/>
                    <a:pt x="84" y="419"/>
                  </a:cubicBezTo>
                  <a:cubicBezTo>
                    <a:pt x="84" y="503"/>
                    <a:pt x="335" y="503"/>
                    <a:pt x="502" y="586"/>
                  </a:cubicBezTo>
                  <a:cubicBezTo>
                    <a:pt x="502" y="503"/>
                    <a:pt x="670" y="335"/>
                    <a:pt x="670" y="168"/>
                  </a:cubicBezTo>
                  <a:cubicBezTo>
                    <a:pt x="586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6" name="Google Shape;16186;p17"/>
            <p:cNvSpPr/>
            <p:nvPr/>
          </p:nvSpPr>
          <p:spPr>
            <a:xfrm>
              <a:off x="5006125" y="3111025"/>
              <a:ext cx="27250" cy="17925"/>
            </a:xfrm>
            <a:custGeom>
              <a:avLst/>
              <a:gdLst/>
              <a:ahLst/>
              <a:cxnLst/>
              <a:rect l="l" t="t" r="r" b="b"/>
              <a:pathLst>
                <a:path w="1090" h="717" extrusionOk="0">
                  <a:moveTo>
                    <a:pt x="669" y="1"/>
                  </a:moveTo>
                  <a:cubicBezTo>
                    <a:pt x="482" y="1"/>
                    <a:pt x="249" y="92"/>
                    <a:pt x="1" y="198"/>
                  </a:cubicBezTo>
                  <a:cubicBezTo>
                    <a:pt x="219" y="489"/>
                    <a:pt x="563" y="717"/>
                    <a:pt x="924" y="717"/>
                  </a:cubicBezTo>
                  <a:cubicBezTo>
                    <a:pt x="979" y="717"/>
                    <a:pt x="1034" y="712"/>
                    <a:pt x="1089" y="701"/>
                  </a:cubicBezTo>
                  <a:cubicBezTo>
                    <a:pt x="1089" y="170"/>
                    <a:pt x="922" y="1"/>
                    <a:pt x="669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7" name="Google Shape;16187;p17"/>
            <p:cNvSpPr/>
            <p:nvPr/>
          </p:nvSpPr>
          <p:spPr>
            <a:xfrm>
              <a:off x="5832850" y="3680275"/>
              <a:ext cx="27250" cy="23850"/>
            </a:xfrm>
            <a:custGeom>
              <a:avLst/>
              <a:gdLst/>
              <a:ahLst/>
              <a:cxnLst/>
              <a:rect l="l" t="t" r="r" b="b"/>
              <a:pathLst>
                <a:path w="1090" h="954" extrusionOk="0">
                  <a:moveTo>
                    <a:pt x="229" y="0"/>
                  </a:moveTo>
                  <a:cubicBezTo>
                    <a:pt x="155" y="0"/>
                    <a:pt x="79" y="10"/>
                    <a:pt x="1" y="33"/>
                  </a:cubicBezTo>
                  <a:cubicBezTo>
                    <a:pt x="252" y="451"/>
                    <a:pt x="587" y="786"/>
                    <a:pt x="1089" y="954"/>
                  </a:cubicBezTo>
                  <a:cubicBezTo>
                    <a:pt x="1089" y="445"/>
                    <a:pt x="711" y="0"/>
                    <a:pt x="229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8" name="Google Shape;16188;p17"/>
            <p:cNvSpPr/>
            <p:nvPr/>
          </p:nvSpPr>
          <p:spPr>
            <a:xfrm>
              <a:off x="5242650" y="3452950"/>
              <a:ext cx="16750" cy="27225"/>
            </a:xfrm>
            <a:custGeom>
              <a:avLst/>
              <a:gdLst/>
              <a:ahLst/>
              <a:cxnLst/>
              <a:rect l="l" t="t" r="r" b="b"/>
              <a:pathLst>
                <a:path w="670" h="1089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419"/>
                    <a:pt x="251" y="837"/>
                    <a:pt x="586" y="1089"/>
                  </a:cubicBezTo>
                  <a:cubicBezTo>
                    <a:pt x="670" y="670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9" name="Google Shape;16189;p17"/>
            <p:cNvSpPr/>
            <p:nvPr/>
          </p:nvSpPr>
          <p:spPr>
            <a:xfrm>
              <a:off x="5156825" y="33755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1"/>
                  </a:moveTo>
                  <a:lnTo>
                    <a:pt x="1" y="587"/>
                  </a:lnTo>
                  <a:cubicBezTo>
                    <a:pt x="168" y="419"/>
                    <a:pt x="670" y="335"/>
                    <a:pt x="168" y="1"/>
                  </a:cubicBez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0" name="Google Shape;16190;p17"/>
            <p:cNvSpPr/>
            <p:nvPr/>
          </p:nvSpPr>
          <p:spPr>
            <a:xfrm>
              <a:off x="5094025" y="333992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838"/>
                    <a:pt x="503" y="1005"/>
                  </a:cubicBezTo>
                  <a:cubicBezTo>
                    <a:pt x="587" y="586"/>
                    <a:pt x="420" y="168"/>
                    <a:pt x="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1" name="Google Shape;16191;p17"/>
            <p:cNvSpPr/>
            <p:nvPr/>
          </p:nvSpPr>
          <p:spPr>
            <a:xfrm>
              <a:off x="4905675" y="32645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503" y="0"/>
                  </a:moveTo>
                  <a:cubicBezTo>
                    <a:pt x="0" y="419"/>
                    <a:pt x="0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2" name="Google Shape;16192;p17"/>
            <p:cNvSpPr/>
            <p:nvPr/>
          </p:nvSpPr>
          <p:spPr>
            <a:xfrm>
              <a:off x="4964275" y="3205975"/>
              <a:ext cx="8400" cy="6300"/>
            </a:xfrm>
            <a:custGeom>
              <a:avLst/>
              <a:gdLst/>
              <a:ahLst/>
              <a:cxnLst/>
              <a:rect l="l" t="t" r="r" b="b"/>
              <a:pathLst>
                <a:path w="336" h="252" extrusionOk="0">
                  <a:moveTo>
                    <a:pt x="251" y="0"/>
                  </a:moveTo>
                  <a:cubicBezTo>
                    <a:pt x="168" y="0"/>
                    <a:pt x="168" y="0"/>
                    <a:pt x="84" y="84"/>
                  </a:cubicBezTo>
                  <a:cubicBezTo>
                    <a:pt x="0" y="84"/>
                    <a:pt x="84" y="168"/>
                    <a:pt x="84" y="251"/>
                  </a:cubicBezTo>
                  <a:cubicBezTo>
                    <a:pt x="168" y="251"/>
                    <a:pt x="168" y="251"/>
                    <a:pt x="251" y="168"/>
                  </a:cubicBezTo>
                  <a:cubicBezTo>
                    <a:pt x="335" y="168"/>
                    <a:pt x="251" y="84"/>
                    <a:pt x="25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3" name="Google Shape;16193;p17"/>
            <p:cNvSpPr/>
            <p:nvPr/>
          </p:nvSpPr>
          <p:spPr>
            <a:xfrm>
              <a:off x="4905675" y="3197600"/>
              <a:ext cx="23050" cy="18850"/>
            </a:xfrm>
            <a:custGeom>
              <a:avLst/>
              <a:gdLst/>
              <a:ahLst/>
              <a:cxnLst/>
              <a:rect l="l" t="t" r="r" b="b"/>
              <a:pathLst>
                <a:path w="922" h="754" extrusionOk="0">
                  <a:moveTo>
                    <a:pt x="0" y="168"/>
                  </a:moveTo>
                  <a:lnTo>
                    <a:pt x="503" y="754"/>
                  </a:lnTo>
                  <a:cubicBezTo>
                    <a:pt x="921" y="0"/>
                    <a:pt x="251" y="335"/>
                    <a:pt x="0" y="168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4" name="Google Shape;16194;p17"/>
            <p:cNvSpPr/>
            <p:nvPr/>
          </p:nvSpPr>
          <p:spPr>
            <a:xfrm>
              <a:off x="4981025" y="3101325"/>
              <a:ext cx="25125" cy="14675"/>
            </a:xfrm>
            <a:custGeom>
              <a:avLst/>
              <a:gdLst/>
              <a:ahLst/>
              <a:cxnLst/>
              <a:rect l="l" t="t" r="r" b="b"/>
              <a:pathLst>
                <a:path w="1005" h="587" extrusionOk="0">
                  <a:moveTo>
                    <a:pt x="0" y="0"/>
                  </a:moveTo>
                  <a:cubicBezTo>
                    <a:pt x="251" y="419"/>
                    <a:pt x="586" y="586"/>
                    <a:pt x="1005" y="586"/>
                  </a:cubicBezTo>
                  <a:cubicBezTo>
                    <a:pt x="837" y="168"/>
                    <a:pt x="419" y="0"/>
                    <a:pt x="0" y="0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5" name="Google Shape;16195;p17"/>
            <p:cNvSpPr/>
            <p:nvPr/>
          </p:nvSpPr>
          <p:spPr>
            <a:xfrm>
              <a:off x="4554050" y="2939625"/>
              <a:ext cx="25125" cy="13125"/>
            </a:xfrm>
            <a:custGeom>
              <a:avLst/>
              <a:gdLst/>
              <a:ahLst/>
              <a:cxnLst/>
              <a:rect l="l" t="t" r="r" b="b"/>
              <a:pathLst>
                <a:path w="1005" h="525" extrusionOk="0">
                  <a:moveTo>
                    <a:pt x="208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251" y="357"/>
                    <a:pt x="586" y="524"/>
                    <a:pt x="1005" y="524"/>
                  </a:cubicBezTo>
                  <a:cubicBezTo>
                    <a:pt x="865" y="175"/>
                    <a:pt x="551" y="1"/>
                    <a:pt x="208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6" name="Google Shape;16196;p17"/>
            <p:cNvSpPr/>
            <p:nvPr/>
          </p:nvSpPr>
          <p:spPr>
            <a:xfrm>
              <a:off x="4654500" y="30029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7" name="Google Shape;16197;p17"/>
            <p:cNvSpPr/>
            <p:nvPr/>
          </p:nvSpPr>
          <p:spPr>
            <a:xfrm>
              <a:off x="5068925" y="3153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8" name="Google Shape;16198;p17"/>
            <p:cNvSpPr/>
            <p:nvPr/>
          </p:nvSpPr>
          <p:spPr>
            <a:xfrm>
              <a:off x="4943350" y="32897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1"/>
                    <a:pt x="251" y="251"/>
                  </a:cubicBezTo>
                  <a:cubicBezTo>
                    <a:pt x="335" y="251"/>
                    <a:pt x="419" y="168"/>
                    <a:pt x="50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9" name="Google Shape;16199;p17"/>
            <p:cNvSpPr/>
            <p:nvPr/>
          </p:nvSpPr>
          <p:spPr>
            <a:xfrm>
              <a:off x="5031250" y="331480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1"/>
                  </a:moveTo>
                  <a:lnTo>
                    <a:pt x="0" y="587"/>
                  </a:lnTo>
                  <a:cubicBezTo>
                    <a:pt x="335" y="419"/>
                    <a:pt x="335" y="168"/>
                    <a:pt x="0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0" name="Google Shape;16200;p17"/>
            <p:cNvSpPr/>
            <p:nvPr/>
          </p:nvSpPr>
          <p:spPr>
            <a:xfrm>
              <a:off x="5309625" y="3314800"/>
              <a:ext cx="10475" cy="10500"/>
            </a:xfrm>
            <a:custGeom>
              <a:avLst/>
              <a:gdLst/>
              <a:ahLst/>
              <a:cxnLst/>
              <a:rect l="l" t="t" r="r" b="b"/>
              <a:pathLst>
                <a:path w="419" h="420" extrusionOk="0">
                  <a:moveTo>
                    <a:pt x="0" y="1"/>
                  </a:moveTo>
                  <a:cubicBezTo>
                    <a:pt x="0" y="252"/>
                    <a:pt x="167" y="419"/>
                    <a:pt x="419" y="4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1" name="Google Shape;16201;p17"/>
            <p:cNvSpPr/>
            <p:nvPr/>
          </p:nvSpPr>
          <p:spPr>
            <a:xfrm>
              <a:off x="5081475" y="333365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2" y="0"/>
                  </a:moveTo>
                  <a:cubicBezTo>
                    <a:pt x="168" y="0"/>
                    <a:pt x="84" y="84"/>
                    <a:pt x="1" y="251"/>
                  </a:cubicBezTo>
                  <a:lnTo>
                    <a:pt x="503" y="251"/>
                  </a:lnTo>
                  <a:cubicBezTo>
                    <a:pt x="419" y="84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2" name="Google Shape;16202;p17"/>
            <p:cNvSpPr/>
            <p:nvPr/>
          </p:nvSpPr>
          <p:spPr>
            <a:xfrm>
              <a:off x="5382875" y="348642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3" name="Google Shape;16203;p17"/>
            <p:cNvSpPr/>
            <p:nvPr/>
          </p:nvSpPr>
          <p:spPr>
            <a:xfrm>
              <a:off x="5571225" y="34801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4" name="Google Shape;16204;p17"/>
            <p:cNvSpPr/>
            <p:nvPr/>
          </p:nvSpPr>
          <p:spPr>
            <a:xfrm>
              <a:off x="5374500" y="34906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5" y="0"/>
                  </a:moveTo>
                  <a:cubicBezTo>
                    <a:pt x="0" y="168"/>
                    <a:pt x="0" y="335"/>
                    <a:pt x="335" y="502"/>
                  </a:cubicBezTo>
                  <a:lnTo>
                    <a:pt x="335" y="0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5" name="Google Shape;16205;p17"/>
            <p:cNvSpPr/>
            <p:nvPr/>
          </p:nvSpPr>
          <p:spPr>
            <a:xfrm>
              <a:off x="5583800" y="34927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6" name="Google Shape;16206;p17"/>
            <p:cNvSpPr/>
            <p:nvPr/>
          </p:nvSpPr>
          <p:spPr>
            <a:xfrm>
              <a:off x="4127075" y="26387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1" y="0"/>
                  </a:moveTo>
                  <a:cubicBezTo>
                    <a:pt x="84" y="251"/>
                    <a:pt x="252" y="419"/>
                    <a:pt x="50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7" name="Google Shape;16207;p17"/>
            <p:cNvSpPr/>
            <p:nvPr/>
          </p:nvSpPr>
          <p:spPr>
            <a:xfrm>
              <a:off x="5870525" y="37062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1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8" name="Google Shape;16208;p17"/>
            <p:cNvSpPr/>
            <p:nvPr/>
          </p:nvSpPr>
          <p:spPr>
            <a:xfrm>
              <a:off x="5621475" y="37166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9" name="Google Shape;16209;p17"/>
            <p:cNvSpPr/>
            <p:nvPr/>
          </p:nvSpPr>
          <p:spPr>
            <a:xfrm>
              <a:off x="5885175" y="3718750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1" y="1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0" name="Google Shape;16210;p17"/>
            <p:cNvSpPr/>
            <p:nvPr/>
          </p:nvSpPr>
          <p:spPr>
            <a:xfrm>
              <a:off x="3488725" y="23855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1"/>
                    <a:pt x="251" y="503"/>
                    <a:pt x="502" y="5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1" name="Google Shape;16211;p17"/>
            <p:cNvSpPr/>
            <p:nvPr/>
          </p:nvSpPr>
          <p:spPr>
            <a:xfrm>
              <a:off x="3986850" y="25759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2" name="Google Shape;16212;p17"/>
            <p:cNvSpPr/>
            <p:nvPr/>
          </p:nvSpPr>
          <p:spPr>
            <a:xfrm>
              <a:off x="3961725" y="25634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3" name="Google Shape;16213;p17"/>
            <p:cNvSpPr/>
            <p:nvPr/>
          </p:nvSpPr>
          <p:spPr>
            <a:xfrm>
              <a:off x="4466150" y="3686650"/>
              <a:ext cx="429075" cy="534450"/>
            </a:xfrm>
            <a:custGeom>
              <a:avLst/>
              <a:gdLst/>
              <a:ahLst/>
              <a:cxnLst/>
              <a:rect l="l" t="t" r="r" b="b"/>
              <a:pathLst>
                <a:path w="17163" h="21378" extrusionOk="0">
                  <a:moveTo>
                    <a:pt x="917" y="1"/>
                  </a:moveTo>
                  <a:cubicBezTo>
                    <a:pt x="659" y="1"/>
                    <a:pt x="358" y="83"/>
                    <a:pt x="0" y="280"/>
                  </a:cubicBezTo>
                  <a:cubicBezTo>
                    <a:pt x="502" y="1285"/>
                    <a:pt x="1088" y="2289"/>
                    <a:pt x="1842" y="3210"/>
                  </a:cubicBezTo>
                  <a:cubicBezTo>
                    <a:pt x="5274" y="6643"/>
                    <a:pt x="7702" y="10745"/>
                    <a:pt x="10632" y="14596"/>
                  </a:cubicBezTo>
                  <a:cubicBezTo>
                    <a:pt x="12391" y="16773"/>
                    <a:pt x="13646" y="19284"/>
                    <a:pt x="15572" y="21377"/>
                  </a:cubicBezTo>
                  <a:cubicBezTo>
                    <a:pt x="16165" y="21007"/>
                    <a:pt x="15773" y="19717"/>
                    <a:pt x="16722" y="19717"/>
                  </a:cubicBezTo>
                  <a:cubicBezTo>
                    <a:pt x="16845" y="19717"/>
                    <a:pt x="16990" y="19739"/>
                    <a:pt x="17163" y="19787"/>
                  </a:cubicBezTo>
                  <a:cubicBezTo>
                    <a:pt x="14735" y="14847"/>
                    <a:pt x="11386" y="10577"/>
                    <a:pt x="8121" y="6224"/>
                  </a:cubicBezTo>
                  <a:lnTo>
                    <a:pt x="7870" y="6308"/>
                  </a:lnTo>
                  <a:cubicBezTo>
                    <a:pt x="7638" y="6540"/>
                    <a:pt x="7446" y="6892"/>
                    <a:pt x="7211" y="6892"/>
                  </a:cubicBezTo>
                  <a:cubicBezTo>
                    <a:pt x="7107" y="6892"/>
                    <a:pt x="6994" y="6823"/>
                    <a:pt x="6865" y="6643"/>
                  </a:cubicBezTo>
                  <a:cubicBezTo>
                    <a:pt x="6446" y="6140"/>
                    <a:pt x="7200" y="6140"/>
                    <a:pt x="7451" y="5973"/>
                  </a:cubicBezTo>
                  <a:lnTo>
                    <a:pt x="7619" y="5722"/>
                  </a:lnTo>
                  <a:cubicBezTo>
                    <a:pt x="6446" y="3796"/>
                    <a:pt x="5023" y="1954"/>
                    <a:pt x="3516" y="280"/>
                  </a:cubicBezTo>
                  <a:cubicBezTo>
                    <a:pt x="3014" y="615"/>
                    <a:pt x="3349" y="1368"/>
                    <a:pt x="2847" y="1703"/>
                  </a:cubicBezTo>
                  <a:cubicBezTo>
                    <a:pt x="2254" y="1111"/>
                    <a:pt x="1869" y="1"/>
                    <a:pt x="917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4" name="Google Shape;16214;p17"/>
            <p:cNvSpPr/>
            <p:nvPr/>
          </p:nvSpPr>
          <p:spPr>
            <a:xfrm>
              <a:off x="5018700" y="4393575"/>
              <a:ext cx="253275" cy="330875"/>
            </a:xfrm>
            <a:custGeom>
              <a:avLst/>
              <a:gdLst/>
              <a:ahLst/>
              <a:cxnLst/>
              <a:rect l="l" t="t" r="r" b="b"/>
              <a:pathLst>
                <a:path w="10131" h="13235" extrusionOk="0">
                  <a:moveTo>
                    <a:pt x="1507" y="2264"/>
                  </a:moveTo>
                  <a:cubicBezTo>
                    <a:pt x="1556" y="2264"/>
                    <a:pt x="1610" y="2277"/>
                    <a:pt x="1674" y="2309"/>
                  </a:cubicBezTo>
                  <a:cubicBezTo>
                    <a:pt x="1508" y="2365"/>
                    <a:pt x="1342" y="2384"/>
                    <a:pt x="1200" y="2463"/>
                  </a:cubicBezTo>
                  <a:lnTo>
                    <a:pt x="1200" y="2463"/>
                  </a:lnTo>
                  <a:cubicBezTo>
                    <a:pt x="1295" y="2358"/>
                    <a:pt x="1379" y="2264"/>
                    <a:pt x="1507" y="2264"/>
                  </a:cubicBezTo>
                  <a:close/>
                  <a:moveTo>
                    <a:pt x="1119" y="1"/>
                  </a:moveTo>
                  <a:cubicBezTo>
                    <a:pt x="190" y="1"/>
                    <a:pt x="0" y="694"/>
                    <a:pt x="0" y="1640"/>
                  </a:cubicBezTo>
                  <a:cubicBezTo>
                    <a:pt x="167" y="2058"/>
                    <a:pt x="502" y="2477"/>
                    <a:pt x="1005" y="2644"/>
                  </a:cubicBezTo>
                  <a:cubicBezTo>
                    <a:pt x="2344" y="4905"/>
                    <a:pt x="3851" y="7165"/>
                    <a:pt x="5442" y="9258"/>
                  </a:cubicBezTo>
                  <a:cubicBezTo>
                    <a:pt x="5609" y="9426"/>
                    <a:pt x="5860" y="9509"/>
                    <a:pt x="6028" y="9677"/>
                  </a:cubicBezTo>
                  <a:cubicBezTo>
                    <a:pt x="6195" y="9844"/>
                    <a:pt x="6363" y="10012"/>
                    <a:pt x="6530" y="10179"/>
                  </a:cubicBezTo>
                  <a:cubicBezTo>
                    <a:pt x="6530" y="10347"/>
                    <a:pt x="6530" y="10514"/>
                    <a:pt x="6614" y="10681"/>
                  </a:cubicBezTo>
                  <a:lnTo>
                    <a:pt x="7032" y="11100"/>
                  </a:lnTo>
                  <a:cubicBezTo>
                    <a:pt x="7200" y="11602"/>
                    <a:pt x="7619" y="11937"/>
                    <a:pt x="8037" y="12105"/>
                  </a:cubicBezTo>
                  <a:cubicBezTo>
                    <a:pt x="8791" y="12858"/>
                    <a:pt x="9167" y="13235"/>
                    <a:pt x="9429" y="13235"/>
                  </a:cubicBezTo>
                  <a:cubicBezTo>
                    <a:pt x="9691" y="13235"/>
                    <a:pt x="9837" y="12858"/>
                    <a:pt x="10130" y="12105"/>
                  </a:cubicBezTo>
                  <a:cubicBezTo>
                    <a:pt x="10046" y="11770"/>
                    <a:pt x="9963" y="11435"/>
                    <a:pt x="9795" y="11184"/>
                  </a:cubicBezTo>
                  <a:cubicBezTo>
                    <a:pt x="7284" y="8002"/>
                    <a:pt x="4939" y="4654"/>
                    <a:pt x="2847" y="1221"/>
                  </a:cubicBezTo>
                  <a:cubicBezTo>
                    <a:pt x="2428" y="802"/>
                    <a:pt x="2009" y="384"/>
                    <a:pt x="1591" y="49"/>
                  </a:cubicBezTo>
                  <a:cubicBezTo>
                    <a:pt x="1416" y="16"/>
                    <a:pt x="1259" y="1"/>
                    <a:pt x="1119" y="1"/>
                  </a:cubicBezTo>
                  <a:close/>
                </a:path>
              </a:pathLst>
            </a:custGeom>
            <a:solidFill>
              <a:srgbClr val="296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5" name="Google Shape;16215;p17"/>
            <p:cNvSpPr/>
            <p:nvPr/>
          </p:nvSpPr>
          <p:spPr>
            <a:xfrm>
              <a:off x="4855425" y="4179550"/>
              <a:ext cx="203050" cy="252925"/>
            </a:xfrm>
            <a:custGeom>
              <a:avLst/>
              <a:gdLst/>
              <a:ahLst/>
              <a:cxnLst/>
              <a:rect l="l" t="t" r="r" b="b"/>
              <a:pathLst>
                <a:path w="8122" h="10117" extrusionOk="0">
                  <a:moveTo>
                    <a:pt x="756" y="1"/>
                  </a:moveTo>
                  <a:cubicBezTo>
                    <a:pt x="80" y="1"/>
                    <a:pt x="65" y="318"/>
                    <a:pt x="1" y="1661"/>
                  </a:cubicBezTo>
                  <a:cubicBezTo>
                    <a:pt x="168" y="2498"/>
                    <a:pt x="587" y="3252"/>
                    <a:pt x="1089" y="3838"/>
                  </a:cubicBezTo>
                  <a:cubicBezTo>
                    <a:pt x="2764" y="6015"/>
                    <a:pt x="4605" y="8191"/>
                    <a:pt x="6531" y="10117"/>
                  </a:cubicBezTo>
                  <a:cubicBezTo>
                    <a:pt x="7033" y="9615"/>
                    <a:pt x="7285" y="8777"/>
                    <a:pt x="8122" y="8526"/>
                  </a:cubicBezTo>
                  <a:cubicBezTo>
                    <a:pt x="7368" y="7019"/>
                    <a:pt x="5694" y="6182"/>
                    <a:pt x="5024" y="4591"/>
                  </a:cubicBezTo>
                  <a:cubicBezTo>
                    <a:pt x="3685" y="3754"/>
                    <a:pt x="3015" y="2331"/>
                    <a:pt x="2094" y="1075"/>
                  </a:cubicBezTo>
                  <a:cubicBezTo>
                    <a:pt x="1759" y="824"/>
                    <a:pt x="1843" y="322"/>
                    <a:pt x="1592" y="71"/>
                  </a:cubicBezTo>
                  <a:cubicBezTo>
                    <a:pt x="1236" y="31"/>
                    <a:pt x="965" y="1"/>
                    <a:pt x="756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6" name="Google Shape;16216;p17"/>
            <p:cNvSpPr/>
            <p:nvPr/>
          </p:nvSpPr>
          <p:spPr>
            <a:xfrm>
              <a:off x="4384525" y="3553400"/>
              <a:ext cx="196750" cy="205225"/>
            </a:xfrm>
            <a:custGeom>
              <a:avLst/>
              <a:gdLst/>
              <a:ahLst/>
              <a:cxnLst/>
              <a:rect l="l" t="t" r="r" b="b"/>
              <a:pathLst>
                <a:path w="7870" h="8209" extrusionOk="0">
                  <a:moveTo>
                    <a:pt x="753" y="1"/>
                  </a:moveTo>
                  <a:cubicBezTo>
                    <a:pt x="586" y="168"/>
                    <a:pt x="419" y="336"/>
                    <a:pt x="251" y="503"/>
                  </a:cubicBezTo>
                  <a:cubicBezTo>
                    <a:pt x="0" y="754"/>
                    <a:pt x="0" y="1257"/>
                    <a:pt x="251" y="1591"/>
                  </a:cubicBezTo>
                  <a:cubicBezTo>
                    <a:pt x="1005" y="2010"/>
                    <a:pt x="1256" y="2847"/>
                    <a:pt x="1758" y="3601"/>
                  </a:cubicBezTo>
                  <a:cubicBezTo>
                    <a:pt x="2009" y="3684"/>
                    <a:pt x="2177" y="3936"/>
                    <a:pt x="2260" y="4103"/>
                  </a:cubicBezTo>
                  <a:cubicBezTo>
                    <a:pt x="2595" y="4605"/>
                    <a:pt x="2930" y="5108"/>
                    <a:pt x="3265" y="5610"/>
                  </a:cubicBezTo>
                  <a:cubicBezTo>
                    <a:pt x="3935" y="5610"/>
                    <a:pt x="4772" y="5694"/>
                    <a:pt x="4939" y="6363"/>
                  </a:cubicBezTo>
                  <a:cubicBezTo>
                    <a:pt x="5227" y="7225"/>
                    <a:pt x="5637" y="8209"/>
                    <a:pt x="6381" y="8209"/>
                  </a:cubicBezTo>
                  <a:cubicBezTo>
                    <a:pt x="6505" y="8209"/>
                    <a:pt x="6638" y="8181"/>
                    <a:pt x="6781" y="8122"/>
                  </a:cubicBezTo>
                  <a:cubicBezTo>
                    <a:pt x="7870" y="7619"/>
                    <a:pt x="6530" y="6447"/>
                    <a:pt x="6781" y="5610"/>
                  </a:cubicBezTo>
                  <a:lnTo>
                    <a:pt x="3851" y="1508"/>
                  </a:lnTo>
                  <a:lnTo>
                    <a:pt x="3349" y="1005"/>
                  </a:lnTo>
                  <a:cubicBezTo>
                    <a:pt x="2679" y="587"/>
                    <a:pt x="1842" y="503"/>
                    <a:pt x="1256" y="1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7" name="Google Shape;16217;p17"/>
            <p:cNvSpPr/>
            <p:nvPr/>
          </p:nvSpPr>
          <p:spPr>
            <a:xfrm>
              <a:off x="4677525" y="3666225"/>
              <a:ext cx="163275" cy="90475"/>
            </a:xfrm>
            <a:custGeom>
              <a:avLst/>
              <a:gdLst/>
              <a:ahLst/>
              <a:cxnLst/>
              <a:rect l="l" t="t" r="r" b="b"/>
              <a:pathLst>
                <a:path w="6531" h="3619" extrusionOk="0">
                  <a:moveTo>
                    <a:pt x="3226" y="1"/>
                  </a:moveTo>
                  <a:cubicBezTo>
                    <a:pt x="3184" y="1"/>
                    <a:pt x="3142" y="3"/>
                    <a:pt x="3098" y="9"/>
                  </a:cubicBezTo>
                  <a:cubicBezTo>
                    <a:pt x="2931" y="1934"/>
                    <a:pt x="754" y="1097"/>
                    <a:pt x="1" y="2185"/>
                  </a:cubicBezTo>
                  <a:cubicBezTo>
                    <a:pt x="209" y="2463"/>
                    <a:pt x="589" y="2625"/>
                    <a:pt x="952" y="2625"/>
                  </a:cubicBezTo>
                  <a:cubicBezTo>
                    <a:pt x="1027" y="2625"/>
                    <a:pt x="1101" y="2618"/>
                    <a:pt x="1173" y="2604"/>
                  </a:cubicBezTo>
                  <a:cubicBezTo>
                    <a:pt x="1926" y="2520"/>
                    <a:pt x="2596" y="2353"/>
                    <a:pt x="3266" y="2102"/>
                  </a:cubicBezTo>
                  <a:cubicBezTo>
                    <a:pt x="3350" y="2063"/>
                    <a:pt x="3420" y="2046"/>
                    <a:pt x="3479" y="2046"/>
                  </a:cubicBezTo>
                  <a:cubicBezTo>
                    <a:pt x="4041" y="2046"/>
                    <a:pt x="3590" y="3618"/>
                    <a:pt x="4552" y="3618"/>
                  </a:cubicBezTo>
                  <a:cubicBezTo>
                    <a:pt x="4595" y="3618"/>
                    <a:pt x="4641" y="3615"/>
                    <a:pt x="4689" y="3609"/>
                  </a:cubicBezTo>
                  <a:cubicBezTo>
                    <a:pt x="6029" y="3023"/>
                    <a:pt x="6531" y="1264"/>
                    <a:pt x="5610" y="92"/>
                  </a:cubicBezTo>
                  <a:cubicBezTo>
                    <a:pt x="5108" y="92"/>
                    <a:pt x="4689" y="260"/>
                    <a:pt x="4856" y="930"/>
                  </a:cubicBezTo>
                  <a:cubicBezTo>
                    <a:pt x="4940" y="1348"/>
                    <a:pt x="4856" y="1683"/>
                    <a:pt x="4689" y="2102"/>
                  </a:cubicBezTo>
                  <a:cubicBezTo>
                    <a:pt x="4354" y="1850"/>
                    <a:pt x="4187" y="1516"/>
                    <a:pt x="4187" y="1097"/>
                  </a:cubicBezTo>
                  <a:cubicBezTo>
                    <a:pt x="4265" y="549"/>
                    <a:pt x="3831" y="1"/>
                    <a:pt x="3226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8" name="Google Shape;16218;p17"/>
            <p:cNvSpPr/>
            <p:nvPr/>
          </p:nvSpPr>
          <p:spPr>
            <a:xfrm>
              <a:off x="5219625" y="4696175"/>
              <a:ext cx="113025" cy="113050"/>
            </a:xfrm>
            <a:custGeom>
              <a:avLst/>
              <a:gdLst/>
              <a:ahLst/>
              <a:cxnLst/>
              <a:rect l="l" t="t" r="r" b="b"/>
              <a:pathLst>
                <a:path w="4521" h="4522" extrusionOk="0">
                  <a:moveTo>
                    <a:pt x="2009" y="1"/>
                  </a:moveTo>
                  <a:cubicBezTo>
                    <a:pt x="1845" y="330"/>
                    <a:pt x="1680" y="695"/>
                    <a:pt x="1397" y="695"/>
                  </a:cubicBezTo>
                  <a:cubicBezTo>
                    <a:pt x="1249" y="695"/>
                    <a:pt x="1068" y="595"/>
                    <a:pt x="837" y="335"/>
                  </a:cubicBezTo>
                  <a:cubicBezTo>
                    <a:pt x="670" y="168"/>
                    <a:pt x="251" y="168"/>
                    <a:pt x="0" y="1"/>
                  </a:cubicBezTo>
                  <a:lnTo>
                    <a:pt x="0" y="1"/>
                  </a:lnTo>
                  <a:cubicBezTo>
                    <a:pt x="168" y="503"/>
                    <a:pt x="335" y="1005"/>
                    <a:pt x="502" y="1508"/>
                  </a:cubicBezTo>
                  <a:cubicBezTo>
                    <a:pt x="1507" y="2428"/>
                    <a:pt x="1675" y="3935"/>
                    <a:pt x="3014" y="4521"/>
                  </a:cubicBezTo>
                  <a:cubicBezTo>
                    <a:pt x="3767" y="4521"/>
                    <a:pt x="4521" y="4521"/>
                    <a:pt x="4521" y="3517"/>
                  </a:cubicBezTo>
                  <a:lnTo>
                    <a:pt x="2009" y="1"/>
                  </a:lnTo>
                  <a:close/>
                </a:path>
              </a:pathLst>
            </a:custGeom>
            <a:solidFill>
              <a:srgbClr val="2E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9" name="Google Shape;16219;p17"/>
            <p:cNvSpPr/>
            <p:nvPr/>
          </p:nvSpPr>
          <p:spPr>
            <a:xfrm>
              <a:off x="4905675" y="4206425"/>
              <a:ext cx="75375" cy="87925"/>
            </a:xfrm>
            <a:custGeom>
              <a:avLst/>
              <a:gdLst/>
              <a:ahLst/>
              <a:cxnLst/>
              <a:rect l="l" t="t" r="r" b="b"/>
              <a:pathLst>
                <a:path w="3015" h="3517" extrusionOk="0">
                  <a:moveTo>
                    <a:pt x="0" y="0"/>
                  </a:moveTo>
                  <a:lnTo>
                    <a:pt x="0" y="0"/>
                  </a:lnTo>
                  <a:cubicBezTo>
                    <a:pt x="503" y="1591"/>
                    <a:pt x="921" y="3265"/>
                    <a:pt x="3014" y="3516"/>
                  </a:cubicBezTo>
                  <a:cubicBezTo>
                    <a:pt x="2093" y="2261"/>
                    <a:pt x="1423" y="837"/>
                    <a:pt x="0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0" name="Google Shape;16220;p17"/>
            <p:cNvSpPr/>
            <p:nvPr/>
          </p:nvSpPr>
          <p:spPr>
            <a:xfrm>
              <a:off x="4648225" y="3540850"/>
              <a:ext cx="58625" cy="45125"/>
            </a:xfrm>
            <a:custGeom>
              <a:avLst/>
              <a:gdLst/>
              <a:ahLst/>
              <a:cxnLst/>
              <a:rect l="l" t="t" r="r" b="b"/>
              <a:pathLst>
                <a:path w="2345" h="1805" extrusionOk="0">
                  <a:moveTo>
                    <a:pt x="838" y="0"/>
                  </a:moveTo>
                  <a:cubicBezTo>
                    <a:pt x="503" y="335"/>
                    <a:pt x="1" y="419"/>
                    <a:pt x="252" y="1005"/>
                  </a:cubicBezTo>
                  <a:cubicBezTo>
                    <a:pt x="579" y="1586"/>
                    <a:pt x="890" y="1805"/>
                    <a:pt x="1192" y="1805"/>
                  </a:cubicBezTo>
                  <a:cubicBezTo>
                    <a:pt x="1586" y="1805"/>
                    <a:pt x="1966" y="1432"/>
                    <a:pt x="2345" y="1005"/>
                  </a:cubicBezTo>
                  <a:lnTo>
                    <a:pt x="1256" y="84"/>
                  </a:lnTo>
                  <a:cubicBezTo>
                    <a:pt x="1089" y="0"/>
                    <a:pt x="1005" y="0"/>
                    <a:pt x="838" y="0"/>
                  </a:cubicBezTo>
                  <a:close/>
                </a:path>
              </a:pathLst>
            </a:custGeom>
            <a:solidFill>
              <a:srgbClr val="93B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1" name="Google Shape;16221;p17"/>
            <p:cNvSpPr/>
            <p:nvPr/>
          </p:nvSpPr>
          <p:spPr>
            <a:xfrm>
              <a:off x="4415900" y="3542950"/>
              <a:ext cx="52350" cy="45075"/>
            </a:xfrm>
            <a:custGeom>
              <a:avLst/>
              <a:gdLst/>
              <a:ahLst/>
              <a:cxnLst/>
              <a:rect l="l" t="t" r="r" b="b"/>
              <a:pathLst>
                <a:path w="2094" h="1803" extrusionOk="0">
                  <a:moveTo>
                    <a:pt x="1005" y="0"/>
                  </a:moveTo>
                  <a:cubicBezTo>
                    <a:pt x="797" y="278"/>
                    <a:pt x="474" y="440"/>
                    <a:pt x="179" y="440"/>
                  </a:cubicBezTo>
                  <a:cubicBezTo>
                    <a:pt x="118" y="440"/>
                    <a:pt x="58" y="433"/>
                    <a:pt x="1" y="419"/>
                  </a:cubicBezTo>
                  <a:lnTo>
                    <a:pt x="1" y="419"/>
                  </a:lnTo>
                  <a:cubicBezTo>
                    <a:pt x="298" y="1132"/>
                    <a:pt x="595" y="1803"/>
                    <a:pt x="1192" y="1803"/>
                  </a:cubicBezTo>
                  <a:cubicBezTo>
                    <a:pt x="1435" y="1803"/>
                    <a:pt x="1729" y="1691"/>
                    <a:pt x="2094" y="1423"/>
                  </a:cubicBezTo>
                  <a:cubicBezTo>
                    <a:pt x="2010" y="754"/>
                    <a:pt x="1591" y="168"/>
                    <a:pt x="1005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2" name="Google Shape;16222;p17"/>
            <p:cNvSpPr/>
            <p:nvPr/>
          </p:nvSpPr>
          <p:spPr>
            <a:xfrm>
              <a:off x="4226000" y="3126075"/>
              <a:ext cx="89475" cy="32025"/>
            </a:xfrm>
            <a:custGeom>
              <a:avLst/>
              <a:gdLst/>
              <a:ahLst/>
              <a:cxnLst/>
              <a:rect l="l" t="t" r="r" b="b"/>
              <a:pathLst>
                <a:path w="3579" h="1281" extrusionOk="0">
                  <a:moveTo>
                    <a:pt x="279" y="0"/>
                  </a:moveTo>
                  <a:cubicBezTo>
                    <a:pt x="29" y="0"/>
                    <a:pt x="1" y="233"/>
                    <a:pt x="62" y="601"/>
                  </a:cubicBezTo>
                  <a:lnTo>
                    <a:pt x="648" y="601"/>
                  </a:lnTo>
                  <a:cubicBezTo>
                    <a:pt x="732" y="768"/>
                    <a:pt x="899" y="936"/>
                    <a:pt x="1067" y="1103"/>
                  </a:cubicBezTo>
                  <a:cubicBezTo>
                    <a:pt x="1193" y="1066"/>
                    <a:pt x="1319" y="1050"/>
                    <a:pt x="1445" y="1050"/>
                  </a:cubicBezTo>
                  <a:cubicBezTo>
                    <a:pt x="1937" y="1050"/>
                    <a:pt x="2429" y="1280"/>
                    <a:pt x="2921" y="1280"/>
                  </a:cubicBezTo>
                  <a:cubicBezTo>
                    <a:pt x="3140" y="1280"/>
                    <a:pt x="3359" y="1235"/>
                    <a:pt x="3578" y="1103"/>
                  </a:cubicBezTo>
                  <a:cubicBezTo>
                    <a:pt x="3578" y="936"/>
                    <a:pt x="3578" y="768"/>
                    <a:pt x="3495" y="685"/>
                  </a:cubicBezTo>
                  <a:lnTo>
                    <a:pt x="648" y="99"/>
                  </a:lnTo>
                  <a:cubicBezTo>
                    <a:pt x="491" y="31"/>
                    <a:pt x="370" y="0"/>
                    <a:pt x="279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3" name="Google Shape;16223;p17"/>
            <p:cNvSpPr/>
            <p:nvPr/>
          </p:nvSpPr>
          <p:spPr>
            <a:xfrm>
              <a:off x="4547775" y="3392250"/>
              <a:ext cx="33500" cy="50250"/>
            </a:xfrm>
            <a:custGeom>
              <a:avLst/>
              <a:gdLst/>
              <a:ahLst/>
              <a:cxnLst/>
              <a:rect l="l" t="t" r="r" b="b"/>
              <a:pathLst>
                <a:path w="1340" h="2010" extrusionOk="0">
                  <a:moveTo>
                    <a:pt x="335" y="0"/>
                  </a:moveTo>
                  <a:cubicBezTo>
                    <a:pt x="0" y="670"/>
                    <a:pt x="168" y="1507"/>
                    <a:pt x="754" y="2010"/>
                  </a:cubicBezTo>
                  <a:cubicBezTo>
                    <a:pt x="1172" y="1758"/>
                    <a:pt x="1340" y="1340"/>
                    <a:pt x="1340" y="921"/>
                  </a:cubicBezTo>
                  <a:lnTo>
                    <a:pt x="1340" y="754"/>
                  </a:lnTo>
                  <a:lnTo>
                    <a:pt x="1088" y="754"/>
                  </a:lnTo>
                  <a:lnTo>
                    <a:pt x="1256" y="670"/>
                  </a:lnTo>
                  <a:lnTo>
                    <a:pt x="1256" y="503"/>
                  </a:lnTo>
                  <a:cubicBezTo>
                    <a:pt x="1256" y="335"/>
                    <a:pt x="1256" y="168"/>
                    <a:pt x="1172" y="0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4" name="Google Shape;16224;p17"/>
            <p:cNvSpPr/>
            <p:nvPr/>
          </p:nvSpPr>
          <p:spPr>
            <a:xfrm>
              <a:off x="4627300" y="3666425"/>
              <a:ext cx="33500" cy="31800"/>
            </a:xfrm>
            <a:custGeom>
              <a:avLst/>
              <a:gdLst/>
              <a:ahLst/>
              <a:cxnLst/>
              <a:rect l="l" t="t" r="r" b="b"/>
              <a:pathLst>
                <a:path w="1340" h="1272" extrusionOk="0">
                  <a:moveTo>
                    <a:pt x="1089" y="1"/>
                  </a:moveTo>
                  <a:cubicBezTo>
                    <a:pt x="754" y="252"/>
                    <a:pt x="168" y="335"/>
                    <a:pt x="0" y="838"/>
                  </a:cubicBezTo>
                  <a:cubicBezTo>
                    <a:pt x="0" y="838"/>
                    <a:pt x="335" y="1089"/>
                    <a:pt x="503" y="1173"/>
                  </a:cubicBezTo>
                  <a:cubicBezTo>
                    <a:pt x="637" y="1240"/>
                    <a:pt x="754" y="1271"/>
                    <a:pt x="854" y="1271"/>
                  </a:cubicBezTo>
                  <a:cubicBezTo>
                    <a:pt x="1128" y="1271"/>
                    <a:pt x="1279" y="1038"/>
                    <a:pt x="1340" y="670"/>
                  </a:cubicBezTo>
                  <a:lnTo>
                    <a:pt x="1089" y="1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5" name="Google Shape;16225;p17"/>
            <p:cNvSpPr/>
            <p:nvPr/>
          </p:nvSpPr>
          <p:spPr>
            <a:xfrm>
              <a:off x="4874275" y="3867350"/>
              <a:ext cx="39800" cy="37925"/>
            </a:xfrm>
            <a:custGeom>
              <a:avLst/>
              <a:gdLst/>
              <a:ahLst/>
              <a:cxnLst/>
              <a:rect l="l" t="t" r="r" b="b"/>
              <a:pathLst>
                <a:path w="1592" h="1517" extrusionOk="0">
                  <a:moveTo>
                    <a:pt x="754" y="1"/>
                  </a:moveTo>
                  <a:cubicBezTo>
                    <a:pt x="419" y="1"/>
                    <a:pt x="0" y="84"/>
                    <a:pt x="84" y="503"/>
                  </a:cubicBezTo>
                  <a:cubicBezTo>
                    <a:pt x="84" y="1046"/>
                    <a:pt x="587" y="1517"/>
                    <a:pt x="1127" y="1517"/>
                  </a:cubicBezTo>
                  <a:cubicBezTo>
                    <a:pt x="1170" y="1517"/>
                    <a:pt x="1213" y="1514"/>
                    <a:pt x="1256" y="1508"/>
                  </a:cubicBezTo>
                  <a:cubicBezTo>
                    <a:pt x="1591" y="922"/>
                    <a:pt x="1172" y="503"/>
                    <a:pt x="754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6" name="Google Shape;16226;p17"/>
            <p:cNvSpPr/>
            <p:nvPr/>
          </p:nvSpPr>
          <p:spPr>
            <a:xfrm>
              <a:off x="4893100" y="3869450"/>
              <a:ext cx="25150" cy="35600"/>
            </a:xfrm>
            <a:custGeom>
              <a:avLst/>
              <a:gdLst/>
              <a:ahLst/>
              <a:cxnLst/>
              <a:rect l="l" t="t" r="r" b="b"/>
              <a:pathLst>
                <a:path w="1006" h="1424" extrusionOk="0">
                  <a:moveTo>
                    <a:pt x="1" y="0"/>
                  </a:moveTo>
                  <a:cubicBezTo>
                    <a:pt x="1" y="503"/>
                    <a:pt x="252" y="1005"/>
                    <a:pt x="503" y="1424"/>
                  </a:cubicBezTo>
                  <a:lnTo>
                    <a:pt x="1006" y="1424"/>
                  </a:lnTo>
                  <a:lnTo>
                    <a:pt x="1006" y="0"/>
                  </a:ln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7" name="Google Shape;16227;p17"/>
            <p:cNvSpPr/>
            <p:nvPr/>
          </p:nvSpPr>
          <p:spPr>
            <a:xfrm>
              <a:off x="4640100" y="3542225"/>
              <a:ext cx="27000" cy="25850"/>
            </a:xfrm>
            <a:custGeom>
              <a:avLst/>
              <a:gdLst/>
              <a:ahLst/>
              <a:cxnLst/>
              <a:rect l="l" t="t" r="r" b="b"/>
              <a:pathLst>
                <a:path w="1080" h="1034" extrusionOk="0">
                  <a:moveTo>
                    <a:pt x="876" y="0"/>
                  </a:moveTo>
                  <a:cubicBezTo>
                    <a:pt x="383" y="0"/>
                    <a:pt x="1" y="517"/>
                    <a:pt x="75" y="1034"/>
                  </a:cubicBezTo>
                  <a:lnTo>
                    <a:pt x="577" y="1034"/>
                  </a:lnTo>
                  <a:lnTo>
                    <a:pt x="1079" y="29"/>
                  </a:lnTo>
                  <a:cubicBezTo>
                    <a:pt x="1010" y="9"/>
                    <a:pt x="942" y="0"/>
                    <a:pt x="876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8" name="Google Shape;16228;p17"/>
            <p:cNvSpPr/>
            <p:nvPr/>
          </p:nvSpPr>
          <p:spPr>
            <a:xfrm>
              <a:off x="4208700" y="3113875"/>
              <a:ext cx="33525" cy="25150"/>
            </a:xfrm>
            <a:custGeom>
              <a:avLst/>
              <a:gdLst/>
              <a:ahLst/>
              <a:cxnLst/>
              <a:rect l="l" t="t" r="r" b="b"/>
              <a:pathLst>
                <a:path w="1341" h="1006" extrusionOk="0">
                  <a:moveTo>
                    <a:pt x="1256" y="1"/>
                  </a:moveTo>
                  <a:cubicBezTo>
                    <a:pt x="670" y="168"/>
                    <a:pt x="1" y="252"/>
                    <a:pt x="754" y="1005"/>
                  </a:cubicBezTo>
                  <a:lnTo>
                    <a:pt x="1340" y="503"/>
                  </a:lnTo>
                  <a:cubicBezTo>
                    <a:pt x="1340" y="336"/>
                    <a:pt x="1256" y="168"/>
                    <a:pt x="1256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9" name="Google Shape;16229;p17"/>
            <p:cNvSpPr/>
            <p:nvPr/>
          </p:nvSpPr>
          <p:spPr>
            <a:xfrm>
              <a:off x="4655750" y="3649675"/>
              <a:ext cx="19725" cy="18300"/>
            </a:xfrm>
            <a:custGeom>
              <a:avLst/>
              <a:gdLst/>
              <a:ahLst/>
              <a:cxnLst/>
              <a:rect l="l" t="t" r="r" b="b"/>
              <a:pathLst>
                <a:path w="789" h="732" extrusionOk="0">
                  <a:moveTo>
                    <a:pt x="202" y="1"/>
                  </a:moveTo>
                  <a:cubicBezTo>
                    <a:pt x="118" y="168"/>
                    <a:pt x="35" y="336"/>
                    <a:pt x="35" y="419"/>
                  </a:cubicBezTo>
                  <a:cubicBezTo>
                    <a:pt x="0" y="661"/>
                    <a:pt x="37" y="732"/>
                    <a:pt x="103" y="732"/>
                  </a:cubicBezTo>
                  <a:cubicBezTo>
                    <a:pt x="198" y="732"/>
                    <a:pt x="355" y="587"/>
                    <a:pt x="453" y="587"/>
                  </a:cubicBezTo>
                  <a:cubicBezTo>
                    <a:pt x="621" y="587"/>
                    <a:pt x="788" y="336"/>
                    <a:pt x="621" y="252"/>
                  </a:cubicBezTo>
                  <a:cubicBezTo>
                    <a:pt x="537" y="85"/>
                    <a:pt x="369" y="85"/>
                    <a:pt x="202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0" name="Google Shape;16230;p17"/>
            <p:cNvSpPr/>
            <p:nvPr/>
          </p:nvSpPr>
          <p:spPr>
            <a:xfrm>
              <a:off x="4891025" y="4181300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168" y="838"/>
                    <a:pt x="586" y="1005"/>
                  </a:cubicBezTo>
                  <a:cubicBezTo>
                    <a:pt x="670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1" name="Google Shape;16231;p17"/>
            <p:cNvSpPr/>
            <p:nvPr/>
          </p:nvSpPr>
          <p:spPr>
            <a:xfrm>
              <a:off x="5345200" y="4682075"/>
              <a:ext cx="16275" cy="14125"/>
            </a:xfrm>
            <a:custGeom>
              <a:avLst/>
              <a:gdLst/>
              <a:ahLst/>
              <a:cxnLst/>
              <a:rect l="l" t="t" r="r" b="b"/>
              <a:pathLst>
                <a:path w="651" h="565" extrusionOk="0">
                  <a:moveTo>
                    <a:pt x="395" y="1"/>
                  </a:moveTo>
                  <a:cubicBezTo>
                    <a:pt x="342" y="1"/>
                    <a:pt x="269" y="19"/>
                    <a:pt x="168" y="62"/>
                  </a:cubicBezTo>
                  <a:cubicBezTo>
                    <a:pt x="0" y="146"/>
                    <a:pt x="251" y="481"/>
                    <a:pt x="503" y="565"/>
                  </a:cubicBezTo>
                  <a:cubicBezTo>
                    <a:pt x="433" y="426"/>
                    <a:pt x="651" y="1"/>
                    <a:pt x="39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2" name="Google Shape;16232;p17"/>
            <p:cNvSpPr/>
            <p:nvPr/>
          </p:nvSpPr>
          <p:spPr>
            <a:xfrm>
              <a:off x="4602825" y="3478050"/>
              <a:ext cx="16125" cy="10900"/>
            </a:xfrm>
            <a:custGeom>
              <a:avLst/>
              <a:gdLst/>
              <a:ahLst/>
              <a:cxnLst/>
              <a:rect l="l" t="t" r="r" b="b"/>
              <a:pathLst>
                <a:path w="645" h="436" extrusionOk="0">
                  <a:moveTo>
                    <a:pt x="645" y="1"/>
                  </a:moveTo>
                  <a:cubicBezTo>
                    <a:pt x="577" y="46"/>
                    <a:pt x="491" y="55"/>
                    <a:pt x="406" y="55"/>
                  </a:cubicBezTo>
                  <a:cubicBezTo>
                    <a:pt x="354" y="55"/>
                    <a:pt x="302" y="51"/>
                    <a:pt x="256" y="51"/>
                  </a:cubicBezTo>
                  <a:cubicBezTo>
                    <a:pt x="99" y="51"/>
                    <a:pt x="1" y="89"/>
                    <a:pt x="142" y="419"/>
                  </a:cubicBezTo>
                  <a:cubicBezTo>
                    <a:pt x="142" y="431"/>
                    <a:pt x="148" y="436"/>
                    <a:pt x="159" y="436"/>
                  </a:cubicBezTo>
                  <a:cubicBezTo>
                    <a:pt x="229" y="436"/>
                    <a:pt x="500" y="218"/>
                    <a:pt x="645" y="1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3" name="Google Shape;16233;p17"/>
            <p:cNvSpPr/>
            <p:nvPr/>
          </p:nvSpPr>
          <p:spPr>
            <a:xfrm>
              <a:off x="3813125" y="2769850"/>
              <a:ext cx="27225" cy="19650"/>
            </a:xfrm>
            <a:custGeom>
              <a:avLst/>
              <a:gdLst/>
              <a:ahLst/>
              <a:cxnLst/>
              <a:rect l="l" t="t" r="r" b="b"/>
              <a:pathLst>
                <a:path w="1089" h="786" extrusionOk="0">
                  <a:moveTo>
                    <a:pt x="417" y="0"/>
                  </a:moveTo>
                  <a:cubicBezTo>
                    <a:pt x="335" y="0"/>
                    <a:pt x="252" y="11"/>
                    <a:pt x="168" y="32"/>
                  </a:cubicBezTo>
                  <a:lnTo>
                    <a:pt x="1" y="283"/>
                  </a:lnTo>
                  <a:cubicBezTo>
                    <a:pt x="252" y="618"/>
                    <a:pt x="670" y="785"/>
                    <a:pt x="1089" y="785"/>
                  </a:cubicBezTo>
                  <a:lnTo>
                    <a:pt x="1005" y="283"/>
                  </a:lnTo>
                  <a:cubicBezTo>
                    <a:pt x="880" y="94"/>
                    <a:pt x="660" y="0"/>
                    <a:pt x="417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4" name="Google Shape;16234;p17"/>
            <p:cNvSpPr/>
            <p:nvPr/>
          </p:nvSpPr>
          <p:spPr>
            <a:xfrm>
              <a:off x="4242200" y="3141100"/>
              <a:ext cx="10475" cy="10475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0" y="0"/>
                  </a:moveTo>
                  <a:lnTo>
                    <a:pt x="419" y="419"/>
                  </a:lnTo>
                  <a:cubicBezTo>
                    <a:pt x="251" y="251"/>
                    <a:pt x="168" y="84"/>
                    <a:pt x="0" y="0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5" name="Google Shape;16235;p17"/>
            <p:cNvSpPr/>
            <p:nvPr/>
          </p:nvSpPr>
          <p:spPr>
            <a:xfrm>
              <a:off x="4323825" y="31766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6" name="Google Shape;16236;p17"/>
            <p:cNvSpPr/>
            <p:nvPr/>
          </p:nvSpPr>
          <p:spPr>
            <a:xfrm>
              <a:off x="4577075" y="34027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84" y="1"/>
                  </a:moveTo>
                  <a:cubicBezTo>
                    <a:pt x="0" y="168"/>
                    <a:pt x="0" y="420"/>
                    <a:pt x="84" y="503"/>
                  </a:cubicBezTo>
                  <a:lnTo>
                    <a:pt x="586" y="503"/>
                  </a:lnTo>
                  <a:lnTo>
                    <a:pt x="84" y="85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7" name="Google Shape;16237;p17"/>
            <p:cNvSpPr/>
            <p:nvPr/>
          </p:nvSpPr>
          <p:spPr>
            <a:xfrm>
              <a:off x="4560325" y="344037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252" y="1"/>
                  </a:moveTo>
                  <a:cubicBezTo>
                    <a:pt x="0" y="85"/>
                    <a:pt x="168" y="252"/>
                    <a:pt x="168" y="252"/>
                  </a:cubicBezTo>
                  <a:cubicBezTo>
                    <a:pt x="168" y="252"/>
                    <a:pt x="252" y="85"/>
                    <a:pt x="252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8" name="Google Shape;16238;p17"/>
            <p:cNvSpPr/>
            <p:nvPr/>
          </p:nvSpPr>
          <p:spPr>
            <a:xfrm>
              <a:off x="4418000" y="351365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0"/>
                  </a:moveTo>
                  <a:cubicBezTo>
                    <a:pt x="1" y="251"/>
                    <a:pt x="168" y="502"/>
                    <a:pt x="419" y="58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9" name="Google Shape;16239;p17"/>
            <p:cNvSpPr/>
            <p:nvPr/>
          </p:nvSpPr>
          <p:spPr>
            <a:xfrm>
              <a:off x="4428475" y="35283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2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0" name="Google Shape;16240;p17"/>
            <p:cNvSpPr/>
            <p:nvPr/>
          </p:nvSpPr>
          <p:spPr>
            <a:xfrm>
              <a:off x="4468225" y="357852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1" name="Google Shape;16241;p17"/>
            <p:cNvSpPr/>
            <p:nvPr/>
          </p:nvSpPr>
          <p:spPr>
            <a:xfrm>
              <a:off x="4652425" y="38296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168" y="1"/>
                  </a:moveTo>
                  <a:lnTo>
                    <a:pt x="84" y="84"/>
                  </a:lnTo>
                  <a:cubicBezTo>
                    <a:pt x="0" y="503"/>
                    <a:pt x="168" y="587"/>
                    <a:pt x="586" y="587"/>
                  </a:cubicBezTo>
                  <a:lnTo>
                    <a:pt x="670" y="503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2" name="Google Shape;16242;p17"/>
            <p:cNvSpPr/>
            <p:nvPr/>
          </p:nvSpPr>
          <p:spPr>
            <a:xfrm>
              <a:off x="5234275" y="4733850"/>
              <a:ext cx="113025" cy="175750"/>
            </a:xfrm>
            <a:custGeom>
              <a:avLst/>
              <a:gdLst/>
              <a:ahLst/>
              <a:cxnLst/>
              <a:rect l="l" t="t" r="r" b="b"/>
              <a:pathLst>
                <a:path w="4521" h="7030" extrusionOk="0">
                  <a:moveTo>
                    <a:pt x="0" y="1"/>
                  </a:moveTo>
                  <a:cubicBezTo>
                    <a:pt x="251" y="1675"/>
                    <a:pt x="1591" y="2763"/>
                    <a:pt x="2428" y="4187"/>
                  </a:cubicBezTo>
                  <a:cubicBezTo>
                    <a:pt x="2847" y="5024"/>
                    <a:pt x="2512" y="5275"/>
                    <a:pt x="1926" y="5526"/>
                  </a:cubicBezTo>
                  <a:lnTo>
                    <a:pt x="1926" y="6028"/>
                  </a:lnTo>
                  <a:cubicBezTo>
                    <a:pt x="2175" y="6678"/>
                    <a:pt x="2753" y="7029"/>
                    <a:pt x="3356" y="7029"/>
                  </a:cubicBezTo>
                  <a:cubicBezTo>
                    <a:pt x="3764" y="7029"/>
                    <a:pt x="4183" y="6868"/>
                    <a:pt x="4521" y="6531"/>
                  </a:cubicBezTo>
                  <a:cubicBezTo>
                    <a:pt x="4186" y="5107"/>
                    <a:pt x="3014" y="4270"/>
                    <a:pt x="2428" y="3014"/>
                  </a:cubicBezTo>
                  <a:cubicBezTo>
                    <a:pt x="1591" y="2094"/>
                    <a:pt x="1423" y="503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3" name="Google Shape;16243;p17"/>
            <p:cNvSpPr/>
            <p:nvPr/>
          </p:nvSpPr>
          <p:spPr>
            <a:xfrm>
              <a:off x="4724025" y="4254275"/>
              <a:ext cx="37250" cy="38700"/>
            </a:xfrm>
            <a:custGeom>
              <a:avLst/>
              <a:gdLst/>
              <a:ahLst/>
              <a:cxnLst/>
              <a:rect l="l" t="t" r="r" b="b"/>
              <a:pathLst>
                <a:path w="1490" h="1548" extrusionOk="0">
                  <a:moveTo>
                    <a:pt x="675" y="1"/>
                  </a:moveTo>
                  <a:cubicBezTo>
                    <a:pt x="641" y="1"/>
                    <a:pt x="605" y="4"/>
                    <a:pt x="569" y="12"/>
                  </a:cubicBezTo>
                  <a:cubicBezTo>
                    <a:pt x="66" y="96"/>
                    <a:pt x="234" y="598"/>
                    <a:pt x="66" y="1016"/>
                  </a:cubicBezTo>
                  <a:cubicBezTo>
                    <a:pt x="1" y="1411"/>
                    <a:pt x="193" y="1547"/>
                    <a:pt x="481" y="1547"/>
                  </a:cubicBezTo>
                  <a:cubicBezTo>
                    <a:pt x="560" y="1547"/>
                    <a:pt x="646" y="1537"/>
                    <a:pt x="736" y="1519"/>
                  </a:cubicBezTo>
                  <a:cubicBezTo>
                    <a:pt x="1155" y="1435"/>
                    <a:pt x="1490" y="1268"/>
                    <a:pt x="1490" y="682"/>
                  </a:cubicBezTo>
                  <a:cubicBezTo>
                    <a:pt x="1260" y="376"/>
                    <a:pt x="1031" y="1"/>
                    <a:pt x="675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4" name="Google Shape;16244;p17"/>
            <p:cNvSpPr/>
            <p:nvPr/>
          </p:nvSpPr>
          <p:spPr>
            <a:xfrm>
              <a:off x="4390800" y="3587950"/>
              <a:ext cx="37700" cy="55475"/>
            </a:xfrm>
            <a:custGeom>
              <a:avLst/>
              <a:gdLst/>
              <a:ahLst/>
              <a:cxnLst/>
              <a:rect l="l" t="t" r="r" b="b"/>
              <a:pathLst>
                <a:path w="1508" h="2219" extrusionOk="0">
                  <a:moveTo>
                    <a:pt x="670" y="0"/>
                  </a:moveTo>
                  <a:cubicBezTo>
                    <a:pt x="482" y="0"/>
                    <a:pt x="251" y="126"/>
                    <a:pt x="0" y="209"/>
                  </a:cubicBezTo>
                  <a:cubicBezTo>
                    <a:pt x="168" y="1047"/>
                    <a:pt x="670" y="1800"/>
                    <a:pt x="1507" y="2219"/>
                  </a:cubicBezTo>
                  <a:cubicBezTo>
                    <a:pt x="1340" y="1633"/>
                    <a:pt x="1172" y="1130"/>
                    <a:pt x="1089" y="544"/>
                  </a:cubicBezTo>
                  <a:cubicBezTo>
                    <a:pt x="1005" y="126"/>
                    <a:pt x="858" y="0"/>
                    <a:pt x="670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5" name="Google Shape;16245;p17"/>
            <p:cNvSpPr/>
            <p:nvPr/>
          </p:nvSpPr>
          <p:spPr>
            <a:xfrm>
              <a:off x="4139625" y="3392450"/>
              <a:ext cx="46075" cy="32450"/>
            </a:xfrm>
            <a:custGeom>
              <a:avLst/>
              <a:gdLst/>
              <a:ahLst/>
              <a:cxnLst/>
              <a:rect l="l" t="t" r="r" b="b"/>
              <a:pathLst>
                <a:path w="1843" h="1298" extrusionOk="0">
                  <a:moveTo>
                    <a:pt x="1133" y="1"/>
                  </a:moveTo>
                  <a:cubicBezTo>
                    <a:pt x="700" y="1"/>
                    <a:pt x="434" y="347"/>
                    <a:pt x="168" y="746"/>
                  </a:cubicBezTo>
                  <a:cubicBezTo>
                    <a:pt x="85" y="830"/>
                    <a:pt x="85" y="830"/>
                    <a:pt x="1" y="913"/>
                  </a:cubicBezTo>
                  <a:cubicBezTo>
                    <a:pt x="328" y="1053"/>
                    <a:pt x="680" y="1297"/>
                    <a:pt x="987" y="1297"/>
                  </a:cubicBezTo>
                  <a:cubicBezTo>
                    <a:pt x="1230" y="1297"/>
                    <a:pt x="1443" y="1144"/>
                    <a:pt x="1592" y="662"/>
                  </a:cubicBezTo>
                  <a:cubicBezTo>
                    <a:pt x="1675" y="495"/>
                    <a:pt x="1843" y="160"/>
                    <a:pt x="1508" y="76"/>
                  </a:cubicBezTo>
                  <a:cubicBezTo>
                    <a:pt x="1370" y="24"/>
                    <a:pt x="1246" y="1"/>
                    <a:pt x="1133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6" name="Google Shape;16246;p17"/>
            <p:cNvSpPr/>
            <p:nvPr/>
          </p:nvSpPr>
          <p:spPr>
            <a:xfrm>
              <a:off x="4376150" y="3565975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0"/>
                  </a:moveTo>
                  <a:lnTo>
                    <a:pt x="84" y="84"/>
                  </a:lnTo>
                  <a:cubicBezTo>
                    <a:pt x="0" y="502"/>
                    <a:pt x="251" y="921"/>
                    <a:pt x="586" y="1088"/>
                  </a:cubicBezTo>
                  <a:lnTo>
                    <a:pt x="586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7" name="Google Shape;16247;p17"/>
            <p:cNvSpPr/>
            <p:nvPr/>
          </p:nvSpPr>
          <p:spPr>
            <a:xfrm>
              <a:off x="4164750" y="3461325"/>
              <a:ext cx="8400" cy="4200"/>
            </a:xfrm>
            <a:custGeom>
              <a:avLst/>
              <a:gdLst/>
              <a:ahLst/>
              <a:cxnLst/>
              <a:rect l="l" t="t" r="r" b="b"/>
              <a:pathLst>
                <a:path w="336" h="168" extrusionOk="0">
                  <a:moveTo>
                    <a:pt x="168" y="0"/>
                  </a:moveTo>
                  <a:cubicBezTo>
                    <a:pt x="84" y="0"/>
                    <a:pt x="0" y="168"/>
                    <a:pt x="0" y="168"/>
                  </a:cubicBezTo>
                  <a:cubicBezTo>
                    <a:pt x="252" y="84"/>
                    <a:pt x="335" y="0"/>
                    <a:pt x="168" y="0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8" name="Google Shape;16248;p17"/>
            <p:cNvSpPr/>
            <p:nvPr/>
          </p:nvSpPr>
          <p:spPr>
            <a:xfrm>
              <a:off x="4363575" y="35555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2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9" name="Google Shape;16249;p17"/>
            <p:cNvSpPr/>
            <p:nvPr/>
          </p:nvSpPr>
          <p:spPr>
            <a:xfrm>
              <a:off x="4428475" y="3643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252"/>
                    <a:pt x="251" y="84"/>
                    <a:pt x="0" y="1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0" name="Google Shape;16250;p17"/>
            <p:cNvSpPr/>
            <p:nvPr/>
          </p:nvSpPr>
          <p:spPr>
            <a:xfrm>
              <a:off x="5184025" y="4660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19" y="503"/>
                  </a:ln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1" name="Google Shape;16251;p17"/>
            <p:cNvSpPr/>
            <p:nvPr/>
          </p:nvSpPr>
          <p:spPr>
            <a:xfrm>
              <a:off x="5169375" y="46334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67"/>
                    <a:pt x="336" y="335"/>
                    <a:pt x="503" y="502"/>
                  </a:cubicBezTo>
                  <a:cubicBezTo>
                    <a:pt x="419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2" name="Google Shape;16252;p17"/>
            <p:cNvSpPr/>
            <p:nvPr/>
          </p:nvSpPr>
          <p:spPr>
            <a:xfrm>
              <a:off x="4893100" y="45706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3" name="Google Shape;16253;p17"/>
            <p:cNvSpPr/>
            <p:nvPr/>
          </p:nvSpPr>
          <p:spPr>
            <a:xfrm>
              <a:off x="4717300" y="43152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252" y="84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4" name="Google Shape;16254;p17"/>
            <p:cNvSpPr/>
            <p:nvPr/>
          </p:nvSpPr>
          <p:spPr>
            <a:xfrm>
              <a:off x="3384075" y="993675"/>
              <a:ext cx="632100" cy="196700"/>
            </a:xfrm>
            <a:custGeom>
              <a:avLst/>
              <a:gdLst/>
              <a:ahLst/>
              <a:cxnLst/>
              <a:rect l="l" t="t" r="r" b="b"/>
              <a:pathLst>
                <a:path w="25284" h="7868" extrusionOk="0">
                  <a:moveTo>
                    <a:pt x="168" y="1"/>
                  </a:moveTo>
                  <a:cubicBezTo>
                    <a:pt x="84" y="168"/>
                    <a:pt x="0" y="419"/>
                    <a:pt x="84" y="671"/>
                  </a:cubicBezTo>
                  <a:cubicBezTo>
                    <a:pt x="502" y="1340"/>
                    <a:pt x="1340" y="1340"/>
                    <a:pt x="1926" y="1843"/>
                  </a:cubicBezTo>
                  <a:cubicBezTo>
                    <a:pt x="1507" y="2010"/>
                    <a:pt x="1088" y="2010"/>
                    <a:pt x="754" y="2261"/>
                  </a:cubicBezTo>
                  <a:cubicBezTo>
                    <a:pt x="586" y="2429"/>
                    <a:pt x="586" y="2680"/>
                    <a:pt x="670" y="2931"/>
                  </a:cubicBezTo>
                  <a:cubicBezTo>
                    <a:pt x="1088" y="3433"/>
                    <a:pt x="1674" y="3768"/>
                    <a:pt x="2344" y="3852"/>
                  </a:cubicBezTo>
                  <a:cubicBezTo>
                    <a:pt x="8288" y="5275"/>
                    <a:pt x="14400" y="6363"/>
                    <a:pt x="20511" y="6949"/>
                  </a:cubicBezTo>
                  <a:cubicBezTo>
                    <a:pt x="20523" y="6953"/>
                    <a:pt x="20534" y="6955"/>
                    <a:pt x="20546" y="6955"/>
                  </a:cubicBezTo>
                  <a:cubicBezTo>
                    <a:pt x="20709" y="6955"/>
                    <a:pt x="20950" y="6644"/>
                    <a:pt x="21128" y="6644"/>
                  </a:cubicBezTo>
                  <a:cubicBezTo>
                    <a:pt x="21235" y="6644"/>
                    <a:pt x="21319" y="6756"/>
                    <a:pt x="21349" y="7117"/>
                  </a:cubicBezTo>
                  <a:cubicBezTo>
                    <a:pt x="21971" y="7626"/>
                    <a:pt x="22745" y="7867"/>
                    <a:pt x="23544" y="7867"/>
                  </a:cubicBezTo>
                  <a:cubicBezTo>
                    <a:pt x="23928" y="7867"/>
                    <a:pt x="24317" y="7812"/>
                    <a:pt x="24697" y="7703"/>
                  </a:cubicBezTo>
                  <a:cubicBezTo>
                    <a:pt x="25283" y="6949"/>
                    <a:pt x="24614" y="6615"/>
                    <a:pt x="24111" y="6196"/>
                  </a:cubicBezTo>
                  <a:cubicBezTo>
                    <a:pt x="23693" y="5945"/>
                    <a:pt x="23525" y="5443"/>
                    <a:pt x="23776" y="5024"/>
                  </a:cubicBezTo>
                  <a:cubicBezTo>
                    <a:pt x="21767" y="4019"/>
                    <a:pt x="19590" y="3517"/>
                    <a:pt x="17330" y="3433"/>
                  </a:cubicBezTo>
                  <a:cubicBezTo>
                    <a:pt x="17058" y="3467"/>
                    <a:pt x="16773" y="3515"/>
                    <a:pt x="16484" y="3515"/>
                  </a:cubicBezTo>
                  <a:cubicBezTo>
                    <a:pt x="16062" y="3515"/>
                    <a:pt x="15635" y="3413"/>
                    <a:pt x="15237" y="3015"/>
                  </a:cubicBezTo>
                  <a:cubicBezTo>
                    <a:pt x="12809" y="2847"/>
                    <a:pt x="10298" y="2345"/>
                    <a:pt x="7953" y="1591"/>
                  </a:cubicBezTo>
                  <a:cubicBezTo>
                    <a:pt x="5358" y="922"/>
                    <a:pt x="2763" y="336"/>
                    <a:pt x="168" y="1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5" name="Google Shape;16255;p17"/>
            <p:cNvSpPr/>
            <p:nvPr/>
          </p:nvSpPr>
          <p:spPr>
            <a:xfrm>
              <a:off x="4811475" y="1362450"/>
              <a:ext cx="581875" cy="248700"/>
            </a:xfrm>
            <a:custGeom>
              <a:avLst/>
              <a:gdLst/>
              <a:ahLst/>
              <a:cxnLst/>
              <a:rect l="l" t="t" r="r" b="b"/>
              <a:pathLst>
                <a:path w="23275" h="9948" extrusionOk="0">
                  <a:moveTo>
                    <a:pt x="1227" y="0"/>
                  </a:moveTo>
                  <a:cubicBezTo>
                    <a:pt x="525" y="0"/>
                    <a:pt x="59" y="441"/>
                    <a:pt x="1" y="1491"/>
                  </a:cubicBezTo>
                  <a:cubicBezTo>
                    <a:pt x="85" y="1743"/>
                    <a:pt x="252" y="1994"/>
                    <a:pt x="503" y="2077"/>
                  </a:cubicBezTo>
                  <a:cubicBezTo>
                    <a:pt x="1340" y="2245"/>
                    <a:pt x="2094" y="2663"/>
                    <a:pt x="2764" y="3166"/>
                  </a:cubicBezTo>
                  <a:cubicBezTo>
                    <a:pt x="7201" y="5091"/>
                    <a:pt x="11805" y="6766"/>
                    <a:pt x="16410" y="8189"/>
                  </a:cubicBezTo>
                  <a:cubicBezTo>
                    <a:pt x="17247" y="8273"/>
                    <a:pt x="18168" y="8524"/>
                    <a:pt x="18921" y="8859"/>
                  </a:cubicBezTo>
                  <a:cubicBezTo>
                    <a:pt x="19089" y="9026"/>
                    <a:pt x="19256" y="9110"/>
                    <a:pt x="19424" y="9194"/>
                  </a:cubicBezTo>
                  <a:cubicBezTo>
                    <a:pt x="19759" y="9361"/>
                    <a:pt x="20010" y="9445"/>
                    <a:pt x="20261" y="9612"/>
                  </a:cubicBezTo>
                  <a:cubicBezTo>
                    <a:pt x="20512" y="9612"/>
                    <a:pt x="20680" y="9696"/>
                    <a:pt x="20847" y="9696"/>
                  </a:cubicBezTo>
                  <a:cubicBezTo>
                    <a:pt x="21349" y="9780"/>
                    <a:pt x="21852" y="9863"/>
                    <a:pt x="22354" y="9947"/>
                  </a:cubicBezTo>
                  <a:cubicBezTo>
                    <a:pt x="22605" y="9947"/>
                    <a:pt x="22773" y="9863"/>
                    <a:pt x="22940" y="9780"/>
                  </a:cubicBezTo>
                  <a:cubicBezTo>
                    <a:pt x="23275" y="9361"/>
                    <a:pt x="23275" y="8691"/>
                    <a:pt x="22856" y="8356"/>
                  </a:cubicBezTo>
                  <a:lnTo>
                    <a:pt x="21935" y="8273"/>
                  </a:lnTo>
                  <a:cubicBezTo>
                    <a:pt x="21684" y="8105"/>
                    <a:pt x="21517" y="7938"/>
                    <a:pt x="21349" y="7770"/>
                  </a:cubicBezTo>
                  <a:cubicBezTo>
                    <a:pt x="20428" y="7687"/>
                    <a:pt x="19591" y="7352"/>
                    <a:pt x="18838" y="6766"/>
                  </a:cubicBezTo>
                  <a:lnTo>
                    <a:pt x="7870" y="2245"/>
                  </a:lnTo>
                  <a:cubicBezTo>
                    <a:pt x="7619" y="2077"/>
                    <a:pt x="7452" y="1994"/>
                    <a:pt x="7284" y="1826"/>
                  </a:cubicBezTo>
                  <a:lnTo>
                    <a:pt x="6782" y="1826"/>
                  </a:lnTo>
                  <a:cubicBezTo>
                    <a:pt x="6531" y="1491"/>
                    <a:pt x="6029" y="1659"/>
                    <a:pt x="5694" y="1240"/>
                  </a:cubicBezTo>
                  <a:lnTo>
                    <a:pt x="3266" y="738"/>
                  </a:lnTo>
                  <a:cubicBezTo>
                    <a:pt x="3015" y="487"/>
                    <a:pt x="2512" y="570"/>
                    <a:pt x="2261" y="236"/>
                  </a:cubicBezTo>
                  <a:cubicBezTo>
                    <a:pt x="1881" y="83"/>
                    <a:pt x="1531" y="0"/>
                    <a:pt x="1227" y="0"/>
                  </a:cubicBezTo>
                  <a:close/>
                </a:path>
              </a:pathLst>
            </a:custGeom>
            <a:solidFill>
              <a:srgbClr val="2767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6" name="Google Shape;16256;p17"/>
            <p:cNvSpPr/>
            <p:nvPr/>
          </p:nvSpPr>
          <p:spPr>
            <a:xfrm>
              <a:off x="3940800" y="1117175"/>
              <a:ext cx="318150" cy="127700"/>
            </a:xfrm>
            <a:custGeom>
              <a:avLst/>
              <a:gdLst/>
              <a:ahLst/>
              <a:cxnLst/>
              <a:rect l="l" t="t" r="r" b="b"/>
              <a:pathLst>
                <a:path w="12726" h="5108" extrusionOk="0">
                  <a:moveTo>
                    <a:pt x="1424" y="0"/>
                  </a:moveTo>
                  <a:cubicBezTo>
                    <a:pt x="1346" y="16"/>
                    <a:pt x="1263" y="20"/>
                    <a:pt x="1178" y="20"/>
                  </a:cubicBezTo>
                  <a:cubicBezTo>
                    <a:pt x="1084" y="20"/>
                    <a:pt x="988" y="15"/>
                    <a:pt x="892" y="15"/>
                  </a:cubicBezTo>
                  <a:cubicBezTo>
                    <a:pt x="602" y="15"/>
                    <a:pt x="322" y="59"/>
                    <a:pt x="168" y="419"/>
                  </a:cubicBezTo>
                  <a:cubicBezTo>
                    <a:pt x="0" y="1005"/>
                    <a:pt x="503" y="1340"/>
                    <a:pt x="1005" y="1507"/>
                  </a:cubicBezTo>
                  <a:cubicBezTo>
                    <a:pt x="1675" y="1507"/>
                    <a:pt x="2177" y="2009"/>
                    <a:pt x="2428" y="2596"/>
                  </a:cubicBezTo>
                  <a:cubicBezTo>
                    <a:pt x="2512" y="3684"/>
                    <a:pt x="3433" y="3935"/>
                    <a:pt x="4186" y="3935"/>
                  </a:cubicBezTo>
                  <a:cubicBezTo>
                    <a:pt x="6447" y="4270"/>
                    <a:pt x="8540" y="5023"/>
                    <a:pt x="10800" y="5107"/>
                  </a:cubicBezTo>
                  <a:cubicBezTo>
                    <a:pt x="11637" y="5023"/>
                    <a:pt x="12726" y="5023"/>
                    <a:pt x="12726" y="3768"/>
                  </a:cubicBezTo>
                  <a:cubicBezTo>
                    <a:pt x="12726" y="2837"/>
                    <a:pt x="12209" y="2760"/>
                    <a:pt x="11664" y="2760"/>
                  </a:cubicBezTo>
                  <a:cubicBezTo>
                    <a:pt x="11554" y="2760"/>
                    <a:pt x="11444" y="2763"/>
                    <a:pt x="11337" y="2763"/>
                  </a:cubicBezTo>
                  <a:cubicBezTo>
                    <a:pt x="11014" y="2763"/>
                    <a:pt x="10717" y="2735"/>
                    <a:pt x="10549" y="2512"/>
                  </a:cubicBezTo>
                  <a:cubicBezTo>
                    <a:pt x="9628" y="2344"/>
                    <a:pt x="8624" y="2344"/>
                    <a:pt x="7954" y="1507"/>
                  </a:cubicBezTo>
                  <a:cubicBezTo>
                    <a:pt x="6949" y="1507"/>
                    <a:pt x="5945" y="1256"/>
                    <a:pt x="5107" y="837"/>
                  </a:cubicBezTo>
                  <a:cubicBezTo>
                    <a:pt x="3935" y="251"/>
                    <a:pt x="2680" y="0"/>
                    <a:pt x="1424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7" name="Google Shape;16257;p17"/>
            <p:cNvSpPr/>
            <p:nvPr/>
          </p:nvSpPr>
          <p:spPr>
            <a:xfrm>
              <a:off x="4650325" y="1295075"/>
              <a:ext cx="217700" cy="114050"/>
            </a:xfrm>
            <a:custGeom>
              <a:avLst/>
              <a:gdLst/>
              <a:ahLst/>
              <a:cxnLst/>
              <a:rect l="l" t="t" r="r" b="b"/>
              <a:pathLst>
                <a:path w="8708" h="4562" extrusionOk="0">
                  <a:moveTo>
                    <a:pt x="670" y="0"/>
                  </a:moveTo>
                  <a:cubicBezTo>
                    <a:pt x="335" y="754"/>
                    <a:pt x="84" y="1507"/>
                    <a:pt x="0" y="2261"/>
                  </a:cubicBezTo>
                  <a:cubicBezTo>
                    <a:pt x="1673" y="3585"/>
                    <a:pt x="3404" y="4561"/>
                    <a:pt x="5434" y="4561"/>
                  </a:cubicBezTo>
                  <a:cubicBezTo>
                    <a:pt x="5843" y="4561"/>
                    <a:pt x="6263" y="4522"/>
                    <a:pt x="6698" y="4438"/>
                  </a:cubicBezTo>
                  <a:cubicBezTo>
                    <a:pt x="6782" y="3182"/>
                    <a:pt x="7703" y="3014"/>
                    <a:pt x="8707" y="3014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8" name="Google Shape;16258;p17"/>
            <p:cNvSpPr/>
            <p:nvPr/>
          </p:nvSpPr>
          <p:spPr>
            <a:xfrm>
              <a:off x="4476600" y="1244850"/>
              <a:ext cx="205150" cy="108350"/>
            </a:xfrm>
            <a:custGeom>
              <a:avLst/>
              <a:gdLst/>
              <a:ahLst/>
              <a:cxnLst/>
              <a:rect l="l" t="t" r="r" b="b"/>
              <a:pathLst>
                <a:path w="8206" h="4334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" y="1088"/>
                    <a:pt x="754" y="1591"/>
                    <a:pt x="1508" y="1842"/>
                  </a:cubicBezTo>
                  <a:cubicBezTo>
                    <a:pt x="2261" y="2093"/>
                    <a:pt x="1675" y="2679"/>
                    <a:pt x="2010" y="3014"/>
                  </a:cubicBezTo>
                  <a:cubicBezTo>
                    <a:pt x="3178" y="3629"/>
                    <a:pt x="4346" y="4334"/>
                    <a:pt x="5646" y="4334"/>
                  </a:cubicBezTo>
                  <a:cubicBezTo>
                    <a:pt x="6117" y="4334"/>
                    <a:pt x="6605" y="4241"/>
                    <a:pt x="7117" y="4019"/>
                  </a:cubicBezTo>
                  <a:cubicBezTo>
                    <a:pt x="8121" y="3600"/>
                    <a:pt x="8205" y="2930"/>
                    <a:pt x="7619" y="2009"/>
                  </a:cubicBezTo>
                  <a:cubicBezTo>
                    <a:pt x="5108" y="1423"/>
                    <a:pt x="2763" y="251"/>
                    <a:pt x="168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9" name="Google Shape;16259;p17"/>
            <p:cNvSpPr/>
            <p:nvPr/>
          </p:nvSpPr>
          <p:spPr>
            <a:xfrm>
              <a:off x="4258925" y="1200125"/>
              <a:ext cx="282575" cy="113800"/>
            </a:xfrm>
            <a:custGeom>
              <a:avLst/>
              <a:gdLst/>
              <a:ahLst/>
              <a:cxnLst/>
              <a:rect l="l" t="t" r="r" b="b"/>
              <a:pathLst>
                <a:path w="11303" h="4552" extrusionOk="0">
                  <a:moveTo>
                    <a:pt x="1406" y="1"/>
                  </a:moveTo>
                  <a:cubicBezTo>
                    <a:pt x="1009" y="1"/>
                    <a:pt x="659" y="185"/>
                    <a:pt x="419" y="617"/>
                  </a:cubicBezTo>
                  <a:cubicBezTo>
                    <a:pt x="1" y="1371"/>
                    <a:pt x="671" y="1873"/>
                    <a:pt x="1173" y="2291"/>
                  </a:cubicBezTo>
                  <a:cubicBezTo>
                    <a:pt x="1340" y="2375"/>
                    <a:pt x="1508" y="2459"/>
                    <a:pt x="1759" y="2626"/>
                  </a:cubicBezTo>
                  <a:lnTo>
                    <a:pt x="2596" y="2961"/>
                  </a:lnTo>
                  <a:cubicBezTo>
                    <a:pt x="2764" y="3045"/>
                    <a:pt x="2931" y="3129"/>
                    <a:pt x="3182" y="3212"/>
                  </a:cubicBezTo>
                  <a:cubicBezTo>
                    <a:pt x="3685" y="3380"/>
                    <a:pt x="4103" y="3547"/>
                    <a:pt x="4605" y="3715"/>
                  </a:cubicBezTo>
                  <a:cubicBezTo>
                    <a:pt x="4773" y="3715"/>
                    <a:pt x="4940" y="3798"/>
                    <a:pt x="5191" y="3798"/>
                  </a:cubicBezTo>
                  <a:cubicBezTo>
                    <a:pt x="5861" y="3798"/>
                    <a:pt x="6615" y="3966"/>
                    <a:pt x="7284" y="4133"/>
                  </a:cubicBezTo>
                  <a:cubicBezTo>
                    <a:pt x="7452" y="4217"/>
                    <a:pt x="7703" y="4301"/>
                    <a:pt x="7870" y="4301"/>
                  </a:cubicBezTo>
                  <a:cubicBezTo>
                    <a:pt x="8708" y="4384"/>
                    <a:pt x="9461" y="4384"/>
                    <a:pt x="10215" y="4552"/>
                  </a:cubicBezTo>
                  <a:cubicBezTo>
                    <a:pt x="10382" y="4552"/>
                    <a:pt x="10633" y="4468"/>
                    <a:pt x="10801" y="4384"/>
                  </a:cubicBezTo>
                  <a:cubicBezTo>
                    <a:pt x="10884" y="4050"/>
                    <a:pt x="11303" y="3547"/>
                    <a:pt x="10717" y="3296"/>
                  </a:cubicBezTo>
                  <a:cubicBezTo>
                    <a:pt x="9880" y="3045"/>
                    <a:pt x="9461" y="2291"/>
                    <a:pt x="8875" y="1789"/>
                  </a:cubicBezTo>
                  <a:lnTo>
                    <a:pt x="8373" y="1873"/>
                  </a:lnTo>
                  <a:cubicBezTo>
                    <a:pt x="8057" y="2031"/>
                    <a:pt x="7722" y="2114"/>
                    <a:pt x="7395" y="2114"/>
                  </a:cubicBezTo>
                  <a:cubicBezTo>
                    <a:pt x="7029" y="2114"/>
                    <a:pt x="6673" y="2010"/>
                    <a:pt x="6364" y="1789"/>
                  </a:cubicBezTo>
                  <a:cubicBezTo>
                    <a:pt x="5359" y="1789"/>
                    <a:pt x="4689" y="1119"/>
                    <a:pt x="3852" y="784"/>
                  </a:cubicBezTo>
                  <a:cubicBezTo>
                    <a:pt x="3433" y="366"/>
                    <a:pt x="2764" y="784"/>
                    <a:pt x="2345" y="282"/>
                  </a:cubicBezTo>
                  <a:cubicBezTo>
                    <a:pt x="2023" y="103"/>
                    <a:pt x="1701" y="1"/>
                    <a:pt x="1406" y="1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0" name="Google Shape;16260;p17"/>
            <p:cNvSpPr/>
            <p:nvPr/>
          </p:nvSpPr>
          <p:spPr>
            <a:xfrm>
              <a:off x="4204525" y="1182025"/>
              <a:ext cx="110950" cy="88300"/>
            </a:xfrm>
            <a:custGeom>
              <a:avLst/>
              <a:gdLst/>
              <a:ahLst/>
              <a:cxnLst/>
              <a:rect l="l" t="t" r="r" b="b"/>
              <a:pathLst>
                <a:path w="4438" h="3532" extrusionOk="0">
                  <a:moveTo>
                    <a:pt x="607" y="0"/>
                  </a:moveTo>
                  <a:cubicBezTo>
                    <a:pt x="403" y="0"/>
                    <a:pt x="201" y="2"/>
                    <a:pt x="0" y="2"/>
                  </a:cubicBezTo>
                  <a:cubicBezTo>
                    <a:pt x="168" y="336"/>
                    <a:pt x="419" y="504"/>
                    <a:pt x="754" y="504"/>
                  </a:cubicBezTo>
                  <a:cubicBezTo>
                    <a:pt x="1423" y="504"/>
                    <a:pt x="1758" y="671"/>
                    <a:pt x="1675" y="1425"/>
                  </a:cubicBezTo>
                  <a:cubicBezTo>
                    <a:pt x="1628" y="1986"/>
                    <a:pt x="1372" y="2077"/>
                    <a:pt x="1082" y="2077"/>
                  </a:cubicBezTo>
                  <a:cubicBezTo>
                    <a:pt x="943" y="2077"/>
                    <a:pt x="798" y="2056"/>
                    <a:pt x="663" y="2056"/>
                  </a:cubicBezTo>
                  <a:cubicBezTo>
                    <a:pt x="575" y="2056"/>
                    <a:pt x="492" y="2065"/>
                    <a:pt x="419" y="2095"/>
                  </a:cubicBezTo>
                  <a:cubicBezTo>
                    <a:pt x="945" y="3094"/>
                    <a:pt x="1637" y="3532"/>
                    <a:pt x="2452" y="3532"/>
                  </a:cubicBezTo>
                  <a:cubicBezTo>
                    <a:pt x="2934" y="3532"/>
                    <a:pt x="3459" y="3379"/>
                    <a:pt x="4019" y="3099"/>
                  </a:cubicBezTo>
                  <a:lnTo>
                    <a:pt x="3433" y="2429"/>
                  </a:lnTo>
                  <a:cubicBezTo>
                    <a:pt x="2512" y="1508"/>
                    <a:pt x="2512" y="1341"/>
                    <a:pt x="3768" y="1006"/>
                  </a:cubicBezTo>
                  <a:cubicBezTo>
                    <a:pt x="3893" y="964"/>
                    <a:pt x="4019" y="943"/>
                    <a:pt x="4134" y="943"/>
                  </a:cubicBezTo>
                  <a:cubicBezTo>
                    <a:pt x="4249" y="943"/>
                    <a:pt x="4354" y="964"/>
                    <a:pt x="4437" y="1006"/>
                  </a:cubicBezTo>
                  <a:cubicBezTo>
                    <a:pt x="3276" y="63"/>
                    <a:pt x="1927" y="0"/>
                    <a:pt x="607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1" name="Google Shape;16261;p17"/>
            <p:cNvSpPr/>
            <p:nvPr/>
          </p:nvSpPr>
          <p:spPr>
            <a:xfrm>
              <a:off x="5368225" y="1571350"/>
              <a:ext cx="104675" cy="56525"/>
            </a:xfrm>
            <a:custGeom>
              <a:avLst/>
              <a:gdLst/>
              <a:ahLst/>
              <a:cxnLst/>
              <a:rect l="l" t="t" r="r" b="b"/>
              <a:pathLst>
                <a:path w="4187" h="2261" extrusionOk="0">
                  <a:moveTo>
                    <a:pt x="586" y="0"/>
                  </a:moveTo>
                  <a:cubicBezTo>
                    <a:pt x="586" y="586"/>
                    <a:pt x="670" y="1172"/>
                    <a:pt x="84" y="1507"/>
                  </a:cubicBezTo>
                  <a:cubicBezTo>
                    <a:pt x="0" y="2177"/>
                    <a:pt x="503" y="2261"/>
                    <a:pt x="1005" y="2261"/>
                  </a:cubicBezTo>
                  <a:cubicBezTo>
                    <a:pt x="1340" y="2093"/>
                    <a:pt x="1712" y="2065"/>
                    <a:pt x="2090" y="2065"/>
                  </a:cubicBezTo>
                  <a:cubicBezTo>
                    <a:pt x="2279" y="2065"/>
                    <a:pt x="2470" y="2072"/>
                    <a:pt x="2658" y="2072"/>
                  </a:cubicBezTo>
                  <a:cubicBezTo>
                    <a:pt x="3223" y="2072"/>
                    <a:pt x="3768" y="2010"/>
                    <a:pt x="4186" y="1507"/>
                  </a:cubicBezTo>
                  <a:cubicBezTo>
                    <a:pt x="4186" y="1340"/>
                    <a:pt x="4102" y="1256"/>
                    <a:pt x="4102" y="1089"/>
                  </a:cubicBezTo>
                  <a:cubicBezTo>
                    <a:pt x="4025" y="1094"/>
                    <a:pt x="3949" y="1096"/>
                    <a:pt x="3874" y="1096"/>
                  </a:cubicBezTo>
                  <a:cubicBezTo>
                    <a:pt x="2647" y="1096"/>
                    <a:pt x="1691" y="474"/>
                    <a:pt x="586" y="0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2" name="Google Shape;16262;p17"/>
            <p:cNvSpPr/>
            <p:nvPr/>
          </p:nvSpPr>
          <p:spPr>
            <a:xfrm>
              <a:off x="4765425" y="1169500"/>
              <a:ext cx="50275" cy="46075"/>
            </a:xfrm>
            <a:custGeom>
              <a:avLst/>
              <a:gdLst/>
              <a:ahLst/>
              <a:cxnLst/>
              <a:rect l="l" t="t" r="r" b="b"/>
              <a:pathLst>
                <a:path w="2011" h="1843" extrusionOk="0">
                  <a:moveTo>
                    <a:pt x="1089" y="0"/>
                  </a:moveTo>
                  <a:cubicBezTo>
                    <a:pt x="420" y="84"/>
                    <a:pt x="1" y="419"/>
                    <a:pt x="252" y="1172"/>
                  </a:cubicBezTo>
                  <a:cubicBezTo>
                    <a:pt x="336" y="1591"/>
                    <a:pt x="754" y="1842"/>
                    <a:pt x="1173" y="1842"/>
                  </a:cubicBezTo>
                  <a:cubicBezTo>
                    <a:pt x="2010" y="1675"/>
                    <a:pt x="1843" y="1089"/>
                    <a:pt x="1675" y="503"/>
                  </a:cubicBezTo>
                  <a:cubicBezTo>
                    <a:pt x="1675" y="335"/>
                    <a:pt x="1592" y="168"/>
                    <a:pt x="1592" y="0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3" name="Google Shape;16263;p17"/>
            <p:cNvSpPr/>
            <p:nvPr/>
          </p:nvSpPr>
          <p:spPr>
            <a:xfrm>
              <a:off x="4353125" y="1219400"/>
              <a:ext cx="64900" cy="44325"/>
            </a:xfrm>
            <a:custGeom>
              <a:avLst/>
              <a:gdLst/>
              <a:ahLst/>
              <a:cxnLst/>
              <a:rect l="l" t="t" r="r" b="b"/>
              <a:pathLst>
                <a:path w="2596" h="1773" extrusionOk="0">
                  <a:moveTo>
                    <a:pt x="302" y="1"/>
                  </a:moveTo>
                  <a:cubicBezTo>
                    <a:pt x="202" y="1"/>
                    <a:pt x="102" y="5"/>
                    <a:pt x="0" y="13"/>
                  </a:cubicBezTo>
                  <a:cubicBezTo>
                    <a:pt x="335" y="265"/>
                    <a:pt x="754" y="516"/>
                    <a:pt x="837" y="851"/>
                  </a:cubicBezTo>
                  <a:cubicBezTo>
                    <a:pt x="1043" y="1536"/>
                    <a:pt x="1263" y="1773"/>
                    <a:pt x="1496" y="1773"/>
                  </a:cubicBezTo>
                  <a:cubicBezTo>
                    <a:pt x="1834" y="1773"/>
                    <a:pt x="2200" y="1280"/>
                    <a:pt x="2596" y="934"/>
                  </a:cubicBezTo>
                  <a:cubicBezTo>
                    <a:pt x="1993" y="332"/>
                    <a:pt x="1188" y="1"/>
                    <a:pt x="302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4" name="Google Shape;16264;p17"/>
            <p:cNvSpPr/>
            <p:nvPr/>
          </p:nvSpPr>
          <p:spPr>
            <a:xfrm>
              <a:off x="4139625" y="1156925"/>
              <a:ext cx="64925" cy="30325"/>
            </a:xfrm>
            <a:custGeom>
              <a:avLst/>
              <a:gdLst/>
              <a:ahLst/>
              <a:cxnLst/>
              <a:rect l="l" t="t" r="r" b="b"/>
              <a:pathLst>
                <a:path w="2597" h="1213" extrusionOk="0">
                  <a:moveTo>
                    <a:pt x="1" y="1"/>
                  </a:moveTo>
                  <a:cubicBezTo>
                    <a:pt x="255" y="914"/>
                    <a:pt x="724" y="1213"/>
                    <a:pt x="1315" y="1213"/>
                  </a:cubicBezTo>
                  <a:cubicBezTo>
                    <a:pt x="1699" y="1213"/>
                    <a:pt x="2135" y="1087"/>
                    <a:pt x="2596" y="922"/>
                  </a:cubicBezTo>
                  <a:cubicBezTo>
                    <a:pt x="1843" y="336"/>
                    <a:pt x="922" y="1"/>
                    <a:pt x="1" y="1"/>
                  </a:cubicBezTo>
                  <a:close/>
                </a:path>
              </a:pathLst>
            </a:custGeom>
            <a:solidFill>
              <a:srgbClr val="3771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5" name="Google Shape;16265;p17"/>
            <p:cNvSpPr/>
            <p:nvPr/>
          </p:nvSpPr>
          <p:spPr>
            <a:xfrm>
              <a:off x="5282400" y="1531575"/>
              <a:ext cx="62825" cy="30675"/>
            </a:xfrm>
            <a:custGeom>
              <a:avLst/>
              <a:gdLst/>
              <a:ahLst/>
              <a:cxnLst/>
              <a:rect l="l" t="t" r="r" b="b"/>
              <a:pathLst>
                <a:path w="2513" h="1227" extrusionOk="0">
                  <a:moveTo>
                    <a:pt x="1" y="1"/>
                  </a:moveTo>
                  <a:cubicBezTo>
                    <a:pt x="520" y="714"/>
                    <a:pt x="1038" y="1227"/>
                    <a:pt x="1791" y="1227"/>
                  </a:cubicBezTo>
                  <a:cubicBezTo>
                    <a:pt x="2010" y="1227"/>
                    <a:pt x="2248" y="1183"/>
                    <a:pt x="2512" y="1089"/>
                  </a:cubicBezTo>
                  <a:cubicBezTo>
                    <a:pt x="1926" y="336"/>
                    <a:pt x="1005" y="1"/>
                    <a:pt x="1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6" name="Google Shape;16266;p17"/>
            <p:cNvSpPr/>
            <p:nvPr/>
          </p:nvSpPr>
          <p:spPr>
            <a:xfrm>
              <a:off x="4415900" y="1088575"/>
              <a:ext cx="50275" cy="24050"/>
            </a:xfrm>
            <a:custGeom>
              <a:avLst/>
              <a:gdLst/>
              <a:ahLst/>
              <a:cxnLst/>
              <a:rect l="l" t="t" r="r" b="b"/>
              <a:pathLst>
                <a:path w="2011" h="962" extrusionOk="0">
                  <a:moveTo>
                    <a:pt x="1340" y="0"/>
                  </a:moveTo>
                  <a:cubicBezTo>
                    <a:pt x="894" y="0"/>
                    <a:pt x="447" y="223"/>
                    <a:pt x="1" y="223"/>
                  </a:cubicBezTo>
                  <a:cubicBezTo>
                    <a:pt x="384" y="606"/>
                    <a:pt x="766" y="961"/>
                    <a:pt x="1149" y="961"/>
                  </a:cubicBezTo>
                  <a:cubicBezTo>
                    <a:pt x="1436" y="961"/>
                    <a:pt x="1723" y="761"/>
                    <a:pt x="2010" y="223"/>
                  </a:cubicBezTo>
                  <a:cubicBezTo>
                    <a:pt x="1787" y="56"/>
                    <a:pt x="1564" y="0"/>
                    <a:pt x="134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7" name="Google Shape;16267;p17"/>
            <p:cNvSpPr/>
            <p:nvPr/>
          </p:nvSpPr>
          <p:spPr>
            <a:xfrm>
              <a:off x="4503825" y="1085300"/>
              <a:ext cx="27225" cy="25750"/>
            </a:xfrm>
            <a:custGeom>
              <a:avLst/>
              <a:gdLst/>
              <a:ahLst/>
              <a:cxnLst/>
              <a:rect l="l" t="t" r="r" b="b"/>
              <a:pathLst>
                <a:path w="1089" h="1030" extrusionOk="0">
                  <a:moveTo>
                    <a:pt x="617" y="1"/>
                  </a:moveTo>
                  <a:cubicBezTo>
                    <a:pt x="474" y="1"/>
                    <a:pt x="279" y="103"/>
                    <a:pt x="0" y="354"/>
                  </a:cubicBezTo>
                  <a:cubicBezTo>
                    <a:pt x="0" y="860"/>
                    <a:pt x="183" y="1029"/>
                    <a:pt x="457" y="1029"/>
                  </a:cubicBezTo>
                  <a:cubicBezTo>
                    <a:pt x="637" y="1029"/>
                    <a:pt x="856" y="956"/>
                    <a:pt x="1088" y="857"/>
                  </a:cubicBezTo>
                  <a:cubicBezTo>
                    <a:pt x="977" y="410"/>
                    <a:pt x="902" y="1"/>
                    <a:pt x="617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8" name="Google Shape;16268;p17"/>
            <p:cNvSpPr/>
            <p:nvPr/>
          </p:nvSpPr>
          <p:spPr>
            <a:xfrm>
              <a:off x="5387050" y="1493900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503" y="1"/>
                    <a:pt x="336" y="168"/>
                    <a:pt x="252" y="336"/>
                  </a:cubicBezTo>
                  <a:cubicBezTo>
                    <a:pt x="1" y="922"/>
                    <a:pt x="419" y="1089"/>
                    <a:pt x="838" y="1089"/>
                  </a:cubicBezTo>
                  <a:cubicBezTo>
                    <a:pt x="754" y="670"/>
                    <a:pt x="1089" y="252"/>
                    <a:pt x="587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9" name="Google Shape;16269;p17"/>
            <p:cNvSpPr/>
            <p:nvPr/>
          </p:nvSpPr>
          <p:spPr>
            <a:xfrm>
              <a:off x="4371950" y="1069025"/>
              <a:ext cx="31425" cy="15725"/>
            </a:xfrm>
            <a:custGeom>
              <a:avLst/>
              <a:gdLst/>
              <a:ahLst/>
              <a:cxnLst/>
              <a:rect l="l" t="t" r="r" b="b"/>
              <a:pathLst>
                <a:path w="1257" h="629" extrusionOk="0">
                  <a:moveTo>
                    <a:pt x="1256" y="1"/>
                  </a:moveTo>
                  <a:cubicBezTo>
                    <a:pt x="922" y="1"/>
                    <a:pt x="587" y="1"/>
                    <a:pt x="336" y="84"/>
                  </a:cubicBezTo>
                  <a:cubicBezTo>
                    <a:pt x="168" y="84"/>
                    <a:pt x="1" y="336"/>
                    <a:pt x="1" y="419"/>
                  </a:cubicBezTo>
                  <a:cubicBezTo>
                    <a:pt x="43" y="587"/>
                    <a:pt x="126" y="629"/>
                    <a:pt x="220" y="629"/>
                  </a:cubicBezTo>
                  <a:cubicBezTo>
                    <a:pt x="315" y="629"/>
                    <a:pt x="419" y="587"/>
                    <a:pt x="503" y="587"/>
                  </a:cubicBezTo>
                  <a:lnTo>
                    <a:pt x="1256" y="503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0" name="Google Shape;16270;p17"/>
            <p:cNvSpPr/>
            <p:nvPr/>
          </p:nvSpPr>
          <p:spPr>
            <a:xfrm>
              <a:off x="4415900" y="1242750"/>
              <a:ext cx="50275" cy="15250"/>
            </a:xfrm>
            <a:custGeom>
              <a:avLst/>
              <a:gdLst/>
              <a:ahLst/>
              <a:cxnLst/>
              <a:rect l="l" t="t" r="r" b="b"/>
              <a:pathLst>
                <a:path w="2011" h="610" extrusionOk="0">
                  <a:moveTo>
                    <a:pt x="1" y="0"/>
                  </a:moveTo>
                  <a:cubicBezTo>
                    <a:pt x="266" y="398"/>
                    <a:pt x="671" y="609"/>
                    <a:pt x="1068" y="609"/>
                  </a:cubicBezTo>
                  <a:cubicBezTo>
                    <a:pt x="1424" y="609"/>
                    <a:pt x="1773" y="440"/>
                    <a:pt x="2010" y="8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1" name="Google Shape;16271;p17"/>
            <p:cNvSpPr/>
            <p:nvPr/>
          </p:nvSpPr>
          <p:spPr>
            <a:xfrm>
              <a:off x="4315450" y="1207175"/>
              <a:ext cx="37700" cy="12675"/>
            </a:xfrm>
            <a:custGeom>
              <a:avLst/>
              <a:gdLst/>
              <a:ahLst/>
              <a:cxnLst/>
              <a:rect l="l" t="t" r="r" b="b"/>
              <a:pathLst>
                <a:path w="1508" h="507" extrusionOk="0">
                  <a:moveTo>
                    <a:pt x="0" y="0"/>
                  </a:moveTo>
                  <a:cubicBezTo>
                    <a:pt x="326" y="456"/>
                    <a:pt x="753" y="507"/>
                    <a:pt x="1163" y="507"/>
                  </a:cubicBezTo>
                  <a:cubicBezTo>
                    <a:pt x="1280" y="507"/>
                    <a:pt x="1396" y="502"/>
                    <a:pt x="1507" y="502"/>
                  </a:cubicBezTo>
                  <a:cubicBezTo>
                    <a:pt x="1172" y="0"/>
                    <a:pt x="586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2" name="Google Shape;16272;p17"/>
            <p:cNvSpPr/>
            <p:nvPr/>
          </p:nvSpPr>
          <p:spPr>
            <a:xfrm>
              <a:off x="4993575" y="1269950"/>
              <a:ext cx="16775" cy="19300"/>
            </a:xfrm>
            <a:custGeom>
              <a:avLst/>
              <a:gdLst/>
              <a:ahLst/>
              <a:cxnLst/>
              <a:rect l="l" t="t" r="r" b="b"/>
              <a:pathLst>
                <a:path w="671" h="772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336"/>
                    <a:pt x="84" y="670"/>
                    <a:pt x="419" y="754"/>
                  </a:cubicBezTo>
                  <a:cubicBezTo>
                    <a:pt x="419" y="766"/>
                    <a:pt x="424" y="771"/>
                    <a:pt x="433" y="771"/>
                  </a:cubicBezTo>
                  <a:cubicBezTo>
                    <a:pt x="486" y="771"/>
                    <a:pt x="670" y="587"/>
                    <a:pt x="670" y="587"/>
                  </a:cubicBezTo>
                  <a:cubicBezTo>
                    <a:pt x="586" y="252"/>
                    <a:pt x="335" y="84"/>
                    <a:pt x="0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3" name="Google Shape;16273;p17"/>
            <p:cNvSpPr/>
            <p:nvPr/>
          </p:nvSpPr>
          <p:spPr>
            <a:xfrm>
              <a:off x="5202875" y="1374050"/>
              <a:ext cx="14675" cy="13150"/>
            </a:xfrm>
            <a:custGeom>
              <a:avLst/>
              <a:gdLst/>
              <a:ahLst/>
              <a:cxnLst/>
              <a:rect l="l" t="t" r="r" b="b"/>
              <a:pathLst>
                <a:path w="587" h="526" extrusionOk="0">
                  <a:moveTo>
                    <a:pt x="168" y="0"/>
                  </a:moveTo>
                  <a:cubicBezTo>
                    <a:pt x="56" y="0"/>
                    <a:pt x="0" y="137"/>
                    <a:pt x="0" y="274"/>
                  </a:cubicBezTo>
                  <a:lnTo>
                    <a:pt x="419" y="525"/>
                  </a:lnTo>
                  <a:cubicBezTo>
                    <a:pt x="419" y="525"/>
                    <a:pt x="586" y="525"/>
                    <a:pt x="503" y="358"/>
                  </a:cubicBezTo>
                  <a:cubicBezTo>
                    <a:pt x="503" y="274"/>
                    <a:pt x="503" y="106"/>
                    <a:pt x="252" y="23"/>
                  </a:cubicBezTo>
                  <a:cubicBezTo>
                    <a:pt x="221" y="7"/>
                    <a:pt x="193" y="0"/>
                    <a:pt x="168" y="0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4" name="Google Shape;16274;p17"/>
            <p:cNvSpPr/>
            <p:nvPr/>
          </p:nvSpPr>
          <p:spPr>
            <a:xfrm>
              <a:off x="4378225" y="1047050"/>
              <a:ext cx="27250" cy="9450"/>
            </a:xfrm>
            <a:custGeom>
              <a:avLst/>
              <a:gdLst/>
              <a:ahLst/>
              <a:cxnLst/>
              <a:rect l="l" t="t" r="r" b="b"/>
              <a:pathLst>
                <a:path w="1090" h="378" extrusionOk="0">
                  <a:moveTo>
                    <a:pt x="514" y="1"/>
                  </a:moveTo>
                  <a:cubicBezTo>
                    <a:pt x="336" y="1"/>
                    <a:pt x="168" y="126"/>
                    <a:pt x="1" y="377"/>
                  </a:cubicBezTo>
                  <a:lnTo>
                    <a:pt x="1089" y="377"/>
                  </a:lnTo>
                  <a:cubicBezTo>
                    <a:pt x="880" y="126"/>
                    <a:pt x="692" y="1"/>
                    <a:pt x="514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5" name="Google Shape;16275;p17"/>
            <p:cNvSpPr/>
            <p:nvPr/>
          </p:nvSpPr>
          <p:spPr>
            <a:xfrm>
              <a:off x="4870075" y="1370425"/>
              <a:ext cx="25150" cy="11025"/>
            </a:xfrm>
            <a:custGeom>
              <a:avLst/>
              <a:gdLst/>
              <a:ahLst/>
              <a:cxnLst/>
              <a:rect l="l" t="t" r="r" b="b"/>
              <a:pathLst>
                <a:path w="1006" h="441" extrusionOk="0">
                  <a:moveTo>
                    <a:pt x="1" y="0"/>
                  </a:moveTo>
                  <a:cubicBezTo>
                    <a:pt x="140" y="278"/>
                    <a:pt x="451" y="440"/>
                    <a:pt x="791" y="440"/>
                  </a:cubicBezTo>
                  <a:cubicBezTo>
                    <a:pt x="862" y="440"/>
                    <a:pt x="934" y="433"/>
                    <a:pt x="1006" y="419"/>
                  </a:cubicBezTo>
                  <a:cubicBezTo>
                    <a:pt x="754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6" name="Google Shape;16276;p17"/>
            <p:cNvSpPr/>
            <p:nvPr/>
          </p:nvSpPr>
          <p:spPr>
            <a:xfrm>
              <a:off x="4955900" y="139500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168" y="357"/>
                    <a:pt x="586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7" name="Google Shape;16277;p17"/>
            <p:cNvSpPr/>
            <p:nvPr/>
          </p:nvSpPr>
          <p:spPr>
            <a:xfrm>
              <a:off x="5345200" y="15588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8" name="Google Shape;16278;p17"/>
            <p:cNvSpPr/>
            <p:nvPr/>
          </p:nvSpPr>
          <p:spPr>
            <a:xfrm>
              <a:off x="5407975" y="1521125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0"/>
                  </a:moveTo>
                  <a:cubicBezTo>
                    <a:pt x="85" y="168"/>
                    <a:pt x="168" y="251"/>
                    <a:pt x="252" y="251"/>
                  </a:cubicBezTo>
                  <a:cubicBezTo>
                    <a:pt x="336" y="251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9" name="Google Shape;16279;p17"/>
            <p:cNvSpPr/>
            <p:nvPr/>
          </p:nvSpPr>
          <p:spPr>
            <a:xfrm>
              <a:off x="5420550" y="151482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168" y="1"/>
                  </a:moveTo>
                  <a:cubicBezTo>
                    <a:pt x="84" y="1"/>
                    <a:pt x="0" y="168"/>
                    <a:pt x="0" y="252"/>
                  </a:cubicBezTo>
                  <a:cubicBezTo>
                    <a:pt x="251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0" name="Google Shape;16280;p17"/>
            <p:cNvSpPr/>
            <p:nvPr/>
          </p:nvSpPr>
          <p:spPr>
            <a:xfrm>
              <a:off x="4993575" y="14081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1" name="Google Shape;16281;p17"/>
            <p:cNvSpPr/>
            <p:nvPr/>
          </p:nvSpPr>
          <p:spPr>
            <a:xfrm>
              <a:off x="4591725" y="11192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2" name="Google Shape;16282;p17"/>
            <p:cNvSpPr/>
            <p:nvPr/>
          </p:nvSpPr>
          <p:spPr>
            <a:xfrm>
              <a:off x="4566600" y="10941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3" name="Google Shape;16283;p17"/>
            <p:cNvSpPr/>
            <p:nvPr/>
          </p:nvSpPr>
          <p:spPr>
            <a:xfrm>
              <a:off x="4403350" y="10815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4" name="Google Shape;16284;p17"/>
            <p:cNvSpPr/>
            <p:nvPr/>
          </p:nvSpPr>
          <p:spPr>
            <a:xfrm>
              <a:off x="4271500" y="10815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168" y="168"/>
                  </a:cubicBezTo>
                  <a:cubicBezTo>
                    <a:pt x="168" y="168"/>
                    <a:pt x="251" y="85"/>
                    <a:pt x="251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5" name="Google Shape;16285;p17"/>
            <p:cNvSpPr/>
            <p:nvPr/>
          </p:nvSpPr>
          <p:spPr>
            <a:xfrm>
              <a:off x="4403350" y="105647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0" y="0"/>
                  </a:moveTo>
                  <a:lnTo>
                    <a:pt x="0" y="503"/>
                  </a:lnTo>
                  <a:cubicBezTo>
                    <a:pt x="335" y="335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6" name="Google Shape;16286;p17"/>
            <p:cNvSpPr/>
            <p:nvPr/>
          </p:nvSpPr>
          <p:spPr>
            <a:xfrm>
              <a:off x="4315450" y="10564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7" name="Google Shape;16287;p17"/>
            <p:cNvSpPr/>
            <p:nvPr/>
          </p:nvSpPr>
          <p:spPr>
            <a:xfrm>
              <a:off x="4353125" y="10502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1" y="0"/>
                  </a:moveTo>
                  <a:cubicBezTo>
                    <a:pt x="168" y="0"/>
                    <a:pt x="84" y="84"/>
                    <a:pt x="0" y="251"/>
                  </a:cubicBezTo>
                  <a:lnTo>
                    <a:pt x="503" y="251"/>
                  </a:lnTo>
                  <a:cubicBezTo>
                    <a:pt x="419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8" name="Google Shape;16288;p17"/>
            <p:cNvSpPr/>
            <p:nvPr/>
          </p:nvSpPr>
          <p:spPr>
            <a:xfrm>
              <a:off x="4252650" y="2638050"/>
              <a:ext cx="77475" cy="36325"/>
            </a:xfrm>
            <a:custGeom>
              <a:avLst/>
              <a:gdLst/>
              <a:ahLst/>
              <a:cxnLst/>
              <a:rect l="l" t="t" r="r" b="b"/>
              <a:pathLst>
                <a:path w="3099" h="1453" extrusionOk="0">
                  <a:moveTo>
                    <a:pt x="404" y="1"/>
                  </a:moveTo>
                  <a:cubicBezTo>
                    <a:pt x="269" y="1"/>
                    <a:pt x="134" y="10"/>
                    <a:pt x="1" y="29"/>
                  </a:cubicBezTo>
                  <a:cubicBezTo>
                    <a:pt x="419" y="699"/>
                    <a:pt x="1173" y="1201"/>
                    <a:pt x="2094" y="1369"/>
                  </a:cubicBezTo>
                  <a:cubicBezTo>
                    <a:pt x="2429" y="1369"/>
                    <a:pt x="2763" y="1369"/>
                    <a:pt x="3098" y="1453"/>
                  </a:cubicBezTo>
                  <a:cubicBezTo>
                    <a:pt x="2505" y="562"/>
                    <a:pt x="1451" y="1"/>
                    <a:pt x="404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9" name="Google Shape;16289;p17"/>
            <p:cNvSpPr/>
            <p:nvPr/>
          </p:nvSpPr>
          <p:spPr>
            <a:xfrm>
              <a:off x="4997750" y="2965275"/>
              <a:ext cx="29325" cy="37700"/>
            </a:xfrm>
            <a:custGeom>
              <a:avLst/>
              <a:gdLst/>
              <a:ahLst/>
              <a:cxnLst/>
              <a:rect l="l" t="t" r="r" b="b"/>
              <a:pathLst>
                <a:path w="1173" h="1508" extrusionOk="0">
                  <a:moveTo>
                    <a:pt x="336" y="1"/>
                  </a:moveTo>
                  <a:cubicBezTo>
                    <a:pt x="1" y="419"/>
                    <a:pt x="1" y="1089"/>
                    <a:pt x="336" y="1508"/>
                  </a:cubicBezTo>
                  <a:lnTo>
                    <a:pt x="838" y="1508"/>
                  </a:lnTo>
                  <a:lnTo>
                    <a:pt x="838" y="1005"/>
                  </a:lnTo>
                  <a:cubicBezTo>
                    <a:pt x="1173" y="754"/>
                    <a:pt x="1173" y="252"/>
                    <a:pt x="838" y="1"/>
                  </a:cubicBezTo>
                  <a:close/>
                </a:path>
              </a:pathLst>
            </a:custGeom>
            <a:solidFill>
              <a:srgbClr val="7D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0" name="Google Shape;16290;p17"/>
            <p:cNvSpPr/>
            <p:nvPr/>
          </p:nvSpPr>
          <p:spPr>
            <a:xfrm>
              <a:off x="4727775" y="2829225"/>
              <a:ext cx="18850" cy="8400"/>
            </a:xfrm>
            <a:custGeom>
              <a:avLst/>
              <a:gdLst/>
              <a:ahLst/>
              <a:cxnLst/>
              <a:rect l="l" t="t" r="r" b="b"/>
              <a:pathLst>
                <a:path w="754" h="336" extrusionOk="0">
                  <a:moveTo>
                    <a:pt x="335" y="1"/>
                  </a:moveTo>
                  <a:lnTo>
                    <a:pt x="0" y="168"/>
                  </a:lnTo>
                  <a:cubicBezTo>
                    <a:pt x="84" y="252"/>
                    <a:pt x="251" y="336"/>
                    <a:pt x="335" y="336"/>
                  </a:cubicBezTo>
                  <a:cubicBezTo>
                    <a:pt x="502" y="336"/>
                    <a:pt x="586" y="252"/>
                    <a:pt x="754" y="168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1" name="Google Shape;16291;p17"/>
            <p:cNvSpPr/>
            <p:nvPr/>
          </p:nvSpPr>
          <p:spPr>
            <a:xfrm>
              <a:off x="4127075" y="257545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1" y="22"/>
                  </a:cubicBezTo>
                  <a:cubicBezTo>
                    <a:pt x="168" y="357"/>
                    <a:pt x="587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2" name="Google Shape;16292;p17"/>
            <p:cNvSpPr/>
            <p:nvPr/>
          </p:nvSpPr>
          <p:spPr>
            <a:xfrm>
              <a:off x="4566600" y="27497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" y="0"/>
                  </a:moveTo>
                  <a:cubicBezTo>
                    <a:pt x="42" y="126"/>
                    <a:pt x="105" y="168"/>
                    <a:pt x="158" y="168"/>
                  </a:cubicBezTo>
                  <a:cubicBezTo>
                    <a:pt x="210" y="168"/>
                    <a:pt x="252" y="126"/>
                    <a:pt x="252" y="84"/>
                  </a:cubicBezTo>
                  <a:cubicBezTo>
                    <a:pt x="252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3" name="Google Shape;16293;p17"/>
            <p:cNvSpPr/>
            <p:nvPr/>
          </p:nvSpPr>
          <p:spPr>
            <a:xfrm>
              <a:off x="4558225" y="273715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0"/>
                  </a:moveTo>
                  <a:cubicBezTo>
                    <a:pt x="1" y="168"/>
                    <a:pt x="1" y="335"/>
                    <a:pt x="336" y="502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4" name="Google Shape;16294;p17"/>
            <p:cNvSpPr/>
            <p:nvPr/>
          </p:nvSpPr>
          <p:spPr>
            <a:xfrm>
              <a:off x="4566600" y="27329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68" y="1"/>
                  </a:moveTo>
                  <a:cubicBezTo>
                    <a:pt x="84" y="1"/>
                    <a:pt x="1" y="168"/>
                    <a:pt x="1" y="252"/>
                  </a:cubicBezTo>
                  <a:cubicBezTo>
                    <a:pt x="252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5" name="Google Shape;16295;p17"/>
            <p:cNvSpPr/>
            <p:nvPr/>
          </p:nvSpPr>
          <p:spPr>
            <a:xfrm>
              <a:off x="3325450" y="22097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cubicBezTo>
                    <a:pt x="1" y="252"/>
                    <a:pt x="252" y="503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6" name="Google Shape;16296;p17"/>
            <p:cNvSpPr/>
            <p:nvPr/>
          </p:nvSpPr>
          <p:spPr>
            <a:xfrm>
              <a:off x="3338025" y="2222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lnTo>
                    <a:pt x="503" y="586"/>
                  </a:lnTo>
                  <a:cubicBezTo>
                    <a:pt x="419" y="251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7" name="Google Shape;16297;p17"/>
            <p:cNvSpPr/>
            <p:nvPr/>
          </p:nvSpPr>
          <p:spPr>
            <a:xfrm>
              <a:off x="3348475" y="22369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587" y="50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8" name="Google Shape;16298;p17"/>
            <p:cNvSpPr/>
            <p:nvPr/>
          </p:nvSpPr>
          <p:spPr>
            <a:xfrm>
              <a:off x="2622225" y="830425"/>
              <a:ext cx="791175" cy="238700"/>
            </a:xfrm>
            <a:custGeom>
              <a:avLst/>
              <a:gdLst/>
              <a:ahLst/>
              <a:cxnLst/>
              <a:rect l="l" t="t" r="r" b="b"/>
              <a:pathLst>
                <a:path w="31647" h="9548" extrusionOk="0">
                  <a:moveTo>
                    <a:pt x="2009" y="1"/>
                  </a:moveTo>
                  <a:cubicBezTo>
                    <a:pt x="1684" y="456"/>
                    <a:pt x="1308" y="507"/>
                    <a:pt x="881" y="507"/>
                  </a:cubicBezTo>
                  <a:cubicBezTo>
                    <a:pt x="759" y="507"/>
                    <a:pt x="633" y="503"/>
                    <a:pt x="502" y="503"/>
                  </a:cubicBezTo>
                  <a:cubicBezTo>
                    <a:pt x="168" y="1005"/>
                    <a:pt x="0" y="1508"/>
                    <a:pt x="0" y="2094"/>
                  </a:cubicBezTo>
                  <a:cubicBezTo>
                    <a:pt x="180" y="2670"/>
                    <a:pt x="546" y="2781"/>
                    <a:pt x="958" y="2781"/>
                  </a:cubicBezTo>
                  <a:cubicBezTo>
                    <a:pt x="1218" y="2781"/>
                    <a:pt x="1497" y="2736"/>
                    <a:pt x="1759" y="2736"/>
                  </a:cubicBezTo>
                  <a:cubicBezTo>
                    <a:pt x="2046" y="2736"/>
                    <a:pt x="2312" y="2790"/>
                    <a:pt x="2512" y="3015"/>
                  </a:cubicBezTo>
                  <a:cubicBezTo>
                    <a:pt x="2780" y="3223"/>
                    <a:pt x="3079" y="3272"/>
                    <a:pt x="3392" y="3272"/>
                  </a:cubicBezTo>
                  <a:cubicBezTo>
                    <a:pt x="3676" y="3272"/>
                    <a:pt x="3971" y="3231"/>
                    <a:pt x="4263" y="3231"/>
                  </a:cubicBezTo>
                  <a:cubicBezTo>
                    <a:pt x="4552" y="3231"/>
                    <a:pt x="4838" y="3272"/>
                    <a:pt x="5107" y="3433"/>
                  </a:cubicBezTo>
                  <a:cubicBezTo>
                    <a:pt x="5274" y="3433"/>
                    <a:pt x="5358" y="3517"/>
                    <a:pt x="5526" y="3517"/>
                  </a:cubicBezTo>
                  <a:cubicBezTo>
                    <a:pt x="5693" y="3684"/>
                    <a:pt x="5777" y="3852"/>
                    <a:pt x="5944" y="3935"/>
                  </a:cubicBezTo>
                  <a:cubicBezTo>
                    <a:pt x="6363" y="4521"/>
                    <a:pt x="7033" y="4103"/>
                    <a:pt x="7451" y="4521"/>
                  </a:cubicBezTo>
                  <a:cubicBezTo>
                    <a:pt x="7765" y="4913"/>
                    <a:pt x="8152" y="4993"/>
                    <a:pt x="8561" y="4993"/>
                  </a:cubicBezTo>
                  <a:cubicBezTo>
                    <a:pt x="8843" y="4993"/>
                    <a:pt x="9135" y="4955"/>
                    <a:pt x="9421" y="4955"/>
                  </a:cubicBezTo>
                  <a:cubicBezTo>
                    <a:pt x="9606" y="4955"/>
                    <a:pt x="9788" y="4971"/>
                    <a:pt x="9963" y="5024"/>
                  </a:cubicBezTo>
                  <a:cubicBezTo>
                    <a:pt x="10409" y="5470"/>
                    <a:pt x="11005" y="5694"/>
                    <a:pt x="11600" y="5694"/>
                  </a:cubicBezTo>
                  <a:cubicBezTo>
                    <a:pt x="11898" y="5694"/>
                    <a:pt x="12195" y="5638"/>
                    <a:pt x="12474" y="5526"/>
                  </a:cubicBezTo>
                  <a:lnTo>
                    <a:pt x="12977" y="5526"/>
                  </a:lnTo>
                  <a:cubicBezTo>
                    <a:pt x="13814" y="5861"/>
                    <a:pt x="14735" y="6028"/>
                    <a:pt x="15656" y="6028"/>
                  </a:cubicBezTo>
                  <a:cubicBezTo>
                    <a:pt x="19758" y="6866"/>
                    <a:pt x="23693" y="8624"/>
                    <a:pt x="27879" y="9293"/>
                  </a:cubicBezTo>
                  <a:cubicBezTo>
                    <a:pt x="28466" y="9384"/>
                    <a:pt x="29053" y="9547"/>
                    <a:pt x="29627" y="9547"/>
                  </a:cubicBezTo>
                  <a:cubicBezTo>
                    <a:pt x="30117" y="9547"/>
                    <a:pt x="30597" y="9428"/>
                    <a:pt x="31060" y="9042"/>
                  </a:cubicBezTo>
                  <a:lnTo>
                    <a:pt x="31646" y="9042"/>
                  </a:lnTo>
                  <a:cubicBezTo>
                    <a:pt x="31562" y="7619"/>
                    <a:pt x="30307" y="7703"/>
                    <a:pt x="29469" y="7368"/>
                  </a:cubicBezTo>
                  <a:cubicBezTo>
                    <a:pt x="28716" y="7033"/>
                    <a:pt x="27628" y="7284"/>
                    <a:pt x="27209" y="6196"/>
                  </a:cubicBezTo>
                  <a:lnTo>
                    <a:pt x="27209" y="5861"/>
                  </a:lnTo>
                  <a:lnTo>
                    <a:pt x="23609" y="4438"/>
                  </a:lnTo>
                  <a:cubicBezTo>
                    <a:pt x="23471" y="4300"/>
                    <a:pt x="23282" y="4237"/>
                    <a:pt x="23084" y="4237"/>
                  </a:cubicBezTo>
                  <a:cubicBezTo>
                    <a:pt x="22922" y="4237"/>
                    <a:pt x="22755" y="4279"/>
                    <a:pt x="22604" y="4354"/>
                  </a:cubicBezTo>
                  <a:cubicBezTo>
                    <a:pt x="21097" y="3935"/>
                    <a:pt x="19591" y="3601"/>
                    <a:pt x="18000" y="3349"/>
                  </a:cubicBezTo>
                  <a:cubicBezTo>
                    <a:pt x="14735" y="2763"/>
                    <a:pt x="11386" y="2596"/>
                    <a:pt x="8288" y="1508"/>
                  </a:cubicBezTo>
                  <a:cubicBezTo>
                    <a:pt x="6279" y="754"/>
                    <a:pt x="4186" y="252"/>
                    <a:pt x="200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9" name="Google Shape;16299;p17"/>
            <p:cNvSpPr/>
            <p:nvPr/>
          </p:nvSpPr>
          <p:spPr>
            <a:xfrm>
              <a:off x="3294075" y="922525"/>
              <a:ext cx="131875" cy="41075"/>
            </a:xfrm>
            <a:custGeom>
              <a:avLst/>
              <a:gdLst/>
              <a:ahLst/>
              <a:cxnLst/>
              <a:rect l="l" t="t" r="r" b="b"/>
              <a:pathLst>
                <a:path w="5275" h="1643" extrusionOk="0">
                  <a:moveTo>
                    <a:pt x="909" y="107"/>
                  </a:moveTo>
                  <a:cubicBezTo>
                    <a:pt x="440" y="107"/>
                    <a:pt x="0" y="326"/>
                    <a:pt x="0" y="837"/>
                  </a:cubicBezTo>
                  <a:cubicBezTo>
                    <a:pt x="0" y="1507"/>
                    <a:pt x="754" y="1507"/>
                    <a:pt x="1340" y="1591"/>
                  </a:cubicBezTo>
                  <a:cubicBezTo>
                    <a:pt x="1536" y="1628"/>
                    <a:pt x="1730" y="1643"/>
                    <a:pt x="1923" y="1643"/>
                  </a:cubicBezTo>
                  <a:cubicBezTo>
                    <a:pt x="2854" y="1643"/>
                    <a:pt x="3750" y="1288"/>
                    <a:pt x="4639" y="1288"/>
                  </a:cubicBezTo>
                  <a:cubicBezTo>
                    <a:pt x="4823" y="1288"/>
                    <a:pt x="5007" y="1303"/>
                    <a:pt x="5191" y="1340"/>
                  </a:cubicBezTo>
                  <a:lnTo>
                    <a:pt x="5274" y="1340"/>
                  </a:lnTo>
                  <a:cubicBezTo>
                    <a:pt x="4186" y="0"/>
                    <a:pt x="2679" y="503"/>
                    <a:pt x="1340" y="168"/>
                  </a:cubicBezTo>
                  <a:cubicBezTo>
                    <a:pt x="1201" y="128"/>
                    <a:pt x="1054" y="107"/>
                    <a:pt x="909" y="107"/>
                  </a:cubicBezTo>
                  <a:close/>
                </a:path>
              </a:pathLst>
            </a:custGeom>
            <a:solidFill>
              <a:srgbClr val="7B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0" name="Google Shape;16300;p17"/>
            <p:cNvSpPr/>
            <p:nvPr/>
          </p:nvSpPr>
          <p:spPr>
            <a:xfrm>
              <a:off x="3423825" y="945125"/>
              <a:ext cx="98400" cy="34250"/>
            </a:xfrm>
            <a:custGeom>
              <a:avLst/>
              <a:gdLst/>
              <a:ahLst/>
              <a:cxnLst/>
              <a:rect l="l" t="t" r="r" b="b"/>
              <a:pathLst>
                <a:path w="3936" h="1370" extrusionOk="0">
                  <a:moveTo>
                    <a:pt x="3341" y="1"/>
                  </a:moveTo>
                  <a:cubicBezTo>
                    <a:pt x="3314" y="1"/>
                    <a:pt x="3288" y="6"/>
                    <a:pt x="3266" y="17"/>
                  </a:cubicBezTo>
                  <a:cubicBezTo>
                    <a:pt x="3038" y="112"/>
                    <a:pt x="2798" y="142"/>
                    <a:pt x="2551" y="142"/>
                  </a:cubicBezTo>
                  <a:cubicBezTo>
                    <a:pt x="2111" y="142"/>
                    <a:pt x="1652" y="46"/>
                    <a:pt x="1213" y="46"/>
                  </a:cubicBezTo>
                  <a:cubicBezTo>
                    <a:pt x="811" y="46"/>
                    <a:pt x="425" y="127"/>
                    <a:pt x="84" y="436"/>
                  </a:cubicBezTo>
                  <a:lnTo>
                    <a:pt x="1" y="436"/>
                  </a:lnTo>
                  <a:cubicBezTo>
                    <a:pt x="653" y="1029"/>
                    <a:pt x="1473" y="1369"/>
                    <a:pt x="2342" y="1369"/>
                  </a:cubicBezTo>
                  <a:cubicBezTo>
                    <a:pt x="2700" y="1369"/>
                    <a:pt x="3067" y="1312"/>
                    <a:pt x="3433" y="1189"/>
                  </a:cubicBezTo>
                  <a:cubicBezTo>
                    <a:pt x="3684" y="1106"/>
                    <a:pt x="3936" y="687"/>
                    <a:pt x="3852" y="436"/>
                  </a:cubicBezTo>
                  <a:cubicBezTo>
                    <a:pt x="3779" y="218"/>
                    <a:pt x="3518" y="1"/>
                    <a:pt x="3341" y="1"/>
                  </a:cubicBezTo>
                  <a:close/>
                </a:path>
              </a:pathLst>
            </a:custGeom>
            <a:solidFill>
              <a:srgbClr val="80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1" name="Google Shape;16301;p17"/>
            <p:cNvSpPr/>
            <p:nvPr/>
          </p:nvSpPr>
          <p:spPr>
            <a:xfrm>
              <a:off x="3593375" y="985175"/>
              <a:ext cx="106750" cy="33275"/>
            </a:xfrm>
            <a:custGeom>
              <a:avLst/>
              <a:gdLst/>
              <a:ahLst/>
              <a:cxnLst/>
              <a:rect l="l" t="t" r="r" b="b"/>
              <a:pathLst>
                <a:path w="4270" h="1331" extrusionOk="0">
                  <a:moveTo>
                    <a:pt x="719" y="0"/>
                  </a:moveTo>
                  <a:cubicBezTo>
                    <a:pt x="488" y="0"/>
                    <a:pt x="248" y="27"/>
                    <a:pt x="0" y="90"/>
                  </a:cubicBezTo>
                  <a:cubicBezTo>
                    <a:pt x="691" y="1103"/>
                    <a:pt x="1483" y="1331"/>
                    <a:pt x="2292" y="1331"/>
                  </a:cubicBezTo>
                  <a:cubicBezTo>
                    <a:pt x="2955" y="1331"/>
                    <a:pt x="3629" y="1178"/>
                    <a:pt x="4270" y="1178"/>
                  </a:cubicBezTo>
                  <a:cubicBezTo>
                    <a:pt x="3129" y="893"/>
                    <a:pt x="2049" y="0"/>
                    <a:pt x="719" y="0"/>
                  </a:cubicBezTo>
                  <a:close/>
                </a:path>
              </a:pathLst>
            </a:custGeom>
            <a:solidFill>
              <a:srgbClr val="86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2" name="Google Shape;16302;p17"/>
            <p:cNvSpPr/>
            <p:nvPr/>
          </p:nvSpPr>
          <p:spPr>
            <a:xfrm>
              <a:off x="3300350" y="976925"/>
              <a:ext cx="87925" cy="35400"/>
            </a:xfrm>
            <a:custGeom>
              <a:avLst/>
              <a:gdLst/>
              <a:ahLst/>
              <a:cxnLst/>
              <a:rect l="l" t="t" r="r" b="b"/>
              <a:pathLst>
                <a:path w="3517" h="1416" extrusionOk="0">
                  <a:moveTo>
                    <a:pt x="84" y="85"/>
                  </a:moveTo>
                  <a:lnTo>
                    <a:pt x="0" y="168"/>
                  </a:lnTo>
                  <a:cubicBezTo>
                    <a:pt x="543" y="1091"/>
                    <a:pt x="1297" y="1416"/>
                    <a:pt x="2125" y="1416"/>
                  </a:cubicBezTo>
                  <a:cubicBezTo>
                    <a:pt x="2574" y="1416"/>
                    <a:pt x="3046" y="1320"/>
                    <a:pt x="3517" y="1173"/>
                  </a:cubicBezTo>
                  <a:lnTo>
                    <a:pt x="3517" y="671"/>
                  </a:lnTo>
                  <a:cubicBezTo>
                    <a:pt x="2512" y="1"/>
                    <a:pt x="1172" y="252"/>
                    <a:pt x="84" y="85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3" name="Google Shape;16303;p17"/>
            <p:cNvSpPr/>
            <p:nvPr/>
          </p:nvSpPr>
          <p:spPr>
            <a:xfrm>
              <a:off x="3172675" y="909825"/>
              <a:ext cx="37700" cy="33650"/>
            </a:xfrm>
            <a:custGeom>
              <a:avLst/>
              <a:gdLst/>
              <a:ahLst/>
              <a:cxnLst/>
              <a:rect l="l" t="t" r="r" b="b"/>
              <a:pathLst>
                <a:path w="1508" h="1346" extrusionOk="0">
                  <a:moveTo>
                    <a:pt x="772" y="0"/>
                  </a:moveTo>
                  <a:cubicBezTo>
                    <a:pt x="739" y="0"/>
                    <a:pt x="705" y="2"/>
                    <a:pt x="670" y="6"/>
                  </a:cubicBezTo>
                  <a:cubicBezTo>
                    <a:pt x="0" y="173"/>
                    <a:pt x="670" y="843"/>
                    <a:pt x="586" y="1262"/>
                  </a:cubicBezTo>
                  <a:lnTo>
                    <a:pt x="1507" y="1345"/>
                  </a:lnTo>
                  <a:cubicBezTo>
                    <a:pt x="1507" y="787"/>
                    <a:pt x="1431" y="0"/>
                    <a:pt x="772" y="0"/>
                  </a:cubicBezTo>
                  <a:close/>
                </a:path>
              </a:pathLst>
            </a:custGeom>
            <a:solidFill>
              <a:srgbClr val="86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4" name="Google Shape;16304;p17"/>
            <p:cNvSpPr/>
            <p:nvPr/>
          </p:nvSpPr>
          <p:spPr>
            <a:xfrm>
              <a:off x="3545450" y="970325"/>
              <a:ext cx="29100" cy="19200"/>
            </a:xfrm>
            <a:custGeom>
              <a:avLst/>
              <a:gdLst/>
              <a:ahLst/>
              <a:cxnLst/>
              <a:rect l="l" t="t" r="r" b="b"/>
              <a:pathLst>
                <a:path w="1164" h="768" extrusionOk="0">
                  <a:moveTo>
                    <a:pt x="332" y="1"/>
                  </a:moveTo>
                  <a:cubicBezTo>
                    <a:pt x="126" y="1"/>
                    <a:pt x="1" y="283"/>
                    <a:pt x="75" y="432"/>
                  </a:cubicBezTo>
                  <a:cubicBezTo>
                    <a:pt x="159" y="600"/>
                    <a:pt x="410" y="684"/>
                    <a:pt x="578" y="767"/>
                  </a:cubicBezTo>
                  <a:cubicBezTo>
                    <a:pt x="912" y="684"/>
                    <a:pt x="1164" y="600"/>
                    <a:pt x="996" y="349"/>
                  </a:cubicBezTo>
                  <a:cubicBezTo>
                    <a:pt x="829" y="98"/>
                    <a:pt x="661" y="14"/>
                    <a:pt x="410" y="14"/>
                  </a:cubicBezTo>
                  <a:cubicBezTo>
                    <a:pt x="383" y="5"/>
                    <a:pt x="357" y="1"/>
                    <a:pt x="332" y="1"/>
                  </a:cubicBezTo>
                  <a:close/>
                </a:path>
              </a:pathLst>
            </a:custGeom>
            <a:solidFill>
              <a:srgbClr val="7B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5" name="Google Shape;16305;p17"/>
            <p:cNvSpPr/>
            <p:nvPr/>
          </p:nvSpPr>
          <p:spPr>
            <a:xfrm>
              <a:off x="3794300" y="1021300"/>
              <a:ext cx="16750" cy="18050"/>
            </a:xfrm>
            <a:custGeom>
              <a:avLst/>
              <a:gdLst/>
              <a:ahLst/>
              <a:cxnLst/>
              <a:rect l="l" t="t" r="r" b="b"/>
              <a:pathLst>
                <a:path w="670" h="722" extrusionOk="0">
                  <a:moveTo>
                    <a:pt x="297" y="0"/>
                  </a:moveTo>
                  <a:cubicBezTo>
                    <a:pt x="131" y="0"/>
                    <a:pt x="0" y="138"/>
                    <a:pt x="0" y="319"/>
                  </a:cubicBezTo>
                  <a:cubicBezTo>
                    <a:pt x="0" y="486"/>
                    <a:pt x="84" y="570"/>
                    <a:pt x="168" y="654"/>
                  </a:cubicBezTo>
                  <a:cubicBezTo>
                    <a:pt x="238" y="701"/>
                    <a:pt x="301" y="721"/>
                    <a:pt x="358" y="721"/>
                  </a:cubicBezTo>
                  <a:cubicBezTo>
                    <a:pt x="506" y="721"/>
                    <a:pt x="610" y="584"/>
                    <a:pt x="670" y="403"/>
                  </a:cubicBezTo>
                  <a:cubicBezTo>
                    <a:pt x="586" y="235"/>
                    <a:pt x="586" y="68"/>
                    <a:pt x="502" y="68"/>
                  </a:cubicBezTo>
                  <a:cubicBezTo>
                    <a:pt x="432" y="21"/>
                    <a:pt x="362" y="0"/>
                    <a:pt x="297" y="0"/>
                  </a:cubicBezTo>
                  <a:close/>
                </a:path>
              </a:pathLst>
            </a:custGeom>
            <a:solidFill>
              <a:srgbClr val="A6C6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6" name="Google Shape;16306;p17"/>
            <p:cNvSpPr/>
            <p:nvPr/>
          </p:nvSpPr>
          <p:spPr>
            <a:xfrm>
              <a:off x="3572850" y="918325"/>
              <a:ext cx="14250" cy="14125"/>
            </a:xfrm>
            <a:custGeom>
              <a:avLst/>
              <a:gdLst/>
              <a:ahLst/>
              <a:cxnLst/>
              <a:rect l="l" t="t" r="r" b="b"/>
              <a:pathLst>
                <a:path w="570" h="565" extrusionOk="0">
                  <a:moveTo>
                    <a:pt x="68" y="1"/>
                  </a:moveTo>
                  <a:cubicBezTo>
                    <a:pt x="206" y="139"/>
                    <a:pt x="1" y="565"/>
                    <a:pt x="258" y="565"/>
                  </a:cubicBezTo>
                  <a:cubicBezTo>
                    <a:pt x="312" y="565"/>
                    <a:pt x="385" y="546"/>
                    <a:pt x="486" y="503"/>
                  </a:cubicBezTo>
                  <a:cubicBezTo>
                    <a:pt x="570" y="419"/>
                    <a:pt x="319" y="85"/>
                    <a:pt x="68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7" name="Google Shape;16307;p17"/>
            <p:cNvSpPr/>
            <p:nvPr/>
          </p:nvSpPr>
          <p:spPr>
            <a:xfrm>
              <a:off x="2948725" y="967775"/>
              <a:ext cx="2553475" cy="725825"/>
            </a:xfrm>
            <a:custGeom>
              <a:avLst/>
              <a:gdLst/>
              <a:ahLst/>
              <a:cxnLst/>
              <a:rect l="l" t="t" r="r" b="b"/>
              <a:pathLst>
                <a:path w="102139" h="29033" extrusionOk="0">
                  <a:moveTo>
                    <a:pt x="1057" y="0"/>
                  </a:moveTo>
                  <a:cubicBezTo>
                    <a:pt x="704" y="0"/>
                    <a:pt x="351" y="11"/>
                    <a:pt x="0" y="32"/>
                  </a:cubicBezTo>
                  <a:cubicBezTo>
                    <a:pt x="335" y="702"/>
                    <a:pt x="2261" y="367"/>
                    <a:pt x="1256" y="2041"/>
                  </a:cubicBezTo>
                  <a:cubicBezTo>
                    <a:pt x="1256" y="2125"/>
                    <a:pt x="1675" y="2544"/>
                    <a:pt x="1926" y="2711"/>
                  </a:cubicBezTo>
                  <a:cubicBezTo>
                    <a:pt x="2625" y="3566"/>
                    <a:pt x="3685" y="4060"/>
                    <a:pt x="4770" y="4060"/>
                  </a:cubicBezTo>
                  <a:cubicBezTo>
                    <a:pt x="4854" y="4060"/>
                    <a:pt x="4939" y="4057"/>
                    <a:pt x="5024" y="4051"/>
                  </a:cubicBezTo>
                  <a:cubicBezTo>
                    <a:pt x="5275" y="4017"/>
                    <a:pt x="5526" y="4000"/>
                    <a:pt x="5776" y="4000"/>
                  </a:cubicBezTo>
                  <a:cubicBezTo>
                    <a:pt x="6775" y="4000"/>
                    <a:pt x="7753" y="4268"/>
                    <a:pt x="8624" y="4804"/>
                  </a:cubicBezTo>
                  <a:cubicBezTo>
                    <a:pt x="9628" y="5390"/>
                    <a:pt x="10884" y="5474"/>
                    <a:pt x="11554" y="6144"/>
                  </a:cubicBezTo>
                  <a:cubicBezTo>
                    <a:pt x="11927" y="6548"/>
                    <a:pt x="12288" y="6675"/>
                    <a:pt x="12643" y="6675"/>
                  </a:cubicBezTo>
                  <a:cubicBezTo>
                    <a:pt x="13242" y="6675"/>
                    <a:pt x="13821" y="6311"/>
                    <a:pt x="14400" y="6311"/>
                  </a:cubicBezTo>
                  <a:cubicBezTo>
                    <a:pt x="16075" y="6395"/>
                    <a:pt x="17330" y="7567"/>
                    <a:pt x="19005" y="7567"/>
                  </a:cubicBezTo>
                  <a:cubicBezTo>
                    <a:pt x="19431" y="7567"/>
                    <a:pt x="19901" y="7744"/>
                    <a:pt x="20352" y="7744"/>
                  </a:cubicBezTo>
                  <a:cubicBezTo>
                    <a:pt x="20521" y="7744"/>
                    <a:pt x="20687" y="7719"/>
                    <a:pt x="20847" y="7651"/>
                  </a:cubicBezTo>
                  <a:cubicBezTo>
                    <a:pt x="21008" y="7590"/>
                    <a:pt x="21159" y="7559"/>
                    <a:pt x="21294" y="7559"/>
                  </a:cubicBezTo>
                  <a:cubicBezTo>
                    <a:pt x="21719" y="7559"/>
                    <a:pt x="21978" y="7872"/>
                    <a:pt x="21851" y="8572"/>
                  </a:cubicBezTo>
                  <a:cubicBezTo>
                    <a:pt x="21851" y="8823"/>
                    <a:pt x="21935" y="9158"/>
                    <a:pt x="22019" y="9492"/>
                  </a:cubicBezTo>
                  <a:cubicBezTo>
                    <a:pt x="22869" y="9492"/>
                    <a:pt x="23433" y="9064"/>
                    <a:pt x="24305" y="9064"/>
                  </a:cubicBezTo>
                  <a:cubicBezTo>
                    <a:pt x="24378" y="9064"/>
                    <a:pt x="24453" y="9067"/>
                    <a:pt x="24530" y="9074"/>
                  </a:cubicBezTo>
                  <a:cubicBezTo>
                    <a:pt x="25336" y="9141"/>
                    <a:pt x="26088" y="9693"/>
                    <a:pt x="26915" y="9693"/>
                  </a:cubicBezTo>
                  <a:cubicBezTo>
                    <a:pt x="27120" y="9693"/>
                    <a:pt x="27329" y="9659"/>
                    <a:pt x="27544" y="9576"/>
                  </a:cubicBezTo>
                  <a:lnTo>
                    <a:pt x="28046" y="9576"/>
                  </a:lnTo>
                  <a:cubicBezTo>
                    <a:pt x="28214" y="9744"/>
                    <a:pt x="28381" y="9995"/>
                    <a:pt x="28465" y="10246"/>
                  </a:cubicBezTo>
                  <a:cubicBezTo>
                    <a:pt x="28745" y="10463"/>
                    <a:pt x="29059" y="10508"/>
                    <a:pt x="29381" y="10508"/>
                  </a:cubicBezTo>
                  <a:cubicBezTo>
                    <a:pt x="29606" y="10508"/>
                    <a:pt x="29835" y="10486"/>
                    <a:pt x="30060" y="10486"/>
                  </a:cubicBezTo>
                  <a:cubicBezTo>
                    <a:pt x="30383" y="10486"/>
                    <a:pt x="30697" y="10531"/>
                    <a:pt x="30977" y="10748"/>
                  </a:cubicBezTo>
                  <a:cubicBezTo>
                    <a:pt x="31228" y="10916"/>
                    <a:pt x="31507" y="10953"/>
                    <a:pt x="31795" y="10953"/>
                  </a:cubicBezTo>
                  <a:cubicBezTo>
                    <a:pt x="32026" y="10953"/>
                    <a:pt x="32263" y="10929"/>
                    <a:pt x="32496" y="10929"/>
                  </a:cubicBezTo>
                  <a:cubicBezTo>
                    <a:pt x="32845" y="10929"/>
                    <a:pt x="33187" y="10983"/>
                    <a:pt x="33488" y="11251"/>
                  </a:cubicBezTo>
                  <a:cubicBezTo>
                    <a:pt x="33823" y="11585"/>
                    <a:pt x="34242" y="11502"/>
                    <a:pt x="34577" y="11753"/>
                  </a:cubicBezTo>
                  <a:lnTo>
                    <a:pt x="35079" y="11753"/>
                  </a:lnTo>
                  <a:cubicBezTo>
                    <a:pt x="35246" y="11920"/>
                    <a:pt x="35414" y="12088"/>
                    <a:pt x="35581" y="12255"/>
                  </a:cubicBezTo>
                  <a:lnTo>
                    <a:pt x="36084" y="12255"/>
                  </a:lnTo>
                  <a:cubicBezTo>
                    <a:pt x="36209" y="12381"/>
                    <a:pt x="36397" y="12444"/>
                    <a:pt x="36586" y="12444"/>
                  </a:cubicBezTo>
                  <a:cubicBezTo>
                    <a:pt x="36774" y="12444"/>
                    <a:pt x="36963" y="12381"/>
                    <a:pt x="37088" y="12255"/>
                  </a:cubicBezTo>
                  <a:lnTo>
                    <a:pt x="37590" y="12255"/>
                  </a:lnTo>
                  <a:cubicBezTo>
                    <a:pt x="37758" y="12423"/>
                    <a:pt x="37925" y="12506"/>
                    <a:pt x="38093" y="12674"/>
                  </a:cubicBezTo>
                  <a:lnTo>
                    <a:pt x="39600" y="12674"/>
                  </a:lnTo>
                  <a:cubicBezTo>
                    <a:pt x="39725" y="12841"/>
                    <a:pt x="39914" y="12925"/>
                    <a:pt x="40102" y="12925"/>
                  </a:cubicBezTo>
                  <a:cubicBezTo>
                    <a:pt x="40290" y="12925"/>
                    <a:pt x="40479" y="12841"/>
                    <a:pt x="40604" y="12674"/>
                  </a:cubicBezTo>
                  <a:lnTo>
                    <a:pt x="41107" y="13176"/>
                  </a:lnTo>
                  <a:cubicBezTo>
                    <a:pt x="42028" y="13344"/>
                    <a:pt x="43116" y="13092"/>
                    <a:pt x="43618" y="14181"/>
                  </a:cubicBezTo>
                  <a:lnTo>
                    <a:pt x="44707" y="14181"/>
                  </a:lnTo>
                  <a:cubicBezTo>
                    <a:pt x="44790" y="14348"/>
                    <a:pt x="45042" y="14516"/>
                    <a:pt x="45209" y="14683"/>
                  </a:cubicBezTo>
                  <a:lnTo>
                    <a:pt x="46214" y="14683"/>
                  </a:lnTo>
                  <a:cubicBezTo>
                    <a:pt x="46465" y="14892"/>
                    <a:pt x="46737" y="14892"/>
                    <a:pt x="46998" y="14892"/>
                  </a:cubicBezTo>
                  <a:cubicBezTo>
                    <a:pt x="47260" y="14892"/>
                    <a:pt x="47511" y="14892"/>
                    <a:pt x="47721" y="15102"/>
                  </a:cubicBezTo>
                  <a:lnTo>
                    <a:pt x="49311" y="16609"/>
                  </a:lnTo>
                  <a:cubicBezTo>
                    <a:pt x="49369" y="16623"/>
                    <a:pt x="49429" y="16630"/>
                    <a:pt x="49489" y="16630"/>
                  </a:cubicBezTo>
                  <a:cubicBezTo>
                    <a:pt x="49782" y="16630"/>
                    <a:pt x="50093" y="16467"/>
                    <a:pt x="50232" y="16190"/>
                  </a:cubicBezTo>
                  <a:cubicBezTo>
                    <a:pt x="50300" y="16182"/>
                    <a:pt x="50366" y="16178"/>
                    <a:pt x="50431" y="16178"/>
                  </a:cubicBezTo>
                  <a:cubicBezTo>
                    <a:pt x="51506" y="16178"/>
                    <a:pt x="52268" y="17265"/>
                    <a:pt x="53297" y="17265"/>
                  </a:cubicBezTo>
                  <a:cubicBezTo>
                    <a:pt x="53442" y="17265"/>
                    <a:pt x="53592" y="17244"/>
                    <a:pt x="53748" y="17195"/>
                  </a:cubicBezTo>
                  <a:cubicBezTo>
                    <a:pt x="53900" y="17184"/>
                    <a:pt x="54051" y="17179"/>
                    <a:pt x="54202" y="17179"/>
                  </a:cubicBezTo>
                  <a:cubicBezTo>
                    <a:pt x="55220" y="17179"/>
                    <a:pt x="56222" y="17416"/>
                    <a:pt x="57097" y="17781"/>
                  </a:cubicBezTo>
                  <a:cubicBezTo>
                    <a:pt x="58084" y="18196"/>
                    <a:pt x="59071" y="18644"/>
                    <a:pt x="60078" y="18644"/>
                  </a:cubicBezTo>
                  <a:cubicBezTo>
                    <a:pt x="60694" y="18644"/>
                    <a:pt x="61317" y="18477"/>
                    <a:pt x="61953" y="18032"/>
                  </a:cubicBezTo>
                  <a:cubicBezTo>
                    <a:pt x="62042" y="17973"/>
                    <a:pt x="62131" y="17945"/>
                    <a:pt x="62209" y="17945"/>
                  </a:cubicBezTo>
                  <a:cubicBezTo>
                    <a:pt x="62350" y="17945"/>
                    <a:pt x="62455" y="18037"/>
                    <a:pt x="62455" y="18199"/>
                  </a:cubicBezTo>
                  <a:cubicBezTo>
                    <a:pt x="62288" y="19371"/>
                    <a:pt x="63125" y="19622"/>
                    <a:pt x="63878" y="19957"/>
                  </a:cubicBezTo>
                  <a:cubicBezTo>
                    <a:pt x="63995" y="20002"/>
                    <a:pt x="64099" y="20022"/>
                    <a:pt x="64194" y="20022"/>
                  </a:cubicBezTo>
                  <a:cubicBezTo>
                    <a:pt x="64920" y="20022"/>
                    <a:pt x="65064" y="18844"/>
                    <a:pt x="65850" y="18844"/>
                  </a:cubicBezTo>
                  <a:cubicBezTo>
                    <a:pt x="65914" y="18844"/>
                    <a:pt x="65982" y="18852"/>
                    <a:pt x="66055" y="18869"/>
                  </a:cubicBezTo>
                  <a:cubicBezTo>
                    <a:pt x="66474" y="19539"/>
                    <a:pt x="66557" y="20460"/>
                    <a:pt x="67478" y="20962"/>
                  </a:cubicBezTo>
                  <a:cubicBezTo>
                    <a:pt x="67744" y="21117"/>
                    <a:pt x="67993" y="21178"/>
                    <a:pt x="68234" y="21178"/>
                  </a:cubicBezTo>
                  <a:cubicBezTo>
                    <a:pt x="68905" y="21178"/>
                    <a:pt x="69525" y="20706"/>
                    <a:pt x="70325" y="20460"/>
                  </a:cubicBezTo>
                  <a:lnTo>
                    <a:pt x="70325" y="20460"/>
                  </a:lnTo>
                  <a:cubicBezTo>
                    <a:pt x="70074" y="21046"/>
                    <a:pt x="69990" y="21381"/>
                    <a:pt x="69906" y="21632"/>
                  </a:cubicBezTo>
                  <a:lnTo>
                    <a:pt x="70827" y="21632"/>
                  </a:lnTo>
                  <a:cubicBezTo>
                    <a:pt x="71329" y="22134"/>
                    <a:pt x="71999" y="21715"/>
                    <a:pt x="72334" y="22134"/>
                  </a:cubicBezTo>
                  <a:cubicBezTo>
                    <a:pt x="72483" y="22103"/>
                    <a:pt x="72631" y="22089"/>
                    <a:pt x="72778" y="22089"/>
                  </a:cubicBezTo>
                  <a:cubicBezTo>
                    <a:pt x="73835" y="22089"/>
                    <a:pt x="74865" y="22794"/>
                    <a:pt x="75943" y="22794"/>
                  </a:cubicBezTo>
                  <a:cubicBezTo>
                    <a:pt x="76324" y="22794"/>
                    <a:pt x="76710" y="22706"/>
                    <a:pt x="77106" y="22469"/>
                  </a:cubicBezTo>
                  <a:cubicBezTo>
                    <a:pt x="77129" y="22446"/>
                    <a:pt x="77156" y="22435"/>
                    <a:pt x="77184" y="22435"/>
                  </a:cubicBezTo>
                  <a:cubicBezTo>
                    <a:pt x="77363" y="22435"/>
                    <a:pt x="77632" y="22839"/>
                    <a:pt x="77776" y="23055"/>
                  </a:cubicBezTo>
                  <a:cubicBezTo>
                    <a:pt x="78502" y="23781"/>
                    <a:pt x="79489" y="24247"/>
                    <a:pt x="80531" y="24247"/>
                  </a:cubicBezTo>
                  <a:cubicBezTo>
                    <a:pt x="80810" y="24247"/>
                    <a:pt x="81093" y="24214"/>
                    <a:pt x="81376" y="24143"/>
                  </a:cubicBezTo>
                  <a:cubicBezTo>
                    <a:pt x="81711" y="24478"/>
                    <a:pt x="81627" y="24897"/>
                    <a:pt x="81878" y="25148"/>
                  </a:cubicBezTo>
                  <a:lnTo>
                    <a:pt x="82464" y="25567"/>
                  </a:lnTo>
                  <a:cubicBezTo>
                    <a:pt x="82522" y="25581"/>
                    <a:pt x="82582" y="25588"/>
                    <a:pt x="82642" y="25588"/>
                  </a:cubicBezTo>
                  <a:cubicBezTo>
                    <a:pt x="82935" y="25588"/>
                    <a:pt x="83246" y="25425"/>
                    <a:pt x="83385" y="25148"/>
                  </a:cubicBezTo>
                  <a:cubicBezTo>
                    <a:pt x="83967" y="25439"/>
                    <a:pt x="84548" y="25667"/>
                    <a:pt x="85130" y="25667"/>
                  </a:cubicBezTo>
                  <a:cubicBezTo>
                    <a:pt x="85218" y="25667"/>
                    <a:pt x="85306" y="25661"/>
                    <a:pt x="85394" y="25650"/>
                  </a:cubicBezTo>
                  <a:cubicBezTo>
                    <a:pt x="85897" y="25985"/>
                    <a:pt x="86650" y="25985"/>
                    <a:pt x="86985" y="26655"/>
                  </a:cubicBezTo>
                  <a:lnTo>
                    <a:pt x="87404" y="26655"/>
                  </a:lnTo>
                  <a:lnTo>
                    <a:pt x="87990" y="27074"/>
                  </a:lnTo>
                  <a:lnTo>
                    <a:pt x="89915" y="27157"/>
                  </a:lnTo>
                  <a:cubicBezTo>
                    <a:pt x="90054" y="27435"/>
                    <a:pt x="90308" y="27597"/>
                    <a:pt x="90581" y="27597"/>
                  </a:cubicBezTo>
                  <a:cubicBezTo>
                    <a:pt x="90637" y="27597"/>
                    <a:pt x="90695" y="27590"/>
                    <a:pt x="90752" y="27576"/>
                  </a:cubicBezTo>
                  <a:cubicBezTo>
                    <a:pt x="91398" y="27576"/>
                    <a:pt x="91614" y="26838"/>
                    <a:pt x="92189" y="26838"/>
                  </a:cubicBezTo>
                  <a:cubicBezTo>
                    <a:pt x="92285" y="26838"/>
                    <a:pt x="92391" y="26858"/>
                    <a:pt x="92511" y="26906"/>
                  </a:cubicBezTo>
                  <a:cubicBezTo>
                    <a:pt x="93180" y="27157"/>
                    <a:pt x="93766" y="27325"/>
                    <a:pt x="94436" y="27325"/>
                  </a:cubicBezTo>
                  <a:cubicBezTo>
                    <a:pt x="94459" y="27328"/>
                    <a:pt x="94482" y="27330"/>
                    <a:pt x="94505" y="27330"/>
                  </a:cubicBezTo>
                  <a:cubicBezTo>
                    <a:pt x="94798" y="27330"/>
                    <a:pt x="95158" y="27059"/>
                    <a:pt x="95455" y="27059"/>
                  </a:cubicBezTo>
                  <a:cubicBezTo>
                    <a:pt x="95665" y="27059"/>
                    <a:pt x="95844" y="27195"/>
                    <a:pt x="95943" y="27660"/>
                  </a:cubicBezTo>
                  <a:cubicBezTo>
                    <a:pt x="96027" y="28022"/>
                    <a:pt x="96185" y="28125"/>
                    <a:pt x="96368" y="28125"/>
                  </a:cubicBezTo>
                  <a:cubicBezTo>
                    <a:pt x="96605" y="28125"/>
                    <a:pt x="96883" y="27953"/>
                    <a:pt x="97095" y="27953"/>
                  </a:cubicBezTo>
                  <a:cubicBezTo>
                    <a:pt x="97211" y="27953"/>
                    <a:pt x="97307" y="28004"/>
                    <a:pt x="97366" y="28162"/>
                  </a:cubicBezTo>
                  <a:cubicBezTo>
                    <a:pt x="97509" y="28732"/>
                    <a:pt x="97975" y="29033"/>
                    <a:pt x="98459" y="29033"/>
                  </a:cubicBezTo>
                  <a:cubicBezTo>
                    <a:pt x="98827" y="29033"/>
                    <a:pt x="99206" y="28859"/>
                    <a:pt x="99459" y="28497"/>
                  </a:cubicBezTo>
                  <a:cubicBezTo>
                    <a:pt x="99870" y="27778"/>
                    <a:pt x="100407" y="27689"/>
                    <a:pt x="100973" y="27689"/>
                  </a:cubicBezTo>
                  <a:cubicBezTo>
                    <a:pt x="101159" y="27689"/>
                    <a:pt x="101349" y="27699"/>
                    <a:pt x="101538" y="27699"/>
                  </a:cubicBezTo>
                  <a:cubicBezTo>
                    <a:pt x="101711" y="27699"/>
                    <a:pt x="101884" y="27690"/>
                    <a:pt x="102055" y="27660"/>
                  </a:cubicBezTo>
                  <a:cubicBezTo>
                    <a:pt x="102138" y="27408"/>
                    <a:pt x="102138" y="27157"/>
                    <a:pt x="101971" y="26990"/>
                  </a:cubicBezTo>
                  <a:cubicBezTo>
                    <a:pt x="100870" y="26403"/>
                    <a:pt x="99640" y="26137"/>
                    <a:pt x="98450" y="26137"/>
                  </a:cubicBezTo>
                  <a:cubicBezTo>
                    <a:pt x="98283" y="26137"/>
                    <a:pt x="98117" y="26142"/>
                    <a:pt x="97952" y="26153"/>
                  </a:cubicBezTo>
                  <a:cubicBezTo>
                    <a:pt x="97883" y="26167"/>
                    <a:pt x="97813" y="26174"/>
                    <a:pt x="97744" y="26174"/>
                  </a:cubicBezTo>
                  <a:cubicBezTo>
                    <a:pt x="97401" y="26174"/>
                    <a:pt x="97087" y="25999"/>
                    <a:pt x="96948" y="25650"/>
                  </a:cubicBezTo>
                  <a:cubicBezTo>
                    <a:pt x="96529" y="25148"/>
                    <a:pt x="95776" y="25567"/>
                    <a:pt x="95357" y="25148"/>
                  </a:cubicBezTo>
                  <a:lnTo>
                    <a:pt x="94938" y="25148"/>
                  </a:lnTo>
                  <a:cubicBezTo>
                    <a:pt x="94771" y="24981"/>
                    <a:pt x="94520" y="24813"/>
                    <a:pt x="94352" y="24729"/>
                  </a:cubicBezTo>
                  <a:lnTo>
                    <a:pt x="93934" y="24729"/>
                  </a:lnTo>
                  <a:cubicBezTo>
                    <a:pt x="93264" y="23976"/>
                    <a:pt x="92259" y="23976"/>
                    <a:pt x="91422" y="23641"/>
                  </a:cubicBezTo>
                  <a:lnTo>
                    <a:pt x="77357" y="18534"/>
                  </a:lnTo>
                  <a:cubicBezTo>
                    <a:pt x="76939" y="17697"/>
                    <a:pt x="75934" y="18116"/>
                    <a:pt x="75348" y="17613"/>
                  </a:cubicBezTo>
                  <a:lnTo>
                    <a:pt x="74846" y="17613"/>
                  </a:lnTo>
                  <a:cubicBezTo>
                    <a:pt x="72502" y="17111"/>
                    <a:pt x="70325" y="16274"/>
                    <a:pt x="68232" y="15185"/>
                  </a:cubicBezTo>
                  <a:cubicBezTo>
                    <a:pt x="66557" y="14850"/>
                    <a:pt x="64883" y="14348"/>
                    <a:pt x="63292" y="13678"/>
                  </a:cubicBezTo>
                  <a:lnTo>
                    <a:pt x="62790" y="13595"/>
                  </a:lnTo>
                  <a:cubicBezTo>
                    <a:pt x="62522" y="13386"/>
                    <a:pt x="62223" y="13337"/>
                    <a:pt x="61910" y="13337"/>
                  </a:cubicBezTo>
                  <a:cubicBezTo>
                    <a:pt x="61626" y="13337"/>
                    <a:pt x="61331" y="13378"/>
                    <a:pt x="61039" y="13378"/>
                  </a:cubicBezTo>
                  <a:cubicBezTo>
                    <a:pt x="60750" y="13378"/>
                    <a:pt x="60464" y="13337"/>
                    <a:pt x="60195" y="13176"/>
                  </a:cubicBezTo>
                  <a:cubicBezTo>
                    <a:pt x="60027" y="13176"/>
                    <a:pt x="59860" y="13092"/>
                    <a:pt x="59776" y="13092"/>
                  </a:cubicBezTo>
                  <a:cubicBezTo>
                    <a:pt x="59466" y="12875"/>
                    <a:pt x="59144" y="12830"/>
                    <a:pt x="58819" y="12830"/>
                  </a:cubicBezTo>
                  <a:cubicBezTo>
                    <a:pt x="58592" y="12830"/>
                    <a:pt x="58365" y="12852"/>
                    <a:pt x="58138" y="12852"/>
                  </a:cubicBezTo>
                  <a:cubicBezTo>
                    <a:pt x="57813" y="12852"/>
                    <a:pt x="57491" y="12807"/>
                    <a:pt x="57181" y="12590"/>
                  </a:cubicBezTo>
                  <a:cubicBezTo>
                    <a:pt x="57097" y="12632"/>
                    <a:pt x="57034" y="12653"/>
                    <a:pt x="56972" y="12653"/>
                  </a:cubicBezTo>
                  <a:cubicBezTo>
                    <a:pt x="56909" y="12653"/>
                    <a:pt x="56846" y="12632"/>
                    <a:pt x="56762" y="12590"/>
                  </a:cubicBezTo>
                  <a:cubicBezTo>
                    <a:pt x="56553" y="12339"/>
                    <a:pt x="56281" y="12339"/>
                    <a:pt x="56009" y="12339"/>
                  </a:cubicBezTo>
                  <a:cubicBezTo>
                    <a:pt x="55737" y="12339"/>
                    <a:pt x="55465" y="12339"/>
                    <a:pt x="55255" y="12088"/>
                  </a:cubicBezTo>
                  <a:cubicBezTo>
                    <a:pt x="54920" y="11837"/>
                    <a:pt x="54502" y="11920"/>
                    <a:pt x="54251" y="11669"/>
                  </a:cubicBezTo>
                  <a:cubicBezTo>
                    <a:pt x="54115" y="11678"/>
                    <a:pt x="53981" y="11682"/>
                    <a:pt x="53847" y="11682"/>
                  </a:cubicBezTo>
                  <a:cubicBezTo>
                    <a:pt x="52659" y="11682"/>
                    <a:pt x="51545" y="11350"/>
                    <a:pt x="50567" y="10748"/>
                  </a:cubicBezTo>
                  <a:cubicBezTo>
                    <a:pt x="48725" y="10330"/>
                    <a:pt x="46883" y="9995"/>
                    <a:pt x="45042" y="9660"/>
                  </a:cubicBezTo>
                  <a:cubicBezTo>
                    <a:pt x="44037" y="9576"/>
                    <a:pt x="42949" y="9241"/>
                    <a:pt x="42111" y="8655"/>
                  </a:cubicBezTo>
                  <a:cubicBezTo>
                    <a:pt x="40856" y="8572"/>
                    <a:pt x="39683" y="8153"/>
                    <a:pt x="38595" y="7567"/>
                  </a:cubicBezTo>
                  <a:cubicBezTo>
                    <a:pt x="36084" y="7483"/>
                    <a:pt x="33739" y="6813"/>
                    <a:pt x="31228" y="6479"/>
                  </a:cubicBezTo>
                  <a:cubicBezTo>
                    <a:pt x="26707" y="5976"/>
                    <a:pt x="22270" y="4972"/>
                    <a:pt x="18000" y="3548"/>
                  </a:cubicBezTo>
                  <a:cubicBezTo>
                    <a:pt x="14651" y="3213"/>
                    <a:pt x="11386" y="2460"/>
                    <a:pt x="8289" y="1372"/>
                  </a:cubicBezTo>
                  <a:cubicBezTo>
                    <a:pt x="5950" y="495"/>
                    <a:pt x="3484" y="0"/>
                    <a:pt x="105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8" name="Google Shape;16308;p17"/>
            <p:cNvSpPr/>
            <p:nvPr/>
          </p:nvSpPr>
          <p:spPr>
            <a:xfrm>
              <a:off x="3285700" y="1631525"/>
              <a:ext cx="2840200" cy="1201400"/>
            </a:xfrm>
            <a:custGeom>
              <a:avLst/>
              <a:gdLst/>
              <a:ahLst/>
              <a:cxnLst/>
              <a:rect l="l" t="t" r="r" b="b"/>
              <a:pathLst>
                <a:path w="113608" h="48056" extrusionOk="0">
                  <a:moveTo>
                    <a:pt x="1340" y="0"/>
                  </a:moveTo>
                  <a:cubicBezTo>
                    <a:pt x="1256" y="0"/>
                    <a:pt x="1172" y="63"/>
                    <a:pt x="1089" y="189"/>
                  </a:cubicBezTo>
                  <a:lnTo>
                    <a:pt x="0" y="1193"/>
                  </a:lnTo>
                  <a:cubicBezTo>
                    <a:pt x="754" y="1863"/>
                    <a:pt x="1675" y="1863"/>
                    <a:pt x="2512" y="2198"/>
                  </a:cubicBezTo>
                  <a:cubicBezTo>
                    <a:pt x="3684" y="2700"/>
                    <a:pt x="5023" y="2868"/>
                    <a:pt x="6112" y="3621"/>
                  </a:cubicBezTo>
                  <a:lnTo>
                    <a:pt x="7535" y="4123"/>
                  </a:lnTo>
                  <a:cubicBezTo>
                    <a:pt x="8205" y="4961"/>
                    <a:pt x="9293" y="4877"/>
                    <a:pt x="10130" y="5212"/>
                  </a:cubicBezTo>
                  <a:cubicBezTo>
                    <a:pt x="10298" y="5463"/>
                    <a:pt x="10570" y="5463"/>
                    <a:pt x="10852" y="5463"/>
                  </a:cubicBezTo>
                  <a:cubicBezTo>
                    <a:pt x="11135" y="5463"/>
                    <a:pt x="11428" y="5463"/>
                    <a:pt x="11637" y="5714"/>
                  </a:cubicBezTo>
                  <a:cubicBezTo>
                    <a:pt x="13312" y="6049"/>
                    <a:pt x="14986" y="6635"/>
                    <a:pt x="16577" y="7221"/>
                  </a:cubicBezTo>
                  <a:cubicBezTo>
                    <a:pt x="21098" y="8644"/>
                    <a:pt x="25451" y="10319"/>
                    <a:pt x="29972" y="11742"/>
                  </a:cubicBezTo>
                  <a:cubicBezTo>
                    <a:pt x="35916" y="13500"/>
                    <a:pt x="41776" y="15760"/>
                    <a:pt x="47720" y="17770"/>
                  </a:cubicBezTo>
                  <a:lnTo>
                    <a:pt x="56762" y="21202"/>
                  </a:lnTo>
                  <a:cubicBezTo>
                    <a:pt x="57767" y="21621"/>
                    <a:pt x="58771" y="21956"/>
                    <a:pt x="59776" y="22374"/>
                  </a:cubicBezTo>
                  <a:cubicBezTo>
                    <a:pt x="63543" y="24049"/>
                    <a:pt x="67311" y="25305"/>
                    <a:pt x="70827" y="27314"/>
                  </a:cubicBezTo>
                  <a:cubicBezTo>
                    <a:pt x="71999" y="27481"/>
                    <a:pt x="73087" y="27900"/>
                    <a:pt x="74092" y="28486"/>
                  </a:cubicBezTo>
                  <a:cubicBezTo>
                    <a:pt x="76771" y="30077"/>
                    <a:pt x="79618" y="31583"/>
                    <a:pt x="82464" y="32839"/>
                  </a:cubicBezTo>
                  <a:cubicBezTo>
                    <a:pt x="84473" y="33844"/>
                    <a:pt x="86650" y="34346"/>
                    <a:pt x="88408" y="35853"/>
                  </a:cubicBezTo>
                  <a:cubicBezTo>
                    <a:pt x="90920" y="36690"/>
                    <a:pt x="93264" y="37862"/>
                    <a:pt x="95441" y="39369"/>
                  </a:cubicBezTo>
                  <a:lnTo>
                    <a:pt x="95943" y="39369"/>
                  </a:lnTo>
                  <a:cubicBezTo>
                    <a:pt x="97534" y="39872"/>
                    <a:pt x="99124" y="40207"/>
                    <a:pt x="100464" y="41379"/>
                  </a:cubicBezTo>
                  <a:lnTo>
                    <a:pt x="100966" y="41379"/>
                  </a:lnTo>
                  <a:cubicBezTo>
                    <a:pt x="101133" y="41462"/>
                    <a:pt x="101301" y="41630"/>
                    <a:pt x="101552" y="41797"/>
                  </a:cubicBezTo>
                  <a:cubicBezTo>
                    <a:pt x="102054" y="41797"/>
                    <a:pt x="102557" y="42048"/>
                    <a:pt x="102975" y="42383"/>
                  </a:cubicBezTo>
                  <a:lnTo>
                    <a:pt x="103478" y="42802"/>
                  </a:lnTo>
                  <a:cubicBezTo>
                    <a:pt x="103561" y="43053"/>
                    <a:pt x="103729" y="43220"/>
                    <a:pt x="103980" y="43220"/>
                  </a:cubicBezTo>
                  <a:lnTo>
                    <a:pt x="104482" y="43220"/>
                  </a:lnTo>
                  <a:cubicBezTo>
                    <a:pt x="104817" y="43555"/>
                    <a:pt x="105236" y="43472"/>
                    <a:pt x="105487" y="43723"/>
                  </a:cubicBezTo>
                  <a:cubicBezTo>
                    <a:pt x="105905" y="43723"/>
                    <a:pt x="106324" y="43890"/>
                    <a:pt x="106492" y="44309"/>
                  </a:cubicBezTo>
                  <a:lnTo>
                    <a:pt x="106659" y="44393"/>
                  </a:lnTo>
                  <a:cubicBezTo>
                    <a:pt x="106910" y="44727"/>
                    <a:pt x="107412" y="44644"/>
                    <a:pt x="107664" y="44895"/>
                  </a:cubicBezTo>
                  <a:cubicBezTo>
                    <a:pt x="107831" y="44895"/>
                    <a:pt x="107998" y="44895"/>
                    <a:pt x="108082" y="44979"/>
                  </a:cubicBezTo>
                  <a:cubicBezTo>
                    <a:pt x="109338" y="45816"/>
                    <a:pt x="110677" y="46486"/>
                    <a:pt x="112101" y="46904"/>
                  </a:cubicBezTo>
                  <a:cubicBezTo>
                    <a:pt x="112268" y="47072"/>
                    <a:pt x="112519" y="47239"/>
                    <a:pt x="112687" y="47490"/>
                  </a:cubicBezTo>
                  <a:lnTo>
                    <a:pt x="113105" y="47993"/>
                  </a:lnTo>
                  <a:cubicBezTo>
                    <a:pt x="113189" y="48034"/>
                    <a:pt x="113273" y="48055"/>
                    <a:pt x="113357" y="48055"/>
                  </a:cubicBezTo>
                  <a:cubicBezTo>
                    <a:pt x="113440" y="48055"/>
                    <a:pt x="113524" y="48034"/>
                    <a:pt x="113608" y="47993"/>
                  </a:cubicBezTo>
                  <a:cubicBezTo>
                    <a:pt x="113357" y="46653"/>
                    <a:pt x="111933" y="45900"/>
                    <a:pt x="112184" y="44393"/>
                  </a:cubicBezTo>
                  <a:lnTo>
                    <a:pt x="112184" y="43890"/>
                  </a:lnTo>
                  <a:cubicBezTo>
                    <a:pt x="112101" y="43848"/>
                    <a:pt x="111996" y="43827"/>
                    <a:pt x="111902" y="43827"/>
                  </a:cubicBezTo>
                  <a:cubicBezTo>
                    <a:pt x="111808" y="43827"/>
                    <a:pt x="111724" y="43848"/>
                    <a:pt x="111682" y="43890"/>
                  </a:cubicBezTo>
                  <a:lnTo>
                    <a:pt x="111682" y="44393"/>
                  </a:lnTo>
                  <a:cubicBezTo>
                    <a:pt x="111382" y="44564"/>
                    <a:pt x="111154" y="44636"/>
                    <a:pt x="110979" y="44636"/>
                  </a:cubicBezTo>
                  <a:cubicBezTo>
                    <a:pt x="110130" y="44636"/>
                    <a:pt x="110506" y="42955"/>
                    <a:pt x="109673" y="42886"/>
                  </a:cubicBezTo>
                  <a:cubicBezTo>
                    <a:pt x="109171" y="43220"/>
                    <a:pt x="108668" y="43388"/>
                    <a:pt x="108166" y="43388"/>
                  </a:cubicBezTo>
                  <a:cubicBezTo>
                    <a:pt x="107831" y="43053"/>
                    <a:pt x="107412" y="43220"/>
                    <a:pt x="107078" y="42886"/>
                  </a:cubicBezTo>
                  <a:cubicBezTo>
                    <a:pt x="107078" y="42886"/>
                    <a:pt x="106994" y="42802"/>
                    <a:pt x="106994" y="42718"/>
                  </a:cubicBezTo>
                  <a:cubicBezTo>
                    <a:pt x="106910" y="42634"/>
                    <a:pt x="106994" y="42467"/>
                    <a:pt x="107078" y="42383"/>
                  </a:cubicBezTo>
                  <a:cubicBezTo>
                    <a:pt x="107329" y="42300"/>
                    <a:pt x="107998" y="42216"/>
                    <a:pt x="107580" y="41965"/>
                  </a:cubicBezTo>
                  <a:cubicBezTo>
                    <a:pt x="106743" y="41379"/>
                    <a:pt x="107580" y="40541"/>
                    <a:pt x="106826" y="39872"/>
                  </a:cubicBezTo>
                  <a:lnTo>
                    <a:pt x="106826" y="39872"/>
                  </a:lnTo>
                  <a:cubicBezTo>
                    <a:pt x="106472" y="40516"/>
                    <a:pt x="106081" y="40714"/>
                    <a:pt x="105638" y="40714"/>
                  </a:cubicBezTo>
                  <a:cubicBezTo>
                    <a:pt x="104930" y="40714"/>
                    <a:pt x="104089" y="40207"/>
                    <a:pt x="103059" y="40207"/>
                  </a:cubicBezTo>
                  <a:cubicBezTo>
                    <a:pt x="104315" y="39872"/>
                    <a:pt x="105319" y="39621"/>
                    <a:pt x="104399" y="38365"/>
                  </a:cubicBezTo>
                  <a:cubicBezTo>
                    <a:pt x="104315" y="38197"/>
                    <a:pt x="104482" y="37779"/>
                    <a:pt x="104482" y="37444"/>
                  </a:cubicBezTo>
                  <a:cubicBezTo>
                    <a:pt x="103812" y="37193"/>
                    <a:pt x="103143" y="37025"/>
                    <a:pt x="102389" y="36942"/>
                  </a:cubicBezTo>
                  <a:cubicBezTo>
                    <a:pt x="101050" y="36942"/>
                    <a:pt x="101552" y="36021"/>
                    <a:pt x="101552" y="35435"/>
                  </a:cubicBezTo>
                  <a:cubicBezTo>
                    <a:pt x="101050" y="35267"/>
                    <a:pt x="100213" y="35518"/>
                    <a:pt x="100464" y="34430"/>
                  </a:cubicBezTo>
                  <a:cubicBezTo>
                    <a:pt x="100316" y="34393"/>
                    <a:pt x="100173" y="34373"/>
                    <a:pt x="100039" y="34373"/>
                  </a:cubicBezTo>
                  <a:cubicBezTo>
                    <a:pt x="99561" y="34373"/>
                    <a:pt x="99190" y="34632"/>
                    <a:pt x="99124" y="35351"/>
                  </a:cubicBezTo>
                  <a:cubicBezTo>
                    <a:pt x="99124" y="35769"/>
                    <a:pt x="98957" y="36104"/>
                    <a:pt x="98622" y="36355"/>
                  </a:cubicBezTo>
                  <a:cubicBezTo>
                    <a:pt x="98301" y="36623"/>
                    <a:pt x="97980" y="36728"/>
                    <a:pt x="97672" y="36728"/>
                  </a:cubicBezTo>
                  <a:cubicBezTo>
                    <a:pt x="97018" y="36728"/>
                    <a:pt x="96425" y="36252"/>
                    <a:pt x="96027" y="35853"/>
                  </a:cubicBezTo>
                  <a:cubicBezTo>
                    <a:pt x="95331" y="35157"/>
                    <a:pt x="94680" y="34868"/>
                    <a:pt x="93993" y="34868"/>
                  </a:cubicBezTo>
                  <a:cubicBezTo>
                    <a:pt x="93357" y="34868"/>
                    <a:pt x="92689" y="35116"/>
                    <a:pt x="91924" y="35518"/>
                  </a:cubicBezTo>
                  <a:cubicBezTo>
                    <a:pt x="91666" y="35647"/>
                    <a:pt x="91465" y="35703"/>
                    <a:pt x="91312" y="35703"/>
                  </a:cubicBezTo>
                  <a:cubicBezTo>
                    <a:pt x="90768" y="35703"/>
                    <a:pt x="90826" y="34999"/>
                    <a:pt x="91087" y="34346"/>
                  </a:cubicBezTo>
                  <a:cubicBezTo>
                    <a:pt x="91003" y="34263"/>
                    <a:pt x="90920" y="34221"/>
                    <a:pt x="90836" y="34221"/>
                  </a:cubicBezTo>
                  <a:cubicBezTo>
                    <a:pt x="90752" y="34221"/>
                    <a:pt x="90669" y="34263"/>
                    <a:pt x="90585" y="34346"/>
                  </a:cubicBezTo>
                  <a:cubicBezTo>
                    <a:pt x="90535" y="34353"/>
                    <a:pt x="90486" y="34357"/>
                    <a:pt x="90437" y="34357"/>
                  </a:cubicBezTo>
                  <a:cubicBezTo>
                    <a:pt x="89917" y="34357"/>
                    <a:pt x="89504" y="33954"/>
                    <a:pt x="89580" y="33342"/>
                  </a:cubicBezTo>
                  <a:cubicBezTo>
                    <a:pt x="89496" y="33174"/>
                    <a:pt x="89329" y="33007"/>
                    <a:pt x="89245" y="32923"/>
                  </a:cubicBezTo>
                  <a:lnTo>
                    <a:pt x="88743" y="32504"/>
                  </a:lnTo>
                  <a:cubicBezTo>
                    <a:pt x="88659" y="32337"/>
                    <a:pt x="88492" y="32170"/>
                    <a:pt x="88408" y="32002"/>
                  </a:cubicBezTo>
                  <a:cubicBezTo>
                    <a:pt x="87487" y="31165"/>
                    <a:pt x="86148" y="31165"/>
                    <a:pt x="85143" y="30495"/>
                  </a:cubicBezTo>
                  <a:cubicBezTo>
                    <a:pt x="84306" y="30077"/>
                    <a:pt x="83469" y="29825"/>
                    <a:pt x="82548" y="29825"/>
                  </a:cubicBezTo>
                  <a:cubicBezTo>
                    <a:pt x="81878" y="29407"/>
                    <a:pt x="81041" y="29490"/>
                    <a:pt x="80538" y="28904"/>
                  </a:cubicBezTo>
                  <a:cubicBezTo>
                    <a:pt x="80371" y="28486"/>
                    <a:pt x="79952" y="28235"/>
                    <a:pt x="79618" y="27984"/>
                  </a:cubicBezTo>
                  <a:cubicBezTo>
                    <a:pt x="79032" y="27565"/>
                    <a:pt x="78278" y="27230"/>
                    <a:pt x="77525" y="27146"/>
                  </a:cubicBezTo>
                  <a:cubicBezTo>
                    <a:pt x="77357" y="27146"/>
                    <a:pt x="77106" y="27230"/>
                    <a:pt x="76939" y="27314"/>
                  </a:cubicBezTo>
                  <a:cubicBezTo>
                    <a:pt x="75264" y="26560"/>
                    <a:pt x="73757" y="25639"/>
                    <a:pt x="72334" y="24467"/>
                  </a:cubicBezTo>
                  <a:cubicBezTo>
                    <a:pt x="71413" y="23798"/>
                    <a:pt x="70074" y="24551"/>
                    <a:pt x="69571" y="23212"/>
                  </a:cubicBezTo>
                  <a:cubicBezTo>
                    <a:pt x="69571" y="23152"/>
                    <a:pt x="69404" y="23093"/>
                    <a:pt x="69276" y="23093"/>
                  </a:cubicBezTo>
                  <a:cubicBezTo>
                    <a:pt x="69223" y="23093"/>
                    <a:pt x="69177" y="23103"/>
                    <a:pt x="69153" y="23128"/>
                  </a:cubicBezTo>
                  <a:cubicBezTo>
                    <a:pt x="68835" y="23332"/>
                    <a:pt x="68548" y="23413"/>
                    <a:pt x="68287" y="23413"/>
                  </a:cubicBezTo>
                  <a:cubicBezTo>
                    <a:pt x="67585" y="23413"/>
                    <a:pt x="67068" y="22824"/>
                    <a:pt x="66641" y="22458"/>
                  </a:cubicBezTo>
                  <a:cubicBezTo>
                    <a:pt x="65804" y="21872"/>
                    <a:pt x="64883" y="21537"/>
                    <a:pt x="63878" y="21286"/>
                  </a:cubicBezTo>
                  <a:cubicBezTo>
                    <a:pt x="63627" y="20700"/>
                    <a:pt x="63041" y="20198"/>
                    <a:pt x="62455" y="19946"/>
                  </a:cubicBezTo>
                  <a:cubicBezTo>
                    <a:pt x="62288" y="19863"/>
                    <a:pt x="62036" y="19863"/>
                    <a:pt x="61869" y="19779"/>
                  </a:cubicBezTo>
                  <a:cubicBezTo>
                    <a:pt x="61534" y="19695"/>
                    <a:pt x="61199" y="19444"/>
                    <a:pt x="60864" y="19360"/>
                  </a:cubicBezTo>
                  <a:cubicBezTo>
                    <a:pt x="60693" y="19332"/>
                    <a:pt x="60520" y="19323"/>
                    <a:pt x="60345" y="19323"/>
                  </a:cubicBezTo>
                  <a:cubicBezTo>
                    <a:pt x="60038" y="19323"/>
                    <a:pt x="59727" y="19351"/>
                    <a:pt x="59419" y="19351"/>
                  </a:cubicBezTo>
                  <a:cubicBezTo>
                    <a:pt x="58874" y="19351"/>
                    <a:pt x="58339" y="19263"/>
                    <a:pt x="57850" y="18774"/>
                  </a:cubicBezTo>
                  <a:cubicBezTo>
                    <a:pt x="57726" y="18793"/>
                    <a:pt x="57603" y="18803"/>
                    <a:pt x="57482" y="18803"/>
                  </a:cubicBezTo>
                  <a:cubicBezTo>
                    <a:pt x="56541" y="18803"/>
                    <a:pt x="55710" y="18241"/>
                    <a:pt x="55339" y="17351"/>
                  </a:cubicBezTo>
                  <a:cubicBezTo>
                    <a:pt x="54418" y="16598"/>
                    <a:pt x="52995" y="17100"/>
                    <a:pt x="52074" y="16179"/>
                  </a:cubicBezTo>
                  <a:cubicBezTo>
                    <a:pt x="51739" y="15928"/>
                    <a:pt x="51320" y="15760"/>
                    <a:pt x="50985" y="15593"/>
                  </a:cubicBezTo>
                  <a:cubicBezTo>
                    <a:pt x="50734" y="15509"/>
                    <a:pt x="50483" y="15426"/>
                    <a:pt x="50316" y="15426"/>
                  </a:cubicBezTo>
                  <a:cubicBezTo>
                    <a:pt x="48809" y="14840"/>
                    <a:pt x="47218" y="15174"/>
                    <a:pt x="45795" y="14337"/>
                  </a:cubicBezTo>
                  <a:cubicBezTo>
                    <a:pt x="45627" y="14254"/>
                    <a:pt x="45376" y="14170"/>
                    <a:pt x="45209" y="14086"/>
                  </a:cubicBezTo>
                  <a:cubicBezTo>
                    <a:pt x="44623" y="13919"/>
                    <a:pt x="43953" y="13835"/>
                    <a:pt x="43283" y="13751"/>
                  </a:cubicBezTo>
                  <a:lnTo>
                    <a:pt x="42362" y="12747"/>
                  </a:lnTo>
                  <a:lnTo>
                    <a:pt x="42027" y="12663"/>
                  </a:lnTo>
                  <a:cubicBezTo>
                    <a:pt x="41441" y="12495"/>
                    <a:pt x="40772" y="12579"/>
                    <a:pt x="40186" y="12412"/>
                  </a:cubicBezTo>
                  <a:cubicBezTo>
                    <a:pt x="39851" y="12328"/>
                    <a:pt x="39600" y="12244"/>
                    <a:pt x="39265" y="12244"/>
                  </a:cubicBezTo>
                  <a:cubicBezTo>
                    <a:pt x="38679" y="12161"/>
                    <a:pt x="37925" y="12328"/>
                    <a:pt x="37590" y="11491"/>
                  </a:cubicBezTo>
                  <a:cubicBezTo>
                    <a:pt x="38379" y="11096"/>
                    <a:pt x="38871" y="10479"/>
                    <a:pt x="39835" y="10479"/>
                  </a:cubicBezTo>
                  <a:cubicBezTo>
                    <a:pt x="39894" y="10479"/>
                    <a:pt x="39955" y="10481"/>
                    <a:pt x="40018" y="10486"/>
                  </a:cubicBezTo>
                  <a:cubicBezTo>
                    <a:pt x="40521" y="10402"/>
                    <a:pt x="40772" y="9900"/>
                    <a:pt x="40604" y="9398"/>
                  </a:cubicBezTo>
                  <a:cubicBezTo>
                    <a:pt x="40497" y="9183"/>
                    <a:pt x="40358" y="9121"/>
                    <a:pt x="40215" y="9121"/>
                  </a:cubicBezTo>
                  <a:cubicBezTo>
                    <a:pt x="40025" y="9121"/>
                    <a:pt x="39827" y="9230"/>
                    <a:pt x="39683" y="9230"/>
                  </a:cubicBezTo>
                  <a:cubicBezTo>
                    <a:pt x="39574" y="9222"/>
                    <a:pt x="39466" y="9218"/>
                    <a:pt x="39359" y="9218"/>
                  </a:cubicBezTo>
                  <a:cubicBezTo>
                    <a:pt x="38397" y="9218"/>
                    <a:pt x="37515" y="9557"/>
                    <a:pt x="36837" y="10235"/>
                  </a:cubicBezTo>
                  <a:cubicBezTo>
                    <a:pt x="36705" y="10696"/>
                    <a:pt x="36936" y="11417"/>
                    <a:pt x="36428" y="11417"/>
                  </a:cubicBezTo>
                  <a:cubicBezTo>
                    <a:pt x="36291" y="11417"/>
                    <a:pt x="36099" y="11364"/>
                    <a:pt x="35832" y="11240"/>
                  </a:cubicBezTo>
                  <a:cubicBezTo>
                    <a:pt x="35330" y="11072"/>
                    <a:pt x="34911" y="10486"/>
                    <a:pt x="34409" y="10486"/>
                  </a:cubicBezTo>
                  <a:cubicBezTo>
                    <a:pt x="33069" y="10235"/>
                    <a:pt x="33153" y="8309"/>
                    <a:pt x="31814" y="8226"/>
                  </a:cubicBezTo>
                  <a:cubicBezTo>
                    <a:pt x="31646" y="8058"/>
                    <a:pt x="31479" y="7975"/>
                    <a:pt x="31228" y="7975"/>
                  </a:cubicBezTo>
                  <a:cubicBezTo>
                    <a:pt x="30725" y="7975"/>
                    <a:pt x="30307" y="7556"/>
                    <a:pt x="29888" y="7389"/>
                  </a:cubicBezTo>
                  <a:cubicBezTo>
                    <a:pt x="29637" y="7221"/>
                    <a:pt x="29386" y="7054"/>
                    <a:pt x="29302" y="6719"/>
                  </a:cubicBezTo>
                  <a:cubicBezTo>
                    <a:pt x="29386" y="5630"/>
                    <a:pt x="28130" y="5882"/>
                    <a:pt x="27795" y="5212"/>
                  </a:cubicBezTo>
                  <a:lnTo>
                    <a:pt x="26707" y="4207"/>
                  </a:lnTo>
                  <a:cubicBezTo>
                    <a:pt x="25833" y="4076"/>
                    <a:pt x="24936" y="3808"/>
                    <a:pt x="24052" y="3808"/>
                  </a:cubicBezTo>
                  <a:cubicBezTo>
                    <a:pt x="23243" y="3808"/>
                    <a:pt x="22444" y="4033"/>
                    <a:pt x="21684" y="4793"/>
                  </a:cubicBezTo>
                  <a:cubicBezTo>
                    <a:pt x="21432" y="5128"/>
                    <a:pt x="20763" y="5044"/>
                    <a:pt x="20344" y="5630"/>
                  </a:cubicBezTo>
                  <a:cubicBezTo>
                    <a:pt x="20196" y="5838"/>
                    <a:pt x="20037" y="5920"/>
                    <a:pt x="19882" y="5920"/>
                  </a:cubicBezTo>
                  <a:cubicBezTo>
                    <a:pt x="19601" y="5920"/>
                    <a:pt x="19334" y="5649"/>
                    <a:pt x="19172" y="5379"/>
                  </a:cubicBezTo>
                  <a:cubicBezTo>
                    <a:pt x="18670" y="4793"/>
                    <a:pt x="17665" y="4793"/>
                    <a:pt x="17749" y="3789"/>
                  </a:cubicBezTo>
                  <a:cubicBezTo>
                    <a:pt x="17822" y="3498"/>
                    <a:pt x="18084" y="3270"/>
                    <a:pt x="18371" y="3270"/>
                  </a:cubicBezTo>
                  <a:cubicBezTo>
                    <a:pt x="18414" y="3270"/>
                    <a:pt x="18458" y="3275"/>
                    <a:pt x="18502" y="3286"/>
                  </a:cubicBezTo>
                  <a:cubicBezTo>
                    <a:pt x="18921" y="3370"/>
                    <a:pt x="19256" y="3705"/>
                    <a:pt x="19591" y="3789"/>
                  </a:cubicBezTo>
                  <a:cubicBezTo>
                    <a:pt x="19794" y="3851"/>
                    <a:pt x="19976" y="3881"/>
                    <a:pt x="20139" y="3881"/>
                  </a:cubicBezTo>
                  <a:cubicBezTo>
                    <a:pt x="20849" y="3881"/>
                    <a:pt x="21181" y="3303"/>
                    <a:pt x="21181" y="2282"/>
                  </a:cubicBezTo>
                  <a:lnTo>
                    <a:pt x="21181" y="2282"/>
                  </a:lnTo>
                  <a:cubicBezTo>
                    <a:pt x="20826" y="2578"/>
                    <a:pt x="20471" y="2874"/>
                    <a:pt x="20027" y="2874"/>
                  </a:cubicBezTo>
                  <a:cubicBezTo>
                    <a:pt x="19843" y="2874"/>
                    <a:pt x="19644" y="2823"/>
                    <a:pt x="19423" y="2700"/>
                  </a:cubicBezTo>
                  <a:cubicBezTo>
                    <a:pt x="19070" y="2475"/>
                    <a:pt x="18717" y="2398"/>
                    <a:pt x="18363" y="2398"/>
                  </a:cubicBezTo>
                  <a:cubicBezTo>
                    <a:pt x="17796" y="2398"/>
                    <a:pt x="17228" y="2597"/>
                    <a:pt x="16660" y="2700"/>
                  </a:cubicBezTo>
                  <a:cubicBezTo>
                    <a:pt x="16351" y="2824"/>
                    <a:pt x="16133" y="3360"/>
                    <a:pt x="15736" y="3360"/>
                  </a:cubicBezTo>
                  <a:cubicBezTo>
                    <a:pt x="15596" y="3360"/>
                    <a:pt x="15434" y="3293"/>
                    <a:pt x="15237" y="3119"/>
                  </a:cubicBezTo>
                  <a:cubicBezTo>
                    <a:pt x="14819" y="2617"/>
                    <a:pt x="13981" y="2533"/>
                    <a:pt x="13730" y="1863"/>
                  </a:cubicBezTo>
                  <a:cubicBezTo>
                    <a:pt x="13466" y="1137"/>
                    <a:pt x="12785" y="671"/>
                    <a:pt x="12057" y="671"/>
                  </a:cubicBezTo>
                  <a:cubicBezTo>
                    <a:pt x="11862" y="671"/>
                    <a:pt x="11664" y="704"/>
                    <a:pt x="11470" y="775"/>
                  </a:cubicBezTo>
                  <a:cubicBezTo>
                    <a:pt x="11067" y="1021"/>
                    <a:pt x="10713" y="1117"/>
                    <a:pt x="10388" y="1117"/>
                  </a:cubicBezTo>
                  <a:cubicBezTo>
                    <a:pt x="9498" y="1117"/>
                    <a:pt x="8835" y="389"/>
                    <a:pt x="8037" y="21"/>
                  </a:cubicBezTo>
                  <a:cubicBezTo>
                    <a:pt x="7124" y="891"/>
                    <a:pt x="6212" y="1331"/>
                    <a:pt x="5275" y="1331"/>
                  </a:cubicBezTo>
                  <a:cubicBezTo>
                    <a:pt x="4408" y="1331"/>
                    <a:pt x="3521" y="953"/>
                    <a:pt x="2596" y="189"/>
                  </a:cubicBezTo>
                  <a:lnTo>
                    <a:pt x="1591" y="189"/>
                  </a:lnTo>
                  <a:cubicBezTo>
                    <a:pt x="1507" y="63"/>
                    <a:pt x="1423" y="0"/>
                    <a:pt x="1340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9" name="Google Shape;16309;p17"/>
            <p:cNvSpPr/>
            <p:nvPr/>
          </p:nvSpPr>
          <p:spPr>
            <a:xfrm>
              <a:off x="5345200" y="2348725"/>
              <a:ext cx="226050" cy="114250"/>
            </a:xfrm>
            <a:custGeom>
              <a:avLst/>
              <a:gdLst/>
              <a:ahLst/>
              <a:cxnLst/>
              <a:rect l="l" t="t" r="r" b="b"/>
              <a:pathLst>
                <a:path w="9042" h="4570" extrusionOk="0">
                  <a:moveTo>
                    <a:pt x="1313" y="1"/>
                  </a:moveTo>
                  <a:cubicBezTo>
                    <a:pt x="1166" y="1"/>
                    <a:pt x="1009" y="39"/>
                    <a:pt x="837" y="133"/>
                  </a:cubicBezTo>
                  <a:cubicBezTo>
                    <a:pt x="503" y="300"/>
                    <a:pt x="168" y="635"/>
                    <a:pt x="0" y="970"/>
                  </a:cubicBezTo>
                  <a:cubicBezTo>
                    <a:pt x="754" y="1556"/>
                    <a:pt x="1591" y="1891"/>
                    <a:pt x="2512" y="2058"/>
                  </a:cubicBezTo>
                  <a:cubicBezTo>
                    <a:pt x="3684" y="2728"/>
                    <a:pt x="5609" y="2058"/>
                    <a:pt x="6028" y="4068"/>
                  </a:cubicBezTo>
                  <a:cubicBezTo>
                    <a:pt x="6196" y="4235"/>
                    <a:pt x="6363" y="4319"/>
                    <a:pt x="6530" y="4570"/>
                  </a:cubicBezTo>
                  <a:lnTo>
                    <a:pt x="7033" y="4570"/>
                  </a:lnTo>
                  <a:cubicBezTo>
                    <a:pt x="7451" y="4319"/>
                    <a:pt x="7451" y="3984"/>
                    <a:pt x="7619" y="3482"/>
                  </a:cubicBezTo>
                  <a:cubicBezTo>
                    <a:pt x="7870" y="2979"/>
                    <a:pt x="9042" y="2979"/>
                    <a:pt x="8205" y="1891"/>
                  </a:cubicBezTo>
                  <a:cubicBezTo>
                    <a:pt x="7810" y="1383"/>
                    <a:pt x="7529" y="1103"/>
                    <a:pt x="7131" y="1103"/>
                  </a:cubicBezTo>
                  <a:cubicBezTo>
                    <a:pt x="6939" y="1103"/>
                    <a:pt x="6719" y="1168"/>
                    <a:pt x="6447" y="1305"/>
                  </a:cubicBezTo>
                  <a:cubicBezTo>
                    <a:pt x="6215" y="1404"/>
                    <a:pt x="5970" y="1464"/>
                    <a:pt x="5738" y="1464"/>
                  </a:cubicBezTo>
                  <a:cubicBezTo>
                    <a:pt x="5383" y="1464"/>
                    <a:pt x="5058" y="1324"/>
                    <a:pt x="4856" y="970"/>
                  </a:cubicBezTo>
                  <a:cubicBezTo>
                    <a:pt x="4671" y="538"/>
                    <a:pt x="4463" y="402"/>
                    <a:pt x="4245" y="402"/>
                  </a:cubicBezTo>
                  <a:cubicBezTo>
                    <a:pt x="3872" y="402"/>
                    <a:pt x="3468" y="802"/>
                    <a:pt x="3098" y="802"/>
                  </a:cubicBezTo>
                  <a:cubicBezTo>
                    <a:pt x="2417" y="734"/>
                    <a:pt x="1957" y="1"/>
                    <a:pt x="1313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0" name="Google Shape;16310;p17"/>
            <p:cNvSpPr/>
            <p:nvPr/>
          </p:nvSpPr>
          <p:spPr>
            <a:xfrm>
              <a:off x="4836600" y="2050800"/>
              <a:ext cx="110950" cy="105600"/>
            </a:xfrm>
            <a:custGeom>
              <a:avLst/>
              <a:gdLst/>
              <a:ahLst/>
              <a:cxnLst/>
              <a:rect l="l" t="t" r="r" b="b"/>
              <a:pathLst>
                <a:path w="4438" h="4224" extrusionOk="0">
                  <a:moveTo>
                    <a:pt x="1330" y="1"/>
                  </a:moveTo>
                  <a:cubicBezTo>
                    <a:pt x="1135" y="1"/>
                    <a:pt x="939" y="105"/>
                    <a:pt x="754" y="413"/>
                  </a:cubicBezTo>
                  <a:lnTo>
                    <a:pt x="252" y="915"/>
                  </a:lnTo>
                  <a:cubicBezTo>
                    <a:pt x="0" y="2841"/>
                    <a:pt x="1507" y="3008"/>
                    <a:pt x="2763" y="3427"/>
                  </a:cubicBezTo>
                  <a:cubicBezTo>
                    <a:pt x="3353" y="3500"/>
                    <a:pt x="3618" y="4223"/>
                    <a:pt x="4188" y="4223"/>
                  </a:cubicBezTo>
                  <a:cubicBezTo>
                    <a:pt x="4265" y="4223"/>
                    <a:pt x="4348" y="4210"/>
                    <a:pt x="4438" y="4180"/>
                  </a:cubicBezTo>
                  <a:cubicBezTo>
                    <a:pt x="4186" y="1417"/>
                    <a:pt x="4186" y="1417"/>
                    <a:pt x="2261" y="413"/>
                  </a:cubicBezTo>
                  <a:cubicBezTo>
                    <a:pt x="1996" y="307"/>
                    <a:pt x="1665" y="1"/>
                    <a:pt x="1330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1" name="Google Shape;16311;p17"/>
            <p:cNvSpPr/>
            <p:nvPr/>
          </p:nvSpPr>
          <p:spPr>
            <a:xfrm>
              <a:off x="4765425" y="2065225"/>
              <a:ext cx="140275" cy="96475"/>
            </a:xfrm>
            <a:custGeom>
              <a:avLst/>
              <a:gdLst/>
              <a:ahLst/>
              <a:cxnLst/>
              <a:rect l="l" t="t" r="r" b="b"/>
              <a:pathLst>
                <a:path w="5611" h="3859" extrusionOk="0">
                  <a:moveTo>
                    <a:pt x="1000" y="1"/>
                  </a:moveTo>
                  <a:cubicBezTo>
                    <a:pt x="748" y="1"/>
                    <a:pt x="510" y="150"/>
                    <a:pt x="420" y="422"/>
                  </a:cubicBezTo>
                  <a:cubicBezTo>
                    <a:pt x="1" y="1092"/>
                    <a:pt x="587" y="1175"/>
                    <a:pt x="1006" y="1426"/>
                  </a:cubicBezTo>
                  <a:cubicBezTo>
                    <a:pt x="1257" y="1510"/>
                    <a:pt x="1424" y="1678"/>
                    <a:pt x="1592" y="1845"/>
                  </a:cubicBezTo>
                  <a:cubicBezTo>
                    <a:pt x="1508" y="2264"/>
                    <a:pt x="1759" y="2598"/>
                    <a:pt x="2094" y="2850"/>
                  </a:cubicBezTo>
                  <a:cubicBezTo>
                    <a:pt x="2228" y="2682"/>
                    <a:pt x="2295" y="2501"/>
                    <a:pt x="2327" y="2318"/>
                  </a:cubicBezTo>
                  <a:lnTo>
                    <a:pt x="2327" y="2318"/>
                  </a:lnTo>
                  <a:cubicBezTo>
                    <a:pt x="2355" y="2501"/>
                    <a:pt x="2429" y="2682"/>
                    <a:pt x="2596" y="2850"/>
                  </a:cubicBezTo>
                  <a:cubicBezTo>
                    <a:pt x="3402" y="2850"/>
                    <a:pt x="3665" y="3859"/>
                    <a:pt x="4506" y="3859"/>
                  </a:cubicBezTo>
                  <a:cubicBezTo>
                    <a:pt x="4538" y="3859"/>
                    <a:pt x="4571" y="3857"/>
                    <a:pt x="4606" y="3854"/>
                  </a:cubicBezTo>
                  <a:lnTo>
                    <a:pt x="5610" y="2850"/>
                  </a:lnTo>
                  <a:cubicBezTo>
                    <a:pt x="5443" y="2431"/>
                    <a:pt x="5192" y="2012"/>
                    <a:pt x="4773" y="1929"/>
                  </a:cubicBezTo>
                  <a:cubicBezTo>
                    <a:pt x="3852" y="1761"/>
                    <a:pt x="3433" y="1092"/>
                    <a:pt x="3099" y="338"/>
                  </a:cubicBezTo>
                  <a:cubicBezTo>
                    <a:pt x="2789" y="441"/>
                    <a:pt x="2479" y="640"/>
                    <a:pt x="2170" y="640"/>
                  </a:cubicBezTo>
                  <a:cubicBezTo>
                    <a:pt x="1977" y="640"/>
                    <a:pt x="1784" y="563"/>
                    <a:pt x="1592" y="338"/>
                  </a:cubicBezTo>
                  <a:cubicBezTo>
                    <a:pt x="1438" y="108"/>
                    <a:pt x="1214" y="1"/>
                    <a:pt x="100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2" name="Google Shape;16312;p17"/>
            <p:cNvSpPr/>
            <p:nvPr/>
          </p:nvSpPr>
          <p:spPr>
            <a:xfrm>
              <a:off x="5184025" y="2256425"/>
              <a:ext cx="157000" cy="93550"/>
            </a:xfrm>
            <a:custGeom>
              <a:avLst/>
              <a:gdLst/>
              <a:ahLst/>
              <a:cxnLst/>
              <a:rect l="l" t="t" r="r" b="b"/>
              <a:pathLst>
                <a:path w="6280" h="3742" extrusionOk="0">
                  <a:moveTo>
                    <a:pt x="1312" y="0"/>
                  </a:moveTo>
                  <a:cubicBezTo>
                    <a:pt x="1113" y="0"/>
                    <a:pt x="955" y="217"/>
                    <a:pt x="838" y="392"/>
                  </a:cubicBezTo>
                  <a:cubicBezTo>
                    <a:pt x="587" y="643"/>
                    <a:pt x="1" y="811"/>
                    <a:pt x="587" y="1313"/>
                  </a:cubicBezTo>
                  <a:cubicBezTo>
                    <a:pt x="754" y="1481"/>
                    <a:pt x="838" y="1899"/>
                    <a:pt x="922" y="2150"/>
                  </a:cubicBezTo>
                  <a:lnTo>
                    <a:pt x="1424" y="2150"/>
                  </a:lnTo>
                  <a:cubicBezTo>
                    <a:pt x="2178" y="2402"/>
                    <a:pt x="3015" y="2318"/>
                    <a:pt x="3433" y="3239"/>
                  </a:cubicBezTo>
                  <a:cubicBezTo>
                    <a:pt x="3685" y="3574"/>
                    <a:pt x="4019" y="3741"/>
                    <a:pt x="4438" y="3741"/>
                  </a:cubicBezTo>
                  <a:lnTo>
                    <a:pt x="4438" y="3657"/>
                  </a:lnTo>
                  <a:cubicBezTo>
                    <a:pt x="4564" y="3490"/>
                    <a:pt x="4752" y="3406"/>
                    <a:pt x="4940" y="3406"/>
                  </a:cubicBezTo>
                  <a:cubicBezTo>
                    <a:pt x="5129" y="3406"/>
                    <a:pt x="5317" y="3490"/>
                    <a:pt x="5443" y="3657"/>
                  </a:cubicBezTo>
                  <a:cubicBezTo>
                    <a:pt x="5610" y="3574"/>
                    <a:pt x="5861" y="3574"/>
                    <a:pt x="6112" y="3406"/>
                  </a:cubicBezTo>
                  <a:cubicBezTo>
                    <a:pt x="6280" y="3239"/>
                    <a:pt x="6280" y="2904"/>
                    <a:pt x="6029" y="2820"/>
                  </a:cubicBezTo>
                  <a:cubicBezTo>
                    <a:pt x="4940" y="2736"/>
                    <a:pt x="4019" y="2150"/>
                    <a:pt x="3433" y="1313"/>
                  </a:cubicBezTo>
                  <a:cubicBezTo>
                    <a:pt x="3015" y="895"/>
                    <a:pt x="2178" y="643"/>
                    <a:pt x="1592" y="141"/>
                  </a:cubicBezTo>
                  <a:cubicBezTo>
                    <a:pt x="1491" y="40"/>
                    <a:pt x="1398" y="0"/>
                    <a:pt x="1312" y="0"/>
                  </a:cubicBezTo>
                  <a:close/>
                </a:path>
              </a:pathLst>
            </a:custGeom>
            <a:solidFill>
              <a:srgbClr val="77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3" name="Google Shape;16313;p17"/>
            <p:cNvSpPr/>
            <p:nvPr/>
          </p:nvSpPr>
          <p:spPr>
            <a:xfrm>
              <a:off x="5548225" y="2459850"/>
              <a:ext cx="77450" cy="28250"/>
            </a:xfrm>
            <a:custGeom>
              <a:avLst/>
              <a:gdLst/>
              <a:ahLst/>
              <a:cxnLst/>
              <a:rect l="l" t="t" r="r" b="b"/>
              <a:pathLst>
                <a:path w="3098" h="1130" extrusionOk="0">
                  <a:moveTo>
                    <a:pt x="1746" y="1"/>
                  </a:moveTo>
                  <a:cubicBezTo>
                    <a:pt x="1254" y="1"/>
                    <a:pt x="823" y="355"/>
                    <a:pt x="0" y="1130"/>
                  </a:cubicBezTo>
                  <a:lnTo>
                    <a:pt x="502" y="1130"/>
                  </a:lnTo>
                  <a:cubicBezTo>
                    <a:pt x="645" y="1101"/>
                    <a:pt x="795" y="1092"/>
                    <a:pt x="949" y="1092"/>
                  </a:cubicBezTo>
                  <a:cubicBezTo>
                    <a:pt x="1219" y="1092"/>
                    <a:pt x="1502" y="1120"/>
                    <a:pt x="1779" y="1120"/>
                  </a:cubicBezTo>
                  <a:cubicBezTo>
                    <a:pt x="2270" y="1120"/>
                    <a:pt x="2743" y="1032"/>
                    <a:pt x="3098" y="543"/>
                  </a:cubicBezTo>
                  <a:cubicBezTo>
                    <a:pt x="2497" y="190"/>
                    <a:pt x="2105" y="1"/>
                    <a:pt x="1746" y="1"/>
                  </a:cubicBezTo>
                  <a:close/>
                </a:path>
              </a:pathLst>
            </a:custGeom>
            <a:solidFill>
              <a:srgbClr val="7B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4" name="Google Shape;16314;p17"/>
            <p:cNvSpPr/>
            <p:nvPr/>
          </p:nvSpPr>
          <p:spPr>
            <a:xfrm>
              <a:off x="5112875" y="2226450"/>
              <a:ext cx="23050" cy="18875"/>
            </a:xfrm>
            <a:custGeom>
              <a:avLst/>
              <a:gdLst/>
              <a:ahLst/>
              <a:cxnLst/>
              <a:rect l="l" t="t" r="r" b="b"/>
              <a:pathLst>
                <a:path w="922" h="755" extrusionOk="0">
                  <a:moveTo>
                    <a:pt x="754" y="1"/>
                  </a:moveTo>
                  <a:cubicBezTo>
                    <a:pt x="586" y="84"/>
                    <a:pt x="335" y="84"/>
                    <a:pt x="168" y="335"/>
                  </a:cubicBezTo>
                  <a:cubicBezTo>
                    <a:pt x="0" y="503"/>
                    <a:pt x="168" y="754"/>
                    <a:pt x="419" y="754"/>
                  </a:cubicBezTo>
                  <a:cubicBezTo>
                    <a:pt x="586" y="670"/>
                    <a:pt x="754" y="503"/>
                    <a:pt x="921" y="41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87B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5" name="Google Shape;16315;p17"/>
            <p:cNvSpPr/>
            <p:nvPr/>
          </p:nvSpPr>
          <p:spPr>
            <a:xfrm>
              <a:off x="5294975" y="2338950"/>
              <a:ext cx="25125" cy="11025"/>
            </a:xfrm>
            <a:custGeom>
              <a:avLst/>
              <a:gdLst/>
              <a:ahLst/>
              <a:cxnLst/>
              <a:rect l="l" t="t" r="r" b="b"/>
              <a:pathLst>
                <a:path w="1005" h="441" extrusionOk="0">
                  <a:moveTo>
                    <a:pt x="502" y="0"/>
                  </a:moveTo>
                  <a:cubicBezTo>
                    <a:pt x="335" y="0"/>
                    <a:pt x="167" y="147"/>
                    <a:pt x="0" y="440"/>
                  </a:cubicBezTo>
                  <a:lnTo>
                    <a:pt x="1005" y="440"/>
                  </a:lnTo>
                  <a:cubicBezTo>
                    <a:pt x="837" y="147"/>
                    <a:pt x="670" y="0"/>
                    <a:pt x="502" y="0"/>
                  </a:cubicBezTo>
                  <a:close/>
                </a:path>
              </a:pathLst>
            </a:custGeom>
            <a:solidFill>
              <a:srgbClr val="99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6" name="Google Shape;16316;p17"/>
            <p:cNvSpPr/>
            <p:nvPr/>
          </p:nvSpPr>
          <p:spPr>
            <a:xfrm>
              <a:off x="3788000" y="2723750"/>
              <a:ext cx="18350" cy="28075"/>
            </a:xfrm>
            <a:custGeom>
              <a:avLst/>
              <a:gdLst/>
              <a:ahLst/>
              <a:cxnLst/>
              <a:rect l="l" t="t" r="r" b="b"/>
              <a:pathLst>
                <a:path w="734" h="1123" extrusionOk="0">
                  <a:moveTo>
                    <a:pt x="261" y="1"/>
                  </a:moveTo>
                  <a:cubicBezTo>
                    <a:pt x="188" y="1"/>
                    <a:pt x="102" y="11"/>
                    <a:pt x="1" y="34"/>
                  </a:cubicBezTo>
                  <a:lnTo>
                    <a:pt x="1" y="118"/>
                  </a:lnTo>
                  <a:cubicBezTo>
                    <a:pt x="1" y="536"/>
                    <a:pt x="168" y="871"/>
                    <a:pt x="503" y="1122"/>
                  </a:cubicBezTo>
                  <a:lnTo>
                    <a:pt x="671" y="871"/>
                  </a:lnTo>
                  <a:cubicBezTo>
                    <a:pt x="671" y="436"/>
                    <a:pt x="733" y="1"/>
                    <a:pt x="261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7" name="Google Shape;16317;p17"/>
            <p:cNvSpPr/>
            <p:nvPr/>
          </p:nvSpPr>
          <p:spPr>
            <a:xfrm>
              <a:off x="3800575" y="2749700"/>
              <a:ext cx="23050" cy="27225"/>
            </a:xfrm>
            <a:custGeom>
              <a:avLst/>
              <a:gdLst/>
              <a:ahLst/>
              <a:cxnLst/>
              <a:rect l="l" t="t" r="r" b="b"/>
              <a:pathLst>
                <a:path w="922" h="1089" extrusionOk="0">
                  <a:moveTo>
                    <a:pt x="84" y="0"/>
                  </a:moveTo>
                  <a:lnTo>
                    <a:pt x="0" y="84"/>
                  </a:lnTo>
                  <a:lnTo>
                    <a:pt x="0" y="1089"/>
                  </a:lnTo>
                  <a:lnTo>
                    <a:pt x="503" y="1089"/>
                  </a:lnTo>
                  <a:lnTo>
                    <a:pt x="670" y="1005"/>
                  </a:lnTo>
                  <a:cubicBezTo>
                    <a:pt x="837" y="419"/>
                    <a:pt x="921" y="0"/>
                    <a:pt x="84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8" name="Google Shape;16318;p17"/>
            <p:cNvSpPr/>
            <p:nvPr/>
          </p:nvSpPr>
          <p:spPr>
            <a:xfrm>
              <a:off x="3773350" y="2766175"/>
              <a:ext cx="14675" cy="10750"/>
            </a:xfrm>
            <a:custGeom>
              <a:avLst/>
              <a:gdLst/>
              <a:ahLst/>
              <a:cxnLst/>
              <a:rect l="l" t="t" r="r" b="b"/>
              <a:pathLst>
                <a:path w="587" h="430" extrusionOk="0">
                  <a:moveTo>
                    <a:pt x="248" y="1"/>
                  </a:moveTo>
                  <a:cubicBezTo>
                    <a:pt x="182" y="1"/>
                    <a:pt x="103" y="50"/>
                    <a:pt x="1" y="179"/>
                  </a:cubicBezTo>
                  <a:lnTo>
                    <a:pt x="587" y="430"/>
                  </a:lnTo>
                  <a:cubicBezTo>
                    <a:pt x="471" y="256"/>
                    <a:pt x="395" y="1"/>
                    <a:pt x="248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9" name="Google Shape;16319;p17"/>
            <p:cNvSpPr/>
            <p:nvPr/>
          </p:nvSpPr>
          <p:spPr>
            <a:xfrm>
              <a:off x="3788000" y="2776900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1"/>
                  </a:moveTo>
                  <a:cubicBezTo>
                    <a:pt x="85" y="168"/>
                    <a:pt x="168" y="252"/>
                    <a:pt x="252" y="252"/>
                  </a:cubicBezTo>
                  <a:cubicBezTo>
                    <a:pt x="336" y="252"/>
                    <a:pt x="420" y="168"/>
                    <a:pt x="503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0" name="Google Shape;16320;p17"/>
            <p:cNvSpPr/>
            <p:nvPr/>
          </p:nvSpPr>
          <p:spPr>
            <a:xfrm>
              <a:off x="4390800" y="35534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1"/>
                  </a:moveTo>
                  <a:lnTo>
                    <a:pt x="0" y="503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1" name="Google Shape;16321;p17"/>
            <p:cNvSpPr/>
            <p:nvPr/>
          </p:nvSpPr>
          <p:spPr>
            <a:xfrm>
              <a:off x="4821950" y="3183050"/>
              <a:ext cx="71175" cy="49100"/>
            </a:xfrm>
            <a:custGeom>
              <a:avLst/>
              <a:gdLst/>
              <a:ahLst/>
              <a:cxnLst/>
              <a:rect l="l" t="t" r="r" b="b"/>
              <a:pathLst>
                <a:path w="2847" h="1964" extrusionOk="0">
                  <a:moveTo>
                    <a:pt x="533" y="0"/>
                  </a:moveTo>
                  <a:cubicBezTo>
                    <a:pt x="361" y="0"/>
                    <a:pt x="184" y="64"/>
                    <a:pt x="0" y="248"/>
                  </a:cubicBezTo>
                  <a:cubicBezTo>
                    <a:pt x="142" y="1592"/>
                    <a:pt x="882" y="1860"/>
                    <a:pt x="1816" y="1860"/>
                  </a:cubicBezTo>
                  <a:cubicBezTo>
                    <a:pt x="1986" y="1860"/>
                    <a:pt x="2163" y="1851"/>
                    <a:pt x="2345" y="1838"/>
                  </a:cubicBezTo>
                  <a:cubicBezTo>
                    <a:pt x="2428" y="1922"/>
                    <a:pt x="2533" y="1964"/>
                    <a:pt x="2627" y="1964"/>
                  </a:cubicBezTo>
                  <a:cubicBezTo>
                    <a:pt x="2721" y="1964"/>
                    <a:pt x="2805" y="1922"/>
                    <a:pt x="2847" y="1838"/>
                  </a:cubicBezTo>
                  <a:lnTo>
                    <a:pt x="2345" y="1336"/>
                  </a:lnTo>
                  <a:cubicBezTo>
                    <a:pt x="2010" y="1085"/>
                    <a:pt x="1842" y="666"/>
                    <a:pt x="1842" y="331"/>
                  </a:cubicBezTo>
                  <a:cubicBezTo>
                    <a:pt x="1792" y="346"/>
                    <a:pt x="1741" y="352"/>
                    <a:pt x="1691" y="352"/>
                  </a:cubicBezTo>
                  <a:cubicBezTo>
                    <a:pt x="1315" y="352"/>
                    <a:pt x="937" y="0"/>
                    <a:pt x="533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2" name="Google Shape;16322;p17"/>
            <p:cNvSpPr/>
            <p:nvPr/>
          </p:nvSpPr>
          <p:spPr>
            <a:xfrm>
              <a:off x="4880550" y="32269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1" y="1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3" name="Google Shape;16323;p17"/>
            <p:cNvSpPr/>
            <p:nvPr/>
          </p:nvSpPr>
          <p:spPr>
            <a:xfrm>
              <a:off x="5736575" y="3551325"/>
              <a:ext cx="48175" cy="39775"/>
            </a:xfrm>
            <a:custGeom>
              <a:avLst/>
              <a:gdLst/>
              <a:ahLst/>
              <a:cxnLst/>
              <a:rect l="l" t="t" r="r" b="b"/>
              <a:pathLst>
                <a:path w="1927" h="1591" extrusionOk="0">
                  <a:moveTo>
                    <a:pt x="1" y="0"/>
                  </a:moveTo>
                  <a:cubicBezTo>
                    <a:pt x="1" y="1340"/>
                    <a:pt x="1005" y="1423"/>
                    <a:pt x="1926" y="1591"/>
                  </a:cubicBezTo>
                  <a:cubicBezTo>
                    <a:pt x="1592" y="754"/>
                    <a:pt x="587" y="586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4" name="Google Shape;16324;p17"/>
            <p:cNvSpPr/>
            <p:nvPr/>
          </p:nvSpPr>
          <p:spPr>
            <a:xfrm>
              <a:off x="5860075" y="3653875"/>
              <a:ext cx="37700" cy="30400"/>
            </a:xfrm>
            <a:custGeom>
              <a:avLst/>
              <a:gdLst/>
              <a:ahLst/>
              <a:cxnLst/>
              <a:rect l="l" t="t" r="r" b="b"/>
              <a:pathLst>
                <a:path w="1508" h="1216" extrusionOk="0">
                  <a:moveTo>
                    <a:pt x="0" y="0"/>
                  </a:moveTo>
                  <a:cubicBezTo>
                    <a:pt x="261" y="456"/>
                    <a:pt x="319" y="1216"/>
                    <a:pt x="883" y="1216"/>
                  </a:cubicBezTo>
                  <a:cubicBezTo>
                    <a:pt x="1044" y="1216"/>
                    <a:pt x="1247" y="1154"/>
                    <a:pt x="1507" y="1005"/>
                  </a:cubicBezTo>
                  <a:cubicBezTo>
                    <a:pt x="1256" y="419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5" name="Google Shape;16325;p17"/>
            <p:cNvSpPr/>
            <p:nvPr/>
          </p:nvSpPr>
          <p:spPr>
            <a:xfrm>
              <a:off x="5797275" y="3603650"/>
              <a:ext cx="12600" cy="16325"/>
            </a:xfrm>
            <a:custGeom>
              <a:avLst/>
              <a:gdLst/>
              <a:ahLst/>
              <a:cxnLst/>
              <a:rect l="l" t="t" r="r" b="b"/>
              <a:pathLst>
                <a:path w="504" h="653" extrusionOk="0">
                  <a:moveTo>
                    <a:pt x="1" y="0"/>
                  </a:moveTo>
                  <a:cubicBezTo>
                    <a:pt x="54" y="478"/>
                    <a:pt x="73" y="653"/>
                    <a:pt x="187" y="653"/>
                  </a:cubicBezTo>
                  <a:cubicBezTo>
                    <a:pt x="253" y="653"/>
                    <a:pt x="350" y="594"/>
                    <a:pt x="503" y="5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6" name="Google Shape;16326;p17"/>
            <p:cNvSpPr/>
            <p:nvPr/>
          </p:nvSpPr>
          <p:spPr>
            <a:xfrm>
              <a:off x="5608900" y="3452950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1" y="0"/>
                  </a:moveTo>
                  <a:cubicBezTo>
                    <a:pt x="210" y="349"/>
                    <a:pt x="536" y="523"/>
                    <a:pt x="881" y="523"/>
                  </a:cubicBezTo>
                  <a:cubicBezTo>
                    <a:pt x="950" y="523"/>
                    <a:pt x="1020" y="516"/>
                    <a:pt x="1089" y="503"/>
                  </a:cubicBezTo>
                  <a:cubicBezTo>
                    <a:pt x="838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7" name="Google Shape;16327;p17"/>
            <p:cNvSpPr/>
            <p:nvPr/>
          </p:nvSpPr>
          <p:spPr>
            <a:xfrm>
              <a:off x="5508450" y="32520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8" name="Google Shape;16328;p17"/>
            <p:cNvSpPr/>
            <p:nvPr/>
          </p:nvSpPr>
          <p:spPr>
            <a:xfrm>
              <a:off x="5470775" y="3264575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9" name="Google Shape;16329;p17"/>
            <p:cNvSpPr/>
            <p:nvPr/>
          </p:nvSpPr>
          <p:spPr>
            <a:xfrm>
              <a:off x="5596350" y="34403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0" name="Google Shape;16330;p17"/>
            <p:cNvSpPr/>
            <p:nvPr/>
          </p:nvSpPr>
          <p:spPr>
            <a:xfrm>
              <a:off x="5784725" y="3591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1" name="Google Shape;16331;p17"/>
            <p:cNvSpPr/>
            <p:nvPr/>
          </p:nvSpPr>
          <p:spPr>
            <a:xfrm>
              <a:off x="5822400" y="3618300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503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2" name="Google Shape;16332;p17"/>
            <p:cNvSpPr/>
            <p:nvPr/>
          </p:nvSpPr>
          <p:spPr>
            <a:xfrm>
              <a:off x="5834950" y="36287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3" name="Google Shape;16333;p17"/>
            <p:cNvSpPr/>
            <p:nvPr/>
          </p:nvSpPr>
          <p:spPr>
            <a:xfrm>
              <a:off x="5847500" y="36413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4" name="Google Shape;16334;p17"/>
            <p:cNvSpPr/>
            <p:nvPr/>
          </p:nvSpPr>
          <p:spPr>
            <a:xfrm>
              <a:off x="5897750" y="3678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5" name="Google Shape;16335;p17"/>
            <p:cNvSpPr/>
            <p:nvPr/>
          </p:nvSpPr>
          <p:spPr>
            <a:xfrm>
              <a:off x="5910300" y="36915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lnTo>
                    <a:pt x="503" y="84"/>
                  </a:lnTo>
                  <a:cubicBezTo>
                    <a:pt x="335" y="84"/>
                    <a:pt x="168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6" name="Google Shape;16336;p17"/>
            <p:cNvSpPr/>
            <p:nvPr/>
          </p:nvSpPr>
          <p:spPr>
            <a:xfrm>
              <a:off x="5387050" y="3201775"/>
              <a:ext cx="20950" cy="27250"/>
            </a:xfrm>
            <a:custGeom>
              <a:avLst/>
              <a:gdLst/>
              <a:ahLst/>
              <a:cxnLst/>
              <a:rect l="l" t="t" r="r" b="b"/>
              <a:pathLst>
                <a:path w="838" h="1090" extrusionOk="0">
                  <a:moveTo>
                    <a:pt x="838" y="1"/>
                  </a:moveTo>
                  <a:cubicBezTo>
                    <a:pt x="503" y="85"/>
                    <a:pt x="168" y="85"/>
                    <a:pt x="84" y="503"/>
                  </a:cubicBezTo>
                  <a:cubicBezTo>
                    <a:pt x="1" y="1006"/>
                    <a:pt x="503" y="1006"/>
                    <a:pt x="838" y="1089"/>
                  </a:cubicBezTo>
                  <a:lnTo>
                    <a:pt x="838" y="1"/>
                  </a:ln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7" name="Google Shape;16337;p17"/>
            <p:cNvSpPr/>
            <p:nvPr/>
          </p:nvSpPr>
          <p:spPr>
            <a:xfrm>
              <a:off x="5326450" y="3126425"/>
              <a:ext cx="6200" cy="6325"/>
            </a:xfrm>
            <a:custGeom>
              <a:avLst/>
              <a:gdLst/>
              <a:ahLst/>
              <a:cxnLst/>
              <a:rect l="l" t="t" r="r" b="b"/>
              <a:pathLst>
                <a:path w="248" h="253" extrusionOk="0">
                  <a:moveTo>
                    <a:pt x="248" y="1"/>
                  </a:moveTo>
                  <a:cubicBezTo>
                    <a:pt x="248" y="26"/>
                    <a:pt x="241" y="58"/>
                    <a:pt x="230" y="91"/>
                  </a:cubicBezTo>
                  <a:lnTo>
                    <a:pt x="230" y="91"/>
                  </a:lnTo>
                  <a:cubicBezTo>
                    <a:pt x="236" y="89"/>
                    <a:pt x="242" y="87"/>
                    <a:pt x="248" y="85"/>
                  </a:cubicBezTo>
                  <a:lnTo>
                    <a:pt x="248" y="1"/>
                  </a:lnTo>
                  <a:close/>
                  <a:moveTo>
                    <a:pt x="230" y="91"/>
                  </a:moveTo>
                  <a:lnTo>
                    <a:pt x="230" y="91"/>
                  </a:lnTo>
                  <a:cubicBezTo>
                    <a:pt x="1" y="172"/>
                    <a:pt x="83" y="252"/>
                    <a:pt x="164" y="252"/>
                  </a:cubicBezTo>
                  <a:cubicBezTo>
                    <a:pt x="164" y="252"/>
                    <a:pt x="206" y="169"/>
                    <a:pt x="230" y="9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8" name="Google Shape;16338;p17"/>
            <p:cNvSpPr/>
            <p:nvPr/>
          </p:nvSpPr>
          <p:spPr>
            <a:xfrm>
              <a:off x="5223800" y="4884550"/>
              <a:ext cx="159100" cy="75375"/>
            </a:xfrm>
            <a:custGeom>
              <a:avLst/>
              <a:gdLst/>
              <a:ahLst/>
              <a:cxnLst/>
              <a:rect l="l" t="t" r="r" b="b"/>
              <a:pathLst>
                <a:path w="6364" h="3015" extrusionOk="0">
                  <a:moveTo>
                    <a:pt x="2345" y="0"/>
                  </a:moveTo>
                  <a:cubicBezTo>
                    <a:pt x="1926" y="168"/>
                    <a:pt x="1508" y="252"/>
                    <a:pt x="1089" y="252"/>
                  </a:cubicBezTo>
                  <a:cubicBezTo>
                    <a:pt x="670" y="252"/>
                    <a:pt x="1" y="252"/>
                    <a:pt x="84" y="921"/>
                  </a:cubicBezTo>
                  <a:cubicBezTo>
                    <a:pt x="165" y="1565"/>
                    <a:pt x="863" y="2517"/>
                    <a:pt x="1215" y="2517"/>
                  </a:cubicBezTo>
                  <a:cubicBezTo>
                    <a:pt x="1229" y="2517"/>
                    <a:pt x="1243" y="2515"/>
                    <a:pt x="1256" y="2512"/>
                  </a:cubicBezTo>
                  <a:cubicBezTo>
                    <a:pt x="1721" y="2322"/>
                    <a:pt x="2170" y="2249"/>
                    <a:pt x="2608" y="2249"/>
                  </a:cubicBezTo>
                  <a:cubicBezTo>
                    <a:pt x="3906" y="2249"/>
                    <a:pt x="5111" y="2889"/>
                    <a:pt x="6363" y="3014"/>
                  </a:cubicBezTo>
                  <a:cubicBezTo>
                    <a:pt x="6028" y="2093"/>
                    <a:pt x="5526" y="1256"/>
                    <a:pt x="4940" y="503"/>
                  </a:cubicBezTo>
                  <a:cubicBezTo>
                    <a:pt x="4787" y="517"/>
                    <a:pt x="4633" y="524"/>
                    <a:pt x="4480" y="524"/>
                  </a:cubicBezTo>
                  <a:cubicBezTo>
                    <a:pt x="3717" y="524"/>
                    <a:pt x="2973" y="349"/>
                    <a:pt x="2345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9" name="Google Shape;16339;p17"/>
            <p:cNvSpPr/>
            <p:nvPr/>
          </p:nvSpPr>
          <p:spPr>
            <a:xfrm>
              <a:off x="5382875" y="4959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0" name="Google Shape;16340;p17"/>
            <p:cNvSpPr/>
            <p:nvPr/>
          </p:nvSpPr>
          <p:spPr>
            <a:xfrm>
              <a:off x="4415900" y="1935525"/>
              <a:ext cx="217550" cy="104675"/>
            </a:xfrm>
            <a:custGeom>
              <a:avLst/>
              <a:gdLst/>
              <a:ahLst/>
              <a:cxnLst/>
              <a:rect l="l" t="t" r="r" b="b"/>
              <a:pathLst>
                <a:path w="8702" h="4187" extrusionOk="0">
                  <a:moveTo>
                    <a:pt x="5024" y="1"/>
                  </a:moveTo>
                  <a:cubicBezTo>
                    <a:pt x="4803" y="141"/>
                    <a:pt x="4568" y="185"/>
                    <a:pt x="4326" y="185"/>
                  </a:cubicBezTo>
                  <a:cubicBezTo>
                    <a:pt x="3911" y="185"/>
                    <a:pt x="3474" y="56"/>
                    <a:pt x="3050" y="56"/>
                  </a:cubicBezTo>
                  <a:cubicBezTo>
                    <a:pt x="2687" y="56"/>
                    <a:pt x="2333" y="151"/>
                    <a:pt x="2010" y="503"/>
                  </a:cubicBezTo>
                  <a:cubicBezTo>
                    <a:pt x="2261" y="2177"/>
                    <a:pt x="503" y="1173"/>
                    <a:pt x="1" y="2010"/>
                  </a:cubicBezTo>
                  <a:cubicBezTo>
                    <a:pt x="85" y="2345"/>
                    <a:pt x="168" y="2931"/>
                    <a:pt x="336" y="2931"/>
                  </a:cubicBezTo>
                  <a:cubicBezTo>
                    <a:pt x="1678" y="3001"/>
                    <a:pt x="2960" y="3489"/>
                    <a:pt x="4283" y="3489"/>
                  </a:cubicBezTo>
                  <a:cubicBezTo>
                    <a:pt x="4529" y="3489"/>
                    <a:pt x="4775" y="3472"/>
                    <a:pt x="5024" y="3433"/>
                  </a:cubicBezTo>
                  <a:cubicBezTo>
                    <a:pt x="5275" y="3266"/>
                    <a:pt x="4940" y="2763"/>
                    <a:pt x="5191" y="2763"/>
                  </a:cubicBezTo>
                  <a:cubicBezTo>
                    <a:pt x="5443" y="2763"/>
                    <a:pt x="5526" y="3182"/>
                    <a:pt x="5610" y="3517"/>
                  </a:cubicBezTo>
                  <a:cubicBezTo>
                    <a:pt x="5777" y="3852"/>
                    <a:pt x="6196" y="4019"/>
                    <a:pt x="6615" y="4019"/>
                  </a:cubicBezTo>
                  <a:lnTo>
                    <a:pt x="6950" y="4019"/>
                  </a:lnTo>
                  <a:cubicBezTo>
                    <a:pt x="7452" y="3600"/>
                    <a:pt x="8540" y="4187"/>
                    <a:pt x="8624" y="3014"/>
                  </a:cubicBezTo>
                  <a:cubicBezTo>
                    <a:pt x="8701" y="2472"/>
                    <a:pt x="8276" y="2001"/>
                    <a:pt x="7681" y="2001"/>
                  </a:cubicBezTo>
                  <a:cubicBezTo>
                    <a:pt x="7633" y="2001"/>
                    <a:pt x="7585" y="2004"/>
                    <a:pt x="7536" y="2010"/>
                  </a:cubicBezTo>
                  <a:cubicBezTo>
                    <a:pt x="6363" y="1759"/>
                    <a:pt x="5777" y="838"/>
                    <a:pt x="5024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1" name="Google Shape;16341;p17"/>
            <p:cNvSpPr/>
            <p:nvPr/>
          </p:nvSpPr>
          <p:spPr>
            <a:xfrm>
              <a:off x="4376150" y="1927925"/>
              <a:ext cx="117975" cy="67025"/>
            </a:xfrm>
            <a:custGeom>
              <a:avLst/>
              <a:gdLst/>
              <a:ahLst/>
              <a:cxnLst/>
              <a:rect l="l" t="t" r="r" b="b"/>
              <a:pathLst>
                <a:path w="4719" h="2681" extrusionOk="0">
                  <a:moveTo>
                    <a:pt x="885" y="1"/>
                  </a:moveTo>
                  <a:cubicBezTo>
                    <a:pt x="345" y="1"/>
                    <a:pt x="146" y="544"/>
                    <a:pt x="84" y="1225"/>
                  </a:cubicBezTo>
                  <a:cubicBezTo>
                    <a:pt x="0" y="2481"/>
                    <a:pt x="1256" y="1728"/>
                    <a:pt x="1591" y="2314"/>
                  </a:cubicBezTo>
                  <a:cubicBezTo>
                    <a:pt x="2261" y="2314"/>
                    <a:pt x="2930" y="2398"/>
                    <a:pt x="3516" y="2649"/>
                  </a:cubicBezTo>
                  <a:cubicBezTo>
                    <a:pt x="3634" y="2670"/>
                    <a:pt x="3743" y="2681"/>
                    <a:pt x="3841" y="2681"/>
                  </a:cubicBezTo>
                  <a:cubicBezTo>
                    <a:pt x="4511" y="2681"/>
                    <a:pt x="4719" y="2196"/>
                    <a:pt x="4354" y="1393"/>
                  </a:cubicBezTo>
                  <a:cubicBezTo>
                    <a:pt x="4270" y="1142"/>
                    <a:pt x="3851" y="974"/>
                    <a:pt x="3600" y="723"/>
                  </a:cubicBezTo>
                  <a:lnTo>
                    <a:pt x="3098" y="639"/>
                  </a:lnTo>
                  <a:cubicBezTo>
                    <a:pt x="3014" y="556"/>
                    <a:pt x="2930" y="514"/>
                    <a:pt x="2847" y="514"/>
                  </a:cubicBezTo>
                  <a:cubicBezTo>
                    <a:pt x="2763" y="514"/>
                    <a:pt x="2679" y="556"/>
                    <a:pt x="2595" y="639"/>
                  </a:cubicBezTo>
                  <a:lnTo>
                    <a:pt x="2093" y="639"/>
                  </a:lnTo>
                  <a:cubicBezTo>
                    <a:pt x="1926" y="556"/>
                    <a:pt x="1758" y="388"/>
                    <a:pt x="1591" y="221"/>
                  </a:cubicBezTo>
                  <a:cubicBezTo>
                    <a:pt x="1307" y="68"/>
                    <a:pt x="1075" y="1"/>
                    <a:pt x="885" y="1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2" name="Google Shape;16342;p17"/>
            <p:cNvSpPr/>
            <p:nvPr/>
          </p:nvSpPr>
          <p:spPr>
            <a:xfrm>
              <a:off x="4265225" y="1893675"/>
              <a:ext cx="96300" cy="55750"/>
            </a:xfrm>
            <a:custGeom>
              <a:avLst/>
              <a:gdLst/>
              <a:ahLst/>
              <a:cxnLst/>
              <a:rect l="l" t="t" r="r" b="b"/>
              <a:pathLst>
                <a:path w="3852" h="2230" extrusionOk="0">
                  <a:moveTo>
                    <a:pt x="2712" y="1"/>
                  </a:moveTo>
                  <a:cubicBezTo>
                    <a:pt x="2211" y="1"/>
                    <a:pt x="1743" y="517"/>
                    <a:pt x="1423" y="837"/>
                  </a:cubicBezTo>
                  <a:cubicBezTo>
                    <a:pt x="921" y="1172"/>
                    <a:pt x="251" y="1089"/>
                    <a:pt x="0" y="1675"/>
                  </a:cubicBezTo>
                  <a:lnTo>
                    <a:pt x="502" y="2177"/>
                  </a:lnTo>
                  <a:cubicBezTo>
                    <a:pt x="721" y="2045"/>
                    <a:pt x="940" y="2000"/>
                    <a:pt x="1159" y="2000"/>
                  </a:cubicBezTo>
                  <a:cubicBezTo>
                    <a:pt x="1652" y="2000"/>
                    <a:pt x="2144" y="2230"/>
                    <a:pt x="2636" y="2230"/>
                  </a:cubicBezTo>
                  <a:cubicBezTo>
                    <a:pt x="2762" y="2230"/>
                    <a:pt x="2888" y="2215"/>
                    <a:pt x="3014" y="2177"/>
                  </a:cubicBezTo>
                  <a:cubicBezTo>
                    <a:pt x="3265" y="1507"/>
                    <a:pt x="3851" y="670"/>
                    <a:pt x="3181" y="168"/>
                  </a:cubicBezTo>
                  <a:cubicBezTo>
                    <a:pt x="3024" y="50"/>
                    <a:pt x="2867" y="1"/>
                    <a:pt x="2712" y="1"/>
                  </a:cubicBezTo>
                  <a:close/>
                </a:path>
              </a:pathLst>
            </a:custGeom>
            <a:solidFill>
              <a:srgbClr val="75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3" name="Google Shape;16343;p17"/>
            <p:cNvSpPr/>
            <p:nvPr/>
          </p:nvSpPr>
          <p:spPr>
            <a:xfrm>
              <a:off x="4001500" y="1795300"/>
              <a:ext cx="87925" cy="40075"/>
            </a:xfrm>
            <a:custGeom>
              <a:avLst/>
              <a:gdLst/>
              <a:ahLst/>
              <a:cxnLst/>
              <a:rect l="l" t="t" r="r" b="b"/>
              <a:pathLst>
                <a:path w="3517" h="1603" extrusionOk="0">
                  <a:moveTo>
                    <a:pt x="503" y="0"/>
                  </a:moveTo>
                  <a:cubicBezTo>
                    <a:pt x="0" y="335"/>
                    <a:pt x="0" y="670"/>
                    <a:pt x="503" y="1005"/>
                  </a:cubicBezTo>
                  <a:cubicBezTo>
                    <a:pt x="722" y="804"/>
                    <a:pt x="905" y="727"/>
                    <a:pt x="1065" y="727"/>
                  </a:cubicBezTo>
                  <a:cubicBezTo>
                    <a:pt x="1605" y="727"/>
                    <a:pt x="1887" y="1603"/>
                    <a:pt x="2406" y="1603"/>
                  </a:cubicBezTo>
                  <a:cubicBezTo>
                    <a:pt x="2440" y="1603"/>
                    <a:pt x="2476" y="1599"/>
                    <a:pt x="2512" y="1591"/>
                  </a:cubicBezTo>
                  <a:lnTo>
                    <a:pt x="3014" y="1591"/>
                  </a:lnTo>
                  <a:cubicBezTo>
                    <a:pt x="3517" y="670"/>
                    <a:pt x="3517" y="0"/>
                    <a:pt x="2177" y="0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4" name="Google Shape;16344;p17"/>
            <p:cNvSpPr/>
            <p:nvPr/>
          </p:nvSpPr>
          <p:spPr>
            <a:xfrm>
              <a:off x="4365675" y="1960650"/>
              <a:ext cx="50250" cy="30750"/>
            </a:xfrm>
            <a:custGeom>
              <a:avLst/>
              <a:gdLst/>
              <a:ahLst/>
              <a:cxnLst/>
              <a:rect l="l" t="t" r="r" b="b"/>
              <a:pathLst>
                <a:path w="2010" h="1230" extrusionOk="0">
                  <a:moveTo>
                    <a:pt x="503" y="0"/>
                  </a:moveTo>
                  <a:lnTo>
                    <a:pt x="1" y="502"/>
                  </a:lnTo>
                  <a:cubicBezTo>
                    <a:pt x="270" y="987"/>
                    <a:pt x="746" y="1229"/>
                    <a:pt x="1230" y="1229"/>
                  </a:cubicBezTo>
                  <a:cubicBezTo>
                    <a:pt x="1499" y="1229"/>
                    <a:pt x="1771" y="1154"/>
                    <a:pt x="2010" y="1005"/>
                  </a:cubicBezTo>
                  <a:cubicBezTo>
                    <a:pt x="1926" y="84"/>
                    <a:pt x="921" y="419"/>
                    <a:pt x="50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5" name="Google Shape;16345;p17"/>
            <p:cNvSpPr/>
            <p:nvPr/>
          </p:nvSpPr>
          <p:spPr>
            <a:xfrm>
              <a:off x="4441025" y="1931350"/>
              <a:ext cx="12575" cy="16750"/>
            </a:xfrm>
            <a:custGeom>
              <a:avLst/>
              <a:gdLst/>
              <a:ahLst/>
              <a:cxnLst/>
              <a:rect l="l" t="t" r="r" b="b"/>
              <a:pathLst>
                <a:path w="503" h="670" extrusionOk="0">
                  <a:moveTo>
                    <a:pt x="252" y="0"/>
                  </a:moveTo>
                  <a:cubicBezTo>
                    <a:pt x="0" y="168"/>
                    <a:pt x="0" y="419"/>
                    <a:pt x="0" y="670"/>
                  </a:cubicBezTo>
                  <a:lnTo>
                    <a:pt x="503" y="670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6" name="Google Shape;16346;p17"/>
            <p:cNvSpPr/>
            <p:nvPr/>
          </p:nvSpPr>
          <p:spPr>
            <a:xfrm>
              <a:off x="4198225" y="1880775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8"/>
                    <a:pt x="168" y="181"/>
                    <a:pt x="168" y="181"/>
                  </a:cubicBezTo>
                  <a:cubicBezTo>
                    <a:pt x="118" y="31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7" name="Google Shape;16347;p17"/>
            <p:cNvSpPr/>
            <p:nvPr/>
          </p:nvSpPr>
          <p:spPr>
            <a:xfrm>
              <a:off x="4415900" y="1935525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503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8" name="Google Shape;16348;p17"/>
            <p:cNvSpPr/>
            <p:nvPr/>
          </p:nvSpPr>
          <p:spPr>
            <a:xfrm>
              <a:off x="5119150" y="4237200"/>
              <a:ext cx="37700" cy="28925"/>
            </a:xfrm>
            <a:custGeom>
              <a:avLst/>
              <a:gdLst/>
              <a:ahLst/>
              <a:cxnLst/>
              <a:rect l="l" t="t" r="r" b="b"/>
              <a:pathLst>
                <a:path w="1508" h="1157" extrusionOk="0">
                  <a:moveTo>
                    <a:pt x="506" y="0"/>
                  </a:moveTo>
                  <a:cubicBezTo>
                    <a:pt x="130" y="0"/>
                    <a:pt x="65" y="389"/>
                    <a:pt x="1" y="779"/>
                  </a:cubicBezTo>
                  <a:cubicBezTo>
                    <a:pt x="282" y="835"/>
                    <a:pt x="602" y="1157"/>
                    <a:pt x="883" y="1157"/>
                  </a:cubicBezTo>
                  <a:cubicBezTo>
                    <a:pt x="1020" y="1157"/>
                    <a:pt x="1147" y="1081"/>
                    <a:pt x="1256" y="862"/>
                  </a:cubicBezTo>
                  <a:cubicBezTo>
                    <a:pt x="1508" y="611"/>
                    <a:pt x="1173" y="192"/>
                    <a:pt x="921" y="109"/>
                  </a:cubicBezTo>
                  <a:cubicBezTo>
                    <a:pt x="752" y="33"/>
                    <a:pt x="616" y="0"/>
                    <a:pt x="506" y="0"/>
                  </a:cubicBezTo>
                  <a:close/>
                </a:path>
              </a:pathLst>
            </a:custGeom>
            <a:solidFill>
              <a:srgbClr val="7AA8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9" name="Google Shape;16349;p17"/>
            <p:cNvSpPr/>
            <p:nvPr/>
          </p:nvSpPr>
          <p:spPr>
            <a:xfrm>
              <a:off x="4618925" y="1152175"/>
              <a:ext cx="4225" cy="4775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76" y="1"/>
                  </a:moveTo>
                  <a:cubicBezTo>
                    <a:pt x="55" y="1"/>
                    <a:pt x="1" y="123"/>
                    <a:pt x="1" y="191"/>
                  </a:cubicBezTo>
                  <a:cubicBezTo>
                    <a:pt x="168" y="107"/>
                    <a:pt x="84" y="23"/>
                    <a:pt x="84" y="23"/>
                  </a:cubicBezTo>
                  <a:cubicBezTo>
                    <a:pt x="84" y="7"/>
                    <a:pt x="81" y="1"/>
                    <a:pt x="76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0" name="Google Shape;16350;p17"/>
            <p:cNvSpPr/>
            <p:nvPr/>
          </p:nvSpPr>
          <p:spPr>
            <a:xfrm>
              <a:off x="5489600" y="1621575"/>
              <a:ext cx="90025" cy="68150"/>
            </a:xfrm>
            <a:custGeom>
              <a:avLst/>
              <a:gdLst/>
              <a:ahLst/>
              <a:cxnLst/>
              <a:rect l="l" t="t" r="r" b="b"/>
              <a:pathLst>
                <a:path w="3601" h="2726" extrusionOk="0">
                  <a:moveTo>
                    <a:pt x="336" y="1"/>
                  </a:moveTo>
                  <a:cubicBezTo>
                    <a:pt x="1" y="252"/>
                    <a:pt x="1" y="670"/>
                    <a:pt x="252" y="1005"/>
                  </a:cubicBezTo>
                  <a:cubicBezTo>
                    <a:pt x="336" y="1173"/>
                    <a:pt x="336" y="1340"/>
                    <a:pt x="336" y="1508"/>
                  </a:cubicBezTo>
                  <a:cubicBezTo>
                    <a:pt x="922" y="1842"/>
                    <a:pt x="1592" y="2177"/>
                    <a:pt x="2261" y="2512"/>
                  </a:cubicBezTo>
                  <a:cubicBezTo>
                    <a:pt x="2448" y="2606"/>
                    <a:pt x="2661" y="2725"/>
                    <a:pt x="2857" y="2725"/>
                  </a:cubicBezTo>
                  <a:cubicBezTo>
                    <a:pt x="3011" y="2725"/>
                    <a:pt x="3155" y="2650"/>
                    <a:pt x="3266" y="2428"/>
                  </a:cubicBezTo>
                  <a:cubicBezTo>
                    <a:pt x="3601" y="1926"/>
                    <a:pt x="3433" y="1508"/>
                    <a:pt x="3099" y="1089"/>
                  </a:cubicBezTo>
                  <a:cubicBezTo>
                    <a:pt x="2596" y="503"/>
                    <a:pt x="1675" y="670"/>
                    <a:pt x="1257" y="84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1" name="Google Shape;16351;p17"/>
            <p:cNvSpPr/>
            <p:nvPr/>
          </p:nvSpPr>
          <p:spPr>
            <a:xfrm>
              <a:off x="2961275" y="17848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68" y="168"/>
                    <a:pt x="252" y="336"/>
                    <a:pt x="419" y="503"/>
                  </a:cubicBezTo>
                  <a:cubicBezTo>
                    <a:pt x="419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2" name="Google Shape;16352;p17"/>
            <p:cNvSpPr/>
            <p:nvPr/>
          </p:nvSpPr>
          <p:spPr>
            <a:xfrm>
              <a:off x="4579150" y="2021350"/>
              <a:ext cx="90025" cy="44450"/>
            </a:xfrm>
            <a:custGeom>
              <a:avLst/>
              <a:gdLst/>
              <a:ahLst/>
              <a:cxnLst/>
              <a:rect l="l" t="t" r="r" b="b"/>
              <a:pathLst>
                <a:path w="3601" h="1778" extrusionOk="0">
                  <a:moveTo>
                    <a:pt x="2513" y="0"/>
                  </a:moveTo>
                  <a:cubicBezTo>
                    <a:pt x="2278" y="234"/>
                    <a:pt x="2020" y="299"/>
                    <a:pt x="1752" y="299"/>
                  </a:cubicBezTo>
                  <a:cubicBezTo>
                    <a:pt x="1426" y="299"/>
                    <a:pt x="1087" y="204"/>
                    <a:pt x="762" y="204"/>
                  </a:cubicBezTo>
                  <a:cubicBezTo>
                    <a:pt x="494" y="204"/>
                    <a:pt x="235" y="268"/>
                    <a:pt x="1" y="502"/>
                  </a:cubicBezTo>
                  <a:cubicBezTo>
                    <a:pt x="423" y="1534"/>
                    <a:pt x="1082" y="1778"/>
                    <a:pt x="1800" y="1778"/>
                  </a:cubicBezTo>
                  <a:cubicBezTo>
                    <a:pt x="2364" y="1778"/>
                    <a:pt x="2965" y="1628"/>
                    <a:pt x="3517" y="1591"/>
                  </a:cubicBezTo>
                  <a:cubicBezTo>
                    <a:pt x="3601" y="921"/>
                    <a:pt x="3182" y="251"/>
                    <a:pt x="251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3" name="Google Shape;16353;p17"/>
            <p:cNvSpPr/>
            <p:nvPr/>
          </p:nvSpPr>
          <p:spPr>
            <a:xfrm>
              <a:off x="4581250" y="2004600"/>
              <a:ext cx="62825" cy="38875"/>
            </a:xfrm>
            <a:custGeom>
              <a:avLst/>
              <a:gdLst/>
              <a:ahLst/>
              <a:cxnLst/>
              <a:rect l="l" t="t" r="r" b="b"/>
              <a:pathLst>
                <a:path w="2513" h="1555" extrusionOk="0">
                  <a:moveTo>
                    <a:pt x="2010" y="251"/>
                  </a:moveTo>
                  <a:cubicBezTo>
                    <a:pt x="1340" y="586"/>
                    <a:pt x="252" y="0"/>
                    <a:pt x="1" y="1172"/>
                  </a:cubicBezTo>
                  <a:cubicBezTo>
                    <a:pt x="503" y="1256"/>
                    <a:pt x="922" y="1340"/>
                    <a:pt x="1424" y="1424"/>
                  </a:cubicBezTo>
                  <a:cubicBezTo>
                    <a:pt x="1626" y="1513"/>
                    <a:pt x="1792" y="1555"/>
                    <a:pt x="1928" y="1555"/>
                  </a:cubicBezTo>
                  <a:cubicBezTo>
                    <a:pt x="2300" y="1555"/>
                    <a:pt x="2451" y="1244"/>
                    <a:pt x="2512" y="754"/>
                  </a:cubicBezTo>
                  <a:cubicBezTo>
                    <a:pt x="2345" y="586"/>
                    <a:pt x="2094" y="419"/>
                    <a:pt x="2010" y="251"/>
                  </a:cubicBezTo>
                  <a:close/>
                </a:path>
              </a:pathLst>
            </a:custGeom>
            <a:solidFill>
              <a:srgbClr val="8AB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4" name="Google Shape;16354;p17"/>
            <p:cNvSpPr/>
            <p:nvPr/>
          </p:nvSpPr>
          <p:spPr>
            <a:xfrm>
              <a:off x="4541475" y="1935475"/>
              <a:ext cx="62825" cy="51275"/>
            </a:xfrm>
            <a:custGeom>
              <a:avLst/>
              <a:gdLst/>
              <a:ahLst/>
              <a:cxnLst/>
              <a:rect l="l" t="t" r="r" b="b"/>
              <a:pathLst>
                <a:path w="2513" h="2051" extrusionOk="0">
                  <a:moveTo>
                    <a:pt x="308" y="1"/>
                  </a:moveTo>
                  <a:cubicBezTo>
                    <a:pt x="207" y="1"/>
                    <a:pt x="104" y="3"/>
                    <a:pt x="1" y="3"/>
                  </a:cubicBezTo>
                  <a:cubicBezTo>
                    <a:pt x="76" y="1127"/>
                    <a:pt x="1024" y="2051"/>
                    <a:pt x="2123" y="2051"/>
                  </a:cubicBezTo>
                  <a:cubicBezTo>
                    <a:pt x="2251" y="2051"/>
                    <a:pt x="2382" y="2038"/>
                    <a:pt x="2513" y="2012"/>
                  </a:cubicBezTo>
                  <a:lnTo>
                    <a:pt x="2010" y="1509"/>
                  </a:lnTo>
                  <a:cubicBezTo>
                    <a:pt x="1759" y="1258"/>
                    <a:pt x="1340" y="1091"/>
                    <a:pt x="1340" y="840"/>
                  </a:cubicBezTo>
                  <a:cubicBezTo>
                    <a:pt x="1340" y="61"/>
                    <a:pt x="861" y="1"/>
                    <a:pt x="3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5" name="Google Shape;16355;p17"/>
            <p:cNvSpPr/>
            <p:nvPr/>
          </p:nvSpPr>
          <p:spPr>
            <a:xfrm>
              <a:off x="4684625" y="2029550"/>
              <a:ext cx="30000" cy="16925"/>
            </a:xfrm>
            <a:custGeom>
              <a:avLst/>
              <a:gdLst/>
              <a:ahLst/>
              <a:cxnLst/>
              <a:rect l="l" t="t" r="r" b="b"/>
              <a:pathLst>
                <a:path w="1200" h="677" extrusionOk="0">
                  <a:moveTo>
                    <a:pt x="862" y="0"/>
                  </a:moveTo>
                  <a:cubicBezTo>
                    <a:pt x="788" y="0"/>
                    <a:pt x="709" y="7"/>
                    <a:pt x="638" y="7"/>
                  </a:cubicBezTo>
                  <a:cubicBezTo>
                    <a:pt x="591" y="22"/>
                    <a:pt x="539" y="26"/>
                    <a:pt x="486" y="26"/>
                  </a:cubicBezTo>
                  <a:cubicBezTo>
                    <a:pt x="427" y="26"/>
                    <a:pt x="367" y="22"/>
                    <a:pt x="310" y="22"/>
                  </a:cubicBezTo>
                  <a:cubicBezTo>
                    <a:pt x="138" y="22"/>
                    <a:pt x="0" y="66"/>
                    <a:pt x="52" y="426"/>
                  </a:cubicBezTo>
                  <a:cubicBezTo>
                    <a:pt x="135" y="509"/>
                    <a:pt x="387" y="593"/>
                    <a:pt x="554" y="677"/>
                  </a:cubicBezTo>
                  <a:cubicBezTo>
                    <a:pt x="889" y="677"/>
                    <a:pt x="1140" y="677"/>
                    <a:pt x="1140" y="342"/>
                  </a:cubicBezTo>
                  <a:cubicBezTo>
                    <a:pt x="1200" y="43"/>
                    <a:pt x="1046" y="0"/>
                    <a:pt x="862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6" name="Google Shape;16356;p17"/>
            <p:cNvSpPr/>
            <p:nvPr/>
          </p:nvSpPr>
          <p:spPr>
            <a:xfrm>
              <a:off x="4729850" y="2069150"/>
              <a:ext cx="27250" cy="29650"/>
            </a:xfrm>
            <a:custGeom>
              <a:avLst/>
              <a:gdLst/>
              <a:ahLst/>
              <a:cxnLst/>
              <a:rect l="l" t="t" r="r" b="b"/>
              <a:pathLst>
                <a:path w="1090" h="1186" extrusionOk="0">
                  <a:moveTo>
                    <a:pt x="635" y="0"/>
                  </a:moveTo>
                  <a:cubicBezTo>
                    <a:pt x="517" y="0"/>
                    <a:pt x="243" y="283"/>
                    <a:pt x="168" y="432"/>
                  </a:cubicBezTo>
                  <a:cubicBezTo>
                    <a:pt x="84" y="683"/>
                    <a:pt x="1" y="935"/>
                    <a:pt x="1" y="1186"/>
                  </a:cubicBezTo>
                  <a:lnTo>
                    <a:pt x="84" y="1186"/>
                  </a:lnTo>
                  <a:cubicBezTo>
                    <a:pt x="252" y="1018"/>
                    <a:pt x="503" y="935"/>
                    <a:pt x="671" y="767"/>
                  </a:cubicBezTo>
                  <a:cubicBezTo>
                    <a:pt x="838" y="516"/>
                    <a:pt x="1089" y="265"/>
                    <a:pt x="671" y="14"/>
                  </a:cubicBezTo>
                  <a:cubicBezTo>
                    <a:pt x="661" y="5"/>
                    <a:pt x="649" y="0"/>
                    <a:pt x="635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7" name="Google Shape;16357;p17"/>
            <p:cNvSpPr/>
            <p:nvPr/>
          </p:nvSpPr>
          <p:spPr>
            <a:xfrm>
              <a:off x="2998950" y="1533675"/>
              <a:ext cx="150725" cy="63225"/>
            </a:xfrm>
            <a:custGeom>
              <a:avLst/>
              <a:gdLst/>
              <a:ahLst/>
              <a:cxnLst/>
              <a:rect l="l" t="t" r="r" b="b"/>
              <a:pathLst>
                <a:path w="6029" h="2529" extrusionOk="0">
                  <a:moveTo>
                    <a:pt x="2010" y="0"/>
                  </a:moveTo>
                  <a:cubicBezTo>
                    <a:pt x="1508" y="754"/>
                    <a:pt x="419" y="168"/>
                    <a:pt x="1" y="1005"/>
                  </a:cubicBezTo>
                  <a:cubicBezTo>
                    <a:pt x="1508" y="1675"/>
                    <a:pt x="3182" y="2177"/>
                    <a:pt x="4856" y="2512"/>
                  </a:cubicBezTo>
                  <a:cubicBezTo>
                    <a:pt x="4911" y="2523"/>
                    <a:pt x="4966" y="2528"/>
                    <a:pt x="5021" y="2528"/>
                  </a:cubicBezTo>
                  <a:cubicBezTo>
                    <a:pt x="5384" y="2528"/>
                    <a:pt x="5738" y="2301"/>
                    <a:pt x="6028" y="2010"/>
                  </a:cubicBezTo>
                  <a:lnTo>
                    <a:pt x="6028" y="1759"/>
                  </a:lnTo>
                  <a:lnTo>
                    <a:pt x="5777" y="1759"/>
                  </a:lnTo>
                  <a:lnTo>
                    <a:pt x="6028" y="1675"/>
                  </a:lnTo>
                  <a:lnTo>
                    <a:pt x="6028" y="1507"/>
                  </a:lnTo>
                  <a:cubicBezTo>
                    <a:pt x="4856" y="419"/>
                    <a:pt x="3266" y="670"/>
                    <a:pt x="2010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8" name="Google Shape;16358;p17"/>
            <p:cNvSpPr/>
            <p:nvPr/>
          </p:nvSpPr>
          <p:spPr>
            <a:xfrm>
              <a:off x="4043350" y="4658500"/>
              <a:ext cx="121425" cy="266875"/>
            </a:xfrm>
            <a:custGeom>
              <a:avLst/>
              <a:gdLst/>
              <a:ahLst/>
              <a:cxnLst/>
              <a:rect l="l" t="t" r="r" b="b"/>
              <a:pathLst>
                <a:path w="4857" h="10675" extrusionOk="0">
                  <a:moveTo>
                    <a:pt x="922" y="1"/>
                  </a:moveTo>
                  <a:cubicBezTo>
                    <a:pt x="838" y="922"/>
                    <a:pt x="1257" y="1926"/>
                    <a:pt x="587" y="2847"/>
                  </a:cubicBezTo>
                  <a:cubicBezTo>
                    <a:pt x="1" y="3601"/>
                    <a:pt x="419" y="4522"/>
                    <a:pt x="670" y="5526"/>
                  </a:cubicBezTo>
                  <a:cubicBezTo>
                    <a:pt x="922" y="6531"/>
                    <a:pt x="2094" y="5945"/>
                    <a:pt x="2763" y="6698"/>
                  </a:cubicBezTo>
                  <a:cubicBezTo>
                    <a:pt x="1675" y="7201"/>
                    <a:pt x="1089" y="8373"/>
                    <a:pt x="1340" y="9545"/>
                  </a:cubicBezTo>
                  <a:cubicBezTo>
                    <a:pt x="1508" y="9712"/>
                    <a:pt x="1675" y="9880"/>
                    <a:pt x="1843" y="10131"/>
                  </a:cubicBezTo>
                  <a:cubicBezTo>
                    <a:pt x="1868" y="10112"/>
                    <a:pt x="1893" y="10103"/>
                    <a:pt x="1919" y="10103"/>
                  </a:cubicBezTo>
                  <a:cubicBezTo>
                    <a:pt x="2127" y="10103"/>
                    <a:pt x="2337" y="10674"/>
                    <a:pt x="2570" y="10674"/>
                  </a:cubicBezTo>
                  <a:cubicBezTo>
                    <a:pt x="2684" y="10674"/>
                    <a:pt x="2804" y="10537"/>
                    <a:pt x="2931" y="10131"/>
                  </a:cubicBezTo>
                  <a:cubicBezTo>
                    <a:pt x="2988" y="9900"/>
                    <a:pt x="2927" y="9472"/>
                    <a:pt x="3101" y="9472"/>
                  </a:cubicBezTo>
                  <a:cubicBezTo>
                    <a:pt x="3180" y="9472"/>
                    <a:pt x="3308" y="9561"/>
                    <a:pt x="3517" y="9796"/>
                  </a:cubicBezTo>
                  <a:cubicBezTo>
                    <a:pt x="3768" y="10214"/>
                    <a:pt x="4354" y="10549"/>
                    <a:pt x="4856" y="10549"/>
                  </a:cubicBezTo>
                  <a:lnTo>
                    <a:pt x="4856" y="9042"/>
                  </a:lnTo>
                  <a:cubicBezTo>
                    <a:pt x="4522" y="8791"/>
                    <a:pt x="4689" y="8289"/>
                    <a:pt x="4354" y="8121"/>
                  </a:cubicBezTo>
                  <a:cubicBezTo>
                    <a:pt x="3601" y="6782"/>
                    <a:pt x="3601" y="5024"/>
                    <a:pt x="2429" y="4019"/>
                  </a:cubicBezTo>
                  <a:cubicBezTo>
                    <a:pt x="2261" y="2596"/>
                    <a:pt x="1759" y="1173"/>
                    <a:pt x="922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9" name="Google Shape;16359;p17"/>
            <p:cNvSpPr/>
            <p:nvPr/>
          </p:nvSpPr>
          <p:spPr>
            <a:xfrm>
              <a:off x="6111225" y="2827675"/>
              <a:ext cx="12575" cy="12050"/>
            </a:xfrm>
            <a:custGeom>
              <a:avLst/>
              <a:gdLst/>
              <a:ahLst/>
              <a:cxnLst/>
              <a:rect l="l" t="t" r="r" b="b"/>
              <a:pathLst>
                <a:path w="503" h="482" extrusionOk="0">
                  <a:moveTo>
                    <a:pt x="252" y="0"/>
                  </a:moveTo>
                  <a:cubicBezTo>
                    <a:pt x="168" y="0"/>
                    <a:pt x="84" y="21"/>
                    <a:pt x="1" y="63"/>
                  </a:cubicBezTo>
                  <a:lnTo>
                    <a:pt x="503" y="481"/>
                  </a:lnTo>
                  <a:cubicBezTo>
                    <a:pt x="503" y="314"/>
                    <a:pt x="503" y="147"/>
                    <a:pt x="503" y="63"/>
                  </a:cubicBezTo>
                  <a:cubicBezTo>
                    <a:pt x="419" y="21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0" name="Google Shape;16360;p17"/>
            <p:cNvSpPr/>
            <p:nvPr/>
          </p:nvSpPr>
          <p:spPr>
            <a:xfrm>
              <a:off x="3988950" y="4419900"/>
              <a:ext cx="33500" cy="27225"/>
            </a:xfrm>
            <a:custGeom>
              <a:avLst/>
              <a:gdLst/>
              <a:ahLst/>
              <a:cxnLst/>
              <a:rect l="l" t="t" r="r" b="b"/>
              <a:pathLst>
                <a:path w="1340" h="1089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419"/>
                    <a:pt x="167" y="838"/>
                    <a:pt x="502" y="1089"/>
                  </a:cubicBezTo>
                  <a:cubicBezTo>
                    <a:pt x="1340" y="252"/>
                    <a:pt x="670" y="168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1" name="Google Shape;16361;p17"/>
            <p:cNvSpPr/>
            <p:nvPr/>
          </p:nvSpPr>
          <p:spPr>
            <a:xfrm>
              <a:off x="4001500" y="44701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0" y="420"/>
                    <a:pt x="168" y="838"/>
                    <a:pt x="586" y="1006"/>
                  </a:cubicBezTo>
                  <a:cubicBezTo>
                    <a:pt x="586" y="587"/>
                    <a:pt x="419" y="252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2" name="Google Shape;16362;p17"/>
            <p:cNvSpPr/>
            <p:nvPr/>
          </p:nvSpPr>
          <p:spPr>
            <a:xfrm>
              <a:off x="3951275" y="4440300"/>
              <a:ext cx="12575" cy="4750"/>
            </a:xfrm>
            <a:custGeom>
              <a:avLst/>
              <a:gdLst/>
              <a:ahLst/>
              <a:cxnLst/>
              <a:rect l="l" t="t" r="r" b="b"/>
              <a:pathLst>
                <a:path w="503" h="190" extrusionOk="0">
                  <a:moveTo>
                    <a:pt x="251" y="1"/>
                  </a:moveTo>
                  <a:cubicBezTo>
                    <a:pt x="168" y="1"/>
                    <a:pt x="84" y="64"/>
                    <a:pt x="0" y="189"/>
                  </a:cubicBezTo>
                  <a:lnTo>
                    <a:pt x="502" y="189"/>
                  </a:lnTo>
                  <a:cubicBezTo>
                    <a:pt x="419" y="64"/>
                    <a:pt x="335" y="1"/>
                    <a:pt x="251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3" name="Google Shape;16363;p17"/>
            <p:cNvSpPr/>
            <p:nvPr/>
          </p:nvSpPr>
          <p:spPr>
            <a:xfrm>
              <a:off x="3737775" y="3542950"/>
              <a:ext cx="56550" cy="110950"/>
            </a:xfrm>
            <a:custGeom>
              <a:avLst/>
              <a:gdLst/>
              <a:ahLst/>
              <a:cxnLst/>
              <a:rect l="l" t="t" r="r" b="b"/>
              <a:pathLst>
                <a:path w="2262" h="4438" extrusionOk="0">
                  <a:moveTo>
                    <a:pt x="587" y="0"/>
                  </a:moveTo>
                  <a:cubicBezTo>
                    <a:pt x="838" y="837"/>
                    <a:pt x="670" y="1758"/>
                    <a:pt x="84" y="2428"/>
                  </a:cubicBezTo>
                  <a:cubicBezTo>
                    <a:pt x="1" y="3181"/>
                    <a:pt x="168" y="3851"/>
                    <a:pt x="587" y="4437"/>
                  </a:cubicBezTo>
                  <a:cubicBezTo>
                    <a:pt x="2261" y="4354"/>
                    <a:pt x="2261" y="4354"/>
                    <a:pt x="1843" y="2595"/>
                  </a:cubicBezTo>
                  <a:cubicBezTo>
                    <a:pt x="1759" y="2344"/>
                    <a:pt x="1759" y="2177"/>
                    <a:pt x="1843" y="1926"/>
                  </a:cubicBezTo>
                  <a:cubicBezTo>
                    <a:pt x="2094" y="1005"/>
                    <a:pt x="1508" y="670"/>
                    <a:pt x="587" y="0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4" name="Google Shape;16364;p17"/>
            <p:cNvSpPr/>
            <p:nvPr/>
          </p:nvSpPr>
          <p:spPr>
            <a:xfrm>
              <a:off x="3790100" y="3850475"/>
              <a:ext cx="58625" cy="129925"/>
            </a:xfrm>
            <a:custGeom>
              <a:avLst/>
              <a:gdLst/>
              <a:ahLst/>
              <a:cxnLst/>
              <a:rect l="l" t="t" r="r" b="b"/>
              <a:pathLst>
                <a:path w="2345" h="5197" extrusionOk="0">
                  <a:moveTo>
                    <a:pt x="605" y="1"/>
                  </a:moveTo>
                  <a:cubicBezTo>
                    <a:pt x="573" y="1"/>
                    <a:pt x="539" y="2"/>
                    <a:pt x="503" y="6"/>
                  </a:cubicBezTo>
                  <a:lnTo>
                    <a:pt x="503" y="592"/>
                  </a:lnTo>
                  <a:cubicBezTo>
                    <a:pt x="168" y="927"/>
                    <a:pt x="252" y="1429"/>
                    <a:pt x="1" y="1680"/>
                  </a:cubicBezTo>
                  <a:lnTo>
                    <a:pt x="1" y="2685"/>
                  </a:lnTo>
                  <a:cubicBezTo>
                    <a:pt x="754" y="3355"/>
                    <a:pt x="336" y="4359"/>
                    <a:pt x="503" y="5197"/>
                  </a:cubicBezTo>
                  <a:lnTo>
                    <a:pt x="1926" y="5197"/>
                  </a:lnTo>
                  <a:lnTo>
                    <a:pt x="2177" y="4945"/>
                  </a:lnTo>
                  <a:cubicBezTo>
                    <a:pt x="2177" y="4443"/>
                    <a:pt x="2345" y="4024"/>
                    <a:pt x="1926" y="3690"/>
                  </a:cubicBezTo>
                  <a:cubicBezTo>
                    <a:pt x="1256" y="2936"/>
                    <a:pt x="2261" y="1848"/>
                    <a:pt x="1424" y="1178"/>
                  </a:cubicBezTo>
                  <a:cubicBezTo>
                    <a:pt x="1023" y="858"/>
                    <a:pt x="1313" y="1"/>
                    <a:pt x="60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5" name="Google Shape;16365;p17"/>
            <p:cNvSpPr/>
            <p:nvPr/>
          </p:nvSpPr>
          <p:spPr>
            <a:xfrm>
              <a:off x="3788000" y="3779450"/>
              <a:ext cx="41900" cy="102575"/>
            </a:xfrm>
            <a:custGeom>
              <a:avLst/>
              <a:gdLst/>
              <a:ahLst/>
              <a:cxnLst/>
              <a:rect l="l" t="t" r="r" b="b"/>
              <a:pathLst>
                <a:path w="1676" h="41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005"/>
                    <a:pt x="754" y="1926"/>
                    <a:pt x="587" y="2931"/>
                  </a:cubicBezTo>
                  <a:lnTo>
                    <a:pt x="1508" y="4103"/>
                  </a:lnTo>
                  <a:cubicBezTo>
                    <a:pt x="1592" y="2512"/>
                    <a:pt x="1675" y="1005"/>
                    <a:pt x="1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6" name="Google Shape;16366;p17"/>
            <p:cNvSpPr/>
            <p:nvPr/>
          </p:nvSpPr>
          <p:spPr>
            <a:xfrm>
              <a:off x="3788000" y="3867350"/>
              <a:ext cx="14675" cy="27250"/>
            </a:xfrm>
            <a:custGeom>
              <a:avLst/>
              <a:gdLst/>
              <a:ahLst/>
              <a:cxnLst/>
              <a:rect l="l" t="t" r="r" b="b"/>
              <a:pathLst>
                <a:path w="587" h="1090" extrusionOk="0">
                  <a:moveTo>
                    <a:pt x="503" y="1"/>
                  </a:moveTo>
                  <a:cubicBezTo>
                    <a:pt x="168" y="252"/>
                    <a:pt x="1" y="670"/>
                    <a:pt x="85" y="1089"/>
                  </a:cubicBezTo>
                  <a:cubicBezTo>
                    <a:pt x="420" y="838"/>
                    <a:pt x="587" y="419"/>
                    <a:pt x="503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7" name="Google Shape;16367;p17"/>
            <p:cNvSpPr/>
            <p:nvPr/>
          </p:nvSpPr>
          <p:spPr>
            <a:xfrm>
              <a:off x="3976375" y="1285700"/>
              <a:ext cx="62825" cy="34500"/>
            </a:xfrm>
            <a:custGeom>
              <a:avLst/>
              <a:gdLst/>
              <a:ahLst/>
              <a:cxnLst/>
              <a:rect l="l" t="t" r="r" b="b"/>
              <a:pathLst>
                <a:path w="2513" h="1380" extrusionOk="0">
                  <a:moveTo>
                    <a:pt x="1197" y="1"/>
                  </a:moveTo>
                  <a:cubicBezTo>
                    <a:pt x="853" y="1"/>
                    <a:pt x="454" y="134"/>
                    <a:pt x="1" y="375"/>
                  </a:cubicBezTo>
                  <a:cubicBezTo>
                    <a:pt x="670" y="1213"/>
                    <a:pt x="1843" y="710"/>
                    <a:pt x="2512" y="1380"/>
                  </a:cubicBezTo>
                  <a:cubicBezTo>
                    <a:pt x="2245" y="417"/>
                    <a:pt x="1806" y="1"/>
                    <a:pt x="119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8" name="Google Shape;16368;p17"/>
            <p:cNvSpPr/>
            <p:nvPr/>
          </p:nvSpPr>
          <p:spPr>
            <a:xfrm>
              <a:off x="3561975" y="1194600"/>
              <a:ext cx="77450" cy="22400"/>
            </a:xfrm>
            <a:custGeom>
              <a:avLst/>
              <a:gdLst/>
              <a:ahLst/>
              <a:cxnLst/>
              <a:rect l="l" t="t" r="r" b="b"/>
              <a:pathLst>
                <a:path w="3098" h="896" extrusionOk="0">
                  <a:moveTo>
                    <a:pt x="0" y="1"/>
                  </a:moveTo>
                  <a:cubicBezTo>
                    <a:pt x="695" y="348"/>
                    <a:pt x="1310" y="896"/>
                    <a:pt x="2038" y="896"/>
                  </a:cubicBezTo>
                  <a:cubicBezTo>
                    <a:pt x="2363" y="896"/>
                    <a:pt x="2711" y="787"/>
                    <a:pt x="3098" y="503"/>
                  </a:cubicBezTo>
                  <a:cubicBezTo>
                    <a:pt x="2093" y="168"/>
                    <a:pt x="1089" y="1"/>
                    <a:pt x="0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9" name="Google Shape;16369;p17"/>
            <p:cNvSpPr/>
            <p:nvPr/>
          </p:nvSpPr>
          <p:spPr>
            <a:xfrm>
              <a:off x="3725225" y="1226775"/>
              <a:ext cx="62800" cy="18900"/>
            </a:xfrm>
            <a:custGeom>
              <a:avLst/>
              <a:gdLst/>
              <a:ahLst/>
              <a:cxnLst/>
              <a:rect l="l" t="t" r="r" b="b"/>
              <a:pathLst>
                <a:path w="2512" h="756" extrusionOk="0">
                  <a:moveTo>
                    <a:pt x="1337" y="0"/>
                  </a:moveTo>
                  <a:cubicBezTo>
                    <a:pt x="909" y="0"/>
                    <a:pt x="445" y="140"/>
                    <a:pt x="0" y="221"/>
                  </a:cubicBezTo>
                  <a:cubicBezTo>
                    <a:pt x="400" y="664"/>
                    <a:pt x="846" y="755"/>
                    <a:pt x="1302" y="755"/>
                  </a:cubicBezTo>
                  <a:cubicBezTo>
                    <a:pt x="1619" y="755"/>
                    <a:pt x="1941" y="711"/>
                    <a:pt x="2255" y="711"/>
                  </a:cubicBezTo>
                  <a:cubicBezTo>
                    <a:pt x="2342" y="711"/>
                    <a:pt x="2427" y="715"/>
                    <a:pt x="2512" y="723"/>
                  </a:cubicBezTo>
                  <a:cubicBezTo>
                    <a:pt x="2209" y="160"/>
                    <a:pt x="1794" y="0"/>
                    <a:pt x="1337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0" name="Google Shape;16370;p17"/>
            <p:cNvSpPr/>
            <p:nvPr/>
          </p:nvSpPr>
          <p:spPr>
            <a:xfrm>
              <a:off x="3662425" y="1218925"/>
              <a:ext cx="62825" cy="13375"/>
            </a:xfrm>
            <a:custGeom>
              <a:avLst/>
              <a:gdLst/>
              <a:ahLst/>
              <a:cxnLst/>
              <a:rect l="l" t="t" r="r" b="b"/>
              <a:pathLst>
                <a:path w="2513" h="535" extrusionOk="0">
                  <a:moveTo>
                    <a:pt x="1274" y="0"/>
                  </a:moveTo>
                  <a:cubicBezTo>
                    <a:pt x="954" y="0"/>
                    <a:pt x="619" y="44"/>
                    <a:pt x="280" y="44"/>
                  </a:cubicBezTo>
                  <a:cubicBezTo>
                    <a:pt x="187" y="44"/>
                    <a:pt x="94" y="41"/>
                    <a:pt x="1" y="32"/>
                  </a:cubicBezTo>
                  <a:lnTo>
                    <a:pt x="1" y="32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0"/>
                    <a:pt x="2512" y="535"/>
                  </a:cubicBezTo>
                  <a:cubicBezTo>
                    <a:pt x="2157" y="91"/>
                    <a:pt x="1732" y="0"/>
                    <a:pt x="1274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1" name="Google Shape;16371;p17"/>
            <p:cNvSpPr/>
            <p:nvPr/>
          </p:nvSpPr>
          <p:spPr>
            <a:xfrm>
              <a:off x="3938700" y="1282525"/>
              <a:ext cx="27250" cy="15625"/>
            </a:xfrm>
            <a:custGeom>
              <a:avLst/>
              <a:gdLst/>
              <a:ahLst/>
              <a:cxnLst/>
              <a:rect l="l" t="t" r="r" b="b"/>
              <a:pathLst>
                <a:path w="1090" h="625" extrusionOk="0">
                  <a:moveTo>
                    <a:pt x="1" y="0"/>
                  </a:moveTo>
                  <a:cubicBezTo>
                    <a:pt x="142" y="282"/>
                    <a:pt x="283" y="624"/>
                    <a:pt x="625" y="624"/>
                  </a:cubicBezTo>
                  <a:cubicBezTo>
                    <a:pt x="689" y="624"/>
                    <a:pt x="759" y="612"/>
                    <a:pt x="838" y="586"/>
                  </a:cubicBezTo>
                  <a:cubicBezTo>
                    <a:pt x="1005" y="586"/>
                    <a:pt x="1005" y="167"/>
                    <a:pt x="10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2" name="Google Shape;16372;p17"/>
            <p:cNvSpPr/>
            <p:nvPr/>
          </p:nvSpPr>
          <p:spPr>
            <a:xfrm>
              <a:off x="4101950" y="1332650"/>
              <a:ext cx="37700" cy="12775"/>
            </a:xfrm>
            <a:custGeom>
              <a:avLst/>
              <a:gdLst/>
              <a:ahLst/>
              <a:cxnLst/>
              <a:rect l="l" t="t" r="r" b="b"/>
              <a:pathLst>
                <a:path w="1508" h="511" extrusionOk="0">
                  <a:moveTo>
                    <a:pt x="389" y="0"/>
                  </a:moveTo>
                  <a:cubicBezTo>
                    <a:pt x="261" y="0"/>
                    <a:pt x="131" y="4"/>
                    <a:pt x="1" y="4"/>
                  </a:cubicBezTo>
                  <a:cubicBezTo>
                    <a:pt x="326" y="460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8" y="507"/>
                  </a:cubicBezTo>
                  <a:cubicBezTo>
                    <a:pt x="1247" y="51"/>
                    <a:pt x="835" y="0"/>
                    <a:pt x="3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3" name="Google Shape;16373;p17"/>
            <p:cNvSpPr/>
            <p:nvPr/>
          </p:nvSpPr>
          <p:spPr>
            <a:xfrm>
              <a:off x="3788000" y="1244325"/>
              <a:ext cx="27250" cy="13500"/>
            </a:xfrm>
            <a:custGeom>
              <a:avLst/>
              <a:gdLst/>
              <a:ahLst/>
              <a:cxnLst/>
              <a:rect l="l" t="t" r="r" b="b"/>
              <a:pathLst>
                <a:path w="1090" h="540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219" y="312"/>
                    <a:pt x="564" y="540"/>
                    <a:pt x="925" y="540"/>
                  </a:cubicBezTo>
                  <a:cubicBezTo>
                    <a:pt x="979" y="540"/>
                    <a:pt x="1034" y="534"/>
                    <a:pt x="1089" y="523"/>
                  </a:cubicBezTo>
                  <a:cubicBezTo>
                    <a:pt x="880" y="175"/>
                    <a:pt x="554" y="0"/>
                    <a:pt x="20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4" name="Google Shape;16374;p17"/>
            <p:cNvSpPr/>
            <p:nvPr/>
          </p:nvSpPr>
          <p:spPr>
            <a:xfrm>
              <a:off x="3850800" y="1269950"/>
              <a:ext cx="27225" cy="9450"/>
            </a:xfrm>
            <a:custGeom>
              <a:avLst/>
              <a:gdLst/>
              <a:ahLst/>
              <a:cxnLst/>
              <a:rect l="l" t="t" r="r" b="b"/>
              <a:pathLst>
                <a:path w="1089" h="378" extrusionOk="0">
                  <a:moveTo>
                    <a:pt x="1" y="1"/>
                  </a:moveTo>
                  <a:cubicBezTo>
                    <a:pt x="168" y="252"/>
                    <a:pt x="356" y="377"/>
                    <a:pt x="545" y="377"/>
                  </a:cubicBezTo>
                  <a:cubicBezTo>
                    <a:pt x="733" y="377"/>
                    <a:pt x="921" y="252"/>
                    <a:pt x="1089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5" name="Google Shape;16375;p17"/>
            <p:cNvSpPr/>
            <p:nvPr/>
          </p:nvSpPr>
          <p:spPr>
            <a:xfrm>
              <a:off x="4064275" y="1320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6" name="Google Shape;16376;p17"/>
            <p:cNvSpPr/>
            <p:nvPr/>
          </p:nvSpPr>
          <p:spPr>
            <a:xfrm>
              <a:off x="3888475" y="1269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7" name="Google Shape;16377;p17"/>
            <p:cNvSpPr/>
            <p:nvPr/>
          </p:nvSpPr>
          <p:spPr>
            <a:xfrm>
              <a:off x="3827775" y="1257400"/>
              <a:ext cx="10500" cy="10500"/>
            </a:xfrm>
            <a:custGeom>
              <a:avLst/>
              <a:gdLst/>
              <a:ahLst/>
              <a:cxnLst/>
              <a:rect l="l" t="t" r="r" b="b"/>
              <a:pathLst>
                <a:path w="420" h="420" extrusionOk="0">
                  <a:moveTo>
                    <a:pt x="1" y="0"/>
                  </a:moveTo>
                  <a:lnTo>
                    <a:pt x="419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8" name="Google Shape;16378;p17"/>
            <p:cNvSpPr/>
            <p:nvPr/>
          </p:nvSpPr>
          <p:spPr>
            <a:xfrm>
              <a:off x="3649875" y="12071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9" name="Google Shape;16379;p17"/>
            <p:cNvSpPr/>
            <p:nvPr/>
          </p:nvSpPr>
          <p:spPr>
            <a:xfrm>
              <a:off x="4415900" y="18560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5" y="0"/>
                    <a:pt x="1" y="84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0" name="Google Shape;16380;p17"/>
            <p:cNvSpPr/>
            <p:nvPr/>
          </p:nvSpPr>
          <p:spPr>
            <a:xfrm>
              <a:off x="4541475" y="19167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68" y="0"/>
                  </a:moveTo>
                  <a:cubicBezTo>
                    <a:pt x="85" y="0"/>
                    <a:pt x="1" y="168"/>
                    <a:pt x="1" y="251"/>
                  </a:cubicBezTo>
                  <a:cubicBezTo>
                    <a:pt x="252" y="168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1" name="Google Shape;16381;p17"/>
            <p:cNvSpPr/>
            <p:nvPr/>
          </p:nvSpPr>
          <p:spPr>
            <a:xfrm>
              <a:off x="4265225" y="4470125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0" y="1"/>
                  </a:moveTo>
                  <a:cubicBezTo>
                    <a:pt x="50" y="152"/>
                    <a:pt x="131" y="182"/>
                    <a:pt x="187" y="182"/>
                  </a:cubicBezTo>
                  <a:cubicBezTo>
                    <a:pt x="224" y="182"/>
                    <a:pt x="251" y="168"/>
                    <a:pt x="251" y="168"/>
                  </a:cubicBezTo>
                  <a:cubicBezTo>
                    <a:pt x="251" y="85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2" name="Google Shape;16382;p17"/>
            <p:cNvSpPr/>
            <p:nvPr/>
          </p:nvSpPr>
          <p:spPr>
            <a:xfrm>
              <a:off x="3197800" y="4733850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84" y="1"/>
                  </a:moveTo>
                  <a:cubicBezTo>
                    <a:pt x="84" y="252"/>
                    <a:pt x="0" y="503"/>
                    <a:pt x="335" y="670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3" name="Google Shape;16383;p17"/>
            <p:cNvSpPr/>
            <p:nvPr/>
          </p:nvSpPr>
          <p:spPr>
            <a:xfrm>
              <a:off x="3237550" y="4733850"/>
              <a:ext cx="18250" cy="12575"/>
            </a:xfrm>
            <a:custGeom>
              <a:avLst/>
              <a:gdLst/>
              <a:ahLst/>
              <a:cxnLst/>
              <a:rect l="l" t="t" r="r" b="b"/>
              <a:pathLst>
                <a:path w="730" h="503" extrusionOk="0">
                  <a:moveTo>
                    <a:pt x="1" y="1"/>
                  </a:moveTo>
                  <a:lnTo>
                    <a:pt x="503" y="503"/>
                  </a:lnTo>
                  <a:cubicBezTo>
                    <a:pt x="729" y="96"/>
                    <a:pt x="613" y="31"/>
                    <a:pt x="432" y="31"/>
                  </a:cubicBezTo>
                  <a:cubicBezTo>
                    <a:pt x="348" y="31"/>
                    <a:pt x="249" y="45"/>
                    <a:pt x="165" y="45"/>
                  </a:cubicBezTo>
                  <a:cubicBezTo>
                    <a:pt x="95" y="45"/>
                    <a:pt x="35" y="35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4" name="Google Shape;16384;p17"/>
            <p:cNvSpPr/>
            <p:nvPr/>
          </p:nvSpPr>
          <p:spPr>
            <a:xfrm>
              <a:off x="3147550" y="4959900"/>
              <a:ext cx="12600" cy="25125"/>
            </a:xfrm>
            <a:custGeom>
              <a:avLst/>
              <a:gdLst/>
              <a:ahLst/>
              <a:cxnLst/>
              <a:rect l="l" t="t" r="r" b="b"/>
              <a:pathLst>
                <a:path w="504" h="1005" extrusionOk="0">
                  <a:moveTo>
                    <a:pt x="503" y="0"/>
                  </a:moveTo>
                  <a:cubicBezTo>
                    <a:pt x="1" y="335"/>
                    <a:pt x="1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426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5" name="Google Shape;16385;p17"/>
            <p:cNvSpPr/>
            <p:nvPr/>
          </p:nvSpPr>
          <p:spPr>
            <a:xfrm>
              <a:off x="3225000" y="47213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6" name="Google Shape;16386;p17"/>
            <p:cNvSpPr/>
            <p:nvPr/>
          </p:nvSpPr>
          <p:spPr>
            <a:xfrm>
              <a:off x="3296150" y="1622075"/>
              <a:ext cx="27250" cy="12075"/>
            </a:xfrm>
            <a:custGeom>
              <a:avLst/>
              <a:gdLst/>
              <a:ahLst/>
              <a:cxnLst/>
              <a:rect l="l" t="t" r="r" b="b"/>
              <a:pathLst>
                <a:path w="1090" h="483" extrusionOk="0">
                  <a:moveTo>
                    <a:pt x="439" y="0"/>
                  </a:moveTo>
                  <a:cubicBezTo>
                    <a:pt x="347" y="0"/>
                    <a:pt x="255" y="21"/>
                    <a:pt x="168" y="64"/>
                  </a:cubicBezTo>
                  <a:cubicBezTo>
                    <a:pt x="85" y="64"/>
                    <a:pt x="1" y="148"/>
                    <a:pt x="1" y="232"/>
                  </a:cubicBezTo>
                  <a:lnTo>
                    <a:pt x="671" y="483"/>
                  </a:lnTo>
                  <a:lnTo>
                    <a:pt x="1089" y="483"/>
                  </a:lnTo>
                  <a:cubicBezTo>
                    <a:pt x="965" y="172"/>
                    <a:pt x="703" y="0"/>
                    <a:pt x="439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7" name="Google Shape;16387;p17"/>
            <p:cNvSpPr/>
            <p:nvPr/>
          </p:nvSpPr>
          <p:spPr>
            <a:xfrm>
              <a:off x="3250125" y="1567975"/>
              <a:ext cx="13575" cy="15950"/>
            </a:xfrm>
            <a:custGeom>
              <a:avLst/>
              <a:gdLst/>
              <a:ahLst/>
              <a:cxnLst/>
              <a:rect l="l" t="t" r="r" b="b"/>
              <a:pathLst>
                <a:path w="543" h="638" extrusionOk="0">
                  <a:moveTo>
                    <a:pt x="320" y="1"/>
                  </a:moveTo>
                  <a:cubicBezTo>
                    <a:pt x="254" y="1"/>
                    <a:pt x="153" y="40"/>
                    <a:pt x="0" y="135"/>
                  </a:cubicBezTo>
                  <a:lnTo>
                    <a:pt x="502" y="638"/>
                  </a:lnTo>
                  <a:cubicBezTo>
                    <a:pt x="373" y="444"/>
                    <a:pt x="543" y="1"/>
                    <a:pt x="320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8" name="Google Shape;16388;p17"/>
            <p:cNvSpPr/>
            <p:nvPr/>
          </p:nvSpPr>
          <p:spPr>
            <a:xfrm>
              <a:off x="3262675" y="1583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9" name="Google Shape;16389;p17"/>
            <p:cNvSpPr/>
            <p:nvPr/>
          </p:nvSpPr>
          <p:spPr>
            <a:xfrm>
              <a:off x="6023325" y="2701550"/>
              <a:ext cx="50250" cy="48425"/>
            </a:xfrm>
            <a:custGeom>
              <a:avLst/>
              <a:gdLst/>
              <a:ahLst/>
              <a:cxnLst/>
              <a:rect l="l" t="t" r="r" b="b"/>
              <a:pathLst>
                <a:path w="2010" h="1937" extrusionOk="0">
                  <a:moveTo>
                    <a:pt x="0" y="1"/>
                  </a:moveTo>
                  <a:cubicBezTo>
                    <a:pt x="84" y="168"/>
                    <a:pt x="168" y="419"/>
                    <a:pt x="252" y="671"/>
                  </a:cubicBezTo>
                  <a:cubicBezTo>
                    <a:pt x="352" y="1575"/>
                    <a:pt x="392" y="1936"/>
                    <a:pt x="752" y="1936"/>
                  </a:cubicBezTo>
                  <a:cubicBezTo>
                    <a:pt x="992" y="1936"/>
                    <a:pt x="1373" y="1776"/>
                    <a:pt x="2010" y="1508"/>
                  </a:cubicBezTo>
                  <a:cubicBezTo>
                    <a:pt x="1675" y="1424"/>
                    <a:pt x="1340" y="1424"/>
                    <a:pt x="1256" y="1006"/>
                  </a:cubicBezTo>
                  <a:cubicBezTo>
                    <a:pt x="1256" y="168"/>
                    <a:pt x="670" y="1"/>
                    <a:pt x="0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0" name="Google Shape;16390;p17"/>
            <p:cNvSpPr/>
            <p:nvPr/>
          </p:nvSpPr>
          <p:spPr>
            <a:xfrm>
              <a:off x="5960525" y="2699475"/>
              <a:ext cx="25150" cy="14675"/>
            </a:xfrm>
            <a:custGeom>
              <a:avLst/>
              <a:gdLst/>
              <a:ahLst/>
              <a:cxnLst/>
              <a:rect l="l" t="t" r="r" b="b"/>
              <a:pathLst>
                <a:path w="1006" h="587" extrusionOk="0">
                  <a:moveTo>
                    <a:pt x="1" y="0"/>
                  </a:moveTo>
                  <a:cubicBezTo>
                    <a:pt x="168" y="419"/>
                    <a:pt x="587" y="586"/>
                    <a:pt x="1005" y="586"/>
                  </a:cubicBezTo>
                  <a:cubicBezTo>
                    <a:pt x="754" y="168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1" name="Google Shape;16391;p17"/>
            <p:cNvSpPr/>
            <p:nvPr/>
          </p:nvSpPr>
          <p:spPr>
            <a:xfrm>
              <a:off x="6073550" y="2718825"/>
              <a:ext cx="12575" cy="7875"/>
            </a:xfrm>
            <a:custGeom>
              <a:avLst/>
              <a:gdLst/>
              <a:ahLst/>
              <a:cxnLst/>
              <a:rect l="l" t="t" r="r" b="b"/>
              <a:pathLst>
                <a:path w="503" h="315" extrusionOk="0">
                  <a:moveTo>
                    <a:pt x="283" y="1"/>
                  </a:moveTo>
                  <a:cubicBezTo>
                    <a:pt x="189" y="1"/>
                    <a:pt x="84" y="105"/>
                    <a:pt x="1" y="315"/>
                  </a:cubicBezTo>
                  <a:lnTo>
                    <a:pt x="503" y="315"/>
                  </a:lnTo>
                  <a:cubicBezTo>
                    <a:pt x="461" y="105"/>
                    <a:pt x="377" y="1"/>
                    <a:pt x="283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2" name="Google Shape;16392;p17"/>
            <p:cNvSpPr/>
            <p:nvPr/>
          </p:nvSpPr>
          <p:spPr>
            <a:xfrm>
              <a:off x="5952150" y="268900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1"/>
                  </a:moveTo>
                  <a:cubicBezTo>
                    <a:pt x="1" y="168"/>
                    <a:pt x="1" y="335"/>
                    <a:pt x="336" y="503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3" name="Google Shape;16393;p17"/>
            <p:cNvSpPr/>
            <p:nvPr/>
          </p:nvSpPr>
          <p:spPr>
            <a:xfrm>
              <a:off x="5958450" y="3792000"/>
              <a:ext cx="157000" cy="125600"/>
            </a:xfrm>
            <a:custGeom>
              <a:avLst/>
              <a:gdLst/>
              <a:ahLst/>
              <a:cxnLst/>
              <a:rect l="l" t="t" r="r" b="b"/>
              <a:pathLst>
                <a:path w="6280" h="5024" extrusionOk="0">
                  <a:moveTo>
                    <a:pt x="84" y="1"/>
                  </a:moveTo>
                  <a:cubicBezTo>
                    <a:pt x="0" y="671"/>
                    <a:pt x="837" y="1005"/>
                    <a:pt x="670" y="1508"/>
                  </a:cubicBezTo>
                  <a:cubicBezTo>
                    <a:pt x="335" y="4187"/>
                    <a:pt x="2428" y="4438"/>
                    <a:pt x="4019" y="5024"/>
                  </a:cubicBezTo>
                  <a:cubicBezTo>
                    <a:pt x="4270" y="4605"/>
                    <a:pt x="4772" y="4773"/>
                    <a:pt x="5107" y="4522"/>
                  </a:cubicBezTo>
                  <a:cubicBezTo>
                    <a:pt x="6279" y="3015"/>
                    <a:pt x="6279" y="3015"/>
                    <a:pt x="5107" y="1508"/>
                  </a:cubicBezTo>
                  <a:cubicBezTo>
                    <a:pt x="4875" y="2087"/>
                    <a:pt x="4684" y="2626"/>
                    <a:pt x="4199" y="2626"/>
                  </a:cubicBezTo>
                  <a:cubicBezTo>
                    <a:pt x="3984" y="2626"/>
                    <a:pt x="3710" y="2519"/>
                    <a:pt x="3349" y="2261"/>
                  </a:cubicBezTo>
                  <a:cubicBezTo>
                    <a:pt x="2428" y="1340"/>
                    <a:pt x="1340" y="587"/>
                    <a:pt x="84" y="1"/>
                  </a:cubicBez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4" name="Google Shape;16394;p17"/>
            <p:cNvSpPr/>
            <p:nvPr/>
          </p:nvSpPr>
          <p:spPr>
            <a:xfrm>
              <a:off x="5018700" y="29631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lnTo>
                    <a:pt x="0" y="1005"/>
                  </a:lnTo>
                  <a:cubicBezTo>
                    <a:pt x="502" y="754"/>
                    <a:pt x="502" y="419"/>
                    <a:pt x="0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5" name="Google Shape;16395;p17"/>
            <p:cNvSpPr/>
            <p:nvPr/>
          </p:nvSpPr>
          <p:spPr>
            <a:xfrm>
              <a:off x="6050525" y="3896775"/>
              <a:ext cx="35600" cy="21250"/>
            </a:xfrm>
            <a:custGeom>
              <a:avLst/>
              <a:gdLst/>
              <a:ahLst/>
              <a:cxnLst/>
              <a:rect l="l" t="t" r="r" b="b"/>
              <a:pathLst>
                <a:path w="1424" h="850" extrusionOk="0">
                  <a:moveTo>
                    <a:pt x="573" y="0"/>
                  </a:moveTo>
                  <a:cubicBezTo>
                    <a:pt x="491" y="0"/>
                    <a:pt x="411" y="23"/>
                    <a:pt x="336" y="79"/>
                  </a:cubicBezTo>
                  <a:cubicBezTo>
                    <a:pt x="1" y="247"/>
                    <a:pt x="419" y="582"/>
                    <a:pt x="419" y="833"/>
                  </a:cubicBezTo>
                  <a:cubicBezTo>
                    <a:pt x="474" y="844"/>
                    <a:pt x="528" y="849"/>
                    <a:pt x="580" y="849"/>
                  </a:cubicBezTo>
                  <a:cubicBezTo>
                    <a:pt x="925" y="849"/>
                    <a:pt x="1206" y="621"/>
                    <a:pt x="1424" y="331"/>
                  </a:cubicBezTo>
                  <a:cubicBezTo>
                    <a:pt x="1165" y="266"/>
                    <a:pt x="855" y="0"/>
                    <a:pt x="57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6" name="Google Shape;16396;p17"/>
            <p:cNvSpPr/>
            <p:nvPr/>
          </p:nvSpPr>
          <p:spPr>
            <a:xfrm>
              <a:off x="6073550" y="38171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7" name="Google Shape;16397;p17"/>
            <p:cNvSpPr/>
            <p:nvPr/>
          </p:nvSpPr>
          <p:spPr>
            <a:xfrm>
              <a:off x="3384075" y="851350"/>
              <a:ext cx="4200" cy="4225"/>
            </a:xfrm>
            <a:custGeom>
              <a:avLst/>
              <a:gdLst/>
              <a:ahLst/>
              <a:cxnLst/>
              <a:rect l="l" t="t" r="r" b="b"/>
              <a:pathLst>
                <a:path w="168" h="169" extrusionOk="0">
                  <a:moveTo>
                    <a:pt x="52" y="1"/>
                  </a:moveTo>
                  <a:cubicBezTo>
                    <a:pt x="21" y="1"/>
                    <a:pt x="0" y="43"/>
                    <a:pt x="0" y="85"/>
                  </a:cubicBezTo>
                  <a:cubicBezTo>
                    <a:pt x="0" y="85"/>
                    <a:pt x="84" y="168"/>
                    <a:pt x="168" y="168"/>
                  </a:cubicBezTo>
                  <a:cubicBezTo>
                    <a:pt x="126" y="43"/>
                    <a:pt x="84" y="1"/>
                    <a:pt x="52" y="1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8" name="Google Shape;16398;p17"/>
            <p:cNvSpPr/>
            <p:nvPr/>
          </p:nvSpPr>
          <p:spPr>
            <a:xfrm>
              <a:off x="3890575" y="4294325"/>
              <a:ext cx="64900" cy="49575"/>
            </a:xfrm>
            <a:custGeom>
              <a:avLst/>
              <a:gdLst/>
              <a:ahLst/>
              <a:cxnLst/>
              <a:rect l="l" t="t" r="r" b="b"/>
              <a:pathLst>
                <a:path w="2596" h="1983" extrusionOk="0">
                  <a:moveTo>
                    <a:pt x="1005" y="0"/>
                  </a:moveTo>
                  <a:lnTo>
                    <a:pt x="1005" y="419"/>
                  </a:lnTo>
                  <a:cubicBezTo>
                    <a:pt x="754" y="838"/>
                    <a:pt x="419" y="1256"/>
                    <a:pt x="84" y="1507"/>
                  </a:cubicBezTo>
                  <a:cubicBezTo>
                    <a:pt x="0" y="1675"/>
                    <a:pt x="0" y="1842"/>
                    <a:pt x="84" y="1926"/>
                  </a:cubicBezTo>
                  <a:cubicBezTo>
                    <a:pt x="216" y="1966"/>
                    <a:pt x="344" y="1982"/>
                    <a:pt x="469" y="1982"/>
                  </a:cubicBezTo>
                  <a:cubicBezTo>
                    <a:pt x="1137" y="1982"/>
                    <a:pt x="1723" y="1507"/>
                    <a:pt x="2428" y="1507"/>
                  </a:cubicBezTo>
                  <a:cubicBezTo>
                    <a:pt x="2596" y="921"/>
                    <a:pt x="2428" y="335"/>
                    <a:pt x="2009" y="0"/>
                  </a:cubicBezTo>
                  <a:lnTo>
                    <a:pt x="1842" y="0"/>
                  </a:lnTo>
                  <a:lnTo>
                    <a:pt x="1842" y="168"/>
                  </a:lnTo>
                  <a:lnTo>
                    <a:pt x="1675" y="84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9" name="Google Shape;16399;p17"/>
            <p:cNvSpPr/>
            <p:nvPr/>
          </p:nvSpPr>
          <p:spPr>
            <a:xfrm>
              <a:off x="3846625" y="39824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168" y="0"/>
                  </a:moveTo>
                  <a:lnTo>
                    <a:pt x="168" y="0"/>
                  </a:lnTo>
                  <a:cubicBezTo>
                    <a:pt x="0" y="251"/>
                    <a:pt x="0" y="670"/>
                    <a:pt x="251" y="921"/>
                  </a:cubicBezTo>
                  <a:cubicBezTo>
                    <a:pt x="1088" y="1340"/>
                    <a:pt x="419" y="2512"/>
                    <a:pt x="1256" y="3014"/>
                  </a:cubicBezTo>
                  <a:cubicBezTo>
                    <a:pt x="1340" y="1842"/>
                    <a:pt x="1842" y="503"/>
                    <a:pt x="168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0" name="Google Shape;16400;p17"/>
            <p:cNvSpPr/>
            <p:nvPr/>
          </p:nvSpPr>
          <p:spPr>
            <a:xfrm>
              <a:off x="3913600" y="4244100"/>
              <a:ext cx="31400" cy="55475"/>
            </a:xfrm>
            <a:custGeom>
              <a:avLst/>
              <a:gdLst/>
              <a:ahLst/>
              <a:cxnLst/>
              <a:rect l="l" t="t" r="r" b="b"/>
              <a:pathLst>
                <a:path w="1256" h="2219" extrusionOk="0">
                  <a:moveTo>
                    <a:pt x="586" y="0"/>
                  </a:moveTo>
                  <a:cubicBezTo>
                    <a:pt x="0" y="670"/>
                    <a:pt x="502" y="1340"/>
                    <a:pt x="502" y="2093"/>
                  </a:cubicBezTo>
                  <a:cubicBezTo>
                    <a:pt x="586" y="2177"/>
                    <a:pt x="670" y="2219"/>
                    <a:pt x="754" y="2219"/>
                  </a:cubicBezTo>
                  <a:cubicBezTo>
                    <a:pt x="837" y="2219"/>
                    <a:pt x="921" y="2177"/>
                    <a:pt x="1005" y="2093"/>
                  </a:cubicBezTo>
                  <a:lnTo>
                    <a:pt x="1088" y="2009"/>
                  </a:lnTo>
                  <a:cubicBezTo>
                    <a:pt x="1088" y="1256"/>
                    <a:pt x="1256" y="503"/>
                    <a:pt x="58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1" name="Google Shape;16401;p17"/>
            <p:cNvSpPr/>
            <p:nvPr/>
          </p:nvSpPr>
          <p:spPr>
            <a:xfrm>
              <a:off x="5395425" y="1601800"/>
              <a:ext cx="102575" cy="44925"/>
            </a:xfrm>
            <a:custGeom>
              <a:avLst/>
              <a:gdLst/>
              <a:ahLst/>
              <a:cxnLst/>
              <a:rect l="l" t="t" r="r" b="b"/>
              <a:pathLst>
                <a:path w="4103" h="1797" extrusionOk="0">
                  <a:moveTo>
                    <a:pt x="516" y="0"/>
                  </a:moveTo>
                  <a:cubicBezTo>
                    <a:pt x="142" y="0"/>
                    <a:pt x="71" y="354"/>
                    <a:pt x="1" y="708"/>
                  </a:cubicBezTo>
                  <a:cubicBezTo>
                    <a:pt x="1256" y="1378"/>
                    <a:pt x="2596" y="1713"/>
                    <a:pt x="4019" y="1796"/>
                  </a:cubicBezTo>
                  <a:lnTo>
                    <a:pt x="4103" y="708"/>
                  </a:lnTo>
                  <a:lnTo>
                    <a:pt x="4019" y="624"/>
                  </a:lnTo>
                  <a:cubicBezTo>
                    <a:pt x="3852" y="540"/>
                    <a:pt x="3684" y="373"/>
                    <a:pt x="3517" y="206"/>
                  </a:cubicBezTo>
                  <a:cubicBezTo>
                    <a:pt x="3433" y="122"/>
                    <a:pt x="3266" y="122"/>
                    <a:pt x="3098" y="122"/>
                  </a:cubicBezTo>
                  <a:cubicBezTo>
                    <a:pt x="2786" y="157"/>
                    <a:pt x="2460" y="177"/>
                    <a:pt x="2131" y="177"/>
                  </a:cubicBezTo>
                  <a:cubicBezTo>
                    <a:pt x="1666" y="177"/>
                    <a:pt x="1195" y="136"/>
                    <a:pt x="754" y="38"/>
                  </a:cubicBezTo>
                  <a:cubicBezTo>
                    <a:pt x="663" y="12"/>
                    <a:pt x="585" y="0"/>
                    <a:pt x="516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2" name="Google Shape;16402;p17"/>
            <p:cNvSpPr/>
            <p:nvPr/>
          </p:nvSpPr>
          <p:spPr>
            <a:xfrm>
              <a:off x="5483325" y="16090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ubicBezTo>
                    <a:pt x="503" y="168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3" name="Google Shape;16403;p17"/>
            <p:cNvSpPr/>
            <p:nvPr/>
          </p:nvSpPr>
          <p:spPr>
            <a:xfrm>
              <a:off x="4918225" y="38631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4" y="0"/>
                    <a:pt x="1" y="168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4" name="Google Shape;16404;p17"/>
            <p:cNvSpPr/>
            <p:nvPr/>
          </p:nvSpPr>
          <p:spPr>
            <a:xfrm>
              <a:off x="4939150" y="3889000"/>
              <a:ext cx="4225" cy="3500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67" y="1"/>
                  </a:moveTo>
                  <a:cubicBezTo>
                    <a:pt x="28" y="1"/>
                    <a:pt x="1" y="56"/>
                    <a:pt x="1" y="56"/>
                  </a:cubicBezTo>
                  <a:cubicBezTo>
                    <a:pt x="1" y="56"/>
                    <a:pt x="84" y="139"/>
                    <a:pt x="168" y="139"/>
                  </a:cubicBezTo>
                  <a:cubicBezTo>
                    <a:pt x="132" y="32"/>
                    <a:pt x="96" y="1"/>
                    <a:pt x="67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5" name="Google Shape;16405;p17"/>
            <p:cNvSpPr/>
            <p:nvPr/>
          </p:nvSpPr>
          <p:spPr>
            <a:xfrm>
              <a:off x="4717300" y="1508450"/>
              <a:ext cx="37700" cy="12800"/>
            </a:xfrm>
            <a:custGeom>
              <a:avLst/>
              <a:gdLst/>
              <a:ahLst/>
              <a:cxnLst/>
              <a:rect l="l" t="t" r="r" b="b"/>
              <a:pathLst>
                <a:path w="1508" h="512" extrusionOk="0">
                  <a:moveTo>
                    <a:pt x="388" y="1"/>
                  </a:moveTo>
                  <a:cubicBezTo>
                    <a:pt x="261" y="1"/>
                    <a:pt x="131" y="5"/>
                    <a:pt x="0" y="5"/>
                  </a:cubicBezTo>
                  <a:cubicBezTo>
                    <a:pt x="326" y="461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7" y="507"/>
                  </a:cubicBezTo>
                  <a:cubicBezTo>
                    <a:pt x="1247" y="51"/>
                    <a:pt x="835" y="1"/>
                    <a:pt x="388" y="1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6" name="Google Shape;16406;p17"/>
            <p:cNvSpPr/>
            <p:nvPr/>
          </p:nvSpPr>
          <p:spPr>
            <a:xfrm>
              <a:off x="4981025" y="1573450"/>
              <a:ext cx="14675" cy="23025"/>
            </a:xfrm>
            <a:custGeom>
              <a:avLst/>
              <a:gdLst/>
              <a:ahLst/>
              <a:cxnLst/>
              <a:rect l="l" t="t" r="r" b="b"/>
              <a:pathLst>
                <a:path w="587" h="921" extrusionOk="0">
                  <a:moveTo>
                    <a:pt x="0" y="0"/>
                  </a:moveTo>
                  <a:cubicBezTo>
                    <a:pt x="0" y="335"/>
                    <a:pt x="168" y="754"/>
                    <a:pt x="502" y="921"/>
                  </a:cubicBezTo>
                  <a:cubicBezTo>
                    <a:pt x="586" y="502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7" name="Google Shape;16407;p17"/>
            <p:cNvSpPr/>
            <p:nvPr/>
          </p:nvSpPr>
          <p:spPr>
            <a:xfrm>
              <a:off x="3836150" y="3977750"/>
              <a:ext cx="14675" cy="27775"/>
            </a:xfrm>
            <a:custGeom>
              <a:avLst/>
              <a:gdLst/>
              <a:ahLst/>
              <a:cxnLst/>
              <a:rect l="l" t="t" r="r" b="b"/>
              <a:pathLst>
                <a:path w="587" h="1111" extrusionOk="0">
                  <a:moveTo>
                    <a:pt x="335" y="1"/>
                  </a:moveTo>
                  <a:cubicBezTo>
                    <a:pt x="252" y="1"/>
                    <a:pt x="168" y="64"/>
                    <a:pt x="84" y="189"/>
                  </a:cubicBezTo>
                  <a:cubicBezTo>
                    <a:pt x="1" y="524"/>
                    <a:pt x="252" y="943"/>
                    <a:pt x="587" y="1110"/>
                  </a:cubicBezTo>
                  <a:lnTo>
                    <a:pt x="587" y="189"/>
                  </a:lnTo>
                  <a:cubicBezTo>
                    <a:pt x="503" y="64"/>
                    <a:pt x="419" y="1"/>
                    <a:pt x="33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8" name="Google Shape;16408;p17"/>
            <p:cNvSpPr/>
            <p:nvPr/>
          </p:nvSpPr>
          <p:spPr>
            <a:xfrm>
              <a:off x="3961725" y="4378275"/>
              <a:ext cx="16775" cy="41650"/>
            </a:xfrm>
            <a:custGeom>
              <a:avLst/>
              <a:gdLst/>
              <a:ahLst/>
              <a:cxnLst/>
              <a:rect l="l" t="t" r="r" b="b"/>
              <a:pathLst>
                <a:path w="671" h="1666" extrusionOk="0">
                  <a:moveTo>
                    <a:pt x="345" y="0"/>
                  </a:moveTo>
                  <a:cubicBezTo>
                    <a:pt x="277" y="0"/>
                    <a:pt x="198" y="45"/>
                    <a:pt x="84" y="159"/>
                  </a:cubicBezTo>
                  <a:cubicBezTo>
                    <a:pt x="168" y="745"/>
                    <a:pt x="1" y="1331"/>
                    <a:pt x="670" y="1666"/>
                  </a:cubicBezTo>
                  <a:cubicBezTo>
                    <a:pt x="587" y="1163"/>
                    <a:pt x="587" y="745"/>
                    <a:pt x="587" y="242"/>
                  </a:cubicBezTo>
                  <a:lnTo>
                    <a:pt x="587" y="159"/>
                  </a:lnTo>
                  <a:cubicBezTo>
                    <a:pt x="495" y="67"/>
                    <a:pt x="428" y="0"/>
                    <a:pt x="345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9" name="Google Shape;16409;p17"/>
            <p:cNvSpPr/>
            <p:nvPr/>
          </p:nvSpPr>
          <p:spPr>
            <a:xfrm>
              <a:off x="3963825" y="4346650"/>
              <a:ext cx="16775" cy="37700"/>
            </a:xfrm>
            <a:custGeom>
              <a:avLst/>
              <a:gdLst/>
              <a:ahLst/>
              <a:cxnLst/>
              <a:rect l="l" t="t" r="r" b="b"/>
              <a:pathLst>
                <a:path w="671" h="1508" extrusionOk="0">
                  <a:moveTo>
                    <a:pt x="0" y="0"/>
                  </a:moveTo>
                  <a:lnTo>
                    <a:pt x="0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0" name="Google Shape;16410;p17"/>
            <p:cNvSpPr/>
            <p:nvPr/>
          </p:nvSpPr>
          <p:spPr>
            <a:xfrm>
              <a:off x="3639400" y="2494750"/>
              <a:ext cx="12600" cy="5900"/>
            </a:xfrm>
            <a:custGeom>
              <a:avLst/>
              <a:gdLst/>
              <a:ahLst/>
              <a:cxnLst/>
              <a:rect l="l" t="t" r="r" b="b"/>
              <a:pathLst>
                <a:path w="504" h="236" extrusionOk="0">
                  <a:moveTo>
                    <a:pt x="247" y="0"/>
                  </a:moveTo>
                  <a:cubicBezTo>
                    <a:pt x="182" y="0"/>
                    <a:pt x="106" y="47"/>
                    <a:pt x="1" y="152"/>
                  </a:cubicBezTo>
                  <a:cubicBezTo>
                    <a:pt x="168" y="236"/>
                    <a:pt x="336" y="236"/>
                    <a:pt x="503" y="236"/>
                  </a:cubicBezTo>
                  <a:cubicBezTo>
                    <a:pt x="406" y="90"/>
                    <a:pt x="337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1" name="Google Shape;16411;p17"/>
            <p:cNvSpPr/>
            <p:nvPr/>
          </p:nvSpPr>
          <p:spPr>
            <a:xfrm>
              <a:off x="3560325" y="2473425"/>
              <a:ext cx="14225" cy="13925"/>
            </a:xfrm>
            <a:custGeom>
              <a:avLst/>
              <a:gdLst/>
              <a:ahLst/>
              <a:cxnLst/>
              <a:rect l="l" t="t" r="r" b="b"/>
              <a:pathLst>
                <a:path w="569" h="557" extrusionOk="0">
                  <a:moveTo>
                    <a:pt x="150" y="0"/>
                  </a:moveTo>
                  <a:lnTo>
                    <a:pt x="66" y="84"/>
                  </a:lnTo>
                  <a:cubicBezTo>
                    <a:pt x="1" y="346"/>
                    <a:pt x="89" y="556"/>
                    <a:pt x="329" y="556"/>
                  </a:cubicBezTo>
                  <a:cubicBezTo>
                    <a:pt x="397" y="556"/>
                    <a:pt x="477" y="539"/>
                    <a:pt x="569" y="503"/>
                  </a:cubicBezTo>
                  <a:cubicBezTo>
                    <a:pt x="569" y="335"/>
                    <a:pt x="569" y="168"/>
                    <a:pt x="56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2" name="Google Shape;16412;p17"/>
            <p:cNvSpPr/>
            <p:nvPr/>
          </p:nvSpPr>
          <p:spPr>
            <a:xfrm>
              <a:off x="3145475" y="15713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67" y="0"/>
                  </a:moveTo>
                  <a:cubicBezTo>
                    <a:pt x="0" y="168"/>
                    <a:pt x="0" y="335"/>
                    <a:pt x="167" y="503"/>
                  </a:cubicBezTo>
                  <a:cubicBezTo>
                    <a:pt x="502" y="335"/>
                    <a:pt x="502" y="168"/>
                    <a:pt x="167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3" name="Google Shape;16413;p17"/>
            <p:cNvSpPr/>
            <p:nvPr/>
          </p:nvSpPr>
          <p:spPr>
            <a:xfrm>
              <a:off x="3775450" y="2701550"/>
              <a:ext cx="62825" cy="73300"/>
            </a:xfrm>
            <a:custGeom>
              <a:avLst/>
              <a:gdLst/>
              <a:ahLst/>
              <a:cxnLst/>
              <a:rect l="l" t="t" r="r" b="b"/>
              <a:pathLst>
                <a:path w="2513" h="2932" extrusionOk="0">
                  <a:moveTo>
                    <a:pt x="1" y="1"/>
                  </a:moveTo>
                  <a:lnTo>
                    <a:pt x="503" y="922"/>
                  </a:lnTo>
                  <a:cubicBezTo>
                    <a:pt x="838" y="1173"/>
                    <a:pt x="1089" y="1508"/>
                    <a:pt x="1089" y="1926"/>
                  </a:cubicBezTo>
                  <a:cubicBezTo>
                    <a:pt x="1424" y="2178"/>
                    <a:pt x="1591" y="2512"/>
                    <a:pt x="1591" y="2931"/>
                  </a:cubicBezTo>
                  <a:lnTo>
                    <a:pt x="2512" y="2931"/>
                  </a:lnTo>
                  <a:lnTo>
                    <a:pt x="1508" y="503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4" name="Google Shape;16414;p17"/>
            <p:cNvSpPr/>
            <p:nvPr/>
          </p:nvSpPr>
          <p:spPr>
            <a:xfrm>
              <a:off x="5081475" y="1609025"/>
              <a:ext cx="37700" cy="25125"/>
            </a:xfrm>
            <a:custGeom>
              <a:avLst/>
              <a:gdLst/>
              <a:ahLst/>
              <a:cxnLst/>
              <a:rect l="l" t="t" r="r" b="b"/>
              <a:pathLst>
                <a:path w="1508" h="1005" extrusionOk="0">
                  <a:moveTo>
                    <a:pt x="1" y="0"/>
                  </a:moveTo>
                  <a:cubicBezTo>
                    <a:pt x="419" y="419"/>
                    <a:pt x="922" y="754"/>
                    <a:pt x="1508" y="1005"/>
                  </a:cubicBezTo>
                  <a:cubicBezTo>
                    <a:pt x="1508" y="0"/>
                    <a:pt x="754" y="0"/>
                    <a:pt x="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5" name="Google Shape;16415;p17"/>
            <p:cNvSpPr/>
            <p:nvPr/>
          </p:nvSpPr>
          <p:spPr>
            <a:xfrm>
              <a:off x="4076850" y="4897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6" name="Google Shape;16416;p17"/>
            <p:cNvSpPr/>
            <p:nvPr/>
          </p:nvSpPr>
          <p:spPr>
            <a:xfrm>
              <a:off x="3890575" y="4306875"/>
              <a:ext cx="25125" cy="27250"/>
            </a:xfrm>
            <a:custGeom>
              <a:avLst/>
              <a:gdLst/>
              <a:ahLst/>
              <a:cxnLst/>
              <a:rect l="l" t="t" r="r" b="b"/>
              <a:pathLst>
                <a:path w="1005" h="1090" extrusionOk="0">
                  <a:moveTo>
                    <a:pt x="921" y="1"/>
                  </a:moveTo>
                  <a:lnTo>
                    <a:pt x="921" y="1"/>
                  </a:lnTo>
                  <a:cubicBezTo>
                    <a:pt x="503" y="168"/>
                    <a:pt x="84" y="587"/>
                    <a:pt x="0" y="1089"/>
                  </a:cubicBezTo>
                  <a:cubicBezTo>
                    <a:pt x="586" y="1089"/>
                    <a:pt x="1005" y="587"/>
                    <a:pt x="921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7" name="Google Shape;16417;p17"/>
            <p:cNvSpPr/>
            <p:nvPr/>
          </p:nvSpPr>
          <p:spPr>
            <a:xfrm>
              <a:off x="3536850" y="1759725"/>
              <a:ext cx="39800" cy="25125"/>
            </a:xfrm>
            <a:custGeom>
              <a:avLst/>
              <a:gdLst/>
              <a:ahLst/>
              <a:cxnLst/>
              <a:rect l="l" t="t" r="r" b="b"/>
              <a:pathLst>
                <a:path w="1592" h="1005" extrusionOk="0">
                  <a:moveTo>
                    <a:pt x="84" y="0"/>
                  </a:moveTo>
                  <a:cubicBezTo>
                    <a:pt x="84" y="335"/>
                    <a:pt x="84" y="670"/>
                    <a:pt x="1" y="1005"/>
                  </a:cubicBezTo>
                  <a:lnTo>
                    <a:pt x="1591" y="419"/>
                  </a:lnTo>
                  <a:cubicBezTo>
                    <a:pt x="1173" y="0"/>
                    <a:pt x="587" y="0"/>
                    <a:pt x="84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8" name="Google Shape;16418;p17"/>
            <p:cNvSpPr/>
            <p:nvPr/>
          </p:nvSpPr>
          <p:spPr>
            <a:xfrm>
              <a:off x="5110775" y="2357975"/>
              <a:ext cx="20950" cy="22100"/>
            </a:xfrm>
            <a:custGeom>
              <a:avLst/>
              <a:gdLst/>
              <a:ahLst/>
              <a:cxnLst/>
              <a:rect l="l" t="t" r="r" b="b"/>
              <a:pathLst>
                <a:path w="838" h="884" extrusionOk="0">
                  <a:moveTo>
                    <a:pt x="476" y="0"/>
                  </a:moveTo>
                  <a:cubicBezTo>
                    <a:pt x="409" y="0"/>
                    <a:pt x="319" y="31"/>
                    <a:pt x="168" y="181"/>
                  </a:cubicBezTo>
                  <a:cubicBezTo>
                    <a:pt x="1" y="432"/>
                    <a:pt x="168" y="684"/>
                    <a:pt x="419" y="851"/>
                  </a:cubicBezTo>
                  <a:cubicBezTo>
                    <a:pt x="442" y="874"/>
                    <a:pt x="476" y="884"/>
                    <a:pt x="515" y="884"/>
                  </a:cubicBezTo>
                  <a:cubicBezTo>
                    <a:pt x="620" y="884"/>
                    <a:pt x="754" y="806"/>
                    <a:pt x="754" y="684"/>
                  </a:cubicBezTo>
                  <a:cubicBezTo>
                    <a:pt x="838" y="432"/>
                    <a:pt x="838" y="181"/>
                    <a:pt x="587" y="14"/>
                  </a:cubicBezTo>
                  <a:cubicBezTo>
                    <a:pt x="553" y="14"/>
                    <a:pt x="520" y="0"/>
                    <a:pt x="476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9" name="Google Shape;16419;p17"/>
            <p:cNvSpPr/>
            <p:nvPr/>
          </p:nvSpPr>
          <p:spPr>
            <a:xfrm>
              <a:off x="3476150" y="1734600"/>
              <a:ext cx="62825" cy="27775"/>
            </a:xfrm>
            <a:custGeom>
              <a:avLst/>
              <a:gdLst/>
              <a:ahLst/>
              <a:cxnLst/>
              <a:rect l="l" t="t" r="r" b="b"/>
              <a:pathLst>
                <a:path w="2513" h="1111" extrusionOk="0">
                  <a:moveTo>
                    <a:pt x="1" y="0"/>
                  </a:moveTo>
                  <a:cubicBezTo>
                    <a:pt x="145" y="916"/>
                    <a:pt x="623" y="1111"/>
                    <a:pt x="1194" y="1111"/>
                  </a:cubicBezTo>
                  <a:cubicBezTo>
                    <a:pt x="1615" y="1111"/>
                    <a:pt x="2086" y="1005"/>
                    <a:pt x="2512" y="1005"/>
                  </a:cubicBezTo>
                  <a:cubicBezTo>
                    <a:pt x="1759" y="419"/>
                    <a:pt x="838" y="84"/>
                    <a:pt x="1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0" name="Google Shape;16420;p17"/>
            <p:cNvSpPr/>
            <p:nvPr/>
          </p:nvSpPr>
          <p:spPr>
            <a:xfrm>
              <a:off x="3400800" y="1734600"/>
              <a:ext cx="4225" cy="4200"/>
            </a:xfrm>
            <a:custGeom>
              <a:avLst/>
              <a:gdLst/>
              <a:ahLst/>
              <a:cxnLst/>
              <a:rect l="l" t="t" r="r" b="b"/>
              <a:pathLst>
                <a:path w="169" h="168" extrusionOk="0">
                  <a:moveTo>
                    <a:pt x="1" y="0"/>
                  </a:moveTo>
                  <a:lnTo>
                    <a:pt x="1" y="0"/>
                  </a:lnTo>
                  <a:cubicBezTo>
                    <a:pt x="43" y="126"/>
                    <a:pt x="85" y="168"/>
                    <a:pt x="116" y="168"/>
                  </a:cubicBezTo>
                  <a:cubicBezTo>
                    <a:pt x="147" y="168"/>
                    <a:pt x="168" y="126"/>
                    <a:pt x="168" y="84"/>
                  </a:cubicBezTo>
                  <a:cubicBezTo>
                    <a:pt x="168" y="8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1" name="Google Shape;16421;p17"/>
            <p:cNvSpPr/>
            <p:nvPr/>
          </p:nvSpPr>
          <p:spPr>
            <a:xfrm>
              <a:off x="5518925" y="2563425"/>
              <a:ext cx="18850" cy="10475"/>
            </a:xfrm>
            <a:custGeom>
              <a:avLst/>
              <a:gdLst/>
              <a:ahLst/>
              <a:cxnLst/>
              <a:rect l="l" t="t" r="r" b="b"/>
              <a:pathLst>
                <a:path w="754" h="419" extrusionOk="0">
                  <a:moveTo>
                    <a:pt x="335" y="0"/>
                  </a:moveTo>
                  <a:cubicBezTo>
                    <a:pt x="251" y="0"/>
                    <a:pt x="84" y="168"/>
                    <a:pt x="0" y="168"/>
                  </a:cubicBezTo>
                  <a:lnTo>
                    <a:pt x="335" y="419"/>
                  </a:lnTo>
                  <a:lnTo>
                    <a:pt x="753" y="252"/>
                  </a:lnTo>
                  <a:cubicBezTo>
                    <a:pt x="586" y="168"/>
                    <a:pt x="502" y="0"/>
                    <a:pt x="335" y="0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2" name="Google Shape;16422;p17"/>
            <p:cNvSpPr/>
            <p:nvPr/>
          </p:nvSpPr>
          <p:spPr>
            <a:xfrm>
              <a:off x="5862175" y="2699475"/>
              <a:ext cx="25125" cy="23175"/>
            </a:xfrm>
            <a:custGeom>
              <a:avLst/>
              <a:gdLst/>
              <a:ahLst/>
              <a:cxnLst/>
              <a:rect l="l" t="t" r="r" b="b"/>
              <a:pathLst>
                <a:path w="1005" h="927" extrusionOk="0">
                  <a:moveTo>
                    <a:pt x="502" y="0"/>
                  </a:moveTo>
                  <a:cubicBezTo>
                    <a:pt x="419" y="335"/>
                    <a:pt x="0" y="586"/>
                    <a:pt x="335" y="837"/>
                  </a:cubicBezTo>
                  <a:cubicBezTo>
                    <a:pt x="419" y="900"/>
                    <a:pt x="492" y="926"/>
                    <a:pt x="557" y="926"/>
                  </a:cubicBezTo>
                  <a:cubicBezTo>
                    <a:pt x="753" y="926"/>
                    <a:pt x="879" y="691"/>
                    <a:pt x="1005" y="502"/>
                  </a:cubicBezTo>
                  <a:lnTo>
                    <a:pt x="502" y="0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3" name="Google Shape;16423;p17"/>
            <p:cNvSpPr/>
            <p:nvPr/>
          </p:nvSpPr>
          <p:spPr>
            <a:xfrm>
              <a:off x="5897750" y="2713575"/>
              <a:ext cx="27225" cy="11575"/>
            </a:xfrm>
            <a:custGeom>
              <a:avLst/>
              <a:gdLst/>
              <a:ahLst/>
              <a:cxnLst/>
              <a:rect l="l" t="t" r="r" b="b"/>
              <a:pathLst>
                <a:path w="1089" h="463" extrusionOk="0">
                  <a:moveTo>
                    <a:pt x="215" y="1"/>
                  </a:moveTo>
                  <a:cubicBezTo>
                    <a:pt x="144" y="1"/>
                    <a:pt x="72" y="8"/>
                    <a:pt x="0" y="22"/>
                  </a:cubicBezTo>
                  <a:cubicBezTo>
                    <a:pt x="208" y="300"/>
                    <a:pt x="531" y="462"/>
                    <a:pt x="874" y="462"/>
                  </a:cubicBezTo>
                  <a:cubicBezTo>
                    <a:pt x="945" y="462"/>
                    <a:pt x="1017" y="455"/>
                    <a:pt x="1089" y="441"/>
                  </a:cubicBezTo>
                  <a:cubicBezTo>
                    <a:pt x="881" y="163"/>
                    <a:pt x="558" y="1"/>
                    <a:pt x="215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4" name="Google Shape;16424;p17"/>
            <p:cNvSpPr/>
            <p:nvPr/>
          </p:nvSpPr>
          <p:spPr>
            <a:xfrm>
              <a:off x="5860075" y="2689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1"/>
                  </a:moveTo>
                  <a:lnTo>
                    <a:pt x="503" y="419"/>
                  </a:lnTo>
                  <a:cubicBezTo>
                    <a:pt x="419" y="252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5" name="Google Shape;16425;p17"/>
            <p:cNvSpPr/>
            <p:nvPr/>
          </p:nvSpPr>
          <p:spPr>
            <a:xfrm>
              <a:off x="5809850" y="26638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20"/>
                  </a:ln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6" name="Google Shape;16426;p17"/>
            <p:cNvSpPr/>
            <p:nvPr/>
          </p:nvSpPr>
          <p:spPr>
            <a:xfrm>
              <a:off x="6084025" y="28020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0" y="0"/>
                  </a:moveTo>
                  <a:lnTo>
                    <a:pt x="586" y="503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7" name="Google Shape;16427;p17"/>
            <p:cNvSpPr/>
            <p:nvPr/>
          </p:nvSpPr>
          <p:spPr>
            <a:xfrm>
              <a:off x="5947975" y="273715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3"/>
                    <a:pt x="880" y="523"/>
                  </a:cubicBezTo>
                  <a:cubicBezTo>
                    <a:pt x="949" y="523"/>
                    <a:pt x="1019" y="516"/>
                    <a:pt x="1089" y="502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8" name="Google Shape;16428;p17"/>
            <p:cNvSpPr/>
            <p:nvPr/>
          </p:nvSpPr>
          <p:spPr>
            <a:xfrm>
              <a:off x="3109875" y="4886650"/>
              <a:ext cx="12600" cy="23025"/>
            </a:xfrm>
            <a:custGeom>
              <a:avLst/>
              <a:gdLst/>
              <a:ahLst/>
              <a:cxnLst/>
              <a:rect l="l" t="t" r="r" b="b"/>
              <a:pathLst>
                <a:path w="504" h="921" extrusionOk="0">
                  <a:moveTo>
                    <a:pt x="503" y="0"/>
                  </a:moveTo>
                  <a:cubicBezTo>
                    <a:pt x="1" y="335"/>
                    <a:pt x="1" y="586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9" name="Google Shape;16429;p17"/>
            <p:cNvSpPr/>
            <p:nvPr/>
          </p:nvSpPr>
          <p:spPr>
            <a:xfrm>
              <a:off x="4152200" y="485942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cubicBezTo>
                    <a:pt x="0" y="419"/>
                    <a:pt x="168" y="838"/>
                    <a:pt x="502" y="1005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0" name="Google Shape;16430;p17"/>
            <p:cNvSpPr/>
            <p:nvPr/>
          </p:nvSpPr>
          <p:spPr>
            <a:xfrm>
              <a:off x="3817325" y="3882000"/>
              <a:ext cx="41875" cy="62825"/>
            </a:xfrm>
            <a:custGeom>
              <a:avLst/>
              <a:gdLst/>
              <a:ahLst/>
              <a:cxnLst/>
              <a:rect l="l" t="t" r="r" b="b"/>
              <a:pathLst>
                <a:path w="1675" h="2513" extrusionOk="0">
                  <a:moveTo>
                    <a:pt x="335" y="1"/>
                  </a:moveTo>
                  <a:cubicBezTo>
                    <a:pt x="419" y="838"/>
                    <a:pt x="0" y="1759"/>
                    <a:pt x="837" y="2512"/>
                  </a:cubicBezTo>
                  <a:cubicBezTo>
                    <a:pt x="837" y="2177"/>
                    <a:pt x="837" y="1843"/>
                    <a:pt x="837" y="1424"/>
                  </a:cubicBezTo>
                  <a:cubicBezTo>
                    <a:pt x="1172" y="754"/>
                    <a:pt x="1674" y="1"/>
                    <a:pt x="335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1" name="Google Shape;16431;p17"/>
            <p:cNvSpPr/>
            <p:nvPr/>
          </p:nvSpPr>
          <p:spPr>
            <a:xfrm>
              <a:off x="3513825" y="2475525"/>
              <a:ext cx="60725" cy="48150"/>
            </a:xfrm>
            <a:custGeom>
              <a:avLst/>
              <a:gdLst/>
              <a:ahLst/>
              <a:cxnLst/>
              <a:rect l="l" t="t" r="r" b="b"/>
              <a:pathLst>
                <a:path w="2429" h="1926" extrusionOk="0">
                  <a:moveTo>
                    <a:pt x="1926" y="0"/>
                  </a:moveTo>
                  <a:cubicBezTo>
                    <a:pt x="84" y="84"/>
                    <a:pt x="84" y="84"/>
                    <a:pt x="1" y="1926"/>
                  </a:cubicBezTo>
                  <a:cubicBezTo>
                    <a:pt x="922" y="1591"/>
                    <a:pt x="1675" y="1172"/>
                    <a:pt x="2429" y="503"/>
                  </a:cubicBezTo>
                  <a:lnTo>
                    <a:pt x="1926" y="0"/>
                  </a:ln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2" name="Google Shape;16432;p17"/>
            <p:cNvSpPr/>
            <p:nvPr/>
          </p:nvSpPr>
          <p:spPr>
            <a:xfrm>
              <a:off x="3551500" y="244830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1"/>
                  </a:moveTo>
                  <a:cubicBezTo>
                    <a:pt x="1" y="252"/>
                    <a:pt x="168" y="503"/>
                    <a:pt x="419" y="58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3" name="Google Shape;16433;p17"/>
            <p:cNvSpPr/>
            <p:nvPr/>
          </p:nvSpPr>
          <p:spPr>
            <a:xfrm>
              <a:off x="3838250" y="3944800"/>
              <a:ext cx="16750" cy="37700"/>
            </a:xfrm>
            <a:custGeom>
              <a:avLst/>
              <a:gdLst/>
              <a:ahLst/>
              <a:cxnLst/>
              <a:rect l="l" t="t" r="r" b="b"/>
              <a:pathLst>
                <a:path w="670" h="1508" extrusionOk="0">
                  <a:moveTo>
                    <a:pt x="0" y="0"/>
                  </a:moveTo>
                  <a:lnTo>
                    <a:pt x="84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4" name="Google Shape;16434;p17"/>
            <p:cNvSpPr/>
            <p:nvPr/>
          </p:nvSpPr>
          <p:spPr>
            <a:xfrm>
              <a:off x="5382875" y="35869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5" name="Google Shape;16435;p17"/>
            <p:cNvSpPr/>
            <p:nvPr/>
          </p:nvSpPr>
          <p:spPr>
            <a:xfrm>
              <a:off x="3469875" y="240820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0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75"/>
                    <a:pt x="88" y="135"/>
                    <a:pt x="168" y="164"/>
                  </a:cubicBezTo>
                  <a:lnTo>
                    <a:pt x="168" y="164"/>
                  </a:lnTo>
                  <a:cubicBezTo>
                    <a:pt x="163" y="29"/>
                    <a:pt x="106" y="1"/>
                    <a:pt x="60" y="1"/>
                  </a:cubicBezTo>
                  <a:close/>
                  <a:moveTo>
                    <a:pt x="168" y="164"/>
                  </a:moveTo>
                  <a:cubicBezTo>
                    <a:pt x="168" y="170"/>
                    <a:pt x="168" y="176"/>
                    <a:pt x="168" y="182"/>
                  </a:cubicBezTo>
                  <a:lnTo>
                    <a:pt x="252" y="182"/>
                  </a:lnTo>
                  <a:cubicBezTo>
                    <a:pt x="228" y="182"/>
                    <a:pt x="199" y="175"/>
                    <a:pt x="168" y="164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6" name="Google Shape;16436;p17"/>
            <p:cNvSpPr/>
            <p:nvPr/>
          </p:nvSpPr>
          <p:spPr>
            <a:xfrm>
              <a:off x="4604325" y="3822075"/>
              <a:ext cx="69050" cy="62125"/>
            </a:xfrm>
            <a:custGeom>
              <a:avLst/>
              <a:gdLst/>
              <a:ahLst/>
              <a:cxnLst/>
              <a:rect l="l" t="t" r="r" b="b"/>
              <a:pathLst>
                <a:path w="2762" h="2485" extrusionOk="0">
                  <a:moveTo>
                    <a:pt x="609" y="0"/>
                  </a:moveTo>
                  <a:cubicBezTo>
                    <a:pt x="337" y="0"/>
                    <a:pt x="82" y="211"/>
                    <a:pt x="82" y="472"/>
                  </a:cubicBezTo>
                  <a:cubicBezTo>
                    <a:pt x="1" y="962"/>
                    <a:pt x="1191" y="2485"/>
                    <a:pt x="1717" y="2485"/>
                  </a:cubicBezTo>
                  <a:cubicBezTo>
                    <a:pt x="1731" y="2485"/>
                    <a:pt x="1744" y="2484"/>
                    <a:pt x="1757" y="2481"/>
                  </a:cubicBezTo>
                  <a:cubicBezTo>
                    <a:pt x="2761" y="2314"/>
                    <a:pt x="2510" y="1477"/>
                    <a:pt x="2510" y="891"/>
                  </a:cubicBezTo>
                  <a:lnTo>
                    <a:pt x="2008" y="388"/>
                  </a:lnTo>
                  <a:cubicBezTo>
                    <a:pt x="1589" y="221"/>
                    <a:pt x="1171" y="137"/>
                    <a:pt x="836" y="54"/>
                  </a:cubicBezTo>
                  <a:cubicBezTo>
                    <a:pt x="762" y="17"/>
                    <a:pt x="685" y="0"/>
                    <a:pt x="609" y="0"/>
                  </a:cubicBezTo>
                  <a:close/>
                </a:path>
              </a:pathLst>
            </a:custGeom>
            <a:solidFill>
              <a:srgbClr val="15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7" name="Google Shape;16437;p17"/>
            <p:cNvSpPr/>
            <p:nvPr/>
          </p:nvSpPr>
          <p:spPr>
            <a:xfrm>
              <a:off x="5042300" y="4426175"/>
              <a:ext cx="47575" cy="50750"/>
            </a:xfrm>
            <a:custGeom>
              <a:avLst/>
              <a:gdLst/>
              <a:ahLst/>
              <a:cxnLst/>
              <a:rect l="l" t="t" r="r" b="b"/>
              <a:pathLst>
                <a:path w="1903" h="2030" extrusionOk="0">
                  <a:moveTo>
                    <a:pt x="75" y="1251"/>
                  </a:moveTo>
                  <a:cubicBezTo>
                    <a:pt x="70" y="1253"/>
                    <a:pt x="65" y="1255"/>
                    <a:pt x="61" y="1257"/>
                  </a:cubicBezTo>
                  <a:lnTo>
                    <a:pt x="61" y="1340"/>
                  </a:lnTo>
                  <a:cubicBezTo>
                    <a:pt x="67" y="1311"/>
                    <a:pt x="71" y="1281"/>
                    <a:pt x="75" y="1251"/>
                  </a:cubicBezTo>
                  <a:close/>
                  <a:moveTo>
                    <a:pt x="701" y="0"/>
                  </a:moveTo>
                  <a:cubicBezTo>
                    <a:pt x="597" y="0"/>
                    <a:pt x="471" y="49"/>
                    <a:pt x="312" y="168"/>
                  </a:cubicBezTo>
                  <a:cubicBezTo>
                    <a:pt x="0" y="402"/>
                    <a:pt x="123" y="852"/>
                    <a:pt x="75" y="1251"/>
                  </a:cubicBezTo>
                  <a:lnTo>
                    <a:pt x="75" y="1251"/>
                  </a:lnTo>
                  <a:cubicBezTo>
                    <a:pt x="155" y="1221"/>
                    <a:pt x="228" y="1208"/>
                    <a:pt x="297" y="1208"/>
                  </a:cubicBezTo>
                  <a:cubicBezTo>
                    <a:pt x="835" y="1208"/>
                    <a:pt x="1071" y="2030"/>
                    <a:pt x="1576" y="2030"/>
                  </a:cubicBezTo>
                  <a:cubicBezTo>
                    <a:pt x="1673" y="2030"/>
                    <a:pt x="1781" y="1999"/>
                    <a:pt x="1903" y="1926"/>
                  </a:cubicBezTo>
                  <a:cubicBezTo>
                    <a:pt x="1903" y="1424"/>
                    <a:pt x="1735" y="1005"/>
                    <a:pt x="1400" y="754"/>
                  </a:cubicBezTo>
                  <a:cubicBezTo>
                    <a:pt x="1145" y="499"/>
                    <a:pt x="1036" y="0"/>
                    <a:pt x="701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8" name="Google Shape;16438;p17"/>
            <p:cNvSpPr/>
            <p:nvPr/>
          </p:nvSpPr>
          <p:spPr>
            <a:xfrm>
              <a:off x="4792650" y="3718750"/>
              <a:ext cx="6300" cy="2650"/>
            </a:xfrm>
            <a:custGeom>
              <a:avLst/>
              <a:gdLst/>
              <a:ahLst/>
              <a:cxnLst/>
              <a:rect l="l" t="t" r="r" b="b"/>
              <a:pathLst>
                <a:path w="252" h="106" extrusionOk="0">
                  <a:moveTo>
                    <a:pt x="0" y="1"/>
                  </a:moveTo>
                  <a:cubicBezTo>
                    <a:pt x="42" y="84"/>
                    <a:pt x="105" y="105"/>
                    <a:pt x="157" y="105"/>
                  </a:cubicBezTo>
                  <a:cubicBezTo>
                    <a:pt x="210" y="105"/>
                    <a:pt x="251" y="84"/>
                    <a:pt x="251" y="84"/>
                  </a:cubicBezTo>
                  <a:cubicBezTo>
                    <a:pt x="251" y="8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9" name="Google Shape;16439;p17"/>
            <p:cNvSpPr/>
            <p:nvPr/>
          </p:nvSpPr>
          <p:spPr>
            <a:xfrm>
              <a:off x="4570800" y="3404800"/>
              <a:ext cx="8375" cy="12575"/>
            </a:xfrm>
            <a:custGeom>
              <a:avLst/>
              <a:gdLst/>
              <a:ahLst/>
              <a:cxnLst/>
              <a:rect l="l" t="t" r="r" b="b"/>
              <a:pathLst>
                <a:path w="335" h="503" extrusionOk="0">
                  <a:moveTo>
                    <a:pt x="335" y="1"/>
                  </a:moveTo>
                  <a:cubicBezTo>
                    <a:pt x="0" y="84"/>
                    <a:pt x="0" y="252"/>
                    <a:pt x="335" y="503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0" name="Google Shape;16440;p17"/>
            <p:cNvSpPr/>
            <p:nvPr/>
          </p:nvSpPr>
          <p:spPr>
            <a:xfrm>
              <a:off x="3271050" y="981125"/>
              <a:ext cx="184200" cy="75550"/>
            </a:xfrm>
            <a:custGeom>
              <a:avLst/>
              <a:gdLst/>
              <a:ahLst/>
              <a:cxnLst/>
              <a:rect l="l" t="t" r="r" b="b"/>
              <a:pathLst>
                <a:path w="7368" h="3022" extrusionOk="0">
                  <a:moveTo>
                    <a:pt x="1089" y="0"/>
                  </a:moveTo>
                  <a:cubicBezTo>
                    <a:pt x="503" y="670"/>
                    <a:pt x="0" y="1256"/>
                    <a:pt x="1423" y="1507"/>
                  </a:cubicBezTo>
                  <a:cubicBezTo>
                    <a:pt x="2930" y="1842"/>
                    <a:pt x="4521" y="1759"/>
                    <a:pt x="5693" y="3014"/>
                  </a:cubicBezTo>
                  <a:lnTo>
                    <a:pt x="6195" y="3014"/>
                  </a:lnTo>
                  <a:cubicBezTo>
                    <a:pt x="6291" y="3014"/>
                    <a:pt x="6407" y="3021"/>
                    <a:pt x="6528" y="3021"/>
                  </a:cubicBezTo>
                  <a:cubicBezTo>
                    <a:pt x="6831" y="3021"/>
                    <a:pt x="7164" y="2978"/>
                    <a:pt x="7284" y="2679"/>
                  </a:cubicBezTo>
                  <a:cubicBezTo>
                    <a:pt x="7368" y="2177"/>
                    <a:pt x="7033" y="1675"/>
                    <a:pt x="6530" y="1591"/>
                  </a:cubicBezTo>
                  <a:cubicBezTo>
                    <a:pt x="5861" y="1507"/>
                    <a:pt x="5191" y="1256"/>
                    <a:pt x="4689" y="1005"/>
                  </a:cubicBezTo>
                  <a:cubicBezTo>
                    <a:pt x="3516" y="419"/>
                    <a:pt x="2177" y="754"/>
                    <a:pt x="1089" y="0"/>
                  </a:cubicBezTo>
                  <a:close/>
                </a:path>
              </a:pathLst>
            </a:custGeom>
            <a:solidFill>
              <a:srgbClr val="1A5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1" name="Google Shape;16441;p17"/>
            <p:cNvSpPr/>
            <p:nvPr/>
          </p:nvSpPr>
          <p:spPr>
            <a:xfrm>
              <a:off x="3913600" y="115275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251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2" name="Google Shape;16442;p17"/>
            <p:cNvSpPr/>
            <p:nvPr/>
          </p:nvSpPr>
          <p:spPr>
            <a:xfrm>
              <a:off x="5232175" y="1554600"/>
              <a:ext cx="62825" cy="29325"/>
            </a:xfrm>
            <a:custGeom>
              <a:avLst/>
              <a:gdLst/>
              <a:ahLst/>
              <a:cxnLst/>
              <a:rect l="l" t="t" r="r" b="b"/>
              <a:pathLst>
                <a:path w="2513" h="1173" extrusionOk="0">
                  <a:moveTo>
                    <a:pt x="0" y="84"/>
                  </a:moveTo>
                  <a:lnTo>
                    <a:pt x="0" y="84"/>
                  </a:lnTo>
                  <a:cubicBezTo>
                    <a:pt x="754" y="670"/>
                    <a:pt x="1591" y="1005"/>
                    <a:pt x="2512" y="1173"/>
                  </a:cubicBezTo>
                  <a:cubicBezTo>
                    <a:pt x="2010" y="1"/>
                    <a:pt x="1005" y="168"/>
                    <a:pt x="0" y="84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3" name="Google Shape;16443;p17"/>
            <p:cNvSpPr/>
            <p:nvPr/>
          </p:nvSpPr>
          <p:spPr>
            <a:xfrm>
              <a:off x="4830325" y="1408000"/>
              <a:ext cx="50250" cy="23150"/>
            </a:xfrm>
            <a:custGeom>
              <a:avLst/>
              <a:gdLst/>
              <a:ahLst/>
              <a:cxnLst/>
              <a:rect l="l" t="t" r="r" b="b"/>
              <a:pathLst>
                <a:path w="2010" h="926" extrusionOk="0">
                  <a:moveTo>
                    <a:pt x="867" y="1"/>
                  </a:moveTo>
                  <a:cubicBezTo>
                    <a:pt x="664" y="1"/>
                    <a:pt x="455" y="17"/>
                    <a:pt x="257" y="17"/>
                  </a:cubicBezTo>
                  <a:cubicBezTo>
                    <a:pt x="169" y="17"/>
                    <a:pt x="83" y="13"/>
                    <a:pt x="0" y="4"/>
                  </a:cubicBezTo>
                  <a:lnTo>
                    <a:pt x="0" y="4"/>
                  </a:lnTo>
                  <a:cubicBezTo>
                    <a:pt x="503" y="590"/>
                    <a:pt x="1340" y="590"/>
                    <a:pt x="2010" y="925"/>
                  </a:cubicBezTo>
                  <a:cubicBezTo>
                    <a:pt x="1901" y="112"/>
                    <a:pt x="1406" y="1"/>
                    <a:pt x="867" y="1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4" name="Google Shape;16444;p17"/>
            <p:cNvSpPr/>
            <p:nvPr/>
          </p:nvSpPr>
          <p:spPr>
            <a:xfrm>
              <a:off x="5332625" y="15963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336" y="507"/>
                    <a:pt x="922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5" name="Google Shape;16445;p17"/>
            <p:cNvSpPr/>
            <p:nvPr/>
          </p:nvSpPr>
          <p:spPr>
            <a:xfrm>
              <a:off x="5305425" y="1583900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587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6" name="Google Shape;16446;p17"/>
            <p:cNvSpPr/>
            <p:nvPr/>
          </p:nvSpPr>
          <p:spPr>
            <a:xfrm>
              <a:off x="4451500" y="1294275"/>
              <a:ext cx="64900" cy="13500"/>
            </a:xfrm>
            <a:custGeom>
              <a:avLst/>
              <a:gdLst/>
              <a:ahLst/>
              <a:cxnLst/>
              <a:rect l="l" t="t" r="r" b="b"/>
              <a:pathLst>
                <a:path w="2596" h="540" extrusionOk="0">
                  <a:moveTo>
                    <a:pt x="1311" y="0"/>
                  </a:moveTo>
                  <a:cubicBezTo>
                    <a:pt x="976" y="0"/>
                    <a:pt x="626" y="44"/>
                    <a:pt x="282" y="44"/>
                  </a:cubicBezTo>
                  <a:cubicBezTo>
                    <a:pt x="187" y="44"/>
                    <a:pt x="93" y="41"/>
                    <a:pt x="0" y="32"/>
                  </a:cubicBezTo>
                  <a:lnTo>
                    <a:pt x="0" y="32"/>
                  </a:lnTo>
                  <a:cubicBezTo>
                    <a:pt x="482" y="466"/>
                    <a:pt x="991" y="539"/>
                    <a:pt x="1496" y="539"/>
                  </a:cubicBezTo>
                  <a:cubicBezTo>
                    <a:pt x="1754" y="539"/>
                    <a:pt x="2011" y="520"/>
                    <a:pt x="2263" y="520"/>
                  </a:cubicBezTo>
                  <a:cubicBezTo>
                    <a:pt x="2375" y="520"/>
                    <a:pt x="2486" y="524"/>
                    <a:pt x="2595" y="535"/>
                  </a:cubicBezTo>
                  <a:cubicBezTo>
                    <a:pt x="2240" y="91"/>
                    <a:pt x="1792" y="0"/>
                    <a:pt x="1311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7" name="Google Shape;16447;p17"/>
            <p:cNvSpPr/>
            <p:nvPr/>
          </p:nvSpPr>
          <p:spPr>
            <a:xfrm>
              <a:off x="4378225" y="1281700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1211" y="1"/>
                  </a:moveTo>
                  <a:cubicBezTo>
                    <a:pt x="894" y="1"/>
                    <a:pt x="572" y="45"/>
                    <a:pt x="258" y="45"/>
                  </a:cubicBezTo>
                  <a:cubicBezTo>
                    <a:pt x="171" y="45"/>
                    <a:pt x="86" y="42"/>
                    <a:pt x="1" y="33"/>
                  </a:cubicBezTo>
                  <a:lnTo>
                    <a:pt x="1" y="33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1"/>
                    <a:pt x="2512" y="535"/>
                  </a:cubicBezTo>
                  <a:cubicBezTo>
                    <a:pt x="2113" y="92"/>
                    <a:pt x="1667" y="1"/>
                    <a:pt x="121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8" name="Google Shape;16448;p17"/>
            <p:cNvSpPr/>
            <p:nvPr/>
          </p:nvSpPr>
          <p:spPr>
            <a:xfrm>
              <a:off x="4328000" y="12698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419" y="507"/>
                    <a:pt x="1005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9" name="Google Shape;16449;p17"/>
            <p:cNvSpPr/>
            <p:nvPr/>
          </p:nvSpPr>
          <p:spPr>
            <a:xfrm>
              <a:off x="4302875" y="1256875"/>
              <a:ext cx="25150" cy="13100"/>
            </a:xfrm>
            <a:custGeom>
              <a:avLst/>
              <a:gdLst/>
              <a:ahLst/>
              <a:cxnLst/>
              <a:rect l="l" t="t" r="r" b="b"/>
              <a:pathLst>
                <a:path w="1006" h="524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168" y="356"/>
                    <a:pt x="587" y="524"/>
                    <a:pt x="1006" y="524"/>
                  </a:cubicBezTo>
                  <a:cubicBezTo>
                    <a:pt x="866" y="175"/>
                    <a:pt x="552" y="0"/>
                    <a:pt x="209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0" name="Google Shape;16450;p17"/>
            <p:cNvSpPr/>
            <p:nvPr/>
          </p:nvSpPr>
          <p:spPr>
            <a:xfrm>
              <a:off x="4464050" y="12720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0" y="0"/>
                  </a:moveTo>
                  <a:cubicBezTo>
                    <a:pt x="0" y="0"/>
                    <a:pt x="0" y="168"/>
                    <a:pt x="0" y="252"/>
                  </a:cubicBezTo>
                  <a:lnTo>
                    <a:pt x="168" y="252"/>
                  </a:lnTo>
                  <a:cubicBezTo>
                    <a:pt x="252" y="252"/>
                    <a:pt x="252" y="168"/>
                    <a:pt x="252" y="84"/>
                  </a:cubicBezTo>
                  <a:cubicBezTo>
                    <a:pt x="168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1" name="Google Shape;16451;p17"/>
            <p:cNvSpPr/>
            <p:nvPr/>
          </p:nvSpPr>
          <p:spPr>
            <a:xfrm>
              <a:off x="5193100" y="1629675"/>
              <a:ext cx="20250" cy="19125"/>
            </a:xfrm>
            <a:custGeom>
              <a:avLst/>
              <a:gdLst/>
              <a:ahLst/>
              <a:cxnLst/>
              <a:rect l="l" t="t" r="r" b="b"/>
              <a:pathLst>
                <a:path w="810" h="765" extrusionOk="0">
                  <a:moveTo>
                    <a:pt x="421" y="1"/>
                  </a:moveTo>
                  <a:cubicBezTo>
                    <a:pt x="0" y="1"/>
                    <a:pt x="133" y="376"/>
                    <a:pt x="56" y="681"/>
                  </a:cubicBezTo>
                  <a:cubicBezTo>
                    <a:pt x="391" y="598"/>
                    <a:pt x="810" y="765"/>
                    <a:pt x="726" y="179"/>
                  </a:cubicBezTo>
                  <a:cubicBezTo>
                    <a:pt x="726" y="95"/>
                    <a:pt x="643" y="11"/>
                    <a:pt x="559" y="11"/>
                  </a:cubicBezTo>
                  <a:cubicBezTo>
                    <a:pt x="507" y="4"/>
                    <a:pt x="462" y="1"/>
                    <a:pt x="421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2" name="Google Shape;16452;p17"/>
            <p:cNvSpPr/>
            <p:nvPr/>
          </p:nvSpPr>
          <p:spPr>
            <a:xfrm>
              <a:off x="5027050" y="1591950"/>
              <a:ext cx="4225" cy="4525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7"/>
                    <a:pt x="85" y="181"/>
                    <a:pt x="168" y="181"/>
                  </a:cubicBezTo>
                  <a:cubicBezTo>
                    <a:pt x="118" y="30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3" name="Google Shape;16453;p17"/>
            <p:cNvSpPr/>
            <p:nvPr/>
          </p:nvSpPr>
          <p:spPr>
            <a:xfrm>
              <a:off x="4198225" y="1364525"/>
              <a:ext cx="4225" cy="5925"/>
            </a:xfrm>
            <a:custGeom>
              <a:avLst/>
              <a:gdLst/>
              <a:ahLst/>
              <a:cxnLst/>
              <a:rect l="l" t="t" r="r" b="b"/>
              <a:pathLst>
                <a:path w="169" h="237" extrusionOk="0">
                  <a:moveTo>
                    <a:pt x="39" y="1"/>
                  </a:moveTo>
                  <a:cubicBezTo>
                    <a:pt x="16" y="1"/>
                    <a:pt x="1" y="47"/>
                    <a:pt x="1" y="153"/>
                  </a:cubicBezTo>
                  <a:cubicBezTo>
                    <a:pt x="1" y="153"/>
                    <a:pt x="168" y="236"/>
                    <a:pt x="168" y="236"/>
                  </a:cubicBezTo>
                  <a:cubicBezTo>
                    <a:pt x="120" y="90"/>
                    <a:pt x="71" y="1"/>
                    <a:pt x="39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4" name="Google Shape;16454;p17"/>
            <p:cNvSpPr/>
            <p:nvPr/>
          </p:nvSpPr>
          <p:spPr>
            <a:xfrm>
              <a:off x="5407975" y="2395725"/>
              <a:ext cx="100500" cy="52600"/>
            </a:xfrm>
            <a:custGeom>
              <a:avLst/>
              <a:gdLst/>
              <a:ahLst/>
              <a:cxnLst/>
              <a:rect l="l" t="t" r="r" b="b"/>
              <a:pathLst>
                <a:path w="4020" h="2104" extrusionOk="0">
                  <a:moveTo>
                    <a:pt x="865" y="0"/>
                  </a:moveTo>
                  <a:cubicBezTo>
                    <a:pt x="592" y="0"/>
                    <a:pt x="306" y="53"/>
                    <a:pt x="1" y="178"/>
                  </a:cubicBezTo>
                  <a:cubicBezTo>
                    <a:pt x="419" y="681"/>
                    <a:pt x="1006" y="1015"/>
                    <a:pt x="1759" y="1099"/>
                  </a:cubicBezTo>
                  <a:cubicBezTo>
                    <a:pt x="2596" y="1099"/>
                    <a:pt x="3015" y="1685"/>
                    <a:pt x="3601" y="2104"/>
                  </a:cubicBezTo>
                  <a:cubicBezTo>
                    <a:pt x="3685" y="1769"/>
                    <a:pt x="4019" y="1267"/>
                    <a:pt x="3601" y="1099"/>
                  </a:cubicBezTo>
                  <a:cubicBezTo>
                    <a:pt x="2680" y="705"/>
                    <a:pt x="1863" y="0"/>
                    <a:pt x="865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5" name="Google Shape;16455;p17"/>
            <p:cNvSpPr/>
            <p:nvPr/>
          </p:nvSpPr>
          <p:spPr>
            <a:xfrm>
              <a:off x="4510100" y="1987300"/>
              <a:ext cx="49250" cy="36150"/>
            </a:xfrm>
            <a:custGeom>
              <a:avLst/>
              <a:gdLst/>
              <a:ahLst/>
              <a:cxnLst/>
              <a:rect l="l" t="t" r="r" b="b"/>
              <a:pathLst>
                <a:path w="1970" h="1446" extrusionOk="0">
                  <a:moveTo>
                    <a:pt x="790" y="0"/>
                  </a:moveTo>
                  <a:cubicBezTo>
                    <a:pt x="570" y="0"/>
                    <a:pt x="309" y="9"/>
                    <a:pt x="0" y="23"/>
                  </a:cubicBezTo>
                  <a:lnTo>
                    <a:pt x="1256" y="1362"/>
                  </a:lnTo>
                  <a:lnTo>
                    <a:pt x="1758" y="1446"/>
                  </a:lnTo>
                  <a:cubicBezTo>
                    <a:pt x="1969" y="251"/>
                    <a:pt x="1944" y="0"/>
                    <a:pt x="790" y="0"/>
                  </a:cubicBezTo>
                  <a:close/>
                </a:path>
              </a:pathLst>
            </a:custGeom>
            <a:solidFill>
              <a:srgbClr val="90B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6" name="Google Shape;16456;p17"/>
            <p:cNvSpPr/>
            <p:nvPr/>
          </p:nvSpPr>
          <p:spPr>
            <a:xfrm>
              <a:off x="4014050" y="1807900"/>
              <a:ext cx="50250" cy="47450"/>
            </a:xfrm>
            <a:custGeom>
              <a:avLst/>
              <a:gdLst/>
              <a:ahLst/>
              <a:cxnLst/>
              <a:rect l="l" t="t" r="r" b="b"/>
              <a:pathLst>
                <a:path w="2010" h="1898" extrusionOk="0">
                  <a:moveTo>
                    <a:pt x="976" y="0"/>
                  </a:moveTo>
                  <a:cubicBezTo>
                    <a:pt x="702" y="0"/>
                    <a:pt x="381" y="172"/>
                    <a:pt x="1" y="585"/>
                  </a:cubicBezTo>
                  <a:cubicBezTo>
                    <a:pt x="587" y="585"/>
                    <a:pt x="838" y="920"/>
                    <a:pt x="1089" y="1422"/>
                  </a:cubicBezTo>
                  <a:cubicBezTo>
                    <a:pt x="1306" y="1763"/>
                    <a:pt x="1477" y="1897"/>
                    <a:pt x="1611" y="1897"/>
                  </a:cubicBezTo>
                  <a:cubicBezTo>
                    <a:pt x="1838" y="1897"/>
                    <a:pt x="1957" y="1509"/>
                    <a:pt x="2010" y="1087"/>
                  </a:cubicBezTo>
                  <a:cubicBezTo>
                    <a:pt x="1750" y="463"/>
                    <a:pt x="1425" y="0"/>
                    <a:pt x="97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7" name="Google Shape;16457;p17"/>
            <p:cNvSpPr/>
            <p:nvPr/>
          </p:nvSpPr>
          <p:spPr>
            <a:xfrm>
              <a:off x="4277775" y="1934825"/>
              <a:ext cx="62800" cy="24925"/>
            </a:xfrm>
            <a:custGeom>
              <a:avLst/>
              <a:gdLst/>
              <a:ahLst/>
              <a:cxnLst/>
              <a:rect l="l" t="t" r="r" b="b"/>
              <a:pathLst>
                <a:path w="2512" h="997" extrusionOk="0">
                  <a:moveTo>
                    <a:pt x="986" y="0"/>
                  </a:moveTo>
                  <a:cubicBezTo>
                    <a:pt x="657" y="0"/>
                    <a:pt x="329" y="137"/>
                    <a:pt x="0" y="531"/>
                  </a:cubicBezTo>
                  <a:cubicBezTo>
                    <a:pt x="547" y="585"/>
                    <a:pt x="1093" y="997"/>
                    <a:pt x="1639" y="997"/>
                  </a:cubicBezTo>
                  <a:cubicBezTo>
                    <a:pt x="1930" y="997"/>
                    <a:pt x="2221" y="880"/>
                    <a:pt x="2512" y="531"/>
                  </a:cubicBezTo>
                  <a:cubicBezTo>
                    <a:pt x="2003" y="327"/>
                    <a:pt x="1495" y="0"/>
                    <a:pt x="98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8" name="Google Shape;16458;p17"/>
            <p:cNvSpPr/>
            <p:nvPr/>
          </p:nvSpPr>
          <p:spPr>
            <a:xfrm>
              <a:off x="5788900" y="2563200"/>
              <a:ext cx="37700" cy="24425"/>
            </a:xfrm>
            <a:custGeom>
              <a:avLst/>
              <a:gdLst/>
              <a:ahLst/>
              <a:cxnLst/>
              <a:rect l="l" t="t" r="r" b="b"/>
              <a:pathLst>
                <a:path w="1508" h="977" extrusionOk="0">
                  <a:moveTo>
                    <a:pt x="509" y="0"/>
                  </a:moveTo>
                  <a:cubicBezTo>
                    <a:pt x="354" y="0"/>
                    <a:pt x="224" y="37"/>
                    <a:pt x="168" y="261"/>
                  </a:cubicBezTo>
                  <a:cubicBezTo>
                    <a:pt x="1" y="679"/>
                    <a:pt x="336" y="847"/>
                    <a:pt x="671" y="930"/>
                  </a:cubicBezTo>
                  <a:cubicBezTo>
                    <a:pt x="754" y="958"/>
                    <a:pt x="847" y="977"/>
                    <a:pt x="943" y="977"/>
                  </a:cubicBezTo>
                  <a:cubicBezTo>
                    <a:pt x="1136" y="977"/>
                    <a:pt x="1340" y="902"/>
                    <a:pt x="1508" y="679"/>
                  </a:cubicBezTo>
                  <a:cubicBezTo>
                    <a:pt x="1424" y="261"/>
                    <a:pt x="1005" y="93"/>
                    <a:pt x="754" y="9"/>
                  </a:cubicBezTo>
                  <a:cubicBezTo>
                    <a:pt x="671" y="9"/>
                    <a:pt x="587" y="0"/>
                    <a:pt x="509" y="0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9" name="Google Shape;16459;p17"/>
            <p:cNvSpPr/>
            <p:nvPr/>
          </p:nvSpPr>
          <p:spPr>
            <a:xfrm>
              <a:off x="3863350" y="1745075"/>
              <a:ext cx="25150" cy="33825"/>
            </a:xfrm>
            <a:custGeom>
              <a:avLst/>
              <a:gdLst/>
              <a:ahLst/>
              <a:cxnLst/>
              <a:rect l="l" t="t" r="r" b="b"/>
              <a:pathLst>
                <a:path w="1006" h="1353" extrusionOk="0">
                  <a:moveTo>
                    <a:pt x="419" y="0"/>
                  </a:moveTo>
                  <a:cubicBezTo>
                    <a:pt x="1" y="0"/>
                    <a:pt x="85" y="419"/>
                    <a:pt x="85" y="754"/>
                  </a:cubicBezTo>
                  <a:cubicBezTo>
                    <a:pt x="85" y="1053"/>
                    <a:pt x="219" y="1353"/>
                    <a:pt x="546" y="1353"/>
                  </a:cubicBezTo>
                  <a:cubicBezTo>
                    <a:pt x="585" y="1353"/>
                    <a:pt x="626" y="1348"/>
                    <a:pt x="671" y="1340"/>
                  </a:cubicBezTo>
                  <a:cubicBezTo>
                    <a:pt x="838" y="1256"/>
                    <a:pt x="922" y="921"/>
                    <a:pt x="1005" y="754"/>
                  </a:cubicBezTo>
                  <a:cubicBezTo>
                    <a:pt x="922" y="335"/>
                    <a:pt x="838" y="0"/>
                    <a:pt x="419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0" name="Google Shape;16460;p17"/>
            <p:cNvSpPr/>
            <p:nvPr/>
          </p:nvSpPr>
          <p:spPr>
            <a:xfrm>
              <a:off x="5219625" y="2308225"/>
              <a:ext cx="50250" cy="29175"/>
            </a:xfrm>
            <a:custGeom>
              <a:avLst/>
              <a:gdLst/>
              <a:ahLst/>
              <a:cxnLst/>
              <a:rect l="l" t="t" r="r" b="b"/>
              <a:pathLst>
                <a:path w="2010" h="1167" extrusionOk="0">
                  <a:moveTo>
                    <a:pt x="712" y="1"/>
                  </a:moveTo>
                  <a:cubicBezTo>
                    <a:pt x="487" y="1"/>
                    <a:pt x="246" y="34"/>
                    <a:pt x="0" y="78"/>
                  </a:cubicBezTo>
                  <a:cubicBezTo>
                    <a:pt x="502" y="832"/>
                    <a:pt x="1423" y="664"/>
                    <a:pt x="2009" y="1167"/>
                  </a:cubicBezTo>
                  <a:cubicBezTo>
                    <a:pt x="1825" y="247"/>
                    <a:pt x="1327" y="1"/>
                    <a:pt x="712" y="1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1" name="Google Shape;16461;p17"/>
            <p:cNvSpPr/>
            <p:nvPr/>
          </p:nvSpPr>
          <p:spPr>
            <a:xfrm>
              <a:off x="4815675" y="2107150"/>
              <a:ext cx="18850" cy="27225"/>
            </a:xfrm>
            <a:custGeom>
              <a:avLst/>
              <a:gdLst/>
              <a:ahLst/>
              <a:cxnLst/>
              <a:rect l="l" t="t" r="r" b="b"/>
              <a:pathLst>
                <a:path w="754" h="1089" extrusionOk="0">
                  <a:moveTo>
                    <a:pt x="335" y="1"/>
                  </a:moveTo>
                  <a:cubicBezTo>
                    <a:pt x="0" y="335"/>
                    <a:pt x="168" y="754"/>
                    <a:pt x="168" y="1089"/>
                  </a:cubicBezTo>
                  <a:lnTo>
                    <a:pt x="586" y="1089"/>
                  </a:lnTo>
                  <a:cubicBezTo>
                    <a:pt x="586" y="754"/>
                    <a:pt x="754" y="335"/>
                    <a:pt x="335" y="1"/>
                  </a:cubicBezTo>
                  <a:close/>
                </a:path>
              </a:pathLst>
            </a:custGeom>
            <a:solidFill>
              <a:srgbClr val="8CB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2" name="Google Shape;16462;p17"/>
            <p:cNvSpPr/>
            <p:nvPr/>
          </p:nvSpPr>
          <p:spPr>
            <a:xfrm>
              <a:off x="5495900" y="2450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3" name="Google Shape;16463;p17"/>
            <p:cNvSpPr/>
            <p:nvPr/>
          </p:nvSpPr>
          <p:spPr>
            <a:xfrm>
              <a:off x="3141275" y="1572925"/>
              <a:ext cx="6300" cy="11000"/>
            </a:xfrm>
            <a:custGeom>
              <a:avLst/>
              <a:gdLst/>
              <a:ahLst/>
              <a:cxnLst/>
              <a:rect l="l" t="t" r="r" b="b"/>
              <a:pathLst>
                <a:path w="252" h="440" extrusionOk="0">
                  <a:moveTo>
                    <a:pt x="199" y="0"/>
                  </a:moveTo>
                  <a:cubicBezTo>
                    <a:pt x="168" y="0"/>
                    <a:pt x="126" y="21"/>
                    <a:pt x="84" y="105"/>
                  </a:cubicBezTo>
                  <a:cubicBezTo>
                    <a:pt x="1" y="272"/>
                    <a:pt x="84" y="356"/>
                    <a:pt x="252" y="440"/>
                  </a:cubicBezTo>
                  <a:cubicBezTo>
                    <a:pt x="252" y="272"/>
                    <a:pt x="252" y="105"/>
                    <a:pt x="252" y="21"/>
                  </a:cubicBezTo>
                  <a:cubicBezTo>
                    <a:pt x="252" y="21"/>
                    <a:pt x="231" y="0"/>
                    <a:pt x="199" y="0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4" name="Google Shape;16464;p17"/>
            <p:cNvSpPr/>
            <p:nvPr/>
          </p:nvSpPr>
          <p:spPr>
            <a:xfrm>
              <a:off x="4097775" y="47589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168" y="0"/>
                    <a:pt x="84" y="0"/>
                    <a:pt x="0" y="84"/>
                  </a:cubicBezTo>
                  <a:lnTo>
                    <a:pt x="0" y="168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5" name="Google Shape;16465;p17"/>
            <p:cNvSpPr/>
            <p:nvPr/>
          </p:nvSpPr>
          <p:spPr>
            <a:xfrm>
              <a:off x="3926150" y="4294325"/>
              <a:ext cx="12575" cy="16775"/>
            </a:xfrm>
            <a:custGeom>
              <a:avLst/>
              <a:gdLst/>
              <a:ahLst/>
              <a:cxnLst/>
              <a:rect l="l" t="t" r="r" b="b"/>
              <a:pathLst>
                <a:path w="503" h="671" extrusionOk="0">
                  <a:moveTo>
                    <a:pt x="0" y="0"/>
                  </a:moveTo>
                  <a:lnTo>
                    <a:pt x="252" y="670"/>
                  </a:lnTo>
                  <a:cubicBezTo>
                    <a:pt x="503" y="503"/>
                    <a:pt x="503" y="252"/>
                    <a:pt x="503" y="0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466" name="Google Shape;16466;p17"/>
          <p:cNvGrpSpPr/>
          <p:nvPr/>
        </p:nvGrpSpPr>
        <p:grpSpPr>
          <a:xfrm rot="-3592270">
            <a:off x="4951960" y="6202788"/>
            <a:ext cx="3848537" cy="1298238"/>
            <a:chOff x="418325" y="1349250"/>
            <a:chExt cx="6664300" cy="2997450"/>
          </a:xfrm>
        </p:grpSpPr>
        <p:sp>
          <p:nvSpPr>
            <p:cNvPr id="16467" name="Google Shape;16467;p17"/>
            <p:cNvSpPr/>
            <p:nvPr/>
          </p:nvSpPr>
          <p:spPr>
            <a:xfrm>
              <a:off x="5570175" y="3989600"/>
              <a:ext cx="402275" cy="159900"/>
            </a:xfrm>
            <a:custGeom>
              <a:avLst/>
              <a:gdLst/>
              <a:ahLst/>
              <a:cxnLst/>
              <a:rect l="l" t="t" r="r" b="b"/>
              <a:pathLst>
                <a:path w="16091" h="6396" extrusionOk="0">
                  <a:moveTo>
                    <a:pt x="6727" y="0"/>
                  </a:moveTo>
                  <a:cubicBezTo>
                    <a:pt x="6254" y="0"/>
                    <a:pt x="5740" y="186"/>
                    <a:pt x="5278" y="474"/>
                  </a:cubicBezTo>
                  <a:lnTo>
                    <a:pt x="1" y="3435"/>
                  </a:lnTo>
                  <a:cubicBezTo>
                    <a:pt x="5021" y="5366"/>
                    <a:pt x="10427" y="5494"/>
                    <a:pt x="15704" y="6395"/>
                  </a:cubicBezTo>
                  <a:cubicBezTo>
                    <a:pt x="15962" y="6009"/>
                    <a:pt x="16090" y="5494"/>
                    <a:pt x="16090" y="4979"/>
                  </a:cubicBezTo>
                  <a:cubicBezTo>
                    <a:pt x="16090" y="4593"/>
                    <a:pt x="15962" y="4336"/>
                    <a:pt x="15833" y="3950"/>
                  </a:cubicBezTo>
                  <a:cubicBezTo>
                    <a:pt x="15119" y="3236"/>
                    <a:pt x="14845" y="1862"/>
                    <a:pt x="13485" y="1862"/>
                  </a:cubicBezTo>
                  <a:cubicBezTo>
                    <a:pt x="13374" y="1862"/>
                    <a:pt x="13256" y="1871"/>
                    <a:pt x="13130" y="1890"/>
                  </a:cubicBezTo>
                  <a:cubicBezTo>
                    <a:pt x="12615" y="3049"/>
                    <a:pt x="12229" y="4336"/>
                    <a:pt x="10684" y="4336"/>
                  </a:cubicBezTo>
                  <a:cubicBezTo>
                    <a:pt x="11047" y="2795"/>
                    <a:pt x="11154" y="2339"/>
                    <a:pt x="10422" y="2339"/>
                  </a:cubicBezTo>
                  <a:cubicBezTo>
                    <a:pt x="10114" y="2339"/>
                    <a:pt x="9658" y="2420"/>
                    <a:pt x="9011" y="2534"/>
                  </a:cubicBezTo>
                  <a:cubicBezTo>
                    <a:pt x="8656" y="2686"/>
                    <a:pt x="8260" y="2758"/>
                    <a:pt x="7856" y="2758"/>
                  </a:cubicBezTo>
                  <a:cubicBezTo>
                    <a:pt x="7236" y="2758"/>
                    <a:pt x="6596" y="2588"/>
                    <a:pt x="6050" y="2276"/>
                  </a:cubicBezTo>
                  <a:cubicBezTo>
                    <a:pt x="6694" y="1633"/>
                    <a:pt x="8367" y="2148"/>
                    <a:pt x="8110" y="989"/>
                  </a:cubicBezTo>
                  <a:cubicBezTo>
                    <a:pt x="7826" y="280"/>
                    <a:pt x="7308" y="0"/>
                    <a:pt x="6727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8" name="Google Shape;16468;p17"/>
            <p:cNvSpPr/>
            <p:nvPr/>
          </p:nvSpPr>
          <p:spPr>
            <a:xfrm>
              <a:off x="6863775" y="3952375"/>
              <a:ext cx="160925" cy="306525"/>
            </a:xfrm>
            <a:custGeom>
              <a:avLst/>
              <a:gdLst/>
              <a:ahLst/>
              <a:cxnLst/>
              <a:rect l="l" t="t" r="r" b="b"/>
              <a:pathLst>
                <a:path w="6437" h="12261" extrusionOk="0">
                  <a:moveTo>
                    <a:pt x="451" y="0"/>
                  </a:moveTo>
                  <a:cubicBezTo>
                    <a:pt x="290" y="0"/>
                    <a:pt x="129" y="97"/>
                    <a:pt x="1" y="290"/>
                  </a:cubicBezTo>
                  <a:cubicBezTo>
                    <a:pt x="1674" y="2350"/>
                    <a:pt x="644" y="5439"/>
                    <a:pt x="2832" y="7241"/>
                  </a:cubicBezTo>
                  <a:lnTo>
                    <a:pt x="2189" y="8013"/>
                  </a:lnTo>
                  <a:cubicBezTo>
                    <a:pt x="1931" y="8399"/>
                    <a:pt x="1931" y="8785"/>
                    <a:pt x="2060" y="9043"/>
                  </a:cubicBezTo>
                  <a:lnTo>
                    <a:pt x="2318" y="9429"/>
                  </a:lnTo>
                  <a:cubicBezTo>
                    <a:pt x="2575" y="9815"/>
                    <a:pt x="2961" y="10201"/>
                    <a:pt x="3219" y="10587"/>
                  </a:cubicBezTo>
                  <a:lnTo>
                    <a:pt x="3605" y="10845"/>
                  </a:lnTo>
                  <a:cubicBezTo>
                    <a:pt x="3862" y="11102"/>
                    <a:pt x="3991" y="11360"/>
                    <a:pt x="4248" y="11488"/>
                  </a:cubicBezTo>
                  <a:cubicBezTo>
                    <a:pt x="4634" y="11874"/>
                    <a:pt x="5021" y="12132"/>
                    <a:pt x="5536" y="12261"/>
                  </a:cubicBezTo>
                  <a:cubicBezTo>
                    <a:pt x="6050" y="12132"/>
                    <a:pt x="6437" y="12003"/>
                    <a:pt x="6179" y="11360"/>
                  </a:cubicBezTo>
                  <a:cubicBezTo>
                    <a:pt x="4892" y="7498"/>
                    <a:pt x="3090" y="3765"/>
                    <a:pt x="902" y="290"/>
                  </a:cubicBezTo>
                  <a:cubicBezTo>
                    <a:pt x="773" y="97"/>
                    <a:pt x="612" y="0"/>
                    <a:pt x="451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9" name="Google Shape;16469;p17"/>
            <p:cNvSpPr/>
            <p:nvPr/>
          </p:nvSpPr>
          <p:spPr>
            <a:xfrm>
              <a:off x="5953125" y="4071075"/>
              <a:ext cx="173775" cy="113825"/>
            </a:xfrm>
            <a:custGeom>
              <a:avLst/>
              <a:gdLst/>
              <a:ahLst/>
              <a:cxnLst/>
              <a:rect l="l" t="t" r="r" b="b"/>
              <a:pathLst>
                <a:path w="6951" h="4553" extrusionOk="0">
                  <a:moveTo>
                    <a:pt x="815" y="0"/>
                  </a:moveTo>
                  <a:cubicBezTo>
                    <a:pt x="347" y="0"/>
                    <a:pt x="0" y="234"/>
                    <a:pt x="0" y="1206"/>
                  </a:cubicBezTo>
                  <a:cubicBezTo>
                    <a:pt x="0" y="1334"/>
                    <a:pt x="0" y="1592"/>
                    <a:pt x="129" y="1720"/>
                  </a:cubicBezTo>
                  <a:cubicBezTo>
                    <a:pt x="772" y="2235"/>
                    <a:pt x="1158" y="2879"/>
                    <a:pt x="1673" y="3394"/>
                  </a:cubicBezTo>
                  <a:cubicBezTo>
                    <a:pt x="3347" y="4166"/>
                    <a:pt x="5149" y="4552"/>
                    <a:pt x="6951" y="4552"/>
                  </a:cubicBezTo>
                  <a:lnTo>
                    <a:pt x="4891" y="1720"/>
                  </a:lnTo>
                  <a:cubicBezTo>
                    <a:pt x="3861" y="1077"/>
                    <a:pt x="2960" y="562"/>
                    <a:pt x="1931" y="176"/>
                  </a:cubicBezTo>
                  <a:cubicBezTo>
                    <a:pt x="1553" y="122"/>
                    <a:pt x="1153" y="0"/>
                    <a:pt x="815" y="0"/>
                  </a:cubicBezTo>
                  <a:close/>
                </a:path>
              </a:pathLst>
            </a:custGeom>
            <a:solidFill>
              <a:srgbClr val="D4D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0" name="Google Shape;16470;p17"/>
            <p:cNvSpPr/>
            <p:nvPr/>
          </p:nvSpPr>
          <p:spPr>
            <a:xfrm>
              <a:off x="5171150" y="3921000"/>
              <a:ext cx="164150" cy="112650"/>
            </a:xfrm>
            <a:custGeom>
              <a:avLst/>
              <a:gdLst/>
              <a:ahLst/>
              <a:cxnLst/>
              <a:rect l="l" t="t" r="r" b="b"/>
              <a:pathLst>
                <a:path w="6566" h="4506" extrusionOk="0">
                  <a:moveTo>
                    <a:pt x="3605" y="1"/>
                  </a:moveTo>
                  <a:cubicBezTo>
                    <a:pt x="2575" y="773"/>
                    <a:pt x="1803" y="1931"/>
                    <a:pt x="387" y="2446"/>
                  </a:cubicBezTo>
                  <a:lnTo>
                    <a:pt x="1" y="3090"/>
                  </a:lnTo>
                  <a:cubicBezTo>
                    <a:pt x="2060" y="3991"/>
                    <a:pt x="4249" y="4377"/>
                    <a:pt x="6565" y="4506"/>
                  </a:cubicBezTo>
                  <a:lnTo>
                    <a:pt x="3605" y="1"/>
                  </a:lnTo>
                  <a:close/>
                </a:path>
              </a:pathLst>
            </a:custGeom>
            <a:solidFill>
              <a:srgbClr val="BBC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1" name="Google Shape;16471;p17"/>
            <p:cNvSpPr/>
            <p:nvPr/>
          </p:nvSpPr>
          <p:spPr>
            <a:xfrm>
              <a:off x="6921700" y="4233125"/>
              <a:ext cx="131950" cy="93350"/>
            </a:xfrm>
            <a:custGeom>
              <a:avLst/>
              <a:gdLst/>
              <a:ahLst/>
              <a:cxnLst/>
              <a:rect l="l" t="t" r="r" b="b"/>
              <a:pathLst>
                <a:path w="5278" h="3734" extrusionOk="0">
                  <a:moveTo>
                    <a:pt x="3862" y="1"/>
                  </a:moveTo>
                  <a:lnTo>
                    <a:pt x="3219" y="387"/>
                  </a:lnTo>
                  <a:cubicBezTo>
                    <a:pt x="3033" y="480"/>
                    <a:pt x="2844" y="514"/>
                    <a:pt x="2652" y="514"/>
                  </a:cubicBezTo>
                  <a:cubicBezTo>
                    <a:pt x="2102" y="514"/>
                    <a:pt x="1530" y="232"/>
                    <a:pt x="971" y="232"/>
                  </a:cubicBezTo>
                  <a:cubicBezTo>
                    <a:pt x="640" y="232"/>
                    <a:pt x="314" y="331"/>
                    <a:pt x="1" y="644"/>
                  </a:cubicBezTo>
                  <a:lnTo>
                    <a:pt x="2961" y="3605"/>
                  </a:lnTo>
                  <a:lnTo>
                    <a:pt x="3862" y="3734"/>
                  </a:lnTo>
                  <a:cubicBezTo>
                    <a:pt x="5021" y="3219"/>
                    <a:pt x="5278" y="2575"/>
                    <a:pt x="4634" y="1417"/>
                  </a:cubicBezTo>
                  <a:cubicBezTo>
                    <a:pt x="4506" y="902"/>
                    <a:pt x="4506" y="258"/>
                    <a:pt x="3862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2" name="Google Shape;16472;p17"/>
            <p:cNvSpPr/>
            <p:nvPr/>
          </p:nvSpPr>
          <p:spPr>
            <a:xfrm>
              <a:off x="7018250" y="4268525"/>
              <a:ext cx="64375" cy="74450"/>
            </a:xfrm>
            <a:custGeom>
              <a:avLst/>
              <a:gdLst/>
              <a:ahLst/>
              <a:cxnLst/>
              <a:rect l="l" t="t" r="r" b="b"/>
              <a:pathLst>
                <a:path w="2575" h="2978" extrusionOk="0">
                  <a:moveTo>
                    <a:pt x="772" y="1"/>
                  </a:moveTo>
                  <a:cubicBezTo>
                    <a:pt x="515" y="773"/>
                    <a:pt x="258" y="1545"/>
                    <a:pt x="0" y="2318"/>
                  </a:cubicBezTo>
                  <a:cubicBezTo>
                    <a:pt x="326" y="2725"/>
                    <a:pt x="755" y="2978"/>
                    <a:pt x="1189" y="2978"/>
                  </a:cubicBezTo>
                  <a:cubicBezTo>
                    <a:pt x="1441" y="2978"/>
                    <a:pt x="1695" y="2893"/>
                    <a:pt x="1931" y="2704"/>
                  </a:cubicBezTo>
                  <a:cubicBezTo>
                    <a:pt x="2574" y="2189"/>
                    <a:pt x="2317" y="1545"/>
                    <a:pt x="1931" y="1031"/>
                  </a:cubicBezTo>
                  <a:cubicBezTo>
                    <a:pt x="1545" y="644"/>
                    <a:pt x="1287" y="258"/>
                    <a:pt x="772" y="1"/>
                  </a:cubicBezTo>
                  <a:close/>
                </a:path>
              </a:pathLst>
            </a:custGeom>
            <a:solidFill>
              <a:srgbClr val="F7F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3" name="Google Shape;16473;p17"/>
            <p:cNvSpPr/>
            <p:nvPr/>
          </p:nvSpPr>
          <p:spPr>
            <a:xfrm>
              <a:off x="5956325" y="4114075"/>
              <a:ext cx="38650" cy="41850"/>
            </a:xfrm>
            <a:custGeom>
              <a:avLst/>
              <a:gdLst/>
              <a:ahLst/>
              <a:cxnLst/>
              <a:rect l="l" t="t" r="r" b="b"/>
              <a:pathLst>
                <a:path w="1546" h="1674" extrusionOk="0">
                  <a:moveTo>
                    <a:pt x="1" y="0"/>
                  </a:moveTo>
                  <a:cubicBezTo>
                    <a:pt x="129" y="515"/>
                    <a:pt x="129" y="1030"/>
                    <a:pt x="129" y="1416"/>
                  </a:cubicBezTo>
                  <a:lnTo>
                    <a:pt x="1545" y="1674"/>
                  </a:lnTo>
                  <a:cubicBezTo>
                    <a:pt x="1545" y="644"/>
                    <a:pt x="1159" y="0"/>
                    <a:pt x="1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4" name="Google Shape;16474;p17"/>
            <p:cNvSpPr/>
            <p:nvPr/>
          </p:nvSpPr>
          <p:spPr>
            <a:xfrm>
              <a:off x="5872675" y="4017525"/>
              <a:ext cx="25750" cy="19350"/>
            </a:xfrm>
            <a:custGeom>
              <a:avLst/>
              <a:gdLst/>
              <a:ahLst/>
              <a:cxnLst/>
              <a:rect l="l" t="t" r="r" b="b"/>
              <a:pathLst>
                <a:path w="1030" h="774" extrusionOk="0">
                  <a:moveTo>
                    <a:pt x="515" y="1"/>
                  </a:moveTo>
                  <a:lnTo>
                    <a:pt x="0" y="516"/>
                  </a:lnTo>
                  <a:lnTo>
                    <a:pt x="1030" y="773"/>
                  </a:lnTo>
                  <a:cubicBezTo>
                    <a:pt x="1030" y="387"/>
                    <a:pt x="772" y="130"/>
                    <a:pt x="515" y="1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5" name="Google Shape;16475;p17"/>
            <p:cNvSpPr/>
            <p:nvPr/>
          </p:nvSpPr>
          <p:spPr>
            <a:xfrm>
              <a:off x="5856575" y="3959625"/>
              <a:ext cx="22550" cy="41850"/>
            </a:xfrm>
            <a:custGeom>
              <a:avLst/>
              <a:gdLst/>
              <a:ahLst/>
              <a:cxnLst/>
              <a:rect l="l" t="t" r="r" b="b"/>
              <a:pathLst>
                <a:path w="902" h="1674" extrusionOk="0">
                  <a:moveTo>
                    <a:pt x="129" y="0"/>
                  </a:moveTo>
                  <a:cubicBezTo>
                    <a:pt x="1" y="644"/>
                    <a:pt x="258" y="1287"/>
                    <a:pt x="902" y="1673"/>
                  </a:cubicBezTo>
                  <a:cubicBezTo>
                    <a:pt x="902" y="1030"/>
                    <a:pt x="644" y="386"/>
                    <a:pt x="129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6" name="Google Shape;16476;p17"/>
            <p:cNvSpPr/>
            <p:nvPr/>
          </p:nvSpPr>
          <p:spPr>
            <a:xfrm>
              <a:off x="6786550" y="4056150"/>
              <a:ext cx="135175" cy="115875"/>
            </a:xfrm>
            <a:custGeom>
              <a:avLst/>
              <a:gdLst/>
              <a:ahLst/>
              <a:cxnLst/>
              <a:rect l="l" t="t" r="r" b="b"/>
              <a:pathLst>
                <a:path w="5407" h="4635" extrusionOk="0">
                  <a:moveTo>
                    <a:pt x="1" y="1"/>
                  </a:moveTo>
                  <a:cubicBezTo>
                    <a:pt x="258" y="3347"/>
                    <a:pt x="2961" y="3862"/>
                    <a:pt x="5407" y="4634"/>
                  </a:cubicBezTo>
                  <a:cubicBezTo>
                    <a:pt x="5407" y="4377"/>
                    <a:pt x="5278" y="4119"/>
                    <a:pt x="5278" y="3862"/>
                  </a:cubicBezTo>
                  <a:cubicBezTo>
                    <a:pt x="3090" y="3090"/>
                    <a:pt x="1931" y="1159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7" name="Google Shape;16477;p17"/>
            <p:cNvSpPr/>
            <p:nvPr/>
          </p:nvSpPr>
          <p:spPr>
            <a:xfrm>
              <a:off x="6767250" y="403685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773" y="386"/>
                    <a:pt x="386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8" name="Google Shape;16478;p17"/>
            <p:cNvSpPr/>
            <p:nvPr/>
          </p:nvSpPr>
          <p:spPr>
            <a:xfrm>
              <a:off x="6377875" y="3923900"/>
              <a:ext cx="485925" cy="289950"/>
            </a:xfrm>
            <a:custGeom>
              <a:avLst/>
              <a:gdLst/>
              <a:ahLst/>
              <a:cxnLst/>
              <a:rect l="l" t="t" r="r" b="b"/>
              <a:pathLst>
                <a:path w="19437" h="11598" extrusionOk="0">
                  <a:moveTo>
                    <a:pt x="260" y="1"/>
                  </a:moveTo>
                  <a:cubicBezTo>
                    <a:pt x="174" y="1"/>
                    <a:pt x="88" y="5"/>
                    <a:pt x="1" y="13"/>
                  </a:cubicBezTo>
                  <a:cubicBezTo>
                    <a:pt x="3476" y="2716"/>
                    <a:pt x="7595" y="4261"/>
                    <a:pt x="11199" y="6706"/>
                  </a:cubicBezTo>
                  <a:cubicBezTo>
                    <a:pt x="13773" y="8637"/>
                    <a:pt x="16476" y="10310"/>
                    <a:pt x="19437" y="11598"/>
                  </a:cubicBezTo>
                  <a:cubicBezTo>
                    <a:pt x="18021" y="9538"/>
                    <a:pt x="16090" y="7865"/>
                    <a:pt x="13902" y="6578"/>
                  </a:cubicBezTo>
                  <a:cubicBezTo>
                    <a:pt x="11199" y="4904"/>
                    <a:pt x="7981" y="3746"/>
                    <a:pt x="5793" y="1429"/>
                  </a:cubicBezTo>
                  <a:cubicBezTo>
                    <a:pt x="5263" y="794"/>
                    <a:pt x="4734" y="332"/>
                    <a:pt x="4132" y="332"/>
                  </a:cubicBezTo>
                  <a:cubicBezTo>
                    <a:pt x="4003" y="332"/>
                    <a:pt x="3870" y="354"/>
                    <a:pt x="3733" y="399"/>
                  </a:cubicBezTo>
                  <a:cubicBezTo>
                    <a:pt x="3503" y="468"/>
                    <a:pt x="3277" y="496"/>
                    <a:pt x="3054" y="496"/>
                  </a:cubicBezTo>
                  <a:cubicBezTo>
                    <a:pt x="2112" y="496"/>
                    <a:pt x="1218" y="1"/>
                    <a:pt x="260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9" name="Google Shape;16479;p17"/>
            <p:cNvSpPr/>
            <p:nvPr/>
          </p:nvSpPr>
          <p:spPr>
            <a:xfrm>
              <a:off x="6860550" y="4213825"/>
              <a:ext cx="41875" cy="19950"/>
            </a:xfrm>
            <a:custGeom>
              <a:avLst/>
              <a:gdLst/>
              <a:ahLst/>
              <a:cxnLst/>
              <a:rect l="l" t="t" r="r" b="b"/>
              <a:pathLst>
                <a:path w="1675" h="798" extrusionOk="0">
                  <a:moveTo>
                    <a:pt x="1" y="1"/>
                  </a:moveTo>
                  <a:cubicBezTo>
                    <a:pt x="336" y="448"/>
                    <a:pt x="866" y="798"/>
                    <a:pt x="1421" y="798"/>
                  </a:cubicBezTo>
                  <a:cubicBezTo>
                    <a:pt x="1505" y="798"/>
                    <a:pt x="1590" y="790"/>
                    <a:pt x="1674" y="773"/>
                  </a:cubicBezTo>
                  <a:cubicBezTo>
                    <a:pt x="1417" y="1"/>
                    <a:pt x="773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0" name="Google Shape;16480;p17"/>
            <p:cNvSpPr/>
            <p:nvPr/>
          </p:nvSpPr>
          <p:spPr>
            <a:xfrm>
              <a:off x="6899175" y="4233125"/>
              <a:ext cx="22550" cy="16125"/>
            </a:xfrm>
            <a:custGeom>
              <a:avLst/>
              <a:gdLst/>
              <a:ahLst/>
              <a:cxnLst/>
              <a:rect l="l" t="t" r="r" b="b"/>
              <a:pathLst>
                <a:path w="902" h="645" extrusionOk="0">
                  <a:moveTo>
                    <a:pt x="1" y="1"/>
                  </a:moveTo>
                  <a:cubicBezTo>
                    <a:pt x="129" y="387"/>
                    <a:pt x="515" y="644"/>
                    <a:pt x="902" y="644"/>
                  </a:cubicBezTo>
                  <a:cubicBezTo>
                    <a:pt x="773" y="258"/>
                    <a:pt x="387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1" name="Google Shape;16481;p17"/>
            <p:cNvSpPr/>
            <p:nvPr/>
          </p:nvSpPr>
          <p:spPr>
            <a:xfrm>
              <a:off x="6918725" y="4172000"/>
              <a:ext cx="44825" cy="38975"/>
            </a:xfrm>
            <a:custGeom>
              <a:avLst/>
              <a:gdLst/>
              <a:ahLst/>
              <a:cxnLst/>
              <a:rect l="l" t="t" r="r" b="b"/>
              <a:pathLst>
                <a:path w="1793" h="1559" extrusionOk="0">
                  <a:moveTo>
                    <a:pt x="120" y="0"/>
                  </a:moveTo>
                  <a:cubicBezTo>
                    <a:pt x="0" y="835"/>
                    <a:pt x="765" y="1559"/>
                    <a:pt x="1594" y="1559"/>
                  </a:cubicBezTo>
                  <a:cubicBezTo>
                    <a:pt x="1660" y="1559"/>
                    <a:pt x="1726" y="1554"/>
                    <a:pt x="1793" y="1545"/>
                  </a:cubicBezTo>
                  <a:cubicBezTo>
                    <a:pt x="1407" y="773"/>
                    <a:pt x="892" y="258"/>
                    <a:pt x="12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2" name="Google Shape;16482;p17"/>
            <p:cNvSpPr/>
            <p:nvPr/>
          </p:nvSpPr>
          <p:spPr>
            <a:xfrm>
              <a:off x="6960325" y="4207400"/>
              <a:ext cx="25750" cy="19325"/>
            </a:xfrm>
            <a:custGeom>
              <a:avLst/>
              <a:gdLst/>
              <a:ahLst/>
              <a:cxnLst/>
              <a:rect l="l" t="t" r="r" b="b"/>
              <a:pathLst>
                <a:path w="1030" h="773" extrusionOk="0">
                  <a:moveTo>
                    <a:pt x="0" y="0"/>
                  </a:moveTo>
                  <a:cubicBezTo>
                    <a:pt x="129" y="515"/>
                    <a:pt x="644" y="772"/>
                    <a:pt x="1030" y="772"/>
                  </a:cubicBezTo>
                  <a:cubicBezTo>
                    <a:pt x="901" y="386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3" name="Google Shape;16483;p17"/>
            <p:cNvSpPr/>
            <p:nvPr/>
          </p:nvSpPr>
          <p:spPr>
            <a:xfrm>
              <a:off x="4488975" y="3798850"/>
              <a:ext cx="463400" cy="144700"/>
            </a:xfrm>
            <a:custGeom>
              <a:avLst/>
              <a:gdLst/>
              <a:ahLst/>
              <a:cxnLst/>
              <a:rect l="l" t="t" r="r" b="b"/>
              <a:pathLst>
                <a:path w="18536" h="5788" extrusionOk="0">
                  <a:moveTo>
                    <a:pt x="2230" y="1"/>
                  </a:moveTo>
                  <a:cubicBezTo>
                    <a:pt x="1549" y="1"/>
                    <a:pt x="804" y="390"/>
                    <a:pt x="158" y="390"/>
                  </a:cubicBezTo>
                  <a:cubicBezTo>
                    <a:pt x="105" y="390"/>
                    <a:pt x="52" y="387"/>
                    <a:pt x="0" y="381"/>
                  </a:cubicBezTo>
                  <a:lnTo>
                    <a:pt x="0" y="381"/>
                  </a:lnTo>
                  <a:cubicBezTo>
                    <a:pt x="5664" y="3599"/>
                    <a:pt x="12099" y="4629"/>
                    <a:pt x="18535" y="5788"/>
                  </a:cubicBezTo>
                  <a:cubicBezTo>
                    <a:pt x="15317" y="2183"/>
                    <a:pt x="10426" y="2956"/>
                    <a:pt x="6693" y="639"/>
                  </a:cubicBezTo>
                  <a:cubicBezTo>
                    <a:pt x="6511" y="517"/>
                    <a:pt x="6336" y="467"/>
                    <a:pt x="6166" y="467"/>
                  </a:cubicBezTo>
                  <a:cubicBezTo>
                    <a:pt x="5617" y="467"/>
                    <a:pt x="5125" y="988"/>
                    <a:pt x="4634" y="1282"/>
                  </a:cubicBezTo>
                  <a:cubicBezTo>
                    <a:pt x="4493" y="1330"/>
                    <a:pt x="4351" y="1359"/>
                    <a:pt x="4216" y="1359"/>
                  </a:cubicBezTo>
                  <a:cubicBezTo>
                    <a:pt x="3982" y="1359"/>
                    <a:pt x="3767" y="1270"/>
                    <a:pt x="3604" y="1025"/>
                  </a:cubicBezTo>
                  <a:cubicBezTo>
                    <a:pt x="3232" y="227"/>
                    <a:pt x="2750" y="1"/>
                    <a:pt x="2230" y="1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4" name="Google Shape;16484;p17"/>
            <p:cNvSpPr/>
            <p:nvPr/>
          </p:nvSpPr>
          <p:spPr>
            <a:xfrm>
              <a:off x="6834825" y="3840550"/>
              <a:ext cx="51500" cy="119100"/>
            </a:xfrm>
            <a:custGeom>
              <a:avLst/>
              <a:gdLst/>
              <a:ahLst/>
              <a:cxnLst/>
              <a:rect l="l" t="t" r="r" b="b"/>
              <a:pathLst>
                <a:path w="2060" h="4764" extrusionOk="0">
                  <a:moveTo>
                    <a:pt x="515" y="1"/>
                  </a:moveTo>
                  <a:lnTo>
                    <a:pt x="515" y="1"/>
                  </a:lnTo>
                  <a:cubicBezTo>
                    <a:pt x="0" y="1674"/>
                    <a:pt x="901" y="3090"/>
                    <a:pt x="1159" y="4763"/>
                  </a:cubicBezTo>
                  <a:lnTo>
                    <a:pt x="2060" y="4763"/>
                  </a:lnTo>
                  <a:cubicBezTo>
                    <a:pt x="1674" y="3090"/>
                    <a:pt x="1674" y="1416"/>
                    <a:pt x="515" y="1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5" name="Google Shape;16485;p17"/>
            <p:cNvSpPr/>
            <p:nvPr/>
          </p:nvSpPr>
          <p:spPr>
            <a:xfrm>
              <a:off x="5840475" y="3879050"/>
              <a:ext cx="234950" cy="235675"/>
            </a:xfrm>
            <a:custGeom>
              <a:avLst/>
              <a:gdLst/>
              <a:ahLst/>
              <a:cxnLst/>
              <a:rect l="l" t="t" r="r" b="b"/>
              <a:pathLst>
                <a:path w="9398" h="9427" extrusionOk="0">
                  <a:moveTo>
                    <a:pt x="1051" y="1"/>
                  </a:moveTo>
                  <a:cubicBezTo>
                    <a:pt x="749" y="1"/>
                    <a:pt x="404" y="80"/>
                    <a:pt x="1" y="263"/>
                  </a:cubicBezTo>
                  <a:cubicBezTo>
                    <a:pt x="258" y="1164"/>
                    <a:pt x="516" y="2193"/>
                    <a:pt x="902" y="3223"/>
                  </a:cubicBezTo>
                  <a:cubicBezTo>
                    <a:pt x="1288" y="3738"/>
                    <a:pt x="1159" y="4382"/>
                    <a:pt x="1546" y="4768"/>
                  </a:cubicBezTo>
                  <a:cubicBezTo>
                    <a:pt x="1674" y="5025"/>
                    <a:pt x="1803" y="5283"/>
                    <a:pt x="1803" y="5540"/>
                  </a:cubicBezTo>
                  <a:cubicBezTo>
                    <a:pt x="1803" y="5926"/>
                    <a:pt x="2060" y="6184"/>
                    <a:pt x="2318" y="6441"/>
                  </a:cubicBezTo>
                  <a:cubicBezTo>
                    <a:pt x="3476" y="6827"/>
                    <a:pt x="3605" y="8243"/>
                    <a:pt x="4506" y="8887"/>
                  </a:cubicBezTo>
                  <a:cubicBezTo>
                    <a:pt x="4724" y="8524"/>
                    <a:pt x="5023" y="8366"/>
                    <a:pt x="5358" y="8366"/>
                  </a:cubicBezTo>
                  <a:cubicBezTo>
                    <a:pt x="5617" y="8366"/>
                    <a:pt x="5898" y="8461"/>
                    <a:pt x="6179" y="8629"/>
                  </a:cubicBezTo>
                  <a:cubicBezTo>
                    <a:pt x="6962" y="9076"/>
                    <a:pt x="7939" y="9426"/>
                    <a:pt x="8941" y="9426"/>
                  </a:cubicBezTo>
                  <a:cubicBezTo>
                    <a:pt x="9093" y="9426"/>
                    <a:pt x="9245" y="9418"/>
                    <a:pt x="9397" y="9401"/>
                  </a:cubicBezTo>
                  <a:cubicBezTo>
                    <a:pt x="7853" y="7342"/>
                    <a:pt x="6823" y="4896"/>
                    <a:pt x="4763" y="3094"/>
                  </a:cubicBezTo>
                  <a:cubicBezTo>
                    <a:pt x="3107" y="2874"/>
                    <a:pt x="2872" y="1"/>
                    <a:pt x="105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6" name="Google Shape;16486;p17"/>
            <p:cNvSpPr/>
            <p:nvPr/>
          </p:nvSpPr>
          <p:spPr>
            <a:xfrm>
              <a:off x="5801875" y="3785850"/>
              <a:ext cx="154475" cy="203925"/>
            </a:xfrm>
            <a:custGeom>
              <a:avLst/>
              <a:gdLst/>
              <a:ahLst/>
              <a:cxnLst/>
              <a:rect l="l" t="t" r="r" b="b"/>
              <a:pathLst>
                <a:path w="6179" h="8157" extrusionOk="0">
                  <a:moveTo>
                    <a:pt x="2446" y="0"/>
                  </a:moveTo>
                  <a:cubicBezTo>
                    <a:pt x="1288" y="0"/>
                    <a:pt x="386" y="644"/>
                    <a:pt x="0" y="1674"/>
                  </a:cubicBezTo>
                  <a:cubicBezTo>
                    <a:pt x="258" y="2060"/>
                    <a:pt x="515" y="2832"/>
                    <a:pt x="773" y="3090"/>
                  </a:cubicBezTo>
                  <a:cubicBezTo>
                    <a:pt x="1030" y="3347"/>
                    <a:pt x="1416" y="3604"/>
                    <a:pt x="1416" y="3991"/>
                  </a:cubicBezTo>
                  <a:cubicBezTo>
                    <a:pt x="2575" y="4634"/>
                    <a:pt x="3991" y="5020"/>
                    <a:pt x="4248" y="6951"/>
                  </a:cubicBezTo>
                  <a:cubicBezTo>
                    <a:pt x="4324" y="7486"/>
                    <a:pt x="4763" y="8156"/>
                    <a:pt x="5242" y="8156"/>
                  </a:cubicBezTo>
                  <a:cubicBezTo>
                    <a:pt x="5570" y="8156"/>
                    <a:pt x="5917" y="7841"/>
                    <a:pt x="6179" y="6951"/>
                  </a:cubicBezTo>
                  <a:cubicBezTo>
                    <a:pt x="5278" y="6308"/>
                    <a:pt x="6050" y="5278"/>
                    <a:pt x="5278" y="4634"/>
                  </a:cubicBezTo>
                  <a:cubicBezTo>
                    <a:pt x="4892" y="4248"/>
                    <a:pt x="5020" y="3476"/>
                    <a:pt x="4505" y="3218"/>
                  </a:cubicBezTo>
                  <a:cubicBezTo>
                    <a:pt x="4248" y="2832"/>
                    <a:pt x="4119" y="2575"/>
                    <a:pt x="3991" y="2189"/>
                  </a:cubicBezTo>
                  <a:cubicBezTo>
                    <a:pt x="3733" y="1288"/>
                    <a:pt x="3218" y="515"/>
                    <a:pt x="2446" y="0"/>
                  </a:cubicBezTo>
                  <a:close/>
                </a:path>
              </a:pathLst>
            </a:custGeom>
            <a:solidFill>
              <a:srgbClr val="D8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7" name="Google Shape;16487;p17"/>
            <p:cNvSpPr/>
            <p:nvPr/>
          </p:nvSpPr>
          <p:spPr>
            <a:xfrm>
              <a:off x="5821175" y="386307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902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8" name="Google Shape;16488;p17"/>
            <p:cNvSpPr/>
            <p:nvPr/>
          </p:nvSpPr>
          <p:spPr>
            <a:xfrm>
              <a:off x="6574175" y="3901700"/>
              <a:ext cx="193100" cy="142250"/>
            </a:xfrm>
            <a:custGeom>
              <a:avLst/>
              <a:gdLst/>
              <a:ahLst/>
              <a:cxnLst/>
              <a:rect l="l" t="t" r="r" b="b"/>
              <a:pathLst>
                <a:path w="7724" h="5690" extrusionOk="0">
                  <a:moveTo>
                    <a:pt x="0" y="0"/>
                  </a:moveTo>
                  <a:cubicBezTo>
                    <a:pt x="1416" y="2446"/>
                    <a:pt x="4377" y="3218"/>
                    <a:pt x="5921" y="5664"/>
                  </a:cubicBezTo>
                  <a:cubicBezTo>
                    <a:pt x="5940" y="5682"/>
                    <a:pt x="5976" y="5690"/>
                    <a:pt x="6028" y="5690"/>
                  </a:cubicBezTo>
                  <a:cubicBezTo>
                    <a:pt x="6336" y="5690"/>
                    <a:pt x="7172" y="5406"/>
                    <a:pt x="7723" y="5406"/>
                  </a:cubicBezTo>
                  <a:cubicBezTo>
                    <a:pt x="5664" y="2961"/>
                    <a:pt x="2961" y="1159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9" name="Google Shape;16489;p17"/>
            <p:cNvSpPr/>
            <p:nvPr/>
          </p:nvSpPr>
          <p:spPr>
            <a:xfrm>
              <a:off x="6207325" y="3824150"/>
              <a:ext cx="189875" cy="100100"/>
            </a:xfrm>
            <a:custGeom>
              <a:avLst/>
              <a:gdLst/>
              <a:ahLst/>
              <a:cxnLst/>
              <a:rect l="l" t="t" r="r" b="b"/>
              <a:pathLst>
                <a:path w="7595" h="4004" extrusionOk="0">
                  <a:moveTo>
                    <a:pt x="463" y="1"/>
                  </a:moveTo>
                  <a:cubicBezTo>
                    <a:pt x="309" y="1"/>
                    <a:pt x="155" y="5"/>
                    <a:pt x="1" y="13"/>
                  </a:cubicBezTo>
                  <a:lnTo>
                    <a:pt x="6823" y="4003"/>
                  </a:lnTo>
                  <a:cubicBezTo>
                    <a:pt x="6951" y="3488"/>
                    <a:pt x="7595" y="2973"/>
                    <a:pt x="6823" y="2459"/>
                  </a:cubicBezTo>
                  <a:cubicBezTo>
                    <a:pt x="5013" y="891"/>
                    <a:pt x="2752" y="1"/>
                    <a:pt x="463" y="1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0" name="Google Shape;16490;p17"/>
            <p:cNvSpPr/>
            <p:nvPr/>
          </p:nvSpPr>
          <p:spPr>
            <a:xfrm>
              <a:off x="5933800" y="3901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0"/>
                  </a:moveTo>
                  <a:cubicBezTo>
                    <a:pt x="129" y="901"/>
                    <a:pt x="1" y="1802"/>
                    <a:pt x="1030" y="2317"/>
                  </a:cubicBezTo>
                  <a:cubicBezTo>
                    <a:pt x="1030" y="1416"/>
                    <a:pt x="773" y="644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1" name="Google Shape;16491;p17"/>
            <p:cNvSpPr/>
            <p:nvPr/>
          </p:nvSpPr>
          <p:spPr>
            <a:xfrm>
              <a:off x="5914500" y="3866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129" y="0"/>
                  </a:moveTo>
                  <a:cubicBezTo>
                    <a:pt x="0" y="515"/>
                    <a:pt x="387" y="1159"/>
                    <a:pt x="901" y="1416"/>
                  </a:cubicBezTo>
                  <a:cubicBezTo>
                    <a:pt x="901" y="773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2" name="Google Shape;16492;p17"/>
            <p:cNvSpPr/>
            <p:nvPr/>
          </p:nvSpPr>
          <p:spPr>
            <a:xfrm>
              <a:off x="5901625" y="3840550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773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3" name="Google Shape;16493;p17"/>
            <p:cNvSpPr/>
            <p:nvPr/>
          </p:nvSpPr>
          <p:spPr>
            <a:xfrm>
              <a:off x="2522825" y="2086800"/>
              <a:ext cx="701525" cy="800650"/>
            </a:xfrm>
            <a:custGeom>
              <a:avLst/>
              <a:gdLst/>
              <a:ahLst/>
              <a:cxnLst/>
              <a:rect l="l" t="t" r="r" b="b"/>
              <a:pathLst>
                <a:path w="28061" h="32026" extrusionOk="0">
                  <a:moveTo>
                    <a:pt x="1" y="1"/>
                  </a:moveTo>
                  <a:lnTo>
                    <a:pt x="1" y="1"/>
                  </a:lnTo>
                  <a:cubicBezTo>
                    <a:pt x="4119" y="6694"/>
                    <a:pt x="9011" y="13001"/>
                    <a:pt x="14417" y="18664"/>
                  </a:cubicBezTo>
                  <a:cubicBezTo>
                    <a:pt x="15833" y="19952"/>
                    <a:pt x="16991" y="21754"/>
                    <a:pt x="18536" y="22526"/>
                  </a:cubicBezTo>
                  <a:cubicBezTo>
                    <a:pt x="19823" y="23041"/>
                    <a:pt x="18664" y="23684"/>
                    <a:pt x="19179" y="24070"/>
                  </a:cubicBezTo>
                  <a:cubicBezTo>
                    <a:pt x="19308" y="24585"/>
                    <a:pt x="19694" y="25100"/>
                    <a:pt x="20209" y="25358"/>
                  </a:cubicBezTo>
                  <a:cubicBezTo>
                    <a:pt x="23298" y="26387"/>
                    <a:pt x="24457" y="29219"/>
                    <a:pt x="26259" y="31536"/>
                  </a:cubicBezTo>
                  <a:cubicBezTo>
                    <a:pt x="26444" y="31814"/>
                    <a:pt x="26830" y="32026"/>
                    <a:pt x="27176" y="32026"/>
                  </a:cubicBezTo>
                  <a:cubicBezTo>
                    <a:pt x="27310" y="32026"/>
                    <a:pt x="27438" y="31994"/>
                    <a:pt x="27546" y="31922"/>
                  </a:cubicBezTo>
                  <a:cubicBezTo>
                    <a:pt x="27803" y="31793"/>
                    <a:pt x="28061" y="31407"/>
                    <a:pt x="28061" y="31150"/>
                  </a:cubicBezTo>
                  <a:cubicBezTo>
                    <a:pt x="27932" y="30506"/>
                    <a:pt x="27803" y="29991"/>
                    <a:pt x="27675" y="29348"/>
                  </a:cubicBezTo>
                  <a:cubicBezTo>
                    <a:pt x="27546" y="29090"/>
                    <a:pt x="27417" y="28833"/>
                    <a:pt x="27417" y="28575"/>
                  </a:cubicBezTo>
                  <a:cubicBezTo>
                    <a:pt x="27160" y="28061"/>
                    <a:pt x="26902" y="27546"/>
                    <a:pt x="26773" y="27288"/>
                  </a:cubicBezTo>
                  <a:cubicBezTo>
                    <a:pt x="26773" y="27031"/>
                    <a:pt x="26645" y="26773"/>
                    <a:pt x="26516" y="26516"/>
                  </a:cubicBezTo>
                  <a:cubicBezTo>
                    <a:pt x="26387" y="25872"/>
                    <a:pt x="26259" y="25229"/>
                    <a:pt x="26130" y="24714"/>
                  </a:cubicBezTo>
                  <a:cubicBezTo>
                    <a:pt x="25615" y="23041"/>
                    <a:pt x="24843" y="21496"/>
                    <a:pt x="24328" y="19823"/>
                  </a:cubicBezTo>
                  <a:cubicBezTo>
                    <a:pt x="23298" y="17120"/>
                    <a:pt x="22783" y="14159"/>
                    <a:pt x="21496" y="11456"/>
                  </a:cubicBezTo>
                  <a:cubicBezTo>
                    <a:pt x="20853" y="9912"/>
                    <a:pt x="20724" y="8110"/>
                    <a:pt x="19308" y="6951"/>
                  </a:cubicBezTo>
                  <a:cubicBezTo>
                    <a:pt x="17763" y="5021"/>
                    <a:pt x="15318" y="4763"/>
                    <a:pt x="13130" y="3991"/>
                  </a:cubicBezTo>
                  <a:cubicBezTo>
                    <a:pt x="8882" y="2575"/>
                    <a:pt x="4634" y="644"/>
                    <a:pt x="1" y="1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4" name="Google Shape;16494;p17"/>
            <p:cNvSpPr/>
            <p:nvPr/>
          </p:nvSpPr>
          <p:spPr>
            <a:xfrm>
              <a:off x="3024825" y="2723950"/>
              <a:ext cx="154475" cy="151250"/>
            </a:xfrm>
            <a:custGeom>
              <a:avLst/>
              <a:gdLst/>
              <a:ahLst/>
              <a:cxnLst/>
              <a:rect l="l" t="t" r="r" b="b"/>
              <a:pathLst>
                <a:path w="6179" h="6050" extrusionOk="0">
                  <a:moveTo>
                    <a:pt x="0" y="0"/>
                  </a:moveTo>
                  <a:lnTo>
                    <a:pt x="6179" y="6050"/>
                  </a:lnTo>
                  <a:cubicBezTo>
                    <a:pt x="5149" y="3089"/>
                    <a:pt x="3604" y="386"/>
                    <a:pt x="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5" name="Google Shape;16495;p17"/>
            <p:cNvSpPr/>
            <p:nvPr/>
          </p:nvSpPr>
          <p:spPr>
            <a:xfrm>
              <a:off x="3330525" y="2994250"/>
              <a:ext cx="99775" cy="138400"/>
            </a:xfrm>
            <a:custGeom>
              <a:avLst/>
              <a:gdLst/>
              <a:ahLst/>
              <a:cxnLst/>
              <a:rect l="l" t="t" r="r" b="b"/>
              <a:pathLst>
                <a:path w="3991" h="5536" extrusionOk="0">
                  <a:moveTo>
                    <a:pt x="1674" y="0"/>
                  </a:moveTo>
                  <a:cubicBezTo>
                    <a:pt x="1030" y="129"/>
                    <a:pt x="386" y="515"/>
                    <a:pt x="129" y="1159"/>
                  </a:cubicBezTo>
                  <a:lnTo>
                    <a:pt x="0" y="1674"/>
                  </a:lnTo>
                  <a:cubicBezTo>
                    <a:pt x="901" y="3347"/>
                    <a:pt x="2188" y="4634"/>
                    <a:pt x="3862" y="5535"/>
                  </a:cubicBezTo>
                  <a:cubicBezTo>
                    <a:pt x="3990" y="4892"/>
                    <a:pt x="3990" y="4377"/>
                    <a:pt x="3990" y="3862"/>
                  </a:cubicBezTo>
                  <a:lnTo>
                    <a:pt x="1674" y="0"/>
                  </a:ln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6" name="Google Shape;16496;p17"/>
            <p:cNvSpPr/>
            <p:nvPr/>
          </p:nvSpPr>
          <p:spPr>
            <a:xfrm>
              <a:off x="2883225" y="2553400"/>
              <a:ext cx="138400" cy="138400"/>
            </a:xfrm>
            <a:custGeom>
              <a:avLst/>
              <a:gdLst/>
              <a:ahLst/>
              <a:cxnLst/>
              <a:rect l="l" t="t" r="r" b="b"/>
              <a:pathLst>
                <a:path w="5536" h="5536" extrusionOk="0">
                  <a:moveTo>
                    <a:pt x="1" y="0"/>
                  </a:moveTo>
                  <a:lnTo>
                    <a:pt x="1" y="0"/>
                  </a:lnTo>
                  <a:cubicBezTo>
                    <a:pt x="1159" y="2060"/>
                    <a:pt x="2832" y="3991"/>
                    <a:pt x="4635" y="5535"/>
                  </a:cubicBezTo>
                  <a:cubicBezTo>
                    <a:pt x="4763" y="5020"/>
                    <a:pt x="5536" y="4377"/>
                    <a:pt x="4763" y="3862"/>
                  </a:cubicBezTo>
                  <a:cubicBezTo>
                    <a:pt x="3219" y="2575"/>
                    <a:pt x="2189" y="644"/>
                    <a:pt x="1" y="0"/>
                  </a:cubicBezTo>
                  <a:close/>
                </a:path>
              </a:pathLst>
            </a:custGeom>
            <a:solidFill>
              <a:srgbClr val="3E7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7" name="Google Shape;16497;p17"/>
            <p:cNvSpPr/>
            <p:nvPr/>
          </p:nvSpPr>
          <p:spPr>
            <a:xfrm>
              <a:off x="3227550" y="2896175"/>
              <a:ext cx="96425" cy="120625"/>
            </a:xfrm>
            <a:custGeom>
              <a:avLst/>
              <a:gdLst/>
              <a:ahLst/>
              <a:cxnLst/>
              <a:rect l="l" t="t" r="r" b="b"/>
              <a:pathLst>
                <a:path w="3857" h="4825" extrusionOk="0">
                  <a:moveTo>
                    <a:pt x="1445" y="0"/>
                  </a:moveTo>
                  <a:cubicBezTo>
                    <a:pt x="1037" y="0"/>
                    <a:pt x="559" y="60"/>
                    <a:pt x="0" y="191"/>
                  </a:cubicBezTo>
                  <a:lnTo>
                    <a:pt x="0" y="577"/>
                  </a:lnTo>
                  <a:cubicBezTo>
                    <a:pt x="0" y="834"/>
                    <a:pt x="129" y="1092"/>
                    <a:pt x="258" y="1220"/>
                  </a:cubicBezTo>
                  <a:cubicBezTo>
                    <a:pt x="773" y="2894"/>
                    <a:pt x="2189" y="3795"/>
                    <a:pt x="3347" y="4824"/>
                  </a:cubicBezTo>
                  <a:lnTo>
                    <a:pt x="3604" y="4310"/>
                  </a:lnTo>
                  <a:cubicBezTo>
                    <a:pt x="3825" y="2108"/>
                    <a:pt x="3856" y="0"/>
                    <a:pt x="1445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8" name="Google Shape;16498;p17"/>
            <p:cNvSpPr/>
            <p:nvPr/>
          </p:nvSpPr>
          <p:spPr>
            <a:xfrm>
              <a:off x="3182500" y="2877600"/>
              <a:ext cx="57400" cy="49100"/>
            </a:xfrm>
            <a:custGeom>
              <a:avLst/>
              <a:gdLst/>
              <a:ahLst/>
              <a:cxnLst/>
              <a:rect l="l" t="t" r="r" b="b"/>
              <a:pathLst>
                <a:path w="2296" h="1964" extrusionOk="0">
                  <a:moveTo>
                    <a:pt x="1706" y="0"/>
                  </a:moveTo>
                  <a:cubicBezTo>
                    <a:pt x="1620" y="0"/>
                    <a:pt x="1523" y="11"/>
                    <a:pt x="1416" y="33"/>
                  </a:cubicBezTo>
                  <a:lnTo>
                    <a:pt x="0" y="33"/>
                  </a:lnTo>
                  <a:cubicBezTo>
                    <a:pt x="258" y="1062"/>
                    <a:pt x="1416" y="1320"/>
                    <a:pt x="2189" y="1963"/>
                  </a:cubicBezTo>
                  <a:lnTo>
                    <a:pt x="2189" y="805"/>
                  </a:lnTo>
                  <a:cubicBezTo>
                    <a:pt x="2296" y="269"/>
                    <a:pt x="2135" y="0"/>
                    <a:pt x="1706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9" name="Google Shape;16499;p17"/>
            <p:cNvSpPr/>
            <p:nvPr/>
          </p:nvSpPr>
          <p:spPr>
            <a:xfrm>
              <a:off x="3427050" y="3132625"/>
              <a:ext cx="16125" cy="16100"/>
            </a:xfrm>
            <a:custGeom>
              <a:avLst/>
              <a:gdLst/>
              <a:ahLst/>
              <a:cxnLst/>
              <a:rect l="l" t="t" r="r" b="b"/>
              <a:pathLst>
                <a:path w="645" h="644" extrusionOk="0">
                  <a:moveTo>
                    <a:pt x="1" y="0"/>
                  </a:moveTo>
                  <a:cubicBezTo>
                    <a:pt x="1" y="386"/>
                    <a:pt x="129" y="644"/>
                    <a:pt x="516" y="644"/>
                  </a:cubicBezTo>
                  <a:cubicBezTo>
                    <a:pt x="644" y="258"/>
                    <a:pt x="516" y="0"/>
                    <a:pt x="1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0" name="Google Shape;16500;p17"/>
            <p:cNvSpPr/>
            <p:nvPr/>
          </p:nvSpPr>
          <p:spPr>
            <a:xfrm>
              <a:off x="3311200" y="3012750"/>
              <a:ext cx="22025" cy="23350"/>
            </a:xfrm>
            <a:custGeom>
              <a:avLst/>
              <a:gdLst/>
              <a:ahLst/>
              <a:cxnLst/>
              <a:rect l="l" t="t" r="r" b="b"/>
              <a:pathLst>
                <a:path w="881" h="934" extrusionOk="0">
                  <a:moveTo>
                    <a:pt x="291" y="1"/>
                  </a:moveTo>
                  <a:cubicBezTo>
                    <a:pt x="205" y="1"/>
                    <a:pt x="108" y="11"/>
                    <a:pt x="1" y="33"/>
                  </a:cubicBezTo>
                  <a:cubicBezTo>
                    <a:pt x="130" y="419"/>
                    <a:pt x="387" y="805"/>
                    <a:pt x="773" y="934"/>
                  </a:cubicBezTo>
                  <a:lnTo>
                    <a:pt x="773" y="805"/>
                  </a:lnTo>
                  <a:cubicBezTo>
                    <a:pt x="881" y="269"/>
                    <a:pt x="720" y="1"/>
                    <a:pt x="291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1" name="Google Shape;16501;p17"/>
            <p:cNvSpPr/>
            <p:nvPr/>
          </p:nvSpPr>
          <p:spPr>
            <a:xfrm>
              <a:off x="3076300" y="1789150"/>
              <a:ext cx="350775" cy="223675"/>
            </a:xfrm>
            <a:custGeom>
              <a:avLst/>
              <a:gdLst/>
              <a:ahLst/>
              <a:cxnLst/>
              <a:rect l="l" t="t" r="r" b="b"/>
              <a:pathLst>
                <a:path w="14031" h="8947" extrusionOk="0">
                  <a:moveTo>
                    <a:pt x="12953" y="0"/>
                  </a:moveTo>
                  <a:cubicBezTo>
                    <a:pt x="12776" y="0"/>
                    <a:pt x="12615" y="65"/>
                    <a:pt x="12486" y="194"/>
                  </a:cubicBezTo>
                  <a:cubicBezTo>
                    <a:pt x="11714" y="837"/>
                    <a:pt x="10942" y="1352"/>
                    <a:pt x="10169" y="1867"/>
                  </a:cubicBezTo>
                  <a:cubicBezTo>
                    <a:pt x="7466" y="2639"/>
                    <a:pt x="4763" y="3926"/>
                    <a:pt x="2446" y="5600"/>
                  </a:cubicBezTo>
                  <a:cubicBezTo>
                    <a:pt x="2060" y="6243"/>
                    <a:pt x="1417" y="6114"/>
                    <a:pt x="902" y="6501"/>
                  </a:cubicBezTo>
                  <a:cubicBezTo>
                    <a:pt x="516" y="7530"/>
                    <a:pt x="1" y="8689"/>
                    <a:pt x="1803" y="8946"/>
                  </a:cubicBezTo>
                  <a:cubicBezTo>
                    <a:pt x="2060" y="8946"/>
                    <a:pt x="2318" y="8817"/>
                    <a:pt x="2575" y="8689"/>
                  </a:cubicBezTo>
                  <a:cubicBezTo>
                    <a:pt x="2832" y="8431"/>
                    <a:pt x="3090" y="8303"/>
                    <a:pt x="3476" y="8174"/>
                  </a:cubicBezTo>
                  <a:cubicBezTo>
                    <a:pt x="6694" y="7015"/>
                    <a:pt x="9783" y="5471"/>
                    <a:pt x="12615" y="3540"/>
                  </a:cubicBezTo>
                  <a:cubicBezTo>
                    <a:pt x="13258" y="2897"/>
                    <a:pt x="14031" y="2382"/>
                    <a:pt x="13902" y="1223"/>
                  </a:cubicBezTo>
                  <a:cubicBezTo>
                    <a:pt x="13902" y="837"/>
                    <a:pt x="13645" y="580"/>
                    <a:pt x="13516" y="194"/>
                  </a:cubicBezTo>
                  <a:cubicBezTo>
                    <a:pt x="13323" y="65"/>
                    <a:pt x="13130" y="0"/>
                    <a:pt x="12953" y="0"/>
                  </a:cubicBezTo>
                  <a:close/>
                </a:path>
              </a:pathLst>
            </a:custGeom>
            <a:solidFill>
              <a:srgbClr val="CBD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2" name="Google Shape;16502;p17"/>
            <p:cNvSpPr/>
            <p:nvPr/>
          </p:nvSpPr>
          <p:spPr>
            <a:xfrm>
              <a:off x="2889675" y="1951650"/>
              <a:ext cx="231700" cy="157700"/>
            </a:xfrm>
            <a:custGeom>
              <a:avLst/>
              <a:gdLst/>
              <a:ahLst/>
              <a:cxnLst/>
              <a:rect l="l" t="t" r="r" b="b"/>
              <a:pathLst>
                <a:path w="9268" h="6308" extrusionOk="0">
                  <a:moveTo>
                    <a:pt x="8367" y="1"/>
                  </a:moveTo>
                  <a:cubicBezTo>
                    <a:pt x="7080" y="773"/>
                    <a:pt x="5664" y="1416"/>
                    <a:pt x="4505" y="2189"/>
                  </a:cubicBezTo>
                  <a:cubicBezTo>
                    <a:pt x="3218" y="3218"/>
                    <a:pt x="1673" y="3862"/>
                    <a:pt x="0" y="3862"/>
                  </a:cubicBezTo>
                  <a:cubicBezTo>
                    <a:pt x="1931" y="4892"/>
                    <a:pt x="3990" y="5664"/>
                    <a:pt x="6050" y="6308"/>
                  </a:cubicBezTo>
                  <a:cubicBezTo>
                    <a:pt x="5535" y="5535"/>
                    <a:pt x="4119" y="4892"/>
                    <a:pt x="5921" y="4119"/>
                  </a:cubicBezTo>
                  <a:cubicBezTo>
                    <a:pt x="6951" y="3476"/>
                    <a:pt x="8367" y="3605"/>
                    <a:pt x="9268" y="2446"/>
                  </a:cubicBezTo>
                  <a:cubicBezTo>
                    <a:pt x="8367" y="1931"/>
                    <a:pt x="8367" y="902"/>
                    <a:pt x="8367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3" name="Google Shape;16503;p17"/>
            <p:cNvSpPr/>
            <p:nvPr/>
          </p:nvSpPr>
          <p:spPr>
            <a:xfrm>
              <a:off x="3391650" y="1816500"/>
              <a:ext cx="54750" cy="61175"/>
            </a:xfrm>
            <a:custGeom>
              <a:avLst/>
              <a:gdLst/>
              <a:ahLst/>
              <a:cxnLst/>
              <a:rect l="l" t="t" r="r" b="b"/>
              <a:pathLst>
                <a:path w="2190" h="2447" extrusionOk="0">
                  <a:moveTo>
                    <a:pt x="644" y="1"/>
                  </a:moveTo>
                  <a:cubicBezTo>
                    <a:pt x="516" y="902"/>
                    <a:pt x="258" y="1674"/>
                    <a:pt x="1" y="2446"/>
                  </a:cubicBezTo>
                  <a:cubicBezTo>
                    <a:pt x="773" y="2446"/>
                    <a:pt x="1674" y="2317"/>
                    <a:pt x="2189" y="1545"/>
                  </a:cubicBezTo>
                  <a:cubicBezTo>
                    <a:pt x="1674" y="1030"/>
                    <a:pt x="1159" y="515"/>
                    <a:pt x="644" y="1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4" name="Google Shape;16504;p17"/>
            <p:cNvSpPr/>
            <p:nvPr/>
          </p:nvSpPr>
          <p:spPr>
            <a:xfrm>
              <a:off x="3137450" y="19934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901" y="1"/>
                  </a:moveTo>
                  <a:cubicBezTo>
                    <a:pt x="515" y="1"/>
                    <a:pt x="258" y="130"/>
                    <a:pt x="0" y="516"/>
                  </a:cubicBezTo>
                  <a:cubicBezTo>
                    <a:pt x="69" y="539"/>
                    <a:pt x="137" y="549"/>
                    <a:pt x="204" y="549"/>
                  </a:cubicBezTo>
                  <a:cubicBezTo>
                    <a:pt x="515" y="549"/>
                    <a:pt x="795" y="319"/>
                    <a:pt x="901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5" name="Google Shape;16505;p17"/>
            <p:cNvSpPr/>
            <p:nvPr/>
          </p:nvSpPr>
          <p:spPr>
            <a:xfrm>
              <a:off x="3005500" y="2257350"/>
              <a:ext cx="131975" cy="122300"/>
            </a:xfrm>
            <a:custGeom>
              <a:avLst/>
              <a:gdLst/>
              <a:ahLst/>
              <a:cxnLst/>
              <a:rect l="l" t="t" r="r" b="b"/>
              <a:pathLst>
                <a:path w="5279" h="4892" extrusionOk="0">
                  <a:moveTo>
                    <a:pt x="1" y="1"/>
                  </a:moveTo>
                  <a:lnTo>
                    <a:pt x="1" y="1"/>
                  </a:lnTo>
                  <a:cubicBezTo>
                    <a:pt x="130" y="1674"/>
                    <a:pt x="645" y="3347"/>
                    <a:pt x="1288" y="4892"/>
                  </a:cubicBezTo>
                  <a:lnTo>
                    <a:pt x="1803" y="4634"/>
                  </a:lnTo>
                  <a:cubicBezTo>
                    <a:pt x="2447" y="4248"/>
                    <a:pt x="2833" y="3733"/>
                    <a:pt x="3219" y="2961"/>
                  </a:cubicBezTo>
                  <a:cubicBezTo>
                    <a:pt x="3057" y="1831"/>
                    <a:pt x="3554" y="1663"/>
                    <a:pt x="4170" y="1663"/>
                  </a:cubicBezTo>
                  <a:cubicBezTo>
                    <a:pt x="4430" y="1663"/>
                    <a:pt x="4711" y="1693"/>
                    <a:pt x="4973" y="1693"/>
                  </a:cubicBezTo>
                  <a:cubicBezTo>
                    <a:pt x="5079" y="1693"/>
                    <a:pt x="5182" y="1688"/>
                    <a:pt x="5278" y="1674"/>
                  </a:cubicBezTo>
                  <a:cubicBezTo>
                    <a:pt x="3862" y="1"/>
                    <a:pt x="1932" y="258"/>
                    <a:pt x="1" y="1"/>
                  </a:cubicBezTo>
                  <a:close/>
                </a:path>
              </a:pathLst>
            </a:custGeom>
            <a:solidFill>
              <a:srgbClr val="97AC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6" name="Google Shape;16506;p17"/>
            <p:cNvSpPr/>
            <p:nvPr/>
          </p:nvSpPr>
          <p:spPr>
            <a:xfrm>
              <a:off x="3069875" y="2472950"/>
              <a:ext cx="302500" cy="559925"/>
            </a:xfrm>
            <a:custGeom>
              <a:avLst/>
              <a:gdLst/>
              <a:ahLst/>
              <a:cxnLst/>
              <a:rect l="l" t="t" r="r" b="b"/>
              <a:pathLst>
                <a:path w="12100" h="22397" extrusionOk="0">
                  <a:moveTo>
                    <a:pt x="2832" y="0"/>
                  </a:moveTo>
                  <a:cubicBezTo>
                    <a:pt x="0" y="1159"/>
                    <a:pt x="1931" y="3218"/>
                    <a:pt x="1931" y="4763"/>
                  </a:cubicBezTo>
                  <a:cubicBezTo>
                    <a:pt x="2317" y="6565"/>
                    <a:pt x="2832" y="8367"/>
                    <a:pt x="3604" y="10040"/>
                  </a:cubicBezTo>
                  <a:cubicBezTo>
                    <a:pt x="3990" y="10555"/>
                    <a:pt x="3862" y="11199"/>
                    <a:pt x="4248" y="11585"/>
                  </a:cubicBezTo>
                  <a:cubicBezTo>
                    <a:pt x="4248" y="11842"/>
                    <a:pt x="4377" y="12100"/>
                    <a:pt x="4377" y="12357"/>
                  </a:cubicBezTo>
                  <a:cubicBezTo>
                    <a:pt x="4505" y="12615"/>
                    <a:pt x="4763" y="12872"/>
                    <a:pt x="4891" y="13258"/>
                  </a:cubicBezTo>
                  <a:cubicBezTo>
                    <a:pt x="5020" y="13387"/>
                    <a:pt x="5149" y="13644"/>
                    <a:pt x="5149" y="13902"/>
                  </a:cubicBezTo>
                  <a:cubicBezTo>
                    <a:pt x="5535" y="14417"/>
                    <a:pt x="5406" y="15060"/>
                    <a:pt x="5793" y="15575"/>
                  </a:cubicBezTo>
                  <a:cubicBezTo>
                    <a:pt x="5793" y="15833"/>
                    <a:pt x="5921" y="16090"/>
                    <a:pt x="5921" y="16347"/>
                  </a:cubicBezTo>
                  <a:lnTo>
                    <a:pt x="6694" y="17120"/>
                  </a:lnTo>
                  <a:cubicBezTo>
                    <a:pt x="9397" y="17506"/>
                    <a:pt x="9268" y="19823"/>
                    <a:pt x="9783" y="21753"/>
                  </a:cubicBezTo>
                  <a:lnTo>
                    <a:pt x="10555" y="22397"/>
                  </a:lnTo>
                  <a:cubicBezTo>
                    <a:pt x="11199" y="22140"/>
                    <a:pt x="11842" y="21625"/>
                    <a:pt x="12100" y="20981"/>
                  </a:cubicBezTo>
                  <a:cubicBezTo>
                    <a:pt x="11585" y="20595"/>
                    <a:pt x="11713" y="19823"/>
                    <a:pt x="11327" y="19308"/>
                  </a:cubicBezTo>
                  <a:cubicBezTo>
                    <a:pt x="10555" y="18793"/>
                    <a:pt x="11199" y="17635"/>
                    <a:pt x="10555" y="17120"/>
                  </a:cubicBezTo>
                  <a:cubicBezTo>
                    <a:pt x="8109" y="11842"/>
                    <a:pt x="5793" y="6694"/>
                    <a:pt x="3476" y="1545"/>
                  </a:cubicBezTo>
                  <a:cubicBezTo>
                    <a:pt x="3089" y="1159"/>
                    <a:pt x="3218" y="515"/>
                    <a:pt x="2832" y="0"/>
                  </a:cubicBezTo>
                  <a:close/>
                </a:path>
              </a:pathLst>
            </a:custGeom>
            <a:solidFill>
              <a:srgbClr val="CE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7" name="Google Shape;16507;p17"/>
            <p:cNvSpPr/>
            <p:nvPr/>
          </p:nvSpPr>
          <p:spPr>
            <a:xfrm>
              <a:off x="3037700" y="2363550"/>
              <a:ext cx="112650" cy="228475"/>
            </a:xfrm>
            <a:custGeom>
              <a:avLst/>
              <a:gdLst/>
              <a:ahLst/>
              <a:cxnLst/>
              <a:rect l="l" t="t" r="r" b="b"/>
              <a:pathLst>
                <a:path w="4506" h="9139" extrusionOk="0">
                  <a:moveTo>
                    <a:pt x="2574" y="129"/>
                  </a:moveTo>
                  <a:cubicBezTo>
                    <a:pt x="1802" y="258"/>
                    <a:pt x="1030" y="0"/>
                    <a:pt x="386" y="515"/>
                  </a:cubicBezTo>
                  <a:cubicBezTo>
                    <a:pt x="258" y="515"/>
                    <a:pt x="129" y="644"/>
                    <a:pt x="0" y="644"/>
                  </a:cubicBezTo>
                  <a:cubicBezTo>
                    <a:pt x="1416" y="3347"/>
                    <a:pt x="1545" y="6565"/>
                    <a:pt x="3218" y="9139"/>
                  </a:cubicBezTo>
                  <a:cubicBezTo>
                    <a:pt x="3604" y="7594"/>
                    <a:pt x="2446" y="5664"/>
                    <a:pt x="4119" y="4376"/>
                  </a:cubicBezTo>
                  <a:cubicBezTo>
                    <a:pt x="4505" y="2961"/>
                    <a:pt x="3347" y="1931"/>
                    <a:pt x="3218" y="644"/>
                  </a:cubicBezTo>
                  <a:cubicBezTo>
                    <a:pt x="3089" y="386"/>
                    <a:pt x="2832" y="258"/>
                    <a:pt x="2574" y="129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8" name="Google Shape;16508;p17"/>
            <p:cNvSpPr/>
            <p:nvPr/>
          </p:nvSpPr>
          <p:spPr>
            <a:xfrm>
              <a:off x="3040900" y="2334575"/>
              <a:ext cx="70825" cy="51650"/>
            </a:xfrm>
            <a:custGeom>
              <a:avLst/>
              <a:gdLst/>
              <a:ahLst/>
              <a:cxnLst/>
              <a:rect l="l" t="t" r="r" b="b"/>
              <a:pathLst>
                <a:path w="2833" h="2066" extrusionOk="0">
                  <a:moveTo>
                    <a:pt x="1803" y="1"/>
                  </a:moveTo>
                  <a:cubicBezTo>
                    <a:pt x="902" y="258"/>
                    <a:pt x="1" y="516"/>
                    <a:pt x="258" y="1674"/>
                  </a:cubicBezTo>
                  <a:cubicBezTo>
                    <a:pt x="300" y="1667"/>
                    <a:pt x="342" y="1664"/>
                    <a:pt x="384" y="1664"/>
                  </a:cubicBezTo>
                  <a:cubicBezTo>
                    <a:pt x="851" y="1664"/>
                    <a:pt x="1317" y="2065"/>
                    <a:pt x="1751" y="2065"/>
                  </a:cubicBezTo>
                  <a:cubicBezTo>
                    <a:pt x="1994" y="2065"/>
                    <a:pt x="2228" y="1939"/>
                    <a:pt x="2446" y="1545"/>
                  </a:cubicBezTo>
                  <a:cubicBezTo>
                    <a:pt x="2833" y="1159"/>
                    <a:pt x="2704" y="516"/>
                    <a:pt x="2318" y="258"/>
                  </a:cubicBezTo>
                  <a:cubicBezTo>
                    <a:pt x="2060" y="258"/>
                    <a:pt x="1932" y="129"/>
                    <a:pt x="1803" y="1"/>
                  </a:cubicBezTo>
                  <a:close/>
                </a:path>
              </a:pathLst>
            </a:custGeom>
            <a:solidFill>
              <a:srgbClr val="C8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9" name="Google Shape;16509;p17"/>
            <p:cNvSpPr/>
            <p:nvPr/>
          </p:nvSpPr>
          <p:spPr>
            <a:xfrm>
              <a:off x="3327300" y="2897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1"/>
                  </a:moveTo>
                  <a:cubicBezTo>
                    <a:pt x="129" y="902"/>
                    <a:pt x="1" y="1803"/>
                    <a:pt x="1030" y="2318"/>
                  </a:cubicBezTo>
                  <a:cubicBezTo>
                    <a:pt x="902" y="1546"/>
                    <a:pt x="1030" y="645"/>
                    <a:pt x="129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0" name="Google Shape;16510;p17"/>
            <p:cNvSpPr/>
            <p:nvPr/>
          </p:nvSpPr>
          <p:spPr>
            <a:xfrm>
              <a:off x="3098825" y="2337800"/>
              <a:ext cx="19350" cy="41850"/>
            </a:xfrm>
            <a:custGeom>
              <a:avLst/>
              <a:gdLst/>
              <a:ahLst/>
              <a:cxnLst/>
              <a:rect l="l" t="t" r="r" b="b"/>
              <a:pathLst>
                <a:path w="774" h="1674" extrusionOk="0">
                  <a:moveTo>
                    <a:pt x="1" y="0"/>
                  </a:moveTo>
                  <a:lnTo>
                    <a:pt x="129" y="1416"/>
                  </a:lnTo>
                  <a:lnTo>
                    <a:pt x="773" y="1674"/>
                  </a:lnTo>
                  <a:cubicBezTo>
                    <a:pt x="773" y="1030"/>
                    <a:pt x="773" y="387"/>
                    <a:pt x="1" y="0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1" name="Google Shape;16511;p17"/>
            <p:cNvSpPr/>
            <p:nvPr/>
          </p:nvSpPr>
          <p:spPr>
            <a:xfrm>
              <a:off x="3134225" y="2472950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258" y="0"/>
                  </a:moveTo>
                  <a:lnTo>
                    <a:pt x="258" y="0"/>
                  </a:lnTo>
                  <a:cubicBezTo>
                    <a:pt x="1" y="644"/>
                    <a:pt x="258" y="1288"/>
                    <a:pt x="902" y="1545"/>
                  </a:cubicBezTo>
                  <a:cubicBezTo>
                    <a:pt x="902" y="902"/>
                    <a:pt x="644" y="387"/>
                    <a:pt x="258" y="0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2" name="Google Shape;16512;p17"/>
            <p:cNvSpPr/>
            <p:nvPr/>
          </p:nvSpPr>
          <p:spPr>
            <a:xfrm>
              <a:off x="3346600" y="2955625"/>
              <a:ext cx="25775" cy="38650"/>
            </a:xfrm>
            <a:custGeom>
              <a:avLst/>
              <a:gdLst/>
              <a:ahLst/>
              <a:cxnLst/>
              <a:rect l="l" t="t" r="r" b="b"/>
              <a:pathLst>
                <a:path w="1031" h="1546" extrusionOk="0">
                  <a:moveTo>
                    <a:pt x="258" y="1"/>
                  </a:moveTo>
                  <a:cubicBezTo>
                    <a:pt x="1" y="644"/>
                    <a:pt x="387" y="1288"/>
                    <a:pt x="1031" y="1545"/>
                  </a:cubicBezTo>
                  <a:cubicBezTo>
                    <a:pt x="1031" y="902"/>
                    <a:pt x="902" y="258"/>
                    <a:pt x="258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3" name="Google Shape;16513;p17"/>
            <p:cNvSpPr/>
            <p:nvPr/>
          </p:nvSpPr>
          <p:spPr>
            <a:xfrm>
              <a:off x="3330525" y="1797200"/>
              <a:ext cx="57950" cy="39875"/>
            </a:xfrm>
            <a:custGeom>
              <a:avLst/>
              <a:gdLst/>
              <a:ahLst/>
              <a:cxnLst/>
              <a:rect l="l" t="t" r="r" b="b"/>
              <a:pathLst>
                <a:path w="2318" h="1595" extrusionOk="0">
                  <a:moveTo>
                    <a:pt x="2317" y="0"/>
                  </a:moveTo>
                  <a:cubicBezTo>
                    <a:pt x="1287" y="129"/>
                    <a:pt x="515" y="773"/>
                    <a:pt x="0" y="1545"/>
                  </a:cubicBezTo>
                  <a:cubicBezTo>
                    <a:pt x="136" y="1579"/>
                    <a:pt x="271" y="1595"/>
                    <a:pt x="405" y="1595"/>
                  </a:cubicBezTo>
                  <a:cubicBezTo>
                    <a:pt x="1287" y="1595"/>
                    <a:pt x="2094" y="895"/>
                    <a:pt x="2317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4" name="Google Shape;16514;p17"/>
            <p:cNvSpPr/>
            <p:nvPr/>
          </p:nvSpPr>
          <p:spPr>
            <a:xfrm>
              <a:off x="3388450" y="1761800"/>
              <a:ext cx="41850" cy="38625"/>
            </a:xfrm>
            <a:custGeom>
              <a:avLst/>
              <a:gdLst/>
              <a:ahLst/>
              <a:cxnLst/>
              <a:rect l="l" t="t" r="r" b="b"/>
              <a:pathLst>
                <a:path w="1674" h="1545" extrusionOk="0">
                  <a:moveTo>
                    <a:pt x="1673" y="0"/>
                  </a:moveTo>
                  <a:lnTo>
                    <a:pt x="1673" y="0"/>
                  </a:lnTo>
                  <a:cubicBezTo>
                    <a:pt x="1030" y="387"/>
                    <a:pt x="258" y="644"/>
                    <a:pt x="0" y="1416"/>
                  </a:cubicBezTo>
                  <a:lnTo>
                    <a:pt x="772" y="1545"/>
                  </a:lnTo>
                  <a:cubicBezTo>
                    <a:pt x="1416" y="1288"/>
                    <a:pt x="1673" y="644"/>
                    <a:pt x="1673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5" name="Google Shape;16515;p17"/>
            <p:cNvSpPr/>
            <p:nvPr/>
          </p:nvSpPr>
          <p:spPr>
            <a:xfrm>
              <a:off x="3098825" y="1929125"/>
              <a:ext cx="38650" cy="23175"/>
            </a:xfrm>
            <a:custGeom>
              <a:avLst/>
              <a:gdLst/>
              <a:ahLst/>
              <a:cxnLst/>
              <a:rect l="l" t="t" r="r" b="b"/>
              <a:pathLst>
                <a:path w="1546" h="927" extrusionOk="0">
                  <a:moveTo>
                    <a:pt x="1545" y="1"/>
                  </a:moveTo>
                  <a:cubicBezTo>
                    <a:pt x="902" y="1"/>
                    <a:pt x="387" y="387"/>
                    <a:pt x="1" y="902"/>
                  </a:cubicBezTo>
                  <a:cubicBezTo>
                    <a:pt x="84" y="918"/>
                    <a:pt x="167" y="926"/>
                    <a:pt x="249" y="926"/>
                  </a:cubicBezTo>
                  <a:cubicBezTo>
                    <a:pt x="804" y="926"/>
                    <a:pt x="1321" y="561"/>
                    <a:pt x="1545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6" name="Google Shape;16516;p17"/>
            <p:cNvSpPr/>
            <p:nvPr/>
          </p:nvSpPr>
          <p:spPr>
            <a:xfrm>
              <a:off x="3156750" y="2723950"/>
              <a:ext cx="22550" cy="38625"/>
            </a:xfrm>
            <a:custGeom>
              <a:avLst/>
              <a:gdLst/>
              <a:ahLst/>
              <a:cxnLst/>
              <a:rect l="l" t="t" r="r" b="b"/>
              <a:pathLst>
                <a:path w="902" h="1545" extrusionOk="0">
                  <a:moveTo>
                    <a:pt x="129" y="0"/>
                  </a:moveTo>
                  <a:lnTo>
                    <a:pt x="129" y="0"/>
                  </a:lnTo>
                  <a:cubicBezTo>
                    <a:pt x="1" y="515"/>
                    <a:pt x="129" y="1159"/>
                    <a:pt x="773" y="1545"/>
                  </a:cubicBezTo>
                  <a:cubicBezTo>
                    <a:pt x="902" y="901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7" name="Google Shape;16517;p17"/>
            <p:cNvSpPr/>
            <p:nvPr/>
          </p:nvSpPr>
          <p:spPr>
            <a:xfrm>
              <a:off x="3195375" y="2820475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129" y="1"/>
                  </a:moveTo>
                  <a:cubicBezTo>
                    <a:pt x="0" y="516"/>
                    <a:pt x="129" y="1159"/>
                    <a:pt x="644" y="1545"/>
                  </a:cubicBezTo>
                  <a:cubicBezTo>
                    <a:pt x="901" y="1030"/>
                    <a:pt x="644" y="387"/>
                    <a:pt x="129" y="1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8" name="Google Shape;16518;p17"/>
            <p:cNvSpPr/>
            <p:nvPr/>
          </p:nvSpPr>
          <p:spPr>
            <a:xfrm>
              <a:off x="3176050" y="2781875"/>
              <a:ext cx="16125" cy="19325"/>
            </a:xfrm>
            <a:custGeom>
              <a:avLst/>
              <a:gdLst/>
              <a:ahLst/>
              <a:cxnLst/>
              <a:rect l="l" t="t" r="r" b="b"/>
              <a:pathLst>
                <a:path w="645" h="773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386"/>
                    <a:pt x="258" y="772"/>
                    <a:pt x="644" y="772"/>
                  </a:cubicBezTo>
                  <a:cubicBezTo>
                    <a:pt x="644" y="515"/>
                    <a:pt x="516" y="129"/>
                    <a:pt x="13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9" name="Google Shape;16519;p17"/>
            <p:cNvSpPr/>
            <p:nvPr/>
          </p:nvSpPr>
          <p:spPr>
            <a:xfrm>
              <a:off x="418325" y="1349250"/>
              <a:ext cx="720150" cy="290300"/>
            </a:xfrm>
            <a:custGeom>
              <a:avLst/>
              <a:gdLst/>
              <a:ahLst/>
              <a:cxnLst/>
              <a:rect l="l" t="t" r="r" b="b"/>
              <a:pathLst>
                <a:path w="28806" h="11612" extrusionOk="0">
                  <a:moveTo>
                    <a:pt x="26258" y="9680"/>
                  </a:moveTo>
                  <a:cubicBezTo>
                    <a:pt x="26327" y="9715"/>
                    <a:pt x="26396" y="9731"/>
                    <a:pt x="26465" y="9731"/>
                  </a:cubicBezTo>
                  <a:cubicBezTo>
                    <a:pt x="26474" y="9731"/>
                    <a:pt x="26482" y="9731"/>
                    <a:pt x="26491" y="9730"/>
                  </a:cubicBezTo>
                  <a:lnTo>
                    <a:pt x="26491" y="9730"/>
                  </a:lnTo>
                  <a:cubicBezTo>
                    <a:pt x="26363" y="9783"/>
                    <a:pt x="26258" y="9809"/>
                    <a:pt x="26258" y="9809"/>
                  </a:cubicBezTo>
                  <a:lnTo>
                    <a:pt x="26258" y="9680"/>
                  </a:lnTo>
                  <a:close/>
                  <a:moveTo>
                    <a:pt x="8862" y="0"/>
                  </a:moveTo>
                  <a:cubicBezTo>
                    <a:pt x="7309" y="0"/>
                    <a:pt x="5927" y="576"/>
                    <a:pt x="5020" y="2472"/>
                  </a:cubicBezTo>
                  <a:cubicBezTo>
                    <a:pt x="4634" y="2987"/>
                    <a:pt x="4119" y="3373"/>
                    <a:pt x="3475" y="3373"/>
                  </a:cubicBezTo>
                  <a:cubicBezTo>
                    <a:pt x="1673" y="3760"/>
                    <a:pt x="0" y="4661"/>
                    <a:pt x="386" y="6591"/>
                  </a:cubicBezTo>
                  <a:cubicBezTo>
                    <a:pt x="644" y="8651"/>
                    <a:pt x="2832" y="8779"/>
                    <a:pt x="4376" y="8779"/>
                  </a:cubicBezTo>
                  <a:cubicBezTo>
                    <a:pt x="8109" y="8779"/>
                    <a:pt x="11713" y="9166"/>
                    <a:pt x="15317" y="10067"/>
                  </a:cubicBezTo>
                  <a:cubicBezTo>
                    <a:pt x="19308" y="10839"/>
                    <a:pt x="23555" y="11482"/>
                    <a:pt x="27674" y="11611"/>
                  </a:cubicBezTo>
                  <a:cubicBezTo>
                    <a:pt x="28178" y="10603"/>
                    <a:pt x="28805" y="9595"/>
                    <a:pt x="27021" y="9432"/>
                  </a:cubicBezTo>
                  <a:lnTo>
                    <a:pt x="27021" y="9432"/>
                  </a:lnTo>
                  <a:cubicBezTo>
                    <a:pt x="27024" y="9429"/>
                    <a:pt x="27027" y="9426"/>
                    <a:pt x="27031" y="9423"/>
                  </a:cubicBezTo>
                  <a:cubicBezTo>
                    <a:pt x="27159" y="7750"/>
                    <a:pt x="25228" y="8136"/>
                    <a:pt x="24714" y="7106"/>
                  </a:cubicBezTo>
                  <a:lnTo>
                    <a:pt x="24199" y="6977"/>
                  </a:lnTo>
                  <a:cubicBezTo>
                    <a:pt x="23987" y="6659"/>
                    <a:pt x="23590" y="6594"/>
                    <a:pt x="23143" y="6594"/>
                  </a:cubicBezTo>
                  <a:cubicBezTo>
                    <a:pt x="22827" y="6594"/>
                    <a:pt x="22486" y="6626"/>
                    <a:pt x="22166" y="6626"/>
                  </a:cubicBezTo>
                  <a:cubicBezTo>
                    <a:pt x="21288" y="6626"/>
                    <a:pt x="20570" y="6380"/>
                    <a:pt x="20981" y="4532"/>
                  </a:cubicBezTo>
                  <a:cubicBezTo>
                    <a:pt x="19951" y="2987"/>
                    <a:pt x="18278" y="3502"/>
                    <a:pt x="16862" y="3245"/>
                  </a:cubicBezTo>
                  <a:cubicBezTo>
                    <a:pt x="16553" y="3245"/>
                    <a:pt x="16162" y="3265"/>
                    <a:pt x="15803" y="3265"/>
                  </a:cubicBezTo>
                  <a:cubicBezTo>
                    <a:pt x="15266" y="3265"/>
                    <a:pt x="14802" y="3219"/>
                    <a:pt x="14802" y="2987"/>
                  </a:cubicBezTo>
                  <a:cubicBezTo>
                    <a:pt x="15343" y="902"/>
                    <a:pt x="14401" y="763"/>
                    <a:pt x="13366" y="763"/>
                  </a:cubicBezTo>
                  <a:cubicBezTo>
                    <a:pt x="13207" y="763"/>
                    <a:pt x="13045" y="766"/>
                    <a:pt x="12887" y="766"/>
                  </a:cubicBezTo>
                  <a:cubicBezTo>
                    <a:pt x="12358" y="766"/>
                    <a:pt x="11862" y="730"/>
                    <a:pt x="11585" y="413"/>
                  </a:cubicBezTo>
                  <a:cubicBezTo>
                    <a:pt x="10659" y="182"/>
                    <a:pt x="9734" y="0"/>
                    <a:pt x="8862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0" name="Google Shape;16520;p17"/>
            <p:cNvSpPr/>
            <p:nvPr/>
          </p:nvSpPr>
          <p:spPr>
            <a:xfrm>
              <a:off x="949275" y="1430350"/>
              <a:ext cx="453750" cy="138875"/>
            </a:xfrm>
            <a:custGeom>
              <a:avLst/>
              <a:gdLst/>
              <a:ahLst/>
              <a:cxnLst/>
              <a:rect l="l" t="t" r="r" b="b"/>
              <a:pathLst>
                <a:path w="18150" h="5555" extrusionOk="0">
                  <a:moveTo>
                    <a:pt x="1159" y="1"/>
                  </a:moveTo>
                  <a:cubicBezTo>
                    <a:pt x="386" y="258"/>
                    <a:pt x="0" y="902"/>
                    <a:pt x="0" y="1545"/>
                  </a:cubicBezTo>
                  <a:cubicBezTo>
                    <a:pt x="258" y="3605"/>
                    <a:pt x="2703" y="2446"/>
                    <a:pt x="3476" y="3862"/>
                  </a:cubicBezTo>
                  <a:cubicBezTo>
                    <a:pt x="3661" y="3918"/>
                    <a:pt x="3841" y="3941"/>
                    <a:pt x="4017" y="3941"/>
                  </a:cubicBezTo>
                  <a:cubicBezTo>
                    <a:pt x="5000" y="3941"/>
                    <a:pt x="5864" y="3208"/>
                    <a:pt x="6877" y="3208"/>
                  </a:cubicBezTo>
                  <a:cubicBezTo>
                    <a:pt x="6944" y="3208"/>
                    <a:pt x="7011" y="3212"/>
                    <a:pt x="7080" y="3219"/>
                  </a:cubicBezTo>
                  <a:cubicBezTo>
                    <a:pt x="8071" y="3342"/>
                    <a:pt x="7034" y="4899"/>
                    <a:pt x="7875" y="4899"/>
                  </a:cubicBezTo>
                  <a:cubicBezTo>
                    <a:pt x="7908" y="4899"/>
                    <a:pt x="7943" y="4897"/>
                    <a:pt x="7981" y="4892"/>
                  </a:cubicBezTo>
                  <a:cubicBezTo>
                    <a:pt x="8882" y="4634"/>
                    <a:pt x="9654" y="4120"/>
                    <a:pt x="10298" y="3605"/>
                  </a:cubicBezTo>
                  <a:cubicBezTo>
                    <a:pt x="10524" y="3492"/>
                    <a:pt x="10739" y="3445"/>
                    <a:pt x="10946" y="3445"/>
                  </a:cubicBezTo>
                  <a:cubicBezTo>
                    <a:pt x="11447" y="3445"/>
                    <a:pt x="11902" y="3718"/>
                    <a:pt x="12357" y="3991"/>
                  </a:cubicBezTo>
                  <a:cubicBezTo>
                    <a:pt x="13863" y="5033"/>
                    <a:pt x="15682" y="5555"/>
                    <a:pt x="17532" y="5555"/>
                  </a:cubicBezTo>
                  <a:cubicBezTo>
                    <a:pt x="17737" y="5555"/>
                    <a:pt x="17943" y="5548"/>
                    <a:pt x="18149" y="5535"/>
                  </a:cubicBezTo>
                  <a:cubicBezTo>
                    <a:pt x="13001" y="2189"/>
                    <a:pt x="6951" y="1417"/>
                    <a:pt x="1159" y="1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1" name="Google Shape;16521;p17"/>
            <p:cNvSpPr/>
            <p:nvPr/>
          </p:nvSpPr>
          <p:spPr>
            <a:xfrm>
              <a:off x="707925" y="1355675"/>
              <a:ext cx="270325" cy="118950"/>
            </a:xfrm>
            <a:custGeom>
              <a:avLst/>
              <a:gdLst/>
              <a:ahLst/>
              <a:cxnLst/>
              <a:rect l="l" t="t" r="r" b="b"/>
              <a:pathLst>
                <a:path w="10813" h="4758" extrusionOk="0">
                  <a:moveTo>
                    <a:pt x="797" y="1"/>
                  </a:moveTo>
                  <a:cubicBezTo>
                    <a:pt x="533" y="1"/>
                    <a:pt x="268" y="9"/>
                    <a:pt x="1" y="27"/>
                  </a:cubicBezTo>
                  <a:cubicBezTo>
                    <a:pt x="515" y="1314"/>
                    <a:pt x="2189" y="285"/>
                    <a:pt x="2704" y="1443"/>
                  </a:cubicBezTo>
                  <a:cubicBezTo>
                    <a:pt x="2446" y="2215"/>
                    <a:pt x="1159" y="1700"/>
                    <a:pt x="1288" y="2859"/>
                  </a:cubicBezTo>
                  <a:cubicBezTo>
                    <a:pt x="1288" y="3631"/>
                    <a:pt x="1931" y="3889"/>
                    <a:pt x="2575" y="3889"/>
                  </a:cubicBezTo>
                  <a:lnTo>
                    <a:pt x="4892" y="3889"/>
                  </a:lnTo>
                  <a:cubicBezTo>
                    <a:pt x="5010" y="3899"/>
                    <a:pt x="5130" y="3904"/>
                    <a:pt x="5251" y="3904"/>
                  </a:cubicBezTo>
                  <a:cubicBezTo>
                    <a:pt x="5857" y="3904"/>
                    <a:pt x="6498" y="3792"/>
                    <a:pt x="7128" y="3792"/>
                  </a:cubicBezTo>
                  <a:cubicBezTo>
                    <a:pt x="7884" y="3792"/>
                    <a:pt x="8625" y="3953"/>
                    <a:pt x="9268" y="4661"/>
                  </a:cubicBezTo>
                  <a:cubicBezTo>
                    <a:pt x="9332" y="4725"/>
                    <a:pt x="9461" y="4757"/>
                    <a:pt x="9606" y="4757"/>
                  </a:cubicBezTo>
                  <a:cubicBezTo>
                    <a:pt x="9751" y="4757"/>
                    <a:pt x="9912" y="4725"/>
                    <a:pt x="10040" y="4661"/>
                  </a:cubicBezTo>
                  <a:cubicBezTo>
                    <a:pt x="10298" y="4017"/>
                    <a:pt x="10555" y="3503"/>
                    <a:pt x="10813" y="2988"/>
                  </a:cubicBezTo>
                  <a:cubicBezTo>
                    <a:pt x="7578" y="1550"/>
                    <a:pt x="4343" y="1"/>
                    <a:pt x="797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2" name="Google Shape;16522;p17"/>
            <p:cNvSpPr/>
            <p:nvPr/>
          </p:nvSpPr>
          <p:spPr>
            <a:xfrm>
              <a:off x="2469525" y="1777875"/>
              <a:ext cx="185250" cy="139650"/>
            </a:xfrm>
            <a:custGeom>
              <a:avLst/>
              <a:gdLst/>
              <a:ahLst/>
              <a:cxnLst/>
              <a:rect l="l" t="t" r="r" b="b"/>
              <a:pathLst>
                <a:path w="7410" h="5586" extrusionOk="0">
                  <a:moveTo>
                    <a:pt x="7410" y="1"/>
                  </a:moveTo>
                  <a:lnTo>
                    <a:pt x="7410" y="1"/>
                  </a:lnTo>
                  <a:cubicBezTo>
                    <a:pt x="4449" y="258"/>
                    <a:pt x="2519" y="2575"/>
                    <a:pt x="202" y="3991"/>
                  </a:cubicBezTo>
                  <a:cubicBezTo>
                    <a:pt x="0" y="5301"/>
                    <a:pt x="509" y="5586"/>
                    <a:pt x="1295" y="5586"/>
                  </a:cubicBezTo>
                  <a:cubicBezTo>
                    <a:pt x="1513" y="5586"/>
                    <a:pt x="1752" y="5564"/>
                    <a:pt x="2004" y="5536"/>
                  </a:cubicBezTo>
                  <a:cubicBezTo>
                    <a:pt x="1875" y="5021"/>
                    <a:pt x="1489" y="4249"/>
                    <a:pt x="2004" y="4120"/>
                  </a:cubicBezTo>
                  <a:cubicBezTo>
                    <a:pt x="4449" y="3605"/>
                    <a:pt x="5865" y="1546"/>
                    <a:pt x="7410" y="1"/>
                  </a:cubicBezTo>
                  <a:close/>
                </a:path>
              </a:pathLst>
            </a:custGeom>
            <a:solidFill>
              <a:srgbClr val="598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3" name="Google Shape;16523;p17"/>
            <p:cNvSpPr/>
            <p:nvPr/>
          </p:nvSpPr>
          <p:spPr>
            <a:xfrm>
              <a:off x="904225" y="1468975"/>
              <a:ext cx="147675" cy="64375"/>
            </a:xfrm>
            <a:custGeom>
              <a:avLst/>
              <a:gdLst/>
              <a:ahLst/>
              <a:cxnLst/>
              <a:rect l="l" t="t" r="r" b="b"/>
              <a:pathLst>
                <a:path w="5907" h="2575" extrusionOk="0">
                  <a:moveTo>
                    <a:pt x="1416" y="0"/>
                  </a:moveTo>
                  <a:cubicBezTo>
                    <a:pt x="773" y="129"/>
                    <a:pt x="0" y="258"/>
                    <a:pt x="129" y="1030"/>
                  </a:cubicBezTo>
                  <a:cubicBezTo>
                    <a:pt x="258" y="1802"/>
                    <a:pt x="386" y="2575"/>
                    <a:pt x="1416" y="2575"/>
                  </a:cubicBezTo>
                  <a:cubicBezTo>
                    <a:pt x="2703" y="2575"/>
                    <a:pt x="3990" y="2446"/>
                    <a:pt x="5149" y="2446"/>
                  </a:cubicBezTo>
                  <a:cubicBezTo>
                    <a:pt x="5571" y="1391"/>
                    <a:pt x="5907" y="508"/>
                    <a:pt x="4879" y="508"/>
                  </a:cubicBezTo>
                  <a:cubicBezTo>
                    <a:pt x="4653" y="508"/>
                    <a:pt x="4362" y="551"/>
                    <a:pt x="3990" y="644"/>
                  </a:cubicBezTo>
                  <a:cubicBezTo>
                    <a:pt x="3824" y="710"/>
                    <a:pt x="3649" y="742"/>
                    <a:pt x="3475" y="742"/>
                  </a:cubicBezTo>
                  <a:cubicBezTo>
                    <a:pt x="2974" y="742"/>
                    <a:pt x="2475" y="478"/>
                    <a:pt x="2188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4" name="Google Shape;16524;p17"/>
            <p:cNvSpPr/>
            <p:nvPr/>
          </p:nvSpPr>
          <p:spPr>
            <a:xfrm>
              <a:off x="1032925" y="1584800"/>
              <a:ext cx="61175" cy="19350"/>
            </a:xfrm>
            <a:custGeom>
              <a:avLst/>
              <a:gdLst/>
              <a:ahLst/>
              <a:cxnLst/>
              <a:rect l="l" t="t" r="r" b="b"/>
              <a:pathLst>
                <a:path w="2447" h="774" extrusionOk="0">
                  <a:moveTo>
                    <a:pt x="1" y="1"/>
                  </a:moveTo>
                  <a:cubicBezTo>
                    <a:pt x="387" y="516"/>
                    <a:pt x="805" y="773"/>
                    <a:pt x="1224" y="773"/>
                  </a:cubicBezTo>
                  <a:cubicBezTo>
                    <a:pt x="1642" y="773"/>
                    <a:pt x="2060" y="516"/>
                    <a:pt x="2447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5" name="Google Shape;16525;p17"/>
            <p:cNvSpPr/>
            <p:nvPr/>
          </p:nvSpPr>
          <p:spPr>
            <a:xfrm>
              <a:off x="1010400" y="1571450"/>
              <a:ext cx="25775" cy="13375"/>
            </a:xfrm>
            <a:custGeom>
              <a:avLst/>
              <a:gdLst/>
              <a:ahLst/>
              <a:cxnLst/>
              <a:rect l="l" t="t" r="r" b="b"/>
              <a:pathLst>
                <a:path w="1031" h="535" extrusionOk="0">
                  <a:moveTo>
                    <a:pt x="392" y="0"/>
                  </a:moveTo>
                  <a:cubicBezTo>
                    <a:pt x="286" y="0"/>
                    <a:pt x="163" y="75"/>
                    <a:pt x="1" y="278"/>
                  </a:cubicBezTo>
                  <a:lnTo>
                    <a:pt x="1031" y="535"/>
                  </a:lnTo>
                  <a:cubicBezTo>
                    <a:pt x="766" y="358"/>
                    <a:pt x="622" y="0"/>
                    <a:pt x="392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6" name="Google Shape;16526;p17"/>
            <p:cNvSpPr/>
            <p:nvPr/>
          </p:nvSpPr>
          <p:spPr>
            <a:xfrm>
              <a:off x="3806775" y="1920275"/>
              <a:ext cx="2326575" cy="942425"/>
            </a:xfrm>
            <a:custGeom>
              <a:avLst/>
              <a:gdLst/>
              <a:ahLst/>
              <a:cxnLst/>
              <a:rect l="l" t="t" r="r" b="b"/>
              <a:pathLst>
                <a:path w="93063" h="37697" extrusionOk="0">
                  <a:moveTo>
                    <a:pt x="63715" y="1"/>
                  </a:moveTo>
                  <a:cubicBezTo>
                    <a:pt x="62975" y="1"/>
                    <a:pt x="62235" y="161"/>
                    <a:pt x="61527" y="483"/>
                  </a:cubicBezTo>
                  <a:cubicBezTo>
                    <a:pt x="61140" y="612"/>
                    <a:pt x="60883" y="741"/>
                    <a:pt x="60497" y="869"/>
                  </a:cubicBezTo>
                  <a:cubicBezTo>
                    <a:pt x="60111" y="998"/>
                    <a:pt x="59725" y="1127"/>
                    <a:pt x="59467" y="1256"/>
                  </a:cubicBezTo>
                  <a:cubicBezTo>
                    <a:pt x="54061" y="3186"/>
                    <a:pt x="48526" y="4216"/>
                    <a:pt x="42863" y="5889"/>
                  </a:cubicBezTo>
                  <a:cubicBezTo>
                    <a:pt x="37199" y="7563"/>
                    <a:pt x="31536" y="9493"/>
                    <a:pt x="26001" y="11424"/>
                  </a:cubicBezTo>
                  <a:cubicBezTo>
                    <a:pt x="24585" y="11810"/>
                    <a:pt x="23298" y="12325"/>
                    <a:pt x="21882" y="12969"/>
                  </a:cubicBezTo>
                  <a:cubicBezTo>
                    <a:pt x="20466" y="13612"/>
                    <a:pt x="19050" y="14127"/>
                    <a:pt x="17506" y="14513"/>
                  </a:cubicBezTo>
                  <a:cubicBezTo>
                    <a:pt x="17248" y="14642"/>
                    <a:pt x="16862" y="14642"/>
                    <a:pt x="16605" y="14899"/>
                  </a:cubicBezTo>
                  <a:cubicBezTo>
                    <a:pt x="13902" y="15800"/>
                    <a:pt x="11199" y="16701"/>
                    <a:pt x="8496" y="17345"/>
                  </a:cubicBezTo>
                  <a:cubicBezTo>
                    <a:pt x="8109" y="17474"/>
                    <a:pt x="7595" y="17474"/>
                    <a:pt x="7080" y="17602"/>
                  </a:cubicBezTo>
                  <a:cubicBezTo>
                    <a:pt x="6822" y="17731"/>
                    <a:pt x="6436" y="17731"/>
                    <a:pt x="6179" y="17860"/>
                  </a:cubicBezTo>
                  <a:cubicBezTo>
                    <a:pt x="5406" y="18117"/>
                    <a:pt x="4763" y="18375"/>
                    <a:pt x="3990" y="18375"/>
                  </a:cubicBezTo>
                  <a:cubicBezTo>
                    <a:pt x="3604" y="18503"/>
                    <a:pt x="3347" y="18503"/>
                    <a:pt x="3089" y="18632"/>
                  </a:cubicBezTo>
                  <a:cubicBezTo>
                    <a:pt x="2317" y="18890"/>
                    <a:pt x="1416" y="19018"/>
                    <a:pt x="644" y="19404"/>
                  </a:cubicBezTo>
                  <a:cubicBezTo>
                    <a:pt x="386" y="19533"/>
                    <a:pt x="129" y="19791"/>
                    <a:pt x="0" y="20177"/>
                  </a:cubicBezTo>
                  <a:cubicBezTo>
                    <a:pt x="0" y="20820"/>
                    <a:pt x="258" y="21593"/>
                    <a:pt x="901" y="22107"/>
                  </a:cubicBezTo>
                  <a:cubicBezTo>
                    <a:pt x="2703" y="23009"/>
                    <a:pt x="4634" y="23781"/>
                    <a:pt x="6565" y="24424"/>
                  </a:cubicBezTo>
                  <a:cubicBezTo>
                    <a:pt x="16605" y="28415"/>
                    <a:pt x="25872" y="34335"/>
                    <a:pt x="36298" y="37553"/>
                  </a:cubicBezTo>
                  <a:cubicBezTo>
                    <a:pt x="37324" y="37652"/>
                    <a:pt x="38344" y="37696"/>
                    <a:pt x="39358" y="37696"/>
                  </a:cubicBezTo>
                  <a:cubicBezTo>
                    <a:pt x="44964" y="37696"/>
                    <a:pt x="50414" y="36346"/>
                    <a:pt x="55863" y="35365"/>
                  </a:cubicBezTo>
                  <a:cubicBezTo>
                    <a:pt x="60497" y="34593"/>
                    <a:pt x="65131" y="33563"/>
                    <a:pt x="69764" y="32405"/>
                  </a:cubicBezTo>
                  <a:cubicBezTo>
                    <a:pt x="70151" y="32405"/>
                    <a:pt x="70537" y="32276"/>
                    <a:pt x="70923" y="32147"/>
                  </a:cubicBezTo>
                  <a:lnTo>
                    <a:pt x="71438" y="32019"/>
                  </a:lnTo>
                  <a:cubicBezTo>
                    <a:pt x="73240" y="31504"/>
                    <a:pt x="75171" y="31118"/>
                    <a:pt x="77101" y="30989"/>
                  </a:cubicBezTo>
                  <a:cubicBezTo>
                    <a:pt x="78775" y="30731"/>
                    <a:pt x="80577" y="30217"/>
                    <a:pt x="82250" y="29702"/>
                  </a:cubicBezTo>
                  <a:cubicBezTo>
                    <a:pt x="83666" y="29316"/>
                    <a:pt x="85082" y="29187"/>
                    <a:pt x="86498" y="29187"/>
                  </a:cubicBezTo>
                  <a:cubicBezTo>
                    <a:pt x="86884" y="29058"/>
                    <a:pt x="87270" y="29058"/>
                    <a:pt x="87656" y="28929"/>
                  </a:cubicBezTo>
                  <a:cubicBezTo>
                    <a:pt x="89329" y="28286"/>
                    <a:pt x="91518" y="28801"/>
                    <a:pt x="92933" y="27256"/>
                  </a:cubicBezTo>
                  <a:cubicBezTo>
                    <a:pt x="93062" y="26870"/>
                    <a:pt x="93062" y="26484"/>
                    <a:pt x="92933" y="26098"/>
                  </a:cubicBezTo>
                  <a:cubicBezTo>
                    <a:pt x="88428" y="19919"/>
                    <a:pt x="82894" y="14642"/>
                    <a:pt x="77487" y="9107"/>
                  </a:cubicBezTo>
                  <a:cubicBezTo>
                    <a:pt x="74012" y="5632"/>
                    <a:pt x="69636" y="3444"/>
                    <a:pt x="65903" y="483"/>
                  </a:cubicBezTo>
                  <a:cubicBezTo>
                    <a:pt x="65195" y="161"/>
                    <a:pt x="64455" y="1"/>
                    <a:pt x="6371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7" name="Google Shape;16527;p17"/>
            <p:cNvSpPr/>
            <p:nvPr/>
          </p:nvSpPr>
          <p:spPr>
            <a:xfrm>
              <a:off x="2982975" y="1476600"/>
              <a:ext cx="2307275" cy="905475"/>
            </a:xfrm>
            <a:custGeom>
              <a:avLst/>
              <a:gdLst/>
              <a:ahLst/>
              <a:cxnLst/>
              <a:rect l="l" t="t" r="r" b="b"/>
              <a:pathLst>
                <a:path w="92291" h="36219" extrusionOk="0">
                  <a:moveTo>
                    <a:pt x="43302" y="0"/>
                  </a:moveTo>
                  <a:cubicBezTo>
                    <a:pt x="40606" y="0"/>
                    <a:pt x="38046" y="1107"/>
                    <a:pt x="36170" y="3171"/>
                  </a:cubicBezTo>
                  <a:cubicBezTo>
                    <a:pt x="34626" y="4329"/>
                    <a:pt x="33210" y="5487"/>
                    <a:pt x="31536" y="6646"/>
                  </a:cubicBezTo>
                  <a:cubicBezTo>
                    <a:pt x="29477" y="8319"/>
                    <a:pt x="26903" y="9091"/>
                    <a:pt x="24714" y="10893"/>
                  </a:cubicBezTo>
                  <a:cubicBezTo>
                    <a:pt x="24457" y="11022"/>
                    <a:pt x="24200" y="11280"/>
                    <a:pt x="24071" y="11537"/>
                  </a:cubicBezTo>
                  <a:cubicBezTo>
                    <a:pt x="23170" y="12696"/>
                    <a:pt x="22011" y="13339"/>
                    <a:pt x="20724" y="13725"/>
                  </a:cubicBezTo>
                  <a:cubicBezTo>
                    <a:pt x="19952" y="13983"/>
                    <a:pt x="19180" y="14369"/>
                    <a:pt x="18407" y="14626"/>
                  </a:cubicBezTo>
                  <a:cubicBezTo>
                    <a:pt x="17635" y="15012"/>
                    <a:pt x="16863" y="15270"/>
                    <a:pt x="15962" y="15527"/>
                  </a:cubicBezTo>
                  <a:cubicBezTo>
                    <a:pt x="13001" y="16943"/>
                    <a:pt x="10170" y="18488"/>
                    <a:pt x="7080" y="19904"/>
                  </a:cubicBezTo>
                  <a:lnTo>
                    <a:pt x="5664" y="20676"/>
                  </a:lnTo>
                  <a:cubicBezTo>
                    <a:pt x="5407" y="20805"/>
                    <a:pt x="5021" y="20933"/>
                    <a:pt x="4763" y="21062"/>
                  </a:cubicBezTo>
                  <a:lnTo>
                    <a:pt x="2704" y="21963"/>
                  </a:lnTo>
                  <a:cubicBezTo>
                    <a:pt x="258" y="23121"/>
                    <a:pt x="1" y="24409"/>
                    <a:pt x="2447" y="25953"/>
                  </a:cubicBezTo>
                  <a:cubicBezTo>
                    <a:pt x="10298" y="29557"/>
                    <a:pt x="18021" y="33547"/>
                    <a:pt x="26388" y="36122"/>
                  </a:cubicBezTo>
                  <a:cubicBezTo>
                    <a:pt x="27353" y="36186"/>
                    <a:pt x="28319" y="36218"/>
                    <a:pt x="29284" y="36218"/>
                  </a:cubicBezTo>
                  <a:cubicBezTo>
                    <a:pt x="30249" y="36218"/>
                    <a:pt x="31215" y="36186"/>
                    <a:pt x="32180" y="36122"/>
                  </a:cubicBezTo>
                  <a:cubicBezTo>
                    <a:pt x="32566" y="35993"/>
                    <a:pt x="32952" y="35864"/>
                    <a:pt x="33210" y="35864"/>
                  </a:cubicBezTo>
                  <a:lnTo>
                    <a:pt x="35398" y="35092"/>
                  </a:lnTo>
                  <a:cubicBezTo>
                    <a:pt x="35655" y="34963"/>
                    <a:pt x="36041" y="34835"/>
                    <a:pt x="36299" y="34706"/>
                  </a:cubicBezTo>
                  <a:cubicBezTo>
                    <a:pt x="37329" y="34191"/>
                    <a:pt x="38487" y="33805"/>
                    <a:pt x="39517" y="33676"/>
                  </a:cubicBezTo>
                  <a:cubicBezTo>
                    <a:pt x="39903" y="33547"/>
                    <a:pt x="40160" y="33419"/>
                    <a:pt x="40547" y="33290"/>
                  </a:cubicBezTo>
                  <a:cubicBezTo>
                    <a:pt x="41061" y="33161"/>
                    <a:pt x="41705" y="32904"/>
                    <a:pt x="42349" y="32775"/>
                  </a:cubicBezTo>
                  <a:cubicBezTo>
                    <a:pt x="42606" y="32646"/>
                    <a:pt x="42992" y="32646"/>
                    <a:pt x="43250" y="32518"/>
                  </a:cubicBezTo>
                  <a:cubicBezTo>
                    <a:pt x="44151" y="32260"/>
                    <a:pt x="44923" y="32132"/>
                    <a:pt x="45695" y="31874"/>
                  </a:cubicBezTo>
                  <a:cubicBezTo>
                    <a:pt x="50844" y="29557"/>
                    <a:pt x="56121" y="27884"/>
                    <a:pt x="61270" y="25953"/>
                  </a:cubicBezTo>
                  <a:cubicBezTo>
                    <a:pt x="63458" y="24923"/>
                    <a:pt x="65775" y="24022"/>
                    <a:pt x="68221" y="23508"/>
                  </a:cubicBezTo>
                  <a:cubicBezTo>
                    <a:pt x="75171" y="21191"/>
                    <a:pt x="82122" y="18745"/>
                    <a:pt x="89201" y="16814"/>
                  </a:cubicBezTo>
                  <a:cubicBezTo>
                    <a:pt x="90102" y="16428"/>
                    <a:pt x="90875" y="16171"/>
                    <a:pt x="91647" y="15656"/>
                  </a:cubicBezTo>
                  <a:cubicBezTo>
                    <a:pt x="91904" y="15527"/>
                    <a:pt x="92162" y="15141"/>
                    <a:pt x="92290" y="14884"/>
                  </a:cubicBezTo>
                  <a:lnTo>
                    <a:pt x="92033" y="14369"/>
                  </a:lnTo>
                  <a:cubicBezTo>
                    <a:pt x="86884" y="11408"/>
                    <a:pt x="81478" y="8834"/>
                    <a:pt x="75944" y="6646"/>
                  </a:cubicBezTo>
                  <a:cubicBezTo>
                    <a:pt x="72082" y="4973"/>
                    <a:pt x="68221" y="2913"/>
                    <a:pt x="64102" y="2398"/>
                  </a:cubicBezTo>
                  <a:cubicBezTo>
                    <a:pt x="58629" y="1803"/>
                    <a:pt x="53157" y="439"/>
                    <a:pt x="47684" y="439"/>
                  </a:cubicBezTo>
                  <a:cubicBezTo>
                    <a:pt x="47236" y="439"/>
                    <a:pt x="46787" y="448"/>
                    <a:pt x="46339" y="468"/>
                  </a:cubicBezTo>
                  <a:cubicBezTo>
                    <a:pt x="45326" y="153"/>
                    <a:pt x="44305" y="0"/>
                    <a:pt x="43302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8" name="Google Shape;16528;p17"/>
            <p:cNvSpPr/>
            <p:nvPr/>
          </p:nvSpPr>
          <p:spPr>
            <a:xfrm>
              <a:off x="3874350" y="2678275"/>
              <a:ext cx="1316150" cy="1320475"/>
            </a:xfrm>
            <a:custGeom>
              <a:avLst/>
              <a:gdLst/>
              <a:ahLst/>
              <a:cxnLst/>
              <a:rect l="l" t="t" r="r" b="b"/>
              <a:pathLst>
                <a:path w="52646" h="52819" extrusionOk="0">
                  <a:moveTo>
                    <a:pt x="1879" y="0"/>
                  </a:moveTo>
                  <a:cubicBezTo>
                    <a:pt x="1136" y="0"/>
                    <a:pt x="472" y="412"/>
                    <a:pt x="0" y="1827"/>
                  </a:cubicBezTo>
                  <a:cubicBezTo>
                    <a:pt x="129" y="4916"/>
                    <a:pt x="1674" y="7362"/>
                    <a:pt x="2961" y="10065"/>
                  </a:cubicBezTo>
                  <a:cubicBezTo>
                    <a:pt x="6307" y="16115"/>
                    <a:pt x="9268" y="22422"/>
                    <a:pt x="11585" y="28986"/>
                  </a:cubicBezTo>
                  <a:cubicBezTo>
                    <a:pt x="12743" y="32719"/>
                    <a:pt x="14288" y="36452"/>
                    <a:pt x="16090" y="40056"/>
                  </a:cubicBezTo>
                  <a:cubicBezTo>
                    <a:pt x="17971" y="41059"/>
                    <a:pt x="19486" y="43407"/>
                    <a:pt x="21349" y="43407"/>
                  </a:cubicBezTo>
                  <a:cubicBezTo>
                    <a:pt x="21398" y="43407"/>
                    <a:pt x="21447" y="43406"/>
                    <a:pt x="21496" y="43402"/>
                  </a:cubicBezTo>
                  <a:cubicBezTo>
                    <a:pt x="21694" y="43378"/>
                    <a:pt x="21875" y="43366"/>
                    <a:pt x="22040" y="43366"/>
                  </a:cubicBezTo>
                  <a:cubicBezTo>
                    <a:pt x="23586" y="43366"/>
                    <a:pt x="23759" y="44390"/>
                    <a:pt x="24456" y="45204"/>
                  </a:cubicBezTo>
                  <a:cubicBezTo>
                    <a:pt x="30635" y="47006"/>
                    <a:pt x="37199" y="47779"/>
                    <a:pt x="43120" y="50611"/>
                  </a:cubicBezTo>
                  <a:cubicBezTo>
                    <a:pt x="45952" y="51383"/>
                    <a:pt x="48784" y="52799"/>
                    <a:pt x="51873" y="52799"/>
                  </a:cubicBezTo>
                  <a:cubicBezTo>
                    <a:pt x="51940" y="52812"/>
                    <a:pt x="52002" y="52819"/>
                    <a:pt x="52058" y="52819"/>
                  </a:cubicBezTo>
                  <a:cubicBezTo>
                    <a:pt x="52542" y="52819"/>
                    <a:pt x="52645" y="52345"/>
                    <a:pt x="52645" y="51769"/>
                  </a:cubicBezTo>
                  <a:cubicBezTo>
                    <a:pt x="51487" y="48808"/>
                    <a:pt x="50071" y="45719"/>
                    <a:pt x="48526" y="42888"/>
                  </a:cubicBezTo>
                  <a:cubicBezTo>
                    <a:pt x="48011" y="42244"/>
                    <a:pt x="47497" y="41600"/>
                    <a:pt x="47110" y="40828"/>
                  </a:cubicBezTo>
                  <a:cubicBezTo>
                    <a:pt x="46853" y="40571"/>
                    <a:pt x="46724" y="40313"/>
                    <a:pt x="46467" y="40056"/>
                  </a:cubicBezTo>
                  <a:lnTo>
                    <a:pt x="45952" y="39284"/>
                  </a:lnTo>
                  <a:lnTo>
                    <a:pt x="45437" y="38383"/>
                  </a:lnTo>
                  <a:cubicBezTo>
                    <a:pt x="43893" y="36452"/>
                    <a:pt x="42605" y="34392"/>
                    <a:pt x="41447" y="32333"/>
                  </a:cubicBezTo>
                  <a:cubicBezTo>
                    <a:pt x="40417" y="30917"/>
                    <a:pt x="40031" y="29115"/>
                    <a:pt x="39130" y="27699"/>
                  </a:cubicBezTo>
                  <a:cubicBezTo>
                    <a:pt x="36041" y="21778"/>
                    <a:pt x="31536" y="16887"/>
                    <a:pt x="27546" y="11738"/>
                  </a:cubicBezTo>
                  <a:cubicBezTo>
                    <a:pt x="26902" y="10966"/>
                    <a:pt x="26258" y="10323"/>
                    <a:pt x="25486" y="9936"/>
                  </a:cubicBezTo>
                  <a:cubicBezTo>
                    <a:pt x="23169" y="8907"/>
                    <a:pt x="20595" y="8134"/>
                    <a:pt x="18278" y="6976"/>
                  </a:cubicBezTo>
                  <a:cubicBezTo>
                    <a:pt x="18021" y="6718"/>
                    <a:pt x="17634" y="6590"/>
                    <a:pt x="17377" y="6461"/>
                  </a:cubicBezTo>
                  <a:cubicBezTo>
                    <a:pt x="14417" y="4916"/>
                    <a:pt x="11456" y="3501"/>
                    <a:pt x="8496" y="1956"/>
                  </a:cubicBezTo>
                  <a:cubicBezTo>
                    <a:pt x="7595" y="1312"/>
                    <a:pt x="6436" y="926"/>
                    <a:pt x="5278" y="798"/>
                  </a:cubicBezTo>
                  <a:cubicBezTo>
                    <a:pt x="5233" y="801"/>
                    <a:pt x="5188" y="802"/>
                    <a:pt x="5143" y="802"/>
                  </a:cubicBezTo>
                  <a:cubicBezTo>
                    <a:pt x="4105" y="802"/>
                    <a:pt x="2915" y="0"/>
                    <a:pt x="187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9" name="Google Shape;16529;p17"/>
            <p:cNvSpPr/>
            <p:nvPr/>
          </p:nvSpPr>
          <p:spPr>
            <a:xfrm>
              <a:off x="4891200" y="2690550"/>
              <a:ext cx="1705525" cy="654475"/>
            </a:xfrm>
            <a:custGeom>
              <a:avLst/>
              <a:gdLst/>
              <a:ahLst/>
              <a:cxnLst/>
              <a:rect l="l" t="t" r="r" b="b"/>
              <a:pathLst>
                <a:path w="68221" h="26179" extrusionOk="0">
                  <a:moveTo>
                    <a:pt x="51934" y="1"/>
                  </a:moveTo>
                  <a:cubicBezTo>
                    <a:pt x="51745" y="1"/>
                    <a:pt x="51552" y="17"/>
                    <a:pt x="51358" y="49"/>
                  </a:cubicBezTo>
                  <a:cubicBezTo>
                    <a:pt x="50972" y="178"/>
                    <a:pt x="50715" y="178"/>
                    <a:pt x="50329" y="307"/>
                  </a:cubicBezTo>
                  <a:cubicBezTo>
                    <a:pt x="47754" y="435"/>
                    <a:pt x="45180" y="1208"/>
                    <a:pt x="42606" y="1336"/>
                  </a:cubicBezTo>
                  <a:cubicBezTo>
                    <a:pt x="38229" y="2237"/>
                    <a:pt x="33596" y="2237"/>
                    <a:pt x="29348" y="3653"/>
                  </a:cubicBezTo>
                  <a:cubicBezTo>
                    <a:pt x="28962" y="3782"/>
                    <a:pt x="28576" y="3911"/>
                    <a:pt x="28318" y="4039"/>
                  </a:cubicBezTo>
                  <a:lnTo>
                    <a:pt x="27803" y="4425"/>
                  </a:lnTo>
                  <a:cubicBezTo>
                    <a:pt x="27676" y="4648"/>
                    <a:pt x="27573" y="4729"/>
                    <a:pt x="27483" y="4729"/>
                  </a:cubicBezTo>
                  <a:cubicBezTo>
                    <a:pt x="27240" y="4729"/>
                    <a:pt x="27099" y="4136"/>
                    <a:pt x="26868" y="4136"/>
                  </a:cubicBezTo>
                  <a:cubicBezTo>
                    <a:pt x="26838" y="4136"/>
                    <a:pt x="26807" y="4146"/>
                    <a:pt x="26774" y="4168"/>
                  </a:cubicBezTo>
                  <a:lnTo>
                    <a:pt x="25615" y="4168"/>
                  </a:lnTo>
                  <a:cubicBezTo>
                    <a:pt x="22011" y="4940"/>
                    <a:pt x="18278" y="5713"/>
                    <a:pt x="14546" y="6227"/>
                  </a:cubicBezTo>
                  <a:cubicBezTo>
                    <a:pt x="11843" y="6871"/>
                    <a:pt x="9140" y="7257"/>
                    <a:pt x="6436" y="7515"/>
                  </a:cubicBezTo>
                  <a:cubicBezTo>
                    <a:pt x="4120" y="7643"/>
                    <a:pt x="1803" y="7515"/>
                    <a:pt x="1" y="9445"/>
                  </a:cubicBezTo>
                  <a:cubicBezTo>
                    <a:pt x="1" y="10089"/>
                    <a:pt x="258" y="10733"/>
                    <a:pt x="773" y="11119"/>
                  </a:cubicBezTo>
                  <a:cubicBezTo>
                    <a:pt x="7981" y="14980"/>
                    <a:pt x="15704" y="17554"/>
                    <a:pt x="22912" y="21416"/>
                  </a:cubicBezTo>
                  <a:cubicBezTo>
                    <a:pt x="26348" y="23256"/>
                    <a:pt x="29549" y="25681"/>
                    <a:pt x="33743" y="25681"/>
                  </a:cubicBezTo>
                  <a:cubicBezTo>
                    <a:pt x="33949" y="25681"/>
                    <a:pt x="34157" y="25676"/>
                    <a:pt x="34368" y="25664"/>
                  </a:cubicBezTo>
                  <a:cubicBezTo>
                    <a:pt x="36492" y="25728"/>
                    <a:pt x="38616" y="25760"/>
                    <a:pt x="40755" y="25760"/>
                  </a:cubicBezTo>
                  <a:cubicBezTo>
                    <a:pt x="42895" y="25760"/>
                    <a:pt x="45051" y="25728"/>
                    <a:pt x="47240" y="25664"/>
                  </a:cubicBezTo>
                  <a:cubicBezTo>
                    <a:pt x="48441" y="25664"/>
                    <a:pt x="49642" y="25606"/>
                    <a:pt x="50844" y="25606"/>
                  </a:cubicBezTo>
                  <a:cubicBezTo>
                    <a:pt x="51444" y="25606"/>
                    <a:pt x="52045" y="25621"/>
                    <a:pt x="52646" y="25664"/>
                  </a:cubicBezTo>
                  <a:cubicBezTo>
                    <a:pt x="53026" y="25691"/>
                    <a:pt x="53407" y="25701"/>
                    <a:pt x="53788" y="25701"/>
                  </a:cubicBezTo>
                  <a:cubicBezTo>
                    <a:pt x="54828" y="25701"/>
                    <a:pt x="55869" y="25626"/>
                    <a:pt x="56909" y="25626"/>
                  </a:cubicBezTo>
                  <a:cubicBezTo>
                    <a:pt x="57290" y="25626"/>
                    <a:pt x="57671" y="25636"/>
                    <a:pt x="58052" y="25664"/>
                  </a:cubicBezTo>
                  <a:cubicBezTo>
                    <a:pt x="61527" y="25277"/>
                    <a:pt x="65388" y="26178"/>
                    <a:pt x="68220" y="23218"/>
                  </a:cubicBezTo>
                  <a:cubicBezTo>
                    <a:pt x="67448" y="21030"/>
                    <a:pt x="65775" y="19356"/>
                    <a:pt x="64745" y="17297"/>
                  </a:cubicBezTo>
                  <a:cubicBezTo>
                    <a:pt x="61398" y="11505"/>
                    <a:pt x="57666" y="5841"/>
                    <a:pt x="53418" y="435"/>
                  </a:cubicBezTo>
                  <a:cubicBezTo>
                    <a:pt x="53032" y="146"/>
                    <a:pt x="52501" y="1"/>
                    <a:pt x="51934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0" name="Google Shape;16530;p17"/>
            <p:cNvSpPr/>
            <p:nvPr/>
          </p:nvSpPr>
          <p:spPr>
            <a:xfrm>
              <a:off x="1013625" y="1492625"/>
              <a:ext cx="4260525" cy="1707600"/>
            </a:xfrm>
            <a:custGeom>
              <a:avLst/>
              <a:gdLst/>
              <a:ahLst/>
              <a:cxnLst/>
              <a:rect l="l" t="t" r="r" b="b"/>
              <a:pathLst>
                <a:path w="170421" h="68304" extrusionOk="0">
                  <a:moveTo>
                    <a:pt x="4552" y="1"/>
                  </a:moveTo>
                  <a:cubicBezTo>
                    <a:pt x="3460" y="1"/>
                    <a:pt x="2364" y="251"/>
                    <a:pt x="1288" y="985"/>
                  </a:cubicBezTo>
                  <a:cubicBezTo>
                    <a:pt x="1" y="2530"/>
                    <a:pt x="1931" y="2787"/>
                    <a:pt x="2446" y="3559"/>
                  </a:cubicBezTo>
                  <a:lnTo>
                    <a:pt x="3090" y="4332"/>
                  </a:lnTo>
                  <a:cubicBezTo>
                    <a:pt x="3347" y="4846"/>
                    <a:pt x="3733" y="5361"/>
                    <a:pt x="3991" y="5876"/>
                  </a:cubicBezTo>
                  <a:cubicBezTo>
                    <a:pt x="4248" y="6134"/>
                    <a:pt x="4634" y="6262"/>
                    <a:pt x="5021" y="6391"/>
                  </a:cubicBezTo>
                  <a:cubicBezTo>
                    <a:pt x="16219" y="9609"/>
                    <a:pt x="27288" y="12698"/>
                    <a:pt x="38487" y="16045"/>
                  </a:cubicBezTo>
                  <a:cubicBezTo>
                    <a:pt x="45952" y="18104"/>
                    <a:pt x="53289" y="20678"/>
                    <a:pt x="60369" y="23768"/>
                  </a:cubicBezTo>
                  <a:cubicBezTo>
                    <a:pt x="61913" y="24926"/>
                    <a:pt x="63715" y="25698"/>
                    <a:pt x="65517" y="26213"/>
                  </a:cubicBezTo>
                  <a:cubicBezTo>
                    <a:pt x="70280" y="27500"/>
                    <a:pt x="74913" y="29174"/>
                    <a:pt x="79419" y="31233"/>
                  </a:cubicBezTo>
                  <a:cubicBezTo>
                    <a:pt x="81221" y="31619"/>
                    <a:pt x="83023" y="32263"/>
                    <a:pt x="84567" y="33164"/>
                  </a:cubicBezTo>
                  <a:cubicBezTo>
                    <a:pt x="86884" y="34322"/>
                    <a:pt x="89201" y="35481"/>
                    <a:pt x="91518" y="36382"/>
                  </a:cubicBezTo>
                  <a:cubicBezTo>
                    <a:pt x="97053" y="39085"/>
                    <a:pt x="102716" y="41659"/>
                    <a:pt x="108380" y="43976"/>
                  </a:cubicBezTo>
                  <a:cubicBezTo>
                    <a:pt x="110439" y="44877"/>
                    <a:pt x="112756" y="44748"/>
                    <a:pt x="114944" y="45521"/>
                  </a:cubicBezTo>
                  <a:cubicBezTo>
                    <a:pt x="118033" y="47709"/>
                    <a:pt x="121895" y="48352"/>
                    <a:pt x="125113" y="50540"/>
                  </a:cubicBezTo>
                  <a:cubicBezTo>
                    <a:pt x="127945" y="50927"/>
                    <a:pt x="129875" y="53115"/>
                    <a:pt x="132063" y="54659"/>
                  </a:cubicBezTo>
                  <a:cubicBezTo>
                    <a:pt x="134380" y="54659"/>
                    <a:pt x="136569" y="55432"/>
                    <a:pt x="138371" y="56719"/>
                  </a:cubicBezTo>
                  <a:cubicBezTo>
                    <a:pt x="138628" y="56848"/>
                    <a:pt x="139014" y="56976"/>
                    <a:pt x="139272" y="57105"/>
                  </a:cubicBezTo>
                  <a:cubicBezTo>
                    <a:pt x="139658" y="57234"/>
                    <a:pt x="139915" y="57491"/>
                    <a:pt x="140173" y="57620"/>
                  </a:cubicBezTo>
                  <a:cubicBezTo>
                    <a:pt x="140623" y="58251"/>
                    <a:pt x="141326" y="58566"/>
                    <a:pt x="142016" y="58566"/>
                  </a:cubicBezTo>
                  <a:cubicBezTo>
                    <a:pt x="142312" y="58566"/>
                    <a:pt x="142605" y="58508"/>
                    <a:pt x="142876" y="58392"/>
                  </a:cubicBezTo>
                  <a:cubicBezTo>
                    <a:pt x="143369" y="58207"/>
                    <a:pt x="143870" y="58118"/>
                    <a:pt x="144359" y="58118"/>
                  </a:cubicBezTo>
                  <a:cubicBezTo>
                    <a:pt x="145910" y="58118"/>
                    <a:pt x="147339" y="59014"/>
                    <a:pt x="148024" y="60580"/>
                  </a:cubicBezTo>
                  <a:cubicBezTo>
                    <a:pt x="148153" y="61224"/>
                    <a:pt x="148410" y="61867"/>
                    <a:pt x="148668" y="62511"/>
                  </a:cubicBezTo>
                  <a:cubicBezTo>
                    <a:pt x="149311" y="63412"/>
                    <a:pt x="150212" y="64056"/>
                    <a:pt x="151242" y="64442"/>
                  </a:cubicBezTo>
                  <a:cubicBezTo>
                    <a:pt x="151628" y="64570"/>
                    <a:pt x="152014" y="64570"/>
                    <a:pt x="152272" y="64699"/>
                  </a:cubicBezTo>
                  <a:cubicBezTo>
                    <a:pt x="152601" y="64639"/>
                    <a:pt x="152920" y="64612"/>
                    <a:pt x="153231" y="64612"/>
                  </a:cubicBezTo>
                  <a:cubicBezTo>
                    <a:pt x="155590" y="64612"/>
                    <a:pt x="157463" y="66160"/>
                    <a:pt x="159737" y="66501"/>
                  </a:cubicBezTo>
                  <a:cubicBezTo>
                    <a:pt x="159995" y="66501"/>
                    <a:pt x="160381" y="66372"/>
                    <a:pt x="160638" y="66244"/>
                  </a:cubicBezTo>
                  <a:cubicBezTo>
                    <a:pt x="160797" y="66214"/>
                    <a:pt x="160950" y="66200"/>
                    <a:pt x="161098" y="66200"/>
                  </a:cubicBezTo>
                  <a:cubicBezTo>
                    <a:pt x="162879" y="66200"/>
                    <a:pt x="163985" y="68174"/>
                    <a:pt x="165530" y="68174"/>
                  </a:cubicBezTo>
                  <a:cubicBezTo>
                    <a:pt x="167203" y="68046"/>
                    <a:pt x="169134" y="68303"/>
                    <a:pt x="169777" y="66372"/>
                  </a:cubicBezTo>
                  <a:cubicBezTo>
                    <a:pt x="170421" y="64442"/>
                    <a:pt x="168104" y="64570"/>
                    <a:pt x="167203" y="63798"/>
                  </a:cubicBezTo>
                  <a:cubicBezTo>
                    <a:pt x="166431" y="63283"/>
                    <a:pt x="165658" y="62897"/>
                    <a:pt x="164886" y="62640"/>
                  </a:cubicBezTo>
                  <a:cubicBezTo>
                    <a:pt x="161926" y="61353"/>
                    <a:pt x="158450" y="60838"/>
                    <a:pt x="156133" y="58392"/>
                  </a:cubicBezTo>
                  <a:cubicBezTo>
                    <a:pt x="156005" y="58006"/>
                    <a:pt x="155619" y="57749"/>
                    <a:pt x="155232" y="57749"/>
                  </a:cubicBezTo>
                  <a:cubicBezTo>
                    <a:pt x="153430" y="55174"/>
                    <a:pt x="150341" y="54788"/>
                    <a:pt x="147638" y="53887"/>
                  </a:cubicBezTo>
                  <a:lnTo>
                    <a:pt x="143905" y="52085"/>
                  </a:lnTo>
                  <a:cubicBezTo>
                    <a:pt x="140945" y="50669"/>
                    <a:pt x="137598" y="49897"/>
                    <a:pt x="134766" y="48224"/>
                  </a:cubicBezTo>
                  <a:cubicBezTo>
                    <a:pt x="127687" y="44233"/>
                    <a:pt x="120350" y="41016"/>
                    <a:pt x="112756" y="38441"/>
                  </a:cubicBezTo>
                  <a:cubicBezTo>
                    <a:pt x="110697" y="36253"/>
                    <a:pt x="107994" y="34837"/>
                    <a:pt x="105033" y="34580"/>
                  </a:cubicBezTo>
                  <a:cubicBezTo>
                    <a:pt x="103617" y="34065"/>
                    <a:pt x="102073" y="33679"/>
                    <a:pt x="100785" y="33035"/>
                  </a:cubicBezTo>
                  <a:cubicBezTo>
                    <a:pt x="94221" y="29946"/>
                    <a:pt x="87656" y="27114"/>
                    <a:pt x="81092" y="24540"/>
                  </a:cubicBezTo>
                  <a:cubicBezTo>
                    <a:pt x="79161" y="23639"/>
                    <a:pt x="77616" y="21837"/>
                    <a:pt x="75428" y="21322"/>
                  </a:cubicBezTo>
                  <a:cubicBezTo>
                    <a:pt x="70795" y="19005"/>
                    <a:pt x="65903" y="17332"/>
                    <a:pt x="60883" y="16302"/>
                  </a:cubicBezTo>
                  <a:cubicBezTo>
                    <a:pt x="60733" y="16259"/>
                    <a:pt x="60579" y="16245"/>
                    <a:pt x="60425" y="16245"/>
                  </a:cubicBezTo>
                  <a:cubicBezTo>
                    <a:pt x="60116" y="16245"/>
                    <a:pt x="59805" y="16302"/>
                    <a:pt x="59516" y="16302"/>
                  </a:cubicBezTo>
                  <a:cubicBezTo>
                    <a:pt x="59081" y="16302"/>
                    <a:pt x="58695" y="16173"/>
                    <a:pt x="58438" y="15530"/>
                  </a:cubicBezTo>
                  <a:cubicBezTo>
                    <a:pt x="58210" y="15547"/>
                    <a:pt x="57984" y="15555"/>
                    <a:pt x="57760" y="15555"/>
                  </a:cubicBezTo>
                  <a:cubicBezTo>
                    <a:pt x="54574" y="15555"/>
                    <a:pt x="51799" y="13926"/>
                    <a:pt x="48913" y="13084"/>
                  </a:cubicBezTo>
                  <a:cubicBezTo>
                    <a:pt x="41190" y="10639"/>
                    <a:pt x="33596" y="8064"/>
                    <a:pt x="25873" y="5619"/>
                  </a:cubicBezTo>
                  <a:cubicBezTo>
                    <a:pt x="22655" y="4203"/>
                    <a:pt x="19051" y="3302"/>
                    <a:pt x="15575" y="3044"/>
                  </a:cubicBezTo>
                  <a:cubicBezTo>
                    <a:pt x="13645" y="2143"/>
                    <a:pt x="11843" y="1371"/>
                    <a:pt x="9783" y="985"/>
                  </a:cubicBezTo>
                  <a:cubicBezTo>
                    <a:pt x="8108" y="666"/>
                    <a:pt x="6333" y="1"/>
                    <a:pt x="4552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1" name="Google Shape;16531;p17"/>
            <p:cNvSpPr/>
            <p:nvPr/>
          </p:nvSpPr>
          <p:spPr>
            <a:xfrm>
              <a:off x="3073075" y="2290825"/>
              <a:ext cx="1074825" cy="1330750"/>
            </a:xfrm>
            <a:custGeom>
              <a:avLst/>
              <a:gdLst/>
              <a:ahLst/>
              <a:cxnLst/>
              <a:rect l="l" t="t" r="r" b="b"/>
              <a:pathLst>
                <a:path w="42993" h="53230" extrusionOk="0">
                  <a:moveTo>
                    <a:pt x="1273" y="1"/>
                  </a:moveTo>
                  <a:cubicBezTo>
                    <a:pt x="746" y="1"/>
                    <a:pt x="292" y="308"/>
                    <a:pt x="1" y="1107"/>
                  </a:cubicBezTo>
                  <a:cubicBezTo>
                    <a:pt x="1" y="1493"/>
                    <a:pt x="1" y="1879"/>
                    <a:pt x="130" y="2137"/>
                  </a:cubicBezTo>
                  <a:cubicBezTo>
                    <a:pt x="516" y="2652"/>
                    <a:pt x="902" y="3167"/>
                    <a:pt x="1159" y="3810"/>
                  </a:cubicBezTo>
                  <a:cubicBezTo>
                    <a:pt x="1417" y="4840"/>
                    <a:pt x="1674" y="5998"/>
                    <a:pt x="2060" y="7028"/>
                  </a:cubicBezTo>
                  <a:cubicBezTo>
                    <a:pt x="2060" y="7285"/>
                    <a:pt x="2189" y="7543"/>
                    <a:pt x="2318" y="7929"/>
                  </a:cubicBezTo>
                  <a:cubicBezTo>
                    <a:pt x="2575" y="8573"/>
                    <a:pt x="2704" y="9216"/>
                    <a:pt x="2961" y="9731"/>
                  </a:cubicBezTo>
                  <a:cubicBezTo>
                    <a:pt x="4892" y="14622"/>
                    <a:pt x="7209" y="19256"/>
                    <a:pt x="9397" y="24147"/>
                  </a:cubicBezTo>
                  <a:cubicBezTo>
                    <a:pt x="9912" y="24791"/>
                    <a:pt x="10170" y="25434"/>
                    <a:pt x="10427" y="26207"/>
                  </a:cubicBezTo>
                  <a:cubicBezTo>
                    <a:pt x="10556" y="26464"/>
                    <a:pt x="10684" y="26850"/>
                    <a:pt x="10813" y="27108"/>
                  </a:cubicBezTo>
                  <a:lnTo>
                    <a:pt x="11457" y="28395"/>
                  </a:lnTo>
                  <a:cubicBezTo>
                    <a:pt x="11585" y="28652"/>
                    <a:pt x="11714" y="28910"/>
                    <a:pt x="11843" y="29296"/>
                  </a:cubicBezTo>
                  <a:cubicBezTo>
                    <a:pt x="12358" y="30454"/>
                    <a:pt x="13130" y="31613"/>
                    <a:pt x="14031" y="32642"/>
                  </a:cubicBezTo>
                  <a:cubicBezTo>
                    <a:pt x="17249" y="36118"/>
                    <a:pt x="21110" y="38563"/>
                    <a:pt x="24328" y="42039"/>
                  </a:cubicBezTo>
                  <a:lnTo>
                    <a:pt x="30507" y="47445"/>
                  </a:lnTo>
                  <a:cubicBezTo>
                    <a:pt x="31150" y="48088"/>
                    <a:pt x="32051" y="47960"/>
                    <a:pt x="32824" y="48346"/>
                  </a:cubicBezTo>
                  <a:cubicBezTo>
                    <a:pt x="33338" y="48346"/>
                    <a:pt x="33982" y="48474"/>
                    <a:pt x="34626" y="48603"/>
                  </a:cubicBezTo>
                  <a:lnTo>
                    <a:pt x="35269" y="49118"/>
                  </a:lnTo>
                  <a:cubicBezTo>
                    <a:pt x="36042" y="49633"/>
                    <a:pt x="36685" y="50405"/>
                    <a:pt x="37071" y="51178"/>
                  </a:cubicBezTo>
                  <a:cubicBezTo>
                    <a:pt x="37457" y="51564"/>
                    <a:pt x="37972" y="51692"/>
                    <a:pt x="38487" y="51821"/>
                  </a:cubicBezTo>
                  <a:cubicBezTo>
                    <a:pt x="39417" y="52028"/>
                    <a:pt x="40098" y="53230"/>
                    <a:pt x="40997" y="53230"/>
                  </a:cubicBezTo>
                  <a:cubicBezTo>
                    <a:pt x="41217" y="53230"/>
                    <a:pt x="41451" y="53157"/>
                    <a:pt x="41705" y="52980"/>
                  </a:cubicBezTo>
                  <a:cubicBezTo>
                    <a:pt x="42992" y="51950"/>
                    <a:pt x="41962" y="50405"/>
                    <a:pt x="41834" y="49118"/>
                  </a:cubicBezTo>
                  <a:cubicBezTo>
                    <a:pt x="41576" y="48474"/>
                    <a:pt x="41448" y="47702"/>
                    <a:pt x="41448" y="46930"/>
                  </a:cubicBezTo>
                  <a:cubicBezTo>
                    <a:pt x="39774" y="40494"/>
                    <a:pt x="37457" y="34187"/>
                    <a:pt x="34240" y="28266"/>
                  </a:cubicBezTo>
                  <a:cubicBezTo>
                    <a:pt x="33467" y="26979"/>
                    <a:pt x="32824" y="25434"/>
                    <a:pt x="32566" y="23761"/>
                  </a:cubicBezTo>
                  <a:cubicBezTo>
                    <a:pt x="32437" y="23375"/>
                    <a:pt x="32309" y="23118"/>
                    <a:pt x="32051" y="22731"/>
                  </a:cubicBezTo>
                  <a:cubicBezTo>
                    <a:pt x="30635" y="20801"/>
                    <a:pt x="30249" y="18226"/>
                    <a:pt x="29348" y="16038"/>
                  </a:cubicBezTo>
                  <a:cubicBezTo>
                    <a:pt x="28705" y="14236"/>
                    <a:pt x="28447" y="12177"/>
                    <a:pt x="26517" y="11276"/>
                  </a:cubicBezTo>
                  <a:cubicBezTo>
                    <a:pt x="25873" y="11147"/>
                    <a:pt x="25229" y="11018"/>
                    <a:pt x="24586" y="10761"/>
                  </a:cubicBezTo>
                  <a:cubicBezTo>
                    <a:pt x="17506" y="6899"/>
                    <a:pt x="9912" y="4068"/>
                    <a:pt x="2575" y="464"/>
                  </a:cubicBezTo>
                  <a:cubicBezTo>
                    <a:pt x="2127" y="183"/>
                    <a:pt x="1679" y="1"/>
                    <a:pt x="127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2" name="Google Shape;16532;p17"/>
            <p:cNvSpPr/>
            <p:nvPr/>
          </p:nvSpPr>
          <p:spPr>
            <a:xfrm>
              <a:off x="4746400" y="3082300"/>
              <a:ext cx="1158475" cy="1013350"/>
            </a:xfrm>
            <a:custGeom>
              <a:avLst/>
              <a:gdLst/>
              <a:ahLst/>
              <a:cxnLst/>
              <a:rect l="l" t="t" r="r" b="b"/>
              <a:pathLst>
                <a:path w="46339" h="40534" extrusionOk="0">
                  <a:moveTo>
                    <a:pt x="1466" y="0"/>
                  </a:moveTo>
                  <a:cubicBezTo>
                    <a:pt x="965" y="0"/>
                    <a:pt x="505" y="231"/>
                    <a:pt x="258" y="726"/>
                  </a:cubicBezTo>
                  <a:cubicBezTo>
                    <a:pt x="0" y="4587"/>
                    <a:pt x="3733" y="6132"/>
                    <a:pt x="5149" y="8964"/>
                  </a:cubicBezTo>
                  <a:cubicBezTo>
                    <a:pt x="5921" y="9994"/>
                    <a:pt x="6565" y="11023"/>
                    <a:pt x="6951" y="12182"/>
                  </a:cubicBezTo>
                  <a:cubicBezTo>
                    <a:pt x="7852" y="15013"/>
                    <a:pt x="9912" y="17073"/>
                    <a:pt x="11714" y="19390"/>
                  </a:cubicBezTo>
                  <a:cubicBezTo>
                    <a:pt x="11842" y="19776"/>
                    <a:pt x="12100" y="20033"/>
                    <a:pt x="12228" y="20291"/>
                  </a:cubicBezTo>
                  <a:cubicBezTo>
                    <a:pt x="12486" y="20548"/>
                    <a:pt x="12615" y="20806"/>
                    <a:pt x="12743" y="21063"/>
                  </a:cubicBezTo>
                  <a:lnTo>
                    <a:pt x="13387" y="21707"/>
                  </a:lnTo>
                  <a:cubicBezTo>
                    <a:pt x="13644" y="22093"/>
                    <a:pt x="13773" y="22479"/>
                    <a:pt x="14030" y="22865"/>
                  </a:cubicBezTo>
                  <a:cubicBezTo>
                    <a:pt x="14159" y="23123"/>
                    <a:pt x="14417" y="23380"/>
                    <a:pt x="14545" y="23637"/>
                  </a:cubicBezTo>
                  <a:cubicBezTo>
                    <a:pt x="14932" y="24152"/>
                    <a:pt x="15318" y="24667"/>
                    <a:pt x="15704" y="25182"/>
                  </a:cubicBezTo>
                  <a:cubicBezTo>
                    <a:pt x="17377" y="28014"/>
                    <a:pt x="18536" y="30974"/>
                    <a:pt x="19951" y="33806"/>
                  </a:cubicBezTo>
                  <a:cubicBezTo>
                    <a:pt x="20981" y="35351"/>
                    <a:pt x="21496" y="37281"/>
                    <a:pt x="23555" y="38054"/>
                  </a:cubicBezTo>
                  <a:lnTo>
                    <a:pt x="32952" y="39856"/>
                  </a:lnTo>
                  <a:cubicBezTo>
                    <a:pt x="33209" y="39984"/>
                    <a:pt x="33467" y="39984"/>
                    <a:pt x="33724" y="39984"/>
                  </a:cubicBezTo>
                  <a:cubicBezTo>
                    <a:pt x="35107" y="39811"/>
                    <a:pt x="36489" y="38420"/>
                    <a:pt x="37989" y="38420"/>
                  </a:cubicBezTo>
                  <a:cubicBezTo>
                    <a:pt x="38723" y="38420"/>
                    <a:pt x="39485" y="38754"/>
                    <a:pt x="40289" y="39727"/>
                  </a:cubicBezTo>
                  <a:cubicBezTo>
                    <a:pt x="40377" y="39845"/>
                    <a:pt x="40521" y="39889"/>
                    <a:pt x="40696" y="39889"/>
                  </a:cubicBezTo>
                  <a:cubicBezTo>
                    <a:pt x="41186" y="39889"/>
                    <a:pt x="41927" y="39551"/>
                    <a:pt x="42448" y="39551"/>
                  </a:cubicBezTo>
                  <a:cubicBezTo>
                    <a:pt x="42554" y="39551"/>
                    <a:pt x="42651" y="39565"/>
                    <a:pt x="42734" y="39598"/>
                  </a:cubicBezTo>
                  <a:cubicBezTo>
                    <a:pt x="43840" y="40212"/>
                    <a:pt x="44389" y="40534"/>
                    <a:pt x="44814" y="40534"/>
                  </a:cubicBezTo>
                  <a:cubicBezTo>
                    <a:pt x="45280" y="40534"/>
                    <a:pt x="45598" y="40148"/>
                    <a:pt x="46338" y="39341"/>
                  </a:cubicBezTo>
                  <a:cubicBezTo>
                    <a:pt x="46338" y="39083"/>
                    <a:pt x="46338" y="38697"/>
                    <a:pt x="46338" y="38440"/>
                  </a:cubicBezTo>
                  <a:cubicBezTo>
                    <a:pt x="46081" y="38054"/>
                    <a:pt x="45309" y="38054"/>
                    <a:pt x="45566" y="37281"/>
                  </a:cubicBezTo>
                  <a:cubicBezTo>
                    <a:pt x="45695" y="37024"/>
                    <a:pt x="45695" y="36766"/>
                    <a:pt x="45566" y="36509"/>
                  </a:cubicBezTo>
                  <a:cubicBezTo>
                    <a:pt x="45437" y="35865"/>
                    <a:pt x="45309" y="35479"/>
                    <a:pt x="45180" y="34707"/>
                  </a:cubicBezTo>
                  <a:cubicBezTo>
                    <a:pt x="44922" y="33935"/>
                    <a:pt x="44665" y="33291"/>
                    <a:pt x="44408" y="32519"/>
                  </a:cubicBezTo>
                  <a:cubicBezTo>
                    <a:pt x="44279" y="32133"/>
                    <a:pt x="44150" y="31875"/>
                    <a:pt x="44021" y="31618"/>
                  </a:cubicBezTo>
                  <a:cubicBezTo>
                    <a:pt x="43893" y="31232"/>
                    <a:pt x="43764" y="30974"/>
                    <a:pt x="43507" y="30717"/>
                  </a:cubicBezTo>
                  <a:cubicBezTo>
                    <a:pt x="43249" y="30073"/>
                    <a:pt x="42863" y="29558"/>
                    <a:pt x="42477" y="29043"/>
                  </a:cubicBezTo>
                  <a:cubicBezTo>
                    <a:pt x="40160" y="25311"/>
                    <a:pt x="38229" y="21449"/>
                    <a:pt x="36685" y="17459"/>
                  </a:cubicBezTo>
                  <a:cubicBezTo>
                    <a:pt x="36298" y="16815"/>
                    <a:pt x="35912" y="16172"/>
                    <a:pt x="35526" y="15657"/>
                  </a:cubicBezTo>
                  <a:cubicBezTo>
                    <a:pt x="34496" y="14627"/>
                    <a:pt x="33209" y="13984"/>
                    <a:pt x="31922" y="13469"/>
                  </a:cubicBezTo>
                  <a:cubicBezTo>
                    <a:pt x="30764" y="12825"/>
                    <a:pt x="29476" y="12053"/>
                    <a:pt x="28447" y="11281"/>
                  </a:cubicBezTo>
                  <a:cubicBezTo>
                    <a:pt x="25358" y="9994"/>
                    <a:pt x="22526" y="8192"/>
                    <a:pt x="19565" y="6904"/>
                  </a:cubicBezTo>
                  <a:cubicBezTo>
                    <a:pt x="18278" y="6390"/>
                    <a:pt x="16991" y="6003"/>
                    <a:pt x="15833" y="5489"/>
                  </a:cubicBezTo>
                  <a:cubicBezTo>
                    <a:pt x="15575" y="5360"/>
                    <a:pt x="15189" y="5231"/>
                    <a:pt x="14932" y="5231"/>
                  </a:cubicBezTo>
                  <a:cubicBezTo>
                    <a:pt x="14159" y="4974"/>
                    <a:pt x="13387" y="4716"/>
                    <a:pt x="12743" y="4459"/>
                  </a:cubicBezTo>
                  <a:cubicBezTo>
                    <a:pt x="12100" y="4073"/>
                    <a:pt x="11585" y="3815"/>
                    <a:pt x="10941" y="3558"/>
                  </a:cubicBezTo>
                  <a:cubicBezTo>
                    <a:pt x="8238" y="2657"/>
                    <a:pt x="5664" y="1241"/>
                    <a:pt x="2961" y="340"/>
                  </a:cubicBezTo>
                  <a:lnTo>
                    <a:pt x="2317" y="211"/>
                  </a:lnTo>
                  <a:cubicBezTo>
                    <a:pt x="2040" y="73"/>
                    <a:pt x="1746" y="0"/>
                    <a:pt x="1466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3" name="Google Shape;16533;p17"/>
            <p:cNvSpPr/>
            <p:nvPr/>
          </p:nvSpPr>
          <p:spPr>
            <a:xfrm>
              <a:off x="5861675" y="3378075"/>
              <a:ext cx="1098675" cy="785475"/>
            </a:xfrm>
            <a:custGeom>
              <a:avLst/>
              <a:gdLst/>
              <a:ahLst/>
              <a:cxnLst/>
              <a:rect l="l" t="t" r="r" b="b"/>
              <a:pathLst>
                <a:path w="43947" h="31419" extrusionOk="0">
                  <a:moveTo>
                    <a:pt x="2474" y="0"/>
                  </a:moveTo>
                  <a:cubicBezTo>
                    <a:pt x="285" y="0"/>
                    <a:pt x="0" y="907"/>
                    <a:pt x="1084" y="3182"/>
                  </a:cubicBezTo>
                  <a:cubicBezTo>
                    <a:pt x="9708" y="9747"/>
                    <a:pt x="19233" y="15153"/>
                    <a:pt x="28114" y="21460"/>
                  </a:cubicBezTo>
                  <a:cubicBezTo>
                    <a:pt x="30688" y="22876"/>
                    <a:pt x="33134" y="24549"/>
                    <a:pt x="35451" y="26480"/>
                  </a:cubicBezTo>
                  <a:lnTo>
                    <a:pt x="35837" y="26737"/>
                  </a:lnTo>
                  <a:lnTo>
                    <a:pt x="36481" y="27510"/>
                  </a:lnTo>
                  <a:lnTo>
                    <a:pt x="37253" y="28153"/>
                  </a:lnTo>
                  <a:cubicBezTo>
                    <a:pt x="38787" y="29569"/>
                    <a:pt x="39997" y="31418"/>
                    <a:pt x="42370" y="31418"/>
                  </a:cubicBezTo>
                  <a:cubicBezTo>
                    <a:pt x="42585" y="31418"/>
                    <a:pt x="42810" y="31403"/>
                    <a:pt x="43045" y="31371"/>
                  </a:cubicBezTo>
                  <a:cubicBezTo>
                    <a:pt x="43689" y="30856"/>
                    <a:pt x="43946" y="29955"/>
                    <a:pt x="43431" y="29312"/>
                  </a:cubicBezTo>
                  <a:cubicBezTo>
                    <a:pt x="42015" y="27381"/>
                    <a:pt x="41758" y="24935"/>
                    <a:pt x="40600" y="22876"/>
                  </a:cubicBezTo>
                  <a:cubicBezTo>
                    <a:pt x="40085" y="21460"/>
                    <a:pt x="39827" y="20044"/>
                    <a:pt x="39570" y="18628"/>
                  </a:cubicBezTo>
                  <a:cubicBezTo>
                    <a:pt x="37510" y="16440"/>
                    <a:pt x="37253" y="13608"/>
                    <a:pt x="36352" y="10905"/>
                  </a:cubicBezTo>
                  <a:cubicBezTo>
                    <a:pt x="34807" y="7945"/>
                    <a:pt x="33520" y="4727"/>
                    <a:pt x="32490" y="1638"/>
                  </a:cubicBezTo>
                  <a:cubicBezTo>
                    <a:pt x="30750" y="701"/>
                    <a:pt x="28974" y="495"/>
                    <a:pt x="27200" y="495"/>
                  </a:cubicBezTo>
                  <a:cubicBezTo>
                    <a:pt x="25808" y="495"/>
                    <a:pt x="24418" y="621"/>
                    <a:pt x="23045" y="621"/>
                  </a:cubicBezTo>
                  <a:cubicBezTo>
                    <a:pt x="22803" y="621"/>
                    <a:pt x="22562" y="617"/>
                    <a:pt x="22322" y="608"/>
                  </a:cubicBezTo>
                  <a:cubicBezTo>
                    <a:pt x="20777" y="544"/>
                    <a:pt x="19241" y="528"/>
                    <a:pt x="17708" y="528"/>
                  </a:cubicBezTo>
                  <a:cubicBezTo>
                    <a:pt x="16176" y="528"/>
                    <a:pt x="14647" y="544"/>
                    <a:pt x="13119" y="544"/>
                  </a:cubicBezTo>
                  <a:cubicBezTo>
                    <a:pt x="10062" y="544"/>
                    <a:pt x="7005" y="479"/>
                    <a:pt x="3915" y="93"/>
                  </a:cubicBezTo>
                  <a:cubicBezTo>
                    <a:pt x="3365" y="32"/>
                    <a:pt x="2886" y="0"/>
                    <a:pt x="24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4" name="Google Shape;16534;p17"/>
            <p:cNvSpPr/>
            <p:nvPr/>
          </p:nvSpPr>
          <p:spPr>
            <a:xfrm>
              <a:off x="5766475" y="3580700"/>
              <a:ext cx="1238925" cy="766000"/>
            </a:xfrm>
            <a:custGeom>
              <a:avLst/>
              <a:gdLst/>
              <a:ahLst/>
              <a:cxnLst/>
              <a:rect l="l" t="t" r="r" b="b"/>
              <a:pathLst>
                <a:path w="49557" h="30640" extrusionOk="0">
                  <a:moveTo>
                    <a:pt x="1996" y="1"/>
                  </a:moveTo>
                  <a:cubicBezTo>
                    <a:pt x="1706" y="1"/>
                    <a:pt x="1416" y="33"/>
                    <a:pt x="1159" y="97"/>
                  </a:cubicBezTo>
                  <a:cubicBezTo>
                    <a:pt x="515" y="355"/>
                    <a:pt x="0" y="1127"/>
                    <a:pt x="0" y="1899"/>
                  </a:cubicBezTo>
                  <a:cubicBezTo>
                    <a:pt x="258" y="4216"/>
                    <a:pt x="2060" y="5890"/>
                    <a:pt x="2961" y="7949"/>
                  </a:cubicBezTo>
                  <a:cubicBezTo>
                    <a:pt x="3476" y="8721"/>
                    <a:pt x="4119" y="9494"/>
                    <a:pt x="4634" y="10266"/>
                  </a:cubicBezTo>
                  <a:cubicBezTo>
                    <a:pt x="4892" y="10652"/>
                    <a:pt x="5149" y="10909"/>
                    <a:pt x="5407" y="11296"/>
                  </a:cubicBezTo>
                  <a:lnTo>
                    <a:pt x="5793" y="11939"/>
                  </a:lnTo>
                  <a:cubicBezTo>
                    <a:pt x="6050" y="12325"/>
                    <a:pt x="6179" y="12583"/>
                    <a:pt x="6436" y="12969"/>
                  </a:cubicBezTo>
                  <a:lnTo>
                    <a:pt x="6694" y="13741"/>
                  </a:lnTo>
                  <a:cubicBezTo>
                    <a:pt x="6822" y="14256"/>
                    <a:pt x="7080" y="14900"/>
                    <a:pt x="7209" y="15415"/>
                  </a:cubicBezTo>
                  <a:cubicBezTo>
                    <a:pt x="7337" y="15672"/>
                    <a:pt x="7595" y="15929"/>
                    <a:pt x="7723" y="16187"/>
                  </a:cubicBezTo>
                  <a:cubicBezTo>
                    <a:pt x="9139" y="17860"/>
                    <a:pt x="10298" y="19662"/>
                    <a:pt x="11585" y="21464"/>
                  </a:cubicBezTo>
                  <a:cubicBezTo>
                    <a:pt x="12229" y="22623"/>
                    <a:pt x="13130" y="23524"/>
                    <a:pt x="14417" y="24167"/>
                  </a:cubicBezTo>
                  <a:cubicBezTo>
                    <a:pt x="18149" y="24939"/>
                    <a:pt x="21882" y="25326"/>
                    <a:pt x="25615" y="26227"/>
                  </a:cubicBezTo>
                  <a:cubicBezTo>
                    <a:pt x="31536" y="27771"/>
                    <a:pt x="37586" y="29058"/>
                    <a:pt x="43635" y="30346"/>
                  </a:cubicBezTo>
                  <a:cubicBezTo>
                    <a:pt x="44306" y="30537"/>
                    <a:pt x="45013" y="30640"/>
                    <a:pt x="45722" y="30640"/>
                  </a:cubicBezTo>
                  <a:cubicBezTo>
                    <a:pt x="46917" y="30640"/>
                    <a:pt x="48120" y="30348"/>
                    <a:pt x="49170" y="29702"/>
                  </a:cubicBezTo>
                  <a:cubicBezTo>
                    <a:pt x="49556" y="27900"/>
                    <a:pt x="47883" y="27642"/>
                    <a:pt x="47111" y="26741"/>
                  </a:cubicBezTo>
                  <a:lnTo>
                    <a:pt x="46724" y="26484"/>
                  </a:lnTo>
                  <a:lnTo>
                    <a:pt x="46081" y="25969"/>
                  </a:lnTo>
                  <a:cubicBezTo>
                    <a:pt x="45823" y="25712"/>
                    <a:pt x="45437" y="25583"/>
                    <a:pt x="45180" y="25454"/>
                  </a:cubicBezTo>
                  <a:lnTo>
                    <a:pt x="44021" y="24682"/>
                  </a:lnTo>
                  <a:cubicBezTo>
                    <a:pt x="43635" y="24425"/>
                    <a:pt x="43378" y="24296"/>
                    <a:pt x="43120" y="24167"/>
                  </a:cubicBezTo>
                  <a:cubicBezTo>
                    <a:pt x="37457" y="20177"/>
                    <a:pt x="31407" y="16830"/>
                    <a:pt x="25358" y="13484"/>
                  </a:cubicBezTo>
                  <a:cubicBezTo>
                    <a:pt x="25100" y="13226"/>
                    <a:pt x="24843" y="13098"/>
                    <a:pt x="24457" y="12840"/>
                  </a:cubicBezTo>
                  <a:cubicBezTo>
                    <a:pt x="22655" y="11682"/>
                    <a:pt x="20595" y="10652"/>
                    <a:pt x="18664" y="9622"/>
                  </a:cubicBezTo>
                  <a:lnTo>
                    <a:pt x="17506" y="9107"/>
                  </a:lnTo>
                  <a:cubicBezTo>
                    <a:pt x="16862" y="8593"/>
                    <a:pt x="16219" y="8206"/>
                    <a:pt x="15446" y="7692"/>
                  </a:cubicBezTo>
                  <a:cubicBezTo>
                    <a:pt x="14674" y="7177"/>
                    <a:pt x="13773" y="6533"/>
                    <a:pt x="13001" y="5890"/>
                  </a:cubicBezTo>
                  <a:cubicBezTo>
                    <a:pt x="9783" y="3701"/>
                    <a:pt x="6179" y="2157"/>
                    <a:pt x="2832" y="97"/>
                  </a:cubicBezTo>
                  <a:cubicBezTo>
                    <a:pt x="2575" y="33"/>
                    <a:pt x="2285" y="1"/>
                    <a:pt x="1996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5" name="Google Shape;16535;p17"/>
            <p:cNvSpPr/>
            <p:nvPr/>
          </p:nvSpPr>
          <p:spPr>
            <a:xfrm>
              <a:off x="2484200" y="1513775"/>
              <a:ext cx="1277550" cy="542400"/>
            </a:xfrm>
            <a:custGeom>
              <a:avLst/>
              <a:gdLst/>
              <a:ahLst/>
              <a:cxnLst/>
              <a:rect l="l" t="t" r="r" b="b"/>
              <a:pathLst>
                <a:path w="51102" h="21696" extrusionOk="0">
                  <a:moveTo>
                    <a:pt x="48120" y="0"/>
                  </a:moveTo>
                  <a:cubicBezTo>
                    <a:pt x="42990" y="0"/>
                    <a:pt x="38020" y="2070"/>
                    <a:pt x="32952" y="2070"/>
                  </a:cubicBezTo>
                  <a:cubicBezTo>
                    <a:pt x="32711" y="2035"/>
                    <a:pt x="32469" y="2019"/>
                    <a:pt x="32228" y="2019"/>
                  </a:cubicBezTo>
                  <a:cubicBezTo>
                    <a:pt x="31568" y="2019"/>
                    <a:pt x="30909" y="2139"/>
                    <a:pt x="30249" y="2327"/>
                  </a:cubicBezTo>
                  <a:cubicBezTo>
                    <a:pt x="26516" y="3614"/>
                    <a:pt x="22784" y="4901"/>
                    <a:pt x="19051" y="6060"/>
                  </a:cubicBezTo>
                  <a:cubicBezTo>
                    <a:pt x="14932" y="7476"/>
                    <a:pt x="10556" y="8119"/>
                    <a:pt x="6823" y="10565"/>
                  </a:cubicBezTo>
                  <a:cubicBezTo>
                    <a:pt x="4763" y="11466"/>
                    <a:pt x="3348" y="13139"/>
                    <a:pt x="1288" y="14169"/>
                  </a:cubicBezTo>
                  <a:cubicBezTo>
                    <a:pt x="1" y="14813"/>
                    <a:pt x="773" y="15456"/>
                    <a:pt x="1417" y="16100"/>
                  </a:cubicBezTo>
                  <a:cubicBezTo>
                    <a:pt x="6565" y="17258"/>
                    <a:pt x="11457" y="19060"/>
                    <a:pt x="16219" y="21377"/>
                  </a:cubicBezTo>
                  <a:cubicBezTo>
                    <a:pt x="16799" y="21600"/>
                    <a:pt x="17341" y="21696"/>
                    <a:pt x="17853" y="21696"/>
                  </a:cubicBezTo>
                  <a:cubicBezTo>
                    <a:pt x="20295" y="21696"/>
                    <a:pt x="22072" y="19525"/>
                    <a:pt x="24200" y="18674"/>
                  </a:cubicBezTo>
                  <a:lnTo>
                    <a:pt x="25101" y="18030"/>
                  </a:lnTo>
                  <a:cubicBezTo>
                    <a:pt x="25615" y="17644"/>
                    <a:pt x="26259" y="17258"/>
                    <a:pt x="26774" y="17001"/>
                  </a:cubicBezTo>
                  <a:cubicBezTo>
                    <a:pt x="29091" y="15842"/>
                    <a:pt x="31536" y="14941"/>
                    <a:pt x="33725" y="13654"/>
                  </a:cubicBezTo>
                  <a:cubicBezTo>
                    <a:pt x="34497" y="13011"/>
                    <a:pt x="35269" y="12496"/>
                    <a:pt x="36041" y="11981"/>
                  </a:cubicBezTo>
                  <a:cubicBezTo>
                    <a:pt x="36299" y="11852"/>
                    <a:pt x="36556" y="11595"/>
                    <a:pt x="36814" y="11466"/>
                  </a:cubicBezTo>
                  <a:cubicBezTo>
                    <a:pt x="37329" y="11080"/>
                    <a:pt x="37972" y="10694"/>
                    <a:pt x="38487" y="10436"/>
                  </a:cubicBezTo>
                  <a:cubicBezTo>
                    <a:pt x="39646" y="9921"/>
                    <a:pt x="40804" y="9278"/>
                    <a:pt x="41834" y="8634"/>
                  </a:cubicBezTo>
                  <a:cubicBezTo>
                    <a:pt x="42091" y="8377"/>
                    <a:pt x="42349" y="8248"/>
                    <a:pt x="42606" y="7991"/>
                  </a:cubicBezTo>
                  <a:cubicBezTo>
                    <a:pt x="42992" y="7733"/>
                    <a:pt x="43378" y="7476"/>
                    <a:pt x="43636" y="7347"/>
                  </a:cubicBezTo>
                  <a:cubicBezTo>
                    <a:pt x="43893" y="7218"/>
                    <a:pt x="44151" y="7090"/>
                    <a:pt x="44408" y="6961"/>
                  </a:cubicBezTo>
                  <a:lnTo>
                    <a:pt x="45566" y="6317"/>
                  </a:lnTo>
                  <a:cubicBezTo>
                    <a:pt x="45824" y="6189"/>
                    <a:pt x="46081" y="6060"/>
                    <a:pt x="46339" y="5931"/>
                  </a:cubicBezTo>
                  <a:cubicBezTo>
                    <a:pt x="46596" y="5674"/>
                    <a:pt x="46854" y="5545"/>
                    <a:pt x="47111" y="5416"/>
                  </a:cubicBezTo>
                  <a:cubicBezTo>
                    <a:pt x="48141" y="4773"/>
                    <a:pt x="49042" y="4000"/>
                    <a:pt x="49943" y="3228"/>
                  </a:cubicBezTo>
                  <a:cubicBezTo>
                    <a:pt x="50072" y="2971"/>
                    <a:pt x="50329" y="2713"/>
                    <a:pt x="50586" y="2456"/>
                  </a:cubicBezTo>
                  <a:lnTo>
                    <a:pt x="50844" y="2070"/>
                  </a:lnTo>
                  <a:cubicBezTo>
                    <a:pt x="51101" y="1684"/>
                    <a:pt x="51101" y="1297"/>
                    <a:pt x="51101" y="911"/>
                  </a:cubicBezTo>
                  <a:cubicBezTo>
                    <a:pt x="50973" y="525"/>
                    <a:pt x="50715" y="268"/>
                    <a:pt x="50329" y="139"/>
                  </a:cubicBezTo>
                  <a:cubicBezTo>
                    <a:pt x="49589" y="42"/>
                    <a:pt x="48853" y="0"/>
                    <a:pt x="48120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6" name="Google Shape;16536;p17"/>
            <p:cNvSpPr/>
            <p:nvPr/>
          </p:nvSpPr>
          <p:spPr>
            <a:xfrm>
              <a:off x="5727850" y="3301900"/>
              <a:ext cx="949325" cy="168625"/>
            </a:xfrm>
            <a:custGeom>
              <a:avLst/>
              <a:gdLst/>
              <a:ahLst/>
              <a:cxnLst/>
              <a:rect l="l" t="t" r="r" b="b"/>
              <a:pathLst>
                <a:path w="37973" h="6745" extrusionOk="0">
                  <a:moveTo>
                    <a:pt x="6142" y="0"/>
                  </a:moveTo>
                  <a:cubicBezTo>
                    <a:pt x="4077" y="0"/>
                    <a:pt x="2026" y="64"/>
                    <a:pt x="1" y="180"/>
                  </a:cubicBezTo>
                  <a:cubicBezTo>
                    <a:pt x="387" y="3012"/>
                    <a:pt x="4506" y="6744"/>
                    <a:pt x="7080" y="6744"/>
                  </a:cubicBezTo>
                  <a:cubicBezTo>
                    <a:pt x="7338" y="6744"/>
                    <a:pt x="7595" y="6487"/>
                    <a:pt x="7724" y="6229"/>
                  </a:cubicBezTo>
                  <a:cubicBezTo>
                    <a:pt x="7338" y="5457"/>
                    <a:pt x="5793" y="5457"/>
                    <a:pt x="5922" y="4041"/>
                  </a:cubicBezTo>
                  <a:lnTo>
                    <a:pt x="5922" y="4041"/>
                  </a:lnTo>
                  <a:cubicBezTo>
                    <a:pt x="12027" y="4630"/>
                    <a:pt x="18131" y="4756"/>
                    <a:pt x="24212" y="4756"/>
                  </a:cubicBezTo>
                  <a:cubicBezTo>
                    <a:pt x="28773" y="4756"/>
                    <a:pt x="33320" y="4685"/>
                    <a:pt x="37843" y="4685"/>
                  </a:cubicBezTo>
                  <a:cubicBezTo>
                    <a:pt x="37972" y="4427"/>
                    <a:pt x="37972" y="4170"/>
                    <a:pt x="37715" y="3913"/>
                  </a:cubicBezTo>
                  <a:cubicBezTo>
                    <a:pt x="37457" y="3655"/>
                    <a:pt x="37329" y="3398"/>
                    <a:pt x="37071" y="3140"/>
                  </a:cubicBezTo>
                  <a:cubicBezTo>
                    <a:pt x="35012" y="2368"/>
                    <a:pt x="32566" y="3269"/>
                    <a:pt x="30764" y="1467"/>
                  </a:cubicBezTo>
                  <a:cubicBezTo>
                    <a:pt x="30507" y="1210"/>
                    <a:pt x="30185" y="1081"/>
                    <a:pt x="29863" y="1081"/>
                  </a:cubicBezTo>
                  <a:cubicBezTo>
                    <a:pt x="29541" y="1081"/>
                    <a:pt x="29219" y="1210"/>
                    <a:pt x="28962" y="1467"/>
                  </a:cubicBezTo>
                  <a:cubicBezTo>
                    <a:pt x="28078" y="2528"/>
                    <a:pt x="27406" y="2936"/>
                    <a:pt x="26868" y="2936"/>
                  </a:cubicBezTo>
                  <a:cubicBezTo>
                    <a:pt x="25842" y="2936"/>
                    <a:pt x="25306" y="1447"/>
                    <a:pt x="24714" y="180"/>
                  </a:cubicBezTo>
                  <a:lnTo>
                    <a:pt x="19308" y="180"/>
                  </a:lnTo>
                  <a:cubicBezTo>
                    <a:pt x="18509" y="979"/>
                    <a:pt x="17710" y="1272"/>
                    <a:pt x="16900" y="1272"/>
                  </a:cubicBezTo>
                  <a:cubicBezTo>
                    <a:pt x="15883" y="1272"/>
                    <a:pt x="14848" y="810"/>
                    <a:pt x="13774" y="309"/>
                  </a:cubicBezTo>
                  <a:cubicBezTo>
                    <a:pt x="11223" y="96"/>
                    <a:pt x="8672" y="0"/>
                    <a:pt x="6142" y="0"/>
                  </a:cubicBezTo>
                  <a:close/>
                </a:path>
              </a:pathLst>
            </a:custGeom>
            <a:solidFill>
              <a:srgbClr val="CDD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7" name="Google Shape;16537;p17"/>
            <p:cNvSpPr/>
            <p:nvPr/>
          </p:nvSpPr>
          <p:spPr>
            <a:xfrm>
              <a:off x="4678825" y="1839025"/>
              <a:ext cx="727275" cy="257450"/>
            </a:xfrm>
            <a:custGeom>
              <a:avLst/>
              <a:gdLst/>
              <a:ahLst/>
              <a:cxnLst/>
              <a:rect l="l" t="t" r="r" b="b"/>
              <a:pathLst>
                <a:path w="29091" h="10298" extrusionOk="0">
                  <a:moveTo>
                    <a:pt x="24971" y="1"/>
                  </a:moveTo>
                  <a:cubicBezTo>
                    <a:pt x="24585" y="129"/>
                    <a:pt x="24328" y="387"/>
                    <a:pt x="24070" y="515"/>
                  </a:cubicBezTo>
                  <a:cubicBezTo>
                    <a:pt x="23534" y="1052"/>
                    <a:pt x="22819" y="1320"/>
                    <a:pt x="22149" y="1320"/>
                  </a:cubicBezTo>
                  <a:cubicBezTo>
                    <a:pt x="22014" y="1320"/>
                    <a:pt x="21882" y="1309"/>
                    <a:pt x="21753" y="1288"/>
                  </a:cubicBezTo>
                  <a:cubicBezTo>
                    <a:pt x="20080" y="1803"/>
                    <a:pt x="18278" y="2317"/>
                    <a:pt x="16605" y="2832"/>
                  </a:cubicBezTo>
                  <a:cubicBezTo>
                    <a:pt x="11199" y="3862"/>
                    <a:pt x="6307" y="6436"/>
                    <a:pt x="901" y="7595"/>
                  </a:cubicBezTo>
                  <a:cubicBezTo>
                    <a:pt x="515" y="7723"/>
                    <a:pt x="258" y="8110"/>
                    <a:pt x="0" y="8367"/>
                  </a:cubicBezTo>
                  <a:cubicBezTo>
                    <a:pt x="609" y="9220"/>
                    <a:pt x="1276" y="9496"/>
                    <a:pt x="1973" y="9496"/>
                  </a:cubicBezTo>
                  <a:cubicBezTo>
                    <a:pt x="2749" y="9496"/>
                    <a:pt x="3563" y="9153"/>
                    <a:pt x="4377" y="8882"/>
                  </a:cubicBezTo>
                  <a:cubicBezTo>
                    <a:pt x="4784" y="8660"/>
                    <a:pt x="5213" y="8555"/>
                    <a:pt x="5629" y="8555"/>
                  </a:cubicBezTo>
                  <a:cubicBezTo>
                    <a:pt x="6660" y="8555"/>
                    <a:pt x="7614" y="9198"/>
                    <a:pt x="7981" y="10298"/>
                  </a:cubicBezTo>
                  <a:cubicBezTo>
                    <a:pt x="13902" y="8882"/>
                    <a:pt x="19823" y="7209"/>
                    <a:pt x="25615" y="5278"/>
                  </a:cubicBezTo>
                  <a:lnTo>
                    <a:pt x="26516" y="4763"/>
                  </a:lnTo>
                  <a:cubicBezTo>
                    <a:pt x="27031" y="3862"/>
                    <a:pt x="29090" y="4377"/>
                    <a:pt x="28704" y="2446"/>
                  </a:cubicBezTo>
                  <a:lnTo>
                    <a:pt x="27160" y="1674"/>
                  </a:lnTo>
                  <a:cubicBezTo>
                    <a:pt x="27031" y="1674"/>
                    <a:pt x="26773" y="1803"/>
                    <a:pt x="26773" y="2060"/>
                  </a:cubicBezTo>
                  <a:lnTo>
                    <a:pt x="26516" y="1803"/>
                  </a:lnTo>
                  <a:lnTo>
                    <a:pt x="26773" y="1545"/>
                  </a:lnTo>
                  <a:lnTo>
                    <a:pt x="26516" y="1416"/>
                  </a:lnTo>
                  <a:cubicBezTo>
                    <a:pt x="26258" y="1159"/>
                    <a:pt x="25872" y="902"/>
                    <a:pt x="25744" y="644"/>
                  </a:cubicBezTo>
                  <a:lnTo>
                    <a:pt x="24971" y="1"/>
                  </a:lnTo>
                  <a:close/>
                </a:path>
              </a:pathLst>
            </a:custGeom>
            <a:solidFill>
              <a:srgbClr val="D6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8" name="Google Shape;16538;p17"/>
            <p:cNvSpPr/>
            <p:nvPr/>
          </p:nvSpPr>
          <p:spPr>
            <a:xfrm>
              <a:off x="4064200" y="3332050"/>
              <a:ext cx="263900" cy="415200"/>
            </a:xfrm>
            <a:custGeom>
              <a:avLst/>
              <a:gdLst/>
              <a:ahLst/>
              <a:cxnLst/>
              <a:rect l="l" t="t" r="r" b="b"/>
              <a:pathLst>
                <a:path w="10556" h="16608" extrusionOk="0">
                  <a:moveTo>
                    <a:pt x="1867" y="1"/>
                  </a:moveTo>
                  <a:cubicBezTo>
                    <a:pt x="1600" y="1"/>
                    <a:pt x="1320" y="80"/>
                    <a:pt x="1030" y="261"/>
                  </a:cubicBezTo>
                  <a:cubicBezTo>
                    <a:pt x="1" y="1033"/>
                    <a:pt x="515" y="1806"/>
                    <a:pt x="1030" y="2707"/>
                  </a:cubicBezTo>
                  <a:cubicBezTo>
                    <a:pt x="1674" y="3479"/>
                    <a:pt x="1288" y="4380"/>
                    <a:pt x="1288" y="5281"/>
                  </a:cubicBezTo>
                  <a:cubicBezTo>
                    <a:pt x="1288" y="5538"/>
                    <a:pt x="1416" y="5924"/>
                    <a:pt x="1545" y="6311"/>
                  </a:cubicBezTo>
                  <a:cubicBezTo>
                    <a:pt x="2575" y="7469"/>
                    <a:pt x="2189" y="9014"/>
                    <a:pt x="2575" y="10430"/>
                  </a:cubicBezTo>
                  <a:cubicBezTo>
                    <a:pt x="2704" y="11331"/>
                    <a:pt x="2317" y="12360"/>
                    <a:pt x="3218" y="13133"/>
                  </a:cubicBezTo>
                  <a:cubicBezTo>
                    <a:pt x="5149" y="14677"/>
                    <a:pt x="7466" y="15836"/>
                    <a:pt x="9912" y="16608"/>
                  </a:cubicBezTo>
                  <a:cubicBezTo>
                    <a:pt x="10555" y="15321"/>
                    <a:pt x="9912" y="14420"/>
                    <a:pt x="9139" y="13647"/>
                  </a:cubicBezTo>
                  <a:lnTo>
                    <a:pt x="4763" y="2707"/>
                  </a:lnTo>
                  <a:cubicBezTo>
                    <a:pt x="4248" y="2320"/>
                    <a:pt x="3991" y="1677"/>
                    <a:pt x="3605" y="1162"/>
                  </a:cubicBezTo>
                  <a:cubicBezTo>
                    <a:pt x="3142" y="515"/>
                    <a:pt x="2547" y="1"/>
                    <a:pt x="1867" y="1"/>
                  </a:cubicBezTo>
                  <a:close/>
                </a:path>
              </a:pathLst>
            </a:custGeom>
            <a:solidFill>
              <a:srgbClr val="DEE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9" name="Google Shape;16539;p17"/>
            <p:cNvSpPr/>
            <p:nvPr/>
          </p:nvSpPr>
          <p:spPr>
            <a:xfrm>
              <a:off x="3613700" y="1455575"/>
              <a:ext cx="527750" cy="257975"/>
            </a:xfrm>
            <a:custGeom>
              <a:avLst/>
              <a:gdLst/>
              <a:ahLst/>
              <a:cxnLst/>
              <a:rect l="l" t="t" r="r" b="b"/>
              <a:pathLst>
                <a:path w="21110" h="10319" extrusionOk="0">
                  <a:moveTo>
                    <a:pt x="10337" y="1"/>
                  </a:moveTo>
                  <a:cubicBezTo>
                    <a:pt x="10086" y="1"/>
                    <a:pt x="9755" y="422"/>
                    <a:pt x="9525" y="536"/>
                  </a:cubicBezTo>
                  <a:cubicBezTo>
                    <a:pt x="8496" y="1823"/>
                    <a:pt x="6565" y="2081"/>
                    <a:pt x="5921" y="3754"/>
                  </a:cubicBezTo>
                  <a:cubicBezTo>
                    <a:pt x="5535" y="3883"/>
                    <a:pt x="5149" y="4140"/>
                    <a:pt x="5020" y="4526"/>
                  </a:cubicBezTo>
                  <a:cubicBezTo>
                    <a:pt x="4763" y="4655"/>
                    <a:pt x="4505" y="4913"/>
                    <a:pt x="4119" y="5041"/>
                  </a:cubicBezTo>
                  <a:lnTo>
                    <a:pt x="901" y="7358"/>
                  </a:lnTo>
                  <a:cubicBezTo>
                    <a:pt x="901" y="7744"/>
                    <a:pt x="644" y="8002"/>
                    <a:pt x="258" y="8259"/>
                  </a:cubicBezTo>
                  <a:cubicBezTo>
                    <a:pt x="0" y="8517"/>
                    <a:pt x="0" y="8903"/>
                    <a:pt x="129" y="9289"/>
                  </a:cubicBezTo>
                  <a:cubicBezTo>
                    <a:pt x="386" y="9804"/>
                    <a:pt x="901" y="10190"/>
                    <a:pt x="1416" y="10319"/>
                  </a:cubicBezTo>
                  <a:cubicBezTo>
                    <a:pt x="3347" y="9932"/>
                    <a:pt x="4763" y="8774"/>
                    <a:pt x="6565" y="8259"/>
                  </a:cubicBezTo>
                  <a:cubicBezTo>
                    <a:pt x="8367" y="7229"/>
                    <a:pt x="10169" y="5942"/>
                    <a:pt x="11842" y="4526"/>
                  </a:cubicBezTo>
                  <a:cubicBezTo>
                    <a:pt x="13762" y="2394"/>
                    <a:pt x="16476" y="1145"/>
                    <a:pt x="19327" y="1145"/>
                  </a:cubicBezTo>
                  <a:cubicBezTo>
                    <a:pt x="19917" y="1145"/>
                    <a:pt x="20514" y="1198"/>
                    <a:pt x="21110" y="1309"/>
                  </a:cubicBezTo>
                  <a:cubicBezTo>
                    <a:pt x="20595" y="794"/>
                    <a:pt x="19823" y="536"/>
                    <a:pt x="19179" y="536"/>
                  </a:cubicBezTo>
                  <a:cubicBezTo>
                    <a:pt x="16219" y="536"/>
                    <a:pt x="13387" y="408"/>
                    <a:pt x="10426" y="21"/>
                  </a:cubicBezTo>
                  <a:cubicBezTo>
                    <a:pt x="10398" y="7"/>
                    <a:pt x="10368" y="1"/>
                    <a:pt x="10337" y="1"/>
                  </a:cubicBezTo>
                  <a:close/>
                </a:path>
              </a:pathLst>
            </a:custGeom>
            <a:solidFill>
              <a:srgbClr val="D9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0" name="Google Shape;16540;p17"/>
            <p:cNvSpPr/>
            <p:nvPr/>
          </p:nvSpPr>
          <p:spPr>
            <a:xfrm>
              <a:off x="6316725" y="3270975"/>
              <a:ext cx="334700" cy="130350"/>
            </a:xfrm>
            <a:custGeom>
              <a:avLst/>
              <a:gdLst/>
              <a:ahLst/>
              <a:cxnLst/>
              <a:rect l="l" t="t" r="r" b="b"/>
              <a:pathLst>
                <a:path w="13388" h="5214" extrusionOk="0">
                  <a:moveTo>
                    <a:pt x="11071" y="1"/>
                  </a:moveTo>
                  <a:cubicBezTo>
                    <a:pt x="7853" y="1288"/>
                    <a:pt x="4249" y="773"/>
                    <a:pt x="902" y="1417"/>
                  </a:cubicBezTo>
                  <a:cubicBezTo>
                    <a:pt x="1" y="2961"/>
                    <a:pt x="258" y="4377"/>
                    <a:pt x="2060" y="5021"/>
                  </a:cubicBezTo>
                  <a:cubicBezTo>
                    <a:pt x="2575" y="5150"/>
                    <a:pt x="3090" y="5214"/>
                    <a:pt x="3605" y="5214"/>
                  </a:cubicBezTo>
                  <a:cubicBezTo>
                    <a:pt x="4120" y="5214"/>
                    <a:pt x="4635" y="5150"/>
                    <a:pt x="5150" y="5021"/>
                  </a:cubicBezTo>
                  <a:cubicBezTo>
                    <a:pt x="6565" y="4763"/>
                    <a:pt x="5150" y="3862"/>
                    <a:pt x="5407" y="3348"/>
                  </a:cubicBezTo>
                  <a:cubicBezTo>
                    <a:pt x="5536" y="2961"/>
                    <a:pt x="5858" y="2768"/>
                    <a:pt x="6179" y="2768"/>
                  </a:cubicBezTo>
                  <a:cubicBezTo>
                    <a:pt x="6501" y="2768"/>
                    <a:pt x="6823" y="2961"/>
                    <a:pt x="6952" y="3348"/>
                  </a:cubicBezTo>
                  <a:cubicBezTo>
                    <a:pt x="7805" y="4749"/>
                    <a:pt x="8802" y="5170"/>
                    <a:pt x="9847" y="5170"/>
                  </a:cubicBezTo>
                  <a:cubicBezTo>
                    <a:pt x="11011" y="5170"/>
                    <a:pt x="12235" y="4648"/>
                    <a:pt x="13387" y="4377"/>
                  </a:cubicBezTo>
                  <a:cubicBezTo>
                    <a:pt x="13130" y="2704"/>
                    <a:pt x="12358" y="1159"/>
                    <a:pt x="11071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1" name="Google Shape;16541;p17"/>
            <p:cNvSpPr/>
            <p:nvPr/>
          </p:nvSpPr>
          <p:spPr>
            <a:xfrm>
              <a:off x="3304775" y="1472175"/>
              <a:ext cx="547075" cy="95300"/>
            </a:xfrm>
            <a:custGeom>
              <a:avLst/>
              <a:gdLst/>
              <a:ahLst/>
              <a:cxnLst/>
              <a:rect l="l" t="t" r="r" b="b"/>
              <a:pathLst>
                <a:path w="21883" h="3812" extrusionOk="0">
                  <a:moveTo>
                    <a:pt x="21882" y="1"/>
                  </a:moveTo>
                  <a:lnTo>
                    <a:pt x="21882" y="1"/>
                  </a:lnTo>
                  <a:cubicBezTo>
                    <a:pt x="19952" y="130"/>
                    <a:pt x="17892" y="258"/>
                    <a:pt x="15961" y="645"/>
                  </a:cubicBezTo>
                  <a:cubicBezTo>
                    <a:pt x="10684" y="1546"/>
                    <a:pt x="5278" y="2318"/>
                    <a:pt x="1" y="3734"/>
                  </a:cubicBezTo>
                  <a:cubicBezTo>
                    <a:pt x="763" y="3786"/>
                    <a:pt x="1525" y="3812"/>
                    <a:pt x="2286" y="3812"/>
                  </a:cubicBezTo>
                  <a:cubicBezTo>
                    <a:pt x="5252" y="3812"/>
                    <a:pt x="8202" y="3421"/>
                    <a:pt x="11070" y="2704"/>
                  </a:cubicBezTo>
                  <a:cubicBezTo>
                    <a:pt x="11984" y="2399"/>
                    <a:pt x="12938" y="2255"/>
                    <a:pt x="13900" y="2255"/>
                  </a:cubicBezTo>
                  <a:cubicBezTo>
                    <a:pt x="15378" y="2255"/>
                    <a:pt x="16875" y="2595"/>
                    <a:pt x="18278" y="3219"/>
                  </a:cubicBezTo>
                  <a:cubicBezTo>
                    <a:pt x="19823" y="2575"/>
                    <a:pt x="21496" y="1932"/>
                    <a:pt x="21882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2" name="Google Shape;16542;p17"/>
            <p:cNvSpPr/>
            <p:nvPr/>
          </p:nvSpPr>
          <p:spPr>
            <a:xfrm>
              <a:off x="4292675" y="3673225"/>
              <a:ext cx="212400" cy="135175"/>
            </a:xfrm>
            <a:custGeom>
              <a:avLst/>
              <a:gdLst/>
              <a:ahLst/>
              <a:cxnLst/>
              <a:rect l="l" t="t" r="r" b="b"/>
              <a:pathLst>
                <a:path w="8496" h="5407" extrusionOk="0">
                  <a:moveTo>
                    <a:pt x="0" y="0"/>
                  </a:moveTo>
                  <a:lnTo>
                    <a:pt x="773" y="2961"/>
                  </a:lnTo>
                  <a:cubicBezTo>
                    <a:pt x="2961" y="4119"/>
                    <a:pt x="5278" y="5020"/>
                    <a:pt x="7852" y="5406"/>
                  </a:cubicBezTo>
                  <a:cubicBezTo>
                    <a:pt x="7723" y="4892"/>
                    <a:pt x="7466" y="4248"/>
                    <a:pt x="7723" y="3991"/>
                  </a:cubicBezTo>
                  <a:cubicBezTo>
                    <a:pt x="8496" y="3090"/>
                    <a:pt x="8367" y="2703"/>
                    <a:pt x="7209" y="2317"/>
                  </a:cubicBezTo>
                  <a:cubicBezTo>
                    <a:pt x="7031" y="2251"/>
                    <a:pt x="6861" y="2222"/>
                    <a:pt x="6697" y="2222"/>
                  </a:cubicBezTo>
                  <a:cubicBezTo>
                    <a:pt x="5909" y="2222"/>
                    <a:pt x="5251" y="2876"/>
                    <a:pt x="4506" y="3090"/>
                  </a:cubicBezTo>
                  <a:cubicBezTo>
                    <a:pt x="4361" y="3131"/>
                    <a:pt x="4239" y="3150"/>
                    <a:pt x="4138" y="3150"/>
                  </a:cubicBezTo>
                  <a:cubicBezTo>
                    <a:pt x="3025" y="3150"/>
                    <a:pt x="4268" y="886"/>
                    <a:pt x="3251" y="886"/>
                  </a:cubicBezTo>
                  <a:cubicBezTo>
                    <a:pt x="3202" y="886"/>
                    <a:pt x="3149" y="891"/>
                    <a:pt x="3090" y="901"/>
                  </a:cubicBezTo>
                  <a:cubicBezTo>
                    <a:pt x="2889" y="956"/>
                    <a:pt x="2704" y="980"/>
                    <a:pt x="2531" y="980"/>
                  </a:cubicBezTo>
                  <a:cubicBezTo>
                    <a:pt x="1484" y="980"/>
                    <a:pt x="884" y="111"/>
                    <a:pt x="0" y="0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3" name="Google Shape;16543;p17"/>
            <p:cNvSpPr/>
            <p:nvPr/>
          </p:nvSpPr>
          <p:spPr>
            <a:xfrm>
              <a:off x="3414175" y="3090775"/>
              <a:ext cx="267125" cy="251025"/>
            </a:xfrm>
            <a:custGeom>
              <a:avLst/>
              <a:gdLst/>
              <a:ahLst/>
              <a:cxnLst/>
              <a:rect l="l" t="t" r="r" b="b"/>
              <a:pathLst>
                <a:path w="10685" h="10041" extrusionOk="0">
                  <a:moveTo>
                    <a:pt x="644" y="1"/>
                  </a:moveTo>
                  <a:cubicBezTo>
                    <a:pt x="130" y="387"/>
                    <a:pt x="1" y="1159"/>
                    <a:pt x="516" y="1674"/>
                  </a:cubicBezTo>
                  <a:cubicBezTo>
                    <a:pt x="773" y="1803"/>
                    <a:pt x="1031" y="2060"/>
                    <a:pt x="1031" y="2318"/>
                  </a:cubicBezTo>
                  <a:cubicBezTo>
                    <a:pt x="3991" y="5150"/>
                    <a:pt x="7209" y="7724"/>
                    <a:pt x="10684" y="10041"/>
                  </a:cubicBezTo>
                  <a:cubicBezTo>
                    <a:pt x="10556" y="8882"/>
                    <a:pt x="9912" y="7724"/>
                    <a:pt x="8882" y="7209"/>
                  </a:cubicBezTo>
                  <a:cubicBezTo>
                    <a:pt x="6694" y="5664"/>
                    <a:pt x="4763" y="3862"/>
                    <a:pt x="3090" y="1803"/>
                  </a:cubicBezTo>
                  <a:cubicBezTo>
                    <a:pt x="2318" y="1031"/>
                    <a:pt x="1546" y="516"/>
                    <a:pt x="644" y="1"/>
                  </a:cubicBezTo>
                  <a:close/>
                </a:path>
              </a:pathLst>
            </a:custGeom>
            <a:solidFill>
              <a:srgbClr val="2C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4" name="Google Shape;16544;p17"/>
            <p:cNvSpPr/>
            <p:nvPr/>
          </p:nvSpPr>
          <p:spPr>
            <a:xfrm>
              <a:off x="3835725" y="3476925"/>
              <a:ext cx="199550" cy="119100"/>
            </a:xfrm>
            <a:custGeom>
              <a:avLst/>
              <a:gdLst/>
              <a:ahLst/>
              <a:cxnLst/>
              <a:rect l="l" t="t" r="r" b="b"/>
              <a:pathLst>
                <a:path w="7982" h="4764" extrusionOk="0">
                  <a:moveTo>
                    <a:pt x="1" y="1"/>
                  </a:moveTo>
                  <a:cubicBezTo>
                    <a:pt x="2189" y="2060"/>
                    <a:pt x="4763" y="3605"/>
                    <a:pt x="7595" y="4763"/>
                  </a:cubicBezTo>
                  <a:cubicBezTo>
                    <a:pt x="7724" y="4763"/>
                    <a:pt x="7852" y="4635"/>
                    <a:pt x="7852" y="4377"/>
                  </a:cubicBezTo>
                  <a:cubicBezTo>
                    <a:pt x="7981" y="4248"/>
                    <a:pt x="7852" y="3991"/>
                    <a:pt x="7595" y="3862"/>
                  </a:cubicBezTo>
                  <a:lnTo>
                    <a:pt x="6951" y="3090"/>
                  </a:lnTo>
                  <a:cubicBezTo>
                    <a:pt x="6565" y="1931"/>
                    <a:pt x="4763" y="2060"/>
                    <a:pt x="4635" y="773"/>
                  </a:cubicBezTo>
                  <a:cubicBezTo>
                    <a:pt x="4120" y="258"/>
                    <a:pt x="3347" y="387"/>
                    <a:pt x="2961" y="1"/>
                  </a:cubicBezTo>
                  <a:close/>
                </a:path>
              </a:pathLst>
            </a:custGeom>
            <a:solidFill>
              <a:srgbClr val="407C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5" name="Google Shape;16545;p17"/>
            <p:cNvSpPr/>
            <p:nvPr/>
          </p:nvSpPr>
          <p:spPr>
            <a:xfrm>
              <a:off x="6767250" y="3650700"/>
              <a:ext cx="80475" cy="193100"/>
            </a:xfrm>
            <a:custGeom>
              <a:avLst/>
              <a:gdLst/>
              <a:ahLst/>
              <a:cxnLst/>
              <a:rect l="l" t="t" r="r" b="b"/>
              <a:pathLst>
                <a:path w="3219" h="7724" extrusionOk="0">
                  <a:moveTo>
                    <a:pt x="0" y="0"/>
                  </a:moveTo>
                  <a:lnTo>
                    <a:pt x="0" y="0"/>
                  </a:lnTo>
                  <a:cubicBezTo>
                    <a:pt x="129" y="2832"/>
                    <a:pt x="0" y="6050"/>
                    <a:pt x="3218" y="7723"/>
                  </a:cubicBezTo>
                  <a:cubicBezTo>
                    <a:pt x="2575" y="4892"/>
                    <a:pt x="1416" y="2317"/>
                    <a:pt x="0" y="0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6" name="Google Shape;16546;p17"/>
            <p:cNvSpPr/>
            <p:nvPr/>
          </p:nvSpPr>
          <p:spPr>
            <a:xfrm>
              <a:off x="4025575" y="3512325"/>
              <a:ext cx="119100" cy="148050"/>
            </a:xfrm>
            <a:custGeom>
              <a:avLst/>
              <a:gdLst/>
              <a:ahLst/>
              <a:cxnLst/>
              <a:rect l="l" t="t" r="r" b="b"/>
              <a:pathLst>
                <a:path w="4764" h="5922" extrusionOk="0">
                  <a:moveTo>
                    <a:pt x="3476" y="1"/>
                  </a:moveTo>
                  <a:lnTo>
                    <a:pt x="2961" y="258"/>
                  </a:lnTo>
                  <a:cubicBezTo>
                    <a:pt x="3090" y="1416"/>
                    <a:pt x="3090" y="2575"/>
                    <a:pt x="3219" y="4120"/>
                  </a:cubicBezTo>
                  <a:cubicBezTo>
                    <a:pt x="2006" y="3392"/>
                    <a:pt x="1250" y="2435"/>
                    <a:pt x="197" y="2435"/>
                  </a:cubicBezTo>
                  <a:cubicBezTo>
                    <a:pt x="133" y="2435"/>
                    <a:pt x="68" y="2439"/>
                    <a:pt x="1" y="2446"/>
                  </a:cubicBezTo>
                  <a:lnTo>
                    <a:pt x="1" y="3347"/>
                  </a:lnTo>
                  <a:lnTo>
                    <a:pt x="4635" y="5922"/>
                  </a:lnTo>
                  <a:lnTo>
                    <a:pt x="4506" y="2704"/>
                  </a:lnTo>
                  <a:cubicBezTo>
                    <a:pt x="3862" y="1931"/>
                    <a:pt x="4763" y="515"/>
                    <a:pt x="3476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7" name="Google Shape;16547;p17"/>
            <p:cNvSpPr/>
            <p:nvPr/>
          </p:nvSpPr>
          <p:spPr>
            <a:xfrm>
              <a:off x="5991725" y="2583975"/>
              <a:ext cx="183450" cy="78625"/>
            </a:xfrm>
            <a:custGeom>
              <a:avLst/>
              <a:gdLst/>
              <a:ahLst/>
              <a:cxnLst/>
              <a:rect l="l" t="t" r="r" b="b"/>
              <a:pathLst>
                <a:path w="7338" h="3145" extrusionOk="0">
                  <a:moveTo>
                    <a:pt x="5857" y="0"/>
                  </a:moveTo>
                  <a:cubicBezTo>
                    <a:pt x="5728" y="0"/>
                    <a:pt x="5600" y="65"/>
                    <a:pt x="5535" y="193"/>
                  </a:cubicBezTo>
                  <a:cubicBezTo>
                    <a:pt x="3862" y="1480"/>
                    <a:pt x="1674" y="708"/>
                    <a:pt x="1" y="1738"/>
                  </a:cubicBezTo>
                  <a:cubicBezTo>
                    <a:pt x="988" y="2866"/>
                    <a:pt x="2129" y="3144"/>
                    <a:pt x="3319" y="3144"/>
                  </a:cubicBezTo>
                  <a:cubicBezTo>
                    <a:pt x="4302" y="3144"/>
                    <a:pt x="5318" y="2954"/>
                    <a:pt x="6308" y="2896"/>
                  </a:cubicBezTo>
                  <a:cubicBezTo>
                    <a:pt x="6951" y="2768"/>
                    <a:pt x="7337" y="2510"/>
                    <a:pt x="7209" y="1738"/>
                  </a:cubicBezTo>
                  <a:lnTo>
                    <a:pt x="6823" y="966"/>
                  </a:lnTo>
                  <a:cubicBezTo>
                    <a:pt x="6694" y="708"/>
                    <a:pt x="6565" y="451"/>
                    <a:pt x="6308" y="322"/>
                  </a:cubicBezTo>
                  <a:lnTo>
                    <a:pt x="6179" y="193"/>
                  </a:lnTo>
                  <a:cubicBezTo>
                    <a:pt x="6115" y="65"/>
                    <a:pt x="5986" y="0"/>
                    <a:pt x="585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8" name="Google Shape;16548;p17"/>
            <p:cNvSpPr/>
            <p:nvPr/>
          </p:nvSpPr>
          <p:spPr>
            <a:xfrm>
              <a:off x="6133325" y="2627400"/>
              <a:ext cx="96550" cy="80475"/>
            </a:xfrm>
            <a:custGeom>
              <a:avLst/>
              <a:gdLst/>
              <a:ahLst/>
              <a:cxnLst/>
              <a:rect l="l" t="t" r="r" b="b"/>
              <a:pathLst>
                <a:path w="3862" h="3219" extrusionOk="0">
                  <a:moveTo>
                    <a:pt x="1545" y="1"/>
                  </a:moveTo>
                  <a:lnTo>
                    <a:pt x="772" y="773"/>
                  </a:lnTo>
                  <a:cubicBezTo>
                    <a:pt x="0" y="1932"/>
                    <a:pt x="2574" y="1932"/>
                    <a:pt x="1545" y="3219"/>
                  </a:cubicBezTo>
                  <a:lnTo>
                    <a:pt x="3862" y="2961"/>
                  </a:lnTo>
                  <a:cubicBezTo>
                    <a:pt x="3733" y="1417"/>
                    <a:pt x="2574" y="773"/>
                    <a:pt x="1545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9" name="Google Shape;16549;p17"/>
            <p:cNvSpPr/>
            <p:nvPr/>
          </p:nvSpPr>
          <p:spPr>
            <a:xfrm>
              <a:off x="5341700" y="1896950"/>
              <a:ext cx="112650" cy="57950"/>
            </a:xfrm>
            <a:custGeom>
              <a:avLst/>
              <a:gdLst/>
              <a:ahLst/>
              <a:cxnLst/>
              <a:rect l="l" t="t" r="r" b="b"/>
              <a:pathLst>
                <a:path w="4506" h="2318" extrusionOk="0">
                  <a:moveTo>
                    <a:pt x="2189" y="0"/>
                  </a:moveTo>
                  <a:cubicBezTo>
                    <a:pt x="1803" y="1159"/>
                    <a:pt x="387" y="1159"/>
                    <a:pt x="1" y="2317"/>
                  </a:cubicBezTo>
                  <a:lnTo>
                    <a:pt x="4506" y="1416"/>
                  </a:lnTo>
                  <a:cubicBezTo>
                    <a:pt x="3862" y="644"/>
                    <a:pt x="3090" y="129"/>
                    <a:pt x="2189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0" name="Google Shape;16550;p17"/>
            <p:cNvSpPr/>
            <p:nvPr/>
          </p:nvSpPr>
          <p:spPr>
            <a:xfrm>
              <a:off x="6651400" y="338040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644" y="386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1" name="Google Shape;16551;p17"/>
            <p:cNvSpPr/>
            <p:nvPr/>
          </p:nvSpPr>
          <p:spPr>
            <a:xfrm>
              <a:off x="6152625" y="2592000"/>
              <a:ext cx="9675" cy="16125"/>
            </a:xfrm>
            <a:custGeom>
              <a:avLst/>
              <a:gdLst/>
              <a:ahLst/>
              <a:cxnLst/>
              <a:rect l="l" t="t" r="r" b="b"/>
              <a:pathLst>
                <a:path w="387" h="645" extrusionOk="0">
                  <a:moveTo>
                    <a:pt x="0" y="1"/>
                  </a:moveTo>
                  <a:lnTo>
                    <a:pt x="387" y="645"/>
                  </a:lnTo>
                  <a:cubicBezTo>
                    <a:pt x="387" y="387"/>
                    <a:pt x="258" y="130"/>
                    <a:pt x="0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2" name="Google Shape;16552;p17"/>
            <p:cNvSpPr/>
            <p:nvPr/>
          </p:nvSpPr>
          <p:spPr>
            <a:xfrm>
              <a:off x="6126875" y="2572700"/>
              <a:ext cx="19325" cy="16125"/>
            </a:xfrm>
            <a:custGeom>
              <a:avLst/>
              <a:gdLst/>
              <a:ahLst/>
              <a:cxnLst/>
              <a:rect l="l" t="t" r="r" b="b"/>
              <a:pathLst>
                <a:path w="773" h="645" extrusionOk="0">
                  <a:moveTo>
                    <a:pt x="129" y="1"/>
                  </a:moveTo>
                  <a:cubicBezTo>
                    <a:pt x="1" y="129"/>
                    <a:pt x="1" y="387"/>
                    <a:pt x="129" y="644"/>
                  </a:cubicBezTo>
                  <a:lnTo>
                    <a:pt x="773" y="64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3" name="Google Shape;16553;p17"/>
            <p:cNvSpPr/>
            <p:nvPr/>
          </p:nvSpPr>
          <p:spPr>
            <a:xfrm>
              <a:off x="5338500" y="1874425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0" y="773"/>
                  </a:lnTo>
                  <a:lnTo>
                    <a:pt x="773" y="129"/>
                  </a:lnTo>
                  <a:cubicBezTo>
                    <a:pt x="515" y="0"/>
                    <a:pt x="258" y="0"/>
                    <a:pt x="0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4" name="Google Shape;16554;p17"/>
            <p:cNvSpPr/>
            <p:nvPr/>
          </p:nvSpPr>
          <p:spPr>
            <a:xfrm>
              <a:off x="5319175" y="1855125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1" y="0"/>
                  </a:moveTo>
                  <a:lnTo>
                    <a:pt x="902" y="772"/>
                  </a:lnTo>
                  <a:cubicBezTo>
                    <a:pt x="773" y="386"/>
                    <a:pt x="387" y="129"/>
                    <a:pt x="1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5" name="Google Shape;16555;p17"/>
            <p:cNvSpPr/>
            <p:nvPr/>
          </p:nvSpPr>
          <p:spPr>
            <a:xfrm>
              <a:off x="5277350" y="1834550"/>
              <a:ext cx="22550" cy="20600"/>
            </a:xfrm>
            <a:custGeom>
              <a:avLst/>
              <a:gdLst/>
              <a:ahLst/>
              <a:cxnLst/>
              <a:rect l="l" t="t" r="r" b="b"/>
              <a:pathLst>
                <a:path w="902" h="824" extrusionOk="0">
                  <a:moveTo>
                    <a:pt x="462" y="0"/>
                  </a:moveTo>
                  <a:cubicBezTo>
                    <a:pt x="396" y="0"/>
                    <a:pt x="327" y="16"/>
                    <a:pt x="258" y="51"/>
                  </a:cubicBezTo>
                  <a:cubicBezTo>
                    <a:pt x="129" y="308"/>
                    <a:pt x="1" y="566"/>
                    <a:pt x="1" y="823"/>
                  </a:cubicBezTo>
                  <a:lnTo>
                    <a:pt x="902" y="308"/>
                  </a:lnTo>
                  <a:cubicBezTo>
                    <a:pt x="807" y="120"/>
                    <a:pt x="644" y="0"/>
                    <a:pt x="46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6" name="Google Shape;16556;p17"/>
            <p:cNvSpPr/>
            <p:nvPr/>
          </p:nvSpPr>
          <p:spPr>
            <a:xfrm>
              <a:off x="5531575" y="2620975"/>
              <a:ext cx="659675" cy="183450"/>
            </a:xfrm>
            <a:custGeom>
              <a:avLst/>
              <a:gdLst/>
              <a:ahLst/>
              <a:cxnLst/>
              <a:rect l="l" t="t" r="r" b="b"/>
              <a:pathLst>
                <a:path w="26387" h="7338" extrusionOk="0">
                  <a:moveTo>
                    <a:pt x="18407" y="0"/>
                  </a:moveTo>
                  <a:cubicBezTo>
                    <a:pt x="18278" y="0"/>
                    <a:pt x="18020" y="0"/>
                    <a:pt x="17892" y="129"/>
                  </a:cubicBezTo>
                  <a:cubicBezTo>
                    <a:pt x="17232" y="485"/>
                    <a:pt x="16591" y="560"/>
                    <a:pt x="15955" y="560"/>
                  </a:cubicBezTo>
                  <a:cubicBezTo>
                    <a:pt x="15492" y="560"/>
                    <a:pt x="15030" y="520"/>
                    <a:pt x="14564" y="520"/>
                  </a:cubicBezTo>
                  <a:cubicBezTo>
                    <a:pt x="14051" y="520"/>
                    <a:pt x="13532" y="568"/>
                    <a:pt x="13001" y="773"/>
                  </a:cubicBezTo>
                  <a:cubicBezTo>
                    <a:pt x="11198" y="1030"/>
                    <a:pt x="9396" y="1545"/>
                    <a:pt x="7723" y="2317"/>
                  </a:cubicBezTo>
                  <a:cubicBezTo>
                    <a:pt x="7182" y="2859"/>
                    <a:pt x="6561" y="3005"/>
                    <a:pt x="5911" y="3005"/>
                  </a:cubicBezTo>
                  <a:cubicBezTo>
                    <a:pt x="5151" y="3005"/>
                    <a:pt x="4352" y="2806"/>
                    <a:pt x="3592" y="2806"/>
                  </a:cubicBezTo>
                  <a:cubicBezTo>
                    <a:pt x="3148" y="2806"/>
                    <a:pt x="2718" y="2874"/>
                    <a:pt x="2317" y="3090"/>
                  </a:cubicBezTo>
                  <a:cubicBezTo>
                    <a:pt x="2060" y="3733"/>
                    <a:pt x="1545" y="3733"/>
                    <a:pt x="1030" y="3733"/>
                  </a:cubicBezTo>
                  <a:cubicBezTo>
                    <a:pt x="772" y="3862"/>
                    <a:pt x="515" y="4119"/>
                    <a:pt x="386" y="4377"/>
                  </a:cubicBezTo>
                  <a:cubicBezTo>
                    <a:pt x="258" y="4763"/>
                    <a:pt x="129" y="5020"/>
                    <a:pt x="129" y="5406"/>
                  </a:cubicBezTo>
                  <a:cubicBezTo>
                    <a:pt x="0" y="6179"/>
                    <a:pt x="386" y="6822"/>
                    <a:pt x="901" y="7337"/>
                  </a:cubicBezTo>
                  <a:lnTo>
                    <a:pt x="1159" y="7337"/>
                  </a:lnTo>
                  <a:lnTo>
                    <a:pt x="1416" y="7208"/>
                  </a:lnTo>
                  <a:cubicBezTo>
                    <a:pt x="1545" y="7273"/>
                    <a:pt x="1706" y="7305"/>
                    <a:pt x="1883" y="7305"/>
                  </a:cubicBezTo>
                  <a:cubicBezTo>
                    <a:pt x="2060" y="7305"/>
                    <a:pt x="2253" y="7273"/>
                    <a:pt x="2446" y="7208"/>
                  </a:cubicBezTo>
                  <a:cubicBezTo>
                    <a:pt x="2510" y="7080"/>
                    <a:pt x="2639" y="7015"/>
                    <a:pt x="2784" y="7015"/>
                  </a:cubicBezTo>
                  <a:cubicBezTo>
                    <a:pt x="2928" y="7015"/>
                    <a:pt x="3089" y="7080"/>
                    <a:pt x="3218" y="7208"/>
                  </a:cubicBezTo>
                  <a:lnTo>
                    <a:pt x="17119" y="4892"/>
                  </a:lnTo>
                  <a:cubicBezTo>
                    <a:pt x="19694" y="3090"/>
                    <a:pt x="22783" y="4248"/>
                    <a:pt x="25615" y="3476"/>
                  </a:cubicBezTo>
                  <a:cubicBezTo>
                    <a:pt x="26387" y="2189"/>
                    <a:pt x="25229" y="1802"/>
                    <a:pt x="24842" y="1030"/>
                  </a:cubicBezTo>
                  <a:cubicBezTo>
                    <a:pt x="24049" y="584"/>
                    <a:pt x="23217" y="501"/>
                    <a:pt x="22377" y="501"/>
                  </a:cubicBezTo>
                  <a:cubicBezTo>
                    <a:pt x="21876" y="501"/>
                    <a:pt x="21373" y="530"/>
                    <a:pt x="20872" y="530"/>
                  </a:cubicBezTo>
                  <a:cubicBezTo>
                    <a:pt x="20032" y="530"/>
                    <a:pt x="19200" y="447"/>
                    <a:pt x="18407" y="0"/>
                  </a:cubicBezTo>
                  <a:close/>
                </a:path>
              </a:pathLst>
            </a:custGeom>
            <a:solidFill>
              <a:srgbClr val="D5D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7" name="Google Shape;16557;p17"/>
            <p:cNvSpPr/>
            <p:nvPr/>
          </p:nvSpPr>
          <p:spPr>
            <a:xfrm>
              <a:off x="4360250" y="2021325"/>
              <a:ext cx="531350" cy="208175"/>
            </a:xfrm>
            <a:custGeom>
              <a:avLst/>
              <a:gdLst/>
              <a:ahLst/>
              <a:cxnLst/>
              <a:rect l="l" t="t" r="r" b="b"/>
              <a:pathLst>
                <a:path w="21254" h="8327" extrusionOk="0">
                  <a:moveTo>
                    <a:pt x="19983" y="1"/>
                  </a:moveTo>
                  <a:cubicBezTo>
                    <a:pt x="19543" y="1"/>
                    <a:pt x="18944" y="75"/>
                    <a:pt x="18149" y="174"/>
                  </a:cubicBezTo>
                  <a:cubicBezTo>
                    <a:pt x="16785" y="466"/>
                    <a:pt x="15494" y="1423"/>
                    <a:pt x="14109" y="1423"/>
                  </a:cubicBezTo>
                  <a:cubicBezTo>
                    <a:pt x="13665" y="1423"/>
                    <a:pt x="13212" y="1325"/>
                    <a:pt x="12743" y="1075"/>
                  </a:cubicBezTo>
                  <a:cubicBezTo>
                    <a:pt x="12549" y="1056"/>
                    <a:pt x="12358" y="1046"/>
                    <a:pt x="12169" y="1046"/>
                  </a:cubicBezTo>
                  <a:cubicBezTo>
                    <a:pt x="9857" y="1046"/>
                    <a:pt x="7935" y="2421"/>
                    <a:pt x="5793" y="3134"/>
                  </a:cubicBezTo>
                  <a:cubicBezTo>
                    <a:pt x="4763" y="4808"/>
                    <a:pt x="2704" y="4550"/>
                    <a:pt x="1288" y="5838"/>
                  </a:cubicBezTo>
                  <a:cubicBezTo>
                    <a:pt x="773" y="6352"/>
                    <a:pt x="0" y="6739"/>
                    <a:pt x="258" y="7640"/>
                  </a:cubicBezTo>
                  <a:cubicBezTo>
                    <a:pt x="412" y="8103"/>
                    <a:pt x="752" y="8196"/>
                    <a:pt x="1138" y="8196"/>
                  </a:cubicBezTo>
                  <a:cubicBezTo>
                    <a:pt x="1396" y="8196"/>
                    <a:pt x="1674" y="8154"/>
                    <a:pt x="1931" y="8154"/>
                  </a:cubicBezTo>
                  <a:cubicBezTo>
                    <a:pt x="2360" y="8154"/>
                    <a:pt x="2789" y="8326"/>
                    <a:pt x="3180" y="8326"/>
                  </a:cubicBezTo>
                  <a:cubicBezTo>
                    <a:pt x="3376" y="8326"/>
                    <a:pt x="3562" y="8283"/>
                    <a:pt x="3733" y="8154"/>
                  </a:cubicBezTo>
                  <a:cubicBezTo>
                    <a:pt x="9525" y="6867"/>
                    <a:pt x="15060" y="4679"/>
                    <a:pt x="20724" y="3006"/>
                  </a:cubicBezTo>
                  <a:cubicBezTo>
                    <a:pt x="21202" y="616"/>
                    <a:pt x="21254" y="1"/>
                    <a:pt x="19983" y="1"/>
                  </a:cubicBezTo>
                  <a:close/>
                </a:path>
              </a:pathLst>
            </a:custGeom>
            <a:solidFill>
              <a:srgbClr val="D7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8" name="Google Shape;16558;p17"/>
            <p:cNvSpPr/>
            <p:nvPr/>
          </p:nvSpPr>
          <p:spPr>
            <a:xfrm>
              <a:off x="4701350" y="2781875"/>
              <a:ext cx="571850" cy="154475"/>
            </a:xfrm>
            <a:custGeom>
              <a:avLst/>
              <a:gdLst/>
              <a:ahLst/>
              <a:cxnLst/>
              <a:rect l="l" t="t" r="r" b="b"/>
              <a:pathLst>
                <a:path w="22874" h="6179" extrusionOk="0">
                  <a:moveTo>
                    <a:pt x="20080" y="0"/>
                  </a:moveTo>
                  <a:cubicBezTo>
                    <a:pt x="16347" y="515"/>
                    <a:pt x="12486" y="1030"/>
                    <a:pt x="8753" y="1673"/>
                  </a:cubicBezTo>
                  <a:cubicBezTo>
                    <a:pt x="6301" y="2100"/>
                    <a:pt x="3936" y="2350"/>
                    <a:pt x="1514" y="2350"/>
                  </a:cubicBezTo>
                  <a:cubicBezTo>
                    <a:pt x="1012" y="2350"/>
                    <a:pt x="508" y="2339"/>
                    <a:pt x="0" y="2317"/>
                  </a:cubicBezTo>
                  <a:lnTo>
                    <a:pt x="0" y="2317"/>
                  </a:lnTo>
                  <a:cubicBezTo>
                    <a:pt x="2446" y="3990"/>
                    <a:pt x="5020" y="5278"/>
                    <a:pt x="7723" y="6179"/>
                  </a:cubicBezTo>
                  <a:cubicBezTo>
                    <a:pt x="8238" y="5149"/>
                    <a:pt x="9268" y="5406"/>
                    <a:pt x="10040" y="5278"/>
                  </a:cubicBezTo>
                  <a:cubicBezTo>
                    <a:pt x="14159" y="4505"/>
                    <a:pt x="18407" y="4891"/>
                    <a:pt x="22397" y="3347"/>
                  </a:cubicBezTo>
                  <a:cubicBezTo>
                    <a:pt x="22873" y="2751"/>
                    <a:pt x="22468" y="2045"/>
                    <a:pt x="21895" y="2045"/>
                  </a:cubicBezTo>
                  <a:cubicBezTo>
                    <a:pt x="21849" y="2045"/>
                    <a:pt x="21801" y="2050"/>
                    <a:pt x="21753" y="2060"/>
                  </a:cubicBezTo>
                  <a:cubicBezTo>
                    <a:pt x="20338" y="2060"/>
                    <a:pt x="20338" y="1030"/>
                    <a:pt x="20080" y="0"/>
                  </a:cubicBezTo>
                  <a:close/>
                </a:path>
              </a:pathLst>
            </a:custGeom>
            <a:solidFill>
              <a:srgbClr val="BFC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9" name="Google Shape;16559;p17"/>
            <p:cNvSpPr/>
            <p:nvPr/>
          </p:nvSpPr>
          <p:spPr>
            <a:xfrm>
              <a:off x="5164725" y="2707850"/>
              <a:ext cx="411925" cy="157700"/>
            </a:xfrm>
            <a:custGeom>
              <a:avLst/>
              <a:gdLst/>
              <a:ahLst/>
              <a:cxnLst/>
              <a:rect l="l" t="t" r="r" b="b"/>
              <a:pathLst>
                <a:path w="16477" h="6308" extrusionOk="0">
                  <a:moveTo>
                    <a:pt x="16219" y="1"/>
                  </a:moveTo>
                  <a:lnTo>
                    <a:pt x="1545" y="2961"/>
                  </a:lnTo>
                  <a:cubicBezTo>
                    <a:pt x="1416" y="3219"/>
                    <a:pt x="1288" y="3347"/>
                    <a:pt x="1030" y="3605"/>
                  </a:cubicBezTo>
                  <a:cubicBezTo>
                    <a:pt x="387" y="4120"/>
                    <a:pt x="1" y="4892"/>
                    <a:pt x="258" y="5535"/>
                  </a:cubicBezTo>
                  <a:cubicBezTo>
                    <a:pt x="476" y="5898"/>
                    <a:pt x="775" y="6056"/>
                    <a:pt x="1133" y="6056"/>
                  </a:cubicBezTo>
                  <a:cubicBezTo>
                    <a:pt x="1410" y="6056"/>
                    <a:pt x="1723" y="5961"/>
                    <a:pt x="2060" y="5793"/>
                  </a:cubicBezTo>
                  <a:cubicBezTo>
                    <a:pt x="2377" y="5687"/>
                    <a:pt x="2672" y="5603"/>
                    <a:pt x="2946" y="5603"/>
                  </a:cubicBezTo>
                  <a:cubicBezTo>
                    <a:pt x="3339" y="5603"/>
                    <a:pt x="3687" y="5777"/>
                    <a:pt x="3991" y="6308"/>
                  </a:cubicBezTo>
                  <a:cubicBezTo>
                    <a:pt x="7852" y="6050"/>
                    <a:pt x="11714" y="5278"/>
                    <a:pt x="15446" y="3862"/>
                  </a:cubicBezTo>
                  <a:lnTo>
                    <a:pt x="15446" y="1417"/>
                  </a:lnTo>
                  <a:cubicBezTo>
                    <a:pt x="15446" y="1417"/>
                    <a:pt x="15318" y="1288"/>
                    <a:pt x="15189" y="1159"/>
                  </a:cubicBezTo>
                  <a:cubicBezTo>
                    <a:pt x="15189" y="1030"/>
                    <a:pt x="15318" y="773"/>
                    <a:pt x="15446" y="644"/>
                  </a:cubicBezTo>
                  <a:lnTo>
                    <a:pt x="16219" y="644"/>
                  </a:lnTo>
                  <a:cubicBezTo>
                    <a:pt x="16347" y="644"/>
                    <a:pt x="16347" y="644"/>
                    <a:pt x="16347" y="387"/>
                  </a:cubicBezTo>
                  <a:cubicBezTo>
                    <a:pt x="16476" y="258"/>
                    <a:pt x="16347" y="129"/>
                    <a:pt x="16219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0" name="Google Shape;16560;p17"/>
            <p:cNvSpPr/>
            <p:nvPr/>
          </p:nvSpPr>
          <p:spPr>
            <a:xfrm>
              <a:off x="3977325" y="2102900"/>
              <a:ext cx="530975" cy="263875"/>
            </a:xfrm>
            <a:custGeom>
              <a:avLst/>
              <a:gdLst/>
              <a:ahLst/>
              <a:cxnLst/>
              <a:rect l="l" t="t" r="r" b="b"/>
              <a:pathLst>
                <a:path w="21239" h="10555" extrusionOk="0">
                  <a:moveTo>
                    <a:pt x="21238" y="0"/>
                  </a:moveTo>
                  <a:cubicBezTo>
                    <a:pt x="19436" y="515"/>
                    <a:pt x="17634" y="1159"/>
                    <a:pt x="15961" y="1931"/>
                  </a:cubicBezTo>
                  <a:cubicBezTo>
                    <a:pt x="12357" y="3604"/>
                    <a:pt x="8238" y="3990"/>
                    <a:pt x="5020" y="6307"/>
                  </a:cubicBezTo>
                  <a:cubicBezTo>
                    <a:pt x="4505" y="7080"/>
                    <a:pt x="3347" y="6436"/>
                    <a:pt x="2703" y="7080"/>
                  </a:cubicBezTo>
                  <a:cubicBezTo>
                    <a:pt x="2188" y="7852"/>
                    <a:pt x="1030" y="7208"/>
                    <a:pt x="386" y="7852"/>
                  </a:cubicBezTo>
                  <a:cubicBezTo>
                    <a:pt x="129" y="8109"/>
                    <a:pt x="0" y="8367"/>
                    <a:pt x="129" y="8624"/>
                  </a:cubicBezTo>
                  <a:cubicBezTo>
                    <a:pt x="258" y="9268"/>
                    <a:pt x="644" y="9783"/>
                    <a:pt x="1030" y="10297"/>
                  </a:cubicBezTo>
                  <a:cubicBezTo>
                    <a:pt x="1287" y="10426"/>
                    <a:pt x="1545" y="10555"/>
                    <a:pt x="1931" y="10555"/>
                  </a:cubicBezTo>
                  <a:lnTo>
                    <a:pt x="3218" y="10169"/>
                  </a:lnTo>
                  <a:cubicBezTo>
                    <a:pt x="3604" y="9911"/>
                    <a:pt x="4119" y="9911"/>
                    <a:pt x="4505" y="9654"/>
                  </a:cubicBezTo>
                  <a:cubicBezTo>
                    <a:pt x="5020" y="9525"/>
                    <a:pt x="5406" y="9268"/>
                    <a:pt x="5792" y="9010"/>
                  </a:cubicBezTo>
                  <a:cubicBezTo>
                    <a:pt x="6919" y="8293"/>
                    <a:pt x="8209" y="7902"/>
                    <a:pt x="9467" y="7902"/>
                  </a:cubicBezTo>
                  <a:cubicBezTo>
                    <a:pt x="9790" y="7902"/>
                    <a:pt x="10111" y="7928"/>
                    <a:pt x="10426" y="7981"/>
                  </a:cubicBezTo>
                  <a:cubicBezTo>
                    <a:pt x="11842" y="6693"/>
                    <a:pt x="13644" y="6951"/>
                    <a:pt x="15189" y="6436"/>
                  </a:cubicBezTo>
                  <a:cubicBezTo>
                    <a:pt x="16605" y="6179"/>
                    <a:pt x="17892" y="5664"/>
                    <a:pt x="19050" y="4891"/>
                  </a:cubicBezTo>
                  <a:cubicBezTo>
                    <a:pt x="18278" y="4119"/>
                    <a:pt x="17120" y="4377"/>
                    <a:pt x="16090" y="3990"/>
                  </a:cubicBezTo>
                  <a:cubicBezTo>
                    <a:pt x="17506" y="2188"/>
                    <a:pt x="20337" y="2317"/>
                    <a:pt x="21238" y="0"/>
                  </a:cubicBezTo>
                  <a:close/>
                </a:path>
              </a:pathLst>
            </a:custGeom>
            <a:solidFill>
              <a:srgbClr val="D2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1" name="Google Shape;16561;p17"/>
            <p:cNvSpPr/>
            <p:nvPr/>
          </p:nvSpPr>
          <p:spPr>
            <a:xfrm>
              <a:off x="3761725" y="2309775"/>
              <a:ext cx="247800" cy="111725"/>
            </a:xfrm>
            <a:custGeom>
              <a:avLst/>
              <a:gdLst/>
              <a:ahLst/>
              <a:cxnLst/>
              <a:rect l="l" t="t" r="r" b="b"/>
              <a:pathLst>
                <a:path w="9912" h="4469" extrusionOk="0">
                  <a:moveTo>
                    <a:pt x="7888" y="1"/>
                  </a:moveTo>
                  <a:cubicBezTo>
                    <a:pt x="6642" y="1"/>
                    <a:pt x="5546" y="958"/>
                    <a:pt x="4377" y="1250"/>
                  </a:cubicBezTo>
                  <a:cubicBezTo>
                    <a:pt x="3862" y="2022"/>
                    <a:pt x="2703" y="1379"/>
                    <a:pt x="2060" y="2022"/>
                  </a:cubicBezTo>
                  <a:cubicBezTo>
                    <a:pt x="1030" y="2795"/>
                    <a:pt x="0" y="3824"/>
                    <a:pt x="2317" y="4468"/>
                  </a:cubicBezTo>
                  <a:lnTo>
                    <a:pt x="2575" y="4468"/>
                  </a:lnTo>
                  <a:lnTo>
                    <a:pt x="2832" y="4211"/>
                  </a:lnTo>
                  <a:cubicBezTo>
                    <a:pt x="3148" y="3948"/>
                    <a:pt x="3506" y="3900"/>
                    <a:pt x="3873" y="3900"/>
                  </a:cubicBezTo>
                  <a:cubicBezTo>
                    <a:pt x="4084" y="3900"/>
                    <a:pt x="4297" y="3916"/>
                    <a:pt x="4507" y="3916"/>
                  </a:cubicBezTo>
                  <a:cubicBezTo>
                    <a:pt x="4824" y="3916"/>
                    <a:pt x="5131" y="3879"/>
                    <a:pt x="5406" y="3696"/>
                  </a:cubicBezTo>
                  <a:lnTo>
                    <a:pt x="5664" y="3696"/>
                  </a:lnTo>
                  <a:lnTo>
                    <a:pt x="5921" y="3567"/>
                  </a:lnTo>
                  <a:cubicBezTo>
                    <a:pt x="6565" y="2923"/>
                    <a:pt x="7595" y="3438"/>
                    <a:pt x="8367" y="2923"/>
                  </a:cubicBezTo>
                  <a:cubicBezTo>
                    <a:pt x="8624" y="2409"/>
                    <a:pt x="9010" y="2280"/>
                    <a:pt x="9525" y="2280"/>
                  </a:cubicBezTo>
                  <a:lnTo>
                    <a:pt x="9783" y="2022"/>
                  </a:lnTo>
                  <a:cubicBezTo>
                    <a:pt x="9911" y="1379"/>
                    <a:pt x="9654" y="735"/>
                    <a:pt x="9139" y="349"/>
                  </a:cubicBezTo>
                  <a:cubicBezTo>
                    <a:pt x="8702" y="99"/>
                    <a:pt x="8287" y="1"/>
                    <a:pt x="7888" y="1"/>
                  </a:cubicBez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2" name="Google Shape;16562;p17"/>
            <p:cNvSpPr/>
            <p:nvPr/>
          </p:nvSpPr>
          <p:spPr>
            <a:xfrm>
              <a:off x="3639450" y="2357100"/>
              <a:ext cx="193100" cy="99775"/>
            </a:xfrm>
            <a:custGeom>
              <a:avLst/>
              <a:gdLst/>
              <a:ahLst/>
              <a:cxnLst/>
              <a:rect l="l" t="t" r="r" b="b"/>
              <a:pathLst>
                <a:path w="7724" h="3991" extrusionOk="0">
                  <a:moveTo>
                    <a:pt x="6951" y="1"/>
                  </a:moveTo>
                  <a:cubicBezTo>
                    <a:pt x="5792" y="129"/>
                    <a:pt x="4634" y="194"/>
                    <a:pt x="3475" y="194"/>
                  </a:cubicBezTo>
                  <a:cubicBezTo>
                    <a:pt x="2317" y="194"/>
                    <a:pt x="1158" y="129"/>
                    <a:pt x="0" y="1"/>
                  </a:cubicBezTo>
                  <a:lnTo>
                    <a:pt x="0" y="1"/>
                  </a:lnTo>
                  <a:cubicBezTo>
                    <a:pt x="2188" y="1159"/>
                    <a:pt x="4634" y="1803"/>
                    <a:pt x="6307" y="3733"/>
                  </a:cubicBezTo>
                  <a:cubicBezTo>
                    <a:pt x="6436" y="3991"/>
                    <a:pt x="7208" y="3991"/>
                    <a:pt x="7723" y="3991"/>
                  </a:cubicBezTo>
                  <a:lnTo>
                    <a:pt x="7079" y="2446"/>
                  </a:lnTo>
                  <a:cubicBezTo>
                    <a:pt x="5792" y="1674"/>
                    <a:pt x="6822" y="773"/>
                    <a:pt x="6951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3" name="Google Shape;16563;p17"/>
            <p:cNvSpPr/>
            <p:nvPr/>
          </p:nvSpPr>
          <p:spPr>
            <a:xfrm>
              <a:off x="3999850" y="2280175"/>
              <a:ext cx="238150" cy="99475"/>
            </a:xfrm>
            <a:custGeom>
              <a:avLst/>
              <a:gdLst/>
              <a:ahLst/>
              <a:cxnLst/>
              <a:rect l="l" t="t" r="r" b="b"/>
              <a:pathLst>
                <a:path w="9526" h="3979" extrusionOk="0">
                  <a:moveTo>
                    <a:pt x="7650" y="1"/>
                  </a:moveTo>
                  <a:cubicBezTo>
                    <a:pt x="6406" y="1"/>
                    <a:pt x="5353" y="1133"/>
                    <a:pt x="4119" y="1662"/>
                  </a:cubicBezTo>
                  <a:cubicBezTo>
                    <a:pt x="3990" y="1919"/>
                    <a:pt x="3604" y="2177"/>
                    <a:pt x="3347" y="2434"/>
                  </a:cubicBezTo>
                  <a:lnTo>
                    <a:pt x="1931" y="2434"/>
                  </a:lnTo>
                  <a:cubicBezTo>
                    <a:pt x="1674" y="2692"/>
                    <a:pt x="1287" y="2949"/>
                    <a:pt x="1030" y="3078"/>
                  </a:cubicBezTo>
                  <a:lnTo>
                    <a:pt x="258" y="3078"/>
                  </a:lnTo>
                  <a:lnTo>
                    <a:pt x="258" y="3206"/>
                  </a:lnTo>
                  <a:cubicBezTo>
                    <a:pt x="258" y="3206"/>
                    <a:pt x="129" y="3335"/>
                    <a:pt x="0" y="3464"/>
                  </a:cubicBezTo>
                  <a:cubicBezTo>
                    <a:pt x="0" y="3593"/>
                    <a:pt x="0" y="3721"/>
                    <a:pt x="258" y="3979"/>
                  </a:cubicBezTo>
                  <a:cubicBezTo>
                    <a:pt x="3476" y="3464"/>
                    <a:pt x="6694" y="2434"/>
                    <a:pt x="9525" y="890"/>
                  </a:cubicBezTo>
                  <a:cubicBezTo>
                    <a:pt x="8836" y="240"/>
                    <a:pt x="8223" y="1"/>
                    <a:pt x="7650" y="1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4" name="Google Shape;16564;p17"/>
            <p:cNvSpPr/>
            <p:nvPr/>
          </p:nvSpPr>
          <p:spPr>
            <a:xfrm>
              <a:off x="5586275" y="2680125"/>
              <a:ext cx="138400" cy="49200"/>
            </a:xfrm>
            <a:custGeom>
              <a:avLst/>
              <a:gdLst/>
              <a:ahLst/>
              <a:cxnLst/>
              <a:rect l="l" t="t" r="r" b="b"/>
              <a:pathLst>
                <a:path w="5536" h="1968" extrusionOk="0">
                  <a:moveTo>
                    <a:pt x="4342" y="1"/>
                  </a:moveTo>
                  <a:cubicBezTo>
                    <a:pt x="2852" y="1"/>
                    <a:pt x="1426" y="370"/>
                    <a:pt x="0" y="981"/>
                  </a:cubicBezTo>
                  <a:cubicBezTo>
                    <a:pt x="172" y="1002"/>
                    <a:pt x="347" y="1010"/>
                    <a:pt x="524" y="1010"/>
                  </a:cubicBezTo>
                  <a:cubicBezTo>
                    <a:pt x="878" y="1010"/>
                    <a:pt x="1239" y="981"/>
                    <a:pt x="1593" y="981"/>
                  </a:cubicBezTo>
                  <a:cubicBezTo>
                    <a:pt x="2124" y="981"/>
                    <a:pt x="2639" y="1045"/>
                    <a:pt x="3090" y="1367"/>
                  </a:cubicBezTo>
                  <a:cubicBezTo>
                    <a:pt x="3591" y="1797"/>
                    <a:pt x="3963" y="1968"/>
                    <a:pt x="4250" y="1968"/>
                  </a:cubicBezTo>
                  <a:cubicBezTo>
                    <a:pt x="4993" y="1968"/>
                    <a:pt x="5164" y="823"/>
                    <a:pt x="5535" y="80"/>
                  </a:cubicBezTo>
                  <a:cubicBezTo>
                    <a:pt x="5132" y="26"/>
                    <a:pt x="4735" y="1"/>
                    <a:pt x="4342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5" name="Google Shape;16565;p17"/>
            <p:cNvSpPr/>
            <p:nvPr/>
          </p:nvSpPr>
          <p:spPr>
            <a:xfrm>
              <a:off x="4241175" y="2260575"/>
              <a:ext cx="115875" cy="41850"/>
            </a:xfrm>
            <a:custGeom>
              <a:avLst/>
              <a:gdLst/>
              <a:ahLst/>
              <a:cxnLst/>
              <a:rect l="l" t="t" r="r" b="b"/>
              <a:pathLst>
                <a:path w="4635" h="1674" extrusionOk="0">
                  <a:moveTo>
                    <a:pt x="4635" y="0"/>
                  </a:moveTo>
                  <a:lnTo>
                    <a:pt x="4635" y="0"/>
                  </a:lnTo>
                  <a:cubicBezTo>
                    <a:pt x="4369" y="41"/>
                    <a:pt x="4094" y="53"/>
                    <a:pt x="3815" y="53"/>
                  </a:cubicBezTo>
                  <a:cubicBezTo>
                    <a:pt x="3443" y="53"/>
                    <a:pt x="3064" y="32"/>
                    <a:pt x="2693" y="32"/>
                  </a:cubicBezTo>
                  <a:cubicBezTo>
                    <a:pt x="1594" y="32"/>
                    <a:pt x="568" y="216"/>
                    <a:pt x="1" y="1674"/>
                  </a:cubicBezTo>
                  <a:cubicBezTo>
                    <a:pt x="1674" y="1545"/>
                    <a:pt x="3219" y="1030"/>
                    <a:pt x="4635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6" name="Google Shape;16566;p17"/>
            <p:cNvSpPr/>
            <p:nvPr/>
          </p:nvSpPr>
          <p:spPr>
            <a:xfrm>
              <a:off x="5853350" y="2628100"/>
              <a:ext cx="122325" cy="21175"/>
            </a:xfrm>
            <a:custGeom>
              <a:avLst/>
              <a:gdLst/>
              <a:ahLst/>
              <a:cxnLst/>
              <a:rect l="l" t="t" r="r" b="b"/>
              <a:pathLst>
                <a:path w="4893" h="847" extrusionOk="0">
                  <a:moveTo>
                    <a:pt x="3549" y="1"/>
                  </a:moveTo>
                  <a:cubicBezTo>
                    <a:pt x="2331" y="1"/>
                    <a:pt x="1132" y="240"/>
                    <a:pt x="1" y="616"/>
                  </a:cubicBezTo>
                  <a:cubicBezTo>
                    <a:pt x="914" y="616"/>
                    <a:pt x="1865" y="846"/>
                    <a:pt x="2770" y="846"/>
                  </a:cubicBezTo>
                  <a:cubicBezTo>
                    <a:pt x="3525" y="846"/>
                    <a:pt x="4248" y="687"/>
                    <a:pt x="4892" y="102"/>
                  </a:cubicBezTo>
                  <a:cubicBezTo>
                    <a:pt x="4444" y="33"/>
                    <a:pt x="3995" y="1"/>
                    <a:pt x="3549" y="1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7" name="Google Shape;16567;p17"/>
            <p:cNvSpPr/>
            <p:nvPr/>
          </p:nvSpPr>
          <p:spPr>
            <a:xfrm>
              <a:off x="3832525" y="2387575"/>
              <a:ext cx="64375" cy="28600"/>
            </a:xfrm>
            <a:custGeom>
              <a:avLst/>
              <a:gdLst/>
              <a:ahLst/>
              <a:cxnLst/>
              <a:rect l="l" t="t" r="r" b="b"/>
              <a:pathLst>
                <a:path w="2575" h="1144" extrusionOk="0">
                  <a:moveTo>
                    <a:pt x="783" y="0"/>
                  </a:moveTo>
                  <a:cubicBezTo>
                    <a:pt x="436" y="0"/>
                    <a:pt x="150" y="248"/>
                    <a:pt x="0" y="1099"/>
                  </a:cubicBezTo>
                  <a:cubicBezTo>
                    <a:pt x="203" y="1128"/>
                    <a:pt x="405" y="1143"/>
                    <a:pt x="606" y="1143"/>
                  </a:cubicBezTo>
                  <a:cubicBezTo>
                    <a:pt x="1300" y="1143"/>
                    <a:pt x="1976" y="954"/>
                    <a:pt x="2574" y="455"/>
                  </a:cubicBezTo>
                  <a:lnTo>
                    <a:pt x="2574" y="455"/>
                  </a:lnTo>
                  <a:cubicBezTo>
                    <a:pt x="2512" y="473"/>
                    <a:pt x="2447" y="481"/>
                    <a:pt x="2381" y="481"/>
                  </a:cubicBezTo>
                  <a:cubicBezTo>
                    <a:pt x="1867" y="481"/>
                    <a:pt x="1267" y="0"/>
                    <a:pt x="783" y="0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8" name="Google Shape;16568;p17"/>
            <p:cNvSpPr/>
            <p:nvPr/>
          </p:nvSpPr>
          <p:spPr>
            <a:xfrm>
              <a:off x="3909750" y="2377350"/>
              <a:ext cx="61150" cy="20850"/>
            </a:xfrm>
            <a:custGeom>
              <a:avLst/>
              <a:gdLst/>
              <a:ahLst/>
              <a:cxnLst/>
              <a:rect l="l" t="t" r="r" b="b"/>
              <a:pathLst>
                <a:path w="2446" h="834" extrusionOk="0">
                  <a:moveTo>
                    <a:pt x="1502" y="1"/>
                  </a:moveTo>
                  <a:cubicBezTo>
                    <a:pt x="940" y="1"/>
                    <a:pt x="416" y="153"/>
                    <a:pt x="0" y="735"/>
                  </a:cubicBezTo>
                  <a:cubicBezTo>
                    <a:pt x="233" y="802"/>
                    <a:pt x="466" y="834"/>
                    <a:pt x="694" y="834"/>
                  </a:cubicBezTo>
                  <a:cubicBezTo>
                    <a:pt x="1350" y="834"/>
                    <a:pt x="1969" y="569"/>
                    <a:pt x="2446" y="92"/>
                  </a:cubicBezTo>
                  <a:cubicBezTo>
                    <a:pt x="2127" y="46"/>
                    <a:pt x="1809" y="1"/>
                    <a:pt x="1502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9" name="Google Shape;16569;p17"/>
            <p:cNvSpPr/>
            <p:nvPr/>
          </p:nvSpPr>
          <p:spPr>
            <a:xfrm>
              <a:off x="3970875" y="2360325"/>
              <a:ext cx="35425" cy="22550"/>
            </a:xfrm>
            <a:custGeom>
              <a:avLst/>
              <a:gdLst/>
              <a:ahLst/>
              <a:cxnLst/>
              <a:rect l="l" t="t" r="r" b="b"/>
              <a:pathLst>
                <a:path w="1417" h="902" extrusionOk="0">
                  <a:moveTo>
                    <a:pt x="1417" y="0"/>
                  </a:moveTo>
                  <a:cubicBezTo>
                    <a:pt x="773" y="0"/>
                    <a:pt x="258" y="129"/>
                    <a:pt x="1" y="901"/>
                  </a:cubicBezTo>
                  <a:lnTo>
                    <a:pt x="1417" y="644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0" name="Google Shape;16570;p17"/>
            <p:cNvSpPr/>
            <p:nvPr/>
          </p:nvSpPr>
          <p:spPr>
            <a:xfrm>
              <a:off x="5570175" y="270142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644" y="0"/>
                  </a:moveTo>
                  <a:cubicBezTo>
                    <a:pt x="387" y="0"/>
                    <a:pt x="129" y="0"/>
                    <a:pt x="1" y="258"/>
                  </a:cubicBezTo>
                  <a:lnTo>
                    <a:pt x="1" y="901"/>
                  </a:lnTo>
                  <a:cubicBezTo>
                    <a:pt x="387" y="773"/>
                    <a:pt x="644" y="386"/>
                    <a:pt x="644" y="0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1" name="Google Shape;16571;p17"/>
            <p:cNvSpPr/>
            <p:nvPr/>
          </p:nvSpPr>
          <p:spPr>
            <a:xfrm>
              <a:off x="5319175" y="195487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ubicBezTo>
                    <a:pt x="387" y="644"/>
                    <a:pt x="773" y="386"/>
                    <a:pt x="90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2" name="Google Shape;16572;p17"/>
            <p:cNvSpPr/>
            <p:nvPr/>
          </p:nvSpPr>
          <p:spPr>
            <a:xfrm>
              <a:off x="3407750" y="1700650"/>
              <a:ext cx="160925" cy="159150"/>
            </a:xfrm>
            <a:custGeom>
              <a:avLst/>
              <a:gdLst/>
              <a:ahLst/>
              <a:cxnLst/>
              <a:rect l="l" t="t" r="r" b="b"/>
              <a:pathLst>
                <a:path w="6437" h="6366" extrusionOk="0">
                  <a:moveTo>
                    <a:pt x="5407" y="1"/>
                  </a:moveTo>
                  <a:lnTo>
                    <a:pt x="901" y="2446"/>
                  </a:lnTo>
                  <a:cubicBezTo>
                    <a:pt x="387" y="2833"/>
                    <a:pt x="129" y="3347"/>
                    <a:pt x="0" y="3991"/>
                  </a:cubicBezTo>
                  <a:lnTo>
                    <a:pt x="0" y="4635"/>
                  </a:lnTo>
                  <a:cubicBezTo>
                    <a:pt x="694" y="4981"/>
                    <a:pt x="142" y="6365"/>
                    <a:pt x="1140" y="6365"/>
                  </a:cubicBezTo>
                  <a:cubicBezTo>
                    <a:pt x="1253" y="6365"/>
                    <a:pt x="1387" y="6347"/>
                    <a:pt x="1545" y="6308"/>
                  </a:cubicBezTo>
                  <a:lnTo>
                    <a:pt x="3862" y="5536"/>
                  </a:lnTo>
                  <a:cubicBezTo>
                    <a:pt x="4634" y="4635"/>
                    <a:pt x="6308" y="4892"/>
                    <a:pt x="6436" y="3219"/>
                  </a:cubicBezTo>
                  <a:cubicBezTo>
                    <a:pt x="5535" y="2318"/>
                    <a:pt x="6179" y="902"/>
                    <a:pt x="5407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3" name="Google Shape;16573;p17"/>
            <p:cNvSpPr/>
            <p:nvPr/>
          </p:nvSpPr>
          <p:spPr>
            <a:xfrm>
              <a:off x="3513950" y="1679525"/>
              <a:ext cx="141600" cy="109800"/>
            </a:xfrm>
            <a:custGeom>
              <a:avLst/>
              <a:gdLst/>
              <a:ahLst/>
              <a:cxnLst/>
              <a:rect l="l" t="t" r="r" b="b"/>
              <a:pathLst>
                <a:path w="5664" h="4392" extrusionOk="0">
                  <a:moveTo>
                    <a:pt x="3084" y="0"/>
                  </a:moveTo>
                  <a:cubicBezTo>
                    <a:pt x="2962" y="0"/>
                    <a:pt x="2835" y="21"/>
                    <a:pt x="2703" y="73"/>
                  </a:cubicBezTo>
                  <a:cubicBezTo>
                    <a:pt x="2317" y="717"/>
                    <a:pt x="1673" y="588"/>
                    <a:pt x="1159" y="846"/>
                  </a:cubicBezTo>
                  <a:cubicBezTo>
                    <a:pt x="0" y="3678"/>
                    <a:pt x="0" y="3678"/>
                    <a:pt x="2188" y="4064"/>
                  </a:cubicBezTo>
                  <a:cubicBezTo>
                    <a:pt x="2358" y="4289"/>
                    <a:pt x="2576" y="4391"/>
                    <a:pt x="2790" y="4391"/>
                  </a:cubicBezTo>
                  <a:cubicBezTo>
                    <a:pt x="3065" y="4391"/>
                    <a:pt x="3331" y="4224"/>
                    <a:pt x="3475" y="3935"/>
                  </a:cubicBezTo>
                  <a:cubicBezTo>
                    <a:pt x="3475" y="3806"/>
                    <a:pt x="3475" y="3549"/>
                    <a:pt x="3604" y="3420"/>
                  </a:cubicBezTo>
                  <a:cubicBezTo>
                    <a:pt x="4119" y="2648"/>
                    <a:pt x="5664" y="2390"/>
                    <a:pt x="5149" y="974"/>
                  </a:cubicBezTo>
                  <a:lnTo>
                    <a:pt x="4376" y="202"/>
                  </a:lnTo>
                  <a:cubicBezTo>
                    <a:pt x="4318" y="217"/>
                    <a:pt x="4259" y="223"/>
                    <a:pt x="4200" y="223"/>
                  </a:cubicBezTo>
                  <a:cubicBezTo>
                    <a:pt x="3848" y="223"/>
                    <a:pt x="3490" y="0"/>
                    <a:pt x="3084" y="0"/>
                  </a:cubicBezTo>
                  <a:close/>
                </a:path>
              </a:pathLst>
            </a:custGeom>
            <a:solidFill>
              <a:srgbClr val="E6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4" name="Google Shape;16574;p17"/>
            <p:cNvSpPr/>
            <p:nvPr/>
          </p:nvSpPr>
          <p:spPr>
            <a:xfrm>
              <a:off x="3604050" y="1659750"/>
              <a:ext cx="170575" cy="102075"/>
            </a:xfrm>
            <a:custGeom>
              <a:avLst/>
              <a:gdLst/>
              <a:ahLst/>
              <a:cxnLst/>
              <a:rect l="l" t="t" r="r" b="b"/>
              <a:pathLst>
                <a:path w="6823" h="4083" extrusionOk="0">
                  <a:moveTo>
                    <a:pt x="6047" y="0"/>
                  </a:moveTo>
                  <a:cubicBezTo>
                    <a:pt x="4305" y="0"/>
                    <a:pt x="3108" y="1411"/>
                    <a:pt x="1416" y="1637"/>
                  </a:cubicBezTo>
                  <a:lnTo>
                    <a:pt x="0" y="4082"/>
                  </a:lnTo>
                  <a:cubicBezTo>
                    <a:pt x="2317" y="2924"/>
                    <a:pt x="4634" y="1637"/>
                    <a:pt x="6822" y="92"/>
                  </a:cubicBezTo>
                  <a:cubicBezTo>
                    <a:pt x="6551" y="28"/>
                    <a:pt x="6294" y="0"/>
                    <a:pt x="6047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5" name="Google Shape;16575;p17"/>
            <p:cNvSpPr/>
            <p:nvPr/>
          </p:nvSpPr>
          <p:spPr>
            <a:xfrm>
              <a:off x="3871125" y="2297775"/>
              <a:ext cx="119100" cy="41850"/>
            </a:xfrm>
            <a:custGeom>
              <a:avLst/>
              <a:gdLst/>
              <a:ahLst/>
              <a:cxnLst/>
              <a:rect l="l" t="t" r="r" b="b"/>
              <a:pathLst>
                <a:path w="4764" h="1674" extrusionOk="0">
                  <a:moveTo>
                    <a:pt x="3895" y="1"/>
                  </a:moveTo>
                  <a:cubicBezTo>
                    <a:pt x="2476" y="1"/>
                    <a:pt x="1098" y="614"/>
                    <a:pt x="1" y="1601"/>
                  </a:cubicBezTo>
                  <a:cubicBezTo>
                    <a:pt x="220" y="1652"/>
                    <a:pt x="436" y="1674"/>
                    <a:pt x="648" y="1674"/>
                  </a:cubicBezTo>
                  <a:cubicBezTo>
                    <a:pt x="1973" y="1674"/>
                    <a:pt x="3170" y="820"/>
                    <a:pt x="4524" y="820"/>
                  </a:cubicBezTo>
                  <a:cubicBezTo>
                    <a:pt x="4603" y="820"/>
                    <a:pt x="4683" y="823"/>
                    <a:pt x="4763" y="829"/>
                  </a:cubicBezTo>
                  <a:lnTo>
                    <a:pt x="4634" y="57"/>
                  </a:lnTo>
                  <a:cubicBezTo>
                    <a:pt x="4388" y="19"/>
                    <a:pt x="4141" y="1"/>
                    <a:pt x="3895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6" name="Google Shape;16576;p17"/>
            <p:cNvSpPr/>
            <p:nvPr/>
          </p:nvSpPr>
          <p:spPr>
            <a:xfrm>
              <a:off x="3504275" y="1777875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3862" y="1"/>
                  </a:moveTo>
                  <a:lnTo>
                    <a:pt x="2575" y="130"/>
                  </a:lnTo>
                  <a:cubicBezTo>
                    <a:pt x="1932" y="1288"/>
                    <a:pt x="387" y="1031"/>
                    <a:pt x="1" y="2318"/>
                  </a:cubicBezTo>
                  <a:cubicBezTo>
                    <a:pt x="1674" y="2318"/>
                    <a:pt x="3090" y="1417"/>
                    <a:pt x="3862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7" name="Google Shape;16577;p17"/>
            <p:cNvSpPr/>
            <p:nvPr/>
          </p:nvSpPr>
          <p:spPr>
            <a:xfrm>
              <a:off x="5222650" y="1854300"/>
              <a:ext cx="57950" cy="28500"/>
            </a:xfrm>
            <a:custGeom>
              <a:avLst/>
              <a:gdLst/>
              <a:ahLst/>
              <a:cxnLst/>
              <a:rect l="l" t="t" r="r" b="b"/>
              <a:pathLst>
                <a:path w="2318" h="1140" extrusionOk="0">
                  <a:moveTo>
                    <a:pt x="1865" y="0"/>
                  </a:moveTo>
                  <a:cubicBezTo>
                    <a:pt x="1155" y="0"/>
                    <a:pt x="534" y="250"/>
                    <a:pt x="0" y="677"/>
                  </a:cubicBezTo>
                  <a:cubicBezTo>
                    <a:pt x="373" y="1008"/>
                    <a:pt x="680" y="1140"/>
                    <a:pt x="945" y="1140"/>
                  </a:cubicBezTo>
                  <a:cubicBezTo>
                    <a:pt x="1504" y="1140"/>
                    <a:pt x="1881" y="557"/>
                    <a:pt x="2317" y="33"/>
                  </a:cubicBezTo>
                  <a:cubicBezTo>
                    <a:pt x="2163" y="11"/>
                    <a:pt x="2012" y="0"/>
                    <a:pt x="1865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8" name="Google Shape;16578;p17"/>
            <p:cNvSpPr/>
            <p:nvPr/>
          </p:nvSpPr>
          <p:spPr>
            <a:xfrm>
              <a:off x="3813200" y="2336275"/>
              <a:ext cx="57950" cy="21575"/>
            </a:xfrm>
            <a:custGeom>
              <a:avLst/>
              <a:gdLst/>
              <a:ahLst/>
              <a:cxnLst/>
              <a:rect l="l" t="t" r="r" b="b"/>
              <a:pathLst>
                <a:path w="2318" h="863" extrusionOk="0">
                  <a:moveTo>
                    <a:pt x="1584" y="1"/>
                  </a:moveTo>
                  <a:cubicBezTo>
                    <a:pt x="951" y="1"/>
                    <a:pt x="374" y="180"/>
                    <a:pt x="1" y="834"/>
                  </a:cubicBezTo>
                  <a:cubicBezTo>
                    <a:pt x="301" y="834"/>
                    <a:pt x="601" y="862"/>
                    <a:pt x="887" y="862"/>
                  </a:cubicBezTo>
                  <a:cubicBezTo>
                    <a:pt x="1460" y="862"/>
                    <a:pt x="1974" y="748"/>
                    <a:pt x="2318" y="61"/>
                  </a:cubicBezTo>
                  <a:cubicBezTo>
                    <a:pt x="2070" y="26"/>
                    <a:pt x="1823" y="1"/>
                    <a:pt x="1584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9" name="Google Shape;16579;p17"/>
            <p:cNvSpPr/>
            <p:nvPr/>
          </p:nvSpPr>
          <p:spPr>
            <a:xfrm>
              <a:off x="3986975" y="2279075"/>
              <a:ext cx="57950" cy="21650"/>
            </a:xfrm>
            <a:custGeom>
              <a:avLst/>
              <a:gdLst/>
              <a:ahLst/>
              <a:cxnLst/>
              <a:rect l="l" t="t" r="r" b="b"/>
              <a:pathLst>
                <a:path w="2318" h="866" extrusionOk="0">
                  <a:moveTo>
                    <a:pt x="1878" y="0"/>
                  </a:moveTo>
                  <a:cubicBezTo>
                    <a:pt x="1162" y="0"/>
                    <a:pt x="537" y="269"/>
                    <a:pt x="0" y="805"/>
                  </a:cubicBezTo>
                  <a:cubicBezTo>
                    <a:pt x="248" y="840"/>
                    <a:pt x="495" y="866"/>
                    <a:pt x="734" y="866"/>
                  </a:cubicBezTo>
                  <a:cubicBezTo>
                    <a:pt x="1367" y="866"/>
                    <a:pt x="1944" y="686"/>
                    <a:pt x="2317" y="33"/>
                  </a:cubicBezTo>
                  <a:cubicBezTo>
                    <a:pt x="2167" y="11"/>
                    <a:pt x="2021" y="0"/>
                    <a:pt x="1878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0" name="Google Shape;16580;p17"/>
            <p:cNvSpPr/>
            <p:nvPr/>
          </p:nvSpPr>
          <p:spPr>
            <a:xfrm>
              <a:off x="4044900" y="2259775"/>
              <a:ext cx="57950" cy="22275"/>
            </a:xfrm>
            <a:custGeom>
              <a:avLst/>
              <a:gdLst/>
              <a:ahLst/>
              <a:cxnLst/>
              <a:rect l="l" t="t" r="r" b="b"/>
              <a:pathLst>
                <a:path w="2318" h="891" extrusionOk="0">
                  <a:moveTo>
                    <a:pt x="1922" y="0"/>
                  </a:moveTo>
                  <a:cubicBezTo>
                    <a:pt x="1252" y="0"/>
                    <a:pt x="537" y="268"/>
                    <a:pt x="0" y="805"/>
                  </a:cubicBezTo>
                  <a:cubicBezTo>
                    <a:pt x="301" y="847"/>
                    <a:pt x="601" y="890"/>
                    <a:pt x="887" y="890"/>
                  </a:cubicBezTo>
                  <a:cubicBezTo>
                    <a:pt x="1459" y="890"/>
                    <a:pt x="1974" y="719"/>
                    <a:pt x="2317" y="32"/>
                  </a:cubicBezTo>
                  <a:cubicBezTo>
                    <a:pt x="2188" y="11"/>
                    <a:pt x="2056" y="0"/>
                    <a:pt x="1922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1" name="Google Shape;16581;p17"/>
            <p:cNvSpPr/>
            <p:nvPr/>
          </p:nvSpPr>
          <p:spPr>
            <a:xfrm>
              <a:off x="3867900" y="2893750"/>
              <a:ext cx="315400" cy="588825"/>
            </a:xfrm>
            <a:custGeom>
              <a:avLst/>
              <a:gdLst/>
              <a:ahLst/>
              <a:cxnLst/>
              <a:rect l="l" t="t" r="r" b="b"/>
              <a:pathLst>
                <a:path w="12616" h="23553" extrusionOk="0">
                  <a:moveTo>
                    <a:pt x="2207" y="0"/>
                  </a:moveTo>
                  <a:cubicBezTo>
                    <a:pt x="1946" y="0"/>
                    <a:pt x="1681" y="114"/>
                    <a:pt x="1417" y="416"/>
                  </a:cubicBezTo>
                  <a:cubicBezTo>
                    <a:pt x="1" y="1575"/>
                    <a:pt x="1545" y="2862"/>
                    <a:pt x="1674" y="4149"/>
                  </a:cubicBezTo>
                  <a:cubicBezTo>
                    <a:pt x="2318" y="5694"/>
                    <a:pt x="2961" y="7238"/>
                    <a:pt x="3605" y="8654"/>
                  </a:cubicBezTo>
                  <a:cubicBezTo>
                    <a:pt x="5922" y="13288"/>
                    <a:pt x="7595" y="18050"/>
                    <a:pt x="8754" y="23070"/>
                  </a:cubicBezTo>
                  <a:cubicBezTo>
                    <a:pt x="8754" y="23382"/>
                    <a:pt x="8848" y="23552"/>
                    <a:pt x="9008" y="23552"/>
                  </a:cubicBezTo>
                  <a:cubicBezTo>
                    <a:pt x="9113" y="23552"/>
                    <a:pt x="9245" y="23480"/>
                    <a:pt x="9397" y="23328"/>
                  </a:cubicBezTo>
                  <a:cubicBezTo>
                    <a:pt x="10684" y="21654"/>
                    <a:pt x="9140" y="19981"/>
                    <a:pt x="9011" y="18308"/>
                  </a:cubicBezTo>
                  <a:cubicBezTo>
                    <a:pt x="9103" y="18296"/>
                    <a:pt x="9191" y="18290"/>
                    <a:pt x="9275" y="18290"/>
                  </a:cubicBezTo>
                  <a:cubicBezTo>
                    <a:pt x="10823" y="18290"/>
                    <a:pt x="11002" y="20278"/>
                    <a:pt x="12287" y="20278"/>
                  </a:cubicBezTo>
                  <a:cubicBezTo>
                    <a:pt x="12389" y="20278"/>
                    <a:pt x="12498" y="20266"/>
                    <a:pt x="12615" y="20239"/>
                  </a:cubicBezTo>
                  <a:cubicBezTo>
                    <a:pt x="12615" y="19466"/>
                    <a:pt x="12358" y="18694"/>
                    <a:pt x="12229" y="18050"/>
                  </a:cubicBezTo>
                  <a:cubicBezTo>
                    <a:pt x="9655" y="12258"/>
                    <a:pt x="7338" y="6337"/>
                    <a:pt x="3991" y="931"/>
                  </a:cubicBezTo>
                  <a:cubicBezTo>
                    <a:pt x="3446" y="658"/>
                    <a:pt x="2836" y="0"/>
                    <a:pt x="2207" y="0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2" name="Google Shape;16582;p17"/>
            <p:cNvSpPr/>
            <p:nvPr/>
          </p:nvSpPr>
          <p:spPr>
            <a:xfrm>
              <a:off x="4546900" y="2948700"/>
              <a:ext cx="359000" cy="436525"/>
            </a:xfrm>
            <a:custGeom>
              <a:avLst/>
              <a:gdLst/>
              <a:ahLst/>
              <a:cxnLst/>
              <a:rect l="l" t="t" r="r" b="b"/>
              <a:pathLst>
                <a:path w="14360" h="17461" extrusionOk="0">
                  <a:moveTo>
                    <a:pt x="3815" y="1"/>
                  </a:moveTo>
                  <a:cubicBezTo>
                    <a:pt x="2571" y="1"/>
                    <a:pt x="1286" y="444"/>
                    <a:pt x="0" y="1179"/>
                  </a:cubicBezTo>
                  <a:cubicBezTo>
                    <a:pt x="0" y="1436"/>
                    <a:pt x="129" y="1822"/>
                    <a:pt x="386" y="2209"/>
                  </a:cubicBezTo>
                  <a:cubicBezTo>
                    <a:pt x="3604" y="6327"/>
                    <a:pt x="7337" y="10060"/>
                    <a:pt x="9782" y="14823"/>
                  </a:cubicBezTo>
                  <a:cubicBezTo>
                    <a:pt x="10297" y="15724"/>
                    <a:pt x="10941" y="16625"/>
                    <a:pt x="11584" y="17397"/>
                  </a:cubicBezTo>
                  <a:cubicBezTo>
                    <a:pt x="11885" y="17440"/>
                    <a:pt x="12153" y="17461"/>
                    <a:pt x="12393" y="17461"/>
                  </a:cubicBezTo>
                  <a:cubicBezTo>
                    <a:pt x="14308" y="17461"/>
                    <a:pt x="14359" y="16138"/>
                    <a:pt x="13901" y="14308"/>
                  </a:cubicBezTo>
                  <a:lnTo>
                    <a:pt x="8367" y="6585"/>
                  </a:lnTo>
                  <a:cubicBezTo>
                    <a:pt x="8238" y="5684"/>
                    <a:pt x="7723" y="4912"/>
                    <a:pt x="7723" y="4011"/>
                  </a:cubicBezTo>
                  <a:lnTo>
                    <a:pt x="7723" y="1822"/>
                  </a:lnTo>
                  <a:cubicBezTo>
                    <a:pt x="6508" y="540"/>
                    <a:pt x="5187" y="1"/>
                    <a:pt x="3815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3" name="Google Shape;16583;p17"/>
            <p:cNvSpPr/>
            <p:nvPr/>
          </p:nvSpPr>
          <p:spPr>
            <a:xfrm>
              <a:off x="4997400" y="3572200"/>
              <a:ext cx="263900" cy="415350"/>
            </a:xfrm>
            <a:custGeom>
              <a:avLst/>
              <a:gdLst/>
              <a:ahLst/>
              <a:cxnLst/>
              <a:rect l="l" t="t" r="r" b="b"/>
              <a:pathLst>
                <a:path w="10556" h="16614" extrusionOk="0">
                  <a:moveTo>
                    <a:pt x="2221" y="1"/>
                  </a:moveTo>
                  <a:cubicBezTo>
                    <a:pt x="1871" y="1"/>
                    <a:pt x="1476" y="120"/>
                    <a:pt x="1287" y="309"/>
                  </a:cubicBezTo>
                  <a:cubicBezTo>
                    <a:pt x="1030" y="566"/>
                    <a:pt x="773" y="824"/>
                    <a:pt x="644" y="1081"/>
                  </a:cubicBezTo>
                  <a:cubicBezTo>
                    <a:pt x="0" y="1982"/>
                    <a:pt x="0" y="3012"/>
                    <a:pt x="515" y="3913"/>
                  </a:cubicBezTo>
                  <a:cubicBezTo>
                    <a:pt x="773" y="4170"/>
                    <a:pt x="1030" y="4428"/>
                    <a:pt x="1159" y="4814"/>
                  </a:cubicBezTo>
                  <a:cubicBezTo>
                    <a:pt x="2060" y="5329"/>
                    <a:pt x="2703" y="6358"/>
                    <a:pt x="2832" y="7388"/>
                  </a:cubicBezTo>
                  <a:cubicBezTo>
                    <a:pt x="4119" y="9705"/>
                    <a:pt x="5149" y="12022"/>
                    <a:pt x="6050" y="14596"/>
                  </a:cubicBezTo>
                  <a:cubicBezTo>
                    <a:pt x="6307" y="15368"/>
                    <a:pt x="6694" y="15883"/>
                    <a:pt x="7337" y="16398"/>
                  </a:cubicBezTo>
                  <a:cubicBezTo>
                    <a:pt x="7756" y="16546"/>
                    <a:pt x="8124" y="16614"/>
                    <a:pt x="8445" y="16614"/>
                  </a:cubicBezTo>
                  <a:cubicBezTo>
                    <a:pt x="9802" y="16614"/>
                    <a:pt x="10347" y="15409"/>
                    <a:pt x="10555" y="13953"/>
                  </a:cubicBezTo>
                  <a:cubicBezTo>
                    <a:pt x="9139" y="10863"/>
                    <a:pt x="8367" y="7388"/>
                    <a:pt x="5793" y="4556"/>
                  </a:cubicBezTo>
                  <a:cubicBezTo>
                    <a:pt x="5020" y="4428"/>
                    <a:pt x="4763" y="3655"/>
                    <a:pt x="4505" y="3012"/>
                  </a:cubicBezTo>
                  <a:lnTo>
                    <a:pt x="4119" y="2754"/>
                  </a:lnTo>
                  <a:lnTo>
                    <a:pt x="3733" y="2626"/>
                  </a:lnTo>
                  <a:lnTo>
                    <a:pt x="3990" y="2239"/>
                  </a:lnTo>
                  <a:cubicBezTo>
                    <a:pt x="3862" y="1982"/>
                    <a:pt x="3733" y="1725"/>
                    <a:pt x="3604" y="1596"/>
                  </a:cubicBezTo>
                  <a:cubicBezTo>
                    <a:pt x="3218" y="1338"/>
                    <a:pt x="3089" y="952"/>
                    <a:pt x="2961" y="566"/>
                  </a:cubicBezTo>
                  <a:cubicBezTo>
                    <a:pt x="2961" y="309"/>
                    <a:pt x="2832" y="180"/>
                    <a:pt x="2575" y="51"/>
                  </a:cubicBezTo>
                  <a:cubicBezTo>
                    <a:pt x="2471" y="17"/>
                    <a:pt x="2349" y="1"/>
                    <a:pt x="2221" y="1"/>
                  </a:cubicBezTo>
                  <a:close/>
                </a:path>
              </a:pathLst>
            </a:custGeom>
            <a:solidFill>
              <a:srgbClr val="D2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4" name="Google Shape;16584;p17"/>
            <p:cNvSpPr/>
            <p:nvPr/>
          </p:nvSpPr>
          <p:spPr>
            <a:xfrm>
              <a:off x="3732750" y="2572700"/>
              <a:ext cx="234950" cy="424800"/>
            </a:xfrm>
            <a:custGeom>
              <a:avLst/>
              <a:gdLst/>
              <a:ahLst/>
              <a:cxnLst/>
              <a:rect l="l" t="t" r="r" b="b"/>
              <a:pathLst>
                <a:path w="9398" h="16992" extrusionOk="0">
                  <a:moveTo>
                    <a:pt x="1" y="1"/>
                  </a:moveTo>
                  <a:cubicBezTo>
                    <a:pt x="644" y="1417"/>
                    <a:pt x="1288" y="2832"/>
                    <a:pt x="1803" y="4120"/>
                  </a:cubicBezTo>
                  <a:cubicBezTo>
                    <a:pt x="2961" y="6951"/>
                    <a:pt x="2961" y="10169"/>
                    <a:pt x="5536" y="12357"/>
                  </a:cubicBezTo>
                  <a:cubicBezTo>
                    <a:pt x="6050" y="11843"/>
                    <a:pt x="5664" y="11199"/>
                    <a:pt x="5922" y="10555"/>
                  </a:cubicBezTo>
                  <a:lnTo>
                    <a:pt x="5922" y="10555"/>
                  </a:lnTo>
                  <a:cubicBezTo>
                    <a:pt x="5793" y="11199"/>
                    <a:pt x="6050" y="11843"/>
                    <a:pt x="5536" y="12357"/>
                  </a:cubicBezTo>
                  <a:cubicBezTo>
                    <a:pt x="5278" y="14031"/>
                    <a:pt x="5922" y="15833"/>
                    <a:pt x="7080" y="16991"/>
                  </a:cubicBezTo>
                  <a:cubicBezTo>
                    <a:pt x="7080" y="16605"/>
                    <a:pt x="7080" y="16348"/>
                    <a:pt x="7080" y="15961"/>
                  </a:cubicBezTo>
                  <a:cubicBezTo>
                    <a:pt x="6895" y="14106"/>
                    <a:pt x="6843" y="13588"/>
                    <a:pt x="7793" y="13588"/>
                  </a:cubicBezTo>
                  <a:cubicBezTo>
                    <a:pt x="8160" y="13588"/>
                    <a:pt x="8678" y="13665"/>
                    <a:pt x="9397" y="13773"/>
                  </a:cubicBezTo>
                  <a:cubicBezTo>
                    <a:pt x="8110" y="11328"/>
                    <a:pt x="7080" y="8753"/>
                    <a:pt x="6308" y="6179"/>
                  </a:cubicBezTo>
                  <a:cubicBezTo>
                    <a:pt x="6203" y="5969"/>
                    <a:pt x="6012" y="5759"/>
                    <a:pt x="5805" y="5759"/>
                  </a:cubicBezTo>
                  <a:cubicBezTo>
                    <a:pt x="5759" y="5759"/>
                    <a:pt x="5712" y="5769"/>
                    <a:pt x="5664" y="5793"/>
                  </a:cubicBezTo>
                  <a:cubicBezTo>
                    <a:pt x="5536" y="5857"/>
                    <a:pt x="5343" y="5889"/>
                    <a:pt x="5182" y="5889"/>
                  </a:cubicBezTo>
                  <a:cubicBezTo>
                    <a:pt x="5021" y="5889"/>
                    <a:pt x="4892" y="5857"/>
                    <a:pt x="4892" y="5793"/>
                  </a:cubicBezTo>
                  <a:cubicBezTo>
                    <a:pt x="4892" y="5587"/>
                    <a:pt x="4995" y="5546"/>
                    <a:pt x="5127" y="5546"/>
                  </a:cubicBezTo>
                  <a:cubicBezTo>
                    <a:pt x="5215" y="5546"/>
                    <a:pt x="5315" y="5564"/>
                    <a:pt x="5407" y="5564"/>
                  </a:cubicBezTo>
                  <a:cubicBezTo>
                    <a:pt x="5521" y="5564"/>
                    <a:pt x="5621" y="5535"/>
                    <a:pt x="5664" y="5407"/>
                  </a:cubicBezTo>
                  <a:cubicBezTo>
                    <a:pt x="5922" y="5021"/>
                    <a:pt x="6050" y="4377"/>
                    <a:pt x="6050" y="3862"/>
                  </a:cubicBezTo>
                  <a:cubicBezTo>
                    <a:pt x="6050" y="3605"/>
                    <a:pt x="5922" y="3476"/>
                    <a:pt x="5664" y="3347"/>
                  </a:cubicBezTo>
                  <a:cubicBezTo>
                    <a:pt x="5793" y="3347"/>
                    <a:pt x="6050" y="3347"/>
                    <a:pt x="6179" y="3476"/>
                  </a:cubicBezTo>
                  <a:cubicBezTo>
                    <a:pt x="6250" y="3500"/>
                    <a:pt x="6321" y="3510"/>
                    <a:pt x="6392" y="3510"/>
                  </a:cubicBezTo>
                  <a:cubicBezTo>
                    <a:pt x="6707" y="3510"/>
                    <a:pt x="7022" y="3300"/>
                    <a:pt x="7338" y="3090"/>
                  </a:cubicBezTo>
                  <a:cubicBezTo>
                    <a:pt x="7466" y="2189"/>
                    <a:pt x="6823" y="1931"/>
                    <a:pt x="6308" y="1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8C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5" name="Google Shape;16585;p17"/>
            <p:cNvSpPr/>
            <p:nvPr/>
          </p:nvSpPr>
          <p:spPr>
            <a:xfrm>
              <a:off x="4871900" y="3380400"/>
              <a:ext cx="193100" cy="292850"/>
            </a:xfrm>
            <a:custGeom>
              <a:avLst/>
              <a:gdLst/>
              <a:ahLst/>
              <a:cxnLst/>
              <a:rect l="l" t="t" r="r" b="b"/>
              <a:pathLst>
                <a:path w="7724" h="11714" extrusionOk="0">
                  <a:moveTo>
                    <a:pt x="2446" y="0"/>
                  </a:moveTo>
                  <a:cubicBezTo>
                    <a:pt x="0" y="901"/>
                    <a:pt x="515" y="2703"/>
                    <a:pt x="1030" y="4505"/>
                  </a:cubicBezTo>
                  <a:cubicBezTo>
                    <a:pt x="2060" y="7208"/>
                    <a:pt x="3604" y="9525"/>
                    <a:pt x="5535" y="11713"/>
                  </a:cubicBezTo>
                  <a:cubicBezTo>
                    <a:pt x="5793" y="10555"/>
                    <a:pt x="6050" y="9525"/>
                    <a:pt x="6307" y="8496"/>
                  </a:cubicBezTo>
                  <a:lnTo>
                    <a:pt x="7723" y="7852"/>
                  </a:lnTo>
                  <a:cubicBezTo>
                    <a:pt x="5921" y="5278"/>
                    <a:pt x="4248" y="2575"/>
                    <a:pt x="244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6" name="Google Shape;16586;p17"/>
            <p:cNvSpPr/>
            <p:nvPr/>
          </p:nvSpPr>
          <p:spPr>
            <a:xfrm>
              <a:off x="4080300" y="2733975"/>
              <a:ext cx="234925" cy="125150"/>
            </a:xfrm>
            <a:custGeom>
              <a:avLst/>
              <a:gdLst/>
              <a:ahLst/>
              <a:cxnLst/>
              <a:rect l="l" t="t" r="r" b="b"/>
              <a:pathLst>
                <a:path w="9397" h="5006" extrusionOk="0">
                  <a:moveTo>
                    <a:pt x="1363" y="0"/>
                  </a:moveTo>
                  <a:cubicBezTo>
                    <a:pt x="887" y="0"/>
                    <a:pt x="408" y="161"/>
                    <a:pt x="0" y="500"/>
                  </a:cubicBezTo>
                  <a:cubicBezTo>
                    <a:pt x="3347" y="1659"/>
                    <a:pt x="5921" y="4233"/>
                    <a:pt x="9396" y="5005"/>
                  </a:cubicBezTo>
                  <a:cubicBezTo>
                    <a:pt x="7895" y="2503"/>
                    <a:pt x="6029" y="366"/>
                    <a:pt x="2853" y="366"/>
                  </a:cubicBezTo>
                  <a:cubicBezTo>
                    <a:pt x="2762" y="366"/>
                    <a:pt x="2669" y="368"/>
                    <a:pt x="2574" y="372"/>
                  </a:cubicBezTo>
                  <a:cubicBezTo>
                    <a:pt x="2210" y="129"/>
                    <a:pt x="1788" y="0"/>
                    <a:pt x="1363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7" name="Google Shape;16587;p17"/>
            <p:cNvSpPr/>
            <p:nvPr/>
          </p:nvSpPr>
          <p:spPr>
            <a:xfrm>
              <a:off x="3890425" y="2604875"/>
              <a:ext cx="254250" cy="138400"/>
            </a:xfrm>
            <a:custGeom>
              <a:avLst/>
              <a:gdLst/>
              <a:ahLst/>
              <a:cxnLst/>
              <a:rect l="l" t="t" r="r" b="b"/>
              <a:pathLst>
                <a:path w="10170" h="5536" extrusionOk="0">
                  <a:moveTo>
                    <a:pt x="1" y="1"/>
                  </a:moveTo>
                  <a:lnTo>
                    <a:pt x="1" y="1"/>
                  </a:lnTo>
                  <a:cubicBezTo>
                    <a:pt x="258" y="644"/>
                    <a:pt x="516" y="1159"/>
                    <a:pt x="773" y="1674"/>
                  </a:cubicBezTo>
                  <a:cubicBezTo>
                    <a:pt x="902" y="4377"/>
                    <a:pt x="3734" y="3347"/>
                    <a:pt x="4892" y="4635"/>
                  </a:cubicBezTo>
                  <a:lnTo>
                    <a:pt x="7595" y="5536"/>
                  </a:lnTo>
                  <a:lnTo>
                    <a:pt x="10169" y="5536"/>
                  </a:lnTo>
                  <a:cubicBezTo>
                    <a:pt x="9397" y="4892"/>
                    <a:pt x="8754" y="3605"/>
                    <a:pt x="7981" y="3476"/>
                  </a:cubicBezTo>
                  <a:cubicBezTo>
                    <a:pt x="4892" y="3347"/>
                    <a:pt x="2833" y="902"/>
                    <a:pt x="1" y="1"/>
                  </a:cubicBezTo>
                  <a:close/>
                </a:path>
              </a:pathLst>
            </a:custGeom>
            <a:solidFill>
              <a:srgbClr val="D1D1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8" name="Google Shape;16588;p17"/>
            <p:cNvSpPr/>
            <p:nvPr/>
          </p:nvSpPr>
          <p:spPr>
            <a:xfrm>
              <a:off x="4498625" y="2908050"/>
              <a:ext cx="241350" cy="86225"/>
            </a:xfrm>
            <a:custGeom>
              <a:avLst/>
              <a:gdLst/>
              <a:ahLst/>
              <a:cxnLst/>
              <a:rect l="l" t="t" r="r" b="b"/>
              <a:pathLst>
                <a:path w="9654" h="3449" extrusionOk="0">
                  <a:moveTo>
                    <a:pt x="3968" y="1"/>
                  </a:moveTo>
                  <a:cubicBezTo>
                    <a:pt x="3604" y="1"/>
                    <a:pt x="3278" y="240"/>
                    <a:pt x="3089" y="617"/>
                  </a:cubicBezTo>
                  <a:cubicBezTo>
                    <a:pt x="2735" y="1208"/>
                    <a:pt x="2428" y="1413"/>
                    <a:pt x="2148" y="1413"/>
                  </a:cubicBezTo>
                  <a:cubicBezTo>
                    <a:pt x="1513" y="1413"/>
                    <a:pt x="1012" y="359"/>
                    <a:pt x="386" y="359"/>
                  </a:cubicBezTo>
                  <a:cubicBezTo>
                    <a:pt x="258" y="359"/>
                    <a:pt x="129" y="488"/>
                    <a:pt x="129" y="617"/>
                  </a:cubicBezTo>
                  <a:cubicBezTo>
                    <a:pt x="0" y="874"/>
                    <a:pt x="129" y="1132"/>
                    <a:pt x="258" y="1260"/>
                  </a:cubicBezTo>
                  <a:lnTo>
                    <a:pt x="1802" y="2676"/>
                  </a:lnTo>
                  <a:cubicBezTo>
                    <a:pt x="1854" y="2670"/>
                    <a:pt x="1905" y="2668"/>
                    <a:pt x="1956" y="2668"/>
                  </a:cubicBezTo>
                  <a:cubicBezTo>
                    <a:pt x="2688" y="2668"/>
                    <a:pt x="3371" y="3221"/>
                    <a:pt x="4037" y="3221"/>
                  </a:cubicBezTo>
                  <a:cubicBezTo>
                    <a:pt x="4367" y="3221"/>
                    <a:pt x="4694" y="3084"/>
                    <a:pt x="5020" y="2676"/>
                  </a:cubicBezTo>
                  <a:cubicBezTo>
                    <a:pt x="5435" y="2210"/>
                    <a:pt x="5828" y="2036"/>
                    <a:pt x="6218" y="2036"/>
                  </a:cubicBezTo>
                  <a:cubicBezTo>
                    <a:pt x="6796" y="2036"/>
                    <a:pt x="7365" y="2420"/>
                    <a:pt x="7981" y="2805"/>
                  </a:cubicBezTo>
                  <a:cubicBezTo>
                    <a:pt x="8496" y="3062"/>
                    <a:pt x="9010" y="3320"/>
                    <a:pt x="9654" y="3448"/>
                  </a:cubicBezTo>
                  <a:cubicBezTo>
                    <a:pt x="8753" y="1132"/>
                    <a:pt x="6307" y="1132"/>
                    <a:pt x="4377" y="102"/>
                  </a:cubicBezTo>
                  <a:cubicBezTo>
                    <a:pt x="4239" y="33"/>
                    <a:pt x="4101" y="1"/>
                    <a:pt x="3968" y="1"/>
                  </a:cubicBez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9" name="Google Shape;16589;p17"/>
            <p:cNvSpPr/>
            <p:nvPr/>
          </p:nvSpPr>
          <p:spPr>
            <a:xfrm>
              <a:off x="4315200" y="2830875"/>
              <a:ext cx="193100" cy="108700"/>
            </a:xfrm>
            <a:custGeom>
              <a:avLst/>
              <a:gdLst/>
              <a:ahLst/>
              <a:cxnLst/>
              <a:rect l="l" t="t" r="r" b="b"/>
              <a:pathLst>
                <a:path w="7724" h="4348" extrusionOk="0">
                  <a:moveTo>
                    <a:pt x="1640" y="0"/>
                  </a:moveTo>
                  <a:cubicBezTo>
                    <a:pt x="819" y="0"/>
                    <a:pt x="610" y="926"/>
                    <a:pt x="0" y="1129"/>
                  </a:cubicBezTo>
                  <a:cubicBezTo>
                    <a:pt x="2317" y="2931"/>
                    <a:pt x="5149" y="3446"/>
                    <a:pt x="7723" y="4347"/>
                  </a:cubicBezTo>
                  <a:lnTo>
                    <a:pt x="7723" y="3575"/>
                  </a:lnTo>
                  <a:lnTo>
                    <a:pt x="7723" y="3446"/>
                  </a:lnTo>
                  <a:cubicBezTo>
                    <a:pt x="7466" y="3189"/>
                    <a:pt x="7209" y="2931"/>
                    <a:pt x="6951" y="2674"/>
                  </a:cubicBezTo>
                  <a:cubicBezTo>
                    <a:pt x="5535" y="1773"/>
                    <a:pt x="3991" y="1001"/>
                    <a:pt x="2446" y="228"/>
                  </a:cubicBezTo>
                  <a:cubicBezTo>
                    <a:pt x="2121" y="66"/>
                    <a:pt x="1859" y="0"/>
                    <a:pt x="1640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0" name="Google Shape;16590;p17"/>
            <p:cNvSpPr/>
            <p:nvPr/>
          </p:nvSpPr>
          <p:spPr>
            <a:xfrm>
              <a:off x="4836500" y="3306375"/>
              <a:ext cx="96550" cy="186675"/>
            </a:xfrm>
            <a:custGeom>
              <a:avLst/>
              <a:gdLst/>
              <a:ahLst/>
              <a:cxnLst/>
              <a:rect l="l" t="t" r="r" b="b"/>
              <a:pathLst>
                <a:path w="3862" h="7467" extrusionOk="0">
                  <a:moveTo>
                    <a:pt x="2317" y="1"/>
                  </a:moveTo>
                  <a:cubicBezTo>
                    <a:pt x="2189" y="1417"/>
                    <a:pt x="1803" y="2704"/>
                    <a:pt x="0" y="2961"/>
                  </a:cubicBezTo>
                  <a:cubicBezTo>
                    <a:pt x="773" y="4506"/>
                    <a:pt x="901" y="6437"/>
                    <a:pt x="2446" y="7466"/>
                  </a:cubicBezTo>
                  <a:cubicBezTo>
                    <a:pt x="2832" y="6050"/>
                    <a:pt x="2704" y="4248"/>
                    <a:pt x="3862" y="2961"/>
                  </a:cubicBezTo>
                  <a:cubicBezTo>
                    <a:pt x="3733" y="1803"/>
                    <a:pt x="3218" y="773"/>
                    <a:pt x="2317" y="1"/>
                  </a:cubicBezTo>
                  <a:close/>
                </a:path>
              </a:pathLst>
            </a:custGeom>
            <a:solidFill>
              <a:srgbClr val="9BB1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1" name="Google Shape;16591;p17"/>
            <p:cNvSpPr/>
            <p:nvPr/>
          </p:nvSpPr>
          <p:spPr>
            <a:xfrm>
              <a:off x="3867900" y="2646725"/>
              <a:ext cx="144850" cy="80475"/>
            </a:xfrm>
            <a:custGeom>
              <a:avLst/>
              <a:gdLst/>
              <a:ahLst/>
              <a:cxnLst/>
              <a:rect l="l" t="t" r="r" b="b"/>
              <a:pathLst>
                <a:path w="5794" h="3219" extrusionOk="0">
                  <a:moveTo>
                    <a:pt x="258" y="0"/>
                  </a:moveTo>
                  <a:cubicBezTo>
                    <a:pt x="130" y="772"/>
                    <a:pt x="130" y="1545"/>
                    <a:pt x="130" y="2317"/>
                  </a:cubicBezTo>
                  <a:cubicBezTo>
                    <a:pt x="1" y="2317"/>
                    <a:pt x="1" y="2446"/>
                    <a:pt x="1" y="2574"/>
                  </a:cubicBezTo>
                  <a:cubicBezTo>
                    <a:pt x="1" y="2703"/>
                    <a:pt x="1" y="2961"/>
                    <a:pt x="258" y="2961"/>
                  </a:cubicBezTo>
                  <a:lnTo>
                    <a:pt x="902" y="3218"/>
                  </a:lnTo>
                  <a:cubicBezTo>
                    <a:pt x="1008" y="2583"/>
                    <a:pt x="1114" y="2121"/>
                    <a:pt x="1793" y="2121"/>
                  </a:cubicBezTo>
                  <a:cubicBezTo>
                    <a:pt x="1940" y="2121"/>
                    <a:pt x="2113" y="2143"/>
                    <a:pt x="2318" y="2188"/>
                  </a:cubicBezTo>
                  <a:cubicBezTo>
                    <a:pt x="3348" y="2703"/>
                    <a:pt x="4506" y="2961"/>
                    <a:pt x="5793" y="3089"/>
                  </a:cubicBezTo>
                  <a:cubicBezTo>
                    <a:pt x="4892" y="1416"/>
                    <a:pt x="2575" y="1802"/>
                    <a:pt x="16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2" name="Google Shape;16592;p17"/>
            <p:cNvSpPr/>
            <p:nvPr/>
          </p:nvSpPr>
          <p:spPr>
            <a:xfrm>
              <a:off x="5026350" y="3692525"/>
              <a:ext cx="48300" cy="64375"/>
            </a:xfrm>
            <a:custGeom>
              <a:avLst/>
              <a:gdLst/>
              <a:ahLst/>
              <a:cxnLst/>
              <a:rect l="l" t="t" r="r" b="b"/>
              <a:pathLst>
                <a:path w="1932" h="2575" extrusionOk="0">
                  <a:moveTo>
                    <a:pt x="1" y="1"/>
                  </a:moveTo>
                  <a:cubicBezTo>
                    <a:pt x="258" y="1030"/>
                    <a:pt x="773" y="1803"/>
                    <a:pt x="1545" y="2575"/>
                  </a:cubicBezTo>
                  <a:cubicBezTo>
                    <a:pt x="1545" y="1288"/>
                    <a:pt x="1931" y="1"/>
                    <a:pt x="1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3" name="Google Shape;16593;p17"/>
            <p:cNvSpPr/>
            <p:nvPr/>
          </p:nvSpPr>
          <p:spPr>
            <a:xfrm>
              <a:off x="5010275" y="3670000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0" y="1"/>
                  </a:moveTo>
                  <a:cubicBezTo>
                    <a:pt x="0" y="516"/>
                    <a:pt x="258" y="902"/>
                    <a:pt x="772" y="902"/>
                  </a:cubicBezTo>
                  <a:cubicBezTo>
                    <a:pt x="644" y="516"/>
                    <a:pt x="386" y="129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4" name="Google Shape;16594;p17"/>
            <p:cNvSpPr/>
            <p:nvPr/>
          </p:nvSpPr>
          <p:spPr>
            <a:xfrm>
              <a:off x="4916950" y="2949200"/>
              <a:ext cx="2085225" cy="1313875"/>
            </a:xfrm>
            <a:custGeom>
              <a:avLst/>
              <a:gdLst/>
              <a:ahLst/>
              <a:cxnLst/>
              <a:rect l="l" t="t" r="r" b="b"/>
              <a:pathLst>
                <a:path w="83409" h="52555" extrusionOk="0">
                  <a:moveTo>
                    <a:pt x="0" y="0"/>
                  </a:moveTo>
                  <a:lnTo>
                    <a:pt x="0" y="0"/>
                  </a:lnTo>
                  <a:cubicBezTo>
                    <a:pt x="1030" y="1674"/>
                    <a:pt x="2703" y="2832"/>
                    <a:pt x="4763" y="3347"/>
                  </a:cubicBezTo>
                  <a:cubicBezTo>
                    <a:pt x="7852" y="4119"/>
                    <a:pt x="10941" y="5535"/>
                    <a:pt x="13387" y="7595"/>
                  </a:cubicBezTo>
                  <a:cubicBezTo>
                    <a:pt x="11641" y="8467"/>
                    <a:pt x="10651" y="8948"/>
                    <a:pt x="9815" y="8948"/>
                  </a:cubicBezTo>
                  <a:cubicBezTo>
                    <a:pt x="8926" y="8948"/>
                    <a:pt x="8212" y="8403"/>
                    <a:pt x="6951" y="7208"/>
                  </a:cubicBezTo>
                  <a:cubicBezTo>
                    <a:pt x="6321" y="6649"/>
                    <a:pt x="5768" y="6317"/>
                    <a:pt x="5208" y="6317"/>
                  </a:cubicBezTo>
                  <a:cubicBezTo>
                    <a:pt x="4737" y="6317"/>
                    <a:pt x="4262" y="6551"/>
                    <a:pt x="3733" y="7080"/>
                  </a:cubicBezTo>
                  <a:cubicBezTo>
                    <a:pt x="4892" y="8109"/>
                    <a:pt x="5020" y="9783"/>
                    <a:pt x="6694" y="10298"/>
                  </a:cubicBezTo>
                  <a:cubicBezTo>
                    <a:pt x="7208" y="10684"/>
                    <a:pt x="7981" y="10426"/>
                    <a:pt x="8367" y="11070"/>
                  </a:cubicBezTo>
                  <a:cubicBezTo>
                    <a:pt x="9783" y="11327"/>
                    <a:pt x="11327" y="11070"/>
                    <a:pt x="12228" y="12486"/>
                  </a:cubicBezTo>
                  <a:cubicBezTo>
                    <a:pt x="15189" y="14288"/>
                    <a:pt x="18278" y="15832"/>
                    <a:pt x="21496" y="17120"/>
                  </a:cubicBezTo>
                  <a:cubicBezTo>
                    <a:pt x="22783" y="17634"/>
                    <a:pt x="24199" y="17763"/>
                    <a:pt x="24714" y="19308"/>
                  </a:cubicBezTo>
                  <a:lnTo>
                    <a:pt x="28318" y="21110"/>
                  </a:lnTo>
                  <a:cubicBezTo>
                    <a:pt x="28925" y="21839"/>
                    <a:pt x="29444" y="22109"/>
                    <a:pt x="29917" y="22109"/>
                  </a:cubicBezTo>
                  <a:cubicBezTo>
                    <a:pt x="30948" y="22109"/>
                    <a:pt x="31764" y="20826"/>
                    <a:pt x="32823" y="20209"/>
                  </a:cubicBezTo>
                  <a:lnTo>
                    <a:pt x="32823" y="20209"/>
                  </a:lnTo>
                  <a:cubicBezTo>
                    <a:pt x="31665" y="21238"/>
                    <a:pt x="31021" y="22268"/>
                    <a:pt x="32179" y="23555"/>
                  </a:cubicBezTo>
                  <a:cubicBezTo>
                    <a:pt x="32308" y="23813"/>
                    <a:pt x="32566" y="24070"/>
                    <a:pt x="32823" y="24328"/>
                  </a:cubicBezTo>
                  <a:cubicBezTo>
                    <a:pt x="33467" y="25357"/>
                    <a:pt x="34625" y="25229"/>
                    <a:pt x="35526" y="25615"/>
                  </a:cubicBezTo>
                  <a:lnTo>
                    <a:pt x="36813" y="25744"/>
                  </a:lnTo>
                  <a:cubicBezTo>
                    <a:pt x="41061" y="26387"/>
                    <a:pt x="45180" y="27288"/>
                    <a:pt x="47111" y="31793"/>
                  </a:cubicBezTo>
                  <a:lnTo>
                    <a:pt x="49299" y="33466"/>
                  </a:lnTo>
                  <a:cubicBezTo>
                    <a:pt x="50328" y="33724"/>
                    <a:pt x="51616" y="33466"/>
                    <a:pt x="51616" y="35011"/>
                  </a:cubicBezTo>
                  <a:cubicBezTo>
                    <a:pt x="54061" y="36041"/>
                    <a:pt x="57022" y="36298"/>
                    <a:pt x="58438" y="39001"/>
                  </a:cubicBezTo>
                  <a:cubicBezTo>
                    <a:pt x="65646" y="41576"/>
                    <a:pt x="71695" y="46081"/>
                    <a:pt x="77745" y="50586"/>
                  </a:cubicBezTo>
                  <a:cubicBezTo>
                    <a:pt x="78260" y="50843"/>
                    <a:pt x="79032" y="50714"/>
                    <a:pt x="79418" y="51358"/>
                  </a:cubicBezTo>
                  <a:cubicBezTo>
                    <a:pt x="79676" y="51487"/>
                    <a:pt x="79933" y="51744"/>
                    <a:pt x="80191" y="52001"/>
                  </a:cubicBezTo>
                  <a:cubicBezTo>
                    <a:pt x="80262" y="51984"/>
                    <a:pt x="80334" y="51976"/>
                    <a:pt x="80407" y="51976"/>
                  </a:cubicBezTo>
                  <a:cubicBezTo>
                    <a:pt x="81033" y="51976"/>
                    <a:pt x="81733" y="52555"/>
                    <a:pt x="82375" y="52555"/>
                  </a:cubicBezTo>
                  <a:cubicBezTo>
                    <a:pt x="82747" y="52555"/>
                    <a:pt x="83101" y="52360"/>
                    <a:pt x="83409" y="51744"/>
                  </a:cubicBezTo>
                  <a:cubicBezTo>
                    <a:pt x="83409" y="51358"/>
                    <a:pt x="83151" y="51100"/>
                    <a:pt x="82765" y="51100"/>
                  </a:cubicBezTo>
                  <a:cubicBezTo>
                    <a:pt x="82250" y="51100"/>
                    <a:pt x="81864" y="50714"/>
                    <a:pt x="81735" y="50328"/>
                  </a:cubicBezTo>
                  <a:cubicBezTo>
                    <a:pt x="80963" y="50071"/>
                    <a:pt x="80448" y="49556"/>
                    <a:pt x="80062" y="48912"/>
                  </a:cubicBezTo>
                  <a:cubicBezTo>
                    <a:pt x="78002" y="47625"/>
                    <a:pt x="75814" y="46595"/>
                    <a:pt x="74785" y="44279"/>
                  </a:cubicBezTo>
                  <a:lnTo>
                    <a:pt x="73884" y="43506"/>
                  </a:lnTo>
                  <a:cubicBezTo>
                    <a:pt x="73724" y="43306"/>
                    <a:pt x="73514" y="43243"/>
                    <a:pt x="73297" y="43243"/>
                  </a:cubicBezTo>
                  <a:cubicBezTo>
                    <a:pt x="72923" y="43243"/>
                    <a:pt x="72526" y="43432"/>
                    <a:pt x="72327" y="43432"/>
                  </a:cubicBezTo>
                  <a:cubicBezTo>
                    <a:pt x="72271" y="43432"/>
                    <a:pt x="72230" y="43417"/>
                    <a:pt x="72210" y="43378"/>
                  </a:cubicBezTo>
                  <a:cubicBezTo>
                    <a:pt x="70923" y="40803"/>
                    <a:pt x="68091" y="39902"/>
                    <a:pt x="66289" y="38100"/>
                  </a:cubicBezTo>
                  <a:cubicBezTo>
                    <a:pt x="61269" y="33724"/>
                    <a:pt x="55477" y="30892"/>
                    <a:pt x="50200" y="27159"/>
                  </a:cubicBezTo>
                  <a:cubicBezTo>
                    <a:pt x="46853" y="24714"/>
                    <a:pt x="43378" y="22526"/>
                    <a:pt x="40031" y="20337"/>
                  </a:cubicBezTo>
                  <a:cubicBezTo>
                    <a:pt x="39825" y="20375"/>
                    <a:pt x="39618" y="20393"/>
                    <a:pt x="39414" y="20393"/>
                  </a:cubicBezTo>
                  <a:cubicBezTo>
                    <a:pt x="38219" y="20393"/>
                    <a:pt x="37105" y="19764"/>
                    <a:pt x="36556" y="18664"/>
                  </a:cubicBezTo>
                  <a:cubicBezTo>
                    <a:pt x="35912" y="16991"/>
                    <a:pt x="34625" y="15832"/>
                    <a:pt x="32952" y="15318"/>
                  </a:cubicBezTo>
                  <a:cubicBezTo>
                    <a:pt x="32437" y="15189"/>
                    <a:pt x="32437" y="14545"/>
                    <a:pt x="32437" y="14030"/>
                  </a:cubicBezTo>
                  <a:cubicBezTo>
                    <a:pt x="31021" y="14030"/>
                    <a:pt x="29605" y="13644"/>
                    <a:pt x="28318" y="13129"/>
                  </a:cubicBezTo>
                  <a:cubicBezTo>
                    <a:pt x="19179" y="8238"/>
                    <a:pt x="9654" y="3862"/>
                    <a:pt x="0" y="0"/>
                  </a:cubicBezTo>
                  <a:close/>
                </a:path>
              </a:pathLst>
            </a:custGeom>
            <a:solidFill>
              <a:srgbClr val="EEE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5" name="Google Shape;16595;p17"/>
            <p:cNvSpPr/>
            <p:nvPr/>
          </p:nvSpPr>
          <p:spPr>
            <a:xfrm>
              <a:off x="6072175" y="3301825"/>
              <a:ext cx="135175" cy="58300"/>
            </a:xfrm>
            <a:custGeom>
              <a:avLst/>
              <a:gdLst/>
              <a:ahLst/>
              <a:cxnLst/>
              <a:rect l="l" t="t" r="r" b="b"/>
              <a:pathLst>
                <a:path w="5407" h="2332" extrusionOk="0">
                  <a:moveTo>
                    <a:pt x="3823" y="1"/>
                  </a:moveTo>
                  <a:cubicBezTo>
                    <a:pt x="2549" y="1"/>
                    <a:pt x="1275" y="92"/>
                    <a:pt x="1" y="183"/>
                  </a:cubicBezTo>
                  <a:cubicBezTo>
                    <a:pt x="1" y="1899"/>
                    <a:pt x="973" y="1956"/>
                    <a:pt x="1965" y="1956"/>
                  </a:cubicBezTo>
                  <a:cubicBezTo>
                    <a:pt x="2035" y="1956"/>
                    <a:pt x="2106" y="1956"/>
                    <a:pt x="2177" y="1956"/>
                  </a:cubicBezTo>
                  <a:cubicBezTo>
                    <a:pt x="2601" y="1956"/>
                    <a:pt x="3016" y="1966"/>
                    <a:pt x="3347" y="2114"/>
                  </a:cubicBezTo>
                  <a:cubicBezTo>
                    <a:pt x="3725" y="2265"/>
                    <a:pt x="4033" y="2332"/>
                    <a:pt x="4286" y="2332"/>
                  </a:cubicBezTo>
                  <a:cubicBezTo>
                    <a:pt x="5323" y="2332"/>
                    <a:pt x="5407" y="1193"/>
                    <a:pt x="5407" y="54"/>
                  </a:cubicBezTo>
                  <a:cubicBezTo>
                    <a:pt x="4879" y="16"/>
                    <a:pt x="4351" y="1"/>
                    <a:pt x="3823" y="1"/>
                  </a:cubicBezTo>
                  <a:close/>
                </a:path>
              </a:pathLst>
            </a:custGeom>
            <a:solidFill>
              <a:srgbClr val="AC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6" name="Google Shape;16596;p17"/>
            <p:cNvSpPr/>
            <p:nvPr/>
          </p:nvSpPr>
          <p:spPr>
            <a:xfrm>
              <a:off x="5956325" y="2697600"/>
              <a:ext cx="212400" cy="48900"/>
            </a:xfrm>
            <a:custGeom>
              <a:avLst/>
              <a:gdLst/>
              <a:ahLst/>
              <a:cxnLst/>
              <a:rect l="l" t="t" r="r" b="b"/>
              <a:pathLst>
                <a:path w="8496" h="1956" extrusionOk="0">
                  <a:moveTo>
                    <a:pt x="2987" y="0"/>
                  </a:moveTo>
                  <a:cubicBezTo>
                    <a:pt x="1738" y="0"/>
                    <a:pt x="870" y="797"/>
                    <a:pt x="1" y="1955"/>
                  </a:cubicBezTo>
                  <a:cubicBezTo>
                    <a:pt x="2832" y="1440"/>
                    <a:pt x="5793" y="1569"/>
                    <a:pt x="8496" y="411"/>
                  </a:cubicBezTo>
                  <a:lnTo>
                    <a:pt x="8496" y="411"/>
                  </a:lnTo>
                  <a:cubicBezTo>
                    <a:pt x="7963" y="464"/>
                    <a:pt x="7408" y="495"/>
                    <a:pt x="6839" y="495"/>
                  </a:cubicBezTo>
                  <a:cubicBezTo>
                    <a:pt x="6036" y="495"/>
                    <a:pt x="5206" y="433"/>
                    <a:pt x="4377" y="282"/>
                  </a:cubicBezTo>
                  <a:cubicBezTo>
                    <a:pt x="3862" y="89"/>
                    <a:pt x="3404" y="0"/>
                    <a:pt x="298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7" name="Google Shape;16597;p17"/>
            <p:cNvSpPr/>
            <p:nvPr/>
          </p:nvSpPr>
          <p:spPr>
            <a:xfrm>
              <a:off x="5563750" y="2804400"/>
              <a:ext cx="25775" cy="8500"/>
            </a:xfrm>
            <a:custGeom>
              <a:avLst/>
              <a:gdLst/>
              <a:ahLst/>
              <a:cxnLst/>
              <a:rect l="l" t="t" r="r" b="b"/>
              <a:pathLst>
                <a:path w="1031" h="340" extrusionOk="0">
                  <a:moveTo>
                    <a:pt x="0" y="0"/>
                  </a:moveTo>
                  <a:cubicBezTo>
                    <a:pt x="207" y="207"/>
                    <a:pt x="414" y="340"/>
                    <a:pt x="601" y="340"/>
                  </a:cubicBezTo>
                  <a:cubicBezTo>
                    <a:pt x="763" y="340"/>
                    <a:pt x="910" y="240"/>
                    <a:pt x="1030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8" name="Google Shape;16598;p17"/>
            <p:cNvSpPr/>
            <p:nvPr/>
          </p:nvSpPr>
          <p:spPr>
            <a:xfrm>
              <a:off x="5589500" y="2794750"/>
              <a:ext cx="19325" cy="12875"/>
            </a:xfrm>
            <a:custGeom>
              <a:avLst/>
              <a:gdLst/>
              <a:ahLst/>
              <a:cxnLst/>
              <a:rect l="l" t="t" r="r" b="b"/>
              <a:pathLst>
                <a:path w="773" h="515" extrusionOk="0">
                  <a:moveTo>
                    <a:pt x="386" y="0"/>
                  </a:moveTo>
                  <a:cubicBezTo>
                    <a:pt x="258" y="0"/>
                    <a:pt x="129" y="129"/>
                    <a:pt x="0" y="386"/>
                  </a:cubicBezTo>
                  <a:lnTo>
                    <a:pt x="386" y="515"/>
                  </a:lnTo>
                  <a:lnTo>
                    <a:pt x="772" y="386"/>
                  </a:lnTo>
                  <a:cubicBezTo>
                    <a:pt x="644" y="129"/>
                    <a:pt x="515" y="0"/>
                    <a:pt x="386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9" name="Google Shape;16599;p17"/>
            <p:cNvSpPr/>
            <p:nvPr/>
          </p:nvSpPr>
          <p:spPr>
            <a:xfrm>
              <a:off x="4820400" y="3085000"/>
              <a:ext cx="222075" cy="105575"/>
            </a:xfrm>
            <a:custGeom>
              <a:avLst/>
              <a:gdLst/>
              <a:ahLst/>
              <a:cxnLst/>
              <a:rect l="l" t="t" r="r" b="b"/>
              <a:pathLst>
                <a:path w="8883" h="4223" extrusionOk="0">
                  <a:moveTo>
                    <a:pt x="1576" y="0"/>
                  </a:moveTo>
                  <a:cubicBezTo>
                    <a:pt x="1076" y="0"/>
                    <a:pt x="553" y="71"/>
                    <a:pt x="1" y="232"/>
                  </a:cubicBezTo>
                  <a:cubicBezTo>
                    <a:pt x="2575" y="2034"/>
                    <a:pt x="5407" y="3321"/>
                    <a:pt x="8367" y="4222"/>
                  </a:cubicBezTo>
                  <a:cubicBezTo>
                    <a:pt x="8882" y="3321"/>
                    <a:pt x="8367" y="2935"/>
                    <a:pt x="7595" y="2549"/>
                  </a:cubicBezTo>
                  <a:cubicBezTo>
                    <a:pt x="5692" y="1492"/>
                    <a:pt x="3876" y="0"/>
                    <a:pt x="1576" y="0"/>
                  </a:cubicBezTo>
                  <a:close/>
                </a:path>
              </a:pathLst>
            </a:custGeom>
            <a:solidFill>
              <a:srgbClr val="C8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0" name="Google Shape;16600;p17"/>
            <p:cNvSpPr/>
            <p:nvPr/>
          </p:nvSpPr>
          <p:spPr>
            <a:xfrm>
              <a:off x="5010275" y="3129400"/>
              <a:ext cx="80475" cy="83825"/>
            </a:xfrm>
            <a:custGeom>
              <a:avLst/>
              <a:gdLst/>
              <a:ahLst/>
              <a:cxnLst/>
              <a:rect l="l" t="t" r="r" b="b"/>
              <a:pathLst>
                <a:path w="3219" h="3353" extrusionOk="0">
                  <a:moveTo>
                    <a:pt x="0" y="0"/>
                  </a:moveTo>
                  <a:lnTo>
                    <a:pt x="0" y="773"/>
                  </a:lnTo>
                  <a:lnTo>
                    <a:pt x="772" y="2446"/>
                  </a:lnTo>
                  <a:cubicBezTo>
                    <a:pt x="1030" y="2961"/>
                    <a:pt x="1545" y="3218"/>
                    <a:pt x="2188" y="3218"/>
                  </a:cubicBezTo>
                  <a:cubicBezTo>
                    <a:pt x="2280" y="3310"/>
                    <a:pt x="2403" y="3352"/>
                    <a:pt x="2536" y="3352"/>
                  </a:cubicBezTo>
                  <a:cubicBezTo>
                    <a:pt x="2778" y="3352"/>
                    <a:pt x="3052" y="3210"/>
                    <a:pt x="3218" y="2961"/>
                  </a:cubicBezTo>
                  <a:cubicBezTo>
                    <a:pt x="2703" y="2575"/>
                    <a:pt x="2060" y="2060"/>
                    <a:pt x="2060" y="1674"/>
                  </a:cubicBezTo>
                  <a:cubicBezTo>
                    <a:pt x="1931" y="258"/>
                    <a:pt x="1030" y="129"/>
                    <a:pt x="0" y="0"/>
                  </a:cubicBezTo>
                  <a:close/>
                </a:path>
              </a:pathLst>
            </a:custGeom>
            <a:solidFill>
              <a:srgbClr val="D9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1" name="Google Shape;16601;p17"/>
            <p:cNvSpPr/>
            <p:nvPr/>
          </p:nvSpPr>
          <p:spPr>
            <a:xfrm>
              <a:off x="4701350" y="3048950"/>
              <a:ext cx="103000" cy="64375"/>
            </a:xfrm>
            <a:custGeom>
              <a:avLst/>
              <a:gdLst/>
              <a:ahLst/>
              <a:cxnLst/>
              <a:rect l="l" t="t" r="r" b="b"/>
              <a:pathLst>
                <a:path w="4120" h="2575" extrusionOk="0">
                  <a:moveTo>
                    <a:pt x="1674" y="1"/>
                  </a:moveTo>
                  <a:cubicBezTo>
                    <a:pt x="773" y="129"/>
                    <a:pt x="0" y="258"/>
                    <a:pt x="773" y="1288"/>
                  </a:cubicBezTo>
                  <a:cubicBezTo>
                    <a:pt x="1288" y="1803"/>
                    <a:pt x="1674" y="2189"/>
                    <a:pt x="2189" y="2575"/>
                  </a:cubicBezTo>
                  <a:cubicBezTo>
                    <a:pt x="2575" y="1931"/>
                    <a:pt x="3347" y="1803"/>
                    <a:pt x="4119" y="1674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rgbClr val="5A7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2" name="Google Shape;16602;p17"/>
            <p:cNvSpPr/>
            <p:nvPr/>
          </p:nvSpPr>
          <p:spPr>
            <a:xfrm>
              <a:off x="4488975" y="2897700"/>
              <a:ext cx="19325" cy="19350"/>
            </a:xfrm>
            <a:custGeom>
              <a:avLst/>
              <a:gdLst/>
              <a:ahLst/>
              <a:cxnLst/>
              <a:rect l="l" t="t" r="r" b="b"/>
              <a:pathLst>
                <a:path w="773" h="774" extrusionOk="0">
                  <a:moveTo>
                    <a:pt x="772" y="77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3" name="Google Shape;16603;p17"/>
            <p:cNvSpPr/>
            <p:nvPr/>
          </p:nvSpPr>
          <p:spPr>
            <a:xfrm>
              <a:off x="3935475" y="3496250"/>
              <a:ext cx="70825" cy="57925"/>
            </a:xfrm>
            <a:custGeom>
              <a:avLst/>
              <a:gdLst/>
              <a:ahLst/>
              <a:cxnLst/>
              <a:rect l="l" t="t" r="r" b="b"/>
              <a:pathLst>
                <a:path w="2833" h="2317" extrusionOk="0">
                  <a:moveTo>
                    <a:pt x="645" y="0"/>
                  </a:moveTo>
                  <a:lnTo>
                    <a:pt x="645" y="0"/>
                  </a:lnTo>
                  <a:cubicBezTo>
                    <a:pt x="387" y="772"/>
                    <a:pt x="1" y="1416"/>
                    <a:pt x="1288" y="1545"/>
                  </a:cubicBezTo>
                  <a:cubicBezTo>
                    <a:pt x="1803" y="1802"/>
                    <a:pt x="2318" y="2059"/>
                    <a:pt x="2833" y="2317"/>
                  </a:cubicBezTo>
                  <a:cubicBezTo>
                    <a:pt x="2833" y="772"/>
                    <a:pt x="1546" y="515"/>
                    <a:pt x="645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4" name="Google Shape;16604;p17"/>
            <p:cNvSpPr/>
            <p:nvPr/>
          </p:nvSpPr>
          <p:spPr>
            <a:xfrm>
              <a:off x="3980525" y="3464050"/>
              <a:ext cx="19350" cy="20225"/>
            </a:xfrm>
            <a:custGeom>
              <a:avLst/>
              <a:gdLst/>
              <a:ahLst/>
              <a:cxnLst/>
              <a:rect l="l" t="t" r="r" b="b"/>
              <a:pathLst>
                <a:path w="774" h="809" extrusionOk="0">
                  <a:moveTo>
                    <a:pt x="387" y="1"/>
                  </a:moveTo>
                  <a:cubicBezTo>
                    <a:pt x="1" y="1"/>
                    <a:pt x="1" y="258"/>
                    <a:pt x="1" y="516"/>
                  </a:cubicBezTo>
                  <a:cubicBezTo>
                    <a:pt x="130" y="644"/>
                    <a:pt x="130" y="644"/>
                    <a:pt x="258" y="773"/>
                  </a:cubicBezTo>
                  <a:cubicBezTo>
                    <a:pt x="332" y="798"/>
                    <a:pt x="397" y="808"/>
                    <a:pt x="452" y="808"/>
                  </a:cubicBezTo>
                  <a:cubicBezTo>
                    <a:pt x="689" y="808"/>
                    <a:pt x="773" y="620"/>
                    <a:pt x="773" y="516"/>
                  </a:cubicBezTo>
                  <a:cubicBezTo>
                    <a:pt x="773" y="387"/>
                    <a:pt x="516" y="130"/>
                    <a:pt x="387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5" name="Google Shape;16605;p17"/>
            <p:cNvSpPr/>
            <p:nvPr/>
          </p:nvSpPr>
          <p:spPr>
            <a:xfrm>
              <a:off x="3909750" y="3479350"/>
              <a:ext cx="38625" cy="20125"/>
            </a:xfrm>
            <a:custGeom>
              <a:avLst/>
              <a:gdLst/>
              <a:ahLst/>
              <a:cxnLst/>
              <a:rect l="l" t="t" r="r" b="b"/>
              <a:pathLst>
                <a:path w="1545" h="805" extrusionOk="0">
                  <a:moveTo>
                    <a:pt x="320" y="0"/>
                  </a:moveTo>
                  <a:cubicBezTo>
                    <a:pt x="215" y="0"/>
                    <a:pt x="107" y="11"/>
                    <a:pt x="0" y="32"/>
                  </a:cubicBezTo>
                  <a:cubicBezTo>
                    <a:pt x="258" y="547"/>
                    <a:pt x="901" y="805"/>
                    <a:pt x="1545" y="805"/>
                  </a:cubicBezTo>
                  <a:cubicBezTo>
                    <a:pt x="1330" y="268"/>
                    <a:pt x="848" y="0"/>
                    <a:pt x="320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6" name="Google Shape;16606;p17"/>
            <p:cNvSpPr/>
            <p:nvPr/>
          </p:nvSpPr>
          <p:spPr>
            <a:xfrm>
              <a:off x="4083500" y="3470500"/>
              <a:ext cx="32225" cy="48300"/>
            </a:xfrm>
            <a:custGeom>
              <a:avLst/>
              <a:gdLst/>
              <a:ahLst/>
              <a:cxnLst/>
              <a:rect l="l" t="t" r="r" b="b"/>
              <a:pathLst>
                <a:path w="1289" h="1932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644"/>
                    <a:pt x="130" y="1416"/>
                    <a:pt x="773" y="1931"/>
                  </a:cubicBezTo>
                  <a:lnTo>
                    <a:pt x="902" y="1674"/>
                  </a:lnTo>
                  <a:cubicBezTo>
                    <a:pt x="1288" y="1287"/>
                    <a:pt x="1288" y="644"/>
                    <a:pt x="773" y="258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7" name="Google Shape;16607;p17"/>
            <p:cNvSpPr/>
            <p:nvPr/>
          </p:nvSpPr>
          <p:spPr>
            <a:xfrm>
              <a:off x="5644200" y="3515550"/>
              <a:ext cx="218825" cy="308950"/>
            </a:xfrm>
            <a:custGeom>
              <a:avLst/>
              <a:gdLst/>
              <a:ahLst/>
              <a:cxnLst/>
              <a:rect l="l" t="t" r="r" b="b"/>
              <a:pathLst>
                <a:path w="8753" h="12358" extrusionOk="0">
                  <a:moveTo>
                    <a:pt x="0" y="0"/>
                  </a:moveTo>
                  <a:lnTo>
                    <a:pt x="0" y="0"/>
                  </a:lnTo>
                  <a:cubicBezTo>
                    <a:pt x="1287" y="4505"/>
                    <a:pt x="3347" y="8624"/>
                    <a:pt x="6307" y="12357"/>
                  </a:cubicBezTo>
                  <a:cubicBezTo>
                    <a:pt x="7337" y="12228"/>
                    <a:pt x="8238" y="11713"/>
                    <a:pt x="8753" y="10812"/>
                  </a:cubicBezTo>
                  <a:cubicBezTo>
                    <a:pt x="8367" y="8367"/>
                    <a:pt x="6565" y="6694"/>
                    <a:pt x="5535" y="4634"/>
                  </a:cubicBezTo>
                  <a:cubicBezTo>
                    <a:pt x="5149" y="3476"/>
                    <a:pt x="4634" y="2446"/>
                    <a:pt x="3990" y="1416"/>
                  </a:cubicBezTo>
                  <a:cubicBezTo>
                    <a:pt x="3990" y="1287"/>
                    <a:pt x="3990" y="1030"/>
                    <a:pt x="3990" y="773"/>
                  </a:cubicBezTo>
                  <a:cubicBezTo>
                    <a:pt x="2703" y="386"/>
                    <a:pt x="1416" y="129"/>
                    <a:pt x="0" y="0"/>
                  </a:cubicBezTo>
                  <a:close/>
                </a:path>
              </a:pathLst>
            </a:custGeom>
            <a:solidFill>
              <a:srgbClr val="C1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8" name="Google Shape;16608;p17"/>
            <p:cNvSpPr/>
            <p:nvPr/>
          </p:nvSpPr>
          <p:spPr>
            <a:xfrm>
              <a:off x="5624875" y="3425450"/>
              <a:ext cx="151275" cy="114250"/>
            </a:xfrm>
            <a:custGeom>
              <a:avLst/>
              <a:gdLst/>
              <a:ahLst/>
              <a:cxnLst/>
              <a:rect l="l" t="t" r="r" b="b"/>
              <a:pathLst>
                <a:path w="6051" h="4570" extrusionOk="0">
                  <a:moveTo>
                    <a:pt x="3492" y="0"/>
                  </a:moveTo>
                  <a:cubicBezTo>
                    <a:pt x="2994" y="0"/>
                    <a:pt x="2575" y="258"/>
                    <a:pt x="2447" y="1287"/>
                  </a:cubicBezTo>
                  <a:cubicBezTo>
                    <a:pt x="2318" y="2317"/>
                    <a:pt x="1964" y="2607"/>
                    <a:pt x="1513" y="2607"/>
                  </a:cubicBezTo>
                  <a:cubicBezTo>
                    <a:pt x="1063" y="2607"/>
                    <a:pt x="516" y="2317"/>
                    <a:pt x="1" y="2188"/>
                  </a:cubicBezTo>
                  <a:lnTo>
                    <a:pt x="1" y="2188"/>
                  </a:lnTo>
                  <a:cubicBezTo>
                    <a:pt x="130" y="2703"/>
                    <a:pt x="387" y="3218"/>
                    <a:pt x="773" y="3604"/>
                  </a:cubicBezTo>
                  <a:cubicBezTo>
                    <a:pt x="1352" y="4377"/>
                    <a:pt x="2028" y="4570"/>
                    <a:pt x="2720" y="4570"/>
                  </a:cubicBezTo>
                  <a:cubicBezTo>
                    <a:pt x="3412" y="4570"/>
                    <a:pt x="4120" y="4377"/>
                    <a:pt x="4763" y="4377"/>
                  </a:cubicBezTo>
                  <a:cubicBezTo>
                    <a:pt x="5021" y="3862"/>
                    <a:pt x="2704" y="3218"/>
                    <a:pt x="4892" y="2832"/>
                  </a:cubicBezTo>
                  <a:cubicBezTo>
                    <a:pt x="5536" y="2703"/>
                    <a:pt x="6051" y="2317"/>
                    <a:pt x="6051" y="1802"/>
                  </a:cubicBezTo>
                  <a:cubicBezTo>
                    <a:pt x="5922" y="1159"/>
                    <a:pt x="5664" y="258"/>
                    <a:pt x="5021" y="258"/>
                  </a:cubicBezTo>
                  <a:cubicBezTo>
                    <a:pt x="4570" y="258"/>
                    <a:pt x="3991" y="0"/>
                    <a:pt x="3492" y="0"/>
                  </a:cubicBezTo>
                  <a:close/>
                </a:path>
              </a:pathLst>
            </a:custGeom>
            <a:solidFill>
              <a:srgbClr val="E1D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9" name="Google Shape;16609;p17"/>
            <p:cNvSpPr/>
            <p:nvPr/>
          </p:nvSpPr>
          <p:spPr>
            <a:xfrm>
              <a:off x="5126100" y="3211275"/>
              <a:ext cx="99800" cy="53300"/>
            </a:xfrm>
            <a:custGeom>
              <a:avLst/>
              <a:gdLst/>
              <a:ahLst/>
              <a:cxnLst/>
              <a:rect l="l" t="t" r="r" b="b"/>
              <a:pathLst>
                <a:path w="3992" h="2132" extrusionOk="0">
                  <a:moveTo>
                    <a:pt x="2198" y="1"/>
                  </a:moveTo>
                  <a:cubicBezTo>
                    <a:pt x="1791" y="1"/>
                    <a:pt x="1317" y="147"/>
                    <a:pt x="773" y="458"/>
                  </a:cubicBezTo>
                  <a:cubicBezTo>
                    <a:pt x="516" y="587"/>
                    <a:pt x="258" y="587"/>
                    <a:pt x="1" y="716"/>
                  </a:cubicBezTo>
                  <a:cubicBezTo>
                    <a:pt x="1159" y="1488"/>
                    <a:pt x="2447" y="2003"/>
                    <a:pt x="3991" y="2132"/>
                  </a:cubicBezTo>
                  <a:cubicBezTo>
                    <a:pt x="3722" y="784"/>
                    <a:pt x="3139" y="1"/>
                    <a:pt x="2198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0" name="Google Shape;16610;p17"/>
            <p:cNvSpPr/>
            <p:nvPr/>
          </p:nvSpPr>
          <p:spPr>
            <a:xfrm>
              <a:off x="5454325" y="3380100"/>
              <a:ext cx="89525" cy="55025"/>
            </a:xfrm>
            <a:custGeom>
              <a:avLst/>
              <a:gdLst/>
              <a:ahLst/>
              <a:cxnLst/>
              <a:rect l="l" t="t" r="r" b="b"/>
              <a:pathLst>
                <a:path w="3581" h="2201" extrusionOk="0">
                  <a:moveTo>
                    <a:pt x="1849" y="0"/>
                  </a:moveTo>
                  <a:cubicBezTo>
                    <a:pt x="1753" y="0"/>
                    <a:pt x="1652" y="4"/>
                    <a:pt x="1546" y="12"/>
                  </a:cubicBezTo>
                  <a:lnTo>
                    <a:pt x="1" y="12"/>
                  </a:lnTo>
                  <a:cubicBezTo>
                    <a:pt x="902" y="913"/>
                    <a:pt x="2060" y="1686"/>
                    <a:pt x="3219" y="2200"/>
                  </a:cubicBezTo>
                  <a:cubicBezTo>
                    <a:pt x="3581" y="875"/>
                    <a:pt x="3265" y="0"/>
                    <a:pt x="1849" y="0"/>
                  </a:cubicBezTo>
                  <a:close/>
                </a:path>
              </a:pathLst>
            </a:custGeom>
            <a:solidFill>
              <a:srgbClr val="BC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1" name="Google Shape;16611;p17"/>
            <p:cNvSpPr/>
            <p:nvPr/>
          </p:nvSpPr>
          <p:spPr>
            <a:xfrm>
              <a:off x="5097150" y="3647475"/>
              <a:ext cx="48300" cy="56375"/>
            </a:xfrm>
            <a:custGeom>
              <a:avLst/>
              <a:gdLst/>
              <a:ahLst/>
              <a:cxnLst/>
              <a:rect l="l" t="t" r="r" b="b"/>
              <a:pathLst>
                <a:path w="1932" h="2255" extrusionOk="0">
                  <a:moveTo>
                    <a:pt x="515" y="1"/>
                  </a:moveTo>
                  <a:cubicBezTo>
                    <a:pt x="387" y="773"/>
                    <a:pt x="0" y="1545"/>
                    <a:pt x="387" y="2060"/>
                  </a:cubicBezTo>
                  <a:cubicBezTo>
                    <a:pt x="456" y="2200"/>
                    <a:pt x="564" y="2254"/>
                    <a:pt x="694" y="2254"/>
                  </a:cubicBezTo>
                  <a:cubicBezTo>
                    <a:pt x="1044" y="2254"/>
                    <a:pt x="1556" y="1862"/>
                    <a:pt x="1931" y="1674"/>
                  </a:cubicBezTo>
                  <a:cubicBezTo>
                    <a:pt x="1674" y="1030"/>
                    <a:pt x="1159" y="387"/>
                    <a:pt x="515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2" name="Google Shape;16612;p17"/>
            <p:cNvSpPr/>
            <p:nvPr/>
          </p:nvSpPr>
          <p:spPr>
            <a:xfrm>
              <a:off x="5064975" y="3203400"/>
              <a:ext cx="61150" cy="26575"/>
            </a:xfrm>
            <a:custGeom>
              <a:avLst/>
              <a:gdLst/>
              <a:ahLst/>
              <a:cxnLst/>
              <a:rect l="l" t="t" r="r" b="b"/>
              <a:pathLst>
                <a:path w="2446" h="1063" extrusionOk="0">
                  <a:moveTo>
                    <a:pt x="1030" y="1"/>
                  </a:moveTo>
                  <a:lnTo>
                    <a:pt x="0" y="258"/>
                  </a:lnTo>
                  <a:cubicBezTo>
                    <a:pt x="537" y="795"/>
                    <a:pt x="1252" y="1063"/>
                    <a:pt x="1997" y="1063"/>
                  </a:cubicBezTo>
                  <a:cubicBezTo>
                    <a:pt x="2146" y="1063"/>
                    <a:pt x="2296" y="1052"/>
                    <a:pt x="2446" y="1031"/>
                  </a:cubicBezTo>
                  <a:cubicBezTo>
                    <a:pt x="2189" y="258"/>
                    <a:pt x="1545" y="130"/>
                    <a:pt x="1030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3" name="Google Shape;16613;p17"/>
            <p:cNvSpPr/>
            <p:nvPr/>
          </p:nvSpPr>
          <p:spPr>
            <a:xfrm>
              <a:off x="5087500" y="3615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0" y="1"/>
                  </a:moveTo>
                  <a:lnTo>
                    <a:pt x="0" y="1416"/>
                  </a:lnTo>
                  <a:lnTo>
                    <a:pt x="901" y="1416"/>
                  </a:lnTo>
                  <a:cubicBezTo>
                    <a:pt x="901" y="773"/>
                    <a:pt x="515" y="258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4" name="Google Shape;16614;p17"/>
            <p:cNvSpPr/>
            <p:nvPr/>
          </p:nvSpPr>
          <p:spPr>
            <a:xfrm>
              <a:off x="5071400" y="3586350"/>
              <a:ext cx="16125" cy="25750"/>
            </a:xfrm>
            <a:custGeom>
              <a:avLst/>
              <a:gdLst/>
              <a:ahLst/>
              <a:cxnLst/>
              <a:rect l="l" t="t" r="r" b="b"/>
              <a:pathLst>
                <a:path w="645" h="1030" extrusionOk="0">
                  <a:moveTo>
                    <a:pt x="1" y="0"/>
                  </a:moveTo>
                  <a:lnTo>
                    <a:pt x="644" y="1030"/>
                  </a:lnTo>
                  <a:cubicBezTo>
                    <a:pt x="644" y="644"/>
                    <a:pt x="387" y="258"/>
                    <a:pt x="1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5" name="Google Shape;16615;p17"/>
            <p:cNvSpPr/>
            <p:nvPr/>
          </p:nvSpPr>
          <p:spPr>
            <a:xfrm>
              <a:off x="5837275" y="3562400"/>
              <a:ext cx="254225" cy="184850"/>
            </a:xfrm>
            <a:custGeom>
              <a:avLst/>
              <a:gdLst/>
              <a:ahLst/>
              <a:cxnLst/>
              <a:rect l="l" t="t" r="r" b="b"/>
              <a:pathLst>
                <a:path w="10169" h="7394" extrusionOk="0">
                  <a:moveTo>
                    <a:pt x="3114" y="0"/>
                  </a:moveTo>
                  <a:cubicBezTo>
                    <a:pt x="2805" y="0"/>
                    <a:pt x="2457" y="159"/>
                    <a:pt x="2060" y="443"/>
                  </a:cubicBezTo>
                  <a:cubicBezTo>
                    <a:pt x="1416" y="958"/>
                    <a:pt x="644" y="1216"/>
                    <a:pt x="0" y="1344"/>
                  </a:cubicBezTo>
                  <a:cubicBezTo>
                    <a:pt x="2961" y="3919"/>
                    <a:pt x="6822" y="5206"/>
                    <a:pt x="10169" y="7394"/>
                  </a:cubicBezTo>
                  <a:cubicBezTo>
                    <a:pt x="9783" y="3275"/>
                    <a:pt x="9654" y="2760"/>
                    <a:pt x="6436" y="2245"/>
                  </a:cubicBezTo>
                  <a:cubicBezTo>
                    <a:pt x="5406" y="2117"/>
                    <a:pt x="4634" y="1988"/>
                    <a:pt x="4119" y="829"/>
                  </a:cubicBezTo>
                  <a:cubicBezTo>
                    <a:pt x="3832" y="254"/>
                    <a:pt x="3504" y="0"/>
                    <a:pt x="3114" y="0"/>
                  </a:cubicBezTo>
                  <a:close/>
                </a:path>
              </a:pathLst>
            </a:custGeom>
            <a:solidFill>
              <a:srgbClr val="D4D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6" name="Google Shape;16616;p17"/>
            <p:cNvSpPr/>
            <p:nvPr/>
          </p:nvSpPr>
          <p:spPr>
            <a:xfrm>
              <a:off x="6149400" y="3766550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2478" y="0"/>
                  </a:moveTo>
                  <a:cubicBezTo>
                    <a:pt x="2125" y="0"/>
                    <a:pt x="1738" y="129"/>
                    <a:pt x="1417" y="258"/>
                  </a:cubicBezTo>
                  <a:cubicBezTo>
                    <a:pt x="902" y="386"/>
                    <a:pt x="387" y="515"/>
                    <a:pt x="1" y="772"/>
                  </a:cubicBezTo>
                  <a:cubicBezTo>
                    <a:pt x="516" y="1673"/>
                    <a:pt x="1288" y="2188"/>
                    <a:pt x="2318" y="2317"/>
                  </a:cubicBezTo>
                  <a:cubicBezTo>
                    <a:pt x="2446" y="1673"/>
                    <a:pt x="3862" y="1416"/>
                    <a:pt x="3347" y="515"/>
                  </a:cubicBezTo>
                  <a:cubicBezTo>
                    <a:pt x="3154" y="129"/>
                    <a:pt x="2832" y="0"/>
                    <a:pt x="2478" y="0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7" name="Google Shape;16617;p17"/>
            <p:cNvSpPr/>
            <p:nvPr/>
          </p:nvSpPr>
          <p:spPr>
            <a:xfrm>
              <a:off x="5743950" y="3554150"/>
              <a:ext cx="61175" cy="80475"/>
            </a:xfrm>
            <a:custGeom>
              <a:avLst/>
              <a:gdLst/>
              <a:ahLst/>
              <a:cxnLst/>
              <a:rect l="l" t="t" r="r" b="b"/>
              <a:pathLst>
                <a:path w="2447" h="3219" extrusionOk="0">
                  <a:moveTo>
                    <a:pt x="0" y="1"/>
                  </a:moveTo>
                  <a:cubicBezTo>
                    <a:pt x="0" y="1159"/>
                    <a:pt x="515" y="2318"/>
                    <a:pt x="1545" y="3219"/>
                  </a:cubicBezTo>
                  <a:cubicBezTo>
                    <a:pt x="1545" y="2575"/>
                    <a:pt x="1674" y="1803"/>
                    <a:pt x="2446" y="1546"/>
                  </a:cubicBezTo>
                  <a:cubicBezTo>
                    <a:pt x="1802" y="645"/>
                    <a:pt x="773" y="516"/>
                    <a:pt x="0" y="1"/>
                  </a:cubicBezTo>
                  <a:close/>
                </a:path>
              </a:pathLst>
            </a:custGeom>
            <a:solidFill>
              <a:srgbClr val="577A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8" name="Google Shape;16618;p17"/>
            <p:cNvSpPr/>
            <p:nvPr/>
          </p:nvSpPr>
          <p:spPr>
            <a:xfrm>
              <a:off x="3581525" y="1661425"/>
              <a:ext cx="41850" cy="31625"/>
            </a:xfrm>
            <a:custGeom>
              <a:avLst/>
              <a:gdLst/>
              <a:ahLst/>
              <a:cxnLst/>
              <a:rect l="l" t="t" r="r" b="b"/>
              <a:pathLst>
                <a:path w="1674" h="1265" extrusionOk="0">
                  <a:moveTo>
                    <a:pt x="1298" y="0"/>
                  </a:moveTo>
                  <a:cubicBezTo>
                    <a:pt x="768" y="0"/>
                    <a:pt x="336" y="350"/>
                    <a:pt x="0" y="797"/>
                  </a:cubicBezTo>
                  <a:cubicBezTo>
                    <a:pt x="348" y="884"/>
                    <a:pt x="696" y="1265"/>
                    <a:pt x="1083" y="1265"/>
                  </a:cubicBezTo>
                  <a:cubicBezTo>
                    <a:pt x="1269" y="1265"/>
                    <a:pt x="1465" y="1177"/>
                    <a:pt x="1673" y="926"/>
                  </a:cubicBezTo>
                  <a:lnTo>
                    <a:pt x="1545" y="25"/>
                  </a:lnTo>
                  <a:cubicBezTo>
                    <a:pt x="1460" y="8"/>
                    <a:pt x="1378" y="0"/>
                    <a:pt x="1298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9" name="Google Shape;16619;p17"/>
            <p:cNvSpPr/>
            <p:nvPr/>
          </p:nvSpPr>
          <p:spPr>
            <a:xfrm>
              <a:off x="3539675" y="1680250"/>
              <a:ext cx="41875" cy="21225"/>
            </a:xfrm>
            <a:custGeom>
              <a:avLst/>
              <a:gdLst/>
              <a:ahLst/>
              <a:cxnLst/>
              <a:rect l="l" t="t" r="r" b="b"/>
              <a:pathLst>
                <a:path w="1675" h="849" extrusionOk="0">
                  <a:moveTo>
                    <a:pt x="1261" y="1"/>
                  </a:moveTo>
                  <a:cubicBezTo>
                    <a:pt x="765" y="1"/>
                    <a:pt x="304" y="211"/>
                    <a:pt x="1" y="817"/>
                  </a:cubicBezTo>
                  <a:cubicBezTo>
                    <a:pt x="108" y="838"/>
                    <a:pt x="219" y="849"/>
                    <a:pt x="330" y="849"/>
                  </a:cubicBezTo>
                  <a:cubicBezTo>
                    <a:pt x="888" y="849"/>
                    <a:pt x="1460" y="581"/>
                    <a:pt x="1674" y="44"/>
                  </a:cubicBezTo>
                  <a:cubicBezTo>
                    <a:pt x="1536" y="17"/>
                    <a:pt x="1397" y="1"/>
                    <a:pt x="1261" y="1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0" name="Google Shape;16620;p17"/>
            <p:cNvSpPr/>
            <p:nvPr/>
          </p:nvSpPr>
          <p:spPr>
            <a:xfrm>
              <a:off x="3616925" y="1639525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772" y="0"/>
                  </a:moveTo>
                  <a:lnTo>
                    <a:pt x="772" y="0"/>
                  </a:lnTo>
                  <a:cubicBezTo>
                    <a:pt x="386" y="129"/>
                    <a:pt x="129" y="515"/>
                    <a:pt x="0" y="901"/>
                  </a:cubicBezTo>
                  <a:cubicBezTo>
                    <a:pt x="515" y="772"/>
                    <a:pt x="772" y="386"/>
                    <a:pt x="772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1" name="Google Shape;16621;p17"/>
            <p:cNvSpPr/>
            <p:nvPr/>
          </p:nvSpPr>
          <p:spPr>
            <a:xfrm>
              <a:off x="3716675" y="15678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697" y="1"/>
                  </a:moveTo>
                  <a:cubicBezTo>
                    <a:pt x="386" y="1"/>
                    <a:pt x="106" y="232"/>
                    <a:pt x="0" y="549"/>
                  </a:cubicBezTo>
                  <a:cubicBezTo>
                    <a:pt x="386" y="549"/>
                    <a:pt x="773" y="292"/>
                    <a:pt x="901" y="34"/>
                  </a:cubicBezTo>
                  <a:cubicBezTo>
                    <a:pt x="833" y="12"/>
                    <a:pt x="764" y="1"/>
                    <a:pt x="697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2" name="Google Shape;16622;p17"/>
            <p:cNvSpPr/>
            <p:nvPr/>
          </p:nvSpPr>
          <p:spPr>
            <a:xfrm>
              <a:off x="3739200" y="1551825"/>
              <a:ext cx="22550" cy="16925"/>
            </a:xfrm>
            <a:custGeom>
              <a:avLst/>
              <a:gdLst/>
              <a:ahLst/>
              <a:cxnLst/>
              <a:rect l="l" t="t" r="r" b="b"/>
              <a:pathLst>
                <a:path w="902" h="677" extrusionOk="0">
                  <a:moveTo>
                    <a:pt x="649" y="0"/>
                  </a:moveTo>
                  <a:cubicBezTo>
                    <a:pt x="265" y="0"/>
                    <a:pt x="0" y="250"/>
                    <a:pt x="0" y="676"/>
                  </a:cubicBezTo>
                  <a:cubicBezTo>
                    <a:pt x="386" y="676"/>
                    <a:pt x="773" y="419"/>
                    <a:pt x="901" y="33"/>
                  </a:cubicBezTo>
                  <a:cubicBezTo>
                    <a:pt x="813" y="11"/>
                    <a:pt x="728" y="0"/>
                    <a:pt x="649" y="0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3" name="Google Shape;16623;p17"/>
            <p:cNvSpPr/>
            <p:nvPr/>
          </p:nvSpPr>
          <p:spPr>
            <a:xfrm>
              <a:off x="6274900" y="3356575"/>
              <a:ext cx="30625" cy="27050"/>
            </a:xfrm>
            <a:custGeom>
              <a:avLst/>
              <a:gdLst/>
              <a:ahLst/>
              <a:cxnLst/>
              <a:rect l="l" t="t" r="r" b="b"/>
              <a:pathLst>
                <a:path w="1225" h="1082" extrusionOk="0">
                  <a:moveTo>
                    <a:pt x="698" y="1"/>
                  </a:moveTo>
                  <a:cubicBezTo>
                    <a:pt x="614" y="1"/>
                    <a:pt x="511" y="17"/>
                    <a:pt x="387" y="52"/>
                  </a:cubicBezTo>
                  <a:cubicBezTo>
                    <a:pt x="258" y="52"/>
                    <a:pt x="258" y="181"/>
                    <a:pt x="129" y="310"/>
                  </a:cubicBezTo>
                  <a:cubicBezTo>
                    <a:pt x="1" y="1082"/>
                    <a:pt x="773" y="825"/>
                    <a:pt x="1159" y="953"/>
                  </a:cubicBezTo>
                  <a:cubicBezTo>
                    <a:pt x="1048" y="620"/>
                    <a:pt x="1224" y="1"/>
                    <a:pt x="698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4" name="Google Shape;16624;p17"/>
            <p:cNvSpPr/>
            <p:nvPr/>
          </p:nvSpPr>
          <p:spPr>
            <a:xfrm>
              <a:off x="6303875" y="3380400"/>
              <a:ext cx="9675" cy="6975"/>
            </a:xfrm>
            <a:custGeom>
              <a:avLst/>
              <a:gdLst/>
              <a:ahLst/>
              <a:cxnLst/>
              <a:rect l="l" t="t" r="r" b="b"/>
              <a:pathLst>
                <a:path w="387" h="279" extrusionOk="0">
                  <a:moveTo>
                    <a:pt x="0" y="0"/>
                  </a:moveTo>
                  <a:cubicBezTo>
                    <a:pt x="77" y="232"/>
                    <a:pt x="155" y="278"/>
                    <a:pt x="204" y="278"/>
                  </a:cubicBezTo>
                  <a:cubicBezTo>
                    <a:pt x="237" y="278"/>
                    <a:pt x="258" y="258"/>
                    <a:pt x="258" y="258"/>
                  </a:cubicBezTo>
                  <a:cubicBezTo>
                    <a:pt x="386" y="129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5" name="Google Shape;16625;p17"/>
            <p:cNvSpPr/>
            <p:nvPr/>
          </p:nvSpPr>
          <p:spPr>
            <a:xfrm>
              <a:off x="5328850" y="18937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1"/>
                  </a:moveTo>
                  <a:lnTo>
                    <a:pt x="386" y="1"/>
                  </a:lnTo>
                  <a:cubicBezTo>
                    <a:pt x="0" y="129"/>
                    <a:pt x="257" y="387"/>
                    <a:pt x="257" y="387"/>
                  </a:cubicBezTo>
                  <a:cubicBezTo>
                    <a:pt x="257" y="387"/>
                    <a:pt x="386" y="129"/>
                    <a:pt x="386" y="1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6" name="Google Shape;16626;p17"/>
            <p:cNvSpPr/>
            <p:nvPr/>
          </p:nvSpPr>
          <p:spPr>
            <a:xfrm>
              <a:off x="4102825" y="3476925"/>
              <a:ext cx="48275" cy="103000"/>
            </a:xfrm>
            <a:custGeom>
              <a:avLst/>
              <a:gdLst/>
              <a:ahLst/>
              <a:cxnLst/>
              <a:rect l="l" t="t" r="r" b="b"/>
              <a:pathLst>
                <a:path w="1931" h="4120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516"/>
                    <a:pt x="129" y="1030"/>
                    <a:pt x="129" y="1545"/>
                  </a:cubicBezTo>
                  <a:cubicBezTo>
                    <a:pt x="1030" y="2060"/>
                    <a:pt x="644" y="3347"/>
                    <a:pt x="1545" y="4120"/>
                  </a:cubicBezTo>
                  <a:cubicBezTo>
                    <a:pt x="1673" y="2575"/>
                    <a:pt x="1931" y="902"/>
                    <a:pt x="0" y="1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7" name="Google Shape;16627;p17"/>
            <p:cNvSpPr/>
            <p:nvPr/>
          </p:nvSpPr>
          <p:spPr>
            <a:xfrm>
              <a:off x="5541225" y="2726350"/>
              <a:ext cx="9675" cy="16925"/>
            </a:xfrm>
            <a:custGeom>
              <a:avLst/>
              <a:gdLst/>
              <a:ahLst/>
              <a:cxnLst/>
              <a:rect l="l" t="t" r="r" b="b"/>
              <a:pathLst>
                <a:path w="387" h="677" extrusionOk="0">
                  <a:moveTo>
                    <a:pt x="258" y="1"/>
                  </a:moveTo>
                  <a:cubicBezTo>
                    <a:pt x="226" y="1"/>
                    <a:pt x="193" y="33"/>
                    <a:pt x="129" y="162"/>
                  </a:cubicBezTo>
                  <a:cubicBezTo>
                    <a:pt x="0" y="419"/>
                    <a:pt x="129" y="548"/>
                    <a:pt x="386" y="677"/>
                  </a:cubicBezTo>
                  <a:cubicBezTo>
                    <a:pt x="386" y="419"/>
                    <a:pt x="386" y="290"/>
                    <a:pt x="386" y="33"/>
                  </a:cubicBezTo>
                  <a:cubicBezTo>
                    <a:pt x="322" y="33"/>
                    <a:pt x="290" y="1"/>
                    <a:pt x="258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8" name="Google Shape;16628;p17"/>
            <p:cNvSpPr/>
            <p:nvPr/>
          </p:nvSpPr>
          <p:spPr>
            <a:xfrm>
              <a:off x="5093925" y="2850725"/>
              <a:ext cx="38650" cy="27700"/>
            </a:xfrm>
            <a:custGeom>
              <a:avLst/>
              <a:gdLst/>
              <a:ahLst/>
              <a:cxnLst/>
              <a:rect l="l" t="t" r="r" b="b"/>
              <a:pathLst>
                <a:path w="1546" h="1108" extrusionOk="0">
                  <a:moveTo>
                    <a:pt x="368" y="1"/>
                  </a:moveTo>
                  <a:cubicBezTo>
                    <a:pt x="216" y="1"/>
                    <a:pt x="82" y="91"/>
                    <a:pt x="1" y="335"/>
                  </a:cubicBezTo>
                  <a:cubicBezTo>
                    <a:pt x="1" y="850"/>
                    <a:pt x="387" y="1108"/>
                    <a:pt x="773" y="1108"/>
                  </a:cubicBezTo>
                  <a:cubicBezTo>
                    <a:pt x="1031" y="979"/>
                    <a:pt x="1288" y="979"/>
                    <a:pt x="1545" y="850"/>
                  </a:cubicBezTo>
                  <a:cubicBezTo>
                    <a:pt x="1417" y="335"/>
                    <a:pt x="1031" y="335"/>
                    <a:pt x="644" y="78"/>
                  </a:cubicBezTo>
                  <a:cubicBezTo>
                    <a:pt x="550" y="31"/>
                    <a:pt x="456" y="1"/>
                    <a:pt x="368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9" name="Google Shape;16629;p17"/>
            <p:cNvSpPr/>
            <p:nvPr/>
          </p:nvSpPr>
          <p:spPr>
            <a:xfrm>
              <a:off x="4025575" y="234102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0" name="Google Shape;16630;p17"/>
            <p:cNvSpPr/>
            <p:nvPr/>
          </p:nvSpPr>
          <p:spPr>
            <a:xfrm>
              <a:off x="4083500" y="2318500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902" y="0"/>
                  </a:moveTo>
                  <a:lnTo>
                    <a:pt x="1" y="772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1" name="Google Shape;16631;p17"/>
            <p:cNvSpPr/>
            <p:nvPr/>
          </p:nvSpPr>
          <p:spPr>
            <a:xfrm>
              <a:off x="5077850" y="36507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0"/>
                  </a:moveTo>
                  <a:lnTo>
                    <a:pt x="386" y="0"/>
                  </a:lnTo>
                  <a:cubicBezTo>
                    <a:pt x="0" y="129"/>
                    <a:pt x="258" y="258"/>
                    <a:pt x="258" y="387"/>
                  </a:cubicBezTo>
                  <a:cubicBezTo>
                    <a:pt x="258" y="387"/>
                    <a:pt x="386" y="129"/>
                    <a:pt x="38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2" name="Google Shape;16632;p17"/>
            <p:cNvSpPr/>
            <p:nvPr/>
          </p:nvSpPr>
          <p:spPr>
            <a:xfrm>
              <a:off x="3803550" y="2674825"/>
              <a:ext cx="70825" cy="61325"/>
            </a:xfrm>
            <a:custGeom>
              <a:avLst/>
              <a:gdLst/>
              <a:ahLst/>
              <a:cxnLst/>
              <a:rect l="l" t="t" r="r" b="b"/>
              <a:pathLst>
                <a:path w="2833" h="2453" extrusionOk="0">
                  <a:moveTo>
                    <a:pt x="332" y="1"/>
                  </a:moveTo>
                  <a:cubicBezTo>
                    <a:pt x="227" y="1"/>
                    <a:pt x="117" y="11"/>
                    <a:pt x="1" y="35"/>
                  </a:cubicBezTo>
                  <a:lnTo>
                    <a:pt x="1159" y="1837"/>
                  </a:lnTo>
                  <a:cubicBezTo>
                    <a:pt x="1288" y="2094"/>
                    <a:pt x="1416" y="2223"/>
                    <a:pt x="1674" y="2351"/>
                  </a:cubicBezTo>
                  <a:cubicBezTo>
                    <a:pt x="1812" y="2420"/>
                    <a:pt x="1941" y="2452"/>
                    <a:pt x="2060" y="2452"/>
                  </a:cubicBezTo>
                  <a:cubicBezTo>
                    <a:pt x="2386" y="2452"/>
                    <a:pt x="2644" y="2213"/>
                    <a:pt x="2832" y="1837"/>
                  </a:cubicBezTo>
                  <a:cubicBezTo>
                    <a:pt x="2832" y="1579"/>
                    <a:pt x="2832" y="1450"/>
                    <a:pt x="2704" y="1193"/>
                  </a:cubicBezTo>
                  <a:cubicBezTo>
                    <a:pt x="1884" y="1076"/>
                    <a:pt x="1384" y="1"/>
                    <a:pt x="332" y="1"/>
                  </a:cubicBezTo>
                  <a:close/>
                </a:path>
              </a:pathLst>
            </a:custGeom>
            <a:solidFill>
              <a:srgbClr val="CB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3" name="Google Shape;16633;p17"/>
            <p:cNvSpPr/>
            <p:nvPr/>
          </p:nvSpPr>
          <p:spPr>
            <a:xfrm>
              <a:off x="3842175" y="2797950"/>
              <a:ext cx="57950" cy="83700"/>
            </a:xfrm>
            <a:custGeom>
              <a:avLst/>
              <a:gdLst/>
              <a:ahLst/>
              <a:cxnLst/>
              <a:rect l="l" t="t" r="r" b="b"/>
              <a:pathLst>
                <a:path w="2318" h="3348" extrusionOk="0">
                  <a:moveTo>
                    <a:pt x="1802" y="1"/>
                  </a:moveTo>
                  <a:cubicBezTo>
                    <a:pt x="0" y="902"/>
                    <a:pt x="1416" y="2318"/>
                    <a:pt x="1159" y="3347"/>
                  </a:cubicBezTo>
                  <a:cubicBezTo>
                    <a:pt x="2317" y="2446"/>
                    <a:pt x="1931" y="1288"/>
                    <a:pt x="1802" y="1"/>
                  </a:cubicBezTo>
                  <a:close/>
                </a:path>
              </a:pathLst>
            </a:custGeom>
            <a:solidFill>
              <a:srgbClr val="D7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4" name="Google Shape;16634;p17"/>
            <p:cNvSpPr/>
            <p:nvPr/>
          </p:nvSpPr>
          <p:spPr>
            <a:xfrm>
              <a:off x="3864700" y="2646725"/>
              <a:ext cx="9675" cy="3225"/>
            </a:xfrm>
            <a:custGeom>
              <a:avLst/>
              <a:gdLst/>
              <a:ahLst/>
              <a:cxnLst/>
              <a:rect l="l" t="t" r="r" b="b"/>
              <a:pathLst>
                <a:path w="387" h="129" extrusionOk="0">
                  <a:moveTo>
                    <a:pt x="0" y="0"/>
                  </a:moveTo>
                  <a:lnTo>
                    <a:pt x="258" y="129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5" name="Google Shape;16635;p17"/>
            <p:cNvSpPr/>
            <p:nvPr/>
          </p:nvSpPr>
          <p:spPr>
            <a:xfrm>
              <a:off x="5010275" y="3571100"/>
              <a:ext cx="24100" cy="21700"/>
            </a:xfrm>
            <a:custGeom>
              <a:avLst/>
              <a:gdLst/>
              <a:ahLst/>
              <a:cxnLst/>
              <a:rect l="l" t="t" r="r" b="b"/>
              <a:pathLst>
                <a:path w="964" h="868" extrusionOk="0">
                  <a:moveTo>
                    <a:pt x="598" y="0"/>
                  </a:moveTo>
                  <a:cubicBezTo>
                    <a:pt x="522" y="0"/>
                    <a:pt x="413" y="29"/>
                    <a:pt x="258" y="95"/>
                  </a:cubicBezTo>
                  <a:cubicBezTo>
                    <a:pt x="0" y="95"/>
                    <a:pt x="386" y="739"/>
                    <a:pt x="772" y="868"/>
                  </a:cubicBezTo>
                  <a:cubicBezTo>
                    <a:pt x="559" y="654"/>
                    <a:pt x="964" y="0"/>
                    <a:pt x="598" y="0"/>
                  </a:cubicBezTo>
                  <a:close/>
                </a:path>
              </a:pathLst>
            </a:custGeom>
            <a:solidFill>
              <a:srgbClr val="ADB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636" name="Google Shape;16636;p17"/>
          <p:cNvSpPr txBox="1">
            <a:spLocks noGrp="1"/>
          </p:cNvSpPr>
          <p:nvPr>
            <p:ph type="subTitle" idx="1"/>
          </p:nvPr>
        </p:nvSpPr>
        <p:spPr>
          <a:xfrm>
            <a:off x="713442" y="3206659"/>
            <a:ext cx="25509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6637" name="Google Shape;16637;p17"/>
          <p:cNvSpPr txBox="1">
            <a:spLocks noGrp="1"/>
          </p:cNvSpPr>
          <p:nvPr>
            <p:ph type="subTitle" idx="2"/>
          </p:nvPr>
        </p:nvSpPr>
        <p:spPr>
          <a:xfrm>
            <a:off x="3296379" y="3206659"/>
            <a:ext cx="25509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6638" name="Google Shape;16638;p17"/>
          <p:cNvSpPr txBox="1">
            <a:spLocks noGrp="1"/>
          </p:cNvSpPr>
          <p:nvPr>
            <p:ph type="subTitle" idx="3"/>
          </p:nvPr>
        </p:nvSpPr>
        <p:spPr>
          <a:xfrm>
            <a:off x="5879404" y="3206659"/>
            <a:ext cx="25509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6639" name="Google Shape;16639;p17"/>
          <p:cNvSpPr txBox="1">
            <a:spLocks noGrp="1"/>
          </p:cNvSpPr>
          <p:nvPr>
            <p:ph type="subTitle" idx="4"/>
          </p:nvPr>
        </p:nvSpPr>
        <p:spPr>
          <a:xfrm>
            <a:off x="713325" y="4054117"/>
            <a:ext cx="2550600" cy="9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640" name="Google Shape;16640;p17"/>
          <p:cNvSpPr txBox="1">
            <a:spLocks noGrp="1"/>
          </p:cNvSpPr>
          <p:nvPr>
            <p:ph type="subTitle" idx="5"/>
          </p:nvPr>
        </p:nvSpPr>
        <p:spPr>
          <a:xfrm>
            <a:off x="3296569" y="4054117"/>
            <a:ext cx="2550600" cy="9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641" name="Google Shape;16641;p17"/>
          <p:cNvSpPr txBox="1">
            <a:spLocks noGrp="1"/>
          </p:cNvSpPr>
          <p:nvPr>
            <p:ph type="subTitle" idx="6"/>
          </p:nvPr>
        </p:nvSpPr>
        <p:spPr>
          <a:xfrm>
            <a:off x="5880204" y="4054117"/>
            <a:ext cx="2550600" cy="9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642" name="Google Shape;16642;p17"/>
          <p:cNvSpPr txBox="1">
            <a:spLocks noGrp="1"/>
          </p:cNvSpPr>
          <p:nvPr>
            <p:ph type="title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29007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16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44" name="Google Shape;16644;p18"/>
          <p:cNvGrpSpPr/>
          <p:nvPr/>
        </p:nvGrpSpPr>
        <p:grpSpPr>
          <a:xfrm rot="-8748877">
            <a:off x="6524147" y="473733"/>
            <a:ext cx="3267619" cy="1437835"/>
            <a:chOff x="394825" y="1691775"/>
            <a:chExt cx="6700675" cy="2211350"/>
          </a:xfrm>
        </p:grpSpPr>
        <p:sp>
          <p:nvSpPr>
            <p:cNvPr id="16645" name="Google Shape;16645;p18"/>
            <p:cNvSpPr/>
            <p:nvPr/>
          </p:nvSpPr>
          <p:spPr>
            <a:xfrm>
              <a:off x="1021650" y="3118975"/>
              <a:ext cx="124325" cy="83025"/>
            </a:xfrm>
            <a:custGeom>
              <a:avLst/>
              <a:gdLst/>
              <a:ahLst/>
              <a:cxnLst/>
              <a:rect l="l" t="t" r="r" b="b"/>
              <a:pathLst>
                <a:path w="4973" h="3321" extrusionOk="0">
                  <a:moveTo>
                    <a:pt x="3471" y="1"/>
                  </a:moveTo>
                  <a:cubicBezTo>
                    <a:pt x="1730" y="1"/>
                    <a:pt x="401" y="1232"/>
                    <a:pt x="1" y="2834"/>
                  </a:cubicBezTo>
                  <a:cubicBezTo>
                    <a:pt x="757" y="3158"/>
                    <a:pt x="1622" y="3320"/>
                    <a:pt x="2486" y="3320"/>
                  </a:cubicBezTo>
                  <a:cubicBezTo>
                    <a:pt x="3351" y="3320"/>
                    <a:pt x="4216" y="3158"/>
                    <a:pt x="4972" y="2834"/>
                  </a:cubicBezTo>
                  <a:cubicBezTo>
                    <a:pt x="4540" y="1970"/>
                    <a:pt x="4324" y="889"/>
                    <a:pt x="3891" y="24"/>
                  </a:cubicBezTo>
                  <a:cubicBezTo>
                    <a:pt x="3749" y="8"/>
                    <a:pt x="3608" y="1"/>
                    <a:pt x="3471" y="1"/>
                  </a:cubicBezTo>
                  <a:close/>
                </a:path>
              </a:pathLst>
            </a:custGeom>
            <a:solidFill>
              <a:srgbClr val="3E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6" name="Google Shape;16646;p18"/>
            <p:cNvSpPr/>
            <p:nvPr/>
          </p:nvSpPr>
          <p:spPr>
            <a:xfrm>
              <a:off x="2621175" y="2922850"/>
              <a:ext cx="2555975" cy="958675"/>
            </a:xfrm>
            <a:custGeom>
              <a:avLst/>
              <a:gdLst/>
              <a:ahLst/>
              <a:cxnLst/>
              <a:rect l="l" t="t" r="r" b="b"/>
              <a:pathLst>
                <a:path w="102239" h="38347" extrusionOk="0">
                  <a:moveTo>
                    <a:pt x="24435" y="1"/>
                  </a:moveTo>
                  <a:cubicBezTo>
                    <a:pt x="20905" y="1"/>
                    <a:pt x="17397" y="1013"/>
                    <a:pt x="14050" y="1385"/>
                  </a:cubicBezTo>
                  <a:cubicBezTo>
                    <a:pt x="10375" y="2682"/>
                    <a:pt x="6701" y="3330"/>
                    <a:pt x="2810" y="3330"/>
                  </a:cubicBezTo>
                  <a:cubicBezTo>
                    <a:pt x="1081" y="3330"/>
                    <a:pt x="0" y="4195"/>
                    <a:pt x="216" y="6140"/>
                  </a:cubicBezTo>
                  <a:cubicBezTo>
                    <a:pt x="3458" y="10463"/>
                    <a:pt x="9078" y="11111"/>
                    <a:pt x="13401" y="13921"/>
                  </a:cubicBezTo>
                  <a:cubicBezTo>
                    <a:pt x="14914" y="14570"/>
                    <a:pt x="16427" y="15434"/>
                    <a:pt x="17940" y="16515"/>
                  </a:cubicBezTo>
                  <a:lnTo>
                    <a:pt x="19237" y="17596"/>
                  </a:lnTo>
                  <a:cubicBezTo>
                    <a:pt x="23128" y="22351"/>
                    <a:pt x="29396" y="23648"/>
                    <a:pt x="33503" y="27971"/>
                  </a:cubicBezTo>
                  <a:cubicBezTo>
                    <a:pt x="36097" y="29916"/>
                    <a:pt x="38691" y="31646"/>
                    <a:pt x="41285" y="33159"/>
                  </a:cubicBezTo>
                  <a:cubicBezTo>
                    <a:pt x="42365" y="33591"/>
                    <a:pt x="43446" y="34023"/>
                    <a:pt x="44311" y="34672"/>
                  </a:cubicBezTo>
                  <a:cubicBezTo>
                    <a:pt x="44743" y="34888"/>
                    <a:pt x="45392" y="35104"/>
                    <a:pt x="45824" y="35320"/>
                  </a:cubicBezTo>
                  <a:cubicBezTo>
                    <a:pt x="48418" y="36833"/>
                    <a:pt x="51228" y="37914"/>
                    <a:pt x="54038" y="38346"/>
                  </a:cubicBezTo>
                  <a:cubicBezTo>
                    <a:pt x="54470" y="38154"/>
                    <a:pt x="54945" y="38101"/>
                    <a:pt x="55432" y="38101"/>
                  </a:cubicBezTo>
                  <a:cubicBezTo>
                    <a:pt x="56040" y="38101"/>
                    <a:pt x="56667" y="38184"/>
                    <a:pt x="57253" y="38184"/>
                  </a:cubicBezTo>
                  <a:cubicBezTo>
                    <a:pt x="58306" y="38184"/>
                    <a:pt x="59225" y="37914"/>
                    <a:pt x="59657" y="36401"/>
                  </a:cubicBezTo>
                  <a:cubicBezTo>
                    <a:pt x="59874" y="35752"/>
                    <a:pt x="59009" y="35969"/>
                    <a:pt x="59009" y="35536"/>
                  </a:cubicBezTo>
                  <a:cubicBezTo>
                    <a:pt x="59080" y="35513"/>
                    <a:pt x="59146" y="35502"/>
                    <a:pt x="59207" y="35502"/>
                  </a:cubicBezTo>
                  <a:cubicBezTo>
                    <a:pt x="59707" y="35502"/>
                    <a:pt x="59921" y="36208"/>
                    <a:pt x="60306" y="36401"/>
                  </a:cubicBezTo>
                  <a:cubicBezTo>
                    <a:pt x="62575" y="37460"/>
                    <a:pt x="64871" y="37804"/>
                    <a:pt x="67175" y="37804"/>
                  </a:cubicBezTo>
                  <a:cubicBezTo>
                    <a:pt x="71454" y="37804"/>
                    <a:pt x="75761" y="36617"/>
                    <a:pt x="79975" y="36617"/>
                  </a:cubicBezTo>
                  <a:cubicBezTo>
                    <a:pt x="87973" y="36617"/>
                    <a:pt x="94890" y="32726"/>
                    <a:pt x="102239" y="30349"/>
                  </a:cubicBezTo>
                  <a:cubicBezTo>
                    <a:pt x="100726" y="27971"/>
                    <a:pt x="98132" y="28619"/>
                    <a:pt x="95971" y="27755"/>
                  </a:cubicBezTo>
                  <a:cubicBezTo>
                    <a:pt x="89702" y="26242"/>
                    <a:pt x="84298" y="22135"/>
                    <a:pt x="78246" y="20190"/>
                  </a:cubicBezTo>
                  <a:lnTo>
                    <a:pt x="76517" y="19541"/>
                  </a:lnTo>
                  <a:cubicBezTo>
                    <a:pt x="74139" y="18460"/>
                    <a:pt x="71762" y="17164"/>
                    <a:pt x="69600" y="15651"/>
                  </a:cubicBezTo>
                  <a:cubicBezTo>
                    <a:pt x="62683" y="11328"/>
                    <a:pt x="54470" y="10679"/>
                    <a:pt x="47121" y="7653"/>
                  </a:cubicBezTo>
                  <a:cubicBezTo>
                    <a:pt x="39988" y="5924"/>
                    <a:pt x="33071" y="2682"/>
                    <a:pt x="26154" y="88"/>
                  </a:cubicBezTo>
                  <a:cubicBezTo>
                    <a:pt x="25581" y="28"/>
                    <a:pt x="25007" y="1"/>
                    <a:pt x="24435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7" name="Google Shape;16647;p18"/>
            <p:cNvSpPr/>
            <p:nvPr/>
          </p:nvSpPr>
          <p:spPr>
            <a:xfrm>
              <a:off x="1205375" y="3050575"/>
              <a:ext cx="2447925" cy="815075"/>
            </a:xfrm>
            <a:custGeom>
              <a:avLst/>
              <a:gdLst/>
              <a:ahLst/>
              <a:cxnLst/>
              <a:rect l="l" t="t" r="r" b="b"/>
              <a:pathLst>
                <a:path w="97917" h="32603" extrusionOk="0">
                  <a:moveTo>
                    <a:pt x="46330" y="0"/>
                  </a:moveTo>
                  <a:cubicBezTo>
                    <a:pt x="45660" y="0"/>
                    <a:pt x="44986" y="54"/>
                    <a:pt x="44312" y="166"/>
                  </a:cubicBezTo>
                  <a:cubicBezTo>
                    <a:pt x="34585" y="1679"/>
                    <a:pt x="24858" y="1463"/>
                    <a:pt x="15131" y="2976"/>
                  </a:cubicBezTo>
                  <a:cubicBezTo>
                    <a:pt x="14613" y="2976"/>
                    <a:pt x="14647" y="4083"/>
                    <a:pt x="14128" y="4083"/>
                  </a:cubicBezTo>
                  <a:cubicBezTo>
                    <a:pt x="13999" y="4083"/>
                    <a:pt x="13834" y="4014"/>
                    <a:pt x="13618" y="3841"/>
                  </a:cubicBezTo>
                  <a:cubicBezTo>
                    <a:pt x="13160" y="3688"/>
                    <a:pt x="12809" y="3535"/>
                    <a:pt x="12414" y="3535"/>
                  </a:cubicBezTo>
                  <a:cubicBezTo>
                    <a:pt x="12250" y="3535"/>
                    <a:pt x="12079" y="3561"/>
                    <a:pt x="11889" y="3625"/>
                  </a:cubicBezTo>
                  <a:cubicBezTo>
                    <a:pt x="9728" y="3841"/>
                    <a:pt x="7350" y="3841"/>
                    <a:pt x="4972" y="3841"/>
                  </a:cubicBezTo>
                  <a:cubicBezTo>
                    <a:pt x="4108" y="3841"/>
                    <a:pt x="3243" y="3841"/>
                    <a:pt x="2378" y="4057"/>
                  </a:cubicBezTo>
                  <a:cubicBezTo>
                    <a:pt x="1298" y="4057"/>
                    <a:pt x="433" y="4706"/>
                    <a:pt x="1" y="5570"/>
                  </a:cubicBezTo>
                  <a:cubicBezTo>
                    <a:pt x="4540" y="7299"/>
                    <a:pt x="9728" y="7083"/>
                    <a:pt x="14483" y="8380"/>
                  </a:cubicBezTo>
                  <a:cubicBezTo>
                    <a:pt x="25939" y="11838"/>
                    <a:pt x="37611" y="15081"/>
                    <a:pt x="49283" y="17674"/>
                  </a:cubicBezTo>
                  <a:cubicBezTo>
                    <a:pt x="56632" y="19404"/>
                    <a:pt x="63765" y="22214"/>
                    <a:pt x="70249" y="25888"/>
                  </a:cubicBezTo>
                  <a:cubicBezTo>
                    <a:pt x="78327" y="30237"/>
                    <a:pt x="87198" y="32602"/>
                    <a:pt x="96293" y="32602"/>
                  </a:cubicBezTo>
                  <a:cubicBezTo>
                    <a:pt x="96689" y="32602"/>
                    <a:pt x="97087" y="32598"/>
                    <a:pt x="97484" y="32589"/>
                  </a:cubicBezTo>
                  <a:cubicBezTo>
                    <a:pt x="97917" y="32156"/>
                    <a:pt x="97917" y="31508"/>
                    <a:pt x="97701" y="30860"/>
                  </a:cubicBezTo>
                  <a:cubicBezTo>
                    <a:pt x="95323" y="28698"/>
                    <a:pt x="92729" y="26753"/>
                    <a:pt x="90135" y="25024"/>
                  </a:cubicBezTo>
                  <a:cubicBezTo>
                    <a:pt x="85380" y="20484"/>
                    <a:pt x="78895" y="19188"/>
                    <a:pt x="73924" y="15081"/>
                  </a:cubicBezTo>
                  <a:lnTo>
                    <a:pt x="73276" y="14432"/>
                  </a:lnTo>
                  <a:cubicBezTo>
                    <a:pt x="72843" y="14216"/>
                    <a:pt x="72195" y="13784"/>
                    <a:pt x="71763" y="13351"/>
                  </a:cubicBezTo>
                  <a:cubicBezTo>
                    <a:pt x="66791" y="9245"/>
                    <a:pt x="59226" y="9029"/>
                    <a:pt x="55119" y="3193"/>
                  </a:cubicBezTo>
                  <a:cubicBezTo>
                    <a:pt x="52617" y="1227"/>
                    <a:pt x="49525" y="0"/>
                    <a:pt x="46330" y="0"/>
                  </a:cubicBezTo>
                  <a:close/>
                </a:path>
              </a:pathLst>
            </a:custGeom>
            <a:solidFill>
              <a:srgbClr val="64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8" name="Google Shape;16648;p18"/>
            <p:cNvSpPr/>
            <p:nvPr/>
          </p:nvSpPr>
          <p:spPr>
            <a:xfrm>
              <a:off x="394825" y="2888550"/>
              <a:ext cx="1399600" cy="313450"/>
            </a:xfrm>
            <a:custGeom>
              <a:avLst/>
              <a:gdLst/>
              <a:ahLst/>
              <a:cxnLst/>
              <a:rect l="l" t="t" r="r" b="b"/>
              <a:pathLst>
                <a:path w="55984" h="12538" extrusionOk="0">
                  <a:moveTo>
                    <a:pt x="52525" y="1"/>
                  </a:moveTo>
                  <a:cubicBezTo>
                    <a:pt x="51390" y="1"/>
                    <a:pt x="50255" y="55"/>
                    <a:pt x="49066" y="163"/>
                  </a:cubicBezTo>
                  <a:cubicBezTo>
                    <a:pt x="45700" y="965"/>
                    <a:pt x="42214" y="1409"/>
                    <a:pt x="38787" y="1409"/>
                  </a:cubicBezTo>
                  <a:cubicBezTo>
                    <a:pt x="37592" y="1409"/>
                    <a:pt x="36405" y="1355"/>
                    <a:pt x="35233" y="1244"/>
                  </a:cubicBezTo>
                  <a:cubicBezTo>
                    <a:pt x="34844" y="1049"/>
                    <a:pt x="34412" y="942"/>
                    <a:pt x="33995" y="942"/>
                  </a:cubicBezTo>
                  <a:cubicBezTo>
                    <a:pt x="33484" y="942"/>
                    <a:pt x="32996" y="1103"/>
                    <a:pt x="32639" y="1460"/>
                  </a:cubicBezTo>
                  <a:cubicBezTo>
                    <a:pt x="30186" y="2592"/>
                    <a:pt x="27568" y="3230"/>
                    <a:pt x="24929" y="3230"/>
                  </a:cubicBezTo>
                  <a:cubicBezTo>
                    <a:pt x="24546" y="3230"/>
                    <a:pt x="24161" y="3217"/>
                    <a:pt x="23777" y="3189"/>
                  </a:cubicBezTo>
                  <a:cubicBezTo>
                    <a:pt x="23481" y="3178"/>
                    <a:pt x="23186" y="3172"/>
                    <a:pt x="22891" y="3172"/>
                  </a:cubicBezTo>
                  <a:cubicBezTo>
                    <a:pt x="17588" y="3172"/>
                    <a:pt x="12457" y="4918"/>
                    <a:pt x="7133" y="4918"/>
                  </a:cubicBezTo>
                  <a:cubicBezTo>
                    <a:pt x="5188" y="4918"/>
                    <a:pt x="3243" y="5567"/>
                    <a:pt x="1730" y="7080"/>
                  </a:cubicBezTo>
                  <a:cubicBezTo>
                    <a:pt x="1081" y="7944"/>
                    <a:pt x="0" y="9025"/>
                    <a:pt x="649" y="10538"/>
                  </a:cubicBezTo>
                  <a:cubicBezTo>
                    <a:pt x="1025" y="11479"/>
                    <a:pt x="1893" y="12093"/>
                    <a:pt x="2968" y="12093"/>
                  </a:cubicBezTo>
                  <a:cubicBezTo>
                    <a:pt x="3127" y="12093"/>
                    <a:pt x="3291" y="12079"/>
                    <a:pt x="3459" y="12051"/>
                  </a:cubicBezTo>
                  <a:cubicBezTo>
                    <a:pt x="7025" y="12375"/>
                    <a:pt x="10592" y="12537"/>
                    <a:pt x="14185" y="12537"/>
                  </a:cubicBezTo>
                  <a:cubicBezTo>
                    <a:pt x="17779" y="12537"/>
                    <a:pt x="21399" y="12375"/>
                    <a:pt x="25074" y="12051"/>
                  </a:cubicBezTo>
                  <a:cubicBezTo>
                    <a:pt x="26154" y="10538"/>
                    <a:pt x="28100" y="11187"/>
                    <a:pt x="29397" y="10106"/>
                  </a:cubicBezTo>
                  <a:cubicBezTo>
                    <a:pt x="30178" y="8739"/>
                    <a:pt x="30606" y="7018"/>
                    <a:pt x="32436" y="7018"/>
                  </a:cubicBezTo>
                  <a:cubicBezTo>
                    <a:pt x="32631" y="7018"/>
                    <a:pt x="32842" y="7038"/>
                    <a:pt x="33071" y="7080"/>
                  </a:cubicBezTo>
                  <a:cubicBezTo>
                    <a:pt x="38475" y="5567"/>
                    <a:pt x="44311" y="5783"/>
                    <a:pt x="49931" y="4270"/>
                  </a:cubicBezTo>
                  <a:cubicBezTo>
                    <a:pt x="52309" y="3621"/>
                    <a:pt x="55551" y="3837"/>
                    <a:pt x="55983" y="163"/>
                  </a:cubicBezTo>
                  <a:cubicBezTo>
                    <a:pt x="54794" y="55"/>
                    <a:pt x="53660" y="1"/>
                    <a:pt x="52525" y="1"/>
                  </a:cubicBezTo>
                  <a:close/>
                </a:path>
              </a:pathLst>
            </a:custGeom>
            <a:solidFill>
              <a:srgbClr val="35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9" name="Google Shape;16649;p18"/>
            <p:cNvSpPr/>
            <p:nvPr/>
          </p:nvSpPr>
          <p:spPr>
            <a:xfrm>
              <a:off x="3950475" y="3800425"/>
              <a:ext cx="670100" cy="102700"/>
            </a:xfrm>
            <a:custGeom>
              <a:avLst/>
              <a:gdLst/>
              <a:ahLst/>
              <a:cxnLst/>
              <a:rect l="l" t="t" r="r" b="b"/>
              <a:pathLst>
                <a:path w="26804" h="4108" extrusionOk="0">
                  <a:moveTo>
                    <a:pt x="5837" y="1"/>
                  </a:moveTo>
                  <a:cubicBezTo>
                    <a:pt x="5405" y="3459"/>
                    <a:pt x="2379" y="1730"/>
                    <a:pt x="649" y="2595"/>
                  </a:cubicBezTo>
                  <a:cubicBezTo>
                    <a:pt x="433" y="2595"/>
                    <a:pt x="433" y="2595"/>
                    <a:pt x="217" y="3027"/>
                  </a:cubicBezTo>
                  <a:cubicBezTo>
                    <a:pt x="1" y="3243"/>
                    <a:pt x="217" y="3459"/>
                    <a:pt x="649" y="3892"/>
                  </a:cubicBezTo>
                  <a:cubicBezTo>
                    <a:pt x="3027" y="4108"/>
                    <a:pt x="5405" y="4108"/>
                    <a:pt x="7566" y="4108"/>
                  </a:cubicBezTo>
                  <a:cubicBezTo>
                    <a:pt x="14051" y="3675"/>
                    <a:pt x="20751" y="3892"/>
                    <a:pt x="26803" y="1298"/>
                  </a:cubicBezTo>
                  <a:cubicBezTo>
                    <a:pt x="24811" y="987"/>
                    <a:pt x="22801" y="908"/>
                    <a:pt x="20783" y="908"/>
                  </a:cubicBezTo>
                  <a:cubicBezTo>
                    <a:pt x="18747" y="908"/>
                    <a:pt x="16704" y="988"/>
                    <a:pt x="14663" y="988"/>
                  </a:cubicBezTo>
                  <a:cubicBezTo>
                    <a:pt x="11704" y="988"/>
                    <a:pt x="8751" y="821"/>
                    <a:pt x="5837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0" name="Google Shape;16650;p18"/>
            <p:cNvSpPr/>
            <p:nvPr/>
          </p:nvSpPr>
          <p:spPr>
            <a:xfrm>
              <a:off x="3442525" y="3600500"/>
              <a:ext cx="362075" cy="270200"/>
            </a:xfrm>
            <a:custGeom>
              <a:avLst/>
              <a:gdLst/>
              <a:ahLst/>
              <a:cxnLst/>
              <a:rect l="l" t="t" r="r" b="b"/>
              <a:pathLst>
                <a:path w="14483" h="10808" extrusionOk="0">
                  <a:moveTo>
                    <a:pt x="1514" y="0"/>
                  </a:moveTo>
                  <a:cubicBezTo>
                    <a:pt x="433" y="1081"/>
                    <a:pt x="1" y="2594"/>
                    <a:pt x="217" y="4107"/>
                  </a:cubicBezTo>
                  <a:cubicBezTo>
                    <a:pt x="2811" y="6053"/>
                    <a:pt x="4756" y="8646"/>
                    <a:pt x="7998" y="9511"/>
                  </a:cubicBezTo>
                  <a:cubicBezTo>
                    <a:pt x="8647" y="10159"/>
                    <a:pt x="9944" y="9727"/>
                    <a:pt x="10376" y="10592"/>
                  </a:cubicBezTo>
                  <a:lnTo>
                    <a:pt x="11024" y="10808"/>
                  </a:lnTo>
                  <a:lnTo>
                    <a:pt x="11673" y="10808"/>
                  </a:lnTo>
                  <a:cubicBezTo>
                    <a:pt x="14483" y="9727"/>
                    <a:pt x="14483" y="9511"/>
                    <a:pt x="11673" y="6917"/>
                  </a:cubicBezTo>
                  <a:cubicBezTo>
                    <a:pt x="11241" y="6053"/>
                    <a:pt x="9944" y="6269"/>
                    <a:pt x="9295" y="5404"/>
                  </a:cubicBezTo>
                  <a:lnTo>
                    <a:pt x="1514" y="0"/>
                  </a:lnTo>
                  <a:close/>
                </a:path>
              </a:pathLst>
            </a:custGeom>
            <a:solidFill>
              <a:srgbClr val="36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1" name="Google Shape;16651;p18"/>
            <p:cNvSpPr/>
            <p:nvPr/>
          </p:nvSpPr>
          <p:spPr>
            <a:xfrm>
              <a:off x="4960975" y="3546450"/>
              <a:ext cx="264825" cy="135125"/>
            </a:xfrm>
            <a:custGeom>
              <a:avLst/>
              <a:gdLst/>
              <a:ahLst/>
              <a:cxnLst/>
              <a:rect l="l" t="t" r="r" b="b"/>
              <a:pathLst>
                <a:path w="10593" h="5405" extrusionOk="0">
                  <a:moveTo>
                    <a:pt x="1730" y="1"/>
                  </a:moveTo>
                  <a:cubicBezTo>
                    <a:pt x="1" y="1298"/>
                    <a:pt x="2811" y="2595"/>
                    <a:pt x="1730" y="3892"/>
                  </a:cubicBezTo>
                  <a:cubicBezTo>
                    <a:pt x="2785" y="5063"/>
                    <a:pt x="4029" y="5219"/>
                    <a:pt x="5327" y="5219"/>
                  </a:cubicBezTo>
                  <a:cubicBezTo>
                    <a:pt x="5796" y="5219"/>
                    <a:pt x="6272" y="5198"/>
                    <a:pt x="6749" y="5198"/>
                  </a:cubicBezTo>
                  <a:cubicBezTo>
                    <a:pt x="7386" y="5198"/>
                    <a:pt x="8024" y="5235"/>
                    <a:pt x="8647" y="5405"/>
                  </a:cubicBezTo>
                  <a:cubicBezTo>
                    <a:pt x="8863" y="5405"/>
                    <a:pt x="9295" y="5405"/>
                    <a:pt x="9511" y="5189"/>
                  </a:cubicBezTo>
                  <a:cubicBezTo>
                    <a:pt x="9728" y="4108"/>
                    <a:pt x="10592" y="3027"/>
                    <a:pt x="9079" y="2379"/>
                  </a:cubicBezTo>
                  <a:cubicBezTo>
                    <a:pt x="6918" y="866"/>
                    <a:pt x="4324" y="1"/>
                    <a:pt x="1730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2" name="Google Shape;16652;p18"/>
            <p:cNvSpPr/>
            <p:nvPr/>
          </p:nvSpPr>
          <p:spPr>
            <a:xfrm>
              <a:off x="3734325" y="3768025"/>
              <a:ext cx="232400" cy="133850"/>
            </a:xfrm>
            <a:custGeom>
              <a:avLst/>
              <a:gdLst/>
              <a:ahLst/>
              <a:cxnLst/>
              <a:rect l="l" t="t" r="r" b="b"/>
              <a:pathLst>
                <a:path w="9296" h="5354" extrusionOk="0">
                  <a:moveTo>
                    <a:pt x="217" y="0"/>
                  </a:moveTo>
                  <a:cubicBezTo>
                    <a:pt x="866" y="1297"/>
                    <a:pt x="2162" y="2810"/>
                    <a:pt x="1" y="4107"/>
                  </a:cubicBezTo>
                  <a:cubicBezTo>
                    <a:pt x="2245" y="4908"/>
                    <a:pt x="4608" y="5353"/>
                    <a:pt x="6914" y="5353"/>
                  </a:cubicBezTo>
                  <a:cubicBezTo>
                    <a:pt x="7717" y="5353"/>
                    <a:pt x="8514" y="5299"/>
                    <a:pt x="9295" y="5188"/>
                  </a:cubicBezTo>
                  <a:lnTo>
                    <a:pt x="9295" y="3891"/>
                  </a:lnTo>
                  <a:cubicBezTo>
                    <a:pt x="6269" y="2594"/>
                    <a:pt x="3675" y="432"/>
                    <a:pt x="217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3" name="Google Shape;16653;p18"/>
            <p:cNvSpPr/>
            <p:nvPr/>
          </p:nvSpPr>
          <p:spPr>
            <a:xfrm>
              <a:off x="1086500" y="3031175"/>
              <a:ext cx="194550" cy="158675"/>
            </a:xfrm>
            <a:custGeom>
              <a:avLst/>
              <a:gdLst/>
              <a:ahLst/>
              <a:cxnLst/>
              <a:rect l="l" t="t" r="r" b="b"/>
              <a:pathLst>
                <a:path w="7782" h="6347" extrusionOk="0">
                  <a:moveTo>
                    <a:pt x="1807" y="0"/>
                  </a:moveTo>
                  <a:cubicBezTo>
                    <a:pt x="1585" y="0"/>
                    <a:pt x="1346" y="82"/>
                    <a:pt x="1081" y="294"/>
                  </a:cubicBezTo>
                  <a:cubicBezTo>
                    <a:pt x="1" y="1159"/>
                    <a:pt x="1730" y="1807"/>
                    <a:pt x="1730" y="2672"/>
                  </a:cubicBezTo>
                  <a:cubicBezTo>
                    <a:pt x="1730" y="2888"/>
                    <a:pt x="1297" y="3320"/>
                    <a:pt x="1297" y="3536"/>
                  </a:cubicBezTo>
                  <a:cubicBezTo>
                    <a:pt x="433" y="5049"/>
                    <a:pt x="1514" y="5698"/>
                    <a:pt x="2594" y="6346"/>
                  </a:cubicBezTo>
                  <a:lnTo>
                    <a:pt x="4756" y="6346"/>
                  </a:lnTo>
                  <a:lnTo>
                    <a:pt x="7782" y="5698"/>
                  </a:lnTo>
                  <a:cubicBezTo>
                    <a:pt x="7782" y="3320"/>
                    <a:pt x="6053" y="1375"/>
                    <a:pt x="3675" y="942"/>
                  </a:cubicBezTo>
                  <a:cubicBezTo>
                    <a:pt x="3022" y="779"/>
                    <a:pt x="2493" y="0"/>
                    <a:pt x="1807" y="0"/>
                  </a:cubicBezTo>
                  <a:close/>
                </a:path>
              </a:pathLst>
            </a:custGeom>
            <a:solidFill>
              <a:srgbClr val="4D8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4" name="Google Shape;16654;p18"/>
            <p:cNvSpPr/>
            <p:nvPr/>
          </p:nvSpPr>
          <p:spPr>
            <a:xfrm>
              <a:off x="3642475" y="3836875"/>
              <a:ext cx="64875" cy="28425"/>
            </a:xfrm>
            <a:custGeom>
              <a:avLst/>
              <a:gdLst/>
              <a:ahLst/>
              <a:cxnLst/>
              <a:rect l="l" t="t" r="r" b="b"/>
              <a:pathLst>
                <a:path w="2595" h="1137" extrusionOk="0">
                  <a:moveTo>
                    <a:pt x="553" y="1"/>
                  </a:moveTo>
                  <a:cubicBezTo>
                    <a:pt x="371" y="1"/>
                    <a:pt x="186" y="19"/>
                    <a:pt x="0" y="56"/>
                  </a:cubicBezTo>
                  <a:cubicBezTo>
                    <a:pt x="0" y="488"/>
                    <a:pt x="0" y="704"/>
                    <a:pt x="0" y="1137"/>
                  </a:cubicBezTo>
                  <a:lnTo>
                    <a:pt x="2594" y="1137"/>
                  </a:lnTo>
                  <a:cubicBezTo>
                    <a:pt x="2236" y="420"/>
                    <a:pt x="1433" y="1"/>
                    <a:pt x="553" y="1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5" name="Google Shape;16655;p18"/>
            <p:cNvSpPr/>
            <p:nvPr/>
          </p:nvSpPr>
          <p:spPr>
            <a:xfrm>
              <a:off x="3804575" y="3022300"/>
              <a:ext cx="664525" cy="339200"/>
            </a:xfrm>
            <a:custGeom>
              <a:avLst/>
              <a:gdLst/>
              <a:ahLst/>
              <a:cxnLst/>
              <a:rect l="l" t="t" r="r" b="b"/>
              <a:pathLst>
                <a:path w="26581" h="13568" extrusionOk="0">
                  <a:moveTo>
                    <a:pt x="2595" y="1"/>
                  </a:moveTo>
                  <a:lnTo>
                    <a:pt x="2595" y="1"/>
                  </a:lnTo>
                  <a:cubicBezTo>
                    <a:pt x="3027" y="2162"/>
                    <a:pt x="1946" y="4324"/>
                    <a:pt x="1" y="5404"/>
                  </a:cubicBezTo>
                  <a:cubicBezTo>
                    <a:pt x="7134" y="8430"/>
                    <a:pt x="15131" y="9295"/>
                    <a:pt x="22048" y="12969"/>
                  </a:cubicBezTo>
                  <a:cubicBezTo>
                    <a:pt x="23015" y="13233"/>
                    <a:pt x="24017" y="13568"/>
                    <a:pt x="24793" y="13568"/>
                  </a:cubicBezTo>
                  <a:cubicBezTo>
                    <a:pt x="25927" y="13568"/>
                    <a:pt x="26580" y="12854"/>
                    <a:pt x="25939" y="10160"/>
                  </a:cubicBezTo>
                  <a:cubicBezTo>
                    <a:pt x="19238" y="4324"/>
                    <a:pt x="10808" y="2378"/>
                    <a:pt x="2595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6" name="Google Shape;16656;p18"/>
            <p:cNvSpPr/>
            <p:nvPr/>
          </p:nvSpPr>
          <p:spPr>
            <a:xfrm>
              <a:off x="4550300" y="3411375"/>
              <a:ext cx="507975" cy="232375"/>
            </a:xfrm>
            <a:custGeom>
              <a:avLst/>
              <a:gdLst/>
              <a:ahLst/>
              <a:cxnLst/>
              <a:rect l="l" t="t" r="r" b="b"/>
              <a:pathLst>
                <a:path w="20319" h="9295" extrusionOk="0">
                  <a:moveTo>
                    <a:pt x="6485" y="0"/>
                  </a:moveTo>
                  <a:lnTo>
                    <a:pt x="5620" y="216"/>
                  </a:lnTo>
                  <a:cubicBezTo>
                    <a:pt x="5366" y="245"/>
                    <a:pt x="5108" y="254"/>
                    <a:pt x="4848" y="254"/>
                  </a:cubicBezTo>
                  <a:cubicBezTo>
                    <a:pt x="4264" y="254"/>
                    <a:pt x="3671" y="205"/>
                    <a:pt x="3091" y="205"/>
                  </a:cubicBezTo>
                  <a:cubicBezTo>
                    <a:pt x="1956" y="205"/>
                    <a:pt x="871" y="394"/>
                    <a:pt x="1" y="1513"/>
                  </a:cubicBezTo>
                  <a:cubicBezTo>
                    <a:pt x="6053" y="3891"/>
                    <a:pt x="11456" y="8214"/>
                    <a:pt x="18157" y="9295"/>
                  </a:cubicBezTo>
                  <a:cubicBezTo>
                    <a:pt x="20319" y="8430"/>
                    <a:pt x="20319" y="8430"/>
                    <a:pt x="18806" y="6917"/>
                  </a:cubicBezTo>
                  <a:cubicBezTo>
                    <a:pt x="18373" y="6701"/>
                    <a:pt x="18373" y="5836"/>
                    <a:pt x="18157" y="5404"/>
                  </a:cubicBezTo>
                  <a:cubicBezTo>
                    <a:pt x="17725" y="4972"/>
                    <a:pt x="17293" y="4539"/>
                    <a:pt x="16860" y="4107"/>
                  </a:cubicBezTo>
                  <a:cubicBezTo>
                    <a:pt x="13186" y="3459"/>
                    <a:pt x="10592" y="0"/>
                    <a:pt x="6485" y="0"/>
                  </a:cubicBezTo>
                  <a:close/>
                </a:path>
              </a:pathLst>
            </a:custGeom>
            <a:solidFill>
              <a:srgbClr val="317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7" name="Google Shape;16657;p18"/>
            <p:cNvSpPr/>
            <p:nvPr/>
          </p:nvSpPr>
          <p:spPr>
            <a:xfrm>
              <a:off x="4361175" y="3281675"/>
              <a:ext cx="356675" cy="156725"/>
            </a:xfrm>
            <a:custGeom>
              <a:avLst/>
              <a:gdLst/>
              <a:ahLst/>
              <a:cxnLst/>
              <a:rect l="l" t="t" r="r" b="b"/>
              <a:pathLst>
                <a:path w="14267" h="6269" extrusionOk="0">
                  <a:moveTo>
                    <a:pt x="3891" y="1"/>
                  </a:moveTo>
                  <a:cubicBezTo>
                    <a:pt x="3675" y="2594"/>
                    <a:pt x="1729" y="2594"/>
                    <a:pt x="0" y="2594"/>
                  </a:cubicBezTo>
                  <a:cubicBezTo>
                    <a:pt x="1946" y="4324"/>
                    <a:pt x="4107" y="5621"/>
                    <a:pt x="6701" y="6269"/>
                  </a:cubicBezTo>
                  <a:cubicBezTo>
                    <a:pt x="7528" y="5607"/>
                    <a:pt x="8451" y="5452"/>
                    <a:pt x="9420" y="5452"/>
                  </a:cubicBezTo>
                  <a:cubicBezTo>
                    <a:pt x="10275" y="5452"/>
                    <a:pt x="11166" y="5573"/>
                    <a:pt x="12061" y="5573"/>
                  </a:cubicBezTo>
                  <a:cubicBezTo>
                    <a:pt x="12800" y="5573"/>
                    <a:pt x="13542" y="5490"/>
                    <a:pt x="14266" y="5188"/>
                  </a:cubicBezTo>
                  <a:cubicBezTo>
                    <a:pt x="11889" y="1514"/>
                    <a:pt x="7133" y="2162"/>
                    <a:pt x="3891" y="1"/>
                  </a:cubicBezTo>
                  <a:close/>
                </a:path>
              </a:pathLst>
            </a:custGeom>
            <a:solidFill>
              <a:srgbClr val="2B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8" name="Google Shape;16658;p18"/>
            <p:cNvSpPr/>
            <p:nvPr/>
          </p:nvSpPr>
          <p:spPr>
            <a:xfrm>
              <a:off x="3707325" y="2957450"/>
              <a:ext cx="162125" cy="91875"/>
            </a:xfrm>
            <a:custGeom>
              <a:avLst/>
              <a:gdLst/>
              <a:ahLst/>
              <a:cxnLst/>
              <a:rect l="l" t="t" r="r" b="b"/>
              <a:pathLst>
                <a:path w="6485" h="3675" extrusionOk="0">
                  <a:moveTo>
                    <a:pt x="0" y="1"/>
                  </a:moveTo>
                  <a:cubicBezTo>
                    <a:pt x="1457" y="2649"/>
                    <a:pt x="2021" y="3675"/>
                    <a:pt x="3184" y="3675"/>
                  </a:cubicBezTo>
                  <a:cubicBezTo>
                    <a:pt x="3919" y="3675"/>
                    <a:pt x="4894" y="3264"/>
                    <a:pt x="6485" y="2595"/>
                  </a:cubicBezTo>
                  <a:cubicBezTo>
                    <a:pt x="4755" y="1081"/>
                    <a:pt x="2378" y="217"/>
                    <a:pt x="0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9" name="Google Shape;16659;p18"/>
            <p:cNvSpPr/>
            <p:nvPr/>
          </p:nvSpPr>
          <p:spPr>
            <a:xfrm>
              <a:off x="4971800" y="3514050"/>
              <a:ext cx="32450" cy="32425"/>
            </a:xfrm>
            <a:custGeom>
              <a:avLst/>
              <a:gdLst/>
              <a:ahLst/>
              <a:cxnLst/>
              <a:rect l="l" t="t" r="r" b="b"/>
              <a:pathLst>
                <a:path w="1298" h="1297" extrusionOk="0">
                  <a:moveTo>
                    <a:pt x="1297" y="129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0" name="Google Shape;16660;p18"/>
            <p:cNvSpPr/>
            <p:nvPr/>
          </p:nvSpPr>
          <p:spPr>
            <a:xfrm>
              <a:off x="2567475" y="3086625"/>
              <a:ext cx="579150" cy="359175"/>
            </a:xfrm>
            <a:custGeom>
              <a:avLst/>
              <a:gdLst/>
              <a:ahLst/>
              <a:cxnLst/>
              <a:rect l="l" t="t" r="r" b="b"/>
              <a:pathLst>
                <a:path w="23166" h="14367" extrusionOk="0">
                  <a:moveTo>
                    <a:pt x="2683" y="1"/>
                  </a:moveTo>
                  <a:cubicBezTo>
                    <a:pt x="1122" y="1"/>
                    <a:pt x="1" y="1416"/>
                    <a:pt x="203" y="2831"/>
                  </a:cubicBezTo>
                  <a:cubicBezTo>
                    <a:pt x="419" y="5857"/>
                    <a:pt x="2797" y="6722"/>
                    <a:pt x="4958" y="7587"/>
                  </a:cubicBezTo>
                  <a:cubicBezTo>
                    <a:pt x="9065" y="9100"/>
                    <a:pt x="12956" y="11045"/>
                    <a:pt x="16846" y="13206"/>
                  </a:cubicBezTo>
                  <a:cubicBezTo>
                    <a:pt x="17495" y="13423"/>
                    <a:pt x="17927" y="13855"/>
                    <a:pt x="18359" y="14287"/>
                  </a:cubicBezTo>
                  <a:cubicBezTo>
                    <a:pt x="18792" y="14341"/>
                    <a:pt x="19171" y="14367"/>
                    <a:pt x="19504" y="14367"/>
                  </a:cubicBezTo>
                  <a:cubicBezTo>
                    <a:pt x="23166" y="14367"/>
                    <a:pt x="21151" y="11279"/>
                    <a:pt x="20953" y="9100"/>
                  </a:cubicBezTo>
                  <a:cubicBezTo>
                    <a:pt x="19872" y="8235"/>
                    <a:pt x="17711" y="8235"/>
                    <a:pt x="17062" y="6722"/>
                  </a:cubicBezTo>
                  <a:cubicBezTo>
                    <a:pt x="12739" y="3912"/>
                    <a:pt x="7984" y="1751"/>
                    <a:pt x="3013" y="21"/>
                  </a:cubicBezTo>
                  <a:cubicBezTo>
                    <a:pt x="2901" y="7"/>
                    <a:pt x="2791" y="1"/>
                    <a:pt x="2683" y="1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1" name="Google Shape;16661;p18"/>
            <p:cNvSpPr/>
            <p:nvPr/>
          </p:nvSpPr>
          <p:spPr>
            <a:xfrm>
              <a:off x="3026450" y="3319500"/>
              <a:ext cx="459350" cy="383700"/>
            </a:xfrm>
            <a:custGeom>
              <a:avLst/>
              <a:gdLst/>
              <a:ahLst/>
              <a:cxnLst/>
              <a:rect l="l" t="t" r="r" b="b"/>
              <a:pathLst>
                <a:path w="18374" h="15348" extrusionOk="0">
                  <a:moveTo>
                    <a:pt x="2594" y="1"/>
                  </a:moveTo>
                  <a:cubicBezTo>
                    <a:pt x="2162" y="1081"/>
                    <a:pt x="1297" y="1946"/>
                    <a:pt x="1729" y="3243"/>
                  </a:cubicBezTo>
                  <a:cubicBezTo>
                    <a:pt x="2162" y="4756"/>
                    <a:pt x="1081" y="4972"/>
                    <a:pt x="0" y="5188"/>
                  </a:cubicBezTo>
                  <a:cubicBezTo>
                    <a:pt x="4972" y="9727"/>
                    <a:pt x="11672" y="11457"/>
                    <a:pt x="16860" y="15347"/>
                  </a:cubicBezTo>
                  <a:cubicBezTo>
                    <a:pt x="18373" y="14267"/>
                    <a:pt x="17941" y="12753"/>
                    <a:pt x="18157" y="11240"/>
                  </a:cubicBezTo>
                  <a:cubicBezTo>
                    <a:pt x="14050" y="6269"/>
                    <a:pt x="7133" y="4756"/>
                    <a:pt x="2594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2" name="Google Shape;16662;p18"/>
            <p:cNvSpPr/>
            <p:nvPr/>
          </p:nvSpPr>
          <p:spPr>
            <a:xfrm>
              <a:off x="4517875" y="3393100"/>
              <a:ext cx="194575" cy="62550"/>
            </a:xfrm>
            <a:custGeom>
              <a:avLst/>
              <a:gdLst/>
              <a:ahLst/>
              <a:cxnLst/>
              <a:rect l="l" t="t" r="r" b="b"/>
              <a:pathLst>
                <a:path w="7783" h="2502" extrusionOk="0">
                  <a:moveTo>
                    <a:pt x="3767" y="1"/>
                  </a:moveTo>
                  <a:cubicBezTo>
                    <a:pt x="2399" y="1"/>
                    <a:pt x="1114" y="470"/>
                    <a:pt x="1" y="2028"/>
                  </a:cubicBezTo>
                  <a:lnTo>
                    <a:pt x="1298" y="2028"/>
                  </a:lnTo>
                  <a:cubicBezTo>
                    <a:pt x="2811" y="2028"/>
                    <a:pt x="4324" y="2244"/>
                    <a:pt x="5621" y="2460"/>
                  </a:cubicBezTo>
                  <a:cubicBezTo>
                    <a:pt x="5813" y="2488"/>
                    <a:pt x="5991" y="2501"/>
                    <a:pt x="6156" y="2501"/>
                  </a:cubicBezTo>
                  <a:cubicBezTo>
                    <a:pt x="7288" y="2501"/>
                    <a:pt x="7782" y="1863"/>
                    <a:pt x="7782" y="731"/>
                  </a:cubicBezTo>
                  <a:cubicBezTo>
                    <a:pt x="6419" y="417"/>
                    <a:pt x="5056" y="1"/>
                    <a:pt x="3767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3" name="Google Shape;16663;p18"/>
            <p:cNvSpPr/>
            <p:nvPr/>
          </p:nvSpPr>
          <p:spPr>
            <a:xfrm>
              <a:off x="2994025" y="3254650"/>
              <a:ext cx="97300" cy="59475"/>
            </a:xfrm>
            <a:custGeom>
              <a:avLst/>
              <a:gdLst/>
              <a:ahLst/>
              <a:cxnLst/>
              <a:rect l="l" t="t" r="r" b="b"/>
              <a:pathLst>
                <a:path w="3892" h="2379" extrusionOk="0">
                  <a:moveTo>
                    <a:pt x="0" y="1"/>
                  </a:moveTo>
                  <a:lnTo>
                    <a:pt x="0" y="1"/>
                  </a:lnTo>
                  <a:cubicBezTo>
                    <a:pt x="217" y="2379"/>
                    <a:pt x="1946" y="2379"/>
                    <a:pt x="3891" y="2379"/>
                  </a:cubicBezTo>
                  <a:cubicBezTo>
                    <a:pt x="3026" y="1082"/>
                    <a:pt x="1513" y="217"/>
                    <a:pt x="0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4" name="Google Shape;16664;p18"/>
            <p:cNvSpPr/>
            <p:nvPr/>
          </p:nvSpPr>
          <p:spPr>
            <a:xfrm>
              <a:off x="3680300" y="3735600"/>
              <a:ext cx="59475" cy="33475"/>
            </a:xfrm>
            <a:custGeom>
              <a:avLst/>
              <a:gdLst/>
              <a:ahLst/>
              <a:cxnLst/>
              <a:rect l="l" t="t" r="r" b="b"/>
              <a:pathLst>
                <a:path w="2379" h="1339" extrusionOk="0">
                  <a:moveTo>
                    <a:pt x="0" y="0"/>
                  </a:moveTo>
                  <a:cubicBezTo>
                    <a:pt x="188" y="751"/>
                    <a:pt x="1028" y="1339"/>
                    <a:pt x="1954" y="1339"/>
                  </a:cubicBezTo>
                  <a:cubicBezTo>
                    <a:pt x="2094" y="1339"/>
                    <a:pt x="2236" y="1325"/>
                    <a:pt x="2378" y="1297"/>
                  </a:cubicBezTo>
                  <a:cubicBezTo>
                    <a:pt x="1946" y="432"/>
                    <a:pt x="865" y="0"/>
                    <a:pt x="0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5" name="Google Shape;16665;p18"/>
            <p:cNvSpPr/>
            <p:nvPr/>
          </p:nvSpPr>
          <p:spPr>
            <a:xfrm>
              <a:off x="4085575" y="3791500"/>
              <a:ext cx="10825" cy="8950"/>
            </a:xfrm>
            <a:custGeom>
              <a:avLst/>
              <a:gdLst/>
              <a:ahLst/>
              <a:cxnLst/>
              <a:rect l="l" t="t" r="r" b="b"/>
              <a:pathLst>
                <a:path w="433" h="358" extrusionOk="0">
                  <a:moveTo>
                    <a:pt x="172" y="1"/>
                  </a:moveTo>
                  <a:cubicBezTo>
                    <a:pt x="71" y="1"/>
                    <a:pt x="1" y="142"/>
                    <a:pt x="1" y="142"/>
                  </a:cubicBezTo>
                  <a:cubicBezTo>
                    <a:pt x="1" y="142"/>
                    <a:pt x="217" y="358"/>
                    <a:pt x="433" y="358"/>
                  </a:cubicBezTo>
                  <a:cubicBezTo>
                    <a:pt x="340" y="80"/>
                    <a:pt x="248" y="1"/>
                    <a:pt x="172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6" name="Google Shape;16666;p18"/>
            <p:cNvSpPr/>
            <p:nvPr/>
          </p:nvSpPr>
          <p:spPr>
            <a:xfrm>
              <a:off x="1340475" y="3132950"/>
              <a:ext cx="194550" cy="53525"/>
            </a:xfrm>
            <a:custGeom>
              <a:avLst/>
              <a:gdLst/>
              <a:ahLst/>
              <a:cxnLst/>
              <a:rect l="l" t="t" r="r" b="b"/>
              <a:pathLst>
                <a:path w="7782" h="2141" extrusionOk="0">
                  <a:moveTo>
                    <a:pt x="3412" y="1"/>
                  </a:moveTo>
                  <a:cubicBezTo>
                    <a:pt x="2177" y="1"/>
                    <a:pt x="1017" y="420"/>
                    <a:pt x="1" y="1843"/>
                  </a:cubicBezTo>
                  <a:cubicBezTo>
                    <a:pt x="804" y="2044"/>
                    <a:pt x="1627" y="2141"/>
                    <a:pt x="2452" y="2141"/>
                  </a:cubicBezTo>
                  <a:cubicBezTo>
                    <a:pt x="4293" y="2141"/>
                    <a:pt x="6140" y="1657"/>
                    <a:pt x="7782" y="762"/>
                  </a:cubicBezTo>
                  <a:cubicBezTo>
                    <a:pt x="6293" y="533"/>
                    <a:pt x="4804" y="1"/>
                    <a:pt x="3412" y="1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7" name="Google Shape;16667;p18"/>
            <p:cNvSpPr/>
            <p:nvPr/>
          </p:nvSpPr>
          <p:spPr>
            <a:xfrm>
              <a:off x="1535000" y="31520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1" y="0"/>
                  </a:moveTo>
                  <a:cubicBezTo>
                    <a:pt x="217" y="432"/>
                    <a:pt x="433" y="649"/>
                    <a:pt x="649" y="649"/>
                  </a:cubicBezTo>
                  <a:cubicBezTo>
                    <a:pt x="866" y="649"/>
                    <a:pt x="1082" y="432"/>
                    <a:pt x="1298" y="0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8" name="Google Shape;16668;p18"/>
            <p:cNvSpPr/>
            <p:nvPr/>
          </p:nvSpPr>
          <p:spPr>
            <a:xfrm>
              <a:off x="2988625" y="34167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0" y="0"/>
                  </a:moveTo>
                  <a:lnTo>
                    <a:pt x="1513" y="1081"/>
                  </a:lnTo>
                  <a:cubicBezTo>
                    <a:pt x="1297" y="433"/>
                    <a:pt x="649" y="0"/>
                    <a:pt x="0" y="0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9" name="Google Shape;16669;p18"/>
            <p:cNvSpPr/>
            <p:nvPr/>
          </p:nvSpPr>
          <p:spPr>
            <a:xfrm>
              <a:off x="3583025" y="2700250"/>
              <a:ext cx="2653275" cy="970525"/>
            </a:xfrm>
            <a:custGeom>
              <a:avLst/>
              <a:gdLst/>
              <a:ahLst/>
              <a:cxnLst/>
              <a:rect l="l" t="t" r="r" b="b"/>
              <a:pathLst>
                <a:path w="106131" h="38821" extrusionOk="0">
                  <a:moveTo>
                    <a:pt x="41754" y="0"/>
                  </a:moveTo>
                  <a:cubicBezTo>
                    <a:pt x="33792" y="0"/>
                    <a:pt x="25974" y="1850"/>
                    <a:pt x="18157" y="3804"/>
                  </a:cubicBezTo>
                  <a:cubicBezTo>
                    <a:pt x="13618" y="5317"/>
                    <a:pt x="8431" y="4453"/>
                    <a:pt x="3891" y="6182"/>
                  </a:cubicBezTo>
                  <a:cubicBezTo>
                    <a:pt x="1" y="7479"/>
                    <a:pt x="433" y="9208"/>
                    <a:pt x="3459" y="11153"/>
                  </a:cubicBezTo>
                  <a:cubicBezTo>
                    <a:pt x="5837" y="12234"/>
                    <a:pt x="8431" y="12666"/>
                    <a:pt x="10592" y="13747"/>
                  </a:cubicBezTo>
                  <a:lnTo>
                    <a:pt x="12321" y="14396"/>
                  </a:lnTo>
                  <a:cubicBezTo>
                    <a:pt x="19670" y="17638"/>
                    <a:pt x="27668" y="19151"/>
                    <a:pt x="34152" y="24122"/>
                  </a:cubicBezTo>
                  <a:cubicBezTo>
                    <a:pt x="37395" y="26500"/>
                    <a:pt x="41501" y="26932"/>
                    <a:pt x="44744" y="29094"/>
                  </a:cubicBezTo>
                  <a:cubicBezTo>
                    <a:pt x="47770" y="30391"/>
                    <a:pt x="50796" y="32336"/>
                    <a:pt x="54038" y="33417"/>
                  </a:cubicBezTo>
                  <a:lnTo>
                    <a:pt x="56416" y="34497"/>
                  </a:lnTo>
                  <a:cubicBezTo>
                    <a:pt x="57064" y="34714"/>
                    <a:pt x="57497" y="34930"/>
                    <a:pt x="58145" y="35146"/>
                  </a:cubicBezTo>
                  <a:cubicBezTo>
                    <a:pt x="60523" y="35578"/>
                    <a:pt x="62900" y="36875"/>
                    <a:pt x="64629" y="38820"/>
                  </a:cubicBezTo>
                  <a:cubicBezTo>
                    <a:pt x="79760" y="34930"/>
                    <a:pt x="92729" y="26932"/>
                    <a:pt x="106130" y="19367"/>
                  </a:cubicBezTo>
                  <a:cubicBezTo>
                    <a:pt x="105266" y="18502"/>
                    <a:pt x="104401" y="18070"/>
                    <a:pt x="103320" y="17854"/>
                  </a:cubicBezTo>
                  <a:cubicBezTo>
                    <a:pt x="86244" y="12883"/>
                    <a:pt x="68952" y="7479"/>
                    <a:pt x="52309" y="1211"/>
                  </a:cubicBezTo>
                  <a:cubicBezTo>
                    <a:pt x="48755" y="355"/>
                    <a:pt x="45241" y="0"/>
                    <a:pt x="4175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0" name="Google Shape;16670;p18"/>
            <p:cNvSpPr/>
            <p:nvPr/>
          </p:nvSpPr>
          <p:spPr>
            <a:xfrm>
              <a:off x="2545500" y="1691775"/>
              <a:ext cx="2129100" cy="1103875"/>
            </a:xfrm>
            <a:custGeom>
              <a:avLst/>
              <a:gdLst/>
              <a:ahLst/>
              <a:cxnLst/>
              <a:rect l="l" t="t" r="r" b="b"/>
              <a:pathLst>
                <a:path w="85164" h="44155" extrusionOk="0">
                  <a:moveTo>
                    <a:pt x="79578" y="1"/>
                  </a:moveTo>
                  <a:cubicBezTo>
                    <a:pt x="67421" y="1"/>
                    <a:pt x="55434" y="2292"/>
                    <a:pt x="43447" y="3291"/>
                  </a:cubicBezTo>
                  <a:cubicBezTo>
                    <a:pt x="40421" y="3507"/>
                    <a:pt x="37395" y="3075"/>
                    <a:pt x="34801" y="5020"/>
                  </a:cubicBezTo>
                  <a:cubicBezTo>
                    <a:pt x="32423" y="7614"/>
                    <a:pt x="29830" y="9776"/>
                    <a:pt x="27236" y="11937"/>
                  </a:cubicBezTo>
                  <a:cubicBezTo>
                    <a:pt x="19671" y="19070"/>
                    <a:pt x="13618" y="27500"/>
                    <a:pt x="5405" y="33552"/>
                  </a:cubicBezTo>
                  <a:cubicBezTo>
                    <a:pt x="4972" y="33984"/>
                    <a:pt x="4540" y="34417"/>
                    <a:pt x="4108" y="34849"/>
                  </a:cubicBezTo>
                  <a:cubicBezTo>
                    <a:pt x="3676" y="35713"/>
                    <a:pt x="3027" y="36362"/>
                    <a:pt x="2595" y="37010"/>
                  </a:cubicBezTo>
                  <a:lnTo>
                    <a:pt x="1946" y="37659"/>
                  </a:lnTo>
                  <a:cubicBezTo>
                    <a:pt x="1298" y="37875"/>
                    <a:pt x="1082" y="38307"/>
                    <a:pt x="649" y="38956"/>
                  </a:cubicBezTo>
                  <a:cubicBezTo>
                    <a:pt x="217" y="39388"/>
                    <a:pt x="217" y="40036"/>
                    <a:pt x="1" y="40685"/>
                  </a:cubicBezTo>
                  <a:cubicBezTo>
                    <a:pt x="466" y="43477"/>
                    <a:pt x="2045" y="44154"/>
                    <a:pt x="3938" y="44154"/>
                  </a:cubicBezTo>
                  <a:cubicBezTo>
                    <a:pt x="4682" y="44154"/>
                    <a:pt x="5476" y="44049"/>
                    <a:pt x="6269" y="43927"/>
                  </a:cubicBezTo>
                  <a:cubicBezTo>
                    <a:pt x="17725" y="41333"/>
                    <a:pt x="29397" y="41117"/>
                    <a:pt x="40637" y="37875"/>
                  </a:cubicBezTo>
                  <a:cubicBezTo>
                    <a:pt x="42366" y="37443"/>
                    <a:pt x="43879" y="36794"/>
                    <a:pt x="45176" y="36146"/>
                  </a:cubicBezTo>
                  <a:cubicBezTo>
                    <a:pt x="55335" y="27284"/>
                    <a:pt x="65062" y="18422"/>
                    <a:pt x="75870" y="10424"/>
                  </a:cubicBezTo>
                  <a:cubicBezTo>
                    <a:pt x="79544" y="7830"/>
                    <a:pt x="83867" y="5237"/>
                    <a:pt x="85164" y="265"/>
                  </a:cubicBezTo>
                  <a:cubicBezTo>
                    <a:pt x="84299" y="265"/>
                    <a:pt x="83435" y="49"/>
                    <a:pt x="82570" y="49"/>
                  </a:cubicBezTo>
                  <a:cubicBezTo>
                    <a:pt x="81572" y="16"/>
                    <a:pt x="80574" y="1"/>
                    <a:pt x="79578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1" name="Google Shape;16671;p18"/>
            <p:cNvSpPr/>
            <p:nvPr/>
          </p:nvSpPr>
          <p:spPr>
            <a:xfrm>
              <a:off x="3777575" y="1703800"/>
              <a:ext cx="2166925" cy="880825"/>
            </a:xfrm>
            <a:custGeom>
              <a:avLst/>
              <a:gdLst/>
              <a:ahLst/>
              <a:cxnLst/>
              <a:rect l="l" t="t" r="r" b="b"/>
              <a:pathLst>
                <a:path w="86677" h="35233" extrusionOk="0">
                  <a:moveTo>
                    <a:pt x="42798" y="0"/>
                  </a:moveTo>
                  <a:cubicBezTo>
                    <a:pt x="41501" y="2378"/>
                    <a:pt x="39556" y="4539"/>
                    <a:pt x="37178" y="6052"/>
                  </a:cubicBezTo>
                  <a:cubicBezTo>
                    <a:pt x="26587" y="13401"/>
                    <a:pt x="17076" y="22047"/>
                    <a:pt x="6268" y="29180"/>
                  </a:cubicBezTo>
                  <a:cubicBezTo>
                    <a:pt x="4107" y="30693"/>
                    <a:pt x="0" y="32855"/>
                    <a:pt x="5836" y="35232"/>
                  </a:cubicBezTo>
                  <a:cubicBezTo>
                    <a:pt x="14914" y="34800"/>
                    <a:pt x="24209" y="33287"/>
                    <a:pt x="33071" y="30910"/>
                  </a:cubicBezTo>
                  <a:cubicBezTo>
                    <a:pt x="33936" y="30693"/>
                    <a:pt x="34800" y="30261"/>
                    <a:pt x="35449" y="29829"/>
                  </a:cubicBezTo>
                  <a:lnTo>
                    <a:pt x="36962" y="28964"/>
                  </a:lnTo>
                  <a:cubicBezTo>
                    <a:pt x="38259" y="28316"/>
                    <a:pt x="39556" y="28100"/>
                    <a:pt x="40852" y="28100"/>
                  </a:cubicBezTo>
                  <a:cubicBezTo>
                    <a:pt x="42582" y="27667"/>
                    <a:pt x="44095" y="27019"/>
                    <a:pt x="45608" y="26370"/>
                  </a:cubicBezTo>
                  <a:cubicBezTo>
                    <a:pt x="49282" y="23993"/>
                    <a:pt x="53605" y="23128"/>
                    <a:pt x="57064" y="20318"/>
                  </a:cubicBezTo>
                  <a:lnTo>
                    <a:pt x="58577" y="19670"/>
                  </a:lnTo>
                  <a:cubicBezTo>
                    <a:pt x="61603" y="18373"/>
                    <a:pt x="64845" y="17724"/>
                    <a:pt x="67655" y="16211"/>
                  </a:cubicBezTo>
                  <a:cubicBezTo>
                    <a:pt x="73923" y="13401"/>
                    <a:pt x="81056" y="12969"/>
                    <a:pt x="86676" y="8646"/>
                  </a:cubicBezTo>
                  <a:cubicBezTo>
                    <a:pt x="72410" y="4107"/>
                    <a:pt x="57712" y="1081"/>
                    <a:pt x="42798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2" name="Google Shape;16672;p18"/>
            <p:cNvSpPr/>
            <p:nvPr/>
          </p:nvSpPr>
          <p:spPr>
            <a:xfrm>
              <a:off x="1232400" y="1906975"/>
              <a:ext cx="1912950" cy="1062400"/>
            </a:xfrm>
            <a:custGeom>
              <a:avLst/>
              <a:gdLst/>
              <a:ahLst/>
              <a:cxnLst/>
              <a:rect l="l" t="t" r="r" b="b"/>
              <a:pathLst>
                <a:path w="76518" h="42496" extrusionOk="0">
                  <a:moveTo>
                    <a:pt x="72964" y="0"/>
                  </a:moveTo>
                  <a:cubicBezTo>
                    <a:pt x="71693" y="0"/>
                    <a:pt x="70422" y="390"/>
                    <a:pt x="69385" y="1168"/>
                  </a:cubicBezTo>
                  <a:cubicBezTo>
                    <a:pt x="65062" y="3329"/>
                    <a:pt x="60739" y="5923"/>
                    <a:pt x="56632" y="8301"/>
                  </a:cubicBezTo>
                  <a:cubicBezTo>
                    <a:pt x="52741" y="10678"/>
                    <a:pt x="48850" y="12840"/>
                    <a:pt x="44744" y="14785"/>
                  </a:cubicBezTo>
                  <a:cubicBezTo>
                    <a:pt x="34801" y="18460"/>
                    <a:pt x="25506" y="23647"/>
                    <a:pt x="17293" y="30132"/>
                  </a:cubicBezTo>
                  <a:cubicBezTo>
                    <a:pt x="14915" y="31861"/>
                    <a:pt x="11889" y="32293"/>
                    <a:pt x="9511" y="34238"/>
                  </a:cubicBezTo>
                  <a:lnTo>
                    <a:pt x="7134" y="35751"/>
                  </a:lnTo>
                  <a:cubicBezTo>
                    <a:pt x="4756" y="37048"/>
                    <a:pt x="1" y="36616"/>
                    <a:pt x="2811" y="41804"/>
                  </a:cubicBezTo>
                  <a:cubicBezTo>
                    <a:pt x="4276" y="42309"/>
                    <a:pt x="5741" y="42495"/>
                    <a:pt x="7206" y="42495"/>
                  </a:cubicBezTo>
                  <a:cubicBezTo>
                    <a:pt x="11328" y="42495"/>
                    <a:pt x="15449" y="41021"/>
                    <a:pt x="19570" y="41021"/>
                  </a:cubicBezTo>
                  <a:cubicBezTo>
                    <a:pt x="20252" y="41021"/>
                    <a:pt x="20934" y="41061"/>
                    <a:pt x="21616" y="41155"/>
                  </a:cubicBezTo>
                  <a:cubicBezTo>
                    <a:pt x="28748" y="40074"/>
                    <a:pt x="35881" y="38129"/>
                    <a:pt x="43014" y="37048"/>
                  </a:cubicBezTo>
                  <a:cubicBezTo>
                    <a:pt x="46040" y="36400"/>
                    <a:pt x="48634" y="34455"/>
                    <a:pt x="50147" y="31645"/>
                  </a:cubicBezTo>
                  <a:cubicBezTo>
                    <a:pt x="50580" y="30564"/>
                    <a:pt x="51228" y="29699"/>
                    <a:pt x="51877" y="28835"/>
                  </a:cubicBezTo>
                  <a:cubicBezTo>
                    <a:pt x="52309" y="28402"/>
                    <a:pt x="52957" y="27754"/>
                    <a:pt x="53390" y="27105"/>
                  </a:cubicBezTo>
                  <a:cubicBezTo>
                    <a:pt x="54038" y="26241"/>
                    <a:pt x="54686" y="25592"/>
                    <a:pt x="55335" y="24944"/>
                  </a:cubicBezTo>
                  <a:lnTo>
                    <a:pt x="55983" y="24296"/>
                  </a:lnTo>
                  <a:cubicBezTo>
                    <a:pt x="56200" y="23863"/>
                    <a:pt x="56632" y="23647"/>
                    <a:pt x="57064" y="23215"/>
                  </a:cubicBezTo>
                  <a:cubicBezTo>
                    <a:pt x="57496" y="22783"/>
                    <a:pt x="57929" y="22566"/>
                    <a:pt x="58361" y="22134"/>
                  </a:cubicBezTo>
                  <a:cubicBezTo>
                    <a:pt x="64629" y="17379"/>
                    <a:pt x="68736" y="10894"/>
                    <a:pt x="74356" y="5491"/>
                  </a:cubicBezTo>
                  <a:cubicBezTo>
                    <a:pt x="76085" y="4410"/>
                    <a:pt x="76518" y="2248"/>
                    <a:pt x="75437" y="519"/>
                  </a:cubicBezTo>
                  <a:cubicBezTo>
                    <a:pt x="74659" y="173"/>
                    <a:pt x="73811" y="0"/>
                    <a:pt x="7296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3" name="Google Shape;16673;p18"/>
            <p:cNvSpPr/>
            <p:nvPr/>
          </p:nvSpPr>
          <p:spPr>
            <a:xfrm>
              <a:off x="5123100" y="2514350"/>
              <a:ext cx="1804875" cy="605250"/>
            </a:xfrm>
            <a:custGeom>
              <a:avLst/>
              <a:gdLst/>
              <a:ahLst/>
              <a:cxnLst/>
              <a:rect l="l" t="t" r="r" b="b"/>
              <a:pathLst>
                <a:path w="72195" h="24210" extrusionOk="0">
                  <a:moveTo>
                    <a:pt x="57712" y="284"/>
                  </a:moveTo>
                  <a:cubicBezTo>
                    <a:pt x="50579" y="284"/>
                    <a:pt x="43447" y="649"/>
                    <a:pt x="36314" y="649"/>
                  </a:cubicBezTo>
                  <a:cubicBezTo>
                    <a:pt x="33936" y="1297"/>
                    <a:pt x="31342" y="1730"/>
                    <a:pt x="28748" y="1730"/>
                  </a:cubicBezTo>
                  <a:cubicBezTo>
                    <a:pt x="20751" y="1946"/>
                    <a:pt x="12969" y="2810"/>
                    <a:pt x="5188" y="4324"/>
                  </a:cubicBezTo>
                  <a:cubicBezTo>
                    <a:pt x="3243" y="4756"/>
                    <a:pt x="1081" y="4756"/>
                    <a:pt x="649" y="7350"/>
                  </a:cubicBezTo>
                  <a:cubicBezTo>
                    <a:pt x="0" y="9943"/>
                    <a:pt x="2378" y="10376"/>
                    <a:pt x="4107" y="11240"/>
                  </a:cubicBezTo>
                  <a:cubicBezTo>
                    <a:pt x="17941" y="17076"/>
                    <a:pt x="32423" y="21399"/>
                    <a:pt x="47337" y="24209"/>
                  </a:cubicBezTo>
                  <a:cubicBezTo>
                    <a:pt x="56415" y="17941"/>
                    <a:pt x="64845" y="10592"/>
                    <a:pt x="72194" y="2378"/>
                  </a:cubicBezTo>
                  <a:cubicBezTo>
                    <a:pt x="70033" y="1"/>
                    <a:pt x="67439" y="649"/>
                    <a:pt x="64845" y="433"/>
                  </a:cubicBezTo>
                  <a:cubicBezTo>
                    <a:pt x="62468" y="325"/>
                    <a:pt x="60090" y="284"/>
                    <a:pt x="57712" y="284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4" name="Google Shape;16674;p18"/>
            <p:cNvSpPr/>
            <p:nvPr/>
          </p:nvSpPr>
          <p:spPr>
            <a:xfrm>
              <a:off x="4901550" y="1919950"/>
              <a:ext cx="1956175" cy="555250"/>
            </a:xfrm>
            <a:custGeom>
              <a:avLst/>
              <a:gdLst/>
              <a:ahLst/>
              <a:cxnLst/>
              <a:rect l="l" t="t" r="r" b="b"/>
              <a:pathLst>
                <a:path w="78247" h="22210" extrusionOk="0">
                  <a:moveTo>
                    <a:pt x="11889" y="10375"/>
                  </a:moveTo>
                  <a:lnTo>
                    <a:pt x="11889" y="10375"/>
                  </a:lnTo>
                  <a:cubicBezTo>
                    <a:pt x="12321" y="11024"/>
                    <a:pt x="13185" y="11456"/>
                    <a:pt x="13185" y="12537"/>
                  </a:cubicBezTo>
                  <a:cubicBezTo>
                    <a:pt x="12321" y="12105"/>
                    <a:pt x="12321" y="11024"/>
                    <a:pt x="11889" y="10375"/>
                  </a:cubicBezTo>
                  <a:close/>
                  <a:moveTo>
                    <a:pt x="41501" y="0"/>
                  </a:moveTo>
                  <a:cubicBezTo>
                    <a:pt x="31342" y="2378"/>
                    <a:pt x="21183" y="5836"/>
                    <a:pt x="11888" y="10375"/>
                  </a:cubicBezTo>
                  <a:cubicBezTo>
                    <a:pt x="7566" y="12105"/>
                    <a:pt x="3675" y="14266"/>
                    <a:pt x="0" y="16860"/>
                  </a:cubicBezTo>
                  <a:cubicBezTo>
                    <a:pt x="541" y="17760"/>
                    <a:pt x="1681" y="18211"/>
                    <a:pt x="2797" y="18211"/>
                  </a:cubicBezTo>
                  <a:cubicBezTo>
                    <a:pt x="3020" y="18211"/>
                    <a:pt x="3243" y="18193"/>
                    <a:pt x="3459" y="18157"/>
                  </a:cubicBezTo>
                  <a:cubicBezTo>
                    <a:pt x="4107" y="17941"/>
                    <a:pt x="4972" y="17508"/>
                    <a:pt x="5404" y="16860"/>
                  </a:cubicBezTo>
                  <a:lnTo>
                    <a:pt x="6701" y="17724"/>
                  </a:lnTo>
                  <a:lnTo>
                    <a:pt x="5404" y="18373"/>
                  </a:lnTo>
                  <a:cubicBezTo>
                    <a:pt x="4539" y="18373"/>
                    <a:pt x="3891" y="18589"/>
                    <a:pt x="3243" y="18805"/>
                  </a:cubicBezTo>
                  <a:cubicBezTo>
                    <a:pt x="2810" y="19021"/>
                    <a:pt x="2594" y="19454"/>
                    <a:pt x="2378" y="20102"/>
                  </a:cubicBezTo>
                  <a:cubicBezTo>
                    <a:pt x="2594" y="20750"/>
                    <a:pt x="3026" y="21399"/>
                    <a:pt x="3675" y="21831"/>
                  </a:cubicBezTo>
                  <a:cubicBezTo>
                    <a:pt x="4323" y="21831"/>
                    <a:pt x="4756" y="22047"/>
                    <a:pt x="5188" y="22047"/>
                  </a:cubicBezTo>
                  <a:cubicBezTo>
                    <a:pt x="5620" y="22155"/>
                    <a:pt x="6052" y="22209"/>
                    <a:pt x="6458" y="22209"/>
                  </a:cubicBezTo>
                  <a:cubicBezTo>
                    <a:pt x="6863" y="22209"/>
                    <a:pt x="7241" y="22155"/>
                    <a:pt x="7566" y="22047"/>
                  </a:cubicBezTo>
                  <a:cubicBezTo>
                    <a:pt x="8214" y="22047"/>
                    <a:pt x="8646" y="21831"/>
                    <a:pt x="9079" y="21615"/>
                  </a:cubicBezTo>
                  <a:cubicBezTo>
                    <a:pt x="9108" y="21630"/>
                    <a:pt x="9134" y="21636"/>
                    <a:pt x="9158" y="21636"/>
                  </a:cubicBezTo>
                  <a:cubicBezTo>
                    <a:pt x="9407" y="21636"/>
                    <a:pt x="9391" y="20914"/>
                    <a:pt x="9719" y="20914"/>
                  </a:cubicBezTo>
                  <a:cubicBezTo>
                    <a:pt x="9824" y="20914"/>
                    <a:pt x="9964" y="20987"/>
                    <a:pt x="10159" y="21183"/>
                  </a:cubicBezTo>
                  <a:cubicBezTo>
                    <a:pt x="10375" y="21399"/>
                    <a:pt x="10808" y="21615"/>
                    <a:pt x="11240" y="21831"/>
                  </a:cubicBezTo>
                  <a:cubicBezTo>
                    <a:pt x="11851" y="21984"/>
                    <a:pt x="12355" y="22137"/>
                    <a:pt x="12826" y="22137"/>
                  </a:cubicBezTo>
                  <a:cubicBezTo>
                    <a:pt x="13022" y="22137"/>
                    <a:pt x="13212" y="22111"/>
                    <a:pt x="13402" y="22047"/>
                  </a:cubicBezTo>
                  <a:cubicBezTo>
                    <a:pt x="14266" y="22047"/>
                    <a:pt x="14915" y="22047"/>
                    <a:pt x="15563" y="21831"/>
                  </a:cubicBezTo>
                  <a:cubicBezTo>
                    <a:pt x="16211" y="21399"/>
                    <a:pt x="17076" y="21399"/>
                    <a:pt x="17725" y="21183"/>
                  </a:cubicBezTo>
                  <a:lnTo>
                    <a:pt x="19021" y="20967"/>
                  </a:lnTo>
                  <a:cubicBezTo>
                    <a:pt x="19886" y="20967"/>
                    <a:pt x="20534" y="20750"/>
                    <a:pt x="21183" y="20750"/>
                  </a:cubicBezTo>
                  <a:cubicBezTo>
                    <a:pt x="22264" y="20534"/>
                    <a:pt x="23344" y="20102"/>
                    <a:pt x="24209" y="20102"/>
                  </a:cubicBezTo>
                  <a:lnTo>
                    <a:pt x="25722" y="20102"/>
                  </a:lnTo>
                  <a:cubicBezTo>
                    <a:pt x="26587" y="20246"/>
                    <a:pt x="27427" y="20318"/>
                    <a:pt x="28252" y="20318"/>
                  </a:cubicBezTo>
                  <a:cubicBezTo>
                    <a:pt x="29901" y="20318"/>
                    <a:pt x="31486" y="20030"/>
                    <a:pt x="33071" y="19454"/>
                  </a:cubicBezTo>
                  <a:cubicBezTo>
                    <a:pt x="33472" y="18919"/>
                    <a:pt x="33955" y="18550"/>
                    <a:pt x="34470" y="18550"/>
                  </a:cubicBezTo>
                  <a:cubicBezTo>
                    <a:pt x="34788" y="18550"/>
                    <a:pt x="35119" y="18691"/>
                    <a:pt x="35449" y="19021"/>
                  </a:cubicBezTo>
                  <a:lnTo>
                    <a:pt x="39340" y="19021"/>
                  </a:lnTo>
                  <a:cubicBezTo>
                    <a:pt x="40636" y="18805"/>
                    <a:pt x="42149" y="18589"/>
                    <a:pt x="43446" y="18589"/>
                  </a:cubicBezTo>
                  <a:cubicBezTo>
                    <a:pt x="45176" y="18589"/>
                    <a:pt x="47121" y="18589"/>
                    <a:pt x="48850" y="19237"/>
                  </a:cubicBezTo>
                  <a:cubicBezTo>
                    <a:pt x="49499" y="19454"/>
                    <a:pt x="50147" y="19670"/>
                    <a:pt x="50795" y="20318"/>
                  </a:cubicBezTo>
                  <a:cubicBezTo>
                    <a:pt x="51012" y="20534"/>
                    <a:pt x="51444" y="20967"/>
                    <a:pt x="51876" y="21183"/>
                  </a:cubicBezTo>
                  <a:cubicBezTo>
                    <a:pt x="52092" y="21291"/>
                    <a:pt x="52309" y="21345"/>
                    <a:pt x="52525" y="21345"/>
                  </a:cubicBezTo>
                  <a:cubicBezTo>
                    <a:pt x="52741" y="21345"/>
                    <a:pt x="52957" y="21291"/>
                    <a:pt x="53173" y="21183"/>
                  </a:cubicBezTo>
                  <a:cubicBezTo>
                    <a:pt x="53822" y="20967"/>
                    <a:pt x="54470" y="20318"/>
                    <a:pt x="54902" y="19886"/>
                  </a:cubicBezTo>
                  <a:cubicBezTo>
                    <a:pt x="55118" y="19454"/>
                    <a:pt x="55335" y="19021"/>
                    <a:pt x="55551" y="18589"/>
                  </a:cubicBezTo>
                  <a:cubicBezTo>
                    <a:pt x="55551" y="18157"/>
                    <a:pt x="55551" y="17508"/>
                    <a:pt x="55551" y="17076"/>
                  </a:cubicBezTo>
                  <a:cubicBezTo>
                    <a:pt x="55551" y="16857"/>
                    <a:pt x="55495" y="16707"/>
                    <a:pt x="55426" y="16609"/>
                  </a:cubicBezTo>
                  <a:lnTo>
                    <a:pt x="55426" y="16609"/>
                  </a:lnTo>
                  <a:cubicBezTo>
                    <a:pt x="55463" y="16620"/>
                    <a:pt x="55504" y="16632"/>
                    <a:pt x="55551" y="16644"/>
                  </a:cubicBezTo>
                  <a:cubicBezTo>
                    <a:pt x="55767" y="16644"/>
                    <a:pt x="55767" y="17292"/>
                    <a:pt x="56199" y="17508"/>
                  </a:cubicBezTo>
                  <a:cubicBezTo>
                    <a:pt x="56523" y="17616"/>
                    <a:pt x="56902" y="17670"/>
                    <a:pt x="57280" y="17670"/>
                  </a:cubicBezTo>
                  <a:cubicBezTo>
                    <a:pt x="57658" y="17670"/>
                    <a:pt x="58036" y="17616"/>
                    <a:pt x="58361" y="17508"/>
                  </a:cubicBezTo>
                  <a:cubicBezTo>
                    <a:pt x="59009" y="17292"/>
                    <a:pt x="59874" y="17076"/>
                    <a:pt x="60522" y="17076"/>
                  </a:cubicBezTo>
                  <a:lnTo>
                    <a:pt x="70249" y="17076"/>
                  </a:lnTo>
                  <a:cubicBezTo>
                    <a:pt x="71978" y="17076"/>
                    <a:pt x="72627" y="18589"/>
                    <a:pt x="73707" y="19670"/>
                  </a:cubicBezTo>
                  <a:cubicBezTo>
                    <a:pt x="73944" y="19729"/>
                    <a:pt x="74164" y="19756"/>
                    <a:pt x="74371" y="19756"/>
                  </a:cubicBezTo>
                  <a:cubicBezTo>
                    <a:pt x="75677" y="19756"/>
                    <a:pt x="76449" y="18687"/>
                    <a:pt x="77382" y="17941"/>
                  </a:cubicBezTo>
                  <a:cubicBezTo>
                    <a:pt x="77598" y="17508"/>
                    <a:pt x="78030" y="17076"/>
                    <a:pt x="78246" y="16644"/>
                  </a:cubicBezTo>
                  <a:cubicBezTo>
                    <a:pt x="76950" y="15347"/>
                    <a:pt x="75653" y="14482"/>
                    <a:pt x="73923" y="13834"/>
                  </a:cubicBezTo>
                  <a:cubicBezTo>
                    <a:pt x="67650" y="12718"/>
                    <a:pt x="61422" y="12255"/>
                    <a:pt x="55217" y="12255"/>
                  </a:cubicBezTo>
                  <a:cubicBezTo>
                    <a:pt x="42180" y="12255"/>
                    <a:pt x="29245" y="14301"/>
                    <a:pt x="16211" y="16644"/>
                  </a:cubicBezTo>
                  <a:lnTo>
                    <a:pt x="14915" y="16644"/>
                  </a:lnTo>
                  <a:cubicBezTo>
                    <a:pt x="22048" y="14482"/>
                    <a:pt x="29397" y="14050"/>
                    <a:pt x="35881" y="10375"/>
                  </a:cubicBezTo>
                  <a:cubicBezTo>
                    <a:pt x="38907" y="7782"/>
                    <a:pt x="43663" y="7782"/>
                    <a:pt x="46040" y="3891"/>
                  </a:cubicBezTo>
                  <a:cubicBezTo>
                    <a:pt x="46256" y="3026"/>
                    <a:pt x="46040" y="2162"/>
                    <a:pt x="45392" y="1513"/>
                  </a:cubicBezTo>
                  <a:lnTo>
                    <a:pt x="41501" y="0"/>
                  </a:lnTo>
                  <a:close/>
                </a:path>
              </a:pathLst>
            </a:custGeom>
            <a:solidFill>
              <a:srgbClr val="1F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5" name="Google Shape;16675;p18"/>
            <p:cNvSpPr/>
            <p:nvPr/>
          </p:nvSpPr>
          <p:spPr>
            <a:xfrm>
              <a:off x="5263600" y="1957775"/>
              <a:ext cx="1496850" cy="398500"/>
            </a:xfrm>
            <a:custGeom>
              <a:avLst/>
              <a:gdLst/>
              <a:ahLst/>
              <a:cxnLst/>
              <a:rect l="l" t="t" r="r" b="b"/>
              <a:pathLst>
                <a:path w="59874" h="15940" extrusionOk="0">
                  <a:moveTo>
                    <a:pt x="31126" y="0"/>
                  </a:moveTo>
                  <a:lnTo>
                    <a:pt x="31126" y="2378"/>
                  </a:lnTo>
                  <a:cubicBezTo>
                    <a:pt x="29613" y="6917"/>
                    <a:pt x="24858" y="5404"/>
                    <a:pt x="22048" y="7565"/>
                  </a:cubicBezTo>
                  <a:cubicBezTo>
                    <a:pt x="18157" y="9079"/>
                    <a:pt x="14482" y="10159"/>
                    <a:pt x="10375" y="11240"/>
                  </a:cubicBezTo>
                  <a:cubicBezTo>
                    <a:pt x="6776" y="11875"/>
                    <a:pt x="3383" y="13133"/>
                    <a:pt x="198" y="15216"/>
                  </a:cubicBezTo>
                  <a:lnTo>
                    <a:pt x="198" y="15216"/>
                  </a:lnTo>
                  <a:cubicBezTo>
                    <a:pt x="132" y="15188"/>
                    <a:pt x="66" y="15160"/>
                    <a:pt x="0" y="15131"/>
                  </a:cubicBezTo>
                  <a:lnTo>
                    <a:pt x="0" y="15347"/>
                  </a:lnTo>
                  <a:cubicBezTo>
                    <a:pt x="66" y="15303"/>
                    <a:pt x="132" y="15259"/>
                    <a:pt x="198" y="15216"/>
                  </a:cubicBezTo>
                  <a:lnTo>
                    <a:pt x="198" y="15216"/>
                  </a:lnTo>
                  <a:cubicBezTo>
                    <a:pt x="1319" y="15685"/>
                    <a:pt x="2507" y="15940"/>
                    <a:pt x="3724" y="15940"/>
                  </a:cubicBezTo>
                  <a:cubicBezTo>
                    <a:pt x="4563" y="15940"/>
                    <a:pt x="5416" y="15819"/>
                    <a:pt x="6269" y="15563"/>
                  </a:cubicBezTo>
                  <a:cubicBezTo>
                    <a:pt x="17978" y="14571"/>
                    <a:pt x="29870" y="12485"/>
                    <a:pt x="41776" y="12485"/>
                  </a:cubicBezTo>
                  <a:cubicBezTo>
                    <a:pt x="42837" y="12485"/>
                    <a:pt x="43898" y="12502"/>
                    <a:pt x="44959" y="12537"/>
                  </a:cubicBezTo>
                  <a:cubicBezTo>
                    <a:pt x="46617" y="12609"/>
                    <a:pt x="48274" y="12633"/>
                    <a:pt x="49931" y="12633"/>
                  </a:cubicBezTo>
                  <a:cubicBezTo>
                    <a:pt x="53245" y="12633"/>
                    <a:pt x="56559" y="12537"/>
                    <a:pt x="59874" y="12537"/>
                  </a:cubicBezTo>
                  <a:cubicBezTo>
                    <a:pt x="57280" y="10375"/>
                    <a:pt x="54470" y="8430"/>
                    <a:pt x="51444" y="6917"/>
                  </a:cubicBezTo>
                  <a:cubicBezTo>
                    <a:pt x="44959" y="4107"/>
                    <a:pt x="38043" y="1729"/>
                    <a:pt x="31126" y="0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6" name="Google Shape;16676;p18"/>
            <p:cNvSpPr/>
            <p:nvPr/>
          </p:nvSpPr>
          <p:spPr>
            <a:xfrm>
              <a:off x="4901550" y="2500675"/>
              <a:ext cx="1399600" cy="685875"/>
            </a:xfrm>
            <a:custGeom>
              <a:avLst/>
              <a:gdLst/>
              <a:ahLst/>
              <a:cxnLst/>
              <a:rect l="l" t="t" r="r" b="b"/>
              <a:pathLst>
                <a:path w="55984" h="27435" extrusionOk="0">
                  <a:moveTo>
                    <a:pt x="35562" y="0"/>
                  </a:moveTo>
                  <a:cubicBezTo>
                    <a:pt x="29197" y="0"/>
                    <a:pt x="22920" y="1366"/>
                    <a:pt x="16644" y="2493"/>
                  </a:cubicBezTo>
                  <a:cubicBezTo>
                    <a:pt x="10159" y="3574"/>
                    <a:pt x="3675" y="3790"/>
                    <a:pt x="0" y="10490"/>
                  </a:cubicBezTo>
                  <a:cubicBezTo>
                    <a:pt x="6701" y="13733"/>
                    <a:pt x="13402" y="16110"/>
                    <a:pt x="20318" y="18056"/>
                  </a:cubicBezTo>
                  <a:cubicBezTo>
                    <a:pt x="29397" y="20649"/>
                    <a:pt x="38259" y="23892"/>
                    <a:pt x="46905" y="26918"/>
                  </a:cubicBezTo>
                  <a:cubicBezTo>
                    <a:pt x="48487" y="27234"/>
                    <a:pt x="50069" y="27435"/>
                    <a:pt x="51652" y="27435"/>
                  </a:cubicBezTo>
                  <a:cubicBezTo>
                    <a:pt x="52231" y="27435"/>
                    <a:pt x="52810" y="27408"/>
                    <a:pt x="53389" y="27350"/>
                  </a:cubicBezTo>
                  <a:lnTo>
                    <a:pt x="54902" y="26269"/>
                  </a:lnTo>
                  <a:cubicBezTo>
                    <a:pt x="55118" y="25621"/>
                    <a:pt x="55551" y="25189"/>
                    <a:pt x="55983" y="24756"/>
                  </a:cubicBezTo>
                  <a:cubicBezTo>
                    <a:pt x="54470" y="23459"/>
                    <a:pt x="52525" y="22379"/>
                    <a:pt x="50363" y="22162"/>
                  </a:cubicBezTo>
                  <a:cubicBezTo>
                    <a:pt x="39123" y="18920"/>
                    <a:pt x="28100" y="15894"/>
                    <a:pt x="17292" y="11787"/>
                  </a:cubicBezTo>
                  <a:cubicBezTo>
                    <a:pt x="14698" y="10707"/>
                    <a:pt x="12537" y="9626"/>
                    <a:pt x="10159" y="8545"/>
                  </a:cubicBezTo>
                  <a:cubicBezTo>
                    <a:pt x="16644" y="7032"/>
                    <a:pt x="22264" y="5087"/>
                    <a:pt x="28532" y="4654"/>
                  </a:cubicBezTo>
                  <a:cubicBezTo>
                    <a:pt x="33720" y="4438"/>
                    <a:pt x="39340" y="5087"/>
                    <a:pt x="44311" y="2925"/>
                  </a:cubicBezTo>
                  <a:cubicBezTo>
                    <a:pt x="44743" y="2493"/>
                    <a:pt x="44743" y="1844"/>
                    <a:pt x="44527" y="1412"/>
                  </a:cubicBezTo>
                  <a:cubicBezTo>
                    <a:pt x="43879" y="980"/>
                    <a:pt x="43014" y="548"/>
                    <a:pt x="42149" y="548"/>
                  </a:cubicBezTo>
                  <a:cubicBezTo>
                    <a:pt x="39941" y="161"/>
                    <a:pt x="37746" y="0"/>
                    <a:pt x="35562" y="0"/>
                  </a:cubicBezTo>
                  <a:close/>
                </a:path>
              </a:pathLst>
            </a:custGeom>
            <a:solidFill>
              <a:srgbClr val="22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7" name="Google Shape;16677;p18"/>
            <p:cNvSpPr/>
            <p:nvPr/>
          </p:nvSpPr>
          <p:spPr>
            <a:xfrm>
              <a:off x="3669500" y="1692500"/>
              <a:ext cx="1253675" cy="972025"/>
            </a:xfrm>
            <a:custGeom>
              <a:avLst/>
              <a:gdLst/>
              <a:ahLst/>
              <a:cxnLst/>
              <a:rect l="l" t="t" r="r" b="b"/>
              <a:pathLst>
                <a:path w="50147" h="38881" extrusionOk="0">
                  <a:moveTo>
                    <a:pt x="42909" y="0"/>
                  </a:moveTo>
                  <a:cubicBezTo>
                    <a:pt x="42071" y="0"/>
                    <a:pt x="41246" y="71"/>
                    <a:pt x="40420" y="236"/>
                  </a:cubicBezTo>
                  <a:cubicBezTo>
                    <a:pt x="27667" y="12557"/>
                    <a:pt x="12105" y="21851"/>
                    <a:pt x="0" y="35036"/>
                  </a:cubicBezTo>
                  <a:cubicBezTo>
                    <a:pt x="1729" y="36765"/>
                    <a:pt x="4107" y="38062"/>
                    <a:pt x="6701" y="38494"/>
                  </a:cubicBezTo>
                  <a:cubicBezTo>
                    <a:pt x="7541" y="38760"/>
                    <a:pt x="8200" y="38880"/>
                    <a:pt x="8706" y="38880"/>
                  </a:cubicBezTo>
                  <a:cubicBezTo>
                    <a:pt x="10674" y="38880"/>
                    <a:pt x="10326" y="37055"/>
                    <a:pt x="9295" y="34820"/>
                  </a:cubicBezTo>
                  <a:cubicBezTo>
                    <a:pt x="7349" y="33091"/>
                    <a:pt x="9078" y="32226"/>
                    <a:pt x="10159" y="31578"/>
                  </a:cubicBezTo>
                  <a:cubicBezTo>
                    <a:pt x="19454" y="26606"/>
                    <a:pt x="26370" y="19041"/>
                    <a:pt x="35016" y="13637"/>
                  </a:cubicBezTo>
                  <a:cubicBezTo>
                    <a:pt x="39556" y="10611"/>
                    <a:pt x="43446" y="6721"/>
                    <a:pt x="47553" y="3695"/>
                  </a:cubicBezTo>
                  <a:cubicBezTo>
                    <a:pt x="50147" y="1749"/>
                    <a:pt x="47553" y="1317"/>
                    <a:pt x="47121" y="452"/>
                  </a:cubicBezTo>
                  <a:cubicBezTo>
                    <a:pt x="45651" y="185"/>
                    <a:pt x="44264" y="0"/>
                    <a:pt x="42909" y="0"/>
                  </a:cubicBezTo>
                  <a:close/>
                </a:path>
              </a:pathLst>
            </a:custGeom>
            <a:solidFill>
              <a:srgbClr val="25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8" name="Google Shape;16678;p18"/>
            <p:cNvSpPr/>
            <p:nvPr/>
          </p:nvSpPr>
          <p:spPr>
            <a:xfrm>
              <a:off x="2637375" y="1817275"/>
              <a:ext cx="783575" cy="751150"/>
            </a:xfrm>
            <a:custGeom>
              <a:avLst/>
              <a:gdLst/>
              <a:ahLst/>
              <a:cxnLst/>
              <a:rect l="l" t="t" r="r" b="b"/>
              <a:pathLst>
                <a:path w="31343" h="30046" extrusionOk="0">
                  <a:moveTo>
                    <a:pt x="31126" y="0"/>
                  </a:moveTo>
                  <a:lnTo>
                    <a:pt x="31126" y="0"/>
                  </a:lnTo>
                  <a:cubicBezTo>
                    <a:pt x="27019" y="649"/>
                    <a:pt x="22696" y="649"/>
                    <a:pt x="19454" y="3891"/>
                  </a:cubicBezTo>
                  <a:cubicBezTo>
                    <a:pt x="19022" y="6053"/>
                    <a:pt x="17725" y="7998"/>
                    <a:pt x="16212" y="9295"/>
                  </a:cubicBezTo>
                  <a:cubicBezTo>
                    <a:pt x="10808" y="14915"/>
                    <a:pt x="5404" y="20535"/>
                    <a:pt x="1" y="26154"/>
                  </a:cubicBezTo>
                  <a:cubicBezTo>
                    <a:pt x="1" y="27667"/>
                    <a:pt x="1" y="29180"/>
                    <a:pt x="1297" y="30045"/>
                  </a:cubicBezTo>
                  <a:cubicBezTo>
                    <a:pt x="4323" y="28748"/>
                    <a:pt x="7133" y="26587"/>
                    <a:pt x="9511" y="23993"/>
                  </a:cubicBezTo>
                  <a:cubicBezTo>
                    <a:pt x="15347" y="17725"/>
                    <a:pt x="21399" y="11672"/>
                    <a:pt x="27019" y="5404"/>
                  </a:cubicBezTo>
                  <a:cubicBezTo>
                    <a:pt x="28532" y="3891"/>
                    <a:pt x="31342" y="3026"/>
                    <a:pt x="31126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9" name="Google Shape;16679;p18"/>
            <p:cNvSpPr/>
            <p:nvPr/>
          </p:nvSpPr>
          <p:spPr>
            <a:xfrm>
              <a:off x="6009300" y="2309000"/>
              <a:ext cx="1086200" cy="275625"/>
            </a:xfrm>
            <a:custGeom>
              <a:avLst/>
              <a:gdLst/>
              <a:ahLst/>
              <a:cxnLst/>
              <a:rect l="l" t="t" r="r" b="b"/>
              <a:pathLst>
                <a:path w="43448" h="11025" extrusionOk="0">
                  <a:moveTo>
                    <a:pt x="17077" y="1"/>
                  </a:moveTo>
                  <a:cubicBezTo>
                    <a:pt x="16861" y="217"/>
                    <a:pt x="16644" y="433"/>
                    <a:pt x="16212" y="649"/>
                  </a:cubicBezTo>
                  <a:cubicBezTo>
                    <a:pt x="15996" y="649"/>
                    <a:pt x="15564" y="866"/>
                    <a:pt x="15348" y="1298"/>
                  </a:cubicBezTo>
                  <a:lnTo>
                    <a:pt x="15348" y="1730"/>
                  </a:lnTo>
                  <a:lnTo>
                    <a:pt x="15131" y="1298"/>
                  </a:lnTo>
                  <a:lnTo>
                    <a:pt x="11889" y="1298"/>
                  </a:lnTo>
                  <a:lnTo>
                    <a:pt x="11457" y="1946"/>
                  </a:lnTo>
                  <a:cubicBezTo>
                    <a:pt x="11457" y="2162"/>
                    <a:pt x="11457" y="2595"/>
                    <a:pt x="11457" y="2811"/>
                  </a:cubicBezTo>
                  <a:lnTo>
                    <a:pt x="11457" y="3675"/>
                  </a:lnTo>
                  <a:cubicBezTo>
                    <a:pt x="10915" y="4037"/>
                    <a:pt x="11581" y="5607"/>
                    <a:pt x="10551" y="5607"/>
                  </a:cubicBezTo>
                  <a:cubicBezTo>
                    <a:pt x="10349" y="5607"/>
                    <a:pt x="10082" y="5546"/>
                    <a:pt x="9728" y="5405"/>
                  </a:cubicBezTo>
                  <a:lnTo>
                    <a:pt x="9079" y="5188"/>
                  </a:lnTo>
                  <a:lnTo>
                    <a:pt x="7782" y="5188"/>
                  </a:lnTo>
                  <a:cubicBezTo>
                    <a:pt x="5405" y="7134"/>
                    <a:pt x="1946" y="6485"/>
                    <a:pt x="1" y="9079"/>
                  </a:cubicBezTo>
                  <a:lnTo>
                    <a:pt x="1" y="10592"/>
                  </a:lnTo>
                  <a:cubicBezTo>
                    <a:pt x="2811" y="11024"/>
                    <a:pt x="5405" y="11024"/>
                    <a:pt x="7999" y="11024"/>
                  </a:cubicBezTo>
                  <a:cubicBezTo>
                    <a:pt x="12420" y="10533"/>
                    <a:pt x="16796" y="10399"/>
                    <a:pt x="21169" y="10399"/>
                  </a:cubicBezTo>
                  <a:cubicBezTo>
                    <a:pt x="26416" y="10399"/>
                    <a:pt x="31657" y="10592"/>
                    <a:pt x="36963" y="10592"/>
                  </a:cubicBezTo>
                  <a:cubicBezTo>
                    <a:pt x="43447" y="4972"/>
                    <a:pt x="43231" y="4540"/>
                    <a:pt x="35666" y="1298"/>
                  </a:cubicBezTo>
                  <a:cubicBezTo>
                    <a:pt x="35233" y="1298"/>
                    <a:pt x="35017" y="1082"/>
                    <a:pt x="34585" y="1082"/>
                  </a:cubicBezTo>
                  <a:lnTo>
                    <a:pt x="32856" y="1298"/>
                  </a:lnTo>
                  <a:cubicBezTo>
                    <a:pt x="32526" y="3112"/>
                    <a:pt x="32699" y="5555"/>
                    <a:pt x="30880" y="5555"/>
                  </a:cubicBezTo>
                  <a:cubicBezTo>
                    <a:pt x="30315" y="5555"/>
                    <a:pt x="29557" y="5320"/>
                    <a:pt x="28533" y="4756"/>
                  </a:cubicBezTo>
                  <a:cubicBezTo>
                    <a:pt x="27562" y="4271"/>
                    <a:pt x="26592" y="4075"/>
                    <a:pt x="25615" y="4075"/>
                  </a:cubicBezTo>
                  <a:cubicBezTo>
                    <a:pt x="23544" y="4075"/>
                    <a:pt x="21441" y="4956"/>
                    <a:pt x="19238" y="5837"/>
                  </a:cubicBezTo>
                  <a:cubicBezTo>
                    <a:pt x="19887" y="3675"/>
                    <a:pt x="21184" y="1946"/>
                    <a:pt x="1988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0" name="Google Shape;16680;p18"/>
            <p:cNvSpPr/>
            <p:nvPr/>
          </p:nvSpPr>
          <p:spPr>
            <a:xfrm>
              <a:off x="1210775" y="2798375"/>
              <a:ext cx="199975" cy="121275"/>
            </a:xfrm>
            <a:custGeom>
              <a:avLst/>
              <a:gdLst/>
              <a:ahLst/>
              <a:cxnLst/>
              <a:rect l="l" t="t" r="r" b="b"/>
              <a:pathLst>
                <a:path w="7999" h="4851" extrusionOk="0">
                  <a:moveTo>
                    <a:pt x="6846" y="1"/>
                  </a:moveTo>
                  <a:cubicBezTo>
                    <a:pt x="3545" y="1"/>
                    <a:pt x="1949" y="2514"/>
                    <a:pt x="1" y="4851"/>
                  </a:cubicBezTo>
                  <a:lnTo>
                    <a:pt x="2595" y="4851"/>
                  </a:lnTo>
                  <a:cubicBezTo>
                    <a:pt x="3676" y="2473"/>
                    <a:pt x="6269" y="1825"/>
                    <a:pt x="7999" y="95"/>
                  </a:cubicBezTo>
                  <a:cubicBezTo>
                    <a:pt x="7592" y="31"/>
                    <a:pt x="7209" y="1"/>
                    <a:pt x="6846" y="1"/>
                  </a:cubicBezTo>
                  <a:close/>
                </a:path>
              </a:pathLst>
            </a:custGeom>
            <a:solidFill>
              <a:srgbClr val="BCCD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1" name="Google Shape;16681;p18"/>
            <p:cNvSpPr/>
            <p:nvPr/>
          </p:nvSpPr>
          <p:spPr>
            <a:xfrm>
              <a:off x="1470175" y="2660250"/>
              <a:ext cx="194550" cy="102700"/>
            </a:xfrm>
            <a:custGeom>
              <a:avLst/>
              <a:gdLst/>
              <a:ahLst/>
              <a:cxnLst/>
              <a:rect l="l" t="t" r="r" b="b"/>
              <a:pathLst>
                <a:path w="7782" h="4108" extrusionOk="0">
                  <a:moveTo>
                    <a:pt x="7782" y="1"/>
                  </a:moveTo>
                  <a:cubicBezTo>
                    <a:pt x="4755" y="217"/>
                    <a:pt x="1945" y="1730"/>
                    <a:pt x="0" y="4107"/>
                  </a:cubicBezTo>
                  <a:cubicBezTo>
                    <a:pt x="3026" y="3891"/>
                    <a:pt x="5836" y="2378"/>
                    <a:pt x="7782" y="1"/>
                  </a:cubicBezTo>
                  <a:close/>
                </a:path>
              </a:pathLst>
            </a:custGeom>
            <a:solidFill>
              <a:srgbClr val="8C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2" name="Google Shape;16682;p18"/>
            <p:cNvSpPr/>
            <p:nvPr/>
          </p:nvSpPr>
          <p:spPr>
            <a:xfrm>
              <a:off x="2156450" y="2333325"/>
              <a:ext cx="4058225" cy="733450"/>
            </a:xfrm>
            <a:custGeom>
              <a:avLst/>
              <a:gdLst/>
              <a:ahLst/>
              <a:cxnLst/>
              <a:rect l="l" t="t" r="r" b="b"/>
              <a:pathLst>
                <a:path w="162329" h="29338" extrusionOk="0">
                  <a:moveTo>
                    <a:pt x="115775" y="1"/>
                  </a:moveTo>
                  <a:cubicBezTo>
                    <a:pt x="115532" y="1"/>
                    <a:pt x="115316" y="109"/>
                    <a:pt x="115208" y="325"/>
                  </a:cubicBezTo>
                  <a:lnTo>
                    <a:pt x="109804" y="325"/>
                  </a:lnTo>
                  <a:lnTo>
                    <a:pt x="104833" y="1838"/>
                  </a:lnTo>
                  <a:cubicBezTo>
                    <a:pt x="103752" y="2919"/>
                    <a:pt x="102239" y="2486"/>
                    <a:pt x="100942" y="3135"/>
                  </a:cubicBezTo>
                  <a:cubicBezTo>
                    <a:pt x="100510" y="3351"/>
                    <a:pt x="100078" y="3783"/>
                    <a:pt x="99429" y="4215"/>
                  </a:cubicBezTo>
                  <a:cubicBezTo>
                    <a:pt x="93161" y="5296"/>
                    <a:pt x="86460" y="5945"/>
                    <a:pt x="80192" y="7674"/>
                  </a:cubicBezTo>
                  <a:cubicBezTo>
                    <a:pt x="79204" y="7921"/>
                    <a:pt x="78180" y="7974"/>
                    <a:pt x="77152" y="7974"/>
                  </a:cubicBezTo>
                  <a:cubicBezTo>
                    <a:pt x="76380" y="7974"/>
                    <a:pt x="75606" y="7944"/>
                    <a:pt x="74842" y="7944"/>
                  </a:cubicBezTo>
                  <a:cubicBezTo>
                    <a:pt x="73059" y="7944"/>
                    <a:pt x="71330" y="8106"/>
                    <a:pt x="69817" y="9187"/>
                  </a:cubicBezTo>
                  <a:cubicBezTo>
                    <a:pt x="69482" y="10024"/>
                    <a:pt x="70443" y="11898"/>
                    <a:pt x="69288" y="11898"/>
                  </a:cubicBezTo>
                  <a:cubicBezTo>
                    <a:pt x="68952" y="11898"/>
                    <a:pt x="68435" y="11739"/>
                    <a:pt x="67655" y="11348"/>
                  </a:cubicBezTo>
                  <a:cubicBezTo>
                    <a:pt x="65494" y="10051"/>
                    <a:pt x="63116" y="9403"/>
                    <a:pt x="60522" y="9403"/>
                  </a:cubicBezTo>
                  <a:lnTo>
                    <a:pt x="56848" y="10700"/>
                  </a:lnTo>
                  <a:cubicBezTo>
                    <a:pt x="51876" y="12429"/>
                    <a:pt x="46472" y="13294"/>
                    <a:pt x="41501" y="14807"/>
                  </a:cubicBezTo>
                  <a:cubicBezTo>
                    <a:pt x="34800" y="16752"/>
                    <a:pt x="27019" y="14807"/>
                    <a:pt x="20967" y="19346"/>
                  </a:cubicBezTo>
                  <a:lnTo>
                    <a:pt x="19454" y="19994"/>
                  </a:lnTo>
                  <a:cubicBezTo>
                    <a:pt x="19074" y="20248"/>
                    <a:pt x="18694" y="20352"/>
                    <a:pt x="18314" y="20352"/>
                  </a:cubicBezTo>
                  <a:cubicBezTo>
                    <a:pt x="18045" y="20352"/>
                    <a:pt x="17777" y="20300"/>
                    <a:pt x="17508" y="20210"/>
                  </a:cubicBezTo>
                  <a:cubicBezTo>
                    <a:pt x="17076" y="19994"/>
                    <a:pt x="16644" y="19778"/>
                    <a:pt x="16428" y="19562"/>
                  </a:cubicBezTo>
                  <a:cubicBezTo>
                    <a:pt x="15779" y="18481"/>
                    <a:pt x="15347" y="17184"/>
                    <a:pt x="15347" y="16104"/>
                  </a:cubicBezTo>
                  <a:cubicBezTo>
                    <a:pt x="14960" y="14751"/>
                    <a:pt x="15092" y="13226"/>
                    <a:pt x="13427" y="13226"/>
                  </a:cubicBezTo>
                  <a:cubicBezTo>
                    <a:pt x="13229" y="13226"/>
                    <a:pt x="13006" y="13248"/>
                    <a:pt x="12753" y="13294"/>
                  </a:cubicBezTo>
                  <a:cubicBezTo>
                    <a:pt x="11240" y="15671"/>
                    <a:pt x="8862" y="17401"/>
                    <a:pt x="6269" y="18481"/>
                  </a:cubicBezTo>
                  <a:cubicBezTo>
                    <a:pt x="5836" y="18914"/>
                    <a:pt x="4972" y="19130"/>
                    <a:pt x="4539" y="19346"/>
                  </a:cubicBezTo>
                  <a:cubicBezTo>
                    <a:pt x="1729" y="20643"/>
                    <a:pt x="0" y="23669"/>
                    <a:pt x="649" y="26695"/>
                  </a:cubicBezTo>
                  <a:cubicBezTo>
                    <a:pt x="1020" y="28801"/>
                    <a:pt x="2244" y="29203"/>
                    <a:pt x="3669" y="29203"/>
                  </a:cubicBezTo>
                  <a:cubicBezTo>
                    <a:pt x="4548" y="29203"/>
                    <a:pt x="5503" y="29050"/>
                    <a:pt x="6382" y="29050"/>
                  </a:cubicBezTo>
                  <a:cubicBezTo>
                    <a:pt x="6564" y="29050"/>
                    <a:pt x="6743" y="29057"/>
                    <a:pt x="6917" y="29073"/>
                  </a:cubicBezTo>
                  <a:cubicBezTo>
                    <a:pt x="8152" y="29258"/>
                    <a:pt x="9378" y="29337"/>
                    <a:pt x="10598" y="29337"/>
                  </a:cubicBezTo>
                  <a:cubicBezTo>
                    <a:pt x="17919" y="29337"/>
                    <a:pt x="25012" y="26479"/>
                    <a:pt x="32423" y="26479"/>
                  </a:cubicBezTo>
                  <a:cubicBezTo>
                    <a:pt x="32711" y="26493"/>
                    <a:pt x="32998" y="26500"/>
                    <a:pt x="33284" y="26500"/>
                  </a:cubicBezTo>
                  <a:cubicBezTo>
                    <a:pt x="37294" y="26500"/>
                    <a:pt x="41141" y="25182"/>
                    <a:pt x="45175" y="25182"/>
                  </a:cubicBezTo>
                  <a:cubicBezTo>
                    <a:pt x="46963" y="25539"/>
                    <a:pt x="48883" y="26226"/>
                    <a:pt x="50644" y="26226"/>
                  </a:cubicBezTo>
                  <a:cubicBezTo>
                    <a:pt x="52076" y="26226"/>
                    <a:pt x="53403" y="25772"/>
                    <a:pt x="54470" y="24317"/>
                  </a:cubicBezTo>
                  <a:cubicBezTo>
                    <a:pt x="56199" y="22156"/>
                    <a:pt x="57928" y="22156"/>
                    <a:pt x="59874" y="21507"/>
                  </a:cubicBezTo>
                  <a:cubicBezTo>
                    <a:pt x="64845" y="20427"/>
                    <a:pt x="70033" y="19994"/>
                    <a:pt x="75004" y="19778"/>
                  </a:cubicBezTo>
                  <a:cubicBezTo>
                    <a:pt x="83758" y="18319"/>
                    <a:pt x="92391" y="16495"/>
                    <a:pt x="101175" y="16495"/>
                  </a:cubicBezTo>
                  <a:cubicBezTo>
                    <a:pt x="104103" y="16495"/>
                    <a:pt x="107048" y="16698"/>
                    <a:pt x="110020" y="17184"/>
                  </a:cubicBezTo>
                  <a:cubicBezTo>
                    <a:pt x="110248" y="17184"/>
                    <a:pt x="110480" y="17187"/>
                    <a:pt x="110714" y="17187"/>
                  </a:cubicBezTo>
                  <a:cubicBezTo>
                    <a:pt x="112699" y="17187"/>
                    <a:pt x="114776" y="17014"/>
                    <a:pt x="114776" y="13726"/>
                  </a:cubicBezTo>
                  <a:cubicBezTo>
                    <a:pt x="114622" y="12649"/>
                    <a:pt x="115125" y="11681"/>
                    <a:pt x="116130" y="11681"/>
                  </a:cubicBezTo>
                  <a:cubicBezTo>
                    <a:pt x="116537" y="11681"/>
                    <a:pt x="117025" y="11839"/>
                    <a:pt x="117586" y="12213"/>
                  </a:cubicBezTo>
                  <a:cubicBezTo>
                    <a:pt x="117958" y="12523"/>
                    <a:pt x="118313" y="12638"/>
                    <a:pt x="118660" y="12638"/>
                  </a:cubicBezTo>
                  <a:cubicBezTo>
                    <a:pt x="119521" y="12638"/>
                    <a:pt x="120336" y="11935"/>
                    <a:pt x="121260" y="11781"/>
                  </a:cubicBezTo>
                  <a:cubicBezTo>
                    <a:pt x="126015" y="9835"/>
                    <a:pt x="131419" y="11565"/>
                    <a:pt x="135958" y="8322"/>
                  </a:cubicBezTo>
                  <a:cubicBezTo>
                    <a:pt x="136283" y="8106"/>
                    <a:pt x="136715" y="7998"/>
                    <a:pt x="137147" y="7998"/>
                  </a:cubicBezTo>
                  <a:cubicBezTo>
                    <a:pt x="137580" y="7998"/>
                    <a:pt x="138012" y="8106"/>
                    <a:pt x="138336" y="8322"/>
                  </a:cubicBezTo>
                  <a:cubicBezTo>
                    <a:pt x="139152" y="8731"/>
                    <a:pt x="140065" y="8946"/>
                    <a:pt x="140961" y="8946"/>
                  </a:cubicBezTo>
                  <a:cubicBezTo>
                    <a:pt x="141962" y="8946"/>
                    <a:pt x="142941" y="8677"/>
                    <a:pt x="143740" y="8106"/>
                  </a:cubicBezTo>
                  <a:cubicBezTo>
                    <a:pt x="144280" y="7674"/>
                    <a:pt x="144929" y="7458"/>
                    <a:pt x="145577" y="7458"/>
                  </a:cubicBezTo>
                  <a:cubicBezTo>
                    <a:pt x="146225" y="7458"/>
                    <a:pt x="146874" y="7674"/>
                    <a:pt x="147414" y="8106"/>
                  </a:cubicBezTo>
                  <a:cubicBezTo>
                    <a:pt x="148230" y="8758"/>
                    <a:pt x="149076" y="8980"/>
                    <a:pt x="149929" y="8980"/>
                  </a:cubicBezTo>
                  <a:cubicBezTo>
                    <a:pt x="151339" y="8980"/>
                    <a:pt x="152769" y="8375"/>
                    <a:pt x="154115" y="8106"/>
                  </a:cubicBezTo>
                  <a:cubicBezTo>
                    <a:pt x="154985" y="7932"/>
                    <a:pt x="155854" y="7338"/>
                    <a:pt x="156611" y="7338"/>
                  </a:cubicBezTo>
                  <a:cubicBezTo>
                    <a:pt x="156795" y="7338"/>
                    <a:pt x="156972" y="7373"/>
                    <a:pt x="157141" y="7458"/>
                  </a:cubicBezTo>
                  <a:cubicBezTo>
                    <a:pt x="157780" y="7713"/>
                    <a:pt x="158318" y="7826"/>
                    <a:pt x="158777" y="7826"/>
                  </a:cubicBezTo>
                  <a:cubicBezTo>
                    <a:pt x="160647" y="7826"/>
                    <a:pt x="161202" y="5951"/>
                    <a:pt x="161896" y="4215"/>
                  </a:cubicBezTo>
                  <a:lnTo>
                    <a:pt x="162329" y="2919"/>
                  </a:lnTo>
                  <a:cubicBezTo>
                    <a:pt x="161896" y="2486"/>
                    <a:pt x="161464" y="2054"/>
                    <a:pt x="161032" y="1622"/>
                  </a:cubicBezTo>
                  <a:cubicBezTo>
                    <a:pt x="159249" y="649"/>
                    <a:pt x="157222" y="163"/>
                    <a:pt x="155226" y="163"/>
                  </a:cubicBezTo>
                  <a:cubicBezTo>
                    <a:pt x="154561" y="163"/>
                    <a:pt x="153899" y="217"/>
                    <a:pt x="153250" y="325"/>
                  </a:cubicBezTo>
                  <a:cubicBezTo>
                    <a:pt x="152710" y="973"/>
                    <a:pt x="152008" y="973"/>
                    <a:pt x="151305" y="973"/>
                  </a:cubicBezTo>
                  <a:cubicBezTo>
                    <a:pt x="150603" y="973"/>
                    <a:pt x="149900" y="973"/>
                    <a:pt x="149360" y="1622"/>
                  </a:cubicBezTo>
                  <a:cubicBezTo>
                    <a:pt x="148819" y="1189"/>
                    <a:pt x="148117" y="973"/>
                    <a:pt x="147414" y="973"/>
                  </a:cubicBezTo>
                  <a:cubicBezTo>
                    <a:pt x="146712" y="973"/>
                    <a:pt x="146009" y="1189"/>
                    <a:pt x="145469" y="1622"/>
                  </a:cubicBezTo>
                  <a:cubicBezTo>
                    <a:pt x="145361" y="1406"/>
                    <a:pt x="145091" y="1297"/>
                    <a:pt x="144821" y="1297"/>
                  </a:cubicBezTo>
                  <a:cubicBezTo>
                    <a:pt x="144550" y="1297"/>
                    <a:pt x="144280" y="1406"/>
                    <a:pt x="144172" y="1622"/>
                  </a:cubicBezTo>
                  <a:cubicBezTo>
                    <a:pt x="142659" y="1838"/>
                    <a:pt x="141146" y="1946"/>
                    <a:pt x="139633" y="1946"/>
                  </a:cubicBezTo>
                  <a:cubicBezTo>
                    <a:pt x="138120" y="1946"/>
                    <a:pt x="136607" y="1838"/>
                    <a:pt x="135094" y="1622"/>
                  </a:cubicBezTo>
                  <a:cubicBezTo>
                    <a:pt x="134986" y="1838"/>
                    <a:pt x="134716" y="1946"/>
                    <a:pt x="134445" y="1946"/>
                  </a:cubicBezTo>
                  <a:cubicBezTo>
                    <a:pt x="134175" y="1946"/>
                    <a:pt x="133905" y="1838"/>
                    <a:pt x="133797" y="1622"/>
                  </a:cubicBezTo>
                  <a:lnTo>
                    <a:pt x="131203" y="2919"/>
                  </a:lnTo>
                  <a:cubicBezTo>
                    <a:pt x="130771" y="3351"/>
                    <a:pt x="130230" y="3567"/>
                    <a:pt x="129717" y="3567"/>
                  </a:cubicBezTo>
                  <a:cubicBezTo>
                    <a:pt x="129204" y="3567"/>
                    <a:pt x="128717" y="3351"/>
                    <a:pt x="128393" y="2919"/>
                  </a:cubicBezTo>
                  <a:lnTo>
                    <a:pt x="127096" y="2919"/>
                  </a:lnTo>
                  <a:cubicBezTo>
                    <a:pt x="126664" y="3351"/>
                    <a:pt x="126232" y="3567"/>
                    <a:pt x="125799" y="4215"/>
                  </a:cubicBezTo>
                  <a:lnTo>
                    <a:pt x="123206" y="4215"/>
                  </a:lnTo>
                  <a:cubicBezTo>
                    <a:pt x="122773" y="4648"/>
                    <a:pt x="122233" y="4864"/>
                    <a:pt x="121720" y="4864"/>
                  </a:cubicBezTo>
                  <a:cubicBezTo>
                    <a:pt x="121206" y="4864"/>
                    <a:pt x="120720" y="4648"/>
                    <a:pt x="120396" y="4215"/>
                  </a:cubicBezTo>
                  <a:cubicBezTo>
                    <a:pt x="120179" y="3999"/>
                    <a:pt x="119963" y="3891"/>
                    <a:pt x="119747" y="3891"/>
                  </a:cubicBezTo>
                  <a:cubicBezTo>
                    <a:pt x="119531" y="3891"/>
                    <a:pt x="119315" y="3999"/>
                    <a:pt x="119099" y="4215"/>
                  </a:cubicBezTo>
                  <a:lnTo>
                    <a:pt x="117802" y="4215"/>
                  </a:lnTo>
                  <a:cubicBezTo>
                    <a:pt x="117478" y="4648"/>
                    <a:pt x="116937" y="4864"/>
                    <a:pt x="116424" y="4864"/>
                  </a:cubicBezTo>
                  <a:cubicBezTo>
                    <a:pt x="115910" y="4864"/>
                    <a:pt x="115424" y="4648"/>
                    <a:pt x="115208" y="4215"/>
                  </a:cubicBezTo>
                  <a:lnTo>
                    <a:pt x="113695" y="4215"/>
                  </a:lnTo>
                  <a:cubicBezTo>
                    <a:pt x="113542" y="4368"/>
                    <a:pt x="113281" y="4521"/>
                    <a:pt x="112989" y="4521"/>
                  </a:cubicBezTo>
                  <a:cubicBezTo>
                    <a:pt x="112867" y="4521"/>
                    <a:pt x="112741" y="4495"/>
                    <a:pt x="112614" y="4432"/>
                  </a:cubicBezTo>
                  <a:cubicBezTo>
                    <a:pt x="111966" y="3999"/>
                    <a:pt x="111966" y="3351"/>
                    <a:pt x="112398" y="2919"/>
                  </a:cubicBezTo>
                  <a:lnTo>
                    <a:pt x="113695" y="2919"/>
                  </a:lnTo>
                  <a:cubicBezTo>
                    <a:pt x="114560" y="2054"/>
                    <a:pt x="115640" y="2270"/>
                    <a:pt x="116505" y="1622"/>
                  </a:cubicBezTo>
                  <a:cubicBezTo>
                    <a:pt x="116505" y="1622"/>
                    <a:pt x="116721" y="1406"/>
                    <a:pt x="116721" y="1189"/>
                  </a:cubicBezTo>
                  <a:cubicBezTo>
                    <a:pt x="116721" y="757"/>
                    <a:pt x="116721" y="541"/>
                    <a:pt x="116505" y="325"/>
                  </a:cubicBezTo>
                  <a:cubicBezTo>
                    <a:pt x="116289" y="109"/>
                    <a:pt x="116019" y="1"/>
                    <a:pt x="115775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3" name="Google Shape;16683;p18"/>
            <p:cNvSpPr/>
            <p:nvPr/>
          </p:nvSpPr>
          <p:spPr>
            <a:xfrm>
              <a:off x="3285825" y="2807500"/>
              <a:ext cx="745750" cy="344525"/>
            </a:xfrm>
            <a:custGeom>
              <a:avLst/>
              <a:gdLst/>
              <a:ahLst/>
              <a:cxnLst/>
              <a:rect l="l" t="t" r="r" b="b"/>
              <a:pathLst>
                <a:path w="29830" h="13781" extrusionOk="0">
                  <a:moveTo>
                    <a:pt x="24533" y="1"/>
                  </a:moveTo>
                  <a:cubicBezTo>
                    <a:pt x="22750" y="1"/>
                    <a:pt x="20967" y="271"/>
                    <a:pt x="19238" y="811"/>
                  </a:cubicBezTo>
                  <a:cubicBezTo>
                    <a:pt x="17292" y="1460"/>
                    <a:pt x="15347" y="1676"/>
                    <a:pt x="13186" y="1676"/>
                  </a:cubicBezTo>
                  <a:cubicBezTo>
                    <a:pt x="12104" y="1577"/>
                    <a:pt x="10933" y="1121"/>
                    <a:pt x="10059" y="1121"/>
                  </a:cubicBezTo>
                  <a:cubicBezTo>
                    <a:pt x="9012" y="1121"/>
                    <a:pt x="8391" y="1776"/>
                    <a:pt x="8863" y="4486"/>
                  </a:cubicBezTo>
                  <a:cubicBezTo>
                    <a:pt x="9079" y="5350"/>
                    <a:pt x="7566" y="5134"/>
                    <a:pt x="6917" y="5350"/>
                  </a:cubicBezTo>
                  <a:cubicBezTo>
                    <a:pt x="5134" y="5837"/>
                    <a:pt x="3472" y="6080"/>
                    <a:pt x="1750" y="6080"/>
                  </a:cubicBezTo>
                  <a:cubicBezTo>
                    <a:pt x="1176" y="6080"/>
                    <a:pt x="595" y="6053"/>
                    <a:pt x="0" y="5999"/>
                  </a:cubicBezTo>
                  <a:lnTo>
                    <a:pt x="0" y="5999"/>
                  </a:lnTo>
                  <a:cubicBezTo>
                    <a:pt x="6485" y="9673"/>
                    <a:pt x="13402" y="12483"/>
                    <a:pt x="20751" y="13780"/>
                  </a:cubicBezTo>
                  <a:cubicBezTo>
                    <a:pt x="24858" y="13564"/>
                    <a:pt x="25074" y="11402"/>
                    <a:pt x="23561" y="8376"/>
                  </a:cubicBezTo>
                  <a:lnTo>
                    <a:pt x="23561" y="8376"/>
                  </a:lnTo>
                  <a:cubicBezTo>
                    <a:pt x="23321" y="8398"/>
                    <a:pt x="23078" y="8409"/>
                    <a:pt x="22835" y="8409"/>
                  </a:cubicBezTo>
                  <a:cubicBezTo>
                    <a:pt x="20670" y="8409"/>
                    <a:pt x="18437" y="7553"/>
                    <a:pt x="17076" y="5999"/>
                  </a:cubicBezTo>
                  <a:cubicBezTo>
                    <a:pt x="15996" y="5134"/>
                    <a:pt x="14266" y="5134"/>
                    <a:pt x="14266" y="3621"/>
                  </a:cubicBezTo>
                  <a:cubicBezTo>
                    <a:pt x="19454" y="1676"/>
                    <a:pt x="25074" y="3189"/>
                    <a:pt x="29829" y="811"/>
                  </a:cubicBezTo>
                  <a:cubicBezTo>
                    <a:pt x="28100" y="271"/>
                    <a:pt x="26317" y="1"/>
                    <a:pt x="24533" y="1"/>
                  </a:cubicBezTo>
                  <a:close/>
                </a:path>
              </a:pathLst>
            </a:custGeom>
            <a:solidFill>
              <a:srgbClr val="22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4" name="Google Shape;16684;p18"/>
            <p:cNvSpPr/>
            <p:nvPr/>
          </p:nvSpPr>
          <p:spPr>
            <a:xfrm>
              <a:off x="1178375" y="2795350"/>
              <a:ext cx="1788650" cy="389075"/>
            </a:xfrm>
            <a:custGeom>
              <a:avLst/>
              <a:gdLst/>
              <a:ahLst/>
              <a:cxnLst/>
              <a:rect l="l" t="t" r="r" b="b"/>
              <a:pathLst>
                <a:path w="71546" h="15563" extrusionOk="0">
                  <a:moveTo>
                    <a:pt x="45392" y="0"/>
                  </a:moveTo>
                  <a:lnTo>
                    <a:pt x="45392" y="0"/>
                  </a:lnTo>
                  <a:cubicBezTo>
                    <a:pt x="38475" y="865"/>
                    <a:pt x="31558" y="2162"/>
                    <a:pt x="24641" y="3891"/>
                  </a:cubicBezTo>
                  <a:cubicBezTo>
                    <a:pt x="23777" y="4972"/>
                    <a:pt x="22696" y="5620"/>
                    <a:pt x="21399" y="5620"/>
                  </a:cubicBezTo>
                  <a:cubicBezTo>
                    <a:pt x="16427" y="6917"/>
                    <a:pt x="11240" y="7565"/>
                    <a:pt x="6052" y="7782"/>
                  </a:cubicBezTo>
                  <a:cubicBezTo>
                    <a:pt x="3675" y="7782"/>
                    <a:pt x="1081" y="7782"/>
                    <a:pt x="0" y="10592"/>
                  </a:cubicBezTo>
                  <a:lnTo>
                    <a:pt x="4107" y="15347"/>
                  </a:lnTo>
                  <a:lnTo>
                    <a:pt x="6268" y="15563"/>
                  </a:lnTo>
                  <a:cubicBezTo>
                    <a:pt x="8862" y="14698"/>
                    <a:pt x="11456" y="14482"/>
                    <a:pt x="14266" y="14482"/>
                  </a:cubicBezTo>
                  <a:cubicBezTo>
                    <a:pt x="14374" y="14698"/>
                    <a:pt x="14590" y="14806"/>
                    <a:pt x="14833" y="14806"/>
                  </a:cubicBezTo>
                  <a:cubicBezTo>
                    <a:pt x="15077" y="14806"/>
                    <a:pt x="15347" y="14698"/>
                    <a:pt x="15563" y="14482"/>
                  </a:cubicBezTo>
                  <a:cubicBezTo>
                    <a:pt x="19670" y="14266"/>
                    <a:pt x="23777" y="13834"/>
                    <a:pt x="27667" y="13618"/>
                  </a:cubicBezTo>
                  <a:cubicBezTo>
                    <a:pt x="32639" y="13618"/>
                    <a:pt x="37394" y="13185"/>
                    <a:pt x="42149" y="12321"/>
                  </a:cubicBezTo>
                  <a:cubicBezTo>
                    <a:pt x="43491" y="12016"/>
                    <a:pt x="44833" y="11866"/>
                    <a:pt x="46161" y="11866"/>
                  </a:cubicBezTo>
                  <a:cubicBezTo>
                    <a:pt x="49537" y="11866"/>
                    <a:pt x="52819" y="12837"/>
                    <a:pt x="55767" y="14698"/>
                  </a:cubicBezTo>
                  <a:cubicBezTo>
                    <a:pt x="57064" y="14266"/>
                    <a:pt x="58144" y="13185"/>
                    <a:pt x="58577" y="11672"/>
                  </a:cubicBezTo>
                  <a:cubicBezTo>
                    <a:pt x="58577" y="10731"/>
                    <a:pt x="58904" y="10118"/>
                    <a:pt x="59988" y="10118"/>
                  </a:cubicBezTo>
                  <a:cubicBezTo>
                    <a:pt x="60149" y="10118"/>
                    <a:pt x="60327" y="10131"/>
                    <a:pt x="60522" y="10159"/>
                  </a:cubicBezTo>
                  <a:cubicBezTo>
                    <a:pt x="61285" y="10244"/>
                    <a:pt x="62048" y="10287"/>
                    <a:pt x="62807" y="10287"/>
                  </a:cubicBezTo>
                  <a:cubicBezTo>
                    <a:pt x="65914" y="10287"/>
                    <a:pt x="68939" y="9562"/>
                    <a:pt x="71546" y="7998"/>
                  </a:cubicBezTo>
                  <a:lnTo>
                    <a:pt x="71546" y="7998"/>
                  </a:lnTo>
                  <a:cubicBezTo>
                    <a:pt x="70871" y="8041"/>
                    <a:pt x="70195" y="8059"/>
                    <a:pt x="69517" y="8059"/>
                  </a:cubicBezTo>
                  <a:cubicBezTo>
                    <a:pt x="66930" y="8059"/>
                    <a:pt x="64324" y="7807"/>
                    <a:pt x="61748" y="7807"/>
                  </a:cubicBezTo>
                  <a:cubicBezTo>
                    <a:pt x="58292" y="7807"/>
                    <a:pt x="54890" y="8259"/>
                    <a:pt x="51660" y="10375"/>
                  </a:cubicBezTo>
                  <a:cubicBezTo>
                    <a:pt x="51336" y="10484"/>
                    <a:pt x="51011" y="10538"/>
                    <a:pt x="50714" y="10538"/>
                  </a:cubicBezTo>
                  <a:cubicBezTo>
                    <a:pt x="50417" y="10538"/>
                    <a:pt x="50147" y="10484"/>
                    <a:pt x="49931" y="10375"/>
                  </a:cubicBezTo>
                  <a:cubicBezTo>
                    <a:pt x="46905" y="9295"/>
                    <a:pt x="42149" y="10592"/>
                    <a:pt x="41285" y="8430"/>
                  </a:cubicBezTo>
                  <a:cubicBezTo>
                    <a:pt x="39988" y="5620"/>
                    <a:pt x="43230" y="2594"/>
                    <a:pt x="4539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5" name="Google Shape;16685;p18"/>
            <p:cNvSpPr/>
            <p:nvPr/>
          </p:nvSpPr>
          <p:spPr>
            <a:xfrm>
              <a:off x="2594150" y="2600800"/>
              <a:ext cx="983500" cy="262175"/>
            </a:xfrm>
            <a:custGeom>
              <a:avLst/>
              <a:gdLst/>
              <a:ahLst/>
              <a:cxnLst/>
              <a:rect l="l" t="t" r="r" b="b"/>
              <a:pathLst>
                <a:path w="39340" h="10487" extrusionOk="0">
                  <a:moveTo>
                    <a:pt x="39340" y="1"/>
                  </a:moveTo>
                  <a:cubicBezTo>
                    <a:pt x="37394" y="1"/>
                    <a:pt x="35665" y="217"/>
                    <a:pt x="33720" y="866"/>
                  </a:cubicBezTo>
                  <a:cubicBezTo>
                    <a:pt x="27235" y="2811"/>
                    <a:pt x="20318" y="3892"/>
                    <a:pt x="13618" y="4324"/>
                  </a:cubicBezTo>
                  <a:cubicBezTo>
                    <a:pt x="13287" y="4302"/>
                    <a:pt x="12956" y="4291"/>
                    <a:pt x="12625" y="4291"/>
                  </a:cubicBezTo>
                  <a:cubicBezTo>
                    <a:pt x="9720" y="4291"/>
                    <a:pt x="6868" y="5127"/>
                    <a:pt x="4539" y="6485"/>
                  </a:cubicBezTo>
                  <a:cubicBezTo>
                    <a:pt x="3243" y="7782"/>
                    <a:pt x="0" y="7350"/>
                    <a:pt x="1730" y="10376"/>
                  </a:cubicBezTo>
                  <a:cubicBezTo>
                    <a:pt x="2063" y="10450"/>
                    <a:pt x="2397" y="10486"/>
                    <a:pt x="2726" y="10486"/>
                  </a:cubicBezTo>
                  <a:cubicBezTo>
                    <a:pt x="4317" y="10486"/>
                    <a:pt x="5806" y="9647"/>
                    <a:pt x="6701" y="8215"/>
                  </a:cubicBezTo>
                  <a:cubicBezTo>
                    <a:pt x="7204" y="7208"/>
                    <a:pt x="8220" y="6641"/>
                    <a:pt x="9194" y="6641"/>
                  </a:cubicBezTo>
                  <a:cubicBezTo>
                    <a:pt x="9894" y="6641"/>
                    <a:pt x="10572" y="6934"/>
                    <a:pt x="11024" y="7566"/>
                  </a:cubicBezTo>
                  <a:cubicBezTo>
                    <a:pt x="12011" y="8430"/>
                    <a:pt x="12857" y="9363"/>
                    <a:pt x="13723" y="9363"/>
                  </a:cubicBezTo>
                  <a:cubicBezTo>
                    <a:pt x="14374" y="9363"/>
                    <a:pt x="15037" y="8835"/>
                    <a:pt x="15779" y="7350"/>
                  </a:cubicBezTo>
                  <a:cubicBezTo>
                    <a:pt x="16212" y="6053"/>
                    <a:pt x="19021" y="5837"/>
                    <a:pt x="20967" y="5621"/>
                  </a:cubicBezTo>
                  <a:cubicBezTo>
                    <a:pt x="27235" y="4756"/>
                    <a:pt x="33936" y="4108"/>
                    <a:pt x="39340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6" name="Google Shape;16686;p18"/>
            <p:cNvSpPr/>
            <p:nvPr/>
          </p:nvSpPr>
          <p:spPr>
            <a:xfrm>
              <a:off x="2464450" y="2606225"/>
              <a:ext cx="237800" cy="270200"/>
            </a:xfrm>
            <a:custGeom>
              <a:avLst/>
              <a:gdLst/>
              <a:ahLst/>
              <a:cxnLst/>
              <a:rect l="l" t="t" r="r" b="b"/>
              <a:pathLst>
                <a:path w="9512" h="10808" extrusionOk="0">
                  <a:moveTo>
                    <a:pt x="1514" y="0"/>
                  </a:moveTo>
                  <a:cubicBezTo>
                    <a:pt x="649" y="432"/>
                    <a:pt x="1" y="1513"/>
                    <a:pt x="217" y="2378"/>
                  </a:cubicBezTo>
                  <a:cubicBezTo>
                    <a:pt x="1730" y="3458"/>
                    <a:pt x="1514" y="4972"/>
                    <a:pt x="1514" y="6268"/>
                  </a:cubicBezTo>
                  <a:cubicBezTo>
                    <a:pt x="2378" y="7565"/>
                    <a:pt x="2378" y="9511"/>
                    <a:pt x="4108" y="10159"/>
                  </a:cubicBezTo>
                  <a:cubicBezTo>
                    <a:pt x="4432" y="10591"/>
                    <a:pt x="4918" y="10808"/>
                    <a:pt x="5431" y="10808"/>
                  </a:cubicBezTo>
                  <a:cubicBezTo>
                    <a:pt x="5945" y="10808"/>
                    <a:pt x="6485" y="10591"/>
                    <a:pt x="6918" y="10159"/>
                  </a:cubicBezTo>
                  <a:cubicBezTo>
                    <a:pt x="6918" y="8214"/>
                    <a:pt x="8863" y="7565"/>
                    <a:pt x="9511" y="6268"/>
                  </a:cubicBezTo>
                  <a:cubicBezTo>
                    <a:pt x="9214" y="6241"/>
                    <a:pt x="8903" y="6235"/>
                    <a:pt x="8588" y="6235"/>
                  </a:cubicBezTo>
                  <a:cubicBezTo>
                    <a:pt x="8273" y="6235"/>
                    <a:pt x="7953" y="6241"/>
                    <a:pt x="7637" y="6241"/>
                  </a:cubicBezTo>
                  <a:cubicBezTo>
                    <a:pt x="5742" y="6241"/>
                    <a:pt x="3999" y="5998"/>
                    <a:pt x="4324" y="2594"/>
                  </a:cubicBezTo>
                  <a:cubicBezTo>
                    <a:pt x="4324" y="1081"/>
                    <a:pt x="2811" y="432"/>
                    <a:pt x="1514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7" name="Google Shape;16687;p18"/>
            <p:cNvSpPr/>
            <p:nvPr/>
          </p:nvSpPr>
          <p:spPr>
            <a:xfrm>
              <a:off x="2513100" y="2465725"/>
              <a:ext cx="167525" cy="205350"/>
            </a:xfrm>
            <a:custGeom>
              <a:avLst/>
              <a:gdLst/>
              <a:ahLst/>
              <a:cxnLst/>
              <a:rect l="l" t="t" r="r" b="b"/>
              <a:pathLst>
                <a:path w="6701" h="8214" extrusionOk="0">
                  <a:moveTo>
                    <a:pt x="5188" y="0"/>
                  </a:moveTo>
                  <a:cubicBezTo>
                    <a:pt x="4755" y="649"/>
                    <a:pt x="4323" y="865"/>
                    <a:pt x="3891" y="1297"/>
                  </a:cubicBezTo>
                  <a:cubicBezTo>
                    <a:pt x="3242" y="2378"/>
                    <a:pt x="2378" y="3242"/>
                    <a:pt x="1513" y="4107"/>
                  </a:cubicBezTo>
                  <a:lnTo>
                    <a:pt x="0" y="5404"/>
                  </a:lnTo>
                  <a:cubicBezTo>
                    <a:pt x="432" y="6701"/>
                    <a:pt x="1513" y="7782"/>
                    <a:pt x="2810" y="8214"/>
                  </a:cubicBezTo>
                  <a:cubicBezTo>
                    <a:pt x="3026" y="8214"/>
                    <a:pt x="3458" y="7998"/>
                    <a:pt x="3891" y="7782"/>
                  </a:cubicBezTo>
                  <a:cubicBezTo>
                    <a:pt x="4323" y="7349"/>
                    <a:pt x="4755" y="6917"/>
                    <a:pt x="5188" y="6485"/>
                  </a:cubicBezTo>
                  <a:cubicBezTo>
                    <a:pt x="5836" y="5836"/>
                    <a:pt x="5620" y="4755"/>
                    <a:pt x="6485" y="4107"/>
                  </a:cubicBezTo>
                  <a:cubicBezTo>
                    <a:pt x="6485" y="2594"/>
                    <a:pt x="6701" y="865"/>
                    <a:pt x="5188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8" name="Google Shape;16688;p18"/>
            <p:cNvSpPr/>
            <p:nvPr/>
          </p:nvSpPr>
          <p:spPr>
            <a:xfrm>
              <a:off x="2637375" y="2568400"/>
              <a:ext cx="37850" cy="64850"/>
            </a:xfrm>
            <a:custGeom>
              <a:avLst/>
              <a:gdLst/>
              <a:ahLst/>
              <a:cxnLst/>
              <a:rect l="l" t="t" r="r" b="b"/>
              <a:pathLst>
                <a:path w="1514" h="2594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433" y="648"/>
                    <a:pt x="1" y="1513"/>
                    <a:pt x="1" y="2594"/>
                  </a:cubicBezTo>
                  <a:cubicBezTo>
                    <a:pt x="865" y="2162"/>
                    <a:pt x="1514" y="1081"/>
                    <a:pt x="1297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9" name="Google Shape;16689;p18"/>
            <p:cNvSpPr/>
            <p:nvPr/>
          </p:nvSpPr>
          <p:spPr>
            <a:xfrm>
              <a:off x="2604950" y="2638625"/>
              <a:ext cx="32450" cy="27050"/>
            </a:xfrm>
            <a:custGeom>
              <a:avLst/>
              <a:gdLst/>
              <a:ahLst/>
              <a:cxnLst/>
              <a:rect l="l" t="t" r="r" b="b"/>
              <a:pathLst>
                <a:path w="1298" h="1082" extrusionOk="0">
                  <a:moveTo>
                    <a:pt x="1" y="1082"/>
                  </a:moveTo>
                  <a:lnTo>
                    <a:pt x="1298" y="1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0" name="Google Shape;16690;p18"/>
            <p:cNvSpPr/>
            <p:nvPr/>
          </p:nvSpPr>
          <p:spPr>
            <a:xfrm>
              <a:off x="4685400" y="2375650"/>
              <a:ext cx="91875" cy="48150"/>
            </a:xfrm>
            <a:custGeom>
              <a:avLst/>
              <a:gdLst/>
              <a:ahLst/>
              <a:cxnLst/>
              <a:rect l="l" t="t" r="r" b="b"/>
              <a:pathLst>
                <a:path w="3675" h="1926" extrusionOk="0">
                  <a:moveTo>
                    <a:pt x="2338" y="1"/>
                  </a:moveTo>
                  <a:cubicBezTo>
                    <a:pt x="1441" y="1"/>
                    <a:pt x="577" y="289"/>
                    <a:pt x="0" y="1442"/>
                  </a:cubicBezTo>
                  <a:cubicBezTo>
                    <a:pt x="624" y="1754"/>
                    <a:pt x="1192" y="1925"/>
                    <a:pt x="1693" y="1925"/>
                  </a:cubicBezTo>
                  <a:cubicBezTo>
                    <a:pt x="2581" y="1925"/>
                    <a:pt x="3260" y="1388"/>
                    <a:pt x="3675" y="145"/>
                  </a:cubicBezTo>
                  <a:cubicBezTo>
                    <a:pt x="3243" y="73"/>
                    <a:pt x="2786" y="1"/>
                    <a:pt x="2338" y="1"/>
                  </a:cubicBez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1" name="Google Shape;16691;p18"/>
            <p:cNvSpPr/>
            <p:nvPr/>
          </p:nvSpPr>
          <p:spPr>
            <a:xfrm>
              <a:off x="4642175" y="24116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1513" y="1"/>
                  </a:moveTo>
                  <a:lnTo>
                    <a:pt x="0" y="1081"/>
                  </a:ln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2" name="Google Shape;16692;p18"/>
            <p:cNvSpPr/>
            <p:nvPr/>
          </p:nvSpPr>
          <p:spPr>
            <a:xfrm>
              <a:off x="2545500" y="2503550"/>
              <a:ext cx="64875" cy="70275"/>
            </a:xfrm>
            <a:custGeom>
              <a:avLst/>
              <a:gdLst/>
              <a:ahLst/>
              <a:cxnLst/>
              <a:rect l="l" t="t" r="r" b="b"/>
              <a:pathLst>
                <a:path w="2595" h="2811" extrusionOk="0">
                  <a:moveTo>
                    <a:pt x="2379" y="0"/>
                  </a:moveTo>
                  <a:lnTo>
                    <a:pt x="2379" y="0"/>
                  </a:lnTo>
                  <a:cubicBezTo>
                    <a:pt x="1298" y="433"/>
                    <a:pt x="433" y="1513"/>
                    <a:pt x="1" y="2810"/>
                  </a:cubicBezTo>
                  <a:cubicBezTo>
                    <a:pt x="1514" y="2810"/>
                    <a:pt x="2595" y="1513"/>
                    <a:pt x="2379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3" name="Google Shape;16693;p18"/>
            <p:cNvSpPr/>
            <p:nvPr/>
          </p:nvSpPr>
          <p:spPr>
            <a:xfrm>
              <a:off x="2604950" y="247112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8" y="0"/>
                  </a:moveTo>
                  <a:lnTo>
                    <a:pt x="1" y="1297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4" name="Google Shape;16694;p18"/>
            <p:cNvSpPr/>
            <p:nvPr/>
          </p:nvSpPr>
          <p:spPr>
            <a:xfrm>
              <a:off x="6398375" y="2309000"/>
              <a:ext cx="455550" cy="192325"/>
            </a:xfrm>
            <a:custGeom>
              <a:avLst/>
              <a:gdLst/>
              <a:ahLst/>
              <a:cxnLst/>
              <a:rect l="l" t="t" r="r" b="b"/>
              <a:pathLst>
                <a:path w="18222" h="7693" extrusionOk="0">
                  <a:moveTo>
                    <a:pt x="3891" y="1"/>
                  </a:moveTo>
                  <a:cubicBezTo>
                    <a:pt x="2811" y="1298"/>
                    <a:pt x="4108" y="3675"/>
                    <a:pt x="1514" y="4108"/>
                  </a:cubicBezTo>
                  <a:cubicBezTo>
                    <a:pt x="649" y="4324"/>
                    <a:pt x="1" y="4972"/>
                    <a:pt x="217" y="5837"/>
                  </a:cubicBezTo>
                  <a:cubicBezTo>
                    <a:pt x="217" y="7566"/>
                    <a:pt x="1514" y="6918"/>
                    <a:pt x="2595" y="7350"/>
                  </a:cubicBezTo>
                  <a:cubicBezTo>
                    <a:pt x="3251" y="7481"/>
                    <a:pt x="3988" y="7692"/>
                    <a:pt x="4610" y="7692"/>
                  </a:cubicBezTo>
                  <a:cubicBezTo>
                    <a:pt x="5012" y="7692"/>
                    <a:pt x="5366" y="7604"/>
                    <a:pt x="5621" y="7350"/>
                  </a:cubicBezTo>
                  <a:cubicBezTo>
                    <a:pt x="6803" y="5970"/>
                    <a:pt x="7896" y="5444"/>
                    <a:pt x="9022" y="5444"/>
                  </a:cubicBezTo>
                  <a:cubicBezTo>
                    <a:pt x="10365" y="5444"/>
                    <a:pt x="11756" y="6193"/>
                    <a:pt x="13402" y="7134"/>
                  </a:cubicBezTo>
                  <a:cubicBezTo>
                    <a:pt x="14161" y="7488"/>
                    <a:pt x="14838" y="7653"/>
                    <a:pt x="15420" y="7653"/>
                  </a:cubicBezTo>
                  <a:cubicBezTo>
                    <a:pt x="17324" y="7653"/>
                    <a:pt x="18222" y="5892"/>
                    <a:pt x="17725" y="3243"/>
                  </a:cubicBezTo>
                  <a:cubicBezTo>
                    <a:pt x="17509" y="2595"/>
                    <a:pt x="17293" y="1946"/>
                    <a:pt x="16860" y="1514"/>
                  </a:cubicBezTo>
                  <a:lnTo>
                    <a:pt x="14267" y="3892"/>
                  </a:lnTo>
                  <a:cubicBezTo>
                    <a:pt x="13186" y="2811"/>
                    <a:pt x="12970" y="1082"/>
                    <a:pt x="11673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5" name="Google Shape;16695;p18"/>
            <p:cNvSpPr/>
            <p:nvPr/>
          </p:nvSpPr>
          <p:spPr>
            <a:xfrm>
              <a:off x="5155525" y="2179325"/>
              <a:ext cx="156725" cy="108100"/>
            </a:xfrm>
            <a:custGeom>
              <a:avLst/>
              <a:gdLst/>
              <a:ahLst/>
              <a:cxnLst/>
              <a:rect l="l" t="t" r="r" b="b"/>
              <a:pathLst>
                <a:path w="6269" h="4324" extrusionOk="0">
                  <a:moveTo>
                    <a:pt x="1729" y="0"/>
                  </a:moveTo>
                  <a:cubicBezTo>
                    <a:pt x="1297" y="1513"/>
                    <a:pt x="0" y="2594"/>
                    <a:pt x="1081" y="4323"/>
                  </a:cubicBezTo>
                  <a:cubicBezTo>
                    <a:pt x="2162" y="4323"/>
                    <a:pt x="3459" y="4107"/>
                    <a:pt x="4756" y="3891"/>
                  </a:cubicBezTo>
                  <a:cubicBezTo>
                    <a:pt x="5620" y="3675"/>
                    <a:pt x="6269" y="3459"/>
                    <a:pt x="6269" y="2378"/>
                  </a:cubicBezTo>
                  <a:cubicBezTo>
                    <a:pt x="6269" y="1513"/>
                    <a:pt x="5620" y="865"/>
                    <a:pt x="4756" y="649"/>
                  </a:cubicBezTo>
                  <a:cubicBezTo>
                    <a:pt x="3891" y="217"/>
                    <a:pt x="2810" y="217"/>
                    <a:pt x="172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6" name="Google Shape;16696;p18"/>
            <p:cNvSpPr/>
            <p:nvPr/>
          </p:nvSpPr>
          <p:spPr>
            <a:xfrm>
              <a:off x="5809375" y="2017200"/>
              <a:ext cx="281025" cy="131650"/>
            </a:xfrm>
            <a:custGeom>
              <a:avLst/>
              <a:gdLst/>
              <a:ahLst/>
              <a:cxnLst/>
              <a:rect l="l" t="t" r="r" b="b"/>
              <a:pathLst>
                <a:path w="11241" h="5266" extrusionOk="0">
                  <a:moveTo>
                    <a:pt x="9295" y="1"/>
                  </a:moveTo>
                  <a:lnTo>
                    <a:pt x="9295" y="1"/>
                  </a:lnTo>
                  <a:cubicBezTo>
                    <a:pt x="6701" y="2379"/>
                    <a:pt x="2378" y="2162"/>
                    <a:pt x="0" y="5188"/>
                  </a:cubicBezTo>
                  <a:cubicBezTo>
                    <a:pt x="372" y="5242"/>
                    <a:pt x="734" y="5265"/>
                    <a:pt x="1088" y="5265"/>
                  </a:cubicBezTo>
                  <a:cubicBezTo>
                    <a:pt x="3617" y="5265"/>
                    <a:pt x="5749" y="4055"/>
                    <a:pt x="8214" y="3675"/>
                  </a:cubicBezTo>
                  <a:cubicBezTo>
                    <a:pt x="9943" y="3243"/>
                    <a:pt x="11240" y="1946"/>
                    <a:pt x="9295" y="1"/>
                  </a:cubicBezTo>
                  <a:close/>
                </a:path>
              </a:pathLst>
            </a:custGeom>
            <a:solidFill>
              <a:srgbClr val="2F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7" name="Google Shape;16697;p18"/>
            <p:cNvSpPr/>
            <p:nvPr/>
          </p:nvSpPr>
          <p:spPr>
            <a:xfrm>
              <a:off x="6684775" y="2309000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217" y="1"/>
                  </a:moveTo>
                  <a:cubicBezTo>
                    <a:pt x="1" y="1730"/>
                    <a:pt x="1081" y="3459"/>
                    <a:pt x="2811" y="3892"/>
                  </a:cubicBezTo>
                  <a:cubicBezTo>
                    <a:pt x="2811" y="2162"/>
                    <a:pt x="2811" y="217"/>
                    <a:pt x="21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8" name="Google Shape;16698;p18"/>
            <p:cNvSpPr/>
            <p:nvPr/>
          </p:nvSpPr>
          <p:spPr>
            <a:xfrm>
              <a:off x="4912350" y="2406275"/>
              <a:ext cx="91900" cy="78175"/>
            </a:xfrm>
            <a:custGeom>
              <a:avLst/>
              <a:gdLst/>
              <a:ahLst/>
              <a:cxnLst/>
              <a:rect l="l" t="t" r="r" b="b"/>
              <a:pathLst>
                <a:path w="3676" h="3127" extrusionOk="0">
                  <a:moveTo>
                    <a:pt x="2378" y="1"/>
                  </a:moveTo>
                  <a:cubicBezTo>
                    <a:pt x="1946" y="217"/>
                    <a:pt x="1297" y="649"/>
                    <a:pt x="865" y="1081"/>
                  </a:cubicBezTo>
                  <a:cubicBezTo>
                    <a:pt x="649" y="1514"/>
                    <a:pt x="1" y="2378"/>
                    <a:pt x="217" y="2594"/>
                  </a:cubicBezTo>
                  <a:cubicBezTo>
                    <a:pt x="455" y="2992"/>
                    <a:pt x="723" y="3126"/>
                    <a:pt x="999" y="3126"/>
                  </a:cubicBezTo>
                  <a:cubicBezTo>
                    <a:pt x="1472" y="3126"/>
                    <a:pt x="1968" y="2731"/>
                    <a:pt x="2378" y="2594"/>
                  </a:cubicBezTo>
                  <a:cubicBezTo>
                    <a:pt x="2811" y="2162"/>
                    <a:pt x="3243" y="1730"/>
                    <a:pt x="3675" y="1297"/>
                  </a:cubicBezTo>
                  <a:lnTo>
                    <a:pt x="2378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9" name="Google Shape;16699;p18"/>
            <p:cNvSpPr/>
            <p:nvPr/>
          </p:nvSpPr>
          <p:spPr>
            <a:xfrm>
              <a:off x="5036650" y="2438700"/>
              <a:ext cx="64850" cy="50800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0" y="0"/>
                  </a:moveTo>
                  <a:cubicBezTo>
                    <a:pt x="187" y="935"/>
                    <a:pt x="212" y="2031"/>
                    <a:pt x="1054" y="2031"/>
                  </a:cubicBezTo>
                  <a:cubicBezTo>
                    <a:pt x="1186" y="2031"/>
                    <a:pt x="1338" y="2004"/>
                    <a:pt x="1513" y="1946"/>
                  </a:cubicBezTo>
                  <a:cubicBezTo>
                    <a:pt x="2594" y="1946"/>
                    <a:pt x="2594" y="865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0" name="Google Shape;16700;p18"/>
            <p:cNvSpPr/>
            <p:nvPr/>
          </p:nvSpPr>
          <p:spPr>
            <a:xfrm>
              <a:off x="5885025" y="2341175"/>
              <a:ext cx="97300" cy="32975"/>
            </a:xfrm>
            <a:custGeom>
              <a:avLst/>
              <a:gdLst/>
              <a:ahLst/>
              <a:cxnLst/>
              <a:rect l="l" t="t" r="r" b="b"/>
              <a:pathLst>
                <a:path w="3892" h="1319" extrusionOk="0">
                  <a:moveTo>
                    <a:pt x="2778" y="0"/>
                  </a:moveTo>
                  <a:cubicBezTo>
                    <a:pt x="1532" y="0"/>
                    <a:pt x="505" y="131"/>
                    <a:pt x="1" y="1308"/>
                  </a:cubicBezTo>
                  <a:cubicBezTo>
                    <a:pt x="289" y="1308"/>
                    <a:pt x="588" y="1318"/>
                    <a:pt x="890" y="1318"/>
                  </a:cubicBezTo>
                  <a:cubicBezTo>
                    <a:pt x="1949" y="1318"/>
                    <a:pt x="3051" y="1188"/>
                    <a:pt x="3891" y="11"/>
                  </a:cubicBezTo>
                  <a:cubicBezTo>
                    <a:pt x="3507" y="11"/>
                    <a:pt x="3133" y="0"/>
                    <a:pt x="277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1" name="Google Shape;16701;p18"/>
            <p:cNvSpPr/>
            <p:nvPr/>
          </p:nvSpPr>
          <p:spPr>
            <a:xfrm>
              <a:off x="5166325" y="2438700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0"/>
                  </a:moveTo>
                  <a:cubicBezTo>
                    <a:pt x="433" y="649"/>
                    <a:pt x="865" y="973"/>
                    <a:pt x="1297" y="973"/>
                  </a:cubicBezTo>
                  <a:cubicBezTo>
                    <a:pt x="1730" y="973"/>
                    <a:pt x="2162" y="649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2" name="Google Shape;16702;p18"/>
            <p:cNvSpPr/>
            <p:nvPr/>
          </p:nvSpPr>
          <p:spPr>
            <a:xfrm>
              <a:off x="5360850" y="2406275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1"/>
                  </a:moveTo>
                  <a:cubicBezTo>
                    <a:pt x="433" y="649"/>
                    <a:pt x="866" y="973"/>
                    <a:pt x="1298" y="973"/>
                  </a:cubicBezTo>
                  <a:cubicBezTo>
                    <a:pt x="1730" y="973"/>
                    <a:pt x="2162" y="649"/>
                    <a:pt x="259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3" name="Google Shape;16703;p18"/>
            <p:cNvSpPr/>
            <p:nvPr/>
          </p:nvSpPr>
          <p:spPr>
            <a:xfrm>
              <a:off x="5004225" y="2372800"/>
              <a:ext cx="70275" cy="34550"/>
            </a:xfrm>
            <a:custGeom>
              <a:avLst/>
              <a:gdLst/>
              <a:ahLst/>
              <a:cxnLst/>
              <a:rect l="l" t="t" r="r" b="b"/>
              <a:pathLst>
                <a:path w="2811" h="1382" extrusionOk="0">
                  <a:moveTo>
                    <a:pt x="2385" y="1"/>
                  </a:moveTo>
                  <a:cubicBezTo>
                    <a:pt x="1453" y="1"/>
                    <a:pt x="563" y="589"/>
                    <a:pt x="0" y="1340"/>
                  </a:cubicBezTo>
                  <a:cubicBezTo>
                    <a:pt x="142" y="1368"/>
                    <a:pt x="284" y="1381"/>
                    <a:pt x="425" y="1381"/>
                  </a:cubicBezTo>
                  <a:cubicBezTo>
                    <a:pt x="1358" y="1381"/>
                    <a:pt x="2247" y="794"/>
                    <a:pt x="2810" y="43"/>
                  </a:cubicBezTo>
                  <a:cubicBezTo>
                    <a:pt x="2668" y="14"/>
                    <a:pt x="2526" y="1"/>
                    <a:pt x="238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4" name="Google Shape;16704;p18"/>
            <p:cNvSpPr/>
            <p:nvPr/>
          </p:nvSpPr>
          <p:spPr>
            <a:xfrm>
              <a:off x="5225775" y="23414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1513" y="1"/>
                  </a:moveTo>
                  <a:cubicBezTo>
                    <a:pt x="1405" y="109"/>
                    <a:pt x="1243" y="136"/>
                    <a:pt x="1067" y="136"/>
                  </a:cubicBezTo>
                  <a:cubicBezTo>
                    <a:pt x="892" y="136"/>
                    <a:pt x="703" y="109"/>
                    <a:pt x="541" y="109"/>
                  </a:cubicBezTo>
                  <a:cubicBezTo>
                    <a:pt x="216" y="109"/>
                    <a:pt x="0" y="217"/>
                    <a:pt x="216" y="865"/>
                  </a:cubicBezTo>
                  <a:cubicBezTo>
                    <a:pt x="265" y="963"/>
                    <a:pt x="347" y="1005"/>
                    <a:pt x="447" y="1005"/>
                  </a:cubicBezTo>
                  <a:cubicBezTo>
                    <a:pt x="789" y="1005"/>
                    <a:pt x="1346" y="503"/>
                    <a:pt x="1513" y="1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5" name="Google Shape;16705;p18"/>
            <p:cNvSpPr/>
            <p:nvPr/>
          </p:nvSpPr>
          <p:spPr>
            <a:xfrm>
              <a:off x="5036650" y="2325225"/>
              <a:ext cx="32425" cy="16225"/>
            </a:xfrm>
            <a:custGeom>
              <a:avLst/>
              <a:gdLst/>
              <a:ahLst/>
              <a:cxnLst/>
              <a:rect l="l" t="t" r="r" b="b"/>
              <a:pathLst>
                <a:path w="1297" h="649" extrusionOk="0">
                  <a:moveTo>
                    <a:pt x="648" y="0"/>
                  </a:moveTo>
                  <a:cubicBezTo>
                    <a:pt x="432" y="0"/>
                    <a:pt x="216" y="217"/>
                    <a:pt x="0" y="649"/>
                  </a:cubicBezTo>
                  <a:lnTo>
                    <a:pt x="1297" y="649"/>
                  </a:lnTo>
                  <a:cubicBezTo>
                    <a:pt x="1081" y="217"/>
                    <a:pt x="865" y="0"/>
                    <a:pt x="64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6" name="Google Shape;16706;p18"/>
            <p:cNvSpPr/>
            <p:nvPr/>
          </p:nvSpPr>
          <p:spPr>
            <a:xfrm>
              <a:off x="6268700" y="2325225"/>
              <a:ext cx="32450" cy="28400"/>
            </a:xfrm>
            <a:custGeom>
              <a:avLst/>
              <a:gdLst/>
              <a:ahLst/>
              <a:cxnLst/>
              <a:rect l="l" t="t" r="r" b="b"/>
              <a:pathLst>
                <a:path w="1298" h="1136" extrusionOk="0">
                  <a:moveTo>
                    <a:pt x="649" y="0"/>
                  </a:moveTo>
                  <a:cubicBezTo>
                    <a:pt x="432" y="0"/>
                    <a:pt x="216" y="217"/>
                    <a:pt x="0" y="649"/>
                  </a:cubicBezTo>
                  <a:cubicBezTo>
                    <a:pt x="216" y="973"/>
                    <a:pt x="432" y="1135"/>
                    <a:pt x="649" y="1135"/>
                  </a:cubicBezTo>
                  <a:cubicBezTo>
                    <a:pt x="865" y="1135"/>
                    <a:pt x="1081" y="973"/>
                    <a:pt x="1297" y="649"/>
                  </a:cubicBezTo>
                  <a:cubicBezTo>
                    <a:pt x="1081" y="217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7" name="Google Shape;16707;p18"/>
            <p:cNvSpPr/>
            <p:nvPr/>
          </p:nvSpPr>
          <p:spPr>
            <a:xfrm>
              <a:off x="6365950" y="2309000"/>
              <a:ext cx="43275" cy="40575"/>
            </a:xfrm>
            <a:custGeom>
              <a:avLst/>
              <a:gdLst/>
              <a:ahLst/>
              <a:cxnLst/>
              <a:rect l="l" t="t" r="r" b="b"/>
              <a:pathLst>
                <a:path w="1731" h="1623" extrusionOk="0">
                  <a:moveTo>
                    <a:pt x="1298" y="1"/>
                  </a:moveTo>
                  <a:lnTo>
                    <a:pt x="1" y="1298"/>
                  </a:lnTo>
                  <a:cubicBezTo>
                    <a:pt x="217" y="1514"/>
                    <a:pt x="433" y="1622"/>
                    <a:pt x="649" y="1622"/>
                  </a:cubicBezTo>
                  <a:cubicBezTo>
                    <a:pt x="865" y="1622"/>
                    <a:pt x="1082" y="1514"/>
                    <a:pt x="1298" y="1298"/>
                  </a:cubicBezTo>
                  <a:cubicBezTo>
                    <a:pt x="1298" y="1298"/>
                    <a:pt x="1514" y="1298"/>
                    <a:pt x="1514" y="866"/>
                  </a:cubicBezTo>
                  <a:cubicBezTo>
                    <a:pt x="1730" y="649"/>
                    <a:pt x="1514" y="217"/>
                    <a:pt x="1298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8" name="Google Shape;16708;p18"/>
            <p:cNvSpPr/>
            <p:nvPr/>
          </p:nvSpPr>
          <p:spPr>
            <a:xfrm>
              <a:off x="6398375" y="230900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" y="1"/>
                  </a:moveTo>
                  <a:lnTo>
                    <a:pt x="1" y="1298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9" name="Google Shape;16709;p18"/>
            <p:cNvSpPr/>
            <p:nvPr/>
          </p:nvSpPr>
          <p:spPr>
            <a:xfrm>
              <a:off x="5069050" y="2341425"/>
              <a:ext cx="21650" cy="32450"/>
            </a:xfrm>
            <a:custGeom>
              <a:avLst/>
              <a:gdLst/>
              <a:ahLst/>
              <a:cxnLst/>
              <a:rect l="l" t="t" r="r" b="b"/>
              <a:pathLst>
                <a:path w="866" h="1298" extrusionOk="0">
                  <a:moveTo>
                    <a:pt x="1" y="1"/>
                  </a:moveTo>
                  <a:lnTo>
                    <a:pt x="1" y="1298"/>
                  </a:lnTo>
                  <a:cubicBezTo>
                    <a:pt x="866" y="865"/>
                    <a:pt x="866" y="433"/>
                    <a:pt x="1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0" name="Google Shape;16710;p18"/>
            <p:cNvSpPr/>
            <p:nvPr/>
          </p:nvSpPr>
          <p:spPr>
            <a:xfrm>
              <a:off x="5749925" y="235765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649" y="0"/>
                  </a:moveTo>
                  <a:cubicBezTo>
                    <a:pt x="433" y="0"/>
                    <a:pt x="217" y="216"/>
                    <a:pt x="1" y="649"/>
                  </a:cubicBezTo>
                  <a:lnTo>
                    <a:pt x="1298" y="649"/>
                  </a:lnTo>
                  <a:cubicBezTo>
                    <a:pt x="1082" y="216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1" name="Google Shape;16711;p18"/>
            <p:cNvSpPr/>
            <p:nvPr/>
          </p:nvSpPr>
          <p:spPr>
            <a:xfrm>
              <a:off x="6268700" y="2341425"/>
              <a:ext cx="32450" cy="40550"/>
            </a:xfrm>
            <a:custGeom>
              <a:avLst/>
              <a:gdLst/>
              <a:ahLst/>
              <a:cxnLst/>
              <a:rect l="l" t="t" r="r" b="b"/>
              <a:pathLst>
                <a:path w="1298" h="1622" extrusionOk="0">
                  <a:moveTo>
                    <a:pt x="0" y="1"/>
                  </a:moveTo>
                  <a:lnTo>
                    <a:pt x="0" y="1298"/>
                  </a:lnTo>
                  <a:cubicBezTo>
                    <a:pt x="216" y="1514"/>
                    <a:pt x="432" y="1622"/>
                    <a:pt x="649" y="1622"/>
                  </a:cubicBezTo>
                  <a:cubicBezTo>
                    <a:pt x="865" y="1622"/>
                    <a:pt x="1081" y="1514"/>
                    <a:pt x="1297" y="1298"/>
                  </a:cubicBezTo>
                  <a:lnTo>
                    <a:pt x="1297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2" name="Google Shape;16712;p18"/>
            <p:cNvSpPr/>
            <p:nvPr/>
          </p:nvSpPr>
          <p:spPr>
            <a:xfrm>
              <a:off x="5490550" y="2373850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1" y="43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3" name="Google Shape;16713;p18"/>
            <p:cNvSpPr/>
            <p:nvPr/>
          </p:nvSpPr>
          <p:spPr>
            <a:xfrm>
              <a:off x="6171425" y="237385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29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4" name="Google Shape;16714;p18"/>
            <p:cNvSpPr/>
            <p:nvPr/>
          </p:nvSpPr>
          <p:spPr>
            <a:xfrm>
              <a:off x="6268700" y="23738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0" y="1"/>
                  </a:moveTo>
                  <a:lnTo>
                    <a:pt x="0" y="1298"/>
                  </a:lnTo>
                  <a:lnTo>
                    <a:pt x="865" y="1514"/>
                  </a:lnTo>
                  <a:cubicBezTo>
                    <a:pt x="1513" y="1298"/>
                    <a:pt x="1513" y="649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5" name="Google Shape;16715;p18"/>
            <p:cNvSpPr/>
            <p:nvPr/>
          </p:nvSpPr>
          <p:spPr>
            <a:xfrm>
              <a:off x="5139300" y="24225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487" y="0"/>
                  </a:moveTo>
                  <a:cubicBezTo>
                    <a:pt x="271" y="0"/>
                    <a:pt x="109" y="216"/>
                    <a:pt x="1" y="648"/>
                  </a:cubicBezTo>
                  <a:lnTo>
                    <a:pt x="1298" y="648"/>
                  </a:lnTo>
                  <a:cubicBezTo>
                    <a:pt x="974" y="216"/>
                    <a:pt x="703" y="0"/>
                    <a:pt x="487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6" name="Google Shape;16716;p18"/>
            <p:cNvSpPr/>
            <p:nvPr/>
          </p:nvSpPr>
          <p:spPr>
            <a:xfrm>
              <a:off x="5296025" y="240627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"/>
                  </a:moveTo>
                  <a:lnTo>
                    <a:pt x="0" y="1297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7" name="Google Shape;16717;p18"/>
            <p:cNvSpPr/>
            <p:nvPr/>
          </p:nvSpPr>
          <p:spPr>
            <a:xfrm>
              <a:off x="6236275" y="2406275"/>
              <a:ext cx="40550" cy="36500"/>
            </a:xfrm>
            <a:custGeom>
              <a:avLst/>
              <a:gdLst/>
              <a:ahLst/>
              <a:cxnLst/>
              <a:rect l="l" t="t" r="r" b="b"/>
              <a:pathLst>
                <a:path w="1622" h="1460" extrusionOk="0">
                  <a:moveTo>
                    <a:pt x="1297" y="1"/>
                  </a:moveTo>
                  <a:lnTo>
                    <a:pt x="0" y="1297"/>
                  </a:lnTo>
                  <a:cubicBezTo>
                    <a:pt x="324" y="1406"/>
                    <a:pt x="595" y="1460"/>
                    <a:pt x="811" y="1460"/>
                  </a:cubicBezTo>
                  <a:cubicBezTo>
                    <a:pt x="1459" y="1460"/>
                    <a:pt x="1621" y="97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8" name="Google Shape;16718;p18"/>
            <p:cNvSpPr/>
            <p:nvPr/>
          </p:nvSpPr>
          <p:spPr>
            <a:xfrm>
              <a:off x="6236275" y="2373850"/>
              <a:ext cx="118900" cy="162150"/>
            </a:xfrm>
            <a:custGeom>
              <a:avLst/>
              <a:gdLst/>
              <a:ahLst/>
              <a:cxnLst/>
              <a:rect l="l" t="t" r="r" b="b"/>
              <a:pathLst>
                <a:path w="4756" h="6486" extrusionOk="0">
                  <a:moveTo>
                    <a:pt x="2594" y="1"/>
                  </a:moveTo>
                  <a:lnTo>
                    <a:pt x="1297" y="1298"/>
                  </a:lnTo>
                  <a:lnTo>
                    <a:pt x="0" y="2594"/>
                  </a:lnTo>
                  <a:cubicBezTo>
                    <a:pt x="865" y="3675"/>
                    <a:pt x="216" y="5404"/>
                    <a:pt x="2162" y="6485"/>
                  </a:cubicBezTo>
                  <a:cubicBezTo>
                    <a:pt x="1946" y="4108"/>
                    <a:pt x="4756" y="2378"/>
                    <a:pt x="2594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9" name="Google Shape;16719;p18"/>
            <p:cNvSpPr/>
            <p:nvPr/>
          </p:nvSpPr>
          <p:spPr>
            <a:xfrm>
              <a:off x="6365950" y="2341425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2" y="433"/>
                    <a:pt x="1298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0" name="Google Shape;16720;p18"/>
            <p:cNvSpPr/>
            <p:nvPr/>
          </p:nvSpPr>
          <p:spPr>
            <a:xfrm>
              <a:off x="2507675" y="2762925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1" y="0"/>
                  </a:moveTo>
                  <a:cubicBezTo>
                    <a:pt x="1" y="1946"/>
                    <a:pt x="1" y="3891"/>
                    <a:pt x="2811" y="3891"/>
                  </a:cubicBezTo>
                  <a:cubicBezTo>
                    <a:pt x="1946" y="2594"/>
                    <a:pt x="1514" y="865"/>
                    <a:pt x="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1" name="Google Shape;16721;p18"/>
            <p:cNvSpPr/>
            <p:nvPr/>
          </p:nvSpPr>
          <p:spPr>
            <a:xfrm>
              <a:off x="2821100" y="2847250"/>
              <a:ext cx="37850" cy="34575"/>
            </a:xfrm>
            <a:custGeom>
              <a:avLst/>
              <a:gdLst/>
              <a:ahLst/>
              <a:cxnLst/>
              <a:rect l="l" t="t" r="r" b="b"/>
              <a:pathLst>
                <a:path w="1514" h="1383" extrusionOk="0">
                  <a:moveTo>
                    <a:pt x="869" y="1"/>
                  </a:moveTo>
                  <a:cubicBezTo>
                    <a:pt x="749" y="1"/>
                    <a:pt x="607" y="28"/>
                    <a:pt x="433" y="86"/>
                  </a:cubicBezTo>
                  <a:cubicBezTo>
                    <a:pt x="217" y="302"/>
                    <a:pt x="217" y="518"/>
                    <a:pt x="217" y="734"/>
                  </a:cubicBezTo>
                  <a:cubicBezTo>
                    <a:pt x="1" y="1167"/>
                    <a:pt x="433" y="1383"/>
                    <a:pt x="649" y="1383"/>
                  </a:cubicBezTo>
                  <a:cubicBezTo>
                    <a:pt x="1081" y="1383"/>
                    <a:pt x="1297" y="950"/>
                    <a:pt x="1514" y="518"/>
                  </a:cubicBezTo>
                  <a:cubicBezTo>
                    <a:pt x="1355" y="202"/>
                    <a:pt x="1197" y="1"/>
                    <a:pt x="869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2" name="Google Shape;16722;p18"/>
            <p:cNvSpPr/>
            <p:nvPr/>
          </p:nvSpPr>
          <p:spPr>
            <a:xfrm>
              <a:off x="2572525" y="2860200"/>
              <a:ext cx="70275" cy="24325"/>
            </a:xfrm>
            <a:custGeom>
              <a:avLst/>
              <a:gdLst/>
              <a:ahLst/>
              <a:cxnLst/>
              <a:rect l="l" t="t" r="r" b="b"/>
              <a:pathLst>
                <a:path w="2811" h="973" extrusionOk="0">
                  <a:moveTo>
                    <a:pt x="1" y="0"/>
                  </a:moveTo>
                  <a:cubicBezTo>
                    <a:pt x="433" y="649"/>
                    <a:pt x="865" y="973"/>
                    <a:pt x="1325" y="973"/>
                  </a:cubicBezTo>
                  <a:cubicBezTo>
                    <a:pt x="1784" y="973"/>
                    <a:pt x="2270" y="649"/>
                    <a:pt x="281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723" name="Google Shape;16723;p18"/>
          <p:cNvGrpSpPr/>
          <p:nvPr/>
        </p:nvGrpSpPr>
        <p:grpSpPr>
          <a:xfrm rot="10800000">
            <a:off x="-687277" y="860126"/>
            <a:ext cx="2086417" cy="1461209"/>
            <a:chOff x="437225" y="999150"/>
            <a:chExt cx="6634075" cy="3484600"/>
          </a:xfrm>
        </p:grpSpPr>
        <p:sp>
          <p:nvSpPr>
            <p:cNvPr id="16724" name="Google Shape;16724;p18"/>
            <p:cNvSpPr/>
            <p:nvPr/>
          </p:nvSpPr>
          <p:spPr>
            <a:xfrm>
              <a:off x="1249550" y="1965525"/>
              <a:ext cx="270800" cy="294675"/>
            </a:xfrm>
            <a:custGeom>
              <a:avLst/>
              <a:gdLst/>
              <a:ahLst/>
              <a:cxnLst/>
              <a:rect l="l" t="t" r="r" b="b"/>
              <a:pathLst>
                <a:path w="10832" h="11787" extrusionOk="0">
                  <a:moveTo>
                    <a:pt x="0" y="0"/>
                  </a:moveTo>
                  <a:lnTo>
                    <a:pt x="9876" y="11787"/>
                  </a:lnTo>
                  <a:cubicBezTo>
                    <a:pt x="10831" y="4141"/>
                    <a:pt x="6053" y="1593"/>
                    <a:pt x="0" y="0"/>
                  </a:cubicBezTo>
                  <a:close/>
                </a:path>
              </a:pathLst>
            </a:custGeom>
            <a:solidFill>
              <a:srgbClr val="F6A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5" name="Google Shape;16725;p18"/>
            <p:cNvSpPr/>
            <p:nvPr/>
          </p:nvSpPr>
          <p:spPr>
            <a:xfrm>
              <a:off x="4745775" y="4259150"/>
              <a:ext cx="533600" cy="191175"/>
            </a:xfrm>
            <a:custGeom>
              <a:avLst/>
              <a:gdLst/>
              <a:ahLst/>
              <a:cxnLst/>
              <a:rect l="l" t="t" r="r" b="b"/>
              <a:pathLst>
                <a:path w="21344" h="7647" extrusionOk="0">
                  <a:moveTo>
                    <a:pt x="21344" y="1"/>
                  </a:moveTo>
                  <a:lnTo>
                    <a:pt x="21344" y="1"/>
                  </a:lnTo>
                  <a:cubicBezTo>
                    <a:pt x="14654" y="638"/>
                    <a:pt x="8283" y="1912"/>
                    <a:pt x="2230" y="3824"/>
                  </a:cubicBezTo>
                  <a:cubicBezTo>
                    <a:pt x="637" y="4461"/>
                    <a:pt x="0" y="6054"/>
                    <a:pt x="0" y="7646"/>
                  </a:cubicBezTo>
                  <a:cubicBezTo>
                    <a:pt x="7964" y="7646"/>
                    <a:pt x="15291" y="5098"/>
                    <a:pt x="21344" y="1"/>
                  </a:cubicBezTo>
                  <a:close/>
                </a:path>
              </a:pathLst>
            </a:custGeom>
            <a:solidFill>
              <a:srgbClr val="F7A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6" name="Google Shape;16726;p18"/>
            <p:cNvSpPr/>
            <p:nvPr/>
          </p:nvSpPr>
          <p:spPr>
            <a:xfrm>
              <a:off x="731875" y="1443425"/>
              <a:ext cx="5025350" cy="3040325"/>
            </a:xfrm>
            <a:custGeom>
              <a:avLst/>
              <a:gdLst/>
              <a:ahLst/>
              <a:cxnLst/>
              <a:rect l="l" t="t" r="r" b="b"/>
              <a:pathLst>
                <a:path w="201014" h="121613" extrusionOk="0">
                  <a:moveTo>
                    <a:pt x="3894" y="1"/>
                  </a:moveTo>
                  <a:cubicBezTo>
                    <a:pt x="2585" y="1"/>
                    <a:pt x="1275" y="390"/>
                    <a:pt x="1" y="1452"/>
                  </a:cubicBezTo>
                  <a:cubicBezTo>
                    <a:pt x="5735" y="9097"/>
                    <a:pt x="12743" y="15787"/>
                    <a:pt x="20707" y="20884"/>
                  </a:cubicBezTo>
                  <a:cubicBezTo>
                    <a:pt x="25486" y="23114"/>
                    <a:pt x="28990" y="27574"/>
                    <a:pt x="30264" y="32352"/>
                  </a:cubicBezTo>
                  <a:cubicBezTo>
                    <a:pt x="37591" y="38724"/>
                    <a:pt x="44600" y="45095"/>
                    <a:pt x="51608" y="51147"/>
                  </a:cubicBezTo>
                  <a:cubicBezTo>
                    <a:pt x="64032" y="61341"/>
                    <a:pt x="76456" y="70898"/>
                    <a:pt x="87605" y="82367"/>
                  </a:cubicBezTo>
                  <a:cubicBezTo>
                    <a:pt x="95251" y="90012"/>
                    <a:pt x="104171" y="96065"/>
                    <a:pt x="111816" y="103392"/>
                  </a:cubicBezTo>
                  <a:cubicBezTo>
                    <a:pt x="117232" y="108489"/>
                    <a:pt x="124240" y="110081"/>
                    <a:pt x="130293" y="113586"/>
                  </a:cubicBezTo>
                  <a:cubicBezTo>
                    <a:pt x="139212" y="118683"/>
                    <a:pt x="148769" y="119320"/>
                    <a:pt x="158326" y="121550"/>
                  </a:cubicBezTo>
                  <a:cubicBezTo>
                    <a:pt x="158413" y="121593"/>
                    <a:pt x="158506" y="121613"/>
                    <a:pt x="158604" y="121613"/>
                  </a:cubicBezTo>
                  <a:cubicBezTo>
                    <a:pt x="159219" y="121613"/>
                    <a:pt x="160006" y="120825"/>
                    <a:pt x="160556" y="120275"/>
                  </a:cubicBezTo>
                  <a:cubicBezTo>
                    <a:pt x="166609" y="115178"/>
                    <a:pt x="175210" y="116771"/>
                    <a:pt x="181900" y="112630"/>
                  </a:cubicBezTo>
                  <a:cubicBezTo>
                    <a:pt x="184448" y="111356"/>
                    <a:pt x="186678" y="110081"/>
                    <a:pt x="189227" y="108489"/>
                  </a:cubicBezTo>
                  <a:cubicBezTo>
                    <a:pt x="194005" y="105303"/>
                    <a:pt x="197191" y="100525"/>
                    <a:pt x="198465" y="94790"/>
                  </a:cubicBezTo>
                  <a:cubicBezTo>
                    <a:pt x="200376" y="87464"/>
                    <a:pt x="201013" y="80137"/>
                    <a:pt x="200376" y="72491"/>
                  </a:cubicBezTo>
                  <a:cubicBezTo>
                    <a:pt x="198783" y="69624"/>
                    <a:pt x="196235" y="67713"/>
                    <a:pt x="193049" y="67076"/>
                  </a:cubicBezTo>
                  <a:cubicBezTo>
                    <a:pt x="165972" y="56882"/>
                    <a:pt x="138575" y="47325"/>
                    <a:pt x="111497" y="36812"/>
                  </a:cubicBezTo>
                  <a:cubicBezTo>
                    <a:pt x="78686" y="24070"/>
                    <a:pt x="44600" y="14513"/>
                    <a:pt x="11469" y="2407"/>
                  </a:cubicBezTo>
                  <a:cubicBezTo>
                    <a:pt x="9133" y="1558"/>
                    <a:pt x="6514" y="1"/>
                    <a:pt x="3894" y="1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7" name="Google Shape;16727;p18"/>
            <p:cNvSpPr/>
            <p:nvPr/>
          </p:nvSpPr>
          <p:spPr>
            <a:xfrm>
              <a:off x="692075" y="1043525"/>
              <a:ext cx="5431500" cy="1936100"/>
            </a:xfrm>
            <a:custGeom>
              <a:avLst/>
              <a:gdLst/>
              <a:ahLst/>
              <a:cxnLst/>
              <a:rect l="l" t="t" r="r" b="b"/>
              <a:pathLst>
                <a:path w="217260" h="77444" extrusionOk="0">
                  <a:moveTo>
                    <a:pt x="41293" y="0"/>
                  </a:moveTo>
                  <a:cubicBezTo>
                    <a:pt x="40068" y="0"/>
                    <a:pt x="38835" y="74"/>
                    <a:pt x="37590" y="245"/>
                  </a:cubicBezTo>
                  <a:cubicBezTo>
                    <a:pt x="31538" y="245"/>
                    <a:pt x="25804" y="245"/>
                    <a:pt x="20069" y="883"/>
                  </a:cubicBezTo>
                  <a:cubicBezTo>
                    <a:pt x="13380" y="1520"/>
                    <a:pt x="6371" y="1520"/>
                    <a:pt x="0" y="4387"/>
                  </a:cubicBezTo>
                  <a:cubicBezTo>
                    <a:pt x="7646" y="12032"/>
                    <a:pt x="18477" y="12032"/>
                    <a:pt x="28033" y="15218"/>
                  </a:cubicBezTo>
                  <a:cubicBezTo>
                    <a:pt x="83463" y="33694"/>
                    <a:pt x="138893" y="52808"/>
                    <a:pt x="193049" y="75107"/>
                  </a:cubicBezTo>
                  <a:cubicBezTo>
                    <a:pt x="195577" y="76027"/>
                    <a:pt x="198105" y="77444"/>
                    <a:pt x="200753" y="77444"/>
                  </a:cubicBezTo>
                  <a:cubicBezTo>
                    <a:pt x="201775" y="77444"/>
                    <a:pt x="202815" y="77233"/>
                    <a:pt x="203880" y="76700"/>
                  </a:cubicBezTo>
                  <a:lnTo>
                    <a:pt x="208658" y="73833"/>
                  </a:lnTo>
                  <a:cubicBezTo>
                    <a:pt x="214711" y="69373"/>
                    <a:pt x="217259" y="61409"/>
                    <a:pt x="215029" y="54401"/>
                  </a:cubicBezTo>
                  <a:cubicBezTo>
                    <a:pt x="208339" y="39429"/>
                    <a:pt x="199101" y="27323"/>
                    <a:pt x="183173" y="21271"/>
                  </a:cubicBezTo>
                  <a:cubicBezTo>
                    <a:pt x="166608" y="14581"/>
                    <a:pt x="149087" y="12669"/>
                    <a:pt x="131885" y="9802"/>
                  </a:cubicBezTo>
                  <a:cubicBezTo>
                    <a:pt x="131035" y="9484"/>
                    <a:pt x="130186" y="9378"/>
                    <a:pt x="129336" y="9378"/>
                  </a:cubicBezTo>
                  <a:cubicBezTo>
                    <a:pt x="127637" y="9378"/>
                    <a:pt x="125938" y="9802"/>
                    <a:pt x="124239" y="9802"/>
                  </a:cubicBezTo>
                  <a:cubicBezTo>
                    <a:pt x="106405" y="8364"/>
                    <a:pt x="88830" y="2250"/>
                    <a:pt x="70576" y="2250"/>
                  </a:cubicBezTo>
                  <a:cubicBezTo>
                    <a:pt x="68615" y="2250"/>
                    <a:pt x="66646" y="2321"/>
                    <a:pt x="64668" y="2475"/>
                  </a:cubicBezTo>
                  <a:cubicBezTo>
                    <a:pt x="64001" y="2521"/>
                    <a:pt x="63337" y="2543"/>
                    <a:pt x="62676" y="2543"/>
                  </a:cubicBezTo>
                  <a:cubicBezTo>
                    <a:pt x="55417" y="2543"/>
                    <a:pt x="48501" y="0"/>
                    <a:pt x="41293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8" name="Google Shape;16728;p18"/>
            <p:cNvSpPr/>
            <p:nvPr/>
          </p:nvSpPr>
          <p:spPr>
            <a:xfrm>
              <a:off x="437225" y="1150700"/>
              <a:ext cx="6490700" cy="2463750"/>
            </a:xfrm>
            <a:custGeom>
              <a:avLst/>
              <a:gdLst/>
              <a:ahLst/>
              <a:cxnLst/>
              <a:rect l="l" t="t" r="r" b="b"/>
              <a:pathLst>
                <a:path w="259628" h="98550" extrusionOk="0">
                  <a:moveTo>
                    <a:pt x="7976" y="0"/>
                  </a:moveTo>
                  <a:cubicBezTo>
                    <a:pt x="5304" y="0"/>
                    <a:pt x="2620" y="655"/>
                    <a:pt x="1593" y="2967"/>
                  </a:cubicBezTo>
                  <a:cubicBezTo>
                    <a:pt x="0" y="6471"/>
                    <a:pt x="4460" y="8064"/>
                    <a:pt x="6053" y="10294"/>
                  </a:cubicBezTo>
                  <a:cubicBezTo>
                    <a:pt x="7195" y="12008"/>
                    <a:pt x="8851" y="13210"/>
                    <a:pt x="10788" y="13210"/>
                  </a:cubicBezTo>
                  <a:cubicBezTo>
                    <a:pt x="11011" y="13210"/>
                    <a:pt x="11238" y="13194"/>
                    <a:pt x="11468" y="13161"/>
                  </a:cubicBezTo>
                  <a:cubicBezTo>
                    <a:pt x="12743" y="13161"/>
                    <a:pt x="14017" y="13479"/>
                    <a:pt x="15291" y="13798"/>
                  </a:cubicBezTo>
                  <a:cubicBezTo>
                    <a:pt x="30582" y="19532"/>
                    <a:pt x="45873" y="25585"/>
                    <a:pt x="61801" y="30045"/>
                  </a:cubicBezTo>
                  <a:cubicBezTo>
                    <a:pt x="72951" y="32912"/>
                    <a:pt x="83782" y="36416"/>
                    <a:pt x="94294" y="40876"/>
                  </a:cubicBezTo>
                  <a:cubicBezTo>
                    <a:pt x="107674" y="47247"/>
                    <a:pt x="122009" y="50433"/>
                    <a:pt x="135389" y="55848"/>
                  </a:cubicBezTo>
                  <a:cubicBezTo>
                    <a:pt x="160874" y="66042"/>
                    <a:pt x="186677" y="74962"/>
                    <a:pt x="212481" y="84200"/>
                  </a:cubicBezTo>
                  <a:lnTo>
                    <a:pt x="238921" y="93757"/>
                  </a:lnTo>
                  <a:cubicBezTo>
                    <a:pt x="240196" y="94713"/>
                    <a:pt x="241789" y="94394"/>
                    <a:pt x="243063" y="95350"/>
                  </a:cubicBezTo>
                  <a:cubicBezTo>
                    <a:pt x="244656" y="96624"/>
                    <a:pt x="246567" y="97261"/>
                    <a:pt x="248797" y="97261"/>
                  </a:cubicBezTo>
                  <a:cubicBezTo>
                    <a:pt x="249335" y="96723"/>
                    <a:pt x="249874" y="96525"/>
                    <a:pt x="250461" y="96525"/>
                  </a:cubicBezTo>
                  <a:cubicBezTo>
                    <a:pt x="251262" y="96525"/>
                    <a:pt x="252153" y="96893"/>
                    <a:pt x="253257" y="97261"/>
                  </a:cubicBezTo>
                  <a:cubicBezTo>
                    <a:pt x="254249" y="97658"/>
                    <a:pt x="255364" y="98549"/>
                    <a:pt x="256373" y="98549"/>
                  </a:cubicBezTo>
                  <a:cubicBezTo>
                    <a:pt x="256983" y="98549"/>
                    <a:pt x="257555" y="98222"/>
                    <a:pt x="258035" y="97261"/>
                  </a:cubicBezTo>
                  <a:cubicBezTo>
                    <a:pt x="259628" y="94394"/>
                    <a:pt x="256761" y="93438"/>
                    <a:pt x="255168" y="92164"/>
                  </a:cubicBezTo>
                  <a:cubicBezTo>
                    <a:pt x="254212" y="91527"/>
                    <a:pt x="252620" y="91208"/>
                    <a:pt x="251664" y="90571"/>
                  </a:cubicBezTo>
                  <a:cubicBezTo>
                    <a:pt x="242426" y="84837"/>
                    <a:pt x="230639" y="83563"/>
                    <a:pt x="222038" y="76236"/>
                  </a:cubicBezTo>
                  <a:cubicBezTo>
                    <a:pt x="219808" y="74006"/>
                    <a:pt x="216941" y="72732"/>
                    <a:pt x="214074" y="72413"/>
                  </a:cubicBezTo>
                  <a:cubicBezTo>
                    <a:pt x="202287" y="67635"/>
                    <a:pt x="190819" y="62219"/>
                    <a:pt x="178713" y="57759"/>
                  </a:cubicBezTo>
                  <a:cubicBezTo>
                    <a:pt x="149406" y="46928"/>
                    <a:pt x="120098" y="36416"/>
                    <a:pt x="90472" y="25903"/>
                  </a:cubicBezTo>
                  <a:cubicBezTo>
                    <a:pt x="63712" y="16665"/>
                    <a:pt x="36953" y="8064"/>
                    <a:pt x="9875" y="100"/>
                  </a:cubicBezTo>
                  <a:cubicBezTo>
                    <a:pt x="9258" y="38"/>
                    <a:pt x="8617" y="0"/>
                    <a:pt x="7976" y="0"/>
                  </a:cubicBezTo>
                  <a:close/>
                </a:path>
              </a:pathLst>
            </a:custGeom>
            <a:solidFill>
              <a:srgbClr val="F6F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9" name="Google Shape;16729;p18"/>
            <p:cNvSpPr/>
            <p:nvPr/>
          </p:nvSpPr>
          <p:spPr>
            <a:xfrm>
              <a:off x="1631825" y="999150"/>
              <a:ext cx="2357375" cy="342125"/>
            </a:xfrm>
            <a:custGeom>
              <a:avLst/>
              <a:gdLst/>
              <a:ahLst/>
              <a:cxnLst/>
              <a:rect l="l" t="t" r="r" b="b"/>
              <a:pathLst>
                <a:path w="94295" h="13685" extrusionOk="0">
                  <a:moveTo>
                    <a:pt x="6590" y="1"/>
                  </a:moveTo>
                  <a:cubicBezTo>
                    <a:pt x="4279" y="1"/>
                    <a:pt x="1959" y="649"/>
                    <a:pt x="0" y="2020"/>
                  </a:cubicBezTo>
                  <a:cubicBezTo>
                    <a:pt x="5416" y="4250"/>
                    <a:pt x="11787" y="3932"/>
                    <a:pt x="16884" y="5206"/>
                  </a:cubicBezTo>
                  <a:cubicBezTo>
                    <a:pt x="20508" y="5886"/>
                    <a:pt x="24776" y="7370"/>
                    <a:pt x="28429" y="7370"/>
                  </a:cubicBezTo>
                  <a:cubicBezTo>
                    <a:pt x="29914" y="7370"/>
                    <a:pt x="31297" y="7125"/>
                    <a:pt x="32494" y="6480"/>
                  </a:cubicBezTo>
                  <a:cubicBezTo>
                    <a:pt x="33918" y="5667"/>
                    <a:pt x="35212" y="5358"/>
                    <a:pt x="36422" y="5358"/>
                  </a:cubicBezTo>
                  <a:cubicBezTo>
                    <a:pt x="40220" y="5358"/>
                    <a:pt x="43193" y="8397"/>
                    <a:pt x="46765" y="8397"/>
                  </a:cubicBezTo>
                  <a:cubicBezTo>
                    <a:pt x="47402" y="8397"/>
                    <a:pt x="48057" y="8301"/>
                    <a:pt x="48740" y="8073"/>
                  </a:cubicBezTo>
                  <a:cubicBezTo>
                    <a:pt x="49696" y="7436"/>
                    <a:pt x="50970" y="7117"/>
                    <a:pt x="52244" y="7117"/>
                  </a:cubicBezTo>
                  <a:cubicBezTo>
                    <a:pt x="52639" y="7061"/>
                    <a:pt x="53034" y="7035"/>
                    <a:pt x="53428" y="7035"/>
                  </a:cubicBezTo>
                  <a:cubicBezTo>
                    <a:pt x="55254" y="7035"/>
                    <a:pt x="57043" y="7605"/>
                    <a:pt x="58616" y="8392"/>
                  </a:cubicBezTo>
                  <a:cubicBezTo>
                    <a:pt x="63872" y="11976"/>
                    <a:pt x="69666" y="12155"/>
                    <a:pt x="75594" y="12155"/>
                  </a:cubicBezTo>
                  <a:cubicBezTo>
                    <a:pt x="76253" y="12155"/>
                    <a:pt x="76913" y="12153"/>
                    <a:pt x="77575" y="12153"/>
                  </a:cubicBezTo>
                  <a:cubicBezTo>
                    <a:pt x="78897" y="12153"/>
                    <a:pt x="80225" y="12161"/>
                    <a:pt x="81552" y="12214"/>
                  </a:cubicBezTo>
                  <a:cubicBezTo>
                    <a:pt x="84093" y="12410"/>
                    <a:pt x="86753" y="13684"/>
                    <a:pt x="89386" y="13684"/>
                  </a:cubicBezTo>
                  <a:cubicBezTo>
                    <a:pt x="91045" y="13684"/>
                    <a:pt x="92694" y="13178"/>
                    <a:pt x="94295" y="11577"/>
                  </a:cubicBezTo>
                  <a:cubicBezTo>
                    <a:pt x="88242" y="8710"/>
                    <a:pt x="81871" y="10303"/>
                    <a:pt x="75818" y="8073"/>
                  </a:cubicBezTo>
                  <a:cubicBezTo>
                    <a:pt x="66261" y="5525"/>
                    <a:pt x="56386" y="3613"/>
                    <a:pt x="46829" y="3295"/>
                  </a:cubicBezTo>
                  <a:cubicBezTo>
                    <a:pt x="34724" y="1702"/>
                    <a:pt x="22937" y="3295"/>
                    <a:pt x="10831" y="746"/>
                  </a:cubicBezTo>
                  <a:cubicBezTo>
                    <a:pt x="9482" y="255"/>
                    <a:pt x="8038" y="1"/>
                    <a:pt x="6590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0" name="Google Shape;16730;p18"/>
            <p:cNvSpPr/>
            <p:nvPr/>
          </p:nvSpPr>
          <p:spPr>
            <a:xfrm>
              <a:off x="5988150" y="3064550"/>
              <a:ext cx="1083150" cy="562925"/>
            </a:xfrm>
            <a:custGeom>
              <a:avLst/>
              <a:gdLst/>
              <a:ahLst/>
              <a:cxnLst/>
              <a:rect l="l" t="t" r="r" b="b"/>
              <a:pathLst>
                <a:path w="43326" h="22517" extrusionOk="0">
                  <a:moveTo>
                    <a:pt x="1" y="1"/>
                  </a:moveTo>
                  <a:lnTo>
                    <a:pt x="1" y="1"/>
                  </a:lnTo>
                  <a:cubicBezTo>
                    <a:pt x="1912" y="2868"/>
                    <a:pt x="4461" y="5098"/>
                    <a:pt x="7965" y="6053"/>
                  </a:cubicBezTo>
                  <a:cubicBezTo>
                    <a:pt x="16884" y="10513"/>
                    <a:pt x="27078" y="13062"/>
                    <a:pt x="35680" y="19433"/>
                  </a:cubicBezTo>
                  <a:cubicBezTo>
                    <a:pt x="34974" y="19927"/>
                    <a:pt x="34252" y="20093"/>
                    <a:pt x="33532" y="20093"/>
                  </a:cubicBezTo>
                  <a:cubicBezTo>
                    <a:pt x="32069" y="20093"/>
                    <a:pt x="30613" y="19409"/>
                    <a:pt x="29309" y="19409"/>
                  </a:cubicBezTo>
                  <a:cubicBezTo>
                    <a:pt x="28360" y="19409"/>
                    <a:pt x="27491" y="19772"/>
                    <a:pt x="26760" y="21026"/>
                  </a:cubicBezTo>
                  <a:cubicBezTo>
                    <a:pt x="29198" y="22030"/>
                    <a:pt x="31765" y="22517"/>
                    <a:pt x="34316" y="22517"/>
                  </a:cubicBezTo>
                  <a:cubicBezTo>
                    <a:pt x="37431" y="22517"/>
                    <a:pt x="40523" y="21790"/>
                    <a:pt x="43325" y="20389"/>
                  </a:cubicBezTo>
                  <a:cubicBezTo>
                    <a:pt x="40139" y="18159"/>
                    <a:pt x="37272" y="16247"/>
                    <a:pt x="34405" y="14654"/>
                  </a:cubicBezTo>
                  <a:cubicBezTo>
                    <a:pt x="23256" y="8602"/>
                    <a:pt x="11469" y="4779"/>
                    <a:pt x="1" y="1"/>
                  </a:cubicBezTo>
                  <a:close/>
                </a:path>
              </a:pathLst>
            </a:custGeom>
            <a:solidFill>
              <a:srgbClr val="F7F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1" name="Google Shape;16731;p18"/>
            <p:cNvSpPr/>
            <p:nvPr/>
          </p:nvSpPr>
          <p:spPr>
            <a:xfrm>
              <a:off x="2961825" y="1264675"/>
              <a:ext cx="47800" cy="53050"/>
            </a:xfrm>
            <a:custGeom>
              <a:avLst/>
              <a:gdLst/>
              <a:ahLst/>
              <a:cxnLst/>
              <a:rect l="l" t="t" r="r" b="b"/>
              <a:pathLst>
                <a:path w="1912" h="2122" extrusionOk="0">
                  <a:moveTo>
                    <a:pt x="1274" y="1"/>
                  </a:moveTo>
                  <a:cubicBezTo>
                    <a:pt x="956" y="1"/>
                    <a:pt x="319" y="319"/>
                    <a:pt x="0" y="319"/>
                  </a:cubicBezTo>
                  <a:cubicBezTo>
                    <a:pt x="0" y="956"/>
                    <a:pt x="319" y="1275"/>
                    <a:pt x="637" y="1912"/>
                  </a:cubicBezTo>
                  <a:cubicBezTo>
                    <a:pt x="901" y="2044"/>
                    <a:pt x="1110" y="2121"/>
                    <a:pt x="1288" y="2121"/>
                  </a:cubicBezTo>
                  <a:cubicBezTo>
                    <a:pt x="1538" y="2121"/>
                    <a:pt x="1725" y="1967"/>
                    <a:pt x="1912" y="1593"/>
                  </a:cubicBezTo>
                  <a:cubicBezTo>
                    <a:pt x="1912" y="956"/>
                    <a:pt x="1593" y="319"/>
                    <a:pt x="1274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732" name="Google Shape;16732;p18"/>
          <p:cNvGrpSpPr/>
          <p:nvPr/>
        </p:nvGrpSpPr>
        <p:grpSpPr>
          <a:xfrm rot="-10036780" flipH="1">
            <a:off x="-563933" y="3130099"/>
            <a:ext cx="1945739" cy="2750597"/>
            <a:chOff x="1506000" y="520575"/>
            <a:chExt cx="4345200" cy="4606950"/>
          </a:xfrm>
        </p:grpSpPr>
        <p:sp>
          <p:nvSpPr>
            <p:cNvPr id="16733" name="Google Shape;16733;p18"/>
            <p:cNvSpPr/>
            <p:nvPr/>
          </p:nvSpPr>
          <p:spPr>
            <a:xfrm>
              <a:off x="3071200" y="2473500"/>
              <a:ext cx="204425" cy="135800"/>
            </a:xfrm>
            <a:custGeom>
              <a:avLst/>
              <a:gdLst/>
              <a:ahLst/>
              <a:cxnLst/>
              <a:rect l="l" t="t" r="r" b="b"/>
              <a:pathLst>
                <a:path w="8177" h="5432" extrusionOk="0">
                  <a:moveTo>
                    <a:pt x="4760" y="0"/>
                  </a:moveTo>
                  <a:cubicBezTo>
                    <a:pt x="3504" y="0"/>
                    <a:pt x="2219" y="409"/>
                    <a:pt x="1168" y="1226"/>
                  </a:cubicBezTo>
                  <a:cubicBezTo>
                    <a:pt x="467" y="1694"/>
                    <a:pt x="0" y="2628"/>
                    <a:pt x="0" y="3563"/>
                  </a:cubicBezTo>
                  <a:cubicBezTo>
                    <a:pt x="234" y="4964"/>
                    <a:pt x="1402" y="4497"/>
                    <a:pt x="2103" y="4731"/>
                  </a:cubicBezTo>
                  <a:lnTo>
                    <a:pt x="3972" y="5431"/>
                  </a:lnTo>
                  <a:cubicBezTo>
                    <a:pt x="6775" y="5431"/>
                    <a:pt x="7242" y="2862"/>
                    <a:pt x="8177" y="1226"/>
                  </a:cubicBezTo>
                  <a:cubicBezTo>
                    <a:pt x="7242" y="409"/>
                    <a:pt x="6016" y="0"/>
                    <a:pt x="4760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4" name="Google Shape;16734;p18"/>
            <p:cNvSpPr/>
            <p:nvPr/>
          </p:nvSpPr>
          <p:spPr>
            <a:xfrm>
              <a:off x="2971900" y="2673525"/>
              <a:ext cx="169400" cy="146025"/>
            </a:xfrm>
            <a:custGeom>
              <a:avLst/>
              <a:gdLst/>
              <a:ahLst/>
              <a:cxnLst/>
              <a:rect l="l" t="t" r="r" b="b"/>
              <a:pathLst>
                <a:path w="6776" h="5841" extrusionOk="0">
                  <a:moveTo>
                    <a:pt x="2337" y="0"/>
                  </a:moveTo>
                  <a:lnTo>
                    <a:pt x="935" y="1402"/>
                  </a:lnTo>
                  <a:cubicBezTo>
                    <a:pt x="1" y="2336"/>
                    <a:pt x="1" y="3504"/>
                    <a:pt x="935" y="4439"/>
                  </a:cubicBezTo>
                  <a:cubicBezTo>
                    <a:pt x="1130" y="4400"/>
                    <a:pt x="1325" y="4380"/>
                    <a:pt x="1516" y="4380"/>
                  </a:cubicBezTo>
                  <a:cubicBezTo>
                    <a:pt x="2473" y="4380"/>
                    <a:pt x="3349" y="4867"/>
                    <a:pt x="3739" y="5841"/>
                  </a:cubicBezTo>
                  <a:cubicBezTo>
                    <a:pt x="6776" y="3037"/>
                    <a:pt x="2571" y="2103"/>
                    <a:pt x="2337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5" name="Google Shape;16735;p18"/>
            <p:cNvSpPr/>
            <p:nvPr/>
          </p:nvSpPr>
          <p:spPr>
            <a:xfrm>
              <a:off x="3100400" y="2642850"/>
              <a:ext cx="75950" cy="36525"/>
            </a:xfrm>
            <a:custGeom>
              <a:avLst/>
              <a:gdLst/>
              <a:ahLst/>
              <a:cxnLst/>
              <a:rect l="l" t="t" r="r" b="b"/>
              <a:pathLst>
                <a:path w="3038" h="1461" extrusionOk="0">
                  <a:moveTo>
                    <a:pt x="2455" y="1"/>
                  </a:moveTo>
                  <a:cubicBezTo>
                    <a:pt x="1493" y="1"/>
                    <a:pt x="584" y="487"/>
                    <a:pt x="0" y="1461"/>
                  </a:cubicBezTo>
                  <a:cubicBezTo>
                    <a:pt x="1168" y="1461"/>
                    <a:pt x="2336" y="994"/>
                    <a:pt x="3037" y="59"/>
                  </a:cubicBezTo>
                  <a:cubicBezTo>
                    <a:pt x="2843" y="20"/>
                    <a:pt x="2648" y="1"/>
                    <a:pt x="245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6" name="Google Shape;16736;p18"/>
            <p:cNvSpPr/>
            <p:nvPr/>
          </p:nvSpPr>
          <p:spPr>
            <a:xfrm>
              <a:off x="2960225" y="2714400"/>
              <a:ext cx="35075" cy="70100"/>
            </a:xfrm>
            <a:custGeom>
              <a:avLst/>
              <a:gdLst/>
              <a:ahLst/>
              <a:cxnLst/>
              <a:rect l="l" t="t" r="r" b="b"/>
              <a:pathLst>
                <a:path w="1403" h="2804" extrusionOk="0">
                  <a:moveTo>
                    <a:pt x="1402" y="1"/>
                  </a:moveTo>
                  <a:cubicBezTo>
                    <a:pt x="1" y="935"/>
                    <a:pt x="1" y="1869"/>
                    <a:pt x="1402" y="2804"/>
                  </a:cubicBezTo>
                  <a:lnTo>
                    <a:pt x="1402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7" name="Google Shape;16737;p18"/>
            <p:cNvSpPr/>
            <p:nvPr/>
          </p:nvSpPr>
          <p:spPr>
            <a:xfrm>
              <a:off x="3141275" y="1563850"/>
              <a:ext cx="788475" cy="905275"/>
            </a:xfrm>
            <a:custGeom>
              <a:avLst/>
              <a:gdLst/>
              <a:ahLst/>
              <a:cxnLst/>
              <a:rect l="l" t="t" r="r" b="b"/>
              <a:pathLst>
                <a:path w="31539" h="36211" extrusionOk="0">
                  <a:moveTo>
                    <a:pt x="25231" y="1"/>
                  </a:moveTo>
                  <a:cubicBezTo>
                    <a:pt x="15652" y="7009"/>
                    <a:pt x="9812" y="17288"/>
                    <a:pt x="2804" y="26399"/>
                  </a:cubicBezTo>
                  <a:cubicBezTo>
                    <a:pt x="1" y="35276"/>
                    <a:pt x="1" y="35276"/>
                    <a:pt x="7009" y="36211"/>
                  </a:cubicBezTo>
                  <a:cubicBezTo>
                    <a:pt x="12849" y="33174"/>
                    <a:pt x="12382" y="28735"/>
                    <a:pt x="9345" y="23596"/>
                  </a:cubicBezTo>
                  <a:lnTo>
                    <a:pt x="9345" y="23596"/>
                  </a:lnTo>
                  <a:cubicBezTo>
                    <a:pt x="10090" y="23761"/>
                    <a:pt x="10835" y="23839"/>
                    <a:pt x="11579" y="23839"/>
                  </a:cubicBezTo>
                  <a:cubicBezTo>
                    <a:pt x="12937" y="23839"/>
                    <a:pt x="14295" y="23581"/>
                    <a:pt x="15652" y="23129"/>
                  </a:cubicBezTo>
                  <a:cubicBezTo>
                    <a:pt x="19624" y="22428"/>
                    <a:pt x="16353" y="20092"/>
                    <a:pt x="16353" y="18924"/>
                  </a:cubicBezTo>
                  <a:cubicBezTo>
                    <a:pt x="16353" y="18005"/>
                    <a:pt x="16931" y="17375"/>
                    <a:pt x="17859" y="17375"/>
                  </a:cubicBezTo>
                  <a:cubicBezTo>
                    <a:pt x="18112" y="17375"/>
                    <a:pt x="18390" y="17422"/>
                    <a:pt x="18689" y="17522"/>
                  </a:cubicBezTo>
                  <a:cubicBezTo>
                    <a:pt x="19136" y="17659"/>
                    <a:pt x="19532" y="17721"/>
                    <a:pt x="19888" y="17721"/>
                  </a:cubicBezTo>
                  <a:cubicBezTo>
                    <a:pt x="21953" y="17721"/>
                    <a:pt x="22668" y="15646"/>
                    <a:pt x="24062" y="14251"/>
                  </a:cubicBezTo>
                  <a:cubicBezTo>
                    <a:pt x="23678" y="14123"/>
                    <a:pt x="23288" y="14074"/>
                    <a:pt x="22898" y="14074"/>
                  </a:cubicBezTo>
                  <a:cubicBezTo>
                    <a:pt x="21633" y="14074"/>
                    <a:pt x="20359" y="14590"/>
                    <a:pt x="19201" y="14590"/>
                  </a:cubicBezTo>
                  <a:cubicBezTo>
                    <a:pt x="18116" y="14590"/>
                    <a:pt x="17133" y="14137"/>
                    <a:pt x="16353" y="12382"/>
                  </a:cubicBezTo>
                  <a:lnTo>
                    <a:pt x="16353" y="12382"/>
                  </a:lnTo>
                  <a:cubicBezTo>
                    <a:pt x="16622" y="12424"/>
                    <a:pt x="16880" y="12443"/>
                    <a:pt x="17128" y="12443"/>
                  </a:cubicBezTo>
                  <a:cubicBezTo>
                    <a:pt x="19682" y="12443"/>
                    <a:pt x="21191" y="10389"/>
                    <a:pt x="22894" y="9112"/>
                  </a:cubicBezTo>
                  <a:cubicBezTo>
                    <a:pt x="24167" y="8264"/>
                    <a:pt x="25268" y="7245"/>
                    <a:pt x="26405" y="7245"/>
                  </a:cubicBezTo>
                  <a:cubicBezTo>
                    <a:pt x="27147" y="7245"/>
                    <a:pt x="27904" y="7679"/>
                    <a:pt x="28735" y="8878"/>
                  </a:cubicBezTo>
                  <a:cubicBezTo>
                    <a:pt x="29085" y="9229"/>
                    <a:pt x="29552" y="9404"/>
                    <a:pt x="29990" y="9404"/>
                  </a:cubicBezTo>
                  <a:cubicBezTo>
                    <a:pt x="30428" y="9404"/>
                    <a:pt x="30837" y="9229"/>
                    <a:pt x="31071" y="8878"/>
                  </a:cubicBezTo>
                  <a:cubicBezTo>
                    <a:pt x="31538" y="7944"/>
                    <a:pt x="31538" y="7009"/>
                    <a:pt x="31071" y="6075"/>
                  </a:cubicBezTo>
                  <a:cubicBezTo>
                    <a:pt x="30604" y="4907"/>
                    <a:pt x="28501" y="5374"/>
                    <a:pt x="27800" y="3972"/>
                  </a:cubicBezTo>
                  <a:cubicBezTo>
                    <a:pt x="25231" y="3739"/>
                    <a:pt x="25231" y="1870"/>
                    <a:pt x="2523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8" name="Google Shape;16738;p18"/>
            <p:cNvSpPr/>
            <p:nvPr/>
          </p:nvSpPr>
          <p:spPr>
            <a:xfrm>
              <a:off x="3842100" y="1200100"/>
              <a:ext cx="379650" cy="317075"/>
            </a:xfrm>
            <a:custGeom>
              <a:avLst/>
              <a:gdLst/>
              <a:ahLst/>
              <a:cxnLst/>
              <a:rect l="l" t="t" r="r" b="b"/>
              <a:pathLst>
                <a:path w="15186" h="12683" extrusionOk="0">
                  <a:moveTo>
                    <a:pt x="13225" y="1"/>
                  </a:moveTo>
                  <a:cubicBezTo>
                    <a:pt x="13044" y="1"/>
                    <a:pt x="12842" y="22"/>
                    <a:pt x="12616" y="67"/>
                  </a:cubicBezTo>
                  <a:lnTo>
                    <a:pt x="1" y="11514"/>
                  </a:lnTo>
                  <a:cubicBezTo>
                    <a:pt x="2009" y="11137"/>
                    <a:pt x="4085" y="10424"/>
                    <a:pt x="6192" y="10424"/>
                  </a:cubicBezTo>
                  <a:cubicBezTo>
                    <a:pt x="8007" y="10424"/>
                    <a:pt x="9844" y="10953"/>
                    <a:pt x="11681" y="12682"/>
                  </a:cubicBezTo>
                  <a:cubicBezTo>
                    <a:pt x="11214" y="9645"/>
                    <a:pt x="11214" y="7309"/>
                    <a:pt x="14018" y="5907"/>
                  </a:cubicBezTo>
                  <a:cubicBezTo>
                    <a:pt x="14952" y="5674"/>
                    <a:pt x="15186" y="4272"/>
                    <a:pt x="15186" y="3104"/>
                  </a:cubicBezTo>
                  <a:cubicBezTo>
                    <a:pt x="14764" y="1838"/>
                    <a:pt x="14913" y="1"/>
                    <a:pt x="1322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9" name="Google Shape;16739;p18"/>
            <p:cNvSpPr/>
            <p:nvPr/>
          </p:nvSpPr>
          <p:spPr>
            <a:xfrm>
              <a:off x="3772025" y="1487925"/>
              <a:ext cx="105150" cy="72400"/>
            </a:xfrm>
            <a:custGeom>
              <a:avLst/>
              <a:gdLst/>
              <a:ahLst/>
              <a:cxnLst/>
              <a:rect l="l" t="t" r="r" b="b"/>
              <a:pathLst>
                <a:path w="4206" h="2896" extrusionOk="0">
                  <a:moveTo>
                    <a:pt x="2804" y="1"/>
                  </a:moveTo>
                  <a:cubicBezTo>
                    <a:pt x="1402" y="468"/>
                    <a:pt x="234" y="1403"/>
                    <a:pt x="1" y="2804"/>
                  </a:cubicBezTo>
                  <a:cubicBezTo>
                    <a:pt x="172" y="2776"/>
                    <a:pt x="347" y="2765"/>
                    <a:pt x="525" y="2765"/>
                  </a:cubicBezTo>
                  <a:cubicBezTo>
                    <a:pt x="1136" y="2765"/>
                    <a:pt x="1773" y="2896"/>
                    <a:pt x="2383" y="2896"/>
                  </a:cubicBezTo>
                  <a:cubicBezTo>
                    <a:pt x="3044" y="2896"/>
                    <a:pt x="3673" y="2742"/>
                    <a:pt x="4206" y="2103"/>
                  </a:cubicBezTo>
                  <a:cubicBezTo>
                    <a:pt x="4206" y="1870"/>
                    <a:pt x="3271" y="702"/>
                    <a:pt x="2804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0" name="Google Shape;16740;p18"/>
            <p:cNvSpPr/>
            <p:nvPr/>
          </p:nvSpPr>
          <p:spPr>
            <a:xfrm>
              <a:off x="4151650" y="1744900"/>
              <a:ext cx="321225" cy="385500"/>
            </a:xfrm>
            <a:custGeom>
              <a:avLst/>
              <a:gdLst/>
              <a:ahLst/>
              <a:cxnLst/>
              <a:rect l="l" t="t" r="r" b="b"/>
              <a:pathLst>
                <a:path w="12849" h="15420" extrusionOk="0">
                  <a:moveTo>
                    <a:pt x="12849" y="1"/>
                  </a:moveTo>
                  <a:lnTo>
                    <a:pt x="12849" y="1"/>
                  </a:lnTo>
                  <a:cubicBezTo>
                    <a:pt x="7943" y="4440"/>
                    <a:pt x="0" y="6542"/>
                    <a:pt x="1168" y="15419"/>
                  </a:cubicBezTo>
                  <a:cubicBezTo>
                    <a:pt x="3972" y="9579"/>
                    <a:pt x="10513" y="6542"/>
                    <a:pt x="12849" y="1"/>
                  </a:cubicBezTo>
                  <a:close/>
                </a:path>
              </a:pathLst>
            </a:custGeom>
            <a:solidFill>
              <a:srgbClr val="F8F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1" name="Google Shape;16741;p18"/>
            <p:cNvSpPr/>
            <p:nvPr/>
          </p:nvSpPr>
          <p:spPr>
            <a:xfrm>
              <a:off x="3818750" y="1593050"/>
              <a:ext cx="70100" cy="69100"/>
            </a:xfrm>
            <a:custGeom>
              <a:avLst/>
              <a:gdLst/>
              <a:ahLst/>
              <a:cxnLst/>
              <a:rect l="l" t="t" r="r" b="b"/>
              <a:pathLst>
                <a:path w="2804" h="2764" extrusionOk="0">
                  <a:moveTo>
                    <a:pt x="1168" y="1"/>
                  </a:moveTo>
                  <a:cubicBezTo>
                    <a:pt x="468" y="235"/>
                    <a:pt x="0" y="1169"/>
                    <a:pt x="234" y="1403"/>
                  </a:cubicBezTo>
                  <a:cubicBezTo>
                    <a:pt x="422" y="1779"/>
                    <a:pt x="307" y="2763"/>
                    <a:pt x="867" y="2763"/>
                  </a:cubicBezTo>
                  <a:cubicBezTo>
                    <a:pt x="1002" y="2763"/>
                    <a:pt x="1176" y="2707"/>
                    <a:pt x="1402" y="2571"/>
                  </a:cubicBezTo>
                  <a:cubicBezTo>
                    <a:pt x="1869" y="2104"/>
                    <a:pt x="2337" y="1636"/>
                    <a:pt x="2570" y="935"/>
                  </a:cubicBezTo>
                  <a:cubicBezTo>
                    <a:pt x="2804" y="1"/>
                    <a:pt x="1869" y="1"/>
                    <a:pt x="1168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2" name="Google Shape;16742;p18"/>
            <p:cNvSpPr/>
            <p:nvPr/>
          </p:nvSpPr>
          <p:spPr>
            <a:xfrm>
              <a:off x="3970600" y="1633950"/>
              <a:ext cx="52575" cy="23375"/>
            </a:xfrm>
            <a:custGeom>
              <a:avLst/>
              <a:gdLst/>
              <a:ahLst/>
              <a:cxnLst/>
              <a:rect l="l" t="t" r="r" b="b"/>
              <a:pathLst>
                <a:path w="2103" h="935" extrusionOk="0">
                  <a:moveTo>
                    <a:pt x="935" y="0"/>
                  </a:moveTo>
                  <a:cubicBezTo>
                    <a:pt x="701" y="0"/>
                    <a:pt x="234" y="234"/>
                    <a:pt x="0" y="468"/>
                  </a:cubicBezTo>
                  <a:cubicBezTo>
                    <a:pt x="234" y="701"/>
                    <a:pt x="701" y="935"/>
                    <a:pt x="935" y="935"/>
                  </a:cubicBezTo>
                  <a:cubicBezTo>
                    <a:pt x="1402" y="935"/>
                    <a:pt x="1636" y="701"/>
                    <a:pt x="2103" y="468"/>
                  </a:cubicBezTo>
                  <a:cubicBezTo>
                    <a:pt x="1636" y="234"/>
                    <a:pt x="1402" y="0"/>
                    <a:pt x="935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3" name="Google Shape;16743;p18"/>
            <p:cNvSpPr/>
            <p:nvPr/>
          </p:nvSpPr>
          <p:spPr>
            <a:xfrm>
              <a:off x="3999800" y="1721550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146" y="0"/>
                  </a:moveTo>
                  <a:cubicBezTo>
                    <a:pt x="59" y="0"/>
                    <a:pt x="0" y="117"/>
                    <a:pt x="0" y="234"/>
                  </a:cubicBezTo>
                  <a:cubicBezTo>
                    <a:pt x="0" y="234"/>
                    <a:pt x="234" y="468"/>
                    <a:pt x="468" y="468"/>
                  </a:cubicBezTo>
                  <a:cubicBezTo>
                    <a:pt x="351" y="117"/>
                    <a:pt x="234" y="0"/>
                    <a:pt x="146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4" name="Google Shape;16744;p18"/>
            <p:cNvSpPr/>
            <p:nvPr/>
          </p:nvSpPr>
          <p:spPr>
            <a:xfrm>
              <a:off x="4011475" y="1733225"/>
              <a:ext cx="23400" cy="35075"/>
            </a:xfrm>
            <a:custGeom>
              <a:avLst/>
              <a:gdLst/>
              <a:ahLst/>
              <a:cxnLst/>
              <a:rect l="l" t="t" r="r" b="b"/>
              <a:pathLst>
                <a:path w="936" h="1403" extrusionOk="0">
                  <a:moveTo>
                    <a:pt x="1" y="1"/>
                  </a:moveTo>
                  <a:lnTo>
                    <a:pt x="1" y="1402"/>
                  </a:lnTo>
                  <a:cubicBezTo>
                    <a:pt x="935" y="935"/>
                    <a:pt x="935" y="468"/>
                    <a:pt x="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5" name="Google Shape;16745;p18"/>
            <p:cNvSpPr/>
            <p:nvPr/>
          </p:nvSpPr>
          <p:spPr>
            <a:xfrm>
              <a:off x="3993950" y="1774100"/>
              <a:ext cx="17550" cy="11725"/>
            </a:xfrm>
            <a:custGeom>
              <a:avLst/>
              <a:gdLst/>
              <a:ahLst/>
              <a:cxnLst/>
              <a:rect l="l" t="t" r="r" b="b"/>
              <a:pathLst>
                <a:path w="702" h="469" extrusionOk="0">
                  <a:moveTo>
                    <a:pt x="702" y="1"/>
                  </a:moveTo>
                  <a:lnTo>
                    <a:pt x="702" y="1"/>
                  </a:lnTo>
                  <a:cubicBezTo>
                    <a:pt x="1" y="235"/>
                    <a:pt x="468" y="468"/>
                    <a:pt x="468" y="468"/>
                  </a:cubicBezTo>
                  <a:cubicBezTo>
                    <a:pt x="468" y="468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6" name="Google Shape;16746;p18"/>
            <p:cNvSpPr/>
            <p:nvPr/>
          </p:nvSpPr>
          <p:spPr>
            <a:xfrm>
              <a:off x="3275600" y="246910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2" y="1"/>
                  </a:ln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7" name="Google Shape;16747;p18"/>
            <p:cNvSpPr/>
            <p:nvPr/>
          </p:nvSpPr>
          <p:spPr>
            <a:xfrm>
              <a:off x="2744125" y="2223825"/>
              <a:ext cx="566550" cy="860650"/>
            </a:xfrm>
            <a:custGeom>
              <a:avLst/>
              <a:gdLst/>
              <a:ahLst/>
              <a:cxnLst/>
              <a:rect l="l" t="t" r="r" b="b"/>
              <a:pathLst>
                <a:path w="22662" h="34426" extrusionOk="0">
                  <a:moveTo>
                    <a:pt x="18690" y="0"/>
                  </a:moveTo>
                  <a:lnTo>
                    <a:pt x="18690" y="0"/>
                  </a:lnTo>
                  <a:cubicBezTo>
                    <a:pt x="13083" y="9111"/>
                    <a:pt x="7710" y="17988"/>
                    <a:pt x="2103" y="26865"/>
                  </a:cubicBezTo>
                  <a:cubicBezTo>
                    <a:pt x="935" y="28968"/>
                    <a:pt x="235" y="31070"/>
                    <a:pt x="1" y="33407"/>
                  </a:cubicBezTo>
                  <a:cubicBezTo>
                    <a:pt x="1020" y="34143"/>
                    <a:pt x="1916" y="34426"/>
                    <a:pt x="2731" y="34426"/>
                  </a:cubicBezTo>
                  <a:cubicBezTo>
                    <a:pt x="5280" y="34426"/>
                    <a:pt x="7044" y="31658"/>
                    <a:pt x="9345" y="31304"/>
                  </a:cubicBezTo>
                  <a:cubicBezTo>
                    <a:pt x="9345" y="28968"/>
                    <a:pt x="6308" y="29202"/>
                    <a:pt x="7009" y="26865"/>
                  </a:cubicBezTo>
                  <a:lnTo>
                    <a:pt x="7009" y="26865"/>
                  </a:lnTo>
                  <a:cubicBezTo>
                    <a:pt x="8021" y="27227"/>
                    <a:pt x="8943" y="27432"/>
                    <a:pt x="9741" y="27432"/>
                  </a:cubicBezTo>
                  <a:cubicBezTo>
                    <a:pt x="11524" y="27432"/>
                    <a:pt x="12688" y="26410"/>
                    <a:pt x="12850" y="23829"/>
                  </a:cubicBezTo>
                  <a:cubicBezTo>
                    <a:pt x="13550" y="22660"/>
                    <a:pt x="12616" y="21960"/>
                    <a:pt x="11915" y="21492"/>
                  </a:cubicBezTo>
                  <a:cubicBezTo>
                    <a:pt x="11214" y="21025"/>
                    <a:pt x="10981" y="20324"/>
                    <a:pt x="10981" y="19624"/>
                  </a:cubicBezTo>
                  <a:cubicBezTo>
                    <a:pt x="10981" y="19156"/>
                    <a:pt x="11214" y="18689"/>
                    <a:pt x="11448" y="18222"/>
                  </a:cubicBezTo>
                  <a:lnTo>
                    <a:pt x="14251" y="18222"/>
                  </a:lnTo>
                  <a:cubicBezTo>
                    <a:pt x="14952" y="17287"/>
                    <a:pt x="16354" y="17521"/>
                    <a:pt x="17055" y="16820"/>
                  </a:cubicBezTo>
                  <a:lnTo>
                    <a:pt x="17055" y="15418"/>
                  </a:lnTo>
                  <a:cubicBezTo>
                    <a:pt x="14485" y="10045"/>
                    <a:pt x="20092" y="12615"/>
                    <a:pt x="21260" y="11213"/>
                  </a:cubicBezTo>
                  <a:cubicBezTo>
                    <a:pt x="21727" y="10746"/>
                    <a:pt x="22194" y="10279"/>
                    <a:pt x="22661" y="9812"/>
                  </a:cubicBezTo>
                  <a:cubicBezTo>
                    <a:pt x="22194" y="7008"/>
                    <a:pt x="19391" y="8410"/>
                    <a:pt x="17522" y="7242"/>
                  </a:cubicBezTo>
                  <a:cubicBezTo>
                    <a:pt x="18223" y="4906"/>
                    <a:pt x="18690" y="2570"/>
                    <a:pt x="18690" y="0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8" name="Google Shape;16748;p18"/>
            <p:cNvSpPr/>
            <p:nvPr/>
          </p:nvSpPr>
          <p:spPr>
            <a:xfrm>
              <a:off x="3018625" y="4203025"/>
              <a:ext cx="502300" cy="298525"/>
            </a:xfrm>
            <a:custGeom>
              <a:avLst/>
              <a:gdLst/>
              <a:ahLst/>
              <a:cxnLst/>
              <a:rect l="l" t="t" r="r" b="b"/>
              <a:pathLst>
                <a:path w="20092" h="11941" extrusionOk="0">
                  <a:moveTo>
                    <a:pt x="9821" y="1"/>
                  </a:moveTo>
                  <a:cubicBezTo>
                    <a:pt x="9501" y="1"/>
                    <a:pt x="9189" y="182"/>
                    <a:pt x="8878" y="727"/>
                  </a:cubicBezTo>
                  <a:cubicBezTo>
                    <a:pt x="8878" y="727"/>
                    <a:pt x="8411" y="727"/>
                    <a:pt x="8411" y="1195"/>
                  </a:cubicBezTo>
                  <a:cubicBezTo>
                    <a:pt x="8411" y="1428"/>
                    <a:pt x="8411" y="1662"/>
                    <a:pt x="8878" y="2129"/>
                  </a:cubicBezTo>
                  <a:cubicBezTo>
                    <a:pt x="9812" y="3764"/>
                    <a:pt x="10280" y="5400"/>
                    <a:pt x="7943" y="6100"/>
                  </a:cubicBezTo>
                  <a:cubicBezTo>
                    <a:pt x="5374" y="6801"/>
                    <a:pt x="3038" y="7736"/>
                    <a:pt x="935" y="8904"/>
                  </a:cubicBezTo>
                  <a:cubicBezTo>
                    <a:pt x="234" y="9137"/>
                    <a:pt x="1" y="10072"/>
                    <a:pt x="468" y="10773"/>
                  </a:cubicBezTo>
                  <a:cubicBezTo>
                    <a:pt x="639" y="11115"/>
                    <a:pt x="1186" y="11332"/>
                    <a:pt x="1741" y="11332"/>
                  </a:cubicBezTo>
                  <a:cubicBezTo>
                    <a:pt x="1944" y="11332"/>
                    <a:pt x="2149" y="11303"/>
                    <a:pt x="2337" y="11240"/>
                  </a:cubicBezTo>
                  <a:cubicBezTo>
                    <a:pt x="3271" y="10773"/>
                    <a:pt x="3972" y="9605"/>
                    <a:pt x="4907" y="9371"/>
                  </a:cubicBezTo>
                  <a:cubicBezTo>
                    <a:pt x="5069" y="9358"/>
                    <a:pt x="5217" y="9351"/>
                    <a:pt x="5353" y="9351"/>
                  </a:cubicBezTo>
                  <a:cubicBezTo>
                    <a:pt x="7552" y="9351"/>
                    <a:pt x="6308" y="11061"/>
                    <a:pt x="6308" y="11941"/>
                  </a:cubicBezTo>
                  <a:cubicBezTo>
                    <a:pt x="11448" y="9838"/>
                    <a:pt x="16353" y="6334"/>
                    <a:pt x="20091" y="2129"/>
                  </a:cubicBezTo>
                  <a:cubicBezTo>
                    <a:pt x="19290" y="1809"/>
                    <a:pt x="18489" y="1159"/>
                    <a:pt x="17613" y="1159"/>
                  </a:cubicBezTo>
                  <a:cubicBezTo>
                    <a:pt x="17211" y="1159"/>
                    <a:pt x="16794" y="1295"/>
                    <a:pt x="16353" y="1662"/>
                  </a:cubicBezTo>
                  <a:cubicBezTo>
                    <a:pt x="15627" y="2307"/>
                    <a:pt x="15013" y="2563"/>
                    <a:pt x="14461" y="2563"/>
                  </a:cubicBezTo>
                  <a:cubicBezTo>
                    <a:pt x="13416" y="2563"/>
                    <a:pt x="12599" y="1645"/>
                    <a:pt x="11681" y="727"/>
                  </a:cubicBezTo>
                  <a:lnTo>
                    <a:pt x="11915" y="727"/>
                  </a:lnTo>
                  <a:cubicBezTo>
                    <a:pt x="11136" y="727"/>
                    <a:pt x="10461" y="1"/>
                    <a:pt x="9821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9" name="Google Shape;16749;p18"/>
            <p:cNvSpPr/>
            <p:nvPr/>
          </p:nvSpPr>
          <p:spPr>
            <a:xfrm>
              <a:off x="2545575" y="3070650"/>
              <a:ext cx="262825" cy="455575"/>
            </a:xfrm>
            <a:custGeom>
              <a:avLst/>
              <a:gdLst/>
              <a:ahLst/>
              <a:cxnLst/>
              <a:rect l="l" t="t" r="r" b="b"/>
              <a:pathLst>
                <a:path w="10513" h="18223" extrusionOk="0">
                  <a:moveTo>
                    <a:pt x="7008" y="1"/>
                  </a:moveTo>
                  <a:lnTo>
                    <a:pt x="0" y="18223"/>
                  </a:lnTo>
                  <a:cubicBezTo>
                    <a:pt x="3271" y="17755"/>
                    <a:pt x="5607" y="14952"/>
                    <a:pt x="5607" y="11915"/>
                  </a:cubicBezTo>
                  <a:cubicBezTo>
                    <a:pt x="6074" y="8644"/>
                    <a:pt x="6775" y="5608"/>
                    <a:pt x="10513" y="5140"/>
                  </a:cubicBezTo>
                  <a:cubicBezTo>
                    <a:pt x="10045" y="2571"/>
                    <a:pt x="6775" y="2571"/>
                    <a:pt x="7008" y="1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0" name="Google Shape;16750;p18"/>
            <p:cNvSpPr/>
            <p:nvPr/>
          </p:nvSpPr>
          <p:spPr>
            <a:xfrm>
              <a:off x="2259400" y="4675225"/>
              <a:ext cx="35050" cy="24900"/>
            </a:xfrm>
            <a:custGeom>
              <a:avLst/>
              <a:gdLst/>
              <a:ahLst/>
              <a:cxnLst/>
              <a:rect l="l" t="t" r="r" b="b"/>
              <a:pathLst>
                <a:path w="1402" h="996" extrusionOk="0">
                  <a:moveTo>
                    <a:pt x="1136" y="0"/>
                  </a:moveTo>
                  <a:cubicBezTo>
                    <a:pt x="701" y="0"/>
                    <a:pt x="192" y="419"/>
                    <a:pt x="0" y="996"/>
                  </a:cubicBezTo>
                  <a:cubicBezTo>
                    <a:pt x="701" y="996"/>
                    <a:pt x="1402" y="528"/>
                    <a:pt x="1402" y="61"/>
                  </a:cubicBezTo>
                  <a:cubicBezTo>
                    <a:pt x="1319" y="20"/>
                    <a:pt x="1229" y="0"/>
                    <a:pt x="11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1" name="Google Shape;16751;p18"/>
            <p:cNvSpPr/>
            <p:nvPr/>
          </p:nvSpPr>
          <p:spPr>
            <a:xfrm>
              <a:off x="2294425" y="4641700"/>
              <a:ext cx="40925" cy="35075"/>
            </a:xfrm>
            <a:custGeom>
              <a:avLst/>
              <a:gdLst/>
              <a:ahLst/>
              <a:cxnLst/>
              <a:rect l="l" t="t" r="r" b="b"/>
              <a:pathLst>
                <a:path w="1637" h="1403" extrusionOk="0">
                  <a:moveTo>
                    <a:pt x="1636" y="0"/>
                  </a:moveTo>
                  <a:cubicBezTo>
                    <a:pt x="935" y="0"/>
                    <a:pt x="234" y="701"/>
                    <a:pt x="1" y="1402"/>
                  </a:cubicBezTo>
                  <a:cubicBezTo>
                    <a:pt x="702" y="1169"/>
                    <a:pt x="1403" y="701"/>
                    <a:pt x="16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2" name="Google Shape;16752;p18"/>
            <p:cNvSpPr/>
            <p:nvPr/>
          </p:nvSpPr>
          <p:spPr>
            <a:xfrm>
              <a:off x="3520900" y="4221200"/>
              <a:ext cx="40900" cy="35075"/>
            </a:xfrm>
            <a:custGeom>
              <a:avLst/>
              <a:gdLst/>
              <a:ahLst/>
              <a:cxnLst/>
              <a:rect l="l" t="t" r="r" b="b"/>
              <a:pathLst>
                <a:path w="1636" h="1403" extrusionOk="0">
                  <a:moveTo>
                    <a:pt x="0" y="1402"/>
                  </a:moveTo>
                  <a:lnTo>
                    <a:pt x="1636" y="0"/>
                  </a:ln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3" name="Google Shape;16753;p18"/>
            <p:cNvSpPr/>
            <p:nvPr/>
          </p:nvSpPr>
          <p:spPr>
            <a:xfrm>
              <a:off x="3976425" y="3021025"/>
              <a:ext cx="531500" cy="367175"/>
            </a:xfrm>
            <a:custGeom>
              <a:avLst/>
              <a:gdLst/>
              <a:ahLst/>
              <a:cxnLst/>
              <a:rect l="l" t="t" r="r" b="b"/>
              <a:pathLst>
                <a:path w="21260" h="14687" extrusionOk="0">
                  <a:moveTo>
                    <a:pt x="14806" y="0"/>
                  </a:moveTo>
                  <a:cubicBezTo>
                    <a:pt x="14543" y="0"/>
                    <a:pt x="14251" y="117"/>
                    <a:pt x="14018" y="351"/>
                  </a:cubicBezTo>
                  <a:cubicBezTo>
                    <a:pt x="14018" y="1519"/>
                    <a:pt x="13784" y="2687"/>
                    <a:pt x="12850" y="3388"/>
                  </a:cubicBezTo>
                  <a:cubicBezTo>
                    <a:pt x="9112" y="5256"/>
                    <a:pt x="5608" y="8060"/>
                    <a:pt x="2804" y="11097"/>
                  </a:cubicBezTo>
                  <a:cubicBezTo>
                    <a:pt x="2337" y="11564"/>
                    <a:pt x="935" y="11564"/>
                    <a:pt x="1" y="11564"/>
                  </a:cubicBezTo>
                  <a:cubicBezTo>
                    <a:pt x="1079" y="13540"/>
                    <a:pt x="3123" y="14687"/>
                    <a:pt x="5179" y="14687"/>
                  </a:cubicBezTo>
                  <a:cubicBezTo>
                    <a:pt x="5796" y="14687"/>
                    <a:pt x="6415" y="14583"/>
                    <a:pt x="7009" y="14367"/>
                  </a:cubicBezTo>
                  <a:cubicBezTo>
                    <a:pt x="9088" y="13501"/>
                    <a:pt x="11167" y="13020"/>
                    <a:pt x="13247" y="13020"/>
                  </a:cubicBezTo>
                  <a:cubicBezTo>
                    <a:pt x="13971" y="13020"/>
                    <a:pt x="14695" y="13079"/>
                    <a:pt x="15419" y="13199"/>
                  </a:cubicBezTo>
                  <a:cubicBezTo>
                    <a:pt x="15569" y="13214"/>
                    <a:pt x="15718" y="13221"/>
                    <a:pt x="15865" y="13221"/>
                  </a:cubicBezTo>
                  <a:cubicBezTo>
                    <a:pt x="18018" y="13221"/>
                    <a:pt x="19888" y="11663"/>
                    <a:pt x="20325" y="9695"/>
                  </a:cubicBezTo>
                  <a:cubicBezTo>
                    <a:pt x="21260" y="7826"/>
                    <a:pt x="20325" y="5490"/>
                    <a:pt x="18456" y="4556"/>
                  </a:cubicBezTo>
                  <a:cubicBezTo>
                    <a:pt x="17755" y="4322"/>
                    <a:pt x="17288" y="3855"/>
                    <a:pt x="16821" y="3154"/>
                  </a:cubicBezTo>
                  <a:cubicBezTo>
                    <a:pt x="17055" y="1986"/>
                    <a:pt x="16587" y="818"/>
                    <a:pt x="15419" y="351"/>
                  </a:cubicBezTo>
                  <a:cubicBezTo>
                    <a:pt x="15302" y="117"/>
                    <a:pt x="15069" y="0"/>
                    <a:pt x="14806" y="0"/>
                  </a:cubicBezTo>
                  <a:close/>
                </a:path>
              </a:pathLst>
            </a:custGeom>
            <a:solidFill>
              <a:srgbClr val="F7F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4" name="Google Shape;16754;p18"/>
            <p:cNvSpPr/>
            <p:nvPr/>
          </p:nvSpPr>
          <p:spPr>
            <a:xfrm>
              <a:off x="3632775" y="3479475"/>
              <a:ext cx="431300" cy="347275"/>
            </a:xfrm>
            <a:custGeom>
              <a:avLst/>
              <a:gdLst/>
              <a:ahLst/>
              <a:cxnLst/>
              <a:rect l="l" t="t" r="r" b="b"/>
              <a:pathLst>
                <a:path w="17252" h="13891" extrusionOk="0">
                  <a:moveTo>
                    <a:pt x="9776" y="1"/>
                  </a:moveTo>
                  <a:cubicBezTo>
                    <a:pt x="8517" y="630"/>
                    <a:pt x="9142" y="3142"/>
                    <a:pt x="7423" y="3142"/>
                  </a:cubicBezTo>
                  <a:cubicBezTo>
                    <a:pt x="7227" y="3142"/>
                    <a:pt x="7001" y="3109"/>
                    <a:pt x="6739" y="3038"/>
                  </a:cubicBezTo>
                  <a:lnTo>
                    <a:pt x="6739" y="2804"/>
                  </a:lnTo>
                  <a:lnTo>
                    <a:pt x="6739" y="2804"/>
                  </a:lnTo>
                  <a:cubicBezTo>
                    <a:pt x="6398" y="3484"/>
                    <a:pt x="8039" y="6393"/>
                    <a:pt x="6974" y="6393"/>
                  </a:cubicBezTo>
                  <a:cubicBezTo>
                    <a:pt x="6576" y="6393"/>
                    <a:pt x="5801" y="5987"/>
                    <a:pt x="4402" y="4907"/>
                  </a:cubicBezTo>
                  <a:cubicBezTo>
                    <a:pt x="4237" y="4774"/>
                    <a:pt x="4108" y="4717"/>
                    <a:pt x="4007" y="4717"/>
                  </a:cubicBezTo>
                  <a:cubicBezTo>
                    <a:pt x="3391" y="4717"/>
                    <a:pt x="3736" y="6809"/>
                    <a:pt x="2534" y="7009"/>
                  </a:cubicBezTo>
                  <a:cubicBezTo>
                    <a:pt x="1833" y="8644"/>
                    <a:pt x="898" y="10280"/>
                    <a:pt x="197" y="12149"/>
                  </a:cubicBezTo>
                  <a:cubicBezTo>
                    <a:pt x="1" y="12936"/>
                    <a:pt x="800" y="13890"/>
                    <a:pt x="1476" y="13890"/>
                  </a:cubicBezTo>
                  <a:cubicBezTo>
                    <a:pt x="1601" y="13890"/>
                    <a:pt x="1723" y="13857"/>
                    <a:pt x="1833" y="13784"/>
                  </a:cubicBezTo>
                  <a:cubicBezTo>
                    <a:pt x="5103" y="11915"/>
                    <a:pt x="10009" y="13083"/>
                    <a:pt x="11411" y="7943"/>
                  </a:cubicBezTo>
                  <a:cubicBezTo>
                    <a:pt x="12112" y="4673"/>
                    <a:pt x="14448" y="2337"/>
                    <a:pt x="17251" y="1402"/>
                  </a:cubicBezTo>
                  <a:cubicBezTo>
                    <a:pt x="14681" y="1402"/>
                    <a:pt x="12112" y="935"/>
                    <a:pt x="9776" y="1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5" name="Google Shape;16755;p18"/>
            <p:cNvSpPr/>
            <p:nvPr/>
          </p:nvSpPr>
          <p:spPr>
            <a:xfrm>
              <a:off x="2749975" y="4346775"/>
              <a:ext cx="175225" cy="149750"/>
            </a:xfrm>
            <a:custGeom>
              <a:avLst/>
              <a:gdLst/>
              <a:ahLst/>
              <a:cxnLst/>
              <a:rect l="l" t="t" r="r" b="b"/>
              <a:pathLst>
                <a:path w="7009" h="5990" extrusionOk="0">
                  <a:moveTo>
                    <a:pt x="2512" y="0"/>
                  </a:moveTo>
                  <a:cubicBezTo>
                    <a:pt x="1986" y="0"/>
                    <a:pt x="1519" y="350"/>
                    <a:pt x="1169" y="1285"/>
                  </a:cubicBezTo>
                  <a:cubicBezTo>
                    <a:pt x="468" y="2687"/>
                    <a:pt x="1" y="4088"/>
                    <a:pt x="935" y="5256"/>
                  </a:cubicBezTo>
                  <a:cubicBezTo>
                    <a:pt x="1436" y="5757"/>
                    <a:pt x="1869" y="5990"/>
                    <a:pt x="2380" y="5990"/>
                  </a:cubicBezTo>
                  <a:cubicBezTo>
                    <a:pt x="2822" y="5990"/>
                    <a:pt x="3321" y="5815"/>
                    <a:pt x="3972" y="5490"/>
                  </a:cubicBezTo>
                  <a:cubicBezTo>
                    <a:pt x="5374" y="4789"/>
                    <a:pt x="7009" y="4322"/>
                    <a:pt x="7009" y="2219"/>
                  </a:cubicBezTo>
                  <a:cubicBezTo>
                    <a:pt x="6542" y="818"/>
                    <a:pt x="5374" y="1752"/>
                    <a:pt x="4206" y="818"/>
                  </a:cubicBezTo>
                  <a:cubicBezTo>
                    <a:pt x="3622" y="350"/>
                    <a:pt x="3037" y="0"/>
                    <a:pt x="2512" y="0"/>
                  </a:cubicBezTo>
                  <a:close/>
                </a:path>
              </a:pathLst>
            </a:custGeom>
            <a:solidFill>
              <a:srgbClr val="F8F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6" name="Google Shape;16756;p18"/>
            <p:cNvSpPr/>
            <p:nvPr/>
          </p:nvSpPr>
          <p:spPr>
            <a:xfrm>
              <a:off x="3030300" y="4217175"/>
              <a:ext cx="210275" cy="103675"/>
            </a:xfrm>
            <a:custGeom>
              <a:avLst/>
              <a:gdLst/>
              <a:ahLst/>
              <a:cxnLst/>
              <a:rect l="l" t="t" r="r" b="b"/>
              <a:pathLst>
                <a:path w="8411" h="4147" extrusionOk="0">
                  <a:moveTo>
                    <a:pt x="6883" y="0"/>
                  </a:moveTo>
                  <a:cubicBezTo>
                    <a:pt x="4100" y="0"/>
                    <a:pt x="1383" y="1566"/>
                    <a:pt x="1" y="4133"/>
                  </a:cubicBezTo>
                  <a:cubicBezTo>
                    <a:pt x="132" y="4142"/>
                    <a:pt x="261" y="4147"/>
                    <a:pt x="389" y="4147"/>
                  </a:cubicBezTo>
                  <a:cubicBezTo>
                    <a:pt x="3459" y="4147"/>
                    <a:pt x="5720" y="1563"/>
                    <a:pt x="8411" y="1563"/>
                  </a:cubicBezTo>
                  <a:lnTo>
                    <a:pt x="8411" y="161"/>
                  </a:lnTo>
                  <a:cubicBezTo>
                    <a:pt x="7905" y="53"/>
                    <a:pt x="7393" y="0"/>
                    <a:pt x="6883" y="0"/>
                  </a:cubicBezTo>
                  <a:close/>
                </a:path>
              </a:pathLst>
            </a:custGeom>
            <a:solidFill>
              <a:srgbClr val="FAE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7" name="Google Shape;16757;p18"/>
            <p:cNvSpPr/>
            <p:nvPr/>
          </p:nvSpPr>
          <p:spPr>
            <a:xfrm>
              <a:off x="3310650" y="4190850"/>
              <a:ext cx="44950" cy="30375"/>
            </a:xfrm>
            <a:custGeom>
              <a:avLst/>
              <a:gdLst/>
              <a:ahLst/>
              <a:cxnLst/>
              <a:rect l="l" t="t" r="r" b="b"/>
              <a:pathLst>
                <a:path w="1798" h="1215" extrusionOk="0">
                  <a:moveTo>
                    <a:pt x="1355" y="1"/>
                  </a:moveTo>
                  <a:cubicBezTo>
                    <a:pt x="1160" y="1"/>
                    <a:pt x="405" y="607"/>
                    <a:pt x="0" y="1214"/>
                  </a:cubicBezTo>
                  <a:cubicBezTo>
                    <a:pt x="126" y="1088"/>
                    <a:pt x="337" y="1064"/>
                    <a:pt x="565" y="1064"/>
                  </a:cubicBezTo>
                  <a:cubicBezTo>
                    <a:pt x="705" y="1064"/>
                    <a:pt x="851" y="1073"/>
                    <a:pt x="987" y="1073"/>
                  </a:cubicBezTo>
                  <a:cubicBezTo>
                    <a:pt x="1450" y="1073"/>
                    <a:pt x="1797" y="968"/>
                    <a:pt x="1402" y="46"/>
                  </a:cubicBezTo>
                  <a:cubicBezTo>
                    <a:pt x="1402" y="15"/>
                    <a:pt x="1385" y="1"/>
                    <a:pt x="1355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8" name="Google Shape;16758;p18"/>
            <p:cNvSpPr/>
            <p:nvPr/>
          </p:nvSpPr>
          <p:spPr>
            <a:xfrm>
              <a:off x="4396925" y="2883775"/>
              <a:ext cx="116850" cy="128125"/>
            </a:xfrm>
            <a:custGeom>
              <a:avLst/>
              <a:gdLst/>
              <a:ahLst/>
              <a:cxnLst/>
              <a:rect l="l" t="t" r="r" b="b"/>
              <a:pathLst>
                <a:path w="4674" h="5125" extrusionOk="0">
                  <a:moveTo>
                    <a:pt x="2804" y="0"/>
                  </a:moveTo>
                  <a:cubicBezTo>
                    <a:pt x="1403" y="701"/>
                    <a:pt x="468" y="1636"/>
                    <a:pt x="1" y="3037"/>
                  </a:cubicBezTo>
                  <a:cubicBezTo>
                    <a:pt x="1173" y="3428"/>
                    <a:pt x="1202" y="5125"/>
                    <a:pt x="2272" y="5125"/>
                  </a:cubicBezTo>
                  <a:cubicBezTo>
                    <a:pt x="2481" y="5125"/>
                    <a:pt x="2731" y="5059"/>
                    <a:pt x="3038" y="4906"/>
                  </a:cubicBezTo>
                  <a:cubicBezTo>
                    <a:pt x="4673" y="3972"/>
                    <a:pt x="3038" y="2570"/>
                    <a:pt x="3038" y="1402"/>
                  </a:cubicBezTo>
                  <a:cubicBezTo>
                    <a:pt x="3038" y="935"/>
                    <a:pt x="2804" y="467"/>
                    <a:pt x="2804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9" name="Google Shape;16759;p18"/>
            <p:cNvSpPr/>
            <p:nvPr/>
          </p:nvSpPr>
          <p:spPr>
            <a:xfrm>
              <a:off x="2259400" y="520575"/>
              <a:ext cx="3504175" cy="3824775"/>
            </a:xfrm>
            <a:custGeom>
              <a:avLst/>
              <a:gdLst/>
              <a:ahLst/>
              <a:cxnLst/>
              <a:rect l="l" t="t" r="r" b="b"/>
              <a:pathLst>
                <a:path w="140167" h="152991" extrusionOk="0">
                  <a:moveTo>
                    <a:pt x="133990" y="0"/>
                  </a:moveTo>
                  <a:cubicBezTo>
                    <a:pt x="131376" y="0"/>
                    <a:pt x="128763" y="973"/>
                    <a:pt x="126150" y="2018"/>
                  </a:cubicBezTo>
                  <a:cubicBezTo>
                    <a:pt x="115871" y="6924"/>
                    <a:pt x="105359" y="10895"/>
                    <a:pt x="95781" y="17436"/>
                  </a:cubicBezTo>
                  <a:lnTo>
                    <a:pt x="95080" y="17904"/>
                  </a:lnTo>
                  <a:lnTo>
                    <a:pt x="93678" y="19072"/>
                  </a:lnTo>
                  <a:cubicBezTo>
                    <a:pt x="93211" y="19539"/>
                    <a:pt x="92510" y="20006"/>
                    <a:pt x="92043" y="20240"/>
                  </a:cubicBezTo>
                  <a:cubicBezTo>
                    <a:pt x="87604" y="22576"/>
                    <a:pt x="82699" y="23510"/>
                    <a:pt x="78494" y="26080"/>
                  </a:cubicBezTo>
                  <a:cubicBezTo>
                    <a:pt x="77793" y="27248"/>
                    <a:pt x="79194" y="28416"/>
                    <a:pt x="78727" y="28883"/>
                  </a:cubicBezTo>
                  <a:cubicBezTo>
                    <a:pt x="78026" y="29584"/>
                    <a:pt x="77559" y="30285"/>
                    <a:pt x="77092" y="30752"/>
                  </a:cubicBezTo>
                  <a:cubicBezTo>
                    <a:pt x="75141" y="32269"/>
                    <a:pt x="74397" y="36200"/>
                    <a:pt x="72434" y="36200"/>
                  </a:cubicBezTo>
                  <a:cubicBezTo>
                    <a:pt x="72281" y="36200"/>
                    <a:pt x="72121" y="36176"/>
                    <a:pt x="71952" y="36125"/>
                  </a:cubicBezTo>
                  <a:cubicBezTo>
                    <a:pt x="71316" y="35975"/>
                    <a:pt x="70733" y="35910"/>
                    <a:pt x="70192" y="35910"/>
                  </a:cubicBezTo>
                  <a:cubicBezTo>
                    <a:pt x="67358" y="35910"/>
                    <a:pt x="65663" y="37714"/>
                    <a:pt x="63309" y="38695"/>
                  </a:cubicBezTo>
                  <a:cubicBezTo>
                    <a:pt x="64477" y="41732"/>
                    <a:pt x="61206" y="40330"/>
                    <a:pt x="60506" y="41732"/>
                  </a:cubicBezTo>
                  <a:cubicBezTo>
                    <a:pt x="59104" y="43601"/>
                    <a:pt x="59104" y="45236"/>
                    <a:pt x="61674" y="46404"/>
                  </a:cubicBezTo>
                  <a:lnTo>
                    <a:pt x="62842" y="46404"/>
                  </a:lnTo>
                  <a:cubicBezTo>
                    <a:pt x="63309" y="46404"/>
                    <a:pt x="63075" y="46871"/>
                    <a:pt x="63075" y="46871"/>
                  </a:cubicBezTo>
                  <a:cubicBezTo>
                    <a:pt x="63309" y="47339"/>
                    <a:pt x="63542" y="47806"/>
                    <a:pt x="64010" y="48039"/>
                  </a:cubicBezTo>
                  <a:cubicBezTo>
                    <a:pt x="63776" y="48039"/>
                    <a:pt x="63542" y="48273"/>
                    <a:pt x="63542" y="48273"/>
                  </a:cubicBezTo>
                  <a:cubicBezTo>
                    <a:pt x="62870" y="48036"/>
                    <a:pt x="62251" y="47932"/>
                    <a:pt x="61673" y="47932"/>
                  </a:cubicBezTo>
                  <a:cubicBezTo>
                    <a:pt x="58839" y="47932"/>
                    <a:pt x="56994" y="50419"/>
                    <a:pt x="54665" y="51777"/>
                  </a:cubicBezTo>
                  <a:cubicBezTo>
                    <a:pt x="53264" y="52478"/>
                    <a:pt x="50460" y="52945"/>
                    <a:pt x="50694" y="55048"/>
                  </a:cubicBezTo>
                  <a:cubicBezTo>
                    <a:pt x="51161" y="57618"/>
                    <a:pt x="53731" y="57851"/>
                    <a:pt x="56301" y="57851"/>
                  </a:cubicBezTo>
                  <a:cubicBezTo>
                    <a:pt x="53264" y="58085"/>
                    <a:pt x="49759" y="57851"/>
                    <a:pt x="50460" y="62523"/>
                  </a:cubicBezTo>
                  <a:cubicBezTo>
                    <a:pt x="50694" y="63925"/>
                    <a:pt x="49526" y="63925"/>
                    <a:pt x="48825" y="63925"/>
                  </a:cubicBezTo>
                  <a:cubicBezTo>
                    <a:pt x="48442" y="63893"/>
                    <a:pt x="48084" y="63878"/>
                    <a:pt x="47752" y="63878"/>
                  </a:cubicBezTo>
                  <a:cubicBezTo>
                    <a:pt x="43224" y="63878"/>
                    <a:pt x="43298" y="66766"/>
                    <a:pt x="44386" y="70466"/>
                  </a:cubicBezTo>
                  <a:cubicBezTo>
                    <a:pt x="44854" y="72569"/>
                    <a:pt x="43919" y="74671"/>
                    <a:pt x="42284" y="76073"/>
                  </a:cubicBezTo>
                  <a:cubicBezTo>
                    <a:pt x="42050" y="76307"/>
                    <a:pt x="42050" y="76307"/>
                    <a:pt x="41583" y="76774"/>
                  </a:cubicBezTo>
                  <a:cubicBezTo>
                    <a:pt x="41349" y="77241"/>
                    <a:pt x="40882" y="77475"/>
                    <a:pt x="40415" y="77942"/>
                  </a:cubicBezTo>
                  <a:cubicBezTo>
                    <a:pt x="39948" y="78409"/>
                    <a:pt x="39714" y="78876"/>
                    <a:pt x="39247" y="79343"/>
                  </a:cubicBezTo>
                  <a:cubicBezTo>
                    <a:pt x="38546" y="80512"/>
                    <a:pt x="37612" y="81446"/>
                    <a:pt x="36444" y="82614"/>
                  </a:cubicBezTo>
                  <a:cubicBezTo>
                    <a:pt x="36210" y="82848"/>
                    <a:pt x="35743" y="83315"/>
                    <a:pt x="35509" y="83782"/>
                  </a:cubicBezTo>
                  <a:cubicBezTo>
                    <a:pt x="34575" y="84483"/>
                    <a:pt x="33640" y="84950"/>
                    <a:pt x="32472" y="84950"/>
                  </a:cubicBezTo>
                  <a:cubicBezTo>
                    <a:pt x="31538" y="85184"/>
                    <a:pt x="30837" y="85651"/>
                    <a:pt x="30370" y="86352"/>
                  </a:cubicBezTo>
                  <a:cubicBezTo>
                    <a:pt x="29902" y="88221"/>
                    <a:pt x="31538" y="89856"/>
                    <a:pt x="30603" y="91725"/>
                  </a:cubicBezTo>
                  <a:cubicBezTo>
                    <a:pt x="29435" y="94061"/>
                    <a:pt x="24997" y="93360"/>
                    <a:pt x="25464" y="95463"/>
                  </a:cubicBezTo>
                  <a:cubicBezTo>
                    <a:pt x="26866" y="101069"/>
                    <a:pt x="21960" y="99901"/>
                    <a:pt x="19624" y="101537"/>
                  </a:cubicBezTo>
                  <a:cubicBezTo>
                    <a:pt x="19156" y="101537"/>
                    <a:pt x="18689" y="101770"/>
                    <a:pt x="18455" y="102004"/>
                  </a:cubicBezTo>
                  <a:cubicBezTo>
                    <a:pt x="18455" y="108779"/>
                    <a:pt x="15886" y="115086"/>
                    <a:pt x="11214" y="119992"/>
                  </a:cubicBezTo>
                  <a:cubicBezTo>
                    <a:pt x="7476" y="130972"/>
                    <a:pt x="2570" y="141251"/>
                    <a:pt x="0" y="152464"/>
                  </a:cubicBezTo>
                  <a:cubicBezTo>
                    <a:pt x="691" y="152836"/>
                    <a:pt x="1310" y="152990"/>
                    <a:pt x="1877" y="152990"/>
                  </a:cubicBezTo>
                  <a:cubicBezTo>
                    <a:pt x="3805" y="152990"/>
                    <a:pt x="5151" y="151211"/>
                    <a:pt x="6775" y="150128"/>
                  </a:cubicBezTo>
                  <a:cubicBezTo>
                    <a:pt x="26866" y="134242"/>
                    <a:pt x="45554" y="116254"/>
                    <a:pt x="62141" y="96864"/>
                  </a:cubicBezTo>
                  <a:cubicBezTo>
                    <a:pt x="76858" y="80044"/>
                    <a:pt x="92043" y="63925"/>
                    <a:pt x="105593" y="45937"/>
                  </a:cubicBezTo>
                  <a:cubicBezTo>
                    <a:pt x="116806" y="31219"/>
                    <a:pt x="127318" y="16035"/>
                    <a:pt x="140167" y="2251"/>
                  </a:cubicBezTo>
                  <a:cubicBezTo>
                    <a:pt x="138108" y="604"/>
                    <a:pt x="136049" y="0"/>
                    <a:pt x="133990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0" name="Google Shape;16760;p18"/>
            <p:cNvSpPr/>
            <p:nvPr/>
          </p:nvSpPr>
          <p:spPr>
            <a:xfrm>
              <a:off x="1506000" y="571000"/>
              <a:ext cx="4310150" cy="4556525"/>
            </a:xfrm>
            <a:custGeom>
              <a:avLst/>
              <a:gdLst/>
              <a:ahLst/>
              <a:cxnLst/>
              <a:rect l="l" t="t" r="r" b="b"/>
              <a:pathLst>
                <a:path w="172406" h="182261" extrusionOk="0">
                  <a:moveTo>
                    <a:pt x="170303" y="234"/>
                  </a:moveTo>
                  <a:lnTo>
                    <a:pt x="170303" y="234"/>
                  </a:lnTo>
                  <a:cubicBezTo>
                    <a:pt x="168901" y="468"/>
                    <a:pt x="167266" y="1"/>
                    <a:pt x="166565" y="1636"/>
                  </a:cubicBezTo>
                  <a:cubicBezTo>
                    <a:pt x="163995" y="7243"/>
                    <a:pt x="158622" y="10747"/>
                    <a:pt x="155118" y="15653"/>
                  </a:cubicBezTo>
                  <a:cubicBezTo>
                    <a:pt x="145540" y="28735"/>
                    <a:pt x="135729" y="41817"/>
                    <a:pt x="125450" y="54199"/>
                  </a:cubicBezTo>
                  <a:cubicBezTo>
                    <a:pt x="124048" y="56769"/>
                    <a:pt x="122179" y="58871"/>
                    <a:pt x="120310" y="60740"/>
                  </a:cubicBezTo>
                  <a:cubicBezTo>
                    <a:pt x="109798" y="68683"/>
                    <a:pt x="103023" y="80363"/>
                    <a:pt x="94613" y="89942"/>
                  </a:cubicBezTo>
                  <a:cubicBezTo>
                    <a:pt x="85969" y="99520"/>
                    <a:pt x="76858" y="108397"/>
                    <a:pt x="68215" y="117975"/>
                  </a:cubicBezTo>
                  <a:cubicBezTo>
                    <a:pt x="62141" y="124750"/>
                    <a:pt x="55133" y="130356"/>
                    <a:pt x="48591" y="136430"/>
                  </a:cubicBezTo>
                  <a:cubicBezTo>
                    <a:pt x="42985" y="142037"/>
                    <a:pt x="36911" y="146709"/>
                    <a:pt x="30370" y="150447"/>
                  </a:cubicBezTo>
                  <a:cubicBezTo>
                    <a:pt x="25698" y="155119"/>
                    <a:pt x="20325" y="159558"/>
                    <a:pt x="14718" y="163062"/>
                  </a:cubicBezTo>
                  <a:cubicBezTo>
                    <a:pt x="10046" y="165865"/>
                    <a:pt x="5607" y="169603"/>
                    <a:pt x="2103" y="173808"/>
                  </a:cubicBezTo>
                  <a:cubicBezTo>
                    <a:pt x="0" y="176612"/>
                    <a:pt x="1636" y="178480"/>
                    <a:pt x="2804" y="180817"/>
                  </a:cubicBezTo>
                  <a:cubicBezTo>
                    <a:pt x="3437" y="181873"/>
                    <a:pt x="4262" y="182260"/>
                    <a:pt x="5148" y="182260"/>
                  </a:cubicBezTo>
                  <a:cubicBezTo>
                    <a:pt x="6222" y="182260"/>
                    <a:pt x="7386" y="181690"/>
                    <a:pt x="8410" y="181050"/>
                  </a:cubicBezTo>
                  <a:cubicBezTo>
                    <a:pt x="9578" y="180583"/>
                    <a:pt x="10513" y="179649"/>
                    <a:pt x="11681" y="178714"/>
                  </a:cubicBezTo>
                  <a:cubicBezTo>
                    <a:pt x="17755" y="174275"/>
                    <a:pt x="23595" y="169136"/>
                    <a:pt x="30136" y="165165"/>
                  </a:cubicBezTo>
                  <a:cubicBezTo>
                    <a:pt x="30603" y="164931"/>
                    <a:pt x="31071" y="164464"/>
                    <a:pt x="31538" y="163997"/>
                  </a:cubicBezTo>
                  <a:cubicBezTo>
                    <a:pt x="32005" y="163529"/>
                    <a:pt x="32472" y="163062"/>
                    <a:pt x="33173" y="162828"/>
                  </a:cubicBezTo>
                  <a:cubicBezTo>
                    <a:pt x="36911" y="161427"/>
                    <a:pt x="40649" y="159091"/>
                    <a:pt x="43686" y="156287"/>
                  </a:cubicBezTo>
                  <a:cubicBezTo>
                    <a:pt x="54432" y="147644"/>
                    <a:pt x="64944" y="138299"/>
                    <a:pt x="74522" y="128488"/>
                  </a:cubicBezTo>
                  <a:cubicBezTo>
                    <a:pt x="82699" y="119844"/>
                    <a:pt x="91109" y="111434"/>
                    <a:pt x="98351" y="102089"/>
                  </a:cubicBezTo>
                  <a:cubicBezTo>
                    <a:pt x="113302" y="83400"/>
                    <a:pt x="128720" y="65179"/>
                    <a:pt x="142970" y="46256"/>
                  </a:cubicBezTo>
                  <a:cubicBezTo>
                    <a:pt x="152081" y="34108"/>
                    <a:pt x="159790" y="21026"/>
                    <a:pt x="168901" y="9112"/>
                  </a:cubicBezTo>
                  <a:cubicBezTo>
                    <a:pt x="169602" y="6075"/>
                    <a:pt x="172405" y="3505"/>
                    <a:pt x="170303" y="234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1" name="Google Shape;16761;p18"/>
            <p:cNvSpPr/>
            <p:nvPr/>
          </p:nvSpPr>
          <p:spPr>
            <a:xfrm>
              <a:off x="2335325" y="2974175"/>
              <a:ext cx="2493825" cy="1685950"/>
            </a:xfrm>
            <a:custGeom>
              <a:avLst/>
              <a:gdLst/>
              <a:ahLst/>
              <a:cxnLst/>
              <a:rect l="l" t="t" r="r" b="b"/>
              <a:pathLst>
                <a:path w="99753" h="67438" extrusionOk="0">
                  <a:moveTo>
                    <a:pt x="89382" y="1"/>
                  </a:moveTo>
                  <a:cubicBezTo>
                    <a:pt x="88977" y="1"/>
                    <a:pt x="88524" y="129"/>
                    <a:pt x="88072" y="356"/>
                  </a:cubicBezTo>
                  <a:cubicBezTo>
                    <a:pt x="85969" y="1524"/>
                    <a:pt x="83399" y="2458"/>
                    <a:pt x="82231" y="4794"/>
                  </a:cubicBezTo>
                  <a:cubicBezTo>
                    <a:pt x="81764" y="7598"/>
                    <a:pt x="87604" y="11803"/>
                    <a:pt x="81764" y="12737"/>
                  </a:cubicBezTo>
                  <a:cubicBezTo>
                    <a:pt x="78474" y="13036"/>
                    <a:pt x="74897" y="14197"/>
                    <a:pt x="71339" y="14197"/>
                  </a:cubicBezTo>
                  <a:cubicBezTo>
                    <a:pt x="69339" y="14197"/>
                    <a:pt x="67345" y="13830"/>
                    <a:pt x="65411" y="12737"/>
                  </a:cubicBezTo>
                  <a:cubicBezTo>
                    <a:pt x="61674" y="13905"/>
                    <a:pt x="58169" y="15540"/>
                    <a:pt x="60973" y="20680"/>
                  </a:cubicBezTo>
                  <a:cubicBezTo>
                    <a:pt x="62141" y="21848"/>
                    <a:pt x="64010" y="21848"/>
                    <a:pt x="65411" y="22549"/>
                  </a:cubicBezTo>
                  <a:cubicBezTo>
                    <a:pt x="63776" y="23016"/>
                    <a:pt x="63309" y="24651"/>
                    <a:pt x="62608" y="25819"/>
                  </a:cubicBezTo>
                  <a:cubicBezTo>
                    <a:pt x="62141" y="27221"/>
                    <a:pt x="60973" y="28623"/>
                    <a:pt x="59805" y="29791"/>
                  </a:cubicBezTo>
                  <a:cubicBezTo>
                    <a:pt x="58460" y="30598"/>
                    <a:pt x="57356" y="31060"/>
                    <a:pt x="56533" y="31060"/>
                  </a:cubicBezTo>
                  <a:cubicBezTo>
                    <a:pt x="55210" y="31060"/>
                    <a:pt x="54611" y="29867"/>
                    <a:pt x="54899" y="26987"/>
                  </a:cubicBezTo>
                  <a:cubicBezTo>
                    <a:pt x="53834" y="25604"/>
                    <a:pt x="52770" y="25044"/>
                    <a:pt x="51706" y="25044"/>
                  </a:cubicBezTo>
                  <a:cubicBezTo>
                    <a:pt x="50434" y="25044"/>
                    <a:pt x="49162" y="25843"/>
                    <a:pt x="47890" y="26987"/>
                  </a:cubicBezTo>
                  <a:cubicBezTo>
                    <a:pt x="45788" y="28856"/>
                    <a:pt x="43218" y="30258"/>
                    <a:pt x="40415" y="31426"/>
                  </a:cubicBezTo>
                  <a:cubicBezTo>
                    <a:pt x="30136" y="39836"/>
                    <a:pt x="21492" y="50115"/>
                    <a:pt x="10513" y="58058"/>
                  </a:cubicBezTo>
                  <a:cubicBezTo>
                    <a:pt x="6775" y="60394"/>
                    <a:pt x="3037" y="63431"/>
                    <a:pt x="0" y="66701"/>
                  </a:cubicBezTo>
                  <a:cubicBezTo>
                    <a:pt x="799" y="67260"/>
                    <a:pt x="1624" y="67437"/>
                    <a:pt x="2459" y="67437"/>
                  </a:cubicBezTo>
                  <a:cubicBezTo>
                    <a:pt x="3897" y="67437"/>
                    <a:pt x="5361" y="66912"/>
                    <a:pt x="6755" y="66912"/>
                  </a:cubicBezTo>
                  <a:cubicBezTo>
                    <a:pt x="6918" y="66912"/>
                    <a:pt x="7081" y="66919"/>
                    <a:pt x="7242" y="66935"/>
                  </a:cubicBezTo>
                  <a:cubicBezTo>
                    <a:pt x="8890" y="67146"/>
                    <a:pt x="10546" y="67251"/>
                    <a:pt x="12199" y="67251"/>
                  </a:cubicBezTo>
                  <a:cubicBezTo>
                    <a:pt x="19680" y="67251"/>
                    <a:pt x="27092" y="65113"/>
                    <a:pt x="33407" y="61095"/>
                  </a:cubicBezTo>
                  <a:cubicBezTo>
                    <a:pt x="36023" y="58105"/>
                    <a:pt x="34902" y="57507"/>
                    <a:pt x="32913" y="57507"/>
                  </a:cubicBezTo>
                  <a:cubicBezTo>
                    <a:pt x="32416" y="57507"/>
                    <a:pt x="31865" y="57544"/>
                    <a:pt x="31304" y="57591"/>
                  </a:cubicBezTo>
                  <a:cubicBezTo>
                    <a:pt x="38312" y="55488"/>
                    <a:pt x="38312" y="55488"/>
                    <a:pt x="35976" y="50582"/>
                  </a:cubicBezTo>
                  <a:cubicBezTo>
                    <a:pt x="35332" y="50582"/>
                    <a:pt x="34661" y="50638"/>
                    <a:pt x="33980" y="50749"/>
                  </a:cubicBezTo>
                  <a:lnTo>
                    <a:pt x="33980" y="50749"/>
                  </a:lnTo>
                  <a:cubicBezTo>
                    <a:pt x="34319" y="50684"/>
                    <a:pt x="34671" y="50629"/>
                    <a:pt x="35042" y="50582"/>
                  </a:cubicBezTo>
                  <a:cubicBezTo>
                    <a:pt x="35976" y="50115"/>
                    <a:pt x="36911" y="50115"/>
                    <a:pt x="37845" y="50115"/>
                  </a:cubicBezTo>
                  <a:cubicBezTo>
                    <a:pt x="37950" y="50094"/>
                    <a:pt x="38043" y="50084"/>
                    <a:pt x="38126" y="50084"/>
                  </a:cubicBezTo>
                  <a:cubicBezTo>
                    <a:pt x="38975" y="50084"/>
                    <a:pt x="38800" y="51091"/>
                    <a:pt x="39013" y="51517"/>
                  </a:cubicBezTo>
                  <a:cubicBezTo>
                    <a:pt x="40051" y="52555"/>
                    <a:pt x="41034" y="52910"/>
                    <a:pt x="41991" y="52910"/>
                  </a:cubicBezTo>
                  <a:cubicBezTo>
                    <a:pt x="43834" y="52910"/>
                    <a:pt x="45578" y="51591"/>
                    <a:pt x="47423" y="51283"/>
                  </a:cubicBezTo>
                  <a:cubicBezTo>
                    <a:pt x="47890" y="50582"/>
                    <a:pt x="48591" y="50349"/>
                    <a:pt x="49059" y="49881"/>
                  </a:cubicBezTo>
                  <a:cubicBezTo>
                    <a:pt x="59805" y="42873"/>
                    <a:pt x="69616" y="34697"/>
                    <a:pt x="78494" y="25819"/>
                  </a:cubicBezTo>
                  <a:cubicBezTo>
                    <a:pt x="84100" y="20213"/>
                    <a:pt x="90641" y="15540"/>
                    <a:pt x="95080" y="8999"/>
                  </a:cubicBezTo>
                  <a:cubicBezTo>
                    <a:pt x="95547" y="8532"/>
                    <a:pt x="96014" y="8065"/>
                    <a:pt x="96248" y="7364"/>
                  </a:cubicBezTo>
                  <a:cubicBezTo>
                    <a:pt x="97182" y="5262"/>
                    <a:pt x="99752" y="3626"/>
                    <a:pt x="97182" y="1056"/>
                  </a:cubicBezTo>
                  <a:cubicBezTo>
                    <a:pt x="96496" y="433"/>
                    <a:pt x="95877" y="192"/>
                    <a:pt x="95306" y="192"/>
                  </a:cubicBezTo>
                  <a:cubicBezTo>
                    <a:pt x="93740" y="192"/>
                    <a:pt x="92541" y="2007"/>
                    <a:pt x="91342" y="2692"/>
                  </a:cubicBezTo>
                  <a:cubicBezTo>
                    <a:pt x="90979" y="2899"/>
                    <a:pt x="90754" y="2980"/>
                    <a:pt x="90624" y="2980"/>
                  </a:cubicBezTo>
                  <a:cubicBezTo>
                    <a:pt x="90168" y="2980"/>
                    <a:pt x="90875" y="1991"/>
                    <a:pt x="90875" y="1991"/>
                  </a:cubicBezTo>
                  <a:cubicBezTo>
                    <a:pt x="90875" y="567"/>
                    <a:pt x="90232" y="1"/>
                    <a:pt x="89382" y="1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2" name="Google Shape;16762;p18"/>
            <p:cNvSpPr/>
            <p:nvPr/>
          </p:nvSpPr>
          <p:spPr>
            <a:xfrm>
              <a:off x="4344375" y="1520000"/>
              <a:ext cx="1232325" cy="1679175"/>
            </a:xfrm>
            <a:custGeom>
              <a:avLst/>
              <a:gdLst/>
              <a:ahLst/>
              <a:cxnLst/>
              <a:rect l="l" t="t" r="r" b="b"/>
              <a:pathLst>
                <a:path w="49293" h="67167" extrusionOk="0">
                  <a:moveTo>
                    <a:pt x="41310" y="6607"/>
                  </a:moveTo>
                  <a:cubicBezTo>
                    <a:pt x="41376" y="7486"/>
                    <a:pt x="41906" y="8241"/>
                    <a:pt x="42284" y="8997"/>
                  </a:cubicBezTo>
                  <a:cubicBezTo>
                    <a:pt x="41432" y="8486"/>
                    <a:pt x="41077" y="7478"/>
                    <a:pt x="41310" y="6607"/>
                  </a:cubicBezTo>
                  <a:close/>
                  <a:moveTo>
                    <a:pt x="33012" y="12835"/>
                  </a:moveTo>
                  <a:lnTo>
                    <a:pt x="33012" y="12835"/>
                  </a:lnTo>
                  <a:cubicBezTo>
                    <a:pt x="33272" y="13140"/>
                    <a:pt x="33499" y="13479"/>
                    <a:pt x="33640" y="13903"/>
                  </a:cubicBezTo>
                  <a:cubicBezTo>
                    <a:pt x="33246" y="13640"/>
                    <a:pt x="33147" y="13228"/>
                    <a:pt x="33012" y="12835"/>
                  </a:cubicBezTo>
                  <a:close/>
                  <a:moveTo>
                    <a:pt x="37667" y="0"/>
                  </a:moveTo>
                  <a:cubicBezTo>
                    <a:pt x="37017" y="0"/>
                    <a:pt x="36370" y="169"/>
                    <a:pt x="35743" y="587"/>
                  </a:cubicBezTo>
                  <a:cubicBezTo>
                    <a:pt x="33874" y="1755"/>
                    <a:pt x="33407" y="4558"/>
                    <a:pt x="34809" y="6661"/>
                  </a:cubicBezTo>
                  <a:cubicBezTo>
                    <a:pt x="34925" y="6894"/>
                    <a:pt x="35159" y="6894"/>
                    <a:pt x="35393" y="6894"/>
                  </a:cubicBezTo>
                  <a:cubicBezTo>
                    <a:pt x="35626" y="6894"/>
                    <a:pt x="35860" y="6894"/>
                    <a:pt x="35977" y="7128"/>
                  </a:cubicBezTo>
                  <a:cubicBezTo>
                    <a:pt x="35828" y="7227"/>
                    <a:pt x="35691" y="7263"/>
                    <a:pt x="35561" y="7263"/>
                  </a:cubicBezTo>
                  <a:cubicBezTo>
                    <a:pt x="35208" y="7263"/>
                    <a:pt x="34915" y="6993"/>
                    <a:pt x="34640" y="6993"/>
                  </a:cubicBezTo>
                  <a:cubicBezTo>
                    <a:pt x="34539" y="6993"/>
                    <a:pt x="34440" y="7029"/>
                    <a:pt x="34341" y="7128"/>
                  </a:cubicBezTo>
                  <a:cubicBezTo>
                    <a:pt x="32374" y="7784"/>
                    <a:pt x="31429" y="10077"/>
                    <a:pt x="32274" y="11900"/>
                  </a:cubicBezTo>
                  <a:lnTo>
                    <a:pt x="32274" y="11900"/>
                  </a:lnTo>
                  <a:cubicBezTo>
                    <a:pt x="31362" y="11303"/>
                    <a:pt x="30669" y="11054"/>
                    <a:pt x="30127" y="11054"/>
                  </a:cubicBezTo>
                  <a:cubicBezTo>
                    <a:pt x="28557" y="11054"/>
                    <a:pt x="28248" y="13132"/>
                    <a:pt x="27567" y="14837"/>
                  </a:cubicBezTo>
                  <a:cubicBezTo>
                    <a:pt x="21726" y="29088"/>
                    <a:pt x="12382" y="41002"/>
                    <a:pt x="4205" y="53850"/>
                  </a:cubicBezTo>
                  <a:cubicBezTo>
                    <a:pt x="3505" y="54785"/>
                    <a:pt x="4439" y="56887"/>
                    <a:pt x="2337" y="56887"/>
                  </a:cubicBezTo>
                  <a:cubicBezTo>
                    <a:pt x="1402" y="57121"/>
                    <a:pt x="701" y="57822"/>
                    <a:pt x="234" y="58523"/>
                  </a:cubicBezTo>
                  <a:cubicBezTo>
                    <a:pt x="0" y="58990"/>
                    <a:pt x="0" y="59691"/>
                    <a:pt x="0" y="60158"/>
                  </a:cubicBezTo>
                  <a:cubicBezTo>
                    <a:pt x="234" y="61326"/>
                    <a:pt x="1168" y="62494"/>
                    <a:pt x="2103" y="63195"/>
                  </a:cubicBezTo>
                  <a:cubicBezTo>
                    <a:pt x="4673" y="62260"/>
                    <a:pt x="7009" y="61092"/>
                    <a:pt x="9111" y="59223"/>
                  </a:cubicBezTo>
                  <a:lnTo>
                    <a:pt x="9111" y="59223"/>
                  </a:lnTo>
                  <a:cubicBezTo>
                    <a:pt x="10046" y="61560"/>
                    <a:pt x="7710" y="62728"/>
                    <a:pt x="7943" y="65765"/>
                  </a:cubicBezTo>
                  <a:cubicBezTo>
                    <a:pt x="10046" y="62728"/>
                    <a:pt x="13083" y="62494"/>
                    <a:pt x="14251" y="59924"/>
                  </a:cubicBezTo>
                  <a:cubicBezTo>
                    <a:pt x="14379" y="59539"/>
                    <a:pt x="14720" y="59365"/>
                    <a:pt x="15079" y="59365"/>
                  </a:cubicBezTo>
                  <a:cubicBezTo>
                    <a:pt x="15372" y="59365"/>
                    <a:pt x="15676" y="59481"/>
                    <a:pt x="15886" y="59691"/>
                  </a:cubicBezTo>
                  <a:cubicBezTo>
                    <a:pt x="16353" y="60158"/>
                    <a:pt x="16820" y="60859"/>
                    <a:pt x="16820" y="61326"/>
                  </a:cubicBezTo>
                  <a:cubicBezTo>
                    <a:pt x="16120" y="63429"/>
                    <a:pt x="15419" y="65297"/>
                    <a:pt x="14718" y="67166"/>
                  </a:cubicBezTo>
                  <a:cubicBezTo>
                    <a:pt x="18923" y="64597"/>
                    <a:pt x="21025" y="59924"/>
                    <a:pt x="24062" y="56187"/>
                  </a:cubicBezTo>
                  <a:cubicBezTo>
                    <a:pt x="32005" y="45440"/>
                    <a:pt x="39714" y="34461"/>
                    <a:pt x="44387" y="21846"/>
                  </a:cubicBezTo>
                  <a:cubicBezTo>
                    <a:pt x="46255" y="17173"/>
                    <a:pt x="49292" y="12735"/>
                    <a:pt x="48825" y="7362"/>
                  </a:cubicBezTo>
                  <a:cubicBezTo>
                    <a:pt x="48358" y="6894"/>
                    <a:pt x="47891" y="6427"/>
                    <a:pt x="47424" y="5960"/>
                  </a:cubicBezTo>
                  <a:cubicBezTo>
                    <a:pt x="46162" y="5539"/>
                    <a:pt x="44985" y="4951"/>
                    <a:pt x="43790" y="4951"/>
                  </a:cubicBezTo>
                  <a:cubicBezTo>
                    <a:pt x="43330" y="4951"/>
                    <a:pt x="42867" y="5038"/>
                    <a:pt x="42396" y="5257"/>
                  </a:cubicBezTo>
                  <a:lnTo>
                    <a:pt x="42396" y="5257"/>
                  </a:lnTo>
                  <a:cubicBezTo>
                    <a:pt x="43534" y="4192"/>
                    <a:pt x="43675" y="2973"/>
                    <a:pt x="42050" y="1755"/>
                  </a:cubicBezTo>
                  <a:cubicBezTo>
                    <a:pt x="40739" y="935"/>
                    <a:pt x="39197" y="0"/>
                    <a:pt x="37667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3" name="Google Shape;16763;p18"/>
            <p:cNvSpPr/>
            <p:nvPr/>
          </p:nvSpPr>
          <p:spPr>
            <a:xfrm>
              <a:off x="5483225" y="576850"/>
              <a:ext cx="367975" cy="1127200"/>
            </a:xfrm>
            <a:custGeom>
              <a:avLst/>
              <a:gdLst/>
              <a:ahLst/>
              <a:cxnLst/>
              <a:rect l="l" t="t" r="r" b="b"/>
              <a:pathLst>
                <a:path w="14719" h="45088" extrusionOk="0">
                  <a:moveTo>
                    <a:pt x="11214" y="0"/>
                  </a:moveTo>
                  <a:cubicBezTo>
                    <a:pt x="11214" y="3037"/>
                    <a:pt x="8411" y="5374"/>
                    <a:pt x="8644" y="8411"/>
                  </a:cubicBezTo>
                  <a:cubicBezTo>
                    <a:pt x="7476" y="17288"/>
                    <a:pt x="5607" y="25931"/>
                    <a:pt x="2570" y="34108"/>
                  </a:cubicBezTo>
                  <a:cubicBezTo>
                    <a:pt x="1636" y="37612"/>
                    <a:pt x="1" y="41350"/>
                    <a:pt x="2804" y="44854"/>
                  </a:cubicBezTo>
                  <a:lnTo>
                    <a:pt x="3038" y="45088"/>
                  </a:lnTo>
                  <a:cubicBezTo>
                    <a:pt x="4906" y="43219"/>
                    <a:pt x="4439" y="40649"/>
                    <a:pt x="5140" y="38546"/>
                  </a:cubicBezTo>
                  <a:cubicBezTo>
                    <a:pt x="8644" y="28034"/>
                    <a:pt x="11681" y="17521"/>
                    <a:pt x="14017" y="6775"/>
                  </a:cubicBezTo>
                  <a:cubicBezTo>
                    <a:pt x="14718" y="4206"/>
                    <a:pt x="14485" y="1402"/>
                    <a:pt x="11214" y="0"/>
                  </a:cubicBezTo>
                  <a:close/>
                </a:path>
              </a:pathLst>
            </a:custGeom>
            <a:solidFill>
              <a:srgbClr val="F6E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4" name="Google Shape;16764;p18"/>
            <p:cNvSpPr/>
            <p:nvPr/>
          </p:nvSpPr>
          <p:spPr>
            <a:xfrm>
              <a:off x="4531275" y="571000"/>
              <a:ext cx="881900" cy="426375"/>
            </a:xfrm>
            <a:custGeom>
              <a:avLst/>
              <a:gdLst/>
              <a:ahLst/>
              <a:cxnLst/>
              <a:rect l="l" t="t" r="r" b="b"/>
              <a:pathLst>
                <a:path w="35276" h="17055" extrusionOk="0">
                  <a:moveTo>
                    <a:pt x="35275" y="1"/>
                  </a:moveTo>
                  <a:cubicBezTo>
                    <a:pt x="32238" y="1"/>
                    <a:pt x="29435" y="935"/>
                    <a:pt x="26865" y="2337"/>
                  </a:cubicBezTo>
                  <a:cubicBezTo>
                    <a:pt x="18689" y="6308"/>
                    <a:pt x="10279" y="9813"/>
                    <a:pt x="1869" y="12850"/>
                  </a:cubicBezTo>
                  <a:cubicBezTo>
                    <a:pt x="0" y="16120"/>
                    <a:pt x="2336" y="16587"/>
                    <a:pt x="4439" y="17055"/>
                  </a:cubicBezTo>
                  <a:cubicBezTo>
                    <a:pt x="14718" y="10981"/>
                    <a:pt x="25697" y="7009"/>
                    <a:pt x="35275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5" name="Google Shape;16765;p18"/>
            <p:cNvSpPr/>
            <p:nvPr/>
          </p:nvSpPr>
          <p:spPr>
            <a:xfrm>
              <a:off x="4151650" y="983575"/>
              <a:ext cx="455550" cy="294125"/>
            </a:xfrm>
            <a:custGeom>
              <a:avLst/>
              <a:gdLst/>
              <a:ahLst/>
              <a:cxnLst/>
              <a:rect l="l" t="t" r="r" b="b"/>
              <a:pathLst>
                <a:path w="18222" h="11765" extrusionOk="0">
                  <a:moveTo>
                    <a:pt x="12342" y="1"/>
                  </a:moveTo>
                  <a:cubicBezTo>
                    <a:pt x="11918" y="1"/>
                    <a:pt x="11467" y="93"/>
                    <a:pt x="10980" y="318"/>
                  </a:cubicBezTo>
                  <a:cubicBezTo>
                    <a:pt x="6775" y="2420"/>
                    <a:pt x="3037" y="5224"/>
                    <a:pt x="0" y="8728"/>
                  </a:cubicBezTo>
                  <a:lnTo>
                    <a:pt x="2804" y="11765"/>
                  </a:lnTo>
                  <a:lnTo>
                    <a:pt x="4205" y="10363"/>
                  </a:lnTo>
                  <a:cubicBezTo>
                    <a:pt x="3972" y="9429"/>
                    <a:pt x="3271" y="9429"/>
                    <a:pt x="2804" y="8962"/>
                  </a:cubicBezTo>
                  <a:cubicBezTo>
                    <a:pt x="3504" y="7794"/>
                    <a:pt x="4672" y="7794"/>
                    <a:pt x="5607" y="7326"/>
                  </a:cubicBezTo>
                  <a:cubicBezTo>
                    <a:pt x="9812" y="5224"/>
                    <a:pt x="14951" y="5925"/>
                    <a:pt x="18222" y="1953"/>
                  </a:cubicBezTo>
                  <a:lnTo>
                    <a:pt x="18222" y="1953"/>
                  </a:lnTo>
                  <a:cubicBezTo>
                    <a:pt x="17998" y="2014"/>
                    <a:pt x="17781" y="2042"/>
                    <a:pt x="17570" y="2042"/>
                  </a:cubicBezTo>
                  <a:cubicBezTo>
                    <a:pt x="15745" y="2042"/>
                    <a:pt x="14335" y="1"/>
                    <a:pt x="12342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6" name="Google Shape;16766;p18"/>
            <p:cNvSpPr/>
            <p:nvPr/>
          </p:nvSpPr>
          <p:spPr>
            <a:xfrm>
              <a:off x="4431975" y="892225"/>
              <a:ext cx="210275" cy="152225"/>
            </a:xfrm>
            <a:custGeom>
              <a:avLst/>
              <a:gdLst/>
              <a:ahLst/>
              <a:cxnLst/>
              <a:rect l="l" t="t" r="r" b="b"/>
              <a:pathLst>
                <a:path w="8411" h="6089" extrusionOk="0">
                  <a:moveTo>
                    <a:pt x="5841" y="1"/>
                  </a:moveTo>
                  <a:lnTo>
                    <a:pt x="5841" y="1"/>
                  </a:lnTo>
                  <a:cubicBezTo>
                    <a:pt x="3505" y="701"/>
                    <a:pt x="1402" y="2103"/>
                    <a:pt x="1" y="3972"/>
                  </a:cubicBezTo>
                  <a:cubicBezTo>
                    <a:pt x="1845" y="4156"/>
                    <a:pt x="3398" y="6089"/>
                    <a:pt x="5350" y="6089"/>
                  </a:cubicBezTo>
                  <a:cubicBezTo>
                    <a:pt x="5871" y="6089"/>
                    <a:pt x="6419" y="5951"/>
                    <a:pt x="7009" y="5607"/>
                  </a:cubicBezTo>
                  <a:lnTo>
                    <a:pt x="7243" y="5607"/>
                  </a:lnTo>
                  <a:cubicBezTo>
                    <a:pt x="7476" y="5140"/>
                    <a:pt x="7943" y="4673"/>
                    <a:pt x="8411" y="4206"/>
                  </a:cubicBezTo>
                  <a:cubicBezTo>
                    <a:pt x="7710" y="2804"/>
                    <a:pt x="5374" y="2337"/>
                    <a:pt x="5841" y="1"/>
                  </a:cubicBezTo>
                  <a:close/>
                </a:path>
              </a:pathLst>
            </a:custGeom>
            <a:solidFill>
              <a:srgbClr val="FB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7" name="Google Shape;16767;p18"/>
            <p:cNvSpPr/>
            <p:nvPr/>
          </p:nvSpPr>
          <p:spPr>
            <a:xfrm>
              <a:off x="4607175" y="99735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3" y="1"/>
                  </a:ln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8" name="Google Shape;16768;p18"/>
            <p:cNvSpPr/>
            <p:nvPr/>
          </p:nvSpPr>
          <p:spPr>
            <a:xfrm>
              <a:off x="3351525" y="787100"/>
              <a:ext cx="2400375" cy="3038125"/>
            </a:xfrm>
            <a:custGeom>
              <a:avLst/>
              <a:gdLst/>
              <a:ahLst/>
              <a:cxnLst/>
              <a:rect l="l" t="t" r="r" b="b"/>
              <a:pathLst>
                <a:path w="96015" h="121525" extrusionOk="0">
                  <a:moveTo>
                    <a:pt x="93912" y="1"/>
                  </a:moveTo>
                  <a:cubicBezTo>
                    <a:pt x="89474" y="5374"/>
                    <a:pt x="85269" y="11214"/>
                    <a:pt x="81531" y="17054"/>
                  </a:cubicBezTo>
                  <a:cubicBezTo>
                    <a:pt x="73822" y="29903"/>
                    <a:pt x="63776" y="41350"/>
                    <a:pt x="55133" y="53731"/>
                  </a:cubicBezTo>
                  <a:cubicBezTo>
                    <a:pt x="50461" y="60973"/>
                    <a:pt x="43686" y="66580"/>
                    <a:pt x="38780" y="73588"/>
                  </a:cubicBezTo>
                  <a:cubicBezTo>
                    <a:pt x="30837" y="84334"/>
                    <a:pt x="22427" y="94613"/>
                    <a:pt x="13550" y="104192"/>
                  </a:cubicBezTo>
                  <a:cubicBezTo>
                    <a:pt x="9111" y="109331"/>
                    <a:pt x="4439" y="114237"/>
                    <a:pt x="1" y="119376"/>
                  </a:cubicBezTo>
                  <a:cubicBezTo>
                    <a:pt x="342" y="119308"/>
                    <a:pt x="672" y="119277"/>
                    <a:pt x="994" y="119277"/>
                  </a:cubicBezTo>
                  <a:cubicBezTo>
                    <a:pt x="3750" y="119277"/>
                    <a:pt x="5849" y="121525"/>
                    <a:pt x="8654" y="121525"/>
                  </a:cubicBezTo>
                  <a:cubicBezTo>
                    <a:pt x="8880" y="121525"/>
                    <a:pt x="9110" y="121510"/>
                    <a:pt x="9345" y="121479"/>
                  </a:cubicBezTo>
                  <a:cubicBezTo>
                    <a:pt x="9579" y="119143"/>
                    <a:pt x="7242" y="119844"/>
                    <a:pt x="6542" y="118675"/>
                  </a:cubicBezTo>
                  <a:cubicBezTo>
                    <a:pt x="8944" y="115633"/>
                    <a:pt x="9699" y="114676"/>
                    <a:pt x="11216" y="114676"/>
                  </a:cubicBezTo>
                  <a:cubicBezTo>
                    <a:pt x="11912" y="114676"/>
                    <a:pt x="12768" y="114877"/>
                    <a:pt x="14017" y="115171"/>
                  </a:cubicBezTo>
                  <a:cubicBezTo>
                    <a:pt x="14232" y="115037"/>
                    <a:pt x="14481" y="114983"/>
                    <a:pt x="14752" y="114983"/>
                  </a:cubicBezTo>
                  <a:cubicBezTo>
                    <a:pt x="15867" y="114983"/>
                    <a:pt x="17358" y="115896"/>
                    <a:pt x="18410" y="115896"/>
                  </a:cubicBezTo>
                  <a:cubicBezTo>
                    <a:pt x="19328" y="115896"/>
                    <a:pt x="19913" y="115202"/>
                    <a:pt x="19624" y="112602"/>
                  </a:cubicBezTo>
                  <a:cubicBezTo>
                    <a:pt x="19390" y="112602"/>
                    <a:pt x="19390" y="112368"/>
                    <a:pt x="19157" y="112134"/>
                  </a:cubicBezTo>
                  <a:cubicBezTo>
                    <a:pt x="18923" y="111901"/>
                    <a:pt x="19157" y="111667"/>
                    <a:pt x="19157" y="111667"/>
                  </a:cubicBezTo>
                  <a:lnTo>
                    <a:pt x="19624" y="111667"/>
                  </a:lnTo>
                  <a:cubicBezTo>
                    <a:pt x="21726" y="110966"/>
                    <a:pt x="21259" y="109565"/>
                    <a:pt x="21026" y="108163"/>
                  </a:cubicBezTo>
                  <a:cubicBezTo>
                    <a:pt x="19157" y="103724"/>
                    <a:pt x="23128" y="103023"/>
                    <a:pt x="25231" y="101155"/>
                  </a:cubicBezTo>
                  <a:cubicBezTo>
                    <a:pt x="25525" y="101173"/>
                    <a:pt x="25813" y="101182"/>
                    <a:pt x="26095" y="101182"/>
                  </a:cubicBezTo>
                  <a:cubicBezTo>
                    <a:pt x="32983" y="101182"/>
                    <a:pt x="36367" y="95831"/>
                    <a:pt x="40182" y="91343"/>
                  </a:cubicBezTo>
                  <a:cubicBezTo>
                    <a:pt x="40182" y="90175"/>
                    <a:pt x="39714" y="89240"/>
                    <a:pt x="40649" y="88306"/>
                  </a:cubicBezTo>
                  <a:lnTo>
                    <a:pt x="42051" y="86904"/>
                  </a:lnTo>
                  <a:cubicBezTo>
                    <a:pt x="43452" y="86437"/>
                    <a:pt x="43919" y="85035"/>
                    <a:pt x="44854" y="84101"/>
                  </a:cubicBezTo>
                  <a:cubicBezTo>
                    <a:pt x="47424" y="82232"/>
                    <a:pt x="49293" y="79429"/>
                    <a:pt x="49993" y="76392"/>
                  </a:cubicBezTo>
                  <a:cubicBezTo>
                    <a:pt x="50227" y="74056"/>
                    <a:pt x="51862" y="71953"/>
                    <a:pt x="54198" y="71252"/>
                  </a:cubicBezTo>
                  <a:cubicBezTo>
                    <a:pt x="56768" y="70551"/>
                    <a:pt x="58403" y="68215"/>
                    <a:pt x="58403" y="65412"/>
                  </a:cubicBezTo>
                  <a:cubicBezTo>
                    <a:pt x="58403" y="62609"/>
                    <a:pt x="60039" y="60039"/>
                    <a:pt x="62375" y="58871"/>
                  </a:cubicBezTo>
                  <a:cubicBezTo>
                    <a:pt x="63980" y="58068"/>
                    <a:pt x="62311" y="53820"/>
                    <a:pt x="65211" y="53820"/>
                  </a:cubicBezTo>
                  <a:cubicBezTo>
                    <a:pt x="65688" y="53820"/>
                    <a:pt x="66288" y="53935"/>
                    <a:pt x="67047" y="54199"/>
                  </a:cubicBezTo>
                  <a:cubicBezTo>
                    <a:pt x="67108" y="54214"/>
                    <a:pt x="67165" y="54221"/>
                    <a:pt x="67216" y="54221"/>
                  </a:cubicBezTo>
                  <a:cubicBezTo>
                    <a:pt x="67949" y="54221"/>
                    <a:pt x="67702" y="52751"/>
                    <a:pt x="67047" y="52096"/>
                  </a:cubicBezTo>
                  <a:cubicBezTo>
                    <a:pt x="64244" y="48125"/>
                    <a:pt x="72186" y="46489"/>
                    <a:pt x="69149" y="42518"/>
                  </a:cubicBezTo>
                  <a:cubicBezTo>
                    <a:pt x="69149" y="42518"/>
                    <a:pt x="69617" y="41583"/>
                    <a:pt x="70084" y="41583"/>
                  </a:cubicBezTo>
                  <a:cubicBezTo>
                    <a:pt x="70785" y="41817"/>
                    <a:pt x="71719" y="41817"/>
                    <a:pt x="72654" y="42051"/>
                  </a:cubicBezTo>
                  <a:cubicBezTo>
                    <a:pt x="72654" y="39715"/>
                    <a:pt x="72887" y="37612"/>
                    <a:pt x="75457" y="36444"/>
                  </a:cubicBezTo>
                  <a:cubicBezTo>
                    <a:pt x="74990" y="35510"/>
                    <a:pt x="74523" y="34342"/>
                    <a:pt x="74990" y="33407"/>
                  </a:cubicBezTo>
                  <a:cubicBezTo>
                    <a:pt x="75539" y="32674"/>
                    <a:pt x="75083" y="30504"/>
                    <a:pt x="76214" y="30504"/>
                  </a:cubicBezTo>
                  <a:cubicBezTo>
                    <a:pt x="76524" y="30504"/>
                    <a:pt x="76955" y="30668"/>
                    <a:pt x="77559" y="31071"/>
                  </a:cubicBezTo>
                  <a:cubicBezTo>
                    <a:pt x="78961" y="32005"/>
                    <a:pt x="83633" y="30604"/>
                    <a:pt x="81064" y="35042"/>
                  </a:cubicBezTo>
                  <a:cubicBezTo>
                    <a:pt x="83110" y="35247"/>
                    <a:pt x="84978" y="36528"/>
                    <a:pt x="87137" y="36528"/>
                  </a:cubicBezTo>
                  <a:cubicBezTo>
                    <a:pt x="87442" y="36528"/>
                    <a:pt x="87754" y="36502"/>
                    <a:pt x="88072" y="36444"/>
                  </a:cubicBezTo>
                  <a:cubicBezTo>
                    <a:pt x="87838" y="32473"/>
                    <a:pt x="88306" y="28501"/>
                    <a:pt x="89941" y="24763"/>
                  </a:cubicBezTo>
                  <a:cubicBezTo>
                    <a:pt x="92744" y="17755"/>
                    <a:pt x="93679" y="10046"/>
                    <a:pt x="95781" y="2570"/>
                  </a:cubicBezTo>
                  <a:cubicBezTo>
                    <a:pt x="96015" y="1169"/>
                    <a:pt x="94847" y="468"/>
                    <a:pt x="93912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9" name="Google Shape;16769;p18"/>
            <p:cNvSpPr/>
            <p:nvPr/>
          </p:nvSpPr>
          <p:spPr>
            <a:xfrm>
              <a:off x="5308025" y="1663150"/>
              <a:ext cx="204425" cy="129225"/>
            </a:xfrm>
            <a:custGeom>
              <a:avLst/>
              <a:gdLst/>
              <a:ahLst/>
              <a:cxnLst/>
              <a:rect l="l" t="t" r="r" b="b"/>
              <a:pathLst>
                <a:path w="8177" h="5169" extrusionOk="0">
                  <a:moveTo>
                    <a:pt x="2804" y="0"/>
                  </a:moveTo>
                  <a:cubicBezTo>
                    <a:pt x="1636" y="701"/>
                    <a:pt x="0" y="1636"/>
                    <a:pt x="1402" y="3037"/>
                  </a:cubicBezTo>
                  <a:cubicBezTo>
                    <a:pt x="2307" y="4395"/>
                    <a:pt x="3894" y="5168"/>
                    <a:pt x="5534" y="5168"/>
                  </a:cubicBezTo>
                  <a:cubicBezTo>
                    <a:pt x="6434" y="5168"/>
                    <a:pt x="7349" y="4936"/>
                    <a:pt x="8177" y="4439"/>
                  </a:cubicBezTo>
                  <a:cubicBezTo>
                    <a:pt x="6775" y="2103"/>
                    <a:pt x="3504" y="2570"/>
                    <a:pt x="2804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0" name="Google Shape;16770;p18"/>
            <p:cNvSpPr/>
            <p:nvPr/>
          </p:nvSpPr>
          <p:spPr>
            <a:xfrm>
              <a:off x="5121125" y="1838350"/>
              <a:ext cx="169400" cy="117400"/>
            </a:xfrm>
            <a:custGeom>
              <a:avLst/>
              <a:gdLst/>
              <a:ahLst/>
              <a:cxnLst/>
              <a:rect l="l" t="t" r="r" b="b"/>
              <a:pathLst>
                <a:path w="6776" h="4696" extrusionOk="0">
                  <a:moveTo>
                    <a:pt x="1870" y="1"/>
                  </a:moveTo>
                  <a:cubicBezTo>
                    <a:pt x="1402" y="1402"/>
                    <a:pt x="1" y="3038"/>
                    <a:pt x="1169" y="4206"/>
                  </a:cubicBezTo>
                  <a:cubicBezTo>
                    <a:pt x="1448" y="4555"/>
                    <a:pt x="1791" y="4696"/>
                    <a:pt x="2152" y="4696"/>
                  </a:cubicBezTo>
                  <a:cubicBezTo>
                    <a:pt x="2998" y="4696"/>
                    <a:pt x="3948" y="3926"/>
                    <a:pt x="4439" y="3271"/>
                  </a:cubicBezTo>
                  <a:cubicBezTo>
                    <a:pt x="6775" y="234"/>
                    <a:pt x="3739" y="468"/>
                    <a:pt x="1870" y="1"/>
                  </a:cubicBezTo>
                  <a:close/>
                </a:path>
              </a:pathLst>
            </a:custGeom>
            <a:solidFill>
              <a:srgbClr val="FAF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1" name="Google Shape;16771;p18"/>
            <p:cNvSpPr/>
            <p:nvPr/>
          </p:nvSpPr>
          <p:spPr>
            <a:xfrm>
              <a:off x="5237925" y="1698200"/>
              <a:ext cx="17550" cy="11700"/>
            </a:xfrm>
            <a:custGeom>
              <a:avLst/>
              <a:gdLst/>
              <a:ahLst/>
              <a:cxnLst/>
              <a:rect l="l" t="t" r="r" b="b"/>
              <a:pathLst>
                <a:path w="702" h="468" extrusionOk="0">
                  <a:moveTo>
                    <a:pt x="1" y="0"/>
                  </a:moveTo>
                  <a:cubicBezTo>
                    <a:pt x="118" y="350"/>
                    <a:pt x="293" y="467"/>
                    <a:pt x="439" y="467"/>
                  </a:cubicBezTo>
                  <a:cubicBezTo>
                    <a:pt x="585" y="467"/>
                    <a:pt x="702" y="350"/>
                    <a:pt x="702" y="234"/>
                  </a:cubicBezTo>
                  <a:cubicBezTo>
                    <a:pt x="702" y="234"/>
                    <a:pt x="235" y="0"/>
                    <a:pt x="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2" name="Google Shape;16772;p18"/>
            <p:cNvSpPr/>
            <p:nvPr/>
          </p:nvSpPr>
          <p:spPr>
            <a:xfrm>
              <a:off x="4326850" y="2994725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402" y="1"/>
                  </a:moveTo>
                  <a:lnTo>
                    <a:pt x="1" y="1403"/>
                  </a:lnTo>
                  <a:lnTo>
                    <a:pt x="1402" y="1403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3" name="Google Shape;16773;p18"/>
            <p:cNvSpPr/>
            <p:nvPr/>
          </p:nvSpPr>
          <p:spPr>
            <a:xfrm>
              <a:off x="3789550" y="3542800"/>
              <a:ext cx="11700" cy="12625"/>
            </a:xfrm>
            <a:custGeom>
              <a:avLst/>
              <a:gdLst/>
              <a:ahLst/>
              <a:cxnLst/>
              <a:rect l="l" t="t" r="r" b="b"/>
              <a:pathLst>
                <a:path w="468" h="505" extrusionOk="0">
                  <a:moveTo>
                    <a:pt x="98" y="0"/>
                  </a:moveTo>
                  <a:cubicBezTo>
                    <a:pt x="38" y="0"/>
                    <a:pt x="0" y="37"/>
                    <a:pt x="0" y="37"/>
                  </a:cubicBezTo>
                  <a:cubicBezTo>
                    <a:pt x="0" y="271"/>
                    <a:pt x="234" y="505"/>
                    <a:pt x="468" y="505"/>
                  </a:cubicBezTo>
                  <a:cubicBezTo>
                    <a:pt x="327" y="84"/>
                    <a:pt x="187" y="0"/>
                    <a:pt x="98" y="0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774" name="Google Shape;16774;p18"/>
          <p:cNvGrpSpPr/>
          <p:nvPr/>
        </p:nvGrpSpPr>
        <p:grpSpPr>
          <a:xfrm rot="-4101002">
            <a:off x="7380119" y="4854313"/>
            <a:ext cx="2104585" cy="1966120"/>
            <a:chOff x="1959775" y="519775"/>
            <a:chExt cx="3683375" cy="4588050"/>
          </a:xfrm>
        </p:grpSpPr>
        <p:sp>
          <p:nvSpPr>
            <p:cNvPr id="16775" name="Google Shape;16775;p18"/>
            <p:cNvSpPr/>
            <p:nvPr/>
          </p:nvSpPr>
          <p:spPr>
            <a:xfrm>
              <a:off x="3164750" y="545775"/>
              <a:ext cx="2478400" cy="3600050"/>
            </a:xfrm>
            <a:custGeom>
              <a:avLst/>
              <a:gdLst/>
              <a:ahLst/>
              <a:cxnLst/>
              <a:rect l="l" t="t" r="r" b="b"/>
              <a:pathLst>
                <a:path w="99136" h="144002" extrusionOk="0">
                  <a:moveTo>
                    <a:pt x="90931" y="0"/>
                  </a:moveTo>
                  <a:cubicBezTo>
                    <a:pt x="89906" y="684"/>
                    <a:pt x="89564" y="1710"/>
                    <a:pt x="89222" y="2735"/>
                  </a:cubicBezTo>
                  <a:cubicBezTo>
                    <a:pt x="88880" y="3761"/>
                    <a:pt x="88880" y="4786"/>
                    <a:pt x="88880" y="6154"/>
                  </a:cubicBezTo>
                  <a:cubicBezTo>
                    <a:pt x="88880" y="7179"/>
                    <a:pt x="88196" y="7863"/>
                    <a:pt x="87854" y="8888"/>
                  </a:cubicBezTo>
                  <a:lnTo>
                    <a:pt x="87171" y="9572"/>
                  </a:lnTo>
                  <a:cubicBezTo>
                    <a:pt x="86487" y="10256"/>
                    <a:pt x="86145" y="10598"/>
                    <a:pt x="85803" y="11281"/>
                  </a:cubicBezTo>
                  <a:cubicBezTo>
                    <a:pt x="85120" y="11965"/>
                    <a:pt x="84778" y="12649"/>
                    <a:pt x="84436" y="13332"/>
                  </a:cubicBezTo>
                  <a:cubicBezTo>
                    <a:pt x="83411" y="15383"/>
                    <a:pt x="82043" y="17434"/>
                    <a:pt x="80676" y="19485"/>
                  </a:cubicBezTo>
                  <a:cubicBezTo>
                    <a:pt x="76232" y="28715"/>
                    <a:pt x="70079" y="36578"/>
                    <a:pt x="64951" y="45124"/>
                  </a:cubicBezTo>
                  <a:cubicBezTo>
                    <a:pt x="61191" y="51961"/>
                    <a:pt x="54696" y="56746"/>
                    <a:pt x="50252" y="62900"/>
                  </a:cubicBezTo>
                  <a:cubicBezTo>
                    <a:pt x="41022" y="71787"/>
                    <a:pt x="36236" y="83752"/>
                    <a:pt x="28716" y="93665"/>
                  </a:cubicBezTo>
                  <a:cubicBezTo>
                    <a:pt x="27690" y="95033"/>
                    <a:pt x="27348" y="96058"/>
                    <a:pt x="26323" y="98109"/>
                  </a:cubicBezTo>
                  <a:cubicBezTo>
                    <a:pt x="24955" y="100160"/>
                    <a:pt x="23588" y="102212"/>
                    <a:pt x="22563" y="104604"/>
                  </a:cubicBezTo>
                  <a:cubicBezTo>
                    <a:pt x="21879" y="105972"/>
                    <a:pt x="20853" y="107339"/>
                    <a:pt x="20170" y="108365"/>
                  </a:cubicBezTo>
                  <a:cubicBezTo>
                    <a:pt x="19828" y="108707"/>
                    <a:pt x="19486" y="109048"/>
                    <a:pt x="19144" y="109390"/>
                  </a:cubicBezTo>
                  <a:cubicBezTo>
                    <a:pt x="18802" y="110074"/>
                    <a:pt x="18460" y="110758"/>
                    <a:pt x="17777" y="111441"/>
                  </a:cubicBezTo>
                  <a:cubicBezTo>
                    <a:pt x="16751" y="113151"/>
                    <a:pt x="15726" y="114860"/>
                    <a:pt x="14358" y="116569"/>
                  </a:cubicBezTo>
                  <a:cubicBezTo>
                    <a:pt x="14016" y="117253"/>
                    <a:pt x="13675" y="117936"/>
                    <a:pt x="12991" y="118620"/>
                  </a:cubicBezTo>
                  <a:cubicBezTo>
                    <a:pt x="11282" y="121355"/>
                    <a:pt x="9572" y="124431"/>
                    <a:pt x="7521" y="127166"/>
                  </a:cubicBezTo>
                  <a:cubicBezTo>
                    <a:pt x="4103" y="130585"/>
                    <a:pt x="1710" y="135029"/>
                    <a:pt x="1" y="139472"/>
                  </a:cubicBezTo>
                  <a:cubicBezTo>
                    <a:pt x="1" y="140498"/>
                    <a:pt x="1" y="141524"/>
                    <a:pt x="343" y="142207"/>
                  </a:cubicBezTo>
                  <a:cubicBezTo>
                    <a:pt x="1539" y="143575"/>
                    <a:pt x="2821" y="144002"/>
                    <a:pt x="4103" y="144002"/>
                  </a:cubicBezTo>
                  <a:cubicBezTo>
                    <a:pt x="5385" y="144002"/>
                    <a:pt x="6667" y="143575"/>
                    <a:pt x="7863" y="143233"/>
                  </a:cubicBezTo>
                  <a:cubicBezTo>
                    <a:pt x="18119" y="141865"/>
                    <a:pt x="27690" y="139131"/>
                    <a:pt x="36920" y="134687"/>
                  </a:cubicBezTo>
                  <a:cubicBezTo>
                    <a:pt x="56405" y="126482"/>
                    <a:pt x="73497" y="115202"/>
                    <a:pt x="85462" y="97768"/>
                  </a:cubicBezTo>
                  <a:cubicBezTo>
                    <a:pt x="86829" y="95717"/>
                    <a:pt x="88196" y="93665"/>
                    <a:pt x="88880" y="91273"/>
                  </a:cubicBezTo>
                  <a:cubicBezTo>
                    <a:pt x="94350" y="72471"/>
                    <a:pt x="99135" y="53328"/>
                    <a:pt x="99135" y="33501"/>
                  </a:cubicBezTo>
                  <a:cubicBezTo>
                    <a:pt x="99135" y="21878"/>
                    <a:pt x="99135" y="9914"/>
                    <a:pt x="90931" y="0"/>
                  </a:cubicBezTo>
                  <a:close/>
                </a:path>
              </a:pathLst>
            </a:custGeom>
            <a:solidFill>
              <a:srgbClr val="ED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6" name="Google Shape;16776;p18"/>
            <p:cNvSpPr/>
            <p:nvPr/>
          </p:nvSpPr>
          <p:spPr>
            <a:xfrm>
              <a:off x="2814375" y="528675"/>
              <a:ext cx="2546750" cy="3311425"/>
            </a:xfrm>
            <a:custGeom>
              <a:avLst/>
              <a:gdLst/>
              <a:ahLst/>
              <a:cxnLst/>
              <a:rect l="l" t="t" r="r" b="b"/>
              <a:pathLst>
                <a:path w="101870" h="132457" extrusionOk="0">
                  <a:moveTo>
                    <a:pt x="100844" y="1"/>
                  </a:moveTo>
                  <a:cubicBezTo>
                    <a:pt x="88538" y="1710"/>
                    <a:pt x="76915" y="5128"/>
                    <a:pt x="65634" y="10598"/>
                  </a:cubicBezTo>
                  <a:cubicBezTo>
                    <a:pt x="46833" y="19486"/>
                    <a:pt x="27690" y="29399"/>
                    <a:pt x="18802" y="50594"/>
                  </a:cubicBezTo>
                  <a:cubicBezTo>
                    <a:pt x="16409" y="58456"/>
                    <a:pt x="15725" y="66660"/>
                    <a:pt x="10597" y="73497"/>
                  </a:cubicBezTo>
                  <a:cubicBezTo>
                    <a:pt x="4444" y="92640"/>
                    <a:pt x="0" y="111783"/>
                    <a:pt x="3077" y="131952"/>
                  </a:cubicBezTo>
                  <a:cubicBezTo>
                    <a:pt x="3788" y="132308"/>
                    <a:pt x="4365" y="132456"/>
                    <a:pt x="4847" y="132456"/>
                  </a:cubicBezTo>
                  <a:cubicBezTo>
                    <a:pt x="6682" y="132456"/>
                    <a:pt x="7121" y="130301"/>
                    <a:pt x="8205" y="129217"/>
                  </a:cubicBezTo>
                  <a:cubicBezTo>
                    <a:pt x="11623" y="124774"/>
                    <a:pt x="14358" y="120330"/>
                    <a:pt x="17776" y="115886"/>
                  </a:cubicBezTo>
                  <a:cubicBezTo>
                    <a:pt x="19144" y="113835"/>
                    <a:pt x="20511" y="111783"/>
                    <a:pt x="22220" y="109732"/>
                  </a:cubicBezTo>
                  <a:lnTo>
                    <a:pt x="22904" y="108707"/>
                  </a:lnTo>
                  <a:cubicBezTo>
                    <a:pt x="23587" y="108023"/>
                    <a:pt x="24271" y="107340"/>
                    <a:pt x="24613" y="106656"/>
                  </a:cubicBezTo>
                  <a:cubicBezTo>
                    <a:pt x="27348" y="102212"/>
                    <a:pt x="30082" y="98110"/>
                    <a:pt x="32817" y="94349"/>
                  </a:cubicBezTo>
                  <a:cubicBezTo>
                    <a:pt x="39312" y="85120"/>
                    <a:pt x="45807" y="75890"/>
                    <a:pt x="52302" y="66660"/>
                  </a:cubicBezTo>
                  <a:cubicBezTo>
                    <a:pt x="53670" y="64267"/>
                    <a:pt x="55379" y="62216"/>
                    <a:pt x="57430" y="60507"/>
                  </a:cubicBezTo>
                  <a:cubicBezTo>
                    <a:pt x="58797" y="59140"/>
                    <a:pt x="60165" y="57430"/>
                    <a:pt x="61874" y="56063"/>
                  </a:cubicBezTo>
                  <a:cubicBezTo>
                    <a:pt x="69736" y="50935"/>
                    <a:pt x="74180" y="43073"/>
                    <a:pt x="79650" y="35894"/>
                  </a:cubicBezTo>
                  <a:cubicBezTo>
                    <a:pt x="82384" y="31792"/>
                    <a:pt x="84777" y="27690"/>
                    <a:pt x="87512" y="23588"/>
                  </a:cubicBezTo>
                  <a:cubicBezTo>
                    <a:pt x="88879" y="21537"/>
                    <a:pt x="90247" y="19486"/>
                    <a:pt x="91272" y="17435"/>
                  </a:cubicBezTo>
                  <a:cubicBezTo>
                    <a:pt x="91614" y="16751"/>
                    <a:pt x="91956" y="16067"/>
                    <a:pt x="92298" y="15384"/>
                  </a:cubicBezTo>
                  <a:cubicBezTo>
                    <a:pt x="92640" y="14700"/>
                    <a:pt x="93323" y="13674"/>
                    <a:pt x="93665" y="13333"/>
                  </a:cubicBezTo>
                  <a:cubicBezTo>
                    <a:pt x="93665" y="12991"/>
                    <a:pt x="93665" y="12991"/>
                    <a:pt x="94007" y="12649"/>
                  </a:cubicBezTo>
                  <a:cubicBezTo>
                    <a:pt x="94691" y="11965"/>
                    <a:pt x="95033" y="11282"/>
                    <a:pt x="95374" y="10598"/>
                  </a:cubicBezTo>
                  <a:cubicBezTo>
                    <a:pt x="95716" y="10256"/>
                    <a:pt x="96400" y="9572"/>
                    <a:pt x="96400" y="8889"/>
                  </a:cubicBezTo>
                  <a:cubicBezTo>
                    <a:pt x="96742" y="8205"/>
                    <a:pt x="97426" y="7521"/>
                    <a:pt x="97767" y="7179"/>
                  </a:cubicBezTo>
                  <a:lnTo>
                    <a:pt x="98451" y="6154"/>
                  </a:lnTo>
                  <a:cubicBezTo>
                    <a:pt x="98793" y="5812"/>
                    <a:pt x="99477" y="5128"/>
                    <a:pt x="99818" y="4445"/>
                  </a:cubicBezTo>
                  <a:lnTo>
                    <a:pt x="100502" y="3761"/>
                  </a:lnTo>
                  <a:cubicBezTo>
                    <a:pt x="101186" y="3077"/>
                    <a:pt x="101528" y="2394"/>
                    <a:pt x="101869" y="1710"/>
                  </a:cubicBezTo>
                  <a:lnTo>
                    <a:pt x="101869" y="684"/>
                  </a:lnTo>
                  <a:lnTo>
                    <a:pt x="100844" y="1"/>
                  </a:lnTo>
                  <a:close/>
                </a:path>
              </a:pathLst>
            </a:custGeom>
            <a:solidFill>
              <a:srgbClr val="EC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7" name="Google Shape;16777;p18"/>
            <p:cNvSpPr/>
            <p:nvPr/>
          </p:nvSpPr>
          <p:spPr>
            <a:xfrm>
              <a:off x="3369875" y="2836950"/>
              <a:ext cx="546975" cy="671400"/>
            </a:xfrm>
            <a:custGeom>
              <a:avLst/>
              <a:gdLst/>
              <a:ahLst/>
              <a:cxnLst/>
              <a:rect l="l" t="t" r="r" b="b"/>
              <a:pathLst>
                <a:path w="21879" h="26856" extrusionOk="0">
                  <a:moveTo>
                    <a:pt x="14199" y="0"/>
                  </a:moveTo>
                  <a:cubicBezTo>
                    <a:pt x="12392" y="0"/>
                    <a:pt x="10545" y="529"/>
                    <a:pt x="8888" y="1677"/>
                  </a:cubicBezTo>
                  <a:cubicBezTo>
                    <a:pt x="4444" y="4411"/>
                    <a:pt x="3760" y="9881"/>
                    <a:pt x="684" y="13641"/>
                  </a:cubicBezTo>
                  <a:cubicBezTo>
                    <a:pt x="342" y="14325"/>
                    <a:pt x="0" y="15009"/>
                    <a:pt x="0" y="16034"/>
                  </a:cubicBezTo>
                  <a:cubicBezTo>
                    <a:pt x="684" y="17060"/>
                    <a:pt x="1026" y="18085"/>
                    <a:pt x="1709" y="19111"/>
                  </a:cubicBezTo>
                  <a:cubicBezTo>
                    <a:pt x="2393" y="20820"/>
                    <a:pt x="3077" y="22871"/>
                    <a:pt x="3419" y="24922"/>
                  </a:cubicBezTo>
                  <a:cubicBezTo>
                    <a:pt x="3760" y="25606"/>
                    <a:pt x="4444" y="26289"/>
                    <a:pt x="5128" y="26631"/>
                  </a:cubicBezTo>
                  <a:cubicBezTo>
                    <a:pt x="5411" y="26773"/>
                    <a:pt x="5753" y="26856"/>
                    <a:pt x="6080" y="26856"/>
                  </a:cubicBezTo>
                  <a:cubicBezTo>
                    <a:pt x="6544" y="26856"/>
                    <a:pt x="6979" y="26690"/>
                    <a:pt x="7179" y="26289"/>
                  </a:cubicBezTo>
                  <a:cubicBezTo>
                    <a:pt x="9914" y="19111"/>
                    <a:pt x="12306" y="11932"/>
                    <a:pt x="19143" y="7488"/>
                  </a:cubicBezTo>
                  <a:cubicBezTo>
                    <a:pt x="20853" y="7146"/>
                    <a:pt x="21536" y="5779"/>
                    <a:pt x="21878" y="4070"/>
                  </a:cubicBezTo>
                  <a:cubicBezTo>
                    <a:pt x="20163" y="1497"/>
                    <a:pt x="17238" y="0"/>
                    <a:pt x="14199" y="0"/>
                  </a:cubicBezTo>
                  <a:close/>
                </a:path>
              </a:pathLst>
            </a:custGeom>
            <a:solidFill>
              <a:srgbClr val="335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8" name="Google Shape;16778;p18"/>
            <p:cNvSpPr/>
            <p:nvPr/>
          </p:nvSpPr>
          <p:spPr>
            <a:xfrm>
              <a:off x="2985300" y="3218550"/>
              <a:ext cx="504225" cy="728600"/>
            </a:xfrm>
            <a:custGeom>
              <a:avLst/>
              <a:gdLst/>
              <a:ahLst/>
              <a:cxnLst/>
              <a:rect l="l" t="t" r="r" b="b"/>
              <a:pathLst>
                <a:path w="20169" h="29144" extrusionOk="0">
                  <a:moveTo>
                    <a:pt x="15255" y="1"/>
                  </a:moveTo>
                  <a:cubicBezTo>
                    <a:pt x="14870" y="1"/>
                    <a:pt x="14528" y="257"/>
                    <a:pt x="14358" y="770"/>
                  </a:cubicBezTo>
                  <a:cubicBezTo>
                    <a:pt x="12990" y="2479"/>
                    <a:pt x="12990" y="5214"/>
                    <a:pt x="10597" y="6581"/>
                  </a:cubicBezTo>
                  <a:cubicBezTo>
                    <a:pt x="5811" y="10342"/>
                    <a:pt x="2051" y="15127"/>
                    <a:pt x="0" y="20939"/>
                  </a:cubicBezTo>
                  <a:cubicBezTo>
                    <a:pt x="158" y="21096"/>
                    <a:pt x="344" y="21164"/>
                    <a:pt x="553" y="21164"/>
                  </a:cubicBezTo>
                  <a:cubicBezTo>
                    <a:pt x="1805" y="21164"/>
                    <a:pt x="3844" y="18725"/>
                    <a:pt x="5104" y="18725"/>
                  </a:cubicBezTo>
                  <a:cubicBezTo>
                    <a:pt x="5909" y="18725"/>
                    <a:pt x="6395" y="19722"/>
                    <a:pt x="6153" y="22990"/>
                  </a:cubicBezTo>
                  <a:cubicBezTo>
                    <a:pt x="6153" y="24357"/>
                    <a:pt x="4786" y="25725"/>
                    <a:pt x="6153" y="27092"/>
                  </a:cubicBezTo>
                  <a:lnTo>
                    <a:pt x="8204" y="29143"/>
                  </a:lnTo>
                  <a:cubicBezTo>
                    <a:pt x="9914" y="25725"/>
                    <a:pt x="9914" y="20597"/>
                    <a:pt x="16067" y="20597"/>
                  </a:cubicBezTo>
                  <a:cubicBezTo>
                    <a:pt x="15725" y="16837"/>
                    <a:pt x="18460" y="14102"/>
                    <a:pt x="20169" y="11025"/>
                  </a:cubicBezTo>
                  <a:lnTo>
                    <a:pt x="20169" y="8974"/>
                  </a:lnTo>
                  <a:cubicBezTo>
                    <a:pt x="18118" y="7265"/>
                    <a:pt x="20169" y="4188"/>
                    <a:pt x="18118" y="2821"/>
                  </a:cubicBezTo>
                  <a:lnTo>
                    <a:pt x="16409" y="770"/>
                  </a:lnTo>
                  <a:cubicBezTo>
                    <a:pt x="16067" y="257"/>
                    <a:pt x="15639" y="1"/>
                    <a:pt x="15255" y="1"/>
                  </a:cubicBezTo>
                  <a:close/>
                </a:path>
              </a:pathLst>
            </a:custGeom>
            <a:solidFill>
              <a:srgbClr val="3A5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9" name="Google Shape;16779;p18"/>
            <p:cNvSpPr/>
            <p:nvPr/>
          </p:nvSpPr>
          <p:spPr>
            <a:xfrm>
              <a:off x="3241675" y="3246325"/>
              <a:ext cx="102575" cy="145325"/>
            </a:xfrm>
            <a:custGeom>
              <a:avLst/>
              <a:gdLst/>
              <a:ahLst/>
              <a:cxnLst/>
              <a:rect l="l" t="t" r="r" b="b"/>
              <a:pathLst>
                <a:path w="4103" h="5813" extrusionOk="0">
                  <a:moveTo>
                    <a:pt x="4103" y="1"/>
                  </a:moveTo>
                  <a:lnTo>
                    <a:pt x="4103" y="1"/>
                  </a:lnTo>
                  <a:cubicBezTo>
                    <a:pt x="1710" y="1026"/>
                    <a:pt x="1368" y="3761"/>
                    <a:pt x="0" y="5812"/>
                  </a:cubicBezTo>
                  <a:cubicBezTo>
                    <a:pt x="4103" y="5470"/>
                    <a:pt x="4103" y="2736"/>
                    <a:pt x="4103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0" name="Google Shape;16780;p18"/>
            <p:cNvSpPr/>
            <p:nvPr/>
          </p:nvSpPr>
          <p:spPr>
            <a:xfrm>
              <a:off x="3344225" y="3177975"/>
              <a:ext cx="51300" cy="59850"/>
            </a:xfrm>
            <a:custGeom>
              <a:avLst/>
              <a:gdLst/>
              <a:ahLst/>
              <a:cxnLst/>
              <a:rect l="l" t="t" r="r" b="b"/>
              <a:pathLst>
                <a:path w="2052" h="2394" extrusionOk="0">
                  <a:moveTo>
                    <a:pt x="1710" y="0"/>
                  </a:moveTo>
                  <a:cubicBezTo>
                    <a:pt x="684" y="342"/>
                    <a:pt x="1" y="1368"/>
                    <a:pt x="1" y="2393"/>
                  </a:cubicBezTo>
                  <a:lnTo>
                    <a:pt x="2052" y="2393"/>
                  </a:lnTo>
                  <a:cubicBezTo>
                    <a:pt x="1710" y="1709"/>
                    <a:pt x="1710" y="1026"/>
                    <a:pt x="1710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1" name="Google Shape;16781;p18"/>
            <p:cNvSpPr/>
            <p:nvPr/>
          </p:nvSpPr>
          <p:spPr>
            <a:xfrm>
              <a:off x="2096500" y="3633825"/>
              <a:ext cx="1111025" cy="1416950"/>
            </a:xfrm>
            <a:custGeom>
              <a:avLst/>
              <a:gdLst/>
              <a:ahLst/>
              <a:cxnLst/>
              <a:rect l="l" t="t" r="r" b="b"/>
              <a:pathLst>
                <a:path w="44441" h="56678" extrusionOk="0">
                  <a:moveTo>
                    <a:pt x="40413" y="0"/>
                  </a:moveTo>
                  <a:cubicBezTo>
                    <a:pt x="38711" y="0"/>
                    <a:pt x="37218" y="4700"/>
                    <a:pt x="35453" y="4700"/>
                  </a:cubicBezTo>
                  <a:cubicBezTo>
                    <a:pt x="35373" y="4700"/>
                    <a:pt x="35292" y="4690"/>
                    <a:pt x="35210" y="4670"/>
                  </a:cubicBezTo>
                  <a:lnTo>
                    <a:pt x="31792" y="7746"/>
                  </a:lnTo>
                  <a:cubicBezTo>
                    <a:pt x="29741" y="15267"/>
                    <a:pt x="22562" y="19027"/>
                    <a:pt x="19144" y="24838"/>
                  </a:cubicBezTo>
                  <a:cubicBezTo>
                    <a:pt x="18118" y="25864"/>
                    <a:pt x="18802" y="28257"/>
                    <a:pt x="16751" y="28599"/>
                  </a:cubicBezTo>
                  <a:cubicBezTo>
                    <a:pt x="16409" y="29624"/>
                    <a:pt x="15725" y="30308"/>
                    <a:pt x="14700" y="30992"/>
                  </a:cubicBezTo>
                  <a:cubicBezTo>
                    <a:pt x="13332" y="33384"/>
                    <a:pt x="11623" y="35777"/>
                    <a:pt x="9572" y="38170"/>
                  </a:cubicBezTo>
                  <a:cubicBezTo>
                    <a:pt x="8888" y="39196"/>
                    <a:pt x="8547" y="40905"/>
                    <a:pt x="7521" y="41931"/>
                  </a:cubicBezTo>
                  <a:cubicBezTo>
                    <a:pt x="6496" y="42614"/>
                    <a:pt x="5470" y="42956"/>
                    <a:pt x="4444" y="43298"/>
                  </a:cubicBezTo>
                  <a:cubicBezTo>
                    <a:pt x="4103" y="44323"/>
                    <a:pt x="3077" y="45007"/>
                    <a:pt x="2393" y="45349"/>
                  </a:cubicBezTo>
                  <a:cubicBezTo>
                    <a:pt x="2052" y="46375"/>
                    <a:pt x="1026" y="47058"/>
                    <a:pt x="1" y="47400"/>
                  </a:cubicBezTo>
                  <a:lnTo>
                    <a:pt x="5128" y="55946"/>
                  </a:lnTo>
                  <a:cubicBezTo>
                    <a:pt x="5921" y="56422"/>
                    <a:pt x="6862" y="56677"/>
                    <a:pt x="7779" y="56677"/>
                  </a:cubicBezTo>
                  <a:cubicBezTo>
                    <a:pt x="8838" y="56677"/>
                    <a:pt x="9865" y="56337"/>
                    <a:pt x="10598" y="55604"/>
                  </a:cubicBezTo>
                  <a:cubicBezTo>
                    <a:pt x="11281" y="54921"/>
                    <a:pt x="12307" y="54237"/>
                    <a:pt x="12991" y="53895"/>
                  </a:cubicBezTo>
                  <a:cubicBezTo>
                    <a:pt x="14358" y="50819"/>
                    <a:pt x="15042" y="48767"/>
                    <a:pt x="11623" y="46716"/>
                  </a:cubicBezTo>
                  <a:lnTo>
                    <a:pt x="10256" y="46716"/>
                  </a:lnTo>
                  <a:cubicBezTo>
                    <a:pt x="10719" y="46624"/>
                    <a:pt x="11189" y="46588"/>
                    <a:pt x="11664" y="46588"/>
                  </a:cubicBezTo>
                  <a:cubicBezTo>
                    <a:pt x="13339" y="46588"/>
                    <a:pt x="15071" y="47038"/>
                    <a:pt x="16785" y="47038"/>
                  </a:cubicBezTo>
                  <a:cubicBezTo>
                    <a:pt x="18165" y="47038"/>
                    <a:pt x="19535" y="46745"/>
                    <a:pt x="20853" y="45691"/>
                  </a:cubicBezTo>
                  <a:lnTo>
                    <a:pt x="43073" y="18685"/>
                  </a:lnTo>
                  <a:cubicBezTo>
                    <a:pt x="43415" y="18002"/>
                    <a:pt x="43415" y="17318"/>
                    <a:pt x="43415" y="16634"/>
                  </a:cubicBezTo>
                  <a:cubicBezTo>
                    <a:pt x="44440" y="15609"/>
                    <a:pt x="44440" y="14583"/>
                    <a:pt x="44440" y="13216"/>
                  </a:cubicBezTo>
                  <a:cubicBezTo>
                    <a:pt x="44098" y="12190"/>
                    <a:pt x="43756" y="11165"/>
                    <a:pt x="43073" y="10139"/>
                  </a:cubicBezTo>
                  <a:cubicBezTo>
                    <a:pt x="42731" y="8088"/>
                    <a:pt x="42731" y="6037"/>
                    <a:pt x="43073" y="4328"/>
                  </a:cubicBezTo>
                  <a:cubicBezTo>
                    <a:pt x="42102" y="1092"/>
                    <a:pt x="41233" y="0"/>
                    <a:pt x="40413" y="0"/>
                  </a:cubicBezTo>
                  <a:close/>
                </a:path>
              </a:pathLst>
            </a:custGeom>
            <a:solidFill>
              <a:srgbClr val="2B67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2" name="Google Shape;16782;p18"/>
            <p:cNvSpPr/>
            <p:nvPr/>
          </p:nvSpPr>
          <p:spPr>
            <a:xfrm>
              <a:off x="3079300" y="1793500"/>
              <a:ext cx="247850" cy="572625"/>
            </a:xfrm>
            <a:custGeom>
              <a:avLst/>
              <a:gdLst/>
              <a:ahLst/>
              <a:cxnLst/>
              <a:rect l="l" t="t" r="r" b="b"/>
              <a:pathLst>
                <a:path w="9914" h="22905" extrusionOk="0">
                  <a:moveTo>
                    <a:pt x="8205" y="1"/>
                  </a:moveTo>
                  <a:cubicBezTo>
                    <a:pt x="2735" y="6496"/>
                    <a:pt x="2735" y="15042"/>
                    <a:pt x="0" y="22904"/>
                  </a:cubicBezTo>
                  <a:cubicBezTo>
                    <a:pt x="6837" y="17435"/>
                    <a:pt x="9914" y="8547"/>
                    <a:pt x="8205" y="1"/>
                  </a:cubicBezTo>
                  <a:close/>
                </a:path>
              </a:pathLst>
            </a:custGeom>
            <a:solidFill>
              <a:srgbClr val="F0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3" name="Google Shape;16783;p18"/>
            <p:cNvSpPr/>
            <p:nvPr/>
          </p:nvSpPr>
          <p:spPr>
            <a:xfrm>
              <a:off x="1959775" y="4818825"/>
              <a:ext cx="401675" cy="289000"/>
            </a:xfrm>
            <a:custGeom>
              <a:avLst/>
              <a:gdLst/>
              <a:ahLst/>
              <a:cxnLst/>
              <a:rect l="l" t="t" r="r" b="b"/>
              <a:pathLst>
                <a:path w="16067" h="11560" extrusionOk="0">
                  <a:moveTo>
                    <a:pt x="5470" y="0"/>
                  </a:moveTo>
                  <a:lnTo>
                    <a:pt x="5470" y="0"/>
                  </a:lnTo>
                  <a:cubicBezTo>
                    <a:pt x="0" y="6153"/>
                    <a:pt x="342" y="7179"/>
                    <a:pt x="6495" y="10255"/>
                  </a:cubicBezTo>
                  <a:cubicBezTo>
                    <a:pt x="7762" y="11142"/>
                    <a:pt x="9123" y="11559"/>
                    <a:pt x="10438" y="11559"/>
                  </a:cubicBezTo>
                  <a:cubicBezTo>
                    <a:pt x="12672" y="11559"/>
                    <a:pt x="14776" y="10356"/>
                    <a:pt x="16067" y="8204"/>
                  </a:cubicBezTo>
                  <a:lnTo>
                    <a:pt x="16067" y="8204"/>
                  </a:lnTo>
                  <a:cubicBezTo>
                    <a:pt x="15508" y="8404"/>
                    <a:pt x="15001" y="8491"/>
                    <a:pt x="14535" y="8491"/>
                  </a:cubicBezTo>
                  <a:cubicBezTo>
                    <a:pt x="11103" y="8491"/>
                    <a:pt x="9850" y="3747"/>
                    <a:pt x="6464" y="3747"/>
                  </a:cubicBezTo>
                  <a:cubicBezTo>
                    <a:pt x="6362" y="3747"/>
                    <a:pt x="6259" y="3752"/>
                    <a:pt x="6153" y="3760"/>
                  </a:cubicBezTo>
                  <a:cubicBezTo>
                    <a:pt x="6153" y="3760"/>
                    <a:pt x="5811" y="1367"/>
                    <a:pt x="5470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4" name="Google Shape;16784;p18"/>
            <p:cNvSpPr/>
            <p:nvPr/>
          </p:nvSpPr>
          <p:spPr>
            <a:xfrm>
              <a:off x="2318700" y="4756025"/>
              <a:ext cx="299125" cy="225200"/>
            </a:xfrm>
            <a:custGeom>
              <a:avLst/>
              <a:gdLst/>
              <a:ahLst/>
              <a:cxnLst/>
              <a:rect l="l" t="t" r="r" b="b"/>
              <a:pathLst>
                <a:path w="11965" h="9008" extrusionOk="0">
                  <a:moveTo>
                    <a:pt x="4830" y="1"/>
                  </a:moveTo>
                  <a:cubicBezTo>
                    <a:pt x="3026" y="1"/>
                    <a:pt x="1349" y="606"/>
                    <a:pt x="0" y="2854"/>
                  </a:cubicBezTo>
                  <a:cubicBezTo>
                    <a:pt x="4103" y="2854"/>
                    <a:pt x="3761" y="6272"/>
                    <a:pt x="4103" y="9007"/>
                  </a:cubicBezTo>
                  <a:cubicBezTo>
                    <a:pt x="7863" y="7298"/>
                    <a:pt x="9572" y="3538"/>
                    <a:pt x="11965" y="803"/>
                  </a:cubicBezTo>
                  <a:lnTo>
                    <a:pt x="11965" y="803"/>
                  </a:lnTo>
                  <a:cubicBezTo>
                    <a:pt x="11762" y="820"/>
                    <a:pt x="11557" y="827"/>
                    <a:pt x="11352" y="827"/>
                  </a:cubicBezTo>
                  <a:cubicBezTo>
                    <a:pt x="9219" y="827"/>
                    <a:pt x="6938" y="1"/>
                    <a:pt x="4830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5" name="Google Shape;16785;p18"/>
            <p:cNvSpPr/>
            <p:nvPr/>
          </p:nvSpPr>
          <p:spPr>
            <a:xfrm>
              <a:off x="2207600" y="4408600"/>
              <a:ext cx="273500" cy="307675"/>
            </a:xfrm>
            <a:custGeom>
              <a:avLst/>
              <a:gdLst/>
              <a:ahLst/>
              <a:cxnLst/>
              <a:rect l="l" t="t" r="r" b="b"/>
              <a:pathLst>
                <a:path w="10940" h="12307" extrusionOk="0">
                  <a:moveTo>
                    <a:pt x="10256" y="1"/>
                  </a:moveTo>
                  <a:lnTo>
                    <a:pt x="10256" y="1"/>
                  </a:lnTo>
                  <a:cubicBezTo>
                    <a:pt x="6154" y="3419"/>
                    <a:pt x="2735" y="7521"/>
                    <a:pt x="0" y="12307"/>
                  </a:cubicBezTo>
                  <a:lnTo>
                    <a:pt x="4103" y="12307"/>
                  </a:lnTo>
                  <a:cubicBezTo>
                    <a:pt x="5470" y="11281"/>
                    <a:pt x="5128" y="9572"/>
                    <a:pt x="6154" y="8547"/>
                  </a:cubicBezTo>
                  <a:cubicBezTo>
                    <a:pt x="7179" y="5470"/>
                    <a:pt x="10939" y="3761"/>
                    <a:pt x="10256" y="1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6" name="Google Shape;16786;p18"/>
            <p:cNvSpPr/>
            <p:nvPr/>
          </p:nvSpPr>
          <p:spPr>
            <a:xfrm>
              <a:off x="2506700" y="4263325"/>
              <a:ext cx="97900" cy="97350"/>
            </a:xfrm>
            <a:custGeom>
              <a:avLst/>
              <a:gdLst/>
              <a:ahLst/>
              <a:cxnLst/>
              <a:rect l="l" t="t" r="r" b="b"/>
              <a:pathLst>
                <a:path w="3916" h="3894" extrusionOk="0">
                  <a:moveTo>
                    <a:pt x="2394" y="0"/>
                  </a:moveTo>
                  <a:lnTo>
                    <a:pt x="2394" y="0"/>
                  </a:lnTo>
                  <a:cubicBezTo>
                    <a:pt x="1026" y="684"/>
                    <a:pt x="1" y="2051"/>
                    <a:pt x="1" y="3761"/>
                  </a:cubicBezTo>
                  <a:cubicBezTo>
                    <a:pt x="545" y="3851"/>
                    <a:pt x="1005" y="3894"/>
                    <a:pt x="1392" y="3894"/>
                  </a:cubicBezTo>
                  <a:cubicBezTo>
                    <a:pt x="3916" y="3894"/>
                    <a:pt x="3283" y="2076"/>
                    <a:pt x="2394" y="0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7" name="Google Shape;16787;p18"/>
            <p:cNvSpPr/>
            <p:nvPr/>
          </p:nvSpPr>
          <p:spPr>
            <a:xfrm>
              <a:off x="5335450" y="519775"/>
              <a:ext cx="111125" cy="111775"/>
            </a:xfrm>
            <a:custGeom>
              <a:avLst/>
              <a:gdLst/>
              <a:ahLst/>
              <a:cxnLst/>
              <a:rect l="l" t="t" r="r" b="b"/>
              <a:pathLst>
                <a:path w="4445" h="4471" extrusionOk="0">
                  <a:moveTo>
                    <a:pt x="1552" y="1"/>
                  </a:moveTo>
                  <a:cubicBezTo>
                    <a:pt x="1013" y="1"/>
                    <a:pt x="485" y="114"/>
                    <a:pt x="1" y="357"/>
                  </a:cubicBezTo>
                  <a:cubicBezTo>
                    <a:pt x="1" y="699"/>
                    <a:pt x="1" y="1382"/>
                    <a:pt x="1" y="2066"/>
                  </a:cubicBezTo>
                  <a:cubicBezTo>
                    <a:pt x="521" y="3367"/>
                    <a:pt x="1438" y="4470"/>
                    <a:pt x="2902" y="4470"/>
                  </a:cubicBezTo>
                  <a:cubicBezTo>
                    <a:pt x="3361" y="4470"/>
                    <a:pt x="3874" y="4362"/>
                    <a:pt x="4445" y="4117"/>
                  </a:cubicBezTo>
                  <a:lnTo>
                    <a:pt x="4445" y="1040"/>
                  </a:lnTo>
                  <a:cubicBezTo>
                    <a:pt x="3562" y="378"/>
                    <a:pt x="2536" y="1"/>
                    <a:pt x="1552" y="1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8" name="Google Shape;16788;p18"/>
            <p:cNvSpPr/>
            <p:nvPr/>
          </p:nvSpPr>
          <p:spPr>
            <a:xfrm>
              <a:off x="2361425" y="4981200"/>
              <a:ext cx="59850" cy="44425"/>
            </a:xfrm>
            <a:custGeom>
              <a:avLst/>
              <a:gdLst/>
              <a:ahLst/>
              <a:cxnLst/>
              <a:rect l="l" t="t" r="r" b="b"/>
              <a:pathLst>
                <a:path w="2394" h="1777" extrusionOk="0">
                  <a:moveTo>
                    <a:pt x="2394" y="0"/>
                  </a:moveTo>
                  <a:cubicBezTo>
                    <a:pt x="1368" y="0"/>
                    <a:pt x="342" y="684"/>
                    <a:pt x="1" y="1709"/>
                  </a:cubicBezTo>
                  <a:cubicBezTo>
                    <a:pt x="184" y="1755"/>
                    <a:pt x="361" y="1776"/>
                    <a:pt x="530" y="1776"/>
                  </a:cubicBezTo>
                  <a:cubicBezTo>
                    <a:pt x="1624" y="1776"/>
                    <a:pt x="2394" y="888"/>
                    <a:pt x="2394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9" name="Google Shape;16789;p18"/>
            <p:cNvSpPr/>
            <p:nvPr/>
          </p:nvSpPr>
          <p:spPr>
            <a:xfrm>
              <a:off x="2096500" y="4767550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3" y="0"/>
                  </a:moveTo>
                  <a:cubicBezTo>
                    <a:pt x="1368" y="0"/>
                    <a:pt x="342" y="684"/>
                    <a:pt x="1" y="2051"/>
                  </a:cubicBezTo>
                  <a:cubicBezTo>
                    <a:pt x="1368" y="2051"/>
                    <a:pt x="2393" y="1026"/>
                    <a:pt x="2393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0" name="Google Shape;16790;p18"/>
            <p:cNvSpPr/>
            <p:nvPr/>
          </p:nvSpPr>
          <p:spPr>
            <a:xfrm>
              <a:off x="2147775" y="4716250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3" y="1"/>
                  </a:moveTo>
                  <a:cubicBezTo>
                    <a:pt x="1026" y="1"/>
                    <a:pt x="1" y="1026"/>
                    <a:pt x="342" y="2052"/>
                  </a:cubicBezTo>
                  <a:cubicBezTo>
                    <a:pt x="1368" y="2052"/>
                    <a:pt x="2052" y="1026"/>
                    <a:pt x="2393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1" name="Google Shape;16791;p18"/>
            <p:cNvSpPr/>
            <p:nvPr/>
          </p:nvSpPr>
          <p:spPr>
            <a:xfrm>
              <a:off x="2455425" y="4357325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4" y="1"/>
                  </a:moveTo>
                  <a:cubicBezTo>
                    <a:pt x="1026" y="1"/>
                    <a:pt x="1" y="1026"/>
                    <a:pt x="343" y="2052"/>
                  </a:cubicBezTo>
                  <a:cubicBezTo>
                    <a:pt x="1368" y="2052"/>
                    <a:pt x="2052" y="1026"/>
                    <a:pt x="2394" y="1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2" name="Google Shape;16792;p18"/>
            <p:cNvSpPr/>
            <p:nvPr/>
          </p:nvSpPr>
          <p:spPr>
            <a:xfrm>
              <a:off x="3592075" y="1913150"/>
              <a:ext cx="871700" cy="1034100"/>
            </a:xfrm>
            <a:custGeom>
              <a:avLst/>
              <a:gdLst/>
              <a:ahLst/>
              <a:cxnLst/>
              <a:rect l="l" t="t" r="r" b="b"/>
              <a:pathLst>
                <a:path w="34868" h="41364" extrusionOk="0">
                  <a:moveTo>
                    <a:pt x="29057" y="0"/>
                  </a:moveTo>
                  <a:lnTo>
                    <a:pt x="24955" y="3761"/>
                  </a:lnTo>
                  <a:cubicBezTo>
                    <a:pt x="22903" y="5812"/>
                    <a:pt x="22903" y="8546"/>
                    <a:pt x="20511" y="9914"/>
                  </a:cubicBezTo>
                  <a:cubicBezTo>
                    <a:pt x="12648" y="18802"/>
                    <a:pt x="5811" y="28373"/>
                    <a:pt x="0" y="38970"/>
                  </a:cubicBezTo>
                  <a:cubicBezTo>
                    <a:pt x="1027" y="38338"/>
                    <a:pt x="1964" y="38090"/>
                    <a:pt x="2838" y="38090"/>
                  </a:cubicBezTo>
                  <a:cubicBezTo>
                    <a:pt x="5745" y="38090"/>
                    <a:pt x="7969" y="40838"/>
                    <a:pt x="10597" y="41363"/>
                  </a:cubicBezTo>
                  <a:lnTo>
                    <a:pt x="12648" y="41363"/>
                  </a:lnTo>
                  <a:cubicBezTo>
                    <a:pt x="20852" y="31450"/>
                    <a:pt x="26322" y="19485"/>
                    <a:pt x="34868" y="9914"/>
                  </a:cubicBezTo>
                  <a:cubicBezTo>
                    <a:pt x="33501" y="6153"/>
                    <a:pt x="31450" y="3077"/>
                    <a:pt x="29057" y="0"/>
                  </a:cubicBezTo>
                  <a:close/>
                </a:path>
              </a:pathLst>
            </a:custGeom>
            <a:solidFill>
              <a:srgbClr val="445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3" name="Google Shape;16793;p18"/>
            <p:cNvSpPr/>
            <p:nvPr/>
          </p:nvSpPr>
          <p:spPr>
            <a:xfrm>
              <a:off x="4318475" y="1391825"/>
              <a:ext cx="717900" cy="769175"/>
            </a:xfrm>
            <a:custGeom>
              <a:avLst/>
              <a:gdLst/>
              <a:ahLst/>
              <a:cxnLst/>
              <a:rect l="l" t="t" r="r" b="b"/>
              <a:pathLst>
                <a:path w="28716" h="30767" extrusionOk="0">
                  <a:moveTo>
                    <a:pt x="18118" y="1"/>
                  </a:moveTo>
                  <a:cubicBezTo>
                    <a:pt x="12649" y="7521"/>
                    <a:pt x="6496" y="14358"/>
                    <a:pt x="1" y="21195"/>
                  </a:cubicBezTo>
                  <a:cubicBezTo>
                    <a:pt x="1" y="25297"/>
                    <a:pt x="343" y="29741"/>
                    <a:pt x="5812" y="30767"/>
                  </a:cubicBezTo>
                  <a:cubicBezTo>
                    <a:pt x="10256" y="24272"/>
                    <a:pt x="17776" y="20170"/>
                    <a:pt x="20511" y="12649"/>
                  </a:cubicBezTo>
                  <a:cubicBezTo>
                    <a:pt x="20169" y="8205"/>
                    <a:pt x="28715" y="2394"/>
                    <a:pt x="18118" y="1"/>
                  </a:cubicBezTo>
                  <a:close/>
                </a:path>
              </a:pathLst>
            </a:custGeom>
            <a:solidFill>
              <a:srgbClr val="3F5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4" name="Google Shape;16794;p18"/>
            <p:cNvSpPr/>
            <p:nvPr/>
          </p:nvSpPr>
          <p:spPr>
            <a:xfrm>
              <a:off x="4771425" y="571400"/>
              <a:ext cx="666625" cy="1136675"/>
            </a:xfrm>
            <a:custGeom>
              <a:avLst/>
              <a:gdLst/>
              <a:ahLst/>
              <a:cxnLst/>
              <a:rect l="l" t="t" r="r" b="b"/>
              <a:pathLst>
                <a:path w="26665" h="45467" extrusionOk="0">
                  <a:moveTo>
                    <a:pt x="22562" y="1"/>
                  </a:moveTo>
                  <a:cubicBezTo>
                    <a:pt x="21878" y="685"/>
                    <a:pt x="21195" y="1368"/>
                    <a:pt x="20511" y="2052"/>
                  </a:cubicBezTo>
                  <a:cubicBezTo>
                    <a:pt x="19827" y="3077"/>
                    <a:pt x="19144" y="3419"/>
                    <a:pt x="18460" y="4445"/>
                  </a:cubicBezTo>
                  <a:cubicBezTo>
                    <a:pt x="17776" y="4787"/>
                    <a:pt x="17434" y="5470"/>
                    <a:pt x="16751" y="6154"/>
                  </a:cubicBezTo>
                  <a:lnTo>
                    <a:pt x="16067" y="8205"/>
                  </a:lnTo>
                  <a:cubicBezTo>
                    <a:pt x="16751" y="9914"/>
                    <a:pt x="15041" y="9573"/>
                    <a:pt x="14358" y="10256"/>
                  </a:cubicBezTo>
                  <a:cubicBezTo>
                    <a:pt x="13674" y="10940"/>
                    <a:pt x="13332" y="11624"/>
                    <a:pt x="12990" y="12307"/>
                  </a:cubicBezTo>
                  <a:lnTo>
                    <a:pt x="12649" y="14016"/>
                  </a:lnTo>
                  <a:cubicBezTo>
                    <a:pt x="11281" y="16068"/>
                    <a:pt x="11281" y="19486"/>
                    <a:pt x="8546" y="20511"/>
                  </a:cubicBezTo>
                  <a:cubicBezTo>
                    <a:pt x="5128" y="23930"/>
                    <a:pt x="2051" y="28032"/>
                    <a:pt x="0" y="32476"/>
                  </a:cubicBezTo>
                  <a:cubicBezTo>
                    <a:pt x="3077" y="34185"/>
                    <a:pt x="4444" y="35894"/>
                    <a:pt x="3077" y="39655"/>
                  </a:cubicBezTo>
                  <a:cubicBezTo>
                    <a:pt x="2393" y="41364"/>
                    <a:pt x="2393" y="43415"/>
                    <a:pt x="2393" y="45466"/>
                  </a:cubicBezTo>
                  <a:cubicBezTo>
                    <a:pt x="8546" y="36578"/>
                    <a:pt x="15041" y="28374"/>
                    <a:pt x="18460" y="18460"/>
                  </a:cubicBezTo>
                  <a:cubicBezTo>
                    <a:pt x="20169" y="15726"/>
                    <a:pt x="20169" y="12307"/>
                    <a:pt x="22904" y="10256"/>
                  </a:cubicBezTo>
                  <a:cubicBezTo>
                    <a:pt x="22904" y="9914"/>
                    <a:pt x="22904" y="9573"/>
                    <a:pt x="23246" y="9573"/>
                  </a:cubicBezTo>
                  <a:cubicBezTo>
                    <a:pt x="23246" y="9231"/>
                    <a:pt x="23246" y="8889"/>
                    <a:pt x="23587" y="8547"/>
                  </a:cubicBezTo>
                  <a:lnTo>
                    <a:pt x="24271" y="8205"/>
                  </a:lnTo>
                  <a:lnTo>
                    <a:pt x="24613" y="8205"/>
                  </a:lnTo>
                  <a:cubicBezTo>
                    <a:pt x="25297" y="7863"/>
                    <a:pt x="25639" y="7180"/>
                    <a:pt x="25980" y="6496"/>
                  </a:cubicBezTo>
                  <a:cubicBezTo>
                    <a:pt x="26322" y="5129"/>
                    <a:pt x="26664" y="3419"/>
                    <a:pt x="26664" y="2052"/>
                  </a:cubicBezTo>
                  <a:lnTo>
                    <a:pt x="22562" y="1"/>
                  </a:lnTo>
                  <a:close/>
                </a:path>
              </a:pathLst>
            </a:custGeom>
            <a:solidFill>
              <a:srgbClr val="5C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5" name="Google Shape;16795;p18"/>
            <p:cNvSpPr/>
            <p:nvPr/>
          </p:nvSpPr>
          <p:spPr>
            <a:xfrm>
              <a:off x="3540775" y="3032675"/>
              <a:ext cx="307700" cy="461525"/>
            </a:xfrm>
            <a:custGeom>
              <a:avLst/>
              <a:gdLst/>
              <a:ahLst/>
              <a:cxnLst/>
              <a:rect l="l" t="t" r="r" b="b"/>
              <a:pathLst>
                <a:path w="12308" h="18461" extrusionOk="0">
                  <a:moveTo>
                    <a:pt x="12307" y="1"/>
                  </a:moveTo>
                  <a:lnTo>
                    <a:pt x="12307" y="1"/>
                  </a:lnTo>
                  <a:cubicBezTo>
                    <a:pt x="1710" y="2052"/>
                    <a:pt x="1" y="9572"/>
                    <a:pt x="343" y="18460"/>
                  </a:cubicBezTo>
                  <a:cubicBezTo>
                    <a:pt x="2736" y="17435"/>
                    <a:pt x="4103" y="15042"/>
                    <a:pt x="4445" y="12649"/>
                  </a:cubicBezTo>
                  <a:cubicBezTo>
                    <a:pt x="4787" y="11623"/>
                    <a:pt x="5470" y="10598"/>
                    <a:pt x="6154" y="9914"/>
                  </a:cubicBezTo>
                  <a:cubicBezTo>
                    <a:pt x="6838" y="8547"/>
                    <a:pt x="6838" y="6838"/>
                    <a:pt x="8547" y="6154"/>
                  </a:cubicBezTo>
                  <a:cubicBezTo>
                    <a:pt x="9914" y="4103"/>
                    <a:pt x="10940" y="2052"/>
                    <a:pt x="12307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6" name="Google Shape;16796;p18"/>
            <p:cNvSpPr/>
            <p:nvPr/>
          </p:nvSpPr>
          <p:spPr>
            <a:xfrm>
              <a:off x="3166525" y="3723175"/>
              <a:ext cx="220450" cy="326525"/>
            </a:xfrm>
            <a:custGeom>
              <a:avLst/>
              <a:gdLst/>
              <a:ahLst/>
              <a:cxnLst/>
              <a:rect l="l" t="t" r="r" b="b"/>
              <a:pathLst>
                <a:path w="8818" h="13061" extrusionOk="0">
                  <a:moveTo>
                    <a:pt x="6069" y="0"/>
                  </a:moveTo>
                  <a:cubicBezTo>
                    <a:pt x="231" y="0"/>
                    <a:pt x="0" y="4205"/>
                    <a:pt x="955" y="9300"/>
                  </a:cubicBezTo>
                  <a:lnTo>
                    <a:pt x="955" y="13060"/>
                  </a:lnTo>
                  <a:cubicBezTo>
                    <a:pt x="4716" y="9642"/>
                    <a:pt x="5741" y="4514"/>
                    <a:pt x="8818" y="754"/>
                  </a:cubicBezTo>
                  <a:lnTo>
                    <a:pt x="7450" y="70"/>
                  </a:lnTo>
                  <a:cubicBezTo>
                    <a:pt x="6958" y="23"/>
                    <a:pt x="6498" y="0"/>
                    <a:pt x="6069" y="0"/>
                  </a:cubicBezTo>
                  <a:close/>
                </a:path>
              </a:pathLst>
            </a:custGeom>
            <a:solidFill>
              <a:srgbClr val="55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7" name="Google Shape;16797;p18"/>
            <p:cNvSpPr/>
            <p:nvPr/>
          </p:nvSpPr>
          <p:spPr>
            <a:xfrm>
              <a:off x="3318600" y="3494175"/>
              <a:ext cx="230750" cy="247850"/>
            </a:xfrm>
            <a:custGeom>
              <a:avLst/>
              <a:gdLst/>
              <a:ahLst/>
              <a:cxnLst/>
              <a:rect l="l" t="t" r="r" b="b"/>
              <a:pathLst>
                <a:path w="9230" h="9914" extrusionOk="0">
                  <a:moveTo>
                    <a:pt x="6837" y="0"/>
                  </a:moveTo>
                  <a:cubicBezTo>
                    <a:pt x="2393" y="1710"/>
                    <a:pt x="0" y="4444"/>
                    <a:pt x="2735" y="9572"/>
                  </a:cubicBezTo>
                  <a:lnTo>
                    <a:pt x="2735" y="9914"/>
                  </a:lnTo>
                  <a:cubicBezTo>
                    <a:pt x="5470" y="7179"/>
                    <a:pt x="7862" y="3761"/>
                    <a:pt x="9230" y="342"/>
                  </a:cubicBezTo>
                  <a:lnTo>
                    <a:pt x="6837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8" name="Google Shape;16798;p18"/>
            <p:cNvSpPr/>
            <p:nvPr/>
          </p:nvSpPr>
          <p:spPr>
            <a:xfrm>
              <a:off x="5309825" y="1099950"/>
              <a:ext cx="94025" cy="113375"/>
            </a:xfrm>
            <a:custGeom>
              <a:avLst/>
              <a:gdLst/>
              <a:ahLst/>
              <a:cxnLst/>
              <a:rect l="l" t="t" r="r" b="b"/>
              <a:pathLst>
                <a:path w="3761" h="4535" extrusionOk="0">
                  <a:moveTo>
                    <a:pt x="2554" y="0"/>
                  </a:moveTo>
                  <a:cubicBezTo>
                    <a:pt x="1097" y="0"/>
                    <a:pt x="0" y="1257"/>
                    <a:pt x="0" y="2788"/>
                  </a:cubicBezTo>
                  <a:cubicBezTo>
                    <a:pt x="0" y="3472"/>
                    <a:pt x="342" y="4497"/>
                    <a:pt x="684" y="4497"/>
                  </a:cubicBezTo>
                  <a:cubicBezTo>
                    <a:pt x="838" y="4523"/>
                    <a:pt x="982" y="4535"/>
                    <a:pt x="1118" y="4535"/>
                  </a:cubicBezTo>
                  <a:cubicBezTo>
                    <a:pt x="2788" y="4535"/>
                    <a:pt x="3128" y="2685"/>
                    <a:pt x="3761" y="1421"/>
                  </a:cubicBezTo>
                  <a:cubicBezTo>
                    <a:pt x="3761" y="1079"/>
                    <a:pt x="3419" y="53"/>
                    <a:pt x="3077" y="53"/>
                  </a:cubicBezTo>
                  <a:cubicBezTo>
                    <a:pt x="2899" y="18"/>
                    <a:pt x="2724" y="0"/>
                    <a:pt x="2554" y="0"/>
                  </a:cubicBezTo>
                  <a:close/>
                </a:path>
              </a:pathLst>
            </a:custGeom>
            <a:solidFill>
              <a:srgbClr val="F08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9" name="Google Shape;16799;p18"/>
            <p:cNvSpPr/>
            <p:nvPr/>
          </p:nvSpPr>
          <p:spPr>
            <a:xfrm>
              <a:off x="5232900" y="827800"/>
              <a:ext cx="111125" cy="205125"/>
            </a:xfrm>
            <a:custGeom>
              <a:avLst/>
              <a:gdLst/>
              <a:ahLst/>
              <a:cxnLst/>
              <a:rect l="l" t="t" r="r" b="b"/>
              <a:pathLst>
                <a:path w="4445" h="8205" extrusionOk="0">
                  <a:moveTo>
                    <a:pt x="4445" y="0"/>
                  </a:moveTo>
                  <a:lnTo>
                    <a:pt x="4445" y="0"/>
                  </a:lnTo>
                  <a:cubicBezTo>
                    <a:pt x="343" y="1368"/>
                    <a:pt x="1" y="4444"/>
                    <a:pt x="1" y="8204"/>
                  </a:cubicBezTo>
                  <a:cubicBezTo>
                    <a:pt x="2394" y="6153"/>
                    <a:pt x="4103" y="3077"/>
                    <a:pt x="4445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0" name="Google Shape;16800;p18"/>
            <p:cNvSpPr/>
            <p:nvPr/>
          </p:nvSpPr>
          <p:spPr>
            <a:xfrm>
              <a:off x="3663375" y="3185425"/>
              <a:ext cx="91100" cy="95125"/>
            </a:xfrm>
            <a:custGeom>
              <a:avLst/>
              <a:gdLst/>
              <a:ahLst/>
              <a:cxnLst/>
              <a:rect l="l" t="t" r="r" b="b"/>
              <a:pathLst>
                <a:path w="3644" h="3805" extrusionOk="0">
                  <a:moveTo>
                    <a:pt x="2830" y="0"/>
                  </a:moveTo>
                  <a:cubicBezTo>
                    <a:pt x="179" y="0"/>
                    <a:pt x="0" y="1617"/>
                    <a:pt x="1250" y="3804"/>
                  </a:cubicBezTo>
                  <a:cubicBezTo>
                    <a:pt x="2618" y="3121"/>
                    <a:pt x="3643" y="1753"/>
                    <a:pt x="3643" y="44"/>
                  </a:cubicBezTo>
                  <a:cubicBezTo>
                    <a:pt x="3350" y="15"/>
                    <a:pt x="3079" y="0"/>
                    <a:pt x="2830" y="0"/>
                  </a:cubicBezTo>
                  <a:close/>
                </a:path>
              </a:pathLst>
            </a:custGeom>
            <a:solidFill>
              <a:srgbClr val="7B6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1" name="Google Shape;16801;p18"/>
            <p:cNvSpPr/>
            <p:nvPr/>
          </p:nvSpPr>
          <p:spPr>
            <a:xfrm>
              <a:off x="3651875" y="3280525"/>
              <a:ext cx="42775" cy="68375"/>
            </a:xfrm>
            <a:custGeom>
              <a:avLst/>
              <a:gdLst/>
              <a:ahLst/>
              <a:cxnLst/>
              <a:rect l="l" t="t" r="r" b="b"/>
              <a:pathLst>
                <a:path w="1711" h="2735" extrusionOk="0">
                  <a:moveTo>
                    <a:pt x="1710" y="0"/>
                  </a:moveTo>
                  <a:cubicBezTo>
                    <a:pt x="685" y="684"/>
                    <a:pt x="1" y="1709"/>
                    <a:pt x="1" y="2735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7B6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2" name="Google Shape;16802;p18"/>
            <p:cNvSpPr/>
            <p:nvPr/>
          </p:nvSpPr>
          <p:spPr>
            <a:xfrm>
              <a:off x="5344000" y="776525"/>
              <a:ext cx="42775" cy="51300"/>
            </a:xfrm>
            <a:custGeom>
              <a:avLst/>
              <a:gdLst/>
              <a:ahLst/>
              <a:cxnLst/>
              <a:rect l="l" t="t" r="r" b="b"/>
              <a:pathLst>
                <a:path w="1711" h="2052" extrusionOk="0">
                  <a:moveTo>
                    <a:pt x="1" y="0"/>
                  </a:moveTo>
                  <a:lnTo>
                    <a:pt x="1" y="2051"/>
                  </a:lnTo>
                  <a:cubicBezTo>
                    <a:pt x="343" y="1368"/>
                    <a:pt x="1026" y="684"/>
                    <a:pt x="1710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3" name="Google Shape;16803;p18"/>
            <p:cNvSpPr/>
            <p:nvPr/>
          </p:nvSpPr>
          <p:spPr>
            <a:xfrm>
              <a:off x="5386750" y="725250"/>
              <a:ext cx="42750" cy="51300"/>
            </a:xfrm>
            <a:custGeom>
              <a:avLst/>
              <a:gdLst/>
              <a:ahLst/>
              <a:cxnLst/>
              <a:rect l="l" t="t" r="r" b="b"/>
              <a:pathLst>
                <a:path w="1710" h="2052" extrusionOk="0">
                  <a:moveTo>
                    <a:pt x="1709" y="0"/>
                  </a:moveTo>
                  <a:lnTo>
                    <a:pt x="0" y="2051"/>
                  </a:lnTo>
                  <a:cubicBezTo>
                    <a:pt x="1026" y="2051"/>
                    <a:pt x="1709" y="1026"/>
                    <a:pt x="1709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4" name="Google Shape;16804;p18"/>
            <p:cNvSpPr/>
            <p:nvPr/>
          </p:nvSpPr>
          <p:spPr>
            <a:xfrm>
              <a:off x="4104825" y="2007150"/>
              <a:ext cx="111125" cy="145950"/>
            </a:xfrm>
            <a:custGeom>
              <a:avLst/>
              <a:gdLst/>
              <a:ahLst/>
              <a:cxnLst/>
              <a:rect l="l" t="t" r="r" b="b"/>
              <a:pathLst>
                <a:path w="4445" h="5838" extrusionOk="0">
                  <a:moveTo>
                    <a:pt x="4445" y="1"/>
                  </a:moveTo>
                  <a:cubicBezTo>
                    <a:pt x="1710" y="684"/>
                    <a:pt x="1" y="3077"/>
                    <a:pt x="1" y="5812"/>
                  </a:cubicBezTo>
                  <a:cubicBezTo>
                    <a:pt x="229" y="5829"/>
                    <a:pt x="444" y="5838"/>
                    <a:pt x="648" y="5838"/>
                  </a:cubicBezTo>
                  <a:cubicBezTo>
                    <a:pt x="4411" y="5838"/>
                    <a:pt x="4120" y="2919"/>
                    <a:pt x="4445" y="1"/>
                  </a:cubicBezTo>
                  <a:close/>
                </a:path>
              </a:pathLst>
            </a:custGeom>
            <a:solidFill>
              <a:srgbClr val="916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5" name="Google Shape;16805;p18"/>
            <p:cNvSpPr/>
            <p:nvPr/>
          </p:nvSpPr>
          <p:spPr>
            <a:xfrm>
              <a:off x="4976525" y="921800"/>
              <a:ext cx="111125" cy="162400"/>
            </a:xfrm>
            <a:custGeom>
              <a:avLst/>
              <a:gdLst/>
              <a:ahLst/>
              <a:cxnLst/>
              <a:rect l="l" t="t" r="r" b="b"/>
              <a:pathLst>
                <a:path w="4445" h="6496" extrusionOk="0">
                  <a:moveTo>
                    <a:pt x="4103" y="0"/>
                  </a:moveTo>
                  <a:lnTo>
                    <a:pt x="1" y="6495"/>
                  </a:lnTo>
                  <a:cubicBezTo>
                    <a:pt x="4445" y="6154"/>
                    <a:pt x="4103" y="3077"/>
                    <a:pt x="4103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6" name="Google Shape;16806;p18"/>
            <p:cNvSpPr/>
            <p:nvPr/>
          </p:nvSpPr>
          <p:spPr>
            <a:xfrm>
              <a:off x="5130350" y="776525"/>
              <a:ext cx="68400" cy="51300"/>
            </a:xfrm>
            <a:custGeom>
              <a:avLst/>
              <a:gdLst/>
              <a:ahLst/>
              <a:cxnLst/>
              <a:rect l="l" t="t" r="r" b="b"/>
              <a:pathLst>
                <a:path w="2736" h="2052" extrusionOk="0">
                  <a:moveTo>
                    <a:pt x="1710" y="0"/>
                  </a:moveTo>
                  <a:cubicBezTo>
                    <a:pt x="1368" y="684"/>
                    <a:pt x="684" y="1368"/>
                    <a:pt x="1" y="2051"/>
                  </a:cubicBezTo>
                  <a:lnTo>
                    <a:pt x="2735" y="1368"/>
                  </a:lnTo>
                  <a:cubicBezTo>
                    <a:pt x="2394" y="684"/>
                    <a:pt x="2052" y="342"/>
                    <a:pt x="1710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7" name="Google Shape;16807;p18"/>
            <p:cNvSpPr/>
            <p:nvPr/>
          </p:nvSpPr>
          <p:spPr>
            <a:xfrm>
              <a:off x="5096175" y="827800"/>
              <a:ext cx="34200" cy="51300"/>
            </a:xfrm>
            <a:custGeom>
              <a:avLst/>
              <a:gdLst/>
              <a:ahLst/>
              <a:cxnLst/>
              <a:rect l="l" t="t" r="r" b="b"/>
              <a:pathLst>
                <a:path w="1368" h="2052" extrusionOk="0">
                  <a:moveTo>
                    <a:pt x="1368" y="0"/>
                  </a:moveTo>
                  <a:lnTo>
                    <a:pt x="0" y="2051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8" name="Google Shape;16808;p18"/>
            <p:cNvSpPr/>
            <p:nvPr/>
          </p:nvSpPr>
          <p:spPr>
            <a:xfrm>
              <a:off x="5190175" y="673975"/>
              <a:ext cx="42750" cy="51300"/>
            </a:xfrm>
            <a:custGeom>
              <a:avLst/>
              <a:gdLst/>
              <a:ahLst/>
              <a:cxnLst/>
              <a:rect l="l" t="t" r="r" b="b"/>
              <a:pathLst>
                <a:path w="1710" h="2052" extrusionOk="0">
                  <a:moveTo>
                    <a:pt x="1710" y="0"/>
                  </a:moveTo>
                  <a:lnTo>
                    <a:pt x="1710" y="0"/>
                  </a:lnTo>
                  <a:cubicBezTo>
                    <a:pt x="1026" y="342"/>
                    <a:pt x="342" y="1026"/>
                    <a:pt x="1" y="2051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9" name="Google Shape;16809;p18"/>
            <p:cNvSpPr/>
            <p:nvPr/>
          </p:nvSpPr>
          <p:spPr>
            <a:xfrm>
              <a:off x="5232900" y="622675"/>
              <a:ext cx="51300" cy="51325"/>
            </a:xfrm>
            <a:custGeom>
              <a:avLst/>
              <a:gdLst/>
              <a:ahLst/>
              <a:cxnLst/>
              <a:rect l="l" t="t" r="r" b="b"/>
              <a:pathLst>
                <a:path w="2052" h="2053" extrusionOk="0">
                  <a:moveTo>
                    <a:pt x="2052" y="1"/>
                  </a:moveTo>
                  <a:lnTo>
                    <a:pt x="1" y="2052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0" name="Google Shape;16810;p18"/>
            <p:cNvSpPr/>
            <p:nvPr/>
          </p:nvSpPr>
          <p:spPr>
            <a:xfrm>
              <a:off x="5284175" y="571400"/>
              <a:ext cx="51300" cy="51300"/>
            </a:xfrm>
            <a:custGeom>
              <a:avLst/>
              <a:gdLst/>
              <a:ahLst/>
              <a:cxnLst/>
              <a:rect l="l" t="t" r="r" b="b"/>
              <a:pathLst>
                <a:path w="2052" h="2052" extrusionOk="0">
                  <a:moveTo>
                    <a:pt x="2052" y="1"/>
                  </a:moveTo>
                  <a:cubicBezTo>
                    <a:pt x="1026" y="1"/>
                    <a:pt x="343" y="1026"/>
                    <a:pt x="1" y="2052"/>
                  </a:cubicBezTo>
                  <a:lnTo>
                    <a:pt x="2052" y="1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1" name="Google Shape;16811;p18"/>
            <p:cNvSpPr/>
            <p:nvPr/>
          </p:nvSpPr>
          <p:spPr>
            <a:xfrm>
              <a:off x="3079300" y="3801825"/>
              <a:ext cx="111125" cy="102575"/>
            </a:xfrm>
            <a:custGeom>
              <a:avLst/>
              <a:gdLst/>
              <a:ahLst/>
              <a:cxnLst/>
              <a:rect l="l" t="t" r="r" b="b"/>
              <a:pathLst>
                <a:path w="4445" h="4103" extrusionOk="0">
                  <a:moveTo>
                    <a:pt x="2051" y="1"/>
                  </a:moveTo>
                  <a:cubicBezTo>
                    <a:pt x="0" y="1368"/>
                    <a:pt x="0" y="2735"/>
                    <a:pt x="2051" y="4103"/>
                  </a:cubicBezTo>
                  <a:cubicBezTo>
                    <a:pt x="2051" y="2735"/>
                    <a:pt x="4444" y="1368"/>
                    <a:pt x="2051" y="1"/>
                  </a:cubicBezTo>
                  <a:close/>
                </a:path>
              </a:pathLst>
            </a:custGeom>
            <a:solidFill>
              <a:srgbClr val="55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2" name="Google Shape;16812;p18"/>
            <p:cNvSpPr/>
            <p:nvPr/>
          </p:nvSpPr>
          <p:spPr>
            <a:xfrm>
              <a:off x="2301600" y="4622250"/>
              <a:ext cx="68400" cy="102575"/>
            </a:xfrm>
            <a:custGeom>
              <a:avLst/>
              <a:gdLst/>
              <a:ahLst/>
              <a:cxnLst/>
              <a:rect l="l" t="t" r="r" b="b"/>
              <a:pathLst>
                <a:path w="2736" h="4103" extrusionOk="0">
                  <a:moveTo>
                    <a:pt x="2394" y="1"/>
                  </a:moveTo>
                  <a:lnTo>
                    <a:pt x="2394" y="1"/>
                  </a:lnTo>
                  <a:cubicBezTo>
                    <a:pt x="1026" y="684"/>
                    <a:pt x="1" y="2394"/>
                    <a:pt x="343" y="4103"/>
                  </a:cubicBezTo>
                  <a:cubicBezTo>
                    <a:pt x="2052" y="3419"/>
                    <a:pt x="2735" y="1710"/>
                    <a:pt x="2394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3" name="Google Shape;16813;p18"/>
            <p:cNvSpPr/>
            <p:nvPr/>
          </p:nvSpPr>
          <p:spPr>
            <a:xfrm>
              <a:off x="2250325" y="4827350"/>
              <a:ext cx="59850" cy="59850"/>
            </a:xfrm>
            <a:custGeom>
              <a:avLst/>
              <a:gdLst/>
              <a:ahLst/>
              <a:cxnLst/>
              <a:rect l="l" t="t" r="r" b="b"/>
              <a:pathLst>
                <a:path w="2394" h="2394" extrusionOk="0">
                  <a:moveTo>
                    <a:pt x="2394" y="1"/>
                  </a:moveTo>
                  <a:cubicBezTo>
                    <a:pt x="1710" y="685"/>
                    <a:pt x="1" y="1026"/>
                    <a:pt x="1710" y="2394"/>
                  </a:cubicBezTo>
                  <a:lnTo>
                    <a:pt x="2394" y="1"/>
                  </a:ln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4" name="Google Shape;16814;p18"/>
            <p:cNvSpPr/>
            <p:nvPr/>
          </p:nvSpPr>
          <p:spPr>
            <a:xfrm>
              <a:off x="5318375" y="757275"/>
              <a:ext cx="17100" cy="19275"/>
            </a:xfrm>
            <a:custGeom>
              <a:avLst/>
              <a:gdLst/>
              <a:ahLst/>
              <a:cxnLst/>
              <a:rect l="l" t="t" r="r" b="b"/>
              <a:pathLst>
                <a:path w="684" h="771" extrusionOk="0">
                  <a:moveTo>
                    <a:pt x="214" y="1"/>
                  </a:moveTo>
                  <a:cubicBezTo>
                    <a:pt x="86" y="1"/>
                    <a:pt x="0" y="86"/>
                    <a:pt x="0" y="86"/>
                  </a:cubicBezTo>
                  <a:cubicBezTo>
                    <a:pt x="0" y="86"/>
                    <a:pt x="342" y="770"/>
                    <a:pt x="684" y="770"/>
                  </a:cubicBezTo>
                  <a:lnTo>
                    <a:pt x="684" y="428"/>
                  </a:lnTo>
                  <a:cubicBezTo>
                    <a:pt x="513" y="86"/>
                    <a:pt x="342" y="1"/>
                    <a:pt x="214" y="1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5" name="Google Shape;16815;p18"/>
            <p:cNvSpPr/>
            <p:nvPr/>
          </p:nvSpPr>
          <p:spPr>
            <a:xfrm>
              <a:off x="3429675" y="3289075"/>
              <a:ext cx="76950" cy="153850"/>
            </a:xfrm>
            <a:custGeom>
              <a:avLst/>
              <a:gdLst/>
              <a:ahLst/>
              <a:cxnLst/>
              <a:rect l="l" t="t" r="r" b="b"/>
              <a:pathLst>
                <a:path w="3078" h="6154" extrusionOk="0">
                  <a:moveTo>
                    <a:pt x="343" y="0"/>
                  </a:moveTo>
                  <a:lnTo>
                    <a:pt x="343" y="0"/>
                  </a:lnTo>
                  <a:cubicBezTo>
                    <a:pt x="685" y="2393"/>
                    <a:pt x="1" y="4786"/>
                    <a:pt x="2394" y="6153"/>
                  </a:cubicBezTo>
                  <a:cubicBezTo>
                    <a:pt x="2394" y="3760"/>
                    <a:pt x="3078" y="1367"/>
                    <a:pt x="343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16" name="Google Shape;16816;p18"/>
          <p:cNvSpPr txBox="1">
            <a:spLocks noGrp="1"/>
          </p:cNvSpPr>
          <p:nvPr>
            <p:ph type="title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6817" name="Google Shape;16817;p18"/>
          <p:cNvSpPr txBox="1">
            <a:spLocks noGrp="1"/>
          </p:cNvSpPr>
          <p:nvPr>
            <p:ph type="subTitle" idx="1"/>
          </p:nvPr>
        </p:nvSpPr>
        <p:spPr>
          <a:xfrm>
            <a:off x="3561103" y="3264547"/>
            <a:ext cx="29400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9pPr>
          </a:lstStyle>
          <a:p>
            <a:endParaRPr/>
          </a:p>
        </p:txBody>
      </p:sp>
      <p:sp>
        <p:nvSpPr>
          <p:cNvPr id="16818" name="Google Shape;16818;p18"/>
          <p:cNvSpPr txBox="1">
            <a:spLocks noGrp="1"/>
          </p:cNvSpPr>
          <p:nvPr>
            <p:ph type="subTitle" idx="2"/>
          </p:nvPr>
        </p:nvSpPr>
        <p:spPr>
          <a:xfrm>
            <a:off x="3560531" y="1864933"/>
            <a:ext cx="29403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9pPr>
          </a:lstStyle>
          <a:p>
            <a:endParaRPr/>
          </a:p>
        </p:txBody>
      </p:sp>
      <p:sp>
        <p:nvSpPr>
          <p:cNvPr id="16819" name="Google Shape;16819;p18"/>
          <p:cNvSpPr txBox="1">
            <a:spLocks noGrp="1"/>
          </p:cNvSpPr>
          <p:nvPr>
            <p:ph type="subTitle" idx="3"/>
          </p:nvPr>
        </p:nvSpPr>
        <p:spPr>
          <a:xfrm>
            <a:off x="3558930" y="2574496"/>
            <a:ext cx="29439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820" name="Google Shape;16820;p18"/>
          <p:cNvSpPr txBox="1">
            <a:spLocks noGrp="1"/>
          </p:cNvSpPr>
          <p:nvPr>
            <p:ph type="subTitle" idx="4"/>
          </p:nvPr>
        </p:nvSpPr>
        <p:spPr>
          <a:xfrm>
            <a:off x="3559502" y="3974116"/>
            <a:ext cx="29424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821" name="Google Shape;16821;p18"/>
          <p:cNvSpPr txBox="1">
            <a:spLocks noGrp="1"/>
          </p:cNvSpPr>
          <p:nvPr>
            <p:ph type="subTitle" idx="5"/>
          </p:nvPr>
        </p:nvSpPr>
        <p:spPr>
          <a:xfrm>
            <a:off x="3560534" y="4664165"/>
            <a:ext cx="29415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Reem Kufi"/>
              <a:buNone/>
              <a:defRPr sz="24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9pPr>
          </a:lstStyle>
          <a:p>
            <a:endParaRPr/>
          </a:p>
        </p:txBody>
      </p:sp>
      <p:sp>
        <p:nvSpPr>
          <p:cNvPr id="16822" name="Google Shape;16822;p18"/>
          <p:cNvSpPr txBox="1">
            <a:spLocks noGrp="1"/>
          </p:cNvSpPr>
          <p:nvPr>
            <p:ph type="subTitle" idx="6"/>
          </p:nvPr>
        </p:nvSpPr>
        <p:spPr>
          <a:xfrm>
            <a:off x="3558930" y="5373733"/>
            <a:ext cx="29439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73208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6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24" name="Google Shape;16824;p19"/>
          <p:cNvGrpSpPr/>
          <p:nvPr/>
        </p:nvGrpSpPr>
        <p:grpSpPr>
          <a:xfrm>
            <a:off x="6659186" y="182134"/>
            <a:ext cx="2370519" cy="2122983"/>
            <a:chOff x="490375" y="558850"/>
            <a:chExt cx="6296200" cy="4229050"/>
          </a:xfrm>
        </p:grpSpPr>
        <p:sp>
          <p:nvSpPr>
            <p:cNvPr id="16825" name="Google Shape;16825;p19"/>
            <p:cNvSpPr/>
            <p:nvPr/>
          </p:nvSpPr>
          <p:spPr>
            <a:xfrm>
              <a:off x="490375" y="703050"/>
              <a:ext cx="928300" cy="605625"/>
            </a:xfrm>
            <a:custGeom>
              <a:avLst/>
              <a:gdLst/>
              <a:ahLst/>
              <a:cxnLst/>
              <a:rect l="l" t="t" r="r" b="b"/>
              <a:pathLst>
                <a:path w="37132" h="24225" extrusionOk="0">
                  <a:moveTo>
                    <a:pt x="10190" y="0"/>
                  </a:moveTo>
                  <a:cubicBezTo>
                    <a:pt x="6342" y="0"/>
                    <a:pt x="2537" y="297"/>
                    <a:pt x="807" y="4448"/>
                  </a:cubicBezTo>
                  <a:cubicBezTo>
                    <a:pt x="0" y="7677"/>
                    <a:pt x="2825" y="10099"/>
                    <a:pt x="5650" y="12117"/>
                  </a:cubicBezTo>
                  <a:cubicBezTo>
                    <a:pt x="16548" y="13327"/>
                    <a:pt x="24216" y="21400"/>
                    <a:pt x="34306" y="24225"/>
                  </a:cubicBezTo>
                  <a:cubicBezTo>
                    <a:pt x="35517" y="20996"/>
                    <a:pt x="36324" y="17364"/>
                    <a:pt x="37131" y="13731"/>
                  </a:cubicBezTo>
                  <a:cubicBezTo>
                    <a:pt x="29059" y="8888"/>
                    <a:pt x="19777" y="6063"/>
                    <a:pt x="12108" y="9"/>
                  </a:cubicBezTo>
                  <a:cubicBezTo>
                    <a:pt x="11474" y="9"/>
                    <a:pt x="10831" y="0"/>
                    <a:pt x="10190" y="0"/>
                  </a:cubicBezTo>
                  <a:close/>
                </a:path>
              </a:pathLst>
            </a:custGeom>
            <a:solidFill>
              <a:srgbClr val="7BA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6" name="Google Shape;16826;p19"/>
            <p:cNvSpPr/>
            <p:nvPr/>
          </p:nvSpPr>
          <p:spPr>
            <a:xfrm>
              <a:off x="4617200" y="2014950"/>
              <a:ext cx="484350" cy="525675"/>
            </a:xfrm>
            <a:custGeom>
              <a:avLst/>
              <a:gdLst/>
              <a:ahLst/>
              <a:cxnLst/>
              <a:rect l="l" t="t" r="r" b="b"/>
              <a:pathLst>
                <a:path w="19374" h="21027" extrusionOk="0">
                  <a:moveTo>
                    <a:pt x="0" y="1"/>
                  </a:moveTo>
                  <a:cubicBezTo>
                    <a:pt x="2422" y="3633"/>
                    <a:pt x="4036" y="7669"/>
                    <a:pt x="4440" y="11705"/>
                  </a:cubicBezTo>
                  <a:cubicBezTo>
                    <a:pt x="5184" y="11540"/>
                    <a:pt x="5853" y="11463"/>
                    <a:pt x="6456" y="11463"/>
                  </a:cubicBezTo>
                  <a:cubicBezTo>
                    <a:pt x="11739" y="11463"/>
                    <a:pt x="12036" y="17324"/>
                    <a:pt x="14933" y="20584"/>
                  </a:cubicBezTo>
                  <a:cubicBezTo>
                    <a:pt x="15253" y="20904"/>
                    <a:pt x="15601" y="21027"/>
                    <a:pt x="15970" y="21027"/>
                  </a:cubicBezTo>
                  <a:cubicBezTo>
                    <a:pt x="16997" y="21027"/>
                    <a:pt x="18185" y="20074"/>
                    <a:pt x="19373" y="19777"/>
                  </a:cubicBezTo>
                  <a:cubicBezTo>
                    <a:pt x="15337" y="11302"/>
                    <a:pt x="8476" y="4037"/>
                    <a:pt x="0" y="1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7" name="Google Shape;16827;p19"/>
            <p:cNvSpPr/>
            <p:nvPr/>
          </p:nvSpPr>
          <p:spPr>
            <a:xfrm>
              <a:off x="4112700" y="3119650"/>
              <a:ext cx="191725" cy="126325"/>
            </a:xfrm>
            <a:custGeom>
              <a:avLst/>
              <a:gdLst/>
              <a:ahLst/>
              <a:cxnLst/>
              <a:rect l="l" t="t" r="r" b="b"/>
              <a:pathLst>
                <a:path w="7669" h="5053" extrusionOk="0">
                  <a:moveTo>
                    <a:pt x="2818" y="1"/>
                  </a:moveTo>
                  <a:cubicBezTo>
                    <a:pt x="1903" y="1"/>
                    <a:pt x="938" y="105"/>
                    <a:pt x="0" y="209"/>
                  </a:cubicBezTo>
                  <a:cubicBezTo>
                    <a:pt x="1614" y="3034"/>
                    <a:pt x="4440" y="4649"/>
                    <a:pt x="7668" y="5052"/>
                  </a:cubicBezTo>
                  <a:cubicBezTo>
                    <a:pt x="7668" y="861"/>
                    <a:pt x="5448" y="1"/>
                    <a:pt x="2818" y="1"/>
                  </a:cubicBezTo>
                  <a:close/>
                </a:path>
              </a:pathLst>
            </a:custGeom>
            <a:solidFill>
              <a:srgbClr val="8EB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8" name="Google Shape;16828;p19"/>
            <p:cNvSpPr/>
            <p:nvPr/>
          </p:nvSpPr>
          <p:spPr>
            <a:xfrm>
              <a:off x="3830175" y="2499275"/>
              <a:ext cx="363250" cy="252275"/>
            </a:xfrm>
            <a:custGeom>
              <a:avLst/>
              <a:gdLst/>
              <a:ahLst/>
              <a:cxnLst/>
              <a:rect l="l" t="t" r="r" b="b"/>
              <a:pathLst>
                <a:path w="14530" h="10091" extrusionOk="0">
                  <a:moveTo>
                    <a:pt x="0" y="1"/>
                  </a:moveTo>
                  <a:lnTo>
                    <a:pt x="0" y="1"/>
                  </a:lnTo>
                  <a:cubicBezTo>
                    <a:pt x="807" y="4037"/>
                    <a:pt x="5651" y="6055"/>
                    <a:pt x="6861" y="10091"/>
                  </a:cubicBezTo>
                  <a:lnTo>
                    <a:pt x="14530" y="10091"/>
                  </a:lnTo>
                  <a:cubicBezTo>
                    <a:pt x="10494" y="5247"/>
                    <a:pt x="5651" y="2019"/>
                    <a:pt x="0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9" name="Google Shape;16829;p19"/>
            <p:cNvSpPr/>
            <p:nvPr/>
          </p:nvSpPr>
          <p:spPr>
            <a:xfrm>
              <a:off x="3971425" y="2751525"/>
              <a:ext cx="30300" cy="30300"/>
            </a:xfrm>
            <a:custGeom>
              <a:avLst/>
              <a:gdLst/>
              <a:ahLst/>
              <a:cxnLst/>
              <a:rect l="l" t="t" r="r" b="b"/>
              <a:pathLst>
                <a:path w="1212" h="1212" extrusionOk="0">
                  <a:moveTo>
                    <a:pt x="1211" y="1"/>
                  </a:moveTo>
                  <a:cubicBezTo>
                    <a:pt x="1" y="404"/>
                    <a:pt x="808" y="808"/>
                    <a:pt x="808" y="1211"/>
                  </a:cubicBezTo>
                  <a:cubicBezTo>
                    <a:pt x="808" y="1211"/>
                    <a:pt x="1211" y="404"/>
                    <a:pt x="1211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0" name="Google Shape;16830;p19"/>
            <p:cNvSpPr/>
            <p:nvPr/>
          </p:nvSpPr>
          <p:spPr>
            <a:xfrm>
              <a:off x="621525" y="971775"/>
              <a:ext cx="4500200" cy="3078100"/>
            </a:xfrm>
            <a:custGeom>
              <a:avLst/>
              <a:gdLst/>
              <a:ahLst/>
              <a:cxnLst/>
              <a:rect l="l" t="t" r="r" b="b"/>
              <a:pathLst>
                <a:path w="180008" h="123124" extrusionOk="0">
                  <a:moveTo>
                    <a:pt x="5203" y="0"/>
                  </a:moveTo>
                  <a:cubicBezTo>
                    <a:pt x="3564" y="0"/>
                    <a:pt x="1841" y="394"/>
                    <a:pt x="1" y="1368"/>
                  </a:cubicBezTo>
                  <a:cubicBezTo>
                    <a:pt x="1" y="8633"/>
                    <a:pt x="2826" y="15897"/>
                    <a:pt x="8477" y="20741"/>
                  </a:cubicBezTo>
                  <a:cubicBezTo>
                    <a:pt x="26235" y="36885"/>
                    <a:pt x="40361" y="56661"/>
                    <a:pt x="58927" y="71594"/>
                  </a:cubicBezTo>
                  <a:cubicBezTo>
                    <a:pt x="68613" y="79263"/>
                    <a:pt x="77492" y="88142"/>
                    <a:pt x="88793" y="93389"/>
                  </a:cubicBezTo>
                  <a:cubicBezTo>
                    <a:pt x="93233" y="94196"/>
                    <a:pt x="96865" y="96618"/>
                    <a:pt x="98883" y="100250"/>
                  </a:cubicBezTo>
                  <a:cubicBezTo>
                    <a:pt x="114624" y="112762"/>
                    <a:pt x="133189" y="118008"/>
                    <a:pt x="151755" y="122044"/>
                  </a:cubicBezTo>
                  <a:cubicBezTo>
                    <a:pt x="154245" y="122771"/>
                    <a:pt x="156789" y="123124"/>
                    <a:pt x="159310" y="123124"/>
                  </a:cubicBezTo>
                  <a:cubicBezTo>
                    <a:pt x="166597" y="123124"/>
                    <a:pt x="173699" y="120177"/>
                    <a:pt x="178796" y="114780"/>
                  </a:cubicBezTo>
                  <a:cubicBezTo>
                    <a:pt x="179604" y="114376"/>
                    <a:pt x="180007" y="112762"/>
                    <a:pt x="179604" y="111954"/>
                  </a:cubicBezTo>
                  <a:cubicBezTo>
                    <a:pt x="177182" y="109936"/>
                    <a:pt x="174760" y="107918"/>
                    <a:pt x="172339" y="106304"/>
                  </a:cubicBezTo>
                  <a:cubicBezTo>
                    <a:pt x="169514" y="104690"/>
                    <a:pt x="167092" y="103075"/>
                    <a:pt x="165074" y="100654"/>
                  </a:cubicBezTo>
                  <a:cubicBezTo>
                    <a:pt x="160231" y="95810"/>
                    <a:pt x="153370" y="93389"/>
                    <a:pt x="148123" y="89353"/>
                  </a:cubicBezTo>
                  <a:cubicBezTo>
                    <a:pt x="145297" y="87335"/>
                    <a:pt x="142876" y="85720"/>
                    <a:pt x="140051" y="83702"/>
                  </a:cubicBezTo>
                  <a:cubicBezTo>
                    <a:pt x="105745" y="55450"/>
                    <a:pt x="68613" y="31234"/>
                    <a:pt x="29060" y="11054"/>
                  </a:cubicBezTo>
                  <a:cubicBezTo>
                    <a:pt x="25024" y="9036"/>
                    <a:pt x="21392" y="6615"/>
                    <a:pt x="17356" y="5000"/>
                  </a:cubicBezTo>
                  <a:cubicBezTo>
                    <a:pt x="13516" y="2932"/>
                    <a:pt x="9676" y="0"/>
                    <a:pt x="5203" y="0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1" name="Google Shape;16831;p19"/>
            <p:cNvSpPr/>
            <p:nvPr/>
          </p:nvSpPr>
          <p:spPr>
            <a:xfrm>
              <a:off x="793075" y="558850"/>
              <a:ext cx="4490075" cy="2727475"/>
            </a:xfrm>
            <a:custGeom>
              <a:avLst/>
              <a:gdLst/>
              <a:ahLst/>
              <a:cxnLst/>
              <a:rect l="l" t="t" r="r" b="b"/>
              <a:pathLst>
                <a:path w="179603" h="109099" extrusionOk="0">
                  <a:moveTo>
                    <a:pt x="24108" y="1"/>
                  </a:moveTo>
                  <a:cubicBezTo>
                    <a:pt x="18837" y="1"/>
                    <a:pt x="13496" y="418"/>
                    <a:pt x="8072" y="1337"/>
                  </a:cubicBezTo>
                  <a:cubicBezTo>
                    <a:pt x="4843" y="1741"/>
                    <a:pt x="2018" y="3355"/>
                    <a:pt x="0" y="5777"/>
                  </a:cubicBezTo>
                  <a:cubicBezTo>
                    <a:pt x="4843" y="15867"/>
                    <a:pt x="15741" y="17077"/>
                    <a:pt x="24216" y="22324"/>
                  </a:cubicBezTo>
                  <a:cubicBezTo>
                    <a:pt x="28252" y="23535"/>
                    <a:pt x="32288" y="25150"/>
                    <a:pt x="36324" y="27168"/>
                  </a:cubicBezTo>
                  <a:cubicBezTo>
                    <a:pt x="64980" y="42908"/>
                    <a:pt x="92425" y="60666"/>
                    <a:pt x="119466" y="79232"/>
                  </a:cubicBezTo>
                  <a:cubicBezTo>
                    <a:pt x="124713" y="82057"/>
                    <a:pt x="129960" y="85690"/>
                    <a:pt x="134803" y="89322"/>
                  </a:cubicBezTo>
                  <a:cubicBezTo>
                    <a:pt x="141664" y="94569"/>
                    <a:pt x="148929" y="99412"/>
                    <a:pt x="156598" y="104255"/>
                  </a:cubicBezTo>
                  <a:cubicBezTo>
                    <a:pt x="159826" y="106677"/>
                    <a:pt x="163862" y="108695"/>
                    <a:pt x="167898" y="109099"/>
                  </a:cubicBezTo>
                  <a:cubicBezTo>
                    <a:pt x="177181" y="107888"/>
                    <a:pt x="179603" y="102641"/>
                    <a:pt x="177181" y="93762"/>
                  </a:cubicBezTo>
                  <a:cubicBezTo>
                    <a:pt x="175567" y="88111"/>
                    <a:pt x="172338" y="83672"/>
                    <a:pt x="172338" y="78021"/>
                  </a:cubicBezTo>
                  <a:cubicBezTo>
                    <a:pt x="165477" y="71967"/>
                    <a:pt x="159423" y="64702"/>
                    <a:pt x="152965" y="58648"/>
                  </a:cubicBezTo>
                  <a:cubicBezTo>
                    <a:pt x="144893" y="50173"/>
                    <a:pt x="136014" y="42504"/>
                    <a:pt x="126327" y="36047"/>
                  </a:cubicBezTo>
                  <a:cubicBezTo>
                    <a:pt x="110587" y="25553"/>
                    <a:pt x="93636" y="17077"/>
                    <a:pt x="75877" y="11023"/>
                  </a:cubicBezTo>
                  <a:cubicBezTo>
                    <a:pt x="59047" y="4790"/>
                    <a:pt x="41977" y="1"/>
                    <a:pt x="24108" y="1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2" name="Google Shape;16832;p19"/>
            <p:cNvSpPr/>
            <p:nvPr/>
          </p:nvSpPr>
          <p:spPr>
            <a:xfrm>
              <a:off x="5333575" y="3780725"/>
              <a:ext cx="1453000" cy="1007175"/>
            </a:xfrm>
            <a:custGeom>
              <a:avLst/>
              <a:gdLst/>
              <a:ahLst/>
              <a:cxnLst/>
              <a:rect l="l" t="t" r="r" b="b"/>
              <a:pathLst>
                <a:path w="58120" h="40287" extrusionOk="0">
                  <a:moveTo>
                    <a:pt x="12109" y="0"/>
                  </a:moveTo>
                  <a:lnTo>
                    <a:pt x="10898" y="404"/>
                  </a:lnTo>
                  <a:cubicBezTo>
                    <a:pt x="9472" y="4683"/>
                    <a:pt x="7730" y="6126"/>
                    <a:pt x="3726" y="6126"/>
                  </a:cubicBezTo>
                  <a:cubicBezTo>
                    <a:pt x="3198" y="6126"/>
                    <a:pt x="2630" y="6101"/>
                    <a:pt x="2019" y="6054"/>
                  </a:cubicBezTo>
                  <a:cubicBezTo>
                    <a:pt x="2019" y="5973"/>
                    <a:pt x="2003" y="5941"/>
                    <a:pt x="1974" y="5941"/>
                  </a:cubicBezTo>
                  <a:cubicBezTo>
                    <a:pt x="1857" y="5941"/>
                    <a:pt x="1535" y="6458"/>
                    <a:pt x="1212" y="6458"/>
                  </a:cubicBezTo>
                  <a:lnTo>
                    <a:pt x="1" y="7265"/>
                  </a:lnTo>
                  <a:cubicBezTo>
                    <a:pt x="3230" y="10897"/>
                    <a:pt x="6862" y="14126"/>
                    <a:pt x="10898" y="16548"/>
                  </a:cubicBezTo>
                  <a:cubicBezTo>
                    <a:pt x="20585" y="23812"/>
                    <a:pt x="30271" y="30674"/>
                    <a:pt x="39957" y="37535"/>
                  </a:cubicBezTo>
                  <a:cubicBezTo>
                    <a:pt x="42709" y="39369"/>
                    <a:pt x="45878" y="40287"/>
                    <a:pt x="48706" y="40287"/>
                  </a:cubicBezTo>
                  <a:cubicBezTo>
                    <a:pt x="52099" y="40287"/>
                    <a:pt x="55001" y="38966"/>
                    <a:pt x="56102" y="36324"/>
                  </a:cubicBezTo>
                  <a:cubicBezTo>
                    <a:pt x="58120" y="30270"/>
                    <a:pt x="52469" y="28656"/>
                    <a:pt x="49240" y="26638"/>
                  </a:cubicBezTo>
                  <a:cubicBezTo>
                    <a:pt x="37132" y="17355"/>
                    <a:pt x="24621" y="8879"/>
                    <a:pt x="12109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3" name="Google Shape;16833;p19"/>
            <p:cNvSpPr/>
            <p:nvPr/>
          </p:nvSpPr>
          <p:spPr>
            <a:xfrm>
              <a:off x="4960250" y="2509375"/>
              <a:ext cx="534800" cy="1059475"/>
            </a:xfrm>
            <a:custGeom>
              <a:avLst/>
              <a:gdLst/>
              <a:ahLst/>
              <a:cxnLst/>
              <a:rect l="l" t="t" r="r" b="b"/>
              <a:pathLst>
                <a:path w="21392" h="42379" extrusionOk="0">
                  <a:moveTo>
                    <a:pt x="5651" y="0"/>
                  </a:moveTo>
                  <a:cubicBezTo>
                    <a:pt x="4440" y="5247"/>
                    <a:pt x="4844" y="10494"/>
                    <a:pt x="7265" y="15337"/>
                  </a:cubicBezTo>
                  <a:cubicBezTo>
                    <a:pt x="10091" y="25024"/>
                    <a:pt x="10091" y="25024"/>
                    <a:pt x="1" y="29463"/>
                  </a:cubicBezTo>
                  <a:cubicBezTo>
                    <a:pt x="404" y="37132"/>
                    <a:pt x="6862" y="38746"/>
                    <a:pt x="12109" y="42378"/>
                  </a:cubicBezTo>
                  <a:lnTo>
                    <a:pt x="14127" y="42378"/>
                  </a:lnTo>
                  <a:lnTo>
                    <a:pt x="14934" y="40764"/>
                  </a:lnTo>
                  <a:cubicBezTo>
                    <a:pt x="21391" y="25427"/>
                    <a:pt x="14127" y="12512"/>
                    <a:pt x="5651" y="0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4" name="Google Shape;16834;p19"/>
            <p:cNvSpPr/>
            <p:nvPr/>
          </p:nvSpPr>
          <p:spPr>
            <a:xfrm>
              <a:off x="2851425" y="3272475"/>
              <a:ext cx="252275" cy="205550"/>
            </a:xfrm>
            <a:custGeom>
              <a:avLst/>
              <a:gdLst/>
              <a:ahLst/>
              <a:cxnLst/>
              <a:rect l="l" t="t" r="r" b="b"/>
              <a:pathLst>
                <a:path w="10091" h="8222" extrusionOk="0">
                  <a:moveTo>
                    <a:pt x="4997" y="0"/>
                  </a:moveTo>
                  <a:cubicBezTo>
                    <a:pt x="3856" y="0"/>
                    <a:pt x="2320" y="542"/>
                    <a:pt x="1" y="1361"/>
                  </a:cubicBezTo>
                  <a:cubicBezTo>
                    <a:pt x="2422" y="4590"/>
                    <a:pt x="6055" y="7011"/>
                    <a:pt x="10091" y="8222"/>
                  </a:cubicBezTo>
                  <a:cubicBezTo>
                    <a:pt x="7954" y="2077"/>
                    <a:pt x="7231" y="0"/>
                    <a:pt x="4997" y="0"/>
                  </a:cubicBezTo>
                  <a:close/>
                </a:path>
              </a:pathLst>
            </a:custGeom>
            <a:solidFill>
              <a:srgbClr val="FAF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5" name="Google Shape;16835;p19"/>
            <p:cNvSpPr/>
            <p:nvPr/>
          </p:nvSpPr>
          <p:spPr>
            <a:xfrm>
              <a:off x="5434475" y="3659625"/>
              <a:ext cx="201825" cy="161875"/>
            </a:xfrm>
            <a:custGeom>
              <a:avLst/>
              <a:gdLst/>
              <a:ahLst/>
              <a:cxnLst/>
              <a:rect l="l" t="t" r="r" b="b"/>
              <a:pathLst>
                <a:path w="8073" h="6475" extrusionOk="0">
                  <a:moveTo>
                    <a:pt x="808" y="1"/>
                  </a:moveTo>
                  <a:lnTo>
                    <a:pt x="1" y="1615"/>
                  </a:lnTo>
                  <a:cubicBezTo>
                    <a:pt x="506" y="5152"/>
                    <a:pt x="1960" y="6475"/>
                    <a:pt x="3868" y="6475"/>
                  </a:cubicBezTo>
                  <a:cubicBezTo>
                    <a:pt x="5008" y="6475"/>
                    <a:pt x="6311" y="6002"/>
                    <a:pt x="7669" y="5248"/>
                  </a:cubicBezTo>
                  <a:lnTo>
                    <a:pt x="8073" y="4844"/>
                  </a:lnTo>
                  <a:cubicBezTo>
                    <a:pt x="6862" y="2019"/>
                    <a:pt x="4037" y="1"/>
                    <a:pt x="808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6" name="Google Shape;16836;p19"/>
            <p:cNvSpPr/>
            <p:nvPr/>
          </p:nvSpPr>
          <p:spPr>
            <a:xfrm>
              <a:off x="5244950" y="3528450"/>
              <a:ext cx="209750" cy="162975"/>
            </a:xfrm>
            <a:custGeom>
              <a:avLst/>
              <a:gdLst/>
              <a:ahLst/>
              <a:cxnLst/>
              <a:rect l="l" t="t" r="r" b="b"/>
              <a:pathLst>
                <a:path w="8390" h="6519" extrusionOk="0">
                  <a:moveTo>
                    <a:pt x="3949" y="1"/>
                  </a:moveTo>
                  <a:lnTo>
                    <a:pt x="1528" y="405"/>
                  </a:lnTo>
                  <a:cubicBezTo>
                    <a:pt x="1" y="4987"/>
                    <a:pt x="1042" y="6518"/>
                    <a:pt x="3336" y="6518"/>
                  </a:cubicBezTo>
                  <a:cubicBezTo>
                    <a:pt x="4679" y="6518"/>
                    <a:pt x="6451" y="5993"/>
                    <a:pt x="8389" y="5248"/>
                  </a:cubicBezTo>
                  <a:lnTo>
                    <a:pt x="3949" y="1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7" name="Google Shape;16837;p19"/>
            <p:cNvSpPr/>
            <p:nvPr/>
          </p:nvSpPr>
          <p:spPr>
            <a:xfrm>
              <a:off x="5081325" y="3756750"/>
              <a:ext cx="161475" cy="145075"/>
            </a:xfrm>
            <a:custGeom>
              <a:avLst/>
              <a:gdLst/>
              <a:ahLst/>
              <a:cxnLst/>
              <a:rect l="l" t="t" r="r" b="b"/>
              <a:pathLst>
                <a:path w="6459" h="5803" extrusionOk="0">
                  <a:moveTo>
                    <a:pt x="3427" y="0"/>
                  </a:moveTo>
                  <a:cubicBezTo>
                    <a:pt x="2498" y="0"/>
                    <a:pt x="1363" y="455"/>
                    <a:pt x="1" y="1363"/>
                  </a:cubicBezTo>
                  <a:cubicBezTo>
                    <a:pt x="404" y="1766"/>
                    <a:pt x="404" y="2573"/>
                    <a:pt x="404" y="3381"/>
                  </a:cubicBezTo>
                  <a:lnTo>
                    <a:pt x="5651" y="5802"/>
                  </a:lnTo>
                  <a:lnTo>
                    <a:pt x="6458" y="3784"/>
                  </a:lnTo>
                  <a:cubicBezTo>
                    <a:pt x="5954" y="1262"/>
                    <a:pt x="4976" y="0"/>
                    <a:pt x="3427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8" name="Google Shape;16838;p19"/>
            <p:cNvSpPr/>
            <p:nvPr/>
          </p:nvSpPr>
          <p:spPr>
            <a:xfrm>
              <a:off x="5222600" y="3879225"/>
              <a:ext cx="111000" cy="85100"/>
            </a:xfrm>
            <a:custGeom>
              <a:avLst/>
              <a:gdLst/>
              <a:ahLst/>
              <a:cxnLst/>
              <a:rect l="l" t="t" r="r" b="b"/>
              <a:pathLst>
                <a:path w="4440" h="3404" extrusionOk="0">
                  <a:moveTo>
                    <a:pt x="2567" y="1"/>
                  </a:moveTo>
                  <a:cubicBezTo>
                    <a:pt x="1882" y="1"/>
                    <a:pt x="1020" y="321"/>
                    <a:pt x="0" y="903"/>
                  </a:cubicBezTo>
                  <a:cubicBezTo>
                    <a:pt x="701" y="2305"/>
                    <a:pt x="2011" y="3403"/>
                    <a:pt x="3666" y="3403"/>
                  </a:cubicBezTo>
                  <a:cubicBezTo>
                    <a:pt x="3916" y="3403"/>
                    <a:pt x="4175" y="3378"/>
                    <a:pt x="4440" y="3325"/>
                  </a:cubicBezTo>
                  <a:cubicBezTo>
                    <a:pt x="4440" y="1003"/>
                    <a:pt x="3781" y="1"/>
                    <a:pt x="2567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9" name="Google Shape;16839;p19"/>
            <p:cNvSpPr/>
            <p:nvPr/>
          </p:nvSpPr>
          <p:spPr>
            <a:xfrm>
              <a:off x="1216850" y="1046325"/>
              <a:ext cx="3723250" cy="2532600"/>
            </a:xfrm>
            <a:custGeom>
              <a:avLst/>
              <a:gdLst/>
              <a:ahLst/>
              <a:cxnLst/>
              <a:rect l="l" t="t" r="r" b="b"/>
              <a:pathLst>
                <a:path w="148930" h="101304" extrusionOk="0">
                  <a:moveTo>
                    <a:pt x="8072" y="0"/>
                  </a:moveTo>
                  <a:cubicBezTo>
                    <a:pt x="0" y="1614"/>
                    <a:pt x="3633" y="6458"/>
                    <a:pt x="4844" y="10494"/>
                  </a:cubicBezTo>
                  <a:cubicBezTo>
                    <a:pt x="40764" y="30674"/>
                    <a:pt x="76281" y="51257"/>
                    <a:pt x="107358" y="78299"/>
                  </a:cubicBezTo>
                  <a:cubicBezTo>
                    <a:pt x="110184" y="80317"/>
                    <a:pt x="112605" y="81931"/>
                    <a:pt x="115834" y="83142"/>
                  </a:cubicBezTo>
                  <a:cubicBezTo>
                    <a:pt x="118659" y="83949"/>
                    <a:pt x="121484" y="85564"/>
                    <a:pt x="123099" y="87985"/>
                  </a:cubicBezTo>
                  <a:cubicBezTo>
                    <a:pt x="127942" y="93636"/>
                    <a:pt x="134803" y="95250"/>
                    <a:pt x="140454" y="99690"/>
                  </a:cubicBezTo>
                  <a:cubicBezTo>
                    <a:pt x="141665" y="100900"/>
                    <a:pt x="143279" y="101304"/>
                    <a:pt x="144893" y="101304"/>
                  </a:cubicBezTo>
                  <a:cubicBezTo>
                    <a:pt x="146508" y="101304"/>
                    <a:pt x="147719" y="100093"/>
                    <a:pt x="148526" y="98479"/>
                  </a:cubicBezTo>
                  <a:cubicBezTo>
                    <a:pt x="148929" y="97268"/>
                    <a:pt x="146911" y="96057"/>
                    <a:pt x="148526" y="94846"/>
                  </a:cubicBezTo>
                  <a:cubicBezTo>
                    <a:pt x="148526" y="94039"/>
                    <a:pt x="148526" y="92828"/>
                    <a:pt x="148526" y="92021"/>
                  </a:cubicBezTo>
                  <a:cubicBezTo>
                    <a:pt x="146911" y="87985"/>
                    <a:pt x="142472" y="86774"/>
                    <a:pt x="140454" y="82738"/>
                  </a:cubicBezTo>
                  <a:lnTo>
                    <a:pt x="119063" y="68209"/>
                  </a:lnTo>
                  <a:cubicBezTo>
                    <a:pt x="117448" y="66998"/>
                    <a:pt x="115430" y="66594"/>
                    <a:pt x="113816" y="66594"/>
                  </a:cubicBezTo>
                  <a:cubicBezTo>
                    <a:pt x="112740" y="66594"/>
                    <a:pt x="112301" y="67870"/>
                    <a:pt x="111367" y="67870"/>
                  </a:cubicBezTo>
                  <a:cubicBezTo>
                    <a:pt x="111250" y="67870"/>
                    <a:pt x="111125" y="67850"/>
                    <a:pt x="110991" y="67805"/>
                  </a:cubicBezTo>
                  <a:cubicBezTo>
                    <a:pt x="111394" y="67401"/>
                    <a:pt x="112605" y="67401"/>
                    <a:pt x="112202" y="66594"/>
                  </a:cubicBezTo>
                  <a:cubicBezTo>
                    <a:pt x="110587" y="62558"/>
                    <a:pt x="106955" y="60944"/>
                    <a:pt x="104533" y="58119"/>
                  </a:cubicBezTo>
                  <a:cubicBezTo>
                    <a:pt x="103322" y="56908"/>
                    <a:pt x="102112" y="55697"/>
                    <a:pt x="100901" y="54890"/>
                  </a:cubicBezTo>
                  <a:cubicBezTo>
                    <a:pt x="77088" y="38746"/>
                    <a:pt x="51661" y="22602"/>
                    <a:pt x="26638" y="8072"/>
                  </a:cubicBezTo>
                  <a:cubicBezTo>
                    <a:pt x="20584" y="5247"/>
                    <a:pt x="15337" y="404"/>
                    <a:pt x="8072" y="0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0" name="Google Shape;16840;p19"/>
            <p:cNvSpPr/>
            <p:nvPr/>
          </p:nvSpPr>
          <p:spPr>
            <a:xfrm>
              <a:off x="4889625" y="3433675"/>
              <a:ext cx="857675" cy="690125"/>
            </a:xfrm>
            <a:custGeom>
              <a:avLst/>
              <a:gdLst/>
              <a:ahLst/>
              <a:cxnLst/>
              <a:rect l="l" t="t" r="r" b="b"/>
              <a:pathLst>
                <a:path w="34307" h="27605" extrusionOk="0">
                  <a:moveTo>
                    <a:pt x="6495" y="1"/>
                  </a:moveTo>
                  <a:cubicBezTo>
                    <a:pt x="5406" y="1"/>
                    <a:pt x="4318" y="200"/>
                    <a:pt x="3229" y="563"/>
                  </a:cubicBezTo>
                  <a:cubicBezTo>
                    <a:pt x="2018" y="2178"/>
                    <a:pt x="1615" y="4196"/>
                    <a:pt x="2422" y="5810"/>
                  </a:cubicBezTo>
                  <a:cubicBezTo>
                    <a:pt x="2422" y="7021"/>
                    <a:pt x="4844" y="5810"/>
                    <a:pt x="4440" y="7424"/>
                  </a:cubicBezTo>
                  <a:lnTo>
                    <a:pt x="2018" y="7424"/>
                  </a:lnTo>
                  <a:cubicBezTo>
                    <a:pt x="1211" y="7828"/>
                    <a:pt x="404" y="8635"/>
                    <a:pt x="0" y="9442"/>
                  </a:cubicBezTo>
                  <a:cubicBezTo>
                    <a:pt x="2018" y="11864"/>
                    <a:pt x="4440" y="13882"/>
                    <a:pt x="7669" y="14286"/>
                  </a:cubicBezTo>
                  <a:cubicBezTo>
                    <a:pt x="8095" y="14164"/>
                    <a:pt x="8522" y="14106"/>
                    <a:pt x="8939" y="14106"/>
                  </a:cubicBezTo>
                  <a:cubicBezTo>
                    <a:pt x="11283" y="14106"/>
                    <a:pt x="13319" y="15923"/>
                    <a:pt x="13319" y="18322"/>
                  </a:cubicBezTo>
                  <a:cubicBezTo>
                    <a:pt x="15337" y="18725"/>
                    <a:pt x="16952" y="19532"/>
                    <a:pt x="18162" y="21147"/>
                  </a:cubicBezTo>
                  <a:cubicBezTo>
                    <a:pt x="18776" y="20993"/>
                    <a:pt x="19357" y="20924"/>
                    <a:pt x="19911" y="20924"/>
                  </a:cubicBezTo>
                  <a:cubicBezTo>
                    <a:pt x="25193" y="20924"/>
                    <a:pt x="28097" y="27239"/>
                    <a:pt x="34307" y="27604"/>
                  </a:cubicBezTo>
                  <a:cubicBezTo>
                    <a:pt x="33096" y="23568"/>
                    <a:pt x="33499" y="20743"/>
                    <a:pt x="29463" y="19532"/>
                  </a:cubicBezTo>
                  <a:cubicBezTo>
                    <a:pt x="25831" y="18322"/>
                    <a:pt x="29463" y="15900"/>
                    <a:pt x="29463" y="13882"/>
                  </a:cubicBezTo>
                  <a:cubicBezTo>
                    <a:pt x="26234" y="13478"/>
                    <a:pt x="23006" y="13075"/>
                    <a:pt x="22602" y="9039"/>
                  </a:cubicBezTo>
                  <a:cubicBezTo>
                    <a:pt x="18970" y="9039"/>
                    <a:pt x="15741" y="9039"/>
                    <a:pt x="15741" y="3792"/>
                  </a:cubicBezTo>
                  <a:cubicBezTo>
                    <a:pt x="14934" y="3388"/>
                    <a:pt x="14126" y="2985"/>
                    <a:pt x="13319" y="2985"/>
                  </a:cubicBezTo>
                  <a:cubicBezTo>
                    <a:pt x="12993" y="3115"/>
                    <a:pt x="12720" y="3172"/>
                    <a:pt x="12488" y="3172"/>
                  </a:cubicBezTo>
                  <a:cubicBezTo>
                    <a:pt x="11280" y="3172"/>
                    <a:pt x="11171" y="1644"/>
                    <a:pt x="10494" y="967"/>
                  </a:cubicBezTo>
                  <a:cubicBezTo>
                    <a:pt x="9161" y="300"/>
                    <a:pt x="7828" y="1"/>
                    <a:pt x="6495" y="1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1" name="Google Shape;16841;p19"/>
            <p:cNvSpPr/>
            <p:nvPr/>
          </p:nvSpPr>
          <p:spPr>
            <a:xfrm>
              <a:off x="4728175" y="3538550"/>
              <a:ext cx="222000" cy="131200"/>
            </a:xfrm>
            <a:custGeom>
              <a:avLst/>
              <a:gdLst/>
              <a:ahLst/>
              <a:cxnLst/>
              <a:rect l="l" t="t" r="r" b="b"/>
              <a:pathLst>
                <a:path w="8880" h="5248" extrusionOk="0">
                  <a:moveTo>
                    <a:pt x="1" y="1"/>
                  </a:moveTo>
                  <a:cubicBezTo>
                    <a:pt x="1212" y="2826"/>
                    <a:pt x="4037" y="4844"/>
                    <a:pt x="6862" y="5247"/>
                  </a:cubicBezTo>
                  <a:lnTo>
                    <a:pt x="7669" y="4844"/>
                  </a:lnTo>
                  <a:cubicBezTo>
                    <a:pt x="8880" y="2422"/>
                    <a:pt x="6862" y="1211"/>
                    <a:pt x="5248" y="1"/>
                  </a:cubicBez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2" name="Google Shape;16842;p19"/>
            <p:cNvSpPr/>
            <p:nvPr/>
          </p:nvSpPr>
          <p:spPr>
            <a:xfrm>
              <a:off x="4728175" y="3114775"/>
              <a:ext cx="554975" cy="438925"/>
            </a:xfrm>
            <a:custGeom>
              <a:avLst/>
              <a:gdLst/>
              <a:ahLst/>
              <a:cxnLst/>
              <a:rect l="l" t="t" r="r" b="b"/>
              <a:pathLst>
                <a:path w="22199" h="1755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" y="5651"/>
                    <a:pt x="6055" y="7669"/>
                    <a:pt x="7669" y="12108"/>
                  </a:cubicBezTo>
                  <a:cubicBezTo>
                    <a:pt x="7669" y="13319"/>
                    <a:pt x="8880" y="14530"/>
                    <a:pt x="10091" y="14530"/>
                  </a:cubicBezTo>
                  <a:cubicBezTo>
                    <a:pt x="12512" y="14934"/>
                    <a:pt x="15338" y="14126"/>
                    <a:pt x="17356" y="16952"/>
                  </a:cubicBezTo>
                  <a:cubicBezTo>
                    <a:pt x="17557" y="17355"/>
                    <a:pt x="17961" y="17557"/>
                    <a:pt x="18365" y="17557"/>
                  </a:cubicBezTo>
                  <a:cubicBezTo>
                    <a:pt x="18768" y="17557"/>
                    <a:pt x="19172" y="17355"/>
                    <a:pt x="19374" y="16952"/>
                  </a:cubicBezTo>
                  <a:lnTo>
                    <a:pt x="22199" y="16952"/>
                  </a:lnTo>
                  <a:cubicBezTo>
                    <a:pt x="18970" y="11301"/>
                    <a:pt x="12109" y="10898"/>
                    <a:pt x="9284" y="524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3" name="Google Shape;16843;p19"/>
            <p:cNvSpPr/>
            <p:nvPr/>
          </p:nvSpPr>
          <p:spPr>
            <a:xfrm>
              <a:off x="4849250" y="3417475"/>
              <a:ext cx="181650" cy="252275"/>
            </a:xfrm>
            <a:custGeom>
              <a:avLst/>
              <a:gdLst/>
              <a:ahLst/>
              <a:cxnLst/>
              <a:rect l="l" t="t" r="r" b="b"/>
              <a:pathLst>
                <a:path w="7266" h="10091" extrusionOk="0">
                  <a:moveTo>
                    <a:pt x="2423" y="0"/>
                  </a:moveTo>
                  <a:lnTo>
                    <a:pt x="2423" y="404"/>
                  </a:lnTo>
                  <a:cubicBezTo>
                    <a:pt x="2423" y="404"/>
                    <a:pt x="2019" y="404"/>
                    <a:pt x="2019" y="1211"/>
                  </a:cubicBezTo>
                  <a:cubicBezTo>
                    <a:pt x="1615" y="1615"/>
                    <a:pt x="2019" y="2422"/>
                    <a:pt x="2423" y="2826"/>
                  </a:cubicBezTo>
                  <a:lnTo>
                    <a:pt x="1" y="5247"/>
                  </a:lnTo>
                  <a:lnTo>
                    <a:pt x="2826" y="10090"/>
                  </a:lnTo>
                  <a:cubicBezTo>
                    <a:pt x="4441" y="10090"/>
                    <a:pt x="6459" y="9283"/>
                    <a:pt x="7266" y="7669"/>
                  </a:cubicBezTo>
                  <a:cubicBezTo>
                    <a:pt x="5651" y="6458"/>
                    <a:pt x="4844" y="4440"/>
                    <a:pt x="4844" y="2422"/>
                  </a:cubicBezTo>
                  <a:lnTo>
                    <a:pt x="2423" y="0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4" name="Google Shape;16844;p19"/>
            <p:cNvSpPr/>
            <p:nvPr/>
          </p:nvSpPr>
          <p:spPr>
            <a:xfrm>
              <a:off x="4869450" y="3417475"/>
              <a:ext cx="40375" cy="60550"/>
            </a:xfrm>
            <a:custGeom>
              <a:avLst/>
              <a:gdLst/>
              <a:ahLst/>
              <a:cxnLst/>
              <a:rect l="l" t="t" r="r" b="b"/>
              <a:pathLst>
                <a:path w="1615" h="2422" extrusionOk="0">
                  <a:moveTo>
                    <a:pt x="1615" y="0"/>
                  </a:moveTo>
                  <a:cubicBezTo>
                    <a:pt x="0" y="808"/>
                    <a:pt x="0" y="1615"/>
                    <a:pt x="1615" y="2422"/>
                  </a:cubicBezTo>
                  <a:lnTo>
                    <a:pt x="1615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5" name="Google Shape;16845;p19"/>
            <p:cNvSpPr/>
            <p:nvPr/>
          </p:nvSpPr>
          <p:spPr>
            <a:xfrm>
              <a:off x="5030875" y="3578900"/>
              <a:ext cx="30300" cy="20225"/>
            </a:xfrm>
            <a:custGeom>
              <a:avLst/>
              <a:gdLst/>
              <a:ahLst/>
              <a:cxnLst/>
              <a:rect l="l" t="t" r="r" b="b"/>
              <a:pathLst>
                <a:path w="1212" h="809" extrusionOk="0">
                  <a:moveTo>
                    <a:pt x="404" y="1"/>
                  </a:moveTo>
                  <a:cubicBezTo>
                    <a:pt x="404" y="1"/>
                    <a:pt x="1" y="405"/>
                    <a:pt x="1" y="808"/>
                  </a:cubicBezTo>
                  <a:cubicBezTo>
                    <a:pt x="1212" y="405"/>
                    <a:pt x="808" y="1"/>
                    <a:pt x="404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6" name="Google Shape;16846;p19"/>
            <p:cNvSpPr/>
            <p:nvPr/>
          </p:nvSpPr>
          <p:spPr>
            <a:xfrm>
              <a:off x="5162050" y="3538550"/>
              <a:ext cx="50475" cy="30300"/>
            </a:xfrm>
            <a:custGeom>
              <a:avLst/>
              <a:gdLst/>
              <a:ahLst/>
              <a:cxnLst/>
              <a:rect l="l" t="t" r="r" b="b"/>
              <a:pathLst>
                <a:path w="2019" h="1212" extrusionOk="0">
                  <a:moveTo>
                    <a:pt x="1" y="1"/>
                  </a:moveTo>
                  <a:cubicBezTo>
                    <a:pt x="202" y="808"/>
                    <a:pt x="505" y="1211"/>
                    <a:pt x="858" y="1211"/>
                  </a:cubicBezTo>
                  <a:cubicBezTo>
                    <a:pt x="1211" y="1211"/>
                    <a:pt x="1615" y="808"/>
                    <a:pt x="2019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847" name="Google Shape;16847;p19"/>
          <p:cNvGrpSpPr/>
          <p:nvPr/>
        </p:nvGrpSpPr>
        <p:grpSpPr>
          <a:xfrm>
            <a:off x="7309624" y="4482967"/>
            <a:ext cx="1720086" cy="2229852"/>
            <a:chOff x="1301650" y="546025"/>
            <a:chExt cx="4481725" cy="4357450"/>
          </a:xfrm>
        </p:grpSpPr>
        <p:sp>
          <p:nvSpPr>
            <p:cNvPr id="16848" name="Google Shape;16848;p19"/>
            <p:cNvSpPr/>
            <p:nvPr/>
          </p:nvSpPr>
          <p:spPr>
            <a:xfrm>
              <a:off x="2634050" y="4245400"/>
              <a:ext cx="1059875" cy="658075"/>
            </a:xfrm>
            <a:custGeom>
              <a:avLst/>
              <a:gdLst/>
              <a:ahLst/>
              <a:cxnLst/>
              <a:rect l="l" t="t" r="r" b="b"/>
              <a:pathLst>
                <a:path w="42395" h="26323" extrusionOk="0">
                  <a:moveTo>
                    <a:pt x="5653" y="1"/>
                  </a:moveTo>
                  <a:cubicBezTo>
                    <a:pt x="2827" y="2019"/>
                    <a:pt x="808" y="4846"/>
                    <a:pt x="0" y="8480"/>
                  </a:cubicBezTo>
                  <a:cubicBezTo>
                    <a:pt x="4845" y="10902"/>
                    <a:pt x="4038" y="18573"/>
                    <a:pt x="8883" y="20592"/>
                  </a:cubicBezTo>
                  <a:cubicBezTo>
                    <a:pt x="15298" y="23306"/>
                    <a:pt x="22015" y="26322"/>
                    <a:pt x="28941" y="26322"/>
                  </a:cubicBezTo>
                  <a:cubicBezTo>
                    <a:pt x="33349" y="26322"/>
                    <a:pt x="37841" y="25101"/>
                    <a:pt x="42395" y="21804"/>
                  </a:cubicBezTo>
                  <a:cubicBezTo>
                    <a:pt x="41633" y="21734"/>
                    <a:pt x="40883" y="21701"/>
                    <a:pt x="40142" y="21701"/>
                  </a:cubicBezTo>
                  <a:cubicBezTo>
                    <a:pt x="36568" y="21701"/>
                    <a:pt x="33223" y="22484"/>
                    <a:pt x="29878" y="23822"/>
                  </a:cubicBezTo>
                  <a:cubicBezTo>
                    <a:pt x="18977" y="23015"/>
                    <a:pt x="11305" y="18170"/>
                    <a:pt x="8883" y="6461"/>
                  </a:cubicBezTo>
                  <a:cubicBezTo>
                    <a:pt x="8075" y="4038"/>
                    <a:pt x="6864" y="2019"/>
                    <a:pt x="5653" y="1"/>
                  </a:cubicBezTo>
                  <a:close/>
                </a:path>
              </a:pathLst>
            </a:custGeom>
            <a:solidFill>
              <a:srgbClr val="E77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9" name="Google Shape;16849;p19"/>
            <p:cNvSpPr/>
            <p:nvPr/>
          </p:nvSpPr>
          <p:spPr>
            <a:xfrm>
              <a:off x="3350725" y="3336950"/>
              <a:ext cx="1403075" cy="1504025"/>
            </a:xfrm>
            <a:custGeom>
              <a:avLst/>
              <a:gdLst/>
              <a:ahLst/>
              <a:cxnLst/>
              <a:rect l="l" t="t" r="r" b="b"/>
              <a:pathLst>
                <a:path w="56123" h="60161" extrusionOk="0">
                  <a:moveTo>
                    <a:pt x="47240" y="0"/>
                  </a:moveTo>
                  <a:cubicBezTo>
                    <a:pt x="43249" y="726"/>
                    <a:pt x="45777" y="7969"/>
                    <a:pt x="40476" y="7969"/>
                  </a:cubicBezTo>
                  <a:cubicBezTo>
                    <a:pt x="39877" y="7969"/>
                    <a:pt x="39177" y="7877"/>
                    <a:pt x="38357" y="7672"/>
                  </a:cubicBezTo>
                  <a:cubicBezTo>
                    <a:pt x="37612" y="7500"/>
                    <a:pt x="36965" y="7418"/>
                    <a:pt x="36412" y="7418"/>
                  </a:cubicBezTo>
                  <a:cubicBezTo>
                    <a:pt x="33067" y="7418"/>
                    <a:pt x="33163" y="10435"/>
                    <a:pt x="35934" y="14939"/>
                  </a:cubicBezTo>
                  <a:cubicBezTo>
                    <a:pt x="39165" y="20188"/>
                    <a:pt x="36742" y="24630"/>
                    <a:pt x="31897" y="28263"/>
                  </a:cubicBezTo>
                  <a:cubicBezTo>
                    <a:pt x="25033" y="31897"/>
                    <a:pt x="22207" y="40376"/>
                    <a:pt x="25841" y="47644"/>
                  </a:cubicBezTo>
                  <a:cubicBezTo>
                    <a:pt x="22925" y="45822"/>
                    <a:pt x="21983" y="42684"/>
                    <a:pt x="20046" y="42684"/>
                  </a:cubicBezTo>
                  <a:cubicBezTo>
                    <a:pt x="19837" y="42684"/>
                    <a:pt x="19616" y="42720"/>
                    <a:pt x="19380" y="42799"/>
                  </a:cubicBezTo>
                  <a:cubicBezTo>
                    <a:pt x="15747" y="43606"/>
                    <a:pt x="17362" y="46433"/>
                    <a:pt x="17765" y="48451"/>
                  </a:cubicBezTo>
                  <a:cubicBezTo>
                    <a:pt x="17765" y="48855"/>
                    <a:pt x="17765" y="49259"/>
                    <a:pt x="17765" y="49663"/>
                  </a:cubicBezTo>
                  <a:cubicBezTo>
                    <a:pt x="17765" y="52893"/>
                    <a:pt x="15747" y="55315"/>
                    <a:pt x="12920" y="55315"/>
                  </a:cubicBezTo>
                  <a:cubicBezTo>
                    <a:pt x="7268" y="55315"/>
                    <a:pt x="12113" y="50874"/>
                    <a:pt x="10498" y="48855"/>
                  </a:cubicBezTo>
                  <a:cubicBezTo>
                    <a:pt x="9690" y="48451"/>
                    <a:pt x="8883" y="47644"/>
                    <a:pt x="7671" y="47240"/>
                  </a:cubicBezTo>
                  <a:lnTo>
                    <a:pt x="7671" y="47240"/>
                  </a:lnTo>
                  <a:cubicBezTo>
                    <a:pt x="8883" y="53700"/>
                    <a:pt x="0" y="53700"/>
                    <a:pt x="1211" y="60160"/>
                  </a:cubicBezTo>
                  <a:cubicBezTo>
                    <a:pt x="5653" y="60160"/>
                    <a:pt x="9690" y="59757"/>
                    <a:pt x="14132" y="58142"/>
                  </a:cubicBezTo>
                  <a:cubicBezTo>
                    <a:pt x="23418" y="54508"/>
                    <a:pt x="31089" y="48048"/>
                    <a:pt x="35934" y="39165"/>
                  </a:cubicBezTo>
                  <a:cubicBezTo>
                    <a:pt x="35531" y="34320"/>
                    <a:pt x="39165" y="33109"/>
                    <a:pt x="42395" y="31090"/>
                  </a:cubicBezTo>
                  <a:cubicBezTo>
                    <a:pt x="43202" y="29475"/>
                    <a:pt x="43606" y="27456"/>
                    <a:pt x="45221" y="26648"/>
                  </a:cubicBezTo>
                  <a:cubicBezTo>
                    <a:pt x="48451" y="21803"/>
                    <a:pt x="54507" y="18977"/>
                    <a:pt x="54911" y="12517"/>
                  </a:cubicBezTo>
                  <a:cubicBezTo>
                    <a:pt x="55719" y="10498"/>
                    <a:pt x="56122" y="8479"/>
                    <a:pt x="56122" y="6057"/>
                  </a:cubicBezTo>
                  <a:cubicBezTo>
                    <a:pt x="55719" y="5249"/>
                    <a:pt x="55315" y="4038"/>
                    <a:pt x="54507" y="3634"/>
                  </a:cubicBezTo>
                  <a:cubicBezTo>
                    <a:pt x="52488" y="1616"/>
                    <a:pt x="50066" y="404"/>
                    <a:pt x="47240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0" name="Google Shape;16850;p19"/>
            <p:cNvSpPr/>
            <p:nvPr/>
          </p:nvSpPr>
          <p:spPr>
            <a:xfrm>
              <a:off x="4531700" y="3215825"/>
              <a:ext cx="373500" cy="423975"/>
            </a:xfrm>
            <a:custGeom>
              <a:avLst/>
              <a:gdLst/>
              <a:ahLst/>
              <a:cxnLst/>
              <a:rect l="l" t="t" r="r" b="b"/>
              <a:pathLst>
                <a:path w="14940" h="16959" extrusionOk="0">
                  <a:moveTo>
                    <a:pt x="12113" y="0"/>
                  </a:moveTo>
                  <a:cubicBezTo>
                    <a:pt x="8883" y="3230"/>
                    <a:pt x="3231" y="1212"/>
                    <a:pt x="1" y="4845"/>
                  </a:cubicBezTo>
                  <a:cubicBezTo>
                    <a:pt x="1123" y="7463"/>
                    <a:pt x="3630" y="9735"/>
                    <a:pt x="6561" y="9735"/>
                  </a:cubicBezTo>
                  <a:cubicBezTo>
                    <a:pt x="6794" y="9735"/>
                    <a:pt x="7030" y="9720"/>
                    <a:pt x="7268" y="9691"/>
                  </a:cubicBezTo>
                  <a:lnTo>
                    <a:pt x="7672" y="9287"/>
                  </a:lnTo>
                  <a:lnTo>
                    <a:pt x="7672" y="16958"/>
                  </a:lnTo>
                  <a:cubicBezTo>
                    <a:pt x="12113" y="12517"/>
                    <a:pt x="12921" y="6057"/>
                    <a:pt x="14940" y="0"/>
                  </a:cubicBezTo>
                  <a:close/>
                </a:path>
              </a:pathLst>
            </a:custGeom>
            <a:solidFill>
              <a:srgbClr val="F28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1" name="Google Shape;16851;p19"/>
            <p:cNvSpPr/>
            <p:nvPr/>
          </p:nvSpPr>
          <p:spPr>
            <a:xfrm>
              <a:off x="4107750" y="4104500"/>
              <a:ext cx="302850" cy="211575"/>
            </a:xfrm>
            <a:custGeom>
              <a:avLst/>
              <a:gdLst/>
              <a:ahLst/>
              <a:cxnLst/>
              <a:rect l="l" t="t" r="r" b="b"/>
              <a:pathLst>
                <a:path w="12114" h="8463" extrusionOk="0">
                  <a:moveTo>
                    <a:pt x="6237" y="1"/>
                  </a:moveTo>
                  <a:cubicBezTo>
                    <a:pt x="4796" y="1"/>
                    <a:pt x="3462" y="445"/>
                    <a:pt x="2423" y="2003"/>
                  </a:cubicBezTo>
                  <a:cubicBezTo>
                    <a:pt x="1" y="6040"/>
                    <a:pt x="5250" y="6040"/>
                    <a:pt x="5250" y="8463"/>
                  </a:cubicBezTo>
                  <a:cubicBezTo>
                    <a:pt x="8076" y="6444"/>
                    <a:pt x="10499" y="3618"/>
                    <a:pt x="12114" y="792"/>
                  </a:cubicBezTo>
                  <a:cubicBezTo>
                    <a:pt x="10268" y="792"/>
                    <a:pt x="8158" y="1"/>
                    <a:pt x="6237" y="1"/>
                  </a:cubicBezTo>
                  <a:close/>
                </a:path>
              </a:pathLst>
            </a:custGeom>
            <a:solidFill>
              <a:srgbClr val="EF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2" name="Google Shape;16852;p19"/>
            <p:cNvSpPr/>
            <p:nvPr/>
          </p:nvSpPr>
          <p:spPr>
            <a:xfrm>
              <a:off x="4376300" y="4008750"/>
              <a:ext cx="104950" cy="105450"/>
            </a:xfrm>
            <a:custGeom>
              <a:avLst/>
              <a:gdLst/>
              <a:ahLst/>
              <a:cxnLst/>
              <a:rect l="l" t="t" r="r" b="b"/>
              <a:pathLst>
                <a:path w="4198" h="4218" extrusionOk="0">
                  <a:moveTo>
                    <a:pt x="2744" y="1"/>
                  </a:moveTo>
                  <a:cubicBezTo>
                    <a:pt x="375" y="1"/>
                    <a:pt x="0" y="1818"/>
                    <a:pt x="1372" y="4218"/>
                  </a:cubicBezTo>
                  <a:cubicBezTo>
                    <a:pt x="2987" y="3814"/>
                    <a:pt x="4198" y="1795"/>
                    <a:pt x="4198" y="180"/>
                  </a:cubicBezTo>
                  <a:cubicBezTo>
                    <a:pt x="3649" y="58"/>
                    <a:pt x="3165" y="1"/>
                    <a:pt x="2744" y="1"/>
                  </a:cubicBezTo>
                  <a:close/>
                </a:path>
              </a:pathLst>
            </a:custGeom>
            <a:solidFill>
              <a:srgbClr val="EF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3" name="Google Shape;16853;p19"/>
            <p:cNvSpPr/>
            <p:nvPr/>
          </p:nvSpPr>
          <p:spPr>
            <a:xfrm>
              <a:off x="2472550" y="3952675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2423" y="1"/>
                  </a:moveTo>
                  <a:lnTo>
                    <a:pt x="0" y="2423"/>
                  </a:lnTo>
                  <a:cubicBezTo>
                    <a:pt x="1615" y="2423"/>
                    <a:pt x="2423" y="1212"/>
                    <a:pt x="24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4" name="Google Shape;16854;p19"/>
            <p:cNvSpPr/>
            <p:nvPr/>
          </p:nvSpPr>
          <p:spPr>
            <a:xfrm>
              <a:off x="4360100" y="2913000"/>
              <a:ext cx="504725" cy="343225"/>
            </a:xfrm>
            <a:custGeom>
              <a:avLst/>
              <a:gdLst/>
              <a:ahLst/>
              <a:cxnLst/>
              <a:rect l="l" t="t" r="r" b="b"/>
              <a:pathLst>
                <a:path w="20189" h="13729" extrusionOk="0">
                  <a:moveTo>
                    <a:pt x="11306" y="1"/>
                  </a:moveTo>
                  <a:lnTo>
                    <a:pt x="2423" y="4442"/>
                  </a:lnTo>
                  <a:lnTo>
                    <a:pt x="1" y="13728"/>
                  </a:lnTo>
                  <a:cubicBezTo>
                    <a:pt x="4606" y="11579"/>
                    <a:pt x="8510" y="8730"/>
                    <a:pt x="12779" y="8730"/>
                  </a:cubicBezTo>
                  <a:cubicBezTo>
                    <a:pt x="14125" y="8730"/>
                    <a:pt x="15507" y="9013"/>
                    <a:pt x="16959" y="9691"/>
                  </a:cubicBezTo>
                  <a:cubicBezTo>
                    <a:pt x="20189" y="1212"/>
                    <a:pt x="20189" y="1212"/>
                    <a:pt x="11306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5" name="Google Shape;16855;p19"/>
            <p:cNvSpPr/>
            <p:nvPr/>
          </p:nvSpPr>
          <p:spPr>
            <a:xfrm>
              <a:off x="4531700" y="3215825"/>
              <a:ext cx="302850" cy="122150"/>
            </a:xfrm>
            <a:custGeom>
              <a:avLst/>
              <a:gdLst/>
              <a:ahLst/>
              <a:cxnLst/>
              <a:rect l="l" t="t" r="r" b="b"/>
              <a:pathLst>
                <a:path w="12114" h="4886" extrusionOk="0">
                  <a:moveTo>
                    <a:pt x="2423" y="0"/>
                  </a:moveTo>
                  <a:cubicBezTo>
                    <a:pt x="808" y="1212"/>
                    <a:pt x="1" y="2827"/>
                    <a:pt x="1" y="4845"/>
                  </a:cubicBezTo>
                  <a:cubicBezTo>
                    <a:pt x="1077" y="4845"/>
                    <a:pt x="2154" y="4885"/>
                    <a:pt x="3204" y="4885"/>
                  </a:cubicBezTo>
                  <a:cubicBezTo>
                    <a:pt x="6879" y="4885"/>
                    <a:pt x="10229" y="4397"/>
                    <a:pt x="12113" y="0"/>
                  </a:cubicBezTo>
                  <a:lnTo>
                    <a:pt x="7672" y="0"/>
                  </a:lnTo>
                  <a:cubicBezTo>
                    <a:pt x="7066" y="808"/>
                    <a:pt x="6057" y="1212"/>
                    <a:pt x="5048" y="1212"/>
                  </a:cubicBezTo>
                  <a:cubicBezTo>
                    <a:pt x="4038" y="1212"/>
                    <a:pt x="3029" y="808"/>
                    <a:pt x="2423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6" name="Google Shape;16856;p19"/>
            <p:cNvSpPr/>
            <p:nvPr/>
          </p:nvSpPr>
          <p:spPr>
            <a:xfrm>
              <a:off x="4592275" y="3215825"/>
              <a:ext cx="121150" cy="45450"/>
            </a:xfrm>
            <a:custGeom>
              <a:avLst/>
              <a:gdLst/>
              <a:ahLst/>
              <a:cxnLst/>
              <a:rect l="l" t="t" r="r" b="b"/>
              <a:pathLst>
                <a:path w="4846" h="1818" extrusionOk="0">
                  <a:moveTo>
                    <a:pt x="0" y="0"/>
                  </a:moveTo>
                  <a:cubicBezTo>
                    <a:pt x="808" y="1212"/>
                    <a:pt x="1615" y="1817"/>
                    <a:pt x="2423" y="1817"/>
                  </a:cubicBezTo>
                  <a:cubicBezTo>
                    <a:pt x="3230" y="1817"/>
                    <a:pt x="4038" y="1212"/>
                    <a:pt x="4845" y="0"/>
                  </a:cubicBezTo>
                  <a:close/>
                </a:path>
              </a:pathLst>
            </a:custGeom>
            <a:solidFill>
              <a:srgbClr val="F28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7" name="Google Shape;16857;p19"/>
            <p:cNvSpPr/>
            <p:nvPr/>
          </p:nvSpPr>
          <p:spPr>
            <a:xfrm>
              <a:off x="4350025" y="2973575"/>
              <a:ext cx="70675" cy="60575"/>
            </a:xfrm>
            <a:custGeom>
              <a:avLst/>
              <a:gdLst/>
              <a:ahLst/>
              <a:cxnLst/>
              <a:rect l="l" t="t" r="r" b="b"/>
              <a:pathLst>
                <a:path w="2827" h="2423" extrusionOk="0">
                  <a:moveTo>
                    <a:pt x="0" y="0"/>
                  </a:moveTo>
                  <a:cubicBezTo>
                    <a:pt x="404" y="1211"/>
                    <a:pt x="1615" y="2019"/>
                    <a:pt x="2826" y="24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8" name="Google Shape;16858;p19"/>
            <p:cNvSpPr/>
            <p:nvPr/>
          </p:nvSpPr>
          <p:spPr>
            <a:xfrm>
              <a:off x="1301650" y="694500"/>
              <a:ext cx="3916475" cy="3308675"/>
            </a:xfrm>
            <a:custGeom>
              <a:avLst/>
              <a:gdLst/>
              <a:ahLst/>
              <a:cxnLst/>
              <a:rect l="l" t="t" r="r" b="b"/>
              <a:pathLst>
                <a:path w="156659" h="132347" extrusionOk="0">
                  <a:moveTo>
                    <a:pt x="147764" y="0"/>
                  </a:moveTo>
                  <a:cubicBezTo>
                    <a:pt x="146251" y="0"/>
                    <a:pt x="144733" y="363"/>
                    <a:pt x="143334" y="1125"/>
                  </a:cubicBezTo>
                  <a:cubicBezTo>
                    <a:pt x="131221" y="6778"/>
                    <a:pt x="120320" y="14449"/>
                    <a:pt x="107400" y="18487"/>
                  </a:cubicBezTo>
                  <a:cubicBezTo>
                    <a:pt x="100940" y="22928"/>
                    <a:pt x="92864" y="23736"/>
                    <a:pt x="85597" y="25755"/>
                  </a:cubicBezTo>
                  <a:cubicBezTo>
                    <a:pt x="84386" y="29388"/>
                    <a:pt x="73484" y="28177"/>
                    <a:pt x="80348" y="36252"/>
                  </a:cubicBezTo>
                  <a:cubicBezTo>
                    <a:pt x="81559" y="36656"/>
                    <a:pt x="82367" y="36656"/>
                    <a:pt x="83578" y="36656"/>
                  </a:cubicBezTo>
                  <a:cubicBezTo>
                    <a:pt x="85670" y="36466"/>
                    <a:pt x="87762" y="36096"/>
                    <a:pt x="89769" y="36096"/>
                  </a:cubicBezTo>
                  <a:cubicBezTo>
                    <a:pt x="92024" y="36096"/>
                    <a:pt x="94172" y="36562"/>
                    <a:pt x="96095" y="38271"/>
                  </a:cubicBezTo>
                  <a:cubicBezTo>
                    <a:pt x="103362" y="45135"/>
                    <a:pt x="101747" y="51595"/>
                    <a:pt x="96095" y="58459"/>
                  </a:cubicBezTo>
                  <a:cubicBezTo>
                    <a:pt x="92057" y="62900"/>
                    <a:pt x="86808" y="66130"/>
                    <a:pt x="80752" y="67342"/>
                  </a:cubicBezTo>
                  <a:cubicBezTo>
                    <a:pt x="77852" y="68170"/>
                    <a:pt x="74740" y="69211"/>
                    <a:pt x="71743" y="69211"/>
                  </a:cubicBezTo>
                  <a:cubicBezTo>
                    <a:pt x="68897" y="69211"/>
                    <a:pt x="66154" y="68272"/>
                    <a:pt x="63794" y="65323"/>
                  </a:cubicBezTo>
                  <a:cubicBezTo>
                    <a:pt x="59353" y="59266"/>
                    <a:pt x="65409" y="54825"/>
                    <a:pt x="67832" y="50384"/>
                  </a:cubicBezTo>
                  <a:cubicBezTo>
                    <a:pt x="68639" y="48769"/>
                    <a:pt x="69447" y="47154"/>
                    <a:pt x="70254" y="45539"/>
                  </a:cubicBezTo>
                  <a:cubicBezTo>
                    <a:pt x="70254" y="44327"/>
                    <a:pt x="70254" y="43520"/>
                    <a:pt x="70254" y="42309"/>
                  </a:cubicBezTo>
                  <a:cubicBezTo>
                    <a:pt x="67637" y="39131"/>
                    <a:pt x="64848" y="38203"/>
                    <a:pt x="61965" y="38203"/>
                  </a:cubicBezTo>
                  <a:cubicBezTo>
                    <a:pt x="58621" y="38203"/>
                    <a:pt x="55151" y="39452"/>
                    <a:pt x="51681" y="39886"/>
                  </a:cubicBezTo>
                  <a:cubicBezTo>
                    <a:pt x="49662" y="41905"/>
                    <a:pt x="46836" y="43924"/>
                    <a:pt x="44414" y="45135"/>
                  </a:cubicBezTo>
                  <a:cubicBezTo>
                    <a:pt x="37146" y="47961"/>
                    <a:pt x="31090" y="52403"/>
                    <a:pt x="25437" y="58055"/>
                  </a:cubicBezTo>
                  <a:cubicBezTo>
                    <a:pt x="0" y="78243"/>
                    <a:pt x="4038" y="108121"/>
                    <a:pt x="27052" y="125079"/>
                  </a:cubicBezTo>
                  <a:cubicBezTo>
                    <a:pt x="33512" y="129520"/>
                    <a:pt x="40780" y="129116"/>
                    <a:pt x="47240" y="132346"/>
                  </a:cubicBezTo>
                  <a:lnTo>
                    <a:pt x="48855" y="131943"/>
                  </a:lnTo>
                  <a:cubicBezTo>
                    <a:pt x="49662" y="131539"/>
                    <a:pt x="50874" y="131135"/>
                    <a:pt x="51681" y="130328"/>
                  </a:cubicBezTo>
                  <a:cubicBezTo>
                    <a:pt x="55315" y="127098"/>
                    <a:pt x="58141" y="123464"/>
                    <a:pt x="60968" y="119426"/>
                  </a:cubicBezTo>
                  <a:cubicBezTo>
                    <a:pt x="75907" y="98027"/>
                    <a:pt x="90846" y="76224"/>
                    <a:pt x="111034" y="58863"/>
                  </a:cubicBezTo>
                  <a:cubicBezTo>
                    <a:pt x="125569" y="45135"/>
                    <a:pt x="136874" y="28581"/>
                    <a:pt x="151813" y="15257"/>
                  </a:cubicBezTo>
                  <a:cubicBezTo>
                    <a:pt x="152621" y="14449"/>
                    <a:pt x="153428" y="13642"/>
                    <a:pt x="154236" y="12834"/>
                  </a:cubicBezTo>
                  <a:cubicBezTo>
                    <a:pt x="155043" y="12027"/>
                    <a:pt x="155447" y="10816"/>
                    <a:pt x="156254" y="10008"/>
                  </a:cubicBezTo>
                  <a:cubicBezTo>
                    <a:pt x="156658" y="8393"/>
                    <a:pt x="156658" y="6374"/>
                    <a:pt x="156254" y="4759"/>
                  </a:cubicBezTo>
                  <a:cubicBezTo>
                    <a:pt x="154318" y="1716"/>
                    <a:pt x="151055" y="0"/>
                    <a:pt x="147764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9" name="Google Shape;16859;p19"/>
            <p:cNvSpPr/>
            <p:nvPr/>
          </p:nvSpPr>
          <p:spPr>
            <a:xfrm>
              <a:off x="2745075" y="706275"/>
              <a:ext cx="3038300" cy="4175075"/>
            </a:xfrm>
            <a:custGeom>
              <a:avLst/>
              <a:gdLst/>
              <a:ahLst/>
              <a:cxnLst/>
              <a:rect l="l" t="t" r="r" b="b"/>
              <a:pathLst>
                <a:path w="121532" h="167003" extrusionOk="0">
                  <a:moveTo>
                    <a:pt x="116641" y="1"/>
                  </a:moveTo>
                  <a:cubicBezTo>
                    <a:pt x="115178" y="1"/>
                    <a:pt x="113914" y="854"/>
                    <a:pt x="112649" y="1866"/>
                  </a:cubicBezTo>
                  <a:cubicBezTo>
                    <a:pt x="112245" y="2673"/>
                    <a:pt x="111438" y="3481"/>
                    <a:pt x="111034" y="4288"/>
                  </a:cubicBezTo>
                  <a:cubicBezTo>
                    <a:pt x="110226" y="5499"/>
                    <a:pt x="109419" y="6711"/>
                    <a:pt x="108611" y="7518"/>
                  </a:cubicBezTo>
                  <a:cubicBezTo>
                    <a:pt x="107400" y="9133"/>
                    <a:pt x="106189" y="10345"/>
                    <a:pt x="104977" y="11556"/>
                  </a:cubicBezTo>
                  <a:lnTo>
                    <a:pt x="104170" y="12363"/>
                  </a:lnTo>
                  <a:cubicBezTo>
                    <a:pt x="103362" y="13171"/>
                    <a:pt x="102555" y="13978"/>
                    <a:pt x="102151" y="14786"/>
                  </a:cubicBezTo>
                  <a:cubicBezTo>
                    <a:pt x="101747" y="15593"/>
                    <a:pt x="100940" y="15997"/>
                    <a:pt x="100536" y="16805"/>
                  </a:cubicBezTo>
                  <a:cubicBezTo>
                    <a:pt x="98517" y="20035"/>
                    <a:pt x="96095" y="22457"/>
                    <a:pt x="93269" y="24072"/>
                  </a:cubicBezTo>
                  <a:cubicBezTo>
                    <a:pt x="81963" y="37396"/>
                    <a:pt x="68639" y="48298"/>
                    <a:pt x="58142" y="62025"/>
                  </a:cubicBezTo>
                  <a:cubicBezTo>
                    <a:pt x="57738" y="62429"/>
                    <a:pt x="57334" y="62833"/>
                    <a:pt x="57334" y="63237"/>
                  </a:cubicBezTo>
                  <a:cubicBezTo>
                    <a:pt x="56527" y="64044"/>
                    <a:pt x="55719" y="65256"/>
                    <a:pt x="54912" y="66063"/>
                  </a:cubicBezTo>
                  <a:cubicBezTo>
                    <a:pt x="42395" y="83828"/>
                    <a:pt x="29071" y="101190"/>
                    <a:pt x="14940" y="117340"/>
                  </a:cubicBezTo>
                  <a:cubicBezTo>
                    <a:pt x="8883" y="125012"/>
                    <a:pt x="808" y="131875"/>
                    <a:pt x="1" y="142777"/>
                  </a:cubicBezTo>
                  <a:cubicBezTo>
                    <a:pt x="2019" y="156908"/>
                    <a:pt x="9691" y="165387"/>
                    <a:pt x="24226" y="167002"/>
                  </a:cubicBezTo>
                  <a:cubicBezTo>
                    <a:pt x="27609" y="165465"/>
                    <a:pt x="29587" y="160412"/>
                    <a:pt x="33371" y="160412"/>
                  </a:cubicBezTo>
                  <a:cubicBezTo>
                    <a:pt x="34554" y="160412"/>
                    <a:pt x="35915" y="160907"/>
                    <a:pt x="37550" y="162157"/>
                  </a:cubicBezTo>
                  <a:cubicBezTo>
                    <a:pt x="37712" y="162211"/>
                    <a:pt x="37889" y="162236"/>
                    <a:pt x="38076" y="162236"/>
                  </a:cubicBezTo>
                  <a:cubicBezTo>
                    <a:pt x="39288" y="162236"/>
                    <a:pt x="40942" y="161187"/>
                    <a:pt x="41991" y="160138"/>
                  </a:cubicBezTo>
                  <a:cubicBezTo>
                    <a:pt x="52085" y="151256"/>
                    <a:pt x="54912" y="137124"/>
                    <a:pt x="64198" y="127030"/>
                  </a:cubicBezTo>
                  <a:cubicBezTo>
                    <a:pt x="66621" y="124204"/>
                    <a:pt x="62583" y="119763"/>
                    <a:pt x="61775" y="116129"/>
                  </a:cubicBezTo>
                  <a:cubicBezTo>
                    <a:pt x="65813" y="114514"/>
                    <a:pt x="71869" y="115725"/>
                    <a:pt x="72273" y="108861"/>
                  </a:cubicBezTo>
                  <a:cubicBezTo>
                    <a:pt x="72677" y="107650"/>
                    <a:pt x="72677" y="106843"/>
                    <a:pt x="73081" y="106035"/>
                  </a:cubicBezTo>
                  <a:cubicBezTo>
                    <a:pt x="73888" y="104824"/>
                    <a:pt x="74696" y="104016"/>
                    <a:pt x="75907" y="103612"/>
                  </a:cubicBezTo>
                  <a:cubicBezTo>
                    <a:pt x="77118" y="103209"/>
                    <a:pt x="78733" y="102805"/>
                    <a:pt x="79945" y="102805"/>
                  </a:cubicBezTo>
                  <a:cubicBezTo>
                    <a:pt x="81156" y="102805"/>
                    <a:pt x="82771" y="102805"/>
                    <a:pt x="83982" y="102401"/>
                  </a:cubicBezTo>
                  <a:cubicBezTo>
                    <a:pt x="84790" y="101594"/>
                    <a:pt x="85597" y="101190"/>
                    <a:pt x="86405" y="100786"/>
                  </a:cubicBezTo>
                  <a:cubicBezTo>
                    <a:pt x="87212" y="97556"/>
                    <a:pt x="85193" y="96749"/>
                    <a:pt x="83175" y="95537"/>
                  </a:cubicBezTo>
                  <a:cubicBezTo>
                    <a:pt x="82110" y="94666"/>
                    <a:pt x="80975" y="94375"/>
                    <a:pt x="79804" y="94375"/>
                  </a:cubicBezTo>
                  <a:cubicBezTo>
                    <a:pt x="77451" y="94375"/>
                    <a:pt x="74951" y="95550"/>
                    <a:pt x="72576" y="95550"/>
                  </a:cubicBezTo>
                  <a:cubicBezTo>
                    <a:pt x="71205" y="95550"/>
                    <a:pt x="69875" y="95158"/>
                    <a:pt x="68639" y="93922"/>
                  </a:cubicBezTo>
                  <a:cubicBezTo>
                    <a:pt x="68236" y="93115"/>
                    <a:pt x="67832" y="91903"/>
                    <a:pt x="67428" y="91096"/>
                  </a:cubicBezTo>
                  <a:cubicBezTo>
                    <a:pt x="67428" y="90288"/>
                    <a:pt x="67024" y="89077"/>
                    <a:pt x="66621" y="88270"/>
                  </a:cubicBezTo>
                  <a:cubicBezTo>
                    <a:pt x="63794" y="77368"/>
                    <a:pt x="71062" y="69697"/>
                    <a:pt x="77118" y="62025"/>
                  </a:cubicBezTo>
                  <a:cubicBezTo>
                    <a:pt x="78712" y="60432"/>
                    <a:pt x="80562" y="60250"/>
                    <a:pt x="82525" y="60250"/>
                  </a:cubicBezTo>
                  <a:cubicBezTo>
                    <a:pt x="83104" y="60250"/>
                    <a:pt x="83693" y="60266"/>
                    <a:pt x="84287" y="60266"/>
                  </a:cubicBezTo>
                  <a:cubicBezTo>
                    <a:pt x="85252" y="60266"/>
                    <a:pt x="86232" y="60224"/>
                    <a:pt x="87212" y="60007"/>
                  </a:cubicBezTo>
                  <a:cubicBezTo>
                    <a:pt x="92057" y="59199"/>
                    <a:pt x="97710" y="56777"/>
                    <a:pt x="97306" y="51528"/>
                  </a:cubicBezTo>
                  <a:cubicBezTo>
                    <a:pt x="95691" y="35377"/>
                    <a:pt x="105381" y="28110"/>
                    <a:pt x="118301" y="22861"/>
                  </a:cubicBezTo>
                  <a:cubicBezTo>
                    <a:pt x="121128" y="15997"/>
                    <a:pt x="121532" y="8326"/>
                    <a:pt x="119513" y="1058"/>
                  </a:cubicBezTo>
                  <a:cubicBezTo>
                    <a:pt x="118457" y="304"/>
                    <a:pt x="117514" y="1"/>
                    <a:pt x="116641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0" name="Google Shape;16860;p19"/>
            <p:cNvSpPr/>
            <p:nvPr/>
          </p:nvSpPr>
          <p:spPr>
            <a:xfrm>
              <a:off x="2280750" y="2112200"/>
              <a:ext cx="1968350" cy="2476425"/>
            </a:xfrm>
            <a:custGeom>
              <a:avLst/>
              <a:gdLst/>
              <a:ahLst/>
              <a:cxnLst/>
              <a:rect l="l" t="t" r="r" b="b"/>
              <a:pathLst>
                <a:path w="78734" h="99057" extrusionOk="0">
                  <a:moveTo>
                    <a:pt x="72445" y="0"/>
                  </a:moveTo>
                  <a:cubicBezTo>
                    <a:pt x="71889" y="0"/>
                    <a:pt x="71294" y="45"/>
                    <a:pt x="70658" y="136"/>
                  </a:cubicBezTo>
                  <a:cubicBezTo>
                    <a:pt x="56931" y="11845"/>
                    <a:pt x="45222" y="25169"/>
                    <a:pt x="35128" y="40108"/>
                  </a:cubicBezTo>
                  <a:cubicBezTo>
                    <a:pt x="27053" y="51413"/>
                    <a:pt x="18170" y="62314"/>
                    <a:pt x="10095" y="73216"/>
                  </a:cubicBezTo>
                  <a:lnTo>
                    <a:pt x="7672" y="75638"/>
                  </a:lnTo>
                  <a:cubicBezTo>
                    <a:pt x="7672" y="78465"/>
                    <a:pt x="6461" y="81291"/>
                    <a:pt x="4442" y="83310"/>
                  </a:cubicBezTo>
                  <a:cubicBezTo>
                    <a:pt x="405" y="87347"/>
                    <a:pt x="1" y="94211"/>
                    <a:pt x="4038" y="99056"/>
                  </a:cubicBezTo>
                  <a:cubicBezTo>
                    <a:pt x="7672" y="97845"/>
                    <a:pt x="10902" y="96230"/>
                    <a:pt x="14132" y="93808"/>
                  </a:cubicBezTo>
                  <a:cubicBezTo>
                    <a:pt x="17766" y="92192"/>
                    <a:pt x="18574" y="88559"/>
                    <a:pt x="19785" y="85329"/>
                  </a:cubicBezTo>
                  <a:cubicBezTo>
                    <a:pt x="24630" y="76850"/>
                    <a:pt x="29879" y="69178"/>
                    <a:pt x="36339" y="62314"/>
                  </a:cubicBezTo>
                  <a:cubicBezTo>
                    <a:pt x="49663" y="45357"/>
                    <a:pt x="65006" y="29610"/>
                    <a:pt x="75907" y="10634"/>
                  </a:cubicBezTo>
                  <a:cubicBezTo>
                    <a:pt x="76311" y="9422"/>
                    <a:pt x="77522" y="8615"/>
                    <a:pt x="78733" y="7807"/>
                  </a:cubicBezTo>
                  <a:cubicBezTo>
                    <a:pt x="78733" y="2791"/>
                    <a:pt x="76825" y="0"/>
                    <a:pt x="72445" y="0"/>
                  </a:cubicBezTo>
                  <a:close/>
                </a:path>
              </a:pathLst>
            </a:custGeom>
            <a:solidFill>
              <a:srgbClr val="20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1" name="Google Shape;16861;p19"/>
            <p:cNvSpPr/>
            <p:nvPr/>
          </p:nvSpPr>
          <p:spPr>
            <a:xfrm>
              <a:off x="4602350" y="1266800"/>
              <a:ext cx="1090175" cy="1536100"/>
            </a:xfrm>
            <a:custGeom>
              <a:avLst/>
              <a:gdLst/>
              <a:ahLst/>
              <a:cxnLst/>
              <a:rect l="l" t="t" r="r" b="b"/>
              <a:pathLst>
                <a:path w="43607" h="61444" extrusionOk="0">
                  <a:moveTo>
                    <a:pt x="35234" y="1"/>
                  </a:moveTo>
                  <a:cubicBezTo>
                    <a:pt x="35064" y="1"/>
                    <a:pt x="34894" y="12"/>
                    <a:pt x="34724" y="36"/>
                  </a:cubicBezTo>
                  <a:cubicBezTo>
                    <a:pt x="28264" y="1651"/>
                    <a:pt x="18978" y="16994"/>
                    <a:pt x="19381" y="23858"/>
                  </a:cubicBezTo>
                  <a:cubicBezTo>
                    <a:pt x="19749" y="32319"/>
                    <a:pt x="18441" y="34411"/>
                    <a:pt x="10878" y="34411"/>
                  </a:cubicBezTo>
                  <a:cubicBezTo>
                    <a:pt x="10139" y="34411"/>
                    <a:pt x="9342" y="34392"/>
                    <a:pt x="8480" y="34356"/>
                  </a:cubicBezTo>
                  <a:cubicBezTo>
                    <a:pt x="7557" y="34356"/>
                    <a:pt x="6601" y="34290"/>
                    <a:pt x="5669" y="34290"/>
                  </a:cubicBezTo>
                  <a:cubicBezTo>
                    <a:pt x="3338" y="34290"/>
                    <a:pt x="1155" y="34702"/>
                    <a:pt x="1" y="37586"/>
                  </a:cubicBezTo>
                  <a:cubicBezTo>
                    <a:pt x="8076" y="39201"/>
                    <a:pt x="12517" y="47276"/>
                    <a:pt x="10095" y="54947"/>
                  </a:cubicBezTo>
                  <a:cubicBezTo>
                    <a:pt x="10880" y="58874"/>
                    <a:pt x="12345" y="61443"/>
                    <a:pt x="14929" y="61443"/>
                  </a:cubicBezTo>
                  <a:cubicBezTo>
                    <a:pt x="16330" y="61443"/>
                    <a:pt x="18060" y="60688"/>
                    <a:pt x="20189" y="58985"/>
                  </a:cubicBezTo>
                  <a:cubicBezTo>
                    <a:pt x="22611" y="56966"/>
                    <a:pt x="24226" y="54140"/>
                    <a:pt x="25034" y="51313"/>
                  </a:cubicBezTo>
                  <a:lnTo>
                    <a:pt x="43607" y="440"/>
                  </a:lnTo>
                  <a:lnTo>
                    <a:pt x="43607" y="440"/>
                  </a:lnTo>
                  <a:cubicBezTo>
                    <a:pt x="42710" y="1112"/>
                    <a:pt x="41845" y="1349"/>
                    <a:pt x="41002" y="1349"/>
                  </a:cubicBezTo>
                  <a:cubicBezTo>
                    <a:pt x="38990" y="1349"/>
                    <a:pt x="37107" y="1"/>
                    <a:pt x="35234" y="1"/>
                  </a:cubicBezTo>
                  <a:close/>
                </a:path>
              </a:pathLst>
            </a:custGeom>
            <a:solidFill>
              <a:srgbClr val="EF7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2" name="Google Shape;16862;p19"/>
            <p:cNvSpPr/>
            <p:nvPr/>
          </p:nvSpPr>
          <p:spPr>
            <a:xfrm>
              <a:off x="2593675" y="1338350"/>
              <a:ext cx="847900" cy="485225"/>
            </a:xfrm>
            <a:custGeom>
              <a:avLst/>
              <a:gdLst/>
              <a:ahLst/>
              <a:cxnLst/>
              <a:rect l="l" t="t" r="r" b="b"/>
              <a:pathLst>
                <a:path w="33916" h="19409" extrusionOk="0">
                  <a:moveTo>
                    <a:pt x="33916" y="1"/>
                  </a:moveTo>
                  <a:lnTo>
                    <a:pt x="33916" y="1"/>
                  </a:lnTo>
                  <a:cubicBezTo>
                    <a:pt x="21803" y="2827"/>
                    <a:pt x="10498" y="8076"/>
                    <a:pt x="0" y="14536"/>
                  </a:cubicBezTo>
                  <a:cubicBezTo>
                    <a:pt x="4038" y="15343"/>
                    <a:pt x="8075" y="15747"/>
                    <a:pt x="12517" y="15747"/>
                  </a:cubicBezTo>
                  <a:cubicBezTo>
                    <a:pt x="14939" y="16151"/>
                    <a:pt x="16958" y="15747"/>
                    <a:pt x="16958" y="19381"/>
                  </a:cubicBezTo>
                  <a:cubicBezTo>
                    <a:pt x="17237" y="19400"/>
                    <a:pt x="17515" y="19409"/>
                    <a:pt x="17791" y="19409"/>
                  </a:cubicBezTo>
                  <a:cubicBezTo>
                    <a:pt x="23490" y="19409"/>
                    <a:pt x="28319" y="15486"/>
                    <a:pt x="29475" y="10094"/>
                  </a:cubicBezTo>
                  <a:cubicBezTo>
                    <a:pt x="28667" y="8076"/>
                    <a:pt x="27052" y="5653"/>
                    <a:pt x="30282" y="4442"/>
                  </a:cubicBezTo>
                  <a:cubicBezTo>
                    <a:pt x="32301" y="3231"/>
                    <a:pt x="33512" y="1616"/>
                    <a:pt x="33916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3" name="Google Shape;16863;p19"/>
            <p:cNvSpPr/>
            <p:nvPr/>
          </p:nvSpPr>
          <p:spPr>
            <a:xfrm>
              <a:off x="4632650" y="2610175"/>
              <a:ext cx="464350" cy="605675"/>
            </a:xfrm>
            <a:custGeom>
              <a:avLst/>
              <a:gdLst/>
              <a:ahLst/>
              <a:cxnLst/>
              <a:rect l="l" t="t" r="r" b="b"/>
              <a:pathLst>
                <a:path w="18574" h="24227" extrusionOk="0">
                  <a:moveTo>
                    <a:pt x="10498" y="1"/>
                  </a:moveTo>
                  <a:cubicBezTo>
                    <a:pt x="5249" y="1616"/>
                    <a:pt x="1211" y="6057"/>
                    <a:pt x="0" y="11710"/>
                  </a:cubicBezTo>
                  <a:cubicBezTo>
                    <a:pt x="2827" y="14536"/>
                    <a:pt x="4845" y="18170"/>
                    <a:pt x="5653" y="21804"/>
                  </a:cubicBezTo>
                  <a:cubicBezTo>
                    <a:pt x="5918" y="21751"/>
                    <a:pt x="6184" y="21726"/>
                    <a:pt x="6447" y="21726"/>
                  </a:cubicBezTo>
                  <a:cubicBezTo>
                    <a:pt x="8189" y="21726"/>
                    <a:pt x="9850" y="22824"/>
                    <a:pt x="10902" y="24226"/>
                  </a:cubicBezTo>
                  <a:cubicBezTo>
                    <a:pt x="12920" y="17766"/>
                    <a:pt x="17362" y="12114"/>
                    <a:pt x="18573" y="5250"/>
                  </a:cubicBezTo>
                  <a:lnTo>
                    <a:pt x="18573" y="5250"/>
                  </a:lnTo>
                  <a:cubicBezTo>
                    <a:pt x="17281" y="5647"/>
                    <a:pt x="16135" y="5849"/>
                    <a:pt x="15143" y="5849"/>
                  </a:cubicBezTo>
                  <a:cubicBezTo>
                    <a:pt x="12104" y="5849"/>
                    <a:pt x="10498" y="3957"/>
                    <a:pt x="10498" y="1"/>
                  </a:cubicBezTo>
                  <a:close/>
                </a:path>
              </a:pathLst>
            </a:custGeom>
            <a:solidFill>
              <a:srgbClr val="F29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4" name="Google Shape;16864;p19"/>
            <p:cNvSpPr/>
            <p:nvPr/>
          </p:nvSpPr>
          <p:spPr>
            <a:xfrm>
              <a:off x="4885000" y="546025"/>
              <a:ext cx="666225" cy="320550"/>
            </a:xfrm>
            <a:custGeom>
              <a:avLst/>
              <a:gdLst/>
              <a:ahLst/>
              <a:cxnLst/>
              <a:rect l="l" t="t" r="r" b="b"/>
              <a:pathLst>
                <a:path w="26649" h="12822" extrusionOk="0">
                  <a:moveTo>
                    <a:pt x="17133" y="1"/>
                  </a:moveTo>
                  <a:cubicBezTo>
                    <a:pt x="10829" y="1"/>
                    <a:pt x="5519" y="4160"/>
                    <a:pt x="0" y="7064"/>
                  </a:cubicBezTo>
                  <a:cubicBezTo>
                    <a:pt x="272" y="7043"/>
                    <a:pt x="539" y="7033"/>
                    <a:pt x="802" y="7033"/>
                  </a:cubicBezTo>
                  <a:cubicBezTo>
                    <a:pt x="5627" y="7033"/>
                    <a:pt x="9113" y="10420"/>
                    <a:pt x="13324" y="12717"/>
                  </a:cubicBezTo>
                  <a:cubicBezTo>
                    <a:pt x="13610" y="12788"/>
                    <a:pt x="13909" y="12822"/>
                    <a:pt x="14214" y="12822"/>
                  </a:cubicBezTo>
                  <a:cubicBezTo>
                    <a:pt x="15629" y="12822"/>
                    <a:pt x="17173" y="12099"/>
                    <a:pt x="18169" y="11102"/>
                  </a:cubicBezTo>
                  <a:cubicBezTo>
                    <a:pt x="19380" y="10294"/>
                    <a:pt x="20592" y="9487"/>
                    <a:pt x="21803" y="9083"/>
                  </a:cubicBezTo>
                  <a:cubicBezTo>
                    <a:pt x="22611" y="8276"/>
                    <a:pt x="23418" y="7872"/>
                    <a:pt x="24226" y="7064"/>
                  </a:cubicBezTo>
                  <a:cubicBezTo>
                    <a:pt x="25033" y="5853"/>
                    <a:pt x="26648" y="4238"/>
                    <a:pt x="25033" y="2219"/>
                  </a:cubicBezTo>
                  <a:cubicBezTo>
                    <a:pt x="22201" y="633"/>
                    <a:pt x="19592" y="1"/>
                    <a:pt x="17133" y="1"/>
                  </a:cubicBezTo>
                  <a:close/>
                </a:path>
              </a:pathLst>
            </a:custGeom>
            <a:solidFill>
              <a:srgbClr val="EC8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5" name="Google Shape;16865;p19"/>
            <p:cNvSpPr/>
            <p:nvPr/>
          </p:nvSpPr>
          <p:spPr>
            <a:xfrm>
              <a:off x="3441550" y="1156650"/>
              <a:ext cx="545100" cy="184300"/>
            </a:xfrm>
            <a:custGeom>
              <a:avLst/>
              <a:gdLst/>
              <a:ahLst/>
              <a:cxnLst/>
              <a:rect l="l" t="t" r="r" b="b"/>
              <a:pathLst>
                <a:path w="21804" h="7372" extrusionOk="0">
                  <a:moveTo>
                    <a:pt x="21804" y="1"/>
                  </a:moveTo>
                  <a:lnTo>
                    <a:pt x="21804" y="1"/>
                  </a:lnTo>
                  <a:cubicBezTo>
                    <a:pt x="14132" y="1212"/>
                    <a:pt x="6865" y="3635"/>
                    <a:pt x="1" y="7269"/>
                  </a:cubicBezTo>
                  <a:cubicBezTo>
                    <a:pt x="901" y="7338"/>
                    <a:pt x="1802" y="7371"/>
                    <a:pt x="2701" y="7371"/>
                  </a:cubicBezTo>
                  <a:cubicBezTo>
                    <a:pt x="7039" y="7371"/>
                    <a:pt x="11330" y="6588"/>
                    <a:pt x="15344" y="5250"/>
                  </a:cubicBezTo>
                  <a:cubicBezTo>
                    <a:pt x="18574" y="4442"/>
                    <a:pt x="21804" y="4442"/>
                    <a:pt x="21804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6" name="Google Shape;16866;p19"/>
            <p:cNvSpPr/>
            <p:nvPr/>
          </p:nvSpPr>
          <p:spPr>
            <a:xfrm>
              <a:off x="5440150" y="601500"/>
              <a:ext cx="292750" cy="202100"/>
            </a:xfrm>
            <a:custGeom>
              <a:avLst/>
              <a:gdLst/>
              <a:ahLst/>
              <a:cxnLst/>
              <a:rect l="l" t="t" r="r" b="b"/>
              <a:pathLst>
                <a:path w="11710" h="8084" extrusionOk="0">
                  <a:moveTo>
                    <a:pt x="2827" y="0"/>
                  </a:moveTo>
                  <a:cubicBezTo>
                    <a:pt x="2020" y="1615"/>
                    <a:pt x="808" y="3230"/>
                    <a:pt x="1" y="4845"/>
                  </a:cubicBezTo>
                  <a:cubicBezTo>
                    <a:pt x="310" y="6701"/>
                    <a:pt x="1331" y="8084"/>
                    <a:pt x="3062" y="8084"/>
                  </a:cubicBezTo>
                  <a:cubicBezTo>
                    <a:pt x="3590" y="8084"/>
                    <a:pt x="4185" y="7955"/>
                    <a:pt x="4846" y="7672"/>
                  </a:cubicBezTo>
                  <a:lnTo>
                    <a:pt x="11710" y="5249"/>
                  </a:lnTo>
                  <a:cubicBezTo>
                    <a:pt x="10498" y="0"/>
                    <a:pt x="6865" y="0"/>
                    <a:pt x="2827" y="0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7" name="Google Shape;16867;p19"/>
            <p:cNvSpPr/>
            <p:nvPr/>
          </p:nvSpPr>
          <p:spPr>
            <a:xfrm>
              <a:off x="2401875" y="1701725"/>
              <a:ext cx="191825" cy="122450"/>
            </a:xfrm>
            <a:custGeom>
              <a:avLst/>
              <a:gdLst/>
              <a:ahLst/>
              <a:cxnLst/>
              <a:rect l="l" t="t" r="r" b="b"/>
              <a:pathLst>
                <a:path w="7673" h="4898" extrusionOk="0">
                  <a:moveTo>
                    <a:pt x="7672" y="1"/>
                  </a:moveTo>
                  <a:cubicBezTo>
                    <a:pt x="4442" y="1"/>
                    <a:pt x="1616" y="2020"/>
                    <a:pt x="1" y="4846"/>
                  </a:cubicBezTo>
                  <a:cubicBezTo>
                    <a:pt x="310" y="4880"/>
                    <a:pt x="617" y="4897"/>
                    <a:pt x="919" y="4897"/>
                  </a:cubicBezTo>
                  <a:cubicBezTo>
                    <a:pt x="4167" y="4897"/>
                    <a:pt x="6934" y="2956"/>
                    <a:pt x="7672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8" name="Google Shape;16868;p19"/>
            <p:cNvSpPr/>
            <p:nvPr/>
          </p:nvSpPr>
          <p:spPr>
            <a:xfrm>
              <a:off x="2745075" y="1545600"/>
              <a:ext cx="1191100" cy="954975"/>
            </a:xfrm>
            <a:custGeom>
              <a:avLst/>
              <a:gdLst/>
              <a:ahLst/>
              <a:cxnLst/>
              <a:rect l="l" t="t" r="r" b="b"/>
              <a:pathLst>
                <a:path w="47644" h="38199" extrusionOk="0">
                  <a:moveTo>
                    <a:pt x="31628" y="0"/>
                  </a:moveTo>
                  <a:cubicBezTo>
                    <a:pt x="29553" y="0"/>
                    <a:pt x="27460" y="323"/>
                    <a:pt x="25437" y="997"/>
                  </a:cubicBezTo>
                  <a:lnTo>
                    <a:pt x="23015" y="1804"/>
                  </a:lnTo>
                  <a:lnTo>
                    <a:pt x="10902" y="11091"/>
                  </a:lnTo>
                  <a:cubicBezTo>
                    <a:pt x="10095" y="11898"/>
                    <a:pt x="9287" y="12706"/>
                    <a:pt x="8883" y="13917"/>
                  </a:cubicBezTo>
                  <a:cubicBezTo>
                    <a:pt x="6057" y="17955"/>
                    <a:pt x="2019" y="20781"/>
                    <a:pt x="1212" y="25626"/>
                  </a:cubicBezTo>
                  <a:cubicBezTo>
                    <a:pt x="1" y="31279"/>
                    <a:pt x="3634" y="36931"/>
                    <a:pt x="8883" y="38143"/>
                  </a:cubicBezTo>
                  <a:cubicBezTo>
                    <a:pt x="9606" y="38180"/>
                    <a:pt x="10326" y="38198"/>
                    <a:pt x="11043" y="38198"/>
                  </a:cubicBezTo>
                  <a:cubicBezTo>
                    <a:pt x="25948" y="38198"/>
                    <a:pt x="39499" y="30264"/>
                    <a:pt x="46433" y="17551"/>
                  </a:cubicBezTo>
                  <a:cubicBezTo>
                    <a:pt x="47644" y="14725"/>
                    <a:pt x="47644" y="11898"/>
                    <a:pt x="46029" y="9476"/>
                  </a:cubicBezTo>
                  <a:cubicBezTo>
                    <a:pt x="44010" y="6650"/>
                    <a:pt x="41991" y="4227"/>
                    <a:pt x="39973" y="1804"/>
                  </a:cubicBezTo>
                  <a:cubicBezTo>
                    <a:pt x="37385" y="628"/>
                    <a:pt x="34524" y="0"/>
                    <a:pt x="31628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9" name="Google Shape;16869;p19"/>
            <p:cNvSpPr/>
            <p:nvPr/>
          </p:nvSpPr>
          <p:spPr>
            <a:xfrm>
              <a:off x="4037100" y="898900"/>
              <a:ext cx="1352600" cy="1408500"/>
            </a:xfrm>
            <a:custGeom>
              <a:avLst/>
              <a:gdLst/>
              <a:ahLst/>
              <a:cxnLst/>
              <a:rect l="l" t="t" r="r" b="b"/>
              <a:pathLst>
                <a:path w="54104" h="56340" extrusionOk="0">
                  <a:moveTo>
                    <a:pt x="51723" y="1"/>
                  </a:moveTo>
                  <a:cubicBezTo>
                    <a:pt x="50371" y="1"/>
                    <a:pt x="48084" y="1095"/>
                    <a:pt x="44010" y="3043"/>
                  </a:cubicBezTo>
                  <a:lnTo>
                    <a:pt x="41588" y="5466"/>
                  </a:lnTo>
                  <a:cubicBezTo>
                    <a:pt x="25841" y="18386"/>
                    <a:pt x="13728" y="34536"/>
                    <a:pt x="1" y="48668"/>
                  </a:cubicBezTo>
                  <a:cubicBezTo>
                    <a:pt x="3231" y="50283"/>
                    <a:pt x="6057" y="53109"/>
                    <a:pt x="8076" y="56339"/>
                  </a:cubicBezTo>
                  <a:lnTo>
                    <a:pt x="44010" y="17175"/>
                  </a:lnTo>
                  <a:cubicBezTo>
                    <a:pt x="46836" y="14348"/>
                    <a:pt x="48855" y="11118"/>
                    <a:pt x="51681" y="8292"/>
                  </a:cubicBezTo>
                  <a:cubicBezTo>
                    <a:pt x="52489" y="7081"/>
                    <a:pt x="53296" y="6273"/>
                    <a:pt x="54104" y="5870"/>
                  </a:cubicBezTo>
                  <a:cubicBezTo>
                    <a:pt x="53651" y="1791"/>
                    <a:pt x="53452" y="1"/>
                    <a:pt x="51723" y="1"/>
                  </a:cubicBezTo>
                  <a:close/>
                </a:path>
              </a:pathLst>
            </a:custGeom>
            <a:solidFill>
              <a:srgbClr val="27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0" name="Google Shape;16870;p19"/>
            <p:cNvSpPr/>
            <p:nvPr/>
          </p:nvSpPr>
          <p:spPr>
            <a:xfrm>
              <a:off x="5147425" y="722625"/>
              <a:ext cx="413875" cy="323025"/>
            </a:xfrm>
            <a:custGeom>
              <a:avLst/>
              <a:gdLst/>
              <a:ahLst/>
              <a:cxnLst/>
              <a:rect l="l" t="t" r="r" b="b"/>
              <a:pathLst>
                <a:path w="16555" h="12921" extrusionOk="0">
                  <a:moveTo>
                    <a:pt x="11710" y="0"/>
                  </a:moveTo>
                  <a:lnTo>
                    <a:pt x="9287" y="808"/>
                  </a:lnTo>
                  <a:cubicBezTo>
                    <a:pt x="8480" y="1615"/>
                    <a:pt x="7672" y="2019"/>
                    <a:pt x="6865" y="2423"/>
                  </a:cubicBezTo>
                  <a:lnTo>
                    <a:pt x="2827" y="5653"/>
                  </a:lnTo>
                  <a:lnTo>
                    <a:pt x="1" y="10094"/>
                  </a:lnTo>
                  <a:cubicBezTo>
                    <a:pt x="1616" y="10094"/>
                    <a:pt x="3635" y="10094"/>
                    <a:pt x="5250" y="9691"/>
                  </a:cubicBezTo>
                  <a:cubicBezTo>
                    <a:pt x="5915" y="9441"/>
                    <a:pt x="6478" y="9328"/>
                    <a:pt x="6956" y="9328"/>
                  </a:cubicBezTo>
                  <a:cubicBezTo>
                    <a:pt x="8795" y="9328"/>
                    <a:pt x="9370" y="10997"/>
                    <a:pt x="9691" y="12921"/>
                  </a:cubicBezTo>
                  <a:cubicBezTo>
                    <a:pt x="12114" y="12113"/>
                    <a:pt x="12921" y="9691"/>
                    <a:pt x="14536" y="8075"/>
                  </a:cubicBezTo>
                  <a:cubicBezTo>
                    <a:pt x="15344" y="7268"/>
                    <a:pt x="15747" y="6460"/>
                    <a:pt x="16555" y="5249"/>
                  </a:cubicBezTo>
                  <a:cubicBezTo>
                    <a:pt x="16555" y="4442"/>
                    <a:pt x="16555" y="4038"/>
                    <a:pt x="16555" y="3230"/>
                  </a:cubicBezTo>
                  <a:lnTo>
                    <a:pt x="11710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1" name="Google Shape;16871;p19"/>
            <p:cNvSpPr/>
            <p:nvPr/>
          </p:nvSpPr>
          <p:spPr>
            <a:xfrm>
              <a:off x="3381000" y="1510800"/>
              <a:ext cx="363400" cy="90025"/>
            </a:xfrm>
            <a:custGeom>
              <a:avLst/>
              <a:gdLst/>
              <a:ahLst/>
              <a:cxnLst/>
              <a:rect l="l" t="t" r="r" b="b"/>
              <a:pathLst>
                <a:path w="14536" h="3601" extrusionOk="0">
                  <a:moveTo>
                    <a:pt x="7008" y="1"/>
                  </a:moveTo>
                  <a:cubicBezTo>
                    <a:pt x="4560" y="1"/>
                    <a:pt x="2063" y="918"/>
                    <a:pt x="0" y="2793"/>
                  </a:cubicBezTo>
                  <a:lnTo>
                    <a:pt x="14536" y="3600"/>
                  </a:lnTo>
                  <a:cubicBezTo>
                    <a:pt x="12589" y="1221"/>
                    <a:pt x="9832" y="1"/>
                    <a:pt x="7008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2" name="Google Shape;16872;p19"/>
            <p:cNvSpPr/>
            <p:nvPr/>
          </p:nvSpPr>
          <p:spPr>
            <a:xfrm>
              <a:off x="2967150" y="1822850"/>
              <a:ext cx="50500" cy="70700"/>
            </a:xfrm>
            <a:custGeom>
              <a:avLst/>
              <a:gdLst/>
              <a:ahLst/>
              <a:cxnLst/>
              <a:rect l="l" t="t" r="r" b="b"/>
              <a:pathLst>
                <a:path w="2020" h="2828" extrusionOk="0">
                  <a:moveTo>
                    <a:pt x="2019" y="1"/>
                  </a:moveTo>
                  <a:lnTo>
                    <a:pt x="2019" y="1"/>
                  </a:lnTo>
                  <a:cubicBezTo>
                    <a:pt x="1212" y="808"/>
                    <a:pt x="404" y="1616"/>
                    <a:pt x="0" y="2827"/>
                  </a:cubicBezTo>
                  <a:cubicBezTo>
                    <a:pt x="1212" y="2423"/>
                    <a:pt x="2019" y="1212"/>
                    <a:pt x="2019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3" name="Google Shape;16873;p19"/>
            <p:cNvSpPr/>
            <p:nvPr/>
          </p:nvSpPr>
          <p:spPr>
            <a:xfrm>
              <a:off x="5076775" y="974975"/>
              <a:ext cx="60600" cy="60575"/>
            </a:xfrm>
            <a:custGeom>
              <a:avLst/>
              <a:gdLst/>
              <a:ahLst/>
              <a:cxnLst/>
              <a:rect l="l" t="t" r="r" b="b"/>
              <a:pathLst>
                <a:path w="2424" h="2423" extrusionOk="0">
                  <a:moveTo>
                    <a:pt x="2423" y="0"/>
                  </a:moveTo>
                  <a:cubicBezTo>
                    <a:pt x="1212" y="404"/>
                    <a:pt x="404" y="1212"/>
                    <a:pt x="1" y="2423"/>
                  </a:cubicBezTo>
                  <a:lnTo>
                    <a:pt x="2423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4" name="Google Shape;16874;p19"/>
            <p:cNvSpPr/>
            <p:nvPr/>
          </p:nvSpPr>
          <p:spPr>
            <a:xfrm>
              <a:off x="4269250" y="2194050"/>
              <a:ext cx="709875" cy="849625"/>
            </a:xfrm>
            <a:custGeom>
              <a:avLst/>
              <a:gdLst/>
              <a:ahLst/>
              <a:cxnLst/>
              <a:rect l="l" t="t" r="r" b="b"/>
              <a:pathLst>
                <a:path w="28395" h="33985" extrusionOk="0">
                  <a:moveTo>
                    <a:pt x="15588" y="0"/>
                  </a:moveTo>
                  <a:cubicBezTo>
                    <a:pt x="14751" y="0"/>
                    <a:pt x="13862" y="31"/>
                    <a:pt x="12921" y="92"/>
                  </a:cubicBezTo>
                  <a:cubicBezTo>
                    <a:pt x="9691" y="5341"/>
                    <a:pt x="6461" y="10186"/>
                    <a:pt x="3635" y="15435"/>
                  </a:cubicBezTo>
                  <a:cubicBezTo>
                    <a:pt x="405" y="19876"/>
                    <a:pt x="1" y="25932"/>
                    <a:pt x="3231" y="30777"/>
                  </a:cubicBezTo>
                  <a:cubicBezTo>
                    <a:pt x="3635" y="31989"/>
                    <a:pt x="4846" y="32796"/>
                    <a:pt x="5654" y="33200"/>
                  </a:cubicBezTo>
                  <a:cubicBezTo>
                    <a:pt x="6932" y="33733"/>
                    <a:pt x="8070" y="33984"/>
                    <a:pt x="9083" y="33984"/>
                  </a:cubicBezTo>
                  <a:cubicBezTo>
                    <a:pt x="11906" y="33984"/>
                    <a:pt x="13751" y="32028"/>
                    <a:pt x="14940" y="28759"/>
                  </a:cubicBezTo>
                  <a:cubicBezTo>
                    <a:pt x="18978" y="25125"/>
                    <a:pt x="22208" y="21087"/>
                    <a:pt x="25034" y="16646"/>
                  </a:cubicBezTo>
                  <a:cubicBezTo>
                    <a:pt x="28395" y="4697"/>
                    <a:pt x="25885" y="0"/>
                    <a:pt x="15588" y="0"/>
                  </a:cubicBezTo>
                  <a:close/>
                </a:path>
              </a:pathLst>
            </a:custGeom>
            <a:solidFill>
              <a:srgbClr val="FC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5" name="Google Shape;16875;p19"/>
            <p:cNvSpPr/>
            <p:nvPr/>
          </p:nvSpPr>
          <p:spPr>
            <a:xfrm>
              <a:off x="5137350" y="1106200"/>
              <a:ext cx="191800" cy="222075"/>
            </a:xfrm>
            <a:custGeom>
              <a:avLst/>
              <a:gdLst/>
              <a:ahLst/>
              <a:cxnLst/>
              <a:rect l="l" t="t" r="r" b="b"/>
              <a:pathLst>
                <a:path w="7672" h="8883" extrusionOk="0">
                  <a:moveTo>
                    <a:pt x="7671" y="0"/>
                  </a:moveTo>
                  <a:cubicBezTo>
                    <a:pt x="3634" y="1211"/>
                    <a:pt x="404" y="4441"/>
                    <a:pt x="0" y="8883"/>
                  </a:cubicBezTo>
                  <a:cubicBezTo>
                    <a:pt x="4038" y="7268"/>
                    <a:pt x="6864" y="4038"/>
                    <a:pt x="7671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6" name="Google Shape;16876;p19"/>
            <p:cNvSpPr/>
            <p:nvPr/>
          </p:nvSpPr>
          <p:spPr>
            <a:xfrm>
              <a:off x="4178425" y="2307375"/>
              <a:ext cx="60575" cy="70675"/>
            </a:xfrm>
            <a:custGeom>
              <a:avLst/>
              <a:gdLst/>
              <a:ahLst/>
              <a:cxnLst/>
              <a:rect l="l" t="t" r="r" b="b"/>
              <a:pathLst>
                <a:path w="2423" h="2827" extrusionOk="0">
                  <a:moveTo>
                    <a:pt x="2423" y="0"/>
                  </a:moveTo>
                  <a:lnTo>
                    <a:pt x="0" y="2827"/>
                  </a:lnTo>
                  <a:cubicBezTo>
                    <a:pt x="1211" y="2423"/>
                    <a:pt x="2019" y="1212"/>
                    <a:pt x="2423" y="0"/>
                  </a:cubicBezTo>
                  <a:close/>
                </a:path>
              </a:pathLst>
            </a:custGeom>
            <a:solidFill>
              <a:srgbClr val="27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7" name="Google Shape;16877;p19"/>
            <p:cNvSpPr/>
            <p:nvPr/>
          </p:nvSpPr>
          <p:spPr>
            <a:xfrm>
              <a:off x="5329125" y="1045625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2423" y="1"/>
                  </a:moveTo>
                  <a:cubicBezTo>
                    <a:pt x="1212" y="1"/>
                    <a:pt x="0" y="1212"/>
                    <a:pt x="0" y="2423"/>
                  </a:cubicBezTo>
                  <a:cubicBezTo>
                    <a:pt x="1212" y="2019"/>
                    <a:pt x="2019" y="1212"/>
                    <a:pt x="2423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8" name="Google Shape;16878;p19"/>
            <p:cNvSpPr/>
            <p:nvPr/>
          </p:nvSpPr>
          <p:spPr>
            <a:xfrm>
              <a:off x="5510825" y="853850"/>
              <a:ext cx="50475" cy="70675"/>
            </a:xfrm>
            <a:custGeom>
              <a:avLst/>
              <a:gdLst/>
              <a:ahLst/>
              <a:cxnLst/>
              <a:rect l="l" t="t" r="r" b="b"/>
              <a:pathLst>
                <a:path w="2019" h="2827" extrusionOk="0">
                  <a:moveTo>
                    <a:pt x="2019" y="0"/>
                  </a:moveTo>
                  <a:lnTo>
                    <a:pt x="0" y="2826"/>
                  </a:lnTo>
                  <a:cubicBezTo>
                    <a:pt x="1211" y="2423"/>
                    <a:pt x="2019" y="1211"/>
                    <a:pt x="2019" y="0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9" name="Google Shape;16879;p19"/>
            <p:cNvSpPr/>
            <p:nvPr/>
          </p:nvSpPr>
          <p:spPr>
            <a:xfrm>
              <a:off x="5319025" y="742800"/>
              <a:ext cx="60600" cy="50500"/>
            </a:xfrm>
            <a:custGeom>
              <a:avLst/>
              <a:gdLst/>
              <a:ahLst/>
              <a:cxnLst/>
              <a:rect l="l" t="t" r="r" b="b"/>
              <a:pathLst>
                <a:path w="2424" h="2020" extrusionOk="0">
                  <a:moveTo>
                    <a:pt x="2423" y="1"/>
                  </a:moveTo>
                  <a:cubicBezTo>
                    <a:pt x="1212" y="1"/>
                    <a:pt x="404" y="808"/>
                    <a:pt x="1" y="2020"/>
                  </a:cubicBezTo>
                  <a:cubicBezTo>
                    <a:pt x="1212" y="2020"/>
                    <a:pt x="2019" y="1212"/>
                    <a:pt x="2423" y="1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0" name="Google Shape;16880;p19"/>
            <p:cNvSpPr/>
            <p:nvPr/>
          </p:nvSpPr>
          <p:spPr>
            <a:xfrm>
              <a:off x="4713400" y="3437900"/>
              <a:ext cx="30300" cy="20200"/>
            </a:xfrm>
            <a:custGeom>
              <a:avLst/>
              <a:gdLst/>
              <a:ahLst/>
              <a:cxnLst/>
              <a:rect l="l" t="t" r="r" b="b"/>
              <a:pathLst>
                <a:path w="1212" h="808" extrusionOk="0">
                  <a:moveTo>
                    <a:pt x="808" y="0"/>
                  </a:moveTo>
                  <a:cubicBezTo>
                    <a:pt x="404" y="0"/>
                    <a:pt x="0" y="404"/>
                    <a:pt x="0" y="808"/>
                  </a:cubicBezTo>
                  <a:cubicBezTo>
                    <a:pt x="1212" y="404"/>
                    <a:pt x="808" y="0"/>
                    <a:pt x="808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881" name="Google Shape;16881;p19"/>
          <p:cNvGrpSpPr/>
          <p:nvPr/>
        </p:nvGrpSpPr>
        <p:grpSpPr>
          <a:xfrm flipH="1">
            <a:off x="184765" y="702373"/>
            <a:ext cx="1807122" cy="1265607"/>
            <a:chOff x="437225" y="999150"/>
            <a:chExt cx="6634075" cy="3484600"/>
          </a:xfrm>
        </p:grpSpPr>
        <p:sp>
          <p:nvSpPr>
            <p:cNvPr id="16882" name="Google Shape;16882;p19"/>
            <p:cNvSpPr/>
            <p:nvPr/>
          </p:nvSpPr>
          <p:spPr>
            <a:xfrm>
              <a:off x="1249550" y="1965525"/>
              <a:ext cx="270800" cy="294675"/>
            </a:xfrm>
            <a:custGeom>
              <a:avLst/>
              <a:gdLst/>
              <a:ahLst/>
              <a:cxnLst/>
              <a:rect l="l" t="t" r="r" b="b"/>
              <a:pathLst>
                <a:path w="10832" h="11787" extrusionOk="0">
                  <a:moveTo>
                    <a:pt x="0" y="0"/>
                  </a:moveTo>
                  <a:lnTo>
                    <a:pt x="9876" y="11787"/>
                  </a:lnTo>
                  <a:cubicBezTo>
                    <a:pt x="10831" y="4141"/>
                    <a:pt x="6053" y="1593"/>
                    <a:pt x="0" y="0"/>
                  </a:cubicBezTo>
                  <a:close/>
                </a:path>
              </a:pathLst>
            </a:custGeom>
            <a:solidFill>
              <a:srgbClr val="F6A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3" name="Google Shape;16883;p19"/>
            <p:cNvSpPr/>
            <p:nvPr/>
          </p:nvSpPr>
          <p:spPr>
            <a:xfrm>
              <a:off x="4745775" y="4259150"/>
              <a:ext cx="533600" cy="191175"/>
            </a:xfrm>
            <a:custGeom>
              <a:avLst/>
              <a:gdLst/>
              <a:ahLst/>
              <a:cxnLst/>
              <a:rect l="l" t="t" r="r" b="b"/>
              <a:pathLst>
                <a:path w="21344" h="7647" extrusionOk="0">
                  <a:moveTo>
                    <a:pt x="21344" y="1"/>
                  </a:moveTo>
                  <a:lnTo>
                    <a:pt x="21344" y="1"/>
                  </a:lnTo>
                  <a:cubicBezTo>
                    <a:pt x="14654" y="638"/>
                    <a:pt x="8283" y="1912"/>
                    <a:pt x="2230" y="3824"/>
                  </a:cubicBezTo>
                  <a:cubicBezTo>
                    <a:pt x="637" y="4461"/>
                    <a:pt x="0" y="6054"/>
                    <a:pt x="0" y="7646"/>
                  </a:cubicBezTo>
                  <a:cubicBezTo>
                    <a:pt x="7964" y="7646"/>
                    <a:pt x="15291" y="5098"/>
                    <a:pt x="21344" y="1"/>
                  </a:cubicBezTo>
                  <a:close/>
                </a:path>
              </a:pathLst>
            </a:custGeom>
            <a:solidFill>
              <a:srgbClr val="F7A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4" name="Google Shape;16884;p19"/>
            <p:cNvSpPr/>
            <p:nvPr/>
          </p:nvSpPr>
          <p:spPr>
            <a:xfrm>
              <a:off x="731875" y="1443425"/>
              <a:ext cx="5025350" cy="3040325"/>
            </a:xfrm>
            <a:custGeom>
              <a:avLst/>
              <a:gdLst/>
              <a:ahLst/>
              <a:cxnLst/>
              <a:rect l="l" t="t" r="r" b="b"/>
              <a:pathLst>
                <a:path w="201014" h="121613" extrusionOk="0">
                  <a:moveTo>
                    <a:pt x="3894" y="1"/>
                  </a:moveTo>
                  <a:cubicBezTo>
                    <a:pt x="2585" y="1"/>
                    <a:pt x="1275" y="390"/>
                    <a:pt x="1" y="1452"/>
                  </a:cubicBezTo>
                  <a:cubicBezTo>
                    <a:pt x="5735" y="9097"/>
                    <a:pt x="12743" y="15787"/>
                    <a:pt x="20707" y="20884"/>
                  </a:cubicBezTo>
                  <a:cubicBezTo>
                    <a:pt x="25486" y="23114"/>
                    <a:pt x="28990" y="27574"/>
                    <a:pt x="30264" y="32352"/>
                  </a:cubicBezTo>
                  <a:cubicBezTo>
                    <a:pt x="37591" y="38724"/>
                    <a:pt x="44600" y="45095"/>
                    <a:pt x="51608" y="51147"/>
                  </a:cubicBezTo>
                  <a:cubicBezTo>
                    <a:pt x="64032" y="61341"/>
                    <a:pt x="76456" y="70898"/>
                    <a:pt x="87605" y="82367"/>
                  </a:cubicBezTo>
                  <a:cubicBezTo>
                    <a:pt x="95251" y="90012"/>
                    <a:pt x="104171" y="96065"/>
                    <a:pt x="111816" y="103392"/>
                  </a:cubicBezTo>
                  <a:cubicBezTo>
                    <a:pt x="117232" y="108489"/>
                    <a:pt x="124240" y="110081"/>
                    <a:pt x="130293" y="113586"/>
                  </a:cubicBezTo>
                  <a:cubicBezTo>
                    <a:pt x="139212" y="118683"/>
                    <a:pt x="148769" y="119320"/>
                    <a:pt x="158326" y="121550"/>
                  </a:cubicBezTo>
                  <a:cubicBezTo>
                    <a:pt x="158413" y="121593"/>
                    <a:pt x="158506" y="121613"/>
                    <a:pt x="158604" y="121613"/>
                  </a:cubicBezTo>
                  <a:cubicBezTo>
                    <a:pt x="159219" y="121613"/>
                    <a:pt x="160006" y="120825"/>
                    <a:pt x="160556" y="120275"/>
                  </a:cubicBezTo>
                  <a:cubicBezTo>
                    <a:pt x="166609" y="115178"/>
                    <a:pt x="175210" y="116771"/>
                    <a:pt x="181900" y="112630"/>
                  </a:cubicBezTo>
                  <a:cubicBezTo>
                    <a:pt x="184448" y="111356"/>
                    <a:pt x="186678" y="110081"/>
                    <a:pt x="189227" y="108489"/>
                  </a:cubicBezTo>
                  <a:cubicBezTo>
                    <a:pt x="194005" y="105303"/>
                    <a:pt x="197191" y="100525"/>
                    <a:pt x="198465" y="94790"/>
                  </a:cubicBezTo>
                  <a:cubicBezTo>
                    <a:pt x="200376" y="87464"/>
                    <a:pt x="201013" y="80137"/>
                    <a:pt x="200376" y="72491"/>
                  </a:cubicBezTo>
                  <a:cubicBezTo>
                    <a:pt x="198783" y="69624"/>
                    <a:pt x="196235" y="67713"/>
                    <a:pt x="193049" y="67076"/>
                  </a:cubicBezTo>
                  <a:cubicBezTo>
                    <a:pt x="165972" y="56882"/>
                    <a:pt x="138575" y="47325"/>
                    <a:pt x="111497" y="36812"/>
                  </a:cubicBezTo>
                  <a:cubicBezTo>
                    <a:pt x="78686" y="24070"/>
                    <a:pt x="44600" y="14513"/>
                    <a:pt x="11469" y="2407"/>
                  </a:cubicBezTo>
                  <a:cubicBezTo>
                    <a:pt x="9133" y="1558"/>
                    <a:pt x="6514" y="1"/>
                    <a:pt x="3894" y="1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5" name="Google Shape;16885;p19"/>
            <p:cNvSpPr/>
            <p:nvPr/>
          </p:nvSpPr>
          <p:spPr>
            <a:xfrm>
              <a:off x="692075" y="1043525"/>
              <a:ext cx="5431500" cy="1936100"/>
            </a:xfrm>
            <a:custGeom>
              <a:avLst/>
              <a:gdLst/>
              <a:ahLst/>
              <a:cxnLst/>
              <a:rect l="l" t="t" r="r" b="b"/>
              <a:pathLst>
                <a:path w="217260" h="77444" extrusionOk="0">
                  <a:moveTo>
                    <a:pt x="41293" y="0"/>
                  </a:moveTo>
                  <a:cubicBezTo>
                    <a:pt x="40068" y="0"/>
                    <a:pt x="38835" y="74"/>
                    <a:pt x="37590" y="245"/>
                  </a:cubicBezTo>
                  <a:cubicBezTo>
                    <a:pt x="31538" y="245"/>
                    <a:pt x="25804" y="245"/>
                    <a:pt x="20069" y="883"/>
                  </a:cubicBezTo>
                  <a:cubicBezTo>
                    <a:pt x="13380" y="1520"/>
                    <a:pt x="6371" y="1520"/>
                    <a:pt x="0" y="4387"/>
                  </a:cubicBezTo>
                  <a:cubicBezTo>
                    <a:pt x="7646" y="12032"/>
                    <a:pt x="18477" y="12032"/>
                    <a:pt x="28033" y="15218"/>
                  </a:cubicBezTo>
                  <a:cubicBezTo>
                    <a:pt x="83463" y="33694"/>
                    <a:pt x="138893" y="52808"/>
                    <a:pt x="193049" y="75107"/>
                  </a:cubicBezTo>
                  <a:cubicBezTo>
                    <a:pt x="195577" y="76027"/>
                    <a:pt x="198105" y="77444"/>
                    <a:pt x="200753" y="77444"/>
                  </a:cubicBezTo>
                  <a:cubicBezTo>
                    <a:pt x="201775" y="77444"/>
                    <a:pt x="202815" y="77233"/>
                    <a:pt x="203880" y="76700"/>
                  </a:cubicBezTo>
                  <a:lnTo>
                    <a:pt x="208658" y="73833"/>
                  </a:lnTo>
                  <a:cubicBezTo>
                    <a:pt x="214711" y="69373"/>
                    <a:pt x="217259" y="61409"/>
                    <a:pt x="215029" y="54401"/>
                  </a:cubicBezTo>
                  <a:cubicBezTo>
                    <a:pt x="208339" y="39429"/>
                    <a:pt x="199101" y="27323"/>
                    <a:pt x="183173" y="21271"/>
                  </a:cubicBezTo>
                  <a:cubicBezTo>
                    <a:pt x="166608" y="14581"/>
                    <a:pt x="149087" y="12669"/>
                    <a:pt x="131885" y="9802"/>
                  </a:cubicBezTo>
                  <a:cubicBezTo>
                    <a:pt x="131035" y="9484"/>
                    <a:pt x="130186" y="9378"/>
                    <a:pt x="129336" y="9378"/>
                  </a:cubicBezTo>
                  <a:cubicBezTo>
                    <a:pt x="127637" y="9378"/>
                    <a:pt x="125938" y="9802"/>
                    <a:pt x="124239" y="9802"/>
                  </a:cubicBezTo>
                  <a:cubicBezTo>
                    <a:pt x="106405" y="8364"/>
                    <a:pt x="88830" y="2250"/>
                    <a:pt x="70576" y="2250"/>
                  </a:cubicBezTo>
                  <a:cubicBezTo>
                    <a:pt x="68615" y="2250"/>
                    <a:pt x="66646" y="2321"/>
                    <a:pt x="64668" y="2475"/>
                  </a:cubicBezTo>
                  <a:cubicBezTo>
                    <a:pt x="64001" y="2521"/>
                    <a:pt x="63337" y="2543"/>
                    <a:pt x="62676" y="2543"/>
                  </a:cubicBezTo>
                  <a:cubicBezTo>
                    <a:pt x="55417" y="2543"/>
                    <a:pt x="48501" y="0"/>
                    <a:pt x="41293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6" name="Google Shape;16886;p19"/>
            <p:cNvSpPr/>
            <p:nvPr/>
          </p:nvSpPr>
          <p:spPr>
            <a:xfrm>
              <a:off x="437225" y="1150700"/>
              <a:ext cx="6490700" cy="2463750"/>
            </a:xfrm>
            <a:custGeom>
              <a:avLst/>
              <a:gdLst/>
              <a:ahLst/>
              <a:cxnLst/>
              <a:rect l="l" t="t" r="r" b="b"/>
              <a:pathLst>
                <a:path w="259628" h="98550" extrusionOk="0">
                  <a:moveTo>
                    <a:pt x="7976" y="0"/>
                  </a:moveTo>
                  <a:cubicBezTo>
                    <a:pt x="5304" y="0"/>
                    <a:pt x="2620" y="655"/>
                    <a:pt x="1593" y="2967"/>
                  </a:cubicBezTo>
                  <a:cubicBezTo>
                    <a:pt x="0" y="6471"/>
                    <a:pt x="4460" y="8064"/>
                    <a:pt x="6053" y="10294"/>
                  </a:cubicBezTo>
                  <a:cubicBezTo>
                    <a:pt x="7195" y="12008"/>
                    <a:pt x="8851" y="13210"/>
                    <a:pt x="10788" y="13210"/>
                  </a:cubicBezTo>
                  <a:cubicBezTo>
                    <a:pt x="11011" y="13210"/>
                    <a:pt x="11238" y="13194"/>
                    <a:pt x="11468" y="13161"/>
                  </a:cubicBezTo>
                  <a:cubicBezTo>
                    <a:pt x="12743" y="13161"/>
                    <a:pt x="14017" y="13479"/>
                    <a:pt x="15291" y="13798"/>
                  </a:cubicBezTo>
                  <a:cubicBezTo>
                    <a:pt x="30582" y="19532"/>
                    <a:pt x="45873" y="25585"/>
                    <a:pt x="61801" y="30045"/>
                  </a:cubicBezTo>
                  <a:cubicBezTo>
                    <a:pt x="72951" y="32912"/>
                    <a:pt x="83782" y="36416"/>
                    <a:pt x="94294" y="40876"/>
                  </a:cubicBezTo>
                  <a:cubicBezTo>
                    <a:pt x="107674" y="47247"/>
                    <a:pt x="122009" y="50433"/>
                    <a:pt x="135389" y="55848"/>
                  </a:cubicBezTo>
                  <a:cubicBezTo>
                    <a:pt x="160874" y="66042"/>
                    <a:pt x="186677" y="74962"/>
                    <a:pt x="212481" y="84200"/>
                  </a:cubicBezTo>
                  <a:lnTo>
                    <a:pt x="238921" y="93757"/>
                  </a:lnTo>
                  <a:cubicBezTo>
                    <a:pt x="240196" y="94713"/>
                    <a:pt x="241789" y="94394"/>
                    <a:pt x="243063" y="95350"/>
                  </a:cubicBezTo>
                  <a:cubicBezTo>
                    <a:pt x="244656" y="96624"/>
                    <a:pt x="246567" y="97261"/>
                    <a:pt x="248797" y="97261"/>
                  </a:cubicBezTo>
                  <a:cubicBezTo>
                    <a:pt x="249335" y="96723"/>
                    <a:pt x="249874" y="96525"/>
                    <a:pt x="250461" y="96525"/>
                  </a:cubicBezTo>
                  <a:cubicBezTo>
                    <a:pt x="251262" y="96525"/>
                    <a:pt x="252153" y="96893"/>
                    <a:pt x="253257" y="97261"/>
                  </a:cubicBezTo>
                  <a:cubicBezTo>
                    <a:pt x="254249" y="97658"/>
                    <a:pt x="255364" y="98549"/>
                    <a:pt x="256373" y="98549"/>
                  </a:cubicBezTo>
                  <a:cubicBezTo>
                    <a:pt x="256983" y="98549"/>
                    <a:pt x="257555" y="98222"/>
                    <a:pt x="258035" y="97261"/>
                  </a:cubicBezTo>
                  <a:cubicBezTo>
                    <a:pt x="259628" y="94394"/>
                    <a:pt x="256761" y="93438"/>
                    <a:pt x="255168" y="92164"/>
                  </a:cubicBezTo>
                  <a:cubicBezTo>
                    <a:pt x="254212" y="91527"/>
                    <a:pt x="252620" y="91208"/>
                    <a:pt x="251664" y="90571"/>
                  </a:cubicBezTo>
                  <a:cubicBezTo>
                    <a:pt x="242426" y="84837"/>
                    <a:pt x="230639" y="83563"/>
                    <a:pt x="222038" y="76236"/>
                  </a:cubicBezTo>
                  <a:cubicBezTo>
                    <a:pt x="219808" y="74006"/>
                    <a:pt x="216941" y="72732"/>
                    <a:pt x="214074" y="72413"/>
                  </a:cubicBezTo>
                  <a:cubicBezTo>
                    <a:pt x="202287" y="67635"/>
                    <a:pt x="190819" y="62219"/>
                    <a:pt x="178713" y="57759"/>
                  </a:cubicBezTo>
                  <a:cubicBezTo>
                    <a:pt x="149406" y="46928"/>
                    <a:pt x="120098" y="36416"/>
                    <a:pt x="90472" y="25903"/>
                  </a:cubicBezTo>
                  <a:cubicBezTo>
                    <a:pt x="63712" y="16665"/>
                    <a:pt x="36953" y="8064"/>
                    <a:pt x="9875" y="100"/>
                  </a:cubicBezTo>
                  <a:cubicBezTo>
                    <a:pt x="9258" y="38"/>
                    <a:pt x="8617" y="0"/>
                    <a:pt x="7976" y="0"/>
                  </a:cubicBezTo>
                  <a:close/>
                </a:path>
              </a:pathLst>
            </a:custGeom>
            <a:solidFill>
              <a:srgbClr val="F6F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7" name="Google Shape;16887;p19"/>
            <p:cNvSpPr/>
            <p:nvPr/>
          </p:nvSpPr>
          <p:spPr>
            <a:xfrm>
              <a:off x="1631825" y="999150"/>
              <a:ext cx="2357375" cy="342125"/>
            </a:xfrm>
            <a:custGeom>
              <a:avLst/>
              <a:gdLst/>
              <a:ahLst/>
              <a:cxnLst/>
              <a:rect l="l" t="t" r="r" b="b"/>
              <a:pathLst>
                <a:path w="94295" h="13685" extrusionOk="0">
                  <a:moveTo>
                    <a:pt x="6590" y="1"/>
                  </a:moveTo>
                  <a:cubicBezTo>
                    <a:pt x="4279" y="1"/>
                    <a:pt x="1959" y="649"/>
                    <a:pt x="0" y="2020"/>
                  </a:cubicBezTo>
                  <a:cubicBezTo>
                    <a:pt x="5416" y="4250"/>
                    <a:pt x="11787" y="3932"/>
                    <a:pt x="16884" y="5206"/>
                  </a:cubicBezTo>
                  <a:cubicBezTo>
                    <a:pt x="20508" y="5886"/>
                    <a:pt x="24776" y="7370"/>
                    <a:pt x="28429" y="7370"/>
                  </a:cubicBezTo>
                  <a:cubicBezTo>
                    <a:pt x="29914" y="7370"/>
                    <a:pt x="31297" y="7125"/>
                    <a:pt x="32494" y="6480"/>
                  </a:cubicBezTo>
                  <a:cubicBezTo>
                    <a:pt x="33918" y="5667"/>
                    <a:pt x="35212" y="5358"/>
                    <a:pt x="36422" y="5358"/>
                  </a:cubicBezTo>
                  <a:cubicBezTo>
                    <a:pt x="40220" y="5358"/>
                    <a:pt x="43193" y="8397"/>
                    <a:pt x="46765" y="8397"/>
                  </a:cubicBezTo>
                  <a:cubicBezTo>
                    <a:pt x="47402" y="8397"/>
                    <a:pt x="48057" y="8301"/>
                    <a:pt x="48740" y="8073"/>
                  </a:cubicBezTo>
                  <a:cubicBezTo>
                    <a:pt x="49696" y="7436"/>
                    <a:pt x="50970" y="7117"/>
                    <a:pt x="52244" y="7117"/>
                  </a:cubicBezTo>
                  <a:cubicBezTo>
                    <a:pt x="52639" y="7061"/>
                    <a:pt x="53034" y="7035"/>
                    <a:pt x="53428" y="7035"/>
                  </a:cubicBezTo>
                  <a:cubicBezTo>
                    <a:pt x="55254" y="7035"/>
                    <a:pt x="57043" y="7605"/>
                    <a:pt x="58616" y="8392"/>
                  </a:cubicBezTo>
                  <a:cubicBezTo>
                    <a:pt x="63872" y="11976"/>
                    <a:pt x="69666" y="12155"/>
                    <a:pt x="75594" y="12155"/>
                  </a:cubicBezTo>
                  <a:cubicBezTo>
                    <a:pt x="76253" y="12155"/>
                    <a:pt x="76913" y="12153"/>
                    <a:pt x="77575" y="12153"/>
                  </a:cubicBezTo>
                  <a:cubicBezTo>
                    <a:pt x="78897" y="12153"/>
                    <a:pt x="80225" y="12161"/>
                    <a:pt x="81552" y="12214"/>
                  </a:cubicBezTo>
                  <a:cubicBezTo>
                    <a:pt x="84093" y="12410"/>
                    <a:pt x="86753" y="13684"/>
                    <a:pt x="89386" y="13684"/>
                  </a:cubicBezTo>
                  <a:cubicBezTo>
                    <a:pt x="91045" y="13684"/>
                    <a:pt x="92694" y="13178"/>
                    <a:pt x="94295" y="11577"/>
                  </a:cubicBezTo>
                  <a:cubicBezTo>
                    <a:pt x="88242" y="8710"/>
                    <a:pt x="81871" y="10303"/>
                    <a:pt x="75818" y="8073"/>
                  </a:cubicBezTo>
                  <a:cubicBezTo>
                    <a:pt x="66261" y="5525"/>
                    <a:pt x="56386" y="3613"/>
                    <a:pt x="46829" y="3295"/>
                  </a:cubicBezTo>
                  <a:cubicBezTo>
                    <a:pt x="34724" y="1702"/>
                    <a:pt x="22937" y="3295"/>
                    <a:pt x="10831" y="746"/>
                  </a:cubicBezTo>
                  <a:cubicBezTo>
                    <a:pt x="9482" y="255"/>
                    <a:pt x="8038" y="1"/>
                    <a:pt x="6590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8" name="Google Shape;16888;p19"/>
            <p:cNvSpPr/>
            <p:nvPr/>
          </p:nvSpPr>
          <p:spPr>
            <a:xfrm>
              <a:off x="5988150" y="3064550"/>
              <a:ext cx="1083150" cy="562925"/>
            </a:xfrm>
            <a:custGeom>
              <a:avLst/>
              <a:gdLst/>
              <a:ahLst/>
              <a:cxnLst/>
              <a:rect l="l" t="t" r="r" b="b"/>
              <a:pathLst>
                <a:path w="43326" h="22517" extrusionOk="0">
                  <a:moveTo>
                    <a:pt x="1" y="1"/>
                  </a:moveTo>
                  <a:lnTo>
                    <a:pt x="1" y="1"/>
                  </a:lnTo>
                  <a:cubicBezTo>
                    <a:pt x="1912" y="2868"/>
                    <a:pt x="4461" y="5098"/>
                    <a:pt x="7965" y="6053"/>
                  </a:cubicBezTo>
                  <a:cubicBezTo>
                    <a:pt x="16884" y="10513"/>
                    <a:pt x="27078" y="13062"/>
                    <a:pt x="35680" y="19433"/>
                  </a:cubicBezTo>
                  <a:cubicBezTo>
                    <a:pt x="34974" y="19927"/>
                    <a:pt x="34252" y="20093"/>
                    <a:pt x="33532" y="20093"/>
                  </a:cubicBezTo>
                  <a:cubicBezTo>
                    <a:pt x="32069" y="20093"/>
                    <a:pt x="30613" y="19409"/>
                    <a:pt x="29309" y="19409"/>
                  </a:cubicBezTo>
                  <a:cubicBezTo>
                    <a:pt x="28360" y="19409"/>
                    <a:pt x="27491" y="19772"/>
                    <a:pt x="26760" y="21026"/>
                  </a:cubicBezTo>
                  <a:cubicBezTo>
                    <a:pt x="29198" y="22030"/>
                    <a:pt x="31765" y="22517"/>
                    <a:pt x="34316" y="22517"/>
                  </a:cubicBezTo>
                  <a:cubicBezTo>
                    <a:pt x="37431" y="22517"/>
                    <a:pt x="40523" y="21790"/>
                    <a:pt x="43325" y="20389"/>
                  </a:cubicBezTo>
                  <a:cubicBezTo>
                    <a:pt x="40139" y="18159"/>
                    <a:pt x="37272" y="16247"/>
                    <a:pt x="34405" y="14654"/>
                  </a:cubicBezTo>
                  <a:cubicBezTo>
                    <a:pt x="23256" y="8602"/>
                    <a:pt x="11469" y="4779"/>
                    <a:pt x="1" y="1"/>
                  </a:cubicBezTo>
                  <a:close/>
                </a:path>
              </a:pathLst>
            </a:custGeom>
            <a:solidFill>
              <a:srgbClr val="F7F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9" name="Google Shape;16889;p19"/>
            <p:cNvSpPr/>
            <p:nvPr/>
          </p:nvSpPr>
          <p:spPr>
            <a:xfrm>
              <a:off x="2961825" y="1264675"/>
              <a:ext cx="47800" cy="53050"/>
            </a:xfrm>
            <a:custGeom>
              <a:avLst/>
              <a:gdLst/>
              <a:ahLst/>
              <a:cxnLst/>
              <a:rect l="l" t="t" r="r" b="b"/>
              <a:pathLst>
                <a:path w="1912" h="2122" extrusionOk="0">
                  <a:moveTo>
                    <a:pt x="1274" y="1"/>
                  </a:moveTo>
                  <a:cubicBezTo>
                    <a:pt x="956" y="1"/>
                    <a:pt x="319" y="319"/>
                    <a:pt x="0" y="319"/>
                  </a:cubicBezTo>
                  <a:cubicBezTo>
                    <a:pt x="0" y="956"/>
                    <a:pt x="319" y="1275"/>
                    <a:pt x="637" y="1912"/>
                  </a:cubicBezTo>
                  <a:cubicBezTo>
                    <a:pt x="901" y="2044"/>
                    <a:pt x="1110" y="2121"/>
                    <a:pt x="1288" y="2121"/>
                  </a:cubicBezTo>
                  <a:cubicBezTo>
                    <a:pt x="1538" y="2121"/>
                    <a:pt x="1725" y="1967"/>
                    <a:pt x="1912" y="1593"/>
                  </a:cubicBezTo>
                  <a:cubicBezTo>
                    <a:pt x="1912" y="956"/>
                    <a:pt x="1593" y="319"/>
                    <a:pt x="1274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890" name="Google Shape;16890;p19"/>
          <p:cNvGrpSpPr/>
          <p:nvPr/>
        </p:nvGrpSpPr>
        <p:grpSpPr>
          <a:xfrm>
            <a:off x="6" y="4235516"/>
            <a:ext cx="1611595" cy="2025529"/>
            <a:chOff x="1362200" y="487850"/>
            <a:chExt cx="4623050" cy="4357850"/>
          </a:xfrm>
        </p:grpSpPr>
        <p:sp>
          <p:nvSpPr>
            <p:cNvPr id="16891" name="Google Shape;16891;p19"/>
            <p:cNvSpPr/>
            <p:nvPr/>
          </p:nvSpPr>
          <p:spPr>
            <a:xfrm>
              <a:off x="4511525" y="2055025"/>
              <a:ext cx="494625" cy="434050"/>
            </a:xfrm>
            <a:custGeom>
              <a:avLst/>
              <a:gdLst/>
              <a:ahLst/>
              <a:cxnLst/>
              <a:rect l="l" t="t" r="r" b="b"/>
              <a:pathLst>
                <a:path w="19785" h="17362" extrusionOk="0">
                  <a:moveTo>
                    <a:pt x="8075" y="0"/>
                  </a:moveTo>
                  <a:cubicBezTo>
                    <a:pt x="6056" y="3230"/>
                    <a:pt x="2826" y="2423"/>
                    <a:pt x="0" y="3230"/>
                  </a:cubicBezTo>
                  <a:cubicBezTo>
                    <a:pt x="3634" y="9690"/>
                    <a:pt x="11709" y="11306"/>
                    <a:pt x="16150" y="17362"/>
                  </a:cubicBezTo>
                  <a:cubicBezTo>
                    <a:pt x="18169" y="16958"/>
                    <a:pt x="19784" y="14939"/>
                    <a:pt x="19380" y="12517"/>
                  </a:cubicBezTo>
                  <a:cubicBezTo>
                    <a:pt x="16554" y="7268"/>
                    <a:pt x="12920" y="3230"/>
                    <a:pt x="8075" y="0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2" name="Google Shape;16892;p19"/>
            <p:cNvSpPr/>
            <p:nvPr/>
          </p:nvSpPr>
          <p:spPr>
            <a:xfrm>
              <a:off x="5006125" y="2367925"/>
              <a:ext cx="40400" cy="50500"/>
            </a:xfrm>
            <a:custGeom>
              <a:avLst/>
              <a:gdLst/>
              <a:ahLst/>
              <a:cxnLst/>
              <a:rect l="l" t="t" r="r" b="b"/>
              <a:pathLst>
                <a:path w="1616" h="2020" extrusionOk="0">
                  <a:moveTo>
                    <a:pt x="0" y="1"/>
                  </a:moveTo>
                  <a:lnTo>
                    <a:pt x="1615" y="2020"/>
                  </a:lnTo>
                  <a:cubicBezTo>
                    <a:pt x="1615" y="1212"/>
                    <a:pt x="808" y="1"/>
                    <a:pt x="0" y="1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3" name="Google Shape;16893;p19"/>
            <p:cNvSpPr/>
            <p:nvPr/>
          </p:nvSpPr>
          <p:spPr>
            <a:xfrm>
              <a:off x="3100475" y="1506825"/>
              <a:ext cx="563175" cy="603375"/>
            </a:xfrm>
            <a:custGeom>
              <a:avLst/>
              <a:gdLst/>
              <a:ahLst/>
              <a:cxnLst/>
              <a:rect l="l" t="t" r="r" b="b"/>
              <a:pathLst>
                <a:path w="22527" h="24135" extrusionOk="0">
                  <a:moveTo>
                    <a:pt x="5262" y="0"/>
                  </a:moveTo>
                  <a:cubicBezTo>
                    <a:pt x="2189" y="0"/>
                    <a:pt x="1" y="2929"/>
                    <a:pt x="724" y="6182"/>
                  </a:cubicBezTo>
                  <a:cubicBezTo>
                    <a:pt x="1531" y="12238"/>
                    <a:pt x="3954" y="17891"/>
                    <a:pt x="8395" y="22332"/>
                  </a:cubicBezTo>
                  <a:cubicBezTo>
                    <a:pt x="9915" y="23548"/>
                    <a:pt x="11722" y="24135"/>
                    <a:pt x="13491" y="24135"/>
                  </a:cubicBezTo>
                  <a:cubicBezTo>
                    <a:pt x="16421" y="24135"/>
                    <a:pt x="19249" y="22527"/>
                    <a:pt x="20508" y="19506"/>
                  </a:cubicBezTo>
                  <a:cubicBezTo>
                    <a:pt x="22527" y="13449"/>
                    <a:pt x="12836" y="125"/>
                    <a:pt x="6376" y="125"/>
                  </a:cubicBezTo>
                  <a:cubicBezTo>
                    <a:pt x="5995" y="41"/>
                    <a:pt x="5622" y="0"/>
                    <a:pt x="5262" y="0"/>
                  </a:cubicBezTo>
                  <a:close/>
                </a:path>
              </a:pathLst>
            </a:custGeom>
            <a:solidFill>
              <a:srgbClr val="F1F8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4" name="Google Shape;16894;p19"/>
            <p:cNvSpPr/>
            <p:nvPr/>
          </p:nvSpPr>
          <p:spPr>
            <a:xfrm>
              <a:off x="1463150" y="487850"/>
              <a:ext cx="1372800" cy="1340600"/>
            </a:xfrm>
            <a:custGeom>
              <a:avLst/>
              <a:gdLst/>
              <a:ahLst/>
              <a:cxnLst/>
              <a:rect l="l" t="t" r="r" b="b"/>
              <a:pathLst>
                <a:path w="54912" h="53624" extrusionOk="0">
                  <a:moveTo>
                    <a:pt x="8609" y="1"/>
                  </a:moveTo>
                  <a:cubicBezTo>
                    <a:pt x="6143" y="1"/>
                    <a:pt x="3677" y="1137"/>
                    <a:pt x="1212" y="2124"/>
                  </a:cubicBezTo>
                  <a:cubicBezTo>
                    <a:pt x="0" y="5354"/>
                    <a:pt x="1615" y="7373"/>
                    <a:pt x="3634" y="9391"/>
                  </a:cubicBezTo>
                  <a:cubicBezTo>
                    <a:pt x="8076" y="13833"/>
                    <a:pt x="12113" y="18678"/>
                    <a:pt x="15747" y="23927"/>
                  </a:cubicBezTo>
                  <a:cubicBezTo>
                    <a:pt x="23822" y="33213"/>
                    <a:pt x="29878" y="43711"/>
                    <a:pt x="39972" y="50978"/>
                  </a:cubicBezTo>
                  <a:cubicBezTo>
                    <a:pt x="40191" y="51161"/>
                    <a:pt x="40371" y="51241"/>
                    <a:pt x="40520" y="51241"/>
                  </a:cubicBezTo>
                  <a:cubicBezTo>
                    <a:pt x="41601" y="51241"/>
                    <a:pt x="41063" y="47004"/>
                    <a:pt x="42342" y="47004"/>
                  </a:cubicBezTo>
                  <a:cubicBezTo>
                    <a:pt x="42834" y="47004"/>
                    <a:pt x="43594" y="47630"/>
                    <a:pt x="44818" y="49363"/>
                  </a:cubicBezTo>
                  <a:cubicBezTo>
                    <a:pt x="46305" y="52042"/>
                    <a:pt x="49109" y="53623"/>
                    <a:pt x="51936" y="53623"/>
                  </a:cubicBezTo>
                  <a:cubicBezTo>
                    <a:pt x="52944" y="53623"/>
                    <a:pt x="53956" y="53422"/>
                    <a:pt x="54911" y="52997"/>
                  </a:cubicBezTo>
                  <a:cubicBezTo>
                    <a:pt x="54104" y="50171"/>
                    <a:pt x="52489" y="47748"/>
                    <a:pt x="50470" y="45729"/>
                  </a:cubicBezTo>
                  <a:lnTo>
                    <a:pt x="18170" y="9391"/>
                  </a:lnTo>
                  <a:cubicBezTo>
                    <a:pt x="16958" y="6565"/>
                    <a:pt x="15343" y="3739"/>
                    <a:pt x="13324" y="1720"/>
                  </a:cubicBezTo>
                  <a:cubicBezTo>
                    <a:pt x="11753" y="463"/>
                    <a:pt x="10181" y="1"/>
                    <a:pt x="8609" y="1"/>
                  </a:cubicBezTo>
                  <a:close/>
                </a:path>
              </a:pathLst>
            </a:custGeom>
            <a:solidFill>
              <a:srgbClr val="E7E8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5" name="Google Shape;16895;p19"/>
            <p:cNvSpPr/>
            <p:nvPr/>
          </p:nvSpPr>
          <p:spPr>
            <a:xfrm>
              <a:off x="1796250" y="530825"/>
              <a:ext cx="494625" cy="195600"/>
            </a:xfrm>
            <a:custGeom>
              <a:avLst/>
              <a:gdLst/>
              <a:ahLst/>
              <a:cxnLst/>
              <a:rect l="l" t="t" r="r" b="b"/>
              <a:pathLst>
                <a:path w="19785" h="7824" extrusionOk="0">
                  <a:moveTo>
                    <a:pt x="0" y="1"/>
                  </a:moveTo>
                  <a:cubicBezTo>
                    <a:pt x="0" y="3231"/>
                    <a:pt x="2019" y="6461"/>
                    <a:pt x="4846" y="7672"/>
                  </a:cubicBezTo>
                  <a:cubicBezTo>
                    <a:pt x="5815" y="6219"/>
                    <a:pt x="7220" y="5492"/>
                    <a:pt x="8625" y="5492"/>
                  </a:cubicBezTo>
                  <a:cubicBezTo>
                    <a:pt x="9561" y="5492"/>
                    <a:pt x="10498" y="5815"/>
                    <a:pt x="11306" y="6461"/>
                  </a:cubicBezTo>
                  <a:cubicBezTo>
                    <a:pt x="13425" y="7370"/>
                    <a:pt x="15545" y="7824"/>
                    <a:pt x="17665" y="7824"/>
                  </a:cubicBezTo>
                  <a:cubicBezTo>
                    <a:pt x="18371" y="7824"/>
                    <a:pt x="19078" y="7773"/>
                    <a:pt x="19785" y="7672"/>
                  </a:cubicBezTo>
                  <a:cubicBezTo>
                    <a:pt x="13728" y="3231"/>
                    <a:pt x="6864" y="808"/>
                    <a:pt x="0" y="1"/>
                  </a:cubicBezTo>
                  <a:close/>
                </a:path>
              </a:pathLst>
            </a:custGeom>
            <a:solidFill>
              <a:srgbClr val="98B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6" name="Google Shape;16896;p19"/>
            <p:cNvSpPr/>
            <p:nvPr/>
          </p:nvSpPr>
          <p:spPr>
            <a:xfrm>
              <a:off x="1362200" y="540925"/>
              <a:ext cx="191825" cy="312950"/>
            </a:xfrm>
            <a:custGeom>
              <a:avLst/>
              <a:gdLst/>
              <a:ahLst/>
              <a:cxnLst/>
              <a:rect l="l" t="t" r="r" b="b"/>
              <a:pathLst>
                <a:path w="7673" h="12518" extrusionOk="0">
                  <a:moveTo>
                    <a:pt x="5250" y="1"/>
                  </a:moveTo>
                  <a:cubicBezTo>
                    <a:pt x="1" y="4038"/>
                    <a:pt x="2020" y="8076"/>
                    <a:pt x="4846" y="12517"/>
                  </a:cubicBezTo>
                  <a:cubicBezTo>
                    <a:pt x="5250" y="10498"/>
                    <a:pt x="5250" y="8076"/>
                    <a:pt x="7672" y="7268"/>
                  </a:cubicBezTo>
                  <a:cubicBezTo>
                    <a:pt x="6865" y="4846"/>
                    <a:pt x="6057" y="2423"/>
                    <a:pt x="5250" y="1"/>
                  </a:cubicBezTo>
                  <a:close/>
                </a:path>
              </a:pathLst>
            </a:custGeom>
            <a:solidFill>
              <a:srgbClr val="9DB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7" name="Google Shape;16897;p19"/>
            <p:cNvSpPr/>
            <p:nvPr/>
          </p:nvSpPr>
          <p:spPr>
            <a:xfrm>
              <a:off x="1453050" y="700200"/>
              <a:ext cx="2866700" cy="3843075"/>
            </a:xfrm>
            <a:custGeom>
              <a:avLst/>
              <a:gdLst/>
              <a:ahLst/>
              <a:cxnLst/>
              <a:rect l="l" t="t" r="r" b="b"/>
              <a:pathLst>
                <a:path w="114668" h="153723" extrusionOk="0">
                  <a:moveTo>
                    <a:pt x="4121" y="1"/>
                  </a:moveTo>
                  <a:cubicBezTo>
                    <a:pt x="3711" y="1"/>
                    <a:pt x="3280" y="29"/>
                    <a:pt x="2827" y="90"/>
                  </a:cubicBezTo>
                  <a:cubicBezTo>
                    <a:pt x="1" y="1705"/>
                    <a:pt x="1" y="3724"/>
                    <a:pt x="1212" y="6146"/>
                  </a:cubicBezTo>
                  <a:cubicBezTo>
                    <a:pt x="2019" y="12203"/>
                    <a:pt x="3635" y="17855"/>
                    <a:pt x="4442" y="23912"/>
                  </a:cubicBezTo>
                  <a:cubicBezTo>
                    <a:pt x="8076" y="58635"/>
                    <a:pt x="24226" y="88916"/>
                    <a:pt x="39973" y="118794"/>
                  </a:cubicBezTo>
                  <a:cubicBezTo>
                    <a:pt x="46029" y="130907"/>
                    <a:pt x="55719" y="140597"/>
                    <a:pt x="67024" y="147461"/>
                  </a:cubicBezTo>
                  <a:cubicBezTo>
                    <a:pt x="74044" y="151384"/>
                    <a:pt x="80219" y="153723"/>
                    <a:pt x="85873" y="153723"/>
                  </a:cubicBezTo>
                  <a:cubicBezTo>
                    <a:pt x="91276" y="153723"/>
                    <a:pt x="96205" y="151586"/>
                    <a:pt x="100940" y="146654"/>
                  </a:cubicBezTo>
                  <a:cubicBezTo>
                    <a:pt x="102959" y="144231"/>
                    <a:pt x="105785" y="143424"/>
                    <a:pt x="108208" y="141001"/>
                  </a:cubicBezTo>
                  <a:cubicBezTo>
                    <a:pt x="113860" y="134945"/>
                    <a:pt x="113053" y="126870"/>
                    <a:pt x="114668" y="119198"/>
                  </a:cubicBezTo>
                  <a:cubicBezTo>
                    <a:pt x="114668" y="117987"/>
                    <a:pt x="114264" y="116776"/>
                    <a:pt x="114264" y="115968"/>
                  </a:cubicBezTo>
                  <a:cubicBezTo>
                    <a:pt x="113456" y="114757"/>
                    <a:pt x="113053" y="113546"/>
                    <a:pt x="112245" y="112738"/>
                  </a:cubicBezTo>
                  <a:cubicBezTo>
                    <a:pt x="107400" y="107086"/>
                    <a:pt x="104170" y="99010"/>
                    <a:pt x="94884" y="99010"/>
                  </a:cubicBezTo>
                  <a:cubicBezTo>
                    <a:pt x="92461" y="100222"/>
                    <a:pt x="91250" y="102240"/>
                    <a:pt x="90846" y="104663"/>
                  </a:cubicBezTo>
                  <a:cubicBezTo>
                    <a:pt x="90039" y="110316"/>
                    <a:pt x="91654" y="117583"/>
                    <a:pt x="83175" y="118391"/>
                  </a:cubicBezTo>
                  <a:cubicBezTo>
                    <a:pt x="82910" y="118403"/>
                    <a:pt x="82650" y="118409"/>
                    <a:pt x="82396" y="118409"/>
                  </a:cubicBezTo>
                  <a:cubicBezTo>
                    <a:pt x="74124" y="118409"/>
                    <a:pt x="71418" y="112130"/>
                    <a:pt x="69851" y="105470"/>
                  </a:cubicBezTo>
                  <a:cubicBezTo>
                    <a:pt x="67428" y="95377"/>
                    <a:pt x="75100" y="93762"/>
                    <a:pt x="81963" y="92146"/>
                  </a:cubicBezTo>
                  <a:cubicBezTo>
                    <a:pt x="84386" y="90935"/>
                    <a:pt x="85597" y="88513"/>
                    <a:pt x="85193" y="86494"/>
                  </a:cubicBezTo>
                  <a:cubicBezTo>
                    <a:pt x="83578" y="82456"/>
                    <a:pt x="80752" y="78822"/>
                    <a:pt x="77118" y="76400"/>
                  </a:cubicBezTo>
                  <a:cubicBezTo>
                    <a:pt x="65409" y="64287"/>
                    <a:pt x="53297" y="52578"/>
                    <a:pt x="41588" y="40466"/>
                  </a:cubicBezTo>
                  <a:cubicBezTo>
                    <a:pt x="31494" y="30372"/>
                    <a:pt x="22207" y="19470"/>
                    <a:pt x="13728" y="7761"/>
                  </a:cubicBezTo>
                  <a:cubicBezTo>
                    <a:pt x="11114" y="4399"/>
                    <a:pt x="9190" y="1"/>
                    <a:pt x="4121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8" name="Google Shape;16898;p19"/>
            <p:cNvSpPr/>
            <p:nvPr/>
          </p:nvSpPr>
          <p:spPr>
            <a:xfrm>
              <a:off x="1877000" y="635500"/>
              <a:ext cx="3401675" cy="2960450"/>
            </a:xfrm>
            <a:custGeom>
              <a:avLst/>
              <a:gdLst/>
              <a:ahLst/>
              <a:cxnLst/>
              <a:rect l="l" t="t" r="r" b="b"/>
              <a:pathLst>
                <a:path w="136067" h="118418" extrusionOk="0">
                  <a:moveTo>
                    <a:pt x="5441" y="1"/>
                  </a:moveTo>
                  <a:cubicBezTo>
                    <a:pt x="3943" y="1"/>
                    <a:pt x="2408" y="499"/>
                    <a:pt x="808" y="1870"/>
                  </a:cubicBezTo>
                  <a:cubicBezTo>
                    <a:pt x="0" y="9138"/>
                    <a:pt x="5653" y="12772"/>
                    <a:pt x="9691" y="16809"/>
                  </a:cubicBezTo>
                  <a:cubicBezTo>
                    <a:pt x="19381" y="26500"/>
                    <a:pt x="27860" y="37805"/>
                    <a:pt x="36742" y="47899"/>
                  </a:cubicBezTo>
                  <a:cubicBezTo>
                    <a:pt x="39972" y="50321"/>
                    <a:pt x="42395" y="53551"/>
                    <a:pt x="45221" y="56378"/>
                  </a:cubicBezTo>
                  <a:cubicBezTo>
                    <a:pt x="65813" y="77373"/>
                    <a:pt x="84790" y="99580"/>
                    <a:pt x="107400" y="118152"/>
                  </a:cubicBezTo>
                  <a:cubicBezTo>
                    <a:pt x="107902" y="118320"/>
                    <a:pt x="108403" y="118418"/>
                    <a:pt x="108905" y="118418"/>
                  </a:cubicBezTo>
                  <a:cubicBezTo>
                    <a:pt x="109615" y="118418"/>
                    <a:pt x="110324" y="118222"/>
                    <a:pt x="111034" y="117749"/>
                  </a:cubicBezTo>
                  <a:cubicBezTo>
                    <a:pt x="115071" y="113711"/>
                    <a:pt x="121935" y="113307"/>
                    <a:pt x="125165" y="107655"/>
                  </a:cubicBezTo>
                  <a:cubicBezTo>
                    <a:pt x="130818" y="99580"/>
                    <a:pt x="136067" y="91504"/>
                    <a:pt x="132433" y="81007"/>
                  </a:cubicBezTo>
                  <a:cubicBezTo>
                    <a:pt x="130959" y="79090"/>
                    <a:pt x="129753" y="78358"/>
                    <a:pt x="128739" y="78358"/>
                  </a:cubicBezTo>
                  <a:cubicBezTo>
                    <a:pt x="126975" y="78358"/>
                    <a:pt x="125787" y="80571"/>
                    <a:pt x="124761" y="82622"/>
                  </a:cubicBezTo>
                  <a:cubicBezTo>
                    <a:pt x="124358" y="83833"/>
                    <a:pt x="123954" y="84641"/>
                    <a:pt x="123146" y="85448"/>
                  </a:cubicBezTo>
                  <a:cubicBezTo>
                    <a:pt x="122339" y="87063"/>
                    <a:pt x="120320" y="87871"/>
                    <a:pt x="118705" y="87871"/>
                  </a:cubicBezTo>
                  <a:cubicBezTo>
                    <a:pt x="115071" y="87871"/>
                    <a:pt x="111437" y="87063"/>
                    <a:pt x="108611" y="85448"/>
                  </a:cubicBezTo>
                  <a:cubicBezTo>
                    <a:pt x="102555" y="81814"/>
                    <a:pt x="98921" y="75758"/>
                    <a:pt x="98517" y="68894"/>
                  </a:cubicBezTo>
                  <a:cubicBezTo>
                    <a:pt x="97710" y="62838"/>
                    <a:pt x="103362" y="62838"/>
                    <a:pt x="107400" y="62030"/>
                  </a:cubicBezTo>
                  <a:cubicBezTo>
                    <a:pt x="110226" y="61223"/>
                    <a:pt x="113860" y="60819"/>
                    <a:pt x="113456" y="56378"/>
                  </a:cubicBezTo>
                  <a:cubicBezTo>
                    <a:pt x="103766" y="47495"/>
                    <a:pt x="93268" y="39420"/>
                    <a:pt x="81559" y="32960"/>
                  </a:cubicBezTo>
                  <a:cubicBezTo>
                    <a:pt x="60968" y="21251"/>
                    <a:pt x="38761" y="11560"/>
                    <a:pt x="16555" y="3485"/>
                  </a:cubicBezTo>
                  <a:cubicBezTo>
                    <a:pt x="12791" y="3196"/>
                    <a:pt x="9236" y="1"/>
                    <a:pt x="5441" y="1"/>
                  </a:cubicBezTo>
                  <a:close/>
                </a:path>
              </a:pathLst>
            </a:custGeom>
            <a:solidFill>
              <a:srgbClr val="64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9" name="Google Shape;16899;p19"/>
            <p:cNvSpPr/>
            <p:nvPr/>
          </p:nvSpPr>
          <p:spPr>
            <a:xfrm>
              <a:off x="4370200" y="3540775"/>
              <a:ext cx="1615050" cy="1304925"/>
            </a:xfrm>
            <a:custGeom>
              <a:avLst/>
              <a:gdLst/>
              <a:ahLst/>
              <a:cxnLst/>
              <a:rect l="l" t="t" r="r" b="b"/>
              <a:pathLst>
                <a:path w="64602" h="52197" extrusionOk="0">
                  <a:moveTo>
                    <a:pt x="5047" y="1"/>
                  </a:moveTo>
                  <a:cubicBezTo>
                    <a:pt x="2545" y="1"/>
                    <a:pt x="1167" y="2366"/>
                    <a:pt x="1" y="5575"/>
                  </a:cubicBezTo>
                  <a:cubicBezTo>
                    <a:pt x="1" y="6786"/>
                    <a:pt x="404" y="7998"/>
                    <a:pt x="1616" y="8805"/>
                  </a:cubicBezTo>
                  <a:cubicBezTo>
                    <a:pt x="12517" y="16477"/>
                    <a:pt x="23015" y="24956"/>
                    <a:pt x="32705" y="34646"/>
                  </a:cubicBezTo>
                  <a:cubicBezTo>
                    <a:pt x="39972" y="40702"/>
                    <a:pt x="47644" y="46355"/>
                    <a:pt x="55719" y="51200"/>
                  </a:cubicBezTo>
                  <a:cubicBezTo>
                    <a:pt x="56730" y="51874"/>
                    <a:pt x="57812" y="52196"/>
                    <a:pt x="58846" y="52196"/>
                  </a:cubicBezTo>
                  <a:cubicBezTo>
                    <a:pt x="60290" y="52196"/>
                    <a:pt x="61642" y="51568"/>
                    <a:pt x="62583" y="50392"/>
                  </a:cubicBezTo>
                  <a:cubicBezTo>
                    <a:pt x="64602" y="47970"/>
                    <a:pt x="62179" y="45951"/>
                    <a:pt x="60564" y="44740"/>
                  </a:cubicBezTo>
                  <a:cubicBezTo>
                    <a:pt x="58142" y="42317"/>
                    <a:pt x="55315" y="39895"/>
                    <a:pt x="52489" y="37876"/>
                  </a:cubicBezTo>
                  <a:cubicBezTo>
                    <a:pt x="37954" y="26571"/>
                    <a:pt x="24226" y="14458"/>
                    <a:pt x="11306" y="1538"/>
                  </a:cubicBezTo>
                  <a:lnTo>
                    <a:pt x="8479" y="1134"/>
                  </a:lnTo>
                  <a:cubicBezTo>
                    <a:pt x="7135" y="350"/>
                    <a:pt x="6008" y="1"/>
                    <a:pt x="5047" y="1"/>
                  </a:cubicBezTo>
                  <a:close/>
                </a:path>
              </a:pathLst>
            </a:custGeom>
            <a:solidFill>
              <a:srgbClr val="F6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0" name="Google Shape;16900;p19"/>
            <p:cNvSpPr/>
            <p:nvPr/>
          </p:nvSpPr>
          <p:spPr>
            <a:xfrm>
              <a:off x="4158225" y="3620425"/>
              <a:ext cx="252375" cy="604825"/>
            </a:xfrm>
            <a:custGeom>
              <a:avLst/>
              <a:gdLst/>
              <a:ahLst/>
              <a:cxnLst/>
              <a:rect l="l" t="t" r="r" b="b"/>
              <a:pathLst>
                <a:path w="10095" h="24193" extrusionOk="0">
                  <a:moveTo>
                    <a:pt x="6597" y="1"/>
                  </a:moveTo>
                  <a:cubicBezTo>
                    <a:pt x="6208" y="1"/>
                    <a:pt x="5766" y="112"/>
                    <a:pt x="5249" y="370"/>
                  </a:cubicBezTo>
                  <a:cubicBezTo>
                    <a:pt x="3231" y="8446"/>
                    <a:pt x="1616" y="16521"/>
                    <a:pt x="1" y="24192"/>
                  </a:cubicBezTo>
                  <a:cubicBezTo>
                    <a:pt x="8883" y="20962"/>
                    <a:pt x="6865" y="11676"/>
                    <a:pt x="10095" y="5216"/>
                  </a:cubicBezTo>
                  <a:cubicBezTo>
                    <a:pt x="10095" y="4408"/>
                    <a:pt x="9691" y="3600"/>
                    <a:pt x="9691" y="2793"/>
                  </a:cubicBezTo>
                  <a:cubicBezTo>
                    <a:pt x="8738" y="1522"/>
                    <a:pt x="8034" y="1"/>
                    <a:pt x="6597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1" name="Google Shape;16901;p19"/>
            <p:cNvSpPr/>
            <p:nvPr/>
          </p:nvSpPr>
          <p:spPr>
            <a:xfrm>
              <a:off x="5006125" y="2660650"/>
              <a:ext cx="302825" cy="666225"/>
            </a:xfrm>
            <a:custGeom>
              <a:avLst/>
              <a:gdLst/>
              <a:ahLst/>
              <a:cxnLst/>
              <a:rect l="l" t="t" r="r" b="b"/>
              <a:pathLst>
                <a:path w="12113" h="26649" extrusionOk="0">
                  <a:moveTo>
                    <a:pt x="7268" y="1"/>
                  </a:moveTo>
                  <a:lnTo>
                    <a:pt x="7268" y="1"/>
                  </a:lnTo>
                  <a:cubicBezTo>
                    <a:pt x="7672" y="8076"/>
                    <a:pt x="5249" y="16555"/>
                    <a:pt x="404" y="23419"/>
                  </a:cubicBezTo>
                  <a:cubicBezTo>
                    <a:pt x="0" y="24226"/>
                    <a:pt x="0" y="25437"/>
                    <a:pt x="0" y="26649"/>
                  </a:cubicBezTo>
                  <a:cubicBezTo>
                    <a:pt x="11305" y="17362"/>
                    <a:pt x="12113" y="13325"/>
                    <a:pt x="7268" y="1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2" name="Google Shape;16902;p19"/>
            <p:cNvSpPr/>
            <p:nvPr/>
          </p:nvSpPr>
          <p:spPr>
            <a:xfrm>
              <a:off x="4935450" y="2357850"/>
              <a:ext cx="252375" cy="413875"/>
            </a:xfrm>
            <a:custGeom>
              <a:avLst/>
              <a:gdLst/>
              <a:ahLst/>
              <a:cxnLst/>
              <a:rect l="l" t="t" r="r" b="b"/>
              <a:pathLst>
                <a:path w="10095" h="16555" extrusionOk="0">
                  <a:moveTo>
                    <a:pt x="2423" y="0"/>
                  </a:moveTo>
                  <a:cubicBezTo>
                    <a:pt x="808" y="1211"/>
                    <a:pt x="405" y="2826"/>
                    <a:pt x="405" y="4845"/>
                  </a:cubicBezTo>
                  <a:cubicBezTo>
                    <a:pt x="405" y="5249"/>
                    <a:pt x="405" y="5653"/>
                    <a:pt x="405" y="6056"/>
                  </a:cubicBezTo>
                  <a:cubicBezTo>
                    <a:pt x="1" y="8075"/>
                    <a:pt x="1" y="9690"/>
                    <a:pt x="405" y="11709"/>
                  </a:cubicBezTo>
                  <a:cubicBezTo>
                    <a:pt x="405" y="13728"/>
                    <a:pt x="1212" y="15343"/>
                    <a:pt x="2423" y="16554"/>
                  </a:cubicBezTo>
                  <a:cubicBezTo>
                    <a:pt x="5038" y="16227"/>
                    <a:pt x="4478" y="11138"/>
                    <a:pt x="7382" y="11138"/>
                  </a:cubicBezTo>
                  <a:cubicBezTo>
                    <a:pt x="8065" y="11138"/>
                    <a:pt x="8941" y="11420"/>
                    <a:pt x="10095" y="12113"/>
                  </a:cubicBezTo>
                  <a:cubicBezTo>
                    <a:pt x="10095" y="7671"/>
                    <a:pt x="6057" y="5653"/>
                    <a:pt x="4442" y="2423"/>
                  </a:cubicBezTo>
                  <a:cubicBezTo>
                    <a:pt x="4039" y="1615"/>
                    <a:pt x="3231" y="808"/>
                    <a:pt x="2423" y="0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3" name="Google Shape;16903;p19"/>
            <p:cNvSpPr/>
            <p:nvPr/>
          </p:nvSpPr>
          <p:spPr>
            <a:xfrm>
              <a:off x="3976550" y="4234200"/>
              <a:ext cx="171600" cy="132350"/>
            </a:xfrm>
            <a:custGeom>
              <a:avLst/>
              <a:gdLst/>
              <a:ahLst/>
              <a:cxnLst/>
              <a:rect l="l" t="t" r="r" b="b"/>
              <a:pathLst>
                <a:path w="6864" h="5294" extrusionOk="0">
                  <a:moveTo>
                    <a:pt x="6160" y="1"/>
                  </a:moveTo>
                  <a:cubicBezTo>
                    <a:pt x="3230" y="1"/>
                    <a:pt x="748" y="2301"/>
                    <a:pt x="0" y="5294"/>
                  </a:cubicBezTo>
                  <a:cubicBezTo>
                    <a:pt x="3230" y="4890"/>
                    <a:pt x="5653" y="2871"/>
                    <a:pt x="6864" y="45"/>
                  </a:cubicBezTo>
                  <a:cubicBezTo>
                    <a:pt x="6627" y="15"/>
                    <a:pt x="6392" y="1"/>
                    <a:pt x="6160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4" name="Google Shape;16904;p19"/>
            <p:cNvSpPr/>
            <p:nvPr/>
          </p:nvSpPr>
          <p:spPr>
            <a:xfrm>
              <a:off x="2442250" y="1620975"/>
              <a:ext cx="2139950" cy="2069275"/>
            </a:xfrm>
            <a:custGeom>
              <a:avLst/>
              <a:gdLst/>
              <a:ahLst/>
              <a:cxnLst/>
              <a:rect l="l" t="t" r="r" b="b"/>
              <a:pathLst>
                <a:path w="85598" h="82771" extrusionOk="0">
                  <a:moveTo>
                    <a:pt x="1616" y="1"/>
                  </a:moveTo>
                  <a:cubicBezTo>
                    <a:pt x="1" y="1616"/>
                    <a:pt x="808" y="3635"/>
                    <a:pt x="405" y="5653"/>
                  </a:cubicBezTo>
                  <a:cubicBezTo>
                    <a:pt x="14132" y="20996"/>
                    <a:pt x="28668" y="35531"/>
                    <a:pt x="44414" y="49259"/>
                  </a:cubicBezTo>
                  <a:cubicBezTo>
                    <a:pt x="47644" y="54912"/>
                    <a:pt x="49259" y="61372"/>
                    <a:pt x="56527" y="63391"/>
                  </a:cubicBezTo>
                  <a:cubicBezTo>
                    <a:pt x="62583" y="67024"/>
                    <a:pt x="67428" y="72273"/>
                    <a:pt x="71062" y="77926"/>
                  </a:cubicBezTo>
                  <a:cubicBezTo>
                    <a:pt x="71870" y="78733"/>
                    <a:pt x="72677" y="79541"/>
                    <a:pt x="73485" y="80348"/>
                  </a:cubicBezTo>
                  <a:lnTo>
                    <a:pt x="78330" y="82771"/>
                  </a:lnTo>
                  <a:cubicBezTo>
                    <a:pt x="79541" y="79945"/>
                    <a:pt x="82367" y="77926"/>
                    <a:pt x="85597" y="77926"/>
                  </a:cubicBezTo>
                  <a:cubicBezTo>
                    <a:pt x="84790" y="77118"/>
                    <a:pt x="83982" y="75907"/>
                    <a:pt x="83175" y="75100"/>
                  </a:cubicBezTo>
                  <a:cubicBezTo>
                    <a:pt x="61776" y="53297"/>
                    <a:pt x="39569" y="32705"/>
                    <a:pt x="19785" y="9691"/>
                  </a:cubicBezTo>
                  <a:cubicBezTo>
                    <a:pt x="18977" y="8480"/>
                    <a:pt x="16959" y="8076"/>
                    <a:pt x="15747" y="7672"/>
                  </a:cubicBezTo>
                  <a:cubicBezTo>
                    <a:pt x="10499" y="5653"/>
                    <a:pt x="7269" y="808"/>
                    <a:pt x="1616" y="1"/>
                  </a:cubicBezTo>
                  <a:close/>
                </a:path>
              </a:pathLst>
            </a:custGeom>
            <a:solidFill>
              <a:srgbClr val="EAE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5" name="Google Shape;16905;p19"/>
            <p:cNvSpPr/>
            <p:nvPr/>
          </p:nvSpPr>
          <p:spPr>
            <a:xfrm>
              <a:off x="3078175" y="2955950"/>
              <a:ext cx="736875" cy="794875"/>
            </a:xfrm>
            <a:custGeom>
              <a:avLst/>
              <a:gdLst/>
              <a:ahLst/>
              <a:cxnLst/>
              <a:rect l="l" t="t" r="r" b="b"/>
              <a:pathLst>
                <a:path w="29475" h="31795" extrusionOk="0">
                  <a:moveTo>
                    <a:pt x="11876" y="1"/>
                  </a:moveTo>
                  <a:cubicBezTo>
                    <a:pt x="9713" y="1"/>
                    <a:pt x="7609" y="535"/>
                    <a:pt x="5653" y="1513"/>
                  </a:cubicBezTo>
                  <a:cubicBezTo>
                    <a:pt x="1616" y="5954"/>
                    <a:pt x="1" y="12414"/>
                    <a:pt x="2019" y="18067"/>
                  </a:cubicBezTo>
                  <a:cubicBezTo>
                    <a:pt x="5249" y="27757"/>
                    <a:pt x="9691" y="31795"/>
                    <a:pt x="16555" y="31795"/>
                  </a:cubicBezTo>
                  <a:cubicBezTo>
                    <a:pt x="26649" y="31795"/>
                    <a:pt x="29475" y="27757"/>
                    <a:pt x="28667" y="14837"/>
                  </a:cubicBezTo>
                  <a:cubicBezTo>
                    <a:pt x="27456" y="7973"/>
                    <a:pt x="22611" y="2320"/>
                    <a:pt x="16151" y="705"/>
                  </a:cubicBezTo>
                  <a:cubicBezTo>
                    <a:pt x="14718" y="227"/>
                    <a:pt x="13284" y="1"/>
                    <a:pt x="11876" y="1"/>
                  </a:cubicBezTo>
                  <a:close/>
                </a:path>
              </a:pathLst>
            </a:custGeom>
            <a:solidFill>
              <a:srgbClr val="F5F9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6" name="Google Shape;16906;p19"/>
            <p:cNvSpPr/>
            <p:nvPr/>
          </p:nvSpPr>
          <p:spPr>
            <a:xfrm>
              <a:off x="3481925" y="2842350"/>
              <a:ext cx="373500" cy="484525"/>
            </a:xfrm>
            <a:custGeom>
              <a:avLst/>
              <a:gdLst/>
              <a:ahLst/>
              <a:cxnLst/>
              <a:rect l="l" t="t" r="r" b="b"/>
              <a:pathLst>
                <a:path w="14940" h="19381" extrusionOk="0">
                  <a:moveTo>
                    <a:pt x="2827" y="0"/>
                  </a:moveTo>
                  <a:cubicBezTo>
                    <a:pt x="2827" y="2423"/>
                    <a:pt x="1616" y="4442"/>
                    <a:pt x="1" y="5249"/>
                  </a:cubicBezTo>
                  <a:cubicBezTo>
                    <a:pt x="4038" y="10094"/>
                    <a:pt x="8076" y="14536"/>
                    <a:pt x="12517" y="19381"/>
                  </a:cubicBezTo>
                  <a:cubicBezTo>
                    <a:pt x="12114" y="17362"/>
                    <a:pt x="13325" y="15343"/>
                    <a:pt x="14940" y="14132"/>
                  </a:cubicBezTo>
                  <a:cubicBezTo>
                    <a:pt x="11710" y="8883"/>
                    <a:pt x="7672" y="4038"/>
                    <a:pt x="2827" y="0"/>
                  </a:cubicBezTo>
                  <a:close/>
                </a:path>
              </a:pathLst>
            </a:custGeom>
            <a:solidFill>
              <a:srgbClr val="7EAB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7" name="Google Shape;16907;p19"/>
            <p:cNvSpPr/>
            <p:nvPr/>
          </p:nvSpPr>
          <p:spPr>
            <a:xfrm>
              <a:off x="4218800" y="3569100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0" y="1"/>
                  </a:moveTo>
                  <a:cubicBezTo>
                    <a:pt x="808" y="808"/>
                    <a:pt x="1615" y="1616"/>
                    <a:pt x="2423" y="2423"/>
                  </a:cubicBezTo>
                  <a:cubicBezTo>
                    <a:pt x="2019" y="1212"/>
                    <a:pt x="1211" y="1"/>
                    <a:pt x="0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8" name="Google Shape;16908;p19"/>
            <p:cNvSpPr/>
            <p:nvPr/>
          </p:nvSpPr>
          <p:spPr>
            <a:xfrm>
              <a:off x="4208700" y="2125675"/>
              <a:ext cx="787350" cy="782775"/>
            </a:xfrm>
            <a:custGeom>
              <a:avLst/>
              <a:gdLst/>
              <a:ahLst/>
              <a:cxnLst/>
              <a:rect l="l" t="t" r="r" b="b"/>
              <a:pathLst>
                <a:path w="31494" h="31311" extrusionOk="0">
                  <a:moveTo>
                    <a:pt x="12113" y="1"/>
                  </a:moveTo>
                  <a:cubicBezTo>
                    <a:pt x="3230" y="808"/>
                    <a:pt x="0" y="3634"/>
                    <a:pt x="808" y="10095"/>
                  </a:cubicBezTo>
                  <a:cubicBezTo>
                    <a:pt x="3376" y="24037"/>
                    <a:pt x="11279" y="31311"/>
                    <a:pt x="24819" y="31311"/>
                  </a:cubicBezTo>
                  <a:cubicBezTo>
                    <a:pt x="26179" y="31311"/>
                    <a:pt x="27597" y="31237"/>
                    <a:pt x="29071" y="31090"/>
                  </a:cubicBezTo>
                  <a:cubicBezTo>
                    <a:pt x="30686" y="29879"/>
                    <a:pt x="30282" y="27456"/>
                    <a:pt x="31493" y="26245"/>
                  </a:cubicBezTo>
                  <a:lnTo>
                    <a:pt x="31493" y="19381"/>
                  </a:lnTo>
                  <a:cubicBezTo>
                    <a:pt x="30686" y="17766"/>
                    <a:pt x="30686" y="15343"/>
                    <a:pt x="29475" y="14132"/>
                  </a:cubicBezTo>
                  <a:cubicBezTo>
                    <a:pt x="26648" y="5653"/>
                    <a:pt x="18977" y="3231"/>
                    <a:pt x="12113" y="1"/>
                  </a:cubicBezTo>
                  <a:close/>
                </a:path>
              </a:pathLst>
            </a:custGeom>
            <a:solidFill>
              <a:srgbClr val="F5F9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9" name="Google Shape;16909;p19"/>
            <p:cNvSpPr/>
            <p:nvPr/>
          </p:nvSpPr>
          <p:spPr>
            <a:xfrm>
              <a:off x="4935450" y="2771700"/>
              <a:ext cx="70700" cy="131225"/>
            </a:xfrm>
            <a:custGeom>
              <a:avLst/>
              <a:gdLst/>
              <a:ahLst/>
              <a:cxnLst/>
              <a:rect l="l" t="t" r="r" b="b"/>
              <a:pathLst>
                <a:path w="2828" h="5249" extrusionOk="0">
                  <a:moveTo>
                    <a:pt x="2423" y="0"/>
                  </a:moveTo>
                  <a:cubicBezTo>
                    <a:pt x="808" y="1211"/>
                    <a:pt x="1" y="3230"/>
                    <a:pt x="1" y="5249"/>
                  </a:cubicBezTo>
                  <a:cubicBezTo>
                    <a:pt x="2423" y="4441"/>
                    <a:pt x="2827" y="2423"/>
                    <a:pt x="2423" y="0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0" name="Google Shape;16910;p19"/>
            <p:cNvSpPr/>
            <p:nvPr/>
          </p:nvSpPr>
          <p:spPr>
            <a:xfrm>
              <a:off x="4935450" y="2478975"/>
              <a:ext cx="70700" cy="131225"/>
            </a:xfrm>
            <a:custGeom>
              <a:avLst/>
              <a:gdLst/>
              <a:ahLst/>
              <a:cxnLst/>
              <a:rect l="l" t="t" r="r" b="b"/>
              <a:pathLst>
                <a:path w="2828" h="5249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" y="2019"/>
                    <a:pt x="808" y="4038"/>
                    <a:pt x="2423" y="5249"/>
                  </a:cubicBezTo>
                  <a:cubicBezTo>
                    <a:pt x="2827" y="3230"/>
                    <a:pt x="2020" y="1211"/>
                    <a:pt x="405" y="0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911" name="Google Shape;16911;p19"/>
          <p:cNvSpPr txBox="1">
            <a:spLocks noGrp="1"/>
          </p:cNvSpPr>
          <p:nvPr>
            <p:ph type="subTitle" idx="1"/>
          </p:nvPr>
        </p:nvSpPr>
        <p:spPr>
          <a:xfrm>
            <a:off x="1326262" y="4026563"/>
            <a:ext cx="18240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6912" name="Google Shape;16912;p19"/>
          <p:cNvSpPr txBox="1">
            <a:spLocks noGrp="1"/>
          </p:cNvSpPr>
          <p:nvPr>
            <p:ph type="subTitle" idx="2"/>
          </p:nvPr>
        </p:nvSpPr>
        <p:spPr>
          <a:xfrm>
            <a:off x="6002386" y="2048767"/>
            <a:ext cx="18246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6913" name="Google Shape;16913;p19"/>
          <p:cNvSpPr txBox="1">
            <a:spLocks noGrp="1"/>
          </p:cNvSpPr>
          <p:nvPr>
            <p:ph type="subTitle" idx="3"/>
          </p:nvPr>
        </p:nvSpPr>
        <p:spPr>
          <a:xfrm>
            <a:off x="1325978" y="2048767"/>
            <a:ext cx="18243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6914" name="Google Shape;16914;p19"/>
          <p:cNvSpPr txBox="1">
            <a:spLocks noGrp="1"/>
          </p:cNvSpPr>
          <p:nvPr>
            <p:ph type="subTitle" idx="4"/>
          </p:nvPr>
        </p:nvSpPr>
        <p:spPr>
          <a:xfrm>
            <a:off x="1324984" y="2656724"/>
            <a:ext cx="1827000" cy="8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915" name="Google Shape;16915;p19"/>
          <p:cNvSpPr txBox="1">
            <a:spLocks noGrp="1"/>
          </p:cNvSpPr>
          <p:nvPr>
            <p:ph type="subTitle" idx="5"/>
          </p:nvPr>
        </p:nvSpPr>
        <p:spPr>
          <a:xfrm>
            <a:off x="6002386" y="2656725"/>
            <a:ext cx="1827000" cy="8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916" name="Google Shape;16916;p19"/>
          <p:cNvSpPr txBox="1">
            <a:spLocks noGrp="1"/>
          </p:cNvSpPr>
          <p:nvPr>
            <p:ph type="subTitle" idx="6"/>
          </p:nvPr>
        </p:nvSpPr>
        <p:spPr>
          <a:xfrm>
            <a:off x="1325268" y="4634533"/>
            <a:ext cx="1825800" cy="8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917" name="Google Shape;16917;p19"/>
          <p:cNvSpPr txBox="1">
            <a:spLocks noGrp="1"/>
          </p:cNvSpPr>
          <p:nvPr>
            <p:ph type="subTitle" idx="7"/>
          </p:nvPr>
        </p:nvSpPr>
        <p:spPr>
          <a:xfrm>
            <a:off x="6002386" y="4026563"/>
            <a:ext cx="18240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6918" name="Google Shape;16918;p19"/>
          <p:cNvSpPr txBox="1">
            <a:spLocks noGrp="1"/>
          </p:cNvSpPr>
          <p:nvPr>
            <p:ph type="subTitle" idx="8"/>
          </p:nvPr>
        </p:nvSpPr>
        <p:spPr>
          <a:xfrm>
            <a:off x="6002386" y="4634533"/>
            <a:ext cx="1826100" cy="8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919" name="Google Shape;16919;p19"/>
          <p:cNvSpPr txBox="1">
            <a:spLocks noGrp="1"/>
          </p:cNvSpPr>
          <p:nvPr>
            <p:ph type="title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680733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6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21" name="Google Shape;16921;p20"/>
          <p:cNvGrpSpPr/>
          <p:nvPr/>
        </p:nvGrpSpPr>
        <p:grpSpPr>
          <a:xfrm>
            <a:off x="2843542" y="6132570"/>
            <a:ext cx="2396161" cy="1054372"/>
            <a:chOff x="394825" y="1691775"/>
            <a:chExt cx="6700675" cy="2211350"/>
          </a:xfrm>
        </p:grpSpPr>
        <p:sp>
          <p:nvSpPr>
            <p:cNvPr id="16922" name="Google Shape;16922;p20"/>
            <p:cNvSpPr/>
            <p:nvPr/>
          </p:nvSpPr>
          <p:spPr>
            <a:xfrm>
              <a:off x="1021650" y="3118975"/>
              <a:ext cx="124325" cy="83025"/>
            </a:xfrm>
            <a:custGeom>
              <a:avLst/>
              <a:gdLst/>
              <a:ahLst/>
              <a:cxnLst/>
              <a:rect l="l" t="t" r="r" b="b"/>
              <a:pathLst>
                <a:path w="4973" h="3321" extrusionOk="0">
                  <a:moveTo>
                    <a:pt x="3471" y="1"/>
                  </a:moveTo>
                  <a:cubicBezTo>
                    <a:pt x="1730" y="1"/>
                    <a:pt x="401" y="1232"/>
                    <a:pt x="1" y="2834"/>
                  </a:cubicBezTo>
                  <a:cubicBezTo>
                    <a:pt x="757" y="3158"/>
                    <a:pt x="1622" y="3320"/>
                    <a:pt x="2486" y="3320"/>
                  </a:cubicBezTo>
                  <a:cubicBezTo>
                    <a:pt x="3351" y="3320"/>
                    <a:pt x="4216" y="3158"/>
                    <a:pt x="4972" y="2834"/>
                  </a:cubicBezTo>
                  <a:cubicBezTo>
                    <a:pt x="4540" y="1970"/>
                    <a:pt x="4324" y="889"/>
                    <a:pt x="3891" y="24"/>
                  </a:cubicBezTo>
                  <a:cubicBezTo>
                    <a:pt x="3749" y="8"/>
                    <a:pt x="3608" y="1"/>
                    <a:pt x="3471" y="1"/>
                  </a:cubicBezTo>
                  <a:close/>
                </a:path>
              </a:pathLst>
            </a:custGeom>
            <a:solidFill>
              <a:srgbClr val="3E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3" name="Google Shape;16923;p20"/>
            <p:cNvSpPr/>
            <p:nvPr/>
          </p:nvSpPr>
          <p:spPr>
            <a:xfrm>
              <a:off x="2621175" y="2922850"/>
              <a:ext cx="2555975" cy="958675"/>
            </a:xfrm>
            <a:custGeom>
              <a:avLst/>
              <a:gdLst/>
              <a:ahLst/>
              <a:cxnLst/>
              <a:rect l="l" t="t" r="r" b="b"/>
              <a:pathLst>
                <a:path w="102239" h="38347" extrusionOk="0">
                  <a:moveTo>
                    <a:pt x="24435" y="1"/>
                  </a:moveTo>
                  <a:cubicBezTo>
                    <a:pt x="20905" y="1"/>
                    <a:pt x="17397" y="1013"/>
                    <a:pt x="14050" y="1385"/>
                  </a:cubicBezTo>
                  <a:cubicBezTo>
                    <a:pt x="10375" y="2682"/>
                    <a:pt x="6701" y="3330"/>
                    <a:pt x="2810" y="3330"/>
                  </a:cubicBezTo>
                  <a:cubicBezTo>
                    <a:pt x="1081" y="3330"/>
                    <a:pt x="0" y="4195"/>
                    <a:pt x="216" y="6140"/>
                  </a:cubicBezTo>
                  <a:cubicBezTo>
                    <a:pt x="3458" y="10463"/>
                    <a:pt x="9078" y="11111"/>
                    <a:pt x="13401" y="13921"/>
                  </a:cubicBezTo>
                  <a:cubicBezTo>
                    <a:pt x="14914" y="14570"/>
                    <a:pt x="16427" y="15434"/>
                    <a:pt x="17940" y="16515"/>
                  </a:cubicBezTo>
                  <a:lnTo>
                    <a:pt x="19237" y="17596"/>
                  </a:lnTo>
                  <a:cubicBezTo>
                    <a:pt x="23128" y="22351"/>
                    <a:pt x="29396" y="23648"/>
                    <a:pt x="33503" y="27971"/>
                  </a:cubicBezTo>
                  <a:cubicBezTo>
                    <a:pt x="36097" y="29916"/>
                    <a:pt x="38691" y="31646"/>
                    <a:pt x="41285" y="33159"/>
                  </a:cubicBezTo>
                  <a:cubicBezTo>
                    <a:pt x="42365" y="33591"/>
                    <a:pt x="43446" y="34023"/>
                    <a:pt x="44311" y="34672"/>
                  </a:cubicBezTo>
                  <a:cubicBezTo>
                    <a:pt x="44743" y="34888"/>
                    <a:pt x="45392" y="35104"/>
                    <a:pt x="45824" y="35320"/>
                  </a:cubicBezTo>
                  <a:cubicBezTo>
                    <a:pt x="48418" y="36833"/>
                    <a:pt x="51228" y="37914"/>
                    <a:pt x="54038" y="38346"/>
                  </a:cubicBezTo>
                  <a:cubicBezTo>
                    <a:pt x="54470" y="38154"/>
                    <a:pt x="54945" y="38101"/>
                    <a:pt x="55432" y="38101"/>
                  </a:cubicBezTo>
                  <a:cubicBezTo>
                    <a:pt x="56040" y="38101"/>
                    <a:pt x="56667" y="38184"/>
                    <a:pt x="57253" y="38184"/>
                  </a:cubicBezTo>
                  <a:cubicBezTo>
                    <a:pt x="58306" y="38184"/>
                    <a:pt x="59225" y="37914"/>
                    <a:pt x="59657" y="36401"/>
                  </a:cubicBezTo>
                  <a:cubicBezTo>
                    <a:pt x="59874" y="35752"/>
                    <a:pt x="59009" y="35969"/>
                    <a:pt x="59009" y="35536"/>
                  </a:cubicBezTo>
                  <a:cubicBezTo>
                    <a:pt x="59080" y="35513"/>
                    <a:pt x="59146" y="35502"/>
                    <a:pt x="59207" y="35502"/>
                  </a:cubicBezTo>
                  <a:cubicBezTo>
                    <a:pt x="59707" y="35502"/>
                    <a:pt x="59921" y="36208"/>
                    <a:pt x="60306" y="36401"/>
                  </a:cubicBezTo>
                  <a:cubicBezTo>
                    <a:pt x="62575" y="37460"/>
                    <a:pt x="64871" y="37804"/>
                    <a:pt x="67175" y="37804"/>
                  </a:cubicBezTo>
                  <a:cubicBezTo>
                    <a:pt x="71454" y="37804"/>
                    <a:pt x="75761" y="36617"/>
                    <a:pt x="79975" y="36617"/>
                  </a:cubicBezTo>
                  <a:cubicBezTo>
                    <a:pt x="87973" y="36617"/>
                    <a:pt x="94890" y="32726"/>
                    <a:pt x="102239" y="30349"/>
                  </a:cubicBezTo>
                  <a:cubicBezTo>
                    <a:pt x="100726" y="27971"/>
                    <a:pt x="98132" y="28619"/>
                    <a:pt x="95971" y="27755"/>
                  </a:cubicBezTo>
                  <a:cubicBezTo>
                    <a:pt x="89702" y="26242"/>
                    <a:pt x="84298" y="22135"/>
                    <a:pt x="78246" y="20190"/>
                  </a:cubicBezTo>
                  <a:lnTo>
                    <a:pt x="76517" y="19541"/>
                  </a:lnTo>
                  <a:cubicBezTo>
                    <a:pt x="74139" y="18460"/>
                    <a:pt x="71762" y="17164"/>
                    <a:pt x="69600" y="15651"/>
                  </a:cubicBezTo>
                  <a:cubicBezTo>
                    <a:pt x="62683" y="11328"/>
                    <a:pt x="54470" y="10679"/>
                    <a:pt x="47121" y="7653"/>
                  </a:cubicBezTo>
                  <a:cubicBezTo>
                    <a:pt x="39988" y="5924"/>
                    <a:pt x="33071" y="2682"/>
                    <a:pt x="26154" y="88"/>
                  </a:cubicBezTo>
                  <a:cubicBezTo>
                    <a:pt x="25581" y="28"/>
                    <a:pt x="25007" y="1"/>
                    <a:pt x="24435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4" name="Google Shape;16924;p20"/>
            <p:cNvSpPr/>
            <p:nvPr/>
          </p:nvSpPr>
          <p:spPr>
            <a:xfrm>
              <a:off x="1205375" y="3050575"/>
              <a:ext cx="2447925" cy="815075"/>
            </a:xfrm>
            <a:custGeom>
              <a:avLst/>
              <a:gdLst/>
              <a:ahLst/>
              <a:cxnLst/>
              <a:rect l="l" t="t" r="r" b="b"/>
              <a:pathLst>
                <a:path w="97917" h="32603" extrusionOk="0">
                  <a:moveTo>
                    <a:pt x="46330" y="0"/>
                  </a:moveTo>
                  <a:cubicBezTo>
                    <a:pt x="45660" y="0"/>
                    <a:pt x="44986" y="54"/>
                    <a:pt x="44312" y="166"/>
                  </a:cubicBezTo>
                  <a:cubicBezTo>
                    <a:pt x="34585" y="1679"/>
                    <a:pt x="24858" y="1463"/>
                    <a:pt x="15131" y="2976"/>
                  </a:cubicBezTo>
                  <a:cubicBezTo>
                    <a:pt x="14613" y="2976"/>
                    <a:pt x="14647" y="4083"/>
                    <a:pt x="14128" y="4083"/>
                  </a:cubicBezTo>
                  <a:cubicBezTo>
                    <a:pt x="13999" y="4083"/>
                    <a:pt x="13834" y="4014"/>
                    <a:pt x="13618" y="3841"/>
                  </a:cubicBezTo>
                  <a:cubicBezTo>
                    <a:pt x="13160" y="3688"/>
                    <a:pt x="12809" y="3535"/>
                    <a:pt x="12414" y="3535"/>
                  </a:cubicBezTo>
                  <a:cubicBezTo>
                    <a:pt x="12250" y="3535"/>
                    <a:pt x="12079" y="3561"/>
                    <a:pt x="11889" y="3625"/>
                  </a:cubicBezTo>
                  <a:cubicBezTo>
                    <a:pt x="9728" y="3841"/>
                    <a:pt x="7350" y="3841"/>
                    <a:pt x="4972" y="3841"/>
                  </a:cubicBezTo>
                  <a:cubicBezTo>
                    <a:pt x="4108" y="3841"/>
                    <a:pt x="3243" y="3841"/>
                    <a:pt x="2378" y="4057"/>
                  </a:cubicBezTo>
                  <a:cubicBezTo>
                    <a:pt x="1298" y="4057"/>
                    <a:pt x="433" y="4706"/>
                    <a:pt x="1" y="5570"/>
                  </a:cubicBezTo>
                  <a:cubicBezTo>
                    <a:pt x="4540" y="7299"/>
                    <a:pt x="9728" y="7083"/>
                    <a:pt x="14483" y="8380"/>
                  </a:cubicBezTo>
                  <a:cubicBezTo>
                    <a:pt x="25939" y="11838"/>
                    <a:pt x="37611" y="15081"/>
                    <a:pt x="49283" y="17674"/>
                  </a:cubicBezTo>
                  <a:cubicBezTo>
                    <a:pt x="56632" y="19404"/>
                    <a:pt x="63765" y="22214"/>
                    <a:pt x="70249" y="25888"/>
                  </a:cubicBezTo>
                  <a:cubicBezTo>
                    <a:pt x="78327" y="30237"/>
                    <a:pt x="87198" y="32602"/>
                    <a:pt x="96293" y="32602"/>
                  </a:cubicBezTo>
                  <a:cubicBezTo>
                    <a:pt x="96689" y="32602"/>
                    <a:pt x="97087" y="32598"/>
                    <a:pt x="97484" y="32589"/>
                  </a:cubicBezTo>
                  <a:cubicBezTo>
                    <a:pt x="97917" y="32156"/>
                    <a:pt x="97917" y="31508"/>
                    <a:pt x="97701" y="30860"/>
                  </a:cubicBezTo>
                  <a:cubicBezTo>
                    <a:pt x="95323" y="28698"/>
                    <a:pt x="92729" y="26753"/>
                    <a:pt x="90135" y="25024"/>
                  </a:cubicBezTo>
                  <a:cubicBezTo>
                    <a:pt x="85380" y="20484"/>
                    <a:pt x="78895" y="19188"/>
                    <a:pt x="73924" y="15081"/>
                  </a:cubicBezTo>
                  <a:lnTo>
                    <a:pt x="73276" y="14432"/>
                  </a:lnTo>
                  <a:cubicBezTo>
                    <a:pt x="72843" y="14216"/>
                    <a:pt x="72195" y="13784"/>
                    <a:pt x="71763" y="13351"/>
                  </a:cubicBezTo>
                  <a:cubicBezTo>
                    <a:pt x="66791" y="9245"/>
                    <a:pt x="59226" y="9029"/>
                    <a:pt x="55119" y="3193"/>
                  </a:cubicBezTo>
                  <a:cubicBezTo>
                    <a:pt x="52617" y="1227"/>
                    <a:pt x="49525" y="0"/>
                    <a:pt x="46330" y="0"/>
                  </a:cubicBezTo>
                  <a:close/>
                </a:path>
              </a:pathLst>
            </a:custGeom>
            <a:solidFill>
              <a:srgbClr val="64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5" name="Google Shape;16925;p20"/>
            <p:cNvSpPr/>
            <p:nvPr/>
          </p:nvSpPr>
          <p:spPr>
            <a:xfrm>
              <a:off x="394825" y="2888550"/>
              <a:ext cx="1399600" cy="313450"/>
            </a:xfrm>
            <a:custGeom>
              <a:avLst/>
              <a:gdLst/>
              <a:ahLst/>
              <a:cxnLst/>
              <a:rect l="l" t="t" r="r" b="b"/>
              <a:pathLst>
                <a:path w="55984" h="12538" extrusionOk="0">
                  <a:moveTo>
                    <a:pt x="52525" y="1"/>
                  </a:moveTo>
                  <a:cubicBezTo>
                    <a:pt x="51390" y="1"/>
                    <a:pt x="50255" y="55"/>
                    <a:pt x="49066" y="163"/>
                  </a:cubicBezTo>
                  <a:cubicBezTo>
                    <a:pt x="45700" y="965"/>
                    <a:pt x="42214" y="1409"/>
                    <a:pt x="38787" y="1409"/>
                  </a:cubicBezTo>
                  <a:cubicBezTo>
                    <a:pt x="37592" y="1409"/>
                    <a:pt x="36405" y="1355"/>
                    <a:pt x="35233" y="1244"/>
                  </a:cubicBezTo>
                  <a:cubicBezTo>
                    <a:pt x="34844" y="1049"/>
                    <a:pt x="34412" y="942"/>
                    <a:pt x="33995" y="942"/>
                  </a:cubicBezTo>
                  <a:cubicBezTo>
                    <a:pt x="33484" y="942"/>
                    <a:pt x="32996" y="1103"/>
                    <a:pt x="32639" y="1460"/>
                  </a:cubicBezTo>
                  <a:cubicBezTo>
                    <a:pt x="30186" y="2592"/>
                    <a:pt x="27568" y="3230"/>
                    <a:pt x="24929" y="3230"/>
                  </a:cubicBezTo>
                  <a:cubicBezTo>
                    <a:pt x="24546" y="3230"/>
                    <a:pt x="24161" y="3217"/>
                    <a:pt x="23777" y="3189"/>
                  </a:cubicBezTo>
                  <a:cubicBezTo>
                    <a:pt x="23481" y="3178"/>
                    <a:pt x="23186" y="3172"/>
                    <a:pt x="22891" y="3172"/>
                  </a:cubicBezTo>
                  <a:cubicBezTo>
                    <a:pt x="17588" y="3172"/>
                    <a:pt x="12457" y="4918"/>
                    <a:pt x="7133" y="4918"/>
                  </a:cubicBezTo>
                  <a:cubicBezTo>
                    <a:pt x="5188" y="4918"/>
                    <a:pt x="3243" y="5567"/>
                    <a:pt x="1730" y="7080"/>
                  </a:cubicBezTo>
                  <a:cubicBezTo>
                    <a:pt x="1081" y="7944"/>
                    <a:pt x="0" y="9025"/>
                    <a:pt x="649" y="10538"/>
                  </a:cubicBezTo>
                  <a:cubicBezTo>
                    <a:pt x="1025" y="11479"/>
                    <a:pt x="1893" y="12093"/>
                    <a:pt x="2968" y="12093"/>
                  </a:cubicBezTo>
                  <a:cubicBezTo>
                    <a:pt x="3127" y="12093"/>
                    <a:pt x="3291" y="12079"/>
                    <a:pt x="3459" y="12051"/>
                  </a:cubicBezTo>
                  <a:cubicBezTo>
                    <a:pt x="7025" y="12375"/>
                    <a:pt x="10592" y="12537"/>
                    <a:pt x="14185" y="12537"/>
                  </a:cubicBezTo>
                  <a:cubicBezTo>
                    <a:pt x="17779" y="12537"/>
                    <a:pt x="21399" y="12375"/>
                    <a:pt x="25074" y="12051"/>
                  </a:cubicBezTo>
                  <a:cubicBezTo>
                    <a:pt x="26154" y="10538"/>
                    <a:pt x="28100" y="11187"/>
                    <a:pt x="29397" y="10106"/>
                  </a:cubicBezTo>
                  <a:cubicBezTo>
                    <a:pt x="30178" y="8739"/>
                    <a:pt x="30606" y="7018"/>
                    <a:pt x="32436" y="7018"/>
                  </a:cubicBezTo>
                  <a:cubicBezTo>
                    <a:pt x="32631" y="7018"/>
                    <a:pt x="32842" y="7038"/>
                    <a:pt x="33071" y="7080"/>
                  </a:cubicBezTo>
                  <a:cubicBezTo>
                    <a:pt x="38475" y="5567"/>
                    <a:pt x="44311" y="5783"/>
                    <a:pt x="49931" y="4270"/>
                  </a:cubicBezTo>
                  <a:cubicBezTo>
                    <a:pt x="52309" y="3621"/>
                    <a:pt x="55551" y="3837"/>
                    <a:pt x="55983" y="163"/>
                  </a:cubicBezTo>
                  <a:cubicBezTo>
                    <a:pt x="54794" y="55"/>
                    <a:pt x="53660" y="1"/>
                    <a:pt x="52525" y="1"/>
                  </a:cubicBezTo>
                  <a:close/>
                </a:path>
              </a:pathLst>
            </a:custGeom>
            <a:solidFill>
              <a:srgbClr val="35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6" name="Google Shape;16926;p20"/>
            <p:cNvSpPr/>
            <p:nvPr/>
          </p:nvSpPr>
          <p:spPr>
            <a:xfrm>
              <a:off x="3950475" y="3800425"/>
              <a:ext cx="670100" cy="102700"/>
            </a:xfrm>
            <a:custGeom>
              <a:avLst/>
              <a:gdLst/>
              <a:ahLst/>
              <a:cxnLst/>
              <a:rect l="l" t="t" r="r" b="b"/>
              <a:pathLst>
                <a:path w="26804" h="4108" extrusionOk="0">
                  <a:moveTo>
                    <a:pt x="5837" y="1"/>
                  </a:moveTo>
                  <a:cubicBezTo>
                    <a:pt x="5405" y="3459"/>
                    <a:pt x="2379" y="1730"/>
                    <a:pt x="649" y="2595"/>
                  </a:cubicBezTo>
                  <a:cubicBezTo>
                    <a:pt x="433" y="2595"/>
                    <a:pt x="433" y="2595"/>
                    <a:pt x="217" y="3027"/>
                  </a:cubicBezTo>
                  <a:cubicBezTo>
                    <a:pt x="1" y="3243"/>
                    <a:pt x="217" y="3459"/>
                    <a:pt x="649" y="3892"/>
                  </a:cubicBezTo>
                  <a:cubicBezTo>
                    <a:pt x="3027" y="4108"/>
                    <a:pt x="5405" y="4108"/>
                    <a:pt x="7566" y="4108"/>
                  </a:cubicBezTo>
                  <a:cubicBezTo>
                    <a:pt x="14051" y="3675"/>
                    <a:pt x="20751" y="3892"/>
                    <a:pt x="26803" y="1298"/>
                  </a:cubicBezTo>
                  <a:cubicBezTo>
                    <a:pt x="24811" y="987"/>
                    <a:pt x="22801" y="908"/>
                    <a:pt x="20783" y="908"/>
                  </a:cubicBezTo>
                  <a:cubicBezTo>
                    <a:pt x="18747" y="908"/>
                    <a:pt x="16704" y="988"/>
                    <a:pt x="14663" y="988"/>
                  </a:cubicBezTo>
                  <a:cubicBezTo>
                    <a:pt x="11704" y="988"/>
                    <a:pt x="8751" y="821"/>
                    <a:pt x="5837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7" name="Google Shape;16927;p20"/>
            <p:cNvSpPr/>
            <p:nvPr/>
          </p:nvSpPr>
          <p:spPr>
            <a:xfrm>
              <a:off x="3442525" y="3600500"/>
              <a:ext cx="362075" cy="270200"/>
            </a:xfrm>
            <a:custGeom>
              <a:avLst/>
              <a:gdLst/>
              <a:ahLst/>
              <a:cxnLst/>
              <a:rect l="l" t="t" r="r" b="b"/>
              <a:pathLst>
                <a:path w="14483" h="10808" extrusionOk="0">
                  <a:moveTo>
                    <a:pt x="1514" y="0"/>
                  </a:moveTo>
                  <a:cubicBezTo>
                    <a:pt x="433" y="1081"/>
                    <a:pt x="1" y="2594"/>
                    <a:pt x="217" y="4107"/>
                  </a:cubicBezTo>
                  <a:cubicBezTo>
                    <a:pt x="2811" y="6053"/>
                    <a:pt x="4756" y="8646"/>
                    <a:pt x="7998" y="9511"/>
                  </a:cubicBezTo>
                  <a:cubicBezTo>
                    <a:pt x="8647" y="10159"/>
                    <a:pt x="9944" y="9727"/>
                    <a:pt x="10376" y="10592"/>
                  </a:cubicBezTo>
                  <a:lnTo>
                    <a:pt x="11024" y="10808"/>
                  </a:lnTo>
                  <a:lnTo>
                    <a:pt x="11673" y="10808"/>
                  </a:lnTo>
                  <a:cubicBezTo>
                    <a:pt x="14483" y="9727"/>
                    <a:pt x="14483" y="9511"/>
                    <a:pt x="11673" y="6917"/>
                  </a:cubicBezTo>
                  <a:cubicBezTo>
                    <a:pt x="11241" y="6053"/>
                    <a:pt x="9944" y="6269"/>
                    <a:pt x="9295" y="5404"/>
                  </a:cubicBezTo>
                  <a:lnTo>
                    <a:pt x="1514" y="0"/>
                  </a:lnTo>
                  <a:close/>
                </a:path>
              </a:pathLst>
            </a:custGeom>
            <a:solidFill>
              <a:srgbClr val="36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8" name="Google Shape;16928;p20"/>
            <p:cNvSpPr/>
            <p:nvPr/>
          </p:nvSpPr>
          <p:spPr>
            <a:xfrm>
              <a:off x="4960975" y="3546450"/>
              <a:ext cx="264825" cy="135125"/>
            </a:xfrm>
            <a:custGeom>
              <a:avLst/>
              <a:gdLst/>
              <a:ahLst/>
              <a:cxnLst/>
              <a:rect l="l" t="t" r="r" b="b"/>
              <a:pathLst>
                <a:path w="10593" h="5405" extrusionOk="0">
                  <a:moveTo>
                    <a:pt x="1730" y="1"/>
                  </a:moveTo>
                  <a:cubicBezTo>
                    <a:pt x="1" y="1298"/>
                    <a:pt x="2811" y="2595"/>
                    <a:pt x="1730" y="3892"/>
                  </a:cubicBezTo>
                  <a:cubicBezTo>
                    <a:pt x="2785" y="5063"/>
                    <a:pt x="4029" y="5219"/>
                    <a:pt x="5327" y="5219"/>
                  </a:cubicBezTo>
                  <a:cubicBezTo>
                    <a:pt x="5796" y="5219"/>
                    <a:pt x="6272" y="5198"/>
                    <a:pt x="6749" y="5198"/>
                  </a:cubicBezTo>
                  <a:cubicBezTo>
                    <a:pt x="7386" y="5198"/>
                    <a:pt x="8024" y="5235"/>
                    <a:pt x="8647" y="5405"/>
                  </a:cubicBezTo>
                  <a:cubicBezTo>
                    <a:pt x="8863" y="5405"/>
                    <a:pt x="9295" y="5405"/>
                    <a:pt x="9511" y="5189"/>
                  </a:cubicBezTo>
                  <a:cubicBezTo>
                    <a:pt x="9728" y="4108"/>
                    <a:pt x="10592" y="3027"/>
                    <a:pt x="9079" y="2379"/>
                  </a:cubicBezTo>
                  <a:cubicBezTo>
                    <a:pt x="6918" y="866"/>
                    <a:pt x="4324" y="1"/>
                    <a:pt x="1730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9" name="Google Shape;16929;p20"/>
            <p:cNvSpPr/>
            <p:nvPr/>
          </p:nvSpPr>
          <p:spPr>
            <a:xfrm>
              <a:off x="3734325" y="3768025"/>
              <a:ext cx="232400" cy="133850"/>
            </a:xfrm>
            <a:custGeom>
              <a:avLst/>
              <a:gdLst/>
              <a:ahLst/>
              <a:cxnLst/>
              <a:rect l="l" t="t" r="r" b="b"/>
              <a:pathLst>
                <a:path w="9296" h="5354" extrusionOk="0">
                  <a:moveTo>
                    <a:pt x="217" y="0"/>
                  </a:moveTo>
                  <a:cubicBezTo>
                    <a:pt x="866" y="1297"/>
                    <a:pt x="2162" y="2810"/>
                    <a:pt x="1" y="4107"/>
                  </a:cubicBezTo>
                  <a:cubicBezTo>
                    <a:pt x="2245" y="4908"/>
                    <a:pt x="4608" y="5353"/>
                    <a:pt x="6914" y="5353"/>
                  </a:cubicBezTo>
                  <a:cubicBezTo>
                    <a:pt x="7717" y="5353"/>
                    <a:pt x="8514" y="5299"/>
                    <a:pt x="9295" y="5188"/>
                  </a:cubicBezTo>
                  <a:lnTo>
                    <a:pt x="9295" y="3891"/>
                  </a:lnTo>
                  <a:cubicBezTo>
                    <a:pt x="6269" y="2594"/>
                    <a:pt x="3675" y="432"/>
                    <a:pt x="217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0" name="Google Shape;16930;p20"/>
            <p:cNvSpPr/>
            <p:nvPr/>
          </p:nvSpPr>
          <p:spPr>
            <a:xfrm>
              <a:off x="1086500" y="3031175"/>
              <a:ext cx="194550" cy="158675"/>
            </a:xfrm>
            <a:custGeom>
              <a:avLst/>
              <a:gdLst/>
              <a:ahLst/>
              <a:cxnLst/>
              <a:rect l="l" t="t" r="r" b="b"/>
              <a:pathLst>
                <a:path w="7782" h="6347" extrusionOk="0">
                  <a:moveTo>
                    <a:pt x="1807" y="0"/>
                  </a:moveTo>
                  <a:cubicBezTo>
                    <a:pt x="1585" y="0"/>
                    <a:pt x="1346" y="82"/>
                    <a:pt x="1081" y="294"/>
                  </a:cubicBezTo>
                  <a:cubicBezTo>
                    <a:pt x="1" y="1159"/>
                    <a:pt x="1730" y="1807"/>
                    <a:pt x="1730" y="2672"/>
                  </a:cubicBezTo>
                  <a:cubicBezTo>
                    <a:pt x="1730" y="2888"/>
                    <a:pt x="1297" y="3320"/>
                    <a:pt x="1297" y="3536"/>
                  </a:cubicBezTo>
                  <a:cubicBezTo>
                    <a:pt x="433" y="5049"/>
                    <a:pt x="1514" y="5698"/>
                    <a:pt x="2594" y="6346"/>
                  </a:cubicBezTo>
                  <a:lnTo>
                    <a:pt x="4756" y="6346"/>
                  </a:lnTo>
                  <a:lnTo>
                    <a:pt x="7782" y="5698"/>
                  </a:lnTo>
                  <a:cubicBezTo>
                    <a:pt x="7782" y="3320"/>
                    <a:pt x="6053" y="1375"/>
                    <a:pt x="3675" y="942"/>
                  </a:cubicBezTo>
                  <a:cubicBezTo>
                    <a:pt x="3022" y="779"/>
                    <a:pt x="2493" y="0"/>
                    <a:pt x="1807" y="0"/>
                  </a:cubicBezTo>
                  <a:close/>
                </a:path>
              </a:pathLst>
            </a:custGeom>
            <a:solidFill>
              <a:srgbClr val="4D8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1" name="Google Shape;16931;p20"/>
            <p:cNvSpPr/>
            <p:nvPr/>
          </p:nvSpPr>
          <p:spPr>
            <a:xfrm>
              <a:off x="3642475" y="3836875"/>
              <a:ext cx="64875" cy="28425"/>
            </a:xfrm>
            <a:custGeom>
              <a:avLst/>
              <a:gdLst/>
              <a:ahLst/>
              <a:cxnLst/>
              <a:rect l="l" t="t" r="r" b="b"/>
              <a:pathLst>
                <a:path w="2595" h="1137" extrusionOk="0">
                  <a:moveTo>
                    <a:pt x="553" y="1"/>
                  </a:moveTo>
                  <a:cubicBezTo>
                    <a:pt x="371" y="1"/>
                    <a:pt x="186" y="19"/>
                    <a:pt x="0" y="56"/>
                  </a:cubicBezTo>
                  <a:cubicBezTo>
                    <a:pt x="0" y="488"/>
                    <a:pt x="0" y="704"/>
                    <a:pt x="0" y="1137"/>
                  </a:cubicBezTo>
                  <a:lnTo>
                    <a:pt x="2594" y="1137"/>
                  </a:lnTo>
                  <a:cubicBezTo>
                    <a:pt x="2236" y="420"/>
                    <a:pt x="1433" y="1"/>
                    <a:pt x="553" y="1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2" name="Google Shape;16932;p20"/>
            <p:cNvSpPr/>
            <p:nvPr/>
          </p:nvSpPr>
          <p:spPr>
            <a:xfrm>
              <a:off x="3804575" y="3022300"/>
              <a:ext cx="664525" cy="339200"/>
            </a:xfrm>
            <a:custGeom>
              <a:avLst/>
              <a:gdLst/>
              <a:ahLst/>
              <a:cxnLst/>
              <a:rect l="l" t="t" r="r" b="b"/>
              <a:pathLst>
                <a:path w="26581" h="13568" extrusionOk="0">
                  <a:moveTo>
                    <a:pt x="2595" y="1"/>
                  </a:moveTo>
                  <a:lnTo>
                    <a:pt x="2595" y="1"/>
                  </a:lnTo>
                  <a:cubicBezTo>
                    <a:pt x="3027" y="2162"/>
                    <a:pt x="1946" y="4324"/>
                    <a:pt x="1" y="5404"/>
                  </a:cubicBezTo>
                  <a:cubicBezTo>
                    <a:pt x="7134" y="8430"/>
                    <a:pt x="15131" y="9295"/>
                    <a:pt x="22048" y="12969"/>
                  </a:cubicBezTo>
                  <a:cubicBezTo>
                    <a:pt x="23015" y="13233"/>
                    <a:pt x="24017" y="13568"/>
                    <a:pt x="24793" y="13568"/>
                  </a:cubicBezTo>
                  <a:cubicBezTo>
                    <a:pt x="25927" y="13568"/>
                    <a:pt x="26580" y="12854"/>
                    <a:pt x="25939" y="10160"/>
                  </a:cubicBezTo>
                  <a:cubicBezTo>
                    <a:pt x="19238" y="4324"/>
                    <a:pt x="10808" y="2378"/>
                    <a:pt x="2595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3" name="Google Shape;16933;p20"/>
            <p:cNvSpPr/>
            <p:nvPr/>
          </p:nvSpPr>
          <p:spPr>
            <a:xfrm>
              <a:off x="4550300" y="3411375"/>
              <a:ext cx="507975" cy="232375"/>
            </a:xfrm>
            <a:custGeom>
              <a:avLst/>
              <a:gdLst/>
              <a:ahLst/>
              <a:cxnLst/>
              <a:rect l="l" t="t" r="r" b="b"/>
              <a:pathLst>
                <a:path w="20319" h="9295" extrusionOk="0">
                  <a:moveTo>
                    <a:pt x="6485" y="0"/>
                  </a:moveTo>
                  <a:lnTo>
                    <a:pt x="5620" y="216"/>
                  </a:lnTo>
                  <a:cubicBezTo>
                    <a:pt x="5366" y="245"/>
                    <a:pt x="5108" y="254"/>
                    <a:pt x="4848" y="254"/>
                  </a:cubicBezTo>
                  <a:cubicBezTo>
                    <a:pt x="4264" y="254"/>
                    <a:pt x="3671" y="205"/>
                    <a:pt x="3091" y="205"/>
                  </a:cubicBezTo>
                  <a:cubicBezTo>
                    <a:pt x="1956" y="205"/>
                    <a:pt x="871" y="394"/>
                    <a:pt x="1" y="1513"/>
                  </a:cubicBezTo>
                  <a:cubicBezTo>
                    <a:pt x="6053" y="3891"/>
                    <a:pt x="11456" y="8214"/>
                    <a:pt x="18157" y="9295"/>
                  </a:cubicBezTo>
                  <a:cubicBezTo>
                    <a:pt x="20319" y="8430"/>
                    <a:pt x="20319" y="8430"/>
                    <a:pt x="18806" y="6917"/>
                  </a:cubicBezTo>
                  <a:cubicBezTo>
                    <a:pt x="18373" y="6701"/>
                    <a:pt x="18373" y="5836"/>
                    <a:pt x="18157" y="5404"/>
                  </a:cubicBezTo>
                  <a:cubicBezTo>
                    <a:pt x="17725" y="4972"/>
                    <a:pt x="17293" y="4539"/>
                    <a:pt x="16860" y="4107"/>
                  </a:cubicBezTo>
                  <a:cubicBezTo>
                    <a:pt x="13186" y="3459"/>
                    <a:pt x="10592" y="0"/>
                    <a:pt x="6485" y="0"/>
                  </a:cubicBezTo>
                  <a:close/>
                </a:path>
              </a:pathLst>
            </a:custGeom>
            <a:solidFill>
              <a:srgbClr val="317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4" name="Google Shape;16934;p20"/>
            <p:cNvSpPr/>
            <p:nvPr/>
          </p:nvSpPr>
          <p:spPr>
            <a:xfrm>
              <a:off x="4361175" y="3281675"/>
              <a:ext cx="356675" cy="156725"/>
            </a:xfrm>
            <a:custGeom>
              <a:avLst/>
              <a:gdLst/>
              <a:ahLst/>
              <a:cxnLst/>
              <a:rect l="l" t="t" r="r" b="b"/>
              <a:pathLst>
                <a:path w="14267" h="6269" extrusionOk="0">
                  <a:moveTo>
                    <a:pt x="3891" y="1"/>
                  </a:moveTo>
                  <a:cubicBezTo>
                    <a:pt x="3675" y="2594"/>
                    <a:pt x="1729" y="2594"/>
                    <a:pt x="0" y="2594"/>
                  </a:cubicBezTo>
                  <a:cubicBezTo>
                    <a:pt x="1946" y="4324"/>
                    <a:pt x="4107" y="5621"/>
                    <a:pt x="6701" y="6269"/>
                  </a:cubicBezTo>
                  <a:cubicBezTo>
                    <a:pt x="7528" y="5607"/>
                    <a:pt x="8451" y="5452"/>
                    <a:pt x="9420" y="5452"/>
                  </a:cubicBezTo>
                  <a:cubicBezTo>
                    <a:pt x="10275" y="5452"/>
                    <a:pt x="11166" y="5573"/>
                    <a:pt x="12061" y="5573"/>
                  </a:cubicBezTo>
                  <a:cubicBezTo>
                    <a:pt x="12800" y="5573"/>
                    <a:pt x="13542" y="5490"/>
                    <a:pt x="14266" y="5188"/>
                  </a:cubicBezTo>
                  <a:cubicBezTo>
                    <a:pt x="11889" y="1514"/>
                    <a:pt x="7133" y="2162"/>
                    <a:pt x="3891" y="1"/>
                  </a:cubicBezTo>
                  <a:close/>
                </a:path>
              </a:pathLst>
            </a:custGeom>
            <a:solidFill>
              <a:srgbClr val="2B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5" name="Google Shape;16935;p20"/>
            <p:cNvSpPr/>
            <p:nvPr/>
          </p:nvSpPr>
          <p:spPr>
            <a:xfrm>
              <a:off x="3707325" y="2957450"/>
              <a:ext cx="162125" cy="91875"/>
            </a:xfrm>
            <a:custGeom>
              <a:avLst/>
              <a:gdLst/>
              <a:ahLst/>
              <a:cxnLst/>
              <a:rect l="l" t="t" r="r" b="b"/>
              <a:pathLst>
                <a:path w="6485" h="3675" extrusionOk="0">
                  <a:moveTo>
                    <a:pt x="0" y="1"/>
                  </a:moveTo>
                  <a:cubicBezTo>
                    <a:pt x="1457" y="2649"/>
                    <a:pt x="2021" y="3675"/>
                    <a:pt x="3184" y="3675"/>
                  </a:cubicBezTo>
                  <a:cubicBezTo>
                    <a:pt x="3919" y="3675"/>
                    <a:pt x="4894" y="3264"/>
                    <a:pt x="6485" y="2595"/>
                  </a:cubicBezTo>
                  <a:cubicBezTo>
                    <a:pt x="4755" y="1081"/>
                    <a:pt x="2378" y="217"/>
                    <a:pt x="0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6" name="Google Shape;16936;p20"/>
            <p:cNvSpPr/>
            <p:nvPr/>
          </p:nvSpPr>
          <p:spPr>
            <a:xfrm>
              <a:off x="4971800" y="3514050"/>
              <a:ext cx="32450" cy="32425"/>
            </a:xfrm>
            <a:custGeom>
              <a:avLst/>
              <a:gdLst/>
              <a:ahLst/>
              <a:cxnLst/>
              <a:rect l="l" t="t" r="r" b="b"/>
              <a:pathLst>
                <a:path w="1298" h="1297" extrusionOk="0">
                  <a:moveTo>
                    <a:pt x="1297" y="129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7" name="Google Shape;16937;p20"/>
            <p:cNvSpPr/>
            <p:nvPr/>
          </p:nvSpPr>
          <p:spPr>
            <a:xfrm>
              <a:off x="2567475" y="3086625"/>
              <a:ext cx="579150" cy="359175"/>
            </a:xfrm>
            <a:custGeom>
              <a:avLst/>
              <a:gdLst/>
              <a:ahLst/>
              <a:cxnLst/>
              <a:rect l="l" t="t" r="r" b="b"/>
              <a:pathLst>
                <a:path w="23166" h="14367" extrusionOk="0">
                  <a:moveTo>
                    <a:pt x="2683" y="1"/>
                  </a:moveTo>
                  <a:cubicBezTo>
                    <a:pt x="1122" y="1"/>
                    <a:pt x="1" y="1416"/>
                    <a:pt x="203" y="2831"/>
                  </a:cubicBezTo>
                  <a:cubicBezTo>
                    <a:pt x="419" y="5857"/>
                    <a:pt x="2797" y="6722"/>
                    <a:pt x="4958" y="7587"/>
                  </a:cubicBezTo>
                  <a:cubicBezTo>
                    <a:pt x="9065" y="9100"/>
                    <a:pt x="12956" y="11045"/>
                    <a:pt x="16846" y="13206"/>
                  </a:cubicBezTo>
                  <a:cubicBezTo>
                    <a:pt x="17495" y="13423"/>
                    <a:pt x="17927" y="13855"/>
                    <a:pt x="18359" y="14287"/>
                  </a:cubicBezTo>
                  <a:cubicBezTo>
                    <a:pt x="18792" y="14341"/>
                    <a:pt x="19171" y="14367"/>
                    <a:pt x="19504" y="14367"/>
                  </a:cubicBezTo>
                  <a:cubicBezTo>
                    <a:pt x="23166" y="14367"/>
                    <a:pt x="21151" y="11279"/>
                    <a:pt x="20953" y="9100"/>
                  </a:cubicBezTo>
                  <a:cubicBezTo>
                    <a:pt x="19872" y="8235"/>
                    <a:pt x="17711" y="8235"/>
                    <a:pt x="17062" y="6722"/>
                  </a:cubicBezTo>
                  <a:cubicBezTo>
                    <a:pt x="12739" y="3912"/>
                    <a:pt x="7984" y="1751"/>
                    <a:pt x="3013" y="21"/>
                  </a:cubicBezTo>
                  <a:cubicBezTo>
                    <a:pt x="2901" y="7"/>
                    <a:pt x="2791" y="1"/>
                    <a:pt x="2683" y="1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8" name="Google Shape;16938;p20"/>
            <p:cNvSpPr/>
            <p:nvPr/>
          </p:nvSpPr>
          <p:spPr>
            <a:xfrm>
              <a:off x="3026450" y="3319500"/>
              <a:ext cx="459350" cy="383700"/>
            </a:xfrm>
            <a:custGeom>
              <a:avLst/>
              <a:gdLst/>
              <a:ahLst/>
              <a:cxnLst/>
              <a:rect l="l" t="t" r="r" b="b"/>
              <a:pathLst>
                <a:path w="18374" h="15348" extrusionOk="0">
                  <a:moveTo>
                    <a:pt x="2594" y="1"/>
                  </a:moveTo>
                  <a:cubicBezTo>
                    <a:pt x="2162" y="1081"/>
                    <a:pt x="1297" y="1946"/>
                    <a:pt x="1729" y="3243"/>
                  </a:cubicBezTo>
                  <a:cubicBezTo>
                    <a:pt x="2162" y="4756"/>
                    <a:pt x="1081" y="4972"/>
                    <a:pt x="0" y="5188"/>
                  </a:cubicBezTo>
                  <a:cubicBezTo>
                    <a:pt x="4972" y="9727"/>
                    <a:pt x="11672" y="11457"/>
                    <a:pt x="16860" y="15347"/>
                  </a:cubicBezTo>
                  <a:cubicBezTo>
                    <a:pt x="18373" y="14267"/>
                    <a:pt x="17941" y="12753"/>
                    <a:pt x="18157" y="11240"/>
                  </a:cubicBezTo>
                  <a:cubicBezTo>
                    <a:pt x="14050" y="6269"/>
                    <a:pt x="7133" y="4756"/>
                    <a:pt x="2594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9" name="Google Shape;16939;p20"/>
            <p:cNvSpPr/>
            <p:nvPr/>
          </p:nvSpPr>
          <p:spPr>
            <a:xfrm>
              <a:off x="4517875" y="3393100"/>
              <a:ext cx="194575" cy="62550"/>
            </a:xfrm>
            <a:custGeom>
              <a:avLst/>
              <a:gdLst/>
              <a:ahLst/>
              <a:cxnLst/>
              <a:rect l="l" t="t" r="r" b="b"/>
              <a:pathLst>
                <a:path w="7783" h="2502" extrusionOk="0">
                  <a:moveTo>
                    <a:pt x="3767" y="1"/>
                  </a:moveTo>
                  <a:cubicBezTo>
                    <a:pt x="2399" y="1"/>
                    <a:pt x="1114" y="470"/>
                    <a:pt x="1" y="2028"/>
                  </a:cubicBezTo>
                  <a:lnTo>
                    <a:pt x="1298" y="2028"/>
                  </a:lnTo>
                  <a:cubicBezTo>
                    <a:pt x="2811" y="2028"/>
                    <a:pt x="4324" y="2244"/>
                    <a:pt x="5621" y="2460"/>
                  </a:cubicBezTo>
                  <a:cubicBezTo>
                    <a:pt x="5813" y="2488"/>
                    <a:pt x="5991" y="2501"/>
                    <a:pt x="6156" y="2501"/>
                  </a:cubicBezTo>
                  <a:cubicBezTo>
                    <a:pt x="7288" y="2501"/>
                    <a:pt x="7782" y="1863"/>
                    <a:pt x="7782" y="731"/>
                  </a:cubicBezTo>
                  <a:cubicBezTo>
                    <a:pt x="6419" y="417"/>
                    <a:pt x="5056" y="1"/>
                    <a:pt x="3767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0" name="Google Shape;16940;p20"/>
            <p:cNvSpPr/>
            <p:nvPr/>
          </p:nvSpPr>
          <p:spPr>
            <a:xfrm>
              <a:off x="2994025" y="3254650"/>
              <a:ext cx="97300" cy="59475"/>
            </a:xfrm>
            <a:custGeom>
              <a:avLst/>
              <a:gdLst/>
              <a:ahLst/>
              <a:cxnLst/>
              <a:rect l="l" t="t" r="r" b="b"/>
              <a:pathLst>
                <a:path w="3892" h="2379" extrusionOk="0">
                  <a:moveTo>
                    <a:pt x="0" y="1"/>
                  </a:moveTo>
                  <a:lnTo>
                    <a:pt x="0" y="1"/>
                  </a:lnTo>
                  <a:cubicBezTo>
                    <a:pt x="217" y="2379"/>
                    <a:pt x="1946" y="2379"/>
                    <a:pt x="3891" y="2379"/>
                  </a:cubicBezTo>
                  <a:cubicBezTo>
                    <a:pt x="3026" y="1082"/>
                    <a:pt x="1513" y="217"/>
                    <a:pt x="0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1" name="Google Shape;16941;p20"/>
            <p:cNvSpPr/>
            <p:nvPr/>
          </p:nvSpPr>
          <p:spPr>
            <a:xfrm>
              <a:off x="3680300" y="3735600"/>
              <a:ext cx="59475" cy="33475"/>
            </a:xfrm>
            <a:custGeom>
              <a:avLst/>
              <a:gdLst/>
              <a:ahLst/>
              <a:cxnLst/>
              <a:rect l="l" t="t" r="r" b="b"/>
              <a:pathLst>
                <a:path w="2379" h="1339" extrusionOk="0">
                  <a:moveTo>
                    <a:pt x="0" y="0"/>
                  </a:moveTo>
                  <a:cubicBezTo>
                    <a:pt x="188" y="751"/>
                    <a:pt x="1028" y="1339"/>
                    <a:pt x="1954" y="1339"/>
                  </a:cubicBezTo>
                  <a:cubicBezTo>
                    <a:pt x="2094" y="1339"/>
                    <a:pt x="2236" y="1325"/>
                    <a:pt x="2378" y="1297"/>
                  </a:cubicBezTo>
                  <a:cubicBezTo>
                    <a:pt x="1946" y="432"/>
                    <a:pt x="865" y="0"/>
                    <a:pt x="0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2" name="Google Shape;16942;p20"/>
            <p:cNvSpPr/>
            <p:nvPr/>
          </p:nvSpPr>
          <p:spPr>
            <a:xfrm>
              <a:off x="4085575" y="3791500"/>
              <a:ext cx="10825" cy="8950"/>
            </a:xfrm>
            <a:custGeom>
              <a:avLst/>
              <a:gdLst/>
              <a:ahLst/>
              <a:cxnLst/>
              <a:rect l="l" t="t" r="r" b="b"/>
              <a:pathLst>
                <a:path w="433" h="358" extrusionOk="0">
                  <a:moveTo>
                    <a:pt x="172" y="1"/>
                  </a:moveTo>
                  <a:cubicBezTo>
                    <a:pt x="71" y="1"/>
                    <a:pt x="1" y="142"/>
                    <a:pt x="1" y="142"/>
                  </a:cubicBezTo>
                  <a:cubicBezTo>
                    <a:pt x="1" y="142"/>
                    <a:pt x="217" y="358"/>
                    <a:pt x="433" y="358"/>
                  </a:cubicBezTo>
                  <a:cubicBezTo>
                    <a:pt x="340" y="80"/>
                    <a:pt x="248" y="1"/>
                    <a:pt x="172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3" name="Google Shape;16943;p20"/>
            <p:cNvSpPr/>
            <p:nvPr/>
          </p:nvSpPr>
          <p:spPr>
            <a:xfrm>
              <a:off x="1340475" y="3132950"/>
              <a:ext cx="194550" cy="53525"/>
            </a:xfrm>
            <a:custGeom>
              <a:avLst/>
              <a:gdLst/>
              <a:ahLst/>
              <a:cxnLst/>
              <a:rect l="l" t="t" r="r" b="b"/>
              <a:pathLst>
                <a:path w="7782" h="2141" extrusionOk="0">
                  <a:moveTo>
                    <a:pt x="3412" y="1"/>
                  </a:moveTo>
                  <a:cubicBezTo>
                    <a:pt x="2177" y="1"/>
                    <a:pt x="1017" y="420"/>
                    <a:pt x="1" y="1843"/>
                  </a:cubicBezTo>
                  <a:cubicBezTo>
                    <a:pt x="804" y="2044"/>
                    <a:pt x="1627" y="2141"/>
                    <a:pt x="2452" y="2141"/>
                  </a:cubicBezTo>
                  <a:cubicBezTo>
                    <a:pt x="4293" y="2141"/>
                    <a:pt x="6140" y="1657"/>
                    <a:pt x="7782" y="762"/>
                  </a:cubicBezTo>
                  <a:cubicBezTo>
                    <a:pt x="6293" y="533"/>
                    <a:pt x="4804" y="1"/>
                    <a:pt x="3412" y="1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4" name="Google Shape;16944;p20"/>
            <p:cNvSpPr/>
            <p:nvPr/>
          </p:nvSpPr>
          <p:spPr>
            <a:xfrm>
              <a:off x="1535000" y="31520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1" y="0"/>
                  </a:moveTo>
                  <a:cubicBezTo>
                    <a:pt x="217" y="432"/>
                    <a:pt x="433" y="649"/>
                    <a:pt x="649" y="649"/>
                  </a:cubicBezTo>
                  <a:cubicBezTo>
                    <a:pt x="866" y="649"/>
                    <a:pt x="1082" y="432"/>
                    <a:pt x="1298" y="0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5" name="Google Shape;16945;p20"/>
            <p:cNvSpPr/>
            <p:nvPr/>
          </p:nvSpPr>
          <p:spPr>
            <a:xfrm>
              <a:off x="2988625" y="34167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0" y="0"/>
                  </a:moveTo>
                  <a:lnTo>
                    <a:pt x="1513" y="1081"/>
                  </a:lnTo>
                  <a:cubicBezTo>
                    <a:pt x="1297" y="433"/>
                    <a:pt x="649" y="0"/>
                    <a:pt x="0" y="0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6" name="Google Shape;16946;p20"/>
            <p:cNvSpPr/>
            <p:nvPr/>
          </p:nvSpPr>
          <p:spPr>
            <a:xfrm>
              <a:off x="3583025" y="2700250"/>
              <a:ext cx="2653275" cy="970525"/>
            </a:xfrm>
            <a:custGeom>
              <a:avLst/>
              <a:gdLst/>
              <a:ahLst/>
              <a:cxnLst/>
              <a:rect l="l" t="t" r="r" b="b"/>
              <a:pathLst>
                <a:path w="106131" h="38821" extrusionOk="0">
                  <a:moveTo>
                    <a:pt x="41754" y="0"/>
                  </a:moveTo>
                  <a:cubicBezTo>
                    <a:pt x="33792" y="0"/>
                    <a:pt x="25974" y="1850"/>
                    <a:pt x="18157" y="3804"/>
                  </a:cubicBezTo>
                  <a:cubicBezTo>
                    <a:pt x="13618" y="5317"/>
                    <a:pt x="8431" y="4453"/>
                    <a:pt x="3891" y="6182"/>
                  </a:cubicBezTo>
                  <a:cubicBezTo>
                    <a:pt x="1" y="7479"/>
                    <a:pt x="433" y="9208"/>
                    <a:pt x="3459" y="11153"/>
                  </a:cubicBezTo>
                  <a:cubicBezTo>
                    <a:pt x="5837" y="12234"/>
                    <a:pt x="8431" y="12666"/>
                    <a:pt x="10592" y="13747"/>
                  </a:cubicBezTo>
                  <a:lnTo>
                    <a:pt x="12321" y="14396"/>
                  </a:lnTo>
                  <a:cubicBezTo>
                    <a:pt x="19670" y="17638"/>
                    <a:pt x="27668" y="19151"/>
                    <a:pt x="34152" y="24122"/>
                  </a:cubicBezTo>
                  <a:cubicBezTo>
                    <a:pt x="37395" y="26500"/>
                    <a:pt x="41501" y="26932"/>
                    <a:pt x="44744" y="29094"/>
                  </a:cubicBezTo>
                  <a:cubicBezTo>
                    <a:pt x="47770" y="30391"/>
                    <a:pt x="50796" y="32336"/>
                    <a:pt x="54038" y="33417"/>
                  </a:cubicBezTo>
                  <a:lnTo>
                    <a:pt x="56416" y="34497"/>
                  </a:lnTo>
                  <a:cubicBezTo>
                    <a:pt x="57064" y="34714"/>
                    <a:pt x="57497" y="34930"/>
                    <a:pt x="58145" y="35146"/>
                  </a:cubicBezTo>
                  <a:cubicBezTo>
                    <a:pt x="60523" y="35578"/>
                    <a:pt x="62900" y="36875"/>
                    <a:pt x="64629" y="38820"/>
                  </a:cubicBezTo>
                  <a:cubicBezTo>
                    <a:pt x="79760" y="34930"/>
                    <a:pt x="92729" y="26932"/>
                    <a:pt x="106130" y="19367"/>
                  </a:cubicBezTo>
                  <a:cubicBezTo>
                    <a:pt x="105266" y="18502"/>
                    <a:pt x="104401" y="18070"/>
                    <a:pt x="103320" y="17854"/>
                  </a:cubicBezTo>
                  <a:cubicBezTo>
                    <a:pt x="86244" y="12883"/>
                    <a:pt x="68952" y="7479"/>
                    <a:pt x="52309" y="1211"/>
                  </a:cubicBezTo>
                  <a:cubicBezTo>
                    <a:pt x="48755" y="355"/>
                    <a:pt x="45241" y="0"/>
                    <a:pt x="4175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7" name="Google Shape;16947;p20"/>
            <p:cNvSpPr/>
            <p:nvPr/>
          </p:nvSpPr>
          <p:spPr>
            <a:xfrm>
              <a:off x="2545500" y="1691775"/>
              <a:ext cx="2129100" cy="1103875"/>
            </a:xfrm>
            <a:custGeom>
              <a:avLst/>
              <a:gdLst/>
              <a:ahLst/>
              <a:cxnLst/>
              <a:rect l="l" t="t" r="r" b="b"/>
              <a:pathLst>
                <a:path w="85164" h="44155" extrusionOk="0">
                  <a:moveTo>
                    <a:pt x="79578" y="1"/>
                  </a:moveTo>
                  <a:cubicBezTo>
                    <a:pt x="67421" y="1"/>
                    <a:pt x="55434" y="2292"/>
                    <a:pt x="43447" y="3291"/>
                  </a:cubicBezTo>
                  <a:cubicBezTo>
                    <a:pt x="40421" y="3507"/>
                    <a:pt x="37395" y="3075"/>
                    <a:pt x="34801" y="5020"/>
                  </a:cubicBezTo>
                  <a:cubicBezTo>
                    <a:pt x="32423" y="7614"/>
                    <a:pt x="29830" y="9776"/>
                    <a:pt x="27236" y="11937"/>
                  </a:cubicBezTo>
                  <a:cubicBezTo>
                    <a:pt x="19671" y="19070"/>
                    <a:pt x="13618" y="27500"/>
                    <a:pt x="5405" y="33552"/>
                  </a:cubicBezTo>
                  <a:cubicBezTo>
                    <a:pt x="4972" y="33984"/>
                    <a:pt x="4540" y="34417"/>
                    <a:pt x="4108" y="34849"/>
                  </a:cubicBezTo>
                  <a:cubicBezTo>
                    <a:pt x="3676" y="35713"/>
                    <a:pt x="3027" y="36362"/>
                    <a:pt x="2595" y="37010"/>
                  </a:cubicBezTo>
                  <a:lnTo>
                    <a:pt x="1946" y="37659"/>
                  </a:lnTo>
                  <a:cubicBezTo>
                    <a:pt x="1298" y="37875"/>
                    <a:pt x="1082" y="38307"/>
                    <a:pt x="649" y="38956"/>
                  </a:cubicBezTo>
                  <a:cubicBezTo>
                    <a:pt x="217" y="39388"/>
                    <a:pt x="217" y="40036"/>
                    <a:pt x="1" y="40685"/>
                  </a:cubicBezTo>
                  <a:cubicBezTo>
                    <a:pt x="466" y="43477"/>
                    <a:pt x="2045" y="44154"/>
                    <a:pt x="3938" y="44154"/>
                  </a:cubicBezTo>
                  <a:cubicBezTo>
                    <a:pt x="4682" y="44154"/>
                    <a:pt x="5476" y="44049"/>
                    <a:pt x="6269" y="43927"/>
                  </a:cubicBezTo>
                  <a:cubicBezTo>
                    <a:pt x="17725" y="41333"/>
                    <a:pt x="29397" y="41117"/>
                    <a:pt x="40637" y="37875"/>
                  </a:cubicBezTo>
                  <a:cubicBezTo>
                    <a:pt x="42366" y="37443"/>
                    <a:pt x="43879" y="36794"/>
                    <a:pt x="45176" y="36146"/>
                  </a:cubicBezTo>
                  <a:cubicBezTo>
                    <a:pt x="55335" y="27284"/>
                    <a:pt x="65062" y="18422"/>
                    <a:pt x="75870" y="10424"/>
                  </a:cubicBezTo>
                  <a:cubicBezTo>
                    <a:pt x="79544" y="7830"/>
                    <a:pt x="83867" y="5237"/>
                    <a:pt x="85164" y="265"/>
                  </a:cubicBezTo>
                  <a:cubicBezTo>
                    <a:pt x="84299" y="265"/>
                    <a:pt x="83435" y="49"/>
                    <a:pt x="82570" y="49"/>
                  </a:cubicBezTo>
                  <a:cubicBezTo>
                    <a:pt x="81572" y="16"/>
                    <a:pt x="80574" y="1"/>
                    <a:pt x="79578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8" name="Google Shape;16948;p20"/>
            <p:cNvSpPr/>
            <p:nvPr/>
          </p:nvSpPr>
          <p:spPr>
            <a:xfrm>
              <a:off x="3777575" y="1703800"/>
              <a:ext cx="2166925" cy="880825"/>
            </a:xfrm>
            <a:custGeom>
              <a:avLst/>
              <a:gdLst/>
              <a:ahLst/>
              <a:cxnLst/>
              <a:rect l="l" t="t" r="r" b="b"/>
              <a:pathLst>
                <a:path w="86677" h="35233" extrusionOk="0">
                  <a:moveTo>
                    <a:pt x="42798" y="0"/>
                  </a:moveTo>
                  <a:cubicBezTo>
                    <a:pt x="41501" y="2378"/>
                    <a:pt x="39556" y="4539"/>
                    <a:pt x="37178" y="6052"/>
                  </a:cubicBezTo>
                  <a:cubicBezTo>
                    <a:pt x="26587" y="13401"/>
                    <a:pt x="17076" y="22047"/>
                    <a:pt x="6268" y="29180"/>
                  </a:cubicBezTo>
                  <a:cubicBezTo>
                    <a:pt x="4107" y="30693"/>
                    <a:pt x="0" y="32855"/>
                    <a:pt x="5836" y="35232"/>
                  </a:cubicBezTo>
                  <a:cubicBezTo>
                    <a:pt x="14914" y="34800"/>
                    <a:pt x="24209" y="33287"/>
                    <a:pt x="33071" y="30910"/>
                  </a:cubicBezTo>
                  <a:cubicBezTo>
                    <a:pt x="33936" y="30693"/>
                    <a:pt x="34800" y="30261"/>
                    <a:pt x="35449" y="29829"/>
                  </a:cubicBezTo>
                  <a:lnTo>
                    <a:pt x="36962" y="28964"/>
                  </a:lnTo>
                  <a:cubicBezTo>
                    <a:pt x="38259" y="28316"/>
                    <a:pt x="39556" y="28100"/>
                    <a:pt x="40852" y="28100"/>
                  </a:cubicBezTo>
                  <a:cubicBezTo>
                    <a:pt x="42582" y="27667"/>
                    <a:pt x="44095" y="27019"/>
                    <a:pt x="45608" y="26370"/>
                  </a:cubicBezTo>
                  <a:cubicBezTo>
                    <a:pt x="49282" y="23993"/>
                    <a:pt x="53605" y="23128"/>
                    <a:pt x="57064" y="20318"/>
                  </a:cubicBezTo>
                  <a:lnTo>
                    <a:pt x="58577" y="19670"/>
                  </a:lnTo>
                  <a:cubicBezTo>
                    <a:pt x="61603" y="18373"/>
                    <a:pt x="64845" y="17724"/>
                    <a:pt x="67655" y="16211"/>
                  </a:cubicBezTo>
                  <a:cubicBezTo>
                    <a:pt x="73923" y="13401"/>
                    <a:pt x="81056" y="12969"/>
                    <a:pt x="86676" y="8646"/>
                  </a:cubicBezTo>
                  <a:cubicBezTo>
                    <a:pt x="72410" y="4107"/>
                    <a:pt x="57712" y="1081"/>
                    <a:pt x="42798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9" name="Google Shape;16949;p20"/>
            <p:cNvSpPr/>
            <p:nvPr/>
          </p:nvSpPr>
          <p:spPr>
            <a:xfrm>
              <a:off x="1232400" y="1906975"/>
              <a:ext cx="1912950" cy="1062400"/>
            </a:xfrm>
            <a:custGeom>
              <a:avLst/>
              <a:gdLst/>
              <a:ahLst/>
              <a:cxnLst/>
              <a:rect l="l" t="t" r="r" b="b"/>
              <a:pathLst>
                <a:path w="76518" h="42496" extrusionOk="0">
                  <a:moveTo>
                    <a:pt x="72964" y="0"/>
                  </a:moveTo>
                  <a:cubicBezTo>
                    <a:pt x="71693" y="0"/>
                    <a:pt x="70422" y="390"/>
                    <a:pt x="69385" y="1168"/>
                  </a:cubicBezTo>
                  <a:cubicBezTo>
                    <a:pt x="65062" y="3329"/>
                    <a:pt x="60739" y="5923"/>
                    <a:pt x="56632" y="8301"/>
                  </a:cubicBezTo>
                  <a:cubicBezTo>
                    <a:pt x="52741" y="10678"/>
                    <a:pt x="48850" y="12840"/>
                    <a:pt x="44744" y="14785"/>
                  </a:cubicBezTo>
                  <a:cubicBezTo>
                    <a:pt x="34801" y="18460"/>
                    <a:pt x="25506" y="23647"/>
                    <a:pt x="17293" y="30132"/>
                  </a:cubicBezTo>
                  <a:cubicBezTo>
                    <a:pt x="14915" y="31861"/>
                    <a:pt x="11889" y="32293"/>
                    <a:pt x="9511" y="34238"/>
                  </a:cubicBezTo>
                  <a:lnTo>
                    <a:pt x="7134" y="35751"/>
                  </a:lnTo>
                  <a:cubicBezTo>
                    <a:pt x="4756" y="37048"/>
                    <a:pt x="1" y="36616"/>
                    <a:pt x="2811" y="41804"/>
                  </a:cubicBezTo>
                  <a:cubicBezTo>
                    <a:pt x="4276" y="42309"/>
                    <a:pt x="5741" y="42495"/>
                    <a:pt x="7206" y="42495"/>
                  </a:cubicBezTo>
                  <a:cubicBezTo>
                    <a:pt x="11328" y="42495"/>
                    <a:pt x="15449" y="41021"/>
                    <a:pt x="19570" y="41021"/>
                  </a:cubicBezTo>
                  <a:cubicBezTo>
                    <a:pt x="20252" y="41021"/>
                    <a:pt x="20934" y="41061"/>
                    <a:pt x="21616" y="41155"/>
                  </a:cubicBezTo>
                  <a:cubicBezTo>
                    <a:pt x="28748" y="40074"/>
                    <a:pt x="35881" y="38129"/>
                    <a:pt x="43014" y="37048"/>
                  </a:cubicBezTo>
                  <a:cubicBezTo>
                    <a:pt x="46040" y="36400"/>
                    <a:pt x="48634" y="34455"/>
                    <a:pt x="50147" y="31645"/>
                  </a:cubicBezTo>
                  <a:cubicBezTo>
                    <a:pt x="50580" y="30564"/>
                    <a:pt x="51228" y="29699"/>
                    <a:pt x="51877" y="28835"/>
                  </a:cubicBezTo>
                  <a:cubicBezTo>
                    <a:pt x="52309" y="28402"/>
                    <a:pt x="52957" y="27754"/>
                    <a:pt x="53390" y="27105"/>
                  </a:cubicBezTo>
                  <a:cubicBezTo>
                    <a:pt x="54038" y="26241"/>
                    <a:pt x="54686" y="25592"/>
                    <a:pt x="55335" y="24944"/>
                  </a:cubicBezTo>
                  <a:lnTo>
                    <a:pt x="55983" y="24296"/>
                  </a:lnTo>
                  <a:cubicBezTo>
                    <a:pt x="56200" y="23863"/>
                    <a:pt x="56632" y="23647"/>
                    <a:pt x="57064" y="23215"/>
                  </a:cubicBezTo>
                  <a:cubicBezTo>
                    <a:pt x="57496" y="22783"/>
                    <a:pt x="57929" y="22566"/>
                    <a:pt x="58361" y="22134"/>
                  </a:cubicBezTo>
                  <a:cubicBezTo>
                    <a:pt x="64629" y="17379"/>
                    <a:pt x="68736" y="10894"/>
                    <a:pt x="74356" y="5491"/>
                  </a:cubicBezTo>
                  <a:cubicBezTo>
                    <a:pt x="76085" y="4410"/>
                    <a:pt x="76518" y="2248"/>
                    <a:pt x="75437" y="519"/>
                  </a:cubicBezTo>
                  <a:cubicBezTo>
                    <a:pt x="74659" y="173"/>
                    <a:pt x="73811" y="0"/>
                    <a:pt x="7296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0" name="Google Shape;16950;p20"/>
            <p:cNvSpPr/>
            <p:nvPr/>
          </p:nvSpPr>
          <p:spPr>
            <a:xfrm>
              <a:off x="5123100" y="2514350"/>
              <a:ext cx="1804875" cy="605250"/>
            </a:xfrm>
            <a:custGeom>
              <a:avLst/>
              <a:gdLst/>
              <a:ahLst/>
              <a:cxnLst/>
              <a:rect l="l" t="t" r="r" b="b"/>
              <a:pathLst>
                <a:path w="72195" h="24210" extrusionOk="0">
                  <a:moveTo>
                    <a:pt x="57712" y="284"/>
                  </a:moveTo>
                  <a:cubicBezTo>
                    <a:pt x="50579" y="284"/>
                    <a:pt x="43447" y="649"/>
                    <a:pt x="36314" y="649"/>
                  </a:cubicBezTo>
                  <a:cubicBezTo>
                    <a:pt x="33936" y="1297"/>
                    <a:pt x="31342" y="1730"/>
                    <a:pt x="28748" y="1730"/>
                  </a:cubicBezTo>
                  <a:cubicBezTo>
                    <a:pt x="20751" y="1946"/>
                    <a:pt x="12969" y="2810"/>
                    <a:pt x="5188" y="4324"/>
                  </a:cubicBezTo>
                  <a:cubicBezTo>
                    <a:pt x="3243" y="4756"/>
                    <a:pt x="1081" y="4756"/>
                    <a:pt x="649" y="7350"/>
                  </a:cubicBezTo>
                  <a:cubicBezTo>
                    <a:pt x="0" y="9943"/>
                    <a:pt x="2378" y="10376"/>
                    <a:pt x="4107" y="11240"/>
                  </a:cubicBezTo>
                  <a:cubicBezTo>
                    <a:pt x="17941" y="17076"/>
                    <a:pt x="32423" y="21399"/>
                    <a:pt x="47337" y="24209"/>
                  </a:cubicBezTo>
                  <a:cubicBezTo>
                    <a:pt x="56415" y="17941"/>
                    <a:pt x="64845" y="10592"/>
                    <a:pt x="72194" y="2378"/>
                  </a:cubicBezTo>
                  <a:cubicBezTo>
                    <a:pt x="70033" y="1"/>
                    <a:pt x="67439" y="649"/>
                    <a:pt x="64845" y="433"/>
                  </a:cubicBezTo>
                  <a:cubicBezTo>
                    <a:pt x="62468" y="325"/>
                    <a:pt x="60090" y="284"/>
                    <a:pt x="57712" y="284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1" name="Google Shape;16951;p20"/>
            <p:cNvSpPr/>
            <p:nvPr/>
          </p:nvSpPr>
          <p:spPr>
            <a:xfrm>
              <a:off x="4901550" y="1919950"/>
              <a:ext cx="1956175" cy="555250"/>
            </a:xfrm>
            <a:custGeom>
              <a:avLst/>
              <a:gdLst/>
              <a:ahLst/>
              <a:cxnLst/>
              <a:rect l="l" t="t" r="r" b="b"/>
              <a:pathLst>
                <a:path w="78247" h="22210" extrusionOk="0">
                  <a:moveTo>
                    <a:pt x="11889" y="10375"/>
                  </a:moveTo>
                  <a:lnTo>
                    <a:pt x="11889" y="10375"/>
                  </a:lnTo>
                  <a:cubicBezTo>
                    <a:pt x="12321" y="11024"/>
                    <a:pt x="13185" y="11456"/>
                    <a:pt x="13185" y="12537"/>
                  </a:cubicBezTo>
                  <a:cubicBezTo>
                    <a:pt x="12321" y="12105"/>
                    <a:pt x="12321" y="11024"/>
                    <a:pt x="11889" y="10375"/>
                  </a:cubicBezTo>
                  <a:close/>
                  <a:moveTo>
                    <a:pt x="41501" y="0"/>
                  </a:moveTo>
                  <a:cubicBezTo>
                    <a:pt x="31342" y="2378"/>
                    <a:pt x="21183" y="5836"/>
                    <a:pt x="11888" y="10375"/>
                  </a:cubicBezTo>
                  <a:cubicBezTo>
                    <a:pt x="7566" y="12105"/>
                    <a:pt x="3675" y="14266"/>
                    <a:pt x="0" y="16860"/>
                  </a:cubicBezTo>
                  <a:cubicBezTo>
                    <a:pt x="541" y="17760"/>
                    <a:pt x="1681" y="18211"/>
                    <a:pt x="2797" y="18211"/>
                  </a:cubicBezTo>
                  <a:cubicBezTo>
                    <a:pt x="3020" y="18211"/>
                    <a:pt x="3243" y="18193"/>
                    <a:pt x="3459" y="18157"/>
                  </a:cubicBezTo>
                  <a:cubicBezTo>
                    <a:pt x="4107" y="17941"/>
                    <a:pt x="4972" y="17508"/>
                    <a:pt x="5404" y="16860"/>
                  </a:cubicBezTo>
                  <a:lnTo>
                    <a:pt x="6701" y="17724"/>
                  </a:lnTo>
                  <a:lnTo>
                    <a:pt x="5404" y="18373"/>
                  </a:lnTo>
                  <a:cubicBezTo>
                    <a:pt x="4539" y="18373"/>
                    <a:pt x="3891" y="18589"/>
                    <a:pt x="3243" y="18805"/>
                  </a:cubicBezTo>
                  <a:cubicBezTo>
                    <a:pt x="2810" y="19021"/>
                    <a:pt x="2594" y="19454"/>
                    <a:pt x="2378" y="20102"/>
                  </a:cubicBezTo>
                  <a:cubicBezTo>
                    <a:pt x="2594" y="20750"/>
                    <a:pt x="3026" y="21399"/>
                    <a:pt x="3675" y="21831"/>
                  </a:cubicBezTo>
                  <a:cubicBezTo>
                    <a:pt x="4323" y="21831"/>
                    <a:pt x="4756" y="22047"/>
                    <a:pt x="5188" y="22047"/>
                  </a:cubicBezTo>
                  <a:cubicBezTo>
                    <a:pt x="5620" y="22155"/>
                    <a:pt x="6052" y="22209"/>
                    <a:pt x="6458" y="22209"/>
                  </a:cubicBezTo>
                  <a:cubicBezTo>
                    <a:pt x="6863" y="22209"/>
                    <a:pt x="7241" y="22155"/>
                    <a:pt x="7566" y="22047"/>
                  </a:cubicBezTo>
                  <a:cubicBezTo>
                    <a:pt x="8214" y="22047"/>
                    <a:pt x="8646" y="21831"/>
                    <a:pt x="9079" y="21615"/>
                  </a:cubicBezTo>
                  <a:cubicBezTo>
                    <a:pt x="9108" y="21630"/>
                    <a:pt x="9134" y="21636"/>
                    <a:pt x="9158" y="21636"/>
                  </a:cubicBezTo>
                  <a:cubicBezTo>
                    <a:pt x="9407" y="21636"/>
                    <a:pt x="9391" y="20914"/>
                    <a:pt x="9719" y="20914"/>
                  </a:cubicBezTo>
                  <a:cubicBezTo>
                    <a:pt x="9824" y="20914"/>
                    <a:pt x="9964" y="20987"/>
                    <a:pt x="10159" y="21183"/>
                  </a:cubicBezTo>
                  <a:cubicBezTo>
                    <a:pt x="10375" y="21399"/>
                    <a:pt x="10808" y="21615"/>
                    <a:pt x="11240" y="21831"/>
                  </a:cubicBezTo>
                  <a:cubicBezTo>
                    <a:pt x="11851" y="21984"/>
                    <a:pt x="12355" y="22137"/>
                    <a:pt x="12826" y="22137"/>
                  </a:cubicBezTo>
                  <a:cubicBezTo>
                    <a:pt x="13022" y="22137"/>
                    <a:pt x="13212" y="22111"/>
                    <a:pt x="13402" y="22047"/>
                  </a:cubicBezTo>
                  <a:cubicBezTo>
                    <a:pt x="14266" y="22047"/>
                    <a:pt x="14915" y="22047"/>
                    <a:pt x="15563" y="21831"/>
                  </a:cubicBezTo>
                  <a:cubicBezTo>
                    <a:pt x="16211" y="21399"/>
                    <a:pt x="17076" y="21399"/>
                    <a:pt x="17725" y="21183"/>
                  </a:cubicBezTo>
                  <a:lnTo>
                    <a:pt x="19021" y="20967"/>
                  </a:lnTo>
                  <a:cubicBezTo>
                    <a:pt x="19886" y="20967"/>
                    <a:pt x="20534" y="20750"/>
                    <a:pt x="21183" y="20750"/>
                  </a:cubicBezTo>
                  <a:cubicBezTo>
                    <a:pt x="22264" y="20534"/>
                    <a:pt x="23344" y="20102"/>
                    <a:pt x="24209" y="20102"/>
                  </a:cubicBezTo>
                  <a:lnTo>
                    <a:pt x="25722" y="20102"/>
                  </a:lnTo>
                  <a:cubicBezTo>
                    <a:pt x="26587" y="20246"/>
                    <a:pt x="27427" y="20318"/>
                    <a:pt x="28252" y="20318"/>
                  </a:cubicBezTo>
                  <a:cubicBezTo>
                    <a:pt x="29901" y="20318"/>
                    <a:pt x="31486" y="20030"/>
                    <a:pt x="33071" y="19454"/>
                  </a:cubicBezTo>
                  <a:cubicBezTo>
                    <a:pt x="33472" y="18919"/>
                    <a:pt x="33955" y="18550"/>
                    <a:pt x="34470" y="18550"/>
                  </a:cubicBezTo>
                  <a:cubicBezTo>
                    <a:pt x="34788" y="18550"/>
                    <a:pt x="35119" y="18691"/>
                    <a:pt x="35449" y="19021"/>
                  </a:cubicBezTo>
                  <a:lnTo>
                    <a:pt x="39340" y="19021"/>
                  </a:lnTo>
                  <a:cubicBezTo>
                    <a:pt x="40636" y="18805"/>
                    <a:pt x="42149" y="18589"/>
                    <a:pt x="43446" y="18589"/>
                  </a:cubicBezTo>
                  <a:cubicBezTo>
                    <a:pt x="45176" y="18589"/>
                    <a:pt x="47121" y="18589"/>
                    <a:pt x="48850" y="19237"/>
                  </a:cubicBezTo>
                  <a:cubicBezTo>
                    <a:pt x="49499" y="19454"/>
                    <a:pt x="50147" y="19670"/>
                    <a:pt x="50795" y="20318"/>
                  </a:cubicBezTo>
                  <a:cubicBezTo>
                    <a:pt x="51012" y="20534"/>
                    <a:pt x="51444" y="20967"/>
                    <a:pt x="51876" y="21183"/>
                  </a:cubicBezTo>
                  <a:cubicBezTo>
                    <a:pt x="52092" y="21291"/>
                    <a:pt x="52309" y="21345"/>
                    <a:pt x="52525" y="21345"/>
                  </a:cubicBezTo>
                  <a:cubicBezTo>
                    <a:pt x="52741" y="21345"/>
                    <a:pt x="52957" y="21291"/>
                    <a:pt x="53173" y="21183"/>
                  </a:cubicBezTo>
                  <a:cubicBezTo>
                    <a:pt x="53822" y="20967"/>
                    <a:pt x="54470" y="20318"/>
                    <a:pt x="54902" y="19886"/>
                  </a:cubicBezTo>
                  <a:cubicBezTo>
                    <a:pt x="55118" y="19454"/>
                    <a:pt x="55335" y="19021"/>
                    <a:pt x="55551" y="18589"/>
                  </a:cubicBezTo>
                  <a:cubicBezTo>
                    <a:pt x="55551" y="18157"/>
                    <a:pt x="55551" y="17508"/>
                    <a:pt x="55551" y="17076"/>
                  </a:cubicBezTo>
                  <a:cubicBezTo>
                    <a:pt x="55551" y="16857"/>
                    <a:pt x="55495" y="16707"/>
                    <a:pt x="55426" y="16609"/>
                  </a:cubicBezTo>
                  <a:lnTo>
                    <a:pt x="55426" y="16609"/>
                  </a:lnTo>
                  <a:cubicBezTo>
                    <a:pt x="55463" y="16620"/>
                    <a:pt x="55504" y="16632"/>
                    <a:pt x="55551" y="16644"/>
                  </a:cubicBezTo>
                  <a:cubicBezTo>
                    <a:pt x="55767" y="16644"/>
                    <a:pt x="55767" y="17292"/>
                    <a:pt x="56199" y="17508"/>
                  </a:cubicBezTo>
                  <a:cubicBezTo>
                    <a:pt x="56523" y="17616"/>
                    <a:pt x="56902" y="17670"/>
                    <a:pt x="57280" y="17670"/>
                  </a:cubicBezTo>
                  <a:cubicBezTo>
                    <a:pt x="57658" y="17670"/>
                    <a:pt x="58036" y="17616"/>
                    <a:pt x="58361" y="17508"/>
                  </a:cubicBezTo>
                  <a:cubicBezTo>
                    <a:pt x="59009" y="17292"/>
                    <a:pt x="59874" y="17076"/>
                    <a:pt x="60522" y="17076"/>
                  </a:cubicBezTo>
                  <a:lnTo>
                    <a:pt x="70249" y="17076"/>
                  </a:lnTo>
                  <a:cubicBezTo>
                    <a:pt x="71978" y="17076"/>
                    <a:pt x="72627" y="18589"/>
                    <a:pt x="73707" y="19670"/>
                  </a:cubicBezTo>
                  <a:cubicBezTo>
                    <a:pt x="73944" y="19729"/>
                    <a:pt x="74164" y="19756"/>
                    <a:pt x="74371" y="19756"/>
                  </a:cubicBezTo>
                  <a:cubicBezTo>
                    <a:pt x="75677" y="19756"/>
                    <a:pt x="76449" y="18687"/>
                    <a:pt x="77382" y="17941"/>
                  </a:cubicBezTo>
                  <a:cubicBezTo>
                    <a:pt x="77598" y="17508"/>
                    <a:pt x="78030" y="17076"/>
                    <a:pt x="78246" y="16644"/>
                  </a:cubicBezTo>
                  <a:cubicBezTo>
                    <a:pt x="76950" y="15347"/>
                    <a:pt x="75653" y="14482"/>
                    <a:pt x="73923" y="13834"/>
                  </a:cubicBezTo>
                  <a:cubicBezTo>
                    <a:pt x="67650" y="12718"/>
                    <a:pt x="61422" y="12255"/>
                    <a:pt x="55217" y="12255"/>
                  </a:cubicBezTo>
                  <a:cubicBezTo>
                    <a:pt x="42180" y="12255"/>
                    <a:pt x="29245" y="14301"/>
                    <a:pt x="16211" y="16644"/>
                  </a:cubicBezTo>
                  <a:lnTo>
                    <a:pt x="14915" y="16644"/>
                  </a:lnTo>
                  <a:cubicBezTo>
                    <a:pt x="22048" y="14482"/>
                    <a:pt x="29397" y="14050"/>
                    <a:pt x="35881" y="10375"/>
                  </a:cubicBezTo>
                  <a:cubicBezTo>
                    <a:pt x="38907" y="7782"/>
                    <a:pt x="43663" y="7782"/>
                    <a:pt x="46040" y="3891"/>
                  </a:cubicBezTo>
                  <a:cubicBezTo>
                    <a:pt x="46256" y="3026"/>
                    <a:pt x="46040" y="2162"/>
                    <a:pt x="45392" y="1513"/>
                  </a:cubicBezTo>
                  <a:lnTo>
                    <a:pt x="41501" y="0"/>
                  </a:lnTo>
                  <a:close/>
                </a:path>
              </a:pathLst>
            </a:custGeom>
            <a:solidFill>
              <a:srgbClr val="1F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2" name="Google Shape;16952;p20"/>
            <p:cNvSpPr/>
            <p:nvPr/>
          </p:nvSpPr>
          <p:spPr>
            <a:xfrm>
              <a:off x="5263600" y="1957775"/>
              <a:ext cx="1496850" cy="398500"/>
            </a:xfrm>
            <a:custGeom>
              <a:avLst/>
              <a:gdLst/>
              <a:ahLst/>
              <a:cxnLst/>
              <a:rect l="l" t="t" r="r" b="b"/>
              <a:pathLst>
                <a:path w="59874" h="15940" extrusionOk="0">
                  <a:moveTo>
                    <a:pt x="31126" y="0"/>
                  </a:moveTo>
                  <a:lnTo>
                    <a:pt x="31126" y="2378"/>
                  </a:lnTo>
                  <a:cubicBezTo>
                    <a:pt x="29613" y="6917"/>
                    <a:pt x="24858" y="5404"/>
                    <a:pt x="22048" y="7565"/>
                  </a:cubicBezTo>
                  <a:cubicBezTo>
                    <a:pt x="18157" y="9079"/>
                    <a:pt x="14482" y="10159"/>
                    <a:pt x="10375" y="11240"/>
                  </a:cubicBezTo>
                  <a:cubicBezTo>
                    <a:pt x="6776" y="11875"/>
                    <a:pt x="3383" y="13133"/>
                    <a:pt x="198" y="15216"/>
                  </a:cubicBezTo>
                  <a:lnTo>
                    <a:pt x="198" y="15216"/>
                  </a:lnTo>
                  <a:cubicBezTo>
                    <a:pt x="132" y="15188"/>
                    <a:pt x="66" y="15160"/>
                    <a:pt x="0" y="15131"/>
                  </a:cubicBezTo>
                  <a:lnTo>
                    <a:pt x="0" y="15347"/>
                  </a:lnTo>
                  <a:cubicBezTo>
                    <a:pt x="66" y="15303"/>
                    <a:pt x="132" y="15259"/>
                    <a:pt x="198" y="15216"/>
                  </a:cubicBezTo>
                  <a:lnTo>
                    <a:pt x="198" y="15216"/>
                  </a:lnTo>
                  <a:cubicBezTo>
                    <a:pt x="1319" y="15685"/>
                    <a:pt x="2507" y="15940"/>
                    <a:pt x="3724" y="15940"/>
                  </a:cubicBezTo>
                  <a:cubicBezTo>
                    <a:pt x="4563" y="15940"/>
                    <a:pt x="5416" y="15819"/>
                    <a:pt x="6269" y="15563"/>
                  </a:cubicBezTo>
                  <a:cubicBezTo>
                    <a:pt x="17978" y="14571"/>
                    <a:pt x="29870" y="12485"/>
                    <a:pt x="41776" y="12485"/>
                  </a:cubicBezTo>
                  <a:cubicBezTo>
                    <a:pt x="42837" y="12485"/>
                    <a:pt x="43898" y="12502"/>
                    <a:pt x="44959" y="12537"/>
                  </a:cubicBezTo>
                  <a:cubicBezTo>
                    <a:pt x="46617" y="12609"/>
                    <a:pt x="48274" y="12633"/>
                    <a:pt x="49931" y="12633"/>
                  </a:cubicBezTo>
                  <a:cubicBezTo>
                    <a:pt x="53245" y="12633"/>
                    <a:pt x="56559" y="12537"/>
                    <a:pt x="59874" y="12537"/>
                  </a:cubicBezTo>
                  <a:cubicBezTo>
                    <a:pt x="57280" y="10375"/>
                    <a:pt x="54470" y="8430"/>
                    <a:pt x="51444" y="6917"/>
                  </a:cubicBezTo>
                  <a:cubicBezTo>
                    <a:pt x="44959" y="4107"/>
                    <a:pt x="38043" y="1729"/>
                    <a:pt x="31126" y="0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3" name="Google Shape;16953;p20"/>
            <p:cNvSpPr/>
            <p:nvPr/>
          </p:nvSpPr>
          <p:spPr>
            <a:xfrm>
              <a:off x="4901550" y="2500675"/>
              <a:ext cx="1399600" cy="685875"/>
            </a:xfrm>
            <a:custGeom>
              <a:avLst/>
              <a:gdLst/>
              <a:ahLst/>
              <a:cxnLst/>
              <a:rect l="l" t="t" r="r" b="b"/>
              <a:pathLst>
                <a:path w="55984" h="27435" extrusionOk="0">
                  <a:moveTo>
                    <a:pt x="35562" y="0"/>
                  </a:moveTo>
                  <a:cubicBezTo>
                    <a:pt x="29197" y="0"/>
                    <a:pt x="22920" y="1366"/>
                    <a:pt x="16644" y="2493"/>
                  </a:cubicBezTo>
                  <a:cubicBezTo>
                    <a:pt x="10159" y="3574"/>
                    <a:pt x="3675" y="3790"/>
                    <a:pt x="0" y="10490"/>
                  </a:cubicBezTo>
                  <a:cubicBezTo>
                    <a:pt x="6701" y="13733"/>
                    <a:pt x="13402" y="16110"/>
                    <a:pt x="20318" y="18056"/>
                  </a:cubicBezTo>
                  <a:cubicBezTo>
                    <a:pt x="29397" y="20649"/>
                    <a:pt x="38259" y="23892"/>
                    <a:pt x="46905" y="26918"/>
                  </a:cubicBezTo>
                  <a:cubicBezTo>
                    <a:pt x="48487" y="27234"/>
                    <a:pt x="50069" y="27435"/>
                    <a:pt x="51652" y="27435"/>
                  </a:cubicBezTo>
                  <a:cubicBezTo>
                    <a:pt x="52231" y="27435"/>
                    <a:pt x="52810" y="27408"/>
                    <a:pt x="53389" y="27350"/>
                  </a:cubicBezTo>
                  <a:lnTo>
                    <a:pt x="54902" y="26269"/>
                  </a:lnTo>
                  <a:cubicBezTo>
                    <a:pt x="55118" y="25621"/>
                    <a:pt x="55551" y="25189"/>
                    <a:pt x="55983" y="24756"/>
                  </a:cubicBezTo>
                  <a:cubicBezTo>
                    <a:pt x="54470" y="23459"/>
                    <a:pt x="52525" y="22379"/>
                    <a:pt x="50363" y="22162"/>
                  </a:cubicBezTo>
                  <a:cubicBezTo>
                    <a:pt x="39123" y="18920"/>
                    <a:pt x="28100" y="15894"/>
                    <a:pt x="17292" y="11787"/>
                  </a:cubicBezTo>
                  <a:cubicBezTo>
                    <a:pt x="14698" y="10707"/>
                    <a:pt x="12537" y="9626"/>
                    <a:pt x="10159" y="8545"/>
                  </a:cubicBezTo>
                  <a:cubicBezTo>
                    <a:pt x="16644" y="7032"/>
                    <a:pt x="22264" y="5087"/>
                    <a:pt x="28532" y="4654"/>
                  </a:cubicBezTo>
                  <a:cubicBezTo>
                    <a:pt x="33720" y="4438"/>
                    <a:pt x="39340" y="5087"/>
                    <a:pt x="44311" y="2925"/>
                  </a:cubicBezTo>
                  <a:cubicBezTo>
                    <a:pt x="44743" y="2493"/>
                    <a:pt x="44743" y="1844"/>
                    <a:pt x="44527" y="1412"/>
                  </a:cubicBezTo>
                  <a:cubicBezTo>
                    <a:pt x="43879" y="980"/>
                    <a:pt x="43014" y="548"/>
                    <a:pt x="42149" y="548"/>
                  </a:cubicBezTo>
                  <a:cubicBezTo>
                    <a:pt x="39941" y="161"/>
                    <a:pt x="37746" y="0"/>
                    <a:pt x="35562" y="0"/>
                  </a:cubicBezTo>
                  <a:close/>
                </a:path>
              </a:pathLst>
            </a:custGeom>
            <a:solidFill>
              <a:srgbClr val="22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4" name="Google Shape;16954;p20"/>
            <p:cNvSpPr/>
            <p:nvPr/>
          </p:nvSpPr>
          <p:spPr>
            <a:xfrm>
              <a:off x="3669500" y="1692500"/>
              <a:ext cx="1253675" cy="972025"/>
            </a:xfrm>
            <a:custGeom>
              <a:avLst/>
              <a:gdLst/>
              <a:ahLst/>
              <a:cxnLst/>
              <a:rect l="l" t="t" r="r" b="b"/>
              <a:pathLst>
                <a:path w="50147" h="38881" extrusionOk="0">
                  <a:moveTo>
                    <a:pt x="42909" y="0"/>
                  </a:moveTo>
                  <a:cubicBezTo>
                    <a:pt x="42071" y="0"/>
                    <a:pt x="41246" y="71"/>
                    <a:pt x="40420" y="236"/>
                  </a:cubicBezTo>
                  <a:cubicBezTo>
                    <a:pt x="27667" y="12557"/>
                    <a:pt x="12105" y="21851"/>
                    <a:pt x="0" y="35036"/>
                  </a:cubicBezTo>
                  <a:cubicBezTo>
                    <a:pt x="1729" y="36765"/>
                    <a:pt x="4107" y="38062"/>
                    <a:pt x="6701" y="38494"/>
                  </a:cubicBezTo>
                  <a:cubicBezTo>
                    <a:pt x="7541" y="38760"/>
                    <a:pt x="8200" y="38880"/>
                    <a:pt x="8706" y="38880"/>
                  </a:cubicBezTo>
                  <a:cubicBezTo>
                    <a:pt x="10674" y="38880"/>
                    <a:pt x="10326" y="37055"/>
                    <a:pt x="9295" y="34820"/>
                  </a:cubicBezTo>
                  <a:cubicBezTo>
                    <a:pt x="7349" y="33091"/>
                    <a:pt x="9078" y="32226"/>
                    <a:pt x="10159" y="31578"/>
                  </a:cubicBezTo>
                  <a:cubicBezTo>
                    <a:pt x="19454" y="26606"/>
                    <a:pt x="26370" y="19041"/>
                    <a:pt x="35016" y="13637"/>
                  </a:cubicBezTo>
                  <a:cubicBezTo>
                    <a:pt x="39556" y="10611"/>
                    <a:pt x="43446" y="6721"/>
                    <a:pt x="47553" y="3695"/>
                  </a:cubicBezTo>
                  <a:cubicBezTo>
                    <a:pt x="50147" y="1749"/>
                    <a:pt x="47553" y="1317"/>
                    <a:pt x="47121" y="452"/>
                  </a:cubicBezTo>
                  <a:cubicBezTo>
                    <a:pt x="45651" y="185"/>
                    <a:pt x="44264" y="0"/>
                    <a:pt x="42909" y="0"/>
                  </a:cubicBezTo>
                  <a:close/>
                </a:path>
              </a:pathLst>
            </a:custGeom>
            <a:solidFill>
              <a:srgbClr val="25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5" name="Google Shape;16955;p20"/>
            <p:cNvSpPr/>
            <p:nvPr/>
          </p:nvSpPr>
          <p:spPr>
            <a:xfrm>
              <a:off x="2637375" y="1817275"/>
              <a:ext cx="783575" cy="751150"/>
            </a:xfrm>
            <a:custGeom>
              <a:avLst/>
              <a:gdLst/>
              <a:ahLst/>
              <a:cxnLst/>
              <a:rect l="l" t="t" r="r" b="b"/>
              <a:pathLst>
                <a:path w="31343" h="30046" extrusionOk="0">
                  <a:moveTo>
                    <a:pt x="31126" y="0"/>
                  </a:moveTo>
                  <a:lnTo>
                    <a:pt x="31126" y="0"/>
                  </a:lnTo>
                  <a:cubicBezTo>
                    <a:pt x="27019" y="649"/>
                    <a:pt x="22696" y="649"/>
                    <a:pt x="19454" y="3891"/>
                  </a:cubicBezTo>
                  <a:cubicBezTo>
                    <a:pt x="19022" y="6053"/>
                    <a:pt x="17725" y="7998"/>
                    <a:pt x="16212" y="9295"/>
                  </a:cubicBezTo>
                  <a:cubicBezTo>
                    <a:pt x="10808" y="14915"/>
                    <a:pt x="5404" y="20535"/>
                    <a:pt x="1" y="26154"/>
                  </a:cubicBezTo>
                  <a:cubicBezTo>
                    <a:pt x="1" y="27667"/>
                    <a:pt x="1" y="29180"/>
                    <a:pt x="1297" y="30045"/>
                  </a:cubicBezTo>
                  <a:cubicBezTo>
                    <a:pt x="4323" y="28748"/>
                    <a:pt x="7133" y="26587"/>
                    <a:pt x="9511" y="23993"/>
                  </a:cubicBezTo>
                  <a:cubicBezTo>
                    <a:pt x="15347" y="17725"/>
                    <a:pt x="21399" y="11672"/>
                    <a:pt x="27019" y="5404"/>
                  </a:cubicBezTo>
                  <a:cubicBezTo>
                    <a:pt x="28532" y="3891"/>
                    <a:pt x="31342" y="3026"/>
                    <a:pt x="31126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6" name="Google Shape;16956;p20"/>
            <p:cNvSpPr/>
            <p:nvPr/>
          </p:nvSpPr>
          <p:spPr>
            <a:xfrm>
              <a:off x="6009300" y="2309000"/>
              <a:ext cx="1086200" cy="275625"/>
            </a:xfrm>
            <a:custGeom>
              <a:avLst/>
              <a:gdLst/>
              <a:ahLst/>
              <a:cxnLst/>
              <a:rect l="l" t="t" r="r" b="b"/>
              <a:pathLst>
                <a:path w="43448" h="11025" extrusionOk="0">
                  <a:moveTo>
                    <a:pt x="17077" y="1"/>
                  </a:moveTo>
                  <a:cubicBezTo>
                    <a:pt x="16861" y="217"/>
                    <a:pt x="16644" y="433"/>
                    <a:pt x="16212" y="649"/>
                  </a:cubicBezTo>
                  <a:cubicBezTo>
                    <a:pt x="15996" y="649"/>
                    <a:pt x="15564" y="866"/>
                    <a:pt x="15348" y="1298"/>
                  </a:cubicBezTo>
                  <a:lnTo>
                    <a:pt x="15348" y="1730"/>
                  </a:lnTo>
                  <a:lnTo>
                    <a:pt x="15131" y="1298"/>
                  </a:lnTo>
                  <a:lnTo>
                    <a:pt x="11889" y="1298"/>
                  </a:lnTo>
                  <a:lnTo>
                    <a:pt x="11457" y="1946"/>
                  </a:lnTo>
                  <a:cubicBezTo>
                    <a:pt x="11457" y="2162"/>
                    <a:pt x="11457" y="2595"/>
                    <a:pt x="11457" y="2811"/>
                  </a:cubicBezTo>
                  <a:lnTo>
                    <a:pt x="11457" y="3675"/>
                  </a:lnTo>
                  <a:cubicBezTo>
                    <a:pt x="10915" y="4037"/>
                    <a:pt x="11581" y="5607"/>
                    <a:pt x="10551" y="5607"/>
                  </a:cubicBezTo>
                  <a:cubicBezTo>
                    <a:pt x="10349" y="5607"/>
                    <a:pt x="10082" y="5546"/>
                    <a:pt x="9728" y="5405"/>
                  </a:cubicBezTo>
                  <a:lnTo>
                    <a:pt x="9079" y="5188"/>
                  </a:lnTo>
                  <a:lnTo>
                    <a:pt x="7782" y="5188"/>
                  </a:lnTo>
                  <a:cubicBezTo>
                    <a:pt x="5405" y="7134"/>
                    <a:pt x="1946" y="6485"/>
                    <a:pt x="1" y="9079"/>
                  </a:cubicBezTo>
                  <a:lnTo>
                    <a:pt x="1" y="10592"/>
                  </a:lnTo>
                  <a:cubicBezTo>
                    <a:pt x="2811" y="11024"/>
                    <a:pt x="5405" y="11024"/>
                    <a:pt x="7999" y="11024"/>
                  </a:cubicBezTo>
                  <a:cubicBezTo>
                    <a:pt x="12420" y="10533"/>
                    <a:pt x="16796" y="10399"/>
                    <a:pt x="21169" y="10399"/>
                  </a:cubicBezTo>
                  <a:cubicBezTo>
                    <a:pt x="26416" y="10399"/>
                    <a:pt x="31657" y="10592"/>
                    <a:pt x="36963" y="10592"/>
                  </a:cubicBezTo>
                  <a:cubicBezTo>
                    <a:pt x="43447" y="4972"/>
                    <a:pt x="43231" y="4540"/>
                    <a:pt x="35666" y="1298"/>
                  </a:cubicBezTo>
                  <a:cubicBezTo>
                    <a:pt x="35233" y="1298"/>
                    <a:pt x="35017" y="1082"/>
                    <a:pt x="34585" y="1082"/>
                  </a:cubicBezTo>
                  <a:lnTo>
                    <a:pt x="32856" y="1298"/>
                  </a:lnTo>
                  <a:cubicBezTo>
                    <a:pt x="32526" y="3112"/>
                    <a:pt x="32699" y="5555"/>
                    <a:pt x="30880" y="5555"/>
                  </a:cubicBezTo>
                  <a:cubicBezTo>
                    <a:pt x="30315" y="5555"/>
                    <a:pt x="29557" y="5320"/>
                    <a:pt x="28533" y="4756"/>
                  </a:cubicBezTo>
                  <a:cubicBezTo>
                    <a:pt x="27562" y="4271"/>
                    <a:pt x="26592" y="4075"/>
                    <a:pt x="25615" y="4075"/>
                  </a:cubicBezTo>
                  <a:cubicBezTo>
                    <a:pt x="23544" y="4075"/>
                    <a:pt x="21441" y="4956"/>
                    <a:pt x="19238" y="5837"/>
                  </a:cubicBezTo>
                  <a:cubicBezTo>
                    <a:pt x="19887" y="3675"/>
                    <a:pt x="21184" y="1946"/>
                    <a:pt x="1988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7" name="Google Shape;16957;p20"/>
            <p:cNvSpPr/>
            <p:nvPr/>
          </p:nvSpPr>
          <p:spPr>
            <a:xfrm>
              <a:off x="1210775" y="2798375"/>
              <a:ext cx="199975" cy="121275"/>
            </a:xfrm>
            <a:custGeom>
              <a:avLst/>
              <a:gdLst/>
              <a:ahLst/>
              <a:cxnLst/>
              <a:rect l="l" t="t" r="r" b="b"/>
              <a:pathLst>
                <a:path w="7999" h="4851" extrusionOk="0">
                  <a:moveTo>
                    <a:pt x="6846" y="1"/>
                  </a:moveTo>
                  <a:cubicBezTo>
                    <a:pt x="3545" y="1"/>
                    <a:pt x="1949" y="2514"/>
                    <a:pt x="1" y="4851"/>
                  </a:cubicBezTo>
                  <a:lnTo>
                    <a:pt x="2595" y="4851"/>
                  </a:lnTo>
                  <a:cubicBezTo>
                    <a:pt x="3676" y="2473"/>
                    <a:pt x="6269" y="1825"/>
                    <a:pt x="7999" y="95"/>
                  </a:cubicBezTo>
                  <a:cubicBezTo>
                    <a:pt x="7592" y="31"/>
                    <a:pt x="7209" y="1"/>
                    <a:pt x="6846" y="1"/>
                  </a:cubicBezTo>
                  <a:close/>
                </a:path>
              </a:pathLst>
            </a:custGeom>
            <a:solidFill>
              <a:srgbClr val="BCCD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8" name="Google Shape;16958;p20"/>
            <p:cNvSpPr/>
            <p:nvPr/>
          </p:nvSpPr>
          <p:spPr>
            <a:xfrm>
              <a:off x="1470175" y="2660250"/>
              <a:ext cx="194550" cy="102700"/>
            </a:xfrm>
            <a:custGeom>
              <a:avLst/>
              <a:gdLst/>
              <a:ahLst/>
              <a:cxnLst/>
              <a:rect l="l" t="t" r="r" b="b"/>
              <a:pathLst>
                <a:path w="7782" h="4108" extrusionOk="0">
                  <a:moveTo>
                    <a:pt x="7782" y="1"/>
                  </a:moveTo>
                  <a:cubicBezTo>
                    <a:pt x="4755" y="217"/>
                    <a:pt x="1945" y="1730"/>
                    <a:pt x="0" y="4107"/>
                  </a:cubicBezTo>
                  <a:cubicBezTo>
                    <a:pt x="3026" y="3891"/>
                    <a:pt x="5836" y="2378"/>
                    <a:pt x="7782" y="1"/>
                  </a:cubicBezTo>
                  <a:close/>
                </a:path>
              </a:pathLst>
            </a:custGeom>
            <a:solidFill>
              <a:srgbClr val="8C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9" name="Google Shape;16959;p20"/>
            <p:cNvSpPr/>
            <p:nvPr/>
          </p:nvSpPr>
          <p:spPr>
            <a:xfrm>
              <a:off x="2156450" y="2333325"/>
              <a:ext cx="4058225" cy="733450"/>
            </a:xfrm>
            <a:custGeom>
              <a:avLst/>
              <a:gdLst/>
              <a:ahLst/>
              <a:cxnLst/>
              <a:rect l="l" t="t" r="r" b="b"/>
              <a:pathLst>
                <a:path w="162329" h="29338" extrusionOk="0">
                  <a:moveTo>
                    <a:pt x="115775" y="1"/>
                  </a:moveTo>
                  <a:cubicBezTo>
                    <a:pt x="115532" y="1"/>
                    <a:pt x="115316" y="109"/>
                    <a:pt x="115208" y="325"/>
                  </a:cubicBezTo>
                  <a:lnTo>
                    <a:pt x="109804" y="325"/>
                  </a:lnTo>
                  <a:lnTo>
                    <a:pt x="104833" y="1838"/>
                  </a:lnTo>
                  <a:cubicBezTo>
                    <a:pt x="103752" y="2919"/>
                    <a:pt x="102239" y="2486"/>
                    <a:pt x="100942" y="3135"/>
                  </a:cubicBezTo>
                  <a:cubicBezTo>
                    <a:pt x="100510" y="3351"/>
                    <a:pt x="100078" y="3783"/>
                    <a:pt x="99429" y="4215"/>
                  </a:cubicBezTo>
                  <a:cubicBezTo>
                    <a:pt x="93161" y="5296"/>
                    <a:pt x="86460" y="5945"/>
                    <a:pt x="80192" y="7674"/>
                  </a:cubicBezTo>
                  <a:cubicBezTo>
                    <a:pt x="79204" y="7921"/>
                    <a:pt x="78180" y="7974"/>
                    <a:pt x="77152" y="7974"/>
                  </a:cubicBezTo>
                  <a:cubicBezTo>
                    <a:pt x="76380" y="7974"/>
                    <a:pt x="75606" y="7944"/>
                    <a:pt x="74842" y="7944"/>
                  </a:cubicBezTo>
                  <a:cubicBezTo>
                    <a:pt x="73059" y="7944"/>
                    <a:pt x="71330" y="8106"/>
                    <a:pt x="69817" y="9187"/>
                  </a:cubicBezTo>
                  <a:cubicBezTo>
                    <a:pt x="69482" y="10024"/>
                    <a:pt x="70443" y="11898"/>
                    <a:pt x="69288" y="11898"/>
                  </a:cubicBezTo>
                  <a:cubicBezTo>
                    <a:pt x="68952" y="11898"/>
                    <a:pt x="68435" y="11739"/>
                    <a:pt x="67655" y="11348"/>
                  </a:cubicBezTo>
                  <a:cubicBezTo>
                    <a:pt x="65494" y="10051"/>
                    <a:pt x="63116" y="9403"/>
                    <a:pt x="60522" y="9403"/>
                  </a:cubicBezTo>
                  <a:lnTo>
                    <a:pt x="56848" y="10700"/>
                  </a:lnTo>
                  <a:cubicBezTo>
                    <a:pt x="51876" y="12429"/>
                    <a:pt x="46472" y="13294"/>
                    <a:pt x="41501" y="14807"/>
                  </a:cubicBezTo>
                  <a:cubicBezTo>
                    <a:pt x="34800" y="16752"/>
                    <a:pt x="27019" y="14807"/>
                    <a:pt x="20967" y="19346"/>
                  </a:cubicBezTo>
                  <a:lnTo>
                    <a:pt x="19454" y="19994"/>
                  </a:lnTo>
                  <a:cubicBezTo>
                    <a:pt x="19074" y="20248"/>
                    <a:pt x="18694" y="20352"/>
                    <a:pt x="18314" y="20352"/>
                  </a:cubicBezTo>
                  <a:cubicBezTo>
                    <a:pt x="18045" y="20352"/>
                    <a:pt x="17777" y="20300"/>
                    <a:pt x="17508" y="20210"/>
                  </a:cubicBezTo>
                  <a:cubicBezTo>
                    <a:pt x="17076" y="19994"/>
                    <a:pt x="16644" y="19778"/>
                    <a:pt x="16428" y="19562"/>
                  </a:cubicBezTo>
                  <a:cubicBezTo>
                    <a:pt x="15779" y="18481"/>
                    <a:pt x="15347" y="17184"/>
                    <a:pt x="15347" y="16104"/>
                  </a:cubicBezTo>
                  <a:cubicBezTo>
                    <a:pt x="14960" y="14751"/>
                    <a:pt x="15092" y="13226"/>
                    <a:pt x="13427" y="13226"/>
                  </a:cubicBezTo>
                  <a:cubicBezTo>
                    <a:pt x="13229" y="13226"/>
                    <a:pt x="13006" y="13248"/>
                    <a:pt x="12753" y="13294"/>
                  </a:cubicBezTo>
                  <a:cubicBezTo>
                    <a:pt x="11240" y="15671"/>
                    <a:pt x="8862" y="17401"/>
                    <a:pt x="6269" y="18481"/>
                  </a:cubicBezTo>
                  <a:cubicBezTo>
                    <a:pt x="5836" y="18914"/>
                    <a:pt x="4972" y="19130"/>
                    <a:pt x="4539" y="19346"/>
                  </a:cubicBezTo>
                  <a:cubicBezTo>
                    <a:pt x="1729" y="20643"/>
                    <a:pt x="0" y="23669"/>
                    <a:pt x="649" y="26695"/>
                  </a:cubicBezTo>
                  <a:cubicBezTo>
                    <a:pt x="1020" y="28801"/>
                    <a:pt x="2244" y="29203"/>
                    <a:pt x="3669" y="29203"/>
                  </a:cubicBezTo>
                  <a:cubicBezTo>
                    <a:pt x="4548" y="29203"/>
                    <a:pt x="5503" y="29050"/>
                    <a:pt x="6382" y="29050"/>
                  </a:cubicBezTo>
                  <a:cubicBezTo>
                    <a:pt x="6564" y="29050"/>
                    <a:pt x="6743" y="29057"/>
                    <a:pt x="6917" y="29073"/>
                  </a:cubicBezTo>
                  <a:cubicBezTo>
                    <a:pt x="8152" y="29258"/>
                    <a:pt x="9378" y="29337"/>
                    <a:pt x="10598" y="29337"/>
                  </a:cubicBezTo>
                  <a:cubicBezTo>
                    <a:pt x="17919" y="29337"/>
                    <a:pt x="25012" y="26479"/>
                    <a:pt x="32423" y="26479"/>
                  </a:cubicBezTo>
                  <a:cubicBezTo>
                    <a:pt x="32711" y="26493"/>
                    <a:pt x="32998" y="26500"/>
                    <a:pt x="33284" y="26500"/>
                  </a:cubicBezTo>
                  <a:cubicBezTo>
                    <a:pt x="37294" y="26500"/>
                    <a:pt x="41141" y="25182"/>
                    <a:pt x="45175" y="25182"/>
                  </a:cubicBezTo>
                  <a:cubicBezTo>
                    <a:pt x="46963" y="25539"/>
                    <a:pt x="48883" y="26226"/>
                    <a:pt x="50644" y="26226"/>
                  </a:cubicBezTo>
                  <a:cubicBezTo>
                    <a:pt x="52076" y="26226"/>
                    <a:pt x="53403" y="25772"/>
                    <a:pt x="54470" y="24317"/>
                  </a:cubicBezTo>
                  <a:cubicBezTo>
                    <a:pt x="56199" y="22156"/>
                    <a:pt x="57928" y="22156"/>
                    <a:pt x="59874" y="21507"/>
                  </a:cubicBezTo>
                  <a:cubicBezTo>
                    <a:pt x="64845" y="20427"/>
                    <a:pt x="70033" y="19994"/>
                    <a:pt x="75004" y="19778"/>
                  </a:cubicBezTo>
                  <a:cubicBezTo>
                    <a:pt x="83758" y="18319"/>
                    <a:pt x="92391" y="16495"/>
                    <a:pt x="101175" y="16495"/>
                  </a:cubicBezTo>
                  <a:cubicBezTo>
                    <a:pt x="104103" y="16495"/>
                    <a:pt x="107048" y="16698"/>
                    <a:pt x="110020" y="17184"/>
                  </a:cubicBezTo>
                  <a:cubicBezTo>
                    <a:pt x="110248" y="17184"/>
                    <a:pt x="110480" y="17187"/>
                    <a:pt x="110714" y="17187"/>
                  </a:cubicBezTo>
                  <a:cubicBezTo>
                    <a:pt x="112699" y="17187"/>
                    <a:pt x="114776" y="17014"/>
                    <a:pt x="114776" y="13726"/>
                  </a:cubicBezTo>
                  <a:cubicBezTo>
                    <a:pt x="114622" y="12649"/>
                    <a:pt x="115125" y="11681"/>
                    <a:pt x="116130" y="11681"/>
                  </a:cubicBezTo>
                  <a:cubicBezTo>
                    <a:pt x="116537" y="11681"/>
                    <a:pt x="117025" y="11839"/>
                    <a:pt x="117586" y="12213"/>
                  </a:cubicBezTo>
                  <a:cubicBezTo>
                    <a:pt x="117958" y="12523"/>
                    <a:pt x="118313" y="12638"/>
                    <a:pt x="118660" y="12638"/>
                  </a:cubicBezTo>
                  <a:cubicBezTo>
                    <a:pt x="119521" y="12638"/>
                    <a:pt x="120336" y="11935"/>
                    <a:pt x="121260" y="11781"/>
                  </a:cubicBezTo>
                  <a:cubicBezTo>
                    <a:pt x="126015" y="9835"/>
                    <a:pt x="131419" y="11565"/>
                    <a:pt x="135958" y="8322"/>
                  </a:cubicBezTo>
                  <a:cubicBezTo>
                    <a:pt x="136283" y="8106"/>
                    <a:pt x="136715" y="7998"/>
                    <a:pt x="137147" y="7998"/>
                  </a:cubicBezTo>
                  <a:cubicBezTo>
                    <a:pt x="137580" y="7998"/>
                    <a:pt x="138012" y="8106"/>
                    <a:pt x="138336" y="8322"/>
                  </a:cubicBezTo>
                  <a:cubicBezTo>
                    <a:pt x="139152" y="8731"/>
                    <a:pt x="140065" y="8946"/>
                    <a:pt x="140961" y="8946"/>
                  </a:cubicBezTo>
                  <a:cubicBezTo>
                    <a:pt x="141962" y="8946"/>
                    <a:pt x="142941" y="8677"/>
                    <a:pt x="143740" y="8106"/>
                  </a:cubicBezTo>
                  <a:cubicBezTo>
                    <a:pt x="144280" y="7674"/>
                    <a:pt x="144929" y="7458"/>
                    <a:pt x="145577" y="7458"/>
                  </a:cubicBezTo>
                  <a:cubicBezTo>
                    <a:pt x="146225" y="7458"/>
                    <a:pt x="146874" y="7674"/>
                    <a:pt x="147414" y="8106"/>
                  </a:cubicBezTo>
                  <a:cubicBezTo>
                    <a:pt x="148230" y="8758"/>
                    <a:pt x="149076" y="8980"/>
                    <a:pt x="149929" y="8980"/>
                  </a:cubicBezTo>
                  <a:cubicBezTo>
                    <a:pt x="151339" y="8980"/>
                    <a:pt x="152769" y="8375"/>
                    <a:pt x="154115" y="8106"/>
                  </a:cubicBezTo>
                  <a:cubicBezTo>
                    <a:pt x="154985" y="7932"/>
                    <a:pt x="155854" y="7338"/>
                    <a:pt x="156611" y="7338"/>
                  </a:cubicBezTo>
                  <a:cubicBezTo>
                    <a:pt x="156795" y="7338"/>
                    <a:pt x="156972" y="7373"/>
                    <a:pt x="157141" y="7458"/>
                  </a:cubicBezTo>
                  <a:cubicBezTo>
                    <a:pt x="157780" y="7713"/>
                    <a:pt x="158318" y="7826"/>
                    <a:pt x="158777" y="7826"/>
                  </a:cubicBezTo>
                  <a:cubicBezTo>
                    <a:pt x="160647" y="7826"/>
                    <a:pt x="161202" y="5951"/>
                    <a:pt x="161896" y="4215"/>
                  </a:cubicBezTo>
                  <a:lnTo>
                    <a:pt x="162329" y="2919"/>
                  </a:lnTo>
                  <a:cubicBezTo>
                    <a:pt x="161896" y="2486"/>
                    <a:pt x="161464" y="2054"/>
                    <a:pt x="161032" y="1622"/>
                  </a:cubicBezTo>
                  <a:cubicBezTo>
                    <a:pt x="159249" y="649"/>
                    <a:pt x="157222" y="163"/>
                    <a:pt x="155226" y="163"/>
                  </a:cubicBezTo>
                  <a:cubicBezTo>
                    <a:pt x="154561" y="163"/>
                    <a:pt x="153899" y="217"/>
                    <a:pt x="153250" y="325"/>
                  </a:cubicBezTo>
                  <a:cubicBezTo>
                    <a:pt x="152710" y="973"/>
                    <a:pt x="152008" y="973"/>
                    <a:pt x="151305" y="973"/>
                  </a:cubicBezTo>
                  <a:cubicBezTo>
                    <a:pt x="150603" y="973"/>
                    <a:pt x="149900" y="973"/>
                    <a:pt x="149360" y="1622"/>
                  </a:cubicBezTo>
                  <a:cubicBezTo>
                    <a:pt x="148819" y="1189"/>
                    <a:pt x="148117" y="973"/>
                    <a:pt x="147414" y="973"/>
                  </a:cubicBezTo>
                  <a:cubicBezTo>
                    <a:pt x="146712" y="973"/>
                    <a:pt x="146009" y="1189"/>
                    <a:pt x="145469" y="1622"/>
                  </a:cubicBezTo>
                  <a:cubicBezTo>
                    <a:pt x="145361" y="1406"/>
                    <a:pt x="145091" y="1297"/>
                    <a:pt x="144821" y="1297"/>
                  </a:cubicBezTo>
                  <a:cubicBezTo>
                    <a:pt x="144550" y="1297"/>
                    <a:pt x="144280" y="1406"/>
                    <a:pt x="144172" y="1622"/>
                  </a:cubicBezTo>
                  <a:cubicBezTo>
                    <a:pt x="142659" y="1838"/>
                    <a:pt x="141146" y="1946"/>
                    <a:pt x="139633" y="1946"/>
                  </a:cubicBezTo>
                  <a:cubicBezTo>
                    <a:pt x="138120" y="1946"/>
                    <a:pt x="136607" y="1838"/>
                    <a:pt x="135094" y="1622"/>
                  </a:cubicBezTo>
                  <a:cubicBezTo>
                    <a:pt x="134986" y="1838"/>
                    <a:pt x="134716" y="1946"/>
                    <a:pt x="134445" y="1946"/>
                  </a:cubicBezTo>
                  <a:cubicBezTo>
                    <a:pt x="134175" y="1946"/>
                    <a:pt x="133905" y="1838"/>
                    <a:pt x="133797" y="1622"/>
                  </a:cubicBezTo>
                  <a:lnTo>
                    <a:pt x="131203" y="2919"/>
                  </a:lnTo>
                  <a:cubicBezTo>
                    <a:pt x="130771" y="3351"/>
                    <a:pt x="130230" y="3567"/>
                    <a:pt x="129717" y="3567"/>
                  </a:cubicBezTo>
                  <a:cubicBezTo>
                    <a:pt x="129204" y="3567"/>
                    <a:pt x="128717" y="3351"/>
                    <a:pt x="128393" y="2919"/>
                  </a:cubicBezTo>
                  <a:lnTo>
                    <a:pt x="127096" y="2919"/>
                  </a:lnTo>
                  <a:cubicBezTo>
                    <a:pt x="126664" y="3351"/>
                    <a:pt x="126232" y="3567"/>
                    <a:pt x="125799" y="4215"/>
                  </a:cubicBezTo>
                  <a:lnTo>
                    <a:pt x="123206" y="4215"/>
                  </a:lnTo>
                  <a:cubicBezTo>
                    <a:pt x="122773" y="4648"/>
                    <a:pt x="122233" y="4864"/>
                    <a:pt x="121720" y="4864"/>
                  </a:cubicBezTo>
                  <a:cubicBezTo>
                    <a:pt x="121206" y="4864"/>
                    <a:pt x="120720" y="4648"/>
                    <a:pt x="120396" y="4215"/>
                  </a:cubicBezTo>
                  <a:cubicBezTo>
                    <a:pt x="120179" y="3999"/>
                    <a:pt x="119963" y="3891"/>
                    <a:pt x="119747" y="3891"/>
                  </a:cubicBezTo>
                  <a:cubicBezTo>
                    <a:pt x="119531" y="3891"/>
                    <a:pt x="119315" y="3999"/>
                    <a:pt x="119099" y="4215"/>
                  </a:cubicBezTo>
                  <a:lnTo>
                    <a:pt x="117802" y="4215"/>
                  </a:lnTo>
                  <a:cubicBezTo>
                    <a:pt x="117478" y="4648"/>
                    <a:pt x="116937" y="4864"/>
                    <a:pt x="116424" y="4864"/>
                  </a:cubicBezTo>
                  <a:cubicBezTo>
                    <a:pt x="115910" y="4864"/>
                    <a:pt x="115424" y="4648"/>
                    <a:pt x="115208" y="4215"/>
                  </a:cubicBezTo>
                  <a:lnTo>
                    <a:pt x="113695" y="4215"/>
                  </a:lnTo>
                  <a:cubicBezTo>
                    <a:pt x="113542" y="4368"/>
                    <a:pt x="113281" y="4521"/>
                    <a:pt x="112989" y="4521"/>
                  </a:cubicBezTo>
                  <a:cubicBezTo>
                    <a:pt x="112867" y="4521"/>
                    <a:pt x="112741" y="4495"/>
                    <a:pt x="112614" y="4432"/>
                  </a:cubicBezTo>
                  <a:cubicBezTo>
                    <a:pt x="111966" y="3999"/>
                    <a:pt x="111966" y="3351"/>
                    <a:pt x="112398" y="2919"/>
                  </a:cubicBezTo>
                  <a:lnTo>
                    <a:pt x="113695" y="2919"/>
                  </a:lnTo>
                  <a:cubicBezTo>
                    <a:pt x="114560" y="2054"/>
                    <a:pt x="115640" y="2270"/>
                    <a:pt x="116505" y="1622"/>
                  </a:cubicBezTo>
                  <a:cubicBezTo>
                    <a:pt x="116505" y="1622"/>
                    <a:pt x="116721" y="1406"/>
                    <a:pt x="116721" y="1189"/>
                  </a:cubicBezTo>
                  <a:cubicBezTo>
                    <a:pt x="116721" y="757"/>
                    <a:pt x="116721" y="541"/>
                    <a:pt x="116505" y="325"/>
                  </a:cubicBezTo>
                  <a:cubicBezTo>
                    <a:pt x="116289" y="109"/>
                    <a:pt x="116019" y="1"/>
                    <a:pt x="115775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0" name="Google Shape;16960;p20"/>
            <p:cNvSpPr/>
            <p:nvPr/>
          </p:nvSpPr>
          <p:spPr>
            <a:xfrm>
              <a:off x="3285825" y="2807500"/>
              <a:ext cx="745750" cy="344525"/>
            </a:xfrm>
            <a:custGeom>
              <a:avLst/>
              <a:gdLst/>
              <a:ahLst/>
              <a:cxnLst/>
              <a:rect l="l" t="t" r="r" b="b"/>
              <a:pathLst>
                <a:path w="29830" h="13781" extrusionOk="0">
                  <a:moveTo>
                    <a:pt x="24533" y="1"/>
                  </a:moveTo>
                  <a:cubicBezTo>
                    <a:pt x="22750" y="1"/>
                    <a:pt x="20967" y="271"/>
                    <a:pt x="19238" y="811"/>
                  </a:cubicBezTo>
                  <a:cubicBezTo>
                    <a:pt x="17292" y="1460"/>
                    <a:pt x="15347" y="1676"/>
                    <a:pt x="13186" y="1676"/>
                  </a:cubicBezTo>
                  <a:cubicBezTo>
                    <a:pt x="12104" y="1577"/>
                    <a:pt x="10933" y="1121"/>
                    <a:pt x="10059" y="1121"/>
                  </a:cubicBezTo>
                  <a:cubicBezTo>
                    <a:pt x="9012" y="1121"/>
                    <a:pt x="8391" y="1776"/>
                    <a:pt x="8863" y="4486"/>
                  </a:cubicBezTo>
                  <a:cubicBezTo>
                    <a:pt x="9079" y="5350"/>
                    <a:pt x="7566" y="5134"/>
                    <a:pt x="6917" y="5350"/>
                  </a:cubicBezTo>
                  <a:cubicBezTo>
                    <a:pt x="5134" y="5837"/>
                    <a:pt x="3472" y="6080"/>
                    <a:pt x="1750" y="6080"/>
                  </a:cubicBezTo>
                  <a:cubicBezTo>
                    <a:pt x="1176" y="6080"/>
                    <a:pt x="595" y="6053"/>
                    <a:pt x="0" y="5999"/>
                  </a:cubicBezTo>
                  <a:lnTo>
                    <a:pt x="0" y="5999"/>
                  </a:lnTo>
                  <a:cubicBezTo>
                    <a:pt x="6485" y="9673"/>
                    <a:pt x="13402" y="12483"/>
                    <a:pt x="20751" y="13780"/>
                  </a:cubicBezTo>
                  <a:cubicBezTo>
                    <a:pt x="24858" y="13564"/>
                    <a:pt x="25074" y="11402"/>
                    <a:pt x="23561" y="8376"/>
                  </a:cubicBezTo>
                  <a:lnTo>
                    <a:pt x="23561" y="8376"/>
                  </a:lnTo>
                  <a:cubicBezTo>
                    <a:pt x="23321" y="8398"/>
                    <a:pt x="23078" y="8409"/>
                    <a:pt x="22835" y="8409"/>
                  </a:cubicBezTo>
                  <a:cubicBezTo>
                    <a:pt x="20670" y="8409"/>
                    <a:pt x="18437" y="7553"/>
                    <a:pt x="17076" y="5999"/>
                  </a:cubicBezTo>
                  <a:cubicBezTo>
                    <a:pt x="15996" y="5134"/>
                    <a:pt x="14266" y="5134"/>
                    <a:pt x="14266" y="3621"/>
                  </a:cubicBezTo>
                  <a:cubicBezTo>
                    <a:pt x="19454" y="1676"/>
                    <a:pt x="25074" y="3189"/>
                    <a:pt x="29829" y="811"/>
                  </a:cubicBezTo>
                  <a:cubicBezTo>
                    <a:pt x="28100" y="271"/>
                    <a:pt x="26317" y="1"/>
                    <a:pt x="24533" y="1"/>
                  </a:cubicBezTo>
                  <a:close/>
                </a:path>
              </a:pathLst>
            </a:custGeom>
            <a:solidFill>
              <a:srgbClr val="22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1" name="Google Shape;16961;p20"/>
            <p:cNvSpPr/>
            <p:nvPr/>
          </p:nvSpPr>
          <p:spPr>
            <a:xfrm>
              <a:off x="1178375" y="2795350"/>
              <a:ext cx="1788650" cy="389075"/>
            </a:xfrm>
            <a:custGeom>
              <a:avLst/>
              <a:gdLst/>
              <a:ahLst/>
              <a:cxnLst/>
              <a:rect l="l" t="t" r="r" b="b"/>
              <a:pathLst>
                <a:path w="71546" h="15563" extrusionOk="0">
                  <a:moveTo>
                    <a:pt x="45392" y="0"/>
                  </a:moveTo>
                  <a:lnTo>
                    <a:pt x="45392" y="0"/>
                  </a:lnTo>
                  <a:cubicBezTo>
                    <a:pt x="38475" y="865"/>
                    <a:pt x="31558" y="2162"/>
                    <a:pt x="24641" y="3891"/>
                  </a:cubicBezTo>
                  <a:cubicBezTo>
                    <a:pt x="23777" y="4972"/>
                    <a:pt x="22696" y="5620"/>
                    <a:pt x="21399" y="5620"/>
                  </a:cubicBezTo>
                  <a:cubicBezTo>
                    <a:pt x="16427" y="6917"/>
                    <a:pt x="11240" y="7565"/>
                    <a:pt x="6052" y="7782"/>
                  </a:cubicBezTo>
                  <a:cubicBezTo>
                    <a:pt x="3675" y="7782"/>
                    <a:pt x="1081" y="7782"/>
                    <a:pt x="0" y="10592"/>
                  </a:cubicBezTo>
                  <a:lnTo>
                    <a:pt x="4107" y="15347"/>
                  </a:lnTo>
                  <a:lnTo>
                    <a:pt x="6268" y="15563"/>
                  </a:lnTo>
                  <a:cubicBezTo>
                    <a:pt x="8862" y="14698"/>
                    <a:pt x="11456" y="14482"/>
                    <a:pt x="14266" y="14482"/>
                  </a:cubicBezTo>
                  <a:cubicBezTo>
                    <a:pt x="14374" y="14698"/>
                    <a:pt x="14590" y="14806"/>
                    <a:pt x="14833" y="14806"/>
                  </a:cubicBezTo>
                  <a:cubicBezTo>
                    <a:pt x="15077" y="14806"/>
                    <a:pt x="15347" y="14698"/>
                    <a:pt x="15563" y="14482"/>
                  </a:cubicBezTo>
                  <a:cubicBezTo>
                    <a:pt x="19670" y="14266"/>
                    <a:pt x="23777" y="13834"/>
                    <a:pt x="27667" y="13618"/>
                  </a:cubicBezTo>
                  <a:cubicBezTo>
                    <a:pt x="32639" y="13618"/>
                    <a:pt x="37394" y="13185"/>
                    <a:pt x="42149" y="12321"/>
                  </a:cubicBezTo>
                  <a:cubicBezTo>
                    <a:pt x="43491" y="12016"/>
                    <a:pt x="44833" y="11866"/>
                    <a:pt x="46161" y="11866"/>
                  </a:cubicBezTo>
                  <a:cubicBezTo>
                    <a:pt x="49537" y="11866"/>
                    <a:pt x="52819" y="12837"/>
                    <a:pt x="55767" y="14698"/>
                  </a:cubicBezTo>
                  <a:cubicBezTo>
                    <a:pt x="57064" y="14266"/>
                    <a:pt x="58144" y="13185"/>
                    <a:pt x="58577" y="11672"/>
                  </a:cubicBezTo>
                  <a:cubicBezTo>
                    <a:pt x="58577" y="10731"/>
                    <a:pt x="58904" y="10118"/>
                    <a:pt x="59988" y="10118"/>
                  </a:cubicBezTo>
                  <a:cubicBezTo>
                    <a:pt x="60149" y="10118"/>
                    <a:pt x="60327" y="10131"/>
                    <a:pt x="60522" y="10159"/>
                  </a:cubicBezTo>
                  <a:cubicBezTo>
                    <a:pt x="61285" y="10244"/>
                    <a:pt x="62048" y="10287"/>
                    <a:pt x="62807" y="10287"/>
                  </a:cubicBezTo>
                  <a:cubicBezTo>
                    <a:pt x="65914" y="10287"/>
                    <a:pt x="68939" y="9562"/>
                    <a:pt x="71546" y="7998"/>
                  </a:cubicBezTo>
                  <a:lnTo>
                    <a:pt x="71546" y="7998"/>
                  </a:lnTo>
                  <a:cubicBezTo>
                    <a:pt x="70871" y="8041"/>
                    <a:pt x="70195" y="8059"/>
                    <a:pt x="69517" y="8059"/>
                  </a:cubicBezTo>
                  <a:cubicBezTo>
                    <a:pt x="66930" y="8059"/>
                    <a:pt x="64324" y="7807"/>
                    <a:pt x="61748" y="7807"/>
                  </a:cubicBezTo>
                  <a:cubicBezTo>
                    <a:pt x="58292" y="7807"/>
                    <a:pt x="54890" y="8259"/>
                    <a:pt x="51660" y="10375"/>
                  </a:cubicBezTo>
                  <a:cubicBezTo>
                    <a:pt x="51336" y="10484"/>
                    <a:pt x="51011" y="10538"/>
                    <a:pt x="50714" y="10538"/>
                  </a:cubicBezTo>
                  <a:cubicBezTo>
                    <a:pt x="50417" y="10538"/>
                    <a:pt x="50147" y="10484"/>
                    <a:pt x="49931" y="10375"/>
                  </a:cubicBezTo>
                  <a:cubicBezTo>
                    <a:pt x="46905" y="9295"/>
                    <a:pt x="42149" y="10592"/>
                    <a:pt x="41285" y="8430"/>
                  </a:cubicBezTo>
                  <a:cubicBezTo>
                    <a:pt x="39988" y="5620"/>
                    <a:pt x="43230" y="2594"/>
                    <a:pt x="4539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2" name="Google Shape;16962;p20"/>
            <p:cNvSpPr/>
            <p:nvPr/>
          </p:nvSpPr>
          <p:spPr>
            <a:xfrm>
              <a:off x="2594150" y="2600800"/>
              <a:ext cx="983500" cy="262175"/>
            </a:xfrm>
            <a:custGeom>
              <a:avLst/>
              <a:gdLst/>
              <a:ahLst/>
              <a:cxnLst/>
              <a:rect l="l" t="t" r="r" b="b"/>
              <a:pathLst>
                <a:path w="39340" h="10487" extrusionOk="0">
                  <a:moveTo>
                    <a:pt x="39340" y="1"/>
                  </a:moveTo>
                  <a:cubicBezTo>
                    <a:pt x="37394" y="1"/>
                    <a:pt x="35665" y="217"/>
                    <a:pt x="33720" y="866"/>
                  </a:cubicBezTo>
                  <a:cubicBezTo>
                    <a:pt x="27235" y="2811"/>
                    <a:pt x="20318" y="3892"/>
                    <a:pt x="13618" y="4324"/>
                  </a:cubicBezTo>
                  <a:cubicBezTo>
                    <a:pt x="13287" y="4302"/>
                    <a:pt x="12956" y="4291"/>
                    <a:pt x="12625" y="4291"/>
                  </a:cubicBezTo>
                  <a:cubicBezTo>
                    <a:pt x="9720" y="4291"/>
                    <a:pt x="6868" y="5127"/>
                    <a:pt x="4539" y="6485"/>
                  </a:cubicBezTo>
                  <a:cubicBezTo>
                    <a:pt x="3243" y="7782"/>
                    <a:pt x="0" y="7350"/>
                    <a:pt x="1730" y="10376"/>
                  </a:cubicBezTo>
                  <a:cubicBezTo>
                    <a:pt x="2063" y="10450"/>
                    <a:pt x="2397" y="10486"/>
                    <a:pt x="2726" y="10486"/>
                  </a:cubicBezTo>
                  <a:cubicBezTo>
                    <a:pt x="4317" y="10486"/>
                    <a:pt x="5806" y="9647"/>
                    <a:pt x="6701" y="8215"/>
                  </a:cubicBezTo>
                  <a:cubicBezTo>
                    <a:pt x="7204" y="7208"/>
                    <a:pt x="8220" y="6641"/>
                    <a:pt x="9194" y="6641"/>
                  </a:cubicBezTo>
                  <a:cubicBezTo>
                    <a:pt x="9894" y="6641"/>
                    <a:pt x="10572" y="6934"/>
                    <a:pt x="11024" y="7566"/>
                  </a:cubicBezTo>
                  <a:cubicBezTo>
                    <a:pt x="12011" y="8430"/>
                    <a:pt x="12857" y="9363"/>
                    <a:pt x="13723" y="9363"/>
                  </a:cubicBezTo>
                  <a:cubicBezTo>
                    <a:pt x="14374" y="9363"/>
                    <a:pt x="15037" y="8835"/>
                    <a:pt x="15779" y="7350"/>
                  </a:cubicBezTo>
                  <a:cubicBezTo>
                    <a:pt x="16212" y="6053"/>
                    <a:pt x="19021" y="5837"/>
                    <a:pt x="20967" y="5621"/>
                  </a:cubicBezTo>
                  <a:cubicBezTo>
                    <a:pt x="27235" y="4756"/>
                    <a:pt x="33936" y="4108"/>
                    <a:pt x="39340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3" name="Google Shape;16963;p20"/>
            <p:cNvSpPr/>
            <p:nvPr/>
          </p:nvSpPr>
          <p:spPr>
            <a:xfrm>
              <a:off x="2464450" y="2606225"/>
              <a:ext cx="237800" cy="270200"/>
            </a:xfrm>
            <a:custGeom>
              <a:avLst/>
              <a:gdLst/>
              <a:ahLst/>
              <a:cxnLst/>
              <a:rect l="l" t="t" r="r" b="b"/>
              <a:pathLst>
                <a:path w="9512" h="10808" extrusionOk="0">
                  <a:moveTo>
                    <a:pt x="1514" y="0"/>
                  </a:moveTo>
                  <a:cubicBezTo>
                    <a:pt x="649" y="432"/>
                    <a:pt x="1" y="1513"/>
                    <a:pt x="217" y="2378"/>
                  </a:cubicBezTo>
                  <a:cubicBezTo>
                    <a:pt x="1730" y="3458"/>
                    <a:pt x="1514" y="4972"/>
                    <a:pt x="1514" y="6268"/>
                  </a:cubicBezTo>
                  <a:cubicBezTo>
                    <a:pt x="2378" y="7565"/>
                    <a:pt x="2378" y="9511"/>
                    <a:pt x="4108" y="10159"/>
                  </a:cubicBezTo>
                  <a:cubicBezTo>
                    <a:pt x="4432" y="10591"/>
                    <a:pt x="4918" y="10808"/>
                    <a:pt x="5431" y="10808"/>
                  </a:cubicBezTo>
                  <a:cubicBezTo>
                    <a:pt x="5945" y="10808"/>
                    <a:pt x="6485" y="10591"/>
                    <a:pt x="6918" y="10159"/>
                  </a:cubicBezTo>
                  <a:cubicBezTo>
                    <a:pt x="6918" y="8214"/>
                    <a:pt x="8863" y="7565"/>
                    <a:pt x="9511" y="6268"/>
                  </a:cubicBezTo>
                  <a:cubicBezTo>
                    <a:pt x="9214" y="6241"/>
                    <a:pt x="8903" y="6235"/>
                    <a:pt x="8588" y="6235"/>
                  </a:cubicBezTo>
                  <a:cubicBezTo>
                    <a:pt x="8273" y="6235"/>
                    <a:pt x="7953" y="6241"/>
                    <a:pt x="7637" y="6241"/>
                  </a:cubicBezTo>
                  <a:cubicBezTo>
                    <a:pt x="5742" y="6241"/>
                    <a:pt x="3999" y="5998"/>
                    <a:pt x="4324" y="2594"/>
                  </a:cubicBezTo>
                  <a:cubicBezTo>
                    <a:pt x="4324" y="1081"/>
                    <a:pt x="2811" y="432"/>
                    <a:pt x="1514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4" name="Google Shape;16964;p20"/>
            <p:cNvSpPr/>
            <p:nvPr/>
          </p:nvSpPr>
          <p:spPr>
            <a:xfrm>
              <a:off x="2513100" y="2465725"/>
              <a:ext cx="167525" cy="205350"/>
            </a:xfrm>
            <a:custGeom>
              <a:avLst/>
              <a:gdLst/>
              <a:ahLst/>
              <a:cxnLst/>
              <a:rect l="l" t="t" r="r" b="b"/>
              <a:pathLst>
                <a:path w="6701" h="8214" extrusionOk="0">
                  <a:moveTo>
                    <a:pt x="5188" y="0"/>
                  </a:moveTo>
                  <a:cubicBezTo>
                    <a:pt x="4755" y="649"/>
                    <a:pt x="4323" y="865"/>
                    <a:pt x="3891" y="1297"/>
                  </a:cubicBezTo>
                  <a:cubicBezTo>
                    <a:pt x="3242" y="2378"/>
                    <a:pt x="2378" y="3242"/>
                    <a:pt x="1513" y="4107"/>
                  </a:cubicBezTo>
                  <a:lnTo>
                    <a:pt x="0" y="5404"/>
                  </a:lnTo>
                  <a:cubicBezTo>
                    <a:pt x="432" y="6701"/>
                    <a:pt x="1513" y="7782"/>
                    <a:pt x="2810" y="8214"/>
                  </a:cubicBezTo>
                  <a:cubicBezTo>
                    <a:pt x="3026" y="8214"/>
                    <a:pt x="3458" y="7998"/>
                    <a:pt x="3891" y="7782"/>
                  </a:cubicBezTo>
                  <a:cubicBezTo>
                    <a:pt x="4323" y="7349"/>
                    <a:pt x="4755" y="6917"/>
                    <a:pt x="5188" y="6485"/>
                  </a:cubicBezTo>
                  <a:cubicBezTo>
                    <a:pt x="5836" y="5836"/>
                    <a:pt x="5620" y="4755"/>
                    <a:pt x="6485" y="4107"/>
                  </a:cubicBezTo>
                  <a:cubicBezTo>
                    <a:pt x="6485" y="2594"/>
                    <a:pt x="6701" y="865"/>
                    <a:pt x="5188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5" name="Google Shape;16965;p20"/>
            <p:cNvSpPr/>
            <p:nvPr/>
          </p:nvSpPr>
          <p:spPr>
            <a:xfrm>
              <a:off x="2637375" y="2568400"/>
              <a:ext cx="37850" cy="64850"/>
            </a:xfrm>
            <a:custGeom>
              <a:avLst/>
              <a:gdLst/>
              <a:ahLst/>
              <a:cxnLst/>
              <a:rect l="l" t="t" r="r" b="b"/>
              <a:pathLst>
                <a:path w="1514" h="2594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433" y="648"/>
                    <a:pt x="1" y="1513"/>
                    <a:pt x="1" y="2594"/>
                  </a:cubicBezTo>
                  <a:cubicBezTo>
                    <a:pt x="865" y="2162"/>
                    <a:pt x="1514" y="1081"/>
                    <a:pt x="1297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6" name="Google Shape;16966;p20"/>
            <p:cNvSpPr/>
            <p:nvPr/>
          </p:nvSpPr>
          <p:spPr>
            <a:xfrm>
              <a:off x="2604950" y="2638625"/>
              <a:ext cx="32450" cy="27050"/>
            </a:xfrm>
            <a:custGeom>
              <a:avLst/>
              <a:gdLst/>
              <a:ahLst/>
              <a:cxnLst/>
              <a:rect l="l" t="t" r="r" b="b"/>
              <a:pathLst>
                <a:path w="1298" h="1082" extrusionOk="0">
                  <a:moveTo>
                    <a:pt x="1" y="1082"/>
                  </a:moveTo>
                  <a:lnTo>
                    <a:pt x="1298" y="1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7" name="Google Shape;16967;p20"/>
            <p:cNvSpPr/>
            <p:nvPr/>
          </p:nvSpPr>
          <p:spPr>
            <a:xfrm>
              <a:off x="4685400" y="2375650"/>
              <a:ext cx="91875" cy="48150"/>
            </a:xfrm>
            <a:custGeom>
              <a:avLst/>
              <a:gdLst/>
              <a:ahLst/>
              <a:cxnLst/>
              <a:rect l="l" t="t" r="r" b="b"/>
              <a:pathLst>
                <a:path w="3675" h="1926" extrusionOk="0">
                  <a:moveTo>
                    <a:pt x="2338" y="1"/>
                  </a:moveTo>
                  <a:cubicBezTo>
                    <a:pt x="1441" y="1"/>
                    <a:pt x="577" y="289"/>
                    <a:pt x="0" y="1442"/>
                  </a:cubicBezTo>
                  <a:cubicBezTo>
                    <a:pt x="624" y="1754"/>
                    <a:pt x="1192" y="1925"/>
                    <a:pt x="1693" y="1925"/>
                  </a:cubicBezTo>
                  <a:cubicBezTo>
                    <a:pt x="2581" y="1925"/>
                    <a:pt x="3260" y="1388"/>
                    <a:pt x="3675" y="145"/>
                  </a:cubicBezTo>
                  <a:cubicBezTo>
                    <a:pt x="3243" y="73"/>
                    <a:pt x="2786" y="1"/>
                    <a:pt x="2338" y="1"/>
                  </a:cubicBez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8" name="Google Shape;16968;p20"/>
            <p:cNvSpPr/>
            <p:nvPr/>
          </p:nvSpPr>
          <p:spPr>
            <a:xfrm>
              <a:off x="4642175" y="24116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1513" y="1"/>
                  </a:moveTo>
                  <a:lnTo>
                    <a:pt x="0" y="1081"/>
                  </a:ln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9" name="Google Shape;16969;p20"/>
            <p:cNvSpPr/>
            <p:nvPr/>
          </p:nvSpPr>
          <p:spPr>
            <a:xfrm>
              <a:off x="2545500" y="2503550"/>
              <a:ext cx="64875" cy="70275"/>
            </a:xfrm>
            <a:custGeom>
              <a:avLst/>
              <a:gdLst/>
              <a:ahLst/>
              <a:cxnLst/>
              <a:rect l="l" t="t" r="r" b="b"/>
              <a:pathLst>
                <a:path w="2595" h="2811" extrusionOk="0">
                  <a:moveTo>
                    <a:pt x="2379" y="0"/>
                  </a:moveTo>
                  <a:lnTo>
                    <a:pt x="2379" y="0"/>
                  </a:lnTo>
                  <a:cubicBezTo>
                    <a:pt x="1298" y="433"/>
                    <a:pt x="433" y="1513"/>
                    <a:pt x="1" y="2810"/>
                  </a:cubicBezTo>
                  <a:cubicBezTo>
                    <a:pt x="1514" y="2810"/>
                    <a:pt x="2595" y="1513"/>
                    <a:pt x="2379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0" name="Google Shape;16970;p20"/>
            <p:cNvSpPr/>
            <p:nvPr/>
          </p:nvSpPr>
          <p:spPr>
            <a:xfrm>
              <a:off x="2604950" y="247112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8" y="0"/>
                  </a:moveTo>
                  <a:lnTo>
                    <a:pt x="1" y="1297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1" name="Google Shape;16971;p20"/>
            <p:cNvSpPr/>
            <p:nvPr/>
          </p:nvSpPr>
          <p:spPr>
            <a:xfrm>
              <a:off x="6398375" y="2309000"/>
              <a:ext cx="455550" cy="192325"/>
            </a:xfrm>
            <a:custGeom>
              <a:avLst/>
              <a:gdLst/>
              <a:ahLst/>
              <a:cxnLst/>
              <a:rect l="l" t="t" r="r" b="b"/>
              <a:pathLst>
                <a:path w="18222" h="7693" extrusionOk="0">
                  <a:moveTo>
                    <a:pt x="3891" y="1"/>
                  </a:moveTo>
                  <a:cubicBezTo>
                    <a:pt x="2811" y="1298"/>
                    <a:pt x="4108" y="3675"/>
                    <a:pt x="1514" y="4108"/>
                  </a:cubicBezTo>
                  <a:cubicBezTo>
                    <a:pt x="649" y="4324"/>
                    <a:pt x="1" y="4972"/>
                    <a:pt x="217" y="5837"/>
                  </a:cubicBezTo>
                  <a:cubicBezTo>
                    <a:pt x="217" y="7566"/>
                    <a:pt x="1514" y="6918"/>
                    <a:pt x="2595" y="7350"/>
                  </a:cubicBezTo>
                  <a:cubicBezTo>
                    <a:pt x="3251" y="7481"/>
                    <a:pt x="3988" y="7692"/>
                    <a:pt x="4610" y="7692"/>
                  </a:cubicBezTo>
                  <a:cubicBezTo>
                    <a:pt x="5012" y="7692"/>
                    <a:pt x="5366" y="7604"/>
                    <a:pt x="5621" y="7350"/>
                  </a:cubicBezTo>
                  <a:cubicBezTo>
                    <a:pt x="6803" y="5970"/>
                    <a:pt x="7896" y="5444"/>
                    <a:pt x="9022" y="5444"/>
                  </a:cubicBezTo>
                  <a:cubicBezTo>
                    <a:pt x="10365" y="5444"/>
                    <a:pt x="11756" y="6193"/>
                    <a:pt x="13402" y="7134"/>
                  </a:cubicBezTo>
                  <a:cubicBezTo>
                    <a:pt x="14161" y="7488"/>
                    <a:pt x="14838" y="7653"/>
                    <a:pt x="15420" y="7653"/>
                  </a:cubicBezTo>
                  <a:cubicBezTo>
                    <a:pt x="17324" y="7653"/>
                    <a:pt x="18222" y="5892"/>
                    <a:pt x="17725" y="3243"/>
                  </a:cubicBezTo>
                  <a:cubicBezTo>
                    <a:pt x="17509" y="2595"/>
                    <a:pt x="17293" y="1946"/>
                    <a:pt x="16860" y="1514"/>
                  </a:cubicBezTo>
                  <a:lnTo>
                    <a:pt x="14267" y="3892"/>
                  </a:lnTo>
                  <a:cubicBezTo>
                    <a:pt x="13186" y="2811"/>
                    <a:pt x="12970" y="1082"/>
                    <a:pt x="11673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2" name="Google Shape;16972;p20"/>
            <p:cNvSpPr/>
            <p:nvPr/>
          </p:nvSpPr>
          <p:spPr>
            <a:xfrm>
              <a:off x="5155525" y="2179325"/>
              <a:ext cx="156725" cy="108100"/>
            </a:xfrm>
            <a:custGeom>
              <a:avLst/>
              <a:gdLst/>
              <a:ahLst/>
              <a:cxnLst/>
              <a:rect l="l" t="t" r="r" b="b"/>
              <a:pathLst>
                <a:path w="6269" h="4324" extrusionOk="0">
                  <a:moveTo>
                    <a:pt x="1729" y="0"/>
                  </a:moveTo>
                  <a:cubicBezTo>
                    <a:pt x="1297" y="1513"/>
                    <a:pt x="0" y="2594"/>
                    <a:pt x="1081" y="4323"/>
                  </a:cubicBezTo>
                  <a:cubicBezTo>
                    <a:pt x="2162" y="4323"/>
                    <a:pt x="3459" y="4107"/>
                    <a:pt x="4756" y="3891"/>
                  </a:cubicBezTo>
                  <a:cubicBezTo>
                    <a:pt x="5620" y="3675"/>
                    <a:pt x="6269" y="3459"/>
                    <a:pt x="6269" y="2378"/>
                  </a:cubicBezTo>
                  <a:cubicBezTo>
                    <a:pt x="6269" y="1513"/>
                    <a:pt x="5620" y="865"/>
                    <a:pt x="4756" y="649"/>
                  </a:cubicBezTo>
                  <a:cubicBezTo>
                    <a:pt x="3891" y="217"/>
                    <a:pt x="2810" y="217"/>
                    <a:pt x="172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3" name="Google Shape;16973;p20"/>
            <p:cNvSpPr/>
            <p:nvPr/>
          </p:nvSpPr>
          <p:spPr>
            <a:xfrm>
              <a:off x="5809375" y="2017200"/>
              <a:ext cx="281025" cy="131650"/>
            </a:xfrm>
            <a:custGeom>
              <a:avLst/>
              <a:gdLst/>
              <a:ahLst/>
              <a:cxnLst/>
              <a:rect l="l" t="t" r="r" b="b"/>
              <a:pathLst>
                <a:path w="11241" h="5266" extrusionOk="0">
                  <a:moveTo>
                    <a:pt x="9295" y="1"/>
                  </a:moveTo>
                  <a:lnTo>
                    <a:pt x="9295" y="1"/>
                  </a:lnTo>
                  <a:cubicBezTo>
                    <a:pt x="6701" y="2379"/>
                    <a:pt x="2378" y="2162"/>
                    <a:pt x="0" y="5188"/>
                  </a:cubicBezTo>
                  <a:cubicBezTo>
                    <a:pt x="372" y="5242"/>
                    <a:pt x="734" y="5265"/>
                    <a:pt x="1088" y="5265"/>
                  </a:cubicBezTo>
                  <a:cubicBezTo>
                    <a:pt x="3617" y="5265"/>
                    <a:pt x="5749" y="4055"/>
                    <a:pt x="8214" y="3675"/>
                  </a:cubicBezTo>
                  <a:cubicBezTo>
                    <a:pt x="9943" y="3243"/>
                    <a:pt x="11240" y="1946"/>
                    <a:pt x="9295" y="1"/>
                  </a:cubicBezTo>
                  <a:close/>
                </a:path>
              </a:pathLst>
            </a:custGeom>
            <a:solidFill>
              <a:srgbClr val="2F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4" name="Google Shape;16974;p20"/>
            <p:cNvSpPr/>
            <p:nvPr/>
          </p:nvSpPr>
          <p:spPr>
            <a:xfrm>
              <a:off x="6684775" y="2309000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217" y="1"/>
                  </a:moveTo>
                  <a:cubicBezTo>
                    <a:pt x="1" y="1730"/>
                    <a:pt x="1081" y="3459"/>
                    <a:pt x="2811" y="3892"/>
                  </a:cubicBezTo>
                  <a:cubicBezTo>
                    <a:pt x="2811" y="2162"/>
                    <a:pt x="2811" y="217"/>
                    <a:pt x="21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5" name="Google Shape;16975;p20"/>
            <p:cNvSpPr/>
            <p:nvPr/>
          </p:nvSpPr>
          <p:spPr>
            <a:xfrm>
              <a:off x="4912350" y="2406275"/>
              <a:ext cx="91900" cy="78175"/>
            </a:xfrm>
            <a:custGeom>
              <a:avLst/>
              <a:gdLst/>
              <a:ahLst/>
              <a:cxnLst/>
              <a:rect l="l" t="t" r="r" b="b"/>
              <a:pathLst>
                <a:path w="3676" h="3127" extrusionOk="0">
                  <a:moveTo>
                    <a:pt x="2378" y="1"/>
                  </a:moveTo>
                  <a:cubicBezTo>
                    <a:pt x="1946" y="217"/>
                    <a:pt x="1297" y="649"/>
                    <a:pt x="865" y="1081"/>
                  </a:cubicBezTo>
                  <a:cubicBezTo>
                    <a:pt x="649" y="1514"/>
                    <a:pt x="1" y="2378"/>
                    <a:pt x="217" y="2594"/>
                  </a:cubicBezTo>
                  <a:cubicBezTo>
                    <a:pt x="455" y="2992"/>
                    <a:pt x="723" y="3126"/>
                    <a:pt x="999" y="3126"/>
                  </a:cubicBezTo>
                  <a:cubicBezTo>
                    <a:pt x="1472" y="3126"/>
                    <a:pt x="1968" y="2731"/>
                    <a:pt x="2378" y="2594"/>
                  </a:cubicBezTo>
                  <a:cubicBezTo>
                    <a:pt x="2811" y="2162"/>
                    <a:pt x="3243" y="1730"/>
                    <a:pt x="3675" y="1297"/>
                  </a:cubicBezTo>
                  <a:lnTo>
                    <a:pt x="2378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6" name="Google Shape;16976;p20"/>
            <p:cNvSpPr/>
            <p:nvPr/>
          </p:nvSpPr>
          <p:spPr>
            <a:xfrm>
              <a:off x="5036650" y="2438700"/>
              <a:ext cx="64850" cy="50800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0" y="0"/>
                  </a:moveTo>
                  <a:cubicBezTo>
                    <a:pt x="187" y="935"/>
                    <a:pt x="212" y="2031"/>
                    <a:pt x="1054" y="2031"/>
                  </a:cubicBezTo>
                  <a:cubicBezTo>
                    <a:pt x="1186" y="2031"/>
                    <a:pt x="1338" y="2004"/>
                    <a:pt x="1513" y="1946"/>
                  </a:cubicBezTo>
                  <a:cubicBezTo>
                    <a:pt x="2594" y="1946"/>
                    <a:pt x="2594" y="865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7" name="Google Shape;16977;p20"/>
            <p:cNvSpPr/>
            <p:nvPr/>
          </p:nvSpPr>
          <p:spPr>
            <a:xfrm>
              <a:off x="5885025" y="2341175"/>
              <a:ext cx="97300" cy="32975"/>
            </a:xfrm>
            <a:custGeom>
              <a:avLst/>
              <a:gdLst/>
              <a:ahLst/>
              <a:cxnLst/>
              <a:rect l="l" t="t" r="r" b="b"/>
              <a:pathLst>
                <a:path w="3892" h="1319" extrusionOk="0">
                  <a:moveTo>
                    <a:pt x="2778" y="0"/>
                  </a:moveTo>
                  <a:cubicBezTo>
                    <a:pt x="1532" y="0"/>
                    <a:pt x="505" y="131"/>
                    <a:pt x="1" y="1308"/>
                  </a:cubicBezTo>
                  <a:cubicBezTo>
                    <a:pt x="289" y="1308"/>
                    <a:pt x="588" y="1318"/>
                    <a:pt x="890" y="1318"/>
                  </a:cubicBezTo>
                  <a:cubicBezTo>
                    <a:pt x="1949" y="1318"/>
                    <a:pt x="3051" y="1188"/>
                    <a:pt x="3891" y="11"/>
                  </a:cubicBezTo>
                  <a:cubicBezTo>
                    <a:pt x="3507" y="11"/>
                    <a:pt x="3133" y="0"/>
                    <a:pt x="277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8" name="Google Shape;16978;p20"/>
            <p:cNvSpPr/>
            <p:nvPr/>
          </p:nvSpPr>
          <p:spPr>
            <a:xfrm>
              <a:off x="5166325" y="2438700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0"/>
                  </a:moveTo>
                  <a:cubicBezTo>
                    <a:pt x="433" y="649"/>
                    <a:pt x="865" y="973"/>
                    <a:pt x="1297" y="973"/>
                  </a:cubicBezTo>
                  <a:cubicBezTo>
                    <a:pt x="1730" y="973"/>
                    <a:pt x="2162" y="649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9" name="Google Shape;16979;p20"/>
            <p:cNvSpPr/>
            <p:nvPr/>
          </p:nvSpPr>
          <p:spPr>
            <a:xfrm>
              <a:off x="5360850" y="2406275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1"/>
                  </a:moveTo>
                  <a:cubicBezTo>
                    <a:pt x="433" y="649"/>
                    <a:pt x="866" y="973"/>
                    <a:pt x="1298" y="973"/>
                  </a:cubicBezTo>
                  <a:cubicBezTo>
                    <a:pt x="1730" y="973"/>
                    <a:pt x="2162" y="649"/>
                    <a:pt x="259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0" name="Google Shape;16980;p20"/>
            <p:cNvSpPr/>
            <p:nvPr/>
          </p:nvSpPr>
          <p:spPr>
            <a:xfrm>
              <a:off x="5004225" y="2372800"/>
              <a:ext cx="70275" cy="34550"/>
            </a:xfrm>
            <a:custGeom>
              <a:avLst/>
              <a:gdLst/>
              <a:ahLst/>
              <a:cxnLst/>
              <a:rect l="l" t="t" r="r" b="b"/>
              <a:pathLst>
                <a:path w="2811" h="1382" extrusionOk="0">
                  <a:moveTo>
                    <a:pt x="2385" y="1"/>
                  </a:moveTo>
                  <a:cubicBezTo>
                    <a:pt x="1453" y="1"/>
                    <a:pt x="563" y="589"/>
                    <a:pt x="0" y="1340"/>
                  </a:cubicBezTo>
                  <a:cubicBezTo>
                    <a:pt x="142" y="1368"/>
                    <a:pt x="284" y="1381"/>
                    <a:pt x="425" y="1381"/>
                  </a:cubicBezTo>
                  <a:cubicBezTo>
                    <a:pt x="1358" y="1381"/>
                    <a:pt x="2247" y="794"/>
                    <a:pt x="2810" y="43"/>
                  </a:cubicBezTo>
                  <a:cubicBezTo>
                    <a:pt x="2668" y="14"/>
                    <a:pt x="2526" y="1"/>
                    <a:pt x="238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1" name="Google Shape;16981;p20"/>
            <p:cNvSpPr/>
            <p:nvPr/>
          </p:nvSpPr>
          <p:spPr>
            <a:xfrm>
              <a:off x="5225775" y="23414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1513" y="1"/>
                  </a:moveTo>
                  <a:cubicBezTo>
                    <a:pt x="1405" y="109"/>
                    <a:pt x="1243" y="136"/>
                    <a:pt x="1067" y="136"/>
                  </a:cubicBezTo>
                  <a:cubicBezTo>
                    <a:pt x="892" y="136"/>
                    <a:pt x="703" y="109"/>
                    <a:pt x="541" y="109"/>
                  </a:cubicBezTo>
                  <a:cubicBezTo>
                    <a:pt x="216" y="109"/>
                    <a:pt x="0" y="217"/>
                    <a:pt x="216" y="865"/>
                  </a:cubicBezTo>
                  <a:cubicBezTo>
                    <a:pt x="265" y="963"/>
                    <a:pt x="347" y="1005"/>
                    <a:pt x="447" y="1005"/>
                  </a:cubicBezTo>
                  <a:cubicBezTo>
                    <a:pt x="789" y="1005"/>
                    <a:pt x="1346" y="503"/>
                    <a:pt x="1513" y="1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2" name="Google Shape;16982;p20"/>
            <p:cNvSpPr/>
            <p:nvPr/>
          </p:nvSpPr>
          <p:spPr>
            <a:xfrm>
              <a:off x="5036650" y="2325225"/>
              <a:ext cx="32425" cy="16225"/>
            </a:xfrm>
            <a:custGeom>
              <a:avLst/>
              <a:gdLst/>
              <a:ahLst/>
              <a:cxnLst/>
              <a:rect l="l" t="t" r="r" b="b"/>
              <a:pathLst>
                <a:path w="1297" h="649" extrusionOk="0">
                  <a:moveTo>
                    <a:pt x="648" y="0"/>
                  </a:moveTo>
                  <a:cubicBezTo>
                    <a:pt x="432" y="0"/>
                    <a:pt x="216" y="217"/>
                    <a:pt x="0" y="649"/>
                  </a:cubicBezTo>
                  <a:lnTo>
                    <a:pt x="1297" y="649"/>
                  </a:lnTo>
                  <a:cubicBezTo>
                    <a:pt x="1081" y="217"/>
                    <a:pt x="865" y="0"/>
                    <a:pt x="64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3" name="Google Shape;16983;p20"/>
            <p:cNvSpPr/>
            <p:nvPr/>
          </p:nvSpPr>
          <p:spPr>
            <a:xfrm>
              <a:off x="6268700" y="2325225"/>
              <a:ext cx="32450" cy="28400"/>
            </a:xfrm>
            <a:custGeom>
              <a:avLst/>
              <a:gdLst/>
              <a:ahLst/>
              <a:cxnLst/>
              <a:rect l="l" t="t" r="r" b="b"/>
              <a:pathLst>
                <a:path w="1298" h="1136" extrusionOk="0">
                  <a:moveTo>
                    <a:pt x="649" y="0"/>
                  </a:moveTo>
                  <a:cubicBezTo>
                    <a:pt x="432" y="0"/>
                    <a:pt x="216" y="217"/>
                    <a:pt x="0" y="649"/>
                  </a:cubicBezTo>
                  <a:cubicBezTo>
                    <a:pt x="216" y="973"/>
                    <a:pt x="432" y="1135"/>
                    <a:pt x="649" y="1135"/>
                  </a:cubicBezTo>
                  <a:cubicBezTo>
                    <a:pt x="865" y="1135"/>
                    <a:pt x="1081" y="973"/>
                    <a:pt x="1297" y="649"/>
                  </a:cubicBezTo>
                  <a:cubicBezTo>
                    <a:pt x="1081" y="217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4" name="Google Shape;16984;p20"/>
            <p:cNvSpPr/>
            <p:nvPr/>
          </p:nvSpPr>
          <p:spPr>
            <a:xfrm>
              <a:off x="6365950" y="2309000"/>
              <a:ext cx="43275" cy="40575"/>
            </a:xfrm>
            <a:custGeom>
              <a:avLst/>
              <a:gdLst/>
              <a:ahLst/>
              <a:cxnLst/>
              <a:rect l="l" t="t" r="r" b="b"/>
              <a:pathLst>
                <a:path w="1731" h="1623" extrusionOk="0">
                  <a:moveTo>
                    <a:pt x="1298" y="1"/>
                  </a:moveTo>
                  <a:lnTo>
                    <a:pt x="1" y="1298"/>
                  </a:lnTo>
                  <a:cubicBezTo>
                    <a:pt x="217" y="1514"/>
                    <a:pt x="433" y="1622"/>
                    <a:pt x="649" y="1622"/>
                  </a:cubicBezTo>
                  <a:cubicBezTo>
                    <a:pt x="865" y="1622"/>
                    <a:pt x="1082" y="1514"/>
                    <a:pt x="1298" y="1298"/>
                  </a:cubicBezTo>
                  <a:cubicBezTo>
                    <a:pt x="1298" y="1298"/>
                    <a:pt x="1514" y="1298"/>
                    <a:pt x="1514" y="866"/>
                  </a:cubicBezTo>
                  <a:cubicBezTo>
                    <a:pt x="1730" y="649"/>
                    <a:pt x="1514" y="217"/>
                    <a:pt x="1298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5" name="Google Shape;16985;p20"/>
            <p:cNvSpPr/>
            <p:nvPr/>
          </p:nvSpPr>
          <p:spPr>
            <a:xfrm>
              <a:off x="6398375" y="230900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" y="1"/>
                  </a:moveTo>
                  <a:lnTo>
                    <a:pt x="1" y="1298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6" name="Google Shape;16986;p20"/>
            <p:cNvSpPr/>
            <p:nvPr/>
          </p:nvSpPr>
          <p:spPr>
            <a:xfrm>
              <a:off x="5069050" y="2341425"/>
              <a:ext cx="21650" cy="32450"/>
            </a:xfrm>
            <a:custGeom>
              <a:avLst/>
              <a:gdLst/>
              <a:ahLst/>
              <a:cxnLst/>
              <a:rect l="l" t="t" r="r" b="b"/>
              <a:pathLst>
                <a:path w="866" h="1298" extrusionOk="0">
                  <a:moveTo>
                    <a:pt x="1" y="1"/>
                  </a:moveTo>
                  <a:lnTo>
                    <a:pt x="1" y="1298"/>
                  </a:lnTo>
                  <a:cubicBezTo>
                    <a:pt x="866" y="865"/>
                    <a:pt x="866" y="433"/>
                    <a:pt x="1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7" name="Google Shape;16987;p20"/>
            <p:cNvSpPr/>
            <p:nvPr/>
          </p:nvSpPr>
          <p:spPr>
            <a:xfrm>
              <a:off x="5749925" y="235765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649" y="0"/>
                  </a:moveTo>
                  <a:cubicBezTo>
                    <a:pt x="433" y="0"/>
                    <a:pt x="217" y="216"/>
                    <a:pt x="1" y="649"/>
                  </a:cubicBezTo>
                  <a:lnTo>
                    <a:pt x="1298" y="649"/>
                  </a:lnTo>
                  <a:cubicBezTo>
                    <a:pt x="1082" y="216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8" name="Google Shape;16988;p20"/>
            <p:cNvSpPr/>
            <p:nvPr/>
          </p:nvSpPr>
          <p:spPr>
            <a:xfrm>
              <a:off x="6268700" y="2341425"/>
              <a:ext cx="32450" cy="40550"/>
            </a:xfrm>
            <a:custGeom>
              <a:avLst/>
              <a:gdLst/>
              <a:ahLst/>
              <a:cxnLst/>
              <a:rect l="l" t="t" r="r" b="b"/>
              <a:pathLst>
                <a:path w="1298" h="1622" extrusionOk="0">
                  <a:moveTo>
                    <a:pt x="0" y="1"/>
                  </a:moveTo>
                  <a:lnTo>
                    <a:pt x="0" y="1298"/>
                  </a:lnTo>
                  <a:cubicBezTo>
                    <a:pt x="216" y="1514"/>
                    <a:pt x="432" y="1622"/>
                    <a:pt x="649" y="1622"/>
                  </a:cubicBezTo>
                  <a:cubicBezTo>
                    <a:pt x="865" y="1622"/>
                    <a:pt x="1081" y="1514"/>
                    <a:pt x="1297" y="1298"/>
                  </a:cubicBezTo>
                  <a:lnTo>
                    <a:pt x="1297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9" name="Google Shape;16989;p20"/>
            <p:cNvSpPr/>
            <p:nvPr/>
          </p:nvSpPr>
          <p:spPr>
            <a:xfrm>
              <a:off x="5490550" y="2373850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1" y="43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0" name="Google Shape;16990;p20"/>
            <p:cNvSpPr/>
            <p:nvPr/>
          </p:nvSpPr>
          <p:spPr>
            <a:xfrm>
              <a:off x="6171425" y="237385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29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1" name="Google Shape;16991;p20"/>
            <p:cNvSpPr/>
            <p:nvPr/>
          </p:nvSpPr>
          <p:spPr>
            <a:xfrm>
              <a:off x="6268700" y="23738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0" y="1"/>
                  </a:moveTo>
                  <a:lnTo>
                    <a:pt x="0" y="1298"/>
                  </a:lnTo>
                  <a:lnTo>
                    <a:pt x="865" y="1514"/>
                  </a:lnTo>
                  <a:cubicBezTo>
                    <a:pt x="1513" y="1298"/>
                    <a:pt x="1513" y="649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2" name="Google Shape;16992;p20"/>
            <p:cNvSpPr/>
            <p:nvPr/>
          </p:nvSpPr>
          <p:spPr>
            <a:xfrm>
              <a:off x="5139300" y="24225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487" y="0"/>
                  </a:moveTo>
                  <a:cubicBezTo>
                    <a:pt x="271" y="0"/>
                    <a:pt x="109" y="216"/>
                    <a:pt x="1" y="648"/>
                  </a:cubicBezTo>
                  <a:lnTo>
                    <a:pt x="1298" y="648"/>
                  </a:lnTo>
                  <a:cubicBezTo>
                    <a:pt x="974" y="216"/>
                    <a:pt x="703" y="0"/>
                    <a:pt x="487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3" name="Google Shape;16993;p20"/>
            <p:cNvSpPr/>
            <p:nvPr/>
          </p:nvSpPr>
          <p:spPr>
            <a:xfrm>
              <a:off x="5296025" y="240627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"/>
                  </a:moveTo>
                  <a:lnTo>
                    <a:pt x="0" y="1297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4" name="Google Shape;16994;p20"/>
            <p:cNvSpPr/>
            <p:nvPr/>
          </p:nvSpPr>
          <p:spPr>
            <a:xfrm>
              <a:off x="6236275" y="2406275"/>
              <a:ext cx="40550" cy="36500"/>
            </a:xfrm>
            <a:custGeom>
              <a:avLst/>
              <a:gdLst/>
              <a:ahLst/>
              <a:cxnLst/>
              <a:rect l="l" t="t" r="r" b="b"/>
              <a:pathLst>
                <a:path w="1622" h="1460" extrusionOk="0">
                  <a:moveTo>
                    <a:pt x="1297" y="1"/>
                  </a:moveTo>
                  <a:lnTo>
                    <a:pt x="0" y="1297"/>
                  </a:lnTo>
                  <a:cubicBezTo>
                    <a:pt x="324" y="1406"/>
                    <a:pt x="595" y="1460"/>
                    <a:pt x="811" y="1460"/>
                  </a:cubicBezTo>
                  <a:cubicBezTo>
                    <a:pt x="1459" y="1460"/>
                    <a:pt x="1621" y="97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5" name="Google Shape;16995;p20"/>
            <p:cNvSpPr/>
            <p:nvPr/>
          </p:nvSpPr>
          <p:spPr>
            <a:xfrm>
              <a:off x="6236275" y="2373850"/>
              <a:ext cx="118900" cy="162150"/>
            </a:xfrm>
            <a:custGeom>
              <a:avLst/>
              <a:gdLst/>
              <a:ahLst/>
              <a:cxnLst/>
              <a:rect l="l" t="t" r="r" b="b"/>
              <a:pathLst>
                <a:path w="4756" h="6486" extrusionOk="0">
                  <a:moveTo>
                    <a:pt x="2594" y="1"/>
                  </a:moveTo>
                  <a:lnTo>
                    <a:pt x="1297" y="1298"/>
                  </a:lnTo>
                  <a:lnTo>
                    <a:pt x="0" y="2594"/>
                  </a:lnTo>
                  <a:cubicBezTo>
                    <a:pt x="865" y="3675"/>
                    <a:pt x="216" y="5404"/>
                    <a:pt x="2162" y="6485"/>
                  </a:cubicBezTo>
                  <a:cubicBezTo>
                    <a:pt x="1946" y="4108"/>
                    <a:pt x="4756" y="2378"/>
                    <a:pt x="2594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6" name="Google Shape;16996;p20"/>
            <p:cNvSpPr/>
            <p:nvPr/>
          </p:nvSpPr>
          <p:spPr>
            <a:xfrm>
              <a:off x="6365950" y="2341425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2" y="433"/>
                    <a:pt x="1298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7" name="Google Shape;16997;p20"/>
            <p:cNvSpPr/>
            <p:nvPr/>
          </p:nvSpPr>
          <p:spPr>
            <a:xfrm>
              <a:off x="2507675" y="2762925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1" y="0"/>
                  </a:moveTo>
                  <a:cubicBezTo>
                    <a:pt x="1" y="1946"/>
                    <a:pt x="1" y="3891"/>
                    <a:pt x="2811" y="3891"/>
                  </a:cubicBezTo>
                  <a:cubicBezTo>
                    <a:pt x="1946" y="2594"/>
                    <a:pt x="1514" y="865"/>
                    <a:pt x="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8" name="Google Shape;16998;p20"/>
            <p:cNvSpPr/>
            <p:nvPr/>
          </p:nvSpPr>
          <p:spPr>
            <a:xfrm>
              <a:off x="2821100" y="2847250"/>
              <a:ext cx="37850" cy="34575"/>
            </a:xfrm>
            <a:custGeom>
              <a:avLst/>
              <a:gdLst/>
              <a:ahLst/>
              <a:cxnLst/>
              <a:rect l="l" t="t" r="r" b="b"/>
              <a:pathLst>
                <a:path w="1514" h="1383" extrusionOk="0">
                  <a:moveTo>
                    <a:pt x="869" y="1"/>
                  </a:moveTo>
                  <a:cubicBezTo>
                    <a:pt x="749" y="1"/>
                    <a:pt x="607" y="28"/>
                    <a:pt x="433" y="86"/>
                  </a:cubicBezTo>
                  <a:cubicBezTo>
                    <a:pt x="217" y="302"/>
                    <a:pt x="217" y="518"/>
                    <a:pt x="217" y="734"/>
                  </a:cubicBezTo>
                  <a:cubicBezTo>
                    <a:pt x="1" y="1167"/>
                    <a:pt x="433" y="1383"/>
                    <a:pt x="649" y="1383"/>
                  </a:cubicBezTo>
                  <a:cubicBezTo>
                    <a:pt x="1081" y="1383"/>
                    <a:pt x="1297" y="950"/>
                    <a:pt x="1514" y="518"/>
                  </a:cubicBezTo>
                  <a:cubicBezTo>
                    <a:pt x="1355" y="202"/>
                    <a:pt x="1197" y="1"/>
                    <a:pt x="869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9" name="Google Shape;16999;p20"/>
            <p:cNvSpPr/>
            <p:nvPr/>
          </p:nvSpPr>
          <p:spPr>
            <a:xfrm>
              <a:off x="2572525" y="2860200"/>
              <a:ext cx="70275" cy="24325"/>
            </a:xfrm>
            <a:custGeom>
              <a:avLst/>
              <a:gdLst/>
              <a:ahLst/>
              <a:cxnLst/>
              <a:rect l="l" t="t" r="r" b="b"/>
              <a:pathLst>
                <a:path w="2811" h="973" extrusionOk="0">
                  <a:moveTo>
                    <a:pt x="1" y="0"/>
                  </a:moveTo>
                  <a:cubicBezTo>
                    <a:pt x="433" y="649"/>
                    <a:pt x="865" y="973"/>
                    <a:pt x="1325" y="973"/>
                  </a:cubicBezTo>
                  <a:cubicBezTo>
                    <a:pt x="1784" y="973"/>
                    <a:pt x="2270" y="649"/>
                    <a:pt x="281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000" name="Google Shape;17000;p20"/>
          <p:cNvGrpSpPr/>
          <p:nvPr/>
        </p:nvGrpSpPr>
        <p:grpSpPr>
          <a:xfrm>
            <a:off x="5489426" y="6036351"/>
            <a:ext cx="3540283" cy="1150519"/>
            <a:chOff x="390950" y="2003400"/>
            <a:chExt cx="6889050" cy="1679100"/>
          </a:xfrm>
        </p:grpSpPr>
        <p:sp>
          <p:nvSpPr>
            <p:cNvPr id="17001" name="Google Shape;17001;p20"/>
            <p:cNvSpPr/>
            <p:nvPr/>
          </p:nvSpPr>
          <p:spPr>
            <a:xfrm>
              <a:off x="6385200" y="3094975"/>
              <a:ext cx="79650" cy="49100"/>
            </a:xfrm>
            <a:custGeom>
              <a:avLst/>
              <a:gdLst/>
              <a:ahLst/>
              <a:cxnLst/>
              <a:rect l="l" t="t" r="r" b="b"/>
              <a:pathLst>
                <a:path w="3186" h="1964" extrusionOk="0">
                  <a:moveTo>
                    <a:pt x="674" y="0"/>
                  </a:moveTo>
                  <a:cubicBezTo>
                    <a:pt x="448" y="0"/>
                    <a:pt x="224" y="310"/>
                    <a:pt x="319" y="690"/>
                  </a:cubicBezTo>
                  <a:cubicBezTo>
                    <a:pt x="447" y="1008"/>
                    <a:pt x="510" y="1263"/>
                    <a:pt x="128" y="1518"/>
                  </a:cubicBezTo>
                  <a:cubicBezTo>
                    <a:pt x="128" y="1518"/>
                    <a:pt x="128" y="1518"/>
                    <a:pt x="65" y="1645"/>
                  </a:cubicBezTo>
                  <a:cubicBezTo>
                    <a:pt x="1" y="1773"/>
                    <a:pt x="65" y="1900"/>
                    <a:pt x="192" y="1964"/>
                  </a:cubicBezTo>
                  <a:cubicBezTo>
                    <a:pt x="1275" y="1645"/>
                    <a:pt x="2293" y="1072"/>
                    <a:pt x="3185" y="372"/>
                  </a:cubicBezTo>
                  <a:cubicBezTo>
                    <a:pt x="3147" y="368"/>
                    <a:pt x="3110" y="367"/>
                    <a:pt x="3072" y="367"/>
                  </a:cubicBezTo>
                  <a:cubicBezTo>
                    <a:pt x="2653" y="367"/>
                    <a:pt x="2234" y="546"/>
                    <a:pt x="1814" y="546"/>
                  </a:cubicBezTo>
                  <a:cubicBezTo>
                    <a:pt x="1507" y="546"/>
                    <a:pt x="1200" y="450"/>
                    <a:pt x="892" y="117"/>
                  </a:cubicBezTo>
                  <a:cubicBezTo>
                    <a:pt x="828" y="36"/>
                    <a:pt x="751" y="0"/>
                    <a:pt x="674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2" name="Google Shape;17002;p20"/>
            <p:cNvSpPr/>
            <p:nvPr/>
          </p:nvSpPr>
          <p:spPr>
            <a:xfrm>
              <a:off x="6464825" y="3055975"/>
              <a:ext cx="41550" cy="46700"/>
            </a:xfrm>
            <a:custGeom>
              <a:avLst/>
              <a:gdLst/>
              <a:ahLst/>
              <a:cxnLst/>
              <a:rect l="l" t="t" r="r" b="b"/>
              <a:pathLst>
                <a:path w="1662" h="1868" extrusionOk="0">
                  <a:moveTo>
                    <a:pt x="1009" y="1"/>
                  </a:moveTo>
                  <a:cubicBezTo>
                    <a:pt x="958" y="1"/>
                    <a:pt x="898" y="7"/>
                    <a:pt x="828" y="21"/>
                  </a:cubicBezTo>
                  <a:cubicBezTo>
                    <a:pt x="127" y="148"/>
                    <a:pt x="0" y="722"/>
                    <a:pt x="0" y="1295"/>
                  </a:cubicBezTo>
                  <a:lnTo>
                    <a:pt x="0" y="1868"/>
                  </a:lnTo>
                  <a:cubicBezTo>
                    <a:pt x="637" y="1804"/>
                    <a:pt x="1146" y="1549"/>
                    <a:pt x="1592" y="1104"/>
                  </a:cubicBezTo>
                  <a:cubicBezTo>
                    <a:pt x="943" y="1045"/>
                    <a:pt x="1661" y="1"/>
                    <a:pt x="1009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3" name="Google Shape;17003;p20"/>
            <p:cNvSpPr/>
            <p:nvPr/>
          </p:nvSpPr>
          <p:spPr>
            <a:xfrm>
              <a:off x="6311975" y="3132900"/>
              <a:ext cx="76450" cy="46200"/>
            </a:xfrm>
            <a:custGeom>
              <a:avLst/>
              <a:gdLst/>
              <a:ahLst/>
              <a:cxnLst/>
              <a:rect l="l" t="t" r="r" b="b"/>
              <a:pathLst>
                <a:path w="3058" h="1848" extrusionOk="0">
                  <a:moveTo>
                    <a:pt x="3057" y="1"/>
                  </a:moveTo>
                  <a:cubicBezTo>
                    <a:pt x="1975" y="1"/>
                    <a:pt x="1083" y="829"/>
                    <a:pt x="0" y="1083"/>
                  </a:cubicBezTo>
                  <a:lnTo>
                    <a:pt x="0" y="1848"/>
                  </a:lnTo>
                  <a:cubicBezTo>
                    <a:pt x="1083" y="1466"/>
                    <a:pt x="2102" y="1020"/>
                    <a:pt x="3057" y="383"/>
                  </a:cubicBezTo>
                  <a:lnTo>
                    <a:pt x="3057" y="1"/>
                  </a:ln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4" name="Google Shape;17004;p20"/>
            <p:cNvSpPr/>
            <p:nvPr/>
          </p:nvSpPr>
          <p:spPr>
            <a:xfrm>
              <a:off x="6504625" y="3073700"/>
              <a:ext cx="17525" cy="11475"/>
            </a:xfrm>
            <a:custGeom>
              <a:avLst/>
              <a:gdLst/>
              <a:ahLst/>
              <a:cxnLst/>
              <a:rect l="l" t="t" r="r" b="b"/>
              <a:pathLst>
                <a:path w="701" h="459" extrusionOk="0">
                  <a:moveTo>
                    <a:pt x="581" y="0"/>
                  </a:moveTo>
                  <a:cubicBezTo>
                    <a:pt x="319" y="0"/>
                    <a:pt x="111" y="181"/>
                    <a:pt x="0" y="458"/>
                  </a:cubicBezTo>
                  <a:cubicBezTo>
                    <a:pt x="255" y="458"/>
                    <a:pt x="573" y="267"/>
                    <a:pt x="701" y="13"/>
                  </a:cubicBezTo>
                  <a:cubicBezTo>
                    <a:pt x="660" y="4"/>
                    <a:pt x="619" y="0"/>
                    <a:pt x="581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5" name="Google Shape;17005;p20"/>
            <p:cNvSpPr/>
            <p:nvPr/>
          </p:nvSpPr>
          <p:spPr>
            <a:xfrm>
              <a:off x="6288100" y="3146975"/>
              <a:ext cx="33450" cy="16200"/>
            </a:xfrm>
            <a:custGeom>
              <a:avLst/>
              <a:gdLst/>
              <a:ahLst/>
              <a:cxnLst/>
              <a:rect l="l" t="t" r="r" b="b"/>
              <a:pathLst>
                <a:path w="1338" h="648" extrusionOk="0">
                  <a:moveTo>
                    <a:pt x="598" y="1"/>
                  </a:moveTo>
                  <a:cubicBezTo>
                    <a:pt x="362" y="1"/>
                    <a:pt x="94" y="191"/>
                    <a:pt x="0" y="520"/>
                  </a:cubicBezTo>
                  <a:cubicBezTo>
                    <a:pt x="64" y="616"/>
                    <a:pt x="143" y="648"/>
                    <a:pt x="223" y="648"/>
                  </a:cubicBezTo>
                  <a:cubicBezTo>
                    <a:pt x="303" y="648"/>
                    <a:pt x="382" y="616"/>
                    <a:pt x="446" y="584"/>
                  </a:cubicBezTo>
                  <a:cubicBezTo>
                    <a:pt x="764" y="520"/>
                    <a:pt x="1337" y="520"/>
                    <a:pt x="828" y="75"/>
                  </a:cubicBezTo>
                  <a:cubicBezTo>
                    <a:pt x="761" y="25"/>
                    <a:pt x="682" y="1"/>
                    <a:pt x="598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6" name="Google Shape;17006;p20"/>
            <p:cNvSpPr/>
            <p:nvPr/>
          </p:nvSpPr>
          <p:spPr>
            <a:xfrm>
              <a:off x="4756500" y="3458350"/>
              <a:ext cx="211775" cy="123550"/>
            </a:xfrm>
            <a:custGeom>
              <a:avLst/>
              <a:gdLst/>
              <a:ahLst/>
              <a:cxnLst/>
              <a:rect l="l" t="t" r="r" b="b"/>
              <a:pathLst>
                <a:path w="8471" h="4942" extrusionOk="0">
                  <a:moveTo>
                    <a:pt x="6860" y="1"/>
                  </a:moveTo>
                  <a:cubicBezTo>
                    <a:pt x="6787" y="1"/>
                    <a:pt x="6708" y="13"/>
                    <a:pt x="6623" y="38"/>
                  </a:cubicBezTo>
                  <a:cubicBezTo>
                    <a:pt x="5923" y="229"/>
                    <a:pt x="5095" y="420"/>
                    <a:pt x="4776" y="1312"/>
                  </a:cubicBezTo>
                  <a:cubicBezTo>
                    <a:pt x="4478" y="1968"/>
                    <a:pt x="3789" y="2400"/>
                    <a:pt x="3075" y="2400"/>
                  </a:cubicBezTo>
                  <a:cubicBezTo>
                    <a:pt x="3027" y="2400"/>
                    <a:pt x="2978" y="2398"/>
                    <a:pt x="2930" y="2394"/>
                  </a:cubicBezTo>
                  <a:cubicBezTo>
                    <a:pt x="2356" y="2458"/>
                    <a:pt x="1720" y="2522"/>
                    <a:pt x="1083" y="2585"/>
                  </a:cubicBezTo>
                  <a:lnTo>
                    <a:pt x="0" y="4942"/>
                  </a:lnTo>
                  <a:cubicBezTo>
                    <a:pt x="2102" y="4050"/>
                    <a:pt x="3821" y="2522"/>
                    <a:pt x="6114" y="2140"/>
                  </a:cubicBezTo>
                  <a:cubicBezTo>
                    <a:pt x="6878" y="1949"/>
                    <a:pt x="7770" y="2076"/>
                    <a:pt x="8470" y="1503"/>
                  </a:cubicBezTo>
                  <a:lnTo>
                    <a:pt x="7260" y="1057"/>
                  </a:lnTo>
                  <a:cubicBezTo>
                    <a:pt x="7536" y="505"/>
                    <a:pt x="7334" y="1"/>
                    <a:pt x="6860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7" name="Google Shape;17007;p20"/>
            <p:cNvSpPr/>
            <p:nvPr/>
          </p:nvSpPr>
          <p:spPr>
            <a:xfrm>
              <a:off x="5071725" y="3195175"/>
              <a:ext cx="28675" cy="30275"/>
            </a:xfrm>
            <a:custGeom>
              <a:avLst/>
              <a:gdLst/>
              <a:ahLst/>
              <a:cxnLst/>
              <a:rect l="l" t="t" r="r" b="b"/>
              <a:pathLst>
                <a:path w="1147" h="1211" extrusionOk="0">
                  <a:moveTo>
                    <a:pt x="826" y="1"/>
                  </a:moveTo>
                  <a:cubicBezTo>
                    <a:pt x="686" y="1"/>
                    <a:pt x="517" y="87"/>
                    <a:pt x="383" y="121"/>
                  </a:cubicBezTo>
                  <a:cubicBezTo>
                    <a:pt x="255" y="248"/>
                    <a:pt x="128" y="376"/>
                    <a:pt x="1" y="503"/>
                  </a:cubicBezTo>
                  <a:cubicBezTo>
                    <a:pt x="60" y="857"/>
                    <a:pt x="118" y="1210"/>
                    <a:pt x="531" y="1210"/>
                  </a:cubicBezTo>
                  <a:cubicBezTo>
                    <a:pt x="564" y="1210"/>
                    <a:pt x="600" y="1208"/>
                    <a:pt x="637" y="1203"/>
                  </a:cubicBezTo>
                  <a:cubicBezTo>
                    <a:pt x="1147" y="1076"/>
                    <a:pt x="1147" y="630"/>
                    <a:pt x="1083" y="312"/>
                  </a:cubicBezTo>
                  <a:cubicBezTo>
                    <a:pt x="1053" y="71"/>
                    <a:pt x="952" y="1"/>
                    <a:pt x="826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8" name="Google Shape;17008;p20"/>
            <p:cNvSpPr/>
            <p:nvPr/>
          </p:nvSpPr>
          <p:spPr>
            <a:xfrm>
              <a:off x="4813800" y="3494325"/>
              <a:ext cx="3225" cy="3200"/>
            </a:xfrm>
            <a:custGeom>
              <a:avLst/>
              <a:gdLst/>
              <a:ahLst/>
              <a:cxnLst/>
              <a:rect l="l" t="t" r="r" b="b"/>
              <a:pathLst>
                <a:path w="129" h="128" extrusionOk="0">
                  <a:moveTo>
                    <a:pt x="1" y="0"/>
                  </a:moveTo>
                  <a:cubicBezTo>
                    <a:pt x="33" y="96"/>
                    <a:pt x="64" y="127"/>
                    <a:pt x="88" y="127"/>
                  </a:cubicBezTo>
                  <a:cubicBezTo>
                    <a:pt x="112" y="127"/>
                    <a:pt x="128" y="96"/>
                    <a:pt x="128" y="64"/>
                  </a:cubicBezTo>
                  <a:cubicBezTo>
                    <a:pt x="128" y="6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9" name="Google Shape;17009;p20"/>
            <p:cNvSpPr/>
            <p:nvPr/>
          </p:nvSpPr>
          <p:spPr>
            <a:xfrm>
              <a:off x="5071725" y="31981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0" name="Google Shape;17010;p20"/>
            <p:cNvSpPr/>
            <p:nvPr/>
          </p:nvSpPr>
          <p:spPr>
            <a:xfrm>
              <a:off x="4831325" y="3064450"/>
              <a:ext cx="20725" cy="9875"/>
            </a:xfrm>
            <a:custGeom>
              <a:avLst/>
              <a:gdLst/>
              <a:ahLst/>
              <a:cxnLst/>
              <a:rect l="l" t="t" r="r" b="b"/>
              <a:pathLst>
                <a:path w="829" h="395" extrusionOk="0">
                  <a:moveTo>
                    <a:pt x="64" y="0"/>
                  </a:moveTo>
                  <a:cubicBezTo>
                    <a:pt x="64" y="128"/>
                    <a:pt x="64" y="255"/>
                    <a:pt x="0" y="383"/>
                  </a:cubicBezTo>
                  <a:cubicBezTo>
                    <a:pt x="42" y="391"/>
                    <a:pt x="84" y="395"/>
                    <a:pt x="126" y="395"/>
                  </a:cubicBezTo>
                  <a:cubicBezTo>
                    <a:pt x="400" y="395"/>
                    <a:pt x="662" y="222"/>
                    <a:pt x="8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1" name="Google Shape;17011;p20"/>
            <p:cNvSpPr/>
            <p:nvPr/>
          </p:nvSpPr>
          <p:spPr>
            <a:xfrm>
              <a:off x="4823350" y="3074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2" name="Google Shape;17012;p20"/>
            <p:cNvSpPr/>
            <p:nvPr/>
          </p:nvSpPr>
          <p:spPr>
            <a:xfrm>
              <a:off x="4926050" y="3484375"/>
              <a:ext cx="11975" cy="7650"/>
            </a:xfrm>
            <a:custGeom>
              <a:avLst/>
              <a:gdLst/>
              <a:ahLst/>
              <a:cxnLst/>
              <a:rect l="l" t="t" r="r" b="b"/>
              <a:pathLst>
                <a:path w="479" h="306" extrusionOk="0">
                  <a:moveTo>
                    <a:pt x="168" y="0"/>
                  </a:moveTo>
                  <a:cubicBezTo>
                    <a:pt x="64" y="0"/>
                    <a:pt x="0" y="48"/>
                    <a:pt x="96" y="271"/>
                  </a:cubicBezTo>
                  <a:cubicBezTo>
                    <a:pt x="96" y="295"/>
                    <a:pt x="105" y="305"/>
                    <a:pt x="121" y="305"/>
                  </a:cubicBezTo>
                  <a:cubicBezTo>
                    <a:pt x="189" y="305"/>
                    <a:pt x="375" y="119"/>
                    <a:pt x="478" y="16"/>
                  </a:cubicBezTo>
                  <a:lnTo>
                    <a:pt x="478" y="16"/>
                  </a:lnTo>
                  <a:cubicBezTo>
                    <a:pt x="462" y="24"/>
                    <a:pt x="441" y="27"/>
                    <a:pt x="417" y="27"/>
                  </a:cubicBezTo>
                  <a:cubicBezTo>
                    <a:pt x="345" y="27"/>
                    <a:pt x="245" y="0"/>
                    <a:pt x="16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3" name="Google Shape;17013;p20"/>
            <p:cNvSpPr/>
            <p:nvPr/>
          </p:nvSpPr>
          <p:spPr>
            <a:xfrm>
              <a:off x="4861575" y="3143425"/>
              <a:ext cx="11175" cy="7025"/>
            </a:xfrm>
            <a:custGeom>
              <a:avLst/>
              <a:gdLst/>
              <a:ahLst/>
              <a:cxnLst/>
              <a:rect l="l" t="t" r="r" b="b"/>
              <a:pathLst>
                <a:path w="447" h="281" extrusionOk="0">
                  <a:moveTo>
                    <a:pt x="319" y="1"/>
                  </a:moveTo>
                  <a:cubicBezTo>
                    <a:pt x="285" y="1"/>
                    <a:pt x="243" y="9"/>
                    <a:pt x="191" y="26"/>
                  </a:cubicBezTo>
                  <a:lnTo>
                    <a:pt x="0" y="280"/>
                  </a:lnTo>
                  <a:cubicBezTo>
                    <a:pt x="64" y="248"/>
                    <a:pt x="144" y="248"/>
                    <a:pt x="207" y="248"/>
                  </a:cubicBezTo>
                  <a:cubicBezTo>
                    <a:pt x="271" y="248"/>
                    <a:pt x="319" y="248"/>
                    <a:pt x="319" y="217"/>
                  </a:cubicBezTo>
                  <a:cubicBezTo>
                    <a:pt x="382" y="217"/>
                    <a:pt x="446" y="153"/>
                    <a:pt x="446" y="153"/>
                  </a:cubicBezTo>
                  <a:cubicBezTo>
                    <a:pt x="446" y="60"/>
                    <a:pt x="412" y="1"/>
                    <a:pt x="3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4" name="Google Shape;17014;p20"/>
            <p:cNvSpPr/>
            <p:nvPr/>
          </p:nvSpPr>
          <p:spPr>
            <a:xfrm>
              <a:off x="483290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5" name="Google Shape;17015;p20"/>
            <p:cNvSpPr/>
            <p:nvPr/>
          </p:nvSpPr>
          <p:spPr>
            <a:xfrm>
              <a:off x="2185250" y="3458450"/>
              <a:ext cx="246800" cy="57525"/>
            </a:xfrm>
            <a:custGeom>
              <a:avLst/>
              <a:gdLst/>
              <a:ahLst/>
              <a:cxnLst/>
              <a:rect l="l" t="t" r="r" b="b"/>
              <a:pathLst>
                <a:path w="9872" h="2301" extrusionOk="0">
                  <a:moveTo>
                    <a:pt x="5424" y="1"/>
                  </a:moveTo>
                  <a:cubicBezTo>
                    <a:pt x="5040" y="1"/>
                    <a:pt x="4775" y="424"/>
                    <a:pt x="4649" y="1180"/>
                  </a:cubicBezTo>
                  <a:cubicBezTo>
                    <a:pt x="4539" y="1621"/>
                    <a:pt x="4323" y="1786"/>
                    <a:pt x="4075" y="1786"/>
                  </a:cubicBezTo>
                  <a:cubicBezTo>
                    <a:pt x="3892" y="1786"/>
                    <a:pt x="3692" y="1697"/>
                    <a:pt x="3503" y="1562"/>
                  </a:cubicBezTo>
                  <a:cubicBezTo>
                    <a:pt x="2763" y="1127"/>
                    <a:pt x="1964" y="930"/>
                    <a:pt x="1146" y="930"/>
                  </a:cubicBezTo>
                  <a:cubicBezTo>
                    <a:pt x="767" y="930"/>
                    <a:pt x="384" y="972"/>
                    <a:pt x="1" y="1053"/>
                  </a:cubicBezTo>
                  <a:cubicBezTo>
                    <a:pt x="2022" y="2041"/>
                    <a:pt x="4107" y="2301"/>
                    <a:pt x="6211" y="2301"/>
                  </a:cubicBezTo>
                  <a:cubicBezTo>
                    <a:pt x="7089" y="2301"/>
                    <a:pt x="7971" y="2256"/>
                    <a:pt x="8853" y="2199"/>
                  </a:cubicBezTo>
                  <a:cubicBezTo>
                    <a:pt x="9235" y="1881"/>
                    <a:pt x="9872" y="1817"/>
                    <a:pt x="9617" y="1117"/>
                  </a:cubicBezTo>
                  <a:cubicBezTo>
                    <a:pt x="9496" y="965"/>
                    <a:pt x="9379" y="911"/>
                    <a:pt x="9262" y="911"/>
                  </a:cubicBezTo>
                  <a:cubicBezTo>
                    <a:pt x="8966" y="911"/>
                    <a:pt x="8676" y="1264"/>
                    <a:pt x="8350" y="1264"/>
                  </a:cubicBezTo>
                  <a:cubicBezTo>
                    <a:pt x="8266" y="1264"/>
                    <a:pt x="8179" y="1240"/>
                    <a:pt x="8088" y="1180"/>
                  </a:cubicBezTo>
                  <a:cubicBezTo>
                    <a:pt x="7579" y="735"/>
                    <a:pt x="6751" y="989"/>
                    <a:pt x="6114" y="352"/>
                  </a:cubicBezTo>
                  <a:cubicBezTo>
                    <a:pt x="5854" y="114"/>
                    <a:pt x="5623" y="1"/>
                    <a:pt x="542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6" name="Google Shape;17016;p20"/>
            <p:cNvSpPr/>
            <p:nvPr/>
          </p:nvSpPr>
          <p:spPr>
            <a:xfrm>
              <a:off x="2425650" y="3460700"/>
              <a:ext cx="19125" cy="19475"/>
            </a:xfrm>
            <a:custGeom>
              <a:avLst/>
              <a:gdLst/>
              <a:ahLst/>
              <a:cxnLst/>
              <a:rect l="l" t="t" r="r" b="b"/>
              <a:pathLst>
                <a:path w="765" h="779" extrusionOk="0">
                  <a:moveTo>
                    <a:pt x="354" y="1"/>
                  </a:moveTo>
                  <a:cubicBezTo>
                    <a:pt x="1" y="1"/>
                    <a:pt x="1" y="345"/>
                    <a:pt x="1" y="581"/>
                  </a:cubicBezTo>
                  <a:cubicBezTo>
                    <a:pt x="171" y="581"/>
                    <a:pt x="340" y="779"/>
                    <a:pt x="510" y="779"/>
                  </a:cubicBezTo>
                  <a:cubicBezTo>
                    <a:pt x="595" y="779"/>
                    <a:pt x="680" y="729"/>
                    <a:pt x="765" y="581"/>
                  </a:cubicBezTo>
                  <a:cubicBezTo>
                    <a:pt x="765" y="326"/>
                    <a:pt x="701" y="8"/>
                    <a:pt x="447" y="8"/>
                  </a:cubicBezTo>
                  <a:cubicBezTo>
                    <a:pt x="413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7" name="Google Shape;17017;p20"/>
            <p:cNvSpPr/>
            <p:nvPr/>
          </p:nvSpPr>
          <p:spPr>
            <a:xfrm>
              <a:off x="819225" y="3019625"/>
              <a:ext cx="312075" cy="167450"/>
            </a:xfrm>
            <a:custGeom>
              <a:avLst/>
              <a:gdLst/>
              <a:ahLst/>
              <a:cxnLst/>
              <a:rect l="l" t="t" r="r" b="b"/>
              <a:pathLst>
                <a:path w="12483" h="6698" extrusionOk="0">
                  <a:moveTo>
                    <a:pt x="1784" y="0"/>
                  </a:moveTo>
                  <a:cubicBezTo>
                    <a:pt x="1644" y="0"/>
                    <a:pt x="1491" y="10"/>
                    <a:pt x="1338" y="10"/>
                  </a:cubicBezTo>
                  <a:cubicBezTo>
                    <a:pt x="1147" y="10"/>
                    <a:pt x="892" y="201"/>
                    <a:pt x="765" y="392"/>
                  </a:cubicBezTo>
                  <a:cubicBezTo>
                    <a:pt x="892" y="1029"/>
                    <a:pt x="192" y="1093"/>
                    <a:pt x="1" y="1475"/>
                  </a:cubicBezTo>
                  <a:lnTo>
                    <a:pt x="1529" y="2621"/>
                  </a:lnTo>
                  <a:cubicBezTo>
                    <a:pt x="2102" y="2749"/>
                    <a:pt x="2421" y="3258"/>
                    <a:pt x="2803" y="3640"/>
                  </a:cubicBezTo>
                  <a:lnTo>
                    <a:pt x="9999" y="6697"/>
                  </a:lnTo>
                  <a:cubicBezTo>
                    <a:pt x="10063" y="6251"/>
                    <a:pt x="9999" y="5805"/>
                    <a:pt x="10445" y="5614"/>
                  </a:cubicBezTo>
                  <a:lnTo>
                    <a:pt x="10827" y="5232"/>
                  </a:lnTo>
                  <a:lnTo>
                    <a:pt x="11209" y="5232"/>
                  </a:lnTo>
                  <a:lnTo>
                    <a:pt x="11527" y="4850"/>
                  </a:lnTo>
                  <a:cubicBezTo>
                    <a:pt x="11782" y="4596"/>
                    <a:pt x="12101" y="4659"/>
                    <a:pt x="12355" y="4468"/>
                  </a:cubicBezTo>
                  <a:cubicBezTo>
                    <a:pt x="12483" y="4022"/>
                    <a:pt x="12164" y="3831"/>
                    <a:pt x="11846" y="3831"/>
                  </a:cubicBezTo>
                  <a:cubicBezTo>
                    <a:pt x="11230" y="3831"/>
                    <a:pt x="10629" y="3881"/>
                    <a:pt x="10037" y="3881"/>
                  </a:cubicBezTo>
                  <a:cubicBezTo>
                    <a:pt x="8853" y="3881"/>
                    <a:pt x="7706" y="3683"/>
                    <a:pt x="6560" y="2494"/>
                  </a:cubicBezTo>
                  <a:cubicBezTo>
                    <a:pt x="5669" y="1539"/>
                    <a:pt x="3440" y="1539"/>
                    <a:pt x="2293" y="138"/>
                  </a:cubicBezTo>
                  <a:cubicBezTo>
                    <a:pt x="2179" y="23"/>
                    <a:pt x="1995" y="0"/>
                    <a:pt x="1784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8" name="Google Shape;17018;p20"/>
            <p:cNvSpPr/>
            <p:nvPr/>
          </p:nvSpPr>
          <p:spPr>
            <a:xfrm>
              <a:off x="785800" y="3035800"/>
              <a:ext cx="66900" cy="20700"/>
            </a:xfrm>
            <a:custGeom>
              <a:avLst/>
              <a:gdLst/>
              <a:ahLst/>
              <a:cxnLst/>
              <a:rect l="l" t="t" r="r" b="b"/>
              <a:pathLst>
                <a:path w="2676" h="828" extrusionOk="0">
                  <a:moveTo>
                    <a:pt x="0" y="0"/>
                  </a:moveTo>
                  <a:cubicBezTo>
                    <a:pt x="319" y="446"/>
                    <a:pt x="764" y="701"/>
                    <a:pt x="1338" y="828"/>
                  </a:cubicBezTo>
                  <a:cubicBezTo>
                    <a:pt x="1465" y="796"/>
                    <a:pt x="1592" y="796"/>
                    <a:pt x="1720" y="796"/>
                  </a:cubicBezTo>
                  <a:cubicBezTo>
                    <a:pt x="1847" y="796"/>
                    <a:pt x="1974" y="796"/>
                    <a:pt x="2102" y="764"/>
                  </a:cubicBezTo>
                  <a:cubicBezTo>
                    <a:pt x="2293" y="764"/>
                    <a:pt x="2675" y="764"/>
                    <a:pt x="2675" y="510"/>
                  </a:cubicBezTo>
                  <a:cubicBezTo>
                    <a:pt x="2675" y="255"/>
                    <a:pt x="2420" y="127"/>
                    <a:pt x="2166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9" name="Google Shape;17019;p20"/>
            <p:cNvSpPr/>
            <p:nvPr/>
          </p:nvSpPr>
          <p:spPr>
            <a:xfrm>
              <a:off x="857450" y="3084600"/>
              <a:ext cx="31850" cy="26050"/>
            </a:xfrm>
            <a:custGeom>
              <a:avLst/>
              <a:gdLst/>
              <a:ahLst/>
              <a:cxnLst/>
              <a:rect l="l" t="t" r="r" b="b"/>
              <a:pathLst>
                <a:path w="1274" h="1042" extrusionOk="0">
                  <a:moveTo>
                    <a:pt x="248" y="1"/>
                  </a:moveTo>
                  <a:cubicBezTo>
                    <a:pt x="170" y="1"/>
                    <a:pt x="88" y="8"/>
                    <a:pt x="0" y="22"/>
                  </a:cubicBezTo>
                  <a:cubicBezTo>
                    <a:pt x="318" y="468"/>
                    <a:pt x="764" y="850"/>
                    <a:pt x="1274" y="1041"/>
                  </a:cubicBezTo>
                  <a:cubicBezTo>
                    <a:pt x="1161" y="421"/>
                    <a:pt x="849" y="1"/>
                    <a:pt x="248" y="1"/>
                  </a:cubicBezTo>
                  <a:close/>
                </a:path>
              </a:pathLst>
            </a:custGeom>
            <a:solidFill>
              <a:srgbClr val="E09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0" name="Google Shape;17020;p20"/>
            <p:cNvSpPr/>
            <p:nvPr/>
          </p:nvSpPr>
          <p:spPr>
            <a:xfrm>
              <a:off x="1109000" y="31310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1"/>
                  </a:moveTo>
                  <a:cubicBezTo>
                    <a:pt x="365" y="1"/>
                    <a:pt x="111" y="174"/>
                    <a:pt x="0" y="395"/>
                  </a:cubicBezTo>
                  <a:cubicBezTo>
                    <a:pt x="34" y="404"/>
                    <a:pt x="68" y="408"/>
                    <a:pt x="103" y="408"/>
                  </a:cubicBezTo>
                  <a:cubicBezTo>
                    <a:pt x="336" y="408"/>
                    <a:pt x="598" y="234"/>
                    <a:pt x="764" y="13"/>
                  </a:cubicBezTo>
                  <a:cubicBezTo>
                    <a:pt x="722" y="5"/>
                    <a:pt x="681" y="1"/>
                    <a:pt x="639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1" name="Google Shape;17021;p20"/>
            <p:cNvSpPr/>
            <p:nvPr/>
          </p:nvSpPr>
          <p:spPr>
            <a:xfrm>
              <a:off x="1099450" y="3140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2" name="Google Shape;17022;p20"/>
            <p:cNvSpPr/>
            <p:nvPr/>
          </p:nvSpPr>
          <p:spPr>
            <a:xfrm>
              <a:off x="1080325" y="3150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2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3" name="Google Shape;17023;p20"/>
            <p:cNvSpPr/>
            <p:nvPr/>
          </p:nvSpPr>
          <p:spPr>
            <a:xfrm>
              <a:off x="867000" y="3066050"/>
              <a:ext cx="14350" cy="6375"/>
            </a:xfrm>
            <a:custGeom>
              <a:avLst/>
              <a:gdLst/>
              <a:ahLst/>
              <a:cxnLst/>
              <a:rect l="l" t="t" r="r" b="b"/>
              <a:pathLst>
                <a:path w="574" h="255" extrusionOk="0">
                  <a:moveTo>
                    <a:pt x="319" y="0"/>
                  </a:moveTo>
                  <a:cubicBezTo>
                    <a:pt x="191" y="0"/>
                    <a:pt x="128" y="64"/>
                    <a:pt x="0" y="127"/>
                  </a:cubicBezTo>
                  <a:cubicBezTo>
                    <a:pt x="128" y="191"/>
                    <a:pt x="191" y="255"/>
                    <a:pt x="319" y="255"/>
                  </a:cubicBezTo>
                  <a:cubicBezTo>
                    <a:pt x="382" y="255"/>
                    <a:pt x="510" y="191"/>
                    <a:pt x="573" y="127"/>
                  </a:cubicBezTo>
                  <a:cubicBezTo>
                    <a:pt x="510" y="64"/>
                    <a:pt x="382" y="0"/>
                    <a:pt x="319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4" name="Google Shape;17024;p20"/>
            <p:cNvSpPr/>
            <p:nvPr/>
          </p:nvSpPr>
          <p:spPr>
            <a:xfrm>
              <a:off x="6837375" y="3000450"/>
              <a:ext cx="329575" cy="33575"/>
            </a:xfrm>
            <a:custGeom>
              <a:avLst/>
              <a:gdLst/>
              <a:ahLst/>
              <a:cxnLst/>
              <a:rect l="l" t="t" r="r" b="b"/>
              <a:pathLst>
                <a:path w="13183" h="1343" extrusionOk="0">
                  <a:moveTo>
                    <a:pt x="1597" y="0"/>
                  </a:moveTo>
                  <a:cubicBezTo>
                    <a:pt x="1069" y="0"/>
                    <a:pt x="537" y="69"/>
                    <a:pt x="0" y="268"/>
                  </a:cubicBezTo>
                  <a:cubicBezTo>
                    <a:pt x="255" y="523"/>
                    <a:pt x="510" y="777"/>
                    <a:pt x="764" y="1032"/>
                  </a:cubicBezTo>
                  <a:cubicBezTo>
                    <a:pt x="2724" y="1246"/>
                    <a:pt x="4684" y="1343"/>
                    <a:pt x="6644" y="1343"/>
                  </a:cubicBezTo>
                  <a:cubicBezTo>
                    <a:pt x="8760" y="1343"/>
                    <a:pt x="10876" y="1230"/>
                    <a:pt x="12992" y="1032"/>
                  </a:cubicBezTo>
                  <a:cubicBezTo>
                    <a:pt x="13055" y="1032"/>
                    <a:pt x="13119" y="968"/>
                    <a:pt x="13119" y="905"/>
                  </a:cubicBezTo>
                  <a:cubicBezTo>
                    <a:pt x="13183" y="841"/>
                    <a:pt x="13119" y="714"/>
                    <a:pt x="12992" y="650"/>
                  </a:cubicBezTo>
                  <a:cubicBezTo>
                    <a:pt x="12892" y="668"/>
                    <a:pt x="12793" y="676"/>
                    <a:pt x="12695" y="676"/>
                  </a:cubicBezTo>
                  <a:cubicBezTo>
                    <a:pt x="12108" y="676"/>
                    <a:pt x="11554" y="395"/>
                    <a:pt x="10954" y="395"/>
                  </a:cubicBezTo>
                  <a:cubicBezTo>
                    <a:pt x="10460" y="427"/>
                    <a:pt x="9971" y="439"/>
                    <a:pt x="9483" y="439"/>
                  </a:cubicBezTo>
                  <a:cubicBezTo>
                    <a:pt x="8020" y="439"/>
                    <a:pt x="6575" y="331"/>
                    <a:pt x="5095" y="331"/>
                  </a:cubicBezTo>
                  <a:cubicBezTo>
                    <a:pt x="3913" y="331"/>
                    <a:pt x="2761" y="0"/>
                    <a:pt x="1597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5" name="Google Shape;17025;p20"/>
            <p:cNvSpPr/>
            <p:nvPr/>
          </p:nvSpPr>
          <p:spPr>
            <a:xfrm>
              <a:off x="6522125" y="3010500"/>
              <a:ext cx="192675" cy="63525"/>
            </a:xfrm>
            <a:custGeom>
              <a:avLst/>
              <a:gdLst/>
              <a:ahLst/>
              <a:cxnLst/>
              <a:rect l="l" t="t" r="r" b="b"/>
              <a:pathLst>
                <a:path w="7707" h="2541" extrusionOk="0">
                  <a:moveTo>
                    <a:pt x="4290" y="1"/>
                  </a:moveTo>
                  <a:cubicBezTo>
                    <a:pt x="3738" y="1"/>
                    <a:pt x="3242" y="200"/>
                    <a:pt x="2930" y="1012"/>
                  </a:cubicBezTo>
                  <a:cubicBezTo>
                    <a:pt x="2772" y="1223"/>
                    <a:pt x="2526" y="1347"/>
                    <a:pt x="2265" y="1347"/>
                  </a:cubicBezTo>
                  <a:cubicBezTo>
                    <a:pt x="2212" y="1347"/>
                    <a:pt x="2157" y="1341"/>
                    <a:pt x="2102" y="1331"/>
                  </a:cubicBezTo>
                  <a:cubicBezTo>
                    <a:pt x="1765" y="1162"/>
                    <a:pt x="1491" y="1089"/>
                    <a:pt x="1263" y="1089"/>
                  </a:cubicBezTo>
                  <a:cubicBezTo>
                    <a:pt x="544" y="1089"/>
                    <a:pt x="291" y="1815"/>
                    <a:pt x="1" y="2541"/>
                  </a:cubicBezTo>
                  <a:lnTo>
                    <a:pt x="7706" y="312"/>
                  </a:lnTo>
                  <a:cubicBezTo>
                    <a:pt x="7133" y="184"/>
                    <a:pt x="6624" y="184"/>
                    <a:pt x="6051" y="184"/>
                  </a:cubicBezTo>
                  <a:cubicBezTo>
                    <a:pt x="6012" y="186"/>
                    <a:pt x="5973" y="188"/>
                    <a:pt x="5934" y="188"/>
                  </a:cubicBezTo>
                  <a:cubicBezTo>
                    <a:pt x="5410" y="188"/>
                    <a:pt x="4824" y="1"/>
                    <a:pt x="4290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6" name="Google Shape;17026;p20"/>
            <p:cNvSpPr/>
            <p:nvPr/>
          </p:nvSpPr>
          <p:spPr>
            <a:xfrm>
              <a:off x="7162150" y="2986375"/>
              <a:ext cx="105100" cy="40275"/>
            </a:xfrm>
            <a:custGeom>
              <a:avLst/>
              <a:gdLst/>
              <a:ahLst/>
              <a:cxnLst/>
              <a:rect l="l" t="t" r="r" b="b"/>
              <a:pathLst>
                <a:path w="4204" h="1611" extrusionOk="0">
                  <a:moveTo>
                    <a:pt x="3712" y="0"/>
                  </a:moveTo>
                  <a:cubicBezTo>
                    <a:pt x="3405" y="0"/>
                    <a:pt x="3091" y="71"/>
                    <a:pt x="2803" y="194"/>
                  </a:cubicBezTo>
                  <a:cubicBezTo>
                    <a:pt x="1975" y="767"/>
                    <a:pt x="1020" y="1086"/>
                    <a:pt x="1" y="1213"/>
                  </a:cubicBezTo>
                  <a:lnTo>
                    <a:pt x="1" y="1595"/>
                  </a:lnTo>
                  <a:cubicBezTo>
                    <a:pt x="181" y="1606"/>
                    <a:pt x="362" y="1611"/>
                    <a:pt x="542" y="1611"/>
                  </a:cubicBezTo>
                  <a:cubicBezTo>
                    <a:pt x="1442" y="1611"/>
                    <a:pt x="2336" y="1478"/>
                    <a:pt x="3185" y="1213"/>
                  </a:cubicBezTo>
                  <a:cubicBezTo>
                    <a:pt x="3822" y="1022"/>
                    <a:pt x="4204" y="767"/>
                    <a:pt x="4204" y="67"/>
                  </a:cubicBezTo>
                  <a:cubicBezTo>
                    <a:pt x="4046" y="21"/>
                    <a:pt x="3880" y="0"/>
                    <a:pt x="3712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7" name="Google Shape;17027;p20"/>
            <p:cNvSpPr/>
            <p:nvPr/>
          </p:nvSpPr>
          <p:spPr>
            <a:xfrm>
              <a:off x="7248125" y="2959375"/>
              <a:ext cx="31875" cy="28675"/>
            </a:xfrm>
            <a:custGeom>
              <a:avLst/>
              <a:gdLst/>
              <a:ahLst/>
              <a:cxnLst/>
              <a:rect l="l" t="t" r="r" b="b"/>
              <a:pathLst>
                <a:path w="1275" h="1147" extrusionOk="0">
                  <a:moveTo>
                    <a:pt x="1" y="0"/>
                  </a:moveTo>
                  <a:lnTo>
                    <a:pt x="765" y="1147"/>
                  </a:lnTo>
                  <a:cubicBezTo>
                    <a:pt x="1274" y="255"/>
                    <a:pt x="765" y="64"/>
                    <a:pt x="1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8" name="Google Shape;17028;p20"/>
            <p:cNvSpPr/>
            <p:nvPr/>
          </p:nvSpPr>
          <p:spPr>
            <a:xfrm>
              <a:off x="2406550" y="3446550"/>
              <a:ext cx="116250" cy="67700"/>
            </a:xfrm>
            <a:custGeom>
              <a:avLst/>
              <a:gdLst/>
              <a:ahLst/>
              <a:cxnLst/>
              <a:rect l="l" t="t" r="r" b="b"/>
              <a:pathLst>
                <a:path w="4650" h="2708" extrusionOk="0">
                  <a:moveTo>
                    <a:pt x="3121" y="1"/>
                  </a:moveTo>
                  <a:cubicBezTo>
                    <a:pt x="2293" y="1"/>
                    <a:pt x="2230" y="1019"/>
                    <a:pt x="1593" y="1147"/>
                  </a:cubicBezTo>
                  <a:cubicBezTo>
                    <a:pt x="1380" y="1147"/>
                    <a:pt x="1196" y="1034"/>
                    <a:pt x="1022" y="1034"/>
                  </a:cubicBezTo>
                  <a:cubicBezTo>
                    <a:pt x="935" y="1034"/>
                    <a:pt x="850" y="1062"/>
                    <a:pt x="765" y="1147"/>
                  </a:cubicBezTo>
                  <a:lnTo>
                    <a:pt x="765" y="1529"/>
                  </a:lnTo>
                  <a:lnTo>
                    <a:pt x="1" y="2612"/>
                  </a:lnTo>
                  <a:cubicBezTo>
                    <a:pt x="319" y="2675"/>
                    <a:pt x="637" y="2707"/>
                    <a:pt x="956" y="2707"/>
                  </a:cubicBezTo>
                  <a:cubicBezTo>
                    <a:pt x="1274" y="2707"/>
                    <a:pt x="1593" y="2675"/>
                    <a:pt x="1911" y="2612"/>
                  </a:cubicBezTo>
                  <a:cubicBezTo>
                    <a:pt x="2675" y="1720"/>
                    <a:pt x="4013" y="1529"/>
                    <a:pt x="4650" y="383"/>
                  </a:cubicBezTo>
                  <a:cubicBezTo>
                    <a:pt x="4140" y="128"/>
                    <a:pt x="3503" y="383"/>
                    <a:pt x="3121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9" name="Google Shape;17029;p20"/>
            <p:cNvSpPr/>
            <p:nvPr/>
          </p:nvSpPr>
          <p:spPr>
            <a:xfrm>
              <a:off x="1938475" y="3360575"/>
              <a:ext cx="144900" cy="86000"/>
            </a:xfrm>
            <a:custGeom>
              <a:avLst/>
              <a:gdLst/>
              <a:ahLst/>
              <a:cxnLst/>
              <a:rect l="l" t="t" r="r" b="b"/>
              <a:pathLst>
                <a:path w="5796" h="3440" extrusionOk="0">
                  <a:moveTo>
                    <a:pt x="0" y="1"/>
                  </a:moveTo>
                  <a:cubicBezTo>
                    <a:pt x="1784" y="1338"/>
                    <a:pt x="3694" y="2484"/>
                    <a:pt x="5732" y="3440"/>
                  </a:cubicBezTo>
                  <a:cubicBezTo>
                    <a:pt x="5732" y="3312"/>
                    <a:pt x="5796" y="3185"/>
                    <a:pt x="5796" y="3057"/>
                  </a:cubicBezTo>
                  <a:cubicBezTo>
                    <a:pt x="5286" y="1975"/>
                    <a:pt x="4331" y="1211"/>
                    <a:pt x="3185" y="892"/>
                  </a:cubicBezTo>
                  <a:cubicBezTo>
                    <a:pt x="2166" y="574"/>
                    <a:pt x="1083" y="255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0" name="Google Shape;17030;p20"/>
            <p:cNvSpPr/>
            <p:nvPr/>
          </p:nvSpPr>
          <p:spPr>
            <a:xfrm>
              <a:off x="1928925" y="3351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cubicBezTo>
                    <a:pt x="0" y="192"/>
                    <a:pt x="191" y="319"/>
                    <a:pt x="382" y="383"/>
                  </a:cubicBezTo>
                  <a:cubicBezTo>
                    <a:pt x="319" y="192"/>
                    <a:pt x="191" y="64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1" name="Google Shape;17031;p20"/>
            <p:cNvSpPr/>
            <p:nvPr/>
          </p:nvSpPr>
          <p:spPr>
            <a:xfrm>
              <a:off x="2521175" y="3408025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0" y="408"/>
                    <a:pt x="654" y="234"/>
                    <a:pt x="765" y="13"/>
                  </a:cubicBezTo>
                  <a:cubicBezTo>
                    <a:pt x="723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2" name="Google Shape;17032;p20"/>
            <p:cNvSpPr/>
            <p:nvPr/>
          </p:nvSpPr>
          <p:spPr>
            <a:xfrm>
              <a:off x="2502075" y="34179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3" name="Google Shape;17033;p20"/>
            <p:cNvSpPr/>
            <p:nvPr/>
          </p:nvSpPr>
          <p:spPr>
            <a:xfrm>
              <a:off x="2492525" y="34274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4" name="Google Shape;17034;p20"/>
            <p:cNvSpPr/>
            <p:nvPr/>
          </p:nvSpPr>
          <p:spPr>
            <a:xfrm>
              <a:off x="2482975" y="3437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0" y="383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5" name="Google Shape;17035;p20"/>
            <p:cNvSpPr/>
            <p:nvPr/>
          </p:nvSpPr>
          <p:spPr>
            <a:xfrm>
              <a:off x="1737875" y="3031750"/>
              <a:ext cx="353475" cy="260400"/>
            </a:xfrm>
            <a:custGeom>
              <a:avLst/>
              <a:gdLst/>
              <a:ahLst/>
              <a:cxnLst/>
              <a:rect l="l" t="t" r="r" b="b"/>
              <a:pathLst>
                <a:path w="14139" h="10416" extrusionOk="0">
                  <a:moveTo>
                    <a:pt x="13674" y="0"/>
                  </a:moveTo>
                  <a:cubicBezTo>
                    <a:pt x="13622" y="0"/>
                    <a:pt x="13565" y="11"/>
                    <a:pt x="13501" y="35"/>
                  </a:cubicBezTo>
                  <a:cubicBezTo>
                    <a:pt x="12737" y="417"/>
                    <a:pt x="11973" y="863"/>
                    <a:pt x="11336" y="1436"/>
                  </a:cubicBezTo>
                  <a:cubicBezTo>
                    <a:pt x="11846" y="2391"/>
                    <a:pt x="10444" y="2709"/>
                    <a:pt x="10572" y="3601"/>
                  </a:cubicBezTo>
                  <a:cubicBezTo>
                    <a:pt x="10621" y="3948"/>
                    <a:pt x="10324" y="4256"/>
                    <a:pt x="9980" y="4256"/>
                  </a:cubicBezTo>
                  <a:cubicBezTo>
                    <a:pt x="9882" y="4256"/>
                    <a:pt x="9779" y="4231"/>
                    <a:pt x="9680" y="4174"/>
                  </a:cubicBezTo>
                  <a:cubicBezTo>
                    <a:pt x="9171" y="3919"/>
                    <a:pt x="9171" y="3474"/>
                    <a:pt x="9553" y="3092"/>
                  </a:cubicBezTo>
                  <a:cubicBezTo>
                    <a:pt x="9808" y="2773"/>
                    <a:pt x="10062" y="2518"/>
                    <a:pt x="9808" y="2073"/>
                  </a:cubicBezTo>
                  <a:lnTo>
                    <a:pt x="9808" y="2073"/>
                  </a:lnTo>
                  <a:cubicBezTo>
                    <a:pt x="7642" y="2582"/>
                    <a:pt x="5413" y="2518"/>
                    <a:pt x="3376" y="3474"/>
                  </a:cubicBezTo>
                  <a:cubicBezTo>
                    <a:pt x="3503" y="4238"/>
                    <a:pt x="4649" y="3728"/>
                    <a:pt x="4649" y="4620"/>
                  </a:cubicBezTo>
                  <a:cubicBezTo>
                    <a:pt x="3121" y="5129"/>
                    <a:pt x="2675" y="6976"/>
                    <a:pt x="1147" y="7231"/>
                  </a:cubicBezTo>
                  <a:cubicBezTo>
                    <a:pt x="1019" y="7995"/>
                    <a:pt x="1975" y="7549"/>
                    <a:pt x="1975" y="7932"/>
                  </a:cubicBezTo>
                  <a:cubicBezTo>
                    <a:pt x="1743" y="8265"/>
                    <a:pt x="1461" y="8330"/>
                    <a:pt x="1172" y="8330"/>
                  </a:cubicBezTo>
                  <a:cubicBezTo>
                    <a:pt x="989" y="8330"/>
                    <a:pt x="805" y="8304"/>
                    <a:pt x="629" y="8304"/>
                  </a:cubicBezTo>
                  <a:cubicBezTo>
                    <a:pt x="393" y="8304"/>
                    <a:pt x="175" y="8351"/>
                    <a:pt x="0" y="8568"/>
                  </a:cubicBezTo>
                  <a:lnTo>
                    <a:pt x="3821" y="10415"/>
                  </a:lnTo>
                  <a:cubicBezTo>
                    <a:pt x="3758" y="9778"/>
                    <a:pt x="4140" y="9396"/>
                    <a:pt x="4649" y="9078"/>
                  </a:cubicBezTo>
                  <a:cubicBezTo>
                    <a:pt x="7260" y="7358"/>
                    <a:pt x="9617" y="5257"/>
                    <a:pt x="12355" y="3665"/>
                  </a:cubicBezTo>
                  <a:cubicBezTo>
                    <a:pt x="13119" y="3346"/>
                    <a:pt x="13756" y="2773"/>
                    <a:pt x="14138" y="2073"/>
                  </a:cubicBezTo>
                  <a:cubicBezTo>
                    <a:pt x="13183" y="1945"/>
                    <a:pt x="13820" y="1372"/>
                    <a:pt x="13947" y="990"/>
                  </a:cubicBezTo>
                  <a:cubicBezTo>
                    <a:pt x="14114" y="544"/>
                    <a:pt x="14038" y="0"/>
                    <a:pt x="13674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6" name="Google Shape;17036;p20"/>
            <p:cNvSpPr/>
            <p:nvPr/>
          </p:nvSpPr>
          <p:spPr>
            <a:xfrm>
              <a:off x="2078575" y="3241975"/>
              <a:ext cx="270675" cy="215750"/>
            </a:xfrm>
            <a:custGeom>
              <a:avLst/>
              <a:gdLst/>
              <a:ahLst/>
              <a:cxnLst/>
              <a:rect l="l" t="t" r="r" b="b"/>
              <a:pathLst>
                <a:path w="10827" h="8630" extrusionOk="0">
                  <a:moveTo>
                    <a:pt x="10111" y="0"/>
                  </a:moveTo>
                  <a:cubicBezTo>
                    <a:pt x="9967" y="0"/>
                    <a:pt x="9808" y="64"/>
                    <a:pt x="9681" y="159"/>
                  </a:cubicBezTo>
                  <a:cubicBezTo>
                    <a:pt x="9235" y="223"/>
                    <a:pt x="8789" y="414"/>
                    <a:pt x="8471" y="733"/>
                  </a:cubicBezTo>
                  <a:cubicBezTo>
                    <a:pt x="6815" y="2006"/>
                    <a:pt x="5478" y="3662"/>
                    <a:pt x="3885" y="4936"/>
                  </a:cubicBezTo>
                  <a:cubicBezTo>
                    <a:pt x="2675" y="5955"/>
                    <a:pt x="1656" y="7228"/>
                    <a:pt x="128" y="7801"/>
                  </a:cubicBezTo>
                  <a:cubicBezTo>
                    <a:pt x="1" y="7865"/>
                    <a:pt x="1" y="8056"/>
                    <a:pt x="64" y="8184"/>
                  </a:cubicBezTo>
                  <a:cubicBezTo>
                    <a:pt x="383" y="8502"/>
                    <a:pt x="829" y="8629"/>
                    <a:pt x="1211" y="8629"/>
                  </a:cubicBezTo>
                  <a:cubicBezTo>
                    <a:pt x="2039" y="8629"/>
                    <a:pt x="2866" y="8247"/>
                    <a:pt x="3376" y="7674"/>
                  </a:cubicBezTo>
                  <a:cubicBezTo>
                    <a:pt x="5605" y="5509"/>
                    <a:pt x="8025" y="3598"/>
                    <a:pt x="10063" y="1306"/>
                  </a:cubicBezTo>
                  <a:cubicBezTo>
                    <a:pt x="10445" y="1051"/>
                    <a:pt x="10827" y="733"/>
                    <a:pt x="10445" y="223"/>
                  </a:cubicBezTo>
                  <a:cubicBezTo>
                    <a:pt x="10381" y="64"/>
                    <a:pt x="10254" y="0"/>
                    <a:pt x="10111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7" name="Google Shape;17037;p20"/>
            <p:cNvSpPr/>
            <p:nvPr/>
          </p:nvSpPr>
          <p:spPr>
            <a:xfrm>
              <a:off x="1870025" y="33144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0" y="1"/>
                  </a:moveTo>
                  <a:cubicBezTo>
                    <a:pt x="701" y="638"/>
                    <a:pt x="1465" y="1147"/>
                    <a:pt x="2356" y="1529"/>
                  </a:cubicBezTo>
                  <a:cubicBezTo>
                    <a:pt x="2165" y="64"/>
                    <a:pt x="1083" y="1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8" name="Google Shape;17038;p20"/>
            <p:cNvSpPr/>
            <p:nvPr/>
          </p:nvSpPr>
          <p:spPr>
            <a:xfrm>
              <a:off x="2131125" y="3016675"/>
              <a:ext cx="57325" cy="42300"/>
            </a:xfrm>
            <a:custGeom>
              <a:avLst/>
              <a:gdLst/>
              <a:ahLst/>
              <a:cxnLst/>
              <a:rect l="l" t="t" r="r" b="b"/>
              <a:pathLst>
                <a:path w="2293" h="1692" extrusionOk="0">
                  <a:moveTo>
                    <a:pt x="2293" y="1"/>
                  </a:moveTo>
                  <a:lnTo>
                    <a:pt x="2293" y="1"/>
                  </a:lnTo>
                  <a:cubicBezTo>
                    <a:pt x="319" y="128"/>
                    <a:pt x="319" y="128"/>
                    <a:pt x="0" y="1529"/>
                  </a:cubicBezTo>
                  <a:cubicBezTo>
                    <a:pt x="178" y="1600"/>
                    <a:pt x="356" y="1691"/>
                    <a:pt x="534" y="1691"/>
                  </a:cubicBezTo>
                  <a:cubicBezTo>
                    <a:pt x="674" y="1691"/>
                    <a:pt x="815" y="1634"/>
                    <a:pt x="956" y="1466"/>
                  </a:cubicBezTo>
                  <a:cubicBezTo>
                    <a:pt x="1465" y="1084"/>
                    <a:pt x="1911" y="574"/>
                    <a:pt x="2293" y="1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9" name="Google Shape;17039;p20"/>
            <p:cNvSpPr/>
            <p:nvPr/>
          </p:nvSpPr>
          <p:spPr>
            <a:xfrm>
              <a:off x="2100875" y="3054900"/>
              <a:ext cx="30175" cy="28800"/>
            </a:xfrm>
            <a:custGeom>
              <a:avLst/>
              <a:gdLst/>
              <a:ahLst/>
              <a:cxnLst/>
              <a:rect l="l" t="t" r="r" b="b"/>
              <a:pathLst>
                <a:path w="1207" h="1152" extrusionOk="0">
                  <a:moveTo>
                    <a:pt x="1147" y="0"/>
                  </a:moveTo>
                  <a:lnTo>
                    <a:pt x="1147" y="0"/>
                  </a:lnTo>
                  <a:cubicBezTo>
                    <a:pt x="637" y="255"/>
                    <a:pt x="255" y="637"/>
                    <a:pt x="0" y="1147"/>
                  </a:cubicBezTo>
                  <a:cubicBezTo>
                    <a:pt x="36" y="1150"/>
                    <a:pt x="71" y="1151"/>
                    <a:pt x="106" y="1151"/>
                  </a:cubicBezTo>
                  <a:cubicBezTo>
                    <a:pt x="751" y="1151"/>
                    <a:pt x="1207" y="605"/>
                    <a:pt x="1147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0" name="Google Shape;17040;p20"/>
            <p:cNvSpPr/>
            <p:nvPr/>
          </p:nvSpPr>
          <p:spPr>
            <a:xfrm>
              <a:off x="2976525" y="3039625"/>
              <a:ext cx="867725" cy="607550"/>
            </a:xfrm>
            <a:custGeom>
              <a:avLst/>
              <a:gdLst/>
              <a:ahLst/>
              <a:cxnLst/>
              <a:rect l="l" t="t" r="r" b="b"/>
              <a:pathLst>
                <a:path w="34709" h="24302" extrusionOk="0">
                  <a:moveTo>
                    <a:pt x="32842" y="0"/>
                  </a:moveTo>
                  <a:cubicBezTo>
                    <a:pt x="32738" y="0"/>
                    <a:pt x="32636" y="15"/>
                    <a:pt x="32543" y="38"/>
                  </a:cubicBezTo>
                  <a:cubicBezTo>
                    <a:pt x="31569" y="866"/>
                    <a:pt x="30595" y="1508"/>
                    <a:pt x="29337" y="1508"/>
                  </a:cubicBezTo>
                  <a:cubicBezTo>
                    <a:pt x="28949" y="1508"/>
                    <a:pt x="28535" y="1447"/>
                    <a:pt x="28085" y="1312"/>
                  </a:cubicBezTo>
                  <a:cubicBezTo>
                    <a:pt x="27815" y="1209"/>
                    <a:pt x="27539" y="1161"/>
                    <a:pt x="27269" y="1161"/>
                  </a:cubicBezTo>
                  <a:cubicBezTo>
                    <a:pt x="26205" y="1161"/>
                    <a:pt x="25231" y="1913"/>
                    <a:pt x="25028" y="3031"/>
                  </a:cubicBezTo>
                  <a:cubicBezTo>
                    <a:pt x="24631" y="4323"/>
                    <a:pt x="23690" y="4879"/>
                    <a:pt x="22479" y="4879"/>
                  </a:cubicBezTo>
                  <a:cubicBezTo>
                    <a:pt x="22138" y="4879"/>
                    <a:pt x="21776" y="4835"/>
                    <a:pt x="21398" y="4751"/>
                  </a:cubicBezTo>
                  <a:cubicBezTo>
                    <a:pt x="21398" y="3350"/>
                    <a:pt x="23054" y="2458"/>
                    <a:pt x="22736" y="930"/>
                  </a:cubicBezTo>
                  <a:cubicBezTo>
                    <a:pt x="22555" y="848"/>
                    <a:pt x="22383" y="812"/>
                    <a:pt x="22220" y="812"/>
                  </a:cubicBezTo>
                  <a:cubicBezTo>
                    <a:pt x="21748" y="812"/>
                    <a:pt x="21347" y="1108"/>
                    <a:pt x="21016" y="1439"/>
                  </a:cubicBezTo>
                  <a:cubicBezTo>
                    <a:pt x="19233" y="2968"/>
                    <a:pt x="17131" y="4050"/>
                    <a:pt x="15412" y="5579"/>
                  </a:cubicBezTo>
                  <a:cubicBezTo>
                    <a:pt x="13374" y="7362"/>
                    <a:pt x="10890" y="8572"/>
                    <a:pt x="9044" y="10355"/>
                  </a:cubicBezTo>
                  <a:cubicBezTo>
                    <a:pt x="6815" y="12584"/>
                    <a:pt x="4522" y="14622"/>
                    <a:pt x="2038" y="16469"/>
                  </a:cubicBezTo>
                  <a:cubicBezTo>
                    <a:pt x="1147" y="17105"/>
                    <a:pt x="191" y="17615"/>
                    <a:pt x="0" y="18825"/>
                  </a:cubicBezTo>
                  <a:cubicBezTo>
                    <a:pt x="828" y="19844"/>
                    <a:pt x="2611" y="19462"/>
                    <a:pt x="3185" y="20863"/>
                  </a:cubicBezTo>
                  <a:cubicBezTo>
                    <a:pt x="3312" y="20990"/>
                    <a:pt x="3439" y="21118"/>
                    <a:pt x="3567" y="21181"/>
                  </a:cubicBezTo>
                  <a:lnTo>
                    <a:pt x="3949" y="21309"/>
                  </a:lnTo>
                  <a:cubicBezTo>
                    <a:pt x="4042" y="21294"/>
                    <a:pt x="4132" y="21287"/>
                    <a:pt x="4221" y="21287"/>
                  </a:cubicBezTo>
                  <a:cubicBezTo>
                    <a:pt x="5288" y="21287"/>
                    <a:pt x="6075" y="22269"/>
                    <a:pt x="7133" y="22328"/>
                  </a:cubicBezTo>
                  <a:cubicBezTo>
                    <a:pt x="8088" y="22391"/>
                    <a:pt x="8980" y="22964"/>
                    <a:pt x="9298" y="23856"/>
                  </a:cubicBezTo>
                  <a:lnTo>
                    <a:pt x="10445" y="24302"/>
                  </a:lnTo>
                  <a:lnTo>
                    <a:pt x="10508" y="24174"/>
                  </a:lnTo>
                  <a:cubicBezTo>
                    <a:pt x="13310" y="21627"/>
                    <a:pt x="15985" y="18825"/>
                    <a:pt x="18978" y="16532"/>
                  </a:cubicBezTo>
                  <a:cubicBezTo>
                    <a:pt x="23755" y="12902"/>
                    <a:pt x="28340" y="8954"/>
                    <a:pt x="33243" y="5451"/>
                  </a:cubicBezTo>
                  <a:cubicBezTo>
                    <a:pt x="33880" y="5005"/>
                    <a:pt x="34708" y="4623"/>
                    <a:pt x="34645" y="3604"/>
                  </a:cubicBezTo>
                  <a:cubicBezTo>
                    <a:pt x="34365" y="2942"/>
                    <a:pt x="33953" y="2699"/>
                    <a:pt x="33490" y="2699"/>
                  </a:cubicBezTo>
                  <a:cubicBezTo>
                    <a:pt x="33108" y="2699"/>
                    <a:pt x="32691" y="2865"/>
                    <a:pt x="32288" y="3095"/>
                  </a:cubicBezTo>
                  <a:cubicBezTo>
                    <a:pt x="32479" y="1949"/>
                    <a:pt x="33944" y="1439"/>
                    <a:pt x="33371" y="166"/>
                  </a:cubicBezTo>
                  <a:cubicBezTo>
                    <a:pt x="33209" y="44"/>
                    <a:pt x="33022" y="0"/>
                    <a:pt x="32842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1" name="Google Shape;17041;p20"/>
            <p:cNvSpPr/>
            <p:nvPr/>
          </p:nvSpPr>
          <p:spPr>
            <a:xfrm>
              <a:off x="2931950" y="2997175"/>
              <a:ext cx="663925" cy="519450"/>
            </a:xfrm>
            <a:custGeom>
              <a:avLst/>
              <a:gdLst/>
              <a:ahLst/>
              <a:cxnLst/>
              <a:rect l="l" t="t" r="r" b="b"/>
              <a:pathLst>
                <a:path w="26557" h="20778" extrusionOk="0">
                  <a:moveTo>
                    <a:pt x="25321" y="0"/>
                  </a:moveTo>
                  <a:cubicBezTo>
                    <a:pt x="25245" y="0"/>
                    <a:pt x="25168" y="6"/>
                    <a:pt x="25092" y="17"/>
                  </a:cubicBezTo>
                  <a:cubicBezTo>
                    <a:pt x="24009" y="335"/>
                    <a:pt x="23054" y="781"/>
                    <a:pt x="22608" y="1927"/>
                  </a:cubicBezTo>
                  <a:cubicBezTo>
                    <a:pt x="21589" y="3328"/>
                    <a:pt x="19870" y="3774"/>
                    <a:pt x="18596" y="4793"/>
                  </a:cubicBezTo>
                  <a:cubicBezTo>
                    <a:pt x="17641" y="5557"/>
                    <a:pt x="16877" y="6640"/>
                    <a:pt x="15730" y="7213"/>
                  </a:cubicBezTo>
                  <a:cubicBezTo>
                    <a:pt x="12737" y="8996"/>
                    <a:pt x="9999" y="11161"/>
                    <a:pt x="7579" y="13645"/>
                  </a:cubicBezTo>
                  <a:cubicBezTo>
                    <a:pt x="7069" y="14155"/>
                    <a:pt x="6560" y="14600"/>
                    <a:pt x="5987" y="14982"/>
                  </a:cubicBezTo>
                  <a:cubicBezTo>
                    <a:pt x="3949" y="16575"/>
                    <a:pt x="1720" y="17912"/>
                    <a:pt x="0" y="19886"/>
                  </a:cubicBezTo>
                  <a:lnTo>
                    <a:pt x="128" y="19822"/>
                  </a:lnTo>
                  <a:cubicBezTo>
                    <a:pt x="191" y="19950"/>
                    <a:pt x="319" y="20077"/>
                    <a:pt x="446" y="20141"/>
                  </a:cubicBezTo>
                  <a:lnTo>
                    <a:pt x="1274" y="20587"/>
                  </a:lnTo>
                  <a:cubicBezTo>
                    <a:pt x="1338" y="20714"/>
                    <a:pt x="1465" y="20778"/>
                    <a:pt x="1600" y="20778"/>
                  </a:cubicBezTo>
                  <a:cubicBezTo>
                    <a:pt x="1736" y="20778"/>
                    <a:pt x="1879" y="20714"/>
                    <a:pt x="1974" y="20587"/>
                  </a:cubicBezTo>
                  <a:cubicBezTo>
                    <a:pt x="2548" y="19759"/>
                    <a:pt x="3312" y="19058"/>
                    <a:pt x="4140" y="18549"/>
                  </a:cubicBezTo>
                  <a:cubicBezTo>
                    <a:pt x="5796" y="17339"/>
                    <a:pt x="7388" y="16065"/>
                    <a:pt x="8916" y="14728"/>
                  </a:cubicBezTo>
                  <a:cubicBezTo>
                    <a:pt x="10381" y="13390"/>
                    <a:pt x="11718" y="11862"/>
                    <a:pt x="13501" y="10716"/>
                  </a:cubicBezTo>
                  <a:cubicBezTo>
                    <a:pt x="16431" y="8869"/>
                    <a:pt x="18978" y="6449"/>
                    <a:pt x="21908" y="4538"/>
                  </a:cubicBezTo>
                  <a:cubicBezTo>
                    <a:pt x="22799" y="3965"/>
                    <a:pt x="23436" y="3010"/>
                    <a:pt x="24519" y="2691"/>
                  </a:cubicBezTo>
                  <a:cubicBezTo>
                    <a:pt x="24586" y="2702"/>
                    <a:pt x="24650" y="2707"/>
                    <a:pt x="24710" y="2707"/>
                  </a:cubicBezTo>
                  <a:cubicBezTo>
                    <a:pt x="25390" y="2707"/>
                    <a:pt x="25643" y="2087"/>
                    <a:pt x="26111" y="1736"/>
                  </a:cubicBezTo>
                  <a:cubicBezTo>
                    <a:pt x="26302" y="1481"/>
                    <a:pt x="26493" y="1163"/>
                    <a:pt x="26557" y="781"/>
                  </a:cubicBezTo>
                  <a:cubicBezTo>
                    <a:pt x="26557" y="654"/>
                    <a:pt x="26493" y="462"/>
                    <a:pt x="26365" y="335"/>
                  </a:cubicBezTo>
                  <a:cubicBezTo>
                    <a:pt x="26049" y="124"/>
                    <a:pt x="25689" y="0"/>
                    <a:pt x="25321" y="0"/>
                  </a:cubicBezTo>
                  <a:close/>
                </a:path>
              </a:pathLst>
            </a:custGeom>
            <a:solidFill>
              <a:srgbClr val="D2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2" name="Google Shape;17042;p20"/>
            <p:cNvSpPr/>
            <p:nvPr/>
          </p:nvSpPr>
          <p:spPr>
            <a:xfrm>
              <a:off x="2616700" y="3403950"/>
              <a:ext cx="210200" cy="55850"/>
            </a:xfrm>
            <a:custGeom>
              <a:avLst/>
              <a:gdLst/>
              <a:ahLst/>
              <a:cxnLst/>
              <a:rect l="l" t="t" r="r" b="b"/>
              <a:pathLst>
                <a:path w="8408" h="2234" extrusionOk="0">
                  <a:moveTo>
                    <a:pt x="6979" y="0"/>
                  </a:moveTo>
                  <a:cubicBezTo>
                    <a:pt x="6651" y="0"/>
                    <a:pt x="6323" y="100"/>
                    <a:pt x="6051" y="304"/>
                  </a:cubicBezTo>
                  <a:cubicBezTo>
                    <a:pt x="5215" y="694"/>
                    <a:pt x="4330" y="889"/>
                    <a:pt x="3397" y="889"/>
                  </a:cubicBezTo>
                  <a:cubicBezTo>
                    <a:pt x="3264" y="889"/>
                    <a:pt x="3129" y="885"/>
                    <a:pt x="2994" y="877"/>
                  </a:cubicBezTo>
                  <a:cubicBezTo>
                    <a:pt x="1911" y="877"/>
                    <a:pt x="829" y="1322"/>
                    <a:pt x="1" y="2023"/>
                  </a:cubicBezTo>
                  <a:cubicBezTo>
                    <a:pt x="113" y="2172"/>
                    <a:pt x="290" y="2234"/>
                    <a:pt x="469" y="2234"/>
                  </a:cubicBezTo>
                  <a:cubicBezTo>
                    <a:pt x="596" y="2234"/>
                    <a:pt x="723" y="2203"/>
                    <a:pt x="829" y="2150"/>
                  </a:cubicBezTo>
                  <a:cubicBezTo>
                    <a:pt x="2376" y="1830"/>
                    <a:pt x="3968" y="1689"/>
                    <a:pt x="5567" y="1689"/>
                  </a:cubicBezTo>
                  <a:cubicBezTo>
                    <a:pt x="5877" y="1689"/>
                    <a:pt x="6187" y="1694"/>
                    <a:pt x="6497" y="1705"/>
                  </a:cubicBezTo>
                  <a:cubicBezTo>
                    <a:pt x="7006" y="1195"/>
                    <a:pt x="8025" y="1705"/>
                    <a:pt x="8407" y="940"/>
                  </a:cubicBezTo>
                  <a:cubicBezTo>
                    <a:pt x="8161" y="325"/>
                    <a:pt x="7571" y="0"/>
                    <a:pt x="6979" y="0"/>
                  </a:cubicBezTo>
                  <a:close/>
                </a:path>
              </a:pathLst>
            </a:custGeom>
            <a:solidFill>
              <a:srgbClr val="F0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3" name="Google Shape;17043;p20"/>
            <p:cNvSpPr/>
            <p:nvPr/>
          </p:nvSpPr>
          <p:spPr>
            <a:xfrm>
              <a:off x="3075225" y="3558325"/>
              <a:ext cx="133775" cy="78925"/>
            </a:xfrm>
            <a:custGeom>
              <a:avLst/>
              <a:gdLst/>
              <a:ahLst/>
              <a:cxnLst/>
              <a:rect l="l" t="t" r="r" b="b"/>
              <a:pathLst>
                <a:path w="5351" h="3157" extrusionOk="0">
                  <a:moveTo>
                    <a:pt x="479" y="1"/>
                  </a:moveTo>
                  <a:cubicBezTo>
                    <a:pt x="349" y="1"/>
                    <a:pt x="263" y="149"/>
                    <a:pt x="1" y="561"/>
                  </a:cubicBezTo>
                  <a:cubicBezTo>
                    <a:pt x="1338" y="1707"/>
                    <a:pt x="3058" y="2089"/>
                    <a:pt x="4586" y="2790"/>
                  </a:cubicBezTo>
                  <a:cubicBezTo>
                    <a:pt x="4681" y="3026"/>
                    <a:pt x="4880" y="3157"/>
                    <a:pt x="5107" y="3157"/>
                  </a:cubicBezTo>
                  <a:cubicBezTo>
                    <a:pt x="5186" y="3157"/>
                    <a:pt x="5268" y="3141"/>
                    <a:pt x="5350" y="3108"/>
                  </a:cubicBezTo>
                  <a:cubicBezTo>
                    <a:pt x="5287" y="1452"/>
                    <a:pt x="5287" y="1452"/>
                    <a:pt x="3631" y="1261"/>
                  </a:cubicBezTo>
                  <a:cubicBezTo>
                    <a:pt x="2676" y="1006"/>
                    <a:pt x="1784" y="624"/>
                    <a:pt x="892" y="178"/>
                  </a:cubicBezTo>
                  <a:cubicBezTo>
                    <a:pt x="683" y="74"/>
                    <a:pt x="570" y="1"/>
                    <a:pt x="479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4" name="Google Shape;17044;p20"/>
            <p:cNvSpPr/>
            <p:nvPr/>
          </p:nvSpPr>
          <p:spPr>
            <a:xfrm>
              <a:off x="2454325" y="3450725"/>
              <a:ext cx="183100" cy="61125"/>
            </a:xfrm>
            <a:custGeom>
              <a:avLst/>
              <a:gdLst/>
              <a:ahLst/>
              <a:cxnLst/>
              <a:rect l="l" t="t" r="r" b="b"/>
              <a:pathLst>
                <a:path w="7324" h="2445" extrusionOk="0">
                  <a:moveTo>
                    <a:pt x="2929" y="1"/>
                  </a:moveTo>
                  <a:cubicBezTo>
                    <a:pt x="2866" y="1"/>
                    <a:pt x="2802" y="9"/>
                    <a:pt x="2739" y="25"/>
                  </a:cubicBezTo>
                  <a:cubicBezTo>
                    <a:pt x="2611" y="88"/>
                    <a:pt x="2420" y="152"/>
                    <a:pt x="2293" y="279"/>
                  </a:cubicBezTo>
                  <a:cubicBezTo>
                    <a:pt x="1465" y="980"/>
                    <a:pt x="255" y="1171"/>
                    <a:pt x="0" y="2445"/>
                  </a:cubicBezTo>
                  <a:cubicBezTo>
                    <a:pt x="2484" y="1871"/>
                    <a:pt x="4967" y="1171"/>
                    <a:pt x="7324" y="216"/>
                  </a:cubicBezTo>
                  <a:lnTo>
                    <a:pt x="6496" y="152"/>
                  </a:lnTo>
                  <a:cubicBezTo>
                    <a:pt x="6175" y="272"/>
                    <a:pt x="5861" y="310"/>
                    <a:pt x="5548" y="310"/>
                  </a:cubicBezTo>
                  <a:cubicBezTo>
                    <a:pt x="4996" y="310"/>
                    <a:pt x="4445" y="192"/>
                    <a:pt x="3863" y="192"/>
                  </a:cubicBezTo>
                  <a:cubicBezTo>
                    <a:pt x="3724" y="192"/>
                    <a:pt x="3583" y="199"/>
                    <a:pt x="3439" y="216"/>
                  </a:cubicBezTo>
                  <a:cubicBezTo>
                    <a:pt x="3296" y="72"/>
                    <a:pt x="3117" y="1"/>
                    <a:pt x="2929" y="1"/>
                  </a:cubicBezTo>
                  <a:close/>
                </a:path>
              </a:pathLst>
            </a:custGeom>
            <a:solidFill>
              <a:srgbClr val="F0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5" name="Google Shape;17045;p20"/>
            <p:cNvSpPr/>
            <p:nvPr/>
          </p:nvSpPr>
          <p:spPr>
            <a:xfrm>
              <a:off x="2962200" y="3511825"/>
              <a:ext cx="95550" cy="50975"/>
            </a:xfrm>
            <a:custGeom>
              <a:avLst/>
              <a:gdLst/>
              <a:ahLst/>
              <a:cxnLst/>
              <a:rect l="l" t="t" r="r" b="b"/>
              <a:pathLst>
                <a:path w="3822" h="2039" extrusionOk="0">
                  <a:moveTo>
                    <a:pt x="701" y="1"/>
                  </a:moveTo>
                  <a:lnTo>
                    <a:pt x="0" y="64"/>
                  </a:lnTo>
                  <a:cubicBezTo>
                    <a:pt x="1083" y="1020"/>
                    <a:pt x="2611" y="1147"/>
                    <a:pt x="3758" y="2038"/>
                  </a:cubicBezTo>
                  <a:cubicBezTo>
                    <a:pt x="3758" y="1529"/>
                    <a:pt x="3821" y="1020"/>
                    <a:pt x="3121" y="828"/>
                  </a:cubicBezTo>
                  <a:cubicBezTo>
                    <a:pt x="2293" y="574"/>
                    <a:pt x="1465" y="319"/>
                    <a:pt x="701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6" name="Google Shape;17046;p20"/>
            <p:cNvSpPr/>
            <p:nvPr/>
          </p:nvSpPr>
          <p:spPr>
            <a:xfrm>
              <a:off x="2779100" y="3424250"/>
              <a:ext cx="58925" cy="33475"/>
            </a:xfrm>
            <a:custGeom>
              <a:avLst/>
              <a:gdLst/>
              <a:ahLst/>
              <a:cxnLst/>
              <a:rect l="l" t="t" r="r" b="b"/>
              <a:pathLst>
                <a:path w="2357" h="1339" extrusionOk="0">
                  <a:moveTo>
                    <a:pt x="1911" y="128"/>
                  </a:moveTo>
                  <a:lnTo>
                    <a:pt x="1911" y="128"/>
                  </a:lnTo>
                  <a:cubicBezTo>
                    <a:pt x="1211" y="192"/>
                    <a:pt x="383" y="1"/>
                    <a:pt x="1" y="893"/>
                  </a:cubicBezTo>
                  <a:cubicBezTo>
                    <a:pt x="574" y="1211"/>
                    <a:pt x="1211" y="1338"/>
                    <a:pt x="1847" y="1338"/>
                  </a:cubicBezTo>
                  <a:cubicBezTo>
                    <a:pt x="1784" y="893"/>
                    <a:pt x="2357" y="574"/>
                    <a:pt x="1911" y="128"/>
                  </a:cubicBezTo>
                  <a:close/>
                </a:path>
              </a:pathLst>
            </a:custGeom>
            <a:solidFill>
              <a:srgbClr val="F38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7" name="Google Shape;17047;p20"/>
            <p:cNvSpPr/>
            <p:nvPr/>
          </p:nvSpPr>
          <p:spPr>
            <a:xfrm>
              <a:off x="2931950" y="3494325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cubicBezTo>
                    <a:pt x="0" y="191"/>
                    <a:pt x="191" y="318"/>
                    <a:pt x="382" y="3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8" name="Google Shape;17048;p20"/>
            <p:cNvSpPr/>
            <p:nvPr/>
          </p:nvSpPr>
          <p:spPr>
            <a:xfrm>
              <a:off x="3056125" y="3561175"/>
              <a:ext cx="9575" cy="8300"/>
            </a:xfrm>
            <a:custGeom>
              <a:avLst/>
              <a:gdLst/>
              <a:ahLst/>
              <a:cxnLst/>
              <a:rect l="l" t="t" r="r" b="b"/>
              <a:pathLst>
                <a:path w="383" h="332" extrusionOk="0">
                  <a:moveTo>
                    <a:pt x="1" y="1"/>
                  </a:moveTo>
                  <a:cubicBezTo>
                    <a:pt x="1" y="166"/>
                    <a:pt x="144" y="332"/>
                    <a:pt x="306" y="332"/>
                  </a:cubicBezTo>
                  <a:cubicBezTo>
                    <a:pt x="332" y="332"/>
                    <a:pt x="357" y="328"/>
                    <a:pt x="383" y="3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9" name="Google Shape;17049;p20"/>
            <p:cNvSpPr/>
            <p:nvPr/>
          </p:nvSpPr>
          <p:spPr>
            <a:xfrm>
              <a:off x="2482975" y="3088925"/>
              <a:ext cx="511075" cy="373300"/>
            </a:xfrm>
            <a:custGeom>
              <a:avLst/>
              <a:gdLst/>
              <a:ahLst/>
              <a:cxnLst/>
              <a:rect l="l" t="t" r="r" b="b"/>
              <a:pathLst>
                <a:path w="20443" h="14932" extrusionOk="0">
                  <a:moveTo>
                    <a:pt x="19720" y="0"/>
                  </a:moveTo>
                  <a:cubicBezTo>
                    <a:pt x="19522" y="0"/>
                    <a:pt x="19305" y="98"/>
                    <a:pt x="19106" y="231"/>
                  </a:cubicBezTo>
                  <a:cubicBezTo>
                    <a:pt x="17195" y="1250"/>
                    <a:pt x="15603" y="2779"/>
                    <a:pt x="13820" y="3925"/>
                  </a:cubicBezTo>
                  <a:cubicBezTo>
                    <a:pt x="12610" y="4689"/>
                    <a:pt x="11209" y="5262"/>
                    <a:pt x="10190" y="6281"/>
                  </a:cubicBezTo>
                  <a:cubicBezTo>
                    <a:pt x="7834" y="8829"/>
                    <a:pt x="4904" y="10612"/>
                    <a:pt x="2293" y="12777"/>
                  </a:cubicBezTo>
                  <a:cubicBezTo>
                    <a:pt x="2038" y="13032"/>
                    <a:pt x="1720" y="12968"/>
                    <a:pt x="1465" y="13159"/>
                  </a:cubicBezTo>
                  <a:lnTo>
                    <a:pt x="1147" y="13159"/>
                  </a:lnTo>
                  <a:cubicBezTo>
                    <a:pt x="956" y="13287"/>
                    <a:pt x="892" y="13414"/>
                    <a:pt x="765" y="13541"/>
                  </a:cubicBezTo>
                  <a:lnTo>
                    <a:pt x="383" y="13923"/>
                  </a:lnTo>
                  <a:cubicBezTo>
                    <a:pt x="255" y="14051"/>
                    <a:pt x="128" y="14178"/>
                    <a:pt x="0" y="14306"/>
                  </a:cubicBezTo>
                  <a:cubicBezTo>
                    <a:pt x="115" y="14792"/>
                    <a:pt x="332" y="14931"/>
                    <a:pt x="589" y="14931"/>
                  </a:cubicBezTo>
                  <a:cubicBezTo>
                    <a:pt x="902" y="14931"/>
                    <a:pt x="1274" y="14724"/>
                    <a:pt x="1588" y="14688"/>
                  </a:cubicBezTo>
                  <a:lnTo>
                    <a:pt x="1588" y="14688"/>
                  </a:lnTo>
                  <a:cubicBezTo>
                    <a:pt x="1567" y="14706"/>
                    <a:pt x="1547" y="14727"/>
                    <a:pt x="1529" y="14751"/>
                  </a:cubicBezTo>
                  <a:lnTo>
                    <a:pt x="1593" y="14688"/>
                  </a:lnTo>
                  <a:lnTo>
                    <a:pt x="1593" y="14688"/>
                  </a:lnTo>
                  <a:cubicBezTo>
                    <a:pt x="1591" y="14688"/>
                    <a:pt x="1590" y="14688"/>
                    <a:pt x="1588" y="14688"/>
                  </a:cubicBezTo>
                  <a:lnTo>
                    <a:pt x="1588" y="14688"/>
                  </a:lnTo>
                  <a:cubicBezTo>
                    <a:pt x="1791" y="14517"/>
                    <a:pt x="2120" y="14600"/>
                    <a:pt x="2293" y="14369"/>
                  </a:cubicBezTo>
                  <a:cubicBezTo>
                    <a:pt x="5159" y="12586"/>
                    <a:pt x="7897" y="10548"/>
                    <a:pt x="10381" y="8192"/>
                  </a:cubicBezTo>
                  <a:cubicBezTo>
                    <a:pt x="11272" y="7237"/>
                    <a:pt x="12291" y="6409"/>
                    <a:pt x="13438" y="5708"/>
                  </a:cubicBezTo>
                  <a:cubicBezTo>
                    <a:pt x="15794" y="4689"/>
                    <a:pt x="17577" y="2970"/>
                    <a:pt x="19488" y="1378"/>
                  </a:cubicBezTo>
                  <a:cubicBezTo>
                    <a:pt x="19806" y="1059"/>
                    <a:pt x="20443" y="868"/>
                    <a:pt x="20188" y="295"/>
                  </a:cubicBezTo>
                  <a:cubicBezTo>
                    <a:pt x="20067" y="82"/>
                    <a:pt x="19901" y="0"/>
                    <a:pt x="19720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0" name="Google Shape;17050;p20"/>
            <p:cNvSpPr/>
            <p:nvPr/>
          </p:nvSpPr>
          <p:spPr>
            <a:xfrm>
              <a:off x="3790075" y="3032600"/>
              <a:ext cx="20725" cy="12775"/>
            </a:xfrm>
            <a:custGeom>
              <a:avLst/>
              <a:gdLst/>
              <a:ahLst/>
              <a:cxnLst/>
              <a:rect l="l" t="t" r="r" b="b"/>
              <a:pathLst>
                <a:path w="829" h="511" extrusionOk="0">
                  <a:moveTo>
                    <a:pt x="383" y="1"/>
                  </a:moveTo>
                  <a:cubicBezTo>
                    <a:pt x="65" y="1"/>
                    <a:pt x="1" y="255"/>
                    <a:pt x="1" y="510"/>
                  </a:cubicBezTo>
                  <a:lnTo>
                    <a:pt x="765" y="510"/>
                  </a:lnTo>
                  <a:cubicBezTo>
                    <a:pt x="829" y="255"/>
                    <a:pt x="701" y="1"/>
                    <a:pt x="383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1" name="Google Shape;17051;p20"/>
            <p:cNvSpPr/>
            <p:nvPr/>
          </p:nvSpPr>
          <p:spPr>
            <a:xfrm>
              <a:off x="2973350" y="3102825"/>
              <a:ext cx="232900" cy="174150"/>
            </a:xfrm>
            <a:custGeom>
              <a:avLst/>
              <a:gdLst/>
              <a:ahLst/>
              <a:cxnLst/>
              <a:rect l="l" t="t" r="r" b="b"/>
              <a:pathLst>
                <a:path w="9316" h="6966" extrusionOk="0">
                  <a:moveTo>
                    <a:pt x="7574" y="1"/>
                  </a:moveTo>
                  <a:cubicBezTo>
                    <a:pt x="7353" y="1"/>
                    <a:pt x="7119" y="59"/>
                    <a:pt x="6878" y="185"/>
                  </a:cubicBezTo>
                  <a:cubicBezTo>
                    <a:pt x="4967" y="949"/>
                    <a:pt x="3184" y="1841"/>
                    <a:pt x="1465" y="2796"/>
                  </a:cubicBezTo>
                  <a:cubicBezTo>
                    <a:pt x="510" y="3305"/>
                    <a:pt x="0" y="4324"/>
                    <a:pt x="318" y="5343"/>
                  </a:cubicBezTo>
                  <a:cubicBezTo>
                    <a:pt x="613" y="6570"/>
                    <a:pt x="1286" y="6965"/>
                    <a:pt x="2249" y="6965"/>
                  </a:cubicBezTo>
                  <a:cubicBezTo>
                    <a:pt x="2536" y="6965"/>
                    <a:pt x="2848" y="6930"/>
                    <a:pt x="3184" y="6872"/>
                  </a:cubicBezTo>
                  <a:cubicBezTo>
                    <a:pt x="5795" y="6362"/>
                    <a:pt x="7451" y="4579"/>
                    <a:pt x="9107" y="2669"/>
                  </a:cubicBezTo>
                  <a:cubicBezTo>
                    <a:pt x="9316" y="1206"/>
                    <a:pt x="8582" y="1"/>
                    <a:pt x="7574" y="1"/>
                  </a:cubicBezTo>
                  <a:close/>
                </a:path>
              </a:pathLst>
            </a:custGeom>
            <a:solidFill>
              <a:srgbClr val="FD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2" name="Google Shape;17052;p20"/>
            <p:cNvSpPr/>
            <p:nvPr/>
          </p:nvSpPr>
          <p:spPr>
            <a:xfrm>
              <a:off x="2981300" y="3165050"/>
              <a:ext cx="219725" cy="124150"/>
            </a:xfrm>
            <a:custGeom>
              <a:avLst/>
              <a:gdLst/>
              <a:ahLst/>
              <a:cxnLst/>
              <a:rect l="l" t="t" r="r" b="b"/>
              <a:pathLst>
                <a:path w="8789" h="4966" extrusionOk="0">
                  <a:moveTo>
                    <a:pt x="8163" y="0"/>
                  </a:moveTo>
                  <a:cubicBezTo>
                    <a:pt x="8029" y="0"/>
                    <a:pt x="7911" y="76"/>
                    <a:pt x="7834" y="307"/>
                  </a:cubicBezTo>
                  <a:cubicBezTo>
                    <a:pt x="7197" y="1835"/>
                    <a:pt x="5796" y="2600"/>
                    <a:pt x="4522" y="3491"/>
                  </a:cubicBezTo>
                  <a:cubicBezTo>
                    <a:pt x="3503" y="4128"/>
                    <a:pt x="2357" y="4001"/>
                    <a:pt x="1274" y="4128"/>
                  </a:cubicBezTo>
                  <a:cubicBezTo>
                    <a:pt x="1252" y="4130"/>
                    <a:pt x="1230" y="4131"/>
                    <a:pt x="1209" y="4131"/>
                  </a:cubicBezTo>
                  <a:cubicBezTo>
                    <a:pt x="565" y="4131"/>
                    <a:pt x="432" y="3224"/>
                    <a:pt x="0" y="2854"/>
                  </a:cubicBezTo>
                  <a:lnTo>
                    <a:pt x="0" y="2854"/>
                  </a:lnTo>
                  <a:cubicBezTo>
                    <a:pt x="203" y="4272"/>
                    <a:pt x="849" y="4966"/>
                    <a:pt x="1906" y="4966"/>
                  </a:cubicBezTo>
                  <a:cubicBezTo>
                    <a:pt x="2178" y="4966"/>
                    <a:pt x="2477" y="4920"/>
                    <a:pt x="2803" y="4828"/>
                  </a:cubicBezTo>
                  <a:cubicBezTo>
                    <a:pt x="3248" y="4765"/>
                    <a:pt x="3758" y="4574"/>
                    <a:pt x="4204" y="4383"/>
                  </a:cubicBezTo>
                  <a:cubicBezTo>
                    <a:pt x="6114" y="3427"/>
                    <a:pt x="8152" y="2536"/>
                    <a:pt x="8789" y="243"/>
                  </a:cubicBezTo>
                  <a:cubicBezTo>
                    <a:pt x="8599" y="167"/>
                    <a:pt x="8363" y="0"/>
                    <a:pt x="8163" y="0"/>
                  </a:cubicBezTo>
                  <a:close/>
                </a:path>
              </a:pathLst>
            </a:custGeom>
            <a:solidFill>
              <a:srgbClr val="FBE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3" name="Google Shape;17053;p20"/>
            <p:cNvSpPr/>
            <p:nvPr/>
          </p:nvSpPr>
          <p:spPr>
            <a:xfrm>
              <a:off x="3581525" y="3016675"/>
              <a:ext cx="9575" cy="19150"/>
            </a:xfrm>
            <a:custGeom>
              <a:avLst/>
              <a:gdLst/>
              <a:ahLst/>
              <a:cxnLst/>
              <a:rect l="l" t="t" r="r" b="b"/>
              <a:pathLst>
                <a:path w="383" h="766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28" y="192"/>
                    <a:pt x="0" y="447"/>
                    <a:pt x="0" y="765"/>
                  </a:cubicBezTo>
                  <a:cubicBezTo>
                    <a:pt x="255" y="574"/>
                    <a:pt x="382" y="319"/>
                    <a:pt x="382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4" name="Google Shape;17054;p20"/>
            <p:cNvSpPr/>
            <p:nvPr/>
          </p:nvSpPr>
          <p:spPr>
            <a:xfrm>
              <a:off x="4173775" y="3080375"/>
              <a:ext cx="905925" cy="588350"/>
            </a:xfrm>
            <a:custGeom>
              <a:avLst/>
              <a:gdLst/>
              <a:ahLst/>
              <a:cxnLst/>
              <a:rect l="l" t="t" r="r" b="b"/>
              <a:pathLst>
                <a:path w="36237" h="23534" extrusionOk="0">
                  <a:moveTo>
                    <a:pt x="25729" y="0"/>
                  </a:moveTo>
                  <a:cubicBezTo>
                    <a:pt x="25156" y="128"/>
                    <a:pt x="24646" y="382"/>
                    <a:pt x="24201" y="701"/>
                  </a:cubicBezTo>
                  <a:cubicBezTo>
                    <a:pt x="20316" y="3375"/>
                    <a:pt x="16368" y="5923"/>
                    <a:pt x="12929" y="9171"/>
                  </a:cubicBezTo>
                  <a:cubicBezTo>
                    <a:pt x="12355" y="9680"/>
                    <a:pt x="11782" y="10190"/>
                    <a:pt x="11082" y="10572"/>
                  </a:cubicBezTo>
                  <a:cubicBezTo>
                    <a:pt x="7388" y="12992"/>
                    <a:pt x="4395" y="16367"/>
                    <a:pt x="1020" y="19233"/>
                  </a:cubicBezTo>
                  <a:cubicBezTo>
                    <a:pt x="574" y="19615"/>
                    <a:pt x="1" y="20061"/>
                    <a:pt x="319" y="20825"/>
                  </a:cubicBezTo>
                  <a:cubicBezTo>
                    <a:pt x="399" y="20985"/>
                    <a:pt x="543" y="21026"/>
                    <a:pt x="702" y="21026"/>
                  </a:cubicBezTo>
                  <a:cubicBezTo>
                    <a:pt x="863" y="21026"/>
                    <a:pt x="1040" y="20984"/>
                    <a:pt x="1184" y="20984"/>
                  </a:cubicBezTo>
                  <a:cubicBezTo>
                    <a:pt x="1347" y="20984"/>
                    <a:pt x="1466" y="21038"/>
                    <a:pt x="1466" y="21271"/>
                  </a:cubicBezTo>
                  <a:cubicBezTo>
                    <a:pt x="1466" y="22103"/>
                    <a:pt x="1827" y="22664"/>
                    <a:pt x="2405" y="22664"/>
                  </a:cubicBezTo>
                  <a:cubicBezTo>
                    <a:pt x="2667" y="22664"/>
                    <a:pt x="2974" y="22548"/>
                    <a:pt x="3312" y="22290"/>
                  </a:cubicBezTo>
                  <a:cubicBezTo>
                    <a:pt x="3663" y="22009"/>
                    <a:pt x="4090" y="21864"/>
                    <a:pt x="4530" y="21864"/>
                  </a:cubicBezTo>
                  <a:cubicBezTo>
                    <a:pt x="4891" y="21864"/>
                    <a:pt x="5261" y="21962"/>
                    <a:pt x="5605" y="22162"/>
                  </a:cubicBezTo>
                  <a:cubicBezTo>
                    <a:pt x="6189" y="22428"/>
                    <a:pt x="6861" y="22560"/>
                    <a:pt x="7548" y="22560"/>
                  </a:cubicBezTo>
                  <a:cubicBezTo>
                    <a:pt x="7685" y="22560"/>
                    <a:pt x="7823" y="22555"/>
                    <a:pt x="7961" y="22544"/>
                  </a:cubicBezTo>
                  <a:cubicBezTo>
                    <a:pt x="8726" y="22544"/>
                    <a:pt x="9603" y="22431"/>
                    <a:pt x="10419" y="22431"/>
                  </a:cubicBezTo>
                  <a:cubicBezTo>
                    <a:pt x="11099" y="22431"/>
                    <a:pt x="11736" y="22510"/>
                    <a:pt x="12228" y="22799"/>
                  </a:cubicBezTo>
                  <a:cubicBezTo>
                    <a:pt x="13173" y="23271"/>
                    <a:pt x="14222" y="23534"/>
                    <a:pt x="15273" y="23534"/>
                  </a:cubicBezTo>
                  <a:cubicBezTo>
                    <a:pt x="15639" y="23534"/>
                    <a:pt x="16006" y="23502"/>
                    <a:pt x="16368" y="23436"/>
                  </a:cubicBezTo>
                  <a:cubicBezTo>
                    <a:pt x="16622" y="23181"/>
                    <a:pt x="16941" y="23245"/>
                    <a:pt x="17195" y="23054"/>
                  </a:cubicBezTo>
                  <a:cubicBezTo>
                    <a:pt x="17450" y="22672"/>
                    <a:pt x="18023" y="22990"/>
                    <a:pt x="18342" y="22672"/>
                  </a:cubicBezTo>
                  <a:cubicBezTo>
                    <a:pt x="18915" y="22608"/>
                    <a:pt x="19488" y="22353"/>
                    <a:pt x="19934" y="21971"/>
                  </a:cubicBezTo>
                  <a:cubicBezTo>
                    <a:pt x="22927" y="18214"/>
                    <a:pt x="25220" y="13820"/>
                    <a:pt x="28786" y="10444"/>
                  </a:cubicBezTo>
                  <a:cubicBezTo>
                    <a:pt x="30951" y="8343"/>
                    <a:pt x="32925" y="6050"/>
                    <a:pt x="35091" y="3949"/>
                  </a:cubicBezTo>
                  <a:cubicBezTo>
                    <a:pt x="35664" y="3375"/>
                    <a:pt x="36237" y="2866"/>
                    <a:pt x="35919" y="1974"/>
                  </a:cubicBezTo>
                  <a:cubicBezTo>
                    <a:pt x="35670" y="1816"/>
                    <a:pt x="35422" y="1754"/>
                    <a:pt x="35179" y="1754"/>
                  </a:cubicBezTo>
                  <a:cubicBezTo>
                    <a:pt x="34737" y="1754"/>
                    <a:pt x="34314" y="1960"/>
                    <a:pt x="33944" y="2166"/>
                  </a:cubicBezTo>
                  <a:cubicBezTo>
                    <a:pt x="33545" y="2343"/>
                    <a:pt x="33085" y="2582"/>
                    <a:pt x="32670" y="2582"/>
                  </a:cubicBezTo>
                  <a:cubicBezTo>
                    <a:pt x="32488" y="2582"/>
                    <a:pt x="32316" y="2536"/>
                    <a:pt x="32161" y="2420"/>
                  </a:cubicBezTo>
                  <a:cubicBezTo>
                    <a:pt x="31562" y="1989"/>
                    <a:pt x="30999" y="1819"/>
                    <a:pt x="30459" y="1819"/>
                  </a:cubicBezTo>
                  <a:cubicBezTo>
                    <a:pt x="29563" y="1819"/>
                    <a:pt x="28729" y="2286"/>
                    <a:pt x="27894" y="2802"/>
                  </a:cubicBezTo>
                  <a:cubicBezTo>
                    <a:pt x="27767" y="2675"/>
                    <a:pt x="27640" y="2611"/>
                    <a:pt x="27576" y="2484"/>
                  </a:cubicBezTo>
                  <a:cubicBezTo>
                    <a:pt x="27894" y="956"/>
                    <a:pt x="27321" y="128"/>
                    <a:pt x="25729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5" name="Google Shape;17055;p20"/>
            <p:cNvSpPr/>
            <p:nvPr/>
          </p:nvSpPr>
          <p:spPr>
            <a:xfrm>
              <a:off x="4116475" y="3040675"/>
              <a:ext cx="722825" cy="578150"/>
            </a:xfrm>
            <a:custGeom>
              <a:avLst/>
              <a:gdLst/>
              <a:ahLst/>
              <a:cxnLst/>
              <a:rect l="l" t="t" r="r" b="b"/>
              <a:pathLst>
                <a:path w="28913" h="23126" extrusionOk="0">
                  <a:moveTo>
                    <a:pt x="28287" y="1"/>
                  </a:moveTo>
                  <a:cubicBezTo>
                    <a:pt x="28155" y="1"/>
                    <a:pt x="28004" y="57"/>
                    <a:pt x="27830" y="187"/>
                  </a:cubicBezTo>
                  <a:lnTo>
                    <a:pt x="18660" y="6173"/>
                  </a:lnTo>
                  <a:cubicBezTo>
                    <a:pt x="18532" y="6301"/>
                    <a:pt x="18405" y="6428"/>
                    <a:pt x="18214" y="6556"/>
                  </a:cubicBezTo>
                  <a:cubicBezTo>
                    <a:pt x="16749" y="7702"/>
                    <a:pt x="15284" y="8976"/>
                    <a:pt x="13756" y="10058"/>
                  </a:cubicBezTo>
                  <a:cubicBezTo>
                    <a:pt x="11209" y="11969"/>
                    <a:pt x="8789" y="13943"/>
                    <a:pt x="6496" y="16108"/>
                  </a:cubicBezTo>
                  <a:cubicBezTo>
                    <a:pt x="4968" y="17764"/>
                    <a:pt x="3375" y="19229"/>
                    <a:pt x="1592" y="20566"/>
                  </a:cubicBezTo>
                  <a:cubicBezTo>
                    <a:pt x="828" y="21012"/>
                    <a:pt x="191" y="21712"/>
                    <a:pt x="0" y="22604"/>
                  </a:cubicBezTo>
                  <a:cubicBezTo>
                    <a:pt x="334" y="22938"/>
                    <a:pt x="813" y="23125"/>
                    <a:pt x="1268" y="23125"/>
                  </a:cubicBezTo>
                  <a:cubicBezTo>
                    <a:pt x="1334" y="23125"/>
                    <a:pt x="1400" y="23122"/>
                    <a:pt x="1465" y="23113"/>
                  </a:cubicBezTo>
                  <a:lnTo>
                    <a:pt x="1720" y="23113"/>
                  </a:lnTo>
                  <a:cubicBezTo>
                    <a:pt x="1911" y="23050"/>
                    <a:pt x="2102" y="22986"/>
                    <a:pt x="2293" y="22859"/>
                  </a:cubicBezTo>
                  <a:cubicBezTo>
                    <a:pt x="2484" y="22731"/>
                    <a:pt x="2611" y="22540"/>
                    <a:pt x="2611" y="22349"/>
                  </a:cubicBezTo>
                  <a:cubicBezTo>
                    <a:pt x="4968" y="19611"/>
                    <a:pt x="7961" y="17573"/>
                    <a:pt x="10444" y="15026"/>
                  </a:cubicBezTo>
                  <a:cubicBezTo>
                    <a:pt x="12036" y="13306"/>
                    <a:pt x="14202" y="12351"/>
                    <a:pt x="15921" y="10759"/>
                  </a:cubicBezTo>
                  <a:cubicBezTo>
                    <a:pt x="17195" y="9421"/>
                    <a:pt x="18532" y="8211"/>
                    <a:pt x="20061" y="7192"/>
                  </a:cubicBezTo>
                  <a:cubicBezTo>
                    <a:pt x="22863" y="5473"/>
                    <a:pt x="25346" y="3308"/>
                    <a:pt x="28212" y="1716"/>
                  </a:cubicBezTo>
                  <a:lnTo>
                    <a:pt x="28467" y="1652"/>
                  </a:lnTo>
                  <a:cubicBezTo>
                    <a:pt x="28594" y="1525"/>
                    <a:pt x="28722" y="1397"/>
                    <a:pt x="28785" y="1270"/>
                  </a:cubicBezTo>
                  <a:cubicBezTo>
                    <a:pt x="28849" y="1206"/>
                    <a:pt x="28913" y="1079"/>
                    <a:pt x="28913" y="1015"/>
                  </a:cubicBezTo>
                  <a:cubicBezTo>
                    <a:pt x="28913" y="824"/>
                    <a:pt x="28913" y="697"/>
                    <a:pt x="28849" y="506"/>
                  </a:cubicBezTo>
                  <a:cubicBezTo>
                    <a:pt x="28723" y="212"/>
                    <a:pt x="28542" y="1"/>
                    <a:pt x="28287" y="1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6" name="Google Shape;17056;p20"/>
            <p:cNvSpPr/>
            <p:nvPr/>
          </p:nvSpPr>
          <p:spPr>
            <a:xfrm>
              <a:off x="4154675" y="3589850"/>
              <a:ext cx="429900" cy="92650"/>
            </a:xfrm>
            <a:custGeom>
              <a:avLst/>
              <a:gdLst/>
              <a:ahLst/>
              <a:cxnLst/>
              <a:rect l="l" t="t" r="r" b="b"/>
              <a:pathLst>
                <a:path w="17196" h="3706" extrusionOk="0">
                  <a:moveTo>
                    <a:pt x="2994" y="0"/>
                  </a:moveTo>
                  <a:lnTo>
                    <a:pt x="2994" y="0"/>
                  </a:lnTo>
                  <a:cubicBezTo>
                    <a:pt x="2436" y="56"/>
                    <a:pt x="1927" y="405"/>
                    <a:pt x="1381" y="405"/>
                  </a:cubicBezTo>
                  <a:cubicBezTo>
                    <a:pt x="1304" y="405"/>
                    <a:pt x="1226" y="398"/>
                    <a:pt x="1147" y="382"/>
                  </a:cubicBezTo>
                  <a:lnTo>
                    <a:pt x="765" y="764"/>
                  </a:lnTo>
                  <a:cubicBezTo>
                    <a:pt x="574" y="955"/>
                    <a:pt x="255" y="955"/>
                    <a:pt x="1" y="1146"/>
                  </a:cubicBezTo>
                  <a:lnTo>
                    <a:pt x="1" y="1210"/>
                  </a:lnTo>
                  <a:cubicBezTo>
                    <a:pt x="1211" y="1911"/>
                    <a:pt x="2548" y="2420"/>
                    <a:pt x="3885" y="2675"/>
                  </a:cubicBezTo>
                  <a:cubicBezTo>
                    <a:pt x="7324" y="3375"/>
                    <a:pt x="10827" y="3694"/>
                    <a:pt x="14266" y="3694"/>
                  </a:cubicBezTo>
                  <a:cubicBezTo>
                    <a:pt x="14391" y="3702"/>
                    <a:pt x="14517" y="3706"/>
                    <a:pt x="14642" y="3706"/>
                  </a:cubicBezTo>
                  <a:cubicBezTo>
                    <a:pt x="15534" y="3706"/>
                    <a:pt x="16413" y="3504"/>
                    <a:pt x="17195" y="3057"/>
                  </a:cubicBezTo>
                  <a:cubicBezTo>
                    <a:pt x="16752" y="3057"/>
                    <a:pt x="16371" y="2564"/>
                    <a:pt x="15901" y="2564"/>
                  </a:cubicBezTo>
                  <a:cubicBezTo>
                    <a:pt x="15695" y="2564"/>
                    <a:pt x="15473" y="2658"/>
                    <a:pt x="15221" y="2930"/>
                  </a:cubicBezTo>
                  <a:cubicBezTo>
                    <a:pt x="15153" y="3014"/>
                    <a:pt x="15045" y="3049"/>
                    <a:pt x="14922" y="3049"/>
                  </a:cubicBezTo>
                  <a:cubicBezTo>
                    <a:pt x="14580" y="3049"/>
                    <a:pt x="14122" y="2781"/>
                    <a:pt x="14075" y="2547"/>
                  </a:cubicBezTo>
                  <a:cubicBezTo>
                    <a:pt x="13993" y="1851"/>
                    <a:pt x="13647" y="1655"/>
                    <a:pt x="13258" y="1655"/>
                  </a:cubicBezTo>
                  <a:cubicBezTo>
                    <a:pt x="13043" y="1655"/>
                    <a:pt x="12814" y="1715"/>
                    <a:pt x="12610" y="1783"/>
                  </a:cubicBezTo>
                  <a:cubicBezTo>
                    <a:pt x="12304" y="1877"/>
                    <a:pt x="11998" y="1913"/>
                    <a:pt x="11692" y="1913"/>
                  </a:cubicBezTo>
                  <a:cubicBezTo>
                    <a:pt x="10764" y="1913"/>
                    <a:pt x="9839" y="1586"/>
                    <a:pt x="8930" y="1586"/>
                  </a:cubicBezTo>
                  <a:cubicBezTo>
                    <a:pt x="8519" y="1586"/>
                    <a:pt x="8110" y="1653"/>
                    <a:pt x="7706" y="1847"/>
                  </a:cubicBezTo>
                  <a:cubicBezTo>
                    <a:pt x="7655" y="1864"/>
                    <a:pt x="7604" y="1872"/>
                    <a:pt x="7554" y="1872"/>
                  </a:cubicBezTo>
                  <a:cubicBezTo>
                    <a:pt x="7417" y="1872"/>
                    <a:pt x="7290" y="1813"/>
                    <a:pt x="7197" y="1720"/>
                  </a:cubicBezTo>
                  <a:cubicBezTo>
                    <a:pt x="6937" y="1170"/>
                    <a:pt x="6519" y="1080"/>
                    <a:pt x="6069" y="1080"/>
                  </a:cubicBezTo>
                  <a:cubicBezTo>
                    <a:pt x="5850" y="1080"/>
                    <a:pt x="5623" y="1102"/>
                    <a:pt x="5403" y="1102"/>
                  </a:cubicBezTo>
                  <a:cubicBezTo>
                    <a:pt x="5079" y="1102"/>
                    <a:pt x="4770" y="1056"/>
                    <a:pt x="4522" y="828"/>
                  </a:cubicBezTo>
                  <a:cubicBezTo>
                    <a:pt x="4493" y="799"/>
                    <a:pt x="4455" y="787"/>
                    <a:pt x="4413" y="787"/>
                  </a:cubicBezTo>
                  <a:cubicBezTo>
                    <a:pt x="4267" y="787"/>
                    <a:pt x="4076" y="935"/>
                    <a:pt x="4076" y="1083"/>
                  </a:cubicBezTo>
                  <a:cubicBezTo>
                    <a:pt x="4045" y="1783"/>
                    <a:pt x="3822" y="1958"/>
                    <a:pt x="3487" y="1958"/>
                  </a:cubicBezTo>
                  <a:cubicBezTo>
                    <a:pt x="3153" y="1958"/>
                    <a:pt x="2707" y="1783"/>
                    <a:pt x="2230" y="1783"/>
                  </a:cubicBezTo>
                  <a:cubicBezTo>
                    <a:pt x="2675" y="1337"/>
                    <a:pt x="2994" y="701"/>
                    <a:pt x="2994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7" name="Google Shape;17057;p20"/>
            <p:cNvSpPr/>
            <p:nvPr/>
          </p:nvSpPr>
          <p:spPr>
            <a:xfrm>
              <a:off x="3801225" y="3494500"/>
              <a:ext cx="257950" cy="61650"/>
            </a:xfrm>
            <a:custGeom>
              <a:avLst/>
              <a:gdLst/>
              <a:ahLst/>
              <a:cxnLst/>
              <a:rect l="l" t="t" r="r" b="b"/>
              <a:pathLst>
                <a:path w="10318" h="2466" extrusionOk="0">
                  <a:moveTo>
                    <a:pt x="7203" y="0"/>
                  </a:moveTo>
                  <a:cubicBezTo>
                    <a:pt x="6688" y="0"/>
                    <a:pt x="6397" y="404"/>
                    <a:pt x="6305" y="1139"/>
                  </a:cubicBezTo>
                  <a:lnTo>
                    <a:pt x="6114" y="1139"/>
                  </a:lnTo>
                  <a:cubicBezTo>
                    <a:pt x="5605" y="1139"/>
                    <a:pt x="5095" y="1465"/>
                    <a:pt x="4553" y="1465"/>
                  </a:cubicBezTo>
                  <a:cubicBezTo>
                    <a:pt x="4418" y="1465"/>
                    <a:pt x="4280" y="1445"/>
                    <a:pt x="4140" y="1394"/>
                  </a:cubicBezTo>
                  <a:lnTo>
                    <a:pt x="1593" y="1458"/>
                  </a:lnTo>
                  <a:cubicBezTo>
                    <a:pt x="1020" y="1585"/>
                    <a:pt x="383" y="1330"/>
                    <a:pt x="1" y="1904"/>
                  </a:cubicBezTo>
                  <a:cubicBezTo>
                    <a:pt x="1108" y="1878"/>
                    <a:pt x="2227" y="1831"/>
                    <a:pt x="3351" y="1831"/>
                  </a:cubicBezTo>
                  <a:cubicBezTo>
                    <a:pt x="5006" y="1831"/>
                    <a:pt x="6675" y="1932"/>
                    <a:pt x="8343" y="2349"/>
                  </a:cubicBezTo>
                  <a:cubicBezTo>
                    <a:pt x="8518" y="2430"/>
                    <a:pt x="8673" y="2465"/>
                    <a:pt x="8812" y="2465"/>
                  </a:cubicBezTo>
                  <a:cubicBezTo>
                    <a:pt x="9333" y="2465"/>
                    <a:pt x="9634" y="1974"/>
                    <a:pt x="9935" y="1521"/>
                  </a:cubicBezTo>
                  <a:cubicBezTo>
                    <a:pt x="10063" y="1394"/>
                    <a:pt x="10190" y="1267"/>
                    <a:pt x="10318" y="1139"/>
                  </a:cubicBezTo>
                  <a:cubicBezTo>
                    <a:pt x="9681" y="311"/>
                    <a:pt x="8725" y="503"/>
                    <a:pt x="7898" y="184"/>
                  </a:cubicBezTo>
                  <a:cubicBezTo>
                    <a:pt x="7632" y="60"/>
                    <a:pt x="7401" y="0"/>
                    <a:pt x="7203" y="0"/>
                  </a:cubicBezTo>
                  <a:close/>
                </a:path>
              </a:pathLst>
            </a:custGeom>
            <a:solidFill>
              <a:srgbClr val="F1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8" name="Google Shape;17058;p20"/>
            <p:cNvSpPr/>
            <p:nvPr/>
          </p:nvSpPr>
          <p:spPr>
            <a:xfrm>
              <a:off x="4044825" y="3551625"/>
              <a:ext cx="57350" cy="39825"/>
            </a:xfrm>
            <a:custGeom>
              <a:avLst/>
              <a:gdLst/>
              <a:ahLst/>
              <a:cxnLst/>
              <a:rect l="l" t="t" r="r" b="b"/>
              <a:pathLst>
                <a:path w="2294" h="1593" extrusionOk="0">
                  <a:moveTo>
                    <a:pt x="574" y="1"/>
                  </a:moveTo>
                  <a:cubicBezTo>
                    <a:pt x="191" y="128"/>
                    <a:pt x="0" y="383"/>
                    <a:pt x="191" y="765"/>
                  </a:cubicBezTo>
                  <a:cubicBezTo>
                    <a:pt x="637" y="1274"/>
                    <a:pt x="1338" y="1593"/>
                    <a:pt x="2038" y="1593"/>
                  </a:cubicBezTo>
                  <a:cubicBezTo>
                    <a:pt x="2293" y="64"/>
                    <a:pt x="2293" y="64"/>
                    <a:pt x="574" y="1"/>
                  </a:cubicBez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9" name="Google Shape;17059;p20"/>
            <p:cNvSpPr/>
            <p:nvPr/>
          </p:nvSpPr>
          <p:spPr>
            <a:xfrm>
              <a:off x="4009800" y="3522975"/>
              <a:ext cx="49375" cy="47775"/>
            </a:xfrm>
            <a:custGeom>
              <a:avLst/>
              <a:gdLst/>
              <a:ahLst/>
              <a:cxnLst/>
              <a:rect l="l" t="t" r="r" b="b"/>
              <a:pathLst>
                <a:path w="1975" h="1911" extrusionOk="0">
                  <a:moveTo>
                    <a:pt x="1592" y="0"/>
                  </a:moveTo>
                  <a:cubicBezTo>
                    <a:pt x="892" y="191"/>
                    <a:pt x="828" y="1210"/>
                    <a:pt x="0" y="1210"/>
                  </a:cubicBezTo>
                  <a:lnTo>
                    <a:pt x="1592" y="1911"/>
                  </a:lnTo>
                  <a:lnTo>
                    <a:pt x="1975" y="1147"/>
                  </a:lnTo>
                  <a:cubicBezTo>
                    <a:pt x="1592" y="892"/>
                    <a:pt x="1975" y="319"/>
                    <a:pt x="1592" y="0"/>
                  </a:cubicBezTo>
                  <a:close/>
                </a:path>
              </a:pathLst>
            </a:custGeom>
            <a:solidFill>
              <a:srgbClr val="F286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0" name="Google Shape;17060;p20"/>
            <p:cNvSpPr/>
            <p:nvPr/>
          </p:nvSpPr>
          <p:spPr>
            <a:xfrm>
              <a:off x="4603650" y="3647100"/>
              <a:ext cx="28675" cy="11625"/>
            </a:xfrm>
            <a:custGeom>
              <a:avLst/>
              <a:gdLst/>
              <a:ahLst/>
              <a:cxnLst/>
              <a:rect l="l" t="t" r="r" b="b"/>
              <a:pathLst>
                <a:path w="1147" h="465" extrusionOk="0">
                  <a:moveTo>
                    <a:pt x="881" y="0"/>
                  </a:moveTo>
                  <a:cubicBezTo>
                    <a:pt x="530" y="0"/>
                    <a:pt x="204" y="41"/>
                    <a:pt x="0" y="449"/>
                  </a:cubicBezTo>
                  <a:cubicBezTo>
                    <a:pt x="73" y="459"/>
                    <a:pt x="145" y="464"/>
                    <a:pt x="217" y="464"/>
                  </a:cubicBezTo>
                  <a:cubicBezTo>
                    <a:pt x="586" y="464"/>
                    <a:pt x="933" y="323"/>
                    <a:pt x="1147" y="3"/>
                  </a:cubicBezTo>
                  <a:cubicBezTo>
                    <a:pt x="1058" y="3"/>
                    <a:pt x="968" y="0"/>
                    <a:pt x="881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1" name="Google Shape;17061;p20"/>
            <p:cNvSpPr/>
            <p:nvPr/>
          </p:nvSpPr>
          <p:spPr>
            <a:xfrm>
              <a:off x="4584550" y="3656300"/>
              <a:ext cx="19125" cy="10300"/>
            </a:xfrm>
            <a:custGeom>
              <a:avLst/>
              <a:gdLst/>
              <a:ahLst/>
              <a:cxnLst/>
              <a:rect l="l" t="t" r="r" b="b"/>
              <a:pathLst>
                <a:path w="765" h="412" extrusionOk="0">
                  <a:moveTo>
                    <a:pt x="606" y="1"/>
                  </a:moveTo>
                  <a:cubicBezTo>
                    <a:pt x="345" y="1"/>
                    <a:pt x="106" y="134"/>
                    <a:pt x="0" y="399"/>
                  </a:cubicBezTo>
                  <a:cubicBezTo>
                    <a:pt x="42" y="407"/>
                    <a:pt x="84" y="411"/>
                    <a:pt x="125" y="411"/>
                  </a:cubicBezTo>
                  <a:cubicBezTo>
                    <a:pt x="399" y="411"/>
                    <a:pt x="654" y="238"/>
                    <a:pt x="764" y="17"/>
                  </a:cubicBezTo>
                  <a:cubicBezTo>
                    <a:pt x="711" y="6"/>
                    <a:pt x="658" y="1"/>
                    <a:pt x="606" y="1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2" name="Google Shape;17062;p20"/>
            <p:cNvSpPr/>
            <p:nvPr/>
          </p:nvSpPr>
          <p:spPr>
            <a:xfrm>
              <a:off x="4127600" y="3101950"/>
              <a:ext cx="36650" cy="20525"/>
            </a:xfrm>
            <a:custGeom>
              <a:avLst/>
              <a:gdLst/>
              <a:ahLst/>
              <a:cxnLst/>
              <a:rect l="l" t="t" r="r" b="b"/>
              <a:pathLst>
                <a:path w="1466" h="821" extrusionOk="0">
                  <a:moveTo>
                    <a:pt x="257" y="1"/>
                  </a:moveTo>
                  <a:cubicBezTo>
                    <a:pt x="171" y="1"/>
                    <a:pt x="86" y="10"/>
                    <a:pt x="1" y="29"/>
                  </a:cubicBezTo>
                  <a:cubicBezTo>
                    <a:pt x="164" y="517"/>
                    <a:pt x="651" y="821"/>
                    <a:pt x="1185" y="821"/>
                  </a:cubicBezTo>
                  <a:cubicBezTo>
                    <a:pt x="1278" y="821"/>
                    <a:pt x="1372" y="812"/>
                    <a:pt x="1466" y="793"/>
                  </a:cubicBezTo>
                  <a:cubicBezTo>
                    <a:pt x="1249" y="304"/>
                    <a:pt x="754" y="1"/>
                    <a:pt x="257" y="1"/>
                  </a:cubicBezTo>
                  <a:close/>
                </a:path>
              </a:pathLst>
            </a:custGeom>
            <a:solidFill>
              <a:srgbClr val="F7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3" name="Google Shape;17063;p20"/>
            <p:cNvSpPr/>
            <p:nvPr/>
          </p:nvSpPr>
          <p:spPr>
            <a:xfrm>
              <a:off x="4536775" y="3592725"/>
              <a:ext cx="93975" cy="38425"/>
            </a:xfrm>
            <a:custGeom>
              <a:avLst/>
              <a:gdLst/>
              <a:ahLst/>
              <a:cxnLst/>
              <a:rect l="l" t="t" r="r" b="b"/>
              <a:pathLst>
                <a:path w="3759" h="1537" extrusionOk="0">
                  <a:moveTo>
                    <a:pt x="2499" y="0"/>
                  </a:moveTo>
                  <a:cubicBezTo>
                    <a:pt x="2166" y="0"/>
                    <a:pt x="1826" y="220"/>
                    <a:pt x="1529" y="331"/>
                  </a:cubicBezTo>
                  <a:cubicBezTo>
                    <a:pt x="1020" y="522"/>
                    <a:pt x="1" y="458"/>
                    <a:pt x="128" y="1222"/>
                  </a:cubicBezTo>
                  <a:cubicBezTo>
                    <a:pt x="192" y="1456"/>
                    <a:pt x="326" y="1527"/>
                    <a:pt x="494" y="1527"/>
                  </a:cubicBezTo>
                  <a:cubicBezTo>
                    <a:pt x="751" y="1527"/>
                    <a:pt x="1087" y="1359"/>
                    <a:pt x="1364" y="1359"/>
                  </a:cubicBezTo>
                  <a:cubicBezTo>
                    <a:pt x="1447" y="1359"/>
                    <a:pt x="1524" y="1374"/>
                    <a:pt x="1593" y="1414"/>
                  </a:cubicBezTo>
                  <a:cubicBezTo>
                    <a:pt x="1832" y="1414"/>
                    <a:pt x="2095" y="1289"/>
                    <a:pt x="2368" y="1289"/>
                  </a:cubicBezTo>
                  <a:cubicBezTo>
                    <a:pt x="2532" y="1289"/>
                    <a:pt x="2699" y="1334"/>
                    <a:pt x="2867" y="1477"/>
                  </a:cubicBezTo>
                  <a:cubicBezTo>
                    <a:pt x="2894" y="1519"/>
                    <a:pt x="2931" y="1536"/>
                    <a:pt x="2972" y="1536"/>
                  </a:cubicBezTo>
                  <a:cubicBezTo>
                    <a:pt x="3123" y="1536"/>
                    <a:pt x="3340" y="1308"/>
                    <a:pt x="3440" y="1159"/>
                  </a:cubicBezTo>
                  <a:cubicBezTo>
                    <a:pt x="3758" y="777"/>
                    <a:pt x="3376" y="649"/>
                    <a:pt x="3185" y="458"/>
                  </a:cubicBezTo>
                  <a:cubicBezTo>
                    <a:pt x="2972" y="113"/>
                    <a:pt x="2738" y="0"/>
                    <a:pt x="2499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4" name="Google Shape;17064;p20"/>
            <p:cNvSpPr/>
            <p:nvPr/>
          </p:nvSpPr>
          <p:spPr>
            <a:xfrm>
              <a:off x="4581350" y="3640000"/>
              <a:ext cx="6400" cy="4000"/>
            </a:xfrm>
            <a:custGeom>
              <a:avLst/>
              <a:gdLst/>
              <a:ahLst/>
              <a:cxnLst/>
              <a:rect l="l" t="t" r="r" b="b"/>
              <a:pathLst>
                <a:path w="256" h="160" extrusionOk="0">
                  <a:moveTo>
                    <a:pt x="128" y="0"/>
                  </a:moveTo>
                  <a:cubicBezTo>
                    <a:pt x="80" y="0"/>
                    <a:pt x="33" y="32"/>
                    <a:pt x="1" y="96"/>
                  </a:cubicBezTo>
                  <a:cubicBezTo>
                    <a:pt x="1" y="96"/>
                    <a:pt x="65" y="159"/>
                    <a:pt x="128" y="159"/>
                  </a:cubicBezTo>
                  <a:cubicBezTo>
                    <a:pt x="128" y="159"/>
                    <a:pt x="192" y="96"/>
                    <a:pt x="256" y="96"/>
                  </a:cubicBezTo>
                  <a:cubicBezTo>
                    <a:pt x="224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5" name="Google Shape;17065;p20"/>
            <p:cNvSpPr/>
            <p:nvPr/>
          </p:nvSpPr>
          <p:spPr>
            <a:xfrm>
              <a:off x="4401450" y="3122675"/>
              <a:ext cx="136950" cy="131250"/>
            </a:xfrm>
            <a:custGeom>
              <a:avLst/>
              <a:gdLst/>
              <a:ahLst/>
              <a:cxnLst/>
              <a:rect l="l" t="t" r="r" b="b"/>
              <a:pathLst>
                <a:path w="5478" h="5250" extrusionOk="0">
                  <a:moveTo>
                    <a:pt x="4612" y="0"/>
                  </a:moveTo>
                  <a:cubicBezTo>
                    <a:pt x="4525" y="0"/>
                    <a:pt x="4431" y="10"/>
                    <a:pt x="4331" y="28"/>
                  </a:cubicBezTo>
                  <a:cubicBezTo>
                    <a:pt x="2866" y="346"/>
                    <a:pt x="1529" y="1110"/>
                    <a:pt x="446" y="2257"/>
                  </a:cubicBezTo>
                  <a:cubicBezTo>
                    <a:pt x="255" y="2511"/>
                    <a:pt x="192" y="2957"/>
                    <a:pt x="128" y="3148"/>
                  </a:cubicBezTo>
                  <a:cubicBezTo>
                    <a:pt x="1" y="4295"/>
                    <a:pt x="637" y="5250"/>
                    <a:pt x="1465" y="5250"/>
                  </a:cubicBezTo>
                  <a:cubicBezTo>
                    <a:pt x="3057" y="5186"/>
                    <a:pt x="5477" y="2575"/>
                    <a:pt x="5414" y="983"/>
                  </a:cubicBezTo>
                  <a:cubicBezTo>
                    <a:pt x="5414" y="328"/>
                    <a:pt x="5133" y="0"/>
                    <a:pt x="461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6" name="Google Shape;17066;p20"/>
            <p:cNvSpPr/>
            <p:nvPr/>
          </p:nvSpPr>
          <p:spPr>
            <a:xfrm>
              <a:off x="4624350" y="3074000"/>
              <a:ext cx="27075" cy="11450"/>
            </a:xfrm>
            <a:custGeom>
              <a:avLst/>
              <a:gdLst/>
              <a:ahLst/>
              <a:cxnLst/>
              <a:rect l="l" t="t" r="r" b="b"/>
              <a:pathLst>
                <a:path w="1083" h="458" extrusionOk="0">
                  <a:moveTo>
                    <a:pt x="0" y="1"/>
                  </a:moveTo>
                  <a:cubicBezTo>
                    <a:pt x="140" y="280"/>
                    <a:pt x="417" y="458"/>
                    <a:pt x="730" y="458"/>
                  </a:cubicBezTo>
                  <a:cubicBezTo>
                    <a:pt x="844" y="458"/>
                    <a:pt x="964" y="434"/>
                    <a:pt x="1083" y="383"/>
                  </a:cubicBezTo>
                  <a:cubicBezTo>
                    <a:pt x="828" y="1"/>
                    <a:pt x="446" y="1"/>
                    <a:pt x="0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7" name="Google Shape;17067;p20"/>
            <p:cNvSpPr/>
            <p:nvPr/>
          </p:nvSpPr>
          <p:spPr>
            <a:xfrm>
              <a:off x="4048000" y="3522975"/>
              <a:ext cx="11175" cy="28675"/>
            </a:xfrm>
            <a:custGeom>
              <a:avLst/>
              <a:gdLst/>
              <a:ahLst/>
              <a:cxnLst/>
              <a:rect l="l" t="t" r="r" b="b"/>
              <a:pathLst>
                <a:path w="447" h="1147" extrusionOk="0">
                  <a:moveTo>
                    <a:pt x="64" y="0"/>
                  </a:moveTo>
                  <a:cubicBezTo>
                    <a:pt x="64" y="446"/>
                    <a:pt x="1" y="892"/>
                    <a:pt x="447" y="1147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8" name="Google Shape;17068;p20"/>
            <p:cNvSpPr/>
            <p:nvPr/>
          </p:nvSpPr>
          <p:spPr>
            <a:xfrm>
              <a:off x="446035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9" name="Google Shape;17069;p20"/>
            <p:cNvSpPr/>
            <p:nvPr/>
          </p:nvSpPr>
          <p:spPr>
            <a:xfrm>
              <a:off x="4154675" y="3608625"/>
              <a:ext cx="19125" cy="8700"/>
            </a:xfrm>
            <a:custGeom>
              <a:avLst/>
              <a:gdLst/>
              <a:ahLst/>
              <a:cxnLst/>
              <a:rect l="l" t="t" r="r" b="b"/>
              <a:pathLst>
                <a:path w="765" h="348" extrusionOk="0">
                  <a:moveTo>
                    <a:pt x="640" y="1"/>
                  </a:moveTo>
                  <a:cubicBezTo>
                    <a:pt x="379" y="1"/>
                    <a:pt x="166" y="166"/>
                    <a:pt x="1" y="332"/>
                  </a:cubicBezTo>
                  <a:cubicBezTo>
                    <a:pt x="55" y="343"/>
                    <a:pt x="110" y="348"/>
                    <a:pt x="164" y="348"/>
                  </a:cubicBezTo>
                  <a:cubicBezTo>
                    <a:pt x="423" y="348"/>
                    <a:pt x="659" y="224"/>
                    <a:pt x="765" y="13"/>
                  </a:cubicBezTo>
                  <a:cubicBezTo>
                    <a:pt x="722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0" name="Google Shape;17070;p20"/>
            <p:cNvSpPr/>
            <p:nvPr/>
          </p:nvSpPr>
          <p:spPr>
            <a:xfrm>
              <a:off x="4067100" y="3006825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4" y="0"/>
                  </a:moveTo>
                  <a:cubicBezTo>
                    <a:pt x="429" y="0"/>
                    <a:pt x="167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1" y="407"/>
                    <a:pt x="663" y="234"/>
                    <a:pt x="829" y="13"/>
                  </a:cubicBezTo>
                  <a:cubicBezTo>
                    <a:pt x="787" y="4"/>
                    <a:pt x="745" y="0"/>
                    <a:pt x="70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1" name="Google Shape;17071;p20"/>
            <p:cNvSpPr/>
            <p:nvPr/>
          </p:nvSpPr>
          <p:spPr>
            <a:xfrm>
              <a:off x="4087800" y="2988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2" name="Google Shape;17072;p20"/>
            <p:cNvSpPr/>
            <p:nvPr/>
          </p:nvSpPr>
          <p:spPr>
            <a:xfrm>
              <a:off x="4106925" y="3007125"/>
              <a:ext cx="3200" cy="4800"/>
            </a:xfrm>
            <a:custGeom>
              <a:avLst/>
              <a:gdLst/>
              <a:ahLst/>
              <a:cxnLst/>
              <a:rect l="l" t="t" r="r" b="b"/>
              <a:pathLst>
                <a:path w="128" h="192" extrusionOk="0">
                  <a:moveTo>
                    <a:pt x="0" y="1"/>
                  </a:moveTo>
                  <a:lnTo>
                    <a:pt x="64" y="192"/>
                  </a:lnTo>
                  <a:lnTo>
                    <a:pt x="127" y="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3" name="Google Shape;17073;p20"/>
            <p:cNvSpPr/>
            <p:nvPr/>
          </p:nvSpPr>
          <p:spPr>
            <a:xfrm>
              <a:off x="4643450" y="3038975"/>
              <a:ext cx="22325" cy="22375"/>
            </a:xfrm>
            <a:custGeom>
              <a:avLst/>
              <a:gdLst/>
              <a:ahLst/>
              <a:cxnLst/>
              <a:rect l="l" t="t" r="r" b="b"/>
              <a:pathLst>
                <a:path w="893" h="895" extrusionOk="0">
                  <a:moveTo>
                    <a:pt x="510" y="0"/>
                  </a:moveTo>
                  <a:cubicBezTo>
                    <a:pt x="255" y="128"/>
                    <a:pt x="1" y="383"/>
                    <a:pt x="64" y="701"/>
                  </a:cubicBezTo>
                  <a:cubicBezTo>
                    <a:pt x="105" y="824"/>
                    <a:pt x="200" y="895"/>
                    <a:pt x="313" y="895"/>
                  </a:cubicBezTo>
                  <a:cubicBezTo>
                    <a:pt x="375" y="895"/>
                    <a:pt x="442" y="873"/>
                    <a:pt x="510" y="828"/>
                  </a:cubicBezTo>
                  <a:cubicBezTo>
                    <a:pt x="765" y="765"/>
                    <a:pt x="892" y="510"/>
                    <a:pt x="892" y="255"/>
                  </a:cubicBezTo>
                  <a:cubicBezTo>
                    <a:pt x="892" y="64"/>
                    <a:pt x="701" y="0"/>
                    <a:pt x="510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4" name="Google Shape;17074;p20"/>
            <p:cNvSpPr/>
            <p:nvPr/>
          </p:nvSpPr>
          <p:spPr>
            <a:xfrm>
              <a:off x="4775600" y="3155075"/>
              <a:ext cx="598650" cy="375600"/>
            </a:xfrm>
            <a:custGeom>
              <a:avLst/>
              <a:gdLst/>
              <a:ahLst/>
              <a:cxnLst/>
              <a:rect l="l" t="t" r="r" b="b"/>
              <a:pathLst>
                <a:path w="23946" h="15024" extrusionOk="0">
                  <a:moveTo>
                    <a:pt x="13605" y="1"/>
                  </a:moveTo>
                  <a:cubicBezTo>
                    <a:pt x="12692" y="1"/>
                    <a:pt x="12278" y="557"/>
                    <a:pt x="12037" y="1343"/>
                  </a:cubicBezTo>
                  <a:cubicBezTo>
                    <a:pt x="12100" y="1597"/>
                    <a:pt x="12419" y="1789"/>
                    <a:pt x="12291" y="2043"/>
                  </a:cubicBezTo>
                  <a:cubicBezTo>
                    <a:pt x="12249" y="2128"/>
                    <a:pt x="12185" y="2156"/>
                    <a:pt x="12112" y="2156"/>
                  </a:cubicBezTo>
                  <a:cubicBezTo>
                    <a:pt x="11966" y="2156"/>
                    <a:pt x="11782" y="2043"/>
                    <a:pt x="11655" y="2043"/>
                  </a:cubicBezTo>
                  <a:cubicBezTo>
                    <a:pt x="11272" y="2043"/>
                    <a:pt x="10890" y="2298"/>
                    <a:pt x="10699" y="2553"/>
                  </a:cubicBezTo>
                  <a:cubicBezTo>
                    <a:pt x="8470" y="5164"/>
                    <a:pt x="5987" y="7393"/>
                    <a:pt x="3758" y="9940"/>
                  </a:cubicBezTo>
                  <a:cubicBezTo>
                    <a:pt x="2930" y="10959"/>
                    <a:pt x="1592" y="11596"/>
                    <a:pt x="1401" y="13061"/>
                  </a:cubicBezTo>
                  <a:cubicBezTo>
                    <a:pt x="1401" y="13219"/>
                    <a:pt x="1621" y="13553"/>
                    <a:pt x="1368" y="13553"/>
                  </a:cubicBezTo>
                  <a:cubicBezTo>
                    <a:pt x="1316" y="13553"/>
                    <a:pt x="1244" y="13539"/>
                    <a:pt x="1147" y="13506"/>
                  </a:cubicBezTo>
                  <a:cubicBezTo>
                    <a:pt x="573" y="13825"/>
                    <a:pt x="0" y="14080"/>
                    <a:pt x="446" y="14844"/>
                  </a:cubicBezTo>
                  <a:cubicBezTo>
                    <a:pt x="816" y="14967"/>
                    <a:pt x="1166" y="15023"/>
                    <a:pt x="1501" y="15023"/>
                  </a:cubicBezTo>
                  <a:cubicBezTo>
                    <a:pt x="2552" y="15023"/>
                    <a:pt x="3446" y="14470"/>
                    <a:pt x="4267" y="13697"/>
                  </a:cubicBezTo>
                  <a:cubicBezTo>
                    <a:pt x="4633" y="13332"/>
                    <a:pt x="4966" y="12736"/>
                    <a:pt x="5502" y="12736"/>
                  </a:cubicBezTo>
                  <a:cubicBezTo>
                    <a:pt x="5713" y="12736"/>
                    <a:pt x="5954" y="12827"/>
                    <a:pt x="6241" y="13061"/>
                  </a:cubicBezTo>
                  <a:cubicBezTo>
                    <a:pt x="6305" y="13188"/>
                    <a:pt x="6369" y="13315"/>
                    <a:pt x="6496" y="13443"/>
                  </a:cubicBezTo>
                  <a:cubicBezTo>
                    <a:pt x="6682" y="13628"/>
                    <a:pt x="6932" y="13727"/>
                    <a:pt x="7184" y="13727"/>
                  </a:cubicBezTo>
                  <a:cubicBezTo>
                    <a:pt x="7365" y="13727"/>
                    <a:pt x="7547" y="13676"/>
                    <a:pt x="7706" y="13570"/>
                  </a:cubicBezTo>
                  <a:cubicBezTo>
                    <a:pt x="9905" y="13570"/>
                    <a:pt x="12160" y="13182"/>
                    <a:pt x="14367" y="13182"/>
                  </a:cubicBezTo>
                  <a:cubicBezTo>
                    <a:pt x="14524" y="13182"/>
                    <a:pt x="14682" y="13184"/>
                    <a:pt x="14839" y="13188"/>
                  </a:cubicBezTo>
                  <a:cubicBezTo>
                    <a:pt x="15221" y="12870"/>
                    <a:pt x="15667" y="12806"/>
                    <a:pt x="15985" y="12487"/>
                  </a:cubicBezTo>
                  <a:cubicBezTo>
                    <a:pt x="18596" y="10067"/>
                    <a:pt x="20952" y="7329"/>
                    <a:pt x="23500" y="4782"/>
                  </a:cubicBezTo>
                  <a:cubicBezTo>
                    <a:pt x="23882" y="4527"/>
                    <a:pt x="23946" y="4017"/>
                    <a:pt x="23754" y="3635"/>
                  </a:cubicBezTo>
                  <a:cubicBezTo>
                    <a:pt x="22492" y="3113"/>
                    <a:pt x="21259" y="2323"/>
                    <a:pt x="19934" y="2323"/>
                  </a:cubicBezTo>
                  <a:cubicBezTo>
                    <a:pt x="19321" y="2323"/>
                    <a:pt x="18688" y="2492"/>
                    <a:pt x="18023" y="2935"/>
                  </a:cubicBezTo>
                  <a:cubicBezTo>
                    <a:pt x="17832" y="3020"/>
                    <a:pt x="17634" y="3062"/>
                    <a:pt x="17440" y="3062"/>
                  </a:cubicBezTo>
                  <a:cubicBezTo>
                    <a:pt x="17053" y="3062"/>
                    <a:pt x="16686" y="2892"/>
                    <a:pt x="16431" y="2553"/>
                  </a:cubicBezTo>
                  <a:cubicBezTo>
                    <a:pt x="15858" y="1343"/>
                    <a:pt x="14520" y="961"/>
                    <a:pt x="13756" y="5"/>
                  </a:cubicBezTo>
                  <a:cubicBezTo>
                    <a:pt x="13704" y="2"/>
                    <a:pt x="13654" y="1"/>
                    <a:pt x="13605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5" name="Google Shape;17075;p20"/>
            <p:cNvSpPr/>
            <p:nvPr/>
          </p:nvSpPr>
          <p:spPr>
            <a:xfrm>
              <a:off x="5146550" y="3099475"/>
              <a:ext cx="396450" cy="388900"/>
            </a:xfrm>
            <a:custGeom>
              <a:avLst/>
              <a:gdLst/>
              <a:ahLst/>
              <a:cxnLst/>
              <a:rect l="l" t="t" r="r" b="b"/>
              <a:pathLst>
                <a:path w="15858" h="15556" extrusionOk="0">
                  <a:moveTo>
                    <a:pt x="15030" y="0"/>
                  </a:moveTo>
                  <a:cubicBezTo>
                    <a:pt x="14775" y="0"/>
                    <a:pt x="14521" y="64"/>
                    <a:pt x="14330" y="192"/>
                  </a:cubicBezTo>
                  <a:cubicBezTo>
                    <a:pt x="14202" y="255"/>
                    <a:pt x="14075" y="319"/>
                    <a:pt x="13947" y="446"/>
                  </a:cubicBezTo>
                  <a:cubicBezTo>
                    <a:pt x="13820" y="510"/>
                    <a:pt x="13693" y="637"/>
                    <a:pt x="13629" y="765"/>
                  </a:cubicBezTo>
                  <a:cubicBezTo>
                    <a:pt x="13502" y="892"/>
                    <a:pt x="13502" y="956"/>
                    <a:pt x="13311" y="1083"/>
                  </a:cubicBezTo>
                  <a:cubicBezTo>
                    <a:pt x="13183" y="1274"/>
                    <a:pt x="12992" y="1402"/>
                    <a:pt x="12801" y="1593"/>
                  </a:cubicBezTo>
                  <a:cubicBezTo>
                    <a:pt x="11528" y="2994"/>
                    <a:pt x="9744" y="4013"/>
                    <a:pt x="8853" y="5859"/>
                  </a:cubicBezTo>
                  <a:cubicBezTo>
                    <a:pt x="8280" y="7197"/>
                    <a:pt x="7070" y="7897"/>
                    <a:pt x="6114" y="8916"/>
                  </a:cubicBezTo>
                  <a:cubicBezTo>
                    <a:pt x="4140" y="11145"/>
                    <a:pt x="2039" y="13247"/>
                    <a:pt x="1" y="15412"/>
                  </a:cubicBezTo>
                  <a:cubicBezTo>
                    <a:pt x="319" y="15507"/>
                    <a:pt x="653" y="15555"/>
                    <a:pt x="980" y="15555"/>
                  </a:cubicBezTo>
                  <a:cubicBezTo>
                    <a:pt x="1306" y="15555"/>
                    <a:pt x="1625" y="15507"/>
                    <a:pt x="1911" y="15412"/>
                  </a:cubicBezTo>
                  <a:cubicBezTo>
                    <a:pt x="2484" y="14902"/>
                    <a:pt x="3249" y="14775"/>
                    <a:pt x="3758" y="14138"/>
                  </a:cubicBezTo>
                  <a:cubicBezTo>
                    <a:pt x="6242" y="11081"/>
                    <a:pt x="9235" y="8470"/>
                    <a:pt x="11846" y="5477"/>
                  </a:cubicBezTo>
                  <a:cubicBezTo>
                    <a:pt x="12674" y="4267"/>
                    <a:pt x="13693" y="3248"/>
                    <a:pt x="14903" y="2420"/>
                  </a:cubicBezTo>
                  <a:cubicBezTo>
                    <a:pt x="15030" y="1656"/>
                    <a:pt x="15858" y="1147"/>
                    <a:pt x="15412" y="255"/>
                  </a:cubicBezTo>
                  <a:cubicBezTo>
                    <a:pt x="15349" y="128"/>
                    <a:pt x="15157" y="64"/>
                    <a:pt x="15030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6" name="Google Shape;17076;p20"/>
            <p:cNvSpPr/>
            <p:nvPr/>
          </p:nvSpPr>
          <p:spPr>
            <a:xfrm>
              <a:off x="5452250" y="3158475"/>
              <a:ext cx="393250" cy="385225"/>
            </a:xfrm>
            <a:custGeom>
              <a:avLst/>
              <a:gdLst/>
              <a:ahLst/>
              <a:cxnLst/>
              <a:rect l="l" t="t" r="r" b="b"/>
              <a:pathLst>
                <a:path w="15730" h="15409" extrusionOk="0">
                  <a:moveTo>
                    <a:pt x="15019" y="0"/>
                  </a:moveTo>
                  <a:cubicBezTo>
                    <a:pt x="14865" y="0"/>
                    <a:pt x="14695" y="26"/>
                    <a:pt x="14520" y="60"/>
                  </a:cubicBezTo>
                  <a:cubicBezTo>
                    <a:pt x="13947" y="124"/>
                    <a:pt x="13437" y="443"/>
                    <a:pt x="13119" y="888"/>
                  </a:cubicBezTo>
                  <a:cubicBezTo>
                    <a:pt x="12355" y="1716"/>
                    <a:pt x="11591" y="2608"/>
                    <a:pt x="10890" y="3436"/>
                  </a:cubicBezTo>
                  <a:cubicBezTo>
                    <a:pt x="7897" y="6747"/>
                    <a:pt x="4394" y="9549"/>
                    <a:pt x="1465" y="12925"/>
                  </a:cubicBezTo>
                  <a:cubicBezTo>
                    <a:pt x="764" y="13561"/>
                    <a:pt x="255" y="14389"/>
                    <a:pt x="0" y="15345"/>
                  </a:cubicBezTo>
                  <a:cubicBezTo>
                    <a:pt x="127" y="15408"/>
                    <a:pt x="255" y="15408"/>
                    <a:pt x="382" y="15408"/>
                  </a:cubicBezTo>
                  <a:cubicBezTo>
                    <a:pt x="1083" y="15408"/>
                    <a:pt x="1783" y="15090"/>
                    <a:pt x="2293" y="14517"/>
                  </a:cubicBezTo>
                  <a:cubicBezTo>
                    <a:pt x="4139" y="12415"/>
                    <a:pt x="6050" y="10377"/>
                    <a:pt x="8152" y="8530"/>
                  </a:cubicBezTo>
                  <a:cubicBezTo>
                    <a:pt x="9425" y="7448"/>
                    <a:pt x="10635" y="6174"/>
                    <a:pt x="11718" y="4837"/>
                  </a:cubicBezTo>
                  <a:cubicBezTo>
                    <a:pt x="12801" y="3499"/>
                    <a:pt x="14011" y="2289"/>
                    <a:pt x="15348" y="1207"/>
                  </a:cubicBezTo>
                  <a:cubicBezTo>
                    <a:pt x="15412" y="1079"/>
                    <a:pt x="15539" y="952"/>
                    <a:pt x="15730" y="825"/>
                  </a:cubicBezTo>
                  <a:cubicBezTo>
                    <a:pt x="15730" y="178"/>
                    <a:pt x="15428" y="0"/>
                    <a:pt x="15019" y="0"/>
                  </a:cubicBezTo>
                  <a:close/>
                </a:path>
              </a:pathLst>
            </a:custGeom>
            <a:solidFill>
              <a:srgbClr val="D1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7" name="Google Shape;17077;p20"/>
            <p:cNvSpPr/>
            <p:nvPr/>
          </p:nvSpPr>
          <p:spPr>
            <a:xfrm>
              <a:off x="6052450" y="3158775"/>
              <a:ext cx="253175" cy="203425"/>
            </a:xfrm>
            <a:custGeom>
              <a:avLst/>
              <a:gdLst/>
              <a:ahLst/>
              <a:cxnLst/>
              <a:rect l="l" t="t" r="r" b="b"/>
              <a:pathLst>
                <a:path w="10127" h="8137" extrusionOk="0">
                  <a:moveTo>
                    <a:pt x="7794" y="1"/>
                  </a:moveTo>
                  <a:cubicBezTo>
                    <a:pt x="7496" y="1"/>
                    <a:pt x="7197" y="144"/>
                    <a:pt x="7006" y="431"/>
                  </a:cubicBezTo>
                  <a:cubicBezTo>
                    <a:pt x="5096" y="2659"/>
                    <a:pt x="2994" y="4697"/>
                    <a:pt x="638" y="6417"/>
                  </a:cubicBezTo>
                  <a:cubicBezTo>
                    <a:pt x="128" y="6799"/>
                    <a:pt x="1" y="7436"/>
                    <a:pt x="383" y="7945"/>
                  </a:cubicBezTo>
                  <a:lnTo>
                    <a:pt x="574" y="8136"/>
                  </a:lnTo>
                  <a:cubicBezTo>
                    <a:pt x="3695" y="5589"/>
                    <a:pt x="6879" y="3169"/>
                    <a:pt x="10127" y="813"/>
                  </a:cubicBezTo>
                  <a:cubicBezTo>
                    <a:pt x="9362" y="813"/>
                    <a:pt x="8662" y="558"/>
                    <a:pt x="8089" y="48"/>
                  </a:cubicBezTo>
                  <a:cubicBezTo>
                    <a:pt x="7993" y="17"/>
                    <a:pt x="7894" y="1"/>
                    <a:pt x="7794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8" name="Google Shape;17078;p20"/>
            <p:cNvSpPr/>
            <p:nvPr/>
          </p:nvSpPr>
          <p:spPr>
            <a:xfrm>
              <a:off x="5839125" y="3403875"/>
              <a:ext cx="168775" cy="124350"/>
            </a:xfrm>
            <a:custGeom>
              <a:avLst/>
              <a:gdLst/>
              <a:ahLst/>
              <a:cxnLst/>
              <a:rect l="l" t="t" r="r" b="b"/>
              <a:pathLst>
                <a:path w="6751" h="4974" extrusionOk="0">
                  <a:moveTo>
                    <a:pt x="5950" y="0"/>
                  </a:moveTo>
                  <a:cubicBezTo>
                    <a:pt x="5491" y="0"/>
                    <a:pt x="5141" y="642"/>
                    <a:pt x="4714" y="642"/>
                  </a:cubicBezTo>
                  <a:cubicBezTo>
                    <a:pt x="4632" y="642"/>
                    <a:pt x="4547" y="618"/>
                    <a:pt x="4458" y="561"/>
                  </a:cubicBezTo>
                  <a:cubicBezTo>
                    <a:pt x="3567" y="752"/>
                    <a:pt x="3503" y="2026"/>
                    <a:pt x="2548" y="2090"/>
                  </a:cubicBezTo>
                  <a:cubicBezTo>
                    <a:pt x="1847" y="2535"/>
                    <a:pt x="1210" y="3045"/>
                    <a:pt x="637" y="3554"/>
                  </a:cubicBezTo>
                  <a:cubicBezTo>
                    <a:pt x="382" y="3873"/>
                    <a:pt x="0" y="4255"/>
                    <a:pt x="255" y="4701"/>
                  </a:cubicBezTo>
                  <a:cubicBezTo>
                    <a:pt x="370" y="4902"/>
                    <a:pt x="524" y="4974"/>
                    <a:pt x="700" y="4974"/>
                  </a:cubicBezTo>
                  <a:cubicBezTo>
                    <a:pt x="913" y="4974"/>
                    <a:pt x="1157" y="4869"/>
                    <a:pt x="1401" y="4764"/>
                  </a:cubicBezTo>
                  <a:cubicBezTo>
                    <a:pt x="2866" y="4255"/>
                    <a:pt x="4203" y="3363"/>
                    <a:pt x="5222" y="2153"/>
                  </a:cubicBezTo>
                  <a:cubicBezTo>
                    <a:pt x="5604" y="1516"/>
                    <a:pt x="6751" y="1325"/>
                    <a:pt x="6432" y="243"/>
                  </a:cubicBezTo>
                  <a:cubicBezTo>
                    <a:pt x="6256" y="67"/>
                    <a:pt x="6097" y="0"/>
                    <a:pt x="5950" y="0"/>
                  </a:cubicBez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9" name="Google Shape;17079;p20"/>
            <p:cNvSpPr/>
            <p:nvPr/>
          </p:nvSpPr>
          <p:spPr>
            <a:xfrm>
              <a:off x="5784975" y="3484750"/>
              <a:ext cx="89200" cy="66900"/>
            </a:xfrm>
            <a:custGeom>
              <a:avLst/>
              <a:gdLst/>
              <a:ahLst/>
              <a:cxnLst/>
              <a:rect l="l" t="t" r="r" b="b"/>
              <a:pathLst>
                <a:path w="3568" h="2676" extrusionOk="0">
                  <a:moveTo>
                    <a:pt x="2357" y="1"/>
                  </a:moveTo>
                  <a:cubicBezTo>
                    <a:pt x="128" y="383"/>
                    <a:pt x="1" y="574"/>
                    <a:pt x="510" y="2676"/>
                  </a:cubicBezTo>
                  <a:cubicBezTo>
                    <a:pt x="1593" y="2548"/>
                    <a:pt x="2612" y="2166"/>
                    <a:pt x="3567" y="1529"/>
                  </a:cubicBezTo>
                  <a:cubicBezTo>
                    <a:pt x="2485" y="1402"/>
                    <a:pt x="2485" y="1402"/>
                    <a:pt x="3185" y="383"/>
                  </a:cubicBezTo>
                  <a:lnTo>
                    <a:pt x="3058" y="192"/>
                  </a:lnTo>
                  <a:cubicBezTo>
                    <a:pt x="2930" y="65"/>
                    <a:pt x="2739" y="1"/>
                    <a:pt x="2548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0" name="Google Shape;17080;p20"/>
            <p:cNvSpPr/>
            <p:nvPr/>
          </p:nvSpPr>
          <p:spPr>
            <a:xfrm>
              <a:off x="5593925" y="3526925"/>
              <a:ext cx="98750" cy="48075"/>
            </a:xfrm>
            <a:custGeom>
              <a:avLst/>
              <a:gdLst/>
              <a:ahLst/>
              <a:cxnLst/>
              <a:rect l="l" t="t" r="r" b="b"/>
              <a:pathLst>
                <a:path w="3950" h="1923" extrusionOk="0">
                  <a:moveTo>
                    <a:pt x="1063" y="0"/>
                  </a:moveTo>
                  <a:cubicBezTo>
                    <a:pt x="704" y="0"/>
                    <a:pt x="335" y="178"/>
                    <a:pt x="1" y="479"/>
                  </a:cubicBezTo>
                  <a:cubicBezTo>
                    <a:pt x="383" y="479"/>
                    <a:pt x="765" y="543"/>
                    <a:pt x="1147" y="607"/>
                  </a:cubicBezTo>
                  <a:cubicBezTo>
                    <a:pt x="2230" y="861"/>
                    <a:pt x="1529" y="1307"/>
                    <a:pt x="1275" y="1753"/>
                  </a:cubicBezTo>
                  <a:cubicBezTo>
                    <a:pt x="1869" y="1753"/>
                    <a:pt x="2463" y="1923"/>
                    <a:pt x="3058" y="1923"/>
                  </a:cubicBezTo>
                  <a:cubicBezTo>
                    <a:pt x="3355" y="1923"/>
                    <a:pt x="3652" y="1880"/>
                    <a:pt x="3949" y="1753"/>
                  </a:cubicBezTo>
                  <a:cubicBezTo>
                    <a:pt x="3376" y="1180"/>
                    <a:pt x="2485" y="1180"/>
                    <a:pt x="1975" y="479"/>
                  </a:cubicBezTo>
                  <a:cubicBezTo>
                    <a:pt x="1703" y="146"/>
                    <a:pt x="1387" y="0"/>
                    <a:pt x="106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1" name="Google Shape;17081;p20"/>
            <p:cNvSpPr/>
            <p:nvPr/>
          </p:nvSpPr>
          <p:spPr>
            <a:xfrm>
              <a:off x="5969675" y="3386050"/>
              <a:ext cx="68475" cy="71675"/>
            </a:xfrm>
            <a:custGeom>
              <a:avLst/>
              <a:gdLst/>
              <a:ahLst/>
              <a:cxnLst/>
              <a:rect l="l" t="t" r="r" b="b"/>
              <a:pathLst>
                <a:path w="2739" h="2867" extrusionOk="0">
                  <a:moveTo>
                    <a:pt x="2420" y="1"/>
                  </a:moveTo>
                  <a:cubicBezTo>
                    <a:pt x="2102" y="1"/>
                    <a:pt x="1783" y="128"/>
                    <a:pt x="1465" y="319"/>
                  </a:cubicBezTo>
                  <a:cubicBezTo>
                    <a:pt x="1338" y="383"/>
                    <a:pt x="1274" y="510"/>
                    <a:pt x="1147" y="637"/>
                  </a:cubicBezTo>
                  <a:cubicBezTo>
                    <a:pt x="1147" y="701"/>
                    <a:pt x="1083" y="828"/>
                    <a:pt x="1083" y="892"/>
                  </a:cubicBezTo>
                  <a:cubicBezTo>
                    <a:pt x="1210" y="1784"/>
                    <a:pt x="128" y="2102"/>
                    <a:pt x="0" y="2866"/>
                  </a:cubicBezTo>
                  <a:cubicBezTo>
                    <a:pt x="1338" y="2421"/>
                    <a:pt x="1783" y="1083"/>
                    <a:pt x="2739" y="255"/>
                  </a:cubicBezTo>
                  <a:cubicBezTo>
                    <a:pt x="2675" y="64"/>
                    <a:pt x="2548" y="1"/>
                    <a:pt x="2420" y="1"/>
                  </a:cubicBez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2" name="Google Shape;17082;p20"/>
            <p:cNvSpPr/>
            <p:nvPr/>
          </p:nvSpPr>
          <p:spPr>
            <a:xfrm>
              <a:off x="5702200" y="3547875"/>
              <a:ext cx="57350" cy="23275"/>
            </a:xfrm>
            <a:custGeom>
              <a:avLst/>
              <a:gdLst/>
              <a:ahLst/>
              <a:cxnLst/>
              <a:rect l="l" t="t" r="r" b="b"/>
              <a:pathLst>
                <a:path w="2294" h="931" extrusionOk="0">
                  <a:moveTo>
                    <a:pt x="903" y="0"/>
                  </a:moveTo>
                  <a:cubicBezTo>
                    <a:pt x="559" y="0"/>
                    <a:pt x="386" y="284"/>
                    <a:pt x="0" y="915"/>
                  </a:cubicBezTo>
                  <a:cubicBezTo>
                    <a:pt x="128" y="926"/>
                    <a:pt x="255" y="931"/>
                    <a:pt x="383" y="931"/>
                  </a:cubicBezTo>
                  <a:cubicBezTo>
                    <a:pt x="1019" y="931"/>
                    <a:pt x="1656" y="798"/>
                    <a:pt x="2293" y="533"/>
                  </a:cubicBezTo>
                  <a:cubicBezTo>
                    <a:pt x="1577" y="189"/>
                    <a:pt x="1183" y="0"/>
                    <a:pt x="90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3" name="Google Shape;17083;p20"/>
            <p:cNvSpPr/>
            <p:nvPr/>
          </p:nvSpPr>
          <p:spPr>
            <a:xfrm>
              <a:off x="6033350" y="3358975"/>
              <a:ext cx="31875" cy="33475"/>
            </a:xfrm>
            <a:custGeom>
              <a:avLst/>
              <a:gdLst/>
              <a:ahLst/>
              <a:cxnLst/>
              <a:rect l="l" t="t" r="r" b="b"/>
              <a:pathLst>
                <a:path w="1275" h="1339" extrusionOk="0">
                  <a:moveTo>
                    <a:pt x="1147" y="1"/>
                  </a:moveTo>
                  <a:cubicBezTo>
                    <a:pt x="446" y="1"/>
                    <a:pt x="1" y="383"/>
                    <a:pt x="64" y="1147"/>
                  </a:cubicBezTo>
                  <a:lnTo>
                    <a:pt x="192" y="1338"/>
                  </a:lnTo>
                  <a:cubicBezTo>
                    <a:pt x="765" y="1147"/>
                    <a:pt x="1147" y="701"/>
                    <a:pt x="1274" y="128"/>
                  </a:cubicBezTo>
                  <a:lnTo>
                    <a:pt x="1147" y="1"/>
                  </a:ln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4" name="Google Shape;17084;p20"/>
            <p:cNvSpPr/>
            <p:nvPr/>
          </p:nvSpPr>
          <p:spPr>
            <a:xfrm>
              <a:off x="5759525" y="3546650"/>
              <a:ext cx="36625" cy="14625"/>
            </a:xfrm>
            <a:custGeom>
              <a:avLst/>
              <a:gdLst/>
              <a:ahLst/>
              <a:cxnLst/>
              <a:rect l="l" t="t" r="r" b="b"/>
              <a:pathLst>
                <a:path w="1465" h="585" extrusionOk="0">
                  <a:moveTo>
                    <a:pt x="880" y="1"/>
                  </a:moveTo>
                  <a:cubicBezTo>
                    <a:pt x="515" y="1"/>
                    <a:pt x="165" y="212"/>
                    <a:pt x="0" y="582"/>
                  </a:cubicBezTo>
                  <a:cubicBezTo>
                    <a:pt x="113" y="582"/>
                    <a:pt x="230" y="585"/>
                    <a:pt x="346" y="585"/>
                  </a:cubicBezTo>
                  <a:cubicBezTo>
                    <a:pt x="755" y="585"/>
                    <a:pt x="1168" y="546"/>
                    <a:pt x="1465" y="200"/>
                  </a:cubicBezTo>
                  <a:cubicBezTo>
                    <a:pt x="1284" y="64"/>
                    <a:pt x="1080" y="1"/>
                    <a:pt x="880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5" name="Google Shape;17085;p20"/>
            <p:cNvSpPr/>
            <p:nvPr/>
          </p:nvSpPr>
          <p:spPr>
            <a:xfrm>
              <a:off x="5843900" y="34561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2357" y="1"/>
                  </a:moveTo>
                  <a:cubicBezTo>
                    <a:pt x="1465" y="128"/>
                    <a:pt x="637" y="574"/>
                    <a:pt x="0" y="1211"/>
                  </a:cubicBezTo>
                  <a:cubicBezTo>
                    <a:pt x="255" y="1402"/>
                    <a:pt x="573" y="1338"/>
                    <a:pt x="764" y="1529"/>
                  </a:cubicBezTo>
                  <a:lnTo>
                    <a:pt x="828" y="1529"/>
                  </a:lnTo>
                  <a:cubicBezTo>
                    <a:pt x="1465" y="1147"/>
                    <a:pt x="1974" y="637"/>
                    <a:pt x="2357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6" name="Google Shape;17086;p20"/>
            <p:cNvSpPr/>
            <p:nvPr/>
          </p:nvSpPr>
          <p:spPr>
            <a:xfrm>
              <a:off x="5754725" y="3534525"/>
              <a:ext cx="8000" cy="4400"/>
            </a:xfrm>
            <a:custGeom>
              <a:avLst/>
              <a:gdLst/>
              <a:ahLst/>
              <a:cxnLst/>
              <a:rect l="l" t="t" r="r" b="b"/>
              <a:pathLst>
                <a:path w="320" h="176" extrusionOk="0">
                  <a:moveTo>
                    <a:pt x="152" y="0"/>
                  </a:moveTo>
                  <a:cubicBezTo>
                    <a:pt x="128" y="0"/>
                    <a:pt x="97" y="16"/>
                    <a:pt x="65" y="48"/>
                  </a:cubicBezTo>
                  <a:cubicBezTo>
                    <a:pt x="1" y="112"/>
                    <a:pt x="128" y="175"/>
                    <a:pt x="192" y="175"/>
                  </a:cubicBezTo>
                  <a:cubicBezTo>
                    <a:pt x="192" y="175"/>
                    <a:pt x="256" y="112"/>
                    <a:pt x="319" y="112"/>
                  </a:cubicBezTo>
                  <a:cubicBezTo>
                    <a:pt x="256" y="48"/>
                    <a:pt x="192" y="48"/>
                    <a:pt x="192" y="48"/>
                  </a:cubicBezTo>
                  <a:cubicBezTo>
                    <a:pt x="192" y="16"/>
                    <a:pt x="176" y="0"/>
                    <a:pt x="152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7" name="Google Shape;17087;p20"/>
            <p:cNvSpPr/>
            <p:nvPr/>
          </p:nvSpPr>
          <p:spPr>
            <a:xfrm>
              <a:off x="5835925" y="31790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8" name="Google Shape;17088;p20"/>
            <p:cNvSpPr/>
            <p:nvPr/>
          </p:nvSpPr>
          <p:spPr>
            <a:xfrm>
              <a:off x="5480900" y="3121775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6" y="0"/>
                  </a:moveTo>
                  <a:lnTo>
                    <a:pt x="446" y="0"/>
                  </a:lnTo>
                  <a:cubicBezTo>
                    <a:pt x="128" y="191"/>
                    <a:pt x="0" y="446"/>
                    <a:pt x="0" y="764"/>
                  </a:cubicBezTo>
                  <a:cubicBezTo>
                    <a:pt x="319" y="637"/>
                    <a:pt x="446" y="318"/>
                    <a:pt x="446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9" name="Google Shape;17089;p20"/>
            <p:cNvSpPr/>
            <p:nvPr/>
          </p:nvSpPr>
          <p:spPr>
            <a:xfrm>
              <a:off x="5501600" y="3102350"/>
              <a:ext cx="17525" cy="9875"/>
            </a:xfrm>
            <a:custGeom>
              <a:avLst/>
              <a:gdLst/>
              <a:ahLst/>
              <a:cxnLst/>
              <a:rect l="l" t="t" r="r" b="b"/>
              <a:pathLst>
                <a:path w="701" h="395" extrusionOk="0">
                  <a:moveTo>
                    <a:pt x="598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255" y="395"/>
                    <a:pt x="573" y="268"/>
                    <a:pt x="701" y="13"/>
                  </a:cubicBezTo>
                  <a:cubicBezTo>
                    <a:pt x="667" y="4"/>
                    <a:pt x="633" y="0"/>
                    <a:pt x="598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0" name="Google Shape;17090;p20"/>
            <p:cNvSpPr/>
            <p:nvPr/>
          </p:nvSpPr>
          <p:spPr>
            <a:xfrm>
              <a:off x="5492050" y="31122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1" name="Google Shape;17091;p20"/>
            <p:cNvSpPr/>
            <p:nvPr/>
          </p:nvSpPr>
          <p:spPr>
            <a:xfrm>
              <a:off x="5845475" y="3484375"/>
              <a:ext cx="17550" cy="10275"/>
            </a:xfrm>
            <a:custGeom>
              <a:avLst/>
              <a:gdLst/>
              <a:ahLst/>
              <a:cxnLst/>
              <a:rect l="l" t="t" r="r" b="b"/>
              <a:pathLst>
                <a:path w="702" h="411" extrusionOk="0">
                  <a:moveTo>
                    <a:pt x="132" y="0"/>
                  </a:moveTo>
                  <a:cubicBezTo>
                    <a:pt x="88" y="0"/>
                    <a:pt x="43" y="5"/>
                    <a:pt x="1" y="16"/>
                  </a:cubicBezTo>
                  <a:cubicBezTo>
                    <a:pt x="112" y="237"/>
                    <a:pt x="318" y="410"/>
                    <a:pt x="579" y="410"/>
                  </a:cubicBezTo>
                  <a:cubicBezTo>
                    <a:pt x="619" y="410"/>
                    <a:pt x="660" y="406"/>
                    <a:pt x="701" y="398"/>
                  </a:cubicBezTo>
                  <a:cubicBezTo>
                    <a:pt x="595" y="133"/>
                    <a:pt x="357" y="0"/>
                    <a:pt x="132" y="0"/>
                  </a:cubicBezTo>
                  <a:close/>
                </a:path>
              </a:pathLst>
            </a:custGeom>
            <a:solidFill>
              <a:srgbClr val="F79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2" name="Google Shape;17092;p20"/>
            <p:cNvSpPr/>
            <p:nvPr/>
          </p:nvSpPr>
          <p:spPr>
            <a:xfrm>
              <a:off x="5996725" y="3398800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3" name="Google Shape;17093;p20"/>
            <p:cNvSpPr/>
            <p:nvPr/>
          </p:nvSpPr>
          <p:spPr>
            <a:xfrm>
              <a:off x="5367850" y="2166775"/>
              <a:ext cx="245225" cy="104825"/>
            </a:xfrm>
            <a:custGeom>
              <a:avLst/>
              <a:gdLst/>
              <a:ahLst/>
              <a:cxnLst/>
              <a:rect l="l" t="t" r="r" b="b"/>
              <a:pathLst>
                <a:path w="9809" h="4193" extrusionOk="0">
                  <a:moveTo>
                    <a:pt x="7422" y="0"/>
                  </a:moveTo>
                  <a:cubicBezTo>
                    <a:pt x="4913" y="0"/>
                    <a:pt x="2393" y="356"/>
                    <a:pt x="1" y="1136"/>
                  </a:cubicBezTo>
                  <a:cubicBezTo>
                    <a:pt x="956" y="1709"/>
                    <a:pt x="1274" y="2919"/>
                    <a:pt x="2230" y="3429"/>
                  </a:cubicBezTo>
                  <a:cubicBezTo>
                    <a:pt x="2421" y="3811"/>
                    <a:pt x="2803" y="4129"/>
                    <a:pt x="3249" y="4193"/>
                  </a:cubicBezTo>
                  <a:cubicBezTo>
                    <a:pt x="5414" y="4193"/>
                    <a:pt x="7452" y="3365"/>
                    <a:pt x="9617" y="3365"/>
                  </a:cubicBezTo>
                  <a:cubicBezTo>
                    <a:pt x="9808" y="2919"/>
                    <a:pt x="9617" y="2473"/>
                    <a:pt x="9235" y="2219"/>
                  </a:cubicBezTo>
                  <a:cubicBezTo>
                    <a:pt x="8343" y="1518"/>
                    <a:pt x="8725" y="818"/>
                    <a:pt x="9108" y="53"/>
                  </a:cubicBezTo>
                  <a:cubicBezTo>
                    <a:pt x="8547" y="18"/>
                    <a:pt x="7985" y="0"/>
                    <a:pt x="7422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4" name="Google Shape;17094;p20"/>
            <p:cNvSpPr/>
            <p:nvPr/>
          </p:nvSpPr>
          <p:spPr>
            <a:xfrm>
              <a:off x="427575" y="2726225"/>
              <a:ext cx="204900" cy="207700"/>
            </a:xfrm>
            <a:custGeom>
              <a:avLst/>
              <a:gdLst/>
              <a:ahLst/>
              <a:cxnLst/>
              <a:rect l="l" t="t" r="r" b="b"/>
              <a:pathLst>
                <a:path w="8196" h="8308" extrusionOk="0">
                  <a:moveTo>
                    <a:pt x="2074" y="1"/>
                  </a:moveTo>
                  <a:cubicBezTo>
                    <a:pt x="1799" y="1"/>
                    <a:pt x="1561" y="108"/>
                    <a:pt x="1465" y="538"/>
                  </a:cubicBezTo>
                  <a:cubicBezTo>
                    <a:pt x="1465" y="665"/>
                    <a:pt x="1592" y="729"/>
                    <a:pt x="1592" y="856"/>
                  </a:cubicBezTo>
                  <a:cubicBezTo>
                    <a:pt x="1465" y="793"/>
                    <a:pt x="1401" y="729"/>
                    <a:pt x="1274" y="729"/>
                  </a:cubicBezTo>
                  <a:cubicBezTo>
                    <a:pt x="0" y="1621"/>
                    <a:pt x="0" y="3977"/>
                    <a:pt x="1529" y="4232"/>
                  </a:cubicBezTo>
                  <a:cubicBezTo>
                    <a:pt x="2994" y="4486"/>
                    <a:pt x="3567" y="5696"/>
                    <a:pt x="4713" y="6269"/>
                  </a:cubicBezTo>
                  <a:lnTo>
                    <a:pt x="7706" y="8307"/>
                  </a:lnTo>
                  <a:cubicBezTo>
                    <a:pt x="6942" y="7225"/>
                    <a:pt x="6624" y="6142"/>
                    <a:pt x="7770" y="5123"/>
                  </a:cubicBezTo>
                  <a:cubicBezTo>
                    <a:pt x="8195" y="4029"/>
                    <a:pt x="7635" y="3399"/>
                    <a:pt x="6697" y="3399"/>
                  </a:cubicBezTo>
                  <a:cubicBezTo>
                    <a:pt x="6652" y="3399"/>
                    <a:pt x="6606" y="3401"/>
                    <a:pt x="6560" y="3404"/>
                  </a:cubicBezTo>
                  <a:cubicBezTo>
                    <a:pt x="6514" y="3406"/>
                    <a:pt x="6472" y="3407"/>
                    <a:pt x="6432" y="3407"/>
                  </a:cubicBezTo>
                  <a:cubicBezTo>
                    <a:pt x="5468" y="3407"/>
                    <a:pt x="6106" y="2691"/>
                    <a:pt x="5923" y="2385"/>
                  </a:cubicBezTo>
                  <a:cubicBezTo>
                    <a:pt x="5031" y="1175"/>
                    <a:pt x="3567" y="856"/>
                    <a:pt x="2357" y="28"/>
                  </a:cubicBezTo>
                  <a:cubicBezTo>
                    <a:pt x="2261" y="13"/>
                    <a:pt x="2166" y="1"/>
                    <a:pt x="2074" y="1"/>
                  </a:cubicBezTo>
                  <a:close/>
                </a:path>
              </a:pathLst>
            </a:custGeom>
            <a:solidFill>
              <a:srgbClr val="FE7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5" name="Google Shape;17095;p20"/>
            <p:cNvSpPr/>
            <p:nvPr/>
          </p:nvSpPr>
          <p:spPr>
            <a:xfrm>
              <a:off x="3466900" y="2005700"/>
              <a:ext cx="243600" cy="132875"/>
            </a:xfrm>
            <a:custGeom>
              <a:avLst/>
              <a:gdLst/>
              <a:ahLst/>
              <a:cxnLst/>
              <a:rect l="l" t="t" r="r" b="b"/>
              <a:pathLst>
                <a:path w="9744" h="5315" extrusionOk="0">
                  <a:moveTo>
                    <a:pt x="0" y="1"/>
                  </a:moveTo>
                  <a:lnTo>
                    <a:pt x="0" y="1"/>
                  </a:lnTo>
                  <a:cubicBezTo>
                    <a:pt x="1210" y="2039"/>
                    <a:pt x="3248" y="3312"/>
                    <a:pt x="4840" y="5032"/>
                  </a:cubicBezTo>
                  <a:cubicBezTo>
                    <a:pt x="4891" y="5049"/>
                    <a:pt x="4942" y="5057"/>
                    <a:pt x="4992" y="5057"/>
                  </a:cubicBezTo>
                  <a:cubicBezTo>
                    <a:pt x="5129" y="5057"/>
                    <a:pt x="5256" y="4998"/>
                    <a:pt x="5350" y="4904"/>
                  </a:cubicBezTo>
                  <a:cubicBezTo>
                    <a:pt x="5541" y="4968"/>
                    <a:pt x="5668" y="5095"/>
                    <a:pt x="5859" y="5159"/>
                  </a:cubicBezTo>
                  <a:cubicBezTo>
                    <a:pt x="6075" y="5255"/>
                    <a:pt x="6209" y="5315"/>
                    <a:pt x="6334" y="5315"/>
                  </a:cubicBezTo>
                  <a:cubicBezTo>
                    <a:pt x="6540" y="5315"/>
                    <a:pt x="6720" y="5150"/>
                    <a:pt x="7196" y="4713"/>
                  </a:cubicBezTo>
                  <a:cubicBezTo>
                    <a:pt x="7324" y="4586"/>
                    <a:pt x="7515" y="4522"/>
                    <a:pt x="7706" y="4522"/>
                  </a:cubicBezTo>
                  <a:lnTo>
                    <a:pt x="9171" y="4522"/>
                  </a:lnTo>
                  <a:cubicBezTo>
                    <a:pt x="9489" y="4204"/>
                    <a:pt x="9744" y="3949"/>
                    <a:pt x="9553" y="3440"/>
                  </a:cubicBezTo>
                  <a:cubicBezTo>
                    <a:pt x="9425" y="3376"/>
                    <a:pt x="9362" y="3312"/>
                    <a:pt x="9234" y="3312"/>
                  </a:cubicBezTo>
                  <a:cubicBezTo>
                    <a:pt x="8930" y="3444"/>
                    <a:pt x="8662" y="3502"/>
                    <a:pt x="8422" y="3502"/>
                  </a:cubicBezTo>
                  <a:cubicBezTo>
                    <a:pt x="7505" y="3502"/>
                    <a:pt x="7001" y="2655"/>
                    <a:pt x="6496" y="1847"/>
                  </a:cubicBezTo>
                  <a:cubicBezTo>
                    <a:pt x="4458" y="892"/>
                    <a:pt x="2229" y="255"/>
                    <a:pt x="0" y="1"/>
                  </a:cubicBezTo>
                  <a:close/>
                </a:path>
              </a:pathLst>
            </a:custGeom>
            <a:solidFill>
              <a:srgbClr val="FD6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6" name="Google Shape;17096;p20"/>
            <p:cNvSpPr/>
            <p:nvPr/>
          </p:nvSpPr>
          <p:spPr>
            <a:xfrm>
              <a:off x="3412750" y="2004100"/>
              <a:ext cx="178350" cy="146850"/>
            </a:xfrm>
            <a:custGeom>
              <a:avLst/>
              <a:gdLst/>
              <a:ahLst/>
              <a:cxnLst/>
              <a:rect l="l" t="t" r="r" b="b"/>
              <a:pathLst>
                <a:path w="7134" h="5874" extrusionOk="0">
                  <a:moveTo>
                    <a:pt x="256" y="1"/>
                  </a:moveTo>
                  <a:cubicBezTo>
                    <a:pt x="1" y="192"/>
                    <a:pt x="1" y="574"/>
                    <a:pt x="256" y="765"/>
                  </a:cubicBezTo>
                  <a:lnTo>
                    <a:pt x="5223" y="5414"/>
                  </a:lnTo>
                  <a:cubicBezTo>
                    <a:pt x="5795" y="5714"/>
                    <a:pt x="6146" y="5874"/>
                    <a:pt x="6395" y="5874"/>
                  </a:cubicBezTo>
                  <a:cubicBezTo>
                    <a:pt x="6728" y="5874"/>
                    <a:pt x="6878" y="5588"/>
                    <a:pt x="7133" y="4968"/>
                  </a:cubicBezTo>
                  <a:cubicBezTo>
                    <a:pt x="5732" y="3121"/>
                    <a:pt x="4013" y="1466"/>
                    <a:pt x="2166" y="65"/>
                  </a:cubicBezTo>
                  <a:lnTo>
                    <a:pt x="256" y="1"/>
                  </a:ln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7" name="Google Shape;17097;p20"/>
            <p:cNvSpPr/>
            <p:nvPr/>
          </p:nvSpPr>
          <p:spPr>
            <a:xfrm>
              <a:off x="390950" y="2720600"/>
              <a:ext cx="154475" cy="162375"/>
            </a:xfrm>
            <a:custGeom>
              <a:avLst/>
              <a:gdLst/>
              <a:ahLst/>
              <a:cxnLst/>
              <a:rect l="l" t="t" r="r" b="b"/>
              <a:pathLst>
                <a:path w="6179" h="6495" extrusionOk="0">
                  <a:moveTo>
                    <a:pt x="3884" y="1"/>
                  </a:moveTo>
                  <a:cubicBezTo>
                    <a:pt x="3062" y="1"/>
                    <a:pt x="2249" y="100"/>
                    <a:pt x="1465" y="317"/>
                  </a:cubicBezTo>
                  <a:cubicBezTo>
                    <a:pt x="383" y="572"/>
                    <a:pt x="1" y="1846"/>
                    <a:pt x="701" y="2737"/>
                  </a:cubicBezTo>
                  <a:cubicBezTo>
                    <a:pt x="2039" y="4520"/>
                    <a:pt x="3949" y="5858"/>
                    <a:pt x="6178" y="6494"/>
                  </a:cubicBezTo>
                  <a:cubicBezTo>
                    <a:pt x="5732" y="5985"/>
                    <a:pt x="5286" y="5412"/>
                    <a:pt x="4904" y="4902"/>
                  </a:cubicBezTo>
                  <a:cubicBezTo>
                    <a:pt x="4726" y="4545"/>
                    <a:pt x="4390" y="4344"/>
                    <a:pt x="4030" y="4344"/>
                  </a:cubicBezTo>
                  <a:cubicBezTo>
                    <a:pt x="3877" y="4344"/>
                    <a:pt x="3719" y="4381"/>
                    <a:pt x="3567" y="4457"/>
                  </a:cubicBezTo>
                  <a:lnTo>
                    <a:pt x="3249" y="4457"/>
                  </a:lnTo>
                  <a:cubicBezTo>
                    <a:pt x="2230" y="4011"/>
                    <a:pt x="2357" y="2928"/>
                    <a:pt x="2102" y="2164"/>
                  </a:cubicBezTo>
                  <a:cubicBezTo>
                    <a:pt x="1911" y="1400"/>
                    <a:pt x="2484" y="1209"/>
                    <a:pt x="3121" y="1145"/>
                  </a:cubicBezTo>
                  <a:cubicBezTo>
                    <a:pt x="3121" y="758"/>
                    <a:pt x="3409" y="420"/>
                    <a:pt x="3776" y="420"/>
                  </a:cubicBezTo>
                  <a:cubicBezTo>
                    <a:pt x="3832" y="420"/>
                    <a:pt x="3890" y="428"/>
                    <a:pt x="3949" y="444"/>
                  </a:cubicBezTo>
                  <a:cubicBezTo>
                    <a:pt x="4151" y="545"/>
                    <a:pt x="4352" y="628"/>
                    <a:pt x="4544" y="628"/>
                  </a:cubicBezTo>
                  <a:cubicBezTo>
                    <a:pt x="4716" y="628"/>
                    <a:pt x="4881" y="561"/>
                    <a:pt x="5032" y="381"/>
                  </a:cubicBezTo>
                  <a:lnTo>
                    <a:pt x="5032" y="62"/>
                  </a:lnTo>
                  <a:cubicBezTo>
                    <a:pt x="4649" y="22"/>
                    <a:pt x="4265" y="1"/>
                    <a:pt x="3884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8" name="Google Shape;17098;p20"/>
            <p:cNvSpPr/>
            <p:nvPr/>
          </p:nvSpPr>
          <p:spPr>
            <a:xfrm>
              <a:off x="4036850" y="2069375"/>
              <a:ext cx="200650" cy="113525"/>
            </a:xfrm>
            <a:custGeom>
              <a:avLst/>
              <a:gdLst/>
              <a:ahLst/>
              <a:cxnLst/>
              <a:rect l="l" t="t" r="r" b="b"/>
              <a:pathLst>
                <a:path w="8026" h="4541" extrusionOk="0">
                  <a:moveTo>
                    <a:pt x="7261" y="1"/>
                  </a:moveTo>
                  <a:lnTo>
                    <a:pt x="128" y="2803"/>
                  </a:lnTo>
                  <a:cubicBezTo>
                    <a:pt x="128" y="2803"/>
                    <a:pt x="65" y="2930"/>
                    <a:pt x="65" y="2994"/>
                  </a:cubicBezTo>
                  <a:cubicBezTo>
                    <a:pt x="1" y="3058"/>
                    <a:pt x="65" y="3121"/>
                    <a:pt x="192" y="3185"/>
                  </a:cubicBezTo>
                  <a:cubicBezTo>
                    <a:pt x="256" y="3313"/>
                    <a:pt x="383" y="3440"/>
                    <a:pt x="510" y="3504"/>
                  </a:cubicBezTo>
                  <a:cubicBezTo>
                    <a:pt x="638" y="3631"/>
                    <a:pt x="765" y="3758"/>
                    <a:pt x="893" y="3886"/>
                  </a:cubicBezTo>
                  <a:lnTo>
                    <a:pt x="1211" y="4268"/>
                  </a:lnTo>
                  <a:cubicBezTo>
                    <a:pt x="1386" y="4443"/>
                    <a:pt x="1638" y="4541"/>
                    <a:pt x="1893" y="4541"/>
                  </a:cubicBezTo>
                  <a:cubicBezTo>
                    <a:pt x="2102" y="4541"/>
                    <a:pt x="2313" y="4475"/>
                    <a:pt x="2485" y="4331"/>
                  </a:cubicBezTo>
                  <a:cubicBezTo>
                    <a:pt x="3886" y="3058"/>
                    <a:pt x="5733" y="2548"/>
                    <a:pt x="7325" y="1720"/>
                  </a:cubicBezTo>
                  <a:cubicBezTo>
                    <a:pt x="8025" y="1338"/>
                    <a:pt x="7961" y="701"/>
                    <a:pt x="7516" y="128"/>
                  </a:cubicBezTo>
                  <a:lnTo>
                    <a:pt x="7261" y="1"/>
                  </a:ln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9" name="Google Shape;17099;p20"/>
            <p:cNvSpPr/>
            <p:nvPr/>
          </p:nvSpPr>
          <p:spPr>
            <a:xfrm>
              <a:off x="3159625" y="2003400"/>
              <a:ext cx="259525" cy="39200"/>
            </a:xfrm>
            <a:custGeom>
              <a:avLst/>
              <a:gdLst/>
              <a:ahLst/>
              <a:cxnLst/>
              <a:rect l="l" t="t" r="r" b="b"/>
              <a:pathLst>
                <a:path w="10381" h="1568" extrusionOk="0">
                  <a:moveTo>
                    <a:pt x="8116" y="1"/>
                  </a:moveTo>
                  <a:cubicBezTo>
                    <a:pt x="7734" y="1"/>
                    <a:pt x="7345" y="8"/>
                    <a:pt x="6942" y="29"/>
                  </a:cubicBezTo>
                  <a:cubicBezTo>
                    <a:pt x="4585" y="156"/>
                    <a:pt x="2165" y="156"/>
                    <a:pt x="0" y="1175"/>
                  </a:cubicBezTo>
                  <a:cubicBezTo>
                    <a:pt x="651" y="1320"/>
                    <a:pt x="1323" y="1567"/>
                    <a:pt x="2004" y="1567"/>
                  </a:cubicBezTo>
                  <a:cubicBezTo>
                    <a:pt x="2521" y="1567"/>
                    <a:pt x="3044" y="1424"/>
                    <a:pt x="3566" y="984"/>
                  </a:cubicBezTo>
                  <a:cubicBezTo>
                    <a:pt x="3707" y="879"/>
                    <a:pt x="3866" y="832"/>
                    <a:pt x="4034" y="832"/>
                  </a:cubicBezTo>
                  <a:cubicBezTo>
                    <a:pt x="4172" y="832"/>
                    <a:pt x="4315" y="863"/>
                    <a:pt x="4458" y="921"/>
                  </a:cubicBezTo>
                  <a:cubicBezTo>
                    <a:pt x="4725" y="1001"/>
                    <a:pt x="5003" y="1036"/>
                    <a:pt x="5282" y="1036"/>
                  </a:cubicBezTo>
                  <a:cubicBezTo>
                    <a:pt x="5670" y="1036"/>
                    <a:pt x="6062" y="968"/>
                    <a:pt x="6432" y="857"/>
                  </a:cubicBezTo>
                  <a:cubicBezTo>
                    <a:pt x="6631" y="817"/>
                    <a:pt x="6804" y="728"/>
                    <a:pt x="6984" y="728"/>
                  </a:cubicBezTo>
                  <a:cubicBezTo>
                    <a:pt x="7093" y="728"/>
                    <a:pt x="7204" y="761"/>
                    <a:pt x="7324" y="857"/>
                  </a:cubicBezTo>
                  <a:cubicBezTo>
                    <a:pt x="7801" y="1112"/>
                    <a:pt x="8327" y="1239"/>
                    <a:pt x="8852" y="1239"/>
                  </a:cubicBezTo>
                  <a:cubicBezTo>
                    <a:pt x="9378" y="1239"/>
                    <a:pt x="9903" y="1112"/>
                    <a:pt x="10381" y="857"/>
                  </a:cubicBezTo>
                  <a:lnTo>
                    <a:pt x="10381" y="29"/>
                  </a:lnTo>
                  <a:cubicBezTo>
                    <a:pt x="9616" y="29"/>
                    <a:pt x="8880" y="1"/>
                    <a:pt x="8116" y="1"/>
                  </a:cubicBezTo>
                  <a:close/>
                </a:path>
              </a:pathLst>
            </a:custGeom>
            <a:solidFill>
              <a:srgbClr val="F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0" name="Google Shape;17100;p20"/>
            <p:cNvSpPr/>
            <p:nvPr/>
          </p:nvSpPr>
          <p:spPr>
            <a:xfrm>
              <a:off x="5562100" y="2168100"/>
              <a:ext cx="111475" cy="116250"/>
            </a:xfrm>
            <a:custGeom>
              <a:avLst/>
              <a:gdLst/>
              <a:ahLst/>
              <a:cxnLst/>
              <a:rect l="l" t="t" r="r" b="b"/>
              <a:pathLst>
                <a:path w="4459" h="4650" extrusionOk="0">
                  <a:moveTo>
                    <a:pt x="1338" y="0"/>
                  </a:moveTo>
                  <a:cubicBezTo>
                    <a:pt x="1019" y="446"/>
                    <a:pt x="255" y="191"/>
                    <a:pt x="0" y="1019"/>
                  </a:cubicBezTo>
                  <a:lnTo>
                    <a:pt x="1783" y="2994"/>
                  </a:lnTo>
                  <a:cubicBezTo>
                    <a:pt x="2165" y="3821"/>
                    <a:pt x="2611" y="4586"/>
                    <a:pt x="3567" y="4649"/>
                  </a:cubicBezTo>
                  <a:cubicBezTo>
                    <a:pt x="4203" y="4395"/>
                    <a:pt x="4076" y="3758"/>
                    <a:pt x="4394" y="3376"/>
                  </a:cubicBezTo>
                  <a:cubicBezTo>
                    <a:pt x="4458" y="2675"/>
                    <a:pt x="3567" y="2484"/>
                    <a:pt x="3630" y="1847"/>
                  </a:cubicBezTo>
                  <a:cubicBezTo>
                    <a:pt x="3630" y="1784"/>
                    <a:pt x="3630" y="1720"/>
                    <a:pt x="3630" y="1656"/>
                  </a:cubicBezTo>
                  <a:cubicBezTo>
                    <a:pt x="3567" y="1529"/>
                    <a:pt x="3503" y="1401"/>
                    <a:pt x="3439" y="1274"/>
                  </a:cubicBezTo>
                  <a:lnTo>
                    <a:pt x="3312" y="1147"/>
                  </a:lnTo>
                  <a:lnTo>
                    <a:pt x="2993" y="892"/>
                  </a:lnTo>
                  <a:cubicBezTo>
                    <a:pt x="2930" y="765"/>
                    <a:pt x="2866" y="701"/>
                    <a:pt x="2739" y="574"/>
                  </a:cubicBezTo>
                  <a:cubicBezTo>
                    <a:pt x="2611" y="446"/>
                    <a:pt x="2420" y="319"/>
                    <a:pt x="2293" y="255"/>
                  </a:cubicBezTo>
                  <a:cubicBezTo>
                    <a:pt x="2102" y="128"/>
                    <a:pt x="1911" y="64"/>
                    <a:pt x="1783" y="0"/>
                  </a:cubicBezTo>
                  <a:close/>
                </a:path>
              </a:pathLst>
            </a:custGeom>
            <a:solidFill>
              <a:srgbClr val="D4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1" name="Google Shape;17101;p20"/>
            <p:cNvSpPr/>
            <p:nvPr/>
          </p:nvSpPr>
          <p:spPr>
            <a:xfrm>
              <a:off x="4219950" y="2034350"/>
              <a:ext cx="132175" cy="76475"/>
            </a:xfrm>
            <a:custGeom>
              <a:avLst/>
              <a:gdLst/>
              <a:ahLst/>
              <a:cxnLst/>
              <a:rect l="l" t="t" r="r" b="b"/>
              <a:pathLst>
                <a:path w="5287" h="3059" extrusionOk="0">
                  <a:moveTo>
                    <a:pt x="5032" y="1"/>
                  </a:moveTo>
                  <a:cubicBezTo>
                    <a:pt x="3249" y="256"/>
                    <a:pt x="1593" y="701"/>
                    <a:pt x="1" y="1402"/>
                  </a:cubicBezTo>
                  <a:lnTo>
                    <a:pt x="64" y="1466"/>
                  </a:lnTo>
                  <a:cubicBezTo>
                    <a:pt x="855" y="2531"/>
                    <a:pt x="1589" y="3058"/>
                    <a:pt x="2458" y="3058"/>
                  </a:cubicBezTo>
                  <a:cubicBezTo>
                    <a:pt x="3200" y="3058"/>
                    <a:pt x="4040" y="2674"/>
                    <a:pt x="5095" y="1911"/>
                  </a:cubicBezTo>
                  <a:cubicBezTo>
                    <a:pt x="5159" y="1784"/>
                    <a:pt x="5223" y="1657"/>
                    <a:pt x="5286" y="1466"/>
                  </a:cubicBezTo>
                  <a:cubicBezTo>
                    <a:pt x="5223" y="1211"/>
                    <a:pt x="5223" y="1020"/>
                    <a:pt x="5159" y="765"/>
                  </a:cubicBezTo>
                  <a:cubicBezTo>
                    <a:pt x="5095" y="510"/>
                    <a:pt x="5223" y="192"/>
                    <a:pt x="5032" y="1"/>
                  </a:cubicBez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2" name="Google Shape;17102;p20"/>
            <p:cNvSpPr/>
            <p:nvPr/>
          </p:nvSpPr>
          <p:spPr>
            <a:xfrm>
              <a:off x="1965550" y="2117150"/>
              <a:ext cx="202200" cy="103500"/>
            </a:xfrm>
            <a:custGeom>
              <a:avLst/>
              <a:gdLst/>
              <a:ahLst/>
              <a:cxnLst/>
              <a:rect l="l" t="t" r="r" b="b"/>
              <a:pathLst>
                <a:path w="8088" h="4140" extrusionOk="0">
                  <a:moveTo>
                    <a:pt x="8088" y="0"/>
                  </a:moveTo>
                  <a:lnTo>
                    <a:pt x="8088" y="0"/>
                  </a:lnTo>
                  <a:cubicBezTo>
                    <a:pt x="7196" y="64"/>
                    <a:pt x="6369" y="255"/>
                    <a:pt x="5477" y="510"/>
                  </a:cubicBezTo>
                  <a:cubicBezTo>
                    <a:pt x="3503" y="1274"/>
                    <a:pt x="1401" y="1975"/>
                    <a:pt x="0" y="3822"/>
                  </a:cubicBezTo>
                  <a:cubicBezTo>
                    <a:pt x="127" y="4076"/>
                    <a:pt x="382" y="4140"/>
                    <a:pt x="637" y="4140"/>
                  </a:cubicBezTo>
                  <a:cubicBezTo>
                    <a:pt x="764" y="4076"/>
                    <a:pt x="955" y="4013"/>
                    <a:pt x="1083" y="3885"/>
                  </a:cubicBezTo>
                  <a:cubicBezTo>
                    <a:pt x="1529" y="3503"/>
                    <a:pt x="2102" y="3185"/>
                    <a:pt x="2675" y="2930"/>
                  </a:cubicBezTo>
                  <a:cubicBezTo>
                    <a:pt x="2866" y="2803"/>
                    <a:pt x="2930" y="2548"/>
                    <a:pt x="3121" y="2357"/>
                  </a:cubicBezTo>
                  <a:cubicBezTo>
                    <a:pt x="3644" y="2035"/>
                    <a:pt x="4167" y="1408"/>
                    <a:pt x="4739" y="1408"/>
                  </a:cubicBezTo>
                  <a:cubicBezTo>
                    <a:pt x="5071" y="1408"/>
                    <a:pt x="5420" y="1620"/>
                    <a:pt x="5795" y="2229"/>
                  </a:cubicBezTo>
                  <a:cubicBezTo>
                    <a:pt x="5819" y="2300"/>
                    <a:pt x="5885" y="2327"/>
                    <a:pt x="5972" y="2327"/>
                  </a:cubicBezTo>
                  <a:cubicBezTo>
                    <a:pt x="6123" y="2327"/>
                    <a:pt x="6335" y="2246"/>
                    <a:pt x="6496" y="2166"/>
                  </a:cubicBezTo>
                  <a:cubicBezTo>
                    <a:pt x="7196" y="1593"/>
                    <a:pt x="7706" y="828"/>
                    <a:pt x="8088" y="0"/>
                  </a:cubicBezTo>
                  <a:close/>
                </a:path>
              </a:pathLst>
            </a:custGeom>
            <a:solidFill>
              <a:srgbClr val="F8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3" name="Google Shape;17103;p20"/>
            <p:cNvSpPr/>
            <p:nvPr/>
          </p:nvSpPr>
          <p:spPr>
            <a:xfrm>
              <a:off x="5137000" y="2204725"/>
              <a:ext cx="181525" cy="66975"/>
            </a:xfrm>
            <a:custGeom>
              <a:avLst/>
              <a:gdLst/>
              <a:ahLst/>
              <a:cxnLst/>
              <a:rect l="l" t="t" r="r" b="b"/>
              <a:pathLst>
                <a:path w="7261" h="2679" extrusionOk="0">
                  <a:moveTo>
                    <a:pt x="7261" y="0"/>
                  </a:moveTo>
                  <a:cubicBezTo>
                    <a:pt x="4713" y="191"/>
                    <a:pt x="2421" y="1465"/>
                    <a:pt x="1" y="2229"/>
                  </a:cubicBezTo>
                  <a:cubicBezTo>
                    <a:pt x="409" y="2521"/>
                    <a:pt x="630" y="2679"/>
                    <a:pt x="854" y="2679"/>
                  </a:cubicBezTo>
                  <a:cubicBezTo>
                    <a:pt x="1119" y="2679"/>
                    <a:pt x="1388" y="2458"/>
                    <a:pt x="1975" y="1974"/>
                  </a:cubicBezTo>
                  <a:cubicBezTo>
                    <a:pt x="2038" y="1942"/>
                    <a:pt x="2134" y="1942"/>
                    <a:pt x="2230" y="1942"/>
                  </a:cubicBezTo>
                  <a:cubicBezTo>
                    <a:pt x="2325" y="1942"/>
                    <a:pt x="2421" y="1942"/>
                    <a:pt x="2484" y="1911"/>
                  </a:cubicBezTo>
                  <a:cubicBezTo>
                    <a:pt x="2892" y="1707"/>
                    <a:pt x="3299" y="1636"/>
                    <a:pt x="3699" y="1636"/>
                  </a:cubicBezTo>
                  <a:cubicBezTo>
                    <a:pt x="4298" y="1636"/>
                    <a:pt x="4879" y="1796"/>
                    <a:pt x="5414" y="1911"/>
                  </a:cubicBezTo>
                  <a:cubicBezTo>
                    <a:pt x="5552" y="1930"/>
                    <a:pt x="5671" y="1941"/>
                    <a:pt x="5774" y="1941"/>
                  </a:cubicBezTo>
                  <a:cubicBezTo>
                    <a:pt x="6327" y="1941"/>
                    <a:pt x="6391" y="1635"/>
                    <a:pt x="6187" y="802"/>
                  </a:cubicBezTo>
                  <a:lnTo>
                    <a:pt x="6187" y="802"/>
                  </a:lnTo>
                  <a:cubicBezTo>
                    <a:pt x="6391" y="263"/>
                    <a:pt x="7072" y="502"/>
                    <a:pt x="7261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4" name="Google Shape;17104;p20"/>
            <p:cNvSpPr/>
            <p:nvPr/>
          </p:nvSpPr>
          <p:spPr>
            <a:xfrm>
              <a:off x="5606675" y="2168100"/>
              <a:ext cx="136950" cy="46200"/>
            </a:xfrm>
            <a:custGeom>
              <a:avLst/>
              <a:gdLst/>
              <a:ahLst/>
              <a:cxnLst/>
              <a:rect l="l" t="t" r="r" b="b"/>
              <a:pathLst>
                <a:path w="5478" h="1848" extrusionOk="0">
                  <a:moveTo>
                    <a:pt x="796" y="0"/>
                  </a:moveTo>
                  <a:cubicBezTo>
                    <a:pt x="526" y="0"/>
                    <a:pt x="255" y="64"/>
                    <a:pt x="0" y="64"/>
                  </a:cubicBezTo>
                  <a:lnTo>
                    <a:pt x="319" y="382"/>
                  </a:lnTo>
                  <a:cubicBezTo>
                    <a:pt x="510" y="446"/>
                    <a:pt x="637" y="574"/>
                    <a:pt x="765" y="701"/>
                  </a:cubicBezTo>
                  <a:lnTo>
                    <a:pt x="1147" y="1083"/>
                  </a:lnTo>
                  <a:cubicBezTo>
                    <a:pt x="1274" y="1210"/>
                    <a:pt x="1401" y="1338"/>
                    <a:pt x="1529" y="1465"/>
                  </a:cubicBezTo>
                  <a:cubicBezTo>
                    <a:pt x="1656" y="1592"/>
                    <a:pt x="1784" y="1720"/>
                    <a:pt x="1911" y="1847"/>
                  </a:cubicBezTo>
                  <a:cubicBezTo>
                    <a:pt x="2178" y="1740"/>
                    <a:pt x="2534" y="1499"/>
                    <a:pt x="2793" y="1499"/>
                  </a:cubicBezTo>
                  <a:cubicBezTo>
                    <a:pt x="2843" y="1499"/>
                    <a:pt x="2889" y="1508"/>
                    <a:pt x="2930" y="1529"/>
                  </a:cubicBezTo>
                  <a:cubicBezTo>
                    <a:pt x="3166" y="1632"/>
                    <a:pt x="3388" y="1674"/>
                    <a:pt x="3600" y="1674"/>
                  </a:cubicBezTo>
                  <a:cubicBezTo>
                    <a:pt x="4303" y="1674"/>
                    <a:pt x="4890" y="1215"/>
                    <a:pt x="5477" y="1019"/>
                  </a:cubicBezTo>
                  <a:cubicBezTo>
                    <a:pt x="4267" y="382"/>
                    <a:pt x="2930" y="446"/>
                    <a:pt x="1592" y="319"/>
                  </a:cubicBezTo>
                  <a:cubicBezTo>
                    <a:pt x="1338" y="64"/>
                    <a:pt x="1067" y="0"/>
                    <a:pt x="796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5" name="Google Shape;17105;p20"/>
            <p:cNvSpPr/>
            <p:nvPr/>
          </p:nvSpPr>
          <p:spPr>
            <a:xfrm>
              <a:off x="4966650" y="2225000"/>
              <a:ext cx="171975" cy="58050"/>
            </a:xfrm>
            <a:custGeom>
              <a:avLst/>
              <a:gdLst/>
              <a:ahLst/>
              <a:cxnLst/>
              <a:rect l="l" t="t" r="r" b="b"/>
              <a:pathLst>
                <a:path w="6879" h="2322" extrusionOk="0">
                  <a:moveTo>
                    <a:pt x="169" y="0"/>
                  </a:moveTo>
                  <a:cubicBezTo>
                    <a:pt x="113" y="0"/>
                    <a:pt x="57" y="6"/>
                    <a:pt x="0" y="17"/>
                  </a:cubicBezTo>
                  <a:cubicBezTo>
                    <a:pt x="446" y="781"/>
                    <a:pt x="1338" y="909"/>
                    <a:pt x="1911" y="1482"/>
                  </a:cubicBezTo>
                  <a:cubicBezTo>
                    <a:pt x="2102" y="1800"/>
                    <a:pt x="2357" y="2055"/>
                    <a:pt x="2675" y="2246"/>
                  </a:cubicBezTo>
                  <a:cubicBezTo>
                    <a:pt x="2866" y="2097"/>
                    <a:pt x="3064" y="2048"/>
                    <a:pt x="3265" y="2048"/>
                  </a:cubicBezTo>
                  <a:cubicBezTo>
                    <a:pt x="3666" y="2048"/>
                    <a:pt x="4076" y="2246"/>
                    <a:pt x="4458" y="2246"/>
                  </a:cubicBezTo>
                  <a:cubicBezTo>
                    <a:pt x="4799" y="2246"/>
                    <a:pt x="5183" y="2322"/>
                    <a:pt x="5553" y="2322"/>
                  </a:cubicBezTo>
                  <a:cubicBezTo>
                    <a:pt x="6081" y="2322"/>
                    <a:pt x="6579" y="2167"/>
                    <a:pt x="6878" y="1418"/>
                  </a:cubicBezTo>
                  <a:lnTo>
                    <a:pt x="6878" y="1418"/>
                  </a:lnTo>
                  <a:cubicBezTo>
                    <a:pt x="6428" y="1486"/>
                    <a:pt x="5979" y="1519"/>
                    <a:pt x="5532" y="1519"/>
                  </a:cubicBezTo>
                  <a:cubicBezTo>
                    <a:pt x="3892" y="1519"/>
                    <a:pt x="2293" y="1073"/>
                    <a:pt x="892" y="272"/>
                  </a:cubicBezTo>
                  <a:cubicBezTo>
                    <a:pt x="682" y="115"/>
                    <a:pt x="430" y="0"/>
                    <a:pt x="169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6" name="Google Shape;17106;p20"/>
            <p:cNvSpPr/>
            <p:nvPr/>
          </p:nvSpPr>
          <p:spPr>
            <a:xfrm>
              <a:off x="2368350" y="2099625"/>
              <a:ext cx="125800" cy="41150"/>
            </a:xfrm>
            <a:custGeom>
              <a:avLst/>
              <a:gdLst/>
              <a:ahLst/>
              <a:cxnLst/>
              <a:rect l="l" t="t" r="r" b="b"/>
              <a:pathLst>
                <a:path w="5032" h="1646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851"/>
                    <a:pt x="759" y="1470"/>
                    <a:pt x="1597" y="1470"/>
                  </a:cubicBezTo>
                  <a:cubicBezTo>
                    <a:pt x="1638" y="1470"/>
                    <a:pt x="1679" y="1469"/>
                    <a:pt x="1720" y="1466"/>
                  </a:cubicBezTo>
                  <a:cubicBezTo>
                    <a:pt x="1794" y="1461"/>
                    <a:pt x="1868" y="1459"/>
                    <a:pt x="1942" y="1459"/>
                  </a:cubicBezTo>
                  <a:cubicBezTo>
                    <a:pt x="2660" y="1459"/>
                    <a:pt x="3380" y="1645"/>
                    <a:pt x="4121" y="1645"/>
                  </a:cubicBezTo>
                  <a:cubicBezTo>
                    <a:pt x="4421" y="1645"/>
                    <a:pt x="4724" y="1615"/>
                    <a:pt x="5031" y="1529"/>
                  </a:cubicBezTo>
                  <a:cubicBezTo>
                    <a:pt x="3503" y="638"/>
                    <a:pt x="1783" y="128"/>
                    <a:pt x="0" y="1"/>
                  </a:cubicBezTo>
                  <a:close/>
                </a:path>
              </a:pathLst>
            </a:custGeom>
            <a:solidFill>
              <a:srgbClr val="F78B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7" name="Google Shape;17107;p20"/>
            <p:cNvSpPr/>
            <p:nvPr/>
          </p:nvSpPr>
          <p:spPr>
            <a:xfrm>
              <a:off x="3629275" y="2051875"/>
              <a:ext cx="68500" cy="58775"/>
            </a:xfrm>
            <a:custGeom>
              <a:avLst/>
              <a:gdLst/>
              <a:ahLst/>
              <a:cxnLst/>
              <a:rect l="l" t="t" r="r" b="b"/>
              <a:pathLst>
                <a:path w="2740" h="2351" extrusionOk="0">
                  <a:moveTo>
                    <a:pt x="1" y="0"/>
                  </a:moveTo>
                  <a:cubicBezTo>
                    <a:pt x="128" y="319"/>
                    <a:pt x="192" y="574"/>
                    <a:pt x="256" y="892"/>
                  </a:cubicBezTo>
                  <a:cubicBezTo>
                    <a:pt x="256" y="1884"/>
                    <a:pt x="460" y="2350"/>
                    <a:pt x="987" y="2350"/>
                  </a:cubicBezTo>
                  <a:cubicBezTo>
                    <a:pt x="1239" y="2350"/>
                    <a:pt x="1564" y="2244"/>
                    <a:pt x="1975" y="2038"/>
                  </a:cubicBezTo>
                  <a:cubicBezTo>
                    <a:pt x="2230" y="1847"/>
                    <a:pt x="2485" y="1656"/>
                    <a:pt x="2739" y="1465"/>
                  </a:cubicBezTo>
                  <a:cubicBezTo>
                    <a:pt x="1848" y="892"/>
                    <a:pt x="956" y="446"/>
                    <a:pt x="1" y="0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8" name="Google Shape;17108;p20"/>
            <p:cNvSpPr/>
            <p:nvPr/>
          </p:nvSpPr>
          <p:spPr>
            <a:xfrm>
              <a:off x="4336175" y="2032775"/>
              <a:ext cx="54150" cy="50350"/>
            </a:xfrm>
            <a:custGeom>
              <a:avLst/>
              <a:gdLst/>
              <a:ahLst/>
              <a:cxnLst/>
              <a:rect l="l" t="t" r="r" b="b"/>
              <a:pathLst>
                <a:path w="2166" h="2014" extrusionOk="0">
                  <a:moveTo>
                    <a:pt x="1083" y="0"/>
                  </a:moveTo>
                  <a:lnTo>
                    <a:pt x="383" y="64"/>
                  </a:lnTo>
                  <a:lnTo>
                    <a:pt x="1" y="764"/>
                  </a:lnTo>
                  <a:lnTo>
                    <a:pt x="383" y="1147"/>
                  </a:lnTo>
                  <a:lnTo>
                    <a:pt x="383" y="1529"/>
                  </a:lnTo>
                  <a:cubicBezTo>
                    <a:pt x="534" y="1831"/>
                    <a:pt x="685" y="2014"/>
                    <a:pt x="962" y="2014"/>
                  </a:cubicBezTo>
                  <a:cubicBezTo>
                    <a:pt x="1036" y="2014"/>
                    <a:pt x="1118" y="2001"/>
                    <a:pt x="1211" y="1974"/>
                  </a:cubicBezTo>
                  <a:cubicBezTo>
                    <a:pt x="1720" y="1592"/>
                    <a:pt x="2166" y="1147"/>
                    <a:pt x="1911" y="382"/>
                  </a:cubicBezTo>
                  <a:cubicBezTo>
                    <a:pt x="1720" y="64"/>
                    <a:pt x="1402" y="64"/>
                    <a:pt x="1083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9" name="Google Shape;17109;p20"/>
            <p:cNvSpPr/>
            <p:nvPr/>
          </p:nvSpPr>
          <p:spPr>
            <a:xfrm>
              <a:off x="1881150" y="2212675"/>
              <a:ext cx="105125" cy="55025"/>
            </a:xfrm>
            <a:custGeom>
              <a:avLst/>
              <a:gdLst/>
              <a:ahLst/>
              <a:cxnLst/>
              <a:rect l="l" t="t" r="r" b="b"/>
              <a:pathLst>
                <a:path w="4205" h="2201" extrusionOk="0">
                  <a:moveTo>
                    <a:pt x="3376" y="1"/>
                  </a:moveTo>
                  <a:cubicBezTo>
                    <a:pt x="2039" y="319"/>
                    <a:pt x="892" y="956"/>
                    <a:pt x="1" y="1975"/>
                  </a:cubicBezTo>
                  <a:lnTo>
                    <a:pt x="128" y="2038"/>
                  </a:lnTo>
                  <a:cubicBezTo>
                    <a:pt x="345" y="2154"/>
                    <a:pt x="543" y="2201"/>
                    <a:pt x="727" y="2201"/>
                  </a:cubicBezTo>
                  <a:cubicBezTo>
                    <a:pt x="1354" y="2201"/>
                    <a:pt x="1830" y="1662"/>
                    <a:pt x="2421" y="1465"/>
                  </a:cubicBezTo>
                  <a:cubicBezTo>
                    <a:pt x="2930" y="956"/>
                    <a:pt x="4077" y="1211"/>
                    <a:pt x="4204" y="64"/>
                  </a:cubicBezTo>
                  <a:lnTo>
                    <a:pt x="3376" y="1"/>
                  </a:ln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0" name="Google Shape;17110;p20"/>
            <p:cNvSpPr/>
            <p:nvPr/>
          </p:nvSpPr>
          <p:spPr>
            <a:xfrm>
              <a:off x="3696150" y="2091675"/>
              <a:ext cx="68475" cy="27675"/>
            </a:xfrm>
            <a:custGeom>
              <a:avLst/>
              <a:gdLst/>
              <a:ahLst/>
              <a:cxnLst/>
              <a:rect l="l" t="t" r="r" b="b"/>
              <a:pathLst>
                <a:path w="2739" h="1107" extrusionOk="0">
                  <a:moveTo>
                    <a:pt x="383" y="1"/>
                  </a:moveTo>
                  <a:cubicBezTo>
                    <a:pt x="128" y="319"/>
                    <a:pt x="1" y="701"/>
                    <a:pt x="1" y="1083"/>
                  </a:cubicBezTo>
                  <a:cubicBezTo>
                    <a:pt x="245" y="996"/>
                    <a:pt x="494" y="966"/>
                    <a:pt x="745" y="966"/>
                  </a:cubicBezTo>
                  <a:cubicBezTo>
                    <a:pt x="1291" y="966"/>
                    <a:pt x="1846" y="1107"/>
                    <a:pt x="2385" y="1107"/>
                  </a:cubicBezTo>
                  <a:cubicBezTo>
                    <a:pt x="2504" y="1107"/>
                    <a:pt x="2622" y="1100"/>
                    <a:pt x="2739" y="1083"/>
                  </a:cubicBezTo>
                  <a:cubicBezTo>
                    <a:pt x="2038" y="510"/>
                    <a:pt x="1211" y="192"/>
                    <a:pt x="383" y="1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1" name="Google Shape;17111;p20"/>
            <p:cNvSpPr/>
            <p:nvPr/>
          </p:nvSpPr>
          <p:spPr>
            <a:xfrm>
              <a:off x="3056125" y="2051875"/>
              <a:ext cx="38250" cy="28675"/>
            </a:xfrm>
            <a:custGeom>
              <a:avLst/>
              <a:gdLst/>
              <a:ahLst/>
              <a:cxnLst/>
              <a:rect l="l" t="t" r="r" b="b"/>
              <a:pathLst>
                <a:path w="1530" h="1147" extrusionOk="0">
                  <a:moveTo>
                    <a:pt x="1465" y="0"/>
                  </a:moveTo>
                  <a:lnTo>
                    <a:pt x="1" y="446"/>
                  </a:lnTo>
                  <a:cubicBezTo>
                    <a:pt x="446" y="892"/>
                    <a:pt x="1083" y="828"/>
                    <a:pt x="1529" y="1147"/>
                  </a:cubicBezTo>
                  <a:cubicBezTo>
                    <a:pt x="1529" y="765"/>
                    <a:pt x="1529" y="383"/>
                    <a:pt x="1465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2" name="Google Shape;17112;p20"/>
            <p:cNvSpPr/>
            <p:nvPr/>
          </p:nvSpPr>
          <p:spPr>
            <a:xfrm>
              <a:off x="3094350" y="2041975"/>
              <a:ext cx="30275" cy="10275"/>
            </a:xfrm>
            <a:custGeom>
              <a:avLst/>
              <a:gdLst/>
              <a:ahLst/>
              <a:cxnLst/>
              <a:rect l="l" t="t" r="r" b="b"/>
              <a:pathLst>
                <a:path w="1211" h="411" extrusionOk="0">
                  <a:moveTo>
                    <a:pt x="727" y="0"/>
                  </a:moveTo>
                  <a:cubicBezTo>
                    <a:pt x="425" y="0"/>
                    <a:pt x="170" y="57"/>
                    <a:pt x="0" y="396"/>
                  </a:cubicBezTo>
                  <a:cubicBezTo>
                    <a:pt x="149" y="396"/>
                    <a:pt x="297" y="411"/>
                    <a:pt x="441" y="411"/>
                  </a:cubicBezTo>
                  <a:cubicBezTo>
                    <a:pt x="729" y="411"/>
                    <a:pt x="998" y="354"/>
                    <a:pt x="1210" y="14"/>
                  </a:cubicBezTo>
                  <a:cubicBezTo>
                    <a:pt x="1040" y="14"/>
                    <a:pt x="877" y="0"/>
                    <a:pt x="727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3" name="Google Shape;17113;p20"/>
            <p:cNvSpPr/>
            <p:nvPr/>
          </p:nvSpPr>
          <p:spPr>
            <a:xfrm>
              <a:off x="4019350" y="2138200"/>
              <a:ext cx="20725" cy="9225"/>
            </a:xfrm>
            <a:custGeom>
              <a:avLst/>
              <a:gdLst/>
              <a:ahLst/>
              <a:cxnLst/>
              <a:rect l="l" t="t" r="r" b="b"/>
              <a:pathLst>
                <a:path w="829" h="369" extrusionOk="0">
                  <a:moveTo>
                    <a:pt x="575" y="0"/>
                  </a:moveTo>
                  <a:cubicBezTo>
                    <a:pt x="348" y="0"/>
                    <a:pt x="140" y="118"/>
                    <a:pt x="0" y="305"/>
                  </a:cubicBezTo>
                  <a:lnTo>
                    <a:pt x="828" y="368"/>
                  </a:lnTo>
                  <a:lnTo>
                    <a:pt x="828" y="50"/>
                  </a:lnTo>
                  <a:cubicBezTo>
                    <a:pt x="743" y="16"/>
                    <a:pt x="658" y="0"/>
                    <a:pt x="575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4" name="Google Shape;17114;p20"/>
            <p:cNvSpPr/>
            <p:nvPr/>
          </p:nvSpPr>
          <p:spPr>
            <a:xfrm>
              <a:off x="5348750" y="2189200"/>
              <a:ext cx="19125" cy="5975"/>
            </a:xfrm>
            <a:custGeom>
              <a:avLst/>
              <a:gdLst/>
              <a:ahLst/>
              <a:cxnLst/>
              <a:rect l="l" t="t" r="r" b="b"/>
              <a:pathLst>
                <a:path w="765" h="239" extrusionOk="0">
                  <a:moveTo>
                    <a:pt x="383" y="0"/>
                  </a:moveTo>
                  <a:cubicBezTo>
                    <a:pt x="255" y="0"/>
                    <a:pt x="128" y="80"/>
                    <a:pt x="1" y="239"/>
                  </a:cubicBezTo>
                  <a:lnTo>
                    <a:pt x="765" y="239"/>
                  </a:lnTo>
                  <a:cubicBezTo>
                    <a:pt x="637" y="80"/>
                    <a:pt x="510" y="0"/>
                    <a:pt x="383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5" name="Google Shape;17115;p20"/>
            <p:cNvSpPr/>
            <p:nvPr/>
          </p:nvSpPr>
          <p:spPr>
            <a:xfrm>
              <a:off x="4391900" y="2043925"/>
              <a:ext cx="20725" cy="27075"/>
            </a:xfrm>
            <a:custGeom>
              <a:avLst/>
              <a:gdLst/>
              <a:ahLst/>
              <a:cxnLst/>
              <a:rect l="l" t="t" r="r" b="b"/>
              <a:pathLst>
                <a:path w="829" h="1083" extrusionOk="0">
                  <a:moveTo>
                    <a:pt x="1" y="0"/>
                  </a:moveTo>
                  <a:cubicBezTo>
                    <a:pt x="1" y="510"/>
                    <a:pt x="1" y="1083"/>
                    <a:pt x="828" y="1083"/>
                  </a:cubicBezTo>
                  <a:cubicBezTo>
                    <a:pt x="828" y="573"/>
                    <a:pt x="510" y="127"/>
                    <a:pt x="1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6" name="Google Shape;17116;p20"/>
            <p:cNvSpPr/>
            <p:nvPr/>
          </p:nvSpPr>
          <p:spPr>
            <a:xfrm>
              <a:off x="4059150" y="21665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7" name="Google Shape;17117;p20"/>
            <p:cNvSpPr/>
            <p:nvPr/>
          </p:nvSpPr>
          <p:spPr>
            <a:xfrm>
              <a:off x="4049600" y="21569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8" name="Google Shape;17118;p20"/>
            <p:cNvSpPr/>
            <p:nvPr/>
          </p:nvSpPr>
          <p:spPr>
            <a:xfrm>
              <a:off x="4040050" y="2149000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lnTo>
                    <a:pt x="382" y="319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9" name="Google Shape;17119;p20"/>
            <p:cNvSpPr/>
            <p:nvPr/>
          </p:nvSpPr>
          <p:spPr>
            <a:xfrm>
              <a:off x="5012925" y="22620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1"/>
                  </a:moveTo>
                  <a:cubicBezTo>
                    <a:pt x="0" y="418"/>
                    <a:pt x="331" y="835"/>
                    <a:pt x="791" y="835"/>
                  </a:cubicBezTo>
                  <a:cubicBezTo>
                    <a:pt x="823" y="835"/>
                    <a:pt x="855" y="833"/>
                    <a:pt x="888" y="829"/>
                  </a:cubicBezTo>
                  <a:cubicBezTo>
                    <a:pt x="760" y="447"/>
                    <a:pt x="442" y="128"/>
                    <a:pt x="60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0" name="Google Shape;17120;p20"/>
            <p:cNvSpPr/>
            <p:nvPr/>
          </p:nvSpPr>
          <p:spPr>
            <a:xfrm>
              <a:off x="468975" y="2749200"/>
              <a:ext cx="11150" cy="15950"/>
            </a:xfrm>
            <a:custGeom>
              <a:avLst/>
              <a:gdLst/>
              <a:ahLst/>
              <a:cxnLst/>
              <a:rect l="l" t="t" r="r" b="b"/>
              <a:pathLst>
                <a:path w="446" h="638" extrusionOk="0">
                  <a:moveTo>
                    <a:pt x="0" y="1"/>
                  </a:moveTo>
                  <a:cubicBezTo>
                    <a:pt x="0" y="256"/>
                    <a:pt x="0" y="510"/>
                    <a:pt x="255" y="638"/>
                  </a:cubicBezTo>
                  <a:cubicBezTo>
                    <a:pt x="319" y="638"/>
                    <a:pt x="446" y="447"/>
                    <a:pt x="446" y="447"/>
                  </a:cubicBezTo>
                  <a:cubicBezTo>
                    <a:pt x="446" y="192"/>
                    <a:pt x="191" y="128"/>
                    <a:pt x="0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1" name="Google Shape;17121;p20"/>
            <p:cNvSpPr/>
            <p:nvPr/>
          </p:nvSpPr>
          <p:spPr>
            <a:xfrm>
              <a:off x="5644875" y="22047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2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2" name="Google Shape;17122;p20"/>
            <p:cNvSpPr/>
            <p:nvPr/>
          </p:nvSpPr>
          <p:spPr>
            <a:xfrm>
              <a:off x="5633750" y="2196750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0" y="1"/>
                  </a:moveTo>
                  <a:lnTo>
                    <a:pt x="446" y="383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3" name="Google Shape;17123;p20"/>
            <p:cNvSpPr/>
            <p:nvPr/>
          </p:nvSpPr>
          <p:spPr>
            <a:xfrm>
              <a:off x="5614625" y="2177650"/>
              <a:ext cx="11175" cy="7975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1" y="0"/>
                  </a:moveTo>
                  <a:lnTo>
                    <a:pt x="447" y="319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4" name="Google Shape;17124;p20"/>
            <p:cNvSpPr/>
            <p:nvPr/>
          </p:nvSpPr>
          <p:spPr>
            <a:xfrm>
              <a:off x="4336175" y="2051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5" name="Google Shape;17125;p20"/>
            <p:cNvSpPr/>
            <p:nvPr/>
          </p:nvSpPr>
          <p:spPr>
            <a:xfrm>
              <a:off x="1986250" y="2185600"/>
              <a:ext cx="47775" cy="32350"/>
            </a:xfrm>
            <a:custGeom>
              <a:avLst/>
              <a:gdLst/>
              <a:ahLst/>
              <a:cxnLst/>
              <a:rect l="l" t="t" r="r" b="b"/>
              <a:pathLst>
                <a:path w="1911" h="1294" extrusionOk="0">
                  <a:moveTo>
                    <a:pt x="1911" y="1"/>
                  </a:moveTo>
                  <a:cubicBezTo>
                    <a:pt x="1083" y="65"/>
                    <a:pt x="255" y="65"/>
                    <a:pt x="0" y="1147"/>
                  </a:cubicBezTo>
                  <a:cubicBezTo>
                    <a:pt x="310" y="1238"/>
                    <a:pt x="553" y="1293"/>
                    <a:pt x="754" y="1293"/>
                  </a:cubicBezTo>
                  <a:cubicBezTo>
                    <a:pt x="1255" y="1293"/>
                    <a:pt x="1502" y="955"/>
                    <a:pt x="191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6" name="Google Shape;17126;p20"/>
            <p:cNvSpPr/>
            <p:nvPr/>
          </p:nvSpPr>
          <p:spPr>
            <a:xfrm>
              <a:off x="5278700" y="2223825"/>
              <a:ext cx="12750" cy="12750"/>
            </a:xfrm>
            <a:custGeom>
              <a:avLst/>
              <a:gdLst/>
              <a:ahLst/>
              <a:cxnLst/>
              <a:rect l="l" t="t" r="r" b="b"/>
              <a:pathLst>
                <a:path w="510" h="510" extrusionOk="0">
                  <a:moveTo>
                    <a:pt x="510" y="0"/>
                  </a:moveTo>
                  <a:lnTo>
                    <a:pt x="510" y="0"/>
                  </a:lnTo>
                  <a:cubicBezTo>
                    <a:pt x="319" y="128"/>
                    <a:pt x="0" y="255"/>
                    <a:pt x="319" y="510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7" name="Google Shape;17127;p20"/>
            <p:cNvSpPr/>
            <p:nvPr/>
          </p:nvSpPr>
          <p:spPr>
            <a:xfrm>
              <a:off x="5640100" y="2177650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92" y="0"/>
                  </a:moveTo>
                  <a:cubicBezTo>
                    <a:pt x="128" y="0"/>
                    <a:pt x="64" y="0"/>
                    <a:pt x="1" y="64"/>
                  </a:cubicBezTo>
                  <a:lnTo>
                    <a:pt x="1" y="12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8" name="Google Shape;17128;p20"/>
            <p:cNvSpPr/>
            <p:nvPr/>
          </p:nvSpPr>
          <p:spPr>
            <a:xfrm>
              <a:off x="3236025" y="2975300"/>
              <a:ext cx="1240275" cy="691650"/>
            </a:xfrm>
            <a:custGeom>
              <a:avLst/>
              <a:gdLst/>
              <a:ahLst/>
              <a:cxnLst/>
              <a:rect l="l" t="t" r="r" b="b"/>
              <a:pathLst>
                <a:path w="49611" h="27666" extrusionOk="0">
                  <a:moveTo>
                    <a:pt x="48910" y="0"/>
                  </a:moveTo>
                  <a:cubicBezTo>
                    <a:pt x="46427" y="2102"/>
                    <a:pt x="44007" y="4140"/>
                    <a:pt x="40886" y="5222"/>
                  </a:cubicBezTo>
                  <a:cubicBezTo>
                    <a:pt x="40172" y="5500"/>
                    <a:pt x="39434" y="5654"/>
                    <a:pt x="38687" y="5654"/>
                  </a:cubicBezTo>
                  <a:cubicBezTo>
                    <a:pt x="38233" y="5654"/>
                    <a:pt x="37777" y="5597"/>
                    <a:pt x="37320" y="5477"/>
                  </a:cubicBezTo>
                  <a:cubicBezTo>
                    <a:pt x="36810" y="5413"/>
                    <a:pt x="36173" y="5350"/>
                    <a:pt x="35982" y="4713"/>
                  </a:cubicBezTo>
                  <a:cubicBezTo>
                    <a:pt x="35473" y="3821"/>
                    <a:pt x="35919" y="2866"/>
                    <a:pt x="35600" y="1974"/>
                  </a:cubicBezTo>
                  <a:cubicBezTo>
                    <a:pt x="35422" y="1867"/>
                    <a:pt x="35204" y="1780"/>
                    <a:pt x="35002" y="1780"/>
                  </a:cubicBezTo>
                  <a:cubicBezTo>
                    <a:pt x="34843" y="1780"/>
                    <a:pt x="34693" y="1834"/>
                    <a:pt x="34581" y="1974"/>
                  </a:cubicBezTo>
                  <a:cubicBezTo>
                    <a:pt x="34319" y="2302"/>
                    <a:pt x="34109" y="2427"/>
                    <a:pt x="33934" y="2427"/>
                  </a:cubicBezTo>
                  <a:cubicBezTo>
                    <a:pt x="33599" y="2427"/>
                    <a:pt x="33389" y="1969"/>
                    <a:pt x="33180" y="1592"/>
                  </a:cubicBezTo>
                  <a:cubicBezTo>
                    <a:pt x="33024" y="1536"/>
                    <a:pt x="32879" y="1512"/>
                    <a:pt x="32744" y="1512"/>
                  </a:cubicBezTo>
                  <a:cubicBezTo>
                    <a:pt x="32108" y="1512"/>
                    <a:pt x="31679" y="2053"/>
                    <a:pt x="31206" y="2420"/>
                  </a:cubicBezTo>
                  <a:cubicBezTo>
                    <a:pt x="28595" y="4203"/>
                    <a:pt x="26239" y="6177"/>
                    <a:pt x="23819" y="8152"/>
                  </a:cubicBezTo>
                  <a:cubicBezTo>
                    <a:pt x="17641" y="13246"/>
                    <a:pt x="11082" y="17768"/>
                    <a:pt x="5096" y="23181"/>
                  </a:cubicBezTo>
                  <a:cubicBezTo>
                    <a:pt x="3631" y="24582"/>
                    <a:pt x="2294" y="26111"/>
                    <a:pt x="192" y="26684"/>
                  </a:cubicBezTo>
                  <a:lnTo>
                    <a:pt x="1" y="26875"/>
                  </a:lnTo>
                  <a:cubicBezTo>
                    <a:pt x="1526" y="27396"/>
                    <a:pt x="3101" y="27665"/>
                    <a:pt x="4680" y="27665"/>
                  </a:cubicBezTo>
                  <a:cubicBezTo>
                    <a:pt x="5606" y="27665"/>
                    <a:pt x="6533" y="27573"/>
                    <a:pt x="7452" y="27384"/>
                  </a:cubicBezTo>
                  <a:cubicBezTo>
                    <a:pt x="12674" y="26429"/>
                    <a:pt x="17450" y="24073"/>
                    <a:pt x="22609" y="22672"/>
                  </a:cubicBezTo>
                  <a:cubicBezTo>
                    <a:pt x="22832" y="22481"/>
                    <a:pt x="23086" y="22465"/>
                    <a:pt x="23349" y="22465"/>
                  </a:cubicBezTo>
                  <a:cubicBezTo>
                    <a:pt x="23402" y="22465"/>
                    <a:pt x="23454" y="22465"/>
                    <a:pt x="23507" y="22465"/>
                  </a:cubicBezTo>
                  <a:cubicBezTo>
                    <a:pt x="23719" y="22465"/>
                    <a:pt x="23933" y="22455"/>
                    <a:pt x="24137" y="22353"/>
                  </a:cubicBezTo>
                  <a:cubicBezTo>
                    <a:pt x="24456" y="22289"/>
                    <a:pt x="24710" y="22162"/>
                    <a:pt x="25029" y="21971"/>
                  </a:cubicBezTo>
                  <a:cubicBezTo>
                    <a:pt x="27194" y="19615"/>
                    <a:pt x="29932" y="17832"/>
                    <a:pt x="32352" y="15730"/>
                  </a:cubicBezTo>
                  <a:cubicBezTo>
                    <a:pt x="36237" y="12418"/>
                    <a:pt x="40058" y="9171"/>
                    <a:pt x="44261" y="6241"/>
                  </a:cubicBezTo>
                  <a:cubicBezTo>
                    <a:pt x="45981" y="5031"/>
                    <a:pt x="47955" y="4012"/>
                    <a:pt x="49101" y="2102"/>
                  </a:cubicBezTo>
                  <a:cubicBezTo>
                    <a:pt x="49101" y="1401"/>
                    <a:pt x="49611" y="637"/>
                    <a:pt x="4891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9" name="Google Shape;17129;p20"/>
            <p:cNvSpPr/>
            <p:nvPr/>
          </p:nvSpPr>
          <p:spPr>
            <a:xfrm>
              <a:off x="4363250" y="2022600"/>
              <a:ext cx="1170200" cy="783325"/>
            </a:xfrm>
            <a:custGeom>
              <a:avLst/>
              <a:gdLst/>
              <a:ahLst/>
              <a:cxnLst/>
              <a:rect l="l" t="t" r="r" b="b"/>
              <a:pathLst>
                <a:path w="46808" h="31333" extrusionOk="0">
                  <a:moveTo>
                    <a:pt x="1439" y="1"/>
                  </a:moveTo>
                  <a:cubicBezTo>
                    <a:pt x="931" y="1"/>
                    <a:pt x="439" y="70"/>
                    <a:pt x="0" y="407"/>
                  </a:cubicBezTo>
                  <a:cubicBezTo>
                    <a:pt x="128" y="662"/>
                    <a:pt x="382" y="853"/>
                    <a:pt x="701" y="980"/>
                  </a:cubicBezTo>
                  <a:lnTo>
                    <a:pt x="1083" y="1235"/>
                  </a:lnTo>
                  <a:cubicBezTo>
                    <a:pt x="1401" y="1490"/>
                    <a:pt x="1720" y="1872"/>
                    <a:pt x="1974" y="2254"/>
                  </a:cubicBezTo>
                  <a:cubicBezTo>
                    <a:pt x="5413" y="6075"/>
                    <a:pt x="8852" y="9832"/>
                    <a:pt x="12228" y="13717"/>
                  </a:cubicBezTo>
                  <a:cubicBezTo>
                    <a:pt x="12355" y="13845"/>
                    <a:pt x="12546" y="14036"/>
                    <a:pt x="12737" y="14163"/>
                  </a:cubicBezTo>
                  <a:cubicBezTo>
                    <a:pt x="12864" y="14290"/>
                    <a:pt x="12992" y="14354"/>
                    <a:pt x="13119" y="14481"/>
                  </a:cubicBezTo>
                  <a:cubicBezTo>
                    <a:pt x="13246" y="14609"/>
                    <a:pt x="13438" y="14800"/>
                    <a:pt x="13565" y="14927"/>
                  </a:cubicBezTo>
                  <a:cubicBezTo>
                    <a:pt x="13692" y="15055"/>
                    <a:pt x="13756" y="15182"/>
                    <a:pt x="13883" y="15309"/>
                  </a:cubicBezTo>
                  <a:cubicBezTo>
                    <a:pt x="14074" y="15500"/>
                    <a:pt x="14265" y="15755"/>
                    <a:pt x="14520" y="15946"/>
                  </a:cubicBezTo>
                  <a:cubicBezTo>
                    <a:pt x="14648" y="16010"/>
                    <a:pt x="14775" y="16137"/>
                    <a:pt x="14902" y="16201"/>
                  </a:cubicBezTo>
                  <a:cubicBezTo>
                    <a:pt x="17768" y="18876"/>
                    <a:pt x="20506" y="21614"/>
                    <a:pt x="23563" y="24034"/>
                  </a:cubicBezTo>
                  <a:cubicBezTo>
                    <a:pt x="24684" y="24657"/>
                    <a:pt x="25318" y="26010"/>
                    <a:pt x="26834" y="26010"/>
                  </a:cubicBezTo>
                  <a:cubicBezTo>
                    <a:pt x="26869" y="26010"/>
                    <a:pt x="26903" y="26010"/>
                    <a:pt x="26939" y="26008"/>
                  </a:cubicBezTo>
                  <a:cubicBezTo>
                    <a:pt x="27321" y="25117"/>
                    <a:pt x="26684" y="24416"/>
                    <a:pt x="26365" y="23716"/>
                  </a:cubicBezTo>
                  <a:cubicBezTo>
                    <a:pt x="25665" y="21805"/>
                    <a:pt x="25983" y="21041"/>
                    <a:pt x="27957" y="20213"/>
                  </a:cubicBezTo>
                  <a:cubicBezTo>
                    <a:pt x="28308" y="20086"/>
                    <a:pt x="28642" y="20030"/>
                    <a:pt x="28964" y="20030"/>
                  </a:cubicBezTo>
                  <a:cubicBezTo>
                    <a:pt x="29932" y="20030"/>
                    <a:pt x="30791" y="20531"/>
                    <a:pt x="31651" y="21105"/>
                  </a:cubicBezTo>
                  <a:cubicBezTo>
                    <a:pt x="32606" y="21869"/>
                    <a:pt x="33498" y="22760"/>
                    <a:pt x="34326" y="23716"/>
                  </a:cubicBezTo>
                  <a:lnTo>
                    <a:pt x="34644" y="24098"/>
                  </a:lnTo>
                  <a:cubicBezTo>
                    <a:pt x="34963" y="24352"/>
                    <a:pt x="35217" y="24734"/>
                    <a:pt x="35345" y="25117"/>
                  </a:cubicBezTo>
                  <a:cubicBezTo>
                    <a:pt x="35982" y="26390"/>
                    <a:pt x="35536" y="27218"/>
                    <a:pt x="34453" y="28046"/>
                  </a:cubicBezTo>
                  <a:cubicBezTo>
                    <a:pt x="34124" y="28334"/>
                    <a:pt x="33748" y="28410"/>
                    <a:pt x="33356" y="28410"/>
                  </a:cubicBezTo>
                  <a:cubicBezTo>
                    <a:pt x="32926" y="28410"/>
                    <a:pt x="32477" y="28319"/>
                    <a:pt x="32048" y="28319"/>
                  </a:cubicBezTo>
                  <a:cubicBezTo>
                    <a:pt x="31656" y="28319"/>
                    <a:pt x="31280" y="28395"/>
                    <a:pt x="30951" y="28683"/>
                  </a:cubicBezTo>
                  <a:cubicBezTo>
                    <a:pt x="31809" y="30342"/>
                    <a:pt x="33540" y="31333"/>
                    <a:pt x="35360" y="31333"/>
                  </a:cubicBezTo>
                  <a:cubicBezTo>
                    <a:pt x="35567" y="31333"/>
                    <a:pt x="35774" y="31320"/>
                    <a:pt x="35982" y="31294"/>
                  </a:cubicBezTo>
                  <a:cubicBezTo>
                    <a:pt x="39038" y="30912"/>
                    <a:pt x="42159" y="30593"/>
                    <a:pt x="45279" y="30339"/>
                  </a:cubicBezTo>
                  <a:cubicBezTo>
                    <a:pt x="45789" y="30275"/>
                    <a:pt x="46362" y="30466"/>
                    <a:pt x="46617" y="29766"/>
                  </a:cubicBezTo>
                  <a:cubicBezTo>
                    <a:pt x="46808" y="29129"/>
                    <a:pt x="46171" y="28810"/>
                    <a:pt x="45789" y="28428"/>
                  </a:cubicBezTo>
                  <a:cubicBezTo>
                    <a:pt x="45598" y="28237"/>
                    <a:pt x="45407" y="28110"/>
                    <a:pt x="45216" y="27982"/>
                  </a:cubicBezTo>
                  <a:cubicBezTo>
                    <a:pt x="36491" y="22760"/>
                    <a:pt x="28976" y="15819"/>
                    <a:pt x="23054" y="7667"/>
                  </a:cubicBezTo>
                  <a:cubicBezTo>
                    <a:pt x="22608" y="7158"/>
                    <a:pt x="22035" y="7094"/>
                    <a:pt x="21525" y="6839"/>
                  </a:cubicBezTo>
                  <a:cubicBezTo>
                    <a:pt x="19933" y="6011"/>
                    <a:pt x="18341" y="5120"/>
                    <a:pt x="16876" y="4037"/>
                  </a:cubicBezTo>
                  <a:cubicBezTo>
                    <a:pt x="15221" y="2827"/>
                    <a:pt x="13438" y="1872"/>
                    <a:pt x="11527" y="1235"/>
                  </a:cubicBezTo>
                  <a:cubicBezTo>
                    <a:pt x="9237" y="194"/>
                    <a:pt x="6819" y="4"/>
                    <a:pt x="4413" y="4"/>
                  </a:cubicBezTo>
                  <a:cubicBezTo>
                    <a:pt x="3875" y="4"/>
                    <a:pt x="3338" y="14"/>
                    <a:pt x="2802" y="25"/>
                  </a:cubicBezTo>
                  <a:cubicBezTo>
                    <a:pt x="2706" y="32"/>
                    <a:pt x="2608" y="34"/>
                    <a:pt x="2510" y="34"/>
                  </a:cubicBezTo>
                  <a:cubicBezTo>
                    <a:pt x="2154" y="34"/>
                    <a:pt x="1793" y="1"/>
                    <a:pt x="143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0" name="Google Shape;17130;p20"/>
            <p:cNvSpPr/>
            <p:nvPr/>
          </p:nvSpPr>
          <p:spPr>
            <a:xfrm>
              <a:off x="1852500" y="2802150"/>
              <a:ext cx="1090625" cy="640650"/>
            </a:xfrm>
            <a:custGeom>
              <a:avLst/>
              <a:gdLst/>
              <a:ahLst/>
              <a:cxnLst/>
              <a:rect l="l" t="t" r="r" b="b"/>
              <a:pathLst>
                <a:path w="43625" h="25626" extrusionOk="0">
                  <a:moveTo>
                    <a:pt x="30927" y="0"/>
                  </a:moveTo>
                  <a:cubicBezTo>
                    <a:pt x="30840" y="0"/>
                    <a:pt x="30760" y="16"/>
                    <a:pt x="30696" y="48"/>
                  </a:cubicBezTo>
                  <a:cubicBezTo>
                    <a:pt x="30441" y="48"/>
                    <a:pt x="30187" y="176"/>
                    <a:pt x="29996" y="239"/>
                  </a:cubicBezTo>
                  <a:cubicBezTo>
                    <a:pt x="29805" y="303"/>
                    <a:pt x="29677" y="367"/>
                    <a:pt x="29550" y="494"/>
                  </a:cubicBezTo>
                  <a:cubicBezTo>
                    <a:pt x="28913" y="749"/>
                    <a:pt x="28340" y="1067"/>
                    <a:pt x="27767" y="1449"/>
                  </a:cubicBezTo>
                  <a:lnTo>
                    <a:pt x="27576" y="1577"/>
                  </a:lnTo>
                  <a:cubicBezTo>
                    <a:pt x="27385" y="1704"/>
                    <a:pt x="27257" y="1768"/>
                    <a:pt x="27130" y="1895"/>
                  </a:cubicBezTo>
                  <a:cubicBezTo>
                    <a:pt x="24137" y="3551"/>
                    <a:pt x="21144" y="5207"/>
                    <a:pt x="18214" y="6862"/>
                  </a:cubicBezTo>
                  <a:cubicBezTo>
                    <a:pt x="14075" y="9410"/>
                    <a:pt x="10063" y="12212"/>
                    <a:pt x="6178" y="15205"/>
                  </a:cubicBezTo>
                  <a:cubicBezTo>
                    <a:pt x="4013" y="16670"/>
                    <a:pt x="1975" y="18326"/>
                    <a:pt x="1" y="20109"/>
                  </a:cubicBezTo>
                  <a:cubicBezTo>
                    <a:pt x="128" y="20300"/>
                    <a:pt x="446" y="20491"/>
                    <a:pt x="701" y="20491"/>
                  </a:cubicBezTo>
                  <a:cubicBezTo>
                    <a:pt x="1656" y="20682"/>
                    <a:pt x="2484" y="21191"/>
                    <a:pt x="3057" y="21956"/>
                  </a:cubicBezTo>
                  <a:cubicBezTo>
                    <a:pt x="3248" y="22083"/>
                    <a:pt x="3376" y="22210"/>
                    <a:pt x="3439" y="22338"/>
                  </a:cubicBezTo>
                  <a:cubicBezTo>
                    <a:pt x="5350" y="23484"/>
                    <a:pt x="7579" y="23930"/>
                    <a:pt x="9171" y="25522"/>
                  </a:cubicBezTo>
                  <a:cubicBezTo>
                    <a:pt x="9341" y="25595"/>
                    <a:pt x="9495" y="25626"/>
                    <a:pt x="9638" y="25626"/>
                  </a:cubicBezTo>
                  <a:cubicBezTo>
                    <a:pt x="10240" y="25626"/>
                    <a:pt x="10630" y="25067"/>
                    <a:pt x="11145" y="24758"/>
                  </a:cubicBezTo>
                  <a:cubicBezTo>
                    <a:pt x="13947" y="22720"/>
                    <a:pt x="15985" y="19854"/>
                    <a:pt x="18915" y="18007"/>
                  </a:cubicBezTo>
                  <a:cubicBezTo>
                    <a:pt x="19424" y="17561"/>
                    <a:pt x="19806" y="17116"/>
                    <a:pt x="20379" y="16797"/>
                  </a:cubicBezTo>
                  <a:cubicBezTo>
                    <a:pt x="26557" y="12721"/>
                    <a:pt x="32543" y="8327"/>
                    <a:pt x="39294" y="5207"/>
                  </a:cubicBezTo>
                  <a:cubicBezTo>
                    <a:pt x="39612" y="5016"/>
                    <a:pt x="39930" y="4888"/>
                    <a:pt x="40313" y="4761"/>
                  </a:cubicBezTo>
                  <a:cubicBezTo>
                    <a:pt x="40504" y="4697"/>
                    <a:pt x="40631" y="4633"/>
                    <a:pt x="40822" y="4570"/>
                  </a:cubicBezTo>
                  <a:cubicBezTo>
                    <a:pt x="41459" y="4315"/>
                    <a:pt x="42032" y="3997"/>
                    <a:pt x="42605" y="3615"/>
                  </a:cubicBezTo>
                  <a:cubicBezTo>
                    <a:pt x="43051" y="3232"/>
                    <a:pt x="43624" y="2914"/>
                    <a:pt x="42924" y="2277"/>
                  </a:cubicBezTo>
                  <a:cubicBezTo>
                    <a:pt x="40567" y="1449"/>
                    <a:pt x="38147" y="1258"/>
                    <a:pt x="35791" y="685"/>
                  </a:cubicBezTo>
                  <a:cubicBezTo>
                    <a:pt x="35154" y="558"/>
                    <a:pt x="34517" y="558"/>
                    <a:pt x="33944" y="367"/>
                  </a:cubicBezTo>
                  <a:cubicBezTo>
                    <a:pt x="33753" y="303"/>
                    <a:pt x="33562" y="239"/>
                    <a:pt x="33435" y="239"/>
                  </a:cubicBezTo>
                  <a:cubicBezTo>
                    <a:pt x="32670" y="112"/>
                    <a:pt x="31906" y="176"/>
                    <a:pt x="31206" y="48"/>
                  </a:cubicBezTo>
                  <a:cubicBezTo>
                    <a:pt x="31110" y="16"/>
                    <a:pt x="31015" y="0"/>
                    <a:pt x="30927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1" name="Google Shape;17131;p20"/>
            <p:cNvSpPr/>
            <p:nvPr/>
          </p:nvSpPr>
          <p:spPr>
            <a:xfrm>
              <a:off x="3084775" y="2015300"/>
              <a:ext cx="800850" cy="725400"/>
            </a:xfrm>
            <a:custGeom>
              <a:avLst/>
              <a:gdLst/>
              <a:ahLst/>
              <a:cxnLst/>
              <a:rect l="l" t="t" r="r" b="b"/>
              <a:pathLst>
                <a:path w="32034" h="29016" extrusionOk="0">
                  <a:moveTo>
                    <a:pt x="10859" y="0"/>
                  </a:moveTo>
                  <a:cubicBezTo>
                    <a:pt x="8239" y="0"/>
                    <a:pt x="5649" y="406"/>
                    <a:pt x="3058" y="699"/>
                  </a:cubicBezTo>
                  <a:lnTo>
                    <a:pt x="1593" y="1081"/>
                  </a:lnTo>
                  <a:cubicBezTo>
                    <a:pt x="1211" y="1463"/>
                    <a:pt x="701" y="1209"/>
                    <a:pt x="383" y="1400"/>
                  </a:cubicBezTo>
                  <a:cubicBezTo>
                    <a:pt x="128" y="1718"/>
                    <a:pt x="1" y="2100"/>
                    <a:pt x="65" y="2482"/>
                  </a:cubicBezTo>
                  <a:cubicBezTo>
                    <a:pt x="128" y="3056"/>
                    <a:pt x="447" y="3629"/>
                    <a:pt x="829" y="4011"/>
                  </a:cubicBezTo>
                  <a:cubicBezTo>
                    <a:pt x="4459" y="7959"/>
                    <a:pt x="8598" y="11589"/>
                    <a:pt x="12101" y="15538"/>
                  </a:cubicBezTo>
                  <a:cubicBezTo>
                    <a:pt x="15667" y="19422"/>
                    <a:pt x="19870" y="22543"/>
                    <a:pt x="24010" y="25791"/>
                  </a:cubicBezTo>
                  <a:cubicBezTo>
                    <a:pt x="25984" y="26873"/>
                    <a:pt x="27640" y="28465"/>
                    <a:pt x="29869" y="28975"/>
                  </a:cubicBezTo>
                  <a:cubicBezTo>
                    <a:pt x="30030" y="28995"/>
                    <a:pt x="30210" y="29015"/>
                    <a:pt x="30389" y="29015"/>
                  </a:cubicBezTo>
                  <a:cubicBezTo>
                    <a:pt x="30777" y="29015"/>
                    <a:pt x="31159" y="28921"/>
                    <a:pt x="31333" y="28529"/>
                  </a:cubicBezTo>
                  <a:cubicBezTo>
                    <a:pt x="31588" y="27956"/>
                    <a:pt x="31015" y="27510"/>
                    <a:pt x="30633" y="27064"/>
                  </a:cubicBezTo>
                  <a:cubicBezTo>
                    <a:pt x="29996" y="26428"/>
                    <a:pt x="29232" y="25854"/>
                    <a:pt x="28404" y="25409"/>
                  </a:cubicBezTo>
                  <a:cubicBezTo>
                    <a:pt x="27576" y="24772"/>
                    <a:pt x="26939" y="24071"/>
                    <a:pt x="27194" y="22861"/>
                  </a:cubicBezTo>
                  <a:cubicBezTo>
                    <a:pt x="27067" y="22097"/>
                    <a:pt x="26812" y="21397"/>
                    <a:pt x="26430" y="20760"/>
                  </a:cubicBezTo>
                  <a:cubicBezTo>
                    <a:pt x="26048" y="19868"/>
                    <a:pt x="25729" y="19104"/>
                    <a:pt x="26493" y="18276"/>
                  </a:cubicBezTo>
                  <a:cubicBezTo>
                    <a:pt x="26818" y="17951"/>
                    <a:pt x="27143" y="17845"/>
                    <a:pt x="27483" y="17845"/>
                  </a:cubicBezTo>
                  <a:cubicBezTo>
                    <a:pt x="27942" y="17845"/>
                    <a:pt x="28428" y="18039"/>
                    <a:pt x="28977" y="18149"/>
                  </a:cubicBezTo>
                  <a:cubicBezTo>
                    <a:pt x="29669" y="18346"/>
                    <a:pt x="30284" y="18966"/>
                    <a:pt x="31060" y="18966"/>
                  </a:cubicBezTo>
                  <a:cubicBezTo>
                    <a:pt x="31285" y="18966"/>
                    <a:pt x="31522" y="18914"/>
                    <a:pt x="31779" y="18785"/>
                  </a:cubicBezTo>
                  <a:cubicBezTo>
                    <a:pt x="32034" y="17958"/>
                    <a:pt x="31397" y="17639"/>
                    <a:pt x="30951" y="17193"/>
                  </a:cubicBezTo>
                  <a:cubicBezTo>
                    <a:pt x="27003" y="12863"/>
                    <a:pt x="22418" y="9169"/>
                    <a:pt x="18660" y="4711"/>
                  </a:cubicBezTo>
                  <a:cubicBezTo>
                    <a:pt x="16814" y="3247"/>
                    <a:pt x="15667" y="1018"/>
                    <a:pt x="13247" y="126"/>
                  </a:cubicBezTo>
                  <a:cubicBezTo>
                    <a:pt x="12448" y="37"/>
                    <a:pt x="11652" y="0"/>
                    <a:pt x="10859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2" name="Google Shape;17132;p20"/>
            <p:cNvSpPr/>
            <p:nvPr/>
          </p:nvSpPr>
          <p:spPr>
            <a:xfrm>
              <a:off x="5195900" y="2846325"/>
              <a:ext cx="991925" cy="695775"/>
            </a:xfrm>
            <a:custGeom>
              <a:avLst/>
              <a:gdLst/>
              <a:ahLst/>
              <a:cxnLst/>
              <a:rect l="l" t="t" r="r" b="b"/>
              <a:pathLst>
                <a:path w="39677" h="27831" extrusionOk="0">
                  <a:moveTo>
                    <a:pt x="27258" y="1"/>
                  </a:moveTo>
                  <a:cubicBezTo>
                    <a:pt x="27067" y="64"/>
                    <a:pt x="26876" y="64"/>
                    <a:pt x="26684" y="128"/>
                  </a:cubicBezTo>
                  <a:cubicBezTo>
                    <a:pt x="26366" y="255"/>
                    <a:pt x="25984" y="383"/>
                    <a:pt x="25666" y="510"/>
                  </a:cubicBezTo>
                  <a:cubicBezTo>
                    <a:pt x="20826" y="3885"/>
                    <a:pt x="16177" y="7452"/>
                    <a:pt x="12674" y="12228"/>
                  </a:cubicBezTo>
                  <a:cubicBezTo>
                    <a:pt x="8917" y="15794"/>
                    <a:pt x="5478" y="19679"/>
                    <a:pt x="1911" y="23436"/>
                  </a:cubicBezTo>
                  <a:cubicBezTo>
                    <a:pt x="1275" y="24137"/>
                    <a:pt x="128" y="24392"/>
                    <a:pt x="1" y="25538"/>
                  </a:cubicBezTo>
                  <a:cubicBezTo>
                    <a:pt x="3440" y="26111"/>
                    <a:pt x="6879" y="26875"/>
                    <a:pt x="10254" y="27831"/>
                  </a:cubicBezTo>
                  <a:cubicBezTo>
                    <a:pt x="13629" y="23564"/>
                    <a:pt x="17832" y="20189"/>
                    <a:pt x="21462" y="16240"/>
                  </a:cubicBezTo>
                  <a:cubicBezTo>
                    <a:pt x="22609" y="15030"/>
                    <a:pt x="23564" y="13629"/>
                    <a:pt x="25029" y="12801"/>
                  </a:cubicBezTo>
                  <a:cubicBezTo>
                    <a:pt x="29168" y="9935"/>
                    <a:pt x="33117" y="6815"/>
                    <a:pt x="37766" y="4713"/>
                  </a:cubicBezTo>
                  <a:cubicBezTo>
                    <a:pt x="38466" y="4395"/>
                    <a:pt x="39676" y="4140"/>
                    <a:pt x="39294" y="2803"/>
                  </a:cubicBezTo>
                  <a:cubicBezTo>
                    <a:pt x="36492" y="1338"/>
                    <a:pt x="33499" y="447"/>
                    <a:pt x="30378" y="255"/>
                  </a:cubicBezTo>
                  <a:cubicBezTo>
                    <a:pt x="29296" y="255"/>
                    <a:pt x="28277" y="192"/>
                    <a:pt x="27258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3" name="Google Shape;17133;p20"/>
            <p:cNvSpPr/>
            <p:nvPr/>
          </p:nvSpPr>
          <p:spPr>
            <a:xfrm>
              <a:off x="2108825" y="2873700"/>
              <a:ext cx="1082650" cy="636875"/>
            </a:xfrm>
            <a:custGeom>
              <a:avLst/>
              <a:gdLst/>
              <a:ahLst/>
              <a:cxnLst/>
              <a:rect l="l" t="t" r="r" b="b"/>
              <a:pathLst>
                <a:path w="43306" h="25475" extrusionOk="0">
                  <a:moveTo>
                    <a:pt x="35078" y="0"/>
                  </a:moveTo>
                  <a:cubicBezTo>
                    <a:pt x="34891" y="0"/>
                    <a:pt x="34704" y="36"/>
                    <a:pt x="34517" y="116"/>
                  </a:cubicBezTo>
                  <a:cubicBezTo>
                    <a:pt x="33116" y="625"/>
                    <a:pt x="31906" y="1389"/>
                    <a:pt x="30505" y="2026"/>
                  </a:cubicBezTo>
                  <a:cubicBezTo>
                    <a:pt x="22608" y="5593"/>
                    <a:pt x="15731" y="10751"/>
                    <a:pt x="8789" y="15782"/>
                  </a:cubicBezTo>
                  <a:cubicBezTo>
                    <a:pt x="5732" y="18202"/>
                    <a:pt x="3185" y="21131"/>
                    <a:pt x="1" y="23360"/>
                  </a:cubicBezTo>
                  <a:cubicBezTo>
                    <a:pt x="956" y="23870"/>
                    <a:pt x="1975" y="24252"/>
                    <a:pt x="3058" y="24443"/>
                  </a:cubicBezTo>
                  <a:cubicBezTo>
                    <a:pt x="4204" y="24570"/>
                    <a:pt x="5286" y="24761"/>
                    <a:pt x="6305" y="25207"/>
                  </a:cubicBezTo>
                  <a:cubicBezTo>
                    <a:pt x="6557" y="25351"/>
                    <a:pt x="6910" y="25475"/>
                    <a:pt x="7193" y="25475"/>
                  </a:cubicBezTo>
                  <a:cubicBezTo>
                    <a:pt x="7411" y="25475"/>
                    <a:pt x="7587" y="25401"/>
                    <a:pt x="7643" y="25207"/>
                  </a:cubicBezTo>
                  <a:cubicBezTo>
                    <a:pt x="7881" y="24413"/>
                    <a:pt x="8197" y="24169"/>
                    <a:pt x="8543" y="24169"/>
                  </a:cubicBezTo>
                  <a:cubicBezTo>
                    <a:pt x="9030" y="24169"/>
                    <a:pt x="9579" y="24650"/>
                    <a:pt x="10063" y="24761"/>
                  </a:cubicBezTo>
                  <a:cubicBezTo>
                    <a:pt x="10493" y="24869"/>
                    <a:pt x="10944" y="24997"/>
                    <a:pt x="11392" y="24997"/>
                  </a:cubicBezTo>
                  <a:cubicBezTo>
                    <a:pt x="11740" y="24997"/>
                    <a:pt x="12085" y="24920"/>
                    <a:pt x="12419" y="24698"/>
                  </a:cubicBezTo>
                  <a:cubicBezTo>
                    <a:pt x="12610" y="24634"/>
                    <a:pt x="12737" y="24507"/>
                    <a:pt x="12801" y="24443"/>
                  </a:cubicBezTo>
                  <a:cubicBezTo>
                    <a:pt x="12947" y="24248"/>
                    <a:pt x="13167" y="24165"/>
                    <a:pt x="13377" y="24165"/>
                  </a:cubicBezTo>
                  <a:cubicBezTo>
                    <a:pt x="13442" y="24165"/>
                    <a:pt x="13505" y="24173"/>
                    <a:pt x="13565" y="24188"/>
                  </a:cubicBezTo>
                  <a:cubicBezTo>
                    <a:pt x="14011" y="24061"/>
                    <a:pt x="14393" y="23806"/>
                    <a:pt x="14712" y="23424"/>
                  </a:cubicBezTo>
                  <a:cubicBezTo>
                    <a:pt x="14775" y="23297"/>
                    <a:pt x="14903" y="23233"/>
                    <a:pt x="15030" y="23106"/>
                  </a:cubicBezTo>
                  <a:cubicBezTo>
                    <a:pt x="15157" y="22978"/>
                    <a:pt x="15221" y="22915"/>
                    <a:pt x="15349" y="22787"/>
                  </a:cubicBezTo>
                  <a:lnTo>
                    <a:pt x="15476" y="22660"/>
                  </a:lnTo>
                  <a:lnTo>
                    <a:pt x="15794" y="22341"/>
                  </a:lnTo>
                  <a:lnTo>
                    <a:pt x="15985" y="22278"/>
                  </a:lnTo>
                  <a:lnTo>
                    <a:pt x="16367" y="22087"/>
                  </a:lnTo>
                  <a:lnTo>
                    <a:pt x="16750" y="21896"/>
                  </a:lnTo>
                  <a:cubicBezTo>
                    <a:pt x="17004" y="21768"/>
                    <a:pt x="17323" y="21641"/>
                    <a:pt x="17577" y="21450"/>
                  </a:cubicBezTo>
                  <a:cubicBezTo>
                    <a:pt x="23245" y="17374"/>
                    <a:pt x="28531" y="12916"/>
                    <a:pt x="34326" y="9031"/>
                  </a:cubicBezTo>
                  <a:cubicBezTo>
                    <a:pt x="36492" y="7694"/>
                    <a:pt x="38593" y="6166"/>
                    <a:pt x="41077" y="5274"/>
                  </a:cubicBezTo>
                  <a:cubicBezTo>
                    <a:pt x="41968" y="4956"/>
                    <a:pt x="42987" y="4574"/>
                    <a:pt x="43306" y="3427"/>
                  </a:cubicBezTo>
                  <a:cubicBezTo>
                    <a:pt x="42864" y="2710"/>
                    <a:pt x="42231" y="2040"/>
                    <a:pt x="41407" y="2040"/>
                  </a:cubicBezTo>
                  <a:cubicBezTo>
                    <a:pt x="41280" y="2040"/>
                    <a:pt x="41149" y="2056"/>
                    <a:pt x="41013" y="2090"/>
                  </a:cubicBezTo>
                  <a:cubicBezTo>
                    <a:pt x="40634" y="2187"/>
                    <a:pt x="40279" y="2231"/>
                    <a:pt x="39943" y="2231"/>
                  </a:cubicBezTo>
                  <a:cubicBezTo>
                    <a:pt x="38304" y="2231"/>
                    <a:pt x="37123" y="1184"/>
                    <a:pt x="35855" y="179"/>
                  </a:cubicBezTo>
                  <a:cubicBezTo>
                    <a:pt x="35596" y="68"/>
                    <a:pt x="35337" y="0"/>
                    <a:pt x="3507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4" name="Google Shape;17134;p20"/>
            <p:cNvSpPr/>
            <p:nvPr/>
          </p:nvSpPr>
          <p:spPr>
            <a:xfrm>
              <a:off x="5461800" y="2921700"/>
              <a:ext cx="988700" cy="650975"/>
            </a:xfrm>
            <a:custGeom>
              <a:avLst/>
              <a:gdLst/>
              <a:ahLst/>
              <a:cxnLst/>
              <a:rect l="l" t="t" r="r" b="b"/>
              <a:pathLst>
                <a:path w="39548" h="26039" extrusionOk="0">
                  <a:moveTo>
                    <a:pt x="30922" y="1"/>
                  </a:moveTo>
                  <a:cubicBezTo>
                    <a:pt x="30698" y="1"/>
                    <a:pt x="30474" y="32"/>
                    <a:pt x="30250" y="106"/>
                  </a:cubicBezTo>
                  <a:cubicBezTo>
                    <a:pt x="27193" y="1889"/>
                    <a:pt x="23754" y="3163"/>
                    <a:pt x="21016" y="5583"/>
                  </a:cubicBezTo>
                  <a:cubicBezTo>
                    <a:pt x="19169" y="7111"/>
                    <a:pt x="17258" y="8513"/>
                    <a:pt x="15284" y="9850"/>
                  </a:cubicBezTo>
                  <a:lnTo>
                    <a:pt x="15030" y="10041"/>
                  </a:lnTo>
                  <a:lnTo>
                    <a:pt x="14584" y="10359"/>
                  </a:lnTo>
                  <a:cubicBezTo>
                    <a:pt x="13374" y="11378"/>
                    <a:pt x="12164" y="12525"/>
                    <a:pt x="11145" y="13798"/>
                  </a:cubicBezTo>
                  <a:cubicBezTo>
                    <a:pt x="7515" y="17619"/>
                    <a:pt x="3885" y="21377"/>
                    <a:pt x="0" y="24879"/>
                  </a:cubicBezTo>
                  <a:cubicBezTo>
                    <a:pt x="1626" y="25642"/>
                    <a:pt x="3374" y="26039"/>
                    <a:pt x="5179" y="26039"/>
                  </a:cubicBezTo>
                  <a:cubicBezTo>
                    <a:pt x="5636" y="26039"/>
                    <a:pt x="6096" y="26013"/>
                    <a:pt x="6560" y="25962"/>
                  </a:cubicBezTo>
                  <a:cubicBezTo>
                    <a:pt x="7309" y="25670"/>
                    <a:pt x="7487" y="25379"/>
                    <a:pt x="7289" y="25088"/>
                  </a:cubicBezTo>
                  <a:lnTo>
                    <a:pt x="7289" y="25088"/>
                  </a:lnTo>
                  <a:cubicBezTo>
                    <a:pt x="7796" y="25509"/>
                    <a:pt x="8354" y="25962"/>
                    <a:pt x="9171" y="25962"/>
                  </a:cubicBezTo>
                  <a:lnTo>
                    <a:pt x="9616" y="25898"/>
                  </a:lnTo>
                  <a:cubicBezTo>
                    <a:pt x="9911" y="25577"/>
                    <a:pt x="10228" y="25492"/>
                    <a:pt x="10553" y="25492"/>
                  </a:cubicBezTo>
                  <a:cubicBezTo>
                    <a:pt x="10918" y="25492"/>
                    <a:pt x="11294" y="25599"/>
                    <a:pt x="11660" y="25599"/>
                  </a:cubicBezTo>
                  <a:cubicBezTo>
                    <a:pt x="11744" y="25599"/>
                    <a:pt x="11827" y="25594"/>
                    <a:pt x="11909" y="25580"/>
                  </a:cubicBezTo>
                  <a:cubicBezTo>
                    <a:pt x="12355" y="25134"/>
                    <a:pt x="12928" y="25389"/>
                    <a:pt x="13437" y="25134"/>
                  </a:cubicBezTo>
                  <a:cubicBezTo>
                    <a:pt x="13565" y="23988"/>
                    <a:pt x="13883" y="22905"/>
                    <a:pt x="15348" y="22778"/>
                  </a:cubicBezTo>
                  <a:cubicBezTo>
                    <a:pt x="16112" y="22332"/>
                    <a:pt x="16940" y="22013"/>
                    <a:pt x="17768" y="21759"/>
                  </a:cubicBezTo>
                  <a:cubicBezTo>
                    <a:pt x="18723" y="21504"/>
                    <a:pt x="19105" y="20612"/>
                    <a:pt x="19870" y="20103"/>
                  </a:cubicBezTo>
                  <a:cubicBezTo>
                    <a:pt x="22035" y="17747"/>
                    <a:pt x="24136" y="15390"/>
                    <a:pt x="26493" y="13225"/>
                  </a:cubicBezTo>
                  <a:cubicBezTo>
                    <a:pt x="29104" y="10869"/>
                    <a:pt x="31333" y="8003"/>
                    <a:pt x="34389" y="6093"/>
                  </a:cubicBezTo>
                  <a:cubicBezTo>
                    <a:pt x="35854" y="5137"/>
                    <a:pt x="37319" y="4055"/>
                    <a:pt x="38593" y="2845"/>
                  </a:cubicBezTo>
                  <a:cubicBezTo>
                    <a:pt x="39548" y="1889"/>
                    <a:pt x="39357" y="1316"/>
                    <a:pt x="38083" y="1061"/>
                  </a:cubicBezTo>
                  <a:cubicBezTo>
                    <a:pt x="37446" y="998"/>
                    <a:pt x="36809" y="870"/>
                    <a:pt x="36173" y="743"/>
                  </a:cubicBezTo>
                  <a:cubicBezTo>
                    <a:pt x="35281" y="425"/>
                    <a:pt x="34326" y="297"/>
                    <a:pt x="33371" y="234"/>
                  </a:cubicBezTo>
                  <a:cubicBezTo>
                    <a:pt x="32670" y="234"/>
                    <a:pt x="32033" y="170"/>
                    <a:pt x="31396" y="43"/>
                  </a:cubicBezTo>
                  <a:cubicBezTo>
                    <a:pt x="31238" y="16"/>
                    <a:pt x="31080" y="1"/>
                    <a:pt x="3092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5" name="Google Shape;17135;p20"/>
            <p:cNvSpPr/>
            <p:nvPr/>
          </p:nvSpPr>
          <p:spPr>
            <a:xfrm>
              <a:off x="2038775" y="2105450"/>
              <a:ext cx="926625" cy="709075"/>
            </a:xfrm>
            <a:custGeom>
              <a:avLst/>
              <a:gdLst/>
              <a:ahLst/>
              <a:cxnLst/>
              <a:rect l="l" t="t" r="r" b="b"/>
              <a:pathLst>
                <a:path w="37065" h="28363" extrusionOk="0">
                  <a:moveTo>
                    <a:pt x="6712" y="0"/>
                  </a:moveTo>
                  <a:cubicBezTo>
                    <a:pt x="6144" y="0"/>
                    <a:pt x="5605" y="156"/>
                    <a:pt x="5159" y="468"/>
                  </a:cubicBezTo>
                  <a:cubicBezTo>
                    <a:pt x="4404" y="630"/>
                    <a:pt x="4380" y="2023"/>
                    <a:pt x="3541" y="2023"/>
                  </a:cubicBezTo>
                  <a:cubicBezTo>
                    <a:pt x="3388" y="2023"/>
                    <a:pt x="3209" y="1977"/>
                    <a:pt x="2994" y="1870"/>
                  </a:cubicBezTo>
                  <a:cubicBezTo>
                    <a:pt x="2601" y="1673"/>
                    <a:pt x="2253" y="1587"/>
                    <a:pt x="1939" y="1587"/>
                  </a:cubicBezTo>
                  <a:cubicBezTo>
                    <a:pt x="1133" y="1587"/>
                    <a:pt x="551" y="2155"/>
                    <a:pt x="1" y="2888"/>
                  </a:cubicBezTo>
                  <a:cubicBezTo>
                    <a:pt x="36" y="3623"/>
                    <a:pt x="340" y="3801"/>
                    <a:pt x="733" y="3801"/>
                  </a:cubicBezTo>
                  <a:cubicBezTo>
                    <a:pt x="1056" y="3801"/>
                    <a:pt x="1439" y="3681"/>
                    <a:pt x="1784" y="3653"/>
                  </a:cubicBezTo>
                  <a:lnTo>
                    <a:pt x="1784" y="3653"/>
                  </a:lnTo>
                  <a:cubicBezTo>
                    <a:pt x="1211" y="5627"/>
                    <a:pt x="1083" y="5818"/>
                    <a:pt x="1911" y="6518"/>
                  </a:cubicBezTo>
                  <a:cubicBezTo>
                    <a:pt x="3057" y="7537"/>
                    <a:pt x="1529" y="8493"/>
                    <a:pt x="1911" y="9448"/>
                  </a:cubicBezTo>
                  <a:cubicBezTo>
                    <a:pt x="1975" y="9512"/>
                    <a:pt x="2038" y="9639"/>
                    <a:pt x="2166" y="9703"/>
                  </a:cubicBezTo>
                  <a:cubicBezTo>
                    <a:pt x="2803" y="10403"/>
                    <a:pt x="3248" y="11231"/>
                    <a:pt x="3503" y="12186"/>
                  </a:cubicBezTo>
                  <a:cubicBezTo>
                    <a:pt x="3822" y="13078"/>
                    <a:pt x="4522" y="13842"/>
                    <a:pt x="5414" y="14288"/>
                  </a:cubicBezTo>
                  <a:cubicBezTo>
                    <a:pt x="9681" y="18173"/>
                    <a:pt x="14329" y="21612"/>
                    <a:pt x="19297" y="24605"/>
                  </a:cubicBezTo>
                  <a:cubicBezTo>
                    <a:pt x="20316" y="25178"/>
                    <a:pt x="21398" y="25624"/>
                    <a:pt x="22545" y="25878"/>
                  </a:cubicBezTo>
                  <a:cubicBezTo>
                    <a:pt x="24392" y="26324"/>
                    <a:pt x="26302" y="26388"/>
                    <a:pt x="28149" y="26897"/>
                  </a:cubicBezTo>
                  <a:cubicBezTo>
                    <a:pt x="31015" y="27343"/>
                    <a:pt x="33689" y="28298"/>
                    <a:pt x="36555" y="28362"/>
                  </a:cubicBezTo>
                  <a:cubicBezTo>
                    <a:pt x="36746" y="28298"/>
                    <a:pt x="36937" y="28171"/>
                    <a:pt x="37065" y="28044"/>
                  </a:cubicBezTo>
                  <a:lnTo>
                    <a:pt x="37065" y="27725"/>
                  </a:lnTo>
                  <a:cubicBezTo>
                    <a:pt x="36874" y="27216"/>
                    <a:pt x="36491" y="26834"/>
                    <a:pt x="36046" y="26643"/>
                  </a:cubicBezTo>
                  <a:cubicBezTo>
                    <a:pt x="31333" y="23395"/>
                    <a:pt x="26812" y="19892"/>
                    <a:pt x="22545" y="16071"/>
                  </a:cubicBezTo>
                  <a:cubicBezTo>
                    <a:pt x="21972" y="15689"/>
                    <a:pt x="21398" y="15307"/>
                    <a:pt x="20953" y="14797"/>
                  </a:cubicBezTo>
                  <a:cubicBezTo>
                    <a:pt x="17386" y="12123"/>
                    <a:pt x="14775" y="8429"/>
                    <a:pt x="11209" y="5754"/>
                  </a:cubicBezTo>
                  <a:cubicBezTo>
                    <a:pt x="9935" y="4735"/>
                    <a:pt x="8725" y="3653"/>
                    <a:pt x="7579" y="2506"/>
                  </a:cubicBezTo>
                  <a:cubicBezTo>
                    <a:pt x="6624" y="1615"/>
                    <a:pt x="6560" y="1042"/>
                    <a:pt x="7579" y="341"/>
                  </a:cubicBezTo>
                  <a:lnTo>
                    <a:pt x="7452" y="86"/>
                  </a:lnTo>
                  <a:cubicBezTo>
                    <a:pt x="7203" y="29"/>
                    <a:pt x="6955" y="0"/>
                    <a:pt x="6712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6" name="Google Shape;17136;p20"/>
            <p:cNvSpPr/>
            <p:nvPr/>
          </p:nvSpPr>
          <p:spPr>
            <a:xfrm>
              <a:off x="2774325" y="2074175"/>
              <a:ext cx="800500" cy="645100"/>
            </a:xfrm>
            <a:custGeom>
              <a:avLst/>
              <a:gdLst/>
              <a:ahLst/>
              <a:cxnLst/>
              <a:rect l="l" t="t" r="r" b="b"/>
              <a:pathLst>
                <a:path w="32020" h="25804" extrusionOk="0">
                  <a:moveTo>
                    <a:pt x="9426" y="0"/>
                  </a:moveTo>
                  <a:cubicBezTo>
                    <a:pt x="8853" y="64"/>
                    <a:pt x="8343" y="318"/>
                    <a:pt x="7897" y="701"/>
                  </a:cubicBezTo>
                  <a:cubicBezTo>
                    <a:pt x="6751" y="1465"/>
                    <a:pt x="5477" y="2038"/>
                    <a:pt x="4140" y="2420"/>
                  </a:cubicBezTo>
                  <a:cubicBezTo>
                    <a:pt x="2803" y="2738"/>
                    <a:pt x="1338" y="2738"/>
                    <a:pt x="192" y="3630"/>
                  </a:cubicBezTo>
                  <a:cubicBezTo>
                    <a:pt x="1" y="4012"/>
                    <a:pt x="128" y="4458"/>
                    <a:pt x="446" y="4649"/>
                  </a:cubicBezTo>
                  <a:cubicBezTo>
                    <a:pt x="3376" y="7260"/>
                    <a:pt x="5732" y="10317"/>
                    <a:pt x="8471" y="12992"/>
                  </a:cubicBezTo>
                  <a:cubicBezTo>
                    <a:pt x="11400" y="15794"/>
                    <a:pt x="14584" y="18341"/>
                    <a:pt x="17577" y="21079"/>
                  </a:cubicBezTo>
                  <a:cubicBezTo>
                    <a:pt x="19297" y="22735"/>
                    <a:pt x="21335" y="24073"/>
                    <a:pt x="23564" y="25028"/>
                  </a:cubicBezTo>
                  <a:cubicBezTo>
                    <a:pt x="24965" y="24964"/>
                    <a:pt x="25156" y="23181"/>
                    <a:pt x="26366" y="22863"/>
                  </a:cubicBezTo>
                  <a:cubicBezTo>
                    <a:pt x="26620" y="23054"/>
                    <a:pt x="26748" y="23308"/>
                    <a:pt x="26875" y="23563"/>
                  </a:cubicBezTo>
                  <a:cubicBezTo>
                    <a:pt x="27385" y="24391"/>
                    <a:pt x="27321" y="25665"/>
                    <a:pt x="28595" y="25792"/>
                  </a:cubicBezTo>
                  <a:cubicBezTo>
                    <a:pt x="28651" y="25800"/>
                    <a:pt x="28706" y="25803"/>
                    <a:pt x="28760" y="25803"/>
                  </a:cubicBezTo>
                  <a:cubicBezTo>
                    <a:pt x="29541" y="25803"/>
                    <a:pt x="30081" y="25068"/>
                    <a:pt x="30937" y="25068"/>
                  </a:cubicBezTo>
                  <a:cubicBezTo>
                    <a:pt x="31023" y="25068"/>
                    <a:pt x="31112" y="25075"/>
                    <a:pt x="31206" y="25091"/>
                  </a:cubicBezTo>
                  <a:cubicBezTo>
                    <a:pt x="31216" y="25094"/>
                    <a:pt x="31225" y="25095"/>
                    <a:pt x="31235" y="25095"/>
                  </a:cubicBezTo>
                  <a:cubicBezTo>
                    <a:pt x="31787" y="25095"/>
                    <a:pt x="32019" y="21580"/>
                    <a:pt x="31206" y="21079"/>
                  </a:cubicBezTo>
                  <a:cubicBezTo>
                    <a:pt x="30569" y="20506"/>
                    <a:pt x="30059" y="19869"/>
                    <a:pt x="29677" y="19169"/>
                  </a:cubicBezTo>
                  <a:cubicBezTo>
                    <a:pt x="27003" y="16430"/>
                    <a:pt x="24200" y="13947"/>
                    <a:pt x="21526" y="11208"/>
                  </a:cubicBezTo>
                  <a:cubicBezTo>
                    <a:pt x="18278" y="7961"/>
                    <a:pt x="14775" y="4904"/>
                    <a:pt x="11527" y="1592"/>
                  </a:cubicBezTo>
                  <a:cubicBezTo>
                    <a:pt x="10954" y="892"/>
                    <a:pt x="10254" y="318"/>
                    <a:pt x="942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7" name="Google Shape;17137;p20"/>
            <p:cNvSpPr/>
            <p:nvPr/>
          </p:nvSpPr>
          <p:spPr>
            <a:xfrm>
              <a:off x="2535500" y="2932700"/>
              <a:ext cx="961675" cy="561650"/>
            </a:xfrm>
            <a:custGeom>
              <a:avLst/>
              <a:gdLst/>
              <a:ahLst/>
              <a:cxnLst/>
              <a:rect l="l" t="t" r="r" b="b"/>
              <a:pathLst>
                <a:path w="38467" h="22466" extrusionOk="0">
                  <a:moveTo>
                    <a:pt x="32619" y="1"/>
                  </a:moveTo>
                  <a:cubicBezTo>
                    <a:pt x="32292" y="1"/>
                    <a:pt x="31960" y="85"/>
                    <a:pt x="31652" y="239"/>
                  </a:cubicBezTo>
                  <a:cubicBezTo>
                    <a:pt x="30633" y="621"/>
                    <a:pt x="29550" y="813"/>
                    <a:pt x="28595" y="1195"/>
                  </a:cubicBezTo>
                  <a:cubicBezTo>
                    <a:pt x="24583" y="2787"/>
                    <a:pt x="20826" y="4825"/>
                    <a:pt x="17259" y="7245"/>
                  </a:cubicBezTo>
                  <a:cubicBezTo>
                    <a:pt x="14967" y="8964"/>
                    <a:pt x="12547" y="10620"/>
                    <a:pt x="10190" y="12276"/>
                  </a:cubicBezTo>
                  <a:cubicBezTo>
                    <a:pt x="7197" y="14377"/>
                    <a:pt x="4714" y="17179"/>
                    <a:pt x="1529" y="19026"/>
                  </a:cubicBezTo>
                  <a:cubicBezTo>
                    <a:pt x="956" y="19345"/>
                    <a:pt x="447" y="19854"/>
                    <a:pt x="65" y="20427"/>
                  </a:cubicBezTo>
                  <a:cubicBezTo>
                    <a:pt x="1" y="20618"/>
                    <a:pt x="1" y="20809"/>
                    <a:pt x="65" y="21000"/>
                  </a:cubicBezTo>
                  <a:cubicBezTo>
                    <a:pt x="554" y="21288"/>
                    <a:pt x="1043" y="21394"/>
                    <a:pt x="1527" y="21394"/>
                  </a:cubicBezTo>
                  <a:cubicBezTo>
                    <a:pt x="2113" y="21394"/>
                    <a:pt x="2690" y="21239"/>
                    <a:pt x="3249" y="21064"/>
                  </a:cubicBezTo>
                  <a:cubicBezTo>
                    <a:pt x="4650" y="19981"/>
                    <a:pt x="6306" y="20109"/>
                    <a:pt x="7834" y="20045"/>
                  </a:cubicBezTo>
                  <a:cubicBezTo>
                    <a:pt x="8601" y="20000"/>
                    <a:pt x="9336" y="19412"/>
                    <a:pt x="10106" y="19412"/>
                  </a:cubicBezTo>
                  <a:cubicBezTo>
                    <a:pt x="10424" y="19412"/>
                    <a:pt x="10748" y="19512"/>
                    <a:pt x="11082" y="19790"/>
                  </a:cubicBezTo>
                  <a:cubicBezTo>
                    <a:pt x="11464" y="20109"/>
                    <a:pt x="11273" y="20682"/>
                    <a:pt x="11591" y="21000"/>
                  </a:cubicBezTo>
                  <a:lnTo>
                    <a:pt x="15858" y="22465"/>
                  </a:lnTo>
                  <a:cubicBezTo>
                    <a:pt x="16495" y="22465"/>
                    <a:pt x="16877" y="21956"/>
                    <a:pt x="17196" y="21637"/>
                  </a:cubicBezTo>
                  <a:cubicBezTo>
                    <a:pt x="20189" y="19217"/>
                    <a:pt x="23182" y="16925"/>
                    <a:pt x="26048" y="14377"/>
                  </a:cubicBezTo>
                  <a:cubicBezTo>
                    <a:pt x="29614" y="11384"/>
                    <a:pt x="33308" y="8582"/>
                    <a:pt x="37192" y="6035"/>
                  </a:cubicBezTo>
                  <a:cubicBezTo>
                    <a:pt x="37766" y="5653"/>
                    <a:pt x="38466" y="5398"/>
                    <a:pt x="38466" y="4506"/>
                  </a:cubicBezTo>
                  <a:cubicBezTo>
                    <a:pt x="38148" y="4124"/>
                    <a:pt x="37893" y="3678"/>
                    <a:pt x="37766" y="3169"/>
                  </a:cubicBezTo>
                  <a:cubicBezTo>
                    <a:pt x="37317" y="1373"/>
                    <a:pt x="36719" y="714"/>
                    <a:pt x="35232" y="714"/>
                  </a:cubicBezTo>
                  <a:cubicBezTo>
                    <a:pt x="35032" y="714"/>
                    <a:pt x="34815" y="726"/>
                    <a:pt x="34581" y="749"/>
                  </a:cubicBezTo>
                  <a:cubicBezTo>
                    <a:pt x="33945" y="749"/>
                    <a:pt x="33690" y="367"/>
                    <a:pt x="33244" y="112"/>
                  </a:cubicBezTo>
                  <a:cubicBezTo>
                    <a:pt x="33043" y="37"/>
                    <a:pt x="32832" y="1"/>
                    <a:pt x="326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8" name="Google Shape;17138;p20"/>
            <p:cNvSpPr/>
            <p:nvPr/>
          </p:nvSpPr>
          <p:spPr>
            <a:xfrm>
              <a:off x="5025550" y="2196350"/>
              <a:ext cx="856575" cy="588550"/>
            </a:xfrm>
            <a:custGeom>
              <a:avLst/>
              <a:gdLst/>
              <a:ahLst/>
              <a:cxnLst/>
              <a:rect l="l" t="t" r="r" b="b"/>
              <a:pathLst>
                <a:path w="34263" h="23542" extrusionOk="0">
                  <a:moveTo>
                    <a:pt x="12384" y="0"/>
                  </a:moveTo>
                  <a:cubicBezTo>
                    <a:pt x="12124" y="0"/>
                    <a:pt x="11888" y="124"/>
                    <a:pt x="11782" y="335"/>
                  </a:cubicBezTo>
                  <a:cubicBezTo>
                    <a:pt x="11400" y="717"/>
                    <a:pt x="10763" y="335"/>
                    <a:pt x="10445" y="845"/>
                  </a:cubicBezTo>
                  <a:cubicBezTo>
                    <a:pt x="10381" y="972"/>
                    <a:pt x="10381" y="1163"/>
                    <a:pt x="10318" y="1290"/>
                  </a:cubicBezTo>
                  <a:cubicBezTo>
                    <a:pt x="9044" y="1927"/>
                    <a:pt x="7388" y="1290"/>
                    <a:pt x="6369" y="2182"/>
                  </a:cubicBezTo>
                  <a:cubicBezTo>
                    <a:pt x="5945" y="2536"/>
                    <a:pt x="5599" y="2614"/>
                    <a:pt x="5255" y="2614"/>
                  </a:cubicBezTo>
                  <a:cubicBezTo>
                    <a:pt x="4980" y="2614"/>
                    <a:pt x="4706" y="2564"/>
                    <a:pt x="4395" y="2564"/>
                  </a:cubicBezTo>
                  <a:cubicBezTo>
                    <a:pt x="4027" y="2963"/>
                    <a:pt x="3600" y="3066"/>
                    <a:pt x="3157" y="3066"/>
                  </a:cubicBezTo>
                  <a:cubicBezTo>
                    <a:pt x="2679" y="3066"/>
                    <a:pt x="2182" y="2946"/>
                    <a:pt x="1720" y="2946"/>
                  </a:cubicBezTo>
                  <a:cubicBezTo>
                    <a:pt x="1450" y="2946"/>
                    <a:pt x="1195" y="2890"/>
                    <a:pt x="953" y="2890"/>
                  </a:cubicBezTo>
                  <a:cubicBezTo>
                    <a:pt x="682" y="2890"/>
                    <a:pt x="428" y="2961"/>
                    <a:pt x="192" y="3265"/>
                  </a:cubicBezTo>
                  <a:cubicBezTo>
                    <a:pt x="1" y="4857"/>
                    <a:pt x="1274" y="5748"/>
                    <a:pt x="2039" y="6767"/>
                  </a:cubicBezTo>
                  <a:cubicBezTo>
                    <a:pt x="4268" y="9697"/>
                    <a:pt x="7324" y="11671"/>
                    <a:pt x="9935" y="14218"/>
                  </a:cubicBezTo>
                  <a:cubicBezTo>
                    <a:pt x="13374" y="17530"/>
                    <a:pt x="17386" y="20077"/>
                    <a:pt x="21462" y="22624"/>
                  </a:cubicBezTo>
                  <a:cubicBezTo>
                    <a:pt x="22163" y="23070"/>
                    <a:pt x="22991" y="23198"/>
                    <a:pt x="23882" y="23198"/>
                  </a:cubicBezTo>
                  <a:cubicBezTo>
                    <a:pt x="25241" y="23198"/>
                    <a:pt x="26628" y="23141"/>
                    <a:pt x="28024" y="23141"/>
                  </a:cubicBezTo>
                  <a:cubicBezTo>
                    <a:pt x="28722" y="23141"/>
                    <a:pt x="29423" y="23155"/>
                    <a:pt x="30123" y="23198"/>
                  </a:cubicBezTo>
                  <a:cubicBezTo>
                    <a:pt x="30378" y="23261"/>
                    <a:pt x="30633" y="23325"/>
                    <a:pt x="30887" y="23325"/>
                  </a:cubicBezTo>
                  <a:cubicBezTo>
                    <a:pt x="31588" y="23325"/>
                    <a:pt x="32352" y="23389"/>
                    <a:pt x="33053" y="23516"/>
                  </a:cubicBezTo>
                  <a:cubicBezTo>
                    <a:pt x="33121" y="23533"/>
                    <a:pt x="33189" y="23541"/>
                    <a:pt x="33257" y="23541"/>
                  </a:cubicBezTo>
                  <a:cubicBezTo>
                    <a:pt x="33444" y="23541"/>
                    <a:pt x="33630" y="23482"/>
                    <a:pt x="33817" y="23389"/>
                  </a:cubicBezTo>
                  <a:cubicBezTo>
                    <a:pt x="34263" y="22497"/>
                    <a:pt x="33498" y="22179"/>
                    <a:pt x="32989" y="21797"/>
                  </a:cubicBezTo>
                  <a:cubicBezTo>
                    <a:pt x="32097" y="21223"/>
                    <a:pt x="31333" y="20587"/>
                    <a:pt x="30505" y="19886"/>
                  </a:cubicBezTo>
                  <a:cubicBezTo>
                    <a:pt x="30378" y="19759"/>
                    <a:pt x="30251" y="19631"/>
                    <a:pt x="30123" y="19568"/>
                  </a:cubicBezTo>
                  <a:cubicBezTo>
                    <a:pt x="29805" y="19377"/>
                    <a:pt x="29550" y="19186"/>
                    <a:pt x="29295" y="18931"/>
                  </a:cubicBezTo>
                  <a:cubicBezTo>
                    <a:pt x="25411" y="14982"/>
                    <a:pt x="20825" y="11798"/>
                    <a:pt x="17769" y="7022"/>
                  </a:cubicBezTo>
                  <a:cubicBezTo>
                    <a:pt x="16176" y="4538"/>
                    <a:pt x="13948" y="2628"/>
                    <a:pt x="12546" y="17"/>
                  </a:cubicBezTo>
                  <a:cubicBezTo>
                    <a:pt x="12492" y="6"/>
                    <a:pt x="12437" y="0"/>
                    <a:pt x="12384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9" name="Google Shape;17139;p20"/>
            <p:cNvSpPr/>
            <p:nvPr/>
          </p:nvSpPr>
          <p:spPr>
            <a:xfrm>
              <a:off x="1081925" y="2424425"/>
              <a:ext cx="1003050" cy="372950"/>
            </a:xfrm>
            <a:custGeom>
              <a:avLst/>
              <a:gdLst/>
              <a:ahLst/>
              <a:cxnLst/>
              <a:rect l="l" t="t" r="r" b="b"/>
              <a:pathLst>
                <a:path w="40122" h="14918" extrusionOk="0">
                  <a:moveTo>
                    <a:pt x="7911" y="0"/>
                  </a:moveTo>
                  <a:cubicBezTo>
                    <a:pt x="5191" y="0"/>
                    <a:pt x="2508" y="398"/>
                    <a:pt x="1" y="1911"/>
                  </a:cubicBezTo>
                  <a:cubicBezTo>
                    <a:pt x="1911" y="3439"/>
                    <a:pt x="4204" y="4013"/>
                    <a:pt x="6305" y="5095"/>
                  </a:cubicBezTo>
                  <a:cubicBezTo>
                    <a:pt x="12610" y="8343"/>
                    <a:pt x="18851" y="11591"/>
                    <a:pt x="25347" y="14393"/>
                  </a:cubicBezTo>
                  <a:cubicBezTo>
                    <a:pt x="25936" y="14768"/>
                    <a:pt x="26616" y="14918"/>
                    <a:pt x="27310" y="14918"/>
                  </a:cubicBezTo>
                  <a:cubicBezTo>
                    <a:pt x="27441" y="14918"/>
                    <a:pt x="27572" y="14913"/>
                    <a:pt x="27703" y="14903"/>
                  </a:cubicBezTo>
                  <a:cubicBezTo>
                    <a:pt x="31269" y="14584"/>
                    <a:pt x="34772" y="13693"/>
                    <a:pt x="38402" y="13374"/>
                  </a:cubicBezTo>
                  <a:cubicBezTo>
                    <a:pt x="39039" y="13310"/>
                    <a:pt x="39803" y="13374"/>
                    <a:pt x="40121" y="12483"/>
                  </a:cubicBezTo>
                  <a:cubicBezTo>
                    <a:pt x="39485" y="11273"/>
                    <a:pt x="38147" y="11209"/>
                    <a:pt x="37065" y="10636"/>
                  </a:cubicBezTo>
                  <a:lnTo>
                    <a:pt x="36874" y="10508"/>
                  </a:lnTo>
                  <a:lnTo>
                    <a:pt x="36491" y="10190"/>
                  </a:lnTo>
                  <a:cubicBezTo>
                    <a:pt x="36364" y="10126"/>
                    <a:pt x="36173" y="9999"/>
                    <a:pt x="36046" y="9935"/>
                  </a:cubicBezTo>
                  <a:cubicBezTo>
                    <a:pt x="35727" y="9744"/>
                    <a:pt x="35345" y="9553"/>
                    <a:pt x="34963" y="9426"/>
                  </a:cubicBezTo>
                  <a:lnTo>
                    <a:pt x="34581" y="9235"/>
                  </a:lnTo>
                  <a:cubicBezTo>
                    <a:pt x="34262" y="9044"/>
                    <a:pt x="34008" y="8853"/>
                    <a:pt x="33753" y="8661"/>
                  </a:cubicBezTo>
                  <a:cubicBezTo>
                    <a:pt x="33307" y="8279"/>
                    <a:pt x="32861" y="7961"/>
                    <a:pt x="32352" y="7706"/>
                  </a:cubicBezTo>
                  <a:cubicBezTo>
                    <a:pt x="27639" y="5223"/>
                    <a:pt x="22990" y="2484"/>
                    <a:pt x="18214" y="64"/>
                  </a:cubicBezTo>
                  <a:cubicBezTo>
                    <a:pt x="17323" y="64"/>
                    <a:pt x="16431" y="64"/>
                    <a:pt x="15603" y="192"/>
                  </a:cubicBezTo>
                  <a:cubicBezTo>
                    <a:pt x="14966" y="287"/>
                    <a:pt x="14329" y="335"/>
                    <a:pt x="13693" y="335"/>
                  </a:cubicBezTo>
                  <a:cubicBezTo>
                    <a:pt x="13056" y="335"/>
                    <a:pt x="12419" y="287"/>
                    <a:pt x="11782" y="192"/>
                  </a:cubicBezTo>
                  <a:cubicBezTo>
                    <a:pt x="10493" y="89"/>
                    <a:pt x="9198" y="0"/>
                    <a:pt x="7911" y="0"/>
                  </a:cubicBezTo>
                  <a:close/>
                </a:path>
              </a:pathLst>
            </a:custGeom>
            <a:solidFill>
              <a:srgbClr val="FE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0" name="Google Shape;17140;p20"/>
            <p:cNvSpPr/>
            <p:nvPr/>
          </p:nvSpPr>
          <p:spPr>
            <a:xfrm>
              <a:off x="1078750" y="2781050"/>
              <a:ext cx="1106525" cy="482825"/>
            </a:xfrm>
            <a:custGeom>
              <a:avLst/>
              <a:gdLst/>
              <a:ahLst/>
              <a:cxnLst/>
              <a:rect l="l" t="t" r="r" b="b"/>
              <a:pathLst>
                <a:path w="44261" h="19313" extrusionOk="0">
                  <a:moveTo>
                    <a:pt x="42987" y="1"/>
                  </a:moveTo>
                  <a:cubicBezTo>
                    <a:pt x="38529" y="1"/>
                    <a:pt x="34071" y="638"/>
                    <a:pt x="29804" y="1911"/>
                  </a:cubicBezTo>
                  <a:cubicBezTo>
                    <a:pt x="29105" y="1882"/>
                    <a:pt x="28392" y="1773"/>
                    <a:pt x="27690" y="1773"/>
                  </a:cubicBezTo>
                  <a:cubicBezTo>
                    <a:pt x="26859" y="1773"/>
                    <a:pt x="26043" y="1926"/>
                    <a:pt x="25283" y="2548"/>
                  </a:cubicBezTo>
                  <a:cubicBezTo>
                    <a:pt x="24455" y="2930"/>
                    <a:pt x="23563" y="3312"/>
                    <a:pt x="22799" y="3758"/>
                  </a:cubicBezTo>
                  <a:cubicBezTo>
                    <a:pt x="16431" y="6496"/>
                    <a:pt x="10317" y="9808"/>
                    <a:pt x="4522" y="13693"/>
                  </a:cubicBezTo>
                  <a:cubicBezTo>
                    <a:pt x="3057" y="14648"/>
                    <a:pt x="1210" y="14966"/>
                    <a:pt x="0" y="16304"/>
                  </a:cubicBezTo>
                  <a:cubicBezTo>
                    <a:pt x="128" y="16431"/>
                    <a:pt x="255" y="16622"/>
                    <a:pt x="382" y="16686"/>
                  </a:cubicBezTo>
                  <a:cubicBezTo>
                    <a:pt x="3694" y="17705"/>
                    <a:pt x="7069" y="18469"/>
                    <a:pt x="10508" y="18915"/>
                  </a:cubicBezTo>
                  <a:cubicBezTo>
                    <a:pt x="11622" y="19180"/>
                    <a:pt x="12737" y="19313"/>
                    <a:pt x="13851" y="19313"/>
                  </a:cubicBezTo>
                  <a:cubicBezTo>
                    <a:pt x="14074" y="19313"/>
                    <a:pt x="14297" y="19308"/>
                    <a:pt x="14520" y="19297"/>
                  </a:cubicBezTo>
                  <a:cubicBezTo>
                    <a:pt x="17768" y="16686"/>
                    <a:pt x="21143" y="14202"/>
                    <a:pt x="24518" y="11719"/>
                  </a:cubicBezTo>
                  <a:cubicBezTo>
                    <a:pt x="26875" y="9872"/>
                    <a:pt x="29040" y="7706"/>
                    <a:pt x="31842" y="6496"/>
                  </a:cubicBezTo>
                  <a:cubicBezTo>
                    <a:pt x="32161" y="6305"/>
                    <a:pt x="32415" y="6114"/>
                    <a:pt x="32670" y="5987"/>
                  </a:cubicBezTo>
                  <a:lnTo>
                    <a:pt x="33052" y="5732"/>
                  </a:lnTo>
                  <a:lnTo>
                    <a:pt x="33562" y="5477"/>
                  </a:lnTo>
                  <a:cubicBezTo>
                    <a:pt x="33689" y="5414"/>
                    <a:pt x="33816" y="5350"/>
                    <a:pt x="33944" y="5286"/>
                  </a:cubicBezTo>
                  <a:lnTo>
                    <a:pt x="34517" y="5032"/>
                  </a:lnTo>
                  <a:lnTo>
                    <a:pt x="34899" y="4841"/>
                  </a:lnTo>
                  <a:cubicBezTo>
                    <a:pt x="35281" y="4650"/>
                    <a:pt x="35727" y="4522"/>
                    <a:pt x="36173" y="4395"/>
                  </a:cubicBezTo>
                  <a:lnTo>
                    <a:pt x="36618" y="4204"/>
                  </a:lnTo>
                  <a:cubicBezTo>
                    <a:pt x="36746" y="4140"/>
                    <a:pt x="36937" y="4076"/>
                    <a:pt x="37064" y="4013"/>
                  </a:cubicBezTo>
                  <a:lnTo>
                    <a:pt x="37574" y="3822"/>
                  </a:lnTo>
                  <a:cubicBezTo>
                    <a:pt x="39675" y="2930"/>
                    <a:pt x="42032" y="2484"/>
                    <a:pt x="43878" y="956"/>
                  </a:cubicBezTo>
                  <a:cubicBezTo>
                    <a:pt x="44261" y="1"/>
                    <a:pt x="43624" y="1"/>
                    <a:pt x="42987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1" name="Google Shape;17141;p20"/>
            <p:cNvSpPr/>
            <p:nvPr/>
          </p:nvSpPr>
          <p:spPr>
            <a:xfrm>
              <a:off x="3589475" y="2106725"/>
              <a:ext cx="646425" cy="513325"/>
            </a:xfrm>
            <a:custGeom>
              <a:avLst/>
              <a:gdLst/>
              <a:ahLst/>
              <a:cxnLst/>
              <a:rect l="l" t="t" r="r" b="b"/>
              <a:pathLst>
                <a:path w="25857" h="20533" extrusionOk="0">
                  <a:moveTo>
                    <a:pt x="3921" y="0"/>
                  </a:moveTo>
                  <a:cubicBezTo>
                    <a:pt x="2646" y="0"/>
                    <a:pt x="1587" y="991"/>
                    <a:pt x="319" y="991"/>
                  </a:cubicBezTo>
                  <a:cubicBezTo>
                    <a:pt x="1" y="1819"/>
                    <a:pt x="701" y="2264"/>
                    <a:pt x="1211" y="2710"/>
                  </a:cubicBezTo>
                  <a:cubicBezTo>
                    <a:pt x="5478" y="7104"/>
                    <a:pt x="9681" y="11626"/>
                    <a:pt x="14393" y="15638"/>
                  </a:cubicBezTo>
                  <a:cubicBezTo>
                    <a:pt x="16304" y="17230"/>
                    <a:pt x="18087" y="19141"/>
                    <a:pt x="20316" y="20287"/>
                  </a:cubicBezTo>
                  <a:cubicBezTo>
                    <a:pt x="20778" y="20434"/>
                    <a:pt x="21205" y="20532"/>
                    <a:pt x="21567" y="20532"/>
                  </a:cubicBezTo>
                  <a:cubicBezTo>
                    <a:pt x="22306" y="20532"/>
                    <a:pt x="22779" y="20124"/>
                    <a:pt x="22736" y="18886"/>
                  </a:cubicBezTo>
                  <a:cubicBezTo>
                    <a:pt x="22736" y="18058"/>
                    <a:pt x="23309" y="17612"/>
                    <a:pt x="23755" y="17103"/>
                  </a:cubicBezTo>
                  <a:cubicBezTo>
                    <a:pt x="24901" y="15893"/>
                    <a:pt x="25856" y="14555"/>
                    <a:pt x="25347" y="12708"/>
                  </a:cubicBezTo>
                  <a:cubicBezTo>
                    <a:pt x="24328" y="10862"/>
                    <a:pt x="22609" y="9588"/>
                    <a:pt x="21335" y="7932"/>
                  </a:cubicBezTo>
                  <a:cubicBezTo>
                    <a:pt x="19743" y="5894"/>
                    <a:pt x="17769" y="4175"/>
                    <a:pt x="16877" y="1691"/>
                  </a:cubicBezTo>
                  <a:cubicBezTo>
                    <a:pt x="15794" y="1946"/>
                    <a:pt x="14648" y="2137"/>
                    <a:pt x="13565" y="2201"/>
                  </a:cubicBezTo>
                  <a:cubicBezTo>
                    <a:pt x="11145" y="2201"/>
                    <a:pt x="9171" y="1182"/>
                    <a:pt x="7006" y="481"/>
                  </a:cubicBezTo>
                  <a:cubicBezTo>
                    <a:pt x="6114" y="163"/>
                    <a:pt x="5223" y="35"/>
                    <a:pt x="4331" y="35"/>
                  </a:cubicBezTo>
                  <a:cubicBezTo>
                    <a:pt x="4192" y="11"/>
                    <a:pt x="4055" y="0"/>
                    <a:pt x="392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2" name="Google Shape;17142;p20"/>
            <p:cNvSpPr/>
            <p:nvPr/>
          </p:nvSpPr>
          <p:spPr>
            <a:xfrm>
              <a:off x="750775" y="2492875"/>
              <a:ext cx="913875" cy="364625"/>
            </a:xfrm>
            <a:custGeom>
              <a:avLst/>
              <a:gdLst/>
              <a:ahLst/>
              <a:cxnLst/>
              <a:rect l="l" t="t" r="r" b="b"/>
              <a:pathLst>
                <a:path w="36555" h="14585" extrusionOk="0">
                  <a:moveTo>
                    <a:pt x="11591" y="1"/>
                  </a:moveTo>
                  <a:cubicBezTo>
                    <a:pt x="11463" y="65"/>
                    <a:pt x="11272" y="128"/>
                    <a:pt x="11081" y="192"/>
                  </a:cubicBezTo>
                  <a:cubicBezTo>
                    <a:pt x="9043" y="1275"/>
                    <a:pt x="7324" y="2867"/>
                    <a:pt x="5095" y="3695"/>
                  </a:cubicBezTo>
                  <a:cubicBezTo>
                    <a:pt x="3868" y="4063"/>
                    <a:pt x="3291" y="5612"/>
                    <a:pt x="1885" y="5612"/>
                  </a:cubicBezTo>
                  <a:cubicBezTo>
                    <a:pt x="1831" y="5612"/>
                    <a:pt x="1776" y="5610"/>
                    <a:pt x="1720" y="5605"/>
                  </a:cubicBezTo>
                  <a:cubicBezTo>
                    <a:pt x="1338" y="6242"/>
                    <a:pt x="446" y="6306"/>
                    <a:pt x="64" y="7006"/>
                  </a:cubicBezTo>
                  <a:cubicBezTo>
                    <a:pt x="0" y="7325"/>
                    <a:pt x="191" y="7643"/>
                    <a:pt x="573" y="7707"/>
                  </a:cubicBezTo>
                  <a:cubicBezTo>
                    <a:pt x="4840" y="8598"/>
                    <a:pt x="8980" y="9999"/>
                    <a:pt x="13183" y="11082"/>
                  </a:cubicBezTo>
                  <a:cubicBezTo>
                    <a:pt x="13565" y="11146"/>
                    <a:pt x="13947" y="11209"/>
                    <a:pt x="14329" y="11337"/>
                  </a:cubicBezTo>
                  <a:cubicBezTo>
                    <a:pt x="14457" y="11400"/>
                    <a:pt x="14648" y="11464"/>
                    <a:pt x="14839" y="11528"/>
                  </a:cubicBezTo>
                  <a:cubicBezTo>
                    <a:pt x="18469" y="12547"/>
                    <a:pt x="21908" y="14202"/>
                    <a:pt x="25665" y="14585"/>
                  </a:cubicBezTo>
                  <a:cubicBezTo>
                    <a:pt x="28849" y="14202"/>
                    <a:pt x="32033" y="13375"/>
                    <a:pt x="35217" y="12992"/>
                  </a:cubicBezTo>
                  <a:cubicBezTo>
                    <a:pt x="35791" y="12929"/>
                    <a:pt x="36300" y="12547"/>
                    <a:pt x="36555" y="12037"/>
                  </a:cubicBezTo>
                  <a:cubicBezTo>
                    <a:pt x="36491" y="11464"/>
                    <a:pt x="35982" y="11337"/>
                    <a:pt x="35600" y="11209"/>
                  </a:cubicBezTo>
                  <a:cubicBezTo>
                    <a:pt x="33052" y="10190"/>
                    <a:pt x="30632" y="8917"/>
                    <a:pt x="28149" y="7834"/>
                  </a:cubicBezTo>
                  <a:cubicBezTo>
                    <a:pt x="22544" y="5350"/>
                    <a:pt x="17068" y="2739"/>
                    <a:pt x="11591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3" name="Google Shape;17143;p20"/>
            <p:cNvSpPr/>
            <p:nvPr/>
          </p:nvSpPr>
          <p:spPr>
            <a:xfrm>
              <a:off x="1557975" y="2262025"/>
              <a:ext cx="740350" cy="487200"/>
            </a:xfrm>
            <a:custGeom>
              <a:avLst/>
              <a:gdLst/>
              <a:ahLst/>
              <a:cxnLst/>
              <a:rect l="l" t="t" r="r" b="b"/>
              <a:pathLst>
                <a:path w="29614" h="19488" extrusionOk="0">
                  <a:moveTo>
                    <a:pt x="12928" y="1"/>
                  </a:moveTo>
                  <a:lnTo>
                    <a:pt x="6814" y="4268"/>
                  </a:lnTo>
                  <a:cubicBezTo>
                    <a:pt x="5158" y="4904"/>
                    <a:pt x="3503" y="5478"/>
                    <a:pt x="1783" y="6114"/>
                  </a:cubicBezTo>
                  <a:cubicBezTo>
                    <a:pt x="1210" y="6178"/>
                    <a:pt x="509" y="6051"/>
                    <a:pt x="0" y="6496"/>
                  </a:cubicBezTo>
                  <a:cubicBezTo>
                    <a:pt x="5668" y="7770"/>
                    <a:pt x="9935" y="11591"/>
                    <a:pt x="14902" y="14202"/>
                  </a:cubicBezTo>
                  <a:cubicBezTo>
                    <a:pt x="15539" y="14521"/>
                    <a:pt x="16176" y="14966"/>
                    <a:pt x="16749" y="15412"/>
                  </a:cubicBezTo>
                  <a:lnTo>
                    <a:pt x="16940" y="15540"/>
                  </a:lnTo>
                  <a:cubicBezTo>
                    <a:pt x="17067" y="15667"/>
                    <a:pt x="17195" y="15731"/>
                    <a:pt x="17322" y="15858"/>
                  </a:cubicBezTo>
                  <a:cubicBezTo>
                    <a:pt x="17577" y="15922"/>
                    <a:pt x="17768" y="16049"/>
                    <a:pt x="18023" y="16113"/>
                  </a:cubicBezTo>
                  <a:cubicBezTo>
                    <a:pt x="18214" y="16176"/>
                    <a:pt x="18405" y="16304"/>
                    <a:pt x="18596" y="16431"/>
                  </a:cubicBezTo>
                  <a:cubicBezTo>
                    <a:pt x="18723" y="16495"/>
                    <a:pt x="18850" y="16622"/>
                    <a:pt x="18978" y="16686"/>
                  </a:cubicBezTo>
                  <a:cubicBezTo>
                    <a:pt x="20634" y="17896"/>
                    <a:pt x="22608" y="18342"/>
                    <a:pt x="24455" y="19170"/>
                  </a:cubicBezTo>
                  <a:cubicBezTo>
                    <a:pt x="24709" y="19233"/>
                    <a:pt x="24964" y="19361"/>
                    <a:pt x="25219" y="19424"/>
                  </a:cubicBezTo>
                  <a:lnTo>
                    <a:pt x="25792" y="19424"/>
                  </a:lnTo>
                  <a:cubicBezTo>
                    <a:pt x="26938" y="19042"/>
                    <a:pt x="28212" y="19488"/>
                    <a:pt x="29295" y="18851"/>
                  </a:cubicBezTo>
                  <a:cubicBezTo>
                    <a:pt x="29613" y="17514"/>
                    <a:pt x="28594" y="16750"/>
                    <a:pt x="27957" y="15794"/>
                  </a:cubicBezTo>
                  <a:cubicBezTo>
                    <a:pt x="27703" y="15285"/>
                    <a:pt x="27002" y="14903"/>
                    <a:pt x="27066" y="14393"/>
                  </a:cubicBezTo>
                  <a:cubicBezTo>
                    <a:pt x="27384" y="12164"/>
                    <a:pt x="25728" y="10954"/>
                    <a:pt x="24582" y="9553"/>
                  </a:cubicBezTo>
                  <a:cubicBezTo>
                    <a:pt x="24455" y="9362"/>
                    <a:pt x="24391" y="9235"/>
                    <a:pt x="24264" y="9108"/>
                  </a:cubicBezTo>
                  <a:lnTo>
                    <a:pt x="24073" y="8853"/>
                  </a:lnTo>
                  <a:cubicBezTo>
                    <a:pt x="23882" y="8598"/>
                    <a:pt x="23627" y="8343"/>
                    <a:pt x="23308" y="8152"/>
                  </a:cubicBezTo>
                  <a:cubicBezTo>
                    <a:pt x="22417" y="7579"/>
                    <a:pt x="21589" y="6879"/>
                    <a:pt x="20697" y="6242"/>
                  </a:cubicBezTo>
                  <a:cubicBezTo>
                    <a:pt x="18086" y="4331"/>
                    <a:pt x="15921" y="1848"/>
                    <a:pt x="13183" y="64"/>
                  </a:cubicBezTo>
                  <a:lnTo>
                    <a:pt x="12928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4" name="Google Shape;17144;p20"/>
            <p:cNvSpPr/>
            <p:nvPr/>
          </p:nvSpPr>
          <p:spPr>
            <a:xfrm>
              <a:off x="3896750" y="2959125"/>
              <a:ext cx="929825" cy="646650"/>
            </a:xfrm>
            <a:custGeom>
              <a:avLst/>
              <a:gdLst/>
              <a:ahLst/>
              <a:cxnLst/>
              <a:rect l="l" t="t" r="r" b="b"/>
              <a:pathLst>
                <a:path w="37193" h="25866" extrusionOk="0">
                  <a:moveTo>
                    <a:pt x="34870" y="0"/>
                  </a:moveTo>
                  <a:cubicBezTo>
                    <a:pt x="34787" y="0"/>
                    <a:pt x="34699" y="20"/>
                    <a:pt x="34645" y="74"/>
                  </a:cubicBezTo>
                  <a:cubicBezTo>
                    <a:pt x="34326" y="2303"/>
                    <a:pt x="33308" y="3895"/>
                    <a:pt x="30951" y="4468"/>
                  </a:cubicBezTo>
                  <a:cubicBezTo>
                    <a:pt x="30696" y="4468"/>
                    <a:pt x="30505" y="4532"/>
                    <a:pt x="30251" y="4532"/>
                  </a:cubicBezTo>
                  <a:cubicBezTo>
                    <a:pt x="30169" y="4559"/>
                    <a:pt x="30090" y="4572"/>
                    <a:pt x="30015" y="4572"/>
                  </a:cubicBezTo>
                  <a:cubicBezTo>
                    <a:pt x="29738" y="4572"/>
                    <a:pt x="29509" y="4400"/>
                    <a:pt x="29359" y="4150"/>
                  </a:cubicBezTo>
                  <a:cubicBezTo>
                    <a:pt x="28850" y="2558"/>
                    <a:pt x="30378" y="2112"/>
                    <a:pt x="31015" y="1157"/>
                  </a:cubicBezTo>
                  <a:cubicBezTo>
                    <a:pt x="31015" y="966"/>
                    <a:pt x="30951" y="838"/>
                    <a:pt x="30888" y="711"/>
                  </a:cubicBezTo>
                  <a:cubicBezTo>
                    <a:pt x="30627" y="638"/>
                    <a:pt x="30388" y="604"/>
                    <a:pt x="30169" y="604"/>
                  </a:cubicBezTo>
                  <a:cubicBezTo>
                    <a:pt x="29050" y="604"/>
                    <a:pt x="28437" y="1482"/>
                    <a:pt x="27958" y="2494"/>
                  </a:cubicBezTo>
                  <a:cubicBezTo>
                    <a:pt x="27767" y="3067"/>
                    <a:pt x="27576" y="3704"/>
                    <a:pt x="26939" y="4086"/>
                  </a:cubicBezTo>
                  <a:cubicBezTo>
                    <a:pt x="27894" y="3194"/>
                    <a:pt x="27640" y="2494"/>
                    <a:pt x="26621" y="1857"/>
                  </a:cubicBezTo>
                  <a:cubicBezTo>
                    <a:pt x="25856" y="1857"/>
                    <a:pt x="25156" y="2176"/>
                    <a:pt x="24583" y="2685"/>
                  </a:cubicBezTo>
                  <a:cubicBezTo>
                    <a:pt x="20443" y="5551"/>
                    <a:pt x="16495" y="8799"/>
                    <a:pt x="12610" y="11855"/>
                  </a:cubicBezTo>
                  <a:cubicBezTo>
                    <a:pt x="8789" y="14849"/>
                    <a:pt x="5350" y="18351"/>
                    <a:pt x="1274" y="21153"/>
                  </a:cubicBezTo>
                  <a:cubicBezTo>
                    <a:pt x="701" y="21599"/>
                    <a:pt x="1" y="22045"/>
                    <a:pt x="319" y="23000"/>
                  </a:cubicBezTo>
                  <a:cubicBezTo>
                    <a:pt x="623" y="23117"/>
                    <a:pt x="935" y="23174"/>
                    <a:pt x="1243" y="23174"/>
                  </a:cubicBezTo>
                  <a:cubicBezTo>
                    <a:pt x="1775" y="23174"/>
                    <a:pt x="2296" y="23004"/>
                    <a:pt x="2739" y="22682"/>
                  </a:cubicBezTo>
                  <a:cubicBezTo>
                    <a:pt x="3202" y="22195"/>
                    <a:pt x="3618" y="22024"/>
                    <a:pt x="4015" y="22024"/>
                  </a:cubicBezTo>
                  <a:cubicBezTo>
                    <a:pt x="4659" y="22024"/>
                    <a:pt x="5255" y="22470"/>
                    <a:pt x="5923" y="22745"/>
                  </a:cubicBezTo>
                  <a:cubicBezTo>
                    <a:pt x="6051" y="23064"/>
                    <a:pt x="6178" y="23382"/>
                    <a:pt x="6369" y="23637"/>
                  </a:cubicBezTo>
                  <a:cubicBezTo>
                    <a:pt x="6433" y="23764"/>
                    <a:pt x="6560" y="23892"/>
                    <a:pt x="6751" y="23955"/>
                  </a:cubicBezTo>
                  <a:cubicBezTo>
                    <a:pt x="7452" y="24146"/>
                    <a:pt x="7707" y="24783"/>
                    <a:pt x="8025" y="25356"/>
                  </a:cubicBezTo>
                  <a:cubicBezTo>
                    <a:pt x="8152" y="25611"/>
                    <a:pt x="8471" y="25802"/>
                    <a:pt x="8789" y="25866"/>
                  </a:cubicBezTo>
                  <a:cubicBezTo>
                    <a:pt x="10318" y="24529"/>
                    <a:pt x="11973" y="23382"/>
                    <a:pt x="13374" y="21981"/>
                  </a:cubicBezTo>
                  <a:cubicBezTo>
                    <a:pt x="18597" y="16632"/>
                    <a:pt x="24646" y="12238"/>
                    <a:pt x="30760" y="7907"/>
                  </a:cubicBezTo>
                  <a:cubicBezTo>
                    <a:pt x="32734" y="6506"/>
                    <a:pt x="35027" y="5423"/>
                    <a:pt x="36810" y="3704"/>
                  </a:cubicBezTo>
                  <a:cubicBezTo>
                    <a:pt x="37065" y="3449"/>
                    <a:pt x="37192" y="3067"/>
                    <a:pt x="37065" y="2685"/>
                  </a:cubicBezTo>
                  <a:cubicBezTo>
                    <a:pt x="36683" y="1602"/>
                    <a:pt x="35091" y="1475"/>
                    <a:pt x="35091" y="74"/>
                  </a:cubicBezTo>
                  <a:cubicBezTo>
                    <a:pt x="35091" y="37"/>
                    <a:pt x="34985" y="0"/>
                    <a:pt x="3487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5" name="Google Shape;17145;p20"/>
            <p:cNvSpPr/>
            <p:nvPr/>
          </p:nvSpPr>
          <p:spPr>
            <a:xfrm>
              <a:off x="1452875" y="2780250"/>
              <a:ext cx="840675" cy="483475"/>
            </a:xfrm>
            <a:custGeom>
              <a:avLst/>
              <a:gdLst/>
              <a:ahLst/>
              <a:cxnLst/>
              <a:rect l="l" t="t" r="r" b="b"/>
              <a:pathLst>
                <a:path w="33627" h="19339" extrusionOk="0">
                  <a:moveTo>
                    <a:pt x="31843" y="1"/>
                  </a:moveTo>
                  <a:cubicBezTo>
                    <a:pt x="31445" y="1"/>
                    <a:pt x="31047" y="128"/>
                    <a:pt x="30633" y="287"/>
                  </a:cubicBezTo>
                  <a:cubicBezTo>
                    <a:pt x="30378" y="415"/>
                    <a:pt x="30187" y="542"/>
                    <a:pt x="29932" y="670"/>
                  </a:cubicBezTo>
                  <a:cubicBezTo>
                    <a:pt x="29423" y="988"/>
                    <a:pt x="28913" y="1243"/>
                    <a:pt x="28340" y="1497"/>
                  </a:cubicBezTo>
                  <a:cubicBezTo>
                    <a:pt x="26366" y="2580"/>
                    <a:pt x="24137" y="3217"/>
                    <a:pt x="22163" y="4363"/>
                  </a:cubicBezTo>
                  <a:cubicBezTo>
                    <a:pt x="21972" y="4427"/>
                    <a:pt x="21844" y="4491"/>
                    <a:pt x="21717" y="4618"/>
                  </a:cubicBezTo>
                  <a:lnTo>
                    <a:pt x="21335" y="4809"/>
                  </a:lnTo>
                  <a:cubicBezTo>
                    <a:pt x="21208" y="4873"/>
                    <a:pt x="21080" y="4936"/>
                    <a:pt x="20953" y="5000"/>
                  </a:cubicBezTo>
                  <a:lnTo>
                    <a:pt x="20380" y="5318"/>
                  </a:lnTo>
                  <a:lnTo>
                    <a:pt x="19998" y="5509"/>
                  </a:lnTo>
                  <a:lnTo>
                    <a:pt x="19679" y="5701"/>
                  </a:lnTo>
                  <a:cubicBezTo>
                    <a:pt x="19552" y="5701"/>
                    <a:pt x="19424" y="5764"/>
                    <a:pt x="19297" y="5892"/>
                  </a:cubicBezTo>
                  <a:lnTo>
                    <a:pt x="18788" y="6146"/>
                  </a:lnTo>
                  <a:cubicBezTo>
                    <a:pt x="18533" y="6274"/>
                    <a:pt x="18342" y="6465"/>
                    <a:pt x="18023" y="6592"/>
                  </a:cubicBezTo>
                  <a:cubicBezTo>
                    <a:pt x="17769" y="6719"/>
                    <a:pt x="17450" y="6783"/>
                    <a:pt x="17196" y="6911"/>
                  </a:cubicBezTo>
                  <a:cubicBezTo>
                    <a:pt x="17004" y="6974"/>
                    <a:pt x="16877" y="7102"/>
                    <a:pt x="16686" y="7165"/>
                  </a:cubicBezTo>
                  <a:cubicBezTo>
                    <a:pt x="16559" y="7293"/>
                    <a:pt x="16431" y="7356"/>
                    <a:pt x="16304" y="7484"/>
                  </a:cubicBezTo>
                  <a:cubicBezTo>
                    <a:pt x="14967" y="8439"/>
                    <a:pt x="13375" y="9076"/>
                    <a:pt x="12165" y="10222"/>
                  </a:cubicBezTo>
                  <a:cubicBezTo>
                    <a:pt x="9171" y="13088"/>
                    <a:pt x="5669" y="15253"/>
                    <a:pt x="2421" y="17800"/>
                  </a:cubicBezTo>
                  <a:cubicBezTo>
                    <a:pt x="1657" y="18374"/>
                    <a:pt x="383" y="18183"/>
                    <a:pt x="1" y="19329"/>
                  </a:cubicBezTo>
                  <a:cubicBezTo>
                    <a:pt x="387" y="19335"/>
                    <a:pt x="773" y="19339"/>
                    <a:pt x="1159" y="19339"/>
                  </a:cubicBezTo>
                  <a:cubicBezTo>
                    <a:pt x="4593" y="19339"/>
                    <a:pt x="8023" y="19086"/>
                    <a:pt x="11400" y="18628"/>
                  </a:cubicBezTo>
                  <a:cubicBezTo>
                    <a:pt x="11475" y="18616"/>
                    <a:pt x="11556" y="18611"/>
                    <a:pt x="11640" y="18611"/>
                  </a:cubicBezTo>
                  <a:cubicBezTo>
                    <a:pt x="12029" y="18611"/>
                    <a:pt x="12497" y="18720"/>
                    <a:pt x="12875" y="18720"/>
                  </a:cubicBezTo>
                  <a:cubicBezTo>
                    <a:pt x="13251" y="18720"/>
                    <a:pt x="13537" y="18612"/>
                    <a:pt x="13566" y="18183"/>
                  </a:cubicBezTo>
                  <a:cubicBezTo>
                    <a:pt x="13693" y="16590"/>
                    <a:pt x="15030" y="16208"/>
                    <a:pt x="15858" y="15253"/>
                  </a:cubicBezTo>
                  <a:cubicBezTo>
                    <a:pt x="16049" y="14998"/>
                    <a:pt x="16622" y="14744"/>
                    <a:pt x="16368" y="14362"/>
                  </a:cubicBezTo>
                  <a:cubicBezTo>
                    <a:pt x="15603" y="13406"/>
                    <a:pt x="16495" y="13470"/>
                    <a:pt x="17004" y="13279"/>
                  </a:cubicBezTo>
                  <a:cubicBezTo>
                    <a:pt x="17896" y="12961"/>
                    <a:pt x="18851" y="12833"/>
                    <a:pt x="19807" y="12833"/>
                  </a:cubicBezTo>
                  <a:cubicBezTo>
                    <a:pt x="19919" y="12833"/>
                    <a:pt x="20047" y="12809"/>
                    <a:pt x="20161" y="12809"/>
                  </a:cubicBezTo>
                  <a:cubicBezTo>
                    <a:pt x="20368" y="12809"/>
                    <a:pt x="20526" y="12889"/>
                    <a:pt x="20443" y="13343"/>
                  </a:cubicBezTo>
                  <a:cubicBezTo>
                    <a:pt x="20252" y="13916"/>
                    <a:pt x="20698" y="14553"/>
                    <a:pt x="21335" y="14553"/>
                  </a:cubicBezTo>
                  <a:cubicBezTo>
                    <a:pt x="22036" y="14553"/>
                    <a:pt x="22163" y="13916"/>
                    <a:pt x="22481" y="13470"/>
                  </a:cubicBezTo>
                  <a:cubicBezTo>
                    <a:pt x="23054" y="12515"/>
                    <a:pt x="23246" y="11241"/>
                    <a:pt x="24583" y="10923"/>
                  </a:cubicBezTo>
                  <a:lnTo>
                    <a:pt x="24583" y="10923"/>
                  </a:lnTo>
                  <a:cubicBezTo>
                    <a:pt x="24838" y="11432"/>
                    <a:pt x="24456" y="12324"/>
                    <a:pt x="25411" y="12387"/>
                  </a:cubicBezTo>
                  <a:cubicBezTo>
                    <a:pt x="25602" y="12387"/>
                    <a:pt x="25793" y="12324"/>
                    <a:pt x="25920" y="12260"/>
                  </a:cubicBezTo>
                  <a:cubicBezTo>
                    <a:pt x="26430" y="12005"/>
                    <a:pt x="26812" y="11623"/>
                    <a:pt x="27130" y="11241"/>
                  </a:cubicBezTo>
                  <a:cubicBezTo>
                    <a:pt x="27258" y="11050"/>
                    <a:pt x="27321" y="10923"/>
                    <a:pt x="27449" y="10795"/>
                  </a:cubicBezTo>
                  <a:cubicBezTo>
                    <a:pt x="27894" y="9840"/>
                    <a:pt x="28786" y="9904"/>
                    <a:pt x="29614" y="9776"/>
                  </a:cubicBezTo>
                  <a:cubicBezTo>
                    <a:pt x="30951" y="9458"/>
                    <a:pt x="32034" y="8630"/>
                    <a:pt x="32734" y="7547"/>
                  </a:cubicBezTo>
                  <a:cubicBezTo>
                    <a:pt x="32352" y="5701"/>
                    <a:pt x="32543" y="3854"/>
                    <a:pt x="33308" y="2198"/>
                  </a:cubicBezTo>
                  <a:cubicBezTo>
                    <a:pt x="33626" y="1625"/>
                    <a:pt x="33499" y="924"/>
                    <a:pt x="33053" y="478"/>
                  </a:cubicBezTo>
                  <a:cubicBezTo>
                    <a:pt x="32639" y="128"/>
                    <a:pt x="32241" y="1"/>
                    <a:pt x="3184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6" name="Google Shape;17146;p20"/>
            <p:cNvSpPr/>
            <p:nvPr/>
          </p:nvSpPr>
          <p:spPr>
            <a:xfrm>
              <a:off x="3841025" y="2142625"/>
              <a:ext cx="985550" cy="1395500"/>
            </a:xfrm>
            <a:custGeom>
              <a:avLst/>
              <a:gdLst/>
              <a:ahLst/>
              <a:cxnLst/>
              <a:rect l="l" t="t" r="r" b="b"/>
              <a:pathLst>
                <a:path w="39422" h="55820" extrusionOk="0">
                  <a:moveTo>
                    <a:pt x="7770" y="0"/>
                  </a:moveTo>
                  <a:cubicBezTo>
                    <a:pt x="7579" y="0"/>
                    <a:pt x="7325" y="64"/>
                    <a:pt x="7133" y="128"/>
                  </a:cubicBezTo>
                  <a:cubicBezTo>
                    <a:pt x="7006" y="128"/>
                    <a:pt x="6942" y="191"/>
                    <a:pt x="6815" y="255"/>
                  </a:cubicBezTo>
                  <a:cubicBezTo>
                    <a:pt x="6433" y="765"/>
                    <a:pt x="6497" y="1529"/>
                    <a:pt x="7006" y="1975"/>
                  </a:cubicBezTo>
                  <a:cubicBezTo>
                    <a:pt x="8789" y="4076"/>
                    <a:pt x="10381" y="6305"/>
                    <a:pt x="12292" y="8343"/>
                  </a:cubicBezTo>
                  <a:cubicBezTo>
                    <a:pt x="13183" y="9235"/>
                    <a:pt x="14266" y="10062"/>
                    <a:pt x="14839" y="11272"/>
                  </a:cubicBezTo>
                  <a:cubicBezTo>
                    <a:pt x="15667" y="11718"/>
                    <a:pt x="15858" y="12674"/>
                    <a:pt x="16431" y="13247"/>
                  </a:cubicBezTo>
                  <a:cubicBezTo>
                    <a:pt x="16559" y="13374"/>
                    <a:pt x="16686" y="13501"/>
                    <a:pt x="16813" y="13629"/>
                  </a:cubicBezTo>
                  <a:cubicBezTo>
                    <a:pt x="21781" y="18341"/>
                    <a:pt x="26684" y="22990"/>
                    <a:pt x="32607" y="26557"/>
                  </a:cubicBezTo>
                  <a:cubicBezTo>
                    <a:pt x="32989" y="26684"/>
                    <a:pt x="33308" y="26875"/>
                    <a:pt x="33626" y="27066"/>
                  </a:cubicBezTo>
                  <a:cubicBezTo>
                    <a:pt x="34135" y="27512"/>
                    <a:pt x="35218" y="27639"/>
                    <a:pt x="34963" y="28658"/>
                  </a:cubicBezTo>
                  <a:cubicBezTo>
                    <a:pt x="34790" y="29409"/>
                    <a:pt x="34094" y="29950"/>
                    <a:pt x="33349" y="29950"/>
                  </a:cubicBezTo>
                  <a:cubicBezTo>
                    <a:pt x="33272" y="29950"/>
                    <a:pt x="33194" y="29944"/>
                    <a:pt x="33117" y="29932"/>
                  </a:cubicBezTo>
                  <a:cubicBezTo>
                    <a:pt x="29996" y="30760"/>
                    <a:pt x="27831" y="33180"/>
                    <a:pt x="25156" y="34644"/>
                  </a:cubicBezTo>
                  <a:cubicBezTo>
                    <a:pt x="25029" y="34772"/>
                    <a:pt x="24901" y="34899"/>
                    <a:pt x="24838" y="35090"/>
                  </a:cubicBezTo>
                  <a:cubicBezTo>
                    <a:pt x="24774" y="35154"/>
                    <a:pt x="24774" y="35281"/>
                    <a:pt x="24774" y="35345"/>
                  </a:cubicBezTo>
                  <a:cubicBezTo>
                    <a:pt x="23946" y="36237"/>
                    <a:pt x="23054" y="37001"/>
                    <a:pt x="22036" y="37638"/>
                  </a:cubicBezTo>
                  <a:cubicBezTo>
                    <a:pt x="17960" y="40312"/>
                    <a:pt x="14075" y="43305"/>
                    <a:pt x="10445" y="46553"/>
                  </a:cubicBezTo>
                  <a:cubicBezTo>
                    <a:pt x="7006" y="49610"/>
                    <a:pt x="3058" y="52094"/>
                    <a:pt x="1" y="55533"/>
                  </a:cubicBezTo>
                  <a:cubicBezTo>
                    <a:pt x="415" y="55724"/>
                    <a:pt x="845" y="55819"/>
                    <a:pt x="1275" y="55819"/>
                  </a:cubicBezTo>
                  <a:cubicBezTo>
                    <a:pt x="1704" y="55819"/>
                    <a:pt x="2134" y="55724"/>
                    <a:pt x="2548" y="55533"/>
                  </a:cubicBezTo>
                  <a:cubicBezTo>
                    <a:pt x="2994" y="54769"/>
                    <a:pt x="3695" y="54195"/>
                    <a:pt x="4459" y="53750"/>
                  </a:cubicBezTo>
                  <a:cubicBezTo>
                    <a:pt x="5478" y="53113"/>
                    <a:pt x="6433" y="52349"/>
                    <a:pt x="7325" y="51521"/>
                  </a:cubicBezTo>
                  <a:cubicBezTo>
                    <a:pt x="9426" y="49610"/>
                    <a:pt x="11782" y="47827"/>
                    <a:pt x="13820" y="45980"/>
                  </a:cubicBezTo>
                  <a:cubicBezTo>
                    <a:pt x="15794" y="44133"/>
                    <a:pt x="18151" y="42732"/>
                    <a:pt x="20189" y="40949"/>
                  </a:cubicBezTo>
                  <a:cubicBezTo>
                    <a:pt x="22927" y="38593"/>
                    <a:pt x="25857" y="36428"/>
                    <a:pt x="28977" y="34581"/>
                  </a:cubicBezTo>
                  <a:lnTo>
                    <a:pt x="29232" y="34517"/>
                  </a:lnTo>
                  <a:cubicBezTo>
                    <a:pt x="30060" y="34135"/>
                    <a:pt x="30760" y="33626"/>
                    <a:pt x="31461" y="33052"/>
                  </a:cubicBezTo>
                  <a:lnTo>
                    <a:pt x="31907" y="32798"/>
                  </a:lnTo>
                  <a:cubicBezTo>
                    <a:pt x="32225" y="32670"/>
                    <a:pt x="32480" y="32543"/>
                    <a:pt x="32798" y="32416"/>
                  </a:cubicBezTo>
                  <a:cubicBezTo>
                    <a:pt x="34327" y="31779"/>
                    <a:pt x="35855" y="31014"/>
                    <a:pt x="37256" y="30187"/>
                  </a:cubicBezTo>
                  <a:cubicBezTo>
                    <a:pt x="37447" y="30059"/>
                    <a:pt x="37702" y="29932"/>
                    <a:pt x="37956" y="29868"/>
                  </a:cubicBezTo>
                  <a:cubicBezTo>
                    <a:pt x="38593" y="29741"/>
                    <a:pt x="39166" y="29677"/>
                    <a:pt x="39294" y="28849"/>
                  </a:cubicBezTo>
                  <a:cubicBezTo>
                    <a:pt x="39421" y="27639"/>
                    <a:pt x="38530" y="27385"/>
                    <a:pt x="37765" y="26939"/>
                  </a:cubicBezTo>
                  <a:cubicBezTo>
                    <a:pt x="36683" y="25920"/>
                    <a:pt x="35154" y="25665"/>
                    <a:pt x="34008" y="24773"/>
                  </a:cubicBezTo>
                  <a:cubicBezTo>
                    <a:pt x="29423" y="21335"/>
                    <a:pt x="25156" y="17577"/>
                    <a:pt x="20889" y="13756"/>
                  </a:cubicBezTo>
                  <a:cubicBezTo>
                    <a:pt x="17004" y="9808"/>
                    <a:pt x="12865" y="6114"/>
                    <a:pt x="9681" y="1529"/>
                  </a:cubicBezTo>
                  <a:lnTo>
                    <a:pt x="9490" y="1338"/>
                  </a:lnTo>
                  <a:cubicBezTo>
                    <a:pt x="9426" y="1210"/>
                    <a:pt x="9299" y="1083"/>
                    <a:pt x="9171" y="1019"/>
                  </a:cubicBezTo>
                  <a:lnTo>
                    <a:pt x="8980" y="828"/>
                  </a:lnTo>
                  <a:lnTo>
                    <a:pt x="8662" y="574"/>
                  </a:lnTo>
                  <a:lnTo>
                    <a:pt x="8471" y="383"/>
                  </a:lnTo>
                  <a:cubicBezTo>
                    <a:pt x="8407" y="319"/>
                    <a:pt x="8280" y="191"/>
                    <a:pt x="8152" y="128"/>
                  </a:cubicBezTo>
                  <a:cubicBezTo>
                    <a:pt x="8025" y="64"/>
                    <a:pt x="7898" y="64"/>
                    <a:pt x="7770" y="0"/>
                  </a:cubicBezTo>
                  <a:close/>
                </a:path>
              </a:pathLst>
            </a:custGeom>
            <a:solidFill>
              <a:srgbClr val="D1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7" name="Google Shape;17147;p20"/>
            <p:cNvSpPr/>
            <p:nvPr/>
          </p:nvSpPr>
          <p:spPr>
            <a:xfrm>
              <a:off x="4923650" y="2212675"/>
              <a:ext cx="855000" cy="708500"/>
            </a:xfrm>
            <a:custGeom>
              <a:avLst/>
              <a:gdLst/>
              <a:ahLst/>
              <a:cxnLst/>
              <a:rect l="l" t="t" r="r" b="b"/>
              <a:pathLst>
                <a:path w="34200" h="28340" extrusionOk="0">
                  <a:moveTo>
                    <a:pt x="638" y="1"/>
                  </a:moveTo>
                  <a:lnTo>
                    <a:pt x="638" y="1"/>
                  </a:lnTo>
                  <a:cubicBezTo>
                    <a:pt x="192" y="319"/>
                    <a:pt x="447" y="637"/>
                    <a:pt x="701" y="956"/>
                  </a:cubicBezTo>
                  <a:cubicBezTo>
                    <a:pt x="956" y="1274"/>
                    <a:pt x="1338" y="1529"/>
                    <a:pt x="1657" y="1847"/>
                  </a:cubicBezTo>
                  <a:cubicBezTo>
                    <a:pt x="4013" y="4904"/>
                    <a:pt x="6115" y="8216"/>
                    <a:pt x="9235" y="10636"/>
                  </a:cubicBezTo>
                  <a:cubicBezTo>
                    <a:pt x="10127" y="11273"/>
                    <a:pt x="11018" y="12037"/>
                    <a:pt x="11782" y="12801"/>
                  </a:cubicBezTo>
                  <a:cubicBezTo>
                    <a:pt x="14839" y="16049"/>
                    <a:pt x="18660" y="18214"/>
                    <a:pt x="22290" y="20634"/>
                  </a:cubicBezTo>
                  <a:cubicBezTo>
                    <a:pt x="22991" y="21080"/>
                    <a:pt x="23628" y="21589"/>
                    <a:pt x="24201" y="22163"/>
                  </a:cubicBezTo>
                  <a:cubicBezTo>
                    <a:pt x="23500" y="22226"/>
                    <a:pt x="23182" y="22226"/>
                    <a:pt x="22800" y="22226"/>
                  </a:cubicBezTo>
                  <a:cubicBezTo>
                    <a:pt x="20380" y="22226"/>
                    <a:pt x="18024" y="22481"/>
                    <a:pt x="15667" y="22927"/>
                  </a:cubicBezTo>
                  <a:cubicBezTo>
                    <a:pt x="14888" y="23105"/>
                    <a:pt x="14140" y="23213"/>
                    <a:pt x="13418" y="23213"/>
                  </a:cubicBezTo>
                  <a:cubicBezTo>
                    <a:pt x="12074" y="23213"/>
                    <a:pt x="10819" y="22838"/>
                    <a:pt x="9617" y="21844"/>
                  </a:cubicBezTo>
                  <a:cubicBezTo>
                    <a:pt x="9299" y="21589"/>
                    <a:pt x="8789" y="21526"/>
                    <a:pt x="8535" y="21144"/>
                  </a:cubicBezTo>
                  <a:cubicBezTo>
                    <a:pt x="7325" y="19997"/>
                    <a:pt x="5924" y="19042"/>
                    <a:pt x="4331" y="18405"/>
                  </a:cubicBezTo>
                  <a:cubicBezTo>
                    <a:pt x="3376" y="17577"/>
                    <a:pt x="2357" y="16813"/>
                    <a:pt x="1275" y="16113"/>
                  </a:cubicBezTo>
                  <a:cubicBezTo>
                    <a:pt x="1078" y="15987"/>
                    <a:pt x="911" y="15932"/>
                    <a:pt x="767" y="15932"/>
                  </a:cubicBezTo>
                  <a:cubicBezTo>
                    <a:pt x="400" y="15932"/>
                    <a:pt x="184" y="16292"/>
                    <a:pt x="1" y="16749"/>
                  </a:cubicBezTo>
                  <a:lnTo>
                    <a:pt x="1" y="17004"/>
                  </a:lnTo>
                  <a:cubicBezTo>
                    <a:pt x="65" y="17195"/>
                    <a:pt x="128" y="17386"/>
                    <a:pt x="192" y="17514"/>
                  </a:cubicBezTo>
                  <a:cubicBezTo>
                    <a:pt x="510" y="17959"/>
                    <a:pt x="893" y="18341"/>
                    <a:pt x="1275" y="18596"/>
                  </a:cubicBezTo>
                  <a:cubicBezTo>
                    <a:pt x="3949" y="20953"/>
                    <a:pt x="7006" y="22545"/>
                    <a:pt x="10063" y="24264"/>
                  </a:cubicBezTo>
                  <a:cubicBezTo>
                    <a:pt x="10318" y="24391"/>
                    <a:pt x="10572" y="24391"/>
                    <a:pt x="10827" y="24391"/>
                  </a:cubicBezTo>
                  <a:cubicBezTo>
                    <a:pt x="11123" y="24340"/>
                    <a:pt x="11408" y="24312"/>
                    <a:pt x="11681" y="24312"/>
                  </a:cubicBezTo>
                  <a:cubicBezTo>
                    <a:pt x="12760" y="24312"/>
                    <a:pt x="13643" y="24751"/>
                    <a:pt x="14202" y="25920"/>
                  </a:cubicBezTo>
                  <a:cubicBezTo>
                    <a:pt x="16686" y="25856"/>
                    <a:pt x="19234" y="26047"/>
                    <a:pt x="21654" y="25156"/>
                  </a:cubicBezTo>
                  <a:cubicBezTo>
                    <a:pt x="21717" y="25092"/>
                    <a:pt x="21781" y="25028"/>
                    <a:pt x="21717" y="24965"/>
                  </a:cubicBezTo>
                  <a:cubicBezTo>
                    <a:pt x="21689" y="24922"/>
                    <a:pt x="21686" y="24905"/>
                    <a:pt x="21694" y="24905"/>
                  </a:cubicBezTo>
                  <a:cubicBezTo>
                    <a:pt x="21721" y="24905"/>
                    <a:pt x="21887" y="25120"/>
                    <a:pt x="21590" y="25219"/>
                  </a:cubicBezTo>
                  <a:cubicBezTo>
                    <a:pt x="20762" y="26111"/>
                    <a:pt x="18979" y="25920"/>
                    <a:pt x="18469" y="27512"/>
                  </a:cubicBezTo>
                  <a:cubicBezTo>
                    <a:pt x="18851" y="27958"/>
                    <a:pt x="19425" y="28276"/>
                    <a:pt x="20061" y="28340"/>
                  </a:cubicBezTo>
                  <a:cubicBezTo>
                    <a:pt x="20762" y="28212"/>
                    <a:pt x="21526" y="27958"/>
                    <a:pt x="22099" y="27512"/>
                  </a:cubicBezTo>
                  <a:cubicBezTo>
                    <a:pt x="23373" y="26875"/>
                    <a:pt x="24137" y="25665"/>
                    <a:pt x="25475" y="25219"/>
                  </a:cubicBezTo>
                  <a:cubicBezTo>
                    <a:pt x="26131" y="25084"/>
                    <a:pt x="26794" y="25049"/>
                    <a:pt x="27458" y="25049"/>
                  </a:cubicBezTo>
                  <a:cubicBezTo>
                    <a:pt x="28199" y="25049"/>
                    <a:pt x="28943" y="25093"/>
                    <a:pt x="29685" y="25093"/>
                  </a:cubicBezTo>
                  <a:cubicBezTo>
                    <a:pt x="30472" y="25093"/>
                    <a:pt x="31257" y="25043"/>
                    <a:pt x="32034" y="24837"/>
                  </a:cubicBezTo>
                  <a:cubicBezTo>
                    <a:pt x="32735" y="23946"/>
                    <a:pt x="33690" y="23245"/>
                    <a:pt x="34199" y="22226"/>
                  </a:cubicBezTo>
                  <a:cubicBezTo>
                    <a:pt x="34008" y="22099"/>
                    <a:pt x="33881" y="21908"/>
                    <a:pt x="33753" y="21908"/>
                  </a:cubicBezTo>
                  <a:cubicBezTo>
                    <a:pt x="33095" y="22035"/>
                    <a:pt x="32437" y="22071"/>
                    <a:pt x="31779" y="22071"/>
                  </a:cubicBezTo>
                  <a:cubicBezTo>
                    <a:pt x="30957" y="22071"/>
                    <a:pt x="30134" y="22015"/>
                    <a:pt x="29311" y="22015"/>
                  </a:cubicBezTo>
                  <a:cubicBezTo>
                    <a:pt x="28818" y="22015"/>
                    <a:pt x="28324" y="22035"/>
                    <a:pt x="27831" y="22099"/>
                  </a:cubicBezTo>
                  <a:cubicBezTo>
                    <a:pt x="27675" y="22125"/>
                    <a:pt x="27519" y="22138"/>
                    <a:pt x="27364" y="22138"/>
                  </a:cubicBezTo>
                  <a:cubicBezTo>
                    <a:pt x="26760" y="22138"/>
                    <a:pt x="26172" y="21944"/>
                    <a:pt x="25666" y="21589"/>
                  </a:cubicBezTo>
                  <a:cubicBezTo>
                    <a:pt x="24647" y="20761"/>
                    <a:pt x="23819" y="19806"/>
                    <a:pt x="22545" y="19424"/>
                  </a:cubicBezTo>
                  <a:cubicBezTo>
                    <a:pt x="21335" y="18978"/>
                    <a:pt x="20635" y="18087"/>
                    <a:pt x="19679" y="17386"/>
                  </a:cubicBezTo>
                  <a:cubicBezTo>
                    <a:pt x="16686" y="15348"/>
                    <a:pt x="13948" y="13056"/>
                    <a:pt x="11464" y="10445"/>
                  </a:cubicBezTo>
                  <a:cubicBezTo>
                    <a:pt x="11209" y="10126"/>
                    <a:pt x="10891" y="9872"/>
                    <a:pt x="10572" y="9680"/>
                  </a:cubicBezTo>
                  <a:cubicBezTo>
                    <a:pt x="8025" y="7897"/>
                    <a:pt x="5924" y="5477"/>
                    <a:pt x="4395" y="2739"/>
                  </a:cubicBezTo>
                  <a:cubicBezTo>
                    <a:pt x="4331" y="2675"/>
                    <a:pt x="4331" y="2612"/>
                    <a:pt x="4268" y="2548"/>
                  </a:cubicBezTo>
                  <a:cubicBezTo>
                    <a:pt x="4077" y="2229"/>
                    <a:pt x="3886" y="1975"/>
                    <a:pt x="3631" y="1784"/>
                  </a:cubicBezTo>
                  <a:cubicBezTo>
                    <a:pt x="2994" y="1274"/>
                    <a:pt x="2357" y="892"/>
                    <a:pt x="1720" y="446"/>
                  </a:cubicBezTo>
                  <a:lnTo>
                    <a:pt x="638" y="1"/>
                  </a:ln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8" name="Google Shape;17148;p20"/>
            <p:cNvSpPr/>
            <p:nvPr/>
          </p:nvSpPr>
          <p:spPr>
            <a:xfrm>
              <a:off x="2225050" y="2097050"/>
              <a:ext cx="531800" cy="381525"/>
            </a:xfrm>
            <a:custGeom>
              <a:avLst/>
              <a:gdLst/>
              <a:ahLst/>
              <a:cxnLst/>
              <a:rect l="l" t="t" r="r" b="b"/>
              <a:pathLst>
                <a:path w="21272" h="15261" extrusionOk="0">
                  <a:moveTo>
                    <a:pt x="2034" y="0"/>
                  </a:moveTo>
                  <a:cubicBezTo>
                    <a:pt x="1321" y="0"/>
                    <a:pt x="602" y="172"/>
                    <a:pt x="1" y="422"/>
                  </a:cubicBezTo>
                  <a:lnTo>
                    <a:pt x="64" y="550"/>
                  </a:lnTo>
                  <a:cubicBezTo>
                    <a:pt x="383" y="1250"/>
                    <a:pt x="828" y="1887"/>
                    <a:pt x="1402" y="2333"/>
                  </a:cubicBezTo>
                  <a:cubicBezTo>
                    <a:pt x="3057" y="4052"/>
                    <a:pt x="5032" y="5517"/>
                    <a:pt x="6687" y="7237"/>
                  </a:cubicBezTo>
                  <a:cubicBezTo>
                    <a:pt x="8916" y="9657"/>
                    <a:pt x="11273" y="11949"/>
                    <a:pt x="13756" y="14051"/>
                  </a:cubicBezTo>
                  <a:cubicBezTo>
                    <a:pt x="13884" y="14178"/>
                    <a:pt x="14011" y="14305"/>
                    <a:pt x="14202" y="14433"/>
                  </a:cubicBezTo>
                  <a:cubicBezTo>
                    <a:pt x="14330" y="14497"/>
                    <a:pt x="14457" y="14624"/>
                    <a:pt x="14584" y="14688"/>
                  </a:cubicBezTo>
                  <a:cubicBezTo>
                    <a:pt x="14966" y="15006"/>
                    <a:pt x="15412" y="15133"/>
                    <a:pt x="15858" y="15261"/>
                  </a:cubicBezTo>
                  <a:cubicBezTo>
                    <a:pt x="15985" y="15261"/>
                    <a:pt x="16176" y="15197"/>
                    <a:pt x="16367" y="15133"/>
                  </a:cubicBezTo>
                  <a:cubicBezTo>
                    <a:pt x="16686" y="12968"/>
                    <a:pt x="17259" y="10803"/>
                    <a:pt x="18023" y="8765"/>
                  </a:cubicBezTo>
                  <a:cubicBezTo>
                    <a:pt x="18342" y="7873"/>
                    <a:pt x="17896" y="7428"/>
                    <a:pt x="17004" y="7364"/>
                  </a:cubicBezTo>
                  <a:cubicBezTo>
                    <a:pt x="16622" y="7428"/>
                    <a:pt x="16304" y="7491"/>
                    <a:pt x="15985" y="7682"/>
                  </a:cubicBezTo>
                  <a:cubicBezTo>
                    <a:pt x="16304" y="7428"/>
                    <a:pt x="16304" y="7300"/>
                    <a:pt x="16240" y="6727"/>
                  </a:cubicBezTo>
                  <a:cubicBezTo>
                    <a:pt x="15951" y="5628"/>
                    <a:pt x="15504" y="5054"/>
                    <a:pt x="14469" y="5054"/>
                  </a:cubicBezTo>
                  <a:cubicBezTo>
                    <a:pt x="14365" y="5054"/>
                    <a:pt x="14255" y="5060"/>
                    <a:pt x="14138" y="5071"/>
                  </a:cubicBezTo>
                  <a:cubicBezTo>
                    <a:pt x="14030" y="5095"/>
                    <a:pt x="13928" y="5108"/>
                    <a:pt x="13835" y="5108"/>
                  </a:cubicBezTo>
                  <a:cubicBezTo>
                    <a:pt x="13437" y="5108"/>
                    <a:pt x="13195" y="4875"/>
                    <a:pt x="13247" y="4307"/>
                  </a:cubicBezTo>
                  <a:cubicBezTo>
                    <a:pt x="13332" y="3798"/>
                    <a:pt x="13530" y="3656"/>
                    <a:pt x="13822" y="3656"/>
                  </a:cubicBezTo>
                  <a:cubicBezTo>
                    <a:pt x="13969" y="3656"/>
                    <a:pt x="14138" y="3691"/>
                    <a:pt x="14330" y="3734"/>
                  </a:cubicBezTo>
                  <a:cubicBezTo>
                    <a:pt x="16304" y="4052"/>
                    <a:pt x="18278" y="3925"/>
                    <a:pt x="20188" y="4116"/>
                  </a:cubicBezTo>
                  <a:cubicBezTo>
                    <a:pt x="20762" y="3861"/>
                    <a:pt x="21271" y="3543"/>
                    <a:pt x="21016" y="2842"/>
                  </a:cubicBezTo>
                  <a:lnTo>
                    <a:pt x="21016" y="2842"/>
                  </a:lnTo>
                  <a:cubicBezTo>
                    <a:pt x="20084" y="2936"/>
                    <a:pt x="19152" y="2995"/>
                    <a:pt x="18244" y="2995"/>
                  </a:cubicBezTo>
                  <a:cubicBezTo>
                    <a:pt x="17912" y="2995"/>
                    <a:pt x="17583" y="2987"/>
                    <a:pt x="17259" y="2970"/>
                  </a:cubicBezTo>
                  <a:cubicBezTo>
                    <a:pt x="17181" y="2972"/>
                    <a:pt x="17103" y="2973"/>
                    <a:pt x="17025" y="2973"/>
                  </a:cubicBezTo>
                  <a:cubicBezTo>
                    <a:pt x="14827" y="2973"/>
                    <a:pt x="12855" y="2124"/>
                    <a:pt x="10763" y="1632"/>
                  </a:cubicBezTo>
                  <a:cubicBezTo>
                    <a:pt x="9107" y="1123"/>
                    <a:pt x="7133" y="1569"/>
                    <a:pt x="5732" y="168"/>
                  </a:cubicBezTo>
                  <a:cubicBezTo>
                    <a:pt x="4713" y="104"/>
                    <a:pt x="3631" y="40"/>
                    <a:pt x="2612" y="40"/>
                  </a:cubicBezTo>
                  <a:cubicBezTo>
                    <a:pt x="2421" y="13"/>
                    <a:pt x="2228" y="0"/>
                    <a:pt x="2034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9" name="Google Shape;17149;p20"/>
            <p:cNvSpPr/>
            <p:nvPr/>
          </p:nvSpPr>
          <p:spPr>
            <a:xfrm>
              <a:off x="515150" y="2673925"/>
              <a:ext cx="719650" cy="196300"/>
            </a:xfrm>
            <a:custGeom>
              <a:avLst/>
              <a:gdLst/>
              <a:ahLst/>
              <a:cxnLst/>
              <a:rect l="l" t="t" r="r" b="b"/>
              <a:pathLst>
                <a:path w="28786" h="7852" extrusionOk="0">
                  <a:moveTo>
                    <a:pt x="6703" y="1"/>
                  </a:moveTo>
                  <a:cubicBezTo>
                    <a:pt x="5988" y="1"/>
                    <a:pt x="5408" y="483"/>
                    <a:pt x="4776" y="656"/>
                  </a:cubicBezTo>
                  <a:cubicBezTo>
                    <a:pt x="3248" y="1293"/>
                    <a:pt x="1656" y="1675"/>
                    <a:pt x="64" y="1929"/>
                  </a:cubicBezTo>
                  <a:cubicBezTo>
                    <a:pt x="0" y="2120"/>
                    <a:pt x="0" y="2311"/>
                    <a:pt x="127" y="2375"/>
                  </a:cubicBezTo>
                  <a:cubicBezTo>
                    <a:pt x="3057" y="4031"/>
                    <a:pt x="5859" y="6005"/>
                    <a:pt x="9171" y="6833"/>
                  </a:cubicBezTo>
                  <a:cubicBezTo>
                    <a:pt x="14336" y="7181"/>
                    <a:pt x="19502" y="7741"/>
                    <a:pt x="24668" y="7741"/>
                  </a:cubicBezTo>
                  <a:cubicBezTo>
                    <a:pt x="25170" y="7741"/>
                    <a:pt x="25672" y="7736"/>
                    <a:pt x="26174" y="7725"/>
                  </a:cubicBezTo>
                  <a:cubicBezTo>
                    <a:pt x="27002" y="7661"/>
                    <a:pt x="27957" y="7852"/>
                    <a:pt x="28721" y="7215"/>
                  </a:cubicBezTo>
                  <a:cubicBezTo>
                    <a:pt x="28785" y="7024"/>
                    <a:pt x="28785" y="6769"/>
                    <a:pt x="28594" y="6642"/>
                  </a:cubicBezTo>
                  <a:cubicBezTo>
                    <a:pt x="28276" y="6387"/>
                    <a:pt x="27957" y="6196"/>
                    <a:pt x="27575" y="6069"/>
                  </a:cubicBezTo>
                  <a:cubicBezTo>
                    <a:pt x="26301" y="5623"/>
                    <a:pt x="25092" y="5177"/>
                    <a:pt x="23754" y="4859"/>
                  </a:cubicBezTo>
                  <a:cubicBezTo>
                    <a:pt x="19487" y="3776"/>
                    <a:pt x="15157" y="2821"/>
                    <a:pt x="10890" y="1611"/>
                  </a:cubicBezTo>
                  <a:cubicBezTo>
                    <a:pt x="9553" y="1229"/>
                    <a:pt x="8024" y="1038"/>
                    <a:pt x="6942" y="19"/>
                  </a:cubicBezTo>
                  <a:cubicBezTo>
                    <a:pt x="6860" y="6"/>
                    <a:pt x="6781" y="1"/>
                    <a:pt x="670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0" name="Google Shape;17150;p20"/>
            <p:cNvSpPr/>
            <p:nvPr/>
          </p:nvSpPr>
          <p:spPr>
            <a:xfrm>
              <a:off x="6689525" y="2884650"/>
              <a:ext cx="585700" cy="137850"/>
            </a:xfrm>
            <a:custGeom>
              <a:avLst/>
              <a:gdLst/>
              <a:ahLst/>
              <a:cxnLst/>
              <a:rect l="l" t="t" r="r" b="b"/>
              <a:pathLst>
                <a:path w="23428" h="5514" extrusionOk="0">
                  <a:moveTo>
                    <a:pt x="6163" y="1"/>
                  </a:moveTo>
                  <a:cubicBezTo>
                    <a:pt x="5484" y="1"/>
                    <a:pt x="4808" y="66"/>
                    <a:pt x="4131" y="251"/>
                  </a:cubicBezTo>
                  <a:cubicBezTo>
                    <a:pt x="3770" y="921"/>
                    <a:pt x="3075" y="1341"/>
                    <a:pt x="2316" y="1341"/>
                  </a:cubicBezTo>
                  <a:cubicBezTo>
                    <a:pt x="2138" y="1341"/>
                    <a:pt x="1956" y="1318"/>
                    <a:pt x="1775" y="1270"/>
                  </a:cubicBezTo>
                  <a:cubicBezTo>
                    <a:pt x="1606" y="1232"/>
                    <a:pt x="1449" y="1214"/>
                    <a:pt x="1304" y="1214"/>
                  </a:cubicBezTo>
                  <a:cubicBezTo>
                    <a:pt x="457" y="1214"/>
                    <a:pt x="1" y="1829"/>
                    <a:pt x="55" y="2862"/>
                  </a:cubicBezTo>
                  <a:cubicBezTo>
                    <a:pt x="119" y="2989"/>
                    <a:pt x="246" y="3180"/>
                    <a:pt x="437" y="3244"/>
                  </a:cubicBezTo>
                  <a:cubicBezTo>
                    <a:pt x="722" y="3218"/>
                    <a:pt x="1016" y="3182"/>
                    <a:pt x="1309" y="3182"/>
                  </a:cubicBezTo>
                  <a:cubicBezTo>
                    <a:pt x="1737" y="3182"/>
                    <a:pt x="2160" y="3260"/>
                    <a:pt x="2539" y="3562"/>
                  </a:cubicBezTo>
                  <a:cubicBezTo>
                    <a:pt x="2666" y="3626"/>
                    <a:pt x="2794" y="3690"/>
                    <a:pt x="2921" y="3817"/>
                  </a:cubicBezTo>
                  <a:cubicBezTo>
                    <a:pt x="3558" y="4581"/>
                    <a:pt x="4513" y="5091"/>
                    <a:pt x="5532" y="5155"/>
                  </a:cubicBezTo>
                  <a:lnTo>
                    <a:pt x="6105" y="5155"/>
                  </a:lnTo>
                  <a:cubicBezTo>
                    <a:pt x="9437" y="5353"/>
                    <a:pt x="12768" y="5513"/>
                    <a:pt x="16099" y="5513"/>
                  </a:cubicBezTo>
                  <a:cubicBezTo>
                    <a:pt x="17035" y="5513"/>
                    <a:pt x="17970" y="5501"/>
                    <a:pt x="18906" y="5473"/>
                  </a:cubicBezTo>
                  <a:cubicBezTo>
                    <a:pt x="19076" y="5499"/>
                    <a:pt x="19242" y="5511"/>
                    <a:pt x="19404" y="5511"/>
                  </a:cubicBezTo>
                  <a:cubicBezTo>
                    <a:pt x="20813" y="5511"/>
                    <a:pt x="21916" y="4599"/>
                    <a:pt x="23172" y="4199"/>
                  </a:cubicBezTo>
                  <a:cubicBezTo>
                    <a:pt x="23427" y="3435"/>
                    <a:pt x="22663" y="3371"/>
                    <a:pt x="22408" y="2989"/>
                  </a:cubicBezTo>
                  <a:cubicBezTo>
                    <a:pt x="21835" y="1907"/>
                    <a:pt x="20752" y="1779"/>
                    <a:pt x="19670" y="1588"/>
                  </a:cubicBezTo>
                  <a:cubicBezTo>
                    <a:pt x="17696" y="1333"/>
                    <a:pt x="15658" y="1079"/>
                    <a:pt x="13684" y="824"/>
                  </a:cubicBezTo>
                  <a:cubicBezTo>
                    <a:pt x="12769" y="716"/>
                    <a:pt x="11899" y="336"/>
                    <a:pt x="10998" y="336"/>
                  </a:cubicBezTo>
                  <a:cubicBezTo>
                    <a:pt x="10833" y="336"/>
                    <a:pt x="10667" y="349"/>
                    <a:pt x="10499" y="378"/>
                  </a:cubicBezTo>
                  <a:cubicBezTo>
                    <a:pt x="9031" y="292"/>
                    <a:pt x="7593" y="1"/>
                    <a:pt x="6163" y="1"/>
                  </a:cubicBezTo>
                  <a:close/>
                </a:path>
              </a:pathLst>
            </a:custGeom>
            <a:solidFill>
              <a:srgbClr val="C64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1" name="Google Shape;17151;p20"/>
            <p:cNvSpPr/>
            <p:nvPr/>
          </p:nvSpPr>
          <p:spPr>
            <a:xfrm>
              <a:off x="578825" y="2846975"/>
              <a:ext cx="541325" cy="179275"/>
            </a:xfrm>
            <a:custGeom>
              <a:avLst/>
              <a:gdLst/>
              <a:ahLst/>
              <a:cxnLst/>
              <a:rect l="l" t="t" r="r" b="b"/>
              <a:pathLst>
                <a:path w="21653" h="7171" extrusionOk="0">
                  <a:moveTo>
                    <a:pt x="2691" y="0"/>
                  </a:moveTo>
                  <a:cubicBezTo>
                    <a:pt x="2279" y="0"/>
                    <a:pt x="1869" y="45"/>
                    <a:pt x="1465" y="166"/>
                  </a:cubicBezTo>
                  <a:cubicBezTo>
                    <a:pt x="0" y="1376"/>
                    <a:pt x="510" y="2458"/>
                    <a:pt x="1656" y="3477"/>
                  </a:cubicBezTo>
                  <a:cubicBezTo>
                    <a:pt x="1784" y="3987"/>
                    <a:pt x="2166" y="4369"/>
                    <a:pt x="2611" y="4560"/>
                  </a:cubicBezTo>
                  <a:lnTo>
                    <a:pt x="7770" y="7171"/>
                  </a:lnTo>
                  <a:cubicBezTo>
                    <a:pt x="11782" y="6025"/>
                    <a:pt x="15858" y="4878"/>
                    <a:pt x="19806" y="3350"/>
                  </a:cubicBezTo>
                  <a:cubicBezTo>
                    <a:pt x="20061" y="3223"/>
                    <a:pt x="20379" y="3095"/>
                    <a:pt x="20634" y="2968"/>
                  </a:cubicBezTo>
                  <a:cubicBezTo>
                    <a:pt x="21143" y="2777"/>
                    <a:pt x="21653" y="2458"/>
                    <a:pt x="21526" y="1949"/>
                  </a:cubicBezTo>
                  <a:cubicBezTo>
                    <a:pt x="21416" y="1658"/>
                    <a:pt x="21182" y="1595"/>
                    <a:pt x="20919" y="1595"/>
                  </a:cubicBezTo>
                  <a:cubicBezTo>
                    <a:pt x="20721" y="1595"/>
                    <a:pt x="20507" y="1630"/>
                    <a:pt x="20316" y="1630"/>
                  </a:cubicBezTo>
                  <a:cubicBezTo>
                    <a:pt x="20036" y="1649"/>
                    <a:pt x="19756" y="1657"/>
                    <a:pt x="19476" y="1657"/>
                  </a:cubicBezTo>
                  <a:cubicBezTo>
                    <a:pt x="18801" y="1657"/>
                    <a:pt x="18125" y="1612"/>
                    <a:pt x="17450" y="1567"/>
                  </a:cubicBezTo>
                  <a:cubicBezTo>
                    <a:pt x="14957" y="1417"/>
                    <a:pt x="12465" y="838"/>
                    <a:pt x="9911" y="838"/>
                  </a:cubicBezTo>
                  <a:cubicBezTo>
                    <a:pt x="9202" y="838"/>
                    <a:pt x="8489" y="883"/>
                    <a:pt x="7770" y="994"/>
                  </a:cubicBezTo>
                  <a:lnTo>
                    <a:pt x="7260" y="994"/>
                  </a:lnTo>
                  <a:cubicBezTo>
                    <a:pt x="7006" y="930"/>
                    <a:pt x="6815" y="866"/>
                    <a:pt x="6560" y="739"/>
                  </a:cubicBezTo>
                  <a:cubicBezTo>
                    <a:pt x="6178" y="548"/>
                    <a:pt x="5796" y="357"/>
                    <a:pt x="5350" y="293"/>
                  </a:cubicBezTo>
                  <a:cubicBezTo>
                    <a:pt x="4480" y="206"/>
                    <a:pt x="3580" y="0"/>
                    <a:pt x="269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2" name="Google Shape;17152;p20"/>
            <p:cNvSpPr/>
            <p:nvPr/>
          </p:nvSpPr>
          <p:spPr>
            <a:xfrm>
              <a:off x="4665750" y="2902050"/>
              <a:ext cx="762625" cy="727625"/>
            </a:xfrm>
            <a:custGeom>
              <a:avLst/>
              <a:gdLst/>
              <a:ahLst/>
              <a:cxnLst/>
              <a:rect l="l" t="t" r="r" b="b"/>
              <a:pathLst>
                <a:path w="30505" h="29105" extrusionOk="0">
                  <a:moveTo>
                    <a:pt x="28594" y="1"/>
                  </a:moveTo>
                  <a:cubicBezTo>
                    <a:pt x="28085" y="192"/>
                    <a:pt x="27512" y="383"/>
                    <a:pt x="26938" y="446"/>
                  </a:cubicBezTo>
                  <a:cubicBezTo>
                    <a:pt x="22735" y="2357"/>
                    <a:pt x="19678" y="5796"/>
                    <a:pt x="16367" y="8853"/>
                  </a:cubicBezTo>
                  <a:cubicBezTo>
                    <a:pt x="16303" y="8916"/>
                    <a:pt x="16240" y="9044"/>
                    <a:pt x="16240" y="9171"/>
                  </a:cubicBezTo>
                  <a:cubicBezTo>
                    <a:pt x="15475" y="11018"/>
                    <a:pt x="13820" y="11973"/>
                    <a:pt x="12546" y="13374"/>
                  </a:cubicBezTo>
                  <a:cubicBezTo>
                    <a:pt x="9999" y="16304"/>
                    <a:pt x="7005" y="18851"/>
                    <a:pt x="4713" y="22035"/>
                  </a:cubicBezTo>
                  <a:cubicBezTo>
                    <a:pt x="4076" y="22863"/>
                    <a:pt x="3757" y="23946"/>
                    <a:pt x="3057" y="24710"/>
                  </a:cubicBezTo>
                  <a:cubicBezTo>
                    <a:pt x="2038" y="25920"/>
                    <a:pt x="1146" y="27130"/>
                    <a:pt x="255" y="28276"/>
                  </a:cubicBezTo>
                  <a:cubicBezTo>
                    <a:pt x="0" y="28531"/>
                    <a:pt x="0" y="28913"/>
                    <a:pt x="255" y="29104"/>
                  </a:cubicBezTo>
                  <a:cubicBezTo>
                    <a:pt x="1338" y="28340"/>
                    <a:pt x="2739" y="28149"/>
                    <a:pt x="3694" y="27130"/>
                  </a:cubicBezTo>
                  <a:cubicBezTo>
                    <a:pt x="4331" y="26493"/>
                    <a:pt x="5095" y="25920"/>
                    <a:pt x="4776" y="24774"/>
                  </a:cubicBezTo>
                  <a:cubicBezTo>
                    <a:pt x="5031" y="24264"/>
                    <a:pt x="5413" y="23882"/>
                    <a:pt x="5923" y="23627"/>
                  </a:cubicBezTo>
                  <a:cubicBezTo>
                    <a:pt x="6177" y="22863"/>
                    <a:pt x="6623" y="22163"/>
                    <a:pt x="7196" y="21589"/>
                  </a:cubicBezTo>
                  <a:cubicBezTo>
                    <a:pt x="8470" y="20698"/>
                    <a:pt x="9298" y="19424"/>
                    <a:pt x="10317" y="18342"/>
                  </a:cubicBezTo>
                  <a:cubicBezTo>
                    <a:pt x="12355" y="16304"/>
                    <a:pt x="14265" y="14266"/>
                    <a:pt x="16240" y="12164"/>
                  </a:cubicBezTo>
                  <a:lnTo>
                    <a:pt x="16367" y="12164"/>
                  </a:lnTo>
                  <a:cubicBezTo>
                    <a:pt x="16494" y="12164"/>
                    <a:pt x="16558" y="12037"/>
                    <a:pt x="16622" y="11973"/>
                  </a:cubicBezTo>
                  <a:lnTo>
                    <a:pt x="16622" y="11846"/>
                  </a:lnTo>
                  <a:cubicBezTo>
                    <a:pt x="16749" y="11082"/>
                    <a:pt x="17386" y="10508"/>
                    <a:pt x="18150" y="10317"/>
                  </a:cubicBezTo>
                  <a:cubicBezTo>
                    <a:pt x="19296" y="9872"/>
                    <a:pt x="20061" y="8916"/>
                    <a:pt x="20888" y="8089"/>
                  </a:cubicBezTo>
                  <a:cubicBezTo>
                    <a:pt x="23500" y="5669"/>
                    <a:pt x="25983" y="3057"/>
                    <a:pt x="29358" y="1529"/>
                  </a:cubicBezTo>
                  <a:cubicBezTo>
                    <a:pt x="29804" y="1338"/>
                    <a:pt x="30505" y="1211"/>
                    <a:pt x="30377" y="383"/>
                  </a:cubicBezTo>
                  <a:cubicBezTo>
                    <a:pt x="29868" y="128"/>
                    <a:pt x="29358" y="1"/>
                    <a:pt x="28849" y="1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3" name="Google Shape;17153;p20"/>
            <p:cNvSpPr/>
            <p:nvPr/>
          </p:nvSpPr>
          <p:spPr>
            <a:xfrm>
              <a:off x="1040525" y="2472200"/>
              <a:ext cx="800850" cy="384550"/>
            </a:xfrm>
            <a:custGeom>
              <a:avLst/>
              <a:gdLst/>
              <a:ahLst/>
              <a:cxnLst/>
              <a:rect l="l" t="t" r="r" b="b"/>
              <a:pathLst>
                <a:path w="32034" h="15382" extrusionOk="0">
                  <a:moveTo>
                    <a:pt x="1657" y="0"/>
                  </a:moveTo>
                  <a:cubicBezTo>
                    <a:pt x="1211" y="446"/>
                    <a:pt x="383" y="191"/>
                    <a:pt x="1" y="828"/>
                  </a:cubicBezTo>
                  <a:cubicBezTo>
                    <a:pt x="1" y="1592"/>
                    <a:pt x="574" y="1847"/>
                    <a:pt x="1211" y="2102"/>
                  </a:cubicBezTo>
                  <a:cubicBezTo>
                    <a:pt x="1848" y="2420"/>
                    <a:pt x="2484" y="2611"/>
                    <a:pt x="3121" y="2929"/>
                  </a:cubicBezTo>
                  <a:cubicBezTo>
                    <a:pt x="6178" y="4394"/>
                    <a:pt x="9299" y="5859"/>
                    <a:pt x="12355" y="7324"/>
                  </a:cubicBezTo>
                  <a:cubicBezTo>
                    <a:pt x="14584" y="8406"/>
                    <a:pt x="16877" y="9298"/>
                    <a:pt x="19042" y="10380"/>
                  </a:cubicBezTo>
                  <a:cubicBezTo>
                    <a:pt x="20889" y="11336"/>
                    <a:pt x="22736" y="12355"/>
                    <a:pt x="24837" y="12609"/>
                  </a:cubicBezTo>
                  <a:cubicBezTo>
                    <a:pt x="25220" y="13501"/>
                    <a:pt x="27066" y="13692"/>
                    <a:pt x="26047" y="15220"/>
                  </a:cubicBezTo>
                  <a:cubicBezTo>
                    <a:pt x="26007" y="15301"/>
                    <a:pt x="26196" y="15382"/>
                    <a:pt x="26405" y="15382"/>
                  </a:cubicBezTo>
                  <a:cubicBezTo>
                    <a:pt x="26526" y="15382"/>
                    <a:pt x="26654" y="15354"/>
                    <a:pt x="26748" y="15284"/>
                  </a:cubicBezTo>
                  <a:cubicBezTo>
                    <a:pt x="27538" y="14795"/>
                    <a:pt x="28440" y="14550"/>
                    <a:pt x="29334" y="14550"/>
                  </a:cubicBezTo>
                  <a:cubicBezTo>
                    <a:pt x="29953" y="14550"/>
                    <a:pt x="30569" y="14668"/>
                    <a:pt x="31142" y="14902"/>
                  </a:cubicBezTo>
                  <a:lnTo>
                    <a:pt x="31333" y="14902"/>
                  </a:lnTo>
                  <a:cubicBezTo>
                    <a:pt x="32034" y="12992"/>
                    <a:pt x="30442" y="13055"/>
                    <a:pt x="29423" y="12609"/>
                  </a:cubicBezTo>
                  <a:cubicBezTo>
                    <a:pt x="28850" y="12609"/>
                    <a:pt x="28276" y="12546"/>
                    <a:pt x="27767" y="12355"/>
                  </a:cubicBezTo>
                  <a:cubicBezTo>
                    <a:pt x="23627" y="10635"/>
                    <a:pt x="19615" y="8534"/>
                    <a:pt x="15667" y="6559"/>
                  </a:cubicBezTo>
                  <a:cubicBezTo>
                    <a:pt x="11464" y="4458"/>
                    <a:pt x="7261" y="2293"/>
                    <a:pt x="2994" y="318"/>
                  </a:cubicBezTo>
                  <a:cubicBezTo>
                    <a:pt x="2548" y="127"/>
                    <a:pt x="2102" y="0"/>
                    <a:pt x="1657" y="0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4" name="Google Shape;17154;p20"/>
            <p:cNvSpPr/>
            <p:nvPr/>
          </p:nvSpPr>
          <p:spPr>
            <a:xfrm>
              <a:off x="6283325" y="2502425"/>
              <a:ext cx="668700" cy="415175"/>
            </a:xfrm>
            <a:custGeom>
              <a:avLst/>
              <a:gdLst/>
              <a:ahLst/>
              <a:cxnLst/>
              <a:rect l="l" t="t" r="r" b="b"/>
              <a:pathLst>
                <a:path w="26748" h="16607" extrusionOk="0">
                  <a:moveTo>
                    <a:pt x="382" y="1"/>
                  </a:moveTo>
                  <a:cubicBezTo>
                    <a:pt x="0" y="638"/>
                    <a:pt x="573" y="1084"/>
                    <a:pt x="892" y="1466"/>
                  </a:cubicBezTo>
                  <a:cubicBezTo>
                    <a:pt x="2356" y="3122"/>
                    <a:pt x="2930" y="5414"/>
                    <a:pt x="4458" y="7006"/>
                  </a:cubicBezTo>
                  <a:cubicBezTo>
                    <a:pt x="4567" y="6989"/>
                    <a:pt x="4668" y="6981"/>
                    <a:pt x="4761" y="6981"/>
                  </a:cubicBezTo>
                  <a:cubicBezTo>
                    <a:pt x="6076" y="6981"/>
                    <a:pt x="5842" y="8572"/>
                    <a:pt x="6496" y="9108"/>
                  </a:cubicBezTo>
                  <a:cubicBezTo>
                    <a:pt x="7260" y="9681"/>
                    <a:pt x="5986" y="9363"/>
                    <a:pt x="6305" y="9681"/>
                  </a:cubicBezTo>
                  <a:cubicBezTo>
                    <a:pt x="7196" y="12292"/>
                    <a:pt x="8788" y="14585"/>
                    <a:pt x="10890" y="16368"/>
                  </a:cubicBezTo>
                  <a:cubicBezTo>
                    <a:pt x="11854" y="16522"/>
                    <a:pt x="12818" y="16606"/>
                    <a:pt x="13768" y="16606"/>
                  </a:cubicBezTo>
                  <a:cubicBezTo>
                    <a:pt x="14387" y="16606"/>
                    <a:pt x="15000" y="16570"/>
                    <a:pt x="15603" y="16495"/>
                  </a:cubicBezTo>
                  <a:cubicBezTo>
                    <a:pt x="15904" y="16456"/>
                    <a:pt x="16212" y="16446"/>
                    <a:pt x="16524" y="16446"/>
                  </a:cubicBezTo>
                  <a:cubicBezTo>
                    <a:pt x="16829" y="16446"/>
                    <a:pt x="17136" y="16455"/>
                    <a:pt x="17441" y="16455"/>
                  </a:cubicBezTo>
                  <a:cubicBezTo>
                    <a:pt x="18348" y="16455"/>
                    <a:pt x="19240" y="16374"/>
                    <a:pt x="19997" y="15731"/>
                  </a:cubicBezTo>
                  <a:lnTo>
                    <a:pt x="20252" y="15604"/>
                  </a:lnTo>
                  <a:cubicBezTo>
                    <a:pt x="20771" y="15690"/>
                    <a:pt x="21295" y="15716"/>
                    <a:pt x="21822" y="15716"/>
                  </a:cubicBezTo>
                  <a:cubicBezTo>
                    <a:pt x="22566" y="15716"/>
                    <a:pt x="23315" y="15665"/>
                    <a:pt x="24061" y="15665"/>
                  </a:cubicBezTo>
                  <a:cubicBezTo>
                    <a:pt x="24727" y="15665"/>
                    <a:pt x="25391" y="15705"/>
                    <a:pt x="26047" y="15858"/>
                  </a:cubicBezTo>
                  <a:cubicBezTo>
                    <a:pt x="26073" y="15867"/>
                    <a:pt x="26101" y="15871"/>
                    <a:pt x="26130" y="15871"/>
                  </a:cubicBezTo>
                  <a:cubicBezTo>
                    <a:pt x="26309" y="15871"/>
                    <a:pt x="26528" y="15722"/>
                    <a:pt x="26747" y="15667"/>
                  </a:cubicBezTo>
                  <a:cubicBezTo>
                    <a:pt x="26493" y="15221"/>
                    <a:pt x="25983" y="15285"/>
                    <a:pt x="25537" y="15221"/>
                  </a:cubicBezTo>
                  <a:cubicBezTo>
                    <a:pt x="23388" y="14935"/>
                    <a:pt x="21203" y="14792"/>
                    <a:pt x="19009" y="14792"/>
                  </a:cubicBezTo>
                  <a:cubicBezTo>
                    <a:pt x="18277" y="14792"/>
                    <a:pt x="17545" y="14808"/>
                    <a:pt x="16813" y="14839"/>
                  </a:cubicBezTo>
                  <a:cubicBezTo>
                    <a:pt x="16176" y="14712"/>
                    <a:pt x="15603" y="14266"/>
                    <a:pt x="15284" y="13693"/>
                  </a:cubicBezTo>
                  <a:cubicBezTo>
                    <a:pt x="14329" y="13247"/>
                    <a:pt x="13437" y="12610"/>
                    <a:pt x="12801" y="11719"/>
                  </a:cubicBezTo>
                  <a:cubicBezTo>
                    <a:pt x="11973" y="10509"/>
                    <a:pt x="10954" y="9426"/>
                    <a:pt x="9871" y="8535"/>
                  </a:cubicBezTo>
                  <a:cubicBezTo>
                    <a:pt x="8215" y="7197"/>
                    <a:pt x="6751" y="5605"/>
                    <a:pt x="5541" y="3886"/>
                  </a:cubicBezTo>
                  <a:cubicBezTo>
                    <a:pt x="4267" y="2039"/>
                    <a:pt x="2484" y="702"/>
                    <a:pt x="382" y="1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5" name="Google Shape;17155;p20"/>
            <p:cNvSpPr/>
            <p:nvPr/>
          </p:nvSpPr>
          <p:spPr>
            <a:xfrm>
              <a:off x="3009950" y="2062450"/>
              <a:ext cx="681450" cy="618325"/>
            </a:xfrm>
            <a:custGeom>
              <a:avLst/>
              <a:gdLst/>
              <a:ahLst/>
              <a:cxnLst/>
              <a:rect l="l" t="t" r="r" b="b"/>
              <a:pathLst>
                <a:path w="27258" h="24733" extrusionOk="0">
                  <a:moveTo>
                    <a:pt x="1595" y="1"/>
                  </a:moveTo>
                  <a:cubicBezTo>
                    <a:pt x="1006" y="1"/>
                    <a:pt x="504" y="357"/>
                    <a:pt x="1" y="469"/>
                  </a:cubicBezTo>
                  <a:cubicBezTo>
                    <a:pt x="3312" y="4163"/>
                    <a:pt x="6879" y="7602"/>
                    <a:pt x="10700" y="10913"/>
                  </a:cubicBezTo>
                  <a:cubicBezTo>
                    <a:pt x="12228" y="12123"/>
                    <a:pt x="13183" y="13843"/>
                    <a:pt x="14712" y="15116"/>
                  </a:cubicBezTo>
                  <a:cubicBezTo>
                    <a:pt x="16495" y="16517"/>
                    <a:pt x="18151" y="18237"/>
                    <a:pt x="19807" y="19829"/>
                  </a:cubicBezTo>
                  <a:cubicBezTo>
                    <a:pt x="20825" y="20784"/>
                    <a:pt x="21972" y="21676"/>
                    <a:pt x="23054" y="22695"/>
                  </a:cubicBezTo>
                  <a:cubicBezTo>
                    <a:pt x="23946" y="23459"/>
                    <a:pt x="24710" y="24605"/>
                    <a:pt x="26048" y="24733"/>
                  </a:cubicBezTo>
                  <a:cubicBezTo>
                    <a:pt x="26684" y="24669"/>
                    <a:pt x="27258" y="24478"/>
                    <a:pt x="27130" y="23650"/>
                  </a:cubicBezTo>
                  <a:cubicBezTo>
                    <a:pt x="26748" y="22886"/>
                    <a:pt x="25920" y="22758"/>
                    <a:pt x="25347" y="22313"/>
                  </a:cubicBezTo>
                  <a:cubicBezTo>
                    <a:pt x="23628" y="20593"/>
                    <a:pt x="21844" y="19001"/>
                    <a:pt x="19998" y="17536"/>
                  </a:cubicBezTo>
                  <a:cubicBezTo>
                    <a:pt x="18469" y="16326"/>
                    <a:pt x="17132" y="14989"/>
                    <a:pt x="15731" y="13715"/>
                  </a:cubicBezTo>
                  <a:cubicBezTo>
                    <a:pt x="14775" y="12824"/>
                    <a:pt x="14202" y="11614"/>
                    <a:pt x="13183" y="10722"/>
                  </a:cubicBezTo>
                  <a:cubicBezTo>
                    <a:pt x="11018" y="8684"/>
                    <a:pt x="8789" y="6646"/>
                    <a:pt x="6815" y="4481"/>
                  </a:cubicBezTo>
                  <a:cubicBezTo>
                    <a:pt x="5669" y="3207"/>
                    <a:pt x="4204" y="2252"/>
                    <a:pt x="3376" y="724"/>
                  </a:cubicBezTo>
                  <a:cubicBezTo>
                    <a:pt x="3121" y="23"/>
                    <a:pt x="2357" y="278"/>
                    <a:pt x="1848" y="23"/>
                  </a:cubicBezTo>
                  <a:cubicBezTo>
                    <a:pt x="1762" y="8"/>
                    <a:pt x="1677" y="1"/>
                    <a:pt x="1595" y="1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6" name="Google Shape;17156;p20"/>
            <p:cNvSpPr/>
            <p:nvPr/>
          </p:nvSpPr>
          <p:spPr>
            <a:xfrm>
              <a:off x="2726575" y="2163875"/>
              <a:ext cx="643225" cy="569850"/>
            </a:xfrm>
            <a:custGeom>
              <a:avLst/>
              <a:gdLst/>
              <a:ahLst/>
              <a:cxnLst/>
              <a:rect l="l" t="t" r="r" b="b"/>
              <a:pathLst>
                <a:path w="25729" h="22794" extrusionOk="0">
                  <a:moveTo>
                    <a:pt x="1627" y="0"/>
                  </a:moveTo>
                  <a:cubicBezTo>
                    <a:pt x="1403" y="0"/>
                    <a:pt x="1179" y="31"/>
                    <a:pt x="955" y="106"/>
                  </a:cubicBezTo>
                  <a:lnTo>
                    <a:pt x="191" y="1252"/>
                  </a:lnTo>
                  <a:cubicBezTo>
                    <a:pt x="0" y="1761"/>
                    <a:pt x="255" y="2335"/>
                    <a:pt x="764" y="2589"/>
                  </a:cubicBezTo>
                  <a:cubicBezTo>
                    <a:pt x="3821" y="4946"/>
                    <a:pt x="6241" y="8002"/>
                    <a:pt x="8979" y="10677"/>
                  </a:cubicBezTo>
                  <a:cubicBezTo>
                    <a:pt x="11463" y="13097"/>
                    <a:pt x="14520" y="14944"/>
                    <a:pt x="16876" y="17555"/>
                  </a:cubicBezTo>
                  <a:cubicBezTo>
                    <a:pt x="19360" y="19466"/>
                    <a:pt x="21780" y="21567"/>
                    <a:pt x="24709" y="22777"/>
                  </a:cubicBezTo>
                  <a:cubicBezTo>
                    <a:pt x="24755" y="22788"/>
                    <a:pt x="24800" y="22794"/>
                    <a:pt x="24844" y="22794"/>
                  </a:cubicBezTo>
                  <a:cubicBezTo>
                    <a:pt x="25052" y="22794"/>
                    <a:pt x="25253" y="22680"/>
                    <a:pt x="25410" y="22522"/>
                  </a:cubicBezTo>
                  <a:cubicBezTo>
                    <a:pt x="25537" y="22395"/>
                    <a:pt x="25665" y="22268"/>
                    <a:pt x="25665" y="22077"/>
                  </a:cubicBezTo>
                  <a:cubicBezTo>
                    <a:pt x="25728" y="21886"/>
                    <a:pt x="25728" y="21758"/>
                    <a:pt x="25665" y="21567"/>
                  </a:cubicBezTo>
                  <a:cubicBezTo>
                    <a:pt x="25601" y="21376"/>
                    <a:pt x="25537" y="21249"/>
                    <a:pt x="25410" y="21121"/>
                  </a:cubicBezTo>
                  <a:cubicBezTo>
                    <a:pt x="22735" y="19529"/>
                    <a:pt x="20252" y="17682"/>
                    <a:pt x="18023" y="15581"/>
                  </a:cubicBezTo>
                  <a:cubicBezTo>
                    <a:pt x="16622" y="14180"/>
                    <a:pt x="15157" y="12842"/>
                    <a:pt x="13628" y="11696"/>
                  </a:cubicBezTo>
                  <a:cubicBezTo>
                    <a:pt x="12227" y="10614"/>
                    <a:pt x="10954" y="9404"/>
                    <a:pt x="9744" y="8194"/>
                  </a:cubicBezTo>
                  <a:cubicBezTo>
                    <a:pt x="7961" y="6347"/>
                    <a:pt x="6560" y="4245"/>
                    <a:pt x="4649" y="2589"/>
                  </a:cubicBezTo>
                  <a:cubicBezTo>
                    <a:pt x="3694" y="1889"/>
                    <a:pt x="2866" y="997"/>
                    <a:pt x="2102" y="42"/>
                  </a:cubicBezTo>
                  <a:cubicBezTo>
                    <a:pt x="1943" y="16"/>
                    <a:pt x="1785" y="0"/>
                    <a:pt x="1627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7" name="Google Shape;17157;p20"/>
            <p:cNvSpPr/>
            <p:nvPr/>
          </p:nvSpPr>
          <p:spPr>
            <a:xfrm>
              <a:off x="6248300" y="2954350"/>
              <a:ext cx="612975" cy="229800"/>
            </a:xfrm>
            <a:custGeom>
              <a:avLst/>
              <a:gdLst/>
              <a:ahLst/>
              <a:cxnLst/>
              <a:rect l="l" t="t" r="r" b="b"/>
              <a:pathLst>
                <a:path w="24519" h="9192" extrusionOk="0">
                  <a:moveTo>
                    <a:pt x="2284" y="7964"/>
                  </a:moveTo>
                  <a:cubicBezTo>
                    <a:pt x="2369" y="7964"/>
                    <a:pt x="2431" y="8017"/>
                    <a:pt x="2490" y="8084"/>
                  </a:cubicBezTo>
                  <a:lnTo>
                    <a:pt x="2490" y="8084"/>
                  </a:lnTo>
                  <a:cubicBezTo>
                    <a:pt x="2408" y="8018"/>
                    <a:pt x="2307" y="7971"/>
                    <a:pt x="2229" y="7971"/>
                  </a:cubicBezTo>
                  <a:cubicBezTo>
                    <a:pt x="2248" y="7966"/>
                    <a:pt x="2267" y="7964"/>
                    <a:pt x="2284" y="7964"/>
                  </a:cubicBezTo>
                  <a:close/>
                  <a:moveTo>
                    <a:pt x="11091" y="1"/>
                  </a:moveTo>
                  <a:cubicBezTo>
                    <a:pt x="10177" y="1"/>
                    <a:pt x="9278" y="253"/>
                    <a:pt x="8534" y="711"/>
                  </a:cubicBezTo>
                  <a:cubicBezTo>
                    <a:pt x="5986" y="2749"/>
                    <a:pt x="3312" y="4723"/>
                    <a:pt x="892" y="6888"/>
                  </a:cubicBezTo>
                  <a:cubicBezTo>
                    <a:pt x="446" y="7207"/>
                    <a:pt x="0" y="7652"/>
                    <a:pt x="191" y="8289"/>
                  </a:cubicBezTo>
                  <a:cubicBezTo>
                    <a:pt x="412" y="8863"/>
                    <a:pt x="968" y="9192"/>
                    <a:pt x="1543" y="9192"/>
                  </a:cubicBezTo>
                  <a:cubicBezTo>
                    <a:pt x="1799" y="9192"/>
                    <a:pt x="2058" y="9127"/>
                    <a:pt x="2293" y="8990"/>
                  </a:cubicBezTo>
                  <a:cubicBezTo>
                    <a:pt x="2356" y="8990"/>
                    <a:pt x="2484" y="8990"/>
                    <a:pt x="2547" y="8862"/>
                  </a:cubicBezTo>
                  <a:cubicBezTo>
                    <a:pt x="2738" y="8735"/>
                    <a:pt x="2738" y="8482"/>
                    <a:pt x="2613" y="8229"/>
                  </a:cubicBezTo>
                  <a:lnTo>
                    <a:pt x="2613" y="8229"/>
                  </a:lnTo>
                  <a:cubicBezTo>
                    <a:pt x="2665" y="8285"/>
                    <a:pt x="2725" y="8334"/>
                    <a:pt x="2802" y="8353"/>
                  </a:cubicBezTo>
                  <a:cubicBezTo>
                    <a:pt x="3821" y="8225"/>
                    <a:pt x="4649" y="7398"/>
                    <a:pt x="5668" y="7207"/>
                  </a:cubicBezTo>
                  <a:cubicBezTo>
                    <a:pt x="6432" y="6251"/>
                    <a:pt x="7706" y="6442"/>
                    <a:pt x="8661" y="5869"/>
                  </a:cubicBezTo>
                  <a:cubicBezTo>
                    <a:pt x="8992" y="5539"/>
                    <a:pt x="9182" y="4893"/>
                    <a:pt x="9648" y="4893"/>
                  </a:cubicBezTo>
                  <a:cubicBezTo>
                    <a:pt x="9810" y="4893"/>
                    <a:pt x="10006" y="4971"/>
                    <a:pt x="10253" y="5169"/>
                  </a:cubicBezTo>
                  <a:cubicBezTo>
                    <a:pt x="10381" y="4850"/>
                    <a:pt x="10763" y="4978"/>
                    <a:pt x="10954" y="4723"/>
                  </a:cubicBezTo>
                  <a:cubicBezTo>
                    <a:pt x="11399" y="4532"/>
                    <a:pt x="11591" y="3959"/>
                    <a:pt x="11973" y="3959"/>
                  </a:cubicBezTo>
                  <a:cubicBezTo>
                    <a:pt x="14083" y="3724"/>
                    <a:pt x="15978" y="2464"/>
                    <a:pt x="18104" y="2464"/>
                  </a:cubicBezTo>
                  <a:cubicBezTo>
                    <a:pt x="18287" y="2464"/>
                    <a:pt x="18472" y="2474"/>
                    <a:pt x="18659" y="2494"/>
                  </a:cubicBezTo>
                  <a:cubicBezTo>
                    <a:pt x="20570" y="2685"/>
                    <a:pt x="22417" y="2812"/>
                    <a:pt x="24327" y="2876"/>
                  </a:cubicBezTo>
                  <a:cubicBezTo>
                    <a:pt x="24518" y="2112"/>
                    <a:pt x="23882" y="2303"/>
                    <a:pt x="23563" y="2112"/>
                  </a:cubicBezTo>
                  <a:lnTo>
                    <a:pt x="23181" y="2112"/>
                  </a:lnTo>
                  <a:cubicBezTo>
                    <a:pt x="22289" y="1666"/>
                    <a:pt x="20634" y="2430"/>
                    <a:pt x="20506" y="520"/>
                  </a:cubicBezTo>
                  <a:cubicBezTo>
                    <a:pt x="20039" y="350"/>
                    <a:pt x="19544" y="265"/>
                    <a:pt x="19058" y="265"/>
                  </a:cubicBezTo>
                  <a:cubicBezTo>
                    <a:pt x="18815" y="265"/>
                    <a:pt x="18575" y="286"/>
                    <a:pt x="18341" y="329"/>
                  </a:cubicBezTo>
                  <a:cubicBezTo>
                    <a:pt x="18297" y="334"/>
                    <a:pt x="18253" y="336"/>
                    <a:pt x="18210" y="336"/>
                  </a:cubicBezTo>
                  <a:cubicBezTo>
                    <a:pt x="17689" y="336"/>
                    <a:pt x="17219" y="10"/>
                    <a:pt x="16749" y="10"/>
                  </a:cubicBezTo>
                  <a:lnTo>
                    <a:pt x="11399" y="10"/>
                  </a:lnTo>
                  <a:cubicBezTo>
                    <a:pt x="11297" y="4"/>
                    <a:pt x="11194" y="1"/>
                    <a:pt x="1109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8" name="Google Shape;17158;p20"/>
            <p:cNvSpPr/>
            <p:nvPr/>
          </p:nvSpPr>
          <p:spPr>
            <a:xfrm>
              <a:off x="1820650" y="2826950"/>
              <a:ext cx="732400" cy="477925"/>
            </a:xfrm>
            <a:custGeom>
              <a:avLst/>
              <a:gdLst/>
              <a:ahLst/>
              <a:cxnLst/>
              <a:rect l="l" t="t" r="r" b="b"/>
              <a:pathLst>
                <a:path w="29296" h="19117" extrusionOk="0">
                  <a:moveTo>
                    <a:pt x="28225" y="0"/>
                  </a:moveTo>
                  <a:cubicBezTo>
                    <a:pt x="27719" y="0"/>
                    <a:pt x="27231" y="178"/>
                    <a:pt x="26812" y="457"/>
                  </a:cubicBezTo>
                  <a:cubicBezTo>
                    <a:pt x="24647" y="1731"/>
                    <a:pt x="22354" y="2750"/>
                    <a:pt x="20189" y="4024"/>
                  </a:cubicBezTo>
                  <a:cubicBezTo>
                    <a:pt x="19297" y="4533"/>
                    <a:pt x="18278" y="4788"/>
                    <a:pt x="17705" y="5679"/>
                  </a:cubicBezTo>
                  <a:cubicBezTo>
                    <a:pt x="16750" y="6444"/>
                    <a:pt x="15986" y="7463"/>
                    <a:pt x="14712" y="7590"/>
                  </a:cubicBezTo>
                  <a:cubicBezTo>
                    <a:pt x="13884" y="8036"/>
                    <a:pt x="13183" y="8673"/>
                    <a:pt x="12356" y="9182"/>
                  </a:cubicBezTo>
                  <a:cubicBezTo>
                    <a:pt x="12101" y="9628"/>
                    <a:pt x="11719" y="10010"/>
                    <a:pt x="11209" y="10265"/>
                  </a:cubicBezTo>
                  <a:lnTo>
                    <a:pt x="10827" y="10265"/>
                  </a:lnTo>
                  <a:cubicBezTo>
                    <a:pt x="7325" y="12239"/>
                    <a:pt x="4204" y="14659"/>
                    <a:pt x="892" y="17015"/>
                  </a:cubicBezTo>
                  <a:cubicBezTo>
                    <a:pt x="319" y="17397"/>
                    <a:pt x="1" y="17907"/>
                    <a:pt x="510" y="18607"/>
                  </a:cubicBezTo>
                  <a:lnTo>
                    <a:pt x="1275" y="19117"/>
                  </a:lnTo>
                  <a:cubicBezTo>
                    <a:pt x="1848" y="18671"/>
                    <a:pt x="2548" y="18607"/>
                    <a:pt x="3121" y="18225"/>
                  </a:cubicBezTo>
                  <a:cubicBezTo>
                    <a:pt x="5732" y="16442"/>
                    <a:pt x="8025" y="14213"/>
                    <a:pt x="10700" y="12494"/>
                  </a:cubicBezTo>
                  <a:cubicBezTo>
                    <a:pt x="14776" y="9883"/>
                    <a:pt x="18406" y="6507"/>
                    <a:pt x="23054" y="4660"/>
                  </a:cubicBezTo>
                  <a:cubicBezTo>
                    <a:pt x="25092" y="3833"/>
                    <a:pt x="26876" y="2304"/>
                    <a:pt x="28786" y="1094"/>
                  </a:cubicBezTo>
                  <a:cubicBezTo>
                    <a:pt x="28913" y="967"/>
                    <a:pt x="29041" y="839"/>
                    <a:pt x="29168" y="712"/>
                  </a:cubicBezTo>
                  <a:cubicBezTo>
                    <a:pt x="29296" y="394"/>
                    <a:pt x="29041" y="203"/>
                    <a:pt x="28786" y="75"/>
                  </a:cubicBezTo>
                  <a:cubicBezTo>
                    <a:pt x="28598" y="24"/>
                    <a:pt x="28411" y="0"/>
                    <a:pt x="28225" y="0"/>
                  </a:cubicBezTo>
                  <a:close/>
                </a:path>
              </a:pathLst>
            </a:custGeom>
            <a:solidFill>
              <a:srgbClr val="D5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9" name="Google Shape;17159;p20"/>
            <p:cNvSpPr/>
            <p:nvPr/>
          </p:nvSpPr>
          <p:spPr>
            <a:xfrm>
              <a:off x="5855050" y="2231775"/>
              <a:ext cx="498350" cy="387575"/>
            </a:xfrm>
            <a:custGeom>
              <a:avLst/>
              <a:gdLst/>
              <a:ahLst/>
              <a:cxnLst/>
              <a:rect l="l" t="t" r="r" b="b"/>
              <a:pathLst>
                <a:path w="19934" h="15503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2077"/>
                    <a:pt x="649" y="2807"/>
                    <a:pt x="2439" y="2807"/>
                  </a:cubicBezTo>
                  <a:cubicBezTo>
                    <a:pt x="2516" y="2807"/>
                    <a:pt x="2594" y="2805"/>
                    <a:pt x="2675" y="2803"/>
                  </a:cubicBezTo>
                  <a:cubicBezTo>
                    <a:pt x="2729" y="2797"/>
                    <a:pt x="2783" y="2795"/>
                    <a:pt x="2836" y="2795"/>
                  </a:cubicBezTo>
                  <a:cubicBezTo>
                    <a:pt x="3408" y="2795"/>
                    <a:pt x="3917" y="3101"/>
                    <a:pt x="4267" y="3567"/>
                  </a:cubicBezTo>
                  <a:cubicBezTo>
                    <a:pt x="4713" y="4268"/>
                    <a:pt x="5350" y="4841"/>
                    <a:pt x="6050" y="5223"/>
                  </a:cubicBezTo>
                  <a:cubicBezTo>
                    <a:pt x="6238" y="5157"/>
                    <a:pt x="6412" y="5129"/>
                    <a:pt x="6573" y="5129"/>
                  </a:cubicBezTo>
                  <a:cubicBezTo>
                    <a:pt x="7608" y="5129"/>
                    <a:pt x="8174" y="6298"/>
                    <a:pt x="9117" y="6529"/>
                  </a:cubicBezTo>
                  <a:lnTo>
                    <a:pt x="9117" y="6529"/>
                  </a:lnTo>
                  <a:cubicBezTo>
                    <a:pt x="8422" y="6402"/>
                    <a:pt x="7777" y="6221"/>
                    <a:pt x="7133" y="5987"/>
                  </a:cubicBezTo>
                  <a:cubicBezTo>
                    <a:pt x="6814" y="6051"/>
                    <a:pt x="6496" y="6242"/>
                    <a:pt x="6368" y="6624"/>
                  </a:cubicBezTo>
                  <a:cubicBezTo>
                    <a:pt x="6368" y="7388"/>
                    <a:pt x="7005" y="8089"/>
                    <a:pt x="7770" y="8216"/>
                  </a:cubicBezTo>
                  <a:cubicBezTo>
                    <a:pt x="9871" y="8534"/>
                    <a:pt x="10890" y="10445"/>
                    <a:pt x="12482" y="11273"/>
                  </a:cubicBezTo>
                  <a:cubicBezTo>
                    <a:pt x="14647" y="12355"/>
                    <a:pt x="16431" y="14011"/>
                    <a:pt x="18405" y="15285"/>
                  </a:cubicBezTo>
                  <a:cubicBezTo>
                    <a:pt x="18532" y="15412"/>
                    <a:pt x="18723" y="15476"/>
                    <a:pt x="18914" y="15476"/>
                  </a:cubicBezTo>
                  <a:cubicBezTo>
                    <a:pt x="18952" y="15495"/>
                    <a:pt x="18994" y="15502"/>
                    <a:pt x="19041" y="15502"/>
                  </a:cubicBezTo>
                  <a:cubicBezTo>
                    <a:pt x="19153" y="15502"/>
                    <a:pt x="19289" y="15457"/>
                    <a:pt x="19424" y="15412"/>
                  </a:cubicBezTo>
                  <a:cubicBezTo>
                    <a:pt x="19933" y="14584"/>
                    <a:pt x="19296" y="14266"/>
                    <a:pt x="18914" y="13820"/>
                  </a:cubicBezTo>
                  <a:cubicBezTo>
                    <a:pt x="17832" y="12738"/>
                    <a:pt x="16940" y="11400"/>
                    <a:pt x="16494" y="9935"/>
                  </a:cubicBezTo>
                  <a:cubicBezTo>
                    <a:pt x="15348" y="9108"/>
                    <a:pt x="14265" y="8216"/>
                    <a:pt x="13119" y="7452"/>
                  </a:cubicBezTo>
                  <a:cubicBezTo>
                    <a:pt x="11017" y="5987"/>
                    <a:pt x="8852" y="4650"/>
                    <a:pt x="6751" y="3185"/>
                  </a:cubicBezTo>
                  <a:cubicBezTo>
                    <a:pt x="4649" y="1784"/>
                    <a:pt x="2547" y="447"/>
                    <a:pt x="0" y="1"/>
                  </a:cubicBezTo>
                  <a:close/>
                </a:path>
              </a:pathLst>
            </a:custGeom>
            <a:solidFill>
              <a:srgbClr val="F0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0" name="Google Shape;17160;p20"/>
            <p:cNvSpPr/>
            <p:nvPr/>
          </p:nvSpPr>
          <p:spPr>
            <a:xfrm>
              <a:off x="5326450" y="2193175"/>
              <a:ext cx="472900" cy="504950"/>
            </a:xfrm>
            <a:custGeom>
              <a:avLst/>
              <a:gdLst/>
              <a:ahLst/>
              <a:cxnLst/>
              <a:rect l="l" t="t" r="r" b="b"/>
              <a:pathLst>
                <a:path w="18916" h="20198" extrusionOk="0">
                  <a:moveTo>
                    <a:pt x="1243" y="0"/>
                  </a:moveTo>
                  <a:cubicBezTo>
                    <a:pt x="1100" y="0"/>
                    <a:pt x="956" y="48"/>
                    <a:pt x="829" y="144"/>
                  </a:cubicBezTo>
                  <a:cubicBezTo>
                    <a:pt x="702" y="144"/>
                    <a:pt x="574" y="144"/>
                    <a:pt x="510" y="207"/>
                  </a:cubicBezTo>
                  <a:cubicBezTo>
                    <a:pt x="1" y="1290"/>
                    <a:pt x="893" y="1991"/>
                    <a:pt x="1529" y="2627"/>
                  </a:cubicBezTo>
                  <a:cubicBezTo>
                    <a:pt x="2548" y="3774"/>
                    <a:pt x="3567" y="4984"/>
                    <a:pt x="4523" y="6257"/>
                  </a:cubicBezTo>
                  <a:cubicBezTo>
                    <a:pt x="6242" y="8423"/>
                    <a:pt x="7643" y="10779"/>
                    <a:pt x="9745" y="12689"/>
                  </a:cubicBezTo>
                  <a:cubicBezTo>
                    <a:pt x="12292" y="14982"/>
                    <a:pt x="14712" y="17338"/>
                    <a:pt x="17259" y="19567"/>
                  </a:cubicBezTo>
                  <a:cubicBezTo>
                    <a:pt x="17514" y="19822"/>
                    <a:pt x="17833" y="19695"/>
                    <a:pt x="18024" y="20013"/>
                  </a:cubicBezTo>
                  <a:cubicBezTo>
                    <a:pt x="18178" y="20142"/>
                    <a:pt x="18311" y="20198"/>
                    <a:pt x="18432" y="20198"/>
                  </a:cubicBezTo>
                  <a:cubicBezTo>
                    <a:pt x="18611" y="20198"/>
                    <a:pt x="18763" y="20076"/>
                    <a:pt x="18915" y="19886"/>
                  </a:cubicBezTo>
                  <a:cubicBezTo>
                    <a:pt x="18915" y="19695"/>
                    <a:pt x="18915" y="19504"/>
                    <a:pt x="18851" y="19376"/>
                  </a:cubicBezTo>
                  <a:cubicBezTo>
                    <a:pt x="18533" y="18867"/>
                    <a:pt x="18215" y="18548"/>
                    <a:pt x="17896" y="18103"/>
                  </a:cubicBezTo>
                  <a:cubicBezTo>
                    <a:pt x="17068" y="16829"/>
                    <a:pt x="16049" y="15683"/>
                    <a:pt x="14903" y="14664"/>
                  </a:cubicBezTo>
                  <a:cubicBezTo>
                    <a:pt x="10573" y="11225"/>
                    <a:pt x="7388" y="6830"/>
                    <a:pt x="4204" y="2373"/>
                  </a:cubicBezTo>
                  <a:cubicBezTo>
                    <a:pt x="3440" y="1481"/>
                    <a:pt x="2930" y="398"/>
                    <a:pt x="1657" y="144"/>
                  </a:cubicBezTo>
                  <a:cubicBezTo>
                    <a:pt x="1529" y="48"/>
                    <a:pt x="1386" y="0"/>
                    <a:pt x="1243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1" name="Google Shape;17161;p20"/>
            <p:cNvSpPr/>
            <p:nvPr/>
          </p:nvSpPr>
          <p:spPr>
            <a:xfrm>
              <a:off x="1537275" y="2422900"/>
              <a:ext cx="488475" cy="271700"/>
            </a:xfrm>
            <a:custGeom>
              <a:avLst/>
              <a:gdLst/>
              <a:ahLst/>
              <a:cxnLst/>
              <a:rect l="l" t="t" r="r" b="b"/>
              <a:pathLst>
                <a:path w="19539" h="10868" extrusionOk="0">
                  <a:moveTo>
                    <a:pt x="1921" y="1"/>
                  </a:moveTo>
                  <a:cubicBezTo>
                    <a:pt x="1548" y="1"/>
                    <a:pt x="1163" y="40"/>
                    <a:pt x="764" y="125"/>
                  </a:cubicBezTo>
                  <a:lnTo>
                    <a:pt x="0" y="125"/>
                  </a:lnTo>
                  <a:cubicBezTo>
                    <a:pt x="0" y="635"/>
                    <a:pt x="382" y="889"/>
                    <a:pt x="764" y="1080"/>
                  </a:cubicBezTo>
                  <a:cubicBezTo>
                    <a:pt x="2038" y="1717"/>
                    <a:pt x="3312" y="2290"/>
                    <a:pt x="4522" y="2927"/>
                  </a:cubicBezTo>
                  <a:cubicBezTo>
                    <a:pt x="7324" y="4519"/>
                    <a:pt x="10190" y="6111"/>
                    <a:pt x="13055" y="7704"/>
                  </a:cubicBezTo>
                  <a:lnTo>
                    <a:pt x="15666" y="9232"/>
                  </a:lnTo>
                  <a:cubicBezTo>
                    <a:pt x="15921" y="9487"/>
                    <a:pt x="16240" y="9359"/>
                    <a:pt x="16431" y="9614"/>
                  </a:cubicBezTo>
                  <a:cubicBezTo>
                    <a:pt x="16940" y="9996"/>
                    <a:pt x="17704" y="9614"/>
                    <a:pt x="17959" y="10378"/>
                  </a:cubicBezTo>
                  <a:cubicBezTo>
                    <a:pt x="18086" y="10506"/>
                    <a:pt x="18214" y="10633"/>
                    <a:pt x="18341" y="10760"/>
                  </a:cubicBezTo>
                  <a:cubicBezTo>
                    <a:pt x="18562" y="10834"/>
                    <a:pt x="18743" y="10868"/>
                    <a:pt x="18890" y="10868"/>
                  </a:cubicBezTo>
                  <a:cubicBezTo>
                    <a:pt x="19507" y="10868"/>
                    <a:pt x="19539" y="10282"/>
                    <a:pt x="19487" y="9614"/>
                  </a:cubicBezTo>
                  <a:lnTo>
                    <a:pt x="19105" y="9296"/>
                  </a:lnTo>
                  <a:lnTo>
                    <a:pt x="18405" y="9296"/>
                  </a:lnTo>
                  <a:cubicBezTo>
                    <a:pt x="18214" y="9168"/>
                    <a:pt x="18086" y="9041"/>
                    <a:pt x="17959" y="8914"/>
                  </a:cubicBezTo>
                  <a:cubicBezTo>
                    <a:pt x="17322" y="8531"/>
                    <a:pt x="16685" y="8149"/>
                    <a:pt x="16048" y="7704"/>
                  </a:cubicBezTo>
                  <a:cubicBezTo>
                    <a:pt x="15921" y="7512"/>
                    <a:pt x="15730" y="7321"/>
                    <a:pt x="15603" y="7194"/>
                  </a:cubicBezTo>
                  <a:cubicBezTo>
                    <a:pt x="12864" y="5475"/>
                    <a:pt x="10190" y="3883"/>
                    <a:pt x="7451" y="2290"/>
                  </a:cubicBezTo>
                  <a:cubicBezTo>
                    <a:pt x="5771" y="1261"/>
                    <a:pt x="4046" y="1"/>
                    <a:pt x="1921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2" name="Google Shape;17162;p20"/>
            <p:cNvSpPr/>
            <p:nvPr/>
          </p:nvSpPr>
          <p:spPr>
            <a:xfrm>
              <a:off x="1436975" y="2870200"/>
              <a:ext cx="585900" cy="391700"/>
            </a:xfrm>
            <a:custGeom>
              <a:avLst/>
              <a:gdLst/>
              <a:ahLst/>
              <a:cxnLst/>
              <a:rect l="l" t="t" r="r" b="b"/>
              <a:pathLst>
                <a:path w="23436" h="15668" extrusionOk="0">
                  <a:moveTo>
                    <a:pt x="22417" y="1"/>
                  </a:moveTo>
                  <a:cubicBezTo>
                    <a:pt x="22289" y="192"/>
                    <a:pt x="22162" y="319"/>
                    <a:pt x="22035" y="383"/>
                  </a:cubicBezTo>
                  <a:cubicBezTo>
                    <a:pt x="21462" y="765"/>
                    <a:pt x="20761" y="893"/>
                    <a:pt x="20124" y="1211"/>
                  </a:cubicBezTo>
                  <a:cubicBezTo>
                    <a:pt x="19869" y="1466"/>
                    <a:pt x="19551" y="1338"/>
                    <a:pt x="19296" y="1593"/>
                  </a:cubicBezTo>
                  <a:cubicBezTo>
                    <a:pt x="19105" y="1848"/>
                    <a:pt x="18723" y="1720"/>
                    <a:pt x="18532" y="1975"/>
                  </a:cubicBezTo>
                  <a:cubicBezTo>
                    <a:pt x="18341" y="2230"/>
                    <a:pt x="17959" y="2103"/>
                    <a:pt x="17704" y="2357"/>
                  </a:cubicBezTo>
                  <a:cubicBezTo>
                    <a:pt x="15666" y="3249"/>
                    <a:pt x="13692" y="4459"/>
                    <a:pt x="12036" y="5924"/>
                  </a:cubicBezTo>
                  <a:cubicBezTo>
                    <a:pt x="10699" y="7261"/>
                    <a:pt x="9171" y="8471"/>
                    <a:pt x="7578" y="9490"/>
                  </a:cubicBezTo>
                  <a:cubicBezTo>
                    <a:pt x="4967" y="11018"/>
                    <a:pt x="2866" y="13247"/>
                    <a:pt x="318" y="14839"/>
                  </a:cubicBezTo>
                  <a:cubicBezTo>
                    <a:pt x="0" y="15094"/>
                    <a:pt x="0" y="15349"/>
                    <a:pt x="127" y="15667"/>
                  </a:cubicBezTo>
                  <a:lnTo>
                    <a:pt x="637" y="15667"/>
                  </a:lnTo>
                  <a:cubicBezTo>
                    <a:pt x="1146" y="15094"/>
                    <a:pt x="1974" y="15540"/>
                    <a:pt x="2547" y="15094"/>
                  </a:cubicBezTo>
                  <a:cubicBezTo>
                    <a:pt x="5031" y="13184"/>
                    <a:pt x="7515" y="11400"/>
                    <a:pt x="10062" y="9554"/>
                  </a:cubicBezTo>
                  <a:cubicBezTo>
                    <a:pt x="11909" y="8153"/>
                    <a:pt x="13437" y="6306"/>
                    <a:pt x="15539" y="5223"/>
                  </a:cubicBezTo>
                  <a:cubicBezTo>
                    <a:pt x="16176" y="4841"/>
                    <a:pt x="17004" y="4714"/>
                    <a:pt x="17386" y="3949"/>
                  </a:cubicBezTo>
                  <a:cubicBezTo>
                    <a:pt x="17513" y="3758"/>
                    <a:pt x="17640" y="3631"/>
                    <a:pt x="17768" y="3567"/>
                  </a:cubicBezTo>
                  <a:cubicBezTo>
                    <a:pt x="18023" y="3121"/>
                    <a:pt x="18596" y="3504"/>
                    <a:pt x="18914" y="3121"/>
                  </a:cubicBezTo>
                  <a:lnTo>
                    <a:pt x="19678" y="2739"/>
                  </a:lnTo>
                  <a:cubicBezTo>
                    <a:pt x="19806" y="2612"/>
                    <a:pt x="19933" y="2485"/>
                    <a:pt x="20124" y="2421"/>
                  </a:cubicBezTo>
                  <a:lnTo>
                    <a:pt x="20443" y="2421"/>
                  </a:lnTo>
                  <a:cubicBezTo>
                    <a:pt x="20570" y="2294"/>
                    <a:pt x="20697" y="2166"/>
                    <a:pt x="20825" y="2039"/>
                  </a:cubicBezTo>
                  <a:cubicBezTo>
                    <a:pt x="21016" y="1784"/>
                    <a:pt x="21398" y="1848"/>
                    <a:pt x="21589" y="1657"/>
                  </a:cubicBezTo>
                  <a:lnTo>
                    <a:pt x="21971" y="1657"/>
                  </a:lnTo>
                  <a:cubicBezTo>
                    <a:pt x="22098" y="1529"/>
                    <a:pt x="22226" y="1402"/>
                    <a:pt x="22417" y="1211"/>
                  </a:cubicBezTo>
                  <a:cubicBezTo>
                    <a:pt x="23436" y="383"/>
                    <a:pt x="23436" y="319"/>
                    <a:pt x="22799" y="1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3" name="Google Shape;17163;p20"/>
            <p:cNvSpPr/>
            <p:nvPr/>
          </p:nvSpPr>
          <p:spPr>
            <a:xfrm>
              <a:off x="5641700" y="2193575"/>
              <a:ext cx="406800" cy="202625"/>
            </a:xfrm>
            <a:custGeom>
              <a:avLst/>
              <a:gdLst/>
              <a:ahLst/>
              <a:cxnLst/>
              <a:rect l="l" t="t" r="r" b="b"/>
              <a:pathLst>
                <a:path w="16272" h="8105" extrusionOk="0">
                  <a:moveTo>
                    <a:pt x="4013" y="0"/>
                  </a:moveTo>
                  <a:cubicBezTo>
                    <a:pt x="3762" y="53"/>
                    <a:pt x="3503" y="68"/>
                    <a:pt x="3240" y="68"/>
                  </a:cubicBezTo>
                  <a:cubicBezTo>
                    <a:pt x="2920" y="68"/>
                    <a:pt x="2596" y="46"/>
                    <a:pt x="2274" y="46"/>
                  </a:cubicBezTo>
                  <a:cubicBezTo>
                    <a:pt x="1583" y="46"/>
                    <a:pt x="904" y="145"/>
                    <a:pt x="319" y="765"/>
                  </a:cubicBezTo>
                  <a:cubicBezTo>
                    <a:pt x="0" y="1529"/>
                    <a:pt x="637" y="2038"/>
                    <a:pt x="956" y="2611"/>
                  </a:cubicBezTo>
                  <a:cubicBezTo>
                    <a:pt x="1274" y="2993"/>
                    <a:pt x="1784" y="3312"/>
                    <a:pt x="2357" y="3439"/>
                  </a:cubicBezTo>
                  <a:cubicBezTo>
                    <a:pt x="3006" y="3580"/>
                    <a:pt x="3668" y="3784"/>
                    <a:pt x="4281" y="3784"/>
                  </a:cubicBezTo>
                  <a:cubicBezTo>
                    <a:pt x="5051" y="3784"/>
                    <a:pt x="5745" y="3463"/>
                    <a:pt x="6241" y="2293"/>
                  </a:cubicBezTo>
                  <a:lnTo>
                    <a:pt x="6241" y="2293"/>
                  </a:lnTo>
                  <a:cubicBezTo>
                    <a:pt x="6050" y="3121"/>
                    <a:pt x="5031" y="3949"/>
                    <a:pt x="6241" y="4395"/>
                  </a:cubicBezTo>
                  <a:cubicBezTo>
                    <a:pt x="8152" y="5095"/>
                    <a:pt x="9999" y="6178"/>
                    <a:pt x="12037" y="6623"/>
                  </a:cubicBezTo>
                  <a:cubicBezTo>
                    <a:pt x="12801" y="6687"/>
                    <a:pt x="13565" y="7133"/>
                    <a:pt x="14075" y="7770"/>
                  </a:cubicBezTo>
                  <a:cubicBezTo>
                    <a:pt x="14233" y="7981"/>
                    <a:pt x="14522" y="8104"/>
                    <a:pt x="14798" y="8104"/>
                  </a:cubicBezTo>
                  <a:cubicBezTo>
                    <a:pt x="14855" y="8104"/>
                    <a:pt x="14912" y="8099"/>
                    <a:pt x="14966" y="8088"/>
                  </a:cubicBezTo>
                  <a:lnTo>
                    <a:pt x="15794" y="7706"/>
                  </a:lnTo>
                  <a:cubicBezTo>
                    <a:pt x="16272" y="6711"/>
                    <a:pt x="15928" y="6587"/>
                    <a:pt x="15464" y="6587"/>
                  </a:cubicBezTo>
                  <a:cubicBezTo>
                    <a:pt x="15309" y="6587"/>
                    <a:pt x="15141" y="6600"/>
                    <a:pt x="14985" y="6600"/>
                  </a:cubicBezTo>
                  <a:cubicBezTo>
                    <a:pt x="14860" y="6600"/>
                    <a:pt x="14743" y="6592"/>
                    <a:pt x="14648" y="6560"/>
                  </a:cubicBezTo>
                  <a:cubicBezTo>
                    <a:pt x="13947" y="5859"/>
                    <a:pt x="13310" y="5031"/>
                    <a:pt x="12674" y="4267"/>
                  </a:cubicBezTo>
                  <a:cubicBezTo>
                    <a:pt x="12350" y="3903"/>
                    <a:pt x="12026" y="3590"/>
                    <a:pt x="11637" y="3590"/>
                  </a:cubicBezTo>
                  <a:cubicBezTo>
                    <a:pt x="11414" y="3590"/>
                    <a:pt x="11169" y="3693"/>
                    <a:pt x="10890" y="3949"/>
                  </a:cubicBezTo>
                  <a:cubicBezTo>
                    <a:pt x="10781" y="4058"/>
                    <a:pt x="10679" y="4100"/>
                    <a:pt x="10577" y="4100"/>
                  </a:cubicBezTo>
                  <a:cubicBezTo>
                    <a:pt x="10382" y="4100"/>
                    <a:pt x="10186" y="3947"/>
                    <a:pt x="9935" y="3821"/>
                  </a:cubicBezTo>
                  <a:cubicBezTo>
                    <a:pt x="8980" y="3312"/>
                    <a:pt x="9044" y="2229"/>
                    <a:pt x="8534" y="1529"/>
                  </a:cubicBezTo>
                  <a:cubicBezTo>
                    <a:pt x="7197" y="637"/>
                    <a:pt x="5541" y="510"/>
                    <a:pt x="4013" y="0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4" name="Google Shape;17164;p20"/>
            <p:cNvSpPr/>
            <p:nvPr/>
          </p:nvSpPr>
          <p:spPr>
            <a:xfrm>
              <a:off x="680725" y="2658475"/>
              <a:ext cx="439425" cy="148075"/>
            </a:xfrm>
            <a:custGeom>
              <a:avLst/>
              <a:gdLst/>
              <a:ahLst/>
              <a:cxnLst/>
              <a:rect l="l" t="t" r="r" b="b"/>
              <a:pathLst>
                <a:path w="17577" h="5923" extrusionOk="0">
                  <a:moveTo>
                    <a:pt x="2420" y="0"/>
                  </a:moveTo>
                  <a:cubicBezTo>
                    <a:pt x="2213" y="0"/>
                    <a:pt x="2006" y="64"/>
                    <a:pt x="1847" y="191"/>
                  </a:cubicBezTo>
                  <a:lnTo>
                    <a:pt x="319" y="637"/>
                  </a:lnTo>
                  <a:cubicBezTo>
                    <a:pt x="191" y="1019"/>
                    <a:pt x="0" y="1465"/>
                    <a:pt x="510" y="1528"/>
                  </a:cubicBezTo>
                  <a:cubicBezTo>
                    <a:pt x="1911" y="1911"/>
                    <a:pt x="3312" y="2356"/>
                    <a:pt x="4649" y="2929"/>
                  </a:cubicBezTo>
                  <a:cubicBezTo>
                    <a:pt x="8279" y="3948"/>
                    <a:pt x="12164" y="4522"/>
                    <a:pt x="15794" y="5795"/>
                  </a:cubicBezTo>
                  <a:cubicBezTo>
                    <a:pt x="16240" y="5923"/>
                    <a:pt x="16685" y="5923"/>
                    <a:pt x="17131" y="5923"/>
                  </a:cubicBezTo>
                  <a:cubicBezTo>
                    <a:pt x="17513" y="5541"/>
                    <a:pt x="17577" y="4840"/>
                    <a:pt x="17195" y="4394"/>
                  </a:cubicBezTo>
                  <a:cubicBezTo>
                    <a:pt x="16940" y="4139"/>
                    <a:pt x="16558" y="4267"/>
                    <a:pt x="16367" y="4012"/>
                  </a:cubicBezTo>
                  <a:cubicBezTo>
                    <a:pt x="14074" y="3694"/>
                    <a:pt x="12100" y="2547"/>
                    <a:pt x="9807" y="2229"/>
                  </a:cubicBezTo>
                  <a:cubicBezTo>
                    <a:pt x="7515" y="1911"/>
                    <a:pt x="5477" y="509"/>
                    <a:pt x="3121" y="509"/>
                  </a:cubicBezTo>
                  <a:cubicBezTo>
                    <a:pt x="3057" y="509"/>
                    <a:pt x="2993" y="318"/>
                    <a:pt x="2993" y="191"/>
                  </a:cubicBezTo>
                  <a:cubicBezTo>
                    <a:pt x="2834" y="64"/>
                    <a:pt x="2627" y="0"/>
                    <a:pt x="2420" y="0"/>
                  </a:cubicBezTo>
                  <a:close/>
                </a:path>
              </a:pathLst>
            </a:custGeom>
            <a:solidFill>
              <a:srgbClr val="D6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5" name="Google Shape;17165;p20"/>
            <p:cNvSpPr/>
            <p:nvPr/>
          </p:nvSpPr>
          <p:spPr>
            <a:xfrm>
              <a:off x="1062825" y="2863850"/>
              <a:ext cx="590700" cy="324800"/>
            </a:xfrm>
            <a:custGeom>
              <a:avLst/>
              <a:gdLst/>
              <a:ahLst/>
              <a:cxnLst/>
              <a:rect l="l" t="t" r="r" b="b"/>
              <a:pathLst>
                <a:path w="23628" h="12992" extrusionOk="0">
                  <a:moveTo>
                    <a:pt x="22608" y="0"/>
                  </a:moveTo>
                  <a:cubicBezTo>
                    <a:pt x="17322" y="1783"/>
                    <a:pt x="12355" y="4203"/>
                    <a:pt x="7770" y="7260"/>
                  </a:cubicBezTo>
                  <a:cubicBezTo>
                    <a:pt x="6178" y="8215"/>
                    <a:pt x="4586" y="9171"/>
                    <a:pt x="2993" y="10062"/>
                  </a:cubicBezTo>
                  <a:cubicBezTo>
                    <a:pt x="2802" y="10126"/>
                    <a:pt x="2675" y="10253"/>
                    <a:pt x="2548" y="10317"/>
                  </a:cubicBezTo>
                  <a:cubicBezTo>
                    <a:pt x="2357" y="10508"/>
                    <a:pt x="2166" y="10635"/>
                    <a:pt x="1975" y="10763"/>
                  </a:cubicBezTo>
                  <a:lnTo>
                    <a:pt x="1592" y="10954"/>
                  </a:lnTo>
                  <a:lnTo>
                    <a:pt x="1210" y="11145"/>
                  </a:lnTo>
                  <a:cubicBezTo>
                    <a:pt x="1083" y="11209"/>
                    <a:pt x="956" y="11272"/>
                    <a:pt x="828" y="11400"/>
                  </a:cubicBezTo>
                  <a:cubicBezTo>
                    <a:pt x="637" y="11463"/>
                    <a:pt x="446" y="11654"/>
                    <a:pt x="255" y="11782"/>
                  </a:cubicBezTo>
                  <a:cubicBezTo>
                    <a:pt x="0" y="12100"/>
                    <a:pt x="0" y="12610"/>
                    <a:pt x="255" y="12928"/>
                  </a:cubicBezTo>
                  <a:lnTo>
                    <a:pt x="637" y="12992"/>
                  </a:lnTo>
                  <a:cubicBezTo>
                    <a:pt x="2420" y="12419"/>
                    <a:pt x="4140" y="11591"/>
                    <a:pt x="5732" y="10572"/>
                  </a:cubicBezTo>
                  <a:cubicBezTo>
                    <a:pt x="7451" y="9234"/>
                    <a:pt x="9298" y="8088"/>
                    <a:pt x="11145" y="7069"/>
                  </a:cubicBezTo>
                  <a:cubicBezTo>
                    <a:pt x="15348" y="5095"/>
                    <a:pt x="19297" y="2548"/>
                    <a:pt x="23563" y="764"/>
                  </a:cubicBezTo>
                  <a:cubicBezTo>
                    <a:pt x="23627" y="0"/>
                    <a:pt x="23054" y="64"/>
                    <a:pt x="22608" y="0"/>
                  </a:cubicBezTo>
                  <a:close/>
                </a:path>
              </a:pathLst>
            </a:custGeom>
            <a:solidFill>
              <a:srgbClr val="DB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6" name="Google Shape;17166;p20"/>
            <p:cNvSpPr/>
            <p:nvPr/>
          </p:nvSpPr>
          <p:spPr>
            <a:xfrm>
              <a:off x="6254650" y="2478550"/>
              <a:ext cx="296150" cy="427300"/>
            </a:xfrm>
            <a:custGeom>
              <a:avLst/>
              <a:gdLst/>
              <a:ahLst/>
              <a:cxnLst/>
              <a:rect l="l" t="t" r="r" b="b"/>
              <a:pathLst>
                <a:path w="11846" h="17092" extrusionOk="0">
                  <a:moveTo>
                    <a:pt x="510" y="1"/>
                  </a:moveTo>
                  <a:cubicBezTo>
                    <a:pt x="192" y="255"/>
                    <a:pt x="1" y="510"/>
                    <a:pt x="192" y="829"/>
                  </a:cubicBezTo>
                  <a:cubicBezTo>
                    <a:pt x="1020" y="2039"/>
                    <a:pt x="1593" y="3503"/>
                    <a:pt x="2867" y="4395"/>
                  </a:cubicBezTo>
                  <a:cubicBezTo>
                    <a:pt x="3249" y="4650"/>
                    <a:pt x="3631" y="4968"/>
                    <a:pt x="3058" y="5478"/>
                  </a:cubicBezTo>
                  <a:cubicBezTo>
                    <a:pt x="2548" y="6815"/>
                    <a:pt x="3758" y="7579"/>
                    <a:pt x="4268" y="8407"/>
                  </a:cubicBezTo>
                  <a:cubicBezTo>
                    <a:pt x="6178" y="11464"/>
                    <a:pt x="8152" y="14648"/>
                    <a:pt x="11082" y="17068"/>
                  </a:cubicBezTo>
                  <a:cubicBezTo>
                    <a:pt x="11145" y="17084"/>
                    <a:pt x="11213" y="17092"/>
                    <a:pt x="11282" y="17092"/>
                  </a:cubicBezTo>
                  <a:cubicBezTo>
                    <a:pt x="11488" y="17092"/>
                    <a:pt x="11703" y="17020"/>
                    <a:pt x="11846" y="16877"/>
                  </a:cubicBezTo>
                  <a:cubicBezTo>
                    <a:pt x="11782" y="16686"/>
                    <a:pt x="11655" y="16559"/>
                    <a:pt x="11591" y="16367"/>
                  </a:cubicBezTo>
                  <a:cubicBezTo>
                    <a:pt x="10254" y="14393"/>
                    <a:pt x="8598" y="12610"/>
                    <a:pt x="7643" y="10381"/>
                  </a:cubicBezTo>
                  <a:cubicBezTo>
                    <a:pt x="7388" y="9299"/>
                    <a:pt x="6688" y="8343"/>
                    <a:pt x="5732" y="7706"/>
                  </a:cubicBezTo>
                  <a:cubicBezTo>
                    <a:pt x="4841" y="7006"/>
                    <a:pt x="4904" y="5796"/>
                    <a:pt x="4268" y="4904"/>
                  </a:cubicBezTo>
                  <a:cubicBezTo>
                    <a:pt x="3440" y="3503"/>
                    <a:pt x="2484" y="2230"/>
                    <a:pt x="1529" y="892"/>
                  </a:cubicBezTo>
                  <a:cubicBezTo>
                    <a:pt x="1338" y="447"/>
                    <a:pt x="956" y="128"/>
                    <a:pt x="510" y="1"/>
                  </a:cubicBez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7" name="Google Shape;17167;p20"/>
            <p:cNvSpPr/>
            <p:nvPr/>
          </p:nvSpPr>
          <p:spPr>
            <a:xfrm>
              <a:off x="773050" y="2916850"/>
              <a:ext cx="329600" cy="128150"/>
            </a:xfrm>
            <a:custGeom>
              <a:avLst/>
              <a:gdLst/>
              <a:ahLst/>
              <a:cxnLst/>
              <a:rect l="l" t="t" r="r" b="b"/>
              <a:pathLst>
                <a:path w="13184" h="5126" extrusionOk="0">
                  <a:moveTo>
                    <a:pt x="12347" y="0"/>
                  </a:moveTo>
                  <a:cubicBezTo>
                    <a:pt x="12215" y="0"/>
                    <a:pt x="12072" y="51"/>
                    <a:pt x="11910" y="173"/>
                  </a:cubicBezTo>
                  <a:cubicBezTo>
                    <a:pt x="9744" y="810"/>
                    <a:pt x="7707" y="1574"/>
                    <a:pt x="5541" y="2147"/>
                  </a:cubicBezTo>
                  <a:cubicBezTo>
                    <a:pt x="3694" y="2720"/>
                    <a:pt x="1593" y="2975"/>
                    <a:pt x="1" y="4376"/>
                  </a:cubicBezTo>
                  <a:cubicBezTo>
                    <a:pt x="65" y="4567"/>
                    <a:pt x="256" y="4694"/>
                    <a:pt x="510" y="4758"/>
                  </a:cubicBezTo>
                  <a:cubicBezTo>
                    <a:pt x="915" y="4942"/>
                    <a:pt x="1340" y="5126"/>
                    <a:pt x="1763" y="5126"/>
                  </a:cubicBezTo>
                  <a:cubicBezTo>
                    <a:pt x="2072" y="5126"/>
                    <a:pt x="2379" y="5027"/>
                    <a:pt x="2676" y="4758"/>
                  </a:cubicBezTo>
                  <a:lnTo>
                    <a:pt x="3058" y="4376"/>
                  </a:lnTo>
                  <a:cubicBezTo>
                    <a:pt x="3202" y="4231"/>
                    <a:pt x="3361" y="4187"/>
                    <a:pt x="3521" y="4187"/>
                  </a:cubicBezTo>
                  <a:cubicBezTo>
                    <a:pt x="3771" y="4187"/>
                    <a:pt x="4027" y="4293"/>
                    <a:pt x="4248" y="4293"/>
                  </a:cubicBezTo>
                  <a:cubicBezTo>
                    <a:pt x="4323" y="4293"/>
                    <a:pt x="4393" y="4281"/>
                    <a:pt x="4459" y="4249"/>
                  </a:cubicBezTo>
                  <a:cubicBezTo>
                    <a:pt x="7133" y="3421"/>
                    <a:pt x="9681" y="2402"/>
                    <a:pt x="12292" y="1638"/>
                  </a:cubicBezTo>
                  <a:cubicBezTo>
                    <a:pt x="12865" y="1510"/>
                    <a:pt x="13183" y="1001"/>
                    <a:pt x="13120" y="491"/>
                  </a:cubicBezTo>
                  <a:cubicBezTo>
                    <a:pt x="12859" y="231"/>
                    <a:pt x="12629" y="0"/>
                    <a:pt x="12347" y="0"/>
                  </a:cubicBezTo>
                  <a:close/>
                </a:path>
              </a:pathLst>
            </a:custGeom>
            <a:solidFill>
              <a:srgbClr val="D9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8" name="Google Shape;17168;p20"/>
            <p:cNvSpPr/>
            <p:nvPr/>
          </p:nvSpPr>
          <p:spPr>
            <a:xfrm>
              <a:off x="1602550" y="2368700"/>
              <a:ext cx="125800" cy="46200"/>
            </a:xfrm>
            <a:custGeom>
              <a:avLst/>
              <a:gdLst/>
              <a:ahLst/>
              <a:cxnLst/>
              <a:rect l="l" t="t" r="r" b="b"/>
              <a:pathLst>
                <a:path w="5032" h="1848" extrusionOk="0">
                  <a:moveTo>
                    <a:pt x="5031" y="1"/>
                  </a:moveTo>
                  <a:lnTo>
                    <a:pt x="5031" y="1"/>
                  </a:lnTo>
                  <a:cubicBezTo>
                    <a:pt x="3248" y="192"/>
                    <a:pt x="1529" y="828"/>
                    <a:pt x="0" y="1847"/>
                  </a:cubicBezTo>
                  <a:cubicBezTo>
                    <a:pt x="1847" y="1720"/>
                    <a:pt x="3566" y="1083"/>
                    <a:pt x="5031" y="1"/>
                  </a:cubicBezTo>
                  <a:close/>
                </a:path>
              </a:pathLst>
            </a:custGeom>
            <a:solidFill>
              <a:srgbClr val="FA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9" name="Google Shape;17169;p20"/>
            <p:cNvSpPr/>
            <p:nvPr/>
          </p:nvSpPr>
          <p:spPr>
            <a:xfrm>
              <a:off x="792175" y="2584925"/>
              <a:ext cx="85975" cy="54275"/>
            </a:xfrm>
            <a:custGeom>
              <a:avLst/>
              <a:gdLst/>
              <a:ahLst/>
              <a:cxnLst/>
              <a:rect l="l" t="t" r="r" b="b"/>
              <a:pathLst>
                <a:path w="3439" h="2171" extrusionOk="0">
                  <a:moveTo>
                    <a:pt x="3245" y="0"/>
                  </a:moveTo>
                  <a:cubicBezTo>
                    <a:pt x="2803" y="0"/>
                    <a:pt x="2380" y="188"/>
                    <a:pt x="2102" y="522"/>
                  </a:cubicBezTo>
                  <a:cubicBezTo>
                    <a:pt x="1528" y="1159"/>
                    <a:pt x="764" y="1605"/>
                    <a:pt x="0" y="1987"/>
                  </a:cubicBezTo>
                  <a:cubicBezTo>
                    <a:pt x="331" y="2089"/>
                    <a:pt x="632" y="2170"/>
                    <a:pt x="910" y="2170"/>
                  </a:cubicBezTo>
                  <a:cubicBezTo>
                    <a:pt x="1327" y="2170"/>
                    <a:pt x="1694" y="1987"/>
                    <a:pt x="2038" y="1414"/>
                  </a:cubicBezTo>
                  <a:cubicBezTo>
                    <a:pt x="2420" y="904"/>
                    <a:pt x="2929" y="395"/>
                    <a:pt x="3439" y="13"/>
                  </a:cubicBezTo>
                  <a:cubicBezTo>
                    <a:pt x="3374" y="4"/>
                    <a:pt x="3310" y="0"/>
                    <a:pt x="3245" y="0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0" name="Google Shape;17170;p20"/>
            <p:cNvSpPr/>
            <p:nvPr/>
          </p:nvSpPr>
          <p:spPr>
            <a:xfrm>
              <a:off x="726875" y="2634575"/>
              <a:ext cx="65325" cy="29125"/>
            </a:xfrm>
            <a:custGeom>
              <a:avLst/>
              <a:gdLst/>
              <a:ahLst/>
              <a:cxnLst/>
              <a:rect l="l" t="t" r="r" b="b"/>
              <a:pathLst>
                <a:path w="2613" h="1165" extrusionOk="0">
                  <a:moveTo>
                    <a:pt x="2612" y="1"/>
                  </a:moveTo>
                  <a:lnTo>
                    <a:pt x="2612" y="1"/>
                  </a:lnTo>
                  <a:cubicBezTo>
                    <a:pt x="1657" y="128"/>
                    <a:pt x="765" y="574"/>
                    <a:pt x="1" y="1147"/>
                  </a:cubicBezTo>
                  <a:lnTo>
                    <a:pt x="1147" y="1147"/>
                  </a:lnTo>
                  <a:cubicBezTo>
                    <a:pt x="1232" y="1159"/>
                    <a:pt x="1311" y="1165"/>
                    <a:pt x="1387" y="1165"/>
                  </a:cubicBezTo>
                  <a:cubicBezTo>
                    <a:pt x="2109" y="1165"/>
                    <a:pt x="2439" y="635"/>
                    <a:pt x="2612" y="1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1" name="Google Shape;17171;p20"/>
            <p:cNvSpPr/>
            <p:nvPr/>
          </p:nvSpPr>
          <p:spPr>
            <a:xfrm>
              <a:off x="6664125" y="2844750"/>
              <a:ext cx="39525" cy="29200"/>
            </a:xfrm>
            <a:custGeom>
              <a:avLst/>
              <a:gdLst/>
              <a:ahLst/>
              <a:cxnLst/>
              <a:rect l="l" t="t" r="r" b="b"/>
              <a:pathLst>
                <a:path w="1581" h="1168" extrusionOk="0">
                  <a:moveTo>
                    <a:pt x="52" y="0"/>
                  </a:moveTo>
                  <a:lnTo>
                    <a:pt x="52" y="0"/>
                  </a:lnTo>
                  <a:cubicBezTo>
                    <a:pt x="0" y="984"/>
                    <a:pt x="539" y="1168"/>
                    <a:pt x="1152" y="1168"/>
                  </a:cubicBezTo>
                  <a:cubicBezTo>
                    <a:pt x="1293" y="1168"/>
                    <a:pt x="1438" y="1158"/>
                    <a:pt x="1581" y="1146"/>
                  </a:cubicBezTo>
                  <a:cubicBezTo>
                    <a:pt x="1135" y="701"/>
                    <a:pt x="816" y="64"/>
                    <a:pt x="52" y="0"/>
                  </a:cubicBezTo>
                  <a:close/>
                </a:path>
              </a:pathLst>
            </a:custGeom>
            <a:solidFill>
              <a:srgbClr val="F6B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2" name="Google Shape;17172;p20"/>
            <p:cNvSpPr/>
            <p:nvPr/>
          </p:nvSpPr>
          <p:spPr>
            <a:xfrm>
              <a:off x="4108500" y="2880150"/>
              <a:ext cx="383725" cy="252425"/>
            </a:xfrm>
            <a:custGeom>
              <a:avLst/>
              <a:gdLst/>
              <a:ahLst/>
              <a:cxnLst/>
              <a:rect l="l" t="t" r="r" b="b"/>
              <a:pathLst>
                <a:path w="15349" h="10097" extrusionOk="0">
                  <a:moveTo>
                    <a:pt x="13279" y="1"/>
                  </a:moveTo>
                  <a:cubicBezTo>
                    <a:pt x="12769" y="1"/>
                    <a:pt x="12228" y="176"/>
                    <a:pt x="11719" y="303"/>
                  </a:cubicBezTo>
                  <a:cubicBezTo>
                    <a:pt x="8216" y="1259"/>
                    <a:pt x="5159" y="3233"/>
                    <a:pt x="1848" y="4634"/>
                  </a:cubicBezTo>
                  <a:cubicBezTo>
                    <a:pt x="1274" y="4825"/>
                    <a:pt x="892" y="5271"/>
                    <a:pt x="701" y="5844"/>
                  </a:cubicBezTo>
                  <a:cubicBezTo>
                    <a:pt x="319" y="6863"/>
                    <a:pt x="1" y="7882"/>
                    <a:pt x="765" y="8837"/>
                  </a:cubicBezTo>
                  <a:cubicBezTo>
                    <a:pt x="1147" y="9347"/>
                    <a:pt x="1784" y="9283"/>
                    <a:pt x="2230" y="9665"/>
                  </a:cubicBezTo>
                  <a:cubicBezTo>
                    <a:pt x="2705" y="9943"/>
                    <a:pt x="3255" y="10097"/>
                    <a:pt x="3802" y="10097"/>
                  </a:cubicBezTo>
                  <a:cubicBezTo>
                    <a:pt x="4134" y="10097"/>
                    <a:pt x="4465" y="10040"/>
                    <a:pt x="4777" y="9920"/>
                  </a:cubicBezTo>
                  <a:cubicBezTo>
                    <a:pt x="8407" y="8773"/>
                    <a:pt x="11782" y="7181"/>
                    <a:pt x="14075" y="3933"/>
                  </a:cubicBezTo>
                  <a:cubicBezTo>
                    <a:pt x="15094" y="3233"/>
                    <a:pt x="15349" y="1768"/>
                    <a:pt x="14648" y="749"/>
                  </a:cubicBezTo>
                  <a:cubicBezTo>
                    <a:pt x="14266" y="176"/>
                    <a:pt x="13788" y="1"/>
                    <a:pt x="13279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3" name="Google Shape;17173;p20"/>
            <p:cNvSpPr/>
            <p:nvPr/>
          </p:nvSpPr>
          <p:spPr>
            <a:xfrm>
              <a:off x="3231250" y="2927850"/>
              <a:ext cx="937775" cy="719550"/>
            </a:xfrm>
            <a:custGeom>
              <a:avLst/>
              <a:gdLst/>
              <a:ahLst/>
              <a:cxnLst/>
              <a:rect l="l" t="t" r="r" b="b"/>
              <a:pathLst>
                <a:path w="37511" h="28782" extrusionOk="0">
                  <a:moveTo>
                    <a:pt x="36646" y="0"/>
                  </a:moveTo>
                  <a:cubicBezTo>
                    <a:pt x="36276" y="0"/>
                    <a:pt x="35886" y="132"/>
                    <a:pt x="35506" y="132"/>
                  </a:cubicBezTo>
                  <a:cubicBezTo>
                    <a:pt x="35431" y="132"/>
                    <a:pt x="35356" y="127"/>
                    <a:pt x="35282" y="115"/>
                  </a:cubicBezTo>
                  <a:cubicBezTo>
                    <a:pt x="33562" y="688"/>
                    <a:pt x="32289" y="2025"/>
                    <a:pt x="30697" y="2917"/>
                  </a:cubicBezTo>
                  <a:cubicBezTo>
                    <a:pt x="28531" y="4573"/>
                    <a:pt x="26111" y="5974"/>
                    <a:pt x="24392" y="8203"/>
                  </a:cubicBezTo>
                  <a:cubicBezTo>
                    <a:pt x="24073" y="8649"/>
                    <a:pt x="23628" y="9031"/>
                    <a:pt x="23182" y="9349"/>
                  </a:cubicBezTo>
                  <a:cubicBezTo>
                    <a:pt x="21526" y="10750"/>
                    <a:pt x="19552" y="11642"/>
                    <a:pt x="18023" y="13170"/>
                  </a:cubicBezTo>
                  <a:cubicBezTo>
                    <a:pt x="16877" y="14316"/>
                    <a:pt x="15603" y="15272"/>
                    <a:pt x="14330" y="16163"/>
                  </a:cubicBezTo>
                  <a:cubicBezTo>
                    <a:pt x="9171" y="19602"/>
                    <a:pt x="4841" y="23996"/>
                    <a:pt x="256" y="28072"/>
                  </a:cubicBezTo>
                  <a:cubicBezTo>
                    <a:pt x="1" y="28263"/>
                    <a:pt x="192" y="28518"/>
                    <a:pt x="319" y="28709"/>
                  </a:cubicBezTo>
                  <a:cubicBezTo>
                    <a:pt x="515" y="28758"/>
                    <a:pt x="714" y="28782"/>
                    <a:pt x="912" y="28782"/>
                  </a:cubicBezTo>
                  <a:cubicBezTo>
                    <a:pt x="1490" y="28782"/>
                    <a:pt x="2058" y="28579"/>
                    <a:pt x="2485" y="28200"/>
                  </a:cubicBezTo>
                  <a:cubicBezTo>
                    <a:pt x="3121" y="27563"/>
                    <a:pt x="3886" y="26926"/>
                    <a:pt x="4586" y="26353"/>
                  </a:cubicBezTo>
                  <a:cubicBezTo>
                    <a:pt x="7197" y="24379"/>
                    <a:pt x="9426" y="21831"/>
                    <a:pt x="12292" y="19984"/>
                  </a:cubicBezTo>
                  <a:cubicBezTo>
                    <a:pt x="14393" y="18583"/>
                    <a:pt x="16368" y="16991"/>
                    <a:pt x="18214" y="15272"/>
                  </a:cubicBezTo>
                  <a:cubicBezTo>
                    <a:pt x="19616" y="13998"/>
                    <a:pt x="21335" y="13106"/>
                    <a:pt x="22736" y="11833"/>
                  </a:cubicBezTo>
                  <a:cubicBezTo>
                    <a:pt x="25920" y="9094"/>
                    <a:pt x="29168" y="6547"/>
                    <a:pt x="32543" y="4063"/>
                  </a:cubicBezTo>
                  <a:cubicBezTo>
                    <a:pt x="32798" y="3809"/>
                    <a:pt x="33180" y="3618"/>
                    <a:pt x="33562" y="3554"/>
                  </a:cubicBezTo>
                  <a:lnTo>
                    <a:pt x="33753" y="3554"/>
                  </a:lnTo>
                  <a:cubicBezTo>
                    <a:pt x="33944" y="3554"/>
                    <a:pt x="34135" y="3490"/>
                    <a:pt x="34263" y="3363"/>
                  </a:cubicBezTo>
                  <a:cubicBezTo>
                    <a:pt x="34390" y="3299"/>
                    <a:pt x="34454" y="3235"/>
                    <a:pt x="34581" y="3108"/>
                  </a:cubicBezTo>
                  <a:lnTo>
                    <a:pt x="34645" y="2981"/>
                  </a:lnTo>
                  <a:lnTo>
                    <a:pt x="34836" y="2599"/>
                  </a:lnTo>
                  <a:lnTo>
                    <a:pt x="34963" y="2471"/>
                  </a:lnTo>
                  <a:lnTo>
                    <a:pt x="35282" y="2217"/>
                  </a:lnTo>
                  <a:lnTo>
                    <a:pt x="35600" y="1962"/>
                  </a:lnTo>
                  <a:cubicBezTo>
                    <a:pt x="35855" y="1834"/>
                    <a:pt x="36173" y="1707"/>
                    <a:pt x="36428" y="1580"/>
                  </a:cubicBezTo>
                  <a:cubicBezTo>
                    <a:pt x="36555" y="1516"/>
                    <a:pt x="36747" y="1452"/>
                    <a:pt x="36874" y="1389"/>
                  </a:cubicBezTo>
                  <a:cubicBezTo>
                    <a:pt x="37065" y="1261"/>
                    <a:pt x="37320" y="1134"/>
                    <a:pt x="37447" y="943"/>
                  </a:cubicBezTo>
                  <a:cubicBezTo>
                    <a:pt x="37511" y="752"/>
                    <a:pt x="37511" y="561"/>
                    <a:pt x="37511" y="433"/>
                  </a:cubicBezTo>
                  <a:cubicBezTo>
                    <a:pt x="37249" y="93"/>
                    <a:pt x="36954" y="0"/>
                    <a:pt x="36646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4" name="Google Shape;17174;p20"/>
            <p:cNvSpPr/>
            <p:nvPr/>
          </p:nvSpPr>
          <p:spPr>
            <a:xfrm>
              <a:off x="4049600" y="2839175"/>
              <a:ext cx="652775" cy="217575"/>
            </a:xfrm>
            <a:custGeom>
              <a:avLst/>
              <a:gdLst/>
              <a:ahLst/>
              <a:cxnLst/>
              <a:rect l="l" t="t" r="r" b="b"/>
              <a:pathLst>
                <a:path w="26111" h="8703" extrusionOk="0">
                  <a:moveTo>
                    <a:pt x="15635" y="0"/>
                  </a:moveTo>
                  <a:cubicBezTo>
                    <a:pt x="15094" y="0"/>
                    <a:pt x="14552" y="11"/>
                    <a:pt x="14011" y="32"/>
                  </a:cubicBezTo>
                  <a:cubicBezTo>
                    <a:pt x="13438" y="32"/>
                    <a:pt x="12801" y="96"/>
                    <a:pt x="12164" y="223"/>
                  </a:cubicBezTo>
                  <a:cubicBezTo>
                    <a:pt x="11846" y="414"/>
                    <a:pt x="11527" y="605"/>
                    <a:pt x="11273" y="860"/>
                  </a:cubicBezTo>
                  <a:cubicBezTo>
                    <a:pt x="11081" y="924"/>
                    <a:pt x="10890" y="1051"/>
                    <a:pt x="10763" y="1115"/>
                  </a:cubicBezTo>
                  <a:cubicBezTo>
                    <a:pt x="9617" y="1815"/>
                    <a:pt x="8407" y="2261"/>
                    <a:pt x="7197" y="2834"/>
                  </a:cubicBezTo>
                  <a:cubicBezTo>
                    <a:pt x="6241" y="3280"/>
                    <a:pt x="5159" y="3407"/>
                    <a:pt x="4649" y="4426"/>
                  </a:cubicBezTo>
                  <a:cubicBezTo>
                    <a:pt x="4395" y="4617"/>
                    <a:pt x="4013" y="4554"/>
                    <a:pt x="3821" y="4808"/>
                  </a:cubicBezTo>
                  <a:cubicBezTo>
                    <a:pt x="3567" y="5063"/>
                    <a:pt x="3057" y="4936"/>
                    <a:pt x="2866" y="5318"/>
                  </a:cubicBezTo>
                  <a:cubicBezTo>
                    <a:pt x="2675" y="5700"/>
                    <a:pt x="2229" y="6018"/>
                    <a:pt x="2229" y="6464"/>
                  </a:cubicBezTo>
                  <a:cubicBezTo>
                    <a:pt x="2293" y="6591"/>
                    <a:pt x="2293" y="6719"/>
                    <a:pt x="2293" y="6846"/>
                  </a:cubicBezTo>
                  <a:cubicBezTo>
                    <a:pt x="2293" y="6719"/>
                    <a:pt x="2229" y="6591"/>
                    <a:pt x="2102" y="6528"/>
                  </a:cubicBezTo>
                  <a:cubicBezTo>
                    <a:pt x="2054" y="6512"/>
                    <a:pt x="2003" y="6504"/>
                    <a:pt x="1950" y="6504"/>
                  </a:cubicBezTo>
                  <a:cubicBezTo>
                    <a:pt x="1792" y="6504"/>
                    <a:pt x="1624" y="6576"/>
                    <a:pt x="1529" y="6719"/>
                  </a:cubicBezTo>
                  <a:cubicBezTo>
                    <a:pt x="1274" y="6974"/>
                    <a:pt x="956" y="6910"/>
                    <a:pt x="765" y="7101"/>
                  </a:cubicBezTo>
                  <a:cubicBezTo>
                    <a:pt x="574" y="7547"/>
                    <a:pt x="0" y="8184"/>
                    <a:pt x="828" y="8502"/>
                  </a:cubicBezTo>
                  <a:cubicBezTo>
                    <a:pt x="1040" y="8620"/>
                    <a:pt x="1278" y="8702"/>
                    <a:pt x="1493" y="8702"/>
                  </a:cubicBezTo>
                  <a:cubicBezTo>
                    <a:pt x="1862" y="8702"/>
                    <a:pt x="2166" y="8461"/>
                    <a:pt x="2166" y="7738"/>
                  </a:cubicBezTo>
                  <a:cubicBezTo>
                    <a:pt x="2211" y="7510"/>
                    <a:pt x="2484" y="7478"/>
                    <a:pt x="2752" y="7478"/>
                  </a:cubicBezTo>
                  <a:cubicBezTo>
                    <a:pt x="2860" y="7478"/>
                    <a:pt x="2966" y="7483"/>
                    <a:pt x="3057" y="7483"/>
                  </a:cubicBezTo>
                  <a:cubicBezTo>
                    <a:pt x="4904" y="6273"/>
                    <a:pt x="7069" y="5636"/>
                    <a:pt x="8980" y="4554"/>
                  </a:cubicBezTo>
                  <a:cubicBezTo>
                    <a:pt x="10954" y="3407"/>
                    <a:pt x="13119" y="2643"/>
                    <a:pt x="15348" y="2197"/>
                  </a:cubicBezTo>
                  <a:cubicBezTo>
                    <a:pt x="15557" y="2158"/>
                    <a:pt x="15745" y="2138"/>
                    <a:pt x="15913" y="2138"/>
                  </a:cubicBezTo>
                  <a:cubicBezTo>
                    <a:pt x="16826" y="2138"/>
                    <a:pt x="17155" y="2714"/>
                    <a:pt x="16940" y="3789"/>
                  </a:cubicBezTo>
                  <a:cubicBezTo>
                    <a:pt x="16813" y="4362"/>
                    <a:pt x="16622" y="4999"/>
                    <a:pt x="16431" y="5572"/>
                  </a:cubicBezTo>
                  <a:cubicBezTo>
                    <a:pt x="16686" y="6209"/>
                    <a:pt x="15730" y="6846"/>
                    <a:pt x="16495" y="7419"/>
                  </a:cubicBezTo>
                  <a:cubicBezTo>
                    <a:pt x="16558" y="7292"/>
                    <a:pt x="16749" y="7228"/>
                    <a:pt x="16877" y="7037"/>
                  </a:cubicBezTo>
                  <a:cubicBezTo>
                    <a:pt x="18469" y="6273"/>
                    <a:pt x="19934" y="5381"/>
                    <a:pt x="21335" y="4235"/>
                  </a:cubicBezTo>
                  <a:cubicBezTo>
                    <a:pt x="22417" y="3471"/>
                    <a:pt x="23564" y="2834"/>
                    <a:pt x="24837" y="2452"/>
                  </a:cubicBezTo>
                  <a:cubicBezTo>
                    <a:pt x="25538" y="2197"/>
                    <a:pt x="26111" y="1879"/>
                    <a:pt x="25156" y="1242"/>
                  </a:cubicBezTo>
                  <a:cubicBezTo>
                    <a:pt x="24710" y="987"/>
                    <a:pt x="24200" y="860"/>
                    <a:pt x="23691" y="796"/>
                  </a:cubicBezTo>
                  <a:cubicBezTo>
                    <a:pt x="21037" y="265"/>
                    <a:pt x="18340" y="0"/>
                    <a:pt x="15635" y="0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5" name="Google Shape;17175;p20"/>
            <p:cNvSpPr/>
            <p:nvPr/>
          </p:nvSpPr>
          <p:spPr>
            <a:xfrm>
              <a:off x="4992125" y="2514950"/>
              <a:ext cx="275450" cy="233550"/>
            </a:xfrm>
            <a:custGeom>
              <a:avLst/>
              <a:gdLst/>
              <a:ahLst/>
              <a:cxnLst/>
              <a:rect l="l" t="t" r="r" b="b"/>
              <a:pathLst>
                <a:path w="11018" h="9342" extrusionOk="0">
                  <a:moveTo>
                    <a:pt x="8437" y="7163"/>
                  </a:moveTo>
                  <a:cubicBezTo>
                    <a:pt x="8368" y="7234"/>
                    <a:pt x="8288" y="7282"/>
                    <a:pt x="8184" y="7282"/>
                  </a:cubicBezTo>
                  <a:cubicBezTo>
                    <a:pt x="8154" y="7282"/>
                    <a:pt x="8122" y="7278"/>
                    <a:pt x="8088" y="7269"/>
                  </a:cubicBezTo>
                  <a:cubicBezTo>
                    <a:pt x="8088" y="7269"/>
                    <a:pt x="8088" y="7206"/>
                    <a:pt x="8088" y="7206"/>
                  </a:cubicBezTo>
                  <a:cubicBezTo>
                    <a:pt x="8126" y="7243"/>
                    <a:pt x="8168" y="7259"/>
                    <a:pt x="8213" y="7259"/>
                  </a:cubicBezTo>
                  <a:cubicBezTo>
                    <a:pt x="8287" y="7259"/>
                    <a:pt x="8366" y="7218"/>
                    <a:pt x="8437" y="7163"/>
                  </a:cubicBezTo>
                  <a:close/>
                  <a:moveTo>
                    <a:pt x="3460" y="1"/>
                  </a:moveTo>
                  <a:cubicBezTo>
                    <a:pt x="3239" y="1"/>
                    <a:pt x="2972" y="101"/>
                    <a:pt x="2739" y="201"/>
                  </a:cubicBezTo>
                  <a:cubicBezTo>
                    <a:pt x="255" y="264"/>
                    <a:pt x="0" y="2175"/>
                    <a:pt x="637" y="3958"/>
                  </a:cubicBezTo>
                  <a:cubicBezTo>
                    <a:pt x="892" y="4722"/>
                    <a:pt x="1274" y="5550"/>
                    <a:pt x="1656" y="6314"/>
                  </a:cubicBezTo>
                  <a:cubicBezTo>
                    <a:pt x="2739" y="7588"/>
                    <a:pt x="4204" y="8543"/>
                    <a:pt x="5859" y="9053"/>
                  </a:cubicBezTo>
                  <a:cubicBezTo>
                    <a:pt x="6432" y="9053"/>
                    <a:pt x="7069" y="9116"/>
                    <a:pt x="7706" y="9244"/>
                  </a:cubicBezTo>
                  <a:cubicBezTo>
                    <a:pt x="7887" y="9309"/>
                    <a:pt x="8077" y="9341"/>
                    <a:pt x="8266" y="9341"/>
                  </a:cubicBezTo>
                  <a:cubicBezTo>
                    <a:pt x="8809" y="9341"/>
                    <a:pt x="9350" y="9079"/>
                    <a:pt x="9680" y="8607"/>
                  </a:cubicBezTo>
                  <a:cubicBezTo>
                    <a:pt x="10062" y="7970"/>
                    <a:pt x="11018" y="7397"/>
                    <a:pt x="10253" y="6569"/>
                  </a:cubicBezTo>
                  <a:cubicBezTo>
                    <a:pt x="10033" y="6326"/>
                    <a:pt x="9820" y="6229"/>
                    <a:pt x="9617" y="6229"/>
                  </a:cubicBezTo>
                  <a:cubicBezTo>
                    <a:pt x="9235" y="6229"/>
                    <a:pt x="8889" y="6576"/>
                    <a:pt x="8598" y="6951"/>
                  </a:cubicBezTo>
                  <a:cubicBezTo>
                    <a:pt x="8582" y="6975"/>
                    <a:pt x="8565" y="7000"/>
                    <a:pt x="8549" y="7023"/>
                  </a:cubicBezTo>
                  <a:lnTo>
                    <a:pt x="8549" y="7023"/>
                  </a:lnTo>
                  <a:cubicBezTo>
                    <a:pt x="8837" y="6034"/>
                    <a:pt x="10113" y="5335"/>
                    <a:pt x="9426" y="4022"/>
                  </a:cubicBezTo>
                  <a:cubicBezTo>
                    <a:pt x="8150" y="2510"/>
                    <a:pt x="6734" y="1558"/>
                    <a:pt x="4891" y="1558"/>
                  </a:cubicBezTo>
                  <a:cubicBezTo>
                    <a:pt x="4251" y="1558"/>
                    <a:pt x="3558" y="1673"/>
                    <a:pt x="2802" y="1920"/>
                  </a:cubicBezTo>
                  <a:cubicBezTo>
                    <a:pt x="3630" y="1474"/>
                    <a:pt x="4076" y="965"/>
                    <a:pt x="3885" y="328"/>
                  </a:cubicBezTo>
                  <a:cubicBezTo>
                    <a:pt x="3824" y="84"/>
                    <a:pt x="3662" y="1"/>
                    <a:pt x="3460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6" name="Google Shape;17176;p20"/>
            <p:cNvSpPr/>
            <p:nvPr/>
          </p:nvSpPr>
          <p:spPr>
            <a:xfrm>
              <a:off x="4358475" y="2042325"/>
              <a:ext cx="388500" cy="415550"/>
            </a:xfrm>
            <a:custGeom>
              <a:avLst/>
              <a:gdLst/>
              <a:ahLst/>
              <a:cxnLst/>
              <a:rect l="l" t="t" r="r" b="b"/>
              <a:pathLst>
                <a:path w="15540" h="16622" extrusionOk="0">
                  <a:moveTo>
                    <a:pt x="1019" y="0"/>
                  </a:moveTo>
                  <a:cubicBezTo>
                    <a:pt x="892" y="574"/>
                    <a:pt x="255" y="956"/>
                    <a:pt x="255" y="1529"/>
                  </a:cubicBezTo>
                  <a:cubicBezTo>
                    <a:pt x="0" y="2229"/>
                    <a:pt x="510" y="2611"/>
                    <a:pt x="955" y="3057"/>
                  </a:cubicBezTo>
                  <a:cubicBezTo>
                    <a:pt x="2356" y="4586"/>
                    <a:pt x="3630" y="6114"/>
                    <a:pt x="5095" y="7515"/>
                  </a:cubicBezTo>
                  <a:cubicBezTo>
                    <a:pt x="5668" y="8152"/>
                    <a:pt x="6305" y="8789"/>
                    <a:pt x="6878" y="9426"/>
                  </a:cubicBezTo>
                  <a:cubicBezTo>
                    <a:pt x="8661" y="11336"/>
                    <a:pt x="10126" y="13438"/>
                    <a:pt x="12355" y="14839"/>
                  </a:cubicBezTo>
                  <a:cubicBezTo>
                    <a:pt x="12673" y="14966"/>
                    <a:pt x="13119" y="15093"/>
                    <a:pt x="13310" y="15476"/>
                  </a:cubicBezTo>
                  <a:cubicBezTo>
                    <a:pt x="13374" y="15603"/>
                    <a:pt x="13501" y="15730"/>
                    <a:pt x="13565" y="15858"/>
                  </a:cubicBezTo>
                  <a:cubicBezTo>
                    <a:pt x="13692" y="15985"/>
                    <a:pt x="13820" y="16112"/>
                    <a:pt x="13883" y="16240"/>
                  </a:cubicBezTo>
                  <a:lnTo>
                    <a:pt x="14074" y="16367"/>
                  </a:lnTo>
                  <a:cubicBezTo>
                    <a:pt x="14202" y="16494"/>
                    <a:pt x="14393" y="16558"/>
                    <a:pt x="14520" y="16622"/>
                  </a:cubicBezTo>
                  <a:cubicBezTo>
                    <a:pt x="14711" y="16622"/>
                    <a:pt x="14839" y="16558"/>
                    <a:pt x="14966" y="16431"/>
                  </a:cubicBezTo>
                  <a:cubicBezTo>
                    <a:pt x="15412" y="15921"/>
                    <a:pt x="15539" y="15412"/>
                    <a:pt x="14839" y="14966"/>
                  </a:cubicBezTo>
                  <a:cubicBezTo>
                    <a:pt x="14520" y="14775"/>
                    <a:pt x="14265" y="14520"/>
                    <a:pt x="14074" y="14138"/>
                  </a:cubicBezTo>
                  <a:cubicBezTo>
                    <a:pt x="13883" y="13820"/>
                    <a:pt x="13565" y="13565"/>
                    <a:pt x="13246" y="13374"/>
                  </a:cubicBezTo>
                  <a:cubicBezTo>
                    <a:pt x="13119" y="13247"/>
                    <a:pt x="12992" y="13119"/>
                    <a:pt x="12864" y="12992"/>
                  </a:cubicBezTo>
                  <a:cubicBezTo>
                    <a:pt x="10572" y="9744"/>
                    <a:pt x="7706" y="7069"/>
                    <a:pt x="5159" y="4012"/>
                  </a:cubicBezTo>
                  <a:cubicBezTo>
                    <a:pt x="4331" y="2930"/>
                    <a:pt x="3312" y="1911"/>
                    <a:pt x="2229" y="1147"/>
                  </a:cubicBezTo>
                  <a:cubicBezTo>
                    <a:pt x="1783" y="828"/>
                    <a:pt x="1720" y="382"/>
                    <a:pt x="1401" y="0"/>
                  </a:cubicBezTo>
                  <a:close/>
                </a:path>
              </a:pathLst>
            </a:custGeom>
            <a:solidFill>
              <a:srgbClr val="D4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7" name="Google Shape;17177;p20"/>
            <p:cNvSpPr/>
            <p:nvPr/>
          </p:nvSpPr>
          <p:spPr>
            <a:xfrm>
              <a:off x="4713500" y="2414875"/>
              <a:ext cx="243625" cy="225250"/>
            </a:xfrm>
            <a:custGeom>
              <a:avLst/>
              <a:gdLst/>
              <a:ahLst/>
              <a:cxnLst/>
              <a:rect l="l" t="t" r="r" b="b"/>
              <a:pathLst>
                <a:path w="9745" h="9010" extrusionOk="0">
                  <a:moveTo>
                    <a:pt x="574" y="0"/>
                  </a:moveTo>
                  <a:lnTo>
                    <a:pt x="574" y="0"/>
                  </a:lnTo>
                  <a:cubicBezTo>
                    <a:pt x="892" y="510"/>
                    <a:pt x="701" y="1210"/>
                    <a:pt x="192" y="1529"/>
                  </a:cubicBezTo>
                  <a:cubicBezTo>
                    <a:pt x="1" y="1847"/>
                    <a:pt x="128" y="2229"/>
                    <a:pt x="383" y="2420"/>
                  </a:cubicBezTo>
                  <a:cubicBezTo>
                    <a:pt x="2675" y="4586"/>
                    <a:pt x="4904" y="6751"/>
                    <a:pt x="7388" y="8725"/>
                  </a:cubicBezTo>
                  <a:cubicBezTo>
                    <a:pt x="7574" y="8911"/>
                    <a:pt x="7824" y="9010"/>
                    <a:pt x="8076" y="9010"/>
                  </a:cubicBezTo>
                  <a:cubicBezTo>
                    <a:pt x="8257" y="9010"/>
                    <a:pt x="8439" y="8959"/>
                    <a:pt x="8598" y="8852"/>
                  </a:cubicBezTo>
                  <a:cubicBezTo>
                    <a:pt x="8725" y="8343"/>
                    <a:pt x="9235" y="8025"/>
                    <a:pt x="9744" y="8025"/>
                  </a:cubicBezTo>
                  <a:cubicBezTo>
                    <a:pt x="9681" y="7897"/>
                    <a:pt x="9617" y="7770"/>
                    <a:pt x="9553" y="7706"/>
                  </a:cubicBezTo>
                  <a:cubicBezTo>
                    <a:pt x="6815" y="5541"/>
                    <a:pt x="4204" y="3248"/>
                    <a:pt x="1847" y="765"/>
                  </a:cubicBezTo>
                  <a:cubicBezTo>
                    <a:pt x="1529" y="319"/>
                    <a:pt x="1083" y="64"/>
                    <a:pt x="57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8" name="Google Shape;17178;p20"/>
            <p:cNvSpPr/>
            <p:nvPr/>
          </p:nvSpPr>
          <p:spPr>
            <a:xfrm>
              <a:off x="5031925" y="2511375"/>
              <a:ext cx="202225" cy="107150"/>
            </a:xfrm>
            <a:custGeom>
              <a:avLst/>
              <a:gdLst/>
              <a:ahLst/>
              <a:cxnLst/>
              <a:rect l="l" t="t" r="r" b="b"/>
              <a:pathLst>
                <a:path w="8089" h="4286" extrusionOk="0">
                  <a:moveTo>
                    <a:pt x="2246" y="1"/>
                  </a:moveTo>
                  <a:cubicBezTo>
                    <a:pt x="1891" y="1"/>
                    <a:pt x="1527" y="98"/>
                    <a:pt x="1147" y="344"/>
                  </a:cubicBezTo>
                  <a:cubicBezTo>
                    <a:pt x="1198" y="382"/>
                    <a:pt x="1272" y="392"/>
                    <a:pt x="1354" y="392"/>
                  </a:cubicBezTo>
                  <a:cubicBezTo>
                    <a:pt x="1447" y="392"/>
                    <a:pt x="1552" y="379"/>
                    <a:pt x="1645" y="379"/>
                  </a:cubicBezTo>
                  <a:cubicBezTo>
                    <a:pt x="1877" y="379"/>
                    <a:pt x="2038" y="462"/>
                    <a:pt x="1784" y="1044"/>
                  </a:cubicBezTo>
                  <a:cubicBezTo>
                    <a:pt x="1529" y="1617"/>
                    <a:pt x="1083" y="1681"/>
                    <a:pt x="637" y="1872"/>
                  </a:cubicBezTo>
                  <a:cubicBezTo>
                    <a:pt x="319" y="1999"/>
                    <a:pt x="0" y="2127"/>
                    <a:pt x="192" y="2509"/>
                  </a:cubicBezTo>
                  <a:cubicBezTo>
                    <a:pt x="264" y="2726"/>
                    <a:pt x="459" y="2840"/>
                    <a:pt x="650" y="2840"/>
                  </a:cubicBezTo>
                  <a:cubicBezTo>
                    <a:pt x="795" y="2840"/>
                    <a:pt x="937" y="2774"/>
                    <a:pt x="1019" y="2636"/>
                  </a:cubicBezTo>
                  <a:cubicBezTo>
                    <a:pt x="1342" y="2276"/>
                    <a:pt x="1704" y="2170"/>
                    <a:pt x="2082" y="2170"/>
                  </a:cubicBezTo>
                  <a:cubicBezTo>
                    <a:pt x="2624" y="2170"/>
                    <a:pt x="3199" y="2388"/>
                    <a:pt x="3737" y="2388"/>
                  </a:cubicBezTo>
                  <a:cubicBezTo>
                    <a:pt x="4084" y="2388"/>
                    <a:pt x="4415" y="2297"/>
                    <a:pt x="4713" y="1999"/>
                  </a:cubicBezTo>
                  <a:cubicBezTo>
                    <a:pt x="4777" y="1999"/>
                    <a:pt x="5095" y="2127"/>
                    <a:pt x="5159" y="2254"/>
                  </a:cubicBezTo>
                  <a:cubicBezTo>
                    <a:pt x="5732" y="3273"/>
                    <a:pt x="6815" y="3591"/>
                    <a:pt x="7643" y="4165"/>
                  </a:cubicBezTo>
                  <a:cubicBezTo>
                    <a:pt x="7712" y="4234"/>
                    <a:pt x="7782" y="4285"/>
                    <a:pt x="7863" y="4285"/>
                  </a:cubicBezTo>
                  <a:cubicBezTo>
                    <a:pt x="7929" y="4285"/>
                    <a:pt x="8002" y="4251"/>
                    <a:pt x="8088" y="4165"/>
                  </a:cubicBezTo>
                  <a:cubicBezTo>
                    <a:pt x="7069" y="2700"/>
                    <a:pt x="5732" y="1490"/>
                    <a:pt x="4140" y="662"/>
                  </a:cubicBezTo>
                  <a:cubicBezTo>
                    <a:pt x="3520" y="331"/>
                    <a:pt x="2900" y="1"/>
                    <a:pt x="2246" y="1"/>
                  </a:cubicBezTo>
                  <a:close/>
                </a:path>
              </a:pathLst>
            </a:custGeom>
            <a:solidFill>
              <a:srgbClr val="FC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9" name="Google Shape;17179;p20"/>
            <p:cNvSpPr/>
            <p:nvPr/>
          </p:nvSpPr>
          <p:spPr>
            <a:xfrm>
              <a:off x="5199100" y="2615475"/>
              <a:ext cx="76450" cy="114650"/>
            </a:xfrm>
            <a:custGeom>
              <a:avLst/>
              <a:gdLst/>
              <a:ahLst/>
              <a:cxnLst/>
              <a:rect l="l" t="t" r="r" b="b"/>
              <a:pathLst>
                <a:path w="3058" h="4586" extrusionOk="0">
                  <a:moveTo>
                    <a:pt x="956" y="1"/>
                  </a:moveTo>
                  <a:cubicBezTo>
                    <a:pt x="1147" y="637"/>
                    <a:pt x="956" y="1274"/>
                    <a:pt x="510" y="1720"/>
                  </a:cubicBezTo>
                  <a:cubicBezTo>
                    <a:pt x="64" y="2038"/>
                    <a:pt x="0" y="2675"/>
                    <a:pt x="255" y="3121"/>
                  </a:cubicBezTo>
                  <a:cubicBezTo>
                    <a:pt x="640" y="3025"/>
                    <a:pt x="952" y="2566"/>
                    <a:pt x="1356" y="2566"/>
                  </a:cubicBezTo>
                  <a:cubicBezTo>
                    <a:pt x="1487" y="2566"/>
                    <a:pt x="1627" y="2614"/>
                    <a:pt x="1783" y="2739"/>
                  </a:cubicBezTo>
                  <a:cubicBezTo>
                    <a:pt x="2357" y="3312"/>
                    <a:pt x="1592" y="3758"/>
                    <a:pt x="1465" y="4267"/>
                  </a:cubicBezTo>
                  <a:cubicBezTo>
                    <a:pt x="1465" y="4331"/>
                    <a:pt x="1401" y="4458"/>
                    <a:pt x="1401" y="4586"/>
                  </a:cubicBezTo>
                  <a:cubicBezTo>
                    <a:pt x="2930" y="3312"/>
                    <a:pt x="3057" y="2803"/>
                    <a:pt x="2229" y="1147"/>
                  </a:cubicBezTo>
                  <a:cubicBezTo>
                    <a:pt x="1783" y="892"/>
                    <a:pt x="1656" y="383"/>
                    <a:pt x="1401" y="1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0" name="Google Shape;17180;p20"/>
            <p:cNvSpPr/>
            <p:nvPr/>
          </p:nvSpPr>
          <p:spPr>
            <a:xfrm>
              <a:off x="5232525" y="2615475"/>
              <a:ext cx="20725" cy="28675"/>
            </a:xfrm>
            <a:custGeom>
              <a:avLst/>
              <a:gdLst/>
              <a:ahLst/>
              <a:cxnLst/>
              <a:rect l="l" t="t" r="r" b="b"/>
              <a:pathLst>
                <a:path w="829" h="1147" extrusionOk="0">
                  <a:moveTo>
                    <a:pt x="64" y="1"/>
                  </a:moveTo>
                  <a:cubicBezTo>
                    <a:pt x="64" y="574"/>
                    <a:pt x="1" y="1147"/>
                    <a:pt x="829" y="1147"/>
                  </a:cubicBezTo>
                  <a:cubicBezTo>
                    <a:pt x="829" y="637"/>
                    <a:pt x="510" y="192"/>
                    <a:pt x="64" y="1"/>
                  </a:cubicBezTo>
                  <a:close/>
                </a:path>
              </a:pathLst>
            </a:custGeom>
            <a:solidFill>
              <a:srgbClr val="F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1" name="Google Shape;17181;p20"/>
            <p:cNvSpPr/>
            <p:nvPr/>
          </p:nvSpPr>
          <p:spPr>
            <a:xfrm>
              <a:off x="4705650" y="239577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31" y="834"/>
                    <a:pt x="791" y="834"/>
                  </a:cubicBezTo>
                  <a:cubicBezTo>
                    <a:pt x="823" y="834"/>
                    <a:pt x="855" y="832"/>
                    <a:pt x="888" y="828"/>
                  </a:cubicBezTo>
                  <a:cubicBezTo>
                    <a:pt x="760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2" name="Google Shape;17182;p20"/>
            <p:cNvSpPr/>
            <p:nvPr/>
          </p:nvSpPr>
          <p:spPr>
            <a:xfrm>
              <a:off x="4688025" y="2376100"/>
              <a:ext cx="22125" cy="19700"/>
            </a:xfrm>
            <a:custGeom>
              <a:avLst/>
              <a:gdLst/>
              <a:ahLst/>
              <a:cxnLst/>
              <a:rect l="l" t="t" r="r" b="b"/>
              <a:pathLst>
                <a:path w="885" h="788" extrusionOk="0">
                  <a:moveTo>
                    <a:pt x="175" y="1"/>
                  </a:moveTo>
                  <a:cubicBezTo>
                    <a:pt x="119" y="1"/>
                    <a:pt x="61" y="8"/>
                    <a:pt x="1" y="23"/>
                  </a:cubicBezTo>
                  <a:cubicBezTo>
                    <a:pt x="128" y="341"/>
                    <a:pt x="447" y="660"/>
                    <a:pt x="829" y="787"/>
                  </a:cubicBezTo>
                  <a:cubicBezTo>
                    <a:pt x="885" y="394"/>
                    <a:pt x="594" y="1"/>
                    <a:pt x="175" y="1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3" name="Google Shape;17183;p20"/>
            <p:cNvSpPr/>
            <p:nvPr/>
          </p:nvSpPr>
          <p:spPr>
            <a:xfrm>
              <a:off x="4680075" y="2367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4" name="Google Shape;17184;p20"/>
            <p:cNvSpPr/>
            <p:nvPr/>
          </p:nvSpPr>
          <p:spPr>
            <a:xfrm>
              <a:off x="4823350" y="2837175"/>
              <a:ext cx="662350" cy="337675"/>
            </a:xfrm>
            <a:custGeom>
              <a:avLst/>
              <a:gdLst/>
              <a:ahLst/>
              <a:cxnLst/>
              <a:rect l="l" t="t" r="r" b="b"/>
              <a:pathLst>
                <a:path w="26494" h="13507" extrusionOk="0">
                  <a:moveTo>
                    <a:pt x="25482" y="1"/>
                  </a:moveTo>
                  <a:cubicBezTo>
                    <a:pt x="25156" y="1"/>
                    <a:pt x="24838" y="16"/>
                    <a:pt x="24519" y="48"/>
                  </a:cubicBezTo>
                  <a:cubicBezTo>
                    <a:pt x="22354" y="494"/>
                    <a:pt x="20125" y="303"/>
                    <a:pt x="17960" y="749"/>
                  </a:cubicBezTo>
                  <a:lnTo>
                    <a:pt x="17705" y="685"/>
                  </a:lnTo>
                  <a:cubicBezTo>
                    <a:pt x="16495" y="685"/>
                    <a:pt x="15285" y="876"/>
                    <a:pt x="14139" y="1195"/>
                  </a:cubicBezTo>
                  <a:cubicBezTo>
                    <a:pt x="12801" y="1768"/>
                    <a:pt x="11528" y="2468"/>
                    <a:pt x="10190" y="3169"/>
                  </a:cubicBezTo>
                  <a:cubicBezTo>
                    <a:pt x="8917" y="3933"/>
                    <a:pt x="7579" y="4634"/>
                    <a:pt x="6306" y="5398"/>
                  </a:cubicBezTo>
                  <a:cubicBezTo>
                    <a:pt x="4459" y="6417"/>
                    <a:pt x="2485" y="7117"/>
                    <a:pt x="956" y="8646"/>
                  </a:cubicBezTo>
                  <a:cubicBezTo>
                    <a:pt x="829" y="8964"/>
                    <a:pt x="574" y="9219"/>
                    <a:pt x="383" y="9474"/>
                  </a:cubicBezTo>
                  <a:cubicBezTo>
                    <a:pt x="256" y="9665"/>
                    <a:pt x="128" y="9792"/>
                    <a:pt x="1" y="9856"/>
                  </a:cubicBezTo>
                  <a:cubicBezTo>
                    <a:pt x="65" y="9983"/>
                    <a:pt x="128" y="10174"/>
                    <a:pt x="256" y="10174"/>
                  </a:cubicBezTo>
                  <a:cubicBezTo>
                    <a:pt x="1147" y="10556"/>
                    <a:pt x="1720" y="11002"/>
                    <a:pt x="892" y="12085"/>
                  </a:cubicBezTo>
                  <a:cubicBezTo>
                    <a:pt x="701" y="12339"/>
                    <a:pt x="1211" y="12530"/>
                    <a:pt x="1529" y="12530"/>
                  </a:cubicBezTo>
                  <a:cubicBezTo>
                    <a:pt x="1529" y="12849"/>
                    <a:pt x="1338" y="13167"/>
                    <a:pt x="1720" y="13422"/>
                  </a:cubicBezTo>
                  <a:cubicBezTo>
                    <a:pt x="1811" y="13482"/>
                    <a:pt x="1887" y="13507"/>
                    <a:pt x="1953" y="13507"/>
                  </a:cubicBezTo>
                  <a:cubicBezTo>
                    <a:pt x="2166" y="13507"/>
                    <a:pt x="2275" y="13249"/>
                    <a:pt x="2421" y="13103"/>
                  </a:cubicBezTo>
                  <a:cubicBezTo>
                    <a:pt x="3196" y="12293"/>
                    <a:pt x="3581" y="11931"/>
                    <a:pt x="4073" y="11931"/>
                  </a:cubicBezTo>
                  <a:cubicBezTo>
                    <a:pt x="4470" y="11931"/>
                    <a:pt x="4936" y="12167"/>
                    <a:pt x="5732" y="12594"/>
                  </a:cubicBezTo>
                  <a:cubicBezTo>
                    <a:pt x="6019" y="12753"/>
                    <a:pt x="6353" y="12833"/>
                    <a:pt x="6688" y="12833"/>
                  </a:cubicBezTo>
                  <a:cubicBezTo>
                    <a:pt x="7022" y="12833"/>
                    <a:pt x="7356" y="12753"/>
                    <a:pt x="7643" y="12594"/>
                  </a:cubicBezTo>
                  <a:cubicBezTo>
                    <a:pt x="8280" y="12085"/>
                    <a:pt x="9108" y="11766"/>
                    <a:pt x="9936" y="11766"/>
                  </a:cubicBezTo>
                  <a:cubicBezTo>
                    <a:pt x="10955" y="11511"/>
                    <a:pt x="11273" y="10492"/>
                    <a:pt x="12037" y="9919"/>
                  </a:cubicBezTo>
                  <a:cubicBezTo>
                    <a:pt x="13629" y="8837"/>
                    <a:pt x="15030" y="7627"/>
                    <a:pt x="16431" y="6289"/>
                  </a:cubicBezTo>
                  <a:cubicBezTo>
                    <a:pt x="17705" y="5016"/>
                    <a:pt x="19297" y="3997"/>
                    <a:pt x="21017" y="3360"/>
                  </a:cubicBezTo>
                  <a:cubicBezTo>
                    <a:pt x="21462" y="3041"/>
                    <a:pt x="22099" y="3041"/>
                    <a:pt x="22545" y="2659"/>
                  </a:cubicBezTo>
                  <a:cubicBezTo>
                    <a:pt x="23628" y="1577"/>
                    <a:pt x="25411" y="1449"/>
                    <a:pt x="26493" y="48"/>
                  </a:cubicBezTo>
                  <a:cubicBezTo>
                    <a:pt x="26143" y="16"/>
                    <a:pt x="25809" y="1"/>
                    <a:pt x="25482" y="1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5" name="Google Shape;17185;p20"/>
            <p:cNvSpPr/>
            <p:nvPr/>
          </p:nvSpPr>
          <p:spPr>
            <a:xfrm>
              <a:off x="2690675" y="2765900"/>
              <a:ext cx="672575" cy="149150"/>
            </a:xfrm>
            <a:custGeom>
              <a:avLst/>
              <a:gdLst/>
              <a:ahLst/>
              <a:cxnLst/>
              <a:rect l="l" t="t" r="r" b="b"/>
              <a:pathLst>
                <a:path w="26903" h="5966" extrusionOk="0">
                  <a:moveTo>
                    <a:pt x="960" y="1"/>
                  </a:moveTo>
                  <a:cubicBezTo>
                    <a:pt x="54" y="1"/>
                    <a:pt x="0" y="436"/>
                    <a:pt x="99" y="2008"/>
                  </a:cubicBezTo>
                  <a:cubicBezTo>
                    <a:pt x="258" y="2132"/>
                    <a:pt x="433" y="2167"/>
                    <a:pt x="614" y="2167"/>
                  </a:cubicBezTo>
                  <a:cubicBezTo>
                    <a:pt x="852" y="2167"/>
                    <a:pt x="1101" y="2106"/>
                    <a:pt x="1343" y="2106"/>
                  </a:cubicBezTo>
                  <a:cubicBezTo>
                    <a:pt x="1578" y="2106"/>
                    <a:pt x="1806" y="2164"/>
                    <a:pt x="2009" y="2390"/>
                  </a:cubicBezTo>
                  <a:cubicBezTo>
                    <a:pt x="4493" y="3154"/>
                    <a:pt x="7040" y="3664"/>
                    <a:pt x="9651" y="3918"/>
                  </a:cubicBezTo>
                  <a:lnTo>
                    <a:pt x="9842" y="3791"/>
                  </a:lnTo>
                  <a:cubicBezTo>
                    <a:pt x="10309" y="3698"/>
                    <a:pt x="10809" y="3639"/>
                    <a:pt x="11318" y="3639"/>
                  </a:cubicBezTo>
                  <a:cubicBezTo>
                    <a:pt x="11505" y="3639"/>
                    <a:pt x="11693" y="3646"/>
                    <a:pt x="11880" y="3664"/>
                  </a:cubicBezTo>
                  <a:cubicBezTo>
                    <a:pt x="11753" y="4109"/>
                    <a:pt x="11180" y="3982"/>
                    <a:pt x="11116" y="4428"/>
                  </a:cubicBezTo>
                  <a:lnTo>
                    <a:pt x="11180" y="4682"/>
                  </a:lnTo>
                  <a:lnTo>
                    <a:pt x="12708" y="4682"/>
                  </a:lnTo>
                  <a:cubicBezTo>
                    <a:pt x="15001" y="5765"/>
                    <a:pt x="17484" y="5510"/>
                    <a:pt x="19841" y="5956"/>
                  </a:cubicBezTo>
                  <a:cubicBezTo>
                    <a:pt x="19939" y="5962"/>
                    <a:pt x="20036" y="5965"/>
                    <a:pt x="20133" y="5965"/>
                  </a:cubicBezTo>
                  <a:cubicBezTo>
                    <a:pt x="21712" y="5965"/>
                    <a:pt x="23152" y="5198"/>
                    <a:pt x="24728" y="5198"/>
                  </a:cubicBezTo>
                  <a:cubicBezTo>
                    <a:pt x="25066" y="5198"/>
                    <a:pt x="25410" y="5234"/>
                    <a:pt x="25763" y="5319"/>
                  </a:cubicBezTo>
                  <a:cubicBezTo>
                    <a:pt x="25823" y="5333"/>
                    <a:pt x="25884" y="5339"/>
                    <a:pt x="25943" y="5339"/>
                  </a:cubicBezTo>
                  <a:cubicBezTo>
                    <a:pt x="26450" y="5339"/>
                    <a:pt x="26903" y="4877"/>
                    <a:pt x="26846" y="4364"/>
                  </a:cubicBezTo>
                  <a:cubicBezTo>
                    <a:pt x="26786" y="3768"/>
                    <a:pt x="26336" y="3339"/>
                    <a:pt x="25756" y="3339"/>
                  </a:cubicBezTo>
                  <a:cubicBezTo>
                    <a:pt x="25717" y="3339"/>
                    <a:pt x="25677" y="3341"/>
                    <a:pt x="25636" y="3345"/>
                  </a:cubicBezTo>
                  <a:cubicBezTo>
                    <a:pt x="25532" y="3353"/>
                    <a:pt x="25428" y="3357"/>
                    <a:pt x="25323" y="3357"/>
                  </a:cubicBezTo>
                  <a:cubicBezTo>
                    <a:pt x="24587" y="3357"/>
                    <a:pt x="23821" y="3162"/>
                    <a:pt x="23152" y="2772"/>
                  </a:cubicBezTo>
                  <a:cubicBezTo>
                    <a:pt x="20732" y="2390"/>
                    <a:pt x="18376" y="2199"/>
                    <a:pt x="15956" y="2199"/>
                  </a:cubicBezTo>
                  <a:cubicBezTo>
                    <a:pt x="15192" y="2581"/>
                    <a:pt x="16274" y="3090"/>
                    <a:pt x="16020" y="3536"/>
                  </a:cubicBezTo>
                  <a:cubicBezTo>
                    <a:pt x="14619" y="2963"/>
                    <a:pt x="13345" y="2262"/>
                    <a:pt x="12135" y="1371"/>
                  </a:cubicBezTo>
                  <a:cubicBezTo>
                    <a:pt x="11861" y="1175"/>
                    <a:pt x="11611" y="1004"/>
                    <a:pt x="11341" y="1004"/>
                  </a:cubicBezTo>
                  <a:cubicBezTo>
                    <a:pt x="11172" y="1004"/>
                    <a:pt x="10994" y="1072"/>
                    <a:pt x="10798" y="1244"/>
                  </a:cubicBezTo>
                  <a:lnTo>
                    <a:pt x="10798" y="1626"/>
                  </a:lnTo>
                  <a:cubicBezTo>
                    <a:pt x="10224" y="1626"/>
                    <a:pt x="9715" y="1562"/>
                    <a:pt x="9142" y="1435"/>
                  </a:cubicBezTo>
                  <a:cubicBezTo>
                    <a:pt x="6786" y="798"/>
                    <a:pt x="4429" y="352"/>
                    <a:pt x="2009" y="97"/>
                  </a:cubicBezTo>
                  <a:cubicBezTo>
                    <a:pt x="1572" y="39"/>
                    <a:pt x="1229" y="1"/>
                    <a:pt x="960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6" name="Google Shape;17186;p20"/>
            <p:cNvSpPr/>
            <p:nvPr/>
          </p:nvSpPr>
          <p:spPr>
            <a:xfrm>
              <a:off x="2320575" y="2913025"/>
              <a:ext cx="563150" cy="361600"/>
            </a:xfrm>
            <a:custGeom>
              <a:avLst/>
              <a:gdLst/>
              <a:ahLst/>
              <a:cxnLst/>
              <a:rect l="l" t="t" r="r" b="b"/>
              <a:pathLst>
                <a:path w="22526" h="14464" extrusionOk="0">
                  <a:moveTo>
                    <a:pt x="21985" y="0"/>
                  </a:moveTo>
                  <a:cubicBezTo>
                    <a:pt x="21943" y="0"/>
                    <a:pt x="21896" y="3"/>
                    <a:pt x="21844" y="7"/>
                  </a:cubicBezTo>
                  <a:lnTo>
                    <a:pt x="21462" y="7"/>
                  </a:lnTo>
                  <a:cubicBezTo>
                    <a:pt x="21207" y="262"/>
                    <a:pt x="20825" y="135"/>
                    <a:pt x="20634" y="390"/>
                  </a:cubicBezTo>
                  <a:cubicBezTo>
                    <a:pt x="18660" y="1154"/>
                    <a:pt x="16750" y="2109"/>
                    <a:pt x="14903" y="3192"/>
                  </a:cubicBezTo>
                  <a:cubicBezTo>
                    <a:pt x="11973" y="4975"/>
                    <a:pt x="9044" y="6885"/>
                    <a:pt x="6178" y="8796"/>
                  </a:cubicBezTo>
                  <a:cubicBezTo>
                    <a:pt x="4522" y="9815"/>
                    <a:pt x="3121" y="11152"/>
                    <a:pt x="1274" y="11980"/>
                  </a:cubicBezTo>
                  <a:cubicBezTo>
                    <a:pt x="701" y="12235"/>
                    <a:pt x="255" y="12744"/>
                    <a:pt x="1" y="13317"/>
                  </a:cubicBezTo>
                  <a:cubicBezTo>
                    <a:pt x="1020" y="13381"/>
                    <a:pt x="637" y="13954"/>
                    <a:pt x="383" y="14464"/>
                  </a:cubicBezTo>
                  <a:cubicBezTo>
                    <a:pt x="1784" y="13891"/>
                    <a:pt x="2866" y="12808"/>
                    <a:pt x="4204" y="12107"/>
                  </a:cubicBezTo>
                  <a:cubicBezTo>
                    <a:pt x="6433" y="10706"/>
                    <a:pt x="8343" y="8796"/>
                    <a:pt x="10763" y="7650"/>
                  </a:cubicBezTo>
                  <a:cubicBezTo>
                    <a:pt x="11400" y="7331"/>
                    <a:pt x="11973" y="6949"/>
                    <a:pt x="12483" y="6503"/>
                  </a:cubicBezTo>
                  <a:cubicBezTo>
                    <a:pt x="14839" y="4656"/>
                    <a:pt x="17514" y="3128"/>
                    <a:pt x="20316" y="1982"/>
                  </a:cubicBezTo>
                  <a:cubicBezTo>
                    <a:pt x="21016" y="1727"/>
                    <a:pt x="21653" y="1345"/>
                    <a:pt x="22226" y="835"/>
                  </a:cubicBezTo>
                  <a:cubicBezTo>
                    <a:pt x="22403" y="363"/>
                    <a:pt x="22526" y="0"/>
                    <a:pt x="21985" y="0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7" name="Google Shape;17187;p20"/>
            <p:cNvSpPr/>
            <p:nvPr/>
          </p:nvSpPr>
          <p:spPr>
            <a:xfrm>
              <a:off x="2497300" y="2711000"/>
              <a:ext cx="178350" cy="105100"/>
            </a:xfrm>
            <a:custGeom>
              <a:avLst/>
              <a:gdLst/>
              <a:ahLst/>
              <a:cxnLst/>
              <a:rect l="l" t="t" r="r" b="b"/>
              <a:pathLst>
                <a:path w="7134" h="4204" extrusionOk="0">
                  <a:moveTo>
                    <a:pt x="956" y="1"/>
                  </a:moveTo>
                  <a:cubicBezTo>
                    <a:pt x="1" y="128"/>
                    <a:pt x="1" y="765"/>
                    <a:pt x="192" y="1465"/>
                  </a:cubicBezTo>
                  <a:cubicBezTo>
                    <a:pt x="319" y="2293"/>
                    <a:pt x="892" y="2930"/>
                    <a:pt x="1656" y="3312"/>
                  </a:cubicBezTo>
                  <a:cubicBezTo>
                    <a:pt x="2548" y="3312"/>
                    <a:pt x="3185" y="4140"/>
                    <a:pt x="4013" y="4204"/>
                  </a:cubicBezTo>
                  <a:lnTo>
                    <a:pt x="4395" y="4204"/>
                  </a:lnTo>
                  <a:cubicBezTo>
                    <a:pt x="4522" y="4076"/>
                    <a:pt x="4649" y="4013"/>
                    <a:pt x="4777" y="3885"/>
                  </a:cubicBezTo>
                  <a:lnTo>
                    <a:pt x="5159" y="3885"/>
                  </a:lnTo>
                  <a:cubicBezTo>
                    <a:pt x="5370" y="3934"/>
                    <a:pt x="5572" y="3962"/>
                    <a:pt x="5760" y="3962"/>
                  </a:cubicBezTo>
                  <a:cubicBezTo>
                    <a:pt x="6311" y="3962"/>
                    <a:pt x="6736" y="3722"/>
                    <a:pt x="6878" y="3057"/>
                  </a:cubicBezTo>
                  <a:cubicBezTo>
                    <a:pt x="7133" y="2038"/>
                    <a:pt x="6369" y="1911"/>
                    <a:pt x="5541" y="1784"/>
                  </a:cubicBezTo>
                  <a:cubicBezTo>
                    <a:pt x="5032" y="1656"/>
                    <a:pt x="4522" y="1465"/>
                    <a:pt x="4013" y="1147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D7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8" name="Google Shape;17188;p20"/>
            <p:cNvSpPr/>
            <p:nvPr/>
          </p:nvSpPr>
          <p:spPr>
            <a:xfrm>
              <a:off x="2597600" y="2739650"/>
              <a:ext cx="143325" cy="77650"/>
            </a:xfrm>
            <a:custGeom>
              <a:avLst/>
              <a:gdLst/>
              <a:ahLst/>
              <a:cxnLst/>
              <a:rect l="l" t="t" r="r" b="b"/>
              <a:pathLst>
                <a:path w="5733" h="3106" extrusionOk="0">
                  <a:moveTo>
                    <a:pt x="1" y="1"/>
                  </a:moveTo>
                  <a:lnTo>
                    <a:pt x="1" y="1"/>
                  </a:lnTo>
                  <a:cubicBezTo>
                    <a:pt x="510" y="510"/>
                    <a:pt x="1211" y="892"/>
                    <a:pt x="1975" y="956"/>
                  </a:cubicBezTo>
                  <a:cubicBezTo>
                    <a:pt x="2293" y="956"/>
                    <a:pt x="2612" y="1211"/>
                    <a:pt x="2612" y="1529"/>
                  </a:cubicBezTo>
                  <a:cubicBezTo>
                    <a:pt x="2739" y="1848"/>
                    <a:pt x="2548" y="2230"/>
                    <a:pt x="2230" y="2294"/>
                  </a:cubicBezTo>
                  <a:cubicBezTo>
                    <a:pt x="1847" y="2485"/>
                    <a:pt x="1529" y="2548"/>
                    <a:pt x="1147" y="2676"/>
                  </a:cubicBezTo>
                  <a:cubicBezTo>
                    <a:pt x="1561" y="3026"/>
                    <a:pt x="2007" y="3105"/>
                    <a:pt x="2460" y="3105"/>
                  </a:cubicBezTo>
                  <a:cubicBezTo>
                    <a:pt x="2839" y="3105"/>
                    <a:pt x="3222" y="3050"/>
                    <a:pt x="3598" y="3050"/>
                  </a:cubicBezTo>
                  <a:cubicBezTo>
                    <a:pt x="3673" y="3050"/>
                    <a:pt x="3747" y="3052"/>
                    <a:pt x="3822" y="3058"/>
                  </a:cubicBezTo>
                  <a:cubicBezTo>
                    <a:pt x="4218" y="2322"/>
                    <a:pt x="4161" y="1085"/>
                    <a:pt x="5259" y="1085"/>
                  </a:cubicBezTo>
                  <a:cubicBezTo>
                    <a:pt x="5398" y="1085"/>
                    <a:pt x="5554" y="1104"/>
                    <a:pt x="5732" y="1147"/>
                  </a:cubicBezTo>
                  <a:cubicBezTo>
                    <a:pt x="3949" y="192"/>
                    <a:pt x="1911" y="447"/>
                    <a:pt x="1" y="1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9" name="Google Shape;17189;p20"/>
            <p:cNvSpPr/>
            <p:nvPr/>
          </p:nvSpPr>
          <p:spPr>
            <a:xfrm>
              <a:off x="2865075" y="2860600"/>
              <a:ext cx="105100" cy="70125"/>
            </a:xfrm>
            <a:custGeom>
              <a:avLst/>
              <a:gdLst/>
              <a:ahLst/>
              <a:cxnLst/>
              <a:rect l="l" t="t" r="r" b="b"/>
              <a:pathLst>
                <a:path w="4204" h="2805" extrusionOk="0">
                  <a:moveTo>
                    <a:pt x="3084" y="0"/>
                  </a:moveTo>
                  <a:cubicBezTo>
                    <a:pt x="2969" y="0"/>
                    <a:pt x="2836" y="39"/>
                    <a:pt x="2675" y="130"/>
                  </a:cubicBezTo>
                  <a:cubicBezTo>
                    <a:pt x="2102" y="1213"/>
                    <a:pt x="701" y="1149"/>
                    <a:pt x="1" y="2041"/>
                  </a:cubicBezTo>
                  <a:cubicBezTo>
                    <a:pt x="255" y="2168"/>
                    <a:pt x="446" y="2487"/>
                    <a:pt x="383" y="2805"/>
                  </a:cubicBezTo>
                  <a:cubicBezTo>
                    <a:pt x="1784" y="2423"/>
                    <a:pt x="3057" y="1786"/>
                    <a:pt x="4204" y="894"/>
                  </a:cubicBezTo>
                  <a:cubicBezTo>
                    <a:pt x="3734" y="790"/>
                    <a:pt x="3606" y="0"/>
                    <a:pt x="3084" y="0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0" name="Google Shape;17190;p20"/>
            <p:cNvSpPr/>
            <p:nvPr/>
          </p:nvSpPr>
          <p:spPr>
            <a:xfrm>
              <a:off x="2535500" y="2785050"/>
              <a:ext cx="62125" cy="59725"/>
            </a:xfrm>
            <a:custGeom>
              <a:avLst/>
              <a:gdLst/>
              <a:ahLst/>
              <a:cxnLst/>
              <a:rect l="l" t="t" r="r" b="b"/>
              <a:pathLst>
                <a:path w="2485" h="2389" extrusionOk="0">
                  <a:moveTo>
                    <a:pt x="772" y="1"/>
                  </a:moveTo>
                  <a:cubicBezTo>
                    <a:pt x="580" y="1"/>
                    <a:pt x="385" y="31"/>
                    <a:pt x="192" y="95"/>
                  </a:cubicBezTo>
                  <a:lnTo>
                    <a:pt x="128" y="350"/>
                  </a:lnTo>
                  <a:cubicBezTo>
                    <a:pt x="956" y="860"/>
                    <a:pt x="1" y="1433"/>
                    <a:pt x="192" y="2006"/>
                  </a:cubicBezTo>
                  <a:lnTo>
                    <a:pt x="574" y="2388"/>
                  </a:lnTo>
                  <a:cubicBezTo>
                    <a:pt x="1275" y="2133"/>
                    <a:pt x="1912" y="1751"/>
                    <a:pt x="2485" y="1242"/>
                  </a:cubicBezTo>
                  <a:cubicBezTo>
                    <a:pt x="2230" y="479"/>
                    <a:pt x="1530" y="1"/>
                    <a:pt x="772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1" name="Google Shape;17191;p20"/>
            <p:cNvSpPr/>
            <p:nvPr/>
          </p:nvSpPr>
          <p:spPr>
            <a:xfrm>
              <a:off x="2693125" y="2812400"/>
              <a:ext cx="47800" cy="13875"/>
            </a:xfrm>
            <a:custGeom>
              <a:avLst/>
              <a:gdLst/>
              <a:ahLst/>
              <a:cxnLst/>
              <a:rect l="l" t="t" r="r" b="b"/>
              <a:pathLst>
                <a:path w="1912" h="555" extrusionOk="0">
                  <a:moveTo>
                    <a:pt x="1265" y="0"/>
                  </a:moveTo>
                  <a:cubicBezTo>
                    <a:pt x="944" y="0"/>
                    <a:pt x="583" y="193"/>
                    <a:pt x="251" y="193"/>
                  </a:cubicBezTo>
                  <a:cubicBezTo>
                    <a:pt x="165" y="193"/>
                    <a:pt x="81" y="180"/>
                    <a:pt x="1" y="148"/>
                  </a:cubicBezTo>
                  <a:lnTo>
                    <a:pt x="1" y="148"/>
                  </a:lnTo>
                  <a:cubicBezTo>
                    <a:pt x="271" y="485"/>
                    <a:pt x="630" y="554"/>
                    <a:pt x="993" y="554"/>
                  </a:cubicBezTo>
                  <a:cubicBezTo>
                    <a:pt x="1246" y="554"/>
                    <a:pt x="1502" y="521"/>
                    <a:pt x="1730" y="521"/>
                  </a:cubicBezTo>
                  <a:cubicBezTo>
                    <a:pt x="1792" y="521"/>
                    <a:pt x="1853" y="523"/>
                    <a:pt x="1911" y="530"/>
                  </a:cubicBezTo>
                  <a:cubicBezTo>
                    <a:pt x="1741" y="117"/>
                    <a:pt x="1515" y="0"/>
                    <a:pt x="1265" y="0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2" name="Google Shape;17192;p20"/>
            <p:cNvSpPr/>
            <p:nvPr/>
          </p:nvSpPr>
          <p:spPr>
            <a:xfrm>
              <a:off x="2836425" y="2911600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764" y="1"/>
                  </a:moveTo>
                  <a:cubicBezTo>
                    <a:pt x="446" y="1"/>
                    <a:pt x="128" y="128"/>
                    <a:pt x="0" y="383"/>
                  </a:cubicBezTo>
                  <a:cubicBezTo>
                    <a:pt x="43" y="393"/>
                    <a:pt x="87" y="399"/>
                    <a:pt x="132" y="399"/>
                  </a:cubicBezTo>
                  <a:cubicBezTo>
                    <a:pt x="358" y="399"/>
                    <a:pt x="605" y="266"/>
                    <a:pt x="764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3" name="Google Shape;17193;p20"/>
            <p:cNvSpPr/>
            <p:nvPr/>
          </p:nvSpPr>
          <p:spPr>
            <a:xfrm>
              <a:off x="2540300" y="28447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4" name="Google Shape;17194;p20"/>
            <p:cNvSpPr/>
            <p:nvPr/>
          </p:nvSpPr>
          <p:spPr>
            <a:xfrm>
              <a:off x="2607150" y="2806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5" name="Google Shape;17195;p20"/>
            <p:cNvSpPr/>
            <p:nvPr/>
          </p:nvSpPr>
          <p:spPr>
            <a:xfrm>
              <a:off x="3559225" y="2652100"/>
              <a:ext cx="783350" cy="369350"/>
            </a:xfrm>
            <a:custGeom>
              <a:avLst/>
              <a:gdLst/>
              <a:ahLst/>
              <a:cxnLst/>
              <a:rect l="l" t="t" r="r" b="b"/>
              <a:pathLst>
                <a:path w="31334" h="14774" extrusionOk="0">
                  <a:moveTo>
                    <a:pt x="5159" y="0"/>
                  </a:moveTo>
                  <a:cubicBezTo>
                    <a:pt x="5032" y="510"/>
                    <a:pt x="4522" y="828"/>
                    <a:pt x="4013" y="828"/>
                  </a:cubicBezTo>
                  <a:cubicBezTo>
                    <a:pt x="3949" y="1656"/>
                    <a:pt x="4713" y="1720"/>
                    <a:pt x="5223" y="2102"/>
                  </a:cubicBezTo>
                  <a:cubicBezTo>
                    <a:pt x="7006" y="3439"/>
                    <a:pt x="9235" y="4140"/>
                    <a:pt x="11082" y="5541"/>
                  </a:cubicBezTo>
                  <a:cubicBezTo>
                    <a:pt x="10063" y="5923"/>
                    <a:pt x="8980" y="5604"/>
                    <a:pt x="8089" y="6178"/>
                  </a:cubicBezTo>
                  <a:cubicBezTo>
                    <a:pt x="7579" y="6560"/>
                    <a:pt x="7579" y="7388"/>
                    <a:pt x="6815" y="7388"/>
                  </a:cubicBezTo>
                  <a:lnTo>
                    <a:pt x="6369" y="7197"/>
                  </a:lnTo>
                  <a:cubicBezTo>
                    <a:pt x="6242" y="7133"/>
                    <a:pt x="6114" y="7133"/>
                    <a:pt x="6051" y="7133"/>
                  </a:cubicBezTo>
                  <a:cubicBezTo>
                    <a:pt x="5831" y="7092"/>
                    <a:pt x="5621" y="7068"/>
                    <a:pt x="5424" y="7068"/>
                  </a:cubicBezTo>
                  <a:cubicBezTo>
                    <a:pt x="4708" y="7068"/>
                    <a:pt x="4177" y="7380"/>
                    <a:pt x="4077" y="8279"/>
                  </a:cubicBezTo>
                  <a:cubicBezTo>
                    <a:pt x="4043" y="9013"/>
                    <a:pt x="4289" y="9188"/>
                    <a:pt x="4623" y="9188"/>
                  </a:cubicBezTo>
                  <a:cubicBezTo>
                    <a:pt x="4926" y="9188"/>
                    <a:pt x="5302" y="9043"/>
                    <a:pt x="5605" y="9043"/>
                  </a:cubicBezTo>
                  <a:cubicBezTo>
                    <a:pt x="5860" y="9043"/>
                    <a:pt x="6051" y="9362"/>
                    <a:pt x="6369" y="9489"/>
                  </a:cubicBezTo>
                  <a:cubicBezTo>
                    <a:pt x="6560" y="9553"/>
                    <a:pt x="6751" y="9553"/>
                    <a:pt x="6942" y="9553"/>
                  </a:cubicBezTo>
                  <a:cubicBezTo>
                    <a:pt x="6942" y="9667"/>
                    <a:pt x="6874" y="9690"/>
                    <a:pt x="6805" y="9690"/>
                  </a:cubicBezTo>
                  <a:cubicBezTo>
                    <a:pt x="6759" y="9690"/>
                    <a:pt x="6713" y="9680"/>
                    <a:pt x="6688" y="9680"/>
                  </a:cubicBezTo>
                  <a:cubicBezTo>
                    <a:pt x="4713" y="10572"/>
                    <a:pt x="2803" y="11654"/>
                    <a:pt x="1020" y="12864"/>
                  </a:cubicBezTo>
                  <a:cubicBezTo>
                    <a:pt x="574" y="13183"/>
                    <a:pt x="1" y="13438"/>
                    <a:pt x="192" y="14138"/>
                  </a:cubicBezTo>
                  <a:cubicBezTo>
                    <a:pt x="574" y="14202"/>
                    <a:pt x="1083" y="14074"/>
                    <a:pt x="1338" y="14584"/>
                  </a:cubicBezTo>
                  <a:cubicBezTo>
                    <a:pt x="1558" y="14719"/>
                    <a:pt x="1764" y="14773"/>
                    <a:pt x="1959" y="14773"/>
                  </a:cubicBezTo>
                  <a:cubicBezTo>
                    <a:pt x="2499" y="14773"/>
                    <a:pt x="2955" y="14355"/>
                    <a:pt x="3376" y="14074"/>
                  </a:cubicBezTo>
                  <a:cubicBezTo>
                    <a:pt x="4268" y="13438"/>
                    <a:pt x="5223" y="12928"/>
                    <a:pt x="6242" y="12546"/>
                  </a:cubicBezTo>
                  <a:cubicBezTo>
                    <a:pt x="7261" y="12100"/>
                    <a:pt x="8280" y="11527"/>
                    <a:pt x="9235" y="10954"/>
                  </a:cubicBezTo>
                  <a:cubicBezTo>
                    <a:pt x="11888" y="9166"/>
                    <a:pt x="14751" y="8579"/>
                    <a:pt x="17822" y="8579"/>
                  </a:cubicBezTo>
                  <a:cubicBezTo>
                    <a:pt x="18142" y="8579"/>
                    <a:pt x="18464" y="8586"/>
                    <a:pt x="18788" y="8598"/>
                  </a:cubicBezTo>
                  <a:cubicBezTo>
                    <a:pt x="19743" y="8619"/>
                    <a:pt x="20705" y="8626"/>
                    <a:pt x="21675" y="8626"/>
                  </a:cubicBezTo>
                  <a:cubicBezTo>
                    <a:pt x="23613" y="8626"/>
                    <a:pt x="25581" y="8598"/>
                    <a:pt x="27576" y="8598"/>
                  </a:cubicBezTo>
                  <a:cubicBezTo>
                    <a:pt x="26430" y="8980"/>
                    <a:pt x="25283" y="9425"/>
                    <a:pt x="24137" y="9935"/>
                  </a:cubicBezTo>
                  <a:cubicBezTo>
                    <a:pt x="23436" y="10317"/>
                    <a:pt x="22354" y="10381"/>
                    <a:pt x="22290" y="11527"/>
                  </a:cubicBezTo>
                  <a:cubicBezTo>
                    <a:pt x="22736" y="11527"/>
                    <a:pt x="23182" y="11463"/>
                    <a:pt x="23628" y="11400"/>
                  </a:cubicBezTo>
                  <a:cubicBezTo>
                    <a:pt x="23684" y="11392"/>
                    <a:pt x="23735" y="11388"/>
                    <a:pt x="23780" y="11388"/>
                  </a:cubicBezTo>
                  <a:cubicBezTo>
                    <a:pt x="24090" y="11388"/>
                    <a:pt x="24145" y="11576"/>
                    <a:pt x="24201" y="11909"/>
                  </a:cubicBezTo>
                  <a:cubicBezTo>
                    <a:pt x="26366" y="10890"/>
                    <a:pt x="28722" y="10317"/>
                    <a:pt x="30696" y="8852"/>
                  </a:cubicBezTo>
                  <a:cubicBezTo>
                    <a:pt x="31142" y="8216"/>
                    <a:pt x="30187" y="7706"/>
                    <a:pt x="30696" y="6878"/>
                  </a:cubicBezTo>
                  <a:cubicBezTo>
                    <a:pt x="31333" y="5732"/>
                    <a:pt x="30633" y="4968"/>
                    <a:pt x="29359" y="4840"/>
                  </a:cubicBezTo>
                  <a:cubicBezTo>
                    <a:pt x="28421" y="4890"/>
                    <a:pt x="27478" y="4905"/>
                    <a:pt x="26532" y="4905"/>
                  </a:cubicBezTo>
                  <a:cubicBezTo>
                    <a:pt x="24980" y="4905"/>
                    <a:pt x="23420" y="4864"/>
                    <a:pt x="21856" y="4864"/>
                  </a:cubicBezTo>
                  <a:cubicBezTo>
                    <a:pt x="20686" y="4864"/>
                    <a:pt x="19514" y="4887"/>
                    <a:pt x="18342" y="4968"/>
                  </a:cubicBezTo>
                  <a:cubicBezTo>
                    <a:pt x="17977" y="5015"/>
                    <a:pt x="17612" y="5038"/>
                    <a:pt x="17248" y="5038"/>
                  </a:cubicBezTo>
                  <a:cubicBezTo>
                    <a:pt x="15646" y="5038"/>
                    <a:pt x="14075" y="4588"/>
                    <a:pt x="12674" y="3758"/>
                  </a:cubicBezTo>
                  <a:lnTo>
                    <a:pt x="12164" y="3439"/>
                  </a:lnTo>
                  <a:cubicBezTo>
                    <a:pt x="12012" y="3337"/>
                    <a:pt x="11838" y="3327"/>
                    <a:pt x="11661" y="3327"/>
                  </a:cubicBezTo>
                  <a:cubicBezTo>
                    <a:pt x="11617" y="3327"/>
                    <a:pt x="11572" y="3328"/>
                    <a:pt x="11528" y="3328"/>
                  </a:cubicBezTo>
                  <a:cubicBezTo>
                    <a:pt x="11305" y="3328"/>
                    <a:pt x="11082" y="3312"/>
                    <a:pt x="10891" y="3121"/>
                  </a:cubicBezTo>
                  <a:cubicBezTo>
                    <a:pt x="9872" y="2675"/>
                    <a:pt x="8853" y="2166"/>
                    <a:pt x="7961" y="1529"/>
                  </a:cubicBezTo>
                  <a:cubicBezTo>
                    <a:pt x="7133" y="892"/>
                    <a:pt x="6178" y="382"/>
                    <a:pt x="5159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6" name="Google Shape;17196;p20"/>
            <p:cNvSpPr/>
            <p:nvPr/>
          </p:nvSpPr>
          <p:spPr>
            <a:xfrm>
              <a:off x="3716850" y="2446900"/>
              <a:ext cx="335950" cy="293550"/>
            </a:xfrm>
            <a:custGeom>
              <a:avLst/>
              <a:gdLst/>
              <a:ahLst/>
              <a:cxnLst/>
              <a:rect l="l" t="t" r="r" b="b"/>
              <a:pathLst>
                <a:path w="13438" h="11742" extrusionOk="0">
                  <a:moveTo>
                    <a:pt x="1905" y="1"/>
                  </a:moveTo>
                  <a:cubicBezTo>
                    <a:pt x="1518" y="1"/>
                    <a:pt x="1156" y="142"/>
                    <a:pt x="828" y="503"/>
                  </a:cubicBezTo>
                  <a:cubicBezTo>
                    <a:pt x="192" y="1203"/>
                    <a:pt x="0" y="2222"/>
                    <a:pt x="446" y="3114"/>
                  </a:cubicBezTo>
                  <a:lnTo>
                    <a:pt x="1529" y="5534"/>
                  </a:lnTo>
                  <a:cubicBezTo>
                    <a:pt x="1911" y="7571"/>
                    <a:pt x="3758" y="8463"/>
                    <a:pt x="5095" y="9800"/>
                  </a:cubicBezTo>
                  <a:cubicBezTo>
                    <a:pt x="6288" y="11050"/>
                    <a:pt x="7936" y="11742"/>
                    <a:pt x="9633" y="11742"/>
                  </a:cubicBezTo>
                  <a:cubicBezTo>
                    <a:pt x="9839" y="11742"/>
                    <a:pt x="10047" y="11732"/>
                    <a:pt x="10254" y="11711"/>
                  </a:cubicBezTo>
                  <a:cubicBezTo>
                    <a:pt x="12483" y="11584"/>
                    <a:pt x="13438" y="9991"/>
                    <a:pt x="12610" y="7890"/>
                  </a:cubicBezTo>
                  <a:cubicBezTo>
                    <a:pt x="12164" y="6807"/>
                    <a:pt x="11655" y="5788"/>
                    <a:pt x="10954" y="4897"/>
                  </a:cubicBezTo>
                  <a:cubicBezTo>
                    <a:pt x="9617" y="3496"/>
                    <a:pt x="8534" y="1776"/>
                    <a:pt x="6433" y="1521"/>
                  </a:cubicBezTo>
                  <a:cubicBezTo>
                    <a:pt x="5286" y="1076"/>
                    <a:pt x="4140" y="757"/>
                    <a:pt x="3057" y="311"/>
                  </a:cubicBezTo>
                  <a:cubicBezTo>
                    <a:pt x="2656" y="126"/>
                    <a:pt x="2269" y="1"/>
                    <a:pt x="1905" y="1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7" name="Google Shape;17197;p20"/>
            <p:cNvSpPr/>
            <p:nvPr/>
          </p:nvSpPr>
          <p:spPr>
            <a:xfrm>
              <a:off x="3543300" y="2128300"/>
              <a:ext cx="883650" cy="745125"/>
            </a:xfrm>
            <a:custGeom>
              <a:avLst/>
              <a:gdLst/>
              <a:ahLst/>
              <a:cxnLst/>
              <a:rect l="l" t="t" r="r" b="b"/>
              <a:pathLst>
                <a:path w="35346" h="29805" extrusionOk="0">
                  <a:moveTo>
                    <a:pt x="1911" y="0"/>
                  </a:moveTo>
                  <a:cubicBezTo>
                    <a:pt x="1637" y="446"/>
                    <a:pt x="1290" y="559"/>
                    <a:pt x="928" y="559"/>
                  </a:cubicBezTo>
                  <a:cubicBezTo>
                    <a:pt x="617" y="559"/>
                    <a:pt x="295" y="475"/>
                    <a:pt x="1" y="446"/>
                  </a:cubicBezTo>
                  <a:lnTo>
                    <a:pt x="1" y="446"/>
                  </a:lnTo>
                  <a:cubicBezTo>
                    <a:pt x="2548" y="3503"/>
                    <a:pt x="5350" y="6369"/>
                    <a:pt x="8407" y="9043"/>
                  </a:cubicBezTo>
                  <a:cubicBezTo>
                    <a:pt x="10190" y="10635"/>
                    <a:pt x="11846" y="12355"/>
                    <a:pt x="13311" y="14202"/>
                  </a:cubicBezTo>
                  <a:cubicBezTo>
                    <a:pt x="14839" y="15221"/>
                    <a:pt x="16240" y="16367"/>
                    <a:pt x="17450" y="17641"/>
                  </a:cubicBezTo>
                  <a:cubicBezTo>
                    <a:pt x="19870" y="19997"/>
                    <a:pt x="22418" y="22099"/>
                    <a:pt x="25220" y="24009"/>
                  </a:cubicBezTo>
                  <a:cubicBezTo>
                    <a:pt x="26580" y="24896"/>
                    <a:pt x="27996" y="26003"/>
                    <a:pt x="29772" y="26003"/>
                  </a:cubicBezTo>
                  <a:cubicBezTo>
                    <a:pt x="29908" y="26003"/>
                    <a:pt x="30047" y="25997"/>
                    <a:pt x="30187" y="25983"/>
                  </a:cubicBezTo>
                  <a:cubicBezTo>
                    <a:pt x="30697" y="26302"/>
                    <a:pt x="31525" y="26620"/>
                    <a:pt x="31079" y="27257"/>
                  </a:cubicBezTo>
                  <a:cubicBezTo>
                    <a:pt x="30506" y="28276"/>
                    <a:pt x="31142" y="28976"/>
                    <a:pt x="31333" y="29804"/>
                  </a:cubicBezTo>
                  <a:lnTo>
                    <a:pt x="31716" y="29804"/>
                  </a:lnTo>
                  <a:cubicBezTo>
                    <a:pt x="31970" y="29613"/>
                    <a:pt x="31907" y="29231"/>
                    <a:pt x="32161" y="29040"/>
                  </a:cubicBezTo>
                  <a:lnTo>
                    <a:pt x="34008" y="29040"/>
                  </a:lnTo>
                  <a:cubicBezTo>
                    <a:pt x="35091" y="28658"/>
                    <a:pt x="35346" y="28212"/>
                    <a:pt x="34454" y="27257"/>
                  </a:cubicBezTo>
                  <a:cubicBezTo>
                    <a:pt x="34072" y="26748"/>
                    <a:pt x="33626" y="26365"/>
                    <a:pt x="33180" y="25983"/>
                  </a:cubicBezTo>
                  <a:cubicBezTo>
                    <a:pt x="31970" y="25028"/>
                    <a:pt x="30697" y="24200"/>
                    <a:pt x="29296" y="23627"/>
                  </a:cubicBezTo>
                  <a:cubicBezTo>
                    <a:pt x="26748" y="22290"/>
                    <a:pt x="24583" y="20443"/>
                    <a:pt x="22163" y="19105"/>
                  </a:cubicBezTo>
                  <a:cubicBezTo>
                    <a:pt x="20889" y="18214"/>
                    <a:pt x="19743" y="17259"/>
                    <a:pt x="18597" y="16240"/>
                  </a:cubicBezTo>
                  <a:cubicBezTo>
                    <a:pt x="16559" y="14074"/>
                    <a:pt x="14139" y="12355"/>
                    <a:pt x="12037" y="10190"/>
                  </a:cubicBezTo>
                  <a:cubicBezTo>
                    <a:pt x="9490" y="7579"/>
                    <a:pt x="6942" y="4968"/>
                    <a:pt x="4268" y="2484"/>
                  </a:cubicBezTo>
                  <a:cubicBezTo>
                    <a:pt x="3504" y="1783"/>
                    <a:pt x="2485" y="1147"/>
                    <a:pt x="2294" y="0"/>
                  </a:cubicBezTo>
                  <a:close/>
                </a:path>
              </a:pathLst>
            </a:custGeom>
            <a:solidFill>
              <a:srgbClr val="D8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8" name="Google Shape;17198;p20"/>
            <p:cNvSpPr/>
            <p:nvPr/>
          </p:nvSpPr>
          <p:spPr>
            <a:xfrm>
              <a:off x="3743925" y="2569300"/>
              <a:ext cx="552475" cy="223225"/>
            </a:xfrm>
            <a:custGeom>
              <a:avLst/>
              <a:gdLst/>
              <a:ahLst/>
              <a:cxnLst/>
              <a:rect l="l" t="t" r="r" b="b"/>
              <a:pathLst>
                <a:path w="22099" h="8929" extrusionOk="0">
                  <a:moveTo>
                    <a:pt x="9425" y="1"/>
                  </a:moveTo>
                  <a:cubicBezTo>
                    <a:pt x="10062" y="1083"/>
                    <a:pt x="10699" y="2166"/>
                    <a:pt x="11209" y="3312"/>
                  </a:cubicBezTo>
                  <a:cubicBezTo>
                    <a:pt x="11845" y="4777"/>
                    <a:pt x="11145" y="6369"/>
                    <a:pt x="9935" y="6369"/>
                  </a:cubicBezTo>
                  <a:cubicBezTo>
                    <a:pt x="9716" y="6376"/>
                    <a:pt x="9499" y="6379"/>
                    <a:pt x="9282" y="6379"/>
                  </a:cubicBezTo>
                  <a:cubicBezTo>
                    <a:pt x="7350" y="6379"/>
                    <a:pt x="5495" y="6075"/>
                    <a:pt x="3949" y="4586"/>
                  </a:cubicBezTo>
                  <a:cubicBezTo>
                    <a:pt x="2675" y="3312"/>
                    <a:pt x="1592" y="1975"/>
                    <a:pt x="446" y="638"/>
                  </a:cubicBezTo>
                  <a:lnTo>
                    <a:pt x="446" y="638"/>
                  </a:lnTo>
                  <a:cubicBezTo>
                    <a:pt x="0" y="1593"/>
                    <a:pt x="319" y="2675"/>
                    <a:pt x="1274" y="3249"/>
                  </a:cubicBezTo>
                  <a:cubicBezTo>
                    <a:pt x="1720" y="3503"/>
                    <a:pt x="2038" y="4013"/>
                    <a:pt x="2611" y="4204"/>
                  </a:cubicBezTo>
                  <a:cubicBezTo>
                    <a:pt x="3503" y="4650"/>
                    <a:pt x="4267" y="5350"/>
                    <a:pt x="4776" y="6178"/>
                  </a:cubicBezTo>
                  <a:cubicBezTo>
                    <a:pt x="4485" y="6373"/>
                    <a:pt x="4118" y="6456"/>
                    <a:pt x="3763" y="6456"/>
                  </a:cubicBezTo>
                  <a:cubicBezTo>
                    <a:pt x="3653" y="6456"/>
                    <a:pt x="3544" y="6448"/>
                    <a:pt x="3439" y="6433"/>
                  </a:cubicBezTo>
                  <a:lnTo>
                    <a:pt x="3439" y="6433"/>
                  </a:lnTo>
                  <a:cubicBezTo>
                    <a:pt x="3637" y="6780"/>
                    <a:pt x="3951" y="6818"/>
                    <a:pt x="4260" y="6818"/>
                  </a:cubicBezTo>
                  <a:cubicBezTo>
                    <a:pt x="4349" y="6818"/>
                    <a:pt x="4437" y="6815"/>
                    <a:pt x="4522" y="6815"/>
                  </a:cubicBezTo>
                  <a:cubicBezTo>
                    <a:pt x="4776" y="6942"/>
                    <a:pt x="4904" y="7006"/>
                    <a:pt x="4585" y="7197"/>
                  </a:cubicBezTo>
                  <a:cubicBezTo>
                    <a:pt x="5956" y="8091"/>
                    <a:pt x="7215" y="8929"/>
                    <a:pt x="8883" y="8929"/>
                  </a:cubicBezTo>
                  <a:cubicBezTo>
                    <a:pt x="8998" y="8929"/>
                    <a:pt x="9115" y="8925"/>
                    <a:pt x="9234" y="8916"/>
                  </a:cubicBezTo>
                  <a:cubicBezTo>
                    <a:pt x="10126" y="8853"/>
                    <a:pt x="11081" y="8725"/>
                    <a:pt x="12036" y="8725"/>
                  </a:cubicBezTo>
                  <a:lnTo>
                    <a:pt x="20379" y="8725"/>
                  </a:lnTo>
                  <a:cubicBezTo>
                    <a:pt x="20634" y="8725"/>
                    <a:pt x="20914" y="8776"/>
                    <a:pt x="21185" y="8776"/>
                  </a:cubicBezTo>
                  <a:cubicBezTo>
                    <a:pt x="21525" y="8776"/>
                    <a:pt x="21851" y="8697"/>
                    <a:pt x="22098" y="8343"/>
                  </a:cubicBezTo>
                  <a:cubicBezTo>
                    <a:pt x="21971" y="8343"/>
                    <a:pt x="21780" y="8343"/>
                    <a:pt x="21589" y="8280"/>
                  </a:cubicBezTo>
                  <a:cubicBezTo>
                    <a:pt x="18851" y="7070"/>
                    <a:pt x="16367" y="5414"/>
                    <a:pt x="14138" y="3503"/>
                  </a:cubicBezTo>
                  <a:cubicBezTo>
                    <a:pt x="12737" y="2102"/>
                    <a:pt x="11145" y="892"/>
                    <a:pt x="942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9" name="Google Shape;17199;p20"/>
            <p:cNvSpPr/>
            <p:nvPr/>
          </p:nvSpPr>
          <p:spPr>
            <a:xfrm>
              <a:off x="5730850" y="2755925"/>
              <a:ext cx="786525" cy="209550"/>
            </a:xfrm>
            <a:custGeom>
              <a:avLst/>
              <a:gdLst/>
              <a:ahLst/>
              <a:cxnLst/>
              <a:rect l="l" t="t" r="r" b="b"/>
              <a:pathLst>
                <a:path w="31461" h="8382" extrusionOk="0">
                  <a:moveTo>
                    <a:pt x="6523" y="1"/>
                  </a:moveTo>
                  <a:cubicBezTo>
                    <a:pt x="6094" y="1"/>
                    <a:pt x="5877" y="348"/>
                    <a:pt x="5732" y="878"/>
                  </a:cubicBezTo>
                  <a:lnTo>
                    <a:pt x="4968" y="878"/>
                  </a:lnTo>
                  <a:cubicBezTo>
                    <a:pt x="4708" y="713"/>
                    <a:pt x="4422" y="679"/>
                    <a:pt x="4129" y="679"/>
                  </a:cubicBezTo>
                  <a:cubicBezTo>
                    <a:pt x="3925" y="679"/>
                    <a:pt x="3718" y="695"/>
                    <a:pt x="3514" y="695"/>
                  </a:cubicBezTo>
                  <a:cubicBezTo>
                    <a:pt x="3221" y="695"/>
                    <a:pt x="2935" y="662"/>
                    <a:pt x="2675" y="496"/>
                  </a:cubicBezTo>
                  <a:lnTo>
                    <a:pt x="1911" y="496"/>
                  </a:lnTo>
                  <a:cubicBezTo>
                    <a:pt x="1593" y="687"/>
                    <a:pt x="1338" y="1069"/>
                    <a:pt x="1020" y="1133"/>
                  </a:cubicBezTo>
                  <a:cubicBezTo>
                    <a:pt x="1" y="1324"/>
                    <a:pt x="1" y="2025"/>
                    <a:pt x="1" y="2789"/>
                  </a:cubicBezTo>
                  <a:cubicBezTo>
                    <a:pt x="956" y="3617"/>
                    <a:pt x="2230" y="3107"/>
                    <a:pt x="3376" y="3489"/>
                  </a:cubicBezTo>
                  <a:cubicBezTo>
                    <a:pt x="3694" y="3553"/>
                    <a:pt x="4076" y="3617"/>
                    <a:pt x="4395" y="3808"/>
                  </a:cubicBezTo>
                  <a:cubicBezTo>
                    <a:pt x="4611" y="3851"/>
                    <a:pt x="4828" y="3982"/>
                    <a:pt x="5044" y="3982"/>
                  </a:cubicBezTo>
                  <a:cubicBezTo>
                    <a:pt x="5146" y="3982"/>
                    <a:pt x="5248" y="3953"/>
                    <a:pt x="5350" y="3871"/>
                  </a:cubicBezTo>
                  <a:cubicBezTo>
                    <a:pt x="5590" y="3808"/>
                    <a:pt x="5827" y="3783"/>
                    <a:pt x="6062" y="3783"/>
                  </a:cubicBezTo>
                  <a:cubicBezTo>
                    <a:pt x="7014" y="3783"/>
                    <a:pt x="7934" y="4202"/>
                    <a:pt x="8853" y="4254"/>
                  </a:cubicBezTo>
                  <a:cubicBezTo>
                    <a:pt x="10126" y="4317"/>
                    <a:pt x="11464" y="4572"/>
                    <a:pt x="12738" y="4890"/>
                  </a:cubicBezTo>
                  <a:cubicBezTo>
                    <a:pt x="14521" y="5400"/>
                    <a:pt x="16240" y="6037"/>
                    <a:pt x="17960" y="6546"/>
                  </a:cubicBezTo>
                  <a:cubicBezTo>
                    <a:pt x="18192" y="6972"/>
                    <a:pt x="18495" y="7092"/>
                    <a:pt x="18839" y="7092"/>
                  </a:cubicBezTo>
                  <a:cubicBezTo>
                    <a:pt x="19062" y="7092"/>
                    <a:pt x="19302" y="7042"/>
                    <a:pt x="19552" y="6992"/>
                  </a:cubicBezTo>
                  <a:lnTo>
                    <a:pt x="20634" y="6992"/>
                  </a:lnTo>
                  <a:cubicBezTo>
                    <a:pt x="20818" y="7115"/>
                    <a:pt x="21022" y="7145"/>
                    <a:pt x="21233" y="7145"/>
                  </a:cubicBezTo>
                  <a:cubicBezTo>
                    <a:pt x="21445" y="7145"/>
                    <a:pt x="21665" y="7114"/>
                    <a:pt x="21878" y="7114"/>
                  </a:cubicBezTo>
                  <a:cubicBezTo>
                    <a:pt x="22113" y="7114"/>
                    <a:pt x="22341" y="7152"/>
                    <a:pt x="22545" y="7310"/>
                  </a:cubicBezTo>
                  <a:cubicBezTo>
                    <a:pt x="22636" y="7300"/>
                    <a:pt x="22726" y="7295"/>
                    <a:pt x="22815" y="7295"/>
                  </a:cubicBezTo>
                  <a:cubicBezTo>
                    <a:pt x="23699" y="7295"/>
                    <a:pt x="24506" y="7772"/>
                    <a:pt x="25346" y="7772"/>
                  </a:cubicBezTo>
                  <a:cubicBezTo>
                    <a:pt x="25431" y="7772"/>
                    <a:pt x="25516" y="7767"/>
                    <a:pt x="25602" y="7756"/>
                  </a:cubicBezTo>
                  <a:cubicBezTo>
                    <a:pt x="25724" y="7743"/>
                    <a:pt x="25845" y="7736"/>
                    <a:pt x="25966" y="7736"/>
                  </a:cubicBezTo>
                  <a:cubicBezTo>
                    <a:pt x="27202" y="7736"/>
                    <a:pt x="28380" y="8382"/>
                    <a:pt x="29599" y="8382"/>
                  </a:cubicBezTo>
                  <a:cubicBezTo>
                    <a:pt x="29940" y="8382"/>
                    <a:pt x="30283" y="8331"/>
                    <a:pt x="30633" y="8202"/>
                  </a:cubicBezTo>
                  <a:cubicBezTo>
                    <a:pt x="31270" y="7820"/>
                    <a:pt x="30887" y="6928"/>
                    <a:pt x="31461" y="6482"/>
                  </a:cubicBezTo>
                  <a:cubicBezTo>
                    <a:pt x="31333" y="5973"/>
                    <a:pt x="31015" y="5782"/>
                    <a:pt x="30569" y="5655"/>
                  </a:cubicBezTo>
                  <a:cubicBezTo>
                    <a:pt x="30378" y="5655"/>
                    <a:pt x="30187" y="5655"/>
                    <a:pt x="30060" y="5718"/>
                  </a:cubicBezTo>
                  <a:cubicBezTo>
                    <a:pt x="29741" y="5909"/>
                    <a:pt x="29614" y="6228"/>
                    <a:pt x="29677" y="6546"/>
                  </a:cubicBezTo>
                  <a:cubicBezTo>
                    <a:pt x="29614" y="6291"/>
                    <a:pt x="29486" y="6100"/>
                    <a:pt x="29359" y="5846"/>
                  </a:cubicBezTo>
                  <a:cubicBezTo>
                    <a:pt x="29232" y="5718"/>
                    <a:pt x="29104" y="5655"/>
                    <a:pt x="28913" y="5591"/>
                  </a:cubicBezTo>
                  <a:cubicBezTo>
                    <a:pt x="28340" y="5336"/>
                    <a:pt x="27703" y="5527"/>
                    <a:pt x="27066" y="5272"/>
                  </a:cubicBezTo>
                  <a:cubicBezTo>
                    <a:pt x="26939" y="5272"/>
                    <a:pt x="26748" y="5145"/>
                    <a:pt x="26621" y="5145"/>
                  </a:cubicBezTo>
                  <a:cubicBezTo>
                    <a:pt x="26366" y="5145"/>
                    <a:pt x="26175" y="5081"/>
                    <a:pt x="25920" y="5081"/>
                  </a:cubicBezTo>
                  <a:lnTo>
                    <a:pt x="25474" y="5018"/>
                  </a:lnTo>
                  <a:cubicBezTo>
                    <a:pt x="25156" y="4954"/>
                    <a:pt x="24837" y="4827"/>
                    <a:pt x="24583" y="4699"/>
                  </a:cubicBezTo>
                  <a:cubicBezTo>
                    <a:pt x="24010" y="4572"/>
                    <a:pt x="23373" y="4445"/>
                    <a:pt x="22800" y="4381"/>
                  </a:cubicBezTo>
                  <a:cubicBezTo>
                    <a:pt x="21399" y="4063"/>
                    <a:pt x="19870" y="4508"/>
                    <a:pt x="18533" y="3808"/>
                  </a:cubicBezTo>
                  <a:cubicBezTo>
                    <a:pt x="15476" y="1961"/>
                    <a:pt x="11910" y="1897"/>
                    <a:pt x="8598" y="878"/>
                  </a:cubicBezTo>
                  <a:cubicBezTo>
                    <a:pt x="8216" y="815"/>
                    <a:pt x="7770" y="624"/>
                    <a:pt x="7452" y="369"/>
                  </a:cubicBezTo>
                  <a:cubicBezTo>
                    <a:pt x="7324" y="305"/>
                    <a:pt x="7197" y="178"/>
                    <a:pt x="7006" y="114"/>
                  </a:cubicBezTo>
                  <a:cubicBezTo>
                    <a:pt x="6820" y="37"/>
                    <a:pt x="6660" y="1"/>
                    <a:pt x="6523" y="1"/>
                  </a:cubicBezTo>
                  <a:close/>
                </a:path>
              </a:pathLst>
            </a:custGeom>
            <a:solidFill>
              <a:srgbClr val="CB4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0" name="Google Shape;17200;p20"/>
            <p:cNvSpPr/>
            <p:nvPr/>
          </p:nvSpPr>
          <p:spPr>
            <a:xfrm>
              <a:off x="5815225" y="2921150"/>
              <a:ext cx="402850" cy="257950"/>
            </a:xfrm>
            <a:custGeom>
              <a:avLst/>
              <a:gdLst/>
              <a:ahLst/>
              <a:cxnLst/>
              <a:rect l="l" t="t" r="r" b="b"/>
              <a:pathLst>
                <a:path w="16114" h="10318" extrusionOk="0">
                  <a:moveTo>
                    <a:pt x="14521" y="1"/>
                  </a:moveTo>
                  <a:cubicBezTo>
                    <a:pt x="14330" y="383"/>
                    <a:pt x="14011" y="701"/>
                    <a:pt x="13566" y="829"/>
                  </a:cubicBezTo>
                  <a:cubicBezTo>
                    <a:pt x="9426" y="2612"/>
                    <a:pt x="5860" y="5223"/>
                    <a:pt x="2166" y="7707"/>
                  </a:cubicBezTo>
                  <a:cubicBezTo>
                    <a:pt x="1402" y="8280"/>
                    <a:pt x="447" y="8598"/>
                    <a:pt x="1" y="9553"/>
                  </a:cubicBezTo>
                  <a:cubicBezTo>
                    <a:pt x="383" y="9808"/>
                    <a:pt x="893" y="9872"/>
                    <a:pt x="1211" y="10318"/>
                  </a:cubicBezTo>
                  <a:cubicBezTo>
                    <a:pt x="3058" y="9235"/>
                    <a:pt x="4777" y="8025"/>
                    <a:pt x="6433" y="6624"/>
                  </a:cubicBezTo>
                  <a:cubicBezTo>
                    <a:pt x="7579" y="5669"/>
                    <a:pt x="8598" y="4522"/>
                    <a:pt x="9872" y="4013"/>
                  </a:cubicBezTo>
                  <a:cubicBezTo>
                    <a:pt x="11655" y="3249"/>
                    <a:pt x="13184" y="2039"/>
                    <a:pt x="14967" y="1338"/>
                  </a:cubicBezTo>
                  <a:cubicBezTo>
                    <a:pt x="15412" y="1211"/>
                    <a:pt x="15858" y="829"/>
                    <a:pt x="16113" y="383"/>
                  </a:cubicBezTo>
                  <a:lnTo>
                    <a:pt x="14521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1" name="Google Shape;17201;p20"/>
            <p:cNvSpPr/>
            <p:nvPr/>
          </p:nvSpPr>
          <p:spPr>
            <a:xfrm>
              <a:off x="5512750" y="2834875"/>
              <a:ext cx="339125" cy="325125"/>
            </a:xfrm>
            <a:custGeom>
              <a:avLst/>
              <a:gdLst/>
              <a:ahLst/>
              <a:cxnLst/>
              <a:rect l="l" t="t" r="r" b="b"/>
              <a:pathLst>
                <a:path w="13565" h="13005" extrusionOk="0">
                  <a:moveTo>
                    <a:pt x="12649" y="1"/>
                  </a:moveTo>
                  <a:cubicBezTo>
                    <a:pt x="12614" y="1"/>
                    <a:pt x="12579" y="5"/>
                    <a:pt x="12546" y="13"/>
                  </a:cubicBezTo>
                  <a:cubicBezTo>
                    <a:pt x="9807" y="1350"/>
                    <a:pt x="7578" y="3452"/>
                    <a:pt x="5158" y="5108"/>
                  </a:cubicBezTo>
                  <a:cubicBezTo>
                    <a:pt x="3630" y="6127"/>
                    <a:pt x="2293" y="7337"/>
                    <a:pt x="1146" y="8738"/>
                  </a:cubicBezTo>
                  <a:cubicBezTo>
                    <a:pt x="637" y="9311"/>
                    <a:pt x="0" y="9884"/>
                    <a:pt x="318" y="10776"/>
                  </a:cubicBezTo>
                  <a:cubicBezTo>
                    <a:pt x="637" y="10967"/>
                    <a:pt x="764" y="11412"/>
                    <a:pt x="573" y="11731"/>
                  </a:cubicBezTo>
                  <a:cubicBezTo>
                    <a:pt x="382" y="12113"/>
                    <a:pt x="318" y="12559"/>
                    <a:pt x="318" y="13004"/>
                  </a:cubicBezTo>
                  <a:cubicBezTo>
                    <a:pt x="1465" y="11731"/>
                    <a:pt x="2484" y="10266"/>
                    <a:pt x="3630" y="8929"/>
                  </a:cubicBezTo>
                  <a:cubicBezTo>
                    <a:pt x="4394" y="8037"/>
                    <a:pt x="5477" y="7719"/>
                    <a:pt x="6305" y="6891"/>
                  </a:cubicBezTo>
                  <a:cubicBezTo>
                    <a:pt x="8406" y="4726"/>
                    <a:pt x="10763" y="2815"/>
                    <a:pt x="13310" y="1223"/>
                  </a:cubicBezTo>
                  <a:cubicBezTo>
                    <a:pt x="13565" y="905"/>
                    <a:pt x="13310" y="650"/>
                    <a:pt x="13310" y="395"/>
                  </a:cubicBezTo>
                  <a:cubicBezTo>
                    <a:pt x="13144" y="174"/>
                    <a:pt x="12882" y="1"/>
                    <a:pt x="12649" y="1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2" name="Google Shape;17202;p20"/>
            <p:cNvSpPr/>
            <p:nvPr/>
          </p:nvSpPr>
          <p:spPr>
            <a:xfrm>
              <a:off x="5863000" y="2846125"/>
              <a:ext cx="87600" cy="18800"/>
            </a:xfrm>
            <a:custGeom>
              <a:avLst/>
              <a:gdLst/>
              <a:ahLst/>
              <a:cxnLst/>
              <a:rect l="l" t="t" r="r" b="b"/>
              <a:pathLst>
                <a:path w="3504" h="752" extrusionOk="0">
                  <a:moveTo>
                    <a:pt x="1138" y="0"/>
                  </a:moveTo>
                  <a:cubicBezTo>
                    <a:pt x="772" y="0"/>
                    <a:pt x="395" y="90"/>
                    <a:pt x="0" y="327"/>
                  </a:cubicBezTo>
                  <a:cubicBezTo>
                    <a:pt x="1021" y="381"/>
                    <a:pt x="1951" y="752"/>
                    <a:pt x="2944" y="752"/>
                  </a:cubicBezTo>
                  <a:cubicBezTo>
                    <a:pt x="3128" y="752"/>
                    <a:pt x="3314" y="739"/>
                    <a:pt x="3503" y="709"/>
                  </a:cubicBezTo>
                  <a:cubicBezTo>
                    <a:pt x="2712" y="446"/>
                    <a:pt x="1952" y="0"/>
                    <a:pt x="1138" y="0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3" name="Google Shape;17203;p20"/>
            <p:cNvSpPr/>
            <p:nvPr/>
          </p:nvSpPr>
          <p:spPr>
            <a:xfrm>
              <a:off x="5834350" y="2844750"/>
              <a:ext cx="30275" cy="19425"/>
            </a:xfrm>
            <a:custGeom>
              <a:avLst/>
              <a:gdLst/>
              <a:ahLst/>
              <a:cxnLst/>
              <a:rect l="l" t="t" r="r" b="b"/>
              <a:pathLst>
                <a:path w="1211" h="777" extrusionOk="0">
                  <a:moveTo>
                    <a:pt x="382" y="0"/>
                  </a:moveTo>
                  <a:cubicBezTo>
                    <a:pt x="0" y="255"/>
                    <a:pt x="382" y="510"/>
                    <a:pt x="382" y="764"/>
                  </a:cubicBezTo>
                  <a:cubicBezTo>
                    <a:pt x="432" y="772"/>
                    <a:pt x="479" y="776"/>
                    <a:pt x="524" y="776"/>
                  </a:cubicBezTo>
                  <a:cubicBezTo>
                    <a:pt x="829" y="776"/>
                    <a:pt x="1044" y="596"/>
                    <a:pt x="1210" y="318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4" name="Google Shape;17204;p20"/>
            <p:cNvSpPr/>
            <p:nvPr/>
          </p:nvSpPr>
          <p:spPr>
            <a:xfrm>
              <a:off x="2960600" y="2919575"/>
              <a:ext cx="383725" cy="202225"/>
            </a:xfrm>
            <a:custGeom>
              <a:avLst/>
              <a:gdLst/>
              <a:ahLst/>
              <a:cxnLst/>
              <a:rect l="l" t="t" r="r" b="b"/>
              <a:pathLst>
                <a:path w="15349" h="8089" extrusionOk="0">
                  <a:moveTo>
                    <a:pt x="13884" y="0"/>
                  </a:moveTo>
                  <a:cubicBezTo>
                    <a:pt x="12228" y="128"/>
                    <a:pt x="10572" y="701"/>
                    <a:pt x="9171" y="1592"/>
                  </a:cubicBezTo>
                  <a:cubicBezTo>
                    <a:pt x="8407" y="2293"/>
                    <a:pt x="7579" y="2802"/>
                    <a:pt x="6624" y="3121"/>
                  </a:cubicBezTo>
                  <a:cubicBezTo>
                    <a:pt x="4140" y="3949"/>
                    <a:pt x="2102" y="5477"/>
                    <a:pt x="1" y="6942"/>
                  </a:cubicBezTo>
                  <a:cubicBezTo>
                    <a:pt x="1020" y="7005"/>
                    <a:pt x="1020" y="7005"/>
                    <a:pt x="446" y="7961"/>
                  </a:cubicBezTo>
                  <a:cubicBezTo>
                    <a:pt x="446" y="7961"/>
                    <a:pt x="446" y="8024"/>
                    <a:pt x="383" y="8088"/>
                  </a:cubicBezTo>
                  <a:cubicBezTo>
                    <a:pt x="701" y="8024"/>
                    <a:pt x="956" y="7897"/>
                    <a:pt x="1274" y="7770"/>
                  </a:cubicBezTo>
                  <a:cubicBezTo>
                    <a:pt x="3185" y="6432"/>
                    <a:pt x="5223" y="5222"/>
                    <a:pt x="7388" y="4140"/>
                  </a:cubicBezTo>
                  <a:cubicBezTo>
                    <a:pt x="9744" y="2866"/>
                    <a:pt x="12292" y="1911"/>
                    <a:pt x="14903" y="1210"/>
                  </a:cubicBezTo>
                  <a:cubicBezTo>
                    <a:pt x="15348" y="191"/>
                    <a:pt x="14521" y="191"/>
                    <a:pt x="13884" y="0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5" name="Google Shape;17205;p20"/>
            <p:cNvSpPr/>
            <p:nvPr/>
          </p:nvSpPr>
          <p:spPr>
            <a:xfrm>
              <a:off x="3008375" y="2882850"/>
              <a:ext cx="335950" cy="76550"/>
            </a:xfrm>
            <a:custGeom>
              <a:avLst/>
              <a:gdLst/>
              <a:ahLst/>
              <a:cxnLst/>
              <a:rect l="l" t="t" r="r" b="b"/>
              <a:pathLst>
                <a:path w="13438" h="3062" extrusionOk="0">
                  <a:moveTo>
                    <a:pt x="338" y="0"/>
                  </a:moveTo>
                  <a:cubicBezTo>
                    <a:pt x="226" y="0"/>
                    <a:pt x="113" y="2"/>
                    <a:pt x="0" y="4"/>
                  </a:cubicBezTo>
                  <a:cubicBezTo>
                    <a:pt x="734" y="1303"/>
                    <a:pt x="1668" y="2351"/>
                    <a:pt x="3112" y="2351"/>
                  </a:cubicBezTo>
                  <a:cubicBezTo>
                    <a:pt x="3297" y="2351"/>
                    <a:pt x="3491" y="2333"/>
                    <a:pt x="3694" y="2297"/>
                  </a:cubicBezTo>
                  <a:cubicBezTo>
                    <a:pt x="4025" y="2214"/>
                    <a:pt x="4356" y="2174"/>
                    <a:pt x="4683" y="2174"/>
                  </a:cubicBezTo>
                  <a:cubicBezTo>
                    <a:pt x="5613" y="2174"/>
                    <a:pt x="6506" y="2496"/>
                    <a:pt x="7260" y="3061"/>
                  </a:cubicBezTo>
                  <a:cubicBezTo>
                    <a:pt x="8852" y="3061"/>
                    <a:pt x="10253" y="2042"/>
                    <a:pt x="11845" y="1915"/>
                  </a:cubicBezTo>
                  <a:cubicBezTo>
                    <a:pt x="11979" y="1736"/>
                    <a:pt x="12184" y="1714"/>
                    <a:pt x="12403" y="1714"/>
                  </a:cubicBezTo>
                  <a:cubicBezTo>
                    <a:pt x="12476" y="1714"/>
                    <a:pt x="12550" y="1717"/>
                    <a:pt x="12624" y="1717"/>
                  </a:cubicBezTo>
                  <a:cubicBezTo>
                    <a:pt x="12965" y="1717"/>
                    <a:pt x="13301" y="1665"/>
                    <a:pt x="13437" y="1087"/>
                  </a:cubicBezTo>
                  <a:cubicBezTo>
                    <a:pt x="12772" y="813"/>
                    <a:pt x="12058" y="683"/>
                    <a:pt x="11340" y="683"/>
                  </a:cubicBezTo>
                  <a:cubicBezTo>
                    <a:pt x="10891" y="683"/>
                    <a:pt x="10440" y="734"/>
                    <a:pt x="9999" y="832"/>
                  </a:cubicBezTo>
                  <a:cubicBezTo>
                    <a:pt x="9616" y="960"/>
                    <a:pt x="9218" y="1023"/>
                    <a:pt x="8820" y="1023"/>
                  </a:cubicBezTo>
                  <a:cubicBezTo>
                    <a:pt x="8422" y="1023"/>
                    <a:pt x="8024" y="960"/>
                    <a:pt x="7642" y="832"/>
                  </a:cubicBezTo>
                  <a:cubicBezTo>
                    <a:pt x="5205" y="650"/>
                    <a:pt x="2826" y="0"/>
                    <a:pt x="338" y="0"/>
                  </a:cubicBezTo>
                  <a:close/>
                </a:path>
              </a:pathLst>
            </a:custGeom>
            <a:solidFill>
              <a:srgbClr val="F6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6" name="Google Shape;17206;p20"/>
            <p:cNvSpPr/>
            <p:nvPr/>
          </p:nvSpPr>
          <p:spPr>
            <a:xfrm>
              <a:off x="5950575" y="2948550"/>
              <a:ext cx="581125" cy="477725"/>
            </a:xfrm>
            <a:custGeom>
              <a:avLst/>
              <a:gdLst/>
              <a:ahLst/>
              <a:cxnLst/>
              <a:rect l="l" t="t" r="r" b="b"/>
              <a:pathLst>
                <a:path w="23245" h="19109" extrusionOk="0">
                  <a:moveTo>
                    <a:pt x="22563" y="0"/>
                  </a:moveTo>
                  <a:cubicBezTo>
                    <a:pt x="22425" y="0"/>
                    <a:pt x="22269" y="20"/>
                    <a:pt x="22098" y="51"/>
                  </a:cubicBezTo>
                  <a:cubicBezTo>
                    <a:pt x="21747" y="315"/>
                    <a:pt x="21334" y="457"/>
                    <a:pt x="20903" y="457"/>
                  </a:cubicBezTo>
                  <a:cubicBezTo>
                    <a:pt x="20710" y="457"/>
                    <a:pt x="20512" y="429"/>
                    <a:pt x="20315" y="370"/>
                  </a:cubicBezTo>
                  <a:cubicBezTo>
                    <a:pt x="19427" y="123"/>
                    <a:pt x="18500" y="29"/>
                    <a:pt x="17564" y="29"/>
                  </a:cubicBezTo>
                  <a:cubicBezTo>
                    <a:pt x="17293" y="29"/>
                    <a:pt x="17021" y="37"/>
                    <a:pt x="16749" y="51"/>
                  </a:cubicBezTo>
                  <a:cubicBezTo>
                    <a:pt x="17018" y="401"/>
                    <a:pt x="17401" y="444"/>
                    <a:pt x="17802" y="444"/>
                  </a:cubicBezTo>
                  <a:cubicBezTo>
                    <a:pt x="17931" y="444"/>
                    <a:pt x="18062" y="439"/>
                    <a:pt x="18191" y="439"/>
                  </a:cubicBezTo>
                  <a:cubicBezTo>
                    <a:pt x="18611" y="439"/>
                    <a:pt x="19015" y="486"/>
                    <a:pt x="19296" y="879"/>
                  </a:cubicBezTo>
                  <a:cubicBezTo>
                    <a:pt x="18214" y="2089"/>
                    <a:pt x="16940" y="3172"/>
                    <a:pt x="15539" y="4063"/>
                  </a:cubicBezTo>
                  <a:cubicBezTo>
                    <a:pt x="13565" y="5210"/>
                    <a:pt x="11845" y="6611"/>
                    <a:pt x="10253" y="8266"/>
                  </a:cubicBezTo>
                  <a:cubicBezTo>
                    <a:pt x="9871" y="8840"/>
                    <a:pt x="9425" y="9413"/>
                    <a:pt x="8916" y="9858"/>
                  </a:cubicBezTo>
                  <a:cubicBezTo>
                    <a:pt x="5477" y="12406"/>
                    <a:pt x="2930" y="15845"/>
                    <a:pt x="0" y="18774"/>
                  </a:cubicBezTo>
                  <a:cubicBezTo>
                    <a:pt x="96" y="18997"/>
                    <a:pt x="303" y="19109"/>
                    <a:pt x="518" y="19109"/>
                  </a:cubicBezTo>
                  <a:cubicBezTo>
                    <a:pt x="732" y="19109"/>
                    <a:pt x="955" y="18997"/>
                    <a:pt x="1083" y="18774"/>
                  </a:cubicBezTo>
                  <a:cubicBezTo>
                    <a:pt x="1274" y="18583"/>
                    <a:pt x="1529" y="18392"/>
                    <a:pt x="1847" y="18392"/>
                  </a:cubicBezTo>
                  <a:cubicBezTo>
                    <a:pt x="1974" y="18201"/>
                    <a:pt x="2165" y="18137"/>
                    <a:pt x="2229" y="18010"/>
                  </a:cubicBezTo>
                  <a:cubicBezTo>
                    <a:pt x="2675" y="17946"/>
                    <a:pt x="3057" y="17819"/>
                    <a:pt x="3375" y="17564"/>
                  </a:cubicBezTo>
                  <a:lnTo>
                    <a:pt x="4458" y="16354"/>
                  </a:lnTo>
                  <a:cubicBezTo>
                    <a:pt x="4649" y="15972"/>
                    <a:pt x="4331" y="15463"/>
                    <a:pt x="4776" y="15208"/>
                  </a:cubicBezTo>
                  <a:cubicBezTo>
                    <a:pt x="6878" y="13998"/>
                    <a:pt x="8470" y="12215"/>
                    <a:pt x="10126" y="10623"/>
                  </a:cubicBezTo>
                  <a:cubicBezTo>
                    <a:pt x="10890" y="9922"/>
                    <a:pt x="11208" y="8903"/>
                    <a:pt x="12164" y="8457"/>
                  </a:cubicBezTo>
                  <a:cubicBezTo>
                    <a:pt x="12546" y="7630"/>
                    <a:pt x="13374" y="7311"/>
                    <a:pt x="14011" y="6865"/>
                  </a:cubicBezTo>
                  <a:cubicBezTo>
                    <a:pt x="15093" y="6165"/>
                    <a:pt x="15730" y="4955"/>
                    <a:pt x="16813" y="4318"/>
                  </a:cubicBezTo>
                  <a:cubicBezTo>
                    <a:pt x="17895" y="3745"/>
                    <a:pt x="18851" y="3044"/>
                    <a:pt x="19678" y="2216"/>
                  </a:cubicBezTo>
                  <a:cubicBezTo>
                    <a:pt x="20480" y="1300"/>
                    <a:pt x="21642" y="796"/>
                    <a:pt x="22840" y="796"/>
                  </a:cubicBezTo>
                  <a:cubicBezTo>
                    <a:pt x="22975" y="796"/>
                    <a:pt x="23110" y="803"/>
                    <a:pt x="23245" y="815"/>
                  </a:cubicBezTo>
                  <a:cubicBezTo>
                    <a:pt x="23245" y="190"/>
                    <a:pt x="22990" y="0"/>
                    <a:pt x="22563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7" name="Google Shape;17207;p20"/>
            <p:cNvSpPr/>
            <p:nvPr/>
          </p:nvSpPr>
          <p:spPr>
            <a:xfrm>
              <a:off x="6245100" y="2930100"/>
              <a:ext cx="47800" cy="10800"/>
            </a:xfrm>
            <a:custGeom>
              <a:avLst/>
              <a:gdLst/>
              <a:ahLst/>
              <a:cxnLst/>
              <a:rect l="l" t="t" r="r" b="b"/>
              <a:pathLst>
                <a:path w="1912" h="432" extrusionOk="0">
                  <a:moveTo>
                    <a:pt x="969" y="0"/>
                  </a:moveTo>
                  <a:cubicBezTo>
                    <a:pt x="726" y="0"/>
                    <a:pt x="471" y="34"/>
                    <a:pt x="213" y="34"/>
                  </a:cubicBezTo>
                  <a:cubicBezTo>
                    <a:pt x="143" y="34"/>
                    <a:pt x="72" y="31"/>
                    <a:pt x="1" y="25"/>
                  </a:cubicBezTo>
                  <a:lnTo>
                    <a:pt x="1" y="25"/>
                  </a:lnTo>
                  <a:cubicBezTo>
                    <a:pt x="304" y="362"/>
                    <a:pt x="644" y="432"/>
                    <a:pt x="991" y="432"/>
                  </a:cubicBezTo>
                  <a:cubicBezTo>
                    <a:pt x="1232" y="432"/>
                    <a:pt x="1477" y="398"/>
                    <a:pt x="1716" y="398"/>
                  </a:cubicBezTo>
                  <a:cubicBezTo>
                    <a:pt x="1782" y="398"/>
                    <a:pt x="1847" y="401"/>
                    <a:pt x="1911" y="407"/>
                  </a:cubicBezTo>
                  <a:cubicBezTo>
                    <a:pt x="1641" y="70"/>
                    <a:pt x="1318" y="0"/>
                    <a:pt x="969" y="0"/>
                  </a:cubicBez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8" name="Google Shape;17208;p20"/>
            <p:cNvSpPr/>
            <p:nvPr/>
          </p:nvSpPr>
          <p:spPr>
            <a:xfrm>
              <a:off x="2177300" y="2110775"/>
              <a:ext cx="410775" cy="371150"/>
            </a:xfrm>
            <a:custGeom>
              <a:avLst/>
              <a:gdLst/>
              <a:ahLst/>
              <a:cxnLst/>
              <a:rect l="l" t="t" r="r" b="b"/>
              <a:pathLst>
                <a:path w="16431" h="14846" extrusionOk="0">
                  <a:moveTo>
                    <a:pt x="1974" y="1"/>
                  </a:moveTo>
                  <a:cubicBezTo>
                    <a:pt x="1529" y="574"/>
                    <a:pt x="573" y="1"/>
                    <a:pt x="0" y="892"/>
                  </a:cubicBezTo>
                  <a:cubicBezTo>
                    <a:pt x="1465" y="2357"/>
                    <a:pt x="2738" y="4013"/>
                    <a:pt x="4458" y="5223"/>
                  </a:cubicBezTo>
                  <a:cubicBezTo>
                    <a:pt x="6368" y="6560"/>
                    <a:pt x="8152" y="8152"/>
                    <a:pt x="9680" y="9872"/>
                  </a:cubicBezTo>
                  <a:cubicBezTo>
                    <a:pt x="11336" y="11782"/>
                    <a:pt x="13246" y="13438"/>
                    <a:pt x="15284" y="14839"/>
                  </a:cubicBezTo>
                  <a:cubicBezTo>
                    <a:pt x="15343" y="14844"/>
                    <a:pt x="15400" y="14846"/>
                    <a:pt x="15454" y="14846"/>
                  </a:cubicBezTo>
                  <a:cubicBezTo>
                    <a:pt x="16156" y="14846"/>
                    <a:pt x="16431" y="14462"/>
                    <a:pt x="16431" y="13693"/>
                  </a:cubicBezTo>
                  <a:cubicBezTo>
                    <a:pt x="16303" y="13565"/>
                    <a:pt x="16176" y="13438"/>
                    <a:pt x="16048" y="13311"/>
                  </a:cubicBezTo>
                  <a:cubicBezTo>
                    <a:pt x="13183" y="10763"/>
                    <a:pt x="10572" y="7898"/>
                    <a:pt x="7770" y="5223"/>
                  </a:cubicBezTo>
                  <a:cubicBezTo>
                    <a:pt x="5859" y="3440"/>
                    <a:pt x="3885" y="1784"/>
                    <a:pt x="1974" y="1"/>
                  </a:cubicBez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9" name="Google Shape;17209;p20"/>
            <p:cNvSpPr/>
            <p:nvPr/>
          </p:nvSpPr>
          <p:spPr>
            <a:xfrm>
              <a:off x="2570550" y="2470100"/>
              <a:ext cx="550875" cy="403900"/>
            </a:xfrm>
            <a:custGeom>
              <a:avLst/>
              <a:gdLst/>
              <a:ahLst/>
              <a:cxnLst/>
              <a:rect l="l" t="t" r="r" b="b"/>
              <a:pathLst>
                <a:path w="22035" h="16156" extrusionOk="0">
                  <a:moveTo>
                    <a:pt x="1179" y="1"/>
                  </a:moveTo>
                  <a:cubicBezTo>
                    <a:pt x="832" y="1"/>
                    <a:pt x="523" y="121"/>
                    <a:pt x="318" y="530"/>
                  </a:cubicBezTo>
                  <a:cubicBezTo>
                    <a:pt x="0" y="1103"/>
                    <a:pt x="701" y="1294"/>
                    <a:pt x="1019" y="1676"/>
                  </a:cubicBezTo>
                  <a:cubicBezTo>
                    <a:pt x="2420" y="3268"/>
                    <a:pt x="4012" y="4733"/>
                    <a:pt x="5795" y="6007"/>
                  </a:cubicBezTo>
                  <a:cubicBezTo>
                    <a:pt x="8916" y="8554"/>
                    <a:pt x="12164" y="10910"/>
                    <a:pt x="15539" y="13076"/>
                  </a:cubicBezTo>
                  <a:cubicBezTo>
                    <a:pt x="15597" y="13090"/>
                    <a:pt x="15664" y="13095"/>
                    <a:pt x="15735" y="13095"/>
                  </a:cubicBezTo>
                  <a:cubicBezTo>
                    <a:pt x="15861" y="13095"/>
                    <a:pt x="15997" y="13080"/>
                    <a:pt x="16105" y="13080"/>
                  </a:cubicBezTo>
                  <a:cubicBezTo>
                    <a:pt x="16204" y="13080"/>
                    <a:pt x="16280" y="13092"/>
                    <a:pt x="16303" y="13139"/>
                  </a:cubicBezTo>
                  <a:cubicBezTo>
                    <a:pt x="16876" y="14031"/>
                    <a:pt x="17895" y="14349"/>
                    <a:pt x="18659" y="14859"/>
                  </a:cubicBezTo>
                  <a:cubicBezTo>
                    <a:pt x="19487" y="15304"/>
                    <a:pt x="20315" y="15750"/>
                    <a:pt x="21207" y="16132"/>
                  </a:cubicBezTo>
                  <a:cubicBezTo>
                    <a:pt x="21252" y="16147"/>
                    <a:pt x="21304" y="16155"/>
                    <a:pt x="21359" y="16155"/>
                  </a:cubicBezTo>
                  <a:cubicBezTo>
                    <a:pt x="21538" y="16155"/>
                    <a:pt x="21746" y="16072"/>
                    <a:pt x="21844" y="15878"/>
                  </a:cubicBezTo>
                  <a:cubicBezTo>
                    <a:pt x="22035" y="15623"/>
                    <a:pt x="21844" y="15368"/>
                    <a:pt x="21716" y="15241"/>
                  </a:cubicBezTo>
                  <a:cubicBezTo>
                    <a:pt x="21334" y="14859"/>
                    <a:pt x="20888" y="14540"/>
                    <a:pt x="20570" y="14222"/>
                  </a:cubicBezTo>
                  <a:cubicBezTo>
                    <a:pt x="17513" y="11993"/>
                    <a:pt x="14393" y="9955"/>
                    <a:pt x="11336" y="7726"/>
                  </a:cubicBezTo>
                  <a:lnTo>
                    <a:pt x="10954" y="7408"/>
                  </a:lnTo>
                  <a:cubicBezTo>
                    <a:pt x="10826" y="7280"/>
                    <a:pt x="10699" y="7217"/>
                    <a:pt x="10572" y="7153"/>
                  </a:cubicBezTo>
                  <a:cubicBezTo>
                    <a:pt x="10381" y="7026"/>
                    <a:pt x="10189" y="6898"/>
                    <a:pt x="10062" y="6771"/>
                  </a:cubicBezTo>
                  <a:cubicBezTo>
                    <a:pt x="9871" y="6643"/>
                    <a:pt x="9744" y="6516"/>
                    <a:pt x="9553" y="6325"/>
                  </a:cubicBezTo>
                  <a:cubicBezTo>
                    <a:pt x="9425" y="6198"/>
                    <a:pt x="9234" y="6070"/>
                    <a:pt x="9043" y="5943"/>
                  </a:cubicBezTo>
                  <a:lnTo>
                    <a:pt x="8470" y="5561"/>
                  </a:lnTo>
                  <a:lnTo>
                    <a:pt x="8088" y="5306"/>
                  </a:lnTo>
                  <a:cubicBezTo>
                    <a:pt x="7769" y="4988"/>
                    <a:pt x="7451" y="4542"/>
                    <a:pt x="7133" y="4160"/>
                  </a:cubicBezTo>
                  <a:cubicBezTo>
                    <a:pt x="7005" y="4032"/>
                    <a:pt x="6878" y="3905"/>
                    <a:pt x="6751" y="3841"/>
                  </a:cubicBezTo>
                  <a:cubicBezTo>
                    <a:pt x="5413" y="3013"/>
                    <a:pt x="4458" y="1740"/>
                    <a:pt x="3248" y="785"/>
                  </a:cubicBezTo>
                  <a:cubicBezTo>
                    <a:pt x="2993" y="466"/>
                    <a:pt x="2547" y="339"/>
                    <a:pt x="2229" y="84"/>
                  </a:cubicBezTo>
                  <a:lnTo>
                    <a:pt x="1783" y="84"/>
                  </a:lnTo>
                  <a:cubicBezTo>
                    <a:pt x="1578" y="38"/>
                    <a:pt x="1373" y="1"/>
                    <a:pt x="1179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0" name="Google Shape;17210;p20"/>
            <p:cNvSpPr/>
            <p:nvPr/>
          </p:nvSpPr>
          <p:spPr>
            <a:xfrm>
              <a:off x="2169325" y="2453075"/>
              <a:ext cx="371000" cy="357325"/>
            </a:xfrm>
            <a:custGeom>
              <a:avLst/>
              <a:gdLst/>
              <a:ahLst/>
              <a:cxnLst/>
              <a:rect l="l" t="t" r="r" b="b"/>
              <a:pathLst>
                <a:path w="14840" h="14293" extrusionOk="0">
                  <a:moveTo>
                    <a:pt x="319" y="1"/>
                  </a:moveTo>
                  <a:cubicBezTo>
                    <a:pt x="128" y="638"/>
                    <a:pt x="1" y="1274"/>
                    <a:pt x="64" y="1975"/>
                  </a:cubicBezTo>
                  <a:cubicBezTo>
                    <a:pt x="3121" y="5860"/>
                    <a:pt x="7197" y="8407"/>
                    <a:pt x="11527" y="10763"/>
                  </a:cubicBezTo>
                  <a:cubicBezTo>
                    <a:pt x="11719" y="10827"/>
                    <a:pt x="11910" y="10827"/>
                    <a:pt x="12101" y="10827"/>
                  </a:cubicBezTo>
                  <a:cubicBezTo>
                    <a:pt x="12037" y="10891"/>
                    <a:pt x="11910" y="10954"/>
                    <a:pt x="11782" y="11018"/>
                  </a:cubicBezTo>
                  <a:lnTo>
                    <a:pt x="11400" y="10891"/>
                  </a:lnTo>
                  <a:lnTo>
                    <a:pt x="11018" y="10891"/>
                  </a:lnTo>
                  <a:cubicBezTo>
                    <a:pt x="10941" y="10921"/>
                    <a:pt x="10869" y="10934"/>
                    <a:pt x="10798" y="10934"/>
                  </a:cubicBezTo>
                  <a:cubicBezTo>
                    <a:pt x="10577" y="10934"/>
                    <a:pt x="10384" y="10812"/>
                    <a:pt x="10190" y="10763"/>
                  </a:cubicBezTo>
                  <a:cubicBezTo>
                    <a:pt x="9808" y="10763"/>
                    <a:pt x="9426" y="10891"/>
                    <a:pt x="9235" y="11145"/>
                  </a:cubicBezTo>
                  <a:cubicBezTo>
                    <a:pt x="8534" y="12801"/>
                    <a:pt x="9681" y="13502"/>
                    <a:pt x="10891" y="14139"/>
                  </a:cubicBezTo>
                  <a:cubicBezTo>
                    <a:pt x="11485" y="14193"/>
                    <a:pt x="12079" y="14292"/>
                    <a:pt x="12653" y="14292"/>
                  </a:cubicBezTo>
                  <a:cubicBezTo>
                    <a:pt x="13434" y="14292"/>
                    <a:pt x="14179" y="14108"/>
                    <a:pt x="14839" y="13374"/>
                  </a:cubicBezTo>
                  <a:cubicBezTo>
                    <a:pt x="14266" y="12992"/>
                    <a:pt x="14202" y="12355"/>
                    <a:pt x="13756" y="11719"/>
                  </a:cubicBezTo>
                  <a:cubicBezTo>
                    <a:pt x="13311" y="11145"/>
                    <a:pt x="13629" y="10700"/>
                    <a:pt x="14075" y="10318"/>
                  </a:cubicBezTo>
                  <a:cubicBezTo>
                    <a:pt x="12164" y="8598"/>
                    <a:pt x="9553" y="7898"/>
                    <a:pt x="7770" y="5987"/>
                  </a:cubicBezTo>
                  <a:cubicBezTo>
                    <a:pt x="6687" y="4904"/>
                    <a:pt x="5159" y="4395"/>
                    <a:pt x="4140" y="3312"/>
                  </a:cubicBezTo>
                  <a:cubicBezTo>
                    <a:pt x="2994" y="2102"/>
                    <a:pt x="1593" y="1147"/>
                    <a:pt x="319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1" name="Google Shape;17211;p20"/>
            <p:cNvSpPr/>
            <p:nvPr/>
          </p:nvSpPr>
          <p:spPr>
            <a:xfrm>
              <a:off x="1935300" y="2176050"/>
              <a:ext cx="197425" cy="231175"/>
            </a:xfrm>
            <a:custGeom>
              <a:avLst/>
              <a:gdLst/>
              <a:ahLst/>
              <a:cxnLst/>
              <a:rect l="l" t="t" r="r" b="b"/>
              <a:pathLst>
                <a:path w="7897" h="9247" extrusionOk="0">
                  <a:moveTo>
                    <a:pt x="4331" y="1"/>
                  </a:moveTo>
                  <a:lnTo>
                    <a:pt x="3949" y="383"/>
                  </a:lnTo>
                  <a:cubicBezTo>
                    <a:pt x="3375" y="892"/>
                    <a:pt x="2739" y="1274"/>
                    <a:pt x="2038" y="1529"/>
                  </a:cubicBezTo>
                  <a:cubicBezTo>
                    <a:pt x="1592" y="2230"/>
                    <a:pt x="382" y="1720"/>
                    <a:pt x="127" y="2739"/>
                  </a:cubicBezTo>
                  <a:cubicBezTo>
                    <a:pt x="0" y="3121"/>
                    <a:pt x="191" y="3631"/>
                    <a:pt x="573" y="3822"/>
                  </a:cubicBezTo>
                  <a:cubicBezTo>
                    <a:pt x="2356" y="5159"/>
                    <a:pt x="3694" y="6942"/>
                    <a:pt x="5477" y="8216"/>
                  </a:cubicBezTo>
                  <a:cubicBezTo>
                    <a:pt x="6010" y="8642"/>
                    <a:pt x="6542" y="9246"/>
                    <a:pt x="7299" y="9246"/>
                  </a:cubicBezTo>
                  <a:cubicBezTo>
                    <a:pt x="7446" y="9246"/>
                    <a:pt x="7603" y="9223"/>
                    <a:pt x="7770" y="9171"/>
                  </a:cubicBezTo>
                  <a:cubicBezTo>
                    <a:pt x="7833" y="9108"/>
                    <a:pt x="7897" y="8980"/>
                    <a:pt x="7897" y="8853"/>
                  </a:cubicBezTo>
                  <a:cubicBezTo>
                    <a:pt x="7196" y="8280"/>
                    <a:pt x="7706" y="7133"/>
                    <a:pt x="6751" y="6624"/>
                  </a:cubicBezTo>
                  <a:cubicBezTo>
                    <a:pt x="5604" y="5860"/>
                    <a:pt x="7642" y="5478"/>
                    <a:pt x="7069" y="4586"/>
                  </a:cubicBezTo>
                  <a:cubicBezTo>
                    <a:pt x="6814" y="4140"/>
                    <a:pt x="6814" y="3567"/>
                    <a:pt x="6177" y="3312"/>
                  </a:cubicBezTo>
                  <a:cubicBezTo>
                    <a:pt x="5668" y="3121"/>
                    <a:pt x="5222" y="2739"/>
                    <a:pt x="6050" y="2293"/>
                  </a:cubicBezTo>
                  <a:cubicBezTo>
                    <a:pt x="6369" y="2166"/>
                    <a:pt x="6496" y="2039"/>
                    <a:pt x="6241" y="1784"/>
                  </a:cubicBezTo>
                  <a:cubicBezTo>
                    <a:pt x="5732" y="1083"/>
                    <a:pt x="6560" y="956"/>
                    <a:pt x="6751" y="574"/>
                  </a:cubicBezTo>
                  <a:cubicBezTo>
                    <a:pt x="6517" y="399"/>
                    <a:pt x="6257" y="317"/>
                    <a:pt x="6006" y="317"/>
                  </a:cubicBezTo>
                  <a:cubicBezTo>
                    <a:pt x="5711" y="317"/>
                    <a:pt x="5429" y="431"/>
                    <a:pt x="5222" y="638"/>
                  </a:cubicBezTo>
                  <a:cubicBezTo>
                    <a:pt x="5098" y="731"/>
                    <a:pt x="4985" y="771"/>
                    <a:pt x="4884" y="771"/>
                  </a:cubicBezTo>
                  <a:cubicBezTo>
                    <a:pt x="4572" y="771"/>
                    <a:pt x="4379" y="386"/>
                    <a:pt x="4331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2" name="Google Shape;17212;p20"/>
            <p:cNvSpPr/>
            <p:nvPr/>
          </p:nvSpPr>
          <p:spPr>
            <a:xfrm>
              <a:off x="1884350" y="2243600"/>
              <a:ext cx="297750" cy="261075"/>
            </a:xfrm>
            <a:custGeom>
              <a:avLst/>
              <a:gdLst/>
              <a:ahLst/>
              <a:cxnLst/>
              <a:rect l="l" t="t" r="r" b="b"/>
              <a:pathLst>
                <a:path w="11910" h="10443" extrusionOk="0">
                  <a:moveTo>
                    <a:pt x="1909" y="0"/>
                  </a:moveTo>
                  <a:cubicBezTo>
                    <a:pt x="1223" y="0"/>
                    <a:pt x="797" y="811"/>
                    <a:pt x="129" y="811"/>
                  </a:cubicBezTo>
                  <a:cubicBezTo>
                    <a:pt x="87" y="811"/>
                    <a:pt x="44" y="808"/>
                    <a:pt x="0" y="801"/>
                  </a:cubicBezTo>
                  <a:lnTo>
                    <a:pt x="0" y="801"/>
                  </a:lnTo>
                  <a:cubicBezTo>
                    <a:pt x="2102" y="2967"/>
                    <a:pt x="4394" y="5005"/>
                    <a:pt x="6751" y="6851"/>
                  </a:cubicBezTo>
                  <a:cubicBezTo>
                    <a:pt x="7770" y="7743"/>
                    <a:pt x="8789" y="8826"/>
                    <a:pt x="10190" y="9144"/>
                  </a:cubicBezTo>
                  <a:cubicBezTo>
                    <a:pt x="10508" y="9335"/>
                    <a:pt x="10827" y="9590"/>
                    <a:pt x="10954" y="9908"/>
                  </a:cubicBezTo>
                  <a:cubicBezTo>
                    <a:pt x="11145" y="10099"/>
                    <a:pt x="11209" y="10290"/>
                    <a:pt x="11400" y="10418"/>
                  </a:cubicBezTo>
                  <a:cubicBezTo>
                    <a:pt x="11434" y="10435"/>
                    <a:pt x="11468" y="10443"/>
                    <a:pt x="11501" y="10443"/>
                  </a:cubicBezTo>
                  <a:cubicBezTo>
                    <a:pt x="11591" y="10443"/>
                    <a:pt x="11671" y="10384"/>
                    <a:pt x="11718" y="10290"/>
                  </a:cubicBezTo>
                  <a:cubicBezTo>
                    <a:pt x="11909" y="9653"/>
                    <a:pt x="11909" y="9017"/>
                    <a:pt x="11718" y="8380"/>
                  </a:cubicBezTo>
                  <a:cubicBezTo>
                    <a:pt x="10890" y="7934"/>
                    <a:pt x="10253" y="7297"/>
                    <a:pt x="9808" y="6469"/>
                  </a:cubicBezTo>
                  <a:cubicBezTo>
                    <a:pt x="6751" y="4941"/>
                    <a:pt x="4713" y="2139"/>
                    <a:pt x="2165" y="37"/>
                  </a:cubicBezTo>
                  <a:cubicBezTo>
                    <a:pt x="2076" y="12"/>
                    <a:pt x="1991" y="0"/>
                    <a:pt x="1909" y="0"/>
                  </a:cubicBezTo>
                  <a:close/>
                </a:path>
              </a:pathLst>
            </a:custGeom>
            <a:solidFill>
              <a:srgbClr val="D6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3" name="Google Shape;17213;p20"/>
            <p:cNvSpPr/>
            <p:nvPr/>
          </p:nvSpPr>
          <p:spPr>
            <a:xfrm>
              <a:off x="2559400" y="2453075"/>
              <a:ext cx="57325" cy="58950"/>
            </a:xfrm>
            <a:custGeom>
              <a:avLst/>
              <a:gdLst/>
              <a:ahLst/>
              <a:cxnLst/>
              <a:rect l="l" t="t" r="r" b="b"/>
              <a:pathLst>
                <a:path w="2293" h="2358" extrusionOk="0">
                  <a:moveTo>
                    <a:pt x="1147" y="1"/>
                  </a:moveTo>
                  <a:lnTo>
                    <a:pt x="0" y="1147"/>
                  </a:lnTo>
                  <a:cubicBezTo>
                    <a:pt x="255" y="1784"/>
                    <a:pt x="828" y="2230"/>
                    <a:pt x="1529" y="2357"/>
                  </a:cubicBezTo>
                  <a:cubicBezTo>
                    <a:pt x="956" y="1657"/>
                    <a:pt x="892" y="1083"/>
                    <a:pt x="1974" y="956"/>
                  </a:cubicBezTo>
                  <a:cubicBezTo>
                    <a:pt x="2102" y="892"/>
                    <a:pt x="2165" y="829"/>
                    <a:pt x="2293" y="765"/>
                  </a:cubicBezTo>
                  <a:cubicBezTo>
                    <a:pt x="2038" y="383"/>
                    <a:pt x="1592" y="256"/>
                    <a:pt x="1147" y="1"/>
                  </a:cubicBez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4" name="Google Shape;17214;p20"/>
            <p:cNvSpPr/>
            <p:nvPr/>
          </p:nvSpPr>
          <p:spPr>
            <a:xfrm>
              <a:off x="3484400" y="2959375"/>
              <a:ext cx="307300" cy="221475"/>
            </a:xfrm>
            <a:custGeom>
              <a:avLst/>
              <a:gdLst/>
              <a:ahLst/>
              <a:cxnLst/>
              <a:rect l="l" t="t" r="r" b="b"/>
              <a:pathLst>
                <a:path w="12292" h="8859" extrusionOk="0">
                  <a:moveTo>
                    <a:pt x="8853" y="0"/>
                  </a:moveTo>
                  <a:cubicBezTo>
                    <a:pt x="8152" y="128"/>
                    <a:pt x="7452" y="510"/>
                    <a:pt x="6879" y="956"/>
                  </a:cubicBezTo>
                  <a:cubicBezTo>
                    <a:pt x="6051" y="1465"/>
                    <a:pt x="5350" y="2229"/>
                    <a:pt x="4267" y="2293"/>
                  </a:cubicBezTo>
                  <a:cubicBezTo>
                    <a:pt x="4076" y="2484"/>
                    <a:pt x="4140" y="2866"/>
                    <a:pt x="3885" y="3057"/>
                  </a:cubicBezTo>
                  <a:cubicBezTo>
                    <a:pt x="3312" y="3312"/>
                    <a:pt x="2803" y="3694"/>
                    <a:pt x="2421" y="4203"/>
                  </a:cubicBezTo>
                  <a:cubicBezTo>
                    <a:pt x="1784" y="5477"/>
                    <a:pt x="1147" y="6623"/>
                    <a:pt x="383" y="7770"/>
                  </a:cubicBezTo>
                  <a:cubicBezTo>
                    <a:pt x="1" y="8215"/>
                    <a:pt x="128" y="8598"/>
                    <a:pt x="701" y="8725"/>
                  </a:cubicBezTo>
                  <a:cubicBezTo>
                    <a:pt x="1032" y="8815"/>
                    <a:pt x="1363" y="8858"/>
                    <a:pt x="1688" y="8858"/>
                  </a:cubicBezTo>
                  <a:cubicBezTo>
                    <a:pt x="3425" y="8858"/>
                    <a:pt x="4985" y="7630"/>
                    <a:pt x="5414" y="5859"/>
                  </a:cubicBezTo>
                  <a:cubicBezTo>
                    <a:pt x="5473" y="5621"/>
                    <a:pt x="5477" y="5216"/>
                    <a:pt x="5633" y="5216"/>
                  </a:cubicBezTo>
                  <a:cubicBezTo>
                    <a:pt x="5644" y="5216"/>
                    <a:pt x="5656" y="5218"/>
                    <a:pt x="5669" y="5222"/>
                  </a:cubicBezTo>
                  <a:cubicBezTo>
                    <a:pt x="5762" y="5244"/>
                    <a:pt x="5854" y="5253"/>
                    <a:pt x="5943" y="5253"/>
                  </a:cubicBezTo>
                  <a:cubicBezTo>
                    <a:pt x="6529" y="5253"/>
                    <a:pt x="7038" y="4851"/>
                    <a:pt x="7650" y="4851"/>
                  </a:cubicBezTo>
                  <a:cubicBezTo>
                    <a:pt x="7771" y="4851"/>
                    <a:pt x="7895" y="4867"/>
                    <a:pt x="8025" y="4904"/>
                  </a:cubicBezTo>
                  <a:cubicBezTo>
                    <a:pt x="8899" y="5180"/>
                    <a:pt x="9474" y="5348"/>
                    <a:pt x="9933" y="5348"/>
                  </a:cubicBezTo>
                  <a:cubicBezTo>
                    <a:pt x="10745" y="5348"/>
                    <a:pt x="11193" y="4822"/>
                    <a:pt x="12292" y="3439"/>
                  </a:cubicBezTo>
                  <a:cubicBezTo>
                    <a:pt x="12228" y="3376"/>
                    <a:pt x="12164" y="3312"/>
                    <a:pt x="12164" y="3248"/>
                  </a:cubicBezTo>
                  <a:cubicBezTo>
                    <a:pt x="10508" y="2675"/>
                    <a:pt x="9617" y="1401"/>
                    <a:pt x="8853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5" name="Google Shape;17215;p20"/>
            <p:cNvSpPr/>
            <p:nvPr/>
          </p:nvSpPr>
          <p:spPr>
            <a:xfrm>
              <a:off x="3758250" y="2977575"/>
              <a:ext cx="243600" cy="168100"/>
            </a:xfrm>
            <a:custGeom>
              <a:avLst/>
              <a:gdLst/>
              <a:ahLst/>
              <a:cxnLst/>
              <a:rect l="l" t="t" r="r" b="b"/>
              <a:pathLst>
                <a:path w="9744" h="6724" extrusionOk="0">
                  <a:moveTo>
                    <a:pt x="6266" y="1"/>
                  </a:moveTo>
                  <a:cubicBezTo>
                    <a:pt x="5624" y="1"/>
                    <a:pt x="4997" y="261"/>
                    <a:pt x="4840" y="992"/>
                  </a:cubicBezTo>
                  <a:cubicBezTo>
                    <a:pt x="4612" y="2305"/>
                    <a:pt x="3821" y="2594"/>
                    <a:pt x="2787" y="2594"/>
                  </a:cubicBezTo>
                  <a:cubicBezTo>
                    <a:pt x="2668" y="2594"/>
                    <a:pt x="2546" y="2590"/>
                    <a:pt x="2420" y="2584"/>
                  </a:cubicBezTo>
                  <a:lnTo>
                    <a:pt x="2102" y="2711"/>
                  </a:lnTo>
                  <a:cubicBezTo>
                    <a:pt x="1847" y="3475"/>
                    <a:pt x="1401" y="4176"/>
                    <a:pt x="828" y="4749"/>
                  </a:cubicBezTo>
                  <a:cubicBezTo>
                    <a:pt x="0" y="5641"/>
                    <a:pt x="0" y="5704"/>
                    <a:pt x="1083" y="6723"/>
                  </a:cubicBezTo>
                  <a:cubicBezTo>
                    <a:pt x="1543" y="5944"/>
                    <a:pt x="1748" y="5598"/>
                    <a:pt x="2080" y="5598"/>
                  </a:cubicBezTo>
                  <a:cubicBezTo>
                    <a:pt x="2344" y="5598"/>
                    <a:pt x="2690" y="5818"/>
                    <a:pt x="3312" y="6214"/>
                  </a:cubicBezTo>
                  <a:cubicBezTo>
                    <a:pt x="5541" y="4622"/>
                    <a:pt x="7706" y="2966"/>
                    <a:pt x="9744" y="1183"/>
                  </a:cubicBezTo>
                  <a:cubicBezTo>
                    <a:pt x="9451" y="194"/>
                    <a:pt x="8821" y="26"/>
                    <a:pt x="8144" y="26"/>
                  </a:cubicBezTo>
                  <a:cubicBezTo>
                    <a:pt x="7798" y="26"/>
                    <a:pt x="7441" y="70"/>
                    <a:pt x="7110" y="70"/>
                  </a:cubicBezTo>
                  <a:cubicBezTo>
                    <a:pt x="6962" y="70"/>
                    <a:pt x="6820" y="61"/>
                    <a:pt x="6687" y="36"/>
                  </a:cubicBezTo>
                  <a:cubicBezTo>
                    <a:pt x="6549" y="13"/>
                    <a:pt x="6407" y="1"/>
                    <a:pt x="6266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6" name="Google Shape;17216;p20"/>
            <p:cNvSpPr/>
            <p:nvPr/>
          </p:nvSpPr>
          <p:spPr>
            <a:xfrm>
              <a:off x="3361800" y="2556575"/>
              <a:ext cx="499950" cy="288550"/>
            </a:xfrm>
            <a:custGeom>
              <a:avLst/>
              <a:gdLst/>
              <a:ahLst/>
              <a:cxnLst/>
              <a:rect l="l" t="t" r="r" b="b"/>
              <a:pathLst>
                <a:path w="19998" h="11542" extrusionOk="0">
                  <a:moveTo>
                    <a:pt x="5733" y="0"/>
                  </a:moveTo>
                  <a:lnTo>
                    <a:pt x="5733" y="0"/>
                  </a:lnTo>
                  <a:cubicBezTo>
                    <a:pt x="6051" y="637"/>
                    <a:pt x="6306" y="1592"/>
                    <a:pt x="6751" y="1720"/>
                  </a:cubicBezTo>
                  <a:cubicBezTo>
                    <a:pt x="8280" y="2165"/>
                    <a:pt x="7961" y="2930"/>
                    <a:pt x="7452" y="3821"/>
                  </a:cubicBezTo>
                  <a:cubicBezTo>
                    <a:pt x="7261" y="4140"/>
                    <a:pt x="7388" y="4585"/>
                    <a:pt x="7643" y="4840"/>
                  </a:cubicBezTo>
                  <a:cubicBezTo>
                    <a:pt x="7834" y="5031"/>
                    <a:pt x="7834" y="5350"/>
                    <a:pt x="7579" y="5541"/>
                  </a:cubicBezTo>
                  <a:cubicBezTo>
                    <a:pt x="7500" y="5594"/>
                    <a:pt x="7399" y="5624"/>
                    <a:pt x="7299" y="5624"/>
                  </a:cubicBezTo>
                  <a:cubicBezTo>
                    <a:pt x="7157" y="5624"/>
                    <a:pt x="7017" y="5563"/>
                    <a:pt x="6943" y="5413"/>
                  </a:cubicBezTo>
                  <a:cubicBezTo>
                    <a:pt x="6815" y="5350"/>
                    <a:pt x="6751" y="5159"/>
                    <a:pt x="6624" y="5159"/>
                  </a:cubicBezTo>
                  <a:cubicBezTo>
                    <a:pt x="6433" y="5127"/>
                    <a:pt x="6131" y="4968"/>
                    <a:pt x="5939" y="4968"/>
                  </a:cubicBezTo>
                  <a:cubicBezTo>
                    <a:pt x="5748" y="4968"/>
                    <a:pt x="5669" y="5127"/>
                    <a:pt x="5924" y="5732"/>
                  </a:cubicBezTo>
                  <a:cubicBezTo>
                    <a:pt x="5987" y="5987"/>
                    <a:pt x="5669" y="6114"/>
                    <a:pt x="5414" y="6114"/>
                  </a:cubicBezTo>
                  <a:cubicBezTo>
                    <a:pt x="4841" y="6114"/>
                    <a:pt x="4268" y="5923"/>
                    <a:pt x="4268" y="5350"/>
                  </a:cubicBezTo>
                  <a:cubicBezTo>
                    <a:pt x="4268" y="4458"/>
                    <a:pt x="3631" y="3821"/>
                    <a:pt x="3313" y="3057"/>
                  </a:cubicBezTo>
                  <a:cubicBezTo>
                    <a:pt x="3188" y="2683"/>
                    <a:pt x="3033" y="2508"/>
                    <a:pt x="2862" y="2508"/>
                  </a:cubicBezTo>
                  <a:cubicBezTo>
                    <a:pt x="2684" y="2508"/>
                    <a:pt x="2489" y="2699"/>
                    <a:pt x="2294" y="3057"/>
                  </a:cubicBezTo>
                  <a:cubicBezTo>
                    <a:pt x="1657" y="4012"/>
                    <a:pt x="893" y="4777"/>
                    <a:pt x="1" y="5477"/>
                  </a:cubicBezTo>
                  <a:lnTo>
                    <a:pt x="1" y="5795"/>
                  </a:lnTo>
                  <a:cubicBezTo>
                    <a:pt x="2103" y="7897"/>
                    <a:pt x="4714" y="9171"/>
                    <a:pt x="7261" y="10572"/>
                  </a:cubicBezTo>
                  <a:cubicBezTo>
                    <a:pt x="8288" y="11293"/>
                    <a:pt x="9301" y="11542"/>
                    <a:pt x="10306" y="11542"/>
                  </a:cubicBezTo>
                  <a:cubicBezTo>
                    <a:pt x="12229" y="11542"/>
                    <a:pt x="14125" y="10632"/>
                    <a:pt x="16049" y="10381"/>
                  </a:cubicBezTo>
                  <a:cubicBezTo>
                    <a:pt x="16159" y="10189"/>
                    <a:pt x="16304" y="10138"/>
                    <a:pt x="16460" y="10138"/>
                  </a:cubicBezTo>
                  <a:cubicBezTo>
                    <a:pt x="16629" y="10138"/>
                    <a:pt x="16811" y="10198"/>
                    <a:pt x="16972" y="10198"/>
                  </a:cubicBezTo>
                  <a:cubicBezTo>
                    <a:pt x="17005" y="10198"/>
                    <a:pt x="17037" y="10196"/>
                    <a:pt x="17068" y="10190"/>
                  </a:cubicBezTo>
                  <a:cubicBezTo>
                    <a:pt x="17960" y="9808"/>
                    <a:pt x="19170" y="10444"/>
                    <a:pt x="19998" y="9298"/>
                  </a:cubicBezTo>
                  <a:cubicBezTo>
                    <a:pt x="18788" y="8852"/>
                    <a:pt x="17960" y="7833"/>
                    <a:pt x="16877" y="7451"/>
                  </a:cubicBezTo>
                  <a:cubicBezTo>
                    <a:pt x="15030" y="6814"/>
                    <a:pt x="13502" y="5604"/>
                    <a:pt x="11846" y="4649"/>
                  </a:cubicBezTo>
                  <a:cubicBezTo>
                    <a:pt x="10636" y="4140"/>
                    <a:pt x="9999" y="2930"/>
                    <a:pt x="8917" y="2293"/>
                  </a:cubicBezTo>
                  <a:cubicBezTo>
                    <a:pt x="7834" y="1592"/>
                    <a:pt x="7070" y="382"/>
                    <a:pt x="5733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7" name="Google Shape;17217;p20"/>
            <p:cNvSpPr/>
            <p:nvPr/>
          </p:nvSpPr>
          <p:spPr>
            <a:xfrm>
              <a:off x="3481225" y="2624975"/>
              <a:ext cx="46200" cy="28150"/>
            </a:xfrm>
            <a:custGeom>
              <a:avLst/>
              <a:gdLst/>
              <a:ahLst/>
              <a:cxnLst/>
              <a:rect l="l" t="t" r="r" b="b"/>
              <a:pathLst>
                <a:path w="1848" h="1126" extrusionOk="0">
                  <a:moveTo>
                    <a:pt x="1358" y="0"/>
                  </a:moveTo>
                  <a:cubicBezTo>
                    <a:pt x="1056" y="0"/>
                    <a:pt x="756" y="70"/>
                    <a:pt x="510" y="194"/>
                  </a:cubicBezTo>
                  <a:cubicBezTo>
                    <a:pt x="319" y="321"/>
                    <a:pt x="0" y="385"/>
                    <a:pt x="64" y="703"/>
                  </a:cubicBezTo>
                  <a:cubicBezTo>
                    <a:pt x="164" y="954"/>
                    <a:pt x="382" y="1125"/>
                    <a:pt x="626" y="1125"/>
                  </a:cubicBezTo>
                  <a:cubicBezTo>
                    <a:pt x="692" y="1125"/>
                    <a:pt x="760" y="1112"/>
                    <a:pt x="828" y="1085"/>
                  </a:cubicBezTo>
                  <a:cubicBezTo>
                    <a:pt x="1338" y="1085"/>
                    <a:pt x="1783" y="639"/>
                    <a:pt x="1847" y="66"/>
                  </a:cubicBezTo>
                  <a:cubicBezTo>
                    <a:pt x="1689" y="21"/>
                    <a:pt x="1523" y="0"/>
                    <a:pt x="1358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8" name="Google Shape;17218;p20"/>
            <p:cNvSpPr/>
            <p:nvPr/>
          </p:nvSpPr>
          <p:spPr>
            <a:xfrm>
              <a:off x="3199425" y="2806525"/>
              <a:ext cx="565200" cy="144900"/>
            </a:xfrm>
            <a:custGeom>
              <a:avLst/>
              <a:gdLst/>
              <a:ahLst/>
              <a:cxnLst/>
              <a:rect l="l" t="t" r="r" b="b"/>
              <a:pathLst>
                <a:path w="22608" h="5796" extrusionOk="0">
                  <a:moveTo>
                    <a:pt x="13756" y="1"/>
                  </a:moveTo>
                  <a:cubicBezTo>
                    <a:pt x="13374" y="319"/>
                    <a:pt x="12801" y="383"/>
                    <a:pt x="12419" y="829"/>
                  </a:cubicBezTo>
                  <a:cubicBezTo>
                    <a:pt x="11559" y="1025"/>
                    <a:pt x="10680" y="1079"/>
                    <a:pt x="9794" y="1079"/>
                  </a:cubicBezTo>
                  <a:cubicBezTo>
                    <a:pt x="8694" y="1079"/>
                    <a:pt x="7581" y="996"/>
                    <a:pt x="6477" y="996"/>
                  </a:cubicBezTo>
                  <a:cubicBezTo>
                    <a:pt x="6164" y="996"/>
                    <a:pt x="5852" y="1002"/>
                    <a:pt x="5541" y="1020"/>
                  </a:cubicBezTo>
                  <a:cubicBezTo>
                    <a:pt x="4713" y="1083"/>
                    <a:pt x="3821" y="892"/>
                    <a:pt x="3057" y="1593"/>
                  </a:cubicBezTo>
                  <a:cubicBezTo>
                    <a:pt x="3515" y="1913"/>
                    <a:pt x="3874" y="2465"/>
                    <a:pt x="4443" y="2465"/>
                  </a:cubicBezTo>
                  <a:cubicBezTo>
                    <a:pt x="4664" y="2465"/>
                    <a:pt x="4918" y="2380"/>
                    <a:pt x="5222" y="2166"/>
                  </a:cubicBezTo>
                  <a:cubicBezTo>
                    <a:pt x="5335" y="2085"/>
                    <a:pt x="5444" y="2049"/>
                    <a:pt x="5546" y="2049"/>
                  </a:cubicBezTo>
                  <a:cubicBezTo>
                    <a:pt x="5845" y="2049"/>
                    <a:pt x="6082" y="2359"/>
                    <a:pt x="6178" y="2739"/>
                  </a:cubicBezTo>
                  <a:cubicBezTo>
                    <a:pt x="6305" y="3248"/>
                    <a:pt x="5732" y="3376"/>
                    <a:pt x="5477" y="3376"/>
                  </a:cubicBezTo>
                  <a:cubicBezTo>
                    <a:pt x="5269" y="3402"/>
                    <a:pt x="5040" y="3428"/>
                    <a:pt x="4820" y="3428"/>
                  </a:cubicBezTo>
                  <a:cubicBezTo>
                    <a:pt x="4501" y="3428"/>
                    <a:pt x="4201" y="3373"/>
                    <a:pt x="4012" y="3185"/>
                  </a:cubicBezTo>
                  <a:cubicBezTo>
                    <a:pt x="3821" y="2962"/>
                    <a:pt x="3551" y="2850"/>
                    <a:pt x="3272" y="2850"/>
                  </a:cubicBezTo>
                  <a:cubicBezTo>
                    <a:pt x="2993" y="2850"/>
                    <a:pt x="2707" y="2962"/>
                    <a:pt x="2484" y="3185"/>
                  </a:cubicBezTo>
                  <a:cubicBezTo>
                    <a:pt x="1921" y="3646"/>
                    <a:pt x="1234" y="3859"/>
                    <a:pt x="523" y="3859"/>
                  </a:cubicBezTo>
                  <a:cubicBezTo>
                    <a:pt x="350" y="3859"/>
                    <a:pt x="175" y="3847"/>
                    <a:pt x="0" y="3822"/>
                  </a:cubicBezTo>
                  <a:lnTo>
                    <a:pt x="0" y="3822"/>
                  </a:lnTo>
                  <a:cubicBezTo>
                    <a:pt x="470" y="4174"/>
                    <a:pt x="981" y="4269"/>
                    <a:pt x="1502" y="4269"/>
                  </a:cubicBezTo>
                  <a:cubicBezTo>
                    <a:pt x="2109" y="4269"/>
                    <a:pt x="2729" y="4140"/>
                    <a:pt x="3312" y="4140"/>
                  </a:cubicBezTo>
                  <a:cubicBezTo>
                    <a:pt x="3477" y="4125"/>
                    <a:pt x="3646" y="4117"/>
                    <a:pt x="3817" y="4117"/>
                  </a:cubicBezTo>
                  <a:cubicBezTo>
                    <a:pt x="4370" y="4117"/>
                    <a:pt x="4942" y="4200"/>
                    <a:pt x="5477" y="4395"/>
                  </a:cubicBezTo>
                  <a:cubicBezTo>
                    <a:pt x="5031" y="4713"/>
                    <a:pt x="4458" y="4522"/>
                    <a:pt x="4203" y="4968"/>
                  </a:cubicBezTo>
                  <a:cubicBezTo>
                    <a:pt x="4777" y="5032"/>
                    <a:pt x="5350" y="4968"/>
                    <a:pt x="5350" y="5796"/>
                  </a:cubicBezTo>
                  <a:cubicBezTo>
                    <a:pt x="5774" y="5531"/>
                    <a:pt x="6199" y="5398"/>
                    <a:pt x="6623" y="5398"/>
                  </a:cubicBezTo>
                  <a:cubicBezTo>
                    <a:pt x="6708" y="5398"/>
                    <a:pt x="6793" y="5403"/>
                    <a:pt x="6878" y="5414"/>
                  </a:cubicBezTo>
                  <a:cubicBezTo>
                    <a:pt x="7515" y="5414"/>
                    <a:pt x="8024" y="5414"/>
                    <a:pt x="8152" y="4586"/>
                  </a:cubicBezTo>
                  <a:cubicBezTo>
                    <a:pt x="7961" y="4204"/>
                    <a:pt x="7196" y="3758"/>
                    <a:pt x="8279" y="3631"/>
                  </a:cubicBezTo>
                  <a:cubicBezTo>
                    <a:pt x="9107" y="3631"/>
                    <a:pt x="9935" y="3440"/>
                    <a:pt x="10699" y="3057"/>
                  </a:cubicBezTo>
                  <a:lnTo>
                    <a:pt x="10699" y="3057"/>
                  </a:lnTo>
                  <a:cubicBezTo>
                    <a:pt x="10699" y="3694"/>
                    <a:pt x="8725" y="3312"/>
                    <a:pt x="9935" y="4522"/>
                  </a:cubicBezTo>
                  <a:cubicBezTo>
                    <a:pt x="10727" y="4522"/>
                    <a:pt x="11571" y="4762"/>
                    <a:pt x="12378" y="4762"/>
                  </a:cubicBezTo>
                  <a:cubicBezTo>
                    <a:pt x="13127" y="4762"/>
                    <a:pt x="13843" y="4555"/>
                    <a:pt x="14456" y="3758"/>
                  </a:cubicBezTo>
                  <a:cubicBezTo>
                    <a:pt x="14483" y="3704"/>
                    <a:pt x="14510" y="3684"/>
                    <a:pt x="14537" y="3684"/>
                  </a:cubicBezTo>
                  <a:cubicBezTo>
                    <a:pt x="14574" y="3684"/>
                    <a:pt x="14611" y="3721"/>
                    <a:pt x="14648" y="3758"/>
                  </a:cubicBezTo>
                  <a:cubicBezTo>
                    <a:pt x="15076" y="4093"/>
                    <a:pt x="15516" y="4205"/>
                    <a:pt x="15963" y="4205"/>
                  </a:cubicBezTo>
                  <a:cubicBezTo>
                    <a:pt x="16859" y="4205"/>
                    <a:pt x="17786" y="3756"/>
                    <a:pt x="18718" y="3756"/>
                  </a:cubicBezTo>
                  <a:cubicBezTo>
                    <a:pt x="18911" y="3756"/>
                    <a:pt x="19104" y="3775"/>
                    <a:pt x="19296" y="3822"/>
                  </a:cubicBezTo>
                  <a:cubicBezTo>
                    <a:pt x="19390" y="3840"/>
                    <a:pt x="19483" y="3850"/>
                    <a:pt x="19573" y="3850"/>
                  </a:cubicBezTo>
                  <a:cubicBezTo>
                    <a:pt x="20094" y="3850"/>
                    <a:pt x="20535" y="3546"/>
                    <a:pt x="20697" y="3057"/>
                  </a:cubicBezTo>
                  <a:cubicBezTo>
                    <a:pt x="20368" y="2655"/>
                    <a:pt x="20228" y="2483"/>
                    <a:pt x="19986" y="2483"/>
                  </a:cubicBezTo>
                  <a:cubicBezTo>
                    <a:pt x="19808" y="2483"/>
                    <a:pt x="19575" y="2577"/>
                    <a:pt x="19169" y="2739"/>
                  </a:cubicBezTo>
                  <a:cubicBezTo>
                    <a:pt x="19105" y="2760"/>
                    <a:pt x="19042" y="2774"/>
                    <a:pt x="18985" y="2774"/>
                  </a:cubicBezTo>
                  <a:cubicBezTo>
                    <a:pt x="18872" y="2774"/>
                    <a:pt x="18787" y="2718"/>
                    <a:pt x="18787" y="2548"/>
                  </a:cubicBezTo>
                  <a:cubicBezTo>
                    <a:pt x="18604" y="1938"/>
                    <a:pt x="19063" y="1270"/>
                    <a:pt x="19661" y="1270"/>
                  </a:cubicBezTo>
                  <a:cubicBezTo>
                    <a:pt x="19688" y="1270"/>
                    <a:pt x="19715" y="1272"/>
                    <a:pt x="19742" y="1274"/>
                  </a:cubicBezTo>
                  <a:cubicBezTo>
                    <a:pt x="20188" y="1274"/>
                    <a:pt x="20634" y="1338"/>
                    <a:pt x="21080" y="1529"/>
                  </a:cubicBezTo>
                  <a:cubicBezTo>
                    <a:pt x="21080" y="1763"/>
                    <a:pt x="21114" y="2031"/>
                    <a:pt x="21309" y="2031"/>
                  </a:cubicBezTo>
                  <a:cubicBezTo>
                    <a:pt x="21379" y="2031"/>
                    <a:pt x="21471" y="1996"/>
                    <a:pt x="21589" y="1911"/>
                  </a:cubicBezTo>
                  <a:cubicBezTo>
                    <a:pt x="22035" y="1529"/>
                    <a:pt x="22353" y="956"/>
                    <a:pt x="22608" y="383"/>
                  </a:cubicBezTo>
                  <a:cubicBezTo>
                    <a:pt x="21525" y="383"/>
                    <a:pt x="20443" y="510"/>
                    <a:pt x="19424" y="701"/>
                  </a:cubicBezTo>
                  <a:cubicBezTo>
                    <a:pt x="18486" y="883"/>
                    <a:pt x="17548" y="1093"/>
                    <a:pt x="16637" y="1093"/>
                  </a:cubicBezTo>
                  <a:cubicBezTo>
                    <a:pt x="15631" y="1093"/>
                    <a:pt x="14658" y="836"/>
                    <a:pt x="13756" y="1"/>
                  </a:cubicBezTo>
                  <a:close/>
                </a:path>
              </a:pathLst>
            </a:custGeom>
            <a:solidFill>
              <a:srgbClr val="E6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9" name="Google Shape;17219;p20"/>
            <p:cNvSpPr/>
            <p:nvPr/>
          </p:nvSpPr>
          <p:spPr>
            <a:xfrm>
              <a:off x="3371375" y="2882950"/>
              <a:ext cx="390075" cy="162425"/>
            </a:xfrm>
            <a:custGeom>
              <a:avLst/>
              <a:gdLst/>
              <a:ahLst/>
              <a:cxnLst/>
              <a:rect l="l" t="t" r="r" b="b"/>
              <a:pathLst>
                <a:path w="15603" h="6497" extrusionOk="0">
                  <a:moveTo>
                    <a:pt x="13756" y="0"/>
                  </a:moveTo>
                  <a:cubicBezTo>
                    <a:pt x="13228" y="264"/>
                    <a:pt x="12670" y="407"/>
                    <a:pt x="12103" y="407"/>
                  </a:cubicBezTo>
                  <a:cubicBezTo>
                    <a:pt x="11848" y="407"/>
                    <a:pt x="11592" y="378"/>
                    <a:pt x="11336" y="319"/>
                  </a:cubicBezTo>
                  <a:cubicBezTo>
                    <a:pt x="11118" y="275"/>
                    <a:pt x="10871" y="172"/>
                    <a:pt x="10615" y="172"/>
                  </a:cubicBezTo>
                  <a:cubicBezTo>
                    <a:pt x="10495" y="172"/>
                    <a:pt x="10374" y="195"/>
                    <a:pt x="10253" y="255"/>
                  </a:cubicBezTo>
                  <a:cubicBezTo>
                    <a:pt x="9725" y="499"/>
                    <a:pt x="9171" y="795"/>
                    <a:pt x="8607" y="795"/>
                  </a:cubicBezTo>
                  <a:cubicBezTo>
                    <a:pt x="8287" y="795"/>
                    <a:pt x="7965" y="700"/>
                    <a:pt x="7642" y="446"/>
                  </a:cubicBezTo>
                  <a:cubicBezTo>
                    <a:pt x="7560" y="397"/>
                    <a:pt x="7495" y="378"/>
                    <a:pt x="7443" y="378"/>
                  </a:cubicBezTo>
                  <a:cubicBezTo>
                    <a:pt x="7291" y="378"/>
                    <a:pt x="7244" y="543"/>
                    <a:pt x="7196" y="637"/>
                  </a:cubicBezTo>
                  <a:cubicBezTo>
                    <a:pt x="7014" y="1092"/>
                    <a:pt x="6670" y="1157"/>
                    <a:pt x="6326" y="1157"/>
                  </a:cubicBezTo>
                  <a:cubicBezTo>
                    <a:pt x="6188" y="1157"/>
                    <a:pt x="6050" y="1147"/>
                    <a:pt x="5923" y="1147"/>
                  </a:cubicBezTo>
                  <a:lnTo>
                    <a:pt x="2675" y="1147"/>
                  </a:lnTo>
                  <a:cubicBezTo>
                    <a:pt x="2463" y="998"/>
                    <a:pt x="2264" y="934"/>
                    <a:pt x="2080" y="934"/>
                  </a:cubicBezTo>
                  <a:cubicBezTo>
                    <a:pt x="1712" y="934"/>
                    <a:pt x="1401" y="1189"/>
                    <a:pt x="1146" y="1529"/>
                  </a:cubicBezTo>
                  <a:cubicBezTo>
                    <a:pt x="892" y="2038"/>
                    <a:pt x="255" y="1784"/>
                    <a:pt x="0" y="2293"/>
                  </a:cubicBezTo>
                  <a:cubicBezTo>
                    <a:pt x="0" y="3039"/>
                    <a:pt x="239" y="3512"/>
                    <a:pt x="642" y="3512"/>
                  </a:cubicBezTo>
                  <a:cubicBezTo>
                    <a:pt x="789" y="3512"/>
                    <a:pt x="959" y="3449"/>
                    <a:pt x="1146" y="3312"/>
                  </a:cubicBezTo>
                  <a:cubicBezTo>
                    <a:pt x="1481" y="3089"/>
                    <a:pt x="1768" y="2988"/>
                    <a:pt x="2021" y="2988"/>
                  </a:cubicBezTo>
                  <a:cubicBezTo>
                    <a:pt x="2345" y="2988"/>
                    <a:pt x="2616" y="3153"/>
                    <a:pt x="2866" y="3439"/>
                  </a:cubicBezTo>
                  <a:cubicBezTo>
                    <a:pt x="3312" y="3949"/>
                    <a:pt x="4267" y="4013"/>
                    <a:pt x="3885" y="5095"/>
                  </a:cubicBezTo>
                  <a:cubicBezTo>
                    <a:pt x="3630" y="5859"/>
                    <a:pt x="4076" y="6433"/>
                    <a:pt x="4967" y="6496"/>
                  </a:cubicBezTo>
                  <a:cubicBezTo>
                    <a:pt x="5859" y="6050"/>
                    <a:pt x="6560" y="5159"/>
                    <a:pt x="7642" y="4968"/>
                  </a:cubicBezTo>
                  <a:cubicBezTo>
                    <a:pt x="7833" y="4458"/>
                    <a:pt x="8343" y="4267"/>
                    <a:pt x="8788" y="4013"/>
                  </a:cubicBezTo>
                  <a:cubicBezTo>
                    <a:pt x="10954" y="2548"/>
                    <a:pt x="13246" y="1274"/>
                    <a:pt x="15603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0" name="Google Shape;17220;p20"/>
            <p:cNvSpPr/>
            <p:nvPr/>
          </p:nvSpPr>
          <p:spPr>
            <a:xfrm>
              <a:off x="5777025" y="2682350"/>
              <a:ext cx="133750" cy="95550"/>
            </a:xfrm>
            <a:custGeom>
              <a:avLst/>
              <a:gdLst/>
              <a:ahLst/>
              <a:cxnLst/>
              <a:rect l="l" t="t" r="r" b="b"/>
              <a:pathLst>
                <a:path w="5350" h="3822" extrusionOk="0">
                  <a:moveTo>
                    <a:pt x="828" y="0"/>
                  </a:moveTo>
                  <a:cubicBezTo>
                    <a:pt x="663" y="222"/>
                    <a:pt x="401" y="395"/>
                    <a:pt x="126" y="395"/>
                  </a:cubicBezTo>
                  <a:cubicBezTo>
                    <a:pt x="84" y="395"/>
                    <a:pt x="42" y="391"/>
                    <a:pt x="1" y="382"/>
                  </a:cubicBezTo>
                  <a:lnTo>
                    <a:pt x="1" y="382"/>
                  </a:lnTo>
                  <a:cubicBezTo>
                    <a:pt x="510" y="1147"/>
                    <a:pt x="1147" y="1720"/>
                    <a:pt x="1911" y="2166"/>
                  </a:cubicBezTo>
                  <a:cubicBezTo>
                    <a:pt x="2612" y="2675"/>
                    <a:pt x="3503" y="2930"/>
                    <a:pt x="3822" y="3821"/>
                  </a:cubicBezTo>
                  <a:cubicBezTo>
                    <a:pt x="4087" y="3512"/>
                    <a:pt x="4475" y="3325"/>
                    <a:pt x="4858" y="3325"/>
                  </a:cubicBezTo>
                  <a:cubicBezTo>
                    <a:pt x="5027" y="3325"/>
                    <a:pt x="5194" y="3361"/>
                    <a:pt x="5350" y="3439"/>
                  </a:cubicBezTo>
                  <a:cubicBezTo>
                    <a:pt x="4841" y="1720"/>
                    <a:pt x="2548" y="0"/>
                    <a:pt x="828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1" name="Google Shape;17221;p20"/>
            <p:cNvSpPr/>
            <p:nvPr/>
          </p:nvSpPr>
          <p:spPr>
            <a:xfrm>
              <a:off x="5797725" y="2768325"/>
              <a:ext cx="57350" cy="10175"/>
            </a:xfrm>
            <a:custGeom>
              <a:avLst/>
              <a:gdLst/>
              <a:ahLst/>
              <a:cxnLst/>
              <a:rect l="l" t="t" r="r" b="b"/>
              <a:pathLst>
                <a:path w="2294" h="407" extrusionOk="0">
                  <a:moveTo>
                    <a:pt x="1171" y="0"/>
                  </a:moveTo>
                  <a:cubicBezTo>
                    <a:pt x="911" y="0"/>
                    <a:pt x="647" y="29"/>
                    <a:pt x="387" y="29"/>
                  </a:cubicBezTo>
                  <a:cubicBezTo>
                    <a:pt x="257" y="29"/>
                    <a:pt x="128" y="21"/>
                    <a:pt x="0" y="0"/>
                  </a:cubicBezTo>
                  <a:lnTo>
                    <a:pt x="0" y="0"/>
                  </a:lnTo>
                  <a:cubicBezTo>
                    <a:pt x="333" y="332"/>
                    <a:pt x="679" y="407"/>
                    <a:pt x="1040" y="407"/>
                  </a:cubicBezTo>
                  <a:cubicBezTo>
                    <a:pt x="1333" y="407"/>
                    <a:pt x="1635" y="358"/>
                    <a:pt x="1947" y="358"/>
                  </a:cubicBezTo>
                  <a:cubicBezTo>
                    <a:pt x="2061" y="358"/>
                    <a:pt x="2176" y="364"/>
                    <a:pt x="2293" y="382"/>
                  </a:cubicBezTo>
                  <a:cubicBezTo>
                    <a:pt x="1943" y="64"/>
                    <a:pt x="1561" y="0"/>
                    <a:pt x="1171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2" name="Google Shape;17222;p20"/>
            <p:cNvSpPr/>
            <p:nvPr/>
          </p:nvSpPr>
          <p:spPr>
            <a:xfrm>
              <a:off x="5757925" y="2682350"/>
              <a:ext cx="20725" cy="9975"/>
            </a:xfrm>
            <a:custGeom>
              <a:avLst/>
              <a:gdLst/>
              <a:ahLst/>
              <a:cxnLst/>
              <a:rect l="l" t="t" r="r" b="b"/>
              <a:pathLst>
                <a:path w="829" h="399" extrusionOk="0">
                  <a:moveTo>
                    <a:pt x="0" y="0"/>
                  </a:moveTo>
                  <a:cubicBezTo>
                    <a:pt x="160" y="266"/>
                    <a:pt x="407" y="398"/>
                    <a:pt x="670" y="398"/>
                  </a:cubicBezTo>
                  <a:cubicBezTo>
                    <a:pt x="722" y="398"/>
                    <a:pt x="775" y="393"/>
                    <a:pt x="828" y="382"/>
                  </a:cubicBezTo>
                  <a:cubicBezTo>
                    <a:pt x="637" y="128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3" name="Google Shape;17223;p20"/>
            <p:cNvSpPr/>
            <p:nvPr/>
          </p:nvSpPr>
          <p:spPr>
            <a:xfrm>
              <a:off x="1776075" y="2728800"/>
              <a:ext cx="439450" cy="115975"/>
            </a:xfrm>
            <a:custGeom>
              <a:avLst/>
              <a:gdLst/>
              <a:ahLst/>
              <a:cxnLst/>
              <a:rect l="l" t="t" r="r" b="b"/>
              <a:pathLst>
                <a:path w="17578" h="4639" extrusionOk="0">
                  <a:moveTo>
                    <a:pt x="12914" y="1"/>
                  </a:moveTo>
                  <a:cubicBezTo>
                    <a:pt x="12712" y="1"/>
                    <a:pt x="12505" y="17"/>
                    <a:pt x="12292" y="53"/>
                  </a:cubicBezTo>
                  <a:cubicBezTo>
                    <a:pt x="11528" y="881"/>
                    <a:pt x="10509" y="690"/>
                    <a:pt x="9553" y="753"/>
                  </a:cubicBezTo>
                  <a:cubicBezTo>
                    <a:pt x="6369" y="1199"/>
                    <a:pt x="3185" y="1772"/>
                    <a:pt x="1" y="2345"/>
                  </a:cubicBezTo>
                  <a:cubicBezTo>
                    <a:pt x="447" y="2728"/>
                    <a:pt x="892" y="3110"/>
                    <a:pt x="1402" y="3428"/>
                  </a:cubicBezTo>
                  <a:cubicBezTo>
                    <a:pt x="1784" y="3683"/>
                    <a:pt x="2039" y="4129"/>
                    <a:pt x="1911" y="4638"/>
                  </a:cubicBezTo>
                  <a:cubicBezTo>
                    <a:pt x="4777" y="3301"/>
                    <a:pt x="8025" y="3555"/>
                    <a:pt x="11018" y="2536"/>
                  </a:cubicBezTo>
                  <a:cubicBezTo>
                    <a:pt x="11044" y="2524"/>
                    <a:pt x="11069" y="2519"/>
                    <a:pt x="11094" y="2519"/>
                  </a:cubicBezTo>
                  <a:cubicBezTo>
                    <a:pt x="11196" y="2519"/>
                    <a:pt x="11298" y="2600"/>
                    <a:pt x="11400" y="2600"/>
                  </a:cubicBezTo>
                  <a:cubicBezTo>
                    <a:pt x="11953" y="2676"/>
                    <a:pt x="12496" y="2711"/>
                    <a:pt x="13036" y="2711"/>
                  </a:cubicBezTo>
                  <a:cubicBezTo>
                    <a:pt x="13866" y="2711"/>
                    <a:pt x="14691" y="2627"/>
                    <a:pt x="15540" y="2473"/>
                  </a:cubicBezTo>
                  <a:cubicBezTo>
                    <a:pt x="15610" y="2446"/>
                    <a:pt x="15665" y="2434"/>
                    <a:pt x="15707" y="2434"/>
                  </a:cubicBezTo>
                  <a:cubicBezTo>
                    <a:pt x="15967" y="2434"/>
                    <a:pt x="15731" y="2890"/>
                    <a:pt x="15731" y="3110"/>
                  </a:cubicBezTo>
                  <a:cubicBezTo>
                    <a:pt x="15476" y="3301"/>
                    <a:pt x="15476" y="3683"/>
                    <a:pt x="15731" y="3874"/>
                  </a:cubicBezTo>
                  <a:cubicBezTo>
                    <a:pt x="16176" y="3492"/>
                    <a:pt x="16877" y="3619"/>
                    <a:pt x="17259" y="3110"/>
                  </a:cubicBezTo>
                  <a:cubicBezTo>
                    <a:pt x="17132" y="2664"/>
                    <a:pt x="17578" y="2091"/>
                    <a:pt x="17132" y="1836"/>
                  </a:cubicBezTo>
                  <a:cubicBezTo>
                    <a:pt x="15774" y="1044"/>
                    <a:pt x="14517" y="1"/>
                    <a:pt x="12914" y="1"/>
                  </a:cubicBezTo>
                  <a:close/>
                </a:path>
              </a:pathLst>
            </a:custGeom>
            <a:solidFill>
              <a:srgbClr val="F95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4" name="Google Shape;17224;p20"/>
            <p:cNvSpPr/>
            <p:nvPr/>
          </p:nvSpPr>
          <p:spPr>
            <a:xfrm>
              <a:off x="1995800" y="2663250"/>
              <a:ext cx="249975" cy="143300"/>
            </a:xfrm>
            <a:custGeom>
              <a:avLst/>
              <a:gdLst/>
              <a:ahLst/>
              <a:cxnLst/>
              <a:rect l="l" t="t" r="r" b="b"/>
              <a:pathLst>
                <a:path w="9999" h="5732" extrusionOk="0">
                  <a:moveTo>
                    <a:pt x="1146" y="0"/>
                  </a:moveTo>
                  <a:cubicBezTo>
                    <a:pt x="892" y="510"/>
                    <a:pt x="828" y="1146"/>
                    <a:pt x="0" y="1146"/>
                  </a:cubicBezTo>
                  <a:cubicBezTo>
                    <a:pt x="1083" y="1783"/>
                    <a:pt x="2229" y="2293"/>
                    <a:pt x="3439" y="2675"/>
                  </a:cubicBezTo>
                  <a:cubicBezTo>
                    <a:pt x="4394" y="2802"/>
                    <a:pt x="5095" y="3503"/>
                    <a:pt x="6050" y="3694"/>
                  </a:cubicBezTo>
                  <a:cubicBezTo>
                    <a:pt x="6623" y="3821"/>
                    <a:pt x="7069" y="4458"/>
                    <a:pt x="7579" y="4458"/>
                  </a:cubicBezTo>
                  <a:cubicBezTo>
                    <a:pt x="8789" y="4458"/>
                    <a:pt x="7451" y="5668"/>
                    <a:pt x="8215" y="5732"/>
                  </a:cubicBezTo>
                  <a:lnTo>
                    <a:pt x="8406" y="5732"/>
                  </a:lnTo>
                  <a:lnTo>
                    <a:pt x="8789" y="5350"/>
                  </a:lnTo>
                  <a:cubicBezTo>
                    <a:pt x="9234" y="5095"/>
                    <a:pt x="9998" y="5031"/>
                    <a:pt x="9807" y="4203"/>
                  </a:cubicBezTo>
                  <a:cubicBezTo>
                    <a:pt x="9680" y="3630"/>
                    <a:pt x="9171" y="3248"/>
                    <a:pt x="8534" y="3248"/>
                  </a:cubicBezTo>
                  <a:cubicBezTo>
                    <a:pt x="8428" y="3227"/>
                    <a:pt x="8321" y="3227"/>
                    <a:pt x="8218" y="3227"/>
                  </a:cubicBezTo>
                  <a:cubicBezTo>
                    <a:pt x="8010" y="3227"/>
                    <a:pt x="7812" y="3227"/>
                    <a:pt x="7642" y="3057"/>
                  </a:cubicBezTo>
                  <a:cubicBezTo>
                    <a:pt x="7515" y="2930"/>
                    <a:pt x="7387" y="2802"/>
                    <a:pt x="7260" y="2675"/>
                  </a:cubicBezTo>
                  <a:cubicBezTo>
                    <a:pt x="5159" y="2038"/>
                    <a:pt x="3121" y="1083"/>
                    <a:pt x="114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5" name="Google Shape;17225;p20"/>
            <p:cNvSpPr/>
            <p:nvPr/>
          </p:nvSpPr>
          <p:spPr>
            <a:xfrm>
              <a:off x="1948025" y="2663250"/>
              <a:ext cx="38250" cy="20700"/>
            </a:xfrm>
            <a:custGeom>
              <a:avLst/>
              <a:gdLst/>
              <a:ahLst/>
              <a:cxnLst/>
              <a:rect l="l" t="t" r="r" b="b"/>
              <a:pathLst>
                <a:path w="1530" h="828" extrusionOk="0">
                  <a:moveTo>
                    <a:pt x="1" y="0"/>
                  </a:moveTo>
                  <a:cubicBezTo>
                    <a:pt x="383" y="510"/>
                    <a:pt x="1083" y="446"/>
                    <a:pt x="1529" y="828"/>
                  </a:cubicBezTo>
                  <a:cubicBezTo>
                    <a:pt x="1442" y="87"/>
                    <a:pt x="1056" y="2"/>
                    <a:pt x="617" y="2"/>
                  </a:cubicBezTo>
                  <a:cubicBezTo>
                    <a:pt x="487" y="2"/>
                    <a:pt x="353" y="10"/>
                    <a:pt x="221" y="10"/>
                  </a:cubicBezTo>
                  <a:cubicBezTo>
                    <a:pt x="146" y="10"/>
                    <a:pt x="73" y="7"/>
                    <a:pt x="1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6" name="Google Shape;17226;p20"/>
            <p:cNvSpPr/>
            <p:nvPr/>
          </p:nvSpPr>
          <p:spPr>
            <a:xfrm>
              <a:off x="1930525" y="2654875"/>
              <a:ext cx="19125" cy="8800"/>
            </a:xfrm>
            <a:custGeom>
              <a:avLst/>
              <a:gdLst/>
              <a:ahLst/>
              <a:cxnLst/>
              <a:rect l="l" t="t" r="r" b="b"/>
              <a:pathLst>
                <a:path w="765" h="352" extrusionOk="0">
                  <a:moveTo>
                    <a:pt x="136" y="0"/>
                  </a:moveTo>
                  <a:cubicBezTo>
                    <a:pt x="89" y="0"/>
                    <a:pt x="44" y="6"/>
                    <a:pt x="0" y="17"/>
                  </a:cubicBezTo>
                  <a:cubicBezTo>
                    <a:pt x="106" y="228"/>
                    <a:pt x="342" y="351"/>
                    <a:pt x="601" y="351"/>
                  </a:cubicBezTo>
                  <a:cubicBezTo>
                    <a:pt x="655" y="351"/>
                    <a:pt x="710" y="346"/>
                    <a:pt x="764" y="335"/>
                  </a:cubicBezTo>
                  <a:cubicBezTo>
                    <a:pt x="606" y="124"/>
                    <a:pt x="360" y="0"/>
                    <a:pt x="13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7" name="Google Shape;17227;p20"/>
            <p:cNvSpPr/>
            <p:nvPr/>
          </p:nvSpPr>
          <p:spPr>
            <a:xfrm>
              <a:off x="1986250" y="26823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8" name="Google Shape;17228;p20"/>
            <p:cNvSpPr/>
            <p:nvPr/>
          </p:nvSpPr>
          <p:spPr>
            <a:xfrm>
              <a:off x="1382825" y="2788825"/>
              <a:ext cx="337550" cy="100850"/>
            </a:xfrm>
            <a:custGeom>
              <a:avLst/>
              <a:gdLst/>
              <a:ahLst/>
              <a:cxnLst/>
              <a:rect l="l" t="t" r="r" b="b"/>
              <a:pathLst>
                <a:path w="13502" h="4034" extrusionOk="0">
                  <a:moveTo>
                    <a:pt x="11270" y="0"/>
                  </a:moveTo>
                  <a:cubicBezTo>
                    <a:pt x="11229" y="0"/>
                    <a:pt x="11188" y="3"/>
                    <a:pt x="11145" y="8"/>
                  </a:cubicBezTo>
                  <a:cubicBezTo>
                    <a:pt x="10700" y="454"/>
                    <a:pt x="10127" y="709"/>
                    <a:pt x="9490" y="772"/>
                  </a:cubicBezTo>
                  <a:cubicBezTo>
                    <a:pt x="7898" y="963"/>
                    <a:pt x="6433" y="1345"/>
                    <a:pt x="4841" y="1473"/>
                  </a:cubicBezTo>
                  <a:cubicBezTo>
                    <a:pt x="3412" y="1587"/>
                    <a:pt x="2035" y="2266"/>
                    <a:pt x="570" y="2266"/>
                  </a:cubicBezTo>
                  <a:cubicBezTo>
                    <a:pt x="403" y="2266"/>
                    <a:pt x="234" y="2257"/>
                    <a:pt x="64" y="2237"/>
                  </a:cubicBezTo>
                  <a:lnTo>
                    <a:pt x="64" y="2237"/>
                  </a:lnTo>
                  <a:cubicBezTo>
                    <a:pt x="1" y="3129"/>
                    <a:pt x="829" y="3129"/>
                    <a:pt x="1338" y="3256"/>
                  </a:cubicBezTo>
                  <a:cubicBezTo>
                    <a:pt x="1975" y="3320"/>
                    <a:pt x="2612" y="3574"/>
                    <a:pt x="3185" y="3956"/>
                  </a:cubicBezTo>
                  <a:cubicBezTo>
                    <a:pt x="3465" y="4010"/>
                    <a:pt x="3741" y="4033"/>
                    <a:pt x="4014" y="4033"/>
                  </a:cubicBezTo>
                  <a:cubicBezTo>
                    <a:pt x="5359" y="4033"/>
                    <a:pt x="6638" y="3478"/>
                    <a:pt x="7961" y="3320"/>
                  </a:cubicBezTo>
                  <a:cubicBezTo>
                    <a:pt x="8283" y="3279"/>
                    <a:pt x="8656" y="3010"/>
                    <a:pt x="9015" y="3010"/>
                  </a:cubicBezTo>
                  <a:cubicBezTo>
                    <a:pt x="9225" y="3010"/>
                    <a:pt x="9429" y="3102"/>
                    <a:pt x="9617" y="3383"/>
                  </a:cubicBezTo>
                  <a:cubicBezTo>
                    <a:pt x="9716" y="3383"/>
                    <a:pt x="9815" y="3380"/>
                    <a:pt x="9912" y="3380"/>
                  </a:cubicBezTo>
                  <a:cubicBezTo>
                    <a:pt x="10252" y="3380"/>
                    <a:pt x="10565" y="3419"/>
                    <a:pt x="10763" y="3765"/>
                  </a:cubicBezTo>
                  <a:cubicBezTo>
                    <a:pt x="11591" y="3511"/>
                    <a:pt x="12355" y="3129"/>
                    <a:pt x="13056" y="2683"/>
                  </a:cubicBezTo>
                  <a:cubicBezTo>
                    <a:pt x="12801" y="2619"/>
                    <a:pt x="12483" y="2619"/>
                    <a:pt x="12547" y="2301"/>
                  </a:cubicBezTo>
                  <a:cubicBezTo>
                    <a:pt x="12738" y="1791"/>
                    <a:pt x="13502" y="1919"/>
                    <a:pt x="13502" y="1154"/>
                  </a:cubicBezTo>
                  <a:lnTo>
                    <a:pt x="13502" y="1154"/>
                  </a:lnTo>
                  <a:cubicBezTo>
                    <a:pt x="13439" y="1166"/>
                    <a:pt x="13379" y="1172"/>
                    <a:pt x="13322" y="1172"/>
                  </a:cubicBezTo>
                  <a:cubicBezTo>
                    <a:pt x="12480" y="1172"/>
                    <a:pt x="12133" y="0"/>
                    <a:pt x="11270" y="0"/>
                  </a:cubicBezTo>
                  <a:close/>
                </a:path>
              </a:pathLst>
            </a:custGeom>
            <a:solidFill>
              <a:srgbClr val="ED5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9" name="Google Shape;17229;p20"/>
            <p:cNvSpPr/>
            <p:nvPr/>
          </p:nvSpPr>
          <p:spPr>
            <a:xfrm>
              <a:off x="1997375" y="2806525"/>
              <a:ext cx="171975" cy="97150"/>
            </a:xfrm>
            <a:custGeom>
              <a:avLst/>
              <a:gdLst/>
              <a:ahLst/>
              <a:cxnLst/>
              <a:rect l="l" t="t" r="r" b="b"/>
              <a:pathLst>
                <a:path w="6879" h="3886" extrusionOk="0">
                  <a:moveTo>
                    <a:pt x="6879" y="1"/>
                  </a:moveTo>
                  <a:cubicBezTo>
                    <a:pt x="4586" y="765"/>
                    <a:pt x="2421" y="1656"/>
                    <a:pt x="319" y="2675"/>
                  </a:cubicBezTo>
                  <a:cubicBezTo>
                    <a:pt x="829" y="3248"/>
                    <a:pt x="1" y="3440"/>
                    <a:pt x="1" y="3885"/>
                  </a:cubicBezTo>
                  <a:cubicBezTo>
                    <a:pt x="2293" y="2994"/>
                    <a:pt x="4586" y="1975"/>
                    <a:pt x="6879" y="829"/>
                  </a:cubicBezTo>
                  <a:lnTo>
                    <a:pt x="6879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0" name="Google Shape;17230;p20"/>
            <p:cNvSpPr/>
            <p:nvPr/>
          </p:nvSpPr>
          <p:spPr>
            <a:xfrm>
              <a:off x="1938475" y="2882750"/>
              <a:ext cx="47800" cy="20025"/>
            </a:xfrm>
            <a:custGeom>
              <a:avLst/>
              <a:gdLst/>
              <a:ahLst/>
              <a:cxnLst/>
              <a:rect l="l" t="t" r="r" b="b"/>
              <a:pathLst>
                <a:path w="1912" h="801" extrusionOk="0">
                  <a:moveTo>
                    <a:pt x="1732" y="0"/>
                  </a:moveTo>
                  <a:cubicBezTo>
                    <a:pt x="1093" y="0"/>
                    <a:pt x="467" y="307"/>
                    <a:pt x="0" y="773"/>
                  </a:cubicBezTo>
                  <a:cubicBezTo>
                    <a:pt x="113" y="791"/>
                    <a:pt x="225" y="801"/>
                    <a:pt x="334" y="801"/>
                  </a:cubicBezTo>
                  <a:cubicBezTo>
                    <a:pt x="966" y="801"/>
                    <a:pt x="1531" y="497"/>
                    <a:pt x="1911" y="8"/>
                  </a:cubicBezTo>
                  <a:cubicBezTo>
                    <a:pt x="1851" y="3"/>
                    <a:pt x="1792" y="0"/>
                    <a:pt x="1732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1" name="Google Shape;17231;p20"/>
            <p:cNvSpPr/>
            <p:nvPr/>
          </p:nvSpPr>
          <p:spPr>
            <a:xfrm>
              <a:off x="1919375" y="290175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3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2" name="Google Shape;17232;p20"/>
            <p:cNvSpPr/>
            <p:nvPr/>
          </p:nvSpPr>
          <p:spPr>
            <a:xfrm>
              <a:off x="1900275" y="29113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5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2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3" name="Google Shape;17233;p20"/>
            <p:cNvSpPr/>
            <p:nvPr/>
          </p:nvSpPr>
          <p:spPr>
            <a:xfrm>
              <a:off x="1881150" y="2920850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0" y="407"/>
                    <a:pt x="654" y="234"/>
                    <a:pt x="765" y="13"/>
                  </a:cubicBezTo>
                  <a:cubicBezTo>
                    <a:pt x="723" y="4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4" name="Google Shape;17234;p20"/>
            <p:cNvSpPr/>
            <p:nvPr/>
          </p:nvSpPr>
          <p:spPr>
            <a:xfrm>
              <a:off x="198625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0"/>
                  </a:moveTo>
                  <a:lnTo>
                    <a:pt x="0" y="382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5" name="Google Shape;17235;p20"/>
            <p:cNvSpPr/>
            <p:nvPr/>
          </p:nvSpPr>
          <p:spPr>
            <a:xfrm>
              <a:off x="4097350" y="2424425"/>
              <a:ext cx="562050" cy="394075"/>
            </a:xfrm>
            <a:custGeom>
              <a:avLst/>
              <a:gdLst/>
              <a:ahLst/>
              <a:cxnLst/>
              <a:rect l="l" t="t" r="r" b="b"/>
              <a:pathLst>
                <a:path w="22482" h="15763" extrusionOk="0">
                  <a:moveTo>
                    <a:pt x="6497" y="1911"/>
                  </a:moveTo>
                  <a:lnTo>
                    <a:pt x="6497" y="1911"/>
                  </a:lnTo>
                  <a:cubicBezTo>
                    <a:pt x="6369" y="1975"/>
                    <a:pt x="6306" y="2038"/>
                    <a:pt x="6178" y="2038"/>
                  </a:cubicBezTo>
                  <a:lnTo>
                    <a:pt x="6497" y="1911"/>
                  </a:lnTo>
                  <a:close/>
                  <a:moveTo>
                    <a:pt x="4586" y="0"/>
                  </a:moveTo>
                  <a:lnTo>
                    <a:pt x="4586" y="0"/>
                  </a:lnTo>
                  <a:cubicBezTo>
                    <a:pt x="5159" y="1847"/>
                    <a:pt x="4140" y="3185"/>
                    <a:pt x="2867" y="4267"/>
                  </a:cubicBezTo>
                  <a:cubicBezTo>
                    <a:pt x="2230" y="4649"/>
                    <a:pt x="1848" y="5350"/>
                    <a:pt x="1911" y="6114"/>
                  </a:cubicBezTo>
                  <a:cubicBezTo>
                    <a:pt x="2039" y="6560"/>
                    <a:pt x="1911" y="7069"/>
                    <a:pt x="1657" y="7451"/>
                  </a:cubicBezTo>
                  <a:cubicBezTo>
                    <a:pt x="1293" y="7406"/>
                    <a:pt x="897" y="7037"/>
                    <a:pt x="492" y="7037"/>
                  </a:cubicBezTo>
                  <a:cubicBezTo>
                    <a:pt x="330" y="7037"/>
                    <a:pt x="165" y="7096"/>
                    <a:pt x="1" y="7260"/>
                  </a:cubicBezTo>
                  <a:cubicBezTo>
                    <a:pt x="1975" y="9107"/>
                    <a:pt x="4140" y="10699"/>
                    <a:pt x="6560" y="11973"/>
                  </a:cubicBezTo>
                  <a:cubicBezTo>
                    <a:pt x="7961" y="12737"/>
                    <a:pt x="9554" y="13310"/>
                    <a:pt x="10700" y="14520"/>
                  </a:cubicBezTo>
                  <a:cubicBezTo>
                    <a:pt x="14075" y="15476"/>
                    <a:pt x="17641" y="15030"/>
                    <a:pt x="21080" y="15730"/>
                  </a:cubicBezTo>
                  <a:cubicBezTo>
                    <a:pt x="21224" y="15746"/>
                    <a:pt x="21379" y="15762"/>
                    <a:pt x="21532" y="15762"/>
                  </a:cubicBezTo>
                  <a:cubicBezTo>
                    <a:pt x="21992" y="15762"/>
                    <a:pt x="22434" y="15619"/>
                    <a:pt x="22481" y="14903"/>
                  </a:cubicBezTo>
                  <a:cubicBezTo>
                    <a:pt x="21717" y="14457"/>
                    <a:pt x="20889" y="14011"/>
                    <a:pt x="20125" y="13438"/>
                  </a:cubicBezTo>
                  <a:cubicBezTo>
                    <a:pt x="15858" y="10254"/>
                    <a:pt x="11783" y="6815"/>
                    <a:pt x="8025" y="3057"/>
                  </a:cubicBezTo>
                  <a:cubicBezTo>
                    <a:pt x="7579" y="2548"/>
                    <a:pt x="7070" y="2166"/>
                    <a:pt x="6497" y="1911"/>
                  </a:cubicBezTo>
                  <a:cubicBezTo>
                    <a:pt x="6051" y="1083"/>
                    <a:pt x="5669" y="192"/>
                    <a:pt x="4586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6" name="Google Shape;17236;p20"/>
            <p:cNvSpPr/>
            <p:nvPr/>
          </p:nvSpPr>
          <p:spPr>
            <a:xfrm>
              <a:off x="1107400" y="2766725"/>
              <a:ext cx="355050" cy="140675"/>
            </a:xfrm>
            <a:custGeom>
              <a:avLst/>
              <a:gdLst/>
              <a:ahLst/>
              <a:cxnLst/>
              <a:rect l="l" t="t" r="r" b="b"/>
              <a:pathLst>
                <a:path w="14202" h="5627" extrusionOk="0">
                  <a:moveTo>
                    <a:pt x="0" y="1"/>
                  </a:moveTo>
                  <a:lnTo>
                    <a:pt x="0" y="1529"/>
                  </a:lnTo>
                  <a:lnTo>
                    <a:pt x="3821" y="2739"/>
                  </a:lnTo>
                  <a:cubicBezTo>
                    <a:pt x="4076" y="2930"/>
                    <a:pt x="4395" y="2866"/>
                    <a:pt x="4649" y="3057"/>
                  </a:cubicBezTo>
                  <a:lnTo>
                    <a:pt x="4968" y="3057"/>
                  </a:lnTo>
                  <a:cubicBezTo>
                    <a:pt x="5095" y="3248"/>
                    <a:pt x="5223" y="3376"/>
                    <a:pt x="5350" y="3503"/>
                  </a:cubicBezTo>
                  <a:cubicBezTo>
                    <a:pt x="6624" y="4840"/>
                    <a:pt x="8279" y="4968"/>
                    <a:pt x="9935" y="5095"/>
                  </a:cubicBezTo>
                  <a:cubicBezTo>
                    <a:pt x="10445" y="5095"/>
                    <a:pt x="10890" y="5159"/>
                    <a:pt x="11400" y="5350"/>
                  </a:cubicBezTo>
                  <a:cubicBezTo>
                    <a:pt x="12232" y="5521"/>
                    <a:pt x="12744" y="5627"/>
                    <a:pt x="13095" y="5627"/>
                  </a:cubicBezTo>
                  <a:cubicBezTo>
                    <a:pt x="13659" y="5627"/>
                    <a:pt x="13810" y="5355"/>
                    <a:pt x="14202" y="4649"/>
                  </a:cubicBezTo>
                  <a:cubicBezTo>
                    <a:pt x="14145" y="4194"/>
                    <a:pt x="14088" y="3738"/>
                    <a:pt x="13530" y="3738"/>
                  </a:cubicBezTo>
                  <a:cubicBezTo>
                    <a:pt x="13464" y="3738"/>
                    <a:pt x="13391" y="3744"/>
                    <a:pt x="13310" y="3758"/>
                  </a:cubicBezTo>
                  <a:cubicBezTo>
                    <a:pt x="13179" y="3780"/>
                    <a:pt x="13046" y="3790"/>
                    <a:pt x="12913" y="3790"/>
                  </a:cubicBezTo>
                  <a:cubicBezTo>
                    <a:pt x="12268" y="3790"/>
                    <a:pt x="11609" y="3543"/>
                    <a:pt x="11081" y="3121"/>
                  </a:cubicBezTo>
                  <a:cubicBezTo>
                    <a:pt x="9871" y="3057"/>
                    <a:pt x="8725" y="2803"/>
                    <a:pt x="7579" y="2293"/>
                  </a:cubicBezTo>
                  <a:cubicBezTo>
                    <a:pt x="5095" y="1402"/>
                    <a:pt x="2548" y="637"/>
                    <a:pt x="0" y="1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7" name="Google Shape;17237;p20"/>
            <p:cNvSpPr/>
            <p:nvPr/>
          </p:nvSpPr>
          <p:spPr>
            <a:xfrm>
              <a:off x="1088300" y="2758775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0" y="0"/>
                  </a:moveTo>
                  <a:cubicBezTo>
                    <a:pt x="106" y="265"/>
                    <a:pt x="345" y="398"/>
                    <a:pt x="606" y="398"/>
                  </a:cubicBezTo>
                  <a:cubicBezTo>
                    <a:pt x="658" y="398"/>
                    <a:pt x="711" y="393"/>
                    <a:pt x="764" y="382"/>
                  </a:cubicBezTo>
                  <a:cubicBezTo>
                    <a:pt x="637" y="127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8" name="Google Shape;17238;p20"/>
            <p:cNvSpPr/>
            <p:nvPr/>
          </p:nvSpPr>
          <p:spPr>
            <a:xfrm>
              <a:off x="2158175" y="2497525"/>
              <a:ext cx="318450" cy="246550"/>
            </a:xfrm>
            <a:custGeom>
              <a:avLst/>
              <a:gdLst/>
              <a:ahLst/>
              <a:cxnLst/>
              <a:rect l="l" t="t" r="r" b="b"/>
              <a:pathLst>
                <a:path w="12738" h="9862" extrusionOk="0">
                  <a:moveTo>
                    <a:pt x="168" y="0"/>
                  </a:moveTo>
                  <a:cubicBezTo>
                    <a:pt x="107" y="0"/>
                    <a:pt x="50" y="21"/>
                    <a:pt x="1" y="70"/>
                  </a:cubicBezTo>
                  <a:cubicBezTo>
                    <a:pt x="192" y="579"/>
                    <a:pt x="638" y="898"/>
                    <a:pt x="956" y="1280"/>
                  </a:cubicBezTo>
                  <a:cubicBezTo>
                    <a:pt x="1848" y="2299"/>
                    <a:pt x="3058" y="3190"/>
                    <a:pt x="2548" y="4846"/>
                  </a:cubicBezTo>
                  <a:cubicBezTo>
                    <a:pt x="2548" y="5228"/>
                    <a:pt x="2676" y="5610"/>
                    <a:pt x="2994" y="5865"/>
                  </a:cubicBezTo>
                  <a:cubicBezTo>
                    <a:pt x="4077" y="6820"/>
                    <a:pt x="4522" y="8157"/>
                    <a:pt x="5414" y="9240"/>
                  </a:cubicBezTo>
                  <a:cubicBezTo>
                    <a:pt x="6115" y="9654"/>
                    <a:pt x="6895" y="9861"/>
                    <a:pt x="7683" y="9861"/>
                  </a:cubicBezTo>
                  <a:cubicBezTo>
                    <a:pt x="8471" y="9861"/>
                    <a:pt x="9267" y="9654"/>
                    <a:pt x="9999" y="9240"/>
                  </a:cubicBezTo>
                  <a:lnTo>
                    <a:pt x="11082" y="9240"/>
                  </a:lnTo>
                  <a:cubicBezTo>
                    <a:pt x="11114" y="9336"/>
                    <a:pt x="11177" y="9383"/>
                    <a:pt x="11249" y="9383"/>
                  </a:cubicBezTo>
                  <a:cubicBezTo>
                    <a:pt x="11321" y="9383"/>
                    <a:pt x="11400" y="9336"/>
                    <a:pt x="11464" y="9240"/>
                  </a:cubicBezTo>
                  <a:lnTo>
                    <a:pt x="11846" y="9240"/>
                  </a:lnTo>
                  <a:cubicBezTo>
                    <a:pt x="11942" y="9367"/>
                    <a:pt x="12085" y="9431"/>
                    <a:pt x="12228" y="9431"/>
                  </a:cubicBezTo>
                  <a:cubicBezTo>
                    <a:pt x="12371" y="9431"/>
                    <a:pt x="12515" y="9367"/>
                    <a:pt x="12610" y="9240"/>
                  </a:cubicBezTo>
                  <a:cubicBezTo>
                    <a:pt x="12674" y="9240"/>
                    <a:pt x="12738" y="9240"/>
                    <a:pt x="12738" y="9176"/>
                  </a:cubicBezTo>
                  <a:cubicBezTo>
                    <a:pt x="12738" y="9049"/>
                    <a:pt x="12674" y="8985"/>
                    <a:pt x="12610" y="8922"/>
                  </a:cubicBezTo>
                  <a:cubicBezTo>
                    <a:pt x="9553" y="7202"/>
                    <a:pt x="6560" y="5228"/>
                    <a:pt x="3822" y="2935"/>
                  </a:cubicBezTo>
                  <a:cubicBezTo>
                    <a:pt x="2676" y="2235"/>
                    <a:pt x="1657" y="1216"/>
                    <a:pt x="765" y="133"/>
                  </a:cubicBezTo>
                  <a:lnTo>
                    <a:pt x="447" y="133"/>
                  </a:lnTo>
                  <a:cubicBezTo>
                    <a:pt x="368" y="55"/>
                    <a:pt x="265" y="0"/>
                    <a:pt x="168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9" name="Google Shape;17239;p20"/>
            <p:cNvSpPr/>
            <p:nvPr/>
          </p:nvSpPr>
          <p:spPr>
            <a:xfrm>
              <a:off x="2186850" y="2730100"/>
              <a:ext cx="248375" cy="78425"/>
            </a:xfrm>
            <a:custGeom>
              <a:avLst/>
              <a:gdLst/>
              <a:ahLst/>
              <a:cxnLst/>
              <a:rect l="l" t="t" r="r" b="b"/>
              <a:pathLst>
                <a:path w="9935" h="3137" extrusionOk="0">
                  <a:moveTo>
                    <a:pt x="4203" y="1"/>
                  </a:moveTo>
                  <a:cubicBezTo>
                    <a:pt x="3923" y="14"/>
                    <a:pt x="3643" y="16"/>
                    <a:pt x="3363" y="16"/>
                  </a:cubicBezTo>
                  <a:cubicBezTo>
                    <a:pt x="3176" y="16"/>
                    <a:pt x="2989" y="15"/>
                    <a:pt x="2802" y="15"/>
                  </a:cubicBezTo>
                  <a:cubicBezTo>
                    <a:pt x="1868" y="15"/>
                    <a:pt x="934" y="43"/>
                    <a:pt x="0" y="383"/>
                  </a:cubicBezTo>
                  <a:cubicBezTo>
                    <a:pt x="191" y="765"/>
                    <a:pt x="637" y="701"/>
                    <a:pt x="955" y="892"/>
                  </a:cubicBezTo>
                  <a:cubicBezTo>
                    <a:pt x="2102" y="1402"/>
                    <a:pt x="2102" y="1529"/>
                    <a:pt x="1147" y="2676"/>
                  </a:cubicBezTo>
                  <a:cubicBezTo>
                    <a:pt x="1213" y="2687"/>
                    <a:pt x="1279" y="2691"/>
                    <a:pt x="1345" y="2691"/>
                  </a:cubicBezTo>
                  <a:cubicBezTo>
                    <a:pt x="1815" y="2691"/>
                    <a:pt x="2285" y="2447"/>
                    <a:pt x="2755" y="2447"/>
                  </a:cubicBezTo>
                  <a:cubicBezTo>
                    <a:pt x="2983" y="2447"/>
                    <a:pt x="3211" y="2504"/>
                    <a:pt x="3439" y="2676"/>
                  </a:cubicBezTo>
                  <a:cubicBezTo>
                    <a:pt x="3588" y="2800"/>
                    <a:pt x="3737" y="2856"/>
                    <a:pt x="3871" y="2856"/>
                  </a:cubicBezTo>
                  <a:cubicBezTo>
                    <a:pt x="4080" y="2856"/>
                    <a:pt x="4253" y="2718"/>
                    <a:pt x="4331" y="2484"/>
                  </a:cubicBezTo>
                  <a:cubicBezTo>
                    <a:pt x="4446" y="2081"/>
                    <a:pt x="3935" y="1312"/>
                    <a:pt x="4594" y="1312"/>
                  </a:cubicBezTo>
                  <a:cubicBezTo>
                    <a:pt x="4662" y="1312"/>
                    <a:pt x="4744" y="1320"/>
                    <a:pt x="4840" y="1338"/>
                  </a:cubicBezTo>
                  <a:cubicBezTo>
                    <a:pt x="5350" y="1466"/>
                    <a:pt x="6687" y="1338"/>
                    <a:pt x="6114" y="2676"/>
                  </a:cubicBezTo>
                  <a:cubicBezTo>
                    <a:pt x="6671" y="3010"/>
                    <a:pt x="7228" y="3137"/>
                    <a:pt x="7785" y="3137"/>
                  </a:cubicBezTo>
                  <a:cubicBezTo>
                    <a:pt x="8502" y="3137"/>
                    <a:pt x="9218" y="2926"/>
                    <a:pt x="9935" y="2676"/>
                  </a:cubicBezTo>
                  <a:cubicBezTo>
                    <a:pt x="9425" y="1848"/>
                    <a:pt x="8215" y="1338"/>
                    <a:pt x="8789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0" name="Google Shape;17240;p20"/>
            <p:cNvSpPr/>
            <p:nvPr/>
          </p:nvSpPr>
          <p:spPr>
            <a:xfrm>
              <a:off x="1938475" y="2615475"/>
              <a:ext cx="47800" cy="28675"/>
            </a:xfrm>
            <a:custGeom>
              <a:avLst/>
              <a:gdLst/>
              <a:ahLst/>
              <a:cxnLst/>
              <a:rect l="l" t="t" r="r" b="b"/>
              <a:pathLst>
                <a:path w="1912" h="1147" extrusionOk="0">
                  <a:moveTo>
                    <a:pt x="0" y="1"/>
                  </a:moveTo>
                  <a:lnTo>
                    <a:pt x="0" y="1"/>
                  </a:lnTo>
                  <a:cubicBezTo>
                    <a:pt x="383" y="701"/>
                    <a:pt x="1147" y="1147"/>
                    <a:pt x="1911" y="1147"/>
                  </a:cubicBezTo>
                  <a:cubicBezTo>
                    <a:pt x="1529" y="510"/>
                    <a:pt x="828" y="64"/>
                    <a:pt x="0" y="1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1" name="Google Shape;17241;p20"/>
            <p:cNvSpPr/>
            <p:nvPr/>
          </p:nvSpPr>
          <p:spPr>
            <a:xfrm>
              <a:off x="2139075" y="2472025"/>
              <a:ext cx="20600" cy="19300"/>
            </a:xfrm>
            <a:custGeom>
              <a:avLst/>
              <a:gdLst/>
              <a:ahLst/>
              <a:cxnLst/>
              <a:rect l="l" t="t" r="r" b="b"/>
              <a:pathLst>
                <a:path w="824" h="772" extrusionOk="0">
                  <a:moveTo>
                    <a:pt x="98" y="0"/>
                  </a:moveTo>
                  <a:cubicBezTo>
                    <a:pt x="66" y="0"/>
                    <a:pt x="34" y="2"/>
                    <a:pt x="1" y="7"/>
                  </a:cubicBezTo>
                  <a:cubicBezTo>
                    <a:pt x="128" y="389"/>
                    <a:pt x="446" y="644"/>
                    <a:pt x="765" y="771"/>
                  </a:cubicBezTo>
                  <a:cubicBezTo>
                    <a:pt x="824" y="358"/>
                    <a:pt x="500" y="0"/>
                    <a:pt x="98" y="0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2" name="Google Shape;17242;p20"/>
            <p:cNvSpPr/>
            <p:nvPr/>
          </p:nvSpPr>
          <p:spPr>
            <a:xfrm>
              <a:off x="2177300" y="2730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3" name="Google Shape;17243;p20"/>
            <p:cNvSpPr/>
            <p:nvPr/>
          </p:nvSpPr>
          <p:spPr>
            <a:xfrm>
              <a:off x="2014900" y="2655275"/>
              <a:ext cx="9575" cy="8000"/>
            </a:xfrm>
            <a:custGeom>
              <a:avLst/>
              <a:gdLst/>
              <a:ahLst/>
              <a:cxnLst/>
              <a:rect l="l" t="t" r="r" b="b"/>
              <a:pathLst>
                <a:path w="383" h="320" extrusionOk="0">
                  <a:moveTo>
                    <a:pt x="382" y="31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4" name="Google Shape;17244;p20"/>
            <p:cNvSpPr/>
            <p:nvPr/>
          </p:nvSpPr>
          <p:spPr>
            <a:xfrm>
              <a:off x="1986250" y="2645725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446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5" name="Google Shape;17245;p20"/>
            <p:cNvSpPr/>
            <p:nvPr/>
          </p:nvSpPr>
          <p:spPr>
            <a:xfrm>
              <a:off x="2159775" y="24913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1" y="382"/>
                  </a:lnTo>
                  <a:lnTo>
                    <a:pt x="383" y="3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6" name="Google Shape;17246;p20"/>
            <p:cNvSpPr/>
            <p:nvPr/>
          </p:nvSpPr>
          <p:spPr>
            <a:xfrm>
              <a:off x="4544750" y="2881350"/>
              <a:ext cx="511075" cy="198175"/>
            </a:xfrm>
            <a:custGeom>
              <a:avLst/>
              <a:gdLst/>
              <a:ahLst/>
              <a:cxnLst/>
              <a:rect l="l" t="t" r="r" b="b"/>
              <a:pathLst>
                <a:path w="20443" h="7927" extrusionOk="0">
                  <a:moveTo>
                    <a:pt x="10381" y="1"/>
                  </a:moveTo>
                  <a:cubicBezTo>
                    <a:pt x="9855" y="1"/>
                    <a:pt x="9330" y="96"/>
                    <a:pt x="8852" y="447"/>
                  </a:cubicBezTo>
                  <a:cubicBezTo>
                    <a:pt x="7260" y="1083"/>
                    <a:pt x="5732" y="1848"/>
                    <a:pt x="4267" y="2739"/>
                  </a:cubicBezTo>
                  <a:cubicBezTo>
                    <a:pt x="4076" y="3058"/>
                    <a:pt x="3758" y="2994"/>
                    <a:pt x="3439" y="3185"/>
                  </a:cubicBezTo>
                  <a:cubicBezTo>
                    <a:pt x="2548" y="3822"/>
                    <a:pt x="1847" y="4713"/>
                    <a:pt x="764" y="5095"/>
                  </a:cubicBezTo>
                  <a:cubicBezTo>
                    <a:pt x="701" y="5669"/>
                    <a:pt x="2293" y="6751"/>
                    <a:pt x="319" y="6879"/>
                  </a:cubicBezTo>
                  <a:cubicBezTo>
                    <a:pt x="0" y="6879"/>
                    <a:pt x="0" y="7197"/>
                    <a:pt x="128" y="7452"/>
                  </a:cubicBezTo>
                  <a:cubicBezTo>
                    <a:pt x="222" y="7689"/>
                    <a:pt x="388" y="7926"/>
                    <a:pt x="598" y="7926"/>
                  </a:cubicBezTo>
                  <a:cubicBezTo>
                    <a:pt x="670" y="7926"/>
                    <a:pt x="747" y="7899"/>
                    <a:pt x="828" y="7834"/>
                  </a:cubicBezTo>
                  <a:cubicBezTo>
                    <a:pt x="1401" y="7261"/>
                    <a:pt x="2229" y="7070"/>
                    <a:pt x="2420" y="6051"/>
                  </a:cubicBezTo>
                  <a:cubicBezTo>
                    <a:pt x="2540" y="4794"/>
                    <a:pt x="3616" y="3874"/>
                    <a:pt x="4856" y="3874"/>
                  </a:cubicBezTo>
                  <a:cubicBezTo>
                    <a:pt x="4935" y="3874"/>
                    <a:pt x="5015" y="3878"/>
                    <a:pt x="5095" y="3885"/>
                  </a:cubicBezTo>
                  <a:cubicBezTo>
                    <a:pt x="5332" y="4099"/>
                    <a:pt x="5578" y="4171"/>
                    <a:pt x="5826" y="4171"/>
                  </a:cubicBezTo>
                  <a:cubicBezTo>
                    <a:pt x="6244" y="4171"/>
                    <a:pt x="6669" y="3965"/>
                    <a:pt x="7069" y="3885"/>
                  </a:cubicBezTo>
                  <a:cubicBezTo>
                    <a:pt x="7196" y="3822"/>
                    <a:pt x="7388" y="3758"/>
                    <a:pt x="7515" y="3694"/>
                  </a:cubicBezTo>
                  <a:cubicBezTo>
                    <a:pt x="8024" y="3567"/>
                    <a:pt x="8534" y="3503"/>
                    <a:pt x="8852" y="3121"/>
                  </a:cubicBezTo>
                  <a:cubicBezTo>
                    <a:pt x="9043" y="3249"/>
                    <a:pt x="9171" y="3503"/>
                    <a:pt x="9234" y="3758"/>
                  </a:cubicBezTo>
                  <a:cubicBezTo>
                    <a:pt x="9289" y="4138"/>
                    <a:pt x="9111" y="4704"/>
                    <a:pt x="9611" y="4704"/>
                  </a:cubicBezTo>
                  <a:cubicBezTo>
                    <a:pt x="9697" y="4704"/>
                    <a:pt x="9804" y="4687"/>
                    <a:pt x="9935" y="4650"/>
                  </a:cubicBezTo>
                  <a:cubicBezTo>
                    <a:pt x="10062" y="5350"/>
                    <a:pt x="10381" y="5796"/>
                    <a:pt x="11145" y="5796"/>
                  </a:cubicBezTo>
                  <a:cubicBezTo>
                    <a:pt x="11285" y="5889"/>
                    <a:pt x="11425" y="5948"/>
                    <a:pt x="11564" y="5948"/>
                  </a:cubicBezTo>
                  <a:cubicBezTo>
                    <a:pt x="11616" y="5948"/>
                    <a:pt x="11667" y="5940"/>
                    <a:pt x="11718" y="5923"/>
                  </a:cubicBezTo>
                  <a:cubicBezTo>
                    <a:pt x="11973" y="5860"/>
                    <a:pt x="12227" y="5732"/>
                    <a:pt x="12482" y="5605"/>
                  </a:cubicBezTo>
                  <a:cubicBezTo>
                    <a:pt x="14584" y="4331"/>
                    <a:pt x="17131" y="3822"/>
                    <a:pt x="19105" y="2357"/>
                  </a:cubicBezTo>
                  <a:cubicBezTo>
                    <a:pt x="19615" y="1975"/>
                    <a:pt x="20443" y="1657"/>
                    <a:pt x="20252" y="956"/>
                  </a:cubicBezTo>
                  <a:cubicBezTo>
                    <a:pt x="20090" y="363"/>
                    <a:pt x="19472" y="318"/>
                    <a:pt x="18900" y="318"/>
                  </a:cubicBezTo>
                  <a:cubicBezTo>
                    <a:pt x="18796" y="318"/>
                    <a:pt x="18694" y="319"/>
                    <a:pt x="18596" y="319"/>
                  </a:cubicBezTo>
                  <a:cubicBezTo>
                    <a:pt x="16367" y="319"/>
                    <a:pt x="14138" y="255"/>
                    <a:pt x="11909" y="128"/>
                  </a:cubicBezTo>
                  <a:cubicBezTo>
                    <a:pt x="11431" y="96"/>
                    <a:pt x="10906" y="1"/>
                    <a:pt x="10381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7" name="Google Shape;17247;p20"/>
            <p:cNvSpPr/>
            <p:nvPr/>
          </p:nvSpPr>
          <p:spPr>
            <a:xfrm>
              <a:off x="4766050" y="2811675"/>
              <a:ext cx="355050" cy="256375"/>
            </a:xfrm>
            <a:custGeom>
              <a:avLst/>
              <a:gdLst/>
              <a:ahLst/>
              <a:cxnLst/>
              <a:rect l="l" t="t" r="r" b="b"/>
              <a:pathLst>
                <a:path w="14202" h="10255" extrusionOk="0">
                  <a:moveTo>
                    <a:pt x="2101" y="1"/>
                  </a:moveTo>
                  <a:cubicBezTo>
                    <a:pt x="1491" y="1"/>
                    <a:pt x="874" y="201"/>
                    <a:pt x="382" y="559"/>
                  </a:cubicBezTo>
                  <a:cubicBezTo>
                    <a:pt x="573" y="814"/>
                    <a:pt x="828" y="1005"/>
                    <a:pt x="1147" y="1005"/>
                  </a:cubicBezTo>
                  <a:cubicBezTo>
                    <a:pt x="1911" y="1005"/>
                    <a:pt x="1911" y="1514"/>
                    <a:pt x="1911" y="2024"/>
                  </a:cubicBezTo>
                  <a:cubicBezTo>
                    <a:pt x="1911" y="2491"/>
                    <a:pt x="1748" y="2593"/>
                    <a:pt x="1537" y="2593"/>
                  </a:cubicBezTo>
                  <a:cubicBezTo>
                    <a:pt x="1376" y="2593"/>
                    <a:pt x="1185" y="2533"/>
                    <a:pt x="1019" y="2533"/>
                  </a:cubicBezTo>
                  <a:cubicBezTo>
                    <a:pt x="510" y="2533"/>
                    <a:pt x="128" y="2788"/>
                    <a:pt x="0" y="3234"/>
                  </a:cubicBezTo>
                  <a:cubicBezTo>
                    <a:pt x="510" y="3170"/>
                    <a:pt x="955" y="3170"/>
                    <a:pt x="1465" y="3170"/>
                  </a:cubicBezTo>
                  <a:cubicBezTo>
                    <a:pt x="3856" y="3503"/>
                    <a:pt x="6295" y="3691"/>
                    <a:pt x="8740" y="3691"/>
                  </a:cubicBezTo>
                  <a:cubicBezTo>
                    <a:pt x="9096" y="3691"/>
                    <a:pt x="9452" y="3687"/>
                    <a:pt x="9808" y="3679"/>
                  </a:cubicBezTo>
                  <a:cubicBezTo>
                    <a:pt x="9956" y="3637"/>
                    <a:pt x="10112" y="3616"/>
                    <a:pt x="10268" y="3616"/>
                  </a:cubicBezTo>
                  <a:cubicBezTo>
                    <a:pt x="10579" y="3616"/>
                    <a:pt x="10890" y="3701"/>
                    <a:pt x="11145" y="3870"/>
                  </a:cubicBezTo>
                  <a:cubicBezTo>
                    <a:pt x="10763" y="4189"/>
                    <a:pt x="10317" y="4444"/>
                    <a:pt x="9935" y="4762"/>
                  </a:cubicBezTo>
                  <a:cubicBezTo>
                    <a:pt x="7833" y="6290"/>
                    <a:pt x="5159" y="6736"/>
                    <a:pt x="3057" y="8201"/>
                  </a:cubicBezTo>
                  <a:cubicBezTo>
                    <a:pt x="2930" y="8328"/>
                    <a:pt x="2802" y="8456"/>
                    <a:pt x="2675" y="8583"/>
                  </a:cubicBezTo>
                  <a:lnTo>
                    <a:pt x="2293" y="8583"/>
                  </a:lnTo>
                  <a:lnTo>
                    <a:pt x="1847" y="9284"/>
                  </a:lnTo>
                  <a:cubicBezTo>
                    <a:pt x="2293" y="9284"/>
                    <a:pt x="2675" y="9666"/>
                    <a:pt x="2675" y="10111"/>
                  </a:cubicBezTo>
                  <a:cubicBezTo>
                    <a:pt x="2770" y="10207"/>
                    <a:pt x="2898" y="10255"/>
                    <a:pt x="3025" y="10255"/>
                  </a:cubicBezTo>
                  <a:cubicBezTo>
                    <a:pt x="3153" y="10255"/>
                    <a:pt x="3280" y="10207"/>
                    <a:pt x="3375" y="10111"/>
                  </a:cubicBezTo>
                  <a:cubicBezTo>
                    <a:pt x="5031" y="8456"/>
                    <a:pt x="7197" y="7755"/>
                    <a:pt x="9171" y="6609"/>
                  </a:cubicBezTo>
                  <a:cubicBezTo>
                    <a:pt x="10381" y="6099"/>
                    <a:pt x="11591" y="5335"/>
                    <a:pt x="12610" y="4380"/>
                  </a:cubicBezTo>
                  <a:cubicBezTo>
                    <a:pt x="12801" y="2979"/>
                    <a:pt x="13820" y="1896"/>
                    <a:pt x="14202" y="559"/>
                  </a:cubicBezTo>
                  <a:cubicBezTo>
                    <a:pt x="14011" y="431"/>
                    <a:pt x="13820" y="304"/>
                    <a:pt x="13629" y="304"/>
                  </a:cubicBezTo>
                  <a:cubicBezTo>
                    <a:pt x="12202" y="406"/>
                    <a:pt x="10765" y="457"/>
                    <a:pt x="9327" y="457"/>
                  </a:cubicBezTo>
                  <a:cubicBezTo>
                    <a:pt x="7169" y="457"/>
                    <a:pt x="5006" y="342"/>
                    <a:pt x="2866" y="113"/>
                  </a:cubicBezTo>
                  <a:cubicBezTo>
                    <a:pt x="2619" y="37"/>
                    <a:pt x="2361" y="1"/>
                    <a:pt x="2101" y="1"/>
                  </a:cubicBezTo>
                  <a:close/>
                </a:path>
              </a:pathLst>
            </a:custGeom>
            <a:solidFill>
              <a:srgbClr val="D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8" name="Google Shape;17248;p20"/>
            <p:cNvSpPr/>
            <p:nvPr/>
          </p:nvSpPr>
          <p:spPr>
            <a:xfrm>
              <a:off x="4605250" y="2965250"/>
              <a:ext cx="146825" cy="118325"/>
            </a:xfrm>
            <a:custGeom>
              <a:avLst/>
              <a:gdLst/>
              <a:ahLst/>
              <a:cxnLst/>
              <a:rect l="l" t="t" r="r" b="b"/>
              <a:pathLst>
                <a:path w="5873" h="4733" extrusionOk="0">
                  <a:moveTo>
                    <a:pt x="5404" y="1"/>
                  </a:moveTo>
                  <a:cubicBezTo>
                    <a:pt x="5248" y="1"/>
                    <a:pt x="5064" y="38"/>
                    <a:pt x="4904" y="84"/>
                  </a:cubicBezTo>
                  <a:cubicBezTo>
                    <a:pt x="4203" y="657"/>
                    <a:pt x="3312" y="657"/>
                    <a:pt x="2484" y="848"/>
                  </a:cubicBezTo>
                  <a:cubicBezTo>
                    <a:pt x="319" y="1931"/>
                    <a:pt x="0" y="2631"/>
                    <a:pt x="764" y="4351"/>
                  </a:cubicBezTo>
                  <a:cubicBezTo>
                    <a:pt x="892" y="4542"/>
                    <a:pt x="1099" y="4542"/>
                    <a:pt x="1306" y="4542"/>
                  </a:cubicBezTo>
                  <a:cubicBezTo>
                    <a:pt x="1513" y="4542"/>
                    <a:pt x="1720" y="4542"/>
                    <a:pt x="1847" y="4733"/>
                  </a:cubicBezTo>
                  <a:lnTo>
                    <a:pt x="2611" y="4669"/>
                  </a:lnTo>
                  <a:cubicBezTo>
                    <a:pt x="2739" y="4478"/>
                    <a:pt x="2866" y="4223"/>
                    <a:pt x="3184" y="4159"/>
                  </a:cubicBezTo>
                  <a:cubicBezTo>
                    <a:pt x="5222" y="3841"/>
                    <a:pt x="5095" y="1867"/>
                    <a:pt x="5668" y="529"/>
                  </a:cubicBezTo>
                  <a:cubicBezTo>
                    <a:pt x="5872" y="121"/>
                    <a:pt x="5683" y="1"/>
                    <a:pt x="5404" y="1"/>
                  </a:cubicBezTo>
                  <a:close/>
                </a:path>
              </a:pathLst>
            </a:custGeom>
            <a:solidFill>
              <a:srgbClr val="FD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9" name="Google Shape;17249;p20"/>
            <p:cNvSpPr/>
            <p:nvPr/>
          </p:nvSpPr>
          <p:spPr>
            <a:xfrm>
              <a:off x="4670525" y="2957825"/>
              <a:ext cx="100325" cy="124150"/>
            </a:xfrm>
            <a:custGeom>
              <a:avLst/>
              <a:gdLst/>
              <a:ahLst/>
              <a:cxnLst/>
              <a:rect l="l" t="t" r="r" b="b"/>
              <a:pathLst>
                <a:path w="4013" h="4966" extrusionOk="0">
                  <a:moveTo>
                    <a:pt x="3132" y="0"/>
                  </a:moveTo>
                  <a:cubicBezTo>
                    <a:pt x="2804" y="0"/>
                    <a:pt x="2494" y="78"/>
                    <a:pt x="2229" y="381"/>
                  </a:cubicBezTo>
                  <a:cubicBezTo>
                    <a:pt x="2484" y="508"/>
                    <a:pt x="2993" y="508"/>
                    <a:pt x="2675" y="954"/>
                  </a:cubicBezTo>
                  <a:cubicBezTo>
                    <a:pt x="2293" y="1591"/>
                    <a:pt x="1147" y="2036"/>
                    <a:pt x="2038" y="3119"/>
                  </a:cubicBezTo>
                  <a:cubicBezTo>
                    <a:pt x="2229" y="3374"/>
                    <a:pt x="1720" y="3629"/>
                    <a:pt x="1401" y="3692"/>
                  </a:cubicBezTo>
                  <a:cubicBezTo>
                    <a:pt x="701" y="3756"/>
                    <a:pt x="128" y="4265"/>
                    <a:pt x="0" y="4966"/>
                  </a:cubicBezTo>
                  <a:cubicBezTo>
                    <a:pt x="3312" y="3883"/>
                    <a:pt x="4012" y="2992"/>
                    <a:pt x="3821" y="62"/>
                  </a:cubicBezTo>
                  <a:cubicBezTo>
                    <a:pt x="3589" y="36"/>
                    <a:pt x="3356" y="0"/>
                    <a:pt x="3132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0" name="Google Shape;17250;p20"/>
            <p:cNvSpPr/>
            <p:nvPr/>
          </p:nvSpPr>
          <p:spPr>
            <a:xfrm>
              <a:off x="4667325" y="2966900"/>
              <a:ext cx="58950" cy="21075"/>
            </a:xfrm>
            <a:custGeom>
              <a:avLst/>
              <a:gdLst/>
              <a:ahLst/>
              <a:cxnLst/>
              <a:rect l="l" t="t" r="r" b="b"/>
              <a:pathLst>
                <a:path w="2358" h="843" extrusionOk="0">
                  <a:moveTo>
                    <a:pt x="2151" y="1"/>
                  </a:moveTo>
                  <a:cubicBezTo>
                    <a:pt x="1511" y="1"/>
                    <a:pt x="949" y="468"/>
                    <a:pt x="301" y="468"/>
                  </a:cubicBezTo>
                  <a:cubicBezTo>
                    <a:pt x="265" y="468"/>
                    <a:pt x="228" y="467"/>
                    <a:pt x="192" y="463"/>
                  </a:cubicBezTo>
                  <a:cubicBezTo>
                    <a:pt x="128" y="591"/>
                    <a:pt x="65" y="718"/>
                    <a:pt x="1" y="782"/>
                  </a:cubicBezTo>
                  <a:cubicBezTo>
                    <a:pt x="245" y="817"/>
                    <a:pt x="490" y="842"/>
                    <a:pt x="728" y="842"/>
                  </a:cubicBezTo>
                  <a:cubicBezTo>
                    <a:pt x="1358" y="842"/>
                    <a:pt x="1941" y="665"/>
                    <a:pt x="2357" y="18"/>
                  </a:cubicBezTo>
                  <a:cubicBezTo>
                    <a:pt x="2287" y="6"/>
                    <a:pt x="2219" y="1"/>
                    <a:pt x="2151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1" name="Google Shape;17251;p20"/>
            <p:cNvSpPr/>
            <p:nvPr/>
          </p:nvSpPr>
          <p:spPr>
            <a:xfrm>
              <a:off x="2234600" y="2781050"/>
              <a:ext cx="340750" cy="187900"/>
            </a:xfrm>
            <a:custGeom>
              <a:avLst/>
              <a:gdLst/>
              <a:ahLst/>
              <a:cxnLst/>
              <a:rect l="l" t="t" r="r" b="b"/>
              <a:pathLst>
                <a:path w="13630" h="7516" extrusionOk="0">
                  <a:moveTo>
                    <a:pt x="3694" y="1"/>
                  </a:moveTo>
                  <a:lnTo>
                    <a:pt x="2994" y="128"/>
                  </a:lnTo>
                  <a:cubicBezTo>
                    <a:pt x="2943" y="111"/>
                    <a:pt x="2887" y="103"/>
                    <a:pt x="2829" y="103"/>
                  </a:cubicBezTo>
                  <a:cubicBezTo>
                    <a:pt x="2671" y="103"/>
                    <a:pt x="2497" y="162"/>
                    <a:pt x="2357" y="255"/>
                  </a:cubicBezTo>
                  <a:cubicBezTo>
                    <a:pt x="2230" y="510"/>
                    <a:pt x="1911" y="638"/>
                    <a:pt x="1593" y="638"/>
                  </a:cubicBezTo>
                  <a:cubicBezTo>
                    <a:pt x="2548" y="1656"/>
                    <a:pt x="892" y="2548"/>
                    <a:pt x="1402" y="3503"/>
                  </a:cubicBezTo>
                  <a:cubicBezTo>
                    <a:pt x="1" y="4459"/>
                    <a:pt x="574" y="5477"/>
                    <a:pt x="1147" y="6560"/>
                  </a:cubicBezTo>
                  <a:cubicBezTo>
                    <a:pt x="1274" y="6815"/>
                    <a:pt x="1211" y="7197"/>
                    <a:pt x="1211" y="7515"/>
                  </a:cubicBezTo>
                  <a:cubicBezTo>
                    <a:pt x="1720" y="7388"/>
                    <a:pt x="2293" y="7261"/>
                    <a:pt x="2803" y="6942"/>
                  </a:cubicBezTo>
                  <a:cubicBezTo>
                    <a:pt x="4904" y="5223"/>
                    <a:pt x="7706" y="4522"/>
                    <a:pt x="9935" y="2930"/>
                  </a:cubicBezTo>
                  <a:cubicBezTo>
                    <a:pt x="10572" y="2421"/>
                    <a:pt x="11400" y="2166"/>
                    <a:pt x="12228" y="2166"/>
                  </a:cubicBezTo>
                  <a:cubicBezTo>
                    <a:pt x="12355" y="1402"/>
                    <a:pt x="13438" y="1593"/>
                    <a:pt x="13629" y="829"/>
                  </a:cubicBezTo>
                  <a:cubicBezTo>
                    <a:pt x="13183" y="510"/>
                    <a:pt x="12546" y="765"/>
                    <a:pt x="12228" y="255"/>
                  </a:cubicBezTo>
                  <a:cubicBezTo>
                    <a:pt x="11225" y="542"/>
                    <a:pt x="10150" y="685"/>
                    <a:pt x="9085" y="685"/>
                  </a:cubicBezTo>
                  <a:cubicBezTo>
                    <a:pt x="8729" y="685"/>
                    <a:pt x="8375" y="669"/>
                    <a:pt x="8025" y="638"/>
                  </a:cubicBezTo>
                  <a:cubicBezTo>
                    <a:pt x="7431" y="638"/>
                    <a:pt x="6864" y="439"/>
                    <a:pt x="6270" y="439"/>
                  </a:cubicBezTo>
                  <a:cubicBezTo>
                    <a:pt x="5973" y="439"/>
                    <a:pt x="5669" y="489"/>
                    <a:pt x="5350" y="638"/>
                  </a:cubicBezTo>
                  <a:cubicBezTo>
                    <a:pt x="5255" y="669"/>
                    <a:pt x="5151" y="685"/>
                    <a:pt x="5046" y="685"/>
                  </a:cubicBezTo>
                  <a:cubicBezTo>
                    <a:pt x="4729" y="685"/>
                    <a:pt x="4395" y="542"/>
                    <a:pt x="4204" y="255"/>
                  </a:cubicBezTo>
                  <a:cubicBezTo>
                    <a:pt x="4076" y="128"/>
                    <a:pt x="3885" y="1"/>
                    <a:pt x="3694" y="1"/>
                  </a:cubicBezTo>
                  <a:close/>
                </a:path>
              </a:pathLst>
            </a:custGeom>
            <a:solidFill>
              <a:srgbClr val="F4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2" name="Google Shape;17252;p20"/>
            <p:cNvSpPr/>
            <p:nvPr/>
          </p:nvSpPr>
          <p:spPr>
            <a:xfrm>
              <a:off x="1881150" y="2949750"/>
              <a:ext cx="28700" cy="9725"/>
            </a:xfrm>
            <a:custGeom>
              <a:avLst/>
              <a:gdLst/>
              <a:ahLst/>
              <a:cxnLst/>
              <a:rect l="l" t="t" r="r" b="b"/>
              <a:pathLst>
                <a:path w="1148" h="389" extrusionOk="0">
                  <a:moveTo>
                    <a:pt x="885" y="0"/>
                  </a:moveTo>
                  <a:cubicBezTo>
                    <a:pt x="573" y="0"/>
                    <a:pt x="249" y="39"/>
                    <a:pt x="1" y="385"/>
                  </a:cubicBezTo>
                  <a:cubicBezTo>
                    <a:pt x="100" y="385"/>
                    <a:pt x="199" y="388"/>
                    <a:pt x="296" y="388"/>
                  </a:cubicBezTo>
                  <a:cubicBezTo>
                    <a:pt x="635" y="388"/>
                    <a:pt x="949" y="350"/>
                    <a:pt x="1147" y="3"/>
                  </a:cubicBezTo>
                  <a:cubicBezTo>
                    <a:pt x="1062" y="3"/>
                    <a:pt x="974" y="0"/>
                    <a:pt x="885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3" name="Google Shape;17253;p20"/>
            <p:cNvSpPr/>
            <p:nvPr/>
          </p:nvSpPr>
          <p:spPr>
            <a:xfrm>
              <a:off x="1957575" y="2911600"/>
              <a:ext cx="19125" cy="9900"/>
            </a:xfrm>
            <a:custGeom>
              <a:avLst/>
              <a:gdLst/>
              <a:ahLst/>
              <a:cxnLst/>
              <a:rect l="l" t="t" r="r" b="b"/>
              <a:pathLst>
                <a:path w="765" h="396" extrusionOk="0">
                  <a:moveTo>
                    <a:pt x="765" y="1"/>
                  </a:moveTo>
                  <a:cubicBezTo>
                    <a:pt x="446" y="1"/>
                    <a:pt x="192" y="128"/>
                    <a:pt x="1" y="383"/>
                  </a:cubicBezTo>
                  <a:cubicBezTo>
                    <a:pt x="43" y="391"/>
                    <a:pt x="84" y="395"/>
                    <a:pt x="126" y="395"/>
                  </a:cubicBezTo>
                  <a:cubicBezTo>
                    <a:pt x="400" y="395"/>
                    <a:pt x="654" y="222"/>
                    <a:pt x="765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4" name="Google Shape;17254;p20"/>
            <p:cNvSpPr/>
            <p:nvPr/>
          </p:nvSpPr>
          <p:spPr>
            <a:xfrm>
              <a:off x="1871600" y="295937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5" name="Google Shape;17255;p20"/>
            <p:cNvSpPr/>
            <p:nvPr/>
          </p:nvSpPr>
          <p:spPr>
            <a:xfrm>
              <a:off x="1930525" y="29307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6" name="Google Shape;17256;p20"/>
            <p:cNvSpPr/>
            <p:nvPr/>
          </p:nvSpPr>
          <p:spPr>
            <a:xfrm>
              <a:off x="1948025" y="29211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7" name="Google Shape;17257;p20"/>
            <p:cNvSpPr/>
            <p:nvPr/>
          </p:nvSpPr>
          <p:spPr>
            <a:xfrm>
              <a:off x="1986250" y="29020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3"/>
                  </a:moveTo>
                  <a:cubicBezTo>
                    <a:pt x="127" y="255"/>
                    <a:pt x="255" y="128"/>
                    <a:pt x="382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8" name="Google Shape;17258;p20"/>
            <p:cNvSpPr/>
            <p:nvPr/>
          </p:nvSpPr>
          <p:spPr>
            <a:xfrm>
              <a:off x="4353700" y="2223825"/>
              <a:ext cx="821550" cy="612450"/>
            </a:xfrm>
            <a:custGeom>
              <a:avLst/>
              <a:gdLst/>
              <a:ahLst/>
              <a:cxnLst/>
              <a:rect l="l" t="t" r="r" b="b"/>
              <a:pathLst>
                <a:path w="32862" h="24498" extrusionOk="0">
                  <a:moveTo>
                    <a:pt x="5350" y="0"/>
                  </a:moveTo>
                  <a:cubicBezTo>
                    <a:pt x="5350" y="1529"/>
                    <a:pt x="5477" y="3057"/>
                    <a:pt x="5668" y="4586"/>
                  </a:cubicBezTo>
                  <a:cubicBezTo>
                    <a:pt x="5818" y="7038"/>
                    <a:pt x="6244" y="7878"/>
                    <a:pt x="7902" y="7878"/>
                  </a:cubicBezTo>
                  <a:cubicBezTo>
                    <a:pt x="8354" y="7878"/>
                    <a:pt x="8898" y="7815"/>
                    <a:pt x="9553" y="7706"/>
                  </a:cubicBezTo>
                  <a:cubicBezTo>
                    <a:pt x="9680" y="7706"/>
                    <a:pt x="9807" y="7770"/>
                    <a:pt x="9807" y="7897"/>
                  </a:cubicBezTo>
                  <a:cubicBezTo>
                    <a:pt x="8888" y="9167"/>
                    <a:pt x="8601" y="9563"/>
                    <a:pt x="7787" y="9563"/>
                  </a:cubicBezTo>
                  <a:cubicBezTo>
                    <a:pt x="7417" y="9563"/>
                    <a:pt x="6938" y="9481"/>
                    <a:pt x="6241" y="9362"/>
                  </a:cubicBezTo>
                  <a:cubicBezTo>
                    <a:pt x="6132" y="9344"/>
                    <a:pt x="6032" y="9335"/>
                    <a:pt x="5941" y="9335"/>
                  </a:cubicBezTo>
                  <a:cubicBezTo>
                    <a:pt x="5392" y="9335"/>
                    <a:pt x="5158" y="9662"/>
                    <a:pt x="5158" y="10317"/>
                  </a:cubicBezTo>
                  <a:cubicBezTo>
                    <a:pt x="5222" y="10827"/>
                    <a:pt x="5222" y="11336"/>
                    <a:pt x="5031" y="11846"/>
                  </a:cubicBezTo>
                  <a:cubicBezTo>
                    <a:pt x="4967" y="11018"/>
                    <a:pt x="4713" y="10253"/>
                    <a:pt x="4140" y="9680"/>
                  </a:cubicBezTo>
                  <a:cubicBezTo>
                    <a:pt x="3837" y="9339"/>
                    <a:pt x="3444" y="9089"/>
                    <a:pt x="3108" y="9089"/>
                  </a:cubicBezTo>
                  <a:cubicBezTo>
                    <a:pt x="2879" y="9089"/>
                    <a:pt x="2677" y="9205"/>
                    <a:pt x="2547" y="9489"/>
                  </a:cubicBezTo>
                  <a:cubicBezTo>
                    <a:pt x="1974" y="10636"/>
                    <a:pt x="955" y="10508"/>
                    <a:pt x="0" y="10699"/>
                  </a:cubicBezTo>
                  <a:cubicBezTo>
                    <a:pt x="510" y="11782"/>
                    <a:pt x="1592" y="12164"/>
                    <a:pt x="2420" y="12864"/>
                  </a:cubicBezTo>
                  <a:cubicBezTo>
                    <a:pt x="5031" y="15157"/>
                    <a:pt x="7451" y="17704"/>
                    <a:pt x="10317" y="19679"/>
                  </a:cubicBezTo>
                  <a:cubicBezTo>
                    <a:pt x="11272" y="20315"/>
                    <a:pt x="12100" y="21080"/>
                    <a:pt x="12992" y="21780"/>
                  </a:cubicBezTo>
                  <a:cubicBezTo>
                    <a:pt x="13310" y="22035"/>
                    <a:pt x="13565" y="22481"/>
                    <a:pt x="14074" y="22544"/>
                  </a:cubicBezTo>
                  <a:cubicBezTo>
                    <a:pt x="15157" y="22735"/>
                    <a:pt x="16112" y="23309"/>
                    <a:pt x="16876" y="24073"/>
                  </a:cubicBezTo>
                  <a:cubicBezTo>
                    <a:pt x="19831" y="24127"/>
                    <a:pt x="22786" y="24498"/>
                    <a:pt x="25779" y="24498"/>
                  </a:cubicBezTo>
                  <a:cubicBezTo>
                    <a:pt x="26334" y="24498"/>
                    <a:pt x="26890" y="24485"/>
                    <a:pt x="27448" y="24455"/>
                  </a:cubicBezTo>
                  <a:cubicBezTo>
                    <a:pt x="27628" y="24466"/>
                    <a:pt x="27807" y="24471"/>
                    <a:pt x="27984" y="24471"/>
                  </a:cubicBezTo>
                  <a:cubicBezTo>
                    <a:pt x="28872" y="24471"/>
                    <a:pt x="29730" y="24338"/>
                    <a:pt x="30632" y="24073"/>
                  </a:cubicBezTo>
                  <a:cubicBezTo>
                    <a:pt x="30884" y="24256"/>
                    <a:pt x="31136" y="24324"/>
                    <a:pt x="31385" y="24324"/>
                  </a:cubicBezTo>
                  <a:cubicBezTo>
                    <a:pt x="31828" y="24324"/>
                    <a:pt x="32262" y="24109"/>
                    <a:pt x="32670" y="23945"/>
                  </a:cubicBezTo>
                  <a:cubicBezTo>
                    <a:pt x="32734" y="23882"/>
                    <a:pt x="32797" y="23818"/>
                    <a:pt x="32861" y="23754"/>
                  </a:cubicBezTo>
                  <a:cubicBezTo>
                    <a:pt x="32797" y="22927"/>
                    <a:pt x="32097" y="22863"/>
                    <a:pt x="31524" y="22608"/>
                  </a:cubicBezTo>
                  <a:cubicBezTo>
                    <a:pt x="28531" y="21080"/>
                    <a:pt x="25728" y="19169"/>
                    <a:pt x="23308" y="16877"/>
                  </a:cubicBezTo>
                  <a:lnTo>
                    <a:pt x="22926" y="16494"/>
                  </a:lnTo>
                  <a:cubicBezTo>
                    <a:pt x="22735" y="16431"/>
                    <a:pt x="22481" y="16431"/>
                    <a:pt x="22353" y="16367"/>
                  </a:cubicBezTo>
                  <a:cubicBezTo>
                    <a:pt x="19678" y="14074"/>
                    <a:pt x="17004" y="11654"/>
                    <a:pt x="14520" y="9171"/>
                  </a:cubicBezTo>
                  <a:cubicBezTo>
                    <a:pt x="14393" y="9043"/>
                    <a:pt x="14265" y="8916"/>
                    <a:pt x="14138" y="8789"/>
                  </a:cubicBezTo>
                  <a:cubicBezTo>
                    <a:pt x="14011" y="8661"/>
                    <a:pt x="13883" y="8534"/>
                    <a:pt x="13756" y="8407"/>
                  </a:cubicBezTo>
                  <a:cubicBezTo>
                    <a:pt x="13501" y="7897"/>
                    <a:pt x="13119" y="7515"/>
                    <a:pt x="12610" y="7260"/>
                  </a:cubicBezTo>
                  <a:cubicBezTo>
                    <a:pt x="11081" y="5987"/>
                    <a:pt x="9680" y="4586"/>
                    <a:pt x="8343" y="3057"/>
                  </a:cubicBezTo>
                  <a:cubicBezTo>
                    <a:pt x="7515" y="1911"/>
                    <a:pt x="6496" y="892"/>
                    <a:pt x="535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9" name="Google Shape;17259;p20"/>
            <p:cNvSpPr/>
            <p:nvPr/>
          </p:nvSpPr>
          <p:spPr>
            <a:xfrm>
              <a:off x="4068700" y="2072575"/>
              <a:ext cx="563625" cy="471975"/>
            </a:xfrm>
            <a:custGeom>
              <a:avLst/>
              <a:gdLst/>
              <a:ahLst/>
              <a:cxnLst/>
              <a:rect l="l" t="t" r="r" b="b"/>
              <a:pathLst>
                <a:path w="22545" h="18879" extrusionOk="0">
                  <a:moveTo>
                    <a:pt x="11082" y="0"/>
                  </a:moveTo>
                  <a:cubicBezTo>
                    <a:pt x="10954" y="319"/>
                    <a:pt x="10636" y="573"/>
                    <a:pt x="10254" y="701"/>
                  </a:cubicBezTo>
                  <a:cubicBezTo>
                    <a:pt x="9572" y="908"/>
                    <a:pt x="8890" y="1102"/>
                    <a:pt x="8240" y="1102"/>
                  </a:cubicBezTo>
                  <a:cubicBezTo>
                    <a:pt x="7494" y="1102"/>
                    <a:pt x="6791" y="847"/>
                    <a:pt x="6178" y="64"/>
                  </a:cubicBezTo>
                  <a:lnTo>
                    <a:pt x="6178" y="64"/>
                  </a:lnTo>
                  <a:cubicBezTo>
                    <a:pt x="6114" y="573"/>
                    <a:pt x="6687" y="1274"/>
                    <a:pt x="5350" y="1465"/>
                  </a:cubicBezTo>
                  <a:cubicBezTo>
                    <a:pt x="4267" y="1592"/>
                    <a:pt x="3249" y="2611"/>
                    <a:pt x="1975" y="2739"/>
                  </a:cubicBezTo>
                  <a:cubicBezTo>
                    <a:pt x="1911" y="2739"/>
                    <a:pt x="1784" y="2866"/>
                    <a:pt x="1784" y="2993"/>
                  </a:cubicBezTo>
                  <a:cubicBezTo>
                    <a:pt x="1720" y="4203"/>
                    <a:pt x="637" y="3885"/>
                    <a:pt x="1" y="4203"/>
                  </a:cubicBezTo>
                  <a:cubicBezTo>
                    <a:pt x="1020" y="5796"/>
                    <a:pt x="2166" y="7324"/>
                    <a:pt x="3440" y="8725"/>
                  </a:cubicBezTo>
                  <a:cubicBezTo>
                    <a:pt x="5987" y="11527"/>
                    <a:pt x="8662" y="14266"/>
                    <a:pt x="11464" y="16813"/>
                  </a:cubicBezTo>
                  <a:cubicBezTo>
                    <a:pt x="11571" y="16780"/>
                    <a:pt x="11670" y="16765"/>
                    <a:pt x="11761" y="16765"/>
                  </a:cubicBezTo>
                  <a:cubicBezTo>
                    <a:pt x="12378" y="16765"/>
                    <a:pt x="12684" y="17436"/>
                    <a:pt x="13183" y="17768"/>
                  </a:cubicBezTo>
                  <a:cubicBezTo>
                    <a:pt x="13311" y="17386"/>
                    <a:pt x="13438" y="17068"/>
                    <a:pt x="13565" y="16813"/>
                  </a:cubicBezTo>
                  <a:cubicBezTo>
                    <a:pt x="13801" y="16283"/>
                    <a:pt x="14091" y="15589"/>
                    <a:pt x="14638" y="15589"/>
                  </a:cubicBezTo>
                  <a:cubicBezTo>
                    <a:pt x="14682" y="15589"/>
                    <a:pt x="14728" y="15593"/>
                    <a:pt x="14775" y="15603"/>
                  </a:cubicBezTo>
                  <a:cubicBezTo>
                    <a:pt x="15412" y="15730"/>
                    <a:pt x="15667" y="16558"/>
                    <a:pt x="15985" y="17195"/>
                  </a:cubicBezTo>
                  <a:cubicBezTo>
                    <a:pt x="16049" y="17322"/>
                    <a:pt x="15922" y="17641"/>
                    <a:pt x="15858" y="17896"/>
                  </a:cubicBezTo>
                  <a:cubicBezTo>
                    <a:pt x="15731" y="18278"/>
                    <a:pt x="15540" y="18723"/>
                    <a:pt x="15985" y="18851"/>
                  </a:cubicBezTo>
                  <a:cubicBezTo>
                    <a:pt x="16061" y="18870"/>
                    <a:pt x="16139" y="18879"/>
                    <a:pt x="16216" y="18879"/>
                  </a:cubicBezTo>
                  <a:cubicBezTo>
                    <a:pt x="16655" y="18879"/>
                    <a:pt x="17077" y="18584"/>
                    <a:pt x="17132" y="18150"/>
                  </a:cubicBezTo>
                  <a:cubicBezTo>
                    <a:pt x="17259" y="17577"/>
                    <a:pt x="17195" y="16940"/>
                    <a:pt x="17004" y="16431"/>
                  </a:cubicBezTo>
                  <a:cubicBezTo>
                    <a:pt x="16941" y="16176"/>
                    <a:pt x="16877" y="15921"/>
                    <a:pt x="17132" y="15794"/>
                  </a:cubicBezTo>
                  <a:cubicBezTo>
                    <a:pt x="17234" y="15712"/>
                    <a:pt x="17344" y="15676"/>
                    <a:pt x="17447" y="15676"/>
                  </a:cubicBezTo>
                  <a:cubicBezTo>
                    <a:pt x="17664" y="15676"/>
                    <a:pt x="17853" y="15833"/>
                    <a:pt x="17896" y="16049"/>
                  </a:cubicBezTo>
                  <a:cubicBezTo>
                    <a:pt x="18063" y="16551"/>
                    <a:pt x="18319" y="16719"/>
                    <a:pt x="18606" y="16719"/>
                  </a:cubicBezTo>
                  <a:cubicBezTo>
                    <a:pt x="18866" y="16719"/>
                    <a:pt x="19152" y="16582"/>
                    <a:pt x="19424" y="16431"/>
                  </a:cubicBezTo>
                  <a:cubicBezTo>
                    <a:pt x="20061" y="16112"/>
                    <a:pt x="20571" y="15667"/>
                    <a:pt x="21016" y="15157"/>
                  </a:cubicBezTo>
                  <a:cubicBezTo>
                    <a:pt x="21398" y="14520"/>
                    <a:pt x="22545" y="14074"/>
                    <a:pt x="22163" y="13374"/>
                  </a:cubicBezTo>
                  <a:cubicBezTo>
                    <a:pt x="21997" y="13105"/>
                    <a:pt x="21784" y="13011"/>
                    <a:pt x="21548" y="13011"/>
                  </a:cubicBezTo>
                  <a:cubicBezTo>
                    <a:pt x="21059" y="13011"/>
                    <a:pt x="20470" y="13415"/>
                    <a:pt x="19997" y="13501"/>
                  </a:cubicBezTo>
                  <a:cubicBezTo>
                    <a:pt x="19695" y="13547"/>
                    <a:pt x="19428" y="13574"/>
                    <a:pt x="19193" y="13574"/>
                  </a:cubicBezTo>
                  <a:cubicBezTo>
                    <a:pt x="18439" y="13574"/>
                    <a:pt x="18011" y="13292"/>
                    <a:pt x="17768" y="12419"/>
                  </a:cubicBezTo>
                  <a:cubicBezTo>
                    <a:pt x="17386" y="11272"/>
                    <a:pt x="17323" y="10062"/>
                    <a:pt x="17514" y="8916"/>
                  </a:cubicBezTo>
                  <a:cubicBezTo>
                    <a:pt x="17705" y="8407"/>
                    <a:pt x="17641" y="7897"/>
                    <a:pt x="17323" y="7451"/>
                  </a:cubicBezTo>
                  <a:cubicBezTo>
                    <a:pt x="17004" y="7069"/>
                    <a:pt x="16813" y="6560"/>
                    <a:pt x="16813" y="6050"/>
                  </a:cubicBezTo>
                  <a:lnTo>
                    <a:pt x="11846" y="382"/>
                  </a:lnTo>
                  <a:lnTo>
                    <a:pt x="110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0" name="Google Shape;17260;p20"/>
            <p:cNvSpPr/>
            <p:nvPr/>
          </p:nvSpPr>
          <p:spPr>
            <a:xfrm>
              <a:off x="4364825" y="2785875"/>
              <a:ext cx="372575" cy="117725"/>
            </a:xfrm>
            <a:custGeom>
              <a:avLst/>
              <a:gdLst/>
              <a:ahLst/>
              <a:cxnLst/>
              <a:rect l="l" t="t" r="r" b="b"/>
              <a:pathLst>
                <a:path w="14903" h="4709" extrusionOk="0">
                  <a:moveTo>
                    <a:pt x="2287" y="0"/>
                  </a:moveTo>
                  <a:cubicBezTo>
                    <a:pt x="1526" y="0"/>
                    <a:pt x="763" y="21"/>
                    <a:pt x="1" y="62"/>
                  </a:cubicBezTo>
                  <a:cubicBezTo>
                    <a:pt x="256" y="572"/>
                    <a:pt x="829" y="827"/>
                    <a:pt x="1211" y="1081"/>
                  </a:cubicBezTo>
                  <a:cubicBezTo>
                    <a:pt x="2293" y="1846"/>
                    <a:pt x="1720" y="2228"/>
                    <a:pt x="1147" y="2737"/>
                  </a:cubicBezTo>
                  <a:cubicBezTo>
                    <a:pt x="1644" y="2750"/>
                    <a:pt x="2138" y="2752"/>
                    <a:pt x="2631" y="2752"/>
                  </a:cubicBezTo>
                  <a:cubicBezTo>
                    <a:pt x="2959" y="2752"/>
                    <a:pt x="3287" y="2751"/>
                    <a:pt x="3614" y="2751"/>
                  </a:cubicBezTo>
                  <a:cubicBezTo>
                    <a:pt x="5251" y="2751"/>
                    <a:pt x="6879" y="2780"/>
                    <a:pt x="8535" y="3119"/>
                  </a:cubicBezTo>
                  <a:cubicBezTo>
                    <a:pt x="9745" y="3374"/>
                    <a:pt x="11018" y="3438"/>
                    <a:pt x="12228" y="3756"/>
                  </a:cubicBezTo>
                  <a:cubicBezTo>
                    <a:pt x="13183" y="4011"/>
                    <a:pt x="12292" y="4329"/>
                    <a:pt x="12228" y="4648"/>
                  </a:cubicBezTo>
                  <a:cubicBezTo>
                    <a:pt x="12394" y="4689"/>
                    <a:pt x="12545" y="4709"/>
                    <a:pt x="12684" y="4709"/>
                  </a:cubicBezTo>
                  <a:cubicBezTo>
                    <a:pt x="13398" y="4709"/>
                    <a:pt x="13797" y="4194"/>
                    <a:pt x="14330" y="3501"/>
                  </a:cubicBezTo>
                  <a:cubicBezTo>
                    <a:pt x="14903" y="2673"/>
                    <a:pt x="14903" y="2228"/>
                    <a:pt x="14075" y="1655"/>
                  </a:cubicBezTo>
                  <a:cubicBezTo>
                    <a:pt x="13375" y="1145"/>
                    <a:pt x="12610" y="763"/>
                    <a:pt x="11782" y="445"/>
                  </a:cubicBezTo>
                  <a:cubicBezTo>
                    <a:pt x="11564" y="707"/>
                    <a:pt x="11226" y="879"/>
                    <a:pt x="10891" y="879"/>
                  </a:cubicBezTo>
                  <a:cubicBezTo>
                    <a:pt x="10737" y="879"/>
                    <a:pt x="10585" y="843"/>
                    <a:pt x="10445" y="763"/>
                  </a:cubicBezTo>
                  <a:cubicBezTo>
                    <a:pt x="7755" y="265"/>
                    <a:pt x="5025" y="0"/>
                    <a:pt x="2287" y="0"/>
                  </a:cubicBezTo>
                  <a:close/>
                </a:path>
              </a:pathLst>
            </a:custGeom>
            <a:solidFill>
              <a:srgbClr val="E0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1" name="Google Shape;17261;p20"/>
            <p:cNvSpPr/>
            <p:nvPr/>
          </p:nvSpPr>
          <p:spPr>
            <a:xfrm>
              <a:off x="4565450" y="2959375"/>
              <a:ext cx="66875" cy="47850"/>
            </a:xfrm>
            <a:custGeom>
              <a:avLst/>
              <a:gdLst/>
              <a:ahLst/>
              <a:cxnLst/>
              <a:rect l="l" t="t" r="r" b="b"/>
              <a:pathLst>
                <a:path w="2675" h="1914" extrusionOk="0">
                  <a:moveTo>
                    <a:pt x="2675" y="0"/>
                  </a:moveTo>
                  <a:lnTo>
                    <a:pt x="2675" y="0"/>
                  </a:lnTo>
                  <a:cubicBezTo>
                    <a:pt x="1592" y="382"/>
                    <a:pt x="701" y="1019"/>
                    <a:pt x="0" y="1911"/>
                  </a:cubicBezTo>
                  <a:cubicBezTo>
                    <a:pt x="40" y="1913"/>
                    <a:pt x="79" y="1913"/>
                    <a:pt x="117" y="1913"/>
                  </a:cubicBezTo>
                  <a:cubicBezTo>
                    <a:pt x="1434" y="1913"/>
                    <a:pt x="1994" y="867"/>
                    <a:pt x="2675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2" name="Google Shape;17262;p20"/>
            <p:cNvSpPr/>
            <p:nvPr/>
          </p:nvSpPr>
          <p:spPr>
            <a:xfrm>
              <a:off x="4630725" y="2949500"/>
              <a:ext cx="20700" cy="13650"/>
            </a:xfrm>
            <a:custGeom>
              <a:avLst/>
              <a:gdLst/>
              <a:ahLst/>
              <a:cxnLst/>
              <a:rect l="l" t="t" r="r" b="b"/>
              <a:pathLst>
                <a:path w="828" h="546" extrusionOk="0">
                  <a:moveTo>
                    <a:pt x="703" y="1"/>
                  </a:moveTo>
                  <a:cubicBezTo>
                    <a:pt x="428" y="1"/>
                    <a:pt x="166" y="174"/>
                    <a:pt x="0" y="395"/>
                  </a:cubicBezTo>
                  <a:cubicBezTo>
                    <a:pt x="189" y="476"/>
                    <a:pt x="366" y="546"/>
                    <a:pt x="508" y="546"/>
                  </a:cubicBezTo>
                  <a:cubicBezTo>
                    <a:pt x="701" y="546"/>
                    <a:pt x="828" y="417"/>
                    <a:pt x="828" y="13"/>
                  </a:cubicBezTo>
                  <a:cubicBezTo>
                    <a:pt x="786" y="5"/>
                    <a:pt x="744" y="1"/>
                    <a:pt x="703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3" name="Google Shape;17263;p20"/>
            <p:cNvSpPr/>
            <p:nvPr/>
          </p:nvSpPr>
          <p:spPr>
            <a:xfrm>
              <a:off x="5117900" y="2830450"/>
              <a:ext cx="538175" cy="422150"/>
            </a:xfrm>
            <a:custGeom>
              <a:avLst/>
              <a:gdLst/>
              <a:ahLst/>
              <a:cxnLst/>
              <a:rect l="l" t="t" r="r" b="b"/>
              <a:pathLst>
                <a:path w="21527" h="16886" extrusionOk="0">
                  <a:moveTo>
                    <a:pt x="19589" y="1"/>
                  </a:moveTo>
                  <a:cubicBezTo>
                    <a:pt x="18824" y="1"/>
                    <a:pt x="18169" y="135"/>
                    <a:pt x="17527" y="135"/>
                  </a:cubicBezTo>
                  <a:cubicBezTo>
                    <a:pt x="17437" y="135"/>
                    <a:pt x="17348" y="132"/>
                    <a:pt x="17259" y="126"/>
                  </a:cubicBezTo>
                  <a:cubicBezTo>
                    <a:pt x="16622" y="381"/>
                    <a:pt x="16049" y="763"/>
                    <a:pt x="15539" y="1273"/>
                  </a:cubicBezTo>
                  <a:cubicBezTo>
                    <a:pt x="14648" y="2228"/>
                    <a:pt x="13501" y="2865"/>
                    <a:pt x="12291" y="3247"/>
                  </a:cubicBezTo>
                  <a:cubicBezTo>
                    <a:pt x="10763" y="4393"/>
                    <a:pt x="8916" y="4903"/>
                    <a:pt x="7451" y="6113"/>
                  </a:cubicBezTo>
                  <a:cubicBezTo>
                    <a:pt x="6624" y="6813"/>
                    <a:pt x="5923" y="7641"/>
                    <a:pt x="5031" y="8278"/>
                  </a:cubicBezTo>
                  <a:cubicBezTo>
                    <a:pt x="3185" y="9679"/>
                    <a:pt x="1529" y="11335"/>
                    <a:pt x="64" y="13118"/>
                  </a:cubicBezTo>
                  <a:cubicBezTo>
                    <a:pt x="0" y="13818"/>
                    <a:pt x="446" y="14391"/>
                    <a:pt x="1083" y="14582"/>
                  </a:cubicBezTo>
                  <a:cubicBezTo>
                    <a:pt x="2357" y="14774"/>
                    <a:pt x="2166" y="15665"/>
                    <a:pt x="2102" y="16684"/>
                  </a:cubicBezTo>
                  <a:cubicBezTo>
                    <a:pt x="2697" y="16565"/>
                    <a:pt x="3243" y="16298"/>
                    <a:pt x="3739" y="16298"/>
                  </a:cubicBezTo>
                  <a:cubicBezTo>
                    <a:pt x="4039" y="16298"/>
                    <a:pt x="4321" y="16396"/>
                    <a:pt x="4586" y="16684"/>
                  </a:cubicBezTo>
                  <a:cubicBezTo>
                    <a:pt x="4614" y="16713"/>
                    <a:pt x="4650" y="16725"/>
                    <a:pt x="4687" y="16725"/>
                  </a:cubicBezTo>
                  <a:cubicBezTo>
                    <a:pt x="4815" y="16725"/>
                    <a:pt x="4968" y="16577"/>
                    <a:pt x="4968" y="16429"/>
                  </a:cubicBezTo>
                  <a:cubicBezTo>
                    <a:pt x="5005" y="15829"/>
                    <a:pt x="5220" y="15627"/>
                    <a:pt x="5519" y="15627"/>
                  </a:cubicBezTo>
                  <a:cubicBezTo>
                    <a:pt x="5729" y="15627"/>
                    <a:pt x="5980" y="15725"/>
                    <a:pt x="6241" y="15856"/>
                  </a:cubicBezTo>
                  <a:cubicBezTo>
                    <a:pt x="7197" y="16302"/>
                    <a:pt x="8343" y="15920"/>
                    <a:pt x="9107" y="16875"/>
                  </a:cubicBezTo>
                  <a:cubicBezTo>
                    <a:pt x="9114" y="16882"/>
                    <a:pt x="9127" y="16885"/>
                    <a:pt x="9143" y="16885"/>
                  </a:cubicBezTo>
                  <a:cubicBezTo>
                    <a:pt x="9280" y="16885"/>
                    <a:pt x="9715" y="16677"/>
                    <a:pt x="9999" y="16620"/>
                  </a:cubicBezTo>
                  <a:lnTo>
                    <a:pt x="14520" y="12417"/>
                  </a:lnTo>
                  <a:cubicBezTo>
                    <a:pt x="14775" y="12226"/>
                    <a:pt x="14711" y="11844"/>
                    <a:pt x="14966" y="11653"/>
                  </a:cubicBezTo>
                  <a:cubicBezTo>
                    <a:pt x="15030" y="11526"/>
                    <a:pt x="15221" y="11398"/>
                    <a:pt x="15348" y="11271"/>
                  </a:cubicBezTo>
                  <a:cubicBezTo>
                    <a:pt x="15539" y="11016"/>
                    <a:pt x="15858" y="11144"/>
                    <a:pt x="16049" y="10889"/>
                  </a:cubicBezTo>
                  <a:cubicBezTo>
                    <a:pt x="17195" y="8596"/>
                    <a:pt x="19297" y="7195"/>
                    <a:pt x="21080" y="5539"/>
                  </a:cubicBezTo>
                  <a:cubicBezTo>
                    <a:pt x="21527" y="4646"/>
                    <a:pt x="21337" y="4242"/>
                    <a:pt x="20553" y="4242"/>
                  </a:cubicBezTo>
                  <a:cubicBezTo>
                    <a:pt x="20443" y="4242"/>
                    <a:pt x="20321" y="4250"/>
                    <a:pt x="20188" y="4266"/>
                  </a:cubicBezTo>
                  <a:cubicBezTo>
                    <a:pt x="19585" y="4430"/>
                    <a:pt x="19124" y="4877"/>
                    <a:pt x="18480" y="4877"/>
                  </a:cubicBezTo>
                  <a:cubicBezTo>
                    <a:pt x="18375" y="4877"/>
                    <a:pt x="18266" y="4866"/>
                    <a:pt x="18150" y="4839"/>
                  </a:cubicBezTo>
                  <a:cubicBezTo>
                    <a:pt x="18851" y="3247"/>
                    <a:pt x="19679" y="1718"/>
                    <a:pt x="20443" y="63"/>
                  </a:cubicBezTo>
                  <a:cubicBezTo>
                    <a:pt x="20142" y="17"/>
                    <a:pt x="19859" y="1"/>
                    <a:pt x="19589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4" name="Google Shape;17264;p20"/>
            <p:cNvSpPr/>
            <p:nvPr/>
          </p:nvSpPr>
          <p:spPr>
            <a:xfrm>
              <a:off x="5547775" y="2825275"/>
              <a:ext cx="278625" cy="152250"/>
            </a:xfrm>
            <a:custGeom>
              <a:avLst/>
              <a:gdLst/>
              <a:ahLst/>
              <a:cxnLst/>
              <a:rect l="l" t="t" r="r" b="b"/>
              <a:pathLst>
                <a:path w="11145" h="6090" extrusionOk="0">
                  <a:moveTo>
                    <a:pt x="1073" y="1"/>
                  </a:moveTo>
                  <a:cubicBezTo>
                    <a:pt x="686" y="1"/>
                    <a:pt x="318" y="57"/>
                    <a:pt x="64" y="397"/>
                  </a:cubicBezTo>
                  <a:cubicBezTo>
                    <a:pt x="310" y="624"/>
                    <a:pt x="568" y="700"/>
                    <a:pt x="834" y="700"/>
                  </a:cubicBezTo>
                  <a:cubicBezTo>
                    <a:pt x="1350" y="700"/>
                    <a:pt x="1896" y="416"/>
                    <a:pt x="2448" y="416"/>
                  </a:cubicBezTo>
                  <a:cubicBezTo>
                    <a:pt x="2566" y="416"/>
                    <a:pt x="2684" y="429"/>
                    <a:pt x="2802" y="461"/>
                  </a:cubicBezTo>
                  <a:cubicBezTo>
                    <a:pt x="1401" y="1862"/>
                    <a:pt x="1337" y="3836"/>
                    <a:pt x="127" y="5237"/>
                  </a:cubicBezTo>
                  <a:cubicBezTo>
                    <a:pt x="0" y="5492"/>
                    <a:pt x="64" y="5746"/>
                    <a:pt x="255" y="5937"/>
                  </a:cubicBezTo>
                  <a:cubicBezTo>
                    <a:pt x="360" y="6043"/>
                    <a:pt x="504" y="6090"/>
                    <a:pt x="644" y="6090"/>
                  </a:cubicBezTo>
                  <a:cubicBezTo>
                    <a:pt x="758" y="6090"/>
                    <a:pt x="869" y="6058"/>
                    <a:pt x="955" y="6001"/>
                  </a:cubicBezTo>
                  <a:cubicBezTo>
                    <a:pt x="1528" y="5428"/>
                    <a:pt x="2420" y="5492"/>
                    <a:pt x="2993" y="5046"/>
                  </a:cubicBezTo>
                  <a:cubicBezTo>
                    <a:pt x="3273" y="4848"/>
                    <a:pt x="3455" y="4770"/>
                    <a:pt x="3574" y="4770"/>
                  </a:cubicBezTo>
                  <a:cubicBezTo>
                    <a:pt x="3917" y="4770"/>
                    <a:pt x="3743" y="5416"/>
                    <a:pt x="3885" y="5746"/>
                  </a:cubicBezTo>
                  <a:cubicBezTo>
                    <a:pt x="4012" y="5746"/>
                    <a:pt x="4140" y="5746"/>
                    <a:pt x="4267" y="5683"/>
                  </a:cubicBezTo>
                  <a:cubicBezTo>
                    <a:pt x="6368" y="4218"/>
                    <a:pt x="8279" y="2371"/>
                    <a:pt x="10635" y="1225"/>
                  </a:cubicBezTo>
                  <a:cubicBezTo>
                    <a:pt x="10890" y="1097"/>
                    <a:pt x="10954" y="652"/>
                    <a:pt x="11145" y="397"/>
                  </a:cubicBezTo>
                  <a:cubicBezTo>
                    <a:pt x="10540" y="79"/>
                    <a:pt x="9903" y="15"/>
                    <a:pt x="9258" y="15"/>
                  </a:cubicBezTo>
                  <a:cubicBezTo>
                    <a:pt x="8828" y="15"/>
                    <a:pt x="8395" y="43"/>
                    <a:pt x="7965" y="43"/>
                  </a:cubicBezTo>
                  <a:cubicBezTo>
                    <a:pt x="7750" y="43"/>
                    <a:pt x="7536" y="36"/>
                    <a:pt x="7324" y="15"/>
                  </a:cubicBezTo>
                  <a:lnTo>
                    <a:pt x="1656" y="15"/>
                  </a:lnTo>
                  <a:cubicBezTo>
                    <a:pt x="1465" y="15"/>
                    <a:pt x="1267" y="1"/>
                    <a:pt x="1073" y="1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5" name="Google Shape;17265;p20"/>
            <p:cNvSpPr/>
            <p:nvPr/>
          </p:nvSpPr>
          <p:spPr>
            <a:xfrm>
              <a:off x="5195900" y="2806400"/>
              <a:ext cx="84425" cy="51100"/>
            </a:xfrm>
            <a:custGeom>
              <a:avLst/>
              <a:gdLst/>
              <a:ahLst/>
              <a:cxnLst/>
              <a:rect l="l" t="t" r="r" b="b"/>
              <a:pathLst>
                <a:path w="3377" h="2044" extrusionOk="0">
                  <a:moveTo>
                    <a:pt x="872" y="1"/>
                  </a:moveTo>
                  <a:cubicBezTo>
                    <a:pt x="567" y="1"/>
                    <a:pt x="273" y="94"/>
                    <a:pt x="1" y="388"/>
                  </a:cubicBezTo>
                  <a:cubicBezTo>
                    <a:pt x="1" y="515"/>
                    <a:pt x="1" y="579"/>
                    <a:pt x="1" y="642"/>
                  </a:cubicBezTo>
                  <a:cubicBezTo>
                    <a:pt x="638" y="2044"/>
                    <a:pt x="1911" y="1852"/>
                    <a:pt x="3058" y="1916"/>
                  </a:cubicBezTo>
                  <a:cubicBezTo>
                    <a:pt x="3376" y="1279"/>
                    <a:pt x="3058" y="260"/>
                    <a:pt x="2803" y="260"/>
                  </a:cubicBezTo>
                  <a:cubicBezTo>
                    <a:pt x="2712" y="279"/>
                    <a:pt x="2621" y="286"/>
                    <a:pt x="2529" y="286"/>
                  </a:cubicBezTo>
                  <a:cubicBezTo>
                    <a:pt x="1973" y="286"/>
                    <a:pt x="1405" y="1"/>
                    <a:pt x="872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6" name="Google Shape;17266;p20"/>
            <p:cNvSpPr/>
            <p:nvPr/>
          </p:nvSpPr>
          <p:spPr>
            <a:xfrm>
              <a:off x="5175225" y="2816075"/>
              <a:ext cx="20700" cy="12775"/>
            </a:xfrm>
            <a:custGeom>
              <a:avLst/>
              <a:gdLst/>
              <a:ahLst/>
              <a:cxnLst/>
              <a:rect l="l" t="t" r="r" b="b"/>
              <a:pathLst>
                <a:path w="828" h="511" extrusionOk="0">
                  <a:moveTo>
                    <a:pt x="64" y="1"/>
                  </a:moveTo>
                  <a:cubicBezTo>
                    <a:pt x="0" y="319"/>
                    <a:pt x="255" y="510"/>
                    <a:pt x="509" y="510"/>
                  </a:cubicBezTo>
                  <a:cubicBezTo>
                    <a:pt x="764" y="447"/>
                    <a:pt x="828" y="255"/>
                    <a:pt x="828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7" name="Google Shape;17267;p20"/>
            <p:cNvSpPr/>
            <p:nvPr/>
          </p:nvSpPr>
          <p:spPr>
            <a:xfrm>
              <a:off x="4928450" y="26345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8" name="Google Shape;17268;p20"/>
            <p:cNvSpPr/>
            <p:nvPr/>
          </p:nvSpPr>
          <p:spPr>
            <a:xfrm>
              <a:off x="2536075" y="2165950"/>
              <a:ext cx="615600" cy="533725"/>
            </a:xfrm>
            <a:custGeom>
              <a:avLst/>
              <a:gdLst/>
              <a:ahLst/>
              <a:cxnLst/>
              <a:rect l="l" t="t" r="r" b="b"/>
              <a:pathLst>
                <a:path w="24624" h="21349" extrusionOk="0">
                  <a:moveTo>
                    <a:pt x="821" y="1"/>
                  </a:moveTo>
                  <a:cubicBezTo>
                    <a:pt x="393" y="1"/>
                    <a:pt x="0" y="336"/>
                    <a:pt x="296" y="978"/>
                  </a:cubicBezTo>
                  <a:cubicBezTo>
                    <a:pt x="551" y="1615"/>
                    <a:pt x="42" y="1997"/>
                    <a:pt x="42" y="2506"/>
                  </a:cubicBezTo>
                  <a:cubicBezTo>
                    <a:pt x="363" y="2748"/>
                    <a:pt x="711" y="2811"/>
                    <a:pt x="1065" y="2811"/>
                  </a:cubicBezTo>
                  <a:cubicBezTo>
                    <a:pt x="1459" y="2811"/>
                    <a:pt x="1862" y="2733"/>
                    <a:pt x="2249" y="2733"/>
                  </a:cubicBezTo>
                  <a:cubicBezTo>
                    <a:pt x="2617" y="2733"/>
                    <a:pt x="2971" y="2804"/>
                    <a:pt x="3290" y="3080"/>
                  </a:cubicBezTo>
                  <a:cubicBezTo>
                    <a:pt x="3162" y="3716"/>
                    <a:pt x="2207" y="3207"/>
                    <a:pt x="2271" y="3971"/>
                  </a:cubicBezTo>
                  <a:cubicBezTo>
                    <a:pt x="2430" y="4194"/>
                    <a:pt x="2669" y="4194"/>
                    <a:pt x="2915" y="4194"/>
                  </a:cubicBezTo>
                  <a:cubicBezTo>
                    <a:pt x="3162" y="4194"/>
                    <a:pt x="3417" y="4194"/>
                    <a:pt x="3608" y="4417"/>
                  </a:cubicBezTo>
                  <a:cubicBezTo>
                    <a:pt x="3413" y="4612"/>
                    <a:pt x="3145" y="4624"/>
                    <a:pt x="2867" y="4624"/>
                  </a:cubicBezTo>
                  <a:cubicBezTo>
                    <a:pt x="2828" y="4624"/>
                    <a:pt x="2788" y="4624"/>
                    <a:pt x="2748" y="4624"/>
                  </a:cubicBezTo>
                  <a:cubicBezTo>
                    <a:pt x="2430" y="4624"/>
                    <a:pt x="2111" y="4640"/>
                    <a:pt x="1889" y="4926"/>
                  </a:cubicBezTo>
                  <a:cubicBezTo>
                    <a:pt x="2174" y="5229"/>
                    <a:pt x="2477" y="5327"/>
                    <a:pt x="2786" y="5327"/>
                  </a:cubicBezTo>
                  <a:cubicBezTo>
                    <a:pt x="3367" y="5327"/>
                    <a:pt x="3968" y="4980"/>
                    <a:pt x="4514" y="4980"/>
                  </a:cubicBezTo>
                  <a:cubicBezTo>
                    <a:pt x="4780" y="4980"/>
                    <a:pt x="5033" y="5062"/>
                    <a:pt x="5264" y="5308"/>
                  </a:cubicBezTo>
                  <a:cubicBezTo>
                    <a:pt x="4945" y="7028"/>
                    <a:pt x="3926" y="8556"/>
                    <a:pt x="3672" y="10339"/>
                  </a:cubicBezTo>
                  <a:cubicBezTo>
                    <a:pt x="3608" y="10976"/>
                    <a:pt x="4372" y="11677"/>
                    <a:pt x="3544" y="12250"/>
                  </a:cubicBezTo>
                  <a:cubicBezTo>
                    <a:pt x="3544" y="12696"/>
                    <a:pt x="3926" y="13078"/>
                    <a:pt x="4372" y="13078"/>
                  </a:cubicBezTo>
                  <a:cubicBezTo>
                    <a:pt x="4575" y="13186"/>
                    <a:pt x="4747" y="13231"/>
                    <a:pt x="4898" y="13231"/>
                  </a:cubicBezTo>
                  <a:cubicBezTo>
                    <a:pt x="5456" y="13231"/>
                    <a:pt x="5731" y="12615"/>
                    <a:pt x="6283" y="12314"/>
                  </a:cubicBezTo>
                  <a:cubicBezTo>
                    <a:pt x="6920" y="11932"/>
                    <a:pt x="6792" y="11167"/>
                    <a:pt x="6856" y="10785"/>
                  </a:cubicBezTo>
                  <a:lnTo>
                    <a:pt x="6856" y="10785"/>
                  </a:lnTo>
                  <a:cubicBezTo>
                    <a:pt x="7938" y="12441"/>
                    <a:pt x="8002" y="14479"/>
                    <a:pt x="8193" y="16517"/>
                  </a:cubicBezTo>
                  <a:cubicBezTo>
                    <a:pt x="8260" y="16509"/>
                    <a:pt x="8321" y="16506"/>
                    <a:pt x="8379" y="16506"/>
                  </a:cubicBezTo>
                  <a:cubicBezTo>
                    <a:pt x="9312" y="16506"/>
                    <a:pt x="9100" y="17442"/>
                    <a:pt x="9340" y="17982"/>
                  </a:cubicBezTo>
                  <a:lnTo>
                    <a:pt x="9722" y="17982"/>
                  </a:lnTo>
                  <a:cubicBezTo>
                    <a:pt x="9884" y="17996"/>
                    <a:pt x="10051" y="18001"/>
                    <a:pt x="10220" y="18001"/>
                  </a:cubicBezTo>
                  <a:cubicBezTo>
                    <a:pt x="10488" y="18001"/>
                    <a:pt x="10760" y="17990"/>
                    <a:pt x="11028" y="17990"/>
                  </a:cubicBezTo>
                  <a:cubicBezTo>
                    <a:pt x="12056" y="17990"/>
                    <a:pt x="13001" y="18156"/>
                    <a:pt x="13224" y="19765"/>
                  </a:cubicBezTo>
                  <a:cubicBezTo>
                    <a:pt x="13288" y="20529"/>
                    <a:pt x="14243" y="20656"/>
                    <a:pt x="14816" y="20975"/>
                  </a:cubicBezTo>
                  <a:cubicBezTo>
                    <a:pt x="15261" y="21226"/>
                    <a:pt x="15671" y="21348"/>
                    <a:pt x="16028" y="21348"/>
                  </a:cubicBezTo>
                  <a:cubicBezTo>
                    <a:pt x="16845" y="21348"/>
                    <a:pt x="17383" y="20707"/>
                    <a:pt x="17427" y="19510"/>
                  </a:cubicBezTo>
                  <a:cubicBezTo>
                    <a:pt x="17427" y="18645"/>
                    <a:pt x="17793" y="18354"/>
                    <a:pt x="18476" y="18354"/>
                  </a:cubicBezTo>
                  <a:cubicBezTo>
                    <a:pt x="18548" y="18354"/>
                    <a:pt x="18623" y="18358"/>
                    <a:pt x="18701" y="18364"/>
                  </a:cubicBezTo>
                  <a:cubicBezTo>
                    <a:pt x="19709" y="18041"/>
                    <a:pt x="20743" y="17872"/>
                    <a:pt x="21770" y="17872"/>
                  </a:cubicBezTo>
                  <a:cubicBezTo>
                    <a:pt x="22365" y="17872"/>
                    <a:pt x="22957" y="17928"/>
                    <a:pt x="23541" y="18045"/>
                  </a:cubicBezTo>
                  <a:cubicBezTo>
                    <a:pt x="24051" y="17918"/>
                    <a:pt x="24624" y="17982"/>
                    <a:pt x="24560" y="17154"/>
                  </a:cubicBezTo>
                  <a:cubicBezTo>
                    <a:pt x="23350" y="15562"/>
                    <a:pt x="21885" y="14097"/>
                    <a:pt x="20229" y="12951"/>
                  </a:cubicBezTo>
                  <a:cubicBezTo>
                    <a:pt x="18765" y="11995"/>
                    <a:pt x="17427" y="10849"/>
                    <a:pt x="16154" y="9575"/>
                  </a:cubicBezTo>
                  <a:cubicBezTo>
                    <a:pt x="14371" y="7728"/>
                    <a:pt x="12715" y="5754"/>
                    <a:pt x="10804" y="3971"/>
                  </a:cubicBezTo>
                  <a:cubicBezTo>
                    <a:pt x="9785" y="3016"/>
                    <a:pt x="8448" y="2443"/>
                    <a:pt x="7747" y="1169"/>
                  </a:cubicBezTo>
                  <a:cubicBezTo>
                    <a:pt x="7238" y="914"/>
                    <a:pt x="6665" y="787"/>
                    <a:pt x="6092" y="787"/>
                  </a:cubicBezTo>
                  <a:cubicBezTo>
                    <a:pt x="4500" y="468"/>
                    <a:pt x="2780" y="978"/>
                    <a:pt x="1188" y="86"/>
                  </a:cubicBezTo>
                  <a:cubicBezTo>
                    <a:pt x="1073" y="29"/>
                    <a:pt x="946" y="1"/>
                    <a:pt x="821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9" name="Google Shape;17269;p20"/>
            <p:cNvSpPr/>
            <p:nvPr/>
          </p:nvSpPr>
          <p:spPr>
            <a:xfrm>
              <a:off x="2578500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0" name="Google Shape;17270;p20"/>
            <p:cNvSpPr/>
            <p:nvPr/>
          </p:nvSpPr>
          <p:spPr>
            <a:xfrm>
              <a:off x="730075" y="2831925"/>
              <a:ext cx="519050" cy="103650"/>
            </a:xfrm>
            <a:custGeom>
              <a:avLst/>
              <a:gdLst/>
              <a:ahLst/>
              <a:cxnLst/>
              <a:rect l="l" t="t" r="r" b="b"/>
              <a:pathLst>
                <a:path w="20762" h="4146" extrusionOk="0">
                  <a:moveTo>
                    <a:pt x="1871" y="1"/>
                  </a:moveTo>
                  <a:cubicBezTo>
                    <a:pt x="1324" y="1"/>
                    <a:pt x="783" y="48"/>
                    <a:pt x="255" y="131"/>
                  </a:cubicBezTo>
                  <a:cubicBezTo>
                    <a:pt x="0" y="1150"/>
                    <a:pt x="1019" y="1405"/>
                    <a:pt x="1401" y="2041"/>
                  </a:cubicBezTo>
                  <a:cubicBezTo>
                    <a:pt x="1592" y="2054"/>
                    <a:pt x="1781" y="2059"/>
                    <a:pt x="1968" y="2059"/>
                  </a:cubicBezTo>
                  <a:cubicBezTo>
                    <a:pt x="2716" y="2059"/>
                    <a:pt x="3439" y="1978"/>
                    <a:pt x="4203" y="1978"/>
                  </a:cubicBezTo>
                  <a:cubicBezTo>
                    <a:pt x="7190" y="1978"/>
                    <a:pt x="10135" y="2769"/>
                    <a:pt x="13139" y="2769"/>
                  </a:cubicBezTo>
                  <a:cubicBezTo>
                    <a:pt x="13850" y="2769"/>
                    <a:pt x="14565" y="2724"/>
                    <a:pt x="15285" y="2615"/>
                  </a:cubicBezTo>
                  <a:lnTo>
                    <a:pt x="15285" y="2615"/>
                  </a:lnTo>
                  <a:cubicBezTo>
                    <a:pt x="14902" y="3442"/>
                    <a:pt x="13947" y="2933"/>
                    <a:pt x="13629" y="3570"/>
                  </a:cubicBezTo>
                  <a:cubicBezTo>
                    <a:pt x="14011" y="3634"/>
                    <a:pt x="14457" y="3761"/>
                    <a:pt x="14775" y="3952"/>
                  </a:cubicBezTo>
                  <a:cubicBezTo>
                    <a:pt x="14898" y="4075"/>
                    <a:pt x="15075" y="4146"/>
                    <a:pt x="15270" y="4146"/>
                  </a:cubicBezTo>
                  <a:cubicBezTo>
                    <a:pt x="15377" y="4146"/>
                    <a:pt x="15490" y="4124"/>
                    <a:pt x="15603" y="4079"/>
                  </a:cubicBezTo>
                  <a:cubicBezTo>
                    <a:pt x="16367" y="3379"/>
                    <a:pt x="17386" y="2997"/>
                    <a:pt x="18469" y="2997"/>
                  </a:cubicBezTo>
                  <a:cubicBezTo>
                    <a:pt x="19870" y="2806"/>
                    <a:pt x="20761" y="2105"/>
                    <a:pt x="20507" y="513"/>
                  </a:cubicBezTo>
                  <a:lnTo>
                    <a:pt x="20124" y="513"/>
                  </a:lnTo>
                  <a:cubicBezTo>
                    <a:pt x="19954" y="627"/>
                    <a:pt x="19834" y="842"/>
                    <a:pt x="19675" y="842"/>
                  </a:cubicBezTo>
                  <a:cubicBezTo>
                    <a:pt x="19656" y="842"/>
                    <a:pt x="19636" y="838"/>
                    <a:pt x="19615" y="831"/>
                  </a:cubicBezTo>
                  <a:cubicBezTo>
                    <a:pt x="18071" y="868"/>
                    <a:pt x="16548" y="905"/>
                    <a:pt x="15021" y="905"/>
                  </a:cubicBezTo>
                  <a:cubicBezTo>
                    <a:pt x="13904" y="905"/>
                    <a:pt x="12785" y="885"/>
                    <a:pt x="11655" y="831"/>
                  </a:cubicBezTo>
                  <a:cubicBezTo>
                    <a:pt x="10190" y="640"/>
                    <a:pt x="8661" y="513"/>
                    <a:pt x="7197" y="513"/>
                  </a:cubicBezTo>
                  <a:cubicBezTo>
                    <a:pt x="7005" y="524"/>
                    <a:pt x="6813" y="530"/>
                    <a:pt x="6622" y="530"/>
                  </a:cubicBezTo>
                  <a:cubicBezTo>
                    <a:pt x="5732" y="530"/>
                    <a:pt x="4851" y="416"/>
                    <a:pt x="4012" y="258"/>
                  </a:cubicBezTo>
                  <a:cubicBezTo>
                    <a:pt x="3295" y="79"/>
                    <a:pt x="2577" y="1"/>
                    <a:pt x="1871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1" name="Google Shape;17271;p20"/>
            <p:cNvSpPr/>
            <p:nvPr/>
          </p:nvSpPr>
          <p:spPr>
            <a:xfrm>
              <a:off x="488075" y="2729800"/>
              <a:ext cx="277050" cy="153175"/>
            </a:xfrm>
            <a:custGeom>
              <a:avLst/>
              <a:gdLst/>
              <a:ahLst/>
              <a:cxnLst/>
              <a:rect l="l" t="t" r="r" b="b"/>
              <a:pathLst>
                <a:path w="11082" h="6127" extrusionOk="0">
                  <a:moveTo>
                    <a:pt x="1305" y="1"/>
                  </a:moveTo>
                  <a:cubicBezTo>
                    <a:pt x="1231" y="1"/>
                    <a:pt x="1157" y="5"/>
                    <a:pt x="1083" y="13"/>
                  </a:cubicBezTo>
                  <a:lnTo>
                    <a:pt x="0" y="76"/>
                  </a:lnTo>
                  <a:cubicBezTo>
                    <a:pt x="701" y="1414"/>
                    <a:pt x="2293" y="1541"/>
                    <a:pt x="3376" y="2305"/>
                  </a:cubicBezTo>
                  <a:cubicBezTo>
                    <a:pt x="4968" y="3898"/>
                    <a:pt x="7069" y="4598"/>
                    <a:pt x="9107" y="5362"/>
                  </a:cubicBezTo>
                  <a:lnTo>
                    <a:pt x="10317" y="5744"/>
                  </a:lnTo>
                  <a:lnTo>
                    <a:pt x="10699" y="6126"/>
                  </a:lnTo>
                  <a:lnTo>
                    <a:pt x="11081" y="6126"/>
                  </a:lnTo>
                  <a:cubicBezTo>
                    <a:pt x="11081" y="5235"/>
                    <a:pt x="10190" y="4916"/>
                    <a:pt x="9935" y="4216"/>
                  </a:cubicBezTo>
                  <a:cubicBezTo>
                    <a:pt x="7451" y="3070"/>
                    <a:pt x="4968" y="2051"/>
                    <a:pt x="2675" y="459"/>
                  </a:cubicBezTo>
                  <a:cubicBezTo>
                    <a:pt x="2287" y="181"/>
                    <a:pt x="1802" y="1"/>
                    <a:pt x="1305" y="1"/>
                  </a:cubicBezTo>
                  <a:close/>
                </a:path>
              </a:pathLst>
            </a:custGeom>
            <a:solidFill>
              <a:srgbClr val="DC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2" name="Google Shape;17272;p20"/>
            <p:cNvSpPr/>
            <p:nvPr/>
          </p:nvSpPr>
          <p:spPr>
            <a:xfrm>
              <a:off x="1204525" y="2834875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104" y="1"/>
                  </a:moveTo>
                  <a:cubicBezTo>
                    <a:pt x="68" y="1"/>
                    <a:pt x="34" y="5"/>
                    <a:pt x="0" y="13"/>
                  </a:cubicBezTo>
                  <a:cubicBezTo>
                    <a:pt x="111" y="234"/>
                    <a:pt x="366" y="407"/>
                    <a:pt x="639" y="407"/>
                  </a:cubicBezTo>
                  <a:cubicBezTo>
                    <a:pt x="681" y="407"/>
                    <a:pt x="723" y="403"/>
                    <a:pt x="764" y="395"/>
                  </a:cubicBezTo>
                  <a:cubicBezTo>
                    <a:pt x="598" y="174"/>
                    <a:pt x="336" y="1"/>
                    <a:pt x="104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3" name="Google Shape;17273;p20"/>
            <p:cNvSpPr/>
            <p:nvPr/>
          </p:nvSpPr>
          <p:spPr>
            <a:xfrm>
              <a:off x="6485500" y="2892175"/>
              <a:ext cx="304125" cy="76775"/>
            </a:xfrm>
            <a:custGeom>
              <a:avLst/>
              <a:gdLst/>
              <a:ahLst/>
              <a:cxnLst/>
              <a:rect l="l" t="t" r="r" b="b"/>
              <a:pathLst>
                <a:path w="12165" h="3071" extrusionOk="0">
                  <a:moveTo>
                    <a:pt x="12006" y="0"/>
                  </a:moveTo>
                  <a:cubicBezTo>
                    <a:pt x="11395" y="0"/>
                    <a:pt x="11024" y="600"/>
                    <a:pt x="10413" y="600"/>
                  </a:cubicBezTo>
                  <a:cubicBezTo>
                    <a:pt x="10362" y="600"/>
                    <a:pt x="10309" y="596"/>
                    <a:pt x="10254" y="587"/>
                  </a:cubicBezTo>
                  <a:cubicBezTo>
                    <a:pt x="9871" y="547"/>
                    <a:pt x="9489" y="532"/>
                    <a:pt x="9105" y="532"/>
                  </a:cubicBezTo>
                  <a:cubicBezTo>
                    <a:pt x="7914" y="532"/>
                    <a:pt x="6716" y="677"/>
                    <a:pt x="5496" y="677"/>
                  </a:cubicBezTo>
                  <a:cubicBezTo>
                    <a:pt x="5216" y="677"/>
                    <a:pt x="4933" y="669"/>
                    <a:pt x="4650" y="650"/>
                  </a:cubicBezTo>
                  <a:cubicBezTo>
                    <a:pt x="4077" y="619"/>
                    <a:pt x="3456" y="475"/>
                    <a:pt x="2843" y="475"/>
                  </a:cubicBezTo>
                  <a:cubicBezTo>
                    <a:pt x="2230" y="475"/>
                    <a:pt x="1625" y="619"/>
                    <a:pt x="1084" y="1160"/>
                  </a:cubicBezTo>
                  <a:cubicBezTo>
                    <a:pt x="1" y="1478"/>
                    <a:pt x="1" y="1478"/>
                    <a:pt x="701" y="2306"/>
                  </a:cubicBezTo>
                  <a:cubicBezTo>
                    <a:pt x="1147" y="2561"/>
                    <a:pt x="1593" y="2625"/>
                    <a:pt x="1848" y="3070"/>
                  </a:cubicBezTo>
                  <a:lnTo>
                    <a:pt x="2230" y="3070"/>
                  </a:lnTo>
                  <a:cubicBezTo>
                    <a:pt x="2994" y="2911"/>
                    <a:pt x="3758" y="2832"/>
                    <a:pt x="4522" y="2832"/>
                  </a:cubicBezTo>
                  <a:cubicBezTo>
                    <a:pt x="5287" y="2832"/>
                    <a:pt x="6051" y="2911"/>
                    <a:pt x="6815" y="3070"/>
                  </a:cubicBezTo>
                  <a:lnTo>
                    <a:pt x="7197" y="3070"/>
                  </a:lnTo>
                  <a:cubicBezTo>
                    <a:pt x="7516" y="2688"/>
                    <a:pt x="8025" y="3007"/>
                    <a:pt x="8344" y="2688"/>
                  </a:cubicBezTo>
                  <a:cubicBezTo>
                    <a:pt x="8703" y="1655"/>
                    <a:pt x="8777" y="1350"/>
                    <a:pt x="9282" y="1350"/>
                  </a:cubicBezTo>
                  <a:cubicBezTo>
                    <a:pt x="9493" y="1350"/>
                    <a:pt x="9778" y="1403"/>
                    <a:pt x="10190" y="1478"/>
                  </a:cubicBezTo>
                  <a:cubicBezTo>
                    <a:pt x="10461" y="1517"/>
                    <a:pt x="10690" y="1540"/>
                    <a:pt x="10885" y="1540"/>
                  </a:cubicBezTo>
                  <a:cubicBezTo>
                    <a:pt x="11657" y="1540"/>
                    <a:pt x="11911" y="1182"/>
                    <a:pt x="12165" y="14"/>
                  </a:cubicBezTo>
                  <a:cubicBezTo>
                    <a:pt x="12110" y="4"/>
                    <a:pt x="12057" y="0"/>
                    <a:pt x="12006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4" name="Google Shape;17274;p20"/>
            <p:cNvSpPr/>
            <p:nvPr/>
          </p:nvSpPr>
          <p:spPr>
            <a:xfrm>
              <a:off x="6741850" y="2968925"/>
              <a:ext cx="85975" cy="41950"/>
            </a:xfrm>
            <a:custGeom>
              <a:avLst/>
              <a:gdLst/>
              <a:ahLst/>
              <a:cxnLst/>
              <a:rect l="l" t="t" r="r" b="b"/>
              <a:pathLst>
                <a:path w="3439" h="1678" extrusionOk="0">
                  <a:moveTo>
                    <a:pt x="764" y="0"/>
                  </a:moveTo>
                  <a:cubicBezTo>
                    <a:pt x="318" y="446"/>
                    <a:pt x="0" y="892"/>
                    <a:pt x="764" y="1274"/>
                  </a:cubicBezTo>
                  <a:cubicBezTo>
                    <a:pt x="1273" y="1548"/>
                    <a:pt x="1830" y="1678"/>
                    <a:pt x="2391" y="1678"/>
                  </a:cubicBezTo>
                  <a:cubicBezTo>
                    <a:pt x="2743" y="1678"/>
                    <a:pt x="3096" y="1627"/>
                    <a:pt x="3439" y="1529"/>
                  </a:cubicBezTo>
                  <a:cubicBezTo>
                    <a:pt x="2484" y="1210"/>
                    <a:pt x="1528" y="701"/>
                    <a:pt x="764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5" name="Google Shape;17275;p20"/>
            <p:cNvSpPr/>
            <p:nvPr/>
          </p:nvSpPr>
          <p:spPr>
            <a:xfrm>
              <a:off x="6700450" y="2949075"/>
              <a:ext cx="60525" cy="19875"/>
            </a:xfrm>
            <a:custGeom>
              <a:avLst/>
              <a:gdLst/>
              <a:ahLst/>
              <a:cxnLst/>
              <a:rect l="l" t="t" r="r" b="b"/>
              <a:pathLst>
                <a:path w="2421" h="795" extrusionOk="0">
                  <a:moveTo>
                    <a:pt x="945" y="1"/>
                  </a:moveTo>
                  <a:cubicBezTo>
                    <a:pt x="696" y="1"/>
                    <a:pt x="428" y="112"/>
                    <a:pt x="128" y="412"/>
                  </a:cubicBezTo>
                  <a:cubicBezTo>
                    <a:pt x="128" y="412"/>
                    <a:pt x="64" y="476"/>
                    <a:pt x="0" y="540"/>
                  </a:cubicBezTo>
                  <a:cubicBezTo>
                    <a:pt x="0" y="667"/>
                    <a:pt x="0" y="731"/>
                    <a:pt x="128" y="794"/>
                  </a:cubicBezTo>
                  <a:lnTo>
                    <a:pt x="2420" y="794"/>
                  </a:lnTo>
                  <a:cubicBezTo>
                    <a:pt x="1940" y="532"/>
                    <a:pt x="1489" y="1"/>
                    <a:pt x="945" y="1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6" name="Google Shape;17276;p20"/>
            <p:cNvSpPr/>
            <p:nvPr/>
          </p:nvSpPr>
          <p:spPr>
            <a:xfrm>
              <a:off x="6667000" y="2959300"/>
              <a:ext cx="36650" cy="9650"/>
            </a:xfrm>
            <a:custGeom>
              <a:avLst/>
              <a:gdLst/>
              <a:ahLst/>
              <a:cxnLst/>
              <a:rect l="l" t="t" r="r" b="b"/>
              <a:pathLst>
                <a:path w="1466" h="386" extrusionOk="0">
                  <a:moveTo>
                    <a:pt x="852" y="0"/>
                  </a:moveTo>
                  <a:cubicBezTo>
                    <a:pt x="513" y="0"/>
                    <a:pt x="199" y="39"/>
                    <a:pt x="1" y="385"/>
                  </a:cubicBezTo>
                  <a:lnTo>
                    <a:pt x="1466" y="385"/>
                  </a:lnTo>
                  <a:lnTo>
                    <a:pt x="1466" y="3"/>
                  </a:lnTo>
                  <a:lnTo>
                    <a:pt x="1147" y="3"/>
                  </a:lnTo>
                  <a:cubicBezTo>
                    <a:pt x="1048" y="3"/>
                    <a:pt x="949" y="0"/>
                    <a:pt x="852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7" name="Google Shape;17277;p20"/>
            <p:cNvSpPr/>
            <p:nvPr/>
          </p:nvSpPr>
          <p:spPr>
            <a:xfrm>
              <a:off x="551750" y="2787425"/>
              <a:ext cx="164025" cy="76450"/>
            </a:xfrm>
            <a:custGeom>
              <a:avLst/>
              <a:gdLst/>
              <a:ahLst/>
              <a:cxnLst/>
              <a:rect l="l" t="t" r="r" b="b"/>
              <a:pathLst>
                <a:path w="6561" h="3058" extrusionOk="0">
                  <a:moveTo>
                    <a:pt x="892" y="0"/>
                  </a:moveTo>
                  <a:lnTo>
                    <a:pt x="1" y="1019"/>
                  </a:lnTo>
                  <a:cubicBezTo>
                    <a:pt x="161" y="1339"/>
                    <a:pt x="455" y="1481"/>
                    <a:pt x="771" y="1481"/>
                  </a:cubicBezTo>
                  <a:cubicBezTo>
                    <a:pt x="832" y="1481"/>
                    <a:pt x="894" y="1475"/>
                    <a:pt x="956" y="1465"/>
                  </a:cubicBezTo>
                  <a:cubicBezTo>
                    <a:pt x="1317" y="1414"/>
                    <a:pt x="1580" y="1376"/>
                    <a:pt x="1782" y="1376"/>
                  </a:cubicBezTo>
                  <a:cubicBezTo>
                    <a:pt x="2330" y="1376"/>
                    <a:pt x="2431" y="1652"/>
                    <a:pt x="2803" y="2675"/>
                  </a:cubicBezTo>
                  <a:lnTo>
                    <a:pt x="6560" y="3057"/>
                  </a:lnTo>
                  <a:cubicBezTo>
                    <a:pt x="4713" y="1975"/>
                    <a:pt x="2803" y="956"/>
                    <a:pt x="892" y="0"/>
                  </a:cubicBezTo>
                  <a:close/>
                </a:path>
              </a:pathLst>
            </a:custGeom>
            <a:solidFill>
              <a:srgbClr val="F25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8" name="Google Shape;17278;p20"/>
            <p:cNvSpPr/>
            <p:nvPr/>
          </p:nvSpPr>
          <p:spPr>
            <a:xfrm>
              <a:off x="74600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9" name="Google Shape;17279;p20"/>
            <p:cNvSpPr/>
            <p:nvPr/>
          </p:nvSpPr>
          <p:spPr>
            <a:xfrm>
              <a:off x="5348750" y="2902050"/>
              <a:ext cx="38225" cy="19500"/>
            </a:xfrm>
            <a:custGeom>
              <a:avLst/>
              <a:gdLst/>
              <a:ahLst/>
              <a:cxnLst/>
              <a:rect l="l" t="t" r="r" b="b"/>
              <a:pathLst>
                <a:path w="1529" h="780" extrusionOk="0">
                  <a:moveTo>
                    <a:pt x="1529" y="1"/>
                  </a:moveTo>
                  <a:cubicBezTo>
                    <a:pt x="892" y="1"/>
                    <a:pt x="319" y="319"/>
                    <a:pt x="1" y="765"/>
                  </a:cubicBezTo>
                  <a:cubicBezTo>
                    <a:pt x="93" y="774"/>
                    <a:pt x="185" y="779"/>
                    <a:pt x="274" y="779"/>
                  </a:cubicBezTo>
                  <a:cubicBezTo>
                    <a:pt x="799" y="779"/>
                    <a:pt x="1257" y="599"/>
                    <a:pt x="1529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0" name="Google Shape;17280;p20"/>
            <p:cNvSpPr/>
            <p:nvPr/>
          </p:nvSpPr>
          <p:spPr>
            <a:xfrm>
              <a:off x="6493475" y="2885825"/>
              <a:ext cx="296150" cy="35350"/>
            </a:xfrm>
            <a:custGeom>
              <a:avLst/>
              <a:gdLst/>
              <a:ahLst/>
              <a:cxnLst/>
              <a:rect l="l" t="t" r="r" b="b"/>
              <a:pathLst>
                <a:path w="11846" h="1414" extrusionOk="0">
                  <a:moveTo>
                    <a:pt x="11477" y="0"/>
                  </a:moveTo>
                  <a:cubicBezTo>
                    <a:pt x="11468" y="0"/>
                    <a:pt x="11463" y="4"/>
                    <a:pt x="11463" y="13"/>
                  </a:cubicBezTo>
                  <a:cubicBezTo>
                    <a:pt x="10766" y="579"/>
                    <a:pt x="10010" y="669"/>
                    <a:pt x="9254" y="669"/>
                  </a:cubicBezTo>
                  <a:cubicBezTo>
                    <a:pt x="8906" y="669"/>
                    <a:pt x="8557" y="650"/>
                    <a:pt x="8216" y="650"/>
                  </a:cubicBezTo>
                  <a:lnTo>
                    <a:pt x="1529" y="650"/>
                  </a:lnTo>
                  <a:cubicBezTo>
                    <a:pt x="1306" y="459"/>
                    <a:pt x="1035" y="363"/>
                    <a:pt x="765" y="363"/>
                  </a:cubicBezTo>
                  <a:cubicBezTo>
                    <a:pt x="494" y="363"/>
                    <a:pt x="223" y="459"/>
                    <a:pt x="0" y="650"/>
                  </a:cubicBezTo>
                  <a:lnTo>
                    <a:pt x="828" y="1414"/>
                  </a:lnTo>
                  <a:cubicBezTo>
                    <a:pt x="1147" y="1223"/>
                    <a:pt x="1529" y="1095"/>
                    <a:pt x="1847" y="1032"/>
                  </a:cubicBezTo>
                  <a:cubicBezTo>
                    <a:pt x="2597" y="1107"/>
                    <a:pt x="3348" y="1132"/>
                    <a:pt x="4098" y="1132"/>
                  </a:cubicBezTo>
                  <a:cubicBezTo>
                    <a:pt x="5654" y="1132"/>
                    <a:pt x="7211" y="1023"/>
                    <a:pt x="8767" y="1023"/>
                  </a:cubicBezTo>
                  <a:cubicBezTo>
                    <a:pt x="9008" y="1023"/>
                    <a:pt x="9249" y="1026"/>
                    <a:pt x="9489" y="1032"/>
                  </a:cubicBezTo>
                  <a:cubicBezTo>
                    <a:pt x="9572" y="1038"/>
                    <a:pt x="9655" y="1041"/>
                    <a:pt x="9739" y="1041"/>
                  </a:cubicBezTo>
                  <a:cubicBezTo>
                    <a:pt x="10493" y="1041"/>
                    <a:pt x="11272" y="783"/>
                    <a:pt x="11846" y="268"/>
                  </a:cubicBezTo>
                  <a:cubicBezTo>
                    <a:pt x="11736" y="158"/>
                    <a:pt x="11531" y="0"/>
                    <a:pt x="11477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1" name="Google Shape;17281;p20"/>
            <p:cNvSpPr/>
            <p:nvPr/>
          </p:nvSpPr>
          <p:spPr>
            <a:xfrm>
              <a:off x="6397950" y="2666200"/>
              <a:ext cx="61500" cy="73700"/>
            </a:xfrm>
            <a:custGeom>
              <a:avLst/>
              <a:gdLst/>
              <a:ahLst/>
              <a:cxnLst/>
              <a:rect l="l" t="t" r="r" b="b"/>
              <a:pathLst>
                <a:path w="2460" h="2948" extrusionOk="0">
                  <a:moveTo>
                    <a:pt x="1135" y="1"/>
                  </a:moveTo>
                  <a:cubicBezTo>
                    <a:pt x="904" y="1"/>
                    <a:pt x="552" y="103"/>
                    <a:pt x="0" y="264"/>
                  </a:cubicBezTo>
                  <a:cubicBezTo>
                    <a:pt x="446" y="1347"/>
                    <a:pt x="1338" y="2047"/>
                    <a:pt x="1911" y="2939"/>
                  </a:cubicBezTo>
                  <a:cubicBezTo>
                    <a:pt x="1935" y="2931"/>
                    <a:pt x="1964" y="2928"/>
                    <a:pt x="1995" y="2928"/>
                  </a:cubicBezTo>
                  <a:cubicBezTo>
                    <a:pt x="2075" y="2928"/>
                    <a:pt x="2171" y="2948"/>
                    <a:pt x="2250" y="2948"/>
                  </a:cubicBezTo>
                  <a:cubicBezTo>
                    <a:pt x="2377" y="2948"/>
                    <a:pt x="2460" y="2895"/>
                    <a:pt x="2357" y="2620"/>
                  </a:cubicBezTo>
                  <a:cubicBezTo>
                    <a:pt x="2229" y="2111"/>
                    <a:pt x="1720" y="1729"/>
                    <a:pt x="1656" y="1219"/>
                  </a:cubicBezTo>
                  <a:cubicBezTo>
                    <a:pt x="1575" y="324"/>
                    <a:pt x="1545" y="1"/>
                    <a:pt x="1135" y="1"/>
                  </a:cubicBezTo>
                  <a:close/>
                </a:path>
              </a:pathLst>
            </a:custGeom>
            <a:solidFill>
              <a:srgbClr val="F1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2" name="Google Shape;17282;p20"/>
            <p:cNvSpPr/>
            <p:nvPr/>
          </p:nvSpPr>
          <p:spPr>
            <a:xfrm>
              <a:off x="2779100" y="2590450"/>
              <a:ext cx="749900" cy="254325"/>
            </a:xfrm>
            <a:custGeom>
              <a:avLst/>
              <a:gdLst/>
              <a:ahLst/>
              <a:cxnLst/>
              <a:rect l="l" t="t" r="r" b="b"/>
              <a:pathLst>
                <a:path w="29996" h="10173" extrusionOk="0">
                  <a:moveTo>
                    <a:pt x="2682" y="1"/>
                  </a:moveTo>
                  <a:cubicBezTo>
                    <a:pt x="2618" y="1"/>
                    <a:pt x="2568" y="31"/>
                    <a:pt x="2548" y="110"/>
                  </a:cubicBezTo>
                  <a:cubicBezTo>
                    <a:pt x="2356" y="632"/>
                    <a:pt x="2128" y="798"/>
                    <a:pt x="1880" y="798"/>
                  </a:cubicBezTo>
                  <a:cubicBezTo>
                    <a:pt x="1553" y="798"/>
                    <a:pt x="1191" y="510"/>
                    <a:pt x="829" y="365"/>
                  </a:cubicBezTo>
                  <a:cubicBezTo>
                    <a:pt x="783" y="349"/>
                    <a:pt x="739" y="342"/>
                    <a:pt x="696" y="342"/>
                  </a:cubicBezTo>
                  <a:cubicBezTo>
                    <a:pt x="386" y="342"/>
                    <a:pt x="169" y="721"/>
                    <a:pt x="1" y="1002"/>
                  </a:cubicBezTo>
                  <a:cubicBezTo>
                    <a:pt x="160" y="1267"/>
                    <a:pt x="407" y="1400"/>
                    <a:pt x="670" y="1400"/>
                  </a:cubicBezTo>
                  <a:cubicBezTo>
                    <a:pt x="722" y="1400"/>
                    <a:pt x="775" y="1394"/>
                    <a:pt x="829" y="1384"/>
                  </a:cubicBezTo>
                  <a:lnTo>
                    <a:pt x="1211" y="1766"/>
                  </a:lnTo>
                  <a:lnTo>
                    <a:pt x="1593" y="2148"/>
                  </a:lnTo>
                  <a:cubicBezTo>
                    <a:pt x="1720" y="2275"/>
                    <a:pt x="1784" y="2403"/>
                    <a:pt x="1911" y="2530"/>
                  </a:cubicBezTo>
                  <a:lnTo>
                    <a:pt x="2293" y="2530"/>
                  </a:lnTo>
                  <a:cubicBezTo>
                    <a:pt x="2357" y="2530"/>
                    <a:pt x="2357" y="2530"/>
                    <a:pt x="2421" y="2657"/>
                  </a:cubicBezTo>
                  <a:cubicBezTo>
                    <a:pt x="2484" y="2721"/>
                    <a:pt x="2421" y="2785"/>
                    <a:pt x="2357" y="2912"/>
                  </a:cubicBezTo>
                  <a:cubicBezTo>
                    <a:pt x="4013" y="4122"/>
                    <a:pt x="5669" y="5459"/>
                    <a:pt x="7452" y="6542"/>
                  </a:cubicBezTo>
                  <a:cubicBezTo>
                    <a:pt x="9044" y="7561"/>
                    <a:pt x="10254" y="9089"/>
                    <a:pt x="12228" y="9344"/>
                  </a:cubicBezTo>
                  <a:cubicBezTo>
                    <a:pt x="14775" y="9790"/>
                    <a:pt x="17323" y="10045"/>
                    <a:pt x="19870" y="10172"/>
                  </a:cubicBezTo>
                  <a:lnTo>
                    <a:pt x="29996" y="10172"/>
                  </a:lnTo>
                  <a:lnTo>
                    <a:pt x="29423" y="9408"/>
                  </a:lnTo>
                  <a:cubicBezTo>
                    <a:pt x="27385" y="7879"/>
                    <a:pt x="25219" y="6606"/>
                    <a:pt x="22927" y="5587"/>
                  </a:cubicBezTo>
                  <a:cubicBezTo>
                    <a:pt x="20316" y="4186"/>
                    <a:pt x="17832" y="2466"/>
                    <a:pt x="15603" y="492"/>
                  </a:cubicBezTo>
                  <a:cubicBezTo>
                    <a:pt x="15476" y="301"/>
                    <a:pt x="15157" y="301"/>
                    <a:pt x="14903" y="237"/>
                  </a:cubicBezTo>
                  <a:cubicBezTo>
                    <a:pt x="14648" y="683"/>
                    <a:pt x="14138" y="619"/>
                    <a:pt x="13693" y="683"/>
                  </a:cubicBezTo>
                  <a:cubicBezTo>
                    <a:pt x="14266" y="2020"/>
                    <a:pt x="15476" y="2912"/>
                    <a:pt x="16304" y="4122"/>
                  </a:cubicBezTo>
                  <a:cubicBezTo>
                    <a:pt x="16877" y="4759"/>
                    <a:pt x="16941" y="5650"/>
                    <a:pt x="16558" y="6415"/>
                  </a:cubicBezTo>
                  <a:cubicBezTo>
                    <a:pt x="16220" y="7092"/>
                    <a:pt x="15531" y="7519"/>
                    <a:pt x="14803" y="7519"/>
                  </a:cubicBezTo>
                  <a:cubicBezTo>
                    <a:pt x="14709" y="7519"/>
                    <a:pt x="14615" y="7512"/>
                    <a:pt x="14521" y="7497"/>
                  </a:cubicBezTo>
                  <a:cubicBezTo>
                    <a:pt x="13693" y="7497"/>
                    <a:pt x="12865" y="7306"/>
                    <a:pt x="12101" y="6924"/>
                  </a:cubicBezTo>
                  <a:cubicBezTo>
                    <a:pt x="9808" y="5650"/>
                    <a:pt x="8471" y="3867"/>
                    <a:pt x="8853" y="1129"/>
                  </a:cubicBezTo>
                  <a:lnTo>
                    <a:pt x="8853" y="1129"/>
                  </a:lnTo>
                  <a:cubicBezTo>
                    <a:pt x="8836" y="1132"/>
                    <a:pt x="8817" y="1134"/>
                    <a:pt x="8799" y="1134"/>
                  </a:cubicBezTo>
                  <a:cubicBezTo>
                    <a:pt x="8577" y="1134"/>
                    <a:pt x="8244" y="916"/>
                    <a:pt x="7994" y="916"/>
                  </a:cubicBezTo>
                  <a:cubicBezTo>
                    <a:pt x="7870" y="916"/>
                    <a:pt x="7766" y="969"/>
                    <a:pt x="7706" y="1129"/>
                  </a:cubicBezTo>
                  <a:cubicBezTo>
                    <a:pt x="7515" y="1638"/>
                    <a:pt x="6687" y="1829"/>
                    <a:pt x="7133" y="2594"/>
                  </a:cubicBezTo>
                  <a:cubicBezTo>
                    <a:pt x="7324" y="2912"/>
                    <a:pt x="7770" y="3294"/>
                    <a:pt x="7197" y="3676"/>
                  </a:cubicBezTo>
                  <a:cubicBezTo>
                    <a:pt x="6919" y="3954"/>
                    <a:pt x="6543" y="4108"/>
                    <a:pt x="6160" y="4108"/>
                  </a:cubicBezTo>
                  <a:cubicBezTo>
                    <a:pt x="5928" y="4108"/>
                    <a:pt x="5694" y="4051"/>
                    <a:pt x="5477" y="3931"/>
                  </a:cubicBezTo>
                  <a:cubicBezTo>
                    <a:pt x="4586" y="3230"/>
                    <a:pt x="3503" y="2848"/>
                    <a:pt x="3503" y="1511"/>
                  </a:cubicBezTo>
                  <a:cubicBezTo>
                    <a:pt x="3567" y="1065"/>
                    <a:pt x="3440" y="619"/>
                    <a:pt x="3121" y="237"/>
                  </a:cubicBezTo>
                  <a:cubicBezTo>
                    <a:pt x="3033" y="149"/>
                    <a:pt x="2824" y="1"/>
                    <a:pt x="2682" y="1"/>
                  </a:cubicBezTo>
                  <a:close/>
                </a:path>
              </a:pathLst>
            </a:custGeom>
            <a:solidFill>
              <a:srgbClr val="FB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3" name="Google Shape;17283;p20"/>
            <p:cNvSpPr/>
            <p:nvPr/>
          </p:nvSpPr>
          <p:spPr>
            <a:xfrm>
              <a:off x="3352250" y="2701450"/>
              <a:ext cx="191075" cy="124225"/>
            </a:xfrm>
            <a:custGeom>
              <a:avLst/>
              <a:gdLst/>
              <a:ahLst/>
              <a:cxnLst/>
              <a:rect l="l" t="t" r="r" b="b"/>
              <a:pathLst>
                <a:path w="7643" h="4969" extrusionOk="0">
                  <a:moveTo>
                    <a:pt x="383" y="0"/>
                  </a:moveTo>
                  <a:lnTo>
                    <a:pt x="383" y="765"/>
                  </a:lnTo>
                  <a:cubicBezTo>
                    <a:pt x="574" y="765"/>
                    <a:pt x="574" y="892"/>
                    <a:pt x="447" y="892"/>
                  </a:cubicBezTo>
                  <a:cubicBezTo>
                    <a:pt x="433" y="892"/>
                    <a:pt x="421" y="892"/>
                    <a:pt x="410" y="893"/>
                  </a:cubicBezTo>
                  <a:lnTo>
                    <a:pt x="410" y="893"/>
                  </a:lnTo>
                  <a:cubicBezTo>
                    <a:pt x="419" y="869"/>
                    <a:pt x="415" y="829"/>
                    <a:pt x="383" y="765"/>
                  </a:cubicBezTo>
                  <a:lnTo>
                    <a:pt x="383" y="765"/>
                  </a:lnTo>
                  <a:lnTo>
                    <a:pt x="1" y="1147"/>
                  </a:lnTo>
                  <a:cubicBezTo>
                    <a:pt x="1911" y="2803"/>
                    <a:pt x="4077" y="4140"/>
                    <a:pt x="6497" y="4968"/>
                  </a:cubicBezTo>
                  <a:cubicBezTo>
                    <a:pt x="6565" y="4968"/>
                    <a:pt x="6634" y="4969"/>
                    <a:pt x="6702" y="4969"/>
                  </a:cubicBezTo>
                  <a:cubicBezTo>
                    <a:pt x="7150" y="4969"/>
                    <a:pt x="7588" y="4921"/>
                    <a:pt x="7643" y="4204"/>
                  </a:cubicBezTo>
                  <a:cubicBezTo>
                    <a:pt x="6497" y="3567"/>
                    <a:pt x="5350" y="2930"/>
                    <a:pt x="4140" y="2357"/>
                  </a:cubicBezTo>
                  <a:cubicBezTo>
                    <a:pt x="2867" y="1593"/>
                    <a:pt x="1911" y="319"/>
                    <a:pt x="383" y="0"/>
                  </a:cubicBezTo>
                  <a:close/>
                </a:path>
              </a:pathLst>
            </a:custGeom>
            <a:solidFill>
              <a:srgbClr val="DA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4" name="Google Shape;17284;p20"/>
            <p:cNvSpPr/>
            <p:nvPr/>
          </p:nvSpPr>
          <p:spPr>
            <a:xfrm>
              <a:off x="6541225" y="2958175"/>
              <a:ext cx="114675" cy="10775"/>
            </a:xfrm>
            <a:custGeom>
              <a:avLst/>
              <a:gdLst/>
              <a:ahLst/>
              <a:cxnLst/>
              <a:rect l="l" t="t" r="r" b="b"/>
              <a:pathLst>
                <a:path w="4587" h="431" extrusionOk="0">
                  <a:moveTo>
                    <a:pt x="2293" y="1"/>
                  </a:moveTo>
                  <a:cubicBezTo>
                    <a:pt x="1513" y="1"/>
                    <a:pt x="733" y="144"/>
                    <a:pt x="1" y="430"/>
                  </a:cubicBezTo>
                  <a:lnTo>
                    <a:pt x="4586" y="430"/>
                  </a:lnTo>
                  <a:cubicBezTo>
                    <a:pt x="3854" y="144"/>
                    <a:pt x="3074" y="1"/>
                    <a:pt x="2293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5" name="Google Shape;17285;p20"/>
            <p:cNvSpPr/>
            <p:nvPr/>
          </p:nvSpPr>
          <p:spPr>
            <a:xfrm>
              <a:off x="5700600" y="2234975"/>
              <a:ext cx="831100" cy="671875"/>
            </a:xfrm>
            <a:custGeom>
              <a:avLst/>
              <a:gdLst/>
              <a:ahLst/>
              <a:cxnLst/>
              <a:rect l="l" t="t" r="r" b="b"/>
              <a:pathLst>
                <a:path w="33244" h="26875" extrusionOk="0">
                  <a:moveTo>
                    <a:pt x="2548" y="0"/>
                  </a:moveTo>
                  <a:lnTo>
                    <a:pt x="2548" y="0"/>
                  </a:lnTo>
                  <a:cubicBezTo>
                    <a:pt x="2675" y="701"/>
                    <a:pt x="3249" y="1146"/>
                    <a:pt x="2930" y="1592"/>
                  </a:cubicBezTo>
                  <a:cubicBezTo>
                    <a:pt x="2793" y="1752"/>
                    <a:pt x="2649" y="1805"/>
                    <a:pt x="2501" y="1805"/>
                  </a:cubicBezTo>
                  <a:cubicBezTo>
                    <a:pt x="2237" y="1805"/>
                    <a:pt x="1966" y="1633"/>
                    <a:pt x="1720" y="1592"/>
                  </a:cubicBezTo>
                  <a:cubicBezTo>
                    <a:pt x="1147" y="1529"/>
                    <a:pt x="574" y="1465"/>
                    <a:pt x="1" y="1465"/>
                  </a:cubicBezTo>
                  <a:cubicBezTo>
                    <a:pt x="1" y="3184"/>
                    <a:pt x="1657" y="3821"/>
                    <a:pt x="2421" y="5031"/>
                  </a:cubicBezTo>
                  <a:cubicBezTo>
                    <a:pt x="2867" y="5413"/>
                    <a:pt x="3249" y="5859"/>
                    <a:pt x="3631" y="6368"/>
                  </a:cubicBezTo>
                  <a:cubicBezTo>
                    <a:pt x="4586" y="8024"/>
                    <a:pt x="6242" y="9043"/>
                    <a:pt x="7579" y="10317"/>
                  </a:cubicBezTo>
                  <a:cubicBezTo>
                    <a:pt x="10891" y="13374"/>
                    <a:pt x="13820" y="16813"/>
                    <a:pt x="17323" y="19615"/>
                  </a:cubicBezTo>
                  <a:cubicBezTo>
                    <a:pt x="18915" y="20888"/>
                    <a:pt x="20316" y="22289"/>
                    <a:pt x="21590" y="23882"/>
                  </a:cubicBezTo>
                  <a:cubicBezTo>
                    <a:pt x="22226" y="24646"/>
                    <a:pt x="23054" y="25219"/>
                    <a:pt x="24073" y="25537"/>
                  </a:cubicBezTo>
                  <a:cubicBezTo>
                    <a:pt x="24551" y="25803"/>
                    <a:pt x="25073" y="25935"/>
                    <a:pt x="25639" y="25935"/>
                  </a:cubicBezTo>
                  <a:cubicBezTo>
                    <a:pt x="25752" y="25935"/>
                    <a:pt x="25867" y="25930"/>
                    <a:pt x="25984" y="25919"/>
                  </a:cubicBezTo>
                  <a:cubicBezTo>
                    <a:pt x="26175" y="26174"/>
                    <a:pt x="26557" y="26047"/>
                    <a:pt x="26748" y="26302"/>
                  </a:cubicBezTo>
                  <a:lnTo>
                    <a:pt x="27130" y="26302"/>
                  </a:lnTo>
                  <a:cubicBezTo>
                    <a:pt x="27226" y="26174"/>
                    <a:pt x="27369" y="26110"/>
                    <a:pt x="27512" y="26110"/>
                  </a:cubicBezTo>
                  <a:cubicBezTo>
                    <a:pt x="27655" y="26110"/>
                    <a:pt x="27799" y="26174"/>
                    <a:pt x="27894" y="26302"/>
                  </a:cubicBezTo>
                  <a:cubicBezTo>
                    <a:pt x="28128" y="26450"/>
                    <a:pt x="28383" y="26486"/>
                    <a:pt x="28644" y="26486"/>
                  </a:cubicBezTo>
                  <a:cubicBezTo>
                    <a:pt x="28882" y="26486"/>
                    <a:pt x="29126" y="26456"/>
                    <a:pt x="29365" y="26456"/>
                  </a:cubicBezTo>
                  <a:cubicBezTo>
                    <a:pt x="29652" y="26456"/>
                    <a:pt x="29932" y="26498"/>
                    <a:pt x="30187" y="26684"/>
                  </a:cubicBezTo>
                  <a:cubicBezTo>
                    <a:pt x="30378" y="26811"/>
                    <a:pt x="30585" y="26875"/>
                    <a:pt x="30784" y="26875"/>
                  </a:cubicBezTo>
                  <a:cubicBezTo>
                    <a:pt x="30983" y="26875"/>
                    <a:pt x="31174" y="26811"/>
                    <a:pt x="31333" y="26684"/>
                  </a:cubicBezTo>
                  <a:lnTo>
                    <a:pt x="33244" y="26684"/>
                  </a:lnTo>
                  <a:cubicBezTo>
                    <a:pt x="31588" y="24582"/>
                    <a:pt x="29869" y="22544"/>
                    <a:pt x="28340" y="20379"/>
                  </a:cubicBezTo>
                  <a:cubicBezTo>
                    <a:pt x="27130" y="18787"/>
                    <a:pt x="26111" y="17067"/>
                    <a:pt x="25283" y="15221"/>
                  </a:cubicBezTo>
                  <a:cubicBezTo>
                    <a:pt x="25156" y="15093"/>
                    <a:pt x="25029" y="14966"/>
                    <a:pt x="24901" y="14838"/>
                  </a:cubicBezTo>
                  <a:cubicBezTo>
                    <a:pt x="23627" y="14074"/>
                    <a:pt x="22672" y="12673"/>
                    <a:pt x="21399" y="12036"/>
                  </a:cubicBezTo>
                  <a:cubicBezTo>
                    <a:pt x="19679" y="11336"/>
                    <a:pt x="18087" y="10253"/>
                    <a:pt x="16750" y="8916"/>
                  </a:cubicBezTo>
                  <a:cubicBezTo>
                    <a:pt x="16877" y="8534"/>
                    <a:pt x="17769" y="8470"/>
                    <a:pt x="17323" y="7770"/>
                  </a:cubicBezTo>
                  <a:cubicBezTo>
                    <a:pt x="17260" y="7755"/>
                    <a:pt x="17198" y="7749"/>
                    <a:pt x="17138" y="7749"/>
                  </a:cubicBezTo>
                  <a:cubicBezTo>
                    <a:pt x="16652" y="7749"/>
                    <a:pt x="16262" y="8159"/>
                    <a:pt x="15922" y="8215"/>
                  </a:cubicBezTo>
                  <a:cubicBezTo>
                    <a:pt x="15701" y="8289"/>
                    <a:pt x="15459" y="8362"/>
                    <a:pt x="15245" y="8362"/>
                  </a:cubicBezTo>
                  <a:cubicBezTo>
                    <a:pt x="15089" y="8362"/>
                    <a:pt x="14947" y="8323"/>
                    <a:pt x="14839" y="8215"/>
                  </a:cubicBezTo>
                  <a:cubicBezTo>
                    <a:pt x="14266" y="7451"/>
                    <a:pt x="13120" y="7387"/>
                    <a:pt x="12674" y="6432"/>
                  </a:cubicBezTo>
                  <a:cubicBezTo>
                    <a:pt x="12508" y="6211"/>
                    <a:pt x="12246" y="6038"/>
                    <a:pt x="11971" y="6038"/>
                  </a:cubicBezTo>
                  <a:cubicBezTo>
                    <a:pt x="11930" y="6038"/>
                    <a:pt x="11888" y="6042"/>
                    <a:pt x="11846" y="6050"/>
                  </a:cubicBezTo>
                  <a:cubicBezTo>
                    <a:pt x="11273" y="5477"/>
                    <a:pt x="10636" y="4967"/>
                    <a:pt x="9999" y="4522"/>
                  </a:cubicBezTo>
                  <a:cubicBezTo>
                    <a:pt x="8789" y="4331"/>
                    <a:pt x="7706" y="3949"/>
                    <a:pt x="6688" y="3312"/>
                  </a:cubicBezTo>
                  <a:cubicBezTo>
                    <a:pt x="6178" y="3057"/>
                    <a:pt x="5286" y="3248"/>
                    <a:pt x="5032" y="2547"/>
                  </a:cubicBezTo>
                  <a:cubicBezTo>
                    <a:pt x="4920" y="2168"/>
                    <a:pt x="4785" y="2047"/>
                    <a:pt x="4640" y="2047"/>
                  </a:cubicBezTo>
                  <a:cubicBezTo>
                    <a:pt x="4384" y="2047"/>
                    <a:pt x="4098" y="2423"/>
                    <a:pt x="3857" y="2423"/>
                  </a:cubicBezTo>
                  <a:cubicBezTo>
                    <a:pt x="3845" y="2423"/>
                    <a:pt x="3834" y="2422"/>
                    <a:pt x="3822" y="2420"/>
                  </a:cubicBezTo>
                  <a:cubicBezTo>
                    <a:pt x="3631" y="1592"/>
                    <a:pt x="4077" y="1146"/>
                    <a:pt x="4777" y="892"/>
                  </a:cubicBezTo>
                  <a:cubicBezTo>
                    <a:pt x="4077" y="446"/>
                    <a:pt x="3312" y="127"/>
                    <a:pt x="254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6" name="Google Shape;17286;p20"/>
            <p:cNvSpPr/>
            <p:nvPr/>
          </p:nvSpPr>
          <p:spPr>
            <a:xfrm>
              <a:off x="6007875" y="2341500"/>
              <a:ext cx="84400" cy="73400"/>
            </a:xfrm>
            <a:custGeom>
              <a:avLst/>
              <a:gdLst/>
              <a:ahLst/>
              <a:cxnLst/>
              <a:rect l="l" t="t" r="r" b="b"/>
              <a:pathLst>
                <a:path w="3376" h="2936" extrusionOk="0">
                  <a:moveTo>
                    <a:pt x="762" y="1"/>
                  </a:moveTo>
                  <a:cubicBezTo>
                    <a:pt x="375" y="1"/>
                    <a:pt x="302" y="522"/>
                    <a:pt x="1" y="643"/>
                  </a:cubicBezTo>
                  <a:cubicBezTo>
                    <a:pt x="255" y="1152"/>
                    <a:pt x="1529" y="643"/>
                    <a:pt x="1147" y="1789"/>
                  </a:cubicBezTo>
                  <a:cubicBezTo>
                    <a:pt x="1529" y="2808"/>
                    <a:pt x="2739" y="2235"/>
                    <a:pt x="3376" y="2935"/>
                  </a:cubicBezTo>
                  <a:cubicBezTo>
                    <a:pt x="3312" y="2299"/>
                    <a:pt x="3185" y="2107"/>
                    <a:pt x="1784" y="579"/>
                  </a:cubicBezTo>
                  <a:cubicBezTo>
                    <a:pt x="1529" y="324"/>
                    <a:pt x="1211" y="133"/>
                    <a:pt x="829" y="6"/>
                  </a:cubicBezTo>
                  <a:cubicBezTo>
                    <a:pt x="805" y="3"/>
                    <a:pt x="783" y="1"/>
                    <a:pt x="76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7" name="Google Shape;17287;p20"/>
            <p:cNvSpPr/>
            <p:nvPr/>
          </p:nvSpPr>
          <p:spPr>
            <a:xfrm>
              <a:off x="6321525" y="260592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446" y="38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8" name="Google Shape;17288;p20"/>
            <p:cNvSpPr/>
            <p:nvPr/>
          </p:nvSpPr>
          <p:spPr>
            <a:xfrm>
              <a:off x="5423575" y="2230575"/>
              <a:ext cx="829525" cy="641500"/>
            </a:xfrm>
            <a:custGeom>
              <a:avLst/>
              <a:gdLst/>
              <a:ahLst/>
              <a:cxnLst/>
              <a:rect l="l" t="t" r="r" b="b"/>
              <a:pathLst>
                <a:path w="33181" h="25660" extrusionOk="0">
                  <a:moveTo>
                    <a:pt x="5056" y="1"/>
                  </a:moveTo>
                  <a:cubicBezTo>
                    <a:pt x="4936" y="1"/>
                    <a:pt x="4809" y="81"/>
                    <a:pt x="4650" y="240"/>
                  </a:cubicBezTo>
                  <a:cubicBezTo>
                    <a:pt x="3764" y="872"/>
                    <a:pt x="2712" y="1197"/>
                    <a:pt x="1640" y="1197"/>
                  </a:cubicBezTo>
                  <a:cubicBezTo>
                    <a:pt x="1092" y="1197"/>
                    <a:pt x="539" y="1113"/>
                    <a:pt x="1" y="940"/>
                  </a:cubicBezTo>
                  <a:lnTo>
                    <a:pt x="1" y="940"/>
                  </a:lnTo>
                  <a:cubicBezTo>
                    <a:pt x="447" y="2341"/>
                    <a:pt x="1593" y="3169"/>
                    <a:pt x="2357" y="4316"/>
                  </a:cubicBezTo>
                  <a:cubicBezTo>
                    <a:pt x="4076" y="6990"/>
                    <a:pt x="6178" y="9474"/>
                    <a:pt x="8598" y="11576"/>
                  </a:cubicBezTo>
                  <a:cubicBezTo>
                    <a:pt x="10509" y="13168"/>
                    <a:pt x="12228" y="15014"/>
                    <a:pt x="13820" y="16989"/>
                  </a:cubicBezTo>
                  <a:cubicBezTo>
                    <a:pt x="14266" y="17243"/>
                    <a:pt x="14648" y="17625"/>
                    <a:pt x="14966" y="18071"/>
                  </a:cubicBezTo>
                  <a:cubicBezTo>
                    <a:pt x="16686" y="18835"/>
                    <a:pt x="18278" y="20045"/>
                    <a:pt x="19488" y="21510"/>
                  </a:cubicBezTo>
                  <a:lnTo>
                    <a:pt x="19488" y="21574"/>
                  </a:lnTo>
                  <a:cubicBezTo>
                    <a:pt x="19679" y="21892"/>
                    <a:pt x="19934" y="22147"/>
                    <a:pt x="20252" y="22402"/>
                  </a:cubicBezTo>
                  <a:cubicBezTo>
                    <a:pt x="21335" y="22529"/>
                    <a:pt x="22354" y="23039"/>
                    <a:pt x="23500" y="23166"/>
                  </a:cubicBezTo>
                  <a:cubicBezTo>
                    <a:pt x="25984" y="23421"/>
                    <a:pt x="28404" y="24185"/>
                    <a:pt x="30569" y="25395"/>
                  </a:cubicBezTo>
                  <a:cubicBezTo>
                    <a:pt x="30696" y="25522"/>
                    <a:pt x="30887" y="25586"/>
                    <a:pt x="31078" y="25586"/>
                  </a:cubicBezTo>
                  <a:cubicBezTo>
                    <a:pt x="31147" y="25571"/>
                    <a:pt x="31220" y="25565"/>
                    <a:pt x="31295" y="25565"/>
                  </a:cubicBezTo>
                  <a:cubicBezTo>
                    <a:pt x="31590" y="25565"/>
                    <a:pt x="31922" y="25659"/>
                    <a:pt x="32209" y="25659"/>
                  </a:cubicBezTo>
                  <a:cubicBezTo>
                    <a:pt x="32455" y="25659"/>
                    <a:pt x="32669" y="25590"/>
                    <a:pt x="32798" y="25331"/>
                  </a:cubicBezTo>
                  <a:cubicBezTo>
                    <a:pt x="33180" y="24694"/>
                    <a:pt x="32480" y="24185"/>
                    <a:pt x="32097" y="23739"/>
                  </a:cubicBezTo>
                  <a:cubicBezTo>
                    <a:pt x="31015" y="22529"/>
                    <a:pt x="29869" y="21510"/>
                    <a:pt x="28595" y="20555"/>
                  </a:cubicBezTo>
                  <a:cubicBezTo>
                    <a:pt x="26366" y="18899"/>
                    <a:pt x="24328" y="17052"/>
                    <a:pt x="22417" y="15014"/>
                  </a:cubicBezTo>
                  <a:cubicBezTo>
                    <a:pt x="18469" y="11130"/>
                    <a:pt x="14011" y="7882"/>
                    <a:pt x="10827" y="3297"/>
                  </a:cubicBezTo>
                  <a:cubicBezTo>
                    <a:pt x="10445" y="2723"/>
                    <a:pt x="9872" y="2278"/>
                    <a:pt x="9235" y="2087"/>
                  </a:cubicBezTo>
                  <a:lnTo>
                    <a:pt x="7324" y="558"/>
                  </a:lnTo>
                  <a:cubicBezTo>
                    <a:pt x="7011" y="820"/>
                    <a:pt x="6718" y="942"/>
                    <a:pt x="6448" y="942"/>
                  </a:cubicBezTo>
                  <a:cubicBezTo>
                    <a:pt x="6059" y="942"/>
                    <a:pt x="5714" y="690"/>
                    <a:pt x="5414" y="240"/>
                  </a:cubicBezTo>
                  <a:cubicBezTo>
                    <a:pt x="5286" y="81"/>
                    <a:pt x="5175" y="1"/>
                    <a:pt x="5056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9" name="Google Shape;17289;p20"/>
            <p:cNvSpPr/>
            <p:nvPr/>
          </p:nvSpPr>
          <p:spPr>
            <a:xfrm>
              <a:off x="5769075" y="2655150"/>
              <a:ext cx="28675" cy="28800"/>
            </a:xfrm>
            <a:custGeom>
              <a:avLst/>
              <a:gdLst/>
              <a:ahLst/>
              <a:cxnLst/>
              <a:rect l="l" t="t" r="r" b="b"/>
              <a:pathLst>
                <a:path w="1147" h="1152" extrusionOk="0">
                  <a:moveTo>
                    <a:pt x="107" y="0"/>
                  </a:moveTo>
                  <a:cubicBezTo>
                    <a:pt x="72" y="0"/>
                    <a:pt x="36" y="2"/>
                    <a:pt x="0" y="6"/>
                  </a:cubicBezTo>
                  <a:cubicBezTo>
                    <a:pt x="191" y="515"/>
                    <a:pt x="637" y="897"/>
                    <a:pt x="1146" y="1152"/>
                  </a:cubicBezTo>
                  <a:cubicBezTo>
                    <a:pt x="1146" y="491"/>
                    <a:pt x="693" y="0"/>
                    <a:pt x="107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0" name="Google Shape;17290;p20"/>
            <p:cNvSpPr/>
            <p:nvPr/>
          </p:nvSpPr>
          <p:spPr>
            <a:xfrm>
              <a:off x="5651250" y="2252475"/>
              <a:ext cx="503125" cy="496750"/>
            </a:xfrm>
            <a:custGeom>
              <a:avLst/>
              <a:gdLst/>
              <a:ahLst/>
              <a:cxnLst/>
              <a:rect l="l" t="t" r="r" b="b"/>
              <a:pathLst>
                <a:path w="20125" h="19870" extrusionOk="0">
                  <a:moveTo>
                    <a:pt x="828" y="1"/>
                  </a:moveTo>
                  <a:cubicBezTo>
                    <a:pt x="1" y="1"/>
                    <a:pt x="446" y="829"/>
                    <a:pt x="128" y="1147"/>
                  </a:cubicBezTo>
                  <a:cubicBezTo>
                    <a:pt x="701" y="2039"/>
                    <a:pt x="1402" y="2866"/>
                    <a:pt x="2166" y="3631"/>
                  </a:cubicBezTo>
                  <a:cubicBezTo>
                    <a:pt x="3949" y="6051"/>
                    <a:pt x="6051" y="8280"/>
                    <a:pt x="8407" y="10190"/>
                  </a:cubicBezTo>
                  <a:cubicBezTo>
                    <a:pt x="10317" y="11655"/>
                    <a:pt x="12100" y="13247"/>
                    <a:pt x="13693" y="15030"/>
                  </a:cubicBezTo>
                  <a:cubicBezTo>
                    <a:pt x="15285" y="16877"/>
                    <a:pt x="17195" y="18533"/>
                    <a:pt x="19233" y="19870"/>
                  </a:cubicBezTo>
                  <a:cubicBezTo>
                    <a:pt x="20125" y="19743"/>
                    <a:pt x="19806" y="19233"/>
                    <a:pt x="19615" y="18724"/>
                  </a:cubicBezTo>
                  <a:cubicBezTo>
                    <a:pt x="18851" y="17514"/>
                    <a:pt x="17514" y="16941"/>
                    <a:pt x="16558" y="15922"/>
                  </a:cubicBezTo>
                  <a:cubicBezTo>
                    <a:pt x="14329" y="13629"/>
                    <a:pt x="12100" y="11336"/>
                    <a:pt x="9744" y="9171"/>
                  </a:cubicBezTo>
                  <a:cubicBezTo>
                    <a:pt x="8407" y="7961"/>
                    <a:pt x="6878" y="6878"/>
                    <a:pt x="5859" y="5414"/>
                  </a:cubicBezTo>
                  <a:cubicBezTo>
                    <a:pt x="5159" y="5286"/>
                    <a:pt x="4968" y="4713"/>
                    <a:pt x="4713" y="4267"/>
                  </a:cubicBezTo>
                  <a:cubicBezTo>
                    <a:pt x="3949" y="2994"/>
                    <a:pt x="2675" y="2166"/>
                    <a:pt x="2038" y="829"/>
                  </a:cubicBezTo>
                  <a:cubicBezTo>
                    <a:pt x="1784" y="319"/>
                    <a:pt x="1083" y="510"/>
                    <a:pt x="828" y="1"/>
                  </a:cubicBezTo>
                  <a:close/>
                </a:path>
              </a:pathLst>
            </a:custGeom>
            <a:solidFill>
              <a:srgbClr val="D1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1" name="Google Shape;17291;p20"/>
            <p:cNvSpPr/>
            <p:nvPr/>
          </p:nvSpPr>
          <p:spPr>
            <a:xfrm>
              <a:off x="5950575" y="2348000"/>
              <a:ext cx="46175" cy="38250"/>
            </a:xfrm>
            <a:custGeom>
              <a:avLst/>
              <a:gdLst/>
              <a:ahLst/>
              <a:cxnLst/>
              <a:rect l="l" t="t" r="r" b="b"/>
              <a:pathLst>
                <a:path w="1847" h="1530" extrusionOk="0">
                  <a:moveTo>
                    <a:pt x="0" y="1"/>
                  </a:moveTo>
                  <a:lnTo>
                    <a:pt x="0" y="1"/>
                  </a:lnTo>
                  <a:cubicBezTo>
                    <a:pt x="446" y="765"/>
                    <a:pt x="892" y="1465"/>
                    <a:pt x="1847" y="1529"/>
                  </a:cubicBezTo>
                  <a:cubicBezTo>
                    <a:pt x="1783" y="383"/>
                    <a:pt x="828" y="255"/>
                    <a:pt x="0" y="1"/>
                  </a:cubicBezTo>
                  <a:close/>
                </a:path>
              </a:pathLst>
            </a:custGeom>
            <a:solidFill>
              <a:srgbClr val="F282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2" name="Google Shape;17292;p20"/>
            <p:cNvSpPr/>
            <p:nvPr/>
          </p:nvSpPr>
          <p:spPr>
            <a:xfrm>
              <a:off x="849475" y="2857850"/>
              <a:ext cx="786525" cy="275875"/>
            </a:xfrm>
            <a:custGeom>
              <a:avLst/>
              <a:gdLst/>
              <a:ahLst/>
              <a:cxnLst/>
              <a:rect l="l" t="t" r="r" b="b"/>
              <a:pathLst>
                <a:path w="31461" h="11035" extrusionOk="0">
                  <a:moveTo>
                    <a:pt x="30513" y="0"/>
                  </a:moveTo>
                  <a:cubicBezTo>
                    <a:pt x="29601" y="0"/>
                    <a:pt x="28681" y="131"/>
                    <a:pt x="27831" y="368"/>
                  </a:cubicBezTo>
                  <a:lnTo>
                    <a:pt x="24519" y="1068"/>
                  </a:lnTo>
                  <a:cubicBezTo>
                    <a:pt x="24421" y="1412"/>
                    <a:pt x="24096" y="1642"/>
                    <a:pt x="23748" y="1642"/>
                  </a:cubicBezTo>
                  <a:cubicBezTo>
                    <a:pt x="23644" y="1642"/>
                    <a:pt x="23539" y="1621"/>
                    <a:pt x="23436" y="1578"/>
                  </a:cubicBezTo>
                  <a:cubicBezTo>
                    <a:pt x="22927" y="1514"/>
                    <a:pt x="22354" y="1450"/>
                    <a:pt x="21781" y="1450"/>
                  </a:cubicBezTo>
                  <a:cubicBezTo>
                    <a:pt x="20703" y="1246"/>
                    <a:pt x="19609" y="1144"/>
                    <a:pt x="18515" y="1144"/>
                  </a:cubicBezTo>
                  <a:cubicBezTo>
                    <a:pt x="15858" y="1144"/>
                    <a:pt x="13199" y="1742"/>
                    <a:pt x="10763" y="2915"/>
                  </a:cubicBezTo>
                  <a:lnTo>
                    <a:pt x="9999" y="2915"/>
                  </a:lnTo>
                  <a:cubicBezTo>
                    <a:pt x="9744" y="3552"/>
                    <a:pt x="9171" y="3615"/>
                    <a:pt x="8598" y="3807"/>
                  </a:cubicBezTo>
                  <a:cubicBezTo>
                    <a:pt x="5669" y="4634"/>
                    <a:pt x="2866" y="5653"/>
                    <a:pt x="1" y="6800"/>
                  </a:cubicBezTo>
                  <a:cubicBezTo>
                    <a:pt x="47" y="6795"/>
                    <a:pt x="94" y="6793"/>
                    <a:pt x="141" y="6793"/>
                  </a:cubicBezTo>
                  <a:cubicBezTo>
                    <a:pt x="729" y="6793"/>
                    <a:pt x="1298" y="7155"/>
                    <a:pt x="1593" y="7628"/>
                  </a:cubicBezTo>
                  <a:cubicBezTo>
                    <a:pt x="1984" y="8361"/>
                    <a:pt x="2413" y="8945"/>
                    <a:pt x="3140" y="8945"/>
                  </a:cubicBezTo>
                  <a:cubicBezTo>
                    <a:pt x="3359" y="8945"/>
                    <a:pt x="3605" y="8892"/>
                    <a:pt x="3885" y="8774"/>
                  </a:cubicBezTo>
                  <a:cubicBezTo>
                    <a:pt x="4092" y="9084"/>
                    <a:pt x="4354" y="9133"/>
                    <a:pt x="4643" y="9133"/>
                  </a:cubicBezTo>
                  <a:cubicBezTo>
                    <a:pt x="4777" y="9133"/>
                    <a:pt x="4917" y="9122"/>
                    <a:pt x="5059" y="9122"/>
                  </a:cubicBezTo>
                  <a:cubicBezTo>
                    <a:pt x="5176" y="9122"/>
                    <a:pt x="5295" y="9130"/>
                    <a:pt x="5414" y="9156"/>
                  </a:cubicBezTo>
                  <a:cubicBezTo>
                    <a:pt x="5605" y="9156"/>
                    <a:pt x="5923" y="9220"/>
                    <a:pt x="5860" y="9602"/>
                  </a:cubicBezTo>
                  <a:cubicBezTo>
                    <a:pt x="5796" y="9984"/>
                    <a:pt x="4904" y="10048"/>
                    <a:pt x="5286" y="10621"/>
                  </a:cubicBezTo>
                  <a:cubicBezTo>
                    <a:pt x="5424" y="10834"/>
                    <a:pt x="5532" y="10913"/>
                    <a:pt x="5623" y="10913"/>
                  </a:cubicBezTo>
                  <a:cubicBezTo>
                    <a:pt x="5874" y="10913"/>
                    <a:pt x="5996" y="10320"/>
                    <a:pt x="6245" y="10320"/>
                  </a:cubicBezTo>
                  <a:cubicBezTo>
                    <a:pt x="6283" y="10320"/>
                    <a:pt x="6324" y="10334"/>
                    <a:pt x="6369" y="10366"/>
                  </a:cubicBezTo>
                  <a:cubicBezTo>
                    <a:pt x="6433" y="10366"/>
                    <a:pt x="6496" y="10430"/>
                    <a:pt x="6496" y="10430"/>
                  </a:cubicBezTo>
                  <a:cubicBezTo>
                    <a:pt x="7070" y="10875"/>
                    <a:pt x="7659" y="11035"/>
                    <a:pt x="8264" y="11035"/>
                  </a:cubicBezTo>
                  <a:cubicBezTo>
                    <a:pt x="8869" y="11035"/>
                    <a:pt x="9490" y="10875"/>
                    <a:pt x="10126" y="10684"/>
                  </a:cubicBezTo>
                  <a:cubicBezTo>
                    <a:pt x="10223" y="10646"/>
                    <a:pt x="10331" y="10625"/>
                    <a:pt x="10440" y="10625"/>
                  </a:cubicBezTo>
                  <a:cubicBezTo>
                    <a:pt x="10691" y="10625"/>
                    <a:pt x="10948" y="10736"/>
                    <a:pt x="11082" y="11003"/>
                  </a:cubicBezTo>
                  <a:cubicBezTo>
                    <a:pt x="11782" y="10621"/>
                    <a:pt x="12483" y="10366"/>
                    <a:pt x="13120" y="10048"/>
                  </a:cubicBezTo>
                  <a:cubicBezTo>
                    <a:pt x="14775" y="9092"/>
                    <a:pt x="16431" y="8073"/>
                    <a:pt x="17896" y="6991"/>
                  </a:cubicBezTo>
                  <a:cubicBezTo>
                    <a:pt x="20252" y="5462"/>
                    <a:pt x="22863" y="4443"/>
                    <a:pt x="25283" y="3170"/>
                  </a:cubicBezTo>
                  <a:cubicBezTo>
                    <a:pt x="27066" y="2151"/>
                    <a:pt x="28977" y="1323"/>
                    <a:pt x="30951" y="686"/>
                  </a:cubicBezTo>
                  <a:lnTo>
                    <a:pt x="31461" y="49"/>
                  </a:lnTo>
                  <a:cubicBezTo>
                    <a:pt x="31148" y="16"/>
                    <a:pt x="30831" y="0"/>
                    <a:pt x="3051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3" name="Google Shape;17293;p20"/>
            <p:cNvSpPr/>
            <p:nvPr/>
          </p:nvSpPr>
          <p:spPr>
            <a:xfrm>
              <a:off x="3704125" y="2854300"/>
              <a:ext cx="574750" cy="200825"/>
            </a:xfrm>
            <a:custGeom>
              <a:avLst/>
              <a:gdLst/>
              <a:ahLst/>
              <a:cxnLst/>
              <a:rect l="l" t="t" r="r" b="b"/>
              <a:pathLst>
                <a:path w="22990" h="8033" extrusionOk="0">
                  <a:moveTo>
                    <a:pt x="9616" y="0"/>
                  </a:moveTo>
                  <a:cubicBezTo>
                    <a:pt x="8406" y="64"/>
                    <a:pt x="7260" y="319"/>
                    <a:pt x="6114" y="828"/>
                  </a:cubicBezTo>
                  <a:cubicBezTo>
                    <a:pt x="4076" y="1911"/>
                    <a:pt x="2038" y="3057"/>
                    <a:pt x="0" y="4203"/>
                  </a:cubicBezTo>
                  <a:cubicBezTo>
                    <a:pt x="191" y="4840"/>
                    <a:pt x="318" y="5413"/>
                    <a:pt x="446" y="6050"/>
                  </a:cubicBezTo>
                  <a:cubicBezTo>
                    <a:pt x="446" y="6369"/>
                    <a:pt x="509" y="6751"/>
                    <a:pt x="828" y="6751"/>
                  </a:cubicBezTo>
                  <a:cubicBezTo>
                    <a:pt x="1697" y="6866"/>
                    <a:pt x="2302" y="7667"/>
                    <a:pt x="3172" y="7667"/>
                  </a:cubicBezTo>
                  <a:cubicBezTo>
                    <a:pt x="3258" y="7667"/>
                    <a:pt x="3347" y="7659"/>
                    <a:pt x="3439" y="7642"/>
                  </a:cubicBezTo>
                  <a:cubicBezTo>
                    <a:pt x="3598" y="7451"/>
                    <a:pt x="3741" y="7356"/>
                    <a:pt x="3877" y="7356"/>
                  </a:cubicBezTo>
                  <a:cubicBezTo>
                    <a:pt x="4012" y="7356"/>
                    <a:pt x="4139" y="7451"/>
                    <a:pt x="4267" y="7642"/>
                  </a:cubicBezTo>
                  <a:cubicBezTo>
                    <a:pt x="4713" y="7902"/>
                    <a:pt x="5202" y="8032"/>
                    <a:pt x="5696" y="8032"/>
                  </a:cubicBezTo>
                  <a:cubicBezTo>
                    <a:pt x="6050" y="8032"/>
                    <a:pt x="6406" y="7966"/>
                    <a:pt x="6751" y="7833"/>
                  </a:cubicBezTo>
                  <a:cubicBezTo>
                    <a:pt x="7451" y="7451"/>
                    <a:pt x="7260" y="6751"/>
                    <a:pt x="7324" y="6114"/>
                  </a:cubicBezTo>
                  <a:cubicBezTo>
                    <a:pt x="7324" y="5795"/>
                    <a:pt x="7451" y="5413"/>
                    <a:pt x="7833" y="5413"/>
                  </a:cubicBezTo>
                  <a:cubicBezTo>
                    <a:pt x="8387" y="5413"/>
                    <a:pt x="8973" y="5348"/>
                    <a:pt x="9555" y="5348"/>
                  </a:cubicBezTo>
                  <a:cubicBezTo>
                    <a:pt x="10381" y="5348"/>
                    <a:pt x="11200" y="5479"/>
                    <a:pt x="11909" y="6114"/>
                  </a:cubicBezTo>
                  <a:cubicBezTo>
                    <a:pt x="13501" y="5413"/>
                    <a:pt x="14711" y="4012"/>
                    <a:pt x="16430" y="3439"/>
                  </a:cubicBezTo>
                  <a:cubicBezTo>
                    <a:pt x="17832" y="2484"/>
                    <a:pt x="19424" y="1783"/>
                    <a:pt x="21016" y="1337"/>
                  </a:cubicBezTo>
                  <a:cubicBezTo>
                    <a:pt x="21780" y="1083"/>
                    <a:pt x="22608" y="955"/>
                    <a:pt x="2299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4" name="Google Shape;17294;p20"/>
            <p:cNvSpPr/>
            <p:nvPr/>
          </p:nvSpPr>
          <p:spPr>
            <a:xfrm>
              <a:off x="4086225" y="2973700"/>
              <a:ext cx="39825" cy="33450"/>
            </a:xfrm>
            <a:custGeom>
              <a:avLst/>
              <a:gdLst/>
              <a:ahLst/>
              <a:cxnLst/>
              <a:rect l="l" t="t" r="r" b="b"/>
              <a:pathLst>
                <a:path w="1593" h="1338" extrusionOk="0">
                  <a:moveTo>
                    <a:pt x="1154" y="0"/>
                  </a:moveTo>
                  <a:cubicBezTo>
                    <a:pt x="1003" y="0"/>
                    <a:pt x="860" y="64"/>
                    <a:pt x="764" y="191"/>
                  </a:cubicBezTo>
                  <a:lnTo>
                    <a:pt x="382" y="574"/>
                  </a:lnTo>
                  <a:cubicBezTo>
                    <a:pt x="255" y="701"/>
                    <a:pt x="128" y="828"/>
                    <a:pt x="0" y="956"/>
                  </a:cubicBezTo>
                  <a:lnTo>
                    <a:pt x="0" y="1338"/>
                  </a:lnTo>
                  <a:lnTo>
                    <a:pt x="764" y="1338"/>
                  </a:lnTo>
                  <a:lnTo>
                    <a:pt x="1592" y="191"/>
                  </a:lnTo>
                  <a:cubicBezTo>
                    <a:pt x="1465" y="64"/>
                    <a:pt x="1306" y="0"/>
                    <a:pt x="115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5" name="Google Shape;17295;p20"/>
            <p:cNvSpPr/>
            <p:nvPr/>
          </p:nvSpPr>
          <p:spPr>
            <a:xfrm>
              <a:off x="4105325" y="2957775"/>
              <a:ext cx="38225" cy="20725"/>
            </a:xfrm>
            <a:custGeom>
              <a:avLst/>
              <a:gdLst/>
              <a:ahLst/>
              <a:cxnLst/>
              <a:rect l="l" t="t" r="r" b="b"/>
              <a:pathLst>
                <a:path w="1529" h="829" extrusionOk="0">
                  <a:moveTo>
                    <a:pt x="1529" y="1"/>
                  </a:moveTo>
                  <a:cubicBezTo>
                    <a:pt x="892" y="1"/>
                    <a:pt x="319" y="128"/>
                    <a:pt x="0" y="828"/>
                  </a:cubicBezTo>
                  <a:lnTo>
                    <a:pt x="828" y="828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6" name="Google Shape;17296;p20"/>
            <p:cNvSpPr/>
            <p:nvPr/>
          </p:nvSpPr>
          <p:spPr>
            <a:xfrm>
              <a:off x="4143525" y="2949500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3" y="1"/>
                  </a:moveTo>
                  <a:cubicBezTo>
                    <a:pt x="429" y="1"/>
                    <a:pt x="167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1" y="408"/>
                    <a:pt x="663" y="234"/>
                    <a:pt x="829" y="13"/>
                  </a:cubicBezTo>
                  <a:cubicBezTo>
                    <a:pt x="787" y="5"/>
                    <a:pt x="745" y="1"/>
                    <a:pt x="703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7" name="Google Shape;17297;p20"/>
            <p:cNvSpPr/>
            <p:nvPr/>
          </p:nvSpPr>
          <p:spPr>
            <a:xfrm>
              <a:off x="4097350" y="29784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0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8" name="Google Shape;17298;p20"/>
            <p:cNvSpPr/>
            <p:nvPr/>
          </p:nvSpPr>
          <p:spPr>
            <a:xfrm>
              <a:off x="4334575" y="2854300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7" y="0"/>
                  </a:moveTo>
                  <a:lnTo>
                    <a:pt x="447" y="0"/>
                  </a:lnTo>
                  <a:cubicBezTo>
                    <a:pt x="192" y="191"/>
                    <a:pt x="1" y="446"/>
                    <a:pt x="65" y="764"/>
                  </a:cubicBezTo>
                  <a:cubicBezTo>
                    <a:pt x="319" y="637"/>
                    <a:pt x="447" y="319"/>
                    <a:pt x="447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9" name="Google Shape;17299;p20"/>
            <p:cNvSpPr/>
            <p:nvPr/>
          </p:nvSpPr>
          <p:spPr>
            <a:xfrm>
              <a:off x="5173625" y="2691300"/>
              <a:ext cx="31850" cy="10375"/>
            </a:xfrm>
            <a:custGeom>
              <a:avLst/>
              <a:gdLst/>
              <a:ahLst/>
              <a:cxnLst/>
              <a:rect l="l" t="t" r="r" b="b"/>
              <a:pathLst>
                <a:path w="1274" h="415" extrusionOk="0">
                  <a:moveTo>
                    <a:pt x="941" y="0"/>
                  </a:moveTo>
                  <a:cubicBezTo>
                    <a:pt x="609" y="0"/>
                    <a:pt x="287" y="72"/>
                    <a:pt x="0" y="215"/>
                  </a:cubicBezTo>
                  <a:cubicBezTo>
                    <a:pt x="160" y="348"/>
                    <a:pt x="352" y="414"/>
                    <a:pt x="545" y="414"/>
                  </a:cubicBezTo>
                  <a:cubicBezTo>
                    <a:pt x="816" y="414"/>
                    <a:pt x="1088" y="284"/>
                    <a:pt x="1274" y="24"/>
                  </a:cubicBezTo>
                  <a:cubicBezTo>
                    <a:pt x="1163" y="8"/>
                    <a:pt x="1051" y="0"/>
                    <a:pt x="941" y="0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0" name="Google Shape;17300;p20"/>
            <p:cNvSpPr/>
            <p:nvPr/>
          </p:nvSpPr>
          <p:spPr>
            <a:xfrm>
              <a:off x="4668925" y="2405150"/>
              <a:ext cx="31750" cy="28850"/>
            </a:xfrm>
            <a:custGeom>
              <a:avLst/>
              <a:gdLst/>
              <a:ahLst/>
              <a:cxnLst/>
              <a:rect l="l" t="t" r="r" b="b"/>
              <a:pathLst>
                <a:path w="1270" h="1154" extrusionOk="0">
                  <a:moveTo>
                    <a:pt x="184" y="0"/>
                  </a:moveTo>
                  <a:cubicBezTo>
                    <a:pt x="125" y="0"/>
                    <a:pt x="64" y="3"/>
                    <a:pt x="1" y="7"/>
                  </a:cubicBezTo>
                  <a:cubicBezTo>
                    <a:pt x="255" y="517"/>
                    <a:pt x="701" y="899"/>
                    <a:pt x="1211" y="1154"/>
                  </a:cubicBezTo>
                  <a:cubicBezTo>
                    <a:pt x="1270" y="385"/>
                    <a:pt x="944" y="0"/>
                    <a:pt x="18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1" name="Google Shape;17301;p20"/>
            <p:cNvSpPr/>
            <p:nvPr/>
          </p:nvSpPr>
          <p:spPr>
            <a:xfrm>
              <a:off x="4708725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2" name="Google Shape;17302;p20"/>
            <p:cNvSpPr/>
            <p:nvPr/>
          </p:nvSpPr>
          <p:spPr>
            <a:xfrm>
              <a:off x="4699175" y="24339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3" name="Google Shape;17303;p20"/>
            <p:cNvSpPr/>
            <p:nvPr/>
          </p:nvSpPr>
          <p:spPr>
            <a:xfrm>
              <a:off x="5071725" y="2829125"/>
              <a:ext cx="146500" cy="92050"/>
            </a:xfrm>
            <a:custGeom>
              <a:avLst/>
              <a:gdLst/>
              <a:ahLst/>
              <a:cxnLst/>
              <a:rect l="l" t="t" r="r" b="b"/>
              <a:pathLst>
                <a:path w="5860" h="3682" extrusionOk="0">
                  <a:moveTo>
                    <a:pt x="4788" y="0"/>
                  </a:moveTo>
                  <a:cubicBezTo>
                    <a:pt x="4386" y="0"/>
                    <a:pt x="3948" y="289"/>
                    <a:pt x="3694" y="434"/>
                  </a:cubicBezTo>
                  <a:cubicBezTo>
                    <a:pt x="3439" y="561"/>
                    <a:pt x="3220" y="611"/>
                    <a:pt x="3020" y="611"/>
                  </a:cubicBezTo>
                  <a:cubicBezTo>
                    <a:pt x="2619" y="611"/>
                    <a:pt x="2293" y="413"/>
                    <a:pt x="1911" y="243"/>
                  </a:cubicBezTo>
                  <a:cubicBezTo>
                    <a:pt x="637" y="880"/>
                    <a:pt x="1" y="2344"/>
                    <a:pt x="383" y="3682"/>
                  </a:cubicBezTo>
                  <a:cubicBezTo>
                    <a:pt x="1720" y="3300"/>
                    <a:pt x="3057" y="2663"/>
                    <a:pt x="4204" y="1771"/>
                  </a:cubicBezTo>
                  <a:cubicBezTo>
                    <a:pt x="4586" y="1389"/>
                    <a:pt x="5859" y="1899"/>
                    <a:pt x="5541" y="689"/>
                  </a:cubicBezTo>
                  <a:cubicBezTo>
                    <a:pt x="5376" y="167"/>
                    <a:pt x="5093" y="0"/>
                    <a:pt x="4788" y="0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4" name="Google Shape;17304;p20"/>
            <p:cNvSpPr/>
            <p:nvPr/>
          </p:nvSpPr>
          <p:spPr>
            <a:xfrm>
              <a:off x="5101975" y="2816075"/>
              <a:ext cx="170375" cy="57350"/>
            </a:xfrm>
            <a:custGeom>
              <a:avLst/>
              <a:gdLst/>
              <a:ahLst/>
              <a:cxnLst/>
              <a:rect l="l" t="t" r="r" b="b"/>
              <a:pathLst>
                <a:path w="6815" h="2294" extrusionOk="0">
                  <a:moveTo>
                    <a:pt x="2930" y="1"/>
                  </a:moveTo>
                  <a:cubicBezTo>
                    <a:pt x="2166" y="1"/>
                    <a:pt x="1402" y="128"/>
                    <a:pt x="701" y="383"/>
                  </a:cubicBezTo>
                  <a:lnTo>
                    <a:pt x="701" y="765"/>
                  </a:lnTo>
                  <a:lnTo>
                    <a:pt x="828" y="892"/>
                  </a:lnTo>
                  <a:cubicBezTo>
                    <a:pt x="1338" y="1402"/>
                    <a:pt x="1" y="1657"/>
                    <a:pt x="637" y="2102"/>
                  </a:cubicBezTo>
                  <a:cubicBezTo>
                    <a:pt x="757" y="2195"/>
                    <a:pt x="860" y="2233"/>
                    <a:pt x="952" y="2233"/>
                  </a:cubicBezTo>
                  <a:cubicBezTo>
                    <a:pt x="1301" y="2233"/>
                    <a:pt x="1495" y="1694"/>
                    <a:pt x="1847" y="1593"/>
                  </a:cubicBezTo>
                  <a:cubicBezTo>
                    <a:pt x="2102" y="1465"/>
                    <a:pt x="2357" y="1402"/>
                    <a:pt x="2548" y="1338"/>
                  </a:cubicBezTo>
                  <a:cubicBezTo>
                    <a:pt x="2898" y="1294"/>
                    <a:pt x="3279" y="889"/>
                    <a:pt x="3607" y="889"/>
                  </a:cubicBezTo>
                  <a:cubicBezTo>
                    <a:pt x="3756" y="889"/>
                    <a:pt x="3893" y="972"/>
                    <a:pt x="4013" y="1211"/>
                  </a:cubicBezTo>
                  <a:cubicBezTo>
                    <a:pt x="4331" y="1975"/>
                    <a:pt x="3185" y="1784"/>
                    <a:pt x="2994" y="2293"/>
                  </a:cubicBezTo>
                  <a:cubicBezTo>
                    <a:pt x="4267" y="2293"/>
                    <a:pt x="5605" y="2039"/>
                    <a:pt x="6815" y="1529"/>
                  </a:cubicBezTo>
                  <a:cubicBezTo>
                    <a:pt x="5923" y="765"/>
                    <a:pt x="4522" y="956"/>
                    <a:pt x="3758" y="1"/>
                  </a:cubicBezTo>
                  <a:cubicBezTo>
                    <a:pt x="3599" y="192"/>
                    <a:pt x="3455" y="287"/>
                    <a:pt x="3320" y="287"/>
                  </a:cubicBezTo>
                  <a:cubicBezTo>
                    <a:pt x="3185" y="287"/>
                    <a:pt x="3057" y="192"/>
                    <a:pt x="2930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5" name="Google Shape;17305;p20"/>
            <p:cNvSpPr/>
            <p:nvPr/>
          </p:nvSpPr>
          <p:spPr>
            <a:xfrm>
              <a:off x="2928750" y="2841125"/>
              <a:ext cx="86000" cy="43325"/>
            </a:xfrm>
            <a:custGeom>
              <a:avLst/>
              <a:gdLst/>
              <a:ahLst/>
              <a:cxnLst/>
              <a:rect l="l" t="t" r="r" b="b"/>
              <a:pathLst>
                <a:path w="3440" h="1733" extrusionOk="0">
                  <a:moveTo>
                    <a:pt x="2115" y="1"/>
                  </a:moveTo>
                  <a:cubicBezTo>
                    <a:pt x="1638" y="1"/>
                    <a:pt x="1176" y="350"/>
                    <a:pt x="704" y="350"/>
                  </a:cubicBezTo>
                  <a:cubicBezTo>
                    <a:pt x="493" y="350"/>
                    <a:pt x="281" y="281"/>
                    <a:pt x="65" y="81"/>
                  </a:cubicBezTo>
                  <a:cubicBezTo>
                    <a:pt x="1" y="81"/>
                    <a:pt x="65" y="591"/>
                    <a:pt x="128" y="909"/>
                  </a:cubicBezTo>
                  <a:cubicBezTo>
                    <a:pt x="683" y="909"/>
                    <a:pt x="851" y="1732"/>
                    <a:pt x="1392" y="1732"/>
                  </a:cubicBezTo>
                  <a:cubicBezTo>
                    <a:pt x="1471" y="1732"/>
                    <a:pt x="1559" y="1714"/>
                    <a:pt x="1657" y="1673"/>
                  </a:cubicBezTo>
                  <a:cubicBezTo>
                    <a:pt x="1848" y="1419"/>
                    <a:pt x="2166" y="1291"/>
                    <a:pt x="2485" y="1291"/>
                  </a:cubicBezTo>
                  <a:cubicBezTo>
                    <a:pt x="2526" y="1283"/>
                    <a:pt x="2571" y="1280"/>
                    <a:pt x="2618" y="1280"/>
                  </a:cubicBezTo>
                  <a:cubicBezTo>
                    <a:pt x="2723" y="1280"/>
                    <a:pt x="2837" y="1295"/>
                    <a:pt x="2945" y="1295"/>
                  </a:cubicBezTo>
                  <a:cubicBezTo>
                    <a:pt x="3155" y="1295"/>
                    <a:pt x="3340" y="1239"/>
                    <a:pt x="3376" y="909"/>
                  </a:cubicBezTo>
                  <a:cubicBezTo>
                    <a:pt x="3440" y="272"/>
                    <a:pt x="2867" y="272"/>
                    <a:pt x="2485" y="81"/>
                  </a:cubicBezTo>
                  <a:cubicBezTo>
                    <a:pt x="2360" y="24"/>
                    <a:pt x="2237" y="1"/>
                    <a:pt x="2115" y="1"/>
                  </a:cubicBezTo>
                  <a:close/>
                </a:path>
              </a:pathLst>
            </a:custGeom>
            <a:solidFill>
              <a:srgbClr val="CE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6" name="Google Shape;17306;p20"/>
            <p:cNvSpPr/>
            <p:nvPr/>
          </p:nvSpPr>
          <p:spPr>
            <a:xfrm>
              <a:off x="2960600" y="2806525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" y="1"/>
                  </a:moveTo>
                  <a:cubicBezTo>
                    <a:pt x="32" y="96"/>
                    <a:pt x="64" y="128"/>
                    <a:pt x="88" y="128"/>
                  </a:cubicBezTo>
                  <a:cubicBezTo>
                    <a:pt x="112" y="128"/>
                    <a:pt x="128" y="96"/>
                    <a:pt x="128" y="64"/>
                  </a:cubicBezTo>
                  <a:cubicBezTo>
                    <a:pt x="192" y="64"/>
                    <a:pt x="64" y="1"/>
                    <a:pt x="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7" name="Google Shape;17307;p20"/>
            <p:cNvSpPr/>
            <p:nvPr/>
          </p:nvSpPr>
          <p:spPr>
            <a:xfrm>
              <a:off x="3858550" y="2739650"/>
              <a:ext cx="12750" cy="9575"/>
            </a:xfrm>
            <a:custGeom>
              <a:avLst/>
              <a:gdLst/>
              <a:ahLst/>
              <a:cxnLst/>
              <a:rect l="l" t="t" r="r" b="b"/>
              <a:pathLst>
                <a:path w="510" h="383" extrusionOk="0">
                  <a:moveTo>
                    <a:pt x="0" y="1"/>
                  </a:moveTo>
                  <a:cubicBezTo>
                    <a:pt x="0" y="128"/>
                    <a:pt x="0" y="256"/>
                    <a:pt x="0" y="383"/>
                  </a:cubicBezTo>
                  <a:cubicBezTo>
                    <a:pt x="191" y="383"/>
                    <a:pt x="382" y="383"/>
                    <a:pt x="510" y="1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8" name="Google Shape;17308;p20"/>
            <p:cNvSpPr/>
            <p:nvPr/>
          </p:nvSpPr>
          <p:spPr>
            <a:xfrm>
              <a:off x="6132075" y="2720550"/>
              <a:ext cx="170375" cy="154075"/>
            </a:xfrm>
            <a:custGeom>
              <a:avLst/>
              <a:gdLst/>
              <a:ahLst/>
              <a:cxnLst/>
              <a:rect l="l" t="t" r="r" b="b"/>
              <a:pathLst>
                <a:path w="6815" h="6163" extrusionOk="0">
                  <a:moveTo>
                    <a:pt x="382" y="1"/>
                  </a:moveTo>
                  <a:lnTo>
                    <a:pt x="382" y="1"/>
                  </a:lnTo>
                  <a:cubicBezTo>
                    <a:pt x="319" y="446"/>
                    <a:pt x="446" y="892"/>
                    <a:pt x="0" y="1147"/>
                  </a:cubicBezTo>
                  <a:cubicBezTo>
                    <a:pt x="1465" y="2548"/>
                    <a:pt x="3184" y="3758"/>
                    <a:pt x="4331" y="5732"/>
                  </a:cubicBezTo>
                  <a:lnTo>
                    <a:pt x="2229" y="5732"/>
                  </a:lnTo>
                  <a:cubicBezTo>
                    <a:pt x="2961" y="6083"/>
                    <a:pt x="3726" y="6162"/>
                    <a:pt x="4498" y="6162"/>
                  </a:cubicBezTo>
                  <a:cubicBezTo>
                    <a:pt x="5141" y="6162"/>
                    <a:pt x="5790" y="6107"/>
                    <a:pt x="6431" y="6107"/>
                  </a:cubicBezTo>
                  <a:cubicBezTo>
                    <a:pt x="6559" y="6107"/>
                    <a:pt x="6687" y="6109"/>
                    <a:pt x="6814" y="6114"/>
                  </a:cubicBezTo>
                  <a:cubicBezTo>
                    <a:pt x="5923" y="5414"/>
                    <a:pt x="5158" y="4650"/>
                    <a:pt x="4394" y="3822"/>
                  </a:cubicBezTo>
                  <a:cubicBezTo>
                    <a:pt x="3312" y="2357"/>
                    <a:pt x="1911" y="1020"/>
                    <a:pt x="382" y="1"/>
                  </a:cubicBezTo>
                  <a:close/>
                </a:path>
              </a:pathLst>
            </a:custGeom>
            <a:solidFill>
              <a:srgbClr val="D8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9" name="Google Shape;17309;p20"/>
            <p:cNvSpPr/>
            <p:nvPr/>
          </p:nvSpPr>
          <p:spPr>
            <a:xfrm>
              <a:off x="6455250" y="2902050"/>
              <a:ext cx="28700" cy="38250"/>
            </a:xfrm>
            <a:custGeom>
              <a:avLst/>
              <a:gdLst/>
              <a:ahLst/>
              <a:cxnLst/>
              <a:rect l="l" t="t" r="r" b="b"/>
              <a:pathLst>
                <a:path w="1148" h="1530" extrusionOk="0">
                  <a:moveTo>
                    <a:pt x="1" y="1"/>
                  </a:moveTo>
                  <a:lnTo>
                    <a:pt x="574" y="1529"/>
                  </a:lnTo>
                  <a:cubicBezTo>
                    <a:pt x="701" y="1020"/>
                    <a:pt x="893" y="510"/>
                    <a:pt x="1147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0" name="Google Shape;17310;p20"/>
            <p:cNvSpPr/>
            <p:nvPr/>
          </p:nvSpPr>
          <p:spPr>
            <a:xfrm>
              <a:off x="6397950" y="2892900"/>
              <a:ext cx="57325" cy="10775"/>
            </a:xfrm>
            <a:custGeom>
              <a:avLst/>
              <a:gdLst/>
              <a:ahLst/>
              <a:cxnLst/>
              <a:rect l="l" t="t" r="r" b="b"/>
              <a:pathLst>
                <a:path w="2293" h="431" extrusionOk="0">
                  <a:moveTo>
                    <a:pt x="1194" y="0"/>
                  </a:moveTo>
                  <a:cubicBezTo>
                    <a:pt x="876" y="0"/>
                    <a:pt x="546" y="56"/>
                    <a:pt x="206" y="56"/>
                  </a:cubicBezTo>
                  <a:cubicBezTo>
                    <a:pt x="138" y="56"/>
                    <a:pt x="69" y="54"/>
                    <a:pt x="0" y="48"/>
                  </a:cubicBezTo>
                  <a:lnTo>
                    <a:pt x="0" y="48"/>
                  </a:lnTo>
                  <a:cubicBezTo>
                    <a:pt x="328" y="346"/>
                    <a:pt x="684" y="407"/>
                    <a:pt x="1048" y="407"/>
                  </a:cubicBezTo>
                  <a:cubicBezTo>
                    <a:pt x="1300" y="407"/>
                    <a:pt x="1555" y="378"/>
                    <a:pt x="1807" y="378"/>
                  </a:cubicBezTo>
                  <a:cubicBezTo>
                    <a:pt x="1971" y="378"/>
                    <a:pt x="2133" y="390"/>
                    <a:pt x="2293" y="430"/>
                  </a:cubicBezTo>
                  <a:cubicBezTo>
                    <a:pt x="1943" y="80"/>
                    <a:pt x="1576" y="0"/>
                    <a:pt x="1194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1" name="Google Shape;17311;p20"/>
            <p:cNvSpPr/>
            <p:nvPr/>
          </p:nvSpPr>
          <p:spPr>
            <a:xfrm>
              <a:off x="5909275" y="27683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87" y="834"/>
                    <a:pt x="802" y="834"/>
                  </a:cubicBezTo>
                  <a:cubicBezTo>
                    <a:pt x="830" y="834"/>
                    <a:pt x="859" y="832"/>
                    <a:pt x="888" y="828"/>
                  </a:cubicBezTo>
                  <a:cubicBezTo>
                    <a:pt x="761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2" name="Google Shape;17312;p20"/>
            <p:cNvSpPr/>
            <p:nvPr/>
          </p:nvSpPr>
          <p:spPr>
            <a:xfrm>
              <a:off x="6350175" y="2882650"/>
              <a:ext cx="20725" cy="10175"/>
            </a:xfrm>
            <a:custGeom>
              <a:avLst/>
              <a:gdLst/>
              <a:ahLst/>
              <a:cxnLst/>
              <a:rect l="l" t="t" r="r" b="b"/>
              <a:pathLst>
                <a:path w="829" h="407" extrusionOk="0">
                  <a:moveTo>
                    <a:pt x="126" y="0"/>
                  </a:moveTo>
                  <a:cubicBezTo>
                    <a:pt x="85" y="0"/>
                    <a:pt x="43" y="4"/>
                    <a:pt x="1" y="12"/>
                  </a:cubicBezTo>
                  <a:cubicBezTo>
                    <a:pt x="167" y="234"/>
                    <a:pt x="429" y="407"/>
                    <a:pt x="703" y="407"/>
                  </a:cubicBezTo>
                  <a:cubicBezTo>
                    <a:pt x="745" y="407"/>
                    <a:pt x="787" y="403"/>
                    <a:pt x="829" y="395"/>
                  </a:cubicBezTo>
                  <a:cubicBezTo>
                    <a:pt x="663" y="173"/>
                    <a:pt x="401" y="0"/>
                    <a:pt x="126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3" name="Google Shape;17313;p20"/>
            <p:cNvSpPr/>
            <p:nvPr/>
          </p:nvSpPr>
          <p:spPr>
            <a:xfrm>
              <a:off x="6378850" y="2886925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390" y="1"/>
                  </a:moveTo>
                  <a:cubicBezTo>
                    <a:pt x="255" y="1"/>
                    <a:pt x="127" y="96"/>
                    <a:pt x="0" y="287"/>
                  </a:cubicBezTo>
                  <a:lnTo>
                    <a:pt x="828" y="287"/>
                  </a:lnTo>
                  <a:cubicBezTo>
                    <a:pt x="669" y="96"/>
                    <a:pt x="525" y="1"/>
                    <a:pt x="390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4" name="Google Shape;17314;p20"/>
            <p:cNvSpPr/>
            <p:nvPr/>
          </p:nvSpPr>
          <p:spPr>
            <a:xfrm>
              <a:off x="2646950" y="2392275"/>
              <a:ext cx="111475" cy="185025"/>
            </a:xfrm>
            <a:custGeom>
              <a:avLst/>
              <a:gdLst/>
              <a:ahLst/>
              <a:cxnLst/>
              <a:rect l="l" t="t" r="r" b="b"/>
              <a:pathLst>
                <a:path w="4459" h="7401" extrusionOk="0">
                  <a:moveTo>
                    <a:pt x="2648" y="0"/>
                  </a:moveTo>
                  <a:cubicBezTo>
                    <a:pt x="2615" y="0"/>
                    <a:pt x="2582" y="4"/>
                    <a:pt x="2548" y="13"/>
                  </a:cubicBezTo>
                  <a:cubicBezTo>
                    <a:pt x="1593" y="2879"/>
                    <a:pt x="1466" y="3006"/>
                    <a:pt x="1" y="3961"/>
                  </a:cubicBezTo>
                  <a:cubicBezTo>
                    <a:pt x="1083" y="5299"/>
                    <a:pt x="2102" y="6700"/>
                    <a:pt x="3822" y="7400"/>
                  </a:cubicBezTo>
                  <a:cubicBezTo>
                    <a:pt x="3822" y="6891"/>
                    <a:pt x="3949" y="6381"/>
                    <a:pt x="4077" y="5935"/>
                  </a:cubicBezTo>
                  <a:cubicBezTo>
                    <a:pt x="4268" y="5171"/>
                    <a:pt x="4459" y="4216"/>
                    <a:pt x="3949" y="3706"/>
                  </a:cubicBezTo>
                  <a:cubicBezTo>
                    <a:pt x="2994" y="2751"/>
                    <a:pt x="2994" y="1605"/>
                    <a:pt x="2994" y="395"/>
                  </a:cubicBezTo>
                  <a:cubicBezTo>
                    <a:pt x="3049" y="174"/>
                    <a:pt x="2864" y="0"/>
                    <a:pt x="264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5" name="Google Shape;17315;p20"/>
            <p:cNvSpPr/>
            <p:nvPr/>
          </p:nvSpPr>
          <p:spPr>
            <a:xfrm>
              <a:off x="2740900" y="2559800"/>
              <a:ext cx="55750" cy="55700"/>
            </a:xfrm>
            <a:custGeom>
              <a:avLst/>
              <a:gdLst/>
              <a:ahLst/>
              <a:cxnLst/>
              <a:rect l="l" t="t" r="r" b="b"/>
              <a:pathLst>
                <a:path w="2230" h="2228" extrusionOk="0">
                  <a:moveTo>
                    <a:pt x="1288" y="0"/>
                  </a:moveTo>
                  <a:cubicBezTo>
                    <a:pt x="879" y="0"/>
                    <a:pt x="612" y="709"/>
                    <a:pt x="103" y="709"/>
                  </a:cubicBezTo>
                  <a:cubicBezTo>
                    <a:pt x="70" y="709"/>
                    <a:pt x="36" y="706"/>
                    <a:pt x="0" y="699"/>
                  </a:cubicBezTo>
                  <a:lnTo>
                    <a:pt x="0" y="699"/>
                  </a:lnTo>
                  <a:cubicBezTo>
                    <a:pt x="382" y="1209"/>
                    <a:pt x="764" y="1718"/>
                    <a:pt x="1210" y="2228"/>
                  </a:cubicBezTo>
                  <a:cubicBezTo>
                    <a:pt x="1210" y="2036"/>
                    <a:pt x="1210" y="1909"/>
                    <a:pt x="1210" y="1718"/>
                  </a:cubicBezTo>
                  <a:cubicBezTo>
                    <a:pt x="1083" y="1081"/>
                    <a:pt x="2229" y="572"/>
                    <a:pt x="1592" y="126"/>
                  </a:cubicBezTo>
                  <a:cubicBezTo>
                    <a:pt x="1481" y="37"/>
                    <a:pt x="1381" y="0"/>
                    <a:pt x="128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6" name="Google Shape;17316;p20"/>
            <p:cNvSpPr/>
            <p:nvPr/>
          </p:nvSpPr>
          <p:spPr>
            <a:xfrm>
              <a:off x="2836425" y="2655275"/>
              <a:ext cx="4800" cy="8000"/>
            </a:xfrm>
            <a:custGeom>
              <a:avLst/>
              <a:gdLst/>
              <a:ahLst/>
              <a:cxnLst/>
              <a:rect l="l" t="t" r="r" b="b"/>
              <a:pathLst>
                <a:path w="192" h="320" extrusionOk="0">
                  <a:moveTo>
                    <a:pt x="0" y="1"/>
                  </a:moveTo>
                  <a:cubicBezTo>
                    <a:pt x="0" y="64"/>
                    <a:pt x="0" y="192"/>
                    <a:pt x="64" y="319"/>
                  </a:cubicBezTo>
                  <a:cubicBezTo>
                    <a:pt x="64" y="319"/>
                    <a:pt x="128" y="319"/>
                    <a:pt x="191" y="192"/>
                  </a:cubicBezTo>
                  <a:cubicBezTo>
                    <a:pt x="191" y="64"/>
                    <a:pt x="128" y="1"/>
                    <a:pt x="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7" name="Google Shape;17317;p20"/>
            <p:cNvSpPr/>
            <p:nvPr/>
          </p:nvSpPr>
          <p:spPr>
            <a:xfrm>
              <a:off x="2817325" y="26441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2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8" name="Google Shape;17318;p20"/>
            <p:cNvSpPr/>
            <p:nvPr/>
          </p:nvSpPr>
          <p:spPr>
            <a:xfrm>
              <a:off x="2798200" y="2625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9" name="Google Shape;17319;p20"/>
            <p:cNvSpPr/>
            <p:nvPr/>
          </p:nvSpPr>
          <p:spPr>
            <a:xfrm>
              <a:off x="2454325" y="2730100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0" y="1"/>
                  </a:moveTo>
                  <a:cubicBezTo>
                    <a:pt x="127" y="192"/>
                    <a:pt x="255" y="287"/>
                    <a:pt x="390" y="287"/>
                  </a:cubicBezTo>
                  <a:cubicBezTo>
                    <a:pt x="525" y="287"/>
                    <a:pt x="669" y="192"/>
                    <a:pt x="828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0" name="Google Shape;17320;p20"/>
            <p:cNvSpPr/>
            <p:nvPr/>
          </p:nvSpPr>
          <p:spPr>
            <a:xfrm>
              <a:off x="2435200" y="2730100"/>
              <a:ext cx="9575" cy="4800"/>
            </a:xfrm>
            <a:custGeom>
              <a:avLst/>
              <a:gdLst/>
              <a:ahLst/>
              <a:cxnLst/>
              <a:rect l="l" t="t" r="r" b="b"/>
              <a:pathLst>
                <a:path w="383" h="192" extrusionOk="0">
                  <a:moveTo>
                    <a:pt x="1" y="1"/>
                  </a:moveTo>
                  <a:cubicBezTo>
                    <a:pt x="65" y="128"/>
                    <a:pt x="128" y="192"/>
                    <a:pt x="192" y="192"/>
                  </a:cubicBezTo>
                  <a:cubicBezTo>
                    <a:pt x="256" y="192"/>
                    <a:pt x="319" y="128"/>
                    <a:pt x="383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1" name="Google Shape;17321;p20"/>
            <p:cNvSpPr/>
            <p:nvPr/>
          </p:nvSpPr>
          <p:spPr>
            <a:xfrm>
              <a:off x="2473425" y="27205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0" y="1"/>
                  </a:moveTo>
                  <a:lnTo>
                    <a:pt x="0" y="383"/>
                  </a:lnTo>
                  <a:cubicBezTo>
                    <a:pt x="64" y="383"/>
                    <a:pt x="128" y="383"/>
                    <a:pt x="191" y="255"/>
                  </a:cubicBezTo>
                  <a:cubicBezTo>
                    <a:pt x="255" y="128"/>
                    <a:pt x="191" y="1"/>
                    <a:pt x="0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2" name="Google Shape;17322;p20"/>
            <p:cNvSpPr/>
            <p:nvPr/>
          </p:nvSpPr>
          <p:spPr>
            <a:xfrm>
              <a:off x="3361800" y="2863725"/>
              <a:ext cx="140150" cy="57450"/>
            </a:xfrm>
            <a:custGeom>
              <a:avLst/>
              <a:gdLst/>
              <a:ahLst/>
              <a:cxnLst/>
              <a:rect l="l" t="t" r="r" b="b"/>
              <a:pathLst>
                <a:path w="5606" h="2298" extrusionOk="0">
                  <a:moveTo>
                    <a:pt x="4915" y="0"/>
                  </a:moveTo>
                  <a:cubicBezTo>
                    <a:pt x="4791" y="0"/>
                    <a:pt x="4676" y="42"/>
                    <a:pt x="4586" y="133"/>
                  </a:cubicBezTo>
                  <a:cubicBezTo>
                    <a:pt x="3504" y="960"/>
                    <a:pt x="2294" y="769"/>
                    <a:pt x="1147" y="897"/>
                  </a:cubicBezTo>
                  <a:cubicBezTo>
                    <a:pt x="701" y="960"/>
                    <a:pt x="319" y="897"/>
                    <a:pt x="192" y="1343"/>
                  </a:cubicBezTo>
                  <a:cubicBezTo>
                    <a:pt x="1" y="1979"/>
                    <a:pt x="638" y="1979"/>
                    <a:pt x="956" y="2170"/>
                  </a:cubicBezTo>
                  <a:cubicBezTo>
                    <a:pt x="1147" y="2234"/>
                    <a:pt x="1338" y="2298"/>
                    <a:pt x="1529" y="2298"/>
                  </a:cubicBezTo>
                  <a:lnTo>
                    <a:pt x="3058" y="1916"/>
                  </a:lnTo>
                  <a:cubicBezTo>
                    <a:pt x="3822" y="1279"/>
                    <a:pt x="4968" y="1279"/>
                    <a:pt x="5605" y="387"/>
                  </a:cubicBezTo>
                  <a:cubicBezTo>
                    <a:pt x="5400" y="141"/>
                    <a:pt x="5141" y="0"/>
                    <a:pt x="4915" y="0"/>
                  </a:cubicBezTo>
                  <a:close/>
                </a:path>
              </a:pathLst>
            </a:custGeom>
            <a:solidFill>
              <a:srgbClr val="D8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3" name="Google Shape;17323;p20"/>
            <p:cNvSpPr/>
            <p:nvPr/>
          </p:nvSpPr>
          <p:spPr>
            <a:xfrm>
              <a:off x="3724800" y="2832000"/>
              <a:ext cx="12775" cy="12775"/>
            </a:xfrm>
            <a:custGeom>
              <a:avLst/>
              <a:gdLst/>
              <a:ahLst/>
              <a:cxnLst/>
              <a:rect l="l" t="t" r="r" b="b"/>
              <a:pathLst>
                <a:path w="511" h="511" extrusionOk="0">
                  <a:moveTo>
                    <a:pt x="128" y="1"/>
                  </a:moveTo>
                  <a:lnTo>
                    <a:pt x="1" y="510"/>
                  </a:lnTo>
                  <a:cubicBezTo>
                    <a:pt x="128" y="383"/>
                    <a:pt x="510" y="319"/>
                    <a:pt x="128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4" name="Google Shape;17324;p20"/>
            <p:cNvSpPr/>
            <p:nvPr/>
          </p:nvSpPr>
          <p:spPr>
            <a:xfrm>
              <a:off x="3272650" y="2894725"/>
              <a:ext cx="6400" cy="5750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62" y="1"/>
                  </a:moveTo>
                  <a:cubicBezTo>
                    <a:pt x="123" y="1"/>
                    <a:pt x="71" y="16"/>
                    <a:pt x="1" y="39"/>
                  </a:cubicBezTo>
                  <a:cubicBezTo>
                    <a:pt x="1" y="103"/>
                    <a:pt x="64" y="166"/>
                    <a:pt x="64" y="230"/>
                  </a:cubicBezTo>
                  <a:lnTo>
                    <a:pt x="255" y="166"/>
                  </a:lnTo>
                  <a:cubicBezTo>
                    <a:pt x="255" y="45"/>
                    <a:pt x="230" y="1"/>
                    <a:pt x="162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5" name="Google Shape;17325;p20"/>
            <p:cNvSpPr/>
            <p:nvPr/>
          </p:nvSpPr>
          <p:spPr>
            <a:xfrm>
              <a:off x="4229500" y="2472200"/>
              <a:ext cx="30275" cy="25475"/>
            </a:xfrm>
            <a:custGeom>
              <a:avLst/>
              <a:gdLst/>
              <a:ahLst/>
              <a:cxnLst/>
              <a:rect l="l" t="t" r="r" b="b"/>
              <a:pathLst>
                <a:path w="1211" h="1019" extrusionOk="0">
                  <a:moveTo>
                    <a:pt x="1211" y="0"/>
                  </a:moveTo>
                  <a:cubicBezTo>
                    <a:pt x="192" y="0"/>
                    <a:pt x="192" y="0"/>
                    <a:pt x="1" y="1019"/>
                  </a:cubicBezTo>
                  <a:cubicBezTo>
                    <a:pt x="638" y="955"/>
                    <a:pt x="956" y="509"/>
                    <a:pt x="121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6" name="Google Shape;17326;p20"/>
            <p:cNvSpPr/>
            <p:nvPr/>
          </p:nvSpPr>
          <p:spPr>
            <a:xfrm>
              <a:off x="1118550" y="2846325"/>
              <a:ext cx="275450" cy="86000"/>
            </a:xfrm>
            <a:custGeom>
              <a:avLst/>
              <a:gdLst/>
              <a:ahLst/>
              <a:cxnLst/>
              <a:rect l="l" t="t" r="r" b="b"/>
              <a:pathLst>
                <a:path w="11018" h="3440" extrusionOk="0">
                  <a:moveTo>
                    <a:pt x="4968" y="1"/>
                  </a:moveTo>
                  <a:cubicBezTo>
                    <a:pt x="4502" y="1165"/>
                    <a:pt x="3983" y="2063"/>
                    <a:pt x="2584" y="2063"/>
                  </a:cubicBezTo>
                  <a:cubicBezTo>
                    <a:pt x="2453" y="2063"/>
                    <a:pt x="2313" y="2055"/>
                    <a:pt x="2165" y="2039"/>
                  </a:cubicBezTo>
                  <a:cubicBezTo>
                    <a:pt x="2109" y="2039"/>
                    <a:pt x="2049" y="2038"/>
                    <a:pt x="1985" y="2038"/>
                  </a:cubicBezTo>
                  <a:cubicBezTo>
                    <a:pt x="1249" y="2038"/>
                    <a:pt x="59" y="2092"/>
                    <a:pt x="0" y="3440"/>
                  </a:cubicBezTo>
                  <a:cubicBezTo>
                    <a:pt x="510" y="3440"/>
                    <a:pt x="1019" y="3376"/>
                    <a:pt x="1465" y="3249"/>
                  </a:cubicBezTo>
                  <a:cubicBezTo>
                    <a:pt x="4522" y="1975"/>
                    <a:pt x="7770" y="1911"/>
                    <a:pt x="11018" y="1911"/>
                  </a:cubicBezTo>
                  <a:cubicBezTo>
                    <a:pt x="10827" y="1625"/>
                    <a:pt x="10528" y="1481"/>
                    <a:pt x="10203" y="1481"/>
                  </a:cubicBezTo>
                  <a:cubicBezTo>
                    <a:pt x="10094" y="1481"/>
                    <a:pt x="9983" y="1497"/>
                    <a:pt x="9871" y="1529"/>
                  </a:cubicBezTo>
                  <a:cubicBezTo>
                    <a:pt x="9797" y="1538"/>
                    <a:pt x="9723" y="1543"/>
                    <a:pt x="9649" y="1543"/>
                  </a:cubicBezTo>
                  <a:cubicBezTo>
                    <a:pt x="8984" y="1543"/>
                    <a:pt x="8366" y="1197"/>
                    <a:pt x="7722" y="1197"/>
                  </a:cubicBezTo>
                  <a:cubicBezTo>
                    <a:pt x="7468" y="1197"/>
                    <a:pt x="7209" y="1251"/>
                    <a:pt x="6942" y="1402"/>
                  </a:cubicBezTo>
                  <a:cubicBezTo>
                    <a:pt x="6687" y="383"/>
                    <a:pt x="5732" y="319"/>
                    <a:pt x="4968" y="1"/>
                  </a:cubicBezTo>
                  <a:close/>
                </a:path>
              </a:pathLst>
            </a:custGeom>
            <a:solidFill>
              <a:srgbClr val="E5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7" name="Google Shape;17327;p20"/>
            <p:cNvSpPr/>
            <p:nvPr/>
          </p:nvSpPr>
          <p:spPr>
            <a:xfrm>
              <a:off x="2264850" y="2743600"/>
              <a:ext cx="98750" cy="53400"/>
            </a:xfrm>
            <a:custGeom>
              <a:avLst/>
              <a:gdLst/>
              <a:ahLst/>
              <a:cxnLst/>
              <a:rect l="l" t="t" r="r" b="b"/>
              <a:pathLst>
                <a:path w="3950" h="2136" extrusionOk="0">
                  <a:moveTo>
                    <a:pt x="1196" y="1"/>
                  </a:moveTo>
                  <a:cubicBezTo>
                    <a:pt x="957" y="1"/>
                    <a:pt x="719" y="117"/>
                    <a:pt x="510" y="416"/>
                  </a:cubicBezTo>
                  <a:cubicBezTo>
                    <a:pt x="1" y="1053"/>
                    <a:pt x="510" y="1435"/>
                    <a:pt x="1020" y="1753"/>
                  </a:cubicBezTo>
                  <a:lnTo>
                    <a:pt x="1848" y="2136"/>
                  </a:lnTo>
                  <a:lnTo>
                    <a:pt x="2230" y="1753"/>
                  </a:lnTo>
                  <a:lnTo>
                    <a:pt x="2994" y="1753"/>
                  </a:lnTo>
                  <a:cubicBezTo>
                    <a:pt x="3758" y="1690"/>
                    <a:pt x="3949" y="1180"/>
                    <a:pt x="3885" y="352"/>
                  </a:cubicBezTo>
                  <a:lnTo>
                    <a:pt x="3885" y="352"/>
                  </a:lnTo>
                  <a:cubicBezTo>
                    <a:pt x="3602" y="739"/>
                    <a:pt x="3319" y="875"/>
                    <a:pt x="3048" y="875"/>
                  </a:cubicBezTo>
                  <a:cubicBezTo>
                    <a:pt x="2649" y="875"/>
                    <a:pt x="2278" y="580"/>
                    <a:pt x="1975" y="352"/>
                  </a:cubicBezTo>
                  <a:cubicBezTo>
                    <a:pt x="1738" y="150"/>
                    <a:pt x="1466" y="1"/>
                    <a:pt x="1196" y="1"/>
                  </a:cubicBezTo>
                  <a:close/>
                </a:path>
              </a:pathLst>
            </a:custGeom>
            <a:solidFill>
              <a:srgbClr val="E1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8" name="Google Shape;17328;p20"/>
            <p:cNvSpPr/>
            <p:nvPr/>
          </p:nvSpPr>
          <p:spPr>
            <a:xfrm>
              <a:off x="2311025" y="2787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9" name="Google Shape;17329;p20"/>
            <p:cNvSpPr/>
            <p:nvPr/>
          </p:nvSpPr>
          <p:spPr>
            <a:xfrm>
              <a:off x="2978125" y="2601025"/>
              <a:ext cx="242025" cy="188075"/>
            </a:xfrm>
            <a:custGeom>
              <a:avLst/>
              <a:gdLst/>
              <a:ahLst/>
              <a:cxnLst/>
              <a:rect l="l" t="t" r="r" b="b"/>
              <a:pathLst>
                <a:path w="9681" h="7523" extrusionOk="0">
                  <a:moveTo>
                    <a:pt x="3839" y="0"/>
                  </a:moveTo>
                  <a:cubicBezTo>
                    <a:pt x="2841" y="0"/>
                    <a:pt x="1850" y="214"/>
                    <a:pt x="955" y="642"/>
                  </a:cubicBezTo>
                  <a:cubicBezTo>
                    <a:pt x="510" y="1661"/>
                    <a:pt x="0" y="2744"/>
                    <a:pt x="764" y="3826"/>
                  </a:cubicBezTo>
                  <a:cubicBezTo>
                    <a:pt x="2010" y="6131"/>
                    <a:pt x="4414" y="7522"/>
                    <a:pt x="7022" y="7522"/>
                  </a:cubicBezTo>
                  <a:cubicBezTo>
                    <a:pt x="7080" y="7522"/>
                    <a:pt x="7138" y="7521"/>
                    <a:pt x="7196" y="7520"/>
                  </a:cubicBezTo>
                  <a:cubicBezTo>
                    <a:pt x="8279" y="7520"/>
                    <a:pt x="8725" y="6756"/>
                    <a:pt x="9171" y="6055"/>
                  </a:cubicBezTo>
                  <a:cubicBezTo>
                    <a:pt x="9680" y="5355"/>
                    <a:pt x="9616" y="4400"/>
                    <a:pt x="9043" y="3763"/>
                  </a:cubicBezTo>
                  <a:cubicBezTo>
                    <a:pt x="8024" y="2489"/>
                    <a:pt x="7133" y="1152"/>
                    <a:pt x="5732" y="260"/>
                  </a:cubicBezTo>
                  <a:cubicBezTo>
                    <a:pt x="5113" y="87"/>
                    <a:pt x="4474" y="0"/>
                    <a:pt x="3839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0" name="Google Shape;17330;p20"/>
            <p:cNvSpPr/>
            <p:nvPr/>
          </p:nvSpPr>
          <p:spPr>
            <a:xfrm>
              <a:off x="3363400" y="2720525"/>
              <a:ext cx="31875" cy="18000"/>
            </a:xfrm>
            <a:custGeom>
              <a:avLst/>
              <a:gdLst/>
              <a:ahLst/>
              <a:cxnLst/>
              <a:rect l="l" t="t" r="r" b="b"/>
              <a:pathLst>
                <a:path w="1275" h="720" extrusionOk="0">
                  <a:moveTo>
                    <a:pt x="214" y="0"/>
                  </a:moveTo>
                  <a:cubicBezTo>
                    <a:pt x="141" y="0"/>
                    <a:pt x="69" y="2"/>
                    <a:pt x="1" y="2"/>
                  </a:cubicBezTo>
                  <a:cubicBezTo>
                    <a:pt x="200" y="399"/>
                    <a:pt x="476" y="720"/>
                    <a:pt x="891" y="720"/>
                  </a:cubicBezTo>
                  <a:cubicBezTo>
                    <a:pt x="1007" y="720"/>
                    <a:pt x="1135" y="694"/>
                    <a:pt x="1274" y="639"/>
                  </a:cubicBezTo>
                  <a:cubicBezTo>
                    <a:pt x="1059" y="46"/>
                    <a:pt x="615" y="0"/>
                    <a:pt x="214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1" name="Google Shape;17331;p20"/>
            <p:cNvSpPr/>
            <p:nvPr/>
          </p:nvSpPr>
          <p:spPr>
            <a:xfrm>
              <a:off x="5769075" y="2357550"/>
              <a:ext cx="28675" cy="34000"/>
            </a:xfrm>
            <a:custGeom>
              <a:avLst/>
              <a:gdLst/>
              <a:ahLst/>
              <a:cxnLst/>
              <a:rect l="l" t="t" r="r" b="b"/>
              <a:pathLst>
                <a:path w="1147" h="1360" extrusionOk="0">
                  <a:moveTo>
                    <a:pt x="0" y="1"/>
                  </a:moveTo>
                  <a:cubicBezTo>
                    <a:pt x="0" y="1020"/>
                    <a:pt x="0" y="1359"/>
                    <a:pt x="340" y="1359"/>
                  </a:cubicBezTo>
                  <a:cubicBezTo>
                    <a:pt x="510" y="1359"/>
                    <a:pt x="764" y="1274"/>
                    <a:pt x="1146" y="1147"/>
                  </a:cubicBezTo>
                  <a:cubicBezTo>
                    <a:pt x="892" y="638"/>
                    <a:pt x="510" y="255"/>
                    <a:pt x="0" y="1"/>
                  </a:cubicBezTo>
                  <a:close/>
                </a:path>
              </a:pathLst>
            </a:custGeom>
            <a:solidFill>
              <a:srgbClr val="E05B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332" name="Google Shape;17332;p20"/>
          <p:cNvGrpSpPr/>
          <p:nvPr/>
        </p:nvGrpSpPr>
        <p:grpSpPr>
          <a:xfrm rot="-1772450">
            <a:off x="349324" y="5726300"/>
            <a:ext cx="2039379" cy="1826421"/>
            <a:chOff x="490375" y="558850"/>
            <a:chExt cx="6296200" cy="4229050"/>
          </a:xfrm>
        </p:grpSpPr>
        <p:sp>
          <p:nvSpPr>
            <p:cNvPr id="17333" name="Google Shape;17333;p20"/>
            <p:cNvSpPr/>
            <p:nvPr/>
          </p:nvSpPr>
          <p:spPr>
            <a:xfrm>
              <a:off x="490375" y="703050"/>
              <a:ext cx="928300" cy="605625"/>
            </a:xfrm>
            <a:custGeom>
              <a:avLst/>
              <a:gdLst/>
              <a:ahLst/>
              <a:cxnLst/>
              <a:rect l="l" t="t" r="r" b="b"/>
              <a:pathLst>
                <a:path w="37132" h="24225" extrusionOk="0">
                  <a:moveTo>
                    <a:pt x="10190" y="0"/>
                  </a:moveTo>
                  <a:cubicBezTo>
                    <a:pt x="6342" y="0"/>
                    <a:pt x="2537" y="297"/>
                    <a:pt x="807" y="4448"/>
                  </a:cubicBezTo>
                  <a:cubicBezTo>
                    <a:pt x="0" y="7677"/>
                    <a:pt x="2825" y="10099"/>
                    <a:pt x="5650" y="12117"/>
                  </a:cubicBezTo>
                  <a:cubicBezTo>
                    <a:pt x="16548" y="13327"/>
                    <a:pt x="24216" y="21400"/>
                    <a:pt x="34306" y="24225"/>
                  </a:cubicBezTo>
                  <a:cubicBezTo>
                    <a:pt x="35517" y="20996"/>
                    <a:pt x="36324" y="17364"/>
                    <a:pt x="37131" y="13731"/>
                  </a:cubicBezTo>
                  <a:cubicBezTo>
                    <a:pt x="29059" y="8888"/>
                    <a:pt x="19777" y="6063"/>
                    <a:pt x="12108" y="9"/>
                  </a:cubicBezTo>
                  <a:cubicBezTo>
                    <a:pt x="11474" y="9"/>
                    <a:pt x="10831" y="0"/>
                    <a:pt x="10190" y="0"/>
                  </a:cubicBezTo>
                  <a:close/>
                </a:path>
              </a:pathLst>
            </a:custGeom>
            <a:solidFill>
              <a:srgbClr val="7BA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4" name="Google Shape;17334;p20"/>
            <p:cNvSpPr/>
            <p:nvPr/>
          </p:nvSpPr>
          <p:spPr>
            <a:xfrm>
              <a:off x="4617200" y="2014950"/>
              <a:ext cx="484350" cy="525675"/>
            </a:xfrm>
            <a:custGeom>
              <a:avLst/>
              <a:gdLst/>
              <a:ahLst/>
              <a:cxnLst/>
              <a:rect l="l" t="t" r="r" b="b"/>
              <a:pathLst>
                <a:path w="19374" h="21027" extrusionOk="0">
                  <a:moveTo>
                    <a:pt x="0" y="1"/>
                  </a:moveTo>
                  <a:cubicBezTo>
                    <a:pt x="2422" y="3633"/>
                    <a:pt x="4036" y="7669"/>
                    <a:pt x="4440" y="11705"/>
                  </a:cubicBezTo>
                  <a:cubicBezTo>
                    <a:pt x="5184" y="11540"/>
                    <a:pt x="5853" y="11463"/>
                    <a:pt x="6456" y="11463"/>
                  </a:cubicBezTo>
                  <a:cubicBezTo>
                    <a:pt x="11739" y="11463"/>
                    <a:pt x="12036" y="17324"/>
                    <a:pt x="14933" y="20584"/>
                  </a:cubicBezTo>
                  <a:cubicBezTo>
                    <a:pt x="15253" y="20904"/>
                    <a:pt x="15601" y="21027"/>
                    <a:pt x="15970" y="21027"/>
                  </a:cubicBezTo>
                  <a:cubicBezTo>
                    <a:pt x="16997" y="21027"/>
                    <a:pt x="18185" y="20074"/>
                    <a:pt x="19373" y="19777"/>
                  </a:cubicBezTo>
                  <a:cubicBezTo>
                    <a:pt x="15337" y="11302"/>
                    <a:pt x="8476" y="4037"/>
                    <a:pt x="0" y="1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5" name="Google Shape;17335;p20"/>
            <p:cNvSpPr/>
            <p:nvPr/>
          </p:nvSpPr>
          <p:spPr>
            <a:xfrm>
              <a:off x="4112700" y="3119650"/>
              <a:ext cx="191725" cy="126325"/>
            </a:xfrm>
            <a:custGeom>
              <a:avLst/>
              <a:gdLst/>
              <a:ahLst/>
              <a:cxnLst/>
              <a:rect l="l" t="t" r="r" b="b"/>
              <a:pathLst>
                <a:path w="7669" h="5053" extrusionOk="0">
                  <a:moveTo>
                    <a:pt x="2818" y="1"/>
                  </a:moveTo>
                  <a:cubicBezTo>
                    <a:pt x="1903" y="1"/>
                    <a:pt x="938" y="105"/>
                    <a:pt x="0" y="209"/>
                  </a:cubicBezTo>
                  <a:cubicBezTo>
                    <a:pt x="1614" y="3034"/>
                    <a:pt x="4440" y="4649"/>
                    <a:pt x="7668" y="5052"/>
                  </a:cubicBezTo>
                  <a:cubicBezTo>
                    <a:pt x="7668" y="861"/>
                    <a:pt x="5448" y="1"/>
                    <a:pt x="2818" y="1"/>
                  </a:cubicBezTo>
                  <a:close/>
                </a:path>
              </a:pathLst>
            </a:custGeom>
            <a:solidFill>
              <a:srgbClr val="8EB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6" name="Google Shape;17336;p20"/>
            <p:cNvSpPr/>
            <p:nvPr/>
          </p:nvSpPr>
          <p:spPr>
            <a:xfrm>
              <a:off x="3830175" y="2499275"/>
              <a:ext cx="363250" cy="252275"/>
            </a:xfrm>
            <a:custGeom>
              <a:avLst/>
              <a:gdLst/>
              <a:ahLst/>
              <a:cxnLst/>
              <a:rect l="l" t="t" r="r" b="b"/>
              <a:pathLst>
                <a:path w="14530" h="10091" extrusionOk="0">
                  <a:moveTo>
                    <a:pt x="0" y="1"/>
                  </a:moveTo>
                  <a:lnTo>
                    <a:pt x="0" y="1"/>
                  </a:lnTo>
                  <a:cubicBezTo>
                    <a:pt x="807" y="4037"/>
                    <a:pt x="5651" y="6055"/>
                    <a:pt x="6861" y="10091"/>
                  </a:cubicBezTo>
                  <a:lnTo>
                    <a:pt x="14530" y="10091"/>
                  </a:lnTo>
                  <a:cubicBezTo>
                    <a:pt x="10494" y="5247"/>
                    <a:pt x="5651" y="2019"/>
                    <a:pt x="0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7" name="Google Shape;17337;p20"/>
            <p:cNvSpPr/>
            <p:nvPr/>
          </p:nvSpPr>
          <p:spPr>
            <a:xfrm>
              <a:off x="3971425" y="2751525"/>
              <a:ext cx="30300" cy="30300"/>
            </a:xfrm>
            <a:custGeom>
              <a:avLst/>
              <a:gdLst/>
              <a:ahLst/>
              <a:cxnLst/>
              <a:rect l="l" t="t" r="r" b="b"/>
              <a:pathLst>
                <a:path w="1212" h="1212" extrusionOk="0">
                  <a:moveTo>
                    <a:pt x="1211" y="1"/>
                  </a:moveTo>
                  <a:cubicBezTo>
                    <a:pt x="1" y="404"/>
                    <a:pt x="808" y="808"/>
                    <a:pt x="808" y="1211"/>
                  </a:cubicBezTo>
                  <a:cubicBezTo>
                    <a:pt x="808" y="1211"/>
                    <a:pt x="1211" y="404"/>
                    <a:pt x="1211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8" name="Google Shape;17338;p20"/>
            <p:cNvSpPr/>
            <p:nvPr/>
          </p:nvSpPr>
          <p:spPr>
            <a:xfrm>
              <a:off x="621525" y="971775"/>
              <a:ext cx="4500200" cy="3078100"/>
            </a:xfrm>
            <a:custGeom>
              <a:avLst/>
              <a:gdLst/>
              <a:ahLst/>
              <a:cxnLst/>
              <a:rect l="l" t="t" r="r" b="b"/>
              <a:pathLst>
                <a:path w="180008" h="123124" extrusionOk="0">
                  <a:moveTo>
                    <a:pt x="5203" y="0"/>
                  </a:moveTo>
                  <a:cubicBezTo>
                    <a:pt x="3564" y="0"/>
                    <a:pt x="1841" y="394"/>
                    <a:pt x="1" y="1368"/>
                  </a:cubicBezTo>
                  <a:cubicBezTo>
                    <a:pt x="1" y="8633"/>
                    <a:pt x="2826" y="15897"/>
                    <a:pt x="8477" y="20741"/>
                  </a:cubicBezTo>
                  <a:cubicBezTo>
                    <a:pt x="26235" y="36885"/>
                    <a:pt x="40361" y="56661"/>
                    <a:pt x="58927" y="71594"/>
                  </a:cubicBezTo>
                  <a:cubicBezTo>
                    <a:pt x="68613" y="79263"/>
                    <a:pt x="77492" y="88142"/>
                    <a:pt x="88793" y="93389"/>
                  </a:cubicBezTo>
                  <a:cubicBezTo>
                    <a:pt x="93233" y="94196"/>
                    <a:pt x="96865" y="96618"/>
                    <a:pt x="98883" y="100250"/>
                  </a:cubicBezTo>
                  <a:cubicBezTo>
                    <a:pt x="114624" y="112762"/>
                    <a:pt x="133189" y="118008"/>
                    <a:pt x="151755" y="122044"/>
                  </a:cubicBezTo>
                  <a:cubicBezTo>
                    <a:pt x="154245" y="122771"/>
                    <a:pt x="156789" y="123124"/>
                    <a:pt x="159310" y="123124"/>
                  </a:cubicBezTo>
                  <a:cubicBezTo>
                    <a:pt x="166597" y="123124"/>
                    <a:pt x="173699" y="120177"/>
                    <a:pt x="178796" y="114780"/>
                  </a:cubicBezTo>
                  <a:cubicBezTo>
                    <a:pt x="179604" y="114376"/>
                    <a:pt x="180007" y="112762"/>
                    <a:pt x="179604" y="111954"/>
                  </a:cubicBezTo>
                  <a:cubicBezTo>
                    <a:pt x="177182" y="109936"/>
                    <a:pt x="174760" y="107918"/>
                    <a:pt x="172339" y="106304"/>
                  </a:cubicBezTo>
                  <a:cubicBezTo>
                    <a:pt x="169514" y="104690"/>
                    <a:pt x="167092" y="103075"/>
                    <a:pt x="165074" y="100654"/>
                  </a:cubicBezTo>
                  <a:cubicBezTo>
                    <a:pt x="160231" y="95810"/>
                    <a:pt x="153370" y="93389"/>
                    <a:pt x="148123" y="89353"/>
                  </a:cubicBezTo>
                  <a:cubicBezTo>
                    <a:pt x="145297" y="87335"/>
                    <a:pt x="142876" y="85720"/>
                    <a:pt x="140051" y="83702"/>
                  </a:cubicBezTo>
                  <a:cubicBezTo>
                    <a:pt x="105745" y="55450"/>
                    <a:pt x="68613" y="31234"/>
                    <a:pt x="29060" y="11054"/>
                  </a:cubicBezTo>
                  <a:cubicBezTo>
                    <a:pt x="25024" y="9036"/>
                    <a:pt x="21392" y="6615"/>
                    <a:pt x="17356" y="5000"/>
                  </a:cubicBezTo>
                  <a:cubicBezTo>
                    <a:pt x="13516" y="2932"/>
                    <a:pt x="9676" y="0"/>
                    <a:pt x="5203" y="0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9" name="Google Shape;17339;p20"/>
            <p:cNvSpPr/>
            <p:nvPr/>
          </p:nvSpPr>
          <p:spPr>
            <a:xfrm>
              <a:off x="793075" y="558850"/>
              <a:ext cx="4490075" cy="2727475"/>
            </a:xfrm>
            <a:custGeom>
              <a:avLst/>
              <a:gdLst/>
              <a:ahLst/>
              <a:cxnLst/>
              <a:rect l="l" t="t" r="r" b="b"/>
              <a:pathLst>
                <a:path w="179603" h="109099" extrusionOk="0">
                  <a:moveTo>
                    <a:pt x="24108" y="1"/>
                  </a:moveTo>
                  <a:cubicBezTo>
                    <a:pt x="18837" y="1"/>
                    <a:pt x="13496" y="418"/>
                    <a:pt x="8072" y="1337"/>
                  </a:cubicBezTo>
                  <a:cubicBezTo>
                    <a:pt x="4843" y="1741"/>
                    <a:pt x="2018" y="3355"/>
                    <a:pt x="0" y="5777"/>
                  </a:cubicBezTo>
                  <a:cubicBezTo>
                    <a:pt x="4843" y="15867"/>
                    <a:pt x="15741" y="17077"/>
                    <a:pt x="24216" y="22324"/>
                  </a:cubicBezTo>
                  <a:cubicBezTo>
                    <a:pt x="28252" y="23535"/>
                    <a:pt x="32288" y="25150"/>
                    <a:pt x="36324" y="27168"/>
                  </a:cubicBezTo>
                  <a:cubicBezTo>
                    <a:pt x="64980" y="42908"/>
                    <a:pt x="92425" y="60666"/>
                    <a:pt x="119466" y="79232"/>
                  </a:cubicBezTo>
                  <a:cubicBezTo>
                    <a:pt x="124713" y="82057"/>
                    <a:pt x="129960" y="85690"/>
                    <a:pt x="134803" y="89322"/>
                  </a:cubicBezTo>
                  <a:cubicBezTo>
                    <a:pt x="141664" y="94569"/>
                    <a:pt x="148929" y="99412"/>
                    <a:pt x="156598" y="104255"/>
                  </a:cubicBezTo>
                  <a:cubicBezTo>
                    <a:pt x="159826" y="106677"/>
                    <a:pt x="163862" y="108695"/>
                    <a:pt x="167898" y="109099"/>
                  </a:cubicBezTo>
                  <a:cubicBezTo>
                    <a:pt x="177181" y="107888"/>
                    <a:pt x="179603" y="102641"/>
                    <a:pt x="177181" y="93762"/>
                  </a:cubicBezTo>
                  <a:cubicBezTo>
                    <a:pt x="175567" y="88111"/>
                    <a:pt x="172338" y="83672"/>
                    <a:pt x="172338" y="78021"/>
                  </a:cubicBezTo>
                  <a:cubicBezTo>
                    <a:pt x="165477" y="71967"/>
                    <a:pt x="159423" y="64702"/>
                    <a:pt x="152965" y="58648"/>
                  </a:cubicBezTo>
                  <a:cubicBezTo>
                    <a:pt x="144893" y="50173"/>
                    <a:pt x="136014" y="42504"/>
                    <a:pt x="126327" y="36047"/>
                  </a:cubicBezTo>
                  <a:cubicBezTo>
                    <a:pt x="110587" y="25553"/>
                    <a:pt x="93636" y="17077"/>
                    <a:pt x="75877" y="11023"/>
                  </a:cubicBezTo>
                  <a:cubicBezTo>
                    <a:pt x="59047" y="4790"/>
                    <a:pt x="41977" y="1"/>
                    <a:pt x="24108" y="1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0" name="Google Shape;17340;p20"/>
            <p:cNvSpPr/>
            <p:nvPr/>
          </p:nvSpPr>
          <p:spPr>
            <a:xfrm>
              <a:off x="5333575" y="3780725"/>
              <a:ext cx="1453000" cy="1007175"/>
            </a:xfrm>
            <a:custGeom>
              <a:avLst/>
              <a:gdLst/>
              <a:ahLst/>
              <a:cxnLst/>
              <a:rect l="l" t="t" r="r" b="b"/>
              <a:pathLst>
                <a:path w="58120" h="40287" extrusionOk="0">
                  <a:moveTo>
                    <a:pt x="12109" y="0"/>
                  </a:moveTo>
                  <a:lnTo>
                    <a:pt x="10898" y="404"/>
                  </a:lnTo>
                  <a:cubicBezTo>
                    <a:pt x="9472" y="4683"/>
                    <a:pt x="7730" y="6126"/>
                    <a:pt x="3726" y="6126"/>
                  </a:cubicBezTo>
                  <a:cubicBezTo>
                    <a:pt x="3198" y="6126"/>
                    <a:pt x="2630" y="6101"/>
                    <a:pt x="2019" y="6054"/>
                  </a:cubicBezTo>
                  <a:cubicBezTo>
                    <a:pt x="2019" y="5973"/>
                    <a:pt x="2003" y="5941"/>
                    <a:pt x="1974" y="5941"/>
                  </a:cubicBezTo>
                  <a:cubicBezTo>
                    <a:pt x="1857" y="5941"/>
                    <a:pt x="1535" y="6458"/>
                    <a:pt x="1212" y="6458"/>
                  </a:cubicBezTo>
                  <a:lnTo>
                    <a:pt x="1" y="7265"/>
                  </a:lnTo>
                  <a:cubicBezTo>
                    <a:pt x="3230" y="10897"/>
                    <a:pt x="6862" y="14126"/>
                    <a:pt x="10898" y="16548"/>
                  </a:cubicBezTo>
                  <a:cubicBezTo>
                    <a:pt x="20585" y="23812"/>
                    <a:pt x="30271" y="30674"/>
                    <a:pt x="39957" y="37535"/>
                  </a:cubicBezTo>
                  <a:cubicBezTo>
                    <a:pt x="42709" y="39369"/>
                    <a:pt x="45878" y="40287"/>
                    <a:pt x="48706" y="40287"/>
                  </a:cubicBezTo>
                  <a:cubicBezTo>
                    <a:pt x="52099" y="40287"/>
                    <a:pt x="55001" y="38966"/>
                    <a:pt x="56102" y="36324"/>
                  </a:cubicBezTo>
                  <a:cubicBezTo>
                    <a:pt x="58120" y="30270"/>
                    <a:pt x="52469" y="28656"/>
                    <a:pt x="49240" y="26638"/>
                  </a:cubicBezTo>
                  <a:cubicBezTo>
                    <a:pt x="37132" y="17355"/>
                    <a:pt x="24621" y="8879"/>
                    <a:pt x="12109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1" name="Google Shape;17341;p20"/>
            <p:cNvSpPr/>
            <p:nvPr/>
          </p:nvSpPr>
          <p:spPr>
            <a:xfrm>
              <a:off x="4960250" y="2509375"/>
              <a:ext cx="534800" cy="1059475"/>
            </a:xfrm>
            <a:custGeom>
              <a:avLst/>
              <a:gdLst/>
              <a:ahLst/>
              <a:cxnLst/>
              <a:rect l="l" t="t" r="r" b="b"/>
              <a:pathLst>
                <a:path w="21392" h="42379" extrusionOk="0">
                  <a:moveTo>
                    <a:pt x="5651" y="0"/>
                  </a:moveTo>
                  <a:cubicBezTo>
                    <a:pt x="4440" y="5247"/>
                    <a:pt x="4844" y="10494"/>
                    <a:pt x="7265" y="15337"/>
                  </a:cubicBezTo>
                  <a:cubicBezTo>
                    <a:pt x="10091" y="25024"/>
                    <a:pt x="10091" y="25024"/>
                    <a:pt x="1" y="29463"/>
                  </a:cubicBezTo>
                  <a:cubicBezTo>
                    <a:pt x="404" y="37132"/>
                    <a:pt x="6862" y="38746"/>
                    <a:pt x="12109" y="42378"/>
                  </a:cubicBezTo>
                  <a:lnTo>
                    <a:pt x="14127" y="42378"/>
                  </a:lnTo>
                  <a:lnTo>
                    <a:pt x="14934" y="40764"/>
                  </a:lnTo>
                  <a:cubicBezTo>
                    <a:pt x="21391" y="25427"/>
                    <a:pt x="14127" y="12512"/>
                    <a:pt x="5651" y="0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2" name="Google Shape;17342;p20"/>
            <p:cNvSpPr/>
            <p:nvPr/>
          </p:nvSpPr>
          <p:spPr>
            <a:xfrm>
              <a:off x="2851425" y="3272475"/>
              <a:ext cx="252275" cy="205550"/>
            </a:xfrm>
            <a:custGeom>
              <a:avLst/>
              <a:gdLst/>
              <a:ahLst/>
              <a:cxnLst/>
              <a:rect l="l" t="t" r="r" b="b"/>
              <a:pathLst>
                <a:path w="10091" h="8222" extrusionOk="0">
                  <a:moveTo>
                    <a:pt x="4997" y="0"/>
                  </a:moveTo>
                  <a:cubicBezTo>
                    <a:pt x="3856" y="0"/>
                    <a:pt x="2320" y="542"/>
                    <a:pt x="1" y="1361"/>
                  </a:cubicBezTo>
                  <a:cubicBezTo>
                    <a:pt x="2422" y="4590"/>
                    <a:pt x="6055" y="7011"/>
                    <a:pt x="10091" y="8222"/>
                  </a:cubicBezTo>
                  <a:cubicBezTo>
                    <a:pt x="7954" y="2077"/>
                    <a:pt x="7231" y="0"/>
                    <a:pt x="4997" y="0"/>
                  </a:cubicBezTo>
                  <a:close/>
                </a:path>
              </a:pathLst>
            </a:custGeom>
            <a:solidFill>
              <a:srgbClr val="FAF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3" name="Google Shape;17343;p20"/>
            <p:cNvSpPr/>
            <p:nvPr/>
          </p:nvSpPr>
          <p:spPr>
            <a:xfrm>
              <a:off x="5434475" y="3659625"/>
              <a:ext cx="201825" cy="161875"/>
            </a:xfrm>
            <a:custGeom>
              <a:avLst/>
              <a:gdLst/>
              <a:ahLst/>
              <a:cxnLst/>
              <a:rect l="l" t="t" r="r" b="b"/>
              <a:pathLst>
                <a:path w="8073" h="6475" extrusionOk="0">
                  <a:moveTo>
                    <a:pt x="808" y="1"/>
                  </a:moveTo>
                  <a:lnTo>
                    <a:pt x="1" y="1615"/>
                  </a:lnTo>
                  <a:cubicBezTo>
                    <a:pt x="506" y="5152"/>
                    <a:pt x="1960" y="6475"/>
                    <a:pt x="3868" y="6475"/>
                  </a:cubicBezTo>
                  <a:cubicBezTo>
                    <a:pt x="5008" y="6475"/>
                    <a:pt x="6311" y="6002"/>
                    <a:pt x="7669" y="5248"/>
                  </a:cubicBezTo>
                  <a:lnTo>
                    <a:pt x="8073" y="4844"/>
                  </a:lnTo>
                  <a:cubicBezTo>
                    <a:pt x="6862" y="2019"/>
                    <a:pt x="4037" y="1"/>
                    <a:pt x="808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4" name="Google Shape;17344;p20"/>
            <p:cNvSpPr/>
            <p:nvPr/>
          </p:nvSpPr>
          <p:spPr>
            <a:xfrm>
              <a:off x="5244950" y="3528450"/>
              <a:ext cx="209750" cy="162975"/>
            </a:xfrm>
            <a:custGeom>
              <a:avLst/>
              <a:gdLst/>
              <a:ahLst/>
              <a:cxnLst/>
              <a:rect l="l" t="t" r="r" b="b"/>
              <a:pathLst>
                <a:path w="8390" h="6519" extrusionOk="0">
                  <a:moveTo>
                    <a:pt x="3949" y="1"/>
                  </a:moveTo>
                  <a:lnTo>
                    <a:pt x="1528" y="405"/>
                  </a:lnTo>
                  <a:cubicBezTo>
                    <a:pt x="1" y="4987"/>
                    <a:pt x="1042" y="6518"/>
                    <a:pt x="3336" y="6518"/>
                  </a:cubicBezTo>
                  <a:cubicBezTo>
                    <a:pt x="4679" y="6518"/>
                    <a:pt x="6451" y="5993"/>
                    <a:pt x="8389" y="5248"/>
                  </a:cubicBezTo>
                  <a:lnTo>
                    <a:pt x="3949" y="1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5" name="Google Shape;17345;p20"/>
            <p:cNvSpPr/>
            <p:nvPr/>
          </p:nvSpPr>
          <p:spPr>
            <a:xfrm>
              <a:off x="5081325" y="3756750"/>
              <a:ext cx="161475" cy="145075"/>
            </a:xfrm>
            <a:custGeom>
              <a:avLst/>
              <a:gdLst/>
              <a:ahLst/>
              <a:cxnLst/>
              <a:rect l="l" t="t" r="r" b="b"/>
              <a:pathLst>
                <a:path w="6459" h="5803" extrusionOk="0">
                  <a:moveTo>
                    <a:pt x="3427" y="0"/>
                  </a:moveTo>
                  <a:cubicBezTo>
                    <a:pt x="2498" y="0"/>
                    <a:pt x="1363" y="455"/>
                    <a:pt x="1" y="1363"/>
                  </a:cubicBezTo>
                  <a:cubicBezTo>
                    <a:pt x="404" y="1766"/>
                    <a:pt x="404" y="2573"/>
                    <a:pt x="404" y="3381"/>
                  </a:cubicBezTo>
                  <a:lnTo>
                    <a:pt x="5651" y="5802"/>
                  </a:lnTo>
                  <a:lnTo>
                    <a:pt x="6458" y="3784"/>
                  </a:lnTo>
                  <a:cubicBezTo>
                    <a:pt x="5954" y="1262"/>
                    <a:pt x="4976" y="0"/>
                    <a:pt x="3427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6" name="Google Shape;17346;p20"/>
            <p:cNvSpPr/>
            <p:nvPr/>
          </p:nvSpPr>
          <p:spPr>
            <a:xfrm>
              <a:off x="5222600" y="3879225"/>
              <a:ext cx="111000" cy="85100"/>
            </a:xfrm>
            <a:custGeom>
              <a:avLst/>
              <a:gdLst/>
              <a:ahLst/>
              <a:cxnLst/>
              <a:rect l="l" t="t" r="r" b="b"/>
              <a:pathLst>
                <a:path w="4440" h="3404" extrusionOk="0">
                  <a:moveTo>
                    <a:pt x="2567" y="1"/>
                  </a:moveTo>
                  <a:cubicBezTo>
                    <a:pt x="1882" y="1"/>
                    <a:pt x="1020" y="321"/>
                    <a:pt x="0" y="903"/>
                  </a:cubicBezTo>
                  <a:cubicBezTo>
                    <a:pt x="701" y="2305"/>
                    <a:pt x="2011" y="3403"/>
                    <a:pt x="3666" y="3403"/>
                  </a:cubicBezTo>
                  <a:cubicBezTo>
                    <a:pt x="3916" y="3403"/>
                    <a:pt x="4175" y="3378"/>
                    <a:pt x="4440" y="3325"/>
                  </a:cubicBezTo>
                  <a:cubicBezTo>
                    <a:pt x="4440" y="1003"/>
                    <a:pt x="3781" y="1"/>
                    <a:pt x="2567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7" name="Google Shape;17347;p20"/>
            <p:cNvSpPr/>
            <p:nvPr/>
          </p:nvSpPr>
          <p:spPr>
            <a:xfrm>
              <a:off x="1216850" y="1046325"/>
              <a:ext cx="3723250" cy="2532600"/>
            </a:xfrm>
            <a:custGeom>
              <a:avLst/>
              <a:gdLst/>
              <a:ahLst/>
              <a:cxnLst/>
              <a:rect l="l" t="t" r="r" b="b"/>
              <a:pathLst>
                <a:path w="148930" h="101304" extrusionOk="0">
                  <a:moveTo>
                    <a:pt x="8072" y="0"/>
                  </a:moveTo>
                  <a:cubicBezTo>
                    <a:pt x="0" y="1614"/>
                    <a:pt x="3633" y="6458"/>
                    <a:pt x="4844" y="10494"/>
                  </a:cubicBezTo>
                  <a:cubicBezTo>
                    <a:pt x="40764" y="30674"/>
                    <a:pt x="76281" y="51257"/>
                    <a:pt x="107358" y="78299"/>
                  </a:cubicBezTo>
                  <a:cubicBezTo>
                    <a:pt x="110184" y="80317"/>
                    <a:pt x="112605" y="81931"/>
                    <a:pt x="115834" y="83142"/>
                  </a:cubicBezTo>
                  <a:cubicBezTo>
                    <a:pt x="118659" y="83949"/>
                    <a:pt x="121484" y="85564"/>
                    <a:pt x="123099" y="87985"/>
                  </a:cubicBezTo>
                  <a:cubicBezTo>
                    <a:pt x="127942" y="93636"/>
                    <a:pt x="134803" y="95250"/>
                    <a:pt x="140454" y="99690"/>
                  </a:cubicBezTo>
                  <a:cubicBezTo>
                    <a:pt x="141665" y="100900"/>
                    <a:pt x="143279" y="101304"/>
                    <a:pt x="144893" y="101304"/>
                  </a:cubicBezTo>
                  <a:cubicBezTo>
                    <a:pt x="146508" y="101304"/>
                    <a:pt x="147719" y="100093"/>
                    <a:pt x="148526" y="98479"/>
                  </a:cubicBezTo>
                  <a:cubicBezTo>
                    <a:pt x="148929" y="97268"/>
                    <a:pt x="146911" y="96057"/>
                    <a:pt x="148526" y="94846"/>
                  </a:cubicBezTo>
                  <a:cubicBezTo>
                    <a:pt x="148526" y="94039"/>
                    <a:pt x="148526" y="92828"/>
                    <a:pt x="148526" y="92021"/>
                  </a:cubicBezTo>
                  <a:cubicBezTo>
                    <a:pt x="146911" y="87985"/>
                    <a:pt x="142472" y="86774"/>
                    <a:pt x="140454" y="82738"/>
                  </a:cubicBezTo>
                  <a:lnTo>
                    <a:pt x="119063" y="68209"/>
                  </a:lnTo>
                  <a:cubicBezTo>
                    <a:pt x="117448" y="66998"/>
                    <a:pt x="115430" y="66594"/>
                    <a:pt x="113816" y="66594"/>
                  </a:cubicBezTo>
                  <a:cubicBezTo>
                    <a:pt x="112740" y="66594"/>
                    <a:pt x="112301" y="67870"/>
                    <a:pt x="111367" y="67870"/>
                  </a:cubicBezTo>
                  <a:cubicBezTo>
                    <a:pt x="111250" y="67870"/>
                    <a:pt x="111125" y="67850"/>
                    <a:pt x="110991" y="67805"/>
                  </a:cubicBezTo>
                  <a:cubicBezTo>
                    <a:pt x="111394" y="67401"/>
                    <a:pt x="112605" y="67401"/>
                    <a:pt x="112202" y="66594"/>
                  </a:cubicBezTo>
                  <a:cubicBezTo>
                    <a:pt x="110587" y="62558"/>
                    <a:pt x="106955" y="60944"/>
                    <a:pt x="104533" y="58119"/>
                  </a:cubicBezTo>
                  <a:cubicBezTo>
                    <a:pt x="103322" y="56908"/>
                    <a:pt x="102112" y="55697"/>
                    <a:pt x="100901" y="54890"/>
                  </a:cubicBezTo>
                  <a:cubicBezTo>
                    <a:pt x="77088" y="38746"/>
                    <a:pt x="51661" y="22602"/>
                    <a:pt x="26638" y="8072"/>
                  </a:cubicBezTo>
                  <a:cubicBezTo>
                    <a:pt x="20584" y="5247"/>
                    <a:pt x="15337" y="404"/>
                    <a:pt x="8072" y="0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8" name="Google Shape;17348;p20"/>
            <p:cNvSpPr/>
            <p:nvPr/>
          </p:nvSpPr>
          <p:spPr>
            <a:xfrm>
              <a:off x="4889625" y="3433675"/>
              <a:ext cx="857675" cy="690125"/>
            </a:xfrm>
            <a:custGeom>
              <a:avLst/>
              <a:gdLst/>
              <a:ahLst/>
              <a:cxnLst/>
              <a:rect l="l" t="t" r="r" b="b"/>
              <a:pathLst>
                <a:path w="34307" h="27605" extrusionOk="0">
                  <a:moveTo>
                    <a:pt x="6495" y="1"/>
                  </a:moveTo>
                  <a:cubicBezTo>
                    <a:pt x="5406" y="1"/>
                    <a:pt x="4318" y="200"/>
                    <a:pt x="3229" y="563"/>
                  </a:cubicBezTo>
                  <a:cubicBezTo>
                    <a:pt x="2018" y="2178"/>
                    <a:pt x="1615" y="4196"/>
                    <a:pt x="2422" y="5810"/>
                  </a:cubicBezTo>
                  <a:cubicBezTo>
                    <a:pt x="2422" y="7021"/>
                    <a:pt x="4844" y="5810"/>
                    <a:pt x="4440" y="7424"/>
                  </a:cubicBezTo>
                  <a:lnTo>
                    <a:pt x="2018" y="7424"/>
                  </a:lnTo>
                  <a:cubicBezTo>
                    <a:pt x="1211" y="7828"/>
                    <a:pt x="404" y="8635"/>
                    <a:pt x="0" y="9442"/>
                  </a:cubicBezTo>
                  <a:cubicBezTo>
                    <a:pt x="2018" y="11864"/>
                    <a:pt x="4440" y="13882"/>
                    <a:pt x="7669" y="14286"/>
                  </a:cubicBezTo>
                  <a:cubicBezTo>
                    <a:pt x="8095" y="14164"/>
                    <a:pt x="8522" y="14106"/>
                    <a:pt x="8939" y="14106"/>
                  </a:cubicBezTo>
                  <a:cubicBezTo>
                    <a:pt x="11283" y="14106"/>
                    <a:pt x="13319" y="15923"/>
                    <a:pt x="13319" y="18322"/>
                  </a:cubicBezTo>
                  <a:cubicBezTo>
                    <a:pt x="15337" y="18725"/>
                    <a:pt x="16952" y="19532"/>
                    <a:pt x="18162" y="21147"/>
                  </a:cubicBezTo>
                  <a:cubicBezTo>
                    <a:pt x="18776" y="20993"/>
                    <a:pt x="19357" y="20924"/>
                    <a:pt x="19911" y="20924"/>
                  </a:cubicBezTo>
                  <a:cubicBezTo>
                    <a:pt x="25193" y="20924"/>
                    <a:pt x="28097" y="27239"/>
                    <a:pt x="34307" y="27604"/>
                  </a:cubicBezTo>
                  <a:cubicBezTo>
                    <a:pt x="33096" y="23568"/>
                    <a:pt x="33499" y="20743"/>
                    <a:pt x="29463" y="19532"/>
                  </a:cubicBezTo>
                  <a:cubicBezTo>
                    <a:pt x="25831" y="18322"/>
                    <a:pt x="29463" y="15900"/>
                    <a:pt x="29463" y="13882"/>
                  </a:cubicBezTo>
                  <a:cubicBezTo>
                    <a:pt x="26234" y="13478"/>
                    <a:pt x="23006" y="13075"/>
                    <a:pt x="22602" y="9039"/>
                  </a:cubicBezTo>
                  <a:cubicBezTo>
                    <a:pt x="18970" y="9039"/>
                    <a:pt x="15741" y="9039"/>
                    <a:pt x="15741" y="3792"/>
                  </a:cubicBezTo>
                  <a:cubicBezTo>
                    <a:pt x="14934" y="3388"/>
                    <a:pt x="14126" y="2985"/>
                    <a:pt x="13319" y="2985"/>
                  </a:cubicBezTo>
                  <a:cubicBezTo>
                    <a:pt x="12993" y="3115"/>
                    <a:pt x="12720" y="3172"/>
                    <a:pt x="12488" y="3172"/>
                  </a:cubicBezTo>
                  <a:cubicBezTo>
                    <a:pt x="11280" y="3172"/>
                    <a:pt x="11171" y="1644"/>
                    <a:pt x="10494" y="967"/>
                  </a:cubicBezTo>
                  <a:cubicBezTo>
                    <a:pt x="9161" y="300"/>
                    <a:pt x="7828" y="1"/>
                    <a:pt x="6495" y="1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9" name="Google Shape;17349;p20"/>
            <p:cNvSpPr/>
            <p:nvPr/>
          </p:nvSpPr>
          <p:spPr>
            <a:xfrm>
              <a:off x="4728175" y="3538550"/>
              <a:ext cx="222000" cy="131200"/>
            </a:xfrm>
            <a:custGeom>
              <a:avLst/>
              <a:gdLst/>
              <a:ahLst/>
              <a:cxnLst/>
              <a:rect l="l" t="t" r="r" b="b"/>
              <a:pathLst>
                <a:path w="8880" h="5248" extrusionOk="0">
                  <a:moveTo>
                    <a:pt x="1" y="1"/>
                  </a:moveTo>
                  <a:cubicBezTo>
                    <a:pt x="1212" y="2826"/>
                    <a:pt x="4037" y="4844"/>
                    <a:pt x="6862" y="5247"/>
                  </a:cubicBezTo>
                  <a:lnTo>
                    <a:pt x="7669" y="4844"/>
                  </a:lnTo>
                  <a:cubicBezTo>
                    <a:pt x="8880" y="2422"/>
                    <a:pt x="6862" y="1211"/>
                    <a:pt x="5248" y="1"/>
                  </a:cubicBez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0" name="Google Shape;17350;p20"/>
            <p:cNvSpPr/>
            <p:nvPr/>
          </p:nvSpPr>
          <p:spPr>
            <a:xfrm>
              <a:off x="4728175" y="3114775"/>
              <a:ext cx="554975" cy="438925"/>
            </a:xfrm>
            <a:custGeom>
              <a:avLst/>
              <a:gdLst/>
              <a:ahLst/>
              <a:cxnLst/>
              <a:rect l="l" t="t" r="r" b="b"/>
              <a:pathLst>
                <a:path w="22199" h="1755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" y="5651"/>
                    <a:pt x="6055" y="7669"/>
                    <a:pt x="7669" y="12108"/>
                  </a:cubicBezTo>
                  <a:cubicBezTo>
                    <a:pt x="7669" y="13319"/>
                    <a:pt x="8880" y="14530"/>
                    <a:pt x="10091" y="14530"/>
                  </a:cubicBezTo>
                  <a:cubicBezTo>
                    <a:pt x="12512" y="14934"/>
                    <a:pt x="15338" y="14126"/>
                    <a:pt x="17356" y="16952"/>
                  </a:cubicBezTo>
                  <a:cubicBezTo>
                    <a:pt x="17557" y="17355"/>
                    <a:pt x="17961" y="17557"/>
                    <a:pt x="18365" y="17557"/>
                  </a:cubicBezTo>
                  <a:cubicBezTo>
                    <a:pt x="18768" y="17557"/>
                    <a:pt x="19172" y="17355"/>
                    <a:pt x="19374" y="16952"/>
                  </a:cubicBezTo>
                  <a:lnTo>
                    <a:pt x="22199" y="16952"/>
                  </a:lnTo>
                  <a:cubicBezTo>
                    <a:pt x="18970" y="11301"/>
                    <a:pt x="12109" y="10898"/>
                    <a:pt x="9284" y="524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1" name="Google Shape;17351;p20"/>
            <p:cNvSpPr/>
            <p:nvPr/>
          </p:nvSpPr>
          <p:spPr>
            <a:xfrm>
              <a:off x="4849250" y="3417475"/>
              <a:ext cx="181650" cy="252275"/>
            </a:xfrm>
            <a:custGeom>
              <a:avLst/>
              <a:gdLst/>
              <a:ahLst/>
              <a:cxnLst/>
              <a:rect l="l" t="t" r="r" b="b"/>
              <a:pathLst>
                <a:path w="7266" h="10091" extrusionOk="0">
                  <a:moveTo>
                    <a:pt x="2423" y="0"/>
                  </a:moveTo>
                  <a:lnTo>
                    <a:pt x="2423" y="404"/>
                  </a:lnTo>
                  <a:cubicBezTo>
                    <a:pt x="2423" y="404"/>
                    <a:pt x="2019" y="404"/>
                    <a:pt x="2019" y="1211"/>
                  </a:cubicBezTo>
                  <a:cubicBezTo>
                    <a:pt x="1615" y="1615"/>
                    <a:pt x="2019" y="2422"/>
                    <a:pt x="2423" y="2826"/>
                  </a:cubicBezTo>
                  <a:lnTo>
                    <a:pt x="1" y="5247"/>
                  </a:lnTo>
                  <a:lnTo>
                    <a:pt x="2826" y="10090"/>
                  </a:lnTo>
                  <a:cubicBezTo>
                    <a:pt x="4441" y="10090"/>
                    <a:pt x="6459" y="9283"/>
                    <a:pt x="7266" y="7669"/>
                  </a:cubicBezTo>
                  <a:cubicBezTo>
                    <a:pt x="5651" y="6458"/>
                    <a:pt x="4844" y="4440"/>
                    <a:pt x="4844" y="2422"/>
                  </a:cubicBezTo>
                  <a:lnTo>
                    <a:pt x="2423" y="0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2" name="Google Shape;17352;p20"/>
            <p:cNvSpPr/>
            <p:nvPr/>
          </p:nvSpPr>
          <p:spPr>
            <a:xfrm>
              <a:off x="4869450" y="3417475"/>
              <a:ext cx="40375" cy="60550"/>
            </a:xfrm>
            <a:custGeom>
              <a:avLst/>
              <a:gdLst/>
              <a:ahLst/>
              <a:cxnLst/>
              <a:rect l="l" t="t" r="r" b="b"/>
              <a:pathLst>
                <a:path w="1615" h="2422" extrusionOk="0">
                  <a:moveTo>
                    <a:pt x="1615" y="0"/>
                  </a:moveTo>
                  <a:cubicBezTo>
                    <a:pt x="0" y="808"/>
                    <a:pt x="0" y="1615"/>
                    <a:pt x="1615" y="2422"/>
                  </a:cubicBezTo>
                  <a:lnTo>
                    <a:pt x="1615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3" name="Google Shape;17353;p20"/>
            <p:cNvSpPr/>
            <p:nvPr/>
          </p:nvSpPr>
          <p:spPr>
            <a:xfrm>
              <a:off x="5030875" y="3578900"/>
              <a:ext cx="30300" cy="20225"/>
            </a:xfrm>
            <a:custGeom>
              <a:avLst/>
              <a:gdLst/>
              <a:ahLst/>
              <a:cxnLst/>
              <a:rect l="l" t="t" r="r" b="b"/>
              <a:pathLst>
                <a:path w="1212" h="809" extrusionOk="0">
                  <a:moveTo>
                    <a:pt x="404" y="1"/>
                  </a:moveTo>
                  <a:cubicBezTo>
                    <a:pt x="404" y="1"/>
                    <a:pt x="1" y="405"/>
                    <a:pt x="1" y="808"/>
                  </a:cubicBezTo>
                  <a:cubicBezTo>
                    <a:pt x="1212" y="405"/>
                    <a:pt x="808" y="1"/>
                    <a:pt x="404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4" name="Google Shape;17354;p20"/>
            <p:cNvSpPr/>
            <p:nvPr/>
          </p:nvSpPr>
          <p:spPr>
            <a:xfrm>
              <a:off x="5162050" y="3538550"/>
              <a:ext cx="50475" cy="30300"/>
            </a:xfrm>
            <a:custGeom>
              <a:avLst/>
              <a:gdLst/>
              <a:ahLst/>
              <a:cxnLst/>
              <a:rect l="l" t="t" r="r" b="b"/>
              <a:pathLst>
                <a:path w="2019" h="1212" extrusionOk="0">
                  <a:moveTo>
                    <a:pt x="1" y="1"/>
                  </a:moveTo>
                  <a:cubicBezTo>
                    <a:pt x="202" y="808"/>
                    <a:pt x="505" y="1211"/>
                    <a:pt x="858" y="1211"/>
                  </a:cubicBezTo>
                  <a:cubicBezTo>
                    <a:pt x="1211" y="1211"/>
                    <a:pt x="1615" y="808"/>
                    <a:pt x="2019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355" name="Google Shape;17355;p20"/>
          <p:cNvSpPr txBox="1">
            <a:spLocks noGrp="1"/>
          </p:cNvSpPr>
          <p:nvPr>
            <p:ph type="title"/>
          </p:nvPr>
        </p:nvSpPr>
        <p:spPr>
          <a:xfrm>
            <a:off x="1333864" y="465333"/>
            <a:ext cx="64899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97177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4" name="Google Shape;2774;p3"/>
          <p:cNvGrpSpPr/>
          <p:nvPr/>
        </p:nvGrpSpPr>
        <p:grpSpPr>
          <a:xfrm>
            <a:off x="7434711" y="-990317"/>
            <a:ext cx="1992138" cy="4419301"/>
            <a:chOff x="2273025" y="307125"/>
            <a:chExt cx="3052150" cy="5078100"/>
          </a:xfrm>
        </p:grpSpPr>
        <p:sp>
          <p:nvSpPr>
            <p:cNvPr id="2775" name="Google Shape;2775;p3"/>
            <p:cNvSpPr/>
            <p:nvPr/>
          </p:nvSpPr>
          <p:spPr>
            <a:xfrm>
              <a:off x="2431475" y="4149850"/>
              <a:ext cx="134700" cy="125025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4992" y="0"/>
                  </a:moveTo>
                  <a:lnTo>
                    <a:pt x="4992" y="0"/>
                  </a:lnTo>
                  <a:cubicBezTo>
                    <a:pt x="3249" y="1506"/>
                    <a:pt x="1585" y="3169"/>
                    <a:pt x="1" y="4912"/>
                  </a:cubicBezTo>
                  <a:cubicBezTo>
                    <a:pt x="237" y="4971"/>
                    <a:pt x="474" y="5000"/>
                    <a:pt x="705" y="5000"/>
                  </a:cubicBezTo>
                  <a:cubicBezTo>
                    <a:pt x="1716" y="5000"/>
                    <a:pt x="2639" y="4453"/>
                    <a:pt x="3090" y="3486"/>
                  </a:cubicBezTo>
                  <a:cubicBezTo>
                    <a:pt x="3170" y="3169"/>
                    <a:pt x="3407" y="3011"/>
                    <a:pt x="3645" y="2932"/>
                  </a:cubicBezTo>
                  <a:cubicBezTo>
                    <a:pt x="5309" y="2139"/>
                    <a:pt x="5388" y="1902"/>
                    <a:pt x="4992" y="0"/>
                  </a:cubicBezTo>
                  <a:close/>
                </a:path>
              </a:pathLst>
            </a:custGeom>
            <a:solidFill>
              <a:srgbClr val="F18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6" name="Google Shape;2776;p3"/>
            <p:cNvSpPr/>
            <p:nvPr/>
          </p:nvSpPr>
          <p:spPr>
            <a:xfrm>
              <a:off x="2657275" y="4341975"/>
              <a:ext cx="114900" cy="75275"/>
            </a:xfrm>
            <a:custGeom>
              <a:avLst/>
              <a:gdLst/>
              <a:ahLst/>
              <a:cxnLst/>
              <a:rect l="l" t="t" r="r" b="b"/>
              <a:pathLst>
                <a:path w="4596" h="3011" extrusionOk="0">
                  <a:moveTo>
                    <a:pt x="4595" y="0"/>
                  </a:moveTo>
                  <a:cubicBezTo>
                    <a:pt x="2456" y="79"/>
                    <a:pt x="634" y="634"/>
                    <a:pt x="0" y="3011"/>
                  </a:cubicBezTo>
                  <a:cubicBezTo>
                    <a:pt x="1664" y="2298"/>
                    <a:pt x="3248" y="1268"/>
                    <a:pt x="4595" y="0"/>
                  </a:cubicBezTo>
                  <a:close/>
                </a:path>
              </a:pathLst>
            </a:custGeom>
            <a:solidFill>
              <a:srgbClr val="F08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7" name="Google Shape;2777;p3"/>
            <p:cNvSpPr/>
            <p:nvPr/>
          </p:nvSpPr>
          <p:spPr>
            <a:xfrm>
              <a:off x="2722625" y="4025775"/>
              <a:ext cx="53500" cy="42900"/>
            </a:xfrm>
            <a:custGeom>
              <a:avLst/>
              <a:gdLst/>
              <a:ahLst/>
              <a:cxnLst/>
              <a:rect l="l" t="t" r="r" b="b"/>
              <a:pathLst>
                <a:path w="2140" h="1716" extrusionOk="0">
                  <a:moveTo>
                    <a:pt x="705" y="1"/>
                  </a:moveTo>
                  <a:cubicBezTo>
                    <a:pt x="431" y="1"/>
                    <a:pt x="238" y="200"/>
                    <a:pt x="238" y="447"/>
                  </a:cubicBezTo>
                  <a:cubicBezTo>
                    <a:pt x="1" y="1398"/>
                    <a:pt x="476" y="1715"/>
                    <a:pt x="1347" y="1715"/>
                  </a:cubicBezTo>
                  <a:lnTo>
                    <a:pt x="1585" y="1715"/>
                  </a:lnTo>
                  <a:cubicBezTo>
                    <a:pt x="2140" y="844"/>
                    <a:pt x="1902" y="289"/>
                    <a:pt x="951" y="51"/>
                  </a:cubicBezTo>
                  <a:cubicBezTo>
                    <a:pt x="864" y="17"/>
                    <a:pt x="781" y="1"/>
                    <a:pt x="705" y="1"/>
                  </a:cubicBezTo>
                  <a:close/>
                </a:path>
              </a:pathLst>
            </a:custGeom>
            <a:solidFill>
              <a:srgbClr val="EE6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8" name="Google Shape;2778;p3"/>
            <p:cNvSpPr/>
            <p:nvPr/>
          </p:nvSpPr>
          <p:spPr>
            <a:xfrm>
              <a:off x="2791950" y="4005950"/>
              <a:ext cx="5975" cy="3300"/>
            </a:xfrm>
            <a:custGeom>
              <a:avLst/>
              <a:gdLst/>
              <a:ahLst/>
              <a:cxnLst/>
              <a:rect l="l" t="t" r="r" b="b"/>
              <a:pathLst>
                <a:path w="239" h="132" extrusionOk="0">
                  <a:moveTo>
                    <a:pt x="136" y="0"/>
                  </a:moveTo>
                  <a:cubicBezTo>
                    <a:pt x="91" y="0"/>
                    <a:pt x="46" y="52"/>
                    <a:pt x="1" y="52"/>
                  </a:cubicBezTo>
                  <a:cubicBezTo>
                    <a:pt x="1" y="52"/>
                    <a:pt x="159" y="131"/>
                    <a:pt x="238" y="131"/>
                  </a:cubicBezTo>
                  <a:cubicBezTo>
                    <a:pt x="204" y="29"/>
                    <a:pt x="170" y="0"/>
                    <a:pt x="136" y="0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9" name="Google Shape;2779;p3"/>
            <p:cNvSpPr/>
            <p:nvPr/>
          </p:nvSpPr>
          <p:spPr>
            <a:xfrm>
              <a:off x="2619625" y="4104300"/>
              <a:ext cx="4000" cy="4300"/>
            </a:xfrm>
            <a:custGeom>
              <a:avLst/>
              <a:gdLst/>
              <a:ahLst/>
              <a:cxnLst/>
              <a:rect l="l" t="t" r="r" b="b"/>
              <a:pathLst>
                <a:path w="160" h="17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96" y="171"/>
                    <a:pt x="126" y="171"/>
                  </a:cubicBezTo>
                  <a:cubicBezTo>
                    <a:pt x="147" y="171"/>
                    <a:pt x="159" y="159"/>
                    <a:pt x="159" y="159"/>
                  </a:cubicBezTo>
                  <a:cubicBezTo>
                    <a:pt x="159" y="7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0" name="Google Shape;2780;p3"/>
            <p:cNvSpPr/>
            <p:nvPr/>
          </p:nvSpPr>
          <p:spPr>
            <a:xfrm>
              <a:off x="2346300" y="3457900"/>
              <a:ext cx="118875" cy="82325"/>
            </a:xfrm>
            <a:custGeom>
              <a:avLst/>
              <a:gdLst/>
              <a:ahLst/>
              <a:cxnLst/>
              <a:rect l="l" t="t" r="r" b="b"/>
              <a:pathLst>
                <a:path w="4755" h="3293" extrusionOk="0">
                  <a:moveTo>
                    <a:pt x="3848" y="0"/>
                  </a:moveTo>
                  <a:cubicBezTo>
                    <a:pt x="3666" y="0"/>
                    <a:pt x="3450" y="87"/>
                    <a:pt x="3249" y="187"/>
                  </a:cubicBezTo>
                  <a:cubicBezTo>
                    <a:pt x="2061" y="979"/>
                    <a:pt x="952" y="1930"/>
                    <a:pt x="1" y="3039"/>
                  </a:cubicBezTo>
                  <a:cubicBezTo>
                    <a:pt x="342" y="3107"/>
                    <a:pt x="741" y="3293"/>
                    <a:pt x="998" y="3293"/>
                  </a:cubicBezTo>
                  <a:cubicBezTo>
                    <a:pt x="1039" y="3293"/>
                    <a:pt x="1077" y="3288"/>
                    <a:pt x="1110" y="3277"/>
                  </a:cubicBezTo>
                  <a:cubicBezTo>
                    <a:pt x="2140" y="2643"/>
                    <a:pt x="3170" y="2168"/>
                    <a:pt x="4279" y="1693"/>
                  </a:cubicBezTo>
                  <a:cubicBezTo>
                    <a:pt x="4754" y="1534"/>
                    <a:pt x="4358" y="1059"/>
                    <a:pt x="4279" y="663"/>
                  </a:cubicBezTo>
                  <a:cubicBezTo>
                    <a:pt x="4279" y="160"/>
                    <a:pt x="4095" y="0"/>
                    <a:pt x="3848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1" name="Google Shape;2781;p3"/>
            <p:cNvSpPr/>
            <p:nvPr/>
          </p:nvSpPr>
          <p:spPr>
            <a:xfrm>
              <a:off x="2463175" y="3452675"/>
              <a:ext cx="13875" cy="21800"/>
            </a:xfrm>
            <a:custGeom>
              <a:avLst/>
              <a:gdLst/>
              <a:ahLst/>
              <a:cxnLst/>
              <a:rect l="l" t="t" r="r" b="b"/>
              <a:pathLst>
                <a:path w="555" h="872" extrusionOk="0">
                  <a:moveTo>
                    <a:pt x="555" y="0"/>
                  </a:moveTo>
                  <a:lnTo>
                    <a:pt x="555" y="0"/>
                  </a:lnTo>
                  <a:cubicBezTo>
                    <a:pt x="238" y="159"/>
                    <a:pt x="0" y="555"/>
                    <a:pt x="79" y="872"/>
                  </a:cubicBezTo>
                  <a:cubicBezTo>
                    <a:pt x="396" y="713"/>
                    <a:pt x="555" y="317"/>
                    <a:pt x="555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2" name="Google Shape;2782;p3"/>
            <p:cNvSpPr/>
            <p:nvPr/>
          </p:nvSpPr>
          <p:spPr>
            <a:xfrm>
              <a:off x="2322550" y="3702225"/>
              <a:ext cx="9925" cy="9925"/>
            </a:xfrm>
            <a:custGeom>
              <a:avLst/>
              <a:gdLst/>
              <a:ahLst/>
              <a:cxnLst/>
              <a:rect l="l" t="t" r="r" b="b"/>
              <a:pathLst>
                <a:path w="397" h="397" extrusionOk="0">
                  <a:moveTo>
                    <a:pt x="0" y="0"/>
                  </a:moveTo>
                  <a:lnTo>
                    <a:pt x="396" y="397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3" name="Google Shape;2783;p3"/>
            <p:cNvSpPr/>
            <p:nvPr/>
          </p:nvSpPr>
          <p:spPr>
            <a:xfrm>
              <a:off x="2286900" y="3668450"/>
              <a:ext cx="251550" cy="78375"/>
            </a:xfrm>
            <a:custGeom>
              <a:avLst/>
              <a:gdLst/>
              <a:ahLst/>
              <a:cxnLst/>
              <a:rect l="l" t="t" r="r" b="b"/>
              <a:pathLst>
                <a:path w="10062" h="3135" extrusionOk="0">
                  <a:moveTo>
                    <a:pt x="5734" y="1"/>
                  </a:moveTo>
                  <a:cubicBezTo>
                    <a:pt x="4454" y="1"/>
                    <a:pt x="3524" y="1116"/>
                    <a:pt x="2298" y="1193"/>
                  </a:cubicBezTo>
                  <a:cubicBezTo>
                    <a:pt x="2139" y="1272"/>
                    <a:pt x="1902" y="1272"/>
                    <a:pt x="1664" y="1351"/>
                  </a:cubicBezTo>
                  <a:lnTo>
                    <a:pt x="1426" y="1351"/>
                  </a:lnTo>
                  <a:cubicBezTo>
                    <a:pt x="634" y="1351"/>
                    <a:pt x="476" y="638"/>
                    <a:pt x="0" y="322"/>
                  </a:cubicBezTo>
                  <a:lnTo>
                    <a:pt x="0" y="322"/>
                  </a:lnTo>
                  <a:cubicBezTo>
                    <a:pt x="492" y="2289"/>
                    <a:pt x="1483" y="3135"/>
                    <a:pt x="3359" y="3135"/>
                  </a:cubicBezTo>
                  <a:cubicBezTo>
                    <a:pt x="3598" y="3135"/>
                    <a:pt x="3851" y="3121"/>
                    <a:pt x="4120" y="3094"/>
                  </a:cubicBezTo>
                  <a:cubicBezTo>
                    <a:pt x="6180" y="2857"/>
                    <a:pt x="8160" y="2302"/>
                    <a:pt x="10062" y="1431"/>
                  </a:cubicBezTo>
                  <a:lnTo>
                    <a:pt x="9903" y="1351"/>
                  </a:lnTo>
                  <a:cubicBezTo>
                    <a:pt x="9190" y="638"/>
                    <a:pt x="8240" y="1114"/>
                    <a:pt x="7527" y="797"/>
                  </a:cubicBezTo>
                  <a:lnTo>
                    <a:pt x="6972" y="401"/>
                  </a:lnTo>
                  <a:cubicBezTo>
                    <a:pt x="6655" y="163"/>
                    <a:pt x="6259" y="5"/>
                    <a:pt x="5863" y="5"/>
                  </a:cubicBezTo>
                  <a:cubicBezTo>
                    <a:pt x="5819" y="2"/>
                    <a:pt x="5776" y="1"/>
                    <a:pt x="5734" y="1"/>
                  </a:cubicBezTo>
                  <a:close/>
                </a:path>
              </a:pathLst>
            </a:custGeom>
            <a:solidFill>
              <a:srgbClr val="EC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4" name="Google Shape;2784;p3"/>
            <p:cNvSpPr/>
            <p:nvPr/>
          </p:nvSpPr>
          <p:spPr>
            <a:xfrm>
              <a:off x="2425525" y="3359575"/>
              <a:ext cx="132725" cy="116875"/>
            </a:xfrm>
            <a:custGeom>
              <a:avLst/>
              <a:gdLst/>
              <a:ahLst/>
              <a:cxnLst/>
              <a:rect l="l" t="t" r="r" b="b"/>
              <a:pathLst>
                <a:path w="5309" h="4675" extrusionOk="0">
                  <a:moveTo>
                    <a:pt x="4913" y="1"/>
                  </a:moveTo>
                  <a:lnTo>
                    <a:pt x="4913" y="1"/>
                  </a:lnTo>
                  <a:cubicBezTo>
                    <a:pt x="3091" y="1189"/>
                    <a:pt x="1506" y="2536"/>
                    <a:pt x="1" y="4120"/>
                  </a:cubicBezTo>
                  <a:cubicBezTo>
                    <a:pt x="397" y="4199"/>
                    <a:pt x="872" y="4199"/>
                    <a:pt x="1110" y="4596"/>
                  </a:cubicBezTo>
                  <a:lnTo>
                    <a:pt x="1031" y="4675"/>
                  </a:lnTo>
                  <a:lnTo>
                    <a:pt x="1506" y="4675"/>
                  </a:lnTo>
                  <a:cubicBezTo>
                    <a:pt x="1823" y="4437"/>
                    <a:pt x="1744" y="3962"/>
                    <a:pt x="1982" y="3724"/>
                  </a:cubicBezTo>
                  <a:cubicBezTo>
                    <a:pt x="2378" y="3486"/>
                    <a:pt x="2219" y="3011"/>
                    <a:pt x="2457" y="2773"/>
                  </a:cubicBezTo>
                  <a:cubicBezTo>
                    <a:pt x="2853" y="2219"/>
                    <a:pt x="3487" y="2694"/>
                    <a:pt x="3883" y="2219"/>
                  </a:cubicBezTo>
                  <a:cubicBezTo>
                    <a:pt x="4200" y="2060"/>
                    <a:pt x="4438" y="1664"/>
                    <a:pt x="4438" y="1347"/>
                  </a:cubicBezTo>
                  <a:cubicBezTo>
                    <a:pt x="4913" y="951"/>
                    <a:pt x="5309" y="634"/>
                    <a:pt x="4913" y="1"/>
                  </a:cubicBezTo>
                  <a:close/>
                </a:path>
              </a:pathLst>
            </a:custGeom>
            <a:solidFill>
              <a:srgbClr val="F08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5" name="Google Shape;2785;p3"/>
            <p:cNvSpPr/>
            <p:nvPr/>
          </p:nvSpPr>
          <p:spPr>
            <a:xfrm>
              <a:off x="2536450" y="3319975"/>
              <a:ext cx="87175" cy="80100"/>
            </a:xfrm>
            <a:custGeom>
              <a:avLst/>
              <a:gdLst/>
              <a:ahLst/>
              <a:cxnLst/>
              <a:rect l="l" t="t" r="r" b="b"/>
              <a:pathLst>
                <a:path w="3487" h="3204" extrusionOk="0">
                  <a:moveTo>
                    <a:pt x="2773" y="0"/>
                  </a:moveTo>
                  <a:lnTo>
                    <a:pt x="476" y="1585"/>
                  </a:lnTo>
                  <a:lnTo>
                    <a:pt x="1" y="2931"/>
                  </a:lnTo>
                  <a:cubicBezTo>
                    <a:pt x="290" y="3125"/>
                    <a:pt x="531" y="3203"/>
                    <a:pt x="739" y="3203"/>
                  </a:cubicBezTo>
                  <a:cubicBezTo>
                    <a:pt x="1553" y="3203"/>
                    <a:pt x="1858" y="1995"/>
                    <a:pt x="2615" y="1743"/>
                  </a:cubicBezTo>
                  <a:cubicBezTo>
                    <a:pt x="3486" y="1426"/>
                    <a:pt x="3170" y="634"/>
                    <a:pt x="2773" y="0"/>
                  </a:cubicBezTo>
                  <a:close/>
                </a:path>
              </a:pathLst>
            </a:custGeom>
            <a:solidFill>
              <a:srgbClr val="EE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3"/>
            <p:cNvSpPr/>
            <p:nvPr/>
          </p:nvSpPr>
          <p:spPr>
            <a:xfrm>
              <a:off x="2605775" y="3248650"/>
              <a:ext cx="156500" cy="71350"/>
            </a:xfrm>
            <a:custGeom>
              <a:avLst/>
              <a:gdLst/>
              <a:ahLst/>
              <a:cxnLst/>
              <a:rect l="l" t="t" r="r" b="b"/>
              <a:pathLst>
                <a:path w="6260" h="2854" extrusionOk="0">
                  <a:moveTo>
                    <a:pt x="4754" y="1"/>
                  </a:moveTo>
                  <a:cubicBezTo>
                    <a:pt x="3090" y="793"/>
                    <a:pt x="1506" y="1744"/>
                    <a:pt x="0" y="2853"/>
                  </a:cubicBezTo>
                  <a:cubicBezTo>
                    <a:pt x="555" y="2853"/>
                    <a:pt x="1110" y="2695"/>
                    <a:pt x="1664" y="2615"/>
                  </a:cubicBezTo>
                  <a:cubicBezTo>
                    <a:pt x="3565" y="2378"/>
                    <a:pt x="4516" y="556"/>
                    <a:pt x="6259" y="1"/>
                  </a:cubicBezTo>
                  <a:close/>
                </a:path>
              </a:pathLst>
            </a:custGeom>
            <a:solidFill>
              <a:srgbClr val="EE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3"/>
            <p:cNvSpPr/>
            <p:nvPr/>
          </p:nvSpPr>
          <p:spPr>
            <a:xfrm>
              <a:off x="2306700" y="3571500"/>
              <a:ext cx="219875" cy="141025"/>
            </a:xfrm>
            <a:custGeom>
              <a:avLst/>
              <a:gdLst/>
              <a:ahLst/>
              <a:cxnLst/>
              <a:rect l="l" t="t" r="r" b="b"/>
              <a:pathLst>
                <a:path w="8795" h="5641" extrusionOk="0">
                  <a:moveTo>
                    <a:pt x="7764" y="1"/>
                  </a:moveTo>
                  <a:lnTo>
                    <a:pt x="7764" y="1"/>
                  </a:lnTo>
                  <a:cubicBezTo>
                    <a:pt x="5863" y="872"/>
                    <a:pt x="4041" y="1823"/>
                    <a:pt x="2140" y="2694"/>
                  </a:cubicBezTo>
                  <a:cubicBezTo>
                    <a:pt x="1268" y="3090"/>
                    <a:pt x="0" y="3724"/>
                    <a:pt x="634" y="5229"/>
                  </a:cubicBezTo>
                  <a:cubicBezTo>
                    <a:pt x="793" y="5309"/>
                    <a:pt x="872" y="5467"/>
                    <a:pt x="1030" y="5626"/>
                  </a:cubicBezTo>
                  <a:cubicBezTo>
                    <a:pt x="1139" y="5635"/>
                    <a:pt x="1248" y="5640"/>
                    <a:pt x="1357" y="5640"/>
                  </a:cubicBezTo>
                  <a:cubicBezTo>
                    <a:pt x="2116" y="5640"/>
                    <a:pt x="2853" y="5398"/>
                    <a:pt x="3407" y="4913"/>
                  </a:cubicBezTo>
                  <a:cubicBezTo>
                    <a:pt x="3962" y="4437"/>
                    <a:pt x="4595" y="4200"/>
                    <a:pt x="5309" y="4200"/>
                  </a:cubicBezTo>
                  <a:cubicBezTo>
                    <a:pt x="5625" y="3487"/>
                    <a:pt x="6418" y="3407"/>
                    <a:pt x="6814" y="2773"/>
                  </a:cubicBezTo>
                  <a:cubicBezTo>
                    <a:pt x="6814" y="2457"/>
                    <a:pt x="6735" y="1744"/>
                    <a:pt x="7051" y="1744"/>
                  </a:cubicBezTo>
                  <a:cubicBezTo>
                    <a:pt x="8794" y="1744"/>
                    <a:pt x="8081" y="793"/>
                    <a:pt x="7764" y="1"/>
                  </a:cubicBezTo>
                  <a:close/>
                </a:path>
              </a:pathLst>
            </a:custGeom>
            <a:solidFill>
              <a:srgbClr val="A2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3"/>
            <p:cNvSpPr/>
            <p:nvPr/>
          </p:nvSpPr>
          <p:spPr>
            <a:xfrm>
              <a:off x="2488925" y="3415025"/>
              <a:ext cx="35675" cy="13900"/>
            </a:xfrm>
            <a:custGeom>
              <a:avLst/>
              <a:gdLst/>
              <a:ahLst/>
              <a:cxnLst/>
              <a:rect l="l" t="t" r="r" b="b"/>
              <a:pathLst>
                <a:path w="1427" h="556" extrusionOk="0">
                  <a:moveTo>
                    <a:pt x="1426" y="1"/>
                  </a:moveTo>
                  <a:cubicBezTo>
                    <a:pt x="872" y="80"/>
                    <a:pt x="317" y="1"/>
                    <a:pt x="0" y="555"/>
                  </a:cubicBezTo>
                  <a:cubicBezTo>
                    <a:pt x="475" y="476"/>
                    <a:pt x="1109" y="555"/>
                    <a:pt x="1426" y="1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3"/>
            <p:cNvSpPr/>
            <p:nvPr/>
          </p:nvSpPr>
          <p:spPr>
            <a:xfrm>
              <a:off x="2475050" y="3426925"/>
              <a:ext cx="23800" cy="25775"/>
            </a:xfrm>
            <a:custGeom>
              <a:avLst/>
              <a:gdLst/>
              <a:ahLst/>
              <a:cxnLst/>
              <a:rect l="l" t="t" r="r" b="b"/>
              <a:pathLst>
                <a:path w="952" h="1031" extrusionOk="0">
                  <a:moveTo>
                    <a:pt x="555" y="0"/>
                  </a:moveTo>
                  <a:lnTo>
                    <a:pt x="555" y="0"/>
                  </a:lnTo>
                  <a:cubicBezTo>
                    <a:pt x="159" y="238"/>
                    <a:pt x="1" y="634"/>
                    <a:pt x="80" y="1030"/>
                  </a:cubicBezTo>
                  <a:cubicBezTo>
                    <a:pt x="951" y="1030"/>
                    <a:pt x="793" y="555"/>
                    <a:pt x="555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3"/>
            <p:cNvSpPr/>
            <p:nvPr/>
          </p:nvSpPr>
          <p:spPr>
            <a:xfrm>
              <a:off x="2465150" y="3672425"/>
              <a:ext cx="29725" cy="17950"/>
            </a:xfrm>
            <a:custGeom>
              <a:avLst/>
              <a:gdLst/>
              <a:ahLst/>
              <a:cxnLst/>
              <a:rect l="l" t="t" r="r" b="b"/>
              <a:pathLst>
                <a:path w="1189" h="718" extrusionOk="0">
                  <a:moveTo>
                    <a:pt x="733" y="0"/>
                  </a:moveTo>
                  <a:cubicBezTo>
                    <a:pt x="619" y="0"/>
                    <a:pt x="500" y="59"/>
                    <a:pt x="397" y="163"/>
                  </a:cubicBezTo>
                  <a:cubicBezTo>
                    <a:pt x="256" y="303"/>
                    <a:pt x="116" y="443"/>
                    <a:pt x="31" y="638"/>
                  </a:cubicBezTo>
                  <a:lnTo>
                    <a:pt x="634" y="638"/>
                  </a:lnTo>
                  <a:cubicBezTo>
                    <a:pt x="872" y="638"/>
                    <a:pt x="1189" y="638"/>
                    <a:pt x="1110" y="321"/>
                  </a:cubicBezTo>
                  <a:cubicBezTo>
                    <a:pt x="1020" y="98"/>
                    <a:pt x="881" y="0"/>
                    <a:pt x="733" y="0"/>
                  </a:cubicBezTo>
                  <a:close/>
                  <a:moveTo>
                    <a:pt x="0" y="638"/>
                  </a:moveTo>
                  <a:lnTo>
                    <a:pt x="0" y="717"/>
                  </a:lnTo>
                  <a:cubicBezTo>
                    <a:pt x="10" y="690"/>
                    <a:pt x="20" y="663"/>
                    <a:pt x="31" y="638"/>
                  </a:cubicBezTo>
                  <a:close/>
                </a:path>
              </a:pathLst>
            </a:custGeom>
            <a:solidFill>
              <a:srgbClr val="EC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3"/>
            <p:cNvSpPr/>
            <p:nvPr/>
          </p:nvSpPr>
          <p:spPr>
            <a:xfrm>
              <a:off x="2488925" y="3630925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0" y="396"/>
                  </a:moveTo>
                  <a:lnTo>
                    <a:pt x="555" y="0"/>
                  </a:lnTo>
                  <a:close/>
                </a:path>
              </a:pathLst>
            </a:custGeom>
            <a:solidFill>
              <a:srgbClr val="A2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3"/>
            <p:cNvSpPr/>
            <p:nvPr/>
          </p:nvSpPr>
          <p:spPr>
            <a:xfrm>
              <a:off x="2370075" y="2561375"/>
              <a:ext cx="152525" cy="225825"/>
            </a:xfrm>
            <a:custGeom>
              <a:avLst/>
              <a:gdLst/>
              <a:ahLst/>
              <a:cxnLst/>
              <a:rect l="l" t="t" r="r" b="b"/>
              <a:pathLst>
                <a:path w="6101" h="9033" extrusionOk="0">
                  <a:moveTo>
                    <a:pt x="6101" y="1"/>
                  </a:moveTo>
                  <a:lnTo>
                    <a:pt x="6101" y="1"/>
                  </a:lnTo>
                  <a:cubicBezTo>
                    <a:pt x="5309" y="555"/>
                    <a:pt x="4516" y="1110"/>
                    <a:pt x="3645" y="1665"/>
                  </a:cubicBezTo>
                  <a:cubicBezTo>
                    <a:pt x="2457" y="2378"/>
                    <a:pt x="1506" y="3487"/>
                    <a:pt x="872" y="4754"/>
                  </a:cubicBezTo>
                  <a:cubicBezTo>
                    <a:pt x="1" y="6418"/>
                    <a:pt x="318" y="7606"/>
                    <a:pt x="1902" y="9033"/>
                  </a:cubicBezTo>
                  <a:cubicBezTo>
                    <a:pt x="1902" y="8478"/>
                    <a:pt x="2060" y="8003"/>
                    <a:pt x="2377" y="7606"/>
                  </a:cubicBezTo>
                  <a:cubicBezTo>
                    <a:pt x="1823" y="5547"/>
                    <a:pt x="3962" y="5388"/>
                    <a:pt x="4675" y="4279"/>
                  </a:cubicBezTo>
                  <a:cubicBezTo>
                    <a:pt x="4833" y="3170"/>
                    <a:pt x="3566" y="3566"/>
                    <a:pt x="3090" y="2932"/>
                  </a:cubicBezTo>
                  <a:cubicBezTo>
                    <a:pt x="4041" y="1823"/>
                    <a:pt x="6022" y="1823"/>
                    <a:pt x="6101" y="1"/>
                  </a:cubicBezTo>
                  <a:close/>
                </a:path>
              </a:pathLst>
            </a:custGeom>
            <a:solidFill>
              <a:srgbClr val="EC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3"/>
            <p:cNvSpPr/>
            <p:nvPr/>
          </p:nvSpPr>
          <p:spPr>
            <a:xfrm>
              <a:off x="2582000" y="2395000"/>
              <a:ext cx="192150" cy="118500"/>
            </a:xfrm>
            <a:custGeom>
              <a:avLst/>
              <a:gdLst/>
              <a:ahLst/>
              <a:cxnLst/>
              <a:rect l="l" t="t" r="r" b="b"/>
              <a:pathLst>
                <a:path w="7686" h="4740" extrusionOk="0">
                  <a:moveTo>
                    <a:pt x="7685" y="1"/>
                  </a:moveTo>
                  <a:lnTo>
                    <a:pt x="7685" y="1"/>
                  </a:lnTo>
                  <a:cubicBezTo>
                    <a:pt x="4913" y="1269"/>
                    <a:pt x="2140" y="2378"/>
                    <a:pt x="1" y="4675"/>
                  </a:cubicBezTo>
                  <a:cubicBezTo>
                    <a:pt x="100" y="4721"/>
                    <a:pt x="195" y="4740"/>
                    <a:pt x="286" y="4740"/>
                  </a:cubicBezTo>
                  <a:cubicBezTo>
                    <a:pt x="825" y="4740"/>
                    <a:pt x="1232" y="4054"/>
                    <a:pt x="1805" y="4054"/>
                  </a:cubicBezTo>
                  <a:cubicBezTo>
                    <a:pt x="1978" y="4054"/>
                    <a:pt x="2166" y="4116"/>
                    <a:pt x="2377" y="4279"/>
                  </a:cubicBezTo>
                  <a:cubicBezTo>
                    <a:pt x="2433" y="4362"/>
                    <a:pt x="2507" y="4397"/>
                    <a:pt x="2584" y="4397"/>
                  </a:cubicBezTo>
                  <a:cubicBezTo>
                    <a:pt x="2728" y="4397"/>
                    <a:pt x="2880" y="4275"/>
                    <a:pt x="2932" y="4121"/>
                  </a:cubicBezTo>
                  <a:cubicBezTo>
                    <a:pt x="3328" y="2140"/>
                    <a:pt x="5230" y="2061"/>
                    <a:pt x="6497" y="1665"/>
                  </a:cubicBezTo>
                  <a:cubicBezTo>
                    <a:pt x="7685" y="1348"/>
                    <a:pt x="7606" y="793"/>
                    <a:pt x="7685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3"/>
            <p:cNvSpPr/>
            <p:nvPr/>
          </p:nvSpPr>
          <p:spPr>
            <a:xfrm>
              <a:off x="2417625" y="2781025"/>
              <a:ext cx="110925" cy="18625"/>
            </a:xfrm>
            <a:custGeom>
              <a:avLst/>
              <a:gdLst/>
              <a:ahLst/>
              <a:cxnLst/>
              <a:rect l="l" t="t" r="r" b="b"/>
              <a:pathLst>
                <a:path w="4437" h="745" extrusionOk="0">
                  <a:moveTo>
                    <a:pt x="1426" y="0"/>
                  </a:moveTo>
                  <a:cubicBezTo>
                    <a:pt x="951" y="0"/>
                    <a:pt x="475" y="62"/>
                    <a:pt x="0" y="247"/>
                  </a:cubicBezTo>
                  <a:cubicBezTo>
                    <a:pt x="746" y="642"/>
                    <a:pt x="1517" y="745"/>
                    <a:pt x="2312" y="745"/>
                  </a:cubicBezTo>
                  <a:cubicBezTo>
                    <a:pt x="2952" y="745"/>
                    <a:pt x="3607" y="678"/>
                    <a:pt x="4278" y="643"/>
                  </a:cubicBezTo>
                  <a:cubicBezTo>
                    <a:pt x="4278" y="643"/>
                    <a:pt x="4357" y="643"/>
                    <a:pt x="4437" y="484"/>
                  </a:cubicBezTo>
                  <a:cubicBezTo>
                    <a:pt x="4437" y="405"/>
                    <a:pt x="4437" y="326"/>
                    <a:pt x="4278" y="247"/>
                  </a:cubicBezTo>
                  <a:cubicBezTo>
                    <a:pt x="3327" y="247"/>
                    <a:pt x="2377" y="0"/>
                    <a:pt x="1426" y="0"/>
                  </a:cubicBezTo>
                  <a:close/>
                </a:path>
              </a:pathLst>
            </a:custGeom>
            <a:solidFill>
              <a:srgbClr val="EC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3"/>
            <p:cNvSpPr/>
            <p:nvPr/>
          </p:nvSpPr>
          <p:spPr>
            <a:xfrm>
              <a:off x="2524575" y="2787175"/>
              <a:ext cx="85175" cy="10200"/>
            </a:xfrm>
            <a:custGeom>
              <a:avLst/>
              <a:gdLst/>
              <a:ahLst/>
              <a:cxnLst/>
              <a:rect l="l" t="t" r="r" b="b"/>
              <a:pathLst>
                <a:path w="3407" h="408" extrusionOk="0">
                  <a:moveTo>
                    <a:pt x="0" y="1"/>
                  </a:moveTo>
                  <a:lnTo>
                    <a:pt x="0" y="397"/>
                  </a:lnTo>
                  <a:cubicBezTo>
                    <a:pt x="142" y="387"/>
                    <a:pt x="285" y="383"/>
                    <a:pt x="429" y="383"/>
                  </a:cubicBezTo>
                  <a:cubicBezTo>
                    <a:pt x="804" y="383"/>
                    <a:pt x="1185" y="408"/>
                    <a:pt x="1567" y="408"/>
                  </a:cubicBezTo>
                  <a:cubicBezTo>
                    <a:pt x="2187" y="408"/>
                    <a:pt x="2808" y="342"/>
                    <a:pt x="3407" y="1"/>
                  </a:cubicBezTo>
                  <a:close/>
                </a:path>
              </a:pathLst>
            </a:custGeom>
            <a:solidFill>
              <a:srgbClr val="EE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3"/>
            <p:cNvSpPr/>
            <p:nvPr/>
          </p:nvSpPr>
          <p:spPr>
            <a:xfrm>
              <a:off x="2534475" y="2644075"/>
              <a:ext cx="25775" cy="12400"/>
            </a:xfrm>
            <a:custGeom>
              <a:avLst/>
              <a:gdLst/>
              <a:ahLst/>
              <a:cxnLst/>
              <a:rect l="l" t="t" r="r" b="b"/>
              <a:pathLst>
                <a:path w="1031" h="496" extrusionOk="0">
                  <a:moveTo>
                    <a:pt x="833" y="1"/>
                  </a:moveTo>
                  <a:cubicBezTo>
                    <a:pt x="506" y="1"/>
                    <a:pt x="198" y="166"/>
                    <a:pt x="0" y="496"/>
                  </a:cubicBezTo>
                  <a:cubicBezTo>
                    <a:pt x="396" y="496"/>
                    <a:pt x="793" y="337"/>
                    <a:pt x="1030" y="20"/>
                  </a:cubicBezTo>
                  <a:cubicBezTo>
                    <a:pt x="964" y="7"/>
                    <a:pt x="898" y="1"/>
                    <a:pt x="833" y="1"/>
                  </a:cubicBezTo>
                  <a:close/>
                </a:path>
              </a:pathLst>
            </a:custGeom>
            <a:solidFill>
              <a:srgbClr val="C1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7" name="Google Shape;2797;p3"/>
            <p:cNvSpPr/>
            <p:nvPr/>
          </p:nvSpPr>
          <p:spPr>
            <a:xfrm>
              <a:off x="2560225" y="2632675"/>
              <a:ext cx="11900" cy="11925"/>
            </a:xfrm>
            <a:custGeom>
              <a:avLst/>
              <a:gdLst/>
              <a:ahLst/>
              <a:cxnLst/>
              <a:rect l="l" t="t" r="r" b="b"/>
              <a:pathLst>
                <a:path w="476" h="477" extrusionOk="0">
                  <a:moveTo>
                    <a:pt x="476" y="1"/>
                  </a:moveTo>
                  <a:lnTo>
                    <a:pt x="476" y="1"/>
                  </a:lnTo>
                  <a:cubicBezTo>
                    <a:pt x="238" y="80"/>
                    <a:pt x="0" y="239"/>
                    <a:pt x="0" y="47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C1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8" name="Google Shape;2798;p3"/>
            <p:cNvSpPr/>
            <p:nvPr/>
          </p:nvSpPr>
          <p:spPr>
            <a:xfrm>
              <a:off x="2568150" y="2758250"/>
              <a:ext cx="23775" cy="15475"/>
            </a:xfrm>
            <a:custGeom>
              <a:avLst/>
              <a:gdLst/>
              <a:ahLst/>
              <a:cxnLst/>
              <a:rect l="l" t="t" r="r" b="b"/>
              <a:pathLst>
                <a:path w="951" h="619" extrusionOk="0">
                  <a:moveTo>
                    <a:pt x="725" y="1"/>
                  </a:moveTo>
                  <a:cubicBezTo>
                    <a:pt x="671" y="1"/>
                    <a:pt x="613" y="19"/>
                    <a:pt x="555" y="48"/>
                  </a:cubicBezTo>
                  <a:cubicBezTo>
                    <a:pt x="396" y="207"/>
                    <a:pt x="238" y="365"/>
                    <a:pt x="0" y="444"/>
                  </a:cubicBezTo>
                  <a:cubicBezTo>
                    <a:pt x="159" y="524"/>
                    <a:pt x="317" y="603"/>
                    <a:pt x="475" y="603"/>
                  </a:cubicBezTo>
                  <a:cubicBezTo>
                    <a:pt x="507" y="614"/>
                    <a:pt x="539" y="618"/>
                    <a:pt x="570" y="618"/>
                  </a:cubicBezTo>
                  <a:cubicBezTo>
                    <a:pt x="773" y="618"/>
                    <a:pt x="951" y="413"/>
                    <a:pt x="951" y="207"/>
                  </a:cubicBezTo>
                  <a:cubicBezTo>
                    <a:pt x="901" y="56"/>
                    <a:pt x="819" y="1"/>
                    <a:pt x="725" y="1"/>
                  </a:cubicBezTo>
                  <a:close/>
                </a:path>
              </a:pathLst>
            </a:custGeom>
            <a:solidFill>
              <a:srgbClr val="EE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9" name="Google Shape;2799;p3"/>
            <p:cNvSpPr/>
            <p:nvPr/>
          </p:nvSpPr>
          <p:spPr>
            <a:xfrm>
              <a:off x="3770375" y="1275950"/>
              <a:ext cx="122825" cy="120850"/>
            </a:xfrm>
            <a:custGeom>
              <a:avLst/>
              <a:gdLst/>
              <a:ahLst/>
              <a:cxnLst/>
              <a:rect l="l" t="t" r="r" b="b"/>
              <a:pathLst>
                <a:path w="4913" h="4834" extrusionOk="0">
                  <a:moveTo>
                    <a:pt x="3803" y="1"/>
                  </a:moveTo>
                  <a:cubicBezTo>
                    <a:pt x="3486" y="555"/>
                    <a:pt x="2773" y="80"/>
                    <a:pt x="2456" y="555"/>
                  </a:cubicBezTo>
                  <a:lnTo>
                    <a:pt x="1030" y="1110"/>
                  </a:lnTo>
                  <a:cubicBezTo>
                    <a:pt x="714" y="1506"/>
                    <a:pt x="714" y="2061"/>
                    <a:pt x="1030" y="2457"/>
                  </a:cubicBezTo>
                  <a:lnTo>
                    <a:pt x="1268" y="2457"/>
                  </a:lnTo>
                  <a:cubicBezTo>
                    <a:pt x="1664" y="2615"/>
                    <a:pt x="2298" y="2615"/>
                    <a:pt x="2060" y="3249"/>
                  </a:cubicBezTo>
                  <a:cubicBezTo>
                    <a:pt x="1978" y="3469"/>
                    <a:pt x="1886" y="3546"/>
                    <a:pt x="1791" y="3546"/>
                  </a:cubicBezTo>
                  <a:cubicBezTo>
                    <a:pt x="1612" y="3546"/>
                    <a:pt x="1423" y="3273"/>
                    <a:pt x="1268" y="3170"/>
                  </a:cubicBezTo>
                  <a:cubicBezTo>
                    <a:pt x="1155" y="3113"/>
                    <a:pt x="1068" y="3088"/>
                    <a:pt x="1002" y="3088"/>
                  </a:cubicBezTo>
                  <a:cubicBezTo>
                    <a:pt x="793" y="3088"/>
                    <a:pt x="793" y="3344"/>
                    <a:pt x="793" y="3645"/>
                  </a:cubicBezTo>
                  <a:cubicBezTo>
                    <a:pt x="793" y="4041"/>
                    <a:pt x="1" y="4279"/>
                    <a:pt x="634" y="4834"/>
                  </a:cubicBezTo>
                  <a:cubicBezTo>
                    <a:pt x="2298" y="4675"/>
                    <a:pt x="3090" y="3249"/>
                    <a:pt x="4358" y="2457"/>
                  </a:cubicBezTo>
                  <a:cubicBezTo>
                    <a:pt x="4912" y="1665"/>
                    <a:pt x="4675" y="476"/>
                    <a:pt x="3803" y="1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0" name="Google Shape;2800;p3"/>
            <p:cNvSpPr/>
            <p:nvPr/>
          </p:nvSpPr>
          <p:spPr>
            <a:xfrm>
              <a:off x="3831775" y="1275575"/>
              <a:ext cx="33700" cy="14350"/>
            </a:xfrm>
            <a:custGeom>
              <a:avLst/>
              <a:gdLst/>
              <a:ahLst/>
              <a:cxnLst/>
              <a:rect l="l" t="t" r="r" b="b"/>
              <a:pathLst>
                <a:path w="1348" h="574" extrusionOk="0">
                  <a:moveTo>
                    <a:pt x="1160" y="1"/>
                  </a:moveTo>
                  <a:cubicBezTo>
                    <a:pt x="733" y="1"/>
                    <a:pt x="276" y="225"/>
                    <a:pt x="0" y="570"/>
                  </a:cubicBezTo>
                  <a:cubicBezTo>
                    <a:pt x="96" y="570"/>
                    <a:pt x="197" y="574"/>
                    <a:pt x="300" y="574"/>
                  </a:cubicBezTo>
                  <a:cubicBezTo>
                    <a:pt x="714" y="574"/>
                    <a:pt x="1157" y="523"/>
                    <a:pt x="1347" y="16"/>
                  </a:cubicBezTo>
                  <a:cubicBezTo>
                    <a:pt x="1286" y="6"/>
                    <a:pt x="1223" y="1"/>
                    <a:pt x="1160" y="1"/>
                  </a:cubicBezTo>
                  <a:close/>
                </a:path>
              </a:pathLst>
            </a:custGeom>
            <a:solidFill>
              <a:srgbClr val="F1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1" name="Google Shape;2801;p3"/>
            <p:cNvSpPr/>
            <p:nvPr/>
          </p:nvSpPr>
          <p:spPr>
            <a:xfrm>
              <a:off x="3748600" y="1336975"/>
              <a:ext cx="23775" cy="12675"/>
            </a:xfrm>
            <a:custGeom>
              <a:avLst/>
              <a:gdLst/>
              <a:ahLst/>
              <a:cxnLst/>
              <a:rect l="l" t="t" r="r" b="b"/>
              <a:pathLst>
                <a:path w="951" h="507" extrusionOk="0">
                  <a:moveTo>
                    <a:pt x="795" y="0"/>
                  </a:moveTo>
                  <a:cubicBezTo>
                    <a:pt x="455" y="0"/>
                    <a:pt x="138" y="216"/>
                    <a:pt x="0" y="491"/>
                  </a:cubicBezTo>
                  <a:cubicBezTo>
                    <a:pt x="42" y="502"/>
                    <a:pt x="85" y="507"/>
                    <a:pt x="129" y="507"/>
                  </a:cubicBezTo>
                  <a:cubicBezTo>
                    <a:pt x="418" y="507"/>
                    <a:pt x="744" y="291"/>
                    <a:pt x="951" y="16"/>
                  </a:cubicBezTo>
                  <a:cubicBezTo>
                    <a:pt x="899" y="5"/>
                    <a:pt x="847" y="0"/>
                    <a:pt x="795" y="0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2" name="Google Shape;2802;p3"/>
            <p:cNvSpPr/>
            <p:nvPr/>
          </p:nvSpPr>
          <p:spPr>
            <a:xfrm>
              <a:off x="3879300" y="1337350"/>
              <a:ext cx="11925" cy="4500"/>
            </a:xfrm>
            <a:custGeom>
              <a:avLst/>
              <a:gdLst/>
              <a:ahLst/>
              <a:cxnLst/>
              <a:rect l="l" t="t" r="r" b="b"/>
              <a:pathLst>
                <a:path w="477" h="180" extrusionOk="0">
                  <a:moveTo>
                    <a:pt x="1" y="1"/>
                  </a:moveTo>
                  <a:cubicBezTo>
                    <a:pt x="80" y="120"/>
                    <a:pt x="159" y="179"/>
                    <a:pt x="239" y="179"/>
                  </a:cubicBezTo>
                  <a:cubicBezTo>
                    <a:pt x="318" y="179"/>
                    <a:pt x="397" y="120"/>
                    <a:pt x="476" y="1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3" name="Google Shape;2803;p3"/>
            <p:cNvSpPr/>
            <p:nvPr/>
          </p:nvSpPr>
          <p:spPr>
            <a:xfrm>
              <a:off x="3865450" y="1208625"/>
              <a:ext cx="231750" cy="131725"/>
            </a:xfrm>
            <a:custGeom>
              <a:avLst/>
              <a:gdLst/>
              <a:ahLst/>
              <a:cxnLst/>
              <a:rect l="l" t="t" r="r" b="b"/>
              <a:pathLst>
                <a:path w="9270" h="5269" extrusionOk="0">
                  <a:moveTo>
                    <a:pt x="8160" y="0"/>
                  </a:moveTo>
                  <a:cubicBezTo>
                    <a:pt x="7051" y="396"/>
                    <a:pt x="5942" y="713"/>
                    <a:pt x="4833" y="1109"/>
                  </a:cubicBezTo>
                  <a:cubicBezTo>
                    <a:pt x="3249" y="1506"/>
                    <a:pt x="1426" y="1743"/>
                    <a:pt x="0" y="2694"/>
                  </a:cubicBezTo>
                  <a:cubicBezTo>
                    <a:pt x="159" y="3565"/>
                    <a:pt x="872" y="4278"/>
                    <a:pt x="555" y="5150"/>
                  </a:cubicBezTo>
                  <a:cubicBezTo>
                    <a:pt x="594" y="5229"/>
                    <a:pt x="674" y="5269"/>
                    <a:pt x="763" y="5269"/>
                  </a:cubicBezTo>
                  <a:cubicBezTo>
                    <a:pt x="852" y="5269"/>
                    <a:pt x="951" y="5229"/>
                    <a:pt x="1030" y="5150"/>
                  </a:cubicBezTo>
                  <a:cubicBezTo>
                    <a:pt x="1664" y="4912"/>
                    <a:pt x="2456" y="4833"/>
                    <a:pt x="2932" y="4358"/>
                  </a:cubicBezTo>
                  <a:cubicBezTo>
                    <a:pt x="4278" y="3011"/>
                    <a:pt x="5863" y="2060"/>
                    <a:pt x="7606" y="1347"/>
                  </a:cubicBezTo>
                  <a:cubicBezTo>
                    <a:pt x="7764" y="1506"/>
                    <a:pt x="7943" y="1585"/>
                    <a:pt x="8121" y="1585"/>
                  </a:cubicBezTo>
                  <a:cubicBezTo>
                    <a:pt x="8299" y="1585"/>
                    <a:pt x="8477" y="1506"/>
                    <a:pt x="8636" y="1347"/>
                  </a:cubicBezTo>
                  <a:cubicBezTo>
                    <a:pt x="8794" y="1189"/>
                    <a:pt x="8953" y="1030"/>
                    <a:pt x="9111" y="872"/>
                  </a:cubicBezTo>
                  <a:cubicBezTo>
                    <a:pt x="9270" y="79"/>
                    <a:pt x="8715" y="79"/>
                    <a:pt x="8160" y="0"/>
                  </a:cubicBezTo>
                  <a:close/>
                </a:path>
              </a:pathLst>
            </a:custGeom>
            <a:solidFill>
              <a:srgbClr val="F1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4" name="Google Shape;2804;p3"/>
            <p:cNvSpPr/>
            <p:nvPr/>
          </p:nvSpPr>
          <p:spPr>
            <a:xfrm>
              <a:off x="4067475" y="1180900"/>
              <a:ext cx="71325" cy="49525"/>
            </a:xfrm>
            <a:custGeom>
              <a:avLst/>
              <a:gdLst/>
              <a:ahLst/>
              <a:cxnLst/>
              <a:rect l="l" t="t" r="r" b="b"/>
              <a:pathLst>
                <a:path w="2853" h="1981" extrusionOk="0">
                  <a:moveTo>
                    <a:pt x="2852" y="0"/>
                  </a:moveTo>
                  <a:lnTo>
                    <a:pt x="2852" y="0"/>
                  </a:lnTo>
                  <a:cubicBezTo>
                    <a:pt x="1902" y="396"/>
                    <a:pt x="792" y="396"/>
                    <a:pt x="0" y="1030"/>
                  </a:cubicBezTo>
                  <a:lnTo>
                    <a:pt x="1030" y="1981"/>
                  </a:lnTo>
                  <a:cubicBezTo>
                    <a:pt x="2060" y="1901"/>
                    <a:pt x="2852" y="1030"/>
                    <a:pt x="2852" y="0"/>
                  </a:cubicBezTo>
                  <a:close/>
                </a:path>
              </a:pathLst>
            </a:custGeom>
            <a:solidFill>
              <a:srgbClr val="F186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5" name="Google Shape;2805;p3"/>
            <p:cNvSpPr/>
            <p:nvPr/>
          </p:nvSpPr>
          <p:spPr>
            <a:xfrm>
              <a:off x="4849800" y="1270025"/>
              <a:ext cx="29750" cy="67350"/>
            </a:xfrm>
            <a:custGeom>
              <a:avLst/>
              <a:gdLst/>
              <a:ahLst/>
              <a:cxnLst/>
              <a:rect l="l" t="t" r="r" b="b"/>
              <a:pathLst>
                <a:path w="1190" h="2694" extrusionOk="0">
                  <a:moveTo>
                    <a:pt x="397" y="0"/>
                  </a:moveTo>
                  <a:cubicBezTo>
                    <a:pt x="80" y="555"/>
                    <a:pt x="1" y="1189"/>
                    <a:pt x="159" y="1743"/>
                  </a:cubicBezTo>
                  <a:lnTo>
                    <a:pt x="1031" y="2694"/>
                  </a:lnTo>
                  <a:cubicBezTo>
                    <a:pt x="1189" y="1743"/>
                    <a:pt x="635" y="1030"/>
                    <a:pt x="397" y="0"/>
                  </a:cubicBezTo>
                  <a:close/>
                </a:path>
              </a:pathLst>
            </a:custGeom>
            <a:solidFill>
              <a:srgbClr val="F7D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6" name="Google Shape;2806;p3"/>
            <p:cNvSpPr/>
            <p:nvPr/>
          </p:nvSpPr>
          <p:spPr>
            <a:xfrm>
              <a:off x="4616100" y="1172100"/>
              <a:ext cx="35675" cy="22675"/>
            </a:xfrm>
            <a:custGeom>
              <a:avLst/>
              <a:gdLst/>
              <a:ahLst/>
              <a:cxnLst/>
              <a:rect l="l" t="t" r="r" b="b"/>
              <a:pathLst>
                <a:path w="1427" h="907" extrusionOk="0">
                  <a:moveTo>
                    <a:pt x="1144" y="0"/>
                  </a:moveTo>
                  <a:cubicBezTo>
                    <a:pt x="614" y="0"/>
                    <a:pt x="135" y="367"/>
                    <a:pt x="0" y="907"/>
                  </a:cubicBezTo>
                  <a:cubicBezTo>
                    <a:pt x="555" y="907"/>
                    <a:pt x="1110" y="511"/>
                    <a:pt x="1427" y="35"/>
                  </a:cubicBezTo>
                  <a:cubicBezTo>
                    <a:pt x="1332" y="12"/>
                    <a:pt x="1237" y="0"/>
                    <a:pt x="1144" y="0"/>
                  </a:cubicBezTo>
                  <a:close/>
                </a:path>
              </a:pathLst>
            </a:custGeom>
            <a:solidFill>
              <a:srgbClr val="EFA4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7" name="Google Shape;2807;p3"/>
            <p:cNvSpPr/>
            <p:nvPr/>
          </p:nvSpPr>
          <p:spPr>
            <a:xfrm>
              <a:off x="4271475" y="1408275"/>
              <a:ext cx="23800" cy="12300"/>
            </a:xfrm>
            <a:custGeom>
              <a:avLst/>
              <a:gdLst/>
              <a:ahLst/>
              <a:cxnLst/>
              <a:rect l="l" t="t" r="r" b="b"/>
              <a:pathLst>
                <a:path w="952" h="492" extrusionOk="0">
                  <a:moveTo>
                    <a:pt x="795" y="1"/>
                  </a:moveTo>
                  <a:cubicBezTo>
                    <a:pt x="455" y="1"/>
                    <a:pt x="138" y="216"/>
                    <a:pt x="0" y="491"/>
                  </a:cubicBezTo>
                  <a:cubicBezTo>
                    <a:pt x="317" y="491"/>
                    <a:pt x="713" y="333"/>
                    <a:pt x="951" y="16"/>
                  </a:cubicBezTo>
                  <a:cubicBezTo>
                    <a:pt x="899" y="6"/>
                    <a:pt x="847" y="1"/>
                    <a:pt x="795" y="1"/>
                  </a:cubicBezTo>
                  <a:close/>
                </a:path>
              </a:pathLst>
            </a:custGeom>
            <a:solidFill>
              <a:srgbClr val="F1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8" name="Google Shape;2808;p3"/>
            <p:cNvSpPr/>
            <p:nvPr/>
          </p:nvSpPr>
          <p:spPr>
            <a:xfrm>
              <a:off x="4259600" y="1420550"/>
              <a:ext cx="11900" cy="9925"/>
            </a:xfrm>
            <a:custGeom>
              <a:avLst/>
              <a:gdLst/>
              <a:ahLst/>
              <a:cxnLst/>
              <a:rect l="l" t="t" r="r" b="b"/>
              <a:pathLst>
                <a:path w="476" h="397" extrusionOk="0">
                  <a:moveTo>
                    <a:pt x="475" y="0"/>
                  </a:moveTo>
                  <a:lnTo>
                    <a:pt x="0" y="396"/>
                  </a:lnTo>
                  <a:cubicBezTo>
                    <a:pt x="158" y="396"/>
                    <a:pt x="396" y="238"/>
                    <a:pt x="475" y="0"/>
                  </a:cubicBezTo>
                  <a:close/>
                </a:path>
              </a:pathLst>
            </a:custGeom>
            <a:solidFill>
              <a:srgbClr val="F1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9" name="Google Shape;2809;p3"/>
            <p:cNvSpPr/>
            <p:nvPr/>
          </p:nvSpPr>
          <p:spPr>
            <a:xfrm>
              <a:off x="4148675" y="1026400"/>
              <a:ext cx="558550" cy="299100"/>
            </a:xfrm>
            <a:custGeom>
              <a:avLst/>
              <a:gdLst/>
              <a:ahLst/>
              <a:cxnLst/>
              <a:rect l="l" t="t" r="r" b="b"/>
              <a:pathLst>
                <a:path w="22342" h="11964" extrusionOk="0">
                  <a:moveTo>
                    <a:pt x="21470" y="1"/>
                  </a:moveTo>
                  <a:cubicBezTo>
                    <a:pt x="21233" y="80"/>
                    <a:pt x="20916" y="159"/>
                    <a:pt x="20599" y="238"/>
                  </a:cubicBezTo>
                  <a:cubicBezTo>
                    <a:pt x="13389" y="2932"/>
                    <a:pt x="6814" y="6893"/>
                    <a:pt x="0" y="10458"/>
                  </a:cubicBezTo>
                  <a:cubicBezTo>
                    <a:pt x="159" y="11013"/>
                    <a:pt x="317" y="11488"/>
                    <a:pt x="634" y="11964"/>
                  </a:cubicBezTo>
                  <a:lnTo>
                    <a:pt x="7289" y="8636"/>
                  </a:lnTo>
                  <a:cubicBezTo>
                    <a:pt x="8081" y="7844"/>
                    <a:pt x="9032" y="7368"/>
                    <a:pt x="10141" y="7210"/>
                  </a:cubicBezTo>
                  <a:cubicBezTo>
                    <a:pt x="10854" y="6655"/>
                    <a:pt x="11488" y="5863"/>
                    <a:pt x="12597" y="5784"/>
                  </a:cubicBezTo>
                  <a:cubicBezTo>
                    <a:pt x="12676" y="5626"/>
                    <a:pt x="12835" y="5546"/>
                    <a:pt x="12993" y="5388"/>
                  </a:cubicBezTo>
                  <a:cubicBezTo>
                    <a:pt x="13389" y="5388"/>
                    <a:pt x="13706" y="5150"/>
                    <a:pt x="14023" y="4912"/>
                  </a:cubicBezTo>
                  <a:cubicBezTo>
                    <a:pt x="14340" y="4516"/>
                    <a:pt x="15053" y="4912"/>
                    <a:pt x="15370" y="4358"/>
                  </a:cubicBezTo>
                  <a:cubicBezTo>
                    <a:pt x="15528" y="4199"/>
                    <a:pt x="15687" y="4041"/>
                    <a:pt x="15845" y="3962"/>
                  </a:cubicBezTo>
                  <a:cubicBezTo>
                    <a:pt x="15925" y="3803"/>
                    <a:pt x="16083" y="3645"/>
                    <a:pt x="16241" y="3566"/>
                  </a:cubicBezTo>
                  <a:lnTo>
                    <a:pt x="16717" y="3486"/>
                  </a:lnTo>
                  <a:cubicBezTo>
                    <a:pt x="17984" y="3486"/>
                    <a:pt x="19252" y="2932"/>
                    <a:pt x="20044" y="1981"/>
                  </a:cubicBezTo>
                  <a:cubicBezTo>
                    <a:pt x="20599" y="1506"/>
                    <a:pt x="21233" y="1110"/>
                    <a:pt x="21946" y="1030"/>
                  </a:cubicBezTo>
                  <a:cubicBezTo>
                    <a:pt x="22263" y="476"/>
                    <a:pt x="22342" y="1"/>
                    <a:pt x="21470" y="1"/>
                  </a:cubicBezTo>
                  <a:close/>
                </a:path>
              </a:pathLst>
            </a:custGeom>
            <a:solidFill>
              <a:srgbClr val="A8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0" name="Google Shape;2810;p3"/>
            <p:cNvSpPr/>
            <p:nvPr/>
          </p:nvSpPr>
          <p:spPr>
            <a:xfrm>
              <a:off x="4828025" y="1088700"/>
              <a:ext cx="112925" cy="216000"/>
            </a:xfrm>
            <a:custGeom>
              <a:avLst/>
              <a:gdLst/>
              <a:ahLst/>
              <a:cxnLst/>
              <a:rect l="l" t="t" r="r" b="b"/>
              <a:pathLst>
                <a:path w="4517" h="8640" extrusionOk="0">
                  <a:moveTo>
                    <a:pt x="866" y="0"/>
                  </a:moveTo>
                  <a:cubicBezTo>
                    <a:pt x="644" y="0"/>
                    <a:pt x="416" y="103"/>
                    <a:pt x="238" y="281"/>
                  </a:cubicBezTo>
                  <a:cubicBezTo>
                    <a:pt x="1" y="598"/>
                    <a:pt x="80" y="1074"/>
                    <a:pt x="317" y="1311"/>
                  </a:cubicBezTo>
                  <a:cubicBezTo>
                    <a:pt x="555" y="1787"/>
                    <a:pt x="1427" y="1470"/>
                    <a:pt x="1427" y="2104"/>
                  </a:cubicBezTo>
                  <a:cubicBezTo>
                    <a:pt x="1506" y="3530"/>
                    <a:pt x="2456" y="4718"/>
                    <a:pt x="2377" y="6144"/>
                  </a:cubicBezTo>
                  <a:cubicBezTo>
                    <a:pt x="2456" y="6303"/>
                    <a:pt x="2456" y="6461"/>
                    <a:pt x="2456" y="6540"/>
                  </a:cubicBezTo>
                  <a:cubicBezTo>
                    <a:pt x="2773" y="7253"/>
                    <a:pt x="2694" y="8045"/>
                    <a:pt x="3328" y="8521"/>
                  </a:cubicBezTo>
                  <a:cubicBezTo>
                    <a:pt x="3407" y="8600"/>
                    <a:pt x="3486" y="8640"/>
                    <a:pt x="3566" y="8640"/>
                  </a:cubicBezTo>
                  <a:cubicBezTo>
                    <a:pt x="3645" y="8640"/>
                    <a:pt x="3724" y="8600"/>
                    <a:pt x="3803" y="8521"/>
                  </a:cubicBezTo>
                  <a:cubicBezTo>
                    <a:pt x="4120" y="8442"/>
                    <a:pt x="4516" y="8521"/>
                    <a:pt x="4437" y="7887"/>
                  </a:cubicBezTo>
                  <a:cubicBezTo>
                    <a:pt x="4358" y="7332"/>
                    <a:pt x="4358" y="6699"/>
                    <a:pt x="4358" y="6065"/>
                  </a:cubicBezTo>
                  <a:cubicBezTo>
                    <a:pt x="3724" y="4243"/>
                    <a:pt x="3011" y="2500"/>
                    <a:pt x="1981" y="836"/>
                  </a:cubicBezTo>
                  <a:cubicBezTo>
                    <a:pt x="1823" y="519"/>
                    <a:pt x="1585" y="361"/>
                    <a:pt x="1347" y="202"/>
                  </a:cubicBezTo>
                  <a:cubicBezTo>
                    <a:pt x="1208" y="63"/>
                    <a:pt x="1039" y="0"/>
                    <a:pt x="866" y="0"/>
                  </a:cubicBezTo>
                  <a:close/>
                </a:path>
              </a:pathLst>
            </a:custGeom>
            <a:solidFill>
              <a:srgbClr val="9E4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1" name="Google Shape;2811;p3"/>
            <p:cNvSpPr/>
            <p:nvPr/>
          </p:nvSpPr>
          <p:spPr>
            <a:xfrm>
              <a:off x="4033800" y="1287850"/>
              <a:ext cx="146600" cy="83200"/>
            </a:xfrm>
            <a:custGeom>
              <a:avLst/>
              <a:gdLst/>
              <a:ahLst/>
              <a:cxnLst/>
              <a:rect l="l" t="t" r="r" b="b"/>
              <a:pathLst>
                <a:path w="5864" h="3328" extrusionOk="0">
                  <a:moveTo>
                    <a:pt x="4675" y="0"/>
                  </a:moveTo>
                  <a:lnTo>
                    <a:pt x="0" y="1981"/>
                  </a:lnTo>
                  <a:cubicBezTo>
                    <a:pt x="156" y="1952"/>
                    <a:pt x="292" y="1938"/>
                    <a:pt x="409" y="1938"/>
                  </a:cubicBezTo>
                  <a:cubicBezTo>
                    <a:pt x="1246" y="1938"/>
                    <a:pt x="1160" y="2633"/>
                    <a:pt x="951" y="3328"/>
                  </a:cubicBezTo>
                  <a:cubicBezTo>
                    <a:pt x="2456" y="2852"/>
                    <a:pt x="3882" y="2219"/>
                    <a:pt x="5229" y="1506"/>
                  </a:cubicBezTo>
                  <a:cubicBezTo>
                    <a:pt x="5625" y="792"/>
                    <a:pt x="5863" y="79"/>
                    <a:pt x="4675" y="0"/>
                  </a:cubicBezTo>
                  <a:close/>
                </a:path>
              </a:pathLst>
            </a:custGeom>
            <a:solidFill>
              <a:srgbClr val="9D4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2" name="Google Shape;2812;p3"/>
            <p:cNvSpPr/>
            <p:nvPr/>
          </p:nvSpPr>
          <p:spPr>
            <a:xfrm>
              <a:off x="4566575" y="1075550"/>
              <a:ext cx="130750" cy="49900"/>
            </a:xfrm>
            <a:custGeom>
              <a:avLst/>
              <a:gdLst/>
              <a:ahLst/>
              <a:cxnLst/>
              <a:rect l="l" t="t" r="r" b="b"/>
              <a:pathLst>
                <a:path w="5230" h="1996" extrusionOk="0">
                  <a:moveTo>
                    <a:pt x="3913" y="0"/>
                  </a:moveTo>
                  <a:cubicBezTo>
                    <a:pt x="3718" y="0"/>
                    <a:pt x="3523" y="15"/>
                    <a:pt x="3328" y="15"/>
                  </a:cubicBezTo>
                  <a:cubicBezTo>
                    <a:pt x="2140" y="174"/>
                    <a:pt x="1031" y="728"/>
                    <a:pt x="1" y="1441"/>
                  </a:cubicBezTo>
                  <a:cubicBezTo>
                    <a:pt x="80" y="1679"/>
                    <a:pt x="159" y="1837"/>
                    <a:pt x="318" y="1996"/>
                  </a:cubicBezTo>
                  <a:cubicBezTo>
                    <a:pt x="1981" y="1758"/>
                    <a:pt x="3645" y="1283"/>
                    <a:pt x="5230" y="570"/>
                  </a:cubicBezTo>
                  <a:cubicBezTo>
                    <a:pt x="4791" y="76"/>
                    <a:pt x="4352" y="0"/>
                    <a:pt x="3913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3" name="Google Shape;2813;p3"/>
            <p:cNvSpPr/>
            <p:nvPr/>
          </p:nvSpPr>
          <p:spPr>
            <a:xfrm>
              <a:off x="4685425" y="980850"/>
              <a:ext cx="83200" cy="71325"/>
            </a:xfrm>
            <a:custGeom>
              <a:avLst/>
              <a:gdLst/>
              <a:ahLst/>
              <a:cxnLst/>
              <a:rect l="l" t="t" r="r" b="b"/>
              <a:pathLst>
                <a:path w="3328" h="2853" extrusionOk="0">
                  <a:moveTo>
                    <a:pt x="3328" y="0"/>
                  </a:moveTo>
                  <a:lnTo>
                    <a:pt x="3328" y="0"/>
                  </a:lnTo>
                  <a:cubicBezTo>
                    <a:pt x="2139" y="476"/>
                    <a:pt x="1030" y="1110"/>
                    <a:pt x="0" y="1823"/>
                  </a:cubicBezTo>
                  <a:cubicBezTo>
                    <a:pt x="317" y="2060"/>
                    <a:pt x="555" y="2456"/>
                    <a:pt x="476" y="2852"/>
                  </a:cubicBezTo>
                  <a:cubicBezTo>
                    <a:pt x="3011" y="1585"/>
                    <a:pt x="3011" y="1585"/>
                    <a:pt x="3328" y="0"/>
                  </a:cubicBezTo>
                  <a:close/>
                </a:path>
              </a:pathLst>
            </a:custGeom>
            <a:solidFill>
              <a:srgbClr val="CF5D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4" name="Google Shape;2814;p3"/>
            <p:cNvSpPr/>
            <p:nvPr/>
          </p:nvSpPr>
          <p:spPr>
            <a:xfrm>
              <a:off x="4497250" y="1135225"/>
              <a:ext cx="73325" cy="47675"/>
            </a:xfrm>
            <a:custGeom>
              <a:avLst/>
              <a:gdLst/>
              <a:ahLst/>
              <a:cxnLst/>
              <a:rect l="l" t="t" r="r" b="b"/>
              <a:pathLst>
                <a:path w="2933" h="1907" extrusionOk="0">
                  <a:moveTo>
                    <a:pt x="1023" y="1"/>
                  </a:moveTo>
                  <a:cubicBezTo>
                    <a:pt x="638" y="1"/>
                    <a:pt x="247" y="49"/>
                    <a:pt x="1" y="480"/>
                  </a:cubicBezTo>
                  <a:lnTo>
                    <a:pt x="2774" y="1906"/>
                  </a:lnTo>
                  <a:cubicBezTo>
                    <a:pt x="2932" y="797"/>
                    <a:pt x="1823" y="639"/>
                    <a:pt x="1348" y="5"/>
                  </a:cubicBezTo>
                  <a:cubicBezTo>
                    <a:pt x="1242" y="5"/>
                    <a:pt x="1133" y="1"/>
                    <a:pt x="1023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5" name="Google Shape;2815;p3"/>
            <p:cNvSpPr/>
            <p:nvPr/>
          </p:nvSpPr>
          <p:spPr>
            <a:xfrm>
              <a:off x="4380400" y="1206650"/>
              <a:ext cx="61425" cy="51500"/>
            </a:xfrm>
            <a:custGeom>
              <a:avLst/>
              <a:gdLst/>
              <a:ahLst/>
              <a:cxnLst/>
              <a:rect l="l" t="t" r="r" b="b"/>
              <a:pathLst>
                <a:path w="2457" h="2060" extrusionOk="0">
                  <a:moveTo>
                    <a:pt x="793" y="0"/>
                  </a:moveTo>
                  <a:cubicBezTo>
                    <a:pt x="555" y="713"/>
                    <a:pt x="1" y="1426"/>
                    <a:pt x="1031" y="2060"/>
                  </a:cubicBezTo>
                  <a:cubicBezTo>
                    <a:pt x="714" y="1426"/>
                    <a:pt x="2457" y="634"/>
                    <a:pt x="793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6" name="Google Shape;2816;p3"/>
            <p:cNvSpPr/>
            <p:nvPr/>
          </p:nvSpPr>
          <p:spPr>
            <a:xfrm>
              <a:off x="4467550" y="1222475"/>
              <a:ext cx="13900" cy="13100"/>
            </a:xfrm>
            <a:custGeom>
              <a:avLst/>
              <a:gdLst/>
              <a:ahLst/>
              <a:cxnLst/>
              <a:rect l="l" t="t" r="r" b="b"/>
              <a:pathLst>
                <a:path w="556" h="524" extrusionOk="0">
                  <a:moveTo>
                    <a:pt x="397" y="1"/>
                  </a:moveTo>
                  <a:cubicBezTo>
                    <a:pt x="318" y="1"/>
                    <a:pt x="159" y="80"/>
                    <a:pt x="1" y="80"/>
                  </a:cubicBezTo>
                  <a:cubicBezTo>
                    <a:pt x="80" y="238"/>
                    <a:pt x="159" y="318"/>
                    <a:pt x="238" y="476"/>
                  </a:cubicBezTo>
                  <a:cubicBezTo>
                    <a:pt x="267" y="505"/>
                    <a:pt x="307" y="524"/>
                    <a:pt x="349" y="524"/>
                  </a:cubicBezTo>
                  <a:cubicBezTo>
                    <a:pt x="423" y="524"/>
                    <a:pt x="505" y="468"/>
                    <a:pt x="555" y="318"/>
                  </a:cubicBezTo>
                  <a:cubicBezTo>
                    <a:pt x="476" y="238"/>
                    <a:pt x="476" y="80"/>
                    <a:pt x="397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7" name="Google Shape;2817;p3"/>
            <p:cNvSpPr/>
            <p:nvPr/>
          </p:nvSpPr>
          <p:spPr>
            <a:xfrm>
              <a:off x="4291275" y="137500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80" y="0"/>
                  </a:moveTo>
                  <a:cubicBezTo>
                    <a:pt x="1" y="0"/>
                    <a:pt x="1" y="79"/>
                    <a:pt x="1" y="159"/>
                  </a:cubicBezTo>
                  <a:cubicBezTo>
                    <a:pt x="80" y="238"/>
                    <a:pt x="80" y="238"/>
                    <a:pt x="159" y="238"/>
                  </a:cubicBezTo>
                  <a:cubicBezTo>
                    <a:pt x="238" y="238"/>
                    <a:pt x="238" y="159"/>
                    <a:pt x="238" y="79"/>
                  </a:cubicBezTo>
                  <a:cubicBezTo>
                    <a:pt x="159" y="79"/>
                    <a:pt x="159" y="0"/>
                    <a:pt x="80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8" name="Google Shape;2818;p3"/>
            <p:cNvSpPr/>
            <p:nvPr/>
          </p:nvSpPr>
          <p:spPr>
            <a:xfrm>
              <a:off x="4301175" y="1349250"/>
              <a:ext cx="15875" cy="8475"/>
            </a:xfrm>
            <a:custGeom>
              <a:avLst/>
              <a:gdLst/>
              <a:ahLst/>
              <a:cxnLst/>
              <a:rect l="l" t="t" r="r" b="b"/>
              <a:pathLst>
                <a:path w="635" h="339" extrusionOk="0">
                  <a:moveTo>
                    <a:pt x="635" y="0"/>
                  </a:moveTo>
                  <a:cubicBezTo>
                    <a:pt x="555" y="40"/>
                    <a:pt x="476" y="40"/>
                    <a:pt x="397" y="40"/>
                  </a:cubicBezTo>
                  <a:cubicBezTo>
                    <a:pt x="318" y="40"/>
                    <a:pt x="238" y="40"/>
                    <a:pt x="159" y="79"/>
                  </a:cubicBezTo>
                  <a:cubicBezTo>
                    <a:pt x="1" y="79"/>
                    <a:pt x="80" y="317"/>
                    <a:pt x="159" y="317"/>
                  </a:cubicBezTo>
                  <a:cubicBezTo>
                    <a:pt x="174" y="332"/>
                    <a:pt x="192" y="339"/>
                    <a:pt x="213" y="339"/>
                  </a:cubicBezTo>
                  <a:cubicBezTo>
                    <a:pt x="299" y="339"/>
                    <a:pt x="427" y="223"/>
                    <a:pt x="555" y="159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9" name="Google Shape;2819;p3"/>
            <p:cNvSpPr/>
            <p:nvPr/>
          </p:nvSpPr>
          <p:spPr>
            <a:xfrm>
              <a:off x="4317850" y="1333400"/>
              <a:ext cx="9100" cy="15500"/>
            </a:xfrm>
            <a:custGeom>
              <a:avLst/>
              <a:gdLst/>
              <a:ahLst/>
              <a:cxnLst/>
              <a:rect l="l" t="t" r="r" b="b"/>
              <a:pathLst>
                <a:path w="364" h="620" extrusionOk="0">
                  <a:moveTo>
                    <a:pt x="205" y="0"/>
                  </a:moveTo>
                  <a:cubicBezTo>
                    <a:pt x="126" y="159"/>
                    <a:pt x="126" y="159"/>
                    <a:pt x="47" y="397"/>
                  </a:cubicBezTo>
                  <a:cubicBezTo>
                    <a:pt x="1" y="535"/>
                    <a:pt x="8" y="619"/>
                    <a:pt x="54" y="619"/>
                  </a:cubicBezTo>
                  <a:cubicBezTo>
                    <a:pt x="86" y="619"/>
                    <a:pt x="139" y="575"/>
                    <a:pt x="205" y="476"/>
                  </a:cubicBezTo>
                  <a:cubicBezTo>
                    <a:pt x="284" y="397"/>
                    <a:pt x="364" y="238"/>
                    <a:pt x="364" y="159"/>
                  </a:cubicBezTo>
                  <a:cubicBezTo>
                    <a:pt x="364" y="80"/>
                    <a:pt x="284" y="0"/>
                    <a:pt x="205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0" name="Google Shape;2820;p3"/>
            <p:cNvSpPr/>
            <p:nvPr/>
          </p:nvSpPr>
          <p:spPr>
            <a:xfrm>
              <a:off x="4445775" y="1258125"/>
              <a:ext cx="16350" cy="8725"/>
            </a:xfrm>
            <a:custGeom>
              <a:avLst/>
              <a:gdLst/>
              <a:ahLst/>
              <a:cxnLst/>
              <a:rect l="l" t="t" r="r" b="b"/>
              <a:pathLst>
                <a:path w="654" h="349" extrusionOk="0">
                  <a:moveTo>
                    <a:pt x="79" y="1"/>
                  </a:moveTo>
                  <a:cubicBezTo>
                    <a:pt x="79" y="1"/>
                    <a:pt x="0" y="80"/>
                    <a:pt x="0" y="159"/>
                  </a:cubicBezTo>
                  <a:lnTo>
                    <a:pt x="396" y="318"/>
                  </a:lnTo>
                  <a:cubicBezTo>
                    <a:pt x="460" y="339"/>
                    <a:pt x="512" y="349"/>
                    <a:pt x="550" y="349"/>
                  </a:cubicBezTo>
                  <a:cubicBezTo>
                    <a:pt x="654" y="349"/>
                    <a:pt x="649" y="275"/>
                    <a:pt x="475" y="159"/>
                  </a:cubicBezTo>
                  <a:cubicBezTo>
                    <a:pt x="396" y="80"/>
                    <a:pt x="238" y="1"/>
                    <a:pt x="79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1" name="Google Shape;2821;p3"/>
            <p:cNvSpPr/>
            <p:nvPr/>
          </p:nvSpPr>
          <p:spPr>
            <a:xfrm>
              <a:off x="4055575" y="1242300"/>
              <a:ext cx="25775" cy="8925"/>
            </a:xfrm>
            <a:custGeom>
              <a:avLst/>
              <a:gdLst/>
              <a:ahLst/>
              <a:cxnLst/>
              <a:rect l="l" t="t" r="r" b="b"/>
              <a:pathLst>
                <a:path w="1031" h="357" extrusionOk="0">
                  <a:moveTo>
                    <a:pt x="1" y="0"/>
                  </a:moveTo>
                  <a:cubicBezTo>
                    <a:pt x="159" y="238"/>
                    <a:pt x="318" y="357"/>
                    <a:pt x="486" y="357"/>
                  </a:cubicBezTo>
                  <a:cubicBezTo>
                    <a:pt x="654" y="357"/>
                    <a:pt x="833" y="238"/>
                    <a:pt x="1031" y="0"/>
                  </a:cubicBezTo>
                  <a:close/>
                </a:path>
              </a:pathLst>
            </a:custGeom>
            <a:solidFill>
              <a:srgbClr val="F186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2" name="Google Shape;2822;p3"/>
            <p:cNvSpPr/>
            <p:nvPr/>
          </p:nvSpPr>
          <p:spPr>
            <a:xfrm>
              <a:off x="4544800" y="1113550"/>
              <a:ext cx="9925" cy="9925"/>
            </a:xfrm>
            <a:custGeom>
              <a:avLst/>
              <a:gdLst/>
              <a:ahLst/>
              <a:cxnLst/>
              <a:rect l="l" t="t" r="r" b="b"/>
              <a:pathLst>
                <a:path w="397" h="397" extrusionOk="0">
                  <a:moveTo>
                    <a:pt x="0" y="397"/>
                  </a:moveTo>
                  <a:lnTo>
                    <a:pt x="396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3" name="Google Shape;2823;p3"/>
            <p:cNvSpPr/>
            <p:nvPr/>
          </p:nvSpPr>
          <p:spPr>
            <a:xfrm>
              <a:off x="4530925" y="1123450"/>
              <a:ext cx="13900" cy="11900"/>
            </a:xfrm>
            <a:custGeom>
              <a:avLst/>
              <a:gdLst/>
              <a:ahLst/>
              <a:cxnLst/>
              <a:rect l="l" t="t" r="r" b="b"/>
              <a:pathLst>
                <a:path w="556" h="476" extrusionOk="0">
                  <a:moveTo>
                    <a:pt x="1" y="476"/>
                  </a:moveTo>
                  <a:lnTo>
                    <a:pt x="555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4" name="Google Shape;2824;p3"/>
            <p:cNvSpPr/>
            <p:nvPr/>
          </p:nvSpPr>
          <p:spPr>
            <a:xfrm>
              <a:off x="4461600" y="1161075"/>
              <a:ext cx="9950" cy="9925"/>
            </a:xfrm>
            <a:custGeom>
              <a:avLst/>
              <a:gdLst/>
              <a:ahLst/>
              <a:cxnLst/>
              <a:rect l="l" t="t" r="r" b="b"/>
              <a:pathLst>
                <a:path w="398" h="397" extrusionOk="0">
                  <a:moveTo>
                    <a:pt x="1" y="397"/>
                  </a:moveTo>
                  <a:lnTo>
                    <a:pt x="397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5" name="Google Shape;2825;p3"/>
            <p:cNvSpPr/>
            <p:nvPr/>
          </p:nvSpPr>
          <p:spPr>
            <a:xfrm>
              <a:off x="4566575" y="1182875"/>
              <a:ext cx="5975" cy="3975"/>
            </a:xfrm>
            <a:custGeom>
              <a:avLst/>
              <a:gdLst/>
              <a:ahLst/>
              <a:cxnLst/>
              <a:rect l="l" t="t" r="r" b="b"/>
              <a:pathLst>
                <a:path w="239" h="159" extrusionOk="0">
                  <a:moveTo>
                    <a:pt x="1" y="0"/>
                  </a:moveTo>
                  <a:lnTo>
                    <a:pt x="159" y="159"/>
                  </a:lnTo>
                  <a:lnTo>
                    <a:pt x="239" y="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6" name="Google Shape;2826;p3"/>
            <p:cNvSpPr/>
            <p:nvPr/>
          </p:nvSpPr>
          <p:spPr>
            <a:xfrm>
              <a:off x="4081325" y="123040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1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F186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7" name="Google Shape;2827;p3"/>
            <p:cNvSpPr/>
            <p:nvPr/>
          </p:nvSpPr>
          <p:spPr>
            <a:xfrm>
              <a:off x="4507175" y="1236350"/>
              <a:ext cx="5950" cy="5975"/>
            </a:xfrm>
            <a:custGeom>
              <a:avLst/>
              <a:gdLst/>
              <a:ahLst/>
              <a:cxnLst/>
              <a:rect l="l" t="t" r="r" b="b"/>
              <a:pathLst>
                <a:path w="238" h="239" extrusionOk="0">
                  <a:moveTo>
                    <a:pt x="159" y="0"/>
                  </a:moveTo>
                  <a:lnTo>
                    <a:pt x="0" y="238"/>
                  </a:lnTo>
                  <a:lnTo>
                    <a:pt x="238" y="159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8" name="Google Shape;2828;p3"/>
            <p:cNvSpPr/>
            <p:nvPr/>
          </p:nvSpPr>
          <p:spPr>
            <a:xfrm>
              <a:off x="4503200" y="1242300"/>
              <a:ext cx="4000" cy="3975"/>
            </a:xfrm>
            <a:custGeom>
              <a:avLst/>
              <a:gdLst/>
              <a:ahLst/>
              <a:cxnLst/>
              <a:rect l="l" t="t" r="r" b="b"/>
              <a:pathLst>
                <a:path w="160" h="159" extrusionOk="0">
                  <a:moveTo>
                    <a:pt x="159" y="0"/>
                  </a:moveTo>
                  <a:lnTo>
                    <a:pt x="1" y="79"/>
                  </a:lnTo>
                  <a:lnTo>
                    <a:pt x="80" y="159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9" name="Google Shape;2829;p3"/>
            <p:cNvSpPr/>
            <p:nvPr/>
          </p:nvSpPr>
          <p:spPr>
            <a:xfrm>
              <a:off x="4461600" y="12660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lnTo>
                    <a:pt x="80" y="159"/>
                  </a:lnTo>
                  <a:lnTo>
                    <a:pt x="159" y="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0" name="Google Shape;2830;p3"/>
            <p:cNvSpPr/>
            <p:nvPr/>
          </p:nvSpPr>
          <p:spPr>
            <a:xfrm>
              <a:off x="4887450" y="1254175"/>
              <a:ext cx="23775" cy="52775"/>
            </a:xfrm>
            <a:custGeom>
              <a:avLst/>
              <a:gdLst/>
              <a:ahLst/>
              <a:cxnLst/>
              <a:rect l="l" t="t" r="r" b="b"/>
              <a:pathLst>
                <a:path w="951" h="2111" extrusionOk="0">
                  <a:moveTo>
                    <a:pt x="79" y="0"/>
                  </a:moveTo>
                  <a:cubicBezTo>
                    <a:pt x="79" y="476"/>
                    <a:pt x="0" y="951"/>
                    <a:pt x="0" y="1585"/>
                  </a:cubicBezTo>
                  <a:cubicBezTo>
                    <a:pt x="42" y="2000"/>
                    <a:pt x="192" y="2110"/>
                    <a:pt x="382" y="2110"/>
                  </a:cubicBezTo>
                  <a:cubicBezTo>
                    <a:pt x="556" y="2110"/>
                    <a:pt x="762" y="2019"/>
                    <a:pt x="951" y="1981"/>
                  </a:cubicBezTo>
                  <a:cubicBezTo>
                    <a:pt x="951" y="1189"/>
                    <a:pt x="634" y="476"/>
                    <a:pt x="79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1" name="Google Shape;2831;p3"/>
            <p:cNvSpPr/>
            <p:nvPr/>
          </p:nvSpPr>
          <p:spPr>
            <a:xfrm>
              <a:off x="4905275" y="1325475"/>
              <a:ext cx="31700" cy="35675"/>
            </a:xfrm>
            <a:custGeom>
              <a:avLst/>
              <a:gdLst/>
              <a:ahLst/>
              <a:cxnLst/>
              <a:rect l="l" t="t" r="r" b="b"/>
              <a:pathLst>
                <a:path w="1268" h="1427" extrusionOk="0">
                  <a:moveTo>
                    <a:pt x="793" y="1"/>
                  </a:moveTo>
                  <a:lnTo>
                    <a:pt x="793" y="1"/>
                  </a:lnTo>
                  <a:cubicBezTo>
                    <a:pt x="0" y="793"/>
                    <a:pt x="159" y="1268"/>
                    <a:pt x="1268" y="1427"/>
                  </a:cubicBezTo>
                  <a:cubicBezTo>
                    <a:pt x="1189" y="951"/>
                    <a:pt x="1030" y="397"/>
                    <a:pt x="793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2" name="Google Shape;2832;p3"/>
            <p:cNvSpPr/>
            <p:nvPr/>
          </p:nvSpPr>
          <p:spPr>
            <a:xfrm>
              <a:off x="4911200" y="1303700"/>
              <a:ext cx="11925" cy="9925"/>
            </a:xfrm>
            <a:custGeom>
              <a:avLst/>
              <a:gdLst/>
              <a:ahLst/>
              <a:cxnLst/>
              <a:rect l="l" t="t" r="r" b="b"/>
              <a:pathLst>
                <a:path w="477" h="397" extrusionOk="0">
                  <a:moveTo>
                    <a:pt x="1" y="0"/>
                  </a:moveTo>
                  <a:cubicBezTo>
                    <a:pt x="159" y="79"/>
                    <a:pt x="318" y="238"/>
                    <a:pt x="476" y="396"/>
                  </a:cubicBezTo>
                  <a:cubicBezTo>
                    <a:pt x="476" y="238"/>
                    <a:pt x="476" y="79"/>
                    <a:pt x="47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3" name="Google Shape;2833;p3"/>
            <p:cNvSpPr/>
            <p:nvPr/>
          </p:nvSpPr>
          <p:spPr>
            <a:xfrm>
              <a:off x="3562400" y="2067000"/>
              <a:ext cx="1521150" cy="2990500"/>
            </a:xfrm>
            <a:custGeom>
              <a:avLst/>
              <a:gdLst/>
              <a:ahLst/>
              <a:cxnLst/>
              <a:rect l="l" t="t" r="r" b="b"/>
              <a:pathLst>
                <a:path w="60846" h="119620" extrusionOk="0">
                  <a:moveTo>
                    <a:pt x="44684" y="61369"/>
                  </a:moveTo>
                  <a:lnTo>
                    <a:pt x="44684" y="61369"/>
                  </a:lnTo>
                  <a:cubicBezTo>
                    <a:pt x="44608" y="61445"/>
                    <a:pt x="44514" y="61484"/>
                    <a:pt x="44428" y="61522"/>
                  </a:cubicBezTo>
                  <a:lnTo>
                    <a:pt x="44428" y="61522"/>
                  </a:lnTo>
                  <a:cubicBezTo>
                    <a:pt x="44520" y="61459"/>
                    <a:pt x="44610" y="61406"/>
                    <a:pt x="44684" y="61369"/>
                  </a:cubicBezTo>
                  <a:close/>
                  <a:moveTo>
                    <a:pt x="41691" y="0"/>
                  </a:moveTo>
                  <a:cubicBezTo>
                    <a:pt x="41314" y="0"/>
                    <a:pt x="40797" y="104"/>
                    <a:pt x="40089" y="287"/>
                  </a:cubicBezTo>
                  <a:cubicBezTo>
                    <a:pt x="39930" y="287"/>
                    <a:pt x="39851" y="287"/>
                    <a:pt x="39692" y="366"/>
                  </a:cubicBezTo>
                  <a:lnTo>
                    <a:pt x="39217" y="683"/>
                  </a:lnTo>
                  <a:cubicBezTo>
                    <a:pt x="38979" y="841"/>
                    <a:pt x="38742" y="1000"/>
                    <a:pt x="38583" y="1237"/>
                  </a:cubicBezTo>
                  <a:cubicBezTo>
                    <a:pt x="38425" y="1475"/>
                    <a:pt x="38504" y="1950"/>
                    <a:pt x="38187" y="2188"/>
                  </a:cubicBezTo>
                  <a:cubicBezTo>
                    <a:pt x="37791" y="2584"/>
                    <a:pt x="37237" y="2822"/>
                    <a:pt x="36840" y="3218"/>
                  </a:cubicBezTo>
                  <a:cubicBezTo>
                    <a:pt x="36603" y="3297"/>
                    <a:pt x="36444" y="3456"/>
                    <a:pt x="36286" y="3614"/>
                  </a:cubicBezTo>
                  <a:cubicBezTo>
                    <a:pt x="36286" y="3693"/>
                    <a:pt x="36286" y="3772"/>
                    <a:pt x="36286" y="3852"/>
                  </a:cubicBezTo>
                  <a:cubicBezTo>
                    <a:pt x="36127" y="3852"/>
                    <a:pt x="35969" y="3931"/>
                    <a:pt x="35969" y="4089"/>
                  </a:cubicBezTo>
                  <a:cubicBezTo>
                    <a:pt x="35256" y="4406"/>
                    <a:pt x="34622" y="4802"/>
                    <a:pt x="34464" y="5674"/>
                  </a:cubicBezTo>
                  <a:cubicBezTo>
                    <a:pt x="34675" y="6096"/>
                    <a:pt x="34877" y="6237"/>
                    <a:pt x="35077" y="6237"/>
                  </a:cubicBezTo>
                  <a:cubicBezTo>
                    <a:pt x="35476" y="6237"/>
                    <a:pt x="35863" y="5674"/>
                    <a:pt x="36286" y="5674"/>
                  </a:cubicBezTo>
                  <a:cubicBezTo>
                    <a:pt x="36127" y="5991"/>
                    <a:pt x="35731" y="6149"/>
                    <a:pt x="35494" y="6466"/>
                  </a:cubicBezTo>
                  <a:cubicBezTo>
                    <a:pt x="35335" y="6545"/>
                    <a:pt x="35256" y="6704"/>
                    <a:pt x="35097" y="6862"/>
                  </a:cubicBezTo>
                  <a:cubicBezTo>
                    <a:pt x="34939" y="7100"/>
                    <a:pt x="34781" y="7338"/>
                    <a:pt x="34622" y="7496"/>
                  </a:cubicBezTo>
                  <a:cubicBezTo>
                    <a:pt x="34305" y="7734"/>
                    <a:pt x="34068" y="7892"/>
                    <a:pt x="33830" y="8130"/>
                  </a:cubicBezTo>
                  <a:lnTo>
                    <a:pt x="33196" y="8684"/>
                  </a:lnTo>
                  <a:cubicBezTo>
                    <a:pt x="33038" y="8843"/>
                    <a:pt x="32800" y="9001"/>
                    <a:pt x="32641" y="9160"/>
                  </a:cubicBezTo>
                  <a:lnTo>
                    <a:pt x="31849" y="9556"/>
                  </a:lnTo>
                  <a:cubicBezTo>
                    <a:pt x="29948" y="11299"/>
                    <a:pt x="27967" y="12883"/>
                    <a:pt x="25907" y="14468"/>
                  </a:cubicBezTo>
                  <a:lnTo>
                    <a:pt x="25670" y="14705"/>
                  </a:lnTo>
                  <a:cubicBezTo>
                    <a:pt x="25511" y="14864"/>
                    <a:pt x="25353" y="15022"/>
                    <a:pt x="25194" y="15181"/>
                  </a:cubicBezTo>
                  <a:lnTo>
                    <a:pt x="24957" y="15339"/>
                  </a:lnTo>
                  <a:lnTo>
                    <a:pt x="24481" y="15815"/>
                  </a:lnTo>
                  <a:cubicBezTo>
                    <a:pt x="21312" y="17637"/>
                    <a:pt x="18381" y="19776"/>
                    <a:pt x="15608" y="22232"/>
                  </a:cubicBezTo>
                  <a:cubicBezTo>
                    <a:pt x="14341" y="23103"/>
                    <a:pt x="13469" y="24609"/>
                    <a:pt x="11885" y="25242"/>
                  </a:cubicBezTo>
                  <a:cubicBezTo>
                    <a:pt x="9983" y="26827"/>
                    <a:pt x="7448" y="27698"/>
                    <a:pt x="6022" y="29917"/>
                  </a:cubicBezTo>
                  <a:cubicBezTo>
                    <a:pt x="5467" y="31343"/>
                    <a:pt x="4279" y="32293"/>
                    <a:pt x="2774" y="32610"/>
                  </a:cubicBezTo>
                  <a:cubicBezTo>
                    <a:pt x="1665" y="33165"/>
                    <a:pt x="476" y="33561"/>
                    <a:pt x="1" y="34829"/>
                  </a:cubicBezTo>
                  <a:cubicBezTo>
                    <a:pt x="1" y="35542"/>
                    <a:pt x="476" y="35700"/>
                    <a:pt x="952" y="35938"/>
                  </a:cubicBezTo>
                  <a:cubicBezTo>
                    <a:pt x="1269" y="36017"/>
                    <a:pt x="1506" y="36255"/>
                    <a:pt x="1665" y="36492"/>
                  </a:cubicBezTo>
                  <a:cubicBezTo>
                    <a:pt x="1823" y="36651"/>
                    <a:pt x="1902" y="36730"/>
                    <a:pt x="2061" y="36888"/>
                  </a:cubicBezTo>
                  <a:cubicBezTo>
                    <a:pt x="2347" y="36917"/>
                    <a:pt x="2625" y="36935"/>
                    <a:pt x="2893" y="36935"/>
                  </a:cubicBezTo>
                  <a:cubicBezTo>
                    <a:pt x="4106" y="36935"/>
                    <a:pt x="5092" y="36559"/>
                    <a:pt x="5547" y="35066"/>
                  </a:cubicBezTo>
                  <a:cubicBezTo>
                    <a:pt x="5619" y="34633"/>
                    <a:pt x="5823" y="33937"/>
                    <a:pt x="6338" y="33937"/>
                  </a:cubicBezTo>
                  <a:cubicBezTo>
                    <a:pt x="6388" y="33937"/>
                    <a:pt x="6441" y="33943"/>
                    <a:pt x="6497" y="33957"/>
                  </a:cubicBezTo>
                  <a:cubicBezTo>
                    <a:pt x="6739" y="34038"/>
                    <a:pt x="6951" y="34073"/>
                    <a:pt x="7138" y="34073"/>
                  </a:cubicBezTo>
                  <a:cubicBezTo>
                    <a:pt x="8243" y="34073"/>
                    <a:pt x="8525" y="32847"/>
                    <a:pt x="9270" y="32373"/>
                  </a:cubicBezTo>
                  <a:lnTo>
                    <a:pt x="9746" y="31977"/>
                  </a:lnTo>
                  <a:cubicBezTo>
                    <a:pt x="9983" y="31818"/>
                    <a:pt x="10300" y="31660"/>
                    <a:pt x="10617" y="31580"/>
                  </a:cubicBezTo>
                  <a:cubicBezTo>
                    <a:pt x="11092" y="31343"/>
                    <a:pt x="11647" y="31105"/>
                    <a:pt x="12122" y="30709"/>
                  </a:cubicBezTo>
                  <a:cubicBezTo>
                    <a:pt x="13311" y="28728"/>
                    <a:pt x="15608" y="27936"/>
                    <a:pt x="16876" y="26035"/>
                  </a:cubicBezTo>
                  <a:cubicBezTo>
                    <a:pt x="17015" y="25840"/>
                    <a:pt x="17164" y="25782"/>
                    <a:pt x="17316" y="25782"/>
                  </a:cubicBezTo>
                  <a:cubicBezTo>
                    <a:pt x="17538" y="25782"/>
                    <a:pt x="17767" y="25906"/>
                    <a:pt x="17980" y="25906"/>
                  </a:cubicBezTo>
                  <a:cubicBezTo>
                    <a:pt x="18036" y="25906"/>
                    <a:pt x="18090" y="25897"/>
                    <a:pt x="18143" y="25876"/>
                  </a:cubicBezTo>
                  <a:cubicBezTo>
                    <a:pt x="19411" y="25242"/>
                    <a:pt x="19728" y="23737"/>
                    <a:pt x="20916" y="23024"/>
                  </a:cubicBezTo>
                  <a:cubicBezTo>
                    <a:pt x="23610" y="21281"/>
                    <a:pt x="25590" y="18667"/>
                    <a:pt x="27809" y="16448"/>
                  </a:cubicBezTo>
                  <a:cubicBezTo>
                    <a:pt x="28205" y="16052"/>
                    <a:pt x="28759" y="15894"/>
                    <a:pt x="29156" y="15498"/>
                  </a:cubicBezTo>
                  <a:lnTo>
                    <a:pt x="35810" y="9714"/>
                  </a:lnTo>
                  <a:cubicBezTo>
                    <a:pt x="36207" y="9635"/>
                    <a:pt x="36603" y="9318"/>
                    <a:pt x="36840" y="8922"/>
                  </a:cubicBezTo>
                  <a:cubicBezTo>
                    <a:pt x="36920" y="8684"/>
                    <a:pt x="37157" y="8367"/>
                    <a:pt x="37316" y="8130"/>
                  </a:cubicBezTo>
                  <a:lnTo>
                    <a:pt x="37316" y="8130"/>
                  </a:lnTo>
                  <a:cubicBezTo>
                    <a:pt x="40009" y="9873"/>
                    <a:pt x="36840" y="14230"/>
                    <a:pt x="40881" y="15419"/>
                  </a:cubicBezTo>
                  <a:cubicBezTo>
                    <a:pt x="41277" y="15498"/>
                    <a:pt x="41435" y="16448"/>
                    <a:pt x="41435" y="17161"/>
                  </a:cubicBezTo>
                  <a:lnTo>
                    <a:pt x="41435" y="19301"/>
                  </a:lnTo>
                  <a:cubicBezTo>
                    <a:pt x="41594" y="20568"/>
                    <a:pt x="40326" y="21836"/>
                    <a:pt x="41515" y="23024"/>
                  </a:cubicBezTo>
                  <a:cubicBezTo>
                    <a:pt x="41832" y="23499"/>
                    <a:pt x="41990" y="24054"/>
                    <a:pt x="42069" y="24609"/>
                  </a:cubicBezTo>
                  <a:cubicBezTo>
                    <a:pt x="42069" y="28808"/>
                    <a:pt x="43416" y="32769"/>
                    <a:pt x="44050" y="36888"/>
                  </a:cubicBezTo>
                  <a:cubicBezTo>
                    <a:pt x="44446" y="39503"/>
                    <a:pt x="46268" y="42593"/>
                    <a:pt x="43020" y="44890"/>
                  </a:cubicBezTo>
                  <a:cubicBezTo>
                    <a:pt x="42228" y="45524"/>
                    <a:pt x="42307" y="46871"/>
                    <a:pt x="42703" y="47822"/>
                  </a:cubicBezTo>
                  <a:cubicBezTo>
                    <a:pt x="42823" y="48061"/>
                    <a:pt x="42988" y="48301"/>
                    <a:pt x="43232" y="48301"/>
                  </a:cubicBezTo>
                  <a:cubicBezTo>
                    <a:pt x="43311" y="48301"/>
                    <a:pt x="43399" y="48276"/>
                    <a:pt x="43495" y="48218"/>
                  </a:cubicBezTo>
                  <a:cubicBezTo>
                    <a:pt x="44446" y="47901"/>
                    <a:pt x="45159" y="46950"/>
                    <a:pt x="45238" y="45920"/>
                  </a:cubicBezTo>
                  <a:lnTo>
                    <a:pt x="45238" y="45920"/>
                  </a:lnTo>
                  <a:cubicBezTo>
                    <a:pt x="45397" y="47267"/>
                    <a:pt x="44684" y="48693"/>
                    <a:pt x="43337" y="49248"/>
                  </a:cubicBezTo>
                  <a:cubicBezTo>
                    <a:pt x="43178" y="49406"/>
                    <a:pt x="43020" y="49564"/>
                    <a:pt x="42861" y="49723"/>
                  </a:cubicBezTo>
                  <a:cubicBezTo>
                    <a:pt x="42782" y="50515"/>
                    <a:pt x="42465" y="51307"/>
                    <a:pt x="42465" y="52179"/>
                  </a:cubicBezTo>
                  <a:cubicBezTo>
                    <a:pt x="42861" y="54080"/>
                    <a:pt x="42703" y="55982"/>
                    <a:pt x="43020" y="57883"/>
                  </a:cubicBezTo>
                  <a:cubicBezTo>
                    <a:pt x="43162" y="58025"/>
                    <a:pt x="43336" y="58072"/>
                    <a:pt x="43523" y="58072"/>
                  </a:cubicBezTo>
                  <a:cubicBezTo>
                    <a:pt x="43877" y="58072"/>
                    <a:pt x="44278" y="57906"/>
                    <a:pt x="44599" y="57906"/>
                  </a:cubicBezTo>
                  <a:cubicBezTo>
                    <a:pt x="44865" y="57906"/>
                    <a:pt x="45075" y="58020"/>
                    <a:pt x="45159" y="58438"/>
                  </a:cubicBezTo>
                  <a:cubicBezTo>
                    <a:pt x="45476" y="59705"/>
                    <a:pt x="44129" y="59230"/>
                    <a:pt x="43575" y="59547"/>
                  </a:cubicBezTo>
                  <a:cubicBezTo>
                    <a:pt x="43416" y="59626"/>
                    <a:pt x="43258" y="59864"/>
                    <a:pt x="43099" y="60022"/>
                  </a:cubicBezTo>
                  <a:cubicBezTo>
                    <a:pt x="43336" y="60655"/>
                    <a:pt x="42863" y="61761"/>
                    <a:pt x="44122" y="61765"/>
                  </a:cubicBezTo>
                  <a:lnTo>
                    <a:pt x="44122" y="61765"/>
                  </a:lnTo>
                  <a:cubicBezTo>
                    <a:pt x="43583" y="62286"/>
                    <a:pt x="43680" y="62742"/>
                    <a:pt x="44208" y="63270"/>
                  </a:cubicBezTo>
                  <a:cubicBezTo>
                    <a:pt x="46030" y="65172"/>
                    <a:pt x="46347" y="68975"/>
                    <a:pt x="45001" y="70876"/>
                  </a:cubicBezTo>
                  <a:cubicBezTo>
                    <a:pt x="44842" y="71668"/>
                    <a:pt x="45080" y="72381"/>
                    <a:pt x="45555" y="73015"/>
                  </a:cubicBezTo>
                  <a:cubicBezTo>
                    <a:pt x="46110" y="73807"/>
                    <a:pt x="45317" y="74045"/>
                    <a:pt x="44921" y="74362"/>
                  </a:cubicBezTo>
                  <a:cubicBezTo>
                    <a:pt x="44604" y="74600"/>
                    <a:pt x="44367" y="74837"/>
                    <a:pt x="44367" y="75154"/>
                  </a:cubicBezTo>
                  <a:cubicBezTo>
                    <a:pt x="44367" y="75471"/>
                    <a:pt x="44525" y="75788"/>
                    <a:pt x="44763" y="76026"/>
                  </a:cubicBezTo>
                  <a:cubicBezTo>
                    <a:pt x="44921" y="76184"/>
                    <a:pt x="45080" y="76263"/>
                    <a:pt x="45238" y="76422"/>
                  </a:cubicBezTo>
                  <a:cubicBezTo>
                    <a:pt x="46664" y="77689"/>
                    <a:pt x="45476" y="77848"/>
                    <a:pt x="44525" y="78085"/>
                  </a:cubicBezTo>
                  <a:cubicBezTo>
                    <a:pt x="44129" y="79591"/>
                    <a:pt x="44763" y="81096"/>
                    <a:pt x="44604" y="82601"/>
                  </a:cubicBezTo>
                  <a:cubicBezTo>
                    <a:pt x="44446" y="83552"/>
                    <a:pt x="44367" y="84582"/>
                    <a:pt x="44525" y="85533"/>
                  </a:cubicBezTo>
                  <a:cubicBezTo>
                    <a:pt x="45793" y="90207"/>
                    <a:pt x="45555" y="94960"/>
                    <a:pt x="45793" y="99635"/>
                  </a:cubicBezTo>
                  <a:cubicBezTo>
                    <a:pt x="45793" y="103041"/>
                    <a:pt x="46110" y="106369"/>
                    <a:pt x="46347" y="109696"/>
                  </a:cubicBezTo>
                  <a:cubicBezTo>
                    <a:pt x="46427" y="111281"/>
                    <a:pt x="46743" y="112786"/>
                    <a:pt x="47377" y="114291"/>
                  </a:cubicBezTo>
                  <a:cubicBezTo>
                    <a:pt x="47694" y="115559"/>
                    <a:pt x="48170" y="116826"/>
                    <a:pt x="48803" y="118015"/>
                  </a:cubicBezTo>
                  <a:cubicBezTo>
                    <a:pt x="50190" y="119084"/>
                    <a:pt x="51121" y="119619"/>
                    <a:pt x="52012" y="119619"/>
                  </a:cubicBezTo>
                  <a:cubicBezTo>
                    <a:pt x="52903" y="119619"/>
                    <a:pt x="53755" y="119084"/>
                    <a:pt x="54983" y="118015"/>
                  </a:cubicBezTo>
                  <a:cubicBezTo>
                    <a:pt x="57122" y="116272"/>
                    <a:pt x="58786" y="111122"/>
                    <a:pt x="57914" y="108508"/>
                  </a:cubicBezTo>
                  <a:cubicBezTo>
                    <a:pt x="57914" y="108112"/>
                    <a:pt x="58073" y="107795"/>
                    <a:pt x="58231" y="107478"/>
                  </a:cubicBezTo>
                  <a:cubicBezTo>
                    <a:pt x="58548" y="106844"/>
                    <a:pt x="58944" y="106131"/>
                    <a:pt x="59419" y="105656"/>
                  </a:cubicBezTo>
                  <a:cubicBezTo>
                    <a:pt x="59499" y="101853"/>
                    <a:pt x="59816" y="98129"/>
                    <a:pt x="60291" y="94406"/>
                  </a:cubicBezTo>
                  <a:cubicBezTo>
                    <a:pt x="60608" y="94247"/>
                    <a:pt x="60687" y="94010"/>
                    <a:pt x="60449" y="93772"/>
                  </a:cubicBezTo>
                  <a:cubicBezTo>
                    <a:pt x="59816" y="93614"/>
                    <a:pt x="59816" y="93297"/>
                    <a:pt x="60053" y="93059"/>
                  </a:cubicBezTo>
                  <a:cubicBezTo>
                    <a:pt x="60370" y="92108"/>
                    <a:pt x="60132" y="90999"/>
                    <a:pt x="59340" y="90365"/>
                  </a:cubicBezTo>
                  <a:cubicBezTo>
                    <a:pt x="59340" y="90128"/>
                    <a:pt x="59419" y="89969"/>
                    <a:pt x="59499" y="89811"/>
                  </a:cubicBezTo>
                  <a:cubicBezTo>
                    <a:pt x="60053" y="89335"/>
                    <a:pt x="60212" y="88543"/>
                    <a:pt x="59895" y="87830"/>
                  </a:cubicBezTo>
                  <a:cubicBezTo>
                    <a:pt x="58865" y="85691"/>
                    <a:pt x="59261" y="83552"/>
                    <a:pt x="59816" y="81334"/>
                  </a:cubicBezTo>
                  <a:cubicBezTo>
                    <a:pt x="60370" y="78957"/>
                    <a:pt x="60687" y="76580"/>
                    <a:pt x="60766" y="74124"/>
                  </a:cubicBezTo>
                  <a:cubicBezTo>
                    <a:pt x="60845" y="72144"/>
                    <a:pt x="60132" y="70321"/>
                    <a:pt x="60529" y="68341"/>
                  </a:cubicBezTo>
                  <a:cubicBezTo>
                    <a:pt x="60766" y="64855"/>
                    <a:pt x="60291" y="61369"/>
                    <a:pt x="59103" y="58121"/>
                  </a:cubicBezTo>
                  <a:cubicBezTo>
                    <a:pt x="58865" y="57249"/>
                    <a:pt x="58706" y="56299"/>
                    <a:pt x="58627" y="55427"/>
                  </a:cubicBezTo>
                  <a:cubicBezTo>
                    <a:pt x="58231" y="53130"/>
                    <a:pt x="57993" y="50674"/>
                    <a:pt x="56963" y="48614"/>
                  </a:cubicBezTo>
                  <a:cubicBezTo>
                    <a:pt x="55458" y="45524"/>
                    <a:pt x="54904" y="42117"/>
                    <a:pt x="53398" y="39028"/>
                  </a:cubicBezTo>
                  <a:cubicBezTo>
                    <a:pt x="52685" y="37601"/>
                    <a:pt x="52448" y="35938"/>
                    <a:pt x="51576" y="34432"/>
                  </a:cubicBezTo>
                  <a:cubicBezTo>
                    <a:pt x="50705" y="33244"/>
                    <a:pt x="50229" y="31818"/>
                    <a:pt x="49992" y="30313"/>
                  </a:cubicBezTo>
                  <a:cubicBezTo>
                    <a:pt x="49516" y="28887"/>
                    <a:pt x="48566" y="27619"/>
                    <a:pt x="48645" y="25955"/>
                  </a:cubicBezTo>
                  <a:cubicBezTo>
                    <a:pt x="47932" y="25163"/>
                    <a:pt x="48724" y="24054"/>
                    <a:pt x="48170" y="23183"/>
                  </a:cubicBezTo>
                  <a:cubicBezTo>
                    <a:pt x="47536" y="20806"/>
                    <a:pt x="46823" y="18508"/>
                    <a:pt x="45951" y="16290"/>
                  </a:cubicBezTo>
                  <a:cubicBezTo>
                    <a:pt x="45001" y="13834"/>
                    <a:pt x="43891" y="11378"/>
                    <a:pt x="43020" y="8922"/>
                  </a:cubicBezTo>
                  <a:cubicBezTo>
                    <a:pt x="42465" y="6704"/>
                    <a:pt x="42703" y="4644"/>
                    <a:pt x="42703" y="2267"/>
                  </a:cubicBezTo>
                  <a:cubicBezTo>
                    <a:pt x="42703" y="632"/>
                    <a:pt x="42623" y="0"/>
                    <a:pt x="41691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4" name="Google Shape;2834;p3"/>
            <p:cNvSpPr/>
            <p:nvPr/>
          </p:nvSpPr>
          <p:spPr>
            <a:xfrm>
              <a:off x="2894950" y="2734125"/>
              <a:ext cx="1574600" cy="2631850"/>
            </a:xfrm>
            <a:custGeom>
              <a:avLst/>
              <a:gdLst/>
              <a:ahLst/>
              <a:cxnLst/>
              <a:rect l="l" t="t" r="r" b="b"/>
              <a:pathLst>
                <a:path w="62984" h="105274" extrusionOk="0">
                  <a:moveTo>
                    <a:pt x="15465" y="81540"/>
                  </a:moveTo>
                  <a:cubicBezTo>
                    <a:pt x="14973" y="82140"/>
                    <a:pt x="15272" y="83312"/>
                    <a:pt x="14340" y="83645"/>
                  </a:cubicBezTo>
                  <a:cubicBezTo>
                    <a:pt x="15079" y="83175"/>
                    <a:pt x="14906" y="82135"/>
                    <a:pt x="15465" y="81540"/>
                  </a:cubicBezTo>
                  <a:close/>
                  <a:moveTo>
                    <a:pt x="59049" y="1"/>
                  </a:moveTo>
                  <a:cubicBezTo>
                    <a:pt x="58511" y="1"/>
                    <a:pt x="58212" y="614"/>
                    <a:pt x="57913" y="1093"/>
                  </a:cubicBezTo>
                  <a:cubicBezTo>
                    <a:pt x="56884" y="1806"/>
                    <a:pt x="55933" y="2598"/>
                    <a:pt x="55141" y="3469"/>
                  </a:cubicBezTo>
                  <a:cubicBezTo>
                    <a:pt x="52605" y="4895"/>
                    <a:pt x="50546" y="6955"/>
                    <a:pt x="47931" y="8223"/>
                  </a:cubicBezTo>
                  <a:cubicBezTo>
                    <a:pt x="47060" y="10362"/>
                    <a:pt x="44366" y="11154"/>
                    <a:pt x="43811" y="13610"/>
                  </a:cubicBezTo>
                  <a:lnTo>
                    <a:pt x="43257" y="13769"/>
                  </a:lnTo>
                  <a:cubicBezTo>
                    <a:pt x="42940" y="13848"/>
                    <a:pt x="42702" y="14006"/>
                    <a:pt x="42465" y="14165"/>
                  </a:cubicBezTo>
                  <a:cubicBezTo>
                    <a:pt x="42227" y="14323"/>
                    <a:pt x="42069" y="14561"/>
                    <a:pt x="41910" y="14799"/>
                  </a:cubicBezTo>
                  <a:cubicBezTo>
                    <a:pt x="41672" y="15432"/>
                    <a:pt x="41355" y="15828"/>
                    <a:pt x="41118" y="16383"/>
                  </a:cubicBezTo>
                  <a:cubicBezTo>
                    <a:pt x="41039" y="16700"/>
                    <a:pt x="41039" y="17017"/>
                    <a:pt x="41197" y="17334"/>
                  </a:cubicBezTo>
                  <a:cubicBezTo>
                    <a:pt x="41435" y="17413"/>
                    <a:pt x="41672" y="17492"/>
                    <a:pt x="41831" y="17492"/>
                  </a:cubicBezTo>
                  <a:cubicBezTo>
                    <a:pt x="43970" y="16938"/>
                    <a:pt x="45238" y="15195"/>
                    <a:pt x="46822" y="13848"/>
                  </a:cubicBezTo>
                  <a:cubicBezTo>
                    <a:pt x="48327" y="12501"/>
                    <a:pt x="49516" y="10758"/>
                    <a:pt x="51100" y="9490"/>
                  </a:cubicBezTo>
                  <a:cubicBezTo>
                    <a:pt x="51515" y="9194"/>
                    <a:pt x="51841" y="8499"/>
                    <a:pt x="52410" y="8499"/>
                  </a:cubicBezTo>
                  <a:cubicBezTo>
                    <a:pt x="52602" y="8499"/>
                    <a:pt x="52821" y="8578"/>
                    <a:pt x="53081" y="8777"/>
                  </a:cubicBezTo>
                  <a:cubicBezTo>
                    <a:pt x="53239" y="8936"/>
                    <a:pt x="53318" y="9094"/>
                    <a:pt x="53477" y="9253"/>
                  </a:cubicBezTo>
                  <a:cubicBezTo>
                    <a:pt x="54824" y="10758"/>
                    <a:pt x="53635" y="11946"/>
                    <a:pt x="52843" y="13214"/>
                  </a:cubicBezTo>
                  <a:cubicBezTo>
                    <a:pt x="52447" y="13769"/>
                    <a:pt x="51972" y="14165"/>
                    <a:pt x="51655" y="14799"/>
                  </a:cubicBezTo>
                  <a:cubicBezTo>
                    <a:pt x="51259" y="15432"/>
                    <a:pt x="51575" y="16145"/>
                    <a:pt x="51259" y="16779"/>
                  </a:cubicBezTo>
                  <a:cubicBezTo>
                    <a:pt x="51259" y="17254"/>
                    <a:pt x="51179" y="17730"/>
                    <a:pt x="51021" y="18126"/>
                  </a:cubicBezTo>
                  <a:cubicBezTo>
                    <a:pt x="49595" y="21533"/>
                    <a:pt x="48169" y="24860"/>
                    <a:pt x="46822" y="28267"/>
                  </a:cubicBezTo>
                  <a:cubicBezTo>
                    <a:pt x="45951" y="30485"/>
                    <a:pt x="45000" y="32783"/>
                    <a:pt x="43019" y="34367"/>
                  </a:cubicBezTo>
                  <a:cubicBezTo>
                    <a:pt x="41989" y="35872"/>
                    <a:pt x="40326" y="36744"/>
                    <a:pt x="39771" y="38566"/>
                  </a:cubicBezTo>
                  <a:cubicBezTo>
                    <a:pt x="39771" y="38645"/>
                    <a:pt x="39850" y="38724"/>
                    <a:pt x="39850" y="38804"/>
                  </a:cubicBezTo>
                  <a:cubicBezTo>
                    <a:pt x="39929" y="38843"/>
                    <a:pt x="40028" y="38863"/>
                    <a:pt x="40118" y="38863"/>
                  </a:cubicBezTo>
                  <a:cubicBezTo>
                    <a:pt x="40207" y="38863"/>
                    <a:pt x="40286" y="38843"/>
                    <a:pt x="40326" y="38804"/>
                  </a:cubicBezTo>
                  <a:cubicBezTo>
                    <a:pt x="40563" y="38724"/>
                    <a:pt x="40801" y="38566"/>
                    <a:pt x="40959" y="38487"/>
                  </a:cubicBezTo>
                  <a:cubicBezTo>
                    <a:pt x="41118" y="38408"/>
                    <a:pt x="41276" y="38408"/>
                    <a:pt x="41435" y="38408"/>
                  </a:cubicBezTo>
                  <a:cubicBezTo>
                    <a:pt x="41593" y="38487"/>
                    <a:pt x="41752" y="38487"/>
                    <a:pt x="41831" y="38566"/>
                  </a:cubicBezTo>
                  <a:cubicBezTo>
                    <a:pt x="41831" y="38550"/>
                    <a:pt x="41837" y="38544"/>
                    <a:pt x="41847" y="38544"/>
                  </a:cubicBezTo>
                  <a:cubicBezTo>
                    <a:pt x="41888" y="38544"/>
                    <a:pt x="41989" y="38645"/>
                    <a:pt x="41989" y="38645"/>
                  </a:cubicBezTo>
                  <a:cubicBezTo>
                    <a:pt x="41989" y="38724"/>
                    <a:pt x="41910" y="38804"/>
                    <a:pt x="41910" y="38804"/>
                  </a:cubicBezTo>
                  <a:cubicBezTo>
                    <a:pt x="41831" y="38962"/>
                    <a:pt x="41752" y="39121"/>
                    <a:pt x="41752" y="39279"/>
                  </a:cubicBezTo>
                  <a:cubicBezTo>
                    <a:pt x="41672" y="39517"/>
                    <a:pt x="41593" y="39754"/>
                    <a:pt x="41435" y="39913"/>
                  </a:cubicBezTo>
                  <a:lnTo>
                    <a:pt x="41276" y="40150"/>
                  </a:lnTo>
                  <a:cubicBezTo>
                    <a:pt x="41197" y="40230"/>
                    <a:pt x="41039" y="40388"/>
                    <a:pt x="40959" y="40547"/>
                  </a:cubicBezTo>
                  <a:cubicBezTo>
                    <a:pt x="40880" y="40705"/>
                    <a:pt x="40801" y="40864"/>
                    <a:pt x="40722" y="40943"/>
                  </a:cubicBezTo>
                  <a:cubicBezTo>
                    <a:pt x="40563" y="41101"/>
                    <a:pt x="40405" y="41339"/>
                    <a:pt x="40405" y="41418"/>
                  </a:cubicBezTo>
                  <a:cubicBezTo>
                    <a:pt x="40326" y="41497"/>
                    <a:pt x="40246" y="41577"/>
                    <a:pt x="40167" y="41656"/>
                  </a:cubicBezTo>
                  <a:cubicBezTo>
                    <a:pt x="40088" y="41814"/>
                    <a:pt x="40009" y="41973"/>
                    <a:pt x="39850" y="42131"/>
                  </a:cubicBezTo>
                  <a:cubicBezTo>
                    <a:pt x="39533" y="42923"/>
                    <a:pt x="38979" y="43716"/>
                    <a:pt x="38345" y="44349"/>
                  </a:cubicBezTo>
                  <a:lnTo>
                    <a:pt x="38187" y="44587"/>
                  </a:lnTo>
                  <a:cubicBezTo>
                    <a:pt x="38028" y="44746"/>
                    <a:pt x="37870" y="44904"/>
                    <a:pt x="37790" y="45062"/>
                  </a:cubicBezTo>
                  <a:cubicBezTo>
                    <a:pt x="37632" y="45221"/>
                    <a:pt x="37553" y="45379"/>
                    <a:pt x="37473" y="45538"/>
                  </a:cubicBezTo>
                  <a:cubicBezTo>
                    <a:pt x="37315" y="45855"/>
                    <a:pt x="37077" y="46092"/>
                    <a:pt x="36919" y="46330"/>
                  </a:cubicBezTo>
                  <a:cubicBezTo>
                    <a:pt x="36285" y="46964"/>
                    <a:pt x="35810" y="47835"/>
                    <a:pt x="35176" y="48548"/>
                  </a:cubicBezTo>
                  <a:cubicBezTo>
                    <a:pt x="33591" y="51876"/>
                    <a:pt x="30898" y="54490"/>
                    <a:pt x="28838" y="57580"/>
                  </a:cubicBezTo>
                  <a:cubicBezTo>
                    <a:pt x="28759" y="57738"/>
                    <a:pt x="28600" y="57976"/>
                    <a:pt x="28521" y="58135"/>
                  </a:cubicBezTo>
                  <a:cubicBezTo>
                    <a:pt x="28363" y="58531"/>
                    <a:pt x="28125" y="58848"/>
                    <a:pt x="27887" y="59244"/>
                  </a:cubicBezTo>
                  <a:cubicBezTo>
                    <a:pt x="25511" y="62175"/>
                    <a:pt x="23371" y="65344"/>
                    <a:pt x="21391" y="68592"/>
                  </a:cubicBezTo>
                  <a:lnTo>
                    <a:pt x="21074" y="69147"/>
                  </a:lnTo>
                  <a:cubicBezTo>
                    <a:pt x="20916" y="69305"/>
                    <a:pt x="20757" y="69543"/>
                    <a:pt x="20678" y="69701"/>
                  </a:cubicBezTo>
                  <a:cubicBezTo>
                    <a:pt x="19648" y="71444"/>
                    <a:pt x="17984" y="72554"/>
                    <a:pt x="17034" y="74376"/>
                  </a:cubicBezTo>
                  <a:cubicBezTo>
                    <a:pt x="14894" y="78099"/>
                    <a:pt x="12518" y="81664"/>
                    <a:pt x="9824" y="84992"/>
                  </a:cubicBezTo>
                  <a:cubicBezTo>
                    <a:pt x="9111" y="86101"/>
                    <a:pt x="8240" y="87052"/>
                    <a:pt x="7447" y="88161"/>
                  </a:cubicBezTo>
                  <a:cubicBezTo>
                    <a:pt x="5942" y="90221"/>
                    <a:pt x="3645" y="91964"/>
                    <a:pt x="3407" y="94816"/>
                  </a:cubicBezTo>
                  <a:cubicBezTo>
                    <a:pt x="3645" y="96004"/>
                    <a:pt x="2456" y="95766"/>
                    <a:pt x="2060" y="96242"/>
                  </a:cubicBezTo>
                  <a:cubicBezTo>
                    <a:pt x="1109" y="96717"/>
                    <a:pt x="396" y="97430"/>
                    <a:pt x="79" y="98381"/>
                  </a:cubicBezTo>
                  <a:cubicBezTo>
                    <a:pt x="0" y="98619"/>
                    <a:pt x="0" y="98777"/>
                    <a:pt x="0" y="99015"/>
                  </a:cubicBezTo>
                  <a:cubicBezTo>
                    <a:pt x="79" y="99569"/>
                    <a:pt x="238" y="100124"/>
                    <a:pt x="872" y="100203"/>
                  </a:cubicBezTo>
                  <a:cubicBezTo>
                    <a:pt x="1109" y="100203"/>
                    <a:pt x="1268" y="100124"/>
                    <a:pt x="1505" y="100045"/>
                  </a:cubicBezTo>
                  <a:cubicBezTo>
                    <a:pt x="1585" y="99886"/>
                    <a:pt x="1664" y="99648"/>
                    <a:pt x="1664" y="99490"/>
                  </a:cubicBezTo>
                  <a:cubicBezTo>
                    <a:pt x="1664" y="99252"/>
                    <a:pt x="1585" y="99094"/>
                    <a:pt x="1426" y="98935"/>
                  </a:cubicBezTo>
                  <a:cubicBezTo>
                    <a:pt x="1426" y="98935"/>
                    <a:pt x="1347" y="98935"/>
                    <a:pt x="1268" y="98856"/>
                  </a:cubicBezTo>
                  <a:cubicBezTo>
                    <a:pt x="1189" y="98856"/>
                    <a:pt x="1268" y="98777"/>
                    <a:pt x="1426" y="98777"/>
                  </a:cubicBezTo>
                  <a:cubicBezTo>
                    <a:pt x="1585" y="98698"/>
                    <a:pt x="1743" y="98619"/>
                    <a:pt x="1902" y="98539"/>
                  </a:cubicBezTo>
                  <a:cubicBezTo>
                    <a:pt x="2218" y="98381"/>
                    <a:pt x="2615" y="98302"/>
                    <a:pt x="2932" y="98302"/>
                  </a:cubicBezTo>
                  <a:cubicBezTo>
                    <a:pt x="3090" y="98302"/>
                    <a:pt x="3248" y="98222"/>
                    <a:pt x="3486" y="98143"/>
                  </a:cubicBezTo>
                  <a:cubicBezTo>
                    <a:pt x="4120" y="97747"/>
                    <a:pt x="4754" y="97192"/>
                    <a:pt x="5229" y="96638"/>
                  </a:cubicBezTo>
                  <a:cubicBezTo>
                    <a:pt x="5387" y="96479"/>
                    <a:pt x="5467" y="96321"/>
                    <a:pt x="5625" y="96163"/>
                  </a:cubicBezTo>
                  <a:cubicBezTo>
                    <a:pt x="5942" y="95687"/>
                    <a:pt x="6338" y="95291"/>
                    <a:pt x="6893" y="95053"/>
                  </a:cubicBezTo>
                  <a:cubicBezTo>
                    <a:pt x="7843" y="94261"/>
                    <a:pt x="8794" y="93390"/>
                    <a:pt x="9666" y="92518"/>
                  </a:cubicBezTo>
                  <a:cubicBezTo>
                    <a:pt x="10616" y="91647"/>
                    <a:pt x="11409" y="90775"/>
                    <a:pt x="12122" y="89745"/>
                  </a:cubicBezTo>
                  <a:cubicBezTo>
                    <a:pt x="12835" y="88953"/>
                    <a:pt x="14181" y="88636"/>
                    <a:pt x="14419" y="87369"/>
                  </a:cubicBezTo>
                  <a:cubicBezTo>
                    <a:pt x="14261" y="86814"/>
                    <a:pt x="13785" y="86497"/>
                    <a:pt x="13627" y="86022"/>
                  </a:cubicBezTo>
                  <a:cubicBezTo>
                    <a:pt x="13548" y="85388"/>
                    <a:pt x="13706" y="84675"/>
                    <a:pt x="13944" y="84041"/>
                  </a:cubicBezTo>
                  <a:cubicBezTo>
                    <a:pt x="14102" y="83883"/>
                    <a:pt x="14181" y="83724"/>
                    <a:pt x="14340" y="83645"/>
                  </a:cubicBezTo>
                  <a:lnTo>
                    <a:pt x="14340" y="83645"/>
                  </a:lnTo>
                  <a:cubicBezTo>
                    <a:pt x="14181" y="83803"/>
                    <a:pt x="14023" y="83962"/>
                    <a:pt x="14023" y="84200"/>
                  </a:cubicBezTo>
                  <a:cubicBezTo>
                    <a:pt x="14181" y="84358"/>
                    <a:pt x="14340" y="84516"/>
                    <a:pt x="14498" y="84675"/>
                  </a:cubicBezTo>
                  <a:cubicBezTo>
                    <a:pt x="14855" y="84754"/>
                    <a:pt x="15231" y="84794"/>
                    <a:pt x="15607" y="84794"/>
                  </a:cubicBezTo>
                  <a:cubicBezTo>
                    <a:pt x="15984" y="84794"/>
                    <a:pt x="16360" y="84754"/>
                    <a:pt x="16717" y="84675"/>
                  </a:cubicBezTo>
                  <a:cubicBezTo>
                    <a:pt x="16954" y="84516"/>
                    <a:pt x="17113" y="84437"/>
                    <a:pt x="17192" y="84279"/>
                  </a:cubicBezTo>
                  <a:cubicBezTo>
                    <a:pt x="17271" y="84041"/>
                    <a:pt x="16717" y="83566"/>
                    <a:pt x="17350" y="83566"/>
                  </a:cubicBezTo>
                  <a:cubicBezTo>
                    <a:pt x="17509" y="83487"/>
                    <a:pt x="17667" y="83407"/>
                    <a:pt x="17747" y="83249"/>
                  </a:cubicBezTo>
                  <a:cubicBezTo>
                    <a:pt x="17984" y="82853"/>
                    <a:pt x="18222" y="82457"/>
                    <a:pt x="18618" y="82140"/>
                  </a:cubicBezTo>
                  <a:cubicBezTo>
                    <a:pt x="19727" y="80714"/>
                    <a:pt x="20995" y="79367"/>
                    <a:pt x="22342" y="78178"/>
                  </a:cubicBezTo>
                  <a:cubicBezTo>
                    <a:pt x="23847" y="76119"/>
                    <a:pt x="25669" y="74217"/>
                    <a:pt x="27016" y="71920"/>
                  </a:cubicBezTo>
                  <a:cubicBezTo>
                    <a:pt x="27016" y="71048"/>
                    <a:pt x="27650" y="70335"/>
                    <a:pt x="28442" y="70098"/>
                  </a:cubicBezTo>
                  <a:cubicBezTo>
                    <a:pt x="28521" y="69860"/>
                    <a:pt x="28759" y="69781"/>
                    <a:pt x="28838" y="69543"/>
                  </a:cubicBezTo>
                  <a:cubicBezTo>
                    <a:pt x="29313" y="69226"/>
                    <a:pt x="29709" y="68751"/>
                    <a:pt x="29868" y="68196"/>
                  </a:cubicBezTo>
                  <a:cubicBezTo>
                    <a:pt x="30581" y="66295"/>
                    <a:pt x="31769" y="64473"/>
                    <a:pt x="33195" y="62967"/>
                  </a:cubicBezTo>
                  <a:cubicBezTo>
                    <a:pt x="35414" y="59640"/>
                    <a:pt x="37473" y="56154"/>
                    <a:pt x="39216" y="52510"/>
                  </a:cubicBezTo>
                  <a:cubicBezTo>
                    <a:pt x="40009" y="50925"/>
                    <a:pt x="40246" y="49182"/>
                    <a:pt x="41118" y="47756"/>
                  </a:cubicBezTo>
                  <a:cubicBezTo>
                    <a:pt x="42940" y="44508"/>
                    <a:pt x="44524" y="41180"/>
                    <a:pt x="46030" y="37774"/>
                  </a:cubicBezTo>
                  <a:cubicBezTo>
                    <a:pt x="46267" y="37378"/>
                    <a:pt x="46426" y="36982"/>
                    <a:pt x="46426" y="36506"/>
                  </a:cubicBezTo>
                  <a:cubicBezTo>
                    <a:pt x="46980" y="36031"/>
                    <a:pt x="46109" y="35555"/>
                    <a:pt x="46584" y="34842"/>
                  </a:cubicBezTo>
                  <a:cubicBezTo>
                    <a:pt x="49040" y="31753"/>
                    <a:pt x="51179" y="28425"/>
                    <a:pt x="52922" y="24939"/>
                  </a:cubicBezTo>
                  <a:cubicBezTo>
                    <a:pt x="53477" y="23751"/>
                    <a:pt x="54190" y="22563"/>
                    <a:pt x="55141" y="21612"/>
                  </a:cubicBezTo>
                  <a:lnTo>
                    <a:pt x="55141" y="21612"/>
                  </a:lnTo>
                  <a:cubicBezTo>
                    <a:pt x="54348" y="24464"/>
                    <a:pt x="54982" y="26920"/>
                    <a:pt x="54428" y="29297"/>
                  </a:cubicBezTo>
                  <a:cubicBezTo>
                    <a:pt x="54298" y="30077"/>
                    <a:pt x="54381" y="31124"/>
                    <a:pt x="55335" y="31124"/>
                  </a:cubicBezTo>
                  <a:cubicBezTo>
                    <a:pt x="55543" y="31124"/>
                    <a:pt x="55793" y="31074"/>
                    <a:pt x="56091" y="30960"/>
                  </a:cubicBezTo>
                  <a:cubicBezTo>
                    <a:pt x="56487" y="30485"/>
                    <a:pt x="56646" y="29851"/>
                    <a:pt x="56646" y="29138"/>
                  </a:cubicBezTo>
                  <a:cubicBezTo>
                    <a:pt x="56567" y="25969"/>
                    <a:pt x="57121" y="22800"/>
                    <a:pt x="57121" y="19631"/>
                  </a:cubicBezTo>
                  <a:lnTo>
                    <a:pt x="57121" y="19631"/>
                  </a:lnTo>
                  <a:cubicBezTo>
                    <a:pt x="57993" y="29930"/>
                    <a:pt x="56329" y="40230"/>
                    <a:pt x="56171" y="50529"/>
                  </a:cubicBezTo>
                  <a:cubicBezTo>
                    <a:pt x="56091" y="50767"/>
                    <a:pt x="56091" y="51004"/>
                    <a:pt x="56091" y="51321"/>
                  </a:cubicBezTo>
                  <a:cubicBezTo>
                    <a:pt x="56250" y="51876"/>
                    <a:pt x="56250" y="52510"/>
                    <a:pt x="56012" y="53064"/>
                  </a:cubicBezTo>
                  <a:cubicBezTo>
                    <a:pt x="55537" y="56154"/>
                    <a:pt x="56091" y="59323"/>
                    <a:pt x="55616" y="62492"/>
                  </a:cubicBezTo>
                  <a:cubicBezTo>
                    <a:pt x="55537" y="63443"/>
                    <a:pt x="55695" y="64473"/>
                    <a:pt x="55457" y="65423"/>
                  </a:cubicBezTo>
                  <a:cubicBezTo>
                    <a:pt x="55299" y="67245"/>
                    <a:pt x="55457" y="69068"/>
                    <a:pt x="55299" y="70890"/>
                  </a:cubicBezTo>
                  <a:cubicBezTo>
                    <a:pt x="54982" y="72395"/>
                    <a:pt x="55616" y="73900"/>
                    <a:pt x="55299" y="75326"/>
                  </a:cubicBezTo>
                  <a:cubicBezTo>
                    <a:pt x="55220" y="75564"/>
                    <a:pt x="55141" y="75723"/>
                    <a:pt x="55141" y="75960"/>
                  </a:cubicBezTo>
                  <a:cubicBezTo>
                    <a:pt x="55061" y="76356"/>
                    <a:pt x="54982" y="76832"/>
                    <a:pt x="54982" y="77228"/>
                  </a:cubicBezTo>
                  <a:lnTo>
                    <a:pt x="54982" y="78178"/>
                  </a:lnTo>
                  <a:cubicBezTo>
                    <a:pt x="55061" y="78971"/>
                    <a:pt x="54903" y="79684"/>
                    <a:pt x="54744" y="80397"/>
                  </a:cubicBezTo>
                  <a:cubicBezTo>
                    <a:pt x="54665" y="80634"/>
                    <a:pt x="54586" y="80872"/>
                    <a:pt x="54586" y="81110"/>
                  </a:cubicBezTo>
                  <a:cubicBezTo>
                    <a:pt x="54269" y="82694"/>
                    <a:pt x="54744" y="84358"/>
                    <a:pt x="54269" y="85943"/>
                  </a:cubicBezTo>
                  <a:cubicBezTo>
                    <a:pt x="54190" y="86180"/>
                    <a:pt x="54111" y="86418"/>
                    <a:pt x="54111" y="86656"/>
                  </a:cubicBezTo>
                  <a:cubicBezTo>
                    <a:pt x="53873" y="88082"/>
                    <a:pt x="54190" y="89587"/>
                    <a:pt x="53635" y="91013"/>
                  </a:cubicBezTo>
                  <a:cubicBezTo>
                    <a:pt x="53477" y="91805"/>
                    <a:pt x="53477" y="92597"/>
                    <a:pt x="53477" y="93310"/>
                  </a:cubicBezTo>
                  <a:cubicBezTo>
                    <a:pt x="53002" y="96559"/>
                    <a:pt x="52447" y="99807"/>
                    <a:pt x="52368" y="103055"/>
                  </a:cubicBezTo>
                  <a:cubicBezTo>
                    <a:pt x="52288" y="103768"/>
                    <a:pt x="52051" y="104640"/>
                    <a:pt x="52764" y="105273"/>
                  </a:cubicBezTo>
                  <a:cubicBezTo>
                    <a:pt x="54665" y="104798"/>
                    <a:pt x="55220" y="103134"/>
                    <a:pt x="55854" y="101629"/>
                  </a:cubicBezTo>
                  <a:cubicBezTo>
                    <a:pt x="57042" y="98777"/>
                    <a:pt x="57993" y="95766"/>
                    <a:pt x="58626" y="92756"/>
                  </a:cubicBezTo>
                  <a:cubicBezTo>
                    <a:pt x="59656" y="88398"/>
                    <a:pt x="60290" y="84041"/>
                    <a:pt x="60607" y="79684"/>
                  </a:cubicBezTo>
                  <a:cubicBezTo>
                    <a:pt x="61320" y="72078"/>
                    <a:pt x="62192" y="64552"/>
                    <a:pt x="62271" y="57025"/>
                  </a:cubicBezTo>
                  <a:cubicBezTo>
                    <a:pt x="62429" y="54253"/>
                    <a:pt x="62429" y="51559"/>
                    <a:pt x="62192" y="48865"/>
                  </a:cubicBezTo>
                  <a:cubicBezTo>
                    <a:pt x="62192" y="48231"/>
                    <a:pt x="62192" y="47598"/>
                    <a:pt x="62350" y="46964"/>
                  </a:cubicBezTo>
                  <a:cubicBezTo>
                    <a:pt x="62667" y="43240"/>
                    <a:pt x="62508" y="39437"/>
                    <a:pt x="61875" y="35714"/>
                  </a:cubicBezTo>
                  <a:cubicBezTo>
                    <a:pt x="61479" y="33733"/>
                    <a:pt x="58468" y="32070"/>
                    <a:pt x="61003" y="29614"/>
                  </a:cubicBezTo>
                  <a:cubicBezTo>
                    <a:pt x="61241" y="29376"/>
                    <a:pt x="60845" y="28821"/>
                    <a:pt x="60686" y="28267"/>
                  </a:cubicBezTo>
                  <a:cubicBezTo>
                    <a:pt x="60449" y="27712"/>
                    <a:pt x="60053" y="27395"/>
                    <a:pt x="60211" y="26761"/>
                  </a:cubicBezTo>
                  <a:cubicBezTo>
                    <a:pt x="60528" y="24385"/>
                    <a:pt x="60607" y="22008"/>
                    <a:pt x="60449" y="19552"/>
                  </a:cubicBezTo>
                  <a:cubicBezTo>
                    <a:pt x="59815" y="17571"/>
                    <a:pt x="59656" y="15512"/>
                    <a:pt x="59815" y="13372"/>
                  </a:cubicBezTo>
                  <a:cubicBezTo>
                    <a:pt x="60369" y="9490"/>
                    <a:pt x="59894" y="5212"/>
                    <a:pt x="62588" y="1806"/>
                  </a:cubicBezTo>
                  <a:cubicBezTo>
                    <a:pt x="62825" y="1647"/>
                    <a:pt x="62984" y="1330"/>
                    <a:pt x="62905" y="934"/>
                  </a:cubicBezTo>
                  <a:cubicBezTo>
                    <a:pt x="62785" y="517"/>
                    <a:pt x="62441" y="54"/>
                    <a:pt x="62110" y="54"/>
                  </a:cubicBezTo>
                  <a:cubicBezTo>
                    <a:pt x="62001" y="54"/>
                    <a:pt x="61893" y="104"/>
                    <a:pt x="61795" y="221"/>
                  </a:cubicBezTo>
                  <a:cubicBezTo>
                    <a:pt x="61440" y="609"/>
                    <a:pt x="61138" y="746"/>
                    <a:pt x="60856" y="746"/>
                  </a:cubicBezTo>
                  <a:cubicBezTo>
                    <a:pt x="60446" y="746"/>
                    <a:pt x="60079" y="456"/>
                    <a:pt x="59656" y="221"/>
                  </a:cubicBezTo>
                  <a:cubicBezTo>
                    <a:pt x="59423" y="66"/>
                    <a:pt x="59223" y="1"/>
                    <a:pt x="59049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5" name="Google Shape;2835;p3"/>
            <p:cNvSpPr/>
            <p:nvPr/>
          </p:nvSpPr>
          <p:spPr>
            <a:xfrm>
              <a:off x="2425525" y="1516425"/>
              <a:ext cx="2899650" cy="1786300"/>
            </a:xfrm>
            <a:custGeom>
              <a:avLst/>
              <a:gdLst/>
              <a:ahLst/>
              <a:cxnLst/>
              <a:rect l="l" t="t" r="r" b="b"/>
              <a:pathLst>
                <a:path w="115986" h="71452" extrusionOk="0">
                  <a:moveTo>
                    <a:pt x="64199" y="23352"/>
                  </a:moveTo>
                  <a:cubicBezTo>
                    <a:pt x="64242" y="23441"/>
                    <a:pt x="64296" y="23524"/>
                    <a:pt x="64252" y="23656"/>
                  </a:cubicBezTo>
                  <a:cubicBezTo>
                    <a:pt x="64136" y="23598"/>
                    <a:pt x="64232" y="23456"/>
                    <a:pt x="64199" y="23352"/>
                  </a:cubicBezTo>
                  <a:close/>
                  <a:moveTo>
                    <a:pt x="110769" y="59781"/>
                  </a:moveTo>
                  <a:cubicBezTo>
                    <a:pt x="110988" y="60513"/>
                    <a:pt x="111175" y="61252"/>
                    <a:pt x="111312" y="62001"/>
                  </a:cubicBezTo>
                  <a:cubicBezTo>
                    <a:pt x="111747" y="63496"/>
                    <a:pt x="111988" y="65039"/>
                    <a:pt x="112263" y="66246"/>
                  </a:cubicBezTo>
                  <a:lnTo>
                    <a:pt x="112263" y="66246"/>
                  </a:lnTo>
                  <a:cubicBezTo>
                    <a:pt x="112010" y="65524"/>
                    <a:pt x="111631" y="64631"/>
                    <a:pt x="111470" y="63665"/>
                  </a:cubicBezTo>
                  <a:cubicBezTo>
                    <a:pt x="111470" y="63427"/>
                    <a:pt x="111391" y="63269"/>
                    <a:pt x="111391" y="63031"/>
                  </a:cubicBezTo>
                  <a:cubicBezTo>
                    <a:pt x="111391" y="62714"/>
                    <a:pt x="111312" y="62318"/>
                    <a:pt x="111232" y="62001"/>
                  </a:cubicBezTo>
                  <a:cubicBezTo>
                    <a:pt x="111131" y="61259"/>
                    <a:pt x="110973" y="60517"/>
                    <a:pt x="110769" y="59781"/>
                  </a:cubicBezTo>
                  <a:close/>
                  <a:moveTo>
                    <a:pt x="92763" y="0"/>
                  </a:moveTo>
                  <a:cubicBezTo>
                    <a:pt x="92123" y="0"/>
                    <a:pt x="91902" y="901"/>
                    <a:pt x="91902" y="1315"/>
                  </a:cubicBezTo>
                  <a:cubicBezTo>
                    <a:pt x="91822" y="3692"/>
                    <a:pt x="90079" y="3850"/>
                    <a:pt x="88416" y="4167"/>
                  </a:cubicBezTo>
                  <a:cubicBezTo>
                    <a:pt x="85484" y="4959"/>
                    <a:pt x="82632" y="6068"/>
                    <a:pt x="79939" y="7494"/>
                  </a:cubicBezTo>
                  <a:cubicBezTo>
                    <a:pt x="79146" y="8445"/>
                    <a:pt x="77879" y="8921"/>
                    <a:pt x="76690" y="8921"/>
                  </a:cubicBezTo>
                  <a:cubicBezTo>
                    <a:pt x="75819" y="10663"/>
                    <a:pt x="73918" y="9950"/>
                    <a:pt x="72571" y="10663"/>
                  </a:cubicBezTo>
                  <a:cubicBezTo>
                    <a:pt x="72547" y="10654"/>
                    <a:pt x="72526" y="10650"/>
                    <a:pt x="72508" y="10650"/>
                  </a:cubicBezTo>
                  <a:cubicBezTo>
                    <a:pt x="72293" y="10650"/>
                    <a:pt x="72408" y="11243"/>
                    <a:pt x="72207" y="11243"/>
                  </a:cubicBezTo>
                  <a:cubicBezTo>
                    <a:pt x="72138" y="11243"/>
                    <a:pt x="72030" y="11172"/>
                    <a:pt x="71858" y="10980"/>
                  </a:cubicBezTo>
                  <a:cubicBezTo>
                    <a:pt x="71622" y="10886"/>
                    <a:pt x="71414" y="10764"/>
                    <a:pt x="71201" y="10764"/>
                  </a:cubicBezTo>
                  <a:cubicBezTo>
                    <a:pt x="71056" y="10764"/>
                    <a:pt x="70909" y="10820"/>
                    <a:pt x="70749" y="10980"/>
                  </a:cubicBezTo>
                  <a:cubicBezTo>
                    <a:pt x="69560" y="12803"/>
                    <a:pt x="67738" y="14070"/>
                    <a:pt x="65678" y="14625"/>
                  </a:cubicBezTo>
                  <a:cubicBezTo>
                    <a:pt x="65361" y="14862"/>
                    <a:pt x="64965" y="15021"/>
                    <a:pt x="64569" y="15021"/>
                  </a:cubicBezTo>
                  <a:cubicBezTo>
                    <a:pt x="64411" y="15100"/>
                    <a:pt x="64173" y="15100"/>
                    <a:pt x="63935" y="15100"/>
                  </a:cubicBezTo>
                  <a:cubicBezTo>
                    <a:pt x="62668" y="15892"/>
                    <a:pt x="61083" y="16209"/>
                    <a:pt x="59657" y="16922"/>
                  </a:cubicBezTo>
                  <a:cubicBezTo>
                    <a:pt x="59340" y="17160"/>
                    <a:pt x="58944" y="17318"/>
                    <a:pt x="58548" y="17318"/>
                  </a:cubicBezTo>
                  <a:cubicBezTo>
                    <a:pt x="58390" y="17318"/>
                    <a:pt x="58152" y="17318"/>
                    <a:pt x="57993" y="17398"/>
                  </a:cubicBezTo>
                  <a:cubicBezTo>
                    <a:pt x="57122" y="17714"/>
                    <a:pt x="56250" y="18031"/>
                    <a:pt x="55379" y="18190"/>
                  </a:cubicBezTo>
                  <a:cubicBezTo>
                    <a:pt x="55141" y="18269"/>
                    <a:pt x="54983" y="18348"/>
                    <a:pt x="54745" y="18507"/>
                  </a:cubicBezTo>
                  <a:cubicBezTo>
                    <a:pt x="54508" y="18685"/>
                    <a:pt x="54225" y="18774"/>
                    <a:pt x="53932" y="18774"/>
                  </a:cubicBezTo>
                  <a:cubicBezTo>
                    <a:pt x="53834" y="18774"/>
                    <a:pt x="53735" y="18764"/>
                    <a:pt x="53636" y="18744"/>
                  </a:cubicBezTo>
                  <a:cubicBezTo>
                    <a:pt x="53344" y="18744"/>
                    <a:pt x="52986" y="18635"/>
                    <a:pt x="52667" y="18635"/>
                  </a:cubicBezTo>
                  <a:cubicBezTo>
                    <a:pt x="52379" y="18635"/>
                    <a:pt x="52122" y="18724"/>
                    <a:pt x="51972" y="19061"/>
                  </a:cubicBezTo>
                  <a:cubicBezTo>
                    <a:pt x="51655" y="19854"/>
                    <a:pt x="52606" y="20012"/>
                    <a:pt x="52923" y="20487"/>
                  </a:cubicBezTo>
                  <a:cubicBezTo>
                    <a:pt x="52448" y="20012"/>
                    <a:pt x="51259" y="20170"/>
                    <a:pt x="51259" y="20012"/>
                  </a:cubicBezTo>
                  <a:cubicBezTo>
                    <a:pt x="51226" y="19240"/>
                    <a:pt x="51007" y="19022"/>
                    <a:pt x="50718" y="19022"/>
                  </a:cubicBezTo>
                  <a:cubicBezTo>
                    <a:pt x="50346" y="19022"/>
                    <a:pt x="49858" y="19382"/>
                    <a:pt x="49497" y="19382"/>
                  </a:cubicBezTo>
                  <a:cubicBezTo>
                    <a:pt x="49477" y="19382"/>
                    <a:pt x="49457" y="19381"/>
                    <a:pt x="49437" y="19378"/>
                  </a:cubicBezTo>
                  <a:cubicBezTo>
                    <a:pt x="48249" y="19695"/>
                    <a:pt x="47140" y="20250"/>
                    <a:pt x="46268" y="21121"/>
                  </a:cubicBezTo>
                  <a:cubicBezTo>
                    <a:pt x="45312" y="22078"/>
                    <a:pt x="44560" y="23444"/>
                    <a:pt x="42872" y="23444"/>
                  </a:cubicBezTo>
                  <a:cubicBezTo>
                    <a:pt x="42742" y="23444"/>
                    <a:pt x="42607" y="23436"/>
                    <a:pt x="42465" y="23419"/>
                  </a:cubicBezTo>
                  <a:cubicBezTo>
                    <a:pt x="42441" y="23415"/>
                    <a:pt x="42417" y="23413"/>
                    <a:pt x="42393" y="23413"/>
                  </a:cubicBezTo>
                  <a:cubicBezTo>
                    <a:pt x="41973" y="23413"/>
                    <a:pt x="41811" y="24061"/>
                    <a:pt x="41435" y="24211"/>
                  </a:cubicBezTo>
                  <a:cubicBezTo>
                    <a:pt x="39138" y="25637"/>
                    <a:pt x="37157" y="27776"/>
                    <a:pt x="34226" y="27776"/>
                  </a:cubicBezTo>
                  <a:cubicBezTo>
                    <a:pt x="33830" y="27855"/>
                    <a:pt x="33513" y="27855"/>
                    <a:pt x="33196" y="28014"/>
                  </a:cubicBezTo>
                  <a:cubicBezTo>
                    <a:pt x="32958" y="28093"/>
                    <a:pt x="32800" y="28172"/>
                    <a:pt x="32642" y="28331"/>
                  </a:cubicBezTo>
                  <a:cubicBezTo>
                    <a:pt x="32166" y="29123"/>
                    <a:pt x="31215" y="28964"/>
                    <a:pt x="30582" y="29440"/>
                  </a:cubicBezTo>
                  <a:cubicBezTo>
                    <a:pt x="30344" y="29757"/>
                    <a:pt x="30106" y="29994"/>
                    <a:pt x="29869" y="30232"/>
                  </a:cubicBezTo>
                  <a:cubicBezTo>
                    <a:pt x="29813" y="30246"/>
                    <a:pt x="29764" y="30253"/>
                    <a:pt x="29721" y="30253"/>
                  </a:cubicBezTo>
                  <a:cubicBezTo>
                    <a:pt x="29521" y="30253"/>
                    <a:pt x="29444" y="30111"/>
                    <a:pt x="29314" y="29915"/>
                  </a:cubicBezTo>
                  <a:cubicBezTo>
                    <a:pt x="29314" y="29757"/>
                    <a:pt x="29314" y="29519"/>
                    <a:pt x="29314" y="29361"/>
                  </a:cubicBezTo>
                  <a:cubicBezTo>
                    <a:pt x="29314" y="29044"/>
                    <a:pt x="29314" y="28806"/>
                    <a:pt x="29314" y="28489"/>
                  </a:cubicBezTo>
                  <a:cubicBezTo>
                    <a:pt x="29204" y="28379"/>
                    <a:pt x="29055" y="28230"/>
                    <a:pt x="28868" y="28230"/>
                  </a:cubicBezTo>
                  <a:cubicBezTo>
                    <a:pt x="28786" y="28230"/>
                    <a:pt x="28697" y="28258"/>
                    <a:pt x="28601" y="28331"/>
                  </a:cubicBezTo>
                  <a:lnTo>
                    <a:pt x="27730" y="28410"/>
                  </a:lnTo>
                  <a:cubicBezTo>
                    <a:pt x="26858" y="29994"/>
                    <a:pt x="24640" y="29677"/>
                    <a:pt x="23768" y="31183"/>
                  </a:cubicBezTo>
                  <a:cubicBezTo>
                    <a:pt x="23689" y="31341"/>
                    <a:pt x="23689" y="31500"/>
                    <a:pt x="23531" y="31579"/>
                  </a:cubicBezTo>
                  <a:cubicBezTo>
                    <a:pt x="23531" y="31500"/>
                    <a:pt x="23531" y="31341"/>
                    <a:pt x="23451" y="31183"/>
                  </a:cubicBezTo>
                  <a:cubicBezTo>
                    <a:pt x="23351" y="31049"/>
                    <a:pt x="23222" y="31000"/>
                    <a:pt x="23083" y="31000"/>
                  </a:cubicBezTo>
                  <a:cubicBezTo>
                    <a:pt x="22893" y="31000"/>
                    <a:pt x="22684" y="31091"/>
                    <a:pt x="22501" y="31183"/>
                  </a:cubicBezTo>
                  <a:cubicBezTo>
                    <a:pt x="22501" y="31705"/>
                    <a:pt x="22362" y="31856"/>
                    <a:pt x="22168" y="31856"/>
                  </a:cubicBezTo>
                  <a:cubicBezTo>
                    <a:pt x="21904" y="31856"/>
                    <a:pt x="21538" y="31582"/>
                    <a:pt x="21271" y="31582"/>
                  </a:cubicBezTo>
                  <a:cubicBezTo>
                    <a:pt x="21197" y="31582"/>
                    <a:pt x="21130" y="31603"/>
                    <a:pt x="21075" y="31658"/>
                  </a:cubicBezTo>
                  <a:cubicBezTo>
                    <a:pt x="20599" y="32213"/>
                    <a:pt x="20362" y="32926"/>
                    <a:pt x="19728" y="33322"/>
                  </a:cubicBezTo>
                  <a:cubicBezTo>
                    <a:pt x="19602" y="33531"/>
                    <a:pt x="19477" y="33630"/>
                    <a:pt x="19352" y="33630"/>
                  </a:cubicBezTo>
                  <a:cubicBezTo>
                    <a:pt x="19239" y="33630"/>
                    <a:pt x="19127" y="33551"/>
                    <a:pt x="19015" y="33401"/>
                  </a:cubicBezTo>
                  <a:cubicBezTo>
                    <a:pt x="17351" y="33639"/>
                    <a:pt x="16004" y="34748"/>
                    <a:pt x="14341" y="34986"/>
                  </a:cubicBezTo>
                  <a:cubicBezTo>
                    <a:pt x="14182" y="34986"/>
                    <a:pt x="14103" y="34986"/>
                    <a:pt x="13944" y="35065"/>
                  </a:cubicBezTo>
                  <a:cubicBezTo>
                    <a:pt x="13628" y="35382"/>
                    <a:pt x="13548" y="35857"/>
                    <a:pt x="12994" y="36095"/>
                  </a:cubicBezTo>
                  <a:cubicBezTo>
                    <a:pt x="10538" y="36887"/>
                    <a:pt x="8557" y="38630"/>
                    <a:pt x="6260" y="39739"/>
                  </a:cubicBezTo>
                  <a:cubicBezTo>
                    <a:pt x="5309" y="40214"/>
                    <a:pt x="4517" y="40848"/>
                    <a:pt x="3962" y="41720"/>
                  </a:cubicBezTo>
                  <a:cubicBezTo>
                    <a:pt x="3566" y="42353"/>
                    <a:pt x="2932" y="42908"/>
                    <a:pt x="2298" y="43304"/>
                  </a:cubicBezTo>
                  <a:cubicBezTo>
                    <a:pt x="1" y="44730"/>
                    <a:pt x="80" y="44730"/>
                    <a:pt x="2378" y="46156"/>
                  </a:cubicBezTo>
                  <a:cubicBezTo>
                    <a:pt x="2628" y="46250"/>
                    <a:pt x="2890" y="46294"/>
                    <a:pt x="3150" y="46294"/>
                  </a:cubicBezTo>
                  <a:cubicBezTo>
                    <a:pt x="3549" y="46294"/>
                    <a:pt x="3943" y="46190"/>
                    <a:pt x="4279" y="45998"/>
                  </a:cubicBezTo>
                  <a:cubicBezTo>
                    <a:pt x="4675" y="45760"/>
                    <a:pt x="4992" y="45602"/>
                    <a:pt x="5388" y="45443"/>
                  </a:cubicBezTo>
                  <a:cubicBezTo>
                    <a:pt x="5626" y="45364"/>
                    <a:pt x="5784" y="45285"/>
                    <a:pt x="6022" y="45206"/>
                  </a:cubicBezTo>
                  <a:cubicBezTo>
                    <a:pt x="6180" y="45126"/>
                    <a:pt x="6418" y="45047"/>
                    <a:pt x="6577" y="44968"/>
                  </a:cubicBezTo>
                  <a:cubicBezTo>
                    <a:pt x="12994" y="41482"/>
                    <a:pt x="19649" y="38471"/>
                    <a:pt x="26304" y="35540"/>
                  </a:cubicBezTo>
                  <a:cubicBezTo>
                    <a:pt x="27333" y="35144"/>
                    <a:pt x="28363" y="34589"/>
                    <a:pt x="29314" y="34035"/>
                  </a:cubicBezTo>
                  <a:cubicBezTo>
                    <a:pt x="30502" y="33322"/>
                    <a:pt x="31770" y="32609"/>
                    <a:pt x="33117" y="32054"/>
                  </a:cubicBezTo>
                  <a:cubicBezTo>
                    <a:pt x="34939" y="31104"/>
                    <a:pt x="36920" y="30153"/>
                    <a:pt x="38900" y="29361"/>
                  </a:cubicBezTo>
                  <a:cubicBezTo>
                    <a:pt x="39613" y="28964"/>
                    <a:pt x="40406" y="28806"/>
                    <a:pt x="41119" y="28489"/>
                  </a:cubicBezTo>
                  <a:cubicBezTo>
                    <a:pt x="45634" y="26271"/>
                    <a:pt x="50229" y="24132"/>
                    <a:pt x="54824" y="21993"/>
                  </a:cubicBezTo>
                  <a:cubicBezTo>
                    <a:pt x="57993" y="20567"/>
                    <a:pt x="61559" y="20012"/>
                    <a:pt x="64569" y="18111"/>
                  </a:cubicBezTo>
                  <a:cubicBezTo>
                    <a:pt x="64886" y="17873"/>
                    <a:pt x="65203" y="17635"/>
                    <a:pt x="65599" y="17477"/>
                  </a:cubicBezTo>
                  <a:cubicBezTo>
                    <a:pt x="65837" y="17398"/>
                    <a:pt x="65995" y="17318"/>
                    <a:pt x="66233" y="17160"/>
                  </a:cubicBezTo>
                  <a:cubicBezTo>
                    <a:pt x="66391" y="17081"/>
                    <a:pt x="66550" y="17001"/>
                    <a:pt x="66787" y="16922"/>
                  </a:cubicBezTo>
                  <a:cubicBezTo>
                    <a:pt x="68372" y="16130"/>
                    <a:pt x="69956" y="15179"/>
                    <a:pt x="71620" y="14466"/>
                  </a:cubicBezTo>
                  <a:cubicBezTo>
                    <a:pt x="74551" y="12882"/>
                    <a:pt x="77562" y="11693"/>
                    <a:pt x="80572" y="10347"/>
                  </a:cubicBezTo>
                  <a:cubicBezTo>
                    <a:pt x="82315" y="9634"/>
                    <a:pt x="84058" y="8683"/>
                    <a:pt x="85722" y="7653"/>
                  </a:cubicBezTo>
                  <a:lnTo>
                    <a:pt x="85722" y="7653"/>
                  </a:lnTo>
                  <a:cubicBezTo>
                    <a:pt x="84296" y="8604"/>
                    <a:pt x="82870" y="9475"/>
                    <a:pt x="81444" y="10267"/>
                  </a:cubicBezTo>
                  <a:cubicBezTo>
                    <a:pt x="80176" y="10743"/>
                    <a:pt x="78988" y="11376"/>
                    <a:pt x="77720" y="11852"/>
                  </a:cubicBezTo>
                  <a:cubicBezTo>
                    <a:pt x="76136" y="12248"/>
                    <a:pt x="74710" y="13199"/>
                    <a:pt x="73759" y="14545"/>
                  </a:cubicBezTo>
                  <a:cubicBezTo>
                    <a:pt x="73947" y="14780"/>
                    <a:pt x="74162" y="14848"/>
                    <a:pt x="74454" y="14848"/>
                  </a:cubicBezTo>
                  <a:cubicBezTo>
                    <a:pt x="74542" y="14848"/>
                    <a:pt x="74638" y="14842"/>
                    <a:pt x="74741" y="14832"/>
                  </a:cubicBezTo>
                  <a:lnTo>
                    <a:pt x="74741" y="14832"/>
                  </a:lnTo>
                  <a:cubicBezTo>
                    <a:pt x="73499" y="15110"/>
                    <a:pt x="72820" y="16481"/>
                    <a:pt x="71629" y="16481"/>
                  </a:cubicBezTo>
                  <a:cubicBezTo>
                    <a:pt x="71387" y="16481"/>
                    <a:pt x="71122" y="16423"/>
                    <a:pt x="70828" y="16288"/>
                  </a:cubicBezTo>
                  <a:lnTo>
                    <a:pt x="70194" y="16288"/>
                  </a:lnTo>
                  <a:cubicBezTo>
                    <a:pt x="69956" y="16368"/>
                    <a:pt x="69639" y="16447"/>
                    <a:pt x="69323" y="16605"/>
                  </a:cubicBezTo>
                  <a:cubicBezTo>
                    <a:pt x="69164" y="16685"/>
                    <a:pt x="69006" y="16843"/>
                    <a:pt x="68847" y="16922"/>
                  </a:cubicBezTo>
                  <a:cubicBezTo>
                    <a:pt x="68530" y="17160"/>
                    <a:pt x="68213" y="17477"/>
                    <a:pt x="68055" y="17873"/>
                  </a:cubicBezTo>
                  <a:cubicBezTo>
                    <a:pt x="66470" y="19457"/>
                    <a:pt x="64331" y="20567"/>
                    <a:pt x="64173" y="23102"/>
                  </a:cubicBezTo>
                  <a:cubicBezTo>
                    <a:pt x="64142" y="23194"/>
                    <a:pt x="64159" y="23262"/>
                    <a:pt x="64187" y="23325"/>
                  </a:cubicBezTo>
                  <a:lnTo>
                    <a:pt x="64187" y="23325"/>
                  </a:lnTo>
                  <a:cubicBezTo>
                    <a:pt x="64170" y="23298"/>
                    <a:pt x="64141" y="23276"/>
                    <a:pt x="64094" y="23260"/>
                  </a:cubicBezTo>
                  <a:lnTo>
                    <a:pt x="64094" y="22547"/>
                  </a:lnTo>
                  <a:cubicBezTo>
                    <a:pt x="64094" y="21834"/>
                    <a:pt x="63856" y="21280"/>
                    <a:pt x="63143" y="21121"/>
                  </a:cubicBezTo>
                  <a:cubicBezTo>
                    <a:pt x="63066" y="21108"/>
                    <a:pt x="62995" y="21102"/>
                    <a:pt x="62931" y="21102"/>
                  </a:cubicBezTo>
                  <a:cubicBezTo>
                    <a:pt x="62203" y="21102"/>
                    <a:pt x="62252" y="21879"/>
                    <a:pt x="62034" y="22389"/>
                  </a:cubicBezTo>
                  <a:cubicBezTo>
                    <a:pt x="61955" y="22706"/>
                    <a:pt x="61875" y="23023"/>
                    <a:pt x="61875" y="23339"/>
                  </a:cubicBezTo>
                  <a:cubicBezTo>
                    <a:pt x="61955" y="23815"/>
                    <a:pt x="62430" y="23973"/>
                    <a:pt x="62668" y="23973"/>
                  </a:cubicBezTo>
                  <a:cubicBezTo>
                    <a:pt x="62905" y="24052"/>
                    <a:pt x="62985" y="24132"/>
                    <a:pt x="62826" y="24211"/>
                  </a:cubicBezTo>
                  <a:cubicBezTo>
                    <a:pt x="62747" y="24132"/>
                    <a:pt x="62747" y="23973"/>
                    <a:pt x="62588" y="23973"/>
                  </a:cubicBezTo>
                  <a:cubicBezTo>
                    <a:pt x="62223" y="23973"/>
                    <a:pt x="61925" y="23568"/>
                    <a:pt x="61569" y="23568"/>
                  </a:cubicBezTo>
                  <a:cubicBezTo>
                    <a:pt x="61540" y="23568"/>
                    <a:pt x="61510" y="23571"/>
                    <a:pt x="61479" y="23577"/>
                  </a:cubicBezTo>
                  <a:cubicBezTo>
                    <a:pt x="60891" y="24059"/>
                    <a:pt x="60157" y="24287"/>
                    <a:pt x="59426" y="24287"/>
                  </a:cubicBezTo>
                  <a:cubicBezTo>
                    <a:pt x="59075" y="24287"/>
                    <a:pt x="58724" y="24235"/>
                    <a:pt x="58390" y="24132"/>
                  </a:cubicBezTo>
                  <a:cubicBezTo>
                    <a:pt x="58138" y="24048"/>
                    <a:pt x="57900" y="24011"/>
                    <a:pt x="57674" y="24011"/>
                  </a:cubicBezTo>
                  <a:cubicBezTo>
                    <a:pt x="56084" y="24011"/>
                    <a:pt x="55038" y="25821"/>
                    <a:pt x="53419" y="25821"/>
                  </a:cubicBezTo>
                  <a:cubicBezTo>
                    <a:pt x="53309" y="25821"/>
                    <a:pt x="53197" y="25813"/>
                    <a:pt x="53081" y="25795"/>
                  </a:cubicBezTo>
                  <a:cubicBezTo>
                    <a:pt x="52923" y="25795"/>
                    <a:pt x="52685" y="26192"/>
                    <a:pt x="52685" y="26350"/>
                  </a:cubicBezTo>
                  <a:cubicBezTo>
                    <a:pt x="52844" y="27538"/>
                    <a:pt x="52131" y="28568"/>
                    <a:pt x="52448" y="29836"/>
                  </a:cubicBezTo>
                  <a:cubicBezTo>
                    <a:pt x="51867" y="28907"/>
                    <a:pt x="51173" y="28697"/>
                    <a:pt x="50449" y="28697"/>
                  </a:cubicBezTo>
                  <a:cubicBezTo>
                    <a:pt x="49849" y="28697"/>
                    <a:pt x="49228" y="28841"/>
                    <a:pt x="48633" y="28841"/>
                  </a:cubicBezTo>
                  <a:cubicBezTo>
                    <a:pt x="48476" y="28841"/>
                    <a:pt x="48322" y="28831"/>
                    <a:pt x="48170" y="28806"/>
                  </a:cubicBezTo>
                  <a:cubicBezTo>
                    <a:pt x="48056" y="28774"/>
                    <a:pt x="47940" y="28758"/>
                    <a:pt x="47824" y="28758"/>
                  </a:cubicBezTo>
                  <a:cubicBezTo>
                    <a:pt x="47373" y="28758"/>
                    <a:pt x="46933" y="28998"/>
                    <a:pt x="46744" y="29440"/>
                  </a:cubicBezTo>
                  <a:cubicBezTo>
                    <a:pt x="46585" y="30074"/>
                    <a:pt x="46823" y="30707"/>
                    <a:pt x="47377" y="31104"/>
                  </a:cubicBezTo>
                  <a:cubicBezTo>
                    <a:pt x="48021" y="31599"/>
                    <a:pt x="48789" y="31846"/>
                    <a:pt x="49564" y="31846"/>
                  </a:cubicBezTo>
                  <a:cubicBezTo>
                    <a:pt x="50029" y="31846"/>
                    <a:pt x="50497" y="31757"/>
                    <a:pt x="50942" y="31579"/>
                  </a:cubicBezTo>
                  <a:cubicBezTo>
                    <a:pt x="51022" y="31579"/>
                    <a:pt x="51101" y="31500"/>
                    <a:pt x="51259" y="31500"/>
                  </a:cubicBezTo>
                  <a:cubicBezTo>
                    <a:pt x="51022" y="31658"/>
                    <a:pt x="50705" y="31975"/>
                    <a:pt x="51022" y="32371"/>
                  </a:cubicBezTo>
                  <a:cubicBezTo>
                    <a:pt x="52685" y="31737"/>
                    <a:pt x="54270" y="30945"/>
                    <a:pt x="55696" y="29915"/>
                  </a:cubicBezTo>
                  <a:cubicBezTo>
                    <a:pt x="56330" y="29757"/>
                    <a:pt x="56805" y="29440"/>
                    <a:pt x="57201" y="28964"/>
                  </a:cubicBezTo>
                  <a:cubicBezTo>
                    <a:pt x="57835" y="28964"/>
                    <a:pt x="58310" y="28648"/>
                    <a:pt x="58627" y="28093"/>
                  </a:cubicBezTo>
                  <a:lnTo>
                    <a:pt x="58706" y="28093"/>
                  </a:lnTo>
                  <a:cubicBezTo>
                    <a:pt x="59419" y="28014"/>
                    <a:pt x="60132" y="27697"/>
                    <a:pt x="60529" y="27142"/>
                  </a:cubicBezTo>
                  <a:cubicBezTo>
                    <a:pt x="61638" y="26746"/>
                    <a:pt x="62588" y="26271"/>
                    <a:pt x="63460" y="25558"/>
                  </a:cubicBezTo>
                  <a:cubicBezTo>
                    <a:pt x="68134" y="22389"/>
                    <a:pt x="72729" y="19061"/>
                    <a:pt x="77483" y="16051"/>
                  </a:cubicBezTo>
                  <a:cubicBezTo>
                    <a:pt x="81048" y="13832"/>
                    <a:pt x="84771" y="11773"/>
                    <a:pt x="88020" y="8921"/>
                  </a:cubicBezTo>
                  <a:cubicBezTo>
                    <a:pt x="88065" y="8918"/>
                    <a:pt x="88108" y="8917"/>
                    <a:pt x="88149" y="8917"/>
                  </a:cubicBezTo>
                  <a:cubicBezTo>
                    <a:pt x="89459" y="8917"/>
                    <a:pt x="88428" y="10121"/>
                    <a:pt x="88812" y="10505"/>
                  </a:cubicBezTo>
                  <a:cubicBezTo>
                    <a:pt x="89208" y="11218"/>
                    <a:pt x="89287" y="12090"/>
                    <a:pt x="89050" y="12882"/>
                  </a:cubicBezTo>
                  <a:cubicBezTo>
                    <a:pt x="88812" y="13832"/>
                    <a:pt x="88891" y="14942"/>
                    <a:pt x="89208" y="15892"/>
                  </a:cubicBezTo>
                  <a:cubicBezTo>
                    <a:pt x="89366" y="16288"/>
                    <a:pt x="89683" y="16605"/>
                    <a:pt x="90159" y="16685"/>
                  </a:cubicBezTo>
                  <a:cubicBezTo>
                    <a:pt x="90200" y="16689"/>
                    <a:pt x="90239" y="16691"/>
                    <a:pt x="90275" y="16691"/>
                  </a:cubicBezTo>
                  <a:cubicBezTo>
                    <a:pt x="90855" y="16691"/>
                    <a:pt x="90727" y="16116"/>
                    <a:pt x="90951" y="15892"/>
                  </a:cubicBezTo>
                  <a:cubicBezTo>
                    <a:pt x="92377" y="14545"/>
                    <a:pt x="90792" y="13199"/>
                    <a:pt x="91189" y="11376"/>
                  </a:cubicBezTo>
                  <a:lnTo>
                    <a:pt x="91189" y="11376"/>
                  </a:lnTo>
                  <a:cubicBezTo>
                    <a:pt x="91030" y="13357"/>
                    <a:pt x="92139" y="14149"/>
                    <a:pt x="92694" y="15179"/>
                  </a:cubicBezTo>
                  <a:cubicBezTo>
                    <a:pt x="92456" y="17001"/>
                    <a:pt x="93407" y="18586"/>
                    <a:pt x="93724" y="20250"/>
                  </a:cubicBezTo>
                  <a:cubicBezTo>
                    <a:pt x="94674" y="25558"/>
                    <a:pt x="95863" y="30866"/>
                    <a:pt x="97368" y="36015"/>
                  </a:cubicBezTo>
                  <a:cubicBezTo>
                    <a:pt x="98319" y="39660"/>
                    <a:pt x="100062" y="42987"/>
                    <a:pt x="100141" y="46790"/>
                  </a:cubicBezTo>
                  <a:cubicBezTo>
                    <a:pt x="100299" y="47028"/>
                    <a:pt x="101012" y="46869"/>
                    <a:pt x="100696" y="47503"/>
                  </a:cubicBezTo>
                  <a:cubicBezTo>
                    <a:pt x="101567" y="49325"/>
                    <a:pt x="101567" y="51306"/>
                    <a:pt x="102201" y="53128"/>
                  </a:cubicBezTo>
                  <a:cubicBezTo>
                    <a:pt x="102042" y="54396"/>
                    <a:pt x="103072" y="55267"/>
                    <a:pt x="103389" y="56376"/>
                  </a:cubicBezTo>
                  <a:cubicBezTo>
                    <a:pt x="104102" y="58753"/>
                    <a:pt x="104974" y="60971"/>
                    <a:pt x="105845" y="63269"/>
                  </a:cubicBezTo>
                  <a:cubicBezTo>
                    <a:pt x="106796" y="65804"/>
                    <a:pt x="108063" y="68102"/>
                    <a:pt x="109727" y="70241"/>
                  </a:cubicBezTo>
                  <a:cubicBezTo>
                    <a:pt x="110413" y="71018"/>
                    <a:pt x="111310" y="71452"/>
                    <a:pt x="112159" y="71452"/>
                  </a:cubicBezTo>
                  <a:cubicBezTo>
                    <a:pt x="112781" y="71452"/>
                    <a:pt x="113378" y="71219"/>
                    <a:pt x="113847" y="70716"/>
                  </a:cubicBezTo>
                  <a:cubicBezTo>
                    <a:pt x="114956" y="69607"/>
                    <a:pt x="115669" y="68181"/>
                    <a:pt x="115827" y="66596"/>
                  </a:cubicBezTo>
                  <a:cubicBezTo>
                    <a:pt x="115986" y="64774"/>
                    <a:pt x="115827" y="63031"/>
                    <a:pt x="115511" y="61209"/>
                  </a:cubicBezTo>
                  <a:cubicBezTo>
                    <a:pt x="114243" y="58595"/>
                    <a:pt x="114798" y="55663"/>
                    <a:pt x="114243" y="52970"/>
                  </a:cubicBezTo>
                  <a:cubicBezTo>
                    <a:pt x="114322" y="52732"/>
                    <a:pt x="114322" y="52494"/>
                    <a:pt x="114322" y="52336"/>
                  </a:cubicBezTo>
                  <a:cubicBezTo>
                    <a:pt x="114322" y="51940"/>
                    <a:pt x="114243" y="51623"/>
                    <a:pt x="113926" y="51385"/>
                  </a:cubicBezTo>
                  <a:cubicBezTo>
                    <a:pt x="113134" y="50910"/>
                    <a:pt x="111866" y="50831"/>
                    <a:pt x="112579" y="49246"/>
                  </a:cubicBezTo>
                  <a:cubicBezTo>
                    <a:pt x="112658" y="48612"/>
                    <a:pt x="112342" y="47978"/>
                    <a:pt x="111787" y="47662"/>
                  </a:cubicBezTo>
                  <a:cubicBezTo>
                    <a:pt x="110678" y="47186"/>
                    <a:pt x="110678" y="46235"/>
                    <a:pt x="110836" y="45364"/>
                  </a:cubicBezTo>
                  <a:cubicBezTo>
                    <a:pt x="110836" y="44493"/>
                    <a:pt x="110757" y="43621"/>
                    <a:pt x="110599" y="42829"/>
                  </a:cubicBezTo>
                  <a:cubicBezTo>
                    <a:pt x="110599" y="42591"/>
                    <a:pt x="110599" y="42353"/>
                    <a:pt x="110519" y="42195"/>
                  </a:cubicBezTo>
                  <a:cubicBezTo>
                    <a:pt x="110282" y="41244"/>
                    <a:pt x="108697" y="40769"/>
                    <a:pt x="109331" y="39739"/>
                  </a:cubicBezTo>
                  <a:cubicBezTo>
                    <a:pt x="110044" y="38630"/>
                    <a:pt x="109569" y="37838"/>
                    <a:pt x="109331" y="36887"/>
                  </a:cubicBezTo>
                  <a:cubicBezTo>
                    <a:pt x="109410" y="36412"/>
                    <a:pt x="109252" y="35936"/>
                    <a:pt x="108856" y="35540"/>
                  </a:cubicBezTo>
                  <a:cubicBezTo>
                    <a:pt x="108618" y="35065"/>
                    <a:pt x="107430" y="35382"/>
                    <a:pt x="107905" y="34352"/>
                  </a:cubicBezTo>
                  <a:cubicBezTo>
                    <a:pt x="108222" y="33718"/>
                    <a:pt x="107826" y="33322"/>
                    <a:pt x="107430" y="32767"/>
                  </a:cubicBezTo>
                  <a:cubicBezTo>
                    <a:pt x="106004" y="30945"/>
                    <a:pt x="105211" y="28806"/>
                    <a:pt x="105053" y="26508"/>
                  </a:cubicBezTo>
                  <a:cubicBezTo>
                    <a:pt x="104578" y="25875"/>
                    <a:pt x="104181" y="25162"/>
                    <a:pt x="103389" y="25003"/>
                  </a:cubicBezTo>
                  <a:cubicBezTo>
                    <a:pt x="102359" y="23656"/>
                    <a:pt x="102280" y="21755"/>
                    <a:pt x="100854" y="20646"/>
                  </a:cubicBezTo>
                  <a:cubicBezTo>
                    <a:pt x="99903" y="19854"/>
                    <a:pt x="99269" y="18744"/>
                    <a:pt x="98873" y="17556"/>
                  </a:cubicBezTo>
                  <a:cubicBezTo>
                    <a:pt x="98002" y="15100"/>
                    <a:pt x="97447" y="14545"/>
                    <a:pt x="95863" y="14387"/>
                  </a:cubicBezTo>
                  <a:lnTo>
                    <a:pt x="95863" y="14387"/>
                  </a:lnTo>
                  <a:cubicBezTo>
                    <a:pt x="95625" y="15179"/>
                    <a:pt x="95704" y="16051"/>
                    <a:pt x="96021" y="16764"/>
                  </a:cubicBezTo>
                  <a:cubicBezTo>
                    <a:pt x="97130" y="19774"/>
                    <a:pt x="98160" y="22706"/>
                    <a:pt x="99269" y="25716"/>
                  </a:cubicBezTo>
                  <a:cubicBezTo>
                    <a:pt x="99349" y="26112"/>
                    <a:pt x="99666" y="26508"/>
                    <a:pt x="100141" y="26667"/>
                  </a:cubicBezTo>
                  <a:cubicBezTo>
                    <a:pt x="100379" y="26588"/>
                    <a:pt x="100458" y="26271"/>
                    <a:pt x="100696" y="26192"/>
                  </a:cubicBezTo>
                  <a:lnTo>
                    <a:pt x="100696" y="26192"/>
                  </a:lnTo>
                  <a:cubicBezTo>
                    <a:pt x="100458" y="26429"/>
                    <a:pt x="100299" y="26667"/>
                    <a:pt x="100062" y="26905"/>
                  </a:cubicBezTo>
                  <a:cubicBezTo>
                    <a:pt x="99983" y="29123"/>
                    <a:pt x="101646" y="30787"/>
                    <a:pt x="101884" y="32846"/>
                  </a:cubicBezTo>
                  <a:cubicBezTo>
                    <a:pt x="102755" y="35778"/>
                    <a:pt x="103627" y="38788"/>
                    <a:pt x="104578" y="41640"/>
                  </a:cubicBezTo>
                  <a:cubicBezTo>
                    <a:pt x="104815" y="42037"/>
                    <a:pt x="104974" y="42512"/>
                    <a:pt x="105053" y="42908"/>
                  </a:cubicBezTo>
                  <a:cubicBezTo>
                    <a:pt x="105370" y="44096"/>
                    <a:pt x="105687" y="45206"/>
                    <a:pt x="106083" y="46315"/>
                  </a:cubicBezTo>
                  <a:cubicBezTo>
                    <a:pt x="106320" y="46790"/>
                    <a:pt x="106479" y="47265"/>
                    <a:pt x="106637" y="47741"/>
                  </a:cubicBezTo>
                  <a:cubicBezTo>
                    <a:pt x="106717" y="47978"/>
                    <a:pt x="106717" y="48137"/>
                    <a:pt x="106796" y="48375"/>
                  </a:cubicBezTo>
                  <a:cubicBezTo>
                    <a:pt x="107113" y="49088"/>
                    <a:pt x="107350" y="49880"/>
                    <a:pt x="107667" y="50593"/>
                  </a:cubicBezTo>
                  <a:cubicBezTo>
                    <a:pt x="107826" y="50989"/>
                    <a:pt x="107984" y="51385"/>
                    <a:pt x="108063" y="51781"/>
                  </a:cubicBezTo>
                  <a:cubicBezTo>
                    <a:pt x="108567" y="53794"/>
                    <a:pt x="109361" y="55728"/>
                    <a:pt x="110064" y="57674"/>
                  </a:cubicBezTo>
                  <a:lnTo>
                    <a:pt x="110064" y="57674"/>
                  </a:lnTo>
                  <a:cubicBezTo>
                    <a:pt x="109956" y="57398"/>
                    <a:pt x="109844" y="57124"/>
                    <a:pt x="109727" y="56852"/>
                  </a:cubicBezTo>
                  <a:cubicBezTo>
                    <a:pt x="108697" y="54237"/>
                    <a:pt x="107667" y="51623"/>
                    <a:pt x="106717" y="48929"/>
                  </a:cubicBezTo>
                  <a:cubicBezTo>
                    <a:pt x="106637" y="48691"/>
                    <a:pt x="106479" y="48533"/>
                    <a:pt x="106400" y="48295"/>
                  </a:cubicBezTo>
                  <a:cubicBezTo>
                    <a:pt x="106241" y="47899"/>
                    <a:pt x="106083" y="47503"/>
                    <a:pt x="105924" y="47107"/>
                  </a:cubicBezTo>
                  <a:cubicBezTo>
                    <a:pt x="105291" y="45760"/>
                    <a:pt x="104894" y="44334"/>
                    <a:pt x="104578" y="42987"/>
                  </a:cubicBezTo>
                  <a:cubicBezTo>
                    <a:pt x="103944" y="39264"/>
                    <a:pt x="101963" y="36015"/>
                    <a:pt x="101329" y="32371"/>
                  </a:cubicBezTo>
                  <a:cubicBezTo>
                    <a:pt x="100299" y="29598"/>
                    <a:pt x="98873" y="26984"/>
                    <a:pt x="98002" y="24132"/>
                  </a:cubicBezTo>
                  <a:cubicBezTo>
                    <a:pt x="97289" y="21913"/>
                    <a:pt x="96576" y="19695"/>
                    <a:pt x="95704" y="17556"/>
                  </a:cubicBezTo>
                  <a:cubicBezTo>
                    <a:pt x="94833" y="15575"/>
                    <a:pt x="94516" y="13516"/>
                    <a:pt x="93645" y="11535"/>
                  </a:cubicBezTo>
                  <a:cubicBezTo>
                    <a:pt x="93328" y="10822"/>
                    <a:pt x="93407" y="10030"/>
                    <a:pt x="93961" y="9554"/>
                  </a:cubicBezTo>
                  <a:cubicBezTo>
                    <a:pt x="94278" y="8921"/>
                    <a:pt x="93961" y="8366"/>
                    <a:pt x="93724" y="7732"/>
                  </a:cubicBezTo>
                  <a:cubicBezTo>
                    <a:pt x="93248" y="6544"/>
                    <a:pt x="93407" y="5197"/>
                    <a:pt x="94278" y="4246"/>
                  </a:cubicBezTo>
                  <a:lnTo>
                    <a:pt x="94278" y="3771"/>
                  </a:lnTo>
                  <a:cubicBezTo>
                    <a:pt x="94041" y="3533"/>
                    <a:pt x="93882" y="3375"/>
                    <a:pt x="93645" y="3137"/>
                  </a:cubicBezTo>
                  <a:cubicBezTo>
                    <a:pt x="93328" y="2662"/>
                    <a:pt x="93565" y="2186"/>
                    <a:pt x="93645" y="1632"/>
                  </a:cubicBezTo>
                  <a:cubicBezTo>
                    <a:pt x="93803" y="1236"/>
                    <a:pt x="93724" y="760"/>
                    <a:pt x="93565" y="364"/>
                  </a:cubicBezTo>
                  <a:cubicBezTo>
                    <a:pt x="93245" y="104"/>
                    <a:pt x="92980" y="0"/>
                    <a:pt x="92763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6" name="Google Shape;2836;p3"/>
            <p:cNvSpPr/>
            <p:nvPr/>
          </p:nvSpPr>
          <p:spPr>
            <a:xfrm>
              <a:off x="2962275" y="307125"/>
              <a:ext cx="2301500" cy="1910050"/>
            </a:xfrm>
            <a:custGeom>
              <a:avLst/>
              <a:gdLst/>
              <a:ahLst/>
              <a:cxnLst/>
              <a:rect l="l" t="t" r="r" b="b"/>
              <a:pathLst>
                <a:path w="92060" h="76402" extrusionOk="0">
                  <a:moveTo>
                    <a:pt x="64020" y="34719"/>
                  </a:moveTo>
                  <a:cubicBezTo>
                    <a:pt x="64173" y="34874"/>
                    <a:pt x="64171" y="34952"/>
                    <a:pt x="64014" y="35030"/>
                  </a:cubicBezTo>
                  <a:cubicBezTo>
                    <a:pt x="64014" y="34917"/>
                    <a:pt x="64055" y="34803"/>
                    <a:pt x="64020" y="34719"/>
                  </a:cubicBezTo>
                  <a:close/>
                  <a:moveTo>
                    <a:pt x="11240" y="51810"/>
                  </a:moveTo>
                  <a:cubicBezTo>
                    <a:pt x="11641" y="52115"/>
                    <a:pt x="12242" y="52040"/>
                    <a:pt x="13152" y="52460"/>
                  </a:cubicBezTo>
                  <a:cubicBezTo>
                    <a:pt x="12181" y="52086"/>
                    <a:pt x="11632" y="52135"/>
                    <a:pt x="11240" y="51810"/>
                  </a:cubicBezTo>
                  <a:close/>
                  <a:moveTo>
                    <a:pt x="88877" y="70805"/>
                  </a:moveTo>
                  <a:cubicBezTo>
                    <a:pt x="88885" y="70805"/>
                    <a:pt x="88859" y="70826"/>
                    <a:pt x="88818" y="70836"/>
                  </a:cubicBezTo>
                  <a:lnTo>
                    <a:pt x="88818" y="70836"/>
                  </a:lnTo>
                  <a:cubicBezTo>
                    <a:pt x="88853" y="70813"/>
                    <a:pt x="88871" y="70805"/>
                    <a:pt x="88877" y="70805"/>
                  </a:cubicBezTo>
                  <a:close/>
                  <a:moveTo>
                    <a:pt x="88597" y="70015"/>
                  </a:moveTo>
                  <a:lnTo>
                    <a:pt x="88597" y="70015"/>
                  </a:lnTo>
                  <a:cubicBezTo>
                    <a:pt x="88617" y="70211"/>
                    <a:pt x="88636" y="70407"/>
                    <a:pt x="88653" y="70602"/>
                  </a:cubicBezTo>
                  <a:cubicBezTo>
                    <a:pt x="88653" y="70818"/>
                    <a:pt x="88718" y="70838"/>
                    <a:pt x="88790" y="70840"/>
                  </a:cubicBezTo>
                  <a:lnTo>
                    <a:pt x="88790" y="70840"/>
                  </a:lnTo>
                  <a:cubicBezTo>
                    <a:pt x="88787" y="70840"/>
                    <a:pt x="88785" y="70840"/>
                    <a:pt x="88782" y="70840"/>
                  </a:cubicBezTo>
                  <a:cubicBezTo>
                    <a:pt x="88693" y="70840"/>
                    <a:pt x="88574" y="70761"/>
                    <a:pt x="88574" y="70365"/>
                  </a:cubicBezTo>
                  <a:cubicBezTo>
                    <a:pt x="88586" y="70249"/>
                    <a:pt x="88594" y="70133"/>
                    <a:pt x="88597" y="70015"/>
                  </a:cubicBezTo>
                  <a:close/>
                  <a:moveTo>
                    <a:pt x="75485" y="1"/>
                  </a:moveTo>
                  <a:cubicBezTo>
                    <a:pt x="75440" y="1"/>
                    <a:pt x="75393" y="5"/>
                    <a:pt x="75344" y="13"/>
                  </a:cubicBezTo>
                  <a:cubicBezTo>
                    <a:pt x="74947" y="171"/>
                    <a:pt x="74631" y="488"/>
                    <a:pt x="74631" y="884"/>
                  </a:cubicBezTo>
                  <a:cubicBezTo>
                    <a:pt x="74551" y="1280"/>
                    <a:pt x="74631" y="1597"/>
                    <a:pt x="74551" y="1914"/>
                  </a:cubicBezTo>
                  <a:cubicBezTo>
                    <a:pt x="74155" y="4687"/>
                    <a:pt x="74234" y="7539"/>
                    <a:pt x="73759" y="10391"/>
                  </a:cubicBezTo>
                  <a:cubicBezTo>
                    <a:pt x="73521" y="12214"/>
                    <a:pt x="73442" y="14115"/>
                    <a:pt x="73521" y="16016"/>
                  </a:cubicBezTo>
                  <a:cubicBezTo>
                    <a:pt x="73680" y="18076"/>
                    <a:pt x="72967" y="20215"/>
                    <a:pt x="72808" y="22354"/>
                  </a:cubicBezTo>
                  <a:cubicBezTo>
                    <a:pt x="72650" y="23147"/>
                    <a:pt x="72254" y="23939"/>
                    <a:pt x="71541" y="24493"/>
                  </a:cubicBezTo>
                  <a:cubicBezTo>
                    <a:pt x="70511" y="25523"/>
                    <a:pt x="69006" y="25603"/>
                    <a:pt x="67738" y="26316"/>
                  </a:cubicBezTo>
                  <a:cubicBezTo>
                    <a:pt x="61242" y="29960"/>
                    <a:pt x="54270" y="32891"/>
                    <a:pt x="47060" y="34951"/>
                  </a:cubicBezTo>
                  <a:cubicBezTo>
                    <a:pt x="46664" y="35506"/>
                    <a:pt x="46189" y="35902"/>
                    <a:pt x="45713" y="36298"/>
                  </a:cubicBezTo>
                  <a:cubicBezTo>
                    <a:pt x="45555" y="36377"/>
                    <a:pt x="45397" y="36456"/>
                    <a:pt x="45238" y="36615"/>
                  </a:cubicBezTo>
                  <a:lnTo>
                    <a:pt x="44842" y="36932"/>
                  </a:lnTo>
                  <a:cubicBezTo>
                    <a:pt x="44684" y="37011"/>
                    <a:pt x="44525" y="37090"/>
                    <a:pt x="44367" y="37090"/>
                  </a:cubicBezTo>
                  <a:cubicBezTo>
                    <a:pt x="43971" y="37090"/>
                    <a:pt x="43574" y="37169"/>
                    <a:pt x="43258" y="37169"/>
                  </a:cubicBezTo>
                  <a:cubicBezTo>
                    <a:pt x="40722" y="37486"/>
                    <a:pt x="39455" y="39863"/>
                    <a:pt x="37236" y="40735"/>
                  </a:cubicBezTo>
                  <a:cubicBezTo>
                    <a:pt x="37055" y="40735"/>
                    <a:pt x="37058" y="41102"/>
                    <a:pt x="36895" y="41102"/>
                  </a:cubicBezTo>
                  <a:cubicBezTo>
                    <a:pt x="36844" y="41102"/>
                    <a:pt x="36776" y="41066"/>
                    <a:pt x="36682" y="40972"/>
                  </a:cubicBezTo>
                  <a:cubicBezTo>
                    <a:pt x="36523" y="40893"/>
                    <a:pt x="36286" y="40893"/>
                    <a:pt x="36127" y="40893"/>
                  </a:cubicBezTo>
                  <a:cubicBezTo>
                    <a:pt x="35166" y="41263"/>
                    <a:pt x="35102" y="42738"/>
                    <a:pt x="33807" y="42738"/>
                  </a:cubicBezTo>
                  <a:cubicBezTo>
                    <a:pt x="33716" y="42738"/>
                    <a:pt x="33618" y="42731"/>
                    <a:pt x="33513" y="42715"/>
                  </a:cubicBezTo>
                  <a:cubicBezTo>
                    <a:pt x="34226" y="42557"/>
                    <a:pt x="34860" y="42636"/>
                    <a:pt x="34860" y="41923"/>
                  </a:cubicBezTo>
                  <a:cubicBezTo>
                    <a:pt x="34860" y="41051"/>
                    <a:pt x="34147" y="40814"/>
                    <a:pt x="33434" y="40655"/>
                  </a:cubicBezTo>
                  <a:cubicBezTo>
                    <a:pt x="33117" y="40655"/>
                    <a:pt x="32800" y="40735"/>
                    <a:pt x="32483" y="40814"/>
                  </a:cubicBezTo>
                  <a:cubicBezTo>
                    <a:pt x="32087" y="41051"/>
                    <a:pt x="31611" y="41131"/>
                    <a:pt x="31215" y="41210"/>
                  </a:cubicBezTo>
                  <a:cubicBezTo>
                    <a:pt x="30106" y="41606"/>
                    <a:pt x="29156" y="42319"/>
                    <a:pt x="28126" y="42794"/>
                  </a:cubicBezTo>
                  <a:cubicBezTo>
                    <a:pt x="26700" y="43507"/>
                    <a:pt x="24877" y="43587"/>
                    <a:pt x="23768" y="44854"/>
                  </a:cubicBezTo>
                  <a:cubicBezTo>
                    <a:pt x="22842" y="45994"/>
                    <a:pt x="21468" y="46621"/>
                    <a:pt x="20049" y="46621"/>
                  </a:cubicBezTo>
                  <a:cubicBezTo>
                    <a:pt x="19889" y="46621"/>
                    <a:pt x="19729" y="46613"/>
                    <a:pt x="19569" y="46597"/>
                  </a:cubicBezTo>
                  <a:cubicBezTo>
                    <a:pt x="19252" y="46676"/>
                    <a:pt x="18936" y="46756"/>
                    <a:pt x="18698" y="46993"/>
                  </a:cubicBezTo>
                  <a:cubicBezTo>
                    <a:pt x="18539" y="47072"/>
                    <a:pt x="18381" y="47231"/>
                    <a:pt x="18302" y="47469"/>
                  </a:cubicBezTo>
                  <a:cubicBezTo>
                    <a:pt x="17985" y="47865"/>
                    <a:pt x="17906" y="48340"/>
                    <a:pt x="17906" y="48815"/>
                  </a:cubicBezTo>
                  <a:cubicBezTo>
                    <a:pt x="18143" y="49291"/>
                    <a:pt x="17668" y="49053"/>
                    <a:pt x="17589" y="49212"/>
                  </a:cubicBezTo>
                  <a:cubicBezTo>
                    <a:pt x="17234" y="49512"/>
                    <a:pt x="16861" y="49605"/>
                    <a:pt x="16478" y="49605"/>
                  </a:cubicBezTo>
                  <a:cubicBezTo>
                    <a:pt x="15847" y="49605"/>
                    <a:pt x="15190" y="49350"/>
                    <a:pt x="14553" y="49350"/>
                  </a:cubicBezTo>
                  <a:cubicBezTo>
                    <a:pt x="14455" y="49350"/>
                    <a:pt x="14358" y="49356"/>
                    <a:pt x="14261" y="49370"/>
                  </a:cubicBezTo>
                  <a:cubicBezTo>
                    <a:pt x="13469" y="50321"/>
                    <a:pt x="11964" y="49687"/>
                    <a:pt x="11251" y="50796"/>
                  </a:cubicBezTo>
                  <a:cubicBezTo>
                    <a:pt x="11013" y="51034"/>
                    <a:pt x="10855" y="51351"/>
                    <a:pt x="11092" y="51668"/>
                  </a:cubicBezTo>
                  <a:cubicBezTo>
                    <a:pt x="11094" y="51669"/>
                    <a:pt x="11095" y="51671"/>
                    <a:pt x="11097" y="51673"/>
                  </a:cubicBezTo>
                  <a:lnTo>
                    <a:pt x="11097" y="51673"/>
                  </a:lnTo>
                  <a:cubicBezTo>
                    <a:pt x="10962" y="51543"/>
                    <a:pt x="10818" y="51430"/>
                    <a:pt x="10617" y="51430"/>
                  </a:cubicBezTo>
                  <a:cubicBezTo>
                    <a:pt x="10458" y="51509"/>
                    <a:pt x="10221" y="51588"/>
                    <a:pt x="10062" y="51747"/>
                  </a:cubicBezTo>
                  <a:cubicBezTo>
                    <a:pt x="9983" y="51905"/>
                    <a:pt x="9825" y="52143"/>
                    <a:pt x="9825" y="52301"/>
                  </a:cubicBezTo>
                  <a:cubicBezTo>
                    <a:pt x="9717" y="52624"/>
                    <a:pt x="9646" y="52982"/>
                    <a:pt x="9414" y="52982"/>
                  </a:cubicBezTo>
                  <a:cubicBezTo>
                    <a:pt x="9304" y="52982"/>
                    <a:pt x="9157" y="52902"/>
                    <a:pt x="8953" y="52697"/>
                  </a:cubicBezTo>
                  <a:cubicBezTo>
                    <a:pt x="8424" y="51991"/>
                    <a:pt x="7910" y="51694"/>
                    <a:pt x="7411" y="51694"/>
                  </a:cubicBezTo>
                  <a:cubicBezTo>
                    <a:pt x="6792" y="51694"/>
                    <a:pt x="6197" y="52153"/>
                    <a:pt x="5626" y="52856"/>
                  </a:cubicBezTo>
                  <a:cubicBezTo>
                    <a:pt x="5234" y="53404"/>
                    <a:pt x="5075" y="54108"/>
                    <a:pt x="5225" y="54813"/>
                  </a:cubicBezTo>
                  <a:lnTo>
                    <a:pt x="5225" y="54813"/>
                  </a:lnTo>
                  <a:cubicBezTo>
                    <a:pt x="5201" y="54793"/>
                    <a:pt x="5176" y="54774"/>
                    <a:pt x="5150" y="54757"/>
                  </a:cubicBezTo>
                  <a:cubicBezTo>
                    <a:pt x="5096" y="54730"/>
                    <a:pt x="5062" y="54714"/>
                    <a:pt x="5043" y="54706"/>
                  </a:cubicBezTo>
                  <a:lnTo>
                    <a:pt x="5043" y="54706"/>
                  </a:lnTo>
                  <a:cubicBezTo>
                    <a:pt x="5035" y="54695"/>
                    <a:pt x="5003" y="54666"/>
                    <a:pt x="4913" y="54599"/>
                  </a:cubicBezTo>
                  <a:cubicBezTo>
                    <a:pt x="4564" y="54468"/>
                    <a:pt x="4191" y="54409"/>
                    <a:pt x="3807" y="54409"/>
                  </a:cubicBezTo>
                  <a:cubicBezTo>
                    <a:pt x="3494" y="54409"/>
                    <a:pt x="3173" y="54448"/>
                    <a:pt x="2853" y="54520"/>
                  </a:cubicBezTo>
                  <a:cubicBezTo>
                    <a:pt x="2378" y="54599"/>
                    <a:pt x="1981" y="54757"/>
                    <a:pt x="1506" y="54995"/>
                  </a:cubicBezTo>
                  <a:cubicBezTo>
                    <a:pt x="1" y="56183"/>
                    <a:pt x="793" y="57134"/>
                    <a:pt x="1902" y="58085"/>
                  </a:cubicBezTo>
                  <a:cubicBezTo>
                    <a:pt x="2145" y="58128"/>
                    <a:pt x="2380" y="58148"/>
                    <a:pt x="2608" y="58148"/>
                  </a:cubicBezTo>
                  <a:cubicBezTo>
                    <a:pt x="4472" y="58148"/>
                    <a:pt x="5922" y="56844"/>
                    <a:pt x="7686" y="56421"/>
                  </a:cubicBezTo>
                  <a:cubicBezTo>
                    <a:pt x="8874" y="55866"/>
                    <a:pt x="10142" y="55391"/>
                    <a:pt x="11409" y="54995"/>
                  </a:cubicBezTo>
                  <a:cubicBezTo>
                    <a:pt x="11647" y="54916"/>
                    <a:pt x="11885" y="54757"/>
                    <a:pt x="12043" y="54678"/>
                  </a:cubicBezTo>
                  <a:cubicBezTo>
                    <a:pt x="17589" y="52064"/>
                    <a:pt x="23531" y="50400"/>
                    <a:pt x="29076" y="47786"/>
                  </a:cubicBezTo>
                  <a:cubicBezTo>
                    <a:pt x="30661" y="46835"/>
                    <a:pt x="32325" y="46122"/>
                    <a:pt x="34067" y="45409"/>
                  </a:cubicBezTo>
                  <a:cubicBezTo>
                    <a:pt x="36920" y="43903"/>
                    <a:pt x="39851" y="42636"/>
                    <a:pt x="42941" y="41685"/>
                  </a:cubicBezTo>
                  <a:cubicBezTo>
                    <a:pt x="44604" y="41131"/>
                    <a:pt x="46189" y="40418"/>
                    <a:pt x="47694" y="39705"/>
                  </a:cubicBezTo>
                  <a:cubicBezTo>
                    <a:pt x="54824" y="36219"/>
                    <a:pt x="61479" y="32020"/>
                    <a:pt x="68926" y="29326"/>
                  </a:cubicBezTo>
                  <a:cubicBezTo>
                    <a:pt x="69798" y="28930"/>
                    <a:pt x="70669" y="28375"/>
                    <a:pt x="71620" y="27979"/>
                  </a:cubicBezTo>
                  <a:lnTo>
                    <a:pt x="71620" y="27979"/>
                  </a:lnTo>
                  <a:cubicBezTo>
                    <a:pt x="70828" y="28534"/>
                    <a:pt x="70035" y="28930"/>
                    <a:pt x="69164" y="29326"/>
                  </a:cubicBezTo>
                  <a:cubicBezTo>
                    <a:pt x="68451" y="29564"/>
                    <a:pt x="67580" y="29722"/>
                    <a:pt x="67500" y="30673"/>
                  </a:cubicBezTo>
                  <a:cubicBezTo>
                    <a:pt x="67580" y="30990"/>
                    <a:pt x="68293" y="31307"/>
                    <a:pt x="67500" y="31465"/>
                  </a:cubicBezTo>
                  <a:cubicBezTo>
                    <a:pt x="66550" y="31861"/>
                    <a:pt x="65520" y="32020"/>
                    <a:pt x="64490" y="32020"/>
                  </a:cubicBezTo>
                  <a:cubicBezTo>
                    <a:pt x="64411" y="31980"/>
                    <a:pt x="64311" y="31960"/>
                    <a:pt x="64203" y="31960"/>
                  </a:cubicBezTo>
                  <a:cubicBezTo>
                    <a:pt x="64094" y="31960"/>
                    <a:pt x="63975" y="31980"/>
                    <a:pt x="63856" y="32020"/>
                  </a:cubicBezTo>
                  <a:cubicBezTo>
                    <a:pt x="63697" y="32020"/>
                    <a:pt x="63460" y="32099"/>
                    <a:pt x="63301" y="32257"/>
                  </a:cubicBezTo>
                  <a:cubicBezTo>
                    <a:pt x="63222" y="32337"/>
                    <a:pt x="63143" y="32416"/>
                    <a:pt x="63064" y="32495"/>
                  </a:cubicBezTo>
                  <a:cubicBezTo>
                    <a:pt x="62984" y="32654"/>
                    <a:pt x="62826" y="32812"/>
                    <a:pt x="62747" y="32970"/>
                  </a:cubicBezTo>
                  <a:cubicBezTo>
                    <a:pt x="62668" y="33208"/>
                    <a:pt x="62668" y="33446"/>
                    <a:pt x="62747" y="33604"/>
                  </a:cubicBezTo>
                  <a:cubicBezTo>
                    <a:pt x="63137" y="34073"/>
                    <a:pt x="63759" y="34157"/>
                    <a:pt x="64004" y="34691"/>
                  </a:cubicBezTo>
                  <a:lnTo>
                    <a:pt x="64004" y="34691"/>
                  </a:lnTo>
                  <a:cubicBezTo>
                    <a:pt x="63989" y="34669"/>
                    <a:pt x="63967" y="34650"/>
                    <a:pt x="63935" y="34634"/>
                  </a:cubicBezTo>
                  <a:cubicBezTo>
                    <a:pt x="63222" y="34000"/>
                    <a:pt x="62430" y="33604"/>
                    <a:pt x="61558" y="33367"/>
                  </a:cubicBezTo>
                  <a:cubicBezTo>
                    <a:pt x="61083" y="33446"/>
                    <a:pt x="60687" y="33525"/>
                    <a:pt x="60370" y="33763"/>
                  </a:cubicBezTo>
                  <a:lnTo>
                    <a:pt x="59499" y="34080"/>
                  </a:lnTo>
                  <a:cubicBezTo>
                    <a:pt x="58627" y="34476"/>
                    <a:pt x="57676" y="34793"/>
                    <a:pt x="57518" y="35902"/>
                  </a:cubicBezTo>
                  <a:cubicBezTo>
                    <a:pt x="57597" y="35981"/>
                    <a:pt x="57756" y="36219"/>
                    <a:pt x="57756" y="36377"/>
                  </a:cubicBezTo>
                  <a:cubicBezTo>
                    <a:pt x="57518" y="36219"/>
                    <a:pt x="57597" y="35823"/>
                    <a:pt x="57280" y="35664"/>
                  </a:cubicBezTo>
                  <a:cubicBezTo>
                    <a:pt x="56092" y="35664"/>
                    <a:pt x="55062" y="35981"/>
                    <a:pt x="54587" y="37249"/>
                  </a:cubicBezTo>
                  <a:cubicBezTo>
                    <a:pt x="55220" y="37962"/>
                    <a:pt x="55696" y="38754"/>
                    <a:pt x="55775" y="39705"/>
                  </a:cubicBezTo>
                  <a:cubicBezTo>
                    <a:pt x="55155" y="39291"/>
                    <a:pt x="54299" y="38777"/>
                    <a:pt x="53646" y="38777"/>
                  </a:cubicBezTo>
                  <a:cubicBezTo>
                    <a:pt x="53299" y="38777"/>
                    <a:pt x="53009" y="38923"/>
                    <a:pt x="52844" y="39308"/>
                  </a:cubicBezTo>
                  <a:cubicBezTo>
                    <a:pt x="51972" y="40972"/>
                    <a:pt x="49041" y="41764"/>
                    <a:pt x="50309" y="44458"/>
                  </a:cubicBezTo>
                  <a:cubicBezTo>
                    <a:pt x="50543" y="44614"/>
                    <a:pt x="50758" y="44675"/>
                    <a:pt x="50961" y="44675"/>
                  </a:cubicBezTo>
                  <a:cubicBezTo>
                    <a:pt x="51677" y="44675"/>
                    <a:pt x="52240" y="43921"/>
                    <a:pt x="52913" y="43921"/>
                  </a:cubicBezTo>
                  <a:cubicBezTo>
                    <a:pt x="53019" y="43921"/>
                    <a:pt x="53127" y="43939"/>
                    <a:pt x="53240" y="43983"/>
                  </a:cubicBezTo>
                  <a:cubicBezTo>
                    <a:pt x="53636" y="43824"/>
                    <a:pt x="53953" y="43666"/>
                    <a:pt x="54270" y="43428"/>
                  </a:cubicBezTo>
                  <a:cubicBezTo>
                    <a:pt x="58073" y="40576"/>
                    <a:pt x="62113" y="38041"/>
                    <a:pt x="66074" y="35426"/>
                  </a:cubicBezTo>
                  <a:cubicBezTo>
                    <a:pt x="66550" y="35110"/>
                    <a:pt x="67025" y="34793"/>
                    <a:pt x="67580" y="34555"/>
                  </a:cubicBezTo>
                  <a:cubicBezTo>
                    <a:pt x="69243" y="33763"/>
                    <a:pt x="70432" y="32257"/>
                    <a:pt x="72333" y="31782"/>
                  </a:cubicBezTo>
                  <a:lnTo>
                    <a:pt x="72333" y="31782"/>
                  </a:lnTo>
                  <a:cubicBezTo>
                    <a:pt x="72412" y="33683"/>
                    <a:pt x="72254" y="35506"/>
                    <a:pt x="71778" y="37328"/>
                  </a:cubicBezTo>
                  <a:cubicBezTo>
                    <a:pt x="71303" y="37962"/>
                    <a:pt x="71778" y="38516"/>
                    <a:pt x="71778" y="39150"/>
                  </a:cubicBezTo>
                  <a:cubicBezTo>
                    <a:pt x="71699" y="40655"/>
                    <a:pt x="71858" y="42398"/>
                    <a:pt x="73521" y="42477"/>
                  </a:cubicBezTo>
                  <a:cubicBezTo>
                    <a:pt x="73555" y="42479"/>
                    <a:pt x="73587" y="42480"/>
                    <a:pt x="73619" y="42480"/>
                  </a:cubicBezTo>
                  <a:cubicBezTo>
                    <a:pt x="75027" y="42480"/>
                    <a:pt x="75032" y="40788"/>
                    <a:pt x="75264" y="39625"/>
                  </a:cubicBezTo>
                  <a:cubicBezTo>
                    <a:pt x="75495" y="38548"/>
                    <a:pt x="75427" y="37245"/>
                    <a:pt x="77022" y="37245"/>
                  </a:cubicBezTo>
                  <a:cubicBezTo>
                    <a:pt x="77069" y="37245"/>
                    <a:pt x="77116" y="37246"/>
                    <a:pt x="77166" y="37249"/>
                  </a:cubicBezTo>
                  <a:cubicBezTo>
                    <a:pt x="77799" y="35426"/>
                    <a:pt x="76532" y="33921"/>
                    <a:pt x="76136" y="32257"/>
                  </a:cubicBezTo>
                  <a:lnTo>
                    <a:pt x="76136" y="32257"/>
                  </a:lnTo>
                  <a:cubicBezTo>
                    <a:pt x="76928" y="34000"/>
                    <a:pt x="77879" y="35743"/>
                    <a:pt x="78592" y="37566"/>
                  </a:cubicBezTo>
                  <a:cubicBezTo>
                    <a:pt x="79939" y="41289"/>
                    <a:pt x="81523" y="45013"/>
                    <a:pt x="82711" y="48815"/>
                  </a:cubicBezTo>
                  <a:cubicBezTo>
                    <a:pt x="83662" y="51034"/>
                    <a:pt x="84137" y="53410"/>
                    <a:pt x="85167" y="55550"/>
                  </a:cubicBezTo>
                  <a:cubicBezTo>
                    <a:pt x="86118" y="58798"/>
                    <a:pt x="87227" y="61967"/>
                    <a:pt x="87861" y="65294"/>
                  </a:cubicBezTo>
                  <a:cubicBezTo>
                    <a:pt x="88045" y="66104"/>
                    <a:pt x="88195" y="66932"/>
                    <a:pt x="88319" y="67760"/>
                  </a:cubicBezTo>
                  <a:lnTo>
                    <a:pt x="88319" y="67760"/>
                  </a:lnTo>
                  <a:cubicBezTo>
                    <a:pt x="88146" y="66951"/>
                    <a:pt x="87929" y="66100"/>
                    <a:pt x="87782" y="65215"/>
                  </a:cubicBezTo>
                  <a:cubicBezTo>
                    <a:pt x="86673" y="62204"/>
                    <a:pt x="85880" y="59035"/>
                    <a:pt x="85009" y="55946"/>
                  </a:cubicBezTo>
                  <a:cubicBezTo>
                    <a:pt x="84058" y="53648"/>
                    <a:pt x="83187" y="51351"/>
                    <a:pt x="82157" y="48974"/>
                  </a:cubicBezTo>
                  <a:cubicBezTo>
                    <a:pt x="81761" y="47786"/>
                    <a:pt x="81682" y="46280"/>
                    <a:pt x="81048" y="45250"/>
                  </a:cubicBezTo>
                  <a:cubicBezTo>
                    <a:pt x="80414" y="44141"/>
                    <a:pt x="80414" y="42557"/>
                    <a:pt x="78592" y="42477"/>
                  </a:cubicBezTo>
                  <a:cubicBezTo>
                    <a:pt x="77799" y="43111"/>
                    <a:pt x="78275" y="43824"/>
                    <a:pt x="78354" y="44617"/>
                  </a:cubicBezTo>
                  <a:cubicBezTo>
                    <a:pt x="78829" y="47469"/>
                    <a:pt x="80097" y="50162"/>
                    <a:pt x="80335" y="53014"/>
                  </a:cubicBezTo>
                  <a:lnTo>
                    <a:pt x="81840" y="59669"/>
                  </a:lnTo>
                  <a:cubicBezTo>
                    <a:pt x="82553" y="61254"/>
                    <a:pt x="82553" y="63076"/>
                    <a:pt x="83108" y="64660"/>
                  </a:cubicBezTo>
                  <a:cubicBezTo>
                    <a:pt x="84454" y="68622"/>
                    <a:pt x="85009" y="73058"/>
                    <a:pt x="87940" y="76386"/>
                  </a:cubicBezTo>
                  <a:cubicBezTo>
                    <a:pt x="88175" y="76396"/>
                    <a:pt x="88383" y="76402"/>
                    <a:pt x="88569" y="76402"/>
                  </a:cubicBezTo>
                  <a:cubicBezTo>
                    <a:pt x="89887" y="76402"/>
                    <a:pt x="90069" y="76091"/>
                    <a:pt x="90555" y="74564"/>
                  </a:cubicBezTo>
                  <a:cubicBezTo>
                    <a:pt x="92060" y="69810"/>
                    <a:pt x="91981" y="64660"/>
                    <a:pt x="90396" y="59986"/>
                  </a:cubicBezTo>
                  <a:cubicBezTo>
                    <a:pt x="89208" y="56183"/>
                    <a:pt x="88099" y="52460"/>
                    <a:pt x="86831" y="48736"/>
                  </a:cubicBezTo>
                  <a:cubicBezTo>
                    <a:pt x="85247" y="44379"/>
                    <a:pt x="84217" y="39942"/>
                    <a:pt x="80810" y="36615"/>
                  </a:cubicBezTo>
                  <a:cubicBezTo>
                    <a:pt x="80652" y="36456"/>
                    <a:pt x="80572" y="36377"/>
                    <a:pt x="80572" y="36219"/>
                  </a:cubicBezTo>
                  <a:cubicBezTo>
                    <a:pt x="80176" y="33921"/>
                    <a:pt x="78671" y="32178"/>
                    <a:pt x="77879" y="30118"/>
                  </a:cubicBezTo>
                  <a:cubicBezTo>
                    <a:pt x="76928" y="27900"/>
                    <a:pt x="76611" y="25444"/>
                    <a:pt x="76849" y="23067"/>
                  </a:cubicBezTo>
                  <a:cubicBezTo>
                    <a:pt x="77245" y="17601"/>
                    <a:pt x="77086" y="12134"/>
                    <a:pt x="77086" y="6747"/>
                  </a:cubicBezTo>
                  <a:cubicBezTo>
                    <a:pt x="77086" y="5004"/>
                    <a:pt x="76373" y="3420"/>
                    <a:pt x="76532" y="1756"/>
                  </a:cubicBezTo>
                  <a:cubicBezTo>
                    <a:pt x="76532" y="1360"/>
                    <a:pt x="76373" y="964"/>
                    <a:pt x="76136" y="647"/>
                  </a:cubicBezTo>
                  <a:cubicBezTo>
                    <a:pt x="76065" y="292"/>
                    <a:pt x="75867" y="1"/>
                    <a:pt x="75485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7" name="Google Shape;2837;p3"/>
            <p:cNvSpPr/>
            <p:nvPr/>
          </p:nvSpPr>
          <p:spPr>
            <a:xfrm>
              <a:off x="2651325" y="1242175"/>
              <a:ext cx="1725150" cy="773775"/>
            </a:xfrm>
            <a:custGeom>
              <a:avLst/>
              <a:gdLst/>
              <a:ahLst/>
              <a:cxnLst/>
              <a:rect l="l" t="t" r="r" b="b"/>
              <a:pathLst>
                <a:path w="69006" h="30951" extrusionOk="0">
                  <a:moveTo>
                    <a:pt x="67514" y="0"/>
                  </a:moveTo>
                  <a:cubicBezTo>
                    <a:pt x="67396" y="0"/>
                    <a:pt x="67282" y="5"/>
                    <a:pt x="67183" y="5"/>
                  </a:cubicBezTo>
                  <a:cubicBezTo>
                    <a:pt x="64489" y="5"/>
                    <a:pt x="62588" y="1827"/>
                    <a:pt x="60291" y="2857"/>
                  </a:cubicBezTo>
                  <a:cubicBezTo>
                    <a:pt x="58944" y="3570"/>
                    <a:pt x="57438" y="4283"/>
                    <a:pt x="55933" y="4759"/>
                  </a:cubicBezTo>
                  <a:cubicBezTo>
                    <a:pt x="52764" y="5947"/>
                    <a:pt x="49833" y="7690"/>
                    <a:pt x="46743" y="9116"/>
                  </a:cubicBezTo>
                  <a:cubicBezTo>
                    <a:pt x="45555" y="9829"/>
                    <a:pt x="44287" y="10463"/>
                    <a:pt x="43020" y="11017"/>
                  </a:cubicBezTo>
                  <a:cubicBezTo>
                    <a:pt x="42782" y="11097"/>
                    <a:pt x="42623" y="11176"/>
                    <a:pt x="42386" y="11334"/>
                  </a:cubicBezTo>
                  <a:cubicBezTo>
                    <a:pt x="42227" y="11413"/>
                    <a:pt x="41990" y="11493"/>
                    <a:pt x="41831" y="11572"/>
                  </a:cubicBezTo>
                  <a:cubicBezTo>
                    <a:pt x="40247" y="12602"/>
                    <a:pt x="38425" y="12760"/>
                    <a:pt x="36761" y="13473"/>
                  </a:cubicBezTo>
                  <a:cubicBezTo>
                    <a:pt x="31453" y="15692"/>
                    <a:pt x="26382" y="18544"/>
                    <a:pt x="20837" y="20366"/>
                  </a:cubicBezTo>
                  <a:cubicBezTo>
                    <a:pt x="15212" y="22426"/>
                    <a:pt x="9824" y="25040"/>
                    <a:pt x="4358" y="27417"/>
                  </a:cubicBezTo>
                  <a:cubicBezTo>
                    <a:pt x="3090" y="27971"/>
                    <a:pt x="1664" y="28288"/>
                    <a:pt x="317" y="28368"/>
                  </a:cubicBezTo>
                  <a:lnTo>
                    <a:pt x="1" y="28605"/>
                  </a:lnTo>
                  <a:cubicBezTo>
                    <a:pt x="476" y="30031"/>
                    <a:pt x="1823" y="30903"/>
                    <a:pt x="3249" y="30903"/>
                  </a:cubicBezTo>
                  <a:cubicBezTo>
                    <a:pt x="3771" y="30932"/>
                    <a:pt x="4293" y="30950"/>
                    <a:pt x="4815" y="30950"/>
                  </a:cubicBezTo>
                  <a:cubicBezTo>
                    <a:pt x="5719" y="30950"/>
                    <a:pt x="6623" y="30895"/>
                    <a:pt x="7527" y="30744"/>
                  </a:cubicBezTo>
                  <a:cubicBezTo>
                    <a:pt x="15132" y="29398"/>
                    <a:pt x="22342" y="26625"/>
                    <a:pt x="29710" y="24327"/>
                  </a:cubicBezTo>
                  <a:cubicBezTo>
                    <a:pt x="30185" y="24169"/>
                    <a:pt x="30581" y="24010"/>
                    <a:pt x="31057" y="23773"/>
                  </a:cubicBezTo>
                  <a:cubicBezTo>
                    <a:pt x="31849" y="21792"/>
                    <a:pt x="33750" y="22030"/>
                    <a:pt x="35335" y="21633"/>
                  </a:cubicBezTo>
                  <a:cubicBezTo>
                    <a:pt x="36127" y="21475"/>
                    <a:pt x="37157" y="21713"/>
                    <a:pt x="37553" y="21000"/>
                  </a:cubicBezTo>
                  <a:cubicBezTo>
                    <a:pt x="38108" y="19811"/>
                    <a:pt x="39296" y="19653"/>
                    <a:pt x="40247" y="19257"/>
                  </a:cubicBezTo>
                  <a:cubicBezTo>
                    <a:pt x="40643" y="18702"/>
                    <a:pt x="41356" y="18861"/>
                    <a:pt x="41831" y="18623"/>
                  </a:cubicBezTo>
                  <a:cubicBezTo>
                    <a:pt x="41990" y="18464"/>
                    <a:pt x="42069" y="18306"/>
                    <a:pt x="42069" y="18148"/>
                  </a:cubicBezTo>
                  <a:cubicBezTo>
                    <a:pt x="42069" y="17831"/>
                    <a:pt x="41990" y="17593"/>
                    <a:pt x="41831" y="17355"/>
                  </a:cubicBezTo>
                  <a:cubicBezTo>
                    <a:pt x="41831" y="17275"/>
                    <a:pt x="41811" y="17225"/>
                    <a:pt x="41786" y="17196"/>
                  </a:cubicBezTo>
                  <a:lnTo>
                    <a:pt x="41786" y="17196"/>
                  </a:lnTo>
                  <a:cubicBezTo>
                    <a:pt x="41799" y="17196"/>
                    <a:pt x="41814" y="17197"/>
                    <a:pt x="41831" y="17197"/>
                  </a:cubicBezTo>
                  <a:cubicBezTo>
                    <a:pt x="41990" y="17197"/>
                    <a:pt x="42069" y="17355"/>
                    <a:pt x="42227" y="17435"/>
                  </a:cubicBezTo>
                  <a:cubicBezTo>
                    <a:pt x="42670" y="17553"/>
                    <a:pt x="43093" y="17605"/>
                    <a:pt x="43501" y="17605"/>
                  </a:cubicBezTo>
                  <a:cubicBezTo>
                    <a:pt x="45285" y="17605"/>
                    <a:pt x="46780" y="16609"/>
                    <a:pt x="48328" y="15771"/>
                  </a:cubicBezTo>
                  <a:cubicBezTo>
                    <a:pt x="48328" y="15375"/>
                    <a:pt x="47932" y="15137"/>
                    <a:pt x="47932" y="14741"/>
                  </a:cubicBezTo>
                  <a:lnTo>
                    <a:pt x="47932" y="14741"/>
                  </a:lnTo>
                  <a:cubicBezTo>
                    <a:pt x="48207" y="15236"/>
                    <a:pt x="48712" y="15617"/>
                    <a:pt x="49127" y="15617"/>
                  </a:cubicBezTo>
                  <a:cubicBezTo>
                    <a:pt x="49309" y="15617"/>
                    <a:pt x="49474" y="15544"/>
                    <a:pt x="49595" y="15375"/>
                  </a:cubicBezTo>
                  <a:cubicBezTo>
                    <a:pt x="50387" y="14345"/>
                    <a:pt x="51576" y="14820"/>
                    <a:pt x="52527" y="14345"/>
                  </a:cubicBezTo>
                  <a:cubicBezTo>
                    <a:pt x="53715" y="13869"/>
                    <a:pt x="54824" y="13236"/>
                    <a:pt x="55775" y="12443"/>
                  </a:cubicBezTo>
                  <a:cubicBezTo>
                    <a:pt x="56725" y="11334"/>
                    <a:pt x="57914" y="10542"/>
                    <a:pt x="59261" y="9987"/>
                  </a:cubicBezTo>
                  <a:cubicBezTo>
                    <a:pt x="60607" y="9512"/>
                    <a:pt x="62826" y="9433"/>
                    <a:pt x="62905" y="7135"/>
                  </a:cubicBezTo>
                  <a:cubicBezTo>
                    <a:pt x="63618" y="6501"/>
                    <a:pt x="62271" y="5313"/>
                    <a:pt x="63460" y="4838"/>
                  </a:cubicBezTo>
                  <a:cubicBezTo>
                    <a:pt x="64331" y="4442"/>
                    <a:pt x="64965" y="3729"/>
                    <a:pt x="65123" y="2778"/>
                  </a:cubicBezTo>
                  <a:cubicBezTo>
                    <a:pt x="65179" y="2280"/>
                    <a:pt x="65582" y="1937"/>
                    <a:pt x="66009" y="1937"/>
                  </a:cubicBezTo>
                  <a:cubicBezTo>
                    <a:pt x="66193" y="1937"/>
                    <a:pt x="66382" y="2001"/>
                    <a:pt x="66549" y="2144"/>
                  </a:cubicBezTo>
                  <a:cubicBezTo>
                    <a:pt x="67025" y="2382"/>
                    <a:pt x="67658" y="2223"/>
                    <a:pt x="67896" y="2936"/>
                  </a:cubicBezTo>
                  <a:cubicBezTo>
                    <a:pt x="67998" y="3140"/>
                    <a:pt x="68148" y="3213"/>
                    <a:pt x="68306" y="3213"/>
                  </a:cubicBezTo>
                  <a:cubicBezTo>
                    <a:pt x="68640" y="3213"/>
                    <a:pt x="69005" y="2886"/>
                    <a:pt x="69005" y="2778"/>
                  </a:cubicBezTo>
                  <a:cubicBezTo>
                    <a:pt x="68847" y="1986"/>
                    <a:pt x="68688" y="1193"/>
                    <a:pt x="68371" y="401"/>
                  </a:cubicBezTo>
                  <a:cubicBezTo>
                    <a:pt x="68253" y="45"/>
                    <a:pt x="67866" y="0"/>
                    <a:pt x="67514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8" name="Google Shape;2838;p3"/>
            <p:cNvSpPr/>
            <p:nvPr/>
          </p:nvSpPr>
          <p:spPr>
            <a:xfrm>
              <a:off x="2273025" y="2289650"/>
              <a:ext cx="2059600" cy="1416800"/>
            </a:xfrm>
            <a:custGeom>
              <a:avLst/>
              <a:gdLst/>
              <a:ahLst/>
              <a:cxnLst/>
              <a:rect l="l" t="t" r="r" b="b"/>
              <a:pathLst>
                <a:path w="82384" h="56672" extrusionOk="0">
                  <a:moveTo>
                    <a:pt x="82036" y="1"/>
                  </a:moveTo>
                  <a:cubicBezTo>
                    <a:pt x="82000" y="1"/>
                    <a:pt x="81961" y="6"/>
                    <a:pt x="81919" y="16"/>
                  </a:cubicBezTo>
                  <a:cubicBezTo>
                    <a:pt x="81681" y="16"/>
                    <a:pt x="81285" y="16"/>
                    <a:pt x="81048" y="175"/>
                  </a:cubicBezTo>
                  <a:cubicBezTo>
                    <a:pt x="77958" y="2710"/>
                    <a:pt x="74551" y="4770"/>
                    <a:pt x="71303" y="6909"/>
                  </a:cubicBezTo>
                  <a:cubicBezTo>
                    <a:pt x="71144" y="7305"/>
                    <a:pt x="70590" y="7226"/>
                    <a:pt x="70431" y="7542"/>
                  </a:cubicBezTo>
                  <a:cubicBezTo>
                    <a:pt x="70194" y="7701"/>
                    <a:pt x="70035" y="7859"/>
                    <a:pt x="69877" y="8018"/>
                  </a:cubicBezTo>
                  <a:cubicBezTo>
                    <a:pt x="63064" y="12217"/>
                    <a:pt x="55616" y="15386"/>
                    <a:pt x="48882" y="19743"/>
                  </a:cubicBezTo>
                  <a:cubicBezTo>
                    <a:pt x="43574" y="23229"/>
                    <a:pt x="38108" y="26319"/>
                    <a:pt x="32800" y="29805"/>
                  </a:cubicBezTo>
                  <a:cubicBezTo>
                    <a:pt x="32166" y="30597"/>
                    <a:pt x="31215" y="30676"/>
                    <a:pt x="30423" y="31231"/>
                  </a:cubicBezTo>
                  <a:cubicBezTo>
                    <a:pt x="29789" y="32736"/>
                    <a:pt x="28205" y="32578"/>
                    <a:pt x="27095" y="33132"/>
                  </a:cubicBezTo>
                  <a:cubicBezTo>
                    <a:pt x="26937" y="33132"/>
                    <a:pt x="26858" y="33211"/>
                    <a:pt x="26779" y="33291"/>
                  </a:cubicBezTo>
                  <a:cubicBezTo>
                    <a:pt x="26462" y="33924"/>
                    <a:pt x="25749" y="33766"/>
                    <a:pt x="25273" y="34162"/>
                  </a:cubicBezTo>
                  <a:lnTo>
                    <a:pt x="24719" y="34479"/>
                  </a:lnTo>
                  <a:cubicBezTo>
                    <a:pt x="24481" y="35113"/>
                    <a:pt x="23768" y="35192"/>
                    <a:pt x="23293" y="35588"/>
                  </a:cubicBezTo>
                  <a:cubicBezTo>
                    <a:pt x="23351" y="35820"/>
                    <a:pt x="23281" y="35967"/>
                    <a:pt x="23116" y="35967"/>
                  </a:cubicBezTo>
                  <a:cubicBezTo>
                    <a:pt x="23055" y="35967"/>
                    <a:pt x="22981" y="35947"/>
                    <a:pt x="22897" y="35905"/>
                  </a:cubicBezTo>
                  <a:cubicBezTo>
                    <a:pt x="21629" y="36539"/>
                    <a:pt x="20441" y="37252"/>
                    <a:pt x="19331" y="38123"/>
                  </a:cubicBezTo>
                  <a:cubicBezTo>
                    <a:pt x="17192" y="38916"/>
                    <a:pt x="15687" y="40738"/>
                    <a:pt x="13390" y="41213"/>
                  </a:cubicBezTo>
                  <a:cubicBezTo>
                    <a:pt x="13073" y="42481"/>
                    <a:pt x="12043" y="43511"/>
                    <a:pt x="10696" y="43827"/>
                  </a:cubicBezTo>
                  <a:cubicBezTo>
                    <a:pt x="10379" y="44065"/>
                    <a:pt x="10062" y="44303"/>
                    <a:pt x="9824" y="44620"/>
                  </a:cubicBezTo>
                  <a:cubicBezTo>
                    <a:pt x="9508" y="44857"/>
                    <a:pt x="9191" y="45095"/>
                    <a:pt x="8874" y="45174"/>
                  </a:cubicBezTo>
                  <a:cubicBezTo>
                    <a:pt x="8715" y="45254"/>
                    <a:pt x="8557" y="45412"/>
                    <a:pt x="8478" y="45570"/>
                  </a:cubicBezTo>
                  <a:cubicBezTo>
                    <a:pt x="8398" y="45808"/>
                    <a:pt x="8319" y="46046"/>
                    <a:pt x="8161" y="46204"/>
                  </a:cubicBezTo>
                  <a:cubicBezTo>
                    <a:pt x="8002" y="46283"/>
                    <a:pt x="7844" y="46442"/>
                    <a:pt x="7765" y="46600"/>
                  </a:cubicBezTo>
                  <a:cubicBezTo>
                    <a:pt x="7606" y="46759"/>
                    <a:pt x="7369" y="46917"/>
                    <a:pt x="7210" y="47155"/>
                  </a:cubicBezTo>
                  <a:cubicBezTo>
                    <a:pt x="7052" y="47313"/>
                    <a:pt x="6972" y="47393"/>
                    <a:pt x="6814" y="47551"/>
                  </a:cubicBezTo>
                  <a:cubicBezTo>
                    <a:pt x="5705" y="48581"/>
                    <a:pt x="4358" y="49294"/>
                    <a:pt x="2853" y="49769"/>
                  </a:cubicBezTo>
                  <a:cubicBezTo>
                    <a:pt x="2377" y="50324"/>
                    <a:pt x="1902" y="50958"/>
                    <a:pt x="1427" y="51512"/>
                  </a:cubicBezTo>
                  <a:cubicBezTo>
                    <a:pt x="714" y="52780"/>
                    <a:pt x="1" y="54047"/>
                    <a:pt x="555" y="55474"/>
                  </a:cubicBezTo>
                  <a:cubicBezTo>
                    <a:pt x="823" y="55875"/>
                    <a:pt x="808" y="56671"/>
                    <a:pt x="1464" y="56671"/>
                  </a:cubicBezTo>
                  <a:cubicBezTo>
                    <a:pt x="1585" y="56671"/>
                    <a:pt x="1729" y="56644"/>
                    <a:pt x="1902" y="56583"/>
                  </a:cubicBezTo>
                  <a:cubicBezTo>
                    <a:pt x="2536" y="55315"/>
                    <a:pt x="3724" y="54364"/>
                    <a:pt x="4992" y="53889"/>
                  </a:cubicBezTo>
                  <a:cubicBezTo>
                    <a:pt x="6576" y="53334"/>
                    <a:pt x="8002" y="52542"/>
                    <a:pt x="9349" y="51592"/>
                  </a:cubicBezTo>
                  <a:cubicBezTo>
                    <a:pt x="14736" y="48502"/>
                    <a:pt x="19728" y="44620"/>
                    <a:pt x="25273" y="41688"/>
                  </a:cubicBezTo>
                  <a:cubicBezTo>
                    <a:pt x="25749" y="41292"/>
                    <a:pt x="26303" y="40896"/>
                    <a:pt x="26858" y="40658"/>
                  </a:cubicBezTo>
                  <a:cubicBezTo>
                    <a:pt x="28601" y="39629"/>
                    <a:pt x="30106" y="38282"/>
                    <a:pt x="31770" y="37093"/>
                  </a:cubicBezTo>
                  <a:cubicBezTo>
                    <a:pt x="31928" y="37014"/>
                    <a:pt x="32007" y="36856"/>
                    <a:pt x="32166" y="36697"/>
                  </a:cubicBezTo>
                  <a:cubicBezTo>
                    <a:pt x="32324" y="36618"/>
                    <a:pt x="32483" y="36460"/>
                    <a:pt x="32562" y="36380"/>
                  </a:cubicBezTo>
                  <a:cubicBezTo>
                    <a:pt x="32800" y="36143"/>
                    <a:pt x="33037" y="36063"/>
                    <a:pt x="33275" y="35905"/>
                  </a:cubicBezTo>
                  <a:cubicBezTo>
                    <a:pt x="33433" y="35826"/>
                    <a:pt x="33513" y="35747"/>
                    <a:pt x="33671" y="35667"/>
                  </a:cubicBezTo>
                  <a:lnTo>
                    <a:pt x="34067" y="35350"/>
                  </a:lnTo>
                  <a:cubicBezTo>
                    <a:pt x="34226" y="35271"/>
                    <a:pt x="34384" y="35113"/>
                    <a:pt x="34543" y="35033"/>
                  </a:cubicBezTo>
                  <a:cubicBezTo>
                    <a:pt x="34939" y="34796"/>
                    <a:pt x="35414" y="34637"/>
                    <a:pt x="35810" y="34479"/>
                  </a:cubicBezTo>
                  <a:cubicBezTo>
                    <a:pt x="38028" y="33211"/>
                    <a:pt x="40088" y="31785"/>
                    <a:pt x="42069" y="30280"/>
                  </a:cubicBezTo>
                  <a:cubicBezTo>
                    <a:pt x="42703" y="29646"/>
                    <a:pt x="43416" y="29171"/>
                    <a:pt x="44208" y="28854"/>
                  </a:cubicBezTo>
                  <a:cubicBezTo>
                    <a:pt x="44366" y="28775"/>
                    <a:pt x="44604" y="28616"/>
                    <a:pt x="44763" y="28537"/>
                  </a:cubicBezTo>
                  <a:cubicBezTo>
                    <a:pt x="44921" y="28379"/>
                    <a:pt x="45079" y="28220"/>
                    <a:pt x="45238" y="28062"/>
                  </a:cubicBezTo>
                  <a:cubicBezTo>
                    <a:pt x="48328" y="25685"/>
                    <a:pt x="51972" y="24100"/>
                    <a:pt x="54983" y="21565"/>
                  </a:cubicBezTo>
                  <a:cubicBezTo>
                    <a:pt x="57755" y="18792"/>
                    <a:pt x="61241" y="16970"/>
                    <a:pt x="64331" y="14593"/>
                  </a:cubicBezTo>
                  <a:lnTo>
                    <a:pt x="66470" y="12850"/>
                  </a:lnTo>
                  <a:cubicBezTo>
                    <a:pt x="66629" y="12692"/>
                    <a:pt x="66787" y="12534"/>
                    <a:pt x="66946" y="12454"/>
                  </a:cubicBezTo>
                  <a:cubicBezTo>
                    <a:pt x="67104" y="12296"/>
                    <a:pt x="67262" y="12137"/>
                    <a:pt x="67421" y="12058"/>
                  </a:cubicBezTo>
                  <a:lnTo>
                    <a:pt x="67896" y="11583"/>
                  </a:lnTo>
                  <a:cubicBezTo>
                    <a:pt x="70352" y="9602"/>
                    <a:pt x="73204" y="8097"/>
                    <a:pt x="75660" y="6116"/>
                  </a:cubicBezTo>
                  <a:cubicBezTo>
                    <a:pt x="75977" y="5879"/>
                    <a:pt x="76294" y="5641"/>
                    <a:pt x="76611" y="5403"/>
                  </a:cubicBezTo>
                  <a:cubicBezTo>
                    <a:pt x="76849" y="5324"/>
                    <a:pt x="77007" y="5245"/>
                    <a:pt x="77165" y="5086"/>
                  </a:cubicBezTo>
                  <a:cubicBezTo>
                    <a:pt x="78433" y="4453"/>
                    <a:pt x="79621" y="3502"/>
                    <a:pt x="80493" y="2314"/>
                  </a:cubicBezTo>
                  <a:cubicBezTo>
                    <a:pt x="80572" y="2155"/>
                    <a:pt x="80731" y="1997"/>
                    <a:pt x="80889" y="1838"/>
                  </a:cubicBezTo>
                  <a:lnTo>
                    <a:pt x="81048" y="1680"/>
                  </a:lnTo>
                  <a:lnTo>
                    <a:pt x="81523" y="1284"/>
                  </a:lnTo>
                  <a:cubicBezTo>
                    <a:pt x="81840" y="1125"/>
                    <a:pt x="82157" y="808"/>
                    <a:pt x="82315" y="491"/>
                  </a:cubicBezTo>
                  <a:cubicBezTo>
                    <a:pt x="82384" y="216"/>
                    <a:pt x="82273" y="1"/>
                    <a:pt x="82036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9" name="Google Shape;2839;p3"/>
            <p:cNvSpPr/>
            <p:nvPr/>
          </p:nvSpPr>
          <p:spPr>
            <a:xfrm>
              <a:off x="2403750" y="1951200"/>
              <a:ext cx="1735050" cy="841150"/>
            </a:xfrm>
            <a:custGeom>
              <a:avLst/>
              <a:gdLst/>
              <a:ahLst/>
              <a:cxnLst/>
              <a:rect l="l" t="t" r="r" b="b"/>
              <a:pathLst>
                <a:path w="69402" h="33646" extrusionOk="0">
                  <a:moveTo>
                    <a:pt x="68602" y="0"/>
                  </a:moveTo>
                  <a:cubicBezTo>
                    <a:pt x="68101" y="0"/>
                    <a:pt x="67592" y="175"/>
                    <a:pt x="67183" y="482"/>
                  </a:cubicBezTo>
                  <a:cubicBezTo>
                    <a:pt x="63063" y="2621"/>
                    <a:pt x="58864" y="4443"/>
                    <a:pt x="54586" y="5948"/>
                  </a:cubicBezTo>
                  <a:cubicBezTo>
                    <a:pt x="49833" y="7771"/>
                    <a:pt x="45555" y="10940"/>
                    <a:pt x="40880" y="12999"/>
                  </a:cubicBezTo>
                  <a:cubicBezTo>
                    <a:pt x="39217" y="13871"/>
                    <a:pt x="37395" y="14426"/>
                    <a:pt x="35731" y="15376"/>
                  </a:cubicBezTo>
                  <a:cubicBezTo>
                    <a:pt x="35018" y="15931"/>
                    <a:pt x="34305" y="16327"/>
                    <a:pt x="33592" y="16723"/>
                  </a:cubicBezTo>
                  <a:cubicBezTo>
                    <a:pt x="33354" y="16802"/>
                    <a:pt x="33275" y="16882"/>
                    <a:pt x="33037" y="17040"/>
                  </a:cubicBezTo>
                  <a:cubicBezTo>
                    <a:pt x="32799" y="17198"/>
                    <a:pt x="32483" y="17357"/>
                    <a:pt x="32245" y="17436"/>
                  </a:cubicBezTo>
                  <a:cubicBezTo>
                    <a:pt x="32007" y="17595"/>
                    <a:pt x="31770" y="17753"/>
                    <a:pt x="31532" y="17991"/>
                  </a:cubicBezTo>
                  <a:cubicBezTo>
                    <a:pt x="31136" y="18228"/>
                    <a:pt x="30740" y="18466"/>
                    <a:pt x="30264" y="18545"/>
                  </a:cubicBezTo>
                  <a:cubicBezTo>
                    <a:pt x="30106" y="18624"/>
                    <a:pt x="29947" y="18704"/>
                    <a:pt x="29789" y="18783"/>
                  </a:cubicBezTo>
                  <a:cubicBezTo>
                    <a:pt x="29393" y="18941"/>
                    <a:pt x="29076" y="19179"/>
                    <a:pt x="28917" y="19496"/>
                  </a:cubicBezTo>
                  <a:cubicBezTo>
                    <a:pt x="28838" y="19654"/>
                    <a:pt x="28759" y="19813"/>
                    <a:pt x="28759" y="20051"/>
                  </a:cubicBezTo>
                  <a:cubicBezTo>
                    <a:pt x="28355" y="20607"/>
                    <a:pt x="27789" y="20679"/>
                    <a:pt x="27206" y="20679"/>
                  </a:cubicBezTo>
                  <a:cubicBezTo>
                    <a:pt x="27001" y="20679"/>
                    <a:pt x="26795" y="20670"/>
                    <a:pt x="26593" y="20670"/>
                  </a:cubicBezTo>
                  <a:cubicBezTo>
                    <a:pt x="26468" y="20670"/>
                    <a:pt x="26344" y="20673"/>
                    <a:pt x="26224" y="20684"/>
                  </a:cubicBezTo>
                  <a:cubicBezTo>
                    <a:pt x="21074" y="22190"/>
                    <a:pt x="16400" y="24725"/>
                    <a:pt x="11726" y="27260"/>
                  </a:cubicBezTo>
                  <a:cubicBezTo>
                    <a:pt x="8240" y="29161"/>
                    <a:pt x="4833" y="31063"/>
                    <a:pt x="872" y="31855"/>
                  </a:cubicBezTo>
                  <a:cubicBezTo>
                    <a:pt x="317" y="32251"/>
                    <a:pt x="0" y="32726"/>
                    <a:pt x="476" y="33440"/>
                  </a:cubicBezTo>
                  <a:cubicBezTo>
                    <a:pt x="2060" y="33598"/>
                    <a:pt x="3645" y="33519"/>
                    <a:pt x="5229" y="33598"/>
                  </a:cubicBezTo>
                  <a:cubicBezTo>
                    <a:pt x="5606" y="33627"/>
                    <a:pt x="5973" y="33645"/>
                    <a:pt x="6336" y="33645"/>
                  </a:cubicBezTo>
                  <a:cubicBezTo>
                    <a:pt x="6966" y="33645"/>
                    <a:pt x="7587" y="33590"/>
                    <a:pt x="8240" y="33440"/>
                  </a:cubicBezTo>
                  <a:cubicBezTo>
                    <a:pt x="9428" y="33202"/>
                    <a:pt x="10696" y="33043"/>
                    <a:pt x="11884" y="32647"/>
                  </a:cubicBezTo>
                  <a:cubicBezTo>
                    <a:pt x="18222" y="30587"/>
                    <a:pt x="24402" y="28131"/>
                    <a:pt x="30423" y="25359"/>
                  </a:cubicBezTo>
                  <a:cubicBezTo>
                    <a:pt x="37632" y="22190"/>
                    <a:pt x="44921" y="18783"/>
                    <a:pt x="51893" y="14901"/>
                  </a:cubicBezTo>
                  <a:lnTo>
                    <a:pt x="52289" y="13950"/>
                  </a:lnTo>
                  <a:cubicBezTo>
                    <a:pt x="51338" y="13950"/>
                    <a:pt x="50387" y="13871"/>
                    <a:pt x="49516" y="13713"/>
                  </a:cubicBezTo>
                  <a:cubicBezTo>
                    <a:pt x="48486" y="13554"/>
                    <a:pt x="47852" y="12683"/>
                    <a:pt x="47931" y="11653"/>
                  </a:cubicBezTo>
                  <a:lnTo>
                    <a:pt x="47931" y="11653"/>
                  </a:lnTo>
                  <a:cubicBezTo>
                    <a:pt x="48644" y="11907"/>
                    <a:pt x="49324" y="12129"/>
                    <a:pt x="49929" y="12129"/>
                  </a:cubicBezTo>
                  <a:cubicBezTo>
                    <a:pt x="50266" y="12129"/>
                    <a:pt x="50579" y="12060"/>
                    <a:pt x="50863" y="11890"/>
                  </a:cubicBezTo>
                  <a:cubicBezTo>
                    <a:pt x="51099" y="11754"/>
                    <a:pt x="51292" y="11697"/>
                    <a:pt x="51455" y="11697"/>
                  </a:cubicBezTo>
                  <a:cubicBezTo>
                    <a:pt x="52246" y="11697"/>
                    <a:pt x="52301" y="13044"/>
                    <a:pt x="53003" y="13044"/>
                  </a:cubicBezTo>
                  <a:cubicBezTo>
                    <a:pt x="53075" y="13044"/>
                    <a:pt x="53153" y="13030"/>
                    <a:pt x="53239" y="12999"/>
                  </a:cubicBezTo>
                  <a:cubicBezTo>
                    <a:pt x="53398" y="12999"/>
                    <a:pt x="53636" y="13158"/>
                    <a:pt x="53873" y="13158"/>
                  </a:cubicBezTo>
                  <a:cubicBezTo>
                    <a:pt x="54507" y="13079"/>
                    <a:pt x="54745" y="12762"/>
                    <a:pt x="54507" y="12207"/>
                  </a:cubicBezTo>
                  <a:cubicBezTo>
                    <a:pt x="54349" y="11890"/>
                    <a:pt x="54111" y="11653"/>
                    <a:pt x="53873" y="11494"/>
                  </a:cubicBezTo>
                  <a:cubicBezTo>
                    <a:pt x="53398" y="10860"/>
                    <a:pt x="53636" y="10781"/>
                    <a:pt x="54269" y="10781"/>
                  </a:cubicBezTo>
                  <a:cubicBezTo>
                    <a:pt x="54982" y="10702"/>
                    <a:pt x="54745" y="10227"/>
                    <a:pt x="54428" y="9910"/>
                  </a:cubicBezTo>
                  <a:cubicBezTo>
                    <a:pt x="54111" y="9514"/>
                    <a:pt x="53715" y="9197"/>
                    <a:pt x="54111" y="8721"/>
                  </a:cubicBezTo>
                  <a:cubicBezTo>
                    <a:pt x="54296" y="8398"/>
                    <a:pt x="54615" y="8236"/>
                    <a:pt x="54944" y="8236"/>
                  </a:cubicBezTo>
                  <a:cubicBezTo>
                    <a:pt x="55179" y="8236"/>
                    <a:pt x="55418" y="8319"/>
                    <a:pt x="55616" y="8484"/>
                  </a:cubicBezTo>
                  <a:cubicBezTo>
                    <a:pt x="55915" y="8737"/>
                    <a:pt x="56154" y="8836"/>
                    <a:pt x="56351" y="8836"/>
                  </a:cubicBezTo>
                  <a:cubicBezTo>
                    <a:pt x="56830" y="8836"/>
                    <a:pt x="57055" y="8243"/>
                    <a:pt x="57280" y="7850"/>
                  </a:cubicBezTo>
                  <a:cubicBezTo>
                    <a:pt x="57514" y="7382"/>
                    <a:pt x="57747" y="6958"/>
                    <a:pt x="58172" y="6958"/>
                  </a:cubicBezTo>
                  <a:cubicBezTo>
                    <a:pt x="58323" y="6958"/>
                    <a:pt x="58498" y="7012"/>
                    <a:pt x="58706" y="7137"/>
                  </a:cubicBezTo>
                  <a:cubicBezTo>
                    <a:pt x="59320" y="7546"/>
                    <a:pt x="59880" y="7729"/>
                    <a:pt x="60402" y="7729"/>
                  </a:cubicBezTo>
                  <a:cubicBezTo>
                    <a:pt x="61294" y="7729"/>
                    <a:pt x="62076" y="7194"/>
                    <a:pt x="62826" y="6345"/>
                  </a:cubicBezTo>
                  <a:cubicBezTo>
                    <a:pt x="63380" y="5711"/>
                    <a:pt x="63697" y="4839"/>
                    <a:pt x="63697" y="3968"/>
                  </a:cubicBezTo>
                  <a:cubicBezTo>
                    <a:pt x="64886" y="4522"/>
                    <a:pt x="64172" y="5948"/>
                    <a:pt x="65202" y="6345"/>
                  </a:cubicBezTo>
                  <a:cubicBezTo>
                    <a:pt x="65282" y="5869"/>
                    <a:pt x="65361" y="5394"/>
                    <a:pt x="65599" y="4998"/>
                  </a:cubicBezTo>
                  <a:cubicBezTo>
                    <a:pt x="66074" y="4047"/>
                    <a:pt x="66549" y="2621"/>
                    <a:pt x="67262" y="2463"/>
                  </a:cubicBezTo>
                  <a:cubicBezTo>
                    <a:pt x="68768" y="2146"/>
                    <a:pt x="69084" y="1274"/>
                    <a:pt x="69401" y="165"/>
                  </a:cubicBezTo>
                  <a:cubicBezTo>
                    <a:pt x="69149" y="53"/>
                    <a:pt x="68876" y="0"/>
                    <a:pt x="68602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0" name="Google Shape;2840;p3"/>
            <p:cNvSpPr/>
            <p:nvPr/>
          </p:nvSpPr>
          <p:spPr>
            <a:xfrm>
              <a:off x="2799875" y="3698275"/>
              <a:ext cx="1097275" cy="1524250"/>
            </a:xfrm>
            <a:custGeom>
              <a:avLst/>
              <a:gdLst/>
              <a:ahLst/>
              <a:cxnLst/>
              <a:rect l="l" t="t" r="r" b="b"/>
              <a:pathLst>
                <a:path w="43891" h="60970" extrusionOk="0">
                  <a:moveTo>
                    <a:pt x="43574" y="0"/>
                  </a:moveTo>
                  <a:cubicBezTo>
                    <a:pt x="41831" y="1822"/>
                    <a:pt x="40088" y="3565"/>
                    <a:pt x="38424" y="5467"/>
                  </a:cubicBezTo>
                  <a:cubicBezTo>
                    <a:pt x="35493" y="8873"/>
                    <a:pt x="32641" y="12280"/>
                    <a:pt x="29710" y="15687"/>
                  </a:cubicBezTo>
                  <a:cubicBezTo>
                    <a:pt x="29472" y="16875"/>
                    <a:pt x="28601" y="17826"/>
                    <a:pt x="27491" y="18222"/>
                  </a:cubicBezTo>
                  <a:cubicBezTo>
                    <a:pt x="26699" y="19172"/>
                    <a:pt x="25986" y="20202"/>
                    <a:pt x="25115" y="21074"/>
                  </a:cubicBezTo>
                  <a:cubicBezTo>
                    <a:pt x="22342" y="23688"/>
                    <a:pt x="20520" y="26936"/>
                    <a:pt x="18381" y="30026"/>
                  </a:cubicBezTo>
                  <a:cubicBezTo>
                    <a:pt x="18301" y="30185"/>
                    <a:pt x="18143" y="30343"/>
                    <a:pt x="17905" y="30502"/>
                  </a:cubicBezTo>
                  <a:cubicBezTo>
                    <a:pt x="17826" y="31294"/>
                    <a:pt x="17192" y="31769"/>
                    <a:pt x="16796" y="32403"/>
                  </a:cubicBezTo>
                  <a:cubicBezTo>
                    <a:pt x="16004" y="33274"/>
                    <a:pt x="15212" y="34225"/>
                    <a:pt x="14499" y="35255"/>
                  </a:cubicBezTo>
                  <a:cubicBezTo>
                    <a:pt x="13944" y="36285"/>
                    <a:pt x="12993" y="36840"/>
                    <a:pt x="12280" y="37632"/>
                  </a:cubicBezTo>
                  <a:cubicBezTo>
                    <a:pt x="8715" y="41989"/>
                    <a:pt x="6021" y="46901"/>
                    <a:pt x="2694" y="51338"/>
                  </a:cubicBezTo>
                  <a:cubicBezTo>
                    <a:pt x="2456" y="52209"/>
                    <a:pt x="1823" y="52685"/>
                    <a:pt x="1347" y="53318"/>
                  </a:cubicBezTo>
                  <a:cubicBezTo>
                    <a:pt x="1189" y="53794"/>
                    <a:pt x="1030" y="54269"/>
                    <a:pt x="872" y="54744"/>
                  </a:cubicBezTo>
                  <a:cubicBezTo>
                    <a:pt x="476" y="56804"/>
                    <a:pt x="0" y="58864"/>
                    <a:pt x="1110" y="60845"/>
                  </a:cubicBezTo>
                  <a:cubicBezTo>
                    <a:pt x="1345" y="60932"/>
                    <a:pt x="1556" y="60970"/>
                    <a:pt x="1747" y="60970"/>
                  </a:cubicBezTo>
                  <a:cubicBezTo>
                    <a:pt x="2774" y="60970"/>
                    <a:pt x="3227" y="59862"/>
                    <a:pt x="3962" y="59260"/>
                  </a:cubicBezTo>
                  <a:cubicBezTo>
                    <a:pt x="7368" y="55299"/>
                    <a:pt x="9666" y="50466"/>
                    <a:pt x="13152" y="46505"/>
                  </a:cubicBezTo>
                  <a:cubicBezTo>
                    <a:pt x="17351" y="41276"/>
                    <a:pt x="19965" y="35017"/>
                    <a:pt x="24402" y="29947"/>
                  </a:cubicBezTo>
                  <a:cubicBezTo>
                    <a:pt x="24481" y="29868"/>
                    <a:pt x="24560" y="29789"/>
                    <a:pt x="24560" y="29709"/>
                  </a:cubicBezTo>
                  <a:cubicBezTo>
                    <a:pt x="24719" y="29551"/>
                    <a:pt x="24877" y="29313"/>
                    <a:pt x="24956" y="29155"/>
                  </a:cubicBezTo>
                  <a:cubicBezTo>
                    <a:pt x="26303" y="25669"/>
                    <a:pt x="29076" y="23054"/>
                    <a:pt x="30819" y="19885"/>
                  </a:cubicBezTo>
                  <a:cubicBezTo>
                    <a:pt x="32799" y="16716"/>
                    <a:pt x="35493" y="14102"/>
                    <a:pt x="37236" y="10775"/>
                  </a:cubicBezTo>
                  <a:cubicBezTo>
                    <a:pt x="37949" y="9507"/>
                    <a:pt x="38662" y="8239"/>
                    <a:pt x="39534" y="7130"/>
                  </a:cubicBezTo>
                  <a:cubicBezTo>
                    <a:pt x="39930" y="6655"/>
                    <a:pt x="40405" y="6180"/>
                    <a:pt x="40880" y="5783"/>
                  </a:cubicBezTo>
                  <a:cubicBezTo>
                    <a:pt x="40960" y="5625"/>
                    <a:pt x="41118" y="5467"/>
                    <a:pt x="41276" y="5308"/>
                  </a:cubicBezTo>
                  <a:cubicBezTo>
                    <a:pt x="41831" y="4674"/>
                    <a:pt x="42386" y="3882"/>
                    <a:pt x="42861" y="3090"/>
                  </a:cubicBezTo>
                  <a:cubicBezTo>
                    <a:pt x="42940" y="2852"/>
                    <a:pt x="43099" y="2614"/>
                    <a:pt x="43257" y="2377"/>
                  </a:cubicBezTo>
                  <a:cubicBezTo>
                    <a:pt x="43336" y="2218"/>
                    <a:pt x="43416" y="2060"/>
                    <a:pt x="43495" y="1901"/>
                  </a:cubicBezTo>
                  <a:cubicBezTo>
                    <a:pt x="43574" y="1664"/>
                    <a:pt x="43653" y="1426"/>
                    <a:pt x="43812" y="1188"/>
                  </a:cubicBezTo>
                  <a:cubicBezTo>
                    <a:pt x="43891" y="1030"/>
                    <a:pt x="43891" y="871"/>
                    <a:pt x="43891" y="634"/>
                  </a:cubicBezTo>
                  <a:cubicBezTo>
                    <a:pt x="43891" y="475"/>
                    <a:pt x="43812" y="317"/>
                    <a:pt x="43732" y="158"/>
                  </a:cubicBezTo>
                  <a:lnTo>
                    <a:pt x="43574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1" name="Google Shape;2841;p3"/>
            <p:cNvSpPr/>
            <p:nvPr/>
          </p:nvSpPr>
          <p:spPr>
            <a:xfrm>
              <a:off x="2976150" y="2951575"/>
              <a:ext cx="1299300" cy="1165650"/>
            </a:xfrm>
            <a:custGeom>
              <a:avLst/>
              <a:gdLst/>
              <a:ahLst/>
              <a:cxnLst/>
              <a:rect l="l" t="t" r="r" b="b"/>
              <a:pathLst>
                <a:path w="51972" h="46626" extrusionOk="0">
                  <a:moveTo>
                    <a:pt x="49595" y="0"/>
                  </a:moveTo>
                  <a:cubicBezTo>
                    <a:pt x="49357" y="79"/>
                    <a:pt x="49120" y="159"/>
                    <a:pt x="48961" y="238"/>
                  </a:cubicBezTo>
                  <a:cubicBezTo>
                    <a:pt x="46822" y="1585"/>
                    <a:pt x="45555" y="3803"/>
                    <a:pt x="43812" y="5467"/>
                  </a:cubicBezTo>
                  <a:cubicBezTo>
                    <a:pt x="38821" y="9507"/>
                    <a:pt x="34067" y="13706"/>
                    <a:pt x="29393" y="17905"/>
                  </a:cubicBezTo>
                  <a:cubicBezTo>
                    <a:pt x="29155" y="18063"/>
                    <a:pt x="28997" y="18143"/>
                    <a:pt x="28838" y="18301"/>
                  </a:cubicBezTo>
                  <a:cubicBezTo>
                    <a:pt x="28521" y="18460"/>
                    <a:pt x="28284" y="18697"/>
                    <a:pt x="28046" y="18935"/>
                  </a:cubicBezTo>
                  <a:cubicBezTo>
                    <a:pt x="24164" y="22975"/>
                    <a:pt x="20044" y="26699"/>
                    <a:pt x="15608" y="30026"/>
                  </a:cubicBezTo>
                  <a:cubicBezTo>
                    <a:pt x="13152" y="32720"/>
                    <a:pt x="10379" y="35018"/>
                    <a:pt x="7448" y="37077"/>
                  </a:cubicBezTo>
                  <a:cubicBezTo>
                    <a:pt x="5071" y="39058"/>
                    <a:pt x="2456" y="40722"/>
                    <a:pt x="634" y="43336"/>
                  </a:cubicBezTo>
                  <a:cubicBezTo>
                    <a:pt x="397" y="43970"/>
                    <a:pt x="0" y="44525"/>
                    <a:pt x="634" y="45079"/>
                  </a:cubicBezTo>
                  <a:cubicBezTo>
                    <a:pt x="668" y="45129"/>
                    <a:pt x="701" y="45148"/>
                    <a:pt x="734" y="45148"/>
                  </a:cubicBezTo>
                  <a:cubicBezTo>
                    <a:pt x="823" y="45148"/>
                    <a:pt x="907" y="45011"/>
                    <a:pt x="970" y="45011"/>
                  </a:cubicBezTo>
                  <a:cubicBezTo>
                    <a:pt x="993" y="45011"/>
                    <a:pt x="1014" y="45029"/>
                    <a:pt x="1030" y="45079"/>
                  </a:cubicBezTo>
                  <a:cubicBezTo>
                    <a:pt x="1030" y="45238"/>
                    <a:pt x="793" y="45396"/>
                    <a:pt x="713" y="45634"/>
                  </a:cubicBezTo>
                  <a:cubicBezTo>
                    <a:pt x="713" y="46327"/>
                    <a:pt x="1001" y="46626"/>
                    <a:pt x="1430" y="46626"/>
                  </a:cubicBezTo>
                  <a:cubicBezTo>
                    <a:pt x="1639" y="46626"/>
                    <a:pt x="1881" y="46555"/>
                    <a:pt x="2139" y="46426"/>
                  </a:cubicBezTo>
                  <a:cubicBezTo>
                    <a:pt x="2932" y="46030"/>
                    <a:pt x="3803" y="45634"/>
                    <a:pt x="4754" y="45396"/>
                  </a:cubicBezTo>
                  <a:cubicBezTo>
                    <a:pt x="4912" y="45396"/>
                    <a:pt x="5150" y="45317"/>
                    <a:pt x="5388" y="45158"/>
                  </a:cubicBezTo>
                  <a:cubicBezTo>
                    <a:pt x="5625" y="43257"/>
                    <a:pt x="7448" y="43415"/>
                    <a:pt x="8557" y="42702"/>
                  </a:cubicBezTo>
                  <a:cubicBezTo>
                    <a:pt x="8715" y="42544"/>
                    <a:pt x="8794" y="42306"/>
                    <a:pt x="8794" y="42069"/>
                  </a:cubicBezTo>
                  <a:cubicBezTo>
                    <a:pt x="8874" y="41831"/>
                    <a:pt x="9032" y="41673"/>
                    <a:pt x="9270" y="41514"/>
                  </a:cubicBezTo>
                  <a:cubicBezTo>
                    <a:pt x="9666" y="41197"/>
                    <a:pt x="10062" y="41039"/>
                    <a:pt x="10537" y="40880"/>
                  </a:cubicBezTo>
                  <a:cubicBezTo>
                    <a:pt x="11013" y="40643"/>
                    <a:pt x="11488" y="40326"/>
                    <a:pt x="11963" y="40009"/>
                  </a:cubicBezTo>
                  <a:cubicBezTo>
                    <a:pt x="15766" y="36840"/>
                    <a:pt x="19727" y="33908"/>
                    <a:pt x="23292" y="30423"/>
                  </a:cubicBezTo>
                  <a:cubicBezTo>
                    <a:pt x="23451" y="29947"/>
                    <a:pt x="23847" y="29551"/>
                    <a:pt x="24322" y="29551"/>
                  </a:cubicBezTo>
                  <a:cubicBezTo>
                    <a:pt x="25115" y="28600"/>
                    <a:pt x="26065" y="27729"/>
                    <a:pt x="27095" y="27095"/>
                  </a:cubicBezTo>
                  <a:cubicBezTo>
                    <a:pt x="31770" y="22738"/>
                    <a:pt x="36127" y="18143"/>
                    <a:pt x="40484" y="13389"/>
                  </a:cubicBezTo>
                  <a:cubicBezTo>
                    <a:pt x="42227" y="11409"/>
                    <a:pt x="43416" y="8794"/>
                    <a:pt x="46109" y="7606"/>
                  </a:cubicBezTo>
                  <a:lnTo>
                    <a:pt x="47456" y="6655"/>
                  </a:lnTo>
                  <a:cubicBezTo>
                    <a:pt x="48011" y="6338"/>
                    <a:pt x="48486" y="5942"/>
                    <a:pt x="48882" y="5467"/>
                  </a:cubicBezTo>
                  <a:cubicBezTo>
                    <a:pt x="49199" y="4912"/>
                    <a:pt x="49516" y="4437"/>
                    <a:pt x="49833" y="3882"/>
                  </a:cubicBezTo>
                  <a:cubicBezTo>
                    <a:pt x="50387" y="2694"/>
                    <a:pt x="51972" y="1585"/>
                    <a:pt x="50387" y="79"/>
                  </a:cubicBezTo>
                  <a:lnTo>
                    <a:pt x="49912" y="79"/>
                  </a:lnTo>
                  <a:lnTo>
                    <a:pt x="49595" y="0"/>
                  </a:lnTo>
                  <a:close/>
                </a:path>
              </a:pathLst>
            </a:custGeom>
            <a:solidFill>
              <a:srgbClr val="EE6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3"/>
            <p:cNvSpPr/>
            <p:nvPr/>
          </p:nvSpPr>
          <p:spPr>
            <a:xfrm>
              <a:off x="2324900" y="3836000"/>
              <a:ext cx="782000" cy="663300"/>
            </a:xfrm>
            <a:custGeom>
              <a:avLst/>
              <a:gdLst/>
              <a:ahLst/>
              <a:cxnLst/>
              <a:rect l="l" t="t" r="r" b="b"/>
              <a:pathLst>
                <a:path w="31280" h="26532" extrusionOk="0">
                  <a:moveTo>
                    <a:pt x="29320" y="0"/>
                  </a:moveTo>
                  <a:cubicBezTo>
                    <a:pt x="28687" y="0"/>
                    <a:pt x="28003" y="217"/>
                    <a:pt x="27318" y="433"/>
                  </a:cubicBezTo>
                  <a:cubicBezTo>
                    <a:pt x="25898" y="956"/>
                    <a:pt x="26029" y="3312"/>
                    <a:pt x="24254" y="3312"/>
                  </a:cubicBezTo>
                  <a:cubicBezTo>
                    <a:pt x="24147" y="3312"/>
                    <a:pt x="24033" y="3303"/>
                    <a:pt x="23911" y="3285"/>
                  </a:cubicBezTo>
                  <a:cubicBezTo>
                    <a:pt x="23674" y="3443"/>
                    <a:pt x="23515" y="3523"/>
                    <a:pt x="23278" y="3602"/>
                  </a:cubicBezTo>
                  <a:cubicBezTo>
                    <a:pt x="23119" y="3523"/>
                    <a:pt x="23040" y="3443"/>
                    <a:pt x="23040" y="3285"/>
                  </a:cubicBezTo>
                  <a:cubicBezTo>
                    <a:pt x="22961" y="3127"/>
                    <a:pt x="22881" y="3047"/>
                    <a:pt x="22802" y="2889"/>
                  </a:cubicBezTo>
                  <a:lnTo>
                    <a:pt x="22644" y="2730"/>
                  </a:lnTo>
                  <a:cubicBezTo>
                    <a:pt x="22485" y="2572"/>
                    <a:pt x="22406" y="2493"/>
                    <a:pt x="22248" y="2493"/>
                  </a:cubicBezTo>
                  <a:cubicBezTo>
                    <a:pt x="22178" y="2470"/>
                    <a:pt x="22115" y="2460"/>
                    <a:pt x="22057" y="2460"/>
                  </a:cubicBezTo>
                  <a:cubicBezTo>
                    <a:pt x="21917" y="2460"/>
                    <a:pt x="21805" y="2516"/>
                    <a:pt x="21693" y="2572"/>
                  </a:cubicBezTo>
                  <a:cubicBezTo>
                    <a:pt x="21376" y="4315"/>
                    <a:pt x="20188" y="5424"/>
                    <a:pt x="18999" y="6533"/>
                  </a:cubicBezTo>
                  <a:cubicBezTo>
                    <a:pt x="18841" y="6692"/>
                    <a:pt x="18683" y="6850"/>
                    <a:pt x="18603" y="7088"/>
                  </a:cubicBezTo>
                  <a:cubicBezTo>
                    <a:pt x="18128" y="7642"/>
                    <a:pt x="18286" y="8514"/>
                    <a:pt x="17573" y="8910"/>
                  </a:cubicBezTo>
                  <a:lnTo>
                    <a:pt x="17098" y="9227"/>
                  </a:lnTo>
                  <a:cubicBezTo>
                    <a:pt x="15593" y="9781"/>
                    <a:pt x="13691" y="8989"/>
                    <a:pt x="12661" y="10811"/>
                  </a:cubicBezTo>
                  <a:cubicBezTo>
                    <a:pt x="12109" y="11916"/>
                    <a:pt x="11015" y="12600"/>
                    <a:pt x="9799" y="12600"/>
                  </a:cubicBezTo>
                  <a:cubicBezTo>
                    <a:pt x="9620" y="12600"/>
                    <a:pt x="9438" y="12585"/>
                    <a:pt x="9255" y="12554"/>
                  </a:cubicBezTo>
                  <a:cubicBezTo>
                    <a:pt x="8463" y="15089"/>
                    <a:pt x="6640" y="16516"/>
                    <a:pt x="4264" y="17466"/>
                  </a:cubicBezTo>
                  <a:cubicBezTo>
                    <a:pt x="3392" y="18258"/>
                    <a:pt x="2679" y="19209"/>
                    <a:pt x="1808" y="20001"/>
                  </a:cubicBezTo>
                  <a:cubicBezTo>
                    <a:pt x="778" y="20873"/>
                    <a:pt x="223" y="22220"/>
                    <a:pt x="144" y="23567"/>
                  </a:cubicBezTo>
                  <a:cubicBezTo>
                    <a:pt x="0" y="25504"/>
                    <a:pt x="1417" y="26531"/>
                    <a:pt x="3863" y="26531"/>
                  </a:cubicBezTo>
                  <a:cubicBezTo>
                    <a:pt x="4117" y="26531"/>
                    <a:pt x="4383" y="26520"/>
                    <a:pt x="4660" y="26498"/>
                  </a:cubicBezTo>
                  <a:cubicBezTo>
                    <a:pt x="4897" y="26260"/>
                    <a:pt x="4977" y="25864"/>
                    <a:pt x="4897" y="25547"/>
                  </a:cubicBezTo>
                  <a:cubicBezTo>
                    <a:pt x="3788" y="24517"/>
                    <a:pt x="4343" y="23883"/>
                    <a:pt x="5214" y="23012"/>
                  </a:cubicBezTo>
                  <a:cubicBezTo>
                    <a:pt x="10522" y="18100"/>
                    <a:pt x="16702" y="14139"/>
                    <a:pt x="22248" y="9465"/>
                  </a:cubicBezTo>
                  <a:cubicBezTo>
                    <a:pt x="25337" y="6850"/>
                    <a:pt x="28982" y="4869"/>
                    <a:pt x="31279" y="1304"/>
                  </a:cubicBezTo>
                  <a:cubicBezTo>
                    <a:pt x="30761" y="311"/>
                    <a:pt x="30078" y="0"/>
                    <a:pt x="29320" y="0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3"/>
            <p:cNvSpPr/>
            <p:nvPr/>
          </p:nvSpPr>
          <p:spPr>
            <a:xfrm>
              <a:off x="2441375" y="4039650"/>
              <a:ext cx="655625" cy="458875"/>
            </a:xfrm>
            <a:custGeom>
              <a:avLst/>
              <a:gdLst/>
              <a:ahLst/>
              <a:cxnLst/>
              <a:rect l="l" t="t" r="r" b="b"/>
              <a:pathLst>
                <a:path w="26225" h="18355" extrusionOk="0">
                  <a:moveTo>
                    <a:pt x="21630" y="1"/>
                  </a:moveTo>
                  <a:cubicBezTo>
                    <a:pt x="20799" y="1"/>
                    <a:pt x="20210" y="696"/>
                    <a:pt x="19569" y="1081"/>
                  </a:cubicBezTo>
                  <a:cubicBezTo>
                    <a:pt x="14657" y="4329"/>
                    <a:pt x="10617" y="8607"/>
                    <a:pt x="5705" y="11935"/>
                  </a:cubicBezTo>
                  <a:cubicBezTo>
                    <a:pt x="3566" y="13361"/>
                    <a:pt x="1189" y="14787"/>
                    <a:pt x="1" y="17401"/>
                  </a:cubicBezTo>
                  <a:lnTo>
                    <a:pt x="1" y="18352"/>
                  </a:lnTo>
                  <a:cubicBezTo>
                    <a:pt x="81" y="18354"/>
                    <a:pt x="161" y="18355"/>
                    <a:pt x="240" y="18355"/>
                  </a:cubicBezTo>
                  <a:cubicBezTo>
                    <a:pt x="3458" y="18355"/>
                    <a:pt x="6085" y="16805"/>
                    <a:pt x="8636" y="15104"/>
                  </a:cubicBezTo>
                  <a:cubicBezTo>
                    <a:pt x="9825" y="13678"/>
                    <a:pt x="11409" y="12568"/>
                    <a:pt x="13231" y="12014"/>
                  </a:cubicBezTo>
                  <a:lnTo>
                    <a:pt x="14182" y="11380"/>
                  </a:lnTo>
                  <a:cubicBezTo>
                    <a:pt x="18381" y="8528"/>
                    <a:pt x="22104" y="5121"/>
                    <a:pt x="26066" y="2111"/>
                  </a:cubicBezTo>
                  <a:cubicBezTo>
                    <a:pt x="26145" y="2111"/>
                    <a:pt x="26224" y="2111"/>
                    <a:pt x="26224" y="1952"/>
                  </a:cubicBezTo>
                  <a:cubicBezTo>
                    <a:pt x="26224" y="1873"/>
                    <a:pt x="26145" y="1715"/>
                    <a:pt x="26066" y="1635"/>
                  </a:cubicBezTo>
                  <a:cubicBezTo>
                    <a:pt x="25898" y="1606"/>
                    <a:pt x="25735" y="1592"/>
                    <a:pt x="25574" y="1592"/>
                  </a:cubicBezTo>
                  <a:cubicBezTo>
                    <a:pt x="24441" y="1592"/>
                    <a:pt x="23452" y="2269"/>
                    <a:pt x="22342" y="2824"/>
                  </a:cubicBezTo>
                  <a:cubicBezTo>
                    <a:pt x="22263" y="2269"/>
                    <a:pt x="22263" y="1952"/>
                    <a:pt x="22263" y="1635"/>
                  </a:cubicBezTo>
                  <a:cubicBezTo>
                    <a:pt x="21550" y="1081"/>
                    <a:pt x="22184" y="605"/>
                    <a:pt x="22263" y="130"/>
                  </a:cubicBezTo>
                  <a:cubicBezTo>
                    <a:pt x="22036" y="39"/>
                    <a:pt x="21826" y="1"/>
                    <a:pt x="21630" y="1"/>
                  </a:cubicBezTo>
                  <a:close/>
                </a:path>
              </a:pathLst>
            </a:custGeom>
            <a:solidFill>
              <a:srgbClr val="EE7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3"/>
            <p:cNvSpPr/>
            <p:nvPr/>
          </p:nvSpPr>
          <p:spPr>
            <a:xfrm>
              <a:off x="4045675" y="3258575"/>
              <a:ext cx="269400" cy="711050"/>
            </a:xfrm>
            <a:custGeom>
              <a:avLst/>
              <a:gdLst/>
              <a:ahLst/>
              <a:cxnLst/>
              <a:rect l="l" t="t" r="r" b="b"/>
              <a:pathLst>
                <a:path w="10776" h="28442" extrusionOk="0">
                  <a:moveTo>
                    <a:pt x="9428" y="0"/>
                  </a:moveTo>
                  <a:lnTo>
                    <a:pt x="9428" y="0"/>
                  </a:lnTo>
                  <a:cubicBezTo>
                    <a:pt x="8002" y="713"/>
                    <a:pt x="6893" y="1981"/>
                    <a:pt x="6418" y="3486"/>
                  </a:cubicBezTo>
                  <a:cubicBezTo>
                    <a:pt x="5467" y="5942"/>
                    <a:pt x="4200" y="8239"/>
                    <a:pt x="2457" y="10299"/>
                  </a:cubicBezTo>
                  <a:cubicBezTo>
                    <a:pt x="1268" y="11725"/>
                    <a:pt x="1" y="13310"/>
                    <a:pt x="1" y="15370"/>
                  </a:cubicBezTo>
                  <a:cubicBezTo>
                    <a:pt x="100" y="15469"/>
                    <a:pt x="242" y="15513"/>
                    <a:pt x="384" y="15513"/>
                  </a:cubicBezTo>
                  <a:cubicBezTo>
                    <a:pt x="581" y="15513"/>
                    <a:pt x="780" y="15429"/>
                    <a:pt x="872" y="15290"/>
                  </a:cubicBezTo>
                  <a:cubicBezTo>
                    <a:pt x="2694" y="11646"/>
                    <a:pt x="4992" y="8239"/>
                    <a:pt x="7289" y="4357"/>
                  </a:cubicBezTo>
                  <a:cubicBezTo>
                    <a:pt x="7606" y="5150"/>
                    <a:pt x="7686" y="6021"/>
                    <a:pt x="7527" y="6893"/>
                  </a:cubicBezTo>
                  <a:cubicBezTo>
                    <a:pt x="6735" y="11646"/>
                    <a:pt x="6735" y="16479"/>
                    <a:pt x="5467" y="21153"/>
                  </a:cubicBezTo>
                  <a:cubicBezTo>
                    <a:pt x="4833" y="23055"/>
                    <a:pt x="4437" y="25114"/>
                    <a:pt x="4200" y="27095"/>
                  </a:cubicBezTo>
                  <a:cubicBezTo>
                    <a:pt x="3962" y="27570"/>
                    <a:pt x="4279" y="27887"/>
                    <a:pt x="4517" y="28204"/>
                  </a:cubicBezTo>
                  <a:cubicBezTo>
                    <a:pt x="4754" y="28363"/>
                    <a:pt x="4913" y="28363"/>
                    <a:pt x="5150" y="28442"/>
                  </a:cubicBezTo>
                  <a:cubicBezTo>
                    <a:pt x="5546" y="28363"/>
                    <a:pt x="5943" y="28204"/>
                    <a:pt x="6180" y="27887"/>
                  </a:cubicBezTo>
                  <a:cubicBezTo>
                    <a:pt x="6339" y="27729"/>
                    <a:pt x="6418" y="27570"/>
                    <a:pt x="6497" y="27412"/>
                  </a:cubicBezTo>
                  <a:cubicBezTo>
                    <a:pt x="6656" y="26857"/>
                    <a:pt x="7289" y="27095"/>
                    <a:pt x="7686" y="26857"/>
                  </a:cubicBezTo>
                  <a:cubicBezTo>
                    <a:pt x="7844" y="26778"/>
                    <a:pt x="8082" y="26699"/>
                    <a:pt x="8240" y="26540"/>
                  </a:cubicBezTo>
                  <a:cubicBezTo>
                    <a:pt x="8636" y="26065"/>
                    <a:pt x="8953" y="25590"/>
                    <a:pt x="9191" y="25035"/>
                  </a:cubicBezTo>
                  <a:cubicBezTo>
                    <a:pt x="9745" y="22975"/>
                    <a:pt x="9825" y="20836"/>
                    <a:pt x="9508" y="18697"/>
                  </a:cubicBezTo>
                  <a:cubicBezTo>
                    <a:pt x="9191" y="18143"/>
                    <a:pt x="8478" y="17588"/>
                    <a:pt x="9587" y="17113"/>
                  </a:cubicBezTo>
                  <a:cubicBezTo>
                    <a:pt x="9666" y="14736"/>
                    <a:pt x="10775" y="12438"/>
                    <a:pt x="9587" y="10062"/>
                  </a:cubicBezTo>
                  <a:cubicBezTo>
                    <a:pt x="8715" y="9586"/>
                    <a:pt x="8795" y="8873"/>
                    <a:pt x="8953" y="8002"/>
                  </a:cubicBezTo>
                  <a:cubicBezTo>
                    <a:pt x="9428" y="6734"/>
                    <a:pt x="9428" y="5387"/>
                    <a:pt x="9191" y="4120"/>
                  </a:cubicBezTo>
                  <a:cubicBezTo>
                    <a:pt x="9032" y="3644"/>
                    <a:pt x="9112" y="3169"/>
                    <a:pt x="9349" y="2773"/>
                  </a:cubicBezTo>
                  <a:cubicBezTo>
                    <a:pt x="9587" y="1822"/>
                    <a:pt x="9587" y="872"/>
                    <a:pt x="9428" y="0"/>
                  </a:cubicBezTo>
                  <a:close/>
                </a:path>
              </a:pathLst>
            </a:custGeom>
            <a:solidFill>
              <a:srgbClr val="EE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3"/>
            <p:cNvSpPr/>
            <p:nvPr/>
          </p:nvSpPr>
          <p:spPr>
            <a:xfrm>
              <a:off x="4037750" y="4281050"/>
              <a:ext cx="176300" cy="647200"/>
            </a:xfrm>
            <a:custGeom>
              <a:avLst/>
              <a:gdLst/>
              <a:ahLst/>
              <a:cxnLst/>
              <a:rect l="l" t="t" r="r" b="b"/>
              <a:pathLst>
                <a:path w="7052" h="25888" extrusionOk="0">
                  <a:moveTo>
                    <a:pt x="2566" y="1"/>
                  </a:moveTo>
                  <a:cubicBezTo>
                    <a:pt x="2457" y="1"/>
                    <a:pt x="2338" y="21"/>
                    <a:pt x="2219" y="60"/>
                  </a:cubicBezTo>
                  <a:cubicBezTo>
                    <a:pt x="1744" y="3625"/>
                    <a:pt x="1348" y="7032"/>
                    <a:pt x="1110" y="10597"/>
                  </a:cubicBezTo>
                  <a:cubicBezTo>
                    <a:pt x="793" y="15509"/>
                    <a:pt x="1" y="20342"/>
                    <a:pt x="239" y="25254"/>
                  </a:cubicBezTo>
                  <a:cubicBezTo>
                    <a:pt x="309" y="25244"/>
                    <a:pt x="378" y="25239"/>
                    <a:pt x="446" y="25239"/>
                  </a:cubicBezTo>
                  <a:cubicBezTo>
                    <a:pt x="910" y="25239"/>
                    <a:pt x="1299" y="25473"/>
                    <a:pt x="1506" y="25888"/>
                  </a:cubicBezTo>
                  <a:cubicBezTo>
                    <a:pt x="2694" y="25808"/>
                    <a:pt x="3249" y="24382"/>
                    <a:pt x="2536" y="23511"/>
                  </a:cubicBezTo>
                  <a:cubicBezTo>
                    <a:pt x="1902" y="22402"/>
                    <a:pt x="2140" y="21451"/>
                    <a:pt x="2378" y="20104"/>
                  </a:cubicBezTo>
                  <a:lnTo>
                    <a:pt x="2378" y="20104"/>
                  </a:lnTo>
                  <a:cubicBezTo>
                    <a:pt x="2853" y="21213"/>
                    <a:pt x="2378" y="22085"/>
                    <a:pt x="2536" y="22877"/>
                  </a:cubicBezTo>
                  <a:cubicBezTo>
                    <a:pt x="2607" y="23658"/>
                    <a:pt x="3187" y="24248"/>
                    <a:pt x="3934" y="24248"/>
                  </a:cubicBezTo>
                  <a:cubicBezTo>
                    <a:pt x="4021" y="24248"/>
                    <a:pt x="4109" y="24240"/>
                    <a:pt x="4200" y="24224"/>
                  </a:cubicBezTo>
                  <a:cubicBezTo>
                    <a:pt x="5071" y="24145"/>
                    <a:pt x="5309" y="23590"/>
                    <a:pt x="5309" y="22798"/>
                  </a:cubicBezTo>
                  <a:cubicBezTo>
                    <a:pt x="5230" y="19867"/>
                    <a:pt x="5230" y="16935"/>
                    <a:pt x="5467" y="14083"/>
                  </a:cubicBezTo>
                  <a:cubicBezTo>
                    <a:pt x="5547" y="13291"/>
                    <a:pt x="5626" y="12103"/>
                    <a:pt x="4834" y="11944"/>
                  </a:cubicBezTo>
                  <a:cubicBezTo>
                    <a:pt x="2457" y="11469"/>
                    <a:pt x="3408" y="10360"/>
                    <a:pt x="4121" y="9171"/>
                  </a:cubicBezTo>
                  <a:lnTo>
                    <a:pt x="4517" y="8696"/>
                  </a:lnTo>
                  <a:cubicBezTo>
                    <a:pt x="4834" y="8141"/>
                    <a:pt x="5943" y="8062"/>
                    <a:pt x="5309" y="7032"/>
                  </a:cubicBezTo>
                  <a:cubicBezTo>
                    <a:pt x="5309" y="7032"/>
                    <a:pt x="4901" y="6858"/>
                    <a:pt x="5084" y="6858"/>
                  </a:cubicBezTo>
                  <a:cubicBezTo>
                    <a:pt x="5115" y="6858"/>
                    <a:pt x="5162" y="6862"/>
                    <a:pt x="5230" y="6874"/>
                  </a:cubicBezTo>
                  <a:cubicBezTo>
                    <a:pt x="5301" y="6878"/>
                    <a:pt x="5369" y="6880"/>
                    <a:pt x="5435" y="6880"/>
                  </a:cubicBezTo>
                  <a:cubicBezTo>
                    <a:pt x="6532" y="6880"/>
                    <a:pt x="6814" y="6261"/>
                    <a:pt x="6814" y="5289"/>
                  </a:cubicBezTo>
                  <a:cubicBezTo>
                    <a:pt x="6814" y="4180"/>
                    <a:pt x="7052" y="2754"/>
                    <a:pt x="5705" y="2199"/>
                  </a:cubicBezTo>
                  <a:cubicBezTo>
                    <a:pt x="4517" y="1724"/>
                    <a:pt x="3883" y="694"/>
                    <a:pt x="2853" y="60"/>
                  </a:cubicBezTo>
                  <a:cubicBezTo>
                    <a:pt x="2774" y="21"/>
                    <a:pt x="2675" y="1"/>
                    <a:pt x="2566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3"/>
            <p:cNvSpPr/>
            <p:nvPr/>
          </p:nvSpPr>
          <p:spPr>
            <a:xfrm>
              <a:off x="2978125" y="3516375"/>
              <a:ext cx="526875" cy="352250"/>
            </a:xfrm>
            <a:custGeom>
              <a:avLst/>
              <a:gdLst/>
              <a:ahLst/>
              <a:cxnLst/>
              <a:rect l="l" t="t" r="r" b="b"/>
              <a:pathLst>
                <a:path w="21075" h="14090" extrusionOk="0">
                  <a:moveTo>
                    <a:pt x="12518" y="6642"/>
                  </a:moveTo>
                  <a:lnTo>
                    <a:pt x="12518" y="6642"/>
                  </a:lnTo>
                  <a:cubicBezTo>
                    <a:pt x="12600" y="6752"/>
                    <a:pt x="12682" y="6852"/>
                    <a:pt x="12765" y="6946"/>
                  </a:cubicBezTo>
                  <a:lnTo>
                    <a:pt x="12765" y="6946"/>
                  </a:lnTo>
                  <a:cubicBezTo>
                    <a:pt x="12675" y="6859"/>
                    <a:pt x="12590" y="6761"/>
                    <a:pt x="12518" y="6642"/>
                  </a:cubicBezTo>
                  <a:close/>
                  <a:moveTo>
                    <a:pt x="1850" y="11750"/>
                  </a:moveTo>
                  <a:cubicBezTo>
                    <a:pt x="1958" y="11859"/>
                    <a:pt x="2233" y="11813"/>
                    <a:pt x="2377" y="12029"/>
                  </a:cubicBezTo>
                  <a:cubicBezTo>
                    <a:pt x="2246" y="12104"/>
                    <a:pt x="2151" y="12135"/>
                    <a:pt x="2080" y="12135"/>
                  </a:cubicBezTo>
                  <a:cubicBezTo>
                    <a:pt x="1895" y="12135"/>
                    <a:pt x="1881" y="11926"/>
                    <a:pt x="1850" y="11750"/>
                  </a:cubicBezTo>
                  <a:close/>
                  <a:moveTo>
                    <a:pt x="16193" y="1"/>
                  </a:moveTo>
                  <a:cubicBezTo>
                    <a:pt x="15984" y="1"/>
                    <a:pt x="15697" y="113"/>
                    <a:pt x="15529" y="225"/>
                  </a:cubicBezTo>
                  <a:cubicBezTo>
                    <a:pt x="14340" y="859"/>
                    <a:pt x="13231" y="1651"/>
                    <a:pt x="12280" y="2602"/>
                  </a:cubicBezTo>
                  <a:cubicBezTo>
                    <a:pt x="10775" y="3790"/>
                    <a:pt x="9824" y="5533"/>
                    <a:pt x="7844" y="5850"/>
                  </a:cubicBezTo>
                  <a:cubicBezTo>
                    <a:pt x="5626" y="7118"/>
                    <a:pt x="3803" y="8860"/>
                    <a:pt x="1823" y="10287"/>
                  </a:cubicBezTo>
                  <a:cubicBezTo>
                    <a:pt x="1585" y="10524"/>
                    <a:pt x="1427" y="10841"/>
                    <a:pt x="1506" y="11158"/>
                  </a:cubicBezTo>
                  <a:cubicBezTo>
                    <a:pt x="1562" y="11327"/>
                    <a:pt x="1619" y="11456"/>
                    <a:pt x="1704" y="11574"/>
                  </a:cubicBezTo>
                  <a:lnTo>
                    <a:pt x="1704" y="11574"/>
                  </a:lnTo>
                  <a:cubicBezTo>
                    <a:pt x="1585" y="11514"/>
                    <a:pt x="1466" y="11455"/>
                    <a:pt x="1347" y="11396"/>
                  </a:cubicBezTo>
                  <a:cubicBezTo>
                    <a:pt x="1110" y="11475"/>
                    <a:pt x="872" y="11554"/>
                    <a:pt x="714" y="11713"/>
                  </a:cubicBezTo>
                  <a:cubicBezTo>
                    <a:pt x="397" y="12505"/>
                    <a:pt x="1" y="13297"/>
                    <a:pt x="1347" y="13535"/>
                  </a:cubicBezTo>
                  <a:cubicBezTo>
                    <a:pt x="1759" y="13432"/>
                    <a:pt x="2179" y="13379"/>
                    <a:pt x="2599" y="13379"/>
                  </a:cubicBezTo>
                  <a:cubicBezTo>
                    <a:pt x="3473" y="13379"/>
                    <a:pt x="4348" y="13608"/>
                    <a:pt x="5150" y="14089"/>
                  </a:cubicBezTo>
                  <a:lnTo>
                    <a:pt x="5467" y="13931"/>
                  </a:lnTo>
                  <a:cubicBezTo>
                    <a:pt x="5626" y="13852"/>
                    <a:pt x="5705" y="13693"/>
                    <a:pt x="5784" y="13456"/>
                  </a:cubicBezTo>
                  <a:lnTo>
                    <a:pt x="5784" y="13218"/>
                  </a:lnTo>
                  <a:cubicBezTo>
                    <a:pt x="5705" y="12980"/>
                    <a:pt x="5626" y="12822"/>
                    <a:pt x="5546" y="12663"/>
                  </a:cubicBezTo>
                  <a:cubicBezTo>
                    <a:pt x="5730" y="12019"/>
                    <a:pt x="5974" y="11815"/>
                    <a:pt x="6244" y="11815"/>
                  </a:cubicBezTo>
                  <a:cubicBezTo>
                    <a:pt x="6673" y="11815"/>
                    <a:pt x="7169" y="12328"/>
                    <a:pt x="7606" y="12426"/>
                  </a:cubicBezTo>
                  <a:cubicBezTo>
                    <a:pt x="10141" y="11713"/>
                    <a:pt x="12280" y="9890"/>
                    <a:pt x="13310" y="7514"/>
                  </a:cubicBezTo>
                  <a:cubicBezTo>
                    <a:pt x="13299" y="7491"/>
                    <a:pt x="13286" y="7469"/>
                    <a:pt x="13272" y="7447"/>
                  </a:cubicBezTo>
                  <a:lnTo>
                    <a:pt x="13272" y="7447"/>
                  </a:lnTo>
                  <a:cubicBezTo>
                    <a:pt x="13365" y="7474"/>
                    <a:pt x="13454" y="7486"/>
                    <a:pt x="13541" y="7486"/>
                  </a:cubicBezTo>
                  <a:cubicBezTo>
                    <a:pt x="13881" y="7486"/>
                    <a:pt x="14174" y="7302"/>
                    <a:pt x="14420" y="7118"/>
                  </a:cubicBezTo>
                  <a:cubicBezTo>
                    <a:pt x="16083" y="5850"/>
                    <a:pt x="17668" y="4503"/>
                    <a:pt x="19411" y="3236"/>
                  </a:cubicBezTo>
                  <a:cubicBezTo>
                    <a:pt x="20124" y="2760"/>
                    <a:pt x="21074" y="2364"/>
                    <a:pt x="20837" y="1096"/>
                  </a:cubicBezTo>
                  <a:cubicBezTo>
                    <a:pt x="20678" y="938"/>
                    <a:pt x="20520" y="859"/>
                    <a:pt x="20282" y="780"/>
                  </a:cubicBezTo>
                  <a:cubicBezTo>
                    <a:pt x="19648" y="817"/>
                    <a:pt x="18996" y="960"/>
                    <a:pt x="18369" y="960"/>
                  </a:cubicBezTo>
                  <a:cubicBezTo>
                    <a:pt x="17663" y="960"/>
                    <a:pt x="16987" y="779"/>
                    <a:pt x="16400" y="67"/>
                  </a:cubicBezTo>
                  <a:cubicBezTo>
                    <a:pt x="16354" y="20"/>
                    <a:pt x="16280" y="1"/>
                    <a:pt x="16193" y="1"/>
                  </a:cubicBezTo>
                  <a:close/>
                </a:path>
              </a:pathLst>
            </a:custGeom>
            <a:solidFill>
              <a:srgbClr val="EE7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3"/>
            <p:cNvSpPr/>
            <p:nvPr/>
          </p:nvSpPr>
          <p:spPr>
            <a:xfrm>
              <a:off x="4562625" y="2632675"/>
              <a:ext cx="150550" cy="737825"/>
            </a:xfrm>
            <a:custGeom>
              <a:avLst/>
              <a:gdLst/>
              <a:ahLst/>
              <a:cxnLst/>
              <a:rect l="l" t="t" r="r" b="b"/>
              <a:pathLst>
                <a:path w="6022" h="29513" extrusionOk="0">
                  <a:moveTo>
                    <a:pt x="2060" y="1"/>
                  </a:moveTo>
                  <a:cubicBezTo>
                    <a:pt x="0" y="1823"/>
                    <a:pt x="872" y="4438"/>
                    <a:pt x="1189" y="6339"/>
                  </a:cubicBezTo>
                  <a:cubicBezTo>
                    <a:pt x="1743" y="9112"/>
                    <a:pt x="1902" y="11885"/>
                    <a:pt x="1585" y="14658"/>
                  </a:cubicBezTo>
                  <a:cubicBezTo>
                    <a:pt x="1426" y="19570"/>
                    <a:pt x="1585" y="24481"/>
                    <a:pt x="2219" y="29393"/>
                  </a:cubicBezTo>
                  <a:cubicBezTo>
                    <a:pt x="2258" y="29473"/>
                    <a:pt x="2318" y="29512"/>
                    <a:pt x="2387" y="29512"/>
                  </a:cubicBezTo>
                  <a:cubicBezTo>
                    <a:pt x="2456" y="29512"/>
                    <a:pt x="2536" y="29473"/>
                    <a:pt x="2615" y="29393"/>
                  </a:cubicBezTo>
                  <a:cubicBezTo>
                    <a:pt x="3011" y="28680"/>
                    <a:pt x="3882" y="28047"/>
                    <a:pt x="3011" y="27096"/>
                  </a:cubicBezTo>
                  <a:cubicBezTo>
                    <a:pt x="3962" y="27096"/>
                    <a:pt x="4992" y="26937"/>
                    <a:pt x="5308" y="26066"/>
                  </a:cubicBezTo>
                  <a:cubicBezTo>
                    <a:pt x="5784" y="24957"/>
                    <a:pt x="6021" y="23610"/>
                    <a:pt x="5784" y="22342"/>
                  </a:cubicBezTo>
                  <a:cubicBezTo>
                    <a:pt x="5718" y="22080"/>
                    <a:pt x="5489" y="21926"/>
                    <a:pt x="5233" y="21926"/>
                  </a:cubicBezTo>
                  <a:cubicBezTo>
                    <a:pt x="5180" y="21926"/>
                    <a:pt x="5125" y="21933"/>
                    <a:pt x="5071" y="21946"/>
                  </a:cubicBezTo>
                  <a:cubicBezTo>
                    <a:pt x="4595" y="22026"/>
                    <a:pt x="4199" y="22501"/>
                    <a:pt x="4358" y="22739"/>
                  </a:cubicBezTo>
                  <a:cubicBezTo>
                    <a:pt x="5150" y="24244"/>
                    <a:pt x="3803" y="24481"/>
                    <a:pt x="3169" y="25432"/>
                  </a:cubicBezTo>
                  <a:cubicBezTo>
                    <a:pt x="2932" y="23768"/>
                    <a:pt x="3011" y="22422"/>
                    <a:pt x="4279" y="21550"/>
                  </a:cubicBezTo>
                  <a:cubicBezTo>
                    <a:pt x="5388" y="20837"/>
                    <a:pt x="5863" y="19490"/>
                    <a:pt x="5388" y="18223"/>
                  </a:cubicBezTo>
                  <a:cubicBezTo>
                    <a:pt x="4833" y="16876"/>
                    <a:pt x="5150" y="15450"/>
                    <a:pt x="4833" y="14182"/>
                  </a:cubicBezTo>
                  <a:cubicBezTo>
                    <a:pt x="4516" y="12915"/>
                    <a:pt x="3645" y="11726"/>
                    <a:pt x="4437" y="10300"/>
                  </a:cubicBezTo>
                  <a:cubicBezTo>
                    <a:pt x="4595" y="9904"/>
                    <a:pt x="4199" y="9350"/>
                    <a:pt x="3724" y="9270"/>
                  </a:cubicBezTo>
                  <a:cubicBezTo>
                    <a:pt x="3169" y="9191"/>
                    <a:pt x="2932" y="8795"/>
                    <a:pt x="3090" y="8478"/>
                  </a:cubicBezTo>
                  <a:cubicBezTo>
                    <a:pt x="3882" y="7210"/>
                    <a:pt x="3090" y="6022"/>
                    <a:pt x="2852" y="4913"/>
                  </a:cubicBezTo>
                  <a:cubicBezTo>
                    <a:pt x="2615" y="3249"/>
                    <a:pt x="3407" y="1427"/>
                    <a:pt x="2060" y="1"/>
                  </a:cubicBezTo>
                  <a:close/>
                </a:path>
              </a:pathLst>
            </a:custGeom>
            <a:solidFill>
              <a:srgbClr val="EF7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8" name="Google Shape;2848;p3"/>
            <p:cNvSpPr/>
            <p:nvPr/>
          </p:nvSpPr>
          <p:spPr>
            <a:xfrm>
              <a:off x="4376450" y="2232600"/>
              <a:ext cx="239675" cy="478100"/>
            </a:xfrm>
            <a:custGeom>
              <a:avLst/>
              <a:gdLst/>
              <a:ahLst/>
              <a:cxnLst/>
              <a:rect l="l" t="t" r="r" b="b"/>
              <a:pathLst>
                <a:path w="9587" h="19124" extrusionOk="0">
                  <a:moveTo>
                    <a:pt x="4991" y="1"/>
                  </a:moveTo>
                  <a:cubicBezTo>
                    <a:pt x="4833" y="872"/>
                    <a:pt x="3882" y="1268"/>
                    <a:pt x="3882" y="2219"/>
                  </a:cubicBezTo>
                  <a:cubicBezTo>
                    <a:pt x="4278" y="3170"/>
                    <a:pt x="4278" y="4199"/>
                    <a:pt x="3882" y="5071"/>
                  </a:cubicBezTo>
                  <a:cubicBezTo>
                    <a:pt x="2852" y="8240"/>
                    <a:pt x="1902" y="11330"/>
                    <a:pt x="951" y="14499"/>
                  </a:cubicBezTo>
                  <a:cubicBezTo>
                    <a:pt x="555" y="15053"/>
                    <a:pt x="793" y="15766"/>
                    <a:pt x="476" y="16321"/>
                  </a:cubicBezTo>
                  <a:cubicBezTo>
                    <a:pt x="0" y="17351"/>
                    <a:pt x="476" y="18539"/>
                    <a:pt x="1506" y="19015"/>
                  </a:cubicBezTo>
                  <a:cubicBezTo>
                    <a:pt x="1657" y="19090"/>
                    <a:pt x="1798" y="19124"/>
                    <a:pt x="1930" y="19124"/>
                  </a:cubicBezTo>
                  <a:cubicBezTo>
                    <a:pt x="2625" y="19124"/>
                    <a:pt x="3049" y="18188"/>
                    <a:pt x="3248" y="17588"/>
                  </a:cubicBezTo>
                  <a:cubicBezTo>
                    <a:pt x="3565" y="16875"/>
                    <a:pt x="4358" y="16162"/>
                    <a:pt x="4278" y="15449"/>
                  </a:cubicBezTo>
                  <a:cubicBezTo>
                    <a:pt x="4120" y="13865"/>
                    <a:pt x="5071" y="13231"/>
                    <a:pt x="6338" y="12677"/>
                  </a:cubicBezTo>
                  <a:cubicBezTo>
                    <a:pt x="6814" y="12360"/>
                    <a:pt x="6814" y="11647"/>
                    <a:pt x="7130" y="11171"/>
                  </a:cubicBezTo>
                  <a:cubicBezTo>
                    <a:pt x="7289" y="11013"/>
                    <a:pt x="7606" y="10854"/>
                    <a:pt x="7844" y="10775"/>
                  </a:cubicBezTo>
                  <a:lnTo>
                    <a:pt x="7844" y="10775"/>
                  </a:lnTo>
                  <a:cubicBezTo>
                    <a:pt x="8676" y="11053"/>
                    <a:pt x="7746" y="12790"/>
                    <a:pt x="8888" y="12790"/>
                  </a:cubicBezTo>
                  <a:cubicBezTo>
                    <a:pt x="9049" y="12790"/>
                    <a:pt x="9252" y="12755"/>
                    <a:pt x="9507" y="12677"/>
                  </a:cubicBezTo>
                  <a:cubicBezTo>
                    <a:pt x="9586" y="11805"/>
                    <a:pt x="9586" y="10934"/>
                    <a:pt x="9507" y="10062"/>
                  </a:cubicBezTo>
                  <a:cubicBezTo>
                    <a:pt x="9428" y="9191"/>
                    <a:pt x="9111" y="8398"/>
                    <a:pt x="8636" y="7685"/>
                  </a:cubicBezTo>
                  <a:cubicBezTo>
                    <a:pt x="8489" y="7451"/>
                    <a:pt x="8257" y="7390"/>
                    <a:pt x="7973" y="7390"/>
                  </a:cubicBezTo>
                  <a:cubicBezTo>
                    <a:pt x="7663" y="7390"/>
                    <a:pt x="7293" y="7463"/>
                    <a:pt x="6909" y="7463"/>
                  </a:cubicBezTo>
                  <a:cubicBezTo>
                    <a:pt x="6694" y="7463"/>
                    <a:pt x="6474" y="7440"/>
                    <a:pt x="6259" y="7368"/>
                  </a:cubicBezTo>
                  <a:cubicBezTo>
                    <a:pt x="6893" y="7052"/>
                    <a:pt x="7289" y="6259"/>
                    <a:pt x="7130" y="5467"/>
                  </a:cubicBezTo>
                  <a:cubicBezTo>
                    <a:pt x="6576" y="3724"/>
                    <a:pt x="6101" y="1902"/>
                    <a:pt x="5546" y="159"/>
                  </a:cubicBezTo>
                  <a:cubicBezTo>
                    <a:pt x="5546" y="80"/>
                    <a:pt x="5229" y="80"/>
                    <a:pt x="4991" y="1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9" name="Google Shape;2849;p3"/>
            <p:cNvSpPr/>
            <p:nvPr/>
          </p:nvSpPr>
          <p:spPr>
            <a:xfrm>
              <a:off x="4626750" y="3559425"/>
              <a:ext cx="118125" cy="1000425"/>
            </a:xfrm>
            <a:custGeom>
              <a:avLst/>
              <a:gdLst/>
              <a:ahLst/>
              <a:cxnLst/>
              <a:rect l="l" t="t" r="r" b="b"/>
              <a:pathLst>
                <a:path w="4725" h="40017" extrusionOk="0">
                  <a:moveTo>
                    <a:pt x="752" y="1"/>
                  </a:moveTo>
                  <a:cubicBezTo>
                    <a:pt x="1" y="1"/>
                    <a:pt x="218" y="519"/>
                    <a:pt x="367" y="1038"/>
                  </a:cubicBezTo>
                  <a:cubicBezTo>
                    <a:pt x="208" y="2227"/>
                    <a:pt x="208" y="3494"/>
                    <a:pt x="367" y="4762"/>
                  </a:cubicBezTo>
                  <a:cubicBezTo>
                    <a:pt x="367" y="10545"/>
                    <a:pt x="604" y="16249"/>
                    <a:pt x="1159" y="22033"/>
                  </a:cubicBezTo>
                  <a:cubicBezTo>
                    <a:pt x="1397" y="24489"/>
                    <a:pt x="2189" y="26866"/>
                    <a:pt x="2268" y="29480"/>
                  </a:cubicBezTo>
                  <a:cubicBezTo>
                    <a:pt x="2347" y="32094"/>
                    <a:pt x="2743" y="34630"/>
                    <a:pt x="2664" y="37244"/>
                  </a:cubicBezTo>
                  <a:cubicBezTo>
                    <a:pt x="2585" y="38195"/>
                    <a:pt x="2743" y="39145"/>
                    <a:pt x="3298" y="40017"/>
                  </a:cubicBezTo>
                  <a:cubicBezTo>
                    <a:pt x="4090" y="39066"/>
                    <a:pt x="3219" y="37957"/>
                    <a:pt x="3456" y="37086"/>
                  </a:cubicBezTo>
                  <a:cubicBezTo>
                    <a:pt x="4090" y="34550"/>
                    <a:pt x="2902" y="32253"/>
                    <a:pt x="2981" y="29797"/>
                  </a:cubicBezTo>
                  <a:cubicBezTo>
                    <a:pt x="2981" y="28450"/>
                    <a:pt x="2743" y="27182"/>
                    <a:pt x="2347" y="25915"/>
                  </a:cubicBezTo>
                  <a:cubicBezTo>
                    <a:pt x="2110" y="24806"/>
                    <a:pt x="2664" y="23617"/>
                    <a:pt x="2585" y="22350"/>
                  </a:cubicBezTo>
                  <a:cubicBezTo>
                    <a:pt x="2585" y="21161"/>
                    <a:pt x="2427" y="19973"/>
                    <a:pt x="2110" y="18864"/>
                  </a:cubicBezTo>
                  <a:cubicBezTo>
                    <a:pt x="2030" y="18785"/>
                    <a:pt x="2268" y="18626"/>
                    <a:pt x="2347" y="18468"/>
                  </a:cubicBezTo>
                  <a:cubicBezTo>
                    <a:pt x="2743" y="17755"/>
                    <a:pt x="2902" y="16962"/>
                    <a:pt x="2823" y="16091"/>
                  </a:cubicBezTo>
                  <a:lnTo>
                    <a:pt x="2347" y="16091"/>
                  </a:lnTo>
                  <a:cubicBezTo>
                    <a:pt x="2189" y="15932"/>
                    <a:pt x="2110" y="15774"/>
                    <a:pt x="1872" y="15695"/>
                  </a:cubicBezTo>
                  <a:lnTo>
                    <a:pt x="2347" y="15219"/>
                  </a:lnTo>
                  <a:cubicBezTo>
                    <a:pt x="2489" y="12741"/>
                    <a:pt x="2504" y="12478"/>
                    <a:pt x="1940" y="11432"/>
                  </a:cubicBezTo>
                  <a:lnTo>
                    <a:pt x="1940" y="11432"/>
                  </a:lnTo>
                  <a:cubicBezTo>
                    <a:pt x="2062" y="11582"/>
                    <a:pt x="2190" y="11643"/>
                    <a:pt x="2323" y="11643"/>
                  </a:cubicBezTo>
                  <a:cubicBezTo>
                    <a:pt x="2486" y="11643"/>
                    <a:pt x="2654" y="11551"/>
                    <a:pt x="2823" y="11417"/>
                  </a:cubicBezTo>
                  <a:cubicBezTo>
                    <a:pt x="3932" y="10228"/>
                    <a:pt x="4724" y="9040"/>
                    <a:pt x="3536" y="7455"/>
                  </a:cubicBezTo>
                  <a:cubicBezTo>
                    <a:pt x="3298" y="7059"/>
                    <a:pt x="3615" y="6663"/>
                    <a:pt x="3694" y="6267"/>
                  </a:cubicBezTo>
                  <a:cubicBezTo>
                    <a:pt x="4011" y="4366"/>
                    <a:pt x="3932" y="4207"/>
                    <a:pt x="2268" y="3415"/>
                  </a:cubicBezTo>
                  <a:cubicBezTo>
                    <a:pt x="1238" y="2860"/>
                    <a:pt x="1714" y="2464"/>
                    <a:pt x="1872" y="1910"/>
                  </a:cubicBezTo>
                  <a:cubicBezTo>
                    <a:pt x="604" y="1751"/>
                    <a:pt x="1001" y="721"/>
                    <a:pt x="921" y="8"/>
                  </a:cubicBezTo>
                  <a:cubicBezTo>
                    <a:pt x="860" y="3"/>
                    <a:pt x="803" y="1"/>
                    <a:pt x="752" y="1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0" name="Google Shape;2850;p3"/>
            <p:cNvSpPr/>
            <p:nvPr/>
          </p:nvSpPr>
          <p:spPr>
            <a:xfrm>
              <a:off x="4633925" y="1225450"/>
              <a:ext cx="342675" cy="409025"/>
            </a:xfrm>
            <a:custGeom>
              <a:avLst/>
              <a:gdLst/>
              <a:ahLst/>
              <a:cxnLst/>
              <a:rect l="l" t="t" r="r" b="b"/>
              <a:pathLst>
                <a:path w="13707" h="16361" extrusionOk="0">
                  <a:moveTo>
                    <a:pt x="8704" y="1850"/>
                  </a:moveTo>
                  <a:cubicBezTo>
                    <a:pt x="8711" y="1850"/>
                    <a:pt x="8715" y="1853"/>
                    <a:pt x="8715" y="1862"/>
                  </a:cubicBezTo>
                  <a:cubicBezTo>
                    <a:pt x="8730" y="1915"/>
                    <a:pt x="8744" y="1968"/>
                    <a:pt x="8759" y="2021"/>
                  </a:cubicBezTo>
                  <a:lnTo>
                    <a:pt x="8759" y="2021"/>
                  </a:lnTo>
                  <a:cubicBezTo>
                    <a:pt x="8746" y="2021"/>
                    <a:pt x="8732" y="2021"/>
                    <a:pt x="8715" y="2021"/>
                  </a:cubicBezTo>
                  <a:cubicBezTo>
                    <a:pt x="8679" y="2030"/>
                    <a:pt x="8652" y="2034"/>
                    <a:pt x="8631" y="2034"/>
                  </a:cubicBezTo>
                  <a:cubicBezTo>
                    <a:pt x="8487" y="2034"/>
                    <a:pt x="8659" y="1850"/>
                    <a:pt x="8704" y="1850"/>
                  </a:cubicBezTo>
                  <a:close/>
                  <a:moveTo>
                    <a:pt x="151" y="15847"/>
                  </a:moveTo>
                  <a:lnTo>
                    <a:pt x="151" y="15847"/>
                  </a:lnTo>
                  <a:cubicBezTo>
                    <a:pt x="100" y="15858"/>
                    <a:pt x="50" y="15871"/>
                    <a:pt x="0" y="15885"/>
                  </a:cubicBezTo>
                  <a:cubicBezTo>
                    <a:pt x="51" y="15873"/>
                    <a:pt x="101" y="15860"/>
                    <a:pt x="151" y="15847"/>
                  </a:cubicBezTo>
                  <a:close/>
                  <a:moveTo>
                    <a:pt x="9107" y="1"/>
                  </a:moveTo>
                  <a:cubicBezTo>
                    <a:pt x="8879" y="1"/>
                    <a:pt x="8681" y="142"/>
                    <a:pt x="8557" y="516"/>
                  </a:cubicBezTo>
                  <a:cubicBezTo>
                    <a:pt x="8240" y="1466"/>
                    <a:pt x="7368" y="2417"/>
                    <a:pt x="7844" y="3605"/>
                  </a:cubicBezTo>
                  <a:cubicBezTo>
                    <a:pt x="8161" y="4239"/>
                    <a:pt x="7765" y="4635"/>
                    <a:pt x="7448" y="5031"/>
                  </a:cubicBezTo>
                  <a:cubicBezTo>
                    <a:pt x="7159" y="5428"/>
                    <a:pt x="6937" y="5611"/>
                    <a:pt x="6727" y="5611"/>
                  </a:cubicBezTo>
                  <a:cubicBezTo>
                    <a:pt x="6476" y="5611"/>
                    <a:pt x="6245" y="5348"/>
                    <a:pt x="5942" y="4873"/>
                  </a:cubicBezTo>
                  <a:cubicBezTo>
                    <a:pt x="5150" y="3605"/>
                    <a:pt x="5467" y="2021"/>
                    <a:pt x="4912" y="674"/>
                  </a:cubicBezTo>
                  <a:cubicBezTo>
                    <a:pt x="4516" y="991"/>
                    <a:pt x="4596" y="1466"/>
                    <a:pt x="4516" y="2021"/>
                  </a:cubicBezTo>
                  <a:cubicBezTo>
                    <a:pt x="4041" y="5190"/>
                    <a:pt x="3566" y="8359"/>
                    <a:pt x="3169" y="11528"/>
                  </a:cubicBezTo>
                  <a:cubicBezTo>
                    <a:pt x="2860" y="13542"/>
                    <a:pt x="2322" y="15253"/>
                    <a:pt x="151" y="15847"/>
                  </a:cubicBezTo>
                  <a:lnTo>
                    <a:pt x="151" y="15847"/>
                  </a:lnTo>
                  <a:cubicBezTo>
                    <a:pt x="384" y="15793"/>
                    <a:pt x="630" y="15766"/>
                    <a:pt x="882" y="15766"/>
                  </a:cubicBezTo>
                  <a:cubicBezTo>
                    <a:pt x="1189" y="15766"/>
                    <a:pt x="1506" y="15806"/>
                    <a:pt x="1823" y="15885"/>
                  </a:cubicBezTo>
                  <a:cubicBezTo>
                    <a:pt x="2148" y="16032"/>
                    <a:pt x="2413" y="16095"/>
                    <a:pt x="2630" y="16095"/>
                  </a:cubicBezTo>
                  <a:cubicBezTo>
                    <a:pt x="3469" y="16095"/>
                    <a:pt x="3582" y="15152"/>
                    <a:pt x="3645" y="14459"/>
                  </a:cubicBezTo>
                  <a:cubicBezTo>
                    <a:pt x="3803" y="13508"/>
                    <a:pt x="3645" y="12479"/>
                    <a:pt x="4912" y="12162"/>
                  </a:cubicBezTo>
                  <a:cubicBezTo>
                    <a:pt x="5044" y="12206"/>
                    <a:pt x="5166" y="12225"/>
                    <a:pt x="5278" y="12225"/>
                  </a:cubicBezTo>
                  <a:cubicBezTo>
                    <a:pt x="5978" y="12225"/>
                    <a:pt x="6347" y="11473"/>
                    <a:pt x="6893" y="11132"/>
                  </a:cubicBezTo>
                  <a:cubicBezTo>
                    <a:pt x="8081" y="8755"/>
                    <a:pt x="7765" y="5982"/>
                    <a:pt x="8794" y="3526"/>
                  </a:cubicBezTo>
                  <a:cubicBezTo>
                    <a:pt x="8980" y="3294"/>
                    <a:pt x="9003" y="3035"/>
                    <a:pt x="8989" y="2764"/>
                  </a:cubicBezTo>
                  <a:lnTo>
                    <a:pt x="8989" y="2764"/>
                  </a:lnTo>
                  <a:cubicBezTo>
                    <a:pt x="9181" y="3335"/>
                    <a:pt x="9406" y="3906"/>
                    <a:pt x="9666" y="4477"/>
                  </a:cubicBezTo>
                  <a:cubicBezTo>
                    <a:pt x="10062" y="5190"/>
                    <a:pt x="10379" y="5982"/>
                    <a:pt x="10617" y="6854"/>
                  </a:cubicBezTo>
                  <a:cubicBezTo>
                    <a:pt x="11488" y="10023"/>
                    <a:pt x="12518" y="13192"/>
                    <a:pt x="13469" y="16361"/>
                  </a:cubicBezTo>
                  <a:cubicBezTo>
                    <a:pt x="13706" y="14142"/>
                    <a:pt x="12756" y="12082"/>
                    <a:pt x="12360" y="9943"/>
                  </a:cubicBezTo>
                  <a:cubicBezTo>
                    <a:pt x="11963" y="8597"/>
                    <a:pt x="11884" y="7250"/>
                    <a:pt x="12043" y="5903"/>
                  </a:cubicBezTo>
                  <a:cubicBezTo>
                    <a:pt x="12201" y="5744"/>
                    <a:pt x="12280" y="5586"/>
                    <a:pt x="12201" y="5348"/>
                  </a:cubicBezTo>
                  <a:cubicBezTo>
                    <a:pt x="11884" y="5031"/>
                    <a:pt x="11805" y="4556"/>
                    <a:pt x="11805" y="4081"/>
                  </a:cubicBezTo>
                  <a:cubicBezTo>
                    <a:pt x="11805" y="3922"/>
                    <a:pt x="11805" y="3764"/>
                    <a:pt x="11805" y="3526"/>
                  </a:cubicBezTo>
                  <a:cubicBezTo>
                    <a:pt x="11726" y="3368"/>
                    <a:pt x="11647" y="3209"/>
                    <a:pt x="11488" y="3051"/>
                  </a:cubicBezTo>
                  <a:cubicBezTo>
                    <a:pt x="11330" y="2972"/>
                    <a:pt x="11250" y="2813"/>
                    <a:pt x="11092" y="2734"/>
                  </a:cubicBezTo>
                  <a:cubicBezTo>
                    <a:pt x="10537" y="2338"/>
                    <a:pt x="10775" y="1704"/>
                    <a:pt x="10537" y="1149"/>
                  </a:cubicBezTo>
                  <a:cubicBezTo>
                    <a:pt x="10458" y="912"/>
                    <a:pt x="10379" y="753"/>
                    <a:pt x="10220" y="674"/>
                  </a:cubicBezTo>
                  <a:cubicBezTo>
                    <a:pt x="9884" y="337"/>
                    <a:pt x="9460" y="1"/>
                    <a:pt x="9107" y="1"/>
                  </a:cubicBezTo>
                  <a:close/>
                </a:path>
              </a:pathLst>
            </a:custGeom>
            <a:solidFill>
              <a:srgbClr val="EF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1" name="Google Shape;2851;p3"/>
            <p:cNvSpPr/>
            <p:nvPr/>
          </p:nvSpPr>
          <p:spPr>
            <a:xfrm>
              <a:off x="3415850" y="3144300"/>
              <a:ext cx="516950" cy="404150"/>
            </a:xfrm>
            <a:custGeom>
              <a:avLst/>
              <a:gdLst/>
              <a:ahLst/>
              <a:cxnLst/>
              <a:rect l="l" t="t" r="r" b="b"/>
              <a:pathLst>
                <a:path w="20678" h="16166" extrusionOk="0">
                  <a:moveTo>
                    <a:pt x="18569" y="0"/>
                  </a:moveTo>
                  <a:cubicBezTo>
                    <a:pt x="18292" y="0"/>
                    <a:pt x="18013" y="46"/>
                    <a:pt x="17747" y="134"/>
                  </a:cubicBezTo>
                  <a:cubicBezTo>
                    <a:pt x="16637" y="2194"/>
                    <a:pt x="14498" y="3224"/>
                    <a:pt x="13072" y="4967"/>
                  </a:cubicBezTo>
                  <a:cubicBezTo>
                    <a:pt x="11646" y="6552"/>
                    <a:pt x="9666" y="7502"/>
                    <a:pt x="7527" y="7502"/>
                  </a:cubicBezTo>
                  <a:cubicBezTo>
                    <a:pt x="7368" y="7502"/>
                    <a:pt x="7210" y="7502"/>
                    <a:pt x="7131" y="7661"/>
                  </a:cubicBezTo>
                  <a:cubicBezTo>
                    <a:pt x="6667" y="7926"/>
                    <a:pt x="6868" y="9077"/>
                    <a:pt x="6159" y="9077"/>
                  </a:cubicBezTo>
                  <a:cubicBezTo>
                    <a:pt x="6020" y="9077"/>
                    <a:pt x="5846" y="9032"/>
                    <a:pt x="5625" y="8928"/>
                  </a:cubicBezTo>
                  <a:cubicBezTo>
                    <a:pt x="5467" y="8928"/>
                    <a:pt x="5388" y="9008"/>
                    <a:pt x="5229" y="9087"/>
                  </a:cubicBezTo>
                  <a:cubicBezTo>
                    <a:pt x="4833" y="9641"/>
                    <a:pt x="4595" y="10354"/>
                    <a:pt x="3724" y="10354"/>
                  </a:cubicBezTo>
                  <a:cubicBezTo>
                    <a:pt x="3565" y="10354"/>
                    <a:pt x="3486" y="10434"/>
                    <a:pt x="3328" y="10513"/>
                  </a:cubicBezTo>
                  <a:cubicBezTo>
                    <a:pt x="3169" y="10592"/>
                    <a:pt x="3011" y="10751"/>
                    <a:pt x="2852" y="10909"/>
                  </a:cubicBezTo>
                  <a:cubicBezTo>
                    <a:pt x="2615" y="11860"/>
                    <a:pt x="1426" y="12414"/>
                    <a:pt x="1743" y="13603"/>
                  </a:cubicBezTo>
                  <a:cubicBezTo>
                    <a:pt x="1881" y="13878"/>
                    <a:pt x="1720" y="14093"/>
                    <a:pt x="1363" y="14093"/>
                  </a:cubicBezTo>
                  <a:cubicBezTo>
                    <a:pt x="1310" y="14093"/>
                    <a:pt x="1251" y="14088"/>
                    <a:pt x="1189" y="14078"/>
                  </a:cubicBezTo>
                  <a:cubicBezTo>
                    <a:pt x="964" y="14046"/>
                    <a:pt x="727" y="13988"/>
                    <a:pt x="524" y="13988"/>
                  </a:cubicBezTo>
                  <a:cubicBezTo>
                    <a:pt x="225" y="13988"/>
                    <a:pt x="0" y="14114"/>
                    <a:pt x="0" y="14633"/>
                  </a:cubicBezTo>
                  <a:cubicBezTo>
                    <a:pt x="0" y="15346"/>
                    <a:pt x="555" y="15821"/>
                    <a:pt x="1189" y="15900"/>
                  </a:cubicBezTo>
                  <a:cubicBezTo>
                    <a:pt x="1255" y="15910"/>
                    <a:pt x="1322" y="15914"/>
                    <a:pt x="1389" y="15914"/>
                  </a:cubicBezTo>
                  <a:cubicBezTo>
                    <a:pt x="1651" y="15914"/>
                    <a:pt x="1911" y="15855"/>
                    <a:pt x="2160" y="15855"/>
                  </a:cubicBezTo>
                  <a:cubicBezTo>
                    <a:pt x="2374" y="15855"/>
                    <a:pt x="2580" y="15898"/>
                    <a:pt x="2773" y="16059"/>
                  </a:cubicBezTo>
                  <a:lnTo>
                    <a:pt x="3328" y="16059"/>
                  </a:lnTo>
                  <a:cubicBezTo>
                    <a:pt x="3521" y="16133"/>
                    <a:pt x="3698" y="16166"/>
                    <a:pt x="3861" y="16166"/>
                  </a:cubicBezTo>
                  <a:cubicBezTo>
                    <a:pt x="4569" y="16166"/>
                    <a:pt x="5031" y="15558"/>
                    <a:pt x="5546" y="15108"/>
                  </a:cubicBezTo>
                  <a:cubicBezTo>
                    <a:pt x="7051" y="13682"/>
                    <a:pt x="8557" y="12335"/>
                    <a:pt x="10062" y="10909"/>
                  </a:cubicBezTo>
                  <a:cubicBezTo>
                    <a:pt x="10220" y="10751"/>
                    <a:pt x="10379" y="10671"/>
                    <a:pt x="10458" y="10513"/>
                  </a:cubicBezTo>
                  <a:lnTo>
                    <a:pt x="10696" y="10275"/>
                  </a:lnTo>
                  <a:lnTo>
                    <a:pt x="11171" y="9800"/>
                  </a:lnTo>
                  <a:lnTo>
                    <a:pt x="11646" y="9404"/>
                  </a:lnTo>
                  <a:cubicBezTo>
                    <a:pt x="14498" y="7265"/>
                    <a:pt x="17034" y="4888"/>
                    <a:pt x="19648" y="2590"/>
                  </a:cubicBezTo>
                  <a:cubicBezTo>
                    <a:pt x="20123" y="2115"/>
                    <a:pt x="20678" y="1719"/>
                    <a:pt x="20519" y="1006"/>
                  </a:cubicBezTo>
                  <a:lnTo>
                    <a:pt x="20440" y="927"/>
                  </a:lnTo>
                  <a:cubicBezTo>
                    <a:pt x="19984" y="299"/>
                    <a:pt x="19281" y="0"/>
                    <a:pt x="18569" y="0"/>
                  </a:cubicBezTo>
                  <a:close/>
                </a:path>
              </a:pathLst>
            </a:custGeom>
            <a:solidFill>
              <a:srgbClr val="EE7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2" name="Google Shape;2852;p3"/>
            <p:cNvSpPr/>
            <p:nvPr/>
          </p:nvSpPr>
          <p:spPr>
            <a:xfrm>
              <a:off x="4338825" y="2548575"/>
              <a:ext cx="196100" cy="678325"/>
            </a:xfrm>
            <a:custGeom>
              <a:avLst/>
              <a:gdLst/>
              <a:ahLst/>
              <a:cxnLst/>
              <a:rect l="l" t="t" r="r" b="b"/>
              <a:pathLst>
                <a:path w="7844" h="27133" extrusionOk="0">
                  <a:moveTo>
                    <a:pt x="5979" y="1"/>
                  </a:moveTo>
                  <a:cubicBezTo>
                    <a:pt x="5364" y="1"/>
                    <a:pt x="5274" y="690"/>
                    <a:pt x="5387" y="1543"/>
                  </a:cubicBezTo>
                  <a:cubicBezTo>
                    <a:pt x="5467" y="3286"/>
                    <a:pt x="4199" y="4474"/>
                    <a:pt x="3644" y="5979"/>
                  </a:cubicBezTo>
                  <a:cubicBezTo>
                    <a:pt x="3601" y="6066"/>
                    <a:pt x="3367" y="6129"/>
                    <a:pt x="3177" y="6129"/>
                  </a:cubicBezTo>
                  <a:cubicBezTo>
                    <a:pt x="3021" y="6129"/>
                    <a:pt x="2896" y="6087"/>
                    <a:pt x="2931" y="5979"/>
                  </a:cubicBezTo>
                  <a:cubicBezTo>
                    <a:pt x="3327" y="4949"/>
                    <a:pt x="1188" y="4474"/>
                    <a:pt x="2377" y="3207"/>
                  </a:cubicBezTo>
                  <a:cubicBezTo>
                    <a:pt x="2614" y="2969"/>
                    <a:pt x="2456" y="2335"/>
                    <a:pt x="2456" y="1860"/>
                  </a:cubicBezTo>
                  <a:lnTo>
                    <a:pt x="2456" y="1860"/>
                  </a:lnTo>
                  <a:cubicBezTo>
                    <a:pt x="1505" y="3999"/>
                    <a:pt x="713" y="6217"/>
                    <a:pt x="0" y="8515"/>
                  </a:cubicBezTo>
                  <a:cubicBezTo>
                    <a:pt x="460" y="8317"/>
                    <a:pt x="702" y="7902"/>
                    <a:pt x="1269" y="7902"/>
                  </a:cubicBezTo>
                  <a:cubicBezTo>
                    <a:pt x="1385" y="7902"/>
                    <a:pt x="1515" y="7920"/>
                    <a:pt x="1664" y="7960"/>
                  </a:cubicBezTo>
                  <a:cubicBezTo>
                    <a:pt x="2535" y="8277"/>
                    <a:pt x="2298" y="9148"/>
                    <a:pt x="2773" y="9624"/>
                  </a:cubicBezTo>
                  <a:cubicBezTo>
                    <a:pt x="3169" y="8990"/>
                    <a:pt x="3486" y="8435"/>
                    <a:pt x="3882" y="7960"/>
                  </a:cubicBezTo>
                  <a:cubicBezTo>
                    <a:pt x="3931" y="7911"/>
                    <a:pt x="3996" y="7892"/>
                    <a:pt x="4066" y="7892"/>
                  </a:cubicBezTo>
                  <a:cubicBezTo>
                    <a:pt x="4222" y="7892"/>
                    <a:pt x="4406" y="7985"/>
                    <a:pt x="4516" y="8039"/>
                  </a:cubicBezTo>
                  <a:cubicBezTo>
                    <a:pt x="4595" y="8198"/>
                    <a:pt x="4674" y="8435"/>
                    <a:pt x="4674" y="8435"/>
                  </a:cubicBezTo>
                  <a:cubicBezTo>
                    <a:pt x="3616" y="9418"/>
                    <a:pt x="4000" y="11700"/>
                    <a:pt x="1903" y="11700"/>
                  </a:cubicBezTo>
                  <a:cubicBezTo>
                    <a:pt x="1803" y="11700"/>
                    <a:pt x="1697" y="11694"/>
                    <a:pt x="1584" y="11684"/>
                  </a:cubicBezTo>
                  <a:lnTo>
                    <a:pt x="1584" y="11684"/>
                  </a:lnTo>
                  <a:cubicBezTo>
                    <a:pt x="1981" y="12714"/>
                    <a:pt x="3090" y="13585"/>
                    <a:pt x="1743" y="14536"/>
                  </a:cubicBezTo>
                  <a:cubicBezTo>
                    <a:pt x="1664" y="14615"/>
                    <a:pt x="1664" y="15169"/>
                    <a:pt x="1664" y="15169"/>
                  </a:cubicBezTo>
                  <a:cubicBezTo>
                    <a:pt x="3011" y="15803"/>
                    <a:pt x="1981" y="16754"/>
                    <a:pt x="1981" y="17546"/>
                  </a:cubicBezTo>
                  <a:cubicBezTo>
                    <a:pt x="1822" y="18814"/>
                    <a:pt x="1664" y="20002"/>
                    <a:pt x="1347" y="21270"/>
                  </a:cubicBezTo>
                  <a:cubicBezTo>
                    <a:pt x="1268" y="21666"/>
                    <a:pt x="951" y="22141"/>
                    <a:pt x="1268" y="22379"/>
                  </a:cubicBezTo>
                  <a:cubicBezTo>
                    <a:pt x="2377" y="23567"/>
                    <a:pt x="2060" y="24835"/>
                    <a:pt x="1822" y="26182"/>
                  </a:cubicBezTo>
                  <a:cubicBezTo>
                    <a:pt x="1743" y="26657"/>
                    <a:pt x="2060" y="26895"/>
                    <a:pt x="2377" y="27132"/>
                  </a:cubicBezTo>
                  <a:cubicBezTo>
                    <a:pt x="2694" y="27053"/>
                    <a:pt x="2694" y="26816"/>
                    <a:pt x="2456" y="26578"/>
                  </a:cubicBezTo>
                  <a:cubicBezTo>
                    <a:pt x="2456" y="25390"/>
                    <a:pt x="2456" y="24122"/>
                    <a:pt x="2377" y="22854"/>
                  </a:cubicBezTo>
                  <a:cubicBezTo>
                    <a:pt x="2139" y="20002"/>
                    <a:pt x="2535" y="17150"/>
                    <a:pt x="3407" y="14456"/>
                  </a:cubicBezTo>
                  <a:cubicBezTo>
                    <a:pt x="5150" y="9703"/>
                    <a:pt x="6259" y="4791"/>
                    <a:pt x="7843" y="38"/>
                  </a:cubicBezTo>
                  <a:lnTo>
                    <a:pt x="7843" y="38"/>
                  </a:lnTo>
                  <a:cubicBezTo>
                    <a:pt x="7570" y="174"/>
                    <a:pt x="7237" y="370"/>
                    <a:pt x="7049" y="370"/>
                  </a:cubicBezTo>
                  <a:cubicBezTo>
                    <a:pt x="7020" y="370"/>
                    <a:pt x="6993" y="365"/>
                    <a:pt x="6972" y="354"/>
                  </a:cubicBezTo>
                  <a:cubicBezTo>
                    <a:pt x="6546" y="108"/>
                    <a:pt x="6222" y="1"/>
                    <a:pt x="5979" y="1"/>
                  </a:cubicBezTo>
                  <a:close/>
                </a:path>
              </a:pathLst>
            </a:custGeom>
            <a:solidFill>
              <a:srgbClr val="F0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3" name="Google Shape;2853;p3"/>
            <p:cNvSpPr/>
            <p:nvPr/>
          </p:nvSpPr>
          <p:spPr>
            <a:xfrm>
              <a:off x="2528525" y="3379475"/>
              <a:ext cx="566475" cy="322775"/>
            </a:xfrm>
            <a:custGeom>
              <a:avLst/>
              <a:gdLst/>
              <a:ahLst/>
              <a:cxnLst/>
              <a:rect l="l" t="t" r="r" b="b"/>
              <a:pathLst>
                <a:path w="22659" h="12911" extrusionOk="0">
                  <a:moveTo>
                    <a:pt x="21705" y="0"/>
                  </a:moveTo>
                  <a:cubicBezTo>
                    <a:pt x="21351" y="0"/>
                    <a:pt x="20918" y="134"/>
                    <a:pt x="20441" y="314"/>
                  </a:cubicBezTo>
                  <a:cubicBezTo>
                    <a:pt x="19252" y="393"/>
                    <a:pt x="19094" y="1661"/>
                    <a:pt x="18222" y="2136"/>
                  </a:cubicBezTo>
                  <a:cubicBezTo>
                    <a:pt x="18064" y="2215"/>
                    <a:pt x="17905" y="2294"/>
                    <a:pt x="17668" y="2453"/>
                  </a:cubicBezTo>
                  <a:cubicBezTo>
                    <a:pt x="16004" y="3403"/>
                    <a:pt x="14657" y="5226"/>
                    <a:pt x="12835" y="5543"/>
                  </a:cubicBezTo>
                  <a:cubicBezTo>
                    <a:pt x="8953" y="6176"/>
                    <a:pt x="5784" y="8395"/>
                    <a:pt x="2298" y="9662"/>
                  </a:cubicBezTo>
                  <a:cubicBezTo>
                    <a:pt x="872" y="10058"/>
                    <a:pt x="1" y="11326"/>
                    <a:pt x="80" y="12752"/>
                  </a:cubicBezTo>
                  <a:lnTo>
                    <a:pt x="318" y="12910"/>
                  </a:lnTo>
                  <a:cubicBezTo>
                    <a:pt x="872" y="12831"/>
                    <a:pt x="1427" y="12673"/>
                    <a:pt x="1981" y="12514"/>
                  </a:cubicBezTo>
                  <a:cubicBezTo>
                    <a:pt x="6735" y="10692"/>
                    <a:pt x="11330" y="8474"/>
                    <a:pt x="15846" y="6018"/>
                  </a:cubicBezTo>
                  <a:cubicBezTo>
                    <a:pt x="18222" y="4671"/>
                    <a:pt x="20520" y="3166"/>
                    <a:pt x="22659" y="1502"/>
                  </a:cubicBezTo>
                  <a:cubicBezTo>
                    <a:pt x="22659" y="367"/>
                    <a:pt x="22290" y="0"/>
                    <a:pt x="21705" y="0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4" name="Google Shape;2854;p3"/>
            <p:cNvSpPr/>
            <p:nvPr/>
          </p:nvSpPr>
          <p:spPr>
            <a:xfrm>
              <a:off x="2627550" y="1673625"/>
              <a:ext cx="384275" cy="283700"/>
            </a:xfrm>
            <a:custGeom>
              <a:avLst/>
              <a:gdLst/>
              <a:ahLst/>
              <a:cxnLst/>
              <a:rect l="l" t="t" r="r" b="b"/>
              <a:pathLst>
                <a:path w="15371" h="11348" extrusionOk="0">
                  <a:moveTo>
                    <a:pt x="14835" y="0"/>
                  </a:moveTo>
                  <a:cubicBezTo>
                    <a:pt x="14635" y="0"/>
                    <a:pt x="14402" y="82"/>
                    <a:pt x="14182" y="177"/>
                  </a:cubicBezTo>
                  <a:cubicBezTo>
                    <a:pt x="13707" y="493"/>
                    <a:pt x="13073" y="652"/>
                    <a:pt x="12518" y="810"/>
                  </a:cubicBezTo>
                  <a:cubicBezTo>
                    <a:pt x="10934" y="1682"/>
                    <a:pt x="9349" y="2474"/>
                    <a:pt x="7844" y="3425"/>
                  </a:cubicBezTo>
                  <a:cubicBezTo>
                    <a:pt x="5547" y="4772"/>
                    <a:pt x="3487" y="6356"/>
                    <a:pt x="1665" y="8257"/>
                  </a:cubicBezTo>
                  <a:cubicBezTo>
                    <a:pt x="872" y="9129"/>
                    <a:pt x="1" y="10080"/>
                    <a:pt x="1031" y="11347"/>
                  </a:cubicBezTo>
                  <a:lnTo>
                    <a:pt x="1189" y="11268"/>
                  </a:lnTo>
                  <a:cubicBezTo>
                    <a:pt x="3091" y="8495"/>
                    <a:pt x="6180" y="7703"/>
                    <a:pt x="9112" y="6515"/>
                  </a:cubicBezTo>
                  <a:cubicBezTo>
                    <a:pt x="11251" y="5643"/>
                    <a:pt x="13865" y="5405"/>
                    <a:pt x="15370" y="3187"/>
                  </a:cubicBezTo>
                  <a:cubicBezTo>
                    <a:pt x="15054" y="2791"/>
                    <a:pt x="14816" y="2395"/>
                    <a:pt x="14578" y="1999"/>
                  </a:cubicBezTo>
                  <a:cubicBezTo>
                    <a:pt x="14261" y="1286"/>
                    <a:pt x="14578" y="890"/>
                    <a:pt x="15370" y="810"/>
                  </a:cubicBezTo>
                  <a:cubicBezTo>
                    <a:pt x="15370" y="189"/>
                    <a:pt x="15140" y="0"/>
                    <a:pt x="14835" y="0"/>
                  </a:cubicBezTo>
                  <a:close/>
                </a:path>
              </a:pathLst>
            </a:custGeom>
            <a:solidFill>
              <a:srgbClr val="ED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5" name="Google Shape;2855;p3"/>
            <p:cNvSpPr/>
            <p:nvPr/>
          </p:nvSpPr>
          <p:spPr>
            <a:xfrm>
              <a:off x="5133050" y="2438575"/>
              <a:ext cx="172325" cy="411575"/>
            </a:xfrm>
            <a:custGeom>
              <a:avLst/>
              <a:gdLst/>
              <a:ahLst/>
              <a:cxnLst/>
              <a:rect l="l" t="t" r="r" b="b"/>
              <a:pathLst>
                <a:path w="6893" h="16463" extrusionOk="0">
                  <a:moveTo>
                    <a:pt x="1188" y="1"/>
                  </a:moveTo>
                  <a:lnTo>
                    <a:pt x="1188" y="1"/>
                  </a:lnTo>
                  <a:cubicBezTo>
                    <a:pt x="1505" y="1269"/>
                    <a:pt x="1030" y="2536"/>
                    <a:pt x="0" y="3170"/>
                  </a:cubicBezTo>
                  <a:cubicBezTo>
                    <a:pt x="555" y="4279"/>
                    <a:pt x="1743" y="4754"/>
                    <a:pt x="2060" y="5864"/>
                  </a:cubicBezTo>
                  <a:cubicBezTo>
                    <a:pt x="1902" y="7290"/>
                    <a:pt x="2060" y="8795"/>
                    <a:pt x="2377" y="10221"/>
                  </a:cubicBezTo>
                  <a:cubicBezTo>
                    <a:pt x="2503" y="10536"/>
                    <a:pt x="2428" y="11151"/>
                    <a:pt x="2871" y="11151"/>
                  </a:cubicBezTo>
                  <a:cubicBezTo>
                    <a:pt x="2985" y="11151"/>
                    <a:pt x="3133" y="11111"/>
                    <a:pt x="3328" y="11013"/>
                  </a:cubicBezTo>
                  <a:cubicBezTo>
                    <a:pt x="3644" y="11647"/>
                    <a:pt x="3882" y="12360"/>
                    <a:pt x="4120" y="13073"/>
                  </a:cubicBezTo>
                  <a:cubicBezTo>
                    <a:pt x="4120" y="13628"/>
                    <a:pt x="3248" y="13231"/>
                    <a:pt x="2931" y="13707"/>
                  </a:cubicBezTo>
                  <a:cubicBezTo>
                    <a:pt x="3889" y="14001"/>
                    <a:pt x="4572" y="14912"/>
                    <a:pt x="5618" y="14912"/>
                  </a:cubicBezTo>
                  <a:cubicBezTo>
                    <a:pt x="5697" y="14912"/>
                    <a:pt x="5779" y="14906"/>
                    <a:pt x="5863" y="14895"/>
                  </a:cubicBezTo>
                  <a:cubicBezTo>
                    <a:pt x="6180" y="15133"/>
                    <a:pt x="6180" y="15529"/>
                    <a:pt x="5863" y="15767"/>
                  </a:cubicBezTo>
                  <a:cubicBezTo>
                    <a:pt x="5863" y="16279"/>
                    <a:pt x="6027" y="16463"/>
                    <a:pt x="6275" y="16463"/>
                  </a:cubicBezTo>
                  <a:cubicBezTo>
                    <a:pt x="6449" y="16463"/>
                    <a:pt x="6664" y="16373"/>
                    <a:pt x="6893" y="16242"/>
                  </a:cubicBezTo>
                  <a:cubicBezTo>
                    <a:pt x="6893" y="14816"/>
                    <a:pt x="6655" y="13469"/>
                    <a:pt x="6100" y="12122"/>
                  </a:cubicBezTo>
                  <a:cubicBezTo>
                    <a:pt x="5150" y="9587"/>
                    <a:pt x="4199" y="7052"/>
                    <a:pt x="3328" y="4438"/>
                  </a:cubicBezTo>
                  <a:cubicBezTo>
                    <a:pt x="2852" y="2853"/>
                    <a:pt x="2139" y="1348"/>
                    <a:pt x="1188" y="1"/>
                  </a:cubicBezTo>
                  <a:close/>
                </a:path>
              </a:pathLst>
            </a:custGeom>
            <a:solidFill>
              <a:srgbClr val="F188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6" name="Google Shape;2856;p3"/>
            <p:cNvSpPr/>
            <p:nvPr/>
          </p:nvSpPr>
          <p:spPr>
            <a:xfrm>
              <a:off x="5020150" y="3771550"/>
              <a:ext cx="77275" cy="616000"/>
            </a:xfrm>
            <a:custGeom>
              <a:avLst/>
              <a:gdLst/>
              <a:ahLst/>
              <a:cxnLst/>
              <a:rect l="l" t="t" r="r" b="b"/>
              <a:pathLst>
                <a:path w="3091" h="24640" extrusionOk="0">
                  <a:moveTo>
                    <a:pt x="2377" y="0"/>
                  </a:moveTo>
                  <a:cubicBezTo>
                    <a:pt x="1664" y="0"/>
                    <a:pt x="1664" y="396"/>
                    <a:pt x="1743" y="951"/>
                  </a:cubicBezTo>
                  <a:cubicBezTo>
                    <a:pt x="2060" y="2060"/>
                    <a:pt x="2219" y="3249"/>
                    <a:pt x="2298" y="4437"/>
                  </a:cubicBezTo>
                  <a:cubicBezTo>
                    <a:pt x="2377" y="7447"/>
                    <a:pt x="1902" y="10379"/>
                    <a:pt x="951" y="13231"/>
                  </a:cubicBezTo>
                  <a:cubicBezTo>
                    <a:pt x="238" y="15053"/>
                    <a:pt x="238" y="17034"/>
                    <a:pt x="872" y="18935"/>
                  </a:cubicBezTo>
                  <a:cubicBezTo>
                    <a:pt x="1426" y="19886"/>
                    <a:pt x="1268" y="21153"/>
                    <a:pt x="396" y="21866"/>
                  </a:cubicBezTo>
                  <a:lnTo>
                    <a:pt x="396" y="21787"/>
                  </a:lnTo>
                  <a:cubicBezTo>
                    <a:pt x="159" y="22025"/>
                    <a:pt x="0" y="22500"/>
                    <a:pt x="238" y="22500"/>
                  </a:cubicBezTo>
                  <a:cubicBezTo>
                    <a:pt x="1664" y="22659"/>
                    <a:pt x="1743" y="23689"/>
                    <a:pt x="1902" y="24639"/>
                  </a:cubicBezTo>
                  <a:cubicBezTo>
                    <a:pt x="1981" y="24481"/>
                    <a:pt x="2298" y="24322"/>
                    <a:pt x="2298" y="24164"/>
                  </a:cubicBezTo>
                  <a:cubicBezTo>
                    <a:pt x="2456" y="21312"/>
                    <a:pt x="3090" y="18539"/>
                    <a:pt x="2852" y="15687"/>
                  </a:cubicBezTo>
                  <a:cubicBezTo>
                    <a:pt x="2694" y="13469"/>
                    <a:pt x="2615" y="11250"/>
                    <a:pt x="2773" y="9111"/>
                  </a:cubicBezTo>
                  <a:cubicBezTo>
                    <a:pt x="3011" y="6021"/>
                    <a:pt x="2852" y="3011"/>
                    <a:pt x="2377" y="0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7" name="Google Shape;2857;p3"/>
            <p:cNvSpPr/>
            <p:nvPr/>
          </p:nvSpPr>
          <p:spPr>
            <a:xfrm>
              <a:off x="2558225" y="3902275"/>
              <a:ext cx="316925" cy="266625"/>
            </a:xfrm>
            <a:custGeom>
              <a:avLst/>
              <a:gdLst/>
              <a:ahLst/>
              <a:cxnLst/>
              <a:rect l="l" t="t" r="r" b="b"/>
              <a:pathLst>
                <a:path w="12677" h="10665" extrusionOk="0">
                  <a:moveTo>
                    <a:pt x="12360" y="0"/>
                  </a:moveTo>
                  <a:cubicBezTo>
                    <a:pt x="10934" y="396"/>
                    <a:pt x="9983" y="1505"/>
                    <a:pt x="8953" y="2377"/>
                  </a:cubicBezTo>
                  <a:cubicBezTo>
                    <a:pt x="6656" y="4199"/>
                    <a:pt x="4200" y="5784"/>
                    <a:pt x="2378" y="8081"/>
                  </a:cubicBezTo>
                  <a:cubicBezTo>
                    <a:pt x="1506" y="8556"/>
                    <a:pt x="635" y="9190"/>
                    <a:pt x="1" y="9983"/>
                  </a:cubicBezTo>
                  <a:cubicBezTo>
                    <a:pt x="831" y="10414"/>
                    <a:pt x="1327" y="10665"/>
                    <a:pt x="1722" y="10665"/>
                  </a:cubicBezTo>
                  <a:cubicBezTo>
                    <a:pt x="2271" y="10665"/>
                    <a:pt x="2625" y="10183"/>
                    <a:pt x="3408" y="9032"/>
                  </a:cubicBezTo>
                  <a:cubicBezTo>
                    <a:pt x="3487" y="8953"/>
                    <a:pt x="3566" y="8794"/>
                    <a:pt x="3645" y="8636"/>
                  </a:cubicBezTo>
                  <a:cubicBezTo>
                    <a:pt x="4041" y="8002"/>
                    <a:pt x="4834" y="7527"/>
                    <a:pt x="5626" y="7447"/>
                  </a:cubicBezTo>
                  <a:cubicBezTo>
                    <a:pt x="5677" y="7442"/>
                    <a:pt x="5732" y="7439"/>
                    <a:pt x="5789" y="7439"/>
                  </a:cubicBezTo>
                  <a:cubicBezTo>
                    <a:pt x="6095" y="7439"/>
                    <a:pt x="6470" y="7509"/>
                    <a:pt x="6842" y="7509"/>
                  </a:cubicBezTo>
                  <a:cubicBezTo>
                    <a:pt x="7356" y="7509"/>
                    <a:pt x="7862" y="7375"/>
                    <a:pt x="8161" y="6734"/>
                  </a:cubicBezTo>
                  <a:cubicBezTo>
                    <a:pt x="8003" y="6576"/>
                    <a:pt x="7844" y="6417"/>
                    <a:pt x="7765" y="6180"/>
                  </a:cubicBezTo>
                  <a:lnTo>
                    <a:pt x="7765" y="6180"/>
                  </a:lnTo>
                  <a:cubicBezTo>
                    <a:pt x="7923" y="6338"/>
                    <a:pt x="8003" y="6576"/>
                    <a:pt x="8161" y="6734"/>
                  </a:cubicBezTo>
                  <a:cubicBezTo>
                    <a:pt x="8795" y="6655"/>
                    <a:pt x="9587" y="6893"/>
                    <a:pt x="9350" y="5704"/>
                  </a:cubicBezTo>
                  <a:cubicBezTo>
                    <a:pt x="9350" y="5229"/>
                    <a:pt x="9429" y="4754"/>
                    <a:pt x="9587" y="4358"/>
                  </a:cubicBezTo>
                  <a:cubicBezTo>
                    <a:pt x="11092" y="4278"/>
                    <a:pt x="11251" y="2218"/>
                    <a:pt x="12677" y="2060"/>
                  </a:cubicBezTo>
                  <a:cubicBezTo>
                    <a:pt x="12598" y="1426"/>
                    <a:pt x="12518" y="713"/>
                    <a:pt x="12360" y="0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8" name="Google Shape;2858;p3"/>
            <p:cNvSpPr/>
            <p:nvPr/>
          </p:nvSpPr>
          <p:spPr>
            <a:xfrm>
              <a:off x="3247500" y="2046425"/>
              <a:ext cx="332750" cy="184500"/>
            </a:xfrm>
            <a:custGeom>
              <a:avLst/>
              <a:gdLst/>
              <a:ahLst/>
              <a:cxnLst/>
              <a:rect l="l" t="t" r="r" b="b"/>
              <a:pathLst>
                <a:path w="13310" h="7380" extrusionOk="0">
                  <a:moveTo>
                    <a:pt x="13310" y="0"/>
                  </a:moveTo>
                  <a:lnTo>
                    <a:pt x="13310" y="0"/>
                  </a:lnTo>
                  <a:cubicBezTo>
                    <a:pt x="12042" y="317"/>
                    <a:pt x="10775" y="872"/>
                    <a:pt x="9586" y="1506"/>
                  </a:cubicBezTo>
                  <a:cubicBezTo>
                    <a:pt x="9269" y="1823"/>
                    <a:pt x="8873" y="1743"/>
                    <a:pt x="8556" y="1981"/>
                  </a:cubicBezTo>
                  <a:cubicBezTo>
                    <a:pt x="8222" y="2482"/>
                    <a:pt x="7615" y="2787"/>
                    <a:pt x="7008" y="2787"/>
                  </a:cubicBezTo>
                  <a:cubicBezTo>
                    <a:pt x="6751" y="2787"/>
                    <a:pt x="6495" y="2733"/>
                    <a:pt x="6259" y="2615"/>
                  </a:cubicBezTo>
                  <a:cubicBezTo>
                    <a:pt x="4120" y="3407"/>
                    <a:pt x="1981" y="4279"/>
                    <a:pt x="0" y="5308"/>
                  </a:cubicBezTo>
                  <a:cubicBezTo>
                    <a:pt x="0" y="5388"/>
                    <a:pt x="0" y="5467"/>
                    <a:pt x="0" y="5625"/>
                  </a:cubicBezTo>
                  <a:cubicBezTo>
                    <a:pt x="238" y="6259"/>
                    <a:pt x="555" y="6814"/>
                    <a:pt x="1030" y="7289"/>
                  </a:cubicBezTo>
                  <a:cubicBezTo>
                    <a:pt x="1332" y="7351"/>
                    <a:pt x="1619" y="7380"/>
                    <a:pt x="1896" y="7380"/>
                  </a:cubicBezTo>
                  <a:cubicBezTo>
                    <a:pt x="4086" y="7380"/>
                    <a:pt x="5548" y="5598"/>
                    <a:pt x="7447" y="4754"/>
                  </a:cubicBezTo>
                  <a:cubicBezTo>
                    <a:pt x="8477" y="4279"/>
                    <a:pt x="10220" y="3090"/>
                    <a:pt x="11409" y="2773"/>
                  </a:cubicBezTo>
                  <a:cubicBezTo>
                    <a:pt x="12042" y="2536"/>
                    <a:pt x="12993" y="2536"/>
                    <a:pt x="12755" y="1268"/>
                  </a:cubicBezTo>
                  <a:cubicBezTo>
                    <a:pt x="12676" y="951"/>
                    <a:pt x="13072" y="476"/>
                    <a:pt x="13310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9" name="Google Shape;2859;p3"/>
            <p:cNvSpPr/>
            <p:nvPr/>
          </p:nvSpPr>
          <p:spPr>
            <a:xfrm>
              <a:off x="3604000" y="3082650"/>
              <a:ext cx="348625" cy="270550"/>
            </a:xfrm>
            <a:custGeom>
              <a:avLst/>
              <a:gdLst/>
              <a:ahLst/>
              <a:cxnLst/>
              <a:rect l="l" t="t" r="r" b="b"/>
              <a:pathLst>
                <a:path w="13945" h="10822" extrusionOk="0">
                  <a:moveTo>
                    <a:pt x="12651" y="0"/>
                  </a:moveTo>
                  <a:cubicBezTo>
                    <a:pt x="12246" y="0"/>
                    <a:pt x="11796" y="167"/>
                    <a:pt x="11330" y="382"/>
                  </a:cubicBezTo>
                  <a:cubicBezTo>
                    <a:pt x="11251" y="382"/>
                    <a:pt x="11092" y="461"/>
                    <a:pt x="11013" y="541"/>
                  </a:cubicBezTo>
                  <a:lnTo>
                    <a:pt x="10538" y="937"/>
                  </a:lnTo>
                  <a:cubicBezTo>
                    <a:pt x="10379" y="1095"/>
                    <a:pt x="10221" y="1254"/>
                    <a:pt x="10062" y="1412"/>
                  </a:cubicBezTo>
                  <a:cubicBezTo>
                    <a:pt x="9904" y="1571"/>
                    <a:pt x="9745" y="1808"/>
                    <a:pt x="9508" y="1887"/>
                  </a:cubicBezTo>
                  <a:cubicBezTo>
                    <a:pt x="9508" y="1967"/>
                    <a:pt x="9428" y="2125"/>
                    <a:pt x="9349" y="2204"/>
                  </a:cubicBezTo>
                  <a:lnTo>
                    <a:pt x="9349" y="2442"/>
                  </a:lnTo>
                  <a:lnTo>
                    <a:pt x="9191" y="2363"/>
                  </a:lnTo>
                  <a:lnTo>
                    <a:pt x="9032" y="2284"/>
                  </a:lnTo>
                  <a:cubicBezTo>
                    <a:pt x="5863" y="4660"/>
                    <a:pt x="2853" y="7196"/>
                    <a:pt x="1" y="9889"/>
                  </a:cubicBezTo>
                  <a:cubicBezTo>
                    <a:pt x="183" y="10217"/>
                    <a:pt x="399" y="10327"/>
                    <a:pt x="625" y="10327"/>
                  </a:cubicBezTo>
                  <a:cubicBezTo>
                    <a:pt x="890" y="10327"/>
                    <a:pt x="1170" y="10176"/>
                    <a:pt x="1427" y="10048"/>
                  </a:cubicBezTo>
                  <a:cubicBezTo>
                    <a:pt x="1625" y="9968"/>
                    <a:pt x="1843" y="9850"/>
                    <a:pt x="2031" y="9850"/>
                  </a:cubicBezTo>
                  <a:cubicBezTo>
                    <a:pt x="2219" y="9850"/>
                    <a:pt x="2377" y="9968"/>
                    <a:pt x="2457" y="10365"/>
                  </a:cubicBezTo>
                  <a:cubicBezTo>
                    <a:pt x="2515" y="10658"/>
                    <a:pt x="2618" y="10821"/>
                    <a:pt x="2861" y="10821"/>
                  </a:cubicBezTo>
                  <a:cubicBezTo>
                    <a:pt x="2945" y="10821"/>
                    <a:pt x="3047" y="10802"/>
                    <a:pt x="3170" y="10761"/>
                  </a:cubicBezTo>
                  <a:cubicBezTo>
                    <a:pt x="3566" y="10602"/>
                    <a:pt x="3724" y="10285"/>
                    <a:pt x="3407" y="9810"/>
                  </a:cubicBezTo>
                  <a:cubicBezTo>
                    <a:pt x="3045" y="9230"/>
                    <a:pt x="3080" y="8849"/>
                    <a:pt x="3756" y="8849"/>
                  </a:cubicBezTo>
                  <a:cubicBezTo>
                    <a:pt x="3819" y="8849"/>
                    <a:pt x="3888" y="8852"/>
                    <a:pt x="3962" y="8859"/>
                  </a:cubicBezTo>
                  <a:lnTo>
                    <a:pt x="4675" y="9018"/>
                  </a:lnTo>
                  <a:cubicBezTo>
                    <a:pt x="4694" y="9020"/>
                    <a:pt x="4713" y="9021"/>
                    <a:pt x="4731" y="9021"/>
                  </a:cubicBezTo>
                  <a:cubicBezTo>
                    <a:pt x="5287" y="9021"/>
                    <a:pt x="5090" y="7997"/>
                    <a:pt x="5649" y="7997"/>
                  </a:cubicBezTo>
                  <a:cubicBezTo>
                    <a:pt x="5730" y="7997"/>
                    <a:pt x="5826" y="8019"/>
                    <a:pt x="5942" y="8067"/>
                  </a:cubicBezTo>
                  <a:cubicBezTo>
                    <a:pt x="5968" y="8080"/>
                    <a:pt x="5992" y="8089"/>
                    <a:pt x="6015" y="8089"/>
                  </a:cubicBezTo>
                  <a:cubicBezTo>
                    <a:pt x="6131" y="8089"/>
                    <a:pt x="6219" y="7860"/>
                    <a:pt x="6418" y="6799"/>
                  </a:cubicBezTo>
                  <a:cubicBezTo>
                    <a:pt x="6497" y="6166"/>
                    <a:pt x="6972" y="6245"/>
                    <a:pt x="7369" y="5928"/>
                  </a:cubicBezTo>
                  <a:cubicBezTo>
                    <a:pt x="8557" y="5136"/>
                    <a:pt x="10062" y="4660"/>
                    <a:pt x="10062" y="2917"/>
                  </a:cubicBezTo>
                  <a:cubicBezTo>
                    <a:pt x="10543" y="2437"/>
                    <a:pt x="11204" y="2172"/>
                    <a:pt x="11899" y="2172"/>
                  </a:cubicBezTo>
                  <a:cubicBezTo>
                    <a:pt x="12235" y="2172"/>
                    <a:pt x="12579" y="2234"/>
                    <a:pt x="12914" y="2363"/>
                  </a:cubicBezTo>
                  <a:cubicBezTo>
                    <a:pt x="13469" y="2204"/>
                    <a:pt x="13944" y="1571"/>
                    <a:pt x="13865" y="937"/>
                  </a:cubicBezTo>
                  <a:cubicBezTo>
                    <a:pt x="13562" y="243"/>
                    <a:pt x="13140" y="0"/>
                    <a:pt x="12651" y="0"/>
                  </a:cubicBezTo>
                  <a:close/>
                </a:path>
              </a:pathLst>
            </a:custGeom>
            <a:solidFill>
              <a:srgbClr val="EF7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0" name="Google Shape;2860;p3"/>
            <p:cNvSpPr/>
            <p:nvPr/>
          </p:nvSpPr>
          <p:spPr>
            <a:xfrm>
              <a:off x="4598275" y="1784975"/>
              <a:ext cx="146600" cy="294425"/>
            </a:xfrm>
            <a:custGeom>
              <a:avLst/>
              <a:gdLst/>
              <a:ahLst/>
              <a:cxnLst/>
              <a:rect l="l" t="t" r="r" b="b"/>
              <a:pathLst>
                <a:path w="5864" h="11777" extrusionOk="0">
                  <a:moveTo>
                    <a:pt x="4120" y="1"/>
                  </a:moveTo>
                  <a:lnTo>
                    <a:pt x="4120" y="1"/>
                  </a:lnTo>
                  <a:cubicBezTo>
                    <a:pt x="3962" y="1348"/>
                    <a:pt x="2694" y="2774"/>
                    <a:pt x="4675" y="3645"/>
                  </a:cubicBezTo>
                  <a:cubicBezTo>
                    <a:pt x="4199" y="4200"/>
                    <a:pt x="3566" y="4041"/>
                    <a:pt x="3249" y="4358"/>
                  </a:cubicBezTo>
                  <a:cubicBezTo>
                    <a:pt x="2773" y="4754"/>
                    <a:pt x="3962" y="5150"/>
                    <a:pt x="3407" y="5784"/>
                  </a:cubicBezTo>
                  <a:cubicBezTo>
                    <a:pt x="1981" y="4754"/>
                    <a:pt x="2773" y="3328"/>
                    <a:pt x="2615" y="2061"/>
                  </a:cubicBezTo>
                  <a:cubicBezTo>
                    <a:pt x="2453" y="1980"/>
                    <a:pt x="2307" y="1945"/>
                    <a:pt x="2173" y="1945"/>
                  </a:cubicBezTo>
                  <a:cubicBezTo>
                    <a:pt x="1779" y="1945"/>
                    <a:pt x="1484" y="2241"/>
                    <a:pt x="1189" y="2536"/>
                  </a:cubicBezTo>
                  <a:cubicBezTo>
                    <a:pt x="793" y="2932"/>
                    <a:pt x="793" y="3566"/>
                    <a:pt x="1189" y="3962"/>
                  </a:cubicBezTo>
                  <a:cubicBezTo>
                    <a:pt x="1244" y="3999"/>
                    <a:pt x="1295" y="4014"/>
                    <a:pt x="1343" y="4014"/>
                  </a:cubicBezTo>
                  <a:cubicBezTo>
                    <a:pt x="1500" y="4014"/>
                    <a:pt x="1622" y="3846"/>
                    <a:pt x="1743" y="3724"/>
                  </a:cubicBezTo>
                  <a:lnTo>
                    <a:pt x="1743" y="3724"/>
                  </a:lnTo>
                  <a:cubicBezTo>
                    <a:pt x="1664" y="3962"/>
                    <a:pt x="1506" y="4120"/>
                    <a:pt x="1426" y="4279"/>
                  </a:cubicBezTo>
                  <a:cubicBezTo>
                    <a:pt x="1268" y="6101"/>
                    <a:pt x="0" y="7527"/>
                    <a:pt x="159" y="9508"/>
                  </a:cubicBezTo>
                  <a:cubicBezTo>
                    <a:pt x="159" y="10538"/>
                    <a:pt x="793" y="11409"/>
                    <a:pt x="1823" y="11726"/>
                  </a:cubicBezTo>
                  <a:cubicBezTo>
                    <a:pt x="1951" y="11760"/>
                    <a:pt x="2066" y="11776"/>
                    <a:pt x="2169" y="11776"/>
                  </a:cubicBezTo>
                  <a:cubicBezTo>
                    <a:pt x="3017" y="11776"/>
                    <a:pt x="3062" y="10707"/>
                    <a:pt x="3486" y="10141"/>
                  </a:cubicBezTo>
                  <a:cubicBezTo>
                    <a:pt x="4041" y="8557"/>
                    <a:pt x="4199" y="6893"/>
                    <a:pt x="4833" y="5388"/>
                  </a:cubicBezTo>
                  <a:cubicBezTo>
                    <a:pt x="5071" y="4913"/>
                    <a:pt x="5229" y="4517"/>
                    <a:pt x="5863" y="4517"/>
                  </a:cubicBezTo>
                  <a:cubicBezTo>
                    <a:pt x="5625" y="2853"/>
                    <a:pt x="4516" y="1585"/>
                    <a:pt x="4120" y="1"/>
                  </a:cubicBezTo>
                  <a:close/>
                </a:path>
              </a:pathLst>
            </a:custGeom>
            <a:solidFill>
              <a:srgbClr val="EF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1" name="Google Shape;2861;p3"/>
            <p:cNvSpPr/>
            <p:nvPr/>
          </p:nvSpPr>
          <p:spPr>
            <a:xfrm>
              <a:off x="4564600" y="1848350"/>
              <a:ext cx="120850" cy="439725"/>
            </a:xfrm>
            <a:custGeom>
              <a:avLst/>
              <a:gdLst/>
              <a:ahLst/>
              <a:cxnLst/>
              <a:rect l="l" t="t" r="r" b="b"/>
              <a:pathLst>
                <a:path w="4834" h="17589" extrusionOk="0">
                  <a:moveTo>
                    <a:pt x="2536" y="1"/>
                  </a:moveTo>
                  <a:cubicBezTo>
                    <a:pt x="1347" y="2932"/>
                    <a:pt x="555" y="5943"/>
                    <a:pt x="1" y="8953"/>
                  </a:cubicBezTo>
                  <a:cubicBezTo>
                    <a:pt x="318" y="9033"/>
                    <a:pt x="555" y="9112"/>
                    <a:pt x="872" y="9191"/>
                  </a:cubicBezTo>
                  <a:cubicBezTo>
                    <a:pt x="2457" y="9349"/>
                    <a:pt x="2536" y="9429"/>
                    <a:pt x="1823" y="10775"/>
                  </a:cubicBezTo>
                  <a:cubicBezTo>
                    <a:pt x="1427" y="11251"/>
                    <a:pt x="1427" y="11964"/>
                    <a:pt x="1823" y="12518"/>
                  </a:cubicBezTo>
                  <a:cubicBezTo>
                    <a:pt x="2298" y="13469"/>
                    <a:pt x="2536" y="14578"/>
                    <a:pt x="2457" y="15608"/>
                  </a:cubicBezTo>
                  <a:cubicBezTo>
                    <a:pt x="2457" y="16321"/>
                    <a:pt x="2219" y="17034"/>
                    <a:pt x="2932" y="17589"/>
                  </a:cubicBezTo>
                  <a:cubicBezTo>
                    <a:pt x="2853" y="15846"/>
                    <a:pt x="3090" y="14103"/>
                    <a:pt x="3645" y="12518"/>
                  </a:cubicBezTo>
                  <a:cubicBezTo>
                    <a:pt x="4120" y="10934"/>
                    <a:pt x="4437" y="9270"/>
                    <a:pt x="4833" y="7606"/>
                  </a:cubicBezTo>
                  <a:lnTo>
                    <a:pt x="4833" y="7606"/>
                  </a:lnTo>
                  <a:cubicBezTo>
                    <a:pt x="4675" y="7686"/>
                    <a:pt x="4596" y="7765"/>
                    <a:pt x="4437" y="7923"/>
                  </a:cubicBezTo>
                  <a:cubicBezTo>
                    <a:pt x="4122" y="8238"/>
                    <a:pt x="3958" y="8854"/>
                    <a:pt x="3505" y="8854"/>
                  </a:cubicBezTo>
                  <a:cubicBezTo>
                    <a:pt x="3388" y="8854"/>
                    <a:pt x="3253" y="8813"/>
                    <a:pt x="3090" y="8716"/>
                  </a:cubicBezTo>
                  <a:cubicBezTo>
                    <a:pt x="2536" y="8320"/>
                    <a:pt x="1744" y="7923"/>
                    <a:pt x="2060" y="6973"/>
                  </a:cubicBezTo>
                  <a:cubicBezTo>
                    <a:pt x="2377" y="6022"/>
                    <a:pt x="2140" y="4834"/>
                    <a:pt x="2773" y="3883"/>
                  </a:cubicBezTo>
                  <a:cubicBezTo>
                    <a:pt x="3249" y="3170"/>
                    <a:pt x="3328" y="2219"/>
                    <a:pt x="2932" y="1427"/>
                  </a:cubicBezTo>
                  <a:cubicBezTo>
                    <a:pt x="2377" y="1110"/>
                    <a:pt x="2536" y="555"/>
                    <a:pt x="2536" y="1"/>
                  </a:cubicBezTo>
                  <a:close/>
                </a:path>
              </a:pathLst>
            </a:custGeom>
            <a:solidFill>
              <a:srgbClr val="F18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2" name="Google Shape;2862;p3"/>
            <p:cNvSpPr/>
            <p:nvPr/>
          </p:nvSpPr>
          <p:spPr>
            <a:xfrm>
              <a:off x="3479225" y="2858475"/>
              <a:ext cx="340700" cy="275325"/>
            </a:xfrm>
            <a:custGeom>
              <a:avLst/>
              <a:gdLst/>
              <a:ahLst/>
              <a:cxnLst/>
              <a:rect l="l" t="t" r="r" b="b"/>
              <a:pathLst>
                <a:path w="13628" h="11013" extrusionOk="0">
                  <a:moveTo>
                    <a:pt x="12676" y="1"/>
                  </a:moveTo>
                  <a:cubicBezTo>
                    <a:pt x="12122" y="476"/>
                    <a:pt x="11647" y="1031"/>
                    <a:pt x="11250" y="1585"/>
                  </a:cubicBezTo>
                  <a:cubicBezTo>
                    <a:pt x="11082" y="1923"/>
                    <a:pt x="10913" y="2021"/>
                    <a:pt x="10687" y="2021"/>
                  </a:cubicBezTo>
                  <a:cubicBezTo>
                    <a:pt x="10595" y="2021"/>
                    <a:pt x="10494" y="2004"/>
                    <a:pt x="10379" y="1981"/>
                  </a:cubicBezTo>
                  <a:cubicBezTo>
                    <a:pt x="10120" y="1930"/>
                    <a:pt x="9761" y="1541"/>
                    <a:pt x="9476" y="1541"/>
                  </a:cubicBezTo>
                  <a:cubicBezTo>
                    <a:pt x="9324" y="1541"/>
                    <a:pt x="9194" y="1651"/>
                    <a:pt x="9111" y="1981"/>
                  </a:cubicBezTo>
                  <a:cubicBezTo>
                    <a:pt x="8953" y="2694"/>
                    <a:pt x="7923" y="2694"/>
                    <a:pt x="8081" y="3407"/>
                  </a:cubicBezTo>
                  <a:cubicBezTo>
                    <a:pt x="8217" y="4084"/>
                    <a:pt x="8294" y="4472"/>
                    <a:pt x="7672" y="4472"/>
                  </a:cubicBezTo>
                  <a:cubicBezTo>
                    <a:pt x="7566" y="4472"/>
                    <a:pt x="7439" y="4460"/>
                    <a:pt x="7289" y="4437"/>
                  </a:cubicBezTo>
                  <a:cubicBezTo>
                    <a:pt x="7258" y="4428"/>
                    <a:pt x="7227" y="4424"/>
                    <a:pt x="7196" y="4424"/>
                  </a:cubicBezTo>
                  <a:cubicBezTo>
                    <a:pt x="6822" y="4424"/>
                    <a:pt x="6509" y="5050"/>
                    <a:pt x="6071" y="5050"/>
                  </a:cubicBezTo>
                  <a:cubicBezTo>
                    <a:pt x="5915" y="5050"/>
                    <a:pt x="5743" y="4970"/>
                    <a:pt x="5546" y="4754"/>
                  </a:cubicBezTo>
                  <a:cubicBezTo>
                    <a:pt x="5425" y="4694"/>
                    <a:pt x="5321" y="4668"/>
                    <a:pt x="5231" y="4668"/>
                  </a:cubicBezTo>
                  <a:cubicBezTo>
                    <a:pt x="4846" y="4668"/>
                    <a:pt x="4693" y="5132"/>
                    <a:pt x="4437" y="5388"/>
                  </a:cubicBezTo>
                  <a:cubicBezTo>
                    <a:pt x="4279" y="5546"/>
                    <a:pt x="4199" y="5705"/>
                    <a:pt x="4041" y="5863"/>
                  </a:cubicBezTo>
                  <a:cubicBezTo>
                    <a:pt x="3645" y="6259"/>
                    <a:pt x="3169" y="6497"/>
                    <a:pt x="2773" y="6893"/>
                  </a:cubicBezTo>
                  <a:lnTo>
                    <a:pt x="2140" y="7527"/>
                  </a:lnTo>
                  <a:cubicBezTo>
                    <a:pt x="1189" y="8319"/>
                    <a:pt x="0" y="9032"/>
                    <a:pt x="0" y="10538"/>
                  </a:cubicBezTo>
                  <a:cubicBezTo>
                    <a:pt x="80" y="10775"/>
                    <a:pt x="159" y="10934"/>
                    <a:pt x="397" y="11013"/>
                  </a:cubicBezTo>
                  <a:cubicBezTo>
                    <a:pt x="793" y="10854"/>
                    <a:pt x="1189" y="10617"/>
                    <a:pt x="1585" y="10379"/>
                  </a:cubicBezTo>
                  <a:cubicBezTo>
                    <a:pt x="5546" y="7527"/>
                    <a:pt x="9428" y="4596"/>
                    <a:pt x="13073" y="1427"/>
                  </a:cubicBezTo>
                  <a:cubicBezTo>
                    <a:pt x="13627" y="714"/>
                    <a:pt x="13152" y="397"/>
                    <a:pt x="12676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3" name="Google Shape;2863;p3"/>
            <p:cNvSpPr/>
            <p:nvPr/>
          </p:nvSpPr>
          <p:spPr>
            <a:xfrm>
              <a:off x="4033800" y="4907700"/>
              <a:ext cx="93100" cy="426575"/>
            </a:xfrm>
            <a:custGeom>
              <a:avLst/>
              <a:gdLst/>
              <a:ahLst/>
              <a:cxnLst/>
              <a:rect l="l" t="t" r="r" b="b"/>
              <a:pathLst>
                <a:path w="3724" h="17063" extrusionOk="0">
                  <a:moveTo>
                    <a:pt x="1028" y="1"/>
                  </a:moveTo>
                  <a:cubicBezTo>
                    <a:pt x="852" y="1"/>
                    <a:pt x="631" y="87"/>
                    <a:pt x="397" y="188"/>
                  </a:cubicBezTo>
                  <a:cubicBezTo>
                    <a:pt x="80" y="1693"/>
                    <a:pt x="555" y="3198"/>
                    <a:pt x="397" y="4704"/>
                  </a:cubicBezTo>
                  <a:cubicBezTo>
                    <a:pt x="0" y="7952"/>
                    <a:pt x="713" y="11042"/>
                    <a:pt x="951" y="14290"/>
                  </a:cubicBezTo>
                  <a:cubicBezTo>
                    <a:pt x="1030" y="15161"/>
                    <a:pt x="951" y="16508"/>
                    <a:pt x="2298" y="17063"/>
                  </a:cubicBezTo>
                  <a:cubicBezTo>
                    <a:pt x="2694" y="16429"/>
                    <a:pt x="2932" y="15716"/>
                    <a:pt x="3169" y="15082"/>
                  </a:cubicBezTo>
                  <a:cubicBezTo>
                    <a:pt x="3169" y="14845"/>
                    <a:pt x="3090" y="14686"/>
                    <a:pt x="3011" y="14448"/>
                  </a:cubicBezTo>
                  <a:cubicBezTo>
                    <a:pt x="2932" y="14211"/>
                    <a:pt x="2932" y="13973"/>
                    <a:pt x="3011" y="13735"/>
                  </a:cubicBezTo>
                  <a:cubicBezTo>
                    <a:pt x="3090" y="13577"/>
                    <a:pt x="3090" y="13418"/>
                    <a:pt x="3169" y="13260"/>
                  </a:cubicBezTo>
                  <a:lnTo>
                    <a:pt x="3566" y="12151"/>
                  </a:lnTo>
                  <a:cubicBezTo>
                    <a:pt x="3645" y="11992"/>
                    <a:pt x="3724" y="11755"/>
                    <a:pt x="3724" y="11596"/>
                  </a:cubicBezTo>
                  <a:cubicBezTo>
                    <a:pt x="3724" y="11279"/>
                    <a:pt x="3645" y="10962"/>
                    <a:pt x="3486" y="10725"/>
                  </a:cubicBezTo>
                  <a:cubicBezTo>
                    <a:pt x="3328" y="10566"/>
                    <a:pt x="3169" y="10487"/>
                    <a:pt x="2932" y="10408"/>
                  </a:cubicBezTo>
                  <a:cubicBezTo>
                    <a:pt x="1743" y="10012"/>
                    <a:pt x="2060" y="8823"/>
                    <a:pt x="2219" y="8269"/>
                  </a:cubicBezTo>
                  <a:cubicBezTo>
                    <a:pt x="2694" y="5734"/>
                    <a:pt x="1743" y="3436"/>
                    <a:pt x="1506" y="980"/>
                  </a:cubicBezTo>
                  <a:cubicBezTo>
                    <a:pt x="1426" y="901"/>
                    <a:pt x="1426" y="742"/>
                    <a:pt x="1426" y="663"/>
                  </a:cubicBezTo>
                  <a:cubicBezTo>
                    <a:pt x="1426" y="161"/>
                    <a:pt x="1268" y="1"/>
                    <a:pt x="1028" y="1"/>
                  </a:cubicBezTo>
                  <a:close/>
                </a:path>
              </a:pathLst>
            </a:custGeom>
            <a:solidFill>
              <a:srgbClr val="F0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4" name="Google Shape;2864;p3"/>
            <p:cNvSpPr/>
            <p:nvPr/>
          </p:nvSpPr>
          <p:spPr>
            <a:xfrm>
              <a:off x="4566575" y="2476950"/>
              <a:ext cx="83225" cy="524150"/>
            </a:xfrm>
            <a:custGeom>
              <a:avLst/>
              <a:gdLst/>
              <a:ahLst/>
              <a:cxnLst/>
              <a:rect l="l" t="t" r="r" b="b"/>
              <a:pathLst>
                <a:path w="3329" h="20966" extrusionOk="0">
                  <a:moveTo>
                    <a:pt x="857" y="1"/>
                  </a:moveTo>
                  <a:cubicBezTo>
                    <a:pt x="628" y="1"/>
                    <a:pt x="325" y="244"/>
                    <a:pt x="1" y="447"/>
                  </a:cubicBezTo>
                  <a:cubicBezTo>
                    <a:pt x="476" y="2110"/>
                    <a:pt x="159" y="3774"/>
                    <a:pt x="476" y="5358"/>
                  </a:cubicBezTo>
                  <a:cubicBezTo>
                    <a:pt x="239" y="5834"/>
                    <a:pt x="159" y="6388"/>
                    <a:pt x="159" y="6943"/>
                  </a:cubicBezTo>
                  <a:cubicBezTo>
                    <a:pt x="239" y="10350"/>
                    <a:pt x="635" y="13677"/>
                    <a:pt x="1110" y="17084"/>
                  </a:cubicBezTo>
                  <a:cubicBezTo>
                    <a:pt x="1348" y="18351"/>
                    <a:pt x="714" y="19698"/>
                    <a:pt x="1427" y="20966"/>
                  </a:cubicBezTo>
                  <a:cubicBezTo>
                    <a:pt x="1902" y="19777"/>
                    <a:pt x="3328" y="18748"/>
                    <a:pt x="2140" y="17401"/>
                  </a:cubicBezTo>
                  <a:cubicBezTo>
                    <a:pt x="1665" y="16925"/>
                    <a:pt x="1585" y="16133"/>
                    <a:pt x="1981" y="15579"/>
                  </a:cubicBezTo>
                  <a:cubicBezTo>
                    <a:pt x="2457" y="14549"/>
                    <a:pt x="2932" y="13519"/>
                    <a:pt x="1506" y="12806"/>
                  </a:cubicBezTo>
                  <a:cubicBezTo>
                    <a:pt x="1110" y="12568"/>
                    <a:pt x="1110" y="12172"/>
                    <a:pt x="1268" y="11776"/>
                  </a:cubicBezTo>
                  <a:cubicBezTo>
                    <a:pt x="1506" y="11142"/>
                    <a:pt x="1506" y="10429"/>
                    <a:pt x="1268" y="9716"/>
                  </a:cubicBezTo>
                  <a:cubicBezTo>
                    <a:pt x="872" y="9082"/>
                    <a:pt x="1031" y="8290"/>
                    <a:pt x="1506" y="7735"/>
                  </a:cubicBezTo>
                  <a:cubicBezTo>
                    <a:pt x="1902" y="7339"/>
                    <a:pt x="1981" y="6705"/>
                    <a:pt x="1902" y="6230"/>
                  </a:cubicBezTo>
                  <a:cubicBezTo>
                    <a:pt x="1506" y="5913"/>
                    <a:pt x="872" y="5675"/>
                    <a:pt x="1506" y="5042"/>
                  </a:cubicBezTo>
                  <a:cubicBezTo>
                    <a:pt x="2061" y="4329"/>
                    <a:pt x="1902" y="3616"/>
                    <a:pt x="1902" y="2903"/>
                  </a:cubicBezTo>
                  <a:cubicBezTo>
                    <a:pt x="397" y="2665"/>
                    <a:pt x="1348" y="1556"/>
                    <a:pt x="1268" y="922"/>
                  </a:cubicBezTo>
                  <a:cubicBezTo>
                    <a:pt x="1230" y="224"/>
                    <a:pt x="1077" y="1"/>
                    <a:pt x="857" y="1"/>
                  </a:cubicBezTo>
                  <a:close/>
                </a:path>
              </a:pathLst>
            </a:custGeom>
            <a:solidFill>
              <a:srgbClr val="F1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5" name="Google Shape;2865;p3"/>
            <p:cNvSpPr/>
            <p:nvPr/>
          </p:nvSpPr>
          <p:spPr>
            <a:xfrm>
              <a:off x="4069450" y="5125525"/>
              <a:ext cx="136675" cy="259700"/>
            </a:xfrm>
            <a:custGeom>
              <a:avLst/>
              <a:gdLst/>
              <a:ahLst/>
              <a:cxnLst/>
              <a:rect l="l" t="t" r="r" b="b"/>
              <a:pathLst>
                <a:path w="5467" h="10388" extrusionOk="0">
                  <a:moveTo>
                    <a:pt x="4324" y="0"/>
                  </a:moveTo>
                  <a:cubicBezTo>
                    <a:pt x="3899" y="0"/>
                    <a:pt x="3693" y="834"/>
                    <a:pt x="3486" y="1299"/>
                  </a:cubicBezTo>
                  <a:cubicBezTo>
                    <a:pt x="2932" y="2804"/>
                    <a:pt x="3011" y="4705"/>
                    <a:pt x="1347" y="5735"/>
                  </a:cubicBezTo>
                  <a:cubicBezTo>
                    <a:pt x="1347" y="6132"/>
                    <a:pt x="1506" y="6765"/>
                    <a:pt x="1189" y="6845"/>
                  </a:cubicBezTo>
                  <a:cubicBezTo>
                    <a:pt x="0" y="7082"/>
                    <a:pt x="951" y="7795"/>
                    <a:pt x="872" y="8271"/>
                  </a:cubicBezTo>
                  <a:cubicBezTo>
                    <a:pt x="1286" y="9572"/>
                    <a:pt x="2539" y="10387"/>
                    <a:pt x="3840" y="10387"/>
                  </a:cubicBezTo>
                  <a:cubicBezTo>
                    <a:pt x="4282" y="10387"/>
                    <a:pt x="4728" y="10294"/>
                    <a:pt x="5150" y="10093"/>
                  </a:cubicBezTo>
                  <a:cubicBezTo>
                    <a:pt x="4912" y="9142"/>
                    <a:pt x="4833" y="8191"/>
                    <a:pt x="4992" y="7241"/>
                  </a:cubicBezTo>
                  <a:cubicBezTo>
                    <a:pt x="5388" y="5102"/>
                    <a:pt x="5467" y="2963"/>
                    <a:pt x="5229" y="903"/>
                  </a:cubicBezTo>
                  <a:cubicBezTo>
                    <a:pt x="4842" y="240"/>
                    <a:pt x="4552" y="0"/>
                    <a:pt x="4324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6" name="Google Shape;2866;p3"/>
            <p:cNvSpPr/>
            <p:nvPr/>
          </p:nvSpPr>
          <p:spPr>
            <a:xfrm>
              <a:off x="3386125" y="1303700"/>
              <a:ext cx="415975" cy="196150"/>
            </a:xfrm>
            <a:custGeom>
              <a:avLst/>
              <a:gdLst/>
              <a:ahLst/>
              <a:cxnLst/>
              <a:rect l="l" t="t" r="r" b="b"/>
              <a:pathLst>
                <a:path w="16639" h="7846" extrusionOk="0">
                  <a:moveTo>
                    <a:pt x="16321" y="0"/>
                  </a:moveTo>
                  <a:cubicBezTo>
                    <a:pt x="10775" y="2218"/>
                    <a:pt x="5547" y="5070"/>
                    <a:pt x="1" y="7447"/>
                  </a:cubicBezTo>
                  <a:cubicBezTo>
                    <a:pt x="215" y="7705"/>
                    <a:pt x="546" y="7846"/>
                    <a:pt x="867" y="7846"/>
                  </a:cubicBezTo>
                  <a:cubicBezTo>
                    <a:pt x="1139" y="7846"/>
                    <a:pt x="1404" y="7744"/>
                    <a:pt x="1585" y="7526"/>
                  </a:cubicBezTo>
                  <a:cubicBezTo>
                    <a:pt x="1744" y="7368"/>
                    <a:pt x="1902" y="7209"/>
                    <a:pt x="2061" y="7051"/>
                  </a:cubicBezTo>
                  <a:cubicBezTo>
                    <a:pt x="2690" y="7280"/>
                    <a:pt x="3329" y="7405"/>
                    <a:pt x="3930" y="7405"/>
                  </a:cubicBezTo>
                  <a:cubicBezTo>
                    <a:pt x="4995" y="7405"/>
                    <a:pt x="5940" y="7012"/>
                    <a:pt x="6497" y="6100"/>
                  </a:cubicBezTo>
                  <a:cubicBezTo>
                    <a:pt x="7686" y="4040"/>
                    <a:pt x="10379" y="5070"/>
                    <a:pt x="11409" y="3169"/>
                  </a:cubicBezTo>
                  <a:cubicBezTo>
                    <a:pt x="11568" y="3248"/>
                    <a:pt x="11647" y="3327"/>
                    <a:pt x="11805" y="3407"/>
                  </a:cubicBezTo>
                  <a:cubicBezTo>
                    <a:pt x="11975" y="3482"/>
                    <a:pt x="12145" y="3517"/>
                    <a:pt x="12308" y="3517"/>
                  </a:cubicBezTo>
                  <a:cubicBezTo>
                    <a:pt x="12831" y="3517"/>
                    <a:pt x="13288" y="3158"/>
                    <a:pt x="13469" y="2614"/>
                  </a:cubicBezTo>
                  <a:cubicBezTo>
                    <a:pt x="13628" y="2139"/>
                    <a:pt x="14024" y="1822"/>
                    <a:pt x="14499" y="1822"/>
                  </a:cubicBezTo>
                  <a:cubicBezTo>
                    <a:pt x="14737" y="1505"/>
                    <a:pt x="15133" y="1664"/>
                    <a:pt x="15371" y="1347"/>
                  </a:cubicBezTo>
                  <a:lnTo>
                    <a:pt x="16321" y="1347"/>
                  </a:lnTo>
                  <a:cubicBezTo>
                    <a:pt x="16638" y="951"/>
                    <a:pt x="16638" y="396"/>
                    <a:pt x="16321" y="0"/>
                  </a:cubicBezTo>
                  <a:close/>
                </a:path>
              </a:pathLst>
            </a:custGeom>
            <a:solidFill>
              <a:srgbClr val="F1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7" name="Google Shape;2867;p3"/>
            <p:cNvSpPr/>
            <p:nvPr/>
          </p:nvSpPr>
          <p:spPr>
            <a:xfrm>
              <a:off x="4362575" y="3213000"/>
              <a:ext cx="77275" cy="415975"/>
            </a:xfrm>
            <a:custGeom>
              <a:avLst/>
              <a:gdLst/>
              <a:ahLst/>
              <a:cxnLst/>
              <a:rect l="l" t="t" r="r" b="b"/>
              <a:pathLst>
                <a:path w="3091" h="16639" extrusionOk="0">
                  <a:moveTo>
                    <a:pt x="1585" y="1"/>
                  </a:moveTo>
                  <a:cubicBezTo>
                    <a:pt x="1506" y="159"/>
                    <a:pt x="1427" y="397"/>
                    <a:pt x="1427" y="555"/>
                  </a:cubicBezTo>
                  <a:cubicBezTo>
                    <a:pt x="1268" y="952"/>
                    <a:pt x="1189" y="1427"/>
                    <a:pt x="1268" y="1902"/>
                  </a:cubicBezTo>
                  <a:cubicBezTo>
                    <a:pt x="1506" y="3645"/>
                    <a:pt x="1427" y="5309"/>
                    <a:pt x="951" y="6973"/>
                  </a:cubicBezTo>
                  <a:cubicBezTo>
                    <a:pt x="793" y="7844"/>
                    <a:pt x="555" y="8399"/>
                    <a:pt x="1268" y="9112"/>
                  </a:cubicBezTo>
                  <a:cubicBezTo>
                    <a:pt x="1902" y="9825"/>
                    <a:pt x="2298" y="10775"/>
                    <a:pt x="951" y="11330"/>
                  </a:cubicBezTo>
                  <a:cubicBezTo>
                    <a:pt x="1" y="11726"/>
                    <a:pt x="397" y="12518"/>
                    <a:pt x="476" y="13152"/>
                  </a:cubicBezTo>
                  <a:cubicBezTo>
                    <a:pt x="555" y="13944"/>
                    <a:pt x="1110" y="14578"/>
                    <a:pt x="1823" y="14895"/>
                  </a:cubicBezTo>
                  <a:cubicBezTo>
                    <a:pt x="2219" y="15133"/>
                    <a:pt x="2219" y="16321"/>
                    <a:pt x="3090" y="16638"/>
                  </a:cubicBezTo>
                  <a:cubicBezTo>
                    <a:pt x="2853" y="13231"/>
                    <a:pt x="2774" y="9825"/>
                    <a:pt x="2298" y="6497"/>
                  </a:cubicBezTo>
                  <a:cubicBezTo>
                    <a:pt x="2061" y="4358"/>
                    <a:pt x="2377" y="2061"/>
                    <a:pt x="1585" y="1"/>
                  </a:cubicBezTo>
                  <a:close/>
                </a:path>
              </a:pathLst>
            </a:custGeom>
            <a:solidFill>
              <a:srgbClr val="F0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8" name="Google Shape;2868;p3"/>
            <p:cNvSpPr/>
            <p:nvPr/>
          </p:nvSpPr>
          <p:spPr>
            <a:xfrm>
              <a:off x="3661450" y="1906850"/>
              <a:ext cx="251800" cy="131675"/>
            </a:xfrm>
            <a:custGeom>
              <a:avLst/>
              <a:gdLst/>
              <a:ahLst/>
              <a:cxnLst/>
              <a:rect l="l" t="t" r="r" b="b"/>
              <a:pathLst>
                <a:path w="10072" h="5267" extrusionOk="0">
                  <a:moveTo>
                    <a:pt x="8708" y="1"/>
                  </a:moveTo>
                  <a:cubicBezTo>
                    <a:pt x="8549" y="1"/>
                    <a:pt x="8367" y="13"/>
                    <a:pt x="8160" y="38"/>
                  </a:cubicBezTo>
                  <a:cubicBezTo>
                    <a:pt x="6497" y="592"/>
                    <a:pt x="4833" y="1305"/>
                    <a:pt x="3248" y="2097"/>
                  </a:cubicBezTo>
                  <a:cubicBezTo>
                    <a:pt x="2218" y="2731"/>
                    <a:pt x="872" y="2811"/>
                    <a:pt x="0" y="3761"/>
                  </a:cubicBezTo>
                  <a:cubicBezTo>
                    <a:pt x="131" y="3799"/>
                    <a:pt x="263" y="3810"/>
                    <a:pt x="392" y="3810"/>
                  </a:cubicBezTo>
                  <a:cubicBezTo>
                    <a:pt x="570" y="3810"/>
                    <a:pt x="744" y="3789"/>
                    <a:pt x="909" y="3789"/>
                  </a:cubicBezTo>
                  <a:cubicBezTo>
                    <a:pt x="1129" y="3789"/>
                    <a:pt x="1332" y="3826"/>
                    <a:pt x="1505" y="3999"/>
                  </a:cubicBezTo>
                  <a:cubicBezTo>
                    <a:pt x="1189" y="4553"/>
                    <a:pt x="79" y="3999"/>
                    <a:pt x="0" y="5266"/>
                  </a:cubicBezTo>
                  <a:cubicBezTo>
                    <a:pt x="444" y="4940"/>
                    <a:pt x="881" y="4833"/>
                    <a:pt x="1315" y="4833"/>
                  </a:cubicBezTo>
                  <a:cubicBezTo>
                    <a:pt x="2129" y="4833"/>
                    <a:pt x="2934" y="5209"/>
                    <a:pt x="3756" y="5209"/>
                  </a:cubicBezTo>
                  <a:cubicBezTo>
                    <a:pt x="3981" y="5209"/>
                    <a:pt x="4208" y="5180"/>
                    <a:pt x="4437" y="5108"/>
                  </a:cubicBezTo>
                  <a:cubicBezTo>
                    <a:pt x="4199" y="4316"/>
                    <a:pt x="3169" y="4316"/>
                    <a:pt x="2852" y="3444"/>
                  </a:cubicBezTo>
                  <a:cubicBezTo>
                    <a:pt x="2926" y="3422"/>
                    <a:pt x="3003" y="3411"/>
                    <a:pt x="3081" y="3411"/>
                  </a:cubicBezTo>
                  <a:cubicBezTo>
                    <a:pt x="3693" y="3411"/>
                    <a:pt x="4420" y="4026"/>
                    <a:pt x="4997" y="4026"/>
                  </a:cubicBezTo>
                  <a:cubicBezTo>
                    <a:pt x="5375" y="4026"/>
                    <a:pt x="5688" y="3763"/>
                    <a:pt x="5863" y="2890"/>
                  </a:cubicBezTo>
                  <a:cubicBezTo>
                    <a:pt x="6094" y="2936"/>
                    <a:pt x="6325" y="2958"/>
                    <a:pt x="6555" y="2958"/>
                  </a:cubicBezTo>
                  <a:cubicBezTo>
                    <a:pt x="7505" y="2958"/>
                    <a:pt x="8425" y="2577"/>
                    <a:pt x="9190" y="1939"/>
                  </a:cubicBezTo>
                  <a:cubicBezTo>
                    <a:pt x="9758" y="875"/>
                    <a:pt x="10071" y="1"/>
                    <a:pt x="8708" y="1"/>
                  </a:cubicBez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9" name="Google Shape;2869;p3"/>
            <p:cNvSpPr/>
            <p:nvPr/>
          </p:nvSpPr>
          <p:spPr>
            <a:xfrm>
              <a:off x="4748800" y="1620600"/>
              <a:ext cx="190175" cy="380900"/>
            </a:xfrm>
            <a:custGeom>
              <a:avLst/>
              <a:gdLst/>
              <a:ahLst/>
              <a:cxnLst/>
              <a:rect l="l" t="t" r="r" b="b"/>
              <a:pathLst>
                <a:path w="7607" h="1523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397" y="475"/>
                    <a:pt x="1" y="1426"/>
                    <a:pt x="238" y="2377"/>
                  </a:cubicBezTo>
                  <a:cubicBezTo>
                    <a:pt x="476" y="3327"/>
                    <a:pt x="634" y="4357"/>
                    <a:pt x="793" y="5308"/>
                  </a:cubicBezTo>
                  <a:cubicBezTo>
                    <a:pt x="793" y="7209"/>
                    <a:pt x="1664" y="8952"/>
                    <a:pt x="3170" y="10141"/>
                  </a:cubicBezTo>
                  <a:cubicBezTo>
                    <a:pt x="4120" y="11092"/>
                    <a:pt x="5150" y="11963"/>
                    <a:pt x="5546" y="13389"/>
                  </a:cubicBezTo>
                  <a:cubicBezTo>
                    <a:pt x="6358" y="13832"/>
                    <a:pt x="6208" y="15235"/>
                    <a:pt x="7334" y="15235"/>
                  </a:cubicBezTo>
                  <a:cubicBezTo>
                    <a:pt x="7417" y="15235"/>
                    <a:pt x="7508" y="15228"/>
                    <a:pt x="7606" y="15211"/>
                  </a:cubicBezTo>
                  <a:cubicBezTo>
                    <a:pt x="7606" y="14815"/>
                    <a:pt x="7606" y="14419"/>
                    <a:pt x="7448" y="14023"/>
                  </a:cubicBezTo>
                  <a:cubicBezTo>
                    <a:pt x="6022" y="11646"/>
                    <a:pt x="4912" y="9111"/>
                    <a:pt x="3249" y="6813"/>
                  </a:cubicBezTo>
                  <a:cubicBezTo>
                    <a:pt x="1743" y="4912"/>
                    <a:pt x="80" y="2773"/>
                    <a:pt x="1268" y="0"/>
                  </a:cubicBezTo>
                  <a:close/>
                </a:path>
              </a:pathLst>
            </a:custGeom>
            <a:solidFill>
              <a:srgbClr val="EF9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0" name="Google Shape;2870;p3"/>
            <p:cNvSpPr/>
            <p:nvPr/>
          </p:nvSpPr>
          <p:spPr>
            <a:xfrm>
              <a:off x="3972400" y="3152700"/>
              <a:ext cx="217900" cy="440625"/>
            </a:xfrm>
            <a:custGeom>
              <a:avLst/>
              <a:gdLst/>
              <a:ahLst/>
              <a:cxnLst/>
              <a:rect l="l" t="t" r="r" b="b"/>
              <a:pathLst>
                <a:path w="8716" h="17625" extrusionOk="0">
                  <a:moveTo>
                    <a:pt x="8355" y="0"/>
                  </a:moveTo>
                  <a:cubicBezTo>
                    <a:pt x="8030" y="0"/>
                    <a:pt x="7886" y="324"/>
                    <a:pt x="7685" y="591"/>
                  </a:cubicBezTo>
                  <a:cubicBezTo>
                    <a:pt x="5229" y="6295"/>
                    <a:pt x="3249" y="12237"/>
                    <a:pt x="0" y="17624"/>
                  </a:cubicBezTo>
                  <a:cubicBezTo>
                    <a:pt x="872" y="17386"/>
                    <a:pt x="1664" y="16832"/>
                    <a:pt x="2060" y="15960"/>
                  </a:cubicBezTo>
                  <a:cubicBezTo>
                    <a:pt x="2932" y="13821"/>
                    <a:pt x="4358" y="11841"/>
                    <a:pt x="4992" y="9464"/>
                  </a:cubicBezTo>
                  <a:cubicBezTo>
                    <a:pt x="5784" y="6849"/>
                    <a:pt x="6972" y="4235"/>
                    <a:pt x="8398" y="1858"/>
                  </a:cubicBezTo>
                  <a:cubicBezTo>
                    <a:pt x="8636" y="1225"/>
                    <a:pt x="8715" y="591"/>
                    <a:pt x="8557" y="36"/>
                  </a:cubicBezTo>
                  <a:cubicBezTo>
                    <a:pt x="8482" y="11"/>
                    <a:pt x="8415" y="0"/>
                    <a:pt x="8355" y="0"/>
                  </a:cubicBezTo>
                  <a:close/>
                </a:path>
              </a:pathLst>
            </a:custGeom>
            <a:solidFill>
              <a:srgbClr val="EE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1" name="Google Shape;2871;p3"/>
            <p:cNvSpPr/>
            <p:nvPr/>
          </p:nvSpPr>
          <p:spPr>
            <a:xfrm>
              <a:off x="4156600" y="5028500"/>
              <a:ext cx="89150" cy="349350"/>
            </a:xfrm>
            <a:custGeom>
              <a:avLst/>
              <a:gdLst/>
              <a:ahLst/>
              <a:cxnLst/>
              <a:rect l="l" t="t" r="r" b="b"/>
              <a:pathLst>
                <a:path w="3566" h="13974" extrusionOk="0">
                  <a:moveTo>
                    <a:pt x="1883" y="0"/>
                  </a:moveTo>
                  <a:cubicBezTo>
                    <a:pt x="1709" y="0"/>
                    <a:pt x="1545" y="90"/>
                    <a:pt x="1426" y="268"/>
                  </a:cubicBezTo>
                  <a:cubicBezTo>
                    <a:pt x="1109" y="902"/>
                    <a:pt x="951" y="1615"/>
                    <a:pt x="1030" y="2407"/>
                  </a:cubicBezTo>
                  <a:cubicBezTo>
                    <a:pt x="1030" y="2803"/>
                    <a:pt x="1189" y="3278"/>
                    <a:pt x="1347" y="3675"/>
                  </a:cubicBezTo>
                  <a:cubicBezTo>
                    <a:pt x="1426" y="3833"/>
                    <a:pt x="1506" y="3912"/>
                    <a:pt x="1585" y="4071"/>
                  </a:cubicBezTo>
                  <a:cubicBezTo>
                    <a:pt x="1713" y="4135"/>
                    <a:pt x="1997" y="4251"/>
                    <a:pt x="1807" y="4251"/>
                  </a:cubicBezTo>
                  <a:cubicBezTo>
                    <a:pt x="1762" y="4251"/>
                    <a:pt x="1691" y="4244"/>
                    <a:pt x="1585" y="4229"/>
                  </a:cubicBezTo>
                  <a:cubicBezTo>
                    <a:pt x="1426" y="4229"/>
                    <a:pt x="1268" y="4308"/>
                    <a:pt x="1268" y="4467"/>
                  </a:cubicBezTo>
                  <a:lnTo>
                    <a:pt x="1268" y="4942"/>
                  </a:lnTo>
                  <a:cubicBezTo>
                    <a:pt x="1268" y="6923"/>
                    <a:pt x="1189" y="8983"/>
                    <a:pt x="872" y="10963"/>
                  </a:cubicBezTo>
                  <a:cubicBezTo>
                    <a:pt x="713" y="11835"/>
                    <a:pt x="0" y="13340"/>
                    <a:pt x="1664" y="13974"/>
                  </a:cubicBezTo>
                  <a:lnTo>
                    <a:pt x="2219" y="13498"/>
                  </a:lnTo>
                  <a:cubicBezTo>
                    <a:pt x="2694" y="9537"/>
                    <a:pt x="3090" y="5576"/>
                    <a:pt x="3565" y="1615"/>
                  </a:cubicBezTo>
                  <a:lnTo>
                    <a:pt x="3565" y="1615"/>
                  </a:lnTo>
                  <a:cubicBezTo>
                    <a:pt x="3443" y="1697"/>
                    <a:pt x="3325" y="1736"/>
                    <a:pt x="3216" y="1736"/>
                  </a:cubicBezTo>
                  <a:cubicBezTo>
                    <a:pt x="2901" y="1736"/>
                    <a:pt x="2653" y="1410"/>
                    <a:pt x="2536" y="822"/>
                  </a:cubicBezTo>
                  <a:cubicBezTo>
                    <a:pt x="2536" y="506"/>
                    <a:pt x="2377" y="189"/>
                    <a:pt x="2060" y="30"/>
                  </a:cubicBezTo>
                  <a:cubicBezTo>
                    <a:pt x="2001" y="10"/>
                    <a:pt x="1941" y="0"/>
                    <a:pt x="1883" y="0"/>
                  </a:cubicBezTo>
                  <a:close/>
                </a:path>
              </a:pathLst>
            </a:custGeom>
            <a:solidFill>
              <a:srgbClr val="B85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2" name="Google Shape;2872;p3"/>
            <p:cNvSpPr/>
            <p:nvPr/>
          </p:nvSpPr>
          <p:spPr>
            <a:xfrm>
              <a:off x="3985425" y="1783375"/>
              <a:ext cx="214775" cy="124425"/>
            </a:xfrm>
            <a:custGeom>
              <a:avLst/>
              <a:gdLst/>
              <a:ahLst/>
              <a:cxnLst/>
              <a:rect l="l" t="t" r="r" b="b"/>
              <a:pathLst>
                <a:path w="8591" h="4977" extrusionOk="0">
                  <a:moveTo>
                    <a:pt x="8289" y="0"/>
                  </a:moveTo>
                  <a:cubicBezTo>
                    <a:pt x="8196" y="0"/>
                    <a:pt x="8102" y="44"/>
                    <a:pt x="8036" y="144"/>
                  </a:cubicBezTo>
                  <a:cubicBezTo>
                    <a:pt x="6372" y="461"/>
                    <a:pt x="4867" y="1015"/>
                    <a:pt x="3361" y="1728"/>
                  </a:cubicBezTo>
                  <a:cubicBezTo>
                    <a:pt x="2925" y="1874"/>
                    <a:pt x="3023" y="2619"/>
                    <a:pt x="2553" y="2619"/>
                  </a:cubicBezTo>
                  <a:cubicBezTo>
                    <a:pt x="2510" y="2619"/>
                    <a:pt x="2463" y="2613"/>
                    <a:pt x="2411" y="2600"/>
                  </a:cubicBezTo>
                  <a:cubicBezTo>
                    <a:pt x="2220" y="2549"/>
                    <a:pt x="2031" y="2525"/>
                    <a:pt x="1848" y="2525"/>
                  </a:cubicBezTo>
                  <a:cubicBezTo>
                    <a:pt x="892" y="2525"/>
                    <a:pt x="100" y="3187"/>
                    <a:pt x="34" y="4184"/>
                  </a:cubicBezTo>
                  <a:cubicBezTo>
                    <a:pt x="1" y="4647"/>
                    <a:pt x="230" y="4738"/>
                    <a:pt x="548" y="4738"/>
                  </a:cubicBezTo>
                  <a:cubicBezTo>
                    <a:pt x="752" y="4738"/>
                    <a:pt x="994" y="4700"/>
                    <a:pt x="1226" y="4700"/>
                  </a:cubicBezTo>
                  <a:cubicBezTo>
                    <a:pt x="1499" y="4700"/>
                    <a:pt x="1761" y="4752"/>
                    <a:pt x="1935" y="4977"/>
                  </a:cubicBezTo>
                  <a:lnTo>
                    <a:pt x="2411" y="4977"/>
                  </a:lnTo>
                  <a:cubicBezTo>
                    <a:pt x="2648" y="4660"/>
                    <a:pt x="3045" y="4739"/>
                    <a:pt x="3361" y="4422"/>
                  </a:cubicBezTo>
                  <a:cubicBezTo>
                    <a:pt x="3995" y="4026"/>
                    <a:pt x="4708" y="3788"/>
                    <a:pt x="5421" y="3551"/>
                  </a:cubicBezTo>
                  <a:cubicBezTo>
                    <a:pt x="7481" y="3313"/>
                    <a:pt x="7956" y="1728"/>
                    <a:pt x="8590" y="223"/>
                  </a:cubicBezTo>
                  <a:cubicBezTo>
                    <a:pt x="8544" y="85"/>
                    <a:pt x="8418" y="0"/>
                    <a:pt x="8289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3" name="Google Shape;2873;p3"/>
            <p:cNvSpPr/>
            <p:nvPr/>
          </p:nvSpPr>
          <p:spPr>
            <a:xfrm>
              <a:off x="3865450" y="1828550"/>
              <a:ext cx="204025" cy="132725"/>
            </a:xfrm>
            <a:custGeom>
              <a:avLst/>
              <a:gdLst/>
              <a:ahLst/>
              <a:cxnLst/>
              <a:rect l="l" t="t" r="r" b="b"/>
              <a:pathLst>
                <a:path w="8161" h="5309" extrusionOk="0">
                  <a:moveTo>
                    <a:pt x="8160" y="1"/>
                  </a:moveTo>
                  <a:lnTo>
                    <a:pt x="8160" y="1"/>
                  </a:lnTo>
                  <a:cubicBezTo>
                    <a:pt x="5308" y="634"/>
                    <a:pt x="2535" y="1664"/>
                    <a:pt x="0" y="3170"/>
                  </a:cubicBezTo>
                  <a:cubicBezTo>
                    <a:pt x="872" y="3249"/>
                    <a:pt x="1506" y="3487"/>
                    <a:pt x="793" y="4437"/>
                  </a:cubicBezTo>
                  <a:cubicBezTo>
                    <a:pt x="713" y="4516"/>
                    <a:pt x="951" y="4833"/>
                    <a:pt x="951" y="5071"/>
                  </a:cubicBezTo>
                  <a:cubicBezTo>
                    <a:pt x="1109" y="5229"/>
                    <a:pt x="1308" y="5309"/>
                    <a:pt x="1496" y="5309"/>
                  </a:cubicBezTo>
                  <a:cubicBezTo>
                    <a:pt x="1684" y="5309"/>
                    <a:pt x="1862" y="5229"/>
                    <a:pt x="1981" y="5071"/>
                  </a:cubicBezTo>
                  <a:cubicBezTo>
                    <a:pt x="2600" y="4762"/>
                    <a:pt x="3073" y="4211"/>
                    <a:pt x="3817" y="4211"/>
                  </a:cubicBezTo>
                  <a:cubicBezTo>
                    <a:pt x="4026" y="4211"/>
                    <a:pt x="4256" y="4254"/>
                    <a:pt x="4516" y="4358"/>
                  </a:cubicBezTo>
                  <a:cubicBezTo>
                    <a:pt x="4554" y="4372"/>
                    <a:pt x="4590" y="4379"/>
                    <a:pt x="4624" y="4379"/>
                  </a:cubicBezTo>
                  <a:cubicBezTo>
                    <a:pt x="5107" y="4379"/>
                    <a:pt x="5325" y="3093"/>
                    <a:pt x="6134" y="3093"/>
                  </a:cubicBezTo>
                  <a:cubicBezTo>
                    <a:pt x="6244" y="3093"/>
                    <a:pt x="6364" y="3116"/>
                    <a:pt x="6497" y="3170"/>
                  </a:cubicBezTo>
                  <a:lnTo>
                    <a:pt x="6734" y="3170"/>
                  </a:lnTo>
                  <a:cubicBezTo>
                    <a:pt x="6418" y="2457"/>
                    <a:pt x="5546" y="2932"/>
                    <a:pt x="5150" y="2377"/>
                  </a:cubicBezTo>
                  <a:cubicBezTo>
                    <a:pt x="6101" y="1664"/>
                    <a:pt x="6566" y="1351"/>
                    <a:pt x="6907" y="1351"/>
                  </a:cubicBezTo>
                  <a:cubicBezTo>
                    <a:pt x="7134" y="1351"/>
                    <a:pt x="7305" y="1490"/>
                    <a:pt x="7527" y="1744"/>
                  </a:cubicBezTo>
                  <a:lnTo>
                    <a:pt x="8160" y="1"/>
                  </a:lnTo>
                  <a:close/>
                </a:path>
              </a:pathLst>
            </a:custGeom>
            <a:solidFill>
              <a:srgbClr val="F18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4" name="Google Shape;2874;p3"/>
            <p:cNvSpPr/>
            <p:nvPr/>
          </p:nvSpPr>
          <p:spPr>
            <a:xfrm>
              <a:off x="2867225" y="3773525"/>
              <a:ext cx="156475" cy="168875"/>
            </a:xfrm>
            <a:custGeom>
              <a:avLst/>
              <a:gdLst/>
              <a:ahLst/>
              <a:cxnLst/>
              <a:rect l="l" t="t" r="r" b="b"/>
              <a:pathLst>
                <a:path w="6259" h="6755" extrusionOk="0">
                  <a:moveTo>
                    <a:pt x="6259" y="1"/>
                  </a:moveTo>
                  <a:cubicBezTo>
                    <a:pt x="4199" y="1743"/>
                    <a:pt x="1822" y="3090"/>
                    <a:pt x="0" y="5071"/>
                  </a:cubicBezTo>
                  <a:lnTo>
                    <a:pt x="555" y="5150"/>
                  </a:lnTo>
                  <a:cubicBezTo>
                    <a:pt x="713" y="5309"/>
                    <a:pt x="872" y="5467"/>
                    <a:pt x="1030" y="5626"/>
                  </a:cubicBezTo>
                  <a:cubicBezTo>
                    <a:pt x="1109" y="5626"/>
                    <a:pt x="1109" y="5705"/>
                    <a:pt x="1188" y="5784"/>
                  </a:cubicBezTo>
                  <a:cubicBezTo>
                    <a:pt x="1188" y="5863"/>
                    <a:pt x="1030" y="5942"/>
                    <a:pt x="1030" y="6101"/>
                  </a:cubicBezTo>
                  <a:lnTo>
                    <a:pt x="1030" y="6576"/>
                  </a:lnTo>
                  <a:cubicBezTo>
                    <a:pt x="1149" y="6695"/>
                    <a:pt x="1327" y="6754"/>
                    <a:pt x="1505" y="6754"/>
                  </a:cubicBezTo>
                  <a:cubicBezTo>
                    <a:pt x="1684" y="6754"/>
                    <a:pt x="1862" y="6695"/>
                    <a:pt x="1981" y="6576"/>
                  </a:cubicBezTo>
                  <a:cubicBezTo>
                    <a:pt x="2390" y="6126"/>
                    <a:pt x="2842" y="5972"/>
                    <a:pt x="3336" y="5972"/>
                  </a:cubicBezTo>
                  <a:cubicBezTo>
                    <a:pt x="3798" y="5972"/>
                    <a:pt x="4297" y="6106"/>
                    <a:pt x="4833" y="6259"/>
                  </a:cubicBezTo>
                  <a:cubicBezTo>
                    <a:pt x="4120" y="4833"/>
                    <a:pt x="4912" y="4041"/>
                    <a:pt x="5783" y="3249"/>
                  </a:cubicBezTo>
                  <a:cubicBezTo>
                    <a:pt x="5070" y="2853"/>
                    <a:pt x="5070" y="1823"/>
                    <a:pt x="5783" y="1427"/>
                  </a:cubicBezTo>
                  <a:cubicBezTo>
                    <a:pt x="5942" y="1268"/>
                    <a:pt x="6100" y="1110"/>
                    <a:pt x="6259" y="872"/>
                  </a:cubicBezTo>
                  <a:lnTo>
                    <a:pt x="6259" y="1"/>
                  </a:lnTo>
                  <a:close/>
                </a:path>
              </a:pathLst>
            </a:custGeom>
            <a:solidFill>
              <a:srgbClr val="F18C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5" name="Google Shape;2875;p3"/>
            <p:cNvSpPr/>
            <p:nvPr/>
          </p:nvSpPr>
          <p:spPr>
            <a:xfrm>
              <a:off x="4861700" y="2417750"/>
              <a:ext cx="128750" cy="428875"/>
            </a:xfrm>
            <a:custGeom>
              <a:avLst/>
              <a:gdLst/>
              <a:ahLst/>
              <a:cxnLst/>
              <a:rect l="l" t="t" r="r" b="b"/>
              <a:pathLst>
                <a:path w="5150" h="17155" extrusionOk="0">
                  <a:moveTo>
                    <a:pt x="775" y="0"/>
                  </a:moveTo>
                  <a:cubicBezTo>
                    <a:pt x="606" y="0"/>
                    <a:pt x="400" y="66"/>
                    <a:pt x="230" y="66"/>
                  </a:cubicBezTo>
                  <a:cubicBezTo>
                    <a:pt x="175" y="66"/>
                    <a:pt x="124" y="60"/>
                    <a:pt x="80" y="42"/>
                  </a:cubicBezTo>
                  <a:lnTo>
                    <a:pt x="80" y="42"/>
                  </a:lnTo>
                  <a:cubicBezTo>
                    <a:pt x="0" y="596"/>
                    <a:pt x="80" y="1151"/>
                    <a:pt x="159" y="1705"/>
                  </a:cubicBezTo>
                  <a:cubicBezTo>
                    <a:pt x="951" y="4399"/>
                    <a:pt x="1585" y="7172"/>
                    <a:pt x="2298" y="9866"/>
                  </a:cubicBezTo>
                  <a:cubicBezTo>
                    <a:pt x="3011" y="12322"/>
                    <a:pt x="3486" y="14936"/>
                    <a:pt x="4833" y="17154"/>
                  </a:cubicBezTo>
                  <a:cubicBezTo>
                    <a:pt x="5150" y="15887"/>
                    <a:pt x="4358" y="14778"/>
                    <a:pt x="4516" y="13510"/>
                  </a:cubicBezTo>
                  <a:cubicBezTo>
                    <a:pt x="4675" y="12559"/>
                    <a:pt x="4278" y="11529"/>
                    <a:pt x="3486" y="10975"/>
                  </a:cubicBezTo>
                  <a:cubicBezTo>
                    <a:pt x="3328" y="10816"/>
                    <a:pt x="3090" y="10579"/>
                    <a:pt x="3090" y="10420"/>
                  </a:cubicBezTo>
                  <a:cubicBezTo>
                    <a:pt x="3328" y="9073"/>
                    <a:pt x="2536" y="7726"/>
                    <a:pt x="2932" y="6380"/>
                  </a:cubicBezTo>
                  <a:cubicBezTo>
                    <a:pt x="3169" y="5825"/>
                    <a:pt x="3011" y="5191"/>
                    <a:pt x="2536" y="4954"/>
                  </a:cubicBezTo>
                  <a:cubicBezTo>
                    <a:pt x="634" y="4003"/>
                    <a:pt x="793" y="2260"/>
                    <a:pt x="1030" y="913"/>
                  </a:cubicBezTo>
                  <a:cubicBezTo>
                    <a:pt x="1199" y="152"/>
                    <a:pt x="1030" y="0"/>
                    <a:pt x="775" y="0"/>
                  </a:cubicBezTo>
                  <a:close/>
                </a:path>
              </a:pathLst>
            </a:custGeom>
            <a:solidFill>
              <a:srgbClr val="EE7F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6" name="Google Shape;2876;p3"/>
            <p:cNvSpPr/>
            <p:nvPr/>
          </p:nvSpPr>
          <p:spPr>
            <a:xfrm>
              <a:off x="5008250" y="1800825"/>
              <a:ext cx="152550" cy="415950"/>
            </a:xfrm>
            <a:custGeom>
              <a:avLst/>
              <a:gdLst/>
              <a:ahLst/>
              <a:cxnLst/>
              <a:rect l="l" t="t" r="r" b="b"/>
              <a:pathLst>
                <a:path w="6102" h="16638" extrusionOk="0">
                  <a:moveTo>
                    <a:pt x="1" y="0"/>
                  </a:moveTo>
                  <a:lnTo>
                    <a:pt x="1" y="0"/>
                  </a:lnTo>
                  <a:cubicBezTo>
                    <a:pt x="556" y="3803"/>
                    <a:pt x="1427" y="7527"/>
                    <a:pt x="2615" y="11171"/>
                  </a:cubicBezTo>
                  <a:cubicBezTo>
                    <a:pt x="3091" y="12756"/>
                    <a:pt x="3725" y="14261"/>
                    <a:pt x="4675" y="15608"/>
                  </a:cubicBezTo>
                  <a:cubicBezTo>
                    <a:pt x="4992" y="16242"/>
                    <a:pt x="5388" y="16638"/>
                    <a:pt x="6101" y="16638"/>
                  </a:cubicBezTo>
                  <a:cubicBezTo>
                    <a:pt x="5864" y="15766"/>
                    <a:pt x="5467" y="14974"/>
                    <a:pt x="4992" y="14340"/>
                  </a:cubicBezTo>
                  <a:cubicBezTo>
                    <a:pt x="3645" y="11488"/>
                    <a:pt x="3011" y="8240"/>
                    <a:pt x="1585" y="5388"/>
                  </a:cubicBezTo>
                  <a:cubicBezTo>
                    <a:pt x="1427" y="5229"/>
                    <a:pt x="1665" y="4912"/>
                    <a:pt x="1585" y="4675"/>
                  </a:cubicBezTo>
                  <a:cubicBezTo>
                    <a:pt x="1031" y="3169"/>
                    <a:pt x="1427" y="1268"/>
                    <a:pt x="1" y="0"/>
                  </a:cubicBez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7" name="Google Shape;2877;p3"/>
            <p:cNvSpPr/>
            <p:nvPr/>
          </p:nvSpPr>
          <p:spPr>
            <a:xfrm>
              <a:off x="3366325" y="3417025"/>
              <a:ext cx="156500" cy="142225"/>
            </a:xfrm>
            <a:custGeom>
              <a:avLst/>
              <a:gdLst/>
              <a:ahLst/>
              <a:cxnLst/>
              <a:rect l="l" t="t" r="r" b="b"/>
              <a:pathLst>
                <a:path w="6260" h="5689" extrusionOk="0">
                  <a:moveTo>
                    <a:pt x="4913" y="0"/>
                  </a:moveTo>
                  <a:lnTo>
                    <a:pt x="4913" y="0"/>
                  </a:lnTo>
                  <a:cubicBezTo>
                    <a:pt x="3170" y="1347"/>
                    <a:pt x="1268" y="2456"/>
                    <a:pt x="1" y="4199"/>
                  </a:cubicBezTo>
                  <a:cubicBezTo>
                    <a:pt x="159" y="4199"/>
                    <a:pt x="397" y="4199"/>
                    <a:pt x="476" y="4278"/>
                  </a:cubicBezTo>
                  <a:cubicBezTo>
                    <a:pt x="1120" y="5291"/>
                    <a:pt x="1925" y="5688"/>
                    <a:pt x="2813" y="5688"/>
                  </a:cubicBezTo>
                  <a:cubicBezTo>
                    <a:pt x="3453" y="5688"/>
                    <a:pt x="4136" y="5482"/>
                    <a:pt x="4833" y="5150"/>
                  </a:cubicBezTo>
                  <a:cubicBezTo>
                    <a:pt x="4200" y="4278"/>
                    <a:pt x="2457" y="5070"/>
                    <a:pt x="2377" y="3486"/>
                  </a:cubicBezTo>
                  <a:cubicBezTo>
                    <a:pt x="2425" y="3477"/>
                    <a:pt x="2470" y="3472"/>
                    <a:pt x="2515" y="3472"/>
                  </a:cubicBezTo>
                  <a:cubicBezTo>
                    <a:pt x="3083" y="3472"/>
                    <a:pt x="3452" y="4182"/>
                    <a:pt x="4004" y="4182"/>
                  </a:cubicBezTo>
                  <a:cubicBezTo>
                    <a:pt x="4136" y="4182"/>
                    <a:pt x="4279" y="4141"/>
                    <a:pt x="4437" y="4041"/>
                  </a:cubicBezTo>
                  <a:cubicBezTo>
                    <a:pt x="4279" y="3248"/>
                    <a:pt x="4279" y="2377"/>
                    <a:pt x="4437" y="1505"/>
                  </a:cubicBezTo>
                  <a:cubicBezTo>
                    <a:pt x="6259" y="1426"/>
                    <a:pt x="4913" y="555"/>
                    <a:pt x="4913" y="0"/>
                  </a:cubicBezTo>
                  <a:close/>
                </a:path>
              </a:pathLst>
            </a:custGeom>
            <a:solidFill>
              <a:srgbClr val="F1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8" name="Google Shape;2878;p3"/>
            <p:cNvSpPr/>
            <p:nvPr/>
          </p:nvSpPr>
          <p:spPr>
            <a:xfrm>
              <a:off x="3400000" y="1713175"/>
              <a:ext cx="267400" cy="123325"/>
            </a:xfrm>
            <a:custGeom>
              <a:avLst/>
              <a:gdLst/>
              <a:ahLst/>
              <a:cxnLst/>
              <a:rect l="l" t="t" r="r" b="b"/>
              <a:pathLst>
                <a:path w="10696" h="4933" extrusionOk="0">
                  <a:moveTo>
                    <a:pt x="9682" y="0"/>
                  </a:moveTo>
                  <a:cubicBezTo>
                    <a:pt x="8567" y="0"/>
                    <a:pt x="7687" y="905"/>
                    <a:pt x="7368" y="1605"/>
                  </a:cubicBezTo>
                  <a:cubicBezTo>
                    <a:pt x="7021" y="2161"/>
                    <a:pt x="6674" y="2412"/>
                    <a:pt x="6326" y="2412"/>
                  </a:cubicBezTo>
                  <a:cubicBezTo>
                    <a:pt x="6278" y="2412"/>
                    <a:pt x="6229" y="2407"/>
                    <a:pt x="6180" y="2397"/>
                  </a:cubicBezTo>
                  <a:cubicBezTo>
                    <a:pt x="5839" y="2300"/>
                    <a:pt x="5518" y="2259"/>
                    <a:pt x="5209" y="2259"/>
                  </a:cubicBezTo>
                  <a:cubicBezTo>
                    <a:pt x="4009" y="2259"/>
                    <a:pt x="2987" y="2875"/>
                    <a:pt x="1664" y="3190"/>
                  </a:cubicBezTo>
                  <a:cubicBezTo>
                    <a:pt x="0" y="3586"/>
                    <a:pt x="793" y="4220"/>
                    <a:pt x="1110" y="4933"/>
                  </a:cubicBezTo>
                  <a:cubicBezTo>
                    <a:pt x="3724" y="4140"/>
                    <a:pt x="6259" y="3269"/>
                    <a:pt x="8715" y="2160"/>
                  </a:cubicBezTo>
                  <a:cubicBezTo>
                    <a:pt x="9270" y="1447"/>
                    <a:pt x="10537" y="1605"/>
                    <a:pt x="10696" y="496"/>
                  </a:cubicBezTo>
                  <a:lnTo>
                    <a:pt x="10537" y="179"/>
                  </a:lnTo>
                  <a:cubicBezTo>
                    <a:pt x="10241" y="54"/>
                    <a:pt x="9955" y="0"/>
                    <a:pt x="9682" y="0"/>
                  </a:cubicBezTo>
                  <a:close/>
                </a:path>
              </a:pathLst>
            </a:custGeom>
            <a:solidFill>
              <a:srgbClr val="EF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9" name="Google Shape;2879;p3"/>
            <p:cNvSpPr/>
            <p:nvPr/>
          </p:nvSpPr>
          <p:spPr>
            <a:xfrm>
              <a:off x="4934975" y="4741550"/>
              <a:ext cx="108950" cy="277825"/>
            </a:xfrm>
            <a:custGeom>
              <a:avLst/>
              <a:gdLst/>
              <a:ahLst/>
              <a:cxnLst/>
              <a:rect l="l" t="t" r="r" b="b"/>
              <a:pathLst>
                <a:path w="4358" h="11113" extrusionOk="0">
                  <a:moveTo>
                    <a:pt x="3843" y="1"/>
                  </a:moveTo>
                  <a:cubicBezTo>
                    <a:pt x="3665" y="1"/>
                    <a:pt x="3487" y="60"/>
                    <a:pt x="3328" y="179"/>
                  </a:cubicBezTo>
                  <a:lnTo>
                    <a:pt x="2853" y="179"/>
                  </a:lnTo>
                  <a:cubicBezTo>
                    <a:pt x="2615" y="496"/>
                    <a:pt x="2694" y="892"/>
                    <a:pt x="2377" y="1130"/>
                  </a:cubicBezTo>
                  <a:cubicBezTo>
                    <a:pt x="2377" y="1684"/>
                    <a:pt x="1902" y="2318"/>
                    <a:pt x="2694" y="2793"/>
                  </a:cubicBezTo>
                  <a:cubicBezTo>
                    <a:pt x="3328" y="3110"/>
                    <a:pt x="3645" y="3982"/>
                    <a:pt x="3011" y="4299"/>
                  </a:cubicBezTo>
                  <a:cubicBezTo>
                    <a:pt x="1744" y="5170"/>
                    <a:pt x="1744" y="6517"/>
                    <a:pt x="1585" y="7626"/>
                  </a:cubicBezTo>
                  <a:cubicBezTo>
                    <a:pt x="1427" y="8894"/>
                    <a:pt x="872" y="10082"/>
                    <a:pt x="1" y="11112"/>
                  </a:cubicBezTo>
                  <a:cubicBezTo>
                    <a:pt x="872" y="11033"/>
                    <a:pt x="1664" y="10478"/>
                    <a:pt x="1981" y="9686"/>
                  </a:cubicBezTo>
                  <a:cubicBezTo>
                    <a:pt x="3407" y="6675"/>
                    <a:pt x="4200" y="3506"/>
                    <a:pt x="4358" y="179"/>
                  </a:cubicBezTo>
                  <a:cubicBezTo>
                    <a:pt x="4200" y="60"/>
                    <a:pt x="4021" y="1"/>
                    <a:pt x="3843" y="1"/>
                  </a:cubicBezTo>
                  <a:close/>
                </a:path>
              </a:pathLst>
            </a:custGeom>
            <a:solidFill>
              <a:srgbClr val="EF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0" name="Google Shape;2880;p3"/>
            <p:cNvSpPr/>
            <p:nvPr/>
          </p:nvSpPr>
          <p:spPr>
            <a:xfrm>
              <a:off x="3128650" y="4803450"/>
              <a:ext cx="235725" cy="245625"/>
            </a:xfrm>
            <a:custGeom>
              <a:avLst/>
              <a:gdLst/>
              <a:ahLst/>
              <a:cxnLst/>
              <a:rect l="l" t="t" r="r" b="b"/>
              <a:pathLst>
                <a:path w="9429" h="9825" extrusionOk="0">
                  <a:moveTo>
                    <a:pt x="8795" y="1"/>
                  </a:moveTo>
                  <a:cubicBezTo>
                    <a:pt x="8478" y="1"/>
                    <a:pt x="8319" y="397"/>
                    <a:pt x="8161" y="555"/>
                  </a:cubicBezTo>
                  <a:lnTo>
                    <a:pt x="7686" y="555"/>
                  </a:lnTo>
                  <a:cubicBezTo>
                    <a:pt x="7606" y="555"/>
                    <a:pt x="7527" y="634"/>
                    <a:pt x="7527" y="714"/>
                  </a:cubicBezTo>
                  <a:cubicBezTo>
                    <a:pt x="7527" y="872"/>
                    <a:pt x="7527" y="951"/>
                    <a:pt x="7686" y="1030"/>
                  </a:cubicBezTo>
                  <a:lnTo>
                    <a:pt x="7686" y="1506"/>
                  </a:lnTo>
                  <a:cubicBezTo>
                    <a:pt x="6497" y="2219"/>
                    <a:pt x="4754" y="2456"/>
                    <a:pt x="4833" y="4437"/>
                  </a:cubicBezTo>
                  <a:cubicBezTo>
                    <a:pt x="4517" y="5546"/>
                    <a:pt x="3011" y="5388"/>
                    <a:pt x="2694" y="6180"/>
                  </a:cubicBezTo>
                  <a:cubicBezTo>
                    <a:pt x="2339" y="7033"/>
                    <a:pt x="2048" y="7630"/>
                    <a:pt x="1191" y="7630"/>
                  </a:cubicBezTo>
                  <a:cubicBezTo>
                    <a:pt x="1093" y="7630"/>
                    <a:pt x="987" y="7622"/>
                    <a:pt x="872" y="7606"/>
                  </a:cubicBezTo>
                  <a:cubicBezTo>
                    <a:pt x="714" y="7606"/>
                    <a:pt x="318" y="7923"/>
                    <a:pt x="476" y="8002"/>
                  </a:cubicBezTo>
                  <a:cubicBezTo>
                    <a:pt x="2140" y="9032"/>
                    <a:pt x="1" y="9032"/>
                    <a:pt x="1" y="9587"/>
                  </a:cubicBezTo>
                  <a:cubicBezTo>
                    <a:pt x="159" y="9745"/>
                    <a:pt x="357" y="9824"/>
                    <a:pt x="545" y="9824"/>
                  </a:cubicBezTo>
                  <a:cubicBezTo>
                    <a:pt x="734" y="9824"/>
                    <a:pt x="912" y="9745"/>
                    <a:pt x="1031" y="9587"/>
                  </a:cubicBezTo>
                  <a:cubicBezTo>
                    <a:pt x="4120" y="6972"/>
                    <a:pt x="6814" y="3962"/>
                    <a:pt x="9112" y="634"/>
                  </a:cubicBezTo>
                  <a:cubicBezTo>
                    <a:pt x="9428" y="238"/>
                    <a:pt x="9191" y="80"/>
                    <a:pt x="8795" y="1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1" name="Google Shape;2881;p3"/>
            <p:cNvSpPr/>
            <p:nvPr/>
          </p:nvSpPr>
          <p:spPr>
            <a:xfrm>
              <a:off x="4039750" y="1396900"/>
              <a:ext cx="253525" cy="156375"/>
            </a:xfrm>
            <a:custGeom>
              <a:avLst/>
              <a:gdLst/>
              <a:ahLst/>
              <a:cxnLst/>
              <a:rect l="l" t="t" r="r" b="b"/>
              <a:pathLst>
                <a:path w="10141" h="6255" extrusionOk="0">
                  <a:moveTo>
                    <a:pt x="9412" y="0"/>
                  </a:moveTo>
                  <a:cubicBezTo>
                    <a:pt x="9191" y="0"/>
                    <a:pt x="8969" y="102"/>
                    <a:pt x="8794" y="312"/>
                  </a:cubicBezTo>
                  <a:cubicBezTo>
                    <a:pt x="8398" y="629"/>
                    <a:pt x="7843" y="867"/>
                    <a:pt x="7289" y="946"/>
                  </a:cubicBezTo>
                  <a:cubicBezTo>
                    <a:pt x="6417" y="2848"/>
                    <a:pt x="4278" y="2848"/>
                    <a:pt x="2773" y="3640"/>
                  </a:cubicBezTo>
                  <a:cubicBezTo>
                    <a:pt x="2637" y="3730"/>
                    <a:pt x="2475" y="3743"/>
                    <a:pt x="2308" y="3743"/>
                  </a:cubicBezTo>
                  <a:cubicBezTo>
                    <a:pt x="2241" y="3743"/>
                    <a:pt x="2174" y="3741"/>
                    <a:pt x="2106" y="3741"/>
                  </a:cubicBezTo>
                  <a:cubicBezTo>
                    <a:pt x="1753" y="3741"/>
                    <a:pt x="1410" y="3798"/>
                    <a:pt x="1268" y="4511"/>
                  </a:cubicBezTo>
                  <a:cubicBezTo>
                    <a:pt x="1109" y="4908"/>
                    <a:pt x="0" y="5224"/>
                    <a:pt x="238" y="6254"/>
                  </a:cubicBezTo>
                  <a:cubicBezTo>
                    <a:pt x="3328" y="5066"/>
                    <a:pt x="6180" y="3481"/>
                    <a:pt x="8636" y="1342"/>
                  </a:cubicBezTo>
                  <a:lnTo>
                    <a:pt x="9190" y="946"/>
                  </a:lnTo>
                  <a:cubicBezTo>
                    <a:pt x="9428" y="629"/>
                    <a:pt x="9824" y="709"/>
                    <a:pt x="10141" y="471"/>
                  </a:cubicBezTo>
                  <a:cubicBezTo>
                    <a:pt x="9964" y="162"/>
                    <a:pt x="9689" y="0"/>
                    <a:pt x="9412" y="0"/>
                  </a:cubicBezTo>
                  <a:close/>
                </a:path>
              </a:pathLst>
            </a:custGeom>
            <a:solidFill>
              <a:srgbClr val="F0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2" name="Google Shape;2882;p3"/>
            <p:cNvSpPr/>
            <p:nvPr/>
          </p:nvSpPr>
          <p:spPr>
            <a:xfrm>
              <a:off x="3261350" y="3112000"/>
              <a:ext cx="227800" cy="128450"/>
            </a:xfrm>
            <a:custGeom>
              <a:avLst/>
              <a:gdLst/>
              <a:ahLst/>
              <a:cxnLst/>
              <a:rect l="l" t="t" r="r" b="b"/>
              <a:pathLst>
                <a:path w="9112" h="5138" extrusionOk="0">
                  <a:moveTo>
                    <a:pt x="9112" y="793"/>
                  </a:moveTo>
                  <a:cubicBezTo>
                    <a:pt x="9104" y="795"/>
                    <a:pt x="9097" y="798"/>
                    <a:pt x="9089" y="801"/>
                  </a:cubicBezTo>
                  <a:lnTo>
                    <a:pt x="9089" y="801"/>
                  </a:lnTo>
                  <a:cubicBezTo>
                    <a:pt x="9096" y="824"/>
                    <a:pt x="9103" y="847"/>
                    <a:pt x="9112" y="872"/>
                  </a:cubicBezTo>
                  <a:lnTo>
                    <a:pt x="9112" y="793"/>
                  </a:lnTo>
                  <a:close/>
                  <a:moveTo>
                    <a:pt x="8399" y="0"/>
                  </a:moveTo>
                  <a:cubicBezTo>
                    <a:pt x="8181" y="0"/>
                    <a:pt x="7963" y="80"/>
                    <a:pt x="7765" y="159"/>
                  </a:cubicBezTo>
                  <a:cubicBezTo>
                    <a:pt x="5388" y="713"/>
                    <a:pt x="3804" y="2853"/>
                    <a:pt x="1189" y="2853"/>
                  </a:cubicBezTo>
                  <a:cubicBezTo>
                    <a:pt x="555" y="2853"/>
                    <a:pt x="1" y="3882"/>
                    <a:pt x="951" y="4595"/>
                  </a:cubicBezTo>
                  <a:cubicBezTo>
                    <a:pt x="1189" y="4675"/>
                    <a:pt x="1348" y="4754"/>
                    <a:pt x="1585" y="4833"/>
                  </a:cubicBezTo>
                  <a:cubicBezTo>
                    <a:pt x="2092" y="4833"/>
                    <a:pt x="2549" y="5137"/>
                    <a:pt x="3035" y="5137"/>
                  </a:cubicBezTo>
                  <a:cubicBezTo>
                    <a:pt x="3157" y="5137"/>
                    <a:pt x="3281" y="5118"/>
                    <a:pt x="3407" y="5071"/>
                  </a:cubicBezTo>
                  <a:lnTo>
                    <a:pt x="8557" y="1347"/>
                  </a:lnTo>
                  <a:cubicBezTo>
                    <a:pt x="8711" y="1117"/>
                    <a:pt x="8864" y="887"/>
                    <a:pt x="9089" y="801"/>
                  </a:cubicBezTo>
                  <a:lnTo>
                    <a:pt x="9089" y="801"/>
                  </a:lnTo>
                  <a:cubicBezTo>
                    <a:pt x="9032" y="601"/>
                    <a:pt x="9032" y="459"/>
                    <a:pt x="9032" y="317"/>
                  </a:cubicBezTo>
                  <a:cubicBezTo>
                    <a:pt x="8834" y="80"/>
                    <a:pt x="8616" y="0"/>
                    <a:pt x="8399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3" name="Google Shape;2883;p3"/>
            <p:cNvSpPr/>
            <p:nvPr/>
          </p:nvSpPr>
          <p:spPr>
            <a:xfrm>
              <a:off x="3663425" y="1626525"/>
              <a:ext cx="227800" cy="104250"/>
            </a:xfrm>
            <a:custGeom>
              <a:avLst/>
              <a:gdLst/>
              <a:ahLst/>
              <a:cxnLst/>
              <a:rect l="l" t="t" r="r" b="b"/>
              <a:pathLst>
                <a:path w="9112" h="4170" extrusionOk="0">
                  <a:moveTo>
                    <a:pt x="8398" y="1"/>
                  </a:moveTo>
                  <a:cubicBezTo>
                    <a:pt x="8141" y="1"/>
                    <a:pt x="7883" y="80"/>
                    <a:pt x="7685" y="238"/>
                  </a:cubicBezTo>
                  <a:cubicBezTo>
                    <a:pt x="6576" y="634"/>
                    <a:pt x="5229" y="318"/>
                    <a:pt x="4437" y="1506"/>
                  </a:cubicBezTo>
                  <a:cubicBezTo>
                    <a:pt x="4239" y="1704"/>
                    <a:pt x="3922" y="1763"/>
                    <a:pt x="3585" y="1763"/>
                  </a:cubicBezTo>
                  <a:cubicBezTo>
                    <a:pt x="3249" y="1763"/>
                    <a:pt x="2892" y="1704"/>
                    <a:pt x="2615" y="1664"/>
                  </a:cubicBezTo>
                  <a:cubicBezTo>
                    <a:pt x="2364" y="1557"/>
                    <a:pt x="2114" y="1514"/>
                    <a:pt x="1871" y="1514"/>
                  </a:cubicBezTo>
                  <a:cubicBezTo>
                    <a:pt x="1576" y="1514"/>
                    <a:pt x="1291" y="1577"/>
                    <a:pt x="1030" y="1664"/>
                  </a:cubicBezTo>
                  <a:cubicBezTo>
                    <a:pt x="951" y="2061"/>
                    <a:pt x="1110" y="2457"/>
                    <a:pt x="1426" y="2694"/>
                  </a:cubicBezTo>
                  <a:cubicBezTo>
                    <a:pt x="1585" y="2457"/>
                    <a:pt x="1902" y="2457"/>
                    <a:pt x="2060" y="2377"/>
                  </a:cubicBezTo>
                  <a:lnTo>
                    <a:pt x="2060" y="2377"/>
                  </a:lnTo>
                  <a:cubicBezTo>
                    <a:pt x="1981" y="2694"/>
                    <a:pt x="1585" y="2457"/>
                    <a:pt x="1506" y="2694"/>
                  </a:cubicBezTo>
                  <a:cubicBezTo>
                    <a:pt x="1385" y="2936"/>
                    <a:pt x="1171" y="3040"/>
                    <a:pt x="936" y="3040"/>
                  </a:cubicBezTo>
                  <a:cubicBezTo>
                    <a:pt x="863" y="3040"/>
                    <a:pt x="788" y="3030"/>
                    <a:pt x="713" y="3011"/>
                  </a:cubicBezTo>
                  <a:cubicBezTo>
                    <a:pt x="613" y="2983"/>
                    <a:pt x="529" y="2970"/>
                    <a:pt x="457" y="2970"/>
                  </a:cubicBezTo>
                  <a:cubicBezTo>
                    <a:pt x="130" y="2970"/>
                    <a:pt x="65" y="3241"/>
                    <a:pt x="0" y="3566"/>
                  </a:cubicBezTo>
                  <a:lnTo>
                    <a:pt x="80" y="3566"/>
                  </a:lnTo>
                  <a:cubicBezTo>
                    <a:pt x="330" y="3942"/>
                    <a:pt x="780" y="4169"/>
                    <a:pt x="1231" y="4169"/>
                  </a:cubicBezTo>
                  <a:cubicBezTo>
                    <a:pt x="1350" y="4169"/>
                    <a:pt x="1469" y="4153"/>
                    <a:pt x="1585" y="4120"/>
                  </a:cubicBezTo>
                  <a:cubicBezTo>
                    <a:pt x="4199" y="3011"/>
                    <a:pt x="6734" y="1744"/>
                    <a:pt x="9111" y="238"/>
                  </a:cubicBezTo>
                  <a:cubicBezTo>
                    <a:pt x="8913" y="80"/>
                    <a:pt x="8656" y="1"/>
                    <a:pt x="8398" y="1"/>
                  </a:cubicBezTo>
                  <a:close/>
                </a:path>
              </a:pathLst>
            </a:custGeom>
            <a:solidFill>
              <a:srgbClr val="EF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4" name="Google Shape;2884;p3"/>
            <p:cNvSpPr/>
            <p:nvPr/>
          </p:nvSpPr>
          <p:spPr>
            <a:xfrm>
              <a:off x="5037975" y="2181100"/>
              <a:ext cx="112925" cy="223850"/>
            </a:xfrm>
            <a:custGeom>
              <a:avLst/>
              <a:gdLst/>
              <a:ahLst/>
              <a:cxnLst/>
              <a:rect l="l" t="t" r="r" b="b"/>
              <a:pathLst>
                <a:path w="4517" h="8954" extrusionOk="0">
                  <a:moveTo>
                    <a:pt x="634" y="1"/>
                  </a:moveTo>
                  <a:cubicBezTo>
                    <a:pt x="476" y="159"/>
                    <a:pt x="0" y="555"/>
                    <a:pt x="80" y="634"/>
                  </a:cubicBezTo>
                  <a:cubicBezTo>
                    <a:pt x="1030" y="2457"/>
                    <a:pt x="1030" y="4596"/>
                    <a:pt x="2139" y="6259"/>
                  </a:cubicBezTo>
                  <a:cubicBezTo>
                    <a:pt x="2615" y="7131"/>
                    <a:pt x="2932" y="8002"/>
                    <a:pt x="3090" y="8953"/>
                  </a:cubicBezTo>
                  <a:lnTo>
                    <a:pt x="4516" y="8953"/>
                  </a:lnTo>
                  <a:cubicBezTo>
                    <a:pt x="3962" y="5705"/>
                    <a:pt x="1981" y="3011"/>
                    <a:pt x="634" y="1"/>
                  </a:cubicBezTo>
                  <a:close/>
                </a:path>
              </a:pathLst>
            </a:custGeom>
            <a:solidFill>
              <a:srgbClr val="F28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5" name="Google Shape;2885;p3"/>
            <p:cNvSpPr/>
            <p:nvPr/>
          </p:nvSpPr>
          <p:spPr>
            <a:xfrm>
              <a:off x="5251875" y="2834700"/>
              <a:ext cx="67375" cy="213950"/>
            </a:xfrm>
            <a:custGeom>
              <a:avLst/>
              <a:gdLst/>
              <a:ahLst/>
              <a:cxnLst/>
              <a:rect l="l" t="t" r="r" b="b"/>
              <a:pathLst>
                <a:path w="2695" h="8558" extrusionOk="0">
                  <a:moveTo>
                    <a:pt x="1110" y="1"/>
                  </a:moveTo>
                  <a:cubicBezTo>
                    <a:pt x="634" y="318"/>
                    <a:pt x="1" y="555"/>
                    <a:pt x="634" y="1348"/>
                  </a:cubicBezTo>
                  <a:cubicBezTo>
                    <a:pt x="1347" y="2219"/>
                    <a:pt x="1585" y="3328"/>
                    <a:pt x="1268" y="4438"/>
                  </a:cubicBezTo>
                  <a:cubicBezTo>
                    <a:pt x="634" y="6260"/>
                    <a:pt x="1664" y="7369"/>
                    <a:pt x="2615" y="8557"/>
                  </a:cubicBezTo>
                  <a:cubicBezTo>
                    <a:pt x="2615" y="6418"/>
                    <a:pt x="2615" y="4279"/>
                    <a:pt x="2536" y="2219"/>
                  </a:cubicBezTo>
                  <a:cubicBezTo>
                    <a:pt x="2536" y="1585"/>
                    <a:pt x="2694" y="952"/>
                    <a:pt x="2140" y="476"/>
                  </a:cubicBezTo>
                  <a:cubicBezTo>
                    <a:pt x="1744" y="476"/>
                    <a:pt x="1347" y="318"/>
                    <a:pt x="1110" y="1"/>
                  </a:cubicBezTo>
                  <a:close/>
                </a:path>
              </a:pathLst>
            </a:custGeom>
            <a:solidFill>
              <a:srgbClr val="EF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6" name="Google Shape;2886;p3"/>
            <p:cNvSpPr/>
            <p:nvPr/>
          </p:nvSpPr>
          <p:spPr>
            <a:xfrm>
              <a:off x="3081125" y="1527500"/>
              <a:ext cx="221850" cy="122825"/>
            </a:xfrm>
            <a:custGeom>
              <a:avLst/>
              <a:gdLst/>
              <a:ahLst/>
              <a:cxnLst/>
              <a:rect l="l" t="t" r="r" b="b"/>
              <a:pathLst>
                <a:path w="8874" h="4913" extrusionOk="0">
                  <a:moveTo>
                    <a:pt x="8160" y="0"/>
                  </a:moveTo>
                  <a:lnTo>
                    <a:pt x="8160" y="0"/>
                  </a:lnTo>
                  <a:cubicBezTo>
                    <a:pt x="5308" y="1030"/>
                    <a:pt x="2615" y="2298"/>
                    <a:pt x="0" y="3645"/>
                  </a:cubicBezTo>
                  <a:lnTo>
                    <a:pt x="80" y="4041"/>
                  </a:lnTo>
                  <a:cubicBezTo>
                    <a:pt x="251" y="4212"/>
                    <a:pt x="504" y="4342"/>
                    <a:pt x="751" y="4342"/>
                  </a:cubicBezTo>
                  <a:cubicBezTo>
                    <a:pt x="847" y="4342"/>
                    <a:pt x="942" y="4323"/>
                    <a:pt x="1030" y="4279"/>
                  </a:cubicBezTo>
                  <a:cubicBezTo>
                    <a:pt x="1895" y="3666"/>
                    <a:pt x="2400" y="3348"/>
                    <a:pt x="2767" y="3348"/>
                  </a:cubicBezTo>
                  <a:cubicBezTo>
                    <a:pt x="3207" y="3348"/>
                    <a:pt x="3451" y="3804"/>
                    <a:pt x="3882" y="4754"/>
                  </a:cubicBezTo>
                  <a:cubicBezTo>
                    <a:pt x="4160" y="4865"/>
                    <a:pt x="4374" y="4913"/>
                    <a:pt x="4540" y="4913"/>
                  </a:cubicBezTo>
                  <a:cubicBezTo>
                    <a:pt x="5325" y="4913"/>
                    <a:pt x="5047" y="3851"/>
                    <a:pt x="5308" y="3328"/>
                  </a:cubicBezTo>
                  <a:cubicBezTo>
                    <a:pt x="5467" y="3169"/>
                    <a:pt x="5625" y="3011"/>
                    <a:pt x="5784" y="2853"/>
                  </a:cubicBezTo>
                  <a:lnTo>
                    <a:pt x="6259" y="2853"/>
                  </a:lnTo>
                  <a:lnTo>
                    <a:pt x="6734" y="2377"/>
                  </a:lnTo>
                  <a:cubicBezTo>
                    <a:pt x="6497" y="1189"/>
                    <a:pt x="8873" y="1585"/>
                    <a:pt x="8160" y="0"/>
                  </a:cubicBezTo>
                  <a:close/>
                </a:path>
              </a:pathLst>
            </a:custGeom>
            <a:solidFill>
              <a:srgbClr val="F1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7" name="Google Shape;2887;p3"/>
            <p:cNvSpPr/>
            <p:nvPr/>
          </p:nvSpPr>
          <p:spPr>
            <a:xfrm>
              <a:off x="3037400" y="3300625"/>
              <a:ext cx="146725" cy="116425"/>
            </a:xfrm>
            <a:custGeom>
              <a:avLst/>
              <a:gdLst/>
              <a:ahLst/>
              <a:cxnLst/>
              <a:rect l="l" t="t" r="r" b="b"/>
              <a:pathLst>
                <a:path w="5869" h="4657" extrusionOk="0">
                  <a:moveTo>
                    <a:pt x="3873" y="0"/>
                  </a:moveTo>
                  <a:cubicBezTo>
                    <a:pt x="1785" y="0"/>
                    <a:pt x="0" y="1840"/>
                    <a:pt x="323" y="4101"/>
                  </a:cubicBezTo>
                  <a:cubicBezTo>
                    <a:pt x="659" y="3766"/>
                    <a:pt x="945" y="3628"/>
                    <a:pt x="1196" y="3628"/>
                  </a:cubicBezTo>
                  <a:cubicBezTo>
                    <a:pt x="1656" y="3628"/>
                    <a:pt x="1996" y="4092"/>
                    <a:pt x="2304" y="4656"/>
                  </a:cubicBezTo>
                  <a:cubicBezTo>
                    <a:pt x="2858" y="4418"/>
                    <a:pt x="3334" y="4101"/>
                    <a:pt x="3651" y="3705"/>
                  </a:cubicBezTo>
                  <a:cubicBezTo>
                    <a:pt x="4522" y="2675"/>
                    <a:pt x="5869" y="1962"/>
                    <a:pt x="5314" y="299"/>
                  </a:cubicBezTo>
                  <a:cubicBezTo>
                    <a:pt x="4832" y="94"/>
                    <a:pt x="4345" y="0"/>
                    <a:pt x="3873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8" name="Google Shape;2888;p3"/>
            <p:cNvSpPr/>
            <p:nvPr/>
          </p:nvSpPr>
          <p:spPr>
            <a:xfrm>
              <a:off x="3954575" y="2939675"/>
              <a:ext cx="142625" cy="147875"/>
            </a:xfrm>
            <a:custGeom>
              <a:avLst/>
              <a:gdLst/>
              <a:ahLst/>
              <a:cxnLst/>
              <a:rect l="l" t="t" r="r" b="b"/>
              <a:pathLst>
                <a:path w="5705" h="5915" extrusionOk="0">
                  <a:moveTo>
                    <a:pt x="5467" y="1"/>
                  </a:moveTo>
                  <a:lnTo>
                    <a:pt x="5467" y="1"/>
                  </a:lnTo>
                  <a:cubicBezTo>
                    <a:pt x="3566" y="1110"/>
                    <a:pt x="1823" y="2378"/>
                    <a:pt x="238" y="3883"/>
                  </a:cubicBezTo>
                  <a:cubicBezTo>
                    <a:pt x="0" y="4754"/>
                    <a:pt x="793" y="5230"/>
                    <a:pt x="1268" y="5784"/>
                  </a:cubicBezTo>
                  <a:cubicBezTo>
                    <a:pt x="1503" y="5870"/>
                    <a:pt x="1698" y="5915"/>
                    <a:pt x="1857" y="5915"/>
                  </a:cubicBezTo>
                  <a:cubicBezTo>
                    <a:pt x="2288" y="5915"/>
                    <a:pt x="2456" y="5585"/>
                    <a:pt x="2456" y="4834"/>
                  </a:cubicBezTo>
                  <a:cubicBezTo>
                    <a:pt x="2298" y="3883"/>
                    <a:pt x="2932" y="2932"/>
                    <a:pt x="3882" y="2774"/>
                  </a:cubicBezTo>
                  <a:cubicBezTo>
                    <a:pt x="5071" y="2378"/>
                    <a:pt x="5705" y="1189"/>
                    <a:pt x="5467" y="1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9" name="Google Shape;2889;p3"/>
            <p:cNvSpPr/>
            <p:nvPr/>
          </p:nvSpPr>
          <p:spPr>
            <a:xfrm>
              <a:off x="4994400" y="4427125"/>
              <a:ext cx="75275" cy="318900"/>
            </a:xfrm>
            <a:custGeom>
              <a:avLst/>
              <a:gdLst/>
              <a:ahLst/>
              <a:cxnLst/>
              <a:rect l="l" t="t" r="r" b="b"/>
              <a:pathLst>
                <a:path w="3011" h="12756" extrusionOk="0">
                  <a:moveTo>
                    <a:pt x="3011" y="1"/>
                  </a:moveTo>
                  <a:lnTo>
                    <a:pt x="3011" y="1"/>
                  </a:lnTo>
                  <a:cubicBezTo>
                    <a:pt x="2298" y="397"/>
                    <a:pt x="2377" y="1031"/>
                    <a:pt x="2377" y="1665"/>
                  </a:cubicBezTo>
                  <a:cubicBezTo>
                    <a:pt x="2456" y="2615"/>
                    <a:pt x="2377" y="3566"/>
                    <a:pt x="2219" y="4437"/>
                  </a:cubicBezTo>
                  <a:cubicBezTo>
                    <a:pt x="1664" y="6973"/>
                    <a:pt x="1902" y="9508"/>
                    <a:pt x="1664" y="11964"/>
                  </a:cubicBezTo>
                  <a:cubicBezTo>
                    <a:pt x="1622" y="11974"/>
                    <a:pt x="1583" y="11979"/>
                    <a:pt x="1549" y="11979"/>
                  </a:cubicBezTo>
                  <a:cubicBezTo>
                    <a:pt x="1325" y="11979"/>
                    <a:pt x="1247" y="11773"/>
                    <a:pt x="1110" y="11568"/>
                  </a:cubicBezTo>
                  <a:cubicBezTo>
                    <a:pt x="923" y="11382"/>
                    <a:pt x="834" y="11098"/>
                    <a:pt x="614" y="11098"/>
                  </a:cubicBezTo>
                  <a:cubicBezTo>
                    <a:pt x="553" y="11098"/>
                    <a:pt x="482" y="11120"/>
                    <a:pt x="397" y="11172"/>
                  </a:cubicBezTo>
                  <a:cubicBezTo>
                    <a:pt x="0" y="11409"/>
                    <a:pt x="0" y="11805"/>
                    <a:pt x="317" y="12122"/>
                  </a:cubicBezTo>
                  <a:cubicBezTo>
                    <a:pt x="555" y="12360"/>
                    <a:pt x="713" y="12598"/>
                    <a:pt x="951" y="12756"/>
                  </a:cubicBezTo>
                  <a:lnTo>
                    <a:pt x="1981" y="12756"/>
                  </a:lnTo>
                  <a:cubicBezTo>
                    <a:pt x="2298" y="12439"/>
                    <a:pt x="2377" y="11964"/>
                    <a:pt x="2377" y="11488"/>
                  </a:cubicBezTo>
                  <a:cubicBezTo>
                    <a:pt x="2456" y="7686"/>
                    <a:pt x="3011" y="3883"/>
                    <a:pt x="3011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0" name="Google Shape;2890;p3"/>
            <p:cNvSpPr/>
            <p:nvPr/>
          </p:nvSpPr>
          <p:spPr>
            <a:xfrm>
              <a:off x="3847625" y="2684175"/>
              <a:ext cx="180250" cy="152550"/>
            </a:xfrm>
            <a:custGeom>
              <a:avLst/>
              <a:gdLst/>
              <a:ahLst/>
              <a:cxnLst/>
              <a:rect l="l" t="t" r="r" b="b"/>
              <a:pathLst>
                <a:path w="7210" h="6102" extrusionOk="0">
                  <a:moveTo>
                    <a:pt x="6417" y="1"/>
                  </a:moveTo>
                  <a:lnTo>
                    <a:pt x="6417" y="1"/>
                  </a:lnTo>
                  <a:cubicBezTo>
                    <a:pt x="4199" y="1110"/>
                    <a:pt x="3328" y="3804"/>
                    <a:pt x="793" y="4675"/>
                  </a:cubicBezTo>
                  <a:cubicBezTo>
                    <a:pt x="0" y="4913"/>
                    <a:pt x="634" y="5626"/>
                    <a:pt x="872" y="6101"/>
                  </a:cubicBezTo>
                  <a:cubicBezTo>
                    <a:pt x="1189" y="6022"/>
                    <a:pt x="1426" y="5943"/>
                    <a:pt x="1664" y="5784"/>
                  </a:cubicBezTo>
                  <a:cubicBezTo>
                    <a:pt x="3486" y="4279"/>
                    <a:pt x="5150" y="2694"/>
                    <a:pt x="6893" y="1189"/>
                  </a:cubicBezTo>
                  <a:cubicBezTo>
                    <a:pt x="6338" y="1031"/>
                    <a:pt x="7210" y="238"/>
                    <a:pt x="6417" y="1"/>
                  </a:cubicBezTo>
                  <a:close/>
                </a:path>
              </a:pathLst>
            </a:custGeom>
            <a:solidFill>
              <a:srgbClr val="EF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1" name="Google Shape;2891;p3"/>
            <p:cNvSpPr/>
            <p:nvPr/>
          </p:nvSpPr>
          <p:spPr>
            <a:xfrm>
              <a:off x="3293050" y="1489875"/>
              <a:ext cx="134700" cy="75050"/>
            </a:xfrm>
            <a:custGeom>
              <a:avLst/>
              <a:gdLst/>
              <a:ahLst/>
              <a:cxnLst/>
              <a:rect l="l" t="t" r="r" b="b"/>
              <a:pathLst>
                <a:path w="5388" h="3002" extrusionOk="0">
                  <a:moveTo>
                    <a:pt x="3724" y="0"/>
                  </a:moveTo>
                  <a:cubicBezTo>
                    <a:pt x="2536" y="555"/>
                    <a:pt x="1110" y="634"/>
                    <a:pt x="0" y="1426"/>
                  </a:cubicBezTo>
                  <a:cubicBezTo>
                    <a:pt x="238" y="1902"/>
                    <a:pt x="793" y="1981"/>
                    <a:pt x="1110" y="2456"/>
                  </a:cubicBezTo>
                  <a:cubicBezTo>
                    <a:pt x="2159" y="2806"/>
                    <a:pt x="2745" y="3001"/>
                    <a:pt x="3195" y="3001"/>
                  </a:cubicBezTo>
                  <a:cubicBezTo>
                    <a:pt x="3764" y="3001"/>
                    <a:pt x="4116" y="2689"/>
                    <a:pt x="4912" y="1981"/>
                  </a:cubicBezTo>
                  <a:cubicBezTo>
                    <a:pt x="5071" y="1347"/>
                    <a:pt x="5229" y="713"/>
                    <a:pt x="5388" y="79"/>
                  </a:cubicBezTo>
                  <a:lnTo>
                    <a:pt x="3724" y="0"/>
                  </a:ln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2" name="Google Shape;2892;p3"/>
            <p:cNvSpPr/>
            <p:nvPr/>
          </p:nvSpPr>
          <p:spPr>
            <a:xfrm>
              <a:off x="4322975" y="2178550"/>
              <a:ext cx="182225" cy="121475"/>
            </a:xfrm>
            <a:custGeom>
              <a:avLst/>
              <a:gdLst/>
              <a:ahLst/>
              <a:cxnLst/>
              <a:rect l="l" t="t" r="r" b="b"/>
              <a:pathLst>
                <a:path w="7289" h="4859" extrusionOk="0">
                  <a:moveTo>
                    <a:pt x="6571" y="1"/>
                  </a:moveTo>
                  <a:cubicBezTo>
                    <a:pt x="5866" y="1"/>
                    <a:pt x="5523" y="609"/>
                    <a:pt x="5308" y="895"/>
                  </a:cubicBezTo>
                  <a:cubicBezTo>
                    <a:pt x="5105" y="1149"/>
                    <a:pt x="4901" y="1371"/>
                    <a:pt x="4634" y="1371"/>
                  </a:cubicBezTo>
                  <a:cubicBezTo>
                    <a:pt x="4486" y="1371"/>
                    <a:pt x="4318" y="1303"/>
                    <a:pt x="4120" y="1133"/>
                  </a:cubicBezTo>
                  <a:cubicBezTo>
                    <a:pt x="2535" y="1925"/>
                    <a:pt x="792" y="2638"/>
                    <a:pt x="0" y="4460"/>
                  </a:cubicBezTo>
                  <a:lnTo>
                    <a:pt x="317" y="4856"/>
                  </a:lnTo>
                  <a:cubicBezTo>
                    <a:pt x="353" y="4858"/>
                    <a:pt x="389" y="4858"/>
                    <a:pt x="424" y="4858"/>
                  </a:cubicBezTo>
                  <a:cubicBezTo>
                    <a:pt x="2333" y="4858"/>
                    <a:pt x="3282" y="2791"/>
                    <a:pt x="5071" y="2479"/>
                  </a:cubicBezTo>
                  <a:cubicBezTo>
                    <a:pt x="6021" y="1925"/>
                    <a:pt x="7289" y="1608"/>
                    <a:pt x="6814" y="23"/>
                  </a:cubicBezTo>
                  <a:cubicBezTo>
                    <a:pt x="6728" y="8"/>
                    <a:pt x="6647" y="1"/>
                    <a:pt x="6571" y="1"/>
                  </a:cubicBez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3" name="Google Shape;2893;p3"/>
            <p:cNvSpPr/>
            <p:nvPr/>
          </p:nvSpPr>
          <p:spPr>
            <a:xfrm>
              <a:off x="2793925" y="5066875"/>
              <a:ext cx="138675" cy="190650"/>
            </a:xfrm>
            <a:custGeom>
              <a:avLst/>
              <a:gdLst/>
              <a:ahLst/>
              <a:cxnLst/>
              <a:rect l="l" t="t" r="r" b="b"/>
              <a:pathLst>
                <a:path w="5547" h="7626" extrusionOk="0">
                  <a:moveTo>
                    <a:pt x="1110" y="0"/>
                  </a:moveTo>
                  <a:lnTo>
                    <a:pt x="1110" y="0"/>
                  </a:lnTo>
                  <a:cubicBezTo>
                    <a:pt x="1" y="1823"/>
                    <a:pt x="318" y="3724"/>
                    <a:pt x="635" y="5625"/>
                  </a:cubicBezTo>
                  <a:cubicBezTo>
                    <a:pt x="793" y="6735"/>
                    <a:pt x="1744" y="7606"/>
                    <a:pt x="2932" y="7606"/>
                  </a:cubicBezTo>
                  <a:cubicBezTo>
                    <a:pt x="3064" y="7619"/>
                    <a:pt x="3198" y="7626"/>
                    <a:pt x="3334" y="7626"/>
                  </a:cubicBezTo>
                  <a:cubicBezTo>
                    <a:pt x="4013" y="7626"/>
                    <a:pt x="4728" y="7461"/>
                    <a:pt x="5388" y="7131"/>
                  </a:cubicBezTo>
                  <a:cubicBezTo>
                    <a:pt x="5467" y="7131"/>
                    <a:pt x="5467" y="7131"/>
                    <a:pt x="5467" y="6972"/>
                  </a:cubicBezTo>
                  <a:cubicBezTo>
                    <a:pt x="5546" y="6893"/>
                    <a:pt x="5546" y="6814"/>
                    <a:pt x="5388" y="6735"/>
                  </a:cubicBezTo>
                  <a:cubicBezTo>
                    <a:pt x="5352" y="6740"/>
                    <a:pt x="5317" y="6742"/>
                    <a:pt x="5282" y="6742"/>
                  </a:cubicBezTo>
                  <a:cubicBezTo>
                    <a:pt x="4774" y="6742"/>
                    <a:pt x="4363" y="6223"/>
                    <a:pt x="4437" y="5705"/>
                  </a:cubicBezTo>
                  <a:cubicBezTo>
                    <a:pt x="4186" y="5503"/>
                    <a:pt x="3959" y="5426"/>
                    <a:pt x="3748" y="5426"/>
                  </a:cubicBezTo>
                  <a:cubicBezTo>
                    <a:pt x="3063" y="5426"/>
                    <a:pt x="2545" y="6237"/>
                    <a:pt x="1885" y="6237"/>
                  </a:cubicBezTo>
                  <a:cubicBezTo>
                    <a:pt x="1789" y="6237"/>
                    <a:pt x="1689" y="6220"/>
                    <a:pt x="1585" y="6180"/>
                  </a:cubicBezTo>
                  <a:cubicBezTo>
                    <a:pt x="635" y="4199"/>
                    <a:pt x="1110" y="2060"/>
                    <a:pt x="1110" y="0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4" name="Google Shape;2894;p3"/>
            <p:cNvSpPr/>
            <p:nvPr/>
          </p:nvSpPr>
          <p:spPr>
            <a:xfrm>
              <a:off x="4887450" y="1955325"/>
              <a:ext cx="126775" cy="188175"/>
            </a:xfrm>
            <a:custGeom>
              <a:avLst/>
              <a:gdLst/>
              <a:ahLst/>
              <a:cxnLst/>
              <a:rect l="l" t="t" r="r" b="b"/>
              <a:pathLst>
                <a:path w="5071" h="7527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1268"/>
                    <a:pt x="634" y="2456"/>
                    <a:pt x="1664" y="3248"/>
                  </a:cubicBezTo>
                  <a:cubicBezTo>
                    <a:pt x="2852" y="3882"/>
                    <a:pt x="3645" y="5150"/>
                    <a:pt x="3882" y="6496"/>
                  </a:cubicBezTo>
                  <a:cubicBezTo>
                    <a:pt x="3961" y="7051"/>
                    <a:pt x="4437" y="7526"/>
                    <a:pt x="5071" y="7526"/>
                  </a:cubicBezTo>
                  <a:cubicBezTo>
                    <a:pt x="4675" y="5387"/>
                    <a:pt x="3645" y="3407"/>
                    <a:pt x="2060" y="1822"/>
                  </a:cubicBezTo>
                  <a:cubicBezTo>
                    <a:pt x="1268" y="1347"/>
                    <a:pt x="1109" y="158"/>
                    <a:pt x="0" y="0"/>
                  </a:cubicBezTo>
                  <a:close/>
                </a:path>
              </a:pathLst>
            </a:custGeom>
            <a:solidFill>
              <a:srgbClr val="F08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5" name="Google Shape;2895;p3"/>
            <p:cNvSpPr/>
            <p:nvPr/>
          </p:nvSpPr>
          <p:spPr>
            <a:xfrm>
              <a:off x="3140550" y="2177150"/>
              <a:ext cx="122800" cy="114175"/>
            </a:xfrm>
            <a:custGeom>
              <a:avLst/>
              <a:gdLst/>
              <a:ahLst/>
              <a:cxnLst/>
              <a:rect l="l" t="t" r="r" b="b"/>
              <a:pathLst>
                <a:path w="4912" h="4567" extrusionOk="0">
                  <a:moveTo>
                    <a:pt x="4278" y="0"/>
                  </a:moveTo>
                  <a:cubicBezTo>
                    <a:pt x="2694" y="476"/>
                    <a:pt x="1109" y="792"/>
                    <a:pt x="0" y="1981"/>
                  </a:cubicBezTo>
                  <a:lnTo>
                    <a:pt x="475" y="2535"/>
                  </a:lnTo>
                  <a:cubicBezTo>
                    <a:pt x="396" y="2694"/>
                    <a:pt x="238" y="2852"/>
                    <a:pt x="159" y="3011"/>
                  </a:cubicBezTo>
                  <a:lnTo>
                    <a:pt x="159" y="3486"/>
                  </a:lnTo>
                  <a:cubicBezTo>
                    <a:pt x="722" y="3557"/>
                    <a:pt x="659" y="4567"/>
                    <a:pt x="1307" y="4567"/>
                  </a:cubicBezTo>
                  <a:cubicBezTo>
                    <a:pt x="1388" y="4567"/>
                    <a:pt x="1479" y="4551"/>
                    <a:pt x="1585" y="4516"/>
                  </a:cubicBezTo>
                  <a:cubicBezTo>
                    <a:pt x="1901" y="4278"/>
                    <a:pt x="2060" y="3882"/>
                    <a:pt x="2060" y="3486"/>
                  </a:cubicBezTo>
                  <a:cubicBezTo>
                    <a:pt x="2060" y="2979"/>
                    <a:pt x="2212" y="2624"/>
                    <a:pt x="2638" y="2624"/>
                  </a:cubicBezTo>
                  <a:cubicBezTo>
                    <a:pt x="2744" y="2624"/>
                    <a:pt x="2868" y="2646"/>
                    <a:pt x="3011" y="2694"/>
                  </a:cubicBezTo>
                  <a:cubicBezTo>
                    <a:pt x="3080" y="2704"/>
                    <a:pt x="3149" y="2709"/>
                    <a:pt x="3218" y="2709"/>
                  </a:cubicBezTo>
                  <a:cubicBezTo>
                    <a:pt x="3699" y="2709"/>
                    <a:pt x="4149" y="2466"/>
                    <a:pt x="4357" y="1981"/>
                  </a:cubicBezTo>
                  <a:cubicBezTo>
                    <a:pt x="4912" y="1426"/>
                    <a:pt x="4516" y="792"/>
                    <a:pt x="4357" y="159"/>
                  </a:cubicBezTo>
                  <a:lnTo>
                    <a:pt x="4278" y="0"/>
                  </a:ln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6" name="Google Shape;2896;p3"/>
            <p:cNvSpPr/>
            <p:nvPr/>
          </p:nvSpPr>
          <p:spPr>
            <a:xfrm>
              <a:off x="4089250" y="2822825"/>
              <a:ext cx="182250" cy="116875"/>
            </a:xfrm>
            <a:custGeom>
              <a:avLst/>
              <a:gdLst/>
              <a:ahLst/>
              <a:cxnLst/>
              <a:rect l="l" t="t" r="r" b="b"/>
              <a:pathLst>
                <a:path w="7290" h="4675" extrusionOk="0">
                  <a:moveTo>
                    <a:pt x="7289" y="1"/>
                  </a:moveTo>
                  <a:lnTo>
                    <a:pt x="7289" y="1"/>
                  </a:lnTo>
                  <a:cubicBezTo>
                    <a:pt x="4437" y="793"/>
                    <a:pt x="1902" y="2457"/>
                    <a:pt x="1" y="4675"/>
                  </a:cubicBezTo>
                  <a:cubicBezTo>
                    <a:pt x="793" y="4675"/>
                    <a:pt x="1664" y="4675"/>
                    <a:pt x="1981" y="4120"/>
                  </a:cubicBezTo>
                  <a:cubicBezTo>
                    <a:pt x="2853" y="3170"/>
                    <a:pt x="3883" y="2457"/>
                    <a:pt x="5071" y="2060"/>
                  </a:cubicBezTo>
                  <a:cubicBezTo>
                    <a:pt x="5943" y="1585"/>
                    <a:pt x="6735" y="872"/>
                    <a:pt x="7289" y="1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7" name="Google Shape;2897;p3"/>
            <p:cNvSpPr/>
            <p:nvPr/>
          </p:nvSpPr>
          <p:spPr>
            <a:xfrm>
              <a:off x="4184325" y="1737175"/>
              <a:ext cx="160450" cy="63675"/>
            </a:xfrm>
            <a:custGeom>
              <a:avLst/>
              <a:gdLst/>
              <a:ahLst/>
              <a:cxnLst/>
              <a:rect l="l" t="t" r="r" b="b"/>
              <a:pathLst>
                <a:path w="6418" h="2547" extrusionOk="0">
                  <a:moveTo>
                    <a:pt x="6119" y="0"/>
                  </a:moveTo>
                  <a:cubicBezTo>
                    <a:pt x="6027" y="0"/>
                    <a:pt x="5937" y="59"/>
                    <a:pt x="5863" y="170"/>
                  </a:cubicBezTo>
                  <a:cubicBezTo>
                    <a:pt x="3803" y="328"/>
                    <a:pt x="1823" y="962"/>
                    <a:pt x="0" y="1992"/>
                  </a:cubicBezTo>
                  <a:lnTo>
                    <a:pt x="634" y="2071"/>
                  </a:lnTo>
                  <a:lnTo>
                    <a:pt x="1585" y="2546"/>
                  </a:lnTo>
                  <a:cubicBezTo>
                    <a:pt x="1823" y="2467"/>
                    <a:pt x="1902" y="2230"/>
                    <a:pt x="2060" y="2071"/>
                  </a:cubicBezTo>
                  <a:cubicBezTo>
                    <a:pt x="2773" y="1913"/>
                    <a:pt x="3407" y="1833"/>
                    <a:pt x="4120" y="1833"/>
                  </a:cubicBezTo>
                  <a:cubicBezTo>
                    <a:pt x="4311" y="1876"/>
                    <a:pt x="4485" y="1896"/>
                    <a:pt x="4644" y="1896"/>
                  </a:cubicBezTo>
                  <a:cubicBezTo>
                    <a:pt x="5672" y="1896"/>
                    <a:pt x="6075" y="1072"/>
                    <a:pt x="6418" y="249"/>
                  </a:cubicBezTo>
                  <a:cubicBezTo>
                    <a:pt x="6333" y="79"/>
                    <a:pt x="6225" y="0"/>
                    <a:pt x="6119" y="0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8" name="Google Shape;2898;p3"/>
            <p:cNvSpPr/>
            <p:nvPr/>
          </p:nvSpPr>
          <p:spPr>
            <a:xfrm>
              <a:off x="3167725" y="3223975"/>
              <a:ext cx="143175" cy="122325"/>
            </a:xfrm>
            <a:custGeom>
              <a:avLst/>
              <a:gdLst/>
              <a:ahLst/>
              <a:cxnLst/>
              <a:rect l="l" t="t" r="r" b="b"/>
              <a:pathLst>
                <a:path w="5727" h="4893" extrusionOk="0">
                  <a:moveTo>
                    <a:pt x="4869" y="0"/>
                  </a:moveTo>
                  <a:cubicBezTo>
                    <a:pt x="3781" y="0"/>
                    <a:pt x="3499" y="1549"/>
                    <a:pt x="2478" y="1622"/>
                  </a:cubicBezTo>
                  <a:cubicBezTo>
                    <a:pt x="2240" y="1701"/>
                    <a:pt x="2082" y="1701"/>
                    <a:pt x="1844" y="1780"/>
                  </a:cubicBezTo>
                  <a:cubicBezTo>
                    <a:pt x="1290" y="1859"/>
                    <a:pt x="814" y="2176"/>
                    <a:pt x="498" y="2572"/>
                  </a:cubicBezTo>
                  <a:cubicBezTo>
                    <a:pt x="339" y="2731"/>
                    <a:pt x="260" y="2969"/>
                    <a:pt x="181" y="3127"/>
                  </a:cubicBezTo>
                  <a:lnTo>
                    <a:pt x="181" y="3840"/>
                  </a:lnTo>
                  <a:cubicBezTo>
                    <a:pt x="252" y="4269"/>
                    <a:pt x="1" y="4892"/>
                    <a:pt x="710" y="4892"/>
                  </a:cubicBezTo>
                  <a:cubicBezTo>
                    <a:pt x="786" y="4892"/>
                    <a:pt x="873" y="4885"/>
                    <a:pt x="973" y="4870"/>
                  </a:cubicBezTo>
                  <a:cubicBezTo>
                    <a:pt x="1448" y="4078"/>
                    <a:pt x="2240" y="3523"/>
                    <a:pt x="3191" y="3365"/>
                  </a:cubicBezTo>
                  <a:lnTo>
                    <a:pt x="5093" y="1939"/>
                  </a:lnTo>
                  <a:cubicBezTo>
                    <a:pt x="5647" y="1463"/>
                    <a:pt x="5726" y="592"/>
                    <a:pt x="5172" y="37"/>
                  </a:cubicBezTo>
                  <a:cubicBezTo>
                    <a:pt x="5064" y="12"/>
                    <a:pt x="4964" y="0"/>
                    <a:pt x="4869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9" name="Google Shape;2899;p3"/>
            <p:cNvSpPr/>
            <p:nvPr/>
          </p:nvSpPr>
          <p:spPr>
            <a:xfrm>
              <a:off x="4113025" y="4005250"/>
              <a:ext cx="59450" cy="178300"/>
            </a:xfrm>
            <a:custGeom>
              <a:avLst/>
              <a:gdLst/>
              <a:ahLst/>
              <a:cxnLst/>
              <a:rect l="l" t="t" r="r" b="b"/>
              <a:pathLst>
                <a:path w="2378" h="7132" extrusionOk="0">
                  <a:moveTo>
                    <a:pt x="1268" y="1"/>
                  </a:moveTo>
                  <a:lnTo>
                    <a:pt x="1030" y="239"/>
                  </a:lnTo>
                  <a:cubicBezTo>
                    <a:pt x="397" y="2378"/>
                    <a:pt x="80" y="4596"/>
                    <a:pt x="0" y="6814"/>
                  </a:cubicBezTo>
                  <a:cubicBezTo>
                    <a:pt x="159" y="6973"/>
                    <a:pt x="317" y="7052"/>
                    <a:pt x="476" y="7131"/>
                  </a:cubicBezTo>
                  <a:cubicBezTo>
                    <a:pt x="2377" y="6656"/>
                    <a:pt x="1426" y="5071"/>
                    <a:pt x="1664" y="3962"/>
                  </a:cubicBezTo>
                  <a:cubicBezTo>
                    <a:pt x="1743" y="3804"/>
                    <a:pt x="1823" y="3645"/>
                    <a:pt x="1902" y="3408"/>
                  </a:cubicBezTo>
                  <a:cubicBezTo>
                    <a:pt x="2060" y="3170"/>
                    <a:pt x="2139" y="2853"/>
                    <a:pt x="2298" y="2536"/>
                  </a:cubicBezTo>
                  <a:cubicBezTo>
                    <a:pt x="2377" y="2298"/>
                    <a:pt x="2377" y="1981"/>
                    <a:pt x="2377" y="1665"/>
                  </a:cubicBezTo>
                  <a:cubicBezTo>
                    <a:pt x="2298" y="1110"/>
                    <a:pt x="2060" y="635"/>
                    <a:pt x="1743" y="239"/>
                  </a:cubicBezTo>
                  <a:cubicBezTo>
                    <a:pt x="1585" y="80"/>
                    <a:pt x="1426" y="1"/>
                    <a:pt x="1268" y="1"/>
                  </a:cubicBez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0" name="Google Shape;2900;p3"/>
            <p:cNvSpPr/>
            <p:nvPr/>
          </p:nvSpPr>
          <p:spPr>
            <a:xfrm>
              <a:off x="3986275" y="3143700"/>
              <a:ext cx="142625" cy="144600"/>
            </a:xfrm>
            <a:custGeom>
              <a:avLst/>
              <a:gdLst/>
              <a:ahLst/>
              <a:cxnLst/>
              <a:rect l="l" t="t" r="r" b="b"/>
              <a:pathLst>
                <a:path w="5705" h="5784" extrusionOk="0">
                  <a:moveTo>
                    <a:pt x="5704" y="0"/>
                  </a:moveTo>
                  <a:cubicBezTo>
                    <a:pt x="3724" y="396"/>
                    <a:pt x="1981" y="1743"/>
                    <a:pt x="1268" y="3644"/>
                  </a:cubicBezTo>
                  <a:cubicBezTo>
                    <a:pt x="871" y="4357"/>
                    <a:pt x="475" y="5070"/>
                    <a:pt x="0" y="5783"/>
                  </a:cubicBezTo>
                  <a:cubicBezTo>
                    <a:pt x="2218" y="4120"/>
                    <a:pt x="3724" y="1822"/>
                    <a:pt x="5704" y="0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1" name="Google Shape;2901;p3"/>
            <p:cNvSpPr/>
            <p:nvPr/>
          </p:nvSpPr>
          <p:spPr>
            <a:xfrm>
              <a:off x="4618075" y="3367500"/>
              <a:ext cx="43600" cy="215900"/>
            </a:xfrm>
            <a:custGeom>
              <a:avLst/>
              <a:gdLst/>
              <a:ahLst/>
              <a:cxnLst/>
              <a:rect l="l" t="t" r="r" b="b"/>
              <a:pathLst>
                <a:path w="1744" h="8636" extrusionOk="0">
                  <a:moveTo>
                    <a:pt x="1" y="0"/>
                  </a:moveTo>
                  <a:cubicBezTo>
                    <a:pt x="1" y="2853"/>
                    <a:pt x="318" y="5784"/>
                    <a:pt x="872" y="8636"/>
                  </a:cubicBezTo>
                  <a:cubicBezTo>
                    <a:pt x="872" y="8240"/>
                    <a:pt x="951" y="7844"/>
                    <a:pt x="1348" y="7685"/>
                  </a:cubicBezTo>
                  <a:lnTo>
                    <a:pt x="1348" y="7606"/>
                  </a:lnTo>
                  <a:cubicBezTo>
                    <a:pt x="1744" y="6893"/>
                    <a:pt x="1348" y="6259"/>
                    <a:pt x="872" y="5705"/>
                  </a:cubicBezTo>
                  <a:cubicBezTo>
                    <a:pt x="872" y="4833"/>
                    <a:pt x="951" y="3962"/>
                    <a:pt x="1031" y="3169"/>
                  </a:cubicBezTo>
                  <a:cubicBezTo>
                    <a:pt x="1189" y="2060"/>
                    <a:pt x="1427" y="872"/>
                    <a:pt x="397" y="0"/>
                  </a:cubicBezTo>
                  <a:close/>
                </a:path>
              </a:pathLst>
            </a:custGeom>
            <a:solidFill>
              <a:srgbClr val="EF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2" name="Google Shape;2902;p3"/>
            <p:cNvSpPr/>
            <p:nvPr/>
          </p:nvSpPr>
          <p:spPr>
            <a:xfrm>
              <a:off x="2724600" y="3151600"/>
              <a:ext cx="172350" cy="105000"/>
            </a:xfrm>
            <a:custGeom>
              <a:avLst/>
              <a:gdLst/>
              <a:ahLst/>
              <a:cxnLst/>
              <a:rect l="l" t="t" r="r" b="b"/>
              <a:pathLst>
                <a:path w="6894" h="4200" extrusionOk="0">
                  <a:moveTo>
                    <a:pt x="6656" y="1"/>
                  </a:moveTo>
                  <a:cubicBezTo>
                    <a:pt x="4279" y="1031"/>
                    <a:pt x="1981" y="2298"/>
                    <a:pt x="1" y="3962"/>
                  </a:cubicBezTo>
                  <a:cubicBezTo>
                    <a:pt x="199" y="4121"/>
                    <a:pt x="456" y="4200"/>
                    <a:pt x="724" y="4200"/>
                  </a:cubicBezTo>
                  <a:cubicBezTo>
                    <a:pt x="991" y="4200"/>
                    <a:pt x="1268" y="4121"/>
                    <a:pt x="1506" y="3962"/>
                  </a:cubicBezTo>
                  <a:lnTo>
                    <a:pt x="5309" y="1585"/>
                  </a:lnTo>
                  <a:cubicBezTo>
                    <a:pt x="5626" y="952"/>
                    <a:pt x="6893" y="1110"/>
                    <a:pt x="6656" y="1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3" name="Google Shape;2903;p3"/>
            <p:cNvSpPr/>
            <p:nvPr/>
          </p:nvSpPr>
          <p:spPr>
            <a:xfrm>
              <a:off x="3015750" y="5043100"/>
              <a:ext cx="138675" cy="132725"/>
            </a:xfrm>
            <a:custGeom>
              <a:avLst/>
              <a:gdLst/>
              <a:ahLst/>
              <a:cxnLst/>
              <a:rect l="l" t="t" r="r" b="b"/>
              <a:pathLst>
                <a:path w="5547" h="5309" extrusionOk="0">
                  <a:moveTo>
                    <a:pt x="4596" y="1"/>
                  </a:moveTo>
                  <a:lnTo>
                    <a:pt x="1823" y="2377"/>
                  </a:lnTo>
                  <a:cubicBezTo>
                    <a:pt x="1110" y="2694"/>
                    <a:pt x="1031" y="3487"/>
                    <a:pt x="318" y="3804"/>
                  </a:cubicBezTo>
                  <a:cubicBezTo>
                    <a:pt x="1" y="4200"/>
                    <a:pt x="1" y="4833"/>
                    <a:pt x="318" y="5309"/>
                  </a:cubicBezTo>
                  <a:lnTo>
                    <a:pt x="5547" y="1"/>
                  </a:lnTo>
                  <a:close/>
                </a:path>
              </a:pathLst>
            </a:custGeom>
            <a:solidFill>
              <a:srgbClr val="F19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4" name="Google Shape;2904;p3"/>
            <p:cNvSpPr/>
            <p:nvPr/>
          </p:nvSpPr>
          <p:spPr>
            <a:xfrm>
              <a:off x="3336625" y="4686350"/>
              <a:ext cx="116875" cy="132975"/>
            </a:xfrm>
            <a:custGeom>
              <a:avLst/>
              <a:gdLst/>
              <a:ahLst/>
              <a:cxnLst/>
              <a:rect l="l" t="t" r="r" b="b"/>
              <a:pathLst>
                <a:path w="4675" h="5319" extrusionOk="0">
                  <a:moveTo>
                    <a:pt x="4497" y="0"/>
                  </a:moveTo>
                  <a:cubicBezTo>
                    <a:pt x="3893" y="0"/>
                    <a:pt x="3531" y="368"/>
                    <a:pt x="3169" y="803"/>
                  </a:cubicBezTo>
                  <a:cubicBezTo>
                    <a:pt x="2298" y="1832"/>
                    <a:pt x="1268" y="2783"/>
                    <a:pt x="317" y="3734"/>
                  </a:cubicBezTo>
                  <a:cubicBezTo>
                    <a:pt x="0" y="3971"/>
                    <a:pt x="0" y="4526"/>
                    <a:pt x="317" y="4764"/>
                  </a:cubicBezTo>
                  <a:lnTo>
                    <a:pt x="793" y="5318"/>
                  </a:lnTo>
                  <a:lnTo>
                    <a:pt x="4675" y="10"/>
                  </a:lnTo>
                  <a:cubicBezTo>
                    <a:pt x="4613" y="3"/>
                    <a:pt x="4554" y="0"/>
                    <a:pt x="4497" y="0"/>
                  </a:cubicBezTo>
                  <a:close/>
                </a:path>
              </a:pathLst>
            </a:custGeom>
            <a:solidFill>
              <a:srgbClr val="EF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5" name="Google Shape;2905;p3"/>
            <p:cNvSpPr/>
            <p:nvPr/>
          </p:nvSpPr>
          <p:spPr>
            <a:xfrm>
              <a:off x="4746825" y="1501750"/>
              <a:ext cx="65375" cy="106975"/>
            </a:xfrm>
            <a:custGeom>
              <a:avLst/>
              <a:gdLst/>
              <a:ahLst/>
              <a:cxnLst/>
              <a:rect l="l" t="t" r="r" b="b"/>
              <a:pathLst>
                <a:path w="2615" h="4279" extrusionOk="0">
                  <a:moveTo>
                    <a:pt x="2377" y="1"/>
                  </a:moveTo>
                  <a:cubicBezTo>
                    <a:pt x="1506" y="1"/>
                    <a:pt x="1109" y="714"/>
                    <a:pt x="396" y="1030"/>
                  </a:cubicBezTo>
                  <a:lnTo>
                    <a:pt x="396" y="2377"/>
                  </a:lnTo>
                  <a:cubicBezTo>
                    <a:pt x="396" y="3011"/>
                    <a:pt x="0" y="3645"/>
                    <a:pt x="396" y="4279"/>
                  </a:cubicBezTo>
                  <a:lnTo>
                    <a:pt x="1426" y="4279"/>
                  </a:lnTo>
                  <a:cubicBezTo>
                    <a:pt x="1664" y="2853"/>
                    <a:pt x="2615" y="1585"/>
                    <a:pt x="2377" y="1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6" name="Google Shape;2906;p3"/>
            <p:cNvSpPr/>
            <p:nvPr/>
          </p:nvSpPr>
          <p:spPr>
            <a:xfrm>
              <a:off x="3887225" y="3036725"/>
              <a:ext cx="103025" cy="69350"/>
            </a:xfrm>
            <a:custGeom>
              <a:avLst/>
              <a:gdLst/>
              <a:ahLst/>
              <a:cxnLst/>
              <a:rect l="l" t="t" r="r" b="b"/>
              <a:pathLst>
                <a:path w="4121" h="2774" extrusionOk="0">
                  <a:moveTo>
                    <a:pt x="2932" y="1"/>
                  </a:moveTo>
                  <a:lnTo>
                    <a:pt x="1" y="2298"/>
                  </a:lnTo>
                  <a:cubicBezTo>
                    <a:pt x="203" y="2214"/>
                    <a:pt x="394" y="2180"/>
                    <a:pt x="578" y="2180"/>
                  </a:cubicBezTo>
                  <a:cubicBezTo>
                    <a:pt x="1262" y="2180"/>
                    <a:pt x="1850" y="2649"/>
                    <a:pt x="2536" y="2774"/>
                  </a:cubicBezTo>
                  <a:lnTo>
                    <a:pt x="3011" y="2298"/>
                  </a:lnTo>
                  <a:cubicBezTo>
                    <a:pt x="3170" y="2140"/>
                    <a:pt x="3328" y="1981"/>
                    <a:pt x="3487" y="1902"/>
                  </a:cubicBezTo>
                  <a:lnTo>
                    <a:pt x="3962" y="1902"/>
                  </a:lnTo>
                  <a:cubicBezTo>
                    <a:pt x="4120" y="952"/>
                    <a:pt x="3407" y="476"/>
                    <a:pt x="2932" y="1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7" name="Google Shape;2907;p3"/>
            <p:cNvSpPr/>
            <p:nvPr/>
          </p:nvSpPr>
          <p:spPr>
            <a:xfrm>
              <a:off x="2986050" y="2230625"/>
              <a:ext cx="132725" cy="81225"/>
            </a:xfrm>
            <a:custGeom>
              <a:avLst/>
              <a:gdLst/>
              <a:ahLst/>
              <a:cxnLst/>
              <a:rect l="l" t="t" r="r" b="b"/>
              <a:pathLst>
                <a:path w="5309" h="3249" extrusionOk="0">
                  <a:moveTo>
                    <a:pt x="5309" y="0"/>
                  </a:moveTo>
                  <a:lnTo>
                    <a:pt x="5309" y="0"/>
                  </a:lnTo>
                  <a:cubicBezTo>
                    <a:pt x="3486" y="872"/>
                    <a:pt x="1585" y="1426"/>
                    <a:pt x="1" y="2694"/>
                  </a:cubicBezTo>
                  <a:cubicBezTo>
                    <a:pt x="397" y="2694"/>
                    <a:pt x="793" y="2932"/>
                    <a:pt x="1030" y="3249"/>
                  </a:cubicBezTo>
                  <a:cubicBezTo>
                    <a:pt x="2377" y="3011"/>
                    <a:pt x="3090" y="1506"/>
                    <a:pt x="4516" y="1268"/>
                  </a:cubicBezTo>
                  <a:cubicBezTo>
                    <a:pt x="4992" y="1189"/>
                    <a:pt x="5309" y="555"/>
                    <a:pt x="5309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8" name="Google Shape;2908;p3"/>
            <p:cNvSpPr/>
            <p:nvPr/>
          </p:nvSpPr>
          <p:spPr>
            <a:xfrm>
              <a:off x="3827825" y="1590375"/>
              <a:ext cx="136675" cy="44100"/>
            </a:xfrm>
            <a:custGeom>
              <a:avLst/>
              <a:gdLst/>
              <a:ahLst/>
              <a:cxnLst/>
              <a:rect l="l" t="t" r="r" b="b"/>
              <a:pathLst>
                <a:path w="5467" h="1764" extrusionOk="0">
                  <a:moveTo>
                    <a:pt x="3577" y="0"/>
                  </a:moveTo>
                  <a:cubicBezTo>
                    <a:pt x="3097" y="0"/>
                    <a:pt x="2614" y="142"/>
                    <a:pt x="2614" y="338"/>
                  </a:cubicBezTo>
                  <a:cubicBezTo>
                    <a:pt x="2535" y="1051"/>
                    <a:pt x="2357" y="1288"/>
                    <a:pt x="2119" y="1288"/>
                  </a:cubicBezTo>
                  <a:cubicBezTo>
                    <a:pt x="1882" y="1288"/>
                    <a:pt x="1585" y="1051"/>
                    <a:pt x="1268" y="813"/>
                  </a:cubicBezTo>
                  <a:cubicBezTo>
                    <a:pt x="1048" y="648"/>
                    <a:pt x="790" y="407"/>
                    <a:pt x="467" y="407"/>
                  </a:cubicBezTo>
                  <a:cubicBezTo>
                    <a:pt x="325" y="407"/>
                    <a:pt x="170" y="454"/>
                    <a:pt x="0" y="575"/>
                  </a:cubicBezTo>
                  <a:lnTo>
                    <a:pt x="1030" y="1764"/>
                  </a:lnTo>
                  <a:lnTo>
                    <a:pt x="2535" y="1764"/>
                  </a:lnTo>
                  <a:cubicBezTo>
                    <a:pt x="3565" y="1526"/>
                    <a:pt x="4595" y="1051"/>
                    <a:pt x="5467" y="417"/>
                  </a:cubicBezTo>
                  <a:cubicBezTo>
                    <a:pt x="4912" y="258"/>
                    <a:pt x="4357" y="179"/>
                    <a:pt x="3882" y="21"/>
                  </a:cubicBezTo>
                  <a:cubicBezTo>
                    <a:pt x="3784" y="7"/>
                    <a:pt x="3681" y="0"/>
                    <a:pt x="3577" y="0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9" name="Google Shape;2909;p3"/>
            <p:cNvSpPr/>
            <p:nvPr/>
          </p:nvSpPr>
          <p:spPr>
            <a:xfrm>
              <a:off x="4093225" y="4173600"/>
              <a:ext cx="73300" cy="108975"/>
            </a:xfrm>
            <a:custGeom>
              <a:avLst/>
              <a:gdLst/>
              <a:ahLst/>
              <a:cxnLst/>
              <a:rect l="l" t="t" r="r" b="b"/>
              <a:pathLst>
                <a:path w="2932" h="4359" extrusionOk="0">
                  <a:moveTo>
                    <a:pt x="792" y="1"/>
                  </a:moveTo>
                  <a:cubicBezTo>
                    <a:pt x="79" y="1427"/>
                    <a:pt x="317" y="2932"/>
                    <a:pt x="0" y="4358"/>
                  </a:cubicBezTo>
                  <a:lnTo>
                    <a:pt x="475" y="4358"/>
                  </a:lnTo>
                  <a:lnTo>
                    <a:pt x="792" y="4279"/>
                  </a:lnTo>
                  <a:cubicBezTo>
                    <a:pt x="2852" y="2219"/>
                    <a:pt x="2931" y="1427"/>
                    <a:pt x="1030" y="159"/>
                  </a:cubicBezTo>
                  <a:lnTo>
                    <a:pt x="792" y="1"/>
                  </a:lnTo>
                  <a:close/>
                </a:path>
              </a:pathLst>
            </a:custGeom>
            <a:solidFill>
              <a:srgbClr val="F08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0" name="Google Shape;2910;p3"/>
            <p:cNvSpPr/>
            <p:nvPr/>
          </p:nvSpPr>
          <p:spPr>
            <a:xfrm>
              <a:off x="3174200" y="3581400"/>
              <a:ext cx="110950" cy="92950"/>
            </a:xfrm>
            <a:custGeom>
              <a:avLst/>
              <a:gdLst/>
              <a:ahLst/>
              <a:cxnLst/>
              <a:rect l="l" t="t" r="r" b="b"/>
              <a:pathLst>
                <a:path w="4438" h="3718" extrusionOk="0">
                  <a:moveTo>
                    <a:pt x="4437" y="1"/>
                  </a:moveTo>
                  <a:cubicBezTo>
                    <a:pt x="2853" y="951"/>
                    <a:pt x="1348" y="2061"/>
                    <a:pt x="1" y="3249"/>
                  </a:cubicBezTo>
                  <a:cubicBezTo>
                    <a:pt x="488" y="3249"/>
                    <a:pt x="1117" y="3718"/>
                    <a:pt x="1453" y="3718"/>
                  </a:cubicBezTo>
                  <a:cubicBezTo>
                    <a:pt x="1553" y="3718"/>
                    <a:pt x="1628" y="3676"/>
                    <a:pt x="1665" y="3566"/>
                  </a:cubicBezTo>
                  <a:cubicBezTo>
                    <a:pt x="2298" y="2140"/>
                    <a:pt x="4121" y="1664"/>
                    <a:pt x="4437" y="1"/>
                  </a:cubicBezTo>
                  <a:close/>
                </a:path>
              </a:pathLst>
            </a:custGeom>
            <a:solidFill>
              <a:srgbClr val="F29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1" name="Google Shape;2911;p3"/>
            <p:cNvSpPr/>
            <p:nvPr/>
          </p:nvSpPr>
          <p:spPr>
            <a:xfrm>
              <a:off x="2940500" y="1636425"/>
              <a:ext cx="112925" cy="63000"/>
            </a:xfrm>
            <a:custGeom>
              <a:avLst/>
              <a:gdLst/>
              <a:ahLst/>
              <a:cxnLst/>
              <a:rect l="l" t="t" r="r" b="b"/>
              <a:pathLst>
                <a:path w="4517" h="2520" extrusionOk="0">
                  <a:moveTo>
                    <a:pt x="4278" y="1"/>
                  </a:moveTo>
                  <a:cubicBezTo>
                    <a:pt x="2694" y="555"/>
                    <a:pt x="1268" y="1348"/>
                    <a:pt x="0" y="2298"/>
                  </a:cubicBezTo>
                  <a:cubicBezTo>
                    <a:pt x="214" y="2441"/>
                    <a:pt x="460" y="2519"/>
                    <a:pt x="701" y="2519"/>
                  </a:cubicBezTo>
                  <a:cubicBezTo>
                    <a:pt x="997" y="2519"/>
                    <a:pt x="1288" y="2402"/>
                    <a:pt x="1506" y="2140"/>
                  </a:cubicBezTo>
                  <a:cubicBezTo>
                    <a:pt x="1705" y="1941"/>
                    <a:pt x="1904" y="1853"/>
                    <a:pt x="2097" y="1853"/>
                  </a:cubicBezTo>
                  <a:cubicBezTo>
                    <a:pt x="2365" y="1853"/>
                    <a:pt x="2622" y="2022"/>
                    <a:pt x="2852" y="2298"/>
                  </a:cubicBezTo>
                  <a:lnTo>
                    <a:pt x="3724" y="1823"/>
                  </a:lnTo>
                  <a:cubicBezTo>
                    <a:pt x="4199" y="1506"/>
                    <a:pt x="4437" y="1031"/>
                    <a:pt x="4516" y="476"/>
                  </a:cubicBezTo>
                  <a:cubicBezTo>
                    <a:pt x="4516" y="318"/>
                    <a:pt x="4437" y="80"/>
                    <a:pt x="4278" y="1"/>
                  </a:cubicBezTo>
                  <a:close/>
                </a:path>
              </a:pathLst>
            </a:custGeom>
            <a:solidFill>
              <a:srgbClr val="F39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2" name="Google Shape;2912;p3"/>
            <p:cNvSpPr/>
            <p:nvPr/>
          </p:nvSpPr>
          <p:spPr>
            <a:xfrm>
              <a:off x="3639650" y="4307975"/>
              <a:ext cx="85200" cy="131075"/>
            </a:xfrm>
            <a:custGeom>
              <a:avLst/>
              <a:gdLst/>
              <a:ahLst/>
              <a:cxnLst/>
              <a:rect l="l" t="t" r="r" b="b"/>
              <a:pathLst>
                <a:path w="3408" h="5243" extrusionOk="0">
                  <a:moveTo>
                    <a:pt x="2912" y="0"/>
                  </a:moveTo>
                  <a:cubicBezTo>
                    <a:pt x="2497" y="0"/>
                    <a:pt x="2117" y="81"/>
                    <a:pt x="2061" y="647"/>
                  </a:cubicBezTo>
                  <a:cubicBezTo>
                    <a:pt x="1823" y="1439"/>
                    <a:pt x="1427" y="2232"/>
                    <a:pt x="872" y="2786"/>
                  </a:cubicBezTo>
                  <a:cubicBezTo>
                    <a:pt x="238" y="3499"/>
                    <a:pt x="1" y="4371"/>
                    <a:pt x="80" y="5242"/>
                  </a:cubicBezTo>
                  <a:cubicBezTo>
                    <a:pt x="1348" y="3578"/>
                    <a:pt x="2457" y="1835"/>
                    <a:pt x="3407" y="13"/>
                  </a:cubicBezTo>
                  <a:cubicBezTo>
                    <a:pt x="3249" y="13"/>
                    <a:pt x="3078" y="0"/>
                    <a:pt x="2912" y="0"/>
                  </a:cubicBezTo>
                  <a:close/>
                </a:path>
              </a:pathLst>
            </a:custGeom>
            <a:solidFill>
              <a:srgbClr val="EF7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3" name="Google Shape;2913;p3"/>
            <p:cNvSpPr/>
            <p:nvPr/>
          </p:nvSpPr>
          <p:spPr>
            <a:xfrm>
              <a:off x="3093000" y="4021100"/>
              <a:ext cx="95100" cy="61425"/>
            </a:xfrm>
            <a:custGeom>
              <a:avLst/>
              <a:gdLst/>
              <a:ahLst/>
              <a:cxnLst/>
              <a:rect l="l" t="t" r="r" b="b"/>
              <a:pathLst>
                <a:path w="3804" h="2457" extrusionOk="0">
                  <a:moveTo>
                    <a:pt x="3803" y="1"/>
                  </a:moveTo>
                  <a:cubicBezTo>
                    <a:pt x="2853" y="1"/>
                    <a:pt x="1981" y="80"/>
                    <a:pt x="1110" y="476"/>
                  </a:cubicBezTo>
                  <a:cubicBezTo>
                    <a:pt x="80" y="951"/>
                    <a:pt x="1" y="1585"/>
                    <a:pt x="555" y="2457"/>
                  </a:cubicBezTo>
                  <a:cubicBezTo>
                    <a:pt x="1744" y="1744"/>
                    <a:pt x="2774" y="951"/>
                    <a:pt x="3803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4" name="Google Shape;2914;p3"/>
            <p:cNvSpPr/>
            <p:nvPr/>
          </p:nvSpPr>
          <p:spPr>
            <a:xfrm>
              <a:off x="2782050" y="2335375"/>
              <a:ext cx="132125" cy="58625"/>
            </a:xfrm>
            <a:custGeom>
              <a:avLst/>
              <a:gdLst/>
              <a:ahLst/>
              <a:cxnLst/>
              <a:rect l="l" t="t" r="r" b="b"/>
              <a:pathLst>
                <a:path w="5285" h="2345" extrusionOk="0">
                  <a:moveTo>
                    <a:pt x="4676" y="1"/>
                  </a:moveTo>
                  <a:cubicBezTo>
                    <a:pt x="4628" y="1"/>
                    <a:pt x="4575" y="3"/>
                    <a:pt x="4516" y="9"/>
                  </a:cubicBezTo>
                  <a:cubicBezTo>
                    <a:pt x="4199" y="326"/>
                    <a:pt x="3724" y="168"/>
                    <a:pt x="3486" y="485"/>
                  </a:cubicBezTo>
                  <a:cubicBezTo>
                    <a:pt x="2219" y="801"/>
                    <a:pt x="1030" y="1435"/>
                    <a:pt x="0" y="2307"/>
                  </a:cubicBezTo>
                  <a:cubicBezTo>
                    <a:pt x="196" y="2332"/>
                    <a:pt x="388" y="2344"/>
                    <a:pt x="576" y="2344"/>
                  </a:cubicBezTo>
                  <a:cubicBezTo>
                    <a:pt x="2146" y="2344"/>
                    <a:pt x="3498" y="1526"/>
                    <a:pt x="4912" y="960"/>
                  </a:cubicBezTo>
                  <a:cubicBezTo>
                    <a:pt x="5132" y="446"/>
                    <a:pt x="5285" y="1"/>
                    <a:pt x="4676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5" name="Google Shape;2915;p3"/>
            <p:cNvSpPr/>
            <p:nvPr/>
          </p:nvSpPr>
          <p:spPr>
            <a:xfrm>
              <a:off x="3239575" y="1525525"/>
              <a:ext cx="90875" cy="59425"/>
            </a:xfrm>
            <a:custGeom>
              <a:avLst/>
              <a:gdLst/>
              <a:ahLst/>
              <a:cxnLst/>
              <a:rect l="l" t="t" r="r" b="b"/>
              <a:pathLst>
                <a:path w="3635" h="2377" extrusionOk="0">
                  <a:moveTo>
                    <a:pt x="2139" y="0"/>
                  </a:moveTo>
                  <a:cubicBezTo>
                    <a:pt x="1981" y="0"/>
                    <a:pt x="1902" y="0"/>
                    <a:pt x="1822" y="79"/>
                  </a:cubicBezTo>
                  <a:cubicBezTo>
                    <a:pt x="1822" y="792"/>
                    <a:pt x="1268" y="951"/>
                    <a:pt x="713" y="1109"/>
                  </a:cubicBezTo>
                  <a:cubicBezTo>
                    <a:pt x="0" y="1347"/>
                    <a:pt x="80" y="1902"/>
                    <a:pt x="396" y="2377"/>
                  </a:cubicBezTo>
                  <a:cubicBezTo>
                    <a:pt x="1109" y="1585"/>
                    <a:pt x="2456" y="1902"/>
                    <a:pt x="3249" y="1030"/>
                  </a:cubicBezTo>
                  <a:cubicBezTo>
                    <a:pt x="3635" y="92"/>
                    <a:pt x="3214" y="38"/>
                    <a:pt x="2736" y="38"/>
                  </a:cubicBezTo>
                  <a:cubicBezTo>
                    <a:pt x="2673" y="38"/>
                    <a:pt x="2610" y="39"/>
                    <a:pt x="2547" y="39"/>
                  </a:cubicBezTo>
                  <a:cubicBezTo>
                    <a:pt x="2400" y="39"/>
                    <a:pt x="2257" y="34"/>
                    <a:pt x="2139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6" name="Google Shape;2916;p3"/>
            <p:cNvSpPr/>
            <p:nvPr/>
          </p:nvSpPr>
          <p:spPr>
            <a:xfrm>
              <a:off x="4622050" y="1773100"/>
              <a:ext cx="65375" cy="75275"/>
            </a:xfrm>
            <a:custGeom>
              <a:avLst/>
              <a:gdLst/>
              <a:ahLst/>
              <a:cxnLst/>
              <a:rect l="l" t="t" r="r" b="b"/>
              <a:pathLst>
                <a:path w="2615" h="3011" extrusionOk="0">
                  <a:moveTo>
                    <a:pt x="951" y="0"/>
                  </a:moveTo>
                  <a:cubicBezTo>
                    <a:pt x="872" y="0"/>
                    <a:pt x="792" y="80"/>
                    <a:pt x="713" y="238"/>
                  </a:cubicBezTo>
                  <a:cubicBezTo>
                    <a:pt x="713" y="1189"/>
                    <a:pt x="0" y="2060"/>
                    <a:pt x="238" y="3011"/>
                  </a:cubicBezTo>
                  <a:lnTo>
                    <a:pt x="1664" y="2536"/>
                  </a:lnTo>
                  <a:cubicBezTo>
                    <a:pt x="2615" y="1506"/>
                    <a:pt x="1822" y="872"/>
                    <a:pt x="1189" y="238"/>
                  </a:cubicBezTo>
                  <a:cubicBezTo>
                    <a:pt x="1109" y="80"/>
                    <a:pt x="1030" y="0"/>
                    <a:pt x="951" y="0"/>
                  </a:cubicBezTo>
                  <a:close/>
                </a:path>
              </a:pathLst>
            </a:custGeom>
            <a:solidFill>
              <a:srgbClr val="F18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7" name="Google Shape;2917;p3"/>
            <p:cNvSpPr/>
            <p:nvPr/>
          </p:nvSpPr>
          <p:spPr>
            <a:xfrm>
              <a:off x="4330900" y="1703775"/>
              <a:ext cx="93100" cy="42375"/>
            </a:xfrm>
            <a:custGeom>
              <a:avLst/>
              <a:gdLst/>
              <a:ahLst/>
              <a:cxnLst/>
              <a:rect l="l" t="t" r="r" b="b"/>
              <a:pathLst>
                <a:path w="3724" h="1695" extrusionOk="0">
                  <a:moveTo>
                    <a:pt x="3724" y="0"/>
                  </a:moveTo>
                  <a:lnTo>
                    <a:pt x="3724" y="0"/>
                  </a:lnTo>
                  <a:cubicBezTo>
                    <a:pt x="2377" y="238"/>
                    <a:pt x="1109" y="793"/>
                    <a:pt x="0" y="1506"/>
                  </a:cubicBezTo>
                  <a:lnTo>
                    <a:pt x="475" y="1585"/>
                  </a:lnTo>
                  <a:cubicBezTo>
                    <a:pt x="1106" y="1648"/>
                    <a:pt x="1569" y="1694"/>
                    <a:pt x="1926" y="1694"/>
                  </a:cubicBezTo>
                  <a:cubicBezTo>
                    <a:pt x="2914" y="1694"/>
                    <a:pt x="3083" y="1339"/>
                    <a:pt x="3724" y="0"/>
                  </a:cubicBezTo>
                  <a:close/>
                </a:path>
              </a:pathLst>
            </a:custGeom>
            <a:solidFill>
              <a:srgbClr val="F19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8" name="Google Shape;2918;p3"/>
            <p:cNvSpPr/>
            <p:nvPr/>
          </p:nvSpPr>
          <p:spPr>
            <a:xfrm>
              <a:off x="4754750" y="2713900"/>
              <a:ext cx="61425" cy="108950"/>
            </a:xfrm>
            <a:custGeom>
              <a:avLst/>
              <a:gdLst/>
              <a:ahLst/>
              <a:cxnLst/>
              <a:rect l="l" t="t" r="r" b="b"/>
              <a:pathLst>
                <a:path w="2457" h="4358" extrusionOk="0">
                  <a:moveTo>
                    <a:pt x="1109" y="0"/>
                  </a:moveTo>
                  <a:lnTo>
                    <a:pt x="1109" y="0"/>
                  </a:lnTo>
                  <a:cubicBezTo>
                    <a:pt x="0" y="1981"/>
                    <a:pt x="1585" y="3011"/>
                    <a:pt x="2456" y="4358"/>
                  </a:cubicBezTo>
                  <a:cubicBezTo>
                    <a:pt x="2298" y="2852"/>
                    <a:pt x="1822" y="1347"/>
                    <a:pt x="1109" y="0"/>
                  </a:cubicBezTo>
                  <a:close/>
                </a:path>
              </a:pathLst>
            </a:custGeom>
            <a:solidFill>
              <a:srgbClr val="F39C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9" name="Google Shape;2919;p3"/>
            <p:cNvSpPr/>
            <p:nvPr/>
          </p:nvSpPr>
          <p:spPr>
            <a:xfrm>
              <a:off x="3106875" y="4557850"/>
              <a:ext cx="65375" cy="81225"/>
            </a:xfrm>
            <a:custGeom>
              <a:avLst/>
              <a:gdLst/>
              <a:ahLst/>
              <a:cxnLst/>
              <a:rect l="l" t="t" r="r" b="b"/>
              <a:pathLst>
                <a:path w="2615" h="3249" extrusionOk="0">
                  <a:moveTo>
                    <a:pt x="2377" y="1"/>
                  </a:moveTo>
                  <a:cubicBezTo>
                    <a:pt x="1585" y="1110"/>
                    <a:pt x="317" y="1823"/>
                    <a:pt x="0" y="3249"/>
                  </a:cubicBezTo>
                  <a:cubicBezTo>
                    <a:pt x="1189" y="2853"/>
                    <a:pt x="2377" y="2536"/>
                    <a:pt x="2377" y="872"/>
                  </a:cubicBezTo>
                  <a:cubicBezTo>
                    <a:pt x="2615" y="634"/>
                    <a:pt x="2615" y="238"/>
                    <a:pt x="2377" y="1"/>
                  </a:cubicBezTo>
                  <a:close/>
                </a:path>
              </a:pathLst>
            </a:custGeom>
            <a:solidFill>
              <a:srgbClr val="F18C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0" name="Google Shape;2920;p3"/>
            <p:cNvSpPr/>
            <p:nvPr/>
          </p:nvSpPr>
          <p:spPr>
            <a:xfrm>
              <a:off x="4136800" y="3960750"/>
              <a:ext cx="69325" cy="84150"/>
            </a:xfrm>
            <a:custGeom>
              <a:avLst/>
              <a:gdLst/>
              <a:ahLst/>
              <a:cxnLst/>
              <a:rect l="l" t="t" r="r" b="b"/>
              <a:pathLst>
                <a:path w="2773" h="3366" extrusionOk="0">
                  <a:moveTo>
                    <a:pt x="786" y="0"/>
                  </a:moveTo>
                  <a:cubicBezTo>
                    <a:pt x="236" y="0"/>
                    <a:pt x="511" y="777"/>
                    <a:pt x="159" y="989"/>
                  </a:cubicBezTo>
                  <a:cubicBezTo>
                    <a:pt x="79" y="1147"/>
                    <a:pt x="79" y="1306"/>
                    <a:pt x="79" y="1464"/>
                  </a:cubicBezTo>
                  <a:cubicBezTo>
                    <a:pt x="0" y="1622"/>
                    <a:pt x="0" y="1781"/>
                    <a:pt x="79" y="1939"/>
                  </a:cubicBezTo>
                  <a:lnTo>
                    <a:pt x="634" y="1939"/>
                  </a:lnTo>
                  <a:cubicBezTo>
                    <a:pt x="634" y="2494"/>
                    <a:pt x="792" y="2969"/>
                    <a:pt x="1109" y="3365"/>
                  </a:cubicBezTo>
                  <a:cubicBezTo>
                    <a:pt x="2773" y="2335"/>
                    <a:pt x="2773" y="1860"/>
                    <a:pt x="1030" y="38"/>
                  </a:cubicBezTo>
                  <a:cubicBezTo>
                    <a:pt x="934" y="12"/>
                    <a:pt x="854" y="0"/>
                    <a:pt x="786" y="0"/>
                  </a:cubicBezTo>
                  <a:close/>
                </a:path>
              </a:pathLst>
            </a:custGeom>
            <a:solidFill>
              <a:srgbClr val="EE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1" name="Google Shape;2921;p3"/>
            <p:cNvSpPr/>
            <p:nvPr/>
          </p:nvSpPr>
          <p:spPr>
            <a:xfrm>
              <a:off x="3487150" y="4090425"/>
              <a:ext cx="57450" cy="63400"/>
            </a:xfrm>
            <a:custGeom>
              <a:avLst/>
              <a:gdLst/>
              <a:ahLst/>
              <a:cxnLst/>
              <a:rect l="l" t="t" r="r" b="b"/>
              <a:pathLst>
                <a:path w="2298" h="2536" extrusionOk="0">
                  <a:moveTo>
                    <a:pt x="2298" y="1"/>
                  </a:moveTo>
                  <a:lnTo>
                    <a:pt x="2298" y="1"/>
                  </a:lnTo>
                  <a:cubicBezTo>
                    <a:pt x="1347" y="714"/>
                    <a:pt x="555" y="1506"/>
                    <a:pt x="0" y="2536"/>
                  </a:cubicBezTo>
                  <a:cubicBezTo>
                    <a:pt x="1981" y="2536"/>
                    <a:pt x="2298" y="2219"/>
                    <a:pt x="2298" y="1"/>
                  </a:cubicBezTo>
                  <a:close/>
                </a:path>
              </a:pathLst>
            </a:custGeom>
            <a:solidFill>
              <a:srgbClr val="F09D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2" name="Google Shape;2922;p3"/>
            <p:cNvSpPr/>
            <p:nvPr/>
          </p:nvSpPr>
          <p:spPr>
            <a:xfrm>
              <a:off x="3130625" y="3305100"/>
              <a:ext cx="59450" cy="86200"/>
            </a:xfrm>
            <a:custGeom>
              <a:avLst/>
              <a:gdLst/>
              <a:ahLst/>
              <a:cxnLst/>
              <a:rect l="l" t="t" r="r" b="b"/>
              <a:pathLst>
                <a:path w="2378" h="3448" extrusionOk="0">
                  <a:moveTo>
                    <a:pt x="1635" y="1"/>
                  </a:moveTo>
                  <a:cubicBezTo>
                    <a:pt x="1546" y="1"/>
                    <a:pt x="1467" y="40"/>
                    <a:pt x="1427" y="120"/>
                  </a:cubicBezTo>
                  <a:cubicBezTo>
                    <a:pt x="1427" y="1467"/>
                    <a:pt x="239" y="2259"/>
                    <a:pt x="1" y="3447"/>
                  </a:cubicBezTo>
                  <a:cubicBezTo>
                    <a:pt x="952" y="3130"/>
                    <a:pt x="1823" y="2496"/>
                    <a:pt x="2378" y="1625"/>
                  </a:cubicBezTo>
                  <a:cubicBezTo>
                    <a:pt x="1902" y="1229"/>
                    <a:pt x="1902" y="674"/>
                    <a:pt x="1902" y="120"/>
                  </a:cubicBezTo>
                  <a:cubicBezTo>
                    <a:pt x="1823" y="40"/>
                    <a:pt x="1724" y="1"/>
                    <a:pt x="1635" y="1"/>
                  </a:cubicBezTo>
                  <a:close/>
                </a:path>
              </a:pathLst>
            </a:custGeom>
            <a:solidFill>
              <a:srgbClr val="F19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3" name="Google Shape;2923;p3"/>
            <p:cNvSpPr/>
            <p:nvPr/>
          </p:nvSpPr>
          <p:spPr>
            <a:xfrm>
              <a:off x="2950400" y="3070400"/>
              <a:ext cx="83200" cy="47575"/>
            </a:xfrm>
            <a:custGeom>
              <a:avLst/>
              <a:gdLst/>
              <a:ahLst/>
              <a:cxnLst/>
              <a:rect l="l" t="t" r="r" b="b"/>
              <a:pathLst>
                <a:path w="3328" h="1903" extrusionOk="0">
                  <a:moveTo>
                    <a:pt x="3328" y="1"/>
                  </a:moveTo>
                  <a:cubicBezTo>
                    <a:pt x="2377" y="872"/>
                    <a:pt x="793" y="714"/>
                    <a:pt x="0" y="1902"/>
                  </a:cubicBezTo>
                  <a:cubicBezTo>
                    <a:pt x="2615" y="1902"/>
                    <a:pt x="2615" y="1902"/>
                    <a:pt x="3328" y="1"/>
                  </a:cubicBezTo>
                  <a:close/>
                </a:path>
              </a:pathLst>
            </a:custGeom>
            <a:solidFill>
              <a:srgbClr val="F2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4" name="Google Shape;2924;p3"/>
            <p:cNvSpPr/>
            <p:nvPr/>
          </p:nvSpPr>
          <p:spPr>
            <a:xfrm>
              <a:off x="4738900" y="4924275"/>
              <a:ext cx="45575" cy="95100"/>
            </a:xfrm>
            <a:custGeom>
              <a:avLst/>
              <a:gdLst/>
              <a:ahLst/>
              <a:cxnLst/>
              <a:rect l="l" t="t" r="r" b="b"/>
              <a:pathLst>
                <a:path w="1823" h="3804" extrusionOk="0">
                  <a:moveTo>
                    <a:pt x="317" y="0"/>
                  </a:moveTo>
                  <a:cubicBezTo>
                    <a:pt x="0" y="1426"/>
                    <a:pt x="555" y="2932"/>
                    <a:pt x="1743" y="3803"/>
                  </a:cubicBezTo>
                  <a:cubicBezTo>
                    <a:pt x="1823" y="2377"/>
                    <a:pt x="1268" y="1030"/>
                    <a:pt x="317" y="0"/>
                  </a:cubicBezTo>
                  <a:close/>
                </a:path>
              </a:pathLst>
            </a:custGeom>
            <a:solidFill>
              <a:srgbClr val="F1A4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5" name="Google Shape;2925;p3"/>
            <p:cNvSpPr/>
            <p:nvPr/>
          </p:nvSpPr>
          <p:spPr>
            <a:xfrm>
              <a:off x="4552725" y="2488100"/>
              <a:ext cx="33700" cy="122825"/>
            </a:xfrm>
            <a:custGeom>
              <a:avLst/>
              <a:gdLst/>
              <a:ahLst/>
              <a:cxnLst/>
              <a:rect l="l" t="t" r="r" b="b"/>
              <a:pathLst>
                <a:path w="1348" h="4913" extrusionOk="0">
                  <a:moveTo>
                    <a:pt x="555" y="1"/>
                  </a:moveTo>
                  <a:cubicBezTo>
                    <a:pt x="238" y="238"/>
                    <a:pt x="0" y="555"/>
                    <a:pt x="79" y="951"/>
                  </a:cubicBezTo>
                  <a:cubicBezTo>
                    <a:pt x="713" y="1347"/>
                    <a:pt x="555" y="1902"/>
                    <a:pt x="634" y="2694"/>
                  </a:cubicBezTo>
                  <a:cubicBezTo>
                    <a:pt x="634" y="3407"/>
                    <a:pt x="396" y="4199"/>
                    <a:pt x="1030" y="4912"/>
                  </a:cubicBezTo>
                  <a:cubicBezTo>
                    <a:pt x="1347" y="3249"/>
                    <a:pt x="1189" y="1585"/>
                    <a:pt x="555" y="1"/>
                  </a:cubicBezTo>
                  <a:close/>
                </a:path>
              </a:pathLst>
            </a:custGeom>
            <a:solidFill>
              <a:srgbClr val="F29E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6" name="Google Shape;2926;p3"/>
            <p:cNvSpPr/>
            <p:nvPr/>
          </p:nvSpPr>
          <p:spPr>
            <a:xfrm>
              <a:off x="3617875" y="1717650"/>
              <a:ext cx="85175" cy="49525"/>
            </a:xfrm>
            <a:custGeom>
              <a:avLst/>
              <a:gdLst/>
              <a:ahLst/>
              <a:cxnLst/>
              <a:rect l="l" t="t" r="r" b="b"/>
              <a:pathLst>
                <a:path w="3407" h="1981" extrusionOk="0">
                  <a:moveTo>
                    <a:pt x="1902" y="0"/>
                  </a:moveTo>
                  <a:cubicBezTo>
                    <a:pt x="1585" y="951"/>
                    <a:pt x="238" y="872"/>
                    <a:pt x="0" y="1981"/>
                  </a:cubicBezTo>
                  <a:cubicBezTo>
                    <a:pt x="1189" y="1743"/>
                    <a:pt x="2377" y="1268"/>
                    <a:pt x="3407" y="555"/>
                  </a:cubicBezTo>
                  <a:cubicBezTo>
                    <a:pt x="2932" y="238"/>
                    <a:pt x="2377" y="79"/>
                    <a:pt x="1902" y="0"/>
                  </a:cubicBezTo>
                  <a:close/>
                </a:path>
              </a:pathLst>
            </a:custGeom>
            <a:solidFill>
              <a:srgbClr val="F2A4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7" name="Google Shape;2927;p3"/>
            <p:cNvSpPr/>
            <p:nvPr/>
          </p:nvSpPr>
          <p:spPr>
            <a:xfrm>
              <a:off x="3166275" y="4505375"/>
              <a:ext cx="59450" cy="74300"/>
            </a:xfrm>
            <a:custGeom>
              <a:avLst/>
              <a:gdLst/>
              <a:ahLst/>
              <a:cxnLst/>
              <a:rect l="l" t="t" r="r" b="b"/>
              <a:pathLst>
                <a:path w="2378" h="2972" extrusionOk="0">
                  <a:moveTo>
                    <a:pt x="2100" y="0"/>
                  </a:moveTo>
                  <a:cubicBezTo>
                    <a:pt x="2001" y="0"/>
                    <a:pt x="1902" y="40"/>
                    <a:pt x="1823" y="119"/>
                  </a:cubicBezTo>
                  <a:cubicBezTo>
                    <a:pt x="1031" y="594"/>
                    <a:pt x="397" y="1307"/>
                    <a:pt x="1" y="2100"/>
                  </a:cubicBezTo>
                  <a:lnTo>
                    <a:pt x="1" y="2971"/>
                  </a:lnTo>
                  <a:cubicBezTo>
                    <a:pt x="952" y="2179"/>
                    <a:pt x="1744" y="1228"/>
                    <a:pt x="2378" y="119"/>
                  </a:cubicBezTo>
                  <a:cubicBezTo>
                    <a:pt x="2298" y="40"/>
                    <a:pt x="2199" y="0"/>
                    <a:pt x="2100" y="0"/>
                  </a:cubicBezTo>
                  <a:close/>
                </a:path>
              </a:pathLst>
            </a:custGeom>
            <a:solidFill>
              <a:srgbClr val="F088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8" name="Google Shape;2928;p3"/>
            <p:cNvSpPr/>
            <p:nvPr/>
          </p:nvSpPr>
          <p:spPr>
            <a:xfrm>
              <a:off x="3796125" y="2835975"/>
              <a:ext cx="73300" cy="56200"/>
            </a:xfrm>
            <a:custGeom>
              <a:avLst/>
              <a:gdLst/>
              <a:ahLst/>
              <a:cxnLst/>
              <a:rect l="l" t="t" r="r" b="b"/>
              <a:pathLst>
                <a:path w="2932" h="2248" extrusionOk="0">
                  <a:moveTo>
                    <a:pt x="2668" y="1"/>
                  </a:moveTo>
                  <a:cubicBezTo>
                    <a:pt x="2060" y="1"/>
                    <a:pt x="1506" y="425"/>
                    <a:pt x="951" y="425"/>
                  </a:cubicBezTo>
                  <a:cubicBezTo>
                    <a:pt x="793" y="584"/>
                    <a:pt x="634" y="742"/>
                    <a:pt x="476" y="901"/>
                  </a:cubicBezTo>
                  <a:lnTo>
                    <a:pt x="0" y="901"/>
                  </a:lnTo>
                  <a:cubicBezTo>
                    <a:pt x="159" y="1297"/>
                    <a:pt x="238" y="1772"/>
                    <a:pt x="397" y="2247"/>
                  </a:cubicBezTo>
                  <a:cubicBezTo>
                    <a:pt x="1030" y="1297"/>
                    <a:pt x="2456" y="1138"/>
                    <a:pt x="2932" y="29"/>
                  </a:cubicBezTo>
                  <a:cubicBezTo>
                    <a:pt x="2843" y="9"/>
                    <a:pt x="2755" y="1"/>
                    <a:pt x="2668" y="1"/>
                  </a:cubicBezTo>
                  <a:close/>
                </a:path>
              </a:pathLst>
            </a:custGeom>
            <a:solidFill>
              <a:srgbClr val="EF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9" name="Google Shape;2929;p3"/>
            <p:cNvSpPr/>
            <p:nvPr/>
          </p:nvSpPr>
          <p:spPr>
            <a:xfrm>
              <a:off x="3295025" y="3219325"/>
              <a:ext cx="49550" cy="53125"/>
            </a:xfrm>
            <a:custGeom>
              <a:avLst/>
              <a:gdLst/>
              <a:ahLst/>
              <a:cxnLst/>
              <a:rect l="l" t="t" r="r" b="b"/>
              <a:pathLst>
                <a:path w="1982" h="2125" extrusionOk="0">
                  <a:moveTo>
                    <a:pt x="751" y="1"/>
                  </a:moveTo>
                  <a:cubicBezTo>
                    <a:pt x="534" y="1"/>
                    <a:pt x="289" y="86"/>
                    <a:pt x="1" y="302"/>
                  </a:cubicBezTo>
                  <a:lnTo>
                    <a:pt x="1" y="2125"/>
                  </a:lnTo>
                  <a:lnTo>
                    <a:pt x="1981" y="778"/>
                  </a:lnTo>
                  <a:cubicBezTo>
                    <a:pt x="1595" y="447"/>
                    <a:pt x="1247" y="1"/>
                    <a:pt x="751" y="1"/>
                  </a:cubicBezTo>
                  <a:close/>
                </a:path>
              </a:pathLst>
            </a:custGeom>
            <a:solidFill>
              <a:srgbClr val="F19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0" name="Google Shape;2930;p3"/>
            <p:cNvSpPr/>
            <p:nvPr/>
          </p:nvSpPr>
          <p:spPr>
            <a:xfrm>
              <a:off x="3582225" y="3630925"/>
              <a:ext cx="71325" cy="59450"/>
            </a:xfrm>
            <a:custGeom>
              <a:avLst/>
              <a:gdLst/>
              <a:ahLst/>
              <a:cxnLst/>
              <a:rect l="l" t="t" r="r" b="b"/>
              <a:pathLst>
                <a:path w="2853" h="2378" extrusionOk="0">
                  <a:moveTo>
                    <a:pt x="2852" y="0"/>
                  </a:moveTo>
                  <a:lnTo>
                    <a:pt x="2852" y="0"/>
                  </a:lnTo>
                  <a:cubicBezTo>
                    <a:pt x="1426" y="80"/>
                    <a:pt x="317" y="1030"/>
                    <a:pt x="0" y="2377"/>
                  </a:cubicBezTo>
                  <a:cubicBezTo>
                    <a:pt x="1189" y="1902"/>
                    <a:pt x="2139" y="1030"/>
                    <a:pt x="2852" y="0"/>
                  </a:cubicBezTo>
                  <a:close/>
                </a:path>
              </a:pathLst>
            </a:custGeom>
            <a:solidFill>
              <a:srgbClr val="F09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1" name="Google Shape;2931;p3"/>
            <p:cNvSpPr/>
            <p:nvPr/>
          </p:nvSpPr>
          <p:spPr>
            <a:xfrm>
              <a:off x="2974175" y="5138175"/>
              <a:ext cx="49525" cy="62625"/>
            </a:xfrm>
            <a:custGeom>
              <a:avLst/>
              <a:gdLst/>
              <a:ahLst/>
              <a:cxnLst/>
              <a:rect l="l" t="t" r="r" b="b"/>
              <a:pathLst>
                <a:path w="1981" h="2505" extrusionOk="0">
                  <a:moveTo>
                    <a:pt x="1981" y="1"/>
                  </a:moveTo>
                  <a:cubicBezTo>
                    <a:pt x="1585" y="951"/>
                    <a:pt x="159" y="714"/>
                    <a:pt x="0" y="1902"/>
                  </a:cubicBezTo>
                  <a:cubicBezTo>
                    <a:pt x="114" y="2245"/>
                    <a:pt x="270" y="2505"/>
                    <a:pt x="555" y="2505"/>
                  </a:cubicBezTo>
                  <a:cubicBezTo>
                    <a:pt x="666" y="2505"/>
                    <a:pt x="796" y="2466"/>
                    <a:pt x="951" y="2377"/>
                  </a:cubicBezTo>
                  <a:cubicBezTo>
                    <a:pt x="1426" y="2219"/>
                    <a:pt x="1743" y="1902"/>
                    <a:pt x="1981" y="1506"/>
                  </a:cubicBezTo>
                  <a:lnTo>
                    <a:pt x="1981" y="1"/>
                  </a:ln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2" name="Google Shape;2932;p3"/>
            <p:cNvSpPr/>
            <p:nvPr/>
          </p:nvSpPr>
          <p:spPr>
            <a:xfrm>
              <a:off x="2924650" y="5185700"/>
              <a:ext cx="75300" cy="47575"/>
            </a:xfrm>
            <a:custGeom>
              <a:avLst/>
              <a:gdLst/>
              <a:ahLst/>
              <a:cxnLst/>
              <a:rect l="l" t="t" r="r" b="b"/>
              <a:pathLst>
                <a:path w="3012" h="1903" extrusionOk="0">
                  <a:moveTo>
                    <a:pt x="1506" y="1"/>
                  </a:moveTo>
                  <a:cubicBezTo>
                    <a:pt x="1110" y="239"/>
                    <a:pt x="555" y="159"/>
                    <a:pt x="80" y="476"/>
                  </a:cubicBezTo>
                  <a:cubicBezTo>
                    <a:pt x="1" y="635"/>
                    <a:pt x="1" y="793"/>
                    <a:pt x="80" y="952"/>
                  </a:cubicBezTo>
                  <a:cubicBezTo>
                    <a:pt x="317" y="1189"/>
                    <a:pt x="476" y="1585"/>
                    <a:pt x="793" y="1823"/>
                  </a:cubicBezTo>
                  <a:lnTo>
                    <a:pt x="1030" y="1902"/>
                  </a:lnTo>
                  <a:cubicBezTo>
                    <a:pt x="1823" y="1585"/>
                    <a:pt x="2457" y="1110"/>
                    <a:pt x="3011" y="476"/>
                  </a:cubicBezTo>
                  <a:lnTo>
                    <a:pt x="2060" y="1"/>
                  </a:lnTo>
                  <a:close/>
                </a:path>
              </a:pathLst>
            </a:custGeom>
            <a:solidFill>
              <a:srgbClr val="F0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3" name="Google Shape;2933;p3"/>
            <p:cNvSpPr/>
            <p:nvPr/>
          </p:nvSpPr>
          <p:spPr>
            <a:xfrm>
              <a:off x="4459625" y="2276175"/>
              <a:ext cx="39650" cy="83200"/>
            </a:xfrm>
            <a:custGeom>
              <a:avLst/>
              <a:gdLst/>
              <a:ahLst/>
              <a:cxnLst/>
              <a:rect l="l" t="t" r="r" b="b"/>
              <a:pathLst>
                <a:path w="1586" h="3328" extrusionOk="0">
                  <a:moveTo>
                    <a:pt x="1585" y="0"/>
                  </a:moveTo>
                  <a:lnTo>
                    <a:pt x="555" y="476"/>
                  </a:lnTo>
                  <a:cubicBezTo>
                    <a:pt x="318" y="793"/>
                    <a:pt x="159" y="1110"/>
                    <a:pt x="1" y="1347"/>
                  </a:cubicBezTo>
                  <a:cubicBezTo>
                    <a:pt x="793" y="1902"/>
                    <a:pt x="397" y="2694"/>
                    <a:pt x="555" y="3328"/>
                  </a:cubicBezTo>
                  <a:cubicBezTo>
                    <a:pt x="1268" y="2377"/>
                    <a:pt x="1268" y="1268"/>
                    <a:pt x="1585" y="0"/>
                  </a:cubicBezTo>
                  <a:close/>
                </a:path>
              </a:pathLst>
            </a:custGeom>
            <a:solidFill>
              <a:srgbClr val="F9D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4" name="Google Shape;2934;p3"/>
            <p:cNvSpPr/>
            <p:nvPr/>
          </p:nvSpPr>
          <p:spPr>
            <a:xfrm>
              <a:off x="3556475" y="3333825"/>
              <a:ext cx="55475" cy="55750"/>
            </a:xfrm>
            <a:custGeom>
              <a:avLst/>
              <a:gdLst/>
              <a:ahLst/>
              <a:cxnLst/>
              <a:rect l="l" t="t" r="r" b="b"/>
              <a:pathLst>
                <a:path w="2219" h="2230" extrusionOk="0">
                  <a:moveTo>
                    <a:pt x="1506" y="1"/>
                  </a:moveTo>
                  <a:lnTo>
                    <a:pt x="1506" y="1"/>
                  </a:lnTo>
                  <a:cubicBezTo>
                    <a:pt x="872" y="318"/>
                    <a:pt x="317" y="714"/>
                    <a:pt x="0" y="1347"/>
                  </a:cubicBezTo>
                  <a:cubicBezTo>
                    <a:pt x="600" y="1481"/>
                    <a:pt x="919" y="2230"/>
                    <a:pt x="1712" y="2230"/>
                  </a:cubicBezTo>
                  <a:cubicBezTo>
                    <a:pt x="1862" y="2230"/>
                    <a:pt x="2029" y="2203"/>
                    <a:pt x="2219" y="2140"/>
                  </a:cubicBezTo>
                  <a:cubicBezTo>
                    <a:pt x="1664" y="1506"/>
                    <a:pt x="1109" y="872"/>
                    <a:pt x="1506" y="1"/>
                  </a:cubicBezTo>
                  <a:close/>
                </a:path>
              </a:pathLst>
            </a:custGeom>
            <a:solidFill>
              <a:srgbClr val="EF7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5" name="Google Shape;2935;p3"/>
            <p:cNvSpPr/>
            <p:nvPr/>
          </p:nvSpPr>
          <p:spPr>
            <a:xfrm>
              <a:off x="3178175" y="3968675"/>
              <a:ext cx="61425" cy="52450"/>
            </a:xfrm>
            <a:custGeom>
              <a:avLst/>
              <a:gdLst/>
              <a:ahLst/>
              <a:cxnLst/>
              <a:rect l="l" t="t" r="r" b="b"/>
              <a:pathLst>
                <a:path w="2457" h="2098" extrusionOk="0">
                  <a:moveTo>
                    <a:pt x="1806" y="1"/>
                  </a:moveTo>
                  <a:cubicBezTo>
                    <a:pt x="1306" y="1"/>
                    <a:pt x="932" y="500"/>
                    <a:pt x="476" y="672"/>
                  </a:cubicBezTo>
                  <a:cubicBezTo>
                    <a:pt x="317" y="909"/>
                    <a:pt x="159" y="1068"/>
                    <a:pt x="0" y="1147"/>
                  </a:cubicBezTo>
                  <a:cubicBezTo>
                    <a:pt x="159" y="1464"/>
                    <a:pt x="317" y="1781"/>
                    <a:pt x="476" y="2098"/>
                  </a:cubicBezTo>
                  <a:cubicBezTo>
                    <a:pt x="1268" y="1622"/>
                    <a:pt x="1902" y="1068"/>
                    <a:pt x="2456" y="275"/>
                  </a:cubicBezTo>
                  <a:cubicBezTo>
                    <a:pt x="2212" y="76"/>
                    <a:pt x="2000" y="1"/>
                    <a:pt x="1806" y="1"/>
                  </a:cubicBezTo>
                  <a:close/>
                </a:path>
              </a:pathLst>
            </a:custGeom>
            <a:solidFill>
              <a:srgbClr val="F0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6" name="Google Shape;2936;p3"/>
            <p:cNvSpPr/>
            <p:nvPr/>
          </p:nvSpPr>
          <p:spPr>
            <a:xfrm>
              <a:off x="4158575" y="3084275"/>
              <a:ext cx="49550" cy="83200"/>
            </a:xfrm>
            <a:custGeom>
              <a:avLst/>
              <a:gdLst/>
              <a:ahLst/>
              <a:cxnLst/>
              <a:rect l="l" t="t" r="r" b="b"/>
              <a:pathLst>
                <a:path w="1982" h="3328" extrusionOk="0">
                  <a:moveTo>
                    <a:pt x="1189" y="0"/>
                  </a:moveTo>
                  <a:cubicBezTo>
                    <a:pt x="793" y="476"/>
                    <a:pt x="159" y="634"/>
                    <a:pt x="80" y="1347"/>
                  </a:cubicBezTo>
                  <a:cubicBezTo>
                    <a:pt x="1110" y="1902"/>
                    <a:pt x="1" y="2615"/>
                    <a:pt x="238" y="3328"/>
                  </a:cubicBezTo>
                  <a:lnTo>
                    <a:pt x="1110" y="2773"/>
                  </a:lnTo>
                  <a:cubicBezTo>
                    <a:pt x="951" y="2060"/>
                    <a:pt x="1189" y="1426"/>
                    <a:pt x="1664" y="951"/>
                  </a:cubicBezTo>
                  <a:cubicBezTo>
                    <a:pt x="1902" y="396"/>
                    <a:pt x="1981" y="0"/>
                    <a:pt x="1189" y="0"/>
                  </a:cubicBezTo>
                  <a:close/>
                </a:path>
              </a:pathLst>
            </a:custGeom>
            <a:solidFill>
              <a:srgbClr val="FBEB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7" name="Google Shape;2937;p3"/>
            <p:cNvSpPr/>
            <p:nvPr/>
          </p:nvSpPr>
          <p:spPr>
            <a:xfrm>
              <a:off x="3211850" y="4462775"/>
              <a:ext cx="57450" cy="47575"/>
            </a:xfrm>
            <a:custGeom>
              <a:avLst/>
              <a:gdLst/>
              <a:ahLst/>
              <a:cxnLst/>
              <a:rect l="l" t="t" r="r" b="b"/>
              <a:pathLst>
                <a:path w="2298" h="1903" extrusionOk="0">
                  <a:moveTo>
                    <a:pt x="1426" y="1"/>
                  </a:moveTo>
                  <a:lnTo>
                    <a:pt x="1426" y="1"/>
                  </a:lnTo>
                  <a:cubicBezTo>
                    <a:pt x="713" y="318"/>
                    <a:pt x="159" y="1031"/>
                    <a:pt x="0" y="1902"/>
                  </a:cubicBezTo>
                  <a:lnTo>
                    <a:pt x="555" y="1902"/>
                  </a:lnTo>
                  <a:cubicBezTo>
                    <a:pt x="1347" y="1427"/>
                    <a:pt x="2298" y="1110"/>
                    <a:pt x="1426" y="1"/>
                  </a:cubicBezTo>
                  <a:close/>
                </a:path>
              </a:pathLst>
            </a:custGeom>
            <a:solidFill>
              <a:srgbClr val="F09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8" name="Google Shape;2938;p3"/>
            <p:cNvSpPr/>
            <p:nvPr/>
          </p:nvSpPr>
          <p:spPr>
            <a:xfrm>
              <a:off x="2892950" y="2311825"/>
              <a:ext cx="63425" cy="53275"/>
            </a:xfrm>
            <a:custGeom>
              <a:avLst/>
              <a:gdLst/>
              <a:ahLst/>
              <a:cxnLst/>
              <a:rect l="l" t="t" r="r" b="b"/>
              <a:pathLst>
                <a:path w="2537" h="2131" extrusionOk="0">
                  <a:moveTo>
                    <a:pt x="1902" y="1"/>
                  </a:moveTo>
                  <a:cubicBezTo>
                    <a:pt x="1269" y="317"/>
                    <a:pt x="476" y="238"/>
                    <a:pt x="1" y="872"/>
                  </a:cubicBezTo>
                  <a:cubicBezTo>
                    <a:pt x="318" y="1110"/>
                    <a:pt x="476" y="1506"/>
                    <a:pt x="476" y="1902"/>
                  </a:cubicBezTo>
                  <a:cubicBezTo>
                    <a:pt x="551" y="2052"/>
                    <a:pt x="626" y="2131"/>
                    <a:pt x="692" y="2131"/>
                  </a:cubicBezTo>
                  <a:cubicBezTo>
                    <a:pt x="767" y="2131"/>
                    <a:pt x="831" y="2032"/>
                    <a:pt x="872" y="1823"/>
                  </a:cubicBezTo>
                  <a:cubicBezTo>
                    <a:pt x="1744" y="1506"/>
                    <a:pt x="2536" y="1110"/>
                    <a:pt x="1902" y="1"/>
                  </a:cubicBezTo>
                  <a:close/>
                </a:path>
              </a:pathLst>
            </a:custGeom>
            <a:solidFill>
              <a:srgbClr val="F29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9" name="Google Shape;2939;p3"/>
            <p:cNvSpPr/>
            <p:nvPr/>
          </p:nvSpPr>
          <p:spPr>
            <a:xfrm>
              <a:off x="3403950" y="2095950"/>
              <a:ext cx="57475" cy="33200"/>
            </a:xfrm>
            <a:custGeom>
              <a:avLst/>
              <a:gdLst/>
              <a:ahLst/>
              <a:cxnLst/>
              <a:rect l="l" t="t" r="r" b="b"/>
              <a:pathLst>
                <a:path w="2299" h="1328" extrusionOk="0">
                  <a:moveTo>
                    <a:pt x="2298" y="0"/>
                  </a:moveTo>
                  <a:cubicBezTo>
                    <a:pt x="1506" y="0"/>
                    <a:pt x="714" y="238"/>
                    <a:pt x="1" y="555"/>
                  </a:cubicBezTo>
                  <a:cubicBezTo>
                    <a:pt x="784" y="1053"/>
                    <a:pt x="1232" y="1328"/>
                    <a:pt x="1530" y="1328"/>
                  </a:cubicBezTo>
                  <a:cubicBezTo>
                    <a:pt x="1895" y="1328"/>
                    <a:pt x="2037" y="916"/>
                    <a:pt x="2298" y="0"/>
                  </a:cubicBezTo>
                  <a:close/>
                </a:path>
              </a:pathLst>
            </a:custGeom>
            <a:solidFill>
              <a:srgbClr val="F29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0" name="Google Shape;2940;p3"/>
            <p:cNvSpPr/>
            <p:nvPr/>
          </p:nvSpPr>
          <p:spPr>
            <a:xfrm>
              <a:off x="2952375" y="2297950"/>
              <a:ext cx="41625" cy="59450"/>
            </a:xfrm>
            <a:custGeom>
              <a:avLst/>
              <a:gdLst/>
              <a:ahLst/>
              <a:cxnLst/>
              <a:rect l="l" t="t" r="r" b="b"/>
              <a:pathLst>
                <a:path w="1665" h="2378" extrusionOk="0">
                  <a:moveTo>
                    <a:pt x="1348" y="1"/>
                  </a:moveTo>
                  <a:cubicBezTo>
                    <a:pt x="872" y="80"/>
                    <a:pt x="318" y="1"/>
                    <a:pt x="1" y="476"/>
                  </a:cubicBezTo>
                  <a:cubicBezTo>
                    <a:pt x="872" y="714"/>
                    <a:pt x="397" y="1744"/>
                    <a:pt x="951" y="2378"/>
                  </a:cubicBezTo>
                  <a:cubicBezTo>
                    <a:pt x="1664" y="1585"/>
                    <a:pt x="1348" y="714"/>
                    <a:pt x="1348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1" name="Google Shape;2941;p3"/>
            <p:cNvSpPr/>
            <p:nvPr/>
          </p:nvSpPr>
          <p:spPr>
            <a:xfrm>
              <a:off x="3192025" y="3305600"/>
              <a:ext cx="55500" cy="40125"/>
            </a:xfrm>
            <a:custGeom>
              <a:avLst/>
              <a:gdLst/>
              <a:ahLst/>
              <a:cxnLst/>
              <a:rect l="l" t="t" r="r" b="b"/>
              <a:pathLst>
                <a:path w="2220" h="1605" extrusionOk="0">
                  <a:moveTo>
                    <a:pt x="1226" y="1"/>
                  </a:moveTo>
                  <a:cubicBezTo>
                    <a:pt x="461" y="1"/>
                    <a:pt x="298" y="357"/>
                    <a:pt x="1" y="1605"/>
                  </a:cubicBezTo>
                  <a:cubicBezTo>
                    <a:pt x="872" y="1367"/>
                    <a:pt x="1665" y="813"/>
                    <a:pt x="2219" y="100"/>
                  </a:cubicBezTo>
                  <a:cubicBezTo>
                    <a:pt x="1803" y="40"/>
                    <a:pt x="1481" y="1"/>
                    <a:pt x="1226" y="1"/>
                  </a:cubicBezTo>
                  <a:close/>
                </a:path>
              </a:pathLst>
            </a:custGeom>
            <a:solidFill>
              <a:srgbClr val="F19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2" name="Google Shape;2942;p3"/>
            <p:cNvSpPr/>
            <p:nvPr/>
          </p:nvSpPr>
          <p:spPr>
            <a:xfrm>
              <a:off x="4627975" y="1716775"/>
              <a:ext cx="41625" cy="60300"/>
            </a:xfrm>
            <a:custGeom>
              <a:avLst/>
              <a:gdLst/>
              <a:ahLst/>
              <a:cxnLst/>
              <a:rect l="l" t="t" r="r" b="b"/>
              <a:pathLst>
                <a:path w="1665" h="2412" extrusionOk="0">
                  <a:moveTo>
                    <a:pt x="1347" y="0"/>
                  </a:moveTo>
                  <a:cubicBezTo>
                    <a:pt x="749" y="0"/>
                    <a:pt x="203" y="367"/>
                    <a:pt x="1" y="907"/>
                  </a:cubicBezTo>
                  <a:cubicBezTo>
                    <a:pt x="555" y="1223"/>
                    <a:pt x="397" y="1857"/>
                    <a:pt x="555" y="2412"/>
                  </a:cubicBezTo>
                  <a:lnTo>
                    <a:pt x="952" y="2412"/>
                  </a:lnTo>
                  <a:cubicBezTo>
                    <a:pt x="872" y="1620"/>
                    <a:pt x="1427" y="907"/>
                    <a:pt x="1665" y="35"/>
                  </a:cubicBezTo>
                  <a:cubicBezTo>
                    <a:pt x="1558" y="11"/>
                    <a:pt x="1452" y="0"/>
                    <a:pt x="1347" y="0"/>
                  </a:cubicBezTo>
                  <a:close/>
                </a:path>
              </a:pathLst>
            </a:custGeom>
            <a:solidFill>
              <a:srgbClr val="F6C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3" name="Google Shape;2943;p3"/>
            <p:cNvSpPr/>
            <p:nvPr/>
          </p:nvSpPr>
          <p:spPr>
            <a:xfrm>
              <a:off x="3562425" y="4484625"/>
              <a:ext cx="43575" cy="47500"/>
            </a:xfrm>
            <a:custGeom>
              <a:avLst/>
              <a:gdLst/>
              <a:ahLst/>
              <a:cxnLst/>
              <a:rect l="l" t="t" r="r" b="b"/>
              <a:pathLst>
                <a:path w="1743" h="1900" extrusionOk="0">
                  <a:moveTo>
                    <a:pt x="941" y="1"/>
                  </a:moveTo>
                  <a:cubicBezTo>
                    <a:pt x="88" y="1"/>
                    <a:pt x="1" y="446"/>
                    <a:pt x="317" y="1900"/>
                  </a:cubicBezTo>
                  <a:cubicBezTo>
                    <a:pt x="871" y="1424"/>
                    <a:pt x="1347" y="711"/>
                    <a:pt x="1743" y="78"/>
                  </a:cubicBezTo>
                  <a:cubicBezTo>
                    <a:pt x="1422" y="29"/>
                    <a:pt x="1157" y="1"/>
                    <a:pt x="941" y="1"/>
                  </a:cubicBezTo>
                  <a:close/>
                </a:path>
              </a:pathLst>
            </a:custGeom>
            <a:solidFill>
              <a:srgbClr val="EF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4" name="Google Shape;2944;p3"/>
            <p:cNvSpPr/>
            <p:nvPr/>
          </p:nvSpPr>
          <p:spPr>
            <a:xfrm>
              <a:off x="3033575" y="3036725"/>
              <a:ext cx="61425" cy="33700"/>
            </a:xfrm>
            <a:custGeom>
              <a:avLst/>
              <a:gdLst/>
              <a:ahLst/>
              <a:cxnLst/>
              <a:rect l="l" t="t" r="r" b="b"/>
              <a:pathLst>
                <a:path w="2457" h="1348" extrusionOk="0">
                  <a:moveTo>
                    <a:pt x="2457" y="1"/>
                  </a:moveTo>
                  <a:lnTo>
                    <a:pt x="2457" y="1"/>
                  </a:lnTo>
                  <a:cubicBezTo>
                    <a:pt x="1427" y="80"/>
                    <a:pt x="635" y="635"/>
                    <a:pt x="1" y="1348"/>
                  </a:cubicBezTo>
                  <a:cubicBezTo>
                    <a:pt x="952" y="1110"/>
                    <a:pt x="2140" y="1348"/>
                    <a:pt x="2457" y="1"/>
                  </a:cubicBezTo>
                  <a:close/>
                </a:path>
              </a:pathLst>
            </a:custGeom>
            <a:solidFill>
              <a:srgbClr val="F2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5" name="Google Shape;2945;p3"/>
            <p:cNvSpPr/>
            <p:nvPr/>
          </p:nvSpPr>
          <p:spPr>
            <a:xfrm>
              <a:off x="2833550" y="4981700"/>
              <a:ext cx="39625" cy="49550"/>
            </a:xfrm>
            <a:custGeom>
              <a:avLst/>
              <a:gdLst/>
              <a:ahLst/>
              <a:cxnLst/>
              <a:rect l="l" t="t" r="r" b="b"/>
              <a:pathLst>
                <a:path w="1585" h="1982" extrusionOk="0">
                  <a:moveTo>
                    <a:pt x="1347" y="1"/>
                  </a:moveTo>
                  <a:lnTo>
                    <a:pt x="1347" y="1"/>
                  </a:lnTo>
                  <a:cubicBezTo>
                    <a:pt x="634" y="476"/>
                    <a:pt x="79" y="1189"/>
                    <a:pt x="0" y="1981"/>
                  </a:cubicBezTo>
                  <a:cubicBezTo>
                    <a:pt x="872" y="1664"/>
                    <a:pt x="1585" y="1189"/>
                    <a:pt x="1347" y="1"/>
                  </a:cubicBezTo>
                  <a:close/>
                </a:path>
              </a:pathLst>
            </a:custGeom>
            <a:solidFill>
              <a:srgbClr val="F1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6" name="Google Shape;2946;p3"/>
            <p:cNvSpPr/>
            <p:nvPr/>
          </p:nvSpPr>
          <p:spPr>
            <a:xfrm>
              <a:off x="3508925" y="3369475"/>
              <a:ext cx="37675" cy="37775"/>
            </a:xfrm>
            <a:custGeom>
              <a:avLst/>
              <a:gdLst/>
              <a:ahLst/>
              <a:cxnLst/>
              <a:rect l="l" t="t" r="r" b="b"/>
              <a:pathLst>
                <a:path w="1507" h="1511" extrusionOk="0">
                  <a:moveTo>
                    <a:pt x="1506" y="1"/>
                  </a:moveTo>
                  <a:lnTo>
                    <a:pt x="1506" y="1"/>
                  </a:lnTo>
                  <a:cubicBezTo>
                    <a:pt x="872" y="318"/>
                    <a:pt x="318" y="714"/>
                    <a:pt x="1" y="1347"/>
                  </a:cubicBezTo>
                  <a:cubicBezTo>
                    <a:pt x="386" y="1444"/>
                    <a:pt x="654" y="1511"/>
                    <a:pt x="847" y="1511"/>
                  </a:cubicBezTo>
                  <a:cubicBezTo>
                    <a:pt x="1290" y="1511"/>
                    <a:pt x="1341" y="1159"/>
                    <a:pt x="1506" y="1"/>
                  </a:cubicBezTo>
                  <a:close/>
                </a:path>
              </a:pathLst>
            </a:custGeom>
            <a:solidFill>
              <a:srgbClr val="F29E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7" name="Google Shape;2947;p3"/>
            <p:cNvSpPr/>
            <p:nvPr/>
          </p:nvSpPr>
          <p:spPr>
            <a:xfrm>
              <a:off x="2916725" y="2309025"/>
              <a:ext cx="39350" cy="50475"/>
            </a:xfrm>
            <a:custGeom>
              <a:avLst/>
              <a:gdLst/>
              <a:ahLst/>
              <a:cxnLst/>
              <a:rect l="l" t="t" r="r" b="b"/>
              <a:pathLst>
                <a:path w="1574" h="2019" extrusionOk="0">
                  <a:moveTo>
                    <a:pt x="1287" y="0"/>
                  </a:moveTo>
                  <a:cubicBezTo>
                    <a:pt x="1175" y="0"/>
                    <a:pt x="1063" y="57"/>
                    <a:pt x="951" y="113"/>
                  </a:cubicBezTo>
                  <a:cubicBezTo>
                    <a:pt x="1110" y="984"/>
                    <a:pt x="476" y="1459"/>
                    <a:pt x="1" y="2014"/>
                  </a:cubicBezTo>
                  <a:cubicBezTo>
                    <a:pt x="58" y="2017"/>
                    <a:pt x="114" y="2018"/>
                    <a:pt x="167" y="2018"/>
                  </a:cubicBezTo>
                  <a:cubicBezTo>
                    <a:pt x="1574" y="2018"/>
                    <a:pt x="1427" y="1026"/>
                    <a:pt x="1427" y="33"/>
                  </a:cubicBezTo>
                  <a:cubicBezTo>
                    <a:pt x="1380" y="10"/>
                    <a:pt x="1334" y="0"/>
                    <a:pt x="1287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8" name="Google Shape;2948;p3"/>
            <p:cNvSpPr/>
            <p:nvPr/>
          </p:nvSpPr>
          <p:spPr>
            <a:xfrm>
              <a:off x="4758700" y="2642600"/>
              <a:ext cx="27750" cy="71325"/>
            </a:xfrm>
            <a:custGeom>
              <a:avLst/>
              <a:gdLst/>
              <a:ahLst/>
              <a:cxnLst/>
              <a:rect l="l" t="t" r="r" b="b"/>
              <a:pathLst>
                <a:path w="1110" h="2853" extrusionOk="0">
                  <a:moveTo>
                    <a:pt x="476" y="0"/>
                  </a:moveTo>
                  <a:cubicBezTo>
                    <a:pt x="476" y="951"/>
                    <a:pt x="1" y="2060"/>
                    <a:pt x="951" y="2852"/>
                  </a:cubicBezTo>
                  <a:cubicBezTo>
                    <a:pt x="872" y="1901"/>
                    <a:pt x="1110" y="872"/>
                    <a:pt x="476" y="0"/>
                  </a:cubicBezTo>
                  <a:close/>
                </a:path>
              </a:pathLst>
            </a:custGeom>
            <a:solidFill>
              <a:srgbClr val="F39C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9" name="Google Shape;2949;p3"/>
            <p:cNvSpPr/>
            <p:nvPr/>
          </p:nvSpPr>
          <p:spPr>
            <a:xfrm>
              <a:off x="4045675" y="3640825"/>
              <a:ext cx="23800" cy="35675"/>
            </a:xfrm>
            <a:custGeom>
              <a:avLst/>
              <a:gdLst/>
              <a:ahLst/>
              <a:cxnLst/>
              <a:rect l="l" t="t" r="r" b="b"/>
              <a:pathLst>
                <a:path w="952" h="1427" extrusionOk="0">
                  <a:moveTo>
                    <a:pt x="872" y="0"/>
                  </a:moveTo>
                  <a:lnTo>
                    <a:pt x="1" y="80"/>
                  </a:lnTo>
                  <a:cubicBezTo>
                    <a:pt x="1" y="555"/>
                    <a:pt x="1" y="1030"/>
                    <a:pt x="1" y="1427"/>
                  </a:cubicBezTo>
                  <a:cubicBezTo>
                    <a:pt x="555" y="1268"/>
                    <a:pt x="951" y="634"/>
                    <a:pt x="872" y="0"/>
                  </a:cubicBezTo>
                  <a:close/>
                </a:path>
              </a:pathLst>
            </a:custGeom>
            <a:solidFill>
              <a:srgbClr val="F2B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0" name="Google Shape;2950;p3"/>
            <p:cNvSpPr/>
            <p:nvPr/>
          </p:nvSpPr>
          <p:spPr>
            <a:xfrm>
              <a:off x="4136800" y="3937925"/>
              <a:ext cx="25750" cy="49525"/>
            </a:xfrm>
            <a:custGeom>
              <a:avLst/>
              <a:gdLst/>
              <a:ahLst/>
              <a:cxnLst/>
              <a:rect l="l" t="t" r="r" b="b"/>
              <a:pathLst>
                <a:path w="1030" h="1981" extrusionOk="0">
                  <a:moveTo>
                    <a:pt x="555" y="0"/>
                  </a:moveTo>
                  <a:cubicBezTo>
                    <a:pt x="159" y="555"/>
                    <a:pt x="0" y="1268"/>
                    <a:pt x="159" y="1981"/>
                  </a:cubicBezTo>
                  <a:lnTo>
                    <a:pt x="1030" y="95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1" name="Google Shape;2951;p3"/>
            <p:cNvSpPr/>
            <p:nvPr/>
          </p:nvSpPr>
          <p:spPr>
            <a:xfrm>
              <a:off x="2904850" y="3121900"/>
              <a:ext cx="39575" cy="22075"/>
            </a:xfrm>
            <a:custGeom>
              <a:avLst/>
              <a:gdLst/>
              <a:ahLst/>
              <a:cxnLst/>
              <a:rect l="l" t="t" r="r" b="b"/>
              <a:pathLst>
                <a:path w="1583" h="883" extrusionOk="0">
                  <a:moveTo>
                    <a:pt x="1506" y="1"/>
                  </a:moveTo>
                  <a:cubicBezTo>
                    <a:pt x="872" y="1"/>
                    <a:pt x="317" y="317"/>
                    <a:pt x="0" y="872"/>
                  </a:cubicBezTo>
                  <a:cubicBezTo>
                    <a:pt x="79" y="820"/>
                    <a:pt x="177" y="802"/>
                    <a:pt x="285" y="802"/>
                  </a:cubicBezTo>
                  <a:cubicBezTo>
                    <a:pt x="514" y="802"/>
                    <a:pt x="790" y="882"/>
                    <a:pt x="1022" y="882"/>
                  </a:cubicBezTo>
                  <a:cubicBezTo>
                    <a:pt x="1343" y="882"/>
                    <a:pt x="1582" y="729"/>
                    <a:pt x="1506" y="1"/>
                  </a:cubicBezTo>
                  <a:close/>
                </a:path>
              </a:pathLst>
            </a:custGeom>
            <a:solidFill>
              <a:srgbClr val="F0A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2" name="Google Shape;2952;p3"/>
            <p:cNvSpPr/>
            <p:nvPr/>
          </p:nvSpPr>
          <p:spPr>
            <a:xfrm>
              <a:off x="3546575" y="3683000"/>
              <a:ext cx="35675" cy="29150"/>
            </a:xfrm>
            <a:custGeom>
              <a:avLst/>
              <a:gdLst/>
              <a:ahLst/>
              <a:cxnLst/>
              <a:rect l="l" t="t" r="r" b="b"/>
              <a:pathLst>
                <a:path w="1427" h="1166" extrusionOk="0">
                  <a:moveTo>
                    <a:pt x="779" y="0"/>
                  </a:moveTo>
                  <a:cubicBezTo>
                    <a:pt x="668" y="0"/>
                    <a:pt x="544" y="37"/>
                    <a:pt x="396" y="136"/>
                  </a:cubicBezTo>
                  <a:cubicBezTo>
                    <a:pt x="0" y="453"/>
                    <a:pt x="317" y="849"/>
                    <a:pt x="396" y="1166"/>
                  </a:cubicBezTo>
                  <a:cubicBezTo>
                    <a:pt x="872" y="1086"/>
                    <a:pt x="1268" y="769"/>
                    <a:pt x="1426" y="294"/>
                  </a:cubicBezTo>
                  <a:cubicBezTo>
                    <a:pt x="1208" y="185"/>
                    <a:pt x="1027" y="0"/>
                    <a:pt x="779" y="0"/>
                  </a:cubicBezTo>
                  <a:close/>
                </a:path>
              </a:pathLst>
            </a:custGeom>
            <a:solidFill>
              <a:srgbClr val="F09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3" name="Google Shape;2953;p3"/>
            <p:cNvSpPr/>
            <p:nvPr/>
          </p:nvSpPr>
          <p:spPr>
            <a:xfrm>
              <a:off x="4259600" y="2454225"/>
              <a:ext cx="33675" cy="25975"/>
            </a:xfrm>
            <a:custGeom>
              <a:avLst/>
              <a:gdLst/>
              <a:ahLst/>
              <a:cxnLst/>
              <a:rect l="l" t="t" r="r" b="b"/>
              <a:pathLst>
                <a:path w="1347" h="1039" extrusionOk="0">
                  <a:moveTo>
                    <a:pt x="1209" y="0"/>
                  </a:moveTo>
                  <a:cubicBezTo>
                    <a:pt x="634" y="0"/>
                    <a:pt x="147" y="451"/>
                    <a:pt x="0" y="1039"/>
                  </a:cubicBezTo>
                  <a:cubicBezTo>
                    <a:pt x="634" y="959"/>
                    <a:pt x="1109" y="563"/>
                    <a:pt x="1347" y="9"/>
                  </a:cubicBezTo>
                  <a:cubicBezTo>
                    <a:pt x="1300" y="3"/>
                    <a:pt x="1254" y="0"/>
                    <a:pt x="1209" y="0"/>
                  </a:cubicBezTo>
                  <a:close/>
                </a:path>
              </a:pathLst>
            </a:custGeom>
            <a:solidFill>
              <a:srgbClr val="F095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4" name="Google Shape;2954;p3"/>
            <p:cNvSpPr/>
            <p:nvPr/>
          </p:nvSpPr>
          <p:spPr>
            <a:xfrm>
              <a:off x="3047450" y="1620600"/>
              <a:ext cx="35675" cy="31175"/>
            </a:xfrm>
            <a:custGeom>
              <a:avLst/>
              <a:gdLst/>
              <a:ahLst/>
              <a:cxnLst/>
              <a:rect l="l" t="t" r="r" b="b"/>
              <a:pathLst>
                <a:path w="1427" h="1247" extrusionOk="0">
                  <a:moveTo>
                    <a:pt x="1347" y="0"/>
                  </a:moveTo>
                  <a:cubicBezTo>
                    <a:pt x="793" y="0"/>
                    <a:pt x="317" y="238"/>
                    <a:pt x="0" y="634"/>
                  </a:cubicBezTo>
                  <a:lnTo>
                    <a:pt x="0" y="1030"/>
                  </a:lnTo>
                  <a:cubicBezTo>
                    <a:pt x="290" y="1175"/>
                    <a:pt x="528" y="1246"/>
                    <a:pt x="722" y="1246"/>
                  </a:cubicBezTo>
                  <a:cubicBezTo>
                    <a:pt x="1163" y="1246"/>
                    <a:pt x="1371" y="875"/>
                    <a:pt x="1427" y="158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rgbClr val="F1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5" name="Google Shape;2955;p3"/>
            <p:cNvSpPr/>
            <p:nvPr/>
          </p:nvSpPr>
          <p:spPr>
            <a:xfrm>
              <a:off x="4485375" y="2121425"/>
              <a:ext cx="33700" cy="24300"/>
            </a:xfrm>
            <a:custGeom>
              <a:avLst/>
              <a:gdLst/>
              <a:ahLst/>
              <a:cxnLst/>
              <a:rect l="l" t="t" r="r" b="b"/>
              <a:pathLst>
                <a:path w="1348" h="972" extrusionOk="0">
                  <a:moveTo>
                    <a:pt x="1187" y="1"/>
                  </a:moveTo>
                  <a:cubicBezTo>
                    <a:pt x="622" y="1"/>
                    <a:pt x="146" y="382"/>
                    <a:pt x="1" y="962"/>
                  </a:cubicBezTo>
                  <a:cubicBezTo>
                    <a:pt x="55" y="968"/>
                    <a:pt x="108" y="972"/>
                    <a:pt x="161" y="972"/>
                  </a:cubicBezTo>
                  <a:cubicBezTo>
                    <a:pt x="726" y="972"/>
                    <a:pt x="1202" y="591"/>
                    <a:pt x="1347" y="11"/>
                  </a:cubicBezTo>
                  <a:cubicBezTo>
                    <a:pt x="1293" y="4"/>
                    <a:pt x="1240" y="1"/>
                    <a:pt x="1187" y="1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6" name="Google Shape;2956;p3"/>
            <p:cNvSpPr/>
            <p:nvPr/>
          </p:nvSpPr>
          <p:spPr>
            <a:xfrm>
              <a:off x="4519050" y="2073250"/>
              <a:ext cx="37650" cy="18750"/>
            </a:xfrm>
            <a:custGeom>
              <a:avLst/>
              <a:gdLst/>
              <a:ahLst/>
              <a:cxnLst/>
              <a:rect l="l" t="t" r="r" b="b"/>
              <a:pathLst>
                <a:path w="1506" h="750" extrusionOk="0">
                  <a:moveTo>
                    <a:pt x="584" y="0"/>
                  </a:moveTo>
                  <a:cubicBezTo>
                    <a:pt x="349" y="0"/>
                    <a:pt x="138" y="100"/>
                    <a:pt x="0" y="512"/>
                  </a:cubicBezTo>
                  <a:cubicBezTo>
                    <a:pt x="199" y="670"/>
                    <a:pt x="456" y="750"/>
                    <a:pt x="713" y="750"/>
                  </a:cubicBezTo>
                  <a:cubicBezTo>
                    <a:pt x="971" y="750"/>
                    <a:pt x="1228" y="670"/>
                    <a:pt x="1426" y="512"/>
                  </a:cubicBezTo>
                  <a:cubicBezTo>
                    <a:pt x="1506" y="353"/>
                    <a:pt x="1506" y="195"/>
                    <a:pt x="1506" y="37"/>
                  </a:cubicBezTo>
                  <a:lnTo>
                    <a:pt x="1506" y="37"/>
                  </a:lnTo>
                  <a:cubicBezTo>
                    <a:pt x="1429" y="75"/>
                    <a:pt x="1347" y="88"/>
                    <a:pt x="1261" y="88"/>
                  </a:cubicBezTo>
                  <a:cubicBezTo>
                    <a:pt x="1044" y="88"/>
                    <a:pt x="804" y="0"/>
                    <a:pt x="584" y="0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7" name="Google Shape;2957;p3"/>
            <p:cNvSpPr/>
            <p:nvPr/>
          </p:nvSpPr>
          <p:spPr>
            <a:xfrm>
              <a:off x="4519050" y="2086025"/>
              <a:ext cx="33700" cy="16375"/>
            </a:xfrm>
            <a:custGeom>
              <a:avLst/>
              <a:gdLst/>
              <a:ahLst/>
              <a:cxnLst/>
              <a:rect l="l" t="t" r="r" b="b"/>
              <a:pathLst>
                <a:path w="1348" h="655" extrusionOk="0">
                  <a:moveTo>
                    <a:pt x="0" y="1"/>
                  </a:moveTo>
                  <a:cubicBezTo>
                    <a:pt x="0" y="159"/>
                    <a:pt x="0" y="318"/>
                    <a:pt x="0" y="476"/>
                  </a:cubicBezTo>
                  <a:cubicBezTo>
                    <a:pt x="119" y="595"/>
                    <a:pt x="218" y="654"/>
                    <a:pt x="317" y="654"/>
                  </a:cubicBezTo>
                  <a:cubicBezTo>
                    <a:pt x="416" y="654"/>
                    <a:pt x="515" y="595"/>
                    <a:pt x="634" y="476"/>
                  </a:cubicBezTo>
                  <a:cubicBezTo>
                    <a:pt x="951" y="476"/>
                    <a:pt x="1268" y="318"/>
                    <a:pt x="1347" y="1"/>
                  </a:cubicBezTo>
                  <a:close/>
                </a:path>
              </a:pathLst>
            </a:custGeom>
            <a:solidFill>
              <a:srgbClr val="F7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8" name="Google Shape;2958;p3"/>
            <p:cNvSpPr/>
            <p:nvPr/>
          </p:nvSpPr>
          <p:spPr>
            <a:xfrm>
              <a:off x="2928625" y="5227675"/>
              <a:ext cx="23775" cy="17475"/>
            </a:xfrm>
            <a:custGeom>
              <a:avLst/>
              <a:gdLst/>
              <a:ahLst/>
              <a:cxnLst/>
              <a:rect l="l" t="t" r="r" b="b"/>
              <a:pathLst>
                <a:path w="951" h="699" extrusionOk="0">
                  <a:moveTo>
                    <a:pt x="439" y="1"/>
                  </a:moveTo>
                  <a:cubicBezTo>
                    <a:pt x="264" y="1"/>
                    <a:pt x="92" y="85"/>
                    <a:pt x="0" y="223"/>
                  </a:cubicBezTo>
                  <a:lnTo>
                    <a:pt x="0" y="699"/>
                  </a:lnTo>
                  <a:cubicBezTo>
                    <a:pt x="317" y="699"/>
                    <a:pt x="713" y="540"/>
                    <a:pt x="951" y="223"/>
                  </a:cubicBezTo>
                  <a:lnTo>
                    <a:pt x="792" y="144"/>
                  </a:lnTo>
                  <a:cubicBezTo>
                    <a:pt x="693" y="45"/>
                    <a:pt x="565" y="1"/>
                    <a:pt x="439" y="1"/>
                  </a:cubicBezTo>
                  <a:close/>
                </a:path>
              </a:pathLst>
            </a:custGeom>
            <a:solidFill>
              <a:srgbClr val="F0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9" name="Google Shape;2959;p3"/>
            <p:cNvSpPr/>
            <p:nvPr/>
          </p:nvSpPr>
          <p:spPr>
            <a:xfrm>
              <a:off x="5051825" y="438950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35" y="1"/>
                  </a:moveTo>
                  <a:cubicBezTo>
                    <a:pt x="1" y="476"/>
                    <a:pt x="80" y="793"/>
                    <a:pt x="872" y="872"/>
                  </a:cubicBezTo>
                  <a:cubicBezTo>
                    <a:pt x="714" y="634"/>
                    <a:pt x="635" y="317"/>
                    <a:pt x="635" y="1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0" name="Google Shape;2960;p3"/>
            <p:cNvSpPr/>
            <p:nvPr/>
          </p:nvSpPr>
          <p:spPr>
            <a:xfrm>
              <a:off x="3461400" y="2084050"/>
              <a:ext cx="25775" cy="13150"/>
            </a:xfrm>
            <a:custGeom>
              <a:avLst/>
              <a:gdLst/>
              <a:ahLst/>
              <a:cxnLst/>
              <a:rect l="l" t="t" r="r" b="b"/>
              <a:pathLst>
                <a:path w="1031" h="526" extrusionOk="0">
                  <a:moveTo>
                    <a:pt x="1030" y="1"/>
                  </a:moveTo>
                  <a:cubicBezTo>
                    <a:pt x="634" y="1"/>
                    <a:pt x="238" y="159"/>
                    <a:pt x="0" y="476"/>
                  </a:cubicBezTo>
                  <a:cubicBezTo>
                    <a:pt x="85" y="510"/>
                    <a:pt x="170" y="526"/>
                    <a:pt x="253" y="526"/>
                  </a:cubicBezTo>
                  <a:cubicBezTo>
                    <a:pt x="559" y="526"/>
                    <a:pt x="843" y="312"/>
                    <a:pt x="1030" y="1"/>
                  </a:cubicBezTo>
                  <a:close/>
                </a:path>
              </a:pathLst>
            </a:custGeom>
            <a:solidFill>
              <a:srgbClr val="F29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1" name="Google Shape;2961;p3"/>
            <p:cNvSpPr/>
            <p:nvPr/>
          </p:nvSpPr>
          <p:spPr>
            <a:xfrm>
              <a:off x="4519050" y="2097925"/>
              <a:ext cx="15875" cy="21800"/>
            </a:xfrm>
            <a:custGeom>
              <a:avLst/>
              <a:gdLst/>
              <a:ahLst/>
              <a:cxnLst/>
              <a:rect l="l" t="t" r="r" b="b"/>
              <a:pathLst>
                <a:path w="635" h="872" extrusionOk="0">
                  <a:moveTo>
                    <a:pt x="80" y="0"/>
                  </a:moveTo>
                  <a:cubicBezTo>
                    <a:pt x="80" y="317"/>
                    <a:pt x="80" y="634"/>
                    <a:pt x="0" y="872"/>
                  </a:cubicBezTo>
                  <a:cubicBezTo>
                    <a:pt x="555" y="792"/>
                    <a:pt x="555" y="396"/>
                    <a:pt x="634" y="0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2" name="Google Shape;2962;p3"/>
            <p:cNvSpPr/>
            <p:nvPr/>
          </p:nvSpPr>
          <p:spPr>
            <a:xfrm>
              <a:off x="2867225" y="2335200"/>
              <a:ext cx="25750" cy="12675"/>
            </a:xfrm>
            <a:custGeom>
              <a:avLst/>
              <a:gdLst/>
              <a:ahLst/>
              <a:cxnLst/>
              <a:rect l="l" t="t" r="r" b="b"/>
              <a:pathLst>
                <a:path w="1030" h="507" extrusionOk="0">
                  <a:moveTo>
                    <a:pt x="874" y="1"/>
                  </a:moveTo>
                  <a:cubicBezTo>
                    <a:pt x="532" y="1"/>
                    <a:pt x="206" y="216"/>
                    <a:pt x="0" y="492"/>
                  </a:cubicBezTo>
                  <a:cubicBezTo>
                    <a:pt x="52" y="502"/>
                    <a:pt x="104" y="507"/>
                    <a:pt x="156" y="507"/>
                  </a:cubicBezTo>
                  <a:cubicBezTo>
                    <a:pt x="498" y="507"/>
                    <a:pt x="824" y="291"/>
                    <a:pt x="1030" y="16"/>
                  </a:cubicBezTo>
                  <a:cubicBezTo>
                    <a:pt x="978" y="6"/>
                    <a:pt x="926" y="1"/>
                    <a:pt x="874" y="1"/>
                  </a:cubicBezTo>
                  <a:close/>
                </a:path>
              </a:pathLst>
            </a:custGeom>
            <a:solidFill>
              <a:srgbClr val="F29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3" name="Google Shape;2963;p3"/>
            <p:cNvSpPr/>
            <p:nvPr/>
          </p:nvSpPr>
          <p:spPr>
            <a:xfrm>
              <a:off x="4033800" y="2462350"/>
              <a:ext cx="21800" cy="15875"/>
            </a:xfrm>
            <a:custGeom>
              <a:avLst/>
              <a:gdLst/>
              <a:ahLst/>
              <a:cxnLst/>
              <a:rect l="l" t="t" r="r" b="b"/>
              <a:pathLst>
                <a:path w="872" h="635" extrusionOk="0">
                  <a:moveTo>
                    <a:pt x="872" y="1"/>
                  </a:moveTo>
                  <a:lnTo>
                    <a:pt x="872" y="1"/>
                  </a:lnTo>
                  <a:cubicBezTo>
                    <a:pt x="476" y="80"/>
                    <a:pt x="159" y="318"/>
                    <a:pt x="0" y="634"/>
                  </a:cubicBezTo>
                  <a:cubicBezTo>
                    <a:pt x="476" y="634"/>
                    <a:pt x="793" y="476"/>
                    <a:pt x="872" y="1"/>
                  </a:cubicBezTo>
                  <a:close/>
                </a:path>
              </a:pathLst>
            </a:custGeom>
            <a:solidFill>
              <a:srgbClr val="F2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4" name="Google Shape;2964;p3"/>
            <p:cNvSpPr/>
            <p:nvPr/>
          </p:nvSpPr>
          <p:spPr>
            <a:xfrm>
              <a:off x="4019925" y="2478200"/>
              <a:ext cx="13900" cy="11900"/>
            </a:xfrm>
            <a:custGeom>
              <a:avLst/>
              <a:gdLst/>
              <a:ahLst/>
              <a:cxnLst/>
              <a:rect l="l" t="t" r="r" b="b"/>
              <a:pathLst>
                <a:path w="556" h="476" extrusionOk="0">
                  <a:moveTo>
                    <a:pt x="555" y="0"/>
                  </a:moveTo>
                  <a:cubicBezTo>
                    <a:pt x="239" y="0"/>
                    <a:pt x="80" y="238"/>
                    <a:pt x="1" y="476"/>
                  </a:cubicBezTo>
                  <a:cubicBezTo>
                    <a:pt x="239" y="397"/>
                    <a:pt x="476" y="238"/>
                    <a:pt x="555" y="0"/>
                  </a:cubicBezTo>
                  <a:close/>
                </a:path>
              </a:pathLst>
            </a:custGeom>
            <a:solidFill>
              <a:srgbClr val="F2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5" name="Google Shape;2965;p3"/>
            <p:cNvSpPr/>
            <p:nvPr/>
          </p:nvSpPr>
          <p:spPr>
            <a:xfrm>
              <a:off x="3865450" y="3096150"/>
              <a:ext cx="11900" cy="9925"/>
            </a:xfrm>
            <a:custGeom>
              <a:avLst/>
              <a:gdLst/>
              <a:ahLst/>
              <a:cxnLst/>
              <a:rect l="l" t="t" r="r" b="b"/>
              <a:pathLst>
                <a:path w="476" h="397" extrusionOk="0">
                  <a:moveTo>
                    <a:pt x="476" y="1"/>
                  </a:moveTo>
                  <a:cubicBezTo>
                    <a:pt x="238" y="80"/>
                    <a:pt x="80" y="238"/>
                    <a:pt x="0" y="397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6" name="Google Shape;2966;p3"/>
            <p:cNvSpPr/>
            <p:nvPr/>
          </p:nvSpPr>
          <p:spPr>
            <a:xfrm>
              <a:off x="3853550" y="310605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476" y="1"/>
                  </a:moveTo>
                  <a:cubicBezTo>
                    <a:pt x="318" y="159"/>
                    <a:pt x="159" y="318"/>
                    <a:pt x="1" y="476"/>
                  </a:cubicBezTo>
                  <a:cubicBezTo>
                    <a:pt x="239" y="318"/>
                    <a:pt x="318" y="159"/>
                    <a:pt x="476" y="1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7" name="Google Shape;2967;p3"/>
            <p:cNvSpPr/>
            <p:nvPr/>
          </p:nvSpPr>
          <p:spPr>
            <a:xfrm>
              <a:off x="3841675" y="31179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476" y="0"/>
                  </a:lnTo>
                  <a:cubicBezTo>
                    <a:pt x="238" y="79"/>
                    <a:pt x="80" y="238"/>
                    <a:pt x="1" y="475"/>
                  </a:cubicBezTo>
                  <a:cubicBezTo>
                    <a:pt x="238" y="396"/>
                    <a:pt x="397" y="238"/>
                    <a:pt x="476" y="0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8" name="Google Shape;2968;p3"/>
            <p:cNvSpPr/>
            <p:nvPr/>
          </p:nvSpPr>
          <p:spPr>
            <a:xfrm>
              <a:off x="3475275" y="313180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55" y="1"/>
                  </a:moveTo>
                  <a:lnTo>
                    <a:pt x="555" y="1"/>
                  </a:lnTo>
                  <a:cubicBezTo>
                    <a:pt x="238" y="80"/>
                    <a:pt x="79" y="238"/>
                    <a:pt x="0" y="555"/>
                  </a:cubicBezTo>
                  <a:cubicBezTo>
                    <a:pt x="238" y="476"/>
                    <a:pt x="475" y="238"/>
                    <a:pt x="555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9" name="Google Shape;2969;p3"/>
            <p:cNvSpPr/>
            <p:nvPr/>
          </p:nvSpPr>
          <p:spPr>
            <a:xfrm>
              <a:off x="3827825" y="3129825"/>
              <a:ext cx="13875" cy="17650"/>
            </a:xfrm>
            <a:custGeom>
              <a:avLst/>
              <a:gdLst/>
              <a:ahLst/>
              <a:cxnLst/>
              <a:rect l="l" t="t" r="r" b="b"/>
              <a:pathLst>
                <a:path w="555" h="706" extrusionOk="0">
                  <a:moveTo>
                    <a:pt x="555" y="0"/>
                  </a:moveTo>
                  <a:lnTo>
                    <a:pt x="0" y="397"/>
                  </a:lnTo>
                  <a:lnTo>
                    <a:pt x="79" y="555"/>
                  </a:lnTo>
                  <a:cubicBezTo>
                    <a:pt x="187" y="662"/>
                    <a:pt x="262" y="705"/>
                    <a:pt x="326" y="705"/>
                  </a:cubicBezTo>
                  <a:cubicBezTo>
                    <a:pt x="405" y="705"/>
                    <a:pt x="468" y="642"/>
                    <a:pt x="555" y="555"/>
                  </a:cubicBezTo>
                  <a:lnTo>
                    <a:pt x="555" y="0"/>
                  </a:ln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0" name="Google Shape;2970;p3"/>
            <p:cNvSpPr/>
            <p:nvPr/>
          </p:nvSpPr>
          <p:spPr>
            <a:xfrm>
              <a:off x="3485175" y="3407100"/>
              <a:ext cx="13875" cy="9950"/>
            </a:xfrm>
            <a:custGeom>
              <a:avLst/>
              <a:gdLst/>
              <a:ahLst/>
              <a:cxnLst/>
              <a:rect l="l" t="t" r="r" b="b"/>
              <a:pathLst>
                <a:path w="555" h="398" extrusionOk="0">
                  <a:moveTo>
                    <a:pt x="555" y="1"/>
                  </a:moveTo>
                  <a:cubicBezTo>
                    <a:pt x="317" y="1"/>
                    <a:pt x="79" y="159"/>
                    <a:pt x="0" y="397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rgbClr val="F29E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1" name="Google Shape;2971;p3"/>
            <p:cNvSpPr/>
            <p:nvPr/>
          </p:nvSpPr>
          <p:spPr>
            <a:xfrm>
              <a:off x="4463600" y="2162525"/>
              <a:ext cx="7950" cy="6725"/>
            </a:xfrm>
            <a:custGeom>
              <a:avLst/>
              <a:gdLst/>
              <a:ahLst/>
              <a:cxnLst/>
              <a:rect l="l" t="t" r="r" b="b"/>
              <a:pathLst>
                <a:path w="318" h="269" extrusionOk="0">
                  <a:moveTo>
                    <a:pt x="201" y="1"/>
                  </a:moveTo>
                  <a:cubicBezTo>
                    <a:pt x="89" y="1"/>
                    <a:pt x="0" y="90"/>
                    <a:pt x="0" y="268"/>
                  </a:cubicBezTo>
                  <a:cubicBezTo>
                    <a:pt x="159" y="189"/>
                    <a:pt x="238" y="110"/>
                    <a:pt x="317" y="31"/>
                  </a:cubicBezTo>
                  <a:cubicBezTo>
                    <a:pt x="277" y="11"/>
                    <a:pt x="238" y="1"/>
                    <a:pt x="201" y="1"/>
                  </a:cubicBez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2" name="Google Shape;2972;p3"/>
            <p:cNvSpPr/>
            <p:nvPr/>
          </p:nvSpPr>
          <p:spPr>
            <a:xfrm>
              <a:off x="4471525" y="2145450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555" y="1"/>
                  </a:moveTo>
                  <a:cubicBezTo>
                    <a:pt x="317" y="1"/>
                    <a:pt x="79" y="159"/>
                    <a:pt x="0" y="397"/>
                  </a:cubicBezTo>
                  <a:cubicBezTo>
                    <a:pt x="238" y="397"/>
                    <a:pt x="475" y="238"/>
                    <a:pt x="555" y="1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3" name="Google Shape;2973;p3"/>
            <p:cNvSpPr/>
            <p:nvPr/>
          </p:nvSpPr>
          <p:spPr>
            <a:xfrm>
              <a:off x="4132825" y="3997325"/>
              <a:ext cx="5975" cy="13900"/>
            </a:xfrm>
            <a:custGeom>
              <a:avLst/>
              <a:gdLst/>
              <a:ahLst/>
              <a:cxnLst/>
              <a:rect l="l" t="t" r="r" b="b"/>
              <a:pathLst>
                <a:path w="239" h="556" extrusionOk="0">
                  <a:moveTo>
                    <a:pt x="238" y="1"/>
                  </a:moveTo>
                  <a:cubicBezTo>
                    <a:pt x="238" y="80"/>
                    <a:pt x="159" y="80"/>
                    <a:pt x="80" y="159"/>
                  </a:cubicBezTo>
                  <a:cubicBezTo>
                    <a:pt x="1" y="318"/>
                    <a:pt x="80" y="476"/>
                    <a:pt x="238" y="556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4" name="Google Shape;2974;p3"/>
            <p:cNvSpPr/>
            <p:nvPr/>
          </p:nvSpPr>
          <p:spPr>
            <a:xfrm>
              <a:off x="3094975" y="4080525"/>
              <a:ext cx="11925" cy="13875"/>
            </a:xfrm>
            <a:custGeom>
              <a:avLst/>
              <a:gdLst/>
              <a:ahLst/>
              <a:cxnLst/>
              <a:rect l="l" t="t" r="r" b="b"/>
              <a:pathLst>
                <a:path w="477" h="555" extrusionOk="0">
                  <a:moveTo>
                    <a:pt x="1" y="0"/>
                  </a:moveTo>
                  <a:lnTo>
                    <a:pt x="1" y="555"/>
                  </a:lnTo>
                  <a:cubicBezTo>
                    <a:pt x="239" y="555"/>
                    <a:pt x="476" y="317"/>
                    <a:pt x="476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5" name="Google Shape;2975;p3"/>
            <p:cNvSpPr/>
            <p:nvPr/>
          </p:nvSpPr>
          <p:spPr>
            <a:xfrm>
              <a:off x="3247500" y="444892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cubicBezTo>
                    <a:pt x="238" y="0"/>
                    <a:pt x="79" y="238"/>
                    <a:pt x="0" y="476"/>
                  </a:cubicBezTo>
                  <a:cubicBezTo>
                    <a:pt x="317" y="396"/>
                    <a:pt x="476" y="238"/>
                    <a:pt x="476" y="0"/>
                  </a:cubicBezTo>
                  <a:close/>
                </a:path>
              </a:pathLst>
            </a:custGeom>
            <a:solidFill>
              <a:srgbClr val="F09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6" name="Google Shape;2976;p3"/>
            <p:cNvSpPr/>
            <p:nvPr/>
          </p:nvSpPr>
          <p:spPr>
            <a:xfrm>
              <a:off x="3605975" y="4472675"/>
              <a:ext cx="9925" cy="13900"/>
            </a:xfrm>
            <a:custGeom>
              <a:avLst/>
              <a:gdLst/>
              <a:ahLst/>
              <a:cxnLst/>
              <a:rect l="l" t="t" r="r" b="b"/>
              <a:pathLst>
                <a:path w="397" h="556" extrusionOk="0">
                  <a:moveTo>
                    <a:pt x="397" y="1"/>
                  </a:moveTo>
                  <a:lnTo>
                    <a:pt x="397" y="1"/>
                  </a:lnTo>
                  <a:cubicBezTo>
                    <a:pt x="159" y="80"/>
                    <a:pt x="1" y="318"/>
                    <a:pt x="1" y="556"/>
                  </a:cubicBezTo>
                  <a:cubicBezTo>
                    <a:pt x="239" y="476"/>
                    <a:pt x="397" y="239"/>
                    <a:pt x="397" y="1"/>
                  </a:cubicBezTo>
                  <a:close/>
                </a:path>
              </a:pathLst>
            </a:custGeom>
            <a:solidFill>
              <a:srgbClr val="EF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7" name="Google Shape;2977;p3"/>
            <p:cNvSpPr/>
            <p:nvPr/>
          </p:nvSpPr>
          <p:spPr>
            <a:xfrm>
              <a:off x="2435450" y="2940975"/>
              <a:ext cx="1180450" cy="764300"/>
            </a:xfrm>
            <a:custGeom>
              <a:avLst/>
              <a:gdLst/>
              <a:ahLst/>
              <a:cxnLst/>
              <a:rect l="l" t="t" r="r" b="b"/>
              <a:pathLst>
                <a:path w="47218" h="30572" extrusionOk="0">
                  <a:moveTo>
                    <a:pt x="41567" y="3228"/>
                  </a:moveTo>
                  <a:cubicBezTo>
                    <a:pt x="41698" y="3310"/>
                    <a:pt x="41821" y="3395"/>
                    <a:pt x="41910" y="3514"/>
                  </a:cubicBezTo>
                  <a:cubicBezTo>
                    <a:pt x="42148" y="3672"/>
                    <a:pt x="42385" y="3672"/>
                    <a:pt x="42544" y="3910"/>
                  </a:cubicBezTo>
                  <a:cubicBezTo>
                    <a:pt x="42148" y="4148"/>
                    <a:pt x="41672" y="4069"/>
                    <a:pt x="41276" y="4148"/>
                  </a:cubicBezTo>
                  <a:cubicBezTo>
                    <a:pt x="41197" y="4108"/>
                    <a:pt x="41098" y="4088"/>
                    <a:pt x="40999" y="4088"/>
                  </a:cubicBezTo>
                  <a:cubicBezTo>
                    <a:pt x="40900" y="4088"/>
                    <a:pt x="40801" y="4108"/>
                    <a:pt x="40722" y="4148"/>
                  </a:cubicBezTo>
                  <a:cubicBezTo>
                    <a:pt x="40880" y="3989"/>
                    <a:pt x="41038" y="4069"/>
                    <a:pt x="41197" y="3989"/>
                  </a:cubicBezTo>
                  <a:cubicBezTo>
                    <a:pt x="41514" y="3989"/>
                    <a:pt x="41751" y="3672"/>
                    <a:pt x="41672" y="3356"/>
                  </a:cubicBezTo>
                  <a:cubicBezTo>
                    <a:pt x="41642" y="3311"/>
                    <a:pt x="41607" y="3269"/>
                    <a:pt x="41567" y="3228"/>
                  </a:cubicBezTo>
                  <a:close/>
                  <a:moveTo>
                    <a:pt x="28521" y="13417"/>
                  </a:moveTo>
                  <a:lnTo>
                    <a:pt x="28679" y="13576"/>
                  </a:lnTo>
                  <a:lnTo>
                    <a:pt x="29076" y="13892"/>
                  </a:lnTo>
                  <a:cubicBezTo>
                    <a:pt x="28917" y="13813"/>
                    <a:pt x="28759" y="13734"/>
                    <a:pt x="28679" y="13655"/>
                  </a:cubicBezTo>
                  <a:lnTo>
                    <a:pt x="28521" y="13417"/>
                  </a:lnTo>
                  <a:close/>
                  <a:moveTo>
                    <a:pt x="44834" y="1"/>
                  </a:moveTo>
                  <a:cubicBezTo>
                    <a:pt x="42983" y="1"/>
                    <a:pt x="41836" y="1260"/>
                    <a:pt x="40959" y="2722"/>
                  </a:cubicBezTo>
                  <a:cubicBezTo>
                    <a:pt x="40807" y="2646"/>
                    <a:pt x="40638" y="2610"/>
                    <a:pt x="40469" y="2610"/>
                  </a:cubicBezTo>
                  <a:cubicBezTo>
                    <a:pt x="40110" y="2610"/>
                    <a:pt x="39749" y="2769"/>
                    <a:pt x="39533" y="3039"/>
                  </a:cubicBezTo>
                  <a:cubicBezTo>
                    <a:pt x="39375" y="3197"/>
                    <a:pt x="39216" y="3356"/>
                    <a:pt x="39137" y="3514"/>
                  </a:cubicBezTo>
                  <a:cubicBezTo>
                    <a:pt x="39058" y="3672"/>
                    <a:pt x="39058" y="3752"/>
                    <a:pt x="38979" y="3831"/>
                  </a:cubicBezTo>
                  <a:cubicBezTo>
                    <a:pt x="38899" y="3910"/>
                    <a:pt x="38899" y="4069"/>
                    <a:pt x="38899" y="4148"/>
                  </a:cubicBezTo>
                  <a:cubicBezTo>
                    <a:pt x="38899" y="4782"/>
                    <a:pt x="38582" y="5336"/>
                    <a:pt x="38582" y="5891"/>
                  </a:cubicBezTo>
                  <a:cubicBezTo>
                    <a:pt x="38582" y="6049"/>
                    <a:pt x="38741" y="6128"/>
                    <a:pt x="38741" y="6208"/>
                  </a:cubicBezTo>
                  <a:cubicBezTo>
                    <a:pt x="38582" y="6049"/>
                    <a:pt x="38424" y="5970"/>
                    <a:pt x="38186" y="5891"/>
                  </a:cubicBezTo>
                  <a:cubicBezTo>
                    <a:pt x="36206" y="6049"/>
                    <a:pt x="35097" y="8267"/>
                    <a:pt x="33037" y="8347"/>
                  </a:cubicBezTo>
                  <a:cubicBezTo>
                    <a:pt x="32561" y="8347"/>
                    <a:pt x="32165" y="8505"/>
                    <a:pt x="31769" y="8743"/>
                  </a:cubicBezTo>
                  <a:cubicBezTo>
                    <a:pt x="30818" y="9377"/>
                    <a:pt x="29551" y="9614"/>
                    <a:pt x="28679" y="10407"/>
                  </a:cubicBezTo>
                  <a:lnTo>
                    <a:pt x="28442" y="10644"/>
                  </a:lnTo>
                  <a:cubicBezTo>
                    <a:pt x="28283" y="10723"/>
                    <a:pt x="28046" y="10882"/>
                    <a:pt x="27887" y="10961"/>
                  </a:cubicBezTo>
                  <a:cubicBezTo>
                    <a:pt x="26857" y="11516"/>
                    <a:pt x="25986" y="12229"/>
                    <a:pt x="25114" y="12942"/>
                  </a:cubicBezTo>
                  <a:cubicBezTo>
                    <a:pt x="24639" y="13338"/>
                    <a:pt x="24084" y="13655"/>
                    <a:pt x="23609" y="14051"/>
                  </a:cubicBezTo>
                  <a:cubicBezTo>
                    <a:pt x="21074" y="16269"/>
                    <a:pt x="18063" y="17695"/>
                    <a:pt x="15132" y="19280"/>
                  </a:cubicBezTo>
                  <a:cubicBezTo>
                    <a:pt x="10933" y="21656"/>
                    <a:pt x="7368" y="25142"/>
                    <a:pt x="2773" y="27044"/>
                  </a:cubicBezTo>
                  <a:lnTo>
                    <a:pt x="1981" y="27519"/>
                  </a:lnTo>
                  <a:cubicBezTo>
                    <a:pt x="1743" y="27598"/>
                    <a:pt x="1585" y="27757"/>
                    <a:pt x="1426" y="27836"/>
                  </a:cubicBezTo>
                  <a:cubicBezTo>
                    <a:pt x="792" y="28232"/>
                    <a:pt x="0" y="28470"/>
                    <a:pt x="159" y="29421"/>
                  </a:cubicBezTo>
                  <a:lnTo>
                    <a:pt x="1109" y="29975"/>
                  </a:lnTo>
                  <a:cubicBezTo>
                    <a:pt x="1174" y="30300"/>
                    <a:pt x="1239" y="30571"/>
                    <a:pt x="1566" y="30571"/>
                  </a:cubicBezTo>
                  <a:cubicBezTo>
                    <a:pt x="1638" y="30571"/>
                    <a:pt x="1722" y="30558"/>
                    <a:pt x="1822" y="30530"/>
                  </a:cubicBezTo>
                  <a:cubicBezTo>
                    <a:pt x="2535" y="30450"/>
                    <a:pt x="3248" y="30371"/>
                    <a:pt x="3961" y="30371"/>
                  </a:cubicBezTo>
                  <a:cubicBezTo>
                    <a:pt x="4357" y="28945"/>
                    <a:pt x="5546" y="27836"/>
                    <a:pt x="6972" y="27361"/>
                  </a:cubicBezTo>
                  <a:cubicBezTo>
                    <a:pt x="8556" y="26885"/>
                    <a:pt x="9982" y="26172"/>
                    <a:pt x="11408" y="25301"/>
                  </a:cubicBezTo>
                  <a:cubicBezTo>
                    <a:pt x="12755" y="24429"/>
                    <a:pt x="14340" y="23954"/>
                    <a:pt x="15924" y="23796"/>
                  </a:cubicBezTo>
                  <a:cubicBezTo>
                    <a:pt x="17113" y="23796"/>
                    <a:pt x="18301" y="23241"/>
                    <a:pt x="19014" y="22211"/>
                  </a:cubicBezTo>
                  <a:cubicBezTo>
                    <a:pt x="19287" y="21938"/>
                    <a:pt x="19442" y="21371"/>
                    <a:pt x="19835" y="21371"/>
                  </a:cubicBezTo>
                  <a:cubicBezTo>
                    <a:pt x="19898" y="21371"/>
                    <a:pt x="19967" y="21386"/>
                    <a:pt x="20044" y="21419"/>
                  </a:cubicBezTo>
                  <a:cubicBezTo>
                    <a:pt x="20301" y="21522"/>
                    <a:pt x="20512" y="21566"/>
                    <a:pt x="20688" y="21566"/>
                  </a:cubicBezTo>
                  <a:cubicBezTo>
                    <a:pt x="21598" y="21566"/>
                    <a:pt x="21573" y="20378"/>
                    <a:pt x="22104" y="19914"/>
                  </a:cubicBezTo>
                  <a:cubicBezTo>
                    <a:pt x="22371" y="20092"/>
                    <a:pt x="22713" y="20420"/>
                    <a:pt x="22934" y="20420"/>
                  </a:cubicBezTo>
                  <a:cubicBezTo>
                    <a:pt x="23105" y="20420"/>
                    <a:pt x="23203" y="20221"/>
                    <a:pt x="23134" y="19597"/>
                  </a:cubicBezTo>
                  <a:cubicBezTo>
                    <a:pt x="23054" y="18487"/>
                    <a:pt x="23767" y="18487"/>
                    <a:pt x="24480" y="18487"/>
                  </a:cubicBezTo>
                  <a:cubicBezTo>
                    <a:pt x="25251" y="16023"/>
                    <a:pt x="26919" y="14681"/>
                    <a:pt x="29050" y="14681"/>
                  </a:cubicBezTo>
                  <a:cubicBezTo>
                    <a:pt x="29111" y="14681"/>
                    <a:pt x="29172" y="14682"/>
                    <a:pt x="29234" y="14685"/>
                  </a:cubicBezTo>
                  <a:lnTo>
                    <a:pt x="29709" y="14685"/>
                  </a:lnTo>
                  <a:lnTo>
                    <a:pt x="29630" y="14447"/>
                  </a:lnTo>
                  <a:lnTo>
                    <a:pt x="31531" y="13417"/>
                  </a:lnTo>
                  <a:cubicBezTo>
                    <a:pt x="31745" y="13692"/>
                    <a:pt x="31935" y="13802"/>
                    <a:pt x="32106" y="13802"/>
                  </a:cubicBezTo>
                  <a:cubicBezTo>
                    <a:pt x="32379" y="13802"/>
                    <a:pt x="32604" y="13521"/>
                    <a:pt x="32799" y="13179"/>
                  </a:cubicBezTo>
                  <a:cubicBezTo>
                    <a:pt x="33116" y="12466"/>
                    <a:pt x="33671" y="11912"/>
                    <a:pt x="34384" y="11516"/>
                  </a:cubicBezTo>
                  <a:cubicBezTo>
                    <a:pt x="33959" y="10808"/>
                    <a:pt x="34103" y="9973"/>
                    <a:pt x="34535" y="9973"/>
                  </a:cubicBezTo>
                  <a:cubicBezTo>
                    <a:pt x="34586" y="9973"/>
                    <a:pt x="34641" y="9985"/>
                    <a:pt x="34700" y="10010"/>
                  </a:cubicBezTo>
                  <a:cubicBezTo>
                    <a:pt x="35071" y="10175"/>
                    <a:pt x="35414" y="10243"/>
                    <a:pt x="35733" y="10243"/>
                  </a:cubicBezTo>
                  <a:cubicBezTo>
                    <a:pt x="36640" y="10243"/>
                    <a:pt x="37342" y="9687"/>
                    <a:pt x="37869" y="9218"/>
                  </a:cubicBezTo>
                  <a:cubicBezTo>
                    <a:pt x="39058" y="8267"/>
                    <a:pt x="40484" y="7554"/>
                    <a:pt x="41989" y="7238"/>
                  </a:cubicBezTo>
                  <a:cubicBezTo>
                    <a:pt x="42227" y="5811"/>
                    <a:pt x="43653" y="5336"/>
                    <a:pt x="44366" y="4385"/>
                  </a:cubicBezTo>
                  <a:cubicBezTo>
                    <a:pt x="44445" y="4306"/>
                    <a:pt x="44524" y="4148"/>
                    <a:pt x="44445" y="3989"/>
                  </a:cubicBezTo>
                  <a:lnTo>
                    <a:pt x="44683" y="3989"/>
                  </a:lnTo>
                  <a:lnTo>
                    <a:pt x="44841" y="3910"/>
                  </a:lnTo>
                  <a:cubicBezTo>
                    <a:pt x="45158" y="3276"/>
                    <a:pt x="46347" y="3514"/>
                    <a:pt x="46267" y="2484"/>
                  </a:cubicBezTo>
                  <a:cubicBezTo>
                    <a:pt x="46584" y="2167"/>
                    <a:pt x="46901" y="1771"/>
                    <a:pt x="47218" y="1454"/>
                  </a:cubicBezTo>
                  <a:lnTo>
                    <a:pt x="47218" y="1058"/>
                  </a:lnTo>
                  <a:cubicBezTo>
                    <a:pt x="47060" y="900"/>
                    <a:pt x="46901" y="741"/>
                    <a:pt x="46743" y="583"/>
                  </a:cubicBezTo>
                  <a:cubicBezTo>
                    <a:pt x="46267" y="503"/>
                    <a:pt x="45633" y="662"/>
                    <a:pt x="45317" y="28"/>
                  </a:cubicBezTo>
                  <a:cubicBezTo>
                    <a:pt x="45151" y="10"/>
                    <a:pt x="44990" y="1"/>
                    <a:pt x="44834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8" name="Google Shape;2978;p3"/>
            <p:cNvSpPr/>
            <p:nvPr/>
          </p:nvSpPr>
          <p:spPr>
            <a:xfrm>
              <a:off x="4820100" y="3769575"/>
              <a:ext cx="83225" cy="716125"/>
            </a:xfrm>
            <a:custGeom>
              <a:avLst/>
              <a:gdLst/>
              <a:ahLst/>
              <a:cxnLst/>
              <a:rect l="l" t="t" r="r" b="b"/>
              <a:pathLst>
                <a:path w="3329" h="28645" extrusionOk="0">
                  <a:moveTo>
                    <a:pt x="318" y="0"/>
                  </a:moveTo>
                  <a:cubicBezTo>
                    <a:pt x="1" y="951"/>
                    <a:pt x="1" y="1981"/>
                    <a:pt x="318" y="3011"/>
                  </a:cubicBezTo>
                  <a:cubicBezTo>
                    <a:pt x="238" y="3328"/>
                    <a:pt x="159" y="3724"/>
                    <a:pt x="159" y="4120"/>
                  </a:cubicBezTo>
                  <a:cubicBezTo>
                    <a:pt x="476" y="9032"/>
                    <a:pt x="872" y="13944"/>
                    <a:pt x="1268" y="18935"/>
                  </a:cubicBezTo>
                  <a:cubicBezTo>
                    <a:pt x="1347" y="19965"/>
                    <a:pt x="1347" y="21074"/>
                    <a:pt x="1347" y="22183"/>
                  </a:cubicBezTo>
                  <a:cubicBezTo>
                    <a:pt x="1189" y="24401"/>
                    <a:pt x="1506" y="26540"/>
                    <a:pt x="2219" y="28600"/>
                  </a:cubicBezTo>
                  <a:cubicBezTo>
                    <a:pt x="2330" y="28631"/>
                    <a:pt x="2424" y="28644"/>
                    <a:pt x="2505" y="28644"/>
                  </a:cubicBezTo>
                  <a:cubicBezTo>
                    <a:pt x="3058" y="28644"/>
                    <a:pt x="2972" y="28005"/>
                    <a:pt x="3249" y="27729"/>
                  </a:cubicBezTo>
                  <a:cubicBezTo>
                    <a:pt x="3090" y="24401"/>
                    <a:pt x="3328" y="21074"/>
                    <a:pt x="3011" y="17826"/>
                  </a:cubicBezTo>
                  <a:cubicBezTo>
                    <a:pt x="2694" y="16320"/>
                    <a:pt x="2615" y="14894"/>
                    <a:pt x="2615" y="13389"/>
                  </a:cubicBezTo>
                  <a:cubicBezTo>
                    <a:pt x="2853" y="10141"/>
                    <a:pt x="1981" y="7051"/>
                    <a:pt x="2219" y="3803"/>
                  </a:cubicBezTo>
                  <a:cubicBezTo>
                    <a:pt x="2219" y="3565"/>
                    <a:pt x="1902" y="3248"/>
                    <a:pt x="1823" y="3011"/>
                  </a:cubicBezTo>
                  <a:cubicBezTo>
                    <a:pt x="872" y="2298"/>
                    <a:pt x="1744" y="713"/>
                    <a:pt x="318" y="0"/>
                  </a:cubicBezTo>
                  <a:close/>
                </a:path>
              </a:pathLst>
            </a:custGeom>
            <a:solidFill>
              <a:srgbClr val="A3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9" name="Google Shape;2979;p3"/>
            <p:cNvSpPr/>
            <p:nvPr/>
          </p:nvSpPr>
          <p:spPr>
            <a:xfrm>
              <a:off x="4620050" y="2434250"/>
              <a:ext cx="150550" cy="472100"/>
            </a:xfrm>
            <a:custGeom>
              <a:avLst/>
              <a:gdLst/>
              <a:ahLst/>
              <a:cxnLst/>
              <a:rect l="l" t="t" r="r" b="b"/>
              <a:pathLst>
                <a:path w="6022" h="18884" extrusionOk="0">
                  <a:moveTo>
                    <a:pt x="788" y="0"/>
                  </a:moveTo>
                  <a:cubicBezTo>
                    <a:pt x="737" y="0"/>
                    <a:pt x="686" y="5"/>
                    <a:pt x="635" y="15"/>
                  </a:cubicBezTo>
                  <a:cubicBezTo>
                    <a:pt x="80" y="174"/>
                    <a:pt x="1" y="491"/>
                    <a:pt x="80" y="966"/>
                  </a:cubicBezTo>
                  <a:cubicBezTo>
                    <a:pt x="239" y="1679"/>
                    <a:pt x="318" y="2392"/>
                    <a:pt x="476" y="3026"/>
                  </a:cubicBezTo>
                  <a:cubicBezTo>
                    <a:pt x="1348" y="6829"/>
                    <a:pt x="2378" y="10632"/>
                    <a:pt x="3328" y="14434"/>
                  </a:cubicBezTo>
                  <a:cubicBezTo>
                    <a:pt x="3645" y="15464"/>
                    <a:pt x="3408" y="16573"/>
                    <a:pt x="4041" y="17445"/>
                  </a:cubicBezTo>
                  <a:cubicBezTo>
                    <a:pt x="4867" y="17595"/>
                    <a:pt x="4839" y="18883"/>
                    <a:pt x="5845" y="18883"/>
                  </a:cubicBezTo>
                  <a:cubicBezTo>
                    <a:pt x="5901" y="18883"/>
                    <a:pt x="5960" y="18879"/>
                    <a:pt x="6022" y="18871"/>
                  </a:cubicBezTo>
                  <a:cubicBezTo>
                    <a:pt x="5626" y="15860"/>
                    <a:pt x="5388" y="12929"/>
                    <a:pt x="4279" y="10077"/>
                  </a:cubicBezTo>
                  <a:cubicBezTo>
                    <a:pt x="3962" y="9126"/>
                    <a:pt x="3724" y="8096"/>
                    <a:pt x="3487" y="7146"/>
                  </a:cubicBezTo>
                  <a:cubicBezTo>
                    <a:pt x="2932" y="4927"/>
                    <a:pt x="2219" y="2709"/>
                    <a:pt x="1506" y="570"/>
                  </a:cubicBezTo>
                  <a:cubicBezTo>
                    <a:pt x="1437" y="225"/>
                    <a:pt x="1128" y="0"/>
                    <a:pt x="788" y="0"/>
                  </a:cubicBezTo>
                  <a:close/>
                </a:path>
              </a:pathLst>
            </a:custGeom>
            <a:solidFill>
              <a:srgbClr val="AD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0" name="Google Shape;2980;p3"/>
            <p:cNvSpPr/>
            <p:nvPr/>
          </p:nvSpPr>
          <p:spPr>
            <a:xfrm>
              <a:off x="4768600" y="3286300"/>
              <a:ext cx="97075" cy="558550"/>
            </a:xfrm>
            <a:custGeom>
              <a:avLst/>
              <a:gdLst/>
              <a:ahLst/>
              <a:cxnLst/>
              <a:rect l="l" t="t" r="r" b="b"/>
              <a:pathLst>
                <a:path w="3883" h="22342" extrusionOk="0">
                  <a:moveTo>
                    <a:pt x="80" y="0"/>
                  </a:moveTo>
                  <a:cubicBezTo>
                    <a:pt x="1" y="634"/>
                    <a:pt x="1" y="1268"/>
                    <a:pt x="80" y="1902"/>
                  </a:cubicBezTo>
                  <a:cubicBezTo>
                    <a:pt x="793" y="5942"/>
                    <a:pt x="1110" y="10062"/>
                    <a:pt x="951" y="14181"/>
                  </a:cubicBezTo>
                  <a:cubicBezTo>
                    <a:pt x="872" y="14736"/>
                    <a:pt x="1031" y="15291"/>
                    <a:pt x="1427" y="15687"/>
                  </a:cubicBezTo>
                  <a:cubicBezTo>
                    <a:pt x="1688" y="15524"/>
                    <a:pt x="1801" y="15320"/>
                    <a:pt x="1849" y="15115"/>
                  </a:cubicBezTo>
                  <a:lnTo>
                    <a:pt x="1849" y="15115"/>
                  </a:lnTo>
                  <a:cubicBezTo>
                    <a:pt x="2017" y="15901"/>
                    <a:pt x="2556" y="16830"/>
                    <a:pt x="1506" y="17588"/>
                  </a:cubicBezTo>
                  <a:cubicBezTo>
                    <a:pt x="1427" y="19173"/>
                    <a:pt x="1744" y="20836"/>
                    <a:pt x="2378" y="22342"/>
                  </a:cubicBezTo>
                  <a:cubicBezTo>
                    <a:pt x="2298" y="21470"/>
                    <a:pt x="2378" y="20599"/>
                    <a:pt x="2615" y="19727"/>
                  </a:cubicBezTo>
                  <a:cubicBezTo>
                    <a:pt x="2932" y="21629"/>
                    <a:pt x="2932" y="21629"/>
                    <a:pt x="3883" y="22262"/>
                  </a:cubicBezTo>
                  <a:cubicBezTo>
                    <a:pt x="3566" y="18935"/>
                    <a:pt x="3091" y="15528"/>
                    <a:pt x="3011" y="12122"/>
                  </a:cubicBezTo>
                  <a:cubicBezTo>
                    <a:pt x="2932" y="9190"/>
                    <a:pt x="2298" y="6180"/>
                    <a:pt x="2378" y="3248"/>
                  </a:cubicBezTo>
                  <a:cubicBezTo>
                    <a:pt x="2298" y="2773"/>
                    <a:pt x="2219" y="2298"/>
                    <a:pt x="1981" y="1902"/>
                  </a:cubicBezTo>
                  <a:cubicBezTo>
                    <a:pt x="1189" y="1426"/>
                    <a:pt x="1348" y="0"/>
                    <a:pt x="80" y="0"/>
                  </a:cubicBezTo>
                  <a:close/>
                </a:path>
              </a:pathLst>
            </a:custGeom>
            <a:solidFill>
              <a:srgbClr val="A6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1" name="Google Shape;2981;p3"/>
            <p:cNvSpPr/>
            <p:nvPr/>
          </p:nvSpPr>
          <p:spPr>
            <a:xfrm>
              <a:off x="3372650" y="2813850"/>
              <a:ext cx="312575" cy="228175"/>
            </a:xfrm>
            <a:custGeom>
              <a:avLst/>
              <a:gdLst/>
              <a:ahLst/>
              <a:cxnLst/>
              <a:rect l="l" t="t" r="r" b="b"/>
              <a:pathLst>
                <a:path w="12503" h="9127" extrusionOk="0">
                  <a:moveTo>
                    <a:pt x="11562" y="0"/>
                  </a:moveTo>
                  <a:cubicBezTo>
                    <a:pt x="11305" y="0"/>
                    <a:pt x="11010" y="101"/>
                    <a:pt x="10681" y="280"/>
                  </a:cubicBezTo>
                  <a:cubicBezTo>
                    <a:pt x="8304" y="1865"/>
                    <a:pt x="5769" y="3370"/>
                    <a:pt x="3313" y="4955"/>
                  </a:cubicBezTo>
                  <a:cubicBezTo>
                    <a:pt x="2362" y="5430"/>
                    <a:pt x="1491" y="6064"/>
                    <a:pt x="778" y="6935"/>
                  </a:cubicBezTo>
                  <a:cubicBezTo>
                    <a:pt x="619" y="7094"/>
                    <a:pt x="461" y="7252"/>
                    <a:pt x="223" y="7411"/>
                  </a:cubicBezTo>
                  <a:cubicBezTo>
                    <a:pt x="46" y="8357"/>
                    <a:pt x="1" y="9126"/>
                    <a:pt x="714" y="9126"/>
                  </a:cubicBezTo>
                  <a:cubicBezTo>
                    <a:pt x="956" y="9126"/>
                    <a:pt x="1286" y="9038"/>
                    <a:pt x="1728" y="8837"/>
                  </a:cubicBezTo>
                  <a:cubicBezTo>
                    <a:pt x="1887" y="8678"/>
                    <a:pt x="2045" y="8520"/>
                    <a:pt x="2204" y="8441"/>
                  </a:cubicBezTo>
                  <a:cubicBezTo>
                    <a:pt x="2679" y="8203"/>
                    <a:pt x="2996" y="7886"/>
                    <a:pt x="3550" y="7886"/>
                  </a:cubicBezTo>
                  <a:cubicBezTo>
                    <a:pt x="4818" y="6698"/>
                    <a:pt x="6244" y="5668"/>
                    <a:pt x="7908" y="5034"/>
                  </a:cubicBezTo>
                  <a:cubicBezTo>
                    <a:pt x="8700" y="4321"/>
                    <a:pt x="9651" y="3608"/>
                    <a:pt x="10601" y="3132"/>
                  </a:cubicBezTo>
                  <a:cubicBezTo>
                    <a:pt x="11314" y="2499"/>
                    <a:pt x="12503" y="2261"/>
                    <a:pt x="12503" y="914"/>
                  </a:cubicBezTo>
                  <a:cubicBezTo>
                    <a:pt x="12306" y="273"/>
                    <a:pt x="11986" y="0"/>
                    <a:pt x="11562" y="0"/>
                  </a:cubicBezTo>
                  <a:close/>
                </a:path>
              </a:pathLst>
            </a:custGeom>
            <a:solidFill>
              <a:srgbClr val="984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2" name="Google Shape;2982;p3"/>
            <p:cNvSpPr/>
            <p:nvPr/>
          </p:nvSpPr>
          <p:spPr>
            <a:xfrm>
              <a:off x="4857725" y="4460800"/>
              <a:ext cx="63425" cy="522900"/>
            </a:xfrm>
            <a:custGeom>
              <a:avLst/>
              <a:gdLst/>
              <a:ahLst/>
              <a:cxnLst/>
              <a:rect l="l" t="t" r="r" b="b"/>
              <a:pathLst>
                <a:path w="2537" h="20916" extrusionOk="0">
                  <a:moveTo>
                    <a:pt x="1744" y="1"/>
                  </a:moveTo>
                  <a:lnTo>
                    <a:pt x="714" y="951"/>
                  </a:lnTo>
                  <a:cubicBezTo>
                    <a:pt x="80" y="2140"/>
                    <a:pt x="1" y="3566"/>
                    <a:pt x="635" y="4833"/>
                  </a:cubicBezTo>
                  <a:lnTo>
                    <a:pt x="872" y="4833"/>
                  </a:lnTo>
                  <a:cubicBezTo>
                    <a:pt x="952" y="4992"/>
                    <a:pt x="872" y="5150"/>
                    <a:pt x="635" y="5229"/>
                  </a:cubicBezTo>
                  <a:cubicBezTo>
                    <a:pt x="952" y="6735"/>
                    <a:pt x="1031" y="8240"/>
                    <a:pt x="793" y="9745"/>
                  </a:cubicBezTo>
                  <a:cubicBezTo>
                    <a:pt x="714" y="12280"/>
                    <a:pt x="1427" y="14816"/>
                    <a:pt x="793" y="17351"/>
                  </a:cubicBezTo>
                  <a:cubicBezTo>
                    <a:pt x="635" y="18539"/>
                    <a:pt x="635" y="19728"/>
                    <a:pt x="714" y="20916"/>
                  </a:cubicBezTo>
                  <a:cubicBezTo>
                    <a:pt x="1665" y="20045"/>
                    <a:pt x="1981" y="18777"/>
                    <a:pt x="1665" y="17509"/>
                  </a:cubicBezTo>
                  <a:cubicBezTo>
                    <a:pt x="1585" y="17509"/>
                    <a:pt x="1506" y="17509"/>
                    <a:pt x="1506" y="17351"/>
                  </a:cubicBezTo>
                  <a:cubicBezTo>
                    <a:pt x="1506" y="17272"/>
                    <a:pt x="1585" y="17113"/>
                    <a:pt x="1665" y="17113"/>
                  </a:cubicBezTo>
                  <a:cubicBezTo>
                    <a:pt x="2536" y="15766"/>
                    <a:pt x="1981" y="14261"/>
                    <a:pt x="2140" y="12835"/>
                  </a:cubicBezTo>
                  <a:cubicBezTo>
                    <a:pt x="1823" y="12518"/>
                    <a:pt x="1902" y="12201"/>
                    <a:pt x="2140" y="11884"/>
                  </a:cubicBezTo>
                  <a:cubicBezTo>
                    <a:pt x="2298" y="7923"/>
                    <a:pt x="2219" y="3962"/>
                    <a:pt x="1744" y="1"/>
                  </a:cubicBezTo>
                  <a:close/>
                </a:path>
              </a:pathLst>
            </a:custGeom>
            <a:solidFill>
              <a:srgbClr val="A54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3" name="Google Shape;2983;p3"/>
            <p:cNvSpPr/>
            <p:nvPr/>
          </p:nvSpPr>
          <p:spPr>
            <a:xfrm>
              <a:off x="4742850" y="3010975"/>
              <a:ext cx="75300" cy="322950"/>
            </a:xfrm>
            <a:custGeom>
              <a:avLst/>
              <a:gdLst/>
              <a:ahLst/>
              <a:cxnLst/>
              <a:rect l="l" t="t" r="r" b="b"/>
              <a:pathLst>
                <a:path w="3012" h="12918" extrusionOk="0">
                  <a:moveTo>
                    <a:pt x="1506" y="1"/>
                  </a:moveTo>
                  <a:cubicBezTo>
                    <a:pt x="1031" y="318"/>
                    <a:pt x="555" y="635"/>
                    <a:pt x="80" y="1031"/>
                  </a:cubicBezTo>
                  <a:cubicBezTo>
                    <a:pt x="1" y="4358"/>
                    <a:pt x="1110" y="7607"/>
                    <a:pt x="1110" y="11013"/>
                  </a:cubicBezTo>
                  <a:cubicBezTo>
                    <a:pt x="1727" y="11553"/>
                    <a:pt x="1593" y="12918"/>
                    <a:pt x="2900" y="12918"/>
                  </a:cubicBezTo>
                  <a:cubicBezTo>
                    <a:pt x="2936" y="12918"/>
                    <a:pt x="2973" y="12917"/>
                    <a:pt x="3011" y="12915"/>
                  </a:cubicBezTo>
                  <a:cubicBezTo>
                    <a:pt x="3011" y="9666"/>
                    <a:pt x="2853" y="6497"/>
                    <a:pt x="2378" y="3328"/>
                  </a:cubicBezTo>
                  <a:cubicBezTo>
                    <a:pt x="2378" y="2219"/>
                    <a:pt x="2061" y="1031"/>
                    <a:pt x="1506" y="1"/>
                  </a:cubicBezTo>
                  <a:close/>
                </a:path>
              </a:pathLst>
            </a:custGeom>
            <a:solidFill>
              <a:srgbClr val="A04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4" name="Google Shape;2984;p3"/>
            <p:cNvSpPr/>
            <p:nvPr/>
          </p:nvSpPr>
          <p:spPr>
            <a:xfrm>
              <a:off x="3948625" y="2417800"/>
              <a:ext cx="265100" cy="212925"/>
            </a:xfrm>
            <a:custGeom>
              <a:avLst/>
              <a:gdLst/>
              <a:ahLst/>
              <a:cxnLst/>
              <a:rect l="l" t="t" r="r" b="b"/>
              <a:pathLst>
                <a:path w="10604" h="8517" extrusionOk="0">
                  <a:moveTo>
                    <a:pt x="9910" y="0"/>
                  </a:moveTo>
                  <a:cubicBezTo>
                    <a:pt x="9814" y="0"/>
                    <a:pt x="9706" y="13"/>
                    <a:pt x="9587" y="40"/>
                  </a:cubicBezTo>
                  <a:cubicBezTo>
                    <a:pt x="9270" y="277"/>
                    <a:pt x="8874" y="198"/>
                    <a:pt x="8636" y="515"/>
                  </a:cubicBezTo>
                  <a:cubicBezTo>
                    <a:pt x="6656" y="1624"/>
                    <a:pt x="4992" y="3050"/>
                    <a:pt x="3011" y="4159"/>
                  </a:cubicBezTo>
                  <a:cubicBezTo>
                    <a:pt x="1902" y="4793"/>
                    <a:pt x="555" y="5348"/>
                    <a:pt x="1" y="6695"/>
                  </a:cubicBezTo>
                  <a:cubicBezTo>
                    <a:pt x="159" y="7328"/>
                    <a:pt x="1" y="8041"/>
                    <a:pt x="555" y="8517"/>
                  </a:cubicBezTo>
                  <a:cubicBezTo>
                    <a:pt x="1981" y="7487"/>
                    <a:pt x="3407" y="6378"/>
                    <a:pt x="4754" y="5269"/>
                  </a:cubicBezTo>
                  <a:cubicBezTo>
                    <a:pt x="6339" y="4001"/>
                    <a:pt x="8319" y="3446"/>
                    <a:pt x="9666" y="2020"/>
                  </a:cubicBezTo>
                  <a:cubicBezTo>
                    <a:pt x="9745" y="1783"/>
                    <a:pt x="9904" y="1624"/>
                    <a:pt x="10062" y="1466"/>
                  </a:cubicBezTo>
                  <a:cubicBezTo>
                    <a:pt x="10221" y="1307"/>
                    <a:pt x="10379" y="1149"/>
                    <a:pt x="10538" y="990"/>
                  </a:cubicBezTo>
                  <a:cubicBezTo>
                    <a:pt x="10604" y="330"/>
                    <a:pt x="10395" y="0"/>
                    <a:pt x="9910" y="0"/>
                  </a:cubicBezTo>
                  <a:close/>
                </a:path>
              </a:pathLst>
            </a:custGeom>
            <a:solidFill>
              <a:srgbClr val="AA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5" name="Google Shape;2985;p3"/>
            <p:cNvSpPr/>
            <p:nvPr/>
          </p:nvSpPr>
          <p:spPr>
            <a:xfrm>
              <a:off x="3639650" y="2639825"/>
              <a:ext cx="259500" cy="208900"/>
            </a:xfrm>
            <a:custGeom>
              <a:avLst/>
              <a:gdLst/>
              <a:ahLst/>
              <a:cxnLst/>
              <a:rect l="l" t="t" r="r" b="b"/>
              <a:pathLst>
                <a:path w="10380" h="8356" extrusionOk="0">
                  <a:moveTo>
                    <a:pt x="9815" y="1"/>
                  </a:moveTo>
                  <a:cubicBezTo>
                    <a:pt x="9706" y="1"/>
                    <a:pt x="9595" y="59"/>
                    <a:pt x="9508" y="190"/>
                  </a:cubicBezTo>
                  <a:cubicBezTo>
                    <a:pt x="8240" y="586"/>
                    <a:pt x="7527" y="1933"/>
                    <a:pt x="6259" y="2409"/>
                  </a:cubicBezTo>
                  <a:cubicBezTo>
                    <a:pt x="3645" y="3439"/>
                    <a:pt x="1902" y="5419"/>
                    <a:pt x="1" y="7321"/>
                  </a:cubicBezTo>
                  <a:cubicBezTo>
                    <a:pt x="714" y="7321"/>
                    <a:pt x="1506" y="7321"/>
                    <a:pt x="1506" y="8271"/>
                  </a:cubicBezTo>
                  <a:cubicBezTo>
                    <a:pt x="1679" y="8329"/>
                    <a:pt x="1833" y="8355"/>
                    <a:pt x="1973" y="8355"/>
                  </a:cubicBezTo>
                  <a:cubicBezTo>
                    <a:pt x="2603" y="8355"/>
                    <a:pt x="2939" y="7825"/>
                    <a:pt x="3328" y="7241"/>
                  </a:cubicBezTo>
                  <a:cubicBezTo>
                    <a:pt x="4437" y="5974"/>
                    <a:pt x="5705" y="4944"/>
                    <a:pt x="7131" y="4231"/>
                  </a:cubicBezTo>
                  <a:cubicBezTo>
                    <a:pt x="7923" y="3835"/>
                    <a:pt x="8636" y="3280"/>
                    <a:pt x="9112" y="2567"/>
                  </a:cubicBezTo>
                  <a:cubicBezTo>
                    <a:pt x="8874" y="1537"/>
                    <a:pt x="10379" y="1141"/>
                    <a:pt x="10062" y="111"/>
                  </a:cubicBezTo>
                  <a:cubicBezTo>
                    <a:pt x="9991" y="40"/>
                    <a:pt x="9904" y="1"/>
                    <a:pt x="9815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6" name="Google Shape;2986;p3"/>
            <p:cNvSpPr/>
            <p:nvPr/>
          </p:nvSpPr>
          <p:spPr>
            <a:xfrm>
              <a:off x="4186300" y="2232300"/>
              <a:ext cx="261475" cy="210275"/>
            </a:xfrm>
            <a:custGeom>
              <a:avLst/>
              <a:gdLst/>
              <a:ahLst/>
              <a:cxnLst/>
              <a:rect l="l" t="t" r="r" b="b"/>
              <a:pathLst>
                <a:path w="10459" h="8411" extrusionOk="0">
                  <a:moveTo>
                    <a:pt x="9686" y="0"/>
                  </a:moveTo>
                  <a:cubicBezTo>
                    <a:pt x="9180" y="0"/>
                    <a:pt x="8750" y="323"/>
                    <a:pt x="8319" y="646"/>
                  </a:cubicBezTo>
                  <a:cubicBezTo>
                    <a:pt x="7448" y="1359"/>
                    <a:pt x="6735" y="2231"/>
                    <a:pt x="5705" y="2627"/>
                  </a:cubicBezTo>
                  <a:lnTo>
                    <a:pt x="4754" y="3102"/>
                  </a:lnTo>
                  <a:cubicBezTo>
                    <a:pt x="4596" y="3261"/>
                    <a:pt x="4437" y="3419"/>
                    <a:pt x="4279" y="3578"/>
                  </a:cubicBezTo>
                  <a:cubicBezTo>
                    <a:pt x="4120" y="3736"/>
                    <a:pt x="3962" y="3895"/>
                    <a:pt x="3803" y="4053"/>
                  </a:cubicBezTo>
                  <a:cubicBezTo>
                    <a:pt x="2932" y="5558"/>
                    <a:pt x="1031" y="6034"/>
                    <a:pt x="1" y="7380"/>
                  </a:cubicBezTo>
                  <a:cubicBezTo>
                    <a:pt x="476" y="7539"/>
                    <a:pt x="793" y="7935"/>
                    <a:pt x="1031" y="8410"/>
                  </a:cubicBezTo>
                  <a:cubicBezTo>
                    <a:pt x="2298" y="7460"/>
                    <a:pt x="3645" y="6509"/>
                    <a:pt x="4833" y="5400"/>
                  </a:cubicBezTo>
                  <a:cubicBezTo>
                    <a:pt x="5705" y="4608"/>
                    <a:pt x="6339" y="3419"/>
                    <a:pt x="7606" y="3023"/>
                  </a:cubicBezTo>
                  <a:cubicBezTo>
                    <a:pt x="7685" y="2865"/>
                    <a:pt x="7923" y="2785"/>
                    <a:pt x="8082" y="2627"/>
                  </a:cubicBezTo>
                  <a:lnTo>
                    <a:pt x="8557" y="2152"/>
                  </a:lnTo>
                  <a:cubicBezTo>
                    <a:pt x="8715" y="1914"/>
                    <a:pt x="8874" y="1755"/>
                    <a:pt x="9032" y="1676"/>
                  </a:cubicBezTo>
                  <a:lnTo>
                    <a:pt x="9983" y="1122"/>
                  </a:lnTo>
                  <a:cubicBezTo>
                    <a:pt x="10141" y="963"/>
                    <a:pt x="10300" y="805"/>
                    <a:pt x="10458" y="726"/>
                  </a:cubicBezTo>
                  <a:lnTo>
                    <a:pt x="10458" y="250"/>
                  </a:lnTo>
                  <a:cubicBezTo>
                    <a:pt x="10179" y="72"/>
                    <a:pt x="9924" y="0"/>
                    <a:pt x="9686" y="0"/>
                  </a:cubicBez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7" name="Google Shape;2987;p3"/>
            <p:cNvSpPr/>
            <p:nvPr/>
          </p:nvSpPr>
          <p:spPr>
            <a:xfrm>
              <a:off x="4931025" y="4254550"/>
              <a:ext cx="79250" cy="281400"/>
            </a:xfrm>
            <a:custGeom>
              <a:avLst/>
              <a:gdLst/>
              <a:ahLst/>
              <a:cxnLst/>
              <a:rect l="l" t="t" r="r" b="b"/>
              <a:pathLst>
                <a:path w="3170" h="11256" extrusionOk="0">
                  <a:moveTo>
                    <a:pt x="865" y="1"/>
                  </a:moveTo>
                  <a:cubicBezTo>
                    <a:pt x="568" y="1"/>
                    <a:pt x="252" y="349"/>
                    <a:pt x="396" y="566"/>
                  </a:cubicBezTo>
                  <a:cubicBezTo>
                    <a:pt x="1109" y="1913"/>
                    <a:pt x="0" y="3339"/>
                    <a:pt x="396" y="4685"/>
                  </a:cubicBezTo>
                  <a:cubicBezTo>
                    <a:pt x="872" y="6349"/>
                    <a:pt x="1505" y="8013"/>
                    <a:pt x="2139" y="9677"/>
                  </a:cubicBezTo>
                  <a:lnTo>
                    <a:pt x="2060" y="9914"/>
                  </a:lnTo>
                  <a:cubicBezTo>
                    <a:pt x="1822" y="10310"/>
                    <a:pt x="1347" y="10786"/>
                    <a:pt x="2060" y="11182"/>
                  </a:cubicBezTo>
                  <a:cubicBezTo>
                    <a:pt x="2162" y="11233"/>
                    <a:pt x="2252" y="11255"/>
                    <a:pt x="2331" y="11255"/>
                  </a:cubicBezTo>
                  <a:cubicBezTo>
                    <a:pt x="2741" y="11255"/>
                    <a:pt x="2852" y="10655"/>
                    <a:pt x="2852" y="10390"/>
                  </a:cubicBezTo>
                  <a:cubicBezTo>
                    <a:pt x="3011" y="9281"/>
                    <a:pt x="3090" y="8251"/>
                    <a:pt x="3169" y="7141"/>
                  </a:cubicBezTo>
                  <a:cubicBezTo>
                    <a:pt x="3169" y="7062"/>
                    <a:pt x="2773" y="6904"/>
                    <a:pt x="2535" y="6825"/>
                  </a:cubicBezTo>
                  <a:cubicBezTo>
                    <a:pt x="2060" y="6745"/>
                    <a:pt x="2535" y="6508"/>
                    <a:pt x="2535" y="6428"/>
                  </a:cubicBezTo>
                  <a:cubicBezTo>
                    <a:pt x="2456" y="5874"/>
                    <a:pt x="1981" y="5399"/>
                    <a:pt x="2456" y="4844"/>
                  </a:cubicBezTo>
                  <a:cubicBezTo>
                    <a:pt x="2615" y="4606"/>
                    <a:pt x="2932" y="4210"/>
                    <a:pt x="2535" y="4052"/>
                  </a:cubicBezTo>
                  <a:cubicBezTo>
                    <a:pt x="1109" y="3497"/>
                    <a:pt x="1664" y="2388"/>
                    <a:pt x="1743" y="1358"/>
                  </a:cubicBezTo>
                  <a:cubicBezTo>
                    <a:pt x="1822" y="1041"/>
                    <a:pt x="1822" y="803"/>
                    <a:pt x="1743" y="487"/>
                  </a:cubicBezTo>
                  <a:cubicBezTo>
                    <a:pt x="1664" y="170"/>
                    <a:pt x="1347" y="11"/>
                    <a:pt x="951" y="11"/>
                  </a:cubicBezTo>
                  <a:cubicBezTo>
                    <a:pt x="923" y="4"/>
                    <a:pt x="894" y="1"/>
                    <a:pt x="865" y="1"/>
                  </a:cubicBezTo>
                  <a:close/>
                </a:path>
              </a:pathLst>
            </a:custGeom>
            <a:solidFill>
              <a:srgbClr val="F0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8" name="Google Shape;2988;p3"/>
            <p:cNvSpPr/>
            <p:nvPr/>
          </p:nvSpPr>
          <p:spPr>
            <a:xfrm>
              <a:off x="3837725" y="2583175"/>
              <a:ext cx="140650" cy="120850"/>
            </a:xfrm>
            <a:custGeom>
              <a:avLst/>
              <a:gdLst/>
              <a:ahLst/>
              <a:cxnLst/>
              <a:rect l="l" t="t" r="r" b="b"/>
              <a:pathLst>
                <a:path w="5626" h="4834" extrusionOk="0">
                  <a:moveTo>
                    <a:pt x="4516" y="0"/>
                  </a:moveTo>
                  <a:cubicBezTo>
                    <a:pt x="4358" y="159"/>
                    <a:pt x="4199" y="317"/>
                    <a:pt x="3961" y="476"/>
                  </a:cubicBezTo>
                  <a:cubicBezTo>
                    <a:pt x="3882" y="1664"/>
                    <a:pt x="2535" y="1585"/>
                    <a:pt x="2060" y="2456"/>
                  </a:cubicBezTo>
                  <a:cubicBezTo>
                    <a:pt x="1822" y="3090"/>
                    <a:pt x="1189" y="3249"/>
                    <a:pt x="713" y="3645"/>
                  </a:cubicBezTo>
                  <a:cubicBezTo>
                    <a:pt x="0" y="4358"/>
                    <a:pt x="396" y="4675"/>
                    <a:pt x="1189" y="4833"/>
                  </a:cubicBezTo>
                  <a:cubicBezTo>
                    <a:pt x="3090" y="4595"/>
                    <a:pt x="3724" y="2852"/>
                    <a:pt x="4991" y="1902"/>
                  </a:cubicBezTo>
                  <a:cubicBezTo>
                    <a:pt x="4991" y="1189"/>
                    <a:pt x="5625" y="317"/>
                    <a:pt x="4516" y="0"/>
                  </a:cubicBezTo>
                  <a:close/>
                </a:path>
              </a:pathLst>
            </a:custGeom>
            <a:solidFill>
              <a:srgbClr val="9E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9" name="Google Shape;2989;p3"/>
            <p:cNvSpPr/>
            <p:nvPr/>
          </p:nvSpPr>
          <p:spPr>
            <a:xfrm>
              <a:off x="4635900" y="3799275"/>
              <a:ext cx="101050" cy="138675"/>
            </a:xfrm>
            <a:custGeom>
              <a:avLst/>
              <a:gdLst/>
              <a:ahLst/>
              <a:cxnLst/>
              <a:rect l="l" t="t" r="r" b="b"/>
              <a:pathLst>
                <a:path w="4042" h="5547" extrusionOk="0">
                  <a:moveTo>
                    <a:pt x="1506" y="0"/>
                  </a:moveTo>
                  <a:lnTo>
                    <a:pt x="1506" y="0"/>
                  </a:lnTo>
                  <a:cubicBezTo>
                    <a:pt x="1189" y="951"/>
                    <a:pt x="1" y="1585"/>
                    <a:pt x="1427" y="2456"/>
                  </a:cubicBezTo>
                  <a:cubicBezTo>
                    <a:pt x="1664" y="2615"/>
                    <a:pt x="1902" y="2932"/>
                    <a:pt x="1664" y="3249"/>
                  </a:cubicBezTo>
                  <a:cubicBezTo>
                    <a:pt x="872" y="4199"/>
                    <a:pt x="1744" y="4833"/>
                    <a:pt x="1981" y="5546"/>
                  </a:cubicBezTo>
                  <a:cubicBezTo>
                    <a:pt x="2853" y="5546"/>
                    <a:pt x="3249" y="4754"/>
                    <a:pt x="4041" y="4596"/>
                  </a:cubicBezTo>
                  <a:cubicBezTo>
                    <a:pt x="3487" y="3566"/>
                    <a:pt x="2219" y="3090"/>
                    <a:pt x="2536" y="1743"/>
                  </a:cubicBezTo>
                  <a:lnTo>
                    <a:pt x="2536" y="1743"/>
                  </a:lnTo>
                  <a:cubicBezTo>
                    <a:pt x="2493" y="1746"/>
                    <a:pt x="2452" y="1747"/>
                    <a:pt x="2414" y="1747"/>
                  </a:cubicBezTo>
                  <a:cubicBezTo>
                    <a:pt x="1248" y="1747"/>
                    <a:pt x="2120" y="614"/>
                    <a:pt x="1506" y="0"/>
                  </a:cubicBezTo>
                  <a:close/>
                </a:path>
              </a:pathLst>
            </a:custGeom>
            <a:solidFill>
              <a:srgbClr val="E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0" name="Google Shape;2990;p3"/>
            <p:cNvSpPr/>
            <p:nvPr/>
          </p:nvSpPr>
          <p:spPr>
            <a:xfrm>
              <a:off x="4639875" y="3492150"/>
              <a:ext cx="79225" cy="74600"/>
            </a:xfrm>
            <a:custGeom>
              <a:avLst/>
              <a:gdLst/>
              <a:ahLst/>
              <a:cxnLst/>
              <a:rect l="l" t="t" r="r" b="b"/>
              <a:pathLst>
                <a:path w="3169" h="2984" extrusionOk="0">
                  <a:moveTo>
                    <a:pt x="2344" y="1"/>
                  </a:moveTo>
                  <a:cubicBezTo>
                    <a:pt x="1566" y="1"/>
                    <a:pt x="966" y="724"/>
                    <a:pt x="123" y="724"/>
                  </a:cubicBezTo>
                  <a:cubicBezTo>
                    <a:pt x="82" y="724"/>
                    <a:pt x="42" y="722"/>
                    <a:pt x="0" y="719"/>
                  </a:cubicBezTo>
                  <a:lnTo>
                    <a:pt x="0" y="719"/>
                  </a:lnTo>
                  <a:cubicBezTo>
                    <a:pt x="0" y="1432"/>
                    <a:pt x="159" y="2065"/>
                    <a:pt x="476" y="2620"/>
                  </a:cubicBezTo>
                  <a:cubicBezTo>
                    <a:pt x="1061" y="2840"/>
                    <a:pt x="1571" y="2984"/>
                    <a:pt x="1967" y="2984"/>
                  </a:cubicBezTo>
                  <a:cubicBezTo>
                    <a:pt x="2857" y="2984"/>
                    <a:pt x="3169" y="2254"/>
                    <a:pt x="2456" y="6"/>
                  </a:cubicBezTo>
                  <a:cubicBezTo>
                    <a:pt x="2418" y="2"/>
                    <a:pt x="2381" y="1"/>
                    <a:pt x="2344" y="1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1" name="Google Shape;2991;p3"/>
            <p:cNvSpPr/>
            <p:nvPr/>
          </p:nvSpPr>
          <p:spPr>
            <a:xfrm>
              <a:off x="4730975" y="2934500"/>
              <a:ext cx="51525" cy="107150"/>
            </a:xfrm>
            <a:custGeom>
              <a:avLst/>
              <a:gdLst/>
              <a:ahLst/>
              <a:cxnLst/>
              <a:rect l="l" t="t" r="r" b="b"/>
              <a:pathLst>
                <a:path w="2061" h="4286" extrusionOk="0">
                  <a:moveTo>
                    <a:pt x="1070" y="0"/>
                  </a:moveTo>
                  <a:cubicBezTo>
                    <a:pt x="651" y="0"/>
                    <a:pt x="381" y="635"/>
                    <a:pt x="80" y="1238"/>
                  </a:cubicBezTo>
                  <a:cubicBezTo>
                    <a:pt x="0" y="2188"/>
                    <a:pt x="159" y="3139"/>
                    <a:pt x="634" y="4090"/>
                  </a:cubicBezTo>
                  <a:cubicBezTo>
                    <a:pt x="906" y="4226"/>
                    <a:pt x="1125" y="4286"/>
                    <a:pt x="1303" y="4286"/>
                  </a:cubicBezTo>
                  <a:cubicBezTo>
                    <a:pt x="1850" y="4286"/>
                    <a:pt x="2001" y="3718"/>
                    <a:pt x="2060" y="3060"/>
                  </a:cubicBezTo>
                  <a:cubicBezTo>
                    <a:pt x="2060" y="2268"/>
                    <a:pt x="1981" y="1475"/>
                    <a:pt x="1981" y="762"/>
                  </a:cubicBezTo>
                  <a:cubicBezTo>
                    <a:pt x="1604" y="212"/>
                    <a:pt x="1312" y="0"/>
                    <a:pt x="1070" y="0"/>
                  </a:cubicBezTo>
                  <a:close/>
                </a:path>
              </a:pathLst>
            </a:custGeom>
            <a:solidFill>
              <a:srgbClr val="9A4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3"/>
            <p:cNvSpPr/>
            <p:nvPr/>
          </p:nvSpPr>
          <p:spPr>
            <a:xfrm>
              <a:off x="4796325" y="3581400"/>
              <a:ext cx="41625" cy="161575"/>
            </a:xfrm>
            <a:custGeom>
              <a:avLst/>
              <a:gdLst/>
              <a:ahLst/>
              <a:cxnLst/>
              <a:rect l="l" t="t" r="r" b="b"/>
              <a:pathLst>
                <a:path w="1665" h="6463" extrusionOk="0">
                  <a:moveTo>
                    <a:pt x="1110" y="1"/>
                  </a:moveTo>
                  <a:cubicBezTo>
                    <a:pt x="1" y="1506"/>
                    <a:pt x="555" y="2774"/>
                    <a:pt x="318" y="3962"/>
                  </a:cubicBezTo>
                  <a:lnTo>
                    <a:pt x="397" y="5784"/>
                  </a:lnTo>
                  <a:cubicBezTo>
                    <a:pt x="742" y="5853"/>
                    <a:pt x="847" y="6462"/>
                    <a:pt x="1390" y="6462"/>
                  </a:cubicBezTo>
                  <a:cubicBezTo>
                    <a:pt x="1471" y="6462"/>
                    <a:pt x="1562" y="6449"/>
                    <a:pt x="1665" y="6418"/>
                  </a:cubicBezTo>
                  <a:cubicBezTo>
                    <a:pt x="1506" y="4437"/>
                    <a:pt x="1348" y="2457"/>
                    <a:pt x="1110" y="1"/>
                  </a:cubicBezTo>
                  <a:close/>
                </a:path>
              </a:pathLst>
            </a:custGeom>
            <a:solidFill>
              <a:srgbClr val="9B4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3"/>
            <p:cNvSpPr/>
            <p:nvPr/>
          </p:nvSpPr>
          <p:spPr>
            <a:xfrm>
              <a:off x="4669575" y="3961675"/>
              <a:ext cx="69350" cy="69875"/>
            </a:xfrm>
            <a:custGeom>
              <a:avLst/>
              <a:gdLst/>
              <a:ahLst/>
              <a:cxnLst/>
              <a:rect l="l" t="t" r="r" b="b"/>
              <a:pathLst>
                <a:path w="2774" h="2795" extrusionOk="0">
                  <a:moveTo>
                    <a:pt x="1110" y="1"/>
                  </a:moveTo>
                  <a:cubicBezTo>
                    <a:pt x="238" y="476"/>
                    <a:pt x="1" y="1665"/>
                    <a:pt x="634" y="2378"/>
                  </a:cubicBezTo>
                  <a:cubicBezTo>
                    <a:pt x="1052" y="2534"/>
                    <a:pt x="1470" y="2794"/>
                    <a:pt x="1843" y="2794"/>
                  </a:cubicBezTo>
                  <a:cubicBezTo>
                    <a:pt x="2035" y="2794"/>
                    <a:pt x="2215" y="2725"/>
                    <a:pt x="2377" y="2536"/>
                  </a:cubicBezTo>
                  <a:cubicBezTo>
                    <a:pt x="2773" y="1902"/>
                    <a:pt x="2536" y="1348"/>
                    <a:pt x="1981" y="872"/>
                  </a:cubicBezTo>
                  <a:cubicBezTo>
                    <a:pt x="1664" y="635"/>
                    <a:pt x="1427" y="318"/>
                    <a:pt x="1110" y="1"/>
                  </a:cubicBezTo>
                  <a:close/>
                </a:path>
              </a:pathLst>
            </a:custGeom>
            <a:solidFill>
              <a:srgbClr val="E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3"/>
            <p:cNvSpPr/>
            <p:nvPr/>
          </p:nvSpPr>
          <p:spPr>
            <a:xfrm>
              <a:off x="3637675" y="2822825"/>
              <a:ext cx="87175" cy="69350"/>
            </a:xfrm>
            <a:custGeom>
              <a:avLst/>
              <a:gdLst/>
              <a:ahLst/>
              <a:cxnLst/>
              <a:rect l="l" t="t" r="r" b="b"/>
              <a:pathLst>
                <a:path w="3487" h="2774" extrusionOk="0">
                  <a:moveTo>
                    <a:pt x="3486" y="1"/>
                  </a:moveTo>
                  <a:lnTo>
                    <a:pt x="1585" y="951"/>
                  </a:lnTo>
                  <a:cubicBezTo>
                    <a:pt x="1347" y="1823"/>
                    <a:pt x="159" y="1823"/>
                    <a:pt x="0" y="2773"/>
                  </a:cubicBezTo>
                  <a:cubicBezTo>
                    <a:pt x="1743" y="2536"/>
                    <a:pt x="3011" y="1823"/>
                    <a:pt x="3486" y="1"/>
                  </a:cubicBezTo>
                  <a:close/>
                </a:path>
              </a:pathLst>
            </a:custGeom>
            <a:solidFill>
              <a:srgbClr val="E2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3"/>
            <p:cNvSpPr/>
            <p:nvPr/>
          </p:nvSpPr>
          <p:spPr>
            <a:xfrm>
              <a:off x="4719825" y="2864550"/>
              <a:ext cx="54750" cy="70100"/>
            </a:xfrm>
            <a:custGeom>
              <a:avLst/>
              <a:gdLst/>
              <a:ahLst/>
              <a:cxnLst/>
              <a:rect l="l" t="t" r="r" b="b"/>
              <a:pathLst>
                <a:path w="2190" h="2804" extrusionOk="0">
                  <a:moveTo>
                    <a:pt x="761" y="0"/>
                  </a:moveTo>
                  <a:cubicBezTo>
                    <a:pt x="559" y="0"/>
                    <a:pt x="322" y="82"/>
                    <a:pt x="50" y="233"/>
                  </a:cubicBezTo>
                  <a:lnTo>
                    <a:pt x="130" y="708"/>
                  </a:lnTo>
                  <a:cubicBezTo>
                    <a:pt x="609" y="1008"/>
                    <a:pt x="1" y="2803"/>
                    <a:pt x="773" y="2803"/>
                  </a:cubicBezTo>
                  <a:cubicBezTo>
                    <a:pt x="1021" y="2803"/>
                    <a:pt x="1413" y="2617"/>
                    <a:pt x="2031" y="2134"/>
                  </a:cubicBezTo>
                  <a:cubicBezTo>
                    <a:pt x="2031" y="2055"/>
                    <a:pt x="2189" y="1976"/>
                    <a:pt x="2189" y="1976"/>
                  </a:cubicBezTo>
                  <a:cubicBezTo>
                    <a:pt x="2110" y="1817"/>
                    <a:pt x="2031" y="1738"/>
                    <a:pt x="2031" y="1659"/>
                  </a:cubicBezTo>
                  <a:cubicBezTo>
                    <a:pt x="1714" y="1421"/>
                    <a:pt x="1476" y="1104"/>
                    <a:pt x="1476" y="708"/>
                  </a:cubicBezTo>
                  <a:cubicBezTo>
                    <a:pt x="1329" y="217"/>
                    <a:pt x="1091" y="0"/>
                    <a:pt x="761" y="0"/>
                  </a:cubicBezTo>
                  <a:close/>
                </a:path>
              </a:pathLst>
            </a:custGeom>
            <a:solidFill>
              <a:srgbClr val="99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3"/>
            <p:cNvSpPr/>
            <p:nvPr/>
          </p:nvSpPr>
          <p:spPr>
            <a:xfrm>
              <a:off x="4721075" y="2882250"/>
              <a:ext cx="59450" cy="83200"/>
            </a:xfrm>
            <a:custGeom>
              <a:avLst/>
              <a:gdLst/>
              <a:ahLst/>
              <a:cxnLst/>
              <a:rect l="l" t="t" r="r" b="b"/>
              <a:pathLst>
                <a:path w="2378" h="3328" extrusionOk="0">
                  <a:moveTo>
                    <a:pt x="80" y="0"/>
                  </a:moveTo>
                  <a:lnTo>
                    <a:pt x="80" y="0"/>
                  </a:lnTo>
                  <a:cubicBezTo>
                    <a:pt x="0" y="1109"/>
                    <a:pt x="159" y="2219"/>
                    <a:pt x="476" y="3328"/>
                  </a:cubicBezTo>
                  <a:cubicBezTo>
                    <a:pt x="854" y="2950"/>
                    <a:pt x="1232" y="2535"/>
                    <a:pt x="1685" y="2535"/>
                  </a:cubicBezTo>
                  <a:cubicBezTo>
                    <a:pt x="1897" y="2535"/>
                    <a:pt x="2125" y="2625"/>
                    <a:pt x="2377" y="2852"/>
                  </a:cubicBezTo>
                  <a:cubicBezTo>
                    <a:pt x="2219" y="2377"/>
                    <a:pt x="2139" y="1902"/>
                    <a:pt x="1981" y="1426"/>
                  </a:cubicBezTo>
                  <a:cubicBezTo>
                    <a:pt x="1655" y="1589"/>
                    <a:pt x="1343" y="1712"/>
                    <a:pt x="1088" y="1712"/>
                  </a:cubicBezTo>
                  <a:cubicBezTo>
                    <a:pt x="723" y="1712"/>
                    <a:pt x="476" y="1460"/>
                    <a:pt x="476" y="713"/>
                  </a:cubicBezTo>
                  <a:cubicBezTo>
                    <a:pt x="476" y="396"/>
                    <a:pt x="317" y="159"/>
                    <a:pt x="80" y="0"/>
                  </a:cubicBezTo>
                  <a:close/>
                </a:path>
              </a:pathLst>
            </a:custGeom>
            <a:solidFill>
              <a:srgbClr val="AD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3"/>
            <p:cNvSpPr/>
            <p:nvPr/>
          </p:nvSpPr>
          <p:spPr>
            <a:xfrm>
              <a:off x="5006275" y="4015150"/>
              <a:ext cx="35675" cy="48200"/>
            </a:xfrm>
            <a:custGeom>
              <a:avLst/>
              <a:gdLst/>
              <a:ahLst/>
              <a:cxnLst/>
              <a:rect l="l" t="t" r="r" b="b"/>
              <a:pathLst>
                <a:path w="1427" h="1928" extrusionOk="0">
                  <a:moveTo>
                    <a:pt x="159" y="1"/>
                  </a:moveTo>
                  <a:cubicBezTo>
                    <a:pt x="80" y="318"/>
                    <a:pt x="1" y="714"/>
                    <a:pt x="1" y="1031"/>
                  </a:cubicBezTo>
                  <a:cubicBezTo>
                    <a:pt x="1" y="1384"/>
                    <a:pt x="1" y="1927"/>
                    <a:pt x="508" y="1927"/>
                  </a:cubicBezTo>
                  <a:cubicBezTo>
                    <a:pt x="569" y="1927"/>
                    <a:pt x="637" y="1919"/>
                    <a:pt x="714" y="1902"/>
                  </a:cubicBezTo>
                  <a:cubicBezTo>
                    <a:pt x="1189" y="1823"/>
                    <a:pt x="1427" y="1189"/>
                    <a:pt x="1189" y="793"/>
                  </a:cubicBezTo>
                  <a:cubicBezTo>
                    <a:pt x="1031" y="476"/>
                    <a:pt x="951" y="1"/>
                    <a:pt x="159" y="1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3"/>
            <p:cNvSpPr/>
            <p:nvPr/>
          </p:nvSpPr>
          <p:spPr>
            <a:xfrm>
              <a:off x="5000475" y="3648525"/>
              <a:ext cx="29600" cy="36125"/>
            </a:xfrm>
            <a:custGeom>
              <a:avLst/>
              <a:gdLst/>
              <a:ahLst/>
              <a:cxnLst/>
              <a:rect l="l" t="t" r="r" b="b"/>
              <a:pathLst>
                <a:path w="1184" h="1445" extrusionOk="0">
                  <a:moveTo>
                    <a:pt x="744" y="1"/>
                  </a:moveTo>
                  <a:cubicBezTo>
                    <a:pt x="709" y="1"/>
                    <a:pt x="670" y="3"/>
                    <a:pt x="629" y="9"/>
                  </a:cubicBezTo>
                  <a:cubicBezTo>
                    <a:pt x="312" y="9"/>
                    <a:pt x="154" y="406"/>
                    <a:pt x="74" y="643"/>
                  </a:cubicBezTo>
                  <a:cubicBezTo>
                    <a:pt x="1" y="1010"/>
                    <a:pt x="267" y="1444"/>
                    <a:pt x="621" y="1444"/>
                  </a:cubicBezTo>
                  <a:cubicBezTo>
                    <a:pt x="649" y="1444"/>
                    <a:pt x="679" y="1441"/>
                    <a:pt x="708" y="1435"/>
                  </a:cubicBezTo>
                  <a:cubicBezTo>
                    <a:pt x="1104" y="1435"/>
                    <a:pt x="1183" y="1119"/>
                    <a:pt x="1183" y="802"/>
                  </a:cubicBezTo>
                  <a:cubicBezTo>
                    <a:pt x="1183" y="435"/>
                    <a:pt x="1183" y="1"/>
                    <a:pt x="744" y="1"/>
                  </a:cubicBezTo>
                  <a:close/>
                </a:path>
              </a:pathLst>
            </a:custGeom>
            <a:solidFill>
              <a:srgbClr val="F07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9" name="Google Shape;2999;p3"/>
            <p:cNvSpPr/>
            <p:nvPr/>
          </p:nvSpPr>
          <p:spPr>
            <a:xfrm>
              <a:off x="4946850" y="4183325"/>
              <a:ext cx="27775" cy="43800"/>
            </a:xfrm>
            <a:custGeom>
              <a:avLst/>
              <a:gdLst/>
              <a:ahLst/>
              <a:cxnLst/>
              <a:rect l="l" t="t" r="r" b="b"/>
              <a:pathLst>
                <a:path w="1111" h="1752" extrusionOk="0">
                  <a:moveTo>
                    <a:pt x="455" y="0"/>
                  </a:moveTo>
                  <a:cubicBezTo>
                    <a:pt x="11" y="0"/>
                    <a:pt x="80" y="504"/>
                    <a:pt x="80" y="800"/>
                  </a:cubicBezTo>
                  <a:cubicBezTo>
                    <a:pt x="1" y="1276"/>
                    <a:pt x="318" y="1672"/>
                    <a:pt x="714" y="1751"/>
                  </a:cubicBezTo>
                  <a:cubicBezTo>
                    <a:pt x="1110" y="1513"/>
                    <a:pt x="952" y="1038"/>
                    <a:pt x="952" y="721"/>
                  </a:cubicBezTo>
                  <a:cubicBezTo>
                    <a:pt x="952" y="404"/>
                    <a:pt x="952" y="8"/>
                    <a:pt x="556" y="8"/>
                  </a:cubicBezTo>
                  <a:cubicBezTo>
                    <a:pt x="519" y="3"/>
                    <a:pt x="486" y="0"/>
                    <a:pt x="455" y="0"/>
                  </a:cubicBezTo>
                  <a:close/>
                </a:path>
              </a:pathLst>
            </a:custGeom>
            <a:solidFill>
              <a:srgbClr val="F0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0" name="Google Shape;3000;p3"/>
            <p:cNvSpPr/>
            <p:nvPr/>
          </p:nvSpPr>
          <p:spPr>
            <a:xfrm>
              <a:off x="4673525" y="3586775"/>
              <a:ext cx="39650" cy="33075"/>
            </a:xfrm>
            <a:custGeom>
              <a:avLst/>
              <a:gdLst/>
              <a:ahLst/>
              <a:cxnLst/>
              <a:rect l="l" t="t" r="r" b="b"/>
              <a:pathLst>
                <a:path w="1586" h="1323" extrusionOk="0">
                  <a:moveTo>
                    <a:pt x="521" y="0"/>
                  </a:moveTo>
                  <a:cubicBezTo>
                    <a:pt x="199" y="0"/>
                    <a:pt x="124" y="368"/>
                    <a:pt x="1" y="736"/>
                  </a:cubicBezTo>
                  <a:cubicBezTo>
                    <a:pt x="382" y="800"/>
                    <a:pt x="560" y="1322"/>
                    <a:pt x="860" y="1322"/>
                  </a:cubicBezTo>
                  <a:cubicBezTo>
                    <a:pt x="934" y="1322"/>
                    <a:pt x="1016" y="1290"/>
                    <a:pt x="1110" y="1212"/>
                  </a:cubicBezTo>
                  <a:cubicBezTo>
                    <a:pt x="1585" y="816"/>
                    <a:pt x="1348" y="340"/>
                    <a:pt x="872" y="103"/>
                  </a:cubicBezTo>
                  <a:cubicBezTo>
                    <a:pt x="730" y="31"/>
                    <a:pt x="615" y="0"/>
                    <a:pt x="521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3"/>
            <p:cNvSpPr/>
            <p:nvPr/>
          </p:nvSpPr>
          <p:spPr>
            <a:xfrm>
              <a:off x="4873575" y="4565550"/>
              <a:ext cx="27750" cy="30875"/>
            </a:xfrm>
            <a:custGeom>
              <a:avLst/>
              <a:gdLst/>
              <a:ahLst/>
              <a:cxnLst/>
              <a:rect l="l" t="t" r="r" b="b"/>
              <a:pathLst>
                <a:path w="1110" h="1235" extrusionOk="0">
                  <a:moveTo>
                    <a:pt x="393" y="1"/>
                  </a:moveTo>
                  <a:cubicBezTo>
                    <a:pt x="80" y="1"/>
                    <a:pt x="80" y="424"/>
                    <a:pt x="80" y="643"/>
                  </a:cubicBezTo>
                  <a:cubicBezTo>
                    <a:pt x="1" y="802"/>
                    <a:pt x="80" y="960"/>
                    <a:pt x="80" y="1039"/>
                  </a:cubicBezTo>
                  <a:cubicBezTo>
                    <a:pt x="262" y="1085"/>
                    <a:pt x="495" y="1234"/>
                    <a:pt x="677" y="1234"/>
                  </a:cubicBezTo>
                  <a:cubicBezTo>
                    <a:pt x="812" y="1234"/>
                    <a:pt x="918" y="1152"/>
                    <a:pt x="951" y="881"/>
                  </a:cubicBezTo>
                  <a:cubicBezTo>
                    <a:pt x="1110" y="485"/>
                    <a:pt x="872" y="89"/>
                    <a:pt x="476" y="10"/>
                  </a:cubicBezTo>
                  <a:cubicBezTo>
                    <a:pt x="446" y="4"/>
                    <a:pt x="418" y="1"/>
                    <a:pt x="393" y="1"/>
                  </a:cubicBezTo>
                  <a:close/>
                </a:path>
              </a:pathLst>
            </a:custGeom>
            <a:solidFill>
              <a:srgbClr val="A3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3"/>
            <p:cNvSpPr/>
            <p:nvPr/>
          </p:nvSpPr>
          <p:spPr>
            <a:xfrm>
              <a:off x="4669575" y="3393250"/>
              <a:ext cx="25775" cy="26075"/>
            </a:xfrm>
            <a:custGeom>
              <a:avLst/>
              <a:gdLst/>
              <a:ahLst/>
              <a:cxnLst/>
              <a:rect l="l" t="t" r="r" b="b"/>
              <a:pathLst>
                <a:path w="1031" h="1043" extrusionOk="0">
                  <a:moveTo>
                    <a:pt x="476" y="0"/>
                  </a:moveTo>
                  <a:cubicBezTo>
                    <a:pt x="317" y="0"/>
                    <a:pt x="1" y="0"/>
                    <a:pt x="80" y="317"/>
                  </a:cubicBezTo>
                  <a:cubicBezTo>
                    <a:pt x="80" y="634"/>
                    <a:pt x="159" y="1030"/>
                    <a:pt x="476" y="1030"/>
                  </a:cubicBezTo>
                  <a:cubicBezTo>
                    <a:pt x="493" y="1039"/>
                    <a:pt x="512" y="1043"/>
                    <a:pt x="531" y="1043"/>
                  </a:cubicBezTo>
                  <a:cubicBezTo>
                    <a:pt x="685" y="1043"/>
                    <a:pt x="881" y="784"/>
                    <a:pt x="951" y="713"/>
                  </a:cubicBezTo>
                  <a:cubicBezTo>
                    <a:pt x="1030" y="238"/>
                    <a:pt x="714" y="0"/>
                    <a:pt x="476" y="0"/>
                  </a:cubicBezTo>
                  <a:close/>
                </a:path>
              </a:pathLst>
            </a:custGeom>
            <a:solidFill>
              <a:srgbClr val="EF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3"/>
            <p:cNvSpPr/>
            <p:nvPr/>
          </p:nvSpPr>
          <p:spPr>
            <a:xfrm>
              <a:off x="5012225" y="37061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159" y="1"/>
                  </a:moveTo>
                  <a:cubicBezTo>
                    <a:pt x="80" y="80"/>
                    <a:pt x="0" y="239"/>
                    <a:pt x="0" y="397"/>
                  </a:cubicBezTo>
                  <a:cubicBezTo>
                    <a:pt x="0" y="476"/>
                    <a:pt x="238" y="476"/>
                    <a:pt x="397" y="555"/>
                  </a:cubicBezTo>
                  <a:cubicBezTo>
                    <a:pt x="397" y="397"/>
                    <a:pt x="555" y="239"/>
                    <a:pt x="555" y="159"/>
                  </a:cubicBezTo>
                  <a:cubicBezTo>
                    <a:pt x="476" y="80"/>
                    <a:pt x="238" y="1"/>
                    <a:pt x="159" y="1"/>
                  </a:cubicBezTo>
                  <a:close/>
                </a:path>
              </a:pathLst>
            </a:custGeom>
            <a:solidFill>
              <a:srgbClr val="F07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3"/>
            <p:cNvSpPr/>
            <p:nvPr/>
          </p:nvSpPr>
          <p:spPr>
            <a:xfrm>
              <a:off x="4895375" y="4757900"/>
              <a:ext cx="15850" cy="23800"/>
            </a:xfrm>
            <a:custGeom>
              <a:avLst/>
              <a:gdLst/>
              <a:ahLst/>
              <a:cxnLst/>
              <a:rect l="l" t="t" r="r" b="b"/>
              <a:pathLst>
                <a:path w="634" h="952" extrusionOk="0">
                  <a:moveTo>
                    <a:pt x="634" y="0"/>
                  </a:moveTo>
                  <a:cubicBezTo>
                    <a:pt x="396" y="159"/>
                    <a:pt x="79" y="238"/>
                    <a:pt x="79" y="634"/>
                  </a:cubicBezTo>
                  <a:cubicBezTo>
                    <a:pt x="0" y="951"/>
                    <a:pt x="396" y="951"/>
                    <a:pt x="634" y="951"/>
                  </a:cubicBezTo>
                  <a:cubicBezTo>
                    <a:pt x="634" y="634"/>
                    <a:pt x="634" y="317"/>
                    <a:pt x="634" y="0"/>
                  </a:cubicBezTo>
                  <a:close/>
                </a:path>
              </a:pathLst>
            </a:custGeom>
            <a:solidFill>
              <a:srgbClr val="A14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3"/>
            <p:cNvSpPr/>
            <p:nvPr/>
          </p:nvSpPr>
          <p:spPr>
            <a:xfrm>
              <a:off x="4982525" y="4413275"/>
              <a:ext cx="11900" cy="27750"/>
            </a:xfrm>
            <a:custGeom>
              <a:avLst/>
              <a:gdLst/>
              <a:ahLst/>
              <a:cxnLst/>
              <a:rect l="l" t="t" r="r" b="b"/>
              <a:pathLst>
                <a:path w="476" h="1110" extrusionOk="0">
                  <a:moveTo>
                    <a:pt x="475" y="0"/>
                  </a:moveTo>
                  <a:cubicBezTo>
                    <a:pt x="158" y="159"/>
                    <a:pt x="0" y="634"/>
                    <a:pt x="158" y="951"/>
                  </a:cubicBezTo>
                  <a:cubicBezTo>
                    <a:pt x="158" y="1030"/>
                    <a:pt x="238" y="1109"/>
                    <a:pt x="238" y="1109"/>
                  </a:cubicBezTo>
                  <a:lnTo>
                    <a:pt x="475" y="476"/>
                  </a:lnTo>
                  <a:cubicBezTo>
                    <a:pt x="475" y="396"/>
                    <a:pt x="475" y="159"/>
                    <a:pt x="475" y="0"/>
                  </a:cubicBezTo>
                  <a:close/>
                </a:path>
              </a:pathLst>
            </a:custGeom>
            <a:solidFill>
              <a:srgbClr val="F28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3"/>
            <p:cNvSpPr/>
            <p:nvPr/>
          </p:nvSpPr>
          <p:spPr>
            <a:xfrm>
              <a:off x="4994400" y="4746025"/>
              <a:ext cx="13875" cy="25750"/>
            </a:xfrm>
            <a:custGeom>
              <a:avLst/>
              <a:gdLst/>
              <a:ahLst/>
              <a:cxnLst/>
              <a:rect l="l" t="t" r="r" b="b"/>
              <a:pathLst>
                <a:path w="555" h="1030" extrusionOk="0">
                  <a:moveTo>
                    <a:pt x="476" y="0"/>
                  </a:moveTo>
                  <a:cubicBezTo>
                    <a:pt x="159" y="238"/>
                    <a:pt x="0" y="634"/>
                    <a:pt x="0" y="1030"/>
                  </a:cubicBezTo>
                  <a:cubicBezTo>
                    <a:pt x="397" y="792"/>
                    <a:pt x="555" y="396"/>
                    <a:pt x="476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3"/>
            <p:cNvSpPr/>
            <p:nvPr/>
          </p:nvSpPr>
          <p:spPr>
            <a:xfrm>
              <a:off x="4998350" y="4671850"/>
              <a:ext cx="5975" cy="4875"/>
            </a:xfrm>
            <a:custGeom>
              <a:avLst/>
              <a:gdLst/>
              <a:ahLst/>
              <a:cxnLst/>
              <a:rect l="l" t="t" r="r" b="b"/>
              <a:pathLst>
                <a:path w="239" h="195" extrusionOk="0">
                  <a:moveTo>
                    <a:pt x="136" y="0"/>
                  </a:moveTo>
                  <a:cubicBezTo>
                    <a:pt x="106" y="0"/>
                    <a:pt x="54" y="36"/>
                    <a:pt x="1" y="36"/>
                  </a:cubicBezTo>
                  <a:cubicBezTo>
                    <a:pt x="1" y="115"/>
                    <a:pt x="1" y="115"/>
                    <a:pt x="80" y="194"/>
                  </a:cubicBezTo>
                  <a:lnTo>
                    <a:pt x="239" y="194"/>
                  </a:lnTo>
                  <a:cubicBezTo>
                    <a:pt x="239" y="115"/>
                    <a:pt x="159" y="36"/>
                    <a:pt x="159" y="36"/>
                  </a:cubicBezTo>
                  <a:cubicBezTo>
                    <a:pt x="159" y="9"/>
                    <a:pt x="150" y="0"/>
                    <a:pt x="136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8" name="Google Shape;3008;p3"/>
            <p:cNvSpPr/>
            <p:nvPr/>
          </p:nvSpPr>
          <p:spPr>
            <a:xfrm>
              <a:off x="3808000" y="2846600"/>
              <a:ext cx="11925" cy="9925"/>
            </a:xfrm>
            <a:custGeom>
              <a:avLst/>
              <a:gdLst/>
              <a:ahLst/>
              <a:cxnLst/>
              <a:rect l="l" t="t" r="r" b="b"/>
              <a:pathLst>
                <a:path w="477" h="397" extrusionOk="0">
                  <a:moveTo>
                    <a:pt x="476" y="0"/>
                  </a:moveTo>
                  <a:lnTo>
                    <a:pt x="1" y="396"/>
                  </a:ln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9" name="Google Shape;3009;p3"/>
            <p:cNvSpPr/>
            <p:nvPr/>
          </p:nvSpPr>
          <p:spPr>
            <a:xfrm>
              <a:off x="4188275" y="24544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1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0" name="Google Shape;3010;p3"/>
            <p:cNvSpPr/>
            <p:nvPr/>
          </p:nvSpPr>
          <p:spPr>
            <a:xfrm>
              <a:off x="4200175" y="2442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1" name="Google Shape;3011;p3"/>
            <p:cNvSpPr/>
            <p:nvPr/>
          </p:nvSpPr>
          <p:spPr>
            <a:xfrm>
              <a:off x="3605975" y="2953550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47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2" name="Google Shape;3012;p3"/>
            <p:cNvSpPr/>
            <p:nvPr/>
          </p:nvSpPr>
          <p:spPr>
            <a:xfrm>
              <a:off x="4376450" y="2299950"/>
              <a:ext cx="13875" cy="11900"/>
            </a:xfrm>
            <a:custGeom>
              <a:avLst/>
              <a:gdLst/>
              <a:ahLst/>
              <a:cxnLst/>
              <a:rect l="l" t="t" r="r" b="b"/>
              <a:pathLst>
                <a:path w="555" h="476" extrusionOk="0">
                  <a:moveTo>
                    <a:pt x="555" y="0"/>
                  </a:moveTo>
                  <a:cubicBezTo>
                    <a:pt x="317" y="159"/>
                    <a:pt x="159" y="317"/>
                    <a:pt x="0" y="476"/>
                  </a:cubicBezTo>
                  <a:lnTo>
                    <a:pt x="555" y="0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3" name="Google Shape;3013;p3"/>
            <p:cNvSpPr/>
            <p:nvPr/>
          </p:nvSpPr>
          <p:spPr>
            <a:xfrm>
              <a:off x="4402200" y="2276175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0" y="476"/>
                  </a:moveTo>
                  <a:lnTo>
                    <a:pt x="396" y="0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4" name="Google Shape;3014;p3"/>
            <p:cNvSpPr/>
            <p:nvPr/>
          </p:nvSpPr>
          <p:spPr>
            <a:xfrm>
              <a:off x="4437850" y="2252400"/>
              <a:ext cx="9925" cy="11925"/>
            </a:xfrm>
            <a:custGeom>
              <a:avLst/>
              <a:gdLst/>
              <a:ahLst/>
              <a:cxnLst/>
              <a:rect l="l" t="t" r="r" b="b"/>
              <a:pathLst>
                <a:path w="397" h="477" extrusionOk="0">
                  <a:moveTo>
                    <a:pt x="0" y="476"/>
                  </a:moveTo>
                  <a:lnTo>
                    <a:pt x="396" y="1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5" name="Google Shape;3015;p3"/>
            <p:cNvSpPr/>
            <p:nvPr/>
          </p:nvSpPr>
          <p:spPr>
            <a:xfrm>
              <a:off x="4675525" y="3949800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396" y="47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6" name="Google Shape;3016;p3"/>
            <p:cNvSpPr/>
            <p:nvPr/>
          </p:nvSpPr>
          <p:spPr>
            <a:xfrm>
              <a:off x="4891400" y="4888625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318" y="0"/>
                  </a:moveTo>
                  <a:cubicBezTo>
                    <a:pt x="1" y="159"/>
                    <a:pt x="1" y="317"/>
                    <a:pt x="318" y="476"/>
                  </a:cubicBezTo>
                  <a:cubicBezTo>
                    <a:pt x="318" y="317"/>
                    <a:pt x="318" y="159"/>
                    <a:pt x="318" y="0"/>
                  </a:cubicBezTo>
                  <a:close/>
                </a:path>
              </a:pathLst>
            </a:custGeom>
            <a:solidFill>
              <a:srgbClr val="A14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7" name="Google Shape;3017;p3"/>
            <p:cNvSpPr/>
            <p:nvPr/>
          </p:nvSpPr>
          <p:spPr>
            <a:xfrm>
              <a:off x="4247700" y="3173400"/>
              <a:ext cx="105000" cy="837825"/>
            </a:xfrm>
            <a:custGeom>
              <a:avLst/>
              <a:gdLst/>
              <a:ahLst/>
              <a:cxnLst/>
              <a:rect l="l" t="t" r="r" b="b"/>
              <a:pathLst>
                <a:path w="4200" h="33513" extrusionOk="0">
                  <a:moveTo>
                    <a:pt x="2853" y="0"/>
                  </a:moveTo>
                  <a:cubicBezTo>
                    <a:pt x="2219" y="80"/>
                    <a:pt x="2377" y="713"/>
                    <a:pt x="2377" y="1110"/>
                  </a:cubicBezTo>
                  <a:cubicBezTo>
                    <a:pt x="2140" y="4358"/>
                    <a:pt x="2061" y="7606"/>
                    <a:pt x="1823" y="10775"/>
                  </a:cubicBezTo>
                  <a:cubicBezTo>
                    <a:pt x="1823" y="11726"/>
                    <a:pt x="2140" y="12676"/>
                    <a:pt x="1427" y="13548"/>
                  </a:cubicBezTo>
                  <a:cubicBezTo>
                    <a:pt x="1585" y="15925"/>
                    <a:pt x="951" y="18222"/>
                    <a:pt x="951" y="20678"/>
                  </a:cubicBezTo>
                  <a:cubicBezTo>
                    <a:pt x="634" y="20837"/>
                    <a:pt x="634" y="21312"/>
                    <a:pt x="872" y="21629"/>
                  </a:cubicBezTo>
                  <a:cubicBezTo>
                    <a:pt x="872" y="23926"/>
                    <a:pt x="1189" y="26382"/>
                    <a:pt x="476" y="28680"/>
                  </a:cubicBezTo>
                  <a:cubicBezTo>
                    <a:pt x="714" y="29631"/>
                    <a:pt x="1" y="30581"/>
                    <a:pt x="714" y="31453"/>
                  </a:cubicBezTo>
                  <a:cubicBezTo>
                    <a:pt x="2061" y="31532"/>
                    <a:pt x="1506" y="33116"/>
                    <a:pt x="2377" y="33513"/>
                  </a:cubicBezTo>
                  <a:cubicBezTo>
                    <a:pt x="2694" y="33196"/>
                    <a:pt x="2853" y="32720"/>
                    <a:pt x="2774" y="32245"/>
                  </a:cubicBezTo>
                  <a:cubicBezTo>
                    <a:pt x="2694" y="28046"/>
                    <a:pt x="3487" y="23926"/>
                    <a:pt x="3328" y="19727"/>
                  </a:cubicBezTo>
                  <a:cubicBezTo>
                    <a:pt x="3249" y="19014"/>
                    <a:pt x="3249" y="18301"/>
                    <a:pt x="3328" y="17588"/>
                  </a:cubicBezTo>
                  <a:cubicBezTo>
                    <a:pt x="4041" y="13944"/>
                    <a:pt x="4200" y="10300"/>
                    <a:pt x="3962" y="6576"/>
                  </a:cubicBezTo>
                  <a:cubicBezTo>
                    <a:pt x="3724" y="4754"/>
                    <a:pt x="3883" y="3011"/>
                    <a:pt x="3724" y="1189"/>
                  </a:cubicBezTo>
                  <a:cubicBezTo>
                    <a:pt x="3724" y="634"/>
                    <a:pt x="3487" y="0"/>
                    <a:pt x="2853" y="0"/>
                  </a:cubicBezTo>
                  <a:close/>
                </a:path>
              </a:pathLst>
            </a:custGeom>
            <a:solidFill>
              <a:srgbClr val="A0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8" name="Google Shape;3018;p3"/>
            <p:cNvSpPr/>
            <p:nvPr/>
          </p:nvSpPr>
          <p:spPr>
            <a:xfrm>
              <a:off x="3116775" y="4437025"/>
              <a:ext cx="310975" cy="436025"/>
            </a:xfrm>
            <a:custGeom>
              <a:avLst/>
              <a:gdLst/>
              <a:ahLst/>
              <a:cxnLst/>
              <a:rect l="l" t="t" r="r" b="b"/>
              <a:pathLst>
                <a:path w="12439" h="17441" extrusionOk="0">
                  <a:moveTo>
                    <a:pt x="11488" y="1"/>
                  </a:moveTo>
                  <a:cubicBezTo>
                    <a:pt x="10696" y="793"/>
                    <a:pt x="10062" y="1665"/>
                    <a:pt x="9428" y="2536"/>
                  </a:cubicBezTo>
                  <a:cubicBezTo>
                    <a:pt x="8319" y="3724"/>
                    <a:pt x="7447" y="4992"/>
                    <a:pt x="6655" y="6339"/>
                  </a:cubicBezTo>
                  <a:cubicBezTo>
                    <a:pt x="4675" y="9983"/>
                    <a:pt x="2456" y="13390"/>
                    <a:pt x="0" y="16638"/>
                  </a:cubicBezTo>
                  <a:cubicBezTo>
                    <a:pt x="82" y="17248"/>
                    <a:pt x="309" y="17441"/>
                    <a:pt x="597" y="17441"/>
                  </a:cubicBezTo>
                  <a:cubicBezTo>
                    <a:pt x="870" y="17441"/>
                    <a:pt x="1197" y="17268"/>
                    <a:pt x="1506" y="17113"/>
                  </a:cubicBezTo>
                  <a:cubicBezTo>
                    <a:pt x="3249" y="14578"/>
                    <a:pt x="5388" y="12360"/>
                    <a:pt x="6814" y="9666"/>
                  </a:cubicBezTo>
                  <a:cubicBezTo>
                    <a:pt x="7923" y="7448"/>
                    <a:pt x="9349" y="5388"/>
                    <a:pt x="11013" y="3566"/>
                  </a:cubicBezTo>
                  <a:cubicBezTo>
                    <a:pt x="11646" y="2932"/>
                    <a:pt x="12122" y="2219"/>
                    <a:pt x="12439" y="1427"/>
                  </a:cubicBezTo>
                  <a:cubicBezTo>
                    <a:pt x="12359" y="793"/>
                    <a:pt x="11963" y="318"/>
                    <a:pt x="11488" y="1"/>
                  </a:cubicBez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9" name="Google Shape;3019;p3"/>
            <p:cNvSpPr/>
            <p:nvPr/>
          </p:nvSpPr>
          <p:spPr>
            <a:xfrm>
              <a:off x="3689175" y="3070675"/>
              <a:ext cx="393775" cy="344375"/>
            </a:xfrm>
            <a:custGeom>
              <a:avLst/>
              <a:gdLst/>
              <a:ahLst/>
              <a:cxnLst/>
              <a:rect l="l" t="t" r="r" b="b"/>
              <a:pathLst>
                <a:path w="15751" h="13775" extrusionOk="0">
                  <a:moveTo>
                    <a:pt x="15066" y="0"/>
                  </a:moveTo>
                  <a:cubicBezTo>
                    <a:pt x="14947" y="0"/>
                    <a:pt x="14811" y="23"/>
                    <a:pt x="14657" y="69"/>
                  </a:cubicBezTo>
                  <a:cubicBezTo>
                    <a:pt x="12993" y="1337"/>
                    <a:pt x="11488" y="3000"/>
                    <a:pt x="9507" y="3872"/>
                  </a:cubicBezTo>
                  <a:cubicBezTo>
                    <a:pt x="9190" y="4268"/>
                    <a:pt x="8794" y="4664"/>
                    <a:pt x="8398" y="5060"/>
                  </a:cubicBezTo>
                  <a:cubicBezTo>
                    <a:pt x="5546" y="7516"/>
                    <a:pt x="2773" y="9972"/>
                    <a:pt x="0" y="12349"/>
                  </a:cubicBezTo>
                  <a:cubicBezTo>
                    <a:pt x="159" y="12903"/>
                    <a:pt x="476" y="13379"/>
                    <a:pt x="872" y="13775"/>
                  </a:cubicBezTo>
                  <a:cubicBezTo>
                    <a:pt x="1268" y="13537"/>
                    <a:pt x="1585" y="13379"/>
                    <a:pt x="1902" y="13062"/>
                  </a:cubicBezTo>
                  <a:cubicBezTo>
                    <a:pt x="4516" y="10764"/>
                    <a:pt x="7131" y="8308"/>
                    <a:pt x="9824" y="6011"/>
                  </a:cubicBezTo>
                  <a:cubicBezTo>
                    <a:pt x="11884" y="4506"/>
                    <a:pt x="13865" y="2842"/>
                    <a:pt x="15687" y="1020"/>
                  </a:cubicBezTo>
                  <a:cubicBezTo>
                    <a:pt x="15751" y="382"/>
                    <a:pt x="15557" y="0"/>
                    <a:pt x="15066" y="0"/>
                  </a:cubicBez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0" name="Google Shape;3020;p3"/>
            <p:cNvSpPr/>
            <p:nvPr/>
          </p:nvSpPr>
          <p:spPr>
            <a:xfrm>
              <a:off x="3401975" y="4168650"/>
              <a:ext cx="213925" cy="304050"/>
            </a:xfrm>
            <a:custGeom>
              <a:avLst/>
              <a:gdLst/>
              <a:ahLst/>
              <a:cxnLst/>
              <a:rect l="l" t="t" r="r" b="b"/>
              <a:pathLst>
                <a:path w="8557" h="12162" extrusionOk="0">
                  <a:moveTo>
                    <a:pt x="7794" y="1"/>
                  </a:moveTo>
                  <a:cubicBezTo>
                    <a:pt x="7507" y="1"/>
                    <a:pt x="7091" y="278"/>
                    <a:pt x="6259" y="833"/>
                  </a:cubicBezTo>
                  <a:cubicBezTo>
                    <a:pt x="5467" y="2180"/>
                    <a:pt x="4596" y="3447"/>
                    <a:pt x="3566" y="4636"/>
                  </a:cubicBezTo>
                  <a:cubicBezTo>
                    <a:pt x="2140" y="6299"/>
                    <a:pt x="1110" y="8201"/>
                    <a:pt x="476" y="10261"/>
                  </a:cubicBezTo>
                  <a:cubicBezTo>
                    <a:pt x="318" y="10419"/>
                    <a:pt x="159" y="10577"/>
                    <a:pt x="1" y="10736"/>
                  </a:cubicBezTo>
                  <a:cubicBezTo>
                    <a:pt x="1" y="11370"/>
                    <a:pt x="397" y="12004"/>
                    <a:pt x="1031" y="12162"/>
                  </a:cubicBezTo>
                  <a:lnTo>
                    <a:pt x="1427" y="11766"/>
                  </a:lnTo>
                  <a:cubicBezTo>
                    <a:pt x="3170" y="9468"/>
                    <a:pt x="4279" y="6695"/>
                    <a:pt x="6259" y="4477"/>
                  </a:cubicBezTo>
                  <a:cubicBezTo>
                    <a:pt x="7052" y="3764"/>
                    <a:pt x="7686" y="2813"/>
                    <a:pt x="8082" y="1783"/>
                  </a:cubicBezTo>
                  <a:cubicBezTo>
                    <a:pt x="8399" y="1467"/>
                    <a:pt x="8240" y="1070"/>
                    <a:pt x="8557" y="833"/>
                  </a:cubicBezTo>
                  <a:cubicBezTo>
                    <a:pt x="8240" y="278"/>
                    <a:pt x="8082" y="1"/>
                    <a:pt x="7794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1" name="Google Shape;3021;p3"/>
            <p:cNvSpPr/>
            <p:nvPr/>
          </p:nvSpPr>
          <p:spPr>
            <a:xfrm>
              <a:off x="3560425" y="3940975"/>
              <a:ext cx="223850" cy="250975"/>
            </a:xfrm>
            <a:custGeom>
              <a:avLst/>
              <a:gdLst/>
              <a:ahLst/>
              <a:cxnLst/>
              <a:rect l="l" t="t" r="r" b="b"/>
              <a:pathLst>
                <a:path w="8954" h="10039" extrusionOk="0">
                  <a:moveTo>
                    <a:pt x="8104" y="1"/>
                  </a:moveTo>
                  <a:cubicBezTo>
                    <a:pt x="7539" y="1"/>
                    <a:pt x="7036" y="452"/>
                    <a:pt x="6497" y="829"/>
                  </a:cubicBezTo>
                  <a:cubicBezTo>
                    <a:pt x="5784" y="1780"/>
                    <a:pt x="5309" y="2810"/>
                    <a:pt x="4517" y="3760"/>
                  </a:cubicBezTo>
                  <a:cubicBezTo>
                    <a:pt x="2932" y="5741"/>
                    <a:pt x="1506" y="7801"/>
                    <a:pt x="1" y="9940"/>
                  </a:cubicBezTo>
                  <a:cubicBezTo>
                    <a:pt x="159" y="9979"/>
                    <a:pt x="318" y="10039"/>
                    <a:pt x="476" y="10039"/>
                  </a:cubicBezTo>
                  <a:cubicBezTo>
                    <a:pt x="634" y="10039"/>
                    <a:pt x="793" y="9979"/>
                    <a:pt x="951" y="9781"/>
                  </a:cubicBezTo>
                  <a:cubicBezTo>
                    <a:pt x="1156" y="9543"/>
                    <a:pt x="1360" y="9436"/>
                    <a:pt x="1558" y="9436"/>
                  </a:cubicBezTo>
                  <a:cubicBezTo>
                    <a:pt x="1821" y="9436"/>
                    <a:pt x="2072" y="9624"/>
                    <a:pt x="2298" y="9940"/>
                  </a:cubicBezTo>
                  <a:cubicBezTo>
                    <a:pt x="4675" y="6850"/>
                    <a:pt x="7448" y="4077"/>
                    <a:pt x="8953" y="354"/>
                  </a:cubicBezTo>
                  <a:cubicBezTo>
                    <a:pt x="8649" y="100"/>
                    <a:pt x="8370" y="1"/>
                    <a:pt x="8104" y="1"/>
                  </a:cubicBezTo>
                  <a:close/>
                </a:path>
              </a:pathLst>
            </a:custGeom>
            <a:solidFill>
              <a:srgbClr val="A7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2" name="Google Shape;3022;p3"/>
            <p:cNvSpPr/>
            <p:nvPr/>
          </p:nvSpPr>
          <p:spPr>
            <a:xfrm>
              <a:off x="2881675" y="4852975"/>
              <a:ext cx="270775" cy="344850"/>
            </a:xfrm>
            <a:custGeom>
              <a:avLst/>
              <a:gdLst/>
              <a:ahLst/>
              <a:cxnLst/>
              <a:rect l="l" t="t" r="r" b="b"/>
              <a:pathLst>
                <a:path w="10831" h="13794" extrusionOk="0">
                  <a:moveTo>
                    <a:pt x="9404" y="0"/>
                  </a:moveTo>
                  <a:cubicBezTo>
                    <a:pt x="8454" y="2218"/>
                    <a:pt x="6315" y="3724"/>
                    <a:pt x="4968" y="5784"/>
                  </a:cubicBezTo>
                  <a:cubicBezTo>
                    <a:pt x="3700" y="8319"/>
                    <a:pt x="2116" y="10696"/>
                    <a:pt x="373" y="12835"/>
                  </a:cubicBezTo>
                  <a:cubicBezTo>
                    <a:pt x="153" y="13348"/>
                    <a:pt x="0" y="13794"/>
                    <a:pt x="672" y="13794"/>
                  </a:cubicBezTo>
                  <a:cubicBezTo>
                    <a:pt x="725" y="13794"/>
                    <a:pt x="784" y="13791"/>
                    <a:pt x="848" y="13785"/>
                  </a:cubicBezTo>
                  <a:cubicBezTo>
                    <a:pt x="1323" y="12993"/>
                    <a:pt x="1957" y="12359"/>
                    <a:pt x="2749" y="11884"/>
                  </a:cubicBezTo>
                  <a:cubicBezTo>
                    <a:pt x="3383" y="11567"/>
                    <a:pt x="3542" y="10775"/>
                    <a:pt x="4176" y="10458"/>
                  </a:cubicBezTo>
                  <a:cubicBezTo>
                    <a:pt x="4492" y="9269"/>
                    <a:pt x="5047" y="8160"/>
                    <a:pt x="5760" y="7130"/>
                  </a:cubicBezTo>
                  <a:cubicBezTo>
                    <a:pt x="7265" y="4754"/>
                    <a:pt x="9484" y="2931"/>
                    <a:pt x="10830" y="475"/>
                  </a:cubicBezTo>
                  <a:cubicBezTo>
                    <a:pt x="10707" y="475"/>
                    <a:pt x="10584" y="479"/>
                    <a:pt x="10463" y="479"/>
                  </a:cubicBezTo>
                  <a:cubicBezTo>
                    <a:pt x="10041" y="479"/>
                    <a:pt x="9651" y="431"/>
                    <a:pt x="9404" y="0"/>
                  </a:cubicBezTo>
                  <a:close/>
                </a:path>
              </a:pathLst>
            </a:custGeom>
            <a:solidFill>
              <a:srgbClr val="BF5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3" name="Google Shape;3023;p3"/>
            <p:cNvSpPr/>
            <p:nvPr/>
          </p:nvSpPr>
          <p:spPr>
            <a:xfrm>
              <a:off x="4227900" y="4041700"/>
              <a:ext cx="83200" cy="480525"/>
            </a:xfrm>
            <a:custGeom>
              <a:avLst/>
              <a:gdLst/>
              <a:ahLst/>
              <a:cxnLst/>
              <a:rect l="l" t="t" r="r" b="b"/>
              <a:pathLst>
                <a:path w="3328" h="19221" extrusionOk="0">
                  <a:moveTo>
                    <a:pt x="2813" y="1"/>
                  </a:moveTo>
                  <a:cubicBezTo>
                    <a:pt x="2741" y="1"/>
                    <a:pt x="2673" y="19"/>
                    <a:pt x="2615" y="48"/>
                  </a:cubicBezTo>
                  <a:cubicBezTo>
                    <a:pt x="2298" y="127"/>
                    <a:pt x="2060" y="365"/>
                    <a:pt x="1902" y="603"/>
                  </a:cubicBezTo>
                  <a:cubicBezTo>
                    <a:pt x="1743" y="920"/>
                    <a:pt x="1743" y="1237"/>
                    <a:pt x="1743" y="1474"/>
                  </a:cubicBezTo>
                  <a:cubicBezTo>
                    <a:pt x="1743" y="1712"/>
                    <a:pt x="1743" y="1870"/>
                    <a:pt x="1823" y="2108"/>
                  </a:cubicBezTo>
                  <a:cubicBezTo>
                    <a:pt x="1823" y="2187"/>
                    <a:pt x="1743" y="2187"/>
                    <a:pt x="1823" y="2425"/>
                  </a:cubicBezTo>
                  <a:cubicBezTo>
                    <a:pt x="1823" y="2583"/>
                    <a:pt x="1823" y="2821"/>
                    <a:pt x="1823" y="2979"/>
                  </a:cubicBezTo>
                  <a:cubicBezTo>
                    <a:pt x="1743" y="3692"/>
                    <a:pt x="2377" y="4722"/>
                    <a:pt x="1030" y="4881"/>
                  </a:cubicBezTo>
                  <a:cubicBezTo>
                    <a:pt x="713" y="5198"/>
                    <a:pt x="397" y="5515"/>
                    <a:pt x="317" y="5990"/>
                  </a:cubicBezTo>
                  <a:cubicBezTo>
                    <a:pt x="159" y="6307"/>
                    <a:pt x="80" y="6624"/>
                    <a:pt x="80" y="6941"/>
                  </a:cubicBezTo>
                  <a:cubicBezTo>
                    <a:pt x="80" y="7178"/>
                    <a:pt x="80" y="7416"/>
                    <a:pt x="80" y="7654"/>
                  </a:cubicBezTo>
                  <a:lnTo>
                    <a:pt x="80" y="10585"/>
                  </a:lnTo>
                  <a:lnTo>
                    <a:pt x="80" y="11615"/>
                  </a:lnTo>
                  <a:cubicBezTo>
                    <a:pt x="0" y="12328"/>
                    <a:pt x="159" y="13041"/>
                    <a:pt x="317" y="13754"/>
                  </a:cubicBezTo>
                  <a:cubicBezTo>
                    <a:pt x="951" y="14467"/>
                    <a:pt x="1426" y="15180"/>
                    <a:pt x="397" y="15972"/>
                  </a:cubicBezTo>
                  <a:cubicBezTo>
                    <a:pt x="238" y="16448"/>
                    <a:pt x="238" y="17002"/>
                    <a:pt x="397" y="17557"/>
                  </a:cubicBezTo>
                  <a:cubicBezTo>
                    <a:pt x="793" y="18191"/>
                    <a:pt x="1506" y="18428"/>
                    <a:pt x="1902" y="19062"/>
                  </a:cubicBezTo>
                  <a:lnTo>
                    <a:pt x="2219" y="19221"/>
                  </a:lnTo>
                  <a:cubicBezTo>
                    <a:pt x="2694" y="18824"/>
                    <a:pt x="2615" y="18191"/>
                    <a:pt x="2615" y="17715"/>
                  </a:cubicBezTo>
                  <a:lnTo>
                    <a:pt x="2615" y="12962"/>
                  </a:lnTo>
                  <a:cubicBezTo>
                    <a:pt x="2060" y="12170"/>
                    <a:pt x="1743" y="11219"/>
                    <a:pt x="1585" y="10268"/>
                  </a:cubicBezTo>
                  <a:lnTo>
                    <a:pt x="1585" y="10268"/>
                  </a:lnTo>
                  <a:cubicBezTo>
                    <a:pt x="1664" y="10506"/>
                    <a:pt x="2139" y="10585"/>
                    <a:pt x="2694" y="10664"/>
                  </a:cubicBezTo>
                  <a:cubicBezTo>
                    <a:pt x="3328" y="10030"/>
                    <a:pt x="3090" y="9159"/>
                    <a:pt x="3090" y="8446"/>
                  </a:cubicBezTo>
                  <a:cubicBezTo>
                    <a:pt x="3169" y="5673"/>
                    <a:pt x="3169" y="2900"/>
                    <a:pt x="3169" y="207"/>
                  </a:cubicBezTo>
                  <a:cubicBezTo>
                    <a:pt x="3069" y="56"/>
                    <a:pt x="2937" y="1"/>
                    <a:pt x="2813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4" name="Google Shape;3024;p3"/>
            <p:cNvSpPr/>
            <p:nvPr/>
          </p:nvSpPr>
          <p:spPr>
            <a:xfrm>
              <a:off x="4212050" y="4587975"/>
              <a:ext cx="77275" cy="310500"/>
            </a:xfrm>
            <a:custGeom>
              <a:avLst/>
              <a:gdLst/>
              <a:ahLst/>
              <a:cxnLst/>
              <a:rect l="l" t="t" r="r" b="b"/>
              <a:pathLst>
                <a:path w="3091" h="12420" extrusionOk="0">
                  <a:moveTo>
                    <a:pt x="1821" y="0"/>
                  </a:moveTo>
                  <a:cubicBezTo>
                    <a:pt x="1390" y="0"/>
                    <a:pt x="1131" y="388"/>
                    <a:pt x="872" y="776"/>
                  </a:cubicBezTo>
                  <a:cubicBezTo>
                    <a:pt x="714" y="935"/>
                    <a:pt x="634" y="1172"/>
                    <a:pt x="634" y="1410"/>
                  </a:cubicBezTo>
                  <a:cubicBezTo>
                    <a:pt x="555" y="1648"/>
                    <a:pt x="555" y="1806"/>
                    <a:pt x="634" y="2044"/>
                  </a:cubicBezTo>
                  <a:cubicBezTo>
                    <a:pt x="793" y="2519"/>
                    <a:pt x="872" y="2995"/>
                    <a:pt x="714" y="3470"/>
                  </a:cubicBezTo>
                  <a:cubicBezTo>
                    <a:pt x="634" y="3628"/>
                    <a:pt x="634" y="3866"/>
                    <a:pt x="634" y="4024"/>
                  </a:cubicBezTo>
                  <a:cubicBezTo>
                    <a:pt x="714" y="4896"/>
                    <a:pt x="555" y="5767"/>
                    <a:pt x="80" y="6560"/>
                  </a:cubicBezTo>
                  <a:cubicBezTo>
                    <a:pt x="1" y="6956"/>
                    <a:pt x="1" y="7352"/>
                    <a:pt x="80" y="7748"/>
                  </a:cubicBezTo>
                  <a:cubicBezTo>
                    <a:pt x="397" y="8778"/>
                    <a:pt x="476" y="9808"/>
                    <a:pt x="238" y="10759"/>
                  </a:cubicBezTo>
                  <a:cubicBezTo>
                    <a:pt x="159" y="10996"/>
                    <a:pt x="159" y="11155"/>
                    <a:pt x="159" y="11392"/>
                  </a:cubicBezTo>
                  <a:cubicBezTo>
                    <a:pt x="159" y="11551"/>
                    <a:pt x="159" y="11789"/>
                    <a:pt x="238" y="12026"/>
                  </a:cubicBezTo>
                  <a:cubicBezTo>
                    <a:pt x="397" y="12185"/>
                    <a:pt x="555" y="12264"/>
                    <a:pt x="714" y="12343"/>
                  </a:cubicBezTo>
                  <a:cubicBezTo>
                    <a:pt x="839" y="12393"/>
                    <a:pt x="972" y="12420"/>
                    <a:pt x="1106" y="12420"/>
                  </a:cubicBezTo>
                  <a:cubicBezTo>
                    <a:pt x="1395" y="12420"/>
                    <a:pt x="1685" y="12297"/>
                    <a:pt x="1902" y="12026"/>
                  </a:cubicBezTo>
                  <a:cubicBezTo>
                    <a:pt x="2298" y="10204"/>
                    <a:pt x="1744" y="8223"/>
                    <a:pt x="2377" y="6322"/>
                  </a:cubicBezTo>
                  <a:cubicBezTo>
                    <a:pt x="2773" y="5609"/>
                    <a:pt x="2219" y="4738"/>
                    <a:pt x="2773" y="4024"/>
                  </a:cubicBezTo>
                  <a:lnTo>
                    <a:pt x="2773" y="2995"/>
                  </a:lnTo>
                  <a:cubicBezTo>
                    <a:pt x="2457" y="2598"/>
                    <a:pt x="2536" y="2044"/>
                    <a:pt x="2853" y="1648"/>
                  </a:cubicBezTo>
                  <a:cubicBezTo>
                    <a:pt x="3090" y="1014"/>
                    <a:pt x="2773" y="301"/>
                    <a:pt x="2140" y="63"/>
                  </a:cubicBezTo>
                  <a:cubicBezTo>
                    <a:pt x="2023" y="20"/>
                    <a:pt x="1918" y="0"/>
                    <a:pt x="1821" y="0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5" name="Google Shape;3025;p3"/>
            <p:cNvSpPr/>
            <p:nvPr/>
          </p:nvSpPr>
          <p:spPr>
            <a:xfrm>
              <a:off x="3817900" y="3683900"/>
              <a:ext cx="136700" cy="170850"/>
            </a:xfrm>
            <a:custGeom>
              <a:avLst/>
              <a:gdLst/>
              <a:ahLst/>
              <a:cxnLst/>
              <a:rect l="l" t="t" r="r" b="b"/>
              <a:pathLst>
                <a:path w="5468" h="6834" extrusionOk="0">
                  <a:moveTo>
                    <a:pt x="4388" y="1"/>
                  </a:moveTo>
                  <a:cubicBezTo>
                    <a:pt x="4220" y="1"/>
                    <a:pt x="4041" y="60"/>
                    <a:pt x="3883" y="179"/>
                  </a:cubicBezTo>
                  <a:lnTo>
                    <a:pt x="3408" y="654"/>
                  </a:lnTo>
                  <a:cubicBezTo>
                    <a:pt x="3091" y="892"/>
                    <a:pt x="3249" y="1367"/>
                    <a:pt x="2932" y="1605"/>
                  </a:cubicBezTo>
                  <a:cubicBezTo>
                    <a:pt x="2695" y="1922"/>
                    <a:pt x="2774" y="2318"/>
                    <a:pt x="2457" y="2556"/>
                  </a:cubicBezTo>
                  <a:cubicBezTo>
                    <a:pt x="2298" y="2714"/>
                    <a:pt x="2140" y="2952"/>
                    <a:pt x="1982" y="3110"/>
                  </a:cubicBezTo>
                  <a:lnTo>
                    <a:pt x="1" y="5883"/>
                  </a:lnTo>
                  <a:cubicBezTo>
                    <a:pt x="318" y="6438"/>
                    <a:pt x="872" y="6755"/>
                    <a:pt x="1427" y="6834"/>
                  </a:cubicBezTo>
                  <a:cubicBezTo>
                    <a:pt x="2536" y="6200"/>
                    <a:pt x="3249" y="5170"/>
                    <a:pt x="3408" y="3982"/>
                  </a:cubicBezTo>
                  <a:cubicBezTo>
                    <a:pt x="3566" y="3823"/>
                    <a:pt x="3724" y="3586"/>
                    <a:pt x="3883" y="3506"/>
                  </a:cubicBezTo>
                  <a:lnTo>
                    <a:pt x="4358" y="3031"/>
                  </a:lnTo>
                  <a:cubicBezTo>
                    <a:pt x="4358" y="2873"/>
                    <a:pt x="4358" y="2714"/>
                    <a:pt x="4358" y="2556"/>
                  </a:cubicBezTo>
                  <a:cubicBezTo>
                    <a:pt x="4517" y="2397"/>
                    <a:pt x="4675" y="2159"/>
                    <a:pt x="4834" y="2080"/>
                  </a:cubicBezTo>
                  <a:cubicBezTo>
                    <a:pt x="4992" y="1922"/>
                    <a:pt x="5230" y="1843"/>
                    <a:pt x="5230" y="1605"/>
                  </a:cubicBezTo>
                  <a:cubicBezTo>
                    <a:pt x="5309" y="1288"/>
                    <a:pt x="5388" y="971"/>
                    <a:pt x="5388" y="654"/>
                  </a:cubicBezTo>
                  <a:cubicBezTo>
                    <a:pt x="5467" y="654"/>
                    <a:pt x="5467" y="654"/>
                    <a:pt x="5467" y="496"/>
                  </a:cubicBezTo>
                  <a:cubicBezTo>
                    <a:pt x="5467" y="337"/>
                    <a:pt x="5388" y="258"/>
                    <a:pt x="5309" y="179"/>
                  </a:cubicBezTo>
                  <a:cubicBezTo>
                    <a:pt x="5230" y="139"/>
                    <a:pt x="5151" y="119"/>
                    <a:pt x="5071" y="119"/>
                  </a:cubicBezTo>
                  <a:cubicBezTo>
                    <a:pt x="4992" y="119"/>
                    <a:pt x="4913" y="139"/>
                    <a:pt x="4834" y="179"/>
                  </a:cubicBezTo>
                  <a:cubicBezTo>
                    <a:pt x="4715" y="60"/>
                    <a:pt x="4556" y="1"/>
                    <a:pt x="4388" y="1"/>
                  </a:cubicBez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6" name="Google Shape;3026;p3"/>
            <p:cNvSpPr/>
            <p:nvPr/>
          </p:nvSpPr>
          <p:spPr>
            <a:xfrm>
              <a:off x="4055575" y="2919625"/>
              <a:ext cx="186200" cy="174575"/>
            </a:xfrm>
            <a:custGeom>
              <a:avLst/>
              <a:gdLst/>
              <a:ahLst/>
              <a:cxnLst/>
              <a:rect l="l" t="t" r="r" b="b"/>
              <a:pathLst>
                <a:path w="7448" h="6983" extrusionOk="0">
                  <a:moveTo>
                    <a:pt x="6688" y="0"/>
                  </a:moveTo>
                  <a:cubicBezTo>
                    <a:pt x="6497" y="0"/>
                    <a:pt x="6290" y="97"/>
                    <a:pt x="6101" y="248"/>
                  </a:cubicBezTo>
                  <a:cubicBezTo>
                    <a:pt x="5150" y="803"/>
                    <a:pt x="4279" y="1516"/>
                    <a:pt x="3487" y="2229"/>
                  </a:cubicBezTo>
                  <a:cubicBezTo>
                    <a:pt x="2378" y="3496"/>
                    <a:pt x="1189" y="4764"/>
                    <a:pt x="1" y="6032"/>
                  </a:cubicBezTo>
                  <a:cubicBezTo>
                    <a:pt x="476" y="6190"/>
                    <a:pt x="793" y="6586"/>
                    <a:pt x="952" y="6982"/>
                  </a:cubicBezTo>
                  <a:cubicBezTo>
                    <a:pt x="2932" y="5477"/>
                    <a:pt x="4041" y="3100"/>
                    <a:pt x="6260" y="1833"/>
                  </a:cubicBezTo>
                  <a:cubicBezTo>
                    <a:pt x="6339" y="1595"/>
                    <a:pt x="6497" y="1437"/>
                    <a:pt x="6656" y="1357"/>
                  </a:cubicBezTo>
                  <a:cubicBezTo>
                    <a:pt x="6735" y="961"/>
                    <a:pt x="7448" y="803"/>
                    <a:pt x="7210" y="407"/>
                  </a:cubicBezTo>
                  <a:cubicBezTo>
                    <a:pt x="7086" y="117"/>
                    <a:pt x="6897" y="0"/>
                    <a:pt x="6688" y="0"/>
                  </a:cubicBezTo>
                  <a:close/>
                </a:path>
              </a:pathLst>
            </a:custGeom>
            <a:solidFill>
              <a:srgbClr val="B25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7" name="Google Shape;3027;p3"/>
            <p:cNvSpPr/>
            <p:nvPr/>
          </p:nvSpPr>
          <p:spPr>
            <a:xfrm>
              <a:off x="3722850" y="3830975"/>
              <a:ext cx="130725" cy="132725"/>
            </a:xfrm>
            <a:custGeom>
              <a:avLst/>
              <a:gdLst/>
              <a:ahLst/>
              <a:cxnLst/>
              <a:rect l="l" t="t" r="r" b="b"/>
              <a:pathLst>
                <a:path w="5229" h="5309" extrusionOk="0">
                  <a:moveTo>
                    <a:pt x="3803" y="0"/>
                  </a:moveTo>
                  <a:cubicBezTo>
                    <a:pt x="3565" y="713"/>
                    <a:pt x="3090" y="1188"/>
                    <a:pt x="2377" y="1505"/>
                  </a:cubicBezTo>
                  <a:cubicBezTo>
                    <a:pt x="1347" y="2535"/>
                    <a:pt x="475" y="3803"/>
                    <a:pt x="0" y="5308"/>
                  </a:cubicBezTo>
                  <a:cubicBezTo>
                    <a:pt x="764" y="5239"/>
                    <a:pt x="1405" y="4804"/>
                    <a:pt x="2139" y="4804"/>
                  </a:cubicBezTo>
                  <a:cubicBezTo>
                    <a:pt x="2243" y="4804"/>
                    <a:pt x="2348" y="4813"/>
                    <a:pt x="2456" y="4833"/>
                  </a:cubicBezTo>
                  <a:cubicBezTo>
                    <a:pt x="3328" y="4278"/>
                    <a:pt x="3644" y="3169"/>
                    <a:pt x="4278" y="2456"/>
                  </a:cubicBezTo>
                  <a:cubicBezTo>
                    <a:pt x="4437" y="2298"/>
                    <a:pt x="4595" y="2139"/>
                    <a:pt x="4754" y="1981"/>
                  </a:cubicBezTo>
                  <a:lnTo>
                    <a:pt x="4833" y="1505"/>
                  </a:lnTo>
                  <a:cubicBezTo>
                    <a:pt x="4754" y="1188"/>
                    <a:pt x="5150" y="1188"/>
                    <a:pt x="5229" y="1030"/>
                  </a:cubicBezTo>
                  <a:cubicBezTo>
                    <a:pt x="5071" y="396"/>
                    <a:pt x="4437" y="0"/>
                    <a:pt x="3803" y="0"/>
                  </a:cubicBezTo>
                  <a:close/>
                </a:path>
              </a:pathLst>
            </a:custGeom>
            <a:solidFill>
              <a:srgbClr val="9C4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8" name="Google Shape;3028;p3"/>
            <p:cNvSpPr/>
            <p:nvPr/>
          </p:nvSpPr>
          <p:spPr>
            <a:xfrm>
              <a:off x="4192250" y="4922300"/>
              <a:ext cx="75275" cy="194125"/>
            </a:xfrm>
            <a:custGeom>
              <a:avLst/>
              <a:gdLst/>
              <a:ahLst/>
              <a:cxnLst/>
              <a:rect l="l" t="t" r="r" b="b"/>
              <a:pathLst>
                <a:path w="3011" h="7765" extrusionOk="0">
                  <a:moveTo>
                    <a:pt x="1506" y="0"/>
                  </a:moveTo>
                  <a:cubicBezTo>
                    <a:pt x="1030" y="0"/>
                    <a:pt x="713" y="238"/>
                    <a:pt x="476" y="634"/>
                  </a:cubicBezTo>
                  <a:cubicBezTo>
                    <a:pt x="396" y="871"/>
                    <a:pt x="238" y="1109"/>
                    <a:pt x="238" y="1347"/>
                  </a:cubicBezTo>
                  <a:cubicBezTo>
                    <a:pt x="159" y="2456"/>
                    <a:pt x="0" y="3486"/>
                    <a:pt x="713" y="4437"/>
                  </a:cubicBezTo>
                  <a:lnTo>
                    <a:pt x="713" y="7764"/>
                  </a:lnTo>
                  <a:lnTo>
                    <a:pt x="2139" y="5783"/>
                  </a:lnTo>
                  <a:lnTo>
                    <a:pt x="2219" y="3486"/>
                  </a:lnTo>
                  <a:cubicBezTo>
                    <a:pt x="2377" y="2218"/>
                    <a:pt x="3011" y="871"/>
                    <a:pt x="1506" y="0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9" name="Google Shape;3029;p3"/>
            <p:cNvSpPr/>
            <p:nvPr/>
          </p:nvSpPr>
          <p:spPr>
            <a:xfrm>
              <a:off x="4218000" y="4505150"/>
              <a:ext cx="85175" cy="122050"/>
            </a:xfrm>
            <a:custGeom>
              <a:avLst/>
              <a:gdLst/>
              <a:ahLst/>
              <a:cxnLst/>
              <a:rect l="l" t="t" r="r" b="b"/>
              <a:pathLst>
                <a:path w="3407" h="4882" extrusionOk="0">
                  <a:moveTo>
                    <a:pt x="1526" y="0"/>
                  </a:moveTo>
                  <a:cubicBezTo>
                    <a:pt x="1372" y="0"/>
                    <a:pt x="1207" y="40"/>
                    <a:pt x="1030" y="128"/>
                  </a:cubicBezTo>
                  <a:cubicBezTo>
                    <a:pt x="555" y="366"/>
                    <a:pt x="317" y="841"/>
                    <a:pt x="159" y="1316"/>
                  </a:cubicBezTo>
                  <a:cubicBezTo>
                    <a:pt x="0" y="2109"/>
                    <a:pt x="80" y="2980"/>
                    <a:pt x="238" y="3852"/>
                  </a:cubicBezTo>
                  <a:cubicBezTo>
                    <a:pt x="317" y="4089"/>
                    <a:pt x="476" y="4248"/>
                    <a:pt x="713" y="4406"/>
                  </a:cubicBezTo>
                  <a:cubicBezTo>
                    <a:pt x="1176" y="3979"/>
                    <a:pt x="1431" y="3744"/>
                    <a:pt x="1651" y="3744"/>
                  </a:cubicBezTo>
                  <a:cubicBezTo>
                    <a:pt x="1919" y="3744"/>
                    <a:pt x="2135" y="4096"/>
                    <a:pt x="2615" y="4882"/>
                  </a:cubicBezTo>
                  <a:cubicBezTo>
                    <a:pt x="3407" y="3535"/>
                    <a:pt x="2694" y="2109"/>
                    <a:pt x="2535" y="603"/>
                  </a:cubicBezTo>
                  <a:cubicBezTo>
                    <a:pt x="2250" y="261"/>
                    <a:pt x="1923" y="0"/>
                    <a:pt x="1526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0" name="Google Shape;3030;p3"/>
            <p:cNvSpPr/>
            <p:nvPr/>
          </p:nvSpPr>
          <p:spPr>
            <a:xfrm>
              <a:off x="4239775" y="3961375"/>
              <a:ext cx="70100" cy="146325"/>
            </a:xfrm>
            <a:custGeom>
              <a:avLst/>
              <a:gdLst/>
              <a:ahLst/>
              <a:cxnLst/>
              <a:rect l="l" t="t" r="r" b="b"/>
              <a:pathLst>
                <a:path w="2804" h="5853" extrusionOk="0">
                  <a:moveTo>
                    <a:pt x="1443" y="0"/>
                  </a:moveTo>
                  <a:cubicBezTo>
                    <a:pt x="1365" y="0"/>
                    <a:pt x="1280" y="4"/>
                    <a:pt x="1189" y="13"/>
                  </a:cubicBezTo>
                  <a:cubicBezTo>
                    <a:pt x="1140" y="5"/>
                    <a:pt x="1093" y="1"/>
                    <a:pt x="1048" y="1"/>
                  </a:cubicBezTo>
                  <a:cubicBezTo>
                    <a:pt x="665" y="1"/>
                    <a:pt x="460" y="292"/>
                    <a:pt x="318" y="647"/>
                  </a:cubicBezTo>
                  <a:cubicBezTo>
                    <a:pt x="80" y="1914"/>
                    <a:pt x="1" y="3261"/>
                    <a:pt x="159" y="4529"/>
                  </a:cubicBezTo>
                  <a:cubicBezTo>
                    <a:pt x="159" y="4925"/>
                    <a:pt x="318" y="5242"/>
                    <a:pt x="555" y="5638"/>
                  </a:cubicBezTo>
                  <a:cubicBezTo>
                    <a:pt x="732" y="5790"/>
                    <a:pt x="885" y="5852"/>
                    <a:pt x="1019" y="5852"/>
                  </a:cubicBezTo>
                  <a:cubicBezTo>
                    <a:pt x="1304" y="5852"/>
                    <a:pt x="1503" y="5565"/>
                    <a:pt x="1664" y="5242"/>
                  </a:cubicBezTo>
                  <a:lnTo>
                    <a:pt x="1664" y="4766"/>
                  </a:lnTo>
                  <a:cubicBezTo>
                    <a:pt x="872" y="3578"/>
                    <a:pt x="2298" y="3182"/>
                    <a:pt x="2694" y="2390"/>
                  </a:cubicBezTo>
                  <a:lnTo>
                    <a:pt x="2694" y="1994"/>
                  </a:lnTo>
                  <a:cubicBezTo>
                    <a:pt x="2395" y="1245"/>
                    <a:pt x="2803" y="0"/>
                    <a:pt x="1443" y="0"/>
                  </a:cubicBezTo>
                  <a:close/>
                </a:path>
              </a:pathLst>
            </a:custGeom>
            <a:solidFill>
              <a:srgbClr val="984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1" name="Google Shape;3031;p3"/>
            <p:cNvSpPr/>
            <p:nvPr/>
          </p:nvSpPr>
          <p:spPr>
            <a:xfrm>
              <a:off x="4273450" y="4834825"/>
              <a:ext cx="55475" cy="108525"/>
            </a:xfrm>
            <a:custGeom>
              <a:avLst/>
              <a:gdLst/>
              <a:ahLst/>
              <a:cxnLst/>
              <a:rect l="l" t="t" r="r" b="b"/>
              <a:pathLst>
                <a:path w="2219" h="4341" extrusionOk="0">
                  <a:moveTo>
                    <a:pt x="1310" y="1"/>
                  </a:moveTo>
                  <a:cubicBezTo>
                    <a:pt x="1013" y="1"/>
                    <a:pt x="934" y="276"/>
                    <a:pt x="793" y="488"/>
                  </a:cubicBezTo>
                  <a:cubicBezTo>
                    <a:pt x="238" y="1122"/>
                    <a:pt x="634" y="1677"/>
                    <a:pt x="793" y="2231"/>
                  </a:cubicBezTo>
                  <a:cubicBezTo>
                    <a:pt x="793" y="2628"/>
                    <a:pt x="634" y="3024"/>
                    <a:pt x="397" y="3341"/>
                  </a:cubicBezTo>
                  <a:cubicBezTo>
                    <a:pt x="1" y="3974"/>
                    <a:pt x="555" y="4133"/>
                    <a:pt x="951" y="4291"/>
                  </a:cubicBezTo>
                  <a:cubicBezTo>
                    <a:pt x="1050" y="4324"/>
                    <a:pt x="1143" y="4340"/>
                    <a:pt x="1227" y="4340"/>
                  </a:cubicBezTo>
                  <a:cubicBezTo>
                    <a:pt x="1545" y="4340"/>
                    <a:pt x="1744" y="4113"/>
                    <a:pt x="1744" y="3737"/>
                  </a:cubicBezTo>
                  <a:cubicBezTo>
                    <a:pt x="1744" y="2707"/>
                    <a:pt x="1902" y="1756"/>
                    <a:pt x="2140" y="805"/>
                  </a:cubicBezTo>
                  <a:cubicBezTo>
                    <a:pt x="2219" y="409"/>
                    <a:pt x="1823" y="13"/>
                    <a:pt x="1427" y="13"/>
                  </a:cubicBezTo>
                  <a:cubicBezTo>
                    <a:pt x="1384" y="5"/>
                    <a:pt x="1346" y="1"/>
                    <a:pt x="1310" y="1"/>
                  </a:cubicBezTo>
                  <a:close/>
                </a:path>
              </a:pathLst>
            </a:custGeom>
            <a:solidFill>
              <a:srgbClr val="F0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2" name="Google Shape;3032;p3"/>
            <p:cNvSpPr/>
            <p:nvPr/>
          </p:nvSpPr>
          <p:spPr>
            <a:xfrm>
              <a:off x="3223725" y="4841075"/>
              <a:ext cx="97075" cy="71550"/>
            </a:xfrm>
            <a:custGeom>
              <a:avLst/>
              <a:gdLst/>
              <a:ahLst/>
              <a:cxnLst/>
              <a:rect l="l" t="t" r="r" b="b"/>
              <a:pathLst>
                <a:path w="3883" h="2862" extrusionOk="0">
                  <a:moveTo>
                    <a:pt x="1030" y="1"/>
                  </a:moveTo>
                  <a:cubicBezTo>
                    <a:pt x="317" y="476"/>
                    <a:pt x="317" y="1268"/>
                    <a:pt x="0" y="1981"/>
                  </a:cubicBezTo>
                  <a:cubicBezTo>
                    <a:pt x="0" y="2422"/>
                    <a:pt x="408" y="2862"/>
                    <a:pt x="908" y="2862"/>
                  </a:cubicBezTo>
                  <a:cubicBezTo>
                    <a:pt x="949" y="2862"/>
                    <a:pt x="989" y="2859"/>
                    <a:pt x="1030" y="2853"/>
                  </a:cubicBezTo>
                  <a:cubicBezTo>
                    <a:pt x="1664" y="1585"/>
                    <a:pt x="3090" y="1110"/>
                    <a:pt x="3883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3" name="Google Shape;3033;p3"/>
            <p:cNvSpPr/>
            <p:nvPr/>
          </p:nvSpPr>
          <p:spPr>
            <a:xfrm>
              <a:off x="4255825" y="4266700"/>
              <a:ext cx="53300" cy="99200"/>
            </a:xfrm>
            <a:custGeom>
              <a:avLst/>
              <a:gdLst/>
              <a:ahLst/>
              <a:cxnLst/>
              <a:rect l="l" t="t" r="r" b="b"/>
              <a:pathLst>
                <a:path w="2132" h="3968" extrusionOk="0">
                  <a:moveTo>
                    <a:pt x="151" y="1"/>
                  </a:moveTo>
                  <a:lnTo>
                    <a:pt x="151" y="2457"/>
                  </a:lnTo>
                  <a:cubicBezTo>
                    <a:pt x="1" y="3284"/>
                    <a:pt x="635" y="3968"/>
                    <a:pt x="1377" y="3968"/>
                  </a:cubicBezTo>
                  <a:cubicBezTo>
                    <a:pt x="1417" y="3968"/>
                    <a:pt x="1457" y="3966"/>
                    <a:pt x="1498" y="3962"/>
                  </a:cubicBezTo>
                  <a:cubicBezTo>
                    <a:pt x="2132" y="3249"/>
                    <a:pt x="1656" y="2457"/>
                    <a:pt x="1577" y="1664"/>
                  </a:cubicBezTo>
                  <a:lnTo>
                    <a:pt x="151" y="1"/>
                  </a:ln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4" name="Google Shape;3034;p3"/>
            <p:cNvSpPr/>
            <p:nvPr/>
          </p:nvSpPr>
          <p:spPr>
            <a:xfrm>
              <a:off x="4210075" y="2953550"/>
              <a:ext cx="57450" cy="118850"/>
            </a:xfrm>
            <a:custGeom>
              <a:avLst/>
              <a:gdLst/>
              <a:ahLst/>
              <a:cxnLst/>
              <a:rect l="l" t="t" r="r" b="b"/>
              <a:pathLst>
                <a:path w="2298" h="4754" extrusionOk="0">
                  <a:moveTo>
                    <a:pt x="1030" y="0"/>
                  </a:moveTo>
                  <a:cubicBezTo>
                    <a:pt x="1902" y="1506"/>
                    <a:pt x="397" y="2536"/>
                    <a:pt x="0" y="3724"/>
                  </a:cubicBezTo>
                  <a:cubicBezTo>
                    <a:pt x="0" y="4120"/>
                    <a:pt x="238" y="4516"/>
                    <a:pt x="555" y="4754"/>
                  </a:cubicBezTo>
                  <a:cubicBezTo>
                    <a:pt x="1506" y="4120"/>
                    <a:pt x="2060" y="3090"/>
                    <a:pt x="2139" y="1981"/>
                  </a:cubicBezTo>
                  <a:cubicBezTo>
                    <a:pt x="2219" y="1110"/>
                    <a:pt x="2298" y="159"/>
                    <a:pt x="1030" y="0"/>
                  </a:cubicBezTo>
                  <a:close/>
                </a:path>
              </a:pathLst>
            </a:custGeom>
            <a:solidFill>
              <a:srgbClr val="F0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5" name="Google Shape;3035;p3"/>
            <p:cNvSpPr/>
            <p:nvPr/>
          </p:nvSpPr>
          <p:spPr>
            <a:xfrm>
              <a:off x="4212050" y="4890600"/>
              <a:ext cx="57475" cy="116875"/>
            </a:xfrm>
            <a:custGeom>
              <a:avLst/>
              <a:gdLst/>
              <a:ahLst/>
              <a:cxnLst/>
              <a:rect l="l" t="t" r="r" b="b"/>
              <a:pathLst>
                <a:path w="2299" h="4675" extrusionOk="0">
                  <a:moveTo>
                    <a:pt x="397" y="0"/>
                  </a:moveTo>
                  <a:cubicBezTo>
                    <a:pt x="1" y="317"/>
                    <a:pt x="1" y="951"/>
                    <a:pt x="397" y="1347"/>
                  </a:cubicBezTo>
                  <a:cubicBezTo>
                    <a:pt x="1902" y="2139"/>
                    <a:pt x="1189" y="3566"/>
                    <a:pt x="1427" y="4675"/>
                  </a:cubicBezTo>
                  <a:cubicBezTo>
                    <a:pt x="2298" y="3169"/>
                    <a:pt x="1664" y="1506"/>
                    <a:pt x="1823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6" name="Google Shape;3036;p3"/>
            <p:cNvSpPr/>
            <p:nvPr/>
          </p:nvSpPr>
          <p:spPr>
            <a:xfrm>
              <a:off x="3855550" y="3119125"/>
              <a:ext cx="71325" cy="48350"/>
            </a:xfrm>
            <a:custGeom>
              <a:avLst/>
              <a:gdLst/>
              <a:ahLst/>
              <a:cxnLst/>
              <a:rect l="l" t="t" r="r" b="b"/>
              <a:pathLst>
                <a:path w="2853" h="1934" extrusionOk="0">
                  <a:moveTo>
                    <a:pt x="1876" y="0"/>
                  </a:moveTo>
                  <a:cubicBezTo>
                    <a:pt x="1682" y="0"/>
                    <a:pt x="1475" y="42"/>
                    <a:pt x="1268" y="112"/>
                  </a:cubicBezTo>
                  <a:cubicBezTo>
                    <a:pt x="713" y="349"/>
                    <a:pt x="238" y="825"/>
                    <a:pt x="0" y="1458"/>
                  </a:cubicBezTo>
                  <a:cubicBezTo>
                    <a:pt x="164" y="1417"/>
                    <a:pt x="325" y="1400"/>
                    <a:pt x="486" y="1400"/>
                  </a:cubicBezTo>
                  <a:cubicBezTo>
                    <a:pt x="1256" y="1400"/>
                    <a:pt x="2000" y="1803"/>
                    <a:pt x="2852" y="1934"/>
                  </a:cubicBezTo>
                  <a:lnTo>
                    <a:pt x="2852" y="983"/>
                  </a:lnTo>
                  <a:cubicBezTo>
                    <a:pt x="2740" y="252"/>
                    <a:pt x="2348" y="0"/>
                    <a:pt x="1876" y="0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7" name="Google Shape;3037;p3"/>
            <p:cNvSpPr/>
            <p:nvPr/>
          </p:nvSpPr>
          <p:spPr>
            <a:xfrm>
              <a:off x="3249475" y="4748000"/>
              <a:ext cx="55475" cy="83200"/>
            </a:xfrm>
            <a:custGeom>
              <a:avLst/>
              <a:gdLst/>
              <a:ahLst/>
              <a:cxnLst/>
              <a:rect l="l" t="t" r="r" b="b"/>
              <a:pathLst>
                <a:path w="2219" h="3328" extrusionOk="0">
                  <a:moveTo>
                    <a:pt x="2219" y="0"/>
                  </a:moveTo>
                  <a:lnTo>
                    <a:pt x="2219" y="0"/>
                  </a:lnTo>
                  <a:cubicBezTo>
                    <a:pt x="951" y="555"/>
                    <a:pt x="80" y="1902"/>
                    <a:pt x="0" y="3328"/>
                  </a:cubicBezTo>
                  <a:cubicBezTo>
                    <a:pt x="2219" y="3090"/>
                    <a:pt x="1110" y="872"/>
                    <a:pt x="2219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8" name="Google Shape;3038;p3"/>
            <p:cNvSpPr/>
            <p:nvPr/>
          </p:nvSpPr>
          <p:spPr>
            <a:xfrm>
              <a:off x="4245725" y="4746025"/>
              <a:ext cx="25775" cy="142625"/>
            </a:xfrm>
            <a:custGeom>
              <a:avLst/>
              <a:gdLst/>
              <a:ahLst/>
              <a:cxnLst/>
              <a:rect l="l" t="t" r="r" b="b"/>
              <a:pathLst>
                <a:path w="1031" h="5705" extrusionOk="0">
                  <a:moveTo>
                    <a:pt x="1030" y="0"/>
                  </a:moveTo>
                  <a:lnTo>
                    <a:pt x="1030" y="0"/>
                  </a:lnTo>
                  <a:cubicBezTo>
                    <a:pt x="159" y="1822"/>
                    <a:pt x="0" y="3803"/>
                    <a:pt x="555" y="5704"/>
                  </a:cubicBezTo>
                  <a:cubicBezTo>
                    <a:pt x="1030" y="5308"/>
                    <a:pt x="951" y="4753"/>
                    <a:pt x="951" y="4199"/>
                  </a:cubicBezTo>
                  <a:cubicBezTo>
                    <a:pt x="1030" y="2852"/>
                    <a:pt x="1030" y="1426"/>
                    <a:pt x="1030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9" name="Google Shape;3039;p3"/>
            <p:cNvSpPr/>
            <p:nvPr/>
          </p:nvSpPr>
          <p:spPr>
            <a:xfrm>
              <a:off x="2831550" y="5173825"/>
              <a:ext cx="73325" cy="56850"/>
            </a:xfrm>
            <a:custGeom>
              <a:avLst/>
              <a:gdLst/>
              <a:ahLst/>
              <a:cxnLst/>
              <a:rect l="l" t="t" r="r" b="b"/>
              <a:pathLst>
                <a:path w="2933" h="2274" extrusionOk="0">
                  <a:moveTo>
                    <a:pt x="2378" y="1"/>
                  </a:moveTo>
                  <a:lnTo>
                    <a:pt x="1" y="1902"/>
                  </a:lnTo>
                  <a:cubicBezTo>
                    <a:pt x="150" y="2150"/>
                    <a:pt x="391" y="2273"/>
                    <a:pt x="628" y="2273"/>
                  </a:cubicBezTo>
                  <a:cubicBezTo>
                    <a:pt x="771" y="2273"/>
                    <a:pt x="912" y="2229"/>
                    <a:pt x="1031" y="2140"/>
                  </a:cubicBezTo>
                  <a:cubicBezTo>
                    <a:pt x="1585" y="1744"/>
                    <a:pt x="2219" y="1506"/>
                    <a:pt x="2932" y="1427"/>
                  </a:cubicBezTo>
                  <a:lnTo>
                    <a:pt x="2932" y="951"/>
                  </a:lnTo>
                  <a:cubicBezTo>
                    <a:pt x="2536" y="793"/>
                    <a:pt x="2457" y="397"/>
                    <a:pt x="2378" y="1"/>
                  </a:cubicBezTo>
                  <a:close/>
                </a:path>
              </a:pathLst>
            </a:custGeom>
            <a:solidFill>
              <a:srgbClr val="D6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0" name="Google Shape;3040;p3"/>
            <p:cNvSpPr/>
            <p:nvPr/>
          </p:nvSpPr>
          <p:spPr>
            <a:xfrm>
              <a:off x="4374475" y="3648750"/>
              <a:ext cx="31700" cy="65375"/>
            </a:xfrm>
            <a:custGeom>
              <a:avLst/>
              <a:gdLst/>
              <a:ahLst/>
              <a:cxnLst/>
              <a:rect l="l" t="t" r="r" b="b"/>
              <a:pathLst>
                <a:path w="1268" h="2615" extrusionOk="0">
                  <a:moveTo>
                    <a:pt x="872" y="0"/>
                  </a:moveTo>
                  <a:lnTo>
                    <a:pt x="872" y="0"/>
                  </a:lnTo>
                  <a:cubicBezTo>
                    <a:pt x="79" y="634"/>
                    <a:pt x="0" y="1823"/>
                    <a:pt x="555" y="2615"/>
                  </a:cubicBezTo>
                  <a:cubicBezTo>
                    <a:pt x="1109" y="1823"/>
                    <a:pt x="1268" y="872"/>
                    <a:pt x="872" y="0"/>
                  </a:cubicBezTo>
                  <a:close/>
                </a:path>
              </a:pathLst>
            </a:custGeom>
            <a:solidFill>
              <a:srgbClr val="F28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1" name="Google Shape;3041;p3"/>
            <p:cNvSpPr/>
            <p:nvPr/>
          </p:nvSpPr>
          <p:spPr>
            <a:xfrm>
              <a:off x="4188275" y="3046625"/>
              <a:ext cx="35675" cy="61425"/>
            </a:xfrm>
            <a:custGeom>
              <a:avLst/>
              <a:gdLst/>
              <a:ahLst/>
              <a:cxnLst/>
              <a:rect l="l" t="t" r="r" b="b"/>
              <a:pathLst>
                <a:path w="1427" h="2457" extrusionOk="0">
                  <a:moveTo>
                    <a:pt x="872" y="1"/>
                  </a:moveTo>
                  <a:cubicBezTo>
                    <a:pt x="476" y="397"/>
                    <a:pt x="159" y="952"/>
                    <a:pt x="1" y="1506"/>
                  </a:cubicBezTo>
                  <a:cubicBezTo>
                    <a:pt x="397" y="1665"/>
                    <a:pt x="397" y="2061"/>
                    <a:pt x="397" y="2457"/>
                  </a:cubicBezTo>
                  <a:cubicBezTo>
                    <a:pt x="1031" y="2140"/>
                    <a:pt x="1110" y="1506"/>
                    <a:pt x="1427" y="1031"/>
                  </a:cubicBezTo>
                  <a:cubicBezTo>
                    <a:pt x="1427" y="635"/>
                    <a:pt x="1348" y="239"/>
                    <a:pt x="872" y="1"/>
                  </a:cubicBezTo>
                  <a:close/>
                </a:path>
              </a:pathLst>
            </a:custGeom>
            <a:solidFill>
              <a:srgbClr val="F3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2" name="Google Shape;3042;p3"/>
            <p:cNvSpPr/>
            <p:nvPr/>
          </p:nvSpPr>
          <p:spPr>
            <a:xfrm>
              <a:off x="3217775" y="4829200"/>
              <a:ext cx="31725" cy="61425"/>
            </a:xfrm>
            <a:custGeom>
              <a:avLst/>
              <a:gdLst/>
              <a:ahLst/>
              <a:cxnLst/>
              <a:rect l="l" t="t" r="r" b="b"/>
              <a:pathLst>
                <a:path w="1269" h="2457" extrusionOk="0">
                  <a:moveTo>
                    <a:pt x="714" y="0"/>
                  </a:moveTo>
                  <a:cubicBezTo>
                    <a:pt x="159" y="713"/>
                    <a:pt x="1" y="1585"/>
                    <a:pt x="238" y="2456"/>
                  </a:cubicBezTo>
                  <a:cubicBezTo>
                    <a:pt x="872" y="1981"/>
                    <a:pt x="1189" y="1268"/>
                    <a:pt x="1268" y="476"/>
                  </a:cubicBezTo>
                  <a:lnTo>
                    <a:pt x="1189" y="476"/>
                  </a:lnTo>
                  <a:cubicBezTo>
                    <a:pt x="1110" y="317"/>
                    <a:pt x="872" y="159"/>
                    <a:pt x="714" y="0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3" name="Google Shape;3043;p3"/>
            <p:cNvSpPr/>
            <p:nvPr/>
          </p:nvSpPr>
          <p:spPr>
            <a:xfrm>
              <a:off x="4265525" y="4021100"/>
              <a:ext cx="53500" cy="59450"/>
            </a:xfrm>
            <a:custGeom>
              <a:avLst/>
              <a:gdLst/>
              <a:ahLst/>
              <a:cxnLst/>
              <a:rect l="l" t="t" r="r" b="b"/>
              <a:pathLst>
                <a:path w="2140" h="2378" extrusionOk="0">
                  <a:moveTo>
                    <a:pt x="1664" y="1"/>
                  </a:moveTo>
                  <a:cubicBezTo>
                    <a:pt x="1" y="951"/>
                    <a:pt x="1" y="951"/>
                    <a:pt x="634" y="2377"/>
                  </a:cubicBezTo>
                  <a:cubicBezTo>
                    <a:pt x="634" y="2061"/>
                    <a:pt x="714" y="1744"/>
                    <a:pt x="634" y="1506"/>
                  </a:cubicBezTo>
                  <a:cubicBezTo>
                    <a:pt x="793" y="1347"/>
                    <a:pt x="951" y="1189"/>
                    <a:pt x="1110" y="1031"/>
                  </a:cubicBezTo>
                  <a:lnTo>
                    <a:pt x="1664" y="1031"/>
                  </a:lnTo>
                  <a:cubicBezTo>
                    <a:pt x="2140" y="634"/>
                    <a:pt x="1744" y="318"/>
                    <a:pt x="1664" y="1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4" name="Google Shape;3044;p3"/>
            <p:cNvSpPr/>
            <p:nvPr/>
          </p:nvSpPr>
          <p:spPr>
            <a:xfrm>
              <a:off x="4257600" y="4688575"/>
              <a:ext cx="31725" cy="57450"/>
            </a:xfrm>
            <a:custGeom>
              <a:avLst/>
              <a:gdLst/>
              <a:ahLst/>
              <a:cxnLst/>
              <a:rect l="l" t="t" r="r" b="b"/>
              <a:pathLst>
                <a:path w="1269" h="2298" extrusionOk="0">
                  <a:moveTo>
                    <a:pt x="951" y="0"/>
                  </a:moveTo>
                  <a:cubicBezTo>
                    <a:pt x="1" y="634"/>
                    <a:pt x="397" y="1506"/>
                    <a:pt x="555" y="2298"/>
                  </a:cubicBezTo>
                  <a:cubicBezTo>
                    <a:pt x="1268" y="1664"/>
                    <a:pt x="951" y="793"/>
                    <a:pt x="951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5" name="Google Shape;3045;p3"/>
            <p:cNvSpPr/>
            <p:nvPr/>
          </p:nvSpPr>
          <p:spPr>
            <a:xfrm>
              <a:off x="2950400" y="5114400"/>
              <a:ext cx="35675" cy="35675"/>
            </a:xfrm>
            <a:custGeom>
              <a:avLst/>
              <a:gdLst/>
              <a:ahLst/>
              <a:cxnLst/>
              <a:rect l="l" t="t" r="r" b="b"/>
              <a:pathLst>
                <a:path w="1427" h="1427" extrusionOk="0">
                  <a:moveTo>
                    <a:pt x="1427" y="1"/>
                  </a:moveTo>
                  <a:lnTo>
                    <a:pt x="1427" y="1"/>
                  </a:lnTo>
                  <a:cubicBezTo>
                    <a:pt x="555" y="80"/>
                    <a:pt x="397" y="793"/>
                    <a:pt x="0" y="1427"/>
                  </a:cubicBezTo>
                  <a:cubicBezTo>
                    <a:pt x="793" y="1427"/>
                    <a:pt x="1427" y="793"/>
                    <a:pt x="1427" y="1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6" name="Google Shape;3046;p3"/>
            <p:cNvSpPr/>
            <p:nvPr/>
          </p:nvSpPr>
          <p:spPr>
            <a:xfrm>
              <a:off x="3023675" y="5102525"/>
              <a:ext cx="35675" cy="35675"/>
            </a:xfrm>
            <a:custGeom>
              <a:avLst/>
              <a:gdLst/>
              <a:ahLst/>
              <a:cxnLst/>
              <a:rect l="l" t="t" r="r" b="b"/>
              <a:pathLst>
                <a:path w="1427" h="1427" extrusionOk="0">
                  <a:moveTo>
                    <a:pt x="1427" y="0"/>
                  </a:moveTo>
                  <a:cubicBezTo>
                    <a:pt x="476" y="0"/>
                    <a:pt x="318" y="793"/>
                    <a:pt x="1" y="1427"/>
                  </a:cubicBezTo>
                  <a:cubicBezTo>
                    <a:pt x="872" y="1427"/>
                    <a:pt x="1031" y="634"/>
                    <a:pt x="1427" y="0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7" name="Google Shape;3047;p3"/>
            <p:cNvSpPr/>
            <p:nvPr/>
          </p:nvSpPr>
          <p:spPr>
            <a:xfrm>
              <a:off x="2928625" y="5181975"/>
              <a:ext cx="35675" cy="15750"/>
            </a:xfrm>
            <a:custGeom>
              <a:avLst/>
              <a:gdLst/>
              <a:ahLst/>
              <a:cxnLst/>
              <a:rect l="l" t="t" r="r" b="b"/>
              <a:pathLst>
                <a:path w="1427" h="630" extrusionOk="0">
                  <a:moveTo>
                    <a:pt x="933" y="1"/>
                  </a:moveTo>
                  <a:cubicBezTo>
                    <a:pt x="539" y="1"/>
                    <a:pt x="291" y="334"/>
                    <a:pt x="0" y="625"/>
                  </a:cubicBezTo>
                  <a:cubicBezTo>
                    <a:pt x="106" y="625"/>
                    <a:pt x="215" y="629"/>
                    <a:pt x="326" y="629"/>
                  </a:cubicBezTo>
                  <a:cubicBezTo>
                    <a:pt x="714" y="629"/>
                    <a:pt x="1118" y="581"/>
                    <a:pt x="1426" y="150"/>
                  </a:cubicBezTo>
                  <a:cubicBezTo>
                    <a:pt x="1237" y="45"/>
                    <a:pt x="1075" y="1"/>
                    <a:pt x="933" y="1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3"/>
            <p:cNvSpPr/>
            <p:nvPr/>
          </p:nvSpPr>
          <p:spPr>
            <a:xfrm>
              <a:off x="3330675" y="4781675"/>
              <a:ext cx="13900" cy="37650"/>
            </a:xfrm>
            <a:custGeom>
              <a:avLst/>
              <a:gdLst/>
              <a:ahLst/>
              <a:cxnLst/>
              <a:rect l="l" t="t" r="r" b="b"/>
              <a:pathLst>
                <a:path w="556" h="1506" extrusionOk="0">
                  <a:moveTo>
                    <a:pt x="555" y="0"/>
                  </a:moveTo>
                  <a:cubicBezTo>
                    <a:pt x="1" y="317"/>
                    <a:pt x="80" y="951"/>
                    <a:pt x="80" y="1505"/>
                  </a:cubicBezTo>
                  <a:lnTo>
                    <a:pt x="555" y="1030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3"/>
            <p:cNvSpPr/>
            <p:nvPr/>
          </p:nvSpPr>
          <p:spPr>
            <a:xfrm>
              <a:off x="4267500" y="4627175"/>
              <a:ext cx="13900" cy="35675"/>
            </a:xfrm>
            <a:custGeom>
              <a:avLst/>
              <a:gdLst/>
              <a:ahLst/>
              <a:cxnLst/>
              <a:rect l="l" t="t" r="r" b="b"/>
              <a:pathLst>
                <a:path w="556" h="1427" extrusionOk="0">
                  <a:moveTo>
                    <a:pt x="555" y="1"/>
                  </a:moveTo>
                  <a:cubicBezTo>
                    <a:pt x="1" y="476"/>
                    <a:pt x="1" y="951"/>
                    <a:pt x="555" y="1427"/>
                  </a:cubicBezTo>
                  <a:cubicBezTo>
                    <a:pt x="555" y="951"/>
                    <a:pt x="555" y="476"/>
                    <a:pt x="555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3"/>
            <p:cNvSpPr/>
            <p:nvPr/>
          </p:nvSpPr>
          <p:spPr>
            <a:xfrm>
              <a:off x="2928625" y="5209475"/>
              <a:ext cx="19825" cy="23800"/>
            </a:xfrm>
            <a:custGeom>
              <a:avLst/>
              <a:gdLst/>
              <a:ahLst/>
              <a:cxnLst/>
              <a:rect l="l" t="t" r="r" b="b"/>
              <a:pathLst>
                <a:path w="793" h="952" extrusionOk="0">
                  <a:moveTo>
                    <a:pt x="0" y="1"/>
                  </a:moveTo>
                  <a:lnTo>
                    <a:pt x="0" y="951"/>
                  </a:lnTo>
                  <a:lnTo>
                    <a:pt x="792" y="872"/>
                  </a:lnTo>
                  <a:cubicBezTo>
                    <a:pt x="713" y="476"/>
                    <a:pt x="396" y="80"/>
                    <a:pt x="0" y="1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3"/>
            <p:cNvSpPr/>
            <p:nvPr/>
          </p:nvSpPr>
          <p:spPr>
            <a:xfrm>
              <a:off x="3316825" y="4713700"/>
              <a:ext cx="5950" cy="6600"/>
            </a:xfrm>
            <a:custGeom>
              <a:avLst/>
              <a:gdLst/>
              <a:ahLst/>
              <a:cxnLst/>
              <a:rect l="l" t="t" r="r" b="b"/>
              <a:pathLst>
                <a:path w="238" h="264" extrusionOk="0">
                  <a:moveTo>
                    <a:pt x="156" y="1"/>
                  </a:moveTo>
                  <a:cubicBezTo>
                    <a:pt x="118" y="1"/>
                    <a:pt x="66" y="39"/>
                    <a:pt x="0" y="105"/>
                  </a:cubicBezTo>
                  <a:cubicBezTo>
                    <a:pt x="0" y="105"/>
                    <a:pt x="79" y="263"/>
                    <a:pt x="79" y="263"/>
                  </a:cubicBezTo>
                  <a:lnTo>
                    <a:pt x="238" y="263"/>
                  </a:lnTo>
                  <a:cubicBezTo>
                    <a:pt x="238" y="77"/>
                    <a:pt x="211" y="1"/>
                    <a:pt x="156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3"/>
            <p:cNvSpPr/>
            <p:nvPr/>
          </p:nvSpPr>
          <p:spPr>
            <a:xfrm>
              <a:off x="3604000" y="4187475"/>
              <a:ext cx="13900" cy="23800"/>
            </a:xfrm>
            <a:custGeom>
              <a:avLst/>
              <a:gdLst/>
              <a:ahLst/>
              <a:cxnLst/>
              <a:rect l="l" t="t" r="r" b="b"/>
              <a:pathLst>
                <a:path w="556" h="952" extrusionOk="0">
                  <a:moveTo>
                    <a:pt x="555" y="1"/>
                  </a:moveTo>
                  <a:lnTo>
                    <a:pt x="555" y="1"/>
                  </a:lnTo>
                  <a:cubicBezTo>
                    <a:pt x="159" y="159"/>
                    <a:pt x="1" y="555"/>
                    <a:pt x="80" y="951"/>
                  </a:cubicBezTo>
                  <a:cubicBezTo>
                    <a:pt x="397" y="793"/>
                    <a:pt x="555" y="397"/>
                    <a:pt x="555" y="1"/>
                  </a:cubicBezTo>
                  <a:close/>
                </a:path>
              </a:pathLst>
            </a:custGeom>
            <a:solidFill>
              <a:srgbClr val="A7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3"/>
            <p:cNvSpPr/>
            <p:nvPr/>
          </p:nvSpPr>
          <p:spPr>
            <a:xfrm>
              <a:off x="3831775" y="3850775"/>
              <a:ext cx="21800" cy="17850"/>
            </a:xfrm>
            <a:custGeom>
              <a:avLst/>
              <a:gdLst/>
              <a:ahLst/>
              <a:cxnLst/>
              <a:rect l="l" t="t" r="r" b="b"/>
              <a:pathLst>
                <a:path w="872" h="714" extrusionOk="0">
                  <a:moveTo>
                    <a:pt x="872" y="159"/>
                  </a:moveTo>
                  <a:cubicBezTo>
                    <a:pt x="714" y="317"/>
                    <a:pt x="0" y="0"/>
                    <a:pt x="476" y="713"/>
                  </a:cubicBezTo>
                  <a:lnTo>
                    <a:pt x="872" y="159"/>
                  </a:ln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3"/>
            <p:cNvSpPr/>
            <p:nvPr/>
          </p:nvSpPr>
          <p:spPr>
            <a:xfrm>
              <a:off x="3891200" y="3702225"/>
              <a:ext cx="11900" cy="23800"/>
            </a:xfrm>
            <a:custGeom>
              <a:avLst/>
              <a:gdLst/>
              <a:ahLst/>
              <a:cxnLst/>
              <a:rect l="l" t="t" r="r" b="b"/>
              <a:pathLst>
                <a:path w="476" h="952" extrusionOk="0">
                  <a:moveTo>
                    <a:pt x="476" y="0"/>
                  </a:moveTo>
                  <a:cubicBezTo>
                    <a:pt x="317" y="0"/>
                    <a:pt x="159" y="0"/>
                    <a:pt x="79" y="80"/>
                  </a:cubicBezTo>
                  <a:lnTo>
                    <a:pt x="0" y="951"/>
                  </a:lnTo>
                  <a:cubicBezTo>
                    <a:pt x="317" y="713"/>
                    <a:pt x="476" y="317"/>
                    <a:pt x="476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5" name="Google Shape;3055;p3"/>
            <p:cNvSpPr/>
            <p:nvPr/>
          </p:nvSpPr>
          <p:spPr>
            <a:xfrm>
              <a:off x="3914950" y="3680175"/>
              <a:ext cx="23800" cy="8200"/>
            </a:xfrm>
            <a:custGeom>
              <a:avLst/>
              <a:gdLst/>
              <a:ahLst/>
              <a:cxnLst/>
              <a:rect l="l" t="t" r="r" b="b"/>
              <a:pathLst>
                <a:path w="952" h="328" extrusionOk="0">
                  <a:moveTo>
                    <a:pt x="455" y="0"/>
                  </a:moveTo>
                  <a:cubicBezTo>
                    <a:pt x="303" y="0"/>
                    <a:pt x="152" y="101"/>
                    <a:pt x="1" y="328"/>
                  </a:cubicBezTo>
                  <a:lnTo>
                    <a:pt x="952" y="328"/>
                  </a:lnTo>
                  <a:cubicBezTo>
                    <a:pt x="786" y="121"/>
                    <a:pt x="620" y="0"/>
                    <a:pt x="455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6" name="Google Shape;3056;p3"/>
            <p:cNvSpPr/>
            <p:nvPr/>
          </p:nvSpPr>
          <p:spPr>
            <a:xfrm>
              <a:off x="3962500" y="30842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3"/>
            <p:cNvSpPr/>
            <p:nvPr/>
          </p:nvSpPr>
          <p:spPr>
            <a:xfrm>
              <a:off x="3950600" y="3690350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1" y="0"/>
                  </a:moveTo>
                  <a:lnTo>
                    <a:pt x="1" y="475"/>
                  </a:lnTo>
                  <a:cubicBezTo>
                    <a:pt x="239" y="317"/>
                    <a:pt x="318" y="79"/>
                    <a:pt x="1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3"/>
            <p:cNvSpPr/>
            <p:nvPr/>
          </p:nvSpPr>
          <p:spPr>
            <a:xfrm>
              <a:off x="3938725" y="3726000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1" y="475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3"/>
            <p:cNvSpPr/>
            <p:nvPr/>
          </p:nvSpPr>
          <p:spPr>
            <a:xfrm>
              <a:off x="3926850" y="37378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3"/>
            <p:cNvSpPr/>
            <p:nvPr/>
          </p:nvSpPr>
          <p:spPr>
            <a:xfrm>
              <a:off x="3914950" y="3761650"/>
              <a:ext cx="9950" cy="11900"/>
            </a:xfrm>
            <a:custGeom>
              <a:avLst/>
              <a:gdLst/>
              <a:ahLst/>
              <a:cxnLst/>
              <a:rect l="l" t="t" r="r" b="b"/>
              <a:pathLst>
                <a:path w="398" h="476" extrusionOk="0">
                  <a:moveTo>
                    <a:pt x="1" y="476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3"/>
            <p:cNvSpPr/>
            <p:nvPr/>
          </p:nvSpPr>
          <p:spPr>
            <a:xfrm>
              <a:off x="3903075" y="3771550"/>
              <a:ext cx="11900" cy="13875"/>
            </a:xfrm>
            <a:custGeom>
              <a:avLst/>
              <a:gdLst/>
              <a:ahLst/>
              <a:cxnLst/>
              <a:rect l="l" t="t" r="r" b="b"/>
              <a:pathLst>
                <a:path w="476" h="555" extrusionOk="0">
                  <a:moveTo>
                    <a:pt x="1" y="555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3"/>
            <p:cNvSpPr/>
            <p:nvPr/>
          </p:nvSpPr>
          <p:spPr>
            <a:xfrm>
              <a:off x="3831775" y="3878500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0" y="476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3"/>
            <p:cNvSpPr/>
            <p:nvPr/>
          </p:nvSpPr>
          <p:spPr>
            <a:xfrm>
              <a:off x="3427725" y="446080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4" name="Google Shape;3064;p3"/>
            <p:cNvSpPr/>
            <p:nvPr/>
          </p:nvSpPr>
          <p:spPr>
            <a:xfrm>
              <a:off x="3312850" y="4819300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318" y="0"/>
                  </a:moveTo>
                  <a:cubicBezTo>
                    <a:pt x="1" y="80"/>
                    <a:pt x="1" y="238"/>
                    <a:pt x="318" y="476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5" name="Google Shape;3065;p3"/>
            <p:cNvSpPr/>
            <p:nvPr/>
          </p:nvSpPr>
          <p:spPr>
            <a:xfrm>
              <a:off x="3237600" y="482920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0"/>
                  </a:moveTo>
                  <a:lnTo>
                    <a:pt x="475" y="476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6" name="Google Shape;3066;p3"/>
            <p:cNvSpPr/>
            <p:nvPr/>
          </p:nvSpPr>
          <p:spPr>
            <a:xfrm>
              <a:off x="2918700" y="5197600"/>
              <a:ext cx="9950" cy="11900"/>
            </a:xfrm>
            <a:custGeom>
              <a:avLst/>
              <a:gdLst/>
              <a:ahLst/>
              <a:cxnLst/>
              <a:rect l="l" t="t" r="r" b="b"/>
              <a:pathLst>
                <a:path w="398" h="476" extrusionOk="0">
                  <a:moveTo>
                    <a:pt x="397" y="0"/>
                  </a:moveTo>
                  <a:cubicBezTo>
                    <a:pt x="1" y="159"/>
                    <a:pt x="80" y="317"/>
                    <a:pt x="397" y="476"/>
                  </a:cubicBezTo>
                  <a:lnTo>
                    <a:pt x="397" y="0"/>
                  </a:ln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7" name="Google Shape;3067;p3"/>
            <p:cNvSpPr/>
            <p:nvPr/>
          </p:nvSpPr>
          <p:spPr>
            <a:xfrm>
              <a:off x="2399800" y="2379475"/>
              <a:ext cx="770475" cy="379275"/>
            </a:xfrm>
            <a:custGeom>
              <a:avLst/>
              <a:gdLst/>
              <a:ahLst/>
              <a:cxnLst/>
              <a:rect l="l" t="t" r="r" b="b"/>
              <a:pathLst>
                <a:path w="30819" h="15171" extrusionOk="0">
                  <a:moveTo>
                    <a:pt x="29486" y="0"/>
                  </a:moveTo>
                  <a:cubicBezTo>
                    <a:pt x="28783" y="0"/>
                    <a:pt x="27968" y="498"/>
                    <a:pt x="27253" y="543"/>
                  </a:cubicBezTo>
                  <a:cubicBezTo>
                    <a:pt x="25748" y="1256"/>
                    <a:pt x="24243" y="1890"/>
                    <a:pt x="22738" y="2523"/>
                  </a:cubicBezTo>
                  <a:cubicBezTo>
                    <a:pt x="20678" y="3316"/>
                    <a:pt x="18697" y="4187"/>
                    <a:pt x="16796" y="5217"/>
                  </a:cubicBezTo>
                  <a:cubicBezTo>
                    <a:pt x="13547" y="6802"/>
                    <a:pt x="10220" y="8465"/>
                    <a:pt x="6972" y="10129"/>
                  </a:cubicBezTo>
                  <a:cubicBezTo>
                    <a:pt x="6734" y="10287"/>
                    <a:pt x="6576" y="10446"/>
                    <a:pt x="6417" y="10604"/>
                  </a:cubicBezTo>
                  <a:cubicBezTo>
                    <a:pt x="6180" y="10842"/>
                    <a:pt x="5704" y="10763"/>
                    <a:pt x="5467" y="11080"/>
                  </a:cubicBezTo>
                  <a:lnTo>
                    <a:pt x="3565" y="11555"/>
                  </a:lnTo>
                  <a:cubicBezTo>
                    <a:pt x="3090" y="11713"/>
                    <a:pt x="2694" y="11872"/>
                    <a:pt x="2218" y="12030"/>
                  </a:cubicBezTo>
                  <a:cubicBezTo>
                    <a:pt x="158" y="12664"/>
                    <a:pt x="0" y="12981"/>
                    <a:pt x="1188" y="14882"/>
                  </a:cubicBezTo>
                  <a:cubicBezTo>
                    <a:pt x="1500" y="15090"/>
                    <a:pt x="1802" y="15170"/>
                    <a:pt x="2097" y="15170"/>
                  </a:cubicBezTo>
                  <a:cubicBezTo>
                    <a:pt x="2701" y="15170"/>
                    <a:pt x="3270" y="14832"/>
                    <a:pt x="3803" y="14566"/>
                  </a:cubicBezTo>
                  <a:cubicBezTo>
                    <a:pt x="8477" y="12902"/>
                    <a:pt x="12676" y="10287"/>
                    <a:pt x="17033" y="7990"/>
                  </a:cubicBezTo>
                  <a:cubicBezTo>
                    <a:pt x="20202" y="6326"/>
                    <a:pt x="23530" y="5217"/>
                    <a:pt x="26778" y="3870"/>
                  </a:cubicBezTo>
                  <a:cubicBezTo>
                    <a:pt x="27649" y="3870"/>
                    <a:pt x="28521" y="3553"/>
                    <a:pt x="29075" y="2840"/>
                  </a:cubicBezTo>
                  <a:cubicBezTo>
                    <a:pt x="29075" y="2682"/>
                    <a:pt x="29155" y="2603"/>
                    <a:pt x="29155" y="2444"/>
                  </a:cubicBezTo>
                  <a:cubicBezTo>
                    <a:pt x="29404" y="2257"/>
                    <a:pt x="29506" y="1873"/>
                    <a:pt x="29809" y="1873"/>
                  </a:cubicBezTo>
                  <a:cubicBezTo>
                    <a:pt x="29891" y="1873"/>
                    <a:pt x="29987" y="1901"/>
                    <a:pt x="30105" y="1969"/>
                  </a:cubicBezTo>
                  <a:lnTo>
                    <a:pt x="30581" y="1969"/>
                  </a:lnTo>
                  <a:cubicBezTo>
                    <a:pt x="30739" y="1810"/>
                    <a:pt x="30818" y="1573"/>
                    <a:pt x="30818" y="1335"/>
                  </a:cubicBezTo>
                  <a:cubicBezTo>
                    <a:pt x="30507" y="298"/>
                    <a:pt x="30031" y="0"/>
                    <a:pt x="29486" y="0"/>
                  </a:cubicBezTo>
                  <a:close/>
                </a:path>
              </a:pathLst>
            </a:custGeom>
            <a:solidFill>
              <a:srgbClr val="95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8" name="Google Shape;3068;p3"/>
            <p:cNvSpPr/>
            <p:nvPr/>
          </p:nvSpPr>
          <p:spPr>
            <a:xfrm>
              <a:off x="3392075" y="1868600"/>
              <a:ext cx="849700" cy="419475"/>
            </a:xfrm>
            <a:custGeom>
              <a:avLst/>
              <a:gdLst/>
              <a:ahLst/>
              <a:cxnLst/>
              <a:rect l="l" t="t" r="r" b="b"/>
              <a:pathLst>
                <a:path w="33988" h="16779" extrusionOk="0">
                  <a:moveTo>
                    <a:pt x="33102" y="0"/>
                  </a:moveTo>
                  <a:cubicBezTo>
                    <a:pt x="32989" y="0"/>
                    <a:pt x="32862" y="20"/>
                    <a:pt x="32720" y="62"/>
                  </a:cubicBezTo>
                  <a:cubicBezTo>
                    <a:pt x="30819" y="458"/>
                    <a:pt x="29393" y="1805"/>
                    <a:pt x="27571" y="2439"/>
                  </a:cubicBezTo>
                  <a:cubicBezTo>
                    <a:pt x="27412" y="2598"/>
                    <a:pt x="27254" y="2756"/>
                    <a:pt x="27095" y="2914"/>
                  </a:cubicBezTo>
                  <a:cubicBezTo>
                    <a:pt x="26779" y="3231"/>
                    <a:pt x="26382" y="3152"/>
                    <a:pt x="26066" y="3390"/>
                  </a:cubicBezTo>
                  <a:cubicBezTo>
                    <a:pt x="25273" y="3707"/>
                    <a:pt x="24560" y="4103"/>
                    <a:pt x="23768" y="4420"/>
                  </a:cubicBezTo>
                  <a:cubicBezTo>
                    <a:pt x="19886" y="5846"/>
                    <a:pt x="16004" y="7034"/>
                    <a:pt x="12439" y="8856"/>
                  </a:cubicBezTo>
                  <a:cubicBezTo>
                    <a:pt x="8319" y="11075"/>
                    <a:pt x="4041" y="12659"/>
                    <a:pt x="1" y="14798"/>
                  </a:cubicBezTo>
                  <a:cubicBezTo>
                    <a:pt x="476" y="15432"/>
                    <a:pt x="1031" y="16066"/>
                    <a:pt x="1427" y="16779"/>
                  </a:cubicBezTo>
                  <a:cubicBezTo>
                    <a:pt x="2140" y="16541"/>
                    <a:pt x="2853" y="16224"/>
                    <a:pt x="3566" y="15907"/>
                  </a:cubicBezTo>
                  <a:cubicBezTo>
                    <a:pt x="9191" y="13055"/>
                    <a:pt x="14657" y="9649"/>
                    <a:pt x="20757" y="7747"/>
                  </a:cubicBezTo>
                  <a:cubicBezTo>
                    <a:pt x="23926" y="6717"/>
                    <a:pt x="26699" y="4578"/>
                    <a:pt x="29868" y="3469"/>
                  </a:cubicBezTo>
                  <a:lnTo>
                    <a:pt x="29948" y="3390"/>
                  </a:lnTo>
                  <a:cubicBezTo>
                    <a:pt x="30027" y="3231"/>
                    <a:pt x="30185" y="3073"/>
                    <a:pt x="30423" y="2994"/>
                  </a:cubicBezTo>
                  <a:cubicBezTo>
                    <a:pt x="30502" y="2914"/>
                    <a:pt x="30661" y="2914"/>
                    <a:pt x="30819" y="2914"/>
                  </a:cubicBezTo>
                  <a:cubicBezTo>
                    <a:pt x="30977" y="2756"/>
                    <a:pt x="31215" y="2598"/>
                    <a:pt x="31374" y="2439"/>
                  </a:cubicBezTo>
                  <a:cubicBezTo>
                    <a:pt x="31453" y="2439"/>
                    <a:pt x="31611" y="2439"/>
                    <a:pt x="31770" y="2360"/>
                  </a:cubicBezTo>
                  <a:cubicBezTo>
                    <a:pt x="32562" y="1964"/>
                    <a:pt x="33750" y="2201"/>
                    <a:pt x="33988" y="934"/>
                  </a:cubicBezTo>
                  <a:cubicBezTo>
                    <a:pt x="33858" y="414"/>
                    <a:pt x="33621" y="0"/>
                    <a:pt x="33102" y="0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3"/>
            <p:cNvSpPr/>
            <p:nvPr/>
          </p:nvSpPr>
          <p:spPr>
            <a:xfrm>
              <a:off x="5077575" y="2713900"/>
              <a:ext cx="156500" cy="406100"/>
            </a:xfrm>
            <a:custGeom>
              <a:avLst/>
              <a:gdLst/>
              <a:ahLst/>
              <a:cxnLst/>
              <a:rect l="l" t="t" r="r" b="b"/>
              <a:pathLst>
                <a:path w="6260" h="16244" extrusionOk="0">
                  <a:moveTo>
                    <a:pt x="1031" y="0"/>
                  </a:moveTo>
                  <a:cubicBezTo>
                    <a:pt x="735" y="59"/>
                    <a:pt x="837" y="914"/>
                    <a:pt x="511" y="914"/>
                  </a:cubicBezTo>
                  <a:cubicBezTo>
                    <a:pt x="401" y="914"/>
                    <a:pt x="242" y="816"/>
                    <a:pt x="1" y="555"/>
                  </a:cubicBezTo>
                  <a:lnTo>
                    <a:pt x="1" y="555"/>
                  </a:lnTo>
                  <a:cubicBezTo>
                    <a:pt x="1" y="1268"/>
                    <a:pt x="238" y="1902"/>
                    <a:pt x="555" y="2535"/>
                  </a:cubicBezTo>
                  <a:cubicBezTo>
                    <a:pt x="1981" y="6417"/>
                    <a:pt x="3804" y="10299"/>
                    <a:pt x="4754" y="14340"/>
                  </a:cubicBezTo>
                  <a:cubicBezTo>
                    <a:pt x="4992" y="14102"/>
                    <a:pt x="5071" y="13786"/>
                    <a:pt x="4992" y="13469"/>
                  </a:cubicBezTo>
                  <a:lnTo>
                    <a:pt x="4992" y="13469"/>
                  </a:lnTo>
                  <a:cubicBezTo>
                    <a:pt x="5150" y="14102"/>
                    <a:pt x="5071" y="14657"/>
                    <a:pt x="4834" y="15211"/>
                  </a:cubicBezTo>
                  <a:lnTo>
                    <a:pt x="4834" y="15687"/>
                  </a:lnTo>
                  <a:cubicBezTo>
                    <a:pt x="4954" y="15988"/>
                    <a:pt x="5213" y="16244"/>
                    <a:pt x="5469" y="16244"/>
                  </a:cubicBezTo>
                  <a:cubicBezTo>
                    <a:pt x="5549" y="16244"/>
                    <a:pt x="5629" y="16219"/>
                    <a:pt x="5705" y="16162"/>
                  </a:cubicBezTo>
                  <a:cubicBezTo>
                    <a:pt x="6260" y="15608"/>
                    <a:pt x="6022" y="14894"/>
                    <a:pt x="5784" y="14261"/>
                  </a:cubicBezTo>
                  <a:cubicBezTo>
                    <a:pt x="5784" y="13627"/>
                    <a:pt x="5705" y="12914"/>
                    <a:pt x="5547" y="12201"/>
                  </a:cubicBezTo>
                  <a:cubicBezTo>
                    <a:pt x="4596" y="9270"/>
                    <a:pt x="3487" y="6338"/>
                    <a:pt x="2378" y="3407"/>
                  </a:cubicBezTo>
                  <a:cubicBezTo>
                    <a:pt x="2140" y="3169"/>
                    <a:pt x="1981" y="2773"/>
                    <a:pt x="1981" y="2377"/>
                  </a:cubicBezTo>
                  <a:cubicBezTo>
                    <a:pt x="1823" y="1505"/>
                    <a:pt x="1506" y="713"/>
                    <a:pt x="1031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3"/>
            <p:cNvSpPr/>
            <p:nvPr/>
          </p:nvSpPr>
          <p:spPr>
            <a:xfrm>
              <a:off x="3231650" y="2240525"/>
              <a:ext cx="209975" cy="120550"/>
            </a:xfrm>
            <a:custGeom>
              <a:avLst/>
              <a:gdLst/>
              <a:ahLst/>
              <a:cxnLst/>
              <a:rect l="l" t="t" r="r" b="b"/>
              <a:pathLst>
                <a:path w="8399" h="4822" extrusionOk="0">
                  <a:moveTo>
                    <a:pt x="6418" y="0"/>
                  </a:moveTo>
                  <a:cubicBezTo>
                    <a:pt x="4358" y="634"/>
                    <a:pt x="2456" y="1664"/>
                    <a:pt x="713" y="2853"/>
                  </a:cubicBezTo>
                  <a:cubicBezTo>
                    <a:pt x="0" y="3328"/>
                    <a:pt x="0" y="3803"/>
                    <a:pt x="476" y="4437"/>
                  </a:cubicBezTo>
                  <a:cubicBezTo>
                    <a:pt x="736" y="4723"/>
                    <a:pt x="979" y="4821"/>
                    <a:pt x="1214" y="4821"/>
                  </a:cubicBezTo>
                  <a:cubicBezTo>
                    <a:pt x="1693" y="4821"/>
                    <a:pt x="2136" y="4411"/>
                    <a:pt x="2615" y="4358"/>
                  </a:cubicBezTo>
                  <a:cubicBezTo>
                    <a:pt x="4437" y="3724"/>
                    <a:pt x="6180" y="2932"/>
                    <a:pt x="7844" y="1981"/>
                  </a:cubicBezTo>
                  <a:cubicBezTo>
                    <a:pt x="8398" y="555"/>
                    <a:pt x="7527" y="159"/>
                    <a:pt x="6418" y="0"/>
                  </a:cubicBezTo>
                  <a:close/>
                </a:path>
              </a:pathLst>
            </a:custGeom>
            <a:solidFill>
              <a:srgbClr val="9A4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3"/>
            <p:cNvSpPr/>
            <p:nvPr/>
          </p:nvSpPr>
          <p:spPr>
            <a:xfrm>
              <a:off x="4853775" y="2073800"/>
              <a:ext cx="130750" cy="266400"/>
            </a:xfrm>
            <a:custGeom>
              <a:avLst/>
              <a:gdLst/>
              <a:ahLst/>
              <a:cxnLst/>
              <a:rect l="l" t="t" r="r" b="b"/>
              <a:pathLst>
                <a:path w="5230" h="10656" extrusionOk="0">
                  <a:moveTo>
                    <a:pt x="1190" y="0"/>
                  </a:moveTo>
                  <a:cubicBezTo>
                    <a:pt x="1142" y="0"/>
                    <a:pt x="1089" y="5"/>
                    <a:pt x="1030" y="15"/>
                  </a:cubicBezTo>
                  <a:cubicBezTo>
                    <a:pt x="0" y="173"/>
                    <a:pt x="80" y="1124"/>
                    <a:pt x="397" y="1916"/>
                  </a:cubicBezTo>
                  <a:cubicBezTo>
                    <a:pt x="1110" y="4768"/>
                    <a:pt x="2536" y="7303"/>
                    <a:pt x="3724" y="9997"/>
                  </a:cubicBezTo>
                  <a:cubicBezTo>
                    <a:pt x="4012" y="10284"/>
                    <a:pt x="4257" y="10655"/>
                    <a:pt x="4643" y="10655"/>
                  </a:cubicBezTo>
                  <a:cubicBezTo>
                    <a:pt x="4789" y="10655"/>
                    <a:pt x="4955" y="10603"/>
                    <a:pt x="5150" y="10472"/>
                  </a:cubicBezTo>
                  <a:cubicBezTo>
                    <a:pt x="5229" y="9522"/>
                    <a:pt x="5071" y="8571"/>
                    <a:pt x="4516" y="7779"/>
                  </a:cubicBezTo>
                  <a:cubicBezTo>
                    <a:pt x="3962" y="6669"/>
                    <a:pt x="3486" y="5560"/>
                    <a:pt x="3249" y="4293"/>
                  </a:cubicBezTo>
                  <a:cubicBezTo>
                    <a:pt x="2932" y="4055"/>
                    <a:pt x="2773" y="3738"/>
                    <a:pt x="2773" y="3342"/>
                  </a:cubicBezTo>
                  <a:cubicBezTo>
                    <a:pt x="2377" y="2708"/>
                    <a:pt x="2060" y="1916"/>
                    <a:pt x="1743" y="1441"/>
                  </a:cubicBezTo>
                  <a:cubicBezTo>
                    <a:pt x="1446" y="1069"/>
                    <a:pt x="1916" y="0"/>
                    <a:pt x="1190" y="0"/>
                  </a:cubicBezTo>
                  <a:close/>
                </a:path>
              </a:pathLst>
            </a:custGeom>
            <a:solidFill>
              <a:srgbClr val="A7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3"/>
            <p:cNvSpPr/>
            <p:nvPr/>
          </p:nvSpPr>
          <p:spPr>
            <a:xfrm>
              <a:off x="4946850" y="2323700"/>
              <a:ext cx="108975" cy="273350"/>
            </a:xfrm>
            <a:custGeom>
              <a:avLst/>
              <a:gdLst/>
              <a:ahLst/>
              <a:cxnLst/>
              <a:rect l="l" t="t" r="r" b="b"/>
              <a:pathLst>
                <a:path w="4359" h="10934" extrusionOk="0">
                  <a:moveTo>
                    <a:pt x="1" y="1"/>
                  </a:moveTo>
                  <a:cubicBezTo>
                    <a:pt x="397" y="3883"/>
                    <a:pt x="2299" y="7290"/>
                    <a:pt x="3328" y="10934"/>
                  </a:cubicBezTo>
                  <a:cubicBezTo>
                    <a:pt x="3566" y="10775"/>
                    <a:pt x="3725" y="10617"/>
                    <a:pt x="3883" y="10379"/>
                  </a:cubicBezTo>
                  <a:lnTo>
                    <a:pt x="4041" y="10142"/>
                  </a:lnTo>
                  <a:cubicBezTo>
                    <a:pt x="4121" y="10062"/>
                    <a:pt x="4200" y="9904"/>
                    <a:pt x="4279" y="9746"/>
                  </a:cubicBezTo>
                  <a:cubicBezTo>
                    <a:pt x="4279" y="9666"/>
                    <a:pt x="4279" y="9587"/>
                    <a:pt x="4358" y="9508"/>
                  </a:cubicBezTo>
                  <a:cubicBezTo>
                    <a:pt x="3645" y="6418"/>
                    <a:pt x="2695" y="3408"/>
                    <a:pt x="1427" y="4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3" name="Google Shape;3073;p3"/>
            <p:cNvSpPr/>
            <p:nvPr/>
          </p:nvSpPr>
          <p:spPr>
            <a:xfrm>
              <a:off x="4210075" y="1758775"/>
              <a:ext cx="267000" cy="138775"/>
            </a:xfrm>
            <a:custGeom>
              <a:avLst/>
              <a:gdLst/>
              <a:ahLst/>
              <a:cxnLst/>
              <a:rect l="l" t="t" r="r" b="b"/>
              <a:pathLst>
                <a:path w="10680" h="5551" extrusionOk="0">
                  <a:moveTo>
                    <a:pt x="10110" y="0"/>
                  </a:moveTo>
                  <a:cubicBezTo>
                    <a:pt x="9817" y="0"/>
                    <a:pt x="9417" y="152"/>
                    <a:pt x="9032" y="256"/>
                  </a:cubicBezTo>
                  <a:cubicBezTo>
                    <a:pt x="5942" y="1524"/>
                    <a:pt x="2773" y="2554"/>
                    <a:pt x="0" y="4455"/>
                  </a:cubicBezTo>
                  <a:cubicBezTo>
                    <a:pt x="476" y="4614"/>
                    <a:pt x="793" y="5010"/>
                    <a:pt x="1030" y="5485"/>
                  </a:cubicBezTo>
                  <a:cubicBezTo>
                    <a:pt x="1136" y="5531"/>
                    <a:pt x="1236" y="5550"/>
                    <a:pt x="1332" y="5550"/>
                  </a:cubicBezTo>
                  <a:cubicBezTo>
                    <a:pt x="1736" y="5550"/>
                    <a:pt x="2057" y="5202"/>
                    <a:pt x="2377" y="5010"/>
                  </a:cubicBezTo>
                  <a:cubicBezTo>
                    <a:pt x="4833" y="3188"/>
                    <a:pt x="7685" y="2237"/>
                    <a:pt x="10458" y="1128"/>
                  </a:cubicBezTo>
                  <a:cubicBezTo>
                    <a:pt x="10679" y="243"/>
                    <a:pt x="10480" y="0"/>
                    <a:pt x="10110" y="0"/>
                  </a:cubicBezTo>
                  <a:close/>
                </a:path>
              </a:pathLst>
            </a:custGeom>
            <a:solidFill>
              <a:srgbClr val="B04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4" name="Google Shape;3074;p3"/>
            <p:cNvSpPr/>
            <p:nvPr/>
          </p:nvSpPr>
          <p:spPr>
            <a:xfrm>
              <a:off x="4796325" y="1915600"/>
              <a:ext cx="128775" cy="241750"/>
            </a:xfrm>
            <a:custGeom>
              <a:avLst/>
              <a:gdLst/>
              <a:ahLst/>
              <a:cxnLst/>
              <a:rect l="l" t="t" r="r" b="b"/>
              <a:pathLst>
                <a:path w="5151" h="9670" extrusionOk="0">
                  <a:moveTo>
                    <a:pt x="884" y="1"/>
                  </a:moveTo>
                  <a:cubicBezTo>
                    <a:pt x="749" y="1"/>
                    <a:pt x="613" y="49"/>
                    <a:pt x="476" y="163"/>
                  </a:cubicBezTo>
                  <a:cubicBezTo>
                    <a:pt x="1" y="480"/>
                    <a:pt x="80" y="1114"/>
                    <a:pt x="318" y="1668"/>
                  </a:cubicBezTo>
                  <a:cubicBezTo>
                    <a:pt x="1189" y="3887"/>
                    <a:pt x="1982" y="6105"/>
                    <a:pt x="2774" y="8244"/>
                  </a:cubicBezTo>
                  <a:cubicBezTo>
                    <a:pt x="2853" y="7689"/>
                    <a:pt x="2615" y="7056"/>
                    <a:pt x="3408" y="6659"/>
                  </a:cubicBezTo>
                  <a:cubicBezTo>
                    <a:pt x="3962" y="7689"/>
                    <a:pt x="3883" y="9036"/>
                    <a:pt x="5151" y="9670"/>
                  </a:cubicBezTo>
                  <a:cubicBezTo>
                    <a:pt x="3883" y="6659"/>
                    <a:pt x="3170" y="3490"/>
                    <a:pt x="1823" y="638"/>
                  </a:cubicBezTo>
                  <a:cubicBezTo>
                    <a:pt x="1541" y="299"/>
                    <a:pt x="1218" y="1"/>
                    <a:pt x="884" y="1"/>
                  </a:cubicBezTo>
                  <a:close/>
                </a:path>
              </a:pathLst>
            </a:custGeom>
            <a:solidFill>
              <a:srgbClr val="A84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5" name="Google Shape;3075;p3"/>
            <p:cNvSpPr/>
            <p:nvPr/>
          </p:nvSpPr>
          <p:spPr>
            <a:xfrm>
              <a:off x="4738050" y="1752450"/>
              <a:ext cx="101875" cy="202900"/>
            </a:xfrm>
            <a:custGeom>
              <a:avLst/>
              <a:gdLst/>
              <a:ahLst/>
              <a:cxnLst/>
              <a:rect l="l" t="t" r="r" b="b"/>
              <a:pathLst>
                <a:path w="4075" h="8116" extrusionOk="0">
                  <a:moveTo>
                    <a:pt x="854" y="0"/>
                  </a:moveTo>
                  <a:cubicBezTo>
                    <a:pt x="194" y="0"/>
                    <a:pt x="0" y="408"/>
                    <a:pt x="272" y="1222"/>
                  </a:cubicBezTo>
                  <a:cubicBezTo>
                    <a:pt x="1144" y="3520"/>
                    <a:pt x="1619" y="5897"/>
                    <a:pt x="2649" y="8115"/>
                  </a:cubicBezTo>
                  <a:cubicBezTo>
                    <a:pt x="2749" y="7211"/>
                    <a:pt x="2786" y="6880"/>
                    <a:pt x="3122" y="6880"/>
                  </a:cubicBezTo>
                  <a:cubicBezTo>
                    <a:pt x="3317" y="6880"/>
                    <a:pt x="3611" y="6990"/>
                    <a:pt x="4075" y="7164"/>
                  </a:cubicBezTo>
                  <a:cubicBezTo>
                    <a:pt x="3916" y="6372"/>
                    <a:pt x="3758" y="5580"/>
                    <a:pt x="3600" y="4867"/>
                  </a:cubicBezTo>
                  <a:cubicBezTo>
                    <a:pt x="2807" y="3203"/>
                    <a:pt x="2015" y="1619"/>
                    <a:pt x="1223" y="34"/>
                  </a:cubicBezTo>
                  <a:cubicBezTo>
                    <a:pt x="1087" y="11"/>
                    <a:pt x="964" y="0"/>
                    <a:pt x="854" y="0"/>
                  </a:cubicBezTo>
                  <a:close/>
                </a:path>
              </a:pathLst>
            </a:custGeom>
            <a:solidFill>
              <a:srgbClr val="A9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6" name="Google Shape;3076;p3"/>
            <p:cNvSpPr/>
            <p:nvPr/>
          </p:nvSpPr>
          <p:spPr>
            <a:xfrm>
              <a:off x="5030050" y="2571275"/>
              <a:ext cx="79250" cy="168650"/>
            </a:xfrm>
            <a:custGeom>
              <a:avLst/>
              <a:gdLst/>
              <a:ahLst/>
              <a:cxnLst/>
              <a:rect l="l" t="t" r="r" b="b"/>
              <a:pathLst>
                <a:path w="3170" h="6746" extrusionOk="0">
                  <a:moveTo>
                    <a:pt x="476" y="1"/>
                  </a:moveTo>
                  <a:cubicBezTo>
                    <a:pt x="159" y="239"/>
                    <a:pt x="0" y="635"/>
                    <a:pt x="0" y="1031"/>
                  </a:cubicBezTo>
                  <a:cubicBezTo>
                    <a:pt x="159" y="2536"/>
                    <a:pt x="634" y="3962"/>
                    <a:pt x="1426" y="5230"/>
                  </a:cubicBezTo>
                  <a:cubicBezTo>
                    <a:pt x="1823" y="5468"/>
                    <a:pt x="1743" y="5943"/>
                    <a:pt x="1981" y="6181"/>
                  </a:cubicBezTo>
                  <a:cubicBezTo>
                    <a:pt x="2198" y="6397"/>
                    <a:pt x="2480" y="6745"/>
                    <a:pt x="2648" y="6745"/>
                  </a:cubicBezTo>
                  <a:cubicBezTo>
                    <a:pt x="2665" y="6745"/>
                    <a:pt x="2680" y="6742"/>
                    <a:pt x="2694" y="6735"/>
                  </a:cubicBezTo>
                  <a:cubicBezTo>
                    <a:pt x="3169" y="6577"/>
                    <a:pt x="2853" y="6101"/>
                    <a:pt x="2932" y="5705"/>
                  </a:cubicBezTo>
                  <a:cubicBezTo>
                    <a:pt x="2456" y="5388"/>
                    <a:pt x="2932" y="4675"/>
                    <a:pt x="2456" y="4279"/>
                  </a:cubicBezTo>
                  <a:cubicBezTo>
                    <a:pt x="2060" y="3091"/>
                    <a:pt x="2139" y="1665"/>
                    <a:pt x="1506" y="476"/>
                  </a:cubicBezTo>
                  <a:cubicBezTo>
                    <a:pt x="1268" y="239"/>
                    <a:pt x="872" y="1"/>
                    <a:pt x="476" y="1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7" name="Google Shape;3077;p3"/>
            <p:cNvSpPr/>
            <p:nvPr/>
          </p:nvSpPr>
          <p:spPr>
            <a:xfrm>
              <a:off x="4435875" y="1670100"/>
              <a:ext cx="178275" cy="116875"/>
            </a:xfrm>
            <a:custGeom>
              <a:avLst/>
              <a:gdLst/>
              <a:ahLst/>
              <a:cxnLst/>
              <a:rect l="l" t="t" r="r" b="b"/>
              <a:pathLst>
                <a:path w="7131" h="4675" extrusionOk="0">
                  <a:moveTo>
                    <a:pt x="7130" y="1"/>
                  </a:moveTo>
                  <a:lnTo>
                    <a:pt x="0" y="3803"/>
                  </a:lnTo>
                  <a:cubicBezTo>
                    <a:pt x="102" y="3803"/>
                    <a:pt x="204" y="3802"/>
                    <a:pt x="304" y="3802"/>
                  </a:cubicBezTo>
                  <a:cubicBezTo>
                    <a:pt x="902" y="3802"/>
                    <a:pt x="1426" y="3860"/>
                    <a:pt x="1426" y="4675"/>
                  </a:cubicBezTo>
                  <a:cubicBezTo>
                    <a:pt x="3486" y="3328"/>
                    <a:pt x="5704" y="2298"/>
                    <a:pt x="7130" y="1"/>
                  </a:cubicBezTo>
                  <a:close/>
                </a:path>
              </a:pathLst>
            </a:custGeom>
            <a:solidFill>
              <a:srgbClr val="BC5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8" name="Google Shape;3078;p3"/>
            <p:cNvSpPr/>
            <p:nvPr/>
          </p:nvSpPr>
          <p:spPr>
            <a:xfrm>
              <a:off x="5198400" y="3070400"/>
              <a:ext cx="53500" cy="170375"/>
            </a:xfrm>
            <a:custGeom>
              <a:avLst/>
              <a:gdLst/>
              <a:ahLst/>
              <a:cxnLst/>
              <a:rect l="l" t="t" r="r" b="b"/>
              <a:pathLst>
                <a:path w="2140" h="6815" extrusionOk="0">
                  <a:moveTo>
                    <a:pt x="872" y="1"/>
                  </a:moveTo>
                  <a:lnTo>
                    <a:pt x="872" y="872"/>
                  </a:lnTo>
                  <a:cubicBezTo>
                    <a:pt x="923" y="1387"/>
                    <a:pt x="775" y="1600"/>
                    <a:pt x="512" y="1600"/>
                  </a:cubicBezTo>
                  <a:cubicBezTo>
                    <a:pt x="370" y="1600"/>
                    <a:pt x="195" y="1538"/>
                    <a:pt x="1" y="1427"/>
                  </a:cubicBezTo>
                  <a:lnTo>
                    <a:pt x="1" y="1427"/>
                  </a:lnTo>
                  <a:cubicBezTo>
                    <a:pt x="634" y="3249"/>
                    <a:pt x="872" y="5230"/>
                    <a:pt x="2140" y="6814"/>
                  </a:cubicBezTo>
                  <a:cubicBezTo>
                    <a:pt x="2140" y="4437"/>
                    <a:pt x="1664" y="2219"/>
                    <a:pt x="872" y="1"/>
                  </a:cubicBezTo>
                  <a:close/>
                </a:path>
              </a:pathLst>
            </a:custGeom>
            <a:solidFill>
              <a:srgbClr val="C95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9" name="Google Shape;3079;p3"/>
            <p:cNvSpPr/>
            <p:nvPr/>
          </p:nvSpPr>
          <p:spPr>
            <a:xfrm>
              <a:off x="4186300" y="1884000"/>
              <a:ext cx="120850" cy="56625"/>
            </a:xfrm>
            <a:custGeom>
              <a:avLst/>
              <a:gdLst/>
              <a:ahLst/>
              <a:cxnLst/>
              <a:rect l="l" t="t" r="r" b="b"/>
              <a:pathLst>
                <a:path w="4834" h="2265" extrusionOk="0">
                  <a:moveTo>
                    <a:pt x="3328" y="1"/>
                  </a:moveTo>
                  <a:lnTo>
                    <a:pt x="1981" y="476"/>
                  </a:lnTo>
                  <a:cubicBezTo>
                    <a:pt x="1427" y="1110"/>
                    <a:pt x="318" y="952"/>
                    <a:pt x="1" y="1823"/>
                  </a:cubicBezTo>
                  <a:cubicBezTo>
                    <a:pt x="505" y="2149"/>
                    <a:pt x="998" y="2265"/>
                    <a:pt x="1484" y="2265"/>
                  </a:cubicBezTo>
                  <a:cubicBezTo>
                    <a:pt x="2296" y="2265"/>
                    <a:pt x="3090" y="1942"/>
                    <a:pt x="3883" y="1744"/>
                  </a:cubicBezTo>
                  <a:cubicBezTo>
                    <a:pt x="3803" y="1269"/>
                    <a:pt x="3170" y="1189"/>
                    <a:pt x="3328" y="635"/>
                  </a:cubicBezTo>
                  <a:lnTo>
                    <a:pt x="4833" y="239"/>
                  </a:lnTo>
                  <a:lnTo>
                    <a:pt x="4754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0" name="Google Shape;3080;p3"/>
            <p:cNvSpPr/>
            <p:nvPr/>
          </p:nvSpPr>
          <p:spPr>
            <a:xfrm>
              <a:off x="3152425" y="2311825"/>
              <a:ext cx="144600" cy="71325"/>
            </a:xfrm>
            <a:custGeom>
              <a:avLst/>
              <a:gdLst/>
              <a:ahLst/>
              <a:cxnLst/>
              <a:rect l="l" t="t" r="r" b="b"/>
              <a:pathLst>
                <a:path w="5784" h="2853" extrusionOk="0">
                  <a:moveTo>
                    <a:pt x="3882" y="1"/>
                  </a:moveTo>
                  <a:lnTo>
                    <a:pt x="3882" y="1"/>
                  </a:lnTo>
                  <a:cubicBezTo>
                    <a:pt x="2456" y="317"/>
                    <a:pt x="1189" y="951"/>
                    <a:pt x="0" y="1902"/>
                  </a:cubicBezTo>
                  <a:lnTo>
                    <a:pt x="238" y="2140"/>
                  </a:lnTo>
                  <a:cubicBezTo>
                    <a:pt x="453" y="2301"/>
                    <a:pt x="693" y="2353"/>
                    <a:pt x="944" y="2353"/>
                  </a:cubicBezTo>
                  <a:cubicBezTo>
                    <a:pt x="1393" y="2353"/>
                    <a:pt x="1877" y="2188"/>
                    <a:pt x="2326" y="2188"/>
                  </a:cubicBezTo>
                  <a:cubicBezTo>
                    <a:pt x="2735" y="2188"/>
                    <a:pt x="3114" y="2326"/>
                    <a:pt x="3407" y="2853"/>
                  </a:cubicBezTo>
                  <a:cubicBezTo>
                    <a:pt x="4358" y="2773"/>
                    <a:pt x="5229" y="2219"/>
                    <a:pt x="5784" y="1427"/>
                  </a:cubicBezTo>
                  <a:cubicBezTo>
                    <a:pt x="5678" y="1215"/>
                    <a:pt x="5502" y="1110"/>
                    <a:pt x="5326" y="1110"/>
                  </a:cubicBezTo>
                  <a:cubicBezTo>
                    <a:pt x="5238" y="1110"/>
                    <a:pt x="5150" y="1136"/>
                    <a:pt x="5071" y="1189"/>
                  </a:cubicBezTo>
                  <a:cubicBezTo>
                    <a:pt x="4695" y="1314"/>
                    <a:pt x="4422" y="1392"/>
                    <a:pt x="4229" y="1392"/>
                  </a:cubicBezTo>
                  <a:cubicBezTo>
                    <a:pt x="3814" y="1392"/>
                    <a:pt x="3774" y="1029"/>
                    <a:pt x="3882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1" name="Google Shape;3081;p3"/>
            <p:cNvSpPr/>
            <p:nvPr/>
          </p:nvSpPr>
          <p:spPr>
            <a:xfrm>
              <a:off x="3083100" y="2359350"/>
              <a:ext cx="118875" cy="69350"/>
            </a:xfrm>
            <a:custGeom>
              <a:avLst/>
              <a:gdLst/>
              <a:ahLst/>
              <a:cxnLst/>
              <a:rect l="l" t="t" r="r" b="b"/>
              <a:pathLst>
                <a:path w="4755" h="2774" extrusionOk="0">
                  <a:moveTo>
                    <a:pt x="2853" y="1"/>
                  </a:moveTo>
                  <a:lnTo>
                    <a:pt x="1" y="1427"/>
                  </a:lnTo>
                  <a:lnTo>
                    <a:pt x="951" y="1427"/>
                  </a:lnTo>
                  <a:cubicBezTo>
                    <a:pt x="1330" y="1259"/>
                    <a:pt x="1652" y="1180"/>
                    <a:pt x="1928" y="1180"/>
                  </a:cubicBezTo>
                  <a:cubicBezTo>
                    <a:pt x="2691" y="1180"/>
                    <a:pt x="3095" y="1784"/>
                    <a:pt x="3328" y="2774"/>
                  </a:cubicBezTo>
                  <a:cubicBezTo>
                    <a:pt x="3883" y="2615"/>
                    <a:pt x="4358" y="2298"/>
                    <a:pt x="4754" y="1823"/>
                  </a:cubicBezTo>
                  <a:cubicBezTo>
                    <a:pt x="4279" y="1031"/>
                    <a:pt x="3645" y="397"/>
                    <a:pt x="2932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2" name="Google Shape;3082;p3"/>
            <p:cNvSpPr/>
            <p:nvPr/>
          </p:nvSpPr>
          <p:spPr>
            <a:xfrm>
              <a:off x="3174200" y="2222925"/>
              <a:ext cx="75300" cy="49325"/>
            </a:xfrm>
            <a:custGeom>
              <a:avLst/>
              <a:gdLst/>
              <a:ahLst/>
              <a:cxnLst/>
              <a:rect l="l" t="t" r="r" b="b"/>
              <a:pathLst>
                <a:path w="3012" h="1973" extrusionOk="0">
                  <a:moveTo>
                    <a:pt x="664" y="1"/>
                  </a:moveTo>
                  <a:cubicBezTo>
                    <a:pt x="490" y="1"/>
                    <a:pt x="337" y="92"/>
                    <a:pt x="239" y="388"/>
                  </a:cubicBezTo>
                  <a:cubicBezTo>
                    <a:pt x="1" y="863"/>
                    <a:pt x="159" y="1417"/>
                    <a:pt x="635" y="1655"/>
                  </a:cubicBezTo>
                  <a:cubicBezTo>
                    <a:pt x="1427" y="1180"/>
                    <a:pt x="3011" y="1972"/>
                    <a:pt x="3011" y="229"/>
                  </a:cubicBezTo>
                  <a:lnTo>
                    <a:pt x="3011" y="229"/>
                  </a:lnTo>
                  <a:cubicBezTo>
                    <a:pt x="2734" y="348"/>
                    <a:pt x="2457" y="407"/>
                    <a:pt x="2189" y="407"/>
                  </a:cubicBezTo>
                  <a:cubicBezTo>
                    <a:pt x="1922" y="407"/>
                    <a:pt x="1665" y="348"/>
                    <a:pt x="1427" y="229"/>
                  </a:cubicBezTo>
                  <a:cubicBezTo>
                    <a:pt x="1195" y="183"/>
                    <a:pt x="909" y="1"/>
                    <a:pt x="664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3" name="Google Shape;3083;p3"/>
            <p:cNvSpPr/>
            <p:nvPr/>
          </p:nvSpPr>
          <p:spPr>
            <a:xfrm>
              <a:off x="4107075" y="2004825"/>
              <a:ext cx="67375" cy="32950"/>
            </a:xfrm>
            <a:custGeom>
              <a:avLst/>
              <a:gdLst/>
              <a:ahLst/>
              <a:cxnLst/>
              <a:rect l="l" t="t" r="r" b="b"/>
              <a:pathLst>
                <a:path w="2695" h="1318" extrusionOk="0">
                  <a:moveTo>
                    <a:pt x="2694" y="1"/>
                  </a:moveTo>
                  <a:lnTo>
                    <a:pt x="1" y="1189"/>
                  </a:lnTo>
                  <a:cubicBezTo>
                    <a:pt x="245" y="1276"/>
                    <a:pt x="494" y="1317"/>
                    <a:pt x="737" y="1317"/>
                  </a:cubicBezTo>
                  <a:cubicBezTo>
                    <a:pt x="1595" y="1317"/>
                    <a:pt x="2386" y="804"/>
                    <a:pt x="2694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4" name="Google Shape;3084;p3"/>
            <p:cNvSpPr/>
            <p:nvPr/>
          </p:nvSpPr>
          <p:spPr>
            <a:xfrm>
              <a:off x="3235600" y="2181100"/>
              <a:ext cx="37675" cy="47575"/>
            </a:xfrm>
            <a:custGeom>
              <a:avLst/>
              <a:gdLst/>
              <a:ahLst/>
              <a:cxnLst/>
              <a:rect l="l" t="t" r="r" b="b"/>
              <a:pathLst>
                <a:path w="1507" h="1903" extrusionOk="0">
                  <a:moveTo>
                    <a:pt x="555" y="1"/>
                  </a:moveTo>
                  <a:cubicBezTo>
                    <a:pt x="1" y="634"/>
                    <a:pt x="555" y="1268"/>
                    <a:pt x="555" y="1902"/>
                  </a:cubicBezTo>
                  <a:lnTo>
                    <a:pt x="1427" y="1902"/>
                  </a:lnTo>
                  <a:cubicBezTo>
                    <a:pt x="1506" y="1110"/>
                    <a:pt x="1427" y="318"/>
                    <a:pt x="555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5" name="Google Shape;3085;p3"/>
            <p:cNvSpPr/>
            <p:nvPr/>
          </p:nvSpPr>
          <p:spPr>
            <a:xfrm>
              <a:off x="5192450" y="3032775"/>
              <a:ext cx="23800" cy="61425"/>
            </a:xfrm>
            <a:custGeom>
              <a:avLst/>
              <a:gdLst/>
              <a:ahLst/>
              <a:cxnLst/>
              <a:rect l="l" t="t" r="r" b="b"/>
              <a:pathLst>
                <a:path w="952" h="2457" extrusionOk="0">
                  <a:moveTo>
                    <a:pt x="635" y="0"/>
                  </a:moveTo>
                  <a:lnTo>
                    <a:pt x="635" y="0"/>
                  </a:lnTo>
                  <a:cubicBezTo>
                    <a:pt x="1" y="555"/>
                    <a:pt x="318" y="1110"/>
                    <a:pt x="159" y="1585"/>
                  </a:cubicBezTo>
                  <a:lnTo>
                    <a:pt x="239" y="2456"/>
                  </a:lnTo>
                  <a:cubicBezTo>
                    <a:pt x="952" y="1743"/>
                    <a:pt x="635" y="951"/>
                    <a:pt x="635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6" name="Google Shape;3086;p3"/>
            <p:cNvSpPr/>
            <p:nvPr/>
          </p:nvSpPr>
          <p:spPr>
            <a:xfrm>
              <a:off x="3142525" y="2264150"/>
              <a:ext cx="35675" cy="35550"/>
            </a:xfrm>
            <a:custGeom>
              <a:avLst/>
              <a:gdLst/>
              <a:ahLst/>
              <a:cxnLst/>
              <a:rect l="l" t="t" r="r" b="b"/>
              <a:pathLst>
                <a:path w="1427" h="1422" extrusionOk="0">
                  <a:moveTo>
                    <a:pt x="108" y="0"/>
                  </a:moveTo>
                  <a:cubicBezTo>
                    <a:pt x="73" y="0"/>
                    <a:pt x="37" y="2"/>
                    <a:pt x="0" y="6"/>
                  </a:cubicBezTo>
                  <a:cubicBezTo>
                    <a:pt x="357" y="244"/>
                    <a:pt x="44" y="1421"/>
                    <a:pt x="571" y="1421"/>
                  </a:cubicBezTo>
                  <a:cubicBezTo>
                    <a:pt x="746" y="1421"/>
                    <a:pt x="1012" y="1292"/>
                    <a:pt x="1426" y="957"/>
                  </a:cubicBezTo>
                  <a:cubicBezTo>
                    <a:pt x="976" y="656"/>
                    <a:pt x="739" y="0"/>
                    <a:pt x="108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7" name="Google Shape;3087;p3"/>
            <p:cNvSpPr/>
            <p:nvPr/>
          </p:nvSpPr>
          <p:spPr>
            <a:xfrm>
              <a:off x="4931025" y="2139500"/>
              <a:ext cx="39625" cy="41625"/>
            </a:xfrm>
            <a:custGeom>
              <a:avLst/>
              <a:gdLst/>
              <a:ahLst/>
              <a:cxnLst/>
              <a:rect l="l" t="t" r="r" b="b"/>
              <a:pathLst>
                <a:path w="1585" h="1665" extrusionOk="0">
                  <a:moveTo>
                    <a:pt x="476" y="1"/>
                  </a:moveTo>
                  <a:cubicBezTo>
                    <a:pt x="0" y="635"/>
                    <a:pt x="238" y="1189"/>
                    <a:pt x="159" y="1665"/>
                  </a:cubicBezTo>
                  <a:cubicBezTo>
                    <a:pt x="1585" y="1348"/>
                    <a:pt x="872" y="714"/>
                    <a:pt x="476" y="1"/>
                  </a:cubicBezTo>
                  <a:close/>
                </a:path>
              </a:pathLst>
            </a:custGeom>
            <a:solidFill>
              <a:srgbClr val="F47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8" name="Google Shape;3088;p3"/>
            <p:cNvSpPr/>
            <p:nvPr/>
          </p:nvSpPr>
          <p:spPr>
            <a:xfrm>
              <a:off x="3106875" y="2272225"/>
              <a:ext cx="21800" cy="21800"/>
            </a:xfrm>
            <a:custGeom>
              <a:avLst/>
              <a:gdLst/>
              <a:ahLst/>
              <a:cxnLst/>
              <a:rect l="l" t="t" r="r" b="b"/>
              <a:pathLst>
                <a:path w="872" h="872" extrusionOk="0">
                  <a:moveTo>
                    <a:pt x="555" y="0"/>
                  </a:moveTo>
                  <a:cubicBezTo>
                    <a:pt x="317" y="79"/>
                    <a:pt x="159" y="158"/>
                    <a:pt x="159" y="396"/>
                  </a:cubicBezTo>
                  <a:cubicBezTo>
                    <a:pt x="0" y="555"/>
                    <a:pt x="159" y="872"/>
                    <a:pt x="396" y="872"/>
                  </a:cubicBezTo>
                  <a:cubicBezTo>
                    <a:pt x="555" y="872"/>
                    <a:pt x="713" y="872"/>
                    <a:pt x="792" y="713"/>
                  </a:cubicBezTo>
                  <a:cubicBezTo>
                    <a:pt x="872" y="238"/>
                    <a:pt x="792" y="0"/>
                    <a:pt x="555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9" name="Google Shape;3089;p3"/>
            <p:cNvSpPr/>
            <p:nvPr/>
          </p:nvSpPr>
          <p:spPr>
            <a:xfrm>
              <a:off x="4740875" y="1563150"/>
              <a:ext cx="29725" cy="47550"/>
            </a:xfrm>
            <a:custGeom>
              <a:avLst/>
              <a:gdLst/>
              <a:ahLst/>
              <a:cxnLst/>
              <a:rect l="l" t="t" r="r" b="b"/>
              <a:pathLst>
                <a:path w="1189" h="1902" extrusionOk="0">
                  <a:moveTo>
                    <a:pt x="634" y="0"/>
                  </a:moveTo>
                  <a:cubicBezTo>
                    <a:pt x="1" y="476"/>
                    <a:pt x="1" y="1427"/>
                    <a:pt x="634" y="1902"/>
                  </a:cubicBezTo>
                  <a:cubicBezTo>
                    <a:pt x="634" y="1268"/>
                    <a:pt x="1189" y="634"/>
                    <a:pt x="634" y="0"/>
                  </a:cubicBezTo>
                  <a:close/>
                </a:path>
              </a:pathLst>
            </a:custGeom>
            <a:solidFill>
              <a:srgbClr val="EF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0" name="Google Shape;3090;p3"/>
            <p:cNvSpPr/>
            <p:nvPr/>
          </p:nvSpPr>
          <p:spPr>
            <a:xfrm>
              <a:off x="5107300" y="2773300"/>
              <a:ext cx="31700" cy="25775"/>
            </a:xfrm>
            <a:custGeom>
              <a:avLst/>
              <a:gdLst/>
              <a:ahLst/>
              <a:cxnLst/>
              <a:rect l="l" t="t" r="r" b="b"/>
              <a:pathLst>
                <a:path w="1268" h="1031" extrusionOk="0">
                  <a:moveTo>
                    <a:pt x="792" y="1"/>
                  </a:moveTo>
                  <a:lnTo>
                    <a:pt x="792" y="1"/>
                  </a:lnTo>
                  <a:cubicBezTo>
                    <a:pt x="0" y="793"/>
                    <a:pt x="634" y="872"/>
                    <a:pt x="1189" y="1031"/>
                  </a:cubicBezTo>
                  <a:cubicBezTo>
                    <a:pt x="1268" y="635"/>
                    <a:pt x="1109" y="239"/>
                    <a:pt x="792" y="1"/>
                  </a:cubicBezTo>
                  <a:close/>
                </a:path>
              </a:pathLst>
            </a:custGeom>
            <a:solidFill>
              <a:srgbClr val="C35C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1" name="Google Shape;3091;p3"/>
            <p:cNvSpPr/>
            <p:nvPr/>
          </p:nvSpPr>
          <p:spPr>
            <a:xfrm>
              <a:off x="4206100" y="1975125"/>
              <a:ext cx="13900" cy="12300"/>
            </a:xfrm>
            <a:custGeom>
              <a:avLst/>
              <a:gdLst/>
              <a:ahLst/>
              <a:cxnLst/>
              <a:rect l="l" t="t" r="r" b="b"/>
              <a:pathLst>
                <a:path w="556" h="492" extrusionOk="0">
                  <a:moveTo>
                    <a:pt x="239" y="0"/>
                  </a:moveTo>
                  <a:lnTo>
                    <a:pt x="1" y="317"/>
                  </a:lnTo>
                  <a:cubicBezTo>
                    <a:pt x="1" y="317"/>
                    <a:pt x="1" y="492"/>
                    <a:pt x="101" y="492"/>
                  </a:cubicBezTo>
                  <a:cubicBezTo>
                    <a:pt x="117" y="492"/>
                    <a:pt x="137" y="487"/>
                    <a:pt x="159" y="476"/>
                  </a:cubicBezTo>
                  <a:cubicBezTo>
                    <a:pt x="318" y="396"/>
                    <a:pt x="476" y="396"/>
                    <a:pt x="476" y="238"/>
                  </a:cubicBezTo>
                  <a:cubicBezTo>
                    <a:pt x="556" y="80"/>
                    <a:pt x="476" y="0"/>
                    <a:pt x="239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2" name="Google Shape;3092;p3"/>
            <p:cNvSpPr/>
            <p:nvPr/>
          </p:nvSpPr>
          <p:spPr>
            <a:xfrm>
              <a:off x="3863475" y="2157325"/>
              <a:ext cx="17850" cy="9950"/>
            </a:xfrm>
            <a:custGeom>
              <a:avLst/>
              <a:gdLst/>
              <a:ahLst/>
              <a:cxnLst/>
              <a:rect l="l" t="t" r="r" b="b"/>
              <a:pathLst>
                <a:path w="714" h="398" extrusionOk="0">
                  <a:moveTo>
                    <a:pt x="396" y="1"/>
                  </a:moveTo>
                  <a:cubicBezTo>
                    <a:pt x="238" y="1"/>
                    <a:pt x="159" y="159"/>
                    <a:pt x="0" y="239"/>
                  </a:cubicBezTo>
                  <a:cubicBezTo>
                    <a:pt x="79" y="239"/>
                    <a:pt x="238" y="397"/>
                    <a:pt x="317" y="397"/>
                  </a:cubicBezTo>
                  <a:cubicBezTo>
                    <a:pt x="475" y="397"/>
                    <a:pt x="555" y="318"/>
                    <a:pt x="713" y="239"/>
                  </a:cubicBezTo>
                  <a:cubicBezTo>
                    <a:pt x="634" y="159"/>
                    <a:pt x="475" y="1"/>
                    <a:pt x="396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3" name="Google Shape;3093;p3"/>
            <p:cNvSpPr/>
            <p:nvPr/>
          </p:nvSpPr>
          <p:spPr>
            <a:xfrm>
              <a:off x="5087475" y="2678250"/>
              <a:ext cx="15875" cy="35675"/>
            </a:xfrm>
            <a:custGeom>
              <a:avLst/>
              <a:gdLst/>
              <a:ahLst/>
              <a:cxnLst/>
              <a:rect l="l" t="t" r="r" b="b"/>
              <a:pathLst>
                <a:path w="635" h="1427" extrusionOk="0">
                  <a:moveTo>
                    <a:pt x="80" y="0"/>
                  </a:moveTo>
                  <a:lnTo>
                    <a:pt x="80" y="0"/>
                  </a:lnTo>
                  <a:cubicBezTo>
                    <a:pt x="159" y="555"/>
                    <a:pt x="1" y="1109"/>
                    <a:pt x="635" y="1426"/>
                  </a:cubicBezTo>
                  <a:cubicBezTo>
                    <a:pt x="556" y="951"/>
                    <a:pt x="635" y="475"/>
                    <a:pt x="80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4" name="Google Shape;3094;p3"/>
            <p:cNvSpPr/>
            <p:nvPr/>
          </p:nvSpPr>
          <p:spPr>
            <a:xfrm>
              <a:off x="3798100" y="2208275"/>
              <a:ext cx="13900" cy="11775"/>
            </a:xfrm>
            <a:custGeom>
              <a:avLst/>
              <a:gdLst/>
              <a:ahLst/>
              <a:cxnLst/>
              <a:rect l="l" t="t" r="r" b="b"/>
              <a:pathLst>
                <a:path w="556" h="471" extrusionOk="0">
                  <a:moveTo>
                    <a:pt x="294" y="1"/>
                  </a:moveTo>
                  <a:cubicBezTo>
                    <a:pt x="273" y="1"/>
                    <a:pt x="254" y="7"/>
                    <a:pt x="238" y="23"/>
                  </a:cubicBezTo>
                  <a:cubicBezTo>
                    <a:pt x="80" y="102"/>
                    <a:pt x="1" y="181"/>
                    <a:pt x="1" y="340"/>
                  </a:cubicBezTo>
                  <a:cubicBezTo>
                    <a:pt x="47" y="433"/>
                    <a:pt x="121" y="471"/>
                    <a:pt x="190" y="471"/>
                  </a:cubicBezTo>
                  <a:cubicBezTo>
                    <a:pt x="238" y="471"/>
                    <a:pt x="285" y="452"/>
                    <a:pt x="318" y="419"/>
                  </a:cubicBezTo>
                  <a:cubicBezTo>
                    <a:pt x="476" y="340"/>
                    <a:pt x="476" y="261"/>
                    <a:pt x="555" y="102"/>
                  </a:cubicBezTo>
                  <a:cubicBezTo>
                    <a:pt x="492" y="102"/>
                    <a:pt x="378" y="1"/>
                    <a:pt x="294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5" name="Google Shape;3095;p3"/>
            <p:cNvSpPr/>
            <p:nvPr/>
          </p:nvSpPr>
          <p:spPr>
            <a:xfrm>
              <a:off x="5041925" y="2561375"/>
              <a:ext cx="25775" cy="23800"/>
            </a:xfrm>
            <a:custGeom>
              <a:avLst/>
              <a:gdLst/>
              <a:ahLst/>
              <a:cxnLst/>
              <a:rect l="l" t="t" r="r" b="b"/>
              <a:pathLst>
                <a:path w="1031" h="952" extrusionOk="0">
                  <a:moveTo>
                    <a:pt x="476" y="1"/>
                  </a:moveTo>
                  <a:cubicBezTo>
                    <a:pt x="318" y="159"/>
                    <a:pt x="159" y="318"/>
                    <a:pt x="1" y="476"/>
                  </a:cubicBezTo>
                  <a:cubicBezTo>
                    <a:pt x="159" y="793"/>
                    <a:pt x="555" y="952"/>
                    <a:pt x="951" y="952"/>
                  </a:cubicBezTo>
                  <a:cubicBezTo>
                    <a:pt x="1031" y="555"/>
                    <a:pt x="793" y="159"/>
                    <a:pt x="476" y="1"/>
                  </a:cubicBez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6" name="Google Shape;3096;p3"/>
            <p:cNvSpPr/>
            <p:nvPr/>
          </p:nvSpPr>
          <p:spPr>
            <a:xfrm>
              <a:off x="5121150" y="2434075"/>
              <a:ext cx="13900" cy="12625"/>
            </a:xfrm>
            <a:custGeom>
              <a:avLst/>
              <a:gdLst/>
              <a:ahLst/>
              <a:cxnLst/>
              <a:rect l="l" t="t" r="r" b="b"/>
              <a:pathLst>
                <a:path w="556" h="505" extrusionOk="0">
                  <a:moveTo>
                    <a:pt x="340" y="0"/>
                  </a:moveTo>
                  <a:cubicBezTo>
                    <a:pt x="254" y="0"/>
                    <a:pt x="128" y="102"/>
                    <a:pt x="1" y="102"/>
                  </a:cubicBezTo>
                  <a:cubicBezTo>
                    <a:pt x="1" y="181"/>
                    <a:pt x="80" y="339"/>
                    <a:pt x="159" y="419"/>
                  </a:cubicBezTo>
                  <a:cubicBezTo>
                    <a:pt x="220" y="479"/>
                    <a:pt x="280" y="505"/>
                    <a:pt x="336" y="505"/>
                  </a:cubicBezTo>
                  <a:cubicBezTo>
                    <a:pt x="427" y="505"/>
                    <a:pt x="506" y="437"/>
                    <a:pt x="555" y="339"/>
                  </a:cubicBezTo>
                  <a:cubicBezTo>
                    <a:pt x="476" y="260"/>
                    <a:pt x="476" y="22"/>
                    <a:pt x="397" y="22"/>
                  </a:cubicBezTo>
                  <a:cubicBezTo>
                    <a:pt x="381" y="7"/>
                    <a:pt x="362" y="0"/>
                    <a:pt x="340" y="0"/>
                  </a:cubicBezTo>
                  <a:close/>
                </a:path>
              </a:pathLst>
            </a:custGeom>
            <a:solidFill>
              <a:srgbClr val="F28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7" name="Google Shape;3097;p3"/>
            <p:cNvSpPr/>
            <p:nvPr/>
          </p:nvSpPr>
          <p:spPr>
            <a:xfrm>
              <a:off x="4221950" y="178895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555" y="0"/>
                  </a:moveTo>
                  <a:lnTo>
                    <a:pt x="1" y="475"/>
                  </a:lnTo>
                  <a:cubicBezTo>
                    <a:pt x="152" y="560"/>
                    <a:pt x="257" y="594"/>
                    <a:pt x="330" y="594"/>
                  </a:cubicBezTo>
                  <a:cubicBezTo>
                    <a:pt x="601" y="594"/>
                    <a:pt x="431" y="125"/>
                    <a:pt x="555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8" name="Google Shape;3098;p3"/>
            <p:cNvSpPr/>
            <p:nvPr/>
          </p:nvSpPr>
          <p:spPr>
            <a:xfrm>
              <a:off x="4045675" y="1895500"/>
              <a:ext cx="23800" cy="12675"/>
            </a:xfrm>
            <a:custGeom>
              <a:avLst/>
              <a:gdLst/>
              <a:ahLst/>
              <a:cxnLst/>
              <a:rect l="l" t="t" r="r" b="b"/>
              <a:pathLst>
                <a:path w="952" h="507" extrusionOk="0">
                  <a:moveTo>
                    <a:pt x="796" y="1"/>
                  </a:moveTo>
                  <a:cubicBezTo>
                    <a:pt x="455" y="1"/>
                    <a:pt x="138" y="216"/>
                    <a:pt x="1" y="492"/>
                  </a:cubicBezTo>
                  <a:cubicBezTo>
                    <a:pt x="42" y="502"/>
                    <a:pt x="85" y="507"/>
                    <a:pt x="129" y="507"/>
                  </a:cubicBezTo>
                  <a:cubicBezTo>
                    <a:pt x="419" y="507"/>
                    <a:pt x="745" y="292"/>
                    <a:pt x="951" y="16"/>
                  </a:cubicBezTo>
                  <a:cubicBezTo>
                    <a:pt x="899" y="6"/>
                    <a:pt x="847" y="1"/>
                    <a:pt x="796" y="1"/>
                  </a:cubicBezTo>
                  <a:close/>
                </a:path>
              </a:pathLst>
            </a:custGeom>
            <a:solidFill>
              <a:srgbClr val="F18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9" name="Google Shape;3099;p3"/>
            <p:cNvSpPr/>
            <p:nvPr/>
          </p:nvSpPr>
          <p:spPr>
            <a:xfrm>
              <a:off x="4043700" y="1942925"/>
              <a:ext cx="25775" cy="10925"/>
            </a:xfrm>
            <a:custGeom>
              <a:avLst/>
              <a:gdLst/>
              <a:ahLst/>
              <a:cxnLst/>
              <a:rect l="l" t="t" r="r" b="b"/>
              <a:pathLst>
                <a:path w="1031" h="437" extrusionOk="0">
                  <a:moveTo>
                    <a:pt x="827" y="0"/>
                  </a:moveTo>
                  <a:cubicBezTo>
                    <a:pt x="503" y="0"/>
                    <a:pt x="197" y="154"/>
                    <a:pt x="1" y="417"/>
                  </a:cubicBezTo>
                  <a:cubicBezTo>
                    <a:pt x="68" y="430"/>
                    <a:pt x="136" y="437"/>
                    <a:pt x="204" y="437"/>
                  </a:cubicBezTo>
                  <a:cubicBezTo>
                    <a:pt x="528" y="437"/>
                    <a:pt x="834" y="283"/>
                    <a:pt x="1030" y="21"/>
                  </a:cubicBezTo>
                  <a:cubicBezTo>
                    <a:pt x="962" y="7"/>
                    <a:pt x="895" y="0"/>
                    <a:pt x="827" y="0"/>
                  </a:cubicBezTo>
                  <a:close/>
                </a:path>
              </a:pathLst>
            </a:custGeom>
            <a:solidFill>
              <a:srgbClr val="C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0" name="Google Shape;3100;p3"/>
            <p:cNvSpPr/>
            <p:nvPr/>
          </p:nvSpPr>
          <p:spPr>
            <a:xfrm>
              <a:off x="3889200" y="1955325"/>
              <a:ext cx="25775" cy="8925"/>
            </a:xfrm>
            <a:custGeom>
              <a:avLst/>
              <a:gdLst/>
              <a:ahLst/>
              <a:cxnLst/>
              <a:rect l="l" t="t" r="r" b="b"/>
              <a:pathLst>
                <a:path w="1031" h="357" extrusionOk="0">
                  <a:moveTo>
                    <a:pt x="1" y="0"/>
                  </a:moveTo>
                  <a:cubicBezTo>
                    <a:pt x="159" y="238"/>
                    <a:pt x="338" y="357"/>
                    <a:pt x="516" y="357"/>
                  </a:cubicBezTo>
                  <a:cubicBezTo>
                    <a:pt x="694" y="357"/>
                    <a:pt x="872" y="238"/>
                    <a:pt x="1031" y="0"/>
                  </a:cubicBez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1" name="Google Shape;3101;p3"/>
            <p:cNvSpPr/>
            <p:nvPr/>
          </p:nvSpPr>
          <p:spPr>
            <a:xfrm>
              <a:off x="3972400" y="2109300"/>
              <a:ext cx="25775" cy="12400"/>
            </a:xfrm>
            <a:custGeom>
              <a:avLst/>
              <a:gdLst/>
              <a:ahLst/>
              <a:cxnLst/>
              <a:rect l="l" t="t" r="r" b="b"/>
              <a:pathLst>
                <a:path w="1031" h="496" extrusionOk="0">
                  <a:moveTo>
                    <a:pt x="198" y="1"/>
                  </a:moveTo>
                  <a:cubicBezTo>
                    <a:pt x="132" y="1"/>
                    <a:pt x="66" y="7"/>
                    <a:pt x="0" y="21"/>
                  </a:cubicBezTo>
                  <a:cubicBezTo>
                    <a:pt x="238" y="337"/>
                    <a:pt x="634" y="496"/>
                    <a:pt x="1030" y="496"/>
                  </a:cubicBezTo>
                  <a:cubicBezTo>
                    <a:pt x="832" y="166"/>
                    <a:pt x="524" y="1"/>
                    <a:pt x="198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2" name="Google Shape;3102;p3"/>
            <p:cNvSpPr/>
            <p:nvPr/>
          </p:nvSpPr>
          <p:spPr>
            <a:xfrm>
              <a:off x="3843650" y="2227175"/>
              <a:ext cx="13500" cy="13375"/>
            </a:xfrm>
            <a:custGeom>
              <a:avLst/>
              <a:gdLst/>
              <a:ahLst/>
              <a:cxnLst/>
              <a:rect l="l" t="t" r="r" b="b"/>
              <a:pathLst>
                <a:path w="540" h="535" extrusionOk="0">
                  <a:moveTo>
                    <a:pt x="296" y="1"/>
                  </a:moveTo>
                  <a:cubicBezTo>
                    <a:pt x="245" y="1"/>
                    <a:pt x="176" y="18"/>
                    <a:pt x="80" y="59"/>
                  </a:cubicBezTo>
                  <a:cubicBezTo>
                    <a:pt x="1" y="138"/>
                    <a:pt x="239" y="455"/>
                    <a:pt x="476" y="534"/>
                  </a:cubicBezTo>
                  <a:cubicBezTo>
                    <a:pt x="345" y="403"/>
                    <a:pt x="540" y="1"/>
                    <a:pt x="296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3" name="Google Shape;3103;p3"/>
            <p:cNvSpPr/>
            <p:nvPr/>
          </p:nvSpPr>
          <p:spPr>
            <a:xfrm>
              <a:off x="3710950" y="2291250"/>
              <a:ext cx="15875" cy="8725"/>
            </a:xfrm>
            <a:custGeom>
              <a:avLst/>
              <a:gdLst/>
              <a:ahLst/>
              <a:cxnLst/>
              <a:rect l="l" t="t" r="r" b="b"/>
              <a:pathLst>
                <a:path w="635" h="349" extrusionOk="0">
                  <a:moveTo>
                    <a:pt x="442" y="0"/>
                  </a:moveTo>
                  <a:cubicBezTo>
                    <a:pt x="403" y="0"/>
                    <a:pt x="360" y="10"/>
                    <a:pt x="318" y="31"/>
                  </a:cubicBezTo>
                  <a:lnTo>
                    <a:pt x="1" y="348"/>
                  </a:lnTo>
                  <a:cubicBezTo>
                    <a:pt x="159" y="348"/>
                    <a:pt x="318" y="269"/>
                    <a:pt x="476" y="269"/>
                  </a:cubicBezTo>
                  <a:cubicBezTo>
                    <a:pt x="555" y="269"/>
                    <a:pt x="635" y="190"/>
                    <a:pt x="635" y="190"/>
                  </a:cubicBezTo>
                  <a:cubicBezTo>
                    <a:pt x="635" y="74"/>
                    <a:pt x="550" y="0"/>
                    <a:pt x="442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4" name="Google Shape;3104;p3"/>
            <p:cNvSpPr/>
            <p:nvPr/>
          </p:nvSpPr>
          <p:spPr>
            <a:xfrm>
              <a:off x="5279600" y="2810950"/>
              <a:ext cx="13900" cy="23775"/>
            </a:xfrm>
            <a:custGeom>
              <a:avLst/>
              <a:gdLst/>
              <a:ahLst/>
              <a:cxnLst/>
              <a:rect l="l" t="t" r="r" b="b"/>
              <a:pathLst>
                <a:path w="556" h="951" extrusionOk="0">
                  <a:moveTo>
                    <a:pt x="1" y="0"/>
                  </a:moveTo>
                  <a:cubicBezTo>
                    <a:pt x="1" y="317"/>
                    <a:pt x="1" y="634"/>
                    <a:pt x="1" y="951"/>
                  </a:cubicBezTo>
                  <a:cubicBezTo>
                    <a:pt x="555" y="634"/>
                    <a:pt x="555" y="317"/>
                    <a:pt x="1" y="0"/>
                  </a:cubicBezTo>
                  <a:close/>
                </a:path>
              </a:pathLst>
            </a:custGeom>
            <a:solidFill>
              <a:srgbClr val="EF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5" name="Google Shape;3105;p3"/>
            <p:cNvSpPr/>
            <p:nvPr/>
          </p:nvSpPr>
          <p:spPr>
            <a:xfrm>
              <a:off x="5063725" y="2704000"/>
              <a:ext cx="15875" cy="23775"/>
            </a:xfrm>
            <a:custGeom>
              <a:avLst/>
              <a:gdLst/>
              <a:ahLst/>
              <a:cxnLst/>
              <a:rect l="l" t="t" r="r" b="b"/>
              <a:pathLst>
                <a:path w="635" h="951" extrusionOk="0">
                  <a:moveTo>
                    <a:pt x="79" y="0"/>
                  </a:moveTo>
                  <a:lnTo>
                    <a:pt x="79" y="0"/>
                  </a:lnTo>
                  <a:cubicBezTo>
                    <a:pt x="0" y="396"/>
                    <a:pt x="238" y="792"/>
                    <a:pt x="555" y="951"/>
                  </a:cubicBezTo>
                  <a:cubicBezTo>
                    <a:pt x="634" y="555"/>
                    <a:pt x="476" y="159"/>
                    <a:pt x="79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6" name="Google Shape;3106;p3"/>
            <p:cNvSpPr/>
            <p:nvPr/>
          </p:nvSpPr>
          <p:spPr>
            <a:xfrm>
              <a:off x="4948850" y="2686175"/>
              <a:ext cx="5950" cy="5950"/>
            </a:xfrm>
            <a:custGeom>
              <a:avLst/>
              <a:gdLst/>
              <a:ahLst/>
              <a:cxnLst/>
              <a:rect l="l" t="t" r="r" b="b"/>
              <a:pathLst>
                <a:path w="238" h="238" extrusionOk="0">
                  <a:moveTo>
                    <a:pt x="79" y="0"/>
                  </a:moveTo>
                  <a:cubicBezTo>
                    <a:pt x="79" y="0"/>
                    <a:pt x="0" y="158"/>
                    <a:pt x="0" y="238"/>
                  </a:cubicBezTo>
                  <a:cubicBezTo>
                    <a:pt x="238" y="158"/>
                    <a:pt x="159" y="0"/>
                    <a:pt x="79" y="0"/>
                  </a:cubicBezTo>
                  <a:close/>
                </a:path>
              </a:pathLst>
            </a:custGeom>
            <a:solidFill>
              <a:srgbClr val="EE7F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7" name="Google Shape;3107;p3"/>
            <p:cNvSpPr/>
            <p:nvPr/>
          </p:nvSpPr>
          <p:spPr>
            <a:xfrm>
              <a:off x="3005850" y="2311825"/>
              <a:ext cx="5975" cy="3975"/>
            </a:xfrm>
            <a:custGeom>
              <a:avLst/>
              <a:gdLst/>
              <a:ahLst/>
              <a:cxnLst/>
              <a:rect l="l" t="t" r="r" b="b"/>
              <a:pathLst>
                <a:path w="239" h="159" extrusionOk="0">
                  <a:moveTo>
                    <a:pt x="238" y="1"/>
                  </a:moveTo>
                  <a:lnTo>
                    <a:pt x="1" y="80"/>
                  </a:lnTo>
                  <a:lnTo>
                    <a:pt x="80" y="159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8" name="Google Shape;3108;p3"/>
            <p:cNvSpPr/>
            <p:nvPr/>
          </p:nvSpPr>
          <p:spPr>
            <a:xfrm>
              <a:off x="3813950" y="2260025"/>
              <a:ext cx="5975" cy="4300"/>
            </a:xfrm>
            <a:custGeom>
              <a:avLst/>
              <a:gdLst/>
              <a:ahLst/>
              <a:cxnLst/>
              <a:rect l="l" t="t" r="r" b="b"/>
              <a:pathLst>
                <a:path w="239" h="172" extrusionOk="0">
                  <a:moveTo>
                    <a:pt x="61" y="0"/>
                  </a:moveTo>
                  <a:cubicBezTo>
                    <a:pt x="26" y="0"/>
                    <a:pt x="0" y="13"/>
                    <a:pt x="0" y="13"/>
                  </a:cubicBezTo>
                  <a:cubicBezTo>
                    <a:pt x="0" y="92"/>
                    <a:pt x="159" y="171"/>
                    <a:pt x="238" y="171"/>
                  </a:cubicBezTo>
                  <a:cubicBezTo>
                    <a:pt x="191" y="29"/>
                    <a:pt x="115" y="0"/>
                    <a:pt x="61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9" name="Google Shape;3109;p3"/>
            <p:cNvSpPr/>
            <p:nvPr/>
          </p:nvSpPr>
          <p:spPr>
            <a:xfrm>
              <a:off x="3142525" y="2240525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396" y="0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0" name="Google Shape;3110;p3"/>
            <p:cNvSpPr/>
            <p:nvPr/>
          </p:nvSpPr>
          <p:spPr>
            <a:xfrm>
              <a:off x="3887225" y="221280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" y="0"/>
                  </a:moveTo>
                  <a:lnTo>
                    <a:pt x="159" y="238"/>
                  </a:lnTo>
                  <a:lnTo>
                    <a:pt x="238" y="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1" name="Google Shape;3111;p3"/>
            <p:cNvSpPr/>
            <p:nvPr/>
          </p:nvSpPr>
          <p:spPr>
            <a:xfrm>
              <a:off x="3934775" y="2189025"/>
              <a:ext cx="3975" cy="5975"/>
            </a:xfrm>
            <a:custGeom>
              <a:avLst/>
              <a:gdLst/>
              <a:ahLst/>
              <a:cxnLst/>
              <a:rect l="l" t="t" r="r" b="b"/>
              <a:pathLst>
                <a:path w="159" h="239" extrusionOk="0">
                  <a:moveTo>
                    <a:pt x="159" y="238"/>
                  </a:moveTo>
                  <a:lnTo>
                    <a:pt x="0" y="1"/>
                  </a:lnTo>
                  <a:lnTo>
                    <a:pt x="159" y="238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2" name="Google Shape;3112;p3"/>
            <p:cNvSpPr/>
            <p:nvPr/>
          </p:nvSpPr>
          <p:spPr>
            <a:xfrm>
              <a:off x="3998150" y="2121675"/>
              <a:ext cx="3975" cy="4000"/>
            </a:xfrm>
            <a:custGeom>
              <a:avLst/>
              <a:gdLst/>
              <a:ahLst/>
              <a:cxnLst/>
              <a:rect l="l" t="t" r="r" b="b"/>
              <a:pathLst>
                <a:path w="159" h="160" extrusionOk="0">
                  <a:moveTo>
                    <a:pt x="0" y="1"/>
                  </a:moveTo>
                  <a:lnTo>
                    <a:pt x="80" y="159"/>
                  </a:lnTo>
                  <a:lnTo>
                    <a:pt x="159" y="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3" name="Google Shape;3113;p3"/>
            <p:cNvSpPr/>
            <p:nvPr/>
          </p:nvSpPr>
          <p:spPr>
            <a:xfrm>
              <a:off x="4033800" y="2109800"/>
              <a:ext cx="3975" cy="4000"/>
            </a:xfrm>
            <a:custGeom>
              <a:avLst/>
              <a:gdLst/>
              <a:ahLst/>
              <a:cxnLst/>
              <a:rect l="l" t="t" r="r" b="b"/>
              <a:pathLst>
                <a:path w="159" h="160" extrusionOk="0">
                  <a:moveTo>
                    <a:pt x="0" y="1"/>
                  </a:moveTo>
                  <a:lnTo>
                    <a:pt x="80" y="159"/>
                  </a:lnTo>
                  <a:lnTo>
                    <a:pt x="159" y="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4" name="Google Shape;3114;p3"/>
            <p:cNvSpPr/>
            <p:nvPr/>
          </p:nvSpPr>
          <p:spPr>
            <a:xfrm>
              <a:off x="4138775" y="1945400"/>
              <a:ext cx="11900" cy="9950"/>
            </a:xfrm>
            <a:custGeom>
              <a:avLst/>
              <a:gdLst/>
              <a:ahLst/>
              <a:cxnLst/>
              <a:rect l="l" t="t" r="r" b="b"/>
              <a:pathLst>
                <a:path w="476" h="398" extrusionOk="0">
                  <a:moveTo>
                    <a:pt x="0" y="397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5" name="Google Shape;3115;p3"/>
            <p:cNvSpPr/>
            <p:nvPr/>
          </p:nvSpPr>
          <p:spPr>
            <a:xfrm>
              <a:off x="4162550" y="1931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5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6" name="Google Shape;3116;p3"/>
            <p:cNvSpPr/>
            <p:nvPr/>
          </p:nvSpPr>
          <p:spPr>
            <a:xfrm>
              <a:off x="4069450" y="1931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C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7" name="Google Shape;3117;p3"/>
            <p:cNvSpPr/>
            <p:nvPr/>
          </p:nvSpPr>
          <p:spPr>
            <a:xfrm>
              <a:off x="2649350" y="1705750"/>
              <a:ext cx="536775" cy="261725"/>
            </a:xfrm>
            <a:custGeom>
              <a:avLst/>
              <a:gdLst/>
              <a:ahLst/>
              <a:cxnLst/>
              <a:rect l="l" t="t" r="r" b="b"/>
              <a:pathLst>
                <a:path w="21471" h="10469" extrusionOk="0">
                  <a:moveTo>
                    <a:pt x="20203" y="1"/>
                  </a:moveTo>
                  <a:cubicBezTo>
                    <a:pt x="18143" y="318"/>
                    <a:pt x="16479" y="1744"/>
                    <a:pt x="14498" y="1902"/>
                  </a:cubicBezTo>
                  <a:cubicBezTo>
                    <a:pt x="12597" y="3011"/>
                    <a:pt x="10616" y="3883"/>
                    <a:pt x="8557" y="4517"/>
                  </a:cubicBezTo>
                  <a:cubicBezTo>
                    <a:pt x="6338" y="5309"/>
                    <a:pt x="4199" y="6180"/>
                    <a:pt x="2060" y="7289"/>
                  </a:cubicBezTo>
                  <a:cubicBezTo>
                    <a:pt x="1030" y="7765"/>
                    <a:pt x="0" y="8478"/>
                    <a:pt x="238" y="9983"/>
                  </a:cubicBezTo>
                  <a:cubicBezTo>
                    <a:pt x="688" y="10311"/>
                    <a:pt x="1223" y="10469"/>
                    <a:pt x="1755" y="10469"/>
                  </a:cubicBezTo>
                  <a:cubicBezTo>
                    <a:pt x="2253" y="10469"/>
                    <a:pt x="2748" y="10330"/>
                    <a:pt x="3169" y="10062"/>
                  </a:cubicBezTo>
                  <a:cubicBezTo>
                    <a:pt x="6101" y="8557"/>
                    <a:pt x="9111" y="7210"/>
                    <a:pt x="12201" y="6101"/>
                  </a:cubicBezTo>
                  <a:cubicBezTo>
                    <a:pt x="15211" y="4913"/>
                    <a:pt x="17984" y="3170"/>
                    <a:pt x="21153" y="2298"/>
                  </a:cubicBezTo>
                  <a:cubicBezTo>
                    <a:pt x="21470" y="1"/>
                    <a:pt x="21470" y="1"/>
                    <a:pt x="20203" y="1"/>
                  </a:cubicBezTo>
                  <a:close/>
                </a:path>
              </a:pathLst>
            </a:custGeom>
            <a:solidFill>
              <a:srgbClr val="96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8" name="Google Shape;3118;p3"/>
            <p:cNvSpPr/>
            <p:nvPr/>
          </p:nvSpPr>
          <p:spPr>
            <a:xfrm>
              <a:off x="3154400" y="1489875"/>
              <a:ext cx="570450" cy="273350"/>
            </a:xfrm>
            <a:custGeom>
              <a:avLst/>
              <a:gdLst/>
              <a:ahLst/>
              <a:cxnLst/>
              <a:rect l="l" t="t" r="r" b="b"/>
              <a:pathLst>
                <a:path w="22818" h="10934" extrusionOk="0">
                  <a:moveTo>
                    <a:pt x="3862" y="7550"/>
                  </a:moveTo>
                  <a:cubicBezTo>
                    <a:pt x="3868" y="7761"/>
                    <a:pt x="3763" y="7982"/>
                    <a:pt x="3566" y="8081"/>
                  </a:cubicBezTo>
                  <a:cubicBezTo>
                    <a:pt x="3717" y="7930"/>
                    <a:pt x="3837" y="7746"/>
                    <a:pt x="3862" y="7550"/>
                  </a:cubicBezTo>
                  <a:close/>
                  <a:moveTo>
                    <a:pt x="21312" y="0"/>
                  </a:moveTo>
                  <a:cubicBezTo>
                    <a:pt x="19648" y="713"/>
                    <a:pt x="17985" y="1347"/>
                    <a:pt x="16321" y="1981"/>
                  </a:cubicBezTo>
                  <a:cubicBezTo>
                    <a:pt x="12043" y="3486"/>
                    <a:pt x="7844" y="5229"/>
                    <a:pt x="3724" y="7210"/>
                  </a:cubicBezTo>
                  <a:cubicBezTo>
                    <a:pt x="3728" y="7214"/>
                    <a:pt x="3732" y="7218"/>
                    <a:pt x="3736" y="7222"/>
                  </a:cubicBezTo>
                  <a:lnTo>
                    <a:pt x="3736" y="7222"/>
                  </a:lnTo>
                  <a:cubicBezTo>
                    <a:pt x="2414" y="7463"/>
                    <a:pt x="1169" y="7935"/>
                    <a:pt x="1" y="8636"/>
                  </a:cubicBezTo>
                  <a:cubicBezTo>
                    <a:pt x="43" y="8644"/>
                    <a:pt x="91" y="8647"/>
                    <a:pt x="142" y="8647"/>
                  </a:cubicBezTo>
                  <a:cubicBezTo>
                    <a:pt x="269" y="8647"/>
                    <a:pt x="415" y="8629"/>
                    <a:pt x="547" y="8629"/>
                  </a:cubicBezTo>
                  <a:cubicBezTo>
                    <a:pt x="859" y="8629"/>
                    <a:pt x="1091" y="8732"/>
                    <a:pt x="793" y="9428"/>
                  </a:cubicBezTo>
                  <a:cubicBezTo>
                    <a:pt x="634" y="9824"/>
                    <a:pt x="872" y="10458"/>
                    <a:pt x="951" y="10933"/>
                  </a:cubicBezTo>
                  <a:cubicBezTo>
                    <a:pt x="1268" y="10854"/>
                    <a:pt x="1664" y="10696"/>
                    <a:pt x="2060" y="10616"/>
                  </a:cubicBezTo>
                  <a:cubicBezTo>
                    <a:pt x="6497" y="8636"/>
                    <a:pt x="11013" y="6734"/>
                    <a:pt x="15370" y="4674"/>
                  </a:cubicBezTo>
                  <a:cubicBezTo>
                    <a:pt x="17668" y="3565"/>
                    <a:pt x="20203" y="3248"/>
                    <a:pt x="22342" y="1902"/>
                  </a:cubicBezTo>
                  <a:cubicBezTo>
                    <a:pt x="22500" y="1743"/>
                    <a:pt x="22659" y="1585"/>
                    <a:pt x="22817" y="1426"/>
                  </a:cubicBezTo>
                  <a:cubicBezTo>
                    <a:pt x="22817" y="476"/>
                    <a:pt x="22342" y="0"/>
                    <a:pt x="21312" y="0"/>
                  </a:cubicBezTo>
                  <a:close/>
                </a:path>
              </a:pathLst>
            </a:custGeom>
            <a:solidFill>
              <a:srgbClr val="9A4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9" name="Google Shape;3119;p3"/>
            <p:cNvSpPr/>
            <p:nvPr/>
          </p:nvSpPr>
          <p:spPr>
            <a:xfrm>
              <a:off x="3770375" y="1331425"/>
              <a:ext cx="309000" cy="148575"/>
            </a:xfrm>
            <a:custGeom>
              <a:avLst/>
              <a:gdLst/>
              <a:ahLst/>
              <a:cxnLst/>
              <a:rect l="l" t="t" r="r" b="b"/>
              <a:pathLst>
                <a:path w="12360" h="5943" extrusionOk="0">
                  <a:moveTo>
                    <a:pt x="11141" y="0"/>
                  </a:moveTo>
                  <a:cubicBezTo>
                    <a:pt x="10914" y="0"/>
                    <a:pt x="10696" y="79"/>
                    <a:pt x="10537" y="238"/>
                  </a:cubicBezTo>
                  <a:cubicBezTo>
                    <a:pt x="7368" y="1109"/>
                    <a:pt x="4358" y="2377"/>
                    <a:pt x="1506" y="4041"/>
                  </a:cubicBezTo>
                  <a:cubicBezTo>
                    <a:pt x="872" y="4912"/>
                    <a:pt x="1" y="5863"/>
                    <a:pt x="2060" y="5942"/>
                  </a:cubicBezTo>
                  <a:lnTo>
                    <a:pt x="11488" y="1585"/>
                  </a:lnTo>
                  <a:cubicBezTo>
                    <a:pt x="11647" y="1189"/>
                    <a:pt x="12360" y="713"/>
                    <a:pt x="11805" y="238"/>
                  </a:cubicBezTo>
                  <a:cubicBezTo>
                    <a:pt x="11607" y="79"/>
                    <a:pt x="11369" y="0"/>
                    <a:pt x="11141" y="0"/>
                  </a:cubicBezTo>
                  <a:close/>
                </a:path>
              </a:pathLst>
            </a:custGeom>
            <a:solidFill>
              <a:srgbClr val="9B47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0" name="Google Shape;3120;p3"/>
            <p:cNvSpPr/>
            <p:nvPr/>
          </p:nvSpPr>
          <p:spPr>
            <a:xfrm>
              <a:off x="4917150" y="1240300"/>
              <a:ext cx="128775" cy="299100"/>
            </a:xfrm>
            <a:custGeom>
              <a:avLst/>
              <a:gdLst/>
              <a:ahLst/>
              <a:cxnLst/>
              <a:rect l="l" t="t" r="r" b="b"/>
              <a:pathLst>
                <a:path w="5151" h="11964" extrusionOk="0">
                  <a:moveTo>
                    <a:pt x="872" y="1"/>
                  </a:moveTo>
                  <a:cubicBezTo>
                    <a:pt x="159" y="635"/>
                    <a:pt x="555" y="1585"/>
                    <a:pt x="238" y="2298"/>
                  </a:cubicBezTo>
                  <a:cubicBezTo>
                    <a:pt x="159" y="2536"/>
                    <a:pt x="159" y="2694"/>
                    <a:pt x="238" y="2932"/>
                  </a:cubicBezTo>
                  <a:cubicBezTo>
                    <a:pt x="318" y="3091"/>
                    <a:pt x="318" y="3249"/>
                    <a:pt x="318" y="3408"/>
                  </a:cubicBezTo>
                  <a:cubicBezTo>
                    <a:pt x="1" y="4041"/>
                    <a:pt x="397" y="4437"/>
                    <a:pt x="872" y="4834"/>
                  </a:cubicBezTo>
                  <a:lnTo>
                    <a:pt x="872" y="5309"/>
                  </a:lnTo>
                  <a:cubicBezTo>
                    <a:pt x="2219" y="7369"/>
                    <a:pt x="3170" y="9587"/>
                    <a:pt x="3724" y="11964"/>
                  </a:cubicBezTo>
                  <a:cubicBezTo>
                    <a:pt x="3724" y="11415"/>
                    <a:pt x="3861" y="11256"/>
                    <a:pt x="4054" y="11256"/>
                  </a:cubicBezTo>
                  <a:cubicBezTo>
                    <a:pt x="4321" y="11256"/>
                    <a:pt x="4696" y="11561"/>
                    <a:pt x="4965" y="11561"/>
                  </a:cubicBezTo>
                  <a:cubicBezTo>
                    <a:pt x="5035" y="11561"/>
                    <a:pt x="5098" y="11540"/>
                    <a:pt x="5150" y="11488"/>
                  </a:cubicBezTo>
                  <a:cubicBezTo>
                    <a:pt x="4754" y="10300"/>
                    <a:pt x="4516" y="9191"/>
                    <a:pt x="4120" y="8082"/>
                  </a:cubicBezTo>
                  <a:cubicBezTo>
                    <a:pt x="3170" y="5309"/>
                    <a:pt x="2060" y="2615"/>
                    <a:pt x="872" y="1"/>
                  </a:cubicBezTo>
                  <a:close/>
                </a:path>
              </a:pathLst>
            </a:custGeom>
            <a:solidFill>
              <a:srgbClr val="A9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1" name="Google Shape;3121;p3"/>
            <p:cNvSpPr/>
            <p:nvPr/>
          </p:nvSpPr>
          <p:spPr>
            <a:xfrm>
              <a:off x="5075600" y="1693875"/>
              <a:ext cx="97075" cy="255525"/>
            </a:xfrm>
            <a:custGeom>
              <a:avLst/>
              <a:gdLst/>
              <a:ahLst/>
              <a:cxnLst/>
              <a:rect l="l" t="t" r="r" b="b"/>
              <a:pathLst>
                <a:path w="3883" h="10221" extrusionOk="0">
                  <a:moveTo>
                    <a:pt x="1110" y="0"/>
                  </a:moveTo>
                  <a:cubicBezTo>
                    <a:pt x="903" y="276"/>
                    <a:pt x="518" y="491"/>
                    <a:pt x="160" y="491"/>
                  </a:cubicBezTo>
                  <a:cubicBezTo>
                    <a:pt x="106" y="491"/>
                    <a:pt x="53" y="486"/>
                    <a:pt x="1" y="476"/>
                  </a:cubicBezTo>
                  <a:lnTo>
                    <a:pt x="1" y="476"/>
                  </a:lnTo>
                  <a:cubicBezTo>
                    <a:pt x="317" y="2615"/>
                    <a:pt x="872" y="4754"/>
                    <a:pt x="1585" y="6734"/>
                  </a:cubicBezTo>
                  <a:cubicBezTo>
                    <a:pt x="1981" y="7844"/>
                    <a:pt x="1902" y="9111"/>
                    <a:pt x="2853" y="9983"/>
                  </a:cubicBezTo>
                  <a:cubicBezTo>
                    <a:pt x="2972" y="10141"/>
                    <a:pt x="3150" y="10220"/>
                    <a:pt x="3338" y="10220"/>
                  </a:cubicBezTo>
                  <a:cubicBezTo>
                    <a:pt x="3526" y="10220"/>
                    <a:pt x="3724" y="10141"/>
                    <a:pt x="3883" y="9983"/>
                  </a:cubicBezTo>
                  <a:cubicBezTo>
                    <a:pt x="3407" y="6497"/>
                    <a:pt x="2457" y="3169"/>
                    <a:pt x="1110" y="0"/>
                  </a:cubicBezTo>
                  <a:close/>
                </a:path>
              </a:pathLst>
            </a:custGeom>
            <a:solidFill>
              <a:srgbClr val="A5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2" name="Google Shape;3122;p3"/>
            <p:cNvSpPr/>
            <p:nvPr/>
          </p:nvSpPr>
          <p:spPr>
            <a:xfrm>
              <a:off x="5008250" y="1512400"/>
              <a:ext cx="95100" cy="197225"/>
            </a:xfrm>
            <a:custGeom>
              <a:avLst/>
              <a:gdLst/>
              <a:ahLst/>
              <a:cxnLst/>
              <a:rect l="l" t="t" r="r" b="b"/>
              <a:pathLst>
                <a:path w="3804" h="7889" extrusionOk="0">
                  <a:moveTo>
                    <a:pt x="302" y="1"/>
                  </a:moveTo>
                  <a:cubicBezTo>
                    <a:pt x="64" y="1"/>
                    <a:pt x="45" y="333"/>
                    <a:pt x="1" y="1080"/>
                  </a:cubicBezTo>
                  <a:cubicBezTo>
                    <a:pt x="714" y="3377"/>
                    <a:pt x="1665" y="5596"/>
                    <a:pt x="2774" y="7735"/>
                  </a:cubicBezTo>
                  <a:cubicBezTo>
                    <a:pt x="2982" y="7804"/>
                    <a:pt x="3205" y="7889"/>
                    <a:pt x="3391" y="7889"/>
                  </a:cubicBezTo>
                  <a:cubicBezTo>
                    <a:pt x="3628" y="7889"/>
                    <a:pt x="3804" y="7749"/>
                    <a:pt x="3804" y="7259"/>
                  </a:cubicBezTo>
                  <a:cubicBezTo>
                    <a:pt x="3170" y="4962"/>
                    <a:pt x="2378" y="2744"/>
                    <a:pt x="1427" y="604"/>
                  </a:cubicBezTo>
                  <a:cubicBezTo>
                    <a:pt x="827" y="216"/>
                    <a:pt x="494" y="1"/>
                    <a:pt x="302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3" name="Google Shape;3123;p3"/>
            <p:cNvSpPr/>
            <p:nvPr/>
          </p:nvSpPr>
          <p:spPr>
            <a:xfrm>
              <a:off x="3687200" y="1432425"/>
              <a:ext cx="132725" cy="95100"/>
            </a:xfrm>
            <a:custGeom>
              <a:avLst/>
              <a:gdLst/>
              <a:ahLst/>
              <a:cxnLst/>
              <a:rect l="l" t="t" r="r" b="b"/>
              <a:pathLst>
                <a:path w="5309" h="3804" extrusionOk="0">
                  <a:moveTo>
                    <a:pt x="4833" y="1"/>
                  </a:moveTo>
                  <a:cubicBezTo>
                    <a:pt x="3090" y="476"/>
                    <a:pt x="1426" y="1268"/>
                    <a:pt x="0" y="2377"/>
                  </a:cubicBezTo>
                  <a:lnTo>
                    <a:pt x="1505" y="3803"/>
                  </a:lnTo>
                  <a:cubicBezTo>
                    <a:pt x="2852" y="3328"/>
                    <a:pt x="4357" y="3090"/>
                    <a:pt x="5308" y="1902"/>
                  </a:cubicBezTo>
                  <a:cubicBezTo>
                    <a:pt x="3724" y="1664"/>
                    <a:pt x="4991" y="634"/>
                    <a:pt x="4833" y="1"/>
                  </a:cubicBezTo>
                  <a:close/>
                </a:path>
              </a:pathLst>
            </a:custGeom>
            <a:solidFill>
              <a:srgbClr val="AA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4" name="Google Shape;3124;p3"/>
            <p:cNvSpPr/>
            <p:nvPr/>
          </p:nvSpPr>
          <p:spPr>
            <a:xfrm>
              <a:off x="5148875" y="1943425"/>
              <a:ext cx="49550" cy="180275"/>
            </a:xfrm>
            <a:custGeom>
              <a:avLst/>
              <a:gdLst/>
              <a:ahLst/>
              <a:cxnLst/>
              <a:rect l="l" t="t" r="r" b="b"/>
              <a:pathLst>
                <a:path w="1982" h="7211" extrusionOk="0">
                  <a:moveTo>
                    <a:pt x="1" y="1"/>
                  </a:moveTo>
                  <a:cubicBezTo>
                    <a:pt x="476" y="2377"/>
                    <a:pt x="397" y="4992"/>
                    <a:pt x="1585" y="7210"/>
                  </a:cubicBezTo>
                  <a:cubicBezTo>
                    <a:pt x="1982" y="4754"/>
                    <a:pt x="1427" y="2377"/>
                    <a:pt x="952" y="1"/>
                  </a:cubicBezTo>
                  <a:close/>
                </a:path>
              </a:pathLst>
            </a:custGeom>
            <a:solidFill>
              <a:srgbClr val="A3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5" name="Google Shape;3125;p3"/>
            <p:cNvSpPr/>
            <p:nvPr/>
          </p:nvSpPr>
          <p:spPr>
            <a:xfrm>
              <a:off x="3035575" y="1624550"/>
              <a:ext cx="71325" cy="57450"/>
            </a:xfrm>
            <a:custGeom>
              <a:avLst/>
              <a:gdLst/>
              <a:ahLst/>
              <a:cxnLst/>
              <a:rect l="l" t="t" r="r" b="b"/>
              <a:pathLst>
                <a:path w="2853" h="2298" extrusionOk="0">
                  <a:moveTo>
                    <a:pt x="1902" y="0"/>
                  </a:moveTo>
                  <a:cubicBezTo>
                    <a:pt x="1664" y="555"/>
                    <a:pt x="1109" y="872"/>
                    <a:pt x="475" y="872"/>
                  </a:cubicBezTo>
                  <a:cubicBezTo>
                    <a:pt x="159" y="1268"/>
                    <a:pt x="0" y="1823"/>
                    <a:pt x="0" y="2298"/>
                  </a:cubicBezTo>
                  <a:lnTo>
                    <a:pt x="2377" y="2298"/>
                  </a:lnTo>
                  <a:cubicBezTo>
                    <a:pt x="2694" y="1743"/>
                    <a:pt x="2852" y="1110"/>
                    <a:pt x="2852" y="397"/>
                  </a:cubicBezTo>
                  <a:lnTo>
                    <a:pt x="1902" y="0"/>
                  </a:lnTo>
                  <a:close/>
                </a:path>
              </a:pathLst>
            </a:custGeom>
            <a:solidFill>
              <a:srgbClr val="EF7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6" name="Google Shape;3126;p3"/>
            <p:cNvSpPr/>
            <p:nvPr/>
          </p:nvSpPr>
          <p:spPr>
            <a:xfrm>
              <a:off x="3237600" y="1594850"/>
              <a:ext cx="59425" cy="28775"/>
            </a:xfrm>
            <a:custGeom>
              <a:avLst/>
              <a:gdLst/>
              <a:ahLst/>
              <a:cxnLst/>
              <a:rect l="l" t="t" r="r" b="b"/>
              <a:pathLst>
                <a:path w="2377" h="1151" extrusionOk="0">
                  <a:moveTo>
                    <a:pt x="0" y="159"/>
                  </a:moveTo>
                  <a:lnTo>
                    <a:pt x="0" y="238"/>
                  </a:lnTo>
                  <a:cubicBezTo>
                    <a:pt x="2" y="237"/>
                    <a:pt x="5" y="236"/>
                    <a:pt x="7" y="235"/>
                  </a:cubicBezTo>
                  <a:lnTo>
                    <a:pt x="7" y="235"/>
                  </a:lnTo>
                  <a:cubicBezTo>
                    <a:pt x="4" y="210"/>
                    <a:pt x="2" y="185"/>
                    <a:pt x="0" y="159"/>
                  </a:cubicBezTo>
                  <a:close/>
                  <a:moveTo>
                    <a:pt x="2218" y="0"/>
                  </a:moveTo>
                  <a:lnTo>
                    <a:pt x="2218" y="0"/>
                  </a:lnTo>
                  <a:cubicBezTo>
                    <a:pt x="1967" y="279"/>
                    <a:pt x="1706" y="362"/>
                    <a:pt x="1442" y="362"/>
                  </a:cubicBezTo>
                  <a:cubicBezTo>
                    <a:pt x="1062" y="362"/>
                    <a:pt x="676" y="191"/>
                    <a:pt x="305" y="191"/>
                  </a:cubicBezTo>
                  <a:cubicBezTo>
                    <a:pt x="204" y="191"/>
                    <a:pt x="105" y="204"/>
                    <a:pt x="7" y="235"/>
                  </a:cubicBezTo>
                  <a:lnTo>
                    <a:pt x="7" y="235"/>
                  </a:lnTo>
                  <a:cubicBezTo>
                    <a:pt x="90" y="992"/>
                    <a:pt x="569" y="1150"/>
                    <a:pt x="1031" y="1150"/>
                  </a:cubicBezTo>
                  <a:cubicBezTo>
                    <a:pt x="1198" y="1150"/>
                    <a:pt x="1362" y="1130"/>
                    <a:pt x="1505" y="1109"/>
                  </a:cubicBezTo>
                  <a:cubicBezTo>
                    <a:pt x="2139" y="1109"/>
                    <a:pt x="2377" y="792"/>
                    <a:pt x="2218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7" name="Google Shape;3127;p3"/>
            <p:cNvSpPr/>
            <p:nvPr/>
          </p:nvSpPr>
          <p:spPr>
            <a:xfrm>
              <a:off x="3178175" y="1610675"/>
              <a:ext cx="51525" cy="46000"/>
            </a:xfrm>
            <a:custGeom>
              <a:avLst/>
              <a:gdLst/>
              <a:ahLst/>
              <a:cxnLst/>
              <a:rect l="l" t="t" r="r" b="b"/>
              <a:pathLst>
                <a:path w="2061" h="1840" extrusionOk="0">
                  <a:moveTo>
                    <a:pt x="1426" y="1"/>
                  </a:moveTo>
                  <a:cubicBezTo>
                    <a:pt x="813" y="308"/>
                    <a:pt x="1016" y="1431"/>
                    <a:pt x="96" y="1431"/>
                  </a:cubicBezTo>
                  <a:cubicBezTo>
                    <a:pt x="65" y="1431"/>
                    <a:pt x="33" y="1429"/>
                    <a:pt x="0" y="1427"/>
                  </a:cubicBezTo>
                  <a:lnTo>
                    <a:pt x="0" y="1427"/>
                  </a:lnTo>
                  <a:cubicBezTo>
                    <a:pt x="135" y="1697"/>
                    <a:pt x="423" y="1839"/>
                    <a:pt x="720" y="1839"/>
                  </a:cubicBezTo>
                  <a:cubicBezTo>
                    <a:pt x="945" y="1839"/>
                    <a:pt x="1176" y="1757"/>
                    <a:pt x="1347" y="1585"/>
                  </a:cubicBezTo>
                  <a:cubicBezTo>
                    <a:pt x="2060" y="1110"/>
                    <a:pt x="1664" y="555"/>
                    <a:pt x="1426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8" name="Google Shape;3128;p3"/>
            <p:cNvSpPr/>
            <p:nvPr/>
          </p:nvSpPr>
          <p:spPr>
            <a:xfrm>
              <a:off x="3328700" y="1576275"/>
              <a:ext cx="21800" cy="19100"/>
            </a:xfrm>
            <a:custGeom>
              <a:avLst/>
              <a:gdLst/>
              <a:ahLst/>
              <a:cxnLst/>
              <a:rect l="l" t="t" r="r" b="b"/>
              <a:pathLst>
                <a:path w="872" h="764" extrusionOk="0">
                  <a:moveTo>
                    <a:pt x="301" y="0"/>
                  </a:moveTo>
                  <a:cubicBezTo>
                    <a:pt x="134" y="0"/>
                    <a:pt x="0" y="89"/>
                    <a:pt x="0" y="268"/>
                  </a:cubicBezTo>
                  <a:cubicBezTo>
                    <a:pt x="80" y="505"/>
                    <a:pt x="159" y="664"/>
                    <a:pt x="397" y="743"/>
                  </a:cubicBezTo>
                  <a:cubicBezTo>
                    <a:pt x="439" y="757"/>
                    <a:pt x="481" y="764"/>
                    <a:pt x="522" y="764"/>
                  </a:cubicBezTo>
                  <a:cubicBezTo>
                    <a:pt x="711" y="764"/>
                    <a:pt x="872" y="622"/>
                    <a:pt x="872" y="426"/>
                  </a:cubicBezTo>
                  <a:cubicBezTo>
                    <a:pt x="872" y="189"/>
                    <a:pt x="713" y="30"/>
                    <a:pt x="476" y="30"/>
                  </a:cubicBezTo>
                  <a:cubicBezTo>
                    <a:pt x="416" y="10"/>
                    <a:pt x="357" y="0"/>
                    <a:pt x="301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9" name="Google Shape;3129;p3"/>
            <p:cNvSpPr/>
            <p:nvPr/>
          </p:nvSpPr>
          <p:spPr>
            <a:xfrm>
              <a:off x="3415850" y="1539375"/>
              <a:ext cx="13875" cy="9150"/>
            </a:xfrm>
            <a:custGeom>
              <a:avLst/>
              <a:gdLst/>
              <a:ahLst/>
              <a:cxnLst/>
              <a:rect l="l" t="t" r="r" b="b"/>
              <a:pathLst>
                <a:path w="555" h="366" extrusionOk="0">
                  <a:moveTo>
                    <a:pt x="0" y="1"/>
                  </a:moveTo>
                  <a:lnTo>
                    <a:pt x="0" y="1"/>
                  </a:lnTo>
                  <a:cubicBezTo>
                    <a:pt x="109" y="109"/>
                    <a:pt x="180" y="365"/>
                    <a:pt x="315" y="365"/>
                  </a:cubicBezTo>
                  <a:cubicBezTo>
                    <a:pt x="378" y="365"/>
                    <a:pt x="454" y="310"/>
                    <a:pt x="555" y="1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0" name="Google Shape;3130;p3"/>
            <p:cNvSpPr/>
            <p:nvPr/>
          </p:nvSpPr>
          <p:spPr>
            <a:xfrm>
              <a:off x="3094975" y="1681975"/>
              <a:ext cx="15875" cy="9150"/>
            </a:xfrm>
            <a:custGeom>
              <a:avLst/>
              <a:gdLst/>
              <a:ahLst/>
              <a:cxnLst/>
              <a:rect l="l" t="t" r="r" b="b"/>
              <a:pathLst>
                <a:path w="635" h="366" extrusionOk="0">
                  <a:moveTo>
                    <a:pt x="1" y="1"/>
                  </a:moveTo>
                  <a:lnTo>
                    <a:pt x="1" y="1"/>
                  </a:lnTo>
                  <a:cubicBezTo>
                    <a:pt x="109" y="109"/>
                    <a:pt x="180" y="365"/>
                    <a:pt x="341" y="365"/>
                  </a:cubicBezTo>
                  <a:cubicBezTo>
                    <a:pt x="415" y="365"/>
                    <a:pt x="509" y="310"/>
                    <a:pt x="635" y="15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7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1" name="Google Shape;3131;p3"/>
            <p:cNvSpPr/>
            <p:nvPr/>
          </p:nvSpPr>
          <p:spPr>
            <a:xfrm>
              <a:off x="3213825" y="159880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2" name="Google Shape;3132;p3"/>
            <p:cNvSpPr/>
            <p:nvPr/>
          </p:nvSpPr>
          <p:spPr>
            <a:xfrm>
              <a:off x="3427725" y="14799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475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3" name="Google Shape;3133;p3"/>
            <p:cNvSpPr/>
            <p:nvPr/>
          </p:nvSpPr>
          <p:spPr>
            <a:xfrm>
              <a:off x="3683225" y="1666150"/>
              <a:ext cx="5975" cy="3975"/>
            </a:xfrm>
            <a:custGeom>
              <a:avLst/>
              <a:gdLst/>
              <a:ahLst/>
              <a:cxnLst/>
              <a:rect l="l" t="t" r="r" b="b"/>
              <a:pathLst>
                <a:path w="239" h="159" extrusionOk="0">
                  <a:moveTo>
                    <a:pt x="90" y="0"/>
                  </a:moveTo>
                  <a:cubicBezTo>
                    <a:pt x="40" y="0"/>
                    <a:pt x="1" y="40"/>
                    <a:pt x="1" y="79"/>
                  </a:cubicBezTo>
                  <a:cubicBezTo>
                    <a:pt x="1" y="79"/>
                    <a:pt x="159" y="159"/>
                    <a:pt x="238" y="159"/>
                  </a:cubicBezTo>
                  <a:cubicBezTo>
                    <a:pt x="199" y="40"/>
                    <a:pt x="139" y="0"/>
                    <a:pt x="90" y="0"/>
                  </a:cubicBezTo>
                  <a:close/>
                </a:path>
              </a:pathLst>
            </a:custGeom>
            <a:solidFill>
              <a:srgbClr val="EF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4" name="Google Shape;3134;p3"/>
            <p:cNvSpPr/>
            <p:nvPr/>
          </p:nvSpPr>
          <p:spPr>
            <a:xfrm>
              <a:off x="3712925" y="1527500"/>
              <a:ext cx="11925" cy="9925"/>
            </a:xfrm>
            <a:custGeom>
              <a:avLst/>
              <a:gdLst/>
              <a:ahLst/>
              <a:cxnLst/>
              <a:rect l="l" t="t" r="r" b="b"/>
              <a:pathLst>
                <a:path w="477" h="397" extrusionOk="0">
                  <a:moveTo>
                    <a:pt x="1" y="397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AA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5" name="Google Shape;3135;p3"/>
            <p:cNvSpPr/>
            <p:nvPr/>
          </p:nvSpPr>
          <p:spPr>
            <a:xfrm>
              <a:off x="2451275" y="3161700"/>
              <a:ext cx="713050" cy="479150"/>
            </a:xfrm>
            <a:custGeom>
              <a:avLst/>
              <a:gdLst/>
              <a:ahLst/>
              <a:cxnLst/>
              <a:rect l="l" t="t" r="r" b="b"/>
              <a:pathLst>
                <a:path w="28522" h="19166" extrusionOk="0">
                  <a:moveTo>
                    <a:pt x="27211" y="1"/>
                  </a:moveTo>
                  <a:cubicBezTo>
                    <a:pt x="27048" y="1"/>
                    <a:pt x="26871" y="44"/>
                    <a:pt x="26700" y="151"/>
                  </a:cubicBezTo>
                  <a:cubicBezTo>
                    <a:pt x="26541" y="310"/>
                    <a:pt x="26383" y="468"/>
                    <a:pt x="26224" y="627"/>
                  </a:cubicBezTo>
                  <a:cubicBezTo>
                    <a:pt x="25987" y="944"/>
                    <a:pt x="25511" y="785"/>
                    <a:pt x="25274" y="1102"/>
                  </a:cubicBezTo>
                  <a:cubicBezTo>
                    <a:pt x="25115" y="1261"/>
                    <a:pt x="24957" y="1419"/>
                    <a:pt x="24798" y="1578"/>
                  </a:cubicBezTo>
                  <a:cubicBezTo>
                    <a:pt x="22897" y="2607"/>
                    <a:pt x="21154" y="3875"/>
                    <a:pt x="19569" y="5380"/>
                  </a:cubicBezTo>
                  <a:cubicBezTo>
                    <a:pt x="19094" y="5697"/>
                    <a:pt x="18619" y="6014"/>
                    <a:pt x="18143" y="6331"/>
                  </a:cubicBezTo>
                  <a:cubicBezTo>
                    <a:pt x="17985" y="6331"/>
                    <a:pt x="17826" y="6410"/>
                    <a:pt x="17668" y="6410"/>
                  </a:cubicBezTo>
                  <a:cubicBezTo>
                    <a:pt x="12201" y="9421"/>
                    <a:pt x="7131" y="12907"/>
                    <a:pt x="1981" y="16313"/>
                  </a:cubicBezTo>
                  <a:cubicBezTo>
                    <a:pt x="1981" y="17423"/>
                    <a:pt x="1" y="17739"/>
                    <a:pt x="1031" y="19165"/>
                  </a:cubicBezTo>
                  <a:lnTo>
                    <a:pt x="1506" y="19165"/>
                  </a:lnTo>
                  <a:cubicBezTo>
                    <a:pt x="1665" y="19007"/>
                    <a:pt x="1823" y="18849"/>
                    <a:pt x="2061" y="18769"/>
                  </a:cubicBezTo>
                  <a:cubicBezTo>
                    <a:pt x="4358" y="17977"/>
                    <a:pt x="6497" y="16789"/>
                    <a:pt x="8399" y="15283"/>
                  </a:cubicBezTo>
                  <a:cubicBezTo>
                    <a:pt x="11409" y="13065"/>
                    <a:pt x="14499" y="11005"/>
                    <a:pt x="17826" y="9342"/>
                  </a:cubicBezTo>
                  <a:cubicBezTo>
                    <a:pt x="19807" y="8232"/>
                    <a:pt x="21867" y="7282"/>
                    <a:pt x="23372" y="5460"/>
                  </a:cubicBezTo>
                  <a:cubicBezTo>
                    <a:pt x="23531" y="4588"/>
                    <a:pt x="24323" y="4826"/>
                    <a:pt x="24798" y="4430"/>
                  </a:cubicBezTo>
                  <a:lnTo>
                    <a:pt x="27650" y="2449"/>
                  </a:lnTo>
                  <a:cubicBezTo>
                    <a:pt x="27809" y="2291"/>
                    <a:pt x="27967" y="2211"/>
                    <a:pt x="28126" y="2053"/>
                  </a:cubicBezTo>
                  <a:cubicBezTo>
                    <a:pt x="28522" y="1419"/>
                    <a:pt x="27096" y="1419"/>
                    <a:pt x="27809" y="548"/>
                  </a:cubicBezTo>
                  <a:cubicBezTo>
                    <a:pt x="27982" y="316"/>
                    <a:pt x="27650" y="1"/>
                    <a:pt x="27211" y="1"/>
                  </a:cubicBezTo>
                  <a:close/>
                </a:path>
              </a:pathLst>
            </a:custGeom>
            <a:solidFill>
              <a:srgbClr val="97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6" name="Google Shape;3136;p3"/>
            <p:cNvSpPr/>
            <p:nvPr/>
          </p:nvSpPr>
          <p:spPr>
            <a:xfrm>
              <a:off x="3154400" y="3031550"/>
              <a:ext cx="208000" cy="152600"/>
            </a:xfrm>
            <a:custGeom>
              <a:avLst/>
              <a:gdLst/>
              <a:ahLst/>
              <a:cxnLst/>
              <a:rect l="l" t="t" r="r" b="b"/>
              <a:pathLst>
                <a:path w="8320" h="6104" extrusionOk="0">
                  <a:moveTo>
                    <a:pt x="7324" y="1"/>
                  </a:moveTo>
                  <a:cubicBezTo>
                    <a:pt x="7145" y="1"/>
                    <a:pt x="6927" y="63"/>
                    <a:pt x="6656" y="208"/>
                  </a:cubicBezTo>
                  <a:lnTo>
                    <a:pt x="1" y="4486"/>
                  </a:lnTo>
                  <a:cubicBezTo>
                    <a:pt x="227" y="5619"/>
                    <a:pt x="324" y="6104"/>
                    <a:pt x="899" y="6104"/>
                  </a:cubicBezTo>
                  <a:cubicBezTo>
                    <a:pt x="1330" y="6104"/>
                    <a:pt x="2028" y="5832"/>
                    <a:pt x="3249" y="5357"/>
                  </a:cubicBezTo>
                  <a:lnTo>
                    <a:pt x="4279" y="4961"/>
                  </a:lnTo>
                  <a:lnTo>
                    <a:pt x="4596" y="4882"/>
                  </a:lnTo>
                  <a:cubicBezTo>
                    <a:pt x="4833" y="4803"/>
                    <a:pt x="4992" y="4724"/>
                    <a:pt x="5229" y="4644"/>
                  </a:cubicBezTo>
                  <a:cubicBezTo>
                    <a:pt x="6339" y="3694"/>
                    <a:pt x="8161" y="3218"/>
                    <a:pt x="8319" y="1317"/>
                  </a:cubicBezTo>
                  <a:cubicBezTo>
                    <a:pt x="8075" y="706"/>
                    <a:pt x="7925" y="1"/>
                    <a:pt x="7324" y="1"/>
                  </a:cubicBezTo>
                  <a:close/>
                </a:path>
              </a:pathLst>
            </a:custGeom>
            <a:solidFill>
              <a:srgbClr val="95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7" name="Google Shape;3137;p3"/>
            <p:cNvSpPr/>
            <p:nvPr/>
          </p:nvSpPr>
          <p:spPr>
            <a:xfrm>
              <a:off x="3320775" y="2999100"/>
              <a:ext cx="93125" cy="78675"/>
            </a:xfrm>
            <a:custGeom>
              <a:avLst/>
              <a:gdLst/>
              <a:ahLst/>
              <a:cxnLst/>
              <a:rect l="l" t="t" r="r" b="b"/>
              <a:pathLst>
                <a:path w="3725" h="3147" extrusionOk="0">
                  <a:moveTo>
                    <a:pt x="2298" y="1"/>
                  </a:moveTo>
                  <a:cubicBezTo>
                    <a:pt x="1347" y="159"/>
                    <a:pt x="476" y="634"/>
                    <a:pt x="1" y="1506"/>
                  </a:cubicBezTo>
                  <a:cubicBezTo>
                    <a:pt x="951" y="1506"/>
                    <a:pt x="1110" y="2377"/>
                    <a:pt x="1427" y="3011"/>
                  </a:cubicBezTo>
                  <a:cubicBezTo>
                    <a:pt x="1662" y="3105"/>
                    <a:pt x="1873" y="3147"/>
                    <a:pt x="2064" y="3147"/>
                  </a:cubicBezTo>
                  <a:cubicBezTo>
                    <a:pt x="2835" y="3147"/>
                    <a:pt x="3280" y="2473"/>
                    <a:pt x="3724" y="1902"/>
                  </a:cubicBezTo>
                  <a:lnTo>
                    <a:pt x="3724" y="1506"/>
                  </a:lnTo>
                  <a:cubicBezTo>
                    <a:pt x="3612" y="1528"/>
                    <a:pt x="3512" y="1539"/>
                    <a:pt x="3422" y="1539"/>
                  </a:cubicBezTo>
                  <a:cubicBezTo>
                    <a:pt x="2561" y="1539"/>
                    <a:pt x="2657" y="575"/>
                    <a:pt x="2298" y="1"/>
                  </a:cubicBezTo>
                  <a:close/>
                </a:path>
              </a:pathLst>
            </a:custGeom>
            <a:solidFill>
              <a:srgbClr val="A2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8" name="Google Shape;3138;p3"/>
            <p:cNvSpPr/>
            <p:nvPr/>
          </p:nvSpPr>
          <p:spPr>
            <a:xfrm>
              <a:off x="3118750" y="3143700"/>
              <a:ext cx="116875" cy="69325"/>
            </a:xfrm>
            <a:custGeom>
              <a:avLst/>
              <a:gdLst/>
              <a:ahLst/>
              <a:cxnLst/>
              <a:rect l="l" t="t" r="r" b="b"/>
              <a:pathLst>
                <a:path w="4675" h="2773" extrusionOk="0">
                  <a:moveTo>
                    <a:pt x="1427" y="0"/>
                  </a:moveTo>
                  <a:cubicBezTo>
                    <a:pt x="872" y="158"/>
                    <a:pt x="317" y="475"/>
                    <a:pt x="1" y="871"/>
                  </a:cubicBezTo>
                  <a:cubicBezTo>
                    <a:pt x="238" y="951"/>
                    <a:pt x="793" y="1109"/>
                    <a:pt x="714" y="1268"/>
                  </a:cubicBezTo>
                  <a:cubicBezTo>
                    <a:pt x="1" y="2298"/>
                    <a:pt x="1110" y="2298"/>
                    <a:pt x="1427" y="2773"/>
                  </a:cubicBezTo>
                  <a:cubicBezTo>
                    <a:pt x="2298" y="1901"/>
                    <a:pt x="3803" y="1901"/>
                    <a:pt x="4675" y="871"/>
                  </a:cubicBezTo>
                  <a:cubicBezTo>
                    <a:pt x="4358" y="871"/>
                    <a:pt x="3962" y="951"/>
                    <a:pt x="3566" y="1030"/>
                  </a:cubicBezTo>
                  <a:cubicBezTo>
                    <a:pt x="3224" y="1222"/>
                    <a:pt x="2940" y="1305"/>
                    <a:pt x="2700" y="1305"/>
                  </a:cubicBezTo>
                  <a:cubicBezTo>
                    <a:pt x="2048" y="1305"/>
                    <a:pt x="1716" y="695"/>
                    <a:pt x="1427" y="0"/>
                  </a:cubicBez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9" name="Google Shape;3139;p3"/>
            <p:cNvSpPr/>
            <p:nvPr/>
          </p:nvSpPr>
          <p:spPr>
            <a:xfrm>
              <a:off x="3877325" y="2595050"/>
              <a:ext cx="59450" cy="49550"/>
            </a:xfrm>
            <a:custGeom>
              <a:avLst/>
              <a:gdLst/>
              <a:ahLst/>
              <a:cxnLst/>
              <a:rect l="l" t="t" r="r" b="b"/>
              <a:pathLst>
                <a:path w="2378" h="1982" extrusionOk="0">
                  <a:moveTo>
                    <a:pt x="2377" y="1"/>
                  </a:moveTo>
                  <a:lnTo>
                    <a:pt x="2377" y="1"/>
                  </a:lnTo>
                  <a:cubicBezTo>
                    <a:pt x="1427" y="476"/>
                    <a:pt x="634" y="1189"/>
                    <a:pt x="1" y="1981"/>
                  </a:cubicBezTo>
                  <a:lnTo>
                    <a:pt x="555" y="1981"/>
                  </a:lnTo>
                  <a:cubicBezTo>
                    <a:pt x="1506" y="1664"/>
                    <a:pt x="2377" y="1189"/>
                    <a:pt x="2377" y="1"/>
                  </a:cubicBezTo>
                  <a:close/>
                </a:path>
              </a:pathLst>
            </a:custGeom>
            <a:solidFill>
              <a:srgbClr val="AA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0" name="Google Shape;3140;p3"/>
            <p:cNvSpPr/>
            <p:nvPr/>
          </p:nvSpPr>
          <p:spPr>
            <a:xfrm>
              <a:off x="2902875" y="3296200"/>
              <a:ext cx="37650" cy="25975"/>
            </a:xfrm>
            <a:custGeom>
              <a:avLst/>
              <a:gdLst/>
              <a:ahLst/>
              <a:cxnLst/>
              <a:rect l="l" t="t" r="r" b="b"/>
              <a:pathLst>
                <a:path w="1506" h="1039" extrusionOk="0">
                  <a:moveTo>
                    <a:pt x="1505" y="0"/>
                  </a:moveTo>
                  <a:cubicBezTo>
                    <a:pt x="872" y="0"/>
                    <a:pt x="238" y="396"/>
                    <a:pt x="0" y="1030"/>
                  </a:cubicBezTo>
                  <a:cubicBezTo>
                    <a:pt x="52" y="1036"/>
                    <a:pt x="104" y="1039"/>
                    <a:pt x="154" y="1039"/>
                  </a:cubicBezTo>
                  <a:cubicBezTo>
                    <a:pt x="793" y="1039"/>
                    <a:pt x="1285" y="588"/>
                    <a:pt x="1505" y="0"/>
                  </a:cubicBezTo>
                  <a:close/>
                </a:path>
              </a:pathLst>
            </a:custGeom>
            <a:solidFill>
              <a:srgbClr val="BC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1" name="Google Shape;3141;p3"/>
            <p:cNvSpPr/>
            <p:nvPr/>
          </p:nvSpPr>
          <p:spPr>
            <a:xfrm>
              <a:off x="2857300" y="3191225"/>
              <a:ext cx="13900" cy="8250"/>
            </a:xfrm>
            <a:custGeom>
              <a:avLst/>
              <a:gdLst/>
              <a:ahLst/>
              <a:cxnLst/>
              <a:rect l="l" t="t" r="r" b="b"/>
              <a:pathLst>
                <a:path w="556" h="330" extrusionOk="0">
                  <a:moveTo>
                    <a:pt x="1" y="0"/>
                  </a:moveTo>
                  <a:lnTo>
                    <a:pt x="1" y="0"/>
                  </a:lnTo>
                  <a:cubicBezTo>
                    <a:pt x="110" y="109"/>
                    <a:pt x="181" y="330"/>
                    <a:pt x="317" y="330"/>
                  </a:cubicBezTo>
                  <a:cubicBezTo>
                    <a:pt x="380" y="330"/>
                    <a:pt x="456" y="283"/>
                    <a:pt x="555" y="1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2" name="Google Shape;3142;p3"/>
            <p:cNvSpPr/>
            <p:nvPr/>
          </p:nvSpPr>
          <p:spPr>
            <a:xfrm>
              <a:off x="3083100" y="3177350"/>
              <a:ext cx="23800" cy="13900"/>
            </a:xfrm>
            <a:custGeom>
              <a:avLst/>
              <a:gdLst/>
              <a:ahLst/>
              <a:cxnLst/>
              <a:rect l="l" t="t" r="r" b="b"/>
              <a:pathLst>
                <a:path w="952" h="556" extrusionOk="0">
                  <a:moveTo>
                    <a:pt x="951" y="1"/>
                  </a:moveTo>
                  <a:cubicBezTo>
                    <a:pt x="555" y="1"/>
                    <a:pt x="159" y="159"/>
                    <a:pt x="1" y="555"/>
                  </a:cubicBezTo>
                  <a:cubicBezTo>
                    <a:pt x="397" y="555"/>
                    <a:pt x="714" y="397"/>
                    <a:pt x="951" y="1"/>
                  </a:cubicBez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3" name="Google Shape;3143;p3"/>
            <p:cNvSpPr/>
            <p:nvPr/>
          </p:nvSpPr>
          <p:spPr>
            <a:xfrm>
              <a:off x="4164525" y="2418275"/>
              <a:ext cx="23775" cy="12425"/>
            </a:xfrm>
            <a:custGeom>
              <a:avLst/>
              <a:gdLst/>
              <a:ahLst/>
              <a:cxnLst/>
              <a:rect l="l" t="t" r="r" b="b"/>
              <a:pathLst>
                <a:path w="951" h="497" extrusionOk="0">
                  <a:moveTo>
                    <a:pt x="754" y="1"/>
                  </a:moveTo>
                  <a:cubicBezTo>
                    <a:pt x="429" y="1"/>
                    <a:pt x="132" y="166"/>
                    <a:pt x="0" y="496"/>
                  </a:cubicBezTo>
                  <a:cubicBezTo>
                    <a:pt x="317" y="496"/>
                    <a:pt x="713" y="338"/>
                    <a:pt x="951" y="21"/>
                  </a:cubicBezTo>
                  <a:cubicBezTo>
                    <a:pt x="885" y="7"/>
                    <a:pt x="819" y="1"/>
                    <a:pt x="754" y="1"/>
                  </a:cubicBez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4" name="Google Shape;3144;p3"/>
            <p:cNvSpPr/>
            <p:nvPr/>
          </p:nvSpPr>
          <p:spPr>
            <a:xfrm>
              <a:off x="3936750" y="2585150"/>
              <a:ext cx="13875" cy="11900"/>
            </a:xfrm>
            <a:custGeom>
              <a:avLst/>
              <a:gdLst/>
              <a:ahLst/>
              <a:cxnLst/>
              <a:rect l="l" t="t" r="r" b="b"/>
              <a:pathLst>
                <a:path w="555" h="476" extrusionOk="0">
                  <a:moveTo>
                    <a:pt x="555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AA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5" name="Google Shape;3145;p3"/>
            <p:cNvSpPr/>
            <p:nvPr/>
          </p:nvSpPr>
          <p:spPr>
            <a:xfrm>
              <a:off x="3378225" y="2987225"/>
              <a:ext cx="13875" cy="11900"/>
            </a:xfrm>
            <a:custGeom>
              <a:avLst/>
              <a:gdLst/>
              <a:ahLst/>
              <a:cxnLst/>
              <a:rect l="l" t="t" r="r" b="b"/>
              <a:pathLst>
                <a:path w="555" h="476" extrusionOk="0">
                  <a:moveTo>
                    <a:pt x="555" y="0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A2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6" name="Google Shape;3146;p3"/>
            <p:cNvSpPr/>
            <p:nvPr/>
          </p:nvSpPr>
          <p:spPr>
            <a:xfrm>
              <a:off x="3104900" y="3167450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555" y="1"/>
                  </a:moveTo>
                  <a:lnTo>
                    <a:pt x="0" y="397"/>
                  </a:ln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3"/>
            <p:cNvSpPr/>
            <p:nvPr/>
          </p:nvSpPr>
          <p:spPr>
            <a:xfrm>
              <a:off x="4281375" y="2323700"/>
              <a:ext cx="13900" cy="11925"/>
            </a:xfrm>
            <a:custGeom>
              <a:avLst/>
              <a:gdLst/>
              <a:ahLst/>
              <a:cxnLst/>
              <a:rect l="l" t="t" r="r" b="b"/>
              <a:pathLst>
                <a:path w="556" h="477" extrusionOk="0">
                  <a:moveTo>
                    <a:pt x="555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3"/>
            <p:cNvSpPr/>
            <p:nvPr/>
          </p:nvSpPr>
          <p:spPr>
            <a:xfrm>
              <a:off x="3069225" y="3191225"/>
              <a:ext cx="13900" cy="11900"/>
            </a:xfrm>
            <a:custGeom>
              <a:avLst/>
              <a:gdLst/>
              <a:ahLst/>
              <a:cxnLst/>
              <a:rect l="l" t="t" r="r" b="b"/>
              <a:pathLst>
                <a:path w="556" h="476" extrusionOk="0">
                  <a:moveTo>
                    <a:pt x="556" y="0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3"/>
            <p:cNvSpPr/>
            <p:nvPr/>
          </p:nvSpPr>
          <p:spPr>
            <a:xfrm>
              <a:off x="4293250" y="2311825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0" name="Google Shape;3150;p3"/>
            <p:cNvSpPr/>
            <p:nvPr/>
          </p:nvSpPr>
          <p:spPr>
            <a:xfrm>
              <a:off x="3154400" y="2350900"/>
              <a:ext cx="93150" cy="56025"/>
            </a:xfrm>
            <a:custGeom>
              <a:avLst/>
              <a:gdLst/>
              <a:ahLst/>
              <a:cxnLst/>
              <a:rect l="l" t="t" r="r" b="b"/>
              <a:pathLst>
                <a:path w="3726" h="2241" extrusionOk="0">
                  <a:moveTo>
                    <a:pt x="2474" y="0"/>
                  </a:moveTo>
                  <a:cubicBezTo>
                    <a:pt x="2357" y="0"/>
                    <a:pt x="2243" y="9"/>
                    <a:pt x="2140" y="22"/>
                  </a:cubicBezTo>
                  <a:cubicBezTo>
                    <a:pt x="1427" y="180"/>
                    <a:pt x="714" y="339"/>
                    <a:pt x="1" y="339"/>
                  </a:cubicBezTo>
                  <a:cubicBezTo>
                    <a:pt x="397" y="1210"/>
                    <a:pt x="634" y="2240"/>
                    <a:pt x="1902" y="2240"/>
                  </a:cubicBezTo>
                  <a:lnTo>
                    <a:pt x="2377" y="1765"/>
                  </a:lnTo>
                  <a:cubicBezTo>
                    <a:pt x="2615" y="1448"/>
                    <a:pt x="3011" y="1527"/>
                    <a:pt x="3328" y="1290"/>
                  </a:cubicBezTo>
                  <a:cubicBezTo>
                    <a:pt x="3726" y="229"/>
                    <a:pt x="3070" y="0"/>
                    <a:pt x="2474" y="0"/>
                  </a:cubicBezTo>
                  <a:close/>
                </a:path>
              </a:pathLst>
            </a:custGeom>
            <a:solidFill>
              <a:srgbClr val="9343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1" name="Google Shape;3151;p3"/>
            <p:cNvSpPr/>
            <p:nvPr/>
          </p:nvSpPr>
          <p:spPr>
            <a:xfrm>
              <a:off x="3069225" y="2452450"/>
              <a:ext cx="79250" cy="31125"/>
            </a:xfrm>
            <a:custGeom>
              <a:avLst/>
              <a:gdLst/>
              <a:ahLst/>
              <a:cxnLst/>
              <a:rect l="l" t="t" r="r" b="b"/>
              <a:pathLst>
                <a:path w="3170" h="1245" extrusionOk="0">
                  <a:moveTo>
                    <a:pt x="2378" y="1"/>
                  </a:moveTo>
                  <a:lnTo>
                    <a:pt x="1" y="1030"/>
                  </a:lnTo>
                  <a:cubicBezTo>
                    <a:pt x="326" y="1182"/>
                    <a:pt x="626" y="1245"/>
                    <a:pt x="910" y="1245"/>
                  </a:cubicBezTo>
                  <a:cubicBezTo>
                    <a:pt x="1665" y="1245"/>
                    <a:pt x="2299" y="800"/>
                    <a:pt x="2932" y="397"/>
                  </a:cubicBezTo>
                  <a:cubicBezTo>
                    <a:pt x="3170" y="238"/>
                    <a:pt x="2615" y="159"/>
                    <a:pt x="2378" y="1"/>
                  </a:cubicBezTo>
                  <a:close/>
                </a:path>
              </a:pathLst>
            </a:custGeom>
            <a:solidFill>
              <a:srgbClr val="EE8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2" name="Google Shape;3152;p3"/>
            <p:cNvSpPr/>
            <p:nvPr/>
          </p:nvSpPr>
          <p:spPr>
            <a:xfrm>
              <a:off x="3130625" y="2420800"/>
              <a:ext cx="23800" cy="21775"/>
            </a:xfrm>
            <a:custGeom>
              <a:avLst/>
              <a:gdLst/>
              <a:ahLst/>
              <a:cxnLst/>
              <a:rect l="l" t="t" r="r" b="b"/>
              <a:pathLst>
                <a:path w="952" h="871" extrusionOk="0">
                  <a:moveTo>
                    <a:pt x="394" y="1"/>
                  </a:moveTo>
                  <a:cubicBezTo>
                    <a:pt x="110" y="1"/>
                    <a:pt x="55" y="436"/>
                    <a:pt x="1" y="870"/>
                  </a:cubicBezTo>
                  <a:lnTo>
                    <a:pt x="952" y="316"/>
                  </a:lnTo>
                  <a:cubicBezTo>
                    <a:pt x="703" y="92"/>
                    <a:pt x="524" y="1"/>
                    <a:pt x="394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3" name="Google Shape;3153;p3"/>
            <p:cNvSpPr/>
            <p:nvPr/>
          </p:nvSpPr>
          <p:spPr>
            <a:xfrm>
              <a:off x="3213825" y="2382625"/>
              <a:ext cx="23800" cy="12800"/>
            </a:xfrm>
            <a:custGeom>
              <a:avLst/>
              <a:gdLst/>
              <a:ahLst/>
              <a:cxnLst/>
              <a:rect l="l" t="t" r="r" b="b"/>
              <a:pathLst>
                <a:path w="952" h="512" extrusionOk="0">
                  <a:moveTo>
                    <a:pt x="754" y="1"/>
                  </a:moveTo>
                  <a:cubicBezTo>
                    <a:pt x="430" y="1"/>
                    <a:pt x="132" y="166"/>
                    <a:pt x="0" y="496"/>
                  </a:cubicBezTo>
                  <a:cubicBezTo>
                    <a:pt x="52" y="506"/>
                    <a:pt x="105" y="511"/>
                    <a:pt x="156" y="511"/>
                  </a:cubicBezTo>
                  <a:cubicBezTo>
                    <a:pt x="497" y="511"/>
                    <a:pt x="813" y="296"/>
                    <a:pt x="951" y="21"/>
                  </a:cubicBezTo>
                  <a:cubicBezTo>
                    <a:pt x="885" y="7"/>
                    <a:pt x="819" y="1"/>
                    <a:pt x="754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4" name="Google Shape;3154;p3"/>
            <p:cNvSpPr/>
            <p:nvPr/>
          </p:nvSpPr>
          <p:spPr>
            <a:xfrm>
              <a:off x="3784250" y="3830975"/>
              <a:ext cx="37150" cy="36400"/>
            </a:xfrm>
            <a:custGeom>
              <a:avLst/>
              <a:gdLst/>
              <a:ahLst/>
              <a:cxnLst/>
              <a:rect l="l" t="t" r="r" b="b"/>
              <a:pathLst>
                <a:path w="1486" h="1456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713" y="317"/>
                    <a:pt x="238" y="792"/>
                    <a:pt x="0" y="1426"/>
                  </a:cubicBezTo>
                  <a:cubicBezTo>
                    <a:pt x="129" y="1446"/>
                    <a:pt x="249" y="1456"/>
                    <a:pt x="360" y="1456"/>
                  </a:cubicBezTo>
                  <a:cubicBezTo>
                    <a:pt x="1139" y="1456"/>
                    <a:pt x="1486" y="971"/>
                    <a:pt x="1347" y="0"/>
                  </a:cubicBez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5" name="Google Shape;3155;p3"/>
            <p:cNvSpPr/>
            <p:nvPr/>
          </p:nvSpPr>
          <p:spPr>
            <a:xfrm>
              <a:off x="3877325" y="3726000"/>
              <a:ext cx="13900" cy="21800"/>
            </a:xfrm>
            <a:custGeom>
              <a:avLst/>
              <a:gdLst/>
              <a:ahLst/>
              <a:cxnLst/>
              <a:rect l="l" t="t" r="r" b="b"/>
              <a:pathLst>
                <a:path w="556" h="872" extrusionOk="0">
                  <a:moveTo>
                    <a:pt x="555" y="0"/>
                  </a:moveTo>
                  <a:lnTo>
                    <a:pt x="555" y="0"/>
                  </a:lnTo>
                  <a:cubicBezTo>
                    <a:pt x="159" y="159"/>
                    <a:pt x="1" y="475"/>
                    <a:pt x="1" y="872"/>
                  </a:cubicBezTo>
                  <a:cubicBezTo>
                    <a:pt x="318" y="713"/>
                    <a:pt x="555" y="317"/>
                    <a:pt x="555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6" name="Google Shape;3156;p3"/>
            <p:cNvSpPr/>
            <p:nvPr/>
          </p:nvSpPr>
          <p:spPr>
            <a:xfrm>
              <a:off x="3867425" y="3747775"/>
              <a:ext cx="9925" cy="13900"/>
            </a:xfrm>
            <a:custGeom>
              <a:avLst/>
              <a:gdLst/>
              <a:ahLst/>
              <a:cxnLst/>
              <a:rect l="l" t="t" r="r" b="b"/>
              <a:pathLst>
                <a:path w="397" h="556" extrusionOk="0">
                  <a:moveTo>
                    <a:pt x="397" y="1"/>
                  </a:moveTo>
                  <a:lnTo>
                    <a:pt x="1" y="555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7" name="Google Shape;3157;p3"/>
            <p:cNvSpPr/>
            <p:nvPr/>
          </p:nvSpPr>
          <p:spPr>
            <a:xfrm>
              <a:off x="3401975" y="4425150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3"/>
            <p:cNvSpPr/>
            <p:nvPr/>
          </p:nvSpPr>
          <p:spPr>
            <a:xfrm>
              <a:off x="2397800" y="3838875"/>
              <a:ext cx="768500" cy="635825"/>
            </a:xfrm>
            <a:custGeom>
              <a:avLst/>
              <a:gdLst/>
              <a:ahLst/>
              <a:cxnLst/>
              <a:rect l="l" t="t" r="r" b="b"/>
              <a:pathLst>
                <a:path w="30740" h="25433" extrusionOk="0">
                  <a:moveTo>
                    <a:pt x="29552" y="1"/>
                  </a:moveTo>
                  <a:cubicBezTo>
                    <a:pt x="29155" y="80"/>
                    <a:pt x="29076" y="397"/>
                    <a:pt x="28839" y="714"/>
                  </a:cubicBezTo>
                  <a:cubicBezTo>
                    <a:pt x="28680" y="793"/>
                    <a:pt x="28522" y="952"/>
                    <a:pt x="28363" y="1189"/>
                  </a:cubicBezTo>
                  <a:cubicBezTo>
                    <a:pt x="24085" y="5705"/>
                    <a:pt x="18698" y="8874"/>
                    <a:pt x="14024" y="12994"/>
                  </a:cubicBezTo>
                  <a:cubicBezTo>
                    <a:pt x="9745" y="16638"/>
                    <a:pt x="4913" y="19570"/>
                    <a:pt x="872" y="23372"/>
                  </a:cubicBezTo>
                  <a:cubicBezTo>
                    <a:pt x="1" y="24244"/>
                    <a:pt x="80" y="24561"/>
                    <a:pt x="872" y="25115"/>
                  </a:cubicBezTo>
                  <a:cubicBezTo>
                    <a:pt x="1110" y="25274"/>
                    <a:pt x="1427" y="25353"/>
                    <a:pt x="1744" y="25432"/>
                  </a:cubicBezTo>
                  <a:cubicBezTo>
                    <a:pt x="3249" y="24165"/>
                    <a:pt x="4833" y="22897"/>
                    <a:pt x="6260" y="21550"/>
                  </a:cubicBezTo>
                  <a:cubicBezTo>
                    <a:pt x="7923" y="20045"/>
                    <a:pt x="9745" y="18698"/>
                    <a:pt x="11726" y="17510"/>
                  </a:cubicBezTo>
                  <a:cubicBezTo>
                    <a:pt x="13311" y="16559"/>
                    <a:pt x="14816" y="15291"/>
                    <a:pt x="16083" y="13945"/>
                  </a:cubicBezTo>
                  <a:cubicBezTo>
                    <a:pt x="18460" y="11647"/>
                    <a:pt x="21154" y="9746"/>
                    <a:pt x="24006" y="8161"/>
                  </a:cubicBezTo>
                  <a:cubicBezTo>
                    <a:pt x="25907" y="5784"/>
                    <a:pt x="28442" y="4041"/>
                    <a:pt x="30740" y="2061"/>
                  </a:cubicBezTo>
                  <a:cubicBezTo>
                    <a:pt x="30582" y="1506"/>
                    <a:pt x="30344" y="872"/>
                    <a:pt x="30027" y="318"/>
                  </a:cubicBezTo>
                  <a:cubicBezTo>
                    <a:pt x="29948" y="159"/>
                    <a:pt x="29710" y="1"/>
                    <a:pt x="29552" y="1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3"/>
            <p:cNvSpPr/>
            <p:nvPr/>
          </p:nvSpPr>
          <p:spPr>
            <a:xfrm>
              <a:off x="3332650" y="3379375"/>
              <a:ext cx="380300" cy="332775"/>
            </a:xfrm>
            <a:custGeom>
              <a:avLst/>
              <a:gdLst/>
              <a:ahLst/>
              <a:cxnLst/>
              <a:rect l="l" t="t" r="r" b="b"/>
              <a:pathLst>
                <a:path w="15212" h="13311" extrusionOk="0">
                  <a:moveTo>
                    <a:pt x="14261" y="1"/>
                  </a:moveTo>
                  <a:cubicBezTo>
                    <a:pt x="14103" y="238"/>
                    <a:pt x="13944" y="397"/>
                    <a:pt x="13786" y="476"/>
                  </a:cubicBezTo>
                  <a:cubicBezTo>
                    <a:pt x="13628" y="714"/>
                    <a:pt x="13469" y="872"/>
                    <a:pt x="13231" y="951"/>
                  </a:cubicBezTo>
                  <a:cubicBezTo>
                    <a:pt x="10934" y="2774"/>
                    <a:pt x="9112" y="5150"/>
                    <a:pt x="6656" y="6735"/>
                  </a:cubicBezTo>
                  <a:cubicBezTo>
                    <a:pt x="6339" y="7527"/>
                    <a:pt x="5467" y="7923"/>
                    <a:pt x="4834" y="8399"/>
                  </a:cubicBezTo>
                  <a:cubicBezTo>
                    <a:pt x="3011" y="9508"/>
                    <a:pt x="1427" y="10855"/>
                    <a:pt x="1" y="12360"/>
                  </a:cubicBezTo>
                  <a:cubicBezTo>
                    <a:pt x="397" y="12835"/>
                    <a:pt x="872" y="13152"/>
                    <a:pt x="1427" y="13311"/>
                  </a:cubicBezTo>
                  <a:cubicBezTo>
                    <a:pt x="5467" y="10617"/>
                    <a:pt x="9191" y="7448"/>
                    <a:pt x="12518" y="3883"/>
                  </a:cubicBezTo>
                  <a:cubicBezTo>
                    <a:pt x="13073" y="3170"/>
                    <a:pt x="13865" y="2774"/>
                    <a:pt x="14341" y="1981"/>
                  </a:cubicBezTo>
                  <a:cubicBezTo>
                    <a:pt x="14413" y="1837"/>
                    <a:pt x="14353" y="1496"/>
                    <a:pt x="14641" y="1496"/>
                  </a:cubicBezTo>
                  <a:cubicBezTo>
                    <a:pt x="14670" y="1496"/>
                    <a:pt x="14701" y="1499"/>
                    <a:pt x="14737" y="1506"/>
                  </a:cubicBezTo>
                  <a:cubicBezTo>
                    <a:pt x="14895" y="1506"/>
                    <a:pt x="15054" y="1506"/>
                    <a:pt x="15212" y="1427"/>
                  </a:cubicBezTo>
                  <a:cubicBezTo>
                    <a:pt x="15212" y="714"/>
                    <a:pt x="15133" y="1"/>
                    <a:pt x="14261" y="1"/>
                  </a:cubicBezTo>
                  <a:close/>
                </a:path>
              </a:pathLst>
            </a:custGeom>
            <a:solidFill>
              <a:srgbClr val="A0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3"/>
            <p:cNvSpPr/>
            <p:nvPr/>
          </p:nvSpPr>
          <p:spPr>
            <a:xfrm>
              <a:off x="3134600" y="3688350"/>
              <a:ext cx="233725" cy="204050"/>
            </a:xfrm>
            <a:custGeom>
              <a:avLst/>
              <a:gdLst/>
              <a:ahLst/>
              <a:cxnLst/>
              <a:rect l="l" t="t" r="r" b="b"/>
              <a:pathLst>
                <a:path w="9349" h="8162" extrusionOk="0">
                  <a:moveTo>
                    <a:pt x="7923" y="1"/>
                  </a:moveTo>
                  <a:lnTo>
                    <a:pt x="6972" y="476"/>
                  </a:lnTo>
                  <a:cubicBezTo>
                    <a:pt x="5467" y="2457"/>
                    <a:pt x="3486" y="4121"/>
                    <a:pt x="1268" y="5309"/>
                  </a:cubicBezTo>
                  <a:cubicBezTo>
                    <a:pt x="713" y="5309"/>
                    <a:pt x="317" y="5784"/>
                    <a:pt x="317" y="6260"/>
                  </a:cubicBezTo>
                  <a:cubicBezTo>
                    <a:pt x="397" y="7052"/>
                    <a:pt x="0" y="8003"/>
                    <a:pt x="1268" y="8161"/>
                  </a:cubicBezTo>
                  <a:cubicBezTo>
                    <a:pt x="4279" y="6260"/>
                    <a:pt x="7051" y="3804"/>
                    <a:pt x="9349" y="1031"/>
                  </a:cubicBezTo>
                  <a:cubicBezTo>
                    <a:pt x="9270" y="1"/>
                    <a:pt x="8557" y="1"/>
                    <a:pt x="7923" y="1"/>
                  </a:cubicBezTo>
                  <a:close/>
                </a:path>
              </a:pathLst>
            </a:custGeom>
            <a:solidFill>
              <a:srgbClr val="98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3"/>
            <p:cNvSpPr/>
            <p:nvPr/>
          </p:nvSpPr>
          <p:spPr>
            <a:xfrm>
              <a:off x="3689175" y="3413050"/>
              <a:ext cx="11900" cy="15875"/>
            </a:xfrm>
            <a:custGeom>
              <a:avLst/>
              <a:gdLst/>
              <a:ahLst/>
              <a:cxnLst/>
              <a:rect l="l" t="t" r="r" b="b"/>
              <a:pathLst>
                <a:path w="476" h="635" extrusionOk="0">
                  <a:moveTo>
                    <a:pt x="80" y="1"/>
                  </a:moveTo>
                  <a:lnTo>
                    <a:pt x="0" y="634"/>
                  </a:lnTo>
                  <a:lnTo>
                    <a:pt x="0" y="634"/>
                  </a:lnTo>
                  <a:lnTo>
                    <a:pt x="476" y="15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3"/>
            <p:cNvSpPr/>
            <p:nvPr/>
          </p:nvSpPr>
          <p:spPr>
            <a:xfrm>
              <a:off x="4212050" y="2953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3" name="Google Shape;3163;p3"/>
            <p:cNvSpPr/>
            <p:nvPr/>
          </p:nvSpPr>
          <p:spPr>
            <a:xfrm>
              <a:off x="3178175" y="39854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4" name="Google Shape;3164;p3"/>
            <p:cNvSpPr/>
            <p:nvPr/>
          </p:nvSpPr>
          <p:spPr>
            <a:xfrm>
              <a:off x="2999925" y="4076550"/>
              <a:ext cx="3975" cy="4000"/>
            </a:xfrm>
            <a:custGeom>
              <a:avLst/>
              <a:gdLst/>
              <a:ahLst/>
              <a:cxnLst/>
              <a:rect l="l" t="t" r="r" b="b"/>
              <a:pathLst>
                <a:path w="159" h="160" extrusionOk="0">
                  <a:moveTo>
                    <a:pt x="79" y="1"/>
                  </a:moveTo>
                  <a:lnTo>
                    <a:pt x="0" y="159"/>
                  </a:lnTo>
                  <a:lnTo>
                    <a:pt x="0" y="159"/>
                  </a:lnTo>
                  <a:lnTo>
                    <a:pt x="159" y="8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EE7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5" name="Google Shape;3165;p3"/>
            <p:cNvSpPr/>
            <p:nvPr/>
          </p:nvSpPr>
          <p:spPr>
            <a:xfrm>
              <a:off x="2892950" y="3937925"/>
              <a:ext cx="23800" cy="10425"/>
            </a:xfrm>
            <a:custGeom>
              <a:avLst/>
              <a:gdLst/>
              <a:ahLst/>
              <a:cxnLst/>
              <a:rect l="l" t="t" r="r" b="b"/>
              <a:pathLst>
                <a:path w="952" h="417" extrusionOk="0">
                  <a:moveTo>
                    <a:pt x="1" y="0"/>
                  </a:moveTo>
                  <a:cubicBezTo>
                    <a:pt x="159" y="278"/>
                    <a:pt x="318" y="416"/>
                    <a:pt x="476" y="416"/>
                  </a:cubicBezTo>
                  <a:cubicBezTo>
                    <a:pt x="635" y="416"/>
                    <a:pt x="793" y="278"/>
                    <a:pt x="952" y="0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6" name="Google Shape;3166;p3"/>
            <p:cNvSpPr/>
            <p:nvPr/>
          </p:nvSpPr>
          <p:spPr>
            <a:xfrm>
              <a:off x="2879100" y="3904250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0" y="0"/>
                  </a:moveTo>
                  <a:lnTo>
                    <a:pt x="555" y="397"/>
                  </a:ln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3"/>
            <p:cNvSpPr/>
            <p:nvPr/>
          </p:nvSpPr>
          <p:spPr>
            <a:xfrm>
              <a:off x="2892950" y="3914150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1" y="1"/>
                  </a:moveTo>
                  <a:lnTo>
                    <a:pt x="1" y="476"/>
                  </a:lnTo>
                  <a:cubicBezTo>
                    <a:pt x="318" y="317"/>
                    <a:pt x="318" y="159"/>
                    <a:pt x="1" y="1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3"/>
            <p:cNvSpPr/>
            <p:nvPr/>
          </p:nvSpPr>
          <p:spPr>
            <a:xfrm>
              <a:off x="4149275" y="3926025"/>
              <a:ext cx="122225" cy="296075"/>
            </a:xfrm>
            <a:custGeom>
              <a:avLst/>
              <a:gdLst/>
              <a:ahLst/>
              <a:cxnLst/>
              <a:rect l="l" t="t" r="r" b="b"/>
              <a:pathLst>
                <a:path w="4889" h="11843" extrusionOk="0">
                  <a:moveTo>
                    <a:pt x="3383" y="1"/>
                  </a:moveTo>
                  <a:cubicBezTo>
                    <a:pt x="3225" y="239"/>
                    <a:pt x="2967" y="239"/>
                    <a:pt x="2700" y="239"/>
                  </a:cubicBezTo>
                  <a:cubicBezTo>
                    <a:pt x="2432" y="239"/>
                    <a:pt x="2155" y="239"/>
                    <a:pt x="1957" y="476"/>
                  </a:cubicBezTo>
                  <a:lnTo>
                    <a:pt x="1957" y="952"/>
                  </a:lnTo>
                  <a:cubicBezTo>
                    <a:pt x="2987" y="2695"/>
                    <a:pt x="2749" y="4121"/>
                    <a:pt x="1006" y="5230"/>
                  </a:cubicBezTo>
                  <a:cubicBezTo>
                    <a:pt x="927" y="5388"/>
                    <a:pt x="769" y="5547"/>
                    <a:pt x="769" y="5784"/>
                  </a:cubicBezTo>
                  <a:cubicBezTo>
                    <a:pt x="610" y="6101"/>
                    <a:pt x="373" y="6418"/>
                    <a:pt x="56" y="6656"/>
                  </a:cubicBezTo>
                  <a:cubicBezTo>
                    <a:pt x="1" y="7700"/>
                    <a:pt x="251" y="8249"/>
                    <a:pt x="885" y="8249"/>
                  </a:cubicBezTo>
                  <a:cubicBezTo>
                    <a:pt x="1165" y="8249"/>
                    <a:pt x="1520" y="8142"/>
                    <a:pt x="1957" y="7923"/>
                  </a:cubicBezTo>
                  <a:lnTo>
                    <a:pt x="1957" y="7923"/>
                  </a:lnTo>
                  <a:cubicBezTo>
                    <a:pt x="1878" y="8636"/>
                    <a:pt x="1719" y="9349"/>
                    <a:pt x="1640" y="9983"/>
                  </a:cubicBezTo>
                  <a:cubicBezTo>
                    <a:pt x="1561" y="10696"/>
                    <a:pt x="1323" y="11647"/>
                    <a:pt x="2195" y="11805"/>
                  </a:cubicBezTo>
                  <a:cubicBezTo>
                    <a:pt x="2289" y="11831"/>
                    <a:pt x="2372" y="11843"/>
                    <a:pt x="2448" y="11843"/>
                  </a:cubicBezTo>
                  <a:cubicBezTo>
                    <a:pt x="3071" y="11843"/>
                    <a:pt x="3109" y="11033"/>
                    <a:pt x="3462" y="10538"/>
                  </a:cubicBezTo>
                  <a:cubicBezTo>
                    <a:pt x="4334" y="9112"/>
                    <a:pt x="3462" y="7527"/>
                    <a:pt x="4255" y="6180"/>
                  </a:cubicBezTo>
                  <a:lnTo>
                    <a:pt x="4413" y="1902"/>
                  </a:lnTo>
                  <a:cubicBezTo>
                    <a:pt x="3938" y="1348"/>
                    <a:pt x="4888" y="80"/>
                    <a:pt x="3383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3"/>
            <p:cNvSpPr/>
            <p:nvPr/>
          </p:nvSpPr>
          <p:spPr>
            <a:xfrm>
              <a:off x="4164525" y="3951775"/>
              <a:ext cx="85175" cy="122825"/>
            </a:xfrm>
            <a:custGeom>
              <a:avLst/>
              <a:gdLst/>
              <a:ahLst/>
              <a:cxnLst/>
              <a:rect l="l" t="t" r="r" b="b"/>
              <a:pathLst>
                <a:path w="3407" h="4913" extrusionOk="0">
                  <a:moveTo>
                    <a:pt x="1426" y="1"/>
                  </a:moveTo>
                  <a:lnTo>
                    <a:pt x="0" y="397"/>
                  </a:lnTo>
                  <a:cubicBezTo>
                    <a:pt x="79" y="714"/>
                    <a:pt x="0" y="1031"/>
                    <a:pt x="238" y="1268"/>
                  </a:cubicBezTo>
                  <a:cubicBezTo>
                    <a:pt x="1109" y="2219"/>
                    <a:pt x="872" y="3011"/>
                    <a:pt x="0" y="3724"/>
                  </a:cubicBezTo>
                  <a:lnTo>
                    <a:pt x="0" y="4754"/>
                  </a:lnTo>
                  <a:lnTo>
                    <a:pt x="159" y="4913"/>
                  </a:lnTo>
                  <a:lnTo>
                    <a:pt x="396" y="4754"/>
                  </a:lnTo>
                  <a:cubicBezTo>
                    <a:pt x="555" y="4437"/>
                    <a:pt x="872" y="4120"/>
                    <a:pt x="1189" y="3962"/>
                  </a:cubicBezTo>
                  <a:cubicBezTo>
                    <a:pt x="3248" y="2853"/>
                    <a:pt x="3407" y="1348"/>
                    <a:pt x="1426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3"/>
            <p:cNvSpPr/>
            <p:nvPr/>
          </p:nvSpPr>
          <p:spPr>
            <a:xfrm>
              <a:off x="4233850" y="3890375"/>
              <a:ext cx="43600" cy="83225"/>
            </a:xfrm>
            <a:custGeom>
              <a:avLst/>
              <a:gdLst/>
              <a:ahLst/>
              <a:cxnLst/>
              <a:rect l="l" t="t" r="r" b="b"/>
              <a:pathLst>
                <a:path w="1744" h="3329" extrusionOk="0">
                  <a:moveTo>
                    <a:pt x="1030" y="1"/>
                  </a:moveTo>
                  <a:lnTo>
                    <a:pt x="0" y="1427"/>
                  </a:lnTo>
                  <a:cubicBezTo>
                    <a:pt x="792" y="1902"/>
                    <a:pt x="238" y="2932"/>
                    <a:pt x="1030" y="3328"/>
                  </a:cubicBezTo>
                  <a:cubicBezTo>
                    <a:pt x="1109" y="3170"/>
                    <a:pt x="1268" y="3011"/>
                    <a:pt x="1426" y="2853"/>
                  </a:cubicBezTo>
                  <a:cubicBezTo>
                    <a:pt x="1268" y="1902"/>
                    <a:pt x="1743" y="872"/>
                    <a:pt x="1030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3"/>
            <p:cNvSpPr/>
            <p:nvPr/>
          </p:nvSpPr>
          <p:spPr>
            <a:xfrm>
              <a:off x="4243550" y="3689275"/>
              <a:ext cx="27950" cy="29225"/>
            </a:xfrm>
            <a:custGeom>
              <a:avLst/>
              <a:gdLst/>
              <a:ahLst/>
              <a:cxnLst/>
              <a:rect l="l" t="t" r="r" b="b"/>
              <a:pathLst>
                <a:path w="1118" h="1169" extrusionOk="0">
                  <a:moveTo>
                    <a:pt x="459" y="1"/>
                  </a:moveTo>
                  <a:cubicBezTo>
                    <a:pt x="198" y="1"/>
                    <a:pt x="1" y="114"/>
                    <a:pt x="87" y="677"/>
                  </a:cubicBezTo>
                  <a:cubicBezTo>
                    <a:pt x="87" y="1039"/>
                    <a:pt x="243" y="1168"/>
                    <a:pt x="464" y="1168"/>
                  </a:cubicBezTo>
                  <a:cubicBezTo>
                    <a:pt x="631" y="1168"/>
                    <a:pt x="834" y="1096"/>
                    <a:pt x="1038" y="994"/>
                  </a:cubicBezTo>
                  <a:cubicBezTo>
                    <a:pt x="1117" y="677"/>
                    <a:pt x="1117" y="360"/>
                    <a:pt x="1117" y="43"/>
                  </a:cubicBezTo>
                  <a:lnTo>
                    <a:pt x="1117" y="43"/>
                  </a:lnTo>
                  <a:cubicBezTo>
                    <a:pt x="1084" y="50"/>
                    <a:pt x="1047" y="53"/>
                    <a:pt x="1009" y="53"/>
                  </a:cubicBezTo>
                  <a:cubicBezTo>
                    <a:pt x="842" y="53"/>
                    <a:pt x="636" y="1"/>
                    <a:pt x="459" y="1"/>
                  </a:cubicBezTo>
                  <a:close/>
                </a:path>
              </a:pathLst>
            </a:custGeom>
            <a:solidFill>
              <a:srgbClr val="F1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3"/>
            <p:cNvSpPr/>
            <p:nvPr/>
          </p:nvSpPr>
          <p:spPr>
            <a:xfrm>
              <a:off x="4200175" y="3921875"/>
              <a:ext cx="35675" cy="16600"/>
            </a:xfrm>
            <a:custGeom>
              <a:avLst/>
              <a:gdLst/>
              <a:ahLst/>
              <a:cxnLst/>
              <a:rect l="l" t="t" r="r" b="b"/>
              <a:pathLst>
                <a:path w="1427" h="664" extrusionOk="0">
                  <a:moveTo>
                    <a:pt x="389" y="1"/>
                  </a:moveTo>
                  <a:cubicBezTo>
                    <a:pt x="185" y="1"/>
                    <a:pt x="31" y="144"/>
                    <a:pt x="0" y="642"/>
                  </a:cubicBezTo>
                  <a:cubicBezTo>
                    <a:pt x="173" y="642"/>
                    <a:pt x="356" y="663"/>
                    <a:pt x="539" y="663"/>
                  </a:cubicBezTo>
                  <a:cubicBezTo>
                    <a:pt x="858" y="663"/>
                    <a:pt x="1174" y="599"/>
                    <a:pt x="1426" y="246"/>
                  </a:cubicBezTo>
                  <a:lnTo>
                    <a:pt x="1426" y="246"/>
                  </a:lnTo>
                  <a:cubicBezTo>
                    <a:pt x="1391" y="258"/>
                    <a:pt x="1353" y="263"/>
                    <a:pt x="1313" y="263"/>
                  </a:cubicBezTo>
                  <a:cubicBezTo>
                    <a:pt x="1032" y="263"/>
                    <a:pt x="665" y="1"/>
                    <a:pt x="389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3"/>
            <p:cNvSpPr/>
            <p:nvPr/>
          </p:nvSpPr>
          <p:spPr>
            <a:xfrm>
              <a:off x="4061525" y="4219175"/>
              <a:ext cx="192150" cy="1047775"/>
            </a:xfrm>
            <a:custGeom>
              <a:avLst/>
              <a:gdLst/>
              <a:ahLst/>
              <a:cxnLst/>
              <a:rect l="l" t="t" r="r" b="b"/>
              <a:pathLst>
                <a:path w="7686" h="41911" extrusionOk="0">
                  <a:moveTo>
                    <a:pt x="7448" y="0"/>
                  </a:moveTo>
                  <a:cubicBezTo>
                    <a:pt x="5546" y="792"/>
                    <a:pt x="4041" y="2377"/>
                    <a:pt x="1823" y="2377"/>
                  </a:cubicBezTo>
                  <a:cubicBezTo>
                    <a:pt x="2457" y="3090"/>
                    <a:pt x="2615" y="4358"/>
                    <a:pt x="3566" y="4516"/>
                  </a:cubicBezTo>
                  <a:cubicBezTo>
                    <a:pt x="5388" y="4754"/>
                    <a:pt x="5388" y="5942"/>
                    <a:pt x="5467" y="7289"/>
                  </a:cubicBezTo>
                  <a:cubicBezTo>
                    <a:pt x="5525" y="8327"/>
                    <a:pt x="5456" y="8694"/>
                    <a:pt x="4925" y="8694"/>
                  </a:cubicBezTo>
                  <a:cubicBezTo>
                    <a:pt x="4727" y="8694"/>
                    <a:pt x="4465" y="8643"/>
                    <a:pt x="4120" y="8556"/>
                  </a:cubicBezTo>
                  <a:cubicBezTo>
                    <a:pt x="3803" y="8398"/>
                    <a:pt x="3486" y="8319"/>
                    <a:pt x="3249" y="8319"/>
                  </a:cubicBezTo>
                  <a:cubicBezTo>
                    <a:pt x="2853" y="8319"/>
                    <a:pt x="2773" y="8556"/>
                    <a:pt x="2694" y="8953"/>
                  </a:cubicBezTo>
                  <a:cubicBezTo>
                    <a:pt x="2536" y="9349"/>
                    <a:pt x="2853" y="9428"/>
                    <a:pt x="3170" y="9507"/>
                  </a:cubicBezTo>
                  <a:cubicBezTo>
                    <a:pt x="3243" y="9522"/>
                    <a:pt x="3316" y="9526"/>
                    <a:pt x="3389" y="9526"/>
                  </a:cubicBezTo>
                  <a:cubicBezTo>
                    <a:pt x="3469" y="9526"/>
                    <a:pt x="3549" y="9521"/>
                    <a:pt x="3629" y="9521"/>
                  </a:cubicBezTo>
                  <a:cubicBezTo>
                    <a:pt x="3872" y="9521"/>
                    <a:pt x="4115" y="9563"/>
                    <a:pt x="4358" y="9903"/>
                  </a:cubicBezTo>
                  <a:cubicBezTo>
                    <a:pt x="4311" y="9897"/>
                    <a:pt x="4266" y="9895"/>
                    <a:pt x="4221" y="9895"/>
                  </a:cubicBezTo>
                  <a:cubicBezTo>
                    <a:pt x="3657" y="9895"/>
                    <a:pt x="3249" y="10346"/>
                    <a:pt x="3249" y="10933"/>
                  </a:cubicBezTo>
                  <a:cubicBezTo>
                    <a:pt x="1664" y="11805"/>
                    <a:pt x="1823" y="13231"/>
                    <a:pt x="1902" y="14657"/>
                  </a:cubicBezTo>
                  <a:cubicBezTo>
                    <a:pt x="2058" y="14750"/>
                    <a:pt x="2204" y="14785"/>
                    <a:pt x="2346" y="14785"/>
                  </a:cubicBezTo>
                  <a:cubicBezTo>
                    <a:pt x="2783" y="14785"/>
                    <a:pt x="3173" y="14449"/>
                    <a:pt x="3639" y="14449"/>
                  </a:cubicBezTo>
                  <a:cubicBezTo>
                    <a:pt x="3790" y="14449"/>
                    <a:pt x="3949" y="14484"/>
                    <a:pt x="4120" y="14578"/>
                  </a:cubicBezTo>
                  <a:cubicBezTo>
                    <a:pt x="3645" y="15370"/>
                    <a:pt x="4279" y="16162"/>
                    <a:pt x="4120" y="17034"/>
                  </a:cubicBezTo>
                  <a:cubicBezTo>
                    <a:pt x="3645" y="19727"/>
                    <a:pt x="3566" y="22421"/>
                    <a:pt x="3883" y="25114"/>
                  </a:cubicBezTo>
                  <a:cubicBezTo>
                    <a:pt x="3883" y="25431"/>
                    <a:pt x="4041" y="25748"/>
                    <a:pt x="3724" y="25907"/>
                  </a:cubicBezTo>
                  <a:cubicBezTo>
                    <a:pt x="3526" y="26026"/>
                    <a:pt x="3328" y="26085"/>
                    <a:pt x="3140" y="26085"/>
                  </a:cubicBezTo>
                  <a:cubicBezTo>
                    <a:pt x="2952" y="26085"/>
                    <a:pt x="2773" y="26026"/>
                    <a:pt x="2615" y="25907"/>
                  </a:cubicBezTo>
                  <a:cubicBezTo>
                    <a:pt x="2140" y="25590"/>
                    <a:pt x="1664" y="25273"/>
                    <a:pt x="2219" y="24560"/>
                  </a:cubicBezTo>
                  <a:cubicBezTo>
                    <a:pt x="2773" y="23768"/>
                    <a:pt x="2060" y="22975"/>
                    <a:pt x="2377" y="22262"/>
                  </a:cubicBezTo>
                  <a:cubicBezTo>
                    <a:pt x="2615" y="21866"/>
                    <a:pt x="2140" y="21549"/>
                    <a:pt x="1743" y="21470"/>
                  </a:cubicBezTo>
                  <a:cubicBezTo>
                    <a:pt x="1690" y="21460"/>
                    <a:pt x="1633" y="21455"/>
                    <a:pt x="1574" y="21455"/>
                  </a:cubicBezTo>
                  <a:cubicBezTo>
                    <a:pt x="1189" y="21455"/>
                    <a:pt x="714" y="21660"/>
                    <a:pt x="714" y="21866"/>
                  </a:cubicBezTo>
                  <a:cubicBezTo>
                    <a:pt x="1189" y="23134"/>
                    <a:pt x="1" y="24401"/>
                    <a:pt x="951" y="25669"/>
                  </a:cubicBezTo>
                  <a:cubicBezTo>
                    <a:pt x="1902" y="26699"/>
                    <a:pt x="1506" y="27491"/>
                    <a:pt x="317" y="28046"/>
                  </a:cubicBezTo>
                  <a:cubicBezTo>
                    <a:pt x="397" y="31056"/>
                    <a:pt x="1902" y="33908"/>
                    <a:pt x="1427" y="36919"/>
                  </a:cubicBezTo>
                  <a:cubicBezTo>
                    <a:pt x="1427" y="37394"/>
                    <a:pt x="1902" y="37790"/>
                    <a:pt x="2219" y="38107"/>
                  </a:cubicBezTo>
                  <a:cubicBezTo>
                    <a:pt x="2615" y="38503"/>
                    <a:pt x="2615" y="39058"/>
                    <a:pt x="2219" y="39533"/>
                  </a:cubicBezTo>
                  <a:cubicBezTo>
                    <a:pt x="1823" y="39930"/>
                    <a:pt x="2219" y="40563"/>
                    <a:pt x="1743" y="40959"/>
                  </a:cubicBezTo>
                  <a:cubicBezTo>
                    <a:pt x="1427" y="41197"/>
                    <a:pt x="1427" y="41672"/>
                    <a:pt x="1743" y="41910"/>
                  </a:cubicBezTo>
                  <a:cubicBezTo>
                    <a:pt x="3090" y="41910"/>
                    <a:pt x="3566" y="41276"/>
                    <a:pt x="3883" y="40009"/>
                  </a:cubicBezTo>
                  <a:cubicBezTo>
                    <a:pt x="4120" y="38900"/>
                    <a:pt x="3803" y="37474"/>
                    <a:pt x="5071" y="36681"/>
                  </a:cubicBezTo>
                  <a:lnTo>
                    <a:pt x="5546" y="36681"/>
                  </a:lnTo>
                  <a:cubicBezTo>
                    <a:pt x="5625" y="36681"/>
                    <a:pt x="5625" y="36681"/>
                    <a:pt x="5705" y="36602"/>
                  </a:cubicBezTo>
                  <a:cubicBezTo>
                    <a:pt x="5705" y="36523"/>
                    <a:pt x="5705" y="36364"/>
                    <a:pt x="5625" y="36285"/>
                  </a:cubicBezTo>
                  <a:lnTo>
                    <a:pt x="5546" y="34859"/>
                  </a:lnTo>
                  <a:cubicBezTo>
                    <a:pt x="5150" y="34067"/>
                    <a:pt x="5150" y="33195"/>
                    <a:pt x="5546" y="32482"/>
                  </a:cubicBezTo>
                  <a:lnTo>
                    <a:pt x="6022" y="32482"/>
                  </a:lnTo>
                  <a:lnTo>
                    <a:pt x="6022" y="29155"/>
                  </a:lnTo>
                  <a:cubicBezTo>
                    <a:pt x="6022" y="28996"/>
                    <a:pt x="5467" y="28838"/>
                    <a:pt x="6022" y="28759"/>
                  </a:cubicBezTo>
                  <a:lnTo>
                    <a:pt x="6418" y="28204"/>
                  </a:lnTo>
                  <a:lnTo>
                    <a:pt x="6418" y="26857"/>
                  </a:lnTo>
                  <a:lnTo>
                    <a:pt x="6735" y="26699"/>
                  </a:lnTo>
                  <a:cubicBezTo>
                    <a:pt x="6655" y="26541"/>
                    <a:pt x="6576" y="26461"/>
                    <a:pt x="6418" y="26461"/>
                  </a:cubicBezTo>
                  <a:lnTo>
                    <a:pt x="6259" y="26382"/>
                  </a:lnTo>
                  <a:lnTo>
                    <a:pt x="6418" y="26303"/>
                  </a:lnTo>
                  <a:cubicBezTo>
                    <a:pt x="6576" y="26303"/>
                    <a:pt x="6655" y="26224"/>
                    <a:pt x="6735" y="26065"/>
                  </a:cubicBezTo>
                  <a:cubicBezTo>
                    <a:pt x="6655" y="25986"/>
                    <a:pt x="6655" y="25827"/>
                    <a:pt x="6735" y="25669"/>
                  </a:cubicBezTo>
                  <a:cubicBezTo>
                    <a:pt x="7052" y="24639"/>
                    <a:pt x="7052" y="23451"/>
                    <a:pt x="6735" y="22421"/>
                  </a:cubicBezTo>
                  <a:lnTo>
                    <a:pt x="6735" y="20916"/>
                  </a:lnTo>
                  <a:cubicBezTo>
                    <a:pt x="6893" y="20678"/>
                    <a:pt x="6972" y="20361"/>
                    <a:pt x="6972" y="20044"/>
                  </a:cubicBezTo>
                  <a:cubicBezTo>
                    <a:pt x="6814" y="19648"/>
                    <a:pt x="6576" y="19331"/>
                    <a:pt x="6735" y="18935"/>
                  </a:cubicBezTo>
                  <a:cubicBezTo>
                    <a:pt x="6893" y="18776"/>
                    <a:pt x="6972" y="18697"/>
                    <a:pt x="7131" y="18539"/>
                  </a:cubicBezTo>
                  <a:cubicBezTo>
                    <a:pt x="7052" y="18380"/>
                    <a:pt x="7052" y="18222"/>
                    <a:pt x="7131" y="18063"/>
                  </a:cubicBezTo>
                  <a:cubicBezTo>
                    <a:pt x="7448" y="17667"/>
                    <a:pt x="7448" y="17113"/>
                    <a:pt x="7131" y="16637"/>
                  </a:cubicBezTo>
                  <a:cubicBezTo>
                    <a:pt x="7052" y="16558"/>
                    <a:pt x="6972" y="16400"/>
                    <a:pt x="6972" y="16241"/>
                  </a:cubicBezTo>
                  <a:cubicBezTo>
                    <a:pt x="6576" y="15845"/>
                    <a:pt x="6735" y="15528"/>
                    <a:pt x="6972" y="15211"/>
                  </a:cubicBezTo>
                  <a:cubicBezTo>
                    <a:pt x="7052" y="14261"/>
                    <a:pt x="7052" y="13389"/>
                    <a:pt x="7052" y="12359"/>
                  </a:cubicBezTo>
                  <a:cubicBezTo>
                    <a:pt x="6339" y="10854"/>
                    <a:pt x="6418" y="9032"/>
                    <a:pt x="7368" y="7606"/>
                  </a:cubicBezTo>
                  <a:cubicBezTo>
                    <a:pt x="7606" y="7368"/>
                    <a:pt x="7685" y="6972"/>
                    <a:pt x="7527" y="6655"/>
                  </a:cubicBezTo>
                  <a:cubicBezTo>
                    <a:pt x="7527" y="5863"/>
                    <a:pt x="7448" y="5071"/>
                    <a:pt x="7448" y="4278"/>
                  </a:cubicBezTo>
                  <a:cubicBezTo>
                    <a:pt x="7289" y="3961"/>
                    <a:pt x="7289" y="3645"/>
                    <a:pt x="7448" y="3407"/>
                  </a:cubicBezTo>
                  <a:lnTo>
                    <a:pt x="7448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3"/>
            <p:cNvSpPr/>
            <p:nvPr/>
          </p:nvSpPr>
          <p:spPr>
            <a:xfrm>
              <a:off x="3085075" y="3798750"/>
              <a:ext cx="81225" cy="51050"/>
            </a:xfrm>
            <a:custGeom>
              <a:avLst/>
              <a:gdLst/>
              <a:ahLst/>
              <a:cxnLst/>
              <a:rect l="l" t="t" r="r" b="b"/>
              <a:pathLst>
                <a:path w="3249" h="2042" extrusionOk="0">
                  <a:moveTo>
                    <a:pt x="2147" y="0"/>
                  </a:moveTo>
                  <a:cubicBezTo>
                    <a:pt x="1922" y="0"/>
                    <a:pt x="1696" y="21"/>
                    <a:pt x="1506" y="21"/>
                  </a:cubicBezTo>
                  <a:cubicBezTo>
                    <a:pt x="872" y="101"/>
                    <a:pt x="159" y="101"/>
                    <a:pt x="80" y="893"/>
                  </a:cubicBezTo>
                  <a:cubicBezTo>
                    <a:pt x="1" y="1685"/>
                    <a:pt x="635" y="1844"/>
                    <a:pt x="1268" y="1923"/>
                  </a:cubicBezTo>
                  <a:cubicBezTo>
                    <a:pt x="1348" y="2002"/>
                    <a:pt x="1447" y="2042"/>
                    <a:pt x="1546" y="2042"/>
                  </a:cubicBezTo>
                  <a:cubicBezTo>
                    <a:pt x="1645" y="2042"/>
                    <a:pt x="1744" y="2002"/>
                    <a:pt x="1823" y="1923"/>
                  </a:cubicBezTo>
                  <a:lnTo>
                    <a:pt x="2298" y="1923"/>
                  </a:lnTo>
                  <a:lnTo>
                    <a:pt x="3249" y="893"/>
                  </a:lnTo>
                  <a:cubicBezTo>
                    <a:pt x="3194" y="117"/>
                    <a:pt x="2672" y="0"/>
                    <a:pt x="2147" y="0"/>
                  </a:cubicBez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3"/>
            <p:cNvSpPr/>
            <p:nvPr/>
          </p:nvSpPr>
          <p:spPr>
            <a:xfrm>
              <a:off x="3253425" y="3667425"/>
              <a:ext cx="55500" cy="32850"/>
            </a:xfrm>
            <a:custGeom>
              <a:avLst/>
              <a:gdLst/>
              <a:ahLst/>
              <a:cxnLst/>
              <a:rect l="l" t="t" r="r" b="b"/>
              <a:pathLst>
                <a:path w="2220" h="1314" extrusionOk="0">
                  <a:moveTo>
                    <a:pt x="1197" y="1"/>
                  </a:moveTo>
                  <a:cubicBezTo>
                    <a:pt x="938" y="1"/>
                    <a:pt x="592" y="193"/>
                    <a:pt x="1" y="521"/>
                  </a:cubicBezTo>
                  <a:cubicBezTo>
                    <a:pt x="635" y="996"/>
                    <a:pt x="1427" y="1234"/>
                    <a:pt x="2219" y="1313"/>
                  </a:cubicBezTo>
                  <a:cubicBezTo>
                    <a:pt x="1755" y="385"/>
                    <a:pt x="1563" y="1"/>
                    <a:pt x="1197" y="1"/>
                  </a:cubicBez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3"/>
            <p:cNvSpPr/>
            <p:nvPr/>
          </p:nvSpPr>
          <p:spPr>
            <a:xfrm>
              <a:off x="3019725" y="3798175"/>
              <a:ext cx="45575" cy="29575"/>
            </a:xfrm>
            <a:custGeom>
              <a:avLst/>
              <a:gdLst/>
              <a:ahLst/>
              <a:cxnLst/>
              <a:rect l="l" t="t" r="r" b="b"/>
              <a:pathLst>
                <a:path w="1823" h="1183" extrusionOk="0">
                  <a:moveTo>
                    <a:pt x="1462" y="0"/>
                  </a:moveTo>
                  <a:cubicBezTo>
                    <a:pt x="1250" y="0"/>
                    <a:pt x="1004" y="282"/>
                    <a:pt x="793" y="282"/>
                  </a:cubicBezTo>
                  <a:lnTo>
                    <a:pt x="159" y="361"/>
                  </a:lnTo>
                  <a:cubicBezTo>
                    <a:pt x="159" y="520"/>
                    <a:pt x="0" y="678"/>
                    <a:pt x="159" y="837"/>
                  </a:cubicBezTo>
                  <a:cubicBezTo>
                    <a:pt x="246" y="924"/>
                    <a:pt x="333" y="987"/>
                    <a:pt x="420" y="987"/>
                  </a:cubicBezTo>
                  <a:cubicBezTo>
                    <a:pt x="491" y="987"/>
                    <a:pt x="563" y="944"/>
                    <a:pt x="634" y="837"/>
                  </a:cubicBezTo>
                  <a:cubicBezTo>
                    <a:pt x="873" y="897"/>
                    <a:pt x="1113" y="1182"/>
                    <a:pt x="1386" y="1182"/>
                  </a:cubicBezTo>
                  <a:cubicBezTo>
                    <a:pt x="1475" y="1182"/>
                    <a:pt x="1567" y="1152"/>
                    <a:pt x="1664" y="1074"/>
                  </a:cubicBezTo>
                  <a:cubicBezTo>
                    <a:pt x="1823" y="837"/>
                    <a:pt x="1823" y="520"/>
                    <a:pt x="1743" y="282"/>
                  </a:cubicBezTo>
                  <a:cubicBezTo>
                    <a:pt x="1664" y="71"/>
                    <a:pt x="1567" y="0"/>
                    <a:pt x="1462" y="0"/>
                  </a:cubicBez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3"/>
            <p:cNvSpPr/>
            <p:nvPr/>
          </p:nvSpPr>
          <p:spPr>
            <a:xfrm>
              <a:off x="3007825" y="3819075"/>
              <a:ext cx="27775" cy="16650"/>
            </a:xfrm>
            <a:custGeom>
              <a:avLst/>
              <a:gdLst/>
              <a:ahLst/>
              <a:cxnLst/>
              <a:rect l="l" t="t" r="r" b="b"/>
              <a:pathLst>
                <a:path w="1111" h="666" extrusionOk="0">
                  <a:moveTo>
                    <a:pt x="635" y="1"/>
                  </a:moveTo>
                  <a:cubicBezTo>
                    <a:pt x="397" y="159"/>
                    <a:pt x="1" y="397"/>
                    <a:pt x="397" y="635"/>
                  </a:cubicBezTo>
                  <a:cubicBezTo>
                    <a:pt x="451" y="656"/>
                    <a:pt x="501" y="666"/>
                    <a:pt x="547" y="666"/>
                  </a:cubicBezTo>
                  <a:cubicBezTo>
                    <a:pt x="837" y="666"/>
                    <a:pt x="973" y="274"/>
                    <a:pt x="1110" y="1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8" name="Google Shape;3178;p3"/>
            <p:cNvSpPr/>
            <p:nvPr/>
          </p:nvSpPr>
          <p:spPr>
            <a:xfrm>
              <a:off x="3011800" y="379532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0" y="475"/>
                  </a:lnTo>
                  <a:lnTo>
                    <a:pt x="476" y="475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9" name="Google Shape;3179;p3"/>
            <p:cNvSpPr/>
            <p:nvPr/>
          </p:nvSpPr>
          <p:spPr>
            <a:xfrm>
              <a:off x="3118750" y="38428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0"/>
                  </a:moveTo>
                  <a:cubicBezTo>
                    <a:pt x="1" y="238"/>
                    <a:pt x="1" y="397"/>
                    <a:pt x="1" y="476"/>
                  </a:cubicBezTo>
                  <a:lnTo>
                    <a:pt x="476" y="0"/>
                  </a:ln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3"/>
            <p:cNvSpPr/>
            <p:nvPr/>
          </p:nvSpPr>
          <p:spPr>
            <a:xfrm>
              <a:off x="3106875" y="3856700"/>
              <a:ext cx="11900" cy="11925"/>
            </a:xfrm>
            <a:custGeom>
              <a:avLst/>
              <a:gdLst/>
              <a:ahLst/>
              <a:cxnLst/>
              <a:rect l="l" t="t" r="r" b="b"/>
              <a:pathLst>
                <a:path w="476" h="477" extrusionOk="0">
                  <a:moveTo>
                    <a:pt x="476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3"/>
            <p:cNvSpPr/>
            <p:nvPr/>
          </p:nvSpPr>
          <p:spPr>
            <a:xfrm>
              <a:off x="4633925" y="3304125"/>
              <a:ext cx="3975" cy="5950"/>
            </a:xfrm>
            <a:custGeom>
              <a:avLst/>
              <a:gdLst/>
              <a:ahLst/>
              <a:cxnLst/>
              <a:rect l="l" t="t" r="r" b="b"/>
              <a:pathLst>
                <a:path w="159" h="238" extrusionOk="0">
                  <a:moveTo>
                    <a:pt x="80" y="0"/>
                  </a:moveTo>
                  <a:lnTo>
                    <a:pt x="0" y="79"/>
                  </a:lnTo>
                  <a:lnTo>
                    <a:pt x="159" y="238"/>
                  </a:lnTo>
                  <a:lnTo>
                    <a:pt x="159" y="23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3"/>
            <p:cNvSpPr/>
            <p:nvPr/>
          </p:nvSpPr>
          <p:spPr>
            <a:xfrm>
              <a:off x="3675300" y="3379375"/>
              <a:ext cx="13900" cy="11925"/>
            </a:xfrm>
            <a:custGeom>
              <a:avLst/>
              <a:gdLst/>
              <a:ahLst/>
              <a:cxnLst/>
              <a:rect l="l" t="t" r="r" b="b"/>
              <a:pathLst>
                <a:path w="556" h="477" extrusionOk="0">
                  <a:moveTo>
                    <a:pt x="555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3"/>
            <p:cNvSpPr/>
            <p:nvPr/>
          </p:nvSpPr>
          <p:spPr>
            <a:xfrm>
              <a:off x="3663425" y="33912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0" y="475"/>
                  </a:lnTo>
                  <a:cubicBezTo>
                    <a:pt x="238" y="475"/>
                    <a:pt x="397" y="238"/>
                    <a:pt x="476" y="0"/>
                  </a:cubicBez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3"/>
            <p:cNvSpPr/>
            <p:nvPr/>
          </p:nvSpPr>
          <p:spPr>
            <a:xfrm>
              <a:off x="5184525" y="2585150"/>
              <a:ext cx="15875" cy="8250"/>
            </a:xfrm>
            <a:custGeom>
              <a:avLst/>
              <a:gdLst/>
              <a:ahLst/>
              <a:cxnLst/>
              <a:rect l="l" t="t" r="r" b="b"/>
              <a:pathLst>
                <a:path w="635" h="330" extrusionOk="0">
                  <a:moveTo>
                    <a:pt x="1" y="1"/>
                  </a:moveTo>
                  <a:lnTo>
                    <a:pt x="1" y="1"/>
                  </a:lnTo>
                  <a:cubicBezTo>
                    <a:pt x="164" y="109"/>
                    <a:pt x="252" y="330"/>
                    <a:pt x="394" y="330"/>
                  </a:cubicBezTo>
                  <a:cubicBezTo>
                    <a:pt x="459" y="330"/>
                    <a:pt x="535" y="283"/>
                    <a:pt x="635" y="15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3"/>
            <p:cNvSpPr/>
            <p:nvPr/>
          </p:nvSpPr>
          <p:spPr>
            <a:xfrm>
              <a:off x="5030050" y="4318200"/>
              <a:ext cx="5975" cy="4300"/>
            </a:xfrm>
            <a:custGeom>
              <a:avLst/>
              <a:gdLst/>
              <a:ahLst/>
              <a:cxnLst/>
              <a:rect l="l" t="t" r="r" b="b"/>
              <a:pathLst>
                <a:path w="239" h="172" extrusionOk="0">
                  <a:moveTo>
                    <a:pt x="0" y="0"/>
                  </a:moveTo>
                  <a:cubicBezTo>
                    <a:pt x="48" y="143"/>
                    <a:pt x="95" y="172"/>
                    <a:pt x="143" y="172"/>
                  </a:cubicBezTo>
                  <a:cubicBezTo>
                    <a:pt x="175" y="172"/>
                    <a:pt x="206" y="159"/>
                    <a:pt x="238" y="159"/>
                  </a:cubicBezTo>
                  <a:cubicBezTo>
                    <a:pt x="238" y="80"/>
                    <a:pt x="80" y="0"/>
                    <a:pt x="0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3"/>
            <p:cNvSpPr/>
            <p:nvPr/>
          </p:nvSpPr>
          <p:spPr>
            <a:xfrm>
              <a:off x="3817900" y="3143700"/>
              <a:ext cx="23800" cy="18050"/>
            </a:xfrm>
            <a:custGeom>
              <a:avLst/>
              <a:gdLst/>
              <a:ahLst/>
              <a:cxnLst/>
              <a:rect l="l" t="t" r="r" b="b"/>
              <a:pathLst>
                <a:path w="952" h="722" extrusionOk="0">
                  <a:moveTo>
                    <a:pt x="555" y="0"/>
                  </a:moveTo>
                  <a:cubicBezTo>
                    <a:pt x="476" y="238"/>
                    <a:pt x="1" y="634"/>
                    <a:pt x="476" y="713"/>
                  </a:cubicBezTo>
                  <a:cubicBezTo>
                    <a:pt x="512" y="719"/>
                    <a:pt x="545" y="722"/>
                    <a:pt x="575" y="722"/>
                  </a:cubicBezTo>
                  <a:cubicBezTo>
                    <a:pt x="952" y="722"/>
                    <a:pt x="952" y="293"/>
                    <a:pt x="952" y="0"/>
                  </a:cubicBezTo>
                  <a:close/>
                </a:path>
              </a:pathLst>
            </a:custGeom>
            <a:solidFill>
              <a:srgbClr val="EE7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3"/>
            <p:cNvSpPr/>
            <p:nvPr/>
          </p:nvSpPr>
          <p:spPr>
            <a:xfrm>
              <a:off x="4637875" y="1868175"/>
              <a:ext cx="14650" cy="15850"/>
            </a:xfrm>
            <a:custGeom>
              <a:avLst/>
              <a:gdLst/>
              <a:ahLst/>
              <a:cxnLst/>
              <a:rect l="l" t="t" r="r" b="b"/>
              <a:pathLst>
                <a:path w="586" h="634" extrusionOk="0">
                  <a:moveTo>
                    <a:pt x="239" y="0"/>
                  </a:moveTo>
                  <a:lnTo>
                    <a:pt x="95" y="575"/>
                  </a:lnTo>
                  <a:lnTo>
                    <a:pt x="95" y="575"/>
                  </a:lnTo>
                  <a:cubicBezTo>
                    <a:pt x="325" y="434"/>
                    <a:pt x="586" y="278"/>
                    <a:pt x="239" y="0"/>
                  </a:cubicBezTo>
                  <a:close/>
                  <a:moveTo>
                    <a:pt x="95" y="575"/>
                  </a:moveTo>
                  <a:cubicBezTo>
                    <a:pt x="62" y="595"/>
                    <a:pt x="30" y="614"/>
                    <a:pt x="1" y="634"/>
                  </a:cubicBezTo>
                  <a:lnTo>
                    <a:pt x="80" y="634"/>
                  </a:lnTo>
                  <a:lnTo>
                    <a:pt x="95" y="575"/>
                  </a:lnTo>
                  <a:close/>
                </a:path>
              </a:pathLst>
            </a:custGeom>
            <a:solidFill>
              <a:srgbClr val="F18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3"/>
            <p:cNvSpPr/>
            <p:nvPr/>
          </p:nvSpPr>
          <p:spPr>
            <a:xfrm>
              <a:off x="3546575" y="3036725"/>
              <a:ext cx="11900" cy="11925"/>
            </a:xfrm>
            <a:custGeom>
              <a:avLst/>
              <a:gdLst/>
              <a:ahLst/>
              <a:cxnLst/>
              <a:rect l="l" t="t" r="r" b="b"/>
              <a:pathLst>
                <a:path w="476" h="477" extrusionOk="0">
                  <a:moveTo>
                    <a:pt x="0" y="1"/>
                  </a:moveTo>
                  <a:lnTo>
                    <a:pt x="0" y="476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3"/>
            <p:cNvSpPr/>
            <p:nvPr/>
          </p:nvSpPr>
          <p:spPr>
            <a:xfrm>
              <a:off x="4045675" y="4924275"/>
              <a:ext cx="93125" cy="266000"/>
            </a:xfrm>
            <a:custGeom>
              <a:avLst/>
              <a:gdLst/>
              <a:ahLst/>
              <a:cxnLst/>
              <a:rect l="l" t="t" r="r" b="b"/>
              <a:pathLst>
                <a:path w="3725" h="10640" extrusionOk="0">
                  <a:moveTo>
                    <a:pt x="951" y="0"/>
                  </a:moveTo>
                  <a:cubicBezTo>
                    <a:pt x="1" y="1189"/>
                    <a:pt x="1348" y="2377"/>
                    <a:pt x="793" y="3486"/>
                  </a:cubicBezTo>
                  <a:cubicBezTo>
                    <a:pt x="1981" y="5308"/>
                    <a:pt x="951" y="7289"/>
                    <a:pt x="1110" y="9111"/>
                  </a:cubicBezTo>
                  <a:cubicBezTo>
                    <a:pt x="1110" y="9666"/>
                    <a:pt x="793" y="10220"/>
                    <a:pt x="1427" y="10537"/>
                  </a:cubicBezTo>
                  <a:cubicBezTo>
                    <a:pt x="1529" y="10610"/>
                    <a:pt x="1622" y="10640"/>
                    <a:pt x="1711" y="10640"/>
                  </a:cubicBezTo>
                  <a:cubicBezTo>
                    <a:pt x="2103" y="10640"/>
                    <a:pt x="2386" y="10047"/>
                    <a:pt x="2774" y="9983"/>
                  </a:cubicBezTo>
                  <a:cubicBezTo>
                    <a:pt x="2219" y="8557"/>
                    <a:pt x="2061" y="7130"/>
                    <a:pt x="3724" y="6180"/>
                  </a:cubicBezTo>
                  <a:cubicBezTo>
                    <a:pt x="2932" y="5784"/>
                    <a:pt x="1744" y="6101"/>
                    <a:pt x="1981" y="5071"/>
                  </a:cubicBezTo>
                  <a:cubicBezTo>
                    <a:pt x="2377" y="3169"/>
                    <a:pt x="1110" y="1743"/>
                    <a:pt x="951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3"/>
            <p:cNvSpPr/>
            <p:nvPr/>
          </p:nvSpPr>
          <p:spPr>
            <a:xfrm>
              <a:off x="4083325" y="5245125"/>
              <a:ext cx="21800" cy="25775"/>
            </a:xfrm>
            <a:custGeom>
              <a:avLst/>
              <a:gdLst/>
              <a:ahLst/>
              <a:cxnLst/>
              <a:rect l="l" t="t" r="r" b="b"/>
              <a:pathLst>
                <a:path w="872" h="1031" extrusionOk="0">
                  <a:moveTo>
                    <a:pt x="871" y="1"/>
                  </a:moveTo>
                  <a:cubicBezTo>
                    <a:pt x="555" y="80"/>
                    <a:pt x="158" y="80"/>
                    <a:pt x="79" y="397"/>
                  </a:cubicBezTo>
                  <a:cubicBezTo>
                    <a:pt x="0" y="951"/>
                    <a:pt x="475" y="951"/>
                    <a:pt x="871" y="1031"/>
                  </a:cubicBezTo>
                  <a:lnTo>
                    <a:pt x="871" y="1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3"/>
            <p:cNvSpPr/>
            <p:nvPr/>
          </p:nvSpPr>
          <p:spPr>
            <a:xfrm>
              <a:off x="4115000" y="5173825"/>
              <a:ext cx="15875" cy="35675"/>
            </a:xfrm>
            <a:custGeom>
              <a:avLst/>
              <a:gdLst/>
              <a:ahLst/>
              <a:cxnLst/>
              <a:rect l="l" t="t" r="r" b="b"/>
              <a:pathLst>
                <a:path w="635" h="1427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476"/>
                    <a:pt x="80" y="951"/>
                    <a:pt x="1" y="1427"/>
                  </a:cubicBezTo>
                  <a:cubicBezTo>
                    <a:pt x="634" y="1031"/>
                    <a:pt x="634" y="476"/>
                    <a:pt x="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3"/>
            <p:cNvSpPr/>
            <p:nvPr/>
          </p:nvSpPr>
          <p:spPr>
            <a:xfrm>
              <a:off x="4101150" y="5209475"/>
              <a:ext cx="17850" cy="35675"/>
            </a:xfrm>
            <a:custGeom>
              <a:avLst/>
              <a:gdLst/>
              <a:ahLst/>
              <a:cxnLst/>
              <a:rect l="l" t="t" r="r" b="b"/>
              <a:pathLst>
                <a:path w="714" h="1427" extrusionOk="0">
                  <a:moveTo>
                    <a:pt x="634" y="1"/>
                  </a:moveTo>
                  <a:lnTo>
                    <a:pt x="634" y="1"/>
                  </a:lnTo>
                  <a:cubicBezTo>
                    <a:pt x="0" y="318"/>
                    <a:pt x="158" y="951"/>
                    <a:pt x="158" y="1427"/>
                  </a:cubicBezTo>
                  <a:cubicBezTo>
                    <a:pt x="713" y="1110"/>
                    <a:pt x="634" y="555"/>
                    <a:pt x="634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3"/>
            <p:cNvSpPr/>
            <p:nvPr/>
          </p:nvSpPr>
          <p:spPr>
            <a:xfrm>
              <a:off x="3802075" y="1974800"/>
              <a:ext cx="5950" cy="4300"/>
            </a:xfrm>
            <a:custGeom>
              <a:avLst/>
              <a:gdLst/>
              <a:ahLst/>
              <a:cxnLst/>
              <a:rect l="l" t="t" r="r" b="b"/>
              <a:pathLst>
                <a:path w="238" h="172" extrusionOk="0">
                  <a:moveTo>
                    <a:pt x="61" y="1"/>
                  </a:moveTo>
                  <a:cubicBezTo>
                    <a:pt x="25" y="1"/>
                    <a:pt x="0" y="13"/>
                    <a:pt x="0" y="13"/>
                  </a:cubicBezTo>
                  <a:cubicBezTo>
                    <a:pt x="0" y="93"/>
                    <a:pt x="159" y="172"/>
                    <a:pt x="238" y="172"/>
                  </a:cubicBezTo>
                  <a:cubicBezTo>
                    <a:pt x="190" y="29"/>
                    <a:pt x="114" y="1"/>
                    <a:pt x="6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3"/>
            <p:cNvSpPr/>
            <p:nvPr/>
          </p:nvSpPr>
          <p:spPr>
            <a:xfrm>
              <a:off x="4198200" y="5126300"/>
              <a:ext cx="21800" cy="41825"/>
            </a:xfrm>
            <a:custGeom>
              <a:avLst/>
              <a:gdLst/>
              <a:ahLst/>
              <a:cxnLst/>
              <a:rect l="l" t="t" r="r" b="b"/>
              <a:pathLst>
                <a:path w="872" h="1673" extrusionOk="0">
                  <a:moveTo>
                    <a:pt x="0" y="0"/>
                  </a:moveTo>
                  <a:cubicBezTo>
                    <a:pt x="0" y="159"/>
                    <a:pt x="0" y="317"/>
                    <a:pt x="0" y="476"/>
                  </a:cubicBezTo>
                  <a:cubicBezTo>
                    <a:pt x="0" y="634"/>
                    <a:pt x="0" y="792"/>
                    <a:pt x="0" y="951"/>
                  </a:cubicBezTo>
                  <a:cubicBezTo>
                    <a:pt x="73" y="1244"/>
                    <a:pt x="79" y="1673"/>
                    <a:pt x="518" y="1673"/>
                  </a:cubicBezTo>
                  <a:cubicBezTo>
                    <a:pt x="554" y="1673"/>
                    <a:pt x="592" y="1670"/>
                    <a:pt x="634" y="1664"/>
                  </a:cubicBezTo>
                  <a:cubicBezTo>
                    <a:pt x="872" y="1585"/>
                    <a:pt x="872" y="1189"/>
                    <a:pt x="872" y="872"/>
                  </a:cubicBezTo>
                  <a:cubicBezTo>
                    <a:pt x="872" y="238"/>
                    <a:pt x="555" y="0"/>
                    <a:pt x="0" y="0"/>
                  </a:cubicBezTo>
                  <a:close/>
                </a:path>
              </a:pathLst>
            </a:custGeom>
            <a:solidFill>
              <a:srgbClr val="9D4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3"/>
            <p:cNvSpPr/>
            <p:nvPr/>
          </p:nvSpPr>
          <p:spPr>
            <a:xfrm>
              <a:off x="4182350" y="5031225"/>
              <a:ext cx="15875" cy="59450"/>
            </a:xfrm>
            <a:custGeom>
              <a:avLst/>
              <a:gdLst/>
              <a:ahLst/>
              <a:cxnLst/>
              <a:rect l="l" t="t" r="r" b="b"/>
              <a:pathLst>
                <a:path w="635" h="2378" extrusionOk="0">
                  <a:moveTo>
                    <a:pt x="634" y="0"/>
                  </a:moveTo>
                  <a:cubicBezTo>
                    <a:pt x="0" y="634"/>
                    <a:pt x="0" y="1110"/>
                    <a:pt x="634" y="2377"/>
                  </a:cubicBezTo>
                  <a:cubicBezTo>
                    <a:pt x="634" y="1585"/>
                    <a:pt x="634" y="793"/>
                    <a:pt x="634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3"/>
            <p:cNvSpPr/>
            <p:nvPr/>
          </p:nvSpPr>
          <p:spPr>
            <a:xfrm>
              <a:off x="3699075" y="1680900"/>
              <a:ext cx="39625" cy="13000"/>
            </a:xfrm>
            <a:custGeom>
              <a:avLst/>
              <a:gdLst/>
              <a:ahLst/>
              <a:cxnLst/>
              <a:rect l="l" t="t" r="r" b="b"/>
              <a:pathLst>
                <a:path w="1585" h="520" extrusionOk="0">
                  <a:moveTo>
                    <a:pt x="902" y="0"/>
                  </a:moveTo>
                  <a:cubicBezTo>
                    <a:pt x="545" y="0"/>
                    <a:pt x="189" y="190"/>
                    <a:pt x="0" y="519"/>
                  </a:cubicBezTo>
                  <a:lnTo>
                    <a:pt x="80" y="519"/>
                  </a:lnTo>
                  <a:cubicBezTo>
                    <a:pt x="159" y="506"/>
                    <a:pt x="238" y="502"/>
                    <a:pt x="318" y="502"/>
                  </a:cubicBezTo>
                  <a:cubicBezTo>
                    <a:pt x="477" y="502"/>
                    <a:pt x="638" y="519"/>
                    <a:pt x="803" y="519"/>
                  </a:cubicBezTo>
                  <a:cubicBezTo>
                    <a:pt x="1050" y="519"/>
                    <a:pt x="1308" y="480"/>
                    <a:pt x="1585" y="282"/>
                  </a:cubicBezTo>
                  <a:cubicBezTo>
                    <a:pt x="1392" y="89"/>
                    <a:pt x="1147" y="0"/>
                    <a:pt x="902" y="0"/>
                  </a:cubicBezTo>
                  <a:close/>
                </a:path>
              </a:pathLst>
            </a:custGeom>
            <a:solidFill>
              <a:srgbClr val="F4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3"/>
            <p:cNvSpPr/>
            <p:nvPr/>
          </p:nvSpPr>
          <p:spPr>
            <a:xfrm>
              <a:off x="4105100" y="4074575"/>
              <a:ext cx="160450" cy="239675"/>
            </a:xfrm>
            <a:custGeom>
              <a:avLst/>
              <a:gdLst/>
              <a:ahLst/>
              <a:cxnLst/>
              <a:rect l="l" t="t" r="r" b="b"/>
              <a:pathLst>
                <a:path w="6418" h="9587" extrusionOk="0">
                  <a:moveTo>
                    <a:pt x="3962" y="1"/>
                  </a:moveTo>
                  <a:cubicBezTo>
                    <a:pt x="2853" y="397"/>
                    <a:pt x="3724" y="1585"/>
                    <a:pt x="2773" y="1981"/>
                  </a:cubicBezTo>
                  <a:cubicBezTo>
                    <a:pt x="2377" y="1664"/>
                    <a:pt x="2060" y="1268"/>
                    <a:pt x="1902" y="793"/>
                  </a:cubicBezTo>
                  <a:cubicBezTo>
                    <a:pt x="1427" y="1110"/>
                    <a:pt x="951" y="1506"/>
                    <a:pt x="1347" y="2061"/>
                  </a:cubicBezTo>
                  <a:cubicBezTo>
                    <a:pt x="2140" y="3249"/>
                    <a:pt x="1427" y="3724"/>
                    <a:pt x="555" y="4120"/>
                  </a:cubicBezTo>
                  <a:cubicBezTo>
                    <a:pt x="1664" y="5626"/>
                    <a:pt x="1664" y="5705"/>
                    <a:pt x="714" y="7131"/>
                  </a:cubicBezTo>
                  <a:cubicBezTo>
                    <a:pt x="397" y="7527"/>
                    <a:pt x="159" y="7923"/>
                    <a:pt x="0" y="8319"/>
                  </a:cubicBezTo>
                  <a:cubicBezTo>
                    <a:pt x="56" y="8310"/>
                    <a:pt x="109" y="8306"/>
                    <a:pt x="161" y="8306"/>
                  </a:cubicBezTo>
                  <a:cubicBezTo>
                    <a:pt x="981" y="8306"/>
                    <a:pt x="1240" y="9438"/>
                    <a:pt x="2060" y="9587"/>
                  </a:cubicBezTo>
                  <a:cubicBezTo>
                    <a:pt x="2140" y="8240"/>
                    <a:pt x="2140" y="8161"/>
                    <a:pt x="3249" y="8082"/>
                  </a:cubicBezTo>
                  <a:cubicBezTo>
                    <a:pt x="3724" y="8082"/>
                    <a:pt x="4120" y="7765"/>
                    <a:pt x="4437" y="7369"/>
                  </a:cubicBezTo>
                  <a:cubicBezTo>
                    <a:pt x="4833" y="6893"/>
                    <a:pt x="4992" y="6260"/>
                    <a:pt x="5625" y="6022"/>
                  </a:cubicBezTo>
                  <a:cubicBezTo>
                    <a:pt x="5625" y="5784"/>
                    <a:pt x="5625" y="5626"/>
                    <a:pt x="5625" y="5467"/>
                  </a:cubicBezTo>
                  <a:cubicBezTo>
                    <a:pt x="5309" y="5230"/>
                    <a:pt x="5388" y="4754"/>
                    <a:pt x="5625" y="4596"/>
                  </a:cubicBezTo>
                  <a:cubicBezTo>
                    <a:pt x="5942" y="4358"/>
                    <a:pt x="6101" y="3962"/>
                    <a:pt x="6101" y="3566"/>
                  </a:cubicBezTo>
                  <a:cubicBezTo>
                    <a:pt x="6418" y="2853"/>
                    <a:pt x="6418" y="1981"/>
                    <a:pt x="6101" y="1189"/>
                  </a:cubicBezTo>
                  <a:cubicBezTo>
                    <a:pt x="6022" y="872"/>
                    <a:pt x="6022" y="476"/>
                    <a:pt x="6022" y="238"/>
                  </a:cubicBezTo>
                  <a:cubicBezTo>
                    <a:pt x="5832" y="152"/>
                    <a:pt x="5687" y="115"/>
                    <a:pt x="5577" y="115"/>
                  </a:cubicBezTo>
                  <a:cubicBezTo>
                    <a:pt x="5181" y="115"/>
                    <a:pt x="5229" y="597"/>
                    <a:pt x="5229" y="1031"/>
                  </a:cubicBezTo>
                  <a:cubicBezTo>
                    <a:pt x="5309" y="2694"/>
                    <a:pt x="4912" y="4358"/>
                    <a:pt x="4120" y="5784"/>
                  </a:cubicBezTo>
                  <a:cubicBezTo>
                    <a:pt x="3328" y="4596"/>
                    <a:pt x="4358" y="3804"/>
                    <a:pt x="4279" y="2932"/>
                  </a:cubicBezTo>
                  <a:cubicBezTo>
                    <a:pt x="4120" y="1981"/>
                    <a:pt x="4516" y="951"/>
                    <a:pt x="3962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3"/>
            <p:cNvSpPr/>
            <p:nvPr/>
          </p:nvSpPr>
          <p:spPr>
            <a:xfrm>
              <a:off x="4148675" y="4068650"/>
              <a:ext cx="25775" cy="24175"/>
            </a:xfrm>
            <a:custGeom>
              <a:avLst/>
              <a:gdLst/>
              <a:ahLst/>
              <a:cxnLst/>
              <a:rect l="l" t="t" r="r" b="b"/>
              <a:pathLst>
                <a:path w="1031" h="967" extrusionOk="0">
                  <a:moveTo>
                    <a:pt x="555" y="0"/>
                  </a:moveTo>
                  <a:cubicBezTo>
                    <a:pt x="238" y="159"/>
                    <a:pt x="0" y="555"/>
                    <a:pt x="80" y="951"/>
                  </a:cubicBezTo>
                  <a:cubicBezTo>
                    <a:pt x="132" y="961"/>
                    <a:pt x="184" y="966"/>
                    <a:pt x="235" y="966"/>
                  </a:cubicBezTo>
                  <a:cubicBezTo>
                    <a:pt x="576" y="966"/>
                    <a:pt x="893" y="751"/>
                    <a:pt x="1030" y="475"/>
                  </a:cubicBezTo>
                  <a:cubicBezTo>
                    <a:pt x="951" y="317"/>
                    <a:pt x="793" y="159"/>
                    <a:pt x="555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3"/>
            <p:cNvSpPr/>
            <p:nvPr/>
          </p:nvSpPr>
          <p:spPr>
            <a:xfrm>
              <a:off x="4152625" y="40052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80" y="1"/>
                  </a:moveTo>
                  <a:cubicBezTo>
                    <a:pt x="80" y="1"/>
                    <a:pt x="1" y="159"/>
                    <a:pt x="1" y="159"/>
                  </a:cubicBezTo>
                  <a:cubicBezTo>
                    <a:pt x="159" y="80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3"/>
            <p:cNvSpPr/>
            <p:nvPr/>
          </p:nvSpPr>
          <p:spPr>
            <a:xfrm>
              <a:off x="3261350" y="3046625"/>
              <a:ext cx="168375" cy="117175"/>
            </a:xfrm>
            <a:custGeom>
              <a:avLst/>
              <a:gdLst/>
              <a:ahLst/>
              <a:cxnLst/>
              <a:rect l="l" t="t" r="r" b="b"/>
              <a:pathLst>
                <a:path w="6735" h="4687" extrusionOk="0">
                  <a:moveTo>
                    <a:pt x="6101" y="1"/>
                  </a:moveTo>
                  <a:cubicBezTo>
                    <a:pt x="5150" y="1"/>
                    <a:pt x="4754" y="1031"/>
                    <a:pt x="3804" y="1110"/>
                  </a:cubicBezTo>
                  <a:cubicBezTo>
                    <a:pt x="3011" y="2378"/>
                    <a:pt x="1585" y="3012"/>
                    <a:pt x="397" y="3962"/>
                  </a:cubicBezTo>
                  <a:cubicBezTo>
                    <a:pt x="238" y="4121"/>
                    <a:pt x="80" y="4200"/>
                    <a:pt x="1" y="4358"/>
                  </a:cubicBezTo>
                  <a:cubicBezTo>
                    <a:pt x="284" y="4579"/>
                    <a:pt x="605" y="4687"/>
                    <a:pt x="919" y="4687"/>
                  </a:cubicBezTo>
                  <a:cubicBezTo>
                    <a:pt x="1395" y="4687"/>
                    <a:pt x="1854" y="4439"/>
                    <a:pt x="2140" y="3962"/>
                  </a:cubicBezTo>
                  <a:cubicBezTo>
                    <a:pt x="3170" y="2853"/>
                    <a:pt x="4517" y="2615"/>
                    <a:pt x="5705" y="1982"/>
                  </a:cubicBezTo>
                  <a:cubicBezTo>
                    <a:pt x="5784" y="1269"/>
                    <a:pt x="6735" y="872"/>
                    <a:pt x="6101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3"/>
            <p:cNvSpPr/>
            <p:nvPr/>
          </p:nvSpPr>
          <p:spPr>
            <a:xfrm>
              <a:off x="3457450" y="3019675"/>
              <a:ext cx="65375" cy="35175"/>
            </a:xfrm>
            <a:custGeom>
              <a:avLst/>
              <a:gdLst/>
              <a:ahLst/>
              <a:cxnLst/>
              <a:rect l="l" t="t" r="r" b="b"/>
              <a:pathLst>
                <a:path w="2615" h="1407" extrusionOk="0">
                  <a:moveTo>
                    <a:pt x="2121" y="0"/>
                  </a:moveTo>
                  <a:cubicBezTo>
                    <a:pt x="2036" y="0"/>
                    <a:pt x="1938" y="16"/>
                    <a:pt x="1822" y="49"/>
                  </a:cubicBezTo>
                  <a:cubicBezTo>
                    <a:pt x="1664" y="128"/>
                    <a:pt x="1426" y="128"/>
                    <a:pt x="1188" y="208"/>
                  </a:cubicBezTo>
                  <a:cubicBezTo>
                    <a:pt x="1149" y="89"/>
                    <a:pt x="1050" y="29"/>
                    <a:pt x="951" y="29"/>
                  </a:cubicBezTo>
                  <a:cubicBezTo>
                    <a:pt x="852" y="29"/>
                    <a:pt x="753" y="89"/>
                    <a:pt x="713" y="208"/>
                  </a:cubicBezTo>
                  <a:lnTo>
                    <a:pt x="238" y="683"/>
                  </a:lnTo>
                  <a:cubicBezTo>
                    <a:pt x="158" y="683"/>
                    <a:pt x="158" y="683"/>
                    <a:pt x="79" y="841"/>
                  </a:cubicBezTo>
                  <a:cubicBezTo>
                    <a:pt x="0" y="921"/>
                    <a:pt x="79" y="1000"/>
                    <a:pt x="238" y="1158"/>
                  </a:cubicBezTo>
                  <a:cubicBezTo>
                    <a:pt x="607" y="1369"/>
                    <a:pt x="1048" y="1405"/>
                    <a:pt x="1441" y="1405"/>
                  </a:cubicBezTo>
                  <a:cubicBezTo>
                    <a:pt x="1637" y="1405"/>
                    <a:pt x="1822" y="1396"/>
                    <a:pt x="1981" y="1396"/>
                  </a:cubicBezTo>
                  <a:cubicBezTo>
                    <a:pt x="2029" y="1403"/>
                    <a:pt x="2073" y="1406"/>
                    <a:pt x="2114" y="1406"/>
                  </a:cubicBezTo>
                  <a:cubicBezTo>
                    <a:pt x="2548" y="1406"/>
                    <a:pt x="2614" y="1038"/>
                    <a:pt x="2614" y="604"/>
                  </a:cubicBezTo>
                  <a:cubicBezTo>
                    <a:pt x="2552" y="227"/>
                    <a:pt x="2439" y="0"/>
                    <a:pt x="2121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3"/>
            <p:cNvSpPr/>
            <p:nvPr/>
          </p:nvSpPr>
          <p:spPr>
            <a:xfrm>
              <a:off x="3180150" y="3216700"/>
              <a:ext cx="57475" cy="49800"/>
            </a:xfrm>
            <a:custGeom>
              <a:avLst/>
              <a:gdLst/>
              <a:ahLst/>
              <a:cxnLst/>
              <a:rect l="l" t="t" r="r" b="b"/>
              <a:pathLst>
                <a:path w="2299" h="1992" extrusionOk="0">
                  <a:moveTo>
                    <a:pt x="1714" y="1"/>
                  </a:moveTo>
                  <a:cubicBezTo>
                    <a:pt x="1560" y="1"/>
                    <a:pt x="1396" y="121"/>
                    <a:pt x="1189" y="328"/>
                  </a:cubicBezTo>
                  <a:cubicBezTo>
                    <a:pt x="714" y="804"/>
                    <a:pt x="80" y="1120"/>
                    <a:pt x="1" y="1992"/>
                  </a:cubicBezTo>
                  <a:cubicBezTo>
                    <a:pt x="714" y="1913"/>
                    <a:pt x="1347" y="1596"/>
                    <a:pt x="1981" y="1200"/>
                  </a:cubicBezTo>
                  <a:cubicBezTo>
                    <a:pt x="2219" y="962"/>
                    <a:pt x="2298" y="645"/>
                    <a:pt x="2140" y="328"/>
                  </a:cubicBezTo>
                  <a:cubicBezTo>
                    <a:pt x="1988" y="101"/>
                    <a:pt x="1855" y="1"/>
                    <a:pt x="1714" y="1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3"/>
            <p:cNvSpPr/>
            <p:nvPr/>
          </p:nvSpPr>
          <p:spPr>
            <a:xfrm>
              <a:off x="3560425" y="2967400"/>
              <a:ext cx="35675" cy="33700"/>
            </a:xfrm>
            <a:custGeom>
              <a:avLst/>
              <a:gdLst/>
              <a:ahLst/>
              <a:cxnLst/>
              <a:rect l="l" t="t" r="r" b="b"/>
              <a:pathLst>
                <a:path w="1427" h="1348" extrusionOk="0">
                  <a:moveTo>
                    <a:pt x="476" y="1"/>
                  </a:moveTo>
                  <a:cubicBezTo>
                    <a:pt x="318" y="1"/>
                    <a:pt x="159" y="159"/>
                    <a:pt x="159" y="239"/>
                  </a:cubicBezTo>
                  <a:cubicBezTo>
                    <a:pt x="1" y="1110"/>
                    <a:pt x="714" y="1189"/>
                    <a:pt x="1348" y="1348"/>
                  </a:cubicBezTo>
                  <a:cubicBezTo>
                    <a:pt x="1268" y="714"/>
                    <a:pt x="1427" y="1"/>
                    <a:pt x="476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3"/>
            <p:cNvSpPr/>
            <p:nvPr/>
          </p:nvSpPr>
          <p:spPr>
            <a:xfrm>
              <a:off x="3030275" y="3270000"/>
              <a:ext cx="40975" cy="28200"/>
            </a:xfrm>
            <a:custGeom>
              <a:avLst/>
              <a:gdLst/>
              <a:ahLst/>
              <a:cxnLst/>
              <a:rect l="l" t="t" r="r" b="b"/>
              <a:pathLst>
                <a:path w="1639" h="1128" extrusionOk="0">
                  <a:moveTo>
                    <a:pt x="476" y="1"/>
                  </a:moveTo>
                  <a:cubicBezTo>
                    <a:pt x="1" y="1"/>
                    <a:pt x="54" y="282"/>
                    <a:pt x="212" y="1128"/>
                  </a:cubicBezTo>
                  <a:cubicBezTo>
                    <a:pt x="767" y="890"/>
                    <a:pt x="1242" y="573"/>
                    <a:pt x="1638" y="177"/>
                  </a:cubicBezTo>
                  <a:cubicBezTo>
                    <a:pt x="1084" y="71"/>
                    <a:pt x="714" y="1"/>
                    <a:pt x="476" y="1"/>
                  </a:cubicBezTo>
                  <a:close/>
                </a:path>
              </a:pathLst>
            </a:custGeom>
            <a:solidFill>
              <a:srgbClr val="B45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3"/>
            <p:cNvSpPr/>
            <p:nvPr/>
          </p:nvSpPr>
          <p:spPr>
            <a:xfrm>
              <a:off x="3443575" y="3064475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159" y="0"/>
                  </a:moveTo>
                  <a:cubicBezTo>
                    <a:pt x="80" y="158"/>
                    <a:pt x="0" y="317"/>
                    <a:pt x="0" y="396"/>
                  </a:cubicBezTo>
                  <a:cubicBezTo>
                    <a:pt x="80" y="475"/>
                    <a:pt x="238" y="555"/>
                    <a:pt x="397" y="555"/>
                  </a:cubicBezTo>
                  <a:cubicBezTo>
                    <a:pt x="476" y="475"/>
                    <a:pt x="555" y="317"/>
                    <a:pt x="555" y="158"/>
                  </a:cubicBezTo>
                  <a:cubicBezTo>
                    <a:pt x="476" y="79"/>
                    <a:pt x="317" y="0"/>
                    <a:pt x="159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3"/>
            <p:cNvSpPr/>
            <p:nvPr/>
          </p:nvSpPr>
          <p:spPr>
            <a:xfrm>
              <a:off x="3136575" y="3260550"/>
              <a:ext cx="29725" cy="25775"/>
            </a:xfrm>
            <a:custGeom>
              <a:avLst/>
              <a:gdLst/>
              <a:ahLst/>
              <a:cxnLst/>
              <a:rect l="l" t="t" r="r" b="b"/>
              <a:pathLst>
                <a:path w="1189" h="1031" extrusionOk="0">
                  <a:moveTo>
                    <a:pt x="714" y="0"/>
                  </a:moveTo>
                  <a:lnTo>
                    <a:pt x="714" y="0"/>
                  </a:lnTo>
                  <a:cubicBezTo>
                    <a:pt x="1" y="793"/>
                    <a:pt x="555" y="872"/>
                    <a:pt x="1189" y="1030"/>
                  </a:cubicBezTo>
                  <a:lnTo>
                    <a:pt x="714" y="0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7" name="Google Shape;3207;p3"/>
            <p:cNvSpPr/>
            <p:nvPr/>
          </p:nvSpPr>
          <p:spPr>
            <a:xfrm>
              <a:off x="3449525" y="3036725"/>
              <a:ext cx="13875" cy="11925"/>
            </a:xfrm>
            <a:custGeom>
              <a:avLst/>
              <a:gdLst/>
              <a:ahLst/>
              <a:cxnLst/>
              <a:rect l="l" t="t" r="r" b="b"/>
              <a:pathLst>
                <a:path w="555" h="477" extrusionOk="0">
                  <a:moveTo>
                    <a:pt x="555" y="1"/>
                  </a:moveTo>
                  <a:cubicBezTo>
                    <a:pt x="317" y="1"/>
                    <a:pt x="0" y="1"/>
                    <a:pt x="0" y="239"/>
                  </a:cubicBezTo>
                  <a:cubicBezTo>
                    <a:pt x="0" y="476"/>
                    <a:pt x="317" y="476"/>
                    <a:pt x="555" y="476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3"/>
            <p:cNvSpPr/>
            <p:nvPr/>
          </p:nvSpPr>
          <p:spPr>
            <a:xfrm>
              <a:off x="3461400" y="3010975"/>
              <a:ext cx="25775" cy="13900"/>
            </a:xfrm>
            <a:custGeom>
              <a:avLst/>
              <a:gdLst/>
              <a:ahLst/>
              <a:cxnLst/>
              <a:rect l="l" t="t" r="r" b="b"/>
              <a:pathLst>
                <a:path w="1031" h="556" extrusionOk="0">
                  <a:moveTo>
                    <a:pt x="0" y="1"/>
                  </a:moveTo>
                  <a:lnTo>
                    <a:pt x="555" y="556"/>
                  </a:lnTo>
                  <a:lnTo>
                    <a:pt x="1030" y="556"/>
                  </a:lnTo>
                  <a:cubicBezTo>
                    <a:pt x="793" y="159"/>
                    <a:pt x="397" y="1"/>
                    <a:pt x="0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3"/>
            <p:cNvSpPr/>
            <p:nvPr/>
          </p:nvSpPr>
          <p:spPr>
            <a:xfrm>
              <a:off x="3415850" y="30248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A2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3"/>
            <p:cNvSpPr/>
            <p:nvPr/>
          </p:nvSpPr>
          <p:spPr>
            <a:xfrm>
              <a:off x="3540625" y="303080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80" y="0"/>
                  </a:moveTo>
                  <a:lnTo>
                    <a:pt x="0" y="79"/>
                  </a:lnTo>
                  <a:lnTo>
                    <a:pt x="238" y="23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3"/>
            <p:cNvSpPr/>
            <p:nvPr/>
          </p:nvSpPr>
          <p:spPr>
            <a:xfrm>
              <a:off x="3403950" y="3096150"/>
              <a:ext cx="4000" cy="2500"/>
            </a:xfrm>
            <a:custGeom>
              <a:avLst/>
              <a:gdLst/>
              <a:ahLst/>
              <a:cxnLst/>
              <a:rect l="l" t="t" r="r" b="b"/>
              <a:pathLst>
                <a:path w="160" h="100" extrusionOk="0">
                  <a:moveTo>
                    <a:pt x="1" y="1"/>
                  </a:moveTo>
                  <a:cubicBezTo>
                    <a:pt x="41" y="80"/>
                    <a:pt x="80" y="100"/>
                    <a:pt x="110" y="100"/>
                  </a:cubicBezTo>
                  <a:cubicBezTo>
                    <a:pt x="140" y="100"/>
                    <a:pt x="159" y="80"/>
                    <a:pt x="159" y="80"/>
                  </a:cubicBezTo>
                  <a:cubicBezTo>
                    <a:pt x="159" y="80"/>
                    <a:pt x="80" y="1"/>
                    <a:pt x="1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2" name="Google Shape;3212;p3"/>
            <p:cNvSpPr/>
            <p:nvPr/>
          </p:nvSpPr>
          <p:spPr>
            <a:xfrm>
              <a:off x="3142525" y="3213000"/>
              <a:ext cx="9925" cy="11925"/>
            </a:xfrm>
            <a:custGeom>
              <a:avLst/>
              <a:gdLst/>
              <a:ahLst/>
              <a:cxnLst/>
              <a:rect l="l" t="t" r="r" b="b"/>
              <a:pathLst>
                <a:path w="397" h="477" extrusionOk="0">
                  <a:moveTo>
                    <a:pt x="0" y="476"/>
                  </a:moveTo>
                  <a:lnTo>
                    <a:pt x="396" y="1"/>
                  </a:ln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3" name="Google Shape;3213;p3"/>
            <p:cNvSpPr/>
            <p:nvPr/>
          </p:nvSpPr>
          <p:spPr>
            <a:xfrm>
              <a:off x="3154400" y="3256575"/>
              <a:ext cx="4000" cy="5975"/>
            </a:xfrm>
            <a:custGeom>
              <a:avLst/>
              <a:gdLst/>
              <a:ahLst/>
              <a:cxnLst/>
              <a:rect l="l" t="t" r="r" b="b"/>
              <a:pathLst>
                <a:path w="160" h="239" extrusionOk="0">
                  <a:moveTo>
                    <a:pt x="80" y="1"/>
                  </a:moveTo>
                  <a:lnTo>
                    <a:pt x="1" y="239"/>
                  </a:lnTo>
                  <a:lnTo>
                    <a:pt x="1" y="239"/>
                  </a:lnTo>
                  <a:lnTo>
                    <a:pt x="159" y="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4" name="Google Shape;3214;p3"/>
            <p:cNvSpPr/>
            <p:nvPr/>
          </p:nvSpPr>
          <p:spPr>
            <a:xfrm>
              <a:off x="3225700" y="3268475"/>
              <a:ext cx="4000" cy="5950"/>
            </a:xfrm>
            <a:custGeom>
              <a:avLst/>
              <a:gdLst/>
              <a:ahLst/>
              <a:cxnLst/>
              <a:rect l="l" t="t" r="r" b="b"/>
              <a:pathLst>
                <a:path w="160" h="238" extrusionOk="0">
                  <a:moveTo>
                    <a:pt x="80" y="0"/>
                  </a:moveTo>
                  <a:lnTo>
                    <a:pt x="1" y="238"/>
                  </a:lnTo>
                  <a:lnTo>
                    <a:pt x="1" y="238"/>
                  </a:lnTo>
                  <a:lnTo>
                    <a:pt x="159" y="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5" name="Google Shape;3215;p3"/>
            <p:cNvSpPr/>
            <p:nvPr/>
          </p:nvSpPr>
          <p:spPr>
            <a:xfrm>
              <a:off x="3166275" y="3286300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47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6" name="Google Shape;3216;p3"/>
            <p:cNvSpPr/>
            <p:nvPr/>
          </p:nvSpPr>
          <p:spPr>
            <a:xfrm>
              <a:off x="2988025" y="343485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80" y="0"/>
                  </a:moveTo>
                  <a:cubicBezTo>
                    <a:pt x="80" y="0"/>
                    <a:pt x="1" y="159"/>
                    <a:pt x="1" y="238"/>
                  </a:cubicBezTo>
                  <a:cubicBezTo>
                    <a:pt x="238" y="159"/>
                    <a:pt x="80" y="0"/>
                    <a:pt x="80" y="0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3"/>
            <p:cNvSpPr/>
            <p:nvPr/>
          </p:nvSpPr>
          <p:spPr>
            <a:xfrm>
              <a:off x="4982525" y="4470700"/>
              <a:ext cx="13875" cy="25775"/>
            </a:xfrm>
            <a:custGeom>
              <a:avLst/>
              <a:gdLst/>
              <a:ahLst/>
              <a:cxnLst/>
              <a:rect l="l" t="t" r="r" b="b"/>
              <a:pathLst>
                <a:path w="555" h="1031" extrusionOk="0">
                  <a:moveTo>
                    <a:pt x="238" y="1"/>
                  </a:moveTo>
                  <a:cubicBezTo>
                    <a:pt x="158" y="159"/>
                    <a:pt x="79" y="397"/>
                    <a:pt x="0" y="555"/>
                  </a:cubicBezTo>
                  <a:cubicBezTo>
                    <a:pt x="0" y="714"/>
                    <a:pt x="0" y="872"/>
                    <a:pt x="0" y="1031"/>
                  </a:cubicBezTo>
                  <a:cubicBezTo>
                    <a:pt x="158" y="951"/>
                    <a:pt x="238" y="951"/>
                    <a:pt x="317" y="714"/>
                  </a:cubicBezTo>
                  <a:cubicBezTo>
                    <a:pt x="475" y="476"/>
                    <a:pt x="555" y="159"/>
                    <a:pt x="238" y="1"/>
                  </a:cubicBezTo>
                  <a:close/>
                </a:path>
              </a:pathLst>
            </a:custGeom>
            <a:solidFill>
              <a:srgbClr val="F28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3"/>
            <p:cNvSpPr/>
            <p:nvPr/>
          </p:nvSpPr>
          <p:spPr>
            <a:xfrm>
              <a:off x="4206100" y="4403375"/>
              <a:ext cx="45600" cy="132750"/>
            </a:xfrm>
            <a:custGeom>
              <a:avLst/>
              <a:gdLst/>
              <a:ahLst/>
              <a:cxnLst/>
              <a:rect l="l" t="t" r="r" b="b"/>
              <a:pathLst>
                <a:path w="1824" h="5310" extrusionOk="0">
                  <a:moveTo>
                    <a:pt x="1189" y="0"/>
                  </a:moveTo>
                  <a:cubicBezTo>
                    <a:pt x="952" y="159"/>
                    <a:pt x="556" y="317"/>
                    <a:pt x="476" y="555"/>
                  </a:cubicBezTo>
                  <a:cubicBezTo>
                    <a:pt x="80" y="2060"/>
                    <a:pt x="1" y="3644"/>
                    <a:pt x="318" y="5150"/>
                  </a:cubicBezTo>
                  <a:cubicBezTo>
                    <a:pt x="318" y="5269"/>
                    <a:pt x="397" y="5310"/>
                    <a:pt x="512" y="5310"/>
                  </a:cubicBezTo>
                  <a:cubicBezTo>
                    <a:pt x="702" y="5310"/>
                    <a:pt x="992" y="5199"/>
                    <a:pt x="1189" y="5150"/>
                  </a:cubicBezTo>
                  <a:cubicBezTo>
                    <a:pt x="1269" y="4833"/>
                    <a:pt x="1427" y="4516"/>
                    <a:pt x="1585" y="4278"/>
                  </a:cubicBezTo>
                  <a:lnTo>
                    <a:pt x="1585" y="4041"/>
                  </a:lnTo>
                  <a:cubicBezTo>
                    <a:pt x="1585" y="3882"/>
                    <a:pt x="1665" y="3724"/>
                    <a:pt x="1823" y="3644"/>
                  </a:cubicBezTo>
                  <a:cubicBezTo>
                    <a:pt x="1823" y="3486"/>
                    <a:pt x="1744" y="3328"/>
                    <a:pt x="1585" y="3248"/>
                  </a:cubicBezTo>
                  <a:lnTo>
                    <a:pt x="1585" y="1426"/>
                  </a:lnTo>
                  <a:cubicBezTo>
                    <a:pt x="1744" y="872"/>
                    <a:pt x="1585" y="317"/>
                    <a:pt x="1189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3"/>
            <p:cNvSpPr/>
            <p:nvPr/>
          </p:nvSpPr>
          <p:spPr>
            <a:xfrm>
              <a:off x="4247700" y="4092400"/>
              <a:ext cx="49550" cy="89325"/>
            </a:xfrm>
            <a:custGeom>
              <a:avLst/>
              <a:gdLst/>
              <a:ahLst/>
              <a:cxnLst/>
              <a:rect l="l" t="t" r="r" b="b"/>
              <a:pathLst>
                <a:path w="1982" h="3573" extrusionOk="0">
                  <a:moveTo>
                    <a:pt x="1427" y="1"/>
                  </a:moveTo>
                  <a:lnTo>
                    <a:pt x="397" y="476"/>
                  </a:lnTo>
                  <a:cubicBezTo>
                    <a:pt x="1" y="1268"/>
                    <a:pt x="1" y="2140"/>
                    <a:pt x="397" y="2853"/>
                  </a:cubicBezTo>
                  <a:cubicBezTo>
                    <a:pt x="844" y="3002"/>
                    <a:pt x="1081" y="3573"/>
                    <a:pt x="1504" y="3573"/>
                  </a:cubicBezTo>
                  <a:cubicBezTo>
                    <a:pt x="1530" y="3573"/>
                    <a:pt x="1557" y="3571"/>
                    <a:pt x="1585" y="3566"/>
                  </a:cubicBezTo>
                  <a:cubicBezTo>
                    <a:pt x="1981" y="3407"/>
                    <a:pt x="1902" y="2932"/>
                    <a:pt x="1902" y="2536"/>
                  </a:cubicBezTo>
                  <a:cubicBezTo>
                    <a:pt x="1902" y="1823"/>
                    <a:pt x="1427" y="1189"/>
                    <a:pt x="1902" y="476"/>
                  </a:cubicBezTo>
                  <a:cubicBezTo>
                    <a:pt x="1744" y="397"/>
                    <a:pt x="1585" y="159"/>
                    <a:pt x="1427" y="1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3"/>
            <p:cNvSpPr/>
            <p:nvPr/>
          </p:nvSpPr>
          <p:spPr>
            <a:xfrm>
              <a:off x="4233850" y="4389500"/>
              <a:ext cx="49525" cy="48975"/>
            </a:xfrm>
            <a:custGeom>
              <a:avLst/>
              <a:gdLst/>
              <a:ahLst/>
              <a:cxnLst/>
              <a:rect l="l" t="t" r="r" b="b"/>
              <a:pathLst>
                <a:path w="1981" h="1959" extrusionOk="0">
                  <a:moveTo>
                    <a:pt x="555" y="1"/>
                  </a:moveTo>
                  <a:lnTo>
                    <a:pt x="79" y="476"/>
                  </a:lnTo>
                  <a:cubicBezTo>
                    <a:pt x="79" y="1030"/>
                    <a:pt x="0" y="1585"/>
                    <a:pt x="475" y="1902"/>
                  </a:cubicBezTo>
                  <a:cubicBezTo>
                    <a:pt x="709" y="1902"/>
                    <a:pt x="971" y="1958"/>
                    <a:pt x="1201" y="1958"/>
                  </a:cubicBezTo>
                  <a:cubicBezTo>
                    <a:pt x="1518" y="1958"/>
                    <a:pt x="1776" y="1852"/>
                    <a:pt x="1822" y="1347"/>
                  </a:cubicBezTo>
                  <a:cubicBezTo>
                    <a:pt x="1981" y="397"/>
                    <a:pt x="1347" y="80"/>
                    <a:pt x="555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1" name="Google Shape;3221;p3"/>
            <p:cNvSpPr/>
            <p:nvPr/>
          </p:nvSpPr>
          <p:spPr>
            <a:xfrm>
              <a:off x="4241750" y="4486300"/>
              <a:ext cx="43275" cy="35925"/>
            </a:xfrm>
            <a:custGeom>
              <a:avLst/>
              <a:gdLst/>
              <a:ahLst/>
              <a:cxnLst/>
              <a:rect l="l" t="t" r="r" b="b"/>
              <a:pathLst>
                <a:path w="1731" h="1437" extrusionOk="0">
                  <a:moveTo>
                    <a:pt x="402" y="1"/>
                  </a:moveTo>
                  <a:cubicBezTo>
                    <a:pt x="324" y="1"/>
                    <a:pt x="244" y="4"/>
                    <a:pt x="159" y="11"/>
                  </a:cubicBezTo>
                  <a:cubicBezTo>
                    <a:pt x="159" y="90"/>
                    <a:pt x="159" y="248"/>
                    <a:pt x="159" y="407"/>
                  </a:cubicBezTo>
                  <a:cubicBezTo>
                    <a:pt x="80" y="565"/>
                    <a:pt x="1" y="803"/>
                    <a:pt x="159" y="961"/>
                  </a:cubicBezTo>
                  <a:lnTo>
                    <a:pt x="1585" y="1437"/>
                  </a:lnTo>
                  <a:cubicBezTo>
                    <a:pt x="1731" y="418"/>
                    <a:pt x="1275" y="1"/>
                    <a:pt x="402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2" name="Google Shape;3222;p3"/>
            <p:cNvSpPr/>
            <p:nvPr/>
          </p:nvSpPr>
          <p:spPr>
            <a:xfrm>
              <a:off x="4257600" y="4200850"/>
              <a:ext cx="35675" cy="46075"/>
            </a:xfrm>
            <a:custGeom>
              <a:avLst/>
              <a:gdLst/>
              <a:ahLst/>
              <a:cxnLst/>
              <a:rect l="l" t="t" r="r" b="b"/>
              <a:pathLst>
                <a:path w="1427" h="1843" extrusionOk="0">
                  <a:moveTo>
                    <a:pt x="783" y="0"/>
                  </a:moveTo>
                  <a:cubicBezTo>
                    <a:pt x="555" y="0"/>
                    <a:pt x="318" y="139"/>
                    <a:pt x="80" y="416"/>
                  </a:cubicBezTo>
                  <a:cubicBezTo>
                    <a:pt x="80" y="416"/>
                    <a:pt x="80" y="495"/>
                    <a:pt x="159" y="575"/>
                  </a:cubicBezTo>
                  <a:cubicBezTo>
                    <a:pt x="159" y="654"/>
                    <a:pt x="159" y="812"/>
                    <a:pt x="1" y="892"/>
                  </a:cubicBezTo>
                  <a:cubicBezTo>
                    <a:pt x="159" y="1367"/>
                    <a:pt x="555" y="1684"/>
                    <a:pt x="1031" y="1842"/>
                  </a:cubicBezTo>
                  <a:cubicBezTo>
                    <a:pt x="1031" y="1842"/>
                    <a:pt x="1110" y="1842"/>
                    <a:pt x="1110" y="1684"/>
                  </a:cubicBezTo>
                  <a:cubicBezTo>
                    <a:pt x="1189" y="1605"/>
                    <a:pt x="1110" y="1525"/>
                    <a:pt x="1031" y="1367"/>
                  </a:cubicBezTo>
                  <a:lnTo>
                    <a:pt x="1031" y="892"/>
                  </a:lnTo>
                  <a:lnTo>
                    <a:pt x="1427" y="416"/>
                  </a:lnTo>
                  <a:cubicBezTo>
                    <a:pt x="1229" y="139"/>
                    <a:pt x="1011" y="0"/>
                    <a:pt x="783" y="0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3"/>
            <p:cNvSpPr/>
            <p:nvPr/>
          </p:nvSpPr>
          <p:spPr>
            <a:xfrm>
              <a:off x="4233850" y="4308300"/>
              <a:ext cx="11900" cy="21800"/>
            </a:xfrm>
            <a:custGeom>
              <a:avLst/>
              <a:gdLst/>
              <a:ahLst/>
              <a:cxnLst/>
              <a:rect l="l" t="t" r="r" b="b"/>
              <a:pathLst>
                <a:path w="476" h="872" extrusionOk="0">
                  <a:moveTo>
                    <a:pt x="475" y="0"/>
                  </a:moveTo>
                  <a:cubicBezTo>
                    <a:pt x="0" y="238"/>
                    <a:pt x="0" y="555"/>
                    <a:pt x="475" y="872"/>
                  </a:cubicBezTo>
                  <a:lnTo>
                    <a:pt x="475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3"/>
            <p:cNvSpPr/>
            <p:nvPr/>
          </p:nvSpPr>
          <p:spPr>
            <a:xfrm>
              <a:off x="4283350" y="4235000"/>
              <a:ext cx="11925" cy="15875"/>
            </a:xfrm>
            <a:custGeom>
              <a:avLst/>
              <a:gdLst/>
              <a:ahLst/>
              <a:cxnLst/>
              <a:rect l="l" t="t" r="r" b="b"/>
              <a:pathLst>
                <a:path w="477" h="635" extrusionOk="0">
                  <a:moveTo>
                    <a:pt x="1" y="1"/>
                  </a:moveTo>
                  <a:lnTo>
                    <a:pt x="1" y="476"/>
                  </a:lnTo>
                  <a:lnTo>
                    <a:pt x="318" y="635"/>
                  </a:lnTo>
                  <a:cubicBezTo>
                    <a:pt x="476" y="318"/>
                    <a:pt x="238" y="159"/>
                    <a:pt x="1" y="1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3"/>
            <p:cNvSpPr/>
            <p:nvPr/>
          </p:nvSpPr>
          <p:spPr>
            <a:xfrm>
              <a:off x="4233850" y="4187475"/>
              <a:ext cx="13875" cy="23800"/>
            </a:xfrm>
            <a:custGeom>
              <a:avLst/>
              <a:gdLst/>
              <a:ahLst/>
              <a:cxnLst/>
              <a:rect l="l" t="t" r="r" b="b"/>
              <a:pathLst>
                <a:path w="555" h="952" extrusionOk="0">
                  <a:moveTo>
                    <a:pt x="555" y="1"/>
                  </a:moveTo>
                  <a:lnTo>
                    <a:pt x="555" y="1"/>
                  </a:lnTo>
                  <a:cubicBezTo>
                    <a:pt x="79" y="317"/>
                    <a:pt x="0" y="634"/>
                    <a:pt x="475" y="951"/>
                  </a:cubicBezTo>
                  <a:cubicBezTo>
                    <a:pt x="475" y="634"/>
                    <a:pt x="555" y="317"/>
                    <a:pt x="555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3"/>
            <p:cNvSpPr/>
            <p:nvPr/>
          </p:nvSpPr>
          <p:spPr>
            <a:xfrm>
              <a:off x="4283350" y="4044875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1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3"/>
            <p:cNvSpPr/>
            <p:nvPr/>
          </p:nvSpPr>
          <p:spPr>
            <a:xfrm>
              <a:off x="4283350" y="409240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476" y="47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3"/>
            <p:cNvSpPr/>
            <p:nvPr/>
          </p:nvSpPr>
          <p:spPr>
            <a:xfrm>
              <a:off x="4259600" y="4211250"/>
              <a:ext cx="5950" cy="12400"/>
            </a:xfrm>
            <a:custGeom>
              <a:avLst/>
              <a:gdLst/>
              <a:ahLst/>
              <a:cxnLst/>
              <a:rect l="l" t="t" r="r" b="b"/>
              <a:pathLst>
                <a:path w="238" h="496" extrusionOk="0">
                  <a:moveTo>
                    <a:pt x="0" y="0"/>
                  </a:moveTo>
                  <a:lnTo>
                    <a:pt x="0" y="476"/>
                  </a:lnTo>
                  <a:cubicBezTo>
                    <a:pt x="0" y="476"/>
                    <a:pt x="20" y="495"/>
                    <a:pt x="50" y="495"/>
                  </a:cubicBezTo>
                  <a:cubicBezTo>
                    <a:pt x="79" y="495"/>
                    <a:pt x="119" y="476"/>
                    <a:pt x="158" y="396"/>
                  </a:cubicBezTo>
                  <a:cubicBezTo>
                    <a:pt x="238" y="238"/>
                    <a:pt x="158" y="79"/>
                    <a:pt x="0" y="0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3"/>
            <p:cNvSpPr/>
            <p:nvPr/>
          </p:nvSpPr>
          <p:spPr>
            <a:xfrm>
              <a:off x="4283350" y="4213225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1" y="476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3"/>
            <p:cNvSpPr/>
            <p:nvPr/>
          </p:nvSpPr>
          <p:spPr>
            <a:xfrm>
              <a:off x="4216025" y="4686600"/>
              <a:ext cx="39625" cy="59425"/>
            </a:xfrm>
            <a:custGeom>
              <a:avLst/>
              <a:gdLst/>
              <a:ahLst/>
              <a:cxnLst/>
              <a:rect l="l" t="t" r="r" b="b"/>
              <a:pathLst>
                <a:path w="1585" h="2377" extrusionOk="0">
                  <a:moveTo>
                    <a:pt x="713" y="0"/>
                  </a:moveTo>
                  <a:cubicBezTo>
                    <a:pt x="634" y="0"/>
                    <a:pt x="475" y="0"/>
                    <a:pt x="317" y="79"/>
                  </a:cubicBezTo>
                  <a:cubicBezTo>
                    <a:pt x="0" y="476"/>
                    <a:pt x="0" y="1030"/>
                    <a:pt x="317" y="1426"/>
                  </a:cubicBezTo>
                  <a:lnTo>
                    <a:pt x="317" y="2377"/>
                  </a:lnTo>
                  <a:cubicBezTo>
                    <a:pt x="1585" y="1743"/>
                    <a:pt x="1109" y="872"/>
                    <a:pt x="713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3"/>
            <p:cNvSpPr/>
            <p:nvPr/>
          </p:nvSpPr>
          <p:spPr>
            <a:xfrm>
              <a:off x="4221950" y="4781675"/>
              <a:ext cx="19825" cy="83200"/>
            </a:xfrm>
            <a:custGeom>
              <a:avLst/>
              <a:gdLst/>
              <a:ahLst/>
              <a:cxnLst/>
              <a:rect l="l" t="t" r="r" b="b"/>
              <a:pathLst>
                <a:path w="793" h="3328" extrusionOk="0">
                  <a:moveTo>
                    <a:pt x="1" y="0"/>
                  </a:moveTo>
                  <a:lnTo>
                    <a:pt x="1" y="3327"/>
                  </a:lnTo>
                  <a:cubicBezTo>
                    <a:pt x="793" y="2377"/>
                    <a:pt x="793" y="1030"/>
                    <a:pt x="1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3"/>
            <p:cNvSpPr/>
            <p:nvPr/>
          </p:nvSpPr>
          <p:spPr>
            <a:xfrm>
              <a:off x="4210075" y="4603400"/>
              <a:ext cx="25775" cy="29525"/>
            </a:xfrm>
            <a:custGeom>
              <a:avLst/>
              <a:gdLst/>
              <a:ahLst/>
              <a:cxnLst/>
              <a:rect l="l" t="t" r="r" b="b"/>
              <a:pathLst>
                <a:path w="1031" h="1181" extrusionOk="0">
                  <a:moveTo>
                    <a:pt x="951" y="1"/>
                  </a:moveTo>
                  <a:cubicBezTo>
                    <a:pt x="476" y="80"/>
                    <a:pt x="0" y="238"/>
                    <a:pt x="80" y="793"/>
                  </a:cubicBezTo>
                  <a:cubicBezTo>
                    <a:pt x="117" y="1093"/>
                    <a:pt x="226" y="1180"/>
                    <a:pt x="363" y="1180"/>
                  </a:cubicBezTo>
                  <a:cubicBezTo>
                    <a:pt x="516" y="1180"/>
                    <a:pt x="705" y="1072"/>
                    <a:pt x="872" y="1031"/>
                  </a:cubicBezTo>
                  <a:cubicBezTo>
                    <a:pt x="951" y="872"/>
                    <a:pt x="1030" y="635"/>
                    <a:pt x="1030" y="476"/>
                  </a:cubicBezTo>
                  <a:cubicBezTo>
                    <a:pt x="1030" y="318"/>
                    <a:pt x="951" y="159"/>
                    <a:pt x="95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3"/>
            <p:cNvSpPr/>
            <p:nvPr/>
          </p:nvSpPr>
          <p:spPr>
            <a:xfrm>
              <a:off x="4235825" y="4639050"/>
              <a:ext cx="23800" cy="35675"/>
            </a:xfrm>
            <a:custGeom>
              <a:avLst/>
              <a:gdLst/>
              <a:ahLst/>
              <a:cxnLst/>
              <a:rect l="l" t="t" r="r" b="b"/>
              <a:pathLst>
                <a:path w="952" h="1427" extrusionOk="0">
                  <a:moveTo>
                    <a:pt x="0" y="1"/>
                  </a:moveTo>
                  <a:lnTo>
                    <a:pt x="0" y="1427"/>
                  </a:lnTo>
                  <a:cubicBezTo>
                    <a:pt x="951" y="952"/>
                    <a:pt x="951" y="476"/>
                    <a:pt x="0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3"/>
            <p:cNvSpPr/>
            <p:nvPr/>
          </p:nvSpPr>
          <p:spPr>
            <a:xfrm>
              <a:off x="4206100" y="487475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35" y="1"/>
                  </a:moveTo>
                  <a:cubicBezTo>
                    <a:pt x="476" y="80"/>
                    <a:pt x="318" y="80"/>
                    <a:pt x="239" y="80"/>
                  </a:cubicBezTo>
                  <a:cubicBezTo>
                    <a:pt x="159" y="80"/>
                    <a:pt x="80" y="159"/>
                    <a:pt x="80" y="318"/>
                  </a:cubicBezTo>
                  <a:cubicBezTo>
                    <a:pt x="1" y="397"/>
                    <a:pt x="80" y="476"/>
                    <a:pt x="239" y="634"/>
                  </a:cubicBezTo>
                  <a:lnTo>
                    <a:pt x="635" y="634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3"/>
            <p:cNvSpPr/>
            <p:nvPr/>
          </p:nvSpPr>
          <p:spPr>
            <a:xfrm>
              <a:off x="4196200" y="4922300"/>
              <a:ext cx="15875" cy="25750"/>
            </a:xfrm>
            <a:custGeom>
              <a:avLst/>
              <a:gdLst/>
              <a:ahLst/>
              <a:cxnLst/>
              <a:rect l="l" t="t" r="r" b="b"/>
              <a:pathLst>
                <a:path w="635" h="1030" extrusionOk="0">
                  <a:moveTo>
                    <a:pt x="397" y="0"/>
                  </a:moveTo>
                  <a:cubicBezTo>
                    <a:pt x="1" y="238"/>
                    <a:pt x="238" y="634"/>
                    <a:pt x="238" y="713"/>
                  </a:cubicBezTo>
                  <a:cubicBezTo>
                    <a:pt x="318" y="871"/>
                    <a:pt x="476" y="951"/>
                    <a:pt x="555" y="1030"/>
                  </a:cubicBezTo>
                  <a:cubicBezTo>
                    <a:pt x="635" y="871"/>
                    <a:pt x="635" y="792"/>
                    <a:pt x="635" y="634"/>
                  </a:cubicBezTo>
                  <a:lnTo>
                    <a:pt x="397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3"/>
            <p:cNvSpPr/>
            <p:nvPr/>
          </p:nvSpPr>
          <p:spPr>
            <a:xfrm>
              <a:off x="5041925" y="256137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476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3"/>
            <p:cNvSpPr/>
            <p:nvPr/>
          </p:nvSpPr>
          <p:spPr>
            <a:xfrm>
              <a:off x="3203925" y="1670100"/>
              <a:ext cx="65375" cy="57950"/>
            </a:xfrm>
            <a:custGeom>
              <a:avLst/>
              <a:gdLst/>
              <a:ahLst/>
              <a:cxnLst/>
              <a:rect l="l" t="t" r="r" b="b"/>
              <a:pathLst>
                <a:path w="2615" h="2318" extrusionOk="0">
                  <a:moveTo>
                    <a:pt x="1822" y="1"/>
                  </a:moveTo>
                  <a:cubicBezTo>
                    <a:pt x="1664" y="397"/>
                    <a:pt x="1268" y="793"/>
                    <a:pt x="872" y="872"/>
                  </a:cubicBezTo>
                  <a:cubicBezTo>
                    <a:pt x="476" y="1031"/>
                    <a:pt x="0" y="1110"/>
                    <a:pt x="159" y="1585"/>
                  </a:cubicBezTo>
                  <a:cubicBezTo>
                    <a:pt x="238" y="1981"/>
                    <a:pt x="555" y="2298"/>
                    <a:pt x="951" y="2298"/>
                  </a:cubicBezTo>
                  <a:cubicBezTo>
                    <a:pt x="1026" y="2311"/>
                    <a:pt x="1103" y="2317"/>
                    <a:pt x="1180" y="2317"/>
                  </a:cubicBezTo>
                  <a:cubicBezTo>
                    <a:pt x="1588" y="2317"/>
                    <a:pt x="1981" y="2131"/>
                    <a:pt x="1981" y="1664"/>
                  </a:cubicBezTo>
                  <a:cubicBezTo>
                    <a:pt x="1902" y="1110"/>
                    <a:pt x="2615" y="476"/>
                    <a:pt x="1822" y="1"/>
                  </a:cubicBezTo>
                  <a:close/>
                </a:path>
              </a:pathLst>
            </a:custGeom>
            <a:solidFill>
              <a:srgbClr val="96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3"/>
            <p:cNvSpPr/>
            <p:nvPr/>
          </p:nvSpPr>
          <p:spPr>
            <a:xfrm>
              <a:off x="3261350" y="3145675"/>
              <a:ext cx="9925" cy="9925"/>
            </a:xfrm>
            <a:custGeom>
              <a:avLst/>
              <a:gdLst/>
              <a:ahLst/>
              <a:cxnLst/>
              <a:rect l="l" t="t" r="r" b="b"/>
              <a:pathLst>
                <a:path w="397" h="397" extrusionOk="0">
                  <a:moveTo>
                    <a:pt x="397" y="0"/>
                  </a:moveTo>
                  <a:lnTo>
                    <a:pt x="1" y="396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3"/>
            <p:cNvSpPr/>
            <p:nvPr/>
          </p:nvSpPr>
          <p:spPr>
            <a:xfrm>
              <a:off x="4162550" y="40686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0"/>
                  </a:moveTo>
                  <a:lnTo>
                    <a:pt x="475" y="475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3"/>
            <p:cNvSpPr/>
            <p:nvPr/>
          </p:nvSpPr>
          <p:spPr>
            <a:xfrm>
              <a:off x="4093225" y="4923625"/>
              <a:ext cx="108950" cy="94500"/>
            </a:xfrm>
            <a:custGeom>
              <a:avLst/>
              <a:gdLst/>
              <a:ahLst/>
              <a:cxnLst/>
              <a:rect l="l" t="t" r="r" b="b"/>
              <a:pathLst>
                <a:path w="4358" h="3780" extrusionOk="0">
                  <a:moveTo>
                    <a:pt x="803" y="1"/>
                  </a:moveTo>
                  <a:cubicBezTo>
                    <a:pt x="580" y="1"/>
                    <a:pt x="380" y="58"/>
                    <a:pt x="238" y="343"/>
                  </a:cubicBezTo>
                  <a:cubicBezTo>
                    <a:pt x="0" y="898"/>
                    <a:pt x="396" y="1135"/>
                    <a:pt x="713" y="1373"/>
                  </a:cubicBezTo>
                  <a:cubicBezTo>
                    <a:pt x="1505" y="1769"/>
                    <a:pt x="2060" y="2245"/>
                    <a:pt x="1743" y="3195"/>
                  </a:cubicBezTo>
                  <a:cubicBezTo>
                    <a:pt x="1585" y="3433"/>
                    <a:pt x="1743" y="3671"/>
                    <a:pt x="1981" y="3750"/>
                  </a:cubicBezTo>
                  <a:cubicBezTo>
                    <a:pt x="2040" y="3770"/>
                    <a:pt x="2105" y="3780"/>
                    <a:pt x="2169" y="3780"/>
                  </a:cubicBezTo>
                  <a:cubicBezTo>
                    <a:pt x="2362" y="3780"/>
                    <a:pt x="2555" y="3690"/>
                    <a:pt x="2615" y="3512"/>
                  </a:cubicBezTo>
                  <a:cubicBezTo>
                    <a:pt x="2773" y="2641"/>
                    <a:pt x="3486" y="2007"/>
                    <a:pt x="4357" y="2007"/>
                  </a:cubicBezTo>
                  <a:cubicBezTo>
                    <a:pt x="3231" y="1331"/>
                    <a:pt x="2816" y="14"/>
                    <a:pt x="1494" y="14"/>
                  </a:cubicBezTo>
                  <a:cubicBezTo>
                    <a:pt x="1421" y="14"/>
                    <a:pt x="1346" y="18"/>
                    <a:pt x="1268" y="26"/>
                  </a:cubicBezTo>
                  <a:cubicBezTo>
                    <a:pt x="1109" y="26"/>
                    <a:pt x="951" y="1"/>
                    <a:pt x="803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3"/>
            <p:cNvSpPr/>
            <p:nvPr/>
          </p:nvSpPr>
          <p:spPr>
            <a:xfrm>
              <a:off x="4134800" y="4498050"/>
              <a:ext cx="25775" cy="26150"/>
            </a:xfrm>
            <a:custGeom>
              <a:avLst/>
              <a:gdLst/>
              <a:ahLst/>
              <a:cxnLst/>
              <a:rect l="l" t="t" r="r" b="b"/>
              <a:pathLst>
                <a:path w="1031" h="1046" extrusionOk="0">
                  <a:moveTo>
                    <a:pt x="246" y="0"/>
                  </a:moveTo>
                  <a:cubicBezTo>
                    <a:pt x="1" y="0"/>
                    <a:pt x="239" y="206"/>
                    <a:pt x="239" y="412"/>
                  </a:cubicBezTo>
                  <a:cubicBezTo>
                    <a:pt x="239" y="650"/>
                    <a:pt x="159" y="1046"/>
                    <a:pt x="635" y="1046"/>
                  </a:cubicBezTo>
                  <a:cubicBezTo>
                    <a:pt x="793" y="967"/>
                    <a:pt x="872" y="729"/>
                    <a:pt x="1031" y="650"/>
                  </a:cubicBezTo>
                  <a:cubicBezTo>
                    <a:pt x="1031" y="174"/>
                    <a:pt x="714" y="16"/>
                    <a:pt x="397" y="16"/>
                  </a:cubicBezTo>
                  <a:cubicBezTo>
                    <a:pt x="333" y="5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3"/>
            <p:cNvSpPr/>
            <p:nvPr/>
          </p:nvSpPr>
          <p:spPr>
            <a:xfrm>
              <a:off x="4206100" y="4688575"/>
              <a:ext cx="17850" cy="33700"/>
            </a:xfrm>
            <a:custGeom>
              <a:avLst/>
              <a:gdLst/>
              <a:ahLst/>
              <a:cxnLst/>
              <a:rect l="l" t="t" r="r" b="b"/>
              <a:pathLst>
                <a:path w="714" h="1348" extrusionOk="0">
                  <a:moveTo>
                    <a:pt x="714" y="0"/>
                  </a:moveTo>
                  <a:cubicBezTo>
                    <a:pt x="1" y="238"/>
                    <a:pt x="1" y="476"/>
                    <a:pt x="714" y="1347"/>
                  </a:cubicBezTo>
                  <a:lnTo>
                    <a:pt x="714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3"/>
            <p:cNvSpPr/>
            <p:nvPr/>
          </p:nvSpPr>
          <p:spPr>
            <a:xfrm>
              <a:off x="4198200" y="4872775"/>
              <a:ext cx="13875" cy="15875"/>
            </a:xfrm>
            <a:custGeom>
              <a:avLst/>
              <a:gdLst/>
              <a:ahLst/>
              <a:cxnLst/>
              <a:rect l="l" t="t" r="r" b="b"/>
              <a:pathLst>
                <a:path w="555" h="635" extrusionOk="0">
                  <a:moveTo>
                    <a:pt x="158" y="0"/>
                  </a:moveTo>
                  <a:lnTo>
                    <a:pt x="158" y="0"/>
                  </a:lnTo>
                  <a:cubicBezTo>
                    <a:pt x="0" y="397"/>
                    <a:pt x="238" y="555"/>
                    <a:pt x="555" y="634"/>
                  </a:cubicBezTo>
                  <a:lnTo>
                    <a:pt x="555" y="159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3"/>
            <p:cNvSpPr/>
            <p:nvPr/>
          </p:nvSpPr>
          <p:spPr>
            <a:xfrm>
              <a:off x="4160550" y="4547950"/>
              <a:ext cx="5975" cy="5975"/>
            </a:xfrm>
            <a:custGeom>
              <a:avLst/>
              <a:gdLst/>
              <a:ahLst/>
              <a:cxnLst/>
              <a:rect l="l" t="t" r="r" b="b"/>
              <a:pathLst>
                <a:path w="239" h="239" extrusionOk="0">
                  <a:moveTo>
                    <a:pt x="80" y="1"/>
                  </a:moveTo>
                  <a:cubicBezTo>
                    <a:pt x="1" y="1"/>
                    <a:pt x="1" y="80"/>
                    <a:pt x="1" y="159"/>
                  </a:cubicBezTo>
                  <a:cubicBezTo>
                    <a:pt x="80" y="159"/>
                    <a:pt x="80" y="238"/>
                    <a:pt x="159" y="238"/>
                  </a:cubicBezTo>
                  <a:cubicBezTo>
                    <a:pt x="238" y="238"/>
                    <a:pt x="238" y="80"/>
                    <a:pt x="238" y="80"/>
                  </a:cubicBezTo>
                  <a:cubicBezTo>
                    <a:pt x="159" y="1"/>
                    <a:pt x="159" y="1"/>
                    <a:pt x="80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3"/>
            <p:cNvSpPr/>
            <p:nvPr/>
          </p:nvSpPr>
          <p:spPr>
            <a:xfrm>
              <a:off x="4237800" y="4496450"/>
              <a:ext cx="7950" cy="13900"/>
            </a:xfrm>
            <a:custGeom>
              <a:avLst/>
              <a:gdLst/>
              <a:ahLst/>
              <a:cxnLst/>
              <a:rect l="l" t="t" r="r" b="b"/>
              <a:pathLst>
                <a:path w="318" h="556" extrusionOk="0">
                  <a:moveTo>
                    <a:pt x="317" y="1"/>
                  </a:moveTo>
                  <a:cubicBezTo>
                    <a:pt x="80" y="159"/>
                    <a:pt x="1" y="318"/>
                    <a:pt x="317" y="555"/>
                  </a:cubicBezTo>
                  <a:lnTo>
                    <a:pt x="317" y="1"/>
                  </a:ln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6" name="Google Shape;3246;p3"/>
          <p:cNvGrpSpPr/>
          <p:nvPr/>
        </p:nvGrpSpPr>
        <p:grpSpPr>
          <a:xfrm>
            <a:off x="195325" y="1942808"/>
            <a:ext cx="1035792" cy="5186373"/>
            <a:chOff x="3081550" y="337200"/>
            <a:chExt cx="1341700" cy="5038575"/>
          </a:xfrm>
        </p:grpSpPr>
        <p:sp>
          <p:nvSpPr>
            <p:cNvPr id="3247" name="Google Shape;3247;p3"/>
            <p:cNvSpPr/>
            <p:nvPr/>
          </p:nvSpPr>
          <p:spPr>
            <a:xfrm>
              <a:off x="3723600" y="1266250"/>
              <a:ext cx="656975" cy="974825"/>
            </a:xfrm>
            <a:custGeom>
              <a:avLst/>
              <a:gdLst/>
              <a:ahLst/>
              <a:cxnLst/>
              <a:rect l="l" t="t" r="r" b="b"/>
              <a:pathLst>
                <a:path w="26279" h="38993" extrusionOk="0">
                  <a:moveTo>
                    <a:pt x="4437" y="0"/>
                  </a:moveTo>
                  <a:cubicBezTo>
                    <a:pt x="2560" y="85"/>
                    <a:pt x="2389" y="1621"/>
                    <a:pt x="2133" y="2901"/>
                  </a:cubicBezTo>
                  <a:cubicBezTo>
                    <a:pt x="1621" y="5887"/>
                    <a:pt x="939" y="8788"/>
                    <a:pt x="256" y="11774"/>
                  </a:cubicBezTo>
                  <a:cubicBezTo>
                    <a:pt x="256" y="13225"/>
                    <a:pt x="0" y="14761"/>
                    <a:pt x="1195" y="15870"/>
                  </a:cubicBezTo>
                  <a:cubicBezTo>
                    <a:pt x="2901" y="17576"/>
                    <a:pt x="3925" y="19709"/>
                    <a:pt x="5461" y="21586"/>
                  </a:cubicBezTo>
                  <a:cubicBezTo>
                    <a:pt x="5546" y="21757"/>
                    <a:pt x="5717" y="22013"/>
                    <a:pt x="5887" y="22184"/>
                  </a:cubicBezTo>
                  <a:cubicBezTo>
                    <a:pt x="6058" y="22354"/>
                    <a:pt x="6228" y="22610"/>
                    <a:pt x="6399" y="22781"/>
                  </a:cubicBezTo>
                  <a:cubicBezTo>
                    <a:pt x="9129" y="25853"/>
                    <a:pt x="11262" y="29436"/>
                    <a:pt x="14334" y="32252"/>
                  </a:cubicBezTo>
                  <a:cubicBezTo>
                    <a:pt x="14931" y="32764"/>
                    <a:pt x="15528" y="33361"/>
                    <a:pt x="15955" y="34043"/>
                  </a:cubicBezTo>
                  <a:cubicBezTo>
                    <a:pt x="17576" y="36091"/>
                    <a:pt x="19368" y="38054"/>
                    <a:pt x="21927" y="38992"/>
                  </a:cubicBezTo>
                  <a:cubicBezTo>
                    <a:pt x="22866" y="38736"/>
                    <a:pt x="24231" y="38565"/>
                    <a:pt x="23975" y="37200"/>
                  </a:cubicBezTo>
                  <a:cubicBezTo>
                    <a:pt x="23293" y="33873"/>
                    <a:pt x="23293" y="33958"/>
                    <a:pt x="25426" y="31228"/>
                  </a:cubicBezTo>
                  <a:cubicBezTo>
                    <a:pt x="26108" y="30460"/>
                    <a:pt x="26279" y="29436"/>
                    <a:pt x="26023" y="28497"/>
                  </a:cubicBezTo>
                  <a:cubicBezTo>
                    <a:pt x="25596" y="27559"/>
                    <a:pt x="26193" y="26706"/>
                    <a:pt x="26108" y="25853"/>
                  </a:cubicBezTo>
                  <a:cubicBezTo>
                    <a:pt x="26108" y="25682"/>
                    <a:pt x="26108" y="25597"/>
                    <a:pt x="26023" y="25511"/>
                  </a:cubicBezTo>
                  <a:cubicBezTo>
                    <a:pt x="21245" y="22098"/>
                    <a:pt x="17661" y="17491"/>
                    <a:pt x="13566" y="13396"/>
                  </a:cubicBezTo>
                  <a:cubicBezTo>
                    <a:pt x="12372" y="11689"/>
                    <a:pt x="11006" y="10068"/>
                    <a:pt x="9471" y="8618"/>
                  </a:cubicBezTo>
                  <a:cubicBezTo>
                    <a:pt x="7423" y="5973"/>
                    <a:pt x="5375" y="3328"/>
                    <a:pt x="4437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3"/>
            <p:cNvSpPr/>
            <p:nvPr/>
          </p:nvSpPr>
          <p:spPr>
            <a:xfrm>
              <a:off x="3375900" y="3729875"/>
              <a:ext cx="298650" cy="906600"/>
            </a:xfrm>
            <a:custGeom>
              <a:avLst/>
              <a:gdLst/>
              <a:ahLst/>
              <a:cxnLst/>
              <a:rect l="l" t="t" r="r" b="b"/>
              <a:pathLst>
                <a:path w="11946" h="36264" extrusionOk="0">
                  <a:moveTo>
                    <a:pt x="6835" y="1"/>
                  </a:moveTo>
                  <a:cubicBezTo>
                    <a:pt x="6152" y="1"/>
                    <a:pt x="6006" y="1062"/>
                    <a:pt x="5632" y="1623"/>
                  </a:cubicBezTo>
                  <a:cubicBezTo>
                    <a:pt x="4181" y="5803"/>
                    <a:pt x="2987" y="9984"/>
                    <a:pt x="2048" y="14336"/>
                  </a:cubicBezTo>
                  <a:cubicBezTo>
                    <a:pt x="1878" y="15445"/>
                    <a:pt x="1707" y="16554"/>
                    <a:pt x="1451" y="17748"/>
                  </a:cubicBezTo>
                  <a:cubicBezTo>
                    <a:pt x="1366" y="19028"/>
                    <a:pt x="1110" y="20308"/>
                    <a:pt x="769" y="21588"/>
                  </a:cubicBezTo>
                  <a:cubicBezTo>
                    <a:pt x="683" y="21759"/>
                    <a:pt x="598" y="22015"/>
                    <a:pt x="598" y="22185"/>
                  </a:cubicBezTo>
                  <a:cubicBezTo>
                    <a:pt x="513" y="22782"/>
                    <a:pt x="427" y="23209"/>
                    <a:pt x="257" y="23721"/>
                  </a:cubicBezTo>
                  <a:cubicBezTo>
                    <a:pt x="171" y="23892"/>
                    <a:pt x="171" y="24148"/>
                    <a:pt x="86" y="24318"/>
                  </a:cubicBezTo>
                  <a:cubicBezTo>
                    <a:pt x="1" y="24574"/>
                    <a:pt x="1" y="24915"/>
                    <a:pt x="1" y="25171"/>
                  </a:cubicBezTo>
                  <a:cubicBezTo>
                    <a:pt x="257" y="26537"/>
                    <a:pt x="1451" y="27219"/>
                    <a:pt x="2134" y="28243"/>
                  </a:cubicBezTo>
                  <a:cubicBezTo>
                    <a:pt x="3755" y="30973"/>
                    <a:pt x="5461" y="33618"/>
                    <a:pt x="7168" y="36263"/>
                  </a:cubicBezTo>
                  <a:cubicBezTo>
                    <a:pt x="8618" y="34557"/>
                    <a:pt x="8277" y="32424"/>
                    <a:pt x="8703" y="30461"/>
                  </a:cubicBezTo>
                  <a:cubicBezTo>
                    <a:pt x="8703" y="30120"/>
                    <a:pt x="8703" y="29694"/>
                    <a:pt x="8703" y="29352"/>
                  </a:cubicBezTo>
                  <a:cubicBezTo>
                    <a:pt x="8533" y="28840"/>
                    <a:pt x="8362" y="28328"/>
                    <a:pt x="8192" y="27902"/>
                  </a:cubicBezTo>
                  <a:cubicBezTo>
                    <a:pt x="7253" y="25598"/>
                    <a:pt x="7509" y="25171"/>
                    <a:pt x="9983" y="24830"/>
                  </a:cubicBezTo>
                  <a:cubicBezTo>
                    <a:pt x="10922" y="24233"/>
                    <a:pt x="10666" y="23124"/>
                    <a:pt x="11007" y="22271"/>
                  </a:cubicBezTo>
                  <a:cubicBezTo>
                    <a:pt x="11434" y="20308"/>
                    <a:pt x="11775" y="18431"/>
                    <a:pt x="11946" y="16469"/>
                  </a:cubicBezTo>
                  <a:cubicBezTo>
                    <a:pt x="11946" y="16213"/>
                    <a:pt x="11946" y="15957"/>
                    <a:pt x="11946" y="15786"/>
                  </a:cubicBezTo>
                  <a:cubicBezTo>
                    <a:pt x="11860" y="15189"/>
                    <a:pt x="11775" y="14677"/>
                    <a:pt x="11604" y="14080"/>
                  </a:cubicBezTo>
                  <a:cubicBezTo>
                    <a:pt x="11604" y="13909"/>
                    <a:pt x="11519" y="13653"/>
                    <a:pt x="11434" y="13482"/>
                  </a:cubicBezTo>
                  <a:cubicBezTo>
                    <a:pt x="11263" y="13056"/>
                    <a:pt x="11178" y="12544"/>
                    <a:pt x="11092" y="12117"/>
                  </a:cubicBezTo>
                  <a:cubicBezTo>
                    <a:pt x="9898" y="8278"/>
                    <a:pt x="9215" y="4268"/>
                    <a:pt x="7850" y="513"/>
                  </a:cubicBezTo>
                  <a:cubicBezTo>
                    <a:pt x="7413" y="145"/>
                    <a:pt x="7088" y="1"/>
                    <a:pt x="6835" y="1"/>
                  </a:cubicBezTo>
                  <a:close/>
                </a:path>
              </a:pathLst>
            </a:custGeom>
            <a:solidFill>
              <a:srgbClr val="F7F0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3"/>
            <p:cNvSpPr/>
            <p:nvPr/>
          </p:nvSpPr>
          <p:spPr>
            <a:xfrm>
              <a:off x="3663875" y="419000"/>
              <a:ext cx="392500" cy="1184225"/>
            </a:xfrm>
            <a:custGeom>
              <a:avLst/>
              <a:gdLst/>
              <a:ahLst/>
              <a:cxnLst/>
              <a:rect l="l" t="t" r="r" b="b"/>
              <a:pathLst>
                <a:path w="15700" h="47369" extrusionOk="0">
                  <a:moveTo>
                    <a:pt x="14070" y="1"/>
                  </a:moveTo>
                  <a:cubicBezTo>
                    <a:pt x="13469" y="1"/>
                    <a:pt x="12914" y="429"/>
                    <a:pt x="12457" y="1297"/>
                  </a:cubicBezTo>
                  <a:cubicBezTo>
                    <a:pt x="12030" y="2406"/>
                    <a:pt x="11604" y="3430"/>
                    <a:pt x="11092" y="4539"/>
                  </a:cubicBezTo>
                  <a:cubicBezTo>
                    <a:pt x="9727" y="7270"/>
                    <a:pt x="8617" y="10256"/>
                    <a:pt x="7850" y="13242"/>
                  </a:cubicBezTo>
                  <a:cubicBezTo>
                    <a:pt x="5375" y="17850"/>
                    <a:pt x="4863" y="23054"/>
                    <a:pt x="3328" y="27918"/>
                  </a:cubicBezTo>
                  <a:cubicBezTo>
                    <a:pt x="3157" y="28259"/>
                    <a:pt x="3072" y="28600"/>
                    <a:pt x="2901" y="28941"/>
                  </a:cubicBezTo>
                  <a:cubicBezTo>
                    <a:pt x="2901" y="29197"/>
                    <a:pt x="2816" y="29453"/>
                    <a:pt x="2816" y="29709"/>
                  </a:cubicBezTo>
                  <a:cubicBezTo>
                    <a:pt x="2560" y="33378"/>
                    <a:pt x="1792" y="36962"/>
                    <a:pt x="512" y="40460"/>
                  </a:cubicBezTo>
                  <a:cubicBezTo>
                    <a:pt x="427" y="40716"/>
                    <a:pt x="341" y="40886"/>
                    <a:pt x="341" y="41142"/>
                  </a:cubicBezTo>
                  <a:cubicBezTo>
                    <a:pt x="256" y="41654"/>
                    <a:pt x="427" y="42337"/>
                    <a:pt x="85" y="42849"/>
                  </a:cubicBezTo>
                  <a:cubicBezTo>
                    <a:pt x="0" y="43105"/>
                    <a:pt x="0" y="43275"/>
                    <a:pt x="85" y="43446"/>
                  </a:cubicBezTo>
                  <a:cubicBezTo>
                    <a:pt x="256" y="44299"/>
                    <a:pt x="0" y="45067"/>
                    <a:pt x="427" y="46006"/>
                  </a:cubicBezTo>
                  <a:cubicBezTo>
                    <a:pt x="853" y="46717"/>
                    <a:pt x="1221" y="47368"/>
                    <a:pt x="2022" y="47368"/>
                  </a:cubicBezTo>
                  <a:cubicBezTo>
                    <a:pt x="2183" y="47368"/>
                    <a:pt x="2361" y="47342"/>
                    <a:pt x="2560" y="47286"/>
                  </a:cubicBezTo>
                  <a:cubicBezTo>
                    <a:pt x="2816" y="47200"/>
                    <a:pt x="3072" y="46944"/>
                    <a:pt x="3072" y="46603"/>
                  </a:cubicBezTo>
                  <a:cubicBezTo>
                    <a:pt x="2986" y="46518"/>
                    <a:pt x="2986" y="46347"/>
                    <a:pt x="3072" y="46176"/>
                  </a:cubicBezTo>
                  <a:cubicBezTo>
                    <a:pt x="3157" y="46176"/>
                    <a:pt x="3328" y="46091"/>
                    <a:pt x="3328" y="46006"/>
                  </a:cubicBezTo>
                  <a:cubicBezTo>
                    <a:pt x="4010" y="42678"/>
                    <a:pt x="4693" y="39351"/>
                    <a:pt x="5461" y="35938"/>
                  </a:cubicBezTo>
                  <a:cubicBezTo>
                    <a:pt x="5622" y="34891"/>
                    <a:pt x="6163" y="34224"/>
                    <a:pt x="7227" y="34224"/>
                  </a:cubicBezTo>
                  <a:cubicBezTo>
                    <a:pt x="7290" y="34224"/>
                    <a:pt x="7356" y="34227"/>
                    <a:pt x="7423" y="34231"/>
                  </a:cubicBezTo>
                  <a:cubicBezTo>
                    <a:pt x="7508" y="34146"/>
                    <a:pt x="7594" y="33975"/>
                    <a:pt x="7679" y="33805"/>
                  </a:cubicBezTo>
                  <a:cubicBezTo>
                    <a:pt x="7508" y="32610"/>
                    <a:pt x="7594" y="31330"/>
                    <a:pt x="7935" y="30136"/>
                  </a:cubicBezTo>
                  <a:cubicBezTo>
                    <a:pt x="9385" y="25614"/>
                    <a:pt x="10494" y="21092"/>
                    <a:pt x="11348" y="16570"/>
                  </a:cubicBezTo>
                  <a:cubicBezTo>
                    <a:pt x="11433" y="16314"/>
                    <a:pt x="11518" y="16058"/>
                    <a:pt x="11518" y="15887"/>
                  </a:cubicBezTo>
                  <a:cubicBezTo>
                    <a:pt x="11604" y="15546"/>
                    <a:pt x="11689" y="15205"/>
                    <a:pt x="11774" y="14949"/>
                  </a:cubicBezTo>
                  <a:cubicBezTo>
                    <a:pt x="11860" y="14693"/>
                    <a:pt x="11945" y="14522"/>
                    <a:pt x="12030" y="14351"/>
                  </a:cubicBezTo>
                  <a:cubicBezTo>
                    <a:pt x="12116" y="14010"/>
                    <a:pt x="12201" y="13754"/>
                    <a:pt x="12286" y="13413"/>
                  </a:cubicBezTo>
                  <a:cubicBezTo>
                    <a:pt x="12372" y="12901"/>
                    <a:pt x="12201" y="12218"/>
                    <a:pt x="12457" y="11706"/>
                  </a:cubicBezTo>
                  <a:cubicBezTo>
                    <a:pt x="12627" y="9829"/>
                    <a:pt x="13139" y="8038"/>
                    <a:pt x="13993" y="6331"/>
                  </a:cubicBezTo>
                  <a:cubicBezTo>
                    <a:pt x="14590" y="5137"/>
                    <a:pt x="15016" y="3857"/>
                    <a:pt x="15187" y="2492"/>
                  </a:cubicBezTo>
                  <a:cubicBezTo>
                    <a:pt x="15614" y="2065"/>
                    <a:pt x="15102" y="1297"/>
                    <a:pt x="15699" y="956"/>
                  </a:cubicBezTo>
                  <a:cubicBezTo>
                    <a:pt x="15144" y="322"/>
                    <a:pt x="14590" y="1"/>
                    <a:pt x="14070" y="1"/>
                  </a:cubicBezTo>
                  <a:close/>
                </a:path>
              </a:pathLst>
            </a:custGeom>
            <a:solidFill>
              <a:srgbClr val="EE6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3"/>
            <p:cNvSpPr/>
            <p:nvPr/>
          </p:nvSpPr>
          <p:spPr>
            <a:xfrm>
              <a:off x="3610550" y="4418875"/>
              <a:ext cx="245300" cy="539675"/>
            </a:xfrm>
            <a:custGeom>
              <a:avLst/>
              <a:gdLst/>
              <a:ahLst/>
              <a:cxnLst/>
              <a:rect l="l" t="t" r="r" b="b"/>
              <a:pathLst>
                <a:path w="9812" h="21587" extrusionOk="0">
                  <a:moveTo>
                    <a:pt x="6228" y="0"/>
                  </a:moveTo>
                  <a:cubicBezTo>
                    <a:pt x="5546" y="1622"/>
                    <a:pt x="2218" y="1622"/>
                    <a:pt x="3413" y="4437"/>
                  </a:cubicBezTo>
                  <a:cubicBezTo>
                    <a:pt x="3584" y="4864"/>
                    <a:pt x="3157" y="4949"/>
                    <a:pt x="2816" y="4949"/>
                  </a:cubicBezTo>
                  <a:cubicBezTo>
                    <a:pt x="2133" y="4949"/>
                    <a:pt x="1450" y="5290"/>
                    <a:pt x="1109" y="5888"/>
                  </a:cubicBezTo>
                  <a:cubicBezTo>
                    <a:pt x="853" y="6229"/>
                    <a:pt x="683" y="6485"/>
                    <a:pt x="597" y="6826"/>
                  </a:cubicBezTo>
                  <a:cubicBezTo>
                    <a:pt x="171" y="8533"/>
                    <a:pt x="0" y="10239"/>
                    <a:pt x="0" y="11945"/>
                  </a:cubicBezTo>
                  <a:cubicBezTo>
                    <a:pt x="0" y="13481"/>
                    <a:pt x="1621" y="13993"/>
                    <a:pt x="2218" y="15188"/>
                  </a:cubicBezTo>
                  <a:cubicBezTo>
                    <a:pt x="3584" y="17577"/>
                    <a:pt x="5290" y="19795"/>
                    <a:pt x="7338" y="21587"/>
                  </a:cubicBezTo>
                  <a:cubicBezTo>
                    <a:pt x="7850" y="21331"/>
                    <a:pt x="8191" y="20734"/>
                    <a:pt x="8191" y="20222"/>
                  </a:cubicBezTo>
                  <a:cubicBezTo>
                    <a:pt x="8361" y="17065"/>
                    <a:pt x="9129" y="13993"/>
                    <a:pt x="9215" y="10836"/>
                  </a:cubicBezTo>
                  <a:cubicBezTo>
                    <a:pt x="9215" y="10154"/>
                    <a:pt x="9300" y="9471"/>
                    <a:pt x="9471" y="8874"/>
                  </a:cubicBezTo>
                  <a:cubicBezTo>
                    <a:pt x="9556" y="8618"/>
                    <a:pt x="9641" y="8362"/>
                    <a:pt x="9641" y="8106"/>
                  </a:cubicBezTo>
                  <a:cubicBezTo>
                    <a:pt x="9812" y="4778"/>
                    <a:pt x="8361" y="2304"/>
                    <a:pt x="6228" y="0"/>
                  </a:cubicBezTo>
                  <a:close/>
                </a:path>
              </a:pathLst>
            </a:custGeom>
            <a:solidFill>
              <a:srgbClr val="FAF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3"/>
            <p:cNvSpPr/>
            <p:nvPr/>
          </p:nvSpPr>
          <p:spPr>
            <a:xfrm>
              <a:off x="3962475" y="4550850"/>
              <a:ext cx="366925" cy="437575"/>
            </a:xfrm>
            <a:custGeom>
              <a:avLst/>
              <a:gdLst/>
              <a:ahLst/>
              <a:cxnLst/>
              <a:rect l="l" t="t" r="r" b="b"/>
              <a:pathLst>
                <a:path w="14677" h="17503" extrusionOk="0">
                  <a:moveTo>
                    <a:pt x="3452" y="1"/>
                  </a:moveTo>
                  <a:cubicBezTo>
                    <a:pt x="2674" y="1"/>
                    <a:pt x="1927" y="411"/>
                    <a:pt x="1537" y="1035"/>
                  </a:cubicBezTo>
                  <a:cubicBezTo>
                    <a:pt x="1537" y="1206"/>
                    <a:pt x="1537" y="1377"/>
                    <a:pt x="1707" y="1462"/>
                  </a:cubicBezTo>
                  <a:cubicBezTo>
                    <a:pt x="1480" y="1462"/>
                    <a:pt x="1387" y="1192"/>
                    <a:pt x="1190" y="1192"/>
                  </a:cubicBezTo>
                  <a:cubicBezTo>
                    <a:pt x="1165" y="1192"/>
                    <a:pt x="1139" y="1196"/>
                    <a:pt x="1110" y="1206"/>
                  </a:cubicBezTo>
                  <a:cubicBezTo>
                    <a:pt x="1" y="1547"/>
                    <a:pt x="1" y="2486"/>
                    <a:pt x="86" y="3339"/>
                  </a:cubicBezTo>
                  <a:cubicBezTo>
                    <a:pt x="2219" y="8800"/>
                    <a:pt x="6485" y="12724"/>
                    <a:pt x="10154" y="17076"/>
                  </a:cubicBezTo>
                  <a:cubicBezTo>
                    <a:pt x="10410" y="17332"/>
                    <a:pt x="10922" y="17502"/>
                    <a:pt x="11349" y="17502"/>
                  </a:cubicBezTo>
                  <a:lnTo>
                    <a:pt x="11946" y="16905"/>
                  </a:lnTo>
                  <a:cubicBezTo>
                    <a:pt x="12031" y="16734"/>
                    <a:pt x="12202" y="16478"/>
                    <a:pt x="12372" y="16308"/>
                  </a:cubicBezTo>
                  <a:cubicBezTo>
                    <a:pt x="12372" y="16223"/>
                    <a:pt x="12458" y="16052"/>
                    <a:pt x="12458" y="15881"/>
                  </a:cubicBezTo>
                  <a:cubicBezTo>
                    <a:pt x="12628" y="15284"/>
                    <a:pt x="12543" y="14601"/>
                    <a:pt x="12202" y="14089"/>
                  </a:cubicBezTo>
                  <a:cubicBezTo>
                    <a:pt x="11349" y="12639"/>
                    <a:pt x="11434" y="12724"/>
                    <a:pt x="13055" y="12212"/>
                  </a:cubicBezTo>
                  <a:cubicBezTo>
                    <a:pt x="14676" y="11700"/>
                    <a:pt x="14591" y="10933"/>
                    <a:pt x="13140" y="10079"/>
                  </a:cubicBezTo>
                  <a:cubicBezTo>
                    <a:pt x="11690" y="9226"/>
                    <a:pt x="12884" y="7690"/>
                    <a:pt x="12202" y="6581"/>
                  </a:cubicBezTo>
                  <a:cubicBezTo>
                    <a:pt x="12116" y="6240"/>
                    <a:pt x="11860" y="5984"/>
                    <a:pt x="11605" y="5728"/>
                  </a:cubicBezTo>
                  <a:cubicBezTo>
                    <a:pt x="9130" y="3595"/>
                    <a:pt x="6485" y="1633"/>
                    <a:pt x="3670" y="11"/>
                  </a:cubicBezTo>
                  <a:cubicBezTo>
                    <a:pt x="3597" y="4"/>
                    <a:pt x="3524" y="1"/>
                    <a:pt x="3452" y="1"/>
                  </a:cubicBezTo>
                  <a:close/>
                </a:path>
              </a:pathLst>
            </a:custGeom>
            <a:solidFill>
              <a:srgbClr val="FDF4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3"/>
            <p:cNvSpPr/>
            <p:nvPr/>
          </p:nvSpPr>
          <p:spPr>
            <a:xfrm>
              <a:off x="3996625" y="4297200"/>
              <a:ext cx="403150" cy="429750"/>
            </a:xfrm>
            <a:custGeom>
              <a:avLst/>
              <a:gdLst/>
              <a:ahLst/>
              <a:cxnLst/>
              <a:rect l="l" t="t" r="r" b="b"/>
              <a:pathLst>
                <a:path w="16126" h="17190" extrusionOk="0">
                  <a:moveTo>
                    <a:pt x="13383" y="6133"/>
                  </a:moveTo>
                  <a:cubicBezTo>
                    <a:pt x="13358" y="6251"/>
                    <a:pt x="13360" y="6396"/>
                    <a:pt x="13395" y="6574"/>
                  </a:cubicBezTo>
                  <a:cubicBezTo>
                    <a:pt x="13442" y="6668"/>
                    <a:pt x="13335" y="6735"/>
                    <a:pt x="13257" y="6735"/>
                  </a:cubicBezTo>
                  <a:cubicBezTo>
                    <a:pt x="13192" y="6735"/>
                    <a:pt x="13148" y="6689"/>
                    <a:pt x="13225" y="6574"/>
                  </a:cubicBezTo>
                  <a:cubicBezTo>
                    <a:pt x="13288" y="6427"/>
                    <a:pt x="13340" y="6280"/>
                    <a:pt x="13383" y="6133"/>
                  </a:cubicBezTo>
                  <a:close/>
                  <a:moveTo>
                    <a:pt x="7645" y="0"/>
                  </a:moveTo>
                  <a:cubicBezTo>
                    <a:pt x="7600" y="0"/>
                    <a:pt x="7555" y="1"/>
                    <a:pt x="7508" y="4"/>
                  </a:cubicBezTo>
                  <a:cubicBezTo>
                    <a:pt x="6399" y="345"/>
                    <a:pt x="5290" y="857"/>
                    <a:pt x="4266" y="1455"/>
                  </a:cubicBezTo>
                  <a:cubicBezTo>
                    <a:pt x="2645" y="2308"/>
                    <a:pt x="683" y="3246"/>
                    <a:pt x="0" y="5294"/>
                  </a:cubicBezTo>
                  <a:cubicBezTo>
                    <a:pt x="171" y="5721"/>
                    <a:pt x="512" y="6147"/>
                    <a:pt x="1024" y="6318"/>
                  </a:cubicBezTo>
                  <a:cubicBezTo>
                    <a:pt x="3754" y="6318"/>
                    <a:pt x="6228" y="6830"/>
                    <a:pt x="6911" y="10072"/>
                  </a:cubicBezTo>
                  <a:cubicBezTo>
                    <a:pt x="6996" y="10413"/>
                    <a:pt x="7252" y="10669"/>
                    <a:pt x="7594" y="10755"/>
                  </a:cubicBezTo>
                  <a:cubicBezTo>
                    <a:pt x="9129" y="11011"/>
                    <a:pt x="9129" y="12290"/>
                    <a:pt x="9556" y="13400"/>
                  </a:cubicBezTo>
                  <a:cubicBezTo>
                    <a:pt x="9812" y="13997"/>
                    <a:pt x="10409" y="14338"/>
                    <a:pt x="11006" y="14338"/>
                  </a:cubicBezTo>
                  <a:cubicBezTo>
                    <a:pt x="11689" y="12546"/>
                    <a:pt x="11177" y="10499"/>
                    <a:pt x="9812" y="9219"/>
                  </a:cubicBezTo>
                  <a:cubicBezTo>
                    <a:pt x="9044" y="8622"/>
                    <a:pt x="8191" y="8195"/>
                    <a:pt x="8276" y="7086"/>
                  </a:cubicBezTo>
                  <a:cubicBezTo>
                    <a:pt x="8519" y="7040"/>
                    <a:pt x="8740" y="7016"/>
                    <a:pt x="8942" y="7016"/>
                  </a:cubicBezTo>
                  <a:cubicBezTo>
                    <a:pt x="9878" y="7016"/>
                    <a:pt x="10415" y="7529"/>
                    <a:pt x="10836" y="8792"/>
                  </a:cubicBezTo>
                  <a:cubicBezTo>
                    <a:pt x="11433" y="10669"/>
                    <a:pt x="11945" y="12461"/>
                    <a:pt x="11348" y="14509"/>
                  </a:cubicBezTo>
                  <a:cubicBezTo>
                    <a:pt x="11518" y="15447"/>
                    <a:pt x="12457" y="15789"/>
                    <a:pt x="13054" y="16471"/>
                  </a:cubicBezTo>
                  <a:cubicBezTo>
                    <a:pt x="13310" y="16642"/>
                    <a:pt x="13566" y="16898"/>
                    <a:pt x="13822" y="17068"/>
                  </a:cubicBezTo>
                  <a:cubicBezTo>
                    <a:pt x="13943" y="17129"/>
                    <a:pt x="14063" y="17189"/>
                    <a:pt x="14214" y="17189"/>
                  </a:cubicBezTo>
                  <a:cubicBezTo>
                    <a:pt x="14277" y="17189"/>
                    <a:pt x="14344" y="17179"/>
                    <a:pt x="14419" y="17154"/>
                  </a:cubicBezTo>
                  <a:cubicBezTo>
                    <a:pt x="15016" y="13741"/>
                    <a:pt x="16126" y="10499"/>
                    <a:pt x="16126" y="7001"/>
                  </a:cubicBezTo>
                  <a:cubicBezTo>
                    <a:pt x="15955" y="6233"/>
                    <a:pt x="15272" y="5635"/>
                    <a:pt x="14505" y="5550"/>
                  </a:cubicBezTo>
                  <a:cubicBezTo>
                    <a:pt x="13996" y="5614"/>
                    <a:pt x="13535" y="5677"/>
                    <a:pt x="13403" y="6058"/>
                  </a:cubicBezTo>
                  <a:lnTo>
                    <a:pt x="13403" y="6058"/>
                  </a:lnTo>
                  <a:cubicBezTo>
                    <a:pt x="13516" y="5633"/>
                    <a:pt x="13541" y="5207"/>
                    <a:pt x="13481" y="4782"/>
                  </a:cubicBezTo>
                  <a:cubicBezTo>
                    <a:pt x="13310" y="4270"/>
                    <a:pt x="12969" y="3758"/>
                    <a:pt x="12542" y="3417"/>
                  </a:cubicBezTo>
                  <a:cubicBezTo>
                    <a:pt x="12372" y="3246"/>
                    <a:pt x="12201" y="3161"/>
                    <a:pt x="12030" y="2990"/>
                  </a:cubicBezTo>
                  <a:cubicBezTo>
                    <a:pt x="11604" y="2649"/>
                    <a:pt x="11262" y="2222"/>
                    <a:pt x="10836" y="1881"/>
                  </a:cubicBezTo>
                  <a:cubicBezTo>
                    <a:pt x="9762" y="1220"/>
                    <a:pt x="9008" y="0"/>
                    <a:pt x="7645" y="0"/>
                  </a:cubicBezTo>
                  <a:close/>
                </a:path>
              </a:pathLst>
            </a:custGeom>
            <a:solidFill>
              <a:srgbClr val="FBF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3"/>
            <p:cNvSpPr/>
            <p:nvPr/>
          </p:nvSpPr>
          <p:spPr>
            <a:xfrm>
              <a:off x="3365250" y="750050"/>
              <a:ext cx="497000" cy="695400"/>
            </a:xfrm>
            <a:custGeom>
              <a:avLst/>
              <a:gdLst/>
              <a:ahLst/>
              <a:cxnLst/>
              <a:rect l="l" t="t" r="r" b="b"/>
              <a:pathLst>
                <a:path w="19880" h="27816" extrusionOk="0">
                  <a:moveTo>
                    <a:pt x="19880" y="0"/>
                  </a:moveTo>
                  <a:lnTo>
                    <a:pt x="19880" y="0"/>
                  </a:lnTo>
                  <a:cubicBezTo>
                    <a:pt x="18515" y="1195"/>
                    <a:pt x="18088" y="3242"/>
                    <a:pt x="16296" y="4010"/>
                  </a:cubicBezTo>
                  <a:cubicBezTo>
                    <a:pt x="16126" y="4608"/>
                    <a:pt x="16808" y="5205"/>
                    <a:pt x="15955" y="5717"/>
                  </a:cubicBezTo>
                  <a:cubicBezTo>
                    <a:pt x="14761" y="6485"/>
                    <a:pt x="14163" y="7764"/>
                    <a:pt x="13140" y="8788"/>
                  </a:cubicBezTo>
                  <a:cubicBezTo>
                    <a:pt x="12884" y="9727"/>
                    <a:pt x="12030" y="10409"/>
                    <a:pt x="11689" y="11348"/>
                  </a:cubicBezTo>
                  <a:cubicBezTo>
                    <a:pt x="9983" y="13652"/>
                    <a:pt x="8874" y="16553"/>
                    <a:pt x="5973" y="17832"/>
                  </a:cubicBezTo>
                  <a:cubicBezTo>
                    <a:pt x="5802" y="19112"/>
                    <a:pt x="6229" y="20733"/>
                    <a:pt x="4693" y="21587"/>
                  </a:cubicBezTo>
                  <a:cubicBezTo>
                    <a:pt x="4010" y="22354"/>
                    <a:pt x="2986" y="22781"/>
                    <a:pt x="2645" y="23890"/>
                  </a:cubicBezTo>
                  <a:cubicBezTo>
                    <a:pt x="2645" y="24317"/>
                    <a:pt x="2389" y="24658"/>
                    <a:pt x="2048" y="24914"/>
                  </a:cubicBezTo>
                  <a:cubicBezTo>
                    <a:pt x="0" y="26194"/>
                    <a:pt x="0" y="26194"/>
                    <a:pt x="1963" y="27815"/>
                  </a:cubicBezTo>
                  <a:cubicBezTo>
                    <a:pt x="3413" y="27730"/>
                    <a:pt x="4010" y="26535"/>
                    <a:pt x="4863" y="25853"/>
                  </a:cubicBezTo>
                  <a:cubicBezTo>
                    <a:pt x="6570" y="23634"/>
                    <a:pt x="8532" y="21587"/>
                    <a:pt x="10580" y="19710"/>
                  </a:cubicBezTo>
                  <a:cubicBezTo>
                    <a:pt x="12116" y="18430"/>
                    <a:pt x="13993" y="17491"/>
                    <a:pt x="15273" y="15870"/>
                  </a:cubicBezTo>
                  <a:cubicBezTo>
                    <a:pt x="15443" y="15699"/>
                    <a:pt x="15614" y="15529"/>
                    <a:pt x="15784" y="15358"/>
                  </a:cubicBezTo>
                  <a:cubicBezTo>
                    <a:pt x="17150" y="10239"/>
                    <a:pt x="18515" y="5120"/>
                    <a:pt x="19880" y="0"/>
                  </a:cubicBezTo>
                  <a:close/>
                </a:path>
              </a:pathLst>
            </a:custGeom>
            <a:solidFill>
              <a:srgbClr val="F6E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3"/>
            <p:cNvSpPr/>
            <p:nvPr/>
          </p:nvSpPr>
          <p:spPr>
            <a:xfrm>
              <a:off x="4218450" y="3777500"/>
              <a:ext cx="204800" cy="620450"/>
            </a:xfrm>
            <a:custGeom>
              <a:avLst/>
              <a:gdLst/>
              <a:ahLst/>
              <a:cxnLst/>
              <a:rect l="l" t="t" r="r" b="b"/>
              <a:pathLst>
                <a:path w="8192" h="24818" extrusionOk="0">
                  <a:moveTo>
                    <a:pt x="689" y="1"/>
                  </a:moveTo>
                  <a:cubicBezTo>
                    <a:pt x="469" y="1"/>
                    <a:pt x="239" y="45"/>
                    <a:pt x="0" y="144"/>
                  </a:cubicBezTo>
                  <a:cubicBezTo>
                    <a:pt x="512" y="2533"/>
                    <a:pt x="342" y="5264"/>
                    <a:pt x="2645" y="6970"/>
                  </a:cubicBezTo>
                  <a:cubicBezTo>
                    <a:pt x="3243" y="7311"/>
                    <a:pt x="4181" y="7823"/>
                    <a:pt x="3243" y="8420"/>
                  </a:cubicBezTo>
                  <a:cubicBezTo>
                    <a:pt x="2048" y="9188"/>
                    <a:pt x="2389" y="10298"/>
                    <a:pt x="2560" y="11151"/>
                  </a:cubicBezTo>
                  <a:cubicBezTo>
                    <a:pt x="3243" y="14734"/>
                    <a:pt x="3669" y="18318"/>
                    <a:pt x="4437" y="21901"/>
                  </a:cubicBezTo>
                  <a:cubicBezTo>
                    <a:pt x="4437" y="22157"/>
                    <a:pt x="4437" y="22413"/>
                    <a:pt x="4522" y="22584"/>
                  </a:cubicBezTo>
                  <a:cubicBezTo>
                    <a:pt x="4608" y="22840"/>
                    <a:pt x="4693" y="23010"/>
                    <a:pt x="4949" y="23181"/>
                  </a:cubicBezTo>
                  <a:cubicBezTo>
                    <a:pt x="5830" y="23661"/>
                    <a:pt x="6335" y="24818"/>
                    <a:pt x="7521" y="24818"/>
                  </a:cubicBezTo>
                  <a:cubicBezTo>
                    <a:pt x="7599" y="24818"/>
                    <a:pt x="7680" y="24813"/>
                    <a:pt x="7765" y="24802"/>
                  </a:cubicBezTo>
                  <a:cubicBezTo>
                    <a:pt x="7594" y="22669"/>
                    <a:pt x="8191" y="20621"/>
                    <a:pt x="7850" y="18488"/>
                  </a:cubicBezTo>
                  <a:cubicBezTo>
                    <a:pt x="6911" y="12431"/>
                    <a:pt x="5290" y="6458"/>
                    <a:pt x="3243" y="742"/>
                  </a:cubicBezTo>
                  <a:cubicBezTo>
                    <a:pt x="3216" y="728"/>
                    <a:pt x="3193" y="722"/>
                    <a:pt x="3172" y="722"/>
                  </a:cubicBezTo>
                  <a:cubicBezTo>
                    <a:pt x="2995" y="722"/>
                    <a:pt x="3049" y="1187"/>
                    <a:pt x="2855" y="1187"/>
                  </a:cubicBezTo>
                  <a:cubicBezTo>
                    <a:pt x="2790" y="1187"/>
                    <a:pt x="2698" y="1135"/>
                    <a:pt x="2560" y="998"/>
                  </a:cubicBezTo>
                  <a:cubicBezTo>
                    <a:pt x="2037" y="474"/>
                    <a:pt x="1413" y="1"/>
                    <a:pt x="689" y="1"/>
                  </a:cubicBezTo>
                  <a:close/>
                </a:path>
              </a:pathLst>
            </a:custGeom>
            <a:solidFill>
              <a:srgbClr val="F8F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3"/>
            <p:cNvSpPr/>
            <p:nvPr/>
          </p:nvSpPr>
          <p:spPr>
            <a:xfrm>
              <a:off x="3158350" y="2660575"/>
              <a:ext cx="445825" cy="568075"/>
            </a:xfrm>
            <a:custGeom>
              <a:avLst/>
              <a:gdLst/>
              <a:ahLst/>
              <a:cxnLst/>
              <a:rect l="l" t="t" r="r" b="b"/>
              <a:pathLst>
                <a:path w="17833" h="22723" extrusionOk="0">
                  <a:moveTo>
                    <a:pt x="16796" y="0"/>
                  </a:moveTo>
                  <a:cubicBezTo>
                    <a:pt x="16385" y="0"/>
                    <a:pt x="15905" y="168"/>
                    <a:pt x="15443" y="283"/>
                  </a:cubicBezTo>
                  <a:cubicBezTo>
                    <a:pt x="11860" y="2587"/>
                    <a:pt x="9727" y="6341"/>
                    <a:pt x="6911" y="9242"/>
                  </a:cubicBezTo>
                  <a:cubicBezTo>
                    <a:pt x="5205" y="11290"/>
                    <a:pt x="3584" y="13423"/>
                    <a:pt x="2133" y="15727"/>
                  </a:cubicBezTo>
                  <a:cubicBezTo>
                    <a:pt x="1024" y="17774"/>
                    <a:pt x="939" y="20163"/>
                    <a:pt x="0" y="22296"/>
                  </a:cubicBezTo>
                  <a:cubicBezTo>
                    <a:pt x="427" y="22723"/>
                    <a:pt x="939" y="22552"/>
                    <a:pt x="1451" y="22638"/>
                  </a:cubicBezTo>
                  <a:cubicBezTo>
                    <a:pt x="1706" y="22638"/>
                    <a:pt x="1877" y="22552"/>
                    <a:pt x="2133" y="22552"/>
                  </a:cubicBezTo>
                  <a:cubicBezTo>
                    <a:pt x="2304" y="22382"/>
                    <a:pt x="2474" y="22211"/>
                    <a:pt x="2560" y="22040"/>
                  </a:cubicBezTo>
                  <a:cubicBezTo>
                    <a:pt x="2645" y="21870"/>
                    <a:pt x="2816" y="21699"/>
                    <a:pt x="2901" y="21528"/>
                  </a:cubicBezTo>
                  <a:cubicBezTo>
                    <a:pt x="2986" y="21358"/>
                    <a:pt x="3072" y="21187"/>
                    <a:pt x="3157" y="21017"/>
                  </a:cubicBezTo>
                  <a:cubicBezTo>
                    <a:pt x="3328" y="20590"/>
                    <a:pt x="3584" y="20249"/>
                    <a:pt x="3754" y="19822"/>
                  </a:cubicBezTo>
                  <a:cubicBezTo>
                    <a:pt x="3925" y="19481"/>
                    <a:pt x="4095" y="19054"/>
                    <a:pt x="4181" y="18542"/>
                  </a:cubicBezTo>
                  <a:cubicBezTo>
                    <a:pt x="4351" y="17262"/>
                    <a:pt x="4693" y="16068"/>
                    <a:pt x="6314" y="15897"/>
                  </a:cubicBezTo>
                  <a:cubicBezTo>
                    <a:pt x="6826" y="15641"/>
                    <a:pt x="7252" y="15215"/>
                    <a:pt x="7594" y="14788"/>
                  </a:cubicBezTo>
                  <a:cubicBezTo>
                    <a:pt x="10239" y="11034"/>
                    <a:pt x="13054" y="7536"/>
                    <a:pt x="16040" y="4208"/>
                  </a:cubicBezTo>
                  <a:cubicBezTo>
                    <a:pt x="16979" y="3440"/>
                    <a:pt x="17576" y="2331"/>
                    <a:pt x="17832" y="1137"/>
                  </a:cubicBezTo>
                  <a:cubicBezTo>
                    <a:pt x="17692" y="248"/>
                    <a:pt x="17295" y="0"/>
                    <a:pt x="16796" y="0"/>
                  </a:cubicBezTo>
                  <a:close/>
                </a:path>
              </a:pathLst>
            </a:custGeom>
            <a:solidFill>
              <a:srgbClr val="EF8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3"/>
            <p:cNvSpPr/>
            <p:nvPr/>
          </p:nvSpPr>
          <p:spPr>
            <a:xfrm>
              <a:off x="3836650" y="4685500"/>
              <a:ext cx="264500" cy="646350"/>
            </a:xfrm>
            <a:custGeom>
              <a:avLst/>
              <a:gdLst/>
              <a:ahLst/>
              <a:cxnLst/>
              <a:rect l="l" t="t" r="r" b="b"/>
              <a:pathLst>
                <a:path w="10580" h="25854" extrusionOk="0">
                  <a:moveTo>
                    <a:pt x="1706" y="1"/>
                  </a:moveTo>
                  <a:cubicBezTo>
                    <a:pt x="1450" y="86"/>
                    <a:pt x="1280" y="257"/>
                    <a:pt x="1195" y="513"/>
                  </a:cubicBezTo>
                  <a:cubicBezTo>
                    <a:pt x="0" y="4608"/>
                    <a:pt x="341" y="8874"/>
                    <a:pt x="0" y="13055"/>
                  </a:cubicBezTo>
                  <a:cubicBezTo>
                    <a:pt x="256" y="13311"/>
                    <a:pt x="427" y="13567"/>
                    <a:pt x="597" y="13823"/>
                  </a:cubicBezTo>
                  <a:cubicBezTo>
                    <a:pt x="1706" y="15871"/>
                    <a:pt x="3157" y="17748"/>
                    <a:pt x="4863" y="19283"/>
                  </a:cubicBezTo>
                  <a:cubicBezTo>
                    <a:pt x="6143" y="20137"/>
                    <a:pt x="7082" y="21331"/>
                    <a:pt x="7508" y="22782"/>
                  </a:cubicBezTo>
                  <a:cubicBezTo>
                    <a:pt x="7850" y="23891"/>
                    <a:pt x="8447" y="25000"/>
                    <a:pt x="9129" y="25853"/>
                  </a:cubicBezTo>
                  <a:cubicBezTo>
                    <a:pt x="10580" y="23293"/>
                    <a:pt x="8959" y="21075"/>
                    <a:pt x="8191" y="18771"/>
                  </a:cubicBezTo>
                  <a:cubicBezTo>
                    <a:pt x="6570" y="17406"/>
                    <a:pt x="5972" y="15444"/>
                    <a:pt x="4778" y="13823"/>
                  </a:cubicBezTo>
                  <a:cubicBezTo>
                    <a:pt x="2986" y="11178"/>
                    <a:pt x="3072" y="11092"/>
                    <a:pt x="5887" y="10837"/>
                  </a:cubicBezTo>
                  <a:cubicBezTo>
                    <a:pt x="6143" y="10325"/>
                    <a:pt x="6058" y="9642"/>
                    <a:pt x="5802" y="9130"/>
                  </a:cubicBezTo>
                  <a:cubicBezTo>
                    <a:pt x="4863" y="7082"/>
                    <a:pt x="4181" y="4864"/>
                    <a:pt x="3669" y="2646"/>
                  </a:cubicBezTo>
                  <a:cubicBezTo>
                    <a:pt x="3583" y="2475"/>
                    <a:pt x="3498" y="2219"/>
                    <a:pt x="3328" y="1963"/>
                  </a:cubicBezTo>
                  <a:cubicBezTo>
                    <a:pt x="2901" y="1280"/>
                    <a:pt x="2816" y="257"/>
                    <a:pt x="1706" y="1"/>
                  </a:cubicBez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3"/>
            <p:cNvSpPr/>
            <p:nvPr/>
          </p:nvSpPr>
          <p:spPr>
            <a:xfrm>
              <a:off x="3825975" y="2253525"/>
              <a:ext cx="364775" cy="405625"/>
            </a:xfrm>
            <a:custGeom>
              <a:avLst/>
              <a:gdLst/>
              <a:ahLst/>
              <a:cxnLst/>
              <a:rect l="l" t="t" r="r" b="b"/>
              <a:pathLst>
                <a:path w="14591" h="16225" extrusionOk="0">
                  <a:moveTo>
                    <a:pt x="1418" y="0"/>
                  </a:moveTo>
                  <a:cubicBezTo>
                    <a:pt x="914" y="0"/>
                    <a:pt x="451" y="313"/>
                    <a:pt x="86" y="1207"/>
                  </a:cubicBezTo>
                  <a:cubicBezTo>
                    <a:pt x="0" y="2317"/>
                    <a:pt x="342" y="3426"/>
                    <a:pt x="1195" y="4194"/>
                  </a:cubicBezTo>
                  <a:cubicBezTo>
                    <a:pt x="4522" y="7948"/>
                    <a:pt x="7167" y="12299"/>
                    <a:pt x="11348" y="15371"/>
                  </a:cubicBezTo>
                  <a:cubicBezTo>
                    <a:pt x="11841" y="15652"/>
                    <a:pt x="12217" y="16224"/>
                    <a:pt x="12861" y="16224"/>
                  </a:cubicBezTo>
                  <a:cubicBezTo>
                    <a:pt x="12998" y="16224"/>
                    <a:pt x="13146" y="16199"/>
                    <a:pt x="13310" y="16139"/>
                  </a:cubicBezTo>
                  <a:cubicBezTo>
                    <a:pt x="13396" y="15968"/>
                    <a:pt x="13566" y="15797"/>
                    <a:pt x="13737" y="15712"/>
                  </a:cubicBezTo>
                  <a:cubicBezTo>
                    <a:pt x="14078" y="15200"/>
                    <a:pt x="14249" y="14603"/>
                    <a:pt x="14334" y="14006"/>
                  </a:cubicBezTo>
                  <a:cubicBezTo>
                    <a:pt x="14505" y="13750"/>
                    <a:pt x="14590" y="13494"/>
                    <a:pt x="14590" y="13153"/>
                  </a:cubicBezTo>
                  <a:cubicBezTo>
                    <a:pt x="14505" y="12982"/>
                    <a:pt x="14420" y="12811"/>
                    <a:pt x="14334" y="12641"/>
                  </a:cubicBezTo>
                  <a:cubicBezTo>
                    <a:pt x="14164" y="12555"/>
                    <a:pt x="14078" y="12385"/>
                    <a:pt x="13908" y="12214"/>
                  </a:cubicBezTo>
                  <a:lnTo>
                    <a:pt x="13737" y="12043"/>
                  </a:lnTo>
                  <a:cubicBezTo>
                    <a:pt x="13566" y="11873"/>
                    <a:pt x="13481" y="11702"/>
                    <a:pt x="13310" y="11531"/>
                  </a:cubicBezTo>
                  <a:cubicBezTo>
                    <a:pt x="13225" y="11361"/>
                    <a:pt x="13054" y="11190"/>
                    <a:pt x="12884" y="11105"/>
                  </a:cubicBezTo>
                  <a:cubicBezTo>
                    <a:pt x="9300" y="7948"/>
                    <a:pt x="6570" y="4023"/>
                    <a:pt x="3157" y="781"/>
                  </a:cubicBezTo>
                  <a:cubicBezTo>
                    <a:pt x="2576" y="379"/>
                    <a:pt x="1972" y="0"/>
                    <a:pt x="1418" y="0"/>
                  </a:cubicBezTo>
                  <a:close/>
                </a:path>
              </a:pathLst>
            </a:custGeom>
            <a:solidFill>
              <a:srgbClr val="EF7E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3"/>
            <p:cNvSpPr/>
            <p:nvPr/>
          </p:nvSpPr>
          <p:spPr>
            <a:xfrm>
              <a:off x="3870775" y="3429150"/>
              <a:ext cx="428750" cy="389650"/>
            </a:xfrm>
            <a:custGeom>
              <a:avLst/>
              <a:gdLst/>
              <a:ahLst/>
              <a:cxnLst/>
              <a:rect l="l" t="t" r="r" b="b"/>
              <a:pathLst>
                <a:path w="17150" h="15586" extrusionOk="0">
                  <a:moveTo>
                    <a:pt x="1195" y="0"/>
                  </a:moveTo>
                  <a:cubicBezTo>
                    <a:pt x="427" y="0"/>
                    <a:pt x="0" y="256"/>
                    <a:pt x="256" y="1195"/>
                  </a:cubicBezTo>
                  <a:cubicBezTo>
                    <a:pt x="512" y="2219"/>
                    <a:pt x="853" y="3242"/>
                    <a:pt x="1280" y="4181"/>
                  </a:cubicBezTo>
                  <a:cubicBezTo>
                    <a:pt x="1963" y="5290"/>
                    <a:pt x="2816" y="6229"/>
                    <a:pt x="3925" y="6911"/>
                  </a:cubicBezTo>
                  <a:cubicBezTo>
                    <a:pt x="6314" y="8532"/>
                    <a:pt x="8532" y="10324"/>
                    <a:pt x="10665" y="12287"/>
                  </a:cubicBezTo>
                  <a:cubicBezTo>
                    <a:pt x="11774" y="12884"/>
                    <a:pt x="12713" y="13908"/>
                    <a:pt x="13993" y="14078"/>
                  </a:cubicBezTo>
                  <a:lnTo>
                    <a:pt x="16382" y="15443"/>
                  </a:lnTo>
                  <a:cubicBezTo>
                    <a:pt x="16552" y="15529"/>
                    <a:pt x="16666" y="15586"/>
                    <a:pt x="16751" y="15586"/>
                  </a:cubicBezTo>
                  <a:cubicBezTo>
                    <a:pt x="16922" y="15586"/>
                    <a:pt x="16979" y="15358"/>
                    <a:pt x="17150" y="14676"/>
                  </a:cubicBezTo>
                  <a:lnTo>
                    <a:pt x="16040" y="12201"/>
                  </a:lnTo>
                  <a:cubicBezTo>
                    <a:pt x="14675" y="10409"/>
                    <a:pt x="12713" y="9300"/>
                    <a:pt x="11262" y="7594"/>
                  </a:cubicBezTo>
                  <a:cubicBezTo>
                    <a:pt x="9812" y="6741"/>
                    <a:pt x="8788" y="5205"/>
                    <a:pt x="7167" y="4608"/>
                  </a:cubicBezTo>
                  <a:cubicBezTo>
                    <a:pt x="6485" y="4352"/>
                    <a:pt x="5973" y="4010"/>
                    <a:pt x="5461" y="3498"/>
                  </a:cubicBezTo>
                  <a:cubicBezTo>
                    <a:pt x="4096" y="2304"/>
                    <a:pt x="3157" y="597"/>
                    <a:pt x="1195" y="0"/>
                  </a:cubicBez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3"/>
            <p:cNvSpPr/>
            <p:nvPr/>
          </p:nvSpPr>
          <p:spPr>
            <a:xfrm>
              <a:off x="3902750" y="4593025"/>
              <a:ext cx="349850" cy="466025"/>
            </a:xfrm>
            <a:custGeom>
              <a:avLst/>
              <a:gdLst/>
              <a:ahLst/>
              <a:cxnLst/>
              <a:rect l="l" t="t" r="r" b="b"/>
              <a:pathLst>
                <a:path w="13994" h="18641" extrusionOk="0">
                  <a:moveTo>
                    <a:pt x="1313" y="1"/>
                  </a:moveTo>
                  <a:cubicBezTo>
                    <a:pt x="1018" y="1"/>
                    <a:pt x="723" y="125"/>
                    <a:pt x="428" y="457"/>
                  </a:cubicBezTo>
                  <a:cubicBezTo>
                    <a:pt x="1" y="969"/>
                    <a:pt x="257" y="1652"/>
                    <a:pt x="428" y="2335"/>
                  </a:cubicBezTo>
                  <a:cubicBezTo>
                    <a:pt x="684" y="3188"/>
                    <a:pt x="1281" y="3956"/>
                    <a:pt x="1537" y="4809"/>
                  </a:cubicBezTo>
                  <a:cubicBezTo>
                    <a:pt x="2731" y="7113"/>
                    <a:pt x="4267" y="9246"/>
                    <a:pt x="6144" y="11208"/>
                  </a:cubicBezTo>
                  <a:cubicBezTo>
                    <a:pt x="6315" y="11464"/>
                    <a:pt x="6571" y="11720"/>
                    <a:pt x="6741" y="12061"/>
                  </a:cubicBezTo>
                  <a:cubicBezTo>
                    <a:pt x="8192" y="14109"/>
                    <a:pt x="9813" y="16071"/>
                    <a:pt x="11605" y="17863"/>
                  </a:cubicBezTo>
                  <a:cubicBezTo>
                    <a:pt x="11999" y="18179"/>
                    <a:pt x="12321" y="18640"/>
                    <a:pt x="12907" y="18640"/>
                  </a:cubicBezTo>
                  <a:cubicBezTo>
                    <a:pt x="12954" y="18640"/>
                    <a:pt x="13004" y="18637"/>
                    <a:pt x="13055" y="18631"/>
                  </a:cubicBezTo>
                  <a:cubicBezTo>
                    <a:pt x="13396" y="17692"/>
                    <a:pt x="13994" y="16839"/>
                    <a:pt x="13652" y="15730"/>
                  </a:cubicBezTo>
                  <a:cubicBezTo>
                    <a:pt x="9898" y="11293"/>
                    <a:pt x="5717" y="7113"/>
                    <a:pt x="2987" y="1823"/>
                  </a:cubicBezTo>
                  <a:cubicBezTo>
                    <a:pt x="2561" y="1481"/>
                    <a:pt x="2817" y="799"/>
                    <a:pt x="2475" y="457"/>
                  </a:cubicBezTo>
                  <a:cubicBezTo>
                    <a:pt x="2088" y="215"/>
                    <a:pt x="1701" y="1"/>
                    <a:pt x="1313" y="1"/>
                  </a:cubicBezTo>
                  <a:close/>
                </a:path>
              </a:pathLst>
            </a:custGeom>
            <a:solidFill>
              <a:srgbClr val="F186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0" name="Google Shape;3260;p3"/>
            <p:cNvSpPr/>
            <p:nvPr/>
          </p:nvSpPr>
          <p:spPr>
            <a:xfrm>
              <a:off x="3211675" y="2532725"/>
              <a:ext cx="177050" cy="521025"/>
            </a:xfrm>
            <a:custGeom>
              <a:avLst/>
              <a:gdLst/>
              <a:ahLst/>
              <a:cxnLst/>
              <a:rect l="l" t="t" r="r" b="b"/>
              <a:pathLst>
                <a:path w="7082" h="20841" extrusionOk="0">
                  <a:moveTo>
                    <a:pt x="2853" y="0"/>
                  </a:moveTo>
                  <a:cubicBezTo>
                    <a:pt x="2504" y="0"/>
                    <a:pt x="2175" y="166"/>
                    <a:pt x="1962" y="449"/>
                  </a:cubicBezTo>
                  <a:cubicBezTo>
                    <a:pt x="2986" y="2923"/>
                    <a:pt x="2474" y="5568"/>
                    <a:pt x="2304" y="8128"/>
                  </a:cubicBezTo>
                  <a:cubicBezTo>
                    <a:pt x="2133" y="8981"/>
                    <a:pt x="2133" y="9834"/>
                    <a:pt x="2474" y="10602"/>
                  </a:cubicBezTo>
                  <a:cubicBezTo>
                    <a:pt x="2645" y="11797"/>
                    <a:pt x="4095" y="13247"/>
                    <a:pt x="1962" y="14100"/>
                  </a:cubicBezTo>
                  <a:cubicBezTo>
                    <a:pt x="1109" y="16319"/>
                    <a:pt x="512" y="18537"/>
                    <a:pt x="0" y="20841"/>
                  </a:cubicBezTo>
                  <a:cubicBezTo>
                    <a:pt x="2048" y="19049"/>
                    <a:pt x="3754" y="17001"/>
                    <a:pt x="5034" y="14612"/>
                  </a:cubicBezTo>
                  <a:cubicBezTo>
                    <a:pt x="5631" y="13844"/>
                    <a:pt x="5375" y="12906"/>
                    <a:pt x="5546" y="11967"/>
                  </a:cubicBezTo>
                  <a:cubicBezTo>
                    <a:pt x="5717" y="10090"/>
                    <a:pt x="4863" y="8298"/>
                    <a:pt x="5802" y="6251"/>
                  </a:cubicBezTo>
                  <a:cubicBezTo>
                    <a:pt x="7082" y="3606"/>
                    <a:pt x="5717" y="1046"/>
                    <a:pt x="3072" y="22"/>
                  </a:cubicBezTo>
                  <a:cubicBezTo>
                    <a:pt x="2998" y="7"/>
                    <a:pt x="2925" y="0"/>
                    <a:pt x="2853" y="0"/>
                  </a:cubicBezTo>
                  <a:close/>
                </a:path>
              </a:pathLst>
            </a:custGeom>
            <a:solidFill>
              <a:srgbClr val="F8F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1" name="Google Shape;3261;p3"/>
            <p:cNvSpPr/>
            <p:nvPr/>
          </p:nvSpPr>
          <p:spPr>
            <a:xfrm>
              <a:off x="3945425" y="2624425"/>
              <a:ext cx="211200" cy="464475"/>
            </a:xfrm>
            <a:custGeom>
              <a:avLst/>
              <a:gdLst/>
              <a:ahLst/>
              <a:cxnLst/>
              <a:rect l="l" t="t" r="r" b="b"/>
              <a:pathLst>
                <a:path w="8448" h="18579" extrusionOk="0">
                  <a:moveTo>
                    <a:pt x="5988" y="0"/>
                  </a:moveTo>
                  <a:cubicBezTo>
                    <a:pt x="5299" y="0"/>
                    <a:pt x="4803" y="523"/>
                    <a:pt x="4437" y="1132"/>
                  </a:cubicBezTo>
                  <a:cubicBezTo>
                    <a:pt x="3840" y="2071"/>
                    <a:pt x="4010" y="2668"/>
                    <a:pt x="5120" y="3009"/>
                  </a:cubicBezTo>
                  <a:cubicBezTo>
                    <a:pt x="5802" y="3265"/>
                    <a:pt x="5034" y="4118"/>
                    <a:pt x="5290" y="4630"/>
                  </a:cubicBezTo>
                  <a:cubicBezTo>
                    <a:pt x="5120" y="4630"/>
                    <a:pt x="5120" y="4460"/>
                    <a:pt x="5034" y="4289"/>
                  </a:cubicBezTo>
                  <a:cubicBezTo>
                    <a:pt x="4642" y="3766"/>
                    <a:pt x="4205" y="3510"/>
                    <a:pt x="3792" y="3510"/>
                  </a:cubicBezTo>
                  <a:cubicBezTo>
                    <a:pt x="3397" y="3510"/>
                    <a:pt x="3023" y="3745"/>
                    <a:pt x="2731" y="4204"/>
                  </a:cubicBezTo>
                  <a:cubicBezTo>
                    <a:pt x="2219" y="5228"/>
                    <a:pt x="939" y="6251"/>
                    <a:pt x="2389" y="7617"/>
                  </a:cubicBezTo>
                  <a:cubicBezTo>
                    <a:pt x="2560" y="7787"/>
                    <a:pt x="2987" y="7702"/>
                    <a:pt x="3072" y="8043"/>
                  </a:cubicBezTo>
                  <a:cubicBezTo>
                    <a:pt x="2816" y="8043"/>
                    <a:pt x="2560" y="7873"/>
                    <a:pt x="2304" y="7873"/>
                  </a:cubicBezTo>
                  <a:cubicBezTo>
                    <a:pt x="2251" y="7868"/>
                    <a:pt x="2201" y="7866"/>
                    <a:pt x="2151" y="7866"/>
                  </a:cubicBezTo>
                  <a:cubicBezTo>
                    <a:pt x="1237" y="7866"/>
                    <a:pt x="840" y="8595"/>
                    <a:pt x="598" y="9323"/>
                  </a:cubicBezTo>
                  <a:cubicBezTo>
                    <a:pt x="86" y="10432"/>
                    <a:pt x="0" y="11627"/>
                    <a:pt x="256" y="12821"/>
                  </a:cubicBezTo>
                  <a:cubicBezTo>
                    <a:pt x="683" y="14357"/>
                    <a:pt x="1280" y="15807"/>
                    <a:pt x="1963" y="17258"/>
                  </a:cubicBezTo>
                  <a:cubicBezTo>
                    <a:pt x="2191" y="17714"/>
                    <a:pt x="2284" y="18578"/>
                    <a:pt x="3027" y="18578"/>
                  </a:cubicBezTo>
                  <a:cubicBezTo>
                    <a:pt x="3117" y="18578"/>
                    <a:pt x="3217" y="18565"/>
                    <a:pt x="3328" y="18538"/>
                  </a:cubicBezTo>
                  <a:cubicBezTo>
                    <a:pt x="3157" y="13589"/>
                    <a:pt x="4437" y="8726"/>
                    <a:pt x="6997" y="4545"/>
                  </a:cubicBezTo>
                  <a:cubicBezTo>
                    <a:pt x="7679" y="3521"/>
                    <a:pt x="8191" y="2412"/>
                    <a:pt x="8447" y="1303"/>
                  </a:cubicBezTo>
                  <a:lnTo>
                    <a:pt x="6911" y="279"/>
                  </a:lnTo>
                  <a:cubicBezTo>
                    <a:pt x="6570" y="84"/>
                    <a:pt x="6264" y="0"/>
                    <a:pt x="5988" y="0"/>
                  </a:cubicBezTo>
                  <a:close/>
                </a:path>
              </a:pathLst>
            </a:custGeom>
            <a:solidFill>
              <a:srgbClr val="F8F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2" name="Google Shape;3262;p3"/>
            <p:cNvSpPr/>
            <p:nvPr/>
          </p:nvSpPr>
          <p:spPr>
            <a:xfrm>
              <a:off x="3819575" y="2791375"/>
              <a:ext cx="234650" cy="416475"/>
            </a:xfrm>
            <a:custGeom>
              <a:avLst/>
              <a:gdLst/>
              <a:ahLst/>
              <a:cxnLst/>
              <a:rect l="l" t="t" r="r" b="b"/>
              <a:pathLst>
                <a:path w="9386" h="16659" extrusionOk="0">
                  <a:moveTo>
                    <a:pt x="2389" y="0"/>
                  </a:moveTo>
                  <a:cubicBezTo>
                    <a:pt x="1536" y="0"/>
                    <a:pt x="768" y="427"/>
                    <a:pt x="171" y="1024"/>
                  </a:cubicBezTo>
                  <a:cubicBezTo>
                    <a:pt x="86" y="1280"/>
                    <a:pt x="0" y="1536"/>
                    <a:pt x="0" y="1792"/>
                  </a:cubicBezTo>
                  <a:cubicBezTo>
                    <a:pt x="0" y="2218"/>
                    <a:pt x="86" y="2730"/>
                    <a:pt x="256" y="3242"/>
                  </a:cubicBezTo>
                  <a:cubicBezTo>
                    <a:pt x="2133" y="7338"/>
                    <a:pt x="4352" y="11262"/>
                    <a:pt x="6741" y="15102"/>
                  </a:cubicBezTo>
                  <a:cubicBezTo>
                    <a:pt x="7133" y="15808"/>
                    <a:pt x="7525" y="16658"/>
                    <a:pt x="8514" y="16658"/>
                  </a:cubicBezTo>
                  <a:cubicBezTo>
                    <a:pt x="8601" y="16658"/>
                    <a:pt x="8692" y="16652"/>
                    <a:pt x="8788" y="16638"/>
                  </a:cubicBezTo>
                  <a:cubicBezTo>
                    <a:pt x="9300" y="15870"/>
                    <a:pt x="9386" y="14846"/>
                    <a:pt x="8959" y="13993"/>
                  </a:cubicBezTo>
                  <a:cubicBezTo>
                    <a:pt x="8959" y="13310"/>
                    <a:pt x="8703" y="12542"/>
                    <a:pt x="8447" y="11860"/>
                  </a:cubicBezTo>
                  <a:cubicBezTo>
                    <a:pt x="7423" y="9983"/>
                    <a:pt x="6570" y="7935"/>
                    <a:pt x="5802" y="5973"/>
                  </a:cubicBezTo>
                  <a:cubicBezTo>
                    <a:pt x="4522" y="4010"/>
                    <a:pt x="4522" y="1365"/>
                    <a:pt x="2389" y="0"/>
                  </a:cubicBezTo>
                  <a:close/>
                </a:path>
              </a:pathLst>
            </a:custGeom>
            <a:solidFill>
              <a:srgbClr val="EF8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3" name="Google Shape;3263;p3"/>
            <p:cNvSpPr/>
            <p:nvPr/>
          </p:nvSpPr>
          <p:spPr>
            <a:xfrm>
              <a:off x="4054200" y="1575900"/>
              <a:ext cx="319975" cy="328150"/>
            </a:xfrm>
            <a:custGeom>
              <a:avLst/>
              <a:gdLst/>
              <a:ahLst/>
              <a:cxnLst/>
              <a:rect l="l" t="t" r="r" b="b"/>
              <a:pathLst>
                <a:path w="12799" h="13126" extrusionOk="0">
                  <a:moveTo>
                    <a:pt x="845" y="0"/>
                  </a:moveTo>
                  <a:cubicBezTo>
                    <a:pt x="360" y="0"/>
                    <a:pt x="56" y="384"/>
                    <a:pt x="1" y="1266"/>
                  </a:cubicBezTo>
                  <a:cubicBezTo>
                    <a:pt x="1281" y="3484"/>
                    <a:pt x="3414" y="4764"/>
                    <a:pt x="4949" y="6641"/>
                  </a:cubicBezTo>
                  <a:cubicBezTo>
                    <a:pt x="6058" y="8091"/>
                    <a:pt x="7424" y="9456"/>
                    <a:pt x="8789" y="10651"/>
                  </a:cubicBezTo>
                  <a:cubicBezTo>
                    <a:pt x="9983" y="11675"/>
                    <a:pt x="11007" y="13125"/>
                    <a:pt x="12799" y="13125"/>
                  </a:cubicBezTo>
                  <a:cubicBezTo>
                    <a:pt x="12799" y="12357"/>
                    <a:pt x="12799" y="11675"/>
                    <a:pt x="12799" y="10992"/>
                  </a:cubicBezTo>
                  <a:cubicBezTo>
                    <a:pt x="12628" y="10822"/>
                    <a:pt x="12543" y="10651"/>
                    <a:pt x="12458" y="10480"/>
                  </a:cubicBezTo>
                  <a:cubicBezTo>
                    <a:pt x="12287" y="10224"/>
                    <a:pt x="12202" y="10054"/>
                    <a:pt x="12031" y="9968"/>
                  </a:cubicBezTo>
                  <a:cubicBezTo>
                    <a:pt x="11519" y="9456"/>
                    <a:pt x="11178" y="8944"/>
                    <a:pt x="11007" y="8262"/>
                  </a:cubicBezTo>
                  <a:cubicBezTo>
                    <a:pt x="10751" y="8006"/>
                    <a:pt x="10580" y="7750"/>
                    <a:pt x="10324" y="7494"/>
                  </a:cubicBezTo>
                  <a:cubicBezTo>
                    <a:pt x="8191" y="5361"/>
                    <a:pt x="6400" y="2631"/>
                    <a:pt x="3584" y="1266"/>
                  </a:cubicBezTo>
                  <a:cubicBezTo>
                    <a:pt x="2902" y="1010"/>
                    <a:pt x="2304" y="754"/>
                    <a:pt x="1792" y="327"/>
                  </a:cubicBezTo>
                  <a:cubicBezTo>
                    <a:pt x="1430" y="116"/>
                    <a:pt x="1110" y="0"/>
                    <a:pt x="845" y="0"/>
                  </a:cubicBezTo>
                  <a:close/>
                </a:path>
              </a:pathLst>
            </a:custGeom>
            <a:solidFill>
              <a:srgbClr val="EE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4" name="Google Shape;3264;p3"/>
            <p:cNvSpPr/>
            <p:nvPr/>
          </p:nvSpPr>
          <p:spPr>
            <a:xfrm>
              <a:off x="4043550" y="3356625"/>
              <a:ext cx="228250" cy="375425"/>
            </a:xfrm>
            <a:custGeom>
              <a:avLst/>
              <a:gdLst/>
              <a:ahLst/>
              <a:cxnLst/>
              <a:rect l="l" t="t" r="r" b="b"/>
              <a:pathLst>
                <a:path w="9130" h="15017" extrusionOk="0">
                  <a:moveTo>
                    <a:pt x="2048" y="0"/>
                  </a:moveTo>
                  <a:lnTo>
                    <a:pt x="1707" y="171"/>
                  </a:lnTo>
                  <a:cubicBezTo>
                    <a:pt x="0" y="4266"/>
                    <a:pt x="1792" y="7594"/>
                    <a:pt x="4010" y="10751"/>
                  </a:cubicBezTo>
                  <a:cubicBezTo>
                    <a:pt x="5375" y="12543"/>
                    <a:pt x="7167" y="13993"/>
                    <a:pt x="9129" y="15017"/>
                  </a:cubicBezTo>
                  <a:cubicBezTo>
                    <a:pt x="8959" y="14164"/>
                    <a:pt x="8703" y="13225"/>
                    <a:pt x="8276" y="12457"/>
                  </a:cubicBezTo>
                  <a:cubicBezTo>
                    <a:pt x="7167" y="9556"/>
                    <a:pt x="5461" y="7082"/>
                    <a:pt x="4522" y="4266"/>
                  </a:cubicBezTo>
                  <a:cubicBezTo>
                    <a:pt x="4351" y="4096"/>
                    <a:pt x="4181" y="3925"/>
                    <a:pt x="4010" y="3669"/>
                  </a:cubicBezTo>
                  <a:cubicBezTo>
                    <a:pt x="3669" y="3413"/>
                    <a:pt x="3840" y="2901"/>
                    <a:pt x="3498" y="2645"/>
                  </a:cubicBezTo>
                  <a:cubicBezTo>
                    <a:pt x="3242" y="1621"/>
                    <a:pt x="2730" y="768"/>
                    <a:pt x="2048" y="0"/>
                  </a:cubicBezTo>
                  <a:close/>
                </a:path>
              </a:pathLst>
            </a:custGeom>
            <a:solidFill>
              <a:srgbClr val="F8F1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5" name="Google Shape;3265;p3"/>
            <p:cNvSpPr/>
            <p:nvPr/>
          </p:nvSpPr>
          <p:spPr>
            <a:xfrm>
              <a:off x="3169000" y="3891875"/>
              <a:ext cx="198400" cy="411850"/>
            </a:xfrm>
            <a:custGeom>
              <a:avLst/>
              <a:gdLst/>
              <a:ahLst/>
              <a:cxnLst/>
              <a:rect l="l" t="t" r="r" b="b"/>
              <a:pathLst>
                <a:path w="7936" h="16474" extrusionOk="0">
                  <a:moveTo>
                    <a:pt x="906" y="1"/>
                  </a:moveTo>
                  <a:cubicBezTo>
                    <a:pt x="888" y="1"/>
                    <a:pt x="871" y="3"/>
                    <a:pt x="854" y="6"/>
                  </a:cubicBezTo>
                  <a:cubicBezTo>
                    <a:pt x="427" y="6"/>
                    <a:pt x="342" y="433"/>
                    <a:pt x="171" y="689"/>
                  </a:cubicBezTo>
                  <a:cubicBezTo>
                    <a:pt x="1" y="2139"/>
                    <a:pt x="1195" y="2907"/>
                    <a:pt x="1622" y="4101"/>
                  </a:cubicBezTo>
                  <a:cubicBezTo>
                    <a:pt x="3158" y="8282"/>
                    <a:pt x="5376" y="12207"/>
                    <a:pt x="6741" y="16473"/>
                  </a:cubicBezTo>
                  <a:cubicBezTo>
                    <a:pt x="7765" y="15108"/>
                    <a:pt x="7680" y="13402"/>
                    <a:pt x="7935" y="11866"/>
                  </a:cubicBezTo>
                  <a:cubicBezTo>
                    <a:pt x="7680" y="9647"/>
                    <a:pt x="6229" y="7856"/>
                    <a:pt x="5547" y="5808"/>
                  </a:cubicBezTo>
                  <a:cubicBezTo>
                    <a:pt x="4949" y="4016"/>
                    <a:pt x="2816" y="2907"/>
                    <a:pt x="3243" y="603"/>
                  </a:cubicBezTo>
                  <a:cubicBezTo>
                    <a:pt x="3243" y="470"/>
                    <a:pt x="2881" y="182"/>
                    <a:pt x="2599" y="182"/>
                  </a:cubicBezTo>
                  <a:cubicBezTo>
                    <a:pt x="2520" y="182"/>
                    <a:pt x="2446" y="205"/>
                    <a:pt x="2390" y="262"/>
                  </a:cubicBezTo>
                  <a:cubicBezTo>
                    <a:pt x="2217" y="434"/>
                    <a:pt x="2061" y="498"/>
                    <a:pt x="1917" y="498"/>
                  </a:cubicBezTo>
                  <a:cubicBezTo>
                    <a:pt x="1515" y="498"/>
                    <a:pt x="1208" y="1"/>
                    <a:pt x="906" y="1"/>
                  </a:cubicBezTo>
                  <a:close/>
                </a:path>
              </a:pathLst>
            </a:custGeom>
            <a:solidFill>
              <a:srgbClr val="F8F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6" name="Google Shape;3266;p3"/>
            <p:cNvSpPr/>
            <p:nvPr/>
          </p:nvSpPr>
          <p:spPr>
            <a:xfrm>
              <a:off x="4267500" y="1912550"/>
              <a:ext cx="132275" cy="386575"/>
            </a:xfrm>
            <a:custGeom>
              <a:avLst/>
              <a:gdLst/>
              <a:ahLst/>
              <a:cxnLst/>
              <a:rect l="l" t="t" r="r" b="b"/>
              <a:pathLst>
                <a:path w="5291" h="15463" extrusionOk="0">
                  <a:moveTo>
                    <a:pt x="4352" y="1"/>
                  </a:moveTo>
                  <a:lnTo>
                    <a:pt x="4352" y="1"/>
                  </a:lnTo>
                  <a:cubicBezTo>
                    <a:pt x="3926" y="768"/>
                    <a:pt x="3755" y="1622"/>
                    <a:pt x="3840" y="2390"/>
                  </a:cubicBezTo>
                  <a:cubicBezTo>
                    <a:pt x="3926" y="3755"/>
                    <a:pt x="4011" y="5376"/>
                    <a:pt x="1963" y="5632"/>
                  </a:cubicBezTo>
                  <a:cubicBezTo>
                    <a:pt x="1366" y="5717"/>
                    <a:pt x="939" y="6314"/>
                    <a:pt x="1195" y="6912"/>
                  </a:cubicBezTo>
                  <a:cubicBezTo>
                    <a:pt x="1537" y="8447"/>
                    <a:pt x="1195" y="10068"/>
                    <a:pt x="257" y="11348"/>
                  </a:cubicBezTo>
                  <a:cubicBezTo>
                    <a:pt x="347" y="11393"/>
                    <a:pt x="435" y="11412"/>
                    <a:pt x="522" y="11412"/>
                  </a:cubicBezTo>
                  <a:cubicBezTo>
                    <a:pt x="899" y="11412"/>
                    <a:pt x="1240" y="11066"/>
                    <a:pt x="1514" y="11066"/>
                  </a:cubicBezTo>
                  <a:cubicBezTo>
                    <a:pt x="1654" y="11066"/>
                    <a:pt x="1777" y="11157"/>
                    <a:pt x="1878" y="11434"/>
                  </a:cubicBezTo>
                  <a:cubicBezTo>
                    <a:pt x="2134" y="12031"/>
                    <a:pt x="1451" y="12202"/>
                    <a:pt x="939" y="12372"/>
                  </a:cubicBezTo>
                  <a:cubicBezTo>
                    <a:pt x="598" y="12457"/>
                    <a:pt x="342" y="12628"/>
                    <a:pt x="171" y="12969"/>
                  </a:cubicBezTo>
                  <a:cubicBezTo>
                    <a:pt x="1" y="13140"/>
                    <a:pt x="1" y="13396"/>
                    <a:pt x="1" y="13567"/>
                  </a:cubicBezTo>
                  <a:cubicBezTo>
                    <a:pt x="475" y="14515"/>
                    <a:pt x="802" y="15462"/>
                    <a:pt x="1932" y="15462"/>
                  </a:cubicBezTo>
                  <a:cubicBezTo>
                    <a:pt x="2022" y="15462"/>
                    <a:pt x="2118" y="15456"/>
                    <a:pt x="2219" y="15444"/>
                  </a:cubicBezTo>
                  <a:cubicBezTo>
                    <a:pt x="3926" y="10410"/>
                    <a:pt x="5291" y="5376"/>
                    <a:pt x="4352" y="1"/>
                  </a:cubicBezTo>
                  <a:close/>
                </a:path>
              </a:pathLst>
            </a:custGeom>
            <a:solidFill>
              <a:srgbClr val="F8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7" name="Google Shape;3267;p3"/>
            <p:cNvSpPr/>
            <p:nvPr/>
          </p:nvSpPr>
          <p:spPr>
            <a:xfrm>
              <a:off x="3793975" y="4654525"/>
              <a:ext cx="89625" cy="357350"/>
            </a:xfrm>
            <a:custGeom>
              <a:avLst/>
              <a:gdLst/>
              <a:ahLst/>
              <a:cxnLst/>
              <a:rect l="l" t="t" r="r" b="b"/>
              <a:pathLst>
                <a:path w="3585" h="14294" extrusionOk="0">
                  <a:moveTo>
                    <a:pt x="2521" y="1"/>
                  </a:moveTo>
                  <a:cubicBezTo>
                    <a:pt x="1981" y="1"/>
                    <a:pt x="1448" y="340"/>
                    <a:pt x="1280" y="898"/>
                  </a:cubicBezTo>
                  <a:cubicBezTo>
                    <a:pt x="1024" y="4738"/>
                    <a:pt x="171" y="8407"/>
                    <a:pt x="1" y="12161"/>
                  </a:cubicBezTo>
                  <a:cubicBezTo>
                    <a:pt x="598" y="12929"/>
                    <a:pt x="854" y="13867"/>
                    <a:pt x="1707" y="14294"/>
                  </a:cubicBezTo>
                  <a:cubicBezTo>
                    <a:pt x="2390" y="12673"/>
                    <a:pt x="2731" y="10881"/>
                    <a:pt x="2646" y="9175"/>
                  </a:cubicBezTo>
                  <a:cubicBezTo>
                    <a:pt x="2646" y="7724"/>
                    <a:pt x="3584" y="6188"/>
                    <a:pt x="2560" y="4823"/>
                  </a:cubicBezTo>
                  <a:cubicBezTo>
                    <a:pt x="3157" y="3799"/>
                    <a:pt x="3413" y="2605"/>
                    <a:pt x="3328" y="1496"/>
                  </a:cubicBezTo>
                  <a:cubicBezTo>
                    <a:pt x="3584" y="1069"/>
                    <a:pt x="3584" y="642"/>
                    <a:pt x="3328" y="301"/>
                  </a:cubicBezTo>
                  <a:cubicBezTo>
                    <a:pt x="3092" y="95"/>
                    <a:pt x="2806" y="1"/>
                    <a:pt x="2521" y="1"/>
                  </a:cubicBezTo>
                  <a:close/>
                </a:path>
              </a:pathLst>
            </a:custGeom>
            <a:solidFill>
              <a:srgbClr val="F086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8" name="Google Shape;3268;p3"/>
            <p:cNvSpPr/>
            <p:nvPr/>
          </p:nvSpPr>
          <p:spPr>
            <a:xfrm>
              <a:off x="3081550" y="3492200"/>
              <a:ext cx="125875" cy="329450"/>
            </a:xfrm>
            <a:custGeom>
              <a:avLst/>
              <a:gdLst/>
              <a:ahLst/>
              <a:cxnLst/>
              <a:rect l="l" t="t" r="r" b="b"/>
              <a:pathLst>
                <a:path w="5035" h="13178" extrusionOk="0">
                  <a:moveTo>
                    <a:pt x="2203" y="0"/>
                  </a:moveTo>
                  <a:cubicBezTo>
                    <a:pt x="1931" y="0"/>
                    <a:pt x="1625" y="14"/>
                    <a:pt x="1280" y="38"/>
                  </a:cubicBezTo>
                  <a:cubicBezTo>
                    <a:pt x="854" y="209"/>
                    <a:pt x="768" y="550"/>
                    <a:pt x="512" y="806"/>
                  </a:cubicBezTo>
                  <a:cubicBezTo>
                    <a:pt x="86" y="1232"/>
                    <a:pt x="1" y="1574"/>
                    <a:pt x="512" y="1915"/>
                  </a:cubicBezTo>
                  <a:cubicBezTo>
                    <a:pt x="257" y="5328"/>
                    <a:pt x="1451" y="8655"/>
                    <a:pt x="1707" y="11983"/>
                  </a:cubicBezTo>
                  <a:cubicBezTo>
                    <a:pt x="1707" y="12495"/>
                    <a:pt x="2048" y="12921"/>
                    <a:pt x="2560" y="13177"/>
                  </a:cubicBezTo>
                  <a:lnTo>
                    <a:pt x="2816" y="13007"/>
                  </a:lnTo>
                  <a:cubicBezTo>
                    <a:pt x="3157" y="12665"/>
                    <a:pt x="3328" y="12239"/>
                    <a:pt x="3328" y="11812"/>
                  </a:cubicBezTo>
                  <a:cubicBezTo>
                    <a:pt x="3328" y="11556"/>
                    <a:pt x="3243" y="11386"/>
                    <a:pt x="3157" y="11130"/>
                  </a:cubicBezTo>
                  <a:cubicBezTo>
                    <a:pt x="3413" y="9594"/>
                    <a:pt x="5034" y="8485"/>
                    <a:pt x="4437" y="6778"/>
                  </a:cubicBezTo>
                  <a:cubicBezTo>
                    <a:pt x="4096" y="5328"/>
                    <a:pt x="3925" y="3877"/>
                    <a:pt x="4181" y="2512"/>
                  </a:cubicBezTo>
                  <a:cubicBezTo>
                    <a:pt x="4255" y="529"/>
                    <a:pt x="3886" y="0"/>
                    <a:pt x="2203" y="0"/>
                  </a:cubicBezTo>
                  <a:close/>
                </a:path>
              </a:pathLst>
            </a:custGeom>
            <a:solidFill>
              <a:srgbClr val="F8F2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9" name="Google Shape;3269;p3"/>
            <p:cNvSpPr/>
            <p:nvPr/>
          </p:nvSpPr>
          <p:spPr>
            <a:xfrm>
              <a:off x="3260725" y="1332950"/>
              <a:ext cx="179200" cy="276150"/>
            </a:xfrm>
            <a:custGeom>
              <a:avLst/>
              <a:gdLst/>
              <a:ahLst/>
              <a:cxnLst/>
              <a:rect l="l" t="t" r="r" b="b"/>
              <a:pathLst>
                <a:path w="7168" h="11046" extrusionOk="0">
                  <a:moveTo>
                    <a:pt x="6251" y="1"/>
                  </a:moveTo>
                  <a:cubicBezTo>
                    <a:pt x="5874" y="1"/>
                    <a:pt x="5497" y="321"/>
                    <a:pt x="5120" y="745"/>
                  </a:cubicBezTo>
                  <a:cubicBezTo>
                    <a:pt x="2816" y="3816"/>
                    <a:pt x="1110" y="7315"/>
                    <a:pt x="0" y="10984"/>
                  </a:cubicBezTo>
                  <a:cubicBezTo>
                    <a:pt x="143" y="11026"/>
                    <a:pt x="275" y="11045"/>
                    <a:pt x="400" y="11045"/>
                  </a:cubicBezTo>
                  <a:cubicBezTo>
                    <a:pt x="1024" y="11045"/>
                    <a:pt x="1451" y="10571"/>
                    <a:pt x="1878" y="10216"/>
                  </a:cubicBezTo>
                  <a:cubicBezTo>
                    <a:pt x="3499" y="8424"/>
                    <a:pt x="5888" y="7144"/>
                    <a:pt x="6144" y="4414"/>
                  </a:cubicBezTo>
                  <a:lnTo>
                    <a:pt x="4949" y="2622"/>
                  </a:lnTo>
                  <a:cubicBezTo>
                    <a:pt x="7082" y="2622"/>
                    <a:pt x="7167" y="2537"/>
                    <a:pt x="7167" y="745"/>
                  </a:cubicBezTo>
                  <a:cubicBezTo>
                    <a:pt x="6862" y="210"/>
                    <a:pt x="6557" y="1"/>
                    <a:pt x="6251" y="1"/>
                  </a:cubicBezTo>
                  <a:close/>
                </a:path>
              </a:pathLst>
            </a:custGeom>
            <a:solidFill>
              <a:srgbClr val="F8F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0" name="Google Shape;3270;p3"/>
            <p:cNvSpPr/>
            <p:nvPr/>
          </p:nvSpPr>
          <p:spPr>
            <a:xfrm>
              <a:off x="3557225" y="4442350"/>
              <a:ext cx="104525" cy="273050"/>
            </a:xfrm>
            <a:custGeom>
              <a:avLst/>
              <a:gdLst/>
              <a:ahLst/>
              <a:cxnLst/>
              <a:rect l="l" t="t" r="r" b="b"/>
              <a:pathLst>
                <a:path w="4181" h="10922" extrusionOk="0">
                  <a:moveTo>
                    <a:pt x="2434" y="0"/>
                  </a:moveTo>
                  <a:cubicBezTo>
                    <a:pt x="1603" y="0"/>
                    <a:pt x="1517" y="1158"/>
                    <a:pt x="1024" y="1792"/>
                  </a:cubicBezTo>
                  <a:cubicBezTo>
                    <a:pt x="512" y="3754"/>
                    <a:pt x="171" y="5717"/>
                    <a:pt x="0" y="7764"/>
                  </a:cubicBezTo>
                  <a:cubicBezTo>
                    <a:pt x="683" y="8788"/>
                    <a:pt x="853" y="10239"/>
                    <a:pt x="2133" y="10921"/>
                  </a:cubicBezTo>
                  <a:cubicBezTo>
                    <a:pt x="3242" y="9385"/>
                    <a:pt x="2901" y="7594"/>
                    <a:pt x="2986" y="5887"/>
                  </a:cubicBezTo>
                  <a:cubicBezTo>
                    <a:pt x="3498" y="4863"/>
                    <a:pt x="3754" y="3839"/>
                    <a:pt x="3839" y="2730"/>
                  </a:cubicBezTo>
                  <a:cubicBezTo>
                    <a:pt x="4095" y="1706"/>
                    <a:pt x="4181" y="597"/>
                    <a:pt x="3072" y="171"/>
                  </a:cubicBezTo>
                  <a:cubicBezTo>
                    <a:pt x="2819" y="52"/>
                    <a:pt x="2610" y="0"/>
                    <a:pt x="2434" y="0"/>
                  </a:cubicBezTo>
                  <a:close/>
                </a:path>
              </a:pathLst>
            </a:custGeom>
            <a:solidFill>
              <a:srgbClr val="F07F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1" name="Google Shape;3271;p3"/>
            <p:cNvSpPr/>
            <p:nvPr/>
          </p:nvSpPr>
          <p:spPr>
            <a:xfrm>
              <a:off x="4028600" y="5111850"/>
              <a:ext cx="134425" cy="263925"/>
            </a:xfrm>
            <a:custGeom>
              <a:avLst/>
              <a:gdLst/>
              <a:ahLst/>
              <a:cxnLst/>
              <a:rect l="l" t="t" r="r" b="b"/>
              <a:pathLst>
                <a:path w="5377" h="10557" extrusionOk="0">
                  <a:moveTo>
                    <a:pt x="1601" y="0"/>
                  </a:moveTo>
                  <a:cubicBezTo>
                    <a:pt x="1298" y="0"/>
                    <a:pt x="914" y="176"/>
                    <a:pt x="427" y="608"/>
                  </a:cubicBezTo>
                  <a:cubicBezTo>
                    <a:pt x="172" y="864"/>
                    <a:pt x="86" y="1206"/>
                    <a:pt x="1" y="1547"/>
                  </a:cubicBezTo>
                  <a:cubicBezTo>
                    <a:pt x="513" y="4021"/>
                    <a:pt x="1707" y="6239"/>
                    <a:pt x="1451" y="8799"/>
                  </a:cubicBezTo>
                  <a:cubicBezTo>
                    <a:pt x="1281" y="9652"/>
                    <a:pt x="1793" y="10420"/>
                    <a:pt x="2646" y="10506"/>
                  </a:cubicBezTo>
                  <a:cubicBezTo>
                    <a:pt x="2782" y="10540"/>
                    <a:pt x="2919" y="10557"/>
                    <a:pt x="3053" y="10557"/>
                  </a:cubicBezTo>
                  <a:cubicBezTo>
                    <a:pt x="3588" y="10557"/>
                    <a:pt x="4079" y="10284"/>
                    <a:pt x="4352" y="9738"/>
                  </a:cubicBezTo>
                  <a:cubicBezTo>
                    <a:pt x="4864" y="9140"/>
                    <a:pt x="5376" y="8543"/>
                    <a:pt x="5205" y="7690"/>
                  </a:cubicBezTo>
                  <a:cubicBezTo>
                    <a:pt x="4523" y="7178"/>
                    <a:pt x="5205" y="6495"/>
                    <a:pt x="4864" y="5728"/>
                  </a:cubicBezTo>
                  <a:cubicBezTo>
                    <a:pt x="4438" y="4960"/>
                    <a:pt x="2987" y="5386"/>
                    <a:pt x="3158" y="4021"/>
                  </a:cubicBezTo>
                  <a:cubicBezTo>
                    <a:pt x="2902" y="3253"/>
                    <a:pt x="2731" y="2485"/>
                    <a:pt x="2646" y="1632"/>
                  </a:cubicBezTo>
                  <a:cubicBezTo>
                    <a:pt x="2529" y="816"/>
                    <a:pt x="2253" y="0"/>
                    <a:pt x="1601" y="0"/>
                  </a:cubicBezTo>
                  <a:close/>
                </a:path>
              </a:pathLst>
            </a:custGeom>
            <a:solidFill>
              <a:srgbClr val="FBD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2" name="Google Shape;3272;p3"/>
            <p:cNvSpPr/>
            <p:nvPr/>
          </p:nvSpPr>
          <p:spPr>
            <a:xfrm>
              <a:off x="3090075" y="3217975"/>
              <a:ext cx="166400" cy="294375"/>
            </a:xfrm>
            <a:custGeom>
              <a:avLst/>
              <a:gdLst/>
              <a:ahLst/>
              <a:cxnLst/>
              <a:rect l="l" t="t" r="r" b="b"/>
              <a:pathLst>
                <a:path w="6656" h="11775" extrusionOk="0">
                  <a:moveTo>
                    <a:pt x="4693" y="0"/>
                  </a:moveTo>
                  <a:lnTo>
                    <a:pt x="4267" y="86"/>
                  </a:lnTo>
                  <a:cubicBezTo>
                    <a:pt x="3840" y="427"/>
                    <a:pt x="3414" y="854"/>
                    <a:pt x="3243" y="1366"/>
                  </a:cubicBezTo>
                  <a:cubicBezTo>
                    <a:pt x="2475" y="2133"/>
                    <a:pt x="2219" y="3328"/>
                    <a:pt x="1366" y="4096"/>
                  </a:cubicBezTo>
                  <a:cubicBezTo>
                    <a:pt x="1025" y="6741"/>
                    <a:pt x="1" y="9130"/>
                    <a:pt x="171" y="11775"/>
                  </a:cubicBezTo>
                  <a:lnTo>
                    <a:pt x="683" y="11263"/>
                  </a:lnTo>
                  <a:cubicBezTo>
                    <a:pt x="2304" y="10154"/>
                    <a:pt x="3499" y="8447"/>
                    <a:pt x="4096" y="6485"/>
                  </a:cubicBezTo>
                  <a:cubicBezTo>
                    <a:pt x="4523" y="4949"/>
                    <a:pt x="5461" y="3755"/>
                    <a:pt x="5547" y="2219"/>
                  </a:cubicBezTo>
                  <a:cubicBezTo>
                    <a:pt x="5632" y="1451"/>
                    <a:pt x="6656" y="86"/>
                    <a:pt x="4693" y="0"/>
                  </a:cubicBezTo>
                  <a:close/>
                </a:path>
              </a:pathLst>
            </a:custGeom>
            <a:solidFill>
              <a:srgbClr val="F8F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3" name="Google Shape;3273;p3"/>
            <p:cNvSpPr/>
            <p:nvPr/>
          </p:nvSpPr>
          <p:spPr>
            <a:xfrm>
              <a:off x="4117175" y="5037450"/>
              <a:ext cx="111950" cy="266650"/>
            </a:xfrm>
            <a:custGeom>
              <a:avLst/>
              <a:gdLst/>
              <a:ahLst/>
              <a:cxnLst/>
              <a:rect l="l" t="t" r="r" b="b"/>
              <a:pathLst>
                <a:path w="4478" h="10666" extrusionOk="0">
                  <a:moveTo>
                    <a:pt x="3539" y="1"/>
                  </a:moveTo>
                  <a:cubicBezTo>
                    <a:pt x="3113" y="171"/>
                    <a:pt x="2686" y="683"/>
                    <a:pt x="2004" y="683"/>
                  </a:cubicBezTo>
                  <a:cubicBezTo>
                    <a:pt x="1937" y="674"/>
                    <a:pt x="1872" y="670"/>
                    <a:pt x="1809" y="670"/>
                  </a:cubicBezTo>
                  <a:cubicBezTo>
                    <a:pt x="649" y="670"/>
                    <a:pt x="0" y="2097"/>
                    <a:pt x="809" y="2987"/>
                  </a:cubicBezTo>
                  <a:cubicBezTo>
                    <a:pt x="1918" y="4011"/>
                    <a:pt x="895" y="4352"/>
                    <a:pt x="639" y="4949"/>
                  </a:cubicBezTo>
                  <a:cubicBezTo>
                    <a:pt x="553" y="5035"/>
                    <a:pt x="383" y="5205"/>
                    <a:pt x="297" y="5376"/>
                  </a:cubicBezTo>
                  <a:cubicBezTo>
                    <a:pt x="41" y="6229"/>
                    <a:pt x="41" y="7082"/>
                    <a:pt x="383" y="7936"/>
                  </a:cubicBezTo>
                  <a:cubicBezTo>
                    <a:pt x="468" y="8277"/>
                    <a:pt x="809" y="8362"/>
                    <a:pt x="1065" y="8618"/>
                  </a:cubicBezTo>
                  <a:cubicBezTo>
                    <a:pt x="1150" y="9301"/>
                    <a:pt x="809" y="10154"/>
                    <a:pt x="1662" y="10666"/>
                  </a:cubicBezTo>
                  <a:cubicBezTo>
                    <a:pt x="2601" y="7424"/>
                    <a:pt x="3539" y="4182"/>
                    <a:pt x="4478" y="854"/>
                  </a:cubicBezTo>
                  <a:cubicBezTo>
                    <a:pt x="4137" y="598"/>
                    <a:pt x="4051" y="86"/>
                    <a:pt x="3539" y="1"/>
                  </a:cubicBezTo>
                  <a:close/>
                </a:path>
              </a:pathLst>
            </a:custGeom>
            <a:solidFill>
              <a:srgbClr val="FDF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4" name="Google Shape;3274;p3"/>
            <p:cNvSpPr/>
            <p:nvPr/>
          </p:nvSpPr>
          <p:spPr>
            <a:xfrm>
              <a:off x="3173275" y="2038875"/>
              <a:ext cx="168525" cy="210125"/>
            </a:xfrm>
            <a:custGeom>
              <a:avLst/>
              <a:gdLst/>
              <a:ahLst/>
              <a:cxnLst/>
              <a:rect l="l" t="t" r="r" b="b"/>
              <a:pathLst>
                <a:path w="6741" h="8405" extrusionOk="0">
                  <a:moveTo>
                    <a:pt x="5480" y="1"/>
                  </a:moveTo>
                  <a:cubicBezTo>
                    <a:pt x="4540" y="1"/>
                    <a:pt x="3951" y="1101"/>
                    <a:pt x="3157" y="1432"/>
                  </a:cubicBezTo>
                  <a:cubicBezTo>
                    <a:pt x="2987" y="1517"/>
                    <a:pt x="2816" y="1688"/>
                    <a:pt x="2645" y="1859"/>
                  </a:cubicBezTo>
                  <a:cubicBezTo>
                    <a:pt x="2389" y="2541"/>
                    <a:pt x="1877" y="3053"/>
                    <a:pt x="1195" y="3309"/>
                  </a:cubicBezTo>
                  <a:cubicBezTo>
                    <a:pt x="342" y="3650"/>
                    <a:pt x="342" y="4589"/>
                    <a:pt x="0" y="5186"/>
                  </a:cubicBezTo>
                  <a:cubicBezTo>
                    <a:pt x="0" y="6295"/>
                    <a:pt x="342" y="7404"/>
                    <a:pt x="939" y="8258"/>
                  </a:cubicBezTo>
                  <a:cubicBezTo>
                    <a:pt x="1105" y="8361"/>
                    <a:pt x="1250" y="8404"/>
                    <a:pt x="1380" y="8404"/>
                  </a:cubicBezTo>
                  <a:cubicBezTo>
                    <a:pt x="1787" y="8404"/>
                    <a:pt x="2046" y="7984"/>
                    <a:pt x="2304" y="7660"/>
                  </a:cubicBezTo>
                  <a:lnTo>
                    <a:pt x="2901" y="6893"/>
                  </a:lnTo>
                  <a:cubicBezTo>
                    <a:pt x="3498" y="6295"/>
                    <a:pt x="4010" y="5613"/>
                    <a:pt x="4437" y="4845"/>
                  </a:cubicBezTo>
                  <a:cubicBezTo>
                    <a:pt x="4522" y="4589"/>
                    <a:pt x="4608" y="4333"/>
                    <a:pt x="4693" y="4077"/>
                  </a:cubicBezTo>
                  <a:lnTo>
                    <a:pt x="4864" y="3821"/>
                  </a:lnTo>
                  <a:cubicBezTo>
                    <a:pt x="4949" y="3736"/>
                    <a:pt x="5034" y="3565"/>
                    <a:pt x="5120" y="3394"/>
                  </a:cubicBezTo>
                  <a:cubicBezTo>
                    <a:pt x="5205" y="3224"/>
                    <a:pt x="5290" y="3138"/>
                    <a:pt x="5376" y="2968"/>
                  </a:cubicBezTo>
                  <a:cubicBezTo>
                    <a:pt x="5461" y="2797"/>
                    <a:pt x="5546" y="2626"/>
                    <a:pt x="5631" y="2456"/>
                  </a:cubicBezTo>
                  <a:lnTo>
                    <a:pt x="5973" y="2115"/>
                  </a:lnTo>
                  <a:cubicBezTo>
                    <a:pt x="6143" y="2029"/>
                    <a:pt x="6314" y="1859"/>
                    <a:pt x="6399" y="1688"/>
                  </a:cubicBezTo>
                  <a:lnTo>
                    <a:pt x="6570" y="1432"/>
                  </a:lnTo>
                  <a:cubicBezTo>
                    <a:pt x="6655" y="1261"/>
                    <a:pt x="6741" y="1091"/>
                    <a:pt x="6741" y="835"/>
                  </a:cubicBezTo>
                  <a:cubicBezTo>
                    <a:pt x="6655" y="664"/>
                    <a:pt x="6570" y="493"/>
                    <a:pt x="6399" y="323"/>
                  </a:cubicBezTo>
                  <a:cubicBezTo>
                    <a:pt x="6055" y="93"/>
                    <a:pt x="5753" y="1"/>
                    <a:pt x="5480" y="1"/>
                  </a:cubicBezTo>
                  <a:close/>
                </a:path>
              </a:pathLst>
            </a:custGeom>
            <a:solidFill>
              <a:srgbClr val="EE7F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5" name="Google Shape;3275;p3"/>
            <p:cNvSpPr/>
            <p:nvPr/>
          </p:nvSpPr>
          <p:spPr>
            <a:xfrm>
              <a:off x="3941150" y="337200"/>
              <a:ext cx="147200" cy="195300"/>
            </a:xfrm>
            <a:custGeom>
              <a:avLst/>
              <a:gdLst/>
              <a:ahLst/>
              <a:cxnLst/>
              <a:rect l="l" t="t" r="r" b="b"/>
              <a:pathLst>
                <a:path w="5888" h="7812" extrusionOk="0">
                  <a:moveTo>
                    <a:pt x="4504" y="0"/>
                  </a:moveTo>
                  <a:cubicBezTo>
                    <a:pt x="3648" y="0"/>
                    <a:pt x="2578" y="334"/>
                    <a:pt x="2390" y="900"/>
                  </a:cubicBezTo>
                  <a:cubicBezTo>
                    <a:pt x="1707" y="3204"/>
                    <a:pt x="86" y="5252"/>
                    <a:pt x="1" y="7811"/>
                  </a:cubicBezTo>
                  <a:cubicBezTo>
                    <a:pt x="854" y="7214"/>
                    <a:pt x="1451" y="6361"/>
                    <a:pt x="1536" y="5337"/>
                  </a:cubicBezTo>
                  <a:cubicBezTo>
                    <a:pt x="1810" y="4352"/>
                    <a:pt x="2259" y="3894"/>
                    <a:pt x="3018" y="3894"/>
                  </a:cubicBezTo>
                  <a:cubicBezTo>
                    <a:pt x="3443" y="3894"/>
                    <a:pt x="3965" y="4038"/>
                    <a:pt x="4608" y="4313"/>
                  </a:cubicBezTo>
                  <a:cubicBezTo>
                    <a:pt x="5461" y="3545"/>
                    <a:pt x="5461" y="2265"/>
                    <a:pt x="5717" y="1242"/>
                  </a:cubicBezTo>
                  <a:cubicBezTo>
                    <a:pt x="5888" y="815"/>
                    <a:pt x="5717" y="303"/>
                    <a:pt x="5291" y="132"/>
                  </a:cubicBezTo>
                  <a:cubicBezTo>
                    <a:pt x="5089" y="43"/>
                    <a:pt x="4810" y="0"/>
                    <a:pt x="4504" y="0"/>
                  </a:cubicBezTo>
                  <a:close/>
                </a:path>
              </a:pathLst>
            </a:custGeom>
            <a:solidFill>
              <a:srgbClr val="F081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6" name="Google Shape;3276;p3"/>
            <p:cNvSpPr/>
            <p:nvPr/>
          </p:nvSpPr>
          <p:spPr>
            <a:xfrm>
              <a:off x="3192475" y="1568200"/>
              <a:ext cx="189850" cy="207000"/>
            </a:xfrm>
            <a:custGeom>
              <a:avLst/>
              <a:gdLst/>
              <a:ahLst/>
              <a:cxnLst/>
              <a:rect l="l" t="t" r="r" b="b"/>
              <a:pathLst>
                <a:path w="7594" h="8280" extrusionOk="0">
                  <a:moveTo>
                    <a:pt x="6219" y="1"/>
                  </a:moveTo>
                  <a:cubicBezTo>
                    <a:pt x="5568" y="1"/>
                    <a:pt x="4917" y="302"/>
                    <a:pt x="4266" y="464"/>
                  </a:cubicBezTo>
                  <a:lnTo>
                    <a:pt x="2730" y="1574"/>
                  </a:lnTo>
                  <a:cubicBezTo>
                    <a:pt x="2645" y="1744"/>
                    <a:pt x="2645" y="1915"/>
                    <a:pt x="2730" y="2085"/>
                  </a:cubicBezTo>
                  <a:cubicBezTo>
                    <a:pt x="2816" y="2171"/>
                    <a:pt x="2901" y="2256"/>
                    <a:pt x="3072" y="2341"/>
                  </a:cubicBezTo>
                  <a:cubicBezTo>
                    <a:pt x="3157" y="2427"/>
                    <a:pt x="3498" y="2427"/>
                    <a:pt x="3328" y="2597"/>
                  </a:cubicBezTo>
                  <a:cubicBezTo>
                    <a:pt x="3292" y="2621"/>
                    <a:pt x="3258" y="2632"/>
                    <a:pt x="3225" y="2632"/>
                  </a:cubicBezTo>
                  <a:cubicBezTo>
                    <a:pt x="3022" y="2632"/>
                    <a:pt x="2865" y="2232"/>
                    <a:pt x="2645" y="2085"/>
                  </a:cubicBezTo>
                  <a:cubicBezTo>
                    <a:pt x="1365" y="3707"/>
                    <a:pt x="427" y="5669"/>
                    <a:pt x="0" y="7717"/>
                  </a:cubicBezTo>
                  <a:cubicBezTo>
                    <a:pt x="0" y="8108"/>
                    <a:pt x="147" y="8279"/>
                    <a:pt x="367" y="8279"/>
                  </a:cubicBezTo>
                  <a:cubicBezTo>
                    <a:pt x="484" y="8279"/>
                    <a:pt x="621" y="8232"/>
                    <a:pt x="768" y="8143"/>
                  </a:cubicBezTo>
                  <a:cubicBezTo>
                    <a:pt x="1536" y="7717"/>
                    <a:pt x="2133" y="7205"/>
                    <a:pt x="2730" y="6607"/>
                  </a:cubicBezTo>
                  <a:cubicBezTo>
                    <a:pt x="2901" y="6437"/>
                    <a:pt x="3072" y="6266"/>
                    <a:pt x="3157" y="6096"/>
                  </a:cubicBezTo>
                  <a:cubicBezTo>
                    <a:pt x="3584" y="5584"/>
                    <a:pt x="4096" y="5072"/>
                    <a:pt x="4693" y="4730"/>
                  </a:cubicBezTo>
                  <a:cubicBezTo>
                    <a:pt x="5802" y="3451"/>
                    <a:pt x="7594" y="2512"/>
                    <a:pt x="7338" y="379"/>
                  </a:cubicBezTo>
                  <a:cubicBezTo>
                    <a:pt x="6965" y="99"/>
                    <a:pt x="6592" y="1"/>
                    <a:pt x="6219" y="1"/>
                  </a:cubicBezTo>
                  <a:close/>
                </a:path>
              </a:pathLst>
            </a:custGeom>
            <a:solidFill>
              <a:srgbClr val="F1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7" name="Google Shape;3277;p3"/>
            <p:cNvSpPr/>
            <p:nvPr/>
          </p:nvSpPr>
          <p:spPr>
            <a:xfrm>
              <a:off x="4156600" y="2368000"/>
              <a:ext cx="155725" cy="222875"/>
            </a:xfrm>
            <a:custGeom>
              <a:avLst/>
              <a:gdLst/>
              <a:ahLst/>
              <a:cxnLst/>
              <a:rect l="l" t="t" r="r" b="b"/>
              <a:pathLst>
                <a:path w="6229" h="8915" extrusionOk="0">
                  <a:moveTo>
                    <a:pt x="4959" y="1"/>
                  </a:moveTo>
                  <a:cubicBezTo>
                    <a:pt x="2814" y="1"/>
                    <a:pt x="1850" y="1734"/>
                    <a:pt x="1536" y="3540"/>
                  </a:cubicBezTo>
                  <a:cubicBezTo>
                    <a:pt x="1280" y="4905"/>
                    <a:pt x="768" y="6185"/>
                    <a:pt x="0" y="7464"/>
                  </a:cubicBezTo>
                  <a:cubicBezTo>
                    <a:pt x="256" y="7550"/>
                    <a:pt x="427" y="7720"/>
                    <a:pt x="597" y="7976"/>
                  </a:cubicBezTo>
                  <a:cubicBezTo>
                    <a:pt x="768" y="8062"/>
                    <a:pt x="939" y="8318"/>
                    <a:pt x="1024" y="8488"/>
                  </a:cubicBezTo>
                  <a:cubicBezTo>
                    <a:pt x="1195" y="8659"/>
                    <a:pt x="1365" y="8829"/>
                    <a:pt x="1621" y="8915"/>
                  </a:cubicBezTo>
                  <a:cubicBezTo>
                    <a:pt x="2474" y="8403"/>
                    <a:pt x="2304" y="7208"/>
                    <a:pt x="2986" y="6440"/>
                  </a:cubicBezTo>
                  <a:cubicBezTo>
                    <a:pt x="4437" y="4563"/>
                    <a:pt x="5461" y="2516"/>
                    <a:pt x="6228" y="297"/>
                  </a:cubicBezTo>
                  <a:cubicBezTo>
                    <a:pt x="6058" y="127"/>
                    <a:pt x="5802" y="41"/>
                    <a:pt x="5546" y="41"/>
                  </a:cubicBezTo>
                  <a:cubicBezTo>
                    <a:pt x="5341" y="14"/>
                    <a:pt x="5146" y="1"/>
                    <a:pt x="4959" y="1"/>
                  </a:cubicBezTo>
                  <a:close/>
                </a:path>
              </a:pathLst>
            </a:custGeom>
            <a:solidFill>
              <a:srgbClr val="F8F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8" name="Google Shape;3278;p3"/>
            <p:cNvSpPr/>
            <p:nvPr/>
          </p:nvSpPr>
          <p:spPr>
            <a:xfrm>
              <a:off x="3147675" y="1822950"/>
              <a:ext cx="110950" cy="183750"/>
            </a:xfrm>
            <a:custGeom>
              <a:avLst/>
              <a:gdLst/>
              <a:ahLst/>
              <a:cxnLst/>
              <a:rect l="l" t="t" r="r" b="b"/>
              <a:pathLst>
                <a:path w="4438" h="7350" extrusionOk="0">
                  <a:moveTo>
                    <a:pt x="1451" y="1"/>
                  </a:moveTo>
                  <a:cubicBezTo>
                    <a:pt x="1280" y="257"/>
                    <a:pt x="1110" y="598"/>
                    <a:pt x="939" y="854"/>
                  </a:cubicBezTo>
                  <a:cubicBezTo>
                    <a:pt x="0" y="2731"/>
                    <a:pt x="768" y="4779"/>
                    <a:pt x="427" y="6741"/>
                  </a:cubicBezTo>
                  <a:cubicBezTo>
                    <a:pt x="660" y="6975"/>
                    <a:pt x="823" y="7350"/>
                    <a:pt x="1237" y="7350"/>
                  </a:cubicBezTo>
                  <a:cubicBezTo>
                    <a:pt x="1278" y="7350"/>
                    <a:pt x="1320" y="7346"/>
                    <a:pt x="1366" y="7339"/>
                  </a:cubicBezTo>
                  <a:cubicBezTo>
                    <a:pt x="4437" y="6229"/>
                    <a:pt x="3925" y="3585"/>
                    <a:pt x="4011" y="1110"/>
                  </a:cubicBezTo>
                  <a:cubicBezTo>
                    <a:pt x="3925" y="940"/>
                    <a:pt x="3840" y="684"/>
                    <a:pt x="3669" y="513"/>
                  </a:cubicBezTo>
                  <a:cubicBezTo>
                    <a:pt x="3328" y="172"/>
                    <a:pt x="2901" y="1"/>
                    <a:pt x="2389" y="1"/>
                  </a:cubicBezTo>
                  <a:close/>
                </a:path>
              </a:pathLst>
            </a:custGeom>
            <a:solidFill>
              <a:srgbClr val="F8F3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9" name="Google Shape;3279;p3"/>
            <p:cNvSpPr/>
            <p:nvPr/>
          </p:nvSpPr>
          <p:spPr>
            <a:xfrm>
              <a:off x="4199250" y="1439025"/>
              <a:ext cx="151475" cy="276050"/>
            </a:xfrm>
            <a:custGeom>
              <a:avLst/>
              <a:gdLst/>
              <a:ahLst/>
              <a:cxnLst/>
              <a:rect l="l" t="t" r="r" b="b"/>
              <a:pathLst>
                <a:path w="6059" h="11042" extrusionOk="0">
                  <a:moveTo>
                    <a:pt x="1366" y="0"/>
                  </a:moveTo>
                  <a:cubicBezTo>
                    <a:pt x="1110" y="171"/>
                    <a:pt x="854" y="512"/>
                    <a:pt x="768" y="853"/>
                  </a:cubicBezTo>
                  <a:cubicBezTo>
                    <a:pt x="86" y="2133"/>
                    <a:pt x="1" y="3242"/>
                    <a:pt x="1878" y="3669"/>
                  </a:cubicBezTo>
                  <a:cubicBezTo>
                    <a:pt x="2475" y="3754"/>
                    <a:pt x="2731" y="4352"/>
                    <a:pt x="2389" y="5034"/>
                  </a:cubicBezTo>
                  <a:cubicBezTo>
                    <a:pt x="2219" y="5205"/>
                    <a:pt x="2134" y="5375"/>
                    <a:pt x="2048" y="5631"/>
                  </a:cubicBezTo>
                  <a:cubicBezTo>
                    <a:pt x="2048" y="6826"/>
                    <a:pt x="1963" y="8020"/>
                    <a:pt x="3413" y="8618"/>
                  </a:cubicBezTo>
                  <a:cubicBezTo>
                    <a:pt x="3840" y="8703"/>
                    <a:pt x="4096" y="9130"/>
                    <a:pt x="4011" y="9556"/>
                  </a:cubicBezTo>
                  <a:cubicBezTo>
                    <a:pt x="3780" y="10764"/>
                    <a:pt x="4171" y="11041"/>
                    <a:pt x="4790" y="11041"/>
                  </a:cubicBezTo>
                  <a:cubicBezTo>
                    <a:pt x="5089" y="11041"/>
                    <a:pt x="5441" y="10977"/>
                    <a:pt x="5802" y="10921"/>
                  </a:cubicBezTo>
                  <a:lnTo>
                    <a:pt x="6058" y="10751"/>
                  </a:lnTo>
                  <a:cubicBezTo>
                    <a:pt x="5717" y="6741"/>
                    <a:pt x="4096" y="2901"/>
                    <a:pt x="1366" y="0"/>
                  </a:cubicBezTo>
                  <a:close/>
                </a:path>
              </a:pathLst>
            </a:custGeom>
            <a:solidFill>
              <a:srgbClr val="F8F2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0" name="Google Shape;3280;p3"/>
            <p:cNvSpPr/>
            <p:nvPr/>
          </p:nvSpPr>
          <p:spPr>
            <a:xfrm>
              <a:off x="3196725" y="2220450"/>
              <a:ext cx="102425" cy="248125"/>
            </a:xfrm>
            <a:custGeom>
              <a:avLst/>
              <a:gdLst/>
              <a:ahLst/>
              <a:cxnLst/>
              <a:rect l="l" t="t" r="r" b="b"/>
              <a:pathLst>
                <a:path w="4097" h="9925" extrusionOk="0">
                  <a:moveTo>
                    <a:pt x="1354" y="0"/>
                  </a:moveTo>
                  <a:cubicBezTo>
                    <a:pt x="1266" y="0"/>
                    <a:pt x="1181" y="21"/>
                    <a:pt x="1110" y="56"/>
                  </a:cubicBezTo>
                  <a:cubicBezTo>
                    <a:pt x="854" y="483"/>
                    <a:pt x="427" y="824"/>
                    <a:pt x="1" y="995"/>
                  </a:cubicBezTo>
                  <a:cubicBezTo>
                    <a:pt x="257" y="4066"/>
                    <a:pt x="1366" y="6882"/>
                    <a:pt x="2049" y="9783"/>
                  </a:cubicBezTo>
                  <a:cubicBezTo>
                    <a:pt x="2149" y="9883"/>
                    <a:pt x="2307" y="9924"/>
                    <a:pt x="2455" y="9924"/>
                  </a:cubicBezTo>
                  <a:cubicBezTo>
                    <a:pt x="2560" y="9924"/>
                    <a:pt x="2660" y="9903"/>
                    <a:pt x="2731" y="9868"/>
                  </a:cubicBezTo>
                  <a:cubicBezTo>
                    <a:pt x="3414" y="9527"/>
                    <a:pt x="3926" y="8930"/>
                    <a:pt x="4096" y="8162"/>
                  </a:cubicBezTo>
                  <a:cubicBezTo>
                    <a:pt x="4096" y="7991"/>
                    <a:pt x="4096" y="7820"/>
                    <a:pt x="4096" y="7650"/>
                  </a:cubicBezTo>
                  <a:cubicBezTo>
                    <a:pt x="4096" y="5005"/>
                    <a:pt x="2134" y="2786"/>
                    <a:pt x="1707" y="141"/>
                  </a:cubicBezTo>
                  <a:cubicBezTo>
                    <a:pt x="1607" y="42"/>
                    <a:pt x="1478" y="0"/>
                    <a:pt x="1354" y="0"/>
                  </a:cubicBezTo>
                  <a:close/>
                </a:path>
              </a:pathLst>
            </a:custGeom>
            <a:solidFill>
              <a:srgbClr val="F8F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1" name="Google Shape;3281;p3"/>
            <p:cNvSpPr/>
            <p:nvPr/>
          </p:nvSpPr>
          <p:spPr>
            <a:xfrm>
              <a:off x="3514550" y="1026700"/>
              <a:ext cx="160000" cy="179950"/>
            </a:xfrm>
            <a:custGeom>
              <a:avLst/>
              <a:gdLst/>
              <a:ahLst/>
              <a:cxnLst/>
              <a:rect l="l" t="t" r="r" b="b"/>
              <a:pathLst>
                <a:path w="6400" h="7198" extrusionOk="0">
                  <a:moveTo>
                    <a:pt x="5713" y="0"/>
                  </a:moveTo>
                  <a:cubicBezTo>
                    <a:pt x="5124" y="0"/>
                    <a:pt x="4703" y="578"/>
                    <a:pt x="4181" y="709"/>
                  </a:cubicBezTo>
                  <a:cubicBezTo>
                    <a:pt x="4011" y="879"/>
                    <a:pt x="3840" y="1050"/>
                    <a:pt x="3669" y="1221"/>
                  </a:cubicBezTo>
                  <a:cubicBezTo>
                    <a:pt x="3499" y="1391"/>
                    <a:pt x="3328" y="1562"/>
                    <a:pt x="3157" y="1732"/>
                  </a:cubicBezTo>
                  <a:cubicBezTo>
                    <a:pt x="2048" y="3354"/>
                    <a:pt x="427" y="4633"/>
                    <a:pt x="1" y="6766"/>
                  </a:cubicBezTo>
                  <a:cubicBezTo>
                    <a:pt x="390" y="7066"/>
                    <a:pt x="737" y="7197"/>
                    <a:pt x="1050" y="7197"/>
                  </a:cubicBezTo>
                  <a:cubicBezTo>
                    <a:pt x="1628" y="7197"/>
                    <a:pt x="2087" y="6748"/>
                    <a:pt x="2475" y="6084"/>
                  </a:cubicBezTo>
                  <a:cubicBezTo>
                    <a:pt x="3328" y="4548"/>
                    <a:pt x="4352" y="3183"/>
                    <a:pt x="5717" y="1988"/>
                  </a:cubicBezTo>
                  <a:cubicBezTo>
                    <a:pt x="6144" y="1562"/>
                    <a:pt x="6400" y="879"/>
                    <a:pt x="6314" y="197"/>
                  </a:cubicBezTo>
                  <a:cubicBezTo>
                    <a:pt x="6093" y="56"/>
                    <a:pt x="5895" y="0"/>
                    <a:pt x="5713" y="0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2" name="Google Shape;3282;p3"/>
            <p:cNvSpPr/>
            <p:nvPr/>
          </p:nvSpPr>
          <p:spPr>
            <a:xfrm>
              <a:off x="4208000" y="4780475"/>
              <a:ext cx="127800" cy="167425"/>
            </a:xfrm>
            <a:custGeom>
              <a:avLst/>
              <a:gdLst/>
              <a:ahLst/>
              <a:cxnLst/>
              <a:rect l="l" t="t" r="r" b="b"/>
              <a:pathLst>
                <a:path w="5112" h="6697" extrusionOk="0">
                  <a:moveTo>
                    <a:pt x="4616" y="0"/>
                  </a:moveTo>
                  <a:cubicBezTo>
                    <a:pt x="3776" y="0"/>
                    <a:pt x="3207" y="412"/>
                    <a:pt x="3063" y="1492"/>
                  </a:cubicBezTo>
                  <a:cubicBezTo>
                    <a:pt x="3490" y="1577"/>
                    <a:pt x="4002" y="1662"/>
                    <a:pt x="3917" y="2174"/>
                  </a:cubicBezTo>
                  <a:cubicBezTo>
                    <a:pt x="3862" y="2499"/>
                    <a:pt x="3705" y="2618"/>
                    <a:pt x="3467" y="2618"/>
                  </a:cubicBezTo>
                  <a:cubicBezTo>
                    <a:pt x="3330" y="2618"/>
                    <a:pt x="3165" y="2578"/>
                    <a:pt x="2978" y="2515"/>
                  </a:cubicBezTo>
                  <a:cubicBezTo>
                    <a:pt x="2738" y="2436"/>
                    <a:pt x="2495" y="2398"/>
                    <a:pt x="2258" y="2398"/>
                  </a:cubicBezTo>
                  <a:cubicBezTo>
                    <a:pt x="1226" y="2398"/>
                    <a:pt x="285" y="3113"/>
                    <a:pt x="77" y="4222"/>
                  </a:cubicBezTo>
                  <a:cubicBezTo>
                    <a:pt x="0" y="4684"/>
                    <a:pt x="341" y="5355"/>
                    <a:pt x="659" y="5355"/>
                  </a:cubicBezTo>
                  <a:cubicBezTo>
                    <a:pt x="693" y="5355"/>
                    <a:pt x="727" y="5348"/>
                    <a:pt x="760" y="5331"/>
                  </a:cubicBezTo>
                  <a:cubicBezTo>
                    <a:pt x="1042" y="5206"/>
                    <a:pt x="1266" y="5152"/>
                    <a:pt x="1448" y="5152"/>
                  </a:cubicBezTo>
                  <a:cubicBezTo>
                    <a:pt x="2256" y="5152"/>
                    <a:pt x="2219" y="6209"/>
                    <a:pt x="2637" y="6696"/>
                  </a:cubicBezTo>
                  <a:cubicBezTo>
                    <a:pt x="3831" y="4649"/>
                    <a:pt x="4684" y="2345"/>
                    <a:pt x="5111" y="41"/>
                  </a:cubicBezTo>
                  <a:cubicBezTo>
                    <a:pt x="4937" y="14"/>
                    <a:pt x="4772" y="0"/>
                    <a:pt x="4616" y="0"/>
                  </a:cubicBezTo>
                  <a:close/>
                </a:path>
              </a:pathLst>
            </a:custGeom>
            <a:solidFill>
              <a:srgbClr val="FDF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3" name="Google Shape;3283;p3"/>
            <p:cNvSpPr/>
            <p:nvPr/>
          </p:nvSpPr>
          <p:spPr>
            <a:xfrm>
              <a:off x="3941150" y="711650"/>
              <a:ext cx="89625" cy="298775"/>
            </a:xfrm>
            <a:custGeom>
              <a:avLst/>
              <a:gdLst/>
              <a:ahLst/>
              <a:cxnLst/>
              <a:rect l="l" t="t" r="r" b="b"/>
              <a:pathLst>
                <a:path w="3585" h="11951" extrusionOk="0">
                  <a:moveTo>
                    <a:pt x="1366" y="0"/>
                  </a:moveTo>
                  <a:lnTo>
                    <a:pt x="1366" y="0"/>
                  </a:lnTo>
                  <a:cubicBezTo>
                    <a:pt x="854" y="598"/>
                    <a:pt x="939" y="1280"/>
                    <a:pt x="854" y="1963"/>
                  </a:cubicBezTo>
                  <a:cubicBezTo>
                    <a:pt x="769" y="2133"/>
                    <a:pt x="598" y="2304"/>
                    <a:pt x="598" y="2560"/>
                  </a:cubicBezTo>
                  <a:cubicBezTo>
                    <a:pt x="513" y="2731"/>
                    <a:pt x="427" y="2901"/>
                    <a:pt x="427" y="3157"/>
                  </a:cubicBezTo>
                  <a:cubicBezTo>
                    <a:pt x="257" y="3243"/>
                    <a:pt x="171" y="3413"/>
                    <a:pt x="86" y="3584"/>
                  </a:cubicBezTo>
                  <a:lnTo>
                    <a:pt x="1" y="4181"/>
                  </a:lnTo>
                  <a:cubicBezTo>
                    <a:pt x="939" y="5802"/>
                    <a:pt x="769" y="7679"/>
                    <a:pt x="854" y="9471"/>
                  </a:cubicBezTo>
                  <a:cubicBezTo>
                    <a:pt x="936" y="11024"/>
                    <a:pt x="1487" y="11951"/>
                    <a:pt x="3034" y="11951"/>
                  </a:cubicBezTo>
                  <a:cubicBezTo>
                    <a:pt x="3102" y="11951"/>
                    <a:pt x="3171" y="11949"/>
                    <a:pt x="3243" y="11945"/>
                  </a:cubicBezTo>
                  <a:lnTo>
                    <a:pt x="3584" y="11775"/>
                  </a:lnTo>
                  <a:cubicBezTo>
                    <a:pt x="3499" y="11263"/>
                    <a:pt x="3414" y="10751"/>
                    <a:pt x="3328" y="10239"/>
                  </a:cubicBezTo>
                  <a:cubicBezTo>
                    <a:pt x="2475" y="6911"/>
                    <a:pt x="1110" y="3584"/>
                    <a:pt x="1366" y="0"/>
                  </a:cubicBezTo>
                  <a:close/>
                </a:path>
              </a:pathLst>
            </a:custGeom>
            <a:solidFill>
              <a:srgbClr val="F8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4" name="Google Shape;3284;p3"/>
            <p:cNvSpPr/>
            <p:nvPr/>
          </p:nvSpPr>
          <p:spPr>
            <a:xfrm>
              <a:off x="4297375" y="4344225"/>
              <a:ext cx="119475" cy="128000"/>
            </a:xfrm>
            <a:custGeom>
              <a:avLst/>
              <a:gdLst/>
              <a:ahLst/>
              <a:cxnLst/>
              <a:rect l="l" t="t" r="r" b="b"/>
              <a:pathLst>
                <a:path w="4779" h="5120" extrusionOk="0">
                  <a:moveTo>
                    <a:pt x="1536" y="0"/>
                  </a:moveTo>
                  <a:cubicBezTo>
                    <a:pt x="853" y="341"/>
                    <a:pt x="683" y="1195"/>
                    <a:pt x="0" y="1621"/>
                  </a:cubicBezTo>
                  <a:cubicBezTo>
                    <a:pt x="171" y="2133"/>
                    <a:pt x="597" y="2475"/>
                    <a:pt x="1024" y="2730"/>
                  </a:cubicBezTo>
                  <a:cubicBezTo>
                    <a:pt x="1195" y="3413"/>
                    <a:pt x="1792" y="4010"/>
                    <a:pt x="2560" y="4096"/>
                  </a:cubicBezTo>
                  <a:lnTo>
                    <a:pt x="4096" y="5120"/>
                  </a:lnTo>
                  <a:cubicBezTo>
                    <a:pt x="4778" y="4266"/>
                    <a:pt x="4608" y="3242"/>
                    <a:pt x="4608" y="2133"/>
                  </a:cubicBezTo>
                  <a:cubicBezTo>
                    <a:pt x="3498" y="1621"/>
                    <a:pt x="2986" y="86"/>
                    <a:pt x="1536" y="0"/>
                  </a:cubicBezTo>
                  <a:close/>
                </a:path>
              </a:pathLst>
            </a:custGeom>
            <a:solidFill>
              <a:srgbClr val="F08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5" name="Google Shape;3285;p3"/>
            <p:cNvSpPr/>
            <p:nvPr/>
          </p:nvSpPr>
          <p:spPr>
            <a:xfrm>
              <a:off x="4220575" y="2247450"/>
              <a:ext cx="106675" cy="128000"/>
            </a:xfrm>
            <a:custGeom>
              <a:avLst/>
              <a:gdLst/>
              <a:ahLst/>
              <a:cxnLst/>
              <a:rect l="l" t="t" r="r" b="b"/>
              <a:pathLst>
                <a:path w="4267" h="5120" extrusionOk="0">
                  <a:moveTo>
                    <a:pt x="2134" y="0"/>
                  </a:moveTo>
                  <a:cubicBezTo>
                    <a:pt x="1281" y="597"/>
                    <a:pt x="598" y="1365"/>
                    <a:pt x="1" y="2133"/>
                  </a:cubicBezTo>
                  <a:cubicBezTo>
                    <a:pt x="171" y="3669"/>
                    <a:pt x="1451" y="4949"/>
                    <a:pt x="3072" y="5119"/>
                  </a:cubicBezTo>
                  <a:lnTo>
                    <a:pt x="3669" y="5119"/>
                  </a:lnTo>
                  <a:cubicBezTo>
                    <a:pt x="4181" y="4522"/>
                    <a:pt x="4011" y="3754"/>
                    <a:pt x="4181" y="3072"/>
                  </a:cubicBezTo>
                  <a:cubicBezTo>
                    <a:pt x="4267" y="2901"/>
                    <a:pt x="4267" y="2730"/>
                    <a:pt x="4181" y="2560"/>
                  </a:cubicBezTo>
                  <a:cubicBezTo>
                    <a:pt x="4181" y="2389"/>
                    <a:pt x="4181" y="2218"/>
                    <a:pt x="4096" y="2133"/>
                  </a:cubicBezTo>
                  <a:cubicBezTo>
                    <a:pt x="3158" y="1706"/>
                    <a:pt x="2816" y="597"/>
                    <a:pt x="2134" y="0"/>
                  </a:cubicBezTo>
                  <a:close/>
                </a:path>
              </a:pathLst>
            </a:custGeom>
            <a:solidFill>
              <a:srgbClr val="F19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6" name="Google Shape;3286;p3"/>
            <p:cNvSpPr/>
            <p:nvPr/>
          </p:nvSpPr>
          <p:spPr>
            <a:xfrm>
              <a:off x="3154075" y="1991475"/>
              <a:ext cx="83200" cy="177075"/>
            </a:xfrm>
            <a:custGeom>
              <a:avLst/>
              <a:gdLst/>
              <a:ahLst/>
              <a:cxnLst/>
              <a:rect l="l" t="t" r="r" b="b"/>
              <a:pathLst>
                <a:path w="3328" h="7083" extrusionOk="0">
                  <a:moveTo>
                    <a:pt x="171" y="0"/>
                  </a:moveTo>
                  <a:lnTo>
                    <a:pt x="171" y="0"/>
                  </a:lnTo>
                  <a:cubicBezTo>
                    <a:pt x="0" y="2389"/>
                    <a:pt x="598" y="4778"/>
                    <a:pt x="683" y="7082"/>
                  </a:cubicBezTo>
                  <a:cubicBezTo>
                    <a:pt x="1280" y="6655"/>
                    <a:pt x="1366" y="5802"/>
                    <a:pt x="2133" y="5546"/>
                  </a:cubicBezTo>
                  <a:cubicBezTo>
                    <a:pt x="2816" y="5290"/>
                    <a:pt x="3243" y="4693"/>
                    <a:pt x="3243" y="4011"/>
                  </a:cubicBezTo>
                  <a:cubicBezTo>
                    <a:pt x="3328" y="2219"/>
                    <a:pt x="2133" y="1280"/>
                    <a:pt x="768" y="512"/>
                  </a:cubicBezTo>
                  <a:lnTo>
                    <a:pt x="171" y="0"/>
                  </a:lnTo>
                  <a:close/>
                </a:path>
              </a:pathLst>
            </a:custGeom>
            <a:solidFill>
              <a:srgbClr val="F9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7" name="Google Shape;3287;p3"/>
            <p:cNvSpPr/>
            <p:nvPr/>
          </p:nvSpPr>
          <p:spPr>
            <a:xfrm>
              <a:off x="3418000" y="1195850"/>
              <a:ext cx="128575" cy="118275"/>
            </a:xfrm>
            <a:custGeom>
              <a:avLst/>
              <a:gdLst/>
              <a:ahLst/>
              <a:cxnLst/>
              <a:rect l="l" t="t" r="r" b="b"/>
              <a:pathLst>
                <a:path w="5143" h="4731" extrusionOk="0">
                  <a:moveTo>
                    <a:pt x="3948" y="0"/>
                  </a:moveTo>
                  <a:lnTo>
                    <a:pt x="3948" y="0"/>
                  </a:lnTo>
                  <a:cubicBezTo>
                    <a:pt x="2156" y="683"/>
                    <a:pt x="1644" y="2475"/>
                    <a:pt x="364" y="3669"/>
                  </a:cubicBezTo>
                  <a:cubicBezTo>
                    <a:pt x="1" y="4324"/>
                    <a:pt x="133" y="4730"/>
                    <a:pt x="709" y="4730"/>
                  </a:cubicBezTo>
                  <a:cubicBezTo>
                    <a:pt x="808" y="4730"/>
                    <a:pt x="921" y="4718"/>
                    <a:pt x="1047" y="4693"/>
                  </a:cubicBezTo>
                  <a:cubicBezTo>
                    <a:pt x="1644" y="4522"/>
                    <a:pt x="2412" y="4608"/>
                    <a:pt x="2924" y="4181"/>
                  </a:cubicBezTo>
                  <a:cubicBezTo>
                    <a:pt x="5057" y="2304"/>
                    <a:pt x="5142" y="2304"/>
                    <a:pt x="3948" y="0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8" name="Google Shape;3288;p3"/>
            <p:cNvSpPr/>
            <p:nvPr/>
          </p:nvSpPr>
          <p:spPr>
            <a:xfrm>
              <a:off x="3670275" y="852425"/>
              <a:ext cx="134400" cy="133825"/>
            </a:xfrm>
            <a:custGeom>
              <a:avLst/>
              <a:gdLst/>
              <a:ahLst/>
              <a:cxnLst/>
              <a:rect l="l" t="t" r="r" b="b"/>
              <a:pathLst>
                <a:path w="5376" h="5353" extrusionOk="0">
                  <a:moveTo>
                    <a:pt x="4095" y="1"/>
                  </a:moveTo>
                  <a:cubicBezTo>
                    <a:pt x="2218" y="1110"/>
                    <a:pt x="1195" y="2902"/>
                    <a:pt x="0" y="4523"/>
                  </a:cubicBezTo>
                  <a:cubicBezTo>
                    <a:pt x="0" y="5137"/>
                    <a:pt x="184" y="5352"/>
                    <a:pt x="461" y="5352"/>
                  </a:cubicBezTo>
                  <a:cubicBezTo>
                    <a:pt x="645" y="5352"/>
                    <a:pt x="870" y="5256"/>
                    <a:pt x="1109" y="5120"/>
                  </a:cubicBezTo>
                  <a:lnTo>
                    <a:pt x="5375" y="854"/>
                  </a:lnTo>
                  <a:cubicBezTo>
                    <a:pt x="4949" y="342"/>
                    <a:pt x="4266" y="513"/>
                    <a:pt x="4095" y="1"/>
                  </a:cubicBezTo>
                  <a:close/>
                </a:path>
              </a:pathLst>
            </a:custGeom>
            <a:solidFill>
              <a:srgbClr val="F8F4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9" name="Google Shape;3289;p3"/>
            <p:cNvSpPr/>
            <p:nvPr/>
          </p:nvSpPr>
          <p:spPr>
            <a:xfrm>
              <a:off x="4090475" y="1285425"/>
              <a:ext cx="142925" cy="179200"/>
            </a:xfrm>
            <a:custGeom>
              <a:avLst/>
              <a:gdLst/>
              <a:ahLst/>
              <a:cxnLst/>
              <a:rect l="l" t="t" r="r" b="b"/>
              <a:pathLst>
                <a:path w="5717" h="7168" extrusionOk="0">
                  <a:moveTo>
                    <a:pt x="1792" y="1"/>
                  </a:moveTo>
                  <a:cubicBezTo>
                    <a:pt x="768" y="428"/>
                    <a:pt x="0" y="1281"/>
                    <a:pt x="683" y="2134"/>
                  </a:cubicBezTo>
                  <a:cubicBezTo>
                    <a:pt x="2133" y="4011"/>
                    <a:pt x="3413" y="6144"/>
                    <a:pt x="5717" y="7168"/>
                  </a:cubicBezTo>
                  <a:lnTo>
                    <a:pt x="5717" y="6144"/>
                  </a:lnTo>
                  <a:cubicBezTo>
                    <a:pt x="4607" y="4096"/>
                    <a:pt x="3328" y="2134"/>
                    <a:pt x="2133" y="1"/>
                  </a:cubicBezTo>
                  <a:close/>
                </a:path>
              </a:pathLst>
            </a:custGeom>
            <a:solidFill>
              <a:srgbClr val="F8F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0" name="Google Shape;3290;p3"/>
            <p:cNvSpPr/>
            <p:nvPr/>
          </p:nvSpPr>
          <p:spPr>
            <a:xfrm>
              <a:off x="3177525" y="1722700"/>
              <a:ext cx="110950" cy="115225"/>
            </a:xfrm>
            <a:custGeom>
              <a:avLst/>
              <a:gdLst/>
              <a:ahLst/>
              <a:cxnLst/>
              <a:rect l="l" t="t" r="r" b="b"/>
              <a:pathLst>
                <a:path w="4438" h="4609" extrusionOk="0">
                  <a:moveTo>
                    <a:pt x="3328" y="1"/>
                  </a:moveTo>
                  <a:lnTo>
                    <a:pt x="3328" y="1"/>
                  </a:lnTo>
                  <a:cubicBezTo>
                    <a:pt x="2390" y="342"/>
                    <a:pt x="1878" y="1537"/>
                    <a:pt x="684" y="1537"/>
                  </a:cubicBezTo>
                  <a:cubicBezTo>
                    <a:pt x="1" y="2305"/>
                    <a:pt x="342" y="3243"/>
                    <a:pt x="257" y="4011"/>
                  </a:cubicBezTo>
                  <a:lnTo>
                    <a:pt x="769" y="4608"/>
                  </a:lnTo>
                  <a:cubicBezTo>
                    <a:pt x="1025" y="4438"/>
                    <a:pt x="1302" y="4352"/>
                    <a:pt x="1569" y="4352"/>
                  </a:cubicBezTo>
                  <a:cubicBezTo>
                    <a:pt x="1835" y="4352"/>
                    <a:pt x="2091" y="4438"/>
                    <a:pt x="2305" y="4608"/>
                  </a:cubicBezTo>
                  <a:cubicBezTo>
                    <a:pt x="4096" y="3243"/>
                    <a:pt x="4438" y="1878"/>
                    <a:pt x="3328" y="1"/>
                  </a:cubicBezTo>
                  <a:close/>
                </a:path>
              </a:pathLst>
            </a:custGeom>
            <a:solidFill>
              <a:srgbClr val="F8F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1" name="Google Shape;3291;p3"/>
            <p:cNvSpPr/>
            <p:nvPr/>
          </p:nvSpPr>
          <p:spPr>
            <a:xfrm>
              <a:off x="4244750" y="4715175"/>
              <a:ext cx="99575" cy="102825"/>
            </a:xfrm>
            <a:custGeom>
              <a:avLst/>
              <a:gdLst/>
              <a:ahLst/>
              <a:cxnLst/>
              <a:rect l="l" t="t" r="r" b="b"/>
              <a:pathLst>
                <a:path w="3983" h="4113" extrusionOk="0">
                  <a:moveTo>
                    <a:pt x="975" y="0"/>
                  </a:moveTo>
                  <a:cubicBezTo>
                    <a:pt x="850" y="0"/>
                    <a:pt x="716" y="28"/>
                    <a:pt x="569" y="93"/>
                  </a:cubicBezTo>
                  <a:cubicBezTo>
                    <a:pt x="655" y="1117"/>
                    <a:pt x="569" y="2056"/>
                    <a:pt x="399" y="3080"/>
                  </a:cubicBezTo>
                  <a:cubicBezTo>
                    <a:pt x="1" y="4009"/>
                    <a:pt x="532" y="4112"/>
                    <a:pt x="1108" y="4112"/>
                  </a:cubicBezTo>
                  <a:cubicBezTo>
                    <a:pt x="1273" y="4112"/>
                    <a:pt x="1442" y="4104"/>
                    <a:pt x="1593" y="4104"/>
                  </a:cubicBezTo>
                  <a:lnTo>
                    <a:pt x="3726" y="2653"/>
                  </a:lnTo>
                  <a:cubicBezTo>
                    <a:pt x="3897" y="2568"/>
                    <a:pt x="3982" y="2397"/>
                    <a:pt x="3982" y="2141"/>
                  </a:cubicBezTo>
                  <a:cubicBezTo>
                    <a:pt x="3556" y="1544"/>
                    <a:pt x="2788" y="1288"/>
                    <a:pt x="2276" y="776"/>
                  </a:cubicBezTo>
                  <a:cubicBezTo>
                    <a:pt x="1862" y="500"/>
                    <a:pt x="1503" y="0"/>
                    <a:pt x="975" y="0"/>
                  </a:cubicBezTo>
                  <a:close/>
                </a:path>
              </a:pathLst>
            </a:custGeom>
            <a:solidFill>
              <a:srgbClr val="FCF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2" name="Google Shape;3292;p3"/>
            <p:cNvSpPr/>
            <p:nvPr/>
          </p:nvSpPr>
          <p:spPr>
            <a:xfrm>
              <a:off x="3137000" y="3788775"/>
              <a:ext cx="110950" cy="120325"/>
            </a:xfrm>
            <a:custGeom>
              <a:avLst/>
              <a:gdLst/>
              <a:ahLst/>
              <a:cxnLst/>
              <a:rect l="l" t="t" r="r" b="b"/>
              <a:pathLst>
                <a:path w="4438" h="4813" extrusionOk="0">
                  <a:moveTo>
                    <a:pt x="3169" y="0"/>
                  </a:moveTo>
                  <a:cubicBezTo>
                    <a:pt x="2390" y="0"/>
                    <a:pt x="1776" y="785"/>
                    <a:pt x="1025" y="973"/>
                  </a:cubicBezTo>
                  <a:lnTo>
                    <a:pt x="683" y="1058"/>
                  </a:lnTo>
                  <a:lnTo>
                    <a:pt x="427" y="1314"/>
                  </a:lnTo>
                  <a:lnTo>
                    <a:pt x="342" y="1314"/>
                  </a:lnTo>
                  <a:cubicBezTo>
                    <a:pt x="1" y="2680"/>
                    <a:pt x="1110" y="3618"/>
                    <a:pt x="1451" y="4813"/>
                  </a:cubicBezTo>
                  <a:lnTo>
                    <a:pt x="1963" y="4301"/>
                  </a:lnTo>
                  <a:cubicBezTo>
                    <a:pt x="3243" y="3277"/>
                    <a:pt x="4438" y="2253"/>
                    <a:pt x="4096" y="376"/>
                  </a:cubicBezTo>
                  <a:cubicBezTo>
                    <a:pt x="3756" y="103"/>
                    <a:pt x="3451" y="0"/>
                    <a:pt x="3169" y="0"/>
                  </a:cubicBezTo>
                  <a:close/>
                </a:path>
              </a:pathLst>
            </a:custGeom>
            <a:solidFill>
              <a:srgbClr val="F19D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3" name="Google Shape;3293;p3"/>
            <p:cNvSpPr/>
            <p:nvPr/>
          </p:nvSpPr>
          <p:spPr>
            <a:xfrm>
              <a:off x="3985950" y="1006000"/>
              <a:ext cx="96000" cy="172800"/>
            </a:xfrm>
            <a:custGeom>
              <a:avLst/>
              <a:gdLst/>
              <a:ahLst/>
              <a:cxnLst/>
              <a:rect l="l" t="t" r="r" b="b"/>
              <a:pathLst>
                <a:path w="3840" h="6912" extrusionOk="0">
                  <a:moveTo>
                    <a:pt x="1707" y="1"/>
                  </a:moveTo>
                  <a:cubicBezTo>
                    <a:pt x="1024" y="598"/>
                    <a:pt x="0" y="1878"/>
                    <a:pt x="598" y="2219"/>
                  </a:cubicBezTo>
                  <a:cubicBezTo>
                    <a:pt x="2133" y="3158"/>
                    <a:pt x="1451" y="4523"/>
                    <a:pt x="1792" y="5547"/>
                  </a:cubicBezTo>
                  <a:cubicBezTo>
                    <a:pt x="1963" y="6229"/>
                    <a:pt x="2475" y="6741"/>
                    <a:pt x="3157" y="6912"/>
                  </a:cubicBezTo>
                  <a:cubicBezTo>
                    <a:pt x="3413" y="6912"/>
                    <a:pt x="3669" y="6741"/>
                    <a:pt x="3840" y="6656"/>
                  </a:cubicBezTo>
                  <a:cubicBezTo>
                    <a:pt x="3499" y="4267"/>
                    <a:pt x="2816" y="2049"/>
                    <a:pt x="1792" y="1"/>
                  </a:cubicBezTo>
                  <a:close/>
                </a:path>
              </a:pathLst>
            </a:custGeom>
            <a:solidFill>
              <a:srgbClr val="F8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4" name="Google Shape;3294;p3"/>
            <p:cNvSpPr/>
            <p:nvPr/>
          </p:nvSpPr>
          <p:spPr>
            <a:xfrm>
              <a:off x="4263250" y="4660975"/>
              <a:ext cx="93875" cy="108000"/>
            </a:xfrm>
            <a:custGeom>
              <a:avLst/>
              <a:gdLst/>
              <a:ahLst/>
              <a:cxnLst/>
              <a:rect l="l" t="t" r="r" b="b"/>
              <a:pathLst>
                <a:path w="3755" h="4320" extrusionOk="0">
                  <a:moveTo>
                    <a:pt x="555" y="0"/>
                  </a:moveTo>
                  <a:cubicBezTo>
                    <a:pt x="448" y="0"/>
                    <a:pt x="341" y="43"/>
                    <a:pt x="256" y="128"/>
                  </a:cubicBezTo>
                  <a:cubicBezTo>
                    <a:pt x="0" y="470"/>
                    <a:pt x="0" y="811"/>
                    <a:pt x="171" y="1238"/>
                  </a:cubicBezTo>
                  <a:cubicBezTo>
                    <a:pt x="683" y="1750"/>
                    <a:pt x="1109" y="2432"/>
                    <a:pt x="1365" y="3200"/>
                  </a:cubicBezTo>
                  <a:cubicBezTo>
                    <a:pt x="1678" y="3903"/>
                    <a:pt x="2348" y="4320"/>
                    <a:pt x="3048" y="4320"/>
                  </a:cubicBezTo>
                  <a:cubicBezTo>
                    <a:pt x="3112" y="4320"/>
                    <a:pt x="3177" y="4316"/>
                    <a:pt x="3242" y="4309"/>
                  </a:cubicBezTo>
                  <a:cubicBezTo>
                    <a:pt x="3413" y="3712"/>
                    <a:pt x="3584" y="3200"/>
                    <a:pt x="3754" y="2688"/>
                  </a:cubicBezTo>
                  <a:lnTo>
                    <a:pt x="3413" y="2091"/>
                  </a:lnTo>
                  <a:cubicBezTo>
                    <a:pt x="3242" y="2006"/>
                    <a:pt x="3072" y="1920"/>
                    <a:pt x="2901" y="1750"/>
                  </a:cubicBezTo>
                  <a:lnTo>
                    <a:pt x="853" y="128"/>
                  </a:lnTo>
                  <a:cubicBezTo>
                    <a:pt x="768" y="43"/>
                    <a:pt x="661" y="0"/>
                    <a:pt x="555" y="0"/>
                  </a:cubicBezTo>
                  <a:close/>
                </a:path>
              </a:pathLst>
            </a:custGeom>
            <a:solidFill>
              <a:srgbClr val="F09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5" name="Google Shape;3295;p3"/>
            <p:cNvSpPr/>
            <p:nvPr/>
          </p:nvSpPr>
          <p:spPr>
            <a:xfrm>
              <a:off x="4308025" y="1707775"/>
              <a:ext cx="70425" cy="133350"/>
            </a:xfrm>
            <a:custGeom>
              <a:avLst/>
              <a:gdLst/>
              <a:ahLst/>
              <a:cxnLst/>
              <a:rect l="l" t="t" r="r" b="b"/>
              <a:pathLst>
                <a:path w="2817" h="5334" extrusionOk="0">
                  <a:moveTo>
                    <a:pt x="1707" y="1"/>
                  </a:moveTo>
                  <a:lnTo>
                    <a:pt x="1622" y="86"/>
                  </a:lnTo>
                  <a:cubicBezTo>
                    <a:pt x="598" y="598"/>
                    <a:pt x="1" y="1622"/>
                    <a:pt x="1" y="2731"/>
                  </a:cubicBezTo>
                  <a:lnTo>
                    <a:pt x="598" y="3243"/>
                  </a:lnTo>
                  <a:cubicBezTo>
                    <a:pt x="854" y="4011"/>
                    <a:pt x="1451" y="4693"/>
                    <a:pt x="2134" y="5205"/>
                  </a:cubicBezTo>
                  <a:cubicBezTo>
                    <a:pt x="2219" y="5291"/>
                    <a:pt x="2326" y="5333"/>
                    <a:pt x="2422" y="5333"/>
                  </a:cubicBezTo>
                  <a:cubicBezTo>
                    <a:pt x="2518" y="5333"/>
                    <a:pt x="2603" y="5291"/>
                    <a:pt x="2646" y="5205"/>
                  </a:cubicBezTo>
                  <a:cubicBezTo>
                    <a:pt x="2816" y="3413"/>
                    <a:pt x="2475" y="1622"/>
                    <a:pt x="1707" y="1"/>
                  </a:cubicBezTo>
                  <a:close/>
                </a:path>
              </a:pathLst>
            </a:custGeom>
            <a:solidFill>
              <a:srgbClr val="F8F2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6" name="Google Shape;3296;p3"/>
            <p:cNvSpPr/>
            <p:nvPr/>
          </p:nvSpPr>
          <p:spPr>
            <a:xfrm>
              <a:off x="3614800" y="965475"/>
              <a:ext cx="91750" cy="89250"/>
            </a:xfrm>
            <a:custGeom>
              <a:avLst/>
              <a:gdLst/>
              <a:ahLst/>
              <a:cxnLst/>
              <a:rect l="l" t="t" r="r" b="b"/>
              <a:pathLst>
                <a:path w="3670" h="3570" extrusionOk="0">
                  <a:moveTo>
                    <a:pt x="2134" y="1"/>
                  </a:moveTo>
                  <a:cubicBezTo>
                    <a:pt x="1195" y="854"/>
                    <a:pt x="1" y="1622"/>
                    <a:pt x="86" y="3158"/>
                  </a:cubicBezTo>
                  <a:cubicBezTo>
                    <a:pt x="394" y="3209"/>
                    <a:pt x="764" y="3569"/>
                    <a:pt x="1065" y="3569"/>
                  </a:cubicBezTo>
                  <a:cubicBezTo>
                    <a:pt x="1265" y="3569"/>
                    <a:pt x="1435" y="3411"/>
                    <a:pt x="1536" y="2902"/>
                  </a:cubicBezTo>
                  <a:cubicBezTo>
                    <a:pt x="1536" y="2731"/>
                    <a:pt x="1963" y="2731"/>
                    <a:pt x="2134" y="2646"/>
                  </a:cubicBezTo>
                  <a:cubicBezTo>
                    <a:pt x="2390" y="2219"/>
                    <a:pt x="2816" y="1792"/>
                    <a:pt x="3243" y="1536"/>
                  </a:cubicBezTo>
                  <a:cubicBezTo>
                    <a:pt x="3669" y="1281"/>
                    <a:pt x="3669" y="939"/>
                    <a:pt x="3243" y="598"/>
                  </a:cubicBezTo>
                  <a:cubicBezTo>
                    <a:pt x="2816" y="598"/>
                    <a:pt x="2390" y="427"/>
                    <a:pt x="2134" y="1"/>
                  </a:cubicBezTo>
                  <a:close/>
                </a:path>
              </a:pathLst>
            </a:custGeom>
            <a:solidFill>
              <a:srgbClr val="FAF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3"/>
            <p:cNvSpPr/>
            <p:nvPr/>
          </p:nvSpPr>
          <p:spPr>
            <a:xfrm>
              <a:off x="4058475" y="1172375"/>
              <a:ext cx="85350" cy="118175"/>
            </a:xfrm>
            <a:custGeom>
              <a:avLst/>
              <a:gdLst/>
              <a:ahLst/>
              <a:cxnLst/>
              <a:rect l="l" t="t" r="r" b="b"/>
              <a:pathLst>
                <a:path w="3414" h="4727" extrusionOk="0">
                  <a:moveTo>
                    <a:pt x="342" y="1"/>
                  </a:moveTo>
                  <a:cubicBezTo>
                    <a:pt x="86" y="342"/>
                    <a:pt x="0" y="769"/>
                    <a:pt x="0" y="1281"/>
                  </a:cubicBezTo>
                  <a:cubicBezTo>
                    <a:pt x="0" y="1451"/>
                    <a:pt x="86" y="1707"/>
                    <a:pt x="171" y="1878"/>
                  </a:cubicBezTo>
                  <a:cubicBezTo>
                    <a:pt x="507" y="4097"/>
                    <a:pt x="790" y="4726"/>
                    <a:pt x="2065" y="4726"/>
                  </a:cubicBezTo>
                  <a:cubicBezTo>
                    <a:pt x="2407" y="4726"/>
                    <a:pt x="2822" y="4681"/>
                    <a:pt x="3328" y="4608"/>
                  </a:cubicBezTo>
                  <a:lnTo>
                    <a:pt x="3413" y="4608"/>
                  </a:lnTo>
                  <a:lnTo>
                    <a:pt x="939" y="1"/>
                  </a:lnTo>
                  <a:close/>
                </a:path>
              </a:pathLst>
            </a:custGeom>
            <a:solidFill>
              <a:srgbClr val="F8F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3"/>
            <p:cNvSpPr/>
            <p:nvPr/>
          </p:nvSpPr>
          <p:spPr>
            <a:xfrm>
              <a:off x="3331125" y="4176950"/>
              <a:ext cx="87475" cy="156625"/>
            </a:xfrm>
            <a:custGeom>
              <a:avLst/>
              <a:gdLst/>
              <a:ahLst/>
              <a:cxnLst/>
              <a:rect l="l" t="t" r="r" b="b"/>
              <a:pathLst>
                <a:path w="3499" h="6265" extrusionOk="0">
                  <a:moveTo>
                    <a:pt x="991" y="1"/>
                  </a:moveTo>
                  <a:cubicBezTo>
                    <a:pt x="918" y="1"/>
                    <a:pt x="843" y="11"/>
                    <a:pt x="768" y="36"/>
                  </a:cubicBezTo>
                  <a:cubicBezTo>
                    <a:pt x="853" y="1743"/>
                    <a:pt x="0" y="3364"/>
                    <a:pt x="256" y="5070"/>
                  </a:cubicBezTo>
                  <a:lnTo>
                    <a:pt x="1280" y="6265"/>
                  </a:lnTo>
                  <a:lnTo>
                    <a:pt x="1536" y="6009"/>
                  </a:lnTo>
                  <a:cubicBezTo>
                    <a:pt x="1962" y="4046"/>
                    <a:pt x="3498" y="2084"/>
                    <a:pt x="1450" y="121"/>
                  </a:cubicBezTo>
                  <a:cubicBezTo>
                    <a:pt x="1330" y="61"/>
                    <a:pt x="1167" y="1"/>
                    <a:pt x="991" y="1"/>
                  </a:cubicBezTo>
                  <a:close/>
                </a:path>
              </a:pathLst>
            </a:custGeom>
            <a:solidFill>
              <a:srgbClr val="F08E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3"/>
            <p:cNvSpPr/>
            <p:nvPr/>
          </p:nvSpPr>
          <p:spPr>
            <a:xfrm>
              <a:off x="3256450" y="2797750"/>
              <a:ext cx="74700" cy="91150"/>
            </a:xfrm>
            <a:custGeom>
              <a:avLst/>
              <a:gdLst/>
              <a:ahLst/>
              <a:cxnLst/>
              <a:rect l="l" t="t" r="r" b="b"/>
              <a:pathLst>
                <a:path w="2988" h="3646" extrusionOk="0">
                  <a:moveTo>
                    <a:pt x="683" y="1"/>
                  </a:moveTo>
                  <a:cubicBezTo>
                    <a:pt x="257" y="1110"/>
                    <a:pt x="1" y="2390"/>
                    <a:pt x="171" y="3585"/>
                  </a:cubicBezTo>
                  <a:cubicBezTo>
                    <a:pt x="435" y="3611"/>
                    <a:pt x="706" y="3645"/>
                    <a:pt x="970" y="3645"/>
                  </a:cubicBezTo>
                  <a:cubicBezTo>
                    <a:pt x="1563" y="3645"/>
                    <a:pt x="2121" y="3472"/>
                    <a:pt x="2475" y="2646"/>
                  </a:cubicBezTo>
                  <a:cubicBezTo>
                    <a:pt x="2987" y="1451"/>
                    <a:pt x="1537" y="1707"/>
                    <a:pt x="1366" y="1110"/>
                  </a:cubicBezTo>
                  <a:cubicBezTo>
                    <a:pt x="1281" y="598"/>
                    <a:pt x="1025" y="257"/>
                    <a:pt x="683" y="1"/>
                  </a:cubicBezTo>
                  <a:close/>
                </a:path>
              </a:pathLst>
            </a:custGeom>
            <a:solidFill>
              <a:srgbClr val="F8F4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3"/>
            <p:cNvSpPr/>
            <p:nvPr/>
          </p:nvSpPr>
          <p:spPr>
            <a:xfrm>
              <a:off x="3388700" y="1287575"/>
              <a:ext cx="102425" cy="64000"/>
            </a:xfrm>
            <a:custGeom>
              <a:avLst/>
              <a:gdLst/>
              <a:ahLst/>
              <a:cxnLst/>
              <a:rect l="l" t="t" r="r" b="b"/>
              <a:pathLst>
                <a:path w="4097" h="2560" extrusionOk="0">
                  <a:moveTo>
                    <a:pt x="1536" y="0"/>
                  </a:moveTo>
                  <a:cubicBezTo>
                    <a:pt x="769" y="683"/>
                    <a:pt x="257" y="1536"/>
                    <a:pt x="1" y="2560"/>
                  </a:cubicBezTo>
                  <a:cubicBezTo>
                    <a:pt x="299" y="2304"/>
                    <a:pt x="662" y="2176"/>
                    <a:pt x="1035" y="2176"/>
                  </a:cubicBezTo>
                  <a:cubicBezTo>
                    <a:pt x="1408" y="2176"/>
                    <a:pt x="1792" y="2304"/>
                    <a:pt x="2134" y="2560"/>
                  </a:cubicBezTo>
                  <a:cubicBezTo>
                    <a:pt x="2390" y="1536"/>
                    <a:pt x="3840" y="1536"/>
                    <a:pt x="4096" y="512"/>
                  </a:cubicBezTo>
                  <a:cubicBezTo>
                    <a:pt x="3665" y="512"/>
                    <a:pt x="3234" y="308"/>
                    <a:pt x="2781" y="308"/>
                  </a:cubicBezTo>
                  <a:cubicBezTo>
                    <a:pt x="2517" y="308"/>
                    <a:pt x="2246" y="377"/>
                    <a:pt x="1963" y="598"/>
                  </a:cubicBezTo>
                  <a:cubicBezTo>
                    <a:pt x="1915" y="646"/>
                    <a:pt x="1873" y="667"/>
                    <a:pt x="1835" y="667"/>
                  </a:cubicBezTo>
                  <a:cubicBezTo>
                    <a:pt x="1675" y="667"/>
                    <a:pt x="1606" y="277"/>
                    <a:pt x="1536" y="0"/>
                  </a:cubicBezTo>
                  <a:close/>
                </a:path>
              </a:pathLst>
            </a:custGeom>
            <a:solidFill>
              <a:srgbClr val="F9F5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3"/>
            <p:cNvSpPr/>
            <p:nvPr/>
          </p:nvSpPr>
          <p:spPr>
            <a:xfrm>
              <a:off x="3243650" y="2465000"/>
              <a:ext cx="81100" cy="78950"/>
            </a:xfrm>
            <a:custGeom>
              <a:avLst/>
              <a:gdLst/>
              <a:ahLst/>
              <a:cxnLst/>
              <a:rect l="l" t="t" r="r" b="b"/>
              <a:pathLst>
                <a:path w="3244" h="3158" extrusionOk="0">
                  <a:moveTo>
                    <a:pt x="172" y="1"/>
                  </a:moveTo>
                  <a:cubicBezTo>
                    <a:pt x="1" y="1025"/>
                    <a:pt x="172" y="2219"/>
                    <a:pt x="683" y="3158"/>
                  </a:cubicBezTo>
                  <a:lnTo>
                    <a:pt x="1707" y="3072"/>
                  </a:lnTo>
                  <a:cubicBezTo>
                    <a:pt x="2646" y="2902"/>
                    <a:pt x="3243" y="2049"/>
                    <a:pt x="2987" y="1195"/>
                  </a:cubicBezTo>
                  <a:cubicBezTo>
                    <a:pt x="2561" y="171"/>
                    <a:pt x="1537" y="257"/>
                    <a:pt x="683" y="1"/>
                  </a:cubicBezTo>
                  <a:close/>
                </a:path>
              </a:pathLst>
            </a:custGeom>
            <a:solidFill>
              <a:srgbClr val="F1AE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3"/>
            <p:cNvSpPr/>
            <p:nvPr/>
          </p:nvSpPr>
          <p:spPr>
            <a:xfrm>
              <a:off x="4011550" y="3141175"/>
              <a:ext cx="59750" cy="132275"/>
            </a:xfrm>
            <a:custGeom>
              <a:avLst/>
              <a:gdLst/>
              <a:ahLst/>
              <a:cxnLst/>
              <a:rect l="l" t="t" r="r" b="b"/>
              <a:pathLst>
                <a:path w="2390" h="5291" extrusionOk="0">
                  <a:moveTo>
                    <a:pt x="1280" y="1"/>
                  </a:moveTo>
                  <a:lnTo>
                    <a:pt x="1280" y="1"/>
                  </a:lnTo>
                  <a:cubicBezTo>
                    <a:pt x="1024" y="854"/>
                    <a:pt x="1621" y="1878"/>
                    <a:pt x="683" y="2560"/>
                  </a:cubicBezTo>
                  <a:cubicBezTo>
                    <a:pt x="0" y="4011"/>
                    <a:pt x="768" y="4779"/>
                    <a:pt x="1963" y="5291"/>
                  </a:cubicBezTo>
                  <a:lnTo>
                    <a:pt x="2304" y="5120"/>
                  </a:lnTo>
                  <a:cubicBezTo>
                    <a:pt x="2389" y="3328"/>
                    <a:pt x="1963" y="1622"/>
                    <a:pt x="1280" y="1"/>
                  </a:cubicBezTo>
                  <a:close/>
                </a:path>
              </a:pathLst>
            </a:custGeom>
            <a:solidFill>
              <a:srgbClr val="F1B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3"/>
            <p:cNvSpPr/>
            <p:nvPr/>
          </p:nvSpPr>
          <p:spPr>
            <a:xfrm>
              <a:off x="4030750" y="3281175"/>
              <a:ext cx="64000" cy="100750"/>
            </a:xfrm>
            <a:custGeom>
              <a:avLst/>
              <a:gdLst/>
              <a:ahLst/>
              <a:cxnLst/>
              <a:rect l="l" t="t" r="r" b="b"/>
              <a:pathLst>
                <a:path w="2560" h="4030" extrusionOk="0">
                  <a:moveTo>
                    <a:pt x="1673" y="0"/>
                  </a:moveTo>
                  <a:cubicBezTo>
                    <a:pt x="1461" y="0"/>
                    <a:pt x="1237" y="96"/>
                    <a:pt x="1109" y="288"/>
                  </a:cubicBezTo>
                  <a:cubicBezTo>
                    <a:pt x="853" y="885"/>
                    <a:pt x="597" y="1482"/>
                    <a:pt x="341" y="2165"/>
                  </a:cubicBezTo>
                  <a:cubicBezTo>
                    <a:pt x="171" y="2677"/>
                    <a:pt x="0" y="3360"/>
                    <a:pt x="597" y="3786"/>
                  </a:cubicBezTo>
                  <a:cubicBezTo>
                    <a:pt x="848" y="3953"/>
                    <a:pt x="1081" y="4030"/>
                    <a:pt x="1298" y="4030"/>
                  </a:cubicBezTo>
                  <a:cubicBezTo>
                    <a:pt x="1746" y="4030"/>
                    <a:pt x="2130" y="3706"/>
                    <a:pt x="2474" y="3189"/>
                  </a:cubicBezTo>
                  <a:lnTo>
                    <a:pt x="2560" y="3104"/>
                  </a:lnTo>
                  <a:lnTo>
                    <a:pt x="1877" y="32"/>
                  </a:lnTo>
                  <a:cubicBezTo>
                    <a:pt x="1813" y="11"/>
                    <a:pt x="1744" y="0"/>
                    <a:pt x="1673" y="0"/>
                  </a:cubicBezTo>
                  <a:close/>
                </a:path>
              </a:pathLst>
            </a:custGeom>
            <a:solidFill>
              <a:srgbClr val="F8F1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3"/>
            <p:cNvSpPr/>
            <p:nvPr/>
          </p:nvSpPr>
          <p:spPr>
            <a:xfrm>
              <a:off x="3145550" y="3209500"/>
              <a:ext cx="53350" cy="62100"/>
            </a:xfrm>
            <a:custGeom>
              <a:avLst/>
              <a:gdLst/>
              <a:ahLst/>
              <a:cxnLst/>
              <a:rect l="l" t="t" r="r" b="b"/>
              <a:pathLst>
                <a:path w="2134" h="2484" extrusionOk="0">
                  <a:moveTo>
                    <a:pt x="1524" y="0"/>
                  </a:moveTo>
                  <a:cubicBezTo>
                    <a:pt x="1172" y="0"/>
                    <a:pt x="799" y="286"/>
                    <a:pt x="427" y="339"/>
                  </a:cubicBezTo>
                  <a:cubicBezTo>
                    <a:pt x="256" y="681"/>
                    <a:pt x="341" y="1107"/>
                    <a:pt x="85" y="1449"/>
                  </a:cubicBezTo>
                  <a:cubicBezTo>
                    <a:pt x="0" y="1619"/>
                    <a:pt x="0" y="1705"/>
                    <a:pt x="0" y="1875"/>
                  </a:cubicBezTo>
                  <a:cubicBezTo>
                    <a:pt x="152" y="2331"/>
                    <a:pt x="326" y="2484"/>
                    <a:pt x="509" y="2484"/>
                  </a:cubicBezTo>
                  <a:cubicBezTo>
                    <a:pt x="841" y="2484"/>
                    <a:pt x="1206" y="1985"/>
                    <a:pt x="1536" y="1875"/>
                  </a:cubicBezTo>
                  <a:cubicBezTo>
                    <a:pt x="1877" y="1449"/>
                    <a:pt x="2048" y="937"/>
                    <a:pt x="2133" y="425"/>
                  </a:cubicBezTo>
                  <a:cubicBezTo>
                    <a:pt x="1941" y="104"/>
                    <a:pt x="1736" y="0"/>
                    <a:pt x="1524" y="0"/>
                  </a:cubicBezTo>
                  <a:close/>
                </a:path>
              </a:pathLst>
            </a:custGeom>
            <a:solidFill>
              <a:srgbClr val="EE7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3"/>
            <p:cNvSpPr/>
            <p:nvPr/>
          </p:nvSpPr>
          <p:spPr>
            <a:xfrm>
              <a:off x="3360975" y="4325575"/>
              <a:ext cx="29900" cy="33600"/>
            </a:xfrm>
            <a:custGeom>
              <a:avLst/>
              <a:gdLst/>
              <a:ahLst/>
              <a:cxnLst/>
              <a:rect l="l" t="t" r="r" b="b"/>
              <a:pathLst>
                <a:path w="1196" h="1344" extrusionOk="0">
                  <a:moveTo>
                    <a:pt x="599" y="0"/>
                  </a:moveTo>
                  <a:cubicBezTo>
                    <a:pt x="454" y="0"/>
                    <a:pt x="306" y="48"/>
                    <a:pt x="171" y="149"/>
                  </a:cubicBezTo>
                  <a:lnTo>
                    <a:pt x="1" y="320"/>
                  </a:lnTo>
                  <a:cubicBezTo>
                    <a:pt x="1" y="746"/>
                    <a:pt x="171" y="1173"/>
                    <a:pt x="598" y="1343"/>
                  </a:cubicBezTo>
                  <a:cubicBezTo>
                    <a:pt x="1024" y="1087"/>
                    <a:pt x="1195" y="661"/>
                    <a:pt x="1195" y="320"/>
                  </a:cubicBezTo>
                  <a:cubicBezTo>
                    <a:pt x="1040" y="113"/>
                    <a:pt x="822" y="0"/>
                    <a:pt x="599" y="0"/>
                  </a:cubicBezTo>
                  <a:close/>
                </a:path>
              </a:pathLst>
            </a:custGeom>
            <a:solidFill>
              <a:srgbClr val="F08E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3"/>
            <p:cNvSpPr/>
            <p:nvPr/>
          </p:nvSpPr>
          <p:spPr>
            <a:xfrm>
              <a:off x="4039275" y="442875"/>
              <a:ext cx="19225" cy="40550"/>
            </a:xfrm>
            <a:custGeom>
              <a:avLst/>
              <a:gdLst/>
              <a:ahLst/>
              <a:cxnLst/>
              <a:rect l="l" t="t" r="r" b="b"/>
              <a:pathLst>
                <a:path w="769" h="1622" extrusionOk="0">
                  <a:moveTo>
                    <a:pt x="683" y="1"/>
                  </a:moveTo>
                  <a:lnTo>
                    <a:pt x="683" y="1"/>
                  </a:lnTo>
                  <a:cubicBezTo>
                    <a:pt x="0" y="342"/>
                    <a:pt x="171" y="1025"/>
                    <a:pt x="171" y="1622"/>
                  </a:cubicBezTo>
                  <a:cubicBezTo>
                    <a:pt x="598" y="1195"/>
                    <a:pt x="768" y="598"/>
                    <a:pt x="683" y="1"/>
                  </a:cubicBezTo>
                  <a:close/>
                </a:path>
              </a:pathLst>
            </a:custGeom>
            <a:solidFill>
              <a:srgbClr val="F081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3"/>
            <p:cNvSpPr/>
            <p:nvPr/>
          </p:nvSpPr>
          <p:spPr>
            <a:xfrm>
              <a:off x="4128850" y="3422750"/>
              <a:ext cx="17100" cy="25625"/>
            </a:xfrm>
            <a:custGeom>
              <a:avLst/>
              <a:gdLst/>
              <a:ahLst/>
              <a:cxnLst/>
              <a:rect l="l" t="t" r="r" b="b"/>
              <a:pathLst>
                <a:path w="684" h="1025" extrusionOk="0">
                  <a:moveTo>
                    <a:pt x="172" y="0"/>
                  </a:moveTo>
                  <a:lnTo>
                    <a:pt x="172" y="0"/>
                  </a:lnTo>
                  <a:cubicBezTo>
                    <a:pt x="1" y="427"/>
                    <a:pt x="257" y="853"/>
                    <a:pt x="598" y="1024"/>
                  </a:cubicBezTo>
                  <a:cubicBezTo>
                    <a:pt x="683" y="597"/>
                    <a:pt x="513" y="171"/>
                    <a:pt x="172" y="0"/>
                  </a:cubicBezTo>
                  <a:close/>
                </a:path>
              </a:pathLst>
            </a:custGeom>
            <a:solidFill>
              <a:srgbClr val="FCF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3"/>
            <p:cNvSpPr/>
            <p:nvPr/>
          </p:nvSpPr>
          <p:spPr>
            <a:xfrm>
              <a:off x="4182175" y="2580200"/>
              <a:ext cx="12825" cy="23475"/>
            </a:xfrm>
            <a:custGeom>
              <a:avLst/>
              <a:gdLst/>
              <a:ahLst/>
              <a:cxnLst/>
              <a:rect l="l" t="t" r="r" b="b"/>
              <a:pathLst>
                <a:path w="513" h="939" extrusionOk="0">
                  <a:moveTo>
                    <a:pt x="1" y="0"/>
                  </a:moveTo>
                  <a:lnTo>
                    <a:pt x="86" y="939"/>
                  </a:lnTo>
                  <a:cubicBezTo>
                    <a:pt x="257" y="768"/>
                    <a:pt x="342" y="597"/>
                    <a:pt x="513" y="4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3"/>
            <p:cNvSpPr/>
            <p:nvPr/>
          </p:nvSpPr>
          <p:spPr>
            <a:xfrm>
              <a:off x="4158725" y="2646325"/>
              <a:ext cx="10700" cy="10675"/>
            </a:xfrm>
            <a:custGeom>
              <a:avLst/>
              <a:gdLst/>
              <a:ahLst/>
              <a:cxnLst/>
              <a:rect l="l" t="t" r="r" b="b"/>
              <a:pathLst>
                <a:path w="428" h="427" extrusionOk="0">
                  <a:moveTo>
                    <a:pt x="427" y="0"/>
                  </a:moveTo>
                  <a:cubicBezTo>
                    <a:pt x="171" y="0"/>
                    <a:pt x="0" y="171"/>
                    <a:pt x="0" y="427"/>
                  </a:cubicBezTo>
                  <a:lnTo>
                    <a:pt x="427" y="0"/>
                  </a:lnTo>
                  <a:close/>
                </a:path>
              </a:pathLst>
            </a:custGeom>
            <a:solidFill>
              <a:srgbClr val="F8F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0" name="Google Shape;3310;p3"/>
            <p:cNvSpPr/>
            <p:nvPr/>
          </p:nvSpPr>
          <p:spPr>
            <a:xfrm>
              <a:off x="4062725" y="3269175"/>
              <a:ext cx="14975" cy="12825"/>
            </a:xfrm>
            <a:custGeom>
              <a:avLst/>
              <a:gdLst/>
              <a:ahLst/>
              <a:cxnLst/>
              <a:rect l="l" t="t" r="r" b="b"/>
              <a:pathLst>
                <a:path w="599" h="513" extrusionOk="0">
                  <a:moveTo>
                    <a:pt x="257" y="0"/>
                  </a:moveTo>
                  <a:lnTo>
                    <a:pt x="172" y="85"/>
                  </a:lnTo>
                  <a:cubicBezTo>
                    <a:pt x="172" y="85"/>
                    <a:pt x="86" y="85"/>
                    <a:pt x="86" y="171"/>
                  </a:cubicBezTo>
                  <a:cubicBezTo>
                    <a:pt x="1" y="341"/>
                    <a:pt x="86" y="427"/>
                    <a:pt x="172" y="512"/>
                  </a:cubicBezTo>
                  <a:lnTo>
                    <a:pt x="598" y="512"/>
                  </a:lnTo>
                  <a:cubicBezTo>
                    <a:pt x="598" y="256"/>
                    <a:pt x="513" y="85"/>
                    <a:pt x="257" y="0"/>
                  </a:cubicBezTo>
                  <a:close/>
                </a:path>
              </a:pathLst>
            </a:custGeom>
            <a:solidFill>
              <a:srgbClr val="F1B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1" name="Google Shape;3311;p3"/>
            <p:cNvSpPr/>
            <p:nvPr/>
          </p:nvSpPr>
          <p:spPr>
            <a:xfrm>
              <a:off x="4143800" y="3448350"/>
              <a:ext cx="12825" cy="14950"/>
            </a:xfrm>
            <a:custGeom>
              <a:avLst/>
              <a:gdLst/>
              <a:ahLst/>
              <a:cxnLst/>
              <a:rect l="l" t="t" r="r" b="b"/>
              <a:pathLst>
                <a:path w="513" h="598" extrusionOk="0">
                  <a:moveTo>
                    <a:pt x="512" y="59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CF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2" name="Google Shape;3312;p3"/>
            <p:cNvSpPr/>
            <p:nvPr/>
          </p:nvSpPr>
          <p:spPr>
            <a:xfrm>
              <a:off x="4325100" y="2311425"/>
              <a:ext cx="4300" cy="10700"/>
            </a:xfrm>
            <a:custGeom>
              <a:avLst/>
              <a:gdLst/>
              <a:ahLst/>
              <a:cxnLst/>
              <a:rect l="l" t="t" r="r" b="b"/>
              <a:pathLst>
                <a:path w="172" h="428" extrusionOk="0">
                  <a:moveTo>
                    <a:pt x="0" y="1"/>
                  </a:moveTo>
                  <a:cubicBezTo>
                    <a:pt x="0" y="86"/>
                    <a:pt x="0" y="257"/>
                    <a:pt x="0" y="427"/>
                  </a:cubicBezTo>
                  <a:cubicBezTo>
                    <a:pt x="86" y="427"/>
                    <a:pt x="171" y="342"/>
                    <a:pt x="171" y="342"/>
                  </a:cubicBezTo>
                  <a:cubicBezTo>
                    <a:pt x="171" y="171"/>
                    <a:pt x="86" y="86"/>
                    <a:pt x="0" y="1"/>
                  </a:cubicBezTo>
                  <a:close/>
                </a:path>
              </a:pathLst>
            </a:custGeom>
            <a:solidFill>
              <a:srgbClr val="F8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3" name="Google Shape;3313;p3"/>
            <p:cNvSpPr/>
            <p:nvPr/>
          </p:nvSpPr>
          <p:spPr>
            <a:xfrm>
              <a:off x="3604150" y="1044400"/>
              <a:ext cx="14950" cy="12825"/>
            </a:xfrm>
            <a:custGeom>
              <a:avLst/>
              <a:gdLst/>
              <a:ahLst/>
              <a:cxnLst/>
              <a:rect l="l" t="t" r="r" b="b"/>
              <a:pathLst>
                <a:path w="598" h="513" extrusionOk="0">
                  <a:moveTo>
                    <a:pt x="597" y="1"/>
                  </a:moveTo>
                  <a:lnTo>
                    <a:pt x="0" y="513"/>
                  </a:lnTo>
                  <a:close/>
                </a:path>
              </a:pathLst>
            </a:custGeom>
            <a:solidFill>
              <a:srgbClr val="FAF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4" name="Google Shape;3314;p3"/>
            <p:cNvSpPr/>
            <p:nvPr/>
          </p:nvSpPr>
          <p:spPr>
            <a:xfrm>
              <a:off x="3593475" y="1057200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512" y="1"/>
                  </a:moveTo>
                  <a:lnTo>
                    <a:pt x="0" y="512"/>
                  </a:lnTo>
                  <a:close/>
                </a:path>
              </a:pathLst>
            </a:custGeom>
            <a:solidFill>
              <a:srgbClr val="FAF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5" name="Google Shape;3315;p3"/>
            <p:cNvSpPr/>
            <p:nvPr/>
          </p:nvSpPr>
          <p:spPr>
            <a:xfrm>
              <a:off x="4361350" y="1837900"/>
              <a:ext cx="12825" cy="14950"/>
            </a:xfrm>
            <a:custGeom>
              <a:avLst/>
              <a:gdLst/>
              <a:ahLst/>
              <a:cxnLst/>
              <a:rect l="l" t="t" r="r" b="b"/>
              <a:pathLst>
                <a:path w="513" h="598" extrusionOk="0">
                  <a:moveTo>
                    <a:pt x="1" y="0"/>
                  </a:moveTo>
                  <a:lnTo>
                    <a:pt x="513" y="598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rgbClr val="F3A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6" name="Google Shape;3316;p3"/>
            <p:cNvSpPr/>
            <p:nvPr/>
          </p:nvSpPr>
          <p:spPr>
            <a:xfrm>
              <a:off x="4261100" y="4958525"/>
              <a:ext cx="10700" cy="14975"/>
            </a:xfrm>
            <a:custGeom>
              <a:avLst/>
              <a:gdLst/>
              <a:ahLst/>
              <a:cxnLst/>
              <a:rect l="l" t="t" r="r" b="b"/>
              <a:pathLst>
                <a:path w="428" h="599" extrusionOk="0">
                  <a:moveTo>
                    <a:pt x="427" y="1"/>
                  </a:moveTo>
                  <a:lnTo>
                    <a:pt x="1" y="598"/>
                  </a:lnTo>
                  <a:cubicBezTo>
                    <a:pt x="257" y="513"/>
                    <a:pt x="427" y="257"/>
                    <a:pt x="427" y="1"/>
                  </a:cubicBezTo>
                  <a:close/>
                </a:path>
              </a:pathLst>
            </a:custGeom>
            <a:solidFill>
              <a:srgbClr val="FDF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7" name="Google Shape;3317;p3"/>
            <p:cNvSpPr/>
            <p:nvPr/>
          </p:nvSpPr>
          <p:spPr>
            <a:xfrm>
              <a:off x="3840900" y="1811700"/>
              <a:ext cx="431225" cy="486950"/>
            </a:xfrm>
            <a:custGeom>
              <a:avLst/>
              <a:gdLst/>
              <a:ahLst/>
              <a:cxnLst/>
              <a:rect l="l" t="t" r="r" b="b"/>
              <a:pathLst>
                <a:path w="17249" h="19478" extrusionOk="0">
                  <a:moveTo>
                    <a:pt x="1054" y="1"/>
                  </a:moveTo>
                  <a:cubicBezTo>
                    <a:pt x="141" y="1"/>
                    <a:pt x="1" y="710"/>
                    <a:pt x="1" y="1560"/>
                  </a:cubicBezTo>
                  <a:cubicBezTo>
                    <a:pt x="1" y="1816"/>
                    <a:pt x="86" y="1987"/>
                    <a:pt x="257" y="2243"/>
                  </a:cubicBezTo>
                  <a:cubicBezTo>
                    <a:pt x="598" y="2755"/>
                    <a:pt x="939" y="3352"/>
                    <a:pt x="1110" y="4035"/>
                  </a:cubicBezTo>
                  <a:cubicBezTo>
                    <a:pt x="2134" y="6168"/>
                    <a:pt x="3584" y="8045"/>
                    <a:pt x="5291" y="9666"/>
                  </a:cubicBezTo>
                  <a:cubicBezTo>
                    <a:pt x="7424" y="11969"/>
                    <a:pt x="8874" y="15041"/>
                    <a:pt x="11775" y="16662"/>
                  </a:cubicBezTo>
                  <a:cubicBezTo>
                    <a:pt x="12457" y="16918"/>
                    <a:pt x="13140" y="17430"/>
                    <a:pt x="13567" y="18027"/>
                  </a:cubicBezTo>
                  <a:cubicBezTo>
                    <a:pt x="13737" y="18198"/>
                    <a:pt x="13823" y="18369"/>
                    <a:pt x="13993" y="18539"/>
                  </a:cubicBezTo>
                  <a:cubicBezTo>
                    <a:pt x="14181" y="18664"/>
                    <a:pt x="14368" y="18743"/>
                    <a:pt x="14589" y="18743"/>
                  </a:cubicBezTo>
                  <a:cubicBezTo>
                    <a:pt x="14670" y="18743"/>
                    <a:pt x="14755" y="18733"/>
                    <a:pt x="14846" y="18710"/>
                  </a:cubicBezTo>
                  <a:cubicBezTo>
                    <a:pt x="14885" y="18633"/>
                    <a:pt x="14923" y="18591"/>
                    <a:pt x="14946" y="18591"/>
                  </a:cubicBezTo>
                  <a:cubicBezTo>
                    <a:pt x="14974" y="18591"/>
                    <a:pt x="14979" y="18654"/>
                    <a:pt x="14932" y="18795"/>
                  </a:cubicBezTo>
                  <a:cubicBezTo>
                    <a:pt x="14932" y="18966"/>
                    <a:pt x="14932" y="19136"/>
                    <a:pt x="15017" y="19307"/>
                  </a:cubicBezTo>
                  <a:lnTo>
                    <a:pt x="15188" y="19478"/>
                  </a:lnTo>
                  <a:cubicBezTo>
                    <a:pt x="15408" y="19404"/>
                    <a:pt x="15628" y="19205"/>
                    <a:pt x="15794" y="19205"/>
                  </a:cubicBezTo>
                  <a:cubicBezTo>
                    <a:pt x="15821" y="19205"/>
                    <a:pt x="15846" y="19210"/>
                    <a:pt x="15870" y="19222"/>
                  </a:cubicBezTo>
                  <a:cubicBezTo>
                    <a:pt x="16104" y="19276"/>
                    <a:pt x="16304" y="19303"/>
                    <a:pt x="16471" y="19303"/>
                  </a:cubicBezTo>
                  <a:cubicBezTo>
                    <a:pt x="17093" y="19303"/>
                    <a:pt x="17249" y="18920"/>
                    <a:pt x="16979" y="18113"/>
                  </a:cubicBezTo>
                  <a:cubicBezTo>
                    <a:pt x="16979" y="17857"/>
                    <a:pt x="17150" y="17601"/>
                    <a:pt x="17235" y="17345"/>
                  </a:cubicBezTo>
                  <a:cubicBezTo>
                    <a:pt x="17235" y="17259"/>
                    <a:pt x="17235" y="17089"/>
                    <a:pt x="17235" y="16918"/>
                  </a:cubicBezTo>
                  <a:cubicBezTo>
                    <a:pt x="15102" y="15468"/>
                    <a:pt x="13225" y="13761"/>
                    <a:pt x="11604" y="11799"/>
                  </a:cubicBezTo>
                  <a:cubicBezTo>
                    <a:pt x="11007" y="11372"/>
                    <a:pt x="10410" y="10860"/>
                    <a:pt x="10068" y="10263"/>
                  </a:cubicBezTo>
                  <a:cubicBezTo>
                    <a:pt x="8191" y="7874"/>
                    <a:pt x="6314" y="5485"/>
                    <a:pt x="4267" y="3181"/>
                  </a:cubicBezTo>
                  <a:cubicBezTo>
                    <a:pt x="3499" y="2243"/>
                    <a:pt x="2987" y="1134"/>
                    <a:pt x="1963" y="536"/>
                  </a:cubicBezTo>
                  <a:cubicBezTo>
                    <a:pt x="1707" y="366"/>
                    <a:pt x="1536" y="195"/>
                    <a:pt x="1366" y="24"/>
                  </a:cubicBezTo>
                  <a:cubicBezTo>
                    <a:pt x="1253" y="8"/>
                    <a:pt x="1149" y="1"/>
                    <a:pt x="1054" y="1"/>
                  </a:cubicBezTo>
                  <a:close/>
                </a:path>
              </a:pathLst>
            </a:custGeom>
            <a:solidFill>
              <a:srgbClr val="EF7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8" name="Google Shape;3318;p3"/>
            <p:cNvSpPr/>
            <p:nvPr/>
          </p:nvSpPr>
          <p:spPr>
            <a:xfrm>
              <a:off x="3687325" y="1569125"/>
              <a:ext cx="187725" cy="401050"/>
            </a:xfrm>
            <a:custGeom>
              <a:avLst/>
              <a:gdLst/>
              <a:ahLst/>
              <a:cxnLst/>
              <a:rect l="l" t="t" r="r" b="b"/>
              <a:pathLst>
                <a:path w="7509" h="16042" extrusionOk="0">
                  <a:moveTo>
                    <a:pt x="1878" y="1"/>
                  </a:moveTo>
                  <a:lnTo>
                    <a:pt x="1878" y="1025"/>
                  </a:lnTo>
                  <a:cubicBezTo>
                    <a:pt x="342" y="5632"/>
                    <a:pt x="1" y="10581"/>
                    <a:pt x="1024" y="15273"/>
                  </a:cubicBezTo>
                  <a:cubicBezTo>
                    <a:pt x="1110" y="15615"/>
                    <a:pt x="1366" y="15871"/>
                    <a:pt x="1622" y="16041"/>
                  </a:cubicBezTo>
                  <a:cubicBezTo>
                    <a:pt x="2816" y="15444"/>
                    <a:pt x="2560" y="14249"/>
                    <a:pt x="2560" y="13311"/>
                  </a:cubicBezTo>
                  <a:lnTo>
                    <a:pt x="2560" y="7253"/>
                  </a:lnTo>
                  <a:cubicBezTo>
                    <a:pt x="4181" y="8618"/>
                    <a:pt x="4096" y="11263"/>
                    <a:pt x="6485" y="11860"/>
                  </a:cubicBezTo>
                  <a:cubicBezTo>
                    <a:pt x="6229" y="10922"/>
                    <a:pt x="6741" y="10069"/>
                    <a:pt x="7509" y="9727"/>
                  </a:cubicBezTo>
                  <a:cubicBezTo>
                    <a:pt x="6741" y="7680"/>
                    <a:pt x="5461" y="5803"/>
                    <a:pt x="3925" y="4267"/>
                  </a:cubicBezTo>
                  <a:cubicBezTo>
                    <a:pt x="2816" y="3158"/>
                    <a:pt x="2219" y="1537"/>
                    <a:pt x="2390" y="1"/>
                  </a:cubicBezTo>
                  <a:close/>
                </a:path>
              </a:pathLst>
            </a:custGeom>
            <a:solidFill>
              <a:srgbClr val="EF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9" name="Google Shape;3319;p3"/>
            <p:cNvSpPr/>
            <p:nvPr/>
          </p:nvSpPr>
          <p:spPr>
            <a:xfrm>
              <a:off x="3821700" y="1270500"/>
              <a:ext cx="185600" cy="222100"/>
            </a:xfrm>
            <a:custGeom>
              <a:avLst/>
              <a:gdLst/>
              <a:ahLst/>
              <a:cxnLst/>
              <a:rect l="l" t="t" r="r" b="b"/>
              <a:pathLst>
                <a:path w="7424" h="8884" extrusionOk="0">
                  <a:moveTo>
                    <a:pt x="1552" y="1"/>
                  </a:moveTo>
                  <a:cubicBezTo>
                    <a:pt x="1404" y="1"/>
                    <a:pt x="1252" y="29"/>
                    <a:pt x="1110" y="86"/>
                  </a:cubicBezTo>
                  <a:cubicBezTo>
                    <a:pt x="513" y="769"/>
                    <a:pt x="1" y="1281"/>
                    <a:pt x="598" y="2219"/>
                  </a:cubicBezTo>
                  <a:cubicBezTo>
                    <a:pt x="1963" y="4608"/>
                    <a:pt x="3499" y="6741"/>
                    <a:pt x="5291" y="8874"/>
                  </a:cubicBezTo>
                  <a:cubicBezTo>
                    <a:pt x="5353" y="8880"/>
                    <a:pt x="5415" y="8883"/>
                    <a:pt x="5477" y="8883"/>
                  </a:cubicBezTo>
                  <a:cubicBezTo>
                    <a:pt x="6266" y="8883"/>
                    <a:pt x="7028" y="8392"/>
                    <a:pt x="7424" y="7680"/>
                  </a:cubicBezTo>
                  <a:cubicBezTo>
                    <a:pt x="6400" y="4779"/>
                    <a:pt x="4011" y="2731"/>
                    <a:pt x="2304" y="342"/>
                  </a:cubicBezTo>
                  <a:cubicBezTo>
                    <a:pt x="2134" y="114"/>
                    <a:pt x="1849" y="1"/>
                    <a:pt x="1552" y="1"/>
                  </a:cubicBezTo>
                  <a:close/>
                </a:path>
              </a:pathLst>
            </a:custGeom>
            <a:solidFill>
              <a:srgbClr val="EF8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0" name="Google Shape;3320;p3"/>
            <p:cNvSpPr/>
            <p:nvPr/>
          </p:nvSpPr>
          <p:spPr>
            <a:xfrm>
              <a:off x="3953950" y="1465950"/>
              <a:ext cx="198400" cy="154800"/>
            </a:xfrm>
            <a:custGeom>
              <a:avLst/>
              <a:gdLst/>
              <a:ahLst/>
              <a:cxnLst/>
              <a:rect l="l" t="t" r="r" b="b"/>
              <a:pathLst>
                <a:path w="7936" h="6192" extrusionOk="0">
                  <a:moveTo>
                    <a:pt x="2374" y="1"/>
                  </a:moveTo>
                  <a:cubicBezTo>
                    <a:pt x="2271" y="1"/>
                    <a:pt x="2163" y="11"/>
                    <a:pt x="2048" y="32"/>
                  </a:cubicBezTo>
                  <a:cubicBezTo>
                    <a:pt x="1195" y="32"/>
                    <a:pt x="513" y="459"/>
                    <a:pt x="1" y="1056"/>
                  </a:cubicBezTo>
                  <a:lnTo>
                    <a:pt x="4096" y="5664"/>
                  </a:lnTo>
                  <a:cubicBezTo>
                    <a:pt x="4366" y="5232"/>
                    <a:pt x="4636" y="4800"/>
                    <a:pt x="4970" y="4800"/>
                  </a:cubicBezTo>
                  <a:cubicBezTo>
                    <a:pt x="5165" y="4800"/>
                    <a:pt x="5381" y="4946"/>
                    <a:pt x="5632" y="5322"/>
                  </a:cubicBezTo>
                  <a:cubicBezTo>
                    <a:pt x="6081" y="5921"/>
                    <a:pt x="6726" y="6191"/>
                    <a:pt x="7396" y="6191"/>
                  </a:cubicBezTo>
                  <a:cubicBezTo>
                    <a:pt x="7490" y="6191"/>
                    <a:pt x="7585" y="6186"/>
                    <a:pt x="7679" y="6175"/>
                  </a:cubicBezTo>
                  <a:cubicBezTo>
                    <a:pt x="7935" y="5749"/>
                    <a:pt x="7679" y="5322"/>
                    <a:pt x="7424" y="5066"/>
                  </a:cubicBezTo>
                  <a:cubicBezTo>
                    <a:pt x="7168" y="4725"/>
                    <a:pt x="6912" y="4469"/>
                    <a:pt x="6656" y="4128"/>
                  </a:cubicBezTo>
                  <a:lnTo>
                    <a:pt x="6229" y="3701"/>
                  </a:lnTo>
                  <a:cubicBezTo>
                    <a:pt x="6058" y="3445"/>
                    <a:pt x="5888" y="3189"/>
                    <a:pt x="5717" y="2933"/>
                  </a:cubicBezTo>
                  <a:cubicBezTo>
                    <a:pt x="5376" y="2507"/>
                    <a:pt x="5035" y="2080"/>
                    <a:pt x="4693" y="1739"/>
                  </a:cubicBezTo>
                  <a:cubicBezTo>
                    <a:pt x="3912" y="1192"/>
                    <a:pt x="3488" y="1"/>
                    <a:pt x="2374" y="1"/>
                  </a:cubicBezTo>
                  <a:close/>
                </a:path>
              </a:pathLst>
            </a:custGeom>
            <a:solidFill>
              <a:srgbClr val="EE7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1" name="Google Shape;3321;p3"/>
            <p:cNvSpPr/>
            <p:nvPr/>
          </p:nvSpPr>
          <p:spPr>
            <a:xfrm>
              <a:off x="4090475" y="2068250"/>
              <a:ext cx="40550" cy="38425"/>
            </a:xfrm>
            <a:custGeom>
              <a:avLst/>
              <a:gdLst/>
              <a:ahLst/>
              <a:cxnLst/>
              <a:rect l="l" t="t" r="r" b="b"/>
              <a:pathLst>
                <a:path w="1622" h="1537" extrusionOk="0">
                  <a:moveTo>
                    <a:pt x="85" y="1"/>
                  </a:moveTo>
                  <a:cubicBezTo>
                    <a:pt x="0" y="854"/>
                    <a:pt x="768" y="1537"/>
                    <a:pt x="1621" y="1537"/>
                  </a:cubicBezTo>
                  <a:cubicBezTo>
                    <a:pt x="1280" y="854"/>
                    <a:pt x="768" y="257"/>
                    <a:pt x="85" y="1"/>
                  </a:cubicBezTo>
                  <a:close/>
                </a:path>
              </a:pathLst>
            </a:custGeom>
            <a:solidFill>
              <a:srgbClr val="F2A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2" name="Google Shape;3322;p3"/>
            <p:cNvSpPr/>
            <p:nvPr/>
          </p:nvSpPr>
          <p:spPr>
            <a:xfrm>
              <a:off x="3875025" y="1812300"/>
              <a:ext cx="14975" cy="12825"/>
            </a:xfrm>
            <a:custGeom>
              <a:avLst/>
              <a:gdLst/>
              <a:ahLst/>
              <a:cxnLst/>
              <a:rect l="l" t="t" r="r" b="b"/>
              <a:pathLst>
                <a:path w="599" h="513" extrusionOk="0">
                  <a:moveTo>
                    <a:pt x="598" y="51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3" name="Google Shape;3323;p3"/>
            <p:cNvSpPr/>
            <p:nvPr/>
          </p:nvSpPr>
          <p:spPr>
            <a:xfrm>
              <a:off x="3520950" y="1552925"/>
              <a:ext cx="311450" cy="2683925"/>
            </a:xfrm>
            <a:custGeom>
              <a:avLst/>
              <a:gdLst/>
              <a:ahLst/>
              <a:cxnLst/>
              <a:rect l="l" t="t" r="r" b="b"/>
              <a:pathLst>
                <a:path w="12458" h="107357" extrusionOk="0">
                  <a:moveTo>
                    <a:pt x="6255" y="0"/>
                  </a:moveTo>
                  <a:cubicBezTo>
                    <a:pt x="5667" y="0"/>
                    <a:pt x="5499" y="622"/>
                    <a:pt x="5205" y="990"/>
                  </a:cubicBezTo>
                  <a:cubicBezTo>
                    <a:pt x="4779" y="1673"/>
                    <a:pt x="4608" y="2355"/>
                    <a:pt x="4693" y="3123"/>
                  </a:cubicBezTo>
                  <a:cubicBezTo>
                    <a:pt x="5632" y="4915"/>
                    <a:pt x="4693" y="6536"/>
                    <a:pt x="4181" y="8242"/>
                  </a:cubicBezTo>
                  <a:cubicBezTo>
                    <a:pt x="4096" y="11741"/>
                    <a:pt x="4437" y="15239"/>
                    <a:pt x="4181" y="18737"/>
                  </a:cubicBezTo>
                  <a:cubicBezTo>
                    <a:pt x="4181" y="19846"/>
                    <a:pt x="5461" y="20443"/>
                    <a:pt x="5461" y="21467"/>
                  </a:cubicBezTo>
                  <a:cubicBezTo>
                    <a:pt x="5888" y="24197"/>
                    <a:pt x="6570" y="26842"/>
                    <a:pt x="7082" y="29573"/>
                  </a:cubicBezTo>
                  <a:cubicBezTo>
                    <a:pt x="7253" y="30170"/>
                    <a:pt x="7423" y="30853"/>
                    <a:pt x="7509" y="31450"/>
                  </a:cubicBezTo>
                  <a:cubicBezTo>
                    <a:pt x="7594" y="31706"/>
                    <a:pt x="7594" y="31962"/>
                    <a:pt x="7679" y="32218"/>
                  </a:cubicBezTo>
                  <a:cubicBezTo>
                    <a:pt x="7765" y="36057"/>
                    <a:pt x="8191" y="39811"/>
                    <a:pt x="7594" y="43566"/>
                  </a:cubicBezTo>
                  <a:cubicBezTo>
                    <a:pt x="7338" y="45016"/>
                    <a:pt x="6997" y="46466"/>
                    <a:pt x="6741" y="47832"/>
                  </a:cubicBezTo>
                  <a:cubicBezTo>
                    <a:pt x="5802" y="52439"/>
                    <a:pt x="3413" y="56620"/>
                    <a:pt x="2816" y="61312"/>
                  </a:cubicBezTo>
                  <a:cubicBezTo>
                    <a:pt x="2048" y="63701"/>
                    <a:pt x="1536" y="66176"/>
                    <a:pt x="1110" y="68650"/>
                  </a:cubicBezTo>
                  <a:cubicBezTo>
                    <a:pt x="257" y="70527"/>
                    <a:pt x="1" y="72660"/>
                    <a:pt x="257" y="74793"/>
                  </a:cubicBezTo>
                  <a:cubicBezTo>
                    <a:pt x="427" y="75476"/>
                    <a:pt x="512" y="76158"/>
                    <a:pt x="427" y="76841"/>
                  </a:cubicBezTo>
                  <a:lnTo>
                    <a:pt x="427" y="77182"/>
                  </a:lnTo>
                  <a:lnTo>
                    <a:pt x="427" y="77524"/>
                  </a:lnTo>
                  <a:cubicBezTo>
                    <a:pt x="427" y="77694"/>
                    <a:pt x="427" y="77950"/>
                    <a:pt x="512" y="78206"/>
                  </a:cubicBezTo>
                  <a:cubicBezTo>
                    <a:pt x="854" y="79230"/>
                    <a:pt x="854" y="80339"/>
                    <a:pt x="512" y="81363"/>
                  </a:cubicBezTo>
                  <a:cubicBezTo>
                    <a:pt x="427" y="81619"/>
                    <a:pt x="427" y="81790"/>
                    <a:pt x="427" y="82046"/>
                  </a:cubicBezTo>
                  <a:cubicBezTo>
                    <a:pt x="342" y="84008"/>
                    <a:pt x="854" y="85970"/>
                    <a:pt x="1792" y="87762"/>
                  </a:cubicBezTo>
                  <a:cubicBezTo>
                    <a:pt x="2560" y="91858"/>
                    <a:pt x="3584" y="95953"/>
                    <a:pt x="4949" y="99963"/>
                  </a:cubicBezTo>
                  <a:cubicBezTo>
                    <a:pt x="5290" y="100304"/>
                    <a:pt x="5120" y="100731"/>
                    <a:pt x="5461" y="101072"/>
                  </a:cubicBezTo>
                  <a:cubicBezTo>
                    <a:pt x="6058" y="101670"/>
                    <a:pt x="5461" y="102523"/>
                    <a:pt x="5973" y="103120"/>
                  </a:cubicBezTo>
                  <a:cubicBezTo>
                    <a:pt x="6485" y="104485"/>
                    <a:pt x="5376" y="105936"/>
                    <a:pt x="6058" y="107301"/>
                  </a:cubicBezTo>
                  <a:cubicBezTo>
                    <a:pt x="6164" y="107336"/>
                    <a:pt x="6270" y="107357"/>
                    <a:pt x="6370" y="107357"/>
                  </a:cubicBezTo>
                  <a:cubicBezTo>
                    <a:pt x="6512" y="107357"/>
                    <a:pt x="6641" y="107315"/>
                    <a:pt x="6741" y="107215"/>
                  </a:cubicBezTo>
                  <a:cubicBezTo>
                    <a:pt x="7509" y="106874"/>
                    <a:pt x="7935" y="106021"/>
                    <a:pt x="7850" y="105082"/>
                  </a:cubicBezTo>
                  <a:cubicBezTo>
                    <a:pt x="7850" y="104912"/>
                    <a:pt x="7935" y="104741"/>
                    <a:pt x="8106" y="104656"/>
                  </a:cubicBezTo>
                  <a:cubicBezTo>
                    <a:pt x="8533" y="104485"/>
                    <a:pt x="8789" y="104059"/>
                    <a:pt x="8789" y="103547"/>
                  </a:cubicBezTo>
                  <a:cubicBezTo>
                    <a:pt x="8874" y="103291"/>
                    <a:pt x="8533" y="103205"/>
                    <a:pt x="8618" y="103120"/>
                  </a:cubicBezTo>
                  <a:cubicBezTo>
                    <a:pt x="8631" y="103107"/>
                    <a:pt x="8647" y="103102"/>
                    <a:pt x="8667" y="103102"/>
                  </a:cubicBezTo>
                  <a:cubicBezTo>
                    <a:pt x="8743" y="103102"/>
                    <a:pt x="8860" y="103180"/>
                    <a:pt x="8949" y="103180"/>
                  </a:cubicBezTo>
                  <a:cubicBezTo>
                    <a:pt x="8988" y="103180"/>
                    <a:pt x="9022" y="103165"/>
                    <a:pt x="9045" y="103120"/>
                  </a:cubicBezTo>
                  <a:cubicBezTo>
                    <a:pt x="9727" y="102096"/>
                    <a:pt x="8703" y="101243"/>
                    <a:pt x="8874" y="100304"/>
                  </a:cubicBezTo>
                  <a:cubicBezTo>
                    <a:pt x="8874" y="100134"/>
                    <a:pt x="8789" y="99878"/>
                    <a:pt x="8789" y="99622"/>
                  </a:cubicBezTo>
                  <a:cubicBezTo>
                    <a:pt x="8618" y="98939"/>
                    <a:pt x="8618" y="98171"/>
                    <a:pt x="8447" y="97489"/>
                  </a:cubicBezTo>
                  <a:cubicBezTo>
                    <a:pt x="7509" y="95356"/>
                    <a:pt x="7509" y="93137"/>
                    <a:pt x="6485" y="91090"/>
                  </a:cubicBezTo>
                  <a:cubicBezTo>
                    <a:pt x="5888" y="90236"/>
                    <a:pt x="5546" y="89127"/>
                    <a:pt x="5632" y="88103"/>
                  </a:cubicBezTo>
                  <a:cubicBezTo>
                    <a:pt x="5632" y="87421"/>
                    <a:pt x="5546" y="86824"/>
                    <a:pt x="5546" y="86226"/>
                  </a:cubicBezTo>
                  <a:cubicBezTo>
                    <a:pt x="5376" y="85202"/>
                    <a:pt x="5632" y="84179"/>
                    <a:pt x="5461" y="83155"/>
                  </a:cubicBezTo>
                  <a:cubicBezTo>
                    <a:pt x="4779" y="78035"/>
                    <a:pt x="5034" y="72831"/>
                    <a:pt x="6144" y="67797"/>
                  </a:cubicBezTo>
                  <a:cubicBezTo>
                    <a:pt x="6485" y="66090"/>
                    <a:pt x="6912" y="64384"/>
                    <a:pt x="7594" y="62848"/>
                  </a:cubicBezTo>
                  <a:cubicBezTo>
                    <a:pt x="7765" y="61398"/>
                    <a:pt x="8106" y="59947"/>
                    <a:pt x="8447" y="58582"/>
                  </a:cubicBezTo>
                  <a:cubicBezTo>
                    <a:pt x="9045" y="56108"/>
                    <a:pt x="10580" y="53889"/>
                    <a:pt x="10666" y="51330"/>
                  </a:cubicBezTo>
                  <a:cubicBezTo>
                    <a:pt x="10666" y="50733"/>
                    <a:pt x="10751" y="50135"/>
                    <a:pt x="10922" y="49538"/>
                  </a:cubicBezTo>
                  <a:cubicBezTo>
                    <a:pt x="11007" y="49367"/>
                    <a:pt x="11092" y="49111"/>
                    <a:pt x="11178" y="48941"/>
                  </a:cubicBezTo>
                  <a:cubicBezTo>
                    <a:pt x="12116" y="47149"/>
                    <a:pt x="12457" y="45187"/>
                    <a:pt x="12116" y="43224"/>
                  </a:cubicBezTo>
                  <a:cubicBezTo>
                    <a:pt x="12031" y="42968"/>
                    <a:pt x="12031" y="42798"/>
                    <a:pt x="11945" y="42542"/>
                  </a:cubicBezTo>
                  <a:cubicBezTo>
                    <a:pt x="12201" y="40921"/>
                    <a:pt x="12372" y="39299"/>
                    <a:pt x="12201" y="37678"/>
                  </a:cubicBezTo>
                  <a:cubicBezTo>
                    <a:pt x="11689" y="34009"/>
                    <a:pt x="11348" y="30341"/>
                    <a:pt x="10495" y="26672"/>
                  </a:cubicBezTo>
                  <a:cubicBezTo>
                    <a:pt x="10580" y="25989"/>
                    <a:pt x="11178" y="25477"/>
                    <a:pt x="11263" y="24795"/>
                  </a:cubicBezTo>
                  <a:cubicBezTo>
                    <a:pt x="11092" y="24027"/>
                    <a:pt x="11007" y="23259"/>
                    <a:pt x="10922" y="22491"/>
                  </a:cubicBezTo>
                  <a:cubicBezTo>
                    <a:pt x="10922" y="22235"/>
                    <a:pt x="10836" y="22064"/>
                    <a:pt x="10666" y="21894"/>
                  </a:cubicBezTo>
                  <a:cubicBezTo>
                    <a:pt x="10324" y="21297"/>
                    <a:pt x="10068" y="20699"/>
                    <a:pt x="10068" y="20017"/>
                  </a:cubicBezTo>
                  <a:cubicBezTo>
                    <a:pt x="9642" y="18822"/>
                    <a:pt x="10068" y="17286"/>
                    <a:pt x="8533" y="16519"/>
                  </a:cubicBezTo>
                  <a:cubicBezTo>
                    <a:pt x="7594" y="14215"/>
                    <a:pt x="7935" y="11826"/>
                    <a:pt x="7935" y="9437"/>
                  </a:cubicBezTo>
                  <a:cubicBezTo>
                    <a:pt x="7850" y="6792"/>
                    <a:pt x="8703" y="4318"/>
                    <a:pt x="8533" y="1673"/>
                  </a:cubicBezTo>
                  <a:lnTo>
                    <a:pt x="8533" y="1673"/>
                  </a:lnTo>
                  <a:cubicBezTo>
                    <a:pt x="8386" y="1712"/>
                    <a:pt x="8255" y="1729"/>
                    <a:pt x="8135" y="1729"/>
                  </a:cubicBezTo>
                  <a:cubicBezTo>
                    <a:pt x="7209" y="1729"/>
                    <a:pt x="7024" y="656"/>
                    <a:pt x="6570" y="51"/>
                  </a:cubicBezTo>
                  <a:cubicBezTo>
                    <a:pt x="6453" y="16"/>
                    <a:pt x="6348" y="0"/>
                    <a:pt x="6255" y="0"/>
                  </a:cubicBezTo>
                  <a:close/>
                </a:path>
              </a:pathLst>
            </a:custGeom>
            <a:solidFill>
              <a:srgbClr val="EE6C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4" name="Google Shape;3324;p3"/>
            <p:cNvSpPr/>
            <p:nvPr/>
          </p:nvSpPr>
          <p:spPr>
            <a:xfrm>
              <a:off x="3358850" y="3766175"/>
              <a:ext cx="172800" cy="337050"/>
            </a:xfrm>
            <a:custGeom>
              <a:avLst/>
              <a:gdLst/>
              <a:ahLst/>
              <a:cxnLst/>
              <a:rect l="l" t="t" r="r" b="b"/>
              <a:pathLst>
                <a:path w="6912" h="13482" extrusionOk="0">
                  <a:moveTo>
                    <a:pt x="6570" y="0"/>
                  </a:moveTo>
                  <a:cubicBezTo>
                    <a:pt x="5958" y="184"/>
                    <a:pt x="5477" y="1158"/>
                    <a:pt x="4782" y="1158"/>
                  </a:cubicBezTo>
                  <a:cubicBezTo>
                    <a:pt x="4508" y="1158"/>
                    <a:pt x="4201" y="1007"/>
                    <a:pt x="3840" y="597"/>
                  </a:cubicBezTo>
                  <a:cubicBezTo>
                    <a:pt x="2475" y="3413"/>
                    <a:pt x="1451" y="6314"/>
                    <a:pt x="683" y="9300"/>
                  </a:cubicBezTo>
                  <a:cubicBezTo>
                    <a:pt x="171" y="10409"/>
                    <a:pt x="0" y="11689"/>
                    <a:pt x="341" y="12969"/>
                  </a:cubicBezTo>
                  <a:cubicBezTo>
                    <a:pt x="671" y="13353"/>
                    <a:pt x="991" y="13481"/>
                    <a:pt x="1309" y="13481"/>
                  </a:cubicBezTo>
                  <a:cubicBezTo>
                    <a:pt x="1946" y="13481"/>
                    <a:pt x="2570" y="12965"/>
                    <a:pt x="3227" y="12965"/>
                  </a:cubicBezTo>
                  <a:cubicBezTo>
                    <a:pt x="3261" y="12965"/>
                    <a:pt x="3294" y="12966"/>
                    <a:pt x="3328" y="12969"/>
                  </a:cubicBezTo>
                  <a:cubicBezTo>
                    <a:pt x="4522" y="8703"/>
                    <a:pt x="5717" y="4437"/>
                    <a:pt x="6911" y="171"/>
                  </a:cubicBezTo>
                  <a:lnTo>
                    <a:pt x="6570" y="0"/>
                  </a:lnTo>
                  <a:close/>
                </a:path>
              </a:pathLst>
            </a:custGeom>
            <a:solidFill>
              <a:srgbClr val="F0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5" name="Google Shape;3325;p3"/>
            <p:cNvSpPr/>
            <p:nvPr/>
          </p:nvSpPr>
          <p:spPr>
            <a:xfrm>
              <a:off x="3582800" y="4280225"/>
              <a:ext cx="134425" cy="309325"/>
            </a:xfrm>
            <a:custGeom>
              <a:avLst/>
              <a:gdLst/>
              <a:ahLst/>
              <a:cxnLst/>
              <a:rect l="l" t="t" r="r" b="b"/>
              <a:pathLst>
                <a:path w="5377" h="12373" extrusionOk="0">
                  <a:moveTo>
                    <a:pt x="2475" y="1"/>
                  </a:moveTo>
                  <a:cubicBezTo>
                    <a:pt x="1451" y="598"/>
                    <a:pt x="2390" y="1963"/>
                    <a:pt x="1451" y="2560"/>
                  </a:cubicBezTo>
                  <a:cubicBezTo>
                    <a:pt x="257" y="3925"/>
                    <a:pt x="172" y="5546"/>
                    <a:pt x="1" y="7253"/>
                  </a:cubicBezTo>
                  <a:lnTo>
                    <a:pt x="1" y="8191"/>
                  </a:lnTo>
                  <a:lnTo>
                    <a:pt x="598" y="7765"/>
                  </a:lnTo>
                  <a:cubicBezTo>
                    <a:pt x="937" y="7494"/>
                    <a:pt x="1060" y="6847"/>
                    <a:pt x="1480" y="6847"/>
                  </a:cubicBezTo>
                  <a:cubicBezTo>
                    <a:pt x="1590" y="6847"/>
                    <a:pt x="1719" y="6891"/>
                    <a:pt x="1878" y="6997"/>
                  </a:cubicBezTo>
                  <a:cubicBezTo>
                    <a:pt x="2475" y="7338"/>
                    <a:pt x="2646" y="8021"/>
                    <a:pt x="2305" y="8533"/>
                  </a:cubicBezTo>
                  <a:cubicBezTo>
                    <a:pt x="1793" y="9813"/>
                    <a:pt x="2049" y="11092"/>
                    <a:pt x="1963" y="12372"/>
                  </a:cubicBezTo>
                  <a:lnTo>
                    <a:pt x="2560" y="11775"/>
                  </a:lnTo>
                  <a:cubicBezTo>
                    <a:pt x="2816" y="11263"/>
                    <a:pt x="2987" y="10751"/>
                    <a:pt x="3158" y="10154"/>
                  </a:cubicBezTo>
                  <a:cubicBezTo>
                    <a:pt x="3755" y="7253"/>
                    <a:pt x="5376" y="4523"/>
                    <a:pt x="4864" y="1366"/>
                  </a:cubicBezTo>
                  <a:cubicBezTo>
                    <a:pt x="4568" y="1239"/>
                    <a:pt x="4334" y="1184"/>
                    <a:pt x="4148" y="1184"/>
                  </a:cubicBezTo>
                  <a:cubicBezTo>
                    <a:pt x="3211" y="1184"/>
                    <a:pt x="3486" y="2574"/>
                    <a:pt x="2987" y="3072"/>
                  </a:cubicBezTo>
                  <a:cubicBezTo>
                    <a:pt x="3072" y="1963"/>
                    <a:pt x="3414" y="939"/>
                    <a:pt x="2475" y="1"/>
                  </a:cubicBezTo>
                  <a:close/>
                </a:path>
              </a:pathLst>
            </a:custGeom>
            <a:solidFill>
              <a:srgbClr val="F193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6" name="Google Shape;3326;p3"/>
            <p:cNvSpPr/>
            <p:nvPr/>
          </p:nvSpPr>
          <p:spPr>
            <a:xfrm>
              <a:off x="3356700" y="4076425"/>
              <a:ext cx="85350" cy="255025"/>
            </a:xfrm>
            <a:custGeom>
              <a:avLst/>
              <a:gdLst/>
              <a:ahLst/>
              <a:cxnLst/>
              <a:rect l="l" t="t" r="r" b="b"/>
              <a:pathLst>
                <a:path w="3414" h="10201" extrusionOk="0">
                  <a:moveTo>
                    <a:pt x="2514" y="1"/>
                  </a:moveTo>
                  <a:cubicBezTo>
                    <a:pt x="1879" y="1"/>
                    <a:pt x="1366" y="806"/>
                    <a:pt x="769" y="986"/>
                  </a:cubicBezTo>
                  <a:lnTo>
                    <a:pt x="513" y="1242"/>
                  </a:lnTo>
                  <a:cubicBezTo>
                    <a:pt x="257" y="2009"/>
                    <a:pt x="172" y="2863"/>
                    <a:pt x="257" y="3716"/>
                  </a:cubicBezTo>
                  <a:lnTo>
                    <a:pt x="257" y="4057"/>
                  </a:lnTo>
                  <a:cubicBezTo>
                    <a:pt x="1" y="4996"/>
                    <a:pt x="1366" y="5764"/>
                    <a:pt x="939" y="6275"/>
                  </a:cubicBezTo>
                  <a:cubicBezTo>
                    <a:pt x="1" y="7555"/>
                    <a:pt x="769" y="8920"/>
                    <a:pt x="342" y="10115"/>
                  </a:cubicBezTo>
                  <a:lnTo>
                    <a:pt x="1366" y="10200"/>
                  </a:lnTo>
                  <a:cubicBezTo>
                    <a:pt x="1793" y="9774"/>
                    <a:pt x="1366" y="9091"/>
                    <a:pt x="1793" y="8664"/>
                  </a:cubicBezTo>
                  <a:cubicBezTo>
                    <a:pt x="1793" y="8494"/>
                    <a:pt x="1793" y="8323"/>
                    <a:pt x="1793" y="8153"/>
                  </a:cubicBezTo>
                  <a:cubicBezTo>
                    <a:pt x="1963" y="6787"/>
                    <a:pt x="2305" y="5422"/>
                    <a:pt x="2816" y="4057"/>
                  </a:cubicBezTo>
                  <a:cubicBezTo>
                    <a:pt x="3243" y="2948"/>
                    <a:pt x="3414" y="1753"/>
                    <a:pt x="3414" y="559"/>
                  </a:cubicBezTo>
                  <a:cubicBezTo>
                    <a:pt x="3081" y="149"/>
                    <a:pt x="2786" y="1"/>
                    <a:pt x="2514" y="1"/>
                  </a:cubicBezTo>
                  <a:close/>
                </a:path>
              </a:pathLst>
            </a:custGeom>
            <a:solidFill>
              <a:srgbClr val="EE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7" name="Google Shape;3327;p3"/>
            <p:cNvSpPr/>
            <p:nvPr/>
          </p:nvSpPr>
          <p:spPr>
            <a:xfrm>
              <a:off x="3476150" y="3589125"/>
              <a:ext cx="91750" cy="181325"/>
            </a:xfrm>
            <a:custGeom>
              <a:avLst/>
              <a:gdLst/>
              <a:ahLst/>
              <a:cxnLst/>
              <a:rect l="l" t="t" r="r" b="b"/>
              <a:pathLst>
                <a:path w="3670" h="7253" extrusionOk="0">
                  <a:moveTo>
                    <a:pt x="2646" y="0"/>
                  </a:moveTo>
                  <a:cubicBezTo>
                    <a:pt x="1" y="1621"/>
                    <a:pt x="1" y="4181"/>
                    <a:pt x="1" y="6741"/>
                  </a:cubicBezTo>
                  <a:cubicBezTo>
                    <a:pt x="274" y="7053"/>
                    <a:pt x="602" y="7115"/>
                    <a:pt x="942" y="7115"/>
                  </a:cubicBezTo>
                  <a:cubicBezTo>
                    <a:pt x="1165" y="7115"/>
                    <a:pt x="1394" y="7089"/>
                    <a:pt x="1617" y="7089"/>
                  </a:cubicBezTo>
                  <a:cubicBezTo>
                    <a:pt x="1795" y="7089"/>
                    <a:pt x="1970" y="7106"/>
                    <a:pt x="2134" y="7167"/>
                  </a:cubicBezTo>
                  <a:lnTo>
                    <a:pt x="2219" y="7253"/>
                  </a:lnTo>
                  <a:cubicBezTo>
                    <a:pt x="2698" y="7116"/>
                    <a:pt x="2464" y="5991"/>
                    <a:pt x="3056" y="5991"/>
                  </a:cubicBezTo>
                  <a:cubicBezTo>
                    <a:pt x="3203" y="5991"/>
                    <a:pt x="3399" y="6060"/>
                    <a:pt x="3670" y="6229"/>
                  </a:cubicBezTo>
                  <a:lnTo>
                    <a:pt x="2646" y="0"/>
                  </a:lnTo>
                  <a:close/>
                </a:path>
              </a:pathLst>
            </a:custGeom>
            <a:solidFill>
              <a:srgbClr val="EF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8" name="Google Shape;3328;p3"/>
            <p:cNvSpPr/>
            <p:nvPr/>
          </p:nvSpPr>
          <p:spPr>
            <a:xfrm>
              <a:off x="3634000" y="4126650"/>
              <a:ext cx="78950" cy="270925"/>
            </a:xfrm>
            <a:custGeom>
              <a:avLst/>
              <a:gdLst/>
              <a:ahLst/>
              <a:cxnLst/>
              <a:rect l="l" t="t" r="r" b="b"/>
              <a:pathLst>
                <a:path w="3158" h="10837" extrusionOk="0">
                  <a:moveTo>
                    <a:pt x="1451" y="0"/>
                  </a:moveTo>
                  <a:cubicBezTo>
                    <a:pt x="768" y="1963"/>
                    <a:pt x="854" y="4096"/>
                    <a:pt x="427" y="6144"/>
                  </a:cubicBezTo>
                  <a:cubicBezTo>
                    <a:pt x="598" y="7509"/>
                    <a:pt x="1" y="9130"/>
                    <a:pt x="1024" y="10836"/>
                  </a:cubicBezTo>
                  <a:cubicBezTo>
                    <a:pt x="1366" y="9556"/>
                    <a:pt x="1792" y="8362"/>
                    <a:pt x="2475" y="7167"/>
                  </a:cubicBezTo>
                  <a:cubicBezTo>
                    <a:pt x="2646" y="6997"/>
                    <a:pt x="2816" y="6826"/>
                    <a:pt x="2901" y="6485"/>
                  </a:cubicBezTo>
                  <a:cubicBezTo>
                    <a:pt x="3157" y="5632"/>
                    <a:pt x="2731" y="4608"/>
                    <a:pt x="1963" y="4096"/>
                  </a:cubicBezTo>
                  <a:cubicBezTo>
                    <a:pt x="1707" y="3925"/>
                    <a:pt x="1451" y="3584"/>
                    <a:pt x="1707" y="3328"/>
                  </a:cubicBezTo>
                  <a:cubicBezTo>
                    <a:pt x="2475" y="2133"/>
                    <a:pt x="2134" y="1024"/>
                    <a:pt x="1451" y="0"/>
                  </a:cubicBezTo>
                  <a:close/>
                </a:path>
              </a:pathLst>
            </a:custGeom>
            <a:solidFill>
              <a:srgbClr val="EF7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9" name="Google Shape;3329;p3"/>
            <p:cNvSpPr/>
            <p:nvPr/>
          </p:nvSpPr>
          <p:spPr>
            <a:xfrm>
              <a:off x="3542275" y="4329250"/>
              <a:ext cx="76825" cy="130175"/>
            </a:xfrm>
            <a:custGeom>
              <a:avLst/>
              <a:gdLst/>
              <a:ahLst/>
              <a:cxnLst/>
              <a:rect l="l" t="t" r="r" b="b"/>
              <a:pathLst>
                <a:path w="3073" h="5207" extrusionOk="0">
                  <a:moveTo>
                    <a:pt x="2050" y="0"/>
                  </a:moveTo>
                  <a:cubicBezTo>
                    <a:pt x="1866" y="0"/>
                    <a:pt x="1647" y="131"/>
                    <a:pt x="1366" y="514"/>
                  </a:cubicBezTo>
                  <a:cubicBezTo>
                    <a:pt x="257" y="2220"/>
                    <a:pt x="1" y="2050"/>
                    <a:pt x="939" y="3927"/>
                  </a:cubicBezTo>
                  <a:cubicBezTo>
                    <a:pt x="1110" y="4353"/>
                    <a:pt x="1366" y="4780"/>
                    <a:pt x="1622" y="5207"/>
                  </a:cubicBezTo>
                  <a:cubicBezTo>
                    <a:pt x="2390" y="3841"/>
                    <a:pt x="2902" y="2220"/>
                    <a:pt x="3072" y="599"/>
                  </a:cubicBezTo>
                  <a:lnTo>
                    <a:pt x="3072" y="599"/>
                  </a:lnTo>
                  <a:cubicBezTo>
                    <a:pt x="3045" y="608"/>
                    <a:pt x="3018" y="613"/>
                    <a:pt x="2992" y="613"/>
                  </a:cubicBezTo>
                  <a:cubicBezTo>
                    <a:pt x="2677" y="613"/>
                    <a:pt x="2447" y="0"/>
                    <a:pt x="2050" y="0"/>
                  </a:cubicBezTo>
                  <a:close/>
                </a:path>
              </a:pathLst>
            </a:custGeom>
            <a:solidFill>
              <a:srgbClr val="F8E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0" name="Google Shape;3330;p3"/>
            <p:cNvSpPr/>
            <p:nvPr/>
          </p:nvSpPr>
          <p:spPr>
            <a:xfrm>
              <a:off x="3390850" y="4177850"/>
              <a:ext cx="36275" cy="102400"/>
            </a:xfrm>
            <a:custGeom>
              <a:avLst/>
              <a:gdLst/>
              <a:ahLst/>
              <a:cxnLst/>
              <a:rect l="l" t="t" r="r" b="b"/>
              <a:pathLst>
                <a:path w="1451" h="4096" extrusionOk="0">
                  <a:moveTo>
                    <a:pt x="1450" y="0"/>
                  </a:moveTo>
                  <a:cubicBezTo>
                    <a:pt x="427" y="1024"/>
                    <a:pt x="597" y="2474"/>
                    <a:pt x="0" y="3584"/>
                  </a:cubicBezTo>
                  <a:cubicBezTo>
                    <a:pt x="0" y="3669"/>
                    <a:pt x="256" y="3925"/>
                    <a:pt x="427" y="4096"/>
                  </a:cubicBezTo>
                  <a:cubicBezTo>
                    <a:pt x="1109" y="2901"/>
                    <a:pt x="1450" y="1451"/>
                    <a:pt x="1450" y="0"/>
                  </a:cubicBezTo>
                  <a:close/>
                </a:path>
              </a:pathLst>
            </a:custGeom>
            <a:solidFill>
              <a:srgbClr val="F08E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1" name="Google Shape;3331;p3"/>
            <p:cNvSpPr/>
            <p:nvPr/>
          </p:nvSpPr>
          <p:spPr>
            <a:xfrm>
              <a:off x="3653200" y="4077575"/>
              <a:ext cx="23475" cy="51225"/>
            </a:xfrm>
            <a:custGeom>
              <a:avLst/>
              <a:gdLst/>
              <a:ahLst/>
              <a:cxnLst/>
              <a:rect l="l" t="t" r="r" b="b"/>
              <a:pathLst>
                <a:path w="939" h="2049" extrusionOk="0">
                  <a:moveTo>
                    <a:pt x="171" y="1"/>
                  </a:moveTo>
                  <a:cubicBezTo>
                    <a:pt x="171" y="684"/>
                    <a:pt x="0" y="1451"/>
                    <a:pt x="683" y="2049"/>
                  </a:cubicBezTo>
                  <a:cubicBezTo>
                    <a:pt x="683" y="1366"/>
                    <a:pt x="939" y="513"/>
                    <a:pt x="171" y="1"/>
                  </a:cubicBezTo>
                  <a:close/>
                </a:path>
              </a:pathLst>
            </a:custGeom>
            <a:solidFill>
              <a:srgbClr val="EF7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2" name="Google Shape;3332;p3"/>
            <p:cNvSpPr/>
            <p:nvPr/>
          </p:nvSpPr>
          <p:spPr>
            <a:xfrm>
              <a:off x="3386575" y="4293025"/>
              <a:ext cx="19225" cy="40550"/>
            </a:xfrm>
            <a:custGeom>
              <a:avLst/>
              <a:gdLst/>
              <a:ahLst/>
              <a:cxnLst/>
              <a:rect l="l" t="t" r="r" b="b"/>
              <a:pathLst>
                <a:path w="769" h="1622" extrusionOk="0">
                  <a:moveTo>
                    <a:pt x="598" y="0"/>
                  </a:moveTo>
                  <a:lnTo>
                    <a:pt x="598" y="0"/>
                  </a:lnTo>
                  <a:cubicBezTo>
                    <a:pt x="0" y="427"/>
                    <a:pt x="86" y="1024"/>
                    <a:pt x="86" y="1622"/>
                  </a:cubicBezTo>
                  <a:cubicBezTo>
                    <a:pt x="768" y="1195"/>
                    <a:pt x="598" y="598"/>
                    <a:pt x="598" y="0"/>
                  </a:cubicBezTo>
                  <a:close/>
                </a:path>
              </a:pathLst>
            </a:custGeom>
            <a:solidFill>
              <a:srgbClr val="F08E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3" name="Google Shape;3333;p3"/>
            <p:cNvSpPr/>
            <p:nvPr/>
          </p:nvSpPr>
          <p:spPr>
            <a:xfrm>
              <a:off x="3642525" y="4052000"/>
              <a:ext cx="14975" cy="25600"/>
            </a:xfrm>
            <a:custGeom>
              <a:avLst/>
              <a:gdLst/>
              <a:ahLst/>
              <a:cxnLst/>
              <a:rect l="l" t="t" r="r" b="b"/>
              <a:pathLst>
                <a:path w="599" h="1024" extrusionOk="0">
                  <a:moveTo>
                    <a:pt x="86" y="0"/>
                  </a:moveTo>
                  <a:lnTo>
                    <a:pt x="86" y="0"/>
                  </a:lnTo>
                  <a:cubicBezTo>
                    <a:pt x="1" y="341"/>
                    <a:pt x="171" y="768"/>
                    <a:pt x="598" y="1024"/>
                  </a:cubicBezTo>
                  <a:cubicBezTo>
                    <a:pt x="598" y="597"/>
                    <a:pt x="427" y="171"/>
                    <a:pt x="86" y="0"/>
                  </a:cubicBezTo>
                  <a:close/>
                </a:path>
              </a:pathLst>
            </a:custGeom>
            <a:solidFill>
              <a:srgbClr val="EF7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4" name="Google Shape;3334;p3"/>
            <p:cNvSpPr/>
            <p:nvPr/>
          </p:nvSpPr>
          <p:spPr>
            <a:xfrm>
              <a:off x="3813175" y="814025"/>
              <a:ext cx="535400" cy="962025"/>
            </a:xfrm>
            <a:custGeom>
              <a:avLst/>
              <a:gdLst/>
              <a:ahLst/>
              <a:cxnLst/>
              <a:rect l="l" t="t" r="r" b="b"/>
              <a:pathLst>
                <a:path w="21416" h="38481" extrusionOk="0">
                  <a:moveTo>
                    <a:pt x="5120" y="1"/>
                  </a:moveTo>
                  <a:cubicBezTo>
                    <a:pt x="4949" y="342"/>
                    <a:pt x="4778" y="769"/>
                    <a:pt x="4608" y="1195"/>
                  </a:cubicBezTo>
                  <a:cubicBezTo>
                    <a:pt x="3840" y="5291"/>
                    <a:pt x="2816" y="9301"/>
                    <a:pt x="1536" y="13226"/>
                  </a:cubicBezTo>
                  <a:cubicBezTo>
                    <a:pt x="1024" y="14847"/>
                    <a:pt x="0" y="16639"/>
                    <a:pt x="1451" y="18430"/>
                  </a:cubicBezTo>
                  <a:cubicBezTo>
                    <a:pt x="2048" y="18686"/>
                    <a:pt x="2560" y="19198"/>
                    <a:pt x="2901" y="19795"/>
                  </a:cubicBezTo>
                  <a:cubicBezTo>
                    <a:pt x="4267" y="22099"/>
                    <a:pt x="6144" y="23976"/>
                    <a:pt x="7679" y="26109"/>
                  </a:cubicBezTo>
                  <a:cubicBezTo>
                    <a:pt x="8618" y="26621"/>
                    <a:pt x="9130" y="27816"/>
                    <a:pt x="10154" y="28157"/>
                  </a:cubicBezTo>
                  <a:cubicBezTo>
                    <a:pt x="10580" y="28242"/>
                    <a:pt x="10922" y="28498"/>
                    <a:pt x="11263" y="28754"/>
                  </a:cubicBezTo>
                  <a:cubicBezTo>
                    <a:pt x="11689" y="29096"/>
                    <a:pt x="11348" y="29778"/>
                    <a:pt x="11689" y="30205"/>
                  </a:cubicBezTo>
                  <a:cubicBezTo>
                    <a:pt x="12116" y="30461"/>
                    <a:pt x="12457" y="30802"/>
                    <a:pt x="12713" y="31229"/>
                  </a:cubicBezTo>
                  <a:lnTo>
                    <a:pt x="13225" y="32252"/>
                  </a:lnTo>
                  <a:cubicBezTo>
                    <a:pt x="14505" y="33191"/>
                    <a:pt x="15699" y="34300"/>
                    <a:pt x="16809" y="35495"/>
                  </a:cubicBezTo>
                  <a:cubicBezTo>
                    <a:pt x="17832" y="36433"/>
                    <a:pt x="18515" y="37798"/>
                    <a:pt x="19880" y="38481"/>
                  </a:cubicBezTo>
                  <a:cubicBezTo>
                    <a:pt x="20648" y="37798"/>
                    <a:pt x="21160" y="36860"/>
                    <a:pt x="21416" y="35921"/>
                  </a:cubicBezTo>
                  <a:cubicBezTo>
                    <a:pt x="21228" y="35696"/>
                    <a:pt x="20991" y="35653"/>
                    <a:pt x="20734" y="35653"/>
                  </a:cubicBezTo>
                  <a:cubicBezTo>
                    <a:pt x="20571" y="35653"/>
                    <a:pt x="20399" y="35670"/>
                    <a:pt x="20227" y="35670"/>
                  </a:cubicBezTo>
                  <a:cubicBezTo>
                    <a:pt x="20053" y="35670"/>
                    <a:pt x="19878" y="35652"/>
                    <a:pt x="19710" y="35580"/>
                  </a:cubicBezTo>
                  <a:cubicBezTo>
                    <a:pt x="19965" y="35239"/>
                    <a:pt x="20136" y="34897"/>
                    <a:pt x="20307" y="34471"/>
                  </a:cubicBezTo>
                  <a:cubicBezTo>
                    <a:pt x="20563" y="34044"/>
                    <a:pt x="20392" y="33447"/>
                    <a:pt x="19965" y="33191"/>
                  </a:cubicBezTo>
                  <a:cubicBezTo>
                    <a:pt x="19839" y="33128"/>
                    <a:pt x="19690" y="33111"/>
                    <a:pt x="19535" y="33111"/>
                  </a:cubicBezTo>
                  <a:cubicBezTo>
                    <a:pt x="19365" y="33111"/>
                    <a:pt x="19187" y="33131"/>
                    <a:pt x="19025" y="33131"/>
                  </a:cubicBezTo>
                  <a:cubicBezTo>
                    <a:pt x="18934" y="33131"/>
                    <a:pt x="18848" y="33125"/>
                    <a:pt x="18771" y="33106"/>
                  </a:cubicBezTo>
                  <a:cubicBezTo>
                    <a:pt x="18344" y="33020"/>
                    <a:pt x="18088" y="32594"/>
                    <a:pt x="18259" y="32167"/>
                  </a:cubicBezTo>
                  <a:cubicBezTo>
                    <a:pt x="18430" y="31399"/>
                    <a:pt x="17832" y="30887"/>
                    <a:pt x="17918" y="30205"/>
                  </a:cubicBezTo>
                  <a:lnTo>
                    <a:pt x="17918" y="30205"/>
                  </a:lnTo>
                  <a:cubicBezTo>
                    <a:pt x="18205" y="30262"/>
                    <a:pt x="18570" y="30590"/>
                    <a:pt x="18855" y="30590"/>
                  </a:cubicBezTo>
                  <a:cubicBezTo>
                    <a:pt x="18994" y="30590"/>
                    <a:pt x="19114" y="30513"/>
                    <a:pt x="19198" y="30290"/>
                  </a:cubicBezTo>
                  <a:cubicBezTo>
                    <a:pt x="19454" y="29607"/>
                    <a:pt x="18088" y="28157"/>
                    <a:pt x="17065" y="27986"/>
                  </a:cubicBezTo>
                  <a:cubicBezTo>
                    <a:pt x="16041" y="27901"/>
                    <a:pt x="15870" y="27560"/>
                    <a:pt x="16638" y="26792"/>
                  </a:cubicBezTo>
                  <a:cubicBezTo>
                    <a:pt x="16809" y="26707"/>
                    <a:pt x="16809" y="26365"/>
                    <a:pt x="16809" y="26109"/>
                  </a:cubicBezTo>
                  <a:cubicBezTo>
                    <a:pt x="16041" y="24318"/>
                    <a:pt x="14078" y="23550"/>
                    <a:pt x="13140" y="21673"/>
                  </a:cubicBezTo>
                  <a:cubicBezTo>
                    <a:pt x="12372" y="20137"/>
                    <a:pt x="12031" y="20307"/>
                    <a:pt x="13140" y="19028"/>
                  </a:cubicBezTo>
                  <a:cubicBezTo>
                    <a:pt x="10922" y="18686"/>
                    <a:pt x="11007" y="18686"/>
                    <a:pt x="10836" y="16553"/>
                  </a:cubicBezTo>
                  <a:cubicBezTo>
                    <a:pt x="10836" y="16212"/>
                    <a:pt x="10495" y="16041"/>
                    <a:pt x="10154" y="15871"/>
                  </a:cubicBezTo>
                  <a:cubicBezTo>
                    <a:pt x="10495" y="15444"/>
                    <a:pt x="10495" y="14761"/>
                    <a:pt x="10154" y="14335"/>
                  </a:cubicBezTo>
                  <a:cubicBezTo>
                    <a:pt x="9983" y="14250"/>
                    <a:pt x="9727" y="14079"/>
                    <a:pt x="9556" y="13908"/>
                  </a:cubicBezTo>
                  <a:cubicBezTo>
                    <a:pt x="9044" y="13226"/>
                    <a:pt x="8874" y="12287"/>
                    <a:pt x="9215" y="11519"/>
                  </a:cubicBezTo>
                  <a:cubicBezTo>
                    <a:pt x="9471" y="10154"/>
                    <a:pt x="8191" y="10495"/>
                    <a:pt x="7850" y="9983"/>
                  </a:cubicBezTo>
                  <a:cubicBezTo>
                    <a:pt x="7679" y="9728"/>
                    <a:pt x="7765" y="9386"/>
                    <a:pt x="8021" y="9301"/>
                  </a:cubicBezTo>
                  <a:cubicBezTo>
                    <a:pt x="8533" y="8960"/>
                    <a:pt x="8703" y="8277"/>
                    <a:pt x="8618" y="7765"/>
                  </a:cubicBezTo>
                  <a:cubicBezTo>
                    <a:pt x="7594" y="7424"/>
                    <a:pt x="6144" y="7083"/>
                    <a:pt x="6570" y="5717"/>
                  </a:cubicBezTo>
                  <a:cubicBezTo>
                    <a:pt x="7082" y="4182"/>
                    <a:pt x="5973" y="2902"/>
                    <a:pt x="6400" y="1366"/>
                  </a:cubicBezTo>
                  <a:cubicBezTo>
                    <a:pt x="6570" y="854"/>
                    <a:pt x="5973" y="86"/>
                    <a:pt x="5120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5" name="Google Shape;3335;p3"/>
            <p:cNvSpPr/>
            <p:nvPr/>
          </p:nvSpPr>
          <p:spPr>
            <a:xfrm>
              <a:off x="3173275" y="1183050"/>
              <a:ext cx="561000" cy="913950"/>
            </a:xfrm>
            <a:custGeom>
              <a:avLst/>
              <a:gdLst/>
              <a:ahLst/>
              <a:cxnLst/>
              <a:rect l="l" t="t" r="r" b="b"/>
              <a:pathLst>
                <a:path w="22440" h="36558" extrusionOk="0">
                  <a:moveTo>
                    <a:pt x="22440" y="0"/>
                  </a:moveTo>
                  <a:cubicBezTo>
                    <a:pt x="19453" y="2645"/>
                    <a:pt x="16467" y="5034"/>
                    <a:pt x="14078" y="8277"/>
                  </a:cubicBezTo>
                  <a:cubicBezTo>
                    <a:pt x="13822" y="8618"/>
                    <a:pt x="13652" y="9045"/>
                    <a:pt x="13396" y="9471"/>
                  </a:cubicBezTo>
                  <a:cubicBezTo>
                    <a:pt x="13225" y="9898"/>
                    <a:pt x="12969" y="10239"/>
                    <a:pt x="12628" y="10580"/>
                  </a:cubicBezTo>
                  <a:cubicBezTo>
                    <a:pt x="10836" y="12116"/>
                    <a:pt x="9044" y="13652"/>
                    <a:pt x="8191" y="15956"/>
                  </a:cubicBezTo>
                  <a:lnTo>
                    <a:pt x="5034" y="20051"/>
                  </a:lnTo>
                  <a:cubicBezTo>
                    <a:pt x="4437" y="20392"/>
                    <a:pt x="3925" y="20990"/>
                    <a:pt x="3498" y="21587"/>
                  </a:cubicBezTo>
                  <a:cubicBezTo>
                    <a:pt x="4010" y="23293"/>
                    <a:pt x="3157" y="24744"/>
                    <a:pt x="2475" y="26194"/>
                  </a:cubicBezTo>
                  <a:cubicBezTo>
                    <a:pt x="2560" y="26877"/>
                    <a:pt x="2560" y="27474"/>
                    <a:pt x="2475" y="28157"/>
                  </a:cubicBezTo>
                  <a:cubicBezTo>
                    <a:pt x="2133" y="29948"/>
                    <a:pt x="2133" y="31996"/>
                    <a:pt x="0" y="32849"/>
                  </a:cubicBezTo>
                  <a:cubicBezTo>
                    <a:pt x="171" y="33447"/>
                    <a:pt x="598" y="33959"/>
                    <a:pt x="1109" y="34385"/>
                  </a:cubicBezTo>
                  <a:cubicBezTo>
                    <a:pt x="1792" y="34812"/>
                    <a:pt x="2133" y="35665"/>
                    <a:pt x="2048" y="36518"/>
                  </a:cubicBezTo>
                  <a:cubicBezTo>
                    <a:pt x="2128" y="36545"/>
                    <a:pt x="2200" y="36557"/>
                    <a:pt x="2265" y="36557"/>
                  </a:cubicBezTo>
                  <a:cubicBezTo>
                    <a:pt x="2616" y="36557"/>
                    <a:pt x="2771" y="36209"/>
                    <a:pt x="2987" y="35921"/>
                  </a:cubicBezTo>
                  <a:cubicBezTo>
                    <a:pt x="5120" y="34641"/>
                    <a:pt x="6314" y="32423"/>
                    <a:pt x="7935" y="30546"/>
                  </a:cubicBezTo>
                  <a:cubicBezTo>
                    <a:pt x="9044" y="29266"/>
                    <a:pt x="9983" y="27901"/>
                    <a:pt x="11007" y="26536"/>
                  </a:cubicBezTo>
                  <a:cubicBezTo>
                    <a:pt x="11263" y="26280"/>
                    <a:pt x="11433" y="26024"/>
                    <a:pt x="11689" y="25682"/>
                  </a:cubicBezTo>
                  <a:cubicBezTo>
                    <a:pt x="13822" y="21928"/>
                    <a:pt x="16808" y="18771"/>
                    <a:pt x="19624" y="15273"/>
                  </a:cubicBezTo>
                  <a:cubicBezTo>
                    <a:pt x="19795" y="14505"/>
                    <a:pt x="19965" y="13652"/>
                    <a:pt x="19965" y="12884"/>
                  </a:cubicBezTo>
                  <a:cubicBezTo>
                    <a:pt x="19965" y="12713"/>
                    <a:pt x="19965" y="12543"/>
                    <a:pt x="20051" y="12372"/>
                  </a:cubicBezTo>
                  <a:cubicBezTo>
                    <a:pt x="20392" y="11946"/>
                    <a:pt x="19965" y="11263"/>
                    <a:pt x="20392" y="10751"/>
                  </a:cubicBezTo>
                  <a:cubicBezTo>
                    <a:pt x="20392" y="10580"/>
                    <a:pt x="20392" y="10495"/>
                    <a:pt x="20477" y="10324"/>
                  </a:cubicBezTo>
                  <a:cubicBezTo>
                    <a:pt x="21672" y="6997"/>
                    <a:pt x="22354" y="3499"/>
                    <a:pt x="22440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6" name="Google Shape;3336;p3"/>
            <p:cNvSpPr/>
            <p:nvPr/>
          </p:nvSpPr>
          <p:spPr>
            <a:xfrm>
              <a:off x="3480425" y="1146800"/>
              <a:ext cx="275175" cy="294375"/>
            </a:xfrm>
            <a:custGeom>
              <a:avLst/>
              <a:gdLst/>
              <a:ahLst/>
              <a:cxnLst/>
              <a:rect l="l" t="t" r="r" b="b"/>
              <a:pathLst>
                <a:path w="11007" h="11775" extrusionOk="0">
                  <a:moveTo>
                    <a:pt x="10751" y="0"/>
                  </a:moveTo>
                  <a:lnTo>
                    <a:pt x="10751" y="0"/>
                  </a:lnTo>
                  <a:cubicBezTo>
                    <a:pt x="6400" y="2304"/>
                    <a:pt x="2731" y="5631"/>
                    <a:pt x="0" y="9641"/>
                  </a:cubicBezTo>
                  <a:cubicBezTo>
                    <a:pt x="157" y="10308"/>
                    <a:pt x="440" y="10488"/>
                    <a:pt x="766" y="10488"/>
                  </a:cubicBezTo>
                  <a:cubicBezTo>
                    <a:pt x="1150" y="10488"/>
                    <a:pt x="1594" y="10239"/>
                    <a:pt x="1963" y="10239"/>
                  </a:cubicBezTo>
                  <a:lnTo>
                    <a:pt x="10154" y="1706"/>
                  </a:lnTo>
                  <a:lnTo>
                    <a:pt x="10154" y="1706"/>
                  </a:lnTo>
                  <a:cubicBezTo>
                    <a:pt x="10239" y="2645"/>
                    <a:pt x="10154" y="3584"/>
                    <a:pt x="9812" y="4437"/>
                  </a:cubicBezTo>
                  <a:cubicBezTo>
                    <a:pt x="8959" y="6826"/>
                    <a:pt x="8447" y="9300"/>
                    <a:pt x="8106" y="11774"/>
                  </a:cubicBezTo>
                  <a:cubicBezTo>
                    <a:pt x="8789" y="11433"/>
                    <a:pt x="8959" y="10836"/>
                    <a:pt x="9215" y="10153"/>
                  </a:cubicBezTo>
                  <a:cubicBezTo>
                    <a:pt x="9642" y="8788"/>
                    <a:pt x="9300" y="7167"/>
                    <a:pt x="9898" y="6058"/>
                  </a:cubicBezTo>
                  <a:cubicBezTo>
                    <a:pt x="11007" y="4010"/>
                    <a:pt x="10836" y="2048"/>
                    <a:pt x="10751" y="0"/>
                  </a:cubicBezTo>
                  <a:close/>
                </a:path>
              </a:pathLst>
            </a:custGeom>
            <a:solidFill>
              <a:srgbClr val="EE8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7" name="Google Shape;3337;p3"/>
            <p:cNvSpPr/>
            <p:nvPr/>
          </p:nvSpPr>
          <p:spPr>
            <a:xfrm>
              <a:off x="3653200" y="1505150"/>
              <a:ext cx="42675" cy="76800"/>
            </a:xfrm>
            <a:custGeom>
              <a:avLst/>
              <a:gdLst/>
              <a:ahLst/>
              <a:cxnLst/>
              <a:rect l="l" t="t" r="r" b="b"/>
              <a:pathLst>
                <a:path w="1707" h="3072" extrusionOk="0">
                  <a:moveTo>
                    <a:pt x="768" y="0"/>
                  </a:moveTo>
                  <a:cubicBezTo>
                    <a:pt x="256" y="768"/>
                    <a:pt x="86" y="1621"/>
                    <a:pt x="171" y="2560"/>
                  </a:cubicBezTo>
                  <a:cubicBezTo>
                    <a:pt x="86" y="2560"/>
                    <a:pt x="86" y="2560"/>
                    <a:pt x="86" y="2730"/>
                  </a:cubicBezTo>
                  <a:cubicBezTo>
                    <a:pt x="0" y="2901"/>
                    <a:pt x="86" y="2986"/>
                    <a:pt x="256" y="3072"/>
                  </a:cubicBezTo>
                  <a:cubicBezTo>
                    <a:pt x="598" y="2730"/>
                    <a:pt x="939" y="2389"/>
                    <a:pt x="1280" y="2048"/>
                  </a:cubicBezTo>
                  <a:cubicBezTo>
                    <a:pt x="939" y="1621"/>
                    <a:pt x="939" y="1109"/>
                    <a:pt x="1280" y="683"/>
                  </a:cubicBezTo>
                  <a:cubicBezTo>
                    <a:pt x="1707" y="85"/>
                    <a:pt x="1110" y="0"/>
                    <a:pt x="768" y="0"/>
                  </a:cubicBezTo>
                  <a:close/>
                </a:path>
              </a:pathLst>
            </a:custGeom>
            <a:solidFill>
              <a:srgbClr val="EF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"/>
            <p:cNvSpPr/>
            <p:nvPr/>
          </p:nvSpPr>
          <p:spPr>
            <a:xfrm>
              <a:off x="3670275" y="1451825"/>
              <a:ext cx="34150" cy="40550"/>
            </a:xfrm>
            <a:custGeom>
              <a:avLst/>
              <a:gdLst/>
              <a:ahLst/>
              <a:cxnLst/>
              <a:rect l="l" t="t" r="r" b="b"/>
              <a:pathLst>
                <a:path w="1366" h="1622" extrusionOk="0">
                  <a:moveTo>
                    <a:pt x="512" y="0"/>
                  </a:moveTo>
                  <a:lnTo>
                    <a:pt x="512" y="0"/>
                  </a:lnTo>
                  <a:cubicBezTo>
                    <a:pt x="0" y="427"/>
                    <a:pt x="85" y="1024"/>
                    <a:pt x="85" y="1621"/>
                  </a:cubicBezTo>
                  <a:cubicBezTo>
                    <a:pt x="1365" y="1365"/>
                    <a:pt x="341" y="512"/>
                    <a:pt x="512" y="0"/>
                  </a:cubicBezTo>
                  <a:close/>
                </a:path>
              </a:pathLst>
            </a:custGeom>
            <a:solidFill>
              <a:srgbClr val="EF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"/>
            <p:cNvSpPr/>
            <p:nvPr/>
          </p:nvSpPr>
          <p:spPr>
            <a:xfrm>
              <a:off x="3715050" y="1552075"/>
              <a:ext cx="19225" cy="17075"/>
            </a:xfrm>
            <a:custGeom>
              <a:avLst/>
              <a:gdLst/>
              <a:ahLst/>
              <a:cxnLst/>
              <a:rect l="l" t="t" r="r" b="b"/>
              <a:pathLst>
                <a:path w="769" h="683" extrusionOk="0">
                  <a:moveTo>
                    <a:pt x="171" y="0"/>
                  </a:moveTo>
                  <a:cubicBezTo>
                    <a:pt x="86" y="0"/>
                    <a:pt x="1" y="256"/>
                    <a:pt x="1" y="256"/>
                  </a:cubicBezTo>
                  <a:cubicBezTo>
                    <a:pt x="171" y="683"/>
                    <a:pt x="513" y="683"/>
                    <a:pt x="769" y="683"/>
                  </a:cubicBezTo>
                  <a:cubicBezTo>
                    <a:pt x="683" y="341"/>
                    <a:pt x="513" y="85"/>
                    <a:pt x="171" y="0"/>
                  </a:cubicBezTo>
                  <a:close/>
                </a:path>
              </a:pathLst>
            </a:custGeom>
            <a:solidFill>
              <a:srgbClr val="EE6C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"/>
            <p:cNvSpPr/>
            <p:nvPr/>
          </p:nvSpPr>
          <p:spPr>
            <a:xfrm>
              <a:off x="3956075" y="760700"/>
              <a:ext cx="6425" cy="12825"/>
            </a:xfrm>
            <a:custGeom>
              <a:avLst/>
              <a:gdLst/>
              <a:ahLst/>
              <a:cxnLst/>
              <a:rect l="l" t="t" r="r" b="b"/>
              <a:pathLst>
                <a:path w="257" h="513" extrusionOk="0">
                  <a:moveTo>
                    <a:pt x="257" y="1"/>
                  </a:moveTo>
                  <a:lnTo>
                    <a:pt x="1" y="513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"/>
            <p:cNvSpPr/>
            <p:nvPr/>
          </p:nvSpPr>
          <p:spPr>
            <a:xfrm>
              <a:off x="3943300" y="790575"/>
              <a:ext cx="8550" cy="8550"/>
            </a:xfrm>
            <a:custGeom>
              <a:avLst/>
              <a:gdLst/>
              <a:ahLst/>
              <a:cxnLst/>
              <a:rect l="l" t="t" r="r" b="b"/>
              <a:pathLst>
                <a:path w="342" h="342" extrusionOk="0">
                  <a:moveTo>
                    <a:pt x="341" y="0"/>
                  </a:moveTo>
                  <a:cubicBezTo>
                    <a:pt x="171" y="0"/>
                    <a:pt x="0" y="86"/>
                    <a:pt x="0" y="342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"/>
            <p:cNvSpPr/>
            <p:nvPr/>
          </p:nvSpPr>
          <p:spPr>
            <a:xfrm>
              <a:off x="3747050" y="1134000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1" y="512"/>
                  </a:moveTo>
                  <a:lnTo>
                    <a:pt x="512" y="0"/>
                  </a:lnTo>
                  <a:close/>
                </a:path>
              </a:pathLst>
            </a:custGeom>
            <a:solidFill>
              <a:srgbClr val="EE8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"/>
            <p:cNvSpPr/>
            <p:nvPr/>
          </p:nvSpPr>
          <p:spPr>
            <a:xfrm>
              <a:off x="3683050" y="4221325"/>
              <a:ext cx="249600" cy="404475"/>
            </a:xfrm>
            <a:custGeom>
              <a:avLst/>
              <a:gdLst/>
              <a:ahLst/>
              <a:cxnLst/>
              <a:rect l="l" t="t" r="r" b="b"/>
              <a:pathLst>
                <a:path w="9984" h="16179" extrusionOk="0">
                  <a:moveTo>
                    <a:pt x="1383" y="0"/>
                  </a:moveTo>
                  <a:cubicBezTo>
                    <a:pt x="967" y="0"/>
                    <a:pt x="442" y="211"/>
                    <a:pt x="1" y="309"/>
                  </a:cubicBezTo>
                  <a:cubicBezTo>
                    <a:pt x="257" y="1247"/>
                    <a:pt x="428" y="2101"/>
                    <a:pt x="598" y="2954"/>
                  </a:cubicBezTo>
                  <a:cubicBezTo>
                    <a:pt x="2049" y="4319"/>
                    <a:pt x="1878" y="6452"/>
                    <a:pt x="3072" y="7988"/>
                  </a:cubicBezTo>
                  <a:cubicBezTo>
                    <a:pt x="4011" y="8670"/>
                    <a:pt x="3840" y="9950"/>
                    <a:pt x="4523" y="10803"/>
                  </a:cubicBezTo>
                  <a:cubicBezTo>
                    <a:pt x="5717" y="12339"/>
                    <a:pt x="6315" y="14302"/>
                    <a:pt x="6144" y="16179"/>
                  </a:cubicBezTo>
                  <a:cubicBezTo>
                    <a:pt x="7509" y="16093"/>
                    <a:pt x="7168" y="14984"/>
                    <a:pt x="7168" y="14302"/>
                  </a:cubicBezTo>
                  <a:cubicBezTo>
                    <a:pt x="7253" y="12766"/>
                    <a:pt x="7680" y="11230"/>
                    <a:pt x="7680" y="9694"/>
                  </a:cubicBezTo>
                  <a:cubicBezTo>
                    <a:pt x="7680" y="9251"/>
                    <a:pt x="7808" y="8808"/>
                    <a:pt x="8285" y="8808"/>
                  </a:cubicBezTo>
                  <a:cubicBezTo>
                    <a:pt x="8359" y="8808"/>
                    <a:pt x="8442" y="8818"/>
                    <a:pt x="8533" y="8841"/>
                  </a:cubicBezTo>
                  <a:cubicBezTo>
                    <a:pt x="8658" y="8866"/>
                    <a:pt x="8776" y="8876"/>
                    <a:pt x="8888" y="8876"/>
                  </a:cubicBezTo>
                  <a:cubicBezTo>
                    <a:pt x="9160" y="8876"/>
                    <a:pt x="9401" y="8816"/>
                    <a:pt x="9642" y="8756"/>
                  </a:cubicBezTo>
                  <a:cubicBezTo>
                    <a:pt x="9813" y="8585"/>
                    <a:pt x="9983" y="8414"/>
                    <a:pt x="9983" y="8158"/>
                  </a:cubicBezTo>
                  <a:cubicBezTo>
                    <a:pt x="9898" y="7817"/>
                    <a:pt x="9813" y="7476"/>
                    <a:pt x="9642" y="7135"/>
                  </a:cubicBezTo>
                  <a:cubicBezTo>
                    <a:pt x="9130" y="6111"/>
                    <a:pt x="7936" y="5343"/>
                    <a:pt x="8448" y="3978"/>
                  </a:cubicBezTo>
                  <a:cubicBezTo>
                    <a:pt x="8448" y="3722"/>
                    <a:pt x="8362" y="3551"/>
                    <a:pt x="8362" y="3295"/>
                  </a:cubicBezTo>
                  <a:cubicBezTo>
                    <a:pt x="8021" y="2868"/>
                    <a:pt x="7594" y="2698"/>
                    <a:pt x="7083" y="2698"/>
                  </a:cubicBezTo>
                  <a:cubicBezTo>
                    <a:pt x="5205" y="2442"/>
                    <a:pt x="2987" y="3210"/>
                    <a:pt x="2049" y="479"/>
                  </a:cubicBezTo>
                  <a:cubicBezTo>
                    <a:pt x="1940" y="116"/>
                    <a:pt x="1691" y="0"/>
                    <a:pt x="1383" y="0"/>
                  </a:cubicBezTo>
                  <a:close/>
                </a:path>
              </a:pathLst>
            </a:custGeom>
            <a:solidFill>
              <a:srgbClr val="F497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"/>
            <p:cNvSpPr/>
            <p:nvPr/>
          </p:nvSpPr>
          <p:spPr>
            <a:xfrm>
              <a:off x="3644675" y="4294975"/>
              <a:ext cx="117325" cy="279625"/>
            </a:xfrm>
            <a:custGeom>
              <a:avLst/>
              <a:gdLst/>
              <a:ahLst/>
              <a:cxnLst/>
              <a:rect l="l" t="t" r="r" b="b"/>
              <a:pathLst>
                <a:path w="4693" h="11185" extrusionOk="0">
                  <a:moveTo>
                    <a:pt x="2302" y="1"/>
                  </a:moveTo>
                  <a:cubicBezTo>
                    <a:pt x="2248" y="1"/>
                    <a:pt x="2192" y="3"/>
                    <a:pt x="2133" y="8"/>
                  </a:cubicBezTo>
                  <a:cubicBezTo>
                    <a:pt x="2133" y="178"/>
                    <a:pt x="2133" y="349"/>
                    <a:pt x="2048" y="434"/>
                  </a:cubicBezTo>
                  <a:cubicBezTo>
                    <a:pt x="2133" y="1714"/>
                    <a:pt x="1963" y="2994"/>
                    <a:pt x="1536" y="4103"/>
                  </a:cubicBezTo>
                  <a:cubicBezTo>
                    <a:pt x="853" y="6492"/>
                    <a:pt x="0" y="8711"/>
                    <a:pt x="85" y="11185"/>
                  </a:cubicBezTo>
                  <a:cubicBezTo>
                    <a:pt x="445" y="10586"/>
                    <a:pt x="861" y="10361"/>
                    <a:pt x="1297" y="10361"/>
                  </a:cubicBezTo>
                  <a:cubicBezTo>
                    <a:pt x="1793" y="10361"/>
                    <a:pt x="2317" y="10651"/>
                    <a:pt x="2816" y="11014"/>
                  </a:cubicBezTo>
                  <a:cubicBezTo>
                    <a:pt x="3328" y="9990"/>
                    <a:pt x="2730" y="9308"/>
                    <a:pt x="2560" y="8711"/>
                  </a:cubicBezTo>
                  <a:cubicBezTo>
                    <a:pt x="2270" y="7770"/>
                    <a:pt x="2165" y="7013"/>
                    <a:pt x="3024" y="7013"/>
                  </a:cubicBezTo>
                  <a:cubicBezTo>
                    <a:pt x="3178" y="7013"/>
                    <a:pt x="3363" y="7038"/>
                    <a:pt x="3584" y="7090"/>
                  </a:cubicBezTo>
                  <a:cubicBezTo>
                    <a:pt x="3679" y="7121"/>
                    <a:pt x="3757" y="7135"/>
                    <a:pt x="3821" y="7135"/>
                  </a:cubicBezTo>
                  <a:cubicBezTo>
                    <a:pt x="4096" y="7135"/>
                    <a:pt x="4096" y="6871"/>
                    <a:pt x="4096" y="6663"/>
                  </a:cubicBezTo>
                  <a:cubicBezTo>
                    <a:pt x="4181" y="6066"/>
                    <a:pt x="4352" y="5468"/>
                    <a:pt x="4693" y="4956"/>
                  </a:cubicBezTo>
                  <a:cubicBezTo>
                    <a:pt x="4607" y="3677"/>
                    <a:pt x="4352" y="2482"/>
                    <a:pt x="3754" y="1288"/>
                  </a:cubicBezTo>
                  <a:cubicBezTo>
                    <a:pt x="3513" y="644"/>
                    <a:pt x="3196" y="1"/>
                    <a:pt x="2302" y="1"/>
                  </a:cubicBezTo>
                  <a:close/>
                </a:path>
              </a:pathLst>
            </a:custGeom>
            <a:solidFill>
              <a:srgbClr val="F9E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"/>
            <p:cNvSpPr/>
            <p:nvPr/>
          </p:nvSpPr>
          <p:spPr>
            <a:xfrm>
              <a:off x="3836650" y="4411350"/>
              <a:ext cx="87475" cy="247275"/>
            </a:xfrm>
            <a:custGeom>
              <a:avLst/>
              <a:gdLst/>
              <a:ahLst/>
              <a:cxnLst/>
              <a:rect l="l" t="t" r="r" b="b"/>
              <a:pathLst>
                <a:path w="3499" h="9891" extrusionOk="0">
                  <a:moveTo>
                    <a:pt x="1710" y="1"/>
                  </a:moveTo>
                  <a:cubicBezTo>
                    <a:pt x="1361" y="1"/>
                    <a:pt x="1164" y="293"/>
                    <a:pt x="1024" y="643"/>
                  </a:cubicBezTo>
                  <a:cubicBezTo>
                    <a:pt x="939" y="1240"/>
                    <a:pt x="939" y="1837"/>
                    <a:pt x="939" y="2435"/>
                  </a:cubicBezTo>
                  <a:cubicBezTo>
                    <a:pt x="597" y="4482"/>
                    <a:pt x="853" y="6615"/>
                    <a:pt x="85" y="8578"/>
                  </a:cubicBezTo>
                  <a:cubicBezTo>
                    <a:pt x="85" y="8748"/>
                    <a:pt x="0" y="8919"/>
                    <a:pt x="0" y="9090"/>
                  </a:cubicBezTo>
                  <a:cubicBezTo>
                    <a:pt x="41" y="9747"/>
                    <a:pt x="320" y="9890"/>
                    <a:pt x="665" y="9890"/>
                  </a:cubicBezTo>
                  <a:cubicBezTo>
                    <a:pt x="929" y="9890"/>
                    <a:pt x="1232" y="9806"/>
                    <a:pt x="1497" y="9806"/>
                  </a:cubicBezTo>
                  <a:cubicBezTo>
                    <a:pt x="1603" y="9806"/>
                    <a:pt x="1703" y="9819"/>
                    <a:pt x="1792" y="9857"/>
                  </a:cubicBezTo>
                  <a:cubicBezTo>
                    <a:pt x="1962" y="9857"/>
                    <a:pt x="2218" y="9602"/>
                    <a:pt x="2304" y="9346"/>
                  </a:cubicBezTo>
                  <a:cubicBezTo>
                    <a:pt x="1962" y="7554"/>
                    <a:pt x="1621" y="5762"/>
                    <a:pt x="2901" y="4141"/>
                  </a:cubicBezTo>
                  <a:cubicBezTo>
                    <a:pt x="3072" y="3800"/>
                    <a:pt x="3242" y="3373"/>
                    <a:pt x="3413" y="2861"/>
                  </a:cubicBezTo>
                  <a:cubicBezTo>
                    <a:pt x="3498" y="2179"/>
                    <a:pt x="3242" y="1411"/>
                    <a:pt x="2645" y="984"/>
                  </a:cubicBezTo>
                  <a:cubicBezTo>
                    <a:pt x="2560" y="557"/>
                    <a:pt x="2474" y="131"/>
                    <a:pt x="1962" y="45"/>
                  </a:cubicBezTo>
                  <a:cubicBezTo>
                    <a:pt x="1870" y="15"/>
                    <a:pt x="1786" y="1"/>
                    <a:pt x="1710" y="1"/>
                  </a:cubicBezTo>
                  <a:close/>
                </a:path>
              </a:pathLst>
            </a:custGeom>
            <a:solidFill>
              <a:srgbClr val="F086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"/>
            <p:cNvSpPr/>
            <p:nvPr/>
          </p:nvSpPr>
          <p:spPr>
            <a:xfrm>
              <a:off x="3823850" y="4638575"/>
              <a:ext cx="66150" cy="38425"/>
            </a:xfrm>
            <a:custGeom>
              <a:avLst/>
              <a:gdLst/>
              <a:ahLst/>
              <a:cxnLst/>
              <a:rect l="l" t="t" r="r" b="b"/>
              <a:pathLst>
                <a:path w="2646" h="1537" extrusionOk="0">
                  <a:moveTo>
                    <a:pt x="512" y="1"/>
                  </a:moveTo>
                  <a:cubicBezTo>
                    <a:pt x="0" y="427"/>
                    <a:pt x="0" y="1024"/>
                    <a:pt x="85" y="1536"/>
                  </a:cubicBezTo>
                  <a:cubicBezTo>
                    <a:pt x="548" y="1206"/>
                    <a:pt x="1063" y="1080"/>
                    <a:pt x="1628" y="1080"/>
                  </a:cubicBezTo>
                  <a:cubicBezTo>
                    <a:pt x="1792" y="1080"/>
                    <a:pt x="1961" y="1091"/>
                    <a:pt x="2133" y="1110"/>
                  </a:cubicBezTo>
                  <a:cubicBezTo>
                    <a:pt x="2560" y="1110"/>
                    <a:pt x="2645" y="939"/>
                    <a:pt x="2560" y="513"/>
                  </a:cubicBezTo>
                  <a:cubicBezTo>
                    <a:pt x="2470" y="501"/>
                    <a:pt x="2378" y="498"/>
                    <a:pt x="2284" y="498"/>
                  </a:cubicBezTo>
                  <a:cubicBezTo>
                    <a:pt x="2073" y="498"/>
                    <a:pt x="1853" y="517"/>
                    <a:pt x="1637" y="517"/>
                  </a:cubicBezTo>
                  <a:cubicBezTo>
                    <a:pt x="1214" y="517"/>
                    <a:pt x="806" y="442"/>
                    <a:pt x="512" y="1"/>
                  </a:cubicBezTo>
                  <a:close/>
                </a:path>
              </a:pathLst>
            </a:custGeom>
            <a:solidFill>
              <a:srgbClr val="F186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"/>
            <p:cNvSpPr/>
            <p:nvPr/>
          </p:nvSpPr>
          <p:spPr>
            <a:xfrm>
              <a:off x="4000875" y="4478600"/>
              <a:ext cx="277325" cy="229325"/>
            </a:xfrm>
            <a:custGeom>
              <a:avLst/>
              <a:gdLst/>
              <a:ahLst/>
              <a:cxnLst/>
              <a:rect l="l" t="t" r="r" b="b"/>
              <a:pathLst>
                <a:path w="11093" h="9173" extrusionOk="0">
                  <a:moveTo>
                    <a:pt x="2048" y="0"/>
                  </a:moveTo>
                  <a:cubicBezTo>
                    <a:pt x="1281" y="0"/>
                    <a:pt x="513" y="512"/>
                    <a:pt x="257" y="1195"/>
                  </a:cubicBezTo>
                  <a:cubicBezTo>
                    <a:pt x="1" y="2645"/>
                    <a:pt x="1366" y="2816"/>
                    <a:pt x="2134" y="3328"/>
                  </a:cubicBezTo>
                  <a:lnTo>
                    <a:pt x="9813" y="8959"/>
                  </a:lnTo>
                  <a:cubicBezTo>
                    <a:pt x="10077" y="9091"/>
                    <a:pt x="10303" y="9172"/>
                    <a:pt x="10481" y="9172"/>
                  </a:cubicBezTo>
                  <a:cubicBezTo>
                    <a:pt x="10762" y="9172"/>
                    <a:pt x="10922" y="8970"/>
                    <a:pt x="10922" y="8447"/>
                  </a:cubicBezTo>
                  <a:lnTo>
                    <a:pt x="10922" y="7338"/>
                  </a:lnTo>
                  <a:cubicBezTo>
                    <a:pt x="10922" y="7338"/>
                    <a:pt x="11007" y="7338"/>
                    <a:pt x="11092" y="7167"/>
                  </a:cubicBezTo>
                  <a:cubicBezTo>
                    <a:pt x="11092" y="7082"/>
                    <a:pt x="11007" y="6997"/>
                    <a:pt x="10922" y="6912"/>
                  </a:cubicBezTo>
                  <a:cubicBezTo>
                    <a:pt x="10410" y="6826"/>
                    <a:pt x="9983" y="6485"/>
                    <a:pt x="9813" y="5973"/>
                  </a:cubicBezTo>
                  <a:cubicBezTo>
                    <a:pt x="7082" y="4267"/>
                    <a:pt x="5120" y="1451"/>
                    <a:pt x="2048" y="0"/>
                  </a:cubicBezTo>
                  <a:close/>
                </a:path>
              </a:pathLst>
            </a:custGeom>
            <a:solidFill>
              <a:srgbClr val="EF7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"/>
            <p:cNvSpPr/>
            <p:nvPr/>
          </p:nvSpPr>
          <p:spPr>
            <a:xfrm>
              <a:off x="3902750" y="4433800"/>
              <a:ext cx="149350" cy="204800"/>
            </a:xfrm>
            <a:custGeom>
              <a:avLst/>
              <a:gdLst/>
              <a:ahLst/>
              <a:cxnLst/>
              <a:rect l="l" t="t" r="r" b="b"/>
              <a:pathLst>
                <a:path w="5974" h="8192" extrusionOk="0">
                  <a:moveTo>
                    <a:pt x="939" y="1"/>
                  </a:moveTo>
                  <a:lnTo>
                    <a:pt x="1" y="86"/>
                  </a:lnTo>
                  <a:lnTo>
                    <a:pt x="428" y="2048"/>
                  </a:lnTo>
                  <a:cubicBezTo>
                    <a:pt x="257" y="4011"/>
                    <a:pt x="1025" y="5888"/>
                    <a:pt x="2475" y="7253"/>
                  </a:cubicBezTo>
                  <a:cubicBezTo>
                    <a:pt x="2561" y="7594"/>
                    <a:pt x="2561" y="8021"/>
                    <a:pt x="2987" y="8192"/>
                  </a:cubicBezTo>
                  <a:cubicBezTo>
                    <a:pt x="3072" y="7338"/>
                    <a:pt x="2646" y="6315"/>
                    <a:pt x="4011" y="6144"/>
                  </a:cubicBezTo>
                  <a:cubicBezTo>
                    <a:pt x="4523" y="5547"/>
                    <a:pt x="5206" y="5205"/>
                    <a:pt x="5973" y="5205"/>
                  </a:cubicBezTo>
                  <a:cubicBezTo>
                    <a:pt x="5803" y="4267"/>
                    <a:pt x="4523" y="4181"/>
                    <a:pt x="4523" y="3158"/>
                  </a:cubicBezTo>
                  <a:cubicBezTo>
                    <a:pt x="3926" y="1622"/>
                    <a:pt x="2561" y="427"/>
                    <a:pt x="939" y="1"/>
                  </a:cubicBezTo>
                  <a:close/>
                </a:path>
              </a:pathLst>
            </a:custGeom>
            <a:solidFill>
              <a:srgbClr val="FBED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"/>
            <p:cNvSpPr/>
            <p:nvPr/>
          </p:nvSpPr>
          <p:spPr>
            <a:xfrm>
              <a:off x="4246175" y="4689775"/>
              <a:ext cx="64025" cy="51225"/>
            </a:xfrm>
            <a:custGeom>
              <a:avLst/>
              <a:gdLst/>
              <a:ahLst/>
              <a:cxnLst/>
              <a:rect l="l" t="t" r="r" b="b"/>
              <a:pathLst>
                <a:path w="2561" h="2049" extrusionOk="0">
                  <a:moveTo>
                    <a:pt x="1110" y="0"/>
                  </a:moveTo>
                  <a:cubicBezTo>
                    <a:pt x="887" y="297"/>
                    <a:pt x="536" y="529"/>
                    <a:pt x="168" y="529"/>
                  </a:cubicBezTo>
                  <a:cubicBezTo>
                    <a:pt x="113" y="529"/>
                    <a:pt x="57" y="523"/>
                    <a:pt x="1" y="512"/>
                  </a:cubicBezTo>
                  <a:lnTo>
                    <a:pt x="1" y="512"/>
                  </a:lnTo>
                  <a:lnTo>
                    <a:pt x="598" y="1109"/>
                  </a:lnTo>
                  <a:lnTo>
                    <a:pt x="2048" y="2048"/>
                  </a:lnTo>
                  <a:cubicBezTo>
                    <a:pt x="2560" y="1024"/>
                    <a:pt x="2390" y="256"/>
                    <a:pt x="1110" y="0"/>
                  </a:cubicBezTo>
                  <a:close/>
                </a:path>
              </a:pathLst>
            </a:custGeom>
            <a:solidFill>
              <a:srgbClr val="F5B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"/>
            <p:cNvSpPr/>
            <p:nvPr/>
          </p:nvSpPr>
          <p:spPr>
            <a:xfrm>
              <a:off x="3996625" y="4587375"/>
              <a:ext cx="32000" cy="36700"/>
            </a:xfrm>
            <a:custGeom>
              <a:avLst/>
              <a:gdLst/>
              <a:ahLst/>
              <a:cxnLst/>
              <a:rect l="l" t="t" r="r" b="b"/>
              <a:pathLst>
                <a:path w="1280" h="1468" extrusionOk="0">
                  <a:moveTo>
                    <a:pt x="256" y="1"/>
                  </a:moveTo>
                  <a:cubicBezTo>
                    <a:pt x="256" y="257"/>
                    <a:pt x="171" y="513"/>
                    <a:pt x="171" y="769"/>
                  </a:cubicBezTo>
                  <a:cubicBezTo>
                    <a:pt x="85" y="1110"/>
                    <a:pt x="0" y="1451"/>
                    <a:pt x="512" y="1451"/>
                  </a:cubicBezTo>
                  <a:cubicBezTo>
                    <a:pt x="557" y="1463"/>
                    <a:pt x="602" y="1468"/>
                    <a:pt x="646" y="1468"/>
                  </a:cubicBezTo>
                  <a:cubicBezTo>
                    <a:pt x="937" y="1468"/>
                    <a:pt x="1195" y="1236"/>
                    <a:pt x="1195" y="939"/>
                  </a:cubicBezTo>
                  <a:cubicBezTo>
                    <a:pt x="1280" y="257"/>
                    <a:pt x="768" y="86"/>
                    <a:pt x="256" y="1"/>
                  </a:cubicBezTo>
                  <a:close/>
                </a:path>
              </a:pathLst>
            </a:custGeom>
            <a:solidFill>
              <a:srgbClr val="FBED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"/>
            <p:cNvSpPr/>
            <p:nvPr/>
          </p:nvSpPr>
          <p:spPr>
            <a:xfrm>
              <a:off x="3857975" y="3932325"/>
              <a:ext cx="477825" cy="454700"/>
            </a:xfrm>
            <a:custGeom>
              <a:avLst/>
              <a:gdLst/>
              <a:ahLst/>
              <a:cxnLst/>
              <a:rect l="l" t="t" r="r" b="b"/>
              <a:pathLst>
                <a:path w="19113" h="18188" extrusionOk="0">
                  <a:moveTo>
                    <a:pt x="1629" y="1"/>
                  </a:moveTo>
                  <a:cubicBezTo>
                    <a:pt x="1470" y="1"/>
                    <a:pt x="1298" y="54"/>
                    <a:pt x="1109" y="180"/>
                  </a:cubicBezTo>
                  <a:cubicBezTo>
                    <a:pt x="0" y="862"/>
                    <a:pt x="1280" y="1801"/>
                    <a:pt x="1195" y="2654"/>
                  </a:cubicBezTo>
                  <a:cubicBezTo>
                    <a:pt x="1195" y="2825"/>
                    <a:pt x="1280" y="2995"/>
                    <a:pt x="1280" y="3166"/>
                  </a:cubicBezTo>
                  <a:cubicBezTo>
                    <a:pt x="4096" y="7261"/>
                    <a:pt x="8106" y="10162"/>
                    <a:pt x="11433" y="13661"/>
                  </a:cubicBezTo>
                  <a:cubicBezTo>
                    <a:pt x="11945" y="14428"/>
                    <a:pt x="12798" y="14514"/>
                    <a:pt x="13481" y="14855"/>
                  </a:cubicBezTo>
                  <a:cubicBezTo>
                    <a:pt x="14675" y="15367"/>
                    <a:pt x="15187" y="16817"/>
                    <a:pt x="16552" y="16988"/>
                  </a:cubicBezTo>
                  <a:cubicBezTo>
                    <a:pt x="16808" y="17329"/>
                    <a:pt x="17235" y="17671"/>
                    <a:pt x="17576" y="18012"/>
                  </a:cubicBezTo>
                  <a:cubicBezTo>
                    <a:pt x="17856" y="18129"/>
                    <a:pt x="18098" y="18188"/>
                    <a:pt x="18298" y="18188"/>
                  </a:cubicBezTo>
                  <a:cubicBezTo>
                    <a:pt x="18829" y="18188"/>
                    <a:pt x="19065" y="17770"/>
                    <a:pt x="18941" y="16903"/>
                  </a:cubicBezTo>
                  <a:cubicBezTo>
                    <a:pt x="18941" y="16817"/>
                    <a:pt x="19112" y="16647"/>
                    <a:pt x="19112" y="16476"/>
                  </a:cubicBezTo>
                  <a:lnTo>
                    <a:pt x="19112" y="16391"/>
                  </a:lnTo>
                  <a:cubicBezTo>
                    <a:pt x="18941" y="16220"/>
                    <a:pt x="18856" y="16050"/>
                    <a:pt x="18856" y="15794"/>
                  </a:cubicBezTo>
                  <a:cubicBezTo>
                    <a:pt x="18856" y="15708"/>
                    <a:pt x="18771" y="15538"/>
                    <a:pt x="18771" y="15452"/>
                  </a:cubicBezTo>
                  <a:cubicBezTo>
                    <a:pt x="18685" y="15196"/>
                    <a:pt x="18515" y="15026"/>
                    <a:pt x="18429" y="14855"/>
                  </a:cubicBezTo>
                  <a:cubicBezTo>
                    <a:pt x="14078" y="10845"/>
                    <a:pt x="9727" y="7006"/>
                    <a:pt x="5717" y="2739"/>
                  </a:cubicBezTo>
                  <a:cubicBezTo>
                    <a:pt x="5375" y="2398"/>
                    <a:pt x="4949" y="2142"/>
                    <a:pt x="4437" y="1972"/>
                  </a:cubicBezTo>
                  <a:cubicBezTo>
                    <a:pt x="4096" y="1886"/>
                    <a:pt x="3754" y="1716"/>
                    <a:pt x="3413" y="1460"/>
                  </a:cubicBezTo>
                  <a:cubicBezTo>
                    <a:pt x="2787" y="1042"/>
                    <a:pt x="2331" y="1"/>
                    <a:pt x="1629" y="1"/>
                  </a:cubicBezTo>
                  <a:close/>
                </a:path>
              </a:pathLst>
            </a:custGeom>
            <a:solidFill>
              <a:srgbClr val="EF7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"/>
            <p:cNvSpPr/>
            <p:nvPr/>
          </p:nvSpPr>
          <p:spPr>
            <a:xfrm>
              <a:off x="3855825" y="4205950"/>
              <a:ext cx="337050" cy="225825"/>
            </a:xfrm>
            <a:custGeom>
              <a:avLst/>
              <a:gdLst/>
              <a:ahLst/>
              <a:cxnLst/>
              <a:rect l="l" t="t" r="r" b="b"/>
              <a:pathLst>
                <a:path w="13482" h="9033" extrusionOk="0">
                  <a:moveTo>
                    <a:pt x="7514" y="1"/>
                  </a:moveTo>
                  <a:cubicBezTo>
                    <a:pt x="7181" y="1"/>
                    <a:pt x="6849" y="134"/>
                    <a:pt x="6571" y="412"/>
                  </a:cubicBezTo>
                  <a:cubicBezTo>
                    <a:pt x="6163" y="820"/>
                    <a:pt x="5851" y="954"/>
                    <a:pt x="5574" y="954"/>
                  </a:cubicBezTo>
                  <a:cubicBezTo>
                    <a:pt x="5213" y="954"/>
                    <a:pt x="4909" y="727"/>
                    <a:pt x="4523" y="583"/>
                  </a:cubicBezTo>
                  <a:cubicBezTo>
                    <a:pt x="4203" y="497"/>
                    <a:pt x="3878" y="455"/>
                    <a:pt x="3556" y="455"/>
                  </a:cubicBezTo>
                  <a:cubicBezTo>
                    <a:pt x="2593" y="455"/>
                    <a:pt x="1665" y="839"/>
                    <a:pt x="1025" y="1606"/>
                  </a:cubicBezTo>
                  <a:cubicBezTo>
                    <a:pt x="1" y="2545"/>
                    <a:pt x="769" y="3228"/>
                    <a:pt x="1281" y="4081"/>
                  </a:cubicBezTo>
                  <a:lnTo>
                    <a:pt x="1281" y="4507"/>
                  </a:lnTo>
                  <a:lnTo>
                    <a:pt x="1366" y="4849"/>
                  </a:lnTo>
                  <a:cubicBezTo>
                    <a:pt x="1537" y="5275"/>
                    <a:pt x="1793" y="5617"/>
                    <a:pt x="2049" y="5958"/>
                  </a:cubicBezTo>
                  <a:cubicBezTo>
                    <a:pt x="3133" y="7209"/>
                    <a:pt x="3728" y="9032"/>
                    <a:pt x="5749" y="9032"/>
                  </a:cubicBezTo>
                  <a:cubicBezTo>
                    <a:pt x="5795" y="9032"/>
                    <a:pt x="5841" y="9031"/>
                    <a:pt x="5888" y="9029"/>
                  </a:cubicBezTo>
                  <a:cubicBezTo>
                    <a:pt x="5888" y="8859"/>
                    <a:pt x="5973" y="8773"/>
                    <a:pt x="6059" y="8603"/>
                  </a:cubicBezTo>
                  <a:cubicBezTo>
                    <a:pt x="6997" y="7408"/>
                    <a:pt x="9130" y="7750"/>
                    <a:pt x="9471" y="5702"/>
                  </a:cubicBezTo>
                  <a:cubicBezTo>
                    <a:pt x="9471" y="5702"/>
                    <a:pt x="9813" y="5617"/>
                    <a:pt x="9898" y="5617"/>
                  </a:cubicBezTo>
                  <a:cubicBezTo>
                    <a:pt x="10122" y="5675"/>
                    <a:pt x="10332" y="5702"/>
                    <a:pt x="10531" y="5702"/>
                  </a:cubicBezTo>
                  <a:cubicBezTo>
                    <a:pt x="11779" y="5702"/>
                    <a:pt x="12599" y="4669"/>
                    <a:pt x="13482" y="4081"/>
                  </a:cubicBezTo>
                  <a:lnTo>
                    <a:pt x="11946" y="2460"/>
                  </a:lnTo>
                  <a:cubicBezTo>
                    <a:pt x="11750" y="2495"/>
                    <a:pt x="11554" y="2512"/>
                    <a:pt x="11359" y="2512"/>
                  </a:cubicBezTo>
                  <a:cubicBezTo>
                    <a:pt x="10619" y="2512"/>
                    <a:pt x="9891" y="2267"/>
                    <a:pt x="9216" y="1862"/>
                  </a:cubicBezTo>
                  <a:cubicBezTo>
                    <a:pt x="9166" y="1962"/>
                    <a:pt x="9086" y="2004"/>
                    <a:pt x="9012" y="2004"/>
                  </a:cubicBezTo>
                  <a:cubicBezTo>
                    <a:pt x="8960" y="2004"/>
                    <a:pt x="8910" y="1983"/>
                    <a:pt x="8874" y="1948"/>
                  </a:cubicBezTo>
                  <a:cubicBezTo>
                    <a:pt x="9045" y="1948"/>
                    <a:pt x="9130" y="1777"/>
                    <a:pt x="9130" y="1606"/>
                  </a:cubicBezTo>
                  <a:cubicBezTo>
                    <a:pt x="8900" y="571"/>
                    <a:pt x="8205" y="1"/>
                    <a:pt x="7514" y="1"/>
                  </a:cubicBezTo>
                  <a:close/>
                </a:path>
              </a:pathLst>
            </a:custGeom>
            <a:solidFill>
              <a:srgbClr val="F9F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"/>
            <p:cNvSpPr/>
            <p:nvPr/>
          </p:nvSpPr>
          <p:spPr>
            <a:xfrm>
              <a:off x="4013675" y="4432650"/>
              <a:ext cx="232525" cy="195275"/>
            </a:xfrm>
            <a:custGeom>
              <a:avLst/>
              <a:gdLst/>
              <a:ahLst/>
              <a:cxnLst/>
              <a:rect l="l" t="t" r="r" b="b"/>
              <a:pathLst>
                <a:path w="9301" h="7811" extrusionOk="0">
                  <a:moveTo>
                    <a:pt x="3489" y="1"/>
                  </a:moveTo>
                  <a:cubicBezTo>
                    <a:pt x="3353" y="1"/>
                    <a:pt x="3227" y="265"/>
                    <a:pt x="3157" y="473"/>
                  </a:cubicBezTo>
                  <a:cubicBezTo>
                    <a:pt x="2993" y="802"/>
                    <a:pt x="2829" y="933"/>
                    <a:pt x="2646" y="933"/>
                  </a:cubicBezTo>
                  <a:cubicBezTo>
                    <a:pt x="2448" y="933"/>
                    <a:pt x="2229" y="780"/>
                    <a:pt x="1963" y="559"/>
                  </a:cubicBezTo>
                  <a:cubicBezTo>
                    <a:pt x="1756" y="386"/>
                    <a:pt x="1563" y="325"/>
                    <a:pt x="1372" y="325"/>
                  </a:cubicBezTo>
                  <a:cubicBezTo>
                    <a:pt x="1092" y="325"/>
                    <a:pt x="817" y="457"/>
                    <a:pt x="513" y="559"/>
                  </a:cubicBezTo>
                  <a:cubicBezTo>
                    <a:pt x="1" y="1668"/>
                    <a:pt x="939" y="1753"/>
                    <a:pt x="1622" y="2094"/>
                  </a:cubicBezTo>
                  <a:cubicBezTo>
                    <a:pt x="2816" y="2692"/>
                    <a:pt x="3499" y="3801"/>
                    <a:pt x="4437" y="4654"/>
                  </a:cubicBezTo>
                  <a:cubicBezTo>
                    <a:pt x="5802" y="6019"/>
                    <a:pt x="7424" y="7128"/>
                    <a:pt x="9301" y="7811"/>
                  </a:cubicBezTo>
                  <a:cubicBezTo>
                    <a:pt x="8874" y="7214"/>
                    <a:pt x="9301" y="6531"/>
                    <a:pt x="9130" y="5849"/>
                  </a:cubicBezTo>
                  <a:cubicBezTo>
                    <a:pt x="8976" y="5464"/>
                    <a:pt x="8822" y="4800"/>
                    <a:pt x="8354" y="4800"/>
                  </a:cubicBezTo>
                  <a:cubicBezTo>
                    <a:pt x="8304" y="4800"/>
                    <a:pt x="8250" y="4808"/>
                    <a:pt x="8191" y="4825"/>
                  </a:cubicBezTo>
                  <a:cubicBezTo>
                    <a:pt x="7922" y="4902"/>
                    <a:pt x="7692" y="4936"/>
                    <a:pt x="7494" y="4936"/>
                  </a:cubicBezTo>
                  <a:cubicBezTo>
                    <a:pt x="6374" y="4936"/>
                    <a:pt x="6302" y="3831"/>
                    <a:pt x="6229" y="3033"/>
                  </a:cubicBezTo>
                  <a:cubicBezTo>
                    <a:pt x="6058" y="1241"/>
                    <a:pt x="4181" y="1241"/>
                    <a:pt x="3584" y="47"/>
                  </a:cubicBezTo>
                  <a:cubicBezTo>
                    <a:pt x="3552" y="15"/>
                    <a:pt x="3520" y="1"/>
                    <a:pt x="3489" y="1"/>
                  </a:cubicBezTo>
                  <a:close/>
                </a:path>
              </a:pathLst>
            </a:custGeom>
            <a:solidFill>
              <a:srgbClr val="FCF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"/>
            <p:cNvSpPr/>
            <p:nvPr/>
          </p:nvSpPr>
          <p:spPr>
            <a:xfrm>
              <a:off x="4177925" y="4439700"/>
              <a:ext cx="142925" cy="222375"/>
            </a:xfrm>
            <a:custGeom>
              <a:avLst/>
              <a:gdLst/>
              <a:ahLst/>
              <a:cxnLst/>
              <a:rect l="l" t="t" r="r" b="b"/>
              <a:pathLst>
                <a:path w="5717" h="8895" extrusionOk="0">
                  <a:moveTo>
                    <a:pt x="677" y="1"/>
                  </a:moveTo>
                  <a:cubicBezTo>
                    <a:pt x="359" y="1"/>
                    <a:pt x="171" y="339"/>
                    <a:pt x="171" y="959"/>
                  </a:cubicBezTo>
                  <a:cubicBezTo>
                    <a:pt x="0" y="2068"/>
                    <a:pt x="598" y="3178"/>
                    <a:pt x="1536" y="3775"/>
                  </a:cubicBezTo>
                  <a:cubicBezTo>
                    <a:pt x="3669" y="4799"/>
                    <a:pt x="3754" y="6590"/>
                    <a:pt x="3754" y="8468"/>
                  </a:cubicBezTo>
                  <a:cubicBezTo>
                    <a:pt x="3754" y="8638"/>
                    <a:pt x="3754" y="8809"/>
                    <a:pt x="3840" y="8894"/>
                  </a:cubicBezTo>
                  <a:lnTo>
                    <a:pt x="4266" y="8894"/>
                  </a:lnTo>
                  <a:cubicBezTo>
                    <a:pt x="4374" y="8643"/>
                    <a:pt x="4557" y="8603"/>
                    <a:pt x="4771" y="8603"/>
                  </a:cubicBezTo>
                  <a:cubicBezTo>
                    <a:pt x="4871" y="8603"/>
                    <a:pt x="4977" y="8612"/>
                    <a:pt x="5086" y="8612"/>
                  </a:cubicBezTo>
                  <a:cubicBezTo>
                    <a:pt x="5299" y="8612"/>
                    <a:pt x="5520" y="8579"/>
                    <a:pt x="5717" y="8382"/>
                  </a:cubicBezTo>
                  <a:cubicBezTo>
                    <a:pt x="5120" y="7529"/>
                    <a:pt x="3840" y="6590"/>
                    <a:pt x="5034" y="5225"/>
                  </a:cubicBezTo>
                  <a:cubicBezTo>
                    <a:pt x="5120" y="4969"/>
                    <a:pt x="5120" y="4713"/>
                    <a:pt x="5034" y="4543"/>
                  </a:cubicBezTo>
                  <a:cubicBezTo>
                    <a:pt x="4693" y="3860"/>
                    <a:pt x="4181" y="3348"/>
                    <a:pt x="3840" y="2580"/>
                  </a:cubicBezTo>
                  <a:cubicBezTo>
                    <a:pt x="3413" y="1898"/>
                    <a:pt x="4522" y="1130"/>
                    <a:pt x="3840" y="447"/>
                  </a:cubicBezTo>
                  <a:cubicBezTo>
                    <a:pt x="3704" y="342"/>
                    <a:pt x="3577" y="300"/>
                    <a:pt x="3455" y="300"/>
                  </a:cubicBezTo>
                  <a:cubicBezTo>
                    <a:pt x="2991" y="300"/>
                    <a:pt x="2601" y="900"/>
                    <a:pt x="2132" y="900"/>
                  </a:cubicBezTo>
                  <a:cubicBezTo>
                    <a:pt x="2024" y="900"/>
                    <a:pt x="1911" y="868"/>
                    <a:pt x="1792" y="789"/>
                  </a:cubicBezTo>
                  <a:cubicBezTo>
                    <a:pt x="1621" y="703"/>
                    <a:pt x="1621" y="533"/>
                    <a:pt x="1451" y="447"/>
                  </a:cubicBezTo>
                  <a:cubicBezTo>
                    <a:pt x="1148" y="144"/>
                    <a:pt x="885" y="1"/>
                    <a:pt x="677" y="1"/>
                  </a:cubicBezTo>
                  <a:close/>
                </a:path>
              </a:pathLst>
            </a:custGeom>
            <a:solidFill>
              <a:srgbClr val="FCF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"/>
            <p:cNvSpPr/>
            <p:nvPr/>
          </p:nvSpPr>
          <p:spPr>
            <a:xfrm>
              <a:off x="3866500" y="4318625"/>
              <a:ext cx="187725" cy="194125"/>
            </a:xfrm>
            <a:custGeom>
              <a:avLst/>
              <a:gdLst/>
              <a:ahLst/>
              <a:cxnLst/>
              <a:rect l="l" t="t" r="r" b="b"/>
              <a:pathLst>
                <a:path w="7509" h="7765" extrusionOk="0">
                  <a:moveTo>
                    <a:pt x="854" y="0"/>
                  </a:moveTo>
                  <a:cubicBezTo>
                    <a:pt x="1" y="342"/>
                    <a:pt x="1" y="939"/>
                    <a:pt x="427" y="1621"/>
                  </a:cubicBezTo>
                  <a:cubicBezTo>
                    <a:pt x="854" y="2304"/>
                    <a:pt x="1451" y="2901"/>
                    <a:pt x="1963" y="3584"/>
                  </a:cubicBezTo>
                  <a:lnTo>
                    <a:pt x="2389" y="4096"/>
                  </a:lnTo>
                  <a:lnTo>
                    <a:pt x="2389" y="4608"/>
                  </a:lnTo>
                  <a:cubicBezTo>
                    <a:pt x="3499" y="5717"/>
                    <a:pt x="4693" y="6826"/>
                    <a:pt x="5973" y="7765"/>
                  </a:cubicBezTo>
                  <a:cubicBezTo>
                    <a:pt x="6314" y="7167"/>
                    <a:pt x="6911" y="6997"/>
                    <a:pt x="7509" y="6741"/>
                  </a:cubicBezTo>
                  <a:cubicBezTo>
                    <a:pt x="7167" y="6144"/>
                    <a:pt x="6400" y="5973"/>
                    <a:pt x="6400" y="5205"/>
                  </a:cubicBezTo>
                  <a:lnTo>
                    <a:pt x="5461" y="4522"/>
                  </a:lnTo>
                  <a:cubicBezTo>
                    <a:pt x="3925" y="3669"/>
                    <a:pt x="3072" y="2219"/>
                    <a:pt x="1878" y="1024"/>
                  </a:cubicBezTo>
                  <a:cubicBezTo>
                    <a:pt x="1451" y="768"/>
                    <a:pt x="1110" y="427"/>
                    <a:pt x="854" y="0"/>
                  </a:cubicBezTo>
                  <a:close/>
                </a:path>
              </a:pathLst>
            </a:custGeom>
            <a:solidFill>
              <a:srgbClr val="EF8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"/>
            <p:cNvSpPr/>
            <p:nvPr/>
          </p:nvSpPr>
          <p:spPr>
            <a:xfrm>
              <a:off x="4314425" y="4410350"/>
              <a:ext cx="46950" cy="106675"/>
            </a:xfrm>
            <a:custGeom>
              <a:avLst/>
              <a:gdLst/>
              <a:ahLst/>
              <a:cxnLst/>
              <a:rect l="l" t="t" r="r" b="b"/>
              <a:pathLst>
                <a:path w="1878" h="4267" extrusionOk="0">
                  <a:moveTo>
                    <a:pt x="342" y="0"/>
                  </a:moveTo>
                  <a:lnTo>
                    <a:pt x="342" y="0"/>
                  </a:lnTo>
                  <a:cubicBezTo>
                    <a:pt x="513" y="1280"/>
                    <a:pt x="1" y="2645"/>
                    <a:pt x="1025" y="4266"/>
                  </a:cubicBezTo>
                  <a:cubicBezTo>
                    <a:pt x="1366" y="2986"/>
                    <a:pt x="257" y="1621"/>
                    <a:pt x="1878" y="1451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CF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"/>
            <p:cNvSpPr/>
            <p:nvPr/>
          </p:nvSpPr>
          <p:spPr>
            <a:xfrm>
              <a:off x="4269650" y="4359150"/>
              <a:ext cx="27750" cy="23475"/>
            </a:xfrm>
            <a:custGeom>
              <a:avLst/>
              <a:gdLst/>
              <a:ahLst/>
              <a:cxnLst/>
              <a:rect l="l" t="t" r="r" b="b"/>
              <a:pathLst>
                <a:path w="1110" h="939" extrusionOk="0">
                  <a:moveTo>
                    <a:pt x="0" y="0"/>
                  </a:moveTo>
                  <a:lnTo>
                    <a:pt x="0" y="0"/>
                  </a:lnTo>
                  <a:cubicBezTo>
                    <a:pt x="85" y="512"/>
                    <a:pt x="512" y="939"/>
                    <a:pt x="1109" y="939"/>
                  </a:cubicBezTo>
                  <a:cubicBezTo>
                    <a:pt x="939" y="512"/>
                    <a:pt x="512" y="86"/>
                    <a:pt x="0" y="0"/>
                  </a:cubicBezTo>
                  <a:close/>
                </a:path>
              </a:pathLst>
            </a:custGeom>
            <a:solidFill>
              <a:srgbClr val="F08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"/>
            <p:cNvSpPr/>
            <p:nvPr/>
          </p:nvSpPr>
          <p:spPr>
            <a:xfrm>
              <a:off x="4335775" y="4702575"/>
              <a:ext cx="12800" cy="10675"/>
            </a:xfrm>
            <a:custGeom>
              <a:avLst/>
              <a:gdLst/>
              <a:ahLst/>
              <a:cxnLst/>
              <a:rect l="l" t="t" r="r" b="b"/>
              <a:pathLst>
                <a:path w="512" h="427" extrusionOk="0">
                  <a:moveTo>
                    <a:pt x="512" y="42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CF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"/>
            <p:cNvSpPr/>
            <p:nvPr/>
          </p:nvSpPr>
          <p:spPr>
            <a:xfrm>
              <a:off x="3299125" y="1387825"/>
              <a:ext cx="230375" cy="195975"/>
            </a:xfrm>
            <a:custGeom>
              <a:avLst/>
              <a:gdLst/>
              <a:ahLst/>
              <a:cxnLst/>
              <a:rect l="l" t="t" r="r" b="b"/>
              <a:pathLst>
                <a:path w="9215" h="7839" extrusionOk="0">
                  <a:moveTo>
                    <a:pt x="7167" y="0"/>
                  </a:moveTo>
                  <a:lnTo>
                    <a:pt x="4608" y="2219"/>
                  </a:lnTo>
                  <a:cubicBezTo>
                    <a:pt x="3242" y="4181"/>
                    <a:pt x="1707" y="6058"/>
                    <a:pt x="0" y="7679"/>
                  </a:cubicBezTo>
                  <a:cubicBezTo>
                    <a:pt x="287" y="7799"/>
                    <a:pt x="581" y="7838"/>
                    <a:pt x="878" y="7838"/>
                  </a:cubicBezTo>
                  <a:cubicBezTo>
                    <a:pt x="1439" y="7838"/>
                    <a:pt x="2010" y="7698"/>
                    <a:pt x="2567" y="7698"/>
                  </a:cubicBezTo>
                  <a:cubicBezTo>
                    <a:pt x="2766" y="7698"/>
                    <a:pt x="2963" y="7716"/>
                    <a:pt x="3157" y="7765"/>
                  </a:cubicBezTo>
                  <a:cubicBezTo>
                    <a:pt x="3754" y="7338"/>
                    <a:pt x="4266" y="6826"/>
                    <a:pt x="4693" y="6229"/>
                  </a:cubicBezTo>
                  <a:cubicBezTo>
                    <a:pt x="5631" y="4864"/>
                    <a:pt x="6826" y="3669"/>
                    <a:pt x="8106" y="2645"/>
                  </a:cubicBezTo>
                  <a:cubicBezTo>
                    <a:pt x="8276" y="2560"/>
                    <a:pt x="8362" y="2475"/>
                    <a:pt x="8447" y="2304"/>
                  </a:cubicBezTo>
                  <a:cubicBezTo>
                    <a:pt x="8447" y="2219"/>
                    <a:pt x="8447" y="2048"/>
                    <a:pt x="8362" y="1877"/>
                  </a:cubicBezTo>
                  <a:cubicBezTo>
                    <a:pt x="8532" y="1792"/>
                    <a:pt x="8618" y="1707"/>
                    <a:pt x="8703" y="1621"/>
                  </a:cubicBezTo>
                  <a:lnTo>
                    <a:pt x="9215" y="598"/>
                  </a:lnTo>
                  <a:cubicBezTo>
                    <a:pt x="8961" y="308"/>
                    <a:pt x="8661" y="264"/>
                    <a:pt x="8354" y="264"/>
                  </a:cubicBezTo>
                  <a:cubicBezTo>
                    <a:pt x="8222" y="264"/>
                    <a:pt x="8089" y="272"/>
                    <a:pt x="7958" y="272"/>
                  </a:cubicBezTo>
                  <a:cubicBezTo>
                    <a:pt x="7676" y="272"/>
                    <a:pt x="7402" y="235"/>
                    <a:pt x="7167" y="0"/>
                  </a:cubicBezTo>
                  <a:close/>
                </a:path>
              </a:pathLst>
            </a:custGeom>
            <a:solidFill>
              <a:srgbClr val="F08E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"/>
            <p:cNvSpPr/>
            <p:nvPr/>
          </p:nvSpPr>
          <p:spPr>
            <a:xfrm>
              <a:off x="3960350" y="3724400"/>
              <a:ext cx="396775" cy="610250"/>
            </a:xfrm>
            <a:custGeom>
              <a:avLst/>
              <a:gdLst/>
              <a:ahLst/>
              <a:cxnLst/>
              <a:rect l="l" t="t" r="r" b="b"/>
              <a:pathLst>
                <a:path w="15871" h="24410" extrusionOk="0">
                  <a:moveTo>
                    <a:pt x="6877" y="0"/>
                  </a:moveTo>
                  <a:cubicBezTo>
                    <a:pt x="6424" y="0"/>
                    <a:pt x="6093" y="482"/>
                    <a:pt x="5717" y="732"/>
                  </a:cubicBezTo>
                  <a:cubicBezTo>
                    <a:pt x="4779" y="1415"/>
                    <a:pt x="2390" y="1586"/>
                    <a:pt x="4864" y="3377"/>
                  </a:cubicBezTo>
                  <a:cubicBezTo>
                    <a:pt x="5120" y="3633"/>
                    <a:pt x="4693" y="4231"/>
                    <a:pt x="4523" y="4572"/>
                  </a:cubicBezTo>
                  <a:cubicBezTo>
                    <a:pt x="3840" y="5511"/>
                    <a:pt x="3072" y="6278"/>
                    <a:pt x="2134" y="6876"/>
                  </a:cubicBezTo>
                  <a:cubicBezTo>
                    <a:pt x="86" y="8326"/>
                    <a:pt x="1" y="8838"/>
                    <a:pt x="1622" y="10544"/>
                  </a:cubicBezTo>
                  <a:cubicBezTo>
                    <a:pt x="1707" y="10630"/>
                    <a:pt x="1366" y="11142"/>
                    <a:pt x="1280" y="11483"/>
                  </a:cubicBezTo>
                  <a:cubicBezTo>
                    <a:pt x="3413" y="13616"/>
                    <a:pt x="5120" y="16346"/>
                    <a:pt x="7850" y="17797"/>
                  </a:cubicBezTo>
                  <a:cubicBezTo>
                    <a:pt x="8277" y="18053"/>
                    <a:pt x="8533" y="18394"/>
                    <a:pt x="8703" y="18735"/>
                  </a:cubicBezTo>
                  <a:cubicBezTo>
                    <a:pt x="9386" y="19845"/>
                    <a:pt x="10324" y="20783"/>
                    <a:pt x="11348" y="21466"/>
                  </a:cubicBezTo>
                  <a:cubicBezTo>
                    <a:pt x="12287" y="22234"/>
                    <a:pt x="13396" y="22660"/>
                    <a:pt x="14078" y="23769"/>
                  </a:cubicBezTo>
                  <a:cubicBezTo>
                    <a:pt x="14164" y="23940"/>
                    <a:pt x="14334" y="24111"/>
                    <a:pt x="14590" y="24281"/>
                  </a:cubicBezTo>
                  <a:cubicBezTo>
                    <a:pt x="14633" y="24367"/>
                    <a:pt x="14740" y="24409"/>
                    <a:pt x="14846" y="24409"/>
                  </a:cubicBezTo>
                  <a:cubicBezTo>
                    <a:pt x="14953" y="24409"/>
                    <a:pt x="15060" y="24367"/>
                    <a:pt x="15102" y="24281"/>
                  </a:cubicBezTo>
                  <a:cubicBezTo>
                    <a:pt x="15444" y="24111"/>
                    <a:pt x="15870" y="23769"/>
                    <a:pt x="15700" y="23599"/>
                  </a:cubicBezTo>
                  <a:cubicBezTo>
                    <a:pt x="14590" y="22490"/>
                    <a:pt x="14932" y="21039"/>
                    <a:pt x="14590" y="19674"/>
                  </a:cubicBezTo>
                  <a:cubicBezTo>
                    <a:pt x="13993" y="17797"/>
                    <a:pt x="14249" y="15664"/>
                    <a:pt x="13481" y="13701"/>
                  </a:cubicBezTo>
                  <a:cubicBezTo>
                    <a:pt x="13140" y="12848"/>
                    <a:pt x="13225" y="11995"/>
                    <a:pt x="13567" y="11227"/>
                  </a:cubicBezTo>
                  <a:cubicBezTo>
                    <a:pt x="14846" y="9691"/>
                    <a:pt x="15017" y="9435"/>
                    <a:pt x="13396" y="8497"/>
                  </a:cubicBezTo>
                  <a:cubicBezTo>
                    <a:pt x="13055" y="8241"/>
                    <a:pt x="12372" y="8241"/>
                    <a:pt x="12287" y="7729"/>
                  </a:cubicBezTo>
                  <a:cubicBezTo>
                    <a:pt x="12116" y="6790"/>
                    <a:pt x="10751" y="6022"/>
                    <a:pt x="12116" y="5084"/>
                  </a:cubicBezTo>
                  <a:cubicBezTo>
                    <a:pt x="11348" y="4316"/>
                    <a:pt x="10239" y="3804"/>
                    <a:pt x="10410" y="2439"/>
                  </a:cubicBezTo>
                  <a:lnTo>
                    <a:pt x="10410" y="2183"/>
                  </a:lnTo>
                  <a:cubicBezTo>
                    <a:pt x="9642" y="1244"/>
                    <a:pt x="8618" y="562"/>
                    <a:pt x="7423" y="221"/>
                  </a:cubicBezTo>
                  <a:cubicBezTo>
                    <a:pt x="7220" y="62"/>
                    <a:pt x="7041" y="0"/>
                    <a:pt x="6877" y="0"/>
                  </a:cubicBezTo>
                  <a:close/>
                </a:path>
              </a:pathLst>
            </a:custGeom>
            <a:solidFill>
              <a:srgbClr val="F7F0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"/>
            <p:cNvSpPr/>
            <p:nvPr/>
          </p:nvSpPr>
          <p:spPr>
            <a:xfrm>
              <a:off x="4322975" y="4331425"/>
              <a:ext cx="14950" cy="12825"/>
            </a:xfrm>
            <a:custGeom>
              <a:avLst/>
              <a:gdLst/>
              <a:ahLst/>
              <a:cxnLst/>
              <a:rect l="l" t="t" r="r" b="b"/>
              <a:pathLst>
                <a:path w="598" h="513" extrusionOk="0">
                  <a:moveTo>
                    <a:pt x="0" y="0"/>
                  </a:moveTo>
                  <a:lnTo>
                    <a:pt x="512" y="512"/>
                  </a:lnTo>
                  <a:cubicBezTo>
                    <a:pt x="597" y="342"/>
                    <a:pt x="597" y="171"/>
                    <a:pt x="597" y="0"/>
                  </a:cubicBezTo>
                  <a:close/>
                </a:path>
              </a:pathLst>
            </a:custGeom>
            <a:solidFill>
              <a:srgbClr val="F08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"/>
            <p:cNvSpPr/>
            <p:nvPr/>
          </p:nvSpPr>
          <p:spPr>
            <a:xfrm>
              <a:off x="3107150" y="2514075"/>
              <a:ext cx="625000" cy="1272200"/>
            </a:xfrm>
            <a:custGeom>
              <a:avLst/>
              <a:gdLst/>
              <a:ahLst/>
              <a:cxnLst/>
              <a:rect l="l" t="t" r="r" b="b"/>
              <a:pathLst>
                <a:path w="25000" h="50888" extrusionOk="0">
                  <a:moveTo>
                    <a:pt x="24573" y="0"/>
                  </a:moveTo>
                  <a:cubicBezTo>
                    <a:pt x="22269" y="1877"/>
                    <a:pt x="20477" y="4266"/>
                    <a:pt x="19453" y="7082"/>
                  </a:cubicBezTo>
                  <a:cubicBezTo>
                    <a:pt x="15955" y="12031"/>
                    <a:pt x="11519" y="16297"/>
                    <a:pt x="8191" y="21416"/>
                  </a:cubicBezTo>
                  <a:cubicBezTo>
                    <a:pt x="7082" y="22099"/>
                    <a:pt x="6143" y="23208"/>
                    <a:pt x="5717" y="24488"/>
                  </a:cubicBezTo>
                  <a:lnTo>
                    <a:pt x="5290" y="25597"/>
                  </a:lnTo>
                  <a:cubicBezTo>
                    <a:pt x="5717" y="26365"/>
                    <a:pt x="5034" y="26706"/>
                    <a:pt x="4608" y="27133"/>
                  </a:cubicBezTo>
                  <a:cubicBezTo>
                    <a:pt x="4437" y="27303"/>
                    <a:pt x="4352" y="27474"/>
                    <a:pt x="4181" y="27644"/>
                  </a:cubicBezTo>
                  <a:cubicBezTo>
                    <a:pt x="4096" y="27815"/>
                    <a:pt x="4096" y="27986"/>
                    <a:pt x="4096" y="28156"/>
                  </a:cubicBezTo>
                  <a:cubicBezTo>
                    <a:pt x="4437" y="28242"/>
                    <a:pt x="4864" y="28498"/>
                    <a:pt x="4778" y="28754"/>
                  </a:cubicBezTo>
                  <a:cubicBezTo>
                    <a:pt x="4266" y="29863"/>
                    <a:pt x="4693" y="31143"/>
                    <a:pt x="3584" y="31996"/>
                  </a:cubicBezTo>
                  <a:cubicBezTo>
                    <a:pt x="2560" y="32764"/>
                    <a:pt x="3840" y="34129"/>
                    <a:pt x="2987" y="34982"/>
                  </a:cubicBezTo>
                  <a:cubicBezTo>
                    <a:pt x="2901" y="34982"/>
                    <a:pt x="2816" y="35153"/>
                    <a:pt x="2816" y="35153"/>
                  </a:cubicBezTo>
                  <a:cubicBezTo>
                    <a:pt x="1024" y="36006"/>
                    <a:pt x="1024" y="38054"/>
                    <a:pt x="0" y="39419"/>
                  </a:cubicBezTo>
                  <a:cubicBezTo>
                    <a:pt x="313" y="39544"/>
                    <a:pt x="625" y="39623"/>
                    <a:pt x="937" y="39623"/>
                  </a:cubicBezTo>
                  <a:cubicBezTo>
                    <a:pt x="1052" y="39623"/>
                    <a:pt x="1166" y="39612"/>
                    <a:pt x="1280" y="39589"/>
                  </a:cubicBezTo>
                  <a:cubicBezTo>
                    <a:pt x="1480" y="39528"/>
                    <a:pt x="1649" y="39500"/>
                    <a:pt x="1793" y="39500"/>
                  </a:cubicBezTo>
                  <a:cubicBezTo>
                    <a:pt x="2445" y="39500"/>
                    <a:pt x="2560" y="40085"/>
                    <a:pt x="2560" y="40784"/>
                  </a:cubicBezTo>
                  <a:cubicBezTo>
                    <a:pt x="2645" y="41296"/>
                    <a:pt x="2645" y="41808"/>
                    <a:pt x="2475" y="42320"/>
                  </a:cubicBezTo>
                  <a:cubicBezTo>
                    <a:pt x="2048" y="43514"/>
                    <a:pt x="2475" y="44453"/>
                    <a:pt x="2731" y="45562"/>
                  </a:cubicBezTo>
                  <a:cubicBezTo>
                    <a:pt x="2901" y="46586"/>
                    <a:pt x="3413" y="48122"/>
                    <a:pt x="1621" y="48804"/>
                  </a:cubicBezTo>
                  <a:cubicBezTo>
                    <a:pt x="683" y="49231"/>
                    <a:pt x="939" y="49828"/>
                    <a:pt x="2133" y="50767"/>
                  </a:cubicBezTo>
                  <a:cubicBezTo>
                    <a:pt x="2254" y="50827"/>
                    <a:pt x="2417" y="50887"/>
                    <a:pt x="2593" y="50887"/>
                  </a:cubicBezTo>
                  <a:cubicBezTo>
                    <a:pt x="2666" y="50887"/>
                    <a:pt x="2741" y="50877"/>
                    <a:pt x="2816" y="50852"/>
                  </a:cubicBezTo>
                  <a:cubicBezTo>
                    <a:pt x="3669" y="50255"/>
                    <a:pt x="4266" y="49401"/>
                    <a:pt x="4693" y="48463"/>
                  </a:cubicBezTo>
                  <a:cubicBezTo>
                    <a:pt x="6229" y="45989"/>
                    <a:pt x="7423" y="43173"/>
                    <a:pt x="9130" y="40784"/>
                  </a:cubicBezTo>
                  <a:cubicBezTo>
                    <a:pt x="10239" y="38139"/>
                    <a:pt x="12116" y="36006"/>
                    <a:pt x="13566" y="33617"/>
                  </a:cubicBezTo>
                  <a:cubicBezTo>
                    <a:pt x="13993" y="32934"/>
                    <a:pt x="14249" y="32166"/>
                    <a:pt x="14676" y="31484"/>
                  </a:cubicBezTo>
                  <a:cubicBezTo>
                    <a:pt x="14931" y="30887"/>
                    <a:pt x="15358" y="30375"/>
                    <a:pt x="15785" y="29863"/>
                  </a:cubicBezTo>
                  <a:cubicBezTo>
                    <a:pt x="17320" y="27730"/>
                    <a:pt x="18771" y="25426"/>
                    <a:pt x="19965" y="23122"/>
                  </a:cubicBezTo>
                  <a:cubicBezTo>
                    <a:pt x="20477" y="20221"/>
                    <a:pt x="21245" y="17406"/>
                    <a:pt x="22354" y="14761"/>
                  </a:cubicBezTo>
                  <a:cubicBezTo>
                    <a:pt x="23549" y="11689"/>
                    <a:pt x="24317" y="8447"/>
                    <a:pt x="24658" y="5205"/>
                  </a:cubicBezTo>
                  <a:cubicBezTo>
                    <a:pt x="24999" y="3498"/>
                    <a:pt x="24999" y="1707"/>
                    <a:pt x="24573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"/>
            <p:cNvSpPr/>
            <p:nvPr/>
          </p:nvSpPr>
          <p:spPr>
            <a:xfrm>
              <a:off x="3286325" y="2060450"/>
              <a:ext cx="450075" cy="837600"/>
            </a:xfrm>
            <a:custGeom>
              <a:avLst/>
              <a:gdLst/>
              <a:ahLst/>
              <a:cxnLst/>
              <a:rect l="l" t="t" r="r" b="b"/>
              <a:pathLst>
                <a:path w="18003" h="33504" extrusionOk="0">
                  <a:moveTo>
                    <a:pt x="14391" y="1"/>
                  </a:moveTo>
                  <a:cubicBezTo>
                    <a:pt x="14018" y="1"/>
                    <a:pt x="13634" y="286"/>
                    <a:pt x="13225" y="740"/>
                  </a:cubicBezTo>
                  <a:cubicBezTo>
                    <a:pt x="12457" y="1593"/>
                    <a:pt x="11775" y="2531"/>
                    <a:pt x="11263" y="3641"/>
                  </a:cubicBezTo>
                  <a:lnTo>
                    <a:pt x="11177" y="3896"/>
                  </a:lnTo>
                  <a:lnTo>
                    <a:pt x="10751" y="4494"/>
                  </a:lnTo>
                  <a:cubicBezTo>
                    <a:pt x="10665" y="4664"/>
                    <a:pt x="10495" y="4835"/>
                    <a:pt x="10409" y="5006"/>
                  </a:cubicBezTo>
                  <a:cubicBezTo>
                    <a:pt x="10239" y="5262"/>
                    <a:pt x="10153" y="5518"/>
                    <a:pt x="9897" y="5688"/>
                  </a:cubicBezTo>
                  <a:lnTo>
                    <a:pt x="9727" y="5944"/>
                  </a:lnTo>
                  <a:lnTo>
                    <a:pt x="9300" y="6371"/>
                  </a:lnTo>
                  <a:lnTo>
                    <a:pt x="9044" y="6541"/>
                  </a:lnTo>
                  <a:cubicBezTo>
                    <a:pt x="8874" y="6712"/>
                    <a:pt x="8788" y="6883"/>
                    <a:pt x="8618" y="7053"/>
                  </a:cubicBezTo>
                  <a:cubicBezTo>
                    <a:pt x="6143" y="10466"/>
                    <a:pt x="3157" y="13538"/>
                    <a:pt x="1024" y="17207"/>
                  </a:cubicBezTo>
                  <a:cubicBezTo>
                    <a:pt x="1024" y="18060"/>
                    <a:pt x="256" y="18487"/>
                    <a:pt x="0" y="19254"/>
                  </a:cubicBezTo>
                  <a:cubicBezTo>
                    <a:pt x="342" y="19937"/>
                    <a:pt x="1451" y="19596"/>
                    <a:pt x="1792" y="20449"/>
                  </a:cubicBezTo>
                  <a:cubicBezTo>
                    <a:pt x="2475" y="22411"/>
                    <a:pt x="3072" y="24374"/>
                    <a:pt x="1707" y="26165"/>
                  </a:cubicBezTo>
                  <a:cubicBezTo>
                    <a:pt x="939" y="27104"/>
                    <a:pt x="683" y="27872"/>
                    <a:pt x="1877" y="28640"/>
                  </a:cubicBezTo>
                  <a:cubicBezTo>
                    <a:pt x="2475" y="28981"/>
                    <a:pt x="2389" y="29408"/>
                    <a:pt x="1877" y="29834"/>
                  </a:cubicBezTo>
                  <a:cubicBezTo>
                    <a:pt x="1536" y="30005"/>
                    <a:pt x="1280" y="30176"/>
                    <a:pt x="1621" y="30602"/>
                  </a:cubicBezTo>
                  <a:cubicBezTo>
                    <a:pt x="2389" y="31455"/>
                    <a:pt x="1963" y="32565"/>
                    <a:pt x="2048" y="33503"/>
                  </a:cubicBezTo>
                  <a:cubicBezTo>
                    <a:pt x="2987" y="33077"/>
                    <a:pt x="3413" y="32053"/>
                    <a:pt x="4181" y="31370"/>
                  </a:cubicBezTo>
                  <a:cubicBezTo>
                    <a:pt x="6314" y="29322"/>
                    <a:pt x="7764" y="26592"/>
                    <a:pt x="10239" y="24886"/>
                  </a:cubicBezTo>
                  <a:cubicBezTo>
                    <a:pt x="12542" y="22838"/>
                    <a:pt x="14590" y="20449"/>
                    <a:pt x="16297" y="17804"/>
                  </a:cubicBezTo>
                  <a:cubicBezTo>
                    <a:pt x="17576" y="16012"/>
                    <a:pt x="18003" y="13708"/>
                    <a:pt x="17406" y="11575"/>
                  </a:cubicBezTo>
                  <a:cubicBezTo>
                    <a:pt x="17406" y="11405"/>
                    <a:pt x="17406" y="11234"/>
                    <a:pt x="17406" y="11064"/>
                  </a:cubicBezTo>
                  <a:cubicBezTo>
                    <a:pt x="16979" y="10637"/>
                    <a:pt x="17320" y="9954"/>
                    <a:pt x="16979" y="9442"/>
                  </a:cubicBezTo>
                  <a:cubicBezTo>
                    <a:pt x="16723" y="6456"/>
                    <a:pt x="15870" y="3641"/>
                    <a:pt x="15358" y="740"/>
                  </a:cubicBezTo>
                  <a:cubicBezTo>
                    <a:pt x="15039" y="221"/>
                    <a:pt x="14719" y="1"/>
                    <a:pt x="14391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"/>
            <p:cNvSpPr/>
            <p:nvPr/>
          </p:nvSpPr>
          <p:spPr>
            <a:xfrm>
              <a:off x="3542275" y="2349825"/>
              <a:ext cx="194125" cy="343450"/>
            </a:xfrm>
            <a:custGeom>
              <a:avLst/>
              <a:gdLst/>
              <a:ahLst/>
              <a:cxnLst/>
              <a:rect l="l" t="t" r="r" b="b"/>
              <a:pathLst>
                <a:path w="7765" h="13738" extrusionOk="0">
                  <a:moveTo>
                    <a:pt x="7168" y="0"/>
                  </a:moveTo>
                  <a:cubicBezTo>
                    <a:pt x="7338" y="1963"/>
                    <a:pt x="7168" y="3755"/>
                    <a:pt x="5803" y="5461"/>
                  </a:cubicBezTo>
                  <a:cubicBezTo>
                    <a:pt x="4608" y="6912"/>
                    <a:pt x="3584" y="8533"/>
                    <a:pt x="2304" y="9983"/>
                  </a:cubicBezTo>
                  <a:cubicBezTo>
                    <a:pt x="1366" y="10922"/>
                    <a:pt x="598" y="12031"/>
                    <a:pt x="1" y="13225"/>
                  </a:cubicBezTo>
                  <a:cubicBezTo>
                    <a:pt x="342" y="13225"/>
                    <a:pt x="683" y="13140"/>
                    <a:pt x="1025" y="13055"/>
                  </a:cubicBezTo>
                  <a:cubicBezTo>
                    <a:pt x="1199" y="12955"/>
                    <a:pt x="1359" y="12906"/>
                    <a:pt x="1498" y="12906"/>
                  </a:cubicBezTo>
                  <a:cubicBezTo>
                    <a:pt x="1835" y="12906"/>
                    <a:pt x="2048" y="13193"/>
                    <a:pt x="2048" y="13737"/>
                  </a:cubicBezTo>
                  <a:cubicBezTo>
                    <a:pt x="3840" y="11860"/>
                    <a:pt x="5035" y="9386"/>
                    <a:pt x="7253" y="7338"/>
                  </a:cubicBezTo>
                  <a:lnTo>
                    <a:pt x="7253" y="11775"/>
                  </a:lnTo>
                  <a:cubicBezTo>
                    <a:pt x="7594" y="11348"/>
                    <a:pt x="7765" y="10836"/>
                    <a:pt x="7680" y="10410"/>
                  </a:cubicBezTo>
                  <a:lnTo>
                    <a:pt x="7680" y="1366"/>
                  </a:lnTo>
                  <a:cubicBezTo>
                    <a:pt x="7765" y="854"/>
                    <a:pt x="7594" y="342"/>
                    <a:pt x="7168" y="0"/>
                  </a:cubicBezTo>
                  <a:close/>
                </a:path>
              </a:pathLst>
            </a:custGeom>
            <a:solidFill>
              <a:srgbClr val="F09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"/>
            <p:cNvSpPr/>
            <p:nvPr/>
          </p:nvSpPr>
          <p:spPr>
            <a:xfrm>
              <a:off x="3247925" y="3053725"/>
              <a:ext cx="64025" cy="76825"/>
            </a:xfrm>
            <a:custGeom>
              <a:avLst/>
              <a:gdLst/>
              <a:ahLst/>
              <a:cxnLst/>
              <a:rect l="l" t="t" r="r" b="b"/>
              <a:pathLst>
                <a:path w="2561" h="3073" extrusionOk="0">
                  <a:moveTo>
                    <a:pt x="2560" y="1"/>
                  </a:moveTo>
                  <a:cubicBezTo>
                    <a:pt x="598" y="171"/>
                    <a:pt x="257" y="598"/>
                    <a:pt x="1" y="3072"/>
                  </a:cubicBezTo>
                  <a:cubicBezTo>
                    <a:pt x="1024" y="2134"/>
                    <a:pt x="1878" y="1110"/>
                    <a:pt x="2560" y="1"/>
                  </a:cubicBezTo>
                  <a:close/>
                </a:path>
              </a:pathLst>
            </a:custGeom>
            <a:solidFill>
              <a:srgbClr val="F2A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"/>
            <p:cNvSpPr/>
            <p:nvPr/>
          </p:nvSpPr>
          <p:spPr>
            <a:xfrm>
              <a:off x="3222325" y="3156125"/>
              <a:ext cx="38425" cy="36275"/>
            </a:xfrm>
            <a:custGeom>
              <a:avLst/>
              <a:gdLst/>
              <a:ahLst/>
              <a:cxnLst/>
              <a:rect l="l" t="t" r="r" b="b"/>
              <a:pathLst>
                <a:path w="1537" h="1451" extrusionOk="0">
                  <a:moveTo>
                    <a:pt x="598" y="0"/>
                  </a:moveTo>
                  <a:cubicBezTo>
                    <a:pt x="257" y="427"/>
                    <a:pt x="86" y="939"/>
                    <a:pt x="1" y="1451"/>
                  </a:cubicBezTo>
                  <a:cubicBezTo>
                    <a:pt x="598" y="1451"/>
                    <a:pt x="1195" y="1280"/>
                    <a:pt x="1366" y="683"/>
                  </a:cubicBezTo>
                  <a:cubicBezTo>
                    <a:pt x="1536" y="171"/>
                    <a:pt x="1025" y="85"/>
                    <a:pt x="598" y="0"/>
                  </a:cubicBezTo>
                  <a:close/>
                </a:path>
              </a:pathLst>
            </a:custGeom>
            <a:solidFill>
              <a:srgbClr val="F8F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7" name="Google Shape;3367;p3"/>
            <p:cNvSpPr/>
            <p:nvPr/>
          </p:nvSpPr>
          <p:spPr>
            <a:xfrm>
              <a:off x="3211675" y="3192375"/>
              <a:ext cx="10675" cy="12825"/>
            </a:xfrm>
            <a:custGeom>
              <a:avLst/>
              <a:gdLst/>
              <a:ahLst/>
              <a:cxnLst/>
              <a:rect l="l" t="t" r="r" b="b"/>
              <a:pathLst>
                <a:path w="427" h="513" extrusionOk="0">
                  <a:moveTo>
                    <a:pt x="427" y="1"/>
                  </a:moveTo>
                  <a:lnTo>
                    <a:pt x="427" y="1"/>
                  </a:lnTo>
                  <a:cubicBezTo>
                    <a:pt x="171" y="86"/>
                    <a:pt x="0" y="256"/>
                    <a:pt x="0" y="512"/>
                  </a:cubicBezTo>
                  <a:lnTo>
                    <a:pt x="427" y="1"/>
                  </a:lnTo>
                  <a:close/>
                </a:path>
              </a:pathLst>
            </a:custGeom>
            <a:solidFill>
              <a:srgbClr val="F8F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8" name="Google Shape;3368;p3"/>
            <p:cNvSpPr/>
            <p:nvPr/>
          </p:nvSpPr>
          <p:spPr>
            <a:xfrm>
              <a:off x="3913425" y="4713100"/>
              <a:ext cx="155725" cy="251850"/>
            </a:xfrm>
            <a:custGeom>
              <a:avLst/>
              <a:gdLst/>
              <a:ahLst/>
              <a:cxnLst/>
              <a:rect l="l" t="t" r="r" b="b"/>
              <a:pathLst>
                <a:path w="6229" h="10074" extrusionOk="0">
                  <a:moveTo>
                    <a:pt x="1123" y="0"/>
                  </a:moveTo>
                  <a:cubicBezTo>
                    <a:pt x="475" y="0"/>
                    <a:pt x="210" y="558"/>
                    <a:pt x="1" y="1115"/>
                  </a:cubicBezTo>
                  <a:cubicBezTo>
                    <a:pt x="342" y="3333"/>
                    <a:pt x="854" y="5466"/>
                    <a:pt x="1792" y="7514"/>
                  </a:cubicBezTo>
                  <a:cubicBezTo>
                    <a:pt x="2048" y="8282"/>
                    <a:pt x="2731" y="8879"/>
                    <a:pt x="2560" y="9818"/>
                  </a:cubicBezTo>
                  <a:cubicBezTo>
                    <a:pt x="2731" y="9988"/>
                    <a:pt x="2987" y="10074"/>
                    <a:pt x="3243" y="10074"/>
                  </a:cubicBezTo>
                  <a:cubicBezTo>
                    <a:pt x="4693" y="9221"/>
                    <a:pt x="6229" y="8282"/>
                    <a:pt x="6229" y="6234"/>
                  </a:cubicBezTo>
                  <a:cubicBezTo>
                    <a:pt x="4523" y="4272"/>
                    <a:pt x="2987" y="2224"/>
                    <a:pt x="1622" y="91"/>
                  </a:cubicBezTo>
                  <a:cubicBezTo>
                    <a:pt x="1434" y="29"/>
                    <a:pt x="1269" y="0"/>
                    <a:pt x="1123" y="0"/>
                  </a:cubicBezTo>
                  <a:close/>
                </a:path>
              </a:pathLst>
            </a:custGeom>
            <a:solidFill>
              <a:srgbClr val="FAC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"/>
            <p:cNvSpPr/>
            <p:nvPr/>
          </p:nvSpPr>
          <p:spPr>
            <a:xfrm>
              <a:off x="3898500" y="4921500"/>
              <a:ext cx="142925" cy="229025"/>
            </a:xfrm>
            <a:custGeom>
              <a:avLst/>
              <a:gdLst/>
              <a:ahLst/>
              <a:cxnLst/>
              <a:rect l="l" t="t" r="r" b="b"/>
              <a:pathLst>
                <a:path w="5717" h="9161" extrusionOk="0">
                  <a:moveTo>
                    <a:pt x="1352" y="1"/>
                  </a:moveTo>
                  <a:cubicBezTo>
                    <a:pt x="1136" y="1"/>
                    <a:pt x="901" y="105"/>
                    <a:pt x="683" y="287"/>
                  </a:cubicBezTo>
                  <a:cubicBezTo>
                    <a:pt x="256" y="543"/>
                    <a:pt x="0" y="3530"/>
                    <a:pt x="256" y="3530"/>
                  </a:cubicBezTo>
                  <a:cubicBezTo>
                    <a:pt x="331" y="3526"/>
                    <a:pt x="402" y="3524"/>
                    <a:pt x="470" y="3524"/>
                  </a:cubicBezTo>
                  <a:cubicBezTo>
                    <a:pt x="1877" y="3524"/>
                    <a:pt x="1866" y="4353"/>
                    <a:pt x="1621" y="5492"/>
                  </a:cubicBezTo>
                  <a:cubicBezTo>
                    <a:pt x="1681" y="5486"/>
                    <a:pt x="1738" y="5484"/>
                    <a:pt x="1792" y="5484"/>
                  </a:cubicBezTo>
                  <a:cubicBezTo>
                    <a:pt x="3370" y="5484"/>
                    <a:pt x="2782" y="7798"/>
                    <a:pt x="4266" y="7881"/>
                  </a:cubicBezTo>
                  <a:cubicBezTo>
                    <a:pt x="4608" y="7966"/>
                    <a:pt x="4608" y="8308"/>
                    <a:pt x="4437" y="8478"/>
                  </a:cubicBezTo>
                  <a:cubicBezTo>
                    <a:pt x="4266" y="8649"/>
                    <a:pt x="3925" y="8905"/>
                    <a:pt x="4266" y="9075"/>
                  </a:cubicBezTo>
                  <a:cubicBezTo>
                    <a:pt x="4522" y="9161"/>
                    <a:pt x="4864" y="9161"/>
                    <a:pt x="5205" y="9161"/>
                  </a:cubicBezTo>
                  <a:lnTo>
                    <a:pt x="5717" y="8649"/>
                  </a:lnTo>
                  <a:cubicBezTo>
                    <a:pt x="5717" y="6089"/>
                    <a:pt x="5034" y="3615"/>
                    <a:pt x="3669" y="1482"/>
                  </a:cubicBezTo>
                  <a:lnTo>
                    <a:pt x="3157" y="1482"/>
                  </a:lnTo>
                  <a:cubicBezTo>
                    <a:pt x="2645" y="1482"/>
                    <a:pt x="2219" y="1141"/>
                    <a:pt x="2048" y="629"/>
                  </a:cubicBezTo>
                  <a:cubicBezTo>
                    <a:pt x="1901" y="189"/>
                    <a:pt x="1643" y="1"/>
                    <a:pt x="1352" y="1"/>
                  </a:cubicBezTo>
                  <a:close/>
                </a:path>
              </a:pathLst>
            </a:custGeom>
            <a:solidFill>
              <a:srgbClr val="FEF4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"/>
            <p:cNvSpPr/>
            <p:nvPr/>
          </p:nvSpPr>
          <p:spPr>
            <a:xfrm>
              <a:off x="3872900" y="4485000"/>
              <a:ext cx="91750" cy="256000"/>
            </a:xfrm>
            <a:custGeom>
              <a:avLst/>
              <a:gdLst/>
              <a:ahLst/>
              <a:cxnLst/>
              <a:rect l="l" t="t" r="r" b="b"/>
              <a:pathLst>
                <a:path w="3670" h="10240" extrusionOk="0">
                  <a:moveTo>
                    <a:pt x="1622" y="0"/>
                  </a:moveTo>
                  <a:cubicBezTo>
                    <a:pt x="1280" y="171"/>
                    <a:pt x="1024" y="598"/>
                    <a:pt x="1110" y="1024"/>
                  </a:cubicBezTo>
                  <a:cubicBezTo>
                    <a:pt x="0" y="2645"/>
                    <a:pt x="683" y="4437"/>
                    <a:pt x="598" y="6144"/>
                  </a:cubicBezTo>
                  <a:cubicBezTo>
                    <a:pt x="598" y="6314"/>
                    <a:pt x="683" y="6485"/>
                    <a:pt x="598" y="6656"/>
                  </a:cubicBezTo>
                  <a:cubicBezTo>
                    <a:pt x="427" y="6826"/>
                    <a:pt x="256" y="6997"/>
                    <a:pt x="171" y="7167"/>
                  </a:cubicBezTo>
                  <a:lnTo>
                    <a:pt x="171" y="8277"/>
                  </a:lnTo>
                  <a:lnTo>
                    <a:pt x="598" y="8277"/>
                  </a:lnTo>
                  <a:cubicBezTo>
                    <a:pt x="1280" y="8789"/>
                    <a:pt x="1366" y="9556"/>
                    <a:pt x="1622" y="10239"/>
                  </a:cubicBezTo>
                  <a:lnTo>
                    <a:pt x="3243" y="9215"/>
                  </a:lnTo>
                  <a:cubicBezTo>
                    <a:pt x="3328" y="7594"/>
                    <a:pt x="1536" y="6570"/>
                    <a:pt x="1963" y="4864"/>
                  </a:cubicBezTo>
                  <a:cubicBezTo>
                    <a:pt x="2060" y="4839"/>
                    <a:pt x="2153" y="4829"/>
                    <a:pt x="2241" y="4829"/>
                  </a:cubicBezTo>
                  <a:cubicBezTo>
                    <a:pt x="2771" y="4829"/>
                    <a:pt x="3157" y="5205"/>
                    <a:pt x="3669" y="5205"/>
                  </a:cubicBezTo>
                  <a:lnTo>
                    <a:pt x="1622" y="0"/>
                  </a:lnTo>
                  <a:close/>
                </a:path>
              </a:pathLst>
            </a:custGeom>
            <a:solidFill>
              <a:srgbClr val="F9C4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"/>
            <p:cNvSpPr/>
            <p:nvPr/>
          </p:nvSpPr>
          <p:spPr>
            <a:xfrm>
              <a:off x="3887825" y="4691900"/>
              <a:ext cx="38425" cy="49100"/>
            </a:xfrm>
            <a:custGeom>
              <a:avLst/>
              <a:gdLst/>
              <a:ahLst/>
              <a:cxnLst/>
              <a:rect l="l" t="t" r="r" b="b"/>
              <a:pathLst>
                <a:path w="1537" h="1964" extrusionOk="0">
                  <a:moveTo>
                    <a:pt x="1" y="1"/>
                  </a:moveTo>
                  <a:cubicBezTo>
                    <a:pt x="86" y="769"/>
                    <a:pt x="427" y="1451"/>
                    <a:pt x="1110" y="1963"/>
                  </a:cubicBezTo>
                  <a:cubicBezTo>
                    <a:pt x="1366" y="939"/>
                    <a:pt x="1536" y="1"/>
                    <a:pt x="1" y="1"/>
                  </a:cubicBezTo>
                  <a:close/>
                </a:path>
              </a:pathLst>
            </a:custGeom>
            <a:solidFill>
              <a:srgbClr val="FAC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"/>
            <p:cNvSpPr/>
            <p:nvPr/>
          </p:nvSpPr>
          <p:spPr>
            <a:xfrm>
              <a:off x="3734250" y="1694975"/>
              <a:ext cx="565275" cy="859650"/>
            </a:xfrm>
            <a:custGeom>
              <a:avLst/>
              <a:gdLst/>
              <a:ahLst/>
              <a:cxnLst/>
              <a:rect l="l" t="t" r="r" b="b"/>
              <a:pathLst>
                <a:path w="22611" h="34386" extrusionOk="0">
                  <a:moveTo>
                    <a:pt x="1" y="1"/>
                  </a:moveTo>
                  <a:lnTo>
                    <a:pt x="1" y="10837"/>
                  </a:lnTo>
                  <a:lnTo>
                    <a:pt x="1110" y="14847"/>
                  </a:lnTo>
                  <a:cubicBezTo>
                    <a:pt x="1451" y="15359"/>
                    <a:pt x="1536" y="16041"/>
                    <a:pt x="2048" y="16382"/>
                  </a:cubicBezTo>
                  <a:cubicBezTo>
                    <a:pt x="2304" y="17492"/>
                    <a:pt x="2731" y="18601"/>
                    <a:pt x="3328" y="19625"/>
                  </a:cubicBezTo>
                  <a:cubicBezTo>
                    <a:pt x="4352" y="20990"/>
                    <a:pt x="5546" y="22355"/>
                    <a:pt x="6826" y="23549"/>
                  </a:cubicBezTo>
                  <a:cubicBezTo>
                    <a:pt x="10068" y="27218"/>
                    <a:pt x="12969" y="31314"/>
                    <a:pt x="16979" y="34385"/>
                  </a:cubicBezTo>
                  <a:cubicBezTo>
                    <a:pt x="18089" y="33617"/>
                    <a:pt x="19710" y="33106"/>
                    <a:pt x="18771" y="31143"/>
                  </a:cubicBezTo>
                  <a:cubicBezTo>
                    <a:pt x="18686" y="30972"/>
                    <a:pt x="18771" y="30716"/>
                    <a:pt x="18856" y="30546"/>
                  </a:cubicBezTo>
                  <a:cubicBezTo>
                    <a:pt x="19983" y="30385"/>
                    <a:pt x="19212" y="28477"/>
                    <a:pt x="20411" y="28477"/>
                  </a:cubicBezTo>
                  <a:cubicBezTo>
                    <a:pt x="20483" y="28477"/>
                    <a:pt x="20561" y="28484"/>
                    <a:pt x="20648" y="28498"/>
                  </a:cubicBezTo>
                  <a:cubicBezTo>
                    <a:pt x="20648" y="28157"/>
                    <a:pt x="20051" y="28327"/>
                    <a:pt x="20051" y="27816"/>
                  </a:cubicBezTo>
                  <a:cubicBezTo>
                    <a:pt x="20261" y="27722"/>
                    <a:pt x="20497" y="27699"/>
                    <a:pt x="20743" y="27699"/>
                  </a:cubicBezTo>
                  <a:cubicBezTo>
                    <a:pt x="20982" y="27699"/>
                    <a:pt x="21231" y="27721"/>
                    <a:pt x="21475" y="27721"/>
                  </a:cubicBezTo>
                  <a:cubicBezTo>
                    <a:pt x="21894" y="27721"/>
                    <a:pt x="22297" y="27656"/>
                    <a:pt x="22611" y="27304"/>
                  </a:cubicBezTo>
                  <a:cubicBezTo>
                    <a:pt x="21416" y="26365"/>
                    <a:pt x="20392" y="25341"/>
                    <a:pt x="19539" y="24147"/>
                  </a:cubicBezTo>
                  <a:cubicBezTo>
                    <a:pt x="19283" y="23720"/>
                    <a:pt x="18942" y="23379"/>
                    <a:pt x="18515" y="23123"/>
                  </a:cubicBezTo>
                  <a:cubicBezTo>
                    <a:pt x="18003" y="22270"/>
                    <a:pt x="17321" y="21587"/>
                    <a:pt x="16467" y="20990"/>
                  </a:cubicBezTo>
                  <a:cubicBezTo>
                    <a:pt x="15700" y="20478"/>
                    <a:pt x="15017" y="19881"/>
                    <a:pt x="14334" y="19113"/>
                  </a:cubicBezTo>
                  <a:cubicBezTo>
                    <a:pt x="11604" y="15444"/>
                    <a:pt x="8106" y="12202"/>
                    <a:pt x="5632" y="8277"/>
                  </a:cubicBezTo>
                  <a:cubicBezTo>
                    <a:pt x="5291" y="7850"/>
                    <a:pt x="5205" y="7082"/>
                    <a:pt x="4608" y="6741"/>
                  </a:cubicBezTo>
                  <a:cubicBezTo>
                    <a:pt x="2816" y="4864"/>
                    <a:pt x="2134" y="2304"/>
                    <a:pt x="1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"/>
            <p:cNvSpPr/>
            <p:nvPr/>
          </p:nvSpPr>
          <p:spPr>
            <a:xfrm>
              <a:off x="3766250" y="2218700"/>
              <a:ext cx="354100" cy="722000"/>
            </a:xfrm>
            <a:custGeom>
              <a:avLst/>
              <a:gdLst/>
              <a:ahLst/>
              <a:cxnLst/>
              <a:rect l="l" t="t" r="r" b="b"/>
              <a:pathLst>
                <a:path w="14164" h="28880" extrusionOk="0">
                  <a:moveTo>
                    <a:pt x="1496" y="1"/>
                  </a:moveTo>
                  <a:cubicBezTo>
                    <a:pt x="1405" y="1"/>
                    <a:pt x="1305" y="13"/>
                    <a:pt x="1195" y="41"/>
                  </a:cubicBezTo>
                  <a:cubicBezTo>
                    <a:pt x="0" y="297"/>
                    <a:pt x="854" y="1150"/>
                    <a:pt x="939" y="1833"/>
                  </a:cubicBezTo>
                  <a:cubicBezTo>
                    <a:pt x="1451" y="6696"/>
                    <a:pt x="2645" y="11559"/>
                    <a:pt x="1877" y="16423"/>
                  </a:cubicBezTo>
                  <a:cubicBezTo>
                    <a:pt x="2304" y="18812"/>
                    <a:pt x="2389" y="21371"/>
                    <a:pt x="4437" y="23078"/>
                  </a:cubicBezTo>
                  <a:cubicBezTo>
                    <a:pt x="5120" y="23846"/>
                    <a:pt x="5546" y="24784"/>
                    <a:pt x="5888" y="25723"/>
                  </a:cubicBezTo>
                  <a:cubicBezTo>
                    <a:pt x="6314" y="26917"/>
                    <a:pt x="6997" y="28026"/>
                    <a:pt x="7935" y="28880"/>
                  </a:cubicBezTo>
                  <a:cubicBezTo>
                    <a:pt x="7765" y="27514"/>
                    <a:pt x="7935" y="26235"/>
                    <a:pt x="8532" y="25040"/>
                  </a:cubicBezTo>
                  <a:cubicBezTo>
                    <a:pt x="8654" y="24735"/>
                    <a:pt x="8907" y="24474"/>
                    <a:pt x="9166" y="24474"/>
                  </a:cubicBezTo>
                  <a:cubicBezTo>
                    <a:pt x="9269" y="24474"/>
                    <a:pt x="9374" y="24516"/>
                    <a:pt x="9471" y="24613"/>
                  </a:cubicBezTo>
                  <a:cubicBezTo>
                    <a:pt x="9983" y="25179"/>
                    <a:pt x="10324" y="25396"/>
                    <a:pt x="10571" y="25396"/>
                  </a:cubicBezTo>
                  <a:cubicBezTo>
                    <a:pt x="11106" y="25396"/>
                    <a:pt x="11195" y="24376"/>
                    <a:pt x="11604" y="23675"/>
                  </a:cubicBezTo>
                  <a:cubicBezTo>
                    <a:pt x="11402" y="23594"/>
                    <a:pt x="11200" y="23571"/>
                    <a:pt x="11003" y="23571"/>
                  </a:cubicBezTo>
                  <a:cubicBezTo>
                    <a:pt x="10730" y="23571"/>
                    <a:pt x="10466" y="23615"/>
                    <a:pt x="10223" y="23615"/>
                  </a:cubicBezTo>
                  <a:cubicBezTo>
                    <a:pt x="9898" y="23615"/>
                    <a:pt x="9609" y="23536"/>
                    <a:pt x="9386" y="23163"/>
                  </a:cubicBezTo>
                  <a:cubicBezTo>
                    <a:pt x="9300" y="22480"/>
                    <a:pt x="10068" y="22139"/>
                    <a:pt x="9983" y="21457"/>
                  </a:cubicBezTo>
                  <a:cubicBezTo>
                    <a:pt x="9983" y="20859"/>
                    <a:pt x="10324" y="20433"/>
                    <a:pt x="10836" y="20347"/>
                  </a:cubicBezTo>
                  <a:cubicBezTo>
                    <a:pt x="10892" y="20341"/>
                    <a:pt x="10946" y="20338"/>
                    <a:pt x="10997" y="20338"/>
                  </a:cubicBezTo>
                  <a:cubicBezTo>
                    <a:pt x="11641" y="20338"/>
                    <a:pt x="11866" y="20824"/>
                    <a:pt x="11945" y="21457"/>
                  </a:cubicBezTo>
                  <a:cubicBezTo>
                    <a:pt x="12031" y="21627"/>
                    <a:pt x="11775" y="22139"/>
                    <a:pt x="12287" y="22139"/>
                  </a:cubicBezTo>
                  <a:cubicBezTo>
                    <a:pt x="12969" y="21457"/>
                    <a:pt x="12628" y="20347"/>
                    <a:pt x="13396" y="19921"/>
                  </a:cubicBezTo>
                  <a:cubicBezTo>
                    <a:pt x="14164" y="19494"/>
                    <a:pt x="13481" y="19153"/>
                    <a:pt x="13225" y="18726"/>
                  </a:cubicBezTo>
                  <a:cubicBezTo>
                    <a:pt x="13108" y="18468"/>
                    <a:pt x="12964" y="18384"/>
                    <a:pt x="12809" y="18384"/>
                  </a:cubicBezTo>
                  <a:cubicBezTo>
                    <a:pt x="12523" y="18384"/>
                    <a:pt x="12198" y="18670"/>
                    <a:pt x="11922" y="18670"/>
                  </a:cubicBezTo>
                  <a:cubicBezTo>
                    <a:pt x="11805" y="18670"/>
                    <a:pt x="11696" y="18618"/>
                    <a:pt x="11604" y="18470"/>
                  </a:cubicBezTo>
                  <a:cubicBezTo>
                    <a:pt x="11945" y="17361"/>
                    <a:pt x="12969" y="16508"/>
                    <a:pt x="14078" y="16508"/>
                  </a:cubicBezTo>
                  <a:cubicBezTo>
                    <a:pt x="10154" y="13266"/>
                    <a:pt x="7338" y="9085"/>
                    <a:pt x="4011" y="5245"/>
                  </a:cubicBezTo>
                  <a:cubicBezTo>
                    <a:pt x="3413" y="4478"/>
                    <a:pt x="2987" y="3624"/>
                    <a:pt x="2816" y="2771"/>
                  </a:cubicBezTo>
                  <a:cubicBezTo>
                    <a:pt x="2645" y="2345"/>
                    <a:pt x="2731" y="1918"/>
                    <a:pt x="2645" y="1491"/>
                  </a:cubicBezTo>
                  <a:cubicBezTo>
                    <a:pt x="2417" y="882"/>
                    <a:pt x="2256" y="1"/>
                    <a:pt x="1496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"/>
            <p:cNvSpPr/>
            <p:nvPr/>
          </p:nvSpPr>
          <p:spPr>
            <a:xfrm>
              <a:off x="3757725" y="2181325"/>
              <a:ext cx="145050" cy="450075"/>
            </a:xfrm>
            <a:custGeom>
              <a:avLst/>
              <a:gdLst/>
              <a:ahLst/>
              <a:cxnLst/>
              <a:rect l="l" t="t" r="r" b="b"/>
              <a:pathLst>
                <a:path w="5802" h="18003" extrusionOk="0">
                  <a:moveTo>
                    <a:pt x="2389" y="0"/>
                  </a:moveTo>
                  <a:cubicBezTo>
                    <a:pt x="1707" y="171"/>
                    <a:pt x="1024" y="512"/>
                    <a:pt x="597" y="1109"/>
                  </a:cubicBezTo>
                  <a:cubicBezTo>
                    <a:pt x="256" y="1365"/>
                    <a:pt x="0" y="1792"/>
                    <a:pt x="256" y="2133"/>
                  </a:cubicBezTo>
                  <a:cubicBezTo>
                    <a:pt x="1024" y="3328"/>
                    <a:pt x="853" y="4778"/>
                    <a:pt x="1195" y="6058"/>
                  </a:cubicBezTo>
                  <a:cubicBezTo>
                    <a:pt x="1707" y="7935"/>
                    <a:pt x="1536" y="9897"/>
                    <a:pt x="1963" y="11860"/>
                  </a:cubicBezTo>
                  <a:cubicBezTo>
                    <a:pt x="2389" y="13310"/>
                    <a:pt x="2304" y="14931"/>
                    <a:pt x="1877" y="16382"/>
                  </a:cubicBezTo>
                  <a:cubicBezTo>
                    <a:pt x="1707" y="16979"/>
                    <a:pt x="1536" y="17491"/>
                    <a:pt x="2133" y="18003"/>
                  </a:cubicBezTo>
                  <a:cubicBezTo>
                    <a:pt x="2474" y="16723"/>
                    <a:pt x="2645" y="15443"/>
                    <a:pt x="2645" y="14163"/>
                  </a:cubicBezTo>
                  <a:cubicBezTo>
                    <a:pt x="2560" y="10409"/>
                    <a:pt x="2133" y="6570"/>
                    <a:pt x="1451" y="2816"/>
                  </a:cubicBezTo>
                  <a:cubicBezTo>
                    <a:pt x="1451" y="2474"/>
                    <a:pt x="1024" y="2048"/>
                    <a:pt x="1792" y="1877"/>
                  </a:cubicBezTo>
                  <a:cubicBezTo>
                    <a:pt x="2474" y="2474"/>
                    <a:pt x="2304" y="3669"/>
                    <a:pt x="3157" y="4181"/>
                  </a:cubicBezTo>
                  <a:cubicBezTo>
                    <a:pt x="3427" y="3749"/>
                    <a:pt x="3697" y="3317"/>
                    <a:pt x="4074" y="3317"/>
                  </a:cubicBezTo>
                  <a:cubicBezTo>
                    <a:pt x="4294" y="3317"/>
                    <a:pt x="4550" y="3463"/>
                    <a:pt x="4863" y="3840"/>
                  </a:cubicBezTo>
                  <a:cubicBezTo>
                    <a:pt x="5034" y="4010"/>
                    <a:pt x="5461" y="4095"/>
                    <a:pt x="5802" y="4181"/>
                  </a:cubicBezTo>
                  <a:cubicBezTo>
                    <a:pt x="5034" y="2645"/>
                    <a:pt x="4010" y="1195"/>
                    <a:pt x="2730" y="0"/>
                  </a:cubicBezTo>
                  <a:close/>
                </a:path>
              </a:pathLst>
            </a:custGeom>
            <a:solidFill>
              <a:srgbClr val="EF7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"/>
            <p:cNvSpPr/>
            <p:nvPr/>
          </p:nvSpPr>
          <p:spPr>
            <a:xfrm>
              <a:off x="4120900" y="2571650"/>
              <a:ext cx="18650" cy="15375"/>
            </a:xfrm>
            <a:custGeom>
              <a:avLst/>
              <a:gdLst/>
              <a:ahLst/>
              <a:cxnLst/>
              <a:rect l="l" t="t" r="r" b="b"/>
              <a:pathLst>
                <a:path w="746" h="615" extrusionOk="0">
                  <a:moveTo>
                    <a:pt x="490" y="1"/>
                  </a:moveTo>
                  <a:cubicBezTo>
                    <a:pt x="319" y="1"/>
                    <a:pt x="234" y="86"/>
                    <a:pt x="148" y="172"/>
                  </a:cubicBezTo>
                  <a:cubicBezTo>
                    <a:pt x="1" y="393"/>
                    <a:pt x="173" y="615"/>
                    <a:pt x="388" y="615"/>
                  </a:cubicBezTo>
                  <a:cubicBezTo>
                    <a:pt x="421" y="615"/>
                    <a:pt x="455" y="610"/>
                    <a:pt x="490" y="598"/>
                  </a:cubicBezTo>
                  <a:cubicBezTo>
                    <a:pt x="575" y="598"/>
                    <a:pt x="660" y="428"/>
                    <a:pt x="746" y="342"/>
                  </a:cubicBezTo>
                  <a:cubicBezTo>
                    <a:pt x="660" y="172"/>
                    <a:pt x="575" y="1"/>
                    <a:pt x="490" y="1"/>
                  </a:cubicBezTo>
                  <a:close/>
                </a:path>
              </a:pathLst>
            </a:custGeom>
            <a:solidFill>
              <a:srgbClr val="F49E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"/>
            <p:cNvSpPr/>
            <p:nvPr/>
          </p:nvSpPr>
          <p:spPr>
            <a:xfrm>
              <a:off x="4169400" y="2567400"/>
              <a:ext cx="12800" cy="12825"/>
            </a:xfrm>
            <a:custGeom>
              <a:avLst/>
              <a:gdLst/>
              <a:ahLst/>
              <a:cxnLst/>
              <a:rect l="l" t="t" r="r" b="b"/>
              <a:pathLst>
                <a:path w="512" h="513" extrusionOk="0">
                  <a:moveTo>
                    <a:pt x="0" y="0"/>
                  </a:moveTo>
                  <a:cubicBezTo>
                    <a:pt x="171" y="171"/>
                    <a:pt x="341" y="342"/>
                    <a:pt x="512" y="512"/>
                  </a:cubicBezTo>
                  <a:cubicBezTo>
                    <a:pt x="341" y="342"/>
                    <a:pt x="171" y="171"/>
                    <a:pt x="0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"/>
            <p:cNvSpPr/>
            <p:nvPr/>
          </p:nvSpPr>
          <p:spPr>
            <a:xfrm>
              <a:off x="4156600" y="2554600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0" y="0"/>
                  </a:moveTo>
                  <a:lnTo>
                    <a:pt x="512" y="512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"/>
            <p:cNvSpPr/>
            <p:nvPr/>
          </p:nvSpPr>
          <p:spPr>
            <a:xfrm>
              <a:off x="3623325" y="3217700"/>
              <a:ext cx="522625" cy="795925"/>
            </a:xfrm>
            <a:custGeom>
              <a:avLst/>
              <a:gdLst/>
              <a:ahLst/>
              <a:cxnLst/>
              <a:rect l="l" t="t" r="r" b="b"/>
              <a:pathLst>
                <a:path w="20905" h="31837" extrusionOk="0">
                  <a:moveTo>
                    <a:pt x="2176" y="0"/>
                  </a:moveTo>
                  <a:cubicBezTo>
                    <a:pt x="1905" y="0"/>
                    <a:pt x="1615" y="193"/>
                    <a:pt x="1366" y="609"/>
                  </a:cubicBezTo>
                  <a:cubicBezTo>
                    <a:pt x="1366" y="1377"/>
                    <a:pt x="1281" y="2144"/>
                    <a:pt x="1110" y="2912"/>
                  </a:cubicBezTo>
                  <a:cubicBezTo>
                    <a:pt x="1" y="6325"/>
                    <a:pt x="257" y="9909"/>
                    <a:pt x="257" y="13407"/>
                  </a:cubicBezTo>
                  <a:cubicBezTo>
                    <a:pt x="172" y="14601"/>
                    <a:pt x="342" y="15796"/>
                    <a:pt x="854" y="16905"/>
                  </a:cubicBezTo>
                  <a:cubicBezTo>
                    <a:pt x="1537" y="18526"/>
                    <a:pt x="2475" y="20147"/>
                    <a:pt x="3670" y="21512"/>
                  </a:cubicBezTo>
                  <a:cubicBezTo>
                    <a:pt x="6741" y="25096"/>
                    <a:pt x="10154" y="28338"/>
                    <a:pt x="13823" y="31239"/>
                  </a:cubicBezTo>
                  <a:cubicBezTo>
                    <a:pt x="14249" y="31324"/>
                    <a:pt x="14591" y="31495"/>
                    <a:pt x="14847" y="31836"/>
                  </a:cubicBezTo>
                  <a:cubicBezTo>
                    <a:pt x="15700" y="31239"/>
                    <a:pt x="16297" y="30471"/>
                    <a:pt x="16638" y="29533"/>
                  </a:cubicBezTo>
                  <a:cubicBezTo>
                    <a:pt x="16539" y="29517"/>
                    <a:pt x="16447" y="29510"/>
                    <a:pt x="16362" y="29510"/>
                  </a:cubicBezTo>
                  <a:cubicBezTo>
                    <a:pt x="15495" y="29510"/>
                    <a:pt x="15305" y="30238"/>
                    <a:pt x="14761" y="30471"/>
                  </a:cubicBezTo>
                  <a:cubicBezTo>
                    <a:pt x="14697" y="30493"/>
                    <a:pt x="14628" y="30503"/>
                    <a:pt x="14559" y="30503"/>
                  </a:cubicBezTo>
                  <a:cubicBezTo>
                    <a:pt x="14351" y="30503"/>
                    <a:pt x="14143" y="30407"/>
                    <a:pt x="14079" y="30215"/>
                  </a:cubicBezTo>
                  <a:cubicBezTo>
                    <a:pt x="13994" y="30130"/>
                    <a:pt x="13994" y="29789"/>
                    <a:pt x="14079" y="29789"/>
                  </a:cubicBezTo>
                  <a:cubicBezTo>
                    <a:pt x="14986" y="29411"/>
                    <a:pt x="14955" y="27827"/>
                    <a:pt x="16064" y="27827"/>
                  </a:cubicBezTo>
                  <a:cubicBezTo>
                    <a:pt x="16207" y="27827"/>
                    <a:pt x="16368" y="27853"/>
                    <a:pt x="16553" y="27912"/>
                  </a:cubicBezTo>
                  <a:cubicBezTo>
                    <a:pt x="17065" y="26290"/>
                    <a:pt x="19113" y="25693"/>
                    <a:pt x="19198" y="23816"/>
                  </a:cubicBezTo>
                  <a:cubicBezTo>
                    <a:pt x="19198" y="23645"/>
                    <a:pt x="19539" y="23475"/>
                    <a:pt x="19198" y="23219"/>
                  </a:cubicBezTo>
                  <a:cubicBezTo>
                    <a:pt x="19075" y="23157"/>
                    <a:pt x="18942" y="23140"/>
                    <a:pt x="18805" y="23140"/>
                  </a:cubicBezTo>
                  <a:cubicBezTo>
                    <a:pt x="18633" y="23140"/>
                    <a:pt x="18456" y="23167"/>
                    <a:pt x="18283" y="23167"/>
                  </a:cubicBezTo>
                  <a:cubicBezTo>
                    <a:pt x="18022" y="23167"/>
                    <a:pt x="17772" y="23105"/>
                    <a:pt x="17577" y="22792"/>
                  </a:cubicBezTo>
                  <a:cubicBezTo>
                    <a:pt x="17850" y="22246"/>
                    <a:pt x="18014" y="21864"/>
                    <a:pt x="18505" y="21864"/>
                  </a:cubicBezTo>
                  <a:cubicBezTo>
                    <a:pt x="18628" y="21864"/>
                    <a:pt x="18771" y="21888"/>
                    <a:pt x="18942" y="21939"/>
                  </a:cubicBezTo>
                  <a:cubicBezTo>
                    <a:pt x="19168" y="22007"/>
                    <a:pt x="19364" y="22045"/>
                    <a:pt x="19529" y="22045"/>
                  </a:cubicBezTo>
                  <a:cubicBezTo>
                    <a:pt x="19985" y="22045"/>
                    <a:pt x="20199" y="21753"/>
                    <a:pt x="20137" y="21000"/>
                  </a:cubicBezTo>
                  <a:cubicBezTo>
                    <a:pt x="20137" y="20574"/>
                    <a:pt x="20563" y="20574"/>
                    <a:pt x="20904" y="20574"/>
                  </a:cubicBezTo>
                  <a:cubicBezTo>
                    <a:pt x="19881" y="19209"/>
                    <a:pt x="18601" y="18014"/>
                    <a:pt x="17150" y="17076"/>
                  </a:cubicBezTo>
                  <a:cubicBezTo>
                    <a:pt x="15017" y="15881"/>
                    <a:pt x="13140" y="14260"/>
                    <a:pt x="11519" y="12383"/>
                  </a:cubicBezTo>
                  <a:cubicBezTo>
                    <a:pt x="8960" y="8288"/>
                    <a:pt x="4864" y="5216"/>
                    <a:pt x="2902" y="609"/>
                  </a:cubicBezTo>
                  <a:cubicBezTo>
                    <a:pt x="2727" y="215"/>
                    <a:pt x="2462" y="0"/>
                    <a:pt x="2176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"/>
            <p:cNvSpPr/>
            <p:nvPr/>
          </p:nvSpPr>
          <p:spPr>
            <a:xfrm>
              <a:off x="3691600" y="2781175"/>
              <a:ext cx="452225" cy="846375"/>
            </a:xfrm>
            <a:custGeom>
              <a:avLst/>
              <a:gdLst/>
              <a:ahLst/>
              <a:cxnLst/>
              <a:rect l="l" t="t" r="r" b="b"/>
              <a:pathLst>
                <a:path w="18089" h="33855" extrusionOk="0">
                  <a:moveTo>
                    <a:pt x="4606" y="1"/>
                  </a:moveTo>
                  <a:cubicBezTo>
                    <a:pt x="4403" y="1"/>
                    <a:pt x="4151" y="48"/>
                    <a:pt x="3840" y="152"/>
                  </a:cubicBezTo>
                  <a:cubicBezTo>
                    <a:pt x="3413" y="579"/>
                    <a:pt x="3754" y="1261"/>
                    <a:pt x="3413" y="1688"/>
                  </a:cubicBezTo>
                  <a:cubicBezTo>
                    <a:pt x="3242" y="3053"/>
                    <a:pt x="2901" y="4418"/>
                    <a:pt x="2304" y="5613"/>
                  </a:cubicBezTo>
                  <a:cubicBezTo>
                    <a:pt x="1280" y="8343"/>
                    <a:pt x="171" y="10988"/>
                    <a:pt x="171" y="13974"/>
                  </a:cubicBezTo>
                  <a:cubicBezTo>
                    <a:pt x="597" y="14571"/>
                    <a:pt x="0" y="15254"/>
                    <a:pt x="342" y="15851"/>
                  </a:cubicBezTo>
                  <a:cubicBezTo>
                    <a:pt x="427" y="16107"/>
                    <a:pt x="427" y="16278"/>
                    <a:pt x="512" y="16534"/>
                  </a:cubicBezTo>
                  <a:cubicBezTo>
                    <a:pt x="1280" y="18070"/>
                    <a:pt x="2219" y="19520"/>
                    <a:pt x="3413" y="20800"/>
                  </a:cubicBezTo>
                  <a:cubicBezTo>
                    <a:pt x="3840" y="21312"/>
                    <a:pt x="4181" y="21909"/>
                    <a:pt x="4522" y="22421"/>
                  </a:cubicBezTo>
                  <a:cubicBezTo>
                    <a:pt x="5461" y="23957"/>
                    <a:pt x="6826" y="25322"/>
                    <a:pt x="8447" y="26260"/>
                  </a:cubicBezTo>
                  <a:cubicBezTo>
                    <a:pt x="9983" y="27199"/>
                    <a:pt x="10921" y="28820"/>
                    <a:pt x="12457" y="29844"/>
                  </a:cubicBezTo>
                  <a:cubicBezTo>
                    <a:pt x="12969" y="30185"/>
                    <a:pt x="13566" y="30527"/>
                    <a:pt x="13993" y="30868"/>
                  </a:cubicBezTo>
                  <a:cubicBezTo>
                    <a:pt x="15614" y="31550"/>
                    <a:pt x="16467" y="33342"/>
                    <a:pt x="18088" y="33854"/>
                  </a:cubicBezTo>
                  <a:cubicBezTo>
                    <a:pt x="17576" y="32233"/>
                    <a:pt x="17662" y="30356"/>
                    <a:pt x="15955" y="29332"/>
                  </a:cubicBezTo>
                  <a:cubicBezTo>
                    <a:pt x="15529" y="28905"/>
                    <a:pt x="15358" y="28394"/>
                    <a:pt x="15614" y="27882"/>
                  </a:cubicBezTo>
                  <a:cubicBezTo>
                    <a:pt x="16296" y="26346"/>
                    <a:pt x="16040" y="24810"/>
                    <a:pt x="16040" y="23274"/>
                  </a:cubicBezTo>
                  <a:lnTo>
                    <a:pt x="16040" y="23274"/>
                  </a:lnTo>
                  <a:cubicBezTo>
                    <a:pt x="15676" y="23396"/>
                    <a:pt x="15355" y="23733"/>
                    <a:pt x="14954" y="23733"/>
                  </a:cubicBezTo>
                  <a:cubicBezTo>
                    <a:pt x="14792" y="23733"/>
                    <a:pt x="14616" y="23678"/>
                    <a:pt x="14419" y="23530"/>
                  </a:cubicBezTo>
                  <a:cubicBezTo>
                    <a:pt x="13737" y="22933"/>
                    <a:pt x="14590" y="22506"/>
                    <a:pt x="14846" y="22080"/>
                  </a:cubicBezTo>
                  <a:cubicBezTo>
                    <a:pt x="15017" y="21397"/>
                    <a:pt x="15102" y="20800"/>
                    <a:pt x="15017" y="20117"/>
                  </a:cubicBezTo>
                  <a:lnTo>
                    <a:pt x="15017" y="19605"/>
                  </a:lnTo>
                  <a:cubicBezTo>
                    <a:pt x="14163" y="19093"/>
                    <a:pt x="13566" y="18070"/>
                    <a:pt x="13566" y="17046"/>
                  </a:cubicBezTo>
                  <a:cubicBezTo>
                    <a:pt x="10665" y="12609"/>
                    <a:pt x="8020" y="8002"/>
                    <a:pt x="5887" y="3138"/>
                  </a:cubicBezTo>
                  <a:cubicBezTo>
                    <a:pt x="5546" y="2968"/>
                    <a:pt x="5631" y="2456"/>
                    <a:pt x="5375" y="2200"/>
                  </a:cubicBezTo>
                  <a:lnTo>
                    <a:pt x="5375" y="1688"/>
                  </a:lnTo>
                  <a:cubicBezTo>
                    <a:pt x="5443" y="736"/>
                    <a:pt x="5403" y="1"/>
                    <a:pt x="4606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"/>
            <p:cNvSpPr/>
            <p:nvPr/>
          </p:nvSpPr>
          <p:spPr>
            <a:xfrm>
              <a:off x="3657475" y="3130525"/>
              <a:ext cx="255975" cy="396750"/>
            </a:xfrm>
            <a:custGeom>
              <a:avLst/>
              <a:gdLst/>
              <a:ahLst/>
              <a:cxnLst/>
              <a:rect l="l" t="t" r="r" b="b"/>
              <a:pathLst>
                <a:path w="10239" h="15870" extrusionOk="0">
                  <a:moveTo>
                    <a:pt x="1536" y="0"/>
                  </a:moveTo>
                  <a:cubicBezTo>
                    <a:pt x="597" y="1195"/>
                    <a:pt x="683" y="2730"/>
                    <a:pt x="0" y="4096"/>
                  </a:cubicBezTo>
                  <a:cubicBezTo>
                    <a:pt x="256" y="3986"/>
                    <a:pt x="465" y="3908"/>
                    <a:pt x="640" y="3908"/>
                  </a:cubicBezTo>
                  <a:cubicBezTo>
                    <a:pt x="874" y="3908"/>
                    <a:pt x="1048" y="4047"/>
                    <a:pt x="1195" y="4437"/>
                  </a:cubicBezTo>
                  <a:cubicBezTo>
                    <a:pt x="1451" y="5290"/>
                    <a:pt x="1877" y="6143"/>
                    <a:pt x="2389" y="6997"/>
                  </a:cubicBezTo>
                  <a:cubicBezTo>
                    <a:pt x="4863" y="10068"/>
                    <a:pt x="7167" y="13396"/>
                    <a:pt x="10239" y="15870"/>
                  </a:cubicBezTo>
                  <a:cubicBezTo>
                    <a:pt x="9812" y="14846"/>
                    <a:pt x="9385" y="13737"/>
                    <a:pt x="9044" y="12713"/>
                  </a:cubicBezTo>
                  <a:cubicBezTo>
                    <a:pt x="8959" y="12201"/>
                    <a:pt x="9471" y="12286"/>
                    <a:pt x="9727" y="12201"/>
                  </a:cubicBezTo>
                  <a:cubicBezTo>
                    <a:pt x="8959" y="10495"/>
                    <a:pt x="7082" y="9727"/>
                    <a:pt x="6143" y="8106"/>
                  </a:cubicBezTo>
                  <a:cubicBezTo>
                    <a:pt x="5546" y="7850"/>
                    <a:pt x="5205" y="7253"/>
                    <a:pt x="5119" y="6570"/>
                  </a:cubicBezTo>
                  <a:cubicBezTo>
                    <a:pt x="4010" y="5119"/>
                    <a:pt x="2986" y="3584"/>
                    <a:pt x="2133" y="1963"/>
                  </a:cubicBezTo>
                  <a:cubicBezTo>
                    <a:pt x="2048" y="1280"/>
                    <a:pt x="2218" y="512"/>
                    <a:pt x="1536" y="0"/>
                  </a:cubicBezTo>
                  <a:close/>
                </a:path>
              </a:pathLst>
            </a:custGeom>
            <a:solidFill>
              <a:srgbClr val="EF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"/>
            <p:cNvSpPr/>
            <p:nvPr/>
          </p:nvSpPr>
          <p:spPr>
            <a:xfrm>
              <a:off x="4003025" y="3527000"/>
              <a:ext cx="38400" cy="24025"/>
            </a:xfrm>
            <a:custGeom>
              <a:avLst/>
              <a:gdLst/>
              <a:ahLst/>
              <a:cxnLst/>
              <a:rect l="l" t="t" r="r" b="b"/>
              <a:pathLst>
                <a:path w="1536" h="961" extrusionOk="0">
                  <a:moveTo>
                    <a:pt x="174" y="0"/>
                  </a:moveTo>
                  <a:cubicBezTo>
                    <a:pt x="116" y="0"/>
                    <a:pt x="59" y="4"/>
                    <a:pt x="0" y="11"/>
                  </a:cubicBezTo>
                  <a:cubicBezTo>
                    <a:pt x="234" y="557"/>
                    <a:pt x="753" y="960"/>
                    <a:pt x="1362" y="960"/>
                  </a:cubicBezTo>
                  <a:cubicBezTo>
                    <a:pt x="1419" y="960"/>
                    <a:pt x="1477" y="957"/>
                    <a:pt x="1536" y="950"/>
                  </a:cubicBezTo>
                  <a:cubicBezTo>
                    <a:pt x="1302" y="404"/>
                    <a:pt x="783" y="0"/>
                    <a:pt x="174" y="0"/>
                  </a:cubicBezTo>
                  <a:close/>
                </a:path>
              </a:pathLst>
            </a:custGeom>
            <a:solidFill>
              <a:srgbClr val="F3AB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"/>
            <p:cNvSpPr/>
            <p:nvPr/>
          </p:nvSpPr>
          <p:spPr>
            <a:xfrm>
              <a:off x="3992350" y="4866825"/>
              <a:ext cx="138675" cy="345575"/>
            </a:xfrm>
            <a:custGeom>
              <a:avLst/>
              <a:gdLst/>
              <a:ahLst/>
              <a:cxnLst/>
              <a:rect l="l" t="t" r="r" b="b"/>
              <a:pathLst>
                <a:path w="5547" h="13823" extrusionOk="0">
                  <a:moveTo>
                    <a:pt x="3072" y="0"/>
                  </a:moveTo>
                  <a:cubicBezTo>
                    <a:pt x="2560" y="85"/>
                    <a:pt x="2048" y="171"/>
                    <a:pt x="2219" y="939"/>
                  </a:cubicBezTo>
                  <a:cubicBezTo>
                    <a:pt x="2304" y="1365"/>
                    <a:pt x="2475" y="1962"/>
                    <a:pt x="2048" y="1962"/>
                  </a:cubicBezTo>
                  <a:cubicBezTo>
                    <a:pt x="2013" y="1960"/>
                    <a:pt x="1979" y="1959"/>
                    <a:pt x="1946" y="1959"/>
                  </a:cubicBezTo>
                  <a:cubicBezTo>
                    <a:pt x="695" y="1959"/>
                    <a:pt x="915" y="3503"/>
                    <a:pt x="0" y="3669"/>
                  </a:cubicBezTo>
                  <a:cubicBezTo>
                    <a:pt x="256" y="6143"/>
                    <a:pt x="939" y="8618"/>
                    <a:pt x="1963" y="10836"/>
                  </a:cubicBezTo>
                  <a:cubicBezTo>
                    <a:pt x="2318" y="10836"/>
                    <a:pt x="2496" y="10243"/>
                    <a:pt x="2792" y="10243"/>
                  </a:cubicBezTo>
                  <a:cubicBezTo>
                    <a:pt x="2852" y="10243"/>
                    <a:pt x="2916" y="10267"/>
                    <a:pt x="2987" y="10324"/>
                  </a:cubicBezTo>
                  <a:cubicBezTo>
                    <a:pt x="3328" y="10580"/>
                    <a:pt x="4010" y="10921"/>
                    <a:pt x="3584" y="11689"/>
                  </a:cubicBezTo>
                  <a:cubicBezTo>
                    <a:pt x="2901" y="12884"/>
                    <a:pt x="3755" y="13396"/>
                    <a:pt x="4608" y="13822"/>
                  </a:cubicBezTo>
                  <a:lnTo>
                    <a:pt x="4949" y="13651"/>
                  </a:lnTo>
                  <a:cubicBezTo>
                    <a:pt x="5376" y="13140"/>
                    <a:pt x="5290" y="12457"/>
                    <a:pt x="5376" y="11860"/>
                  </a:cubicBezTo>
                  <a:cubicBezTo>
                    <a:pt x="5546" y="10836"/>
                    <a:pt x="5461" y="9812"/>
                    <a:pt x="5205" y="8873"/>
                  </a:cubicBezTo>
                  <a:cubicBezTo>
                    <a:pt x="4864" y="6058"/>
                    <a:pt x="3499" y="3413"/>
                    <a:pt x="3499" y="597"/>
                  </a:cubicBezTo>
                  <a:lnTo>
                    <a:pt x="3072" y="0"/>
                  </a:lnTo>
                  <a:close/>
                </a:path>
              </a:pathLst>
            </a:custGeom>
            <a:solidFill>
              <a:srgbClr val="FCD8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"/>
            <p:cNvSpPr/>
            <p:nvPr/>
          </p:nvSpPr>
          <p:spPr>
            <a:xfrm>
              <a:off x="4060600" y="4881750"/>
              <a:ext cx="145075" cy="299175"/>
            </a:xfrm>
            <a:custGeom>
              <a:avLst/>
              <a:gdLst/>
              <a:ahLst/>
              <a:cxnLst/>
              <a:rect l="l" t="t" r="r" b="b"/>
              <a:pathLst>
                <a:path w="5803" h="11967" extrusionOk="0">
                  <a:moveTo>
                    <a:pt x="769" y="0"/>
                  </a:moveTo>
                  <a:cubicBezTo>
                    <a:pt x="86" y="1109"/>
                    <a:pt x="1" y="2475"/>
                    <a:pt x="598" y="3669"/>
                  </a:cubicBezTo>
                  <a:cubicBezTo>
                    <a:pt x="1366" y="6314"/>
                    <a:pt x="1963" y="9044"/>
                    <a:pt x="2304" y="11775"/>
                  </a:cubicBezTo>
                  <a:cubicBezTo>
                    <a:pt x="2390" y="11903"/>
                    <a:pt x="2475" y="11967"/>
                    <a:pt x="2560" y="11967"/>
                  </a:cubicBezTo>
                  <a:cubicBezTo>
                    <a:pt x="2646" y="11967"/>
                    <a:pt x="2731" y="11903"/>
                    <a:pt x="2816" y="11775"/>
                  </a:cubicBezTo>
                  <a:cubicBezTo>
                    <a:pt x="2913" y="11550"/>
                    <a:pt x="3130" y="11494"/>
                    <a:pt x="3355" y="11494"/>
                  </a:cubicBezTo>
                  <a:cubicBezTo>
                    <a:pt x="3573" y="11494"/>
                    <a:pt x="3798" y="11547"/>
                    <a:pt x="3925" y="11547"/>
                  </a:cubicBezTo>
                  <a:cubicBezTo>
                    <a:pt x="4014" y="11547"/>
                    <a:pt x="4055" y="11521"/>
                    <a:pt x="4011" y="11433"/>
                  </a:cubicBezTo>
                  <a:cubicBezTo>
                    <a:pt x="2987" y="9812"/>
                    <a:pt x="5035" y="10495"/>
                    <a:pt x="5205" y="9642"/>
                  </a:cubicBezTo>
                  <a:lnTo>
                    <a:pt x="5205" y="9642"/>
                  </a:lnTo>
                  <a:cubicBezTo>
                    <a:pt x="4992" y="9684"/>
                    <a:pt x="4800" y="9706"/>
                    <a:pt x="4608" y="9706"/>
                  </a:cubicBezTo>
                  <a:cubicBezTo>
                    <a:pt x="4416" y="9706"/>
                    <a:pt x="4224" y="9684"/>
                    <a:pt x="4011" y="9642"/>
                  </a:cubicBezTo>
                  <a:cubicBezTo>
                    <a:pt x="3072" y="9386"/>
                    <a:pt x="3413" y="8532"/>
                    <a:pt x="3413" y="8021"/>
                  </a:cubicBezTo>
                  <a:cubicBezTo>
                    <a:pt x="3413" y="7614"/>
                    <a:pt x="3682" y="7261"/>
                    <a:pt x="3964" y="7261"/>
                  </a:cubicBezTo>
                  <a:cubicBezTo>
                    <a:pt x="4037" y="7261"/>
                    <a:pt x="4111" y="7285"/>
                    <a:pt x="4181" y="7338"/>
                  </a:cubicBezTo>
                  <a:cubicBezTo>
                    <a:pt x="4528" y="7550"/>
                    <a:pt x="4779" y="7636"/>
                    <a:pt x="4965" y="7636"/>
                  </a:cubicBezTo>
                  <a:cubicBezTo>
                    <a:pt x="5602" y="7636"/>
                    <a:pt x="5472" y="6625"/>
                    <a:pt x="5802" y="6229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rgbClr val="FDF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"/>
            <p:cNvSpPr/>
            <p:nvPr/>
          </p:nvSpPr>
          <p:spPr>
            <a:xfrm>
              <a:off x="3785450" y="2629250"/>
              <a:ext cx="91750" cy="194275"/>
            </a:xfrm>
            <a:custGeom>
              <a:avLst/>
              <a:gdLst/>
              <a:ahLst/>
              <a:cxnLst/>
              <a:rect l="l" t="t" r="r" b="b"/>
              <a:pathLst>
                <a:path w="3670" h="7771" extrusionOk="0">
                  <a:moveTo>
                    <a:pt x="1109" y="1"/>
                  </a:moveTo>
                  <a:cubicBezTo>
                    <a:pt x="1195" y="2134"/>
                    <a:pt x="854" y="4267"/>
                    <a:pt x="0" y="6229"/>
                  </a:cubicBezTo>
                  <a:cubicBezTo>
                    <a:pt x="48" y="6225"/>
                    <a:pt x="93" y="6224"/>
                    <a:pt x="137" y="6224"/>
                  </a:cubicBezTo>
                  <a:cubicBezTo>
                    <a:pt x="1117" y="6224"/>
                    <a:pt x="1209" y="7112"/>
                    <a:pt x="1536" y="7765"/>
                  </a:cubicBezTo>
                  <a:cubicBezTo>
                    <a:pt x="1580" y="7769"/>
                    <a:pt x="1624" y="7771"/>
                    <a:pt x="1666" y="7771"/>
                  </a:cubicBezTo>
                  <a:cubicBezTo>
                    <a:pt x="2516" y="7771"/>
                    <a:pt x="2937" y="6981"/>
                    <a:pt x="3669" y="6656"/>
                  </a:cubicBezTo>
                  <a:cubicBezTo>
                    <a:pt x="2816" y="4437"/>
                    <a:pt x="1963" y="2219"/>
                    <a:pt x="1109" y="1"/>
                  </a:cubicBezTo>
                  <a:close/>
                </a:path>
              </a:pathLst>
            </a:custGeom>
            <a:solidFill>
              <a:srgbClr val="F08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"/>
            <p:cNvSpPr/>
            <p:nvPr/>
          </p:nvSpPr>
          <p:spPr>
            <a:xfrm>
              <a:off x="3823850" y="2836150"/>
              <a:ext cx="14950" cy="23500"/>
            </a:xfrm>
            <a:custGeom>
              <a:avLst/>
              <a:gdLst/>
              <a:ahLst/>
              <a:cxnLst/>
              <a:rect l="l" t="t" r="r" b="b"/>
              <a:pathLst>
                <a:path w="598" h="940" extrusionOk="0">
                  <a:moveTo>
                    <a:pt x="85" y="1"/>
                  </a:moveTo>
                  <a:lnTo>
                    <a:pt x="85" y="1"/>
                  </a:lnTo>
                  <a:cubicBezTo>
                    <a:pt x="0" y="342"/>
                    <a:pt x="171" y="769"/>
                    <a:pt x="512" y="939"/>
                  </a:cubicBezTo>
                  <a:cubicBezTo>
                    <a:pt x="597" y="598"/>
                    <a:pt x="427" y="171"/>
                    <a:pt x="85" y="1"/>
                  </a:cubicBezTo>
                  <a:close/>
                </a:path>
              </a:pathLst>
            </a:custGeom>
            <a:solidFill>
              <a:srgbClr val="F08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"/>
            <p:cNvSpPr/>
            <p:nvPr/>
          </p:nvSpPr>
          <p:spPr>
            <a:xfrm>
              <a:off x="4322975" y="1788825"/>
              <a:ext cx="38400" cy="49100"/>
            </a:xfrm>
            <a:custGeom>
              <a:avLst/>
              <a:gdLst/>
              <a:ahLst/>
              <a:cxnLst/>
              <a:rect l="l" t="t" r="r" b="b"/>
              <a:pathLst>
                <a:path w="1536" h="1964" extrusionOk="0">
                  <a:moveTo>
                    <a:pt x="0" y="1"/>
                  </a:moveTo>
                  <a:cubicBezTo>
                    <a:pt x="0" y="1025"/>
                    <a:pt x="256" y="1963"/>
                    <a:pt x="1536" y="1963"/>
                  </a:cubicBezTo>
                  <a:cubicBezTo>
                    <a:pt x="1451" y="939"/>
                    <a:pt x="597" y="513"/>
                    <a:pt x="0" y="1"/>
                  </a:cubicBezTo>
                  <a:close/>
                </a:path>
              </a:pathLst>
            </a:custGeom>
            <a:solidFill>
              <a:srgbClr val="F3A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"/>
            <p:cNvSpPr/>
            <p:nvPr/>
          </p:nvSpPr>
          <p:spPr>
            <a:xfrm>
              <a:off x="3186075" y="3231825"/>
              <a:ext cx="392500" cy="948175"/>
            </a:xfrm>
            <a:custGeom>
              <a:avLst/>
              <a:gdLst/>
              <a:ahLst/>
              <a:cxnLst/>
              <a:rect l="l" t="t" r="r" b="b"/>
              <a:pathLst>
                <a:path w="15700" h="37927" extrusionOk="0">
                  <a:moveTo>
                    <a:pt x="14925" y="0"/>
                  </a:moveTo>
                  <a:cubicBezTo>
                    <a:pt x="14607" y="0"/>
                    <a:pt x="14343" y="341"/>
                    <a:pt x="14163" y="641"/>
                  </a:cubicBezTo>
                  <a:cubicBezTo>
                    <a:pt x="12969" y="2177"/>
                    <a:pt x="12030" y="3883"/>
                    <a:pt x="11433" y="5760"/>
                  </a:cubicBezTo>
                  <a:cubicBezTo>
                    <a:pt x="11348" y="6443"/>
                    <a:pt x="11433" y="7381"/>
                    <a:pt x="10324" y="7552"/>
                  </a:cubicBezTo>
                  <a:cubicBezTo>
                    <a:pt x="8703" y="9088"/>
                    <a:pt x="7423" y="11050"/>
                    <a:pt x="6741" y="13183"/>
                  </a:cubicBezTo>
                  <a:cubicBezTo>
                    <a:pt x="5205" y="15999"/>
                    <a:pt x="3584" y="18644"/>
                    <a:pt x="2219" y="21545"/>
                  </a:cubicBezTo>
                  <a:cubicBezTo>
                    <a:pt x="2133" y="21715"/>
                    <a:pt x="2048" y="21971"/>
                    <a:pt x="2048" y="22227"/>
                  </a:cubicBezTo>
                  <a:lnTo>
                    <a:pt x="2048" y="22569"/>
                  </a:lnTo>
                  <a:cubicBezTo>
                    <a:pt x="1877" y="24190"/>
                    <a:pt x="427" y="25128"/>
                    <a:pt x="0" y="26664"/>
                  </a:cubicBezTo>
                  <a:cubicBezTo>
                    <a:pt x="1365" y="26835"/>
                    <a:pt x="0" y="28029"/>
                    <a:pt x="683" y="28456"/>
                  </a:cubicBezTo>
                  <a:cubicBezTo>
                    <a:pt x="853" y="28626"/>
                    <a:pt x="1024" y="28797"/>
                    <a:pt x="1195" y="28797"/>
                  </a:cubicBezTo>
                  <a:cubicBezTo>
                    <a:pt x="1792" y="28370"/>
                    <a:pt x="1109" y="27432"/>
                    <a:pt x="1963" y="27005"/>
                  </a:cubicBezTo>
                  <a:lnTo>
                    <a:pt x="1963" y="27005"/>
                  </a:lnTo>
                  <a:cubicBezTo>
                    <a:pt x="3498" y="28370"/>
                    <a:pt x="1024" y="30247"/>
                    <a:pt x="2475" y="31527"/>
                  </a:cubicBezTo>
                  <a:cubicBezTo>
                    <a:pt x="3105" y="31370"/>
                    <a:pt x="2862" y="30484"/>
                    <a:pt x="3359" y="30484"/>
                  </a:cubicBezTo>
                  <a:cubicBezTo>
                    <a:pt x="3400" y="30484"/>
                    <a:pt x="3446" y="30490"/>
                    <a:pt x="3498" y="30503"/>
                  </a:cubicBezTo>
                  <a:cubicBezTo>
                    <a:pt x="4181" y="30589"/>
                    <a:pt x="4096" y="31357"/>
                    <a:pt x="4181" y="31954"/>
                  </a:cubicBezTo>
                  <a:cubicBezTo>
                    <a:pt x="4266" y="31954"/>
                    <a:pt x="4096" y="32125"/>
                    <a:pt x="4096" y="32125"/>
                  </a:cubicBezTo>
                  <a:cubicBezTo>
                    <a:pt x="3413" y="32807"/>
                    <a:pt x="3754" y="33148"/>
                    <a:pt x="4522" y="33319"/>
                  </a:cubicBezTo>
                  <a:cubicBezTo>
                    <a:pt x="4949" y="33404"/>
                    <a:pt x="5375" y="33746"/>
                    <a:pt x="5375" y="34172"/>
                  </a:cubicBezTo>
                  <a:cubicBezTo>
                    <a:pt x="5375" y="35537"/>
                    <a:pt x="6570" y="36561"/>
                    <a:pt x="6570" y="37926"/>
                  </a:cubicBezTo>
                  <a:lnTo>
                    <a:pt x="7082" y="37926"/>
                  </a:lnTo>
                  <a:cubicBezTo>
                    <a:pt x="7764" y="36988"/>
                    <a:pt x="6911" y="35793"/>
                    <a:pt x="7594" y="34855"/>
                  </a:cubicBezTo>
                  <a:cubicBezTo>
                    <a:pt x="7850" y="30333"/>
                    <a:pt x="9812" y="26323"/>
                    <a:pt x="11177" y="22057"/>
                  </a:cubicBezTo>
                  <a:cubicBezTo>
                    <a:pt x="11519" y="21801"/>
                    <a:pt x="11774" y="21374"/>
                    <a:pt x="11689" y="20947"/>
                  </a:cubicBezTo>
                  <a:cubicBezTo>
                    <a:pt x="12457" y="18729"/>
                    <a:pt x="12542" y="16169"/>
                    <a:pt x="14249" y="14292"/>
                  </a:cubicBezTo>
                  <a:lnTo>
                    <a:pt x="14249" y="14378"/>
                  </a:lnTo>
                  <a:cubicBezTo>
                    <a:pt x="14590" y="13183"/>
                    <a:pt x="14590" y="11903"/>
                    <a:pt x="14249" y="10794"/>
                  </a:cubicBezTo>
                  <a:cubicBezTo>
                    <a:pt x="14249" y="10624"/>
                    <a:pt x="14249" y="10453"/>
                    <a:pt x="14249" y="10282"/>
                  </a:cubicBezTo>
                  <a:cubicBezTo>
                    <a:pt x="14163" y="10282"/>
                    <a:pt x="14078" y="10197"/>
                    <a:pt x="14078" y="10112"/>
                  </a:cubicBezTo>
                  <a:cubicBezTo>
                    <a:pt x="14078" y="9941"/>
                    <a:pt x="14163" y="9856"/>
                    <a:pt x="14249" y="9770"/>
                  </a:cubicBezTo>
                  <a:cubicBezTo>
                    <a:pt x="14590" y="9344"/>
                    <a:pt x="14590" y="8661"/>
                    <a:pt x="14249" y="8234"/>
                  </a:cubicBezTo>
                  <a:cubicBezTo>
                    <a:pt x="14163" y="5931"/>
                    <a:pt x="14505" y="3712"/>
                    <a:pt x="15273" y="1579"/>
                  </a:cubicBezTo>
                  <a:cubicBezTo>
                    <a:pt x="15614" y="1238"/>
                    <a:pt x="15699" y="556"/>
                    <a:pt x="15358" y="214"/>
                  </a:cubicBezTo>
                  <a:cubicBezTo>
                    <a:pt x="15205" y="62"/>
                    <a:pt x="15060" y="0"/>
                    <a:pt x="14925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"/>
            <p:cNvSpPr/>
            <p:nvPr/>
          </p:nvSpPr>
          <p:spPr>
            <a:xfrm>
              <a:off x="4075525" y="5212875"/>
              <a:ext cx="68300" cy="40050"/>
            </a:xfrm>
            <a:custGeom>
              <a:avLst/>
              <a:gdLst/>
              <a:ahLst/>
              <a:cxnLst/>
              <a:rect l="l" t="t" r="r" b="b"/>
              <a:pathLst>
                <a:path w="2732" h="1602" extrusionOk="0">
                  <a:moveTo>
                    <a:pt x="1533" y="1"/>
                  </a:moveTo>
                  <a:cubicBezTo>
                    <a:pt x="1441" y="1"/>
                    <a:pt x="1330" y="21"/>
                    <a:pt x="1195" y="65"/>
                  </a:cubicBezTo>
                  <a:cubicBezTo>
                    <a:pt x="939" y="577"/>
                    <a:pt x="1" y="1089"/>
                    <a:pt x="1281" y="1345"/>
                  </a:cubicBezTo>
                  <a:cubicBezTo>
                    <a:pt x="1793" y="1516"/>
                    <a:pt x="2219" y="1516"/>
                    <a:pt x="2731" y="1601"/>
                  </a:cubicBezTo>
                  <a:lnTo>
                    <a:pt x="2305" y="1089"/>
                  </a:lnTo>
                  <a:cubicBezTo>
                    <a:pt x="1934" y="867"/>
                    <a:pt x="2143" y="1"/>
                    <a:pt x="1533" y="1"/>
                  </a:cubicBezTo>
                  <a:close/>
                </a:path>
              </a:pathLst>
            </a:custGeom>
            <a:solidFill>
              <a:srgbClr val="FCD8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"/>
            <p:cNvSpPr/>
            <p:nvPr/>
          </p:nvSpPr>
          <p:spPr>
            <a:xfrm>
              <a:off x="4105400" y="5176100"/>
              <a:ext cx="40550" cy="64025"/>
            </a:xfrm>
            <a:custGeom>
              <a:avLst/>
              <a:gdLst/>
              <a:ahLst/>
              <a:cxnLst/>
              <a:rect l="l" t="t" r="r" b="b"/>
              <a:pathLst>
                <a:path w="1622" h="2561" extrusionOk="0">
                  <a:moveTo>
                    <a:pt x="512" y="1"/>
                  </a:moveTo>
                  <a:cubicBezTo>
                    <a:pt x="512" y="513"/>
                    <a:pt x="342" y="1110"/>
                    <a:pt x="0" y="1536"/>
                  </a:cubicBezTo>
                  <a:lnTo>
                    <a:pt x="1110" y="2560"/>
                  </a:lnTo>
                  <a:cubicBezTo>
                    <a:pt x="1621" y="1707"/>
                    <a:pt x="854" y="854"/>
                    <a:pt x="1024" y="1"/>
                  </a:cubicBezTo>
                  <a:close/>
                </a:path>
              </a:pathLst>
            </a:custGeom>
            <a:solidFill>
              <a:srgbClr val="FBD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"/>
            <p:cNvSpPr/>
            <p:nvPr/>
          </p:nvSpPr>
          <p:spPr>
            <a:xfrm>
              <a:off x="3207400" y="1666175"/>
              <a:ext cx="439425" cy="764500"/>
            </a:xfrm>
            <a:custGeom>
              <a:avLst/>
              <a:gdLst/>
              <a:ahLst/>
              <a:cxnLst/>
              <a:rect l="l" t="t" r="r" b="b"/>
              <a:pathLst>
                <a:path w="17577" h="30580" extrusionOk="0">
                  <a:moveTo>
                    <a:pt x="16366" y="0"/>
                  </a:moveTo>
                  <a:cubicBezTo>
                    <a:pt x="15514" y="0"/>
                    <a:pt x="15119" y="805"/>
                    <a:pt x="14590" y="1409"/>
                  </a:cubicBezTo>
                  <a:cubicBezTo>
                    <a:pt x="13566" y="3030"/>
                    <a:pt x="12628" y="4566"/>
                    <a:pt x="11775" y="6272"/>
                  </a:cubicBezTo>
                  <a:cubicBezTo>
                    <a:pt x="11604" y="6528"/>
                    <a:pt x="11433" y="6784"/>
                    <a:pt x="11177" y="7125"/>
                  </a:cubicBezTo>
                  <a:cubicBezTo>
                    <a:pt x="11007" y="7467"/>
                    <a:pt x="10751" y="7808"/>
                    <a:pt x="10495" y="8149"/>
                  </a:cubicBezTo>
                  <a:cubicBezTo>
                    <a:pt x="10324" y="8320"/>
                    <a:pt x="10239" y="8490"/>
                    <a:pt x="10068" y="8661"/>
                  </a:cubicBezTo>
                  <a:cubicBezTo>
                    <a:pt x="9300" y="9600"/>
                    <a:pt x="8703" y="10709"/>
                    <a:pt x="7935" y="11733"/>
                  </a:cubicBezTo>
                  <a:cubicBezTo>
                    <a:pt x="7167" y="13268"/>
                    <a:pt x="5546" y="14207"/>
                    <a:pt x="5290" y="15999"/>
                  </a:cubicBezTo>
                  <a:cubicBezTo>
                    <a:pt x="5120" y="16169"/>
                    <a:pt x="4949" y="16340"/>
                    <a:pt x="4778" y="16596"/>
                  </a:cubicBezTo>
                  <a:cubicBezTo>
                    <a:pt x="4608" y="16681"/>
                    <a:pt x="4437" y="16852"/>
                    <a:pt x="4266" y="17108"/>
                  </a:cubicBezTo>
                  <a:cubicBezTo>
                    <a:pt x="3840" y="17278"/>
                    <a:pt x="4011" y="17790"/>
                    <a:pt x="3669" y="18046"/>
                  </a:cubicBezTo>
                  <a:cubicBezTo>
                    <a:pt x="3499" y="18217"/>
                    <a:pt x="3328" y="18388"/>
                    <a:pt x="3243" y="18644"/>
                  </a:cubicBezTo>
                  <a:cubicBezTo>
                    <a:pt x="2987" y="18814"/>
                    <a:pt x="2816" y="18985"/>
                    <a:pt x="2645" y="19241"/>
                  </a:cubicBezTo>
                  <a:cubicBezTo>
                    <a:pt x="2560" y="20350"/>
                    <a:pt x="1451" y="20777"/>
                    <a:pt x="1110" y="21801"/>
                  </a:cubicBezTo>
                  <a:lnTo>
                    <a:pt x="1110" y="21971"/>
                  </a:lnTo>
                  <a:lnTo>
                    <a:pt x="1280" y="22057"/>
                  </a:lnTo>
                  <a:lnTo>
                    <a:pt x="1110" y="22057"/>
                  </a:lnTo>
                  <a:lnTo>
                    <a:pt x="1110" y="22227"/>
                  </a:lnTo>
                  <a:cubicBezTo>
                    <a:pt x="1110" y="23166"/>
                    <a:pt x="2219" y="24275"/>
                    <a:pt x="1451" y="24787"/>
                  </a:cubicBezTo>
                  <a:cubicBezTo>
                    <a:pt x="0" y="25811"/>
                    <a:pt x="1195" y="26323"/>
                    <a:pt x="1707" y="26493"/>
                  </a:cubicBezTo>
                  <a:cubicBezTo>
                    <a:pt x="2901" y="26749"/>
                    <a:pt x="3072" y="27432"/>
                    <a:pt x="2987" y="28456"/>
                  </a:cubicBezTo>
                  <a:cubicBezTo>
                    <a:pt x="2987" y="29138"/>
                    <a:pt x="2987" y="29735"/>
                    <a:pt x="3157" y="30418"/>
                  </a:cubicBezTo>
                  <a:cubicBezTo>
                    <a:pt x="3328" y="30532"/>
                    <a:pt x="3480" y="30579"/>
                    <a:pt x="3616" y="30579"/>
                  </a:cubicBezTo>
                  <a:cubicBezTo>
                    <a:pt x="3887" y="30579"/>
                    <a:pt x="4096" y="30390"/>
                    <a:pt x="4266" y="30162"/>
                  </a:cubicBezTo>
                  <a:cubicBezTo>
                    <a:pt x="4608" y="29735"/>
                    <a:pt x="4778" y="29394"/>
                    <a:pt x="5120" y="29053"/>
                  </a:cubicBezTo>
                  <a:lnTo>
                    <a:pt x="5290" y="28797"/>
                  </a:lnTo>
                  <a:cubicBezTo>
                    <a:pt x="5461" y="28712"/>
                    <a:pt x="5632" y="28541"/>
                    <a:pt x="5802" y="28370"/>
                  </a:cubicBezTo>
                  <a:cubicBezTo>
                    <a:pt x="7850" y="26067"/>
                    <a:pt x="9812" y="23678"/>
                    <a:pt x="11604" y="21118"/>
                  </a:cubicBezTo>
                  <a:cubicBezTo>
                    <a:pt x="12031" y="20606"/>
                    <a:pt x="12457" y="20094"/>
                    <a:pt x="12969" y="19582"/>
                  </a:cubicBezTo>
                  <a:lnTo>
                    <a:pt x="13225" y="19326"/>
                  </a:lnTo>
                  <a:cubicBezTo>
                    <a:pt x="13310" y="19241"/>
                    <a:pt x="13481" y="19070"/>
                    <a:pt x="13652" y="18814"/>
                  </a:cubicBezTo>
                  <a:cubicBezTo>
                    <a:pt x="13737" y="18644"/>
                    <a:pt x="13908" y="18473"/>
                    <a:pt x="13993" y="18302"/>
                  </a:cubicBezTo>
                  <a:cubicBezTo>
                    <a:pt x="14761" y="16852"/>
                    <a:pt x="16382" y="16084"/>
                    <a:pt x="16894" y="14463"/>
                  </a:cubicBezTo>
                  <a:cubicBezTo>
                    <a:pt x="17150" y="14122"/>
                    <a:pt x="17491" y="13695"/>
                    <a:pt x="17491" y="13354"/>
                  </a:cubicBezTo>
                  <a:cubicBezTo>
                    <a:pt x="17321" y="10026"/>
                    <a:pt x="17576" y="6613"/>
                    <a:pt x="17150" y="3286"/>
                  </a:cubicBezTo>
                  <a:cubicBezTo>
                    <a:pt x="17235" y="2944"/>
                    <a:pt x="17321" y="2518"/>
                    <a:pt x="17406" y="2177"/>
                  </a:cubicBezTo>
                  <a:cubicBezTo>
                    <a:pt x="17406" y="1323"/>
                    <a:pt x="17576" y="555"/>
                    <a:pt x="16723" y="44"/>
                  </a:cubicBezTo>
                  <a:cubicBezTo>
                    <a:pt x="16596" y="14"/>
                    <a:pt x="16477" y="0"/>
                    <a:pt x="16366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"/>
            <p:cNvSpPr/>
            <p:nvPr/>
          </p:nvSpPr>
          <p:spPr>
            <a:xfrm>
              <a:off x="3247925" y="1935325"/>
              <a:ext cx="166400" cy="150600"/>
            </a:xfrm>
            <a:custGeom>
              <a:avLst/>
              <a:gdLst/>
              <a:ahLst/>
              <a:cxnLst/>
              <a:rect l="l" t="t" r="r" b="b"/>
              <a:pathLst>
                <a:path w="6656" h="6024" extrusionOk="0">
                  <a:moveTo>
                    <a:pt x="5828" y="1"/>
                  </a:moveTo>
                  <a:cubicBezTo>
                    <a:pt x="5446" y="1"/>
                    <a:pt x="4992" y="160"/>
                    <a:pt x="4608" y="199"/>
                  </a:cubicBezTo>
                  <a:lnTo>
                    <a:pt x="1" y="5830"/>
                  </a:lnTo>
                  <a:cubicBezTo>
                    <a:pt x="216" y="5967"/>
                    <a:pt x="405" y="6023"/>
                    <a:pt x="572" y="6023"/>
                  </a:cubicBezTo>
                  <a:cubicBezTo>
                    <a:pt x="1135" y="6023"/>
                    <a:pt x="1464" y="5391"/>
                    <a:pt x="1792" y="5062"/>
                  </a:cubicBezTo>
                  <a:cubicBezTo>
                    <a:pt x="2121" y="4766"/>
                    <a:pt x="2386" y="4648"/>
                    <a:pt x="2622" y="4648"/>
                  </a:cubicBezTo>
                  <a:cubicBezTo>
                    <a:pt x="2999" y="4648"/>
                    <a:pt x="3302" y="4951"/>
                    <a:pt x="3669" y="5318"/>
                  </a:cubicBezTo>
                  <a:cubicBezTo>
                    <a:pt x="4693" y="3953"/>
                    <a:pt x="6058" y="2844"/>
                    <a:pt x="6656" y="1223"/>
                  </a:cubicBezTo>
                  <a:cubicBezTo>
                    <a:pt x="6656" y="238"/>
                    <a:pt x="6295" y="1"/>
                    <a:pt x="5828" y="1"/>
                  </a:cubicBezTo>
                  <a:close/>
                </a:path>
              </a:pathLst>
            </a:custGeom>
            <a:solidFill>
              <a:srgbClr val="EF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"/>
            <p:cNvSpPr/>
            <p:nvPr/>
          </p:nvSpPr>
          <p:spPr>
            <a:xfrm>
              <a:off x="3209525" y="2081050"/>
              <a:ext cx="40550" cy="51225"/>
            </a:xfrm>
            <a:custGeom>
              <a:avLst/>
              <a:gdLst/>
              <a:ahLst/>
              <a:cxnLst/>
              <a:rect l="l" t="t" r="r" b="b"/>
              <a:pathLst>
                <a:path w="1622" h="2049" extrusionOk="0">
                  <a:moveTo>
                    <a:pt x="1537" y="1"/>
                  </a:moveTo>
                  <a:lnTo>
                    <a:pt x="598" y="598"/>
                  </a:lnTo>
                  <a:cubicBezTo>
                    <a:pt x="513" y="1110"/>
                    <a:pt x="257" y="1537"/>
                    <a:pt x="1" y="2049"/>
                  </a:cubicBezTo>
                  <a:cubicBezTo>
                    <a:pt x="1451" y="2049"/>
                    <a:pt x="1622" y="1110"/>
                    <a:pt x="1537" y="1"/>
                  </a:cubicBezTo>
                  <a:close/>
                </a:path>
              </a:pathLst>
            </a:custGeom>
            <a:solidFill>
              <a:srgbClr val="EF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"/>
            <p:cNvSpPr/>
            <p:nvPr/>
          </p:nvSpPr>
          <p:spPr>
            <a:xfrm>
              <a:off x="3290925" y="2093625"/>
              <a:ext cx="23150" cy="25850"/>
            </a:xfrm>
            <a:custGeom>
              <a:avLst/>
              <a:gdLst/>
              <a:ahLst/>
              <a:cxnLst/>
              <a:rect l="l" t="t" r="r" b="b"/>
              <a:pathLst>
                <a:path w="926" h="1034" extrusionOk="0">
                  <a:moveTo>
                    <a:pt x="734" y="1"/>
                  </a:moveTo>
                  <a:cubicBezTo>
                    <a:pt x="0" y="1"/>
                    <a:pt x="91" y="481"/>
                    <a:pt x="328" y="1034"/>
                  </a:cubicBezTo>
                  <a:cubicBezTo>
                    <a:pt x="670" y="778"/>
                    <a:pt x="925" y="436"/>
                    <a:pt x="925" y="10"/>
                  </a:cubicBezTo>
                  <a:cubicBezTo>
                    <a:pt x="856" y="4"/>
                    <a:pt x="793" y="1"/>
                    <a:pt x="734" y="1"/>
                  </a:cubicBezTo>
                  <a:close/>
                </a:path>
              </a:pathLst>
            </a:custGeom>
            <a:solidFill>
              <a:srgbClr val="EF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"/>
            <p:cNvSpPr/>
            <p:nvPr/>
          </p:nvSpPr>
          <p:spPr>
            <a:xfrm>
              <a:off x="3224475" y="2209050"/>
              <a:ext cx="14950" cy="12825"/>
            </a:xfrm>
            <a:custGeom>
              <a:avLst/>
              <a:gdLst/>
              <a:ahLst/>
              <a:cxnLst/>
              <a:rect l="l" t="t" r="r" b="b"/>
              <a:pathLst>
                <a:path w="598" h="513" extrusionOk="0">
                  <a:moveTo>
                    <a:pt x="427" y="0"/>
                  </a:moveTo>
                  <a:cubicBezTo>
                    <a:pt x="256" y="0"/>
                    <a:pt x="0" y="256"/>
                    <a:pt x="0" y="512"/>
                  </a:cubicBezTo>
                  <a:lnTo>
                    <a:pt x="427" y="512"/>
                  </a:lnTo>
                  <a:lnTo>
                    <a:pt x="427" y="427"/>
                  </a:lnTo>
                  <a:cubicBezTo>
                    <a:pt x="597" y="342"/>
                    <a:pt x="597" y="86"/>
                    <a:pt x="427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"/>
            <p:cNvSpPr/>
            <p:nvPr/>
          </p:nvSpPr>
          <p:spPr>
            <a:xfrm>
              <a:off x="3273525" y="2132250"/>
              <a:ext cx="14950" cy="12825"/>
            </a:xfrm>
            <a:custGeom>
              <a:avLst/>
              <a:gdLst/>
              <a:ahLst/>
              <a:cxnLst/>
              <a:rect l="l" t="t" r="r" b="b"/>
              <a:pathLst>
                <a:path w="598" h="513" extrusionOk="0">
                  <a:moveTo>
                    <a:pt x="598" y="1"/>
                  </a:moveTo>
                  <a:lnTo>
                    <a:pt x="0" y="513"/>
                  </a:lnTo>
                  <a:close/>
                </a:path>
              </a:pathLst>
            </a:custGeom>
            <a:solidFill>
              <a:srgbClr val="EF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"/>
            <p:cNvSpPr/>
            <p:nvPr/>
          </p:nvSpPr>
          <p:spPr>
            <a:xfrm>
              <a:off x="3286325" y="2119450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512" y="1"/>
                  </a:moveTo>
                  <a:lnTo>
                    <a:pt x="0" y="513"/>
                  </a:lnTo>
                  <a:close/>
                </a:path>
              </a:pathLst>
            </a:custGeom>
            <a:solidFill>
              <a:srgbClr val="EF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"/>
            <p:cNvSpPr/>
            <p:nvPr/>
          </p:nvSpPr>
          <p:spPr>
            <a:xfrm>
              <a:off x="3314050" y="2081050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512" y="1"/>
                  </a:moveTo>
                  <a:lnTo>
                    <a:pt x="0" y="513"/>
                  </a:lnTo>
                  <a:close/>
                </a:path>
              </a:pathLst>
            </a:custGeom>
            <a:solidFill>
              <a:srgbClr val="EF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3326850" y="2068250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512" y="1"/>
                  </a:moveTo>
                  <a:lnTo>
                    <a:pt x="0" y="513"/>
                  </a:lnTo>
                  <a:close/>
                </a:path>
              </a:pathLst>
            </a:custGeom>
            <a:solidFill>
              <a:srgbClr val="EF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9" name="Google Shape;3399;p3"/>
            <p:cNvSpPr/>
            <p:nvPr/>
          </p:nvSpPr>
          <p:spPr>
            <a:xfrm>
              <a:off x="3258600" y="1616050"/>
              <a:ext cx="49075" cy="34150"/>
            </a:xfrm>
            <a:custGeom>
              <a:avLst/>
              <a:gdLst/>
              <a:ahLst/>
              <a:cxnLst/>
              <a:rect l="l" t="t" r="r" b="b"/>
              <a:pathLst>
                <a:path w="1963" h="1366" extrusionOk="0">
                  <a:moveTo>
                    <a:pt x="1963" y="1"/>
                  </a:moveTo>
                  <a:lnTo>
                    <a:pt x="85" y="171"/>
                  </a:lnTo>
                  <a:cubicBezTo>
                    <a:pt x="171" y="513"/>
                    <a:pt x="0" y="1025"/>
                    <a:pt x="341" y="1366"/>
                  </a:cubicBezTo>
                  <a:cubicBezTo>
                    <a:pt x="939" y="1025"/>
                    <a:pt x="1707" y="854"/>
                    <a:pt x="1963" y="1"/>
                  </a:cubicBezTo>
                  <a:close/>
                </a:path>
              </a:pathLst>
            </a:custGeom>
            <a:solidFill>
              <a:srgbClr val="F08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0" name="Google Shape;3400;p3"/>
            <p:cNvSpPr/>
            <p:nvPr/>
          </p:nvSpPr>
          <p:spPr>
            <a:xfrm>
              <a:off x="3260725" y="1684150"/>
              <a:ext cx="38425" cy="38575"/>
            </a:xfrm>
            <a:custGeom>
              <a:avLst/>
              <a:gdLst/>
              <a:ahLst/>
              <a:cxnLst/>
              <a:rect l="l" t="t" r="r" b="b"/>
              <a:pathLst>
                <a:path w="1537" h="1543" extrusionOk="0">
                  <a:moveTo>
                    <a:pt x="1407" y="1"/>
                  </a:moveTo>
                  <a:cubicBezTo>
                    <a:pt x="615" y="1"/>
                    <a:pt x="0" y="733"/>
                    <a:pt x="0" y="1543"/>
                  </a:cubicBezTo>
                  <a:cubicBezTo>
                    <a:pt x="683" y="1202"/>
                    <a:pt x="1280" y="690"/>
                    <a:pt x="1536" y="7"/>
                  </a:cubicBezTo>
                  <a:cubicBezTo>
                    <a:pt x="1493" y="3"/>
                    <a:pt x="1449" y="1"/>
                    <a:pt x="1407" y="1"/>
                  </a:cubicBezTo>
                  <a:close/>
                </a:path>
              </a:pathLst>
            </a:custGeom>
            <a:solidFill>
              <a:srgbClr val="F8F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3196725" y="1825875"/>
              <a:ext cx="38425" cy="12050"/>
            </a:xfrm>
            <a:custGeom>
              <a:avLst/>
              <a:gdLst/>
              <a:ahLst/>
              <a:cxnLst/>
              <a:rect l="l" t="t" r="r" b="b"/>
              <a:pathLst>
                <a:path w="1537" h="482" extrusionOk="0">
                  <a:moveTo>
                    <a:pt x="774" y="1"/>
                  </a:moveTo>
                  <a:cubicBezTo>
                    <a:pt x="516" y="1"/>
                    <a:pt x="248" y="151"/>
                    <a:pt x="1" y="481"/>
                  </a:cubicBezTo>
                  <a:lnTo>
                    <a:pt x="1537" y="481"/>
                  </a:lnTo>
                  <a:cubicBezTo>
                    <a:pt x="1316" y="173"/>
                    <a:pt x="1050" y="1"/>
                    <a:pt x="77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3262850" y="2132250"/>
              <a:ext cx="309325" cy="358375"/>
            </a:xfrm>
            <a:custGeom>
              <a:avLst/>
              <a:gdLst/>
              <a:ahLst/>
              <a:cxnLst/>
              <a:rect l="l" t="t" r="r" b="b"/>
              <a:pathLst>
                <a:path w="12373" h="14335" extrusionOk="0">
                  <a:moveTo>
                    <a:pt x="11178" y="1"/>
                  </a:moveTo>
                  <a:cubicBezTo>
                    <a:pt x="11092" y="171"/>
                    <a:pt x="10922" y="342"/>
                    <a:pt x="10666" y="513"/>
                  </a:cubicBezTo>
                  <a:cubicBezTo>
                    <a:pt x="10325" y="1195"/>
                    <a:pt x="9813" y="1707"/>
                    <a:pt x="9215" y="2134"/>
                  </a:cubicBezTo>
                  <a:lnTo>
                    <a:pt x="2987" y="9642"/>
                  </a:lnTo>
                  <a:lnTo>
                    <a:pt x="2475" y="10154"/>
                  </a:lnTo>
                  <a:cubicBezTo>
                    <a:pt x="2219" y="10410"/>
                    <a:pt x="2304" y="10922"/>
                    <a:pt x="1963" y="11178"/>
                  </a:cubicBezTo>
                  <a:lnTo>
                    <a:pt x="939" y="11690"/>
                  </a:lnTo>
                  <a:lnTo>
                    <a:pt x="1" y="13225"/>
                  </a:lnTo>
                  <a:cubicBezTo>
                    <a:pt x="76" y="13677"/>
                    <a:pt x="151" y="14194"/>
                    <a:pt x="635" y="14194"/>
                  </a:cubicBezTo>
                  <a:cubicBezTo>
                    <a:pt x="700" y="14194"/>
                    <a:pt x="773" y="14184"/>
                    <a:pt x="854" y="14164"/>
                  </a:cubicBezTo>
                  <a:cubicBezTo>
                    <a:pt x="968" y="14141"/>
                    <a:pt x="1083" y="14131"/>
                    <a:pt x="1197" y="14131"/>
                  </a:cubicBezTo>
                  <a:cubicBezTo>
                    <a:pt x="1509" y="14131"/>
                    <a:pt x="1822" y="14210"/>
                    <a:pt x="2134" y="14335"/>
                  </a:cubicBezTo>
                  <a:cubicBezTo>
                    <a:pt x="5376" y="11348"/>
                    <a:pt x="7680" y="7594"/>
                    <a:pt x="10239" y="4096"/>
                  </a:cubicBezTo>
                  <a:cubicBezTo>
                    <a:pt x="10410" y="3925"/>
                    <a:pt x="10581" y="3755"/>
                    <a:pt x="10751" y="3584"/>
                  </a:cubicBezTo>
                  <a:lnTo>
                    <a:pt x="11263" y="3072"/>
                  </a:lnTo>
                  <a:cubicBezTo>
                    <a:pt x="11604" y="2816"/>
                    <a:pt x="11434" y="2304"/>
                    <a:pt x="11775" y="2048"/>
                  </a:cubicBezTo>
                  <a:cubicBezTo>
                    <a:pt x="11946" y="1878"/>
                    <a:pt x="12116" y="1707"/>
                    <a:pt x="12287" y="1536"/>
                  </a:cubicBezTo>
                  <a:cubicBezTo>
                    <a:pt x="12287" y="769"/>
                    <a:pt x="12372" y="1"/>
                    <a:pt x="11178" y="1"/>
                  </a:cubicBezTo>
                  <a:close/>
                </a:path>
              </a:pathLst>
            </a:custGeom>
            <a:solidFill>
              <a:srgbClr val="EF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3160475" y="3518725"/>
              <a:ext cx="226125" cy="310150"/>
            </a:xfrm>
            <a:custGeom>
              <a:avLst/>
              <a:gdLst/>
              <a:ahLst/>
              <a:cxnLst/>
              <a:rect l="l" t="t" r="r" b="b"/>
              <a:pathLst>
                <a:path w="9045" h="12406" extrusionOk="0">
                  <a:moveTo>
                    <a:pt x="6570" y="257"/>
                  </a:moveTo>
                  <a:cubicBezTo>
                    <a:pt x="5717" y="1195"/>
                    <a:pt x="5034" y="2304"/>
                    <a:pt x="4437" y="3414"/>
                  </a:cubicBezTo>
                  <a:lnTo>
                    <a:pt x="427" y="10495"/>
                  </a:lnTo>
                  <a:cubicBezTo>
                    <a:pt x="427" y="11093"/>
                    <a:pt x="512" y="11690"/>
                    <a:pt x="0" y="12116"/>
                  </a:cubicBezTo>
                  <a:cubicBezTo>
                    <a:pt x="121" y="12318"/>
                    <a:pt x="261" y="12405"/>
                    <a:pt x="411" y="12405"/>
                  </a:cubicBezTo>
                  <a:cubicBezTo>
                    <a:pt x="579" y="12405"/>
                    <a:pt x="759" y="12296"/>
                    <a:pt x="939" y="12116"/>
                  </a:cubicBezTo>
                  <a:cubicBezTo>
                    <a:pt x="1451" y="11434"/>
                    <a:pt x="2219" y="11093"/>
                    <a:pt x="3072" y="11007"/>
                  </a:cubicBezTo>
                  <a:cubicBezTo>
                    <a:pt x="3157" y="10837"/>
                    <a:pt x="3328" y="10666"/>
                    <a:pt x="3499" y="10495"/>
                  </a:cubicBezTo>
                  <a:lnTo>
                    <a:pt x="8191" y="1878"/>
                  </a:lnTo>
                  <a:cubicBezTo>
                    <a:pt x="9044" y="1"/>
                    <a:pt x="6570" y="1281"/>
                    <a:pt x="6570" y="257"/>
                  </a:cubicBezTo>
                  <a:close/>
                </a:path>
              </a:pathLst>
            </a:custGeom>
            <a:solidFill>
              <a:srgbClr val="EF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4145925" y="2219700"/>
              <a:ext cx="49075" cy="53350"/>
            </a:xfrm>
            <a:custGeom>
              <a:avLst/>
              <a:gdLst/>
              <a:ahLst/>
              <a:cxnLst/>
              <a:rect l="l" t="t" r="r" b="b"/>
              <a:pathLst>
                <a:path w="1963" h="2134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854"/>
                    <a:pt x="1110" y="1622"/>
                    <a:pt x="1963" y="2134"/>
                  </a:cubicBezTo>
                  <a:cubicBezTo>
                    <a:pt x="1963" y="1025"/>
                    <a:pt x="1110" y="86"/>
                    <a:pt x="0" y="1"/>
                  </a:cubicBezTo>
                  <a:close/>
                </a:path>
              </a:pathLst>
            </a:custGeom>
            <a:solidFill>
              <a:srgbClr val="F19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3849425" y="1863500"/>
              <a:ext cx="25625" cy="38400"/>
            </a:xfrm>
            <a:custGeom>
              <a:avLst/>
              <a:gdLst/>
              <a:ahLst/>
              <a:cxnLst/>
              <a:rect l="l" t="t" r="r" b="b"/>
              <a:pathLst>
                <a:path w="1025" h="1536" extrusionOk="0">
                  <a:moveTo>
                    <a:pt x="1" y="0"/>
                  </a:moveTo>
                  <a:cubicBezTo>
                    <a:pt x="1" y="683"/>
                    <a:pt x="428" y="1280"/>
                    <a:pt x="1025" y="1536"/>
                  </a:cubicBezTo>
                  <a:cubicBezTo>
                    <a:pt x="1025" y="768"/>
                    <a:pt x="1025" y="85"/>
                    <a:pt x="1" y="0"/>
                  </a:cubicBezTo>
                  <a:close/>
                </a:path>
              </a:pathLst>
            </a:custGeom>
            <a:solidFill>
              <a:srgbClr val="F3AB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4194975" y="2273025"/>
              <a:ext cx="25625" cy="25625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1" y="1"/>
                  </a:moveTo>
                  <a:cubicBezTo>
                    <a:pt x="172" y="513"/>
                    <a:pt x="513" y="854"/>
                    <a:pt x="1025" y="1025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F19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4220575" y="2266625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71" y="1"/>
                  </a:moveTo>
                  <a:cubicBezTo>
                    <a:pt x="86" y="1"/>
                    <a:pt x="1" y="172"/>
                    <a:pt x="1" y="257"/>
                  </a:cubicBezTo>
                  <a:cubicBezTo>
                    <a:pt x="257" y="172"/>
                    <a:pt x="171" y="86"/>
                    <a:pt x="171" y="1"/>
                  </a:cubicBezTo>
                  <a:close/>
                </a:path>
              </a:pathLst>
            </a:custGeom>
            <a:solidFill>
              <a:srgbClr val="F19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4067000" y="1511675"/>
              <a:ext cx="38425" cy="34025"/>
            </a:xfrm>
            <a:custGeom>
              <a:avLst/>
              <a:gdLst/>
              <a:ahLst/>
              <a:cxnLst/>
              <a:rect l="l" t="t" r="r" b="b"/>
              <a:pathLst>
                <a:path w="1537" h="1361" extrusionOk="0">
                  <a:moveTo>
                    <a:pt x="729" y="0"/>
                  </a:moveTo>
                  <a:cubicBezTo>
                    <a:pt x="508" y="0"/>
                    <a:pt x="260" y="89"/>
                    <a:pt x="1" y="251"/>
                  </a:cubicBezTo>
                  <a:cubicBezTo>
                    <a:pt x="171" y="678"/>
                    <a:pt x="598" y="1104"/>
                    <a:pt x="1024" y="1360"/>
                  </a:cubicBezTo>
                  <a:lnTo>
                    <a:pt x="1280" y="1360"/>
                  </a:lnTo>
                  <a:cubicBezTo>
                    <a:pt x="1366" y="1275"/>
                    <a:pt x="1451" y="1104"/>
                    <a:pt x="1536" y="934"/>
                  </a:cubicBezTo>
                  <a:lnTo>
                    <a:pt x="1536" y="763"/>
                  </a:lnTo>
                  <a:cubicBezTo>
                    <a:pt x="1378" y="234"/>
                    <a:pt x="1088" y="0"/>
                    <a:pt x="729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4090475" y="1530725"/>
              <a:ext cx="36275" cy="38425"/>
            </a:xfrm>
            <a:custGeom>
              <a:avLst/>
              <a:gdLst/>
              <a:ahLst/>
              <a:cxnLst/>
              <a:rect l="l" t="t" r="r" b="b"/>
              <a:pathLst>
                <a:path w="1451" h="1537" extrusionOk="0">
                  <a:moveTo>
                    <a:pt x="597" y="1"/>
                  </a:moveTo>
                  <a:lnTo>
                    <a:pt x="85" y="513"/>
                  </a:lnTo>
                  <a:cubicBezTo>
                    <a:pt x="0" y="939"/>
                    <a:pt x="256" y="1281"/>
                    <a:pt x="597" y="1537"/>
                  </a:cubicBezTo>
                  <a:cubicBezTo>
                    <a:pt x="768" y="1025"/>
                    <a:pt x="1451" y="513"/>
                    <a:pt x="597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"/>
            <p:cNvSpPr/>
            <p:nvPr/>
          </p:nvSpPr>
          <p:spPr>
            <a:xfrm>
              <a:off x="4105400" y="1568900"/>
              <a:ext cx="29725" cy="25850"/>
            </a:xfrm>
            <a:custGeom>
              <a:avLst/>
              <a:gdLst/>
              <a:ahLst/>
              <a:cxnLst/>
              <a:rect l="l" t="t" r="r" b="b"/>
              <a:pathLst>
                <a:path w="1189" h="1034" extrusionOk="0">
                  <a:moveTo>
                    <a:pt x="148" y="0"/>
                  </a:moveTo>
                  <a:cubicBezTo>
                    <a:pt x="100" y="0"/>
                    <a:pt x="51" y="3"/>
                    <a:pt x="0" y="10"/>
                  </a:cubicBezTo>
                  <a:cubicBezTo>
                    <a:pt x="171" y="522"/>
                    <a:pt x="598" y="863"/>
                    <a:pt x="1110" y="1034"/>
                  </a:cubicBezTo>
                  <a:cubicBezTo>
                    <a:pt x="1189" y="480"/>
                    <a:pt x="755" y="0"/>
                    <a:pt x="148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"/>
            <p:cNvSpPr/>
            <p:nvPr/>
          </p:nvSpPr>
          <p:spPr>
            <a:xfrm>
              <a:off x="3653200" y="3749100"/>
              <a:ext cx="501275" cy="558875"/>
            </a:xfrm>
            <a:custGeom>
              <a:avLst/>
              <a:gdLst/>
              <a:ahLst/>
              <a:cxnLst/>
              <a:rect l="l" t="t" r="r" b="b"/>
              <a:pathLst>
                <a:path w="20051" h="22355" extrusionOk="0">
                  <a:moveTo>
                    <a:pt x="598" y="0"/>
                  </a:moveTo>
                  <a:cubicBezTo>
                    <a:pt x="342" y="86"/>
                    <a:pt x="171" y="256"/>
                    <a:pt x="0" y="427"/>
                  </a:cubicBezTo>
                  <a:cubicBezTo>
                    <a:pt x="0" y="1451"/>
                    <a:pt x="256" y="2475"/>
                    <a:pt x="768" y="3328"/>
                  </a:cubicBezTo>
                  <a:lnTo>
                    <a:pt x="1195" y="5034"/>
                  </a:lnTo>
                  <a:cubicBezTo>
                    <a:pt x="1707" y="6741"/>
                    <a:pt x="1707" y="8533"/>
                    <a:pt x="2731" y="9983"/>
                  </a:cubicBezTo>
                  <a:cubicBezTo>
                    <a:pt x="3243" y="10580"/>
                    <a:pt x="2645" y="11519"/>
                    <a:pt x="3243" y="12116"/>
                  </a:cubicBezTo>
                  <a:cubicBezTo>
                    <a:pt x="4011" y="15444"/>
                    <a:pt x="4778" y="18771"/>
                    <a:pt x="7423" y="21331"/>
                  </a:cubicBezTo>
                  <a:cubicBezTo>
                    <a:pt x="7594" y="21502"/>
                    <a:pt x="7765" y="21672"/>
                    <a:pt x="8021" y="21757"/>
                  </a:cubicBezTo>
                  <a:lnTo>
                    <a:pt x="8362" y="21757"/>
                  </a:lnTo>
                  <a:lnTo>
                    <a:pt x="9386" y="22355"/>
                  </a:lnTo>
                  <a:cubicBezTo>
                    <a:pt x="9471" y="21587"/>
                    <a:pt x="8533" y="20990"/>
                    <a:pt x="9386" y="20222"/>
                  </a:cubicBezTo>
                  <a:cubicBezTo>
                    <a:pt x="9950" y="19571"/>
                    <a:pt x="10735" y="19251"/>
                    <a:pt x="11516" y="19251"/>
                  </a:cubicBezTo>
                  <a:cubicBezTo>
                    <a:pt x="12270" y="19251"/>
                    <a:pt x="13021" y="19549"/>
                    <a:pt x="13566" y="20136"/>
                  </a:cubicBezTo>
                  <a:cubicBezTo>
                    <a:pt x="13848" y="20418"/>
                    <a:pt x="13897" y="20990"/>
                    <a:pt x="14385" y="20990"/>
                  </a:cubicBezTo>
                  <a:cubicBezTo>
                    <a:pt x="14488" y="20990"/>
                    <a:pt x="14612" y="20964"/>
                    <a:pt x="14761" y="20904"/>
                  </a:cubicBezTo>
                  <a:lnTo>
                    <a:pt x="14761" y="20222"/>
                  </a:lnTo>
                  <a:cubicBezTo>
                    <a:pt x="14695" y="19230"/>
                    <a:pt x="14834" y="18853"/>
                    <a:pt x="15416" y="18853"/>
                  </a:cubicBezTo>
                  <a:cubicBezTo>
                    <a:pt x="15585" y="18853"/>
                    <a:pt x="15791" y="18884"/>
                    <a:pt x="16041" y="18942"/>
                  </a:cubicBezTo>
                  <a:cubicBezTo>
                    <a:pt x="16723" y="19198"/>
                    <a:pt x="16723" y="19795"/>
                    <a:pt x="17065" y="20222"/>
                  </a:cubicBezTo>
                  <a:cubicBezTo>
                    <a:pt x="17707" y="20572"/>
                    <a:pt x="18270" y="21323"/>
                    <a:pt x="18972" y="21323"/>
                  </a:cubicBezTo>
                  <a:cubicBezTo>
                    <a:pt x="19295" y="21323"/>
                    <a:pt x="19647" y="21164"/>
                    <a:pt x="20051" y="20734"/>
                  </a:cubicBezTo>
                  <a:cubicBezTo>
                    <a:pt x="18088" y="18857"/>
                    <a:pt x="16041" y="16894"/>
                    <a:pt x="14078" y="15017"/>
                  </a:cubicBezTo>
                  <a:cubicBezTo>
                    <a:pt x="12543" y="13652"/>
                    <a:pt x="11177" y="12116"/>
                    <a:pt x="9898" y="10580"/>
                  </a:cubicBezTo>
                  <a:cubicBezTo>
                    <a:pt x="8703" y="8021"/>
                    <a:pt x="6485" y="6144"/>
                    <a:pt x="4608" y="4181"/>
                  </a:cubicBezTo>
                  <a:cubicBezTo>
                    <a:pt x="3243" y="2816"/>
                    <a:pt x="2645" y="683"/>
                    <a:pt x="598" y="0"/>
                  </a:cubicBezTo>
                  <a:close/>
                </a:path>
              </a:pathLst>
            </a:custGeom>
            <a:solidFill>
              <a:srgbClr val="F7F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"/>
            <p:cNvSpPr/>
            <p:nvPr/>
          </p:nvSpPr>
          <p:spPr>
            <a:xfrm>
              <a:off x="3629725" y="3640325"/>
              <a:ext cx="337050" cy="371175"/>
            </a:xfrm>
            <a:custGeom>
              <a:avLst/>
              <a:gdLst/>
              <a:ahLst/>
              <a:cxnLst/>
              <a:rect l="l" t="t" r="r" b="b"/>
              <a:pathLst>
                <a:path w="13482" h="14847" extrusionOk="0">
                  <a:moveTo>
                    <a:pt x="598" y="0"/>
                  </a:moveTo>
                  <a:lnTo>
                    <a:pt x="598" y="0"/>
                  </a:lnTo>
                  <a:cubicBezTo>
                    <a:pt x="769" y="853"/>
                    <a:pt x="1" y="1706"/>
                    <a:pt x="598" y="2645"/>
                  </a:cubicBezTo>
                  <a:cubicBezTo>
                    <a:pt x="1195" y="3157"/>
                    <a:pt x="1025" y="4095"/>
                    <a:pt x="1707" y="4607"/>
                  </a:cubicBezTo>
                  <a:cubicBezTo>
                    <a:pt x="4352" y="8362"/>
                    <a:pt x="7509" y="11774"/>
                    <a:pt x="10837" y="14846"/>
                  </a:cubicBezTo>
                  <a:cubicBezTo>
                    <a:pt x="11178" y="13907"/>
                    <a:pt x="10325" y="13140"/>
                    <a:pt x="10154" y="11774"/>
                  </a:cubicBezTo>
                  <a:lnTo>
                    <a:pt x="10154" y="11774"/>
                  </a:lnTo>
                  <a:cubicBezTo>
                    <a:pt x="11626" y="12511"/>
                    <a:pt x="11844" y="14345"/>
                    <a:pt x="13288" y="14345"/>
                  </a:cubicBezTo>
                  <a:cubicBezTo>
                    <a:pt x="13350" y="14345"/>
                    <a:pt x="13415" y="14341"/>
                    <a:pt x="13482" y="14334"/>
                  </a:cubicBezTo>
                  <a:cubicBezTo>
                    <a:pt x="13055" y="13396"/>
                    <a:pt x="12372" y="12628"/>
                    <a:pt x="11519" y="11945"/>
                  </a:cubicBezTo>
                  <a:cubicBezTo>
                    <a:pt x="9130" y="9897"/>
                    <a:pt x="6997" y="7594"/>
                    <a:pt x="4864" y="5375"/>
                  </a:cubicBezTo>
                  <a:cubicBezTo>
                    <a:pt x="3243" y="3669"/>
                    <a:pt x="2305" y="1536"/>
                    <a:pt x="598" y="0"/>
                  </a:cubicBezTo>
                  <a:close/>
                </a:path>
              </a:pathLst>
            </a:custGeom>
            <a:solidFill>
              <a:srgbClr val="EF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"/>
            <p:cNvSpPr/>
            <p:nvPr/>
          </p:nvSpPr>
          <p:spPr>
            <a:xfrm>
              <a:off x="3683050" y="4052000"/>
              <a:ext cx="181350" cy="256900"/>
            </a:xfrm>
            <a:custGeom>
              <a:avLst/>
              <a:gdLst/>
              <a:ahLst/>
              <a:cxnLst/>
              <a:rect l="l" t="t" r="r" b="b"/>
              <a:pathLst>
                <a:path w="7254" h="10276" extrusionOk="0">
                  <a:moveTo>
                    <a:pt x="2134" y="0"/>
                  </a:moveTo>
                  <a:cubicBezTo>
                    <a:pt x="1793" y="512"/>
                    <a:pt x="1451" y="1109"/>
                    <a:pt x="2134" y="1792"/>
                  </a:cubicBezTo>
                  <a:cubicBezTo>
                    <a:pt x="2561" y="2219"/>
                    <a:pt x="2731" y="2645"/>
                    <a:pt x="2134" y="3072"/>
                  </a:cubicBezTo>
                  <a:cubicBezTo>
                    <a:pt x="2134" y="3754"/>
                    <a:pt x="1707" y="4352"/>
                    <a:pt x="1110" y="4608"/>
                  </a:cubicBezTo>
                  <a:cubicBezTo>
                    <a:pt x="1281" y="5631"/>
                    <a:pt x="428" y="6314"/>
                    <a:pt x="1" y="7167"/>
                  </a:cubicBezTo>
                  <a:cubicBezTo>
                    <a:pt x="854" y="7508"/>
                    <a:pt x="1878" y="7252"/>
                    <a:pt x="2219" y="8703"/>
                  </a:cubicBezTo>
                  <a:cubicBezTo>
                    <a:pt x="2414" y="9613"/>
                    <a:pt x="4292" y="10275"/>
                    <a:pt x="5742" y="10275"/>
                  </a:cubicBezTo>
                  <a:cubicBezTo>
                    <a:pt x="6195" y="10275"/>
                    <a:pt x="6607" y="10210"/>
                    <a:pt x="6912" y="10068"/>
                  </a:cubicBezTo>
                  <a:cubicBezTo>
                    <a:pt x="7083" y="10068"/>
                    <a:pt x="7168" y="9812"/>
                    <a:pt x="7253" y="9727"/>
                  </a:cubicBezTo>
                  <a:cubicBezTo>
                    <a:pt x="6997" y="9556"/>
                    <a:pt x="6827" y="9386"/>
                    <a:pt x="6741" y="9130"/>
                  </a:cubicBezTo>
                  <a:cubicBezTo>
                    <a:pt x="6485" y="8020"/>
                    <a:pt x="5461" y="7508"/>
                    <a:pt x="4864" y="6570"/>
                  </a:cubicBezTo>
                  <a:cubicBezTo>
                    <a:pt x="3670" y="4437"/>
                    <a:pt x="3243" y="2048"/>
                    <a:pt x="2134" y="0"/>
                  </a:cubicBezTo>
                  <a:close/>
                </a:path>
              </a:pathLst>
            </a:custGeom>
            <a:solidFill>
              <a:srgbClr val="EF7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"/>
            <p:cNvSpPr/>
            <p:nvPr/>
          </p:nvSpPr>
          <p:spPr>
            <a:xfrm>
              <a:off x="3417050" y="3092125"/>
              <a:ext cx="199900" cy="303050"/>
            </a:xfrm>
            <a:custGeom>
              <a:avLst/>
              <a:gdLst/>
              <a:ahLst/>
              <a:cxnLst/>
              <a:rect l="l" t="t" r="r" b="b"/>
              <a:pathLst>
                <a:path w="7996" h="12122" extrusionOk="0">
                  <a:moveTo>
                    <a:pt x="7569" y="0"/>
                  </a:moveTo>
                  <a:lnTo>
                    <a:pt x="7569" y="0"/>
                  </a:lnTo>
                  <a:cubicBezTo>
                    <a:pt x="5778" y="1963"/>
                    <a:pt x="4242" y="4266"/>
                    <a:pt x="2962" y="6655"/>
                  </a:cubicBezTo>
                  <a:cubicBezTo>
                    <a:pt x="2877" y="7338"/>
                    <a:pt x="2280" y="7679"/>
                    <a:pt x="1938" y="8191"/>
                  </a:cubicBezTo>
                  <a:cubicBezTo>
                    <a:pt x="1341" y="8703"/>
                    <a:pt x="1000" y="9386"/>
                    <a:pt x="914" y="10239"/>
                  </a:cubicBezTo>
                  <a:cubicBezTo>
                    <a:pt x="263" y="11297"/>
                    <a:pt x="0" y="12122"/>
                    <a:pt x="1532" y="12122"/>
                  </a:cubicBezTo>
                  <a:cubicBezTo>
                    <a:pt x="1606" y="12122"/>
                    <a:pt x="1685" y="12120"/>
                    <a:pt x="1768" y="12116"/>
                  </a:cubicBezTo>
                  <a:cubicBezTo>
                    <a:pt x="2024" y="12031"/>
                    <a:pt x="2280" y="11945"/>
                    <a:pt x="2450" y="11689"/>
                  </a:cubicBezTo>
                  <a:cubicBezTo>
                    <a:pt x="3389" y="9642"/>
                    <a:pt x="4583" y="7679"/>
                    <a:pt x="5948" y="5802"/>
                  </a:cubicBezTo>
                  <a:lnTo>
                    <a:pt x="6034" y="7082"/>
                  </a:lnTo>
                  <a:cubicBezTo>
                    <a:pt x="7143" y="5973"/>
                    <a:pt x="6119" y="4864"/>
                    <a:pt x="6290" y="3584"/>
                  </a:cubicBezTo>
                  <a:cubicBezTo>
                    <a:pt x="6460" y="2389"/>
                    <a:pt x="7996" y="1536"/>
                    <a:pt x="7569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"/>
            <p:cNvSpPr/>
            <p:nvPr/>
          </p:nvSpPr>
          <p:spPr>
            <a:xfrm>
              <a:off x="3452700" y="1569125"/>
              <a:ext cx="206925" cy="268800"/>
            </a:xfrm>
            <a:custGeom>
              <a:avLst/>
              <a:gdLst/>
              <a:ahLst/>
              <a:cxnLst/>
              <a:rect l="l" t="t" r="r" b="b"/>
              <a:pathLst>
                <a:path w="8277" h="10752" extrusionOk="0">
                  <a:moveTo>
                    <a:pt x="8276" y="1"/>
                  </a:moveTo>
                  <a:cubicBezTo>
                    <a:pt x="4693" y="2731"/>
                    <a:pt x="2133" y="6315"/>
                    <a:pt x="0" y="10154"/>
                  </a:cubicBezTo>
                  <a:lnTo>
                    <a:pt x="256" y="10410"/>
                  </a:lnTo>
                  <a:cubicBezTo>
                    <a:pt x="854" y="10581"/>
                    <a:pt x="1451" y="10666"/>
                    <a:pt x="2133" y="10751"/>
                  </a:cubicBezTo>
                  <a:cubicBezTo>
                    <a:pt x="2731" y="9983"/>
                    <a:pt x="3242" y="9215"/>
                    <a:pt x="3669" y="8362"/>
                  </a:cubicBezTo>
                  <a:cubicBezTo>
                    <a:pt x="4352" y="6741"/>
                    <a:pt x="5376" y="5291"/>
                    <a:pt x="6655" y="4096"/>
                  </a:cubicBezTo>
                  <a:cubicBezTo>
                    <a:pt x="7082" y="3755"/>
                    <a:pt x="7423" y="3328"/>
                    <a:pt x="7594" y="2816"/>
                  </a:cubicBezTo>
                  <a:lnTo>
                    <a:pt x="7764" y="2560"/>
                  </a:lnTo>
                  <a:cubicBezTo>
                    <a:pt x="7935" y="1878"/>
                    <a:pt x="8106" y="1195"/>
                    <a:pt x="8276" y="513"/>
                  </a:cubicBezTo>
                  <a:lnTo>
                    <a:pt x="8276" y="1"/>
                  </a:lnTo>
                  <a:close/>
                </a:path>
              </a:pathLst>
            </a:custGeom>
            <a:solidFill>
              <a:srgbClr val="EF9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"/>
            <p:cNvSpPr/>
            <p:nvPr/>
          </p:nvSpPr>
          <p:spPr>
            <a:xfrm>
              <a:off x="3540150" y="2027725"/>
              <a:ext cx="134400" cy="140825"/>
            </a:xfrm>
            <a:custGeom>
              <a:avLst/>
              <a:gdLst/>
              <a:ahLst/>
              <a:cxnLst/>
              <a:rect l="l" t="t" r="r" b="b"/>
              <a:pathLst>
                <a:path w="5376" h="5633" extrusionOk="0">
                  <a:moveTo>
                    <a:pt x="3584" y="1"/>
                  </a:moveTo>
                  <a:cubicBezTo>
                    <a:pt x="1963" y="939"/>
                    <a:pt x="768" y="2390"/>
                    <a:pt x="0" y="4096"/>
                  </a:cubicBezTo>
                  <a:cubicBezTo>
                    <a:pt x="683" y="4438"/>
                    <a:pt x="854" y="5120"/>
                    <a:pt x="1110" y="5632"/>
                  </a:cubicBezTo>
                  <a:cubicBezTo>
                    <a:pt x="1963" y="4523"/>
                    <a:pt x="2816" y="3499"/>
                    <a:pt x="3499" y="2390"/>
                  </a:cubicBezTo>
                  <a:cubicBezTo>
                    <a:pt x="3797" y="1963"/>
                    <a:pt x="4075" y="1814"/>
                    <a:pt x="4352" y="1814"/>
                  </a:cubicBezTo>
                  <a:cubicBezTo>
                    <a:pt x="4629" y="1814"/>
                    <a:pt x="4906" y="1963"/>
                    <a:pt x="5205" y="2134"/>
                  </a:cubicBezTo>
                  <a:cubicBezTo>
                    <a:pt x="5376" y="939"/>
                    <a:pt x="4096" y="769"/>
                    <a:pt x="3584" y="1"/>
                  </a:cubicBezTo>
                  <a:close/>
                </a:path>
              </a:pathLst>
            </a:custGeom>
            <a:solidFill>
              <a:srgbClr val="EF8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"/>
            <p:cNvSpPr/>
            <p:nvPr/>
          </p:nvSpPr>
          <p:spPr>
            <a:xfrm>
              <a:off x="3621200" y="1631000"/>
              <a:ext cx="66150" cy="117325"/>
            </a:xfrm>
            <a:custGeom>
              <a:avLst/>
              <a:gdLst/>
              <a:ahLst/>
              <a:cxnLst/>
              <a:rect l="l" t="t" r="r" b="b"/>
              <a:pathLst>
                <a:path w="2646" h="4693" extrusionOk="0">
                  <a:moveTo>
                    <a:pt x="1024" y="0"/>
                  </a:moveTo>
                  <a:lnTo>
                    <a:pt x="939" y="85"/>
                  </a:lnTo>
                  <a:cubicBezTo>
                    <a:pt x="1" y="1195"/>
                    <a:pt x="1195" y="2560"/>
                    <a:pt x="513" y="3584"/>
                  </a:cubicBezTo>
                  <a:lnTo>
                    <a:pt x="598" y="4693"/>
                  </a:lnTo>
                  <a:cubicBezTo>
                    <a:pt x="1536" y="3242"/>
                    <a:pt x="2646" y="1706"/>
                    <a:pt x="1024" y="0"/>
                  </a:cubicBezTo>
                  <a:close/>
                </a:path>
              </a:pathLst>
            </a:custGeom>
            <a:solidFill>
              <a:srgbClr val="EF9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"/>
            <p:cNvSpPr/>
            <p:nvPr/>
          </p:nvSpPr>
          <p:spPr>
            <a:xfrm>
              <a:off x="3761975" y="2106650"/>
              <a:ext cx="64025" cy="78775"/>
            </a:xfrm>
            <a:custGeom>
              <a:avLst/>
              <a:gdLst/>
              <a:ahLst/>
              <a:cxnLst/>
              <a:rect l="l" t="t" r="r" b="b"/>
              <a:pathLst>
                <a:path w="2561" h="3151" extrusionOk="0">
                  <a:moveTo>
                    <a:pt x="939" y="1"/>
                  </a:moveTo>
                  <a:lnTo>
                    <a:pt x="939" y="1"/>
                  </a:lnTo>
                  <a:cubicBezTo>
                    <a:pt x="1281" y="854"/>
                    <a:pt x="1" y="1963"/>
                    <a:pt x="1451" y="2560"/>
                  </a:cubicBezTo>
                  <a:cubicBezTo>
                    <a:pt x="1653" y="2829"/>
                    <a:pt x="1801" y="3150"/>
                    <a:pt x="2147" y="3150"/>
                  </a:cubicBezTo>
                  <a:cubicBezTo>
                    <a:pt x="2240" y="3150"/>
                    <a:pt x="2348" y="3127"/>
                    <a:pt x="2475" y="3072"/>
                  </a:cubicBezTo>
                  <a:lnTo>
                    <a:pt x="2560" y="2987"/>
                  </a:lnTo>
                  <a:cubicBezTo>
                    <a:pt x="2134" y="1878"/>
                    <a:pt x="1622" y="939"/>
                    <a:pt x="939" y="1"/>
                  </a:cubicBezTo>
                  <a:close/>
                </a:path>
              </a:pathLst>
            </a:custGeom>
            <a:solidFill>
              <a:srgbClr val="EF7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"/>
            <p:cNvSpPr/>
            <p:nvPr/>
          </p:nvSpPr>
          <p:spPr>
            <a:xfrm>
              <a:off x="3542275" y="3501675"/>
              <a:ext cx="21350" cy="87475"/>
            </a:xfrm>
            <a:custGeom>
              <a:avLst/>
              <a:gdLst/>
              <a:ahLst/>
              <a:cxnLst/>
              <a:rect l="l" t="t" r="r" b="b"/>
              <a:pathLst>
                <a:path w="854" h="3499" extrusionOk="0">
                  <a:moveTo>
                    <a:pt x="1" y="0"/>
                  </a:moveTo>
                  <a:lnTo>
                    <a:pt x="1" y="3498"/>
                  </a:lnTo>
                  <a:cubicBezTo>
                    <a:pt x="854" y="2474"/>
                    <a:pt x="854" y="1024"/>
                    <a:pt x="1" y="0"/>
                  </a:cubicBezTo>
                  <a:close/>
                </a:path>
              </a:pathLst>
            </a:custGeom>
            <a:solidFill>
              <a:srgbClr val="EF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"/>
            <p:cNvSpPr/>
            <p:nvPr/>
          </p:nvSpPr>
          <p:spPr>
            <a:xfrm>
              <a:off x="3644675" y="3704300"/>
              <a:ext cx="27750" cy="56025"/>
            </a:xfrm>
            <a:custGeom>
              <a:avLst/>
              <a:gdLst/>
              <a:ahLst/>
              <a:cxnLst/>
              <a:rect l="l" t="t" r="r" b="b"/>
              <a:pathLst>
                <a:path w="1110" h="2241" extrusionOk="0">
                  <a:moveTo>
                    <a:pt x="0" y="1"/>
                  </a:moveTo>
                  <a:lnTo>
                    <a:pt x="85" y="2048"/>
                  </a:lnTo>
                  <a:cubicBezTo>
                    <a:pt x="171" y="2176"/>
                    <a:pt x="256" y="2240"/>
                    <a:pt x="341" y="2240"/>
                  </a:cubicBezTo>
                  <a:cubicBezTo>
                    <a:pt x="427" y="2240"/>
                    <a:pt x="512" y="2176"/>
                    <a:pt x="597" y="2048"/>
                  </a:cubicBezTo>
                  <a:lnTo>
                    <a:pt x="1109" y="2048"/>
                  </a:lnTo>
                  <a:cubicBezTo>
                    <a:pt x="1109" y="1195"/>
                    <a:pt x="939" y="342"/>
                    <a:pt x="0" y="1"/>
                  </a:cubicBezTo>
                  <a:close/>
                </a:path>
              </a:pathLst>
            </a:custGeom>
            <a:solidFill>
              <a:srgbClr val="F2A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"/>
            <p:cNvSpPr/>
            <p:nvPr/>
          </p:nvSpPr>
          <p:spPr>
            <a:xfrm>
              <a:off x="3640400" y="3757625"/>
              <a:ext cx="29875" cy="76825"/>
            </a:xfrm>
            <a:custGeom>
              <a:avLst/>
              <a:gdLst/>
              <a:ahLst/>
              <a:cxnLst/>
              <a:rect l="l" t="t" r="r" b="b"/>
              <a:pathLst>
                <a:path w="1195" h="3073" extrusionOk="0">
                  <a:moveTo>
                    <a:pt x="171" y="1"/>
                  </a:moveTo>
                  <a:cubicBezTo>
                    <a:pt x="1" y="1110"/>
                    <a:pt x="342" y="2304"/>
                    <a:pt x="1195" y="3072"/>
                  </a:cubicBezTo>
                  <a:cubicBezTo>
                    <a:pt x="1024" y="2048"/>
                    <a:pt x="854" y="1025"/>
                    <a:pt x="683" y="1"/>
                  </a:cubicBezTo>
                  <a:close/>
                </a:path>
              </a:pathLst>
            </a:custGeom>
            <a:solidFill>
              <a:srgbClr val="EF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2" name="Google Shape;3422;p3"/>
            <p:cNvSpPr/>
            <p:nvPr/>
          </p:nvSpPr>
          <p:spPr>
            <a:xfrm>
              <a:off x="3770525" y="2170650"/>
              <a:ext cx="53350" cy="38425"/>
            </a:xfrm>
            <a:custGeom>
              <a:avLst/>
              <a:gdLst/>
              <a:ahLst/>
              <a:cxnLst/>
              <a:rect l="l" t="t" r="r" b="b"/>
              <a:pathLst>
                <a:path w="2134" h="1537" extrusionOk="0">
                  <a:moveTo>
                    <a:pt x="1109" y="0"/>
                  </a:moveTo>
                  <a:cubicBezTo>
                    <a:pt x="853" y="598"/>
                    <a:pt x="0" y="683"/>
                    <a:pt x="85" y="1536"/>
                  </a:cubicBezTo>
                  <a:cubicBezTo>
                    <a:pt x="683" y="1024"/>
                    <a:pt x="1621" y="1195"/>
                    <a:pt x="2133" y="512"/>
                  </a:cubicBezTo>
                  <a:lnTo>
                    <a:pt x="1109" y="0"/>
                  </a:lnTo>
                  <a:close/>
                </a:path>
              </a:pathLst>
            </a:custGeom>
            <a:solidFill>
              <a:srgbClr val="EF7E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3" name="Google Shape;3423;p3"/>
            <p:cNvSpPr/>
            <p:nvPr/>
          </p:nvSpPr>
          <p:spPr>
            <a:xfrm>
              <a:off x="3759850" y="2066125"/>
              <a:ext cx="27750" cy="38425"/>
            </a:xfrm>
            <a:custGeom>
              <a:avLst/>
              <a:gdLst/>
              <a:ahLst/>
              <a:cxnLst/>
              <a:rect l="l" t="t" r="r" b="b"/>
              <a:pathLst>
                <a:path w="1110" h="1537" extrusionOk="0">
                  <a:moveTo>
                    <a:pt x="86" y="1"/>
                  </a:moveTo>
                  <a:cubicBezTo>
                    <a:pt x="0" y="769"/>
                    <a:pt x="0" y="1536"/>
                    <a:pt x="1110" y="1536"/>
                  </a:cubicBezTo>
                  <a:cubicBezTo>
                    <a:pt x="1024" y="854"/>
                    <a:pt x="598" y="342"/>
                    <a:pt x="86" y="1"/>
                  </a:cubicBezTo>
                  <a:close/>
                </a:path>
              </a:pathLst>
            </a:custGeom>
            <a:solidFill>
              <a:srgbClr val="F09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"/>
            <p:cNvSpPr/>
            <p:nvPr/>
          </p:nvSpPr>
          <p:spPr>
            <a:xfrm>
              <a:off x="3715050" y="3998675"/>
              <a:ext cx="25625" cy="51200"/>
            </a:xfrm>
            <a:custGeom>
              <a:avLst/>
              <a:gdLst/>
              <a:ahLst/>
              <a:cxnLst/>
              <a:rect l="l" t="t" r="r" b="b"/>
              <a:pathLst>
                <a:path w="1025" h="2048" extrusionOk="0">
                  <a:moveTo>
                    <a:pt x="257" y="0"/>
                  </a:moveTo>
                  <a:lnTo>
                    <a:pt x="257" y="0"/>
                  </a:lnTo>
                  <a:cubicBezTo>
                    <a:pt x="427" y="683"/>
                    <a:pt x="1" y="1536"/>
                    <a:pt x="854" y="2048"/>
                  </a:cubicBezTo>
                  <a:cubicBezTo>
                    <a:pt x="769" y="1280"/>
                    <a:pt x="1025" y="512"/>
                    <a:pt x="257" y="0"/>
                  </a:cubicBezTo>
                  <a:close/>
                </a:path>
              </a:pathLst>
            </a:custGeom>
            <a:solidFill>
              <a:srgbClr val="EF7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"/>
            <p:cNvSpPr/>
            <p:nvPr/>
          </p:nvSpPr>
          <p:spPr>
            <a:xfrm>
              <a:off x="3706525" y="2298625"/>
              <a:ext cx="19225" cy="38425"/>
            </a:xfrm>
            <a:custGeom>
              <a:avLst/>
              <a:gdLst/>
              <a:ahLst/>
              <a:cxnLst/>
              <a:rect l="l" t="t" r="r" b="b"/>
              <a:pathLst>
                <a:path w="769" h="1537" extrusionOk="0">
                  <a:moveTo>
                    <a:pt x="171" y="1"/>
                  </a:moveTo>
                  <a:lnTo>
                    <a:pt x="171" y="1"/>
                  </a:lnTo>
                  <a:cubicBezTo>
                    <a:pt x="0" y="513"/>
                    <a:pt x="171" y="1110"/>
                    <a:pt x="598" y="1537"/>
                  </a:cubicBezTo>
                  <a:cubicBezTo>
                    <a:pt x="598" y="939"/>
                    <a:pt x="768" y="342"/>
                    <a:pt x="171" y="1"/>
                  </a:cubicBezTo>
                  <a:close/>
                </a:path>
              </a:pathLst>
            </a:custGeom>
            <a:solidFill>
              <a:srgbClr val="F09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"/>
            <p:cNvSpPr/>
            <p:nvPr/>
          </p:nvSpPr>
          <p:spPr>
            <a:xfrm>
              <a:off x="3770525" y="2784975"/>
              <a:ext cx="19200" cy="38400"/>
            </a:xfrm>
            <a:custGeom>
              <a:avLst/>
              <a:gdLst/>
              <a:ahLst/>
              <a:cxnLst/>
              <a:rect l="l" t="t" r="r" b="b"/>
              <a:pathLst>
                <a:path w="768" h="1536" extrusionOk="0">
                  <a:moveTo>
                    <a:pt x="597" y="0"/>
                  </a:moveTo>
                  <a:lnTo>
                    <a:pt x="597" y="0"/>
                  </a:lnTo>
                  <a:cubicBezTo>
                    <a:pt x="0" y="341"/>
                    <a:pt x="85" y="939"/>
                    <a:pt x="171" y="1536"/>
                  </a:cubicBezTo>
                  <a:cubicBezTo>
                    <a:pt x="597" y="1195"/>
                    <a:pt x="768" y="512"/>
                    <a:pt x="597" y="0"/>
                  </a:cubicBezTo>
                  <a:close/>
                </a:path>
              </a:pathLst>
            </a:custGeom>
            <a:solidFill>
              <a:srgbClr val="F08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"/>
            <p:cNvSpPr/>
            <p:nvPr/>
          </p:nvSpPr>
          <p:spPr>
            <a:xfrm>
              <a:off x="3542275" y="3437675"/>
              <a:ext cx="17100" cy="36275"/>
            </a:xfrm>
            <a:custGeom>
              <a:avLst/>
              <a:gdLst/>
              <a:ahLst/>
              <a:cxnLst/>
              <a:rect l="l" t="t" r="r" b="b"/>
              <a:pathLst>
                <a:path w="684" h="1451" extrusionOk="0">
                  <a:moveTo>
                    <a:pt x="1" y="0"/>
                  </a:moveTo>
                  <a:lnTo>
                    <a:pt x="1" y="1451"/>
                  </a:lnTo>
                  <a:cubicBezTo>
                    <a:pt x="683" y="939"/>
                    <a:pt x="683" y="427"/>
                    <a:pt x="1" y="0"/>
                  </a:cubicBezTo>
                  <a:close/>
                </a:path>
              </a:pathLst>
            </a:custGeom>
            <a:solidFill>
              <a:srgbClr val="EF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"/>
            <p:cNvSpPr/>
            <p:nvPr/>
          </p:nvSpPr>
          <p:spPr>
            <a:xfrm>
              <a:off x="3698000" y="4151375"/>
              <a:ext cx="14900" cy="13700"/>
            </a:xfrm>
            <a:custGeom>
              <a:avLst/>
              <a:gdLst/>
              <a:ahLst/>
              <a:cxnLst/>
              <a:rect l="l" t="t" r="r" b="b"/>
              <a:pathLst>
                <a:path w="596" h="548" extrusionOk="0">
                  <a:moveTo>
                    <a:pt x="284" y="1"/>
                  </a:moveTo>
                  <a:cubicBezTo>
                    <a:pt x="234" y="1"/>
                    <a:pt x="169" y="11"/>
                    <a:pt x="86" y="35"/>
                  </a:cubicBezTo>
                  <a:cubicBezTo>
                    <a:pt x="0" y="121"/>
                    <a:pt x="256" y="462"/>
                    <a:pt x="427" y="547"/>
                  </a:cubicBezTo>
                  <a:cubicBezTo>
                    <a:pt x="353" y="400"/>
                    <a:pt x="596" y="1"/>
                    <a:pt x="284" y="1"/>
                  </a:cubicBezTo>
                  <a:close/>
                </a:path>
              </a:pathLst>
            </a:custGeom>
            <a:solidFill>
              <a:srgbClr val="EF7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"/>
            <p:cNvSpPr/>
            <p:nvPr/>
          </p:nvSpPr>
          <p:spPr>
            <a:xfrm>
              <a:off x="3533750" y="3473925"/>
              <a:ext cx="8550" cy="14975"/>
            </a:xfrm>
            <a:custGeom>
              <a:avLst/>
              <a:gdLst/>
              <a:ahLst/>
              <a:cxnLst/>
              <a:rect l="l" t="t" r="r" b="b"/>
              <a:pathLst>
                <a:path w="342" h="599" extrusionOk="0">
                  <a:moveTo>
                    <a:pt x="342" y="1"/>
                  </a:moveTo>
                  <a:cubicBezTo>
                    <a:pt x="0" y="172"/>
                    <a:pt x="0" y="428"/>
                    <a:pt x="342" y="598"/>
                  </a:cubicBezTo>
                  <a:lnTo>
                    <a:pt x="342" y="1"/>
                  </a:lnTo>
                  <a:close/>
                </a:path>
              </a:pathLst>
            </a:custGeom>
            <a:solidFill>
              <a:srgbClr val="EF8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"/>
            <p:cNvSpPr/>
            <p:nvPr/>
          </p:nvSpPr>
          <p:spPr>
            <a:xfrm>
              <a:off x="3729975" y="4123125"/>
              <a:ext cx="4300" cy="3550"/>
            </a:xfrm>
            <a:custGeom>
              <a:avLst/>
              <a:gdLst/>
              <a:ahLst/>
              <a:cxnLst/>
              <a:rect l="l" t="t" r="r" b="b"/>
              <a:pathLst>
                <a:path w="172" h="142" extrusionOk="0">
                  <a:moveTo>
                    <a:pt x="69" y="0"/>
                  </a:moveTo>
                  <a:cubicBezTo>
                    <a:pt x="29" y="0"/>
                    <a:pt x="1" y="56"/>
                    <a:pt x="1" y="56"/>
                  </a:cubicBezTo>
                  <a:cubicBezTo>
                    <a:pt x="1" y="56"/>
                    <a:pt x="86" y="141"/>
                    <a:pt x="172" y="141"/>
                  </a:cubicBezTo>
                  <a:cubicBezTo>
                    <a:pt x="135" y="32"/>
                    <a:pt x="98" y="0"/>
                    <a:pt x="69" y="0"/>
                  </a:cubicBezTo>
                  <a:close/>
                </a:path>
              </a:pathLst>
            </a:custGeom>
            <a:solidFill>
              <a:srgbClr val="EF7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"/>
            <p:cNvSpPr/>
            <p:nvPr/>
          </p:nvSpPr>
          <p:spPr>
            <a:xfrm>
              <a:off x="3461225" y="3755375"/>
              <a:ext cx="68275" cy="85475"/>
            </a:xfrm>
            <a:custGeom>
              <a:avLst/>
              <a:gdLst/>
              <a:ahLst/>
              <a:cxnLst/>
              <a:rect l="l" t="t" r="r" b="b"/>
              <a:pathLst>
                <a:path w="2731" h="3419" extrusionOk="0">
                  <a:moveTo>
                    <a:pt x="1606" y="1"/>
                  </a:moveTo>
                  <a:cubicBezTo>
                    <a:pt x="1390" y="1"/>
                    <a:pt x="1170" y="20"/>
                    <a:pt x="959" y="20"/>
                  </a:cubicBezTo>
                  <a:cubicBezTo>
                    <a:pt x="865" y="20"/>
                    <a:pt x="772" y="17"/>
                    <a:pt x="683" y="5"/>
                  </a:cubicBezTo>
                  <a:cubicBezTo>
                    <a:pt x="342" y="261"/>
                    <a:pt x="171" y="603"/>
                    <a:pt x="171" y="1029"/>
                  </a:cubicBezTo>
                  <a:cubicBezTo>
                    <a:pt x="257" y="1797"/>
                    <a:pt x="1" y="2650"/>
                    <a:pt x="598" y="3418"/>
                  </a:cubicBezTo>
                  <a:cubicBezTo>
                    <a:pt x="1878" y="2821"/>
                    <a:pt x="1451" y="1029"/>
                    <a:pt x="2731" y="517"/>
                  </a:cubicBezTo>
                  <a:cubicBezTo>
                    <a:pt x="2436" y="76"/>
                    <a:pt x="2029" y="1"/>
                    <a:pt x="1606" y="1"/>
                  </a:cubicBezTo>
                  <a:close/>
                </a:path>
              </a:pathLst>
            </a:custGeom>
            <a:solidFill>
              <a:srgbClr val="EF7A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"/>
            <p:cNvSpPr/>
            <p:nvPr/>
          </p:nvSpPr>
          <p:spPr>
            <a:xfrm>
              <a:off x="3354575" y="4101050"/>
              <a:ext cx="32025" cy="76825"/>
            </a:xfrm>
            <a:custGeom>
              <a:avLst/>
              <a:gdLst/>
              <a:ahLst/>
              <a:cxnLst/>
              <a:rect l="l" t="t" r="r" b="b"/>
              <a:pathLst>
                <a:path w="1281" h="3073" extrusionOk="0">
                  <a:moveTo>
                    <a:pt x="854" y="1"/>
                  </a:moveTo>
                  <a:lnTo>
                    <a:pt x="854" y="1"/>
                  </a:lnTo>
                  <a:cubicBezTo>
                    <a:pt x="1" y="939"/>
                    <a:pt x="427" y="2048"/>
                    <a:pt x="342" y="3072"/>
                  </a:cubicBezTo>
                  <a:cubicBezTo>
                    <a:pt x="1280" y="2304"/>
                    <a:pt x="683" y="1024"/>
                    <a:pt x="854" y="1"/>
                  </a:cubicBezTo>
                  <a:close/>
                </a:path>
              </a:pathLst>
            </a:custGeom>
            <a:solidFill>
              <a:srgbClr val="F08E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"/>
            <p:cNvSpPr/>
            <p:nvPr/>
          </p:nvSpPr>
          <p:spPr>
            <a:xfrm>
              <a:off x="4246175" y="1554750"/>
              <a:ext cx="16000" cy="14400"/>
            </a:xfrm>
            <a:custGeom>
              <a:avLst/>
              <a:gdLst/>
              <a:ahLst/>
              <a:cxnLst/>
              <a:rect l="l" t="t" r="r" b="b"/>
              <a:pathLst>
                <a:path w="640" h="576" extrusionOk="0">
                  <a:moveTo>
                    <a:pt x="397" y="1"/>
                  </a:moveTo>
                  <a:cubicBezTo>
                    <a:pt x="347" y="1"/>
                    <a:pt x="274" y="20"/>
                    <a:pt x="171" y="64"/>
                  </a:cubicBezTo>
                  <a:cubicBezTo>
                    <a:pt x="1" y="64"/>
                    <a:pt x="342" y="490"/>
                    <a:pt x="512" y="576"/>
                  </a:cubicBezTo>
                  <a:cubicBezTo>
                    <a:pt x="371" y="434"/>
                    <a:pt x="639" y="1"/>
                    <a:pt x="397" y="1"/>
                  </a:cubicBezTo>
                  <a:close/>
                </a:path>
              </a:pathLst>
            </a:custGeom>
            <a:solidFill>
              <a:srgbClr val="F8F2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"/>
            <p:cNvSpPr/>
            <p:nvPr/>
          </p:nvSpPr>
          <p:spPr>
            <a:xfrm>
              <a:off x="4060600" y="1210775"/>
              <a:ext cx="6425" cy="4300"/>
            </a:xfrm>
            <a:custGeom>
              <a:avLst/>
              <a:gdLst/>
              <a:ahLst/>
              <a:cxnLst/>
              <a:rect l="l" t="t" r="r" b="b"/>
              <a:pathLst>
                <a:path w="257" h="172" extrusionOk="0">
                  <a:moveTo>
                    <a:pt x="257" y="1"/>
                  </a:moveTo>
                  <a:cubicBezTo>
                    <a:pt x="1" y="86"/>
                    <a:pt x="171" y="171"/>
                    <a:pt x="171" y="171"/>
                  </a:cubicBezTo>
                  <a:cubicBezTo>
                    <a:pt x="171" y="171"/>
                    <a:pt x="257" y="86"/>
                    <a:pt x="257" y="1"/>
                  </a:cubicBezTo>
                  <a:close/>
                </a:path>
              </a:pathLst>
            </a:custGeom>
            <a:solidFill>
              <a:srgbClr val="F8F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"/>
            <p:cNvSpPr/>
            <p:nvPr/>
          </p:nvSpPr>
          <p:spPr>
            <a:xfrm>
              <a:off x="3360975" y="1837900"/>
              <a:ext cx="117350" cy="128000"/>
            </a:xfrm>
            <a:custGeom>
              <a:avLst/>
              <a:gdLst/>
              <a:ahLst/>
              <a:cxnLst/>
              <a:rect l="l" t="t" r="r" b="b"/>
              <a:pathLst>
                <a:path w="4694" h="5120" extrusionOk="0">
                  <a:moveTo>
                    <a:pt x="3157" y="0"/>
                  </a:moveTo>
                  <a:cubicBezTo>
                    <a:pt x="1963" y="1280"/>
                    <a:pt x="939" y="2560"/>
                    <a:pt x="1" y="4010"/>
                  </a:cubicBezTo>
                  <a:cubicBezTo>
                    <a:pt x="683" y="4608"/>
                    <a:pt x="1878" y="3925"/>
                    <a:pt x="2134" y="5120"/>
                  </a:cubicBezTo>
                  <a:cubicBezTo>
                    <a:pt x="3157" y="4010"/>
                    <a:pt x="3925" y="2816"/>
                    <a:pt x="4693" y="1536"/>
                  </a:cubicBezTo>
                  <a:cubicBezTo>
                    <a:pt x="4437" y="939"/>
                    <a:pt x="3755" y="683"/>
                    <a:pt x="3413" y="171"/>
                  </a:cubicBezTo>
                  <a:lnTo>
                    <a:pt x="3157" y="0"/>
                  </a:lnTo>
                  <a:close/>
                </a:path>
              </a:pathLst>
            </a:custGeom>
            <a:solidFill>
              <a:srgbClr val="F09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"/>
            <p:cNvSpPr/>
            <p:nvPr/>
          </p:nvSpPr>
          <p:spPr>
            <a:xfrm>
              <a:off x="3501750" y="1428350"/>
              <a:ext cx="14950" cy="25625"/>
            </a:xfrm>
            <a:custGeom>
              <a:avLst/>
              <a:gdLst/>
              <a:ahLst/>
              <a:cxnLst/>
              <a:rect l="l" t="t" r="r" b="b"/>
              <a:pathLst>
                <a:path w="598" h="1025" extrusionOk="0">
                  <a:moveTo>
                    <a:pt x="171" y="0"/>
                  </a:moveTo>
                  <a:cubicBezTo>
                    <a:pt x="86" y="342"/>
                    <a:pt x="1" y="683"/>
                    <a:pt x="1" y="1024"/>
                  </a:cubicBezTo>
                  <a:cubicBezTo>
                    <a:pt x="513" y="854"/>
                    <a:pt x="598" y="427"/>
                    <a:pt x="598" y="0"/>
                  </a:cubicBezTo>
                  <a:close/>
                </a:path>
              </a:pathLst>
            </a:custGeom>
            <a:solidFill>
              <a:srgbClr val="F6E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"/>
            <p:cNvSpPr/>
            <p:nvPr/>
          </p:nvSpPr>
          <p:spPr>
            <a:xfrm>
              <a:off x="3439900" y="1825100"/>
              <a:ext cx="17075" cy="14950"/>
            </a:xfrm>
            <a:custGeom>
              <a:avLst/>
              <a:gdLst/>
              <a:ahLst/>
              <a:cxnLst/>
              <a:rect l="l" t="t" r="r" b="b"/>
              <a:pathLst>
                <a:path w="683" h="598" extrusionOk="0">
                  <a:moveTo>
                    <a:pt x="427" y="0"/>
                  </a:moveTo>
                  <a:lnTo>
                    <a:pt x="0" y="512"/>
                  </a:lnTo>
                  <a:lnTo>
                    <a:pt x="86" y="598"/>
                  </a:lnTo>
                  <a:cubicBezTo>
                    <a:pt x="427" y="598"/>
                    <a:pt x="683" y="427"/>
                    <a:pt x="512" y="0"/>
                  </a:cubicBezTo>
                  <a:close/>
                </a:path>
              </a:pathLst>
            </a:custGeom>
            <a:solidFill>
              <a:srgbClr val="F09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"/>
            <p:cNvSpPr/>
            <p:nvPr/>
          </p:nvSpPr>
          <p:spPr>
            <a:xfrm>
              <a:off x="3913425" y="4408200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1" y="1"/>
                  </a:moveTo>
                  <a:lnTo>
                    <a:pt x="512" y="513"/>
                  </a:lnTo>
                  <a:close/>
                </a:path>
              </a:pathLst>
            </a:custGeom>
            <a:solidFill>
              <a:srgbClr val="F086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"/>
            <p:cNvSpPr/>
            <p:nvPr/>
          </p:nvSpPr>
          <p:spPr>
            <a:xfrm>
              <a:off x="3860100" y="4510600"/>
              <a:ext cx="44825" cy="128000"/>
            </a:xfrm>
            <a:custGeom>
              <a:avLst/>
              <a:gdLst/>
              <a:ahLst/>
              <a:cxnLst/>
              <a:rect l="l" t="t" r="r" b="b"/>
              <a:pathLst>
                <a:path w="1793" h="5120" extrusionOk="0">
                  <a:moveTo>
                    <a:pt x="1622" y="0"/>
                  </a:moveTo>
                  <a:lnTo>
                    <a:pt x="1622" y="0"/>
                  </a:lnTo>
                  <a:cubicBezTo>
                    <a:pt x="86" y="1792"/>
                    <a:pt x="1" y="2816"/>
                    <a:pt x="1110" y="5120"/>
                  </a:cubicBezTo>
                  <a:cubicBezTo>
                    <a:pt x="1622" y="4352"/>
                    <a:pt x="1792" y="3413"/>
                    <a:pt x="1622" y="2475"/>
                  </a:cubicBezTo>
                  <a:cubicBezTo>
                    <a:pt x="1451" y="1707"/>
                    <a:pt x="1451" y="854"/>
                    <a:pt x="1622" y="0"/>
                  </a:cubicBezTo>
                  <a:close/>
                </a:path>
              </a:pathLst>
            </a:custGeom>
            <a:solidFill>
              <a:srgbClr val="F186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"/>
            <p:cNvSpPr/>
            <p:nvPr/>
          </p:nvSpPr>
          <p:spPr>
            <a:xfrm>
              <a:off x="4312300" y="4318625"/>
              <a:ext cx="10700" cy="12825"/>
            </a:xfrm>
            <a:custGeom>
              <a:avLst/>
              <a:gdLst/>
              <a:ahLst/>
              <a:cxnLst/>
              <a:rect l="l" t="t" r="r" b="b"/>
              <a:pathLst>
                <a:path w="428" h="513" extrusionOk="0">
                  <a:moveTo>
                    <a:pt x="0" y="0"/>
                  </a:moveTo>
                  <a:cubicBezTo>
                    <a:pt x="0" y="256"/>
                    <a:pt x="171" y="427"/>
                    <a:pt x="427" y="512"/>
                  </a:cubicBezTo>
                  <a:cubicBezTo>
                    <a:pt x="342" y="342"/>
                    <a:pt x="171" y="171"/>
                    <a:pt x="0" y="0"/>
                  </a:cubicBezTo>
                  <a:close/>
                </a:path>
              </a:pathLst>
            </a:custGeom>
            <a:solidFill>
              <a:srgbClr val="F08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"/>
            <p:cNvSpPr/>
            <p:nvPr/>
          </p:nvSpPr>
          <p:spPr>
            <a:xfrm>
              <a:off x="4054200" y="4254625"/>
              <a:ext cx="34150" cy="29900"/>
            </a:xfrm>
            <a:custGeom>
              <a:avLst/>
              <a:gdLst/>
              <a:ahLst/>
              <a:cxnLst/>
              <a:rect l="l" t="t" r="r" b="b"/>
              <a:pathLst>
                <a:path w="1366" h="1196" extrusionOk="0">
                  <a:moveTo>
                    <a:pt x="1025" y="1"/>
                  </a:moveTo>
                  <a:lnTo>
                    <a:pt x="1025" y="1"/>
                  </a:lnTo>
                  <a:cubicBezTo>
                    <a:pt x="598" y="86"/>
                    <a:pt x="1" y="171"/>
                    <a:pt x="257" y="854"/>
                  </a:cubicBezTo>
                  <a:cubicBezTo>
                    <a:pt x="342" y="1025"/>
                    <a:pt x="513" y="1195"/>
                    <a:pt x="598" y="1195"/>
                  </a:cubicBezTo>
                  <a:cubicBezTo>
                    <a:pt x="1366" y="1025"/>
                    <a:pt x="854" y="427"/>
                    <a:pt x="1025" y="1"/>
                  </a:cubicBezTo>
                  <a:close/>
                </a:path>
              </a:pathLst>
            </a:custGeom>
            <a:solidFill>
              <a:srgbClr val="F7F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"/>
            <p:cNvSpPr/>
            <p:nvPr/>
          </p:nvSpPr>
          <p:spPr>
            <a:xfrm>
              <a:off x="3907025" y="4271700"/>
              <a:ext cx="14950" cy="13625"/>
            </a:xfrm>
            <a:custGeom>
              <a:avLst/>
              <a:gdLst/>
              <a:ahLst/>
              <a:cxnLst/>
              <a:rect l="l" t="t" r="r" b="b"/>
              <a:pathLst>
                <a:path w="598" h="545" extrusionOk="0">
                  <a:moveTo>
                    <a:pt x="257" y="0"/>
                  </a:moveTo>
                  <a:cubicBezTo>
                    <a:pt x="86" y="0"/>
                    <a:pt x="1" y="171"/>
                    <a:pt x="171" y="342"/>
                  </a:cubicBezTo>
                  <a:cubicBezTo>
                    <a:pt x="171" y="427"/>
                    <a:pt x="257" y="512"/>
                    <a:pt x="342" y="512"/>
                  </a:cubicBezTo>
                  <a:cubicBezTo>
                    <a:pt x="385" y="534"/>
                    <a:pt x="422" y="544"/>
                    <a:pt x="454" y="544"/>
                  </a:cubicBezTo>
                  <a:cubicBezTo>
                    <a:pt x="550" y="544"/>
                    <a:pt x="598" y="448"/>
                    <a:pt x="598" y="256"/>
                  </a:cubicBezTo>
                  <a:cubicBezTo>
                    <a:pt x="513" y="171"/>
                    <a:pt x="513" y="0"/>
                    <a:pt x="257" y="0"/>
                  </a:cubicBezTo>
                  <a:close/>
                </a:path>
              </a:pathLst>
            </a:custGeom>
            <a:solidFill>
              <a:srgbClr val="F7F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"/>
            <p:cNvSpPr/>
            <p:nvPr/>
          </p:nvSpPr>
          <p:spPr>
            <a:xfrm>
              <a:off x="3885850" y="4318625"/>
              <a:ext cx="27600" cy="25850"/>
            </a:xfrm>
            <a:custGeom>
              <a:avLst/>
              <a:gdLst/>
              <a:ahLst/>
              <a:cxnLst/>
              <a:rect l="l" t="t" r="r" b="b"/>
              <a:pathLst>
                <a:path w="1104" h="1034" extrusionOk="0">
                  <a:moveTo>
                    <a:pt x="80" y="0"/>
                  </a:moveTo>
                  <a:cubicBezTo>
                    <a:pt x="1" y="554"/>
                    <a:pt x="434" y="1034"/>
                    <a:pt x="973" y="1034"/>
                  </a:cubicBezTo>
                  <a:cubicBezTo>
                    <a:pt x="1016" y="1034"/>
                    <a:pt x="1060" y="1030"/>
                    <a:pt x="1104" y="1024"/>
                  </a:cubicBezTo>
                  <a:cubicBezTo>
                    <a:pt x="933" y="512"/>
                    <a:pt x="592" y="171"/>
                    <a:pt x="80" y="0"/>
                  </a:cubicBezTo>
                  <a:close/>
                </a:path>
              </a:pathLst>
            </a:custGeom>
            <a:solidFill>
              <a:srgbClr val="F497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4" name="Google Shape;3444;p3"/>
            <p:cNvSpPr/>
            <p:nvPr/>
          </p:nvSpPr>
          <p:spPr>
            <a:xfrm>
              <a:off x="3499625" y="1424075"/>
              <a:ext cx="6425" cy="4300"/>
            </a:xfrm>
            <a:custGeom>
              <a:avLst/>
              <a:gdLst/>
              <a:ahLst/>
              <a:cxnLst/>
              <a:rect l="l" t="t" r="r" b="b"/>
              <a:pathLst>
                <a:path w="257" h="172" extrusionOk="0">
                  <a:moveTo>
                    <a:pt x="0" y="1"/>
                  </a:moveTo>
                  <a:lnTo>
                    <a:pt x="256" y="171"/>
                  </a:lnTo>
                  <a:cubicBezTo>
                    <a:pt x="171" y="86"/>
                    <a:pt x="171" y="1"/>
                    <a:pt x="171" y="1"/>
                  </a:cubicBezTo>
                  <a:close/>
                </a:path>
              </a:pathLst>
            </a:custGeom>
            <a:solidFill>
              <a:srgbClr val="EE8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5" name="Google Shape;3445;p3"/>
            <p:cNvSpPr/>
            <p:nvPr/>
          </p:nvSpPr>
          <p:spPr>
            <a:xfrm>
              <a:off x="3324725" y="3345950"/>
              <a:ext cx="155725" cy="219725"/>
            </a:xfrm>
            <a:custGeom>
              <a:avLst/>
              <a:gdLst/>
              <a:ahLst/>
              <a:cxnLst/>
              <a:rect l="l" t="t" r="r" b="b"/>
              <a:pathLst>
                <a:path w="6229" h="8789" extrusionOk="0">
                  <a:moveTo>
                    <a:pt x="4607" y="1"/>
                  </a:moveTo>
                  <a:lnTo>
                    <a:pt x="4607" y="1"/>
                  </a:lnTo>
                  <a:cubicBezTo>
                    <a:pt x="2645" y="2048"/>
                    <a:pt x="1024" y="4523"/>
                    <a:pt x="0" y="7168"/>
                  </a:cubicBezTo>
                  <a:cubicBezTo>
                    <a:pt x="363" y="7458"/>
                    <a:pt x="294" y="8180"/>
                    <a:pt x="894" y="8180"/>
                  </a:cubicBezTo>
                  <a:cubicBezTo>
                    <a:pt x="1000" y="8180"/>
                    <a:pt x="1127" y="8157"/>
                    <a:pt x="1280" y="8106"/>
                  </a:cubicBezTo>
                  <a:cubicBezTo>
                    <a:pt x="1311" y="8085"/>
                    <a:pt x="1338" y="8076"/>
                    <a:pt x="1363" y="8076"/>
                  </a:cubicBezTo>
                  <a:cubicBezTo>
                    <a:pt x="1537" y="8076"/>
                    <a:pt x="1546" y="8564"/>
                    <a:pt x="1621" y="8789"/>
                  </a:cubicBezTo>
                  <a:cubicBezTo>
                    <a:pt x="2474" y="6741"/>
                    <a:pt x="3754" y="4864"/>
                    <a:pt x="5205" y="3158"/>
                  </a:cubicBezTo>
                  <a:cubicBezTo>
                    <a:pt x="5717" y="2731"/>
                    <a:pt x="6228" y="2304"/>
                    <a:pt x="5717" y="1622"/>
                  </a:cubicBezTo>
                  <a:lnTo>
                    <a:pt x="5717" y="1622"/>
                  </a:lnTo>
                  <a:cubicBezTo>
                    <a:pt x="5553" y="1649"/>
                    <a:pt x="5410" y="1662"/>
                    <a:pt x="5285" y="1662"/>
                  </a:cubicBezTo>
                  <a:cubicBezTo>
                    <a:pt x="4234" y="1662"/>
                    <a:pt x="4455" y="763"/>
                    <a:pt x="4607" y="1"/>
                  </a:cubicBezTo>
                  <a:close/>
                </a:path>
              </a:pathLst>
            </a:custGeom>
            <a:solidFill>
              <a:srgbClr val="EF9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6" name="Google Shape;3446;p3"/>
            <p:cNvSpPr/>
            <p:nvPr/>
          </p:nvSpPr>
          <p:spPr>
            <a:xfrm>
              <a:off x="3463350" y="3258500"/>
              <a:ext cx="49100" cy="36275"/>
            </a:xfrm>
            <a:custGeom>
              <a:avLst/>
              <a:gdLst/>
              <a:ahLst/>
              <a:cxnLst/>
              <a:rect l="l" t="t" r="r" b="b"/>
              <a:pathLst>
                <a:path w="1964" h="1451" extrusionOk="0">
                  <a:moveTo>
                    <a:pt x="1110" y="0"/>
                  </a:moveTo>
                  <a:lnTo>
                    <a:pt x="1110" y="0"/>
                  </a:lnTo>
                  <a:cubicBezTo>
                    <a:pt x="513" y="171"/>
                    <a:pt x="86" y="768"/>
                    <a:pt x="1" y="1451"/>
                  </a:cubicBezTo>
                  <a:cubicBezTo>
                    <a:pt x="513" y="1024"/>
                    <a:pt x="1963" y="1280"/>
                    <a:pt x="1110" y="0"/>
                  </a:cubicBezTo>
                  <a:close/>
                </a:path>
              </a:pathLst>
            </a:custGeom>
            <a:solidFill>
              <a:srgbClr val="F2A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7" name="Google Shape;3447;p3"/>
            <p:cNvSpPr/>
            <p:nvPr/>
          </p:nvSpPr>
          <p:spPr>
            <a:xfrm>
              <a:off x="3542275" y="2183450"/>
              <a:ext cx="12825" cy="23475"/>
            </a:xfrm>
            <a:custGeom>
              <a:avLst/>
              <a:gdLst/>
              <a:ahLst/>
              <a:cxnLst/>
              <a:rect l="l" t="t" r="r" b="b"/>
              <a:pathLst>
                <a:path w="513" h="939" extrusionOk="0">
                  <a:moveTo>
                    <a:pt x="513" y="0"/>
                  </a:moveTo>
                  <a:lnTo>
                    <a:pt x="513" y="0"/>
                  </a:lnTo>
                  <a:cubicBezTo>
                    <a:pt x="171" y="171"/>
                    <a:pt x="1" y="598"/>
                    <a:pt x="1" y="939"/>
                  </a:cubicBezTo>
                  <a:cubicBezTo>
                    <a:pt x="342" y="768"/>
                    <a:pt x="513" y="342"/>
                    <a:pt x="513" y="0"/>
                  </a:cubicBezTo>
                  <a:close/>
                </a:path>
              </a:pathLst>
            </a:custGeom>
            <a:solidFill>
              <a:srgbClr val="EF8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8" name="Google Shape;3448;p3"/>
            <p:cNvSpPr/>
            <p:nvPr/>
          </p:nvSpPr>
          <p:spPr>
            <a:xfrm>
              <a:off x="3516675" y="2221850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513" y="0"/>
                  </a:moveTo>
                  <a:lnTo>
                    <a:pt x="1" y="512"/>
                  </a:lnTo>
                  <a:cubicBezTo>
                    <a:pt x="257" y="427"/>
                    <a:pt x="513" y="256"/>
                    <a:pt x="513" y="0"/>
                  </a:cubicBezTo>
                  <a:close/>
                </a:path>
              </a:pathLst>
            </a:custGeom>
            <a:solidFill>
              <a:srgbClr val="EF8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9" name="Google Shape;3449;p3"/>
            <p:cNvSpPr/>
            <p:nvPr/>
          </p:nvSpPr>
          <p:spPr>
            <a:xfrm>
              <a:off x="3529475" y="2209050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1" y="512"/>
                  </a:moveTo>
                  <a:lnTo>
                    <a:pt x="513" y="0"/>
                  </a:lnTo>
                  <a:close/>
                </a:path>
              </a:pathLst>
            </a:custGeom>
            <a:solidFill>
              <a:srgbClr val="EF8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0" name="Google Shape;3450;p3"/>
            <p:cNvSpPr/>
            <p:nvPr/>
          </p:nvSpPr>
          <p:spPr>
            <a:xfrm>
              <a:off x="3555075" y="2170650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1" y="512"/>
                  </a:moveTo>
                  <a:lnTo>
                    <a:pt x="513" y="0"/>
                  </a:lnTo>
                  <a:close/>
                </a:path>
              </a:pathLst>
            </a:custGeom>
            <a:solidFill>
              <a:srgbClr val="EF8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1" name="Google Shape;3451;p3"/>
            <p:cNvSpPr/>
            <p:nvPr/>
          </p:nvSpPr>
          <p:spPr>
            <a:xfrm>
              <a:off x="3772650" y="3294750"/>
              <a:ext cx="38425" cy="40575"/>
            </a:xfrm>
            <a:custGeom>
              <a:avLst/>
              <a:gdLst/>
              <a:ahLst/>
              <a:cxnLst/>
              <a:rect l="l" t="t" r="r" b="b"/>
              <a:pathLst>
                <a:path w="1537" h="1623" extrusionOk="0">
                  <a:moveTo>
                    <a:pt x="512" y="1"/>
                  </a:moveTo>
                  <a:lnTo>
                    <a:pt x="512" y="1"/>
                  </a:lnTo>
                  <a:cubicBezTo>
                    <a:pt x="0" y="1110"/>
                    <a:pt x="512" y="1537"/>
                    <a:pt x="1536" y="1622"/>
                  </a:cubicBezTo>
                  <a:cubicBezTo>
                    <a:pt x="1280" y="1025"/>
                    <a:pt x="1110" y="428"/>
                    <a:pt x="512" y="1"/>
                  </a:cubicBezTo>
                  <a:close/>
                </a:path>
              </a:pathLst>
            </a:custGeom>
            <a:solidFill>
              <a:srgbClr val="F3B0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2" name="Google Shape;3452;p3"/>
            <p:cNvSpPr/>
            <p:nvPr/>
          </p:nvSpPr>
          <p:spPr>
            <a:xfrm>
              <a:off x="4052775" y="3399275"/>
              <a:ext cx="14250" cy="12450"/>
            </a:xfrm>
            <a:custGeom>
              <a:avLst/>
              <a:gdLst/>
              <a:ahLst/>
              <a:cxnLst/>
              <a:rect l="l" t="t" r="r" b="b"/>
              <a:pathLst>
                <a:path w="570" h="498" extrusionOk="0">
                  <a:moveTo>
                    <a:pt x="58" y="1"/>
                  </a:moveTo>
                  <a:lnTo>
                    <a:pt x="58" y="1"/>
                  </a:lnTo>
                  <a:cubicBezTo>
                    <a:pt x="195" y="138"/>
                    <a:pt x="0" y="498"/>
                    <a:pt x="232" y="498"/>
                  </a:cubicBezTo>
                  <a:cubicBezTo>
                    <a:pt x="288" y="498"/>
                    <a:pt x="369" y="477"/>
                    <a:pt x="484" y="427"/>
                  </a:cubicBezTo>
                  <a:cubicBezTo>
                    <a:pt x="570" y="427"/>
                    <a:pt x="314" y="86"/>
                    <a:pt x="58" y="1"/>
                  </a:cubicBezTo>
                  <a:close/>
                </a:path>
              </a:pathLst>
            </a:custGeom>
            <a:solidFill>
              <a:srgbClr val="F8F1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3" name="Google Shape;3453;p3"/>
            <p:cNvSpPr/>
            <p:nvPr/>
          </p:nvSpPr>
          <p:spPr>
            <a:xfrm>
              <a:off x="4049950" y="3394675"/>
              <a:ext cx="4275" cy="4625"/>
            </a:xfrm>
            <a:custGeom>
              <a:avLst/>
              <a:gdLst/>
              <a:ahLst/>
              <a:cxnLst/>
              <a:rect l="l" t="t" r="r" b="b"/>
              <a:pathLst>
                <a:path w="171" h="185" extrusionOk="0">
                  <a:moveTo>
                    <a:pt x="36" y="0"/>
                  </a:moveTo>
                  <a:cubicBezTo>
                    <a:pt x="14" y="0"/>
                    <a:pt x="0" y="14"/>
                    <a:pt x="0" y="14"/>
                  </a:cubicBezTo>
                  <a:cubicBezTo>
                    <a:pt x="0" y="14"/>
                    <a:pt x="85" y="185"/>
                    <a:pt x="171" y="185"/>
                  </a:cubicBezTo>
                  <a:cubicBezTo>
                    <a:pt x="120" y="31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F8F1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4" name="Google Shape;3454;p3"/>
            <p:cNvSpPr/>
            <p:nvPr/>
          </p:nvSpPr>
          <p:spPr>
            <a:xfrm>
              <a:off x="3704400" y="3179575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256" y="1"/>
                  </a:moveTo>
                  <a:lnTo>
                    <a:pt x="0" y="25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EE6C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5" name="Google Shape;3455;p3"/>
            <p:cNvSpPr/>
            <p:nvPr/>
          </p:nvSpPr>
          <p:spPr>
            <a:xfrm>
              <a:off x="3454825" y="3384350"/>
              <a:ext cx="32700" cy="41450"/>
            </a:xfrm>
            <a:custGeom>
              <a:avLst/>
              <a:gdLst/>
              <a:ahLst/>
              <a:cxnLst/>
              <a:rect l="l" t="t" r="r" b="b"/>
              <a:pathLst>
                <a:path w="1308" h="1658" extrusionOk="0">
                  <a:moveTo>
                    <a:pt x="939" y="0"/>
                  </a:moveTo>
                  <a:cubicBezTo>
                    <a:pt x="769" y="0"/>
                    <a:pt x="598" y="0"/>
                    <a:pt x="427" y="86"/>
                  </a:cubicBezTo>
                  <a:cubicBezTo>
                    <a:pt x="342" y="512"/>
                    <a:pt x="171" y="1110"/>
                    <a:pt x="1" y="1622"/>
                  </a:cubicBezTo>
                  <a:cubicBezTo>
                    <a:pt x="165" y="1645"/>
                    <a:pt x="310" y="1657"/>
                    <a:pt x="436" y="1657"/>
                  </a:cubicBezTo>
                  <a:cubicBezTo>
                    <a:pt x="1231" y="1657"/>
                    <a:pt x="1307" y="1178"/>
                    <a:pt x="939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6" name="Google Shape;3456;p3"/>
            <p:cNvSpPr/>
            <p:nvPr/>
          </p:nvSpPr>
          <p:spPr>
            <a:xfrm>
              <a:off x="3235125" y="3781100"/>
              <a:ext cx="12825" cy="14950"/>
            </a:xfrm>
            <a:custGeom>
              <a:avLst/>
              <a:gdLst/>
              <a:ahLst/>
              <a:cxnLst/>
              <a:rect l="l" t="t" r="r" b="b"/>
              <a:pathLst>
                <a:path w="513" h="598" extrusionOk="0">
                  <a:moveTo>
                    <a:pt x="1" y="598"/>
                  </a:moveTo>
                  <a:lnTo>
                    <a:pt x="513" y="0"/>
                  </a:lnTo>
                  <a:close/>
                </a:path>
              </a:pathLst>
            </a:custGeom>
            <a:solidFill>
              <a:srgbClr val="F19D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7" name="Google Shape;3457;p3"/>
            <p:cNvSpPr/>
            <p:nvPr/>
          </p:nvSpPr>
          <p:spPr>
            <a:xfrm>
              <a:off x="3431375" y="1818650"/>
              <a:ext cx="74675" cy="55525"/>
            </a:xfrm>
            <a:custGeom>
              <a:avLst/>
              <a:gdLst/>
              <a:ahLst/>
              <a:cxnLst/>
              <a:rect l="l" t="t" r="r" b="b"/>
              <a:pathLst>
                <a:path w="2987" h="2221" extrusionOk="0">
                  <a:moveTo>
                    <a:pt x="2124" y="0"/>
                  </a:moveTo>
                  <a:cubicBezTo>
                    <a:pt x="1733" y="0"/>
                    <a:pt x="1300" y="213"/>
                    <a:pt x="939" y="258"/>
                  </a:cubicBezTo>
                  <a:lnTo>
                    <a:pt x="427" y="770"/>
                  </a:lnTo>
                  <a:cubicBezTo>
                    <a:pt x="0" y="2135"/>
                    <a:pt x="1195" y="1965"/>
                    <a:pt x="1877" y="2221"/>
                  </a:cubicBezTo>
                  <a:cubicBezTo>
                    <a:pt x="2218" y="1965"/>
                    <a:pt x="2133" y="1453"/>
                    <a:pt x="2474" y="1282"/>
                  </a:cubicBezTo>
                  <a:lnTo>
                    <a:pt x="2986" y="770"/>
                  </a:lnTo>
                  <a:cubicBezTo>
                    <a:pt x="2786" y="168"/>
                    <a:pt x="2472" y="0"/>
                    <a:pt x="2124" y="0"/>
                  </a:cubicBezTo>
                  <a:close/>
                </a:path>
              </a:pathLst>
            </a:custGeom>
            <a:solidFill>
              <a:srgbClr val="EE7A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8" name="Google Shape;3458;p3"/>
            <p:cNvSpPr/>
            <p:nvPr/>
          </p:nvSpPr>
          <p:spPr>
            <a:xfrm>
              <a:off x="3619075" y="1635100"/>
              <a:ext cx="36275" cy="87625"/>
            </a:xfrm>
            <a:custGeom>
              <a:avLst/>
              <a:gdLst/>
              <a:ahLst/>
              <a:cxnLst/>
              <a:rect l="l" t="t" r="r" b="b"/>
              <a:pathLst>
                <a:path w="1451" h="3505" extrusionOk="0">
                  <a:moveTo>
                    <a:pt x="887" y="1"/>
                  </a:moveTo>
                  <a:cubicBezTo>
                    <a:pt x="8" y="1"/>
                    <a:pt x="82" y="803"/>
                    <a:pt x="0" y="1372"/>
                  </a:cubicBezTo>
                  <a:cubicBezTo>
                    <a:pt x="854" y="1969"/>
                    <a:pt x="427" y="2822"/>
                    <a:pt x="598" y="3505"/>
                  </a:cubicBezTo>
                  <a:cubicBezTo>
                    <a:pt x="1451" y="2396"/>
                    <a:pt x="1024" y="1201"/>
                    <a:pt x="1024" y="7"/>
                  </a:cubicBezTo>
                  <a:cubicBezTo>
                    <a:pt x="976" y="3"/>
                    <a:pt x="931" y="1"/>
                    <a:pt x="887" y="1"/>
                  </a:cubicBezTo>
                  <a:close/>
                </a:path>
              </a:pathLst>
            </a:custGeom>
            <a:solidFill>
              <a:srgbClr val="F5C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9" name="Google Shape;3459;p3"/>
            <p:cNvSpPr/>
            <p:nvPr/>
          </p:nvSpPr>
          <p:spPr>
            <a:xfrm>
              <a:off x="3493225" y="2145050"/>
              <a:ext cx="38425" cy="40550"/>
            </a:xfrm>
            <a:custGeom>
              <a:avLst/>
              <a:gdLst/>
              <a:ahLst/>
              <a:cxnLst/>
              <a:rect l="l" t="t" r="r" b="b"/>
              <a:pathLst>
                <a:path w="1537" h="1622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768" y="342"/>
                    <a:pt x="256" y="854"/>
                    <a:pt x="0" y="1622"/>
                  </a:cubicBezTo>
                  <a:cubicBezTo>
                    <a:pt x="854" y="1622"/>
                    <a:pt x="1536" y="854"/>
                    <a:pt x="1451" y="1"/>
                  </a:cubicBezTo>
                  <a:close/>
                </a:path>
              </a:pathLst>
            </a:custGeom>
            <a:solidFill>
              <a:srgbClr val="EF8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0" name="Google Shape;3460;p3"/>
            <p:cNvSpPr/>
            <p:nvPr/>
          </p:nvSpPr>
          <p:spPr>
            <a:xfrm>
              <a:off x="3476150" y="1850700"/>
              <a:ext cx="17100" cy="23475"/>
            </a:xfrm>
            <a:custGeom>
              <a:avLst/>
              <a:gdLst/>
              <a:ahLst/>
              <a:cxnLst/>
              <a:rect l="l" t="t" r="r" b="b"/>
              <a:pathLst>
                <a:path w="684" h="939" extrusionOk="0">
                  <a:moveTo>
                    <a:pt x="683" y="0"/>
                  </a:moveTo>
                  <a:lnTo>
                    <a:pt x="683" y="0"/>
                  </a:lnTo>
                  <a:cubicBezTo>
                    <a:pt x="257" y="171"/>
                    <a:pt x="1" y="512"/>
                    <a:pt x="86" y="939"/>
                  </a:cubicBezTo>
                  <a:cubicBezTo>
                    <a:pt x="427" y="768"/>
                    <a:pt x="683" y="427"/>
                    <a:pt x="683" y="0"/>
                  </a:cubicBezTo>
                  <a:close/>
                </a:path>
              </a:pathLst>
            </a:custGeom>
            <a:solidFill>
              <a:srgbClr val="F09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1" name="Google Shape;3461;p3"/>
            <p:cNvSpPr/>
            <p:nvPr/>
          </p:nvSpPr>
          <p:spPr>
            <a:xfrm>
              <a:off x="3311925" y="2388225"/>
              <a:ext cx="14950" cy="25625"/>
            </a:xfrm>
            <a:custGeom>
              <a:avLst/>
              <a:gdLst/>
              <a:ahLst/>
              <a:cxnLst/>
              <a:rect l="l" t="t" r="r" b="b"/>
              <a:pathLst>
                <a:path w="598" h="1025" extrusionOk="0">
                  <a:moveTo>
                    <a:pt x="512" y="0"/>
                  </a:moveTo>
                  <a:lnTo>
                    <a:pt x="512" y="0"/>
                  </a:lnTo>
                  <a:cubicBezTo>
                    <a:pt x="85" y="171"/>
                    <a:pt x="85" y="597"/>
                    <a:pt x="0" y="1024"/>
                  </a:cubicBezTo>
                  <a:cubicBezTo>
                    <a:pt x="341" y="768"/>
                    <a:pt x="597" y="427"/>
                    <a:pt x="512" y="0"/>
                  </a:cubicBezTo>
                  <a:close/>
                </a:path>
              </a:pathLst>
            </a:custGeom>
            <a:solidFill>
              <a:srgbClr val="F2A8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2" name="Google Shape;3462;p3"/>
            <p:cNvSpPr/>
            <p:nvPr/>
          </p:nvSpPr>
          <p:spPr>
            <a:xfrm>
              <a:off x="3326850" y="2373275"/>
              <a:ext cx="10675" cy="14975"/>
            </a:xfrm>
            <a:custGeom>
              <a:avLst/>
              <a:gdLst/>
              <a:ahLst/>
              <a:cxnLst/>
              <a:rect l="l" t="t" r="r" b="b"/>
              <a:pathLst>
                <a:path w="427" h="599" extrusionOk="0">
                  <a:moveTo>
                    <a:pt x="427" y="1"/>
                  </a:moveTo>
                  <a:lnTo>
                    <a:pt x="0" y="598"/>
                  </a:lnTo>
                  <a:close/>
                </a:path>
              </a:pathLst>
            </a:custGeom>
            <a:solidFill>
              <a:srgbClr val="F2A8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3" name="Google Shape;3463;p3"/>
            <p:cNvSpPr/>
            <p:nvPr/>
          </p:nvSpPr>
          <p:spPr>
            <a:xfrm>
              <a:off x="3235125" y="2209050"/>
              <a:ext cx="6425" cy="12825"/>
            </a:xfrm>
            <a:custGeom>
              <a:avLst/>
              <a:gdLst/>
              <a:ahLst/>
              <a:cxnLst/>
              <a:rect l="l" t="t" r="r" b="b"/>
              <a:pathLst>
                <a:path w="257" h="513" extrusionOk="0">
                  <a:moveTo>
                    <a:pt x="1" y="0"/>
                  </a:moveTo>
                  <a:cubicBezTo>
                    <a:pt x="1" y="171"/>
                    <a:pt x="1" y="342"/>
                    <a:pt x="1" y="512"/>
                  </a:cubicBezTo>
                  <a:cubicBezTo>
                    <a:pt x="86" y="427"/>
                    <a:pt x="86" y="512"/>
                    <a:pt x="171" y="342"/>
                  </a:cubicBezTo>
                  <a:cubicBezTo>
                    <a:pt x="257" y="171"/>
                    <a:pt x="257" y="86"/>
                    <a:pt x="1" y="0"/>
                  </a:cubicBezTo>
                  <a:close/>
                </a:path>
              </a:pathLst>
            </a:custGeom>
            <a:solidFill>
              <a:srgbClr val="F8F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"/>
            <p:cNvSpPr/>
            <p:nvPr/>
          </p:nvSpPr>
          <p:spPr>
            <a:xfrm>
              <a:off x="3529475" y="2132250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513" y="1"/>
                  </a:moveTo>
                  <a:lnTo>
                    <a:pt x="1" y="513"/>
                  </a:lnTo>
                  <a:close/>
                </a:path>
              </a:pathLst>
            </a:custGeom>
            <a:solidFill>
              <a:srgbClr val="EF8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"/>
            <p:cNvSpPr/>
            <p:nvPr/>
          </p:nvSpPr>
          <p:spPr>
            <a:xfrm>
              <a:off x="4092600" y="1530725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512" y="1"/>
                  </a:moveTo>
                  <a:lnTo>
                    <a:pt x="0" y="513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"/>
            <p:cNvSpPr/>
            <p:nvPr/>
          </p:nvSpPr>
          <p:spPr>
            <a:xfrm>
              <a:off x="3851575" y="4280225"/>
              <a:ext cx="12825" cy="12825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0" y="1"/>
                  </a:moveTo>
                  <a:cubicBezTo>
                    <a:pt x="0" y="257"/>
                    <a:pt x="171" y="427"/>
                    <a:pt x="512" y="512"/>
                  </a:cubicBezTo>
                  <a:cubicBezTo>
                    <a:pt x="256" y="342"/>
                    <a:pt x="171" y="171"/>
                    <a:pt x="0" y="1"/>
                  </a:cubicBezTo>
                  <a:close/>
                </a:path>
              </a:pathLst>
            </a:custGeom>
            <a:solidFill>
              <a:srgbClr val="F497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67" name="Google Shape;3467;p3"/>
          <p:cNvGrpSpPr/>
          <p:nvPr/>
        </p:nvGrpSpPr>
        <p:grpSpPr>
          <a:xfrm>
            <a:off x="7752980" y="3893356"/>
            <a:ext cx="1685503" cy="3235827"/>
            <a:chOff x="2185575" y="525525"/>
            <a:chExt cx="3258900" cy="4692325"/>
          </a:xfrm>
        </p:grpSpPr>
        <p:sp>
          <p:nvSpPr>
            <p:cNvPr id="3468" name="Google Shape;3468;p3"/>
            <p:cNvSpPr/>
            <p:nvPr/>
          </p:nvSpPr>
          <p:spPr>
            <a:xfrm>
              <a:off x="5052850" y="4403175"/>
              <a:ext cx="131125" cy="81475"/>
            </a:xfrm>
            <a:custGeom>
              <a:avLst/>
              <a:gdLst/>
              <a:ahLst/>
              <a:cxnLst/>
              <a:rect l="l" t="t" r="r" b="b"/>
              <a:pathLst>
                <a:path w="5245" h="3259" extrusionOk="0">
                  <a:moveTo>
                    <a:pt x="3307" y="1"/>
                  </a:moveTo>
                  <a:cubicBezTo>
                    <a:pt x="2941" y="1"/>
                    <a:pt x="2561" y="175"/>
                    <a:pt x="2152" y="662"/>
                  </a:cubicBezTo>
                  <a:cubicBezTo>
                    <a:pt x="1950" y="930"/>
                    <a:pt x="1547" y="863"/>
                    <a:pt x="1345" y="1065"/>
                  </a:cubicBezTo>
                  <a:cubicBezTo>
                    <a:pt x="1211" y="1267"/>
                    <a:pt x="1009" y="1401"/>
                    <a:pt x="807" y="1468"/>
                  </a:cubicBezTo>
                  <a:cubicBezTo>
                    <a:pt x="771" y="1450"/>
                    <a:pt x="735" y="1442"/>
                    <a:pt x="702" y="1442"/>
                  </a:cubicBezTo>
                  <a:cubicBezTo>
                    <a:pt x="610" y="1442"/>
                    <a:pt x="538" y="1504"/>
                    <a:pt x="538" y="1603"/>
                  </a:cubicBezTo>
                  <a:cubicBezTo>
                    <a:pt x="404" y="1670"/>
                    <a:pt x="269" y="1804"/>
                    <a:pt x="202" y="1939"/>
                  </a:cubicBezTo>
                  <a:cubicBezTo>
                    <a:pt x="0" y="2275"/>
                    <a:pt x="269" y="2544"/>
                    <a:pt x="471" y="2813"/>
                  </a:cubicBezTo>
                  <a:cubicBezTo>
                    <a:pt x="673" y="2947"/>
                    <a:pt x="807" y="3015"/>
                    <a:pt x="942" y="3082"/>
                  </a:cubicBezTo>
                  <a:cubicBezTo>
                    <a:pt x="1151" y="3211"/>
                    <a:pt x="1357" y="3258"/>
                    <a:pt x="1560" y="3258"/>
                  </a:cubicBezTo>
                  <a:cubicBezTo>
                    <a:pt x="2144" y="3258"/>
                    <a:pt x="2711" y="2866"/>
                    <a:pt x="3306" y="2866"/>
                  </a:cubicBezTo>
                  <a:cubicBezTo>
                    <a:pt x="3369" y="2866"/>
                    <a:pt x="3432" y="2870"/>
                    <a:pt x="3496" y="2880"/>
                  </a:cubicBezTo>
                  <a:cubicBezTo>
                    <a:pt x="3560" y="2896"/>
                    <a:pt x="3623" y="2904"/>
                    <a:pt x="3685" y="2904"/>
                  </a:cubicBezTo>
                  <a:cubicBezTo>
                    <a:pt x="3885" y="2904"/>
                    <a:pt x="4066" y="2817"/>
                    <a:pt x="4169" y="2611"/>
                  </a:cubicBezTo>
                  <a:cubicBezTo>
                    <a:pt x="4572" y="2073"/>
                    <a:pt x="5244" y="1603"/>
                    <a:pt x="5043" y="796"/>
                  </a:cubicBezTo>
                  <a:cubicBezTo>
                    <a:pt x="4460" y="463"/>
                    <a:pt x="3902" y="1"/>
                    <a:pt x="3307" y="1"/>
                  </a:cubicBezTo>
                  <a:close/>
                </a:path>
              </a:pathLst>
            </a:custGeom>
            <a:solidFill>
              <a:srgbClr val="D3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"/>
            <p:cNvSpPr/>
            <p:nvPr/>
          </p:nvSpPr>
          <p:spPr>
            <a:xfrm>
              <a:off x="5133525" y="4468450"/>
              <a:ext cx="23550" cy="33625"/>
            </a:xfrm>
            <a:custGeom>
              <a:avLst/>
              <a:gdLst/>
              <a:ahLst/>
              <a:cxnLst/>
              <a:rect l="l" t="t" r="r" b="b"/>
              <a:pathLst>
                <a:path w="942" h="1345" extrusionOk="0">
                  <a:moveTo>
                    <a:pt x="942" y="0"/>
                  </a:moveTo>
                  <a:lnTo>
                    <a:pt x="135" y="135"/>
                  </a:lnTo>
                  <a:cubicBezTo>
                    <a:pt x="135" y="135"/>
                    <a:pt x="68" y="135"/>
                    <a:pt x="68" y="202"/>
                  </a:cubicBezTo>
                  <a:cubicBezTo>
                    <a:pt x="0" y="269"/>
                    <a:pt x="68" y="336"/>
                    <a:pt x="202" y="404"/>
                  </a:cubicBezTo>
                  <a:lnTo>
                    <a:pt x="202" y="1345"/>
                  </a:lnTo>
                  <a:cubicBezTo>
                    <a:pt x="538" y="1009"/>
                    <a:pt x="807" y="538"/>
                    <a:pt x="942" y="0"/>
                  </a:cubicBezTo>
                  <a:close/>
                </a:path>
              </a:pathLst>
            </a:custGeom>
            <a:solidFill>
              <a:srgbClr val="729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"/>
            <p:cNvSpPr/>
            <p:nvPr/>
          </p:nvSpPr>
          <p:spPr>
            <a:xfrm>
              <a:off x="4994025" y="4643225"/>
              <a:ext cx="23550" cy="28600"/>
            </a:xfrm>
            <a:custGeom>
              <a:avLst/>
              <a:gdLst/>
              <a:ahLst/>
              <a:cxnLst/>
              <a:rect l="l" t="t" r="r" b="b"/>
              <a:pathLst>
                <a:path w="942" h="1144" extrusionOk="0">
                  <a:moveTo>
                    <a:pt x="942" y="1"/>
                  </a:moveTo>
                  <a:cubicBezTo>
                    <a:pt x="404" y="68"/>
                    <a:pt x="0" y="539"/>
                    <a:pt x="68" y="1144"/>
                  </a:cubicBezTo>
                  <a:cubicBezTo>
                    <a:pt x="538" y="942"/>
                    <a:pt x="874" y="539"/>
                    <a:pt x="942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"/>
            <p:cNvSpPr/>
            <p:nvPr/>
          </p:nvSpPr>
          <p:spPr>
            <a:xfrm>
              <a:off x="4983950" y="467180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3" y="1"/>
                  </a:moveTo>
                  <a:cubicBezTo>
                    <a:pt x="202" y="1"/>
                    <a:pt x="0" y="135"/>
                    <a:pt x="67" y="337"/>
                  </a:cubicBezTo>
                  <a:cubicBezTo>
                    <a:pt x="269" y="337"/>
                    <a:pt x="403" y="202"/>
                    <a:pt x="403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"/>
            <p:cNvSpPr/>
            <p:nvPr/>
          </p:nvSpPr>
          <p:spPr>
            <a:xfrm>
              <a:off x="5032675" y="4451625"/>
              <a:ext cx="33650" cy="23375"/>
            </a:xfrm>
            <a:custGeom>
              <a:avLst/>
              <a:gdLst/>
              <a:ahLst/>
              <a:cxnLst/>
              <a:rect l="l" t="t" r="r" b="b"/>
              <a:pathLst>
                <a:path w="1346" h="935" extrusionOk="0">
                  <a:moveTo>
                    <a:pt x="942" y="1"/>
                  </a:moveTo>
                  <a:cubicBezTo>
                    <a:pt x="539" y="68"/>
                    <a:pt x="202" y="337"/>
                    <a:pt x="1" y="673"/>
                  </a:cubicBezTo>
                  <a:cubicBezTo>
                    <a:pt x="214" y="851"/>
                    <a:pt x="464" y="934"/>
                    <a:pt x="712" y="934"/>
                  </a:cubicBezTo>
                  <a:cubicBezTo>
                    <a:pt x="934" y="934"/>
                    <a:pt x="1155" y="867"/>
                    <a:pt x="1345" y="74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"/>
            <p:cNvSpPr/>
            <p:nvPr/>
          </p:nvSpPr>
          <p:spPr>
            <a:xfrm>
              <a:off x="5084775" y="4419375"/>
              <a:ext cx="21875" cy="10750"/>
            </a:xfrm>
            <a:custGeom>
              <a:avLst/>
              <a:gdLst/>
              <a:ahLst/>
              <a:cxnLst/>
              <a:rect l="l" t="t" r="r" b="b"/>
              <a:pathLst>
                <a:path w="875" h="430" extrusionOk="0">
                  <a:moveTo>
                    <a:pt x="742" y="1"/>
                  </a:moveTo>
                  <a:cubicBezTo>
                    <a:pt x="453" y="1"/>
                    <a:pt x="176" y="183"/>
                    <a:pt x="1" y="417"/>
                  </a:cubicBezTo>
                  <a:cubicBezTo>
                    <a:pt x="45" y="426"/>
                    <a:pt x="90" y="430"/>
                    <a:pt x="136" y="430"/>
                  </a:cubicBezTo>
                  <a:cubicBezTo>
                    <a:pt x="438" y="430"/>
                    <a:pt x="758" y="247"/>
                    <a:pt x="875" y="14"/>
                  </a:cubicBezTo>
                  <a:cubicBezTo>
                    <a:pt x="831" y="5"/>
                    <a:pt x="786" y="1"/>
                    <a:pt x="742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4" name="Google Shape;3474;p3"/>
            <p:cNvSpPr/>
            <p:nvPr/>
          </p:nvSpPr>
          <p:spPr>
            <a:xfrm>
              <a:off x="5073025" y="4429775"/>
              <a:ext cx="13450" cy="8450"/>
            </a:xfrm>
            <a:custGeom>
              <a:avLst/>
              <a:gdLst/>
              <a:ahLst/>
              <a:cxnLst/>
              <a:rect l="l" t="t" r="r" b="b"/>
              <a:pathLst>
                <a:path w="538" h="338" extrusionOk="0">
                  <a:moveTo>
                    <a:pt x="538" y="1"/>
                  </a:moveTo>
                  <a:cubicBezTo>
                    <a:pt x="269" y="1"/>
                    <a:pt x="67" y="135"/>
                    <a:pt x="0" y="337"/>
                  </a:cubicBezTo>
                  <a:cubicBezTo>
                    <a:pt x="202" y="337"/>
                    <a:pt x="404" y="203"/>
                    <a:pt x="538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5" name="Google Shape;3475;p3"/>
            <p:cNvSpPr/>
            <p:nvPr/>
          </p:nvSpPr>
          <p:spPr>
            <a:xfrm>
              <a:off x="5057900" y="4443225"/>
              <a:ext cx="8425" cy="6750"/>
            </a:xfrm>
            <a:custGeom>
              <a:avLst/>
              <a:gdLst/>
              <a:ahLst/>
              <a:cxnLst/>
              <a:rect l="l" t="t" r="r" b="b"/>
              <a:pathLst>
                <a:path w="337" h="270" extrusionOk="0">
                  <a:moveTo>
                    <a:pt x="336" y="1"/>
                  </a:moveTo>
                  <a:lnTo>
                    <a:pt x="0" y="270"/>
                  </a:ln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"/>
            <p:cNvSpPr/>
            <p:nvPr/>
          </p:nvSpPr>
          <p:spPr>
            <a:xfrm>
              <a:off x="4965450" y="4514675"/>
              <a:ext cx="92475" cy="64725"/>
            </a:xfrm>
            <a:custGeom>
              <a:avLst/>
              <a:gdLst/>
              <a:ahLst/>
              <a:cxnLst/>
              <a:rect l="l" t="t" r="r" b="b"/>
              <a:pathLst>
                <a:path w="3699" h="2589" extrusionOk="0">
                  <a:moveTo>
                    <a:pt x="2937" y="1"/>
                  </a:moveTo>
                  <a:cubicBezTo>
                    <a:pt x="2339" y="1"/>
                    <a:pt x="1754" y="447"/>
                    <a:pt x="1150" y="447"/>
                  </a:cubicBezTo>
                  <a:cubicBezTo>
                    <a:pt x="1014" y="447"/>
                    <a:pt x="878" y="425"/>
                    <a:pt x="740" y="370"/>
                  </a:cubicBezTo>
                  <a:cubicBezTo>
                    <a:pt x="730" y="365"/>
                    <a:pt x="720" y="362"/>
                    <a:pt x="709" y="362"/>
                  </a:cubicBezTo>
                  <a:cubicBezTo>
                    <a:pt x="587" y="362"/>
                    <a:pt x="481" y="711"/>
                    <a:pt x="606" y="773"/>
                  </a:cubicBezTo>
                  <a:cubicBezTo>
                    <a:pt x="1345" y="975"/>
                    <a:pt x="1143" y="1244"/>
                    <a:pt x="673" y="1513"/>
                  </a:cubicBezTo>
                  <a:cubicBezTo>
                    <a:pt x="270" y="1714"/>
                    <a:pt x="1" y="2118"/>
                    <a:pt x="1" y="2588"/>
                  </a:cubicBezTo>
                  <a:cubicBezTo>
                    <a:pt x="1345" y="1983"/>
                    <a:pt x="2555" y="1244"/>
                    <a:pt x="3698" y="302"/>
                  </a:cubicBezTo>
                  <a:cubicBezTo>
                    <a:pt x="3441" y="79"/>
                    <a:pt x="3188" y="1"/>
                    <a:pt x="2937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"/>
            <p:cNvSpPr/>
            <p:nvPr/>
          </p:nvSpPr>
          <p:spPr>
            <a:xfrm>
              <a:off x="5064625" y="4470125"/>
              <a:ext cx="72275" cy="40350"/>
            </a:xfrm>
            <a:custGeom>
              <a:avLst/>
              <a:gdLst/>
              <a:ahLst/>
              <a:cxnLst/>
              <a:rect l="l" t="t" r="r" b="b"/>
              <a:pathLst>
                <a:path w="2891" h="1614" extrusionOk="0">
                  <a:moveTo>
                    <a:pt x="2891" y="0"/>
                  </a:moveTo>
                  <a:cubicBezTo>
                    <a:pt x="2420" y="68"/>
                    <a:pt x="1950" y="101"/>
                    <a:pt x="1479" y="101"/>
                  </a:cubicBezTo>
                  <a:cubicBezTo>
                    <a:pt x="1008" y="101"/>
                    <a:pt x="538" y="68"/>
                    <a:pt x="67" y="0"/>
                  </a:cubicBezTo>
                  <a:lnTo>
                    <a:pt x="67" y="0"/>
                  </a:lnTo>
                  <a:cubicBezTo>
                    <a:pt x="0" y="605"/>
                    <a:pt x="202" y="1143"/>
                    <a:pt x="471" y="1614"/>
                  </a:cubicBezTo>
                  <a:cubicBezTo>
                    <a:pt x="1412" y="1412"/>
                    <a:pt x="1950" y="538"/>
                    <a:pt x="2891" y="337"/>
                  </a:cubicBezTo>
                  <a:cubicBezTo>
                    <a:pt x="2891" y="202"/>
                    <a:pt x="2891" y="135"/>
                    <a:pt x="2891" y="0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"/>
            <p:cNvSpPr/>
            <p:nvPr/>
          </p:nvSpPr>
          <p:spPr>
            <a:xfrm>
              <a:off x="5056200" y="4510450"/>
              <a:ext cx="21875" cy="11800"/>
            </a:xfrm>
            <a:custGeom>
              <a:avLst/>
              <a:gdLst/>
              <a:ahLst/>
              <a:cxnLst/>
              <a:rect l="l" t="t" r="r" b="b"/>
              <a:pathLst>
                <a:path w="875" h="472" extrusionOk="0">
                  <a:moveTo>
                    <a:pt x="875" y="1"/>
                  </a:moveTo>
                  <a:cubicBezTo>
                    <a:pt x="471" y="1"/>
                    <a:pt x="135" y="68"/>
                    <a:pt x="1" y="471"/>
                  </a:cubicBezTo>
                  <a:cubicBezTo>
                    <a:pt x="337" y="471"/>
                    <a:pt x="673" y="337"/>
                    <a:pt x="875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"/>
            <p:cNvSpPr/>
            <p:nvPr/>
          </p:nvSpPr>
          <p:spPr>
            <a:xfrm>
              <a:off x="5264625" y="2918825"/>
              <a:ext cx="124375" cy="263900"/>
            </a:xfrm>
            <a:custGeom>
              <a:avLst/>
              <a:gdLst/>
              <a:ahLst/>
              <a:cxnLst/>
              <a:rect l="l" t="t" r="r" b="b"/>
              <a:pathLst>
                <a:path w="4975" h="10556" extrusionOk="0">
                  <a:moveTo>
                    <a:pt x="1345" y="1"/>
                  </a:moveTo>
                  <a:cubicBezTo>
                    <a:pt x="0" y="740"/>
                    <a:pt x="1143" y="1547"/>
                    <a:pt x="1345" y="2354"/>
                  </a:cubicBezTo>
                  <a:lnTo>
                    <a:pt x="1479" y="2892"/>
                  </a:lnTo>
                  <a:cubicBezTo>
                    <a:pt x="2219" y="4640"/>
                    <a:pt x="2689" y="6522"/>
                    <a:pt x="2824" y="8472"/>
                  </a:cubicBezTo>
                  <a:cubicBezTo>
                    <a:pt x="2891" y="9413"/>
                    <a:pt x="3496" y="10287"/>
                    <a:pt x="4437" y="10556"/>
                  </a:cubicBezTo>
                  <a:cubicBezTo>
                    <a:pt x="4975" y="10085"/>
                    <a:pt x="4706" y="9614"/>
                    <a:pt x="4639" y="9144"/>
                  </a:cubicBezTo>
                  <a:cubicBezTo>
                    <a:pt x="4437" y="5917"/>
                    <a:pt x="3496" y="2757"/>
                    <a:pt x="1883" y="1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"/>
            <p:cNvSpPr/>
            <p:nvPr/>
          </p:nvSpPr>
          <p:spPr>
            <a:xfrm>
              <a:off x="5365450" y="3145725"/>
              <a:ext cx="75675" cy="376700"/>
            </a:xfrm>
            <a:custGeom>
              <a:avLst/>
              <a:gdLst/>
              <a:ahLst/>
              <a:cxnLst/>
              <a:rect l="l" t="t" r="r" b="b"/>
              <a:pathLst>
                <a:path w="3027" h="15068" extrusionOk="0">
                  <a:moveTo>
                    <a:pt x="606" y="1"/>
                  </a:moveTo>
                  <a:lnTo>
                    <a:pt x="606" y="1"/>
                  </a:lnTo>
                  <a:cubicBezTo>
                    <a:pt x="471" y="538"/>
                    <a:pt x="673" y="1009"/>
                    <a:pt x="135" y="1345"/>
                  </a:cubicBezTo>
                  <a:lnTo>
                    <a:pt x="1" y="1480"/>
                  </a:lnTo>
                  <a:cubicBezTo>
                    <a:pt x="1" y="1883"/>
                    <a:pt x="68" y="2286"/>
                    <a:pt x="202" y="2623"/>
                  </a:cubicBezTo>
                  <a:cubicBezTo>
                    <a:pt x="202" y="2757"/>
                    <a:pt x="270" y="2891"/>
                    <a:pt x="337" y="3026"/>
                  </a:cubicBezTo>
                  <a:cubicBezTo>
                    <a:pt x="471" y="3228"/>
                    <a:pt x="606" y="3496"/>
                    <a:pt x="606" y="3631"/>
                  </a:cubicBezTo>
                  <a:cubicBezTo>
                    <a:pt x="673" y="3765"/>
                    <a:pt x="740" y="3900"/>
                    <a:pt x="808" y="4034"/>
                  </a:cubicBezTo>
                  <a:cubicBezTo>
                    <a:pt x="808" y="4169"/>
                    <a:pt x="875" y="4303"/>
                    <a:pt x="875" y="4438"/>
                  </a:cubicBezTo>
                  <a:cubicBezTo>
                    <a:pt x="942" y="4639"/>
                    <a:pt x="942" y="4841"/>
                    <a:pt x="875" y="5043"/>
                  </a:cubicBezTo>
                  <a:cubicBezTo>
                    <a:pt x="875" y="5244"/>
                    <a:pt x="875" y="5581"/>
                    <a:pt x="875" y="5715"/>
                  </a:cubicBezTo>
                  <a:cubicBezTo>
                    <a:pt x="808" y="5849"/>
                    <a:pt x="740" y="5984"/>
                    <a:pt x="740" y="6186"/>
                  </a:cubicBezTo>
                  <a:cubicBezTo>
                    <a:pt x="673" y="6387"/>
                    <a:pt x="606" y="6656"/>
                    <a:pt x="606" y="6925"/>
                  </a:cubicBezTo>
                  <a:cubicBezTo>
                    <a:pt x="404" y="8001"/>
                    <a:pt x="2085" y="8606"/>
                    <a:pt x="1211" y="9816"/>
                  </a:cubicBezTo>
                  <a:cubicBezTo>
                    <a:pt x="1009" y="10354"/>
                    <a:pt x="1076" y="10892"/>
                    <a:pt x="1345" y="11362"/>
                  </a:cubicBezTo>
                  <a:cubicBezTo>
                    <a:pt x="1614" y="11698"/>
                    <a:pt x="2555" y="11564"/>
                    <a:pt x="1883" y="12572"/>
                  </a:cubicBezTo>
                  <a:cubicBezTo>
                    <a:pt x="1614" y="12976"/>
                    <a:pt x="1883" y="13782"/>
                    <a:pt x="2488" y="14253"/>
                  </a:cubicBezTo>
                  <a:cubicBezTo>
                    <a:pt x="2301" y="14689"/>
                    <a:pt x="2172" y="15067"/>
                    <a:pt x="2795" y="15067"/>
                  </a:cubicBezTo>
                  <a:cubicBezTo>
                    <a:pt x="2845" y="15067"/>
                    <a:pt x="2899" y="15065"/>
                    <a:pt x="2959" y="15060"/>
                  </a:cubicBezTo>
                  <a:cubicBezTo>
                    <a:pt x="3026" y="11295"/>
                    <a:pt x="2555" y="7530"/>
                    <a:pt x="1681" y="3900"/>
                  </a:cubicBezTo>
                  <a:cubicBezTo>
                    <a:pt x="1480" y="2555"/>
                    <a:pt x="1144" y="1211"/>
                    <a:pt x="606" y="1"/>
                  </a:cubicBezTo>
                  <a:close/>
                </a:path>
              </a:pathLst>
            </a:custGeom>
            <a:solidFill>
              <a:srgbClr val="3D7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"/>
            <p:cNvSpPr/>
            <p:nvPr/>
          </p:nvSpPr>
          <p:spPr>
            <a:xfrm>
              <a:off x="5370500" y="3580275"/>
              <a:ext cx="73975" cy="353725"/>
            </a:xfrm>
            <a:custGeom>
              <a:avLst/>
              <a:gdLst/>
              <a:ahLst/>
              <a:cxnLst/>
              <a:rect l="l" t="t" r="r" b="b"/>
              <a:pathLst>
                <a:path w="2959" h="14149" extrusionOk="0">
                  <a:moveTo>
                    <a:pt x="2543" y="1"/>
                  </a:moveTo>
                  <a:cubicBezTo>
                    <a:pt x="2011" y="1"/>
                    <a:pt x="2245" y="724"/>
                    <a:pt x="1883" y="905"/>
                  </a:cubicBezTo>
                  <a:cubicBezTo>
                    <a:pt x="1748" y="1039"/>
                    <a:pt x="1614" y="1174"/>
                    <a:pt x="1479" y="1308"/>
                  </a:cubicBezTo>
                  <a:cubicBezTo>
                    <a:pt x="1748" y="1779"/>
                    <a:pt x="1883" y="2316"/>
                    <a:pt x="1883" y="2922"/>
                  </a:cubicBezTo>
                  <a:cubicBezTo>
                    <a:pt x="1950" y="2922"/>
                    <a:pt x="1950" y="2989"/>
                    <a:pt x="2017" y="3056"/>
                  </a:cubicBezTo>
                  <a:cubicBezTo>
                    <a:pt x="2017" y="3123"/>
                    <a:pt x="2017" y="3190"/>
                    <a:pt x="1883" y="3325"/>
                  </a:cubicBezTo>
                  <a:cubicBezTo>
                    <a:pt x="1883" y="3459"/>
                    <a:pt x="1883" y="3594"/>
                    <a:pt x="1883" y="3661"/>
                  </a:cubicBezTo>
                  <a:cubicBezTo>
                    <a:pt x="1883" y="3661"/>
                    <a:pt x="1816" y="3728"/>
                    <a:pt x="1816" y="3863"/>
                  </a:cubicBezTo>
                  <a:cubicBezTo>
                    <a:pt x="1816" y="3930"/>
                    <a:pt x="1816" y="4064"/>
                    <a:pt x="1883" y="4132"/>
                  </a:cubicBezTo>
                  <a:cubicBezTo>
                    <a:pt x="2219" y="4333"/>
                    <a:pt x="2219" y="4737"/>
                    <a:pt x="1883" y="4938"/>
                  </a:cubicBezTo>
                  <a:cubicBezTo>
                    <a:pt x="1883" y="5073"/>
                    <a:pt x="1883" y="5207"/>
                    <a:pt x="1883" y="5342"/>
                  </a:cubicBezTo>
                  <a:cubicBezTo>
                    <a:pt x="1681" y="5880"/>
                    <a:pt x="1681" y="6485"/>
                    <a:pt x="1883" y="7022"/>
                  </a:cubicBezTo>
                  <a:cubicBezTo>
                    <a:pt x="1547" y="7762"/>
                    <a:pt x="1412" y="8569"/>
                    <a:pt x="1547" y="9375"/>
                  </a:cubicBezTo>
                  <a:cubicBezTo>
                    <a:pt x="1412" y="9510"/>
                    <a:pt x="1278" y="9577"/>
                    <a:pt x="1143" y="9712"/>
                  </a:cubicBezTo>
                  <a:cubicBezTo>
                    <a:pt x="673" y="11191"/>
                    <a:pt x="0" y="12602"/>
                    <a:pt x="740" y="14149"/>
                  </a:cubicBezTo>
                  <a:cubicBezTo>
                    <a:pt x="1345" y="12939"/>
                    <a:pt x="1278" y="11594"/>
                    <a:pt x="1614" y="10317"/>
                  </a:cubicBezTo>
                  <a:cubicBezTo>
                    <a:pt x="2555" y="6955"/>
                    <a:pt x="2959" y="3527"/>
                    <a:pt x="2757" y="31"/>
                  </a:cubicBezTo>
                  <a:cubicBezTo>
                    <a:pt x="2674" y="10"/>
                    <a:pt x="2604" y="1"/>
                    <a:pt x="2543" y="1"/>
                  </a:cubicBezTo>
                  <a:close/>
                </a:path>
              </a:pathLst>
            </a:custGeom>
            <a:solidFill>
              <a:srgbClr val="2F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"/>
            <p:cNvSpPr/>
            <p:nvPr/>
          </p:nvSpPr>
          <p:spPr>
            <a:xfrm>
              <a:off x="5338575" y="3935650"/>
              <a:ext cx="50425" cy="132800"/>
            </a:xfrm>
            <a:custGeom>
              <a:avLst/>
              <a:gdLst/>
              <a:ahLst/>
              <a:cxnLst/>
              <a:rect l="l" t="t" r="r" b="b"/>
              <a:pathLst>
                <a:path w="2017" h="5312" extrusionOk="0">
                  <a:moveTo>
                    <a:pt x="2017" y="1"/>
                  </a:moveTo>
                  <a:lnTo>
                    <a:pt x="2017" y="1"/>
                  </a:lnTo>
                  <a:cubicBezTo>
                    <a:pt x="67" y="1345"/>
                    <a:pt x="336" y="3429"/>
                    <a:pt x="0" y="5312"/>
                  </a:cubicBezTo>
                  <a:cubicBezTo>
                    <a:pt x="941" y="3631"/>
                    <a:pt x="1614" y="1883"/>
                    <a:pt x="2017" y="1"/>
                  </a:cubicBezTo>
                  <a:close/>
                </a:path>
              </a:pathLst>
            </a:custGeom>
            <a:solidFill>
              <a:srgbClr val="2F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"/>
            <p:cNvSpPr/>
            <p:nvPr/>
          </p:nvSpPr>
          <p:spPr>
            <a:xfrm>
              <a:off x="5409150" y="3503725"/>
              <a:ext cx="35325" cy="100850"/>
            </a:xfrm>
            <a:custGeom>
              <a:avLst/>
              <a:gdLst/>
              <a:ahLst/>
              <a:cxnLst/>
              <a:rect l="l" t="t" r="r" b="b"/>
              <a:pathLst>
                <a:path w="1413" h="4034" extrusionOk="0">
                  <a:moveTo>
                    <a:pt x="740" y="0"/>
                  </a:moveTo>
                  <a:cubicBezTo>
                    <a:pt x="1" y="1278"/>
                    <a:pt x="202" y="2622"/>
                    <a:pt x="404" y="4034"/>
                  </a:cubicBezTo>
                  <a:lnTo>
                    <a:pt x="1211" y="3160"/>
                  </a:lnTo>
                  <a:cubicBezTo>
                    <a:pt x="1413" y="2420"/>
                    <a:pt x="1413" y="1614"/>
                    <a:pt x="1211" y="807"/>
                  </a:cubicBezTo>
                  <a:cubicBezTo>
                    <a:pt x="875" y="672"/>
                    <a:pt x="807" y="336"/>
                    <a:pt x="740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"/>
            <p:cNvSpPr/>
            <p:nvPr/>
          </p:nvSpPr>
          <p:spPr>
            <a:xfrm>
              <a:off x="5278050" y="3511875"/>
              <a:ext cx="40375" cy="54050"/>
            </a:xfrm>
            <a:custGeom>
              <a:avLst/>
              <a:gdLst/>
              <a:ahLst/>
              <a:cxnLst/>
              <a:rect l="l" t="t" r="r" b="b"/>
              <a:pathLst>
                <a:path w="1615" h="2162" extrusionOk="0">
                  <a:moveTo>
                    <a:pt x="1007" y="1"/>
                  </a:moveTo>
                  <a:cubicBezTo>
                    <a:pt x="889" y="1"/>
                    <a:pt x="776" y="137"/>
                    <a:pt x="673" y="548"/>
                  </a:cubicBezTo>
                  <a:cubicBezTo>
                    <a:pt x="606" y="817"/>
                    <a:pt x="270" y="817"/>
                    <a:pt x="1" y="817"/>
                  </a:cubicBezTo>
                  <a:lnTo>
                    <a:pt x="68" y="2162"/>
                  </a:lnTo>
                  <a:cubicBezTo>
                    <a:pt x="808" y="1826"/>
                    <a:pt x="1077" y="1019"/>
                    <a:pt x="1614" y="481"/>
                  </a:cubicBezTo>
                  <a:cubicBezTo>
                    <a:pt x="1407" y="356"/>
                    <a:pt x="1199" y="1"/>
                    <a:pt x="1007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"/>
            <p:cNvSpPr/>
            <p:nvPr/>
          </p:nvSpPr>
          <p:spPr>
            <a:xfrm>
              <a:off x="5392350" y="3612975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673" y="0"/>
                  </a:moveTo>
                  <a:lnTo>
                    <a:pt x="673" y="0"/>
                  </a:lnTo>
                  <a:cubicBezTo>
                    <a:pt x="0" y="740"/>
                    <a:pt x="673" y="1143"/>
                    <a:pt x="1076" y="1614"/>
                  </a:cubicBezTo>
                  <a:cubicBezTo>
                    <a:pt x="1345" y="1076"/>
                    <a:pt x="1143" y="403"/>
                    <a:pt x="673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"/>
            <p:cNvSpPr/>
            <p:nvPr/>
          </p:nvSpPr>
          <p:spPr>
            <a:xfrm>
              <a:off x="5405800" y="3713800"/>
              <a:ext cx="13475" cy="42050"/>
            </a:xfrm>
            <a:custGeom>
              <a:avLst/>
              <a:gdLst/>
              <a:ahLst/>
              <a:cxnLst/>
              <a:rect l="l" t="t" r="r" b="b"/>
              <a:pathLst>
                <a:path w="539" h="1682" extrusionOk="0">
                  <a:moveTo>
                    <a:pt x="538" y="1"/>
                  </a:moveTo>
                  <a:cubicBezTo>
                    <a:pt x="0" y="404"/>
                    <a:pt x="0" y="1211"/>
                    <a:pt x="538" y="1681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7" name="Google Shape;3487;p3"/>
            <p:cNvSpPr/>
            <p:nvPr/>
          </p:nvSpPr>
          <p:spPr>
            <a:xfrm>
              <a:off x="5326800" y="34919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1"/>
                  </a:moveTo>
                  <a:cubicBezTo>
                    <a:pt x="404" y="1"/>
                    <a:pt x="1" y="337"/>
                    <a:pt x="68" y="807"/>
                  </a:cubicBezTo>
                  <a:cubicBezTo>
                    <a:pt x="404" y="673"/>
                    <a:pt x="673" y="404"/>
                    <a:pt x="807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8" name="Google Shape;3488;p3"/>
            <p:cNvSpPr/>
            <p:nvPr/>
          </p:nvSpPr>
          <p:spPr>
            <a:xfrm>
              <a:off x="5419250" y="3683550"/>
              <a:ext cx="10100" cy="21875"/>
            </a:xfrm>
            <a:custGeom>
              <a:avLst/>
              <a:gdLst/>
              <a:ahLst/>
              <a:cxnLst/>
              <a:rect l="l" t="t" r="r" b="b"/>
              <a:pathLst>
                <a:path w="404" h="875" extrusionOk="0">
                  <a:moveTo>
                    <a:pt x="0" y="1"/>
                  </a:moveTo>
                  <a:lnTo>
                    <a:pt x="0" y="875"/>
                  </a:lnTo>
                  <a:cubicBezTo>
                    <a:pt x="403" y="538"/>
                    <a:pt x="403" y="270"/>
                    <a:pt x="0" y="1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9" name="Google Shape;3489;p3"/>
            <p:cNvSpPr/>
            <p:nvPr/>
          </p:nvSpPr>
          <p:spPr>
            <a:xfrm>
              <a:off x="5348650" y="34835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lnTo>
                    <a:pt x="1" y="337"/>
                  </a:lnTo>
                  <a:cubicBezTo>
                    <a:pt x="202" y="269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0" name="Google Shape;3490;p3"/>
            <p:cNvSpPr/>
            <p:nvPr/>
          </p:nvSpPr>
          <p:spPr>
            <a:xfrm>
              <a:off x="5318400" y="3512125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4" y="0"/>
                  </a:moveTo>
                  <a:lnTo>
                    <a:pt x="0" y="471"/>
                  </a:lnTo>
                  <a:cubicBezTo>
                    <a:pt x="202" y="404"/>
                    <a:pt x="404" y="269"/>
                    <a:pt x="404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1" name="Google Shape;3491;p3"/>
            <p:cNvSpPr/>
            <p:nvPr/>
          </p:nvSpPr>
          <p:spPr>
            <a:xfrm>
              <a:off x="5267975" y="3564225"/>
              <a:ext cx="11800" cy="10950"/>
            </a:xfrm>
            <a:custGeom>
              <a:avLst/>
              <a:gdLst/>
              <a:ahLst/>
              <a:cxnLst/>
              <a:rect l="l" t="t" r="r" b="b"/>
              <a:pathLst>
                <a:path w="472" h="438" extrusionOk="0">
                  <a:moveTo>
                    <a:pt x="471" y="0"/>
                  </a:moveTo>
                  <a:lnTo>
                    <a:pt x="1" y="337"/>
                  </a:lnTo>
                  <a:cubicBezTo>
                    <a:pt x="68" y="404"/>
                    <a:pt x="118" y="437"/>
                    <a:pt x="169" y="437"/>
                  </a:cubicBezTo>
                  <a:cubicBezTo>
                    <a:pt x="219" y="437"/>
                    <a:pt x="270" y="404"/>
                    <a:pt x="337" y="337"/>
                  </a:cubicBezTo>
                  <a:cubicBezTo>
                    <a:pt x="404" y="269"/>
                    <a:pt x="471" y="135"/>
                    <a:pt x="471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2" name="Google Shape;3492;p3"/>
            <p:cNvSpPr/>
            <p:nvPr/>
          </p:nvSpPr>
          <p:spPr>
            <a:xfrm>
              <a:off x="5266300" y="35726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68" y="1"/>
                  </a:moveTo>
                  <a:cubicBezTo>
                    <a:pt x="0" y="135"/>
                    <a:pt x="0" y="269"/>
                    <a:pt x="0" y="404"/>
                  </a:cubicBezTo>
                  <a:cubicBezTo>
                    <a:pt x="202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AA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3" name="Google Shape;3493;p3"/>
            <p:cNvSpPr/>
            <p:nvPr/>
          </p:nvSpPr>
          <p:spPr>
            <a:xfrm>
              <a:off x="5409150" y="360287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1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4" name="Google Shape;3494;p3"/>
            <p:cNvSpPr/>
            <p:nvPr/>
          </p:nvSpPr>
          <p:spPr>
            <a:xfrm>
              <a:off x="5419250" y="3653300"/>
              <a:ext cx="6725" cy="10100"/>
            </a:xfrm>
            <a:custGeom>
              <a:avLst/>
              <a:gdLst/>
              <a:ahLst/>
              <a:cxnLst/>
              <a:rect l="l" t="t" r="r" b="b"/>
              <a:pathLst>
                <a:path w="269" h="404" extrusionOk="0">
                  <a:moveTo>
                    <a:pt x="0" y="1"/>
                  </a:moveTo>
                  <a:cubicBezTo>
                    <a:pt x="0" y="135"/>
                    <a:pt x="0" y="269"/>
                    <a:pt x="0" y="404"/>
                  </a:cubicBezTo>
                  <a:cubicBezTo>
                    <a:pt x="269" y="269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5" name="Google Shape;3495;p3"/>
            <p:cNvSpPr/>
            <p:nvPr/>
          </p:nvSpPr>
          <p:spPr>
            <a:xfrm>
              <a:off x="5412525" y="3673475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269" y="0"/>
                  </a:moveTo>
                  <a:cubicBezTo>
                    <a:pt x="0" y="135"/>
                    <a:pt x="0" y="269"/>
                    <a:pt x="269" y="471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6" name="Google Shape;3496;p3"/>
            <p:cNvSpPr/>
            <p:nvPr/>
          </p:nvSpPr>
          <p:spPr>
            <a:xfrm>
              <a:off x="5399075" y="38146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69" y="135"/>
                    <a:pt x="135" y="269"/>
                    <a:pt x="0" y="404"/>
                  </a:cubicBezTo>
                  <a:cubicBezTo>
                    <a:pt x="135" y="269"/>
                    <a:pt x="336" y="135"/>
                    <a:pt x="404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7" name="Google Shape;3497;p3"/>
            <p:cNvSpPr/>
            <p:nvPr/>
          </p:nvSpPr>
          <p:spPr>
            <a:xfrm>
              <a:off x="5350325" y="3181025"/>
              <a:ext cx="28600" cy="40350"/>
            </a:xfrm>
            <a:custGeom>
              <a:avLst/>
              <a:gdLst/>
              <a:ahLst/>
              <a:cxnLst/>
              <a:rect l="l" t="t" r="r" b="b"/>
              <a:pathLst>
                <a:path w="1144" h="1614" extrusionOk="0">
                  <a:moveTo>
                    <a:pt x="740" y="0"/>
                  </a:moveTo>
                  <a:lnTo>
                    <a:pt x="740" y="0"/>
                  </a:lnTo>
                  <a:cubicBezTo>
                    <a:pt x="1" y="807"/>
                    <a:pt x="471" y="1211"/>
                    <a:pt x="1144" y="1614"/>
                  </a:cubicBezTo>
                  <a:cubicBezTo>
                    <a:pt x="1144" y="1076"/>
                    <a:pt x="1009" y="471"/>
                    <a:pt x="740" y="0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8" name="Google Shape;3498;p3"/>
            <p:cNvSpPr/>
            <p:nvPr/>
          </p:nvSpPr>
          <p:spPr>
            <a:xfrm>
              <a:off x="5388975" y="3270100"/>
              <a:ext cx="8450" cy="21875"/>
            </a:xfrm>
            <a:custGeom>
              <a:avLst/>
              <a:gdLst/>
              <a:ahLst/>
              <a:cxnLst/>
              <a:rect l="l" t="t" r="r" b="b"/>
              <a:pathLst>
                <a:path w="338" h="875" extrusionOk="0">
                  <a:moveTo>
                    <a:pt x="337" y="1"/>
                  </a:moveTo>
                  <a:cubicBezTo>
                    <a:pt x="1" y="269"/>
                    <a:pt x="1" y="606"/>
                    <a:pt x="337" y="874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9" name="Google Shape;3499;p3"/>
            <p:cNvSpPr/>
            <p:nvPr/>
          </p:nvSpPr>
          <p:spPr>
            <a:xfrm>
              <a:off x="5377225" y="32196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7"/>
                    <a:pt x="202" y="673"/>
                    <a:pt x="471" y="807"/>
                  </a:cubicBezTo>
                  <a:cubicBezTo>
                    <a:pt x="538" y="538"/>
                    <a:pt x="337" y="202"/>
                    <a:pt x="68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0" name="Google Shape;3500;p3"/>
            <p:cNvSpPr/>
            <p:nvPr/>
          </p:nvSpPr>
          <p:spPr>
            <a:xfrm>
              <a:off x="5388975" y="3241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1"/>
                  </a:moveTo>
                  <a:lnTo>
                    <a:pt x="1" y="404"/>
                  </a:lnTo>
                  <a:lnTo>
                    <a:pt x="404" y="4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1" name="Google Shape;3501;p3"/>
            <p:cNvSpPr/>
            <p:nvPr/>
          </p:nvSpPr>
          <p:spPr>
            <a:xfrm>
              <a:off x="5388975" y="3300350"/>
              <a:ext cx="8450" cy="11800"/>
            </a:xfrm>
            <a:custGeom>
              <a:avLst/>
              <a:gdLst/>
              <a:ahLst/>
              <a:cxnLst/>
              <a:rect l="l" t="t" r="r" b="b"/>
              <a:pathLst>
                <a:path w="338" h="472" extrusionOk="0">
                  <a:moveTo>
                    <a:pt x="337" y="1"/>
                  </a:moveTo>
                  <a:lnTo>
                    <a:pt x="1" y="471"/>
                  </a:lnTo>
                  <a:cubicBezTo>
                    <a:pt x="203" y="337"/>
                    <a:pt x="337" y="202"/>
                    <a:pt x="337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2" name="Google Shape;3502;p3"/>
            <p:cNvSpPr/>
            <p:nvPr/>
          </p:nvSpPr>
          <p:spPr>
            <a:xfrm>
              <a:off x="5385625" y="3382700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1" y="1"/>
                  </a:moveTo>
                  <a:cubicBezTo>
                    <a:pt x="202" y="135"/>
                    <a:pt x="337" y="270"/>
                    <a:pt x="471" y="404"/>
                  </a:cubicBezTo>
                  <a:cubicBezTo>
                    <a:pt x="471" y="202"/>
                    <a:pt x="269" y="1"/>
                    <a:pt x="1" y="1"/>
                  </a:cubicBezTo>
                  <a:close/>
                </a:path>
              </a:pathLst>
            </a:custGeom>
            <a:solidFill>
              <a:srgbClr val="3D7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3" name="Google Shape;3503;p3"/>
            <p:cNvSpPr/>
            <p:nvPr/>
          </p:nvSpPr>
          <p:spPr>
            <a:xfrm>
              <a:off x="5303275" y="2979350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202" y="0"/>
                  </a:moveTo>
                  <a:cubicBezTo>
                    <a:pt x="0" y="0"/>
                    <a:pt x="68" y="134"/>
                    <a:pt x="135" y="134"/>
                  </a:cubicBezTo>
                  <a:cubicBezTo>
                    <a:pt x="135" y="134"/>
                    <a:pt x="202" y="0"/>
                    <a:pt x="202" y="0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4" name="Google Shape;3504;p3"/>
            <p:cNvSpPr/>
            <p:nvPr/>
          </p:nvSpPr>
          <p:spPr>
            <a:xfrm>
              <a:off x="5383950" y="324992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202" y="1"/>
                  </a:moveTo>
                  <a:lnTo>
                    <a:pt x="202" y="1"/>
                  </a:lnTo>
                  <a:cubicBezTo>
                    <a:pt x="0" y="68"/>
                    <a:pt x="68" y="202"/>
                    <a:pt x="135" y="202"/>
                  </a:cubicBezTo>
                  <a:cubicBezTo>
                    <a:pt x="135" y="202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5" name="Google Shape;3505;p3"/>
            <p:cNvSpPr/>
            <p:nvPr/>
          </p:nvSpPr>
          <p:spPr>
            <a:xfrm>
              <a:off x="5141925" y="2552025"/>
              <a:ext cx="176500" cy="370200"/>
            </a:xfrm>
            <a:custGeom>
              <a:avLst/>
              <a:gdLst/>
              <a:ahLst/>
              <a:cxnLst/>
              <a:rect l="l" t="t" r="r" b="b"/>
              <a:pathLst>
                <a:path w="7060" h="14808" extrusionOk="0">
                  <a:moveTo>
                    <a:pt x="412" y="0"/>
                  </a:moveTo>
                  <a:cubicBezTo>
                    <a:pt x="337" y="0"/>
                    <a:pt x="269" y="51"/>
                    <a:pt x="202" y="152"/>
                  </a:cubicBezTo>
                  <a:lnTo>
                    <a:pt x="202" y="555"/>
                  </a:lnTo>
                  <a:cubicBezTo>
                    <a:pt x="68" y="622"/>
                    <a:pt x="1" y="824"/>
                    <a:pt x="1" y="1026"/>
                  </a:cubicBezTo>
                  <a:cubicBezTo>
                    <a:pt x="68" y="1160"/>
                    <a:pt x="135" y="1362"/>
                    <a:pt x="202" y="1496"/>
                  </a:cubicBezTo>
                  <a:lnTo>
                    <a:pt x="471" y="1967"/>
                  </a:lnTo>
                  <a:cubicBezTo>
                    <a:pt x="740" y="3379"/>
                    <a:pt x="1547" y="4589"/>
                    <a:pt x="1883" y="6000"/>
                  </a:cubicBezTo>
                  <a:cubicBezTo>
                    <a:pt x="1883" y="6202"/>
                    <a:pt x="1950" y="6404"/>
                    <a:pt x="1950" y="6538"/>
                  </a:cubicBezTo>
                  <a:cubicBezTo>
                    <a:pt x="2017" y="6740"/>
                    <a:pt x="2152" y="6874"/>
                    <a:pt x="2219" y="7009"/>
                  </a:cubicBezTo>
                  <a:cubicBezTo>
                    <a:pt x="2353" y="7143"/>
                    <a:pt x="2421" y="7278"/>
                    <a:pt x="2555" y="7412"/>
                  </a:cubicBezTo>
                  <a:cubicBezTo>
                    <a:pt x="3093" y="7950"/>
                    <a:pt x="2622" y="8757"/>
                    <a:pt x="2891" y="9362"/>
                  </a:cubicBezTo>
                  <a:cubicBezTo>
                    <a:pt x="4370" y="10101"/>
                    <a:pt x="3967" y="11648"/>
                    <a:pt x="4370" y="12858"/>
                  </a:cubicBezTo>
                  <a:cubicBezTo>
                    <a:pt x="5110" y="13059"/>
                    <a:pt x="5244" y="13799"/>
                    <a:pt x="5580" y="14337"/>
                  </a:cubicBezTo>
                  <a:cubicBezTo>
                    <a:pt x="5782" y="14538"/>
                    <a:pt x="5984" y="14740"/>
                    <a:pt x="6253" y="14807"/>
                  </a:cubicBezTo>
                  <a:cubicBezTo>
                    <a:pt x="6454" y="14807"/>
                    <a:pt x="6589" y="14740"/>
                    <a:pt x="6723" y="14606"/>
                  </a:cubicBezTo>
                  <a:cubicBezTo>
                    <a:pt x="7059" y="13530"/>
                    <a:pt x="5984" y="12992"/>
                    <a:pt x="5849" y="12051"/>
                  </a:cubicBezTo>
                  <a:cubicBezTo>
                    <a:pt x="5446" y="9227"/>
                    <a:pt x="3564" y="7009"/>
                    <a:pt x="2622" y="4454"/>
                  </a:cubicBezTo>
                  <a:cubicBezTo>
                    <a:pt x="2085" y="2975"/>
                    <a:pt x="1816" y="1294"/>
                    <a:pt x="673" y="152"/>
                  </a:cubicBezTo>
                  <a:cubicBezTo>
                    <a:pt x="572" y="51"/>
                    <a:pt x="488" y="0"/>
                    <a:pt x="412" y="0"/>
                  </a:cubicBezTo>
                  <a:close/>
                </a:path>
              </a:pathLst>
            </a:custGeom>
            <a:solidFill>
              <a:srgbClr val="386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6" name="Google Shape;3506;p3"/>
            <p:cNvSpPr/>
            <p:nvPr/>
          </p:nvSpPr>
          <p:spPr>
            <a:xfrm>
              <a:off x="5093175" y="2485200"/>
              <a:ext cx="65575" cy="68950"/>
            </a:xfrm>
            <a:custGeom>
              <a:avLst/>
              <a:gdLst/>
              <a:ahLst/>
              <a:cxnLst/>
              <a:rect l="l" t="t" r="r" b="b"/>
              <a:pathLst>
                <a:path w="2623" h="2758" extrusionOk="0">
                  <a:moveTo>
                    <a:pt x="539" y="1"/>
                  </a:moveTo>
                  <a:cubicBezTo>
                    <a:pt x="337" y="337"/>
                    <a:pt x="1" y="673"/>
                    <a:pt x="539" y="1211"/>
                  </a:cubicBezTo>
                  <a:cubicBezTo>
                    <a:pt x="1077" y="1682"/>
                    <a:pt x="1614" y="2220"/>
                    <a:pt x="2152" y="2757"/>
                  </a:cubicBezTo>
                  <a:lnTo>
                    <a:pt x="2623" y="2757"/>
                  </a:lnTo>
                  <a:cubicBezTo>
                    <a:pt x="2152" y="1682"/>
                    <a:pt x="1413" y="740"/>
                    <a:pt x="539" y="1"/>
                  </a:cubicBezTo>
                  <a:close/>
                </a:path>
              </a:pathLst>
            </a:custGeom>
            <a:solidFill>
              <a:srgbClr val="5684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7" name="Google Shape;3507;p3"/>
            <p:cNvSpPr/>
            <p:nvPr/>
          </p:nvSpPr>
          <p:spPr>
            <a:xfrm>
              <a:off x="5007475" y="2342350"/>
              <a:ext cx="28600" cy="42050"/>
            </a:xfrm>
            <a:custGeom>
              <a:avLst/>
              <a:gdLst/>
              <a:ahLst/>
              <a:cxnLst/>
              <a:rect l="l" t="t" r="r" b="b"/>
              <a:pathLst>
                <a:path w="1144" h="1682" extrusionOk="0">
                  <a:moveTo>
                    <a:pt x="0" y="1"/>
                  </a:moveTo>
                  <a:lnTo>
                    <a:pt x="0" y="1"/>
                  </a:lnTo>
                  <a:cubicBezTo>
                    <a:pt x="336" y="538"/>
                    <a:pt x="68" y="1547"/>
                    <a:pt x="1143" y="1681"/>
                  </a:cubicBezTo>
                  <a:cubicBezTo>
                    <a:pt x="1143" y="942"/>
                    <a:pt x="673" y="202"/>
                    <a:pt x="0" y="1"/>
                  </a:cubicBezTo>
                  <a:close/>
                </a:path>
              </a:pathLst>
            </a:custGeom>
            <a:solidFill>
              <a:srgbClr val="7D9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8" name="Google Shape;3508;p3"/>
            <p:cNvSpPr/>
            <p:nvPr/>
          </p:nvSpPr>
          <p:spPr>
            <a:xfrm>
              <a:off x="5096550" y="2473450"/>
              <a:ext cx="10100" cy="13475"/>
            </a:xfrm>
            <a:custGeom>
              <a:avLst/>
              <a:gdLst/>
              <a:ahLst/>
              <a:cxnLst/>
              <a:rect l="l" t="t" r="r" b="b"/>
              <a:pathLst>
                <a:path w="404" h="539" extrusionOk="0">
                  <a:moveTo>
                    <a:pt x="68" y="0"/>
                  </a:moveTo>
                  <a:lnTo>
                    <a:pt x="68" y="0"/>
                  </a:lnTo>
                  <a:cubicBezTo>
                    <a:pt x="0" y="202"/>
                    <a:pt x="135" y="471"/>
                    <a:pt x="337" y="538"/>
                  </a:cubicBezTo>
                  <a:cubicBezTo>
                    <a:pt x="404" y="269"/>
                    <a:pt x="269" y="68"/>
                    <a:pt x="68" y="0"/>
                  </a:cubicBezTo>
                  <a:close/>
                </a:path>
              </a:pathLst>
            </a:custGeom>
            <a:solidFill>
              <a:srgbClr val="5684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9" name="Google Shape;3509;p3"/>
            <p:cNvSpPr/>
            <p:nvPr/>
          </p:nvSpPr>
          <p:spPr>
            <a:xfrm>
              <a:off x="5041075" y="3520525"/>
              <a:ext cx="245425" cy="168100"/>
            </a:xfrm>
            <a:custGeom>
              <a:avLst/>
              <a:gdLst/>
              <a:ahLst/>
              <a:cxnLst/>
              <a:rect l="l" t="t" r="r" b="b"/>
              <a:pathLst>
                <a:path w="9817" h="6724" extrusionOk="0">
                  <a:moveTo>
                    <a:pt x="9346" y="0"/>
                  </a:moveTo>
                  <a:cubicBezTo>
                    <a:pt x="9144" y="0"/>
                    <a:pt x="8942" y="68"/>
                    <a:pt x="8808" y="135"/>
                  </a:cubicBezTo>
                  <a:cubicBezTo>
                    <a:pt x="8606" y="370"/>
                    <a:pt x="8388" y="437"/>
                    <a:pt x="8161" y="437"/>
                  </a:cubicBezTo>
                  <a:cubicBezTo>
                    <a:pt x="7934" y="437"/>
                    <a:pt x="7698" y="370"/>
                    <a:pt x="7463" y="337"/>
                  </a:cubicBezTo>
                  <a:cubicBezTo>
                    <a:pt x="7194" y="404"/>
                    <a:pt x="6993" y="471"/>
                    <a:pt x="6724" y="606"/>
                  </a:cubicBezTo>
                  <a:cubicBezTo>
                    <a:pt x="5715" y="1345"/>
                    <a:pt x="4774" y="2219"/>
                    <a:pt x="3967" y="3227"/>
                  </a:cubicBezTo>
                  <a:cubicBezTo>
                    <a:pt x="3631" y="4438"/>
                    <a:pt x="2287" y="4236"/>
                    <a:pt x="1614" y="4572"/>
                  </a:cubicBezTo>
                  <a:cubicBezTo>
                    <a:pt x="1009" y="4975"/>
                    <a:pt x="270" y="5244"/>
                    <a:pt x="1" y="6118"/>
                  </a:cubicBezTo>
                  <a:cubicBezTo>
                    <a:pt x="1" y="6387"/>
                    <a:pt x="203" y="6656"/>
                    <a:pt x="539" y="6723"/>
                  </a:cubicBezTo>
                  <a:cubicBezTo>
                    <a:pt x="1813" y="6660"/>
                    <a:pt x="3087" y="6113"/>
                    <a:pt x="4418" y="6113"/>
                  </a:cubicBezTo>
                  <a:cubicBezTo>
                    <a:pt x="4492" y="6113"/>
                    <a:pt x="4565" y="6115"/>
                    <a:pt x="4640" y="6118"/>
                  </a:cubicBezTo>
                  <a:cubicBezTo>
                    <a:pt x="5984" y="5379"/>
                    <a:pt x="7194" y="4438"/>
                    <a:pt x="8270" y="3295"/>
                  </a:cubicBezTo>
                  <a:cubicBezTo>
                    <a:pt x="8472" y="3026"/>
                    <a:pt x="8740" y="2690"/>
                    <a:pt x="9009" y="2488"/>
                  </a:cubicBezTo>
                  <a:cubicBezTo>
                    <a:pt x="9144" y="2421"/>
                    <a:pt x="9211" y="2286"/>
                    <a:pt x="9278" y="2085"/>
                  </a:cubicBezTo>
                  <a:cubicBezTo>
                    <a:pt x="9278" y="1950"/>
                    <a:pt x="9413" y="1816"/>
                    <a:pt x="9547" y="1748"/>
                  </a:cubicBezTo>
                  <a:cubicBezTo>
                    <a:pt x="9749" y="1412"/>
                    <a:pt x="9816" y="1076"/>
                    <a:pt x="9816" y="673"/>
                  </a:cubicBezTo>
                  <a:cubicBezTo>
                    <a:pt x="9749" y="337"/>
                    <a:pt x="9614" y="135"/>
                    <a:pt x="9346" y="0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0" name="Google Shape;3510;p3"/>
            <p:cNvSpPr/>
            <p:nvPr/>
          </p:nvSpPr>
          <p:spPr>
            <a:xfrm>
              <a:off x="5244450" y="3375975"/>
              <a:ext cx="163050" cy="161750"/>
            </a:xfrm>
            <a:custGeom>
              <a:avLst/>
              <a:gdLst/>
              <a:ahLst/>
              <a:cxnLst/>
              <a:rect l="l" t="t" r="r" b="b"/>
              <a:pathLst>
                <a:path w="6522" h="6470" extrusionOk="0">
                  <a:moveTo>
                    <a:pt x="5648" y="1"/>
                  </a:moveTo>
                  <a:cubicBezTo>
                    <a:pt x="3026" y="606"/>
                    <a:pt x="1614" y="2488"/>
                    <a:pt x="269" y="4572"/>
                  </a:cubicBezTo>
                  <a:cubicBezTo>
                    <a:pt x="337" y="4841"/>
                    <a:pt x="471" y="5110"/>
                    <a:pt x="135" y="5312"/>
                  </a:cubicBezTo>
                  <a:lnTo>
                    <a:pt x="0" y="5514"/>
                  </a:lnTo>
                  <a:lnTo>
                    <a:pt x="0" y="5715"/>
                  </a:lnTo>
                  <a:cubicBezTo>
                    <a:pt x="0" y="5917"/>
                    <a:pt x="135" y="5984"/>
                    <a:pt x="269" y="6051"/>
                  </a:cubicBezTo>
                  <a:cubicBezTo>
                    <a:pt x="344" y="6089"/>
                    <a:pt x="419" y="6106"/>
                    <a:pt x="492" y="6106"/>
                  </a:cubicBezTo>
                  <a:cubicBezTo>
                    <a:pt x="678" y="6106"/>
                    <a:pt x="845" y="5995"/>
                    <a:pt x="942" y="5850"/>
                  </a:cubicBezTo>
                  <a:lnTo>
                    <a:pt x="1345" y="6253"/>
                  </a:lnTo>
                  <a:cubicBezTo>
                    <a:pt x="1502" y="6410"/>
                    <a:pt x="1637" y="6470"/>
                    <a:pt x="1759" y="6470"/>
                  </a:cubicBezTo>
                  <a:cubicBezTo>
                    <a:pt x="2162" y="6470"/>
                    <a:pt x="2419" y="5815"/>
                    <a:pt x="2804" y="5815"/>
                  </a:cubicBezTo>
                  <a:cubicBezTo>
                    <a:pt x="2853" y="5815"/>
                    <a:pt x="2905" y="5826"/>
                    <a:pt x="2958" y="5850"/>
                  </a:cubicBezTo>
                  <a:cubicBezTo>
                    <a:pt x="3093" y="5715"/>
                    <a:pt x="3160" y="5514"/>
                    <a:pt x="3362" y="5446"/>
                  </a:cubicBezTo>
                  <a:cubicBezTo>
                    <a:pt x="3563" y="5110"/>
                    <a:pt x="3765" y="4841"/>
                    <a:pt x="4101" y="4640"/>
                  </a:cubicBezTo>
                  <a:cubicBezTo>
                    <a:pt x="4236" y="4505"/>
                    <a:pt x="4370" y="4371"/>
                    <a:pt x="4505" y="4303"/>
                  </a:cubicBezTo>
                  <a:cubicBezTo>
                    <a:pt x="5379" y="3833"/>
                    <a:pt x="5446" y="2757"/>
                    <a:pt x="6185" y="2219"/>
                  </a:cubicBezTo>
                  <a:cubicBezTo>
                    <a:pt x="6521" y="1682"/>
                    <a:pt x="6118" y="1211"/>
                    <a:pt x="6118" y="673"/>
                  </a:cubicBezTo>
                  <a:lnTo>
                    <a:pt x="6051" y="404"/>
                  </a:lnTo>
                  <a:cubicBezTo>
                    <a:pt x="5984" y="203"/>
                    <a:pt x="5782" y="68"/>
                    <a:pt x="5648" y="1"/>
                  </a:cubicBezTo>
                  <a:close/>
                </a:path>
              </a:pathLst>
            </a:custGeom>
            <a:solidFill>
              <a:srgbClr val="D5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1" name="Google Shape;3511;p3"/>
            <p:cNvSpPr/>
            <p:nvPr/>
          </p:nvSpPr>
          <p:spPr>
            <a:xfrm>
              <a:off x="4980575" y="3659350"/>
              <a:ext cx="176500" cy="118500"/>
            </a:xfrm>
            <a:custGeom>
              <a:avLst/>
              <a:gdLst/>
              <a:ahLst/>
              <a:cxnLst/>
              <a:rect l="l" t="t" r="r" b="b"/>
              <a:pathLst>
                <a:path w="7060" h="4740" extrusionOk="0">
                  <a:moveTo>
                    <a:pt x="6776" y="1"/>
                  </a:moveTo>
                  <a:cubicBezTo>
                    <a:pt x="6742" y="1"/>
                    <a:pt x="6702" y="9"/>
                    <a:pt x="6656" y="27"/>
                  </a:cubicBezTo>
                  <a:cubicBezTo>
                    <a:pt x="5513" y="431"/>
                    <a:pt x="4102" y="162"/>
                    <a:pt x="3026" y="969"/>
                  </a:cubicBezTo>
                  <a:cubicBezTo>
                    <a:pt x="2354" y="1238"/>
                    <a:pt x="1681" y="1170"/>
                    <a:pt x="1076" y="1506"/>
                  </a:cubicBezTo>
                  <a:cubicBezTo>
                    <a:pt x="807" y="1574"/>
                    <a:pt x="606" y="1843"/>
                    <a:pt x="606" y="2111"/>
                  </a:cubicBezTo>
                  <a:cubicBezTo>
                    <a:pt x="875" y="2918"/>
                    <a:pt x="1" y="3792"/>
                    <a:pt x="673" y="4599"/>
                  </a:cubicBezTo>
                  <a:cubicBezTo>
                    <a:pt x="756" y="4682"/>
                    <a:pt x="865" y="4739"/>
                    <a:pt x="983" y="4739"/>
                  </a:cubicBezTo>
                  <a:cubicBezTo>
                    <a:pt x="1057" y="4739"/>
                    <a:pt x="1134" y="4718"/>
                    <a:pt x="1211" y="4666"/>
                  </a:cubicBezTo>
                  <a:cubicBezTo>
                    <a:pt x="2690" y="3994"/>
                    <a:pt x="4034" y="3053"/>
                    <a:pt x="5110" y="1843"/>
                  </a:cubicBezTo>
                  <a:cubicBezTo>
                    <a:pt x="5312" y="1170"/>
                    <a:pt x="5849" y="1170"/>
                    <a:pt x="6320" y="969"/>
                  </a:cubicBezTo>
                  <a:cubicBezTo>
                    <a:pt x="6522" y="700"/>
                    <a:pt x="6858" y="767"/>
                    <a:pt x="7060" y="565"/>
                  </a:cubicBezTo>
                  <a:cubicBezTo>
                    <a:pt x="7002" y="333"/>
                    <a:pt x="6994" y="1"/>
                    <a:pt x="6776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2" name="Google Shape;3512;p3"/>
            <p:cNvSpPr/>
            <p:nvPr/>
          </p:nvSpPr>
          <p:spPr>
            <a:xfrm>
              <a:off x="5106625" y="3683550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1" y="1"/>
                  </a:moveTo>
                  <a:cubicBezTo>
                    <a:pt x="606" y="1"/>
                    <a:pt x="1" y="1"/>
                    <a:pt x="1" y="875"/>
                  </a:cubicBezTo>
                  <a:cubicBezTo>
                    <a:pt x="471" y="673"/>
                    <a:pt x="875" y="404"/>
                    <a:pt x="1211" y="1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3" name="Google Shape;3513;p3"/>
            <p:cNvSpPr/>
            <p:nvPr/>
          </p:nvSpPr>
          <p:spPr>
            <a:xfrm>
              <a:off x="5247800" y="3582700"/>
              <a:ext cx="18525" cy="20200"/>
            </a:xfrm>
            <a:custGeom>
              <a:avLst/>
              <a:gdLst/>
              <a:ahLst/>
              <a:cxnLst/>
              <a:rect l="l" t="t" r="r" b="b"/>
              <a:pathLst>
                <a:path w="741" h="808" extrusionOk="0">
                  <a:moveTo>
                    <a:pt x="740" y="1"/>
                  </a:moveTo>
                  <a:cubicBezTo>
                    <a:pt x="270" y="1"/>
                    <a:pt x="1" y="337"/>
                    <a:pt x="1" y="808"/>
                  </a:cubicBezTo>
                  <a:cubicBezTo>
                    <a:pt x="404" y="740"/>
                    <a:pt x="673" y="404"/>
                    <a:pt x="740" y="1"/>
                  </a:cubicBezTo>
                  <a:close/>
                </a:path>
              </a:pathLst>
            </a:custGeom>
            <a:solidFill>
              <a:srgbClr val="AA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4" name="Google Shape;3514;p3"/>
            <p:cNvSpPr/>
            <p:nvPr/>
          </p:nvSpPr>
          <p:spPr>
            <a:xfrm>
              <a:off x="5136875" y="3673475"/>
              <a:ext cx="20200" cy="11775"/>
            </a:xfrm>
            <a:custGeom>
              <a:avLst/>
              <a:gdLst/>
              <a:ahLst/>
              <a:cxnLst/>
              <a:rect l="l" t="t" r="r" b="b"/>
              <a:pathLst>
                <a:path w="808" h="471" extrusionOk="0">
                  <a:moveTo>
                    <a:pt x="808" y="0"/>
                  </a:moveTo>
                  <a:cubicBezTo>
                    <a:pt x="471" y="0"/>
                    <a:pt x="135" y="135"/>
                    <a:pt x="1" y="471"/>
                  </a:cubicBezTo>
                  <a:cubicBezTo>
                    <a:pt x="337" y="471"/>
                    <a:pt x="606" y="269"/>
                    <a:pt x="808" y="0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5" name="Google Shape;3515;p3"/>
            <p:cNvSpPr/>
            <p:nvPr/>
          </p:nvSpPr>
          <p:spPr>
            <a:xfrm>
              <a:off x="4992350" y="3774300"/>
              <a:ext cx="16825" cy="13475"/>
            </a:xfrm>
            <a:custGeom>
              <a:avLst/>
              <a:gdLst/>
              <a:ahLst/>
              <a:cxnLst/>
              <a:rect l="l" t="t" r="r" b="b"/>
              <a:pathLst>
                <a:path w="673" h="539" extrusionOk="0">
                  <a:moveTo>
                    <a:pt x="135" y="1"/>
                  </a:moveTo>
                  <a:cubicBezTo>
                    <a:pt x="0" y="135"/>
                    <a:pt x="0" y="270"/>
                    <a:pt x="135" y="404"/>
                  </a:cubicBezTo>
                  <a:lnTo>
                    <a:pt x="202" y="539"/>
                  </a:lnTo>
                  <a:cubicBezTo>
                    <a:pt x="404" y="472"/>
                    <a:pt x="605" y="270"/>
                    <a:pt x="673" y="68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E0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6" name="Google Shape;3516;p3"/>
            <p:cNvSpPr/>
            <p:nvPr/>
          </p:nvSpPr>
          <p:spPr>
            <a:xfrm>
              <a:off x="5146975" y="2586050"/>
              <a:ext cx="57150" cy="121050"/>
            </a:xfrm>
            <a:custGeom>
              <a:avLst/>
              <a:gdLst/>
              <a:ahLst/>
              <a:cxnLst/>
              <a:rect l="l" t="t" r="r" b="b"/>
              <a:pathLst>
                <a:path w="2286" h="4842" extrusionOk="0">
                  <a:moveTo>
                    <a:pt x="404" y="1"/>
                  </a:moveTo>
                  <a:cubicBezTo>
                    <a:pt x="538" y="807"/>
                    <a:pt x="135" y="1547"/>
                    <a:pt x="0" y="2421"/>
                  </a:cubicBezTo>
                  <a:lnTo>
                    <a:pt x="404" y="2824"/>
                  </a:lnTo>
                  <a:cubicBezTo>
                    <a:pt x="740" y="3295"/>
                    <a:pt x="672" y="4034"/>
                    <a:pt x="1210" y="4438"/>
                  </a:cubicBezTo>
                  <a:lnTo>
                    <a:pt x="1210" y="4841"/>
                  </a:lnTo>
                  <a:lnTo>
                    <a:pt x="2017" y="4774"/>
                  </a:lnTo>
                  <a:cubicBezTo>
                    <a:pt x="2084" y="4572"/>
                    <a:pt x="2286" y="4169"/>
                    <a:pt x="2151" y="4034"/>
                  </a:cubicBezTo>
                  <a:cubicBezTo>
                    <a:pt x="1278" y="2824"/>
                    <a:pt x="1210" y="1278"/>
                    <a:pt x="404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7" name="Google Shape;3517;p3"/>
            <p:cNvSpPr/>
            <p:nvPr/>
          </p:nvSpPr>
          <p:spPr>
            <a:xfrm>
              <a:off x="5257900" y="2867075"/>
              <a:ext cx="34000" cy="44625"/>
            </a:xfrm>
            <a:custGeom>
              <a:avLst/>
              <a:gdLst/>
              <a:ahLst/>
              <a:cxnLst/>
              <a:rect l="l" t="t" r="r" b="b"/>
              <a:pathLst>
                <a:path w="1360" h="1785" extrusionOk="0">
                  <a:moveTo>
                    <a:pt x="412" y="1"/>
                  </a:moveTo>
                  <a:cubicBezTo>
                    <a:pt x="297" y="1"/>
                    <a:pt x="161" y="18"/>
                    <a:pt x="0" y="54"/>
                  </a:cubicBezTo>
                  <a:cubicBezTo>
                    <a:pt x="202" y="390"/>
                    <a:pt x="269" y="726"/>
                    <a:pt x="269" y="1130"/>
                  </a:cubicBezTo>
                  <a:cubicBezTo>
                    <a:pt x="269" y="1558"/>
                    <a:pt x="438" y="1784"/>
                    <a:pt x="751" y="1784"/>
                  </a:cubicBezTo>
                  <a:cubicBezTo>
                    <a:pt x="880" y="1784"/>
                    <a:pt x="1034" y="1746"/>
                    <a:pt x="1210" y="1667"/>
                  </a:cubicBezTo>
                  <a:cubicBezTo>
                    <a:pt x="911" y="1128"/>
                    <a:pt x="1359" y="1"/>
                    <a:pt x="412" y="1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8" name="Google Shape;3518;p3"/>
            <p:cNvSpPr/>
            <p:nvPr/>
          </p:nvSpPr>
          <p:spPr>
            <a:xfrm>
              <a:off x="5200750" y="2727225"/>
              <a:ext cx="31950" cy="50450"/>
            </a:xfrm>
            <a:custGeom>
              <a:avLst/>
              <a:gdLst/>
              <a:ahLst/>
              <a:cxnLst/>
              <a:rect l="l" t="t" r="r" b="b"/>
              <a:pathLst>
                <a:path w="1278" h="2018" extrusionOk="0">
                  <a:moveTo>
                    <a:pt x="269" y="1"/>
                  </a:moveTo>
                  <a:lnTo>
                    <a:pt x="269" y="1"/>
                  </a:lnTo>
                  <a:cubicBezTo>
                    <a:pt x="337" y="673"/>
                    <a:pt x="0" y="1413"/>
                    <a:pt x="673" y="2018"/>
                  </a:cubicBezTo>
                  <a:cubicBezTo>
                    <a:pt x="1143" y="1211"/>
                    <a:pt x="1278" y="471"/>
                    <a:pt x="269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9" name="Google Shape;3519;p3"/>
            <p:cNvSpPr/>
            <p:nvPr/>
          </p:nvSpPr>
          <p:spPr>
            <a:xfrm>
              <a:off x="5132325" y="2575825"/>
              <a:ext cx="24750" cy="14400"/>
            </a:xfrm>
            <a:custGeom>
              <a:avLst/>
              <a:gdLst/>
              <a:ahLst/>
              <a:cxnLst/>
              <a:rect l="l" t="t" r="r" b="b"/>
              <a:pathLst>
                <a:path w="990" h="576" extrusionOk="0">
                  <a:moveTo>
                    <a:pt x="380" y="1"/>
                  </a:moveTo>
                  <a:cubicBezTo>
                    <a:pt x="192" y="1"/>
                    <a:pt x="0" y="35"/>
                    <a:pt x="48" y="275"/>
                  </a:cubicBezTo>
                  <a:cubicBezTo>
                    <a:pt x="134" y="505"/>
                    <a:pt x="257" y="575"/>
                    <a:pt x="396" y="575"/>
                  </a:cubicBezTo>
                  <a:cubicBezTo>
                    <a:pt x="582" y="575"/>
                    <a:pt x="797" y="448"/>
                    <a:pt x="990" y="410"/>
                  </a:cubicBezTo>
                  <a:lnTo>
                    <a:pt x="586" y="6"/>
                  </a:lnTo>
                  <a:cubicBezTo>
                    <a:pt x="529" y="6"/>
                    <a:pt x="454" y="1"/>
                    <a:pt x="380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0" name="Google Shape;3520;p3"/>
            <p:cNvSpPr/>
            <p:nvPr/>
          </p:nvSpPr>
          <p:spPr>
            <a:xfrm>
              <a:off x="5197400" y="2715475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3" y="471"/>
                  </a:moveTo>
                  <a:cubicBezTo>
                    <a:pt x="269" y="336"/>
                    <a:pt x="134" y="202"/>
                    <a:pt x="0" y="0"/>
                  </a:cubicBezTo>
                  <a:cubicBezTo>
                    <a:pt x="134" y="202"/>
                    <a:pt x="269" y="336"/>
                    <a:pt x="403" y="47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1" name="Google Shape;3521;p3"/>
            <p:cNvSpPr/>
            <p:nvPr/>
          </p:nvSpPr>
          <p:spPr>
            <a:xfrm>
              <a:off x="4990675" y="3774300"/>
              <a:ext cx="5050" cy="10125"/>
            </a:xfrm>
            <a:custGeom>
              <a:avLst/>
              <a:gdLst/>
              <a:ahLst/>
              <a:cxnLst/>
              <a:rect l="l" t="t" r="r" b="b"/>
              <a:pathLst>
                <a:path w="202" h="405" extrusionOk="0">
                  <a:moveTo>
                    <a:pt x="202" y="1"/>
                  </a:moveTo>
                  <a:cubicBezTo>
                    <a:pt x="134" y="68"/>
                    <a:pt x="134" y="68"/>
                    <a:pt x="67" y="135"/>
                  </a:cubicBezTo>
                  <a:cubicBezTo>
                    <a:pt x="0" y="270"/>
                    <a:pt x="67" y="337"/>
                    <a:pt x="202" y="404"/>
                  </a:cubicBezTo>
                  <a:cubicBezTo>
                    <a:pt x="202" y="270"/>
                    <a:pt x="202" y="135"/>
                    <a:pt x="202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2" name="Google Shape;3522;p3"/>
            <p:cNvSpPr/>
            <p:nvPr/>
          </p:nvSpPr>
          <p:spPr>
            <a:xfrm>
              <a:off x="5084775" y="3602875"/>
              <a:ext cx="70625" cy="40375"/>
            </a:xfrm>
            <a:custGeom>
              <a:avLst/>
              <a:gdLst/>
              <a:ahLst/>
              <a:cxnLst/>
              <a:rect l="l" t="t" r="r" b="b"/>
              <a:pathLst>
                <a:path w="2825" h="1615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547" y="404"/>
                    <a:pt x="740" y="942"/>
                    <a:pt x="1" y="1614"/>
                  </a:cubicBezTo>
                  <a:cubicBezTo>
                    <a:pt x="740" y="1480"/>
                    <a:pt x="1345" y="1345"/>
                    <a:pt x="2085" y="1144"/>
                  </a:cubicBezTo>
                  <a:cubicBezTo>
                    <a:pt x="2824" y="1009"/>
                    <a:pt x="2757" y="538"/>
                    <a:pt x="2488" y="1"/>
                  </a:cubicBezTo>
                  <a:close/>
                </a:path>
              </a:pathLst>
            </a:custGeom>
            <a:solidFill>
              <a:srgbClr val="B5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3" name="Google Shape;3523;p3"/>
            <p:cNvSpPr/>
            <p:nvPr/>
          </p:nvSpPr>
          <p:spPr>
            <a:xfrm>
              <a:off x="5004100" y="3673475"/>
              <a:ext cx="52125" cy="31100"/>
            </a:xfrm>
            <a:custGeom>
              <a:avLst/>
              <a:gdLst/>
              <a:ahLst/>
              <a:cxnLst/>
              <a:rect l="l" t="t" r="r" b="b"/>
              <a:pathLst>
                <a:path w="2085" h="1244" extrusionOk="0">
                  <a:moveTo>
                    <a:pt x="1682" y="0"/>
                  </a:moveTo>
                  <a:lnTo>
                    <a:pt x="1" y="1210"/>
                  </a:lnTo>
                  <a:cubicBezTo>
                    <a:pt x="135" y="1233"/>
                    <a:pt x="270" y="1244"/>
                    <a:pt x="403" y="1244"/>
                  </a:cubicBezTo>
                  <a:cubicBezTo>
                    <a:pt x="1067" y="1244"/>
                    <a:pt x="1693" y="964"/>
                    <a:pt x="2085" y="404"/>
                  </a:cubicBezTo>
                  <a:lnTo>
                    <a:pt x="1682" y="0"/>
                  </a:lnTo>
                  <a:close/>
                </a:path>
              </a:pathLst>
            </a:custGeom>
            <a:solidFill>
              <a:srgbClr val="C6D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4" name="Google Shape;3524;p3"/>
            <p:cNvSpPr/>
            <p:nvPr/>
          </p:nvSpPr>
          <p:spPr>
            <a:xfrm>
              <a:off x="5224275" y="3518850"/>
              <a:ext cx="43725" cy="27350"/>
            </a:xfrm>
            <a:custGeom>
              <a:avLst/>
              <a:gdLst/>
              <a:ahLst/>
              <a:cxnLst/>
              <a:rect l="l" t="t" r="r" b="b"/>
              <a:pathLst>
                <a:path w="1749" h="1094" extrusionOk="0">
                  <a:moveTo>
                    <a:pt x="572" y="0"/>
                  </a:moveTo>
                  <a:cubicBezTo>
                    <a:pt x="438" y="0"/>
                    <a:pt x="303" y="67"/>
                    <a:pt x="202" y="202"/>
                  </a:cubicBezTo>
                  <a:lnTo>
                    <a:pt x="135" y="202"/>
                  </a:lnTo>
                  <a:cubicBezTo>
                    <a:pt x="135" y="202"/>
                    <a:pt x="68" y="269"/>
                    <a:pt x="1" y="336"/>
                  </a:cubicBezTo>
                  <a:cubicBezTo>
                    <a:pt x="1" y="404"/>
                    <a:pt x="1" y="471"/>
                    <a:pt x="135" y="538"/>
                  </a:cubicBezTo>
                  <a:cubicBezTo>
                    <a:pt x="416" y="889"/>
                    <a:pt x="697" y="1094"/>
                    <a:pt x="978" y="1094"/>
                  </a:cubicBezTo>
                  <a:cubicBezTo>
                    <a:pt x="1235" y="1094"/>
                    <a:pt x="1492" y="923"/>
                    <a:pt x="1749" y="538"/>
                  </a:cubicBezTo>
                  <a:cubicBezTo>
                    <a:pt x="1547" y="336"/>
                    <a:pt x="1144" y="404"/>
                    <a:pt x="942" y="202"/>
                  </a:cubicBezTo>
                  <a:cubicBezTo>
                    <a:pt x="841" y="67"/>
                    <a:pt x="707" y="0"/>
                    <a:pt x="572" y="0"/>
                  </a:cubicBezTo>
                  <a:close/>
                </a:path>
              </a:pathLst>
            </a:custGeom>
            <a:solidFill>
              <a:srgbClr val="D5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5" name="Google Shape;3525;p3"/>
            <p:cNvSpPr/>
            <p:nvPr/>
          </p:nvSpPr>
          <p:spPr>
            <a:xfrm>
              <a:off x="5247800" y="3523875"/>
              <a:ext cx="21875" cy="8875"/>
            </a:xfrm>
            <a:custGeom>
              <a:avLst/>
              <a:gdLst/>
              <a:ahLst/>
              <a:cxnLst/>
              <a:rect l="l" t="t" r="r" b="b"/>
              <a:pathLst>
                <a:path w="875" h="355" extrusionOk="0">
                  <a:moveTo>
                    <a:pt x="1" y="1"/>
                  </a:moveTo>
                  <a:cubicBezTo>
                    <a:pt x="168" y="224"/>
                    <a:pt x="381" y="354"/>
                    <a:pt x="641" y="354"/>
                  </a:cubicBezTo>
                  <a:cubicBezTo>
                    <a:pt x="694" y="354"/>
                    <a:pt x="750" y="349"/>
                    <a:pt x="808" y="337"/>
                  </a:cubicBezTo>
                  <a:cubicBezTo>
                    <a:pt x="808" y="203"/>
                    <a:pt x="808" y="68"/>
                    <a:pt x="875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6" name="Google Shape;3526;p3"/>
            <p:cNvSpPr/>
            <p:nvPr/>
          </p:nvSpPr>
          <p:spPr>
            <a:xfrm>
              <a:off x="5214200" y="3523875"/>
              <a:ext cx="13475" cy="17275"/>
            </a:xfrm>
            <a:custGeom>
              <a:avLst/>
              <a:gdLst/>
              <a:ahLst/>
              <a:cxnLst/>
              <a:rect l="l" t="t" r="r" b="b"/>
              <a:pathLst>
                <a:path w="539" h="691" extrusionOk="0">
                  <a:moveTo>
                    <a:pt x="538" y="1"/>
                  </a:moveTo>
                  <a:cubicBezTo>
                    <a:pt x="269" y="135"/>
                    <a:pt x="68" y="404"/>
                    <a:pt x="0" y="673"/>
                  </a:cubicBezTo>
                  <a:cubicBezTo>
                    <a:pt x="36" y="685"/>
                    <a:pt x="72" y="691"/>
                    <a:pt x="107" y="691"/>
                  </a:cubicBezTo>
                  <a:cubicBezTo>
                    <a:pt x="271" y="691"/>
                    <a:pt x="427" y="570"/>
                    <a:pt x="538" y="404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7" name="Google Shape;3527;p3"/>
            <p:cNvSpPr/>
            <p:nvPr/>
          </p:nvSpPr>
          <p:spPr>
            <a:xfrm>
              <a:off x="5229325" y="3510450"/>
              <a:ext cx="18500" cy="11775"/>
            </a:xfrm>
            <a:custGeom>
              <a:avLst/>
              <a:gdLst/>
              <a:ahLst/>
              <a:cxnLst/>
              <a:rect l="l" t="t" r="r" b="b"/>
              <a:pathLst>
                <a:path w="740" h="471" extrusionOk="0">
                  <a:moveTo>
                    <a:pt x="740" y="0"/>
                  </a:moveTo>
                  <a:cubicBezTo>
                    <a:pt x="404" y="0"/>
                    <a:pt x="135" y="202"/>
                    <a:pt x="0" y="471"/>
                  </a:cubicBezTo>
                  <a:lnTo>
                    <a:pt x="740" y="471"/>
                  </a:lnTo>
                  <a:cubicBezTo>
                    <a:pt x="740" y="336"/>
                    <a:pt x="740" y="202"/>
                    <a:pt x="740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8" name="Google Shape;3528;p3"/>
            <p:cNvSpPr/>
            <p:nvPr/>
          </p:nvSpPr>
          <p:spPr>
            <a:xfrm>
              <a:off x="5247800" y="3502025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270" y="1"/>
                  </a:moveTo>
                  <a:cubicBezTo>
                    <a:pt x="135" y="68"/>
                    <a:pt x="1" y="203"/>
                    <a:pt x="1" y="404"/>
                  </a:cubicBezTo>
                  <a:lnTo>
                    <a:pt x="539" y="270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9" name="Google Shape;3529;p3"/>
            <p:cNvSpPr/>
            <p:nvPr/>
          </p:nvSpPr>
          <p:spPr>
            <a:xfrm>
              <a:off x="5111675" y="2642300"/>
              <a:ext cx="42050" cy="73200"/>
            </a:xfrm>
            <a:custGeom>
              <a:avLst/>
              <a:gdLst/>
              <a:ahLst/>
              <a:cxnLst/>
              <a:rect l="l" t="t" r="r" b="b"/>
              <a:pathLst>
                <a:path w="1682" h="2928" extrusionOk="0">
                  <a:moveTo>
                    <a:pt x="793" y="1"/>
                  </a:moveTo>
                  <a:cubicBezTo>
                    <a:pt x="568" y="1"/>
                    <a:pt x="379" y="111"/>
                    <a:pt x="269" y="440"/>
                  </a:cubicBezTo>
                  <a:cubicBezTo>
                    <a:pt x="0" y="1381"/>
                    <a:pt x="202" y="1919"/>
                    <a:pt x="1681" y="2927"/>
                  </a:cubicBezTo>
                  <a:cubicBezTo>
                    <a:pt x="807" y="1784"/>
                    <a:pt x="1479" y="978"/>
                    <a:pt x="1412" y="171"/>
                  </a:cubicBezTo>
                  <a:cubicBezTo>
                    <a:pt x="1197" y="79"/>
                    <a:pt x="982" y="1"/>
                    <a:pt x="793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0" name="Google Shape;3530;p3"/>
            <p:cNvSpPr/>
            <p:nvPr/>
          </p:nvSpPr>
          <p:spPr>
            <a:xfrm>
              <a:off x="5150325" y="2656650"/>
              <a:ext cx="26925" cy="40350"/>
            </a:xfrm>
            <a:custGeom>
              <a:avLst/>
              <a:gdLst/>
              <a:ahLst/>
              <a:cxnLst/>
              <a:rect l="l" t="t" r="r" b="b"/>
              <a:pathLst>
                <a:path w="1077" h="1614" extrusionOk="0">
                  <a:moveTo>
                    <a:pt x="270" y="0"/>
                  </a:moveTo>
                  <a:lnTo>
                    <a:pt x="270" y="0"/>
                  </a:lnTo>
                  <a:cubicBezTo>
                    <a:pt x="337" y="605"/>
                    <a:pt x="1" y="1479"/>
                    <a:pt x="1076" y="1614"/>
                  </a:cubicBezTo>
                  <a:cubicBezTo>
                    <a:pt x="1076" y="941"/>
                    <a:pt x="740" y="404"/>
                    <a:pt x="270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1" name="Google Shape;3531;p3"/>
            <p:cNvSpPr/>
            <p:nvPr/>
          </p:nvSpPr>
          <p:spPr>
            <a:xfrm>
              <a:off x="4972175" y="2382700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874" y="0"/>
                  </a:moveTo>
                  <a:lnTo>
                    <a:pt x="874" y="0"/>
                  </a:lnTo>
                  <a:cubicBezTo>
                    <a:pt x="337" y="403"/>
                    <a:pt x="68" y="1008"/>
                    <a:pt x="1" y="1614"/>
                  </a:cubicBezTo>
                  <a:cubicBezTo>
                    <a:pt x="606" y="1277"/>
                    <a:pt x="942" y="672"/>
                    <a:pt x="874" y="0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2" name="Google Shape;3532;p3"/>
            <p:cNvSpPr/>
            <p:nvPr/>
          </p:nvSpPr>
          <p:spPr>
            <a:xfrm>
              <a:off x="5106625" y="28835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202"/>
                  </a:lnTo>
                  <a:lnTo>
                    <a:pt x="135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3" name="Google Shape;3533;p3"/>
            <p:cNvSpPr/>
            <p:nvPr/>
          </p:nvSpPr>
          <p:spPr>
            <a:xfrm>
              <a:off x="5056200" y="2646550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1" y="1"/>
                  </a:moveTo>
                  <a:cubicBezTo>
                    <a:pt x="30" y="87"/>
                    <a:pt x="59" y="112"/>
                    <a:pt x="82" y="112"/>
                  </a:cubicBezTo>
                  <a:cubicBezTo>
                    <a:pt x="113" y="112"/>
                    <a:pt x="135" y="68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4" name="Google Shape;3534;p3"/>
            <p:cNvSpPr/>
            <p:nvPr/>
          </p:nvSpPr>
          <p:spPr>
            <a:xfrm>
              <a:off x="4341925" y="1727100"/>
              <a:ext cx="445400" cy="456225"/>
            </a:xfrm>
            <a:custGeom>
              <a:avLst/>
              <a:gdLst/>
              <a:ahLst/>
              <a:cxnLst/>
              <a:rect l="l" t="t" r="r" b="b"/>
              <a:pathLst>
                <a:path w="17816" h="18249" extrusionOk="0">
                  <a:moveTo>
                    <a:pt x="11914" y="0"/>
                  </a:moveTo>
                  <a:cubicBezTo>
                    <a:pt x="11122" y="0"/>
                    <a:pt x="10738" y="632"/>
                    <a:pt x="10353" y="1081"/>
                  </a:cubicBezTo>
                  <a:cubicBezTo>
                    <a:pt x="9278" y="2291"/>
                    <a:pt x="8404" y="3635"/>
                    <a:pt x="7462" y="4846"/>
                  </a:cubicBezTo>
                  <a:cubicBezTo>
                    <a:pt x="7328" y="5047"/>
                    <a:pt x="7261" y="5182"/>
                    <a:pt x="7126" y="5316"/>
                  </a:cubicBezTo>
                  <a:cubicBezTo>
                    <a:pt x="6992" y="5451"/>
                    <a:pt x="6925" y="5585"/>
                    <a:pt x="6790" y="5719"/>
                  </a:cubicBezTo>
                  <a:cubicBezTo>
                    <a:pt x="6387" y="6392"/>
                    <a:pt x="5916" y="6997"/>
                    <a:pt x="5311" y="7535"/>
                  </a:cubicBezTo>
                  <a:cubicBezTo>
                    <a:pt x="3429" y="9148"/>
                    <a:pt x="2084" y="11299"/>
                    <a:pt x="538" y="13182"/>
                  </a:cubicBezTo>
                  <a:cubicBezTo>
                    <a:pt x="269" y="13451"/>
                    <a:pt x="67" y="13854"/>
                    <a:pt x="67" y="14257"/>
                  </a:cubicBezTo>
                  <a:cubicBezTo>
                    <a:pt x="0" y="14728"/>
                    <a:pt x="269" y="15266"/>
                    <a:pt x="740" y="15535"/>
                  </a:cubicBezTo>
                  <a:cubicBezTo>
                    <a:pt x="887" y="15633"/>
                    <a:pt x="1107" y="15696"/>
                    <a:pt x="1320" y="15696"/>
                  </a:cubicBezTo>
                  <a:cubicBezTo>
                    <a:pt x="1397" y="15696"/>
                    <a:pt x="1474" y="15687"/>
                    <a:pt x="1546" y="15669"/>
                  </a:cubicBezTo>
                  <a:cubicBezTo>
                    <a:pt x="1937" y="15626"/>
                    <a:pt x="2244" y="15105"/>
                    <a:pt x="2612" y="15105"/>
                  </a:cubicBezTo>
                  <a:cubicBezTo>
                    <a:pt x="2813" y="15105"/>
                    <a:pt x="3033" y="15261"/>
                    <a:pt x="3294" y="15736"/>
                  </a:cubicBezTo>
                  <a:cubicBezTo>
                    <a:pt x="3383" y="15896"/>
                    <a:pt x="3490" y="15962"/>
                    <a:pt x="3604" y="15962"/>
                  </a:cubicBezTo>
                  <a:cubicBezTo>
                    <a:pt x="3925" y="15962"/>
                    <a:pt x="4306" y="15443"/>
                    <a:pt x="4504" y="14997"/>
                  </a:cubicBezTo>
                  <a:cubicBezTo>
                    <a:pt x="4504" y="14863"/>
                    <a:pt x="4437" y="14795"/>
                    <a:pt x="4437" y="14661"/>
                  </a:cubicBezTo>
                  <a:lnTo>
                    <a:pt x="4437" y="14661"/>
                  </a:lnTo>
                  <a:cubicBezTo>
                    <a:pt x="4504" y="14728"/>
                    <a:pt x="4572" y="14863"/>
                    <a:pt x="4639" y="14997"/>
                  </a:cubicBezTo>
                  <a:cubicBezTo>
                    <a:pt x="5378" y="15468"/>
                    <a:pt x="5849" y="16342"/>
                    <a:pt x="6790" y="16610"/>
                  </a:cubicBezTo>
                  <a:cubicBezTo>
                    <a:pt x="7215" y="16688"/>
                    <a:pt x="7661" y="16853"/>
                    <a:pt x="8067" y="16853"/>
                  </a:cubicBezTo>
                  <a:cubicBezTo>
                    <a:pt x="8367" y="16853"/>
                    <a:pt x="8645" y="16762"/>
                    <a:pt x="8874" y="16476"/>
                  </a:cubicBezTo>
                  <a:cubicBezTo>
                    <a:pt x="9412" y="15871"/>
                    <a:pt x="9143" y="15131"/>
                    <a:pt x="8672" y="14526"/>
                  </a:cubicBezTo>
                  <a:cubicBezTo>
                    <a:pt x="8605" y="14392"/>
                    <a:pt x="8471" y="14325"/>
                    <a:pt x="8404" y="14190"/>
                  </a:cubicBezTo>
                  <a:lnTo>
                    <a:pt x="8404" y="14190"/>
                  </a:lnTo>
                  <a:cubicBezTo>
                    <a:pt x="8538" y="14257"/>
                    <a:pt x="8605" y="14392"/>
                    <a:pt x="8672" y="14459"/>
                  </a:cubicBezTo>
                  <a:cubicBezTo>
                    <a:pt x="9681" y="15468"/>
                    <a:pt x="9009" y="17283"/>
                    <a:pt x="10555" y="17955"/>
                  </a:cubicBezTo>
                  <a:cubicBezTo>
                    <a:pt x="10658" y="18160"/>
                    <a:pt x="10878" y="18248"/>
                    <a:pt x="11096" y="18248"/>
                  </a:cubicBezTo>
                  <a:cubicBezTo>
                    <a:pt x="11164" y="18248"/>
                    <a:pt x="11231" y="18240"/>
                    <a:pt x="11294" y="18224"/>
                  </a:cubicBezTo>
                  <a:cubicBezTo>
                    <a:pt x="11630" y="17955"/>
                    <a:pt x="11832" y="17484"/>
                    <a:pt x="11765" y="17014"/>
                  </a:cubicBezTo>
                  <a:cubicBezTo>
                    <a:pt x="11294" y="16342"/>
                    <a:pt x="11294" y="16274"/>
                    <a:pt x="11563" y="16207"/>
                  </a:cubicBezTo>
                  <a:cubicBezTo>
                    <a:pt x="12303" y="15400"/>
                    <a:pt x="13782" y="14997"/>
                    <a:pt x="12908" y="13249"/>
                  </a:cubicBezTo>
                  <a:cubicBezTo>
                    <a:pt x="12572" y="12510"/>
                    <a:pt x="13580" y="11972"/>
                    <a:pt x="14118" y="11568"/>
                  </a:cubicBezTo>
                  <a:cubicBezTo>
                    <a:pt x="14156" y="11530"/>
                    <a:pt x="14186" y="11514"/>
                    <a:pt x="14210" y="11514"/>
                  </a:cubicBezTo>
                  <a:cubicBezTo>
                    <a:pt x="14358" y="11514"/>
                    <a:pt x="14300" y="12125"/>
                    <a:pt x="14589" y="12241"/>
                  </a:cubicBezTo>
                  <a:cubicBezTo>
                    <a:pt x="14783" y="12318"/>
                    <a:pt x="14977" y="12396"/>
                    <a:pt x="15158" y="12396"/>
                  </a:cubicBezTo>
                  <a:cubicBezTo>
                    <a:pt x="15290" y="12396"/>
                    <a:pt x="15416" y="12354"/>
                    <a:pt x="15530" y="12241"/>
                  </a:cubicBezTo>
                  <a:cubicBezTo>
                    <a:pt x="16135" y="11568"/>
                    <a:pt x="17143" y="11770"/>
                    <a:pt x="17748" y="11031"/>
                  </a:cubicBezTo>
                  <a:cubicBezTo>
                    <a:pt x="17815" y="10829"/>
                    <a:pt x="17815" y="10694"/>
                    <a:pt x="17815" y="10493"/>
                  </a:cubicBezTo>
                  <a:cubicBezTo>
                    <a:pt x="17748" y="10157"/>
                    <a:pt x="17547" y="9820"/>
                    <a:pt x="17412" y="9417"/>
                  </a:cubicBezTo>
                  <a:cubicBezTo>
                    <a:pt x="17009" y="8005"/>
                    <a:pt x="15731" y="7064"/>
                    <a:pt x="15328" y="5652"/>
                  </a:cubicBezTo>
                  <a:lnTo>
                    <a:pt x="12034" y="5"/>
                  </a:lnTo>
                  <a:cubicBezTo>
                    <a:pt x="11993" y="2"/>
                    <a:pt x="11953" y="0"/>
                    <a:pt x="11914" y="0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5" name="Google Shape;3535;p3"/>
            <p:cNvSpPr/>
            <p:nvPr/>
          </p:nvSpPr>
          <p:spPr>
            <a:xfrm>
              <a:off x="4837725" y="2096825"/>
              <a:ext cx="314300" cy="518325"/>
            </a:xfrm>
            <a:custGeom>
              <a:avLst/>
              <a:gdLst/>
              <a:ahLst/>
              <a:cxnLst/>
              <a:rect l="l" t="t" r="r" b="b"/>
              <a:pathLst>
                <a:path w="12572" h="20733" extrusionOk="0">
                  <a:moveTo>
                    <a:pt x="445" y="0"/>
                  </a:moveTo>
                  <a:cubicBezTo>
                    <a:pt x="382" y="0"/>
                    <a:pt x="321" y="22"/>
                    <a:pt x="269" y="74"/>
                  </a:cubicBezTo>
                  <a:cubicBezTo>
                    <a:pt x="68" y="275"/>
                    <a:pt x="0" y="544"/>
                    <a:pt x="0" y="813"/>
                  </a:cubicBezTo>
                  <a:cubicBezTo>
                    <a:pt x="68" y="947"/>
                    <a:pt x="135" y="1149"/>
                    <a:pt x="202" y="1284"/>
                  </a:cubicBezTo>
                  <a:cubicBezTo>
                    <a:pt x="605" y="2292"/>
                    <a:pt x="1076" y="3233"/>
                    <a:pt x="1614" y="4174"/>
                  </a:cubicBezTo>
                  <a:cubicBezTo>
                    <a:pt x="1748" y="4242"/>
                    <a:pt x="1883" y="4376"/>
                    <a:pt x="2017" y="4443"/>
                  </a:cubicBezTo>
                  <a:cubicBezTo>
                    <a:pt x="2420" y="4443"/>
                    <a:pt x="2488" y="4712"/>
                    <a:pt x="2488" y="5116"/>
                  </a:cubicBezTo>
                  <a:cubicBezTo>
                    <a:pt x="2689" y="5788"/>
                    <a:pt x="2084" y="6864"/>
                    <a:pt x="3026" y="7200"/>
                  </a:cubicBezTo>
                  <a:cubicBezTo>
                    <a:pt x="4168" y="7536"/>
                    <a:pt x="4975" y="8611"/>
                    <a:pt x="4975" y="9822"/>
                  </a:cubicBezTo>
                  <a:cubicBezTo>
                    <a:pt x="5244" y="10494"/>
                    <a:pt x="5647" y="11099"/>
                    <a:pt x="6118" y="11704"/>
                  </a:cubicBezTo>
                  <a:cubicBezTo>
                    <a:pt x="7664" y="13654"/>
                    <a:pt x="8538" y="16007"/>
                    <a:pt x="8605" y="18427"/>
                  </a:cubicBezTo>
                  <a:cubicBezTo>
                    <a:pt x="8673" y="19368"/>
                    <a:pt x="9278" y="20242"/>
                    <a:pt x="10152" y="20578"/>
                  </a:cubicBezTo>
                  <a:cubicBezTo>
                    <a:pt x="10333" y="20687"/>
                    <a:pt x="10473" y="20733"/>
                    <a:pt x="10583" y="20733"/>
                  </a:cubicBezTo>
                  <a:cubicBezTo>
                    <a:pt x="11087" y="20733"/>
                    <a:pt x="10976" y="19778"/>
                    <a:pt x="11362" y="19502"/>
                  </a:cubicBezTo>
                  <a:cubicBezTo>
                    <a:pt x="11698" y="19301"/>
                    <a:pt x="12034" y="19099"/>
                    <a:pt x="12370" y="18897"/>
                  </a:cubicBezTo>
                  <a:cubicBezTo>
                    <a:pt x="12505" y="18763"/>
                    <a:pt x="12572" y="18561"/>
                    <a:pt x="12572" y="18360"/>
                  </a:cubicBezTo>
                  <a:cubicBezTo>
                    <a:pt x="12169" y="17284"/>
                    <a:pt x="10958" y="16746"/>
                    <a:pt x="10757" y="15536"/>
                  </a:cubicBezTo>
                  <a:cubicBezTo>
                    <a:pt x="10622" y="15334"/>
                    <a:pt x="10488" y="15200"/>
                    <a:pt x="10421" y="14998"/>
                  </a:cubicBezTo>
                  <a:cubicBezTo>
                    <a:pt x="9278" y="13990"/>
                    <a:pt x="9009" y="12443"/>
                    <a:pt x="7933" y="11502"/>
                  </a:cubicBezTo>
                  <a:cubicBezTo>
                    <a:pt x="7395" y="11032"/>
                    <a:pt x="7328" y="10292"/>
                    <a:pt x="6790" y="9822"/>
                  </a:cubicBezTo>
                  <a:cubicBezTo>
                    <a:pt x="6252" y="8477"/>
                    <a:pt x="5513" y="7200"/>
                    <a:pt x="4572" y="6191"/>
                  </a:cubicBezTo>
                  <a:cubicBezTo>
                    <a:pt x="4236" y="5653"/>
                    <a:pt x="3899" y="5183"/>
                    <a:pt x="3631" y="4645"/>
                  </a:cubicBezTo>
                  <a:cubicBezTo>
                    <a:pt x="2757" y="3099"/>
                    <a:pt x="1748" y="1620"/>
                    <a:pt x="740" y="141"/>
                  </a:cubicBezTo>
                  <a:cubicBezTo>
                    <a:pt x="657" y="58"/>
                    <a:pt x="548" y="0"/>
                    <a:pt x="445" y="0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6" name="Google Shape;3536;p3"/>
            <p:cNvSpPr/>
            <p:nvPr/>
          </p:nvSpPr>
          <p:spPr>
            <a:xfrm>
              <a:off x="4471325" y="1678475"/>
              <a:ext cx="171450" cy="195875"/>
            </a:xfrm>
            <a:custGeom>
              <a:avLst/>
              <a:gdLst/>
              <a:ahLst/>
              <a:cxnLst/>
              <a:rect l="l" t="t" r="r" b="b"/>
              <a:pathLst>
                <a:path w="6858" h="7835" extrusionOk="0">
                  <a:moveTo>
                    <a:pt x="5782" y="0"/>
                  </a:moveTo>
                  <a:cubicBezTo>
                    <a:pt x="4505" y="404"/>
                    <a:pt x="3496" y="1278"/>
                    <a:pt x="2824" y="2421"/>
                  </a:cubicBezTo>
                  <a:cubicBezTo>
                    <a:pt x="2488" y="3026"/>
                    <a:pt x="2690" y="3967"/>
                    <a:pt x="1614" y="4034"/>
                  </a:cubicBezTo>
                  <a:cubicBezTo>
                    <a:pt x="1345" y="4505"/>
                    <a:pt x="1278" y="5244"/>
                    <a:pt x="807" y="5580"/>
                  </a:cubicBezTo>
                  <a:cubicBezTo>
                    <a:pt x="404" y="5917"/>
                    <a:pt x="1" y="6253"/>
                    <a:pt x="337" y="6858"/>
                  </a:cubicBezTo>
                  <a:cubicBezTo>
                    <a:pt x="655" y="7388"/>
                    <a:pt x="1015" y="7835"/>
                    <a:pt x="1582" y="7835"/>
                  </a:cubicBezTo>
                  <a:cubicBezTo>
                    <a:pt x="1734" y="7835"/>
                    <a:pt x="1900" y="7803"/>
                    <a:pt x="2085" y="7732"/>
                  </a:cubicBezTo>
                  <a:cubicBezTo>
                    <a:pt x="2152" y="7530"/>
                    <a:pt x="2354" y="7328"/>
                    <a:pt x="2555" y="7328"/>
                  </a:cubicBezTo>
                  <a:cubicBezTo>
                    <a:pt x="3765" y="5379"/>
                    <a:pt x="5244" y="3564"/>
                    <a:pt x="6858" y="1950"/>
                  </a:cubicBezTo>
                  <a:cubicBezTo>
                    <a:pt x="6791" y="1143"/>
                    <a:pt x="6387" y="471"/>
                    <a:pt x="5782" y="0"/>
                  </a:cubicBezTo>
                  <a:close/>
                </a:path>
              </a:pathLst>
            </a:custGeom>
            <a:solidFill>
              <a:srgbClr val="DCD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7" name="Google Shape;3537;p3"/>
            <p:cNvSpPr/>
            <p:nvPr/>
          </p:nvSpPr>
          <p:spPr>
            <a:xfrm>
              <a:off x="4558725" y="4803675"/>
              <a:ext cx="247075" cy="79925"/>
            </a:xfrm>
            <a:custGeom>
              <a:avLst/>
              <a:gdLst/>
              <a:ahLst/>
              <a:cxnLst/>
              <a:rect l="l" t="t" r="r" b="b"/>
              <a:pathLst>
                <a:path w="9883" h="3197" extrusionOk="0">
                  <a:moveTo>
                    <a:pt x="9324" y="0"/>
                  </a:moveTo>
                  <a:cubicBezTo>
                    <a:pt x="8023" y="0"/>
                    <a:pt x="6902" y="590"/>
                    <a:pt x="5782" y="1180"/>
                  </a:cubicBezTo>
                  <a:cubicBezTo>
                    <a:pt x="5379" y="1449"/>
                    <a:pt x="4975" y="1314"/>
                    <a:pt x="4505" y="1449"/>
                  </a:cubicBezTo>
                  <a:cubicBezTo>
                    <a:pt x="4370" y="1449"/>
                    <a:pt x="4169" y="1449"/>
                    <a:pt x="4034" y="1516"/>
                  </a:cubicBezTo>
                  <a:lnTo>
                    <a:pt x="3564" y="1583"/>
                  </a:lnTo>
                  <a:cubicBezTo>
                    <a:pt x="3295" y="1650"/>
                    <a:pt x="3093" y="1717"/>
                    <a:pt x="2891" y="1785"/>
                  </a:cubicBezTo>
                  <a:cubicBezTo>
                    <a:pt x="2488" y="1919"/>
                    <a:pt x="2085" y="1986"/>
                    <a:pt x="1748" y="1986"/>
                  </a:cubicBezTo>
                  <a:cubicBezTo>
                    <a:pt x="1479" y="1986"/>
                    <a:pt x="1278" y="2054"/>
                    <a:pt x="1009" y="2121"/>
                  </a:cubicBezTo>
                  <a:cubicBezTo>
                    <a:pt x="740" y="2255"/>
                    <a:pt x="471" y="2390"/>
                    <a:pt x="202" y="2591"/>
                  </a:cubicBezTo>
                  <a:cubicBezTo>
                    <a:pt x="68" y="2726"/>
                    <a:pt x="0" y="2860"/>
                    <a:pt x="0" y="2995"/>
                  </a:cubicBezTo>
                  <a:lnTo>
                    <a:pt x="135" y="3196"/>
                  </a:lnTo>
                  <a:cubicBezTo>
                    <a:pt x="3564" y="2793"/>
                    <a:pt x="6858" y="1717"/>
                    <a:pt x="9883" y="37"/>
                  </a:cubicBezTo>
                  <a:cubicBezTo>
                    <a:pt x="9693" y="12"/>
                    <a:pt x="9507" y="0"/>
                    <a:pt x="9324" y="0"/>
                  </a:cubicBezTo>
                  <a:close/>
                </a:path>
              </a:pathLst>
            </a:custGeom>
            <a:solidFill>
              <a:srgbClr val="4A8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8" name="Google Shape;3538;p3"/>
            <p:cNvSpPr/>
            <p:nvPr/>
          </p:nvSpPr>
          <p:spPr>
            <a:xfrm>
              <a:off x="4368800" y="4847550"/>
              <a:ext cx="193300" cy="39825"/>
            </a:xfrm>
            <a:custGeom>
              <a:avLst/>
              <a:gdLst/>
              <a:ahLst/>
              <a:cxnLst/>
              <a:rect l="l" t="t" r="r" b="b"/>
              <a:pathLst>
                <a:path w="7732" h="1593" extrusionOk="0">
                  <a:moveTo>
                    <a:pt x="970" y="0"/>
                  </a:moveTo>
                  <a:cubicBezTo>
                    <a:pt x="820" y="0"/>
                    <a:pt x="656" y="47"/>
                    <a:pt x="471" y="164"/>
                  </a:cubicBezTo>
                  <a:lnTo>
                    <a:pt x="1" y="635"/>
                  </a:lnTo>
                  <a:cubicBezTo>
                    <a:pt x="1614" y="1038"/>
                    <a:pt x="3228" y="1307"/>
                    <a:pt x="4841" y="1441"/>
                  </a:cubicBezTo>
                  <a:cubicBezTo>
                    <a:pt x="5312" y="1542"/>
                    <a:pt x="5799" y="1593"/>
                    <a:pt x="6287" y="1593"/>
                  </a:cubicBezTo>
                  <a:cubicBezTo>
                    <a:pt x="6774" y="1593"/>
                    <a:pt x="7261" y="1542"/>
                    <a:pt x="7732" y="1441"/>
                  </a:cubicBezTo>
                  <a:lnTo>
                    <a:pt x="7732" y="1038"/>
                  </a:lnTo>
                  <a:cubicBezTo>
                    <a:pt x="7698" y="1005"/>
                    <a:pt x="7648" y="988"/>
                    <a:pt x="7589" y="988"/>
                  </a:cubicBezTo>
                  <a:cubicBezTo>
                    <a:pt x="7530" y="988"/>
                    <a:pt x="7463" y="1005"/>
                    <a:pt x="7396" y="1038"/>
                  </a:cubicBezTo>
                  <a:lnTo>
                    <a:pt x="6992" y="1038"/>
                  </a:lnTo>
                  <a:cubicBezTo>
                    <a:pt x="6858" y="904"/>
                    <a:pt x="6724" y="769"/>
                    <a:pt x="6589" y="635"/>
                  </a:cubicBezTo>
                  <a:cubicBezTo>
                    <a:pt x="6455" y="500"/>
                    <a:pt x="6320" y="366"/>
                    <a:pt x="6186" y="231"/>
                  </a:cubicBezTo>
                  <a:cubicBezTo>
                    <a:pt x="5648" y="568"/>
                    <a:pt x="4976" y="500"/>
                    <a:pt x="4505" y="971"/>
                  </a:cubicBezTo>
                  <a:lnTo>
                    <a:pt x="3765" y="971"/>
                  </a:lnTo>
                  <a:cubicBezTo>
                    <a:pt x="3631" y="904"/>
                    <a:pt x="3497" y="769"/>
                    <a:pt x="3362" y="635"/>
                  </a:cubicBezTo>
                  <a:cubicBezTo>
                    <a:pt x="3218" y="491"/>
                    <a:pt x="3055" y="424"/>
                    <a:pt x="2893" y="424"/>
                  </a:cubicBezTo>
                  <a:cubicBezTo>
                    <a:pt x="2752" y="424"/>
                    <a:pt x="2613" y="474"/>
                    <a:pt x="2488" y="568"/>
                  </a:cubicBezTo>
                  <a:lnTo>
                    <a:pt x="2152" y="568"/>
                  </a:lnTo>
                  <a:cubicBezTo>
                    <a:pt x="1749" y="416"/>
                    <a:pt x="1421" y="0"/>
                    <a:pt x="970" y="0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9" name="Google Shape;3539;p3"/>
            <p:cNvSpPr/>
            <p:nvPr/>
          </p:nvSpPr>
          <p:spPr>
            <a:xfrm>
              <a:off x="4778900" y="1969225"/>
              <a:ext cx="77325" cy="131125"/>
            </a:xfrm>
            <a:custGeom>
              <a:avLst/>
              <a:gdLst/>
              <a:ahLst/>
              <a:cxnLst/>
              <a:rect l="l" t="t" r="r" b="b"/>
              <a:pathLst>
                <a:path w="3093" h="5245" extrusionOk="0">
                  <a:moveTo>
                    <a:pt x="269" y="1"/>
                  </a:moveTo>
                  <a:lnTo>
                    <a:pt x="68" y="203"/>
                  </a:lnTo>
                  <a:cubicBezTo>
                    <a:pt x="0" y="404"/>
                    <a:pt x="68" y="673"/>
                    <a:pt x="202" y="875"/>
                  </a:cubicBezTo>
                  <a:cubicBezTo>
                    <a:pt x="605" y="2488"/>
                    <a:pt x="1479" y="4035"/>
                    <a:pt x="2622" y="5245"/>
                  </a:cubicBezTo>
                  <a:lnTo>
                    <a:pt x="3093" y="5245"/>
                  </a:lnTo>
                  <a:cubicBezTo>
                    <a:pt x="2757" y="3228"/>
                    <a:pt x="1748" y="1413"/>
                    <a:pt x="269" y="1"/>
                  </a:cubicBezTo>
                  <a:close/>
                </a:path>
              </a:pathLst>
            </a:custGeom>
            <a:solidFill>
              <a:srgbClr val="61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0" name="Google Shape;3540;p3"/>
            <p:cNvSpPr/>
            <p:nvPr/>
          </p:nvSpPr>
          <p:spPr>
            <a:xfrm>
              <a:off x="4723425" y="1868400"/>
              <a:ext cx="62225" cy="105900"/>
            </a:xfrm>
            <a:custGeom>
              <a:avLst/>
              <a:gdLst/>
              <a:ahLst/>
              <a:cxnLst/>
              <a:rect l="l" t="t" r="r" b="b"/>
              <a:pathLst>
                <a:path w="2489" h="4236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1681"/>
                    <a:pt x="1480" y="2757"/>
                    <a:pt x="2018" y="4168"/>
                  </a:cubicBezTo>
                  <a:lnTo>
                    <a:pt x="2287" y="4236"/>
                  </a:lnTo>
                  <a:lnTo>
                    <a:pt x="2488" y="4034"/>
                  </a:lnTo>
                  <a:cubicBezTo>
                    <a:pt x="2152" y="2353"/>
                    <a:pt x="1076" y="1210"/>
                    <a:pt x="68" y="0"/>
                  </a:cubicBezTo>
                  <a:close/>
                </a:path>
              </a:pathLst>
            </a:custGeom>
            <a:solidFill>
              <a:srgbClr val="5F8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1" name="Google Shape;3541;p3"/>
            <p:cNvSpPr/>
            <p:nvPr/>
          </p:nvSpPr>
          <p:spPr>
            <a:xfrm>
              <a:off x="4657875" y="3711950"/>
              <a:ext cx="354650" cy="198525"/>
            </a:xfrm>
            <a:custGeom>
              <a:avLst/>
              <a:gdLst/>
              <a:ahLst/>
              <a:cxnLst/>
              <a:rect l="l" t="t" r="r" b="b"/>
              <a:pathLst>
                <a:path w="14186" h="7941" extrusionOk="0">
                  <a:moveTo>
                    <a:pt x="13272" y="0"/>
                  </a:moveTo>
                  <a:cubicBezTo>
                    <a:pt x="12534" y="0"/>
                    <a:pt x="11871" y="392"/>
                    <a:pt x="11497" y="1016"/>
                  </a:cubicBezTo>
                  <a:cubicBezTo>
                    <a:pt x="11497" y="1150"/>
                    <a:pt x="11497" y="1285"/>
                    <a:pt x="11497" y="1419"/>
                  </a:cubicBezTo>
                  <a:cubicBezTo>
                    <a:pt x="11430" y="1285"/>
                    <a:pt x="11362" y="1150"/>
                    <a:pt x="11228" y="1150"/>
                  </a:cubicBezTo>
                  <a:cubicBezTo>
                    <a:pt x="8942" y="2293"/>
                    <a:pt x="6455" y="3167"/>
                    <a:pt x="4303" y="4579"/>
                  </a:cubicBezTo>
                  <a:cubicBezTo>
                    <a:pt x="4035" y="4915"/>
                    <a:pt x="3698" y="5184"/>
                    <a:pt x="3430" y="5453"/>
                  </a:cubicBezTo>
                  <a:cubicBezTo>
                    <a:pt x="3093" y="5587"/>
                    <a:pt x="2690" y="5722"/>
                    <a:pt x="2287" y="5789"/>
                  </a:cubicBezTo>
                  <a:cubicBezTo>
                    <a:pt x="2152" y="5789"/>
                    <a:pt x="2018" y="5856"/>
                    <a:pt x="1883" y="5924"/>
                  </a:cubicBezTo>
                  <a:lnTo>
                    <a:pt x="942" y="6192"/>
                  </a:lnTo>
                  <a:cubicBezTo>
                    <a:pt x="740" y="6260"/>
                    <a:pt x="606" y="6327"/>
                    <a:pt x="472" y="6394"/>
                  </a:cubicBezTo>
                  <a:cubicBezTo>
                    <a:pt x="337" y="6529"/>
                    <a:pt x="203" y="6663"/>
                    <a:pt x="135" y="6798"/>
                  </a:cubicBezTo>
                  <a:cubicBezTo>
                    <a:pt x="1" y="6932"/>
                    <a:pt x="1" y="7134"/>
                    <a:pt x="1" y="7335"/>
                  </a:cubicBezTo>
                  <a:cubicBezTo>
                    <a:pt x="1" y="7604"/>
                    <a:pt x="203" y="7806"/>
                    <a:pt x="472" y="7940"/>
                  </a:cubicBezTo>
                  <a:cubicBezTo>
                    <a:pt x="1547" y="7806"/>
                    <a:pt x="2690" y="7739"/>
                    <a:pt x="3833" y="7739"/>
                  </a:cubicBezTo>
                  <a:cubicBezTo>
                    <a:pt x="4841" y="7066"/>
                    <a:pt x="5984" y="6529"/>
                    <a:pt x="7127" y="6192"/>
                  </a:cubicBezTo>
                  <a:cubicBezTo>
                    <a:pt x="9480" y="5655"/>
                    <a:pt x="11699" y="4512"/>
                    <a:pt x="13581" y="3033"/>
                  </a:cubicBezTo>
                  <a:cubicBezTo>
                    <a:pt x="13581" y="2966"/>
                    <a:pt x="13581" y="2898"/>
                    <a:pt x="13581" y="2831"/>
                  </a:cubicBezTo>
                  <a:cubicBezTo>
                    <a:pt x="13312" y="2562"/>
                    <a:pt x="13783" y="2562"/>
                    <a:pt x="13715" y="2360"/>
                  </a:cubicBezTo>
                  <a:cubicBezTo>
                    <a:pt x="13783" y="2226"/>
                    <a:pt x="13783" y="2092"/>
                    <a:pt x="13850" y="1890"/>
                  </a:cubicBezTo>
                  <a:cubicBezTo>
                    <a:pt x="13783" y="1285"/>
                    <a:pt x="14186" y="545"/>
                    <a:pt x="13446" y="7"/>
                  </a:cubicBezTo>
                  <a:cubicBezTo>
                    <a:pt x="13388" y="3"/>
                    <a:pt x="13330" y="0"/>
                    <a:pt x="13272" y="0"/>
                  </a:cubicBezTo>
                  <a:close/>
                </a:path>
              </a:pathLst>
            </a:custGeom>
            <a:solidFill>
              <a:srgbClr val="E0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2" name="Google Shape;3542;p3"/>
            <p:cNvSpPr/>
            <p:nvPr/>
          </p:nvSpPr>
          <p:spPr>
            <a:xfrm>
              <a:off x="4303250" y="3910150"/>
              <a:ext cx="356350" cy="111525"/>
            </a:xfrm>
            <a:custGeom>
              <a:avLst/>
              <a:gdLst/>
              <a:ahLst/>
              <a:cxnLst/>
              <a:rect l="l" t="t" r="r" b="b"/>
              <a:pathLst>
                <a:path w="14254" h="4461" extrusionOk="0">
                  <a:moveTo>
                    <a:pt x="10948" y="0"/>
                  </a:moveTo>
                  <a:cubicBezTo>
                    <a:pt x="8510" y="0"/>
                    <a:pt x="6239" y="919"/>
                    <a:pt x="3967" y="1424"/>
                  </a:cubicBezTo>
                  <a:cubicBezTo>
                    <a:pt x="3360" y="1811"/>
                    <a:pt x="2844" y="2469"/>
                    <a:pt x="2083" y="2469"/>
                  </a:cubicBezTo>
                  <a:cubicBezTo>
                    <a:pt x="1917" y="2469"/>
                    <a:pt x="1740" y="2438"/>
                    <a:pt x="1547" y="2365"/>
                  </a:cubicBezTo>
                  <a:cubicBezTo>
                    <a:pt x="1345" y="2365"/>
                    <a:pt x="1144" y="2365"/>
                    <a:pt x="1009" y="2500"/>
                  </a:cubicBezTo>
                  <a:cubicBezTo>
                    <a:pt x="539" y="2769"/>
                    <a:pt x="1" y="2970"/>
                    <a:pt x="404" y="3643"/>
                  </a:cubicBezTo>
                  <a:cubicBezTo>
                    <a:pt x="673" y="4073"/>
                    <a:pt x="985" y="4460"/>
                    <a:pt x="1478" y="4460"/>
                  </a:cubicBezTo>
                  <a:cubicBezTo>
                    <a:pt x="1601" y="4460"/>
                    <a:pt x="1735" y="4436"/>
                    <a:pt x="1883" y="4382"/>
                  </a:cubicBezTo>
                  <a:cubicBezTo>
                    <a:pt x="2275" y="4102"/>
                    <a:pt x="2761" y="3962"/>
                    <a:pt x="3262" y="3962"/>
                  </a:cubicBezTo>
                  <a:cubicBezTo>
                    <a:pt x="3362" y="3962"/>
                    <a:pt x="3463" y="3968"/>
                    <a:pt x="3564" y="3979"/>
                  </a:cubicBezTo>
                  <a:lnTo>
                    <a:pt x="3698" y="3979"/>
                  </a:lnTo>
                  <a:lnTo>
                    <a:pt x="3900" y="3912"/>
                  </a:lnTo>
                  <a:cubicBezTo>
                    <a:pt x="5850" y="3172"/>
                    <a:pt x="7934" y="2769"/>
                    <a:pt x="10018" y="2702"/>
                  </a:cubicBezTo>
                  <a:cubicBezTo>
                    <a:pt x="11362" y="2365"/>
                    <a:pt x="12841" y="2365"/>
                    <a:pt x="14051" y="1491"/>
                  </a:cubicBezTo>
                  <a:cubicBezTo>
                    <a:pt x="14253" y="1290"/>
                    <a:pt x="14253" y="1021"/>
                    <a:pt x="14119" y="752"/>
                  </a:cubicBezTo>
                  <a:cubicBezTo>
                    <a:pt x="13177" y="617"/>
                    <a:pt x="12169" y="886"/>
                    <a:pt x="11430" y="12"/>
                  </a:cubicBezTo>
                  <a:cubicBezTo>
                    <a:pt x="11268" y="4"/>
                    <a:pt x="11108" y="0"/>
                    <a:pt x="10948" y="0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3" name="Google Shape;3543;p3"/>
            <p:cNvSpPr/>
            <p:nvPr/>
          </p:nvSpPr>
          <p:spPr>
            <a:xfrm>
              <a:off x="4681425" y="4560875"/>
              <a:ext cx="257150" cy="110950"/>
            </a:xfrm>
            <a:custGeom>
              <a:avLst/>
              <a:gdLst/>
              <a:ahLst/>
              <a:cxnLst/>
              <a:rect l="l" t="t" r="r" b="b"/>
              <a:pathLst>
                <a:path w="10286" h="4438" extrusionOk="0">
                  <a:moveTo>
                    <a:pt x="8067" y="1"/>
                  </a:moveTo>
                  <a:cubicBezTo>
                    <a:pt x="7799" y="337"/>
                    <a:pt x="7462" y="270"/>
                    <a:pt x="7126" y="404"/>
                  </a:cubicBezTo>
                  <a:cubicBezTo>
                    <a:pt x="5244" y="1211"/>
                    <a:pt x="3294" y="1883"/>
                    <a:pt x="1277" y="2421"/>
                  </a:cubicBezTo>
                  <a:cubicBezTo>
                    <a:pt x="1009" y="2959"/>
                    <a:pt x="0" y="2891"/>
                    <a:pt x="67" y="3564"/>
                  </a:cubicBezTo>
                  <a:cubicBezTo>
                    <a:pt x="135" y="4303"/>
                    <a:pt x="941" y="4034"/>
                    <a:pt x="1277" y="4438"/>
                  </a:cubicBezTo>
                  <a:lnTo>
                    <a:pt x="1681" y="4438"/>
                  </a:lnTo>
                  <a:cubicBezTo>
                    <a:pt x="2420" y="3765"/>
                    <a:pt x="3361" y="3967"/>
                    <a:pt x="4034" y="3698"/>
                  </a:cubicBezTo>
                  <a:cubicBezTo>
                    <a:pt x="5647" y="3497"/>
                    <a:pt x="7126" y="2959"/>
                    <a:pt x="8471" y="2152"/>
                  </a:cubicBezTo>
                  <a:cubicBezTo>
                    <a:pt x="8672" y="1816"/>
                    <a:pt x="9076" y="1883"/>
                    <a:pt x="9345" y="1681"/>
                  </a:cubicBezTo>
                  <a:cubicBezTo>
                    <a:pt x="10286" y="135"/>
                    <a:pt x="9210" y="68"/>
                    <a:pt x="8067" y="1"/>
                  </a:cubicBezTo>
                  <a:close/>
                </a:path>
              </a:pathLst>
            </a:custGeom>
            <a:solidFill>
              <a:srgbClr val="E4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4" name="Google Shape;3544;p3"/>
            <p:cNvSpPr/>
            <p:nvPr/>
          </p:nvSpPr>
          <p:spPr>
            <a:xfrm>
              <a:off x="4462925" y="4621375"/>
              <a:ext cx="252125" cy="74650"/>
            </a:xfrm>
            <a:custGeom>
              <a:avLst/>
              <a:gdLst/>
              <a:ahLst/>
              <a:cxnLst/>
              <a:rect l="l" t="t" r="r" b="b"/>
              <a:pathLst>
                <a:path w="10085" h="2986" extrusionOk="0">
                  <a:moveTo>
                    <a:pt x="10017" y="1"/>
                  </a:moveTo>
                  <a:cubicBezTo>
                    <a:pt x="8270" y="68"/>
                    <a:pt x="6522" y="337"/>
                    <a:pt x="4841" y="875"/>
                  </a:cubicBezTo>
                  <a:cubicBezTo>
                    <a:pt x="3844" y="1124"/>
                    <a:pt x="2846" y="1263"/>
                    <a:pt x="1849" y="1263"/>
                  </a:cubicBezTo>
                  <a:cubicBezTo>
                    <a:pt x="1502" y="1263"/>
                    <a:pt x="1155" y="1246"/>
                    <a:pt x="807" y="1211"/>
                  </a:cubicBezTo>
                  <a:cubicBezTo>
                    <a:pt x="0" y="2018"/>
                    <a:pt x="0" y="2018"/>
                    <a:pt x="807" y="2824"/>
                  </a:cubicBezTo>
                  <a:cubicBezTo>
                    <a:pt x="1004" y="2923"/>
                    <a:pt x="1237" y="2985"/>
                    <a:pt x="1480" y="2985"/>
                  </a:cubicBezTo>
                  <a:cubicBezTo>
                    <a:pt x="1568" y="2985"/>
                    <a:pt x="1658" y="2977"/>
                    <a:pt x="1748" y="2959"/>
                  </a:cubicBezTo>
                  <a:lnTo>
                    <a:pt x="10085" y="1951"/>
                  </a:lnTo>
                  <a:cubicBezTo>
                    <a:pt x="10017" y="1816"/>
                    <a:pt x="10017" y="1614"/>
                    <a:pt x="9950" y="1614"/>
                  </a:cubicBezTo>
                  <a:cubicBezTo>
                    <a:pt x="8740" y="1345"/>
                    <a:pt x="9076" y="942"/>
                    <a:pt x="9883" y="539"/>
                  </a:cubicBezTo>
                  <a:cubicBezTo>
                    <a:pt x="10017" y="471"/>
                    <a:pt x="10017" y="135"/>
                    <a:pt x="10017" y="1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5" name="Google Shape;3545;p3"/>
            <p:cNvSpPr/>
            <p:nvPr/>
          </p:nvSpPr>
          <p:spPr>
            <a:xfrm>
              <a:off x="4884775" y="4466100"/>
              <a:ext cx="196675" cy="136825"/>
            </a:xfrm>
            <a:custGeom>
              <a:avLst/>
              <a:gdLst/>
              <a:ahLst/>
              <a:cxnLst/>
              <a:rect l="l" t="t" r="r" b="b"/>
              <a:pathLst>
                <a:path w="7867" h="5473" extrusionOk="0">
                  <a:moveTo>
                    <a:pt x="6478" y="0"/>
                  </a:moveTo>
                  <a:cubicBezTo>
                    <a:pt x="6273" y="0"/>
                    <a:pt x="6061" y="34"/>
                    <a:pt x="5849" y="94"/>
                  </a:cubicBezTo>
                  <a:cubicBezTo>
                    <a:pt x="3833" y="1170"/>
                    <a:pt x="1883" y="2447"/>
                    <a:pt x="1" y="3792"/>
                  </a:cubicBezTo>
                  <a:cubicBezTo>
                    <a:pt x="538" y="4262"/>
                    <a:pt x="1816" y="4195"/>
                    <a:pt x="1211" y="5472"/>
                  </a:cubicBezTo>
                  <a:cubicBezTo>
                    <a:pt x="1950" y="5338"/>
                    <a:pt x="2623" y="5069"/>
                    <a:pt x="3160" y="4531"/>
                  </a:cubicBezTo>
                  <a:cubicBezTo>
                    <a:pt x="4143" y="3483"/>
                    <a:pt x="4998" y="2243"/>
                    <a:pt x="6659" y="2243"/>
                  </a:cubicBezTo>
                  <a:cubicBezTo>
                    <a:pt x="6703" y="2243"/>
                    <a:pt x="6746" y="2244"/>
                    <a:pt x="6791" y="2245"/>
                  </a:cubicBezTo>
                  <a:cubicBezTo>
                    <a:pt x="6992" y="1909"/>
                    <a:pt x="7396" y="1977"/>
                    <a:pt x="7665" y="1775"/>
                  </a:cubicBezTo>
                  <a:cubicBezTo>
                    <a:pt x="7866" y="1237"/>
                    <a:pt x="7665" y="565"/>
                    <a:pt x="7194" y="161"/>
                  </a:cubicBezTo>
                  <a:cubicBezTo>
                    <a:pt x="6972" y="50"/>
                    <a:pt x="6730" y="0"/>
                    <a:pt x="6478" y="0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6" name="Google Shape;3546;p3"/>
            <p:cNvSpPr/>
            <p:nvPr/>
          </p:nvSpPr>
          <p:spPr>
            <a:xfrm>
              <a:off x="4649475" y="3893225"/>
              <a:ext cx="105925" cy="54225"/>
            </a:xfrm>
            <a:custGeom>
              <a:avLst/>
              <a:gdLst/>
              <a:ahLst/>
              <a:cxnLst/>
              <a:rect l="l" t="t" r="r" b="b"/>
              <a:pathLst>
                <a:path w="4237" h="2169" extrusionOk="0">
                  <a:moveTo>
                    <a:pt x="2589" y="0"/>
                  </a:moveTo>
                  <a:cubicBezTo>
                    <a:pt x="2018" y="0"/>
                    <a:pt x="1446" y="185"/>
                    <a:pt x="942" y="555"/>
                  </a:cubicBezTo>
                  <a:lnTo>
                    <a:pt x="606" y="555"/>
                  </a:lnTo>
                  <a:lnTo>
                    <a:pt x="337" y="622"/>
                  </a:lnTo>
                  <a:cubicBezTo>
                    <a:pt x="202" y="824"/>
                    <a:pt x="1" y="1026"/>
                    <a:pt x="202" y="1362"/>
                  </a:cubicBezTo>
                  <a:lnTo>
                    <a:pt x="202" y="2168"/>
                  </a:lnTo>
                  <a:cubicBezTo>
                    <a:pt x="1614" y="1832"/>
                    <a:pt x="2959" y="1294"/>
                    <a:pt x="4236" y="555"/>
                  </a:cubicBezTo>
                  <a:cubicBezTo>
                    <a:pt x="3732" y="185"/>
                    <a:pt x="3160" y="0"/>
                    <a:pt x="2589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7" name="Google Shape;3547;p3"/>
            <p:cNvSpPr/>
            <p:nvPr/>
          </p:nvSpPr>
          <p:spPr>
            <a:xfrm>
              <a:off x="4299900" y="4660050"/>
              <a:ext cx="87425" cy="33625"/>
            </a:xfrm>
            <a:custGeom>
              <a:avLst/>
              <a:gdLst/>
              <a:ahLst/>
              <a:cxnLst/>
              <a:rect l="l" t="t" r="r" b="b"/>
              <a:pathLst>
                <a:path w="3497" h="1345" extrusionOk="0">
                  <a:moveTo>
                    <a:pt x="471" y="0"/>
                  </a:moveTo>
                  <a:cubicBezTo>
                    <a:pt x="269" y="471"/>
                    <a:pt x="0" y="941"/>
                    <a:pt x="673" y="1143"/>
                  </a:cubicBezTo>
                  <a:cubicBezTo>
                    <a:pt x="1076" y="1277"/>
                    <a:pt x="1479" y="1345"/>
                    <a:pt x="1874" y="1345"/>
                  </a:cubicBezTo>
                  <a:cubicBezTo>
                    <a:pt x="2269" y="1345"/>
                    <a:pt x="2656" y="1277"/>
                    <a:pt x="3026" y="1143"/>
                  </a:cubicBezTo>
                  <a:cubicBezTo>
                    <a:pt x="3295" y="1009"/>
                    <a:pt x="3496" y="807"/>
                    <a:pt x="3429" y="471"/>
                  </a:cubicBezTo>
                  <a:cubicBezTo>
                    <a:pt x="3362" y="67"/>
                    <a:pt x="2958" y="67"/>
                    <a:pt x="2690" y="0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8" name="Google Shape;3548;p3"/>
            <p:cNvSpPr/>
            <p:nvPr/>
          </p:nvSpPr>
          <p:spPr>
            <a:xfrm>
              <a:off x="4400750" y="3973900"/>
              <a:ext cx="151275" cy="34050"/>
            </a:xfrm>
            <a:custGeom>
              <a:avLst/>
              <a:gdLst/>
              <a:ahLst/>
              <a:cxnLst/>
              <a:rect l="l" t="t" r="r" b="b"/>
              <a:pathLst>
                <a:path w="6051" h="1362" extrusionOk="0">
                  <a:moveTo>
                    <a:pt x="4481" y="0"/>
                  </a:moveTo>
                  <a:cubicBezTo>
                    <a:pt x="2912" y="0"/>
                    <a:pt x="1361" y="454"/>
                    <a:pt x="0" y="1362"/>
                  </a:cubicBezTo>
                  <a:cubicBezTo>
                    <a:pt x="2084" y="1160"/>
                    <a:pt x="4101" y="757"/>
                    <a:pt x="6051" y="152"/>
                  </a:cubicBezTo>
                  <a:cubicBezTo>
                    <a:pt x="5530" y="51"/>
                    <a:pt x="5004" y="0"/>
                    <a:pt x="4481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9" name="Google Shape;3549;p3"/>
            <p:cNvSpPr/>
            <p:nvPr/>
          </p:nvSpPr>
          <p:spPr>
            <a:xfrm>
              <a:off x="4481400" y="4641950"/>
              <a:ext cx="100875" cy="23425"/>
            </a:xfrm>
            <a:custGeom>
              <a:avLst/>
              <a:gdLst/>
              <a:ahLst/>
              <a:cxnLst/>
              <a:rect l="l" t="t" r="r" b="b"/>
              <a:pathLst>
                <a:path w="4035" h="937" extrusionOk="0">
                  <a:moveTo>
                    <a:pt x="2993" y="0"/>
                  </a:moveTo>
                  <a:cubicBezTo>
                    <a:pt x="1995" y="0"/>
                    <a:pt x="998" y="139"/>
                    <a:pt x="1" y="388"/>
                  </a:cubicBezTo>
                  <a:cubicBezTo>
                    <a:pt x="301" y="588"/>
                    <a:pt x="526" y="936"/>
                    <a:pt x="899" y="936"/>
                  </a:cubicBezTo>
                  <a:cubicBezTo>
                    <a:pt x="1027" y="936"/>
                    <a:pt x="1173" y="895"/>
                    <a:pt x="1346" y="791"/>
                  </a:cubicBezTo>
                  <a:cubicBezTo>
                    <a:pt x="1577" y="652"/>
                    <a:pt x="1905" y="417"/>
                    <a:pt x="2219" y="417"/>
                  </a:cubicBezTo>
                  <a:cubicBezTo>
                    <a:pt x="2360" y="417"/>
                    <a:pt x="2498" y="465"/>
                    <a:pt x="2623" y="590"/>
                  </a:cubicBezTo>
                  <a:cubicBezTo>
                    <a:pt x="2870" y="818"/>
                    <a:pt x="3059" y="906"/>
                    <a:pt x="3210" y="906"/>
                  </a:cubicBezTo>
                  <a:cubicBezTo>
                    <a:pt x="3595" y="906"/>
                    <a:pt x="3746" y="341"/>
                    <a:pt x="4035" y="52"/>
                  </a:cubicBezTo>
                  <a:cubicBezTo>
                    <a:pt x="3687" y="17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B1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0" name="Google Shape;3550;p3"/>
            <p:cNvSpPr/>
            <p:nvPr/>
          </p:nvSpPr>
          <p:spPr>
            <a:xfrm>
              <a:off x="4755375" y="3866625"/>
              <a:ext cx="82375" cy="40475"/>
            </a:xfrm>
            <a:custGeom>
              <a:avLst/>
              <a:gdLst/>
              <a:ahLst/>
              <a:cxnLst/>
              <a:rect l="l" t="t" r="r" b="b"/>
              <a:pathLst>
                <a:path w="3295" h="1619" extrusionOk="0">
                  <a:moveTo>
                    <a:pt x="3101" y="0"/>
                  </a:moveTo>
                  <a:cubicBezTo>
                    <a:pt x="1890" y="0"/>
                    <a:pt x="702" y="598"/>
                    <a:pt x="0" y="1619"/>
                  </a:cubicBezTo>
                  <a:cubicBezTo>
                    <a:pt x="1143" y="1216"/>
                    <a:pt x="2286" y="678"/>
                    <a:pt x="3294" y="5"/>
                  </a:cubicBezTo>
                  <a:cubicBezTo>
                    <a:pt x="3230" y="2"/>
                    <a:pt x="3166" y="0"/>
                    <a:pt x="3101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1" name="Google Shape;3551;p3"/>
            <p:cNvSpPr/>
            <p:nvPr/>
          </p:nvSpPr>
          <p:spPr>
            <a:xfrm>
              <a:off x="4417550" y="4651650"/>
              <a:ext cx="20200" cy="28575"/>
            </a:xfrm>
            <a:custGeom>
              <a:avLst/>
              <a:gdLst/>
              <a:ahLst/>
              <a:cxnLst/>
              <a:rect l="l" t="t" r="r" b="b"/>
              <a:pathLst>
                <a:path w="808" h="1143" extrusionOk="0">
                  <a:moveTo>
                    <a:pt x="538" y="0"/>
                  </a:moveTo>
                  <a:lnTo>
                    <a:pt x="135" y="67"/>
                  </a:lnTo>
                  <a:cubicBezTo>
                    <a:pt x="135" y="269"/>
                    <a:pt x="135" y="336"/>
                    <a:pt x="68" y="605"/>
                  </a:cubicBezTo>
                  <a:cubicBezTo>
                    <a:pt x="0" y="874"/>
                    <a:pt x="68" y="1143"/>
                    <a:pt x="336" y="1143"/>
                  </a:cubicBezTo>
                  <a:cubicBezTo>
                    <a:pt x="605" y="1143"/>
                    <a:pt x="807" y="1076"/>
                    <a:pt x="807" y="740"/>
                  </a:cubicBezTo>
                  <a:cubicBezTo>
                    <a:pt x="740" y="471"/>
                    <a:pt x="673" y="202"/>
                    <a:pt x="538" y="0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2" name="Google Shape;3552;p3"/>
            <p:cNvSpPr/>
            <p:nvPr/>
          </p:nvSpPr>
          <p:spPr>
            <a:xfrm>
              <a:off x="4861250" y="4560450"/>
              <a:ext cx="23550" cy="9700"/>
            </a:xfrm>
            <a:custGeom>
              <a:avLst/>
              <a:gdLst/>
              <a:ahLst/>
              <a:cxnLst/>
              <a:rect l="l" t="t" r="r" b="b"/>
              <a:pathLst>
                <a:path w="942" h="388" extrusionOk="0">
                  <a:moveTo>
                    <a:pt x="764" y="1"/>
                  </a:moveTo>
                  <a:cubicBezTo>
                    <a:pt x="473" y="1"/>
                    <a:pt x="168" y="131"/>
                    <a:pt x="0" y="354"/>
                  </a:cubicBezTo>
                  <a:cubicBezTo>
                    <a:pt x="117" y="373"/>
                    <a:pt x="229" y="387"/>
                    <a:pt x="333" y="387"/>
                  </a:cubicBezTo>
                  <a:cubicBezTo>
                    <a:pt x="587" y="387"/>
                    <a:pt x="798" y="304"/>
                    <a:pt x="942" y="18"/>
                  </a:cubicBezTo>
                  <a:cubicBezTo>
                    <a:pt x="884" y="6"/>
                    <a:pt x="824" y="1"/>
                    <a:pt x="764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3" name="Google Shape;3553;p3"/>
            <p:cNvSpPr/>
            <p:nvPr/>
          </p:nvSpPr>
          <p:spPr>
            <a:xfrm>
              <a:off x="4592350" y="4824550"/>
              <a:ext cx="75650" cy="31775"/>
            </a:xfrm>
            <a:custGeom>
              <a:avLst/>
              <a:gdLst/>
              <a:ahLst/>
              <a:cxnLst/>
              <a:rect l="l" t="t" r="r" b="b"/>
              <a:pathLst>
                <a:path w="3026" h="1271" extrusionOk="0">
                  <a:moveTo>
                    <a:pt x="1921" y="1"/>
                  </a:moveTo>
                  <a:cubicBezTo>
                    <a:pt x="1316" y="1"/>
                    <a:pt x="711" y="348"/>
                    <a:pt x="106" y="348"/>
                  </a:cubicBezTo>
                  <a:cubicBezTo>
                    <a:pt x="71" y="348"/>
                    <a:pt x="36" y="347"/>
                    <a:pt x="0" y="345"/>
                  </a:cubicBezTo>
                  <a:lnTo>
                    <a:pt x="0" y="345"/>
                  </a:lnTo>
                  <a:cubicBezTo>
                    <a:pt x="90" y="1062"/>
                    <a:pt x="448" y="1271"/>
                    <a:pt x="896" y="1271"/>
                  </a:cubicBezTo>
                  <a:cubicBezTo>
                    <a:pt x="1120" y="1271"/>
                    <a:pt x="1367" y="1219"/>
                    <a:pt x="1613" y="1151"/>
                  </a:cubicBezTo>
                  <a:lnTo>
                    <a:pt x="2420" y="1084"/>
                  </a:lnTo>
                  <a:cubicBezTo>
                    <a:pt x="2555" y="1017"/>
                    <a:pt x="2689" y="882"/>
                    <a:pt x="2824" y="748"/>
                  </a:cubicBezTo>
                  <a:cubicBezTo>
                    <a:pt x="2891" y="748"/>
                    <a:pt x="2891" y="681"/>
                    <a:pt x="2958" y="614"/>
                  </a:cubicBezTo>
                  <a:cubicBezTo>
                    <a:pt x="3025" y="479"/>
                    <a:pt x="2958" y="412"/>
                    <a:pt x="2824" y="345"/>
                  </a:cubicBezTo>
                  <a:cubicBezTo>
                    <a:pt x="2523" y="87"/>
                    <a:pt x="2222" y="1"/>
                    <a:pt x="1921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4" name="Google Shape;3554;p3"/>
            <p:cNvSpPr/>
            <p:nvPr/>
          </p:nvSpPr>
          <p:spPr>
            <a:xfrm>
              <a:off x="4541350" y="4843225"/>
              <a:ext cx="66150" cy="31975"/>
            </a:xfrm>
            <a:custGeom>
              <a:avLst/>
              <a:gdLst/>
              <a:ahLst/>
              <a:cxnLst/>
              <a:rect l="l" t="t" r="r" b="b"/>
              <a:pathLst>
                <a:path w="2646" h="1279" extrusionOk="0">
                  <a:moveTo>
                    <a:pt x="1406" y="0"/>
                  </a:moveTo>
                  <a:cubicBezTo>
                    <a:pt x="676" y="0"/>
                    <a:pt x="1" y="55"/>
                    <a:pt x="427" y="1211"/>
                  </a:cubicBezTo>
                  <a:lnTo>
                    <a:pt x="830" y="1211"/>
                  </a:lnTo>
                  <a:lnTo>
                    <a:pt x="830" y="1278"/>
                  </a:lnTo>
                  <a:cubicBezTo>
                    <a:pt x="1032" y="1009"/>
                    <a:pt x="1435" y="1077"/>
                    <a:pt x="1637" y="875"/>
                  </a:cubicBezTo>
                  <a:lnTo>
                    <a:pt x="2443" y="808"/>
                  </a:lnTo>
                  <a:cubicBezTo>
                    <a:pt x="2645" y="68"/>
                    <a:pt x="1906" y="270"/>
                    <a:pt x="1637" y="1"/>
                  </a:cubicBezTo>
                  <a:cubicBezTo>
                    <a:pt x="1560" y="1"/>
                    <a:pt x="1482" y="0"/>
                    <a:pt x="1406" y="0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5" name="Google Shape;3555;p3"/>
            <p:cNvSpPr/>
            <p:nvPr/>
          </p:nvSpPr>
          <p:spPr>
            <a:xfrm>
              <a:off x="4479725" y="4845275"/>
              <a:ext cx="42050" cy="26550"/>
            </a:xfrm>
            <a:custGeom>
              <a:avLst/>
              <a:gdLst/>
              <a:ahLst/>
              <a:cxnLst/>
              <a:rect l="l" t="t" r="r" b="b"/>
              <a:pathLst>
                <a:path w="1682" h="1062" extrusionOk="0">
                  <a:moveTo>
                    <a:pt x="858" y="1"/>
                  </a:moveTo>
                  <a:cubicBezTo>
                    <a:pt x="544" y="1"/>
                    <a:pt x="376" y="312"/>
                    <a:pt x="1" y="1062"/>
                  </a:cubicBezTo>
                  <a:cubicBezTo>
                    <a:pt x="673" y="1062"/>
                    <a:pt x="1278" y="793"/>
                    <a:pt x="1681" y="322"/>
                  </a:cubicBezTo>
                  <a:cubicBezTo>
                    <a:pt x="1298" y="118"/>
                    <a:pt x="1051" y="1"/>
                    <a:pt x="858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6" name="Google Shape;3556;p3"/>
            <p:cNvSpPr/>
            <p:nvPr/>
          </p:nvSpPr>
          <p:spPr>
            <a:xfrm>
              <a:off x="4723425" y="4652075"/>
              <a:ext cx="62225" cy="19750"/>
            </a:xfrm>
            <a:custGeom>
              <a:avLst/>
              <a:gdLst/>
              <a:ahLst/>
              <a:cxnLst/>
              <a:rect l="l" t="t" r="r" b="b"/>
              <a:pathLst>
                <a:path w="2489" h="790" extrusionOk="0">
                  <a:moveTo>
                    <a:pt x="1451" y="1"/>
                  </a:moveTo>
                  <a:cubicBezTo>
                    <a:pt x="898" y="1"/>
                    <a:pt x="373" y="128"/>
                    <a:pt x="1" y="790"/>
                  </a:cubicBezTo>
                  <a:cubicBezTo>
                    <a:pt x="875" y="723"/>
                    <a:pt x="1749" y="521"/>
                    <a:pt x="2488" y="50"/>
                  </a:cubicBezTo>
                  <a:cubicBezTo>
                    <a:pt x="2152" y="50"/>
                    <a:pt x="1796" y="1"/>
                    <a:pt x="1451" y="1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7" name="Google Shape;3557;p3"/>
            <p:cNvSpPr/>
            <p:nvPr/>
          </p:nvSpPr>
          <p:spPr>
            <a:xfrm>
              <a:off x="4380575" y="4836650"/>
              <a:ext cx="40350" cy="26775"/>
            </a:xfrm>
            <a:custGeom>
              <a:avLst/>
              <a:gdLst/>
              <a:ahLst/>
              <a:cxnLst/>
              <a:rect l="l" t="t" r="r" b="b"/>
              <a:pathLst>
                <a:path w="1614" h="1071" extrusionOk="0">
                  <a:moveTo>
                    <a:pt x="433" y="1"/>
                  </a:moveTo>
                  <a:cubicBezTo>
                    <a:pt x="228" y="1"/>
                    <a:pt x="63" y="166"/>
                    <a:pt x="0" y="667"/>
                  </a:cubicBezTo>
                  <a:lnTo>
                    <a:pt x="1614" y="1071"/>
                  </a:lnTo>
                  <a:cubicBezTo>
                    <a:pt x="1547" y="802"/>
                    <a:pt x="1412" y="466"/>
                    <a:pt x="1210" y="398"/>
                  </a:cubicBezTo>
                  <a:cubicBezTo>
                    <a:pt x="959" y="219"/>
                    <a:pt x="669" y="1"/>
                    <a:pt x="433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8" name="Google Shape;3558;p3"/>
            <p:cNvSpPr/>
            <p:nvPr/>
          </p:nvSpPr>
          <p:spPr>
            <a:xfrm>
              <a:off x="4582250" y="4833150"/>
              <a:ext cx="50450" cy="30375"/>
            </a:xfrm>
            <a:custGeom>
              <a:avLst/>
              <a:gdLst/>
              <a:ahLst/>
              <a:cxnLst/>
              <a:rect l="l" t="t" r="r" b="b"/>
              <a:pathLst>
                <a:path w="2018" h="1215" extrusionOk="0">
                  <a:moveTo>
                    <a:pt x="404" y="1"/>
                  </a:moveTo>
                  <a:lnTo>
                    <a:pt x="1" y="404"/>
                  </a:lnTo>
                  <a:lnTo>
                    <a:pt x="807" y="1211"/>
                  </a:lnTo>
                  <a:cubicBezTo>
                    <a:pt x="925" y="1211"/>
                    <a:pt x="1043" y="1215"/>
                    <a:pt x="1157" y="1215"/>
                  </a:cubicBezTo>
                  <a:cubicBezTo>
                    <a:pt x="1501" y="1215"/>
                    <a:pt x="1816" y="1177"/>
                    <a:pt x="2017" y="875"/>
                  </a:cubicBezTo>
                  <a:cubicBezTo>
                    <a:pt x="1412" y="807"/>
                    <a:pt x="807" y="538"/>
                    <a:pt x="404" y="1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9" name="Google Shape;3559;p3"/>
            <p:cNvSpPr/>
            <p:nvPr/>
          </p:nvSpPr>
          <p:spPr>
            <a:xfrm>
              <a:off x="4662925" y="4828675"/>
              <a:ext cx="40375" cy="14675"/>
            </a:xfrm>
            <a:custGeom>
              <a:avLst/>
              <a:gdLst/>
              <a:ahLst/>
              <a:cxnLst/>
              <a:rect l="l" t="t" r="r" b="b"/>
              <a:pathLst>
                <a:path w="1615" h="587" extrusionOk="0">
                  <a:moveTo>
                    <a:pt x="1076" y="0"/>
                  </a:moveTo>
                  <a:cubicBezTo>
                    <a:pt x="718" y="0"/>
                    <a:pt x="359" y="180"/>
                    <a:pt x="1" y="180"/>
                  </a:cubicBezTo>
                  <a:lnTo>
                    <a:pt x="1" y="583"/>
                  </a:lnTo>
                  <a:cubicBezTo>
                    <a:pt x="71" y="574"/>
                    <a:pt x="144" y="571"/>
                    <a:pt x="218" y="571"/>
                  </a:cubicBezTo>
                  <a:cubicBezTo>
                    <a:pt x="384" y="571"/>
                    <a:pt x="558" y="587"/>
                    <a:pt x="728" y="587"/>
                  </a:cubicBezTo>
                  <a:cubicBezTo>
                    <a:pt x="1061" y="587"/>
                    <a:pt x="1382" y="528"/>
                    <a:pt x="1614" y="180"/>
                  </a:cubicBezTo>
                  <a:cubicBezTo>
                    <a:pt x="1435" y="45"/>
                    <a:pt x="1256" y="0"/>
                    <a:pt x="1076" y="0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0" name="Google Shape;3560;p3"/>
            <p:cNvSpPr/>
            <p:nvPr/>
          </p:nvSpPr>
          <p:spPr>
            <a:xfrm>
              <a:off x="4431000" y="4855625"/>
              <a:ext cx="20175" cy="7800"/>
            </a:xfrm>
            <a:custGeom>
              <a:avLst/>
              <a:gdLst/>
              <a:ahLst/>
              <a:cxnLst/>
              <a:rect l="l" t="t" r="r" b="b"/>
              <a:pathLst>
                <a:path w="807" h="312" extrusionOk="0">
                  <a:moveTo>
                    <a:pt x="409" y="0"/>
                  </a:moveTo>
                  <a:cubicBezTo>
                    <a:pt x="272" y="0"/>
                    <a:pt x="128" y="84"/>
                    <a:pt x="0" y="245"/>
                  </a:cubicBezTo>
                  <a:lnTo>
                    <a:pt x="807" y="312"/>
                  </a:lnTo>
                  <a:cubicBezTo>
                    <a:pt x="701" y="101"/>
                    <a:pt x="559" y="0"/>
                    <a:pt x="409" y="0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1" name="Google Shape;3561;p3"/>
            <p:cNvSpPr/>
            <p:nvPr/>
          </p:nvSpPr>
          <p:spPr>
            <a:xfrm>
              <a:off x="4515025" y="4819700"/>
              <a:ext cx="5075" cy="7450"/>
            </a:xfrm>
            <a:custGeom>
              <a:avLst/>
              <a:gdLst/>
              <a:ahLst/>
              <a:cxnLst/>
              <a:rect l="l" t="t" r="r" b="b"/>
              <a:pathLst>
                <a:path w="203" h="298" extrusionOk="0">
                  <a:moveTo>
                    <a:pt x="1" y="1"/>
                  </a:moveTo>
                  <a:cubicBezTo>
                    <a:pt x="1" y="68"/>
                    <a:pt x="1" y="135"/>
                    <a:pt x="1" y="203"/>
                  </a:cubicBezTo>
                  <a:cubicBezTo>
                    <a:pt x="1" y="250"/>
                    <a:pt x="34" y="298"/>
                    <a:pt x="78" y="298"/>
                  </a:cubicBezTo>
                  <a:cubicBezTo>
                    <a:pt x="96" y="298"/>
                    <a:pt x="115" y="289"/>
                    <a:pt x="135" y="270"/>
                  </a:cubicBezTo>
                  <a:cubicBezTo>
                    <a:pt x="202" y="203"/>
                    <a:pt x="202" y="135"/>
                    <a:pt x="202" y="68"/>
                  </a:cubicBezTo>
                  <a:cubicBezTo>
                    <a:pt x="202" y="1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2" name="Google Shape;3562;p3"/>
            <p:cNvSpPr/>
            <p:nvPr/>
          </p:nvSpPr>
          <p:spPr>
            <a:xfrm>
              <a:off x="4896550" y="4602325"/>
              <a:ext cx="20175" cy="10675"/>
            </a:xfrm>
            <a:custGeom>
              <a:avLst/>
              <a:gdLst/>
              <a:ahLst/>
              <a:cxnLst/>
              <a:rect l="l" t="t" r="r" b="b"/>
              <a:pathLst>
                <a:path w="807" h="427" extrusionOk="0">
                  <a:moveTo>
                    <a:pt x="558" y="1"/>
                  </a:moveTo>
                  <a:cubicBezTo>
                    <a:pt x="271" y="1"/>
                    <a:pt x="53" y="110"/>
                    <a:pt x="0" y="427"/>
                  </a:cubicBezTo>
                  <a:cubicBezTo>
                    <a:pt x="269" y="427"/>
                    <a:pt x="605" y="292"/>
                    <a:pt x="807" y="23"/>
                  </a:cubicBezTo>
                  <a:cubicBezTo>
                    <a:pt x="720" y="9"/>
                    <a:pt x="636" y="1"/>
                    <a:pt x="558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3" name="Google Shape;3563;p3"/>
            <p:cNvSpPr/>
            <p:nvPr/>
          </p:nvSpPr>
          <p:spPr>
            <a:xfrm>
              <a:off x="4521750" y="48533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4" name="Google Shape;3564;p3"/>
            <p:cNvSpPr/>
            <p:nvPr/>
          </p:nvSpPr>
          <p:spPr>
            <a:xfrm>
              <a:off x="4451150" y="486340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5" name="Google Shape;3565;p3"/>
            <p:cNvSpPr/>
            <p:nvPr/>
          </p:nvSpPr>
          <p:spPr>
            <a:xfrm>
              <a:off x="4531825" y="48634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6" name="Google Shape;3566;p3"/>
            <p:cNvSpPr/>
            <p:nvPr/>
          </p:nvSpPr>
          <p:spPr>
            <a:xfrm>
              <a:off x="4429300" y="1779325"/>
              <a:ext cx="94150" cy="142875"/>
            </a:xfrm>
            <a:custGeom>
              <a:avLst/>
              <a:gdLst/>
              <a:ahLst/>
              <a:cxnLst/>
              <a:rect l="l" t="t" r="r" b="b"/>
              <a:pathLst>
                <a:path w="3766" h="5715" extrusionOk="0">
                  <a:moveTo>
                    <a:pt x="3295" y="0"/>
                  </a:moveTo>
                  <a:lnTo>
                    <a:pt x="1278" y="2353"/>
                  </a:lnTo>
                  <a:lnTo>
                    <a:pt x="1" y="4370"/>
                  </a:lnTo>
                  <a:cubicBezTo>
                    <a:pt x="193" y="4473"/>
                    <a:pt x="372" y="4515"/>
                    <a:pt x="543" y="4515"/>
                  </a:cubicBezTo>
                  <a:cubicBezTo>
                    <a:pt x="1147" y="4515"/>
                    <a:pt x="1643" y="3990"/>
                    <a:pt x="2219" y="3832"/>
                  </a:cubicBezTo>
                  <a:lnTo>
                    <a:pt x="2219" y="3832"/>
                  </a:lnTo>
                  <a:cubicBezTo>
                    <a:pt x="1749" y="4437"/>
                    <a:pt x="1480" y="5042"/>
                    <a:pt x="2152" y="5715"/>
                  </a:cubicBezTo>
                  <a:cubicBezTo>
                    <a:pt x="2825" y="5177"/>
                    <a:pt x="3362" y="4504"/>
                    <a:pt x="3766" y="3698"/>
                  </a:cubicBezTo>
                  <a:cubicBezTo>
                    <a:pt x="3026" y="3563"/>
                    <a:pt x="2690" y="3025"/>
                    <a:pt x="2152" y="2219"/>
                  </a:cubicBezTo>
                  <a:cubicBezTo>
                    <a:pt x="3295" y="1883"/>
                    <a:pt x="3430" y="941"/>
                    <a:pt x="3295" y="0"/>
                  </a:cubicBezTo>
                  <a:close/>
                </a:path>
              </a:pathLst>
            </a:custGeom>
            <a:solidFill>
              <a:srgbClr val="C8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7" name="Google Shape;3567;p3"/>
            <p:cNvSpPr/>
            <p:nvPr/>
          </p:nvSpPr>
          <p:spPr>
            <a:xfrm>
              <a:off x="4525100" y="2077025"/>
              <a:ext cx="321025" cy="275475"/>
            </a:xfrm>
            <a:custGeom>
              <a:avLst/>
              <a:gdLst/>
              <a:ahLst/>
              <a:cxnLst/>
              <a:rect l="l" t="t" r="r" b="b"/>
              <a:pathLst>
                <a:path w="12841" h="11019" extrusionOk="0">
                  <a:moveTo>
                    <a:pt x="11061" y="0"/>
                  </a:moveTo>
                  <a:cubicBezTo>
                    <a:pt x="10683" y="0"/>
                    <a:pt x="10233" y="144"/>
                    <a:pt x="9682" y="462"/>
                  </a:cubicBezTo>
                  <a:cubicBezTo>
                    <a:pt x="9116" y="858"/>
                    <a:pt x="8455" y="1016"/>
                    <a:pt x="7779" y="1016"/>
                  </a:cubicBezTo>
                  <a:cubicBezTo>
                    <a:pt x="7651" y="1016"/>
                    <a:pt x="7524" y="1011"/>
                    <a:pt x="7396" y="1000"/>
                  </a:cubicBezTo>
                  <a:cubicBezTo>
                    <a:pt x="7090" y="894"/>
                    <a:pt x="6811" y="848"/>
                    <a:pt x="6551" y="848"/>
                  </a:cubicBezTo>
                  <a:cubicBezTo>
                    <a:pt x="5496" y="848"/>
                    <a:pt x="4763" y="1603"/>
                    <a:pt x="3900" y="2143"/>
                  </a:cubicBezTo>
                  <a:cubicBezTo>
                    <a:pt x="3430" y="2748"/>
                    <a:pt x="4035" y="2815"/>
                    <a:pt x="4303" y="3017"/>
                  </a:cubicBezTo>
                  <a:cubicBezTo>
                    <a:pt x="4774" y="3555"/>
                    <a:pt x="4035" y="3824"/>
                    <a:pt x="3900" y="4227"/>
                  </a:cubicBezTo>
                  <a:lnTo>
                    <a:pt x="3497" y="3824"/>
                  </a:lnTo>
                  <a:cubicBezTo>
                    <a:pt x="3093" y="3487"/>
                    <a:pt x="2556" y="3487"/>
                    <a:pt x="2152" y="3084"/>
                  </a:cubicBezTo>
                  <a:cubicBezTo>
                    <a:pt x="1952" y="2827"/>
                    <a:pt x="1666" y="2703"/>
                    <a:pt x="1384" y="2703"/>
                  </a:cubicBezTo>
                  <a:cubicBezTo>
                    <a:pt x="1002" y="2703"/>
                    <a:pt x="626" y="2928"/>
                    <a:pt x="472" y="3353"/>
                  </a:cubicBezTo>
                  <a:cubicBezTo>
                    <a:pt x="1" y="3958"/>
                    <a:pt x="270" y="4899"/>
                    <a:pt x="1009" y="5168"/>
                  </a:cubicBezTo>
                  <a:cubicBezTo>
                    <a:pt x="1315" y="5397"/>
                    <a:pt x="1663" y="5518"/>
                    <a:pt x="2019" y="5518"/>
                  </a:cubicBezTo>
                  <a:cubicBezTo>
                    <a:pt x="2289" y="5518"/>
                    <a:pt x="2563" y="5448"/>
                    <a:pt x="2824" y="5303"/>
                  </a:cubicBezTo>
                  <a:lnTo>
                    <a:pt x="2824" y="5303"/>
                  </a:lnTo>
                  <a:cubicBezTo>
                    <a:pt x="2556" y="5840"/>
                    <a:pt x="2421" y="6445"/>
                    <a:pt x="2421" y="6983"/>
                  </a:cubicBezTo>
                  <a:cubicBezTo>
                    <a:pt x="2556" y="8462"/>
                    <a:pt x="3967" y="8597"/>
                    <a:pt x="4841" y="9269"/>
                  </a:cubicBezTo>
                  <a:cubicBezTo>
                    <a:pt x="6149" y="10275"/>
                    <a:pt x="7420" y="11018"/>
                    <a:pt x="8907" y="11018"/>
                  </a:cubicBezTo>
                  <a:cubicBezTo>
                    <a:pt x="9406" y="11018"/>
                    <a:pt x="9930" y="10934"/>
                    <a:pt x="10488" y="10748"/>
                  </a:cubicBezTo>
                  <a:cubicBezTo>
                    <a:pt x="10564" y="10731"/>
                    <a:pt x="10644" y="10725"/>
                    <a:pt x="10726" y="10725"/>
                  </a:cubicBezTo>
                  <a:cubicBezTo>
                    <a:pt x="10973" y="10725"/>
                    <a:pt x="11241" y="10782"/>
                    <a:pt x="11480" y="10782"/>
                  </a:cubicBezTo>
                  <a:cubicBezTo>
                    <a:pt x="11799" y="10782"/>
                    <a:pt x="12068" y="10681"/>
                    <a:pt x="12169" y="10210"/>
                  </a:cubicBezTo>
                  <a:cubicBezTo>
                    <a:pt x="12304" y="9471"/>
                    <a:pt x="11967" y="8731"/>
                    <a:pt x="11430" y="8193"/>
                  </a:cubicBezTo>
                  <a:cubicBezTo>
                    <a:pt x="10152" y="6647"/>
                    <a:pt x="8337" y="5975"/>
                    <a:pt x="6455" y="5235"/>
                  </a:cubicBezTo>
                  <a:cubicBezTo>
                    <a:pt x="6791" y="5168"/>
                    <a:pt x="7127" y="5101"/>
                    <a:pt x="7463" y="4899"/>
                  </a:cubicBezTo>
                  <a:cubicBezTo>
                    <a:pt x="7867" y="4496"/>
                    <a:pt x="8539" y="4832"/>
                    <a:pt x="8942" y="4429"/>
                  </a:cubicBezTo>
                  <a:cubicBezTo>
                    <a:pt x="10036" y="3463"/>
                    <a:pt x="10884" y="2067"/>
                    <a:pt x="12546" y="2067"/>
                  </a:cubicBezTo>
                  <a:cubicBezTo>
                    <a:pt x="12620" y="2067"/>
                    <a:pt x="12696" y="2070"/>
                    <a:pt x="12774" y="2076"/>
                  </a:cubicBezTo>
                  <a:cubicBezTo>
                    <a:pt x="12781" y="2083"/>
                    <a:pt x="12788" y="2086"/>
                    <a:pt x="12794" y="2086"/>
                  </a:cubicBezTo>
                  <a:cubicBezTo>
                    <a:pt x="12841" y="2086"/>
                    <a:pt x="12834" y="1859"/>
                    <a:pt x="12774" y="1739"/>
                  </a:cubicBezTo>
                  <a:cubicBezTo>
                    <a:pt x="12360" y="681"/>
                    <a:pt x="11882" y="0"/>
                    <a:pt x="11061" y="0"/>
                  </a:cubicBezTo>
                  <a:close/>
                </a:path>
              </a:pathLst>
            </a:custGeom>
            <a:solidFill>
              <a:srgbClr val="0E6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8" name="Google Shape;3568;p3"/>
            <p:cNvSpPr/>
            <p:nvPr/>
          </p:nvSpPr>
          <p:spPr>
            <a:xfrm>
              <a:off x="4355350" y="2077625"/>
              <a:ext cx="257175" cy="191125"/>
            </a:xfrm>
            <a:custGeom>
              <a:avLst/>
              <a:gdLst/>
              <a:ahLst/>
              <a:cxnLst/>
              <a:rect l="l" t="t" r="r" b="b"/>
              <a:pathLst>
                <a:path w="10287" h="7645" extrusionOk="0">
                  <a:moveTo>
                    <a:pt x="1993" y="1"/>
                  </a:moveTo>
                  <a:cubicBezTo>
                    <a:pt x="1317" y="1"/>
                    <a:pt x="1819" y="1189"/>
                    <a:pt x="1144" y="1312"/>
                  </a:cubicBezTo>
                  <a:cubicBezTo>
                    <a:pt x="1077" y="1379"/>
                    <a:pt x="1009" y="1379"/>
                    <a:pt x="942" y="1447"/>
                  </a:cubicBezTo>
                  <a:cubicBezTo>
                    <a:pt x="539" y="1850"/>
                    <a:pt x="203" y="2455"/>
                    <a:pt x="1" y="3060"/>
                  </a:cubicBezTo>
                  <a:cubicBezTo>
                    <a:pt x="1" y="3194"/>
                    <a:pt x="68" y="3396"/>
                    <a:pt x="203" y="3531"/>
                  </a:cubicBezTo>
                  <a:cubicBezTo>
                    <a:pt x="1614" y="3867"/>
                    <a:pt x="1" y="4674"/>
                    <a:pt x="404" y="5211"/>
                  </a:cubicBezTo>
                  <a:cubicBezTo>
                    <a:pt x="472" y="5413"/>
                    <a:pt x="606" y="5547"/>
                    <a:pt x="740" y="5547"/>
                  </a:cubicBezTo>
                  <a:cubicBezTo>
                    <a:pt x="888" y="5574"/>
                    <a:pt x="1032" y="5586"/>
                    <a:pt x="1173" y="5586"/>
                  </a:cubicBezTo>
                  <a:cubicBezTo>
                    <a:pt x="2449" y="5586"/>
                    <a:pt x="3496" y="4600"/>
                    <a:pt x="4707" y="4539"/>
                  </a:cubicBezTo>
                  <a:cubicBezTo>
                    <a:pt x="4886" y="4479"/>
                    <a:pt x="4853" y="4259"/>
                    <a:pt x="4938" y="4259"/>
                  </a:cubicBezTo>
                  <a:cubicBezTo>
                    <a:pt x="4949" y="4259"/>
                    <a:pt x="4961" y="4263"/>
                    <a:pt x="4976" y="4270"/>
                  </a:cubicBezTo>
                  <a:cubicBezTo>
                    <a:pt x="5110" y="4270"/>
                    <a:pt x="4841" y="4539"/>
                    <a:pt x="4976" y="4674"/>
                  </a:cubicBezTo>
                  <a:cubicBezTo>
                    <a:pt x="5446" y="5211"/>
                    <a:pt x="6119" y="5749"/>
                    <a:pt x="6388" y="6354"/>
                  </a:cubicBezTo>
                  <a:cubicBezTo>
                    <a:pt x="6528" y="6775"/>
                    <a:pt x="6798" y="7098"/>
                    <a:pt x="7198" y="7098"/>
                  </a:cubicBezTo>
                  <a:cubicBezTo>
                    <a:pt x="7373" y="7098"/>
                    <a:pt x="7574" y="7036"/>
                    <a:pt x="7799" y="6892"/>
                  </a:cubicBezTo>
                  <a:cubicBezTo>
                    <a:pt x="7867" y="6758"/>
                    <a:pt x="8001" y="6623"/>
                    <a:pt x="8001" y="6623"/>
                  </a:cubicBezTo>
                  <a:cubicBezTo>
                    <a:pt x="8270" y="6758"/>
                    <a:pt x="8001" y="6959"/>
                    <a:pt x="8135" y="7161"/>
                  </a:cubicBezTo>
                  <a:cubicBezTo>
                    <a:pt x="8194" y="7454"/>
                    <a:pt x="8507" y="7644"/>
                    <a:pt x="8809" y="7644"/>
                  </a:cubicBezTo>
                  <a:cubicBezTo>
                    <a:pt x="8854" y="7644"/>
                    <a:pt x="8899" y="7640"/>
                    <a:pt x="8942" y="7632"/>
                  </a:cubicBezTo>
                  <a:cubicBezTo>
                    <a:pt x="9211" y="7497"/>
                    <a:pt x="9346" y="7228"/>
                    <a:pt x="9480" y="7027"/>
                  </a:cubicBezTo>
                  <a:cubicBezTo>
                    <a:pt x="9951" y="6220"/>
                    <a:pt x="10018" y="5211"/>
                    <a:pt x="9614" y="4337"/>
                  </a:cubicBezTo>
                  <a:lnTo>
                    <a:pt x="9614" y="4337"/>
                  </a:lnTo>
                  <a:cubicBezTo>
                    <a:pt x="9361" y="4591"/>
                    <a:pt x="9375" y="5150"/>
                    <a:pt x="9051" y="5150"/>
                  </a:cubicBezTo>
                  <a:cubicBezTo>
                    <a:pt x="8946" y="5150"/>
                    <a:pt x="8804" y="5091"/>
                    <a:pt x="8606" y="4942"/>
                  </a:cubicBezTo>
                  <a:cubicBezTo>
                    <a:pt x="8203" y="4674"/>
                    <a:pt x="7329" y="4942"/>
                    <a:pt x="7463" y="3934"/>
                  </a:cubicBezTo>
                  <a:cubicBezTo>
                    <a:pt x="7557" y="3326"/>
                    <a:pt x="7715" y="3011"/>
                    <a:pt x="8052" y="3011"/>
                  </a:cubicBezTo>
                  <a:cubicBezTo>
                    <a:pt x="8199" y="3011"/>
                    <a:pt x="8381" y="3072"/>
                    <a:pt x="8606" y="3194"/>
                  </a:cubicBezTo>
                  <a:cubicBezTo>
                    <a:pt x="9077" y="3598"/>
                    <a:pt x="9682" y="3800"/>
                    <a:pt x="10287" y="3800"/>
                  </a:cubicBezTo>
                  <a:cubicBezTo>
                    <a:pt x="9614" y="3127"/>
                    <a:pt x="9211" y="2321"/>
                    <a:pt x="9144" y="1379"/>
                  </a:cubicBezTo>
                  <a:cubicBezTo>
                    <a:pt x="8942" y="707"/>
                    <a:pt x="8673" y="169"/>
                    <a:pt x="7867" y="169"/>
                  </a:cubicBezTo>
                  <a:cubicBezTo>
                    <a:pt x="7396" y="842"/>
                    <a:pt x="8203" y="1110"/>
                    <a:pt x="8203" y="1581"/>
                  </a:cubicBezTo>
                  <a:cubicBezTo>
                    <a:pt x="8270" y="1984"/>
                    <a:pt x="8270" y="2455"/>
                    <a:pt x="7867" y="2455"/>
                  </a:cubicBezTo>
                  <a:cubicBezTo>
                    <a:pt x="7194" y="2388"/>
                    <a:pt x="5917" y="2321"/>
                    <a:pt x="5850" y="2052"/>
                  </a:cubicBezTo>
                  <a:cubicBezTo>
                    <a:pt x="5514" y="842"/>
                    <a:pt x="4438" y="1110"/>
                    <a:pt x="3833" y="640"/>
                  </a:cubicBezTo>
                  <a:cubicBezTo>
                    <a:pt x="3564" y="976"/>
                    <a:pt x="3497" y="1514"/>
                    <a:pt x="3026" y="1715"/>
                  </a:cubicBezTo>
                  <a:cubicBezTo>
                    <a:pt x="2556" y="1178"/>
                    <a:pt x="2892" y="169"/>
                    <a:pt x="2219" y="35"/>
                  </a:cubicBezTo>
                  <a:cubicBezTo>
                    <a:pt x="2132" y="11"/>
                    <a:pt x="2057" y="1"/>
                    <a:pt x="1993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9" name="Google Shape;3569;p3"/>
            <p:cNvSpPr/>
            <p:nvPr/>
          </p:nvSpPr>
          <p:spPr>
            <a:xfrm>
              <a:off x="4622600" y="1990550"/>
              <a:ext cx="221875" cy="141750"/>
            </a:xfrm>
            <a:custGeom>
              <a:avLst/>
              <a:gdLst/>
              <a:ahLst/>
              <a:cxnLst/>
              <a:rect l="l" t="t" r="r" b="b"/>
              <a:pathLst>
                <a:path w="8875" h="5670" extrusionOk="0">
                  <a:moveTo>
                    <a:pt x="3197" y="1"/>
                  </a:moveTo>
                  <a:cubicBezTo>
                    <a:pt x="2884" y="1"/>
                    <a:pt x="2622" y="139"/>
                    <a:pt x="2622" y="627"/>
                  </a:cubicBezTo>
                  <a:cubicBezTo>
                    <a:pt x="2622" y="963"/>
                    <a:pt x="2219" y="1098"/>
                    <a:pt x="1950" y="1299"/>
                  </a:cubicBezTo>
                  <a:cubicBezTo>
                    <a:pt x="1479" y="1501"/>
                    <a:pt x="1076" y="1904"/>
                    <a:pt x="874" y="2375"/>
                  </a:cubicBezTo>
                  <a:cubicBezTo>
                    <a:pt x="605" y="3182"/>
                    <a:pt x="1546" y="3383"/>
                    <a:pt x="1681" y="3787"/>
                  </a:cubicBezTo>
                  <a:cubicBezTo>
                    <a:pt x="1143" y="4593"/>
                    <a:pt x="67" y="4661"/>
                    <a:pt x="0" y="5669"/>
                  </a:cubicBezTo>
                  <a:cubicBezTo>
                    <a:pt x="672" y="5400"/>
                    <a:pt x="1412" y="5467"/>
                    <a:pt x="1950" y="4795"/>
                  </a:cubicBezTo>
                  <a:cubicBezTo>
                    <a:pt x="2068" y="4647"/>
                    <a:pt x="2213" y="4564"/>
                    <a:pt x="2356" y="4564"/>
                  </a:cubicBezTo>
                  <a:cubicBezTo>
                    <a:pt x="2536" y="4564"/>
                    <a:pt x="2711" y="4696"/>
                    <a:pt x="2824" y="4997"/>
                  </a:cubicBezTo>
                  <a:cubicBezTo>
                    <a:pt x="2878" y="5161"/>
                    <a:pt x="2977" y="5369"/>
                    <a:pt x="3085" y="5369"/>
                  </a:cubicBezTo>
                  <a:cubicBezTo>
                    <a:pt x="3110" y="5369"/>
                    <a:pt x="3135" y="5358"/>
                    <a:pt x="3160" y="5333"/>
                  </a:cubicBezTo>
                  <a:cubicBezTo>
                    <a:pt x="4034" y="4459"/>
                    <a:pt x="5244" y="4862"/>
                    <a:pt x="6252" y="4459"/>
                  </a:cubicBezTo>
                  <a:cubicBezTo>
                    <a:pt x="6555" y="4277"/>
                    <a:pt x="6749" y="3767"/>
                    <a:pt x="7228" y="3767"/>
                  </a:cubicBezTo>
                  <a:cubicBezTo>
                    <a:pt x="7280" y="3767"/>
                    <a:pt x="7336" y="3773"/>
                    <a:pt x="7395" y="3787"/>
                  </a:cubicBezTo>
                  <a:cubicBezTo>
                    <a:pt x="8000" y="3854"/>
                    <a:pt x="8000" y="4526"/>
                    <a:pt x="8404" y="4930"/>
                  </a:cubicBezTo>
                  <a:cubicBezTo>
                    <a:pt x="8538" y="5064"/>
                    <a:pt x="8673" y="5131"/>
                    <a:pt x="8874" y="5266"/>
                  </a:cubicBezTo>
                  <a:cubicBezTo>
                    <a:pt x="8874" y="4997"/>
                    <a:pt x="8874" y="4728"/>
                    <a:pt x="8807" y="4392"/>
                  </a:cubicBezTo>
                  <a:cubicBezTo>
                    <a:pt x="8202" y="2845"/>
                    <a:pt x="7664" y="1232"/>
                    <a:pt x="6387" y="22"/>
                  </a:cubicBezTo>
                  <a:cubicBezTo>
                    <a:pt x="6320" y="224"/>
                    <a:pt x="6118" y="493"/>
                    <a:pt x="5849" y="493"/>
                  </a:cubicBezTo>
                  <a:cubicBezTo>
                    <a:pt x="5707" y="493"/>
                    <a:pt x="5563" y="487"/>
                    <a:pt x="5420" y="487"/>
                  </a:cubicBezTo>
                  <a:cubicBezTo>
                    <a:pt x="4886" y="487"/>
                    <a:pt x="4381" y="570"/>
                    <a:pt x="4168" y="1366"/>
                  </a:cubicBezTo>
                  <a:cubicBezTo>
                    <a:pt x="4168" y="1465"/>
                    <a:pt x="4024" y="1527"/>
                    <a:pt x="3868" y="1527"/>
                  </a:cubicBezTo>
                  <a:cubicBezTo>
                    <a:pt x="3811" y="1527"/>
                    <a:pt x="3752" y="1519"/>
                    <a:pt x="3698" y="1501"/>
                  </a:cubicBezTo>
                  <a:cubicBezTo>
                    <a:pt x="3362" y="1434"/>
                    <a:pt x="3294" y="1165"/>
                    <a:pt x="3429" y="896"/>
                  </a:cubicBezTo>
                  <a:cubicBezTo>
                    <a:pt x="3496" y="627"/>
                    <a:pt x="4168" y="291"/>
                    <a:pt x="3429" y="22"/>
                  </a:cubicBezTo>
                  <a:cubicBezTo>
                    <a:pt x="3351" y="9"/>
                    <a:pt x="3272" y="1"/>
                    <a:pt x="3197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0" name="Google Shape;3570;p3"/>
            <p:cNvSpPr/>
            <p:nvPr/>
          </p:nvSpPr>
          <p:spPr>
            <a:xfrm>
              <a:off x="4286450" y="1867525"/>
              <a:ext cx="210125" cy="207625"/>
            </a:xfrm>
            <a:custGeom>
              <a:avLst/>
              <a:gdLst/>
              <a:ahLst/>
              <a:cxnLst/>
              <a:rect l="l" t="t" r="r" b="b"/>
              <a:pathLst>
                <a:path w="8405" h="8305" extrusionOk="0">
                  <a:moveTo>
                    <a:pt x="7728" y="1"/>
                  </a:moveTo>
                  <a:cubicBezTo>
                    <a:pt x="6915" y="1"/>
                    <a:pt x="6368" y="605"/>
                    <a:pt x="5715" y="842"/>
                  </a:cubicBezTo>
                  <a:cubicBezTo>
                    <a:pt x="4505" y="1447"/>
                    <a:pt x="3833" y="2657"/>
                    <a:pt x="3026" y="3733"/>
                  </a:cubicBezTo>
                  <a:cubicBezTo>
                    <a:pt x="2219" y="4876"/>
                    <a:pt x="1278" y="5951"/>
                    <a:pt x="202" y="6960"/>
                  </a:cubicBezTo>
                  <a:cubicBezTo>
                    <a:pt x="68" y="7094"/>
                    <a:pt x="1" y="7229"/>
                    <a:pt x="1" y="7430"/>
                  </a:cubicBezTo>
                  <a:cubicBezTo>
                    <a:pt x="1" y="7565"/>
                    <a:pt x="68" y="7699"/>
                    <a:pt x="202" y="7834"/>
                  </a:cubicBezTo>
                  <a:cubicBezTo>
                    <a:pt x="740" y="8035"/>
                    <a:pt x="1278" y="8237"/>
                    <a:pt x="1883" y="8304"/>
                  </a:cubicBezTo>
                  <a:cubicBezTo>
                    <a:pt x="2286" y="8237"/>
                    <a:pt x="2622" y="8035"/>
                    <a:pt x="3026" y="7766"/>
                  </a:cubicBezTo>
                  <a:lnTo>
                    <a:pt x="7866" y="2187"/>
                  </a:lnTo>
                  <a:cubicBezTo>
                    <a:pt x="7530" y="1447"/>
                    <a:pt x="8404" y="775"/>
                    <a:pt x="8068" y="35"/>
                  </a:cubicBezTo>
                  <a:cubicBezTo>
                    <a:pt x="7949" y="12"/>
                    <a:pt x="7837" y="1"/>
                    <a:pt x="7728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1" name="Google Shape;3571;p3"/>
            <p:cNvSpPr/>
            <p:nvPr/>
          </p:nvSpPr>
          <p:spPr>
            <a:xfrm>
              <a:off x="4462925" y="2030175"/>
              <a:ext cx="79025" cy="43300"/>
            </a:xfrm>
            <a:custGeom>
              <a:avLst/>
              <a:gdLst/>
              <a:ahLst/>
              <a:cxnLst/>
              <a:rect l="l" t="t" r="r" b="b"/>
              <a:pathLst>
                <a:path w="3161" h="1732" extrusionOk="0">
                  <a:moveTo>
                    <a:pt x="2966" y="1"/>
                  </a:moveTo>
                  <a:cubicBezTo>
                    <a:pt x="2886" y="1"/>
                    <a:pt x="2776" y="53"/>
                    <a:pt x="2622" y="185"/>
                  </a:cubicBezTo>
                  <a:cubicBezTo>
                    <a:pt x="2522" y="286"/>
                    <a:pt x="2387" y="336"/>
                    <a:pt x="2244" y="336"/>
                  </a:cubicBezTo>
                  <a:cubicBezTo>
                    <a:pt x="2101" y="336"/>
                    <a:pt x="1950" y="286"/>
                    <a:pt x="1816" y="185"/>
                  </a:cubicBezTo>
                  <a:cubicBezTo>
                    <a:pt x="1597" y="91"/>
                    <a:pt x="1364" y="41"/>
                    <a:pt x="1137" y="41"/>
                  </a:cubicBezTo>
                  <a:cubicBezTo>
                    <a:pt x="875" y="41"/>
                    <a:pt x="620" y="108"/>
                    <a:pt x="404" y="252"/>
                  </a:cubicBezTo>
                  <a:cubicBezTo>
                    <a:pt x="135" y="454"/>
                    <a:pt x="0" y="723"/>
                    <a:pt x="135" y="924"/>
                  </a:cubicBezTo>
                  <a:cubicBezTo>
                    <a:pt x="673" y="1395"/>
                    <a:pt x="1345" y="1731"/>
                    <a:pt x="2085" y="1731"/>
                  </a:cubicBezTo>
                  <a:cubicBezTo>
                    <a:pt x="2690" y="1597"/>
                    <a:pt x="3160" y="1126"/>
                    <a:pt x="3160" y="454"/>
                  </a:cubicBezTo>
                  <a:cubicBezTo>
                    <a:pt x="3160" y="227"/>
                    <a:pt x="3130" y="1"/>
                    <a:pt x="2966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2" name="Google Shape;3572;p3"/>
            <p:cNvSpPr/>
            <p:nvPr/>
          </p:nvSpPr>
          <p:spPr>
            <a:xfrm>
              <a:off x="4286450" y="2110250"/>
              <a:ext cx="97500" cy="82325"/>
            </a:xfrm>
            <a:custGeom>
              <a:avLst/>
              <a:gdLst/>
              <a:ahLst/>
              <a:cxnLst/>
              <a:rect l="l" t="t" r="r" b="b"/>
              <a:pathLst>
                <a:path w="3900" h="3293" extrusionOk="0">
                  <a:moveTo>
                    <a:pt x="2540" y="0"/>
                  </a:moveTo>
                  <a:cubicBezTo>
                    <a:pt x="1983" y="0"/>
                    <a:pt x="1496" y="370"/>
                    <a:pt x="1009" y="478"/>
                  </a:cubicBezTo>
                  <a:cubicBezTo>
                    <a:pt x="807" y="545"/>
                    <a:pt x="673" y="612"/>
                    <a:pt x="538" y="679"/>
                  </a:cubicBezTo>
                  <a:cubicBezTo>
                    <a:pt x="269" y="814"/>
                    <a:pt x="135" y="1016"/>
                    <a:pt x="1" y="1284"/>
                  </a:cubicBezTo>
                  <a:cubicBezTo>
                    <a:pt x="1" y="1419"/>
                    <a:pt x="1" y="1621"/>
                    <a:pt x="1" y="1755"/>
                  </a:cubicBezTo>
                  <a:cubicBezTo>
                    <a:pt x="202" y="2024"/>
                    <a:pt x="404" y="2293"/>
                    <a:pt x="538" y="2629"/>
                  </a:cubicBezTo>
                  <a:cubicBezTo>
                    <a:pt x="669" y="2933"/>
                    <a:pt x="827" y="3293"/>
                    <a:pt x="1085" y="3293"/>
                  </a:cubicBezTo>
                  <a:cubicBezTo>
                    <a:pt x="1227" y="3293"/>
                    <a:pt x="1400" y="3184"/>
                    <a:pt x="1614" y="2898"/>
                  </a:cubicBezTo>
                  <a:cubicBezTo>
                    <a:pt x="1927" y="2460"/>
                    <a:pt x="2007" y="1674"/>
                    <a:pt x="2773" y="1674"/>
                  </a:cubicBezTo>
                  <a:cubicBezTo>
                    <a:pt x="2831" y="1674"/>
                    <a:pt x="2893" y="1678"/>
                    <a:pt x="2959" y="1688"/>
                  </a:cubicBezTo>
                  <a:cubicBezTo>
                    <a:pt x="3564" y="1419"/>
                    <a:pt x="3900" y="747"/>
                    <a:pt x="3765" y="74"/>
                  </a:cubicBezTo>
                  <a:lnTo>
                    <a:pt x="2959" y="74"/>
                  </a:lnTo>
                  <a:cubicBezTo>
                    <a:pt x="2814" y="22"/>
                    <a:pt x="2675" y="0"/>
                    <a:pt x="2540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3" name="Google Shape;3573;p3"/>
            <p:cNvSpPr/>
            <p:nvPr/>
          </p:nvSpPr>
          <p:spPr>
            <a:xfrm>
              <a:off x="4304950" y="2081175"/>
              <a:ext cx="55475" cy="49575"/>
            </a:xfrm>
            <a:custGeom>
              <a:avLst/>
              <a:gdLst/>
              <a:ahLst/>
              <a:cxnLst/>
              <a:rect l="l" t="t" r="r" b="b"/>
              <a:pathLst>
                <a:path w="2219" h="1983" extrusionOk="0">
                  <a:moveTo>
                    <a:pt x="1455" y="0"/>
                  </a:moveTo>
                  <a:cubicBezTo>
                    <a:pt x="949" y="0"/>
                    <a:pt x="931" y="733"/>
                    <a:pt x="538" y="901"/>
                  </a:cubicBezTo>
                  <a:lnTo>
                    <a:pt x="403" y="1103"/>
                  </a:lnTo>
                  <a:cubicBezTo>
                    <a:pt x="269" y="1170"/>
                    <a:pt x="135" y="1305"/>
                    <a:pt x="67" y="1439"/>
                  </a:cubicBezTo>
                  <a:cubicBezTo>
                    <a:pt x="0" y="1641"/>
                    <a:pt x="0" y="1775"/>
                    <a:pt x="67" y="1977"/>
                  </a:cubicBezTo>
                  <a:cubicBezTo>
                    <a:pt x="118" y="1981"/>
                    <a:pt x="168" y="1983"/>
                    <a:pt x="217" y="1983"/>
                  </a:cubicBezTo>
                  <a:cubicBezTo>
                    <a:pt x="1012" y="1983"/>
                    <a:pt x="1585" y="1491"/>
                    <a:pt x="2219" y="1237"/>
                  </a:cubicBezTo>
                  <a:cubicBezTo>
                    <a:pt x="2084" y="834"/>
                    <a:pt x="1950" y="498"/>
                    <a:pt x="1815" y="94"/>
                  </a:cubicBezTo>
                  <a:cubicBezTo>
                    <a:pt x="1672" y="28"/>
                    <a:pt x="1554" y="0"/>
                    <a:pt x="1455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4" name="Google Shape;3574;p3"/>
            <p:cNvSpPr/>
            <p:nvPr/>
          </p:nvSpPr>
          <p:spPr>
            <a:xfrm>
              <a:off x="4306625" y="2061450"/>
              <a:ext cx="55475" cy="49000"/>
            </a:xfrm>
            <a:custGeom>
              <a:avLst/>
              <a:gdLst/>
              <a:ahLst/>
              <a:cxnLst/>
              <a:rect l="l" t="t" r="r" b="b"/>
              <a:pathLst>
                <a:path w="2219" h="1960" extrusionOk="0">
                  <a:moveTo>
                    <a:pt x="2079" y="1"/>
                  </a:moveTo>
                  <a:cubicBezTo>
                    <a:pt x="1620" y="1"/>
                    <a:pt x="1309" y="290"/>
                    <a:pt x="942" y="413"/>
                  </a:cubicBezTo>
                  <a:cubicBezTo>
                    <a:pt x="269" y="547"/>
                    <a:pt x="0" y="1421"/>
                    <a:pt x="538" y="1959"/>
                  </a:cubicBezTo>
                  <a:cubicBezTo>
                    <a:pt x="1143" y="1825"/>
                    <a:pt x="1210" y="1085"/>
                    <a:pt x="1748" y="883"/>
                  </a:cubicBezTo>
                  <a:cubicBezTo>
                    <a:pt x="1883" y="615"/>
                    <a:pt x="2084" y="278"/>
                    <a:pt x="2219" y="9"/>
                  </a:cubicBezTo>
                  <a:cubicBezTo>
                    <a:pt x="2171" y="3"/>
                    <a:pt x="2124" y="1"/>
                    <a:pt x="2079" y="1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5" name="Google Shape;3575;p3"/>
            <p:cNvSpPr/>
            <p:nvPr/>
          </p:nvSpPr>
          <p:spPr>
            <a:xfrm>
              <a:off x="4622600" y="2152425"/>
              <a:ext cx="28575" cy="30275"/>
            </a:xfrm>
            <a:custGeom>
              <a:avLst/>
              <a:gdLst/>
              <a:ahLst/>
              <a:cxnLst/>
              <a:rect l="l" t="t" r="r" b="b"/>
              <a:pathLst>
                <a:path w="1143" h="1211" extrusionOk="0">
                  <a:moveTo>
                    <a:pt x="403" y="1"/>
                  </a:moveTo>
                  <a:cubicBezTo>
                    <a:pt x="202" y="337"/>
                    <a:pt x="0" y="740"/>
                    <a:pt x="0" y="1211"/>
                  </a:cubicBezTo>
                  <a:cubicBezTo>
                    <a:pt x="269" y="1076"/>
                    <a:pt x="538" y="942"/>
                    <a:pt x="807" y="740"/>
                  </a:cubicBezTo>
                  <a:cubicBezTo>
                    <a:pt x="1143" y="404"/>
                    <a:pt x="1009" y="270"/>
                    <a:pt x="403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6" name="Google Shape;3576;p3"/>
            <p:cNvSpPr/>
            <p:nvPr/>
          </p:nvSpPr>
          <p:spPr>
            <a:xfrm>
              <a:off x="4773850" y="1972600"/>
              <a:ext cx="8425" cy="18500"/>
            </a:xfrm>
            <a:custGeom>
              <a:avLst/>
              <a:gdLst/>
              <a:ahLst/>
              <a:cxnLst/>
              <a:rect l="l" t="t" r="r" b="b"/>
              <a:pathLst>
                <a:path w="337" h="740" extrusionOk="0">
                  <a:moveTo>
                    <a:pt x="1" y="0"/>
                  </a:moveTo>
                  <a:cubicBezTo>
                    <a:pt x="1" y="269"/>
                    <a:pt x="135" y="538"/>
                    <a:pt x="337" y="740"/>
                  </a:cubicBezTo>
                  <a:cubicBezTo>
                    <a:pt x="337" y="538"/>
                    <a:pt x="270" y="269"/>
                    <a:pt x="270" y="68"/>
                  </a:cubicBezTo>
                  <a:cubicBezTo>
                    <a:pt x="202" y="0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7" name="Google Shape;3577;p3"/>
            <p:cNvSpPr/>
            <p:nvPr/>
          </p:nvSpPr>
          <p:spPr>
            <a:xfrm>
              <a:off x="4442750" y="2080600"/>
              <a:ext cx="11400" cy="11350"/>
            </a:xfrm>
            <a:custGeom>
              <a:avLst/>
              <a:gdLst/>
              <a:ahLst/>
              <a:cxnLst/>
              <a:rect l="l" t="t" r="r" b="b"/>
              <a:pathLst>
                <a:path w="456" h="454" extrusionOk="0">
                  <a:moveTo>
                    <a:pt x="251" y="1"/>
                  </a:moveTo>
                  <a:cubicBezTo>
                    <a:pt x="208" y="1"/>
                    <a:pt x="149" y="15"/>
                    <a:pt x="68" y="50"/>
                  </a:cubicBezTo>
                  <a:cubicBezTo>
                    <a:pt x="1" y="50"/>
                    <a:pt x="202" y="319"/>
                    <a:pt x="337" y="454"/>
                  </a:cubicBezTo>
                  <a:cubicBezTo>
                    <a:pt x="281" y="342"/>
                    <a:pt x="456" y="1"/>
                    <a:pt x="251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8" name="Google Shape;3578;p3"/>
            <p:cNvSpPr/>
            <p:nvPr/>
          </p:nvSpPr>
          <p:spPr>
            <a:xfrm>
              <a:off x="4538550" y="2073450"/>
              <a:ext cx="14950" cy="9050"/>
            </a:xfrm>
            <a:custGeom>
              <a:avLst/>
              <a:gdLst/>
              <a:ahLst/>
              <a:cxnLst/>
              <a:rect l="l" t="t" r="r" b="b"/>
              <a:pathLst>
                <a:path w="598" h="362" extrusionOk="0">
                  <a:moveTo>
                    <a:pt x="135" y="0"/>
                  </a:moveTo>
                  <a:cubicBezTo>
                    <a:pt x="135" y="0"/>
                    <a:pt x="1" y="135"/>
                    <a:pt x="1" y="202"/>
                  </a:cubicBezTo>
                  <a:cubicBezTo>
                    <a:pt x="135" y="202"/>
                    <a:pt x="270" y="269"/>
                    <a:pt x="337" y="336"/>
                  </a:cubicBezTo>
                  <a:cubicBezTo>
                    <a:pt x="404" y="353"/>
                    <a:pt x="455" y="361"/>
                    <a:pt x="490" y="361"/>
                  </a:cubicBezTo>
                  <a:cubicBezTo>
                    <a:pt x="597" y="361"/>
                    <a:pt x="572" y="286"/>
                    <a:pt x="471" y="135"/>
                  </a:cubicBezTo>
                  <a:cubicBezTo>
                    <a:pt x="337" y="67"/>
                    <a:pt x="202" y="67"/>
                    <a:pt x="135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9" name="Google Shape;3579;p3"/>
            <p:cNvSpPr/>
            <p:nvPr/>
          </p:nvSpPr>
          <p:spPr>
            <a:xfrm>
              <a:off x="4518400" y="2103700"/>
              <a:ext cx="6725" cy="5050"/>
            </a:xfrm>
            <a:custGeom>
              <a:avLst/>
              <a:gdLst/>
              <a:ahLst/>
              <a:cxnLst/>
              <a:rect l="l" t="t" r="r" b="b"/>
              <a:pathLst>
                <a:path w="269" h="202" extrusionOk="0">
                  <a:moveTo>
                    <a:pt x="134" y="0"/>
                  </a:moveTo>
                  <a:cubicBezTo>
                    <a:pt x="134" y="0"/>
                    <a:pt x="67" y="135"/>
                    <a:pt x="0" y="135"/>
                  </a:cubicBezTo>
                  <a:lnTo>
                    <a:pt x="134" y="202"/>
                  </a:lnTo>
                  <a:lnTo>
                    <a:pt x="269" y="135"/>
                  </a:lnTo>
                  <a:cubicBezTo>
                    <a:pt x="269" y="67"/>
                    <a:pt x="202" y="0"/>
                    <a:pt x="134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0" name="Google Shape;3580;p3"/>
            <p:cNvSpPr/>
            <p:nvPr/>
          </p:nvSpPr>
          <p:spPr>
            <a:xfrm>
              <a:off x="4525100" y="18616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2" y="0"/>
                  </a:moveTo>
                  <a:cubicBezTo>
                    <a:pt x="203" y="0"/>
                    <a:pt x="1" y="135"/>
                    <a:pt x="1" y="404"/>
                  </a:cubicBezTo>
                  <a:cubicBezTo>
                    <a:pt x="203" y="336"/>
                    <a:pt x="404" y="202"/>
                    <a:pt x="472" y="0"/>
                  </a:cubicBezTo>
                  <a:close/>
                </a:path>
              </a:pathLst>
            </a:custGeom>
            <a:solidFill>
              <a:srgbClr val="C8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1" name="Google Shape;3581;p3"/>
            <p:cNvSpPr/>
            <p:nvPr/>
          </p:nvSpPr>
          <p:spPr>
            <a:xfrm>
              <a:off x="4671325" y="2382700"/>
              <a:ext cx="542900" cy="848775"/>
            </a:xfrm>
            <a:custGeom>
              <a:avLst/>
              <a:gdLst/>
              <a:ahLst/>
              <a:cxnLst/>
              <a:rect l="l" t="t" r="r" b="b"/>
              <a:pathLst>
                <a:path w="21716" h="33951" extrusionOk="0">
                  <a:moveTo>
                    <a:pt x="12908" y="0"/>
                  </a:moveTo>
                  <a:lnTo>
                    <a:pt x="12707" y="135"/>
                  </a:lnTo>
                  <a:cubicBezTo>
                    <a:pt x="12438" y="605"/>
                    <a:pt x="12169" y="1008"/>
                    <a:pt x="11833" y="1345"/>
                  </a:cubicBezTo>
                  <a:cubicBezTo>
                    <a:pt x="11362" y="1748"/>
                    <a:pt x="10959" y="2219"/>
                    <a:pt x="10690" y="2824"/>
                  </a:cubicBezTo>
                  <a:cubicBezTo>
                    <a:pt x="10555" y="3093"/>
                    <a:pt x="10354" y="3429"/>
                    <a:pt x="10152" y="3698"/>
                  </a:cubicBezTo>
                  <a:cubicBezTo>
                    <a:pt x="9883" y="4101"/>
                    <a:pt x="9749" y="4572"/>
                    <a:pt x="9749" y="5042"/>
                  </a:cubicBezTo>
                  <a:cubicBezTo>
                    <a:pt x="9413" y="6857"/>
                    <a:pt x="10287" y="8404"/>
                    <a:pt x="10757" y="10084"/>
                  </a:cubicBezTo>
                  <a:cubicBezTo>
                    <a:pt x="10892" y="10622"/>
                    <a:pt x="11026" y="11160"/>
                    <a:pt x="11698" y="11160"/>
                  </a:cubicBezTo>
                  <a:cubicBezTo>
                    <a:pt x="12438" y="11160"/>
                    <a:pt x="12640" y="10555"/>
                    <a:pt x="12640" y="10017"/>
                  </a:cubicBezTo>
                  <a:cubicBezTo>
                    <a:pt x="12841" y="8404"/>
                    <a:pt x="12572" y="6723"/>
                    <a:pt x="13110" y="5109"/>
                  </a:cubicBezTo>
                  <a:lnTo>
                    <a:pt x="13110" y="5109"/>
                  </a:lnTo>
                  <a:cubicBezTo>
                    <a:pt x="12707" y="6588"/>
                    <a:pt x="13177" y="7933"/>
                    <a:pt x="13245" y="9345"/>
                  </a:cubicBezTo>
                  <a:cubicBezTo>
                    <a:pt x="13331" y="10725"/>
                    <a:pt x="13306" y="11219"/>
                    <a:pt x="13810" y="11219"/>
                  </a:cubicBezTo>
                  <a:cubicBezTo>
                    <a:pt x="14092" y="11219"/>
                    <a:pt x="14538" y="11065"/>
                    <a:pt x="15261" y="10824"/>
                  </a:cubicBezTo>
                  <a:cubicBezTo>
                    <a:pt x="15463" y="10689"/>
                    <a:pt x="15530" y="10555"/>
                    <a:pt x="15598" y="10353"/>
                  </a:cubicBezTo>
                  <a:cubicBezTo>
                    <a:pt x="15732" y="10152"/>
                    <a:pt x="15463" y="9815"/>
                    <a:pt x="15866" y="9815"/>
                  </a:cubicBezTo>
                  <a:cubicBezTo>
                    <a:pt x="15874" y="9808"/>
                    <a:pt x="15882" y="9805"/>
                    <a:pt x="15891" y="9805"/>
                  </a:cubicBezTo>
                  <a:cubicBezTo>
                    <a:pt x="15961" y="9805"/>
                    <a:pt x="16061" y="10024"/>
                    <a:pt x="16001" y="10084"/>
                  </a:cubicBezTo>
                  <a:cubicBezTo>
                    <a:pt x="15598" y="11227"/>
                    <a:pt x="15329" y="12370"/>
                    <a:pt x="16270" y="13580"/>
                  </a:cubicBezTo>
                  <a:cubicBezTo>
                    <a:pt x="15875" y="13511"/>
                    <a:pt x="15489" y="13473"/>
                    <a:pt x="15110" y="13473"/>
                  </a:cubicBezTo>
                  <a:cubicBezTo>
                    <a:pt x="14392" y="13473"/>
                    <a:pt x="13703" y="13608"/>
                    <a:pt x="13043" y="13916"/>
                  </a:cubicBezTo>
                  <a:cubicBezTo>
                    <a:pt x="13245" y="13244"/>
                    <a:pt x="14724" y="13715"/>
                    <a:pt x="14253" y="12504"/>
                  </a:cubicBezTo>
                  <a:cubicBezTo>
                    <a:pt x="14018" y="11918"/>
                    <a:pt x="13630" y="11177"/>
                    <a:pt x="13133" y="11177"/>
                  </a:cubicBezTo>
                  <a:cubicBezTo>
                    <a:pt x="13060" y="11177"/>
                    <a:pt x="12985" y="11193"/>
                    <a:pt x="12908" y="11227"/>
                  </a:cubicBezTo>
                  <a:cubicBezTo>
                    <a:pt x="11362" y="11832"/>
                    <a:pt x="9682" y="12236"/>
                    <a:pt x="8203" y="12841"/>
                  </a:cubicBezTo>
                  <a:cubicBezTo>
                    <a:pt x="7654" y="13034"/>
                    <a:pt x="7337" y="13228"/>
                    <a:pt x="7142" y="13228"/>
                  </a:cubicBezTo>
                  <a:cubicBezTo>
                    <a:pt x="6930" y="13228"/>
                    <a:pt x="6861" y="13001"/>
                    <a:pt x="6791" y="12303"/>
                  </a:cubicBezTo>
                  <a:cubicBezTo>
                    <a:pt x="6791" y="11899"/>
                    <a:pt x="6791" y="11429"/>
                    <a:pt x="6253" y="11362"/>
                  </a:cubicBezTo>
                  <a:cubicBezTo>
                    <a:pt x="5715" y="11362"/>
                    <a:pt x="5446" y="11765"/>
                    <a:pt x="5312" y="12236"/>
                  </a:cubicBezTo>
                  <a:cubicBezTo>
                    <a:pt x="5110" y="13042"/>
                    <a:pt x="5110" y="13849"/>
                    <a:pt x="5177" y="14589"/>
                  </a:cubicBezTo>
                  <a:cubicBezTo>
                    <a:pt x="5245" y="15597"/>
                    <a:pt x="6118" y="16471"/>
                    <a:pt x="5648" y="17614"/>
                  </a:cubicBezTo>
                  <a:cubicBezTo>
                    <a:pt x="5446" y="18017"/>
                    <a:pt x="5850" y="18555"/>
                    <a:pt x="6320" y="18757"/>
                  </a:cubicBezTo>
                  <a:cubicBezTo>
                    <a:pt x="6386" y="18768"/>
                    <a:pt x="6451" y="18773"/>
                    <a:pt x="6516" y="18773"/>
                  </a:cubicBezTo>
                  <a:cubicBezTo>
                    <a:pt x="6849" y="18773"/>
                    <a:pt x="7160" y="18624"/>
                    <a:pt x="7329" y="18286"/>
                  </a:cubicBezTo>
                  <a:cubicBezTo>
                    <a:pt x="7799" y="17748"/>
                    <a:pt x="8471" y="17278"/>
                    <a:pt x="8337" y="16471"/>
                  </a:cubicBezTo>
                  <a:lnTo>
                    <a:pt x="8337" y="16471"/>
                  </a:lnTo>
                  <a:cubicBezTo>
                    <a:pt x="8998" y="17672"/>
                    <a:pt x="9014" y="17961"/>
                    <a:pt x="8867" y="17961"/>
                  </a:cubicBezTo>
                  <a:cubicBezTo>
                    <a:pt x="8849" y="17961"/>
                    <a:pt x="8829" y="17957"/>
                    <a:pt x="8808" y="17950"/>
                  </a:cubicBezTo>
                  <a:cubicBezTo>
                    <a:pt x="8638" y="17903"/>
                    <a:pt x="8488" y="17881"/>
                    <a:pt x="8352" y="17881"/>
                  </a:cubicBezTo>
                  <a:cubicBezTo>
                    <a:pt x="7142" y="17881"/>
                    <a:pt x="7153" y="19597"/>
                    <a:pt x="6186" y="19900"/>
                  </a:cubicBezTo>
                  <a:cubicBezTo>
                    <a:pt x="6051" y="19967"/>
                    <a:pt x="5850" y="20101"/>
                    <a:pt x="5715" y="20236"/>
                  </a:cubicBezTo>
                  <a:cubicBezTo>
                    <a:pt x="5245" y="22521"/>
                    <a:pt x="1883" y="23127"/>
                    <a:pt x="2219" y="26017"/>
                  </a:cubicBezTo>
                  <a:cubicBezTo>
                    <a:pt x="2195" y="26021"/>
                    <a:pt x="2172" y="26023"/>
                    <a:pt x="2149" y="26023"/>
                  </a:cubicBezTo>
                  <a:cubicBezTo>
                    <a:pt x="1827" y="26023"/>
                    <a:pt x="1583" y="25660"/>
                    <a:pt x="1227" y="25660"/>
                  </a:cubicBezTo>
                  <a:cubicBezTo>
                    <a:pt x="1179" y="25660"/>
                    <a:pt x="1129" y="25666"/>
                    <a:pt x="1076" y="25681"/>
                  </a:cubicBezTo>
                  <a:lnTo>
                    <a:pt x="875" y="25883"/>
                  </a:lnTo>
                  <a:cubicBezTo>
                    <a:pt x="807" y="26353"/>
                    <a:pt x="1480" y="26891"/>
                    <a:pt x="740" y="27362"/>
                  </a:cubicBezTo>
                  <a:cubicBezTo>
                    <a:pt x="1" y="27832"/>
                    <a:pt x="404" y="28236"/>
                    <a:pt x="807" y="28639"/>
                  </a:cubicBezTo>
                  <a:cubicBezTo>
                    <a:pt x="1258" y="29053"/>
                    <a:pt x="1835" y="29277"/>
                    <a:pt x="2409" y="29277"/>
                  </a:cubicBezTo>
                  <a:cubicBezTo>
                    <a:pt x="2862" y="29277"/>
                    <a:pt x="3313" y="29137"/>
                    <a:pt x="3698" y="28841"/>
                  </a:cubicBezTo>
                  <a:cubicBezTo>
                    <a:pt x="4102" y="29043"/>
                    <a:pt x="4102" y="29312"/>
                    <a:pt x="4034" y="29446"/>
                  </a:cubicBezTo>
                  <a:cubicBezTo>
                    <a:pt x="3844" y="30144"/>
                    <a:pt x="3594" y="30662"/>
                    <a:pt x="4639" y="30662"/>
                  </a:cubicBezTo>
                  <a:cubicBezTo>
                    <a:pt x="4701" y="30662"/>
                    <a:pt x="4769" y="30660"/>
                    <a:pt x="4841" y="30656"/>
                  </a:cubicBezTo>
                  <a:cubicBezTo>
                    <a:pt x="4867" y="30654"/>
                    <a:pt x="4892" y="30653"/>
                    <a:pt x="4916" y="30653"/>
                  </a:cubicBezTo>
                  <a:cubicBezTo>
                    <a:pt x="5630" y="30653"/>
                    <a:pt x="5366" y="31602"/>
                    <a:pt x="4976" y="31732"/>
                  </a:cubicBezTo>
                  <a:cubicBezTo>
                    <a:pt x="3698" y="32270"/>
                    <a:pt x="4505" y="32942"/>
                    <a:pt x="4707" y="33950"/>
                  </a:cubicBezTo>
                  <a:cubicBezTo>
                    <a:pt x="5304" y="32906"/>
                    <a:pt x="6048" y="32560"/>
                    <a:pt x="6912" y="32560"/>
                  </a:cubicBezTo>
                  <a:cubicBezTo>
                    <a:pt x="7216" y="32560"/>
                    <a:pt x="7534" y="32603"/>
                    <a:pt x="7866" y="32673"/>
                  </a:cubicBezTo>
                  <a:cubicBezTo>
                    <a:pt x="7866" y="32538"/>
                    <a:pt x="7799" y="32337"/>
                    <a:pt x="7665" y="32202"/>
                  </a:cubicBezTo>
                  <a:cubicBezTo>
                    <a:pt x="7329" y="31799"/>
                    <a:pt x="6522" y="32001"/>
                    <a:pt x="6589" y="31194"/>
                  </a:cubicBezTo>
                  <a:cubicBezTo>
                    <a:pt x="6656" y="30522"/>
                    <a:pt x="7127" y="29917"/>
                    <a:pt x="7799" y="29849"/>
                  </a:cubicBezTo>
                  <a:cubicBezTo>
                    <a:pt x="8404" y="29715"/>
                    <a:pt x="8875" y="29513"/>
                    <a:pt x="9480" y="29312"/>
                  </a:cubicBezTo>
                  <a:cubicBezTo>
                    <a:pt x="8740" y="28639"/>
                    <a:pt x="7530" y="28505"/>
                    <a:pt x="7732" y="27227"/>
                  </a:cubicBezTo>
                  <a:cubicBezTo>
                    <a:pt x="7756" y="27225"/>
                    <a:pt x="7780" y="27224"/>
                    <a:pt x="7804" y="27224"/>
                  </a:cubicBezTo>
                  <a:cubicBezTo>
                    <a:pt x="8532" y="27224"/>
                    <a:pt x="8820" y="28172"/>
                    <a:pt x="9726" y="28172"/>
                  </a:cubicBezTo>
                  <a:cubicBezTo>
                    <a:pt x="9755" y="28172"/>
                    <a:pt x="9785" y="28171"/>
                    <a:pt x="9816" y="28169"/>
                  </a:cubicBezTo>
                  <a:cubicBezTo>
                    <a:pt x="11026" y="28034"/>
                    <a:pt x="12169" y="27429"/>
                    <a:pt x="12908" y="26488"/>
                  </a:cubicBezTo>
                  <a:cubicBezTo>
                    <a:pt x="13715" y="25681"/>
                    <a:pt x="14589" y="24807"/>
                    <a:pt x="15732" y="24740"/>
                  </a:cubicBezTo>
                  <a:cubicBezTo>
                    <a:pt x="15779" y="24743"/>
                    <a:pt x="15825" y="24745"/>
                    <a:pt x="15871" y="24745"/>
                  </a:cubicBezTo>
                  <a:cubicBezTo>
                    <a:pt x="16820" y="24745"/>
                    <a:pt x="17621" y="24092"/>
                    <a:pt x="17749" y="23194"/>
                  </a:cubicBezTo>
                  <a:cubicBezTo>
                    <a:pt x="18152" y="23194"/>
                    <a:pt x="18488" y="23395"/>
                    <a:pt x="18690" y="23732"/>
                  </a:cubicBezTo>
                  <a:cubicBezTo>
                    <a:pt x="19026" y="24105"/>
                    <a:pt x="19508" y="24292"/>
                    <a:pt x="19984" y="24292"/>
                  </a:cubicBezTo>
                  <a:cubicBezTo>
                    <a:pt x="20366" y="24292"/>
                    <a:pt x="20744" y="24172"/>
                    <a:pt x="21043" y="23933"/>
                  </a:cubicBezTo>
                  <a:cubicBezTo>
                    <a:pt x="21379" y="23732"/>
                    <a:pt x="21446" y="23328"/>
                    <a:pt x="21312" y="23059"/>
                  </a:cubicBezTo>
                  <a:cubicBezTo>
                    <a:pt x="21196" y="22827"/>
                    <a:pt x="21030" y="22495"/>
                    <a:pt x="20857" y="22495"/>
                  </a:cubicBezTo>
                  <a:cubicBezTo>
                    <a:pt x="20829" y="22495"/>
                    <a:pt x="20802" y="22503"/>
                    <a:pt x="20774" y="22521"/>
                  </a:cubicBezTo>
                  <a:cubicBezTo>
                    <a:pt x="20556" y="22653"/>
                    <a:pt x="20353" y="22705"/>
                    <a:pt x="20161" y="22705"/>
                  </a:cubicBezTo>
                  <a:cubicBezTo>
                    <a:pt x="19468" y="22705"/>
                    <a:pt x="18919" y="22022"/>
                    <a:pt x="18287" y="21916"/>
                  </a:cubicBezTo>
                  <a:cubicBezTo>
                    <a:pt x="16875" y="21648"/>
                    <a:pt x="16875" y="21648"/>
                    <a:pt x="17413" y="20168"/>
                  </a:cubicBezTo>
                  <a:lnTo>
                    <a:pt x="17413" y="20168"/>
                  </a:lnTo>
                  <a:cubicBezTo>
                    <a:pt x="17599" y="20495"/>
                    <a:pt x="17754" y="20692"/>
                    <a:pt x="18033" y="20692"/>
                  </a:cubicBezTo>
                  <a:cubicBezTo>
                    <a:pt x="18156" y="20692"/>
                    <a:pt x="18303" y="20654"/>
                    <a:pt x="18488" y="20572"/>
                  </a:cubicBezTo>
                  <a:cubicBezTo>
                    <a:pt x="19564" y="20236"/>
                    <a:pt x="20035" y="19093"/>
                    <a:pt x="21110" y="18891"/>
                  </a:cubicBezTo>
                  <a:cubicBezTo>
                    <a:pt x="21514" y="18891"/>
                    <a:pt x="21715" y="18555"/>
                    <a:pt x="21715" y="18219"/>
                  </a:cubicBezTo>
                  <a:cubicBezTo>
                    <a:pt x="21611" y="17853"/>
                    <a:pt x="21343" y="17812"/>
                    <a:pt x="21072" y="17812"/>
                  </a:cubicBezTo>
                  <a:cubicBezTo>
                    <a:pt x="20994" y="17812"/>
                    <a:pt x="20916" y="17816"/>
                    <a:pt x="20841" y="17816"/>
                  </a:cubicBezTo>
                  <a:cubicBezTo>
                    <a:pt x="19698" y="17681"/>
                    <a:pt x="19228" y="17009"/>
                    <a:pt x="19497" y="16000"/>
                  </a:cubicBezTo>
                  <a:cubicBezTo>
                    <a:pt x="19833" y="14992"/>
                    <a:pt x="20035" y="13984"/>
                    <a:pt x="20236" y="12975"/>
                  </a:cubicBezTo>
                  <a:cubicBezTo>
                    <a:pt x="20371" y="12841"/>
                    <a:pt x="20371" y="12639"/>
                    <a:pt x="20371" y="12504"/>
                  </a:cubicBezTo>
                  <a:cubicBezTo>
                    <a:pt x="20035" y="11967"/>
                    <a:pt x="19833" y="11429"/>
                    <a:pt x="19631" y="10824"/>
                  </a:cubicBezTo>
                  <a:cubicBezTo>
                    <a:pt x="19533" y="10627"/>
                    <a:pt x="19398" y="10502"/>
                    <a:pt x="19228" y="10502"/>
                  </a:cubicBezTo>
                  <a:cubicBezTo>
                    <a:pt x="19165" y="10502"/>
                    <a:pt x="19098" y="10519"/>
                    <a:pt x="19026" y="10555"/>
                  </a:cubicBezTo>
                  <a:cubicBezTo>
                    <a:pt x="18488" y="11025"/>
                    <a:pt x="18152" y="11631"/>
                    <a:pt x="18085" y="12236"/>
                  </a:cubicBezTo>
                  <a:cubicBezTo>
                    <a:pt x="18085" y="11429"/>
                    <a:pt x="18556" y="10757"/>
                    <a:pt x="19228" y="10353"/>
                  </a:cubicBezTo>
                  <a:cubicBezTo>
                    <a:pt x="19698" y="9681"/>
                    <a:pt x="19766" y="8874"/>
                    <a:pt x="19430" y="8135"/>
                  </a:cubicBezTo>
                  <a:cubicBezTo>
                    <a:pt x="19228" y="8067"/>
                    <a:pt x="19026" y="8000"/>
                    <a:pt x="19026" y="7731"/>
                  </a:cubicBezTo>
                  <a:lnTo>
                    <a:pt x="19026" y="7328"/>
                  </a:lnTo>
                  <a:cubicBezTo>
                    <a:pt x="17278" y="7664"/>
                    <a:pt x="17278" y="7664"/>
                    <a:pt x="17144" y="9076"/>
                  </a:cubicBezTo>
                  <a:cubicBezTo>
                    <a:pt x="15060" y="7193"/>
                    <a:pt x="15598" y="6454"/>
                    <a:pt x="16472" y="4706"/>
                  </a:cubicBezTo>
                  <a:cubicBezTo>
                    <a:pt x="16472" y="4639"/>
                    <a:pt x="16472" y="4572"/>
                    <a:pt x="16472" y="4504"/>
                  </a:cubicBezTo>
                  <a:cubicBezTo>
                    <a:pt x="16404" y="4437"/>
                    <a:pt x="16404" y="4370"/>
                    <a:pt x="16337" y="4303"/>
                  </a:cubicBezTo>
                  <a:cubicBezTo>
                    <a:pt x="16258" y="4263"/>
                    <a:pt x="16185" y="4247"/>
                    <a:pt x="16116" y="4247"/>
                  </a:cubicBezTo>
                  <a:cubicBezTo>
                    <a:pt x="15950" y="4247"/>
                    <a:pt x="15807" y="4342"/>
                    <a:pt x="15665" y="4437"/>
                  </a:cubicBezTo>
                  <a:cubicBezTo>
                    <a:pt x="15481" y="4529"/>
                    <a:pt x="15297" y="4746"/>
                    <a:pt x="15071" y="4746"/>
                  </a:cubicBezTo>
                  <a:cubicBezTo>
                    <a:pt x="14966" y="4746"/>
                    <a:pt x="14851" y="4699"/>
                    <a:pt x="14724" y="4572"/>
                  </a:cubicBezTo>
                  <a:cubicBezTo>
                    <a:pt x="14656" y="3899"/>
                    <a:pt x="15665" y="3160"/>
                    <a:pt x="14925" y="2420"/>
                  </a:cubicBezTo>
                  <a:cubicBezTo>
                    <a:pt x="14186" y="1681"/>
                    <a:pt x="13782" y="605"/>
                    <a:pt x="12908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2" name="Google Shape;3582;p3"/>
            <p:cNvSpPr/>
            <p:nvPr/>
          </p:nvSpPr>
          <p:spPr>
            <a:xfrm>
              <a:off x="4400750" y="2192775"/>
              <a:ext cx="584900" cy="628600"/>
            </a:xfrm>
            <a:custGeom>
              <a:avLst/>
              <a:gdLst/>
              <a:ahLst/>
              <a:cxnLst/>
              <a:rect l="l" t="t" r="r" b="b"/>
              <a:pathLst>
                <a:path w="23396" h="25144" extrusionOk="0">
                  <a:moveTo>
                    <a:pt x="10683" y="14245"/>
                  </a:moveTo>
                  <a:cubicBezTo>
                    <a:pt x="11047" y="14525"/>
                    <a:pt x="11355" y="14873"/>
                    <a:pt x="11496" y="15396"/>
                  </a:cubicBezTo>
                  <a:cubicBezTo>
                    <a:pt x="11322" y="14948"/>
                    <a:pt x="11037" y="14555"/>
                    <a:pt x="10683" y="14245"/>
                  </a:cubicBezTo>
                  <a:close/>
                  <a:moveTo>
                    <a:pt x="12504" y="0"/>
                  </a:moveTo>
                  <a:lnTo>
                    <a:pt x="10622" y="538"/>
                  </a:lnTo>
                  <a:cubicBezTo>
                    <a:pt x="12975" y="2084"/>
                    <a:pt x="16135" y="2488"/>
                    <a:pt x="17009" y="6118"/>
                  </a:cubicBezTo>
                  <a:cubicBezTo>
                    <a:pt x="16328" y="5798"/>
                    <a:pt x="15767" y="5382"/>
                    <a:pt x="15268" y="5382"/>
                  </a:cubicBezTo>
                  <a:cubicBezTo>
                    <a:pt x="14929" y="5382"/>
                    <a:pt x="14619" y="5574"/>
                    <a:pt x="14320" y="6118"/>
                  </a:cubicBezTo>
                  <a:cubicBezTo>
                    <a:pt x="14242" y="6254"/>
                    <a:pt x="14142" y="6306"/>
                    <a:pt x="14030" y="6306"/>
                  </a:cubicBezTo>
                  <a:cubicBezTo>
                    <a:pt x="13757" y="6306"/>
                    <a:pt x="13416" y="5993"/>
                    <a:pt x="13177" y="5849"/>
                  </a:cubicBezTo>
                  <a:cubicBezTo>
                    <a:pt x="12732" y="5602"/>
                    <a:pt x="12541" y="5064"/>
                    <a:pt x="12044" y="5064"/>
                  </a:cubicBezTo>
                  <a:cubicBezTo>
                    <a:pt x="11865" y="5064"/>
                    <a:pt x="11646" y="5133"/>
                    <a:pt x="11362" y="5311"/>
                  </a:cubicBezTo>
                  <a:cubicBezTo>
                    <a:pt x="11275" y="5359"/>
                    <a:pt x="11197" y="5380"/>
                    <a:pt x="11127" y="5380"/>
                  </a:cubicBezTo>
                  <a:cubicBezTo>
                    <a:pt x="10601" y="5380"/>
                    <a:pt x="10500" y="4172"/>
                    <a:pt x="10084" y="3698"/>
                  </a:cubicBezTo>
                  <a:cubicBezTo>
                    <a:pt x="10051" y="3664"/>
                    <a:pt x="10017" y="3647"/>
                    <a:pt x="9983" y="3647"/>
                  </a:cubicBezTo>
                  <a:cubicBezTo>
                    <a:pt x="9950" y="3647"/>
                    <a:pt x="9916" y="3664"/>
                    <a:pt x="9883" y="3698"/>
                  </a:cubicBezTo>
                  <a:cubicBezTo>
                    <a:pt x="9633" y="3803"/>
                    <a:pt x="9416" y="3849"/>
                    <a:pt x="9226" y="3849"/>
                  </a:cubicBezTo>
                  <a:cubicBezTo>
                    <a:pt x="8442" y="3849"/>
                    <a:pt x="8097" y="3070"/>
                    <a:pt x="7664" y="2421"/>
                  </a:cubicBezTo>
                  <a:lnTo>
                    <a:pt x="7261" y="2824"/>
                  </a:lnTo>
                  <a:cubicBezTo>
                    <a:pt x="6900" y="3082"/>
                    <a:pt x="6855" y="3893"/>
                    <a:pt x="6277" y="3893"/>
                  </a:cubicBezTo>
                  <a:cubicBezTo>
                    <a:pt x="6102" y="3893"/>
                    <a:pt x="5877" y="3819"/>
                    <a:pt x="5580" y="3631"/>
                  </a:cubicBezTo>
                  <a:cubicBezTo>
                    <a:pt x="5418" y="3541"/>
                    <a:pt x="5241" y="3499"/>
                    <a:pt x="5066" y="3499"/>
                  </a:cubicBezTo>
                  <a:cubicBezTo>
                    <a:pt x="4586" y="3499"/>
                    <a:pt x="4114" y="3811"/>
                    <a:pt x="3967" y="4303"/>
                  </a:cubicBezTo>
                  <a:cubicBezTo>
                    <a:pt x="3904" y="5059"/>
                    <a:pt x="4371" y="5519"/>
                    <a:pt x="5094" y="5519"/>
                  </a:cubicBezTo>
                  <a:cubicBezTo>
                    <a:pt x="5143" y="5519"/>
                    <a:pt x="5193" y="5517"/>
                    <a:pt x="5244" y="5513"/>
                  </a:cubicBezTo>
                  <a:cubicBezTo>
                    <a:pt x="5427" y="5513"/>
                    <a:pt x="5444" y="5235"/>
                    <a:pt x="5546" y="5235"/>
                  </a:cubicBezTo>
                  <a:cubicBezTo>
                    <a:pt x="5557" y="5235"/>
                    <a:pt x="5568" y="5238"/>
                    <a:pt x="5580" y="5244"/>
                  </a:cubicBezTo>
                  <a:cubicBezTo>
                    <a:pt x="5714" y="5379"/>
                    <a:pt x="5446" y="5513"/>
                    <a:pt x="5446" y="5715"/>
                  </a:cubicBezTo>
                  <a:cubicBezTo>
                    <a:pt x="5782" y="7732"/>
                    <a:pt x="6319" y="9748"/>
                    <a:pt x="7126" y="11698"/>
                  </a:cubicBezTo>
                  <a:cubicBezTo>
                    <a:pt x="7361" y="12168"/>
                    <a:pt x="7498" y="12507"/>
                    <a:pt x="7835" y="12507"/>
                  </a:cubicBezTo>
                  <a:cubicBezTo>
                    <a:pt x="7979" y="12507"/>
                    <a:pt x="8161" y="12444"/>
                    <a:pt x="8404" y="12303"/>
                  </a:cubicBezTo>
                  <a:cubicBezTo>
                    <a:pt x="8512" y="12194"/>
                    <a:pt x="8621" y="11997"/>
                    <a:pt x="8659" y="11997"/>
                  </a:cubicBezTo>
                  <a:cubicBezTo>
                    <a:pt x="8668" y="11997"/>
                    <a:pt x="8672" y="12008"/>
                    <a:pt x="8672" y="12034"/>
                  </a:cubicBezTo>
                  <a:cubicBezTo>
                    <a:pt x="8672" y="12970"/>
                    <a:pt x="9297" y="13369"/>
                    <a:pt x="9968" y="13776"/>
                  </a:cubicBezTo>
                  <a:lnTo>
                    <a:pt x="9968" y="13776"/>
                  </a:lnTo>
                  <a:cubicBezTo>
                    <a:pt x="9588" y="13598"/>
                    <a:pt x="9172" y="13499"/>
                    <a:pt x="8750" y="13499"/>
                  </a:cubicBezTo>
                  <a:cubicBezTo>
                    <a:pt x="8657" y="13499"/>
                    <a:pt x="8564" y="13503"/>
                    <a:pt x="8471" y="13513"/>
                  </a:cubicBezTo>
                  <a:cubicBezTo>
                    <a:pt x="8337" y="13527"/>
                    <a:pt x="8212" y="13534"/>
                    <a:pt x="8095" y="13534"/>
                  </a:cubicBezTo>
                  <a:cubicBezTo>
                    <a:pt x="6559" y="13534"/>
                    <a:pt x="6368" y="12356"/>
                    <a:pt x="6118" y="11295"/>
                  </a:cubicBezTo>
                  <a:cubicBezTo>
                    <a:pt x="5916" y="10286"/>
                    <a:pt x="5244" y="9479"/>
                    <a:pt x="4303" y="9076"/>
                  </a:cubicBezTo>
                  <a:cubicBezTo>
                    <a:pt x="4146" y="8986"/>
                    <a:pt x="3967" y="8942"/>
                    <a:pt x="3787" y="8942"/>
                  </a:cubicBezTo>
                  <a:cubicBezTo>
                    <a:pt x="3429" y="8942"/>
                    <a:pt x="3070" y="9121"/>
                    <a:pt x="2891" y="9479"/>
                  </a:cubicBezTo>
                  <a:cubicBezTo>
                    <a:pt x="2555" y="10085"/>
                    <a:pt x="2891" y="10488"/>
                    <a:pt x="3496" y="10690"/>
                  </a:cubicBezTo>
                  <a:cubicBezTo>
                    <a:pt x="3657" y="10690"/>
                    <a:pt x="3819" y="10517"/>
                    <a:pt x="3946" y="10517"/>
                  </a:cubicBezTo>
                  <a:cubicBezTo>
                    <a:pt x="3977" y="10517"/>
                    <a:pt x="4007" y="10528"/>
                    <a:pt x="4034" y="10555"/>
                  </a:cubicBezTo>
                  <a:cubicBezTo>
                    <a:pt x="4101" y="10622"/>
                    <a:pt x="3765" y="10757"/>
                    <a:pt x="3832" y="10891"/>
                  </a:cubicBezTo>
                  <a:cubicBezTo>
                    <a:pt x="3736" y="11808"/>
                    <a:pt x="3466" y="12379"/>
                    <a:pt x="2823" y="12379"/>
                  </a:cubicBezTo>
                  <a:cubicBezTo>
                    <a:pt x="2571" y="12379"/>
                    <a:pt x="2262" y="12291"/>
                    <a:pt x="1882" y="12101"/>
                  </a:cubicBezTo>
                  <a:cubicBezTo>
                    <a:pt x="1691" y="11952"/>
                    <a:pt x="1472" y="11884"/>
                    <a:pt x="1259" y="11884"/>
                  </a:cubicBezTo>
                  <a:cubicBezTo>
                    <a:pt x="798" y="11884"/>
                    <a:pt x="361" y="12201"/>
                    <a:pt x="269" y="12706"/>
                  </a:cubicBezTo>
                  <a:cubicBezTo>
                    <a:pt x="0" y="13580"/>
                    <a:pt x="471" y="13849"/>
                    <a:pt x="1277" y="14051"/>
                  </a:cubicBezTo>
                  <a:cubicBezTo>
                    <a:pt x="2824" y="14454"/>
                    <a:pt x="3630" y="16202"/>
                    <a:pt x="2958" y="17681"/>
                  </a:cubicBezTo>
                  <a:cubicBezTo>
                    <a:pt x="2487" y="18421"/>
                    <a:pt x="2756" y="19362"/>
                    <a:pt x="3496" y="19765"/>
                  </a:cubicBezTo>
                  <a:cubicBezTo>
                    <a:pt x="3756" y="19939"/>
                    <a:pt x="3982" y="20015"/>
                    <a:pt x="4186" y="20015"/>
                  </a:cubicBezTo>
                  <a:cubicBezTo>
                    <a:pt x="4614" y="20015"/>
                    <a:pt x="4947" y="19683"/>
                    <a:pt x="5311" y="19228"/>
                  </a:cubicBezTo>
                  <a:cubicBezTo>
                    <a:pt x="5876" y="18530"/>
                    <a:pt x="6178" y="18194"/>
                    <a:pt x="6590" y="18194"/>
                  </a:cubicBezTo>
                  <a:cubicBezTo>
                    <a:pt x="7012" y="18194"/>
                    <a:pt x="7550" y="18547"/>
                    <a:pt x="8605" y="19228"/>
                  </a:cubicBezTo>
                  <a:cubicBezTo>
                    <a:pt x="7671" y="18714"/>
                    <a:pt x="7224" y="18524"/>
                    <a:pt x="6812" y="18524"/>
                  </a:cubicBezTo>
                  <a:cubicBezTo>
                    <a:pt x="6631" y="18524"/>
                    <a:pt x="6457" y="18561"/>
                    <a:pt x="6252" y="18622"/>
                  </a:cubicBezTo>
                  <a:cubicBezTo>
                    <a:pt x="5177" y="19026"/>
                    <a:pt x="5311" y="19564"/>
                    <a:pt x="6051" y="20236"/>
                  </a:cubicBezTo>
                  <a:lnTo>
                    <a:pt x="5782" y="20236"/>
                  </a:lnTo>
                  <a:cubicBezTo>
                    <a:pt x="4034" y="21110"/>
                    <a:pt x="3563" y="22992"/>
                    <a:pt x="4572" y="24875"/>
                  </a:cubicBezTo>
                  <a:cubicBezTo>
                    <a:pt x="4706" y="25009"/>
                    <a:pt x="4840" y="25076"/>
                    <a:pt x="5042" y="25144"/>
                  </a:cubicBezTo>
                  <a:cubicBezTo>
                    <a:pt x="5244" y="25144"/>
                    <a:pt x="5446" y="25076"/>
                    <a:pt x="5580" y="24942"/>
                  </a:cubicBezTo>
                  <a:lnTo>
                    <a:pt x="5849" y="24807"/>
                  </a:lnTo>
                  <a:cubicBezTo>
                    <a:pt x="5983" y="24673"/>
                    <a:pt x="6118" y="24539"/>
                    <a:pt x="6185" y="24404"/>
                  </a:cubicBezTo>
                  <a:cubicBezTo>
                    <a:pt x="6319" y="24270"/>
                    <a:pt x="6454" y="24135"/>
                    <a:pt x="6521" y="23933"/>
                  </a:cubicBezTo>
                  <a:cubicBezTo>
                    <a:pt x="6656" y="23732"/>
                    <a:pt x="6656" y="23463"/>
                    <a:pt x="6521" y="23261"/>
                  </a:cubicBezTo>
                  <a:cubicBezTo>
                    <a:pt x="6521" y="23194"/>
                    <a:pt x="6051" y="23194"/>
                    <a:pt x="6387" y="22992"/>
                  </a:cubicBezTo>
                  <a:cubicBezTo>
                    <a:pt x="6406" y="22983"/>
                    <a:pt x="6426" y="22979"/>
                    <a:pt x="6448" y="22979"/>
                  </a:cubicBezTo>
                  <a:cubicBezTo>
                    <a:pt x="6579" y="22979"/>
                    <a:pt x="6752" y="23127"/>
                    <a:pt x="6925" y="23127"/>
                  </a:cubicBezTo>
                  <a:cubicBezTo>
                    <a:pt x="7261" y="23127"/>
                    <a:pt x="7597" y="22925"/>
                    <a:pt x="7798" y="22656"/>
                  </a:cubicBezTo>
                  <a:cubicBezTo>
                    <a:pt x="7866" y="22522"/>
                    <a:pt x="7866" y="22320"/>
                    <a:pt x="7798" y="22186"/>
                  </a:cubicBezTo>
                  <a:cubicBezTo>
                    <a:pt x="7731" y="22051"/>
                    <a:pt x="7664" y="21917"/>
                    <a:pt x="7664" y="21849"/>
                  </a:cubicBezTo>
                  <a:cubicBezTo>
                    <a:pt x="7709" y="21782"/>
                    <a:pt x="7761" y="21760"/>
                    <a:pt x="7818" y="21760"/>
                  </a:cubicBezTo>
                  <a:cubicBezTo>
                    <a:pt x="7933" y="21760"/>
                    <a:pt x="8067" y="21849"/>
                    <a:pt x="8202" y="21849"/>
                  </a:cubicBezTo>
                  <a:cubicBezTo>
                    <a:pt x="9009" y="21782"/>
                    <a:pt x="9412" y="21177"/>
                    <a:pt x="9950" y="20707"/>
                  </a:cubicBezTo>
                  <a:cubicBezTo>
                    <a:pt x="12303" y="18690"/>
                    <a:pt x="14454" y="16404"/>
                    <a:pt x="16336" y="13917"/>
                  </a:cubicBezTo>
                  <a:cubicBezTo>
                    <a:pt x="17143" y="12975"/>
                    <a:pt x="17950" y="12034"/>
                    <a:pt x="18824" y="11093"/>
                  </a:cubicBezTo>
                  <a:cubicBezTo>
                    <a:pt x="19362" y="10421"/>
                    <a:pt x="19899" y="9681"/>
                    <a:pt x="20437" y="8942"/>
                  </a:cubicBezTo>
                  <a:cubicBezTo>
                    <a:pt x="20908" y="7799"/>
                    <a:pt x="22118" y="7126"/>
                    <a:pt x="22589" y="5984"/>
                  </a:cubicBezTo>
                  <a:cubicBezTo>
                    <a:pt x="22723" y="5647"/>
                    <a:pt x="23395" y="5647"/>
                    <a:pt x="22925" y="4841"/>
                  </a:cubicBezTo>
                  <a:cubicBezTo>
                    <a:pt x="22521" y="4101"/>
                    <a:pt x="21647" y="3698"/>
                    <a:pt x="21378" y="2891"/>
                  </a:cubicBezTo>
                  <a:cubicBezTo>
                    <a:pt x="21273" y="2487"/>
                    <a:pt x="21191" y="2349"/>
                    <a:pt x="21118" y="2349"/>
                  </a:cubicBezTo>
                  <a:cubicBezTo>
                    <a:pt x="20962" y="2349"/>
                    <a:pt x="20851" y="2987"/>
                    <a:pt x="20653" y="2987"/>
                  </a:cubicBezTo>
                  <a:cubicBezTo>
                    <a:pt x="20591" y="2987"/>
                    <a:pt x="20521" y="2923"/>
                    <a:pt x="20437" y="2757"/>
                  </a:cubicBezTo>
                  <a:cubicBezTo>
                    <a:pt x="20706" y="2084"/>
                    <a:pt x="20572" y="1345"/>
                    <a:pt x="20168" y="807"/>
                  </a:cubicBezTo>
                  <a:cubicBezTo>
                    <a:pt x="20101" y="538"/>
                    <a:pt x="19967" y="404"/>
                    <a:pt x="19765" y="336"/>
                  </a:cubicBezTo>
                  <a:lnTo>
                    <a:pt x="19362" y="336"/>
                  </a:lnTo>
                  <a:cubicBezTo>
                    <a:pt x="19100" y="1122"/>
                    <a:pt x="18781" y="1652"/>
                    <a:pt x="18259" y="1652"/>
                  </a:cubicBezTo>
                  <a:cubicBezTo>
                    <a:pt x="17977" y="1652"/>
                    <a:pt x="17635" y="1497"/>
                    <a:pt x="17210" y="1143"/>
                  </a:cubicBezTo>
                  <a:cubicBezTo>
                    <a:pt x="16874" y="874"/>
                    <a:pt x="16404" y="941"/>
                    <a:pt x="16068" y="874"/>
                  </a:cubicBezTo>
                  <a:lnTo>
                    <a:pt x="15530" y="740"/>
                  </a:lnTo>
                  <a:cubicBezTo>
                    <a:pt x="14521" y="605"/>
                    <a:pt x="13580" y="68"/>
                    <a:pt x="12504" y="0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3" name="Google Shape;3583;p3"/>
            <p:cNvSpPr/>
            <p:nvPr/>
          </p:nvSpPr>
          <p:spPr>
            <a:xfrm>
              <a:off x="4713350" y="2107000"/>
              <a:ext cx="183225" cy="148975"/>
            </a:xfrm>
            <a:custGeom>
              <a:avLst/>
              <a:gdLst/>
              <a:ahLst/>
              <a:cxnLst/>
              <a:rect l="l" t="t" r="r" b="b"/>
              <a:pathLst>
                <a:path w="7329" h="5959" extrusionOk="0">
                  <a:moveTo>
                    <a:pt x="3389" y="0"/>
                  </a:moveTo>
                  <a:cubicBezTo>
                    <a:pt x="3317" y="0"/>
                    <a:pt x="3240" y="22"/>
                    <a:pt x="3160" y="70"/>
                  </a:cubicBezTo>
                  <a:cubicBezTo>
                    <a:pt x="2891" y="339"/>
                    <a:pt x="2555" y="675"/>
                    <a:pt x="2891" y="1011"/>
                  </a:cubicBezTo>
                  <a:cubicBezTo>
                    <a:pt x="3160" y="1414"/>
                    <a:pt x="3026" y="1616"/>
                    <a:pt x="2622" y="1751"/>
                  </a:cubicBezTo>
                  <a:cubicBezTo>
                    <a:pt x="2017" y="1885"/>
                    <a:pt x="1412" y="1818"/>
                    <a:pt x="1412" y="2692"/>
                  </a:cubicBezTo>
                  <a:cubicBezTo>
                    <a:pt x="1392" y="3055"/>
                    <a:pt x="1275" y="3164"/>
                    <a:pt x="1116" y="3164"/>
                  </a:cubicBezTo>
                  <a:cubicBezTo>
                    <a:pt x="877" y="3164"/>
                    <a:pt x="542" y="2919"/>
                    <a:pt x="297" y="2919"/>
                  </a:cubicBezTo>
                  <a:cubicBezTo>
                    <a:pt x="160" y="2919"/>
                    <a:pt x="51" y="2994"/>
                    <a:pt x="0" y="3230"/>
                  </a:cubicBezTo>
                  <a:cubicBezTo>
                    <a:pt x="0" y="3297"/>
                    <a:pt x="0" y="3364"/>
                    <a:pt x="0" y="3431"/>
                  </a:cubicBezTo>
                  <a:cubicBezTo>
                    <a:pt x="874" y="4171"/>
                    <a:pt x="2017" y="4574"/>
                    <a:pt x="3227" y="4641"/>
                  </a:cubicBezTo>
                  <a:cubicBezTo>
                    <a:pt x="3900" y="5112"/>
                    <a:pt x="5177" y="4574"/>
                    <a:pt x="5379" y="5852"/>
                  </a:cubicBezTo>
                  <a:cubicBezTo>
                    <a:pt x="5405" y="5931"/>
                    <a:pt x="5462" y="5958"/>
                    <a:pt x="5535" y="5958"/>
                  </a:cubicBezTo>
                  <a:cubicBezTo>
                    <a:pt x="5647" y="5958"/>
                    <a:pt x="5794" y="5892"/>
                    <a:pt x="5916" y="5852"/>
                  </a:cubicBezTo>
                  <a:cubicBezTo>
                    <a:pt x="6858" y="5650"/>
                    <a:pt x="7328" y="4641"/>
                    <a:pt x="6858" y="3835"/>
                  </a:cubicBezTo>
                  <a:cubicBezTo>
                    <a:pt x="6723" y="3028"/>
                    <a:pt x="6387" y="2288"/>
                    <a:pt x="5984" y="1683"/>
                  </a:cubicBezTo>
                  <a:cubicBezTo>
                    <a:pt x="5715" y="1280"/>
                    <a:pt x="6051" y="608"/>
                    <a:pt x="5244" y="608"/>
                  </a:cubicBezTo>
                  <a:cubicBezTo>
                    <a:pt x="5038" y="844"/>
                    <a:pt x="4832" y="950"/>
                    <a:pt x="4637" y="950"/>
                  </a:cubicBezTo>
                  <a:cubicBezTo>
                    <a:pt x="4387" y="950"/>
                    <a:pt x="4156" y="775"/>
                    <a:pt x="3967" y="473"/>
                  </a:cubicBezTo>
                  <a:cubicBezTo>
                    <a:pt x="3813" y="217"/>
                    <a:pt x="3621" y="0"/>
                    <a:pt x="3389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4" name="Google Shape;3584;p3"/>
            <p:cNvSpPr/>
            <p:nvPr/>
          </p:nvSpPr>
          <p:spPr>
            <a:xfrm>
              <a:off x="4903275" y="2344025"/>
              <a:ext cx="92450" cy="110950"/>
            </a:xfrm>
            <a:custGeom>
              <a:avLst/>
              <a:gdLst/>
              <a:ahLst/>
              <a:cxnLst/>
              <a:rect l="l" t="t" r="r" b="b"/>
              <a:pathLst>
                <a:path w="3698" h="4438" extrusionOk="0">
                  <a:moveTo>
                    <a:pt x="2555" y="1"/>
                  </a:moveTo>
                  <a:cubicBezTo>
                    <a:pt x="1546" y="740"/>
                    <a:pt x="336" y="1413"/>
                    <a:pt x="0" y="2757"/>
                  </a:cubicBezTo>
                  <a:cubicBezTo>
                    <a:pt x="605" y="3093"/>
                    <a:pt x="1143" y="3631"/>
                    <a:pt x="1546" y="4303"/>
                  </a:cubicBezTo>
                  <a:lnTo>
                    <a:pt x="1748" y="4438"/>
                  </a:lnTo>
                  <a:cubicBezTo>
                    <a:pt x="2219" y="4102"/>
                    <a:pt x="2219" y="3362"/>
                    <a:pt x="2824" y="3161"/>
                  </a:cubicBezTo>
                  <a:cubicBezTo>
                    <a:pt x="3294" y="2690"/>
                    <a:pt x="3294" y="2018"/>
                    <a:pt x="3698" y="1547"/>
                  </a:cubicBezTo>
                  <a:cubicBezTo>
                    <a:pt x="3362" y="942"/>
                    <a:pt x="3362" y="135"/>
                    <a:pt x="2555" y="1"/>
                  </a:cubicBezTo>
                  <a:close/>
                </a:path>
              </a:pathLst>
            </a:custGeom>
            <a:solidFill>
              <a:srgbClr val="CB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5" name="Google Shape;3585;p3"/>
            <p:cNvSpPr/>
            <p:nvPr/>
          </p:nvSpPr>
          <p:spPr>
            <a:xfrm>
              <a:off x="4894875" y="2197750"/>
              <a:ext cx="16825" cy="15225"/>
            </a:xfrm>
            <a:custGeom>
              <a:avLst/>
              <a:gdLst/>
              <a:ahLst/>
              <a:cxnLst/>
              <a:rect l="l" t="t" r="r" b="b"/>
              <a:pathLst>
                <a:path w="673" h="609" extrusionOk="0">
                  <a:moveTo>
                    <a:pt x="261" y="0"/>
                  </a:moveTo>
                  <a:cubicBezTo>
                    <a:pt x="174" y="0"/>
                    <a:pt x="87" y="74"/>
                    <a:pt x="0" y="205"/>
                  </a:cubicBezTo>
                  <a:lnTo>
                    <a:pt x="403" y="608"/>
                  </a:lnTo>
                  <a:cubicBezTo>
                    <a:pt x="672" y="406"/>
                    <a:pt x="605" y="205"/>
                    <a:pt x="403" y="70"/>
                  </a:cubicBezTo>
                  <a:cubicBezTo>
                    <a:pt x="356" y="23"/>
                    <a:pt x="308" y="0"/>
                    <a:pt x="261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6" name="Google Shape;3586;p3"/>
            <p:cNvSpPr/>
            <p:nvPr/>
          </p:nvSpPr>
          <p:spPr>
            <a:xfrm>
              <a:off x="4562075" y="4863075"/>
              <a:ext cx="21875" cy="10775"/>
            </a:xfrm>
            <a:custGeom>
              <a:avLst/>
              <a:gdLst/>
              <a:ahLst/>
              <a:cxnLst/>
              <a:rect l="l" t="t" r="r" b="b"/>
              <a:pathLst>
                <a:path w="875" h="431" extrusionOk="0">
                  <a:moveTo>
                    <a:pt x="743" y="1"/>
                  </a:moveTo>
                  <a:cubicBezTo>
                    <a:pt x="453" y="1"/>
                    <a:pt x="176" y="184"/>
                    <a:pt x="1" y="417"/>
                  </a:cubicBezTo>
                  <a:cubicBezTo>
                    <a:pt x="45" y="426"/>
                    <a:pt x="89" y="430"/>
                    <a:pt x="133" y="430"/>
                  </a:cubicBezTo>
                  <a:cubicBezTo>
                    <a:pt x="423" y="430"/>
                    <a:pt x="700" y="247"/>
                    <a:pt x="875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7" name="Google Shape;3587;p3"/>
            <p:cNvSpPr/>
            <p:nvPr/>
          </p:nvSpPr>
          <p:spPr>
            <a:xfrm>
              <a:off x="4652850" y="48432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336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8" name="Google Shape;3588;p3"/>
            <p:cNvSpPr/>
            <p:nvPr/>
          </p:nvSpPr>
          <p:spPr>
            <a:xfrm>
              <a:off x="4945275" y="3744050"/>
              <a:ext cx="26925" cy="23900"/>
            </a:xfrm>
            <a:custGeom>
              <a:avLst/>
              <a:gdLst/>
              <a:ahLst/>
              <a:cxnLst/>
              <a:rect l="l" t="t" r="r" b="b"/>
              <a:pathLst>
                <a:path w="1077" h="956" extrusionOk="0">
                  <a:moveTo>
                    <a:pt x="1" y="1"/>
                  </a:moveTo>
                  <a:cubicBezTo>
                    <a:pt x="1" y="203"/>
                    <a:pt x="68" y="404"/>
                    <a:pt x="135" y="606"/>
                  </a:cubicBezTo>
                  <a:cubicBezTo>
                    <a:pt x="194" y="781"/>
                    <a:pt x="353" y="955"/>
                    <a:pt x="613" y="955"/>
                  </a:cubicBezTo>
                  <a:cubicBezTo>
                    <a:pt x="653" y="955"/>
                    <a:pt x="695" y="951"/>
                    <a:pt x="740" y="942"/>
                  </a:cubicBezTo>
                  <a:cubicBezTo>
                    <a:pt x="875" y="875"/>
                    <a:pt x="1009" y="673"/>
                    <a:pt x="1077" y="539"/>
                  </a:cubicBezTo>
                  <a:cubicBezTo>
                    <a:pt x="1077" y="203"/>
                    <a:pt x="808" y="1"/>
                    <a:pt x="606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9" name="Google Shape;3589;p3"/>
            <p:cNvSpPr/>
            <p:nvPr/>
          </p:nvSpPr>
          <p:spPr>
            <a:xfrm>
              <a:off x="4731825" y="3836300"/>
              <a:ext cx="33525" cy="22725"/>
            </a:xfrm>
            <a:custGeom>
              <a:avLst/>
              <a:gdLst/>
              <a:ahLst/>
              <a:cxnLst/>
              <a:rect l="l" t="t" r="r" b="b"/>
              <a:pathLst>
                <a:path w="1341" h="909" extrusionOk="0">
                  <a:moveTo>
                    <a:pt x="1148" y="1"/>
                  </a:moveTo>
                  <a:cubicBezTo>
                    <a:pt x="623" y="1"/>
                    <a:pt x="312" y="374"/>
                    <a:pt x="1" y="748"/>
                  </a:cubicBezTo>
                  <a:cubicBezTo>
                    <a:pt x="75" y="859"/>
                    <a:pt x="149" y="909"/>
                    <a:pt x="234" y="909"/>
                  </a:cubicBezTo>
                  <a:cubicBezTo>
                    <a:pt x="304" y="909"/>
                    <a:pt x="381" y="876"/>
                    <a:pt x="472" y="815"/>
                  </a:cubicBezTo>
                  <a:cubicBezTo>
                    <a:pt x="506" y="820"/>
                    <a:pt x="541" y="822"/>
                    <a:pt x="574" y="822"/>
                  </a:cubicBezTo>
                  <a:cubicBezTo>
                    <a:pt x="999" y="822"/>
                    <a:pt x="1341" y="444"/>
                    <a:pt x="1278" y="8"/>
                  </a:cubicBezTo>
                  <a:cubicBezTo>
                    <a:pt x="1233" y="3"/>
                    <a:pt x="1190" y="1"/>
                    <a:pt x="1148" y="1"/>
                  </a:cubicBezTo>
                  <a:close/>
                </a:path>
              </a:pathLst>
            </a:custGeom>
            <a:solidFill>
              <a:srgbClr val="AECB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0" name="Google Shape;3590;p3"/>
            <p:cNvSpPr/>
            <p:nvPr/>
          </p:nvSpPr>
          <p:spPr>
            <a:xfrm>
              <a:off x="4642750" y="3885225"/>
              <a:ext cx="21875" cy="22925"/>
            </a:xfrm>
            <a:custGeom>
              <a:avLst/>
              <a:gdLst/>
              <a:ahLst/>
              <a:cxnLst/>
              <a:rect l="l" t="t" r="r" b="b"/>
              <a:pathLst>
                <a:path w="875" h="917" extrusionOk="0">
                  <a:moveTo>
                    <a:pt x="875" y="1"/>
                  </a:moveTo>
                  <a:cubicBezTo>
                    <a:pt x="471" y="68"/>
                    <a:pt x="135" y="1"/>
                    <a:pt x="1" y="404"/>
                  </a:cubicBezTo>
                  <a:cubicBezTo>
                    <a:pt x="107" y="724"/>
                    <a:pt x="298" y="916"/>
                    <a:pt x="606" y="916"/>
                  </a:cubicBezTo>
                  <a:cubicBezTo>
                    <a:pt x="687" y="916"/>
                    <a:pt x="777" y="903"/>
                    <a:pt x="875" y="875"/>
                  </a:cubicBezTo>
                  <a:lnTo>
                    <a:pt x="875" y="1"/>
                  </a:ln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1" name="Google Shape;3591;p3"/>
            <p:cNvSpPr/>
            <p:nvPr/>
          </p:nvSpPr>
          <p:spPr>
            <a:xfrm>
              <a:off x="4711675" y="3854575"/>
              <a:ext cx="31950" cy="10975"/>
            </a:xfrm>
            <a:custGeom>
              <a:avLst/>
              <a:gdLst/>
              <a:ahLst/>
              <a:cxnLst/>
              <a:rect l="l" t="t" r="r" b="b"/>
              <a:pathLst>
                <a:path w="1278" h="439" extrusionOk="0">
                  <a:moveTo>
                    <a:pt x="640" y="0"/>
                  </a:moveTo>
                  <a:cubicBezTo>
                    <a:pt x="364" y="0"/>
                    <a:pt x="112" y="140"/>
                    <a:pt x="0" y="420"/>
                  </a:cubicBezTo>
                  <a:cubicBezTo>
                    <a:pt x="171" y="420"/>
                    <a:pt x="342" y="438"/>
                    <a:pt x="507" y="438"/>
                  </a:cubicBezTo>
                  <a:cubicBezTo>
                    <a:pt x="795" y="438"/>
                    <a:pt x="1064" y="384"/>
                    <a:pt x="1278" y="84"/>
                  </a:cubicBezTo>
                  <a:lnTo>
                    <a:pt x="807" y="17"/>
                  </a:lnTo>
                  <a:cubicBezTo>
                    <a:pt x="751" y="6"/>
                    <a:pt x="695" y="0"/>
                    <a:pt x="640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2" name="Google Shape;3592;p3"/>
            <p:cNvSpPr/>
            <p:nvPr/>
          </p:nvSpPr>
          <p:spPr>
            <a:xfrm>
              <a:off x="4683100" y="3866325"/>
              <a:ext cx="20200" cy="9275"/>
            </a:xfrm>
            <a:custGeom>
              <a:avLst/>
              <a:gdLst/>
              <a:ahLst/>
              <a:cxnLst/>
              <a:rect l="l" t="t" r="r" b="b"/>
              <a:pathLst>
                <a:path w="808" h="371" extrusionOk="0">
                  <a:moveTo>
                    <a:pt x="640" y="0"/>
                  </a:moveTo>
                  <a:cubicBezTo>
                    <a:pt x="381" y="0"/>
                    <a:pt x="167" y="131"/>
                    <a:pt x="0" y="354"/>
                  </a:cubicBezTo>
                  <a:cubicBezTo>
                    <a:pt x="46" y="365"/>
                    <a:pt x="95" y="371"/>
                    <a:pt x="144" y="371"/>
                  </a:cubicBezTo>
                  <a:cubicBezTo>
                    <a:pt x="381" y="371"/>
                    <a:pt x="640" y="240"/>
                    <a:pt x="807" y="17"/>
                  </a:cubicBezTo>
                  <a:cubicBezTo>
                    <a:pt x="749" y="6"/>
                    <a:pt x="694" y="0"/>
                    <a:pt x="640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3" name="Google Shape;3593;p3"/>
            <p:cNvSpPr/>
            <p:nvPr/>
          </p:nvSpPr>
          <p:spPr>
            <a:xfrm>
              <a:off x="4662925" y="3878525"/>
              <a:ext cx="10100" cy="6725"/>
            </a:xfrm>
            <a:custGeom>
              <a:avLst/>
              <a:gdLst/>
              <a:ahLst/>
              <a:cxnLst/>
              <a:rect l="l" t="t" r="r" b="b"/>
              <a:pathLst>
                <a:path w="404" h="269" extrusionOk="0">
                  <a:moveTo>
                    <a:pt x="404" y="0"/>
                  </a:moveTo>
                  <a:cubicBezTo>
                    <a:pt x="202" y="0"/>
                    <a:pt x="68" y="67"/>
                    <a:pt x="1" y="269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4" name="Google Shape;3594;p3"/>
            <p:cNvSpPr/>
            <p:nvPr/>
          </p:nvSpPr>
          <p:spPr>
            <a:xfrm>
              <a:off x="4590650" y="3895325"/>
              <a:ext cx="73975" cy="51525"/>
            </a:xfrm>
            <a:custGeom>
              <a:avLst/>
              <a:gdLst/>
              <a:ahLst/>
              <a:cxnLst/>
              <a:rect l="l" t="t" r="r" b="b"/>
              <a:pathLst>
                <a:path w="2959" h="2061" extrusionOk="0">
                  <a:moveTo>
                    <a:pt x="2085" y="0"/>
                  </a:moveTo>
                  <a:cubicBezTo>
                    <a:pt x="1816" y="337"/>
                    <a:pt x="1480" y="269"/>
                    <a:pt x="1211" y="404"/>
                  </a:cubicBezTo>
                  <a:cubicBezTo>
                    <a:pt x="1139" y="386"/>
                    <a:pt x="1067" y="377"/>
                    <a:pt x="996" y="377"/>
                  </a:cubicBezTo>
                  <a:cubicBezTo>
                    <a:pt x="803" y="377"/>
                    <a:pt x="619" y="440"/>
                    <a:pt x="471" y="538"/>
                  </a:cubicBezTo>
                  <a:cubicBezTo>
                    <a:pt x="337" y="605"/>
                    <a:pt x="135" y="740"/>
                    <a:pt x="1" y="807"/>
                  </a:cubicBezTo>
                  <a:cubicBezTo>
                    <a:pt x="482" y="1658"/>
                    <a:pt x="759" y="2061"/>
                    <a:pt x="1158" y="2061"/>
                  </a:cubicBezTo>
                  <a:cubicBezTo>
                    <a:pt x="1483" y="2061"/>
                    <a:pt x="1890" y="1792"/>
                    <a:pt x="2555" y="1278"/>
                  </a:cubicBezTo>
                  <a:lnTo>
                    <a:pt x="2959" y="404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E1E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5" name="Google Shape;3595;p3"/>
            <p:cNvSpPr/>
            <p:nvPr/>
          </p:nvSpPr>
          <p:spPr>
            <a:xfrm>
              <a:off x="4338550" y="3957500"/>
              <a:ext cx="62225" cy="22250"/>
            </a:xfrm>
            <a:custGeom>
              <a:avLst/>
              <a:gdLst/>
              <a:ahLst/>
              <a:cxnLst/>
              <a:rect l="l" t="t" r="r" b="b"/>
              <a:pathLst>
                <a:path w="2489" h="890" extrusionOk="0">
                  <a:moveTo>
                    <a:pt x="2488" y="1"/>
                  </a:moveTo>
                  <a:cubicBezTo>
                    <a:pt x="1614" y="1"/>
                    <a:pt x="740" y="202"/>
                    <a:pt x="1" y="740"/>
                  </a:cubicBezTo>
                  <a:cubicBezTo>
                    <a:pt x="259" y="844"/>
                    <a:pt x="504" y="890"/>
                    <a:pt x="736" y="890"/>
                  </a:cubicBezTo>
                  <a:cubicBezTo>
                    <a:pt x="1413" y="890"/>
                    <a:pt x="1988" y="501"/>
                    <a:pt x="2488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6" name="Google Shape;3596;p3"/>
            <p:cNvSpPr/>
            <p:nvPr/>
          </p:nvSpPr>
          <p:spPr>
            <a:xfrm>
              <a:off x="4550325" y="2763500"/>
              <a:ext cx="230275" cy="284250"/>
            </a:xfrm>
            <a:custGeom>
              <a:avLst/>
              <a:gdLst/>
              <a:ahLst/>
              <a:cxnLst/>
              <a:rect l="l" t="t" r="r" b="b"/>
              <a:pathLst>
                <a:path w="9211" h="11370" extrusionOk="0">
                  <a:moveTo>
                    <a:pt x="5771" y="4256"/>
                  </a:moveTo>
                  <a:lnTo>
                    <a:pt x="5771" y="4256"/>
                  </a:lnTo>
                  <a:cubicBezTo>
                    <a:pt x="5815" y="4300"/>
                    <a:pt x="5876" y="4336"/>
                    <a:pt x="5923" y="4381"/>
                  </a:cubicBezTo>
                  <a:lnTo>
                    <a:pt x="5923" y="4381"/>
                  </a:lnTo>
                  <a:cubicBezTo>
                    <a:pt x="5883" y="4351"/>
                    <a:pt x="5833" y="4331"/>
                    <a:pt x="5782" y="4331"/>
                  </a:cubicBezTo>
                  <a:cubicBezTo>
                    <a:pt x="5778" y="4306"/>
                    <a:pt x="5775" y="4281"/>
                    <a:pt x="5771" y="4256"/>
                  </a:cubicBezTo>
                  <a:close/>
                  <a:moveTo>
                    <a:pt x="3765" y="3928"/>
                  </a:moveTo>
                  <a:cubicBezTo>
                    <a:pt x="4038" y="5064"/>
                    <a:pt x="3573" y="5985"/>
                    <a:pt x="3098" y="6899"/>
                  </a:cubicBezTo>
                  <a:lnTo>
                    <a:pt x="3098" y="6899"/>
                  </a:lnTo>
                  <a:cubicBezTo>
                    <a:pt x="3459" y="5937"/>
                    <a:pt x="3674" y="4932"/>
                    <a:pt x="3765" y="3928"/>
                  </a:cubicBezTo>
                  <a:close/>
                  <a:moveTo>
                    <a:pt x="5179" y="1"/>
                  </a:moveTo>
                  <a:cubicBezTo>
                    <a:pt x="5064" y="1"/>
                    <a:pt x="4936" y="49"/>
                    <a:pt x="4841" y="96"/>
                  </a:cubicBezTo>
                  <a:cubicBezTo>
                    <a:pt x="4639" y="231"/>
                    <a:pt x="4505" y="365"/>
                    <a:pt x="4303" y="567"/>
                  </a:cubicBezTo>
                  <a:cubicBezTo>
                    <a:pt x="4168" y="634"/>
                    <a:pt x="4101" y="701"/>
                    <a:pt x="3967" y="836"/>
                  </a:cubicBezTo>
                  <a:cubicBezTo>
                    <a:pt x="3832" y="903"/>
                    <a:pt x="3765" y="1037"/>
                    <a:pt x="3631" y="1104"/>
                  </a:cubicBezTo>
                  <a:cubicBezTo>
                    <a:pt x="3631" y="1172"/>
                    <a:pt x="3496" y="1239"/>
                    <a:pt x="3496" y="1306"/>
                  </a:cubicBezTo>
                  <a:cubicBezTo>
                    <a:pt x="3362" y="1373"/>
                    <a:pt x="3294" y="1508"/>
                    <a:pt x="3227" y="1575"/>
                  </a:cubicBezTo>
                  <a:lnTo>
                    <a:pt x="2891" y="1911"/>
                  </a:lnTo>
                  <a:cubicBezTo>
                    <a:pt x="2622" y="2046"/>
                    <a:pt x="2353" y="2247"/>
                    <a:pt x="2084" y="2382"/>
                  </a:cubicBezTo>
                  <a:cubicBezTo>
                    <a:pt x="1479" y="2852"/>
                    <a:pt x="605" y="3189"/>
                    <a:pt x="874" y="4197"/>
                  </a:cubicBezTo>
                  <a:cubicBezTo>
                    <a:pt x="942" y="4869"/>
                    <a:pt x="1614" y="5743"/>
                    <a:pt x="269" y="5945"/>
                  </a:cubicBezTo>
                  <a:cubicBezTo>
                    <a:pt x="135" y="5945"/>
                    <a:pt x="0" y="6416"/>
                    <a:pt x="0" y="6416"/>
                  </a:cubicBezTo>
                  <a:cubicBezTo>
                    <a:pt x="874" y="7021"/>
                    <a:pt x="135" y="8231"/>
                    <a:pt x="740" y="8836"/>
                  </a:cubicBezTo>
                  <a:cubicBezTo>
                    <a:pt x="1412" y="8768"/>
                    <a:pt x="1950" y="8500"/>
                    <a:pt x="2488" y="8231"/>
                  </a:cubicBezTo>
                  <a:cubicBezTo>
                    <a:pt x="2689" y="8701"/>
                    <a:pt x="3227" y="9037"/>
                    <a:pt x="3026" y="9844"/>
                  </a:cubicBezTo>
                  <a:cubicBezTo>
                    <a:pt x="2757" y="10584"/>
                    <a:pt x="3563" y="10920"/>
                    <a:pt x="4101" y="11256"/>
                  </a:cubicBezTo>
                  <a:cubicBezTo>
                    <a:pt x="4228" y="11335"/>
                    <a:pt x="4348" y="11370"/>
                    <a:pt x="4460" y="11370"/>
                  </a:cubicBezTo>
                  <a:cubicBezTo>
                    <a:pt x="4822" y="11370"/>
                    <a:pt x="5106" y="11010"/>
                    <a:pt x="5311" y="10651"/>
                  </a:cubicBezTo>
                  <a:lnTo>
                    <a:pt x="5513" y="10382"/>
                  </a:lnTo>
                  <a:cubicBezTo>
                    <a:pt x="7933" y="9508"/>
                    <a:pt x="9211" y="6953"/>
                    <a:pt x="8538" y="4466"/>
                  </a:cubicBezTo>
                  <a:cubicBezTo>
                    <a:pt x="8202" y="3525"/>
                    <a:pt x="8135" y="2516"/>
                    <a:pt x="8337" y="1575"/>
                  </a:cubicBezTo>
                  <a:cubicBezTo>
                    <a:pt x="8538" y="1172"/>
                    <a:pt x="8471" y="701"/>
                    <a:pt x="8068" y="499"/>
                  </a:cubicBezTo>
                  <a:cubicBezTo>
                    <a:pt x="7930" y="401"/>
                    <a:pt x="7798" y="360"/>
                    <a:pt x="7671" y="360"/>
                  </a:cubicBezTo>
                  <a:cubicBezTo>
                    <a:pt x="7367" y="360"/>
                    <a:pt x="7095" y="598"/>
                    <a:pt x="6858" y="836"/>
                  </a:cubicBezTo>
                  <a:cubicBezTo>
                    <a:pt x="6178" y="1572"/>
                    <a:pt x="5784" y="2547"/>
                    <a:pt x="5718" y="3560"/>
                  </a:cubicBezTo>
                  <a:lnTo>
                    <a:pt x="5718" y="3560"/>
                  </a:lnTo>
                  <a:cubicBezTo>
                    <a:pt x="5689" y="2474"/>
                    <a:pt x="5878" y="1398"/>
                    <a:pt x="5715" y="365"/>
                  </a:cubicBezTo>
                  <a:cubicBezTo>
                    <a:pt x="5647" y="163"/>
                    <a:pt x="5513" y="96"/>
                    <a:pt x="5311" y="29"/>
                  </a:cubicBezTo>
                  <a:cubicBezTo>
                    <a:pt x="5272" y="9"/>
                    <a:pt x="5227" y="1"/>
                    <a:pt x="5179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7" name="Google Shape;3597;p3"/>
            <p:cNvSpPr/>
            <p:nvPr/>
          </p:nvSpPr>
          <p:spPr>
            <a:xfrm>
              <a:off x="4325100" y="2858325"/>
              <a:ext cx="188275" cy="174825"/>
            </a:xfrm>
            <a:custGeom>
              <a:avLst/>
              <a:gdLst/>
              <a:ahLst/>
              <a:cxnLst/>
              <a:rect l="l" t="t" r="r" b="b"/>
              <a:pathLst>
                <a:path w="7531" h="6993" extrusionOk="0">
                  <a:moveTo>
                    <a:pt x="6253" y="1"/>
                  </a:moveTo>
                  <a:lnTo>
                    <a:pt x="6253" y="1"/>
                  </a:lnTo>
                  <a:cubicBezTo>
                    <a:pt x="4707" y="1009"/>
                    <a:pt x="3228" y="2017"/>
                    <a:pt x="1816" y="3228"/>
                  </a:cubicBezTo>
                  <a:cubicBezTo>
                    <a:pt x="1682" y="3362"/>
                    <a:pt x="1547" y="3631"/>
                    <a:pt x="1480" y="3833"/>
                  </a:cubicBezTo>
                  <a:cubicBezTo>
                    <a:pt x="1413" y="4102"/>
                    <a:pt x="1413" y="4303"/>
                    <a:pt x="1480" y="4505"/>
                  </a:cubicBezTo>
                  <a:cubicBezTo>
                    <a:pt x="1527" y="4646"/>
                    <a:pt x="1574" y="4820"/>
                    <a:pt x="1506" y="4820"/>
                  </a:cubicBezTo>
                  <a:cubicBezTo>
                    <a:pt x="1477" y="4820"/>
                    <a:pt x="1426" y="4788"/>
                    <a:pt x="1345" y="4707"/>
                  </a:cubicBezTo>
                  <a:lnTo>
                    <a:pt x="1144" y="4572"/>
                  </a:lnTo>
                  <a:lnTo>
                    <a:pt x="875" y="4572"/>
                  </a:lnTo>
                  <a:cubicBezTo>
                    <a:pt x="740" y="4639"/>
                    <a:pt x="606" y="4707"/>
                    <a:pt x="471" y="4841"/>
                  </a:cubicBezTo>
                  <a:lnTo>
                    <a:pt x="404" y="5110"/>
                  </a:lnTo>
                  <a:cubicBezTo>
                    <a:pt x="471" y="5715"/>
                    <a:pt x="1" y="6455"/>
                    <a:pt x="673" y="6992"/>
                  </a:cubicBezTo>
                  <a:lnTo>
                    <a:pt x="1413" y="6455"/>
                  </a:lnTo>
                  <a:cubicBezTo>
                    <a:pt x="1547" y="6320"/>
                    <a:pt x="1682" y="6186"/>
                    <a:pt x="1883" y="6118"/>
                  </a:cubicBezTo>
                  <a:cubicBezTo>
                    <a:pt x="1950" y="5917"/>
                    <a:pt x="2085" y="5715"/>
                    <a:pt x="2287" y="5648"/>
                  </a:cubicBezTo>
                  <a:cubicBezTo>
                    <a:pt x="2631" y="5188"/>
                    <a:pt x="2829" y="4434"/>
                    <a:pt x="3550" y="4434"/>
                  </a:cubicBezTo>
                  <a:cubicBezTo>
                    <a:pt x="3673" y="4434"/>
                    <a:pt x="3811" y="4456"/>
                    <a:pt x="3967" y="4505"/>
                  </a:cubicBezTo>
                  <a:lnTo>
                    <a:pt x="7530" y="2017"/>
                  </a:lnTo>
                  <a:cubicBezTo>
                    <a:pt x="7530" y="1076"/>
                    <a:pt x="6186" y="1009"/>
                    <a:pt x="6253" y="1"/>
                  </a:cubicBezTo>
                  <a:close/>
                </a:path>
              </a:pathLst>
            </a:custGeom>
            <a:solidFill>
              <a:srgbClr val="C4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8" name="Google Shape;3598;p3"/>
            <p:cNvSpPr/>
            <p:nvPr/>
          </p:nvSpPr>
          <p:spPr>
            <a:xfrm>
              <a:off x="4471325" y="2789000"/>
              <a:ext cx="124400" cy="119775"/>
            </a:xfrm>
            <a:custGeom>
              <a:avLst/>
              <a:gdLst/>
              <a:ahLst/>
              <a:cxnLst/>
              <a:rect l="l" t="t" r="r" b="b"/>
              <a:pathLst>
                <a:path w="4976" h="4791" extrusionOk="0">
                  <a:moveTo>
                    <a:pt x="4096" y="0"/>
                  </a:moveTo>
                  <a:cubicBezTo>
                    <a:pt x="3765" y="0"/>
                    <a:pt x="3450" y="131"/>
                    <a:pt x="3228" y="353"/>
                  </a:cubicBezTo>
                  <a:lnTo>
                    <a:pt x="2824" y="690"/>
                  </a:lnTo>
                  <a:cubicBezTo>
                    <a:pt x="2690" y="891"/>
                    <a:pt x="2555" y="1026"/>
                    <a:pt x="2421" y="1093"/>
                  </a:cubicBezTo>
                  <a:cubicBezTo>
                    <a:pt x="2286" y="1160"/>
                    <a:pt x="2152" y="1160"/>
                    <a:pt x="2017" y="1160"/>
                  </a:cubicBezTo>
                  <a:cubicBezTo>
                    <a:pt x="1749" y="1967"/>
                    <a:pt x="875" y="2169"/>
                    <a:pt x="404" y="2774"/>
                  </a:cubicBezTo>
                  <a:cubicBezTo>
                    <a:pt x="1" y="3782"/>
                    <a:pt x="68" y="3849"/>
                    <a:pt x="1144" y="4253"/>
                  </a:cubicBezTo>
                  <a:cubicBezTo>
                    <a:pt x="1345" y="4387"/>
                    <a:pt x="1480" y="4656"/>
                    <a:pt x="1681" y="4790"/>
                  </a:cubicBezTo>
                  <a:lnTo>
                    <a:pt x="2824" y="4387"/>
                  </a:lnTo>
                  <a:cubicBezTo>
                    <a:pt x="3026" y="4253"/>
                    <a:pt x="3160" y="4118"/>
                    <a:pt x="3228" y="3984"/>
                  </a:cubicBezTo>
                  <a:lnTo>
                    <a:pt x="3698" y="3311"/>
                  </a:lnTo>
                  <a:cubicBezTo>
                    <a:pt x="3698" y="2639"/>
                    <a:pt x="3698" y="2034"/>
                    <a:pt x="4572" y="1900"/>
                  </a:cubicBezTo>
                  <a:cubicBezTo>
                    <a:pt x="4639" y="1765"/>
                    <a:pt x="4639" y="1564"/>
                    <a:pt x="4639" y="1429"/>
                  </a:cubicBezTo>
                  <a:cubicBezTo>
                    <a:pt x="4438" y="1160"/>
                    <a:pt x="4303" y="958"/>
                    <a:pt x="4707" y="824"/>
                  </a:cubicBezTo>
                  <a:cubicBezTo>
                    <a:pt x="4975" y="353"/>
                    <a:pt x="4639" y="219"/>
                    <a:pt x="4303" y="17"/>
                  </a:cubicBezTo>
                  <a:cubicBezTo>
                    <a:pt x="4234" y="6"/>
                    <a:pt x="4165" y="0"/>
                    <a:pt x="4096" y="0"/>
                  </a:cubicBezTo>
                  <a:close/>
                </a:path>
              </a:pathLst>
            </a:custGeom>
            <a:solidFill>
              <a:srgbClr val="E0E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9" name="Google Shape;3599;p3"/>
            <p:cNvSpPr/>
            <p:nvPr/>
          </p:nvSpPr>
          <p:spPr>
            <a:xfrm>
              <a:off x="4545275" y="2773150"/>
              <a:ext cx="110950" cy="96975"/>
            </a:xfrm>
            <a:custGeom>
              <a:avLst/>
              <a:gdLst/>
              <a:ahLst/>
              <a:cxnLst/>
              <a:rect l="l" t="t" r="r" b="b"/>
              <a:pathLst>
                <a:path w="4438" h="3879" extrusionOk="0">
                  <a:moveTo>
                    <a:pt x="3858" y="1"/>
                  </a:moveTo>
                  <a:cubicBezTo>
                    <a:pt x="2512" y="1"/>
                    <a:pt x="2273" y="1404"/>
                    <a:pt x="1480" y="2198"/>
                  </a:cubicBezTo>
                  <a:cubicBezTo>
                    <a:pt x="1345" y="2399"/>
                    <a:pt x="1076" y="2534"/>
                    <a:pt x="875" y="2534"/>
                  </a:cubicBezTo>
                  <a:cubicBezTo>
                    <a:pt x="1" y="2601"/>
                    <a:pt x="202" y="2870"/>
                    <a:pt x="606" y="3340"/>
                  </a:cubicBezTo>
                  <a:cubicBezTo>
                    <a:pt x="673" y="3475"/>
                    <a:pt x="673" y="3677"/>
                    <a:pt x="740" y="3878"/>
                  </a:cubicBezTo>
                  <a:lnTo>
                    <a:pt x="1144" y="3744"/>
                  </a:lnTo>
                  <a:cubicBezTo>
                    <a:pt x="1480" y="3004"/>
                    <a:pt x="2085" y="2466"/>
                    <a:pt x="2824" y="2130"/>
                  </a:cubicBezTo>
                  <a:cubicBezTo>
                    <a:pt x="3093" y="1929"/>
                    <a:pt x="3362" y="1592"/>
                    <a:pt x="3564" y="1324"/>
                  </a:cubicBezTo>
                  <a:cubicBezTo>
                    <a:pt x="3698" y="1189"/>
                    <a:pt x="3833" y="1055"/>
                    <a:pt x="3967" y="920"/>
                  </a:cubicBezTo>
                  <a:lnTo>
                    <a:pt x="4370" y="584"/>
                  </a:lnTo>
                  <a:cubicBezTo>
                    <a:pt x="4438" y="584"/>
                    <a:pt x="4438" y="517"/>
                    <a:pt x="4438" y="382"/>
                  </a:cubicBezTo>
                  <a:cubicBezTo>
                    <a:pt x="4438" y="248"/>
                    <a:pt x="4370" y="113"/>
                    <a:pt x="4303" y="46"/>
                  </a:cubicBezTo>
                  <a:cubicBezTo>
                    <a:pt x="4142" y="15"/>
                    <a:pt x="3995" y="1"/>
                    <a:pt x="3858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0" name="Google Shape;3600;p3"/>
            <p:cNvSpPr/>
            <p:nvPr/>
          </p:nvSpPr>
          <p:spPr>
            <a:xfrm>
              <a:off x="4380575" y="2958000"/>
              <a:ext cx="43725" cy="41525"/>
            </a:xfrm>
            <a:custGeom>
              <a:avLst/>
              <a:gdLst/>
              <a:ahLst/>
              <a:cxnLst/>
              <a:rect l="l" t="t" r="r" b="b"/>
              <a:pathLst>
                <a:path w="1749" h="1661" extrusionOk="0">
                  <a:moveTo>
                    <a:pt x="1001" y="1"/>
                  </a:moveTo>
                  <a:cubicBezTo>
                    <a:pt x="858" y="1"/>
                    <a:pt x="707" y="114"/>
                    <a:pt x="538" y="451"/>
                  </a:cubicBezTo>
                  <a:cubicBezTo>
                    <a:pt x="336" y="854"/>
                    <a:pt x="0" y="1190"/>
                    <a:pt x="68" y="1661"/>
                  </a:cubicBezTo>
                  <a:lnTo>
                    <a:pt x="1748" y="451"/>
                  </a:lnTo>
                  <a:cubicBezTo>
                    <a:pt x="1489" y="364"/>
                    <a:pt x="1258" y="1"/>
                    <a:pt x="1001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1" name="Google Shape;3601;p3"/>
            <p:cNvSpPr/>
            <p:nvPr/>
          </p:nvSpPr>
          <p:spPr>
            <a:xfrm>
              <a:off x="4620900" y="3895325"/>
              <a:ext cx="21875" cy="10675"/>
            </a:xfrm>
            <a:custGeom>
              <a:avLst/>
              <a:gdLst/>
              <a:ahLst/>
              <a:cxnLst/>
              <a:rect l="l" t="t" r="r" b="b"/>
              <a:pathLst>
                <a:path w="875" h="427" extrusionOk="0">
                  <a:moveTo>
                    <a:pt x="875" y="0"/>
                  </a:moveTo>
                  <a:cubicBezTo>
                    <a:pt x="539" y="0"/>
                    <a:pt x="203" y="135"/>
                    <a:pt x="1" y="404"/>
                  </a:cubicBezTo>
                  <a:cubicBezTo>
                    <a:pt x="73" y="418"/>
                    <a:pt x="146" y="426"/>
                    <a:pt x="217" y="426"/>
                  </a:cubicBezTo>
                  <a:cubicBezTo>
                    <a:pt x="476" y="426"/>
                    <a:pt x="717" y="317"/>
                    <a:pt x="875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2" name="Google Shape;3602;p3"/>
            <p:cNvSpPr/>
            <p:nvPr/>
          </p:nvSpPr>
          <p:spPr>
            <a:xfrm>
              <a:off x="4541925" y="2888575"/>
              <a:ext cx="14300" cy="9275"/>
            </a:xfrm>
            <a:custGeom>
              <a:avLst/>
              <a:gdLst/>
              <a:ahLst/>
              <a:cxnLst/>
              <a:rect l="l" t="t" r="r" b="b"/>
              <a:pathLst>
                <a:path w="572" h="371" extrusionOk="0">
                  <a:moveTo>
                    <a:pt x="404" y="1"/>
                  </a:moveTo>
                  <a:cubicBezTo>
                    <a:pt x="202" y="1"/>
                    <a:pt x="0" y="135"/>
                    <a:pt x="0" y="337"/>
                  </a:cubicBezTo>
                  <a:cubicBezTo>
                    <a:pt x="14" y="330"/>
                    <a:pt x="32" y="327"/>
                    <a:pt x="53" y="327"/>
                  </a:cubicBezTo>
                  <a:cubicBezTo>
                    <a:pt x="139" y="327"/>
                    <a:pt x="278" y="370"/>
                    <a:pt x="378" y="370"/>
                  </a:cubicBezTo>
                  <a:cubicBezTo>
                    <a:pt x="504" y="370"/>
                    <a:pt x="572" y="303"/>
                    <a:pt x="404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3" name="Google Shape;3603;p3"/>
            <p:cNvSpPr/>
            <p:nvPr/>
          </p:nvSpPr>
          <p:spPr>
            <a:xfrm>
              <a:off x="4372175" y="29995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202" y="68"/>
                    <a:pt x="0" y="202"/>
                    <a:pt x="0" y="404"/>
                  </a:cubicBezTo>
                  <a:cubicBezTo>
                    <a:pt x="202" y="404"/>
                    <a:pt x="336" y="202"/>
                    <a:pt x="404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4" name="Google Shape;3604;p3"/>
            <p:cNvSpPr/>
            <p:nvPr/>
          </p:nvSpPr>
          <p:spPr>
            <a:xfrm>
              <a:off x="4360400" y="3009600"/>
              <a:ext cx="11800" cy="8750"/>
            </a:xfrm>
            <a:custGeom>
              <a:avLst/>
              <a:gdLst/>
              <a:ahLst/>
              <a:cxnLst/>
              <a:rect l="l" t="t" r="r" b="b"/>
              <a:pathLst>
                <a:path w="472" h="350" extrusionOk="0">
                  <a:moveTo>
                    <a:pt x="471" y="0"/>
                  </a:moveTo>
                  <a:lnTo>
                    <a:pt x="1" y="336"/>
                  </a:lnTo>
                  <a:cubicBezTo>
                    <a:pt x="37" y="345"/>
                    <a:pt x="70" y="349"/>
                    <a:pt x="102" y="349"/>
                  </a:cubicBezTo>
                  <a:cubicBezTo>
                    <a:pt x="304" y="349"/>
                    <a:pt x="413" y="175"/>
                    <a:pt x="471" y="0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5" name="Google Shape;3605;p3"/>
            <p:cNvSpPr/>
            <p:nvPr/>
          </p:nvSpPr>
          <p:spPr>
            <a:xfrm>
              <a:off x="4681425" y="3018000"/>
              <a:ext cx="13450" cy="11775"/>
            </a:xfrm>
            <a:custGeom>
              <a:avLst/>
              <a:gdLst/>
              <a:ahLst/>
              <a:cxnLst/>
              <a:rect l="l" t="t" r="r" b="b"/>
              <a:pathLst>
                <a:path w="538" h="471" extrusionOk="0">
                  <a:moveTo>
                    <a:pt x="269" y="0"/>
                  </a:moveTo>
                  <a:cubicBezTo>
                    <a:pt x="67" y="0"/>
                    <a:pt x="0" y="202"/>
                    <a:pt x="67" y="471"/>
                  </a:cubicBezTo>
                  <a:lnTo>
                    <a:pt x="471" y="471"/>
                  </a:lnTo>
                  <a:cubicBezTo>
                    <a:pt x="538" y="202"/>
                    <a:pt x="471" y="0"/>
                    <a:pt x="269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6" name="Google Shape;3606;p3"/>
            <p:cNvSpPr/>
            <p:nvPr/>
          </p:nvSpPr>
          <p:spPr>
            <a:xfrm>
              <a:off x="4301575" y="3049925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471" y="1"/>
                  </a:moveTo>
                  <a:cubicBezTo>
                    <a:pt x="270" y="1"/>
                    <a:pt x="68" y="202"/>
                    <a:pt x="1" y="471"/>
                  </a:cubicBezTo>
                  <a:cubicBezTo>
                    <a:pt x="202" y="404"/>
                    <a:pt x="404" y="270"/>
                    <a:pt x="471" y="1"/>
                  </a:cubicBez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7" name="Google Shape;3607;p3"/>
            <p:cNvSpPr/>
            <p:nvPr/>
          </p:nvSpPr>
          <p:spPr>
            <a:xfrm>
              <a:off x="4590650" y="3908325"/>
              <a:ext cx="11800" cy="7200"/>
            </a:xfrm>
            <a:custGeom>
              <a:avLst/>
              <a:gdLst/>
              <a:ahLst/>
              <a:cxnLst/>
              <a:rect l="l" t="t" r="r" b="b"/>
              <a:pathLst>
                <a:path w="472" h="288" extrusionOk="0">
                  <a:moveTo>
                    <a:pt x="365" y="1"/>
                  </a:moveTo>
                  <a:cubicBezTo>
                    <a:pt x="202" y="1"/>
                    <a:pt x="56" y="121"/>
                    <a:pt x="1" y="287"/>
                  </a:cubicBezTo>
                  <a:lnTo>
                    <a:pt x="471" y="18"/>
                  </a:lnTo>
                  <a:cubicBezTo>
                    <a:pt x="436" y="6"/>
                    <a:pt x="400" y="1"/>
                    <a:pt x="365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8" name="Google Shape;3608;p3"/>
            <p:cNvSpPr/>
            <p:nvPr/>
          </p:nvSpPr>
          <p:spPr>
            <a:xfrm>
              <a:off x="4341925" y="2156200"/>
              <a:ext cx="58850" cy="56775"/>
            </a:xfrm>
            <a:custGeom>
              <a:avLst/>
              <a:gdLst/>
              <a:ahLst/>
              <a:cxnLst/>
              <a:rect l="l" t="t" r="r" b="b"/>
              <a:pathLst>
                <a:path w="2354" h="2271" extrusionOk="0">
                  <a:moveTo>
                    <a:pt x="1800" y="1"/>
                  </a:moveTo>
                  <a:cubicBezTo>
                    <a:pt x="1495" y="1"/>
                    <a:pt x="1182" y="260"/>
                    <a:pt x="834" y="260"/>
                  </a:cubicBezTo>
                  <a:cubicBezTo>
                    <a:pt x="803" y="260"/>
                    <a:pt x="771" y="258"/>
                    <a:pt x="740" y="253"/>
                  </a:cubicBezTo>
                  <a:lnTo>
                    <a:pt x="740" y="253"/>
                  </a:lnTo>
                  <a:cubicBezTo>
                    <a:pt x="0" y="1329"/>
                    <a:pt x="0" y="1329"/>
                    <a:pt x="1143" y="2270"/>
                  </a:cubicBezTo>
                  <a:cubicBezTo>
                    <a:pt x="1210" y="1463"/>
                    <a:pt x="2353" y="1060"/>
                    <a:pt x="2017" y="51"/>
                  </a:cubicBezTo>
                  <a:cubicBezTo>
                    <a:pt x="1945" y="15"/>
                    <a:pt x="1873" y="1"/>
                    <a:pt x="1800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9" name="Google Shape;3609;p3"/>
            <p:cNvSpPr/>
            <p:nvPr/>
          </p:nvSpPr>
          <p:spPr>
            <a:xfrm>
              <a:off x="4538550" y="2217275"/>
              <a:ext cx="37000" cy="36025"/>
            </a:xfrm>
            <a:custGeom>
              <a:avLst/>
              <a:gdLst/>
              <a:ahLst/>
              <a:cxnLst/>
              <a:rect l="l" t="t" r="r" b="b"/>
              <a:pathLst>
                <a:path w="1480" h="1441" extrusionOk="0">
                  <a:moveTo>
                    <a:pt x="633" y="1"/>
                  </a:moveTo>
                  <a:cubicBezTo>
                    <a:pt x="584" y="1"/>
                    <a:pt x="530" y="9"/>
                    <a:pt x="471" y="29"/>
                  </a:cubicBezTo>
                  <a:cubicBezTo>
                    <a:pt x="1" y="365"/>
                    <a:pt x="471" y="701"/>
                    <a:pt x="539" y="1037"/>
                  </a:cubicBezTo>
                  <a:lnTo>
                    <a:pt x="942" y="1441"/>
                  </a:lnTo>
                  <a:cubicBezTo>
                    <a:pt x="1480" y="970"/>
                    <a:pt x="1413" y="567"/>
                    <a:pt x="942" y="96"/>
                  </a:cubicBezTo>
                  <a:cubicBezTo>
                    <a:pt x="847" y="48"/>
                    <a:pt x="752" y="1"/>
                    <a:pt x="633" y="1"/>
                  </a:cubicBezTo>
                  <a:close/>
                </a:path>
              </a:pathLst>
            </a:custGeom>
            <a:solidFill>
              <a:srgbClr val="0E6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0" name="Google Shape;3610;p3"/>
            <p:cNvSpPr/>
            <p:nvPr/>
          </p:nvSpPr>
          <p:spPr>
            <a:xfrm>
              <a:off x="4483100" y="2177650"/>
              <a:ext cx="3375" cy="5050"/>
            </a:xfrm>
            <a:custGeom>
              <a:avLst/>
              <a:gdLst/>
              <a:ahLst/>
              <a:cxnLst/>
              <a:rect l="l" t="t" r="r" b="b"/>
              <a:pathLst>
                <a:path w="135" h="202" extrusionOk="0">
                  <a:moveTo>
                    <a:pt x="67" y="0"/>
                  </a:moveTo>
                  <a:cubicBezTo>
                    <a:pt x="67" y="0"/>
                    <a:pt x="0" y="135"/>
                    <a:pt x="0" y="202"/>
                  </a:cubicBezTo>
                  <a:cubicBezTo>
                    <a:pt x="135" y="135"/>
                    <a:pt x="67" y="67"/>
                    <a:pt x="67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1" name="Google Shape;3611;p3"/>
            <p:cNvSpPr/>
            <p:nvPr/>
          </p:nvSpPr>
          <p:spPr>
            <a:xfrm>
              <a:off x="4293175" y="2133950"/>
              <a:ext cx="6750" cy="6750"/>
            </a:xfrm>
            <a:custGeom>
              <a:avLst/>
              <a:gdLst/>
              <a:ahLst/>
              <a:cxnLst/>
              <a:rect l="l" t="t" r="r" b="b"/>
              <a:pathLst>
                <a:path w="270" h="270" extrusionOk="0">
                  <a:moveTo>
                    <a:pt x="0" y="0"/>
                  </a:moveTo>
                  <a:cubicBezTo>
                    <a:pt x="0" y="68"/>
                    <a:pt x="0" y="202"/>
                    <a:pt x="0" y="269"/>
                  </a:cubicBezTo>
                  <a:cubicBezTo>
                    <a:pt x="135" y="202"/>
                    <a:pt x="202" y="135"/>
                    <a:pt x="269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2" name="Google Shape;3612;p3"/>
            <p:cNvSpPr/>
            <p:nvPr/>
          </p:nvSpPr>
          <p:spPr>
            <a:xfrm>
              <a:off x="4309975" y="211210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337" y="0"/>
                  </a:moveTo>
                  <a:lnTo>
                    <a:pt x="1" y="336"/>
                  </a:lnTo>
                  <a:cubicBezTo>
                    <a:pt x="202" y="336"/>
                    <a:pt x="404" y="202"/>
                    <a:pt x="337" y="0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3" name="Google Shape;3613;p3"/>
            <p:cNvSpPr/>
            <p:nvPr/>
          </p:nvSpPr>
          <p:spPr>
            <a:xfrm>
              <a:off x="4762100" y="2478500"/>
              <a:ext cx="339525" cy="267250"/>
            </a:xfrm>
            <a:custGeom>
              <a:avLst/>
              <a:gdLst/>
              <a:ahLst/>
              <a:cxnLst/>
              <a:rect l="l" t="t" r="r" b="b"/>
              <a:pathLst>
                <a:path w="13581" h="10690" extrusionOk="0">
                  <a:moveTo>
                    <a:pt x="8471" y="0"/>
                  </a:moveTo>
                  <a:cubicBezTo>
                    <a:pt x="9143" y="1345"/>
                    <a:pt x="9277" y="2488"/>
                    <a:pt x="8269" y="3496"/>
                  </a:cubicBezTo>
                  <a:cubicBezTo>
                    <a:pt x="7731" y="4034"/>
                    <a:pt x="8269" y="4101"/>
                    <a:pt x="8605" y="4437"/>
                  </a:cubicBezTo>
                  <a:cubicBezTo>
                    <a:pt x="9345" y="5177"/>
                    <a:pt x="8336" y="5916"/>
                    <a:pt x="8404" y="6723"/>
                  </a:cubicBezTo>
                  <a:cubicBezTo>
                    <a:pt x="8404" y="6874"/>
                    <a:pt x="8252" y="6950"/>
                    <a:pt x="8092" y="6950"/>
                  </a:cubicBezTo>
                  <a:cubicBezTo>
                    <a:pt x="8038" y="6950"/>
                    <a:pt x="7983" y="6941"/>
                    <a:pt x="7933" y="6925"/>
                  </a:cubicBezTo>
                  <a:cubicBezTo>
                    <a:pt x="7126" y="6588"/>
                    <a:pt x="7866" y="5983"/>
                    <a:pt x="7664" y="5513"/>
                  </a:cubicBezTo>
                  <a:cubicBezTo>
                    <a:pt x="7664" y="5446"/>
                    <a:pt x="7597" y="5378"/>
                    <a:pt x="7597" y="5311"/>
                  </a:cubicBezTo>
                  <a:cubicBezTo>
                    <a:pt x="6454" y="4034"/>
                    <a:pt x="6588" y="2488"/>
                    <a:pt x="6454" y="941"/>
                  </a:cubicBezTo>
                  <a:cubicBezTo>
                    <a:pt x="6409" y="936"/>
                    <a:pt x="6365" y="934"/>
                    <a:pt x="6323" y="934"/>
                  </a:cubicBezTo>
                  <a:cubicBezTo>
                    <a:pt x="5798" y="934"/>
                    <a:pt x="5483" y="1302"/>
                    <a:pt x="5109" y="1614"/>
                  </a:cubicBezTo>
                  <a:cubicBezTo>
                    <a:pt x="4572" y="2353"/>
                    <a:pt x="3966" y="2958"/>
                    <a:pt x="3429" y="3630"/>
                  </a:cubicBezTo>
                  <a:cubicBezTo>
                    <a:pt x="2219" y="5109"/>
                    <a:pt x="471" y="6118"/>
                    <a:pt x="0" y="8135"/>
                  </a:cubicBezTo>
                  <a:cubicBezTo>
                    <a:pt x="67" y="9143"/>
                    <a:pt x="605" y="10017"/>
                    <a:pt x="1479" y="10622"/>
                  </a:cubicBezTo>
                  <a:lnTo>
                    <a:pt x="1681" y="10689"/>
                  </a:lnTo>
                  <a:cubicBezTo>
                    <a:pt x="2084" y="10420"/>
                    <a:pt x="2219" y="9883"/>
                    <a:pt x="2017" y="9479"/>
                  </a:cubicBezTo>
                  <a:cubicBezTo>
                    <a:pt x="1815" y="8740"/>
                    <a:pt x="2017" y="8202"/>
                    <a:pt x="2824" y="7530"/>
                  </a:cubicBezTo>
                  <a:lnTo>
                    <a:pt x="2824" y="7530"/>
                  </a:lnTo>
                  <a:cubicBezTo>
                    <a:pt x="2756" y="8336"/>
                    <a:pt x="2689" y="8807"/>
                    <a:pt x="2622" y="9412"/>
                  </a:cubicBezTo>
                  <a:cubicBezTo>
                    <a:pt x="2520" y="9871"/>
                    <a:pt x="2766" y="10291"/>
                    <a:pt x="3038" y="10291"/>
                  </a:cubicBezTo>
                  <a:cubicBezTo>
                    <a:pt x="3124" y="10291"/>
                    <a:pt x="3213" y="10249"/>
                    <a:pt x="3294" y="10152"/>
                  </a:cubicBezTo>
                  <a:cubicBezTo>
                    <a:pt x="3496" y="9933"/>
                    <a:pt x="3660" y="9853"/>
                    <a:pt x="3798" y="9853"/>
                  </a:cubicBezTo>
                  <a:cubicBezTo>
                    <a:pt x="4175" y="9853"/>
                    <a:pt x="4365" y="10441"/>
                    <a:pt x="4622" y="10441"/>
                  </a:cubicBezTo>
                  <a:cubicBezTo>
                    <a:pt x="4649" y="10441"/>
                    <a:pt x="4677" y="10435"/>
                    <a:pt x="4706" y="10420"/>
                  </a:cubicBezTo>
                  <a:cubicBezTo>
                    <a:pt x="5378" y="9950"/>
                    <a:pt x="4235" y="9076"/>
                    <a:pt x="5244" y="8740"/>
                  </a:cubicBezTo>
                  <a:cubicBezTo>
                    <a:pt x="5332" y="8710"/>
                    <a:pt x="5410" y="8697"/>
                    <a:pt x="5480" y="8697"/>
                  </a:cubicBezTo>
                  <a:cubicBezTo>
                    <a:pt x="6046" y="8697"/>
                    <a:pt x="6072" y="9576"/>
                    <a:pt x="6790" y="9815"/>
                  </a:cubicBezTo>
                  <a:cubicBezTo>
                    <a:pt x="6924" y="8941"/>
                    <a:pt x="8000" y="8740"/>
                    <a:pt x="8471" y="8067"/>
                  </a:cubicBezTo>
                  <a:cubicBezTo>
                    <a:pt x="8677" y="7723"/>
                    <a:pt x="8901" y="7538"/>
                    <a:pt x="9134" y="7538"/>
                  </a:cubicBezTo>
                  <a:cubicBezTo>
                    <a:pt x="9356" y="7538"/>
                    <a:pt x="9586" y="7706"/>
                    <a:pt x="9815" y="8067"/>
                  </a:cubicBezTo>
                  <a:cubicBezTo>
                    <a:pt x="10017" y="8404"/>
                    <a:pt x="10420" y="8672"/>
                    <a:pt x="10420" y="9076"/>
                  </a:cubicBezTo>
                  <a:cubicBezTo>
                    <a:pt x="9143" y="9210"/>
                    <a:pt x="9143" y="9210"/>
                    <a:pt x="9143" y="10689"/>
                  </a:cubicBezTo>
                  <a:cubicBezTo>
                    <a:pt x="9876" y="10265"/>
                    <a:pt x="10653" y="9952"/>
                    <a:pt x="11436" y="9952"/>
                  </a:cubicBezTo>
                  <a:cubicBezTo>
                    <a:pt x="12018" y="9952"/>
                    <a:pt x="12603" y="10125"/>
                    <a:pt x="13177" y="10555"/>
                  </a:cubicBezTo>
                  <a:cubicBezTo>
                    <a:pt x="13378" y="10017"/>
                    <a:pt x="13177" y="9815"/>
                    <a:pt x="13042" y="9546"/>
                  </a:cubicBezTo>
                  <a:cubicBezTo>
                    <a:pt x="12572" y="8538"/>
                    <a:pt x="11765" y="7597"/>
                    <a:pt x="13042" y="6588"/>
                  </a:cubicBezTo>
                  <a:cubicBezTo>
                    <a:pt x="13580" y="6051"/>
                    <a:pt x="12841" y="5647"/>
                    <a:pt x="12504" y="5311"/>
                  </a:cubicBezTo>
                  <a:cubicBezTo>
                    <a:pt x="12392" y="5049"/>
                    <a:pt x="12133" y="4912"/>
                    <a:pt x="11868" y="4912"/>
                  </a:cubicBezTo>
                  <a:cubicBezTo>
                    <a:pt x="11658" y="4912"/>
                    <a:pt x="11443" y="4998"/>
                    <a:pt x="11294" y="5177"/>
                  </a:cubicBezTo>
                  <a:cubicBezTo>
                    <a:pt x="10756" y="5714"/>
                    <a:pt x="11630" y="5916"/>
                    <a:pt x="11630" y="6320"/>
                  </a:cubicBezTo>
                  <a:cubicBezTo>
                    <a:pt x="11698" y="6454"/>
                    <a:pt x="11765" y="6588"/>
                    <a:pt x="11765" y="6723"/>
                  </a:cubicBezTo>
                  <a:cubicBezTo>
                    <a:pt x="11671" y="6695"/>
                    <a:pt x="11579" y="6684"/>
                    <a:pt x="11487" y="6684"/>
                  </a:cubicBezTo>
                  <a:cubicBezTo>
                    <a:pt x="11134" y="6684"/>
                    <a:pt x="10784" y="6847"/>
                    <a:pt x="10375" y="6847"/>
                  </a:cubicBezTo>
                  <a:cubicBezTo>
                    <a:pt x="10126" y="6847"/>
                    <a:pt x="9854" y="6786"/>
                    <a:pt x="9546" y="6588"/>
                  </a:cubicBezTo>
                  <a:cubicBezTo>
                    <a:pt x="10958" y="5714"/>
                    <a:pt x="10420" y="4773"/>
                    <a:pt x="9681" y="3765"/>
                  </a:cubicBezTo>
                  <a:cubicBezTo>
                    <a:pt x="9412" y="3361"/>
                    <a:pt x="9815" y="2824"/>
                    <a:pt x="9681" y="2420"/>
                  </a:cubicBezTo>
                  <a:cubicBezTo>
                    <a:pt x="9546" y="1614"/>
                    <a:pt x="9883" y="538"/>
                    <a:pt x="8471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4" name="Google Shape;3614;p3"/>
            <p:cNvSpPr/>
            <p:nvPr/>
          </p:nvSpPr>
          <p:spPr>
            <a:xfrm>
              <a:off x="4666300" y="2695300"/>
              <a:ext cx="262200" cy="358875"/>
            </a:xfrm>
            <a:custGeom>
              <a:avLst/>
              <a:gdLst/>
              <a:ahLst/>
              <a:cxnLst/>
              <a:rect l="l" t="t" r="r" b="b"/>
              <a:pathLst>
                <a:path w="10488" h="14355" extrusionOk="0">
                  <a:moveTo>
                    <a:pt x="3563" y="0"/>
                  </a:moveTo>
                  <a:cubicBezTo>
                    <a:pt x="1950" y="202"/>
                    <a:pt x="1143" y="1278"/>
                    <a:pt x="672" y="2757"/>
                  </a:cubicBezTo>
                  <a:cubicBezTo>
                    <a:pt x="807" y="3160"/>
                    <a:pt x="1076" y="3564"/>
                    <a:pt x="605" y="3967"/>
                  </a:cubicBezTo>
                  <a:cubicBezTo>
                    <a:pt x="403" y="4169"/>
                    <a:pt x="0" y="4303"/>
                    <a:pt x="269" y="4774"/>
                  </a:cubicBezTo>
                  <a:cubicBezTo>
                    <a:pt x="286" y="4790"/>
                    <a:pt x="314" y="4797"/>
                    <a:pt x="349" y="4797"/>
                  </a:cubicBezTo>
                  <a:cubicBezTo>
                    <a:pt x="462" y="4797"/>
                    <a:pt x="650" y="4731"/>
                    <a:pt x="777" y="4731"/>
                  </a:cubicBezTo>
                  <a:cubicBezTo>
                    <a:pt x="931" y="4731"/>
                    <a:pt x="997" y="4826"/>
                    <a:pt x="740" y="5244"/>
                  </a:cubicBezTo>
                  <a:cubicBezTo>
                    <a:pt x="538" y="5513"/>
                    <a:pt x="538" y="5849"/>
                    <a:pt x="672" y="6118"/>
                  </a:cubicBezTo>
                  <a:cubicBezTo>
                    <a:pt x="740" y="6522"/>
                    <a:pt x="269" y="6925"/>
                    <a:pt x="740" y="7194"/>
                  </a:cubicBezTo>
                  <a:cubicBezTo>
                    <a:pt x="941" y="7328"/>
                    <a:pt x="1210" y="7328"/>
                    <a:pt x="1479" y="7328"/>
                  </a:cubicBezTo>
                  <a:cubicBezTo>
                    <a:pt x="1277" y="5043"/>
                    <a:pt x="1681" y="4303"/>
                    <a:pt x="3429" y="3564"/>
                  </a:cubicBezTo>
                  <a:lnTo>
                    <a:pt x="3429" y="3564"/>
                  </a:lnTo>
                  <a:cubicBezTo>
                    <a:pt x="2891" y="4774"/>
                    <a:pt x="2891" y="6185"/>
                    <a:pt x="3429" y="7396"/>
                  </a:cubicBezTo>
                  <a:cubicBezTo>
                    <a:pt x="4168" y="9614"/>
                    <a:pt x="3025" y="11564"/>
                    <a:pt x="740" y="12572"/>
                  </a:cubicBezTo>
                  <a:cubicBezTo>
                    <a:pt x="336" y="12774"/>
                    <a:pt x="336" y="13043"/>
                    <a:pt x="672" y="13379"/>
                  </a:cubicBezTo>
                  <a:cubicBezTo>
                    <a:pt x="740" y="13211"/>
                    <a:pt x="807" y="13127"/>
                    <a:pt x="874" y="13127"/>
                  </a:cubicBezTo>
                  <a:cubicBezTo>
                    <a:pt x="941" y="13127"/>
                    <a:pt x="1008" y="13211"/>
                    <a:pt x="1076" y="13379"/>
                  </a:cubicBezTo>
                  <a:cubicBezTo>
                    <a:pt x="1345" y="13379"/>
                    <a:pt x="1681" y="13379"/>
                    <a:pt x="1748" y="13715"/>
                  </a:cubicBezTo>
                  <a:cubicBezTo>
                    <a:pt x="1864" y="14180"/>
                    <a:pt x="2048" y="14355"/>
                    <a:pt x="2298" y="14355"/>
                  </a:cubicBezTo>
                  <a:cubicBezTo>
                    <a:pt x="2482" y="14355"/>
                    <a:pt x="2702" y="14261"/>
                    <a:pt x="2958" y="14118"/>
                  </a:cubicBezTo>
                  <a:cubicBezTo>
                    <a:pt x="3563" y="13849"/>
                    <a:pt x="3160" y="13446"/>
                    <a:pt x="2958" y="13177"/>
                  </a:cubicBezTo>
                  <a:cubicBezTo>
                    <a:pt x="2420" y="12236"/>
                    <a:pt x="3025" y="11765"/>
                    <a:pt x="3563" y="11295"/>
                  </a:cubicBezTo>
                  <a:cubicBezTo>
                    <a:pt x="4572" y="10555"/>
                    <a:pt x="5311" y="9547"/>
                    <a:pt x="5916" y="8404"/>
                  </a:cubicBezTo>
                  <a:cubicBezTo>
                    <a:pt x="5983" y="8202"/>
                    <a:pt x="6185" y="7933"/>
                    <a:pt x="6319" y="7732"/>
                  </a:cubicBezTo>
                  <a:cubicBezTo>
                    <a:pt x="6450" y="7761"/>
                    <a:pt x="6566" y="7774"/>
                    <a:pt x="6671" y="7774"/>
                  </a:cubicBezTo>
                  <a:cubicBezTo>
                    <a:pt x="7534" y="7774"/>
                    <a:pt x="7573" y="6860"/>
                    <a:pt x="7933" y="6320"/>
                  </a:cubicBezTo>
                  <a:cubicBezTo>
                    <a:pt x="8275" y="5875"/>
                    <a:pt x="8426" y="5639"/>
                    <a:pt x="8589" y="5639"/>
                  </a:cubicBezTo>
                  <a:cubicBezTo>
                    <a:pt x="8746" y="5639"/>
                    <a:pt x="8915" y="5858"/>
                    <a:pt x="9277" y="6320"/>
                  </a:cubicBezTo>
                  <a:cubicBezTo>
                    <a:pt x="10488" y="4908"/>
                    <a:pt x="9009" y="3967"/>
                    <a:pt x="8538" y="2690"/>
                  </a:cubicBezTo>
                  <a:cubicBezTo>
                    <a:pt x="8471" y="4034"/>
                    <a:pt x="7798" y="5244"/>
                    <a:pt x="6723" y="5984"/>
                  </a:cubicBezTo>
                  <a:cubicBezTo>
                    <a:pt x="5916" y="5379"/>
                    <a:pt x="6051" y="4841"/>
                    <a:pt x="6588" y="4236"/>
                  </a:cubicBezTo>
                  <a:cubicBezTo>
                    <a:pt x="6723" y="4034"/>
                    <a:pt x="7059" y="3631"/>
                    <a:pt x="6857" y="3631"/>
                  </a:cubicBezTo>
                  <a:cubicBezTo>
                    <a:pt x="6829" y="3632"/>
                    <a:pt x="6802" y="3633"/>
                    <a:pt x="6776" y="3633"/>
                  </a:cubicBezTo>
                  <a:cubicBezTo>
                    <a:pt x="5678" y="3633"/>
                    <a:pt x="6301" y="2282"/>
                    <a:pt x="5513" y="2085"/>
                  </a:cubicBezTo>
                  <a:cubicBezTo>
                    <a:pt x="5476" y="2082"/>
                    <a:pt x="5440" y="2081"/>
                    <a:pt x="5406" y="2081"/>
                  </a:cubicBezTo>
                  <a:cubicBezTo>
                    <a:pt x="4582" y="2081"/>
                    <a:pt x="4709" y="2843"/>
                    <a:pt x="4773" y="3295"/>
                  </a:cubicBezTo>
                  <a:cubicBezTo>
                    <a:pt x="4975" y="4975"/>
                    <a:pt x="4975" y="6656"/>
                    <a:pt x="4706" y="8270"/>
                  </a:cubicBezTo>
                  <a:cubicBezTo>
                    <a:pt x="4303" y="6589"/>
                    <a:pt x="4303" y="4774"/>
                    <a:pt x="4572" y="3093"/>
                  </a:cubicBezTo>
                  <a:cubicBezTo>
                    <a:pt x="4773" y="1950"/>
                    <a:pt x="4370" y="807"/>
                    <a:pt x="3563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5" name="Google Shape;3615;p3"/>
            <p:cNvSpPr/>
            <p:nvPr/>
          </p:nvSpPr>
          <p:spPr>
            <a:xfrm>
              <a:off x="4888150" y="2469825"/>
              <a:ext cx="47075" cy="57425"/>
            </a:xfrm>
            <a:custGeom>
              <a:avLst/>
              <a:gdLst/>
              <a:ahLst/>
              <a:cxnLst/>
              <a:rect l="l" t="t" r="r" b="b"/>
              <a:pathLst>
                <a:path w="1883" h="2297" extrusionOk="0">
                  <a:moveTo>
                    <a:pt x="1539" y="1"/>
                  </a:moveTo>
                  <a:cubicBezTo>
                    <a:pt x="1142" y="1"/>
                    <a:pt x="846" y="254"/>
                    <a:pt x="605" y="616"/>
                  </a:cubicBezTo>
                  <a:cubicBezTo>
                    <a:pt x="471" y="818"/>
                    <a:pt x="336" y="1019"/>
                    <a:pt x="202" y="1221"/>
                  </a:cubicBezTo>
                  <a:cubicBezTo>
                    <a:pt x="135" y="1355"/>
                    <a:pt x="67" y="1490"/>
                    <a:pt x="0" y="1624"/>
                  </a:cubicBezTo>
                  <a:cubicBezTo>
                    <a:pt x="0" y="1893"/>
                    <a:pt x="67" y="2095"/>
                    <a:pt x="269" y="2297"/>
                  </a:cubicBezTo>
                  <a:lnTo>
                    <a:pt x="1412" y="1288"/>
                  </a:lnTo>
                  <a:lnTo>
                    <a:pt x="1882" y="213"/>
                  </a:lnTo>
                  <a:lnTo>
                    <a:pt x="1681" y="11"/>
                  </a:lnTo>
                  <a:cubicBezTo>
                    <a:pt x="1632" y="4"/>
                    <a:pt x="1585" y="1"/>
                    <a:pt x="1539" y="1"/>
                  </a:cubicBezTo>
                  <a:close/>
                </a:path>
              </a:pathLst>
            </a:custGeom>
            <a:solidFill>
              <a:srgbClr val="B3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6" name="Google Shape;3616;p3"/>
            <p:cNvSpPr/>
            <p:nvPr/>
          </p:nvSpPr>
          <p:spPr>
            <a:xfrm>
              <a:off x="4795700" y="3106750"/>
              <a:ext cx="16625" cy="17150"/>
            </a:xfrm>
            <a:custGeom>
              <a:avLst/>
              <a:gdLst/>
              <a:ahLst/>
              <a:cxnLst/>
              <a:rect l="l" t="t" r="r" b="b"/>
              <a:pathLst>
                <a:path w="665" h="686" extrusionOk="0">
                  <a:moveTo>
                    <a:pt x="565" y="0"/>
                  </a:moveTo>
                  <a:cubicBezTo>
                    <a:pt x="556" y="0"/>
                    <a:pt x="547" y="5"/>
                    <a:pt x="538" y="13"/>
                  </a:cubicBezTo>
                  <a:cubicBezTo>
                    <a:pt x="337" y="13"/>
                    <a:pt x="202" y="148"/>
                    <a:pt x="68" y="350"/>
                  </a:cubicBezTo>
                  <a:cubicBezTo>
                    <a:pt x="1" y="484"/>
                    <a:pt x="1" y="686"/>
                    <a:pt x="202" y="686"/>
                  </a:cubicBezTo>
                  <a:cubicBezTo>
                    <a:pt x="337" y="618"/>
                    <a:pt x="471" y="484"/>
                    <a:pt x="606" y="417"/>
                  </a:cubicBezTo>
                  <a:cubicBezTo>
                    <a:pt x="664" y="183"/>
                    <a:pt x="621" y="0"/>
                    <a:pt x="56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7" name="Google Shape;3617;p3"/>
            <p:cNvSpPr/>
            <p:nvPr/>
          </p:nvSpPr>
          <p:spPr>
            <a:xfrm>
              <a:off x="4928475" y="2451600"/>
              <a:ext cx="18525" cy="23550"/>
            </a:xfrm>
            <a:custGeom>
              <a:avLst/>
              <a:gdLst/>
              <a:ahLst/>
              <a:cxnLst/>
              <a:rect l="l" t="t" r="r" b="b"/>
              <a:pathLst>
                <a:path w="741" h="942" extrusionOk="0">
                  <a:moveTo>
                    <a:pt x="606" y="0"/>
                  </a:moveTo>
                  <a:cubicBezTo>
                    <a:pt x="135" y="135"/>
                    <a:pt x="1" y="404"/>
                    <a:pt x="202" y="874"/>
                  </a:cubicBezTo>
                  <a:lnTo>
                    <a:pt x="269" y="942"/>
                  </a:lnTo>
                  <a:cubicBezTo>
                    <a:pt x="538" y="807"/>
                    <a:pt x="740" y="471"/>
                    <a:pt x="673" y="135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B3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8" name="Google Shape;3618;p3"/>
            <p:cNvSpPr/>
            <p:nvPr/>
          </p:nvSpPr>
          <p:spPr>
            <a:xfrm>
              <a:off x="4644450" y="2518675"/>
              <a:ext cx="218500" cy="245550"/>
            </a:xfrm>
            <a:custGeom>
              <a:avLst/>
              <a:gdLst/>
              <a:ahLst/>
              <a:cxnLst/>
              <a:rect l="l" t="t" r="r" b="b"/>
              <a:pathLst>
                <a:path w="8740" h="9822" extrusionOk="0">
                  <a:moveTo>
                    <a:pt x="7749" y="0"/>
                  </a:moveTo>
                  <a:cubicBezTo>
                    <a:pt x="7207" y="0"/>
                    <a:pt x="6826" y="423"/>
                    <a:pt x="6387" y="612"/>
                  </a:cubicBezTo>
                  <a:cubicBezTo>
                    <a:pt x="4370" y="3032"/>
                    <a:pt x="2219" y="5318"/>
                    <a:pt x="0" y="7536"/>
                  </a:cubicBezTo>
                  <a:cubicBezTo>
                    <a:pt x="1143" y="8410"/>
                    <a:pt x="1143" y="8410"/>
                    <a:pt x="1143" y="9822"/>
                  </a:cubicBezTo>
                  <a:lnTo>
                    <a:pt x="1546" y="9822"/>
                  </a:lnTo>
                  <a:cubicBezTo>
                    <a:pt x="2488" y="8881"/>
                    <a:pt x="3227" y="7738"/>
                    <a:pt x="4437" y="7200"/>
                  </a:cubicBezTo>
                  <a:lnTo>
                    <a:pt x="4572" y="7065"/>
                  </a:lnTo>
                  <a:cubicBezTo>
                    <a:pt x="4639" y="6998"/>
                    <a:pt x="4773" y="6864"/>
                    <a:pt x="4773" y="6797"/>
                  </a:cubicBezTo>
                  <a:lnTo>
                    <a:pt x="4840" y="6662"/>
                  </a:lnTo>
                  <a:cubicBezTo>
                    <a:pt x="5916" y="5049"/>
                    <a:pt x="7126" y="3570"/>
                    <a:pt x="8404" y="2225"/>
                  </a:cubicBezTo>
                  <a:cubicBezTo>
                    <a:pt x="8740" y="1822"/>
                    <a:pt x="8740" y="1351"/>
                    <a:pt x="8404" y="1015"/>
                  </a:cubicBezTo>
                  <a:cubicBezTo>
                    <a:pt x="8347" y="1029"/>
                    <a:pt x="8320" y="1034"/>
                    <a:pt x="8310" y="1034"/>
                  </a:cubicBezTo>
                  <a:cubicBezTo>
                    <a:pt x="8285" y="1034"/>
                    <a:pt x="8388" y="996"/>
                    <a:pt x="8362" y="996"/>
                  </a:cubicBezTo>
                  <a:cubicBezTo>
                    <a:pt x="8353" y="996"/>
                    <a:pt x="8326" y="1001"/>
                    <a:pt x="8269" y="1015"/>
                  </a:cubicBezTo>
                  <a:cubicBezTo>
                    <a:pt x="8224" y="1015"/>
                    <a:pt x="8150" y="1134"/>
                    <a:pt x="8125" y="1134"/>
                  </a:cubicBezTo>
                  <a:cubicBezTo>
                    <a:pt x="8112" y="1134"/>
                    <a:pt x="8112" y="1105"/>
                    <a:pt x="8135" y="1015"/>
                  </a:cubicBezTo>
                  <a:cubicBezTo>
                    <a:pt x="8269" y="813"/>
                    <a:pt x="8336" y="544"/>
                    <a:pt x="8202" y="343"/>
                  </a:cubicBezTo>
                  <a:cubicBezTo>
                    <a:pt x="8135" y="208"/>
                    <a:pt x="8000" y="74"/>
                    <a:pt x="7866" y="7"/>
                  </a:cubicBezTo>
                  <a:cubicBezTo>
                    <a:pt x="7826" y="2"/>
                    <a:pt x="7787" y="0"/>
                    <a:pt x="7749" y="0"/>
                  </a:cubicBezTo>
                  <a:close/>
                </a:path>
              </a:pathLst>
            </a:custGeom>
            <a:solidFill>
              <a:srgbClr val="DD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9" name="Google Shape;3619;p3"/>
            <p:cNvSpPr/>
            <p:nvPr/>
          </p:nvSpPr>
          <p:spPr>
            <a:xfrm>
              <a:off x="4568800" y="2707075"/>
              <a:ext cx="127775" cy="121025"/>
            </a:xfrm>
            <a:custGeom>
              <a:avLst/>
              <a:gdLst/>
              <a:ahLst/>
              <a:cxnLst/>
              <a:rect l="l" t="t" r="r" b="b"/>
              <a:pathLst>
                <a:path w="5111" h="4841" extrusionOk="0">
                  <a:moveTo>
                    <a:pt x="2959" y="0"/>
                  </a:moveTo>
                  <a:lnTo>
                    <a:pt x="1278" y="1143"/>
                  </a:lnTo>
                  <a:cubicBezTo>
                    <a:pt x="1076" y="1210"/>
                    <a:pt x="942" y="1345"/>
                    <a:pt x="875" y="1546"/>
                  </a:cubicBezTo>
                  <a:lnTo>
                    <a:pt x="875" y="1950"/>
                  </a:lnTo>
                  <a:cubicBezTo>
                    <a:pt x="875" y="2353"/>
                    <a:pt x="539" y="2488"/>
                    <a:pt x="270" y="2622"/>
                  </a:cubicBezTo>
                  <a:cubicBezTo>
                    <a:pt x="68" y="2689"/>
                    <a:pt x="1" y="2891"/>
                    <a:pt x="1" y="3025"/>
                  </a:cubicBezTo>
                  <a:cubicBezTo>
                    <a:pt x="135" y="3294"/>
                    <a:pt x="270" y="3429"/>
                    <a:pt x="539" y="3630"/>
                  </a:cubicBezTo>
                  <a:cubicBezTo>
                    <a:pt x="808" y="3765"/>
                    <a:pt x="808" y="3899"/>
                    <a:pt x="539" y="4034"/>
                  </a:cubicBezTo>
                  <a:cubicBezTo>
                    <a:pt x="471" y="4034"/>
                    <a:pt x="404" y="4034"/>
                    <a:pt x="337" y="4168"/>
                  </a:cubicBezTo>
                  <a:cubicBezTo>
                    <a:pt x="337" y="4235"/>
                    <a:pt x="337" y="4303"/>
                    <a:pt x="539" y="4437"/>
                  </a:cubicBezTo>
                  <a:lnTo>
                    <a:pt x="539" y="4841"/>
                  </a:lnTo>
                  <a:cubicBezTo>
                    <a:pt x="1076" y="4504"/>
                    <a:pt x="1547" y="4034"/>
                    <a:pt x="1950" y="3563"/>
                  </a:cubicBezTo>
                  <a:cubicBezTo>
                    <a:pt x="2324" y="3190"/>
                    <a:pt x="2697" y="2816"/>
                    <a:pt x="3284" y="2816"/>
                  </a:cubicBezTo>
                  <a:cubicBezTo>
                    <a:pt x="3331" y="2816"/>
                    <a:pt x="3380" y="2819"/>
                    <a:pt x="3429" y="2824"/>
                  </a:cubicBezTo>
                  <a:cubicBezTo>
                    <a:pt x="3484" y="2845"/>
                    <a:pt x="3533" y="2855"/>
                    <a:pt x="3578" y="2855"/>
                  </a:cubicBezTo>
                  <a:cubicBezTo>
                    <a:pt x="3813" y="2855"/>
                    <a:pt x="3943" y="2600"/>
                    <a:pt x="4169" y="2488"/>
                  </a:cubicBezTo>
                  <a:lnTo>
                    <a:pt x="4169" y="2286"/>
                  </a:lnTo>
                  <a:cubicBezTo>
                    <a:pt x="4102" y="1546"/>
                    <a:pt x="5043" y="1277"/>
                    <a:pt x="5110" y="538"/>
                  </a:cubicBezTo>
                  <a:lnTo>
                    <a:pt x="2959" y="0"/>
                  </a:lnTo>
                  <a:close/>
                </a:path>
              </a:pathLst>
            </a:custGeom>
            <a:solidFill>
              <a:srgbClr val="E3E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0" name="Google Shape;3620;p3"/>
            <p:cNvSpPr/>
            <p:nvPr/>
          </p:nvSpPr>
          <p:spPr>
            <a:xfrm>
              <a:off x="4827625" y="2411625"/>
              <a:ext cx="117675" cy="118925"/>
            </a:xfrm>
            <a:custGeom>
              <a:avLst/>
              <a:gdLst/>
              <a:ahLst/>
              <a:cxnLst/>
              <a:rect l="l" t="t" r="r" b="b"/>
              <a:pathLst>
                <a:path w="4707" h="4757" extrusionOk="0">
                  <a:moveTo>
                    <a:pt x="3807" y="0"/>
                  </a:moveTo>
                  <a:cubicBezTo>
                    <a:pt x="3606" y="0"/>
                    <a:pt x="3352" y="24"/>
                    <a:pt x="3026" y="53"/>
                  </a:cubicBezTo>
                  <a:cubicBezTo>
                    <a:pt x="2287" y="524"/>
                    <a:pt x="2219" y="1532"/>
                    <a:pt x="1480" y="2070"/>
                  </a:cubicBezTo>
                  <a:cubicBezTo>
                    <a:pt x="1144" y="2608"/>
                    <a:pt x="875" y="3280"/>
                    <a:pt x="472" y="3616"/>
                  </a:cubicBezTo>
                  <a:cubicBezTo>
                    <a:pt x="1" y="4020"/>
                    <a:pt x="404" y="4289"/>
                    <a:pt x="740" y="4557"/>
                  </a:cubicBezTo>
                  <a:cubicBezTo>
                    <a:pt x="904" y="4698"/>
                    <a:pt x="1060" y="4757"/>
                    <a:pt x="1208" y="4757"/>
                  </a:cubicBezTo>
                  <a:cubicBezTo>
                    <a:pt x="1484" y="4757"/>
                    <a:pt x="1732" y="4551"/>
                    <a:pt x="1951" y="4289"/>
                  </a:cubicBezTo>
                  <a:cubicBezTo>
                    <a:pt x="2073" y="4227"/>
                    <a:pt x="1973" y="3944"/>
                    <a:pt x="2156" y="3944"/>
                  </a:cubicBezTo>
                  <a:cubicBezTo>
                    <a:pt x="2174" y="3944"/>
                    <a:pt x="2195" y="3946"/>
                    <a:pt x="2219" y="3952"/>
                  </a:cubicBezTo>
                  <a:cubicBezTo>
                    <a:pt x="2421" y="3952"/>
                    <a:pt x="2623" y="3885"/>
                    <a:pt x="2757" y="3751"/>
                  </a:cubicBezTo>
                  <a:cubicBezTo>
                    <a:pt x="2892" y="3616"/>
                    <a:pt x="3026" y="3482"/>
                    <a:pt x="3161" y="3347"/>
                  </a:cubicBezTo>
                  <a:cubicBezTo>
                    <a:pt x="3564" y="3146"/>
                    <a:pt x="3698" y="2541"/>
                    <a:pt x="4236" y="2406"/>
                  </a:cubicBezTo>
                  <a:lnTo>
                    <a:pt x="4707" y="1599"/>
                  </a:lnTo>
                  <a:cubicBezTo>
                    <a:pt x="4550" y="289"/>
                    <a:pt x="4515" y="0"/>
                    <a:pt x="3807" y="0"/>
                  </a:cubicBezTo>
                  <a:close/>
                </a:path>
              </a:pathLst>
            </a:custGeom>
            <a:solidFill>
              <a:srgbClr val="D9D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1" name="Google Shape;3621;p3"/>
            <p:cNvSpPr/>
            <p:nvPr/>
          </p:nvSpPr>
          <p:spPr>
            <a:xfrm>
              <a:off x="4802425" y="2463375"/>
              <a:ext cx="62200" cy="70600"/>
            </a:xfrm>
            <a:custGeom>
              <a:avLst/>
              <a:gdLst/>
              <a:ahLst/>
              <a:cxnLst/>
              <a:rect l="l" t="t" r="r" b="b"/>
              <a:pathLst>
                <a:path w="2488" h="2824" extrusionOk="0">
                  <a:moveTo>
                    <a:pt x="2488" y="0"/>
                  </a:moveTo>
                  <a:lnTo>
                    <a:pt x="2488" y="0"/>
                  </a:lnTo>
                  <a:cubicBezTo>
                    <a:pt x="1681" y="941"/>
                    <a:pt x="874" y="1882"/>
                    <a:pt x="1" y="2824"/>
                  </a:cubicBezTo>
                  <a:lnTo>
                    <a:pt x="1681" y="2420"/>
                  </a:lnTo>
                  <a:cubicBezTo>
                    <a:pt x="1614" y="2151"/>
                    <a:pt x="1412" y="1882"/>
                    <a:pt x="1748" y="1613"/>
                  </a:cubicBezTo>
                  <a:cubicBezTo>
                    <a:pt x="2219" y="1210"/>
                    <a:pt x="2488" y="605"/>
                    <a:pt x="2488" y="0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2" name="Google Shape;3622;p3"/>
            <p:cNvSpPr/>
            <p:nvPr/>
          </p:nvSpPr>
          <p:spPr>
            <a:xfrm>
              <a:off x="4526800" y="2757600"/>
              <a:ext cx="50425" cy="25350"/>
            </a:xfrm>
            <a:custGeom>
              <a:avLst/>
              <a:gdLst/>
              <a:ahLst/>
              <a:cxnLst/>
              <a:rect l="l" t="t" r="r" b="b"/>
              <a:pathLst>
                <a:path w="2017" h="1014" extrusionOk="0">
                  <a:moveTo>
                    <a:pt x="1059" y="1"/>
                  </a:moveTo>
                  <a:cubicBezTo>
                    <a:pt x="633" y="1"/>
                    <a:pt x="362" y="484"/>
                    <a:pt x="0" y="937"/>
                  </a:cubicBezTo>
                  <a:cubicBezTo>
                    <a:pt x="124" y="992"/>
                    <a:pt x="237" y="1014"/>
                    <a:pt x="342" y="1014"/>
                  </a:cubicBezTo>
                  <a:cubicBezTo>
                    <a:pt x="690" y="1014"/>
                    <a:pt x="952" y="781"/>
                    <a:pt x="1255" y="781"/>
                  </a:cubicBezTo>
                  <a:cubicBezTo>
                    <a:pt x="1306" y="781"/>
                    <a:pt x="1358" y="787"/>
                    <a:pt x="1412" y="803"/>
                  </a:cubicBezTo>
                  <a:cubicBezTo>
                    <a:pt x="1472" y="863"/>
                    <a:pt x="1533" y="896"/>
                    <a:pt x="1593" y="896"/>
                  </a:cubicBezTo>
                  <a:cubicBezTo>
                    <a:pt x="1667" y="896"/>
                    <a:pt x="1741" y="846"/>
                    <a:pt x="1815" y="735"/>
                  </a:cubicBezTo>
                  <a:cubicBezTo>
                    <a:pt x="1883" y="735"/>
                    <a:pt x="1950" y="668"/>
                    <a:pt x="1950" y="668"/>
                  </a:cubicBezTo>
                  <a:cubicBezTo>
                    <a:pt x="2017" y="534"/>
                    <a:pt x="1950" y="467"/>
                    <a:pt x="1815" y="399"/>
                  </a:cubicBezTo>
                  <a:cubicBezTo>
                    <a:pt x="1508" y="114"/>
                    <a:pt x="1266" y="1"/>
                    <a:pt x="1059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3" name="Google Shape;3623;p3"/>
            <p:cNvSpPr/>
            <p:nvPr/>
          </p:nvSpPr>
          <p:spPr>
            <a:xfrm>
              <a:off x="4567125" y="2723125"/>
              <a:ext cx="35325" cy="23275"/>
            </a:xfrm>
            <a:custGeom>
              <a:avLst/>
              <a:gdLst/>
              <a:ahLst/>
              <a:cxnLst/>
              <a:rect l="l" t="t" r="r" b="b"/>
              <a:pathLst>
                <a:path w="1413" h="931" extrusionOk="0">
                  <a:moveTo>
                    <a:pt x="1081" y="1"/>
                  </a:moveTo>
                  <a:cubicBezTo>
                    <a:pt x="947" y="1"/>
                    <a:pt x="783" y="76"/>
                    <a:pt x="606" y="165"/>
                  </a:cubicBezTo>
                  <a:cubicBezTo>
                    <a:pt x="404" y="299"/>
                    <a:pt x="1" y="299"/>
                    <a:pt x="135" y="703"/>
                  </a:cubicBezTo>
                  <a:cubicBezTo>
                    <a:pt x="210" y="889"/>
                    <a:pt x="367" y="931"/>
                    <a:pt x="539" y="931"/>
                  </a:cubicBezTo>
                  <a:cubicBezTo>
                    <a:pt x="676" y="931"/>
                    <a:pt x="822" y="904"/>
                    <a:pt x="942" y="904"/>
                  </a:cubicBezTo>
                  <a:lnTo>
                    <a:pt x="1412" y="501"/>
                  </a:lnTo>
                  <a:cubicBezTo>
                    <a:pt x="1375" y="124"/>
                    <a:pt x="1252" y="1"/>
                    <a:pt x="1081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4" name="Google Shape;3624;p3"/>
            <p:cNvSpPr/>
            <p:nvPr/>
          </p:nvSpPr>
          <p:spPr>
            <a:xfrm>
              <a:off x="4570500" y="2755800"/>
              <a:ext cx="31950" cy="20200"/>
            </a:xfrm>
            <a:custGeom>
              <a:avLst/>
              <a:gdLst/>
              <a:ahLst/>
              <a:cxnLst/>
              <a:rect l="l" t="t" r="r" b="b"/>
              <a:pathLst>
                <a:path w="1278" h="808" extrusionOk="0">
                  <a:moveTo>
                    <a:pt x="807" y="1"/>
                  </a:moveTo>
                  <a:lnTo>
                    <a:pt x="67" y="471"/>
                  </a:lnTo>
                  <a:cubicBezTo>
                    <a:pt x="0" y="606"/>
                    <a:pt x="0" y="673"/>
                    <a:pt x="67" y="807"/>
                  </a:cubicBezTo>
                  <a:cubicBezTo>
                    <a:pt x="1210" y="807"/>
                    <a:pt x="1277" y="740"/>
                    <a:pt x="807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5" name="Google Shape;3625;p3"/>
            <p:cNvSpPr/>
            <p:nvPr/>
          </p:nvSpPr>
          <p:spPr>
            <a:xfrm>
              <a:off x="4553675" y="2776400"/>
              <a:ext cx="28600" cy="21450"/>
            </a:xfrm>
            <a:custGeom>
              <a:avLst/>
              <a:gdLst/>
              <a:ahLst/>
              <a:cxnLst/>
              <a:rect l="l" t="t" r="r" b="b"/>
              <a:pathLst>
                <a:path w="1144" h="858" extrusionOk="0">
                  <a:moveTo>
                    <a:pt x="539" y="0"/>
                  </a:moveTo>
                  <a:cubicBezTo>
                    <a:pt x="471" y="0"/>
                    <a:pt x="404" y="17"/>
                    <a:pt x="337" y="51"/>
                  </a:cubicBezTo>
                  <a:cubicBezTo>
                    <a:pt x="202" y="320"/>
                    <a:pt x="135" y="588"/>
                    <a:pt x="1" y="857"/>
                  </a:cubicBezTo>
                  <a:lnTo>
                    <a:pt x="1144" y="857"/>
                  </a:lnTo>
                  <a:lnTo>
                    <a:pt x="740" y="51"/>
                  </a:lnTo>
                  <a:cubicBezTo>
                    <a:pt x="673" y="17"/>
                    <a:pt x="606" y="0"/>
                    <a:pt x="539" y="0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6" name="Google Shape;3626;p3"/>
            <p:cNvSpPr/>
            <p:nvPr/>
          </p:nvSpPr>
          <p:spPr>
            <a:xfrm>
              <a:off x="4531825" y="28062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1"/>
                  </a:moveTo>
                  <a:cubicBezTo>
                    <a:pt x="203" y="1"/>
                    <a:pt x="1" y="202"/>
                    <a:pt x="1" y="404"/>
                  </a:cubicBezTo>
                  <a:cubicBezTo>
                    <a:pt x="203" y="404"/>
                    <a:pt x="337" y="202"/>
                    <a:pt x="404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7" name="Google Shape;3627;p3"/>
            <p:cNvSpPr/>
            <p:nvPr/>
          </p:nvSpPr>
          <p:spPr>
            <a:xfrm>
              <a:off x="4541925" y="27978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cubicBezTo>
                    <a:pt x="202" y="0"/>
                    <a:pt x="67" y="135"/>
                    <a:pt x="0" y="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8" name="Google Shape;3628;p3"/>
            <p:cNvSpPr/>
            <p:nvPr/>
          </p:nvSpPr>
          <p:spPr>
            <a:xfrm>
              <a:off x="4501575" y="2449925"/>
              <a:ext cx="5075" cy="5050"/>
            </a:xfrm>
            <a:custGeom>
              <a:avLst/>
              <a:gdLst/>
              <a:ahLst/>
              <a:cxnLst/>
              <a:rect l="l" t="t" r="r" b="b"/>
              <a:pathLst>
                <a:path w="203" h="202" extrusionOk="0">
                  <a:moveTo>
                    <a:pt x="135" y="0"/>
                  </a:moveTo>
                  <a:lnTo>
                    <a:pt x="1" y="202"/>
                  </a:lnTo>
                  <a:lnTo>
                    <a:pt x="202" y="6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9" name="Google Shape;3629;p3"/>
            <p:cNvSpPr/>
            <p:nvPr/>
          </p:nvSpPr>
          <p:spPr>
            <a:xfrm>
              <a:off x="4541925" y="231882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0" name="Google Shape;3630;p3"/>
            <p:cNvSpPr/>
            <p:nvPr/>
          </p:nvSpPr>
          <p:spPr>
            <a:xfrm>
              <a:off x="4794025" y="22179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1" name="Google Shape;3631;p3"/>
            <p:cNvSpPr/>
            <p:nvPr/>
          </p:nvSpPr>
          <p:spPr>
            <a:xfrm>
              <a:off x="4320075" y="2939000"/>
              <a:ext cx="50425" cy="40375"/>
            </a:xfrm>
            <a:custGeom>
              <a:avLst/>
              <a:gdLst/>
              <a:ahLst/>
              <a:cxnLst/>
              <a:rect l="l" t="t" r="r" b="b"/>
              <a:pathLst>
                <a:path w="2017" h="1615" extrusionOk="0">
                  <a:moveTo>
                    <a:pt x="2017" y="1"/>
                  </a:moveTo>
                  <a:cubicBezTo>
                    <a:pt x="1277" y="404"/>
                    <a:pt x="538" y="942"/>
                    <a:pt x="0" y="1547"/>
                  </a:cubicBezTo>
                  <a:lnTo>
                    <a:pt x="807" y="1547"/>
                  </a:lnTo>
                  <a:lnTo>
                    <a:pt x="807" y="1614"/>
                  </a:lnTo>
                  <a:cubicBezTo>
                    <a:pt x="840" y="1513"/>
                    <a:pt x="908" y="1463"/>
                    <a:pt x="983" y="1463"/>
                  </a:cubicBezTo>
                  <a:cubicBezTo>
                    <a:pt x="1059" y="1463"/>
                    <a:pt x="1143" y="1513"/>
                    <a:pt x="1210" y="1614"/>
                  </a:cubicBezTo>
                  <a:lnTo>
                    <a:pt x="1614" y="1614"/>
                  </a:lnTo>
                  <a:cubicBezTo>
                    <a:pt x="1883" y="1412"/>
                    <a:pt x="1748" y="1009"/>
                    <a:pt x="2017" y="807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2" name="Google Shape;3632;p3"/>
            <p:cNvSpPr/>
            <p:nvPr/>
          </p:nvSpPr>
          <p:spPr>
            <a:xfrm>
              <a:off x="4306625" y="2977650"/>
              <a:ext cx="13475" cy="8875"/>
            </a:xfrm>
            <a:custGeom>
              <a:avLst/>
              <a:gdLst/>
              <a:ahLst/>
              <a:cxnLst/>
              <a:rect l="l" t="t" r="r" b="b"/>
              <a:pathLst>
                <a:path w="539" h="355" extrusionOk="0">
                  <a:moveTo>
                    <a:pt x="538" y="1"/>
                  </a:moveTo>
                  <a:cubicBezTo>
                    <a:pt x="269" y="1"/>
                    <a:pt x="68" y="135"/>
                    <a:pt x="0" y="337"/>
                  </a:cubicBezTo>
                  <a:cubicBezTo>
                    <a:pt x="35" y="348"/>
                    <a:pt x="71" y="354"/>
                    <a:pt x="109" y="354"/>
                  </a:cubicBezTo>
                  <a:cubicBezTo>
                    <a:pt x="288" y="354"/>
                    <a:pt x="482" y="224"/>
                    <a:pt x="538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3" name="Google Shape;3633;p3"/>
            <p:cNvSpPr/>
            <p:nvPr/>
          </p:nvSpPr>
          <p:spPr>
            <a:xfrm>
              <a:off x="4612500" y="2841525"/>
              <a:ext cx="65575" cy="127750"/>
            </a:xfrm>
            <a:custGeom>
              <a:avLst/>
              <a:gdLst/>
              <a:ahLst/>
              <a:cxnLst/>
              <a:rect l="l" t="t" r="r" b="b"/>
              <a:pathLst>
                <a:path w="2623" h="5110" extrusionOk="0">
                  <a:moveTo>
                    <a:pt x="1614" y="0"/>
                  </a:moveTo>
                  <a:lnTo>
                    <a:pt x="1614" y="0"/>
                  </a:lnTo>
                  <a:cubicBezTo>
                    <a:pt x="1076" y="135"/>
                    <a:pt x="270" y="336"/>
                    <a:pt x="471" y="1009"/>
                  </a:cubicBezTo>
                  <a:cubicBezTo>
                    <a:pt x="1009" y="2488"/>
                    <a:pt x="1" y="3765"/>
                    <a:pt x="1" y="5110"/>
                  </a:cubicBezTo>
                  <a:cubicBezTo>
                    <a:pt x="1144" y="3563"/>
                    <a:pt x="2623" y="2219"/>
                    <a:pt x="1614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4" name="Google Shape;3634;p3"/>
            <p:cNvSpPr/>
            <p:nvPr/>
          </p:nvSpPr>
          <p:spPr>
            <a:xfrm>
              <a:off x="4614175" y="2806225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740" y="1"/>
                  </a:moveTo>
                  <a:cubicBezTo>
                    <a:pt x="337" y="135"/>
                    <a:pt x="68" y="471"/>
                    <a:pt x="1" y="875"/>
                  </a:cubicBezTo>
                  <a:cubicBezTo>
                    <a:pt x="472" y="875"/>
                    <a:pt x="808" y="471"/>
                    <a:pt x="740" y="1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5" name="Google Shape;3635;p3"/>
            <p:cNvSpPr/>
            <p:nvPr/>
          </p:nvSpPr>
          <p:spPr>
            <a:xfrm>
              <a:off x="4654525" y="2769250"/>
              <a:ext cx="18500" cy="18525"/>
            </a:xfrm>
            <a:custGeom>
              <a:avLst/>
              <a:gdLst/>
              <a:ahLst/>
              <a:cxnLst/>
              <a:rect l="l" t="t" r="r" b="b"/>
              <a:pathLst>
                <a:path w="740" h="741" extrusionOk="0">
                  <a:moveTo>
                    <a:pt x="740" y="1"/>
                  </a:moveTo>
                  <a:lnTo>
                    <a:pt x="68" y="337"/>
                  </a:lnTo>
                  <a:cubicBezTo>
                    <a:pt x="0" y="471"/>
                    <a:pt x="0" y="606"/>
                    <a:pt x="0" y="740"/>
                  </a:cubicBezTo>
                  <a:cubicBezTo>
                    <a:pt x="404" y="740"/>
                    <a:pt x="740" y="404"/>
                    <a:pt x="740" y="1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6" name="Google Shape;3636;p3"/>
            <p:cNvSpPr/>
            <p:nvPr/>
          </p:nvSpPr>
          <p:spPr>
            <a:xfrm>
              <a:off x="4703275" y="287850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0" y="0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7" name="Google Shape;3637;p3"/>
            <p:cNvSpPr/>
            <p:nvPr/>
          </p:nvSpPr>
          <p:spPr>
            <a:xfrm>
              <a:off x="4632675" y="27978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cubicBezTo>
                    <a:pt x="202" y="0"/>
                    <a:pt x="0" y="135"/>
                    <a:pt x="0" y="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8" name="Google Shape;3638;p3"/>
            <p:cNvSpPr/>
            <p:nvPr/>
          </p:nvSpPr>
          <p:spPr>
            <a:xfrm>
              <a:off x="4642750" y="278775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0"/>
                  </a:moveTo>
                  <a:cubicBezTo>
                    <a:pt x="203" y="0"/>
                    <a:pt x="1" y="134"/>
                    <a:pt x="1" y="336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9" name="Google Shape;3639;p3"/>
            <p:cNvSpPr/>
            <p:nvPr/>
          </p:nvSpPr>
          <p:spPr>
            <a:xfrm>
              <a:off x="4360400" y="2959175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" y="126"/>
                    <a:pt x="2" y="427"/>
                    <a:pt x="1" y="740"/>
                  </a:cubicBezTo>
                  <a:lnTo>
                    <a:pt x="1" y="740"/>
                  </a:lnTo>
                  <a:cubicBezTo>
                    <a:pt x="1" y="740"/>
                    <a:pt x="1" y="740"/>
                    <a:pt x="1" y="740"/>
                  </a:cubicBezTo>
                  <a:lnTo>
                    <a:pt x="1" y="807"/>
                  </a:lnTo>
                  <a:cubicBezTo>
                    <a:pt x="1" y="785"/>
                    <a:pt x="1" y="762"/>
                    <a:pt x="1" y="740"/>
                  </a:cubicBezTo>
                  <a:lnTo>
                    <a:pt x="1" y="740"/>
                  </a:lnTo>
                  <a:cubicBezTo>
                    <a:pt x="68" y="807"/>
                    <a:pt x="135" y="841"/>
                    <a:pt x="202" y="841"/>
                  </a:cubicBezTo>
                  <a:cubicBezTo>
                    <a:pt x="270" y="841"/>
                    <a:pt x="337" y="807"/>
                    <a:pt x="404" y="74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8A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0" name="Google Shape;3640;p3"/>
            <p:cNvSpPr/>
            <p:nvPr/>
          </p:nvSpPr>
          <p:spPr>
            <a:xfrm>
              <a:off x="4340225" y="297430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203" y="0"/>
                  </a:moveTo>
                  <a:cubicBezTo>
                    <a:pt x="135" y="0"/>
                    <a:pt x="68" y="68"/>
                    <a:pt x="1" y="202"/>
                  </a:cubicBezTo>
                  <a:lnTo>
                    <a:pt x="404" y="202"/>
                  </a:lnTo>
                  <a:cubicBezTo>
                    <a:pt x="337" y="68"/>
                    <a:pt x="270" y="0"/>
                    <a:pt x="203" y="0"/>
                  </a:cubicBezTo>
                  <a:close/>
                </a:path>
              </a:pathLst>
            </a:custGeom>
            <a:solidFill>
              <a:srgbClr val="DFE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1" name="Google Shape;3641;p3"/>
            <p:cNvSpPr/>
            <p:nvPr/>
          </p:nvSpPr>
          <p:spPr>
            <a:xfrm>
              <a:off x="4360400" y="2979350"/>
              <a:ext cx="10100" cy="4450"/>
            </a:xfrm>
            <a:custGeom>
              <a:avLst/>
              <a:gdLst/>
              <a:ahLst/>
              <a:cxnLst/>
              <a:rect l="l" t="t" r="r" b="b"/>
              <a:pathLst>
                <a:path w="404" h="178" extrusionOk="0">
                  <a:moveTo>
                    <a:pt x="1" y="0"/>
                  </a:moveTo>
                  <a:cubicBezTo>
                    <a:pt x="94" y="125"/>
                    <a:pt x="159" y="177"/>
                    <a:pt x="215" y="177"/>
                  </a:cubicBezTo>
                  <a:cubicBezTo>
                    <a:pt x="279" y="177"/>
                    <a:pt x="332" y="108"/>
                    <a:pt x="404" y="0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2" name="Google Shape;3642;p3"/>
            <p:cNvSpPr/>
            <p:nvPr/>
          </p:nvSpPr>
          <p:spPr>
            <a:xfrm>
              <a:off x="4565450" y="2807900"/>
              <a:ext cx="16825" cy="13850"/>
            </a:xfrm>
            <a:custGeom>
              <a:avLst/>
              <a:gdLst/>
              <a:ahLst/>
              <a:cxnLst/>
              <a:rect l="l" t="t" r="r" b="b"/>
              <a:pathLst>
                <a:path w="673" h="554" extrusionOk="0">
                  <a:moveTo>
                    <a:pt x="673" y="1"/>
                  </a:moveTo>
                  <a:cubicBezTo>
                    <a:pt x="404" y="1"/>
                    <a:pt x="0" y="68"/>
                    <a:pt x="68" y="404"/>
                  </a:cubicBezTo>
                  <a:cubicBezTo>
                    <a:pt x="90" y="516"/>
                    <a:pt x="142" y="554"/>
                    <a:pt x="210" y="554"/>
                  </a:cubicBezTo>
                  <a:cubicBezTo>
                    <a:pt x="344" y="554"/>
                    <a:pt x="538" y="404"/>
                    <a:pt x="673" y="404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3" name="Google Shape;3643;p3"/>
            <p:cNvSpPr/>
            <p:nvPr/>
          </p:nvSpPr>
          <p:spPr>
            <a:xfrm>
              <a:off x="4299900" y="207680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cubicBezTo>
                    <a:pt x="68" y="1"/>
                    <a:pt x="0" y="135"/>
                    <a:pt x="0" y="202"/>
                  </a:cubicBezTo>
                  <a:cubicBezTo>
                    <a:pt x="202" y="135"/>
                    <a:pt x="135" y="68"/>
                    <a:pt x="135" y="1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4" name="Google Shape;3644;p3"/>
            <p:cNvSpPr/>
            <p:nvPr/>
          </p:nvSpPr>
          <p:spPr>
            <a:xfrm>
              <a:off x="4753675" y="2686900"/>
              <a:ext cx="67250" cy="240350"/>
            </a:xfrm>
            <a:custGeom>
              <a:avLst/>
              <a:gdLst/>
              <a:ahLst/>
              <a:cxnLst/>
              <a:rect l="l" t="t" r="r" b="b"/>
              <a:pathLst>
                <a:path w="2690" h="9614" extrusionOk="0">
                  <a:moveTo>
                    <a:pt x="404" y="0"/>
                  </a:moveTo>
                  <a:cubicBezTo>
                    <a:pt x="270" y="135"/>
                    <a:pt x="135" y="202"/>
                    <a:pt x="68" y="404"/>
                  </a:cubicBezTo>
                  <a:lnTo>
                    <a:pt x="1" y="471"/>
                  </a:lnTo>
                  <a:cubicBezTo>
                    <a:pt x="875" y="2152"/>
                    <a:pt x="942" y="4101"/>
                    <a:pt x="135" y="5782"/>
                  </a:cubicBezTo>
                  <a:cubicBezTo>
                    <a:pt x="68" y="6051"/>
                    <a:pt x="1" y="6454"/>
                    <a:pt x="135" y="6589"/>
                  </a:cubicBezTo>
                  <a:cubicBezTo>
                    <a:pt x="1009" y="7395"/>
                    <a:pt x="673" y="8606"/>
                    <a:pt x="1009" y="9614"/>
                  </a:cubicBezTo>
                  <a:cubicBezTo>
                    <a:pt x="1345" y="8135"/>
                    <a:pt x="2690" y="6858"/>
                    <a:pt x="1749" y="5177"/>
                  </a:cubicBezTo>
                  <a:cubicBezTo>
                    <a:pt x="2354" y="4303"/>
                    <a:pt x="1009" y="3227"/>
                    <a:pt x="2018" y="2421"/>
                  </a:cubicBezTo>
                  <a:cubicBezTo>
                    <a:pt x="1614" y="1547"/>
                    <a:pt x="1077" y="740"/>
                    <a:pt x="471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5" name="Google Shape;3645;p3"/>
            <p:cNvSpPr/>
            <p:nvPr/>
          </p:nvSpPr>
          <p:spPr>
            <a:xfrm>
              <a:off x="4844450" y="2503700"/>
              <a:ext cx="52125" cy="70625"/>
            </a:xfrm>
            <a:custGeom>
              <a:avLst/>
              <a:gdLst/>
              <a:ahLst/>
              <a:cxnLst/>
              <a:rect l="l" t="t" r="r" b="b"/>
              <a:pathLst>
                <a:path w="2085" h="2825" extrusionOk="0">
                  <a:moveTo>
                    <a:pt x="1210" y="0"/>
                  </a:moveTo>
                  <a:cubicBezTo>
                    <a:pt x="1009" y="538"/>
                    <a:pt x="538" y="874"/>
                    <a:pt x="0" y="874"/>
                  </a:cubicBezTo>
                  <a:cubicBezTo>
                    <a:pt x="0" y="1143"/>
                    <a:pt x="0" y="1412"/>
                    <a:pt x="67" y="1614"/>
                  </a:cubicBezTo>
                  <a:cubicBezTo>
                    <a:pt x="538" y="1883"/>
                    <a:pt x="404" y="2353"/>
                    <a:pt x="404" y="2824"/>
                  </a:cubicBezTo>
                  <a:cubicBezTo>
                    <a:pt x="1076" y="2286"/>
                    <a:pt x="1681" y="1614"/>
                    <a:pt x="2084" y="874"/>
                  </a:cubicBezTo>
                  <a:lnTo>
                    <a:pt x="2084" y="0"/>
                  </a:ln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6" name="Google Shape;3646;p3"/>
            <p:cNvSpPr/>
            <p:nvPr/>
          </p:nvSpPr>
          <p:spPr>
            <a:xfrm>
              <a:off x="4820925" y="2883550"/>
              <a:ext cx="3375" cy="5050"/>
            </a:xfrm>
            <a:custGeom>
              <a:avLst/>
              <a:gdLst/>
              <a:ahLst/>
              <a:cxnLst/>
              <a:rect l="l" t="t" r="r" b="b"/>
              <a:pathLst>
                <a:path w="135" h="202" extrusionOk="0">
                  <a:moveTo>
                    <a:pt x="67" y="0"/>
                  </a:moveTo>
                  <a:lnTo>
                    <a:pt x="0" y="67"/>
                  </a:lnTo>
                  <a:lnTo>
                    <a:pt x="134" y="20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7" name="Google Shape;3647;p3"/>
            <p:cNvSpPr/>
            <p:nvPr/>
          </p:nvSpPr>
          <p:spPr>
            <a:xfrm>
              <a:off x="4894875" y="24953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8" name="Google Shape;3648;p3"/>
            <p:cNvSpPr/>
            <p:nvPr/>
          </p:nvSpPr>
          <p:spPr>
            <a:xfrm>
              <a:off x="4820925" y="2545525"/>
              <a:ext cx="23550" cy="25425"/>
            </a:xfrm>
            <a:custGeom>
              <a:avLst/>
              <a:gdLst/>
              <a:ahLst/>
              <a:cxnLst/>
              <a:rect l="l" t="t" r="r" b="b"/>
              <a:pathLst>
                <a:path w="942" h="1017" extrusionOk="0">
                  <a:moveTo>
                    <a:pt x="837" y="1"/>
                  </a:moveTo>
                  <a:cubicBezTo>
                    <a:pt x="404" y="1"/>
                    <a:pt x="0" y="379"/>
                    <a:pt x="0" y="815"/>
                  </a:cubicBezTo>
                  <a:cubicBezTo>
                    <a:pt x="0" y="882"/>
                    <a:pt x="202" y="1017"/>
                    <a:pt x="269" y="1017"/>
                  </a:cubicBezTo>
                  <a:cubicBezTo>
                    <a:pt x="807" y="949"/>
                    <a:pt x="874" y="479"/>
                    <a:pt x="941" y="8"/>
                  </a:cubicBezTo>
                  <a:cubicBezTo>
                    <a:pt x="906" y="3"/>
                    <a:pt x="872" y="1"/>
                    <a:pt x="837" y="1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9" name="Google Shape;3649;p3"/>
            <p:cNvSpPr/>
            <p:nvPr/>
          </p:nvSpPr>
          <p:spPr>
            <a:xfrm>
              <a:off x="4755375" y="2688575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336" y="1"/>
                  </a:moveTo>
                  <a:cubicBezTo>
                    <a:pt x="135" y="1"/>
                    <a:pt x="0" y="135"/>
                    <a:pt x="0" y="337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0" name="Google Shape;3650;p3"/>
            <p:cNvSpPr/>
            <p:nvPr/>
          </p:nvSpPr>
          <p:spPr>
            <a:xfrm>
              <a:off x="4871325" y="2501750"/>
              <a:ext cx="3400" cy="3650"/>
            </a:xfrm>
            <a:custGeom>
              <a:avLst/>
              <a:gdLst/>
              <a:ahLst/>
              <a:cxnLst/>
              <a:rect l="l" t="t" r="r" b="b"/>
              <a:pathLst>
                <a:path w="136" h="146" extrusionOk="0">
                  <a:moveTo>
                    <a:pt x="29" y="1"/>
                  </a:moveTo>
                  <a:cubicBezTo>
                    <a:pt x="12" y="1"/>
                    <a:pt x="1" y="11"/>
                    <a:pt x="1" y="11"/>
                  </a:cubicBezTo>
                  <a:cubicBezTo>
                    <a:pt x="1" y="78"/>
                    <a:pt x="68" y="146"/>
                    <a:pt x="135" y="146"/>
                  </a:cubicBezTo>
                  <a:cubicBezTo>
                    <a:pt x="95" y="25"/>
                    <a:pt x="55" y="1"/>
                    <a:pt x="29" y="1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1" name="Google Shape;3651;p3"/>
            <p:cNvSpPr/>
            <p:nvPr/>
          </p:nvSpPr>
          <p:spPr>
            <a:xfrm>
              <a:off x="2241050" y="2202850"/>
              <a:ext cx="1487425" cy="1947975"/>
            </a:xfrm>
            <a:custGeom>
              <a:avLst/>
              <a:gdLst/>
              <a:ahLst/>
              <a:cxnLst/>
              <a:rect l="l" t="t" r="r" b="b"/>
              <a:pathLst>
                <a:path w="59497" h="77919" extrusionOk="0">
                  <a:moveTo>
                    <a:pt x="12236" y="1"/>
                  </a:moveTo>
                  <a:cubicBezTo>
                    <a:pt x="11564" y="1076"/>
                    <a:pt x="10959" y="2219"/>
                    <a:pt x="10353" y="3295"/>
                  </a:cubicBezTo>
                  <a:cubicBezTo>
                    <a:pt x="8673" y="7261"/>
                    <a:pt x="6723" y="10892"/>
                    <a:pt x="5311" y="15060"/>
                  </a:cubicBezTo>
                  <a:cubicBezTo>
                    <a:pt x="3967" y="19295"/>
                    <a:pt x="2353" y="23396"/>
                    <a:pt x="1345" y="27699"/>
                  </a:cubicBezTo>
                  <a:cubicBezTo>
                    <a:pt x="1143" y="28640"/>
                    <a:pt x="874" y="29514"/>
                    <a:pt x="404" y="30321"/>
                  </a:cubicBezTo>
                  <a:cubicBezTo>
                    <a:pt x="0" y="31598"/>
                    <a:pt x="1143" y="32337"/>
                    <a:pt x="1345" y="33413"/>
                  </a:cubicBezTo>
                  <a:cubicBezTo>
                    <a:pt x="1345" y="33547"/>
                    <a:pt x="1412" y="33749"/>
                    <a:pt x="1479" y="33884"/>
                  </a:cubicBezTo>
                  <a:cubicBezTo>
                    <a:pt x="1614" y="34220"/>
                    <a:pt x="1681" y="34489"/>
                    <a:pt x="1816" y="34892"/>
                  </a:cubicBezTo>
                  <a:cubicBezTo>
                    <a:pt x="1950" y="35228"/>
                    <a:pt x="2152" y="35632"/>
                    <a:pt x="2286" y="36035"/>
                  </a:cubicBezTo>
                  <a:cubicBezTo>
                    <a:pt x="2488" y="36842"/>
                    <a:pt x="2689" y="37581"/>
                    <a:pt x="2891" y="38388"/>
                  </a:cubicBezTo>
                  <a:cubicBezTo>
                    <a:pt x="2891" y="38522"/>
                    <a:pt x="2958" y="38724"/>
                    <a:pt x="3026" y="38859"/>
                  </a:cubicBezTo>
                  <a:cubicBezTo>
                    <a:pt x="3026" y="38993"/>
                    <a:pt x="3093" y="39060"/>
                    <a:pt x="3093" y="39127"/>
                  </a:cubicBezTo>
                  <a:cubicBezTo>
                    <a:pt x="3160" y="39329"/>
                    <a:pt x="3227" y="39598"/>
                    <a:pt x="3362" y="39800"/>
                  </a:cubicBezTo>
                  <a:cubicBezTo>
                    <a:pt x="3362" y="40001"/>
                    <a:pt x="3429" y="40136"/>
                    <a:pt x="3496" y="40270"/>
                  </a:cubicBezTo>
                  <a:cubicBezTo>
                    <a:pt x="3631" y="40539"/>
                    <a:pt x="3765" y="40875"/>
                    <a:pt x="3900" y="41144"/>
                  </a:cubicBezTo>
                  <a:cubicBezTo>
                    <a:pt x="3900" y="41346"/>
                    <a:pt x="3967" y="41480"/>
                    <a:pt x="4034" y="41615"/>
                  </a:cubicBezTo>
                  <a:cubicBezTo>
                    <a:pt x="4370" y="42825"/>
                    <a:pt x="5244" y="43699"/>
                    <a:pt x="5849" y="44775"/>
                  </a:cubicBezTo>
                  <a:cubicBezTo>
                    <a:pt x="6185" y="45380"/>
                    <a:pt x="6589" y="45985"/>
                    <a:pt x="7059" y="46455"/>
                  </a:cubicBezTo>
                  <a:cubicBezTo>
                    <a:pt x="7328" y="46926"/>
                    <a:pt x="7597" y="47329"/>
                    <a:pt x="7799" y="47867"/>
                  </a:cubicBezTo>
                  <a:cubicBezTo>
                    <a:pt x="7866" y="48002"/>
                    <a:pt x="7933" y="48136"/>
                    <a:pt x="8068" y="48338"/>
                  </a:cubicBezTo>
                  <a:cubicBezTo>
                    <a:pt x="8337" y="48808"/>
                    <a:pt x="8740" y="49346"/>
                    <a:pt x="9143" y="49749"/>
                  </a:cubicBezTo>
                  <a:cubicBezTo>
                    <a:pt x="9748" y="50623"/>
                    <a:pt x="10488" y="51430"/>
                    <a:pt x="11160" y="52170"/>
                  </a:cubicBezTo>
                  <a:cubicBezTo>
                    <a:pt x="11900" y="52909"/>
                    <a:pt x="12572" y="53581"/>
                    <a:pt x="13244" y="54321"/>
                  </a:cubicBezTo>
                  <a:cubicBezTo>
                    <a:pt x="15732" y="57346"/>
                    <a:pt x="18824" y="59901"/>
                    <a:pt x="22253" y="61716"/>
                  </a:cubicBezTo>
                  <a:cubicBezTo>
                    <a:pt x="22589" y="61851"/>
                    <a:pt x="22925" y="62052"/>
                    <a:pt x="23194" y="62187"/>
                  </a:cubicBezTo>
                  <a:cubicBezTo>
                    <a:pt x="23261" y="62254"/>
                    <a:pt x="23328" y="62321"/>
                    <a:pt x="23396" y="62321"/>
                  </a:cubicBezTo>
                  <a:cubicBezTo>
                    <a:pt x="23530" y="62456"/>
                    <a:pt x="23665" y="62590"/>
                    <a:pt x="23799" y="62657"/>
                  </a:cubicBezTo>
                  <a:cubicBezTo>
                    <a:pt x="23933" y="62724"/>
                    <a:pt x="24068" y="62859"/>
                    <a:pt x="24202" y="62926"/>
                  </a:cubicBezTo>
                  <a:cubicBezTo>
                    <a:pt x="24942" y="63262"/>
                    <a:pt x="25614" y="63598"/>
                    <a:pt x="26286" y="64002"/>
                  </a:cubicBezTo>
                  <a:cubicBezTo>
                    <a:pt x="27295" y="64405"/>
                    <a:pt x="28102" y="65077"/>
                    <a:pt x="29043" y="65548"/>
                  </a:cubicBezTo>
                  <a:cubicBezTo>
                    <a:pt x="29850" y="65884"/>
                    <a:pt x="30656" y="66288"/>
                    <a:pt x="31396" y="66825"/>
                  </a:cubicBezTo>
                  <a:cubicBezTo>
                    <a:pt x="32135" y="67296"/>
                    <a:pt x="32942" y="67699"/>
                    <a:pt x="33816" y="67968"/>
                  </a:cubicBezTo>
                  <a:cubicBezTo>
                    <a:pt x="33950" y="68036"/>
                    <a:pt x="34152" y="68170"/>
                    <a:pt x="34287" y="68170"/>
                  </a:cubicBezTo>
                  <a:cubicBezTo>
                    <a:pt x="35093" y="68641"/>
                    <a:pt x="35967" y="68909"/>
                    <a:pt x="36707" y="69313"/>
                  </a:cubicBezTo>
                  <a:cubicBezTo>
                    <a:pt x="37648" y="69783"/>
                    <a:pt x="38589" y="70120"/>
                    <a:pt x="39530" y="70456"/>
                  </a:cubicBezTo>
                  <a:cubicBezTo>
                    <a:pt x="39732" y="70523"/>
                    <a:pt x="39934" y="70523"/>
                    <a:pt x="40135" y="70590"/>
                  </a:cubicBezTo>
                  <a:cubicBezTo>
                    <a:pt x="40606" y="70657"/>
                    <a:pt x="41009" y="70792"/>
                    <a:pt x="41480" y="70994"/>
                  </a:cubicBezTo>
                  <a:cubicBezTo>
                    <a:pt x="43295" y="71599"/>
                    <a:pt x="45177" y="72002"/>
                    <a:pt x="47127" y="72204"/>
                  </a:cubicBezTo>
                  <a:cubicBezTo>
                    <a:pt x="48875" y="72204"/>
                    <a:pt x="50623" y="72174"/>
                    <a:pt x="52391" y="72174"/>
                  </a:cubicBezTo>
                  <a:cubicBezTo>
                    <a:pt x="53275" y="72174"/>
                    <a:pt x="54164" y="72181"/>
                    <a:pt x="55060" y="72204"/>
                  </a:cubicBezTo>
                  <a:lnTo>
                    <a:pt x="54858" y="72204"/>
                  </a:lnTo>
                  <a:cubicBezTo>
                    <a:pt x="54690" y="72237"/>
                    <a:pt x="54522" y="72254"/>
                    <a:pt x="54354" y="72254"/>
                  </a:cubicBezTo>
                  <a:cubicBezTo>
                    <a:pt x="54186" y="72254"/>
                    <a:pt x="54018" y="72237"/>
                    <a:pt x="53850" y="72204"/>
                  </a:cubicBezTo>
                  <a:lnTo>
                    <a:pt x="53312" y="72271"/>
                  </a:lnTo>
                  <a:cubicBezTo>
                    <a:pt x="52848" y="72331"/>
                    <a:pt x="52378" y="72343"/>
                    <a:pt x="51906" y="72343"/>
                  </a:cubicBezTo>
                  <a:cubicBezTo>
                    <a:pt x="51591" y="72343"/>
                    <a:pt x="51275" y="72338"/>
                    <a:pt x="50959" y="72338"/>
                  </a:cubicBezTo>
                  <a:cubicBezTo>
                    <a:pt x="50169" y="72338"/>
                    <a:pt x="49379" y="72372"/>
                    <a:pt x="48606" y="72607"/>
                  </a:cubicBezTo>
                  <a:cubicBezTo>
                    <a:pt x="48404" y="72674"/>
                    <a:pt x="48203" y="72809"/>
                    <a:pt x="48068" y="72943"/>
                  </a:cubicBezTo>
                  <a:cubicBezTo>
                    <a:pt x="47665" y="73347"/>
                    <a:pt x="47060" y="73884"/>
                    <a:pt x="47262" y="74422"/>
                  </a:cubicBezTo>
                  <a:cubicBezTo>
                    <a:pt x="47415" y="74730"/>
                    <a:pt x="47722" y="74795"/>
                    <a:pt x="48046" y="74795"/>
                  </a:cubicBezTo>
                  <a:cubicBezTo>
                    <a:pt x="48288" y="74795"/>
                    <a:pt x="48539" y="74758"/>
                    <a:pt x="48741" y="74758"/>
                  </a:cubicBezTo>
                  <a:cubicBezTo>
                    <a:pt x="48945" y="74773"/>
                    <a:pt x="49152" y="74784"/>
                    <a:pt x="49359" y="74784"/>
                  </a:cubicBezTo>
                  <a:cubicBezTo>
                    <a:pt x="50104" y="74784"/>
                    <a:pt x="50836" y="74636"/>
                    <a:pt x="51362" y="73952"/>
                  </a:cubicBezTo>
                  <a:cubicBezTo>
                    <a:pt x="51362" y="73750"/>
                    <a:pt x="51093" y="73683"/>
                    <a:pt x="51093" y="73481"/>
                  </a:cubicBezTo>
                  <a:lnTo>
                    <a:pt x="51093" y="73481"/>
                  </a:lnTo>
                  <a:cubicBezTo>
                    <a:pt x="51161" y="73615"/>
                    <a:pt x="51362" y="73750"/>
                    <a:pt x="51430" y="73884"/>
                  </a:cubicBezTo>
                  <a:cubicBezTo>
                    <a:pt x="53715" y="73884"/>
                    <a:pt x="56001" y="74557"/>
                    <a:pt x="57883" y="75834"/>
                  </a:cubicBezTo>
                  <a:cubicBezTo>
                    <a:pt x="57928" y="75834"/>
                    <a:pt x="57973" y="75774"/>
                    <a:pt x="57998" y="75774"/>
                  </a:cubicBezTo>
                  <a:cubicBezTo>
                    <a:pt x="58010" y="75774"/>
                    <a:pt x="58018" y="75789"/>
                    <a:pt x="58018" y="75834"/>
                  </a:cubicBezTo>
                  <a:cubicBezTo>
                    <a:pt x="57951" y="75901"/>
                    <a:pt x="57883" y="76036"/>
                    <a:pt x="57816" y="76103"/>
                  </a:cubicBezTo>
                  <a:cubicBezTo>
                    <a:pt x="57682" y="76977"/>
                    <a:pt x="57480" y="77851"/>
                    <a:pt x="58757" y="77918"/>
                  </a:cubicBezTo>
                  <a:cubicBezTo>
                    <a:pt x="59094" y="77716"/>
                    <a:pt x="59228" y="77447"/>
                    <a:pt x="59161" y="77111"/>
                  </a:cubicBezTo>
                  <a:cubicBezTo>
                    <a:pt x="58892" y="76842"/>
                    <a:pt x="58959" y="76439"/>
                    <a:pt x="59228" y="76237"/>
                  </a:cubicBezTo>
                  <a:cubicBezTo>
                    <a:pt x="59497" y="75565"/>
                    <a:pt x="59363" y="74826"/>
                    <a:pt x="58892" y="74355"/>
                  </a:cubicBezTo>
                  <a:cubicBezTo>
                    <a:pt x="58556" y="74086"/>
                    <a:pt x="58152" y="74019"/>
                    <a:pt x="57816" y="73750"/>
                  </a:cubicBezTo>
                  <a:cubicBezTo>
                    <a:pt x="58354" y="73481"/>
                    <a:pt x="58959" y="73279"/>
                    <a:pt x="58959" y="72607"/>
                  </a:cubicBezTo>
                  <a:cubicBezTo>
                    <a:pt x="58287" y="65481"/>
                    <a:pt x="57615" y="58355"/>
                    <a:pt x="57346" y="51161"/>
                  </a:cubicBezTo>
                  <a:cubicBezTo>
                    <a:pt x="57077" y="50287"/>
                    <a:pt x="57010" y="49346"/>
                    <a:pt x="57077" y="48405"/>
                  </a:cubicBezTo>
                  <a:lnTo>
                    <a:pt x="57077" y="41010"/>
                  </a:lnTo>
                  <a:cubicBezTo>
                    <a:pt x="57077" y="39898"/>
                    <a:pt x="56660" y="39161"/>
                    <a:pt x="55760" y="39161"/>
                  </a:cubicBezTo>
                  <a:cubicBezTo>
                    <a:pt x="55517" y="39161"/>
                    <a:pt x="55240" y="39215"/>
                    <a:pt x="54925" y="39329"/>
                  </a:cubicBezTo>
                  <a:cubicBezTo>
                    <a:pt x="54292" y="39502"/>
                    <a:pt x="53645" y="39588"/>
                    <a:pt x="52997" y="39588"/>
                  </a:cubicBezTo>
                  <a:cubicBezTo>
                    <a:pt x="52133" y="39588"/>
                    <a:pt x="51266" y="39435"/>
                    <a:pt x="50421" y="39127"/>
                  </a:cubicBezTo>
                  <a:cubicBezTo>
                    <a:pt x="49816" y="38926"/>
                    <a:pt x="49144" y="38926"/>
                    <a:pt x="48539" y="38724"/>
                  </a:cubicBezTo>
                  <a:cubicBezTo>
                    <a:pt x="47867" y="38590"/>
                    <a:pt x="47127" y="38455"/>
                    <a:pt x="46455" y="38253"/>
                  </a:cubicBezTo>
                  <a:cubicBezTo>
                    <a:pt x="44774" y="37648"/>
                    <a:pt x="43026" y="37043"/>
                    <a:pt x="41345" y="36371"/>
                  </a:cubicBezTo>
                  <a:cubicBezTo>
                    <a:pt x="40135" y="35833"/>
                    <a:pt x="38992" y="35295"/>
                    <a:pt x="37850" y="34758"/>
                  </a:cubicBezTo>
                  <a:cubicBezTo>
                    <a:pt x="37581" y="34556"/>
                    <a:pt x="37245" y="34354"/>
                    <a:pt x="36908" y="34220"/>
                  </a:cubicBezTo>
                  <a:cubicBezTo>
                    <a:pt x="36102" y="33884"/>
                    <a:pt x="35362" y="33480"/>
                    <a:pt x="34555" y="33077"/>
                  </a:cubicBezTo>
                  <a:cubicBezTo>
                    <a:pt x="34085" y="32808"/>
                    <a:pt x="33681" y="32539"/>
                    <a:pt x="33278" y="32270"/>
                  </a:cubicBezTo>
                  <a:cubicBezTo>
                    <a:pt x="32606" y="31665"/>
                    <a:pt x="31866" y="31194"/>
                    <a:pt x="31060" y="30791"/>
                  </a:cubicBezTo>
                  <a:cubicBezTo>
                    <a:pt x="30723" y="30522"/>
                    <a:pt x="30387" y="30253"/>
                    <a:pt x="30051" y="29917"/>
                  </a:cubicBezTo>
                  <a:cubicBezTo>
                    <a:pt x="29715" y="29581"/>
                    <a:pt x="29312" y="29245"/>
                    <a:pt x="28908" y="29043"/>
                  </a:cubicBezTo>
                  <a:lnTo>
                    <a:pt x="28505" y="28707"/>
                  </a:lnTo>
                  <a:cubicBezTo>
                    <a:pt x="28371" y="28573"/>
                    <a:pt x="28236" y="28371"/>
                    <a:pt x="28102" y="28169"/>
                  </a:cubicBezTo>
                  <a:cubicBezTo>
                    <a:pt x="28034" y="28035"/>
                    <a:pt x="27967" y="27900"/>
                    <a:pt x="27900" y="27766"/>
                  </a:cubicBezTo>
                  <a:cubicBezTo>
                    <a:pt x="27765" y="27631"/>
                    <a:pt x="27765" y="27631"/>
                    <a:pt x="27564" y="27430"/>
                  </a:cubicBezTo>
                  <a:cubicBezTo>
                    <a:pt x="27295" y="27228"/>
                    <a:pt x="27093" y="26959"/>
                    <a:pt x="26891" y="26757"/>
                  </a:cubicBezTo>
                  <a:cubicBezTo>
                    <a:pt x="26555" y="26354"/>
                    <a:pt x="26286" y="25951"/>
                    <a:pt x="26018" y="25480"/>
                  </a:cubicBezTo>
                  <a:cubicBezTo>
                    <a:pt x="25345" y="24673"/>
                    <a:pt x="24471" y="24001"/>
                    <a:pt x="23799" y="23194"/>
                  </a:cubicBezTo>
                  <a:cubicBezTo>
                    <a:pt x="23396" y="22657"/>
                    <a:pt x="23060" y="22186"/>
                    <a:pt x="22791" y="21648"/>
                  </a:cubicBezTo>
                  <a:cubicBezTo>
                    <a:pt x="22656" y="21514"/>
                    <a:pt x="22589" y="21379"/>
                    <a:pt x="22522" y="21178"/>
                  </a:cubicBezTo>
                  <a:cubicBezTo>
                    <a:pt x="22320" y="20909"/>
                    <a:pt x="22186" y="20572"/>
                    <a:pt x="21984" y="20304"/>
                  </a:cubicBezTo>
                  <a:cubicBezTo>
                    <a:pt x="21446" y="19497"/>
                    <a:pt x="20908" y="18690"/>
                    <a:pt x="20438" y="17883"/>
                  </a:cubicBezTo>
                  <a:cubicBezTo>
                    <a:pt x="18824" y="16001"/>
                    <a:pt x="17547" y="13917"/>
                    <a:pt x="16606" y="11698"/>
                  </a:cubicBezTo>
                  <a:cubicBezTo>
                    <a:pt x="16404" y="11161"/>
                    <a:pt x="16135" y="10690"/>
                    <a:pt x="15933" y="10219"/>
                  </a:cubicBezTo>
                  <a:cubicBezTo>
                    <a:pt x="15732" y="9749"/>
                    <a:pt x="15530" y="9278"/>
                    <a:pt x="15328" y="8808"/>
                  </a:cubicBezTo>
                  <a:cubicBezTo>
                    <a:pt x="15127" y="8404"/>
                    <a:pt x="14992" y="8001"/>
                    <a:pt x="14858" y="7597"/>
                  </a:cubicBezTo>
                  <a:cubicBezTo>
                    <a:pt x="14790" y="7396"/>
                    <a:pt x="14723" y="7261"/>
                    <a:pt x="14656" y="7060"/>
                  </a:cubicBezTo>
                  <a:cubicBezTo>
                    <a:pt x="14118" y="5043"/>
                    <a:pt x="13177" y="3160"/>
                    <a:pt x="13043" y="1076"/>
                  </a:cubicBezTo>
                  <a:cubicBezTo>
                    <a:pt x="12908" y="606"/>
                    <a:pt x="13043" y="1"/>
                    <a:pt x="12236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2" name="Google Shape;3652;p3"/>
            <p:cNvSpPr/>
            <p:nvPr/>
          </p:nvSpPr>
          <p:spPr>
            <a:xfrm>
              <a:off x="2199025" y="3076825"/>
              <a:ext cx="1631975" cy="1694000"/>
            </a:xfrm>
            <a:custGeom>
              <a:avLst/>
              <a:gdLst/>
              <a:ahLst/>
              <a:cxnLst/>
              <a:rect l="l" t="t" r="r" b="b"/>
              <a:pathLst>
                <a:path w="65279" h="67760" extrusionOk="0">
                  <a:moveTo>
                    <a:pt x="1547" y="0"/>
                  </a:moveTo>
                  <a:cubicBezTo>
                    <a:pt x="1278" y="135"/>
                    <a:pt x="1211" y="404"/>
                    <a:pt x="1076" y="673"/>
                  </a:cubicBezTo>
                  <a:cubicBezTo>
                    <a:pt x="673" y="1950"/>
                    <a:pt x="673" y="3294"/>
                    <a:pt x="135" y="4505"/>
                  </a:cubicBezTo>
                  <a:cubicBezTo>
                    <a:pt x="135" y="6858"/>
                    <a:pt x="68" y="9211"/>
                    <a:pt x="202" y="11564"/>
                  </a:cubicBezTo>
                  <a:cubicBezTo>
                    <a:pt x="202" y="11967"/>
                    <a:pt x="135" y="12370"/>
                    <a:pt x="1" y="12774"/>
                  </a:cubicBezTo>
                  <a:cubicBezTo>
                    <a:pt x="68" y="12975"/>
                    <a:pt x="135" y="13177"/>
                    <a:pt x="202" y="13379"/>
                  </a:cubicBezTo>
                  <a:cubicBezTo>
                    <a:pt x="471" y="17143"/>
                    <a:pt x="1009" y="20975"/>
                    <a:pt x="1749" y="24740"/>
                  </a:cubicBezTo>
                  <a:cubicBezTo>
                    <a:pt x="2219" y="26623"/>
                    <a:pt x="2623" y="28505"/>
                    <a:pt x="3093" y="30320"/>
                  </a:cubicBezTo>
                  <a:cubicBezTo>
                    <a:pt x="3967" y="33950"/>
                    <a:pt x="5177" y="37446"/>
                    <a:pt x="6656" y="40875"/>
                  </a:cubicBezTo>
                  <a:cubicBezTo>
                    <a:pt x="8001" y="40875"/>
                    <a:pt x="7194" y="41951"/>
                    <a:pt x="7530" y="42488"/>
                  </a:cubicBezTo>
                  <a:cubicBezTo>
                    <a:pt x="7597" y="42623"/>
                    <a:pt x="7597" y="42825"/>
                    <a:pt x="7732" y="42959"/>
                  </a:cubicBezTo>
                  <a:cubicBezTo>
                    <a:pt x="7866" y="43362"/>
                    <a:pt x="8068" y="43766"/>
                    <a:pt x="8270" y="44169"/>
                  </a:cubicBezTo>
                  <a:cubicBezTo>
                    <a:pt x="8337" y="44304"/>
                    <a:pt x="8404" y="44438"/>
                    <a:pt x="8539" y="44573"/>
                  </a:cubicBezTo>
                  <a:cubicBezTo>
                    <a:pt x="8808" y="44976"/>
                    <a:pt x="9144" y="45446"/>
                    <a:pt x="9345" y="45917"/>
                  </a:cubicBezTo>
                  <a:cubicBezTo>
                    <a:pt x="10757" y="47934"/>
                    <a:pt x="12102" y="49951"/>
                    <a:pt x="13715" y="51900"/>
                  </a:cubicBezTo>
                  <a:cubicBezTo>
                    <a:pt x="15463" y="53581"/>
                    <a:pt x="17211" y="55329"/>
                    <a:pt x="18959" y="57077"/>
                  </a:cubicBezTo>
                  <a:cubicBezTo>
                    <a:pt x="19631" y="57816"/>
                    <a:pt x="20438" y="58556"/>
                    <a:pt x="21312" y="59094"/>
                  </a:cubicBezTo>
                  <a:cubicBezTo>
                    <a:pt x="21648" y="59363"/>
                    <a:pt x="21984" y="59632"/>
                    <a:pt x="22320" y="59901"/>
                  </a:cubicBezTo>
                  <a:cubicBezTo>
                    <a:pt x="22589" y="60035"/>
                    <a:pt x="22858" y="60237"/>
                    <a:pt x="23127" y="60438"/>
                  </a:cubicBezTo>
                  <a:lnTo>
                    <a:pt x="23329" y="60573"/>
                  </a:lnTo>
                  <a:cubicBezTo>
                    <a:pt x="23463" y="60707"/>
                    <a:pt x="23598" y="60774"/>
                    <a:pt x="23732" y="60909"/>
                  </a:cubicBezTo>
                  <a:cubicBezTo>
                    <a:pt x="24606" y="61514"/>
                    <a:pt x="25614" y="61850"/>
                    <a:pt x="26421" y="62388"/>
                  </a:cubicBezTo>
                  <a:cubicBezTo>
                    <a:pt x="27026" y="62724"/>
                    <a:pt x="27564" y="62993"/>
                    <a:pt x="28102" y="63329"/>
                  </a:cubicBezTo>
                  <a:cubicBezTo>
                    <a:pt x="29043" y="63733"/>
                    <a:pt x="29917" y="64203"/>
                    <a:pt x="30724" y="64674"/>
                  </a:cubicBezTo>
                  <a:cubicBezTo>
                    <a:pt x="34841" y="66698"/>
                    <a:pt x="38975" y="67759"/>
                    <a:pt x="43109" y="67759"/>
                  </a:cubicBezTo>
                  <a:cubicBezTo>
                    <a:pt x="47076" y="67759"/>
                    <a:pt x="51043" y="66782"/>
                    <a:pt x="54993" y="64741"/>
                  </a:cubicBezTo>
                  <a:cubicBezTo>
                    <a:pt x="56270" y="63867"/>
                    <a:pt x="57480" y="62993"/>
                    <a:pt x="58758" y="62186"/>
                  </a:cubicBezTo>
                  <a:cubicBezTo>
                    <a:pt x="59094" y="61917"/>
                    <a:pt x="59363" y="61783"/>
                    <a:pt x="59699" y="61581"/>
                  </a:cubicBezTo>
                  <a:cubicBezTo>
                    <a:pt x="60304" y="61245"/>
                    <a:pt x="60976" y="60909"/>
                    <a:pt x="61581" y="60573"/>
                  </a:cubicBezTo>
                  <a:cubicBezTo>
                    <a:pt x="61689" y="60508"/>
                    <a:pt x="61783" y="60478"/>
                    <a:pt x="61863" y="60478"/>
                  </a:cubicBezTo>
                  <a:cubicBezTo>
                    <a:pt x="62033" y="60478"/>
                    <a:pt x="62141" y="60613"/>
                    <a:pt x="62186" y="60842"/>
                  </a:cubicBezTo>
                  <a:cubicBezTo>
                    <a:pt x="62321" y="60976"/>
                    <a:pt x="62455" y="61043"/>
                    <a:pt x="62657" y="61043"/>
                  </a:cubicBezTo>
                  <a:cubicBezTo>
                    <a:pt x="62776" y="60999"/>
                    <a:pt x="62879" y="60977"/>
                    <a:pt x="62967" y="60977"/>
                  </a:cubicBezTo>
                  <a:cubicBezTo>
                    <a:pt x="63277" y="60977"/>
                    <a:pt x="63411" y="61245"/>
                    <a:pt x="63464" y="61716"/>
                  </a:cubicBezTo>
                  <a:cubicBezTo>
                    <a:pt x="63464" y="62388"/>
                    <a:pt x="63665" y="63127"/>
                    <a:pt x="64002" y="63733"/>
                  </a:cubicBezTo>
                  <a:cubicBezTo>
                    <a:pt x="64217" y="64056"/>
                    <a:pt x="64414" y="64265"/>
                    <a:pt x="64612" y="64265"/>
                  </a:cubicBezTo>
                  <a:cubicBezTo>
                    <a:pt x="64784" y="64265"/>
                    <a:pt x="64957" y="64108"/>
                    <a:pt x="65144" y="63733"/>
                  </a:cubicBezTo>
                  <a:cubicBezTo>
                    <a:pt x="65279" y="63195"/>
                    <a:pt x="65279" y="62522"/>
                    <a:pt x="65144" y="61985"/>
                  </a:cubicBezTo>
                  <a:cubicBezTo>
                    <a:pt x="63464" y="56203"/>
                    <a:pt x="62321" y="50287"/>
                    <a:pt x="61716" y="44304"/>
                  </a:cubicBezTo>
                  <a:cubicBezTo>
                    <a:pt x="61581" y="43699"/>
                    <a:pt x="61649" y="42959"/>
                    <a:pt x="60775" y="42757"/>
                  </a:cubicBezTo>
                  <a:cubicBezTo>
                    <a:pt x="59430" y="42556"/>
                    <a:pt x="60102" y="41480"/>
                    <a:pt x="59901" y="40808"/>
                  </a:cubicBezTo>
                  <a:cubicBezTo>
                    <a:pt x="59181" y="40415"/>
                    <a:pt x="58907" y="39259"/>
                    <a:pt x="58026" y="39259"/>
                  </a:cubicBezTo>
                  <a:cubicBezTo>
                    <a:pt x="58001" y="39259"/>
                    <a:pt x="57976" y="39260"/>
                    <a:pt x="57951" y="39261"/>
                  </a:cubicBezTo>
                  <a:cubicBezTo>
                    <a:pt x="57807" y="39301"/>
                    <a:pt x="57663" y="39320"/>
                    <a:pt x="57522" y="39320"/>
                  </a:cubicBezTo>
                  <a:cubicBezTo>
                    <a:pt x="56939" y="39320"/>
                    <a:pt x="56407" y="38996"/>
                    <a:pt x="56136" y="38455"/>
                  </a:cubicBezTo>
                  <a:cubicBezTo>
                    <a:pt x="56113" y="38432"/>
                    <a:pt x="56061" y="38425"/>
                    <a:pt x="55994" y="38425"/>
                  </a:cubicBezTo>
                  <a:cubicBezTo>
                    <a:pt x="55859" y="38425"/>
                    <a:pt x="55665" y="38455"/>
                    <a:pt x="55531" y="38455"/>
                  </a:cubicBezTo>
                  <a:lnTo>
                    <a:pt x="53043" y="38791"/>
                  </a:lnTo>
                  <a:cubicBezTo>
                    <a:pt x="52554" y="39310"/>
                    <a:pt x="52027" y="39421"/>
                    <a:pt x="51484" y="39421"/>
                  </a:cubicBezTo>
                  <a:cubicBezTo>
                    <a:pt x="51077" y="39421"/>
                    <a:pt x="50661" y="39358"/>
                    <a:pt x="50245" y="39358"/>
                  </a:cubicBezTo>
                  <a:cubicBezTo>
                    <a:pt x="49922" y="39358"/>
                    <a:pt x="49598" y="39396"/>
                    <a:pt x="49279" y="39530"/>
                  </a:cubicBezTo>
                  <a:cubicBezTo>
                    <a:pt x="49413" y="38791"/>
                    <a:pt x="50085" y="38858"/>
                    <a:pt x="50153" y="38320"/>
                  </a:cubicBezTo>
                  <a:cubicBezTo>
                    <a:pt x="49366" y="37776"/>
                    <a:pt x="48471" y="37503"/>
                    <a:pt x="47515" y="37503"/>
                  </a:cubicBezTo>
                  <a:cubicBezTo>
                    <a:pt x="47409" y="37503"/>
                    <a:pt x="47302" y="37507"/>
                    <a:pt x="47195" y="37514"/>
                  </a:cubicBezTo>
                  <a:cubicBezTo>
                    <a:pt x="45581" y="37446"/>
                    <a:pt x="43900" y="37177"/>
                    <a:pt x="42354" y="36572"/>
                  </a:cubicBezTo>
                  <a:cubicBezTo>
                    <a:pt x="41682" y="36371"/>
                    <a:pt x="41077" y="36236"/>
                    <a:pt x="40405" y="36169"/>
                  </a:cubicBezTo>
                  <a:cubicBezTo>
                    <a:pt x="40203" y="36102"/>
                    <a:pt x="40001" y="36102"/>
                    <a:pt x="39867" y="36035"/>
                  </a:cubicBezTo>
                  <a:cubicBezTo>
                    <a:pt x="39531" y="35967"/>
                    <a:pt x="39194" y="35833"/>
                    <a:pt x="38858" y="35698"/>
                  </a:cubicBezTo>
                  <a:cubicBezTo>
                    <a:pt x="38724" y="35631"/>
                    <a:pt x="38522" y="35564"/>
                    <a:pt x="38388" y="35564"/>
                  </a:cubicBezTo>
                  <a:cubicBezTo>
                    <a:pt x="37245" y="35093"/>
                    <a:pt x="36169" y="34556"/>
                    <a:pt x="35026" y="34085"/>
                  </a:cubicBezTo>
                  <a:cubicBezTo>
                    <a:pt x="34489" y="33816"/>
                    <a:pt x="33951" y="33547"/>
                    <a:pt x="33413" y="33345"/>
                  </a:cubicBezTo>
                  <a:cubicBezTo>
                    <a:pt x="33077" y="33211"/>
                    <a:pt x="32808" y="33077"/>
                    <a:pt x="32472" y="32942"/>
                  </a:cubicBezTo>
                  <a:cubicBezTo>
                    <a:pt x="32337" y="32875"/>
                    <a:pt x="32203" y="32808"/>
                    <a:pt x="32068" y="32673"/>
                  </a:cubicBezTo>
                  <a:cubicBezTo>
                    <a:pt x="31463" y="32404"/>
                    <a:pt x="30791" y="32135"/>
                    <a:pt x="30186" y="31799"/>
                  </a:cubicBezTo>
                  <a:cubicBezTo>
                    <a:pt x="30052" y="31665"/>
                    <a:pt x="29917" y="31597"/>
                    <a:pt x="29783" y="31530"/>
                  </a:cubicBezTo>
                  <a:cubicBezTo>
                    <a:pt x="28976" y="31060"/>
                    <a:pt x="28102" y="30589"/>
                    <a:pt x="27228" y="30253"/>
                  </a:cubicBezTo>
                  <a:lnTo>
                    <a:pt x="26623" y="29917"/>
                  </a:lnTo>
                  <a:cubicBezTo>
                    <a:pt x="26488" y="29782"/>
                    <a:pt x="26354" y="29715"/>
                    <a:pt x="26220" y="29648"/>
                  </a:cubicBezTo>
                  <a:lnTo>
                    <a:pt x="25682" y="29379"/>
                  </a:lnTo>
                  <a:cubicBezTo>
                    <a:pt x="25547" y="29312"/>
                    <a:pt x="25413" y="29245"/>
                    <a:pt x="25278" y="29177"/>
                  </a:cubicBezTo>
                  <a:lnTo>
                    <a:pt x="24875" y="28976"/>
                  </a:lnTo>
                  <a:cubicBezTo>
                    <a:pt x="24741" y="28841"/>
                    <a:pt x="24673" y="28774"/>
                    <a:pt x="24539" y="28707"/>
                  </a:cubicBezTo>
                  <a:cubicBezTo>
                    <a:pt x="24203" y="28572"/>
                    <a:pt x="23867" y="28303"/>
                    <a:pt x="23598" y="28102"/>
                  </a:cubicBezTo>
                  <a:cubicBezTo>
                    <a:pt x="23396" y="28034"/>
                    <a:pt x="23261" y="27967"/>
                    <a:pt x="23127" y="27900"/>
                  </a:cubicBezTo>
                  <a:cubicBezTo>
                    <a:pt x="22858" y="27833"/>
                    <a:pt x="22522" y="27631"/>
                    <a:pt x="22320" y="27497"/>
                  </a:cubicBezTo>
                  <a:cubicBezTo>
                    <a:pt x="20035" y="25950"/>
                    <a:pt x="17883" y="24270"/>
                    <a:pt x="15799" y="22454"/>
                  </a:cubicBezTo>
                  <a:cubicBezTo>
                    <a:pt x="15127" y="21715"/>
                    <a:pt x="14522" y="20975"/>
                    <a:pt x="13850" y="20236"/>
                  </a:cubicBezTo>
                  <a:cubicBezTo>
                    <a:pt x="13648" y="20034"/>
                    <a:pt x="13446" y="19833"/>
                    <a:pt x="13312" y="19631"/>
                  </a:cubicBezTo>
                  <a:cubicBezTo>
                    <a:pt x="12841" y="19228"/>
                    <a:pt x="12438" y="18757"/>
                    <a:pt x="11967" y="18354"/>
                  </a:cubicBezTo>
                  <a:cubicBezTo>
                    <a:pt x="11161" y="17547"/>
                    <a:pt x="10421" y="16673"/>
                    <a:pt x="9749" y="15732"/>
                  </a:cubicBezTo>
                  <a:cubicBezTo>
                    <a:pt x="9547" y="15463"/>
                    <a:pt x="9278" y="15261"/>
                    <a:pt x="9076" y="14992"/>
                  </a:cubicBezTo>
                  <a:cubicBezTo>
                    <a:pt x="9009" y="14925"/>
                    <a:pt x="9009" y="14992"/>
                    <a:pt x="8942" y="14858"/>
                  </a:cubicBezTo>
                  <a:cubicBezTo>
                    <a:pt x="8808" y="14723"/>
                    <a:pt x="8740" y="14589"/>
                    <a:pt x="8606" y="14454"/>
                  </a:cubicBezTo>
                  <a:cubicBezTo>
                    <a:pt x="8539" y="14320"/>
                    <a:pt x="8471" y="14185"/>
                    <a:pt x="8404" y="13984"/>
                  </a:cubicBezTo>
                  <a:lnTo>
                    <a:pt x="7934" y="13379"/>
                  </a:lnTo>
                  <a:cubicBezTo>
                    <a:pt x="7530" y="12572"/>
                    <a:pt x="7060" y="11832"/>
                    <a:pt x="6522" y="11160"/>
                  </a:cubicBezTo>
                  <a:cubicBezTo>
                    <a:pt x="5715" y="9883"/>
                    <a:pt x="4908" y="8605"/>
                    <a:pt x="4303" y="7261"/>
                  </a:cubicBezTo>
                  <a:cubicBezTo>
                    <a:pt x="4236" y="7059"/>
                    <a:pt x="4169" y="6925"/>
                    <a:pt x="4034" y="6790"/>
                  </a:cubicBezTo>
                  <a:cubicBezTo>
                    <a:pt x="3900" y="6387"/>
                    <a:pt x="3765" y="5984"/>
                    <a:pt x="3698" y="5580"/>
                  </a:cubicBezTo>
                  <a:cubicBezTo>
                    <a:pt x="3698" y="5446"/>
                    <a:pt x="3631" y="5311"/>
                    <a:pt x="3564" y="5110"/>
                  </a:cubicBezTo>
                  <a:cubicBezTo>
                    <a:pt x="3429" y="4908"/>
                    <a:pt x="3362" y="4639"/>
                    <a:pt x="3295" y="4437"/>
                  </a:cubicBezTo>
                  <a:cubicBezTo>
                    <a:pt x="3228" y="4236"/>
                    <a:pt x="3160" y="4101"/>
                    <a:pt x="3093" y="3967"/>
                  </a:cubicBezTo>
                  <a:cubicBezTo>
                    <a:pt x="2824" y="2689"/>
                    <a:pt x="2421" y="1479"/>
                    <a:pt x="2018" y="269"/>
                  </a:cubicBezTo>
                  <a:cubicBezTo>
                    <a:pt x="1950" y="135"/>
                    <a:pt x="1749" y="0"/>
                    <a:pt x="1547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3" name="Google Shape;3653;p3"/>
            <p:cNvSpPr/>
            <p:nvPr/>
          </p:nvSpPr>
          <p:spPr>
            <a:xfrm>
              <a:off x="3782250" y="3428075"/>
              <a:ext cx="1655500" cy="1246550"/>
            </a:xfrm>
            <a:custGeom>
              <a:avLst/>
              <a:gdLst/>
              <a:ahLst/>
              <a:cxnLst/>
              <a:rect l="l" t="t" r="r" b="b"/>
              <a:pathLst>
                <a:path w="66220" h="49862" extrusionOk="0">
                  <a:moveTo>
                    <a:pt x="64741" y="1"/>
                  </a:moveTo>
                  <a:cubicBezTo>
                    <a:pt x="63732" y="203"/>
                    <a:pt x="63598" y="1278"/>
                    <a:pt x="62993" y="1883"/>
                  </a:cubicBezTo>
                  <a:cubicBezTo>
                    <a:pt x="62858" y="1951"/>
                    <a:pt x="62791" y="2085"/>
                    <a:pt x="62657" y="2219"/>
                  </a:cubicBezTo>
                  <a:cubicBezTo>
                    <a:pt x="62522" y="2354"/>
                    <a:pt x="62455" y="2488"/>
                    <a:pt x="62320" y="2623"/>
                  </a:cubicBezTo>
                  <a:lnTo>
                    <a:pt x="61783" y="3093"/>
                  </a:lnTo>
                  <a:lnTo>
                    <a:pt x="61648" y="3295"/>
                  </a:lnTo>
                  <a:cubicBezTo>
                    <a:pt x="61514" y="3430"/>
                    <a:pt x="61379" y="3497"/>
                    <a:pt x="61312" y="3631"/>
                  </a:cubicBezTo>
                  <a:cubicBezTo>
                    <a:pt x="61178" y="3766"/>
                    <a:pt x="61043" y="3900"/>
                    <a:pt x="60909" y="3967"/>
                  </a:cubicBezTo>
                  <a:cubicBezTo>
                    <a:pt x="60572" y="4371"/>
                    <a:pt x="60169" y="4707"/>
                    <a:pt x="59833" y="5110"/>
                  </a:cubicBezTo>
                  <a:cubicBezTo>
                    <a:pt x="59766" y="5178"/>
                    <a:pt x="59766" y="5245"/>
                    <a:pt x="59699" y="5312"/>
                  </a:cubicBezTo>
                  <a:cubicBezTo>
                    <a:pt x="59631" y="5379"/>
                    <a:pt x="59631" y="5379"/>
                    <a:pt x="59564" y="5514"/>
                  </a:cubicBezTo>
                  <a:cubicBezTo>
                    <a:pt x="59497" y="5648"/>
                    <a:pt x="59362" y="5783"/>
                    <a:pt x="59295" y="5917"/>
                  </a:cubicBezTo>
                  <a:cubicBezTo>
                    <a:pt x="59161" y="6051"/>
                    <a:pt x="59093" y="6186"/>
                    <a:pt x="58959" y="6320"/>
                  </a:cubicBezTo>
                  <a:cubicBezTo>
                    <a:pt x="58757" y="6522"/>
                    <a:pt x="58488" y="6724"/>
                    <a:pt x="58152" y="6858"/>
                  </a:cubicBezTo>
                  <a:cubicBezTo>
                    <a:pt x="57144" y="7665"/>
                    <a:pt x="56270" y="8606"/>
                    <a:pt x="55194" y="9346"/>
                  </a:cubicBezTo>
                  <a:lnTo>
                    <a:pt x="54791" y="9682"/>
                  </a:lnTo>
                  <a:cubicBezTo>
                    <a:pt x="54589" y="9816"/>
                    <a:pt x="54388" y="9951"/>
                    <a:pt x="54186" y="10018"/>
                  </a:cubicBezTo>
                  <a:lnTo>
                    <a:pt x="53715" y="10287"/>
                  </a:lnTo>
                  <a:cubicBezTo>
                    <a:pt x="53379" y="10489"/>
                    <a:pt x="52976" y="10757"/>
                    <a:pt x="52640" y="11026"/>
                  </a:cubicBezTo>
                  <a:cubicBezTo>
                    <a:pt x="51497" y="12035"/>
                    <a:pt x="50287" y="12909"/>
                    <a:pt x="48942" y="13648"/>
                  </a:cubicBezTo>
                  <a:cubicBezTo>
                    <a:pt x="48673" y="13783"/>
                    <a:pt x="48471" y="13917"/>
                    <a:pt x="48203" y="14119"/>
                  </a:cubicBezTo>
                  <a:cubicBezTo>
                    <a:pt x="46387" y="15463"/>
                    <a:pt x="44371" y="16539"/>
                    <a:pt x="42152" y="17279"/>
                  </a:cubicBezTo>
                  <a:cubicBezTo>
                    <a:pt x="41076" y="17749"/>
                    <a:pt x="40068" y="18354"/>
                    <a:pt x="38992" y="18758"/>
                  </a:cubicBezTo>
                  <a:lnTo>
                    <a:pt x="38455" y="19027"/>
                  </a:lnTo>
                  <a:cubicBezTo>
                    <a:pt x="37177" y="19497"/>
                    <a:pt x="35833" y="19900"/>
                    <a:pt x="34623" y="20573"/>
                  </a:cubicBezTo>
                  <a:cubicBezTo>
                    <a:pt x="33345" y="21178"/>
                    <a:pt x="31933" y="21178"/>
                    <a:pt x="30656" y="21648"/>
                  </a:cubicBezTo>
                  <a:cubicBezTo>
                    <a:pt x="28774" y="21917"/>
                    <a:pt x="26891" y="22590"/>
                    <a:pt x="24942" y="22724"/>
                  </a:cubicBezTo>
                  <a:cubicBezTo>
                    <a:pt x="24740" y="22791"/>
                    <a:pt x="24538" y="22791"/>
                    <a:pt x="24404" y="22859"/>
                  </a:cubicBezTo>
                  <a:cubicBezTo>
                    <a:pt x="22992" y="23396"/>
                    <a:pt x="21580" y="23800"/>
                    <a:pt x="20169" y="24069"/>
                  </a:cubicBezTo>
                  <a:cubicBezTo>
                    <a:pt x="19832" y="24203"/>
                    <a:pt x="19429" y="24270"/>
                    <a:pt x="19093" y="24338"/>
                  </a:cubicBezTo>
                  <a:lnTo>
                    <a:pt x="18555" y="24405"/>
                  </a:lnTo>
                  <a:cubicBezTo>
                    <a:pt x="18219" y="24405"/>
                    <a:pt x="17950" y="24472"/>
                    <a:pt x="17681" y="24539"/>
                  </a:cubicBezTo>
                  <a:cubicBezTo>
                    <a:pt x="16942" y="24674"/>
                    <a:pt x="16135" y="24808"/>
                    <a:pt x="15395" y="24808"/>
                  </a:cubicBezTo>
                  <a:cubicBezTo>
                    <a:pt x="15194" y="24808"/>
                    <a:pt x="14992" y="24875"/>
                    <a:pt x="14790" y="24943"/>
                  </a:cubicBezTo>
                  <a:cubicBezTo>
                    <a:pt x="14108" y="25070"/>
                    <a:pt x="13399" y="25117"/>
                    <a:pt x="12681" y="25117"/>
                  </a:cubicBezTo>
                  <a:cubicBezTo>
                    <a:pt x="12266" y="25117"/>
                    <a:pt x="11847" y="25102"/>
                    <a:pt x="11429" y="25077"/>
                  </a:cubicBezTo>
                  <a:lnTo>
                    <a:pt x="8740" y="25077"/>
                  </a:lnTo>
                  <a:cubicBezTo>
                    <a:pt x="8488" y="25095"/>
                    <a:pt x="8235" y="25103"/>
                    <a:pt x="7983" y="25103"/>
                  </a:cubicBezTo>
                  <a:cubicBezTo>
                    <a:pt x="7294" y="25103"/>
                    <a:pt x="6605" y="25041"/>
                    <a:pt x="5916" y="24943"/>
                  </a:cubicBezTo>
                  <a:cubicBezTo>
                    <a:pt x="5782" y="25010"/>
                    <a:pt x="5614" y="25043"/>
                    <a:pt x="5446" y="25043"/>
                  </a:cubicBezTo>
                  <a:cubicBezTo>
                    <a:pt x="5278" y="25043"/>
                    <a:pt x="5110" y="25010"/>
                    <a:pt x="4975" y="24943"/>
                  </a:cubicBezTo>
                  <a:cubicBezTo>
                    <a:pt x="4773" y="24875"/>
                    <a:pt x="4639" y="24808"/>
                    <a:pt x="4437" y="24808"/>
                  </a:cubicBezTo>
                  <a:cubicBezTo>
                    <a:pt x="3967" y="24808"/>
                    <a:pt x="3429" y="24606"/>
                    <a:pt x="2958" y="24338"/>
                  </a:cubicBezTo>
                  <a:cubicBezTo>
                    <a:pt x="2824" y="24270"/>
                    <a:pt x="2689" y="24136"/>
                    <a:pt x="2488" y="24069"/>
                  </a:cubicBezTo>
                  <a:cubicBezTo>
                    <a:pt x="1918" y="23936"/>
                    <a:pt x="1483" y="23857"/>
                    <a:pt x="1150" y="23857"/>
                  </a:cubicBezTo>
                  <a:cubicBezTo>
                    <a:pt x="303" y="23857"/>
                    <a:pt x="116" y="24369"/>
                    <a:pt x="67" y="25817"/>
                  </a:cubicBezTo>
                  <a:cubicBezTo>
                    <a:pt x="0" y="26556"/>
                    <a:pt x="67" y="27296"/>
                    <a:pt x="202" y="27968"/>
                  </a:cubicBezTo>
                  <a:cubicBezTo>
                    <a:pt x="538" y="30724"/>
                    <a:pt x="874" y="33413"/>
                    <a:pt x="1210" y="36170"/>
                  </a:cubicBezTo>
                  <a:cubicBezTo>
                    <a:pt x="1681" y="39195"/>
                    <a:pt x="1815" y="42355"/>
                    <a:pt x="3496" y="45044"/>
                  </a:cubicBezTo>
                  <a:cubicBezTo>
                    <a:pt x="4706" y="46119"/>
                    <a:pt x="6387" y="46119"/>
                    <a:pt x="7799" y="46724"/>
                  </a:cubicBezTo>
                  <a:cubicBezTo>
                    <a:pt x="8202" y="46859"/>
                    <a:pt x="8673" y="46926"/>
                    <a:pt x="9076" y="47061"/>
                  </a:cubicBezTo>
                  <a:lnTo>
                    <a:pt x="9547" y="47262"/>
                  </a:lnTo>
                  <a:lnTo>
                    <a:pt x="10219" y="47598"/>
                  </a:lnTo>
                  <a:cubicBezTo>
                    <a:pt x="10353" y="47666"/>
                    <a:pt x="10488" y="47733"/>
                    <a:pt x="10689" y="47733"/>
                  </a:cubicBezTo>
                  <a:cubicBezTo>
                    <a:pt x="11093" y="47935"/>
                    <a:pt x="11496" y="48136"/>
                    <a:pt x="11900" y="48271"/>
                  </a:cubicBezTo>
                  <a:cubicBezTo>
                    <a:pt x="14925" y="49548"/>
                    <a:pt x="18152" y="49414"/>
                    <a:pt x="21244" y="49817"/>
                  </a:cubicBezTo>
                  <a:cubicBezTo>
                    <a:pt x="21551" y="49845"/>
                    <a:pt x="21857" y="49861"/>
                    <a:pt x="22158" y="49861"/>
                  </a:cubicBezTo>
                  <a:cubicBezTo>
                    <a:pt x="22585" y="49861"/>
                    <a:pt x="23002" y="49829"/>
                    <a:pt x="23396" y="49750"/>
                  </a:cubicBezTo>
                  <a:cubicBezTo>
                    <a:pt x="24068" y="49548"/>
                    <a:pt x="24740" y="49481"/>
                    <a:pt x="25412" y="49481"/>
                  </a:cubicBezTo>
                  <a:lnTo>
                    <a:pt x="26017" y="49481"/>
                  </a:lnTo>
                  <a:cubicBezTo>
                    <a:pt x="26555" y="49481"/>
                    <a:pt x="27160" y="49414"/>
                    <a:pt x="27698" y="49346"/>
                  </a:cubicBezTo>
                  <a:cubicBezTo>
                    <a:pt x="27900" y="49346"/>
                    <a:pt x="28101" y="49346"/>
                    <a:pt x="28303" y="49279"/>
                  </a:cubicBezTo>
                  <a:cubicBezTo>
                    <a:pt x="29648" y="49077"/>
                    <a:pt x="30992" y="49077"/>
                    <a:pt x="32337" y="49010"/>
                  </a:cubicBezTo>
                  <a:cubicBezTo>
                    <a:pt x="33950" y="48809"/>
                    <a:pt x="35497" y="48472"/>
                    <a:pt x="37110" y="48203"/>
                  </a:cubicBezTo>
                  <a:cubicBezTo>
                    <a:pt x="39194" y="47800"/>
                    <a:pt x="41211" y="47195"/>
                    <a:pt x="43093" y="46254"/>
                  </a:cubicBezTo>
                  <a:cubicBezTo>
                    <a:pt x="43429" y="46052"/>
                    <a:pt x="43766" y="45918"/>
                    <a:pt x="44102" y="45716"/>
                  </a:cubicBezTo>
                  <a:cubicBezTo>
                    <a:pt x="44303" y="45649"/>
                    <a:pt x="44438" y="45582"/>
                    <a:pt x="44572" y="45447"/>
                  </a:cubicBezTo>
                  <a:cubicBezTo>
                    <a:pt x="46455" y="44506"/>
                    <a:pt x="48203" y="43229"/>
                    <a:pt x="50018" y="42153"/>
                  </a:cubicBezTo>
                  <a:cubicBezTo>
                    <a:pt x="50354" y="41884"/>
                    <a:pt x="50623" y="41615"/>
                    <a:pt x="50959" y="41346"/>
                  </a:cubicBezTo>
                  <a:lnTo>
                    <a:pt x="51093" y="41145"/>
                  </a:lnTo>
                  <a:lnTo>
                    <a:pt x="51497" y="40943"/>
                  </a:lnTo>
                  <a:cubicBezTo>
                    <a:pt x="51564" y="40876"/>
                    <a:pt x="51698" y="40808"/>
                    <a:pt x="51833" y="40674"/>
                  </a:cubicBezTo>
                  <a:cubicBezTo>
                    <a:pt x="51967" y="40607"/>
                    <a:pt x="52102" y="40539"/>
                    <a:pt x="52236" y="40472"/>
                  </a:cubicBezTo>
                  <a:lnTo>
                    <a:pt x="52572" y="40203"/>
                  </a:lnTo>
                  <a:cubicBezTo>
                    <a:pt x="52841" y="40069"/>
                    <a:pt x="53110" y="39934"/>
                    <a:pt x="53379" y="39800"/>
                  </a:cubicBezTo>
                  <a:cubicBezTo>
                    <a:pt x="53597" y="39673"/>
                    <a:pt x="53815" y="39629"/>
                    <a:pt x="54034" y="39629"/>
                  </a:cubicBezTo>
                  <a:cubicBezTo>
                    <a:pt x="54512" y="39629"/>
                    <a:pt x="54990" y="39839"/>
                    <a:pt x="55468" y="39839"/>
                  </a:cubicBezTo>
                  <a:cubicBezTo>
                    <a:pt x="55578" y="39839"/>
                    <a:pt x="55689" y="39828"/>
                    <a:pt x="55799" y="39800"/>
                  </a:cubicBezTo>
                  <a:cubicBezTo>
                    <a:pt x="58354" y="35228"/>
                    <a:pt x="60841" y="30657"/>
                    <a:pt x="62253" y="25615"/>
                  </a:cubicBezTo>
                  <a:cubicBezTo>
                    <a:pt x="62858" y="23800"/>
                    <a:pt x="63060" y="21917"/>
                    <a:pt x="64270" y="20371"/>
                  </a:cubicBezTo>
                  <a:cubicBezTo>
                    <a:pt x="64203" y="18959"/>
                    <a:pt x="64472" y="17547"/>
                    <a:pt x="65009" y="16203"/>
                  </a:cubicBezTo>
                  <a:cubicBezTo>
                    <a:pt x="65077" y="15934"/>
                    <a:pt x="65211" y="15665"/>
                    <a:pt x="65278" y="15396"/>
                  </a:cubicBezTo>
                  <a:cubicBezTo>
                    <a:pt x="65211" y="14657"/>
                    <a:pt x="65346" y="13984"/>
                    <a:pt x="65615" y="13312"/>
                  </a:cubicBezTo>
                  <a:cubicBezTo>
                    <a:pt x="65413" y="12842"/>
                    <a:pt x="65413" y="12304"/>
                    <a:pt x="65615" y="11766"/>
                  </a:cubicBezTo>
                  <a:cubicBezTo>
                    <a:pt x="65682" y="11631"/>
                    <a:pt x="65749" y="11497"/>
                    <a:pt x="65749" y="11295"/>
                  </a:cubicBezTo>
                  <a:cubicBezTo>
                    <a:pt x="65816" y="11094"/>
                    <a:pt x="65816" y="10825"/>
                    <a:pt x="65749" y="10556"/>
                  </a:cubicBezTo>
                  <a:cubicBezTo>
                    <a:pt x="65682" y="10421"/>
                    <a:pt x="65615" y="10287"/>
                    <a:pt x="65480" y="10152"/>
                  </a:cubicBezTo>
                  <a:cubicBezTo>
                    <a:pt x="65457" y="10145"/>
                    <a:pt x="65436" y="10141"/>
                    <a:pt x="65418" y="10141"/>
                  </a:cubicBezTo>
                  <a:cubicBezTo>
                    <a:pt x="65384" y="10141"/>
                    <a:pt x="65358" y="10153"/>
                    <a:pt x="65340" y="10168"/>
                  </a:cubicBezTo>
                  <a:lnTo>
                    <a:pt x="65340" y="10168"/>
                  </a:lnTo>
                  <a:cubicBezTo>
                    <a:pt x="65342" y="10163"/>
                    <a:pt x="65344" y="10158"/>
                    <a:pt x="65346" y="10152"/>
                  </a:cubicBezTo>
                  <a:cubicBezTo>
                    <a:pt x="65346" y="10018"/>
                    <a:pt x="65615" y="10018"/>
                    <a:pt x="65682" y="9883"/>
                  </a:cubicBezTo>
                  <a:cubicBezTo>
                    <a:pt x="65749" y="9749"/>
                    <a:pt x="65749" y="9547"/>
                    <a:pt x="65749" y="9413"/>
                  </a:cubicBezTo>
                  <a:cubicBezTo>
                    <a:pt x="65749" y="9211"/>
                    <a:pt x="65749" y="9077"/>
                    <a:pt x="65682" y="8942"/>
                  </a:cubicBezTo>
                  <a:lnTo>
                    <a:pt x="65547" y="8673"/>
                  </a:lnTo>
                  <a:cubicBezTo>
                    <a:pt x="65413" y="8404"/>
                    <a:pt x="65346" y="8068"/>
                    <a:pt x="65413" y="7799"/>
                  </a:cubicBezTo>
                  <a:lnTo>
                    <a:pt x="65480" y="7530"/>
                  </a:lnTo>
                  <a:cubicBezTo>
                    <a:pt x="65547" y="7396"/>
                    <a:pt x="65615" y="7262"/>
                    <a:pt x="65682" y="7060"/>
                  </a:cubicBezTo>
                  <a:cubicBezTo>
                    <a:pt x="65749" y="6925"/>
                    <a:pt x="65816" y="6724"/>
                    <a:pt x="65816" y="6589"/>
                  </a:cubicBezTo>
                  <a:cubicBezTo>
                    <a:pt x="65749" y="5379"/>
                    <a:pt x="65816" y="4169"/>
                    <a:pt x="66018" y="3026"/>
                  </a:cubicBezTo>
                  <a:cubicBezTo>
                    <a:pt x="65951" y="2488"/>
                    <a:pt x="65615" y="1951"/>
                    <a:pt x="65816" y="1413"/>
                  </a:cubicBezTo>
                  <a:cubicBezTo>
                    <a:pt x="66220" y="404"/>
                    <a:pt x="65547" y="135"/>
                    <a:pt x="64741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4" name="Google Shape;3654;p3"/>
            <p:cNvSpPr/>
            <p:nvPr/>
          </p:nvSpPr>
          <p:spPr>
            <a:xfrm>
              <a:off x="2592300" y="1503825"/>
              <a:ext cx="1117700" cy="1689900"/>
            </a:xfrm>
            <a:custGeom>
              <a:avLst/>
              <a:gdLst/>
              <a:ahLst/>
              <a:cxnLst/>
              <a:rect l="l" t="t" r="r" b="b"/>
              <a:pathLst>
                <a:path w="44708" h="67596" extrusionOk="0">
                  <a:moveTo>
                    <a:pt x="9413" y="12701"/>
                  </a:moveTo>
                  <a:cubicBezTo>
                    <a:pt x="9413" y="12848"/>
                    <a:pt x="9269" y="12852"/>
                    <a:pt x="9192" y="12896"/>
                  </a:cubicBezTo>
                  <a:lnTo>
                    <a:pt x="9192" y="12896"/>
                  </a:lnTo>
                  <a:cubicBezTo>
                    <a:pt x="9241" y="12802"/>
                    <a:pt x="9289" y="12701"/>
                    <a:pt x="9413" y="12701"/>
                  </a:cubicBezTo>
                  <a:close/>
                  <a:moveTo>
                    <a:pt x="15368" y="0"/>
                  </a:moveTo>
                  <a:cubicBezTo>
                    <a:pt x="14710" y="0"/>
                    <a:pt x="14316" y="865"/>
                    <a:pt x="13783" y="1205"/>
                  </a:cubicBezTo>
                  <a:cubicBezTo>
                    <a:pt x="13648" y="1541"/>
                    <a:pt x="13245" y="1810"/>
                    <a:pt x="13245" y="2213"/>
                  </a:cubicBezTo>
                  <a:cubicBezTo>
                    <a:pt x="12909" y="3356"/>
                    <a:pt x="12304" y="4499"/>
                    <a:pt x="11564" y="5507"/>
                  </a:cubicBezTo>
                  <a:cubicBezTo>
                    <a:pt x="10085" y="7323"/>
                    <a:pt x="8875" y="9272"/>
                    <a:pt x="7867" y="11356"/>
                  </a:cubicBezTo>
                  <a:cubicBezTo>
                    <a:pt x="7439" y="12455"/>
                    <a:pt x="7677" y="13055"/>
                    <a:pt x="8732" y="13055"/>
                  </a:cubicBezTo>
                  <a:cubicBezTo>
                    <a:pt x="8829" y="13055"/>
                    <a:pt x="8933" y="13050"/>
                    <a:pt x="9044" y="13040"/>
                  </a:cubicBezTo>
                  <a:lnTo>
                    <a:pt x="9044" y="13040"/>
                  </a:lnTo>
                  <a:cubicBezTo>
                    <a:pt x="8166" y="13609"/>
                    <a:pt x="6828" y="13211"/>
                    <a:pt x="6051" y="14247"/>
                  </a:cubicBezTo>
                  <a:cubicBezTo>
                    <a:pt x="4707" y="16869"/>
                    <a:pt x="2892" y="19289"/>
                    <a:pt x="1346" y="21911"/>
                  </a:cubicBezTo>
                  <a:cubicBezTo>
                    <a:pt x="875" y="22180"/>
                    <a:pt x="808" y="22785"/>
                    <a:pt x="539" y="23256"/>
                  </a:cubicBezTo>
                  <a:cubicBezTo>
                    <a:pt x="68" y="24062"/>
                    <a:pt x="337" y="25004"/>
                    <a:pt x="135" y="25878"/>
                  </a:cubicBezTo>
                  <a:cubicBezTo>
                    <a:pt x="1" y="26752"/>
                    <a:pt x="68" y="27693"/>
                    <a:pt x="203" y="28567"/>
                  </a:cubicBezTo>
                  <a:cubicBezTo>
                    <a:pt x="472" y="29508"/>
                    <a:pt x="673" y="30516"/>
                    <a:pt x="1009" y="31390"/>
                  </a:cubicBezTo>
                  <a:cubicBezTo>
                    <a:pt x="1211" y="31928"/>
                    <a:pt x="1346" y="32466"/>
                    <a:pt x="1480" y="33004"/>
                  </a:cubicBezTo>
                  <a:cubicBezTo>
                    <a:pt x="1547" y="33340"/>
                    <a:pt x="1682" y="33609"/>
                    <a:pt x="1816" y="33945"/>
                  </a:cubicBezTo>
                  <a:cubicBezTo>
                    <a:pt x="1883" y="34147"/>
                    <a:pt x="1883" y="34281"/>
                    <a:pt x="1951" y="34416"/>
                  </a:cubicBezTo>
                  <a:cubicBezTo>
                    <a:pt x="2085" y="34752"/>
                    <a:pt x="2220" y="34953"/>
                    <a:pt x="2354" y="35357"/>
                  </a:cubicBezTo>
                  <a:cubicBezTo>
                    <a:pt x="2556" y="35693"/>
                    <a:pt x="2623" y="36096"/>
                    <a:pt x="2757" y="36500"/>
                  </a:cubicBezTo>
                  <a:cubicBezTo>
                    <a:pt x="2959" y="37037"/>
                    <a:pt x="3161" y="37643"/>
                    <a:pt x="3430" y="38180"/>
                  </a:cubicBezTo>
                  <a:cubicBezTo>
                    <a:pt x="3497" y="38315"/>
                    <a:pt x="3564" y="38516"/>
                    <a:pt x="3631" y="38651"/>
                  </a:cubicBezTo>
                  <a:cubicBezTo>
                    <a:pt x="3699" y="38785"/>
                    <a:pt x="3833" y="38987"/>
                    <a:pt x="3900" y="39122"/>
                  </a:cubicBezTo>
                  <a:cubicBezTo>
                    <a:pt x="3967" y="39323"/>
                    <a:pt x="4035" y="39458"/>
                    <a:pt x="4102" y="39592"/>
                  </a:cubicBezTo>
                  <a:cubicBezTo>
                    <a:pt x="4774" y="41676"/>
                    <a:pt x="6388" y="43155"/>
                    <a:pt x="7463" y="44970"/>
                  </a:cubicBezTo>
                  <a:cubicBezTo>
                    <a:pt x="7799" y="45575"/>
                    <a:pt x="8203" y="46180"/>
                    <a:pt x="8606" y="46718"/>
                  </a:cubicBezTo>
                  <a:cubicBezTo>
                    <a:pt x="8741" y="46853"/>
                    <a:pt x="8808" y="46987"/>
                    <a:pt x="8942" y="47122"/>
                  </a:cubicBezTo>
                  <a:cubicBezTo>
                    <a:pt x="9144" y="47391"/>
                    <a:pt x="9346" y="47659"/>
                    <a:pt x="9480" y="47928"/>
                  </a:cubicBezTo>
                  <a:cubicBezTo>
                    <a:pt x="9547" y="48063"/>
                    <a:pt x="9615" y="48197"/>
                    <a:pt x="9682" y="48332"/>
                  </a:cubicBezTo>
                  <a:lnTo>
                    <a:pt x="9951" y="48735"/>
                  </a:lnTo>
                  <a:cubicBezTo>
                    <a:pt x="10018" y="48870"/>
                    <a:pt x="10085" y="49004"/>
                    <a:pt x="10220" y="49139"/>
                  </a:cubicBezTo>
                  <a:cubicBezTo>
                    <a:pt x="10354" y="49340"/>
                    <a:pt x="10556" y="49609"/>
                    <a:pt x="10757" y="49878"/>
                  </a:cubicBezTo>
                  <a:cubicBezTo>
                    <a:pt x="10825" y="49945"/>
                    <a:pt x="10892" y="50012"/>
                    <a:pt x="10959" y="50080"/>
                  </a:cubicBezTo>
                  <a:lnTo>
                    <a:pt x="11228" y="50483"/>
                  </a:lnTo>
                  <a:cubicBezTo>
                    <a:pt x="11564" y="50954"/>
                    <a:pt x="11968" y="51424"/>
                    <a:pt x="12371" y="51828"/>
                  </a:cubicBezTo>
                  <a:cubicBezTo>
                    <a:pt x="12505" y="51962"/>
                    <a:pt x="12573" y="52029"/>
                    <a:pt x="12707" y="52164"/>
                  </a:cubicBezTo>
                  <a:cubicBezTo>
                    <a:pt x="12841" y="52298"/>
                    <a:pt x="12976" y="52433"/>
                    <a:pt x="13043" y="52567"/>
                  </a:cubicBezTo>
                  <a:cubicBezTo>
                    <a:pt x="13514" y="53172"/>
                    <a:pt x="13984" y="53777"/>
                    <a:pt x="14522" y="54382"/>
                  </a:cubicBezTo>
                  <a:cubicBezTo>
                    <a:pt x="15194" y="55055"/>
                    <a:pt x="15867" y="55727"/>
                    <a:pt x="16539" y="56399"/>
                  </a:cubicBezTo>
                  <a:cubicBezTo>
                    <a:pt x="17077" y="56937"/>
                    <a:pt x="17749" y="57340"/>
                    <a:pt x="18354" y="57811"/>
                  </a:cubicBezTo>
                  <a:cubicBezTo>
                    <a:pt x="18690" y="58080"/>
                    <a:pt x="18959" y="58349"/>
                    <a:pt x="19295" y="58618"/>
                  </a:cubicBezTo>
                  <a:cubicBezTo>
                    <a:pt x="19430" y="58685"/>
                    <a:pt x="19564" y="58752"/>
                    <a:pt x="19699" y="58819"/>
                  </a:cubicBezTo>
                  <a:cubicBezTo>
                    <a:pt x="19833" y="58954"/>
                    <a:pt x="19968" y="59021"/>
                    <a:pt x="20169" y="59088"/>
                  </a:cubicBezTo>
                  <a:lnTo>
                    <a:pt x="20573" y="59290"/>
                  </a:lnTo>
                  <a:cubicBezTo>
                    <a:pt x="20842" y="59492"/>
                    <a:pt x="21043" y="59626"/>
                    <a:pt x="21312" y="59895"/>
                  </a:cubicBezTo>
                  <a:cubicBezTo>
                    <a:pt x="22119" y="60567"/>
                    <a:pt x="23127" y="60971"/>
                    <a:pt x="23934" y="61643"/>
                  </a:cubicBezTo>
                  <a:cubicBezTo>
                    <a:pt x="24606" y="61912"/>
                    <a:pt x="25279" y="62248"/>
                    <a:pt x="25951" y="62450"/>
                  </a:cubicBezTo>
                  <a:cubicBezTo>
                    <a:pt x="26556" y="62719"/>
                    <a:pt x="27094" y="62987"/>
                    <a:pt x="27632" y="63324"/>
                  </a:cubicBezTo>
                  <a:cubicBezTo>
                    <a:pt x="28909" y="63996"/>
                    <a:pt x="30253" y="64399"/>
                    <a:pt x="31531" y="65004"/>
                  </a:cubicBezTo>
                  <a:cubicBezTo>
                    <a:pt x="32472" y="65340"/>
                    <a:pt x="33413" y="65811"/>
                    <a:pt x="34422" y="66080"/>
                  </a:cubicBezTo>
                  <a:cubicBezTo>
                    <a:pt x="34825" y="66214"/>
                    <a:pt x="35228" y="66349"/>
                    <a:pt x="35699" y="66551"/>
                  </a:cubicBezTo>
                  <a:cubicBezTo>
                    <a:pt x="36170" y="66685"/>
                    <a:pt x="36640" y="66887"/>
                    <a:pt x="37111" y="67021"/>
                  </a:cubicBezTo>
                  <a:cubicBezTo>
                    <a:pt x="37312" y="67088"/>
                    <a:pt x="37514" y="67223"/>
                    <a:pt x="37716" y="67223"/>
                  </a:cubicBezTo>
                  <a:cubicBezTo>
                    <a:pt x="38783" y="67462"/>
                    <a:pt x="39634" y="67596"/>
                    <a:pt x="40321" y="67596"/>
                  </a:cubicBezTo>
                  <a:cubicBezTo>
                    <a:pt x="42142" y="67596"/>
                    <a:pt x="42807" y="66657"/>
                    <a:pt x="43296" y="64265"/>
                  </a:cubicBezTo>
                  <a:cubicBezTo>
                    <a:pt x="43565" y="63055"/>
                    <a:pt x="43430" y="61777"/>
                    <a:pt x="43632" y="60567"/>
                  </a:cubicBezTo>
                  <a:cubicBezTo>
                    <a:pt x="43766" y="55122"/>
                    <a:pt x="44707" y="49676"/>
                    <a:pt x="43901" y="44231"/>
                  </a:cubicBezTo>
                  <a:cubicBezTo>
                    <a:pt x="44035" y="42281"/>
                    <a:pt x="43632" y="40668"/>
                    <a:pt x="41346" y="40197"/>
                  </a:cubicBezTo>
                  <a:cubicBezTo>
                    <a:pt x="40943" y="39928"/>
                    <a:pt x="40607" y="39659"/>
                    <a:pt x="40270" y="39390"/>
                  </a:cubicBezTo>
                  <a:cubicBezTo>
                    <a:pt x="39800" y="39122"/>
                    <a:pt x="39464" y="38785"/>
                    <a:pt x="39128" y="38382"/>
                  </a:cubicBezTo>
                  <a:cubicBezTo>
                    <a:pt x="38926" y="38180"/>
                    <a:pt x="38724" y="38046"/>
                    <a:pt x="38523" y="37979"/>
                  </a:cubicBezTo>
                  <a:cubicBezTo>
                    <a:pt x="38254" y="37844"/>
                    <a:pt x="38119" y="37710"/>
                    <a:pt x="37917" y="37575"/>
                  </a:cubicBezTo>
                  <a:cubicBezTo>
                    <a:pt x="37716" y="37239"/>
                    <a:pt x="37380" y="36970"/>
                    <a:pt x="37111" y="36701"/>
                  </a:cubicBezTo>
                  <a:cubicBezTo>
                    <a:pt x="36976" y="36567"/>
                    <a:pt x="36842" y="36500"/>
                    <a:pt x="36707" y="36365"/>
                  </a:cubicBezTo>
                  <a:lnTo>
                    <a:pt x="36304" y="36096"/>
                  </a:lnTo>
                  <a:lnTo>
                    <a:pt x="36102" y="35962"/>
                  </a:lnTo>
                  <a:cubicBezTo>
                    <a:pt x="35968" y="35827"/>
                    <a:pt x="35833" y="35760"/>
                    <a:pt x="35766" y="35626"/>
                  </a:cubicBezTo>
                  <a:cubicBezTo>
                    <a:pt x="35228" y="35155"/>
                    <a:pt x="34623" y="34819"/>
                    <a:pt x="34153" y="34348"/>
                  </a:cubicBezTo>
                  <a:cubicBezTo>
                    <a:pt x="32808" y="33273"/>
                    <a:pt x="31531" y="32130"/>
                    <a:pt x="30388" y="30852"/>
                  </a:cubicBezTo>
                  <a:cubicBezTo>
                    <a:pt x="30253" y="30718"/>
                    <a:pt x="30119" y="30584"/>
                    <a:pt x="30052" y="30449"/>
                  </a:cubicBezTo>
                  <a:cubicBezTo>
                    <a:pt x="29783" y="30113"/>
                    <a:pt x="29514" y="29777"/>
                    <a:pt x="29380" y="29441"/>
                  </a:cubicBezTo>
                  <a:cubicBezTo>
                    <a:pt x="28976" y="28970"/>
                    <a:pt x="28506" y="28634"/>
                    <a:pt x="28169" y="28163"/>
                  </a:cubicBezTo>
                  <a:cubicBezTo>
                    <a:pt x="27766" y="27693"/>
                    <a:pt x="27430" y="27222"/>
                    <a:pt x="27094" y="26752"/>
                  </a:cubicBezTo>
                  <a:cubicBezTo>
                    <a:pt x="26959" y="26483"/>
                    <a:pt x="26758" y="26214"/>
                    <a:pt x="26623" y="25945"/>
                  </a:cubicBezTo>
                  <a:lnTo>
                    <a:pt x="26220" y="25071"/>
                  </a:lnTo>
                  <a:cubicBezTo>
                    <a:pt x="26018" y="24802"/>
                    <a:pt x="25884" y="24466"/>
                    <a:pt x="25749" y="24264"/>
                  </a:cubicBezTo>
                  <a:cubicBezTo>
                    <a:pt x="25615" y="24062"/>
                    <a:pt x="25480" y="23794"/>
                    <a:pt x="25346" y="23659"/>
                  </a:cubicBezTo>
                  <a:cubicBezTo>
                    <a:pt x="25010" y="23121"/>
                    <a:pt x="24808" y="22583"/>
                    <a:pt x="24405" y="22180"/>
                  </a:cubicBezTo>
                  <a:cubicBezTo>
                    <a:pt x="24069" y="21709"/>
                    <a:pt x="23732" y="21172"/>
                    <a:pt x="23463" y="20634"/>
                  </a:cubicBezTo>
                  <a:cubicBezTo>
                    <a:pt x="23195" y="20230"/>
                    <a:pt x="22926" y="19962"/>
                    <a:pt x="22657" y="19558"/>
                  </a:cubicBezTo>
                  <a:cubicBezTo>
                    <a:pt x="22253" y="19088"/>
                    <a:pt x="21984" y="18482"/>
                    <a:pt x="21783" y="17877"/>
                  </a:cubicBezTo>
                  <a:cubicBezTo>
                    <a:pt x="21111" y="15659"/>
                    <a:pt x="20304" y="13440"/>
                    <a:pt x="19564" y="11155"/>
                  </a:cubicBezTo>
                  <a:cubicBezTo>
                    <a:pt x="18825" y="8802"/>
                    <a:pt x="17413" y="6583"/>
                    <a:pt x="17077" y="4096"/>
                  </a:cubicBezTo>
                  <a:cubicBezTo>
                    <a:pt x="16673" y="2886"/>
                    <a:pt x="17077" y="1541"/>
                    <a:pt x="16270" y="465"/>
                  </a:cubicBezTo>
                  <a:cubicBezTo>
                    <a:pt x="15915" y="129"/>
                    <a:pt x="15622" y="0"/>
                    <a:pt x="15368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5" name="Google Shape;3655;p3"/>
            <p:cNvSpPr/>
            <p:nvPr/>
          </p:nvSpPr>
          <p:spPr>
            <a:xfrm>
              <a:off x="3020900" y="998225"/>
              <a:ext cx="709275" cy="1226950"/>
            </a:xfrm>
            <a:custGeom>
              <a:avLst/>
              <a:gdLst/>
              <a:ahLst/>
              <a:cxnLst/>
              <a:rect l="l" t="t" r="r" b="b"/>
              <a:pathLst>
                <a:path w="28371" h="49078" extrusionOk="0">
                  <a:moveTo>
                    <a:pt x="19429" y="24185"/>
                  </a:moveTo>
                  <a:cubicBezTo>
                    <a:pt x="19415" y="24600"/>
                    <a:pt x="19259" y="24859"/>
                    <a:pt x="19025" y="25026"/>
                  </a:cubicBezTo>
                  <a:lnTo>
                    <a:pt x="19025" y="25026"/>
                  </a:lnTo>
                  <a:cubicBezTo>
                    <a:pt x="19158" y="24782"/>
                    <a:pt x="19266" y="24456"/>
                    <a:pt x="19429" y="24185"/>
                  </a:cubicBezTo>
                  <a:close/>
                  <a:moveTo>
                    <a:pt x="21067" y="26589"/>
                  </a:moveTo>
                  <a:cubicBezTo>
                    <a:pt x="20994" y="26917"/>
                    <a:pt x="21044" y="27406"/>
                    <a:pt x="20505" y="27614"/>
                  </a:cubicBezTo>
                  <a:cubicBezTo>
                    <a:pt x="19331" y="28044"/>
                    <a:pt x="18704" y="28816"/>
                    <a:pt x="18583" y="29770"/>
                  </a:cubicBezTo>
                  <a:lnTo>
                    <a:pt x="18583" y="29770"/>
                  </a:lnTo>
                  <a:cubicBezTo>
                    <a:pt x="18545" y="29665"/>
                    <a:pt x="18490" y="29551"/>
                    <a:pt x="18420" y="29429"/>
                  </a:cubicBezTo>
                  <a:cubicBezTo>
                    <a:pt x="18219" y="28958"/>
                    <a:pt x="17815" y="28353"/>
                    <a:pt x="18622" y="28219"/>
                  </a:cubicBezTo>
                  <a:cubicBezTo>
                    <a:pt x="19797" y="28051"/>
                    <a:pt x="20367" y="27185"/>
                    <a:pt x="21067" y="26589"/>
                  </a:cubicBezTo>
                  <a:close/>
                  <a:moveTo>
                    <a:pt x="14587" y="0"/>
                  </a:moveTo>
                  <a:cubicBezTo>
                    <a:pt x="14411" y="0"/>
                    <a:pt x="14240" y="89"/>
                    <a:pt x="14118" y="252"/>
                  </a:cubicBezTo>
                  <a:cubicBezTo>
                    <a:pt x="12101" y="1664"/>
                    <a:pt x="10891" y="3882"/>
                    <a:pt x="9143" y="5563"/>
                  </a:cubicBezTo>
                  <a:cubicBezTo>
                    <a:pt x="6790" y="8050"/>
                    <a:pt x="4572" y="10672"/>
                    <a:pt x="2487" y="13496"/>
                  </a:cubicBezTo>
                  <a:cubicBezTo>
                    <a:pt x="1882" y="14235"/>
                    <a:pt x="1076" y="14908"/>
                    <a:pt x="941" y="15983"/>
                  </a:cubicBezTo>
                  <a:cubicBezTo>
                    <a:pt x="941" y="16521"/>
                    <a:pt x="403" y="16656"/>
                    <a:pt x="0" y="16857"/>
                  </a:cubicBezTo>
                  <a:cubicBezTo>
                    <a:pt x="269" y="18874"/>
                    <a:pt x="807" y="20891"/>
                    <a:pt x="874" y="22975"/>
                  </a:cubicBezTo>
                  <a:cubicBezTo>
                    <a:pt x="1076" y="23916"/>
                    <a:pt x="1345" y="24925"/>
                    <a:pt x="1546" y="25866"/>
                  </a:cubicBezTo>
                  <a:cubicBezTo>
                    <a:pt x="1614" y="26068"/>
                    <a:pt x="1681" y="26269"/>
                    <a:pt x="1748" y="26471"/>
                  </a:cubicBezTo>
                  <a:cubicBezTo>
                    <a:pt x="2084" y="27143"/>
                    <a:pt x="2353" y="27883"/>
                    <a:pt x="2487" y="28622"/>
                  </a:cubicBezTo>
                  <a:cubicBezTo>
                    <a:pt x="3294" y="30505"/>
                    <a:pt x="3967" y="32387"/>
                    <a:pt x="4504" y="34404"/>
                  </a:cubicBezTo>
                  <a:cubicBezTo>
                    <a:pt x="5109" y="35547"/>
                    <a:pt x="5244" y="36959"/>
                    <a:pt x="5983" y="38034"/>
                  </a:cubicBezTo>
                  <a:cubicBezTo>
                    <a:pt x="6185" y="38236"/>
                    <a:pt x="6387" y="38572"/>
                    <a:pt x="6454" y="38706"/>
                  </a:cubicBezTo>
                  <a:cubicBezTo>
                    <a:pt x="6521" y="38841"/>
                    <a:pt x="6588" y="39043"/>
                    <a:pt x="6723" y="39177"/>
                  </a:cubicBezTo>
                  <a:cubicBezTo>
                    <a:pt x="7126" y="39984"/>
                    <a:pt x="7664" y="40858"/>
                    <a:pt x="8067" y="41665"/>
                  </a:cubicBezTo>
                  <a:cubicBezTo>
                    <a:pt x="8135" y="41866"/>
                    <a:pt x="8202" y="42001"/>
                    <a:pt x="8269" y="42135"/>
                  </a:cubicBezTo>
                  <a:cubicBezTo>
                    <a:pt x="8336" y="42270"/>
                    <a:pt x="8471" y="42404"/>
                    <a:pt x="8538" y="42538"/>
                  </a:cubicBezTo>
                  <a:lnTo>
                    <a:pt x="8672" y="42673"/>
                  </a:lnTo>
                  <a:lnTo>
                    <a:pt x="9009" y="43009"/>
                  </a:lnTo>
                  <a:cubicBezTo>
                    <a:pt x="9076" y="43144"/>
                    <a:pt x="9143" y="43211"/>
                    <a:pt x="9210" y="43345"/>
                  </a:cubicBezTo>
                  <a:cubicBezTo>
                    <a:pt x="9277" y="43547"/>
                    <a:pt x="9345" y="43749"/>
                    <a:pt x="9412" y="43950"/>
                  </a:cubicBezTo>
                  <a:cubicBezTo>
                    <a:pt x="9479" y="44085"/>
                    <a:pt x="9479" y="44219"/>
                    <a:pt x="9546" y="44354"/>
                  </a:cubicBezTo>
                  <a:cubicBezTo>
                    <a:pt x="9614" y="44488"/>
                    <a:pt x="9681" y="44623"/>
                    <a:pt x="9748" y="44757"/>
                  </a:cubicBezTo>
                  <a:cubicBezTo>
                    <a:pt x="9815" y="44891"/>
                    <a:pt x="9883" y="44959"/>
                    <a:pt x="9950" y="45093"/>
                  </a:cubicBezTo>
                  <a:cubicBezTo>
                    <a:pt x="10151" y="45362"/>
                    <a:pt x="10353" y="45564"/>
                    <a:pt x="10555" y="45765"/>
                  </a:cubicBezTo>
                  <a:lnTo>
                    <a:pt x="10824" y="46102"/>
                  </a:lnTo>
                  <a:cubicBezTo>
                    <a:pt x="10891" y="46303"/>
                    <a:pt x="11025" y="46505"/>
                    <a:pt x="11093" y="46707"/>
                  </a:cubicBezTo>
                  <a:cubicBezTo>
                    <a:pt x="11160" y="46841"/>
                    <a:pt x="11227" y="46976"/>
                    <a:pt x="11294" y="47110"/>
                  </a:cubicBezTo>
                  <a:cubicBezTo>
                    <a:pt x="11563" y="47648"/>
                    <a:pt x="11967" y="48051"/>
                    <a:pt x="12504" y="48387"/>
                  </a:cubicBezTo>
                  <a:lnTo>
                    <a:pt x="12773" y="48455"/>
                  </a:lnTo>
                  <a:cubicBezTo>
                    <a:pt x="12908" y="48455"/>
                    <a:pt x="13109" y="48387"/>
                    <a:pt x="13244" y="48320"/>
                  </a:cubicBezTo>
                  <a:cubicBezTo>
                    <a:pt x="13258" y="48325"/>
                    <a:pt x="13269" y="48327"/>
                    <a:pt x="13279" y="48327"/>
                  </a:cubicBezTo>
                  <a:cubicBezTo>
                    <a:pt x="13402" y="48327"/>
                    <a:pt x="13299" y="48027"/>
                    <a:pt x="13432" y="48027"/>
                  </a:cubicBezTo>
                  <a:cubicBezTo>
                    <a:pt x="13453" y="48027"/>
                    <a:pt x="13479" y="48034"/>
                    <a:pt x="13513" y="48051"/>
                  </a:cubicBezTo>
                  <a:cubicBezTo>
                    <a:pt x="13580" y="48118"/>
                    <a:pt x="13513" y="48186"/>
                    <a:pt x="13513" y="48253"/>
                  </a:cubicBezTo>
                  <a:cubicBezTo>
                    <a:pt x="13513" y="48727"/>
                    <a:pt x="13678" y="49077"/>
                    <a:pt x="14008" y="49077"/>
                  </a:cubicBezTo>
                  <a:cubicBezTo>
                    <a:pt x="14099" y="49077"/>
                    <a:pt x="14203" y="49051"/>
                    <a:pt x="14320" y="48992"/>
                  </a:cubicBezTo>
                  <a:cubicBezTo>
                    <a:pt x="15126" y="48656"/>
                    <a:pt x="15933" y="48387"/>
                    <a:pt x="16740" y="48253"/>
                  </a:cubicBezTo>
                  <a:cubicBezTo>
                    <a:pt x="17815" y="47917"/>
                    <a:pt x="17883" y="46976"/>
                    <a:pt x="17681" y="46102"/>
                  </a:cubicBezTo>
                  <a:cubicBezTo>
                    <a:pt x="17494" y="45290"/>
                    <a:pt x="17364" y="44131"/>
                    <a:pt x="16324" y="44131"/>
                  </a:cubicBezTo>
                  <a:cubicBezTo>
                    <a:pt x="16244" y="44131"/>
                    <a:pt x="16159" y="44138"/>
                    <a:pt x="16068" y="44152"/>
                  </a:cubicBezTo>
                  <a:cubicBezTo>
                    <a:pt x="15879" y="44186"/>
                    <a:pt x="15700" y="44201"/>
                    <a:pt x="15528" y="44201"/>
                  </a:cubicBezTo>
                  <a:cubicBezTo>
                    <a:pt x="13979" y="44201"/>
                    <a:pt x="13036" y="42949"/>
                    <a:pt x="11765" y="42404"/>
                  </a:cubicBezTo>
                  <a:cubicBezTo>
                    <a:pt x="10891" y="41933"/>
                    <a:pt x="11698" y="40791"/>
                    <a:pt x="11294" y="40051"/>
                  </a:cubicBezTo>
                  <a:cubicBezTo>
                    <a:pt x="10958" y="39312"/>
                    <a:pt x="11967" y="39715"/>
                    <a:pt x="12168" y="39312"/>
                  </a:cubicBezTo>
                  <a:cubicBezTo>
                    <a:pt x="12572" y="38774"/>
                    <a:pt x="12841" y="38169"/>
                    <a:pt x="12975" y="37496"/>
                  </a:cubicBezTo>
                  <a:cubicBezTo>
                    <a:pt x="13715" y="35143"/>
                    <a:pt x="12706" y="32925"/>
                    <a:pt x="12504" y="30639"/>
                  </a:cubicBezTo>
                  <a:cubicBezTo>
                    <a:pt x="12504" y="30034"/>
                    <a:pt x="11967" y="29631"/>
                    <a:pt x="11429" y="29631"/>
                  </a:cubicBezTo>
                  <a:cubicBezTo>
                    <a:pt x="10824" y="29765"/>
                    <a:pt x="10689" y="30370"/>
                    <a:pt x="10622" y="30908"/>
                  </a:cubicBezTo>
                  <a:cubicBezTo>
                    <a:pt x="10555" y="31513"/>
                    <a:pt x="10891" y="32051"/>
                    <a:pt x="10488" y="32790"/>
                  </a:cubicBezTo>
                  <a:cubicBezTo>
                    <a:pt x="10757" y="30706"/>
                    <a:pt x="9681" y="30303"/>
                    <a:pt x="8000" y="30303"/>
                  </a:cubicBezTo>
                  <a:cubicBezTo>
                    <a:pt x="7059" y="30236"/>
                    <a:pt x="5983" y="30101"/>
                    <a:pt x="5647" y="28824"/>
                  </a:cubicBezTo>
                  <a:cubicBezTo>
                    <a:pt x="5580" y="28488"/>
                    <a:pt x="4908" y="28555"/>
                    <a:pt x="4706" y="28152"/>
                  </a:cubicBezTo>
                  <a:cubicBezTo>
                    <a:pt x="4706" y="28084"/>
                    <a:pt x="4840" y="28084"/>
                    <a:pt x="4840" y="28084"/>
                  </a:cubicBezTo>
                  <a:cubicBezTo>
                    <a:pt x="4908" y="28084"/>
                    <a:pt x="4908" y="28152"/>
                    <a:pt x="4975" y="28152"/>
                  </a:cubicBezTo>
                  <a:cubicBezTo>
                    <a:pt x="5180" y="28357"/>
                    <a:pt x="5385" y="28438"/>
                    <a:pt x="5563" y="28438"/>
                  </a:cubicBezTo>
                  <a:cubicBezTo>
                    <a:pt x="5913" y="28438"/>
                    <a:pt x="6162" y="28127"/>
                    <a:pt x="6118" y="27816"/>
                  </a:cubicBezTo>
                  <a:cubicBezTo>
                    <a:pt x="5849" y="26673"/>
                    <a:pt x="6790" y="26202"/>
                    <a:pt x="7126" y="25395"/>
                  </a:cubicBezTo>
                  <a:cubicBezTo>
                    <a:pt x="7395" y="25866"/>
                    <a:pt x="7597" y="26337"/>
                    <a:pt x="7731" y="26874"/>
                  </a:cubicBezTo>
                  <a:cubicBezTo>
                    <a:pt x="7848" y="27167"/>
                    <a:pt x="8118" y="27358"/>
                    <a:pt x="8408" y="27358"/>
                  </a:cubicBezTo>
                  <a:cubicBezTo>
                    <a:pt x="8451" y="27358"/>
                    <a:pt x="8495" y="27354"/>
                    <a:pt x="8538" y="27345"/>
                  </a:cubicBezTo>
                  <a:cubicBezTo>
                    <a:pt x="8874" y="27278"/>
                    <a:pt x="9210" y="26942"/>
                    <a:pt x="9143" y="26673"/>
                  </a:cubicBezTo>
                  <a:cubicBezTo>
                    <a:pt x="8740" y="25261"/>
                    <a:pt x="9748" y="24252"/>
                    <a:pt x="10151" y="23311"/>
                  </a:cubicBezTo>
                  <a:lnTo>
                    <a:pt x="10151" y="23311"/>
                  </a:lnTo>
                  <a:cubicBezTo>
                    <a:pt x="10017" y="24521"/>
                    <a:pt x="10017" y="24521"/>
                    <a:pt x="11429" y="24656"/>
                  </a:cubicBezTo>
                  <a:cubicBezTo>
                    <a:pt x="11630" y="24723"/>
                    <a:pt x="11630" y="24858"/>
                    <a:pt x="11630" y="24992"/>
                  </a:cubicBezTo>
                  <a:cubicBezTo>
                    <a:pt x="11899" y="26135"/>
                    <a:pt x="12975" y="26807"/>
                    <a:pt x="13715" y="27412"/>
                  </a:cubicBezTo>
                  <a:cubicBezTo>
                    <a:pt x="14387" y="28017"/>
                    <a:pt x="15059" y="28690"/>
                    <a:pt x="14790" y="29765"/>
                  </a:cubicBezTo>
                  <a:cubicBezTo>
                    <a:pt x="14723" y="29967"/>
                    <a:pt x="14723" y="30169"/>
                    <a:pt x="14790" y="30370"/>
                  </a:cubicBezTo>
                  <a:cubicBezTo>
                    <a:pt x="15462" y="31984"/>
                    <a:pt x="16874" y="32925"/>
                    <a:pt x="18286" y="33799"/>
                  </a:cubicBezTo>
                  <a:cubicBezTo>
                    <a:pt x="18333" y="33803"/>
                    <a:pt x="18379" y="33805"/>
                    <a:pt x="18422" y="33805"/>
                  </a:cubicBezTo>
                  <a:cubicBezTo>
                    <a:pt x="19051" y="33805"/>
                    <a:pt x="19227" y="33357"/>
                    <a:pt x="19227" y="32790"/>
                  </a:cubicBezTo>
                  <a:cubicBezTo>
                    <a:pt x="19160" y="31782"/>
                    <a:pt x="18488" y="31311"/>
                    <a:pt x="17412" y="30975"/>
                  </a:cubicBezTo>
                  <a:cubicBezTo>
                    <a:pt x="18019" y="30868"/>
                    <a:pt x="18418" y="30704"/>
                    <a:pt x="18577" y="30432"/>
                  </a:cubicBezTo>
                  <a:lnTo>
                    <a:pt x="18577" y="30432"/>
                  </a:lnTo>
                  <a:cubicBezTo>
                    <a:pt x="18628" y="30942"/>
                    <a:pt x="18802" y="31488"/>
                    <a:pt x="19093" y="32051"/>
                  </a:cubicBezTo>
                  <a:cubicBezTo>
                    <a:pt x="19325" y="32458"/>
                    <a:pt x="19507" y="32965"/>
                    <a:pt x="19943" y="32965"/>
                  </a:cubicBezTo>
                  <a:cubicBezTo>
                    <a:pt x="20012" y="32965"/>
                    <a:pt x="20086" y="32952"/>
                    <a:pt x="20168" y="32925"/>
                  </a:cubicBezTo>
                  <a:cubicBezTo>
                    <a:pt x="20975" y="32790"/>
                    <a:pt x="20841" y="32118"/>
                    <a:pt x="20706" y="31513"/>
                  </a:cubicBezTo>
                  <a:cubicBezTo>
                    <a:pt x="20639" y="31311"/>
                    <a:pt x="20572" y="31177"/>
                    <a:pt x="20572" y="30975"/>
                  </a:cubicBezTo>
                  <a:cubicBezTo>
                    <a:pt x="20572" y="30855"/>
                    <a:pt x="20572" y="30629"/>
                    <a:pt x="20715" y="30629"/>
                  </a:cubicBezTo>
                  <a:cubicBezTo>
                    <a:pt x="20732" y="30629"/>
                    <a:pt x="20752" y="30632"/>
                    <a:pt x="20773" y="30639"/>
                  </a:cubicBezTo>
                  <a:cubicBezTo>
                    <a:pt x="20805" y="30650"/>
                    <a:pt x="20826" y="30654"/>
                    <a:pt x="20841" y="30654"/>
                  </a:cubicBezTo>
                  <a:cubicBezTo>
                    <a:pt x="20888" y="30654"/>
                    <a:pt x="20868" y="30614"/>
                    <a:pt x="20877" y="30614"/>
                  </a:cubicBezTo>
                  <a:cubicBezTo>
                    <a:pt x="20883" y="30614"/>
                    <a:pt x="20904" y="30635"/>
                    <a:pt x="20975" y="30706"/>
                  </a:cubicBezTo>
                  <a:cubicBezTo>
                    <a:pt x="21647" y="31580"/>
                    <a:pt x="20437" y="32992"/>
                    <a:pt x="21849" y="33664"/>
                  </a:cubicBezTo>
                  <a:cubicBezTo>
                    <a:pt x="22790" y="33597"/>
                    <a:pt x="22387" y="32253"/>
                    <a:pt x="23328" y="32118"/>
                  </a:cubicBezTo>
                  <a:lnTo>
                    <a:pt x="23328" y="32118"/>
                  </a:lnTo>
                  <a:cubicBezTo>
                    <a:pt x="22723" y="32320"/>
                    <a:pt x="22454" y="32992"/>
                    <a:pt x="22656" y="33597"/>
                  </a:cubicBezTo>
                  <a:cubicBezTo>
                    <a:pt x="22835" y="34135"/>
                    <a:pt x="23164" y="34225"/>
                    <a:pt x="23542" y="34225"/>
                  </a:cubicBezTo>
                  <a:cubicBezTo>
                    <a:pt x="23731" y="34225"/>
                    <a:pt x="23933" y="34202"/>
                    <a:pt x="24135" y="34202"/>
                  </a:cubicBezTo>
                  <a:cubicBezTo>
                    <a:pt x="24349" y="34155"/>
                    <a:pt x="24564" y="34132"/>
                    <a:pt x="24778" y="34132"/>
                  </a:cubicBezTo>
                  <a:cubicBezTo>
                    <a:pt x="25169" y="34132"/>
                    <a:pt x="25559" y="34206"/>
                    <a:pt x="25950" y="34337"/>
                  </a:cubicBezTo>
                  <a:cubicBezTo>
                    <a:pt x="26334" y="34520"/>
                    <a:pt x="26644" y="34603"/>
                    <a:pt x="26895" y="34603"/>
                  </a:cubicBezTo>
                  <a:cubicBezTo>
                    <a:pt x="27566" y="34603"/>
                    <a:pt x="27820" y="34007"/>
                    <a:pt x="27967" y="33127"/>
                  </a:cubicBezTo>
                  <a:cubicBezTo>
                    <a:pt x="28303" y="32051"/>
                    <a:pt x="28370" y="30908"/>
                    <a:pt x="28101" y="29832"/>
                  </a:cubicBezTo>
                  <a:cubicBezTo>
                    <a:pt x="27765" y="29093"/>
                    <a:pt x="27227" y="28488"/>
                    <a:pt x="26488" y="28152"/>
                  </a:cubicBezTo>
                  <a:cubicBezTo>
                    <a:pt x="25748" y="27681"/>
                    <a:pt x="25143" y="27009"/>
                    <a:pt x="24807" y="26202"/>
                  </a:cubicBezTo>
                  <a:cubicBezTo>
                    <a:pt x="24740" y="26068"/>
                    <a:pt x="24673" y="25866"/>
                    <a:pt x="24538" y="25731"/>
                  </a:cubicBezTo>
                  <a:cubicBezTo>
                    <a:pt x="24269" y="25463"/>
                    <a:pt x="24068" y="25059"/>
                    <a:pt x="23933" y="24656"/>
                  </a:cubicBezTo>
                  <a:cubicBezTo>
                    <a:pt x="23866" y="24521"/>
                    <a:pt x="23799" y="24387"/>
                    <a:pt x="23664" y="24252"/>
                  </a:cubicBezTo>
                  <a:cubicBezTo>
                    <a:pt x="22656" y="22639"/>
                    <a:pt x="21311" y="21160"/>
                    <a:pt x="20303" y="19479"/>
                  </a:cubicBezTo>
                  <a:cubicBezTo>
                    <a:pt x="19984" y="18978"/>
                    <a:pt x="19571" y="18538"/>
                    <a:pt x="19024" y="18538"/>
                  </a:cubicBezTo>
                  <a:cubicBezTo>
                    <a:pt x="18765" y="18538"/>
                    <a:pt x="18476" y="18636"/>
                    <a:pt x="18152" y="18874"/>
                  </a:cubicBezTo>
                  <a:cubicBezTo>
                    <a:pt x="16605" y="20017"/>
                    <a:pt x="16538" y="23984"/>
                    <a:pt x="18017" y="25126"/>
                  </a:cubicBezTo>
                  <a:cubicBezTo>
                    <a:pt x="18113" y="25202"/>
                    <a:pt x="18200" y="25259"/>
                    <a:pt x="18280" y="25301"/>
                  </a:cubicBezTo>
                  <a:lnTo>
                    <a:pt x="18280" y="25301"/>
                  </a:lnTo>
                  <a:cubicBezTo>
                    <a:pt x="17449" y="25453"/>
                    <a:pt x="16479" y="25378"/>
                    <a:pt x="16519" y="26234"/>
                  </a:cubicBezTo>
                  <a:lnTo>
                    <a:pt x="16519" y="26234"/>
                  </a:lnTo>
                  <a:cubicBezTo>
                    <a:pt x="16170" y="25588"/>
                    <a:pt x="15098" y="24828"/>
                    <a:pt x="16404" y="23849"/>
                  </a:cubicBezTo>
                  <a:cubicBezTo>
                    <a:pt x="16538" y="23782"/>
                    <a:pt x="16605" y="23580"/>
                    <a:pt x="16673" y="23446"/>
                  </a:cubicBezTo>
                  <a:cubicBezTo>
                    <a:pt x="16404" y="22437"/>
                    <a:pt x="17278" y="21362"/>
                    <a:pt x="16673" y="20353"/>
                  </a:cubicBezTo>
                  <a:cubicBezTo>
                    <a:pt x="16538" y="20286"/>
                    <a:pt x="16404" y="20286"/>
                    <a:pt x="16202" y="20286"/>
                  </a:cubicBezTo>
                  <a:cubicBezTo>
                    <a:pt x="16094" y="20286"/>
                    <a:pt x="15987" y="20458"/>
                    <a:pt x="15948" y="20458"/>
                  </a:cubicBezTo>
                  <a:cubicBezTo>
                    <a:pt x="15938" y="20458"/>
                    <a:pt x="15933" y="20447"/>
                    <a:pt x="15933" y="20420"/>
                  </a:cubicBezTo>
                  <a:cubicBezTo>
                    <a:pt x="15933" y="20353"/>
                    <a:pt x="15918" y="20338"/>
                    <a:pt x="15903" y="20338"/>
                  </a:cubicBezTo>
                  <a:cubicBezTo>
                    <a:pt x="15891" y="20338"/>
                    <a:pt x="15879" y="20348"/>
                    <a:pt x="15875" y="20348"/>
                  </a:cubicBezTo>
                  <a:cubicBezTo>
                    <a:pt x="15869" y="20348"/>
                    <a:pt x="15879" y="20326"/>
                    <a:pt x="15933" y="20219"/>
                  </a:cubicBezTo>
                  <a:cubicBezTo>
                    <a:pt x="16336" y="19143"/>
                    <a:pt x="17950" y="19681"/>
                    <a:pt x="18286" y="18471"/>
                  </a:cubicBezTo>
                  <a:lnTo>
                    <a:pt x="18689" y="18135"/>
                  </a:lnTo>
                  <a:cubicBezTo>
                    <a:pt x="19160" y="17799"/>
                    <a:pt x="19631" y="17530"/>
                    <a:pt x="19698" y="16857"/>
                  </a:cubicBezTo>
                  <a:cubicBezTo>
                    <a:pt x="19294" y="14572"/>
                    <a:pt x="18084" y="12622"/>
                    <a:pt x="17278" y="10471"/>
                  </a:cubicBezTo>
                  <a:cubicBezTo>
                    <a:pt x="16874" y="8050"/>
                    <a:pt x="16269" y="5630"/>
                    <a:pt x="15664" y="3277"/>
                  </a:cubicBezTo>
                  <a:cubicBezTo>
                    <a:pt x="15194" y="2269"/>
                    <a:pt x="15395" y="1126"/>
                    <a:pt x="14925" y="118"/>
                  </a:cubicBezTo>
                  <a:cubicBezTo>
                    <a:pt x="14819" y="38"/>
                    <a:pt x="14702" y="0"/>
                    <a:pt x="1458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6" name="Google Shape;3656;p3"/>
            <p:cNvSpPr/>
            <p:nvPr/>
          </p:nvSpPr>
          <p:spPr>
            <a:xfrm>
              <a:off x="2582225" y="4498700"/>
              <a:ext cx="1282400" cy="467250"/>
            </a:xfrm>
            <a:custGeom>
              <a:avLst/>
              <a:gdLst/>
              <a:ahLst/>
              <a:cxnLst/>
              <a:rect l="l" t="t" r="r" b="b"/>
              <a:pathLst>
                <a:path w="51296" h="18690" extrusionOk="0">
                  <a:moveTo>
                    <a:pt x="404" y="0"/>
                  </a:moveTo>
                  <a:cubicBezTo>
                    <a:pt x="135" y="67"/>
                    <a:pt x="1" y="336"/>
                    <a:pt x="1" y="605"/>
                  </a:cubicBezTo>
                  <a:cubicBezTo>
                    <a:pt x="1" y="740"/>
                    <a:pt x="68" y="941"/>
                    <a:pt x="202" y="1009"/>
                  </a:cubicBezTo>
                  <a:cubicBezTo>
                    <a:pt x="1009" y="1748"/>
                    <a:pt x="1412" y="2757"/>
                    <a:pt x="2354" y="3227"/>
                  </a:cubicBezTo>
                  <a:cubicBezTo>
                    <a:pt x="2488" y="3631"/>
                    <a:pt x="2690" y="3967"/>
                    <a:pt x="3026" y="4236"/>
                  </a:cubicBezTo>
                  <a:cubicBezTo>
                    <a:pt x="3228" y="4370"/>
                    <a:pt x="3429" y="4505"/>
                    <a:pt x="3631" y="4639"/>
                  </a:cubicBezTo>
                  <a:lnTo>
                    <a:pt x="4034" y="4841"/>
                  </a:lnTo>
                  <a:cubicBezTo>
                    <a:pt x="4169" y="4975"/>
                    <a:pt x="4303" y="5177"/>
                    <a:pt x="4303" y="5378"/>
                  </a:cubicBezTo>
                  <a:cubicBezTo>
                    <a:pt x="4370" y="5513"/>
                    <a:pt x="4438" y="5647"/>
                    <a:pt x="4438" y="5782"/>
                  </a:cubicBezTo>
                  <a:cubicBezTo>
                    <a:pt x="4572" y="5916"/>
                    <a:pt x="4639" y="6118"/>
                    <a:pt x="4707" y="6320"/>
                  </a:cubicBezTo>
                  <a:cubicBezTo>
                    <a:pt x="4774" y="6454"/>
                    <a:pt x="4841" y="6589"/>
                    <a:pt x="4908" y="6723"/>
                  </a:cubicBezTo>
                  <a:cubicBezTo>
                    <a:pt x="4975" y="6790"/>
                    <a:pt x="5043" y="6925"/>
                    <a:pt x="5110" y="7059"/>
                  </a:cubicBezTo>
                  <a:lnTo>
                    <a:pt x="5312" y="7463"/>
                  </a:lnTo>
                  <a:cubicBezTo>
                    <a:pt x="5446" y="7597"/>
                    <a:pt x="5513" y="7799"/>
                    <a:pt x="5581" y="8000"/>
                  </a:cubicBezTo>
                  <a:lnTo>
                    <a:pt x="5782" y="8404"/>
                  </a:lnTo>
                  <a:cubicBezTo>
                    <a:pt x="5917" y="8605"/>
                    <a:pt x="6051" y="8874"/>
                    <a:pt x="6186" y="9076"/>
                  </a:cubicBezTo>
                  <a:cubicBezTo>
                    <a:pt x="7261" y="10353"/>
                    <a:pt x="8471" y="11496"/>
                    <a:pt x="9816" y="12505"/>
                  </a:cubicBezTo>
                  <a:cubicBezTo>
                    <a:pt x="11967" y="14320"/>
                    <a:pt x="13715" y="16673"/>
                    <a:pt x="16404" y="17816"/>
                  </a:cubicBezTo>
                  <a:cubicBezTo>
                    <a:pt x="16595" y="17850"/>
                    <a:pt x="16786" y="17867"/>
                    <a:pt x="16976" y="17867"/>
                  </a:cubicBezTo>
                  <a:cubicBezTo>
                    <a:pt x="17521" y="17867"/>
                    <a:pt x="18057" y="17729"/>
                    <a:pt x="18555" y="17480"/>
                  </a:cubicBezTo>
                  <a:cubicBezTo>
                    <a:pt x="18859" y="17290"/>
                    <a:pt x="19183" y="17207"/>
                    <a:pt x="19505" y="17207"/>
                  </a:cubicBezTo>
                  <a:cubicBezTo>
                    <a:pt x="19754" y="17207"/>
                    <a:pt x="20001" y="17257"/>
                    <a:pt x="20236" y="17345"/>
                  </a:cubicBezTo>
                  <a:cubicBezTo>
                    <a:pt x="22836" y="18241"/>
                    <a:pt x="25585" y="18690"/>
                    <a:pt x="28323" y="18690"/>
                  </a:cubicBezTo>
                  <a:cubicBezTo>
                    <a:pt x="29693" y="18690"/>
                    <a:pt x="31060" y="18578"/>
                    <a:pt x="32404" y="18354"/>
                  </a:cubicBezTo>
                  <a:cubicBezTo>
                    <a:pt x="33951" y="18085"/>
                    <a:pt x="35362" y="17480"/>
                    <a:pt x="36909" y="17480"/>
                  </a:cubicBezTo>
                  <a:cubicBezTo>
                    <a:pt x="37110" y="17480"/>
                    <a:pt x="37245" y="17547"/>
                    <a:pt x="37446" y="17547"/>
                  </a:cubicBezTo>
                  <a:cubicBezTo>
                    <a:pt x="37599" y="17356"/>
                    <a:pt x="37730" y="17187"/>
                    <a:pt x="37852" y="17187"/>
                  </a:cubicBezTo>
                  <a:cubicBezTo>
                    <a:pt x="37944" y="17187"/>
                    <a:pt x="38032" y="17285"/>
                    <a:pt x="38119" y="17547"/>
                  </a:cubicBezTo>
                  <a:cubicBezTo>
                    <a:pt x="38261" y="17594"/>
                    <a:pt x="38438" y="17642"/>
                    <a:pt x="38600" y="17642"/>
                  </a:cubicBezTo>
                  <a:cubicBezTo>
                    <a:pt x="38667" y="17642"/>
                    <a:pt x="38732" y="17634"/>
                    <a:pt x="38791" y="17614"/>
                  </a:cubicBezTo>
                  <a:cubicBezTo>
                    <a:pt x="38851" y="17554"/>
                    <a:pt x="38898" y="17520"/>
                    <a:pt x="38932" y="17520"/>
                  </a:cubicBezTo>
                  <a:cubicBezTo>
                    <a:pt x="38972" y="17520"/>
                    <a:pt x="38993" y="17570"/>
                    <a:pt x="38993" y="17681"/>
                  </a:cubicBezTo>
                  <a:cubicBezTo>
                    <a:pt x="38724" y="17816"/>
                    <a:pt x="38791" y="18017"/>
                    <a:pt x="38858" y="18286"/>
                  </a:cubicBezTo>
                  <a:cubicBezTo>
                    <a:pt x="38993" y="18354"/>
                    <a:pt x="39127" y="18488"/>
                    <a:pt x="39329" y="18488"/>
                  </a:cubicBezTo>
                  <a:cubicBezTo>
                    <a:pt x="39467" y="18505"/>
                    <a:pt x="39604" y="18514"/>
                    <a:pt x="39741" y="18514"/>
                  </a:cubicBezTo>
                  <a:cubicBezTo>
                    <a:pt x="40675" y="18514"/>
                    <a:pt x="41575" y="18124"/>
                    <a:pt x="42220" y="17480"/>
                  </a:cubicBezTo>
                  <a:cubicBezTo>
                    <a:pt x="43026" y="16673"/>
                    <a:pt x="44035" y="16068"/>
                    <a:pt x="45110" y="15799"/>
                  </a:cubicBezTo>
                  <a:cubicBezTo>
                    <a:pt x="45514" y="15732"/>
                    <a:pt x="45850" y="15597"/>
                    <a:pt x="46119" y="15328"/>
                  </a:cubicBezTo>
                  <a:cubicBezTo>
                    <a:pt x="47195" y="14858"/>
                    <a:pt x="48136" y="14185"/>
                    <a:pt x="49010" y="13379"/>
                  </a:cubicBezTo>
                  <a:cubicBezTo>
                    <a:pt x="49279" y="12975"/>
                    <a:pt x="49816" y="12908"/>
                    <a:pt x="50153" y="12572"/>
                  </a:cubicBezTo>
                  <a:lnTo>
                    <a:pt x="50556" y="12101"/>
                  </a:lnTo>
                  <a:cubicBezTo>
                    <a:pt x="51295" y="10421"/>
                    <a:pt x="50825" y="8471"/>
                    <a:pt x="49480" y="7328"/>
                  </a:cubicBezTo>
                  <a:cubicBezTo>
                    <a:pt x="48808" y="6656"/>
                    <a:pt x="48539" y="5849"/>
                    <a:pt x="48539" y="4975"/>
                  </a:cubicBezTo>
                  <a:cubicBezTo>
                    <a:pt x="48539" y="4303"/>
                    <a:pt x="48539" y="3698"/>
                    <a:pt x="47934" y="3227"/>
                  </a:cubicBezTo>
                  <a:cubicBezTo>
                    <a:pt x="47531" y="3496"/>
                    <a:pt x="47396" y="4034"/>
                    <a:pt x="46858" y="4034"/>
                  </a:cubicBezTo>
                  <a:cubicBezTo>
                    <a:pt x="46656" y="3955"/>
                    <a:pt x="46470" y="3922"/>
                    <a:pt x="46297" y="3922"/>
                  </a:cubicBezTo>
                  <a:cubicBezTo>
                    <a:pt x="45438" y="3922"/>
                    <a:pt x="44897" y="4751"/>
                    <a:pt x="44169" y="4975"/>
                  </a:cubicBezTo>
                  <a:cubicBezTo>
                    <a:pt x="43833" y="5177"/>
                    <a:pt x="43497" y="5311"/>
                    <a:pt x="43161" y="5513"/>
                  </a:cubicBezTo>
                  <a:cubicBezTo>
                    <a:pt x="42018" y="6118"/>
                    <a:pt x="41144" y="7194"/>
                    <a:pt x="40001" y="7799"/>
                  </a:cubicBezTo>
                  <a:cubicBezTo>
                    <a:pt x="36438" y="10219"/>
                    <a:pt x="32270" y="10824"/>
                    <a:pt x="28236" y="11631"/>
                  </a:cubicBezTo>
                  <a:cubicBezTo>
                    <a:pt x="27631" y="11782"/>
                    <a:pt x="27025" y="11852"/>
                    <a:pt x="26425" y="11852"/>
                  </a:cubicBezTo>
                  <a:cubicBezTo>
                    <a:pt x="25694" y="11852"/>
                    <a:pt x="24972" y="11748"/>
                    <a:pt x="24270" y="11563"/>
                  </a:cubicBezTo>
                  <a:cubicBezTo>
                    <a:pt x="20303" y="10622"/>
                    <a:pt x="16270" y="9816"/>
                    <a:pt x="12707" y="7597"/>
                  </a:cubicBezTo>
                  <a:cubicBezTo>
                    <a:pt x="12102" y="7194"/>
                    <a:pt x="11362" y="6992"/>
                    <a:pt x="10690" y="6723"/>
                  </a:cubicBezTo>
                  <a:lnTo>
                    <a:pt x="10219" y="6521"/>
                  </a:lnTo>
                  <a:cubicBezTo>
                    <a:pt x="10018" y="6387"/>
                    <a:pt x="9749" y="6320"/>
                    <a:pt x="9547" y="6185"/>
                  </a:cubicBezTo>
                  <a:cubicBezTo>
                    <a:pt x="9278" y="5984"/>
                    <a:pt x="9009" y="5782"/>
                    <a:pt x="8740" y="5647"/>
                  </a:cubicBezTo>
                  <a:cubicBezTo>
                    <a:pt x="8135" y="5311"/>
                    <a:pt x="7463" y="5042"/>
                    <a:pt x="6925" y="4639"/>
                  </a:cubicBezTo>
                  <a:cubicBezTo>
                    <a:pt x="6454" y="4303"/>
                    <a:pt x="5917" y="4034"/>
                    <a:pt x="5379" y="3765"/>
                  </a:cubicBezTo>
                  <a:lnTo>
                    <a:pt x="4975" y="3563"/>
                  </a:lnTo>
                  <a:lnTo>
                    <a:pt x="4841" y="3429"/>
                  </a:lnTo>
                  <a:lnTo>
                    <a:pt x="4438" y="3160"/>
                  </a:lnTo>
                  <a:lnTo>
                    <a:pt x="4034" y="2958"/>
                  </a:lnTo>
                  <a:cubicBezTo>
                    <a:pt x="3833" y="2824"/>
                    <a:pt x="3564" y="2622"/>
                    <a:pt x="3362" y="2420"/>
                  </a:cubicBezTo>
                  <a:lnTo>
                    <a:pt x="3228" y="2286"/>
                  </a:lnTo>
                  <a:lnTo>
                    <a:pt x="2891" y="2017"/>
                  </a:lnTo>
                  <a:lnTo>
                    <a:pt x="2757" y="1883"/>
                  </a:lnTo>
                  <a:lnTo>
                    <a:pt x="2488" y="1614"/>
                  </a:lnTo>
                  <a:lnTo>
                    <a:pt x="2286" y="1412"/>
                  </a:lnTo>
                  <a:cubicBezTo>
                    <a:pt x="2219" y="1345"/>
                    <a:pt x="2085" y="1210"/>
                    <a:pt x="2017" y="1143"/>
                  </a:cubicBezTo>
                  <a:lnTo>
                    <a:pt x="1883" y="1009"/>
                  </a:lnTo>
                  <a:cubicBezTo>
                    <a:pt x="1749" y="874"/>
                    <a:pt x="1681" y="740"/>
                    <a:pt x="1547" y="673"/>
                  </a:cubicBezTo>
                  <a:lnTo>
                    <a:pt x="1412" y="471"/>
                  </a:lnTo>
                  <a:cubicBezTo>
                    <a:pt x="1278" y="404"/>
                    <a:pt x="1143" y="269"/>
                    <a:pt x="1076" y="202"/>
                  </a:cubicBezTo>
                  <a:lnTo>
                    <a:pt x="875" y="67"/>
                  </a:lnTo>
                  <a:cubicBezTo>
                    <a:pt x="673" y="0"/>
                    <a:pt x="538" y="0"/>
                    <a:pt x="40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7" name="Google Shape;3657;p3"/>
            <p:cNvSpPr/>
            <p:nvPr/>
          </p:nvSpPr>
          <p:spPr>
            <a:xfrm>
              <a:off x="3657875" y="2914200"/>
              <a:ext cx="412225" cy="2303650"/>
            </a:xfrm>
            <a:custGeom>
              <a:avLst/>
              <a:gdLst/>
              <a:ahLst/>
              <a:cxnLst/>
              <a:rect l="l" t="t" r="r" b="b"/>
              <a:pathLst>
                <a:path w="16489" h="92146" extrusionOk="0">
                  <a:moveTo>
                    <a:pt x="2244" y="1"/>
                  </a:moveTo>
                  <a:cubicBezTo>
                    <a:pt x="2152" y="1"/>
                    <a:pt x="2051" y="18"/>
                    <a:pt x="1950" y="51"/>
                  </a:cubicBezTo>
                  <a:cubicBezTo>
                    <a:pt x="1278" y="320"/>
                    <a:pt x="874" y="1060"/>
                    <a:pt x="1076" y="1732"/>
                  </a:cubicBezTo>
                  <a:cubicBezTo>
                    <a:pt x="1278" y="2606"/>
                    <a:pt x="1143" y="3480"/>
                    <a:pt x="605" y="4152"/>
                  </a:cubicBezTo>
                  <a:cubicBezTo>
                    <a:pt x="337" y="5362"/>
                    <a:pt x="202" y="6572"/>
                    <a:pt x="269" y="7783"/>
                  </a:cubicBezTo>
                  <a:cubicBezTo>
                    <a:pt x="0" y="12757"/>
                    <a:pt x="0" y="17800"/>
                    <a:pt x="269" y="22774"/>
                  </a:cubicBezTo>
                  <a:cubicBezTo>
                    <a:pt x="337" y="24590"/>
                    <a:pt x="202" y="26405"/>
                    <a:pt x="404" y="28220"/>
                  </a:cubicBezTo>
                  <a:cubicBezTo>
                    <a:pt x="1009" y="33800"/>
                    <a:pt x="942" y="39380"/>
                    <a:pt x="1950" y="44893"/>
                  </a:cubicBezTo>
                  <a:cubicBezTo>
                    <a:pt x="1614" y="45229"/>
                    <a:pt x="1614" y="45834"/>
                    <a:pt x="2017" y="46103"/>
                  </a:cubicBezTo>
                  <a:cubicBezTo>
                    <a:pt x="2622" y="46708"/>
                    <a:pt x="2353" y="47447"/>
                    <a:pt x="2353" y="48119"/>
                  </a:cubicBezTo>
                  <a:cubicBezTo>
                    <a:pt x="2286" y="48119"/>
                    <a:pt x="2286" y="48187"/>
                    <a:pt x="2219" y="48254"/>
                  </a:cubicBezTo>
                  <a:cubicBezTo>
                    <a:pt x="2219" y="48388"/>
                    <a:pt x="2286" y="48456"/>
                    <a:pt x="2353" y="48523"/>
                  </a:cubicBezTo>
                  <a:lnTo>
                    <a:pt x="2353" y="49330"/>
                  </a:lnTo>
                  <a:cubicBezTo>
                    <a:pt x="2757" y="50540"/>
                    <a:pt x="3026" y="51750"/>
                    <a:pt x="3093" y="53027"/>
                  </a:cubicBezTo>
                  <a:cubicBezTo>
                    <a:pt x="3698" y="57599"/>
                    <a:pt x="4236" y="62170"/>
                    <a:pt x="5648" y="66607"/>
                  </a:cubicBezTo>
                  <a:cubicBezTo>
                    <a:pt x="6185" y="67885"/>
                    <a:pt x="6454" y="69296"/>
                    <a:pt x="6454" y="70708"/>
                  </a:cubicBezTo>
                  <a:cubicBezTo>
                    <a:pt x="7059" y="72187"/>
                    <a:pt x="7395" y="73801"/>
                    <a:pt x="7530" y="75481"/>
                  </a:cubicBezTo>
                  <a:cubicBezTo>
                    <a:pt x="7866" y="75683"/>
                    <a:pt x="8269" y="75952"/>
                    <a:pt x="8202" y="76423"/>
                  </a:cubicBezTo>
                  <a:cubicBezTo>
                    <a:pt x="8269" y="77834"/>
                    <a:pt x="9076" y="79044"/>
                    <a:pt x="9143" y="80389"/>
                  </a:cubicBezTo>
                  <a:cubicBezTo>
                    <a:pt x="9480" y="80994"/>
                    <a:pt x="9681" y="81599"/>
                    <a:pt x="9883" y="82271"/>
                  </a:cubicBezTo>
                  <a:cubicBezTo>
                    <a:pt x="10690" y="84154"/>
                    <a:pt x="10555" y="86305"/>
                    <a:pt x="11564" y="88120"/>
                  </a:cubicBezTo>
                  <a:cubicBezTo>
                    <a:pt x="11698" y="88524"/>
                    <a:pt x="11765" y="88994"/>
                    <a:pt x="11832" y="89465"/>
                  </a:cubicBezTo>
                  <a:cubicBezTo>
                    <a:pt x="11832" y="91414"/>
                    <a:pt x="13311" y="91751"/>
                    <a:pt x="14723" y="92087"/>
                  </a:cubicBezTo>
                  <a:cubicBezTo>
                    <a:pt x="14912" y="92126"/>
                    <a:pt x="15084" y="92146"/>
                    <a:pt x="15240" y="92146"/>
                  </a:cubicBezTo>
                  <a:cubicBezTo>
                    <a:pt x="16140" y="92146"/>
                    <a:pt x="16489" y="91505"/>
                    <a:pt x="16202" y="90473"/>
                  </a:cubicBezTo>
                  <a:cubicBezTo>
                    <a:pt x="15933" y="89935"/>
                    <a:pt x="15732" y="89398"/>
                    <a:pt x="15597" y="88792"/>
                  </a:cubicBezTo>
                  <a:cubicBezTo>
                    <a:pt x="15328" y="86238"/>
                    <a:pt x="14118" y="83952"/>
                    <a:pt x="13177" y="81666"/>
                  </a:cubicBezTo>
                  <a:cubicBezTo>
                    <a:pt x="12841" y="80994"/>
                    <a:pt x="12706" y="80255"/>
                    <a:pt x="12370" y="79649"/>
                  </a:cubicBezTo>
                  <a:cubicBezTo>
                    <a:pt x="11765" y="77431"/>
                    <a:pt x="10891" y="75347"/>
                    <a:pt x="10690" y="73061"/>
                  </a:cubicBezTo>
                  <a:cubicBezTo>
                    <a:pt x="11093" y="72053"/>
                    <a:pt x="10421" y="71179"/>
                    <a:pt x="10353" y="70238"/>
                  </a:cubicBezTo>
                  <a:cubicBezTo>
                    <a:pt x="10085" y="69162"/>
                    <a:pt x="9816" y="68153"/>
                    <a:pt x="9480" y="67145"/>
                  </a:cubicBezTo>
                  <a:cubicBezTo>
                    <a:pt x="9345" y="66540"/>
                    <a:pt x="9076" y="66002"/>
                    <a:pt x="8807" y="65532"/>
                  </a:cubicBezTo>
                  <a:cubicBezTo>
                    <a:pt x="7933" y="63582"/>
                    <a:pt x="7395" y="61498"/>
                    <a:pt x="7127" y="59347"/>
                  </a:cubicBezTo>
                  <a:cubicBezTo>
                    <a:pt x="6656" y="55783"/>
                    <a:pt x="6118" y="52153"/>
                    <a:pt x="5580" y="48590"/>
                  </a:cubicBezTo>
                  <a:cubicBezTo>
                    <a:pt x="5177" y="46775"/>
                    <a:pt x="5110" y="44960"/>
                    <a:pt x="5446" y="43145"/>
                  </a:cubicBezTo>
                  <a:cubicBezTo>
                    <a:pt x="5446" y="42943"/>
                    <a:pt x="5446" y="42741"/>
                    <a:pt x="5379" y="42540"/>
                  </a:cubicBezTo>
                  <a:cubicBezTo>
                    <a:pt x="4908" y="40388"/>
                    <a:pt x="4706" y="38170"/>
                    <a:pt x="4841" y="35951"/>
                  </a:cubicBezTo>
                  <a:cubicBezTo>
                    <a:pt x="4975" y="34472"/>
                    <a:pt x="4841" y="32926"/>
                    <a:pt x="4370" y="31447"/>
                  </a:cubicBezTo>
                  <a:cubicBezTo>
                    <a:pt x="4303" y="31111"/>
                    <a:pt x="4169" y="30842"/>
                    <a:pt x="4034" y="30573"/>
                  </a:cubicBezTo>
                  <a:cubicBezTo>
                    <a:pt x="3967" y="30438"/>
                    <a:pt x="3900" y="30237"/>
                    <a:pt x="3765" y="30102"/>
                  </a:cubicBezTo>
                  <a:cubicBezTo>
                    <a:pt x="3631" y="28959"/>
                    <a:pt x="3563" y="27749"/>
                    <a:pt x="3698" y="26606"/>
                  </a:cubicBezTo>
                  <a:cubicBezTo>
                    <a:pt x="3698" y="26472"/>
                    <a:pt x="3698" y="26270"/>
                    <a:pt x="3698" y="26069"/>
                  </a:cubicBezTo>
                  <a:cubicBezTo>
                    <a:pt x="3698" y="25867"/>
                    <a:pt x="3631" y="25464"/>
                    <a:pt x="3563" y="25329"/>
                  </a:cubicBezTo>
                  <a:cubicBezTo>
                    <a:pt x="3496" y="25127"/>
                    <a:pt x="3496" y="24993"/>
                    <a:pt x="3496" y="24791"/>
                  </a:cubicBezTo>
                  <a:cubicBezTo>
                    <a:pt x="3429" y="23917"/>
                    <a:pt x="3026" y="23111"/>
                    <a:pt x="3295" y="22237"/>
                  </a:cubicBezTo>
                  <a:cubicBezTo>
                    <a:pt x="3496" y="21901"/>
                    <a:pt x="3698" y="21564"/>
                    <a:pt x="3832" y="21228"/>
                  </a:cubicBezTo>
                  <a:cubicBezTo>
                    <a:pt x="4101" y="20354"/>
                    <a:pt x="4101" y="19413"/>
                    <a:pt x="3832" y="18539"/>
                  </a:cubicBezTo>
                  <a:cubicBezTo>
                    <a:pt x="3362" y="16253"/>
                    <a:pt x="3362" y="13900"/>
                    <a:pt x="3765" y="11682"/>
                  </a:cubicBezTo>
                  <a:cubicBezTo>
                    <a:pt x="3429" y="10068"/>
                    <a:pt x="3026" y="8388"/>
                    <a:pt x="3563" y="6707"/>
                  </a:cubicBezTo>
                  <a:cubicBezTo>
                    <a:pt x="3563" y="5295"/>
                    <a:pt x="3429" y="3951"/>
                    <a:pt x="3160" y="2539"/>
                  </a:cubicBezTo>
                  <a:cubicBezTo>
                    <a:pt x="3093" y="1799"/>
                    <a:pt x="3698" y="589"/>
                    <a:pt x="2488" y="51"/>
                  </a:cubicBezTo>
                  <a:cubicBezTo>
                    <a:pt x="2421" y="18"/>
                    <a:pt x="2337" y="1"/>
                    <a:pt x="224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8" name="Google Shape;3658;p3"/>
            <p:cNvSpPr/>
            <p:nvPr/>
          </p:nvSpPr>
          <p:spPr>
            <a:xfrm>
              <a:off x="3880075" y="4477200"/>
              <a:ext cx="1261875" cy="404725"/>
            </a:xfrm>
            <a:custGeom>
              <a:avLst/>
              <a:gdLst/>
              <a:ahLst/>
              <a:cxnLst/>
              <a:rect l="l" t="t" r="r" b="b"/>
              <a:pathLst>
                <a:path w="50475" h="16189" extrusionOk="0">
                  <a:moveTo>
                    <a:pt x="49727" y="1"/>
                  </a:moveTo>
                  <a:cubicBezTo>
                    <a:pt x="49092" y="1"/>
                    <a:pt x="48612" y="674"/>
                    <a:pt x="48054" y="927"/>
                  </a:cubicBezTo>
                  <a:lnTo>
                    <a:pt x="47584" y="1196"/>
                  </a:lnTo>
                  <a:cubicBezTo>
                    <a:pt x="47382" y="1331"/>
                    <a:pt x="47180" y="1465"/>
                    <a:pt x="46911" y="1600"/>
                  </a:cubicBezTo>
                  <a:cubicBezTo>
                    <a:pt x="46777" y="1667"/>
                    <a:pt x="46643" y="1734"/>
                    <a:pt x="46508" y="1869"/>
                  </a:cubicBezTo>
                  <a:cubicBezTo>
                    <a:pt x="45365" y="2474"/>
                    <a:pt x="44424" y="3280"/>
                    <a:pt x="43281" y="3818"/>
                  </a:cubicBezTo>
                  <a:cubicBezTo>
                    <a:pt x="42743" y="4154"/>
                    <a:pt x="42205" y="4491"/>
                    <a:pt x="41668" y="4692"/>
                  </a:cubicBezTo>
                  <a:cubicBezTo>
                    <a:pt x="41466" y="4759"/>
                    <a:pt x="41332" y="4827"/>
                    <a:pt x="41197" y="4894"/>
                  </a:cubicBezTo>
                  <a:lnTo>
                    <a:pt x="40189" y="5297"/>
                  </a:lnTo>
                  <a:cubicBezTo>
                    <a:pt x="38844" y="5902"/>
                    <a:pt x="37500" y="6373"/>
                    <a:pt x="36088" y="6776"/>
                  </a:cubicBezTo>
                  <a:cubicBezTo>
                    <a:pt x="35281" y="7045"/>
                    <a:pt x="34474" y="7247"/>
                    <a:pt x="33600" y="7314"/>
                  </a:cubicBezTo>
                  <a:lnTo>
                    <a:pt x="33063" y="7314"/>
                  </a:lnTo>
                  <a:cubicBezTo>
                    <a:pt x="30037" y="7516"/>
                    <a:pt x="27012" y="8188"/>
                    <a:pt x="23987" y="8188"/>
                  </a:cubicBezTo>
                  <a:cubicBezTo>
                    <a:pt x="23751" y="8155"/>
                    <a:pt x="23516" y="8138"/>
                    <a:pt x="23281" y="8138"/>
                  </a:cubicBezTo>
                  <a:cubicBezTo>
                    <a:pt x="23046" y="8138"/>
                    <a:pt x="22810" y="8155"/>
                    <a:pt x="22575" y="8188"/>
                  </a:cubicBezTo>
                  <a:cubicBezTo>
                    <a:pt x="21317" y="8372"/>
                    <a:pt x="20069" y="8458"/>
                    <a:pt x="18831" y="8458"/>
                  </a:cubicBezTo>
                  <a:cubicBezTo>
                    <a:pt x="14645" y="8458"/>
                    <a:pt x="10570" y="7474"/>
                    <a:pt x="6575" y="5970"/>
                  </a:cubicBezTo>
                  <a:cubicBezTo>
                    <a:pt x="6306" y="5835"/>
                    <a:pt x="6037" y="5768"/>
                    <a:pt x="5768" y="5633"/>
                  </a:cubicBezTo>
                  <a:cubicBezTo>
                    <a:pt x="5634" y="5566"/>
                    <a:pt x="5432" y="5499"/>
                    <a:pt x="5297" y="5432"/>
                  </a:cubicBezTo>
                  <a:cubicBezTo>
                    <a:pt x="5029" y="5365"/>
                    <a:pt x="4760" y="5297"/>
                    <a:pt x="4558" y="5163"/>
                  </a:cubicBezTo>
                  <a:lnTo>
                    <a:pt x="4087" y="4961"/>
                  </a:lnTo>
                  <a:cubicBezTo>
                    <a:pt x="3751" y="4827"/>
                    <a:pt x="3482" y="4625"/>
                    <a:pt x="3146" y="4558"/>
                  </a:cubicBezTo>
                  <a:cubicBezTo>
                    <a:pt x="2407" y="4289"/>
                    <a:pt x="1869" y="4020"/>
                    <a:pt x="1129" y="3684"/>
                  </a:cubicBezTo>
                  <a:cubicBezTo>
                    <a:pt x="934" y="3619"/>
                    <a:pt x="762" y="3585"/>
                    <a:pt x="618" y="3585"/>
                  </a:cubicBezTo>
                  <a:cubicBezTo>
                    <a:pt x="170" y="3585"/>
                    <a:pt x="1" y="3912"/>
                    <a:pt x="255" y="4625"/>
                  </a:cubicBezTo>
                  <a:cubicBezTo>
                    <a:pt x="524" y="5633"/>
                    <a:pt x="793" y="6709"/>
                    <a:pt x="1129" y="7785"/>
                  </a:cubicBezTo>
                  <a:cubicBezTo>
                    <a:pt x="1600" y="8995"/>
                    <a:pt x="1936" y="10138"/>
                    <a:pt x="3550" y="10810"/>
                  </a:cubicBezTo>
                  <a:cubicBezTo>
                    <a:pt x="5163" y="11415"/>
                    <a:pt x="6844" y="11482"/>
                    <a:pt x="8457" y="12155"/>
                  </a:cubicBezTo>
                  <a:cubicBezTo>
                    <a:pt x="12087" y="13566"/>
                    <a:pt x="15785" y="14642"/>
                    <a:pt x="19550" y="15382"/>
                  </a:cubicBezTo>
                  <a:lnTo>
                    <a:pt x="20088" y="15382"/>
                  </a:lnTo>
                  <a:cubicBezTo>
                    <a:pt x="20267" y="15247"/>
                    <a:pt x="20431" y="15195"/>
                    <a:pt x="20586" y="15195"/>
                  </a:cubicBezTo>
                  <a:cubicBezTo>
                    <a:pt x="20894" y="15195"/>
                    <a:pt x="21163" y="15404"/>
                    <a:pt x="21432" y="15583"/>
                  </a:cubicBezTo>
                  <a:cubicBezTo>
                    <a:pt x="21567" y="15718"/>
                    <a:pt x="21768" y="15718"/>
                    <a:pt x="21903" y="15785"/>
                  </a:cubicBezTo>
                  <a:cubicBezTo>
                    <a:pt x="22022" y="15737"/>
                    <a:pt x="22141" y="15715"/>
                    <a:pt x="22257" y="15715"/>
                  </a:cubicBezTo>
                  <a:cubicBezTo>
                    <a:pt x="22469" y="15715"/>
                    <a:pt x="22670" y="15789"/>
                    <a:pt x="22844" y="15919"/>
                  </a:cubicBezTo>
                  <a:cubicBezTo>
                    <a:pt x="22844" y="15919"/>
                    <a:pt x="22978" y="15987"/>
                    <a:pt x="23046" y="15987"/>
                  </a:cubicBezTo>
                  <a:cubicBezTo>
                    <a:pt x="23180" y="16054"/>
                    <a:pt x="23314" y="16121"/>
                    <a:pt x="23449" y="16188"/>
                  </a:cubicBezTo>
                  <a:cubicBezTo>
                    <a:pt x="23718" y="16188"/>
                    <a:pt x="23987" y="16188"/>
                    <a:pt x="24188" y="16121"/>
                  </a:cubicBezTo>
                  <a:cubicBezTo>
                    <a:pt x="24473" y="15893"/>
                    <a:pt x="24710" y="15472"/>
                    <a:pt x="25144" y="15472"/>
                  </a:cubicBezTo>
                  <a:cubicBezTo>
                    <a:pt x="25222" y="15472"/>
                    <a:pt x="25306" y="15485"/>
                    <a:pt x="25399" y="15516"/>
                  </a:cubicBezTo>
                  <a:lnTo>
                    <a:pt x="25600" y="15583"/>
                  </a:lnTo>
                  <a:lnTo>
                    <a:pt x="26004" y="15852"/>
                  </a:lnTo>
                  <a:lnTo>
                    <a:pt x="26205" y="15987"/>
                  </a:lnTo>
                  <a:cubicBezTo>
                    <a:pt x="26340" y="16054"/>
                    <a:pt x="26541" y="16121"/>
                    <a:pt x="26676" y="16188"/>
                  </a:cubicBezTo>
                  <a:cubicBezTo>
                    <a:pt x="26878" y="16121"/>
                    <a:pt x="27012" y="16054"/>
                    <a:pt x="27146" y="15852"/>
                  </a:cubicBezTo>
                  <a:cubicBezTo>
                    <a:pt x="26883" y="15176"/>
                    <a:pt x="27083" y="15066"/>
                    <a:pt x="27380" y="15066"/>
                  </a:cubicBezTo>
                  <a:cubicBezTo>
                    <a:pt x="27522" y="15066"/>
                    <a:pt x="27686" y="15091"/>
                    <a:pt x="27832" y="15091"/>
                  </a:cubicBezTo>
                  <a:cubicBezTo>
                    <a:pt x="27929" y="15091"/>
                    <a:pt x="28017" y="15081"/>
                    <a:pt x="28088" y="15045"/>
                  </a:cubicBezTo>
                  <a:lnTo>
                    <a:pt x="28894" y="14844"/>
                  </a:lnTo>
                  <a:cubicBezTo>
                    <a:pt x="29383" y="14681"/>
                    <a:pt x="29896" y="14592"/>
                    <a:pt x="30404" y="14592"/>
                  </a:cubicBezTo>
                  <a:cubicBezTo>
                    <a:pt x="30735" y="14592"/>
                    <a:pt x="31064" y="14630"/>
                    <a:pt x="31382" y="14709"/>
                  </a:cubicBezTo>
                  <a:cubicBezTo>
                    <a:pt x="31987" y="14575"/>
                    <a:pt x="32659" y="14575"/>
                    <a:pt x="33264" y="14575"/>
                  </a:cubicBezTo>
                  <a:cubicBezTo>
                    <a:pt x="34474" y="13970"/>
                    <a:pt x="35752" y="13499"/>
                    <a:pt x="37029" y="13163"/>
                  </a:cubicBezTo>
                  <a:cubicBezTo>
                    <a:pt x="39718" y="12020"/>
                    <a:pt x="42138" y="10339"/>
                    <a:pt x="44222" y="8255"/>
                  </a:cubicBezTo>
                  <a:cubicBezTo>
                    <a:pt x="44357" y="8188"/>
                    <a:pt x="44491" y="8054"/>
                    <a:pt x="44626" y="7852"/>
                  </a:cubicBezTo>
                  <a:cubicBezTo>
                    <a:pt x="44962" y="7583"/>
                    <a:pt x="45096" y="7045"/>
                    <a:pt x="45500" y="6776"/>
                  </a:cubicBezTo>
                  <a:cubicBezTo>
                    <a:pt x="47382" y="5096"/>
                    <a:pt x="48996" y="3213"/>
                    <a:pt x="50340" y="1129"/>
                  </a:cubicBezTo>
                  <a:cubicBezTo>
                    <a:pt x="50475" y="860"/>
                    <a:pt x="50475" y="524"/>
                    <a:pt x="50407" y="255"/>
                  </a:cubicBezTo>
                  <a:cubicBezTo>
                    <a:pt x="50159" y="73"/>
                    <a:pt x="49935" y="1"/>
                    <a:pt x="49727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9" name="Google Shape;3659;p3"/>
            <p:cNvSpPr/>
            <p:nvPr/>
          </p:nvSpPr>
          <p:spPr>
            <a:xfrm>
              <a:off x="4101575" y="1374275"/>
              <a:ext cx="514325" cy="465575"/>
            </a:xfrm>
            <a:custGeom>
              <a:avLst/>
              <a:gdLst/>
              <a:ahLst/>
              <a:cxnLst/>
              <a:rect l="l" t="t" r="r" b="b"/>
              <a:pathLst>
                <a:path w="20573" h="18623" extrusionOk="0">
                  <a:moveTo>
                    <a:pt x="7193" y="8575"/>
                  </a:moveTo>
                  <a:cubicBezTo>
                    <a:pt x="7257" y="8662"/>
                    <a:pt x="7297" y="8764"/>
                    <a:pt x="7261" y="8942"/>
                  </a:cubicBezTo>
                  <a:cubicBezTo>
                    <a:pt x="7219" y="8814"/>
                    <a:pt x="7230" y="8686"/>
                    <a:pt x="7193" y="8575"/>
                  </a:cubicBezTo>
                  <a:close/>
                  <a:moveTo>
                    <a:pt x="3698" y="0"/>
                  </a:moveTo>
                  <a:cubicBezTo>
                    <a:pt x="3471" y="341"/>
                    <a:pt x="3244" y="511"/>
                    <a:pt x="2934" y="511"/>
                  </a:cubicBezTo>
                  <a:cubicBezTo>
                    <a:pt x="2692" y="511"/>
                    <a:pt x="2400" y="408"/>
                    <a:pt x="2017" y="202"/>
                  </a:cubicBezTo>
                  <a:cubicBezTo>
                    <a:pt x="1875" y="154"/>
                    <a:pt x="1732" y="107"/>
                    <a:pt x="1590" y="107"/>
                  </a:cubicBezTo>
                  <a:cubicBezTo>
                    <a:pt x="1530" y="107"/>
                    <a:pt x="1471" y="115"/>
                    <a:pt x="1412" y="135"/>
                  </a:cubicBezTo>
                  <a:cubicBezTo>
                    <a:pt x="606" y="336"/>
                    <a:pt x="1" y="1076"/>
                    <a:pt x="68" y="1950"/>
                  </a:cubicBezTo>
                  <a:cubicBezTo>
                    <a:pt x="68" y="2757"/>
                    <a:pt x="1278" y="2958"/>
                    <a:pt x="1278" y="3294"/>
                  </a:cubicBezTo>
                  <a:cubicBezTo>
                    <a:pt x="1211" y="4437"/>
                    <a:pt x="2152" y="5446"/>
                    <a:pt x="3295" y="5446"/>
                  </a:cubicBezTo>
                  <a:cubicBezTo>
                    <a:pt x="4438" y="5580"/>
                    <a:pt x="4438" y="5984"/>
                    <a:pt x="4438" y="6925"/>
                  </a:cubicBezTo>
                  <a:cubicBezTo>
                    <a:pt x="4396" y="7342"/>
                    <a:pt x="4509" y="7759"/>
                    <a:pt x="4762" y="7759"/>
                  </a:cubicBezTo>
                  <a:cubicBezTo>
                    <a:pt x="4917" y="7759"/>
                    <a:pt x="5123" y="7602"/>
                    <a:pt x="5379" y="7194"/>
                  </a:cubicBezTo>
                  <a:cubicBezTo>
                    <a:pt x="5513" y="7126"/>
                    <a:pt x="5312" y="6857"/>
                    <a:pt x="5513" y="6857"/>
                  </a:cubicBezTo>
                  <a:cubicBezTo>
                    <a:pt x="5446" y="6992"/>
                    <a:pt x="5446" y="7194"/>
                    <a:pt x="5513" y="7328"/>
                  </a:cubicBezTo>
                  <a:cubicBezTo>
                    <a:pt x="5666" y="7426"/>
                    <a:pt x="5797" y="7465"/>
                    <a:pt x="5910" y="7465"/>
                  </a:cubicBezTo>
                  <a:cubicBezTo>
                    <a:pt x="6345" y="7465"/>
                    <a:pt x="6538" y="6883"/>
                    <a:pt x="6858" y="6723"/>
                  </a:cubicBezTo>
                  <a:lnTo>
                    <a:pt x="6858" y="6723"/>
                  </a:lnTo>
                  <a:cubicBezTo>
                    <a:pt x="7227" y="7216"/>
                    <a:pt x="6863" y="7709"/>
                    <a:pt x="6955" y="8202"/>
                  </a:cubicBezTo>
                  <a:lnTo>
                    <a:pt x="6955" y="8202"/>
                  </a:lnTo>
                  <a:cubicBezTo>
                    <a:pt x="6771" y="7820"/>
                    <a:pt x="6637" y="7457"/>
                    <a:pt x="6105" y="7457"/>
                  </a:cubicBezTo>
                  <a:cubicBezTo>
                    <a:pt x="6066" y="7457"/>
                    <a:pt x="6026" y="7459"/>
                    <a:pt x="5984" y="7463"/>
                  </a:cubicBezTo>
                  <a:cubicBezTo>
                    <a:pt x="5513" y="7530"/>
                    <a:pt x="5110" y="7933"/>
                    <a:pt x="5110" y="8404"/>
                  </a:cubicBezTo>
                  <a:cubicBezTo>
                    <a:pt x="4975" y="9210"/>
                    <a:pt x="5312" y="10084"/>
                    <a:pt x="5984" y="10555"/>
                  </a:cubicBezTo>
                  <a:cubicBezTo>
                    <a:pt x="5991" y="10559"/>
                    <a:pt x="6000" y="10560"/>
                    <a:pt x="6010" y="10560"/>
                  </a:cubicBezTo>
                  <a:cubicBezTo>
                    <a:pt x="6104" y="10560"/>
                    <a:pt x="6302" y="10413"/>
                    <a:pt x="6411" y="10413"/>
                  </a:cubicBezTo>
                  <a:cubicBezTo>
                    <a:pt x="6502" y="10413"/>
                    <a:pt x="6532" y="10516"/>
                    <a:pt x="6387" y="10891"/>
                  </a:cubicBezTo>
                  <a:cubicBezTo>
                    <a:pt x="6051" y="11765"/>
                    <a:pt x="6791" y="12303"/>
                    <a:pt x="7597" y="12303"/>
                  </a:cubicBezTo>
                  <a:cubicBezTo>
                    <a:pt x="7646" y="12298"/>
                    <a:pt x="7695" y="12296"/>
                    <a:pt x="7743" y="12296"/>
                  </a:cubicBezTo>
                  <a:cubicBezTo>
                    <a:pt x="8356" y="12296"/>
                    <a:pt x="8899" y="12683"/>
                    <a:pt x="9211" y="13244"/>
                  </a:cubicBezTo>
                  <a:cubicBezTo>
                    <a:pt x="9501" y="13534"/>
                    <a:pt x="9790" y="14024"/>
                    <a:pt x="10123" y="14024"/>
                  </a:cubicBezTo>
                  <a:cubicBezTo>
                    <a:pt x="10177" y="14024"/>
                    <a:pt x="10231" y="14011"/>
                    <a:pt x="10286" y="13984"/>
                  </a:cubicBezTo>
                  <a:cubicBezTo>
                    <a:pt x="10500" y="13889"/>
                    <a:pt x="10687" y="13848"/>
                    <a:pt x="10849" y="13848"/>
                  </a:cubicBezTo>
                  <a:cubicBezTo>
                    <a:pt x="11607" y="13848"/>
                    <a:pt x="11844" y="14727"/>
                    <a:pt x="11900" y="15059"/>
                  </a:cubicBezTo>
                  <a:cubicBezTo>
                    <a:pt x="12169" y="16673"/>
                    <a:pt x="13446" y="17480"/>
                    <a:pt x="14253" y="18622"/>
                  </a:cubicBezTo>
                  <a:cubicBezTo>
                    <a:pt x="15597" y="18622"/>
                    <a:pt x="15799" y="17278"/>
                    <a:pt x="16539" y="16538"/>
                  </a:cubicBezTo>
                  <a:cubicBezTo>
                    <a:pt x="16673" y="16404"/>
                    <a:pt x="16740" y="16269"/>
                    <a:pt x="16875" y="16135"/>
                  </a:cubicBezTo>
                  <a:cubicBezTo>
                    <a:pt x="17144" y="15597"/>
                    <a:pt x="17547" y="15127"/>
                    <a:pt x="17950" y="14656"/>
                  </a:cubicBezTo>
                  <a:cubicBezTo>
                    <a:pt x="18623" y="13648"/>
                    <a:pt x="20034" y="13311"/>
                    <a:pt x="20572" y="12168"/>
                  </a:cubicBezTo>
                  <a:lnTo>
                    <a:pt x="20371" y="11698"/>
                  </a:lnTo>
                  <a:cubicBezTo>
                    <a:pt x="20169" y="11631"/>
                    <a:pt x="20034" y="11496"/>
                    <a:pt x="19833" y="11429"/>
                  </a:cubicBezTo>
                  <a:cubicBezTo>
                    <a:pt x="18690" y="9681"/>
                    <a:pt x="17547" y="7866"/>
                    <a:pt x="16471" y="5984"/>
                  </a:cubicBezTo>
                  <a:lnTo>
                    <a:pt x="16471" y="6051"/>
                  </a:lnTo>
                  <a:cubicBezTo>
                    <a:pt x="16074" y="5703"/>
                    <a:pt x="15713" y="5566"/>
                    <a:pt x="15372" y="5566"/>
                  </a:cubicBezTo>
                  <a:cubicBezTo>
                    <a:pt x="14790" y="5566"/>
                    <a:pt x="14266" y="5963"/>
                    <a:pt x="13715" y="6387"/>
                  </a:cubicBezTo>
                  <a:cubicBezTo>
                    <a:pt x="13555" y="6493"/>
                    <a:pt x="13648" y="7063"/>
                    <a:pt x="13461" y="7063"/>
                  </a:cubicBezTo>
                  <a:cubicBezTo>
                    <a:pt x="13412" y="7063"/>
                    <a:pt x="13343" y="7023"/>
                    <a:pt x="13244" y="6925"/>
                  </a:cubicBezTo>
                  <a:cubicBezTo>
                    <a:pt x="12707" y="6454"/>
                    <a:pt x="11429" y="6656"/>
                    <a:pt x="11765" y="5513"/>
                  </a:cubicBezTo>
                  <a:cubicBezTo>
                    <a:pt x="11786" y="5430"/>
                    <a:pt x="11820" y="5398"/>
                    <a:pt x="11861" y="5398"/>
                  </a:cubicBezTo>
                  <a:cubicBezTo>
                    <a:pt x="11951" y="5398"/>
                    <a:pt x="12076" y="5555"/>
                    <a:pt x="12169" y="5647"/>
                  </a:cubicBezTo>
                  <a:cubicBezTo>
                    <a:pt x="12236" y="5782"/>
                    <a:pt x="12370" y="5916"/>
                    <a:pt x="12572" y="5916"/>
                  </a:cubicBezTo>
                  <a:cubicBezTo>
                    <a:pt x="13244" y="5916"/>
                    <a:pt x="13849" y="5580"/>
                    <a:pt x="14320" y="5110"/>
                  </a:cubicBezTo>
                  <a:cubicBezTo>
                    <a:pt x="14454" y="4975"/>
                    <a:pt x="14522" y="4773"/>
                    <a:pt x="14522" y="4572"/>
                  </a:cubicBezTo>
                  <a:cubicBezTo>
                    <a:pt x="14791" y="2958"/>
                    <a:pt x="13110" y="2555"/>
                    <a:pt x="12707" y="1278"/>
                  </a:cubicBezTo>
                  <a:cubicBezTo>
                    <a:pt x="12613" y="1090"/>
                    <a:pt x="12437" y="1001"/>
                    <a:pt x="12237" y="1001"/>
                  </a:cubicBezTo>
                  <a:cubicBezTo>
                    <a:pt x="11863" y="1001"/>
                    <a:pt x="11403" y="1313"/>
                    <a:pt x="11228" y="1883"/>
                  </a:cubicBezTo>
                  <a:cubicBezTo>
                    <a:pt x="10959" y="2488"/>
                    <a:pt x="10959" y="3294"/>
                    <a:pt x="10152" y="3563"/>
                  </a:cubicBezTo>
                  <a:cubicBezTo>
                    <a:pt x="9998" y="3317"/>
                    <a:pt x="10041" y="3268"/>
                    <a:pt x="10134" y="3268"/>
                  </a:cubicBezTo>
                  <a:cubicBezTo>
                    <a:pt x="10195" y="3268"/>
                    <a:pt x="10276" y="3289"/>
                    <a:pt x="10337" y="3289"/>
                  </a:cubicBezTo>
                  <a:cubicBezTo>
                    <a:pt x="10386" y="3289"/>
                    <a:pt x="10421" y="3276"/>
                    <a:pt x="10421" y="3227"/>
                  </a:cubicBezTo>
                  <a:cubicBezTo>
                    <a:pt x="10891" y="2891"/>
                    <a:pt x="10891" y="2488"/>
                    <a:pt x="10354" y="2151"/>
                  </a:cubicBezTo>
                  <a:cubicBezTo>
                    <a:pt x="9883" y="1950"/>
                    <a:pt x="9480" y="1546"/>
                    <a:pt x="9345" y="1009"/>
                  </a:cubicBezTo>
                  <a:cubicBezTo>
                    <a:pt x="9225" y="530"/>
                    <a:pt x="9058" y="312"/>
                    <a:pt x="8788" y="312"/>
                  </a:cubicBezTo>
                  <a:cubicBezTo>
                    <a:pt x="8602" y="312"/>
                    <a:pt x="8368" y="414"/>
                    <a:pt x="8068" y="605"/>
                  </a:cubicBezTo>
                  <a:cubicBezTo>
                    <a:pt x="7381" y="1083"/>
                    <a:pt x="6693" y="1349"/>
                    <a:pt x="6030" y="1349"/>
                  </a:cubicBezTo>
                  <a:cubicBezTo>
                    <a:pt x="5200" y="1349"/>
                    <a:pt x="4408" y="934"/>
                    <a:pt x="3698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0" name="Google Shape;3660;p3"/>
            <p:cNvSpPr/>
            <p:nvPr/>
          </p:nvSpPr>
          <p:spPr>
            <a:xfrm>
              <a:off x="4194025" y="1120175"/>
              <a:ext cx="322700" cy="447450"/>
            </a:xfrm>
            <a:custGeom>
              <a:avLst/>
              <a:gdLst/>
              <a:ahLst/>
              <a:cxnLst/>
              <a:rect l="l" t="t" r="r" b="b"/>
              <a:pathLst>
                <a:path w="12908" h="17898" extrusionOk="0">
                  <a:moveTo>
                    <a:pt x="6319" y="13391"/>
                  </a:moveTo>
                  <a:lnTo>
                    <a:pt x="6252" y="13458"/>
                  </a:lnTo>
                  <a:cubicBezTo>
                    <a:pt x="6275" y="13447"/>
                    <a:pt x="6299" y="13433"/>
                    <a:pt x="6323" y="13418"/>
                  </a:cubicBezTo>
                  <a:lnTo>
                    <a:pt x="6323" y="13418"/>
                  </a:lnTo>
                  <a:cubicBezTo>
                    <a:pt x="6322" y="13409"/>
                    <a:pt x="6321" y="13400"/>
                    <a:pt x="6319" y="13391"/>
                  </a:cubicBezTo>
                  <a:close/>
                  <a:moveTo>
                    <a:pt x="4175" y="1"/>
                  </a:moveTo>
                  <a:cubicBezTo>
                    <a:pt x="3603" y="1"/>
                    <a:pt x="3519" y="639"/>
                    <a:pt x="3294" y="1088"/>
                  </a:cubicBezTo>
                  <a:cubicBezTo>
                    <a:pt x="3093" y="1626"/>
                    <a:pt x="2824" y="2164"/>
                    <a:pt x="2555" y="2702"/>
                  </a:cubicBezTo>
                  <a:cubicBezTo>
                    <a:pt x="2420" y="2836"/>
                    <a:pt x="2353" y="2971"/>
                    <a:pt x="2286" y="3105"/>
                  </a:cubicBezTo>
                  <a:cubicBezTo>
                    <a:pt x="1950" y="3576"/>
                    <a:pt x="1614" y="4046"/>
                    <a:pt x="1210" y="4517"/>
                  </a:cubicBezTo>
                  <a:cubicBezTo>
                    <a:pt x="1143" y="4651"/>
                    <a:pt x="1076" y="4786"/>
                    <a:pt x="1008" y="4988"/>
                  </a:cubicBezTo>
                  <a:cubicBezTo>
                    <a:pt x="605" y="5660"/>
                    <a:pt x="269" y="6399"/>
                    <a:pt x="67" y="7206"/>
                  </a:cubicBezTo>
                  <a:cubicBezTo>
                    <a:pt x="0" y="7341"/>
                    <a:pt x="0" y="7542"/>
                    <a:pt x="67" y="7744"/>
                  </a:cubicBezTo>
                  <a:cubicBezTo>
                    <a:pt x="202" y="8483"/>
                    <a:pt x="538" y="9156"/>
                    <a:pt x="1008" y="9828"/>
                  </a:cubicBezTo>
                  <a:cubicBezTo>
                    <a:pt x="1120" y="10023"/>
                    <a:pt x="1070" y="10068"/>
                    <a:pt x="958" y="10068"/>
                  </a:cubicBezTo>
                  <a:cubicBezTo>
                    <a:pt x="863" y="10068"/>
                    <a:pt x="724" y="10036"/>
                    <a:pt x="603" y="10036"/>
                  </a:cubicBezTo>
                  <a:cubicBezTo>
                    <a:pt x="523" y="10036"/>
                    <a:pt x="450" y="10050"/>
                    <a:pt x="403" y="10097"/>
                  </a:cubicBezTo>
                  <a:lnTo>
                    <a:pt x="202" y="10231"/>
                  </a:lnTo>
                  <a:cubicBezTo>
                    <a:pt x="269" y="11105"/>
                    <a:pt x="1076" y="11576"/>
                    <a:pt x="1143" y="12584"/>
                  </a:cubicBezTo>
                  <a:cubicBezTo>
                    <a:pt x="1611" y="12077"/>
                    <a:pt x="2057" y="11955"/>
                    <a:pt x="2520" y="11955"/>
                  </a:cubicBezTo>
                  <a:cubicBezTo>
                    <a:pt x="2854" y="11955"/>
                    <a:pt x="3197" y="12018"/>
                    <a:pt x="3563" y="12047"/>
                  </a:cubicBezTo>
                  <a:cubicBezTo>
                    <a:pt x="3496" y="10904"/>
                    <a:pt x="5042" y="11845"/>
                    <a:pt x="5109" y="10635"/>
                  </a:cubicBezTo>
                  <a:cubicBezTo>
                    <a:pt x="5177" y="11845"/>
                    <a:pt x="5446" y="12652"/>
                    <a:pt x="6723" y="12786"/>
                  </a:cubicBezTo>
                  <a:cubicBezTo>
                    <a:pt x="6907" y="12848"/>
                    <a:pt x="6585" y="13247"/>
                    <a:pt x="6323" y="13418"/>
                  </a:cubicBezTo>
                  <a:lnTo>
                    <a:pt x="6323" y="13418"/>
                  </a:lnTo>
                  <a:cubicBezTo>
                    <a:pt x="6377" y="13879"/>
                    <a:pt x="6127" y="14341"/>
                    <a:pt x="6588" y="14803"/>
                  </a:cubicBezTo>
                  <a:cubicBezTo>
                    <a:pt x="7193" y="13660"/>
                    <a:pt x="8135" y="12719"/>
                    <a:pt x="8269" y="11442"/>
                  </a:cubicBezTo>
                  <a:cubicBezTo>
                    <a:pt x="9412" y="11710"/>
                    <a:pt x="9815" y="12114"/>
                    <a:pt x="8538" y="12921"/>
                  </a:cubicBezTo>
                  <a:cubicBezTo>
                    <a:pt x="9950" y="13055"/>
                    <a:pt x="10689" y="13727"/>
                    <a:pt x="10756" y="15005"/>
                  </a:cubicBezTo>
                  <a:cubicBezTo>
                    <a:pt x="9978" y="15005"/>
                    <a:pt x="9637" y="15882"/>
                    <a:pt x="8828" y="15882"/>
                  </a:cubicBezTo>
                  <a:cubicBezTo>
                    <a:pt x="8799" y="15882"/>
                    <a:pt x="8770" y="15881"/>
                    <a:pt x="8740" y="15879"/>
                  </a:cubicBezTo>
                  <a:cubicBezTo>
                    <a:pt x="8605" y="15542"/>
                    <a:pt x="9210" y="14870"/>
                    <a:pt x="8538" y="14668"/>
                  </a:cubicBezTo>
                  <a:cubicBezTo>
                    <a:pt x="8438" y="14639"/>
                    <a:pt x="8350" y="14625"/>
                    <a:pt x="8273" y="14625"/>
                  </a:cubicBezTo>
                  <a:cubicBezTo>
                    <a:pt x="7827" y="14625"/>
                    <a:pt x="7721" y="15074"/>
                    <a:pt x="7664" y="15475"/>
                  </a:cubicBezTo>
                  <a:cubicBezTo>
                    <a:pt x="7664" y="15879"/>
                    <a:pt x="7193" y="16215"/>
                    <a:pt x="7395" y="16887"/>
                  </a:cubicBezTo>
                  <a:cubicBezTo>
                    <a:pt x="7642" y="16726"/>
                    <a:pt x="7855" y="16661"/>
                    <a:pt x="8045" y="16661"/>
                  </a:cubicBezTo>
                  <a:cubicBezTo>
                    <a:pt x="8873" y="16661"/>
                    <a:pt x="9269" y="17897"/>
                    <a:pt x="10161" y="17897"/>
                  </a:cubicBezTo>
                  <a:cubicBezTo>
                    <a:pt x="10180" y="17897"/>
                    <a:pt x="10199" y="17897"/>
                    <a:pt x="10219" y="17895"/>
                  </a:cubicBezTo>
                  <a:cubicBezTo>
                    <a:pt x="10498" y="16611"/>
                    <a:pt x="10870" y="16162"/>
                    <a:pt x="12066" y="16162"/>
                  </a:cubicBezTo>
                  <a:cubicBezTo>
                    <a:pt x="12310" y="16162"/>
                    <a:pt x="12589" y="16181"/>
                    <a:pt x="12908" y="16215"/>
                  </a:cubicBezTo>
                  <a:cubicBezTo>
                    <a:pt x="12706" y="15542"/>
                    <a:pt x="12370" y="15005"/>
                    <a:pt x="12034" y="14400"/>
                  </a:cubicBezTo>
                  <a:cubicBezTo>
                    <a:pt x="11025" y="12853"/>
                    <a:pt x="10151" y="11240"/>
                    <a:pt x="9546" y="9492"/>
                  </a:cubicBezTo>
                  <a:cubicBezTo>
                    <a:pt x="8740" y="7811"/>
                    <a:pt x="7866" y="6198"/>
                    <a:pt x="6857" y="4719"/>
                  </a:cubicBezTo>
                  <a:cubicBezTo>
                    <a:pt x="5983" y="3240"/>
                    <a:pt x="5177" y="1693"/>
                    <a:pt x="4572" y="80"/>
                  </a:cubicBezTo>
                  <a:cubicBezTo>
                    <a:pt x="4418" y="25"/>
                    <a:pt x="4287" y="1"/>
                    <a:pt x="4175" y="1"/>
                  </a:cubicBezTo>
                  <a:close/>
                </a:path>
              </a:pathLst>
            </a:custGeom>
            <a:solidFill>
              <a:srgbClr val="1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1" name="Google Shape;3661;p3"/>
            <p:cNvSpPr/>
            <p:nvPr/>
          </p:nvSpPr>
          <p:spPr>
            <a:xfrm>
              <a:off x="3886450" y="546825"/>
              <a:ext cx="235325" cy="475650"/>
            </a:xfrm>
            <a:custGeom>
              <a:avLst/>
              <a:gdLst/>
              <a:ahLst/>
              <a:cxnLst/>
              <a:rect l="l" t="t" r="r" b="b"/>
              <a:pathLst>
                <a:path w="9413" h="19026" extrusionOk="0">
                  <a:moveTo>
                    <a:pt x="5111" y="1"/>
                  </a:moveTo>
                  <a:cubicBezTo>
                    <a:pt x="4595" y="1"/>
                    <a:pt x="4409" y="468"/>
                    <a:pt x="4168" y="829"/>
                  </a:cubicBezTo>
                  <a:cubicBezTo>
                    <a:pt x="3362" y="2106"/>
                    <a:pt x="3631" y="3518"/>
                    <a:pt x="3496" y="4862"/>
                  </a:cubicBezTo>
                  <a:cubicBezTo>
                    <a:pt x="3429" y="5064"/>
                    <a:pt x="3429" y="5266"/>
                    <a:pt x="3429" y="5467"/>
                  </a:cubicBezTo>
                  <a:cubicBezTo>
                    <a:pt x="3429" y="5804"/>
                    <a:pt x="3429" y="6140"/>
                    <a:pt x="3295" y="6543"/>
                  </a:cubicBezTo>
                  <a:cubicBezTo>
                    <a:pt x="2891" y="7619"/>
                    <a:pt x="2824" y="8829"/>
                    <a:pt x="2421" y="9905"/>
                  </a:cubicBezTo>
                  <a:cubicBezTo>
                    <a:pt x="1883" y="11854"/>
                    <a:pt x="1278" y="13804"/>
                    <a:pt x="874" y="15753"/>
                  </a:cubicBezTo>
                  <a:cubicBezTo>
                    <a:pt x="874" y="15888"/>
                    <a:pt x="807" y="16022"/>
                    <a:pt x="807" y="16157"/>
                  </a:cubicBezTo>
                  <a:cubicBezTo>
                    <a:pt x="874" y="17098"/>
                    <a:pt x="0" y="18375"/>
                    <a:pt x="942" y="18913"/>
                  </a:cubicBezTo>
                  <a:cubicBezTo>
                    <a:pt x="1078" y="18991"/>
                    <a:pt x="1205" y="19025"/>
                    <a:pt x="1324" y="19025"/>
                  </a:cubicBezTo>
                  <a:cubicBezTo>
                    <a:pt x="2028" y="19025"/>
                    <a:pt x="2480" y="17836"/>
                    <a:pt x="3227" y="17434"/>
                  </a:cubicBezTo>
                  <a:cubicBezTo>
                    <a:pt x="3631" y="17031"/>
                    <a:pt x="3967" y="16627"/>
                    <a:pt x="4236" y="16089"/>
                  </a:cubicBezTo>
                  <a:cubicBezTo>
                    <a:pt x="4437" y="15888"/>
                    <a:pt x="4572" y="15686"/>
                    <a:pt x="4706" y="15484"/>
                  </a:cubicBezTo>
                  <a:cubicBezTo>
                    <a:pt x="4975" y="15014"/>
                    <a:pt x="5311" y="14610"/>
                    <a:pt x="5580" y="14140"/>
                  </a:cubicBezTo>
                  <a:cubicBezTo>
                    <a:pt x="6185" y="12997"/>
                    <a:pt x="6858" y="11921"/>
                    <a:pt x="7664" y="10980"/>
                  </a:cubicBezTo>
                  <a:cubicBezTo>
                    <a:pt x="8269" y="10173"/>
                    <a:pt x="9412" y="9770"/>
                    <a:pt x="9412" y="8627"/>
                  </a:cubicBezTo>
                  <a:cubicBezTo>
                    <a:pt x="9009" y="7888"/>
                    <a:pt x="8606" y="7215"/>
                    <a:pt x="8269" y="6543"/>
                  </a:cubicBezTo>
                  <a:cubicBezTo>
                    <a:pt x="7328" y="4661"/>
                    <a:pt x="6723" y="2644"/>
                    <a:pt x="5648" y="896"/>
                  </a:cubicBezTo>
                  <a:cubicBezTo>
                    <a:pt x="5379" y="694"/>
                    <a:pt x="5513" y="291"/>
                    <a:pt x="5311" y="22"/>
                  </a:cubicBezTo>
                  <a:cubicBezTo>
                    <a:pt x="5240" y="8"/>
                    <a:pt x="5173" y="1"/>
                    <a:pt x="5111" y="1"/>
                  </a:cubicBezTo>
                  <a:close/>
                </a:path>
              </a:pathLst>
            </a:custGeom>
            <a:solidFill>
              <a:srgbClr val="106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2" name="Google Shape;3662;p3"/>
            <p:cNvSpPr/>
            <p:nvPr/>
          </p:nvSpPr>
          <p:spPr>
            <a:xfrm>
              <a:off x="2983925" y="4907475"/>
              <a:ext cx="574800" cy="112000"/>
            </a:xfrm>
            <a:custGeom>
              <a:avLst/>
              <a:gdLst/>
              <a:ahLst/>
              <a:cxnLst/>
              <a:rect l="l" t="t" r="r" b="b"/>
              <a:pathLst>
                <a:path w="22992" h="4480" extrusionOk="0">
                  <a:moveTo>
                    <a:pt x="3032" y="0"/>
                  </a:moveTo>
                  <a:cubicBezTo>
                    <a:pt x="2899" y="0"/>
                    <a:pt x="2780" y="73"/>
                    <a:pt x="2689" y="255"/>
                  </a:cubicBezTo>
                  <a:cubicBezTo>
                    <a:pt x="2286" y="972"/>
                    <a:pt x="1703" y="1061"/>
                    <a:pt x="1101" y="1061"/>
                  </a:cubicBezTo>
                  <a:cubicBezTo>
                    <a:pt x="900" y="1061"/>
                    <a:pt x="697" y="1051"/>
                    <a:pt x="497" y="1051"/>
                  </a:cubicBezTo>
                  <a:cubicBezTo>
                    <a:pt x="398" y="1051"/>
                    <a:pt x="299" y="1054"/>
                    <a:pt x="202" y="1061"/>
                  </a:cubicBezTo>
                  <a:cubicBezTo>
                    <a:pt x="0" y="1330"/>
                    <a:pt x="0" y="1666"/>
                    <a:pt x="202" y="1935"/>
                  </a:cubicBezTo>
                  <a:cubicBezTo>
                    <a:pt x="1748" y="2271"/>
                    <a:pt x="3227" y="2809"/>
                    <a:pt x="4706" y="3482"/>
                  </a:cubicBezTo>
                  <a:cubicBezTo>
                    <a:pt x="6830" y="4135"/>
                    <a:pt x="9043" y="4480"/>
                    <a:pt x="11308" y="4480"/>
                  </a:cubicBezTo>
                  <a:cubicBezTo>
                    <a:pt x="11839" y="4480"/>
                    <a:pt x="12372" y="4461"/>
                    <a:pt x="12908" y="4423"/>
                  </a:cubicBezTo>
                  <a:cubicBezTo>
                    <a:pt x="15597" y="4423"/>
                    <a:pt x="18286" y="4019"/>
                    <a:pt x="20908" y="3213"/>
                  </a:cubicBezTo>
                  <a:cubicBezTo>
                    <a:pt x="21042" y="3078"/>
                    <a:pt x="21042" y="2876"/>
                    <a:pt x="20975" y="2742"/>
                  </a:cubicBezTo>
                  <a:cubicBezTo>
                    <a:pt x="20841" y="2540"/>
                    <a:pt x="20505" y="2608"/>
                    <a:pt x="20437" y="2339"/>
                  </a:cubicBezTo>
                  <a:lnTo>
                    <a:pt x="20437" y="2339"/>
                  </a:lnTo>
                  <a:cubicBezTo>
                    <a:pt x="20773" y="2608"/>
                    <a:pt x="21110" y="2742"/>
                    <a:pt x="21513" y="2876"/>
                  </a:cubicBezTo>
                  <a:cubicBezTo>
                    <a:pt x="22051" y="2540"/>
                    <a:pt x="22992" y="3011"/>
                    <a:pt x="22858" y="1935"/>
                  </a:cubicBezTo>
                  <a:cubicBezTo>
                    <a:pt x="22589" y="1599"/>
                    <a:pt x="22320" y="1330"/>
                    <a:pt x="22051" y="1061"/>
                  </a:cubicBezTo>
                  <a:cubicBezTo>
                    <a:pt x="21949" y="656"/>
                    <a:pt x="21854" y="519"/>
                    <a:pt x="21763" y="519"/>
                  </a:cubicBezTo>
                  <a:cubicBezTo>
                    <a:pt x="21576" y="519"/>
                    <a:pt x="21408" y="1092"/>
                    <a:pt x="21241" y="1092"/>
                  </a:cubicBezTo>
                  <a:cubicBezTo>
                    <a:pt x="21220" y="1092"/>
                    <a:pt x="21198" y="1083"/>
                    <a:pt x="21177" y="1061"/>
                  </a:cubicBezTo>
                  <a:cubicBezTo>
                    <a:pt x="21129" y="633"/>
                    <a:pt x="20980" y="407"/>
                    <a:pt x="20683" y="407"/>
                  </a:cubicBezTo>
                  <a:cubicBezTo>
                    <a:pt x="20560" y="407"/>
                    <a:pt x="20412" y="445"/>
                    <a:pt x="20236" y="524"/>
                  </a:cubicBezTo>
                  <a:cubicBezTo>
                    <a:pt x="18958" y="994"/>
                    <a:pt x="17614" y="1330"/>
                    <a:pt x="16269" y="1599"/>
                  </a:cubicBezTo>
                  <a:cubicBezTo>
                    <a:pt x="14819" y="1828"/>
                    <a:pt x="13368" y="1949"/>
                    <a:pt x="11930" y="1949"/>
                  </a:cubicBezTo>
                  <a:cubicBezTo>
                    <a:pt x="10835" y="1949"/>
                    <a:pt x="9748" y="1879"/>
                    <a:pt x="8672" y="1734"/>
                  </a:cubicBezTo>
                  <a:cubicBezTo>
                    <a:pt x="6857" y="1666"/>
                    <a:pt x="5109" y="1129"/>
                    <a:pt x="3563" y="255"/>
                  </a:cubicBezTo>
                  <a:cubicBezTo>
                    <a:pt x="3379" y="107"/>
                    <a:pt x="3194" y="0"/>
                    <a:pt x="3032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3" name="Google Shape;3663;p3"/>
            <p:cNvSpPr/>
            <p:nvPr/>
          </p:nvSpPr>
          <p:spPr>
            <a:xfrm>
              <a:off x="2348600" y="4103225"/>
              <a:ext cx="198350" cy="287925"/>
            </a:xfrm>
            <a:custGeom>
              <a:avLst/>
              <a:gdLst/>
              <a:ahLst/>
              <a:cxnLst/>
              <a:rect l="l" t="t" r="r" b="b"/>
              <a:pathLst>
                <a:path w="7934" h="11517" extrusionOk="0">
                  <a:moveTo>
                    <a:pt x="1164" y="1"/>
                  </a:moveTo>
                  <a:cubicBezTo>
                    <a:pt x="1033" y="1"/>
                    <a:pt x="871" y="68"/>
                    <a:pt x="673" y="222"/>
                  </a:cubicBezTo>
                  <a:cubicBezTo>
                    <a:pt x="1" y="1903"/>
                    <a:pt x="539" y="3382"/>
                    <a:pt x="1346" y="4928"/>
                  </a:cubicBezTo>
                  <a:cubicBezTo>
                    <a:pt x="2690" y="7214"/>
                    <a:pt x="4438" y="9231"/>
                    <a:pt x="5783" y="11517"/>
                  </a:cubicBezTo>
                  <a:cubicBezTo>
                    <a:pt x="5943" y="11458"/>
                    <a:pt x="6122" y="11444"/>
                    <a:pt x="6307" y="11444"/>
                  </a:cubicBezTo>
                  <a:cubicBezTo>
                    <a:pt x="6480" y="11444"/>
                    <a:pt x="6659" y="11457"/>
                    <a:pt x="6833" y="11457"/>
                  </a:cubicBezTo>
                  <a:cubicBezTo>
                    <a:pt x="7328" y="11457"/>
                    <a:pt x="7778" y="11356"/>
                    <a:pt x="7934" y="10575"/>
                  </a:cubicBezTo>
                  <a:lnTo>
                    <a:pt x="3497" y="4592"/>
                  </a:lnTo>
                  <a:cubicBezTo>
                    <a:pt x="3093" y="4256"/>
                    <a:pt x="2623" y="3987"/>
                    <a:pt x="2690" y="3382"/>
                  </a:cubicBezTo>
                  <a:lnTo>
                    <a:pt x="2623" y="2979"/>
                  </a:lnTo>
                  <a:cubicBezTo>
                    <a:pt x="2152" y="2710"/>
                    <a:pt x="1883" y="2306"/>
                    <a:pt x="1883" y="1769"/>
                  </a:cubicBezTo>
                  <a:cubicBezTo>
                    <a:pt x="1547" y="1500"/>
                    <a:pt x="1682" y="1029"/>
                    <a:pt x="1614" y="693"/>
                  </a:cubicBezTo>
                  <a:cubicBezTo>
                    <a:pt x="1569" y="286"/>
                    <a:pt x="1433" y="1"/>
                    <a:pt x="1164" y="1"/>
                  </a:cubicBezTo>
                  <a:close/>
                </a:path>
              </a:pathLst>
            </a:custGeom>
            <a:solidFill>
              <a:srgbClr val="DEE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4" name="Google Shape;3664;p3"/>
            <p:cNvSpPr/>
            <p:nvPr/>
          </p:nvSpPr>
          <p:spPr>
            <a:xfrm>
              <a:off x="3908300" y="4671800"/>
              <a:ext cx="473575" cy="195025"/>
            </a:xfrm>
            <a:custGeom>
              <a:avLst/>
              <a:gdLst/>
              <a:ahLst/>
              <a:cxnLst/>
              <a:rect l="l" t="t" r="r" b="b"/>
              <a:pathLst>
                <a:path w="18943" h="7801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942"/>
                    <a:pt x="269" y="1883"/>
                    <a:pt x="673" y="2757"/>
                  </a:cubicBezTo>
                  <a:cubicBezTo>
                    <a:pt x="4101" y="3900"/>
                    <a:pt x="7463" y="5043"/>
                    <a:pt x="10891" y="5984"/>
                  </a:cubicBezTo>
                  <a:cubicBezTo>
                    <a:pt x="13379" y="6589"/>
                    <a:pt x="15799" y="7732"/>
                    <a:pt x="18421" y="7732"/>
                  </a:cubicBezTo>
                  <a:cubicBezTo>
                    <a:pt x="18531" y="7779"/>
                    <a:pt x="18619" y="7801"/>
                    <a:pt x="18688" y="7801"/>
                  </a:cubicBezTo>
                  <a:cubicBezTo>
                    <a:pt x="18915" y="7801"/>
                    <a:pt x="18943" y="7570"/>
                    <a:pt x="18891" y="7261"/>
                  </a:cubicBezTo>
                  <a:cubicBezTo>
                    <a:pt x="18354" y="7060"/>
                    <a:pt x="17748" y="6925"/>
                    <a:pt x="17143" y="6858"/>
                  </a:cubicBezTo>
                  <a:cubicBezTo>
                    <a:pt x="16135" y="6858"/>
                    <a:pt x="15194" y="6858"/>
                    <a:pt x="14656" y="5715"/>
                  </a:cubicBezTo>
                  <a:cubicBezTo>
                    <a:pt x="14528" y="5416"/>
                    <a:pt x="14263" y="5361"/>
                    <a:pt x="13949" y="5361"/>
                  </a:cubicBezTo>
                  <a:cubicBezTo>
                    <a:pt x="13770" y="5361"/>
                    <a:pt x="13574" y="5379"/>
                    <a:pt x="13379" y="5379"/>
                  </a:cubicBezTo>
                  <a:cubicBezTo>
                    <a:pt x="11496" y="5379"/>
                    <a:pt x="9681" y="4976"/>
                    <a:pt x="8000" y="4102"/>
                  </a:cubicBezTo>
                  <a:cubicBezTo>
                    <a:pt x="7194" y="3564"/>
                    <a:pt x="6253" y="3160"/>
                    <a:pt x="5379" y="2959"/>
                  </a:cubicBezTo>
                  <a:cubicBezTo>
                    <a:pt x="5238" y="2943"/>
                    <a:pt x="5098" y="2938"/>
                    <a:pt x="4958" y="2938"/>
                  </a:cubicBezTo>
                  <a:cubicBezTo>
                    <a:pt x="4592" y="2938"/>
                    <a:pt x="4231" y="2977"/>
                    <a:pt x="3892" y="2977"/>
                  </a:cubicBezTo>
                  <a:cubicBezTo>
                    <a:pt x="3246" y="2977"/>
                    <a:pt x="2676" y="2836"/>
                    <a:pt x="2286" y="2018"/>
                  </a:cubicBezTo>
                  <a:cubicBezTo>
                    <a:pt x="2286" y="1998"/>
                    <a:pt x="2263" y="1990"/>
                    <a:pt x="2229" y="1990"/>
                  </a:cubicBezTo>
                  <a:cubicBezTo>
                    <a:pt x="2146" y="1990"/>
                    <a:pt x="1997" y="2037"/>
                    <a:pt x="1950" y="2085"/>
                  </a:cubicBezTo>
                  <a:cubicBezTo>
                    <a:pt x="1725" y="2223"/>
                    <a:pt x="1549" y="2281"/>
                    <a:pt x="1409" y="2281"/>
                  </a:cubicBezTo>
                  <a:cubicBezTo>
                    <a:pt x="1002" y="2281"/>
                    <a:pt x="890" y="1795"/>
                    <a:pt x="740" y="1345"/>
                  </a:cubicBezTo>
                  <a:cubicBezTo>
                    <a:pt x="673" y="875"/>
                    <a:pt x="404" y="337"/>
                    <a:pt x="0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5" name="Google Shape;3665;p3"/>
            <p:cNvSpPr/>
            <p:nvPr/>
          </p:nvSpPr>
          <p:spPr>
            <a:xfrm>
              <a:off x="2982225" y="1419650"/>
              <a:ext cx="94150" cy="282375"/>
            </a:xfrm>
            <a:custGeom>
              <a:avLst/>
              <a:gdLst/>
              <a:ahLst/>
              <a:cxnLst/>
              <a:rect l="l" t="t" r="r" b="b"/>
              <a:pathLst>
                <a:path w="3766" h="11295" extrusionOk="0">
                  <a:moveTo>
                    <a:pt x="1547" y="0"/>
                  </a:moveTo>
                  <a:cubicBezTo>
                    <a:pt x="942" y="336"/>
                    <a:pt x="471" y="874"/>
                    <a:pt x="270" y="1479"/>
                  </a:cubicBezTo>
                  <a:cubicBezTo>
                    <a:pt x="471" y="2286"/>
                    <a:pt x="1" y="3093"/>
                    <a:pt x="270" y="3900"/>
                  </a:cubicBezTo>
                  <a:cubicBezTo>
                    <a:pt x="808" y="5042"/>
                    <a:pt x="404" y="6387"/>
                    <a:pt x="942" y="7530"/>
                  </a:cubicBezTo>
                  <a:cubicBezTo>
                    <a:pt x="1883" y="8673"/>
                    <a:pt x="1211" y="10690"/>
                    <a:pt x="3026" y="11295"/>
                  </a:cubicBezTo>
                  <a:cubicBezTo>
                    <a:pt x="3362" y="11160"/>
                    <a:pt x="3631" y="10959"/>
                    <a:pt x="3698" y="10622"/>
                  </a:cubicBezTo>
                  <a:cubicBezTo>
                    <a:pt x="3766" y="10219"/>
                    <a:pt x="3698" y="9816"/>
                    <a:pt x="3564" y="9412"/>
                  </a:cubicBezTo>
                  <a:cubicBezTo>
                    <a:pt x="3631" y="9278"/>
                    <a:pt x="3564" y="9143"/>
                    <a:pt x="3497" y="9143"/>
                  </a:cubicBezTo>
                  <a:cubicBezTo>
                    <a:pt x="3161" y="8807"/>
                    <a:pt x="2555" y="8673"/>
                    <a:pt x="2892" y="7933"/>
                  </a:cubicBezTo>
                  <a:cubicBezTo>
                    <a:pt x="3026" y="7328"/>
                    <a:pt x="3026" y="6723"/>
                    <a:pt x="2757" y="6185"/>
                  </a:cubicBezTo>
                  <a:cubicBezTo>
                    <a:pt x="2757" y="4034"/>
                    <a:pt x="3228" y="1748"/>
                    <a:pt x="1547" y="0"/>
                  </a:cubicBezTo>
                  <a:close/>
                </a:path>
              </a:pathLst>
            </a:custGeom>
            <a:solidFill>
              <a:srgbClr val="D6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6" name="Google Shape;3666;p3"/>
            <p:cNvSpPr/>
            <p:nvPr/>
          </p:nvSpPr>
          <p:spPr>
            <a:xfrm>
              <a:off x="3417525" y="823150"/>
              <a:ext cx="188275" cy="192000"/>
            </a:xfrm>
            <a:custGeom>
              <a:avLst/>
              <a:gdLst/>
              <a:ahLst/>
              <a:cxnLst/>
              <a:rect l="l" t="t" r="r" b="b"/>
              <a:pathLst>
                <a:path w="7531" h="7680" extrusionOk="0">
                  <a:moveTo>
                    <a:pt x="6316" y="1"/>
                  </a:moveTo>
                  <a:cubicBezTo>
                    <a:pt x="5844" y="1"/>
                    <a:pt x="5303" y="263"/>
                    <a:pt x="4841" y="263"/>
                  </a:cubicBezTo>
                  <a:lnTo>
                    <a:pt x="4572" y="263"/>
                  </a:lnTo>
                  <a:cubicBezTo>
                    <a:pt x="3429" y="1137"/>
                    <a:pt x="2690" y="2482"/>
                    <a:pt x="1480" y="3221"/>
                  </a:cubicBezTo>
                  <a:cubicBezTo>
                    <a:pt x="1076" y="3692"/>
                    <a:pt x="740" y="4230"/>
                    <a:pt x="606" y="4835"/>
                  </a:cubicBezTo>
                  <a:cubicBezTo>
                    <a:pt x="606" y="5776"/>
                    <a:pt x="1" y="6784"/>
                    <a:pt x="942" y="7658"/>
                  </a:cubicBezTo>
                  <a:cubicBezTo>
                    <a:pt x="1013" y="7673"/>
                    <a:pt x="1078" y="7679"/>
                    <a:pt x="1137" y="7679"/>
                  </a:cubicBezTo>
                  <a:cubicBezTo>
                    <a:pt x="1629" y="7679"/>
                    <a:pt x="1696" y="7205"/>
                    <a:pt x="1816" y="6784"/>
                  </a:cubicBezTo>
                  <a:cubicBezTo>
                    <a:pt x="1922" y="6440"/>
                    <a:pt x="2049" y="6325"/>
                    <a:pt x="2185" y="6325"/>
                  </a:cubicBezTo>
                  <a:cubicBezTo>
                    <a:pt x="2393" y="6325"/>
                    <a:pt x="2621" y="6595"/>
                    <a:pt x="2824" y="6717"/>
                  </a:cubicBezTo>
                  <a:cubicBezTo>
                    <a:pt x="2923" y="6816"/>
                    <a:pt x="3057" y="6878"/>
                    <a:pt x="3201" y="6878"/>
                  </a:cubicBezTo>
                  <a:cubicBezTo>
                    <a:pt x="3254" y="6878"/>
                    <a:pt x="3308" y="6870"/>
                    <a:pt x="3362" y="6852"/>
                  </a:cubicBezTo>
                  <a:cubicBezTo>
                    <a:pt x="3967" y="6314"/>
                    <a:pt x="4908" y="5843"/>
                    <a:pt x="3900" y="4835"/>
                  </a:cubicBezTo>
                  <a:cubicBezTo>
                    <a:pt x="3833" y="4835"/>
                    <a:pt x="3497" y="4700"/>
                    <a:pt x="3833" y="4700"/>
                  </a:cubicBezTo>
                  <a:cubicBezTo>
                    <a:pt x="4841" y="4700"/>
                    <a:pt x="5110" y="3423"/>
                    <a:pt x="6119" y="3423"/>
                  </a:cubicBezTo>
                  <a:cubicBezTo>
                    <a:pt x="6253" y="3289"/>
                    <a:pt x="6455" y="3221"/>
                    <a:pt x="6589" y="3087"/>
                  </a:cubicBezTo>
                  <a:cubicBezTo>
                    <a:pt x="7194" y="2280"/>
                    <a:pt x="7530" y="1204"/>
                    <a:pt x="7060" y="398"/>
                  </a:cubicBezTo>
                  <a:cubicBezTo>
                    <a:pt x="6858" y="95"/>
                    <a:pt x="6600" y="1"/>
                    <a:pt x="6316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7" name="Google Shape;3667;p3"/>
            <p:cNvSpPr/>
            <p:nvPr/>
          </p:nvSpPr>
          <p:spPr>
            <a:xfrm>
              <a:off x="2493150" y="4367600"/>
              <a:ext cx="188275" cy="146250"/>
            </a:xfrm>
            <a:custGeom>
              <a:avLst/>
              <a:gdLst/>
              <a:ahLst/>
              <a:cxnLst/>
              <a:rect l="l" t="t" r="r" b="b"/>
              <a:pathLst>
                <a:path w="7531" h="5850" extrusionOk="0">
                  <a:moveTo>
                    <a:pt x="2152" y="0"/>
                  </a:moveTo>
                  <a:cubicBezTo>
                    <a:pt x="2052" y="250"/>
                    <a:pt x="1878" y="388"/>
                    <a:pt x="1658" y="388"/>
                  </a:cubicBezTo>
                  <a:cubicBezTo>
                    <a:pt x="1582" y="388"/>
                    <a:pt x="1499" y="371"/>
                    <a:pt x="1412" y="337"/>
                  </a:cubicBezTo>
                  <a:cubicBezTo>
                    <a:pt x="1225" y="251"/>
                    <a:pt x="1063" y="214"/>
                    <a:pt x="921" y="214"/>
                  </a:cubicBezTo>
                  <a:cubicBezTo>
                    <a:pt x="502" y="214"/>
                    <a:pt x="251" y="540"/>
                    <a:pt x="1" y="942"/>
                  </a:cubicBezTo>
                  <a:cubicBezTo>
                    <a:pt x="68" y="1345"/>
                    <a:pt x="1" y="1748"/>
                    <a:pt x="337" y="2017"/>
                  </a:cubicBezTo>
                  <a:cubicBezTo>
                    <a:pt x="414" y="2017"/>
                    <a:pt x="490" y="2012"/>
                    <a:pt x="561" y="2012"/>
                  </a:cubicBezTo>
                  <a:cubicBezTo>
                    <a:pt x="737" y="2012"/>
                    <a:pt x="875" y="2046"/>
                    <a:pt x="875" y="2286"/>
                  </a:cubicBezTo>
                  <a:cubicBezTo>
                    <a:pt x="1143" y="2690"/>
                    <a:pt x="1480" y="3026"/>
                    <a:pt x="1883" y="3362"/>
                  </a:cubicBezTo>
                  <a:cubicBezTo>
                    <a:pt x="2085" y="3564"/>
                    <a:pt x="2354" y="3765"/>
                    <a:pt x="2622" y="3967"/>
                  </a:cubicBezTo>
                  <a:lnTo>
                    <a:pt x="3026" y="4236"/>
                  </a:lnTo>
                  <a:lnTo>
                    <a:pt x="3227" y="4370"/>
                  </a:lnTo>
                  <a:cubicBezTo>
                    <a:pt x="3295" y="4438"/>
                    <a:pt x="3429" y="4572"/>
                    <a:pt x="3564" y="4639"/>
                  </a:cubicBezTo>
                  <a:lnTo>
                    <a:pt x="3698" y="4841"/>
                  </a:lnTo>
                  <a:cubicBezTo>
                    <a:pt x="3833" y="4908"/>
                    <a:pt x="3967" y="4975"/>
                    <a:pt x="4169" y="5043"/>
                  </a:cubicBezTo>
                  <a:lnTo>
                    <a:pt x="4370" y="5110"/>
                  </a:lnTo>
                  <a:lnTo>
                    <a:pt x="4908" y="5110"/>
                  </a:lnTo>
                  <a:cubicBezTo>
                    <a:pt x="5004" y="5088"/>
                    <a:pt x="5097" y="5078"/>
                    <a:pt x="5185" y="5078"/>
                  </a:cubicBezTo>
                  <a:cubicBezTo>
                    <a:pt x="5903" y="5078"/>
                    <a:pt x="6401" y="5730"/>
                    <a:pt x="7059" y="5849"/>
                  </a:cubicBezTo>
                  <a:cubicBezTo>
                    <a:pt x="7328" y="5782"/>
                    <a:pt x="7530" y="5648"/>
                    <a:pt x="7396" y="5311"/>
                  </a:cubicBezTo>
                  <a:lnTo>
                    <a:pt x="2152" y="0"/>
                  </a:lnTo>
                  <a:close/>
                </a:path>
              </a:pathLst>
            </a:custGeom>
            <a:solidFill>
              <a:srgbClr val="D2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8" name="Google Shape;3668;p3"/>
            <p:cNvSpPr/>
            <p:nvPr/>
          </p:nvSpPr>
          <p:spPr>
            <a:xfrm>
              <a:off x="3990650" y="762500"/>
              <a:ext cx="149600" cy="211775"/>
            </a:xfrm>
            <a:custGeom>
              <a:avLst/>
              <a:gdLst/>
              <a:ahLst/>
              <a:cxnLst/>
              <a:rect l="l" t="t" r="r" b="b"/>
              <a:pathLst>
                <a:path w="5984" h="8471" extrusionOk="0">
                  <a:moveTo>
                    <a:pt x="5244" y="0"/>
                  </a:moveTo>
                  <a:cubicBezTo>
                    <a:pt x="4975" y="269"/>
                    <a:pt x="4706" y="538"/>
                    <a:pt x="4370" y="807"/>
                  </a:cubicBezTo>
                  <a:cubicBezTo>
                    <a:pt x="2824" y="2017"/>
                    <a:pt x="1681" y="3698"/>
                    <a:pt x="1009" y="5580"/>
                  </a:cubicBezTo>
                  <a:cubicBezTo>
                    <a:pt x="1345" y="6252"/>
                    <a:pt x="807" y="6589"/>
                    <a:pt x="337" y="6992"/>
                  </a:cubicBezTo>
                  <a:cubicBezTo>
                    <a:pt x="202" y="7126"/>
                    <a:pt x="68" y="7261"/>
                    <a:pt x="68" y="7395"/>
                  </a:cubicBezTo>
                  <a:cubicBezTo>
                    <a:pt x="0" y="7933"/>
                    <a:pt x="337" y="8404"/>
                    <a:pt x="807" y="8471"/>
                  </a:cubicBezTo>
                  <a:cubicBezTo>
                    <a:pt x="3429" y="6925"/>
                    <a:pt x="4505" y="4236"/>
                    <a:pt x="5917" y="1748"/>
                  </a:cubicBezTo>
                  <a:lnTo>
                    <a:pt x="5984" y="1479"/>
                  </a:lnTo>
                  <a:cubicBezTo>
                    <a:pt x="5917" y="874"/>
                    <a:pt x="5648" y="336"/>
                    <a:pt x="5244" y="0"/>
                  </a:cubicBezTo>
                  <a:close/>
                </a:path>
              </a:pathLst>
            </a:custGeom>
            <a:solidFill>
              <a:srgbClr val="BF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9" name="Google Shape;3669;p3"/>
            <p:cNvSpPr/>
            <p:nvPr/>
          </p:nvSpPr>
          <p:spPr>
            <a:xfrm>
              <a:off x="2634325" y="4577275"/>
              <a:ext cx="356325" cy="380800"/>
            </a:xfrm>
            <a:custGeom>
              <a:avLst/>
              <a:gdLst/>
              <a:ahLst/>
              <a:cxnLst/>
              <a:rect l="l" t="t" r="r" b="b"/>
              <a:pathLst>
                <a:path w="14253" h="15232" extrusionOk="0">
                  <a:moveTo>
                    <a:pt x="211" y="0"/>
                  </a:moveTo>
                  <a:cubicBezTo>
                    <a:pt x="135" y="0"/>
                    <a:pt x="68" y="51"/>
                    <a:pt x="1" y="151"/>
                  </a:cubicBezTo>
                  <a:cubicBezTo>
                    <a:pt x="3026" y="5933"/>
                    <a:pt x="7597" y="10236"/>
                    <a:pt x="12572" y="14202"/>
                  </a:cubicBezTo>
                  <a:cubicBezTo>
                    <a:pt x="12774" y="14471"/>
                    <a:pt x="13177" y="14337"/>
                    <a:pt x="13312" y="14740"/>
                  </a:cubicBezTo>
                  <a:cubicBezTo>
                    <a:pt x="13513" y="14807"/>
                    <a:pt x="13715" y="14942"/>
                    <a:pt x="13782" y="15143"/>
                  </a:cubicBezTo>
                  <a:cubicBezTo>
                    <a:pt x="13866" y="15199"/>
                    <a:pt x="13961" y="15232"/>
                    <a:pt x="14044" y="15232"/>
                  </a:cubicBezTo>
                  <a:cubicBezTo>
                    <a:pt x="14161" y="15232"/>
                    <a:pt x="14253" y="15166"/>
                    <a:pt x="14253" y="15009"/>
                  </a:cubicBezTo>
                  <a:cubicBezTo>
                    <a:pt x="14253" y="14740"/>
                    <a:pt x="14186" y="14538"/>
                    <a:pt x="14186" y="14269"/>
                  </a:cubicBezTo>
                  <a:cubicBezTo>
                    <a:pt x="12102" y="13530"/>
                    <a:pt x="11093" y="11513"/>
                    <a:pt x="9278" y="10370"/>
                  </a:cubicBezTo>
                  <a:cubicBezTo>
                    <a:pt x="7665" y="9362"/>
                    <a:pt x="6589" y="7614"/>
                    <a:pt x="4908" y="6538"/>
                  </a:cubicBezTo>
                  <a:cubicBezTo>
                    <a:pt x="4572" y="6336"/>
                    <a:pt x="4370" y="5799"/>
                    <a:pt x="4102" y="5395"/>
                  </a:cubicBezTo>
                  <a:cubicBezTo>
                    <a:pt x="3967" y="5261"/>
                    <a:pt x="3833" y="5126"/>
                    <a:pt x="3765" y="4992"/>
                  </a:cubicBezTo>
                  <a:lnTo>
                    <a:pt x="3765" y="4588"/>
                  </a:lnTo>
                  <a:cubicBezTo>
                    <a:pt x="3631" y="4454"/>
                    <a:pt x="3497" y="4320"/>
                    <a:pt x="3362" y="4185"/>
                  </a:cubicBezTo>
                  <a:cubicBezTo>
                    <a:pt x="3362" y="4051"/>
                    <a:pt x="3429" y="3916"/>
                    <a:pt x="3362" y="3782"/>
                  </a:cubicBezTo>
                  <a:cubicBezTo>
                    <a:pt x="3228" y="3647"/>
                    <a:pt x="3093" y="3513"/>
                    <a:pt x="2959" y="3378"/>
                  </a:cubicBezTo>
                  <a:cubicBezTo>
                    <a:pt x="2690" y="3177"/>
                    <a:pt x="2757" y="2773"/>
                    <a:pt x="2555" y="2572"/>
                  </a:cubicBezTo>
                  <a:cubicBezTo>
                    <a:pt x="2286" y="2168"/>
                    <a:pt x="2286" y="1563"/>
                    <a:pt x="1749" y="1362"/>
                  </a:cubicBezTo>
                  <a:cubicBezTo>
                    <a:pt x="1614" y="1227"/>
                    <a:pt x="1480" y="1093"/>
                    <a:pt x="1345" y="958"/>
                  </a:cubicBezTo>
                  <a:cubicBezTo>
                    <a:pt x="942" y="824"/>
                    <a:pt x="606" y="488"/>
                    <a:pt x="471" y="151"/>
                  </a:cubicBezTo>
                  <a:cubicBezTo>
                    <a:pt x="370" y="51"/>
                    <a:pt x="286" y="0"/>
                    <a:pt x="211" y="0"/>
                  </a:cubicBezTo>
                  <a:close/>
                </a:path>
              </a:pathLst>
            </a:custGeom>
            <a:solidFill>
              <a:srgbClr val="3B7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0" name="Google Shape;3670;p3"/>
            <p:cNvSpPr/>
            <p:nvPr/>
          </p:nvSpPr>
          <p:spPr>
            <a:xfrm>
              <a:off x="4180575" y="1064325"/>
              <a:ext cx="131100" cy="180550"/>
            </a:xfrm>
            <a:custGeom>
              <a:avLst/>
              <a:gdLst/>
              <a:ahLst/>
              <a:cxnLst/>
              <a:rect l="l" t="t" r="r" b="b"/>
              <a:pathLst>
                <a:path w="5244" h="7222" extrusionOk="0">
                  <a:moveTo>
                    <a:pt x="3530" y="0"/>
                  </a:moveTo>
                  <a:cubicBezTo>
                    <a:pt x="3344" y="0"/>
                    <a:pt x="3168" y="48"/>
                    <a:pt x="3025" y="95"/>
                  </a:cubicBezTo>
                  <a:cubicBezTo>
                    <a:pt x="2891" y="163"/>
                    <a:pt x="2757" y="230"/>
                    <a:pt x="2622" y="364"/>
                  </a:cubicBezTo>
                  <a:cubicBezTo>
                    <a:pt x="2488" y="566"/>
                    <a:pt x="2353" y="768"/>
                    <a:pt x="2219" y="969"/>
                  </a:cubicBezTo>
                  <a:cubicBezTo>
                    <a:pt x="2152" y="1104"/>
                    <a:pt x="2084" y="1238"/>
                    <a:pt x="2017" y="1373"/>
                  </a:cubicBezTo>
                  <a:cubicBezTo>
                    <a:pt x="1815" y="1642"/>
                    <a:pt x="1681" y="1843"/>
                    <a:pt x="1479" y="2112"/>
                  </a:cubicBezTo>
                  <a:cubicBezTo>
                    <a:pt x="1076" y="2650"/>
                    <a:pt x="807" y="3322"/>
                    <a:pt x="874" y="4062"/>
                  </a:cubicBezTo>
                  <a:cubicBezTo>
                    <a:pt x="1009" y="4869"/>
                    <a:pt x="0" y="5608"/>
                    <a:pt x="538" y="6549"/>
                  </a:cubicBezTo>
                  <a:cubicBezTo>
                    <a:pt x="941" y="6885"/>
                    <a:pt x="1412" y="7154"/>
                    <a:pt x="1883" y="7222"/>
                  </a:cubicBezTo>
                  <a:cubicBezTo>
                    <a:pt x="1950" y="7087"/>
                    <a:pt x="2017" y="7020"/>
                    <a:pt x="2017" y="6885"/>
                  </a:cubicBezTo>
                  <a:cubicBezTo>
                    <a:pt x="2353" y="6348"/>
                    <a:pt x="2084" y="5272"/>
                    <a:pt x="3160" y="5205"/>
                  </a:cubicBezTo>
                  <a:cubicBezTo>
                    <a:pt x="3227" y="4600"/>
                    <a:pt x="3563" y="4062"/>
                    <a:pt x="3967" y="3591"/>
                  </a:cubicBezTo>
                  <a:cubicBezTo>
                    <a:pt x="4504" y="3322"/>
                    <a:pt x="4236" y="2381"/>
                    <a:pt x="5042" y="2381"/>
                  </a:cubicBezTo>
                  <a:cubicBezTo>
                    <a:pt x="5244" y="1642"/>
                    <a:pt x="4975" y="835"/>
                    <a:pt x="4437" y="364"/>
                  </a:cubicBezTo>
                  <a:cubicBezTo>
                    <a:pt x="4236" y="163"/>
                    <a:pt x="4034" y="28"/>
                    <a:pt x="3765" y="28"/>
                  </a:cubicBezTo>
                  <a:cubicBezTo>
                    <a:pt x="3686" y="9"/>
                    <a:pt x="3607" y="0"/>
                    <a:pt x="3530" y="0"/>
                  </a:cubicBezTo>
                  <a:close/>
                </a:path>
              </a:pathLst>
            </a:custGeom>
            <a:solidFill>
              <a:srgbClr val="DFE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1" name="Google Shape;3671;p3"/>
            <p:cNvSpPr/>
            <p:nvPr/>
          </p:nvSpPr>
          <p:spPr>
            <a:xfrm>
              <a:off x="2741900" y="1553675"/>
              <a:ext cx="194975" cy="306350"/>
            </a:xfrm>
            <a:custGeom>
              <a:avLst/>
              <a:gdLst/>
              <a:ahLst/>
              <a:cxnLst/>
              <a:rect l="l" t="t" r="r" b="b"/>
              <a:pathLst>
                <a:path w="7799" h="12254" extrusionOk="0">
                  <a:moveTo>
                    <a:pt x="7328" y="1"/>
                  </a:moveTo>
                  <a:cubicBezTo>
                    <a:pt x="7261" y="1"/>
                    <a:pt x="7194" y="51"/>
                    <a:pt x="7126" y="152"/>
                  </a:cubicBezTo>
                  <a:cubicBezTo>
                    <a:pt x="6857" y="354"/>
                    <a:pt x="6925" y="757"/>
                    <a:pt x="6656" y="892"/>
                  </a:cubicBezTo>
                  <a:cubicBezTo>
                    <a:pt x="6051" y="1497"/>
                    <a:pt x="6320" y="2572"/>
                    <a:pt x="5378" y="2908"/>
                  </a:cubicBezTo>
                  <a:cubicBezTo>
                    <a:pt x="3429" y="5732"/>
                    <a:pt x="1681" y="8690"/>
                    <a:pt x="202" y="11783"/>
                  </a:cubicBezTo>
                  <a:cubicBezTo>
                    <a:pt x="0" y="11917"/>
                    <a:pt x="67" y="12186"/>
                    <a:pt x="269" y="12253"/>
                  </a:cubicBezTo>
                  <a:cubicBezTo>
                    <a:pt x="509" y="12193"/>
                    <a:pt x="801" y="11974"/>
                    <a:pt x="1052" y="11974"/>
                  </a:cubicBezTo>
                  <a:cubicBezTo>
                    <a:pt x="1083" y="11974"/>
                    <a:pt x="1114" y="11977"/>
                    <a:pt x="1143" y="11984"/>
                  </a:cubicBezTo>
                  <a:cubicBezTo>
                    <a:pt x="1369" y="12044"/>
                    <a:pt x="1575" y="12072"/>
                    <a:pt x="1762" y="12072"/>
                  </a:cubicBezTo>
                  <a:cubicBezTo>
                    <a:pt x="2631" y="12072"/>
                    <a:pt x="3109" y="11469"/>
                    <a:pt x="3496" y="10640"/>
                  </a:cubicBezTo>
                  <a:lnTo>
                    <a:pt x="3496" y="10640"/>
                  </a:lnTo>
                  <a:cubicBezTo>
                    <a:pt x="3292" y="10649"/>
                    <a:pt x="3114" y="10654"/>
                    <a:pt x="2959" y="10654"/>
                  </a:cubicBezTo>
                  <a:cubicBezTo>
                    <a:pt x="1939" y="10654"/>
                    <a:pt x="1927" y="10422"/>
                    <a:pt x="2219" y="9430"/>
                  </a:cubicBezTo>
                  <a:cubicBezTo>
                    <a:pt x="2353" y="8959"/>
                    <a:pt x="2555" y="8556"/>
                    <a:pt x="2824" y="8219"/>
                  </a:cubicBezTo>
                  <a:cubicBezTo>
                    <a:pt x="3832" y="6539"/>
                    <a:pt x="4908" y="4992"/>
                    <a:pt x="6118" y="3446"/>
                  </a:cubicBezTo>
                  <a:cubicBezTo>
                    <a:pt x="6790" y="2505"/>
                    <a:pt x="7799" y="1564"/>
                    <a:pt x="7530" y="152"/>
                  </a:cubicBezTo>
                  <a:cubicBezTo>
                    <a:pt x="7463" y="51"/>
                    <a:pt x="7395" y="1"/>
                    <a:pt x="7328" y="1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2" name="Google Shape;3672;p3"/>
            <p:cNvSpPr/>
            <p:nvPr/>
          </p:nvSpPr>
          <p:spPr>
            <a:xfrm>
              <a:off x="4135200" y="818975"/>
              <a:ext cx="139500" cy="256150"/>
            </a:xfrm>
            <a:custGeom>
              <a:avLst/>
              <a:gdLst/>
              <a:ahLst/>
              <a:cxnLst/>
              <a:rect l="l" t="t" r="r" b="b"/>
              <a:pathLst>
                <a:path w="5580" h="10246" extrusionOk="0">
                  <a:moveTo>
                    <a:pt x="351" y="1"/>
                  </a:moveTo>
                  <a:cubicBezTo>
                    <a:pt x="233" y="1"/>
                    <a:pt x="99" y="63"/>
                    <a:pt x="0" y="161"/>
                  </a:cubicBezTo>
                  <a:cubicBezTo>
                    <a:pt x="538" y="2649"/>
                    <a:pt x="941" y="5203"/>
                    <a:pt x="2824" y="7220"/>
                  </a:cubicBezTo>
                  <a:cubicBezTo>
                    <a:pt x="3294" y="7691"/>
                    <a:pt x="3698" y="8363"/>
                    <a:pt x="3899" y="9035"/>
                  </a:cubicBezTo>
                  <a:cubicBezTo>
                    <a:pt x="3899" y="9237"/>
                    <a:pt x="3967" y="9439"/>
                    <a:pt x="3967" y="9573"/>
                  </a:cubicBezTo>
                  <a:cubicBezTo>
                    <a:pt x="4168" y="9909"/>
                    <a:pt x="4303" y="10246"/>
                    <a:pt x="4706" y="10246"/>
                  </a:cubicBezTo>
                  <a:lnTo>
                    <a:pt x="5311" y="10044"/>
                  </a:lnTo>
                  <a:cubicBezTo>
                    <a:pt x="5580" y="9439"/>
                    <a:pt x="5446" y="8699"/>
                    <a:pt x="4975" y="8162"/>
                  </a:cubicBezTo>
                  <a:cubicBezTo>
                    <a:pt x="3361" y="5540"/>
                    <a:pt x="1882" y="2783"/>
                    <a:pt x="471" y="27"/>
                  </a:cubicBezTo>
                  <a:cubicBezTo>
                    <a:pt x="435" y="9"/>
                    <a:pt x="394" y="1"/>
                    <a:pt x="351" y="1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3" name="Google Shape;3673;p3"/>
            <p:cNvSpPr/>
            <p:nvPr/>
          </p:nvSpPr>
          <p:spPr>
            <a:xfrm>
              <a:off x="3782250" y="536425"/>
              <a:ext cx="146250" cy="107125"/>
            </a:xfrm>
            <a:custGeom>
              <a:avLst/>
              <a:gdLst/>
              <a:ahLst/>
              <a:cxnLst/>
              <a:rect l="l" t="t" r="r" b="b"/>
              <a:pathLst>
                <a:path w="5850" h="4285" extrusionOk="0">
                  <a:moveTo>
                    <a:pt x="5202" y="1"/>
                  </a:moveTo>
                  <a:cubicBezTo>
                    <a:pt x="5110" y="1"/>
                    <a:pt x="5009" y="35"/>
                    <a:pt x="4908" y="102"/>
                  </a:cubicBezTo>
                  <a:cubicBezTo>
                    <a:pt x="3899" y="169"/>
                    <a:pt x="3160" y="1043"/>
                    <a:pt x="2152" y="1312"/>
                  </a:cubicBezTo>
                  <a:cubicBezTo>
                    <a:pt x="1883" y="1715"/>
                    <a:pt x="1345" y="1850"/>
                    <a:pt x="941" y="2119"/>
                  </a:cubicBezTo>
                  <a:cubicBezTo>
                    <a:pt x="1076" y="2858"/>
                    <a:pt x="336" y="2656"/>
                    <a:pt x="67" y="2925"/>
                  </a:cubicBezTo>
                  <a:cubicBezTo>
                    <a:pt x="0" y="3127"/>
                    <a:pt x="0" y="3329"/>
                    <a:pt x="135" y="3463"/>
                  </a:cubicBezTo>
                  <a:cubicBezTo>
                    <a:pt x="517" y="3961"/>
                    <a:pt x="900" y="4284"/>
                    <a:pt x="1320" y="4284"/>
                  </a:cubicBezTo>
                  <a:cubicBezTo>
                    <a:pt x="1638" y="4284"/>
                    <a:pt x="1977" y="4099"/>
                    <a:pt x="2353" y="3665"/>
                  </a:cubicBezTo>
                  <a:cubicBezTo>
                    <a:pt x="2689" y="3396"/>
                    <a:pt x="3093" y="3194"/>
                    <a:pt x="3563" y="3060"/>
                  </a:cubicBezTo>
                  <a:cubicBezTo>
                    <a:pt x="4437" y="2253"/>
                    <a:pt x="5849" y="1783"/>
                    <a:pt x="5446" y="102"/>
                  </a:cubicBezTo>
                  <a:cubicBezTo>
                    <a:pt x="5378" y="35"/>
                    <a:pt x="5294" y="1"/>
                    <a:pt x="5202" y="1"/>
                  </a:cubicBezTo>
                  <a:close/>
                </a:path>
              </a:pathLst>
            </a:custGeom>
            <a:solidFill>
              <a:srgbClr val="689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4" name="Google Shape;3674;p3"/>
            <p:cNvSpPr/>
            <p:nvPr/>
          </p:nvSpPr>
          <p:spPr>
            <a:xfrm>
              <a:off x="2194000" y="3398025"/>
              <a:ext cx="48750" cy="297325"/>
            </a:xfrm>
            <a:custGeom>
              <a:avLst/>
              <a:gdLst/>
              <a:ahLst/>
              <a:cxnLst/>
              <a:rect l="l" t="t" r="r" b="b"/>
              <a:pathLst>
                <a:path w="1950" h="11893" extrusionOk="0">
                  <a:moveTo>
                    <a:pt x="221" y="0"/>
                  </a:moveTo>
                  <a:cubicBezTo>
                    <a:pt x="148" y="0"/>
                    <a:pt x="74" y="54"/>
                    <a:pt x="0" y="127"/>
                  </a:cubicBezTo>
                  <a:cubicBezTo>
                    <a:pt x="202" y="3489"/>
                    <a:pt x="672" y="6783"/>
                    <a:pt x="1412" y="10010"/>
                  </a:cubicBezTo>
                  <a:cubicBezTo>
                    <a:pt x="1412" y="10682"/>
                    <a:pt x="1613" y="11287"/>
                    <a:pt x="1950" y="11892"/>
                  </a:cubicBezTo>
                  <a:cubicBezTo>
                    <a:pt x="1748" y="8127"/>
                    <a:pt x="807" y="4430"/>
                    <a:pt x="941" y="665"/>
                  </a:cubicBezTo>
                  <a:cubicBezTo>
                    <a:pt x="941" y="531"/>
                    <a:pt x="605" y="329"/>
                    <a:pt x="403" y="127"/>
                  </a:cubicBezTo>
                  <a:cubicBezTo>
                    <a:pt x="343" y="36"/>
                    <a:pt x="282" y="0"/>
                    <a:pt x="221" y="0"/>
                  </a:cubicBezTo>
                  <a:close/>
                </a:path>
              </a:pathLst>
            </a:custGeom>
            <a:solidFill>
              <a:srgbClr val="659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5" name="Google Shape;3675;p3"/>
            <p:cNvSpPr/>
            <p:nvPr/>
          </p:nvSpPr>
          <p:spPr>
            <a:xfrm>
              <a:off x="3504925" y="4885250"/>
              <a:ext cx="208425" cy="100875"/>
            </a:xfrm>
            <a:custGeom>
              <a:avLst/>
              <a:gdLst/>
              <a:ahLst/>
              <a:cxnLst/>
              <a:rect l="l" t="t" r="r" b="b"/>
              <a:pathLst>
                <a:path w="8337" h="4035" extrusionOk="0">
                  <a:moveTo>
                    <a:pt x="8135" y="1"/>
                  </a:moveTo>
                  <a:lnTo>
                    <a:pt x="8135" y="1"/>
                  </a:lnTo>
                  <a:cubicBezTo>
                    <a:pt x="7127" y="404"/>
                    <a:pt x="5984" y="673"/>
                    <a:pt x="5177" y="1547"/>
                  </a:cubicBezTo>
                  <a:cubicBezTo>
                    <a:pt x="4551" y="2344"/>
                    <a:pt x="3588" y="2803"/>
                    <a:pt x="2573" y="2803"/>
                  </a:cubicBezTo>
                  <a:cubicBezTo>
                    <a:pt x="2389" y="2803"/>
                    <a:pt x="2203" y="2788"/>
                    <a:pt x="2018" y="2757"/>
                  </a:cubicBezTo>
                  <a:cubicBezTo>
                    <a:pt x="1614" y="3295"/>
                    <a:pt x="875" y="3228"/>
                    <a:pt x="404" y="3564"/>
                  </a:cubicBezTo>
                  <a:cubicBezTo>
                    <a:pt x="337" y="3497"/>
                    <a:pt x="253" y="3463"/>
                    <a:pt x="177" y="3463"/>
                  </a:cubicBezTo>
                  <a:cubicBezTo>
                    <a:pt x="102" y="3463"/>
                    <a:pt x="34" y="3497"/>
                    <a:pt x="1" y="3564"/>
                  </a:cubicBezTo>
                  <a:lnTo>
                    <a:pt x="1" y="4034"/>
                  </a:lnTo>
                  <a:cubicBezTo>
                    <a:pt x="1480" y="3967"/>
                    <a:pt x="2891" y="3631"/>
                    <a:pt x="4303" y="3160"/>
                  </a:cubicBezTo>
                  <a:cubicBezTo>
                    <a:pt x="4976" y="3093"/>
                    <a:pt x="5581" y="2757"/>
                    <a:pt x="5984" y="2219"/>
                  </a:cubicBezTo>
                  <a:cubicBezTo>
                    <a:pt x="6522" y="1547"/>
                    <a:pt x="7261" y="1076"/>
                    <a:pt x="8068" y="807"/>
                  </a:cubicBezTo>
                  <a:cubicBezTo>
                    <a:pt x="8270" y="606"/>
                    <a:pt x="8337" y="270"/>
                    <a:pt x="8135" y="1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6" name="Google Shape;3676;p3"/>
            <p:cNvSpPr/>
            <p:nvPr/>
          </p:nvSpPr>
          <p:spPr>
            <a:xfrm>
              <a:off x="3888125" y="4923900"/>
              <a:ext cx="58850" cy="191625"/>
            </a:xfrm>
            <a:custGeom>
              <a:avLst/>
              <a:gdLst/>
              <a:ahLst/>
              <a:cxnLst/>
              <a:rect l="l" t="t" r="r" b="b"/>
              <a:pathLst>
                <a:path w="2354" h="766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690"/>
                    <a:pt x="942" y="5312"/>
                    <a:pt x="2354" y="7665"/>
                  </a:cubicBezTo>
                  <a:cubicBezTo>
                    <a:pt x="2354" y="6858"/>
                    <a:pt x="2152" y="6051"/>
                    <a:pt x="1816" y="5379"/>
                  </a:cubicBezTo>
                  <a:cubicBezTo>
                    <a:pt x="1547" y="4505"/>
                    <a:pt x="2152" y="3699"/>
                    <a:pt x="1883" y="2825"/>
                  </a:cubicBezTo>
                  <a:cubicBezTo>
                    <a:pt x="471" y="2825"/>
                    <a:pt x="1345" y="1682"/>
                    <a:pt x="1211" y="1144"/>
                  </a:cubicBezTo>
                  <a:cubicBezTo>
                    <a:pt x="1009" y="404"/>
                    <a:pt x="471" y="270"/>
                    <a:pt x="1" y="1"/>
                  </a:cubicBezTo>
                  <a:close/>
                </a:path>
              </a:pathLst>
            </a:custGeom>
            <a:solidFill>
              <a:srgbClr val="F8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7" name="Google Shape;3677;p3"/>
            <p:cNvSpPr/>
            <p:nvPr/>
          </p:nvSpPr>
          <p:spPr>
            <a:xfrm>
              <a:off x="2546925" y="2140225"/>
              <a:ext cx="70625" cy="125850"/>
            </a:xfrm>
            <a:custGeom>
              <a:avLst/>
              <a:gdLst/>
              <a:ahLst/>
              <a:cxnLst/>
              <a:rect l="l" t="t" r="r" b="b"/>
              <a:pathLst>
                <a:path w="2825" h="5034" extrusionOk="0">
                  <a:moveTo>
                    <a:pt x="2004" y="0"/>
                  </a:moveTo>
                  <a:cubicBezTo>
                    <a:pt x="1029" y="0"/>
                    <a:pt x="1051" y="1287"/>
                    <a:pt x="404" y="1699"/>
                  </a:cubicBezTo>
                  <a:cubicBezTo>
                    <a:pt x="270" y="1968"/>
                    <a:pt x="1" y="2170"/>
                    <a:pt x="68" y="2573"/>
                  </a:cubicBezTo>
                  <a:cubicBezTo>
                    <a:pt x="337" y="2842"/>
                    <a:pt x="203" y="3312"/>
                    <a:pt x="337" y="3716"/>
                  </a:cubicBezTo>
                  <a:cubicBezTo>
                    <a:pt x="699" y="4077"/>
                    <a:pt x="466" y="5034"/>
                    <a:pt x="1238" y="5034"/>
                  </a:cubicBezTo>
                  <a:cubicBezTo>
                    <a:pt x="1327" y="5034"/>
                    <a:pt x="1429" y="5021"/>
                    <a:pt x="1547" y="4993"/>
                  </a:cubicBezTo>
                  <a:cubicBezTo>
                    <a:pt x="2555" y="4724"/>
                    <a:pt x="2824" y="4119"/>
                    <a:pt x="2421" y="3245"/>
                  </a:cubicBezTo>
                  <a:lnTo>
                    <a:pt x="2488" y="85"/>
                  </a:lnTo>
                  <a:cubicBezTo>
                    <a:pt x="2303" y="27"/>
                    <a:pt x="2144" y="0"/>
                    <a:pt x="2004" y="0"/>
                  </a:cubicBezTo>
                  <a:close/>
                </a:path>
              </a:pathLst>
            </a:custGeom>
            <a:solidFill>
              <a:srgbClr val="D1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8" name="Google Shape;3678;p3"/>
            <p:cNvSpPr/>
            <p:nvPr/>
          </p:nvSpPr>
          <p:spPr>
            <a:xfrm>
              <a:off x="2225925" y="2960850"/>
              <a:ext cx="58850" cy="130450"/>
            </a:xfrm>
            <a:custGeom>
              <a:avLst/>
              <a:gdLst/>
              <a:ahLst/>
              <a:cxnLst/>
              <a:rect l="l" t="t" r="r" b="b"/>
              <a:pathLst>
                <a:path w="2354" h="5218" extrusionOk="0">
                  <a:moveTo>
                    <a:pt x="1009" y="1"/>
                  </a:moveTo>
                  <a:cubicBezTo>
                    <a:pt x="404" y="1614"/>
                    <a:pt x="68" y="3362"/>
                    <a:pt x="0" y="5043"/>
                  </a:cubicBezTo>
                  <a:cubicBezTo>
                    <a:pt x="43" y="5171"/>
                    <a:pt x="113" y="5217"/>
                    <a:pt x="192" y="5217"/>
                  </a:cubicBezTo>
                  <a:cubicBezTo>
                    <a:pt x="238" y="5217"/>
                    <a:pt x="287" y="5202"/>
                    <a:pt x="336" y="5177"/>
                  </a:cubicBezTo>
                  <a:cubicBezTo>
                    <a:pt x="471" y="5043"/>
                    <a:pt x="538" y="4908"/>
                    <a:pt x="673" y="4774"/>
                  </a:cubicBezTo>
                  <a:cubicBezTo>
                    <a:pt x="1547" y="4774"/>
                    <a:pt x="1815" y="3967"/>
                    <a:pt x="2353" y="3496"/>
                  </a:cubicBezTo>
                  <a:cubicBezTo>
                    <a:pt x="2219" y="2622"/>
                    <a:pt x="2219" y="1681"/>
                    <a:pt x="1345" y="1076"/>
                  </a:cubicBezTo>
                  <a:cubicBezTo>
                    <a:pt x="1076" y="942"/>
                    <a:pt x="1143" y="404"/>
                    <a:pt x="1009" y="1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9" name="Google Shape;3679;p3"/>
            <p:cNvSpPr/>
            <p:nvPr/>
          </p:nvSpPr>
          <p:spPr>
            <a:xfrm>
              <a:off x="2185575" y="3189425"/>
              <a:ext cx="38700" cy="211800"/>
            </a:xfrm>
            <a:custGeom>
              <a:avLst/>
              <a:gdLst/>
              <a:ahLst/>
              <a:cxnLst/>
              <a:rect l="l" t="t" r="r" b="b"/>
              <a:pathLst>
                <a:path w="1548" h="8472" extrusionOk="0">
                  <a:moveTo>
                    <a:pt x="673" y="1"/>
                  </a:moveTo>
                  <a:cubicBezTo>
                    <a:pt x="404" y="337"/>
                    <a:pt x="471" y="740"/>
                    <a:pt x="404" y="1143"/>
                  </a:cubicBezTo>
                  <a:cubicBezTo>
                    <a:pt x="1" y="3631"/>
                    <a:pt x="337" y="6051"/>
                    <a:pt x="337" y="8471"/>
                  </a:cubicBezTo>
                  <a:lnTo>
                    <a:pt x="740" y="8471"/>
                  </a:lnTo>
                  <a:cubicBezTo>
                    <a:pt x="740" y="8404"/>
                    <a:pt x="808" y="8270"/>
                    <a:pt x="808" y="8202"/>
                  </a:cubicBezTo>
                  <a:cubicBezTo>
                    <a:pt x="942" y="7933"/>
                    <a:pt x="875" y="7530"/>
                    <a:pt x="1144" y="7261"/>
                  </a:cubicBezTo>
                  <a:cubicBezTo>
                    <a:pt x="1211" y="6992"/>
                    <a:pt x="1547" y="6589"/>
                    <a:pt x="1413" y="6387"/>
                  </a:cubicBezTo>
                  <a:cubicBezTo>
                    <a:pt x="606" y="4841"/>
                    <a:pt x="1144" y="3295"/>
                    <a:pt x="1144" y="1748"/>
                  </a:cubicBezTo>
                  <a:cubicBezTo>
                    <a:pt x="1009" y="1143"/>
                    <a:pt x="875" y="606"/>
                    <a:pt x="673" y="1"/>
                  </a:cubicBezTo>
                  <a:close/>
                </a:path>
              </a:pathLst>
            </a:custGeom>
            <a:solidFill>
              <a:srgbClr val="6F95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0" name="Google Shape;3680;p3"/>
            <p:cNvSpPr/>
            <p:nvPr/>
          </p:nvSpPr>
          <p:spPr>
            <a:xfrm>
              <a:off x="3531825" y="747800"/>
              <a:ext cx="126075" cy="89725"/>
            </a:xfrm>
            <a:custGeom>
              <a:avLst/>
              <a:gdLst/>
              <a:ahLst/>
              <a:cxnLst/>
              <a:rect l="l" t="t" r="r" b="b"/>
              <a:pathLst>
                <a:path w="5043" h="3589" extrusionOk="0">
                  <a:moveTo>
                    <a:pt x="4048" y="1"/>
                  </a:moveTo>
                  <a:cubicBezTo>
                    <a:pt x="3930" y="1"/>
                    <a:pt x="3812" y="18"/>
                    <a:pt x="3698" y="50"/>
                  </a:cubicBezTo>
                  <a:cubicBezTo>
                    <a:pt x="3093" y="723"/>
                    <a:pt x="2353" y="1260"/>
                    <a:pt x="1614" y="1731"/>
                  </a:cubicBezTo>
                  <a:cubicBezTo>
                    <a:pt x="1210" y="2336"/>
                    <a:pt x="404" y="2538"/>
                    <a:pt x="0" y="3277"/>
                  </a:cubicBezTo>
                  <a:lnTo>
                    <a:pt x="135" y="3412"/>
                  </a:lnTo>
                  <a:cubicBezTo>
                    <a:pt x="205" y="3422"/>
                    <a:pt x="275" y="3426"/>
                    <a:pt x="345" y="3426"/>
                  </a:cubicBezTo>
                  <a:cubicBezTo>
                    <a:pt x="900" y="3426"/>
                    <a:pt x="1476" y="3153"/>
                    <a:pt x="2059" y="3153"/>
                  </a:cubicBezTo>
                  <a:cubicBezTo>
                    <a:pt x="2402" y="3153"/>
                    <a:pt x="2747" y="3247"/>
                    <a:pt x="3093" y="3546"/>
                  </a:cubicBezTo>
                  <a:cubicBezTo>
                    <a:pt x="3136" y="3575"/>
                    <a:pt x="3194" y="3588"/>
                    <a:pt x="3260" y="3588"/>
                  </a:cubicBezTo>
                  <a:cubicBezTo>
                    <a:pt x="3503" y="3588"/>
                    <a:pt x="3847" y="3407"/>
                    <a:pt x="3900" y="3143"/>
                  </a:cubicBezTo>
                  <a:cubicBezTo>
                    <a:pt x="4034" y="2202"/>
                    <a:pt x="5042" y="1529"/>
                    <a:pt x="5042" y="521"/>
                  </a:cubicBezTo>
                  <a:cubicBezTo>
                    <a:pt x="4788" y="165"/>
                    <a:pt x="4418" y="1"/>
                    <a:pt x="4048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1" name="Google Shape;3681;p3"/>
            <p:cNvSpPr/>
            <p:nvPr/>
          </p:nvSpPr>
          <p:spPr>
            <a:xfrm>
              <a:off x="3388950" y="903675"/>
              <a:ext cx="65575" cy="93225"/>
            </a:xfrm>
            <a:custGeom>
              <a:avLst/>
              <a:gdLst/>
              <a:ahLst/>
              <a:cxnLst/>
              <a:rect l="l" t="t" r="r" b="b"/>
              <a:pathLst>
                <a:path w="2623" h="3729" extrusionOk="0">
                  <a:moveTo>
                    <a:pt x="2623" y="0"/>
                  </a:moveTo>
                  <a:cubicBezTo>
                    <a:pt x="875" y="135"/>
                    <a:pt x="875" y="135"/>
                    <a:pt x="404" y="1815"/>
                  </a:cubicBezTo>
                  <a:cubicBezTo>
                    <a:pt x="337" y="2152"/>
                    <a:pt x="203" y="2488"/>
                    <a:pt x="135" y="2757"/>
                  </a:cubicBezTo>
                  <a:cubicBezTo>
                    <a:pt x="1" y="2958"/>
                    <a:pt x="1" y="3160"/>
                    <a:pt x="135" y="3362"/>
                  </a:cubicBezTo>
                  <a:cubicBezTo>
                    <a:pt x="613" y="3621"/>
                    <a:pt x="955" y="3728"/>
                    <a:pt x="1203" y="3728"/>
                  </a:cubicBezTo>
                  <a:cubicBezTo>
                    <a:pt x="2173" y="3728"/>
                    <a:pt x="1684" y="2082"/>
                    <a:pt x="2219" y="1547"/>
                  </a:cubicBezTo>
                  <a:cubicBezTo>
                    <a:pt x="2354" y="1009"/>
                    <a:pt x="2488" y="538"/>
                    <a:pt x="2623" y="0"/>
                  </a:cubicBezTo>
                  <a:close/>
                </a:path>
              </a:pathLst>
            </a:custGeom>
            <a:solidFill>
              <a:srgbClr val="EBE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2" name="Google Shape;3682;p3"/>
            <p:cNvSpPr/>
            <p:nvPr/>
          </p:nvSpPr>
          <p:spPr>
            <a:xfrm>
              <a:off x="2625925" y="1848225"/>
              <a:ext cx="122725" cy="203400"/>
            </a:xfrm>
            <a:custGeom>
              <a:avLst/>
              <a:gdLst/>
              <a:ahLst/>
              <a:cxnLst/>
              <a:rect l="l" t="t" r="r" b="b"/>
              <a:pathLst>
                <a:path w="4909" h="8136" extrusionOk="0">
                  <a:moveTo>
                    <a:pt x="4841" y="1"/>
                  </a:moveTo>
                  <a:cubicBezTo>
                    <a:pt x="3295" y="1883"/>
                    <a:pt x="2286" y="4101"/>
                    <a:pt x="875" y="6186"/>
                  </a:cubicBezTo>
                  <a:cubicBezTo>
                    <a:pt x="404" y="6723"/>
                    <a:pt x="68" y="7396"/>
                    <a:pt x="1" y="8135"/>
                  </a:cubicBezTo>
                  <a:cubicBezTo>
                    <a:pt x="135" y="8068"/>
                    <a:pt x="269" y="8001"/>
                    <a:pt x="337" y="7933"/>
                  </a:cubicBezTo>
                  <a:cubicBezTo>
                    <a:pt x="1883" y="5446"/>
                    <a:pt x="3833" y="3227"/>
                    <a:pt x="4908" y="471"/>
                  </a:cubicBezTo>
                  <a:cubicBezTo>
                    <a:pt x="4908" y="337"/>
                    <a:pt x="4841" y="135"/>
                    <a:pt x="4841" y="1"/>
                  </a:cubicBezTo>
                  <a:close/>
                </a:path>
              </a:pathLst>
            </a:custGeom>
            <a:solidFill>
              <a:srgbClr val="21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3" name="Google Shape;3683;p3"/>
            <p:cNvSpPr/>
            <p:nvPr/>
          </p:nvSpPr>
          <p:spPr>
            <a:xfrm>
              <a:off x="2545250" y="2085200"/>
              <a:ext cx="77350" cy="97500"/>
            </a:xfrm>
            <a:custGeom>
              <a:avLst/>
              <a:gdLst/>
              <a:ahLst/>
              <a:cxnLst/>
              <a:rect l="l" t="t" r="r" b="b"/>
              <a:pathLst>
                <a:path w="3094" h="3900" extrusionOk="0">
                  <a:moveTo>
                    <a:pt x="2421" y="1"/>
                  </a:moveTo>
                  <a:cubicBezTo>
                    <a:pt x="1412" y="1144"/>
                    <a:pt x="1" y="2018"/>
                    <a:pt x="471" y="3900"/>
                  </a:cubicBezTo>
                  <a:cubicBezTo>
                    <a:pt x="673" y="3749"/>
                    <a:pt x="912" y="3673"/>
                    <a:pt x="1161" y="3673"/>
                  </a:cubicBezTo>
                  <a:cubicBezTo>
                    <a:pt x="1244" y="3673"/>
                    <a:pt x="1328" y="3681"/>
                    <a:pt x="1412" y="3698"/>
                  </a:cubicBezTo>
                  <a:cubicBezTo>
                    <a:pt x="1471" y="3728"/>
                    <a:pt x="1537" y="3741"/>
                    <a:pt x="1601" y="3741"/>
                  </a:cubicBezTo>
                  <a:cubicBezTo>
                    <a:pt x="1829" y="3741"/>
                    <a:pt x="2040" y="3572"/>
                    <a:pt x="1883" y="3362"/>
                  </a:cubicBezTo>
                  <a:cubicBezTo>
                    <a:pt x="1143" y="2354"/>
                    <a:pt x="2219" y="2555"/>
                    <a:pt x="2555" y="2286"/>
                  </a:cubicBezTo>
                  <a:cubicBezTo>
                    <a:pt x="3093" y="1480"/>
                    <a:pt x="2085" y="807"/>
                    <a:pt x="2421" y="1"/>
                  </a:cubicBezTo>
                  <a:close/>
                </a:path>
              </a:pathLst>
            </a:custGeom>
            <a:solidFill>
              <a:srgbClr val="E6E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4" name="Google Shape;3684;p3"/>
            <p:cNvSpPr/>
            <p:nvPr/>
          </p:nvSpPr>
          <p:spPr>
            <a:xfrm>
              <a:off x="3726775" y="628900"/>
              <a:ext cx="75650" cy="100475"/>
            </a:xfrm>
            <a:custGeom>
              <a:avLst/>
              <a:gdLst/>
              <a:ahLst/>
              <a:cxnLst/>
              <a:rect l="l" t="t" r="r" b="b"/>
              <a:pathLst>
                <a:path w="3026" h="4019" extrusionOk="0">
                  <a:moveTo>
                    <a:pt x="1895" y="0"/>
                  </a:moveTo>
                  <a:cubicBezTo>
                    <a:pt x="1358" y="0"/>
                    <a:pt x="1191" y="866"/>
                    <a:pt x="702" y="866"/>
                  </a:cubicBezTo>
                  <a:cubicBezTo>
                    <a:pt x="614" y="866"/>
                    <a:pt x="516" y="838"/>
                    <a:pt x="404" y="773"/>
                  </a:cubicBezTo>
                  <a:lnTo>
                    <a:pt x="1" y="1243"/>
                  </a:lnTo>
                  <a:cubicBezTo>
                    <a:pt x="135" y="1781"/>
                    <a:pt x="404" y="2252"/>
                    <a:pt x="740" y="2655"/>
                  </a:cubicBezTo>
                  <a:cubicBezTo>
                    <a:pt x="1418" y="2768"/>
                    <a:pt x="1337" y="4018"/>
                    <a:pt x="2089" y="4018"/>
                  </a:cubicBezTo>
                  <a:cubicBezTo>
                    <a:pt x="2233" y="4018"/>
                    <a:pt x="2407" y="3973"/>
                    <a:pt x="2623" y="3865"/>
                  </a:cubicBezTo>
                  <a:cubicBezTo>
                    <a:pt x="3026" y="2790"/>
                    <a:pt x="2959" y="1579"/>
                    <a:pt x="2421" y="504"/>
                  </a:cubicBezTo>
                  <a:cubicBezTo>
                    <a:pt x="2354" y="369"/>
                    <a:pt x="2219" y="168"/>
                    <a:pt x="2085" y="33"/>
                  </a:cubicBezTo>
                  <a:cubicBezTo>
                    <a:pt x="2017" y="10"/>
                    <a:pt x="1954" y="0"/>
                    <a:pt x="1895" y="0"/>
                  </a:cubicBezTo>
                  <a:close/>
                </a:path>
              </a:pathLst>
            </a:custGeom>
            <a:solidFill>
              <a:srgbClr val="9CB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5" name="Google Shape;3685;p3"/>
            <p:cNvSpPr/>
            <p:nvPr/>
          </p:nvSpPr>
          <p:spPr>
            <a:xfrm>
              <a:off x="3696525" y="659975"/>
              <a:ext cx="63900" cy="79175"/>
            </a:xfrm>
            <a:custGeom>
              <a:avLst/>
              <a:gdLst/>
              <a:ahLst/>
              <a:cxnLst/>
              <a:rect l="l" t="t" r="r" b="b"/>
              <a:pathLst>
                <a:path w="2556" h="3167" extrusionOk="0">
                  <a:moveTo>
                    <a:pt x="1211" y="0"/>
                  </a:moveTo>
                  <a:cubicBezTo>
                    <a:pt x="740" y="269"/>
                    <a:pt x="202" y="336"/>
                    <a:pt x="1" y="740"/>
                  </a:cubicBezTo>
                  <a:cubicBezTo>
                    <a:pt x="1" y="874"/>
                    <a:pt x="1" y="941"/>
                    <a:pt x="1" y="1009"/>
                  </a:cubicBezTo>
                  <a:cubicBezTo>
                    <a:pt x="56" y="1613"/>
                    <a:pt x="156" y="2173"/>
                    <a:pt x="742" y="2173"/>
                  </a:cubicBezTo>
                  <a:cubicBezTo>
                    <a:pt x="872" y="2173"/>
                    <a:pt x="1027" y="2146"/>
                    <a:pt x="1211" y="2084"/>
                  </a:cubicBezTo>
                  <a:cubicBezTo>
                    <a:pt x="1230" y="2008"/>
                    <a:pt x="1233" y="1981"/>
                    <a:pt x="1230" y="1974"/>
                  </a:cubicBezTo>
                  <a:lnTo>
                    <a:pt x="1230" y="1974"/>
                  </a:lnTo>
                  <a:cubicBezTo>
                    <a:pt x="1240" y="1957"/>
                    <a:pt x="1255" y="1929"/>
                    <a:pt x="1278" y="1883"/>
                  </a:cubicBezTo>
                  <a:lnTo>
                    <a:pt x="1278" y="2084"/>
                  </a:lnTo>
                  <a:cubicBezTo>
                    <a:pt x="1278" y="2563"/>
                    <a:pt x="1194" y="3167"/>
                    <a:pt x="1690" y="3167"/>
                  </a:cubicBezTo>
                  <a:cubicBezTo>
                    <a:pt x="1821" y="3167"/>
                    <a:pt x="1994" y="3124"/>
                    <a:pt x="2219" y="3026"/>
                  </a:cubicBezTo>
                  <a:cubicBezTo>
                    <a:pt x="2555" y="2488"/>
                    <a:pt x="2421" y="1748"/>
                    <a:pt x="2017" y="1210"/>
                  </a:cubicBezTo>
                  <a:cubicBezTo>
                    <a:pt x="1950" y="673"/>
                    <a:pt x="2085" y="0"/>
                    <a:pt x="1211" y="0"/>
                  </a:cubicBez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6" name="Google Shape;3686;p3"/>
            <p:cNvSpPr/>
            <p:nvPr/>
          </p:nvSpPr>
          <p:spPr>
            <a:xfrm>
              <a:off x="2936850" y="1456625"/>
              <a:ext cx="63900" cy="79025"/>
            </a:xfrm>
            <a:custGeom>
              <a:avLst/>
              <a:gdLst/>
              <a:ahLst/>
              <a:cxnLst/>
              <a:rect l="l" t="t" r="r" b="b"/>
              <a:pathLst>
                <a:path w="2556" h="3161" extrusionOk="0">
                  <a:moveTo>
                    <a:pt x="2152" y="0"/>
                  </a:moveTo>
                  <a:lnTo>
                    <a:pt x="1950" y="337"/>
                  </a:lnTo>
                  <a:cubicBezTo>
                    <a:pt x="1950" y="471"/>
                    <a:pt x="1816" y="605"/>
                    <a:pt x="1681" y="605"/>
                  </a:cubicBezTo>
                  <a:cubicBezTo>
                    <a:pt x="1009" y="1345"/>
                    <a:pt x="404" y="2219"/>
                    <a:pt x="1" y="3160"/>
                  </a:cubicBezTo>
                  <a:cubicBezTo>
                    <a:pt x="404" y="3093"/>
                    <a:pt x="740" y="2891"/>
                    <a:pt x="942" y="2555"/>
                  </a:cubicBezTo>
                  <a:cubicBezTo>
                    <a:pt x="1095" y="2326"/>
                    <a:pt x="1356" y="2205"/>
                    <a:pt x="1614" y="2205"/>
                  </a:cubicBezTo>
                  <a:cubicBezTo>
                    <a:pt x="1811" y="2205"/>
                    <a:pt x="2007" y="2275"/>
                    <a:pt x="2152" y="2421"/>
                  </a:cubicBezTo>
                  <a:cubicBezTo>
                    <a:pt x="2555" y="1681"/>
                    <a:pt x="2555" y="740"/>
                    <a:pt x="2152" y="0"/>
                  </a:cubicBezTo>
                  <a:close/>
                </a:path>
              </a:pathLst>
            </a:custGeom>
            <a:solidFill>
              <a:srgbClr val="436F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7" name="Google Shape;3687;p3"/>
            <p:cNvSpPr/>
            <p:nvPr/>
          </p:nvSpPr>
          <p:spPr>
            <a:xfrm>
              <a:off x="2978875" y="4952475"/>
              <a:ext cx="121025" cy="42050"/>
            </a:xfrm>
            <a:custGeom>
              <a:avLst/>
              <a:gdLst/>
              <a:ahLst/>
              <a:cxnLst/>
              <a:rect l="l" t="t" r="r" b="b"/>
              <a:pathLst>
                <a:path w="4841" h="1682" extrusionOk="0">
                  <a:moveTo>
                    <a:pt x="471" y="1"/>
                  </a:moveTo>
                  <a:lnTo>
                    <a:pt x="0" y="135"/>
                  </a:lnTo>
                  <a:cubicBezTo>
                    <a:pt x="1479" y="942"/>
                    <a:pt x="3160" y="1480"/>
                    <a:pt x="4841" y="1682"/>
                  </a:cubicBezTo>
                  <a:cubicBezTo>
                    <a:pt x="3631" y="673"/>
                    <a:pt x="2084" y="68"/>
                    <a:pt x="471" y="1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8" name="Google Shape;3688;p3"/>
            <p:cNvSpPr/>
            <p:nvPr/>
          </p:nvSpPr>
          <p:spPr>
            <a:xfrm>
              <a:off x="2582225" y="4520550"/>
              <a:ext cx="63900" cy="62200"/>
            </a:xfrm>
            <a:custGeom>
              <a:avLst/>
              <a:gdLst/>
              <a:ahLst/>
              <a:cxnLst/>
              <a:rect l="l" t="t" r="r" b="b"/>
              <a:pathLst>
                <a:path w="2556" h="2488" extrusionOk="0">
                  <a:moveTo>
                    <a:pt x="202" y="0"/>
                  </a:moveTo>
                  <a:cubicBezTo>
                    <a:pt x="1" y="67"/>
                    <a:pt x="1" y="336"/>
                    <a:pt x="135" y="471"/>
                  </a:cubicBezTo>
                  <a:cubicBezTo>
                    <a:pt x="942" y="1009"/>
                    <a:pt x="1009" y="2286"/>
                    <a:pt x="2085" y="2488"/>
                  </a:cubicBezTo>
                  <a:lnTo>
                    <a:pt x="2555" y="2420"/>
                  </a:lnTo>
                  <a:cubicBezTo>
                    <a:pt x="1749" y="1681"/>
                    <a:pt x="1211" y="605"/>
                    <a:pt x="202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9" name="Google Shape;3689;p3"/>
            <p:cNvSpPr/>
            <p:nvPr/>
          </p:nvSpPr>
          <p:spPr>
            <a:xfrm>
              <a:off x="2197350" y="3086900"/>
              <a:ext cx="37000" cy="102550"/>
            </a:xfrm>
            <a:custGeom>
              <a:avLst/>
              <a:gdLst/>
              <a:ahLst/>
              <a:cxnLst/>
              <a:rect l="l" t="t" r="r" b="b"/>
              <a:pathLst>
                <a:path w="1480" h="4102" extrusionOk="0">
                  <a:moveTo>
                    <a:pt x="1143" y="1"/>
                  </a:moveTo>
                  <a:cubicBezTo>
                    <a:pt x="1076" y="68"/>
                    <a:pt x="1009" y="135"/>
                    <a:pt x="942" y="202"/>
                  </a:cubicBezTo>
                  <a:cubicBezTo>
                    <a:pt x="874" y="270"/>
                    <a:pt x="807" y="337"/>
                    <a:pt x="807" y="471"/>
                  </a:cubicBezTo>
                  <a:cubicBezTo>
                    <a:pt x="673" y="1681"/>
                    <a:pt x="0" y="2824"/>
                    <a:pt x="202" y="4102"/>
                  </a:cubicBezTo>
                  <a:cubicBezTo>
                    <a:pt x="1278" y="2959"/>
                    <a:pt x="1009" y="1412"/>
                    <a:pt x="1479" y="135"/>
                  </a:cubicBezTo>
                  <a:lnTo>
                    <a:pt x="1143" y="1"/>
                  </a:lnTo>
                  <a:close/>
                </a:path>
              </a:pathLst>
            </a:custGeom>
            <a:solidFill>
              <a:srgbClr val="6F95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0" name="Google Shape;3690;p3"/>
            <p:cNvSpPr/>
            <p:nvPr/>
          </p:nvSpPr>
          <p:spPr>
            <a:xfrm>
              <a:off x="3624250" y="718800"/>
              <a:ext cx="58850" cy="40675"/>
            </a:xfrm>
            <a:custGeom>
              <a:avLst/>
              <a:gdLst/>
              <a:ahLst/>
              <a:cxnLst/>
              <a:rect l="l" t="t" r="r" b="b"/>
              <a:pathLst>
                <a:path w="2354" h="1627" extrusionOk="0">
                  <a:moveTo>
                    <a:pt x="1076" y="0"/>
                  </a:moveTo>
                  <a:cubicBezTo>
                    <a:pt x="740" y="404"/>
                    <a:pt x="68" y="538"/>
                    <a:pt x="1" y="1210"/>
                  </a:cubicBezTo>
                  <a:cubicBezTo>
                    <a:pt x="293" y="1444"/>
                    <a:pt x="635" y="1627"/>
                    <a:pt x="1029" y="1627"/>
                  </a:cubicBezTo>
                  <a:cubicBezTo>
                    <a:pt x="1088" y="1627"/>
                    <a:pt x="1149" y="1623"/>
                    <a:pt x="1211" y="1614"/>
                  </a:cubicBezTo>
                  <a:cubicBezTo>
                    <a:pt x="1480" y="1614"/>
                    <a:pt x="1749" y="1479"/>
                    <a:pt x="1950" y="1210"/>
                  </a:cubicBezTo>
                  <a:cubicBezTo>
                    <a:pt x="2354" y="538"/>
                    <a:pt x="2018" y="202"/>
                    <a:pt x="1345" y="0"/>
                  </a:cubicBez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1" name="Google Shape;3691;p3"/>
            <p:cNvSpPr/>
            <p:nvPr/>
          </p:nvSpPr>
          <p:spPr>
            <a:xfrm>
              <a:off x="4257875" y="1023000"/>
              <a:ext cx="33650" cy="50450"/>
            </a:xfrm>
            <a:custGeom>
              <a:avLst/>
              <a:gdLst/>
              <a:ahLst/>
              <a:cxnLst/>
              <a:rect l="l" t="t" r="r" b="b"/>
              <a:pathLst>
                <a:path w="1346" h="2018" extrusionOk="0">
                  <a:moveTo>
                    <a:pt x="68" y="1"/>
                  </a:moveTo>
                  <a:lnTo>
                    <a:pt x="68" y="1"/>
                  </a:lnTo>
                  <a:cubicBezTo>
                    <a:pt x="1" y="673"/>
                    <a:pt x="135" y="1345"/>
                    <a:pt x="404" y="1883"/>
                  </a:cubicBezTo>
                  <a:lnTo>
                    <a:pt x="1345" y="2017"/>
                  </a:lnTo>
                  <a:cubicBezTo>
                    <a:pt x="1345" y="1143"/>
                    <a:pt x="807" y="404"/>
                    <a:pt x="68" y="1"/>
                  </a:cubicBezTo>
                  <a:close/>
                </a:path>
              </a:pathLst>
            </a:custGeom>
            <a:solidFill>
              <a:srgbClr val="90B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2" name="Google Shape;3692;p3"/>
            <p:cNvSpPr/>
            <p:nvPr/>
          </p:nvSpPr>
          <p:spPr>
            <a:xfrm>
              <a:off x="3736875" y="611225"/>
              <a:ext cx="48750" cy="43300"/>
            </a:xfrm>
            <a:custGeom>
              <a:avLst/>
              <a:gdLst/>
              <a:ahLst/>
              <a:cxnLst/>
              <a:rect l="l" t="t" r="r" b="b"/>
              <a:pathLst>
                <a:path w="1950" h="1732" extrusionOk="0">
                  <a:moveTo>
                    <a:pt x="1882" y="1"/>
                  </a:moveTo>
                  <a:cubicBezTo>
                    <a:pt x="941" y="1"/>
                    <a:pt x="202" y="673"/>
                    <a:pt x="0" y="1547"/>
                  </a:cubicBezTo>
                  <a:cubicBezTo>
                    <a:pt x="227" y="1677"/>
                    <a:pt x="415" y="1732"/>
                    <a:pt x="573" y="1732"/>
                  </a:cubicBezTo>
                  <a:cubicBezTo>
                    <a:pt x="1071" y="1732"/>
                    <a:pt x="1275" y="1183"/>
                    <a:pt x="1479" y="673"/>
                  </a:cubicBezTo>
                  <a:cubicBezTo>
                    <a:pt x="1518" y="693"/>
                    <a:pt x="1558" y="701"/>
                    <a:pt x="1597" y="701"/>
                  </a:cubicBezTo>
                  <a:cubicBezTo>
                    <a:pt x="1692" y="701"/>
                    <a:pt x="1787" y="653"/>
                    <a:pt x="1882" y="606"/>
                  </a:cubicBezTo>
                  <a:lnTo>
                    <a:pt x="1950" y="404"/>
                  </a:lnTo>
                  <a:cubicBezTo>
                    <a:pt x="1950" y="270"/>
                    <a:pt x="1882" y="135"/>
                    <a:pt x="1882" y="1"/>
                  </a:cubicBezTo>
                  <a:close/>
                </a:path>
              </a:pathLst>
            </a:custGeom>
            <a:solidFill>
              <a:srgbClr val="E6E7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3" name="Google Shape;3693;p3"/>
            <p:cNvSpPr/>
            <p:nvPr/>
          </p:nvSpPr>
          <p:spPr>
            <a:xfrm>
              <a:off x="2508275" y="4418025"/>
              <a:ext cx="38675" cy="43725"/>
            </a:xfrm>
            <a:custGeom>
              <a:avLst/>
              <a:gdLst/>
              <a:ahLst/>
              <a:cxnLst/>
              <a:rect l="l" t="t" r="r" b="b"/>
              <a:pathLst>
                <a:path w="1547" h="1749" extrusionOk="0">
                  <a:moveTo>
                    <a:pt x="404" y="0"/>
                  </a:moveTo>
                  <a:cubicBezTo>
                    <a:pt x="135" y="68"/>
                    <a:pt x="68" y="269"/>
                    <a:pt x="1" y="471"/>
                  </a:cubicBezTo>
                  <a:cubicBezTo>
                    <a:pt x="337" y="874"/>
                    <a:pt x="471" y="1479"/>
                    <a:pt x="1009" y="1748"/>
                  </a:cubicBezTo>
                  <a:lnTo>
                    <a:pt x="1211" y="1748"/>
                  </a:lnTo>
                  <a:cubicBezTo>
                    <a:pt x="1412" y="1614"/>
                    <a:pt x="1547" y="1412"/>
                    <a:pt x="1547" y="121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4" name="Google Shape;3694;p3"/>
            <p:cNvSpPr/>
            <p:nvPr/>
          </p:nvSpPr>
          <p:spPr>
            <a:xfrm>
              <a:off x="3572150" y="749050"/>
              <a:ext cx="52125" cy="42050"/>
            </a:xfrm>
            <a:custGeom>
              <a:avLst/>
              <a:gdLst/>
              <a:ahLst/>
              <a:cxnLst/>
              <a:rect l="l" t="t" r="r" b="b"/>
              <a:pathLst>
                <a:path w="2085" h="1682" extrusionOk="0">
                  <a:moveTo>
                    <a:pt x="2085" y="0"/>
                  </a:moveTo>
                  <a:cubicBezTo>
                    <a:pt x="1211" y="269"/>
                    <a:pt x="471" y="874"/>
                    <a:pt x="1" y="1681"/>
                  </a:cubicBezTo>
                  <a:cubicBezTo>
                    <a:pt x="942" y="1547"/>
                    <a:pt x="1749" y="942"/>
                    <a:pt x="2085" y="0"/>
                  </a:cubicBez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5" name="Google Shape;3695;p3"/>
            <p:cNvSpPr/>
            <p:nvPr/>
          </p:nvSpPr>
          <p:spPr>
            <a:xfrm>
              <a:off x="2363750" y="4093525"/>
              <a:ext cx="32875" cy="53925"/>
            </a:xfrm>
            <a:custGeom>
              <a:avLst/>
              <a:gdLst/>
              <a:ahLst/>
              <a:cxnLst/>
              <a:rect l="l" t="t" r="r" b="b"/>
              <a:pathLst>
                <a:path w="1315" h="2157" extrusionOk="0">
                  <a:moveTo>
                    <a:pt x="874" y="0"/>
                  </a:moveTo>
                  <a:cubicBezTo>
                    <a:pt x="654" y="0"/>
                    <a:pt x="367" y="117"/>
                    <a:pt x="67" y="207"/>
                  </a:cubicBezTo>
                  <a:cubicBezTo>
                    <a:pt x="0" y="341"/>
                    <a:pt x="0" y="476"/>
                    <a:pt x="67" y="610"/>
                  </a:cubicBezTo>
                  <a:cubicBezTo>
                    <a:pt x="108" y="605"/>
                    <a:pt x="147" y="602"/>
                    <a:pt x="185" y="602"/>
                  </a:cubicBezTo>
                  <a:cubicBezTo>
                    <a:pt x="593" y="602"/>
                    <a:pt x="868" y="920"/>
                    <a:pt x="807" y="1350"/>
                  </a:cubicBezTo>
                  <a:cubicBezTo>
                    <a:pt x="807" y="1686"/>
                    <a:pt x="1008" y="2022"/>
                    <a:pt x="1277" y="2157"/>
                  </a:cubicBezTo>
                  <a:cubicBezTo>
                    <a:pt x="1277" y="1753"/>
                    <a:pt x="1210" y="1283"/>
                    <a:pt x="1277" y="812"/>
                  </a:cubicBezTo>
                  <a:cubicBezTo>
                    <a:pt x="1315" y="180"/>
                    <a:pt x="1146" y="0"/>
                    <a:pt x="874" y="0"/>
                  </a:cubicBez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6" name="Google Shape;3696;p3"/>
            <p:cNvSpPr/>
            <p:nvPr/>
          </p:nvSpPr>
          <p:spPr>
            <a:xfrm>
              <a:off x="2876350" y="1577625"/>
              <a:ext cx="31950" cy="48775"/>
            </a:xfrm>
            <a:custGeom>
              <a:avLst/>
              <a:gdLst/>
              <a:ahLst/>
              <a:cxnLst/>
              <a:rect l="l" t="t" r="r" b="b"/>
              <a:pathLst>
                <a:path w="1278" h="1951" extrusionOk="0">
                  <a:moveTo>
                    <a:pt x="1278" y="1"/>
                  </a:moveTo>
                  <a:lnTo>
                    <a:pt x="1278" y="1"/>
                  </a:lnTo>
                  <a:cubicBezTo>
                    <a:pt x="404" y="337"/>
                    <a:pt x="538" y="1345"/>
                    <a:pt x="0" y="1950"/>
                  </a:cubicBezTo>
                  <a:cubicBezTo>
                    <a:pt x="1278" y="1883"/>
                    <a:pt x="1076" y="740"/>
                    <a:pt x="1278" y="1"/>
                  </a:cubicBez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7" name="Google Shape;3697;p3"/>
            <p:cNvSpPr/>
            <p:nvPr/>
          </p:nvSpPr>
          <p:spPr>
            <a:xfrm>
              <a:off x="2533500" y="4458350"/>
              <a:ext cx="42025" cy="42050"/>
            </a:xfrm>
            <a:custGeom>
              <a:avLst/>
              <a:gdLst/>
              <a:ahLst/>
              <a:cxnLst/>
              <a:rect l="l" t="t" r="r" b="b"/>
              <a:pathLst>
                <a:path w="1681" h="1682" extrusionOk="0">
                  <a:moveTo>
                    <a:pt x="269" y="1"/>
                  </a:moveTo>
                  <a:lnTo>
                    <a:pt x="0" y="135"/>
                  </a:lnTo>
                  <a:cubicBezTo>
                    <a:pt x="202" y="740"/>
                    <a:pt x="269" y="1345"/>
                    <a:pt x="941" y="1681"/>
                  </a:cubicBezTo>
                  <a:lnTo>
                    <a:pt x="1143" y="1547"/>
                  </a:lnTo>
                  <a:cubicBezTo>
                    <a:pt x="1681" y="539"/>
                    <a:pt x="874" y="337"/>
                    <a:pt x="269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8" name="Google Shape;3698;p3"/>
            <p:cNvSpPr/>
            <p:nvPr/>
          </p:nvSpPr>
          <p:spPr>
            <a:xfrm>
              <a:off x="2557025" y="4496150"/>
              <a:ext cx="30275" cy="36175"/>
            </a:xfrm>
            <a:custGeom>
              <a:avLst/>
              <a:gdLst/>
              <a:ahLst/>
              <a:cxnLst/>
              <a:rect l="l" t="t" r="r" b="b"/>
              <a:pathLst>
                <a:path w="1211" h="1447" extrusionOk="0">
                  <a:moveTo>
                    <a:pt x="401" y="0"/>
                  </a:moveTo>
                  <a:cubicBezTo>
                    <a:pt x="319" y="0"/>
                    <a:pt x="230" y="11"/>
                    <a:pt x="135" y="35"/>
                  </a:cubicBezTo>
                  <a:lnTo>
                    <a:pt x="0" y="169"/>
                  </a:lnTo>
                  <a:cubicBezTo>
                    <a:pt x="202" y="707"/>
                    <a:pt x="471" y="1312"/>
                    <a:pt x="1143" y="1447"/>
                  </a:cubicBezTo>
                  <a:lnTo>
                    <a:pt x="1210" y="976"/>
                  </a:lnTo>
                  <a:cubicBezTo>
                    <a:pt x="1210" y="842"/>
                    <a:pt x="1143" y="707"/>
                    <a:pt x="1143" y="573"/>
                  </a:cubicBezTo>
                  <a:cubicBezTo>
                    <a:pt x="1032" y="241"/>
                    <a:pt x="785" y="0"/>
                    <a:pt x="401" y="0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9" name="Google Shape;3699;p3"/>
            <p:cNvSpPr/>
            <p:nvPr/>
          </p:nvSpPr>
          <p:spPr>
            <a:xfrm>
              <a:off x="3965450" y="4903750"/>
              <a:ext cx="23550" cy="50450"/>
            </a:xfrm>
            <a:custGeom>
              <a:avLst/>
              <a:gdLst/>
              <a:ahLst/>
              <a:cxnLst/>
              <a:rect l="l" t="t" r="r" b="b"/>
              <a:pathLst>
                <a:path w="942" h="2018" extrusionOk="0">
                  <a:moveTo>
                    <a:pt x="135" y="0"/>
                  </a:moveTo>
                  <a:cubicBezTo>
                    <a:pt x="0" y="740"/>
                    <a:pt x="269" y="1546"/>
                    <a:pt x="874" y="2017"/>
                  </a:cubicBezTo>
                  <a:cubicBezTo>
                    <a:pt x="941" y="1278"/>
                    <a:pt x="672" y="471"/>
                    <a:pt x="135" y="0"/>
                  </a:cubicBezTo>
                  <a:close/>
                </a:path>
              </a:pathLst>
            </a:custGeom>
            <a:solidFill>
              <a:srgbClr val="FA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0" name="Google Shape;3700;p3"/>
            <p:cNvSpPr/>
            <p:nvPr/>
          </p:nvSpPr>
          <p:spPr>
            <a:xfrm>
              <a:off x="3807450" y="4812500"/>
              <a:ext cx="28600" cy="22350"/>
            </a:xfrm>
            <a:custGeom>
              <a:avLst/>
              <a:gdLst/>
              <a:ahLst/>
              <a:cxnLst/>
              <a:rect l="l" t="t" r="r" b="b"/>
              <a:pathLst>
                <a:path w="1144" h="894" extrusionOk="0">
                  <a:moveTo>
                    <a:pt x="836" y="1"/>
                  </a:moveTo>
                  <a:cubicBezTo>
                    <a:pt x="367" y="1"/>
                    <a:pt x="1" y="172"/>
                    <a:pt x="1" y="894"/>
                  </a:cubicBezTo>
                  <a:cubicBezTo>
                    <a:pt x="538" y="894"/>
                    <a:pt x="1009" y="558"/>
                    <a:pt x="1144" y="20"/>
                  </a:cubicBezTo>
                  <a:cubicBezTo>
                    <a:pt x="1038" y="8"/>
                    <a:pt x="935" y="1"/>
                    <a:pt x="836" y="1"/>
                  </a:cubicBezTo>
                  <a:close/>
                </a:path>
              </a:pathLst>
            </a:custGeom>
            <a:solidFill>
              <a:srgbClr val="73A7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1" name="Google Shape;3701;p3"/>
            <p:cNvSpPr/>
            <p:nvPr/>
          </p:nvSpPr>
          <p:spPr>
            <a:xfrm>
              <a:off x="3805775" y="569200"/>
              <a:ext cx="31575" cy="20375"/>
            </a:xfrm>
            <a:custGeom>
              <a:avLst/>
              <a:gdLst/>
              <a:ahLst/>
              <a:cxnLst/>
              <a:rect l="l" t="t" r="r" b="b"/>
              <a:pathLst>
                <a:path w="1263" h="815" extrusionOk="0">
                  <a:moveTo>
                    <a:pt x="1211" y="1"/>
                  </a:moveTo>
                  <a:cubicBezTo>
                    <a:pt x="673" y="68"/>
                    <a:pt x="202" y="203"/>
                    <a:pt x="0" y="808"/>
                  </a:cubicBezTo>
                  <a:cubicBezTo>
                    <a:pt x="135" y="808"/>
                    <a:pt x="273" y="814"/>
                    <a:pt x="405" y="814"/>
                  </a:cubicBezTo>
                  <a:cubicBezTo>
                    <a:pt x="868" y="814"/>
                    <a:pt x="1263" y="733"/>
                    <a:pt x="1211" y="1"/>
                  </a:cubicBezTo>
                  <a:close/>
                </a:path>
              </a:pathLst>
            </a:custGeom>
            <a:solidFill>
              <a:srgbClr val="B7C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2" name="Google Shape;3702;p3"/>
            <p:cNvSpPr/>
            <p:nvPr/>
          </p:nvSpPr>
          <p:spPr>
            <a:xfrm>
              <a:off x="3372150" y="974250"/>
              <a:ext cx="26925" cy="30300"/>
            </a:xfrm>
            <a:custGeom>
              <a:avLst/>
              <a:gdLst/>
              <a:ahLst/>
              <a:cxnLst/>
              <a:rect l="l" t="t" r="r" b="b"/>
              <a:pathLst>
                <a:path w="1077" h="1212" extrusionOk="0">
                  <a:moveTo>
                    <a:pt x="807" y="1"/>
                  </a:moveTo>
                  <a:cubicBezTo>
                    <a:pt x="337" y="203"/>
                    <a:pt x="1" y="673"/>
                    <a:pt x="1" y="1211"/>
                  </a:cubicBezTo>
                  <a:lnTo>
                    <a:pt x="740" y="1211"/>
                  </a:lnTo>
                  <a:cubicBezTo>
                    <a:pt x="1009" y="1009"/>
                    <a:pt x="1076" y="606"/>
                    <a:pt x="875" y="337"/>
                  </a:cubicBezTo>
                  <a:cubicBezTo>
                    <a:pt x="807" y="203"/>
                    <a:pt x="807" y="68"/>
                    <a:pt x="807" y="1"/>
                  </a:cubicBezTo>
                  <a:close/>
                </a:path>
              </a:pathLst>
            </a:custGeom>
            <a:solidFill>
              <a:srgbClr val="84A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3" name="Google Shape;3703;p3"/>
            <p:cNvSpPr/>
            <p:nvPr/>
          </p:nvSpPr>
          <p:spPr>
            <a:xfrm>
              <a:off x="3704925" y="4883575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1" y="0"/>
                  </a:moveTo>
                  <a:lnTo>
                    <a:pt x="68" y="68"/>
                  </a:lnTo>
                  <a:lnTo>
                    <a:pt x="1" y="874"/>
                  </a:lnTo>
                  <a:cubicBezTo>
                    <a:pt x="539" y="874"/>
                    <a:pt x="1076" y="538"/>
                    <a:pt x="1211" y="0"/>
                  </a:cubicBezTo>
                  <a:close/>
                </a:path>
              </a:pathLst>
            </a:custGeom>
            <a:solidFill>
              <a:srgbClr val="6EA1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4" name="Google Shape;3704;p3"/>
            <p:cNvSpPr/>
            <p:nvPr/>
          </p:nvSpPr>
          <p:spPr>
            <a:xfrm>
              <a:off x="3661225" y="688550"/>
              <a:ext cx="38700" cy="28825"/>
            </a:xfrm>
            <a:custGeom>
              <a:avLst/>
              <a:gdLst/>
              <a:ahLst/>
              <a:cxnLst/>
              <a:rect l="l" t="t" r="r" b="b"/>
              <a:pathLst>
                <a:path w="1548" h="1153" extrusionOk="0">
                  <a:moveTo>
                    <a:pt x="875" y="0"/>
                  </a:moveTo>
                  <a:lnTo>
                    <a:pt x="135" y="471"/>
                  </a:lnTo>
                  <a:cubicBezTo>
                    <a:pt x="1" y="605"/>
                    <a:pt x="1" y="874"/>
                    <a:pt x="203" y="1009"/>
                  </a:cubicBezTo>
                  <a:cubicBezTo>
                    <a:pt x="327" y="1102"/>
                    <a:pt x="496" y="1152"/>
                    <a:pt x="674" y="1152"/>
                  </a:cubicBezTo>
                  <a:cubicBezTo>
                    <a:pt x="879" y="1152"/>
                    <a:pt x="1098" y="1085"/>
                    <a:pt x="1278" y="941"/>
                  </a:cubicBezTo>
                  <a:cubicBezTo>
                    <a:pt x="1547" y="605"/>
                    <a:pt x="1345" y="336"/>
                    <a:pt x="1144" y="67"/>
                  </a:cubicBezTo>
                  <a:lnTo>
                    <a:pt x="875" y="0"/>
                  </a:ln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5" name="Google Shape;3705;p3"/>
            <p:cNvSpPr/>
            <p:nvPr/>
          </p:nvSpPr>
          <p:spPr>
            <a:xfrm>
              <a:off x="2918375" y="1535625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740" y="0"/>
                  </a:moveTo>
                  <a:cubicBezTo>
                    <a:pt x="269" y="0"/>
                    <a:pt x="0" y="471"/>
                    <a:pt x="67" y="874"/>
                  </a:cubicBezTo>
                  <a:lnTo>
                    <a:pt x="471" y="8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6" name="Google Shape;3706;p3"/>
            <p:cNvSpPr/>
            <p:nvPr/>
          </p:nvSpPr>
          <p:spPr>
            <a:xfrm>
              <a:off x="2950300" y="4934000"/>
              <a:ext cx="18500" cy="12100"/>
            </a:xfrm>
            <a:custGeom>
              <a:avLst/>
              <a:gdLst/>
              <a:ahLst/>
              <a:cxnLst/>
              <a:rect l="l" t="t" r="r" b="b"/>
              <a:pathLst>
                <a:path w="740" h="484" extrusionOk="0">
                  <a:moveTo>
                    <a:pt x="1" y="0"/>
                  </a:moveTo>
                  <a:cubicBezTo>
                    <a:pt x="59" y="293"/>
                    <a:pt x="322" y="484"/>
                    <a:pt x="610" y="484"/>
                  </a:cubicBezTo>
                  <a:cubicBezTo>
                    <a:pt x="653" y="484"/>
                    <a:pt x="697" y="480"/>
                    <a:pt x="740" y="471"/>
                  </a:cubicBezTo>
                  <a:cubicBezTo>
                    <a:pt x="673" y="68"/>
                    <a:pt x="337" y="0"/>
                    <a:pt x="1" y="0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7" name="Google Shape;3707;p3"/>
            <p:cNvSpPr/>
            <p:nvPr/>
          </p:nvSpPr>
          <p:spPr>
            <a:xfrm>
              <a:off x="2501550" y="4411650"/>
              <a:ext cx="16825" cy="18150"/>
            </a:xfrm>
            <a:custGeom>
              <a:avLst/>
              <a:gdLst/>
              <a:ahLst/>
              <a:cxnLst/>
              <a:rect l="l" t="t" r="r" b="b"/>
              <a:pathLst>
                <a:path w="673" h="726" extrusionOk="0">
                  <a:moveTo>
                    <a:pt x="366" y="1"/>
                  </a:moveTo>
                  <a:cubicBezTo>
                    <a:pt x="255" y="1"/>
                    <a:pt x="148" y="108"/>
                    <a:pt x="1" y="255"/>
                  </a:cubicBezTo>
                  <a:lnTo>
                    <a:pt x="270" y="726"/>
                  </a:lnTo>
                  <a:lnTo>
                    <a:pt x="673" y="255"/>
                  </a:lnTo>
                  <a:cubicBezTo>
                    <a:pt x="552" y="73"/>
                    <a:pt x="458" y="1"/>
                    <a:pt x="366" y="1"/>
                  </a:cubicBezTo>
                  <a:close/>
                </a:path>
              </a:pathLst>
            </a:custGeom>
            <a:solidFill>
              <a:srgbClr val="52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8" name="Google Shape;3708;p3"/>
            <p:cNvSpPr/>
            <p:nvPr/>
          </p:nvSpPr>
          <p:spPr>
            <a:xfrm>
              <a:off x="2908275" y="1557475"/>
              <a:ext cx="13475" cy="20175"/>
            </a:xfrm>
            <a:custGeom>
              <a:avLst/>
              <a:gdLst/>
              <a:ahLst/>
              <a:cxnLst/>
              <a:rect l="l" t="t" r="r" b="b"/>
              <a:pathLst>
                <a:path w="539" h="807" extrusionOk="0">
                  <a:moveTo>
                    <a:pt x="471" y="0"/>
                  </a:moveTo>
                  <a:cubicBezTo>
                    <a:pt x="202" y="135"/>
                    <a:pt x="1" y="471"/>
                    <a:pt x="1" y="807"/>
                  </a:cubicBezTo>
                  <a:cubicBezTo>
                    <a:pt x="337" y="672"/>
                    <a:pt x="539" y="336"/>
                    <a:pt x="471" y="0"/>
                  </a:cubicBez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9" name="Google Shape;3709;p3"/>
            <p:cNvSpPr/>
            <p:nvPr/>
          </p:nvSpPr>
          <p:spPr>
            <a:xfrm>
              <a:off x="3651150" y="700300"/>
              <a:ext cx="16825" cy="21875"/>
            </a:xfrm>
            <a:custGeom>
              <a:avLst/>
              <a:gdLst/>
              <a:ahLst/>
              <a:cxnLst/>
              <a:rect l="l" t="t" r="r" b="b"/>
              <a:pathLst>
                <a:path w="673" h="875" extrusionOk="0">
                  <a:moveTo>
                    <a:pt x="538" y="1"/>
                  </a:moveTo>
                  <a:cubicBezTo>
                    <a:pt x="202" y="135"/>
                    <a:pt x="135" y="404"/>
                    <a:pt x="0" y="673"/>
                  </a:cubicBezTo>
                  <a:lnTo>
                    <a:pt x="269" y="875"/>
                  </a:lnTo>
                  <a:cubicBezTo>
                    <a:pt x="538" y="875"/>
                    <a:pt x="673" y="740"/>
                    <a:pt x="538" y="404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0" name="Google Shape;3710;p3"/>
            <p:cNvSpPr/>
            <p:nvPr/>
          </p:nvSpPr>
          <p:spPr>
            <a:xfrm>
              <a:off x="4133500" y="799475"/>
              <a:ext cx="16850" cy="20175"/>
            </a:xfrm>
            <a:custGeom>
              <a:avLst/>
              <a:gdLst/>
              <a:ahLst/>
              <a:cxnLst/>
              <a:rect l="l" t="t" r="r" b="b"/>
              <a:pathLst>
                <a:path w="674" h="807" extrusionOk="0">
                  <a:moveTo>
                    <a:pt x="270" y="0"/>
                  </a:moveTo>
                  <a:cubicBezTo>
                    <a:pt x="203" y="67"/>
                    <a:pt x="135" y="135"/>
                    <a:pt x="135" y="202"/>
                  </a:cubicBezTo>
                  <a:cubicBezTo>
                    <a:pt x="1" y="404"/>
                    <a:pt x="1" y="605"/>
                    <a:pt x="270" y="807"/>
                  </a:cubicBezTo>
                  <a:lnTo>
                    <a:pt x="539" y="807"/>
                  </a:lnTo>
                  <a:cubicBezTo>
                    <a:pt x="673" y="471"/>
                    <a:pt x="539" y="135"/>
                    <a:pt x="270" y="0"/>
                  </a:cubicBezTo>
                  <a:close/>
                </a:path>
              </a:pathLst>
            </a:custGeom>
            <a:solidFill>
              <a:srgbClr val="BF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1" name="Google Shape;3711;p3"/>
            <p:cNvSpPr/>
            <p:nvPr/>
          </p:nvSpPr>
          <p:spPr>
            <a:xfrm>
              <a:off x="2217525" y="30919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202" y="0"/>
                  </a:moveTo>
                  <a:lnTo>
                    <a:pt x="0" y="68"/>
                  </a:lnTo>
                  <a:lnTo>
                    <a:pt x="0" y="269"/>
                  </a:lnTo>
                  <a:cubicBezTo>
                    <a:pt x="135" y="202"/>
                    <a:pt x="202" y="135"/>
                    <a:pt x="202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2" name="Google Shape;3712;p3"/>
            <p:cNvSpPr/>
            <p:nvPr/>
          </p:nvSpPr>
          <p:spPr>
            <a:xfrm>
              <a:off x="3684775" y="678450"/>
              <a:ext cx="13450" cy="13475"/>
            </a:xfrm>
            <a:custGeom>
              <a:avLst/>
              <a:gdLst/>
              <a:ahLst/>
              <a:cxnLst/>
              <a:rect l="l" t="t" r="r" b="b"/>
              <a:pathLst>
                <a:path w="538" h="539" extrusionOk="0">
                  <a:moveTo>
                    <a:pt x="403" y="1"/>
                  </a:moveTo>
                  <a:cubicBezTo>
                    <a:pt x="202" y="1"/>
                    <a:pt x="0" y="202"/>
                    <a:pt x="0" y="404"/>
                  </a:cubicBezTo>
                  <a:cubicBezTo>
                    <a:pt x="67" y="471"/>
                    <a:pt x="134" y="539"/>
                    <a:pt x="202" y="539"/>
                  </a:cubicBezTo>
                  <a:cubicBezTo>
                    <a:pt x="403" y="539"/>
                    <a:pt x="538" y="404"/>
                    <a:pt x="538" y="202"/>
                  </a:cubicBezTo>
                  <a:cubicBezTo>
                    <a:pt x="471" y="135"/>
                    <a:pt x="471" y="68"/>
                    <a:pt x="403" y="1"/>
                  </a:cubicBez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3" name="Google Shape;3713;p3"/>
            <p:cNvSpPr/>
            <p:nvPr/>
          </p:nvSpPr>
          <p:spPr>
            <a:xfrm>
              <a:off x="2979175" y="1466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187" y="0"/>
                  </a:moveTo>
                  <a:cubicBezTo>
                    <a:pt x="82" y="0"/>
                    <a:pt x="0" y="121"/>
                    <a:pt x="56" y="287"/>
                  </a:cubicBezTo>
                  <a:cubicBezTo>
                    <a:pt x="190" y="287"/>
                    <a:pt x="325" y="219"/>
                    <a:pt x="257" y="18"/>
                  </a:cubicBezTo>
                  <a:cubicBezTo>
                    <a:pt x="233" y="6"/>
                    <a:pt x="210" y="0"/>
                    <a:pt x="187" y="0"/>
                  </a:cubicBezTo>
                  <a:close/>
                </a:path>
              </a:pathLst>
            </a:custGeom>
            <a:solidFill>
              <a:srgbClr val="D6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4" name="Google Shape;3714;p3"/>
            <p:cNvSpPr/>
            <p:nvPr/>
          </p:nvSpPr>
          <p:spPr>
            <a:xfrm>
              <a:off x="2967100" y="4945750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1" y="1"/>
                  </a:moveTo>
                  <a:cubicBezTo>
                    <a:pt x="68" y="203"/>
                    <a:pt x="270" y="404"/>
                    <a:pt x="471" y="404"/>
                  </a:cubicBezTo>
                  <a:cubicBezTo>
                    <a:pt x="471" y="135"/>
                    <a:pt x="270" y="1"/>
                    <a:pt x="1" y="1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5" name="Google Shape;3715;p3"/>
            <p:cNvSpPr/>
            <p:nvPr/>
          </p:nvSpPr>
          <p:spPr>
            <a:xfrm>
              <a:off x="2525075" y="3540650"/>
              <a:ext cx="285750" cy="239375"/>
            </a:xfrm>
            <a:custGeom>
              <a:avLst/>
              <a:gdLst/>
              <a:ahLst/>
              <a:cxnLst/>
              <a:rect l="l" t="t" r="r" b="b"/>
              <a:pathLst>
                <a:path w="11430" h="9575" extrusionOk="0">
                  <a:moveTo>
                    <a:pt x="865" y="1"/>
                  </a:moveTo>
                  <a:cubicBezTo>
                    <a:pt x="373" y="1"/>
                    <a:pt x="41" y="404"/>
                    <a:pt x="1" y="1414"/>
                  </a:cubicBezTo>
                  <a:cubicBezTo>
                    <a:pt x="1" y="1548"/>
                    <a:pt x="135" y="1750"/>
                    <a:pt x="337" y="1750"/>
                  </a:cubicBezTo>
                  <a:cubicBezTo>
                    <a:pt x="1413" y="2154"/>
                    <a:pt x="2219" y="3027"/>
                    <a:pt x="2421" y="4170"/>
                  </a:cubicBezTo>
                  <a:cubicBezTo>
                    <a:pt x="4505" y="6187"/>
                    <a:pt x="6791" y="7935"/>
                    <a:pt x="9278" y="9414"/>
                  </a:cubicBezTo>
                  <a:cubicBezTo>
                    <a:pt x="9426" y="9513"/>
                    <a:pt x="9610" y="9575"/>
                    <a:pt x="9803" y="9575"/>
                  </a:cubicBezTo>
                  <a:cubicBezTo>
                    <a:pt x="9874" y="9575"/>
                    <a:pt x="9946" y="9567"/>
                    <a:pt x="10018" y="9549"/>
                  </a:cubicBezTo>
                  <a:cubicBezTo>
                    <a:pt x="10421" y="9549"/>
                    <a:pt x="10757" y="9414"/>
                    <a:pt x="11093" y="9145"/>
                  </a:cubicBezTo>
                  <a:cubicBezTo>
                    <a:pt x="11228" y="9011"/>
                    <a:pt x="11295" y="8876"/>
                    <a:pt x="11430" y="8742"/>
                  </a:cubicBezTo>
                  <a:cubicBezTo>
                    <a:pt x="11430" y="8607"/>
                    <a:pt x="11430" y="8540"/>
                    <a:pt x="11430" y="8473"/>
                  </a:cubicBezTo>
                  <a:lnTo>
                    <a:pt x="11295" y="8204"/>
                  </a:lnTo>
                  <a:cubicBezTo>
                    <a:pt x="10488" y="7061"/>
                    <a:pt x="9009" y="6725"/>
                    <a:pt x="7934" y="5851"/>
                  </a:cubicBezTo>
                  <a:cubicBezTo>
                    <a:pt x="5850" y="4170"/>
                    <a:pt x="3900" y="2422"/>
                    <a:pt x="2018" y="473"/>
                  </a:cubicBezTo>
                  <a:cubicBezTo>
                    <a:pt x="1589" y="178"/>
                    <a:pt x="1192" y="1"/>
                    <a:pt x="865" y="1"/>
                  </a:cubicBezTo>
                  <a:close/>
                </a:path>
              </a:pathLst>
            </a:custGeom>
            <a:solidFill>
              <a:srgbClr val="DB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6" name="Google Shape;3716;p3"/>
            <p:cNvSpPr/>
            <p:nvPr/>
          </p:nvSpPr>
          <p:spPr>
            <a:xfrm>
              <a:off x="3157025" y="3944300"/>
              <a:ext cx="312625" cy="90550"/>
            </a:xfrm>
            <a:custGeom>
              <a:avLst/>
              <a:gdLst/>
              <a:ahLst/>
              <a:cxnLst/>
              <a:rect l="l" t="t" r="r" b="b"/>
              <a:pathLst>
                <a:path w="12505" h="3622" extrusionOk="0">
                  <a:moveTo>
                    <a:pt x="1130" y="1"/>
                  </a:moveTo>
                  <a:cubicBezTo>
                    <a:pt x="761" y="1"/>
                    <a:pt x="404" y="154"/>
                    <a:pt x="135" y="462"/>
                  </a:cubicBezTo>
                  <a:cubicBezTo>
                    <a:pt x="1" y="932"/>
                    <a:pt x="337" y="1067"/>
                    <a:pt x="606" y="1336"/>
                  </a:cubicBezTo>
                  <a:cubicBezTo>
                    <a:pt x="653" y="1383"/>
                    <a:pt x="734" y="1431"/>
                    <a:pt x="825" y="1431"/>
                  </a:cubicBezTo>
                  <a:cubicBezTo>
                    <a:pt x="863" y="1431"/>
                    <a:pt x="902" y="1422"/>
                    <a:pt x="942" y="1403"/>
                  </a:cubicBezTo>
                  <a:cubicBezTo>
                    <a:pt x="992" y="1403"/>
                    <a:pt x="1043" y="1289"/>
                    <a:pt x="1121" y="1289"/>
                  </a:cubicBezTo>
                  <a:cubicBezTo>
                    <a:pt x="1148" y="1289"/>
                    <a:pt x="1177" y="1302"/>
                    <a:pt x="1211" y="1336"/>
                  </a:cubicBezTo>
                  <a:cubicBezTo>
                    <a:pt x="1143" y="1470"/>
                    <a:pt x="1278" y="1604"/>
                    <a:pt x="1412" y="1672"/>
                  </a:cubicBezTo>
                  <a:cubicBezTo>
                    <a:pt x="1480" y="1739"/>
                    <a:pt x="1614" y="1806"/>
                    <a:pt x="1748" y="1806"/>
                  </a:cubicBezTo>
                  <a:lnTo>
                    <a:pt x="1950" y="1739"/>
                  </a:lnTo>
                  <a:cubicBezTo>
                    <a:pt x="1996" y="1716"/>
                    <a:pt x="2036" y="1707"/>
                    <a:pt x="2071" y="1707"/>
                  </a:cubicBezTo>
                  <a:cubicBezTo>
                    <a:pt x="2226" y="1707"/>
                    <a:pt x="2303" y="1882"/>
                    <a:pt x="2435" y="1882"/>
                  </a:cubicBezTo>
                  <a:cubicBezTo>
                    <a:pt x="2452" y="1882"/>
                    <a:pt x="2469" y="1880"/>
                    <a:pt x="2488" y="1873"/>
                  </a:cubicBezTo>
                  <a:cubicBezTo>
                    <a:pt x="2582" y="1900"/>
                    <a:pt x="2676" y="1908"/>
                    <a:pt x="2769" y="1908"/>
                  </a:cubicBezTo>
                  <a:cubicBezTo>
                    <a:pt x="2909" y="1908"/>
                    <a:pt x="3046" y="1890"/>
                    <a:pt x="3177" y="1890"/>
                  </a:cubicBezTo>
                  <a:cubicBezTo>
                    <a:pt x="3396" y="1890"/>
                    <a:pt x="3597" y="1941"/>
                    <a:pt x="3765" y="2210"/>
                  </a:cubicBezTo>
                  <a:cubicBezTo>
                    <a:pt x="4169" y="2478"/>
                    <a:pt x="4572" y="2680"/>
                    <a:pt x="5043" y="2747"/>
                  </a:cubicBezTo>
                  <a:cubicBezTo>
                    <a:pt x="7261" y="3487"/>
                    <a:pt x="9547" y="3420"/>
                    <a:pt x="11833" y="3621"/>
                  </a:cubicBezTo>
                  <a:cubicBezTo>
                    <a:pt x="11833" y="3487"/>
                    <a:pt x="11900" y="3420"/>
                    <a:pt x="11900" y="3352"/>
                  </a:cubicBezTo>
                  <a:cubicBezTo>
                    <a:pt x="12505" y="1941"/>
                    <a:pt x="11093" y="2546"/>
                    <a:pt x="10690" y="2142"/>
                  </a:cubicBezTo>
                  <a:cubicBezTo>
                    <a:pt x="8673" y="1806"/>
                    <a:pt x="6656" y="1403"/>
                    <a:pt x="4706" y="865"/>
                  </a:cubicBezTo>
                  <a:cubicBezTo>
                    <a:pt x="4303" y="596"/>
                    <a:pt x="3765" y="865"/>
                    <a:pt x="3429" y="529"/>
                  </a:cubicBezTo>
                  <a:cubicBezTo>
                    <a:pt x="3350" y="450"/>
                    <a:pt x="3272" y="417"/>
                    <a:pt x="3193" y="417"/>
                  </a:cubicBezTo>
                  <a:cubicBezTo>
                    <a:pt x="3137" y="417"/>
                    <a:pt x="3081" y="434"/>
                    <a:pt x="3026" y="462"/>
                  </a:cubicBezTo>
                  <a:lnTo>
                    <a:pt x="2824" y="462"/>
                  </a:lnTo>
                  <a:cubicBezTo>
                    <a:pt x="2488" y="462"/>
                    <a:pt x="2219" y="394"/>
                    <a:pt x="1950" y="260"/>
                  </a:cubicBezTo>
                  <a:cubicBezTo>
                    <a:pt x="1691" y="87"/>
                    <a:pt x="1407" y="1"/>
                    <a:pt x="1130" y="1"/>
                  </a:cubicBezTo>
                  <a:close/>
                </a:path>
              </a:pathLst>
            </a:custGeom>
            <a:solidFill>
              <a:srgbClr val="D5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7" name="Google Shape;3717;p3"/>
            <p:cNvSpPr/>
            <p:nvPr/>
          </p:nvSpPr>
          <p:spPr>
            <a:xfrm>
              <a:off x="2647775" y="2483525"/>
              <a:ext cx="151275" cy="173475"/>
            </a:xfrm>
            <a:custGeom>
              <a:avLst/>
              <a:gdLst/>
              <a:ahLst/>
              <a:cxnLst/>
              <a:rect l="l" t="t" r="r" b="b"/>
              <a:pathLst>
                <a:path w="6051" h="6939" extrusionOk="0">
                  <a:moveTo>
                    <a:pt x="2017" y="1"/>
                  </a:moveTo>
                  <a:cubicBezTo>
                    <a:pt x="1816" y="135"/>
                    <a:pt x="1681" y="337"/>
                    <a:pt x="1614" y="539"/>
                  </a:cubicBezTo>
                  <a:cubicBezTo>
                    <a:pt x="1547" y="740"/>
                    <a:pt x="1463" y="824"/>
                    <a:pt x="1370" y="824"/>
                  </a:cubicBezTo>
                  <a:cubicBezTo>
                    <a:pt x="1278" y="824"/>
                    <a:pt x="1177" y="740"/>
                    <a:pt x="1076" y="606"/>
                  </a:cubicBezTo>
                  <a:cubicBezTo>
                    <a:pt x="942" y="471"/>
                    <a:pt x="807" y="337"/>
                    <a:pt x="673" y="270"/>
                  </a:cubicBezTo>
                  <a:cubicBezTo>
                    <a:pt x="606" y="253"/>
                    <a:pt x="538" y="244"/>
                    <a:pt x="473" y="244"/>
                  </a:cubicBezTo>
                  <a:cubicBezTo>
                    <a:pt x="278" y="244"/>
                    <a:pt x="101" y="320"/>
                    <a:pt x="1" y="471"/>
                  </a:cubicBezTo>
                  <a:cubicBezTo>
                    <a:pt x="673" y="2959"/>
                    <a:pt x="2085" y="5177"/>
                    <a:pt x="3967" y="6925"/>
                  </a:cubicBezTo>
                  <a:cubicBezTo>
                    <a:pt x="4012" y="6934"/>
                    <a:pt x="4057" y="6938"/>
                    <a:pt x="4102" y="6938"/>
                  </a:cubicBezTo>
                  <a:cubicBezTo>
                    <a:pt x="4392" y="6938"/>
                    <a:pt x="4675" y="6764"/>
                    <a:pt x="4908" y="6589"/>
                  </a:cubicBezTo>
                  <a:cubicBezTo>
                    <a:pt x="4505" y="5715"/>
                    <a:pt x="6051" y="6522"/>
                    <a:pt x="5648" y="5648"/>
                  </a:cubicBezTo>
                  <a:cubicBezTo>
                    <a:pt x="4505" y="3698"/>
                    <a:pt x="2959" y="2085"/>
                    <a:pt x="2017" y="1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8" name="Google Shape;3718;p3"/>
            <p:cNvSpPr/>
            <p:nvPr/>
          </p:nvSpPr>
          <p:spPr>
            <a:xfrm>
              <a:off x="3493175" y="3108750"/>
              <a:ext cx="174800" cy="374825"/>
            </a:xfrm>
            <a:custGeom>
              <a:avLst/>
              <a:gdLst/>
              <a:ahLst/>
              <a:cxnLst/>
              <a:rect l="l" t="t" r="r" b="b"/>
              <a:pathLst>
                <a:path w="6992" h="14993" extrusionOk="0">
                  <a:moveTo>
                    <a:pt x="6857" y="1"/>
                  </a:moveTo>
                  <a:cubicBezTo>
                    <a:pt x="6588" y="404"/>
                    <a:pt x="6454" y="942"/>
                    <a:pt x="6588" y="1480"/>
                  </a:cubicBezTo>
                  <a:cubicBezTo>
                    <a:pt x="6656" y="2555"/>
                    <a:pt x="6051" y="2824"/>
                    <a:pt x="5109" y="2824"/>
                  </a:cubicBezTo>
                  <a:cubicBezTo>
                    <a:pt x="4890" y="2836"/>
                    <a:pt x="4669" y="2841"/>
                    <a:pt x="4447" y="2841"/>
                  </a:cubicBezTo>
                  <a:cubicBezTo>
                    <a:pt x="3373" y="2841"/>
                    <a:pt x="2268" y="2711"/>
                    <a:pt x="1210" y="2488"/>
                  </a:cubicBezTo>
                  <a:cubicBezTo>
                    <a:pt x="1076" y="2555"/>
                    <a:pt x="874" y="2690"/>
                    <a:pt x="605" y="2757"/>
                  </a:cubicBezTo>
                  <a:cubicBezTo>
                    <a:pt x="336" y="2824"/>
                    <a:pt x="135" y="3026"/>
                    <a:pt x="0" y="3295"/>
                  </a:cubicBezTo>
                  <a:cubicBezTo>
                    <a:pt x="929" y="3798"/>
                    <a:pt x="1947" y="4056"/>
                    <a:pt x="2978" y="4056"/>
                  </a:cubicBezTo>
                  <a:cubicBezTo>
                    <a:pt x="3737" y="4056"/>
                    <a:pt x="4502" y="3916"/>
                    <a:pt x="5244" y="3631"/>
                  </a:cubicBezTo>
                  <a:cubicBezTo>
                    <a:pt x="5565" y="3510"/>
                    <a:pt x="5814" y="3444"/>
                    <a:pt x="6006" y="3444"/>
                  </a:cubicBezTo>
                  <a:cubicBezTo>
                    <a:pt x="6456" y="3444"/>
                    <a:pt x="6588" y="3811"/>
                    <a:pt x="6588" y="4707"/>
                  </a:cubicBezTo>
                  <a:cubicBezTo>
                    <a:pt x="6588" y="6320"/>
                    <a:pt x="6454" y="7934"/>
                    <a:pt x="6454" y="9681"/>
                  </a:cubicBezTo>
                  <a:cubicBezTo>
                    <a:pt x="6521" y="11497"/>
                    <a:pt x="5983" y="13312"/>
                    <a:pt x="6857" y="14992"/>
                  </a:cubicBezTo>
                  <a:cubicBezTo>
                    <a:pt x="6925" y="10018"/>
                    <a:pt x="6992" y="5043"/>
                    <a:pt x="6857" y="1"/>
                  </a:cubicBezTo>
                  <a:close/>
                </a:path>
              </a:pathLst>
            </a:custGeom>
            <a:solidFill>
              <a:srgbClr val="BF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9" name="Google Shape;3719;p3"/>
            <p:cNvSpPr/>
            <p:nvPr/>
          </p:nvSpPr>
          <p:spPr>
            <a:xfrm>
              <a:off x="3219200" y="3066725"/>
              <a:ext cx="208450" cy="104250"/>
            </a:xfrm>
            <a:custGeom>
              <a:avLst/>
              <a:gdLst/>
              <a:ahLst/>
              <a:cxnLst/>
              <a:rect l="l" t="t" r="r" b="b"/>
              <a:pathLst>
                <a:path w="8338" h="4170" extrusionOk="0">
                  <a:moveTo>
                    <a:pt x="942" y="1"/>
                  </a:moveTo>
                  <a:cubicBezTo>
                    <a:pt x="539" y="1"/>
                    <a:pt x="203" y="135"/>
                    <a:pt x="1" y="471"/>
                  </a:cubicBezTo>
                  <a:cubicBezTo>
                    <a:pt x="337" y="1480"/>
                    <a:pt x="1682" y="1278"/>
                    <a:pt x="2085" y="2152"/>
                  </a:cubicBezTo>
                  <a:cubicBezTo>
                    <a:pt x="3698" y="3026"/>
                    <a:pt x="5446" y="3698"/>
                    <a:pt x="7262" y="4169"/>
                  </a:cubicBezTo>
                  <a:cubicBezTo>
                    <a:pt x="8337" y="4035"/>
                    <a:pt x="8270" y="3430"/>
                    <a:pt x="7732" y="2892"/>
                  </a:cubicBezTo>
                  <a:cubicBezTo>
                    <a:pt x="7329" y="2556"/>
                    <a:pt x="6993" y="2287"/>
                    <a:pt x="6589" y="2085"/>
                  </a:cubicBezTo>
                  <a:lnTo>
                    <a:pt x="2623" y="404"/>
                  </a:lnTo>
                  <a:cubicBezTo>
                    <a:pt x="2018" y="337"/>
                    <a:pt x="1547" y="68"/>
                    <a:pt x="942" y="1"/>
                  </a:cubicBezTo>
                  <a:close/>
                </a:path>
              </a:pathLst>
            </a:custGeom>
            <a:solidFill>
              <a:srgbClr val="D6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0" name="Google Shape;3720;p3"/>
            <p:cNvSpPr/>
            <p:nvPr/>
          </p:nvSpPr>
          <p:spPr>
            <a:xfrm>
              <a:off x="2557025" y="2221350"/>
              <a:ext cx="89100" cy="174800"/>
            </a:xfrm>
            <a:custGeom>
              <a:avLst/>
              <a:gdLst/>
              <a:ahLst/>
              <a:cxnLst/>
              <a:rect l="l" t="t" r="r" b="b"/>
              <a:pathLst>
                <a:path w="3564" h="6992" extrusionOk="0">
                  <a:moveTo>
                    <a:pt x="2017" y="0"/>
                  </a:moveTo>
                  <a:cubicBezTo>
                    <a:pt x="2017" y="740"/>
                    <a:pt x="1815" y="1210"/>
                    <a:pt x="1009" y="1345"/>
                  </a:cubicBezTo>
                  <a:cubicBezTo>
                    <a:pt x="929" y="1363"/>
                    <a:pt x="860" y="1371"/>
                    <a:pt x="799" y="1371"/>
                  </a:cubicBezTo>
                  <a:cubicBezTo>
                    <a:pt x="189" y="1371"/>
                    <a:pt x="428" y="532"/>
                    <a:pt x="0" y="471"/>
                  </a:cubicBezTo>
                  <a:lnTo>
                    <a:pt x="0" y="471"/>
                  </a:lnTo>
                  <a:cubicBezTo>
                    <a:pt x="202" y="2757"/>
                    <a:pt x="874" y="4975"/>
                    <a:pt x="1950" y="6992"/>
                  </a:cubicBezTo>
                  <a:cubicBezTo>
                    <a:pt x="2757" y="6790"/>
                    <a:pt x="3362" y="6118"/>
                    <a:pt x="3563" y="5311"/>
                  </a:cubicBezTo>
                  <a:cubicBezTo>
                    <a:pt x="3563" y="5042"/>
                    <a:pt x="3496" y="4706"/>
                    <a:pt x="3294" y="4504"/>
                  </a:cubicBezTo>
                  <a:cubicBezTo>
                    <a:pt x="2622" y="4034"/>
                    <a:pt x="3025" y="3362"/>
                    <a:pt x="2824" y="2824"/>
                  </a:cubicBezTo>
                  <a:cubicBezTo>
                    <a:pt x="2757" y="1815"/>
                    <a:pt x="2488" y="874"/>
                    <a:pt x="2017" y="0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1" name="Google Shape;3721;p3"/>
            <p:cNvSpPr/>
            <p:nvPr/>
          </p:nvSpPr>
          <p:spPr>
            <a:xfrm>
              <a:off x="2773825" y="3750550"/>
              <a:ext cx="198350" cy="126300"/>
            </a:xfrm>
            <a:custGeom>
              <a:avLst/>
              <a:gdLst/>
              <a:ahLst/>
              <a:cxnLst/>
              <a:rect l="l" t="t" r="r" b="b"/>
              <a:pathLst>
                <a:path w="7934" h="5052" extrusionOk="0">
                  <a:moveTo>
                    <a:pt x="1753" y="0"/>
                  </a:moveTo>
                  <a:cubicBezTo>
                    <a:pt x="1629" y="0"/>
                    <a:pt x="1506" y="51"/>
                    <a:pt x="1412" y="144"/>
                  </a:cubicBezTo>
                  <a:cubicBezTo>
                    <a:pt x="1278" y="279"/>
                    <a:pt x="1143" y="413"/>
                    <a:pt x="1009" y="548"/>
                  </a:cubicBezTo>
                  <a:lnTo>
                    <a:pt x="135" y="1018"/>
                  </a:lnTo>
                  <a:cubicBezTo>
                    <a:pt x="135" y="1018"/>
                    <a:pt x="68" y="1018"/>
                    <a:pt x="1" y="1085"/>
                  </a:cubicBezTo>
                  <a:cubicBezTo>
                    <a:pt x="1" y="1153"/>
                    <a:pt x="1" y="1287"/>
                    <a:pt x="135" y="1354"/>
                  </a:cubicBezTo>
                  <a:lnTo>
                    <a:pt x="269" y="1422"/>
                  </a:lnTo>
                  <a:lnTo>
                    <a:pt x="404" y="1422"/>
                  </a:lnTo>
                  <a:cubicBezTo>
                    <a:pt x="1009" y="1422"/>
                    <a:pt x="1345" y="1825"/>
                    <a:pt x="1681" y="2228"/>
                  </a:cubicBezTo>
                  <a:cubicBezTo>
                    <a:pt x="1883" y="2296"/>
                    <a:pt x="2017" y="2430"/>
                    <a:pt x="2152" y="2564"/>
                  </a:cubicBezTo>
                  <a:lnTo>
                    <a:pt x="2555" y="2632"/>
                  </a:lnTo>
                  <a:cubicBezTo>
                    <a:pt x="2824" y="2632"/>
                    <a:pt x="3160" y="2766"/>
                    <a:pt x="3362" y="3035"/>
                  </a:cubicBezTo>
                  <a:cubicBezTo>
                    <a:pt x="3496" y="3169"/>
                    <a:pt x="3631" y="3304"/>
                    <a:pt x="3833" y="3371"/>
                  </a:cubicBezTo>
                  <a:cubicBezTo>
                    <a:pt x="4707" y="4245"/>
                    <a:pt x="5917" y="4514"/>
                    <a:pt x="6992" y="5052"/>
                  </a:cubicBezTo>
                  <a:cubicBezTo>
                    <a:pt x="7328" y="4716"/>
                    <a:pt x="7261" y="4111"/>
                    <a:pt x="7665" y="3775"/>
                  </a:cubicBezTo>
                  <a:cubicBezTo>
                    <a:pt x="7799" y="3640"/>
                    <a:pt x="7866" y="3438"/>
                    <a:pt x="7933" y="3304"/>
                  </a:cubicBezTo>
                  <a:cubicBezTo>
                    <a:pt x="7060" y="2632"/>
                    <a:pt x="6118" y="2094"/>
                    <a:pt x="5043" y="1758"/>
                  </a:cubicBezTo>
                  <a:cubicBezTo>
                    <a:pt x="4101" y="1623"/>
                    <a:pt x="3295" y="1220"/>
                    <a:pt x="2555" y="615"/>
                  </a:cubicBezTo>
                  <a:cubicBezTo>
                    <a:pt x="2488" y="480"/>
                    <a:pt x="2354" y="346"/>
                    <a:pt x="2219" y="279"/>
                  </a:cubicBezTo>
                  <a:lnTo>
                    <a:pt x="2152" y="211"/>
                  </a:lnTo>
                  <a:cubicBezTo>
                    <a:pt x="2044" y="67"/>
                    <a:pt x="1897" y="0"/>
                    <a:pt x="1753" y="0"/>
                  </a:cubicBezTo>
                  <a:close/>
                </a:path>
              </a:pathLst>
            </a:custGeom>
            <a:solidFill>
              <a:srgbClr val="C2CE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2" name="Google Shape;3722;p3"/>
            <p:cNvSpPr/>
            <p:nvPr/>
          </p:nvSpPr>
          <p:spPr>
            <a:xfrm>
              <a:off x="2404075" y="3395525"/>
              <a:ext cx="124400" cy="148550"/>
            </a:xfrm>
            <a:custGeom>
              <a:avLst/>
              <a:gdLst/>
              <a:ahLst/>
              <a:cxnLst/>
              <a:rect l="l" t="t" r="r" b="b"/>
              <a:pathLst>
                <a:path w="4976" h="5942" extrusionOk="0">
                  <a:moveTo>
                    <a:pt x="1171" y="0"/>
                  </a:moveTo>
                  <a:cubicBezTo>
                    <a:pt x="1114" y="0"/>
                    <a:pt x="1059" y="9"/>
                    <a:pt x="1009" y="26"/>
                  </a:cubicBezTo>
                  <a:cubicBezTo>
                    <a:pt x="807" y="93"/>
                    <a:pt x="673" y="227"/>
                    <a:pt x="538" y="362"/>
                  </a:cubicBezTo>
                  <a:cubicBezTo>
                    <a:pt x="538" y="429"/>
                    <a:pt x="471" y="496"/>
                    <a:pt x="404" y="563"/>
                  </a:cubicBezTo>
                  <a:cubicBezTo>
                    <a:pt x="202" y="832"/>
                    <a:pt x="68" y="1168"/>
                    <a:pt x="0" y="1505"/>
                  </a:cubicBezTo>
                  <a:lnTo>
                    <a:pt x="135" y="1841"/>
                  </a:lnTo>
                  <a:cubicBezTo>
                    <a:pt x="202" y="1975"/>
                    <a:pt x="337" y="2110"/>
                    <a:pt x="471" y="2244"/>
                  </a:cubicBezTo>
                  <a:cubicBezTo>
                    <a:pt x="807" y="2446"/>
                    <a:pt x="1076" y="2715"/>
                    <a:pt x="1211" y="3118"/>
                  </a:cubicBezTo>
                  <a:cubicBezTo>
                    <a:pt x="1748" y="4261"/>
                    <a:pt x="2555" y="5202"/>
                    <a:pt x="3631" y="5942"/>
                  </a:cubicBezTo>
                  <a:cubicBezTo>
                    <a:pt x="4706" y="5874"/>
                    <a:pt x="4975" y="5202"/>
                    <a:pt x="4908" y="4194"/>
                  </a:cubicBezTo>
                  <a:lnTo>
                    <a:pt x="2891" y="1841"/>
                  </a:lnTo>
                  <a:cubicBezTo>
                    <a:pt x="1748" y="1841"/>
                    <a:pt x="1816" y="967"/>
                    <a:pt x="1681" y="227"/>
                  </a:cubicBezTo>
                  <a:cubicBezTo>
                    <a:pt x="1530" y="76"/>
                    <a:pt x="1341" y="0"/>
                    <a:pt x="1171" y="0"/>
                  </a:cubicBezTo>
                  <a:close/>
                </a:path>
              </a:pathLst>
            </a:custGeom>
            <a:solidFill>
              <a:srgbClr val="DC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3" name="Google Shape;3723;p3"/>
            <p:cNvSpPr/>
            <p:nvPr/>
          </p:nvSpPr>
          <p:spPr>
            <a:xfrm>
              <a:off x="2293150" y="3226400"/>
              <a:ext cx="102550" cy="136175"/>
            </a:xfrm>
            <a:custGeom>
              <a:avLst/>
              <a:gdLst/>
              <a:ahLst/>
              <a:cxnLst/>
              <a:rect l="l" t="t" r="r" b="b"/>
              <a:pathLst>
                <a:path w="4102" h="5447" extrusionOk="0">
                  <a:moveTo>
                    <a:pt x="2085" y="202"/>
                  </a:moveTo>
                  <a:cubicBezTo>
                    <a:pt x="1345" y="337"/>
                    <a:pt x="404" y="1"/>
                    <a:pt x="0" y="1009"/>
                  </a:cubicBezTo>
                  <a:cubicBezTo>
                    <a:pt x="337" y="2757"/>
                    <a:pt x="1547" y="3967"/>
                    <a:pt x="2421" y="5446"/>
                  </a:cubicBezTo>
                  <a:cubicBezTo>
                    <a:pt x="3362" y="5379"/>
                    <a:pt x="4034" y="4707"/>
                    <a:pt x="4101" y="3765"/>
                  </a:cubicBezTo>
                  <a:cubicBezTo>
                    <a:pt x="3429" y="2555"/>
                    <a:pt x="2488" y="1547"/>
                    <a:pt x="2085" y="202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4" name="Google Shape;3724;p3"/>
            <p:cNvSpPr/>
            <p:nvPr/>
          </p:nvSpPr>
          <p:spPr>
            <a:xfrm>
              <a:off x="2242725" y="3044725"/>
              <a:ext cx="104225" cy="206900"/>
            </a:xfrm>
            <a:custGeom>
              <a:avLst/>
              <a:gdLst/>
              <a:ahLst/>
              <a:cxnLst/>
              <a:rect l="l" t="t" r="r" b="b"/>
              <a:pathLst>
                <a:path w="4169" h="8276" extrusionOk="0">
                  <a:moveTo>
                    <a:pt x="4102" y="7402"/>
                  </a:moveTo>
                  <a:cubicBezTo>
                    <a:pt x="4101" y="7403"/>
                    <a:pt x="4101" y="7404"/>
                    <a:pt x="4101" y="7404"/>
                  </a:cubicBezTo>
                  <a:lnTo>
                    <a:pt x="4101" y="7404"/>
                  </a:lnTo>
                  <a:cubicBezTo>
                    <a:pt x="4124" y="7425"/>
                    <a:pt x="4146" y="7447"/>
                    <a:pt x="4169" y="7469"/>
                  </a:cubicBezTo>
                  <a:lnTo>
                    <a:pt x="4102" y="7402"/>
                  </a:lnTo>
                  <a:close/>
                  <a:moveTo>
                    <a:pt x="1144" y="0"/>
                  </a:moveTo>
                  <a:cubicBezTo>
                    <a:pt x="1044" y="0"/>
                    <a:pt x="968" y="67"/>
                    <a:pt x="942" y="276"/>
                  </a:cubicBezTo>
                  <a:cubicBezTo>
                    <a:pt x="807" y="881"/>
                    <a:pt x="270" y="1015"/>
                    <a:pt x="1" y="1419"/>
                  </a:cubicBezTo>
                  <a:cubicBezTo>
                    <a:pt x="740" y="2091"/>
                    <a:pt x="538" y="3167"/>
                    <a:pt x="1076" y="3839"/>
                  </a:cubicBezTo>
                  <a:cubicBezTo>
                    <a:pt x="1211" y="4175"/>
                    <a:pt x="1211" y="4511"/>
                    <a:pt x="1076" y="4847"/>
                  </a:cubicBezTo>
                  <a:cubicBezTo>
                    <a:pt x="1076" y="5184"/>
                    <a:pt x="1009" y="5520"/>
                    <a:pt x="1278" y="5789"/>
                  </a:cubicBezTo>
                  <a:cubicBezTo>
                    <a:pt x="1480" y="6057"/>
                    <a:pt x="1412" y="6394"/>
                    <a:pt x="1547" y="6663"/>
                  </a:cubicBezTo>
                  <a:cubicBezTo>
                    <a:pt x="2152" y="7066"/>
                    <a:pt x="1614" y="7805"/>
                    <a:pt x="2017" y="8276"/>
                  </a:cubicBezTo>
                  <a:cubicBezTo>
                    <a:pt x="2386" y="8118"/>
                    <a:pt x="2796" y="7878"/>
                    <a:pt x="3182" y="7878"/>
                  </a:cubicBezTo>
                  <a:cubicBezTo>
                    <a:pt x="3289" y="7878"/>
                    <a:pt x="3394" y="7896"/>
                    <a:pt x="3496" y="7940"/>
                  </a:cubicBezTo>
                  <a:cubicBezTo>
                    <a:pt x="3584" y="7977"/>
                    <a:pt x="3657" y="7994"/>
                    <a:pt x="3720" y="7994"/>
                  </a:cubicBezTo>
                  <a:cubicBezTo>
                    <a:pt x="3991" y="7994"/>
                    <a:pt x="4046" y="7677"/>
                    <a:pt x="4101" y="7404"/>
                  </a:cubicBezTo>
                  <a:lnTo>
                    <a:pt x="4101" y="7404"/>
                  </a:lnTo>
                  <a:cubicBezTo>
                    <a:pt x="3855" y="7178"/>
                    <a:pt x="3608" y="7055"/>
                    <a:pt x="3362" y="6931"/>
                  </a:cubicBezTo>
                  <a:cubicBezTo>
                    <a:pt x="3429" y="6730"/>
                    <a:pt x="3698" y="6864"/>
                    <a:pt x="3765" y="6663"/>
                  </a:cubicBezTo>
                  <a:lnTo>
                    <a:pt x="3698" y="6259"/>
                  </a:lnTo>
                  <a:cubicBezTo>
                    <a:pt x="3496" y="6057"/>
                    <a:pt x="3496" y="5654"/>
                    <a:pt x="3362" y="5385"/>
                  </a:cubicBezTo>
                  <a:cubicBezTo>
                    <a:pt x="2959" y="5251"/>
                    <a:pt x="2891" y="4847"/>
                    <a:pt x="2891" y="4511"/>
                  </a:cubicBezTo>
                  <a:cubicBezTo>
                    <a:pt x="2622" y="3772"/>
                    <a:pt x="2824" y="2965"/>
                    <a:pt x="2488" y="2225"/>
                  </a:cubicBezTo>
                  <a:cubicBezTo>
                    <a:pt x="2488" y="1822"/>
                    <a:pt x="2354" y="1351"/>
                    <a:pt x="2085" y="1015"/>
                  </a:cubicBezTo>
                  <a:cubicBezTo>
                    <a:pt x="1749" y="814"/>
                    <a:pt x="1816" y="478"/>
                    <a:pt x="1681" y="209"/>
                  </a:cubicBezTo>
                  <a:cubicBezTo>
                    <a:pt x="1517" y="167"/>
                    <a:pt x="1302" y="0"/>
                    <a:pt x="1144" y="0"/>
                  </a:cubicBezTo>
                  <a:close/>
                </a:path>
              </a:pathLst>
            </a:custGeom>
            <a:solidFill>
              <a:srgbClr val="E9E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5" name="Google Shape;3725;p3"/>
            <p:cNvSpPr/>
            <p:nvPr/>
          </p:nvSpPr>
          <p:spPr>
            <a:xfrm>
              <a:off x="2605750" y="2352425"/>
              <a:ext cx="94150" cy="156350"/>
            </a:xfrm>
            <a:custGeom>
              <a:avLst/>
              <a:gdLst/>
              <a:ahLst/>
              <a:cxnLst/>
              <a:rect l="l" t="t" r="r" b="b"/>
              <a:pathLst>
                <a:path w="3766" h="6254" extrusionOk="0">
                  <a:moveTo>
                    <a:pt x="1614" y="1"/>
                  </a:moveTo>
                  <a:cubicBezTo>
                    <a:pt x="942" y="539"/>
                    <a:pt x="270" y="875"/>
                    <a:pt x="1" y="1682"/>
                  </a:cubicBezTo>
                  <a:lnTo>
                    <a:pt x="68" y="1614"/>
                  </a:lnTo>
                  <a:cubicBezTo>
                    <a:pt x="606" y="1883"/>
                    <a:pt x="337" y="2354"/>
                    <a:pt x="471" y="2825"/>
                  </a:cubicBezTo>
                  <a:cubicBezTo>
                    <a:pt x="673" y="3362"/>
                    <a:pt x="808" y="3900"/>
                    <a:pt x="1009" y="4438"/>
                  </a:cubicBezTo>
                  <a:cubicBezTo>
                    <a:pt x="1480" y="4841"/>
                    <a:pt x="2085" y="5178"/>
                    <a:pt x="2488" y="5648"/>
                  </a:cubicBezTo>
                  <a:lnTo>
                    <a:pt x="2488" y="6051"/>
                  </a:lnTo>
                  <a:cubicBezTo>
                    <a:pt x="2690" y="6186"/>
                    <a:pt x="2908" y="6253"/>
                    <a:pt x="3118" y="6253"/>
                  </a:cubicBezTo>
                  <a:cubicBezTo>
                    <a:pt x="3329" y="6253"/>
                    <a:pt x="3530" y="6186"/>
                    <a:pt x="3698" y="6051"/>
                  </a:cubicBezTo>
                  <a:lnTo>
                    <a:pt x="3698" y="5245"/>
                  </a:lnTo>
                  <a:cubicBezTo>
                    <a:pt x="3766" y="5110"/>
                    <a:pt x="3698" y="4976"/>
                    <a:pt x="3564" y="4909"/>
                  </a:cubicBezTo>
                  <a:lnTo>
                    <a:pt x="3362" y="4841"/>
                  </a:lnTo>
                  <a:cubicBezTo>
                    <a:pt x="3362" y="4774"/>
                    <a:pt x="3362" y="4707"/>
                    <a:pt x="3362" y="4640"/>
                  </a:cubicBezTo>
                  <a:cubicBezTo>
                    <a:pt x="3362" y="4572"/>
                    <a:pt x="3362" y="4505"/>
                    <a:pt x="3295" y="4438"/>
                  </a:cubicBezTo>
                  <a:cubicBezTo>
                    <a:pt x="2555" y="3900"/>
                    <a:pt x="2757" y="3026"/>
                    <a:pt x="2488" y="2354"/>
                  </a:cubicBezTo>
                  <a:cubicBezTo>
                    <a:pt x="2555" y="1951"/>
                    <a:pt x="2421" y="1547"/>
                    <a:pt x="2085" y="1211"/>
                  </a:cubicBezTo>
                  <a:cubicBezTo>
                    <a:pt x="1749" y="1009"/>
                    <a:pt x="1883" y="606"/>
                    <a:pt x="1682" y="270"/>
                  </a:cubicBezTo>
                  <a:cubicBezTo>
                    <a:pt x="1749" y="203"/>
                    <a:pt x="1682" y="68"/>
                    <a:pt x="1614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6" name="Google Shape;3726;p3"/>
            <p:cNvSpPr/>
            <p:nvPr/>
          </p:nvSpPr>
          <p:spPr>
            <a:xfrm>
              <a:off x="2819200" y="2740050"/>
              <a:ext cx="106425" cy="109600"/>
            </a:xfrm>
            <a:custGeom>
              <a:avLst/>
              <a:gdLst/>
              <a:ahLst/>
              <a:cxnLst/>
              <a:rect l="l" t="t" r="r" b="b"/>
              <a:pathLst>
                <a:path w="4257" h="4384" extrusionOk="0">
                  <a:moveTo>
                    <a:pt x="1288" y="0"/>
                  </a:moveTo>
                  <a:cubicBezTo>
                    <a:pt x="1215" y="0"/>
                    <a:pt x="1144" y="9"/>
                    <a:pt x="1076" y="26"/>
                  </a:cubicBezTo>
                  <a:cubicBezTo>
                    <a:pt x="807" y="93"/>
                    <a:pt x="539" y="295"/>
                    <a:pt x="337" y="496"/>
                  </a:cubicBezTo>
                  <a:cubicBezTo>
                    <a:pt x="1" y="900"/>
                    <a:pt x="1" y="1437"/>
                    <a:pt x="337" y="1841"/>
                  </a:cubicBezTo>
                  <a:cubicBezTo>
                    <a:pt x="1009" y="2782"/>
                    <a:pt x="1816" y="3589"/>
                    <a:pt x="2690" y="4328"/>
                  </a:cubicBezTo>
                  <a:cubicBezTo>
                    <a:pt x="2886" y="4366"/>
                    <a:pt x="3059" y="4384"/>
                    <a:pt x="3211" y="4384"/>
                  </a:cubicBezTo>
                  <a:cubicBezTo>
                    <a:pt x="4147" y="4384"/>
                    <a:pt x="4257" y="3699"/>
                    <a:pt x="3967" y="2715"/>
                  </a:cubicBezTo>
                  <a:cubicBezTo>
                    <a:pt x="3833" y="2513"/>
                    <a:pt x="3698" y="2379"/>
                    <a:pt x="3631" y="2244"/>
                  </a:cubicBezTo>
                  <a:cubicBezTo>
                    <a:pt x="3295" y="1639"/>
                    <a:pt x="2824" y="1101"/>
                    <a:pt x="2286" y="698"/>
                  </a:cubicBezTo>
                  <a:cubicBezTo>
                    <a:pt x="2219" y="496"/>
                    <a:pt x="2085" y="362"/>
                    <a:pt x="1883" y="227"/>
                  </a:cubicBezTo>
                  <a:cubicBezTo>
                    <a:pt x="1732" y="76"/>
                    <a:pt x="1505" y="0"/>
                    <a:pt x="1288" y="0"/>
                  </a:cubicBezTo>
                  <a:close/>
                </a:path>
              </a:pathLst>
            </a:custGeom>
            <a:solidFill>
              <a:srgbClr val="DD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7" name="Google Shape;3727;p3"/>
            <p:cNvSpPr/>
            <p:nvPr/>
          </p:nvSpPr>
          <p:spPr>
            <a:xfrm>
              <a:off x="3422575" y="3997850"/>
              <a:ext cx="245400" cy="30275"/>
            </a:xfrm>
            <a:custGeom>
              <a:avLst/>
              <a:gdLst/>
              <a:ahLst/>
              <a:cxnLst/>
              <a:rect l="l" t="t" r="r" b="b"/>
              <a:pathLst>
                <a:path w="9816" h="1211" extrusionOk="0">
                  <a:moveTo>
                    <a:pt x="1" y="0"/>
                  </a:moveTo>
                  <a:cubicBezTo>
                    <a:pt x="337" y="538"/>
                    <a:pt x="1345" y="269"/>
                    <a:pt x="1278" y="1210"/>
                  </a:cubicBezTo>
                  <a:cubicBezTo>
                    <a:pt x="1538" y="1201"/>
                    <a:pt x="1798" y="1198"/>
                    <a:pt x="2058" y="1198"/>
                  </a:cubicBezTo>
                  <a:cubicBezTo>
                    <a:pt x="2479" y="1198"/>
                    <a:pt x="2899" y="1206"/>
                    <a:pt x="3318" y="1206"/>
                  </a:cubicBezTo>
                  <a:cubicBezTo>
                    <a:pt x="4514" y="1206"/>
                    <a:pt x="5699" y="1145"/>
                    <a:pt x="6858" y="673"/>
                  </a:cubicBezTo>
                  <a:cubicBezTo>
                    <a:pt x="7006" y="895"/>
                    <a:pt x="7154" y="994"/>
                    <a:pt x="7313" y="994"/>
                  </a:cubicBezTo>
                  <a:cubicBezTo>
                    <a:pt x="7443" y="994"/>
                    <a:pt x="7581" y="928"/>
                    <a:pt x="7732" y="807"/>
                  </a:cubicBezTo>
                  <a:cubicBezTo>
                    <a:pt x="7799" y="740"/>
                    <a:pt x="7849" y="706"/>
                    <a:pt x="7908" y="706"/>
                  </a:cubicBezTo>
                  <a:cubicBezTo>
                    <a:pt x="7967" y="706"/>
                    <a:pt x="8034" y="740"/>
                    <a:pt x="8135" y="807"/>
                  </a:cubicBezTo>
                  <a:cubicBezTo>
                    <a:pt x="8673" y="807"/>
                    <a:pt x="9278" y="605"/>
                    <a:pt x="9816" y="269"/>
                  </a:cubicBezTo>
                  <a:cubicBezTo>
                    <a:pt x="6320" y="0"/>
                    <a:pt x="3160" y="68"/>
                    <a:pt x="1" y="0"/>
                  </a:cubicBezTo>
                  <a:close/>
                </a:path>
              </a:pathLst>
            </a:custGeom>
            <a:solidFill>
              <a:srgbClr val="B0C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8" name="Google Shape;3728;p3"/>
            <p:cNvSpPr/>
            <p:nvPr/>
          </p:nvSpPr>
          <p:spPr>
            <a:xfrm>
              <a:off x="2953650" y="2885225"/>
              <a:ext cx="107000" cy="103925"/>
            </a:xfrm>
            <a:custGeom>
              <a:avLst/>
              <a:gdLst/>
              <a:ahLst/>
              <a:cxnLst/>
              <a:rect l="l" t="t" r="r" b="b"/>
              <a:pathLst>
                <a:path w="4280" h="4157" extrusionOk="0">
                  <a:moveTo>
                    <a:pt x="673" y="0"/>
                  </a:moveTo>
                  <a:cubicBezTo>
                    <a:pt x="203" y="269"/>
                    <a:pt x="1" y="740"/>
                    <a:pt x="68" y="1278"/>
                  </a:cubicBezTo>
                  <a:cubicBezTo>
                    <a:pt x="404" y="1883"/>
                    <a:pt x="1144" y="2219"/>
                    <a:pt x="1413" y="2958"/>
                  </a:cubicBezTo>
                  <a:cubicBezTo>
                    <a:pt x="1682" y="3294"/>
                    <a:pt x="1816" y="3631"/>
                    <a:pt x="2287" y="3765"/>
                  </a:cubicBezTo>
                  <a:cubicBezTo>
                    <a:pt x="2997" y="4010"/>
                    <a:pt x="3457" y="4157"/>
                    <a:pt x="3752" y="4157"/>
                  </a:cubicBezTo>
                  <a:cubicBezTo>
                    <a:pt x="4267" y="4157"/>
                    <a:pt x="4279" y="3709"/>
                    <a:pt x="4236" y="2555"/>
                  </a:cubicBezTo>
                  <a:cubicBezTo>
                    <a:pt x="3698" y="1883"/>
                    <a:pt x="3026" y="1345"/>
                    <a:pt x="2287" y="874"/>
                  </a:cubicBezTo>
                  <a:cubicBezTo>
                    <a:pt x="1614" y="740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9D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9" name="Google Shape;3729;p3"/>
            <p:cNvSpPr/>
            <p:nvPr/>
          </p:nvSpPr>
          <p:spPr>
            <a:xfrm>
              <a:off x="2746925" y="2646225"/>
              <a:ext cx="107600" cy="112975"/>
            </a:xfrm>
            <a:custGeom>
              <a:avLst/>
              <a:gdLst/>
              <a:ahLst/>
              <a:cxnLst/>
              <a:rect l="l" t="t" r="r" b="b"/>
              <a:pathLst>
                <a:path w="4304" h="4519" extrusionOk="0">
                  <a:moveTo>
                    <a:pt x="722" y="1"/>
                  </a:moveTo>
                  <a:cubicBezTo>
                    <a:pt x="388" y="1"/>
                    <a:pt x="118" y="192"/>
                    <a:pt x="1" y="484"/>
                  </a:cubicBezTo>
                  <a:cubicBezTo>
                    <a:pt x="270" y="1358"/>
                    <a:pt x="808" y="2232"/>
                    <a:pt x="1480" y="2905"/>
                  </a:cubicBezTo>
                  <a:cubicBezTo>
                    <a:pt x="2018" y="3039"/>
                    <a:pt x="1816" y="3443"/>
                    <a:pt x="2018" y="3711"/>
                  </a:cubicBezTo>
                  <a:cubicBezTo>
                    <a:pt x="1951" y="3846"/>
                    <a:pt x="2018" y="3980"/>
                    <a:pt x="2085" y="4048"/>
                  </a:cubicBezTo>
                  <a:cubicBezTo>
                    <a:pt x="2556" y="4518"/>
                    <a:pt x="3161" y="4182"/>
                    <a:pt x="3631" y="4451"/>
                  </a:cubicBezTo>
                  <a:lnTo>
                    <a:pt x="4102" y="4048"/>
                  </a:lnTo>
                  <a:cubicBezTo>
                    <a:pt x="4304" y="3711"/>
                    <a:pt x="4304" y="3375"/>
                    <a:pt x="4102" y="3039"/>
                  </a:cubicBezTo>
                  <a:cubicBezTo>
                    <a:pt x="4102" y="2972"/>
                    <a:pt x="4035" y="2837"/>
                    <a:pt x="3967" y="2770"/>
                  </a:cubicBezTo>
                  <a:cubicBezTo>
                    <a:pt x="3833" y="2636"/>
                    <a:pt x="3766" y="2501"/>
                    <a:pt x="3698" y="2300"/>
                  </a:cubicBezTo>
                  <a:cubicBezTo>
                    <a:pt x="3648" y="2283"/>
                    <a:pt x="3593" y="2274"/>
                    <a:pt x="3538" y="2274"/>
                  </a:cubicBezTo>
                  <a:cubicBezTo>
                    <a:pt x="3371" y="2274"/>
                    <a:pt x="3194" y="2350"/>
                    <a:pt x="3093" y="2501"/>
                  </a:cubicBezTo>
                  <a:lnTo>
                    <a:pt x="3026" y="2636"/>
                  </a:lnTo>
                  <a:lnTo>
                    <a:pt x="2892" y="2501"/>
                  </a:lnTo>
                  <a:cubicBezTo>
                    <a:pt x="3026" y="2098"/>
                    <a:pt x="3026" y="1560"/>
                    <a:pt x="2892" y="1157"/>
                  </a:cubicBezTo>
                  <a:cubicBezTo>
                    <a:pt x="2219" y="753"/>
                    <a:pt x="1547" y="350"/>
                    <a:pt x="875" y="14"/>
                  </a:cubicBezTo>
                  <a:cubicBezTo>
                    <a:pt x="823" y="5"/>
                    <a:pt x="772" y="1"/>
                    <a:pt x="722" y="1"/>
                  </a:cubicBezTo>
                  <a:close/>
                </a:path>
              </a:pathLst>
            </a:custGeom>
            <a:solidFill>
              <a:srgbClr val="D4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0" name="Google Shape;3730;p3"/>
            <p:cNvSpPr/>
            <p:nvPr/>
          </p:nvSpPr>
          <p:spPr>
            <a:xfrm>
              <a:off x="3071300" y="3895325"/>
              <a:ext cx="99200" cy="80700"/>
            </a:xfrm>
            <a:custGeom>
              <a:avLst/>
              <a:gdLst/>
              <a:ahLst/>
              <a:cxnLst/>
              <a:rect l="l" t="t" r="r" b="b"/>
              <a:pathLst>
                <a:path w="3968" h="3228" extrusionOk="0">
                  <a:moveTo>
                    <a:pt x="1144" y="0"/>
                  </a:moveTo>
                  <a:cubicBezTo>
                    <a:pt x="1009" y="135"/>
                    <a:pt x="942" y="269"/>
                    <a:pt x="875" y="404"/>
                  </a:cubicBezTo>
                  <a:cubicBezTo>
                    <a:pt x="740" y="740"/>
                    <a:pt x="539" y="1009"/>
                    <a:pt x="337" y="1210"/>
                  </a:cubicBezTo>
                  <a:cubicBezTo>
                    <a:pt x="203" y="1345"/>
                    <a:pt x="135" y="1479"/>
                    <a:pt x="1" y="1614"/>
                  </a:cubicBezTo>
                  <a:cubicBezTo>
                    <a:pt x="1211" y="2488"/>
                    <a:pt x="2556" y="3026"/>
                    <a:pt x="3967" y="3227"/>
                  </a:cubicBezTo>
                  <a:lnTo>
                    <a:pt x="3631" y="2488"/>
                  </a:lnTo>
                  <a:cubicBezTo>
                    <a:pt x="3900" y="2084"/>
                    <a:pt x="3900" y="1547"/>
                    <a:pt x="3564" y="121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1" name="Google Shape;3731;p3"/>
            <p:cNvSpPr/>
            <p:nvPr/>
          </p:nvSpPr>
          <p:spPr>
            <a:xfrm>
              <a:off x="2353650" y="3320525"/>
              <a:ext cx="75650" cy="102550"/>
            </a:xfrm>
            <a:custGeom>
              <a:avLst/>
              <a:gdLst/>
              <a:ahLst/>
              <a:cxnLst/>
              <a:rect l="l" t="t" r="r" b="b"/>
              <a:pathLst>
                <a:path w="3026" h="4102" extrusionOk="0">
                  <a:moveTo>
                    <a:pt x="1681" y="0"/>
                  </a:moveTo>
                  <a:lnTo>
                    <a:pt x="1" y="1681"/>
                  </a:lnTo>
                  <a:lnTo>
                    <a:pt x="1749" y="4101"/>
                  </a:lnTo>
                  <a:cubicBezTo>
                    <a:pt x="2286" y="3496"/>
                    <a:pt x="2488" y="2689"/>
                    <a:pt x="3026" y="2084"/>
                  </a:cubicBezTo>
                  <a:lnTo>
                    <a:pt x="3026" y="1950"/>
                  </a:lnTo>
                  <a:cubicBezTo>
                    <a:pt x="3026" y="1816"/>
                    <a:pt x="2959" y="1681"/>
                    <a:pt x="2891" y="1614"/>
                  </a:cubicBezTo>
                  <a:cubicBezTo>
                    <a:pt x="2623" y="1009"/>
                    <a:pt x="2219" y="471"/>
                    <a:pt x="1681" y="0"/>
                  </a:cubicBezTo>
                  <a:close/>
                </a:path>
              </a:pathLst>
            </a:custGeom>
            <a:solidFill>
              <a:srgbClr val="C6C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2" name="Google Shape;3732;p3"/>
            <p:cNvSpPr/>
            <p:nvPr/>
          </p:nvSpPr>
          <p:spPr>
            <a:xfrm>
              <a:off x="3136850" y="3024200"/>
              <a:ext cx="109275" cy="61050"/>
            </a:xfrm>
            <a:custGeom>
              <a:avLst/>
              <a:gdLst/>
              <a:ahLst/>
              <a:cxnLst/>
              <a:rect l="l" t="t" r="r" b="b"/>
              <a:pathLst>
                <a:path w="4371" h="2442" extrusionOk="0">
                  <a:moveTo>
                    <a:pt x="997" y="1"/>
                  </a:moveTo>
                  <a:cubicBezTo>
                    <a:pt x="804" y="1"/>
                    <a:pt x="607" y="93"/>
                    <a:pt x="404" y="357"/>
                  </a:cubicBezTo>
                  <a:cubicBezTo>
                    <a:pt x="1" y="895"/>
                    <a:pt x="337" y="1433"/>
                    <a:pt x="942" y="1769"/>
                  </a:cubicBezTo>
                  <a:lnTo>
                    <a:pt x="1749" y="2240"/>
                  </a:lnTo>
                  <a:cubicBezTo>
                    <a:pt x="2018" y="2374"/>
                    <a:pt x="2303" y="2441"/>
                    <a:pt x="2589" y="2441"/>
                  </a:cubicBezTo>
                  <a:cubicBezTo>
                    <a:pt x="2875" y="2441"/>
                    <a:pt x="3160" y="2374"/>
                    <a:pt x="3429" y="2240"/>
                  </a:cubicBezTo>
                  <a:cubicBezTo>
                    <a:pt x="3698" y="2240"/>
                    <a:pt x="4034" y="2105"/>
                    <a:pt x="4169" y="1836"/>
                  </a:cubicBezTo>
                  <a:cubicBezTo>
                    <a:pt x="4236" y="1836"/>
                    <a:pt x="4236" y="1702"/>
                    <a:pt x="4303" y="1635"/>
                  </a:cubicBezTo>
                  <a:cubicBezTo>
                    <a:pt x="4371" y="1567"/>
                    <a:pt x="4303" y="1433"/>
                    <a:pt x="4169" y="1366"/>
                  </a:cubicBezTo>
                  <a:cubicBezTo>
                    <a:pt x="3631" y="962"/>
                    <a:pt x="2959" y="626"/>
                    <a:pt x="2287" y="492"/>
                  </a:cubicBezTo>
                  <a:cubicBezTo>
                    <a:pt x="1864" y="492"/>
                    <a:pt x="1442" y="1"/>
                    <a:pt x="997" y="1"/>
                  </a:cubicBezTo>
                  <a:close/>
                </a:path>
              </a:pathLst>
            </a:custGeom>
            <a:solidFill>
              <a:srgbClr val="D9D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3" name="Google Shape;3733;p3"/>
            <p:cNvSpPr/>
            <p:nvPr/>
          </p:nvSpPr>
          <p:spPr>
            <a:xfrm>
              <a:off x="2886425" y="2807900"/>
              <a:ext cx="77350" cy="73875"/>
            </a:xfrm>
            <a:custGeom>
              <a:avLst/>
              <a:gdLst/>
              <a:ahLst/>
              <a:cxnLst/>
              <a:rect l="l" t="t" r="r" b="b"/>
              <a:pathLst>
                <a:path w="3094" h="2955" extrusionOk="0">
                  <a:moveTo>
                    <a:pt x="1278" y="1"/>
                  </a:moveTo>
                  <a:cubicBezTo>
                    <a:pt x="1144" y="808"/>
                    <a:pt x="1009" y="1547"/>
                    <a:pt x="1" y="1614"/>
                  </a:cubicBezTo>
                  <a:cubicBezTo>
                    <a:pt x="135" y="2152"/>
                    <a:pt x="404" y="2555"/>
                    <a:pt x="875" y="2824"/>
                  </a:cubicBezTo>
                  <a:cubicBezTo>
                    <a:pt x="1199" y="2883"/>
                    <a:pt x="1535" y="2955"/>
                    <a:pt x="1862" y="2955"/>
                  </a:cubicBezTo>
                  <a:cubicBezTo>
                    <a:pt x="2282" y="2955"/>
                    <a:pt x="2686" y="2837"/>
                    <a:pt x="3026" y="2421"/>
                  </a:cubicBezTo>
                  <a:cubicBezTo>
                    <a:pt x="3093" y="2219"/>
                    <a:pt x="3026" y="2018"/>
                    <a:pt x="2959" y="1883"/>
                  </a:cubicBezTo>
                  <a:cubicBezTo>
                    <a:pt x="2556" y="1144"/>
                    <a:pt x="1950" y="539"/>
                    <a:pt x="1278" y="1"/>
                  </a:cubicBezTo>
                  <a:close/>
                </a:path>
              </a:pathLst>
            </a:custGeom>
            <a:solidFill>
              <a:srgbClr val="C7D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4" name="Google Shape;3734;p3"/>
            <p:cNvSpPr/>
            <p:nvPr/>
          </p:nvSpPr>
          <p:spPr>
            <a:xfrm>
              <a:off x="2494825" y="3502025"/>
              <a:ext cx="82375" cy="74000"/>
            </a:xfrm>
            <a:custGeom>
              <a:avLst/>
              <a:gdLst/>
              <a:ahLst/>
              <a:cxnLst/>
              <a:rect l="l" t="t" r="r" b="b"/>
              <a:pathLst>
                <a:path w="3295" h="2960" extrusionOk="0">
                  <a:moveTo>
                    <a:pt x="1278" y="1"/>
                  </a:moveTo>
                  <a:cubicBezTo>
                    <a:pt x="942" y="606"/>
                    <a:pt x="471" y="1211"/>
                    <a:pt x="1" y="1682"/>
                  </a:cubicBezTo>
                  <a:lnTo>
                    <a:pt x="1211" y="2959"/>
                  </a:lnTo>
                  <a:cubicBezTo>
                    <a:pt x="1358" y="2322"/>
                    <a:pt x="1934" y="1899"/>
                    <a:pt x="2574" y="1899"/>
                  </a:cubicBezTo>
                  <a:cubicBezTo>
                    <a:pt x="2811" y="1899"/>
                    <a:pt x="3058" y="1958"/>
                    <a:pt x="3295" y="2085"/>
                  </a:cubicBezTo>
                  <a:cubicBezTo>
                    <a:pt x="2757" y="1278"/>
                    <a:pt x="2085" y="539"/>
                    <a:pt x="1278" y="1"/>
                  </a:cubicBezTo>
                  <a:close/>
                </a:path>
              </a:pathLst>
            </a:custGeom>
            <a:solidFill>
              <a:srgbClr val="BD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5" name="Google Shape;3735;p3"/>
            <p:cNvSpPr/>
            <p:nvPr/>
          </p:nvSpPr>
          <p:spPr>
            <a:xfrm>
              <a:off x="3096525" y="2986900"/>
              <a:ext cx="99175" cy="81550"/>
            </a:xfrm>
            <a:custGeom>
              <a:avLst/>
              <a:gdLst/>
              <a:ahLst/>
              <a:cxnLst/>
              <a:rect l="l" t="t" r="r" b="b"/>
              <a:pathLst>
                <a:path w="3967" h="3262" extrusionOk="0">
                  <a:moveTo>
                    <a:pt x="673" y="1"/>
                  </a:moveTo>
                  <a:cubicBezTo>
                    <a:pt x="589" y="1"/>
                    <a:pt x="505" y="34"/>
                    <a:pt x="471" y="101"/>
                  </a:cubicBezTo>
                  <a:cubicBezTo>
                    <a:pt x="0" y="706"/>
                    <a:pt x="1412" y="1580"/>
                    <a:pt x="202" y="2051"/>
                  </a:cubicBezTo>
                  <a:cubicBezTo>
                    <a:pt x="874" y="2589"/>
                    <a:pt x="1681" y="2992"/>
                    <a:pt x="2555" y="3261"/>
                  </a:cubicBezTo>
                  <a:cubicBezTo>
                    <a:pt x="2225" y="2224"/>
                    <a:pt x="2126" y="1914"/>
                    <a:pt x="2607" y="1914"/>
                  </a:cubicBezTo>
                  <a:cubicBezTo>
                    <a:pt x="2811" y="1914"/>
                    <a:pt x="3121" y="1971"/>
                    <a:pt x="3563" y="2051"/>
                  </a:cubicBezTo>
                  <a:lnTo>
                    <a:pt x="3967" y="2051"/>
                  </a:lnTo>
                  <a:cubicBezTo>
                    <a:pt x="3026" y="1244"/>
                    <a:pt x="1950" y="572"/>
                    <a:pt x="874" y="101"/>
                  </a:cubicBezTo>
                  <a:cubicBezTo>
                    <a:pt x="841" y="34"/>
                    <a:pt x="757" y="1"/>
                    <a:pt x="673" y="1"/>
                  </a:cubicBezTo>
                  <a:close/>
                </a:path>
              </a:pathLst>
            </a:custGeom>
            <a:solidFill>
              <a:srgbClr val="CA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6" name="Google Shape;3736;p3"/>
            <p:cNvSpPr/>
            <p:nvPr/>
          </p:nvSpPr>
          <p:spPr>
            <a:xfrm>
              <a:off x="3057875" y="2967575"/>
              <a:ext cx="73975" cy="72800"/>
            </a:xfrm>
            <a:custGeom>
              <a:avLst/>
              <a:gdLst/>
              <a:ahLst/>
              <a:cxnLst/>
              <a:rect l="l" t="t" r="r" b="b"/>
              <a:pathLst>
                <a:path w="2959" h="2912" extrusionOk="0">
                  <a:moveTo>
                    <a:pt x="874" y="0"/>
                  </a:moveTo>
                  <a:cubicBezTo>
                    <a:pt x="0" y="538"/>
                    <a:pt x="269" y="1345"/>
                    <a:pt x="471" y="2085"/>
                  </a:cubicBezTo>
                  <a:cubicBezTo>
                    <a:pt x="740" y="2555"/>
                    <a:pt x="1210" y="2824"/>
                    <a:pt x="1681" y="2891"/>
                  </a:cubicBezTo>
                  <a:cubicBezTo>
                    <a:pt x="1755" y="2867"/>
                    <a:pt x="1831" y="2858"/>
                    <a:pt x="1909" y="2858"/>
                  </a:cubicBezTo>
                  <a:cubicBezTo>
                    <a:pt x="2102" y="2858"/>
                    <a:pt x="2304" y="2912"/>
                    <a:pt x="2502" y="2912"/>
                  </a:cubicBezTo>
                  <a:cubicBezTo>
                    <a:pt x="2659" y="2912"/>
                    <a:pt x="2813" y="2878"/>
                    <a:pt x="2958" y="2757"/>
                  </a:cubicBezTo>
                  <a:cubicBezTo>
                    <a:pt x="2958" y="2017"/>
                    <a:pt x="2219" y="1614"/>
                    <a:pt x="2084" y="942"/>
                  </a:cubicBezTo>
                  <a:cubicBezTo>
                    <a:pt x="2084" y="605"/>
                    <a:pt x="1815" y="605"/>
                    <a:pt x="1681" y="471"/>
                  </a:cubicBezTo>
                  <a:lnTo>
                    <a:pt x="1277" y="135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E1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7" name="Google Shape;3737;p3"/>
            <p:cNvSpPr/>
            <p:nvPr/>
          </p:nvSpPr>
          <p:spPr>
            <a:xfrm>
              <a:off x="3010800" y="2949075"/>
              <a:ext cx="72300" cy="70625"/>
            </a:xfrm>
            <a:custGeom>
              <a:avLst/>
              <a:gdLst/>
              <a:ahLst/>
              <a:cxnLst/>
              <a:rect l="l" t="t" r="r" b="b"/>
              <a:pathLst>
                <a:path w="2892" h="2825" extrusionOk="0">
                  <a:moveTo>
                    <a:pt x="1950" y="1"/>
                  </a:moveTo>
                  <a:cubicBezTo>
                    <a:pt x="1695" y="1022"/>
                    <a:pt x="1634" y="1268"/>
                    <a:pt x="911" y="1268"/>
                  </a:cubicBezTo>
                  <a:cubicBezTo>
                    <a:pt x="683" y="1268"/>
                    <a:pt x="388" y="1243"/>
                    <a:pt x="1" y="1211"/>
                  </a:cubicBezTo>
                  <a:lnTo>
                    <a:pt x="1" y="1211"/>
                  </a:lnTo>
                  <a:lnTo>
                    <a:pt x="2354" y="2825"/>
                  </a:lnTo>
                  <a:cubicBezTo>
                    <a:pt x="2891" y="2219"/>
                    <a:pt x="2421" y="1345"/>
                    <a:pt x="2824" y="673"/>
                  </a:cubicBezTo>
                  <a:cubicBezTo>
                    <a:pt x="2623" y="404"/>
                    <a:pt x="2286" y="135"/>
                    <a:pt x="1950" y="1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8" name="Google Shape;3738;p3"/>
            <p:cNvSpPr/>
            <p:nvPr/>
          </p:nvSpPr>
          <p:spPr>
            <a:xfrm>
              <a:off x="2908275" y="2868400"/>
              <a:ext cx="67250" cy="60150"/>
            </a:xfrm>
            <a:custGeom>
              <a:avLst/>
              <a:gdLst/>
              <a:ahLst/>
              <a:cxnLst/>
              <a:rect l="l" t="t" r="r" b="b"/>
              <a:pathLst>
                <a:path w="2690" h="2406" extrusionOk="0">
                  <a:moveTo>
                    <a:pt x="2018" y="1"/>
                  </a:moveTo>
                  <a:cubicBezTo>
                    <a:pt x="1843" y="98"/>
                    <a:pt x="1652" y="122"/>
                    <a:pt x="1454" y="122"/>
                  </a:cubicBezTo>
                  <a:cubicBezTo>
                    <a:pt x="1254" y="122"/>
                    <a:pt x="1047" y="97"/>
                    <a:pt x="843" y="97"/>
                  </a:cubicBezTo>
                  <a:cubicBezTo>
                    <a:pt x="547" y="97"/>
                    <a:pt x="256" y="149"/>
                    <a:pt x="1" y="404"/>
                  </a:cubicBezTo>
                  <a:cubicBezTo>
                    <a:pt x="135" y="740"/>
                    <a:pt x="404" y="1077"/>
                    <a:pt x="740" y="1278"/>
                  </a:cubicBezTo>
                  <a:cubicBezTo>
                    <a:pt x="942" y="1278"/>
                    <a:pt x="1144" y="1480"/>
                    <a:pt x="1211" y="1682"/>
                  </a:cubicBezTo>
                  <a:cubicBezTo>
                    <a:pt x="1547" y="1816"/>
                    <a:pt x="1413" y="2220"/>
                    <a:pt x="1749" y="2354"/>
                  </a:cubicBezTo>
                  <a:cubicBezTo>
                    <a:pt x="1836" y="2389"/>
                    <a:pt x="1909" y="2405"/>
                    <a:pt x="1968" y="2405"/>
                  </a:cubicBezTo>
                  <a:cubicBezTo>
                    <a:pt x="2136" y="2405"/>
                    <a:pt x="2185" y="2267"/>
                    <a:pt x="2085" y="2018"/>
                  </a:cubicBezTo>
                  <a:lnTo>
                    <a:pt x="2488" y="740"/>
                  </a:lnTo>
                  <a:cubicBezTo>
                    <a:pt x="2690" y="337"/>
                    <a:pt x="2354" y="135"/>
                    <a:pt x="2018" y="1"/>
                  </a:cubicBezTo>
                  <a:close/>
                </a:path>
              </a:pathLst>
            </a:custGeom>
            <a:solidFill>
              <a:srgbClr val="E2E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9" name="Google Shape;3739;p3"/>
            <p:cNvSpPr/>
            <p:nvPr/>
          </p:nvSpPr>
          <p:spPr>
            <a:xfrm>
              <a:off x="3383925" y="3120525"/>
              <a:ext cx="73975" cy="63875"/>
            </a:xfrm>
            <a:custGeom>
              <a:avLst/>
              <a:gdLst/>
              <a:ahLst/>
              <a:cxnLst/>
              <a:rect l="l" t="t" r="r" b="b"/>
              <a:pathLst>
                <a:path w="2959" h="2555" extrusionOk="0">
                  <a:moveTo>
                    <a:pt x="0" y="0"/>
                  </a:moveTo>
                  <a:cubicBezTo>
                    <a:pt x="202" y="336"/>
                    <a:pt x="269" y="807"/>
                    <a:pt x="673" y="941"/>
                  </a:cubicBezTo>
                  <a:cubicBezTo>
                    <a:pt x="1547" y="1345"/>
                    <a:pt x="1076" y="1681"/>
                    <a:pt x="673" y="2017"/>
                  </a:cubicBezTo>
                  <a:cubicBezTo>
                    <a:pt x="1278" y="2555"/>
                    <a:pt x="2017" y="2286"/>
                    <a:pt x="2757" y="2488"/>
                  </a:cubicBezTo>
                  <a:cubicBezTo>
                    <a:pt x="2891" y="2353"/>
                    <a:pt x="2958" y="2219"/>
                    <a:pt x="2958" y="2084"/>
                  </a:cubicBezTo>
                  <a:cubicBezTo>
                    <a:pt x="2891" y="1815"/>
                    <a:pt x="2891" y="1614"/>
                    <a:pt x="2891" y="1345"/>
                  </a:cubicBezTo>
                  <a:lnTo>
                    <a:pt x="2891" y="1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0" name="Google Shape;3740;p3"/>
            <p:cNvSpPr/>
            <p:nvPr/>
          </p:nvSpPr>
          <p:spPr>
            <a:xfrm>
              <a:off x="3180550" y="3080175"/>
              <a:ext cx="93975" cy="42050"/>
            </a:xfrm>
            <a:custGeom>
              <a:avLst/>
              <a:gdLst/>
              <a:ahLst/>
              <a:cxnLst/>
              <a:rect l="l" t="t" r="r" b="b"/>
              <a:pathLst>
                <a:path w="3759" h="1682" extrusionOk="0">
                  <a:moveTo>
                    <a:pt x="1" y="1"/>
                  </a:moveTo>
                  <a:cubicBezTo>
                    <a:pt x="1076" y="807"/>
                    <a:pt x="2286" y="1345"/>
                    <a:pt x="3631" y="1681"/>
                  </a:cubicBezTo>
                  <a:cubicBezTo>
                    <a:pt x="3759" y="980"/>
                    <a:pt x="3220" y="399"/>
                    <a:pt x="2590" y="399"/>
                  </a:cubicBezTo>
                  <a:cubicBezTo>
                    <a:pt x="2557" y="399"/>
                    <a:pt x="2522" y="401"/>
                    <a:pt x="2488" y="404"/>
                  </a:cubicBezTo>
                  <a:cubicBezTo>
                    <a:pt x="2152" y="404"/>
                    <a:pt x="1816" y="270"/>
                    <a:pt x="1681" y="1"/>
                  </a:cubicBezTo>
                  <a:close/>
                </a:path>
              </a:pathLst>
            </a:custGeom>
            <a:solidFill>
              <a:srgbClr val="B1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1" name="Google Shape;3741;p3"/>
            <p:cNvSpPr/>
            <p:nvPr/>
          </p:nvSpPr>
          <p:spPr>
            <a:xfrm>
              <a:off x="3657875" y="4031525"/>
              <a:ext cx="50450" cy="35400"/>
            </a:xfrm>
            <a:custGeom>
              <a:avLst/>
              <a:gdLst/>
              <a:ahLst/>
              <a:cxnLst/>
              <a:rect l="l" t="t" r="r" b="b"/>
              <a:pathLst>
                <a:path w="2018" h="1416" extrusionOk="0">
                  <a:moveTo>
                    <a:pt x="473" y="1"/>
                  </a:moveTo>
                  <a:cubicBezTo>
                    <a:pt x="319" y="1"/>
                    <a:pt x="161" y="36"/>
                    <a:pt x="0" y="132"/>
                  </a:cubicBezTo>
                  <a:cubicBezTo>
                    <a:pt x="318" y="893"/>
                    <a:pt x="1054" y="1415"/>
                    <a:pt x="1870" y="1415"/>
                  </a:cubicBezTo>
                  <a:cubicBezTo>
                    <a:pt x="1919" y="1415"/>
                    <a:pt x="1968" y="1413"/>
                    <a:pt x="2017" y="1410"/>
                  </a:cubicBezTo>
                  <a:lnTo>
                    <a:pt x="1883" y="200"/>
                  </a:lnTo>
                  <a:cubicBezTo>
                    <a:pt x="1800" y="227"/>
                    <a:pt x="1718" y="238"/>
                    <a:pt x="1636" y="238"/>
                  </a:cubicBezTo>
                  <a:cubicBezTo>
                    <a:pt x="1257" y="238"/>
                    <a:pt x="875" y="1"/>
                    <a:pt x="47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2" name="Google Shape;3742;p3"/>
            <p:cNvSpPr/>
            <p:nvPr/>
          </p:nvSpPr>
          <p:spPr>
            <a:xfrm>
              <a:off x="2837700" y="3765900"/>
              <a:ext cx="62200" cy="32875"/>
            </a:xfrm>
            <a:custGeom>
              <a:avLst/>
              <a:gdLst/>
              <a:ahLst/>
              <a:cxnLst/>
              <a:rect l="l" t="t" r="r" b="b"/>
              <a:pathLst>
                <a:path w="2488" h="1315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810"/>
                    <a:pt x="938" y="1315"/>
                    <a:pt x="1719" y="1315"/>
                  </a:cubicBezTo>
                  <a:cubicBezTo>
                    <a:pt x="1976" y="1315"/>
                    <a:pt x="2238" y="1260"/>
                    <a:pt x="2488" y="1144"/>
                  </a:cubicBezTo>
                  <a:cubicBezTo>
                    <a:pt x="1748" y="539"/>
                    <a:pt x="941" y="135"/>
                    <a:pt x="0" y="1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3" name="Google Shape;3743;p3"/>
            <p:cNvSpPr/>
            <p:nvPr/>
          </p:nvSpPr>
          <p:spPr>
            <a:xfrm>
              <a:off x="3162075" y="3927250"/>
              <a:ext cx="70600" cy="34075"/>
            </a:xfrm>
            <a:custGeom>
              <a:avLst/>
              <a:gdLst/>
              <a:ahLst/>
              <a:cxnLst/>
              <a:rect l="l" t="t" r="r" b="b"/>
              <a:pathLst>
                <a:path w="2824" h="1363" extrusionOk="0">
                  <a:moveTo>
                    <a:pt x="0" y="1"/>
                  </a:moveTo>
                  <a:lnTo>
                    <a:pt x="0" y="1211"/>
                  </a:lnTo>
                  <a:cubicBezTo>
                    <a:pt x="303" y="1076"/>
                    <a:pt x="639" y="1009"/>
                    <a:pt x="975" y="1009"/>
                  </a:cubicBezTo>
                  <a:cubicBezTo>
                    <a:pt x="1311" y="1009"/>
                    <a:pt x="1647" y="1076"/>
                    <a:pt x="1950" y="1211"/>
                  </a:cubicBezTo>
                  <a:cubicBezTo>
                    <a:pt x="2084" y="1312"/>
                    <a:pt x="2219" y="1362"/>
                    <a:pt x="2353" y="1362"/>
                  </a:cubicBezTo>
                  <a:cubicBezTo>
                    <a:pt x="2488" y="1362"/>
                    <a:pt x="2622" y="1312"/>
                    <a:pt x="2757" y="1211"/>
                  </a:cubicBezTo>
                  <a:lnTo>
                    <a:pt x="2824" y="1076"/>
                  </a:lnTo>
                  <a:cubicBezTo>
                    <a:pt x="1883" y="673"/>
                    <a:pt x="941" y="270"/>
                    <a:pt x="0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4" name="Google Shape;3744;p3"/>
            <p:cNvSpPr/>
            <p:nvPr/>
          </p:nvSpPr>
          <p:spPr>
            <a:xfrm>
              <a:off x="2304925" y="3100350"/>
              <a:ext cx="18500" cy="74400"/>
            </a:xfrm>
            <a:custGeom>
              <a:avLst/>
              <a:gdLst/>
              <a:ahLst/>
              <a:cxnLst/>
              <a:rect l="l" t="t" r="r" b="b"/>
              <a:pathLst>
                <a:path w="740" h="2976" extrusionOk="0">
                  <a:moveTo>
                    <a:pt x="0" y="0"/>
                  </a:moveTo>
                  <a:lnTo>
                    <a:pt x="0" y="2824"/>
                  </a:lnTo>
                  <a:cubicBezTo>
                    <a:pt x="67" y="2925"/>
                    <a:pt x="202" y="2975"/>
                    <a:pt x="345" y="2975"/>
                  </a:cubicBezTo>
                  <a:cubicBezTo>
                    <a:pt x="487" y="2975"/>
                    <a:pt x="639" y="2925"/>
                    <a:pt x="740" y="2824"/>
                  </a:cubicBezTo>
                  <a:cubicBezTo>
                    <a:pt x="740" y="1816"/>
                    <a:pt x="471" y="807"/>
                    <a:pt x="0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5" name="Google Shape;3745;p3"/>
            <p:cNvSpPr/>
            <p:nvPr/>
          </p:nvSpPr>
          <p:spPr>
            <a:xfrm>
              <a:off x="2799050" y="2747325"/>
              <a:ext cx="38675" cy="38750"/>
            </a:xfrm>
            <a:custGeom>
              <a:avLst/>
              <a:gdLst/>
              <a:ahLst/>
              <a:cxnLst/>
              <a:rect l="l" t="t" r="r" b="b"/>
              <a:pathLst>
                <a:path w="1547" h="1550" extrusionOk="0">
                  <a:moveTo>
                    <a:pt x="701" y="0"/>
                  </a:moveTo>
                  <a:cubicBezTo>
                    <a:pt x="540" y="0"/>
                    <a:pt x="376" y="15"/>
                    <a:pt x="214" y="15"/>
                  </a:cubicBezTo>
                  <a:cubicBezTo>
                    <a:pt x="142" y="15"/>
                    <a:pt x="70" y="12"/>
                    <a:pt x="0" y="4"/>
                  </a:cubicBezTo>
                  <a:lnTo>
                    <a:pt x="0" y="4"/>
                  </a:lnTo>
                  <a:cubicBezTo>
                    <a:pt x="269" y="609"/>
                    <a:pt x="672" y="1146"/>
                    <a:pt x="1143" y="1550"/>
                  </a:cubicBezTo>
                  <a:cubicBezTo>
                    <a:pt x="1210" y="1146"/>
                    <a:pt x="1076" y="676"/>
                    <a:pt x="1546" y="407"/>
                  </a:cubicBezTo>
                  <a:cubicBezTo>
                    <a:pt x="1314" y="59"/>
                    <a:pt x="1015" y="0"/>
                    <a:pt x="70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6" name="Google Shape;3746;p3"/>
            <p:cNvSpPr/>
            <p:nvPr/>
          </p:nvSpPr>
          <p:spPr>
            <a:xfrm>
              <a:off x="2951975" y="2918825"/>
              <a:ext cx="42050" cy="38700"/>
            </a:xfrm>
            <a:custGeom>
              <a:avLst/>
              <a:gdLst/>
              <a:ahLst/>
              <a:cxnLst/>
              <a:rect l="l" t="t" r="r" b="b"/>
              <a:pathLst>
                <a:path w="1682" h="1548" extrusionOk="0">
                  <a:moveTo>
                    <a:pt x="337" y="1"/>
                  </a:moveTo>
                  <a:lnTo>
                    <a:pt x="1" y="337"/>
                  </a:lnTo>
                  <a:cubicBezTo>
                    <a:pt x="404" y="875"/>
                    <a:pt x="875" y="1278"/>
                    <a:pt x="1480" y="1547"/>
                  </a:cubicBezTo>
                  <a:cubicBezTo>
                    <a:pt x="1681" y="606"/>
                    <a:pt x="1009" y="270"/>
                    <a:pt x="337" y="1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7" name="Google Shape;3747;p3"/>
            <p:cNvSpPr/>
            <p:nvPr/>
          </p:nvSpPr>
          <p:spPr>
            <a:xfrm>
              <a:off x="2441050" y="3401200"/>
              <a:ext cx="35325" cy="40350"/>
            </a:xfrm>
            <a:custGeom>
              <a:avLst/>
              <a:gdLst/>
              <a:ahLst/>
              <a:cxnLst/>
              <a:rect l="l" t="t" r="r" b="b"/>
              <a:pathLst>
                <a:path w="1413" h="1614" extrusionOk="0">
                  <a:moveTo>
                    <a:pt x="202" y="0"/>
                  </a:moveTo>
                  <a:cubicBezTo>
                    <a:pt x="0" y="1614"/>
                    <a:pt x="0" y="1614"/>
                    <a:pt x="1412" y="1614"/>
                  </a:cubicBezTo>
                  <a:cubicBezTo>
                    <a:pt x="1076" y="1009"/>
                    <a:pt x="673" y="471"/>
                    <a:pt x="202" y="0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8" name="Google Shape;3748;p3"/>
            <p:cNvSpPr/>
            <p:nvPr/>
          </p:nvSpPr>
          <p:spPr>
            <a:xfrm>
              <a:off x="3025925" y="3865075"/>
              <a:ext cx="67250" cy="40350"/>
            </a:xfrm>
            <a:custGeom>
              <a:avLst/>
              <a:gdLst/>
              <a:ahLst/>
              <a:cxnLst/>
              <a:rect l="l" t="t" r="r" b="b"/>
              <a:pathLst>
                <a:path w="2690" h="1614" extrusionOk="0">
                  <a:moveTo>
                    <a:pt x="202" y="0"/>
                  </a:moveTo>
                  <a:lnTo>
                    <a:pt x="1" y="269"/>
                  </a:lnTo>
                  <a:cubicBezTo>
                    <a:pt x="68" y="1547"/>
                    <a:pt x="1009" y="1547"/>
                    <a:pt x="1950" y="1614"/>
                  </a:cubicBezTo>
                  <a:cubicBezTo>
                    <a:pt x="2152" y="1614"/>
                    <a:pt x="2354" y="1547"/>
                    <a:pt x="2555" y="1412"/>
                  </a:cubicBezTo>
                  <a:cubicBezTo>
                    <a:pt x="2555" y="1345"/>
                    <a:pt x="2623" y="1210"/>
                    <a:pt x="2690" y="1143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9" name="Google Shape;3749;p3"/>
            <p:cNvSpPr/>
            <p:nvPr/>
          </p:nvSpPr>
          <p:spPr>
            <a:xfrm>
              <a:off x="2968800" y="3833125"/>
              <a:ext cx="62200" cy="38975"/>
            </a:xfrm>
            <a:custGeom>
              <a:avLst/>
              <a:gdLst/>
              <a:ahLst/>
              <a:cxnLst/>
              <a:rect l="l" t="t" r="r" b="b"/>
              <a:pathLst>
                <a:path w="2488" h="1559" extrusionOk="0">
                  <a:moveTo>
                    <a:pt x="134" y="1"/>
                  </a:moveTo>
                  <a:lnTo>
                    <a:pt x="0" y="135"/>
                  </a:lnTo>
                  <a:cubicBezTo>
                    <a:pt x="190" y="1131"/>
                    <a:pt x="681" y="1559"/>
                    <a:pt x="1402" y="1559"/>
                  </a:cubicBezTo>
                  <a:cubicBezTo>
                    <a:pt x="1703" y="1559"/>
                    <a:pt x="2044" y="1484"/>
                    <a:pt x="2420" y="1345"/>
                  </a:cubicBezTo>
                  <a:lnTo>
                    <a:pt x="2487" y="1278"/>
                  </a:lnTo>
                  <a:cubicBezTo>
                    <a:pt x="1748" y="740"/>
                    <a:pt x="941" y="270"/>
                    <a:pt x="134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0" name="Google Shape;3750;p3"/>
            <p:cNvSpPr/>
            <p:nvPr/>
          </p:nvSpPr>
          <p:spPr>
            <a:xfrm>
              <a:off x="2629275" y="2465050"/>
              <a:ext cx="37025" cy="30275"/>
            </a:xfrm>
            <a:custGeom>
              <a:avLst/>
              <a:gdLst/>
              <a:ahLst/>
              <a:cxnLst/>
              <a:rect l="l" t="t" r="r" b="b"/>
              <a:pathLst>
                <a:path w="1481" h="1211" extrusionOk="0">
                  <a:moveTo>
                    <a:pt x="1" y="0"/>
                  </a:moveTo>
                  <a:cubicBezTo>
                    <a:pt x="68" y="471"/>
                    <a:pt x="472" y="740"/>
                    <a:pt x="741" y="1210"/>
                  </a:cubicBezTo>
                  <a:lnTo>
                    <a:pt x="1480" y="1210"/>
                  </a:lnTo>
                  <a:cubicBezTo>
                    <a:pt x="1413" y="269"/>
                    <a:pt x="673" y="202"/>
                    <a:pt x="1" y="0"/>
                  </a:cubicBezTo>
                  <a:close/>
                </a:path>
              </a:pathLst>
            </a:custGeom>
            <a:solidFill>
              <a:srgbClr val="BE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1" name="Google Shape;3751;p3"/>
            <p:cNvSpPr/>
            <p:nvPr/>
          </p:nvSpPr>
          <p:spPr>
            <a:xfrm>
              <a:off x="2311625" y="3207925"/>
              <a:ext cx="33650" cy="21875"/>
            </a:xfrm>
            <a:custGeom>
              <a:avLst/>
              <a:gdLst/>
              <a:ahLst/>
              <a:cxnLst/>
              <a:rect l="l" t="t" r="r" b="b"/>
              <a:pathLst>
                <a:path w="1346" h="875" extrusionOk="0">
                  <a:moveTo>
                    <a:pt x="942" y="67"/>
                  </a:moveTo>
                  <a:cubicBezTo>
                    <a:pt x="673" y="135"/>
                    <a:pt x="337" y="0"/>
                    <a:pt x="1" y="336"/>
                  </a:cubicBezTo>
                  <a:cubicBezTo>
                    <a:pt x="337" y="672"/>
                    <a:pt x="808" y="874"/>
                    <a:pt x="1346" y="874"/>
                  </a:cubicBezTo>
                  <a:cubicBezTo>
                    <a:pt x="1346" y="605"/>
                    <a:pt x="1211" y="269"/>
                    <a:pt x="942" y="67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2" name="Google Shape;3752;p3"/>
            <p:cNvSpPr/>
            <p:nvPr/>
          </p:nvSpPr>
          <p:spPr>
            <a:xfrm>
              <a:off x="2415850" y="3360850"/>
              <a:ext cx="30275" cy="40375"/>
            </a:xfrm>
            <a:custGeom>
              <a:avLst/>
              <a:gdLst/>
              <a:ahLst/>
              <a:cxnLst/>
              <a:rect l="l" t="t" r="r" b="b"/>
              <a:pathLst>
                <a:path w="1211" h="1615" extrusionOk="0">
                  <a:moveTo>
                    <a:pt x="336" y="1"/>
                  </a:moveTo>
                  <a:lnTo>
                    <a:pt x="336" y="471"/>
                  </a:lnTo>
                  <a:cubicBezTo>
                    <a:pt x="0" y="808"/>
                    <a:pt x="67" y="1278"/>
                    <a:pt x="336" y="1614"/>
                  </a:cubicBezTo>
                  <a:lnTo>
                    <a:pt x="1210" y="1614"/>
                  </a:lnTo>
                  <a:cubicBezTo>
                    <a:pt x="1076" y="1009"/>
                    <a:pt x="807" y="404"/>
                    <a:pt x="336" y="1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3" name="Google Shape;3753;p3"/>
            <p:cNvSpPr/>
            <p:nvPr/>
          </p:nvSpPr>
          <p:spPr>
            <a:xfrm>
              <a:off x="3452825" y="3167825"/>
              <a:ext cx="60525" cy="23300"/>
            </a:xfrm>
            <a:custGeom>
              <a:avLst/>
              <a:gdLst/>
              <a:ahLst/>
              <a:cxnLst/>
              <a:rect l="l" t="t" r="r" b="b"/>
              <a:pathLst>
                <a:path w="2421" h="932" extrusionOk="0">
                  <a:moveTo>
                    <a:pt x="1281" y="0"/>
                  </a:moveTo>
                  <a:cubicBezTo>
                    <a:pt x="847" y="0"/>
                    <a:pt x="414" y="154"/>
                    <a:pt x="68" y="461"/>
                  </a:cubicBezTo>
                  <a:lnTo>
                    <a:pt x="1" y="528"/>
                  </a:lnTo>
                  <a:cubicBezTo>
                    <a:pt x="314" y="887"/>
                    <a:pt x="688" y="917"/>
                    <a:pt x="1061" y="917"/>
                  </a:cubicBezTo>
                  <a:cubicBezTo>
                    <a:pt x="1136" y="917"/>
                    <a:pt x="1211" y="916"/>
                    <a:pt x="1285" y="916"/>
                  </a:cubicBezTo>
                  <a:cubicBezTo>
                    <a:pt x="1396" y="916"/>
                    <a:pt x="1507" y="918"/>
                    <a:pt x="1614" y="932"/>
                  </a:cubicBezTo>
                  <a:cubicBezTo>
                    <a:pt x="1883" y="865"/>
                    <a:pt x="2219" y="797"/>
                    <a:pt x="2421" y="461"/>
                  </a:cubicBezTo>
                  <a:lnTo>
                    <a:pt x="2219" y="260"/>
                  </a:lnTo>
                  <a:cubicBezTo>
                    <a:pt x="1931" y="87"/>
                    <a:pt x="1606" y="0"/>
                    <a:pt x="1281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4" name="Google Shape;3754;p3"/>
            <p:cNvSpPr/>
            <p:nvPr/>
          </p:nvSpPr>
          <p:spPr>
            <a:xfrm>
              <a:off x="2605750" y="2394450"/>
              <a:ext cx="31975" cy="30275"/>
            </a:xfrm>
            <a:custGeom>
              <a:avLst/>
              <a:gdLst/>
              <a:ahLst/>
              <a:cxnLst/>
              <a:rect l="l" t="t" r="r" b="b"/>
              <a:pathLst>
                <a:path w="1279" h="1211" extrusionOk="0">
                  <a:moveTo>
                    <a:pt x="1" y="1"/>
                  </a:moveTo>
                  <a:cubicBezTo>
                    <a:pt x="1" y="471"/>
                    <a:pt x="135" y="875"/>
                    <a:pt x="404" y="1211"/>
                  </a:cubicBezTo>
                  <a:cubicBezTo>
                    <a:pt x="1278" y="471"/>
                    <a:pt x="673" y="202"/>
                    <a:pt x="1" y="1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5" name="Google Shape;3755;p3"/>
            <p:cNvSpPr/>
            <p:nvPr/>
          </p:nvSpPr>
          <p:spPr>
            <a:xfrm>
              <a:off x="3629300" y="4031450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135" y="1"/>
                  </a:moveTo>
                  <a:cubicBezTo>
                    <a:pt x="68" y="135"/>
                    <a:pt x="1" y="270"/>
                    <a:pt x="1" y="337"/>
                  </a:cubicBezTo>
                  <a:cubicBezTo>
                    <a:pt x="68" y="404"/>
                    <a:pt x="202" y="404"/>
                    <a:pt x="337" y="471"/>
                  </a:cubicBezTo>
                  <a:cubicBezTo>
                    <a:pt x="404" y="404"/>
                    <a:pt x="471" y="203"/>
                    <a:pt x="471" y="135"/>
                  </a:cubicBezTo>
                  <a:cubicBezTo>
                    <a:pt x="404" y="68"/>
                    <a:pt x="269" y="68"/>
                    <a:pt x="13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6" name="Google Shape;3756;p3"/>
            <p:cNvSpPr/>
            <p:nvPr/>
          </p:nvSpPr>
          <p:spPr>
            <a:xfrm>
              <a:off x="3501575" y="4037950"/>
              <a:ext cx="21875" cy="8650"/>
            </a:xfrm>
            <a:custGeom>
              <a:avLst/>
              <a:gdLst/>
              <a:ahLst/>
              <a:cxnLst/>
              <a:rect l="l" t="t" r="r" b="b"/>
              <a:pathLst>
                <a:path w="875" h="346" extrusionOk="0">
                  <a:moveTo>
                    <a:pt x="289" y="0"/>
                  </a:moveTo>
                  <a:cubicBezTo>
                    <a:pt x="188" y="0"/>
                    <a:pt x="94" y="55"/>
                    <a:pt x="0" y="211"/>
                  </a:cubicBezTo>
                  <a:cubicBezTo>
                    <a:pt x="202" y="279"/>
                    <a:pt x="336" y="346"/>
                    <a:pt x="538" y="346"/>
                  </a:cubicBezTo>
                  <a:lnTo>
                    <a:pt x="874" y="346"/>
                  </a:lnTo>
                  <a:cubicBezTo>
                    <a:pt x="807" y="279"/>
                    <a:pt x="874" y="211"/>
                    <a:pt x="672" y="144"/>
                  </a:cubicBezTo>
                  <a:cubicBezTo>
                    <a:pt x="529" y="72"/>
                    <a:pt x="404" y="0"/>
                    <a:pt x="28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7" name="Google Shape;3757;p3"/>
            <p:cNvSpPr/>
            <p:nvPr/>
          </p:nvSpPr>
          <p:spPr>
            <a:xfrm>
              <a:off x="2276350" y="3048250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336" y="0"/>
                  </a:moveTo>
                  <a:cubicBezTo>
                    <a:pt x="67" y="471"/>
                    <a:pt x="0" y="874"/>
                    <a:pt x="740" y="874"/>
                  </a:cubicBezTo>
                  <a:cubicBezTo>
                    <a:pt x="740" y="538"/>
                    <a:pt x="605" y="202"/>
                    <a:pt x="336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8" name="Google Shape;3758;p3"/>
            <p:cNvSpPr/>
            <p:nvPr/>
          </p:nvSpPr>
          <p:spPr>
            <a:xfrm>
              <a:off x="3241050" y="3955400"/>
              <a:ext cx="33650" cy="10900"/>
            </a:xfrm>
            <a:custGeom>
              <a:avLst/>
              <a:gdLst/>
              <a:ahLst/>
              <a:cxnLst/>
              <a:rect l="l" t="t" r="r" b="b"/>
              <a:pathLst>
                <a:path w="1346" h="436" extrusionOk="0">
                  <a:moveTo>
                    <a:pt x="236" y="1"/>
                  </a:moveTo>
                  <a:cubicBezTo>
                    <a:pt x="158" y="1"/>
                    <a:pt x="79" y="6"/>
                    <a:pt x="1" y="18"/>
                  </a:cubicBezTo>
                  <a:cubicBezTo>
                    <a:pt x="225" y="376"/>
                    <a:pt x="509" y="436"/>
                    <a:pt x="833" y="436"/>
                  </a:cubicBezTo>
                  <a:cubicBezTo>
                    <a:pt x="994" y="436"/>
                    <a:pt x="1166" y="421"/>
                    <a:pt x="1345" y="421"/>
                  </a:cubicBezTo>
                  <a:cubicBezTo>
                    <a:pt x="1009" y="141"/>
                    <a:pt x="626" y="1"/>
                    <a:pt x="236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9" name="Google Shape;3759;p3"/>
            <p:cNvSpPr/>
            <p:nvPr/>
          </p:nvSpPr>
          <p:spPr>
            <a:xfrm>
              <a:off x="3694850" y="4085250"/>
              <a:ext cx="13475" cy="11775"/>
            </a:xfrm>
            <a:custGeom>
              <a:avLst/>
              <a:gdLst/>
              <a:ahLst/>
              <a:cxnLst/>
              <a:rect l="l" t="t" r="r" b="b"/>
              <a:pathLst>
                <a:path w="539" h="471" extrusionOk="0">
                  <a:moveTo>
                    <a:pt x="202" y="0"/>
                  </a:moveTo>
                  <a:lnTo>
                    <a:pt x="0" y="471"/>
                  </a:lnTo>
                  <a:cubicBezTo>
                    <a:pt x="202" y="336"/>
                    <a:pt x="538" y="269"/>
                    <a:pt x="202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0" name="Google Shape;3760;p3"/>
            <p:cNvSpPr/>
            <p:nvPr/>
          </p:nvSpPr>
          <p:spPr>
            <a:xfrm>
              <a:off x="2807450" y="3745750"/>
              <a:ext cx="20175" cy="10100"/>
            </a:xfrm>
            <a:custGeom>
              <a:avLst/>
              <a:gdLst/>
              <a:ahLst/>
              <a:cxnLst/>
              <a:rect l="l" t="t" r="r" b="b"/>
              <a:pathLst>
                <a:path w="807" h="404" extrusionOk="0">
                  <a:moveTo>
                    <a:pt x="0" y="0"/>
                  </a:moveTo>
                  <a:cubicBezTo>
                    <a:pt x="0" y="135"/>
                    <a:pt x="0" y="202"/>
                    <a:pt x="0" y="336"/>
                  </a:cubicBezTo>
                  <a:lnTo>
                    <a:pt x="807" y="403"/>
                  </a:lnTo>
                  <a:cubicBezTo>
                    <a:pt x="605" y="67"/>
                    <a:pt x="336" y="67"/>
                    <a:pt x="0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1" name="Google Shape;3761;p3"/>
            <p:cNvSpPr/>
            <p:nvPr/>
          </p:nvSpPr>
          <p:spPr>
            <a:xfrm>
              <a:off x="2783900" y="27171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1" y="0"/>
                  </a:moveTo>
                  <a:cubicBezTo>
                    <a:pt x="135" y="337"/>
                    <a:pt x="135" y="740"/>
                    <a:pt x="539" y="874"/>
                  </a:cubicBezTo>
                  <a:cubicBezTo>
                    <a:pt x="539" y="471"/>
                    <a:pt x="539" y="135"/>
                    <a:pt x="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2" name="Google Shape;3762;p3"/>
            <p:cNvSpPr/>
            <p:nvPr/>
          </p:nvSpPr>
          <p:spPr>
            <a:xfrm>
              <a:off x="2323400" y="31793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135" y="672"/>
                    <a:pt x="404" y="874"/>
                  </a:cubicBezTo>
                  <a:cubicBezTo>
                    <a:pt x="538" y="538"/>
                    <a:pt x="404" y="202"/>
                    <a:pt x="68" y="0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3" name="Google Shape;3763;p3"/>
            <p:cNvSpPr/>
            <p:nvPr/>
          </p:nvSpPr>
          <p:spPr>
            <a:xfrm>
              <a:off x="2304925" y="3170950"/>
              <a:ext cx="21850" cy="8850"/>
            </a:xfrm>
            <a:custGeom>
              <a:avLst/>
              <a:gdLst/>
              <a:ahLst/>
              <a:cxnLst/>
              <a:rect l="l" t="t" r="r" b="b"/>
              <a:pathLst>
                <a:path w="874" h="354" extrusionOk="0">
                  <a:moveTo>
                    <a:pt x="0" y="0"/>
                  </a:moveTo>
                  <a:cubicBezTo>
                    <a:pt x="111" y="223"/>
                    <a:pt x="407" y="353"/>
                    <a:pt x="697" y="353"/>
                  </a:cubicBezTo>
                  <a:cubicBezTo>
                    <a:pt x="757" y="353"/>
                    <a:pt x="816" y="348"/>
                    <a:pt x="874" y="336"/>
                  </a:cubicBezTo>
                  <a:cubicBezTo>
                    <a:pt x="874" y="202"/>
                    <a:pt x="807" y="67"/>
                    <a:pt x="740" y="0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4" name="Google Shape;3764;p3"/>
            <p:cNvSpPr/>
            <p:nvPr/>
          </p:nvSpPr>
          <p:spPr>
            <a:xfrm>
              <a:off x="2936850" y="2908750"/>
              <a:ext cx="13475" cy="16825"/>
            </a:xfrm>
            <a:custGeom>
              <a:avLst/>
              <a:gdLst/>
              <a:ahLst/>
              <a:cxnLst/>
              <a:rect l="l" t="t" r="r" b="b"/>
              <a:pathLst>
                <a:path w="539" h="673" extrusionOk="0">
                  <a:moveTo>
                    <a:pt x="1" y="0"/>
                  </a:moveTo>
                  <a:cubicBezTo>
                    <a:pt x="68" y="337"/>
                    <a:pt x="270" y="606"/>
                    <a:pt x="539" y="673"/>
                  </a:cubicBezTo>
                  <a:cubicBezTo>
                    <a:pt x="539" y="337"/>
                    <a:pt x="404" y="68"/>
                    <a:pt x="1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5" name="Google Shape;3765;p3"/>
            <p:cNvSpPr/>
            <p:nvPr/>
          </p:nvSpPr>
          <p:spPr>
            <a:xfrm>
              <a:off x="2926775" y="2900025"/>
              <a:ext cx="11775" cy="10425"/>
            </a:xfrm>
            <a:custGeom>
              <a:avLst/>
              <a:gdLst/>
              <a:ahLst/>
              <a:cxnLst/>
              <a:rect l="l" t="t" r="r" b="b"/>
              <a:pathLst>
                <a:path w="471" h="417" extrusionOk="0">
                  <a:moveTo>
                    <a:pt x="80" y="0"/>
                  </a:moveTo>
                  <a:cubicBezTo>
                    <a:pt x="53" y="0"/>
                    <a:pt x="27" y="4"/>
                    <a:pt x="0" y="13"/>
                  </a:cubicBezTo>
                  <a:cubicBezTo>
                    <a:pt x="0" y="215"/>
                    <a:pt x="202" y="349"/>
                    <a:pt x="471" y="417"/>
                  </a:cubicBezTo>
                  <a:cubicBezTo>
                    <a:pt x="413" y="183"/>
                    <a:pt x="253" y="0"/>
                    <a:pt x="80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6" name="Google Shape;3766;p3"/>
            <p:cNvSpPr/>
            <p:nvPr/>
          </p:nvSpPr>
          <p:spPr>
            <a:xfrm>
              <a:off x="2827600" y="3755825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7" name="Google Shape;3767;p3"/>
            <p:cNvSpPr/>
            <p:nvPr/>
          </p:nvSpPr>
          <p:spPr>
            <a:xfrm>
              <a:off x="3089800" y="3892975"/>
              <a:ext cx="10100" cy="14550"/>
            </a:xfrm>
            <a:custGeom>
              <a:avLst/>
              <a:gdLst/>
              <a:ahLst/>
              <a:cxnLst/>
              <a:rect l="l" t="t" r="r" b="b"/>
              <a:pathLst>
                <a:path w="404" h="582" extrusionOk="0">
                  <a:moveTo>
                    <a:pt x="230" y="1"/>
                  </a:moveTo>
                  <a:cubicBezTo>
                    <a:pt x="202" y="1"/>
                    <a:pt x="171" y="9"/>
                    <a:pt x="135" y="27"/>
                  </a:cubicBezTo>
                  <a:lnTo>
                    <a:pt x="0" y="162"/>
                  </a:lnTo>
                  <a:cubicBezTo>
                    <a:pt x="0" y="442"/>
                    <a:pt x="94" y="582"/>
                    <a:pt x="281" y="582"/>
                  </a:cubicBezTo>
                  <a:cubicBezTo>
                    <a:pt x="318" y="582"/>
                    <a:pt x="359" y="576"/>
                    <a:pt x="404" y="565"/>
                  </a:cubicBezTo>
                  <a:lnTo>
                    <a:pt x="404" y="162"/>
                  </a:lnTo>
                  <a:cubicBezTo>
                    <a:pt x="355" y="63"/>
                    <a:pt x="305" y="1"/>
                    <a:pt x="230" y="1"/>
                  </a:cubicBezTo>
                  <a:close/>
                </a:path>
              </a:pathLst>
            </a:custGeom>
            <a:solidFill>
              <a:srgbClr val="CE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8" name="Google Shape;3768;p3"/>
            <p:cNvSpPr/>
            <p:nvPr/>
          </p:nvSpPr>
          <p:spPr>
            <a:xfrm>
              <a:off x="3615850" y="4013400"/>
              <a:ext cx="8425" cy="6325"/>
            </a:xfrm>
            <a:custGeom>
              <a:avLst/>
              <a:gdLst/>
              <a:ahLst/>
              <a:cxnLst/>
              <a:rect l="l" t="t" r="r" b="b"/>
              <a:pathLst>
                <a:path w="337" h="253" extrusionOk="0">
                  <a:moveTo>
                    <a:pt x="144" y="0"/>
                  </a:moveTo>
                  <a:cubicBezTo>
                    <a:pt x="85" y="0"/>
                    <a:pt x="34" y="84"/>
                    <a:pt x="1" y="252"/>
                  </a:cubicBezTo>
                  <a:lnTo>
                    <a:pt x="337" y="252"/>
                  </a:lnTo>
                  <a:cubicBezTo>
                    <a:pt x="270" y="84"/>
                    <a:pt x="202" y="0"/>
                    <a:pt x="144" y="0"/>
                  </a:cubicBezTo>
                  <a:close/>
                </a:path>
              </a:pathLst>
            </a:custGeom>
            <a:solidFill>
              <a:srgbClr val="B1C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9" name="Google Shape;3769;p3"/>
            <p:cNvSpPr/>
            <p:nvPr/>
          </p:nvSpPr>
          <p:spPr>
            <a:xfrm>
              <a:off x="3708300" y="4117175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269" y="0"/>
                  </a:moveTo>
                  <a:cubicBezTo>
                    <a:pt x="0" y="135"/>
                    <a:pt x="0" y="337"/>
                    <a:pt x="269" y="404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0" name="Google Shape;3770;p3"/>
            <p:cNvSpPr/>
            <p:nvPr/>
          </p:nvSpPr>
          <p:spPr>
            <a:xfrm>
              <a:off x="2883075" y="4669850"/>
              <a:ext cx="716825" cy="139700"/>
            </a:xfrm>
            <a:custGeom>
              <a:avLst/>
              <a:gdLst/>
              <a:ahLst/>
              <a:cxnLst/>
              <a:rect l="l" t="t" r="r" b="b"/>
              <a:pathLst>
                <a:path w="28673" h="5588" extrusionOk="0">
                  <a:moveTo>
                    <a:pt x="431" y="1"/>
                  </a:moveTo>
                  <a:cubicBezTo>
                    <a:pt x="376" y="1"/>
                    <a:pt x="322" y="4"/>
                    <a:pt x="269" y="12"/>
                  </a:cubicBezTo>
                  <a:cubicBezTo>
                    <a:pt x="135" y="79"/>
                    <a:pt x="0" y="280"/>
                    <a:pt x="0" y="482"/>
                  </a:cubicBezTo>
                  <a:cubicBezTo>
                    <a:pt x="0" y="617"/>
                    <a:pt x="68" y="818"/>
                    <a:pt x="202" y="953"/>
                  </a:cubicBezTo>
                  <a:cubicBezTo>
                    <a:pt x="2555" y="2566"/>
                    <a:pt x="5244" y="3709"/>
                    <a:pt x="8068" y="4314"/>
                  </a:cubicBezTo>
                  <a:cubicBezTo>
                    <a:pt x="10091" y="4740"/>
                    <a:pt x="12115" y="5588"/>
                    <a:pt x="14305" y="5588"/>
                  </a:cubicBezTo>
                  <a:cubicBezTo>
                    <a:pt x="14880" y="5588"/>
                    <a:pt x="15467" y="5530"/>
                    <a:pt x="16068" y="5390"/>
                  </a:cubicBezTo>
                  <a:cubicBezTo>
                    <a:pt x="20303" y="4381"/>
                    <a:pt x="24740" y="3978"/>
                    <a:pt x="28438" y="1222"/>
                  </a:cubicBezTo>
                  <a:cubicBezTo>
                    <a:pt x="28673" y="611"/>
                    <a:pt x="28579" y="328"/>
                    <a:pt x="28226" y="328"/>
                  </a:cubicBezTo>
                  <a:cubicBezTo>
                    <a:pt x="28074" y="328"/>
                    <a:pt x="27874" y="381"/>
                    <a:pt x="27631" y="482"/>
                  </a:cubicBezTo>
                  <a:cubicBezTo>
                    <a:pt x="25950" y="1423"/>
                    <a:pt x="24135" y="2096"/>
                    <a:pt x="22253" y="2499"/>
                  </a:cubicBezTo>
                  <a:cubicBezTo>
                    <a:pt x="20975" y="2701"/>
                    <a:pt x="19765" y="2970"/>
                    <a:pt x="18555" y="3373"/>
                  </a:cubicBezTo>
                  <a:cubicBezTo>
                    <a:pt x="17583" y="3651"/>
                    <a:pt x="16592" y="3785"/>
                    <a:pt x="15602" y="3785"/>
                  </a:cubicBezTo>
                  <a:cubicBezTo>
                    <a:pt x="14676" y="3785"/>
                    <a:pt x="13751" y="3668"/>
                    <a:pt x="12841" y="3440"/>
                  </a:cubicBezTo>
                  <a:cubicBezTo>
                    <a:pt x="9480" y="2768"/>
                    <a:pt x="6253" y="1759"/>
                    <a:pt x="3093" y="415"/>
                  </a:cubicBezTo>
                  <a:cubicBezTo>
                    <a:pt x="2690" y="280"/>
                    <a:pt x="2219" y="146"/>
                    <a:pt x="1816" y="146"/>
                  </a:cubicBezTo>
                  <a:cubicBezTo>
                    <a:pt x="1755" y="154"/>
                    <a:pt x="1694" y="157"/>
                    <a:pt x="1634" y="157"/>
                  </a:cubicBezTo>
                  <a:cubicBezTo>
                    <a:pt x="1218" y="157"/>
                    <a:pt x="806" y="1"/>
                    <a:pt x="431" y="1"/>
                  </a:cubicBezTo>
                  <a:close/>
                </a:path>
              </a:pathLst>
            </a:custGeom>
            <a:solidFill>
              <a:srgbClr val="D7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1" name="Google Shape;3771;p3"/>
            <p:cNvSpPr/>
            <p:nvPr/>
          </p:nvSpPr>
          <p:spPr>
            <a:xfrm>
              <a:off x="2600725" y="4481500"/>
              <a:ext cx="183200" cy="142950"/>
            </a:xfrm>
            <a:custGeom>
              <a:avLst/>
              <a:gdLst/>
              <a:ahLst/>
              <a:cxnLst/>
              <a:rect l="l" t="t" r="r" b="b"/>
              <a:pathLst>
                <a:path w="7328" h="5718" extrusionOk="0">
                  <a:moveTo>
                    <a:pt x="1286" y="1"/>
                  </a:moveTo>
                  <a:cubicBezTo>
                    <a:pt x="997" y="1"/>
                    <a:pt x="664" y="180"/>
                    <a:pt x="135" y="487"/>
                  </a:cubicBezTo>
                  <a:cubicBezTo>
                    <a:pt x="67" y="554"/>
                    <a:pt x="0" y="688"/>
                    <a:pt x="67" y="823"/>
                  </a:cubicBezTo>
                  <a:cubicBezTo>
                    <a:pt x="67" y="957"/>
                    <a:pt x="202" y="1092"/>
                    <a:pt x="269" y="1159"/>
                  </a:cubicBezTo>
                  <a:cubicBezTo>
                    <a:pt x="403" y="1293"/>
                    <a:pt x="538" y="1428"/>
                    <a:pt x="672" y="1562"/>
                  </a:cubicBezTo>
                  <a:cubicBezTo>
                    <a:pt x="807" y="1697"/>
                    <a:pt x="941" y="1831"/>
                    <a:pt x="1076" y="1966"/>
                  </a:cubicBezTo>
                  <a:cubicBezTo>
                    <a:pt x="1210" y="2100"/>
                    <a:pt x="1345" y="2234"/>
                    <a:pt x="1546" y="2302"/>
                  </a:cubicBezTo>
                  <a:cubicBezTo>
                    <a:pt x="1614" y="2503"/>
                    <a:pt x="1748" y="2638"/>
                    <a:pt x="1950" y="2705"/>
                  </a:cubicBezTo>
                  <a:cubicBezTo>
                    <a:pt x="2017" y="2907"/>
                    <a:pt x="2151" y="3041"/>
                    <a:pt x="2286" y="3176"/>
                  </a:cubicBezTo>
                  <a:cubicBezTo>
                    <a:pt x="2622" y="3445"/>
                    <a:pt x="2891" y="3646"/>
                    <a:pt x="3227" y="3915"/>
                  </a:cubicBezTo>
                  <a:cubicBezTo>
                    <a:pt x="3362" y="3915"/>
                    <a:pt x="3429" y="3982"/>
                    <a:pt x="3496" y="4050"/>
                  </a:cubicBezTo>
                  <a:lnTo>
                    <a:pt x="3899" y="4386"/>
                  </a:lnTo>
                  <a:cubicBezTo>
                    <a:pt x="4034" y="4520"/>
                    <a:pt x="4168" y="4587"/>
                    <a:pt x="4370" y="4587"/>
                  </a:cubicBezTo>
                  <a:cubicBezTo>
                    <a:pt x="5042" y="4655"/>
                    <a:pt x="5647" y="4991"/>
                    <a:pt x="6118" y="5529"/>
                  </a:cubicBezTo>
                  <a:cubicBezTo>
                    <a:pt x="6196" y="5646"/>
                    <a:pt x="6320" y="5718"/>
                    <a:pt x="6449" y="5718"/>
                  </a:cubicBezTo>
                  <a:cubicBezTo>
                    <a:pt x="6542" y="5718"/>
                    <a:pt x="6638" y="5680"/>
                    <a:pt x="6723" y="5596"/>
                  </a:cubicBezTo>
                  <a:cubicBezTo>
                    <a:pt x="6925" y="5461"/>
                    <a:pt x="7059" y="5260"/>
                    <a:pt x="7193" y="5058"/>
                  </a:cubicBezTo>
                  <a:cubicBezTo>
                    <a:pt x="7261" y="4924"/>
                    <a:pt x="7328" y="4789"/>
                    <a:pt x="7328" y="4655"/>
                  </a:cubicBezTo>
                  <a:cubicBezTo>
                    <a:pt x="7328" y="4386"/>
                    <a:pt x="7193" y="4184"/>
                    <a:pt x="7126" y="3982"/>
                  </a:cubicBezTo>
                  <a:cubicBezTo>
                    <a:pt x="6790" y="3848"/>
                    <a:pt x="6454" y="3915"/>
                    <a:pt x="6387" y="3512"/>
                  </a:cubicBezTo>
                  <a:cubicBezTo>
                    <a:pt x="6185" y="3176"/>
                    <a:pt x="5849" y="2907"/>
                    <a:pt x="5513" y="2772"/>
                  </a:cubicBezTo>
                  <a:cubicBezTo>
                    <a:pt x="4437" y="2503"/>
                    <a:pt x="3496" y="1966"/>
                    <a:pt x="2689" y="1226"/>
                  </a:cubicBezTo>
                  <a:cubicBezTo>
                    <a:pt x="2020" y="360"/>
                    <a:pt x="1696" y="1"/>
                    <a:pt x="1286" y="1"/>
                  </a:cubicBezTo>
                  <a:close/>
                </a:path>
              </a:pathLst>
            </a:custGeom>
            <a:solidFill>
              <a:srgbClr val="E1E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2" name="Google Shape;3772;p3"/>
            <p:cNvSpPr/>
            <p:nvPr/>
          </p:nvSpPr>
          <p:spPr>
            <a:xfrm>
              <a:off x="2936850" y="3836500"/>
              <a:ext cx="147925" cy="99175"/>
            </a:xfrm>
            <a:custGeom>
              <a:avLst/>
              <a:gdLst/>
              <a:ahLst/>
              <a:cxnLst/>
              <a:rect l="l" t="t" r="r" b="b"/>
              <a:pathLst>
                <a:path w="5917" h="3967" extrusionOk="0">
                  <a:moveTo>
                    <a:pt x="1345" y="0"/>
                  </a:moveTo>
                  <a:cubicBezTo>
                    <a:pt x="1" y="135"/>
                    <a:pt x="1" y="135"/>
                    <a:pt x="471" y="1614"/>
                  </a:cubicBezTo>
                  <a:cubicBezTo>
                    <a:pt x="1412" y="1748"/>
                    <a:pt x="2219" y="2152"/>
                    <a:pt x="2891" y="2824"/>
                  </a:cubicBezTo>
                  <a:cubicBezTo>
                    <a:pt x="3160" y="2958"/>
                    <a:pt x="3564" y="2891"/>
                    <a:pt x="3765" y="3227"/>
                  </a:cubicBezTo>
                  <a:lnTo>
                    <a:pt x="5446" y="3967"/>
                  </a:lnTo>
                  <a:lnTo>
                    <a:pt x="5782" y="3967"/>
                  </a:lnTo>
                  <a:cubicBezTo>
                    <a:pt x="5917" y="3093"/>
                    <a:pt x="5177" y="3093"/>
                    <a:pt x="4841" y="2958"/>
                  </a:cubicBezTo>
                  <a:cubicBezTo>
                    <a:pt x="4880" y="2939"/>
                    <a:pt x="4926" y="2932"/>
                    <a:pt x="4977" y="2932"/>
                  </a:cubicBezTo>
                  <a:cubicBezTo>
                    <a:pt x="5092" y="2932"/>
                    <a:pt x="5230" y="2967"/>
                    <a:pt x="5359" y="2967"/>
                  </a:cubicBezTo>
                  <a:cubicBezTo>
                    <a:pt x="5564" y="2967"/>
                    <a:pt x="5747" y="2879"/>
                    <a:pt x="5782" y="2421"/>
                  </a:cubicBezTo>
                  <a:cubicBezTo>
                    <a:pt x="4908" y="2353"/>
                    <a:pt x="4034" y="2286"/>
                    <a:pt x="3698" y="1210"/>
                  </a:cubicBezTo>
                  <a:cubicBezTo>
                    <a:pt x="2757" y="1210"/>
                    <a:pt x="1883" y="740"/>
                    <a:pt x="1345" y="0"/>
                  </a:cubicBezTo>
                  <a:close/>
                </a:path>
              </a:pathLst>
            </a:custGeom>
            <a:solidFill>
              <a:srgbClr val="CE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3" name="Google Shape;3773;p3"/>
            <p:cNvSpPr/>
            <p:nvPr/>
          </p:nvSpPr>
          <p:spPr>
            <a:xfrm>
              <a:off x="3573850" y="4621375"/>
              <a:ext cx="97500" cy="79025"/>
            </a:xfrm>
            <a:custGeom>
              <a:avLst/>
              <a:gdLst/>
              <a:ahLst/>
              <a:cxnLst/>
              <a:rect l="l" t="t" r="r" b="b"/>
              <a:pathLst>
                <a:path w="3900" h="3161" extrusionOk="0">
                  <a:moveTo>
                    <a:pt x="3630" y="1"/>
                  </a:moveTo>
                  <a:cubicBezTo>
                    <a:pt x="2353" y="673"/>
                    <a:pt x="1143" y="1480"/>
                    <a:pt x="0" y="2421"/>
                  </a:cubicBezTo>
                  <a:cubicBezTo>
                    <a:pt x="538" y="2421"/>
                    <a:pt x="807" y="2623"/>
                    <a:pt x="807" y="3161"/>
                  </a:cubicBezTo>
                  <a:cubicBezTo>
                    <a:pt x="1815" y="2556"/>
                    <a:pt x="2824" y="1749"/>
                    <a:pt x="3698" y="942"/>
                  </a:cubicBezTo>
                  <a:cubicBezTo>
                    <a:pt x="3899" y="673"/>
                    <a:pt x="3899" y="270"/>
                    <a:pt x="3630" y="1"/>
                  </a:cubicBezTo>
                  <a:close/>
                </a:path>
              </a:pathLst>
            </a:custGeom>
            <a:solidFill>
              <a:srgbClr val="A7B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4" name="Google Shape;3774;p3"/>
            <p:cNvSpPr/>
            <p:nvPr/>
          </p:nvSpPr>
          <p:spPr>
            <a:xfrm>
              <a:off x="2750300" y="4589450"/>
              <a:ext cx="110950" cy="62200"/>
            </a:xfrm>
            <a:custGeom>
              <a:avLst/>
              <a:gdLst/>
              <a:ahLst/>
              <a:cxnLst/>
              <a:rect l="l" t="t" r="r" b="b"/>
              <a:pathLst>
                <a:path w="4438" h="2488" extrusionOk="0">
                  <a:moveTo>
                    <a:pt x="1614" y="1"/>
                  </a:moveTo>
                  <a:cubicBezTo>
                    <a:pt x="1345" y="68"/>
                    <a:pt x="1345" y="337"/>
                    <a:pt x="1143" y="471"/>
                  </a:cubicBezTo>
                  <a:cubicBezTo>
                    <a:pt x="1009" y="606"/>
                    <a:pt x="874" y="740"/>
                    <a:pt x="740" y="875"/>
                  </a:cubicBezTo>
                  <a:lnTo>
                    <a:pt x="404" y="1211"/>
                  </a:lnTo>
                  <a:cubicBezTo>
                    <a:pt x="352" y="1159"/>
                    <a:pt x="291" y="1137"/>
                    <a:pt x="232" y="1137"/>
                  </a:cubicBezTo>
                  <a:cubicBezTo>
                    <a:pt x="135" y="1137"/>
                    <a:pt x="42" y="1195"/>
                    <a:pt x="0" y="1278"/>
                  </a:cubicBezTo>
                  <a:cubicBezTo>
                    <a:pt x="538" y="1816"/>
                    <a:pt x="1210" y="2219"/>
                    <a:pt x="1950" y="2488"/>
                  </a:cubicBezTo>
                  <a:cubicBezTo>
                    <a:pt x="2152" y="2286"/>
                    <a:pt x="2353" y="2085"/>
                    <a:pt x="2488" y="1816"/>
                  </a:cubicBezTo>
                  <a:lnTo>
                    <a:pt x="2622" y="1681"/>
                  </a:lnTo>
                  <a:lnTo>
                    <a:pt x="2824" y="1681"/>
                  </a:lnTo>
                  <a:cubicBezTo>
                    <a:pt x="3100" y="1839"/>
                    <a:pt x="3398" y="1904"/>
                    <a:pt x="3693" y="1904"/>
                  </a:cubicBezTo>
                  <a:cubicBezTo>
                    <a:pt x="3902" y="1904"/>
                    <a:pt x="4108" y="1871"/>
                    <a:pt x="4303" y="1816"/>
                  </a:cubicBezTo>
                  <a:lnTo>
                    <a:pt x="4437" y="1614"/>
                  </a:lnTo>
                  <a:cubicBezTo>
                    <a:pt x="3698" y="740"/>
                    <a:pt x="2488" y="673"/>
                    <a:pt x="1614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5" name="Google Shape;3775;p3"/>
            <p:cNvSpPr/>
            <p:nvPr/>
          </p:nvSpPr>
          <p:spPr>
            <a:xfrm>
              <a:off x="2242725" y="3080050"/>
              <a:ext cx="42050" cy="111075"/>
            </a:xfrm>
            <a:custGeom>
              <a:avLst/>
              <a:gdLst/>
              <a:ahLst/>
              <a:cxnLst/>
              <a:rect l="l" t="t" r="r" b="b"/>
              <a:pathLst>
                <a:path w="1682" h="4443" extrusionOk="0">
                  <a:moveTo>
                    <a:pt x="111" y="0"/>
                  </a:moveTo>
                  <a:cubicBezTo>
                    <a:pt x="76" y="0"/>
                    <a:pt x="39" y="2"/>
                    <a:pt x="1" y="6"/>
                  </a:cubicBezTo>
                  <a:cubicBezTo>
                    <a:pt x="202" y="1552"/>
                    <a:pt x="606" y="3031"/>
                    <a:pt x="1278" y="4443"/>
                  </a:cubicBezTo>
                  <a:lnTo>
                    <a:pt x="1278" y="3233"/>
                  </a:lnTo>
                  <a:cubicBezTo>
                    <a:pt x="1480" y="2964"/>
                    <a:pt x="1412" y="2628"/>
                    <a:pt x="1681" y="2426"/>
                  </a:cubicBezTo>
                  <a:cubicBezTo>
                    <a:pt x="1211" y="2023"/>
                    <a:pt x="1009" y="1485"/>
                    <a:pt x="942" y="947"/>
                  </a:cubicBezTo>
                  <a:cubicBezTo>
                    <a:pt x="815" y="503"/>
                    <a:pt x="688" y="0"/>
                    <a:pt x="111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6" name="Google Shape;3776;p3"/>
            <p:cNvSpPr/>
            <p:nvPr/>
          </p:nvSpPr>
          <p:spPr>
            <a:xfrm>
              <a:off x="2667950" y="4498700"/>
              <a:ext cx="70600" cy="52125"/>
            </a:xfrm>
            <a:custGeom>
              <a:avLst/>
              <a:gdLst/>
              <a:ahLst/>
              <a:cxnLst/>
              <a:rect l="l" t="t" r="r" b="b"/>
              <a:pathLst>
                <a:path w="2824" h="2085" extrusionOk="0">
                  <a:moveTo>
                    <a:pt x="404" y="0"/>
                  </a:moveTo>
                  <a:cubicBezTo>
                    <a:pt x="269" y="202"/>
                    <a:pt x="135" y="336"/>
                    <a:pt x="0" y="538"/>
                  </a:cubicBezTo>
                  <a:cubicBezTo>
                    <a:pt x="113" y="1330"/>
                    <a:pt x="322" y="2028"/>
                    <a:pt x="1147" y="2028"/>
                  </a:cubicBezTo>
                  <a:cubicBezTo>
                    <a:pt x="1302" y="2028"/>
                    <a:pt x="1479" y="2003"/>
                    <a:pt x="1681" y="1950"/>
                  </a:cubicBezTo>
                  <a:cubicBezTo>
                    <a:pt x="2084" y="1950"/>
                    <a:pt x="2420" y="1950"/>
                    <a:pt x="2824" y="2084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9CB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7" name="Google Shape;3777;p3"/>
            <p:cNvSpPr/>
            <p:nvPr/>
          </p:nvSpPr>
          <p:spPr>
            <a:xfrm>
              <a:off x="2533500" y="3584400"/>
              <a:ext cx="52125" cy="60525"/>
            </a:xfrm>
            <a:custGeom>
              <a:avLst/>
              <a:gdLst/>
              <a:ahLst/>
              <a:cxnLst/>
              <a:rect l="l" t="t" r="r" b="b"/>
              <a:pathLst>
                <a:path w="2085" h="2421" extrusionOk="0">
                  <a:moveTo>
                    <a:pt x="0" y="0"/>
                  </a:moveTo>
                  <a:lnTo>
                    <a:pt x="0" y="0"/>
                  </a:lnTo>
                  <a:cubicBezTo>
                    <a:pt x="605" y="874"/>
                    <a:pt x="1277" y="1681"/>
                    <a:pt x="2084" y="2420"/>
                  </a:cubicBezTo>
                  <a:cubicBezTo>
                    <a:pt x="1950" y="336"/>
                    <a:pt x="1815" y="202"/>
                    <a:pt x="0" y="0"/>
                  </a:cubicBezTo>
                  <a:close/>
                </a:path>
              </a:pathLst>
            </a:custGeom>
            <a:solidFill>
              <a:srgbClr val="A2B2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8" name="Google Shape;3778;p3"/>
            <p:cNvSpPr/>
            <p:nvPr/>
          </p:nvSpPr>
          <p:spPr>
            <a:xfrm>
              <a:off x="3679725" y="4582725"/>
              <a:ext cx="73975" cy="50450"/>
            </a:xfrm>
            <a:custGeom>
              <a:avLst/>
              <a:gdLst/>
              <a:ahLst/>
              <a:cxnLst/>
              <a:rect l="l" t="t" r="r" b="b"/>
              <a:pathLst>
                <a:path w="2959" h="2018" extrusionOk="0">
                  <a:moveTo>
                    <a:pt x="2286" y="1"/>
                  </a:moveTo>
                  <a:lnTo>
                    <a:pt x="135" y="1076"/>
                  </a:lnTo>
                  <a:cubicBezTo>
                    <a:pt x="269" y="1345"/>
                    <a:pt x="0" y="1749"/>
                    <a:pt x="269" y="2017"/>
                  </a:cubicBezTo>
                  <a:cubicBezTo>
                    <a:pt x="1278" y="1816"/>
                    <a:pt x="1883" y="807"/>
                    <a:pt x="2958" y="673"/>
                  </a:cubicBezTo>
                  <a:cubicBezTo>
                    <a:pt x="2958" y="606"/>
                    <a:pt x="2958" y="471"/>
                    <a:pt x="2958" y="337"/>
                  </a:cubicBezTo>
                  <a:cubicBezTo>
                    <a:pt x="2824" y="135"/>
                    <a:pt x="2555" y="1"/>
                    <a:pt x="2286" y="1"/>
                  </a:cubicBezTo>
                  <a:close/>
                </a:path>
              </a:pathLst>
            </a:custGeom>
            <a:solidFill>
              <a:srgbClr val="89A7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9" name="Google Shape;3779;p3"/>
            <p:cNvSpPr/>
            <p:nvPr/>
          </p:nvSpPr>
          <p:spPr>
            <a:xfrm>
              <a:off x="2394000" y="3372625"/>
              <a:ext cx="30275" cy="60525"/>
            </a:xfrm>
            <a:custGeom>
              <a:avLst/>
              <a:gdLst/>
              <a:ahLst/>
              <a:cxnLst/>
              <a:rect l="l" t="t" r="r" b="b"/>
              <a:pathLst>
                <a:path w="1211" h="2421" extrusionOk="0">
                  <a:moveTo>
                    <a:pt x="1210" y="0"/>
                  </a:moveTo>
                  <a:cubicBezTo>
                    <a:pt x="0" y="202"/>
                    <a:pt x="135" y="1143"/>
                    <a:pt x="0" y="2017"/>
                  </a:cubicBezTo>
                  <a:cubicBezTo>
                    <a:pt x="0" y="2219"/>
                    <a:pt x="135" y="2421"/>
                    <a:pt x="336" y="2421"/>
                  </a:cubicBezTo>
                  <a:cubicBezTo>
                    <a:pt x="740" y="2286"/>
                    <a:pt x="1009" y="2017"/>
                    <a:pt x="1210" y="1614"/>
                  </a:cubicBezTo>
                  <a:cubicBezTo>
                    <a:pt x="1143" y="1614"/>
                    <a:pt x="1076" y="1547"/>
                    <a:pt x="1076" y="1479"/>
                  </a:cubicBezTo>
                  <a:cubicBezTo>
                    <a:pt x="1076" y="1345"/>
                    <a:pt x="1076" y="1211"/>
                    <a:pt x="1210" y="1211"/>
                  </a:cubicBezTo>
                  <a:lnTo>
                    <a:pt x="1210" y="0"/>
                  </a:lnTo>
                  <a:close/>
                </a:path>
              </a:pathLst>
            </a:custGeom>
            <a:solidFill>
              <a:srgbClr val="E4E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0" name="Google Shape;3780;p3"/>
            <p:cNvSpPr/>
            <p:nvPr/>
          </p:nvSpPr>
          <p:spPr>
            <a:xfrm>
              <a:off x="2948625" y="3873475"/>
              <a:ext cx="60525" cy="33625"/>
            </a:xfrm>
            <a:custGeom>
              <a:avLst/>
              <a:gdLst/>
              <a:ahLst/>
              <a:cxnLst/>
              <a:rect l="l" t="t" r="r" b="b"/>
              <a:pathLst>
                <a:path w="2421" h="1345" extrusionOk="0">
                  <a:moveTo>
                    <a:pt x="0" y="135"/>
                  </a:moveTo>
                  <a:lnTo>
                    <a:pt x="0" y="135"/>
                  </a:lnTo>
                  <a:cubicBezTo>
                    <a:pt x="740" y="673"/>
                    <a:pt x="1547" y="1076"/>
                    <a:pt x="2420" y="1345"/>
                  </a:cubicBezTo>
                  <a:cubicBezTo>
                    <a:pt x="2152" y="0"/>
                    <a:pt x="1009" y="202"/>
                    <a:pt x="0" y="135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1" name="Google Shape;3781;p3"/>
            <p:cNvSpPr/>
            <p:nvPr/>
          </p:nvSpPr>
          <p:spPr>
            <a:xfrm>
              <a:off x="2894825" y="4649950"/>
              <a:ext cx="65575" cy="31975"/>
            </a:xfrm>
            <a:custGeom>
              <a:avLst/>
              <a:gdLst/>
              <a:ahLst/>
              <a:cxnLst/>
              <a:rect l="l" t="t" r="r" b="b"/>
              <a:pathLst>
                <a:path w="2623" h="1279" extrusionOk="0">
                  <a:moveTo>
                    <a:pt x="203" y="1"/>
                  </a:moveTo>
                  <a:lnTo>
                    <a:pt x="1" y="135"/>
                  </a:lnTo>
                  <a:cubicBezTo>
                    <a:pt x="1" y="337"/>
                    <a:pt x="68" y="471"/>
                    <a:pt x="203" y="606"/>
                  </a:cubicBezTo>
                  <a:cubicBezTo>
                    <a:pt x="404" y="875"/>
                    <a:pt x="606" y="1211"/>
                    <a:pt x="942" y="1278"/>
                  </a:cubicBezTo>
                  <a:lnTo>
                    <a:pt x="2623" y="1278"/>
                  </a:lnTo>
                  <a:cubicBezTo>
                    <a:pt x="1951" y="673"/>
                    <a:pt x="1077" y="202"/>
                    <a:pt x="203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2" name="Google Shape;3782;p3"/>
            <p:cNvSpPr/>
            <p:nvPr/>
          </p:nvSpPr>
          <p:spPr>
            <a:xfrm>
              <a:off x="2402400" y="4187775"/>
              <a:ext cx="33625" cy="30275"/>
            </a:xfrm>
            <a:custGeom>
              <a:avLst/>
              <a:gdLst/>
              <a:ahLst/>
              <a:cxnLst/>
              <a:rect l="l" t="t" r="r" b="b"/>
              <a:pathLst>
                <a:path w="1345" h="1211" extrusionOk="0">
                  <a:moveTo>
                    <a:pt x="538" y="0"/>
                  </a:moveTo>
                  <a:cubicBezTo>
                    <a:pt x="0" y="1008"/>
                    <a:pt x="67" y="1076"/>
                    <a:pt x="1345" y="1210"/>
                  </a:cubicBezTo>
                  <a:cubicBezTo>
                    <a:pt x="1278" y="740"/>
                    <a:pt x="941" y="269"/>
                    <a:pt x="538" y="0"/>
                  </a:cubicBez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3" name="Google Shape;3783;p3"/>
            <p:cNvSpPr/>
            <p:nvPr/>
          </p:nvSpPr>
          <p:spPr>
            <a:xfrm>
              <a:off x="3664600" y="4607950"/>
              <a:ext cx="31950" cy="37000"/>
            </a:xfrm>
            <a:custGeom>
              <a:avLst/>
              <a:gdLst/>
              <a:ahLst/>
              <a:cxnLst/>
              <a:rect l="l" t="t" r="r" b="b"/>
              <a:pathLst>
                <a:path w="1278" h="1480" extrusionOk="0">
                  <a:moveTo>
                    <a:pt x="807" y="0"/>
                  </a:moveTo>
                  <a:cubicBezTo>
                    <a:pt x="471" y="67"/>
                    <a:pt x="202" y="202"/>
                    <a:pt x="0" y="471"/>
                  </a:cubicBezTo>
                  <a:cubicBezTo>
                    <a:pt x="68" y="807"/>
                    <a:pt x="68" y="1143"/>
                    <a:pt x="68" y="1479"/>
                  </a:cubicBezTo>
                  <a:cubicBezTo>
                    <a:pt x="404" y="1412"/>
                    <a:pt x="673" y="1210"/>
                    <a:pt x="941" y="1008"/>
                  </a:cubicBezTo>
                  <a:cubicBezTo>
                    <a:pt x="941" y="672"/>
                    <a:pt x="1278" y="269"/>
                    <a:pt x="807" y="0"/>
                  </a:cubicBezTo>
                  <a:close/>
                </a:path>
              </a:pathLst>
            </a:custGeom>
            <a:solidFill>
              <a:srgbClr val="B2C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4" name="Google Shape;3784;p3"/>
            <p:cNvSpPr/>
            <p:nvPr/>
          </p:nvSpPr>
          <p:spPr>
            <a:xfrm>
              <a:off x="2383900" y="4147425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471" y="1"/>
                  </a:moveTo>
                  <a:cubicBezTo>
                    <a:pt x="1" y="807"/>
                    <a:pt x="337" y="1143"/>
                    <a:pt x="1211" y="1211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5" name="Google Shape;3785;p3"/>
            <p:cNvSpPr/>
            <p:nvPr/>
          </p:nvSpPr>
          <p:spPr>
            <a:xfrm>
              <a:off x="2857850" y="4629800"/>
              <a:ext cx="42050" cy="28350"/>
            </a:xfrm>
            <a:custGeom>
              <a:avLst/>
              <a:gdLst/>
              <a:ahLst/>
              <a:cxnLst/>
              <a:rect l="l" t="t" r="r" b="b"/>
              <a:pathLst>
                <a:path w="1682" h="1134" extrusionOk="0">
                  <a:moveTo>
                    <a:pt x="68" y="0"/>
                  </a:moveTo>
                  <a:lnTo>
                    <a:pt x="1" y="67"/>
                  </a:lnTo>
                  <a:cubicBezTo>
                    <a:pt x="94" y="808"/>
                    <a:pt x="377" y="1134"/>
                    <a:pt x="852" y="1134"/>
                  </a:cubicBezTo>
                  <a:cubicBezTo>
                    <a:pt x="1067" y="1134"/>
                    <a:pt x="1321" y="1067"/>
                    <a:pt x="1614" y="941"/>
                  </a:cubicBezTo>
                  <a:lnTo>
                    <a:pt x="1682" y="807"/>
                  </a:lnTo>
                  <a:cubicBezTo>
                    <a:pt x="1211" y="403"/>
                    <a:pt x="673" y="134"/>
                    <a:pt x="68" y="0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6" name="Google Shape;3786;p3"/>
            <p:cNvSpPr/>
            <p:nvPr/>
          </p:nvSpPr>
          <p:spPr>
            <a:xfrm>
              <a:off x="3736875" y="4572150"/>
              <a:ext cx="26900" cy="19000"/>
            </a:xfrm>
            <a:custGeom>
              <a:avLst/>
              <a:gdLst/>
              <a:ahLst/>
              <a:cxnLst/>
              <a:rect l="l" t="t" r="r" b="b"/>
              <a:pathLst>
                <a:path w="1076" h="760" extrusionOk="0">
                  <a:moveTo>
                    <a:pt x="551" y="0"/>
                  </a:moveTo>
                  <a:cubicBezTo>
                    <a:pt x="334" y="0"/>
                    <a:pt x="136" y="197"/>
                    <a:pt x="0" y="424"/>
                  </a:cubicBezTo>
                  <a:cubicBezTo>
                    <a:pt x="135" y="693"/>
                    <a:pt x="403" y="760"/>
                    <a:pt x="672" y="760"/>
                  </a:cubicBezTo>
                  <a:cubicBezTo>
                    <a:pt x="874" y="625"/>
                    <a:pt x="1076" y="289"/>
                    <a:pt x="874" y="155"/>
                  </a:cubicBezTo>
                  <a:cubicBezTo>
                    <a:pt x="765" y="46"/>
                    <a:pt x="656" y="0"/>
                    <a:pt x="551" y="0"/>
                  </a:cubicBezTo>
                  <a:close/>
                </a:path>
              </a:pathLst>
            </a:custGeom>
            <a:solidFill>
              <a:srgbClr val="99B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7" name="Google Shape;3787;p3"/>
            <p:cNvSpPr/>
            <p:nvPr/>
          </p:nvSpPr>
          <p:spPr>
            <a:xfrm>
              <a:off x="2785600" y="3781425"/>
              <a:ext cx="31950" cy="24850"/>
            </a:xfrm>
            <a:custGeom>
              <a:avLst/>
              <a:gdLst/>
              <a:ahLst/>
              <a:cxnLst/>
              <a:rect l="l" t="t" r="r" b="b"/>
              <a:pathLst>
                <a:path w="1278" h="994" extrusionOk="0">
                  <a:moveTo>
                    <a:pt x="556" y="0"/>
                  </a:moveTo>
                  <a:cubicBezTo>
                    <a:pt x="410" y="0"/>
                    <a:pt x="229" y="56"/>
                    <a:pt x="0" y="187"/>
                  </a:cubicBezTo>
                  <a:cubicBezTo>
                    <a:pt x="269" y="657"/>
                    <a:pt x="740" y="926"/>
                    <a:pt x="1278" y="993"/>
                  </a:cubicBezTo>
                  <a:cubicBezTo>
                    <a:pt x="1125" y="535"/>
                    <a:pt x="1011" y="0"/>
                    <a:pt x="556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8" name="Google Shape;3788;p3"/>
            <p:cNvSpPr/>
            <p:nvPr/>
          </p:nvSpPr>
          <p:spPr>
            <a:xfrm>
              <a:off x="3200725" y="3983550"/>
              <a:ext cx="50450" cy="17675"/>
            </a:xfrm>
            <a:custGeom>
              <a:avLst/>
              <a:gdLst/>
              <a:ahLst/>
              <a:cxnLst/>
              <a:rect l="l" t="t" r="r" b="b"/>
              <a:pathLst>
                <a:path w="2018" h="707" extrusionOk="0">
                  <a:moveTo>
                    <a:pt x="244" y="1"/>
                  </a:moveTo>
                  <a:cubicBezTo>
                    <a:pt x="169" y="1"/>
                    <a:pt x="101" y="34"/>
                    <a:pt x="68" y="102"/>
                  </a:cubicBezTo>
                  <a:lnTo>
                    <a:pt x="0" y="236"/>
                  </a:lnTo>
                  <a:cubicBezTo>
                    <a:pt x="605" y="707"/>
                    <a:pt x="1345" y="505"/>
                    <a:pt x="2017" y="640"/>
                  </a:cubicBezTo>
                  <a:cubicBezTo>
                    <a:pt x="1803" y="168"/>
                    <a:pt x="1451" y="106"/>
                    <a:pt x="1085" y="106"/>
                  </a:cubicBezTo>
                  <a:cubicBezTo>
                    <a:pt x="957" y="106"/>
                    <a:pt x="827" y="114"/>
                    <a:pt x="700" y="114"/>
                  </a:cubicBezTo>
                  <a:cubicBezTo>
                    <a:pt x="622" y="114"/>
                    <a:pt x="545" y="111"/>
                    <a:pt x="471" y="102"/>
                  </a:cubicBezTo>
                  <a:cubicBezTo>
                    <a:pt x="404" y="34"/>
                    <a:pt x="320" y="1"/>
                    <a:pt x="244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9" name="Google Shape;3789;p3"/>
            <p:cNvSpPr/>
            <p:nvPr/>
          </p:nvSpPr>
          <p:spPr>
            <a:xfrm>
              <a:off x="2750300" y="4569275"/>
              <a:ext cx="26925" cy="19125"/>
            </a:xfrm>
            <a:custGeom>
              <a:avLst/>
              <a:gdLst/>
              <a:ahLst/>
              <a:cxnLst/>
              <a:rect l="l" t="t" r="r" b="b"/>
              <a:pathLst>
                <a:path w="1077" h="765" extrusionOk="0">
                  <a:moveTo>
                    <a:pt x="404" y="1"/>
                  </a:moveTo>
                  <a:cubicBezTo>
                    <a:pt x="337" y="203"/>
                    <a:pt x="0" y="404"/>
                    <a:pt x="269" y="673"/>
                  </a:cubicBezTo>
                  <a:cubicBezTo>
                    <a:pt x="335" y="739"/>
                    <a:pt x="401" y="765"/>
                    <a:pt x="467" y="765"/>
                  </a:cubicBezTo>
                  <a:cubicBezTo>
                    <a:pt x="670" y="765"/>
                    <a:pt x="873" y="522"/>
                    <a:pt x="1076" y="471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0" name="Google Shape;3790;p3"/>
            <p:cNvSpPr/>
            <p:nvPr/>
          </p:nvSpPr>
          <p:spPr>
            <a:xfrm>
              <a:off x="2279700" y="3211275"/>
              <a:ext cx="20200" cy="40350"/>
            </a:xfrm>
            <a:custGeom>
              <a:avLst/>
              <a:gdLst/>
              <a:ahLst/>
              <a:cxnLst/>
              <a:rect l="l" t="t" r="r" b="b"/>
              <a:pathLst>
                <a:path w="808" h="161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1" y="538"/>
                    <a:pt x="202" y="1143"/>
                    <a:pt x="538" y="1614"/>
                  </a:cubicBezTo>
                  <a:cubicBezTo>
                    <a:pt x="538" y="1009"/>
                    <a:pt x="807" y="404"/>
                    <a:pt x="135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1" name="Google Shape;3791;p3"/>
            <p:cNvSpPr/>
            <p:nvPr/>
          </p:nvSpPr>
          <p:spPr>
            <a:xfrm>
              <a:off x="2415850" y="3453300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0" y="0"/>
                  </a:moveTo>
                  <a:cubicBezTo>
                    <a:pt x="67" y="404"/>
                    <a:pt x="336" y="740"/>
                    <a:pt x="740" y="874"/>
                  </a:cubicBezTo>
                  <a:cubicBezTo>
                    <a:pt x="740" y="33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2" name="Google Shape;3792;p3"/>
            <p:cNvSpPr/>
            <p:nvPr/>
          </p:nvSpPr>
          <p:spPr>
            <a:xfrm>
              <a:off x="2837700" y="3811700"/>
              <a:ext cx="21875" cy="14725"/>
            </a:xfrm>
            <a:custGeom>
              <a:avLst/>
              <a:gdLst/>
              <a:ahLst/>
              <a:cxnLst/>
              <a:rect l="l" t="t" r="r" b="b"/>
              <a:pathLst>
                <a:path w="875" h="589" extrusionOk="0">
                  <a:moveTo>
                    <a:pt x="397" y="1"/>
                  </a:moveTo>
                  <a:cubicBezTo>
                    <a:pt x="297" y="1"/>
                    <a:pt x="170" y="54"/>
                    <a:pt x="0" y="186"/>
                  </a:cubicBezTo>
                  <a:cubicBezTo>
                    <a:pt x="202" y="455"/>
                    <a:pt x="538" y="589"/>
                    <a:pt x="874" y="589"/>
                  </a:cubicBezTo>
                  <a:cubicBezTo>
                    <a:pt x="729" y="347"/>
                    <a:pt x="654" y="1"/>
                    <a:pt x="397" y="1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3" name="Google Shape;3793;p3"/>
            <p:cNvSpPr/>
            <p:nvPr/>
          </p:nvSpPr>
          <p:spPr>
            <a:xfrm>
              <a:off x="2777200" y="4580625"/>
              <a:ext cx="11775" cy="20625"/>
            </a:xfrm>
            <a:custGeom>
              <a:avLst/>
              <a:gdLst/>
              <a:ahLst/>
              <a:cxnLst/>
              <a:rect l="l" t="t" r="r" b="b"/>
              <a:pathLst>
                <a:path w="471" h="825" extrusionOk="0">
                  <a:moveTo>
                    <a:pt x="132" y="0"/>
                  </a:moveTo>
                  <a:cubicBezTo>
                    <a:pt x="90" y="0"/>
                    <a:pt x="46" y="6"/>
                    <a:pt x="0" y="17"/>
                  </a:cubicBezTo>
                  <a:lnTo>
                    <a:pt x="0" y="824"/>
                  </a:lnTo>
                  <a:cubicBezTo>
                    <a:pt x="202" y="690"/>
                    <a:pt x="336" y="488"/>
                    <a:pt x="471" y="354"/>
                  </a:cubicBezTo>
                  <a:cubicBezTo>
                    <a:pt x="471" y="131"/>
                    <a:pt x="332" y="0"/>
                    <a:pt x="132" y="0"/>
                  </a:cubicBez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4" name="Google Shape;3794;p3"/>
            <p:cNvSpPr/>
            <p:nvPr/>
          </p:nvSpPr>
          <p:spPr>
            <a:xfrm>
              <a:off x="3170475" y="3973475"/>
              <a:ext cx="20200" cy="13050"/>
            </a:xfrm>
            <a:custGeom>
              <a:avLst/>
              <a:gdLst/>
              <a:ahLst/>
              <a:cxnLst/>
              <a:rect l="l" t="t" r="r" b="b"/>
              <a:pathLst>
                <a:path w="808" h="522" extrusionOk="0">
                  <a:moveTo>
                    <a:pt x="631" y="0"/>
                  </a:moveTo>
                  <a:cubicBezTo>
                    <a:pt x="555" y="0"/>
                    <a:pt x="471" y="34"/>
                    <a:pt x="404" y="101"/>
                  </a:cubicBezTo>
                  <a:lnTo>
                    <a:pt x="0" y="101"/>
                  </a:lnTo>
                  <a:cubicBezTo>
                    <a:pt x="112" y="381"/>
                    <a:pt x="364" y="521"/>
                    <a:pt x="640" y="521"/>
                  </a:cubicBezTo>
                  <a:cubicBezTo>
                    <a:pt x="695" y="521"/>
                    <a:pt x="751" y="516"/>
                    <a:pt x="807" y="505"/>
                  </a:cubicBezTo>
                  <a:cubicBezTo>
                    <a:pt x="807" y="370"/>
                    <a:pt x="807" y="236"/>
                    <a:pt x="807" y="101"/>
                  </a:cubicBezTo>
                  <a:cubicBezTo>
                    <a:pt x="773" y="34"/>
                    <a:pt x="706" y="0"/>
                    <a:pt x="631" y="0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5" name="Google Shape;3795;p3"/>
            <p:cNvSpPr/>
            <p:nvPr/>
          </p:nvSpPr>
          <p:spPr>
            <a:xfrm>
              <a:off x="3009125" y="3907075"/>
              <a:ext cx="20200" cy="10450"/>
            </a:xfrm>
            <a:custGeom>
              <a:avLst/>
              <a:gdLst/>
              <a:ahLst/>
              <a:cxnLst/>
              <a:rect l="l" t="t" r="r" b="b"/>
              <a:pathLst>
                <a:path w="808" h="418" extrusionOk="0">
                  <a:moveTo>
                    <a:pt x="0" y="1"/>
                  </a:moveTo>
                  <a:cubicBezTo>
                    <a:pt x="117" y="235"/>
                    <a:pt x="386" y="417"/>
                    <a:pt x="675" y="417"/>
                  </a:cubicBezTo>
                  <a:cubicBezTo>
                    <a:pt x="719" y="417"/>
                    <a:pt x="763" y="413"/>
                    <a:pt x="807" y="404"/>
                  </a:cubicBezTo>
                  <a:cubicBezTo>
                    <a:pt x="673" y="1"/>
                    <a:pt x="337" y="1"/>
                    <a:pt x="0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6" name="Google Shape;3796;p3"/>
            <p:cNvSpPr/>
            <p:nvPr/>
          </p:nvSpPr>
          <p:spPr>
            <a:xfrm>
              <a:off x="2757025" y="3776000"/>
              <a:ext cx="20200" cy="8850"/>
            </a:xfrm>
            <a:custGeom>
              <a:avLst/>
              <a:gdLst/>
              <a:ahLst/>
              <a:cxnLst/>
              <a:rect l="l" t="t" r="r" b="b"/>
              <a:pathLst>
                <a:path w="808" h="354" extrusionOk="0">
                  <a:moveTo>
                    <a:pt x="0" y="0"/>
                  </a:moveTo>
                  <a:cubicBezTo>
                    <a:pt x="167" y="223"/>
                    <a:pt x="427" y="353"/>
                    <a:pt x="664" y="353"/>
                  </a:cubicBezTo>
                  <a:cubicBezTo>
                    <a:pt x="713" y="353"/>
                    <a:pt x="761" y="348"/>
                    <a:pt x="807" y="336"/>
                  </a:cubicBezTo>
                  <a:lnTo>
                    <a:pt x="807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7" name="Google Shape;3797;p3"/>
            <p:cNvSpPr/>
            <p:nvPr/>
          </p:nvSpPr>
          <p:spPr>
            <a:xfrm>
              <a:off x="2202400" y="3370950"/>
              <a:ext cx="11775" cy="23550"/>
            </a:xfrm>
            <a:custGeom>
              <a:avLst/>
              <a:gdLst/>
              <a:ahLst/>
              <a:cxnLst/>
              <a:rect l="l" t="t" r="r" b="b"/>
              <a:pathLst>
                <a:path w="471" h="942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35" y="202"/>
                    <a:pt x="0" y="605"/>
                    <a:pt x="67" y="941"/>
                  </a:cubicBezTo>
                  <a:cubicBezTo>
                    <a:pt x="336" y="672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659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8" name="Google Shape;3798;p3"/>
            <p:cNvSpPr/>
            <p:nvPr/>
          </p:nvSpPr>
          <p:spPr>
            <a:xfrm>
              <a:off x="2274650" y="3189425"/>
              <a:ext cx="10125" cy="21875"/>
            </a:xfrm>
            <a:custGeom>
              <a:avLst/>
              <a:gdLst/>
              <a:ahLst/>
              <a:cxnLst/>
              <a:rect l="l" t="t" r="r" b="b"/>
              <a:pathLst>
                <a:path w="405" h="875" extrusionOk="0">
                  <a:moveTo>
                    <a:pt x="1" y="1"/>
                  </a:moveTo>
                  <a:cubicBezTo>
                    <a:pt x="1" y="337"/>
                    <a:pt x="68" y="673"/>
                    <a:pt x="337" y="875"/>
                  </a:cubicBezTo>
                  <a:cubicBezTo>
                    <a:pt x="404" y="538"/>
                    <a:pt x="270" y="202"/>
                    <a:pt x="1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9" name="Google Shape;3799;p3"/>
            <p:cNvSpPr/>
            <p:nvPr/>
          </p:nvSpPr>
          <p:spPr>
            <a:xfrm>
              <a:off x="2407425" y="3441525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1" y="1"/>
                  </a:moveTo>
                  <a:cubicBezTo>
                    <a:pt x="1" y="202"/>
                    <a:pt x="135" y="404"/>
                    <a:pt x="337" y="4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0" name="Google Shape;3800;p3"/>
            <p:cNvSpPr/>
            <p:nvPr/>
          </p:nvSpPr>
          <p:spPr>
            <a:xfrm>
              <a:off x="2817525" y="38062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1" y="0"/>
                  </a:moveTo>
                  <a:cubicBezTo>
                    <a:pt x="1" y="202"/>
                    <a:pt x="202" y="336"/>
                    <a:pt x="404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1" name="Google Shape;3801;p3"/>
            <p:cNvSpPr/>
            <p:nvPr/>
          </p:nvSpPr>
          <p:spPr>
            <a:xfrm>
              <a:off x="2857850" y="3826425"/>
              <a:ext cx="11800" cy="8425"/>
            </a:xfrm>
            <a:custGeom>
              <a:avLst/>
              <a:gdLst/>
              <a:ahLst/>
              <a:cxnLst/>
              <a:rect l="l" t="t" r="r" b="b"/>
              <a:pathLst>
                <a:path w="472" h="337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134"/>
                    <a:pt x="203" y="336"/>
                    <a:pt x="472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2" name="Google Shape;3802;p3"/>
            <p:cNvSpPr/>
            <p:nvPr/>
          </p:nvSpPr>
          <p:spPr>
            <a:xfrm>
              <a:off x="3987300" y="4596375"/>
              <a:ext cx="497500" cy="104925"/>
            </a:xfrm>
            <a:custGeom>
              <a:avLst/>
              <a:gdLst/>
              <a:ahLst/>
              <a:cxnLst/>
              <a:rect l="l" t="t" r="r" b="b"/>
              <a:pathLst>
                <a:path w="19900" h="4197" extrusionOk="0">
                  <a:moveTo>
                    <a:pt x="475" y="1"/>
                  </a:moveTo>
                  <a:cubicBezTo>
                    <a:pt x="230" y="1"/>
                    <a:pt x="35" y="145"/>
                    <a:pt x="0" y="665"/>
                  </a:cubicBezTo>
                  <a:cubicBezTo>
                    <a:pt x="269" y="799"/>
                    <a:pt x="605" y="732"/>
                    <a:pt x="807" y="1001"/>
                  </a:cubicBezTo>
                  <a:cubicBezTo>
                    <a:pt x="941" y="1001"/>
                    <a:pt x="1076" y="1068"/>
                    <a:pt x="1210" y="1068"/>
                  </a:cubicBezTo>
                  <a:cubicBezTo>
                    <a:pt x="1345" y="1135"/>
                    <a:pt x="1546" y="1270"/>
                    <a:pt x="1681" y="1471"/>
                  </a:cubicBezTo>
                  <a:cubicBezTo>
                    <a:pt x="3496" y="2413"/>
                    <a:pt x="5445" y="3085"/>
                    <a:pt x="7462" y="3421"/>
                  </a:cubicBezTo>
                  <a:cubicBezTo>
                    <a:pt x="9856" y="3920"/>
                    <a:pt x="12286" y="4196"/>
                    <a:pt x="14698" y="4196"/>
                  </a:cubicBezTo>
                  <a:cubicBezTo>
                    <a:pt x="15539" y="4196"/>
                    <a:pt x="16377" y="4163"/>
                    <a:pt x="17210" y="4093"/>
                  </a:cubicBezTo>
                  <a:cubicBezTo>
                    <a:pt x="18152" y="4026"/>
                    <a:pt x="18958" y="3959"/>
                    <a:pt x="19832" y="3892"/>
                  </a:cubicBezTo>
                  <a:cubicBezTo>
                    <a:pt x="19899" y="3354"/>
                    <a:pt x="19899" y="2816"/>
                    <a:pt x="19832" y="2278"/>
                  </a:cubicBezTo>
                  <a:lnTo>
                    <a:pt x="17748" y="2278"/>
                  </a:lnTo>
                  <a:cubicBezTo>
                    <a:pt x="17685" y="2437"/>
                    <a:pt x="17621" y="2506"/>
                    <a:pt x="17558" y="2506"/>
                  </a:cubicBezTo>
                  <a:cubicBezTo>
                    <a:pt x="17487" y="2506"/>
                    <a:pt x="17416" y="2420"/>
                    <a:pt x="17345" y="2278"/>
                  </a:cubicBezTo>
                  <a:cubicBezTo>
                    <a:pt x="17201" y="2304"/>
                    <a:pt x="17058" y="2313"/>
                    <a:pt x="16915" y="2313"/>
                  </a:cubicBezTo>
                  <a:cubicBezTo>
                    <a:pt x="16658" y="2313"/>
                    <a:pt x="16402" y="2286"/>
                    <a:pt x="16151" y="2286"/>
                  </a:cubicBezTo>
                  <a:cubicBezTo>
                    <a:pt x="15822" y="2286"/>
                    <a:pt x="15501" y="2332"/>
                    <a:pt x="15194" y="2547"/>
                  </a:cubicBezTo>
                  <a:cubicBezTo>
                    <a:pt x="14857" y="3085"/>
                    <a:pt x="14572" y="3354"/>
                    <a:pt x="14227" y="3354"/>
                  </a:cubicBezTo>
                  <a:cubicBezTo>
                    <a:pt x="13883" y="3354"/>
                    <a:pt x="13479" y="3085"/>
                    <a:pt x="12908" y="2547"/>
                  </a:cubicBezTo>
                  <a:cubicBezTo>
                    <a:pt x="9681" y="2345"/>
                    <a:pt x="6387" y="1875"/>
                    <a:pt x="3227" y="1001"/>
                  </a:cubicBezTo>
                  <a:cubicBezTo>
                    <a:pt x="3025" y="799"/>
                    <a:pt x="2807" y="799"/>
                    <a:pt x="2597" y="799"/>
                  </a:cubicBezTo>
                  <a:cubicBezTo>
                    <a:pt x="2387" y="799"/>
                    <a:pt x="2185" y="799"/>
                    <a:pt x="2017" y="598"/>
                  </a:cubicBezTo>
                  <a:cubicBezTo>
                    <a:pt x="1815" y="396"/>
                    <a:pt x="1412" y="463"/>
                    <a:pt x="1210" y="194"/>
                  </a:cubicBezTo>
                  <a:cubicBezTo>
                    <a:pt x="982" y="129"/>
                    <a:pt x="706" y="1"/>
                    <a:pt x="475" y="1"/>
                  </a:cubicBezTo>
                  <a:close/>
                </a:path>
              </a:pathLst>
            </a:custGeom>
            <a:solidFill>
              <a:srgbClr val="CE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3" name="Google Shape;3803;p3"/>
            <p:cNvSpPr/>
            <p:nvPr/>
          </p:nvSpPr>
          <p:spPr>
            <a:xfrm>
              <a:off x="3850025" y="4018425"/>
              <a:ext cx="251575" cy="51725"/>
            </a:xfrm>
            <a:custGeom>
              <a:avLst/>
              <a:gdLst/>
              <a:ahLst/>
              <a:cxnLst/>
              <a:rect l="l" t="t" r="r" b="b"/>
              <a:pathLst>
                <a:path w="10063" h="2069" extrusionOk="0">
                  <a:moveTo>
                    <a:pt x="2197" y="1"/>
                  </a:moveTo>
                  <a:cubicBezTo>
                    <a:pt x="2062" y="1"/>
                    <a:pt x="1928" y="18"/>
                    <a:pt x="1794" y="51"/>
                  </a:cubicBezTo>
                  <a:cubicBezTo>
                    <a:pt x="1683" y="84"/>
                    <a:pt x="1557" y="94"/>
                    <a:pt x="1424" y="94"/>
                  </a:cubicBezTo>
                  <a:cubicBezTo>
                    <a:pt x="1242" y="94"/>
                    <a:pt x="1048" y="76"/>
                    <a:pt x="868" y="76"/>
                  </a:cubicBezTo>
                  <a:cubicBezTo>
                    <a:pt x="382" y="76"/>
                    <a:pt x="1" y="209"/>
                    <a:pt x="247" y="1194"/>
                  </a:cubicBezTo>
                  <a:cubicBezTo>
                    <a:pt x="422" y="1319"/>
                    <a:pt x="625" y="1342"/>
                    <a:pt x="835" y="1342"/>
                  </a:cubicBezTo>
                  <a:cubicBezTo>
                    <a:pt x="955" y="1342"/>
                    <a:pt x="1078" y="1334"/>
                    <a:pt x="1199" y="1334"/>
                  </a:cubicBezTo>
                  <a:cubicBezTo>
                    <a:pt x="1435" y="1334"/>
                    <a:pt x="1665" y="1363"/>
                    <a:pt x="1861" y="1530"/>
                  </a:cubicBezTo>
                  <a:lnTo>
                    <a:pt x="1995" y="1597"/>
                  </a:lnTo>
                  <a:lnTo>
                    <a:pt x="2197" y="1597"/>
                  </a:lnTo>
                  <a:cubicBezTo>
                    <a:pt x="2298" y="1665"/>
                    <a:pt x="2399" y="1698"/>
                    <a:pt x="2508" y="1698"/>
                  </a:cubicBezTo>
                  <a:cubicBezTo>
                    <a:pt x="2617" y="1698"/>
                    <a:pt x="2735" y="1665"/>
                    <a:pt x="2869" y="1597"/>
                  </a:cubicBezTo>
                  <a:cubicBezTo>
                    <a:pt x="3878" y="1799"/>
                    <a:pt x="4886" y="1934"/>
                    <a:pt x="5894" y="1934"/>
                  </a:cubicBezTo>
                  <a:cubicBezTo>
                    <a:pt x="6046" y="1782"/>
                    <a:pt x="6238" y="1713"/>
                    <a:pt x="6435" y="1713"/>
                  </a:cubicBezTo>
                  <a:cubicBezTo>
                    <a:pt x="6674" y="1713"/>
                    <a:pt x="6920" y="1816"/>
                    <a:pt x="7105" y="2001"/>
                  </a:cubicBezTo>
                  <a:cubicBezTo>
                    <a:pt x="7284" y="2046"/>
                    <a:pt x="7471" y="2068"/>
                    <a:pt x="7660" y="2068"/>
                  </a:cubicBezTo>
                  <a:cubicBezTo>
                    <a:pt x="8038" y="2068"/>
                    <a:pt x="8427" y="1978"/>
                    <a:pt x="8785" y="1799"/>
                  </a:cubicBezTo>
                  <a:cubicBezTo>
                    <a:pt x="9256" y="1597"/>
                    <a:pt x="9861" y="1597"/>
                    <a:pt x="10063" y="992"/>
                  </a:cubicBezTo>
                  <a:cubicBezTo>
                    <a:pt x="10063" y="858"/>
                    <a:pt x="9995" y="656"/>
                    <a:pt x="9928" y="522"/>
                  </a:cubicBezTo>
                  <a:cubicBezTo>
                    <a:pt x="9626" y="371"/>
                    <a:pt x="9332" y="323"/>
                    <a:pt x="9042" y="323"/>
                  </a:cubicBezTo>
                  <a:cubicBezTo>
                    <a:pt x="8557" y="323"/>
                    <a:pt x="8079" y="455"/>
                    <a:pt x="7575" y="455"/>
                  </a:cubicBezTo>
                  <a:cubicBezTo>
                    <a:pt x="7418" y="499"/>
                    <a:pt x="7261" y="514"/>
                    <a:pt x="7102" y="514"/>
                  </a:cubicBezTo>
                  <a:cubicBezTo>
                    <a:pt x="6783" y="514"/>
                    <a:pt x="6455" y="455"/>
                    <a:pt x="6096" y="455"/>
                  </a:cubicBezTo>
                  <a:cubicBezTo>
                    <a:pt x="5962" y="488"/>
                    <a:pt x="5844" y="505"/>
                    <a:pt x="5726" y="505"/>
                  </a:cubicBezTo>
                  <a:cubicBezTo>
                    <a:pt x="5609" y="505"/>
                    <a:pt x="5491" y="488"/>
                    <a:pt x="5357" y="455"/>
                  </a:cubicBezTo>
                  <a:cubicBezTo>
                    <a:pt x="4684" y="320"/>
                    <a:pt x="4012" y="253"/>
                    <a:pt x="3340" y="186"/>
                  </a:cubicBezTo>
                  <a:cubicBezTo>
                    <a:pt x="3138" y="118"/>
                    <a:pt x="2869" y="118"/>
                    <a:pt x="2600" y="51"/>
                  </a:cubicBezTo>
                  <a:cubicBezTo>
                    <a:pt x="2466" y="18"/>
                    <a:pt x="2331" y="1"/>
                    <a:pt x="2197" y="1"/>
                  </a:cubicBezTo>
                  <a:close/>
                </a:path>
              </a:pathLst>
            </a:custGeom>
            <a:solidFill>
              <a:srgbClr val="CDD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4" name="Google Shape;3804;p3"/>
            <p:cNvSpPr/>
            <p:nvPr/>
          </p:nvSpPr>
          <p:spPr>
            <a:xfrm>
              <a:off x="3767125" y="3989450"/>
              <a:ext cx="129425" cy="137825"/>
            </a:xfrm>
            <a:custGeom>
              <a:avLst/>
              <a:gdLst/>
              <a:ahLst/>
              <a:cxnLst/>
              <a:rect l="l" t="t" r="r" b="b"/>
              <a:pathLst>
                <a:path w="5177" h="5513" extrusionOk="0">
                  <a:moveTo>
                    <a:pt x="1167" y="117"/>
                  </a:moveTo>
                  <a:cubicBezTo>
                    <a:pt x="1004" y="117"/>
                    <a:pt x="849" y="226"/>
                    <a:pt x="740" y="336"/>
                  </a:cubicBezTo>
                  <a:cubicBezTo>
                    <a:pt x="605" y="672"/>
                    <a:pt x="0" y="1076"/>
                    <a:pt x="269" y="1345"/>
                  </a:cubicBezTo>
                  <a:cubicBezTo>
                    <a:pt x="1009" y="2084"/>
                    <a:pt x="404" y="2958"/>
                    <a:pt x="672" y="3765"/>
                  </a:cubicBezTo>
                  <a:cubicBezTo>
                    <a:pt x="941" y="4303"/>
                    <a:pt x="538" y="5109"/>
                    <a:pt x="1210" y="5513"/>
                  </a:cubicBezTo>
                  <a:cubicBezTo>
                    <a:pt x="1345" y="4236"/>
                    <a:pt x="807" y="2958"/>
                    <a:pt x="1210" y="1614"/>
                  </a:cubicBezTo>
                  <a:lnTo>
                    <a:pt x="1210" y="1614"/>
                  </a:lnTo>
                  <a:cubicBezTo>
                    <a:pt x="2017" y="1681"/>
                    <a:pt x="2824" y="1883"/>
                    <a:pt x="3496" y="2353"/>
                  </a:cubicBezTo>
                  <a:cubicBezTo>
                    <a:pt x="3547" y="1945"/>
                    <a:pt x="3675" y="1653"/>
                    <a:pt x="3998" y="1653"/>
                  </a:cubicBezTo>
                  <a:cubicBezTo>
                    <a:pt x="4101" y="1653"/>
                    <a:pt x="4224" y="1683"/>
                    <a:pt x="4370" y="1748"/>
                  </a:cubicBezTo>
                  <a:cubicBezTo>
                    <a:pt x="4455" y="1791"/>
                    <a:pt x="4554" y="1813"/>
                    <a:pt x="4653" y="1813"/>
                  </a:cubicBezTo>
                  <a:cubicBezTo>
                    <a:pt x="4867" y="1813"/>
                    <a:pt x="5085" y="1709"/>
                    <a:pt x="5177" y="1479"/>
                  </a:cubicBezTo>
                  <a:cubicBezTo>
                    <a:pt x="4236" y="0"/>
                    <a:pt x="2488" y="874"/>
                    <a:pt x="1278" y="135"/>
                  </a:cubicBezTo>
                  <a:cubicBezTo>
                    <a:pt x="1241" y="122"/>
                    <a:pt x="1204" y="117"/>
                    <a:pt x="1167" y="117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5" name="Google Shape;3805;p3"/>
            <p:cNvSpPr/>
            <p:nvPr/>
          </p:nvSpPr>
          <p:spPr>
            <a:xfrm>
              <a:off x="4266275" y="3968575"/>
              <a:ext cx="126075" cy="68350"/>
            </a:xfrm>
            <a:custGeom>
              <a:avLst/>
              <a:gdLst/>
              <a:ahLst/>
              <a:cxnLst/>
              <a:rect l="l" t="t" r="r" b="b"/>
              <a:pathLst>
                <a:path w="5043" h="2734" extrusionOk="0">
                  <a:moveTo>
                    <a:pt x="1601" y="1"/>
                  </a:moveTo>
                  <a:cubicBezTo>
                    <a:pt x="1040" y="1"/>
                    <a:pt x="554" y="326"/>
                    <a:pt x="68" y="768"/>
                  </a:cubicBezTo>
                  <a:cubicBezTo>
                    <a:pt x="1" y="1037"/>
                    <a:pt x="135" y="1373"/>
                    <a:pt x="337" y="1575"/>
                  </a:cubicBezTo>
                  <a:cubicBezTo>
                    <a:pt x="337" y="1776"/>
                    <a:pt x="1211" y="1642"/>
                    <a:pt x="606" y="2180"/>
                  </a:cubicBezTo>
                  <a:cubicBezTo>
                    <a:pt x="471" y="2247"/>
                    <a:pt x="404" y="2381"/>
                    <a:pt x="471" y="2583"/>
                  </a:cubicBezTo>
                  <a:lnTo>
                    <a:pt x="606" y="2718"/>
                  </a:lnTo>
                  <a:cubicBezTo>
                    <a:pt x="737" y="2728"/>
                    <a:pt x="865" y="2734"/>
                    <a:pt x="993" y="2734"/>
                  </a:cubicBezTo>
                  <a:cubicBezTo>
                    <a:pt x="2438" y="2734"/>
                    <a:pt x="3684" y="2069"/>
                    <a:pt x="5043" y="1575"/>
                  </a:cubicBezTo>
                  <a:cubicBezTo>
                    <a:pt x="4794" y="1354"/>
                    <a:pt x="4557" y="1269"/>
                    <a:pt x="4327" y="1269"/>
                  </a:cubicBezTo>
                  <a:cubicBezTo>
                    <a:pt x="3996" y="1269"/>
                    <a:pt x="3679" y="1444"/>
                    <a:pt x="3362" y="1642"/>
                  </a:cubicBezTo>
                  <a:cubicBezTo>
                    <a:pt x="3226" y="1718"/>
                    <a:pt x="3110" y="1749"/>
                    <a:pt x="3009" y="1749"/>
                  </a:cubicBezTo>
                  <a:cubicBezTo>
                    <a:pt x="2663" y="1749"/>
                    <a:pt x="2495" y="1380"/>
                    <a:pt x="2287" y="1171"/>
                  </a:cubicBezTo>
                  <a:cubicBezTo>
                    <a:pt x="1749" y="701"/>
                    <a:pt x="2556" y="633"/>
                    <a:pt x="2556" y="297"/>
                  </a:cubicBezTo>
                  <a:cubicBezTo>
                    <a:pt x="2209" y="90"/>
                    <a:pt x="1895" y="1"/>
                    <a:pt x="1601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6" name="Google Shape;3806;p3"/>
            <p:cNvSpPr/>
            <p:nvPr/>
          </p:nvSpPr>
          <p:spPr>
            <a:xfrm>
              <a:off x="4103250" y="3999800"/>
              <a:ext cx="131125" cy="59200"/>
            </a:xfrm>
            <a:custGeom>
              <a:avLst/>
              <a:gdLst/>
              <a:ahLst/>
              <a:cxnLst/>
              <a:rect l="l" t="t" r="r" b="b"/>
              <a:pathLst>
                <a:path w="5245" h="2368" extrusionOk="0">
                  <a:moveTo>
                    <a:pt x="3335" y="0"/>
                  </a:moveTo>
                  <a:cubicBezTo>
                    <a:pt x="2580" y="0"/>
                    <a:pt x="1816" y="258"/>
                    <a:pt x="1009" y="258"/>
                  </a:cubicBezTo>
                  <a:cubicBezTo>
                    <a:pt x="606" y="258"/>
                    <a:pt x="270" y="527"/>
                    <a:pt x="68" y="863"/>
                  </a:cubicBezTo>
                  <a:cubicBezTo>
                    <a:pt x="1" y="1065"/>
                    <a:pt x="1" y="1267"/>
                    <a:pt x="135" y="1469"/>
                  </a:cubicBezTo>
                  <a:cubicBezTo>
                    <a:pt x="875" y="1872"/>
                    <a:pt x="2018" y="1334"/>
                    <a:pt x="2623" y="2275"/>
                  </a:cubicBezTo>
                  <a:cubicBezTo>
                    <a:pt x="2893" y="2338"/>
                    <a:pt x="3157" y="2368"/>
                    <a:pt x="3417" y="2368"/>
                  </a:cubicBezTo>
                  <a:cubicBezTo>
                    <a:pt x="3996" y="2368"/>
                    <a:pt x="4553" y="2218"/>
                    <a:pt x="5110" y="1939"/>
                  </a:cubicBezTo>
                  <a:cubicBezTo>
                    <a:pt x="5177" y="1805"/>
                    <a:pt x="5245" y="1603"/>
                    <a:pt x="5177" y="1469"/>
                  </a:cubicBezTo>
                  <a:cubicBezTo>
                    <a:pt x="4371" y="1334"/>
                    <a:pt x="4505" y="393"/>
                    <a:pt x="3900" y="57"/>
                  </a:cubicBezTo>
                  <a:cubicBezTo>
                    <a:pt x="3712" y="16"/>
                    <a:pt x="3523" y="0"/>
                    <a:pt x="3335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7" name="Google Shape;3807;p3"/>
            <p:cNvSpPr/>
            <p:nvPr/>
          </p:nvSpPr>
          <p:spPr>
            <a:xfrm>
              <a:off x="3873000" y="4550800"/>
              <a:ext cx="116000" cy="50450"/>
            </a:xfrm>
            <a:custGeom>
              <a:avLst/>
              <a:gdLst/>
              <a:ahLst/>
              <a:cxnLst/>
              <a:rect l="l" t="t" r="r" b="b"/>
              <a:pathLst>
                <a:path w="4640" h="2018" extrusionOk="0">
                  <a:moveTo>
                    <a:pt x="135" y="0"/>
                  </a:moveTo>
                  <a:lnTo>
                    <a:pt x="135" y="0"/>
                  </a:lnTo>
                  <a:cubicBezTo>
                    <a:pt x="202" y="605"/>
                    <a:pt x="1" y="1210"/>
                    <a:pt x="538" y="1681"/>
                  </a:cubicBezTo>
                  <a:cubicBezTo>
                    <a:pt x="635" y="1296"/>
                    <a:pt x="731" y="979"/>
                    <a:pt x="1000" y="979"/>
                  </a:cubicBezTo>
                  <a:cubicBezTo>
                    <a:pt x="1107" y="979"/>
                    <a:pt x="1241" y="1029"/>
                    <a:pt x="1412" y="1143"/>
                  </a:cubicBezTo>
                  <a:cubicBezTo>
                    <a:pt x="2085" y="1748"/>
                    <a:pt x="2891" y="2017"/>
                    <a:pt x="3765" y="2017"/>
                  </a:cubicBezTo>
                  <a:cubicBezTo>
                    <a:pt x="4169" y="2017"/>
                    <a:pt x="4505" y="1883"/>
                    <a:pt x="4639" y="1547"/>
                  </a:cubicBezTo>
                  <a:cubicBezTo>
                    <a:pt x="3295" y="673"/>
                    <a:pt x="1614" y="605"/>
                    <a:pt x="135" y="0"/>
                  </a:cubicBezTo>
                  <a:close/>
                </a:path>
              </a:pathLst>
            </a:custGeom>
            <a:solidFill>
              <a:srgbClr val="86A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8" name="Google Shape;3808;p3"/>
            <p:cNvSpPr/>
            <p:nvPr/>
          </p:nvSpPr>
          <p:spPr>
            <a:xfrm>
              <a:off x="4069650" y="4038600"/>
              <a:ext cx="90775" cy="31450"/>
            </a:xfrm>
            <a:custGeom>
              <a:avLst/>
              <a:gdLst/>
              <a:ahLst/>
              <a:cxnLst/>
              <a:rect l="l" t="t" r="r" b="b"/>
              <a:pathLst>
                <a:path w="3631" h="1258" extrusionOk="0">
                  <a:moveTo>
                    <a:pt x="2783" y="0"/>
                  </a:moveTo>
                  <a:cubicBezTo>
                    <a:pt x="2333" y="0"/>
                    <a:pt x="1815" y="341"/>
                    <a:pt x="1338" y="341"/>
                  </a:cubicBezTo>
                  <a:cubicBezTo>
                    <a:pt x="1272" y="341"/>
                    <a:pt x="1207" y="335"/>
                    <a:pt x="1143" y="320"/>
                  </a:cubicBezTo>
                  <a:cubicBezTo>
                    <a:pt x="672" y="320"/>
                    <a:pt x="202" y="589"/>
                    <a:pt x="0" y="992"/>
                  </a:cubicBezTo>
                  <a:cubicBezTo>
                    <a:pt x="536" y="1171"/>
                    <a:pt x="1084" y="1257"/>
                    <a:pt x="1629" y="1257"/>
                  </a:cubicBezTo>
                  <a:cubicBezTo>
                    <a:pt x="2315" y="1257"/>
                    <a:pt x="2993" y="1120"/>
                    <a:pt x="3630" y="858"/>
                  </a:cubicBezTo>
                  <a:cubicBezTo>
                    <a:pt x="3417" y="191"/>
                    <a:pt x="3119" y="0"/>
                    <a:pt x="2783" y="0"/>
                  </a:cubicBezTo>
                  <a:close/>
                </a:path>
              </a:pathLst>
            </a:custGeom>
            <a:solidFill>
              <a:srgbClr val="C6D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9" name="Google Shape;3809;p3"/>
            <p:cNvSpPr/>
            <p:nvPr/>
          </p:nvSpPr>
          <p:spPr>
            <a:xfrm>
              <a:off x="4098225" y="4027850"/>
              <a:ext cx="70600" cy="32200"/>
            </a:xfrm>
            <a:custGeom>
              <a:avLst/>
              <a:gdLst/>
              <a:ahLst/>
              <a:cxnLst/>
              <a:rect l="l" t="t" r="r" b="b"/>
              <a:pathLst>
                <a:path w="2824" h="1288" extrusionOk="0">
                  <a:moveTo>
                    <a:pt x="1788" y="1"/>
                  </a:moveTo>
                  <a:cubicBezTo>
                    <a:pt x="1483" y="1"/>
                    <a:pt x="1062" y="150"/>
                    <a:pt x="403" y="414"/>
                  </a:cubicBezTo>
                  <a:cubicBezTo>
                    <a:pt x="370" y="313"/>
                    <a:pt x="303" y="262"/>
                    <a:pt x="227" y="262"/>
                  </a:cubicBezTo>
                  <a:cubicBezTo>
                    <a:pt x="151" y="262"/>
                    <a:pt x="67" y="313"/>
                    <a:pt x="0" y="414"/>
                  </a:cubicBezTo>
                  <a:lnTo>
                    <a:pt x="0" y="750"/>
                  </a:lnTo>
                  <a:cubicBezTo>
                    <a:pt x="265" y="939"/>
                    <a:pt x="552" y="1022"/>
                    <a:pt x="836" y="1022"/>
                  </a:cubicBezTo>
                  <a:cubicBezTo>
                    <a:pt x="1055" y="1022"/>
                    <a:pt x="1274" y="972"/>
                    <a:pt x="1479" y="884"/>
                  </a:cubicBezTo>
                  <a:cubicBezTo>
                    <a:pt x="1587" y="830"/>
                    <a:pt x="1695" y="805"/>
                    <a:pt x="1799" y="805"/>
                  </a:cubicBezTo>
                  <a:cubicBezTo>
                    <a:pt x="2084" y="805"/>
                    <a:pt x="2340" y="992"/>
                    <a:pt x="2487" y="1288"/>
                  </a:cubicBezTo>
                  <a:lnTo>
                    <a:pt x="2622" y="1288"/>
                  </a:lnTo>
                  <a:lnTo>
                    <a:pt x="2824" y="1220"/>
                  </a:lnTo>
                  <a:cubicBezTo>
                    <a:pt x="2456" y="362"/>
                    <a:pt x="2262" y="1"/>
                    <a:pt x="1788" y="1"/>
                  </a:cubicBezTo>
                  <a:close/>
                </a:path>
              </a:pathLst>
            </a:custGeom>
            <a:solidFill>
              <a:srgbClr val="CC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0" name="Google Shape;3810;p3"/>
            <p:cNvSpPr/>
            <p:nvPr/>
          </p:nvSpPr>
          <p:spPr>
            <a:xfrm>
              <a:off x="3967125" y="4589450"/>
              <a:ext cx="50450" cy="23550"/>
            </a:xfrm>
            <a:custGeom>
              <a:avLst/>
              <a:gdLst/>
              <a:ahLst/>
              <a:cxnLst/>
              <a:rect l="l" t="t" r="r" b="b"/>
              <a:pathLst>
                <a:path w="2018" h="942" extrusionOk="0">
                  <a:moveTo>
                    <a:pt x="874" y="1"/>
                  </a:moveTo>
                  <a:cubicBezTo>
                    <a:pt x="538" y="68"/>
                    <a:pt x="202" y="135"/>
                    <a:pt x="0" y="471"/>
                  </a:cubicBezTo>
                  <a:cubicBezTo>
                    <a:pt x="202" y="740"/>
                    <a:pt x="471" y="875"/>
                    <a:pt x="807" y="942"/>
                  </a:cubicBezTo>
                  <a:cubicBezTo>
                    <a:pt x="1076" y="471"/>
                    <a:pt x="1614" y="538"/>
                    <a:pt x="2017" y="471"/>
                  </a:cubicBezTo>
                  <a:cubicBezTo>
                    <a:pt x="1748" y="68"/>
                    <a:pt x="1345" y="68"/>
                    <a:pt x="874" y="1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1" name="Google Shape;3811;p3"/>
            <p:cNvSpPr/>
            <p:nvPr/>
          </p:nvSpPr>
          <p:spPr>
            <a:xfrm>
              <a:off x="3856200" y="4047350"/>
              <a:ext cx="40350" cy="9350"/>
            </a:xfrm>
            <a:custGeom>
              <a:avLst/>
              <a:gdLst/>
              <a:ahLst/>
              <a:cxnLst/>
              <a:rect l="l" t="t" r="r" b="b"/>
              <a:pathLst>
                <a:path w="1614" h="374" extrusionOk="0">
                  <a:moveTo>
                    <a:pt x="734" y="0"/>
                  </a:moveTo>
                  <a:cubicBezTo>
                    <a:pt x="486" y="0"/>
                    <a:pt x="231" y="37"/>
                    <a:pt x="0" y="37"/>
                  </a:cubicBezTo>
                  <a:cubicBezTo>
                    <a:pt x="289" y="326"/>
                    <a:pt x="628" y="361"/>
                    <a:pt x="971" y="361"/>
                  </a:cubicBezTo>
                  <a:cubicBezTo>
                    <a:pt x="1084" y="361"/>
                    <a:pt x="1198" y="358"/>
                    <a:pt x="1310" y="358"/>
                  </a:cubicBezTo>
                  <a:cubicBezTo>
                    <a:pt x="1413" y="358"/>
                    <a:pt x="1514" y="361"/>
                    <a:pt x="1614" y="373"/>
                  </a:cubicBezTo>
                  <a:cubicBezTo>
                    <a:pt x="1383" y="66"/>
                    <a:pt x="1065" y="0"/>
                    <a:pt x="734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2" name="Google Shape;3812;p3"/>
            <p:cNvSpPr/>
            <p:nvPr/>
          </p:nvSpPr>
          <p:spPr>
            <a:xfrm>
              <a:off x="3997375" y="4058125"/>
              <a:ext cx="30275" cy="10325"/>
            </a:xfrm>
            <a:custGeom>
              <a:avLst/>
              <a:gdLst/>
              <a:ahLst/>
              <a:cxnLst/>
              <a:rect l="l" t="t" r="r" b="b"/>
              <a:pathLst>
                <a:path w="1211" h="413" extrusionOk="0">
                  <a:moveTo>
                    <a:pt x="636" y="1"/>
                  </a:moveTo>
                  <a:cubicBezTo>
                    <a:pt x="440" y="1"/>
                    <a:pt x="228" y="118"/>
                    <a:pt x="0" y="346"/>
                  </a:cubicBezTo>
                  <a:lnTo>
                    <a:pt x="1211" y="413"/>
                  </a:lnTo>
                  <a:cubicBezTo>
                    <a:pt x="1037" y="135"/>
                    <a:pt x="845" y="1"/>
                    <a:pt x="636" y="1"/>
                  </a:cubicBezTo>
                  <a:close/>
                </a:path>
              </a:pathLst>
            </a:custGeom>
            <a:solidFill>
              <a:srgbClr val="A1B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3" name="Google Shape;3813;p3"/>
            <p:cNvSpPr/>
            <p:nvPr/>
          </p:nvSpPr>
          <p:spPr>
            <a:xfrm>
              <a:off x="4037700" y="4610250"/>
              <a:ext cx="30275" cy="11250"/>
            </a:xfrm>
            <a:custGeom>
              <a:avLst/>
              <a:gdLst/>
              <a:ahLst/>
              <a:cxnLst/>
              <a:rect l="l" t="t" r="r" b="b"/>
              <a:pathLst>
                <a:path w="1211" h="450" extrusionOk="0">
                  <a:moveTo>
                    <a:pt x="301" y="0"/>
                  </a:moveTo>
                  <a:cubicBezTo>
                    <a:pt x="202" y="0"/>
                    <a:pt x="101" y="14"/>
                    <a:pt x="1" y="43"/>
                  </a:cubicBezTo>
                  <a:cubicBezTo>
                    <a:pt x="262" y="409"/>
                    <a:pt x="605" y="449"/>
                    <a:pt x="934" y="449"/>
                  </a:cubicBezTo>
                  <a:cubicBezTo>
                    <a:pt x="1028" y="449"/>
                    <a:pt x="1121" y="446"/>
                    <a:pt x="1211" y="446"/>
                  </a:cubicBezTo>
                  <a:cubicBezTo>
                    <a:pt x="1000" y="182"/>
                    <a:pt x="663" y="0"/>
                    <a:pt x="301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4" name="Google Shape;3814;p3"/>
            <p:cNvSpPr/>
            <p:nvPr/>
          </p:nvSpPr>
          <p:spPr>
            <a:xfrm>
              <a:off x="4017550" y="4600900"/>
              <a:ext cx="20175" cy="10750"/>
            </a:xfrm>
            <a:custGeom>
              <a:avLst/>
              <a:gdLst/>
              <a:ahLst/>
              <a:cxnLst/>
              <a:rect l="l" t="t" r="r" b="b"/>
              <a:pathLst>
                <a:path w="807" h="430" extrusionOk="0">
                  <a:moveTo>
                    <a:pt x="132" y="0"/>
                  </a:moveTo>
                  <a:cubicBezTo>
                    <a:pt x="89" y="0"/>
                    <a:pt x="44" y="4"/>
                    <a:pt x="0" y="13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8" y="430"/>
                    <a:pt x="763" y="425"/>
                    <a:pt x="807" y="417"/>
                  </a:cubicBezTo>
                  <a:cubicBezTo>
                    <a:pt x="690" y="183"/>
                    <a:pt x="421" y="0"/>
                    <a:pt x="132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5" name="Google Shape;3815;p3"/>
            <p:cNvSpPr/>
            <p:nvPr/>
          </p:nvSpPr>
          <p:spPr>
            <a:xfrm>
              <a:off x="4256200" y="4031400"/>
              <a:ext cx="25225" cy="15200"/>
            </a:xfrm>
            <a:custGeom>
              <a:avLst/>
              <a:gdLst/>
              <a:ahLst/>
              <a:cxnLst/>
              <a:rect l="l" t="t" r="r" b="b"/>
              <a:pathLst>
                <a:path w="1009" h="608" extrusionOk="0">
                  <a:moveTo>
                    <a:pt x="503" y="0"/>
                  </a:moveTo>
                  <a:cubicBezTo>
                    <a:pt x="421" y="0"/>
                    <a:pt x="341" y="22"/>
                    <a:pt x="269" y="70"/>
                  </a:cubicBezTo>
                  <a:cubicBezTo>
                    <a:pt x="135" y="137"/>
                    <a:pt x="0" y="272"/>
                    <a:pt x="0" y="406"/>
                  </a:cubicBezTo>
                  <a:lnTo>
                    <a:pt x="135" y="608"/>
                  </a:lnTo>
                  <a:cubicBezTo>
                    <a:pt x="471" y="608"/>
                    <a:pt x="807" y="473"/>
                    <a:pt x="1009" y="272"/>
                  </a:cubicBezTo>
                  <a:lnTo>
                    <a:pt x="942" y="205"/>
                  </a:lnTo>
                  <a:cubicBezTo>
                    <a:pt x="811" y="74"/>
                    <a:pt x="653" y="0"/>
                    <a:pt x="503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6" name="Google Shape;3816;p3"/>
            <p:cNvSpPr/>
            <p:nvPr/>
          </p:nvSpPr>
          <p:spPr>
            <a:xfrm>
              <a:off x="4231000" y="4031775"/>
              <a:ext cx="23550" cy="16525"/>
            </a:xfrm>
            <a:custGeom>
              <a:avLst/>
              <a:gdLst/>
              <a:ahLst/>
              <a:cxnLst/>
              <a:rect l="l" t="t" r="r" b="b"/>
              <a:pathLst>
                <a:path w="942" h="661" extrusionOk="0">
                  <a:moveTo>
                    <a:pt x="448" y="1"/>
                  </a:moveTo>
                  <a:cubicBezTo>
                    <a:pt x="280" y="1"/>
                    <a:pt x="117" y="72"/>
                    <a:pt x="0" y="190"/>
                  </a:cubicBezTo>
                  <a:lnTo>
                    <a:pt x="0" y="660"/>
                  </a:lnTo>
                  <a:lnTo>
                    <a:pt x="807" y="593"/>
                  </a:lnTo>
                  <a:cubicBezTo>
                    <a:pt x="874" y="593"/>
                    <a:pt x="941" y="526"/>
                    <a:pt x="941" y="458"/>
                  </a:cubicBezTo>
                  <a:cubicBezTo>
                    <a:pt x="941" y="324"/>
                    <a:pt x="941" y="190"/>
                    <a:pt x="807" y="122"/>
                  </a:cubicBezTo>
                  <a:cubicBezTo>
                    <a:pt x="694" y="38"/>
                    <a:pt x="570" y="1"/>
                    <a:pt x="448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7" name="Google Shape;3817;p3"/>
            <p:cNvSpPr/>
            <p:nvPr/>
          </p:nvSpPr>
          <p:spPr>
            <a:xfrm>
              <a:off x="4249475" y="4035250"/>
              <a:ext cx="10100" cy="11350"/>
            </a:xfrm>
            <a:custGeom>
              <a:avLst/>
              <a:gdLst/>
              <a:ahLst/>
              <a:cxnLst/>
              <a:rect l="l" t="t" r="r" b="b"/>
              <a:pathLst>
                <a:path w="404" h="454" extrusionOk="0">
                  <a:moveTo>
                    <a:pt x="202" y="0"/>
                  </a:moveTo>
                  <a:cubicBezTo>
                    <a:pt x="135" y="0"/>
                    <a:pt x="68" y="17"/>
                    <a:pt x="1" y="51"/>
                  </a:cubicBezTo>
                  <a:lnTo>
                    <a:pt x="1" y="454"/>
                  </a:lnTo>
                  <a:lnTo>
                    <a:pt x="404" y="454"/>
                  </a:lnTo>
                  <a:lnTo>
                    <a:pt x="404" y="51"/>
                  </a:lnTo>
                  <a:cubicBezTo>
                    <a:pt x="337" y="17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8" name="Google Shape;3818;p3"/>
            <p:cNvSpPr/>
            <p:nvPr/>
          </p:nvSpPr>
          <p:spPr>
            <a:xfrm>
              <a:off x="3904925" y="4058350"/>
              <a:ext cx="16850" cy="3800"/>
            </a:xfrm>
            <a:custGeom>
              <a:avLst/>
              <a:gdLst/>
              <a:ahLst/>
              <a:cxnLst/>
              <a:rect l="l" t="t" r="r" b="b"/>
              <a:pathLst>
                <a:path w="674" h="152" extrusionOk="0">
                  <a:moveTo>
                    <a:pt x="1" y="0"/>
                  </a:moveTo>
                  <a:cubicBezTo>
                    <a:pt x="68" y="101"/>
                    <a:pt x="186" y="152"/>
                    <a:pt x="312" y="152"/>
                  </a:cubicBezTo>
                  <a:cubicBezTo>
                    <a:pt x="438" y="152"/>
                    <a:pt x="572" y="101"/>
                    <a:pt x="673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9" name="Google Shape;3819;p3"/>
            <p:cNvSpPr/>
            <p:nvPr/>
          </p:nvSpPr>
          <p:spPr>
            <a:xfrm>
              <a:off x="3666275" y="787700"/>
              <a:ext cx="280700" cy="2292575"/>
            </a:xfrm>
            <a:custGeom>
              <a:avLst/>
              <a:gdLst/>
              <a:ahLst/>
              <a:cxnLst/>
              <a:rect l="l" t="t" r="r" b="b"/>
              <a:pathLst>
                <a:path w="11228" h="91703" extrusionOk="0">
                  <a:moveTo>
                    <a:pt x="2354" y="61514"/>
                  </a:moveTo>
                  <a:cubicBezTo>
                    <a:pt x="2678" y="66099"/>
                    <a:pt x="2523" y="70684"/>
                    <a:pt x="2506" y="75269"/>
                  </a:cubicBezTo>
                  <a:lnTo>
                    <a:pt x="2506" y="75269"/>
                  </a:lnTo>
                  <a:cubicBezTo>
                    <a:pt x="2443" y="75117"/>
                    <a:pt x="2311" y="74990"/>
                    <a:pt x="2085" y="74893"/>
                  </a:cubicBezTo>
                  <a:cubicBezTo>
                    <a:pt x="2066" y="74886"/>
                    <a:pt x="2048" y="74884"/>
                    <a:pt x="2030" y="74884"/>
                  </a:cubicBezTo>
                  <a:cubicBezTo>
                    <a:pt x="1890" y="74884"/>
                    <a:pt x="1783" y="75059"/>
                    <a:pt x="1683" y="75059"/>
                  </a:cubicBezTo>
                  <a:cubicBezTo>
                    <a:pt x="1660" y="75059"/>
                    <a:pt x="1637" y="75050"/>
                    <a:pt x="1614" y="75027"/>
                  </a:cubicBezTo>
                  <a:cubicBezTo>
                    <a:pt x="1480" y="74825"/>
                    <a:pt x="1816" y="74758"/>
                    <a:pt x="1816" y="74624"/>
                  </a:cubicBezTo>
                  <a:cubicBezTo>
                    <a:pt x="2017" y="70254"/>
                    <a:pt x="1748" y="65884"/>
                    <a:pt x="2354" y="61514"/>
                  </a:cubicBezTo>
                  <a:close/>
                  <a:moveTo>
                    <a:pt x="10152" y="1"/>
                  </a:moveTo>
                  <a:cubicBezTo>
                    <a:pt x="9883" y="68"/>
                    <a:pt x="9681" y="202"/>
                    <a:pt x="9614" y="471"/>
                  </a:cubicBezTo>
                  <a:cubicBezTo>
                    <a:pt x="9480" y="740"/>
                    <a:pt x="9345" y="1009"/>
                    <a:pt x="9144" y="1211"/>
                  </a:cubicBezTo>
                  <a:cubicBezTo>
                    <a:pt x="8942" y="1345"/>
                    <a:pt x="8740" y="1547"/>
                    <a:pt x="8673" y="1749"/>
                  </a:cubicBezTo>
                  <a:cubicBezTo>
                    <a:pt x="8606" y="1883"/>
                    <a:pt x="8538" y="2085"/>
                    <a:pt x="8538" y="2219"/>
                  </a:cubicBezTo>
                  <a:cubicBezTo>
                    <a:pt x="8270" y="3765"/>
                    <a:pt x="7933" y="5244"/>
                    <a:pt x="7530" y="6656"/>
                  </a:cubicBezTo>
                  <a:cubicBezTo>
                    <a:pt x="7059" y="8135"/>
                    <a:pt x="6925" y="9816"/>
                    <a:pt x="5849" y="11026"/>
                  </a:cubicBezTo>
                  <a:cubicBezTo>
                    <a:pt x="5379" y="11766"/>
                    <a:pt x="5110" y="12639"/>
                    <a:pt x="4975" y="13513"/>
                  </a:cubicBezTo>
                  <a:cubicBezTo>
                    <a:pt x="4438" y="17077"/>
                    <a:pt x="3564" y="20640"/>
                    <a:pt x="2824" y="24270"/>
                  </a:cubicBezTo>
                  <a:cubicBezTo>
                    <a:pt x="2690" y="24673"/>
                    <a:pt x="2622" y="25077"/>
                    <a:pt x="2622" y="25480"/>
                  </a:cubicBezTo>
                  <a:cubicBezTo>
                    <a:pt x="2622" y="26220"/>
                    <a:pt x="2555" y="27026"/>
                    <a:pt x="2354" y="27766"/>
                  </a:cubicBezTo>
                  <a:cubicBezTo>
                    <a:pt x="2219" y="29514"/>
                    <a:pt x="1883" y="31194"/>
                    <a:pt x="1748" y="33010"/>
                  </a:cubicBezTo>
                  <a:cubicBezTo>
                    <a:pt x="1950" y="34690"/>
                    <a:pt x="1748" y="36371"/>
                    <a:pt x="1883" y="38052"/>
                  </a:cubicBezTo>
                  <a:cubicBezTo>
                    <a:pt x="2017" y="39195"/>
                    <a:pt x="1883" y="40405"/>
                    <a:pt x="1547" y="41548"/>
                  </a:cubicBezTo>
                  <a:cubicBezTo>
                    <a:pt x="2017" y="42354"/>
                    <a:pt x="1480" y="43027"/>
                    <a:pt x="1211" y="43699"/>
                  </a:cubicBezTo>
                  <a:cubicBezTo>
                    <a:pt x="1143" y="43901"/>
                    <a:pt x="1076" y="44102"/>
                    <a:pt x="1076" y="44304"/>
                  </a:cubicBezTo>
                  <a:cubicBezTo>
                    <a:pt x="1278" y="46791"/>
                    <a:pt x="1143" y="49279"/>
                    <a:pt x="807" y="51766"/>
                  </a:cubicBezTo>
                  <a:cubicBezTo>
                    <a:pt x="740" y="52909"/>
                    <a:pt x="673" y="54052"/>
                    <a:pt x="606" y="55195"/>
                  </a:cubicBezTo>
                  <a:cubicBezTo>
                    <a:pt x="471" y="56876"/>
                    <a:pt x="807" y="58556"/>
                    <a:pt x="269" y="60237"/>
                  </a:cubicBezTo>
                  <a:cubicBezTo>
                    <a:pt x="202" y="60439"/>
                    <a:pt x="202" y="60708"/>
                    <a:pt x="202" y="60976"/>
                  </a:cubicBezTo>
                  <a:cubicBezTo>
                    <a:pt x="1" y="63128"/>
                    <a:pt x="135" y="65346"/>
                    <a:pt x="68" y="67498"/>
                  </a:cubicBezTo>
                  <a:cubicBezTo>
                    <a:pt x="68" y="69246"/>
                    <a:pt x="942" y="70993"/>
                    <a:pt x="337" y="72809"/>
                  </a:cubicBezTo>
                  <a:cubicBezTo>
                    <a:pt x="606" y="74220"/>
                    <a:pt x="673" y="75632"/>
                    <a:pt x="606" y="77111"/>
                  </a:cubicBezTo>
                  <a:cubicBezTo>
                    <a:pt x="538" y="81145"/>
                    <a:pt x="135" y="85179"/>
                    <a:pt x="202" y="89212"/>
                  </a:cubicBezTo>
                  <a:cubicBezTo>
                    <a:pt x="1143" y="88809"/>
                    <a:pt x="1547" y="87800"/>
                    <a:pt x="1143" y="86927"/>
                  </a:cubicBezTo>
                  <a:cubicBezTo>
                    <a:pt x="740" y="85918"/>
                    <a:pt x="1278" y="85582"/>
                    <a:pt x="1950" y="85246"/>
                  </a:cubicBezTo>
                  <a:cubicBezTo>
                    <a:pt x="1278" y="84842"/>
                    <a:pt x="1412" y="84237"/>
                    <a:pt x="1480" y="83498"/>
                  </a:cubicBezTo>
                  <a:cubicBezTo>
                    <a:pt x="1480" y="80876"/>
                    <a:pt x="1816" y="78321"/>
                    <a:pt x="2488" y="75834"/>
                  </a:cubicBezTo>
                  <a:cubicBezTo>
                    <a:pt x="2494" y="75816"/>
                    <a:pt x="2499" y="75799"/>
                    <a:pt x="2504" y="75781"/>
                  </a:cubicBezTo>
                  <a:lnTo>
                    <a:pt x="2504" y="75781"/>
                  </a:lnTo>
                  <a:cubicBezTo>
                    <a:pt x="2502" y="77681"/>
                    <a:pt x="2526" y="79581"/>
                    <a:pt x="2622" y="81481"/>
                  </a:cubicBezTo>
                  <a:cubicBezTo>
                    <a:pt x="3160" y="82153"/>
                    <a:pt x="2219" y="81817"/>
                    <a:pt x="2219" y="82086"/>
                  </a:cubicBezTo>
                  <a:cubicBezTo>
                    <a:pt x="1614" y="83027"/>
                    <a:pt x="2152" y="84103"/>
                    <a:pt x="2017" y="85179"/>
                  </a:cubicBezTo>
                  <a:cubicBezTo>
                    <a:pt x="1883" y="85448"/>
                    <a:pt x="2891" y="85515"/>
                    <a:pt x="2219" y="85985"/>
                  </a:cubicBezTo>
                  <a:cubicBezTo>
                    <a:pt x="1950" y="86120"/>
                    <a:pt x="1748" y="86187"/>
                    <a:pt x="1950" y="86523"/>
                  </a:cubicBezTo>
                  <a:cubicBezTo>
                    <a:pt x="2959" y="88069"/>
                    <a:pt x="2354" y="89952"/>
                    <a:pt x="2824" y="91632"/>
                  </a:cubicBezTo>
                  <a:cubicBezTo>
                    <a:pt x="2896" y="91680"/>
                    <a:pt x="2975" y="91702"/>
                    <a:pt x="3055" y="91702"/>
                  </a:cubicBezTo>
                  <a:cubicBezTo>
                    <a:pt x="3199" y="91702"/>
                    <a:pt x="3342" y="91628"/>
                    <a:pt x="3429" y="91498"/>
                  </a:cubicBezTo>
                  <a:cubicBezTo>
                    <a:pt x="4034" y="89616"/>
                    <a:pt x="4303" y="87599"/>
                    <a:pt x="4169" y="85582"/>
                  </a:cubicBezTo>
                  <a:cubicBezTo>
                    <a:pt x="4236" y="81414"/>
                    <a:pt x="4505" y="77178"/>
                    <a:pt x="4303" y="73010"/>
                  </a:cubicBezTo>
                  <a:cubicBezTo>
                    <a:pt x="4370" y="72809"/>
                    <a:pt x="4438" y="72540"/>
                    <a:pt x="4438" y="72338"/>
                  </a:cubicBezTo>
                  <a:cubicBezTo>
                    <a:pt x="4505" y="72002"/>
                    <a:pt x="4572" y="71666"/>
                    <a:pt x="4572" y="71330"/>
                  </a:cubicBezTo>
                  <a:lnTo>
                    <a:pt x="4572" y="69649"/>
                  </a:lnTo>
                  <a:lnTo>
                    <a:pt x="4572" y="67968"/>
                  </a:lnTo>
                  <a:cubicBezTo>
                    <a:pt x="4572" y="65279"/>
                    <a:pt x="4706" y="62657"/>
                    <a:pt x="4841" y="59968"/>
                  </a:cubicBezTo>
                  <a:cubicBezTo>
                    <a:pt x="5043" y="54926"/>
                    <a:pt x="5782" y="50018"/>
                    <a:pt x="5984" y="44976"/>
                  </a:cubicBezTo>
                  <a:cubicBezTo>
                    <a:pt x="6118" y="44169"/>
                    <a:pt x="6185" y="43228"/>
                    <a:pt x="6051" y="42354"/>
                  </a:cubicBezTo>
                  <a:cubicBezTo>
                    <a:pt x="5446" y="39800"/>
                    <a:pt x="6589" y="37178"/>
                    <a:pt x="5917" y="34556"/>
                  </a:cubicBezTo>
                  <a:cubicBezTo>
                    <a:pt x="5849" y="34354"/>
                    <a:pt x="6253" y="34018"/>
                    <a:pt x="6320" y="33749"/>
                  </a:cubicBezTo>
                  <a:cubicBezTo>
                    <a:pt x="6992" y="31463"/>
                    <a:pt x="6992" y="29178"/>
                    <a:pt x="7328" y="26892"/>
                  </a:cubicBezTo>
                  <a:cubicBezTo>
                    <a:pt x="7396" y="22589"/>
                    <a:pt x="8202" y="18421"/>
                    <a:pt x="8942" y="14186"/>
                  </a:cubicBezTo>
                  <a:cubicBezTo>
                    <a:pt x="8740" y="12908"/>
                    <a:pt x="8875" y="11631"/>
                    <a:pt x="9278" y="10421"/>
                  </a:cubicBezTo>
                  <a:cubicBezTo>
                    <a:pt x="9345" y="9883"/>
                    <a:pt x="9144" y="9278"/>
                    <a:pt x="9345" y="8740"/>
                  </a:cubicBezTo>
                  <a:cubicBezTo>
                    <a:pt x="9412" y="8606"/>
                    <a:pt x="9412" y="8471"/>
                    <a:pt x="9480" y="8270"/>
                  </a:cubicBezTo>
                  <a:cubicBezTo>
                    <a:pt x="9412" y="7934"/>
                    <a:pt x="9480" y="7530"/>
                    <a:pt x="9681" y="7261"/>
                  </a:cubicBezTo>
                  <a:cubicBezTo>
                    <a:pt x="9749" y="7060"/>
                    <a:pt x="9749" y="6925"/>
                    <a:pt x="9816" y="6791"/>
                  </a:cubicBezTo>
                  <a:cubicBezTo>
                    <a:pt x="9816" y="6589"/>
                    <a:pt x="9480" y="6387"/>
                    <a:pt x="9816" y="6186"/>
                  </a:cubicBezTo>
                  <a:cubicBezTo>
                    <a:pt x="9883" y="6051"/>
                    <a:pt x="9950" y="5917"/>
                    <a:pt x="10017" y="5782"/>
                  </a:cubicBezTo>
                  <a:cubicBezTo>
                    <a:pt x="9950" y="4774"/>
                    <a:pt x="10219" y="3765"/>
                    <a:pt x="10690" y="2891"/>
                  </a:cubicBezTo>
                  <a:cubicBezTo>
                    <a:pt x="11160" y="2219"/>
                    <a:pt x="11228" y="1345"/>
                    <a:pt x="10959" y="606"/>
                  </a:cubicBezTo>
                  <a:cubicBezTo>
                    <a:pt x="10824" y="404"/>
                    <a:pt x="10757" y="270"/>
                    <a:pt x="10623" y="135"/>
                  </a:cubicBezTo>
                  <a:cubicBezTo>
                    <a:pt x="10488" y="68"/>
                    <a:pt x="10286" y="1"/>
                    <a:pt x="10152" y="1"/>
                  </a:cubicBezTo>
                  <a:close/>
                </a:path>
              </a:pathLst>
            </a:custGeom>
            <a:solidFill>
              <a:srgbClr val="F4E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0" name="Google Shape;3820;p3"/>
            <p:cNvSpPr/>
            <p:nvPr/>
          </p:nvSpPr>
          <p:spPr>
            <a:xfrm>
              <a:off x="3276350" y="1967900"/>
              <a:ext cx="410125" cy="640025"/>
            </a:xfrm>
            <a:custGeom>
              <a:avLst/>
              <a:gdLst/>
              <a:ahLst/>
              <a:cxnLst/>
              <a:rect l="l" t="t" r="r" b="b"/>
              <a:pathLst>
                <a:path w="16405" h="25601" extrusionOk="0">
                  <a:moveTo>
                    <a:pt x="725" y="0"/>
                  </a:moveTo>
                  <a:cubicBezTo>
                    <a:pt x="642" y="0"/>
                    <a:pt x="558" y="35"/>
                    <a:pt x="471" y="121"/>
                  </a:cubicBezTo>
                  <a:cubicBezTo>
                    <a:pt x="1" y="659"/>
                    <a:pt x="404" y="1197"/>
                    <a:pt x="606" y="1600"/>
                  </a:cubicBezTo>
                  <a:cubicBezTo>
                    <a:pt x="1009" y="2138"/>
                    <a:pt x="875" y="2810"/>
                    <a:pt x="404" y="3214"/>
                  </a:cubicBezTo>
                  <a:cubicBezTo>
                    <a:pt x="111" y="3624"/>
                    <a:pt x="482" y="4340"/>
                    <a:pt x="849" y="4340"/>
                  </a:cubicBezTo>
                  <a:cubicBezTo>
                    <a:pt x="903" y="4340"/>
                    <a:pt x="957" y="4324"/>
                    <a:pt x="1009" y="4289"/>
                  </a:cubicBezTo>
                  <a:cubicBezTo>
                    <a:pt x="1251" y="4159"/>
                    <a:pt x="1441" y="4106"/>
                    <a:pt x="1600" y="4106"/>
                  </a:cubicBezTo>
                  <a:cubicBezTo>
                    <a:pt x="2015" y="4106"/>
                    <a:pt x="2215" y="4468"/>
                    <a:pt x="2555" y="4760"/>
                  </a:cubicBezTo>
                  <a:cubicBezTo>
                    <a:pt x="3255" y="5360"/>
                    <a:pt x="4030" y="5923"/>
                    <a:pt x="4934" y="5923"/>
                  </a:cubicBezTo>
                  <a:cubicBezTo>
                    <a:pt x="5246" y="5923"/>
                    <a:pt x="5572" y="5856"/>
                    <a:pt x="5917" y="5701"/>
                  </a:cubicBezTo>
                  <a:cubicBezTo>
                    <a:pt x="5989" y="5665"/>
                    <a:pt x="6066" y="5648"/>
                    <a:pt x="6140" y="5648"/>
                  </a:cubicBezTo>
                  <a:cubicBezTo>
                    <a:pt x="6342" y="5648"/>
                    <a:pt x="6522" y="5773"/>
                    <a:pt x="6522" y="5970"/>
                  </a:cubicBezTo>
                  <a:cubicBezTo>
                    <a:pt x="6858" y="6642"/>
                    <a:pt x="7060" y="7382"/>
                    <a:pt x="7060" y="8121"/>
                  </a:cubicBezTo>
                  <a:cubicBezTo>
                    <a:pt x="7006" y="8761"/>
                    <a:pt x="6530" y="9232"/>
                    <a:pt x="6101" y="9232"/>
                  </a:cubicBezTo>
                  <a:cubicBezTo>
                    <a:pt x="5989" y="9232"/>
                    <a:pt x="5880" y="9199"/>
                    <a:pt x="5782" y="9130"/>
                  </a:cubicBezTo>
                  <a:cubicBezTo>
                    <a:pt x="5432" y="8920"/>
                    <a:pt x="5171" y="8823"/>
                    <a:pt x="4968" y="8823"/>
                  </a:cubicBezTo>
                  <a:cubicBezTo>
                    <a:pt x="4587" y="8823"/>
                    <a:pt x="4412" y="9164"/>
                    <a:pt x="4236" y="9735"/>
                  </a:cubicBezTo>
                  <a:cubicBezTo>
                    <a:pt x="4169" y="9869"/>
                    <a:pt x="3833" y="9869"/>
                    <a:pt x="3698" y="9869"/>
                  </a:cubicBezTo>
                  <a:cubicBezTo>
                    <a:pt x="3228" y="9331"/>
                    <a:pt x="3698" y="8659"/>
                    <a:pt x="3295" y="8121"/>
                  </a:cubicBezTo>
                  <a:lnTo>
                    <a:pt x="3295" y="8121"/>
                  </a:lnTo>
                  <a:cubicBezTo>
                    <a:pt x="2891" y="8457"/>
                    <a:pt x="3160" y="9197"/>
                    <a:pt x="2555" y="9399"/>
                  </a:cubicBezTo>
                  <a:cubicBezTo>
                    <a:pt x="2421" y="9600"/>
                    <a:pt x="2354" y="9869"/>
                    <a:pt x="2421" y="10138"/>
                  </a:cubicBezTo>
                  <a:cubicBezTo>
                    <a:pt x="2623" y="10609"/>
                    <a:pt x="2891" y="11079"/>
                    <a:pt x="3160" y="11550"/>
                  </a:cubicBezTo>
                  <a:cubicBezTo>
                    <a:pt x="3228" y="11684"/>
                    <a:pt x="3362" y="11819"/>
                    <a:pt x="3429" y="11953"/>
                  </a:cubicBezTo>
                  <a:cubicBezTo>
                    <a:pt x="4370" y="13163"/>
                    <a:pt x="5446" y="14306"/>
                    <a:pt x="6656" y="15382"/>
                  </a:cubicBezTo>
                  <a:cubicBezTo>
                    <a:pt x="6791" y="15516"/>
                    <a:pt x="6925" y="15584"/>
                    <a:pt x="7060" y="15718"/>
                  </a:cubicBezTo>
                  <a:lnTo>
                    <a:pt x="7732" y="16121"/>
                  </a:lnTo>
                  <a:cubicBezTo>
                    <a:pt x="8135" y="16458"/>
                    <a:pt x="8471" y="16727"/>
                    <a:pt x="8808" y="17130"/>
                  </a:cubicBezTo>
                  <a:cubicBezTo>
                    <a:pt x="9009" y="17264"/>
                    <a:pt x="9211" y="17466"/>
                    <a:pt x="9345" y="17600"/>
                  </a:cubicBezTo>
                  <a:cubicBezTo>
                    <a:pt x="9480" y="17735"/>
                    <a:pt x="9614" y="17802"/>
                    <a:pt x="9749" y="17937"/>
                  </a:cubicBezTo>
                  <a:cubicBezTo>
                    <a:pt x="10421" y="18811"/>
                    <a:pt x="11429" y="19147"/>
                    <a:pt x="12102" y="20021"/>
                  </a:cubicBezTo>
                  <a:cubicBezTo>
                    <a:pt x="12236" y="20222"/>
                    <a:pt x="12438" y="20357"/>
                    <a:pt x="12640" y="20559"/>
                  </a:cubicBezTo>
                  <a:cubicBezTo>
                    <a:pt x="13110" y="20962"/>
                    <a:pt x="13648" y="21298"/>
                    <a:pt x="13581" y="21970"/>
                  </a:cubicBezTo>
                  <a:cubicBezTo>
                    <a:pt x="15934" y="23046"/>
                    <a:pt x="15934" y="23046"/>
                    <a:pt x="16001" y="25601"/>
                  </a:cubicBezTo>
                  <a:cubicBezTo>
                    <a:pt x="16203" y="25264"/>
                    <a:pt x="16337" y="24861"/>
                    <a:pt x="16337" y="24458"/>
                  </a:cubicBezTo>
                  <a:cubicBezTo>
                    <a:pt x="16337" y="20760"/>
                    <a:pt x="16337" y="17063"/>
                    <a:pt x="16404" y="13432"/>
                  </a:cubicBezTo>
                  <a:cubicBezTo>
                    <a:pt x="15984" y="13279"/>
                    <a:pt x="15519" y="12931"/>
                    <a:pt x="15135" y="12931"/>
                  </a:cubicBezTo>
                  <a:cubicBezTo>
                    <a:pt x="14844" y="12931"/>
                    <a:pt x="14600" y="13131"/>
                    <a:pt x="14455" y="13768"/>
                  </a:cubicBezTo>
                  <a:cubicBezTo>
                    <a:pt x="14455" y="13791"/>
                    <a:pt x="14425" y="13798"/>
                    <a:pt x="14375" y="13798"/>
                  </a:cubicBezTo>
                  <a:cubicBezTo>
                    <a:pt x="14275" y="13798"/>
                    <a:pt x="14096" y="13768"/>
                    <a:pt x="13917" y="13768"/>
                  </a:cubicBezTo>
                  <a:cubicBezTo>
                    <a:pt x="13648" y="13701"/>
                    <a:pt x="13782" y="13701"/>
                    <a:pt x="13917" y="13500"/>
                  </a:cubicBezTo>
                  <a:cubicBezTo>
                    <a:pt x="15194" y="12289"/>
                    <a:pt x="13648" y="11684"/>
                    <a:pt x="13177" y="11147"/>
                  </a:cubicBezTo>
                  <a:cubicBezTo>
                    <a:pt x="13045" y="10999"/>
                    <a:pt x="12922" y="10939"/>
                    <a:pt x="12808" y="10939"/>
                  </a:cubicBezTo>
                  <a:cubicBezTo>
                    <a:pt x="12399" y="10939"/>
                    <a:pt x="12095" y="11705"/>
                    <a:pt x="11833" y="12021"/>
                  </a:cubicBezTo>
                  <a:cubicBezTo>
                    <a:pt x="11668" y="12185"/>
                    <a:pt x="11515" y="12238"/>
                    <a:pt x="11368" y="12238"/>
                  </a:cubicBezTo>
                  <a:cubicBezTo>
                    <a:pt x="11155" y="12238"/>
                    <a:pt x="10956" y="12128"/>
                    <a:pt x="10757" y="12088"/>
                  </a:cubicBezTo>
                  <a:cubicBezTo>
                    <a:pt x="10697" y="12048"/>
                    <a:pt x="10619" y="12038"/>
                    <a:pt x="10540" y="12038"/>
                  </a:cubicBezTo>
                  <a:cubicBezTo>
                    <a:pt x="10455" y="12038"/>
                    <a:pt x="10369" y="12049"/>
                    <a:pt x="10299" y="12049"/>
                  </a:cubicBezTo>
                  <a:cubicBezTo>
                    <a:pt x="10213" y="12049"/>
                    <a:pt x="10152" y="12032"/>
                    <a:pt x="10152" y="11953"/>
                  </a:cubicBezTo>
                  <a:cubicBezTo>
                    <a:pt x="10152" y="11752"/>
                    <a:pt x="10488" y="11617"/>
                    <a:pt x="10623" y="11416"/>
                  </a:cubicBezTo>
                  <a:cubicBezTo>
                    <a:pt x="10824" y="11214"/>
                    <a:pt x="10892" y="10945"/>
                    <a:pt x="10892" y="10676"/>
                  </a:cubicBezTo>
                  <a:cubicBezTo>
                    <a:pt x="10679" y="9954"/>
                    <a:pt x="10447" y="9715"/>
                    <a:pt x="10203" y="9715"/>
                  </a:cubicBezTo>
                  <a:cubicBezTo>
                    <a:pt x="9723" y="9715"/>
                    <a:pt x="9199" y="10640"/>
                    <a:pt x="8693" y="10640"/>
                  </a:cubicBezTo>
                  <a:cubicBezTo>
                    <a:pt x="8641" y="10640"/>
                    <a:pt x="8590" y="10630"/>
                    <a:pt x="8539" y="10609"/>
                  </a:cubicBezTo>
                  <a:cubicBezTo>
                    <a:pt x="8068" y="9533"/>
                    <a:pt x="8337" y="8525"/>
                    <a:pt x="8471" y="7113"/>
                  </a:cubicBezTo>
                  <a:lnTo>
                    <a:pt x="8471" y="7113"/>
                  </a:lnTo>
                  <a:cubicBezTo>
                    <a:pt x="8805" y="8002"/>
                    <a:pt x="9046" y="8845"/>
                    <a:pt x="9690" y="8845"/>
                  </a:cubicBezTo>
                  <a:cubicBezTo>
                    <a:pt x="9825" y="8845"/>
                    <a:pt x="9977" y="8808"/>
                    <a:pt x="10152" y="8726"/>
                  </a:cubicBezTo>
                  <a:cubicBezTo>
                    <a:pt x="11026" y="8323"/>
                    <a:pt x="11833" y="7516"/>
                    <a:pt x="11497" y="6508"/>
                  </a:cubicBezTo>
                  <a:cubicBezTo>
                    <a:pt x="11093" y="5096"/>
                    <a:pt x="11026" y="3415"/>
                    <a:pt x="9749" y="2340"/>
                  </a:cubicBezTo>
                  <a:cubicBezTo>
                    <a:pt x="9076" y="1802"/>
                    <a:pt x="8337" y="1331"/>
                    <a:pt x="7530" y="995"/>
                  </a:cubicBezTo>
                  <a:cubicBezTo>
                    <a:pt x="7351" y="875"/>
                    <a:pt x="7189" y="821"/>
                    <a:pt x="7048" y="821"/>
                  </a:cubicBezTo>
                  <a:cubicBezTo>
                    <a:pt x="6715" y="821"/>
                    <a:pt x="6502" y="1127"/>
                    <a:pt x="6455" y="1600"/>
                  </a:cubicBezTo>
                  <a:cubicBezTo>
                    <a:pt x="6455" y="1802"/>
                    <a:pt x="6455" y="2004"/>
                    <a:pt x="6455" y="2138"/>
                  </a:cubicBezTo>
                  <a:cubicBezTo>
                    <a:pt x="5960" y="3018"/>
                    <a:pt x="5645" y="3763"/>
                    <a:pt x="6429" y="4005"/>
                  </a:cubicBezTo>
                  <a:lnTo>
                    <a:pt x="6429" y="4005"/>
                  </a:lnTo>
                  <a:cubicBezTo>
                    <a:pt x="6223" y="4013"/>
                    <a:pt x="6008" y="4032"/>
                    <a:pt x="5797" y="4032"/>
                  </a:cubicBezTo>
                  <a:cubicBezTo>
                    <a:pt x="5231" y="4032"/>
                    <a:pt x="4694" y="3892"/>
                    <a:pt x="4438" y="3012"/>
                  </a:cubicBezTo>
                  <a:cubicBezTo>
                    <a:pt x="4438" y="2878"/>
                    <a:pt x="4169" y="2878"/>
                    <a:pt x="4102" y="2878"/>
                  </a:cubicBezTo>
                  <a:cubicBezTo>
                    <a:pt x="3667" y="3156"/>
                    <a:pt x="3371" y="3268"/>
                    <a:pt x="3171" y="3268"/>
                  </a:cubicBezTo>
                  <a:cubicBezTo>
                    <a:pt x="2598" y="3268"/>
                    <a:pt x="2807" y="2350"/>
                    <a:pt x="2757" y="1802"/>
                  </a:cubicBezTo>
                  <a:cubicBezTo>
                    <a:pt x="2757" y="1331"/>
                    <a:pt x="2488" y="861"/>
                    <a:pt x="2152" y="592"/>
                  </a:cubicBezTo>
                  <a:lnTo>
                    <a:pt x="1883" y="457"/>
                  </a:lnTo>
                  <a:cubicBezTo>
                    <a:pt x="1822" y="488"/>
                    <a:pt x="1762" y="501"/>
                    <a:pt x="1704" y="501"/>
                  </a:cubicBezTo>
                  <a:cubicBezTo>
                    <a:pt x="1346" y="501"/>
                    <a:pt x="1043" y="0"/>
                    <a:pt x="725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1" name="Google Shape;3821;p3"/>
            <p:cNvSpPr/>
            <p:nvPr/>
          </p:nvSpPr>
          <p:spPr>
            <a:xfrm>
              <a:off x="3042750" y="1687350"/>
              <a:ext cx="105900" cy="276875"/>
            </a:xfrm>
            <a:custGeom>
              <a:avLst/>
              <a:gdLst/>
              <a:ahLst/>
              <a:cxnLst/>
              <a:rect l="l" t="t" r="r" b="b"/>
              <a:pathLst>
                <a:path w="4236" h="11075" extrusionOk="0">
                  <a:moveTo>
                    <a:pt x="1346" y="1"/>
                  </a:moveTo>
                  <a:cubicBezTo>
                    <a:pt x="1273" y="1"/>
                    <a:pt x="1184" y="16"/>
                    <a:pt x="1076" y="49"/>
                  </a:cubicBezTo>
                  <a:lnTo>
                    <a:pt x="672" y="452"/>
                  </a:lnTo>
                  <a:cubicBezTo>
                    <a:pt x="538" y="721"/>
                    <a:pt x="0" y="990"/>
                    <a:pt x="336" y="1461"/>
                  </a:cubicBezTo>
                  <a:cubicBezTo>
                    <a:pt x="941" y="2267"/>
                    <a:pt x="807" y="3276"/>
                    <a:pt x="1143" y="4150"/>
                  </a:cubicBezTo>
                  <a:cubicBezTo>
                    <a:pt x="1815" y="6503"/>
                    <a:pt x="2622" y="8789"/>
                    <a:pt x="3496" y="11074"/>
                  </a:cubicBezTo>
                  <a:cubicBezTo>
                    <a:pt x="3698" y="10940"/>
                    <a:pt x="3832" y="10805"/>
                    <a:pt x="3899" y="10604"/>
                  </a:cubicBezTo>
                  <a:cubicBezTo>
                    <a:pt x="4235" y="9259"/>
                    <a:pt x="3361" y="8183"/>
                    <a:pt x="3093" y="6973"/>
                  </a:cubicBezTo>
                  <a:cubicBezTo>
                    <a:pt x="2958" y="6704"/>
                    <a:pt x="2891" y="6436"/>
                    <a:pt x="2756" y="6099"/>
                  </a:cubicBezTo>
                  <a:lnTo>
                    <a:pt x="2756" y="6099"/>
                  </a:lnTo>
                  <a:cubicBezTo>
                    <a:pt x="3093" y="6368"/>
                    <a:pt x="3227" y="6772"/>
                    <a:pt x="3563" y="7041"/>
                  </a:cubicBezTo>
                  <a:cubicBezTo>
                    <a:pt x="3698" y="7041"/>
                    <a:pt x="3899" y="7041"/>
                    <a:pt x="4034" y="6906"/>
                  </a:cubicBezTo>
                  <a:cubicBezTo>
                    <a:pt x="3630" y="4822"/>
                    <a:pt x="2891" y="2805"/>
                    <a:pt x="1950" y="856"/>
                  </a:cubicBezTo>
                  <a:cubicBezTo>
                    <a:pt x="1596" y="738"/>
                    <a:pt x="1862" y="1"/>
                    <a:pt x="1346" y="1"/>
                  </a:cubicBezTo>
                  <a:close/>
                </a:path>
              </a:pathLst>
            </a:custGeom>
            <a:solidFill>
              <a:srgbClr val="D0D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2" name="Google Shape;3822;p3"/>
            <p:cNvSpPr/>
            <p:nvPr/>
          </p:nvSpPr>
          <p:spPr>
            <a:xfrm>
              <a:off x="3338550" y="2251600"/>
              <a:ext cx="115975" cy="122700"/>
            </a:xfrm>
            <a:custGeom>
              <a:avLst/>
              <a:gdLst/>
              <a:ahLst/>
              <a:cxnLst/>
              <a:rect l="l" t="t" r="r" b="b"/>
              <a:pathLst>
                <a:path w="4639" h="4908" extrusionOk="0">
                  <a:moveTo>
                    <a:pt x="1009" y="0"/>
                  </a:moveTo>
                  <a:cubicBezTo>
                    <a:pt x="807" y="404"/>
                    <a:pt x="0" y="202"/>
                    <a:pt x="135" y="941"/>
                  </a:cubicBezTo>
                  <a:cubicBezTo>
                    <a:pt x="1009" y="2757"/>
                    <a:pt x="2756" y="3631"/>
                    <a:pt x="4168" y="4908"/>
                  </a:cubicBezTo>
                  <a:cubicBezTo>
                    <a:pt x="4504" y="4706"/>
                    <a:pt x="4639" y="4370"/>
                    <a:pt x="4639" y="4034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3" name="Google Shape;3823;p3"/>
            <p:cNvSpPr/>
            <p:nvPr/>
          </p:nvSpPr>
          <p:spPr>
            <a:xfrm>
              <a:off x="3007450" y="1607875"/>
              <a:ext cx="67250" cy="181550"/>
            </a:xfrm>
            <a:custGeom>
              <a:avLst/>
              <a:gdLst/>
              <a:ahLst/>
              <a:cxnLst/>
              <a:rect l="l" t="t" r="r" b="b"/>
              <a:pathLst>
                <a:path w="2690" h="7262" extrusionOk="0">
                  <a:moveTo>
                    <a:pt x="0" y="1"/>
                  </a:moveTo>
                  <a:cubicBezTo>
                    <a:pt x="202" y="2690"/>
                    <a:pt x="1614" y="4909"/>
                    <a:pt x="2488" y="7262"/>
                  </a:cubicBezTo>
                  <a:cubicBezTo>
                    <a:pt x="2488" y="6522"/>
                    <a:pt x="2689" y="5648"/>
                    <a:pt x="2152" y="4976"/>
                  </a:cubicBezTo>
                  <a:cubicBezTo>
                    <a:pt x="1748" y="4438"/>
                    <a:pt x="2286" y="4035"/>
                    <a:pt x="2084" y="3631"/>
                  </a:cubicBezTo>
                  <a:cubicBezTo>
                    <a:pt x="1278" y="3228"/>
                    <a:pt x="1143" y="2421"/>
                    <a:pt x="807" y="1682"/>
                  </a:cubicBezTo>
                  <a:cubicBezTo>
                    <a:pt x="605" y="1144"/>
                    <a:pt x="673" y="337"/>
                    <a:pt x="0" y="1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4" name="Google Shape;3824;p3"/>
            <p:cNvSpPr/>
            <p:nvPr/>
          </p:nvSpPr>
          <p:spPr>
            <a:xfrm>
              <a:off x="3442750" y="2352425"/>
              <a:ext cx="97500" cy="73975"/>
            </a:xfrm>
            <a:custGeom>
              <a:avLst/>
              <a:gdLst/>
              <a:ahLst/>
              <a:cxnLst/>
              <a:rect l="l" t="t" r="r" b="b"/>
              <a:pathLst>
                <a:path w="3900" h="2959" extrusionOk="0">
                  <a:moveTo>
                    <a:pt x="471" y="1"/>
                  </a:moveTo>
                  <a:cubicBezTo>
                    <a:pt x="135" y="203"/>
                    <a:pt x="0" y="539"/>
                    <a:pt x="0" y="875"/>
                  </a:cubicBezTo>
                  <a:cubicBezTo>
                    <a:pt x="471" y="1346"/>
                    <a:pt x="1009" y="1816"/>
                    <a:pt x="1614" y="2085"/>
                  </a:cubicBezTo>
                  <a:cubicBezTo>
                    <a:pt x="1815" y="2219"/>
                    <a:pt x="1950" y="2354"/>
                    <a:pt x="2017" y="2556"/>
                  </a:cubicBezTo>
                  <a:cubicBezTo>
                    <a:pt x="2219" y="2623"/>
                    <a:pt x="2353" y="2690"/>
                    <a:pt x="2488" y="2892"/>
                  </a:cubicBezTo>
                  <a:cubicBezTo>
                    <a:pt x="2555" y="2959"/>
                    <a:pt x="2689" y="2959"/>
                    <a:pt x="2757" y="2959"/>
                  </a:cubicBezTo>
                  <a:cubicBezTo>
                    <a:pt x="3899" y="2825"/>
                    <a:pt x="3093" y="2354"/>
                    <a:pt x="2891" y="2018"/>
                  </a:cubicBezTo>
                  <a:cubicBezTo>
                    <a:pt x="2689" y="1951"/>
                    <a:pt x="2555" y="1816"/>
                    <a:pt x="2488" y="1614"/>
                  </a:cubicBezTo>
                  <a:cubicBezTo>
                    <a:pt x="2219" y="1144"/>
                    <a:pt x="1815" y="740"/>
                    <a:pt x="1278" y="472"/>
                  </a:cubicBezTo>
                  <a:cubicBezTo>
                    <a:pt x="1076" y="203"/>
                    <a:pt x="673" y="337"/>
                    <a:pt x="471" y="1"/>
                  </a:cubicBezTo>
                  <a:close/>
                </a:path>
              </a:pathLst>
            </a:custGeom>
            <a:solidFill>
              <a:srgbClr val="C5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5" name="Google Shape;3825;p3"/>
            <p:cNvSpPr/>
            <p:nvPr/>
          </p:nvSpPr>
          <p:spPr>
            <a:xfrm>
              <a:off x="2711650" y="1938975"/>
              <a:ext cx="67250" cy="52125"/>
            </a:xfrm>
            <a:custGeom>
              <a:avLst/>
              <a:gdLst/>
              <a:ahLst/>
              <a:cxnLst/>
              <a:rect l="l" t="t" r="r" b="b"/>
              <a:pathLst>
                <a:path w="2690" h="2085" extrusionOk="0">
                  <a:moveTo>
                    <a:pt x="2689" y="1"/>
                  </a:moveTo>
                  <a:lnTo>
                    <a:pt x="2689" y="1"/>
                  </a:lnTo>
                  <a:cubicBezTo>
                    <a:pt x="2116" y="345"/>
                    <a:pt x="1738" y="1080"/>
                    <a:pt x="972" y="1080"/>
                  </a:cubicBezTo>
                  <a:cubicBezTo>
                    <a:pt x="840" y="1080"/>
                    <a:pt x="696" y="1059"/>
                    <a:pt x="538" y="1009"/>
                  </a:cubicBezTo>
                  <a:cubicBezTo>
                    <a:pt x="514" y="1003"/>
                    <a:pt x="491" y="1001"/>
                    <a:pt x="467" y="1001"/>
                  </a:cubicBezTo>
                  <a:cubicBezTo>
                    <a:pt x="224" y="1001"/>
                    <a:pt x="0" y="1302"/>
                    <a:pt x="0" y="1547"/>
                  </a:cubicBezTo>
                  <a:cubicBezTo>
                    <a:pt x="0" y="2018"/>
                    <a:pt x="336" y="2085"/>
                    <a:pt x="672" y="2085"/>
                  </a:cubicBezTo>
                  <a:cubicBezTo>
                    <a:pt x="2017" y="2085"/>
                    <a:pt x="2286" y="942"/>
                    <a:pt x="2689" y="1"/>
                  </a:cubicBezTo>
                  <a:close/>
                </a:path>
              </a:pathLst>
            </a:custGeom>
            <a:solidFill>
              <a:srgbClr val="21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6" name="Google Shape;3826;p3"/>
            <p:cNvSpPr/>
            <p:nvPr/>
          </p:nvSpPr>
          <p:spPr>
            <a:xfrm>
              <a:off x="3291475" y="2203900"/>
              <a:ext cx="75650" cy="71250"/>
            </a:xfrm>
            <a:custGeom>
              <a:avLst/>
              <a:gdLst/>
              <a:ahLst/>
              <a:cxnLst/>
              <a:rect l="l" t="t" r="r" b="b"/>
              <a:pathLst>
                <a:path w="3026" h="2850" extrusionOk="0">
                  <a:moveTo>
                    <a:pt x="1279" y="1"/>
                  </a:moveTo>
                  <a:cubicBezTo>
                    <a:pt x="879" y="1"/>
                    <a:pt x="488" y="76"/>
                    <a:pt x="135" y="228"/>
                  </a:cubicBezTo>
                  <a:lnTo>
                    <a:pt x="1" y="429"/>
                  </a:lnTo>
                  <a:cubicBezTo>
                    <a:pt x="202" y="967"/>
                    <a:pt x="606" y="1370"/>
                    <a:pt x="1144" y="1572"/>
                  </a:cubicBezTo>
                  <a:cubicBezTo>
                    <a:pt x="1681" y="1774"/>
                    <a:pt x="1278" y="2446"/>
                    <a:pt x="1681" y="2648"/>
                  </a:cubicBezTo>
                  <a:lnTo>
                    <a:pt x="2085" y="2849"/>
                  </a:lnTo>
                  <a:cubicBezTo>
                    <a:pt x="2219" y="2446"/>
                    <a:pt x="3026" y="2648"/>
                    <a:pt x="2892" y="1908"/>
                  </a:cubicBezTo>
                  <a:cubicBezTo>
                    <a:pt x="2286" y="1774"/>
                    <a:pt x="2354" y="1169"/>
                    <a:pt x="2085" y="765"/>
                  </a:cubicBezTo>
                  <a:lnTo>
                    <a:pt x="1950" y="26"/>
                  </a:lnTo>
                  <a:lnTo>
                    <a:pt x="1681" y="26"/>
                  </a:lnTo>
                  <a:cubicBezTo>
                    <a:pt x="1547" y="9"/>
                    <a:pt x="1413" y="1"/>
                    <a:pt x="1279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7" name="Google Shape;3827;p3"/>
            <p:cNvSpPr/>
            <p:nvPr/>
          </p:nvSpPr>
          <p:spPr>
            <a:xfrm>
              <a:off x="3511650" y="2402850"/>
              <a:ext cx="73975" cy="67250"/>
            </a:xfrm>
            <a:custGeom>
              <a:avLst/>
              <a:gdLst/>
              <a:ahLst/>
              <a:cxnLst/>
              <a:rect l="l" t="t" r="r" b="b"/>
              <a:pathLst>
                <a:path w="2959" h="2690" extrusionOk="0">
                  <a:moveTo>
                    <a:pt x="135" y="1"/>
                  </a:moveTo>
                  <a:cubicBezTo>
                    <a:pt x="135" y="337"/>
                    <a:pt x="471" y="673"/>
                    <a:pt x="1" y="942"/>
                  </a:cubicBezTo>
                  <a:cubicBezTo>
                    <a:pt x="269" y="1345"/>
                    <a:pt x="740" y="1614"/>
                    <a:pt x="875" y="2152"/>
                  </a:cubicBezTo>
                  <a:cubicBezTo>
                    <a:pt x="1076" y="2287"/>
                    <a:pt x="1211" y="2354"/>
                    <a:pt x="1345" y="2488"/>
                  </a:cubicBezTo>
                  <a:lnTo>
                    <a:pt x="2017" y="2488"/>
                  </a:lnTo>
                  <a:cubicBezTo>
                    <a:pt x="2152" y="2623"/>
                    <a:pt x="2320" y="2690"/>
                    <a:pt x="2488" y="2690"/>
                  </a:cubicBezTo>
                  <a:cubicBezTo>
                    <a:pt x="2656" y="2690"/>
                    <a:pt x="2824" y="2623"/>
                    <a:pt x="2959" y="2488"/>
                  </a:cubicBezTo>
                  <a:cubicBezTo>
                    <a:pt x="2085" y="1547"/>
                    <a:pt x="1143" y="740"/>
                    <a:pt x="135" y="1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8" name="Google Shape;3828;p3"/>
            <p:cNvSpPr/>
            <p:nvPr/>
          </p:nvSpPr>
          <p:spPr>
            <a:xfrm>
              <a:off x="2757475" y="2624700"/>
              <a:ext cx="61750" cy="50450"/>
            </a:xfrm>
            <a:custGeom>
              <a:avLst/>
              <a:gdLst/>
              <a:ahLst/>
              <a:cxnLst/>
              <a:rect l="l" t="t" r="r" b="b"/>
              <a:pathLst>
                <a:path w="2470" h="2018" extrusionOk="0">
                  <a:moveTo>
                    <a:pt x="1260" y="1"/>
                  </a:moveTo>
                  <a:cubicBezTo>
                    <a:pt x="1159" y="152"/>
                    <a:pt x="1020" y="228"/>
                    <a:pt x="872" y="228"/>
                  </a:cubicBezTo>
                  <a:cubicBezTo>
                    <a:pt x="823" y="228"/>
                    <a:pt x="772" y="219"/>
                    <a:pt x="722" y="203"/>
                  </a:cubicBezTo>
                  <a:cubicBezTo>
                    <a:pt x="589" y="172"/>
                    <a:pt x="489" y="158"/>
                    <a:pt x="414" y="158"/>
                  </a:cubicBezTo>
                  <a:cubicBezTo>
                    <a:pt x="1" y="158"/>
                    <a:pt x="396" y="580"/>
                    <a:pt x="453" y="808"/>
                  </a:cubicBezTo>
                  <a:cubicBezTo>
                    <a:pt x="513" y="1349"/>
                    <a:pt x="627" y="1837"/>
                    <a:pt x="1277" y="1837"/>
                  </a:cubicBezTo>
                  <a:cubicBezTo>
                    <a:pt x="1353" y="1837"/>
                    <a:pt x="1437" y="1830"/>
                    <a:pt x="1529" y="1816"/>
                  </a:cubicBezTo>
                  <a:cubicBezTo>
                    <a:pt x="1865" y="1816"/>
                    <a:pt x="2201" y="1883"/>
                    <a:pt x="2470" y="2018"/>
                  </a:cubicBezTo>
                  <a:lnTo>
                    <a:pt x="1260" y="1"/>
                  </a:ln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9" name="Google Shape;3829;p3"/>
            <p:cNvSpPr/>
            <p:nvPr/>
          </p:nvSpPr>
          <p:spPr>
            <a:xfrm>
              <a:off x="2958700" y="2854975"/>
              <a:ext cx="52125" cy="53200"/>
            </a:xfrm>
            <a:custGeom>
              <a:avLst/>
              <a:gdLst/>
              <a:ahLst/>
              <a:cxnLst/>
              <a:rect l="l" t="t" r="r" b="b"/>
              <a:pathLst>
                <a:path w="2085" h="2128" extrusionOk="0">
                  <a:moveTo>
                    <a:pt x="68" y="0"/>
                  </a:moveTo>
                  <a:cubicBezTo>
                    <a:pt x="68" y="135"/>
                    <a:pt x="1" y="336"/>
                    <a:pt x="1" y="538"/>
                  </a:cubicBezTo>
                  <a:lnTo>
                    <a:pt x="471" y="1277"/>
                  </a:lnTo>
                  <a:cubicBezTo>
                    <a:pt x="815" y="1678"/>
                    <a:pt x="1158" y="2128"/>
                    <a:pt x="1751" y="2128"/>
                  </a:cubicBezTo>
                  <a:cubicBezTo>
                    <a:pt x="1854" y="2128"/>
                    <a:pt x="1965" y="2114"/>
                    <a:pt x="2085" y="2084"/>
                  </a:cubicBezTo>
                  <a:cubicBezTo>
                    <a:pt x="1480" y="1277"/>
                    <a:pt x="875" y="605"/>
                    <a:pt x="68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0" name="Google Shape;3830;p3"/>
            <p:cNvSpPr/>
            <p:nvPr/>
          </p:nvSpPr>
          <p:spPr>
            <a:xfrm>
              <a:off x="2795675" y="2675125"/>
              <a:ext cx="45400" cy="52125"/>
            </a:xfrm>
            <a:custGeom>
              <a:avLst/>
              <a:gdLst/>
              <a:ahLst/>
              <a:cxnLst/>
              <a:rect l="l" t="t" r="r" b="b"/>
              <a:pathLst>
                <a:path w="1816" h="2085" extrusionOk="0">
                  <a:moveTo>
                    <a:pt x="942" y="1"/>
                  </a:moveTo>
                  <a:lnTo>
                    <a:pt x="942" y="1"/>
                  </a:lnTo>
                  <a:cubicBezTo>
                    <a:pt x="807" y="740"/>
                    <a:pt x="1" y="1614"/>
                    <a:pt x="1278" y="2085"/>
                  </a:cubicBezTo>
                  <a:cubicBezTo>
                    <a:pt x="1278" y="1681"/>
                    <a:pt x="1480" y="1345"/>
                    <a:pt x="1816" y="1144"/>
                  </a:cubicBezTo>
                  <a:cubicBezTo>
                    <a:pt x="1748" y="673"/>
                    <a:pt x="1412" y="202"/>
                    <a:pt x="942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1" name="Google Shape;3831;p3"/>
            <p:cNvSpPr/>
            <p:nvPr/>
          </p:nvSpPr>
          <p:spPr>
            <a:xfrm>
              <a:off x="3587275" y="2473450"/>
              <a:ext cx="50450" cy="43725"/>
            </a:xfrm>
            <a:custGeom>
              <a:avLst/>
              <a:gdLst/>
              <a:ahLst/>
              <a:cxnLst/>
              <a:rect l="l" t="t" r="r" b="b"/>
              <a:pathLst>
                <a:path w="2018" h="1749" extrusionOk="0">
                  <a:moveTo>
                    <a:pt x="337" y="0"/>
                  </a:moveTo>
                  <a:cubicBezTo>
                    <a:pt x="68" y="202"/>
                    <a:pt x="1" y="605"/>
                    <a:pt x="270" y="942"/>
                  </a:cubicBezTo>
                  <a:cubicBezTo>
                    <a:pt x="539" y="1210"/>
                    <a:pt x="808" y="1479"/>
                    <a:pt x="1076" y="1748"/>
                  </a:cubicBezTo>
                  <a:cubicBezTo>
                    <a:pt x="1413" y="1681"/>
                    <a:pt x="2018" y="1681"/>
                    <a:pt x="1547" y="1076"/>
                  </a:cubicBezTo>
                  <a:cubicBezTo>
                    <a:pt x="1144" y="673"/>
                    <a:pt x="740" y="337"/>
                    <a:pt x="337" y="0"/>
                  </a:cubicBezTo>
                  <a:close/>
                </a:path>
              </a:pathLst>
            </a:custGeom>
            <a:solidFill>
              <a:srgbClr val="7099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2" name="Google Shape;3832;p3"/>
            <p:cNvSpPr/>
            <p:nvPr/>
          </p:nvSpPr>
          <p:spPr>
            <a:xfrm>
              <a:off x="3170475" y="2017975"/>
              <a:ext cx="43725" cy="43725"/>
            </a:xfrm>
            <a:custGeom>
              <a:avLst/>
              <a:gdLst/>
              <a:ahLst/>
              <a:cxnLst/>
              <a:rect l="l" t="t" r="r" b="b"/>
              <a:pathLst>
                <a:path w="1749" h="1749" extrusionOk="0">
                  <a:moveTo>
                    <a:pt x="269" y="1"/>
                  </a:moveTo>
                  <a:lnTo>
                    <a:pt x="0" y="135"/>
                  </a:lnTo>
                  <a:cubicBezTo>
                    <a:pt x="336" y="740"/>
                    <a:pt x="404" y="1547"/>
                    <a:pt x="1210" y="1748"/>
                  </a:cubicBezTo>
                  <a:lnTo>
                    <a:pt x="1412" y="1614"/>
                  </a:lnTo>
                  <a:cubicBezTo>
                    <a:pt x="1748" y="538"/>
                    <a:pt x="1210" y="68"/>
                    <a:pt x="269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3" name="Google Shape;3833;p3"/>
            <p:cNvSpPr/>
            <p:nvPr/>
          </p:nvSpPr>
          <p:spPr>
            <a:xfrm>
              <a:off x="3562075" y="2465050"/>
              <a:ext cx="33625" cy="31950"/>
            </a:xfrm>
            <a:custGeom>
              <a:avLst/>
              <a:gdLst/>
              <a:ahLst/>
              <a:cxnLst/>
              <a:rect l="l" t="t" r="r" b="b"/>
              <a:pathLst>
                <a:path w="1345" h="1278" extrusionOk="0">
                  <a:moveTo>
                    <a:pt x="0" y="0"/>
                  </a:moveTo>
                  <a:cubicBezTo>
                    <a:pt x="68" y="807"/>
                    <a:pt x="605" y="1143"/>
                    <a:pt x="1278" y="1278"/>
                  </a:cubicBezTo>
                  <a:cubicBezTo>
                    <a:pt x="1345" y="941"/>
                    <a:pt x="1345" y="605"/>
                    <a:pt x="1345" y="336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A4B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2614150" y="2290250"/>
              <a:ext cx="26925" cy="42050"/>
            </a:xfrm>
            <a:custGeom>
              <a:avLst/>
              <a:gdLst/>
              <a:ahLst/>
              <a:cxnLst/>
              <a:rect l="l" t="t" r="r" b="b"/>
              <a:pathLst>
                <a:path w="1077" h="1682" extrusionOk="0">
                  <a:moveTo>
                    <a:pt x="539" y="1"/>
                  </a:moveTo>
                  <a:lnTo>
                    <a:pt x="539" y="1"/>
                  </a:lnTo>
                  <a:cubicBezTo>
                    <a:pt x="135" y="740"/>
                    <a:pt x="1" y="1345"/>
                    <a:pt x="942" y="1681"/>
                  </a:cubicBezTo>
                  <a:cubicBezTo>
                    <a:pt x="942" y="1143"/>
                    <a:pt x="1077" y="538"/>
                    <a:pt x="539" y="1"/>
                  </a:cubicBezTo>
                  <a:close/>
                </a:path>
              </a:pathLst>
            </a:custGeom>
            <a:solidFill>
              <a:srgbClr val="ABC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5" name="Google Shape;3835;p3"/>
            <p:cNvSpPr/>
            <p:nvPr/>
          </p:nvSpPr>
          <p:spPr>
            <a:xfrm>
              <a:off x="2662900" y="2412950"/>
              <a:ext cx="25225" cy="50450"/>
            </a:xfrm>
            <a:custGeom>
              <a:avLst/>
              <a:gdLst/>
              <a:ahLst/>
              <a:cxnLst/>
              <a:rect l="l" t="t" r="r" b="b"/>
              <a:pathLst>
                <a:path w="1009" h="2018" extrusionOk="0">
                  <a:moveTo>
                    <a:pt x="202" y="0"/>
                  </a:moveTo>
                  <a:cubicBezTo>
                    <a:pt x="202" y="807"/>
                    <a:pt x="1" y="1681"/>
                    <a:pt x="1009" y="2017"/>
                  </a:cubicBezTo>
                  <a:cubicBezTo>
                    <a:pt x="942" y="1278"/>
                    <a:pt x="606" y="605"/>
                    <a:pt x="202" y="0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6" name="Google Shape;3836;p3"/>
            <p:cNvSpPr/>
            <p:nvPr/>
          </p:nvSpPr>
          <p:spPr>
            <a:xfrm>
              <a:off x="3259550" y="2169250"/>
              <a:ext cx="43725" cy="45400"/>
            </a:xfrm>
            <a:custGeom>
              <a:avLst/>
              <a:gdLst/>
              <a:ahLst/>
              <a:cxnLst/>
              <a:rect l="l" t="t" r="r" b="b"/>
              <a:pathLst>
                <a:path w="1749" h="1816" extrusionOk="0">
                  <a:moveTo>
                    <a:pt x="269" y="0"/>
                  </a:moveTo>
                  <a:lnTo>
                    <a:pt x="0" y="202"/>
                  </a:lnTo>
                  <a:cubicBezTo>
                    <a:pt x="202" y="874"/>
                    <a:pt x="605" y="1412"/>
                    <a:pt x="1211" y="1815"/>
                  </a:cubicBezTo>
                  <a:lnTo>
                    <a:pt x="1345" y="1681"/>
                  </a:lnTo>
                  <a:cubicBezTo>
                    <a:pt x="1748" y="672"/>
                    <a:pt x="1143" y="269"/>
                    <a:pt x="269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7" name="Google Shape;3837;p3"/>
            <p:cNvSpPr/>
            <p:nvPr/>
          </p:nvSpPr>
          <p:spPr>
            <a:xfrm>
              <a:off x="3241050" y="3060000"/>
              <a:ext cx="42050" cy="18175"/>
            </a:xfrm>
            <a:custGeom>
              <a:avLst/>
              <a:gdLst/>
              <a:ahLst/>
              <a:cxnLst/>
              <a:rect l="l" t="t" r="r" b="b"/>
              <a:pathLst>
                <a:path w="1682" h="727" extrusionOk="0">
                  <a:moveTo>
                    <a:pt x="1" y="1"/>
                  </a:moveTo>
                  <a:lnTo>
                    <a:pt x="1" y="404"/>
                  </a:lnTo>
                  <a:cubicBezTo>
                    <a:pt x="395" y="601"/>
                    <a:pt x="824" y="726"/>
                    <a:pt x="1237" y="726"/>
                  </a:cubicBezTo>
                  <a:cubicBezTo>
                    <a:pt x="1389" y="726"/>
                    <a:pt x="1537" y="709"/>
                    <a:pt x="1682" y="673"/>
                  </a:cubicBezTo>
                  <a:cubicBezTo>
                    <a:pt x="1211" y="270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B1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8" name="Google Shape;3838;p3"/>
            <p:cNvSpPr/>
            <p:nvPr/>
          </p:nvSpPr>
          <p:spPr>
            <a:xfrm>
              <a:off x="3130125" y="1955800"/>
              <a:ext cx="28600" cy="43725"/>
            </a:xfrm>
            <a:custGeom>
              <a:avLst/>
              <a:gdLst/>
              <a:ahLst/>
              <a:cxnLst/>
              <a:rect l="l" t="t" r="r" b="b"/>
              <a:pathLst>
                <a:path w="1144" h="1749" extrusionOk="0">
                  <a:moveTo>
                    <a:pt x="68" y="0"/>
                  </a:moveTo>
                  <a:cubicBezTo>
                    <a:pt x="1" y="135"/>
                    <a:pt x="1" y="202"/>
                    <a:pt x="1" y="269"/>
                  </a:cubicBezTo>
                  <a:cubicBezTo>
                    <a:pt x="135" y="874"/>
                    <a:pt x="404" y="1345"/>
                    <a:pt x="875" y="1748"/>
                  </a:cubicBezTo>
                  <a:cubicBezTo>
                    <a:pt x="1009" y="1614"/>
                    <a:pt x="1077" y="1412"/>
                    <a:pt x="1144" y="1210"/>
                  </a:cubicBezTo>
                  <a:cubicBezTo>
                    <a:pt x="1077" y="538"/>
                    <a:pt x="808" y="0"/>
                    <a:pt x="68" y="0"/>
                  </a:cubicBezTo>
                  <a:close/>
                </a:path>
              </a:pathLst>
            </a:custGeom>
            <a:solidFill>
              <a:srgbClr val="A8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9" name="Google Shape;3839;p3"/>
            <p:cNvSpPr/>
            <p:nvPr/>
          </p:nvSpPr>
          <p:spPr>
            <a:xfrm>
              <a:off x="3200725" y="2060000"/>
              <a:ext cx="30275" cy="42025"/>
            </a:xfrm>
            <a:custGeom>
              <a:avLst/>
              <a:gdLst/>
              <a:ahLst/>
              <a:cxnLst/>
              <a:rect l="l" t="t" r="r" b="b"/>
              <a:pathLst>
                <a:path w="1211" h="1681" extrusionOk="0">
                  <a:moveTo>
                    <a:pt x="135" y="0"/>
                  </a:moveTo>
                  <a:lnTo>
                    <a:pt x="0" y="67"/>
                  </a:lnTo>
                  <a:cubicBezTo>
                    <a:pt x="68" y="673"/>
                    <a:pt x="404" y="1278"/>
                    <a:pt x="874" y="1681"/>
                  </a:cubicBezTo>
                  <a:lnTo>
                    <a:pt x="1076" y="1412"/>
                  </a:lnTo>
                  <a:cubicBezTo>
                    <a:pt x="1211" y="605"/>
                    <a:pt x="1076" y="67"/>
                    <a:pt x="135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0" name="Google Shape;3840;p3"/>
            <p:cNvSpPr/>
            <p:nvPr/>
          </p:nvSpPr>
          <p:spPr>
            <a:xfrm>
              <a:off x="3151975" y="1991075"/>
              <a:ext cx="28600" cy="30300"/>
            </a:xfrm>
            <a:custGeom>
              <a:avLst/>
              <a:gdLst/>
              <a:ahLst/>
              <a:cxnLst/>
              <a:rect l="l" t="t" r="r" b="b"/>
              <a:pathLst>
                <a:path w="1144" h="1212" extrusionOk="0">
                  <a:moveTo>
                    <a:pt x="1" y="1"/>
                  </a:moveTo>
                  <a:cubicBezTo>
                    <a:pt x="1" y="68"/>
                    <a:pt x="1" y="203"/>
                    <a:pt x="1" y="337"/>
                  </a:cubicBezTo>
                  <a:cubicBezTo>
                    <a:pt x="135" y="740"/>
                    <a:pt x="270" y="1144"/>
                    <a:pt x="740" y="1211"/>
                  </a:cubicBezTo>
                  <a:lnTo>
                    <a:pt x="875" y="1144"/>
                  </a:lnTo>
                  <a:cubicBezTo>
                    <a:pt x="1144" y="337"/>
                    <a:pt x="875" y="1"/>
                    <a:pt x="1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1" name="Google Shape;3841;p3"/>
            <p:cNvSpPr/>
            <p:nvPr/>
          </p:nvSpPr>
          <p:spPr>
            <a:xfrm>
              <a:off x="3481400" y="3159175"/>
              <a:ext cx="35325" cy="16400"/>
            </a:xfrm>
            <a:custGeom>
              <a:avLst/>
              <a:gdLst/>
              <a:ahLst/>
              <a:cxnLst/>
              <a:rect l="l" t="t" r="r" b="b"/>
              <a:pathLst>
                <a:path w="1413" h="656" extrusionOk="0">
                  <a:moveTo>
                    <a:pt x="135" y="0"/>
                  </a:moveTo>
                  <a:cubicBezTo>
                    <a:pt x="0" y="68"/>
                    <a:pt x="0" y="269"/>
                    <a:pt x="68" y="404"/>
                  </a:cubicBezTo>
                  <a:cubicBezTo>
                    <a:pt x="236" y="606"/>
                    <a:pt x="437" y="656"/>
                    <a:pt x="648" y="656"/>
                  </a:cubicBezTo>
                  <a:cubicBezTo>
                    <a:pt x="858" y="656"/>
                    <a:pt x="1076" y="606"/>
                    <a:pt x="1278" y="606"/>
                  </a:cubicBezTo>
                  <a:lnTo>
                    <a:pt x="1412" y="337"/>
                  </a:lnTo>
                  <a:cubicBezTo>
                    <a:pt x="1076" y="0"/>
                    <a:pt x="606" y="0"/>
                    <a:pt x="135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2" name="Google Shape;3842;p3"/>
            <p:cNvSpPr/>
            <p:nvPr/>
          </p:nvSpPr>
          <p:spPr>
            <a:xfrm>
              <a:off x="3452825" y="3149100"/>
              <a:ext cx="31950" cy="17525"/>
            </a:xfrm>
            <a:custGeom>
              <a:avLst/>
              <a:gdLst/>
              <a:ahLst/>
              <a:cxnLst/>
              <a:rect l="l" t="t" r="r" b="b"/>
              <a:pathLst>
                <a:path w="1278" h="701" extrusionOk="0">
                  <a:moveTo>
                    <a:pt x="68" y="0"/>
                  </a:moveTo>
                  <a:lnTo>
                    <a:pt x="1" y="67"/>
                  </a:lnTo>
                  <a:cubicBezTo>
                    <a:pt x="111" y="544"/>
                    <a:pt x="301" y="701"/>
                    <a:pt x="539" y="701"/>
                  </a:cubicBezTo>
                  <a:cubicBezTo>
                    <a:pt x="736" y="701"/>
                    <a:pt x="967" y="593"/>
                    <a:pt x="1211" y="471"/>
                  </a:cubicBezTo>
                  <a:lnTo>
                    <a:pt x="1278" y="336"/>
                  </a:lnTo>
                  <a:cubicBezTo>
                    <a:pt x="1009" y="0"/>
                    <a:pt x="538" y="0"/>
                    <a:pt x="68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3" name="Google Shape;3843;p3"/>
            <p:cNvSpPr/>
            <p:nvPr/>
          </p:nvSpPr>
          <p:spPr>
            <a:xfrm>
              <a:off x="3318375" y="2244875"/>
              <a:ext cx="16825" cy="25225"/>
            </a:xfrm>
            <a:custGeom>
              <a:avLst/>
              <a:gdLst/>
              <a:ahLst/>
              <a:cxnLst/>
              <a:rect l="l" t="t" r="r" b="b"/>
              <a:pathLst>
                <a:path w="673" h="1009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337"/>
                    <a:pt x="135" y="807"/>
                    <a:pt x="538" y="1009"/>
                  </a:cubicBezTo>
                  <a:cubicBezTo>
                    <a:pt x="538" y="605"/>
                    <a:pt x="673" y="68"/>
                    <a:pt x="0" y="0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4" name="Google Shape;3844;p3"/>
            <p:cNvSpPr/>
            <p:nvPr/>
          </p:nvSpPr>
          <p:spPr>
            <a:xfrm>
              <a:off x="2849450" y="2723875"/>
              <a:ext cx="18525" cy="23550"/>
            </a:xfrm>
            <a:custGeom>
              <a:avLst/>
              <a:gdLst/>
              <a:ahLst/>
              <a:cxnLst/>
              <a:rect l="l" t="t" r="r" b="b"/>
              <a:pathLst>
                <a:path w="741" h="942" extrusionOk="0">
                  <a:moveTo>
                    <a:pt x="1" y="0"/>
                  </a:moveTo>
                  <a:cubicBezTo>
                    <a:pt x="1" y="269"/>
                    <a:pt x="1" y="605"/>
                    <a:pt x="1" y="942"/>
                  </a:cubicBezTo>
                  <a:lnTo>
                    <a:pt x="740" y="942"/>
                  </a:lnTo>
                  <a:cubicBezTo>
                    <a:pt x="606" y="538"/>
                    <a:pt x="337" y="202"/>
                    <a:pt x="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5" name="Google Shape;3845;p3"/>
            <p:cNvSpPr/>
            <p:nvPr/>
          </p:nvSpPr>
          <p:spPr>
            <a:xfrm>
              <a:off x="3229300" y="2110425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269" y="0"/>
                  </a:moveTo>
                  <a:lnTo>
                    <a:pt x="0" y="67"/>
                  </a:lnTo>
                  <a:cubicBezTo>
                    <a:pt x="68" y="403"/>
                    <a:pt x="135" y="740"/>
                    <a:pt x="471" y="874"/>
                  </a:cubicBezTo>
                  <a:lnTo>
                    <a:pt x="673" y="605"/>
                  </a:lnTo>
                  <a:cubicBezTo>
                    <a:pt x="740" y="336"/>
                    <a:pt x="538" y="67"/>
                    <a:pt x="269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6" name="Google Shape;3846;p3"/>
            <p:cNvSpPr/>
            <p:nvPr/>
          </p:nvSpPr>
          <p:spPr>
            <a:xfrm>
              <a:off x="3241050" y="2132275"/>
              <a:ext cx="15150" cy="20175"/>
            </a:xfrm>
            <a:custGeom>
              <a:avLst/>
              <a:gdLst/>
              <a:ahLst/>
              <a:cxnLst/>
              <a:rect l="l" t="t" r="r" b="b"/>
              <a:pathLst>
                <a:path w="606" h="807" extrusionOk="0">
                  <a:moveTo>
                    <a:pt x="1" y="0"/>
                  </a:moveTo>
                  <a:cubicBezTo>
                    <a:pt x="1" y="269"/>
                    <a:pt x="135" y="605"/>
                    <a:pt x="404" y="807"/>
                  </a:cubicBezTo>
                  <a:lnTo>
                    <a:pt x="606" y="672"/>
                  </a:lnTo>
                  <a:cubicBezTo>
                    <a:pt x="606" y="269"/>
                    <a:pt x="606" y="0"/>
                    <a:pt x="68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7" name="Google Shape;3847;p3"/>
            <p:cNvSpPr/>
            <p:nvPr/>
          </p:nvSpPr>
          <p:spPr>
            <a:xfrm>
              <a:off x="2815850" y="17910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68" y="1"/>
                  </a:moveTo>
                  <a:cubicBezTo>
                    <a:pt x="0" y="1"/>
                    <a:pt x="0" y="135"/>
                    <a:pt x="0" y="135"/>
                  </a:cubicBezTo>
                  <a:cubicBezTo>
                    <a:pt x="68" y="202"/>
                    <a:pt x="68" y="202"/>
                    <a:pt x="135" y="202"/>
                  </a:cubicBezTo>
                  <a:cubicBezTo>
                    <a:pt x="202" y="202"/>
                    <a:pt x="202" y="135"/>
                    <a:pt x="202" y="68"/>
                  </a:cubicBezTo>
                  <a:cubicBezTo>
                    <a:pt x="135" y="68"/>
                    <a:pt x="135" y="1"/>
                    <a:pt x="68" y="1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8" name="Google Shape;3848;p3"/>
            <p:cNvSpPr/>
            <p:nvPr/>
          </p:nvSpPr>
          <p:spPr>
            <a:xfrm>
              <a:off x="3249475" y="2150750"/>
              <a:ext cx="18500" cy="23550"/>
            </a:xfrm>
            <a:custGeom>
              <a:avLst/>
              <a:gdLst/>
              <a:ahLst/>
              <a:cxnLst/>
              <a:rect l="l" t="t" r="r" b="b"/>
              <a:pathLst>
                <a:path w="740" h="942" extrusionOk="0">
                  <a:moveTo>
                    <a:pt x="134" y="1"/>
                  </a:moveTo>
                  <a:lnTo>
                    <a:pt x="67" y="68"/>
                  </a:lnTo>
                  <a:cubicBezTo>
                    <a:pt x="0" y="404"/>
                    <a:pt x="134" y="740"/>
                    <a:pt x="403" y="942"/>
                  </a:cubicBezTo>
                  <a:lnTo>
                    <a:pt x="538" y="875"/>
                  </a:lnTo>
                  <a:cubicBezTo>
                    <a:pt x="740" y="404"/>
                    <a:pt x="740" y="68"/>
                    <a:pt x="134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9" name="Google Shape;3849;p3"/>
            <p:cNvSpPr/>
            <p:nvPr/>
          </p:nvSpPr>
          <p:spPr>
            <a:xfrm>
              <a:off x="2644425" y="2360850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135" y="0"/>
                  </a:moveTo>
                  <a:cubicBezTo>
                    <a:pt x="0" y="336"/>
                    <a:pt x="202" y="740"/>
                    <a:pt x="538" y="874"/>
                  </a:cubicBezTo>
                  <a:cubicBezTo>
                    <a:pt x="538" y="538"/>
                    <a:pt x="403" y="202"/>
                    <a:pt x="135" y="0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0" name="Google Shape;3850;p3"/>
            <p:cNvSpPr/>
            <p:nvPr/>
          </p:nvSpPr>
          <p:spPr>
            <a:xfrm>
              <a:off x="3101575" y="2979350"/>
              <a:ext cx="16825" cy="11775"/>
            </a:xfrm>
            <a:custGeom>
              <a:avLst/>
              <a:gdLst/>
              <a:ahLst/>
              <a:cxnLst/>
              <a:rect l="l" t="t" r="r" b="b"/>
              <a:pathLst>
                <a:path w="673" h="471" extrusionOk="0">
                  <a:moveTo>
                    <a:pt x="0" y="0"/>
                  </a:moveTo>
                  <a:lnTo>
                    <a:pt x="336" y="471"/>
                  </a:lnTo>
                  <a:lnTo>
                    <a:pt x="672" y="471"/>
                  </a:lnTo>
                  <a:cubicBezTo>
                    <a:pt x="538" y="134"/>
                    <a:pt x="269" y="0"/>
                    <a:pt x="0" y="0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1" name="Google Shape;3851;p3"/>
            <p:cNvSpPr/>
            <p:nvPr/>
          </p:nvSpPr>
          <p:spPr>
            <a:xfrm>
              <a:off x="3089800" y="2969250"/>
              <a:ext cx="11775" cy="8425"/>
            </a:xfrm>
            <a:custGeom>
              <a:avLst/>
              <a:gdLst/>
              <a:ahLst/>
              <a:cxnLst/>
              <a:rect l="l" t="t" r="r" b="b"/>
              <a:pathLst>
                <a:path w="471" h="337" extrusionOk="0">
                  <a:moveTo>
                    <a:pt x="0" y="1"/>
                  </a:moveTo>
                  <a:cubicBezTo>
                    <a:pt x="68" y="202"/>
                    <a:pt x="269" y="337"/>
                    <a:pt x="471" y="337"/>
                  </a:cubicBezTo>
                  <a:cubicBezTo>
                    <a:pt x="404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2" name="Google Shape;3852;p3"/>
            <p:cNvSpPr/>
            <p:nvPr/>
          </p:nvSpPr>
          <p:spPr>
            <a:xfrm>
              <a:off x="2909975" y="279615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0" y="0"/>
                  </a:moveTo>
                  <a:lnTo>
                    <a:pt x="336" y="471"/>
                  </a:lnTo>
                  <a:cubicBezTo>
                    <a:pt x="336" y="269"/>
                    <a:pt x="134" y="67"/>
                    <a:pt x="0" y="0"/>
                  </a:cubicBezTo>
                  <a:close/>
                </a:path>
              </a:pathLst>
            </a:custGeom>
            <a:solidFill>
              <a:srgbClr val="C7D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3" name="Google Shape;3853;p3"/>
            <p:cNvSpPr/>
            <p:nvPr/>
          </p:nvSpPr>
          <p:spPr>
            <a:xfrm>
              <a:off x="3509975" y="3167575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269" y="1"/>
                  </a:moveTo>
                  <a:lnTo>
                    <a:pt x="135" y="135"/>
                  </a:lnTo>
                  <a:cubicBezTo>
                    <a:pt x="68" y="135"/>
                    <a:pt x="68" y="202"/>
                    <a:pt x="0" y="270"/>
                  </a:cubicBezTo>
                  <a:cubicBezTo>
                    <a:pt x="0" y="337"/>
                    <a:pt x="68" y="404"/>
                    <a:pt x="135" y="538"/>
                  </a:cubicBezTo>
                  <a:lnTo>
                    <a:pt x="538" y="135"/>
                  </a:lnTo>
                  <a:cubicBezTo>
                    <a:pt x="471" y="68"/>
                    <a:pt x="336" y="1"/>
                    <a:pt x="269" y="1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4" name="Google Shape;3854;p3"/>
            <p:cNvSpPr/>
            <p:nvPr/>
          </p:nvSpPr>
          <p:spPr>
            <a:xfrm>
              <a:off x="2867950" y="27474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0" y="1"/>
                  </a:moveTo>
                  <a:lnTo>
                    <a:pt x="336" y="404"/>
                  </a:lnTo>
                  <a:cubicBezTo>
                    <a:pt x="336" y="202"/>
                    <a:pt x="202" y="68"/>
                    <a:pt x="0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5" name="Google Shape;3855;p3"/>
            <p:cNvSpPr/>
            <p:nvPr/>
          </p:nvSpPr>
          <p:spPr>
            <a:xfrm>
              <a:off x="2839375" y="2705375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0" y="1"/>
                  </a:moveTo>
                  <a:cubicBezTo>
                    <a:pt x="0" y="203"/>
                    <a:pt x="135" y="404"/>
                    <a:pt x="269" y="471"/>
                  </a:cubicBezTo>
                  <a:cubicBezTo>
                    <a:pt x="337" y="270"/>
                    <a:pt x="202" y="68"/>
                    <a:pt x="0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6" name="Google Shape;3856;p3"/>
            <p:cNvSpPr/>
            <p:nvPr/>
          </p:nvSpPr>
          <p:spPr>
            <a:xfrm>
              <a:off x="2688100" y="2463375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68" y="0"/>
                  </a:moveTo>
                  <a:cubicBezTo>
                    <a:pt x="68" y="134"/>
                    <a:pt x="1" y="336"/>
                    <a:pt x="1" y="471"/>
                  </a:cubicBezTo>
                  <a:lnTo>
                    <a:pt x="270" y="471"/>
                  </a:lnTo>
                  <a:cubicBezTo>
                    <a:pt x="270" y="269"/>
                    <a:pt x="203" y="67"/>
                    <a:pt x="68" y="0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7" name="Google Shape;3857;p3"/>
            <p:cNvSpPr/>
            <p:nvPr/>
          </p:nvSpPr>
          <p:spPr>
            <a:xfrm>
              <a:off x="3533500" y="2456650"/>
              <a:ext cx="11800" cy="6750"/>
            </a:xfrm>
            <a:custGeom>
              <a:avLst/>
              <a:gdLst/>
              <a:ahLst/>
              <a:cxnLst/>
              <a:rect l="l" t="t" r="r" b="b"/>
              <a:pathLst>
                <a:path w="472" h="270" extrusionOk="0">
                  <a:moveTo>
                    <a:pt x="1" y="0"/>
                  </a:moveTo>
                  <a:lnTo>
                    <a:pt x="471" y="269"/>
                  </a:ln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8" name="Google Shape;3858;p3"/>
            <p:cNvSpPr/>
            <p:nvPr/>
          </p:nvSpPr>
          <p:spPr>
            <a:xfrm>
              <a:off x="3493175" y="2414625"/>
              <a:ext cx="10100" cy="8750"/>
            </a:xfrm>
            <a:custGeom>
              <a:avLst/>
              <a:gdLst/>
              <a:ahLst/>
              <a:cxnLst/>
              <a:rect l="l" t="t" r="r" b="b"/>
              <a:pathLst>
                <a:path w="404" h="350" extrusionOk="0">
                  <a:moveTo>
                    <a:pt x="0" y="0"/>
                  </a:moveTo>
                  <a:cubicBezTo>
                    <a:pt x="0" y="175"/>
                    <a:pt x="151" y="350"/>
                    <a:pt x="323" y="350"/>
                  </a:cubicBezTo>
                  <a:cubicBezTo>
                    <a:pt x="349" y="350"/>
                    <a:pt x="376" y="346"/>
                    <a:pt x="403" y="337"/>
                  </a:cubicBezTo>
                  <a:cubicBezTo>
                    <a:pt x="336" y="202"/>
                    <a:pt x="202" y="68"/>
                    <a:pt x="0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9" name="Google Shape;3859;p3"/>
            <p:cNvSpPr/>
            <p:nvPr/>
          </p:nvSpPr>
          <p:spPr>
            <a:xfrm>
              <a:off x="3483075" y="24045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0"/>
                  </a:moveTo>
                  <a:cubicBezTo>
                    <a:pt x="1" y="202"/>
                    <a:pt x="202" y="403"/>
                    <a:pt x="404" y="403"/>
                  </a:cubicBezTo>
                  <a:cubicBezTo>
                    <a:pt x="337" y="202"/>
                    <a:pt x="202" y="67"/>
                    <a:pt x="1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0" name="Google Shape;3860;p3"/>
            <p:cNvSpPr/>
            <p:nvPr/>
          </p:nvSpPr>
          <p:spPr>
            <a:xfrm>
              <a:off x="2827600" y="1814600"/>
              <a:ext cx="4625" cy="5075"/>
            </a:xfrm>
            <a:custGeom>
              <a:avLst/>
              <a:gdLst/>
              <a:ahLst/>
              <a:cxnLst/>
              <a:rect l="l" t="t" r="r" b="b"/>
              <a:pathLst>
                <a:path w="185" h="203" extrusionOk="0">
                  <a:moveTo>
                    <a:pt x="135" y="1"/>
                  </a:moveTo>
                  <a:cubicBezTo>
                    <a:pt x="135" y="1"/>
                    <a:pt x="86" y="100"/>
                    <a:pt x="72" y="170"/>
                  </a:cubicBezTo>
                  <a:lnTo>
                    <a:pt x="72" y="170"/>
                  </a:lnTo>
                  <a:cubicBezTo>
                    <a:pt x="185" y="100"/>
                    <a:pt x="135" y="1"/>
                    <a:pt x="135" y="1"/>
                  </a:cubicBezTo>
                  <a:close/>
                  <a:moveTo>
                    <a:pt x="72" y="170"/>
                  </a:moveTo>
                  <a:cubicBezTo>
                    <a:pt x="53" y="182"/>
                    <a:pt x="30" y="193"/>
                    <a:pt x="1" y="203"/>
                  </a:cubicBezTo>
                  <a:lnTo>
                    <a:pt x="68" y="203"/>
                  </a:lnTo>
                  <a:cubicBezTo>
                    <a:pt x="68" y="193"/>
                    <a:pt x="69" y="182"/>
                    <a:pt x="72" y="170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1" name="Google Shape;3861;p3"/>
            <p:cNvSpPr/>
            <p:nvPr/>
          </p:nvSpPr>
          <p:spPr>
            <a:xfrm>
              <a:off x="3220900" y="2100325"/>
              <a:ext cx="13450" cy="11800"/>
            </a:xfrm>
            <a:custGeom>
              <a:avLst/>
              <a:gdLst/>
              <a:ahLst/>
              <a:cxnLst/>
              <a:rect l="l" t="t" r="r" b="b"/>
              <a:pathLst>
                <a:path w="538" h="472" extrusionOk="0">
                  <a:moveTo>
                    <a:pt x="135" y="1"/>
                  </a:moveTo>
                  <a:lnTo>
                    <a:pt x="67" y="68"/>
                  </a:lnTo>
                  <a:cubicBezTo>
                    <a:pt x="0" y="270"/>
                    <a:pt x="135" y="471"/>
                    <a:pt x="336" y="471"/>
                  </a:cubicBezTo>
                  <a:lnTo>
                    <a:pt x="471" y="471"/>
                  </a:lnTo>
                  <a:cubicBezTo>
                    <a:pt x="538" y="135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2" name="Google Shape;3862;p3"/>
            <p:cNvSpPr/>
            <p:nvPr/>
          </p:nvSpPr>
          <p:spPr>
            <a:xfrm>
              <a:off x="3116700" y="1545500"/>
              <a:ext cx="372050" cy="483800"/>
            </a:xfrm>
            <a:custGeom>
              <a:avLst/>
              <a:gdLst/>
              <a:ahLst/>
              <a:cxnLst/>
              <a:rect l="l" t="t" r="r" b="b"/>
              <a:pathLst>
                <a:path w="14882" h="19352" extrusionOk="0">
                  <a:moveTo>
                    <a:pt x="6721" y="0"/>
                  </a:moveTo>
                  <a:cubicBezTo>
                    <a:pt x="6311" y="0"/>
                    <a:pt x="6267" y="666"/>
                    <a:pt x="5983" y="950"/>
                  </a:cubicBezTo>
                  <a:cubicBezTo>
                    <a:pt x="5714" y="1353"/>
                    <a:pt x="5983" y="1891"/>
                    <a:pt x="5580" y="2227"/>
                  </a:cubicBezTo>
                  <a:cubicBezTo>
                    <a:pt x="4639" y="2967"/>
                    <a:pt x="4639" y="2967"/>
                    <a:pt x="4840" y="3908"/>
                  </a:cubicBezTo>
                  <a:cubicBezTo>
                    <a:pt x="4975" y="4378"/>
                    <a:pt x="5177" y="4916"/>
                    <a:pt x="4370" y="5252"/>
                  </a:cubicBezTo>
                  <a:cubicBezTo>
                    <a:pt x="4168" y="4177"/>
                    <a:pt x="4101" y="3101"/>
                    <a:pt x="2958" y="2698"/>
                  </a:cubicBezTo>
                  <a:cubicBezTo>
                    <a:pt x="2756" y="3101"/>
                    <a:pt x="2891" y="3572"/>
                    <a:pt x="2622" y="4042"/>
                  </a:cubicBezTo>
                  <a:cubicBezTo>
                    <a:pt x="2504" y="4218"/>
                    <a:pt x="2364" y="4269"/>
                    <a:pt x="2216" y="4269"/>
                  </a:cubicBezTo>
                  <a:cubicBezTo>
                    <a:pt x="2015" y="4269"/>
                    <a:pt x="1799" y="4176"/>
                    <a:pt x="1607" y="4176"/>
                  </a:cubicBezTo>
                  <a:cubicBezTo>
                    <a:pt x="1454" y="4176"/>
                    <a:pt x="1316" y="4235"/>
                    <a:pt x="1210" y="4446"/>
                  </a:cubicBezTo>
                  <a:cubicBezTo>
                    <a:pt x="1479" y="4782"/>
                    <a:pt x="1815" y="5118"/>
                    <a:pt x="2017" y="5521"/>
                  </a:cubicBezTo>
                  <a:cubicBezTo>
                    <a:pt x="2219" y="5790"/>
                    <a:pt x="2084" y="6059"/>
                    <a:pt x="1815" y="6193"/>
                  </a:cubicBezTo>
                  <a:cubicBezTo>
                    <a:pt x="1746" y="6228"/>
                    <a:pt x="1690" y="6243"/>
                    <a:pt x="1645" y="6243"/>
                  </a:cubicBezTo>
                  <a:cubicBezTo>
                    <a:pt x="1429" y="6243"/>
                    <a:pt x="1456" y="5901"/>
                    <a:pt x="1345" y="5790"/>
                  </a:cubicBezTo>
                  <a:cubicBezTo>
                    <a:pt x="1277" y="5656"/>
                    <a:pt x="1210" y="5588"/>
                    <a:pt x="1008" y="5319"/>
                  </a:cubicBezTo>
                  <a:cubicBezTo>
                    <a:pt x="887" y="5198"/>
                    <a:pt x="742" y="5102"/>
                    <a:pt x="602" y="5102"/>
                  </a:cubicBezTo>
                  <a:cubicBezTo>
                    <a:pt x="508" y="5102"/>
                    <a:pt x="417" y="5145"/>
                    <a:pt x="336" y="5252"/>
                  </a:cubicBezTo>
                  <a:cubicBezTo>
                    <a:pt x="0" y="5790"/>
                    <a:pt x="202" y="6462"/>
                    <a:pt x="807" y="6799"/>
                  </a:cubicBezTo>
                  <a:cubicBezTo>
                    <a:pt x="1076" y="7000"/>
                    <a:pt x="1748" y="6933"/>
                    <a:pt x="1950" y="7471"/>
                  </a:cubicBezTo>
                  <a:cubicBezTo>
                    <a:pt x="1896" y="7596"/>
                    <a:pt x="1799" y="7631"/>
                    <a:pt x="1686" y="7631"/>
                  </a:cubicBezTo>
                  <a:cubicBezTo>
                    <a:pt x="1546" y="7631"/>
                    <a:pt x="1381" y="7577"/>
                    <a:pt x="1242" y="7577"/>
                  </a:cubicBezTo>
                  <a:cubicBezTo>
                    <a:pt x="1072" y="7577"/>
                    <a:pt x="941" y="7657"/>
                    <a:pt x="941" y="8009"/>
                  </a:cubicBezTo>
                  <a:cubicBezTo>
                    <a:pt x="1106" y="8146"/>
                    <a:pt x="1305" y="8171"/>
                    <a:pt x="1514" y="8171"/>
                  </a:cubicBezTo>
                  <a:cubicBezTo>
                    <a:pt x="1634" y="8171"/>
                    <a:pt x="1758" y="8163"/>
                    <a:pt x="1882" y="8163"/>
                  </a:cubicBezTo>
                  <a:cubicBezTo>
                    <a:pt x="2068" y="8163"/>
                    <a:pt x="2253" y="8182"/>
                    <a:pt x="2420" y="8278"/>
                  </a:cubicBezTo>
                  <a:cubicBezTo>
                    <a:pt x="2996" y="8749"/>
                    <a:pt x="3694" y="9016"/>
                    <a:pt x="4420" y="9016"/>
                  </a:cubicBezTo>
                  <a:cubicBezTo>
                    <a:pt x="4626" y="9016"/>
                    <a:pt x="4834" y="8994"/>
                    <a:pt x="5042" y="8950"/>
                  </a:cubicBezTo>
                  <a:cubicBezTo>
                    <a:pt x="5156" y="8924"/>
                    <a:pt x="5264" y="8911"/>
                    <a:pt x="5365" y="8911"/>
                  </a:cubicBezTo>
                  <a:cubicBezTo>
                    <a:pt x="6041" y="8911"/>
                    <a:pt x="6410" y="9475"/>
                    <a:pt x="6118" y="10294"/>
                  </a:cubicBezTo>
                  <a:cubicBezTo>
                    <a:pt x="5782" y="11370"/>
                    <a:pt x="6521" y="11572"/>
                    <a:pt x="7193" y="11975"/>
                  </a:cubicBezTo>
                  <a:cubicBezTo>
                    <a:pt x="8000" y="10631"/>
                    <a:pt x="6656" y="9219"/>
                    <a:pt x="7597" y="8009"/>
                  </a:cubicBezTo>
                  <a:lnTo>
                    <a:pt x="7597" y="8009"/>
                  </a:lnTo>
                  <a:cubicBezTo>
                    <a:pt x="8471" y="8681"/>
                    <a:pt x="8807" y="9757"/>
                    <a:pt x="8538" y="10832"/>
                  </a:cubicBezTo>
                  <a:cubicBezTo>
                    <a:pt x="8336" y="11773"/>
                    <a:pt x="7798" y="12513"/>
                    <a:pt x="9143" y="12983"/>
                  </a:cubicBezTo>
                  <a:cubicBezTo>
                    <a:pt x="9210" y="12983"/>
                    <a:pt x="9277" y="13320"/>
                    <a:pt x="9277" y="13320"/>
                  </a:cubicBezTo>
                  <a:cubicBezTo>
                    <a:pt x="8269" y="13857"/>
                    <a:pt x="9210" y="15000"/>
                    <a:pt x="8672" y="15538"/>
                  </a:cubicBezTo>
                  <a:cubicBezTo>
                    <a:pt x="8135" y="16009"/>
                    <a:pt x="8202" y="16748"/>
                    <a:pt x="8202" y="17421"/>
                  </a:cubicBezTo>
                  <a:lnTo>
                    <a:pt x="8135" y="17488"/>
                  </a:lnTo>
                  <a:cubicBezTo>
                    <a:pt x="8164" y="17606"/>
                    <a:pt x="8246" y="17643"/>
                    <a:pt x="8351" y="17643"/>
                  </a:cubicBezTo>
                  <a:cubicBezTo>
                    <a:pt x="8526" y="17643"/>
                    <a:pt x="8766" y="17541"/>
                    <a:pt x="8939" y="17541"/>
                  </a:cubicBezTo>
                  <a:cubicBezTo>
                    <a:pt x="9133" y="17541"/>
                    <a:pt x="9243" y="17671"/>
                    <a:pt x="9076" y="18227"/>
                  </a:cubicBezTo>
                  <a:cubicBezTo>
                    <a:pt x="8863" y="19079"/>
                    <a:pt x="9063" y="19284"/>
                    <a:pt x="9402" y="19284"/>
                  </a:cubicBezTo>
                  <a:cubicBezTo>
                    <a:pt x="9716" y="19284"/>
                    <a:pt x="10148" y="19109"/>
                    <a:pt x="10483" y="19109"/>
                  </a:cubicBezTo>
                  <a:cubicBezTo>
                    <a:pt x="10585" y="19109"/>
                    <a:pt x="10679" y="19125"/>
                    <a:pt x="10756" y="19168"/>
                  </a:cubicBezTo>
                  <a:cubicBezTo>
                    <a:pt x="10941" y="19291"/>
                    <a:pt x="11125" y="19352"/>
                    <a:pt x="11292" y="19352"/>
                  </a:cubicBezTo>
                  <a:cubicBezTo>
                    <a:pt x="11674" y="19352"/>
                    <a:pt x="11967" y="19037"/>
                    <a:pt x="11967" y="18429"/>
                  </a:cubicBezTo>
                  <a:cubicBezTo>
                    <a:pt x="11967" y="18295"/>
                    <a:pt x="11563" y="17891"/>
                    <a:pt x="12101" y="17891"/>
                  </a:cubicBezTo>
                  <a:cubicBezTo>
                    <a:pt x="13916" y="17824"/>
                    <a:pt x="13782" y="16345"/>
                    <a:pt x="13647" y="15269"/>
                  </a:cubicBezTo>
                  <a:cubicBezTo>
                    <a:pt x="13513" y="14194"/>
                    <a:pt x="13715" y="13051"/>
                    <a:pt x="14252" y="12110"/>
                  </a:cubicBezTo>
                  <a:lnTo>
                    <a:pt x="14252" y="11841"/>
                  </a:lnTo>
                  <a:cubicBezTo>
                    <a:pt x="14445" y="11328"/>
                    <a:pt x="14881" y="10693"/>
                    <a:pt x="13932" y="10693"/>
                  </a:cubicBezTo>
                  <a:cubicBezTo>
                    <a:pt x="13885" y="10693"/>
                    <a:pt x="13835" y="10695"/>
                    <a:pt x="13782" y="10698"/>
                  </a:cubicBezTo>
                  <a:cubicBezTo>
                    <a:pt x="13738" y="10701"/>
                    <a:pt x="13694" y="10702"/>
                    <a:pt x="13651" y="10702"/>
                  </a:cubicBezTo>
                  <a:cubicBezTo>
                    <a:pt x="12773" y="10702"/>
                    <a:pt x="12101" y="10071"/>
                    <a:pt x="12101" y="9622"/>
                  </a:cubicBezTo>
                  <a:cubicBezTo>
                    <a:pt x="12236" y="8614"/>
                    <a:pt x="11294" y="8681"/>
                    <a:pt x="11025" y="8210"/>
                  </a:cubicBezTo>
                  <a:cubicBezTo>
                    <a:pt x="10970" y="8182"/>
                    <a:pt x="10902" y="8166"/>
                    <a:pt x="10833" y="8166"/>
                  </a:cubicBezTo>
                  <a:cubicBezTo>
                    <a:pt x="10735" y="8166"/>
                    <a:pt x="10634" y="8199"/>
                    <a:pt x="10555" y="8278"/>
                  </a:cubicBezTo>
                  <a:cubicBezTo>
                    <a:pt x="10488" y="8345"/>
                    <a:pt x="10420" y="8479"/>
                    <a:pt x="10420" y="8614"/>
                  </a:cubicBezTo>
                  <a:cubicBezTo>
                    <a:pt x="10400" y="8794"/>
                    <a:pt x="10380" y="8855"/>
                    <a:pt x="10360" y="8855"/>
                  </a:cubicBezTo>
                  <a:cubicBezTo>
                    <a:pt x="10319" y="8855"/>
                    <a:pt x="10277" y="8597"/>
                    <a:pt x="10236" y="8597"/>
                  </a:cubicBezTo>
                  <a:cubicBezTo>
                    <a:pt x="10230" y="8597"/>
                    <a:pt x="10224" y="8602"/>
                    <a:pt x="10219" y="8614"/>
                  </a:cubicBezTo>
                  <a:cubicBezTo>
                    <a:pt x="10163" y="8586"/>
                    <a:pt x="10107" y="8570"/>
                    <a:pt x="10056" y="8570"/>
                  </a:cubicBezTo>
                  <a:cubicBezTo>
                    <a:pt x="9984" y="8570"/>
                    <a:pt x="9922" y="8602"/>
                    <a:pt x="9883" y="8681"/>
                  </a:cubicBezTo>
                  <a:cubicBezTo>
                    <a:pt x="9883" y="8681"/>
                    <a:pt x="9748" y="8546"/>
                    <a:pt x="9748" y="8546"/>
                  </a:cubicBezTo>
                  <a:lnTo>
                    <a:pt x="9883" y="8546"/>
                  </a:lnTo>
                  <a:cubicBezTo>
                    <a:pt x="10017" y="8412"/>
                    <a:pt x="10286" y="8479"/>
                    <a:pt x="10488" y="8278"/>
                  </a:cubicBezTo>
                  <a:cubicBezTo>
                    <a:pt x="10581" y="8184"/>
                    <a:pt x="10675" y="8058"/>
                    <a:pt x="10814" y="8058"/>
                  </a:cubicBezTo>
                  <a:cubicBezTo>
                    <a:pt x="10874" y="8058"/>
                    <a:pt x="10944" y="8082"/>
                    <a:pt x="11025" y="8143"/>
                  </a:cubicBezTo>
                  <a:cubicBezTo>
                    <a:pt x="11362" y="8009"/>
                    <a:pt x="11832" y="7740"/>
                    <a:pt x="11698" y="7336"/>
                  </a:cubicBezTo>
                  <a:cubicBezTo>
                    <a:pt x="11294" y="6530"/>
                    <a:pt x="10958" y="5454"/>
                    <a:pt x="10286" y="5185"/>
                  </a:cubicBezTo>
                  <a:cubicBezTo>
                    <a:pt x="9076" y="4580"/>
                    <a:pt x="8135" y="3437"/>
                    <a:pt x="7798" y="2093"/>
                  </a:cubicBezTo>
                  <a:cubicBezTo>
                    <a:pt x="7260" y="2152"/>
                    <a:pt x="7467" y="3010"/>
                    <a:pt x="6904" y="3010"/>
                  </a:cubicBezTo>
                  <a:cubicBezTo>
                    <a:pt x="6834" y="3010"/>
                    <a:pt x="6752" y="2996"/>
                    <a:pt x="6656" y="2967"/>
                  </a:cubicBezTo>
                  <a:cubicBezTo>
                    <a:pt x="6521" y="2361"/>
                    <a:pt x="6588" y="1756"/>
                    <a:pt x="6925" y="1286"/>
                  </a:cubicBezTo>
                  <a:cubicBezTo>
                    <a:pt x="7193" y="950"/>
                    <a:pt x="7597" y="345"/>
                    <a:pt x="6992" y="76"/>
                  </a:cubicBezTo>
                  <a:cubicBezTo>
                    <a:pt x="6886" y="23"/>
                    <a:pt x="6798" y="0"/>
                    <a:pt x="6721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3" name="Google Shape;3863;p3"/>
            <p:cNvSpPr/>
            <p:nvPr/>
          </p:nvSpPr>
          <p:spPr>
            <a:xfrm>
              <a:off x="3434400" y="1639825"/>
              <a:ext cx="157950" cy="331125"/>
            </a:xfrm>
            <a:custGeom>
              <a:avLst/>
              <a:gdLst/>
              <a:ahLst/>
              <a:cxnLst/>
              <a:rect l="l" t="t" r="r" b="b"/>
              <a:pathLst>
                <a:path w="6318" h="13245" extrusionOk="0">
                  <a:moveTo>
                    <a:pt x="6183" y="0"/>
                  </a:moveTo>
                  <a:cubicBezTo>
                    <a:pt x="5175" y="67"/>
                    <a:pt x="4166" y="538"/>
                    <a:pt x="3494" y="1345"/>
                  </a:cubicBezTo>
                  <a:cubicBezTo>
                    <a:pt x="3203" y="1635"/>
                    <a:pt x="2948" y="2170"/>
                    <a:pt x="2526" y="2170"/>
                  </a:cubicBezTo>
                  <a:cubicBezTo>
                    <a:pt x="2362" y="2170"/>
                    <a:pt x="2173" y="2089"/>
                    <a:pt x="1948" y="1883"/>
                  </a:cubicBezTo>
                  <a:cubicBezTo>
                    <a:pt x="1879" y="1831"/>
                    <a:pt x="1823" y="1810"/>
                    <a:pt x="1776" y="1810"/>
                  </a:cubicBezTo>
                  <a:cubicBezTo>
                    <a:pt x="1640" y="1810"/>
                    <a:pt x="1577" y="1984"/>
                    <a:pt x="1477" y="2084"/>
                  </a:cubicBezTo>
                  <a:cubicBezTo>
                    <a:pt x="939" y="2824"/>
                    <a:pt x="200" y="3563"/>
                    <a:pt x="1679" y="4034"/>
                  </a:cubicBezTo>
                  <a:cubicBezTo>
                    <a:pt x="1880" y="4168"/>
                    <a:pt x="1948" y="4370"/>
                    <a:pt x="1813" y="4572"/>
                  </a:cubicBezTo>
                  <a:cubicBezTo>
                    <a:pt x="1679" y="4706"/>
                    <a:pt x="1477" y="4841"/>
                    <a:pt x="1343" y="4841"/>
                  </a:cubicBezTo>
                  <a:cubicBezTo>
                    <a:pt x="1066" y="4772"/>
                    <a:pt x="754" y="4613"/>
                    <a:pt x="507" y="4613"/>
                  </a:cubicBezTo>
                  <a:cubicBezTo>
                    <a:pt x="273" y="4613"/>
                    <a:pt x="98" y="4754"/>
                    <a:pt x="65" y="5244"/>
                  </a:cubicBezTo>
                  <a:cubicBezTo>
                    <a:pt x="1" y="5730"/>
                    <a:pt x="201" y="5841"/>
                    <a:pt x="456" y="5841"/>
                  </a:cubicBezTo>
                  <a:cubicBezTo>
                    <a:pt x="672" y="5841"/>
                    <a:pt x="928" y="5761"/>
                    <a:pt x="1095" y="5761"/>
                  </a:cubicBezTo>
                  <a:cubicBezTo>
                    <a:pt x="1140" y="5761"/>
                    <a:pt x="1179" y="5767"/>
                    <a:pt x="1208" y="5782"/>
                  </a:cubicBezTo>
                  <a:cubicBezTo>
                    <a:pt x="1477" y="5984"/>
                    <a:pt x="1880" y="6051"/>
                    <a:pt x="2082" y="6320"/>
                  </a:cubicBezTo>
                  <a:cubicBezTo>
                    <a:pt x="2486" y="6992"/>
                    <a:pt x="2687" y="7731"/>
                    <a:pt x="1612" y="8000"/>
                  </a:cubicBezTo>
                  <a:cubicBezTo>
                    <a:pt x="1477" y="8807"/>
                    <a:pt x="1275" y="9681"/>
                    <a:pt x="1141" y="10488"/>
                  </a:cubicBezTo>
                  <a:cubicBezTo>
                    <a:pt x="1074" y="11631"/>
                    <a:pt x="1544" y="12639"/>
                    <a:pt x="2486" y="13244"/>
                  </a:cubicBezTo>
                  <a:cubicBezTo>
                    <a:pt x="3225" y="12908"/>
                    <a:pt x="3830" y="12236"/>
                    <a:pt x="4166" y="11496"/>
                  </a:cubicBezTo>
                  <a:lnTo>
                    <a:pt x="4166" y="11496"/>
                  </a:lnTo>
                  <a:cubicBezTo>
                    <a:pt x="4099" y="12101"/>
                    <a:pt x="3696" y="12975"/>
                    <a:pt x="5107" y="12975"/>
                  </a:cubicBezTo>
                  <a:cubicBezTo>
                    <a:pt x="6318" y="12101"/>
                    <a:pt x="5511" y="11026"/>
                    <a:pt x="5578" y="10017"/>
                  </a:cubicBezTo>
                  <a:cubicBezTo>
                    <a:pt x="5578" y="9816"/>
                    <a:pt x="5511" y="9681"/>
                    <a:pt x="5444" y="9479"/>
                  </a:cubicBezTo>
                  <a:cubicBezTo>
                    <a:pt x="5309" y="9076"/>
                    <a:pt x="5242" y="8605"/>
                    <a:pt x="5242" y="8202"/>
                  </a:cubicBezTo>
                  <a:lnTo>
                    <a:pt x="5242" y="7933"/>
                  </a:lnTo>
                  <a:cubicBezTo>
                    <a:pt x="5175" y="7463"/>
                    <a:pt x="4839" y="6790"/>
                    <a:pt x="5040" y="6656"/>
                  </a:cubicBezTo>
                  <a:cubicBezTo>
                    <a:pt x="5847" y="5849"/>
                    <a:pt x="5107" y="5378"/>
                    <a:pt x="4839" y="4706"/>
                  </a:cubicBezTo>
                  <a:cubicBezTo>
                    <a:pt x="4724" y="4421"/>
                    <a:pt x="4659" y="3990"/>
                    <a:pt x="4312" y="3990"/>
                  </a:cubicBezTo>
                  <a:cubicBezTo>
                    <a:pt x="4251" y="3990"/>
                    <a:pt x="4180" y="4004"/>
                    <a:pt x="4099" y="4034"/>
                  </a:cubicBezTo>
                  <a:cubicBezTo>
                    <a:pt x="3494" y="4303"/>
                    <a:pt x="3023" y="4773"/>
                    <a:pt x="3628" y="5513"/>
                  </a:cubicBezTo>
                  <a:cubicBezTo>
                    <a:pt x="3763" y="5849"/>
                    <a:pt x="3830" y="6118"/>
                    <a:pt x="3965" y="6454"/>
                  </a:cubicBezTo>
                  <a:cubicBezTo>
                    <a:pt x="3965" y="6656"/>
                    <a:pt x="3830" y="6858"/>
                    <a:pt x="3696" y="6925"/>
                  </a:cubicBezTo>
                  <a:cubicBezTo>
                    <a:pt x="3642" y="6943"/>
                    <a:pt x="3588" y="6951"/>
                    <a:pt x="3535" y="6951"/>
                  </a:cubicBezTo>
                  <a:cubicBezTo>
                    <a:pt x="3391" y="6951"/>
                    <a:pt x="3256" y="6889"/>
                    <a:pt x="3158" y="6790"/>
                  </a:cubicBezTo>
                  <a:cubicBezTo>
                    <a:pt x="2217" y="5849"/>
                    <a:pt x="2351" y="3496"/>
                    <a:pt x="3292" y="2488"/>
                  </a:cubicBezTo>
                  <a:cubicBezTo>
                    <a:pt x="3494" y="2266"/>
                    <a:pt x="3701" y="2201"/>
                    <a:pt x="3909" y="2201"/>
                  </a:cubicBezTo>
                  <a:cubicBezTo>
                    <a:pt x="4201" y="2201"/>
                    <a:pt x="4494" y="2329"/>
                    <a:pt x="4774" y="2329"/>
                  </a:cubicBezTo>
                  <a:cubicBezTo>
                    <a:pt x="4960" y="2329"/>
                    <a:pt x="5140" y="2273"/>
                    <a:pt x="5309" y="2084"/>
                  </a:cubicBezTo>
                  <a:cubicBezTo>
                    <a:pt x="4032" y="874"/>
                    <a:pt x="5712" y="673"/>
                    <a:pt x="6183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4" name="Google Shape;3864;p3"/>
            <p:cNvSpPr/>
            <p:nvPr/>
          </p:nvSpPr>
          <p:spPr>
            <a:xfrm>
              <a:off x="3390650" y="1424700"/>
              <a:ext cx="235325" cy="280700"/>
            </a:xfrm>
            <a:custGeom>
              <a:avLst/>
              <a:gdLst/>
              <a:ahLst/>
              <a:cxnLst/>
              <a:rect l="l" t="t" r="r" b="b"/>
              <a:pathLst>
                <a:path w="9413" h="11228" extrusionOk="0">
                  <a:moveTo>
                    <a:pt x="4572" y="0"/>
                  </a:moveTo>
                  <a:cubicBezTo>
                    <a:pt x="4370" y="538"/>
                    <a:pt x="3563" y="336"/>
                    <a:pt x="3362" y="874"/>
                  </a:cubicBezTo>
                  <a:lnTo>
                    <a:pt x="3294" y="874"/>
                  </a:lnTo>
                  <a:cubicBezTo>
                    <a:pt x="2910" y="1204"/>
                    <a:pt x="2839" y="1938"/>
                    <a:pt x="2239" y="1938"/>
                  </a:cubicBezTo>
                  <a:cubicBezTo>
                    <a:pt x="2105" y="1938"/>
                    <a:pt x="1944" y="1901"/>
                    <a:pt x="1748" y="1815"/>
                  </a:cubicBezTo>
                  <a:cubicBezTo>
                    <a:pt x="1680" y="1790"/>
                    <a:pt x="1617" y="1778"/>
                    <a:pt x="1558" y="1778"/>
                  </a:cubicBezTo>
                  <a:cubicBezTo>
                    <a:pt x="1145" y="1778"/>
                    <a:pt x="924" y="2337"/>
                    <a:pt x="807" y="2689"/>
                  </a:cubicBezTo>
                  <a:cubicBezTo>
                    <a:pt x="672" y="3361"/>
                    <a:pt x="605" y="3967"/>
                    <a:pt x="538" y="4639"/>
                  </a:cubicBezTo>
                  <a:cubicBezTo>
                    <a:pt x="1479" y="4504"/>
                    <a:pt x="1143" y="3496"/>
                    <a:pt x="1681" y="3294"/>
                  </a:cubicBezTo>
                  <a:lnTo>
                    <a:pt x="1748" y="3160"/>
                  </a:lnTo>
                  <a:lnTo>
                    <a:pt x="1748" y="3294"/>
                  </a:lnTo>
                  <a:cubicBezTo>
                    <a:pt x="2017" y="4370"/>
                    <a:pt x="1278" y="5446"/>
                    <a:pt x="1748" y="6521"/>
                  </a:cubicBezTo>
                  <a:cubicBezTo>
                    <a:pt x="1950" y="6992"/>
                    <a:pt x="2017" y="7462"/>
                    <a:pt x="1950" y="7933"/>
                  </a:cubicBezTo>
                  <a:cubicBezTo>
                    <a:pt x="1614" y="7261"/>
                    <a:pt x="1950" y="6857"/>
                    <a:pt x="1681" y="6521"/>
                  </a:cubicBezTo>
                  <a:lnTo>
                    <a:pt x="1681" y="6521"/>
                  </a:lnTo>
                  <a:cubicBezTo>
                    <a:pt x="336" y="6857"/>
                    <a:pt x="0" y="7395"/>
                    <a:pt x="538" y="8336"/>
                  </a:cubicBezTo>
                  <a:cubicBezTo>
                    <a:pt x="1143" y="9210"/>
                    <a:pt x="1681" y="10017"/>
                    <a:pt x="1076" y="11227"/>
                  </a:cubicBezTo>
                  <a:cubicBezTo>
                    <a:pt x="1815" y="11025"/>
                    <a:pt x="2219" y="10420"/>
                    <a:pt x="2219" y="10151"/>
                  </a:cubicBezTo>
                  <a:cubicBezTo>
                    <a:pt x="2052" y="8872"/>
                    <a:pt x="2713" y="8651"/>
                    <a:pt x="3518" y="8651"/>
                  </a:cubicBezTo>
                  <a:cubicBezTo>
                    <a:pt x="3686" y="8651"/>
                    <a:pt x="3860" y="8661"/>
                    <a:pt x="4034" y="8672"/>
                  </a:cubicBezTo>
                  <a:cubicBezTo>
                    <a:pt x="4077" y="8675"/>
                    <a:pt x="4118" y="8677"/>
                    <a:pt x="4158" y="8677"/>
                  </a:cubicBezTo>
                  <a:cubicBezTo>
                    <a:pt x="5053" y="8677"/>
                    <a:pt x="5171" y="7972"/>
                    <a:pt x="5042" y="7328"/>
                  </a:cubicBezTo>
                  <a:cubicBezTo>
                    <a:pt x="4975" y="7059"/>
                    <a:pt x="4908" y="6454"/>
                    <a:pt x="4437" y="6252"/>
                  </a:cubicBezTo>
                  <a:cubicBezTo>
                    <a:pt x="3698" y="6588"/>
                    <a:pt x="4236" y="7462"/>
                    <a:pt x="3698" y="8135"/>
                  </a:cubicBezTo>
                  <a:cubicBezTo>
                    <a:pt x="3429" y="7395"/>
                    <a:pt x="3025" y="6790"/>
                    <a:pt x="2555" y="6185"/>
                  </a:cubicBezTo>
                  <a:cubicBezTo>
                    <a:pt x="2084" y="5647"/>
                    <a:pt x="2017" y="4908"/>
                    <a:pt x="2488" y="4370"/>
                  </a:cubicBezTo>
                  <a:cubicBezTo>
                    <a:pt x="2824" y="3967"/>
                    <a:pt x="3160" y="3563"/>
                    <a:pt x="3093" y="2958"/>
                  </a:cubicBezTo>
                  <a:cubicBezTo>
                    <a:pt x="2958" y="2353"/>
                    <a:pt x="3496" y="1950"/>
                    <a:pt x="4034" y="1815"/>
                  </a:cubicBezTo>
                  <a:cubicBezTo>
                    <a:pt x="4098" y="1799"/>
                    <a:pt x="4158" y="1792"/>
                    <a:pt x="4215" y="1792"/>
                  </a:cubicBezTo>
                  <a:cubicBezTo>
                    <a:pt x="4636" y="1792"/>
                    <a:pt x="4873" y="2199"/>
                    <a:pt x="5109" y="2555"/>
                  </a:cubicBezTo>
                  <a:cubicBezTo>
                    <a:pt x="5244" y="2689"/>
                    <a:pt x="5244" y="2891"/>
                    <a:pt x="5378" y="3093"/>
                  </a:cubicBezTo>
                  <a:cubicBezTo>
                    <a:pt x="6589" y="4639"/>
                    <a:pt x="7328" y="6454"/>
                    <a:pt x="9009" y="7664"/>
                  </a:cubicBezTo>
                  <a:cubicBezTo>
                    <a:pt x="9412" y="6925"/>
                    <a:pt x="8874" y="6454"/>
                    <a:pt x="8605" y="5849"/>
                  </a:cubicBezTo>
                  <a:cubicBezTo>
                    <a:pt x="8135" y="4840"/>
                    <a:pt x="7328" y="4101"/>
                    <a:pt x="6790" y="3093"/>
                  </a:cubicBezTo>
                  <a:cubicBezTo>
                    <a:pt x="6051" y="2084"/>
                    <a:pt x="6051" y="471"/>
                    <a:pt x="4572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5" name="Google Shape;3865;p3"/>
            <p:cNvSpPr/>
            <p:nvPr/>
          </p:nvSpPr>
          <p:spPr>
            <a:xfrm>
              <a:off x="3560400" y="1784850"/>
              <a:ext cx="154650" cy="326650"/>
            </a:xfrm>
            <a:custGeom>
              <a:avLst/>
              <a:gdLst/>
              <a:ahLst/>
              <a:cxnLst/>
              <a:rect l="l" t="t" r="r" b="b"/>
              <a:pathLst>
                <a:path w="6186" h="13066" extrusionOk="0">
                  <a:moveTo>
                    <a:pt x="1729" y="0"/>
                  </a:moveTo>
                  <a:cubicBezTo>
                    <a:pt x="1497" y="0"/>
                    <a:pt x="1247" y="195"/>
                    <a:pt x="941" y="653"/>
                  </a:cubicBezTo>
                  <a:cubicBezTo>
                    <a:pt x="672" y="1124"/>
                    <a:pt x="672" y="1796"/>
                    <a:pt x="135" y="2199"/>
                  </a:cubicBezTo>
                  <a:cubicBezTo>
                    <a:pt x="0" y="2670"/>
                    <a:pt x="0" y="3275"/>
                    <a:pt x="135" y="3813"/>
                  </a:cubicBezTo>
                  <a:cubicBezTo>
                    <a:pt x="697" y="4528"/>
                    <a:pt x="1104" y="5477"/>
                    <a:pt x="2005" y="5477"/>
                  </a:cubicBezTo>
                  <a:cubicBezTo>
                    <a:pt x="2289" y="5477"/>
                    <a:pt x="2623" y="5383"/>
                    <a:pt x="3025" y="5157"/>
                  </a:cubicBezTo>
                  <a:cubicBezTo>
                    <a:pt x="3101" y="5119"/>
                    <a:pt x="3168" y="5103"/>
                    <a:pt x="3227" y="5103"/>
                  </a:cubicBezTo>
                  <a:cubicBezTo>
                    <a:pt x="3482" y="5103"/>
                    <a:pt x="3601" y="5410"/>
                    <a:pt x="3765" y="5628"/>
                  </a:cubicBezTo>
                  <a:cubicBezTo>
                    <a:pt x="4437" y="6569"/>
                    <a:pt x="4639" y="10065"/>
                    <a:pt x="4034" y="11073"/>
                  </a:cubicBezTo>
                  <a:cubicBezTo>
                    <a:pt x="3967" y="11208"/>
                    <a:pt x="3832" y="11275"/>
                    <a:pt x="3765" y="11342"/>
                  </a:cubicBezTo>
                  <a:cubicBezTo>
                    <a:pt x="3496" y="12082"/>
                    <a:pt x="3496" y="12821"/>
                    <a:pt x="4303" y="13023"/>
                  </a:cubicBezTo>
                  <a:cubicBezTo>
                    <a:pt x="4391" y="13053"/>
                    <a:pt x="4468" y="13066"/>
                    <a:pt x="4534" y="13066"/>
                  </a:cubicBezTo>
                  <a:cubicBezTo>
                    <a:pt x="5074" y="13066"/>
                    <a:pt x="4967" y="12187"/>
                    <a:pt x="5446" y="11947"/>
                  </a:cubicBezTo>
                  <a:cubicBezTo>
                    <a:pt x="6185" y="9393"/>
                    <a:pt x="5916" y="6771"/>
                    <a:pt x="5782" y="4216"/>
                  </a:cubicBezTo>
                  <a:cubicBezTo>
                    <a:pt x="5737" y="4149"/>
                    <a:pt x="5692" y="4127"/>
                    <a:pt x="5642" y="4127"/>
                  </a:cubicBezTo>
                  <a:cubicBezTo>
                    <a:pt x="5543" y="4127"/>
                    <a:pt x="5423" y="4216"/>
                    <a:pt x="5244" y="4216"/>
                  </a:cubicBezTo>
                  <a:cubicBezTo>
                    <a:pt x="5311" y="3947"/>
                    <a:pt x="5513" y="3880"/>
                    <a:pt x="5782" y="3880"/>
                  </a:cubicBezTo>
                  <a:cubicBezTo>
                    <a:pt x="6118" y="3208"/>
                    <a:pt x="6118" y="2401"/>
                    <a:pt x="5782" y="1729"/>
                  </a:cubicBezTo>
                  <a:lnTo>
                    <a:pt x="5782" y="1729"/>
                  </a:lnTo>
                  <a:cubicBezTo>
                    <a:pt x="5684" y="2121"/>
                    <a:pt x="5800" y="2799"/>
                    <a:pt x="5402" y="2799"/>
                  </a:cubicBezTo>
                  <a:cubicBezTo>
                    <a:pt x="5253" y="2799"/>
                    <a:pt x="5034" y="2705"/>
                    <a:pt x="4706" y="2468"/>
                  </a:cubicBezTo>
                  <a:cubicBezTo>
                    <a:pt x="4663" y="2425"/>
                    <a:pt x="4402" y="2083"/>
                    <a:pt x="4097" y="2083"/>
                  </a:cubicBezTo>
                  <a:cubicBezTo>
                    <a:pt x="3923" y="2083"/>
                    <a:pt x="3734" y="2194"/>
                    <a:pt x="3563" y="2536"/>
                  </a:cubicBezTo>
                  <a:cubicBezTo>
                    <a:pt x="3496" y="2671"/>
                    <a:pt x="3442" y="2724"/>
                    <a:pt x="3395" y="2724"/>
                  </a:cubicBezTo>
                  <a:cubicBezTo>
                    <a:pt x="3216" y="2724"/>
                    <a:pt x="3150" y="1928"/>
                    <a:pt x="2853" y="1928"/>
                  </a:cubicBezTo>
                  <a:cubicBezTo>
                    <a:pt x="2843" y="1928"/>
                    <a:pt x="2834" y="1929"/>
                    <a:pt x="2824" y="1930"/>
                  </a:cubicBezTo>
                  <a:cubicBezTo>
                    <a:pt x="2500" y="2039"/>
                    <a:pt x="2219" y="2494"/>
                    <a:pt x="1877" y="2494"/>
                  </a:cubicBezTo>
                  <a:cubicBezTo>
                    <a:pt x="1793" y="2494"/>
                    <a:pt x="1706" y="2467"/>
                    <a:pt x="1614" y="2401"/>
                  </a:cubicBezTo>
                  <a:cubicBezTo>
                    <a:pt x="1143" y="2065"/>
                    <a:pt x="1278" y="1527"/>
                    <a:pt x="1546" y="1191"/>
                  </a:cubicBezTo>
                  <a:cubicBezTo>
                    <a:pt x="1748" y="855"/>
                    <a:pt x="2353" y="1191"/>
                    <a:pt x="2555" y="720"/>
                  </a:cubicBezTo>
                  <a:cubicBezTo>
                    <a:pt x="2261" y="280"/>
                    <a:pt x="2008" y="0"/>
                    <a:pt x="1729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6" name="Google Shape;3866;p3"/>
            <p:cNvSpPr/>
            <p:nvPr/>
          </p:nvSpPr>
          <p:spPr>
            <a:xfrm>
              <a:off x="3108275" y="1857000"/>
              <a:ext cx="225250" cy="362225"/>
            </a:xfrm>
            <a:custGeom>
              <a:avLst/>
              <a:gdLst/>
              <a:ahLst/>
              <a:cxnLst/>
              <a:rect l="l" t="t" r="r" b="b"/>
              <a:pathLst>
                <a:path w="9010" h="14489" extrusionOk="0">
                  <a:moveTo>
                    <a:pt x="337" y="1"/>
                  </a:moveTo>
                  <a:cubicBezTo>
                    <a:pt x="247" y="1"/>
                    <a:pt x="158" y="30"/>
                    <a:pt x="68" y="120"/>
                  </a:cubicBezTo>
                  <a:cubicBezTo>
                    <a:pt x="1" y="1465"/>
                    <a:pt x="1278" y="2540"/>
                    <a:pt x="875" y="3952"/>
                  </a:cubicBezTo>
                  <a:cubicBezTo>
                    <a:pt x="1345" y="4288"/>
                    <a:pt x="1614" y="4759"/>
                    <a:pt x="1749" y="5364"/>
                  </a:cubicBezTo>
                  <a:cubicBezTo>
                    <a:pt x="2152" y="5566"/>
                    <a:pt x="2488" y="5969"/>
                    <a:pt x="2556" y="6507"/>
                  </a:cubicBezTo>
                  <a:cubicBezTo>
                    <a:pt x="3161" y="6910"/>
                    <a:pt x="3833" y="7246"/>
                    <a:pt x="3766" y="8120"/>
                  </a:cubicBezTo>
                  <a:cubicBezTo>
                    <a:pt x="4303" y="8456"/>
                    <a:pt x="4640" y="9061"/>
                    <a:pt x="4640" y="9734"/>
                  </a:cubicBezTo>
                  <a:lnTo>
                    <a:pt x="4976" y="10204"/>
                  </a:lnTo>
                  <a:cubicBezTo>
                    <a:pt x="5245" y="10339"/>
                    <a:pt x="5379" y="10608"/>
                    <a:pt x="5446" y="10877"/>
                  </a:cubicBezTo>
                  <a:cubicBezTo>
                    <a:pt x="5715" y="11078"/>
                    <a:pt x="5850" y="11414"/>
                    <a:pt x="5850" y="11751"/>
                  </a:cubicBezTo>
                  <a:cubicBezTo>
                    <a:pt x="6051" y="11885"/>
                    <a:pt x="6253" y="12221"/>
                    <a:pt x="6253" y="12557"/>
                  </a:cubicBezTo>
                  <a:cubicBezTo>
                    <a:pt x="6858" y="12893"/>
                    <a:pt x="7329" y="13566"/>
                    <a:pt x="7463" y="14305"/>
                  </a:cubicBezTo>
                  <a:cubicBezTo>
                    <a:pt x="7636" y="14429"/>
                    <a:pt x="7845" y="14489"/>
                    <a:pt x="8056" y="14489"/>
                  </a:cubicBezTo>
                  <a:cubicBezTo>
                    <a:pt x="8422" y="14489"/>
                    <a:pt x="8797" y="14310"/>
                    <a:pt x="9009" y="13969"/>
                  </a:cubicBezTo>
                  <a:cubicBezTo>
                    <a:pt x="8404" y="13566"/>
                    <a:pt x="8001" y="12961"/>
                    <a:pt x="7867" y="12288"/>
                  </a:cubicBezTo>
                  <a:cubicBezTo>
                    <a:pt x="7598" y="12087"/>
                    <a:pt x="7665" y="11683"/>
                    <a:pt x="7396" y="11549"/>
                  </a:cubicBezTo>
                  <a:cubicBezTo>
                    <a:pt x="6993" y="11347"/>
                    <a:pt x="6724" y="10944"/>
                    <a:pt x="6656" y="10540"/>
                  </a:cubicBezTo>
                  <a:cubicBezTo>
                    <a:pt x="6724" y="10406"/>
                    <a:pt x="6656" y="10339"/>
                    <a:pt x="6589" y="10272"/>
                  </a:cubicBezTo>
                  <a:cubicBezTo>
                    <a:pt x="6455" y="10137"/>
                    <a:pt x="6320" y="10003"/>
                    <a:pt x="6253" y="9801"/>
                  </a:cubicBezTo>
                  <a:cubicBezTo>
                    <a:pt x="5782" y="9532"/>
                    <a:pt x="6119" y="8927"/>
                    <a:pt x="5782" y="8658"/>
                  </a:cubicBezTo>
                  <a:cubicBezTo>
                    <a:pt x="5648" y="8524"/>
                    <a:pt x="5514" y="8389"/>
                    <a:pt x="5379" y="8187"/>
                  </a:cubicBezTo>
                  <a:cubicBezTo>
                    <a:pt x="5177" y="8120"/>
                    <a:pt x="5043" y="7919"/>
                    <a:pt x="4976" y="7784"/>
                  </a:cubicBezTo>
                  <a:cubicBezTo>
                    <a:pt x="4303" y="6708"/>
                    <a:pt x="3497" y="5767"/>
                    <a:pt x="3362" y="4490"/>
                  </a:cubicBezTo>
                  <a:cubicBezTo>
                    <a:pt x="3362" y="4355"/>
                    <a:pt x="3295" y="4221"/>
                    <a:pt x="3228" y="4154"/>
                  </a:cubicBezTo>
                  <a:cubicBezTo>
                    <a:pt x="3093" y="4019"/>
                    <a:pt x="3026" y="3885"/>
                    <a:pt x="2892" y="3750"/>
                  </a:cubicBezTo>
                  <a:cubicBezTo>
                    <a:pt x="2085" y="2675"/>
                    <a:pt x="2219" y="1196"/>
                    <a:pt x="1413" y="120"/>
                  </a:cubicBezTo>
                  <a:lnTo>
                    <a:pt x="875" y="120"/>
                  </a:lnTo>
                  <a:cubicBezTo>
                    <a:pt x="696" y="120"/>
                    <a:pt x="516" y="1"/>
                    <a:pt x="337" y="1"/>
                  </a:cubicBezTo>
                  <a:close/>
                </a:path>
              </a:pathLst>
            </a:custGeom>
            <a:solidFill>
              <a:srgbClr val="DA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7" name="Google Shape;3867;p3"/>
            <p:cNvSpPr/>
            <p:nvPr/>
          </p:nvSpPr>
          <p:spPr>
            <a:xfrm>
              <a:off x="3439375" y="1248650"/>
              <a:ext cx="139525" cy="260100"/>
            </a:xfrm>
            <a:custGeom>
              <a:avLst/>
              <a:gdLst/>
              <a:ahLst/>
              <a:cxnLst/>
              <a:rect l="l" t="t" r="r" b="b"/>
              <a:pathLst>
                <a:path w="5581" h="10404" extrusionOk="0">
                  <a:moveTo>
                    <a:pt x="715" y="0"/>
                  </a:moveTo>
                  <a:cubicBezTo>
                    <a:pt x="517" y="0"/>
                    <a:pt x="321" y="38"/>
                    <a:pt x="135" y="118"/>
                  </a:cubicBezTo>
                  <a:cubicBezTo>
                    <a:pt x="135" y="118"/>
                    <a:pt x="68" y="185"/>
                    <a:pt x="68" y="252"/>
                  </a:cubicBezTo>
                  <a:cubicBezTo>
                    <a:pt x="1" y="386"/>
                    <a:pt x="68" y="521"/>
                    <a:pt x="202" y="588"/>
                  </a:cubicBezTo>
                  <a:cubicBezTo>
                    <a:pt x="270" y="1260"/>
                    <a:pt x="471" y="1865"/>
                    <a:pt x="808" y="2471"/>
                  </a:cubicBezTo>
                  <a:cubicBezTo>
                    <a:pt x="1413" y="3950"/>
                    <a:pt x="2018" y="5496"/>
                    <a:pt x="2623" y="7042"/>
                  </a:cubicBezTo>
                  <a:cubicBezTo>
                    <a:pt x="3497" y="7983"/>
                    <a:pt x="3631" y="9395"/>
                    <a:pt x="4572" y="10403"/>
                  </a:cubicBezTo>
                  <a:cubicBezTo>
                    <a:pt x="4976" y="10403"/>
                    <a:pt x="5312" y="10202"/>
                    <a:pt x="5513" y="9933"/>
                  </a:cubicBezTo>
                  <a:cubicBezTo>
                    <a:pt x="5581" y="9395"/>
                    <a:pt x="5513" y="8790"/>
                    <a:pt x="5312" y="8319"/>
                  </a:cubicBezTo>
                  <a:cubicBezTo>
                    <a:pt x="5177" y="7983"/>
                    <a:pt x="5110" y="7647"/>
                    <a:pt x="5043" y="7311"/>
                  </a:cubicBezTo>
                  <a:cubicBezTo>
                    <a:pt x="4908" y="6773"/>
                    <a:pt x="4707" y="6235"/>
                    <a:pt x="4505" y="5697"/>
                  </a:cubicBezTo>
                  <a:cubicBezTo>
                    <a:pt x="3766" y="3950"/>
                    <a:pt x="2959" y="2269"/>
                    <a:pt x="2085" y="588"/>
                  </a:cubicBezTo>
                  <a:cubicBezTo>
                    <a:pt x="1950" y="454"/>
                    <a:pt x="1749" y="386"/>
                    <a:pt x="1614" y="252"/>
                  </a:cubicBezTo>
                  <a:cubicBezTo>
                    <a:pt x="1329" y="89"/>
                    <a:pt x="1020" y="0"/>
                    <a:pt x="715" y="0"/>
                  </a:cubicBezTo>
                  <a:close/>
                </a:path>
              </a:pathLst>
            </a:custGeom>
            <a:solidFill>
              <a:srgbClr val="D1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8" name="Google Shape;3868;p3"/>
            <p:cNvSpPr/>
            <p:nvPr/>
          </p:nvSpPr>
          <p:spPr>
            <a:xfrm>
              <a:off x="3402400" y="1031975"/>
              <a:ext cx="94150" cy="233075"/>
            </a:xfrm>
            <a:custGeom>
              <a:avLst/>
              <a:gdLst/>
              <a:ahLst/>
              <a:cxnLst/>
              <a:rect l="l" t="t" r="r" b="b"/>
              <a:pathLst>
                <a:path w="3766" h="9323" extrusionOk="0">
                  <a:moveTo>
                    <a:pt x="1408" y="1"/>
                  </a:moveTo>
                  <a:cubicBezTo>
                    <a:pt x="1334" y="1"/>
                    <a:pt x="1267" y="17"/>
                    <a:pt x="1211" y="45"/>
                  </a:cubicBezTo>
                  <a:cubicBezTo>
                    <a:pt x="808" y="515"/>
                    <a:pt x="673" y="1121"/>
                    <a:pt x="68" y="1457"/>
                  </a:cubicBezTo>
                  <a:lnTo>
                    <a:pt x="1" y="1726"/>
                  </a:lnTo>
                  <a:cubicBezTo>
                    <a:pt x="539" y="4213"/>
                    <a:pt x="1076" y="6768"/>
                    <a:pt x="1681" y="9255"/>
                  </a:cubicBezTo>
                  <a:lnTo>
                    <a:pt x="1681" y="8919"/>
                  </a:lnTo>
                  <a:cubicBezTo>
                    <a:pt x="1960" y="8541"/>
                    <a:pt x="2144" y="8405"/>
                    <a:pt x="2276" y="8405"/>
                  </a:cubicBezTo>
                  <a:cubicBezTo>
                    <a:pt x="2590" y="8405"/>
                    <a:pt x="2607" y="9180"/>
                    <a:pt x="2892" y="9322"/>
                  </a:cubicBezTo>
                  <a:lnTo>
                    <a:pt x="3295" y="9322"/>
                  </a:lnTo>
                  <a:cubicBezTo>
                    <a:pt x="3631" y="8986"/>
                    <a:pt x="3766" y="8448"/>
                    <a:pt x="3631" y="8045"/>
                  </a:cubicBezTo>
                  <a:cubicBezTo>
                    <a:pt x="3160" y="5356"/>
                    <a:pt x="2555" y="2667"/>
                    <a:pt x="1749" y="112"/>
                  </a:cubicBezTo>
                  <a:cubicBezTo>
                    <a:pt x="1631" y="33"/>
                    <a:pt x="1512" y="1"/>
                    <a:pt x="1408" y="1"/>
                  </a:cubicBezTo>
                  <a:close/>
                </a:path>
              </a:pathLst>
            </a:custGeom>
            <a:solidFill>
              <a:srgbClr val="C1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9" name="Google Shape;3869;p3"/>
            <p:cNvSpPr/>
            <p:nvPr/>
          </p:nvSpPr>
          <p:spPr>
            <a:xfrm>
              <a:off x="3644425" y="1617975"/>
              <a:ext cx="94150" cy="121025"/>
            </a:xfrm>
            <a:custGeom>
              <a:avLst/>
              <a:gdLst/>
              <a:ahLst/>
              <a:cxnLst/>
              <a:rect l="l" t="t" r="r" b="b"/>
              <a:pathLst>
                <a:path w="3766" h="4841" extrusionOk="0">
                  <a:moveTo>
                    <a:pt x="3295" y="0"/>
                  </a:moveTo>
                  <a:lnTo>
                    <a:pt x="3295" y="0"/>
                  </a:lnTo>
                  <a:cubicBezTo>
                    <a:pt x="1748" y="269"/>
                    <a:pt x="2757" y="1681"/>
                    <a:pt x="2286" y="2353"/>
                  </a:cubicBezTo>
                  <a:cubicBezTo>
                    <a:pt x="1345" y="1950"/>
                    <a:pt x="1681" y="404"/>
                    <a:pt x="337" y="404"/>
                  </a:cubicBezTo>
                  <a:cubicBezTo>
                    <a:pt x="68" y="740"/>
                    <a:pt x="1" y="1143"/>
                    <a:pt x="68" y="1547"/>
                  </a:cubicBezTo>
                  <a:cubicBezTo>
                    <a:pt x="337" y="2286"/>
                    <a:pt x="740" y="2958"/>
                    <a:pt x="1278" y="3631"/>
                  </a:cubicBezTo>
                  <a:cubicBezTo>
                    <a:pt x="1883" y="3967"/>
                    <a:pt x="2152" y="4639"/>
                    <a:pt x="2824" y="4841"/>
                  </a:cubicBezTo>
                  <a:cubicBezTo>
                    <a:pt x="3765" y="3362"/>
                    <a:pt x="3295" y="1681"/>
                    <a:pt x="3295" y="0"/>
                  </a:cubicBezTo>
                  <a:close/>
                </a:path>
              </a:pathLst>
            </a:custGeom>
            <a:solidFill>
              <a:srgbClr val="89A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0" name="Google Shape;3870;p3"/>
            <p:cNvSpPr/>
            <p:nvPr/>
          </p:nvSpPr>
          <p:spPr>
            <a:xfrm>
              <a:off x="3383925" y="942325"/>
              <a:ext cx="68925" cy="132800"/>
            </a:xfrm>
            <a:custGeom>
              <a:avLst/>
              <a:gdLst/>
              <a:ahLst/>
              <a:cxnLst/>
              <a:rect l="l" t="t" r="r" b="b"/>
              <a:pathLst>
                <a:path w="2757" h="5312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2017" y="269"/>
                    <a:pt x="2017" y="673"/>
                    <a:pt x="1950" y="1009"/>
                  </a:cubicBezTo>
                  <a:cubicBezTo>
                    <a:pt x="1825" y="1632"/>
                    <a:pt x="1547" y="1895"/>
                    <a:pt x="1178" y="1895"/>
                  </a:cubicBezTo>
                  <a:cubicBezTo>
                    <a:pt x="950" y="1895"/>
                    <a:pt x="687" y="1794"/>
                    <a:pt x="404" y="1614"/>
                  </a:cubicBezTo>
                  <a:cubicBezTo>
                    <a:pt x="336" y="1883"/>
                    <a:pt x="269" y="2152"/>
                    <a:pt x="269" y="2488"/>
                  </a:cubicBezTo>
                  <a:cubicBezTo>
                    <a:pt x="0" y="3429"/>
                    <a:pt x="135" y="4505"/>
                    <a:pt x="673" y="5312"/>
                  </a:cubicBezTo>
                  <a:lnTo>
                    <a:pt x="874" y="5177"/>
                  </a:lnTo>
                  <a:cubicBezTo>
                    <a:pt x="1263" y="4955"/>
                    <a:pt x="872" y="3952"/>
                    <a:pt x="1445" y="3952"/>
                  </a:cubicBezTo>
                  <a:cubicBezTo>
                    <a:pt x="1565" y="3952"/>
                    <a:pt x="1728" y="3996"/>
                    <a:pt x="1950" y="4101"/>
                  </a:cubicBezTo>
                  <a:lnTo>
                    <a:pt x="2084" y="3496"/>
                  </a:lnTo>
                  <a:cubicBezTo>
                    <a:pt x="2353" y="3362"/>
                    <a:pt x="2488" y="3160"/>
                    <a:pt x="2353" y="2824"/>
                  </a:cubicBezTo>
                  <a:cubicBezTo>
                    <a:pt x="1950" y="1883"/>
                    <a:pt x="2757" y="942"/>
                    <a:pt x="2420" y="1"/>
                  </a:cubicBezTo>
                  <a:close/>
                </a:path>
              </a:pathLst>
            </a:custGeom>
            <a:solidFill>
              <a:srgbClr val="C2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1" name="Google Shape;3871;p3"/>
            <p:cNvSpPr/>
            <p:nvPr/>
          </p:nvSpPr>
          <p:spPr>
            <a:xfrm>
              <a:off x="3594000" y="1554100"/>
              <a:ext cx="72300" cy="105600"/>
            </a:xfrm>
            <a:custGeom>
              <a:avLst/>
              <a:gdLst/>
              <a:ahLst/>
              <a:cxnLst/>
              <a:rect l="l" t="t" r="r" b="b"/>
              <a:pathLst>
                <a:path w="2892" h="4224" extrusionOk="0">
                  <a:moveTo>
                    <a:pt x="1009" y="1"/>
                  </a:moveTo>
                  <a:cubicBezTo>
                    <a:pt x="471" y="68"/>
                    <a:pt x="270" y="538"/>
                    <a:pt x="1" y="875"/>
                  </a:cubicBezTo>
                  <a:cubicBezTo>
                    <a:pt x="68" y="1547"/>
                    <a:pt x="875" y="1749"/>
                    <a:pt x="875" y="2488"/>
                  </a:cubicBezTo>
                  <a:cubicBezTo>
                    <a:pt x="1211" y="2824"/>
                    <a:pt x="740" y="3496"/>
                    <a:pt x="1480" y="3698"/>
                  </a:cubicBezTo>
                  <a:lnTo>
                    <a:pt x="1547" y="3698"/>
                  </a:lnTo>
                  <a:lnTo>
                    <a:pt x="1614" y="3765"/>
                  </a:lnTo>
                  <a:cubicBezTo>
                    <a:pt x="1832" y="3929"/>
                    <a:pt x="1961" y="4224"/>
                    <a:pt x="2216" y="4224"/>
                  </a:cubicBezTo>
                  <a:cubicBezTo>
                    <a:pt x="2277" y="4224"/>
                    <a:pt x="2344" y="4207"/>
                    <a:pt x="2421" y="4169"/>
                  </a:cubicBezTo>
                  <a:lnTo>
                    <a:pt x="2421" y="2959"/>
                  </a:lnTo>
                  <a:cubicBezTo>
                    <a:pt x="2892" y="1547"/>
                    <a:pt x="1950" y="807"/>
                    <a:pt x="1009" y="1"/>
                  </a:cubicBezTo>
                  <a:close/>
                </a:path>
              </a:pathLst>
            </a:custGeom>
            <a:solidFill>
              <a:srgbClr val="8BA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2" name="Google Shape;3872;p3"/>
            <p:cNvSpPr/>
            <p:nvPr/>
          </p:nvSpPr>
          <p:spPr>
            <a:xfrm>
              <a:off x="3214000" y="1796125"/>
              <a:ext cx="40525" cy="66125"/>
            </a:xfrm>
            <a:custGeom>
              <a:avLst/>
              <a:gdLst/>
              <a:ahLst/>
              <a:cxnLst/>
              <a:rect l="l" t="t" r="r" b="b"/>
              <a:pathLst>
                <a:path w="1621" h="2645" extrusionOk="0">
                  <a:moveTo>
                    <a:pt x="881" y="0"/>
                  </a:moveTo>
                  <a:cubicBezTo>
                    <a:pt x="74" y="68"/>
                    <a:pt x="680" y="874"/>
                    <a:pt x="478" y="1278"/>
                  </a:cubicBezTo>
                  <a:cubicBezTo>
                    <a:pt x="0" y="2173"/>
                    <a:pt x="106" y="2645"/>
                    <a:pt x="983" y="2645"/>
                  </a:cubicBezTo>
                  <a:cubicBezTo>
                    <a:pt x="1094" y="2645"/>
                    <a:pt x="1217" y="2637"/>
                    <a:pt x="1352" y="2622"/>
                  </a:cubicBezTo>
                  <a:cubicBezTo>
                    <a:pt x="1553" y="2219"/>
                    <a:pt x="1621" y="1748"/>
                    <a:pt x="1486" y="1278"/>
                  </a:cubicBezTo>
                  <a:cubicBezTo>
                    <a:pt x="1486" y="740"/>
                    <a:pt x="1621" y="0"/>
                    <a:pt x="881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3" name="Google Shape;3873;p3"/>
            <p:cNvSpPr/>
            <p:nvPr/>
          </p:nvSpPr>
          <p:spPr>
            <a:xfrm>
              <a:off x="3188950" y="1969225"/>
              <a:ext cx="43725" cy="80700"/>
            </a:xfrm>
            <a:custGeom>
              <a:avLst/>
              <a:gdLst/>
              <a:ahLst/>
              <a:cxnLst/>
              <a:rect l="l" t="t" r="r" b="b"/>
              <a:pathLst>
                <a:path w="1749" h="3228" extrusionOk="0">
                  <a:moveTo>
                    <a:pt x="135" y="1"/>
                  </a:moveTo>
                  <a:cubicBezTo>
                    <a:pt x="1" y="1480"/>
                    <a:pt x="404" y="2287"/>
                    <a:pt x="1749" y="3228"/>
                  </a:cubicBezTo>
                  <a:cubicBezTo>
                    <a:pt x="1547" y="1951"/>
                    <a:pt x="740" y="1009"/>
                    <a:pt x="135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4" name="Google Shape;3874;p3"/>
            <p:cNvSpPr/>
            <p:nvPr/>
          </p:nvSpPr>
          <p:spPr>
            <a:xfrm>
              <a:off x="3630975" y="1648225"/>
              <a:ext cx="45400" cy="58850"/>
            </a:xfrm>
            <a:custGeom>
              <a:avLst/>
              <a:gdLst/>
              <a:ahLst/>
              <a:cxnLst/>
              <a:rect l="l" t="t" r="r" b="b"/>
              <a:pathLst>
                <a:path w="1816" h="2354" extrusionOk="0">
                  <a:moveTo>
                    <a:pt x="135" y="0"/>
                  </a:moveTo>
                  <a:lnTo>
                    <a:pt x="135" y="0"/>
                  </a:lnTo>
                  <a:cubicBezTo>
                    <a:pt x="1" y="1345"/>
                    <a:pt x="1" y="1345"/>
                    <a:pt x="1816" y="2353"/>
                  </a:cubicBezTo>
                  <a:cubicBezTo>
                    <a:pt x="1547" y="1748"/>
                    <a:pt x="1278" y="1076"/>
                    <a:pt x="1009" y="40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5" name="Google Shape;3875;p3"/>
            <p:cNvSpPr/>
            <p:nvPr/>
          </p:nvSpPr>
          <p:spPr>
            <a:xfrm>
              <a:off x="3041050" y="1572600"/>
              <a:ext cx="28600" cy="75650"/>
            </a:xfrm>
            <a:custGeom>
              <a:avLst/>
              <a:gdLst/>
              <a:ahLst/>
              <a:cxnLst/>
              <a:rect l="l" t="t" r="r" b="b"/>
              <a:pathLst>
                <a:path w="1144" h="3026" extrusionOk="0">
                  <a:moveTo>
                    <a:pt x="404" y="0"/>
                  </a:moveTo>
                  <a:cubicBezTo>
                    <a:pt x="337" y="874"/>
                    <a:pt x="471" y="1815"/>
                    <a:pt x="1" y="2622"/>
                  </a:cubicBezTo>
                  <a:lnTo>
                    <a:pt x="1144" y="3025"/>
                  </a:lnTo>
                  <a:cubicBezTo>
                    <a:pt x="1076" y="1950"/>
                    <a:pt x="808" y="1009"/>
                    <a:pt x="404" y="0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6" name="Google Shape;3876;p3"/>
            <p:cNvSpPr/>
            <p:nvPr/>
          </p:nvSpPr>
          <p:spPr>
            <a:xfrm>
              <a:off x="3069625" y="1653275"/>
              <a:ext cx="21875" cy="55475"/>
            </a:xfrm>
            <a:custGeom>
              <a:avLst/>
              <a:gdLst/>
              <a:ahLst/>
              <a:cxnLst/>
              <a:rect l="l" t="t" r="r" b="b"/>
              <a:pathLst>
                <a:path w="875" h="2219" extrusionOk="0">
                  <a:moveTo>
                    <a:pt x="68" y="0"/>
                  </a:moveTo>
                  <a:cubicBezTo>
                    <a:pt x="1" y="471"/>
                    <a:pt x="1" y="941"/>
                    <a:pt x="1" y="1412"/>
                  </a:cubicBezTo>
                  <a:lnTo>
                    <a:pt x="875" y="2219"/>
                  </a:lnTo>
                  <a:cubicBezTo>
                    <a:pt x="875" y="1412"/>
                    <a:pt x="538" y="672"/>
                    <a:pt x="68" y="0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7" name="Google Shape;3877;p3"/>
            <p:cNvSpPr/>
            <p:nvPr/>
          </p:nvSpPr>
          <p:spPr>
            <a:xfrm>
              <a:off x="3301575" y="2160825"/>
              <a:ext cx="30275" cy="42050"/>
            </a:xfrm>
            <a:custGeom>
              <a:avLst/>
              <a:gdLst/>
              <a:ahLst/>
              <a:cxnLst/>
              <a:rect l="l" t="t" r="r" b="b"/>
              <a:pathLst>
                <a:path w="1211" h="168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875"/>
                    <a:pt x="202" y="1547"/>
                    <a:pt x="1210" y="1682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8" name="Google Shape;3878;p3"/>
            <p:cNvSpPr/>
            <p:nvPr/>
          </p:nvSpPr>
          <p:spPr>
            <a:xfrm>
              <a:off x="3265825" y="2117150"/>
              <a:ext cx="25675" cy="27675"/>
            </a:xfrm>
            <a:custGeom>
              <a:avLst/>
              <a:gdLst/>
              <a:ahLst/>
              <a:cxnLst/>
              <a:rect l="l" t="t" r="r" b="b"/>
              <a:pathLst>
                <a:path w="1027" h="1107" extrusionOk="0">
                  <a:moveTo>
                    <a:pt x="287" y="0"/>
                  </a:moveTo>
                  <a:cubicBezTo>
                    <a:pt x="399" y="391"/>
                    <a:pt x="0" y="1107"/>
                    <a:pt x="556" y="1107"/>
                  </a:cubicBezTo>
                  <a:cubicBezTo>
                    <a:pt x="669" y="1107"/>
                    <a:pt x="822" y="1077"/>
                    <a:pt x="1027" y="1008"/>
                  </a:cubicBezTo>
                  <a:cubicBezTo>
                    <a:pt x="892" y="605"/>
                    <a:pt x="623" y="269"/>
                    <a:pt x="287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9" name="Google Shape;3879;p3"/>
            <p:cNvSpPr/>
            <p:nvPr/>
          </p:nvSpPr>
          <p:spPr>
            <a:xfrm>
              <a:off x="3612500" y="1616300"/>
              <a:ext cx="18500" cy="30275"/>
            </a:xfrm>
            <a:custGeom>
              <a:avLst/>
              <a:gdLst/>
              <a:ahLst/>
              <a:cxnLst/>
              <a:rect l="l" t="t" r="r" b="b"/>
              <a:pathLst>
                <a:path w="740" h="1211" extrusionOk="0">
                  <a:moveTo>
                    <a:pt x="135" y="0"/>
                  </a:moveTo>
                  <a:cubicBezTo>
                    <a:pt x="135" y="538"/>
                    <a:pt x="0" y="1076"/>
                    <a:pt x="740" y="1210"/>
                  </a:cubicBezTo>
                  <a:cubicBezTo>
                    <a:pt x="538" y="807"/>
                    <a:pt x="538" y="269"/>
                    <a:pt x="135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0" name="Google Shape;3880;p3"/>
            <p:cNvSpPr/>
            <p:nvPr/>
          </p:nvSpPr>
          <p:spPr>
            <a:xfrm>
              <a:off x="3249475" y="2071750"/>
              <a:ext cx="16825" cy="28600"/>
            </a:xfrm>
            <a:custGeom>
              <a:avLst/>
              <a:gdLst/>
              <a:ahLst/>
              <a:cxnLst/>
              <a:rect l="l" t="t" r="r" b="b"/>
              <a:pathLst>
                <a:path w="673" h="1144" extrusionOk="0">
                  <a:moveTo>
                    <a:pt x="134" y="1"/>
                  </a:moveTo>
                  <a:cubicBezTo>
                    <a:pt x="134" y="471"/>
                    <a:pt x="0" y="942"/>
                    <a:pt x="605" y="1144"/>
                  </a:cubicBezTo>
                  <a:cubicBezTo>
                    <a:pt x="672" y="740"/>
                    <a:pt x="471" y="270"/>
                    <a:pt x="134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1" name="Google Shape;3881;p3"/>
            <p:cNvSpPr/>
            <p:nvPr/>
          </p:nvSpPr>
          <p:spPr>
            <a:xfrm>
              <a:off x="3291475" y="2142350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1" y="0"/>
                  </a:moveTo>
                  <a:cubicBezTo>
                    <a:pt x="1" y="337"/>
                    <a:pt x="135" y="673"/>
                    <a:pt x="471" y="807"/>
                  </a:cubicBezTo>
                  <a:cubicBezTo>
                    <a:pt x="471" y="471"/>
                    <a:pt x="270" y="135"/>
                    <a:pt x="1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2" name="Google Shape;3882;p3"/>
            <p:cNvSpPr/>
            <p:nvPr/>
          </p:nvSpPr>
          <p:spPr>
            <a:xfrm>
              <a:off x="3264600" y="2100325"/>
              <a:ext cx="6725" cy="11800"/>
            </a:xfrm>
            <a:custGeom>
              <a:avLst/>
              <a:gdLst/>
              <a:ahLst/>
              <a:cxnLst/>
              <a:rect l="l" t="t" r="r" b="b"/>
              <a:pathLst>
                <a:path w="269" h="472" extrusionOk="0">
                  <a:moveTo>
                    <a:pt x="0" y="1"/>
                  </a:moveTo>
                  <a:lnTo>
                    <a:pt x="202" y="471"/>
                  </a:lnTo>
                  <a:cubicBezTo>
                    <a:pt x="269" y="270"/>
                    <a:pt x="135" y="68"/>
                    <a:pt x="0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3" name="Google Shape;3883;p3"/>
            <p:cNvSpPr/>
            <p:nvPr/>
          </p:nvSpPr>
          <p:spPr>
            <a:xfrm>
              <a:off x="3242750" y="2060000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0" y="0"/>
                  </a:moveTo>
                  <a:cubicBezTo>
                    <a:pt x="0" y="202"/>
                    <a:pt x="202" y="404"/>
                    <a:pt x="403" y="471"/>
                  </a:cubicBezTo>
                  <a:cubicBezTo>
                    <a:pt x="403" y="202"/>
                    <a:pt x="202" y="67"/>
                    <a:pt x="0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4" name="Google Shape;3884;p3"/>
            <p:cNvSpPr/>
            <p:nvPr/>
          </p:nvSpPr>
          <p:spPr>
            <a:xfrm>
              <a:off x="3232650" y="20499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cubicBezTo>
                    <a:pt x="1" y="203"/>
                    <a:pt x="202" y="404"/>
                    <a:pt x="404" y="404"/>
                  </a:cubicBezTo>
                  <a:cubicBezTo>
                    <a:pt x="337" y="203"/>
                    <a:pt x="202" y="68"/>
                    <a:pt x="1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5" name="Google Shape;3885;p3"/>
            <p:cNvSpPr/>
            <p:nvPr/>
          </p:nvSpPr>
          <p:spPr>
            <a:xfrm>
              <a:off x="3180550" y="195075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135"/>
                    <a:pt x="202" y="269"/>
                    <a:pt x="337" y="404"/>
                  </a:cubicBezTo>
                  <a:cubicBezTo>
                    <a:pt x="337" y="202"/>
                    <a:pt x="202" y="68"/>
                    <a:pt x="1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6" name="Google Shape;3886;p3"/>
            <p:cNvSpPr/>
            <p:nvPr/>
          </p:nvSpPr>
          <p:spPr>
            <a:xfrm>
              <a:off x="2799050" y="4621375"/>
              <a:ext cx="100850" cy="62225"/>
            </a:xfrm>
            <a:custGeom>
              <a:avLst/>
              <a:gdLst/>
              <a:ahLst/>
              <a:cxnLst/>
              <a:rect l="l" t="t" r="r" b="b"/>
              <a:pathLst>
                <a:path w="4034" h="2489" extrusionOk="0">
                  <a:moveTo>
                    <a:pt x="403" y="1"/>
                  </a:moveTo>
                  <a:cubicBezTo>
                    <a:pt x="202" y="404"/>
                    <a:pt x="67" y="808"/>
                    <a:pt x="0" y="1211"/>
                  </a:cubicBezTo>
                  <a:lnTo>
                    <a:pt x="740" y="1682"/>
                  </a:lnTo>
                  <a:cubicBezTo>
                    <a:pt x="1008" y="1883"/>
                    <a:pt x="1345" y="1816"/>
                    <a:pt x="1613" y="2085"/>
                  </a:cubicBezTo>
                  <a:cubicBezTo>
                    <a:pt x="2219" y="2287"/>
                    <a:pt x="2891" y="2421"/>
                    <a:pt x="3630" y="2488"/>
                  </a:cubicBezTo>
                  <a:lnTo>
                    <a:pt x="3630" y="2018"/>
                  </a:lnTo>
                  <a:cubicBezTo>
                    <a:pt x="3765" y="1951"/>
                    <a:pt x="4034" y="1883"/>
                    <a:pt x="4034" y="1614"/>
                  </a:cubicBezTo>
                  <a:cubicBezTo>
                    <a:pt x="3966" y="1547"/>
                    <a:pt x="3966" y="1413"/>
                    <a:pt x="3966" y="1278"/>
                  </a:cubicBezTo>
                  <a:cubicBezTo>
                    <a:pt x="3909" y="1284"/>
                    <a:pt x="3852" y="1287"/>
                    <a:pt x="3796" y="1287"/>
                  </a:cubicBezTo>
                  <a:cubicBezTo>
                    <a:pt x="3193" y="1287"/>
                    <a:pt x="2660" y="964"/>
                    <a:pt x="2353" y="471"/>
                  </a:cubicBezTo>
                  <a:cubicBezTo>
                    <a:pt x="1748" y="203"/>
                    <a:pt x="1076" y="68"/>
                    <a:pt x="403" y="1"/>
                  </a:cubicBezTo>
                  <a:close/>
                </a:path>
              </a:pathLst>
            </a:custGeom>
            <a:solidFill>
              <a:srgbClr val="C4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7" name="Google Shape;3887;p3"/>
            <p:cNvSpPr/>
            <p:nvPr/>
          </p:nvSpPr>
          <p:spPr>
            <a:xfrm>
              <a:off x="2540200" y="4448275"/>
              <a:ext cx="60550" cy="62200"/>
            </a:xfrm>
            <a:custGeom>
              <a:avLst/>
              <a:gdLst/>
              <a:ahLst/>
              <a:cxnLst/>
              <a:rect l="l" t="t" r="r" b="b"/>
              <a:pathLst>
                <a:path w="2422" h="2488" extrusionOk="0">
                  <a:moveTo>
                    <a:pt x="270" y="0"/>
                  </a:moveTo>
                  <a:lnTo>
                    <a:pt x="1" y="404"/>
                  </a:lnTo>
                  <a:cubicBezTo>
                    <a:pt x="203" y="942"/>
                    <a:pt x="942" y="1211"/>
                    <a:pt x="808" y="1950"/>
                  </a:cubicBezTo>
                  <a:lnTo>
                    <a:pt x="1816" y="2488"/>
                  </a:lnTo>
                  <a:cubicBezTo>
                    <a:pt x="1951" y="2421"/>
                    <a:pt x="2085" y="2286"/>
                    <a:pt x="2219" y="2152"/>
                  </a:cubicBezTo>
                  <a:lnTo>
                    <a:pt x="2421" y="1950"/>
                  </a:lnTo>
                  <a:lnTo>
                    <a:pt x="2219" y="1748"/>
                  </a:lnTo>
                  <a:lnTo>
                    <a:pt x="2152" y="1681"/>
                  </a:lnTo>
                  <a:cubicBezTo>
                    <a:pt x="2085" y="1547"/>
                    <a:pt x="1951" y="1412"/>
                    <a:pt x="1883" y="1345"/>
                  </a:cubicBezTo>
                  <a:lnTo>
                    <a:pt x="1749" y="1278"/>
                  </a:lnTo>
                  <a:cubicBezTo>
                    <a:pt x="1682" y="1143"/>
                    <a:pt x="1547" y="1009"/>
                    <a:pt x="1413" y="942"/>
                  </a:cubicBezTo>
                  <a:lnTo>
                    <a:pt x="1413" y="874"/>
                  </a:lnTo>
                  <a:cubicBezTo>
                    <a:pt x="1278" y="740"/>
                    <a:pt x="1211" y="673"/>
                    <a:pt x="1077" y="605"/>
                  </a:cubicBezTo>
                  <a:lnTo>
                    <a:pt x="27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8" name="Google Shape;3888;p3"/>
            <p:cNvSpPr/>
            <p:nvPr/>
          </p:nvSpPr>
          <p:spPr>
            <a:xfrm>
              <a:off x="2704925" y="4591125"/>
              <a:ext cx="55475" cy="30275"/>
            </a:xfrm>
            <a:custGeom>
              <a:avLst/>
              <a:gdLst/>
              <a:ahLst/>
              <a:cxnLst/>
              <a:rect l="l" t="t" r="r" b="b"/>
              <a:pathLst>
                <a:path w="2219" h="1211" extrusionOk="0">
                  <a:moveTo>
                    <a:pt x="202" y="1"/>
                  </a:moveTo>
                  <a:cubicBezTo>
                    <a:pt x="135" y="1"/>
                    <a:pt x="67" y="68"/>
                    <a:pt x="67" y="135"/>
                  </a:cubicBezTo>
                  <a:cubicBezTo>
                    <a:pt x="0" y="202"/>
                    <a:pt x="67" y="270"/>
                    <a:pt x="202" y="337"/>
                  </a:cubicBezTo>
                  <a:lnTo>
                    <a:pt x="1815" y="1211"/>
                  </a:lnTo>
                  <a:lnTo>
                    <a:pt x="2219" y="1144"/>
                  </a:lnTo>
                  <a:cubicBezTo>
                    <a:pt x="1815" y="135"/>
                    <a:pt x="1009" y="68"/>
                    <a:pt x="202" y="1"/>
                  </a:cubicBez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9" name="Google Shape;3889;p3"/>
            <p:cNvSpPr/>
            <p:nvPr/>
          </p:nvSpPr>
          <p:spPr>
            <a:xfrm>
              <a:off x="2839375" y="4671375"/>
              <a:ext cx="48775" cy="22300"/>
            </a:xfrm>
            <a:custGeom>
              <a:avLst/>
              <a:gdLst/>
              <a:ahLst/>
              <a:cxnLst/>
              <a:rect l="l" t="t" r="r" b="b"/>
              <a:pathLst>
                <a:path w="1951" h="892" extrusionOk="0">
                  <a:moveTo>
                    <a:pt x="336" y="1"/>
                  </a:moveTo>
                  <a:cubicBezTo>
                    <a:pt x="225" y="1"/>
                    <a:pt x="113" y="7"/>
                    <a:pt x="0" y="18"/>
                  </a:cubicBezTo>
                  <a:cubicBezTo>
                    <a:pt x="538" y="488"/>
                    <a:pt x="1278" y="757"/>
                    <a:pt x="1950" y="892"/>
                  </a:cubicBezTo>
                  <a:lnTo>
                    <a:pt x="1950" y="421"/>
                  </a:lnTo>
                  <a:cubicBezTo>
                    <a:pt x="1446" y="141"/>
                    <a:pt x="895" y="1"/>
                    <a:pt x="336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0" name="Google Shape;3890;p3"/>
            <p:cNvSpPr/>
            <p:nvPr/>
          </p:nvSpPr>
          <p:spPr>
            <a:xfrm>
              <a:off x="2676350" y="4610875"/>
              <a:ext cx="29125" cy="30700"/>
            </a:xfrm>
            <a:custGeom>
              <a:avLst/>
              <a:gdLst/>
              <a:ahLst/>
              <a:cxnLst/>
              <a:rect l="l" t="t" r="r" b="b"/>
              <a:pathLst>
                <a:path w="1165" h="1228" extrusionOk="0">
                  <a:moveTo>
                    <a:pt x="284" y="0"/>
                  </a:moveTo>
                  <a:cubicBezTo>
                    <a:pt x="200" y="0"/>
                    <a:pt x="106" y="6"/>
                    <a:pt x="0" y="18"/>
                  </a:cubicBezTo>
                  <a:cubicBezTo>
                    <a:pt x="202" y="488"/>
                    <a:pt x="337" y="959"/>
                    <a:pt x="807" y="1228"/>
                  </a:cubicBezTo>
                  <a:cubicBezTo>
                    <a:pt x="930" y="614"/>
                    <a:pt x="1165" y="0"/>
                    <a:pt x="284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1" name="Google Shape;3891;p3"/>
            <p:cNvSpPr/>
            <p:nvPr/>
          </p:nvSpPr>
          <p:spPr>
            <a:xfrm>
              <a:off x="3531950" y="4934000"/>
              <a:ext cx="31825" cy="20375"/>
            </a:xfrm>
            <a:custGeom>
              <a:avLst/>
              <a:gdLst/>
              <a:ahLst/>
              <a:cxnLst/>
              <a:rect l="l" t="t" r="r" b="b"/>
              <a:pathLst>
                <a:path w="1273" h="815" extrusionOk="0">
                  <a:moveTo>
                    <a:pt x="63" y="0"/>
                  </a:moveTo>
                  <a:cubicBezTo>
                    <a:pt x="0" y="436"/>
                    <a:pt x="342" y="814"/>
                    <a:pt x="766" y="814"/>
                  </a:cubicBezTo>
                  <a:cubicBezTo>
                    <a:pt x="800" y="814"/>
                    <a:pt x="835" y="812"/>
                    <a:pt x="869" y="807"/>
                  </a:cubicBezTo>
                  <a:cubicBezTo>
                    <a:pt x="1071" y="538"/>
                    <a:pt x="1138" y="269"/>
                    <a:pt x="1273" y="0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2" name="Google Shape;3892;p3"/>
            <p:cNvSpPr/>
            <p:nvPr/>
          </p:nvSpPr>
          <p:spPr>
            <a:xfrm>
              <a:off x="3563750" y="4918875"/>
              <a:ext cx="15150" cy="16825"/>
            </a:xfrm>
            <a:custGeom>
              <a:avLst/>
              <a:gdLst/>
              <a:ahLst/>
              <a:cxnLst/>
              <a:rect l="l" t="t" r="r" b="b"/>
              <a:pathLst>
                <a:path w="606" h="673" extrusionOk="0">
                  <a:moveTo>
                    <a:pt x="538" y="0"/>
                  </a:moveTo>
                  <a:cubicBezTo>
                    <a:pt x="1" y="0"/>
                    <a:pt x="68" y="336"/>
                    <a:pt x="1" y="605"/>
                  </a:cubicBezTo>
                  <a:lnTo>
                    <a:pt x="1" y="673"/>
                  </a:lnTo>
                  <a:cubicBezTo>
                    <a:pt x="270" y="605"/>
                    <a:pt x="606" y="605"/>
                    <a:pt x="606" y="202"/>
                  </a:cubicBezTo>
                  <a:cubicBezTo>
                    <a:pt x="606" y="68"/>
                    <a:pt x="606" y="0"/>
                    <a:pt x="538" y="0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3" name="Google Shape;3893;p3"/>
            <p:cNvSpPr/>
            <p:nvPr/>
          </p:nvSpPr>
          <p:spPr>
            <a:xfrm>
              <a:off x="2657850" y="4560875"/>
              <a:ext cx="23575" cy="18525"/>
            </a:xfrm>
            <a:custGeom>
              <a:avLst/>
              <a:gdLst/>
              <a:ahLst/>
              <a:cxnLst/>
              <a:rect l="l" t="t" r="r" b="b"/>
              <a:pathLst>
                <a:path w="943" h="741" extrusionOk="0">
                  <a:moveTo>
                    <a:pt x="1" y="1"/>
                  </a:moveTo>
                  <a:cubicBezTo>
                    <a:pt x="68" y="404"/>
                    <a:pt x="471" y="740"/>
                    <a:pt x="942" y="740"/>
                  </a:cubicBezTo>
                  <a:cubicBezTo>
                    <a:pt x="808" y="337"/>
                    <a:pt x="404" y="1"/>
                    <a:pt x="1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4" name="Google Shape;3894;p3"/>
            <p:cNvSpPr/>
            <p:nvPr/>
          </p:nvSpPr>
          <p:spPr>
            <a:xfrm>
              <a:off x="2817525" y="4662975"/>
              <a:ext cx="20200" cy="8850"/>
            </a:xfrm>
            <a:custGeom>
              <a:avLst/>
              <a:gdLst/>
              <a:ahLst/>
              <a:cxnLst/>
              <a:rect l="l" t="t" r="r" b="b"/>
              <a:pathLst>
                <a:path w="808" h="354" extrusionOk="0">
                  <a:moveTo>
                    <a:pt x="144" y="0"/>
                  </a:moveTo>
                  <a:cubicBezTo>
                    <a:pt x="95" y="0"/>
                    <a:pt x="47" y="6"/>
                    <a:pt x="1" y="18"/>
                  </a:cubicBezTo>
                  <a:cubicBezTo>
                    <a:pt x="202" y="219"/>
                    <a:pt x="471" y="354"/>
                    <a:pt x="807" y="354"/>
                  </a:cubicBezTo>
                  <a:cubicBezTo>
                    <a:pt x="640" y="131"/>
                    <a:pt x="381" y="0"/>
                    <a:pt x="144" y="0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5" name="Google Shape;3895;p3"/>
            <p:cNvSpPr/>
            <p:nvPr/>
          </p:nvSpPr>
          <p:spPr>
            <a:xfrm>
              <a:off x="2696525" y="464155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67" y="1"/>
                  </a:moveTo>
                  <a:cubicBezTo>
                    <a:pt x="0" y="337"/>
                    <a:pt x="135" y="673"/>
                    <a:pt x="403" y="807"/>
                  </a:cubicBezTo>
                  <a:cubicBezTo>
                    <a:pt x="471" y="471"/>
                    <a:pt x="336" y="135"/>
                    <a:pt x="67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6" name="Google Shape;3896;p3"/>
            <p:cNvSpPr/>
            <p:nvPr/>
          </p:nvSpPr>
          <p:spPr>
            <a:xfrm>
              <a:off x="2595675" y="45003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68" y="0"/>
                  </a:moveTo>
                  <a:lnTo>
                    <a:pt x="0" y="68"/>
                  </a:lnTo>
                  <a:lnTo>
                    <a:pt x="471" y="404"/>
                  </a:lnTo>
                  <a:cubicBezTo>
                    <a:pt x="471" y="269"/>
                    <a:pt x="404" y="135"/>
                    <a:pt x="337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7" name="Google Shape;3897;p3"/>
            <p:cNvSpPr/>
            <p:nvPr/>
          </p:nvSpPr>
          <p:spPr>
            <a:xfrm>
              <a:off x="2607450" y="45104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cubicBezTo>
                    <a:pt x="0" y="203"/>
                    <a:pt x="202" y="337"/>
                    <a:pt x="403" y="404"/>
                  </a:cubicBezTo>
                  <a:cubicBezTo>
                    <a:pt x="336" y="203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8" name="Google Shape;3898;p3"/>
            <p:cNvSpPr/>
            <p:nvPr/>
          </p:nvSpPr>
          <p:spPr>
            <a:xfrm>
              <a:off x="2617525" y="45205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cubicBezTo>
                    <a:pt x="0" y="202"/>
                    <a:pt x="202" y="336"/>
                    <a:pt x="404" y="404"/>
                  </a:cubicBezTo>
                  <a:cubicBezTo>
                    <a:pt x="404" y="202"/>
                    <a:pt x="202" y="0"/>
                    <a:pt x="0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9" name="Google Shape;3899;p3"/>
            <p:cNvSpPr/>
            <p:nvPr/>
          </p:nvSpPr>
          <p:spPr>
            <a:xfrm>
              <a:off x="2627600" y="45306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1"/>
                  </a:moveTo>
                  <a:cubicBezTo>
                    <a:pt x="1" y="202"/>
                    <a:pt x="202" y="337"/>
                    <a:pt x="404" y="404"/>
                  </a:cubicBezTo>
                  <a:cubicBezTo>
                    <a:pt x="404" y="135"/>
                    <a:pt x="202" y="1"/>
                    <a:pt x="1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0" name="Google Shape;3900;p3"/>
            <p:cNvSpPr/>
            <p:nvPr/>
          </p:nvSpPr>
          <p:spPr>
            <a:xfrm>
              <a:off x="2637700" y="4540700"/>
              <a:ext cx="10100" cy="8450"/>
            </a:xfrm>
            <a:custGeom>
              <a:avLst/>
              <a:gdLst/>
              <a:ahLst/>
              <a:cxnLst/>
              <a:rect l="l" t="t" r="r" b="b"/>
              <a:pathLst>
                <a:path w="404" h="338" extrusionOk="0">
                  <a:moveTo>
                    <a:pt x="0" y="1"/>
                  </a:moveTo>
                  <a:cubicBezTo>
                    <a:pt x="67" y="203"/>
                    <a:pt x="202" y="337"/>
                    <a:pt x="404" y="337"/>
                  </a:cubicBezTo>
                  <a:cubicBezTo>
                    <a:pt x="404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1" name="Google Shape;3901;p3"/>
            <p:cNvSpPr/>
            <p:nvPr/>
          </p:nvSpPr>
          <p:spPr>
            <a:xfrm>
              <a:off x="2647775" y="45508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" y="0"/>
                  </a:moveTo>
                  <a:cubicBezTo>
                    <a:pt x="1" y="202"/>
                    <a:pt x="202" y="336"/>
                    <a:pt x="404" y="404"/>
                  </a:cubicBezTo>
                  <a:cubicBezTo>
                    <a:pt x="404" y="135"/>
                    <a:pt x="202" y="0"/>
                    <a:pt x="1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2" name="Google Shape;3902;p3"/>
            <p:cNvSpPr/>
            <p:nvPr/>
          </p:nvSpPr>
          <p:spPr>
            <a:xfrm>
              <a:off x="2688100" y="4582400"/>
              <a:ext cx="10125" cy="8750"/>
            </a:xfrm>
            <a:custGeom>
              <a:avLst/>
              <a:gdLst/>
              <a:ahLst/>
              <a:cxnLst/>
              <a:rect l="l" t="t" r="r" b="b"/>
              <a:pathLst>
                <a:path w="405" h="350" extrusionOk="0">
                  <a:moveTo>
                    <a:pt x="82" y="0"/>
                  </a:moveTo>
                  <a:cubicBezTo>
                    <a:pt x="55" y="0"/>
                    <a:pt x="28" y="5"/>
                    <a:pt x="1" y="14"/>
                  </a:cubicBezTo>
                  <a:cubicBezTo>
                    <a:pt x="68" y="215"/>
                    <a:pt x="203" y="350"/>
                    <a:pt x="404" y="350"/>
                  </a:cubicBezTo>
                  <a:cubicBezTo>
                    <a:pt x="404" y="175"/>
                    <a:pt x="253" y="0"/>
                    <a:pt x="82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3" name="Google Shape;3903;p3"/>
            <p:cNvSpPr/>
            <p:nvPr/>
          </p:nvSpPr>
          <p:spPr>
            <a:xfrm>
              <a:off x="2698200" y="45911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cubicBezTo>
                    <a:pt x="0" y="202"/>
                    <a:pt x="202" y="337"/>
                    <a:pt x="404" y="404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4" name="Google Shape;3904;p3"/>
            <p:cNvSpPr/>
            <p:nvPr/>
          </p:nvSpPr>
          <p:spPr>
            <a:xfrm>
              <a:off x="2666275" y="460122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471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5" name="Google Shape;3905;p3"/>
            <p:cNvSpPr/>
            <p:nvPr/>
          </p:nvSpPr>
          <p:spPr>
            <a:xfrm>
              <a:off x="2708275" y="46617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6" name="Google Shape;3906;p3"/>
            <p:cNvSpPr/>
            <p:nvPr/>
          </p:nvSpPr>
          <p:spPr>
            <a:xfrm>
              <a:off x="2718375" y="46819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6" y="40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7" name="Google Shape;3907;p3"/>
            <p:cNvSpPr/>
            <p:nvPr/>
          </p:nvSpPr>
          <p:spPr>
            <a:xfrm>
              <a:off x="2728450" y="4702050"/>
              <a:ext cx="10100" cy="11800"/>
            </a:xfrm>
            <a:custGeom>
              <a:avLst/>
              <a:gdLst/>
              <a:ahLst/>
              <a:cxnLst/>
              <a:rect l="l" t="t" r="r" b="b"/>
              <a:pathLst>
                <a:path w="404" h="472" extrusionOk="0">
                  <a:moveTo>
                    <a:pt x="404" y="47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8" name="Google Shape;3908;p3"/>
            <p:cNvSpPr/>
            <p:nvPr/>
          </p:nvSpPr>
          <p:spPr>
            <a:xfrm>
              <a:off x="3725100" y="2701950"/>
              <a:ext cx="1697525" cy="1317550"/>
            </a:xfrm>
            <a:custGeom>
              <a:avLst/>
              <a:gdLst/>
              <a:ahLst/>
              <a:cxnLst/>
              <a:rect l="l" t="t" r="r" b="b"/>
              <a:pathLst>
                <a:path w="67901" h="52702" extrusionOk="0">
                  <a:moveTo>
                    <a:pt x="28707" y="36172"/>
                  </a:moveTo>
                  <a:cubicBezTo>
                    <a:pt x="28707" y="36979"/>
                    <a:pt x="28236" y="36979"/>
                    <a:pt x="27833" y="36979"/>
                  </a:cubicBezTo>
                  <a:cubicBezTo>
                    <a:pt x="27447" y="36979"/>
                    <a:pt x="27061" y="36984"/>
                    <a:pt x="26677" y="36999"/>
                  </a:cubicBezTo>
                  <a:lnTo>
                    <a:pt x="26677" y="36999"/>
                  </a:lnTo>
                  <a:cubicBezTo>
                    <a:pt x="27370" y="36883"/>
                    <a:pt x="28053" y="36650"/>
                    <a:pt x="28707" y="36172"/>
                  </a:cubicBezTo>
                  <a:close/>
                  <a:moveTo>
                    <a:pt x="58455" y="1"/>
                  </a:moveTo>
                  <a:cubicBezTo>
                    <a:pt x="58351" y="1"/>
                    <a:pt x="58248" y="23"/>
                    <a:pt x="58153" y="71"/>
                  </a:cubicBezTo>
                  <a:cubicBezTo>
                    <a:pt x="56337" y="2961"/>
                    <a:pt x="56405" y="4575"/>
                    <a:pt x="58489" y="5785"/>
                  </a:cubicBezTo>
                  <a:cubicBezTo>
                    <a:pt x="57560" y="6342"/>
                    <a:pt x="56917" y="7355"/>
                    <a:pt x="55719" y="7355"/>
                  </a:cubicBezTo>
                  <a:cubicBezTo>
                    <a:pt x="55616" y="7355"/>
                    <a:pt x="55508" y="7347"/>
                    <a:pt x="55396" y="7331"/>
                  </a:cubicBezTo>
                  <a:cubicBezTo>
                    <a:pt x="55195" y="7331"/>
                    <a:pt x="55060" y="7331"/>
                    <a:pt x="54858" y="7466"/>
                  </a:cubicBezTo>
                  <a:cubicBezTo>
                    <a:pt x="54388" y="8407"/>
                    <a:pt x="54186" y="9348"/>
                    <a:pt x="55463" y="9684"/>
                  </a:cubicBezTo>
                  <a:cubicBezTo>
                    <a:pt x="56472" y="9886"/>
                    <a:pt x="57346" y="10491"/>
                    <a:pt x="58690" y="10491"/>
                  </a:cubicBezTo>
                  <a:cubicBezTo>
                    <a:pt x="58421" y="10760"/>
                    <a:pt x="58068" y="10894"/>
                    <a:pt x="57716" y="10894"/>
                  </a:cubicBezTo>
                  <a:cubicBezTo>
                    <a:pt x="57363" y="10894"/>
                    <a:pt x="57010" y="10760"/>
                    <a:pt x="56741" y="10491"/>
                  </a:cubicBezTo>
                  <a:cubicBezTo>
                    <a:pt x="56456" y="10253"/>
                    <a:pt x="56103" y="10016"/>
                    <a:pt x="55826" y="10016"/>
                  </a:cubicBezTo>
                  <a:cubicBezTo>
                    <a:pt x="55711" y="10016"/>
                    <a:pt x="55609" y="10056"/>
                    <a:pt x="55531" y="10155"/>
                  </a:cubicBezTo>
                  <a:cubicBezTo>
                    <a:pt x="54186" y="11903"/>
                    <a:pt x="51699" y="11701"/>
                    <a:pt x="50354" y="13449"/>
                  </a:cubicBezTo>
                  <a:cubicBezTo>
                    <a:pt x="49837" y="14311"/>
                    <a:pt x="48933" y="14786"/>
                    <a:pt x="47997" y="14786"/>
                  </a:cubicBezTo>
                  <a:cubicBezTo>
                    <a:pt x="47472" y="14786"/>
                    <a:pt x="46938" y="14637"/>
                    <a:pt x="46455" y="14323"/>
                  </a:cubicBezTo>
                  <a:cubicBezTo>
                    <a:pt x="46256" y="14204"/>
                    <a:pt x="46058" y="14061"/>
                    <a:pt x="45846" y="14061"/>
                  </a:cubicBezTo>
                  <a:cubicBezTo>
                    <a:pt x="45699" y="14061"/>
                    <a:pt x="45545" y="14130"/>
                    <a:pt x="45379" y="14323"/>
                  </a:cubicBezTo>
                  <a:cubicBezTo>
                    <a:pt x="44976" y="14726"/>
                    <a:pt x="45379" y="15331"/>
                    <a:pt x="45514" y="15600"/>
                  </a:cubicBezTo>
                  <a:cubicBezTo>
                    <a:pt x="45648" y="15869"/>
                    <a:pt x="46052" y="16004"/>
                    <a:pt x="46186" y="16407"/>
                  </a:cubicBezTo>
                  <a:cubicBezTo>
                    <a:pt x="45110" y="16676"/>
                    <a:pt x="43967" y="17281"/>
                    <a:pt x="44236" y="18289"/>
                  </a:cubicBezTo>
                  <a:cubicBezTo>
                    <a:pt x="44640" y="19701"/>
                    <a:pt x="43699" y="19567"/>
                    <a:pt x="43026" y="19836"/>
                  </a:cubicBezTo>
                  <a:cubicBezTo>
                    <a:pt x="43811" y="18135"/>
                    <a:pt x="42750" y="15797"/>
                    <a:pt x="41143" y="15797"/>
                  </a:cubicBezTo>
                  <a:cubicBezTo>
                    <a:pt x="41099" y="15797"/>
                    <a:pt x="41054" y="15798"/>
                    <a:pt x="41009" y="15802"/>
                  </a:cubicBezTo>
                  <a:cubicBezTo>
                    <a:pt x="40762" y="15833"/>
                    <a:pt x="40536" y="15850"/>
                    <a:pt x="40334" y="15850"/>
                  </a:cubicBezTo>
                  <a:cubicBezTo>
                    <a:pt x="39218" y="15850"/>
                    <a:pt x="38806" y="15342"/>
                    <a:pt x="39262" y="13920"/>
                  </a:cubicBezTo>
                  <a:cubicBezTo>
                    <a:pt x="39396" y="13651"/>
                    <a:pt x="39127" y="13382"/>
                    <a:pt x="38925" y="13180"/>
                  </a:cubicBezTo>
                  <a:cubicBezTo>
                    <a:pt x="38791" y="13046"/>
                    <a:pt x="38656" y="12978"/>
                    <a:pt x="38455" y="12978"/>
                  </a:cubicBezTo>
                  <a:cubicBezTo>
                    <a:pt x="38155" y="13072"/>
                    <a:pt x="37887" y="13124"/>
                    <a:pt x="37653" y="13124"/>
                  </a:cubicBezTo>
                  <a:cubicBezTo>
                    <a:pt x="37046" y="13124"/>
                    <a:pt x="36669" y="12776"/>
                    <a:pt x="36572" y="11903"/>
                  </a:cubicBezTo>
                  <a:cubicBezTo>
                    <a:pt x="36505" y="11365"/>
                    <a:pt x="36169" y="10894"/>
                    <a:pt x="35698" y="10625"/>
                  </a:cubicBezTo>
                  <a:cubicBezTo>
                    <a:pt x="35564" y="10558"/>
                    <a:pt x="35362" y="10491"/>
                    <a:pt x="35228" y="10491"/>
                  </a:cubicBezTo>
                  <a:cubicBezTo>
                    <a:pt x="35144" y="10498"/>
                    <a:pt x="35065" y="10501"/>
                    <a:pt x="34990" y="10501"/>
                  </a:cubicBezTo>
                  <a:cubicBezTo>
                    <a:pt x="33616" y="10501"/>
                    <a:pt x="33639" y="9377"/>
                    <a:pt x="34085" y="8676"/>
                  </a:cubicBezTo>
                  <a:cubicBezTo>
                    <a:pt x="34556" y="7869"/>
                    <a:pt x="34623" y="7398"/>
                    <a:pt x="34152" y="6726"/>
                  </a:cubicBezTo>
                  <a:cubicBezTo>
                    <a:pt x="34018" y="6592"/>
                    <a:pt x="33816" y="6525"/>
                    <a:pt x="33682" y="6525"/>
                  </a:cubicBezTo>
                  <a:cubicBezTo>
                    <a:pt x="33278" y="6525"/>
                    <a:pt x="33009" y="6861"/>
                    <a:pt x="32942" y="7197"/>
                  </a:cubicBezTo>
                  <a:cubicBezTo>
                    <a:pt x="32875" y="7331"/>
                    <a:pt x="33144" y="7533"/>
                    <a:pt x="33009" y="7533"/>
                  </a:cubicBezTo>
                  <a:cubicBezTo>
                    <a:pt x="32982" y="7546"/>
                    <a:pt x="32953" y="7552"/>
                    <a:pt x="32921" y="7552"/>
                  </a:cubicBezTo>
                  <a:cubicBezTo>
                    <a:pt x="32794" y="7552"/>
                    <a:pt x="32633" y="7466"/>
                    <a:pt x="32472" y="7466"/>
                  </a:cubicBezTo>
                  <a:cubicBezTo>
                    <a:pt x="32001" y="7533"/>
                    <a:pt x="31598" y="7667"/>
                    <a:pt x="31194" y="7936"/>
                  </a:cubicBezTo>
                  <a:cubicBezTo>
                    <a:pt x="30051" y="8676"/>
                    <a:pt x="28976" y="9483"/>
                    <a:pt x="27833" y="10289"/>
                  </a:cubicBezTo>
                  <a:lnTo>
                    <a:pt x="26354" y="11365"/>
                  </a:lnTo>
                  <a:lnTo>
                    <a:pt x="26152" y="11567"/>
                  </a:lnTo>
                  <a:cubicBezTo>
                    <a:pt x="26018" y="11701"/>
                    <a:pt x="25883" y="11768"/>
                    <a:pt x="25749" y="11903"/>
                  </a:cubicBezTo>
                  <a:lnTo>
                    <a:pt x="25547" y="12037"/>
                  </a:lnTo>
                  <a:lnTo>
                    <a:pt x="25211" y="12306"/>
                  </a:lnTo>
                  <a:cubicBezTo>
                    <a:pt x="24875" y="12508"/>
                    <a:pt x="24673" y="12710"/>
                    <a:pt x="24404" y="12911"/>
                  </a:cubicBezTo>
                  <a:cubicBezTo>
                    <a:pt x="24068" y="13113"/>
                    <a:pt x="23799" y="13382"/>
                    <a:pt x="23463" y="13583"/>
                  </a:cubicBezTo>
                  <a:cubicBezTo>
                    <a:pt x="23194" y="13718"/>
                    <a:pt x="22992" y="13852"/>
                    <a:pt x="22858" y="14054"/>
                  </a:cubicBezTo>
                  <a:cubicBezTo>
                    <a:pt x="22723" y="14121"/>
                    <a:pt x="22589" y="14256"/>
                    <a:pt x="22455" y="14390"/>
                  </a:cubicBezTo>
                  <a:cubicBezTo>
                    <a:pt x="21984" y="14726"/>
                    <a:pt x="21446" y="15062"/>
                    <a:pt x="20908" y="15264"/>
                  </a:cubicBezTo>
                  <a:cubicBezTo>
                    <a:pt x="20639" y="15399"/>
                    <a:pt x="20371" y="15533"/>
                    <a:pt x="20169" y="15668"/>
                  </a:cubicBezTo>
                  <a:cubicBezTo>
                    <a:pt x="16202" y="17281"/>
                    <a:pt x="12505" y="19567"/>
                    <a:pt x="8202" y="20374"/>
                  </a:cubicBezTo>
                  <a:cubicBezTo>
                    <a:pt x="7799" y="20508"/>
                    <a:pt x="7463" y="20575"/>
                    <a:pt x="7059" y="20710"/>
                  </a:cubicBezTo>
                  <a:cubicBezTo>
                    <a:pt x="6392" y="20915"/>
                    <a:pt x="5685" y="21003"/>
                    <a:pt x="4999" y="21003"/>
                  </a:cubicBezTo>
                  <a:cubicBezTo>
                    <a:pt x="4787" y="21003"/>
                    <a:pt x="4577" y="20994"/>
                    <a:pt x="4370" y="20979"/>
                  </a:cubicBezTo>
                  <a:lnTo>
                    <a:pt x="2690" y="20979"/>
                  </a:lnTo>
                  <a:cubicBezTo>
                    <a:pt x="1816" y="21113"/>
                    <a:pt x="606" y="20844"/>
                    <a:pt x="606" y="22256"/>
                  </a:cubicBezTo>
                  <a:cubicBezTo>
                    <a:pt x="538" y="23735"/>
                    <a:pt x="606" y="25281"/>
                    <a:pt x="807" y="26760"/>
                  </a:cubicBezTo>
                  <a:lnTo>
                    <a:pt x="874" y="29987"/>
                  </a:lnTo>
                  <a:cubicBezTo>
                    <a:pt x="1" y="30928"/>
                    <a:pt x="673" y="31802"/>
                    <a:pt x="874" y="32676"/>
                  </a:cubicBezTo>
                  <a:cubicBezTo>
                    <a:pt x="1480" y="34223"/>
                    <a:pt x="942" y="35903"/>
                    <a:pt x="1345" y="37449"/>
                  </a:cubicBezTo>
                  <a:cubicBezTo>
                    <a:pt x="1547" y="38189"/>
                    <a:pt x="1681" y="38794"/>
                    <a:pt x="2555" y="38794"/>
                  </a:cubicBezTo>
                  <a:cubicBezTo>
                    <a:pt x="3429" y="38727"/>
                    <a:pt x="4303" y="38525"/>
                    <a:pt x="4370" y="37517"/>
                  </a:cubicBezTo>
                  <a:cubicBezTo>
                    <a:pt x="4438" y="36307"/>
                    <a:pt x="4975" y="35836"/>
                    <a:pt x="6118" y="35567"/>
                  </a:cubicBezTo>
                  <a:cubicBezTo>
                    <a:pt x="7732" y="35164"/>
                    <a:pt x="8337" y="33685"/>
                    <a:pt x="7732" y="32071"/>
                  </a:cubicBezTo>
                  <a:cubicBezTo>
                    <a:pt x="7530" y="31533"/>
                    <a:pt x="7127" y="30996"/>
                    <a:pt x="6589" y="30727"/>
                  </a:cubicBezTo>
                  <a:cubicBezTo>
                    <a:pt x="6284" y="30523"/>
                    <a:pt x="5985" y="30443"/>
                    <a:pt x="5682" y="30443"/>
                  </a:cubicBezTo>
                  <a:cubicBezTo>
                    <a:pt x="4986" y="30443"/>
                    <a:pt x="4273" y="30869"/>
                    <a:pt x="3429" y="31197"/>
                  </a:cubicBezTo>
                  <a:cubicBezTo>
                    <a:pt x="3900" y="28844"/>
                    <a:pt x="4505" y="26895"/>
                    <a:pt x="4975" y="24945"/>
                  </a:cubicBezTo>
                  <a:cubicBezTo>
                    <a:pt x="5313" y="23593"/>
                    <a:pt x="6714" y="22825"/>
                    <a:pt x="8108" y="22825"/>
                  </a:cubicBezTo>
                  <a:cubicBezTo>
                    <a:pt x="8932" y="22825"/>
                    <a:pt x="9754" y="23093"/>
                    <a:pt x="10354" y="23668"/>
                  </a:cubicBezTo>
                  <a:cubicBezTo>
                    <a:pt x="10959" y="24206"/>
                    <a:pt x="11765" y="24474"/>
                    <a:pt x="12572" y="24474"/>
                  </a:cubicBezTo>
                  <a:cubicBezTo>
                    <a:pt x="14387" y="24407"/>
                    <a:pt x="16202" y="24138"/>
                    <a:pt x="18018" y="23600"/>
                  </a:cubicBezTo>
                  <a:lnTo>
                    <a:pt x="18018" y="23600"/>
                  </a:lnTo>
                  <a:cubicBezTo>
                    <a:pt x="17681" y="25617"/>
                    <a:pt x="17009" y="27769"/>
                    <a:pt x="18824" y="29517"/>
                  </a:cubicBezTo>
                  <a:cubicBezTo>
                    <a:pt x="19324" y="30124"/>
                    <a:pt x="20014" y="30427"/>
                    <a:pt x="20712" y="30427"/>
                  </a:cubicBezTo>
                  <a:cubicBezTo>
                    <a:pt x="21328" y="30427"/>
                    <a:pt x="21950" y="30191"/>
                    <a:pt x="22455" y="29718"/>
                  </a:cubicBezTo>
                  <a:lnTo>
                    <a:pt x="22455" y="29718"/>
                  </a:lnTo>
                  <a:cubicBezTo>
                    <a:pt x="23194" y="31264"/>
                    <a:pt x="23194" y="32340"/>
                    <a:pt x="21513" y="33080"/>
                  </a:cubicBezTo>
                  <a:cubicBezTo>
                    <a:pt x="20572" y="33483"/>
                    <a:pt x="20371" y="34693"/>
                    <a:pt x="20774" y="35702"/>
                  </a:cubicBezTo>
                  <a:cubicBezTo>
                    <a:pt x="21070" y="36589"/>
                    <a:pt x="21886" y="37216"/>
                    <a:pt x="22811" y="37216"/>
                  </a:cubicBezTo>
                  <a:cubicBezTo>
                    <a:pt x="22937" y="37216"/>
                    <a:pt x="23065" y="37205"/>
                    <a:pt x="23194" y="37181"/>
                  </a:cubicBezTo>
                  <a:cubicBezTo>
                    <a:pt x="23828" y="37110"/>
                    <a:pt x="24478" y="37122"/>
                    <a:pt x="25130" y="37112"/>
                  </a:cubicBezTo>
                  <a:lnTo>
                    <a:pt x="25130" y="37112"/>
                  </a:lnTo>
                  <a:cubicBezTo>
                    <a:pt x="24704" y="37162"/>
                    <a:pt x="24281" y="37228"/>
                    <a:pt x="23866" y="37315"/>
                  </a:cubicBezTo>
                  <a:cubicBezTo>
                    <a:pt x="22656" y="37584"/>
                    <a:pt x="20908" y="38256"/>
                    <a:pt x="21513" y="39466"/>
                  </a:cubicBezTo>
                  <a:cubicBezTo>
                    <a:pt x="22723" y="42155"/>
                    <a:pt x="21379" y="43433"/>
                    <a:pt x="19698" y="44912"/>
                  </a:cubicBezTo>
                  <a:cubicBezTo>
                    <a:pt x="19564" y="44979"/>
                    <a:pt x="19497" y="45113"/>
                    <a:pt x="19429" y="45248"/>
                  </a:cubicBezTo>
                  <a:cubicBezTo>
                    <a:pt x="19067" y="46093"/>
                    <a:pt x="18271" y="46613"/>
                    <a:pt x="17383" y="46613"/>
                  </a:cubicBezTo>
                  <a:cubicBezTo>
                    <a:pt x="17282" y="46613"/>
                    <a:pt x="17179" y="46606"/>
                    <a:pt x="17076" y="46592"/>
                  </a:cubicBezTo>
                  <a:cubicBezTo>
                    <a:pt x="17050" y="46592"/>
                    <a:pt x="17025" y="46591"/>
                    <a:pt x="16999" y="46591"/>
                  </a:cubicBezTo>
                  <a:cubicBezTo>
                    <a:pt x="14420" y="46591"/>
                    <a:pt x="12720" y="49910"/>
                    <a:pt x="14051" y="52240"/>
                  </a:cubicBezTo>
                  <a:cubicBezTo>
                    <a:pt x="14253" y="52307"/>
                    <a:pt x="14387" y="52374"/>
                    <a:pt x="14589" y="52441"/>
                  </a:cubicBezTo>
                  <a:cubicBezTo>
                    <a:pt x="14683" y="52495"/>
                    <a:pt x="14783" y="52514"/>
                    <a:pt x="14885" y="52514"/>
                  </a:cubicBezTo>
                  <a:cubicBezTo>
                    <a:pt x="15125" y="52514"/>
                    <a:pt x="15382" y="52411"/>
                    <a:pt x="15630" y="52411"/>
                  </a:cubicBezTo>
                  <a:cubicBezTo>
                    <a:pt x="15807" y="52411"/>
                    <a:pt x="15978" y="52464"/>
                    <a:pt x="16135" y="52643"/>
                  </a:cubicBezTo>
                  <a:cubicBezTo>
                    <a:pt x="16311" y="52684"/>
                    <a:pt x="16484" y="52702"/>
                    <a:pt x="16654" y="52702"/>
                  </a:cubicBezTo>
                  <a:cubicBezTo>
                    <a:pt x="17590" y="52702"/>
                    <a:pt x="18452" y="52172"/>
                    <a:pt x="19362" y="52172"/>
                  </a:cubicBezTo>
                  <a:lnTo>
                    <a:pt x="20371" y="52172"/>
                  </a:lnTo>
                  <a:cubicBezTo>
                    <a:pt x="20505" y="52172"/>
                    <a:pt x="20639" y="52105"/>
                    <a:pt x="20774" y="52038"/>
                  </a:cubicBezTo>
                  <a:lnTo>
                    <a:pt x="20976" y="51971"/>
                  </a:lnTo>
                  <a:cubicBezTo>
                    <a:pt x="21059" y="51888"/>
                    <a:pt x="21167" y="51830"/>
                    <a:pt x="21286" y="51830"/>
                  </a:cubicBezTo>
                  <a:cubicBezTo>
                    <a:pt x="21359" y="51830"/>
                    <a:pt x="21436" y="51852"/>
                    <a:pt x="21513" y="51904"/>
                  </a:cubicBezTo>
                  <a:lnTo>
                    <a:pt x="21648" y="51904"/>
                  </a:lnTo>
                  <a:lnTo>
                    <a:pt x="21782" y="51702"/>
                  </a:lnTo>
                  <a:cubicBezTo>
                    <a:pt x="22522" y="51298"/>
                    <a:pt x="23396" y="51030"/>
                    <a:pt x="24270" y="50962"/>
                  </a:cubicBezTo>
                  <a:lnTo>
                    <a:pt x="24404" y="50895"/>
                  </a:lnTo>
                  <a:lnTo>
                    <a:pt x="24606" y="50895"/>
                  </a:lnTo>
                  <a:cubicBezTo>
                    <a:pt x="25480" y="50828"/>
                    <a:pt x="26354" y="50559"/>
                    <a:pt x="27093" y="50156"/>
                  </a:cubicBezTo>
                  <a:lnTo>
                    <a:pt x="34690" y="48475"/>
                  </a:lnTo>
                  <a:lnTo>
                    <a:pt x="34892" y="48475"/>
                  </a:lnTo>
                  <a:cubicBezTo>
                    <a:pt x="34959" y="48508"/>
                    <a:pt x="35026" y="48525"/>
                    <a:pt x="35093" y="48525"/>
                  </a:cubicBezTo>
                  <a:cubicBezTo>
                    <a:pt x="35161" y="48525"/>
                    <a:pt x="35228" y="48508"/>
                    <a:pt x="35295" y="48475"/>
                  </a:cubicBezTo>
                  <a:cubicBezTo>
                    <a:pt x="35564" y="48475"/>
                    <a:pt x="35766" y="48408"/>
                    <a:pt x="35967" y="48340"/>
                  </a:cubicBezTo>
                  <a:lnTo>
                    <a:pt x="36707" y="48004"/>
                  </a:lnTo>
                  <a:cubicBezTo>
                    <a:pt x="36841" y="47937"/>
                    <a:pt x="36976" y="47870"/>
                    <a:pt x="37110" y="47735"/>
                  </a:cubicBezTo>
                  <a:cubicBezTo>
                    <a:pt x="37312" y="47601"/>
                    <a:pt x="37446" y="47466"/>
                    <a:pt x="37581" y="47332"/>
                  </a:cubicBezTo>
                  <a:cubicBezTo>
                    <a:pt x="37715" y="47198"/>
                    <a:pt x="37850" y="47063"/>
                    <a:pt x="37984" y="46996"/>
                  </a:cubicBezTo>
                  <a:lnTo>
                    <a:pt x="38320" y="46861"/>
                  </a:lnTo>
                  <a:cubicBezTo>
                    <a:pt x="38589" y="46660"/>
                    <a:pt x="38925" y="46727"/>
                    <a:pt x="39194" y="46525"/>
                  </a:cubicBezTo>
                  <a:cubicBezTo>
                    <a:pt x="39262" y="46458"/>
                    <a:pt x="39396" y="46458"/>
                    <a:pt x="39463" y="46458"/>
                  </a:cubicBezTo>
                  <a:cubicBezTo>
                    <a:pt x="39799" y="46324"/>
                    <a:pt x="40135" y="46324"/>
                    <a:pt x="40472" y="46189"/>
                  </a:cubicBezTo>
                  <a:cubicBezTo>
                    <a:pt x="40808" y="45853"/>
                    <a:pt x="41278" y="45651"/>
                    <a:pt x="41614" y="45315"/>
                  </a:cubicBezTo>
                  <a:cubicBezTo>
                    <a:pt x="43967" y="43971"/>
                    <a:pt x="46657" y="43231"/>
                    <a:pt x="48875" y="41685"/>
                  </a:cubicBezTo>
                  <a:lnTo>
                    <a:pt x="50825" y="40340"/>
                  </a:lnTo>
                  <a:cubicBezTo>
                    <a:pt x="50825" y="40139"/>
                    <a:pt x="51026" y="40004"/>
                    <a:pt x="51228" y="40004"/>
                  </a:cubicBezTo>
                  <a:cubicBezTo>
                    <a:pt x="51900" y="39802"/>
                    <a:pt x="52640" y="39668"/>
                    <a:pt x="52909" y="38794"/>
                  </a:cubicBezTo>
                  <a:cubicBezTo>
                    <a:pt x="53312" y="38323"/>
                    <a:pt x="53850" y="37920"/>
                    <a:pt x="54455" y="37651"/>
                  </a:cubicBezTo>
                  <a:cubicBezTo>
                    <a:pt x="55195" y="36912"/>
                    <a:pt x="56472" y="37113"/>
                    <a:pt x="56942" y="36038"/>
                  </a:cubicBezTo>
                  <a:lnTo>
                    <a:pt x="59632" y="33550"/>
                  </a:lnTo>
                  <a:cubicBezTo>
                    <a:pt x="59833" y="33483"/>
                    <a:pt x="59900" y="33281"/>
                    <a:pt x="60102" y="33080"/>
                  </a:cubicBezTo>
                  <a:lnTo>
                    <a:pt x="60505" y="32878"/>
                  </a:lnTo>
                  <a:cubicBezTo>
                    <a:pt x="60640" y="32743"/>
                    <a:pt x="60842" y="32542"/>
                    <a:pt x="60976" y="32407"/>
                  </a:cubicBezTo>
                  <a:cubicBezTo>
                    <a:pt x="61111" y="32340"/>
                    <a:pt x="61245" y="32138"/>
                    <a:pt x="61245" y="31937"/>
                  </a:cubicBezTo>
                  <a:cubicBezTo>
                    <a:pt x="62455" y="29853"/>
                    <a:pt x="64270" y="28172"/>
                    <a:pt x="66489" y="27231"/>
                  </a:cubicBezTo>
                  <a:cubicBezTo>
                    <a:pt x="66758" y="27298"/>
                    <a:pt x="66892" y="27432"/>
                    <a:pt x="66959" y="27634"/>
                  </a:cubicBezTo>
                  <a:cubicBezTo>
                    <a:pt x="67127" y="27634"/>
                    <a:pt x="67346" y="27718"/>
                    <a:pt x="67522" y="27718"/>
                  </a:cubicBezTo>
                  <a:cubicBezTo>
                    <a:pt x="67699" y="27718"/>
                    <a:pt x="67833" y="27634"/>
                    <a:pt x="67833" y="27298"/>
                  </a:cubicBezTo>
                  <a:cubicBezTo>
                    <a:pt x="67901" y="26693"/>
                    <a:pt x="67632" y="26088"/>
                    <a:pt x="67161" y="25685"/>
                  </a:cubicBezTo>
                  <a:cubicBezTo>
                    <a:pt x="66825" y="25348"/>
                    <a:pt x="66623" y="24878"/>
                    <a:pt x="66623" y="24340"/>
                  </a:cubicBezTo>
                  <a:cubicBezTo>
                    <a:pt x="66758" y="24206"/>
                    <a:pt x="66892" y="24071"/>
                    <a:pt x="67027" y="23937"/>
                  </a:cubicBezTo>
                  <a:cubicBezTo>
                    <a:pt x="67027" y="23802"/>
                    <a:pt x="67027" y="23668"/>
                    <a:pt x="67027" y="23600"/>
                  </a:cubicBezTo>
                  <a:cubicBezTo>
                    <a:pt x="66825" y="23332"/>
                    <a:pt x="66825" y="22995"/>
                    <a:pt x="67027" y="22727"/>
                  </a:cubicBezTo>
                  <a:lnTo>
                    <a:pt x="67027" y="21987"/>
                  </a:lnTo>
                  <a:cubicBezTo>
                    <a:pt x="66959" y="21853"/>
                    <a:pt x="66825" y="21853"/>
                    <a:pt x="66690" y="21853"/>
                  </a:cubicBezTo>
                  <a:cubicBezTo>
                    <a:pt x="66758" y="21718"/>
                    <a:pt x="66690" y="21651"/>
                    <a:pt x="66623" y="21516"/>
                  </a:cubicBezTo>
                  <a:cubicBezTo>
                    <a:pt x="66354" y="21315"/>
                    <a:pt x="66422" y="20911"/>
                    <a:pt x="66220" y="20710"/>
                  </a:cubicBezTo>
                  <a:cubicBezTo>
                    <a:pt x="65816" y="20239"/>
                    <a:pt x="65682" y="19634"/>
                    <a:pt x="65816" y="19096"/>
                  </a:cubicBezTo>
                  <a:cubicBezTo>
                    <a:pt x="65816" y="18962"/>
                    <a:pt x="65816" y="18827"/>
                    <a:pt x="65749" y="18693"/>
                  </a:cubicBezTo>
                  <a:cubicBezTo>
                    <a:pt x="64943" y="17281"/>
                    <a:pt x="64136" y="15869"/>
                    <a:pt x="64943" y="14189"/>
                  </a:cubicBezTo>
                  <a:cubicBezTo>
                    <a:pt x="65077" y="13852"/>
                    <a:pt x="64943" y="13382"/>
                    <a:pt x="64539" y="13113"/>
                  </a:cubicBezTo>
                  <a:cubicBezTo>
                    <a:pt x="63665" y="12642"/>
                    <a:pt x="63598" y="11903"/>
                    <a:pt x="63396" y="11029"/>
                  </a:cubicBezTo>
                  <a:cubicBezTo>
                    <a:pt x="63262" y="10760"/>
                    <a:pt x="63262" y="10424"/>
                    <a:pt x="63060" y="10222"/>
                  </a:cubicBezTo>
                  <a:cubicBezTo>
                    <a:pt x="62590" y="9751"/>
                    <a:pt x="62590" y="9079"/>
                    <a:pt x="62993" y="8609"/>
                  </a:cubicBezTo>
                  <a:lnTo>
                    <a:pt x="62590" y="8205"/>
                  </a:lnTo>
                  <a:cubicBezTo>
                    <a:pt x="61716" y="8071"/>
                    <a:pt x="62186" y="6861"/>
                    <a:pt x="61379" y="6659"/>
                  </a:cubicBezTo>
                  <a:cubicBezTo>
                    <a:pt x="60505" y="5987"/>
                    <a:pt x="62052" y="5583"/>
                    <a:pt x="61514" y="4777"/>
                  </a:cubicBezTo>
                  <a:cubicBezTo>
                    <a:pt x="61043" y="4037"/>
                    <a:pt x="60438" y="3499"/>
                    <a:pt x="59766" y="3029"/>
                  </a:cubicBezTo>
                  <a:cubicBezTo>
                    <a:pt x="59564" y="2356"/>
                    <a:pt x="59900" y="1550"/>
                    <a:pt x="59363" y="1012"/>
                  </a:cubicBezTo>
                  <a:cubicBezTo>
                    <a:pt x="59228" y="877"/>
                    <a:pt x="58959" y="676"/>
                    <a:pt x="58959" y="541"/>
                  </a:cubicBezTo>
                  <a:lnTo>
                    <a:pt x="58959" y="205"/>
                  </a:lnTo>
                  <a:cubicBezTo>
                    <a:pt x="58829" y="75"/>
                    <a:pt x="58643" y="1"/>
                    <a:pt x="5845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9" name="Google Shape;3909;p3"/>
            <p:cNvSpPr/>
            <p:nvPr/>
          </p:nvSpPr>
          <p:spPr>
            <a:xfrm>
              <a:off x="3735175" y="3253825"/>
              <a:ext cx="727775" cy="778400"/>
            </a:xfrm>
            <a:custGeom>
              <a:avLst/>
              <a:gdLst/>
              <a:ahLst/>
              <a:cxnLst/>
              <a:rect l="l" t="t" r="r" b="b"/>
              <a:pathLst>
                <a:path w="29111" h="31136" extrusionOk="0">
                  <a:moveTo>
                    <a:pt x="7389" y="29123"/>
                  </a:moveTo>
                  <a:cubicBezTo>
                    <a:pt x="8659" y="29123"/>
                    <a:pt x="9930" y="29676"/>
                    <a:pt x="11430" y="30097"/>
                  </a:cubicBezTo>
                  <a:cubicBezTo>
                    <a:pt x="9406" y="29836"/>
                    <a:pt x="7699" y="30209"/>
                    <a:pt x="6186" y="29308"/>
                  </a:cubicBezTo>
                  <a:lnTo>
                    <a:pt x="6186" y="29308"/>
                  </a:lnTo>
                  <a:cubicBezTo>
                    <a:pt x="6592" y="29178"/>
                    <a:pt x="6991" y="29123"/>
                    <a:pt x="7389" y="29123"/>
                  </a:cubicBezTo>
                  <a:close/>
                  <a:moveTo>
                    <a:pt x="7576" y="1"/>
                  </a:moveTo>
                  <a:cubicBezTo>
                    <a:pt x="7166" y="1"/>
                    <a:pt x="6763" y="100"/>
                    <a:pt x="6388" y="450"/>
                  </a:cubicBezTo>
                  <a:cubicBezTo>
                    <a:pt x="6119" y="853"/>
                    <a:pt x="5715" y="1055"/>
                    <a:pt x="5245" y="1189"/>
                  </a:cubicBezTo>
                  <a:cubicBezTo>
                    <a:pt x="4303" y="1458"/>
                    <a:pt x="4035" y="2131"/>
                    <a:pt x="3900" y="2937"/>
                  </a:cubicBezTo>
                  <a:cubicBezTo>
                    <a:pt x="3698" y="3542"/>
                    <a:pt x="3631" y="4147"/>
                    <a:pt x="3631" y="4752"/>
                  </a:cubicBezTo>
                  <a:cubicBezTo>
                    <a:pt x="3631" y="5425"/>
                    <a:pt x="3429" y="6164"/>
                    <a:pt x="2959" y="6702"/>
                  </a:cubicBezTo>
                  <a:cubicBezTo>
                    <a:pt x="2219" y="7778"/>
                    <a:pt x="2287" y="9189"/>
                    <a:pt x="3093" y="10131"/>
                  </a:cubicBezTo>
                  <a:cubicBezTo>
                    <a:pt x="3295" y="9996"/>
                    <a:pt x="3429" y="9862"/>
                    <a:pt x="3564" y="9660"/>
                  </a:cubicBezTo>
                  <a:cubicBezTo>
                    <a:pt x="3934" y="9131"/>
                    <a:pt x="4512" y="8769"/>
                    <a:pt x="5134" y="8769"/>
                  </a:cubicBezTo>
                  <a:cubicBezTo>
                    <a:pt x="5303" y="8769"/>
                    <a:pt x="5476" y="8796"/>
                    <a:pt x="5648" y="8853"/>
                  </a:cubicBezTo>
                  <a:cubicBezTo>
                    <a:pt x="6656" y="9055"/>
                    <a:pt x="6925" y="9996"/>
                    <a:pt x="7060" y="10870"/>
                  </a:cubicBezTo>
                  <a:cubicBezTo>
                    <a:pt x="7329" y="12148"/>
                    <a:pt x="6522" y="12954"/>
                    <a:pt x="5043" y="13156"/>
                  </a:cubicBezTo>
                  <a:cubicBezTo>
                    <a:pt x="3497" y="13425"/>
                    <a:pt x="3429" y="13425"/>
                    <a:pt x="3564" y="15038"/>
                  </a:cubicBezTo>
                  <a:cubicBezTo>
                    <a:pt x="3627" y="15731"/>
                    <a:pt x="3513" y="16188"/>
                    <a:pt x="2780" y="16188"/>
                  </a:cubicBezTo>
                  <a:cubicBezTo>
                    <a:pt x="2731" y="16188"/>
                    <a:pt x="2678" y="16185"/>
                    <a:pt x="2623" y="16181"/>
                  </a:cubicBezTo>
                  <a:cubicBezTo>
                    <a:pt x="2354" y="16181"/>
                    <a:pt x="2042" y="16439"/>
                    <a:pt x="1825" y="16439"/>
                  </a:cubicBezTo>
                  <a:cubicBezTo>
                    <a:pt x="1770" y="16439"/>
                    <a:pt x="1722" y="16423"/>
                    <a:pt x="1682" y="16383"/>
                  </a:cubicBezTo>
                  <a:cubicBezTo>
                    <a:pt x="1278" y="14904"/>
                    <a:pt x="1077" y="13358"/>
                    <a:pt x="1211" y="11811"/>
                  </a:cubicBezTo>
                  <a:cubicBezTo>
                    <a:pt x="1278" y="11408"/>
                    <a:pt x="1144" y="11005"/>
                    <a:pt x="808" y="10736"/>
                  </a:cubicBezTo>
                  <a:cubicBezTo>
                    <a:pt x="203" y="11408"/>
                    <a:pt x="606" y="12080"/>
                    <a:pt x="404" y="12753"/>
                  </a:cubicBezTo>
                  <a:cubicBezTo>
                    <a:pt x="1" y="14097"/>
                    <a:pt x="471" y="15442"/>
                    <a:pt x="270" y="16786"/>
                  </a:cubicBezTo>
                  <a:cubicBezTo>
                    <a:pt x="404" y="16853"/>
                    <a:pt x="471" y="16921"/>
                    <a:pt x="606" y="16921"/>
                  </a:cubicBezTo>
                  <a:cubicBezTo>
                    <a:pt x="606" y="16988"/>
                    <a:pt x="673" y="17055"/>
                    <a:pt x="673" y="17122"/>
                  </a:cubicBezTo>
                  <a:cubicBezTo>
                    <a:pt x="808" y="19341"/>
                    <a:pt x="942" y="21492"/>
                    <a:pt x="1077" y="23711"/>
                  </a:cubicBezTo>
                  <a:cubicBezTo>
                    <a:pt x="1211" y="25593"/>
                    <a:pt x="942" y="27543"/>
                    <a:pt x="1816" y="29358"/>
                  </a:cubicBezTo>
                  <a:cubicBezTo>
                    <a:pt x="2018" y="29223"/>
                    <a:pt x="2152" y="29089"/>
                    <a:pt x="2219" y="28887"/>
                  </a:cubicBezTo>
                  <a:cubicBezTo>
                    <a:pt x="2488" y="27476"/>
                    <a:pt x="2757" y="26198"/>
                    <a:pt x="2152" y="24652"/>
                  </a:cubicBezTo>
                  <a:cubicBezTo>
                    <a:pt x="1278" y="22702"/>
                    <a:pt x="2085" y="20349"/>
                    <a:pt x="1614" y="18265"/>
                  </a:cubicBezTo>
                  <a:lnTo>
                    <a:pt x="1614" y="18265"/>
                  </a:lnTo>
                  <a:cubicBezTo>
                    <a:pt x="1950" y="19543"/>
                    <a:pt x="2018" y="20753"/>
                    <a:pt x="1883" y="22030"/>
                  </a:cubicBezTo>
                  <a:cubicBezTo>
                    <a:pt x="1883" y="22568"/>
                    <a:pt x="1749" y="23307"/>
                    <a:pt x="2287" y="23711"/>
                  </a:cubicBezTo>
                  <a:cubicBezTo>
                    <a:pt x="3497" y="24517"/>
                    <a:pt x="3295" y="25795"/>
                    <a:pt x="3228" y="26938"/>
                  </a:cubicBezTo>
                  <a:cubicBezTo>
                    <a:pt x="3118" y="29135"/>
                    <a:pt x="3098" y="29537"/>
                    <a:pt x="4525" y="29537"/>
                  </a:cubicBezTo>
                  <a:cubicBezTo>
                    <a:pt x="4816" y="29537"/>
                    <a:pt x="5167" y="29520"/>
                    <a:pt x="5590" y="29499"/>
                  </a:cubicBezTo>
                  <a:lnTo>
                    <a:pt x="5590" y="29499"/>
                  </a:lnTo>
                  <a:cubicBezTo>
                    <a:pt x="5361" y="29588"/>
                    <a:pt x="5126" y="29619"/>
                    <a:pt x="4888" y="29619"/>
                  </a:cubicBezTo>
                  <a:cubicBezTo>
                    <a:pt x="4330" y="29619"/>
                    <a:pt x="3754" y="29449"/>
                    <a:pt x="3199" y="29449"/>
                  </a:cubicBezTo>
                  <a:cubicBezTo>
                    <a:pt x="2837" y="29449"/>
                    <a:pt x="2485" y="29521"/>
                    <a:pt x="2152" y="29761"/>
                  </a:cubicBezTo>
                  <a:cubicBezTo>
                    <a:pt x="3362" y="30770"/>
                    <a:pt x="5043" y="30299"/>
                    <a:pt x="6320" y="30904"/>
                  </a:cubicBezTo>
                  <a:lnTo>
                    <a:pt x="7127" y="30904"/>
                  </a:lnTo>
                  <a:cubicBezTo>
                    <a:pt x="7278" y="31055"/>
                    <a:pt x="7467" y="31131"/>
                    <a:pt x="7638" y="31131"/>
                  </a:cubicBezTo>
                  <a:cubicBezTo>
                    <a:pt x="7694" y="31131"/>
                    <a:pt x="7749" y="31123"/>
                    <a:pt x="7799" y="31106"/>
                  </a:cubicBezTo>
                  <a:cubicBezTo>
                    <a:pt x="8740" y="31106"/>
                    <a:pt x="9682" y="31136"/>
                    <a:pt x="10623" y="31136"/>
                  </a:cubicBezTo>
                  <a:cubicBezTo>
                    <a:pt x="11093" y="31136"/>
                    <a:pt x="11564" y="31128"/>
                    <a:pt x="12035" y="31106"/>
                  </a:cubicBezTo>
                  <a:cubicBezTo>
                    <a:pt x="12270" y="31123"/>
                    <a:pt x="12505" y="31131"/>
                    <a:pt x="12739" y="31131"/>
                  </a:cubicBezTo>
                  <a:cubicBezTo>
                    <a:pt x="13442" y="31131"/>
                    <a:pt x="14136" y="31055"/>
                    <a:pt x="14791" y="30904"/>
                  </a:cubicBezTo>
                  <a:cubicBezTo>
                    <a:pt x="15060" y="30635"/>
                    <a:pt x="15396" y="30635"/>
                    <a:pt x="15665" y="30501"/>
                  </a:cubicBezTo>
                  <a:cubicBezTo>
                    <a:pt x="15451" y="30180"/>
                    <a:pt x="15162" y="30105"/>
                    <a:pt x="14848" y="30105"/>
                  </a:cubicBezTo>
                  <a:cubicBezTo>
                    <a:pt x="14569" y="30105"/>
                    <a:pt x="14269" y="30165"/>
                    <a:pt x="13984" y="30165"/>
                  </a:cubicBezTo>
                  <a:cubicBezTo>
                    <a:pt x="13850" y="30232"/>
                    <a:pt x="13715" y="30299"/>
                    <a:pt x="13514" y="30299"/>
                  </a:cubicBezTo>
                  <a:cubicBezTo>
                    <a:pt x="13681" y="30243"/>
                    <a:pt x="13849" y="30234"/>
                    <a:pt x="13978" y="30155"/>
                  </a:cubicBezTo>
                  <a:lnTo>
                    <a:pt x="13978" y="30155"/>
                  </a:lnTo>
                  <a:cubicBezTo>
                    <a:pt x="13980" y="30158"/>
                    <a:pt x="13982" y="30161"/>
                    <a:pt x="13984" y="30165"/>
                  </a:cubicBezTo>
                  <a:lnTo>
                    <a:pt x="14051" y="30097"/>
                  </a:lnTo>
                  <a:lnTo>
                    <a:pt x="14051" y="30097"/>
                  </a:lnTo>
                  <a:cubicBezTo>
                    <a:pt x="14029" y="30120"/>
                    <a:pt x="14004" y="30139"/>
                    <a:pt x="13978" y="30155"/>
                  </a:cubicBezTo>
                  <a:lnTo>
                    <a:pt x="13978" y="30155"/>
                  </a:lnTo>
                  <a:cubicBezTo>
                    <a:pt x="13574" y="29555"/>
                    <a:pt x="12913" y="29085"/>
                    <a:pt x="13648" y="28282"/>
                  </a:cubicBezTo>
                  <a:cubicBezTo>
                    <a:pt x="13917" y="27879"/>
                    <a:pt x="14051" y="27408"/>
                    <a:pt x="14051" y="26938"/>
                  </a:cubicBezTo>
                  <a:cubicBezTo>
                    <a:pt x="14330" y="25601"/>
                    <a:pt x="14931" y="24818"/>
                    <a:pt x="15970" y="24818"/>
                  </a:cubicBezTo>
                  <a:cubicBezTo>
                    <a:pt x="16186" y="24818"/>
                    <a:pt x="16420" y="24852"/>
                    <a:pt x="16673" y="24921"/>
                  </a:cubicBezTo>
                  <a:cubicBezTo>
                    <a:pt x="16940" y="24994"/>
                    <a:pt x="17178" y="25027"/>
                    <a:pt x="17393" y="25027"/>
                  </a:cubicBezTo>
                  <a:cubicBezTo>
                    <a:pt x="18370" y="25027"/>
                    <a:pt x="18866" y="24336"/>
                    <a:pt x="19362" y="23509"/>
                  </a:cubicBezTo>
                  <a:cubicBezTo>
                    <a:pt x="19833" y="22635"/>
                    <a:pt x="20236" y="21761"/>
                    <a:pt x="21447" y="21559"/>
                  </a:cubicBezTo>
                  <a:cubicBezTo>
                    <a:pt x="22455" y="21358"/>
                    <a:pt x="22724" y="20484"/>
                    <a:pt x="22253" y="19475"/>
                  </a:cubicBezTo>
                  <a:cubicBezTo>
                    <a:pt x="22119" y="19072"/>
                    <a:pt x="21783" y="18736"/>
                    <a:pt x="21581" y="18265"/>
                  </a:cubicBezTo>
                  <a:cubicBezTo>
                    <a:pt x="20976" y="17526"/>
                    <a:pt x="21379" y="16450"/>
                    <a:pt x="22253" y="16114"/>
                  </a:cubicBezTo>
                  <a:cubicBezTo>
                    <a:pt x="23269" y="15496"/>
                    <a:pt x="24459" y="15168"/>
                    <a:pt x="25651" y="15168"/>
                  </a:cubicBezTo>
                  <a:cubicBezTo>
                    <a:pt x="26274" y="15168"/>
                    <a:pt x="26897" y="15257"/>
                    <a:pt x="27497" y="15442"/>
                  </a:cubicBezTo>
                  <a:cubicBezTo>
                    <a:pt x="27760" y="15529"/>
                    <a:pt x="28022" y="15731"/>
                    <a:pt x="28304" y="15731"/>
                  </a:cubicBezTo>
                  <a:cubicBezTo>
                    <a:pt x="28454" y="15731"/>
                    <a:pt x="28610" y="15673"/>
                    <a:pt x="28774" y="15509"/>
                  </a:cubicBezTo>
                  <a:cubicBezTo>
                    <a:pt x="29110" y="15173"/>
                    <a:pt x="29110" y="14635"/>
                    <a:pt x="28909" y="14164"/>
                  </a:cubicBezTo>
                  <a:cubicBezTo>
                    <a:pt x="28640" y="13761"/>
                    <a:pt x="28842" y="13021"/>
                    <a:pt x="27968" y="12887"/>
                  </a:cubicBezTo>
                  <a:cubicBezTo>
                    <a:pt x="27467" y="14290"/>
                    <a:pt x="26480" y="14797"/>
                    <a:pt x="25314" y="14797"/>
                  </a:cubicBezTo>
                  <a:cubicBezTo>
                    <a:pt x="24916" y="14797"/>
                    <a:pt x="24496" y="14738"/>
                    <a:pt x="24068" y="14635"/>
                  </a:cubicBezTo>
                  <a:cubicBezTo>
                    <a:pt x="23833" y="14601"/>
                    <a:pt x="23598" y="14585"/>
                    <a:pt x="23363" y="14585"/>
                  </a:cubicBezTo>
                  <a:cubicBezTo>
                    <a:pt x="23127" y="14585"/>
                    <a:pt x="22892" y="14601"/>
                    <a:pt x="22657" y="14635"/>
                  </a:cubicBezTo>
                  <a:cubicBezTo>
                    <a:pt x="22569" y="14647"/>
                    <a:pt x="22482" y="14654"/>
                    <a:pt x="22395" y="14654"/>
                  </a:cubicBezTo>
                  <a:cubicBezTo>
                    <a:pt x="21548" y="14654"/>
                    <a:pt x="20762" y="14071"/>
                    <a:pt x="20640" y="13156"/>
                  </a:cubicBezTo>
                  <a:cubicBezTo>
                    <a:pt x="20438" y="12215"/>
                    <a:pt x="20909" y="11274"/>
                    <a:pt x="21850" y="10937"/>
                  </a:cubicBezTo>
                  <a:cubicBezTo>
                    <a:pt x="22253" y="10736"/>
                    <a:pt x="22926" y="10668"/>
                    <a:pt x="23194" y="10534"/>
                  </a:cubicBezTo>
                  <a:cubicBezTo>
                    <a:pt x="23531" y="10400"/>
                    <a:pt x="23800" y="9996"/>
                    <a:pt x="23531" y="9727"/>
                  </a:cubicBezTo>
                  <a:cubicBezTo>
                    <a:pt x="22388" y="8853"/>
                    <a:pt x="22791" y="7643"/>
                    <a:pt x="22858" y="6500"/>
                  </a:cubicBezTo>
                  <a:cubicBezTo>
                    <a:pt x="22679" y="6500"/>
                    <a:pt x="22530" y="6470"/>
                    <a:pt x="22430" y="6470"/>
                  </a:cubicBezTo>
                  <a:cubicBezTo>
                    <a:pt x="22380" y="6470"/>
                    <a:pt x="22343" y="6478"/>
                    <a:pt x="22320" y="6500"/>
                  </a:cubicBezTo>
                  <a:cubicBezTo>
                    <a:pt x="22052" y="6769"/>
                    <a:pt x="21783" y="7038"/>
                    <a:pt x="21447" y="7307"/>
                  </a:cubicBezTo>
                  <a:cubicBezTo>
                    <a:pt x="21146" y="7720"/>
                    <a:pt x="20677" y="7945"/>
                    <a:pt x="20205" y="7945"/>
                  </a:cubicBezTo>
                  <a:cubicBezTo>
                    <a:pt x="19832" y="7945"/>
                    <a:pt x="19457" y="7805"/>
                    <a:pt x="19161" y="7509"/>
                  </a:cubicBezTo>
                  <a:cubicBezTo>
                    <a:pt x="18287" y="6904"/>
                    <a:pt x="17749" y="5895"/>
                    <a:pt x="17749" y="4820"/>
                  </a:cubicBezTo>
                  <a:cubicBezTo>
                    <a:pt x="17749" y="2467"/>
                    <a:pt x="17682" y="2467"/>
                    <a:pt x="18757" y="46"/>
                  </a:cubicBezTo>
                  <a:lnTo>
                    <a:pt x="18757" y="46"/>
                  </a:lnTo>
                  <a:cubicBezTo>
                    <a:pt x="17009" y="1794"/>
                    <a:pt x="14925" y="1458"/>
                    <a:pt x="13110" y="1794"/>
                  </a:cubicBezTo>
                  <a:cubicBezTo>
                    <a:pt x="12666" y="1888"/>
                    <a:pt x="12188" y="1982"/>
                    <a:pt x="11738" y="1982"/>
                  </a:cubicBezTo>
                  <a:cubicBezTo>
                    <a:pt x="10895" y="1982"/>
                    <a:pt x="10146" y="1653"/>
                    <a:pt x="9883" y="383"/>
                  </a:cubicBezTo>
                  <a:cubicBezTo>
                    <a:pt x="9883" y="248"/>
                    <a:pt x="9682" y="114"/>
                    <a:pt x="9614" y="114"/>
                  </a:cubicBezTo>
                  <a:cubicBezTo>
                    <a:pt x="9468" y="153"/>
                    <a:pt x="9318" y="168"/>
                    <a:pt x="9165" y="168"/>
                  </a:cubicBezTo>
                  <a:cubicBezTo>
                    <a:pt x="8654" y="168"/>
                    <a:pt x="8109" y="1"/>
                    <a:pt x="7576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0" name="Google Shape;3910;p3"/>
            <p:cNvSpPr/>
            <p:nvPr/>
          </p:nvSpPr>
          <p:spPr>
            <a:xfrm>
              <a:off x="3775525" y="3680200"/>
              <a:ext cx="110950" cy="321775"/>
            </a:xfrm>
            <a:custGeom>
              <a:avLst/>
              <a:gdLst/>
              <a:ahLst/>
              <a:cxnLst/>
              <a:rect l="l" t="t" r="r" b="b"/>
              <a:pathLst>
                <a:path w="4438" h="12871" extrusionOk="0">
                  <a:moveTo>
                    <a:pt x="336" y="0"/>
                  </a:moveTo>
                  <a:cubicBezTo>
                    <a:pt x="0" y="67"/>
                    <a:pt x="0" y="404"/>
                    <a:pt x="0" y="672"/>
                  </a:cubicBezTo>
                  <a:lnTo>
                    <a:pt x="0" y="8068"/>
                  </a:lnTo>
                  <a:cubicBezTo>
                    <a:pt x="0" y="8269"/>
                    <a:pt x="68" y="8605"/>
                    <a:pt x="68" y="8605"/>
                  </a:cubicBezTo>
                  <a:cubicBezTo>
                    <a:pt x="1479" y="8807"/>
                    <a:pt x="605" y="9547"/>
                    <a:pt x="538" y="10152"/>
                  </a:cubicBezTo>
                  <a:cubicBezTo>
                    <a:pt x="471" y="10824"/>
                    <a:pt x="404" y="11563"/>
                    <a:pt x="404" y="12303"/>
                  </a:cubicBezTo>
                  <a:lnTo>
                    <a:pt x="404" y="12774"/>
                  </a:lnTo>
                  <a:lnTo>
                    <a:pt x="740" y="12774"/>
                  </a:lnTo>
                  <a:cubicBezTo>
                    <a:pt x="1143" y="12774"/>
                    <a:pt x="1614" y="12774"/>
                    <a:pt x="2084" y="12841"/>
                  </a:cubicBezTo>
                  <a:cubicBezTo>
                    <a:pt x="2153" y="12835"/>
                    <a:pt x="2223" y="12833"/>
                    <a:pt x="2294" y="12833"/>
                  </a:cubicBezTo>
                  <a:cubicBezTo>
                    <a:pt x="2581" y="12833"/>
                    <a:pt x="2880" y="12871"/>
                    <a:pt x="3170" y="12871"/>
                  </a:cubicBezTo>
                  <a:cubicBezTo>
                    <a:pt x="3643" y="12871"/>
                    <a:pt x="4094" y="12769"/>
                    <a:pt x="4437" y="12236"/>
                  </a:cubicBezTo>
                  <a:cubicBezTo>
                    <a:pt x="4101" y="12236"/>
                    <a:pt x="3765" y="12303"/>
                    <a:pt x="3429" y="12303"/>
                  </a:cubicBezTo>
                  <a:cubicBezTo>
                    <a:pt x="2017" y="12236"/>
                    <a:pt x="1815" y="12034"/>
                    <a:pt x="2219" y="10757"/>
                  </a:cubicBezTo>
                  <a:cubicBezTo>
                    <a:pt x="2488" y="9950"/>
                    <a:pt x="2084" y="9076"/>
                    <a:pt x="2353" y="8269"/>
                  </a:cubicBezTo>
                  <a:cubicBezTo>
                    <a:pt x="2622" y="7530"/>
                    <a:pt x="2152" y="6723"/>
                    <a:pt x="1412" y="6521"/>
                  </a:cubicBezTo>
                  <a:cubicBezTo>
                    <a:pt x="874" y="6320"/>
                    <a:pt x="740" y="6118"/>
                    <a:pt x="807" y="5647"/>
                  </a:cubicBezTo>
                  <a:cubicBezTo>
                    <a:pt x="874" y="4841"/>
                    <a:pt x="538" y="3899"/>
                    <a:pt x="1076" y="3160"/>
                  </a:cubicBezTo>
                  <a:cubicBezTo>
                    <a:pt x="1345" y="2757"/>
                    <a:pt x="1345" y="2555"/>
                    <a:pt x="1009" y="2286"/>
                  </a:cubicBezTo>
                  <a:cubicBezTo>
                    <a:pt x="269" y="1883"/>
                    <a:pt x="269" y="1412"/>
                    <a:pt x="874" y="874"/>
                  </a:cubicBezTo>
                  <a:cubicBezTo>
                    <a:pt x="1076" y="672"/>
                    <a:pt x="1076" y="336"/>
                    <a:pt x="874" y="202"/>
                  </a:cubicBezTo>
                  <a:cubicBezTo>
                    <a:pt x="740" y="67"/>
                    <a:pt x="538" y="0"/>
                    <a:pt x="336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1" name="Google Shape;3911;p3"/>
            <p:cNvSpPr/>
            <p:nvPr/>
          </p:nvSpPr>
          <p:spPr>
            <a:xfrm>
              <a:off x="3726775" y="3197825"/>
              <a:ext cx="117675" cy="174825"/>
            </a:xfrm>
            <a:custGeom>
              <a:avLst/>
              <a:gdLst/>
              <a:ahLst/>
              <a:cxnLst/>
              <a:rect l="l" t="t" r="r" b="b"/>
              <a:pathLst>
                <a:path w="4707" h="6993" extrusionOk="0">
                  <a:moveTo>
                    <a:pt x="807" y="1"/>
                  </a:moveTo>
                  <a:lnTo>
                    <a:pt x="606" y="202"/>
                  </a:lnTo>
                  <a:cubicBezTo>
                    <a:pt x="68" y="1278"/>
                    <a:pt x="1" y="2488"/>
                    <a:pt x="270" y="3698"/>
                  </a:cubicBezTo>
                  <a:cubicBezTo>
                    <a:pt x="471" y="4505"/>
                    <a:pt x="404" y="5312"/>
                    <a:pt x="135" y="6051"/>
                  </a:cubicBezTo>
                  <a:cubicBezTo>
                    <a:pt x="1" y="6522"/>
                    <a:pt x="337" y="6724"/>
                    <a:pt x="673" y="6992"/>
                  </a:cubicBezTo>
                  <a:cubicBezTo>
                    <a:pt x="740" y="6051"/>
                    <a:pt x="807" y="5110"/>
                    <a:pt x="807" y="4169"/>
                  </a:cubicBezTo>
                  <a:cubicBezTo>
                    <a:pt x="807" y="1816"/>
                    <a:pt x="807" y="1816"/>
                    <a:pt x="3160" y="1681"/>
                  </a:cubicBezTo>
                  <a:cubicBezTo>
                    <a:pt x="3216" y="1654"/>
                    <a:pt x="3272" y="1637"/>
                    <a:pt x="3323" y="1637"/>
                  </a:cubicBezTo>
                  <a:cubicBezTo>
                    <a:pt x="3395" y="1637"/>
                    <a:pt x="3457" y="1670"/>
                    <a:pt x="3497" y="1749"/>
                  </a:cubicBezTo>
                  <a:lnTo>
                    <a:pt x="4371" y="1749"/>
                  </a:lnTo>
                  <a:cubicBezTo>
                    <a:pt x="4505" y="1614"/>
                    <a:pt x="4572" y="1480"/>
                    <a:pt x="4639" y="1278"/>
                  </a:cubicBezTo>
                  <a:cubicBezTo>
                    <a:pt x="4707" y="1009"/>
                    <a:pt x="4639" y="740"/>
                    <a:pt x="4505" y="539"/>
                  </a:cubicBezTo>
                  <a:cubicBezTo>
                    <a:pt x="4371" y="404"/>
                    <a:pt x="4236" y="337"/>
                    <a:pt x="4034" y="270"/>
                  </a:cubicBezTo>
                  <a:cubicBezTo>
                    <a:pt x="3900" y="270"/>
                    <a:pt x="3698" y="337"/>
                    <a:pt x="3564" y="337"/>
                  </a:cubicBezTo>
                  <a:cubicBezTo>
                    <a:pt x="3299" y="416"/>
                    <a:pt x="3033" y="454"/>
                    <a:pt x="2768" y="454"/>
                  </a:cubicBezTo>
                  <a:cubicBezTo>
                    <a:pt x="2361" y="454"/>
                    <a:pt x="1954" y="365"/>
                    <a:pt x="1547" y="202"/>
                  </a:cubicBezTo>
                  <a:cubicBezTo>
                    <a:pt x="1345" y="68"/>
                    <a:pt x="1076" y="1"/>
                    <a:pt x="807" y="1"/>
                  </a:cubicBezTo>
                  <a:close/>
                </a:path>
              </a:pathLst>
            </a:custGeom>
            <a:solidFill>
              <a:srgbClr val="BF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2" name="Google Shape;3912;p3"/>
            <p:cNvSpPr/>
            <p:nvPr/>
          </p:nvSpPr>
          <p:spPr>
            <a:xfrm>
              <a:off x="3725100" y="3569450"/>
              <a:ext cx="37000" cy="104050"/>
            </a:xfrm>
            <a:custGeom>
              <a:avLst/>
              <a:gdLst/>
              <a:ahLst/>
              <a:cxnLst/>
              <a:rect l="l" t="t" r="r" b="b"/>
              <a:pathLst>
                <a:path w="1480" h="4162" extrusionOk="0">
                  <a:moveTo>
                    <a:pt x="983" y="0"/>
                  </a:moveTo>
                  <a:cubicBezTo>
                    <a:pt x="929" y="0"/>
                    <a:pt x="868" y="37"/>
                    <a:pt x="807" y="128"/>
                  </a:cubicBezTo>
                  <a:cubicBezTo>
                    <a:pt x="1" y="1472"/>
                    <a:pt x="538" y="2817"/>
                    <a:pt x="874" y="4161"/>
                  </a:cubicBezTo>
                  <a:cubicBezTo>
                    <a:pt x="1480" y="2884"/>
                    <a:pt x="1009" y="1472"/>
                    <a:pt x="1143" y="128"/>
                  </a:cubicBezTo>
                  <a:cubicBezTo>
                    <a:pt x="1106" y="54"/>
                    <a:pt x="1049" y="0"/>
                    <a:pt x="983" y="0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3" name="Google Shape;3913;p3"/>
            <p:cNvSpPr/>
            <p:nvPr/>
          </p:nvSpPr>
          <p:spPr>
            <a:xfrm>
              <a:off x="3721750" y="3080175"/>
              <a:ext cx="47075" cy="122725"/>
            </a:xfrm>
            <a:custGeom>
              <a:avLst/>
              <a:gdLst/>
              <a:ahLst/>
              <a:cxnLst/>
              <a:rect l="l" t="t" r="r" b="b"/>
              <a:pathLst>
                <a:path w="1883" h="4909" extrusionOk="0">
                  <a:moveTo>
                    <a:pt x="538" y="1"/>
                  </a:moveTo>
                  <a:cubicBezTo>
                    <a:pt x="336" y="1614"/>
                    <a:pt x="0" y="3295"/>
                    <a:pt x="874" y="4908"/>
                  </a:cubicBezTo>
                  <a:lnTo>
                    <a:pt x="1008" y="4774"/>
                  </a:lnTo>
                  <a:cubicBezTo>
                    <a:pt x="1882" y="3295"/>
                    <a:pt x="1815" y="1413"/>
                    <a:pt x="941" y="1"/>
                  </a:cubicBezTo>
                  <a:close/>
                </a:path>
              </a:pathLst>
            </a:custGeom>
            <a:solidFill>
              <a:srgbClr val="BF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4" name="Google Shape;3914;p3"/>
            <p:cNvSpPr/>
            <p:nvPr/>
          </p:nvSpPr>
          <p:spPr>
            <a:xfrm>
              <a:off x="3726775" y="3453300"/>
              <a:ext cx="28600" cy="119350"/>
            </a:xfrm>
            <a:custGeom>
              <a:avLst/>
              <a:gdLst/>
              <a:ahLst/>
              <a:cxnLst/>
              <a:rect l="l" t="t" r="r" b="b"/>
              <a:pathLst>
                <a:path w="1144" h="4774" extrusionOk="0">
                  <a:moveTo>
                    <a:pt x="807" y="0"/>
                  </a:moveTo>
                  <a:cubicBezTo>
                    <a:pt x="471" y="0"/>
                    <a:pt x="135" y="0"/>
                    <a:pt x="1" y="337"/>
                  </a:cubicBezTo>
                  <a:cubicBezTo>
                    <a:pt x="68" y="1479"/>
                    <a:pt x="875" y="2421"/>
                    <a:pt x="404" y="3631"/>
                  </a:cubicBezTo>
                  <a:lnTo>
                    <a:pt x="404" y="3967"/>
                  </a:lnTo>
                  <a:cubicBezTo>
                    <a:pt x="539" y="4101"/>
                    <a:pt x="606" y="4303"/>
                    <a:pt x="740" y="4437"/>
                  </a:cubicBezTo>
                  <a:cubicBezTo>
                    <a:pt x="740" y="4572"/>
                    <a:pt x="740" y="4706"/>
                    <a:pt x="740" y="4774"/>
                  </a:cubicBezTo>
                  <a:lnTo>
                    <a:pt x="1076" y="4774"/>
                  </a:lnTo>
                  <a:cubicBezTo>
                    <a:pt x="1076" y="4169"/>
                    <a:pt x="1144" y="3429"/>
                    <a:pt x="1144" y="2757"/>
                  </a:cubicBezTo>
                  <a:cubicBezTo>
                    <a:pt x="1144" y="1816"/>
                    <a:pt x="673" y="942"/>
                    <a:pt x="807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5" name="Google Shape;3915;p3"/>
            <p:cNvSpPr/>
            <p:nvPr/>
          </p:nvSpPr>
          <p:spPr>
            <a:xfrm>
              <a:off x="3720050" y="3461700"/>
              <a:ext cx="37000" cy="80700"/>
            </a:xfrm>
            <a:custGeom>
              <a:avLst/>
              <a:gdLst/>
              <a:ahLst/>
              <a:cxnLst/>
              <a:rect l="l" t="t" r="r" b="b"/>
              <a:pathLst>
                <a:path w="1480" h="3228" extrusionOk="0">
                  <a:moveTo>
                    <a:pt x="270" y="1"/>
                  </a:moveTo>
                  <a:lnTo>
                    <a:pt x="270" y="1"/>
                  </a:lnTo>
                  <a:cubicBezTo>
                    <a:pt x="1" y="1143"/>
                    <a:pt x="606" y="2152"/>
                    <a:pt x="673" y="3227"/>
                  </a:cubicBezTo>
                  <a:cubicBezTo>
                    <a:pt x="1480" y="2085"/>
                    <a:pt x="673" y="1076"/>
                    <a:pt x="270" y="1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6" name="Google Shape;3916;p3"/>
            <p:cNvSpPr/>
            <p:nvPr/>
          </p:nvSpPr>
          <p:spPr>
            <a:xfrm>
              <a:off x="3736875" y="355245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0" y="1"/>
                  </a:moveTo>
                  <a:lnTo>
                    <a:pt x="336" y="471"/>
                  </a:lnTo>
                  <a:cubicBezTo>
                    <a:pt x="269" y="270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7" name="Google Shape;3917;p3"/>
            <p:cNvSpPr/>
            <p:nvPr/>
          </p:nvSpPr>
          <p:spPr>
            <a:xfrm>
              <a:off x="3752000" y="36751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67" y="0"/>
                  </a:moveTo>
                  <a:lnTo>
                    <a:pt x="0" y="202"/>
                  </a:lnTo>
                  <a:lnTo>
                    <a:pt x="202" y="269"/>
                  </a:lnTo>
                  <a:cubicBezTo>
                    <a:pt x="135" y="202"/>
                    <a:pt x="67" y="135"/>
                    <a:pt x="67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8" name="Google Shape;3918;p3"/>
            <p:cNvSpPr/>
            <p:nvPr/>
          </p:nvSpPr>
          <p:spPr>
            <a:xfrm>
              <a:off x="3987300" y="4611700"/>
              <a:ext cx="20175" cy="9700"/>
            </a:xfrm>
            <a:custGeom>
              <a:avLst/>
              <a:gdLst/>
              <a:ahLst/>
              <a:cxnLst/>
              <a:rect l="l" t="t" r="r" b="b"/>
              <a:pathLst>
                <a:path w="807" h="388" extrusionOk="0">
                  <a:moveTo>
                    <a:pt x="257" y="0"/>
                  </a:moveTo>
                  <a:cubicBezTo>
                    <a:pt x="174" y="0"/>
                    <a:pt x="87" y="17"/>
                    <a:pt x="0" y="52"/>
                  </a:cubicBezTo>
                  <a:cubicBezTo>
                    <a:pt x="202" y="388"/>
                    <a:pt x="471" y="388"/>
                    <a:pt x="807" y="388"/>
                  </a:cubicBezTo>
                  <a:cubicBezTo>
                    <a:pt x="707" y="139"/>
                    <a:pt x="496" y="0"/>
                    <a:pt x="257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9" name="Google Shape;3919;p3"/>
            <p:cNvSpPr/>
            <p:nvPr/>
          </p:nvSpPr>
          <p:spPr>
            <a:xfrm>
              <a:off x="4017550" y="462307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0"/>
                  </a:moveTo>
                  <a:lnTo>
                    <a:pt x="404" y="336"/>
                  </a:lnTo>
                  <a:cubicBezTo>
                    <a:pt x="336" y="135"/>
                    <a:pt x="202" y="0"/>
                    <a:pt x="0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0" name="Google Shape;3920;p3"/>
            <p:cNvSpPr/>
            <p:nvPr/>
          </p:nvSpPr>
          <p:spPr>
            <a:xfrm>
              <a:off x="3987300" y="1426100"/>
              <a:ext cx="482375" cy="620475"/>
            </a:xfrm>
            <a:custGeom>
              <a:avLst/>
              <a:gdLst/>
              <a:ahLst/>
              <a:cxnLst/>
              <a:rect l="l" t="t" r="r" b="b"/>
              <a:pathLst>
                <a:path w="19295" h="24819" extrusionOk="0">
                  <a:moveTo>
                    <a:pt x="4854" y="1"/>
                  </a:moveTo>
                  <a:cubicBezTo>
                    <a:pt x="4529" y="1"/>
                    <a:pt x="4349" y="241"/>
                    <a:pt x="4168" y="482"/>
                  </a:cubicBezTo>
                  <a:lnTo>
                    <a:pt x="3698" y="1087"/>
                  </a:lnTo>
                  <a:cubicBezTo>
                    <a:pt x="3160" y="1625"/>
                    <a:pt x="2622" y="2230"/>
                    <a:pt x="2151" y="2768"/>
                  </a:cubicBezTo>
                  <a:cubicBezTo>
                    <a:pt x="1681" y="3507"/>
                    <a:pt x="1076" y="4179"/>
                    <a:pt x="471" y="4784"/>
                  </a:cubicBezTo>
                  <a:cubicBezTo>
                    <a:pt x="202" y="5188"/>
                    <a:pt x="67" y="5658"/>
                    <a:pt x="67" y="6129"/>
                  </a:cubicBezTo>
                  <a:cubicBezTo>
                    <a:pt x="0" y="7608"/>
                    <a:pt x="538" y="9020"/>
                    <a:pt x="538" y="10499"/>
                  </a:cubicBezTo>
                  <a:cubicBezTo>
                    <a:pt x="538" y="12643"/>
                    <a:pt x="538" y="13301"/>
                    <a:pt x="1546" y="13301"/>
                  </a:cubicBezTo>
                  <a:cubicBezTo>
                    <a:pt x="1992" y="13301"/>
                    <a:pt x="2635" y="13172"/>
                    <a:pt x="3563" y="12986"/>
                  </a:cubicBezTo>
                  <a:cubicBezTo>
                    <a:pt x="3664" y="12986"/>
                    <a:pt x="3714" y="12969"/>
                    <a:pt x="3740" y="12969"/>
                  </a:cubicBezTo>
                  <a:cubicBezTo>
                    <a:pt x="3765" y="12969"/>
                    <a:pt x="3765" y="12986"/>
                    <a:pt x="3765" y="13054"/>
                  </a:cubicBezTo>
                  <a:cubicBezTo>
                    <a:pt x="3093" y="13121"/>
                    <a:pt x="2286" y="12919"/>
                    <a:pt x="2286" y="14129"/>
                  </a:cubicBezTo>
                  <a:cubicBezTo>
                    <a:pt x="2286" y="15019"/>
                    <a:pt x="2809" y="15071"/>
                    <a:pt x="3394" y="15071"/>
                  </a:cubicBezTo>
                  <a:cubicBezTo>
                    <a:pt x="3472" y="15071"/>
                    <a:pt x="3551" y="15070"/>
                    <a:pt x="3630" y="15070"/>
                  </a:cubicBezTo>
                  <a:cubicBezTo>
                    <a:pt x="3832" y="15070"/>
                    <a:pt x="4034" y="15070"/>
                    <a:pt x="4235" y="15138"/>
                  </a:cubicBezTo>
                  <a:cubicBezTo>
                    <a:pt x="5445" y="15272"/>
                    <a:pt x="5580" y="16146"/>
                    <a:pt x="5580" y="17087"/>
                  </a:cubicBezTo>
                  <a:cubicBezTo>
                    <a:pt x="5580" y="17356"/>
                    <a:pt x="5445" y="17625"/>
                    <a:pt x="5445" y="17894"/>
                  </a:cubicBezTo>
                  <a:cubicBezTo>
                    <a:pt x="5445" y="18267"/>
                    <a:pt x="5618" y="18639"/>
                    <a:pt x="5962" y="18747"/>
                  </a:cubicBezTo>
                  <a:lnTo>
                    <a:pt x="5962" y="18747"/>
                  </a:lnTo>
                  <a:cubicBezTo>
                    <a:pt x="5665" y="18666"/>
                    <a:pt x="5410" y="18493"/>
                    <a:pt x="5042" y="18432"/>
                  </a:cubicBezTo>
                  <a:cubicBezTo>
                    <a:pt x="4975" y="18398"/>
                    <a:pt x="4908" y="18381"/>
                    <a:pt x="4849" y="18381"/>
                  </a:cubicBezTo>
                  <a:cubicBezTo>
                    <a:pt x="4790" y="18381"/>
                    <a:pt x="4740" y="18398"/>
                    <a:pt x="4706" y="18432"/>
                  </a:cubicBezTo>
                  <a:cubicBezTo>
                    <a:pt x="4101" y="18633"/>
                    <a:pt x="3765" y="19171"/>
                    <a:pt x="3899" y="19776"/>
                  </a:cubicBezTo>
                  <a:cubicBezTo>
                    <a:pt x="4437" y="20650"/>
                    <a:pt x="5647" y="20583"/>
                    <a:pt x="6252" y="21524"/>
                  </a:cubicBezTo>
                  <a:cubicBezTo>
                    <a:pt x="6614" y="22087"/>
                    <a:pt x="7047" y="22289"/>
                    <a:pt x="7524" y="22289"/>
                  </a:cubicBezTo>
                  <a:cubicBezTo>
                    <a:pt x="7846" y="22289"/>
                    <a:pt x="8186" y="22197"/>
                    <a:pt x="8538" y="22062"/>
                  </a:cubicBezTo>
                  <a:cubicBezTo>
                    <a:pt x="8679" y="22015"/>
                    <a:pt x="8819" y="21707"/>
                    <a:pt x="8914" y="21707"/>
                  </a:cubicBezTo>
                  <a:cubicBezTo>
                    <a:pt x="8956" y="21707"/>
                    <a:pt x="8988" y="21765"/>
                    <a:pt x="9009" y="21928"/>
                  </a:cubicBezTo>
                  <a:cubicBezTo>
                    <a:pt x="9143" y="22465"/>
                    <a:pt x="9076" y="23071"/>
                    <a:pt x="9815" y="23071"/>
                  </a:cubicBezTo>
                  <a:cubicBezTo>
                    <a:pt x="10488" y="23003"/>
                    <a:pt x="10151" y="22331"/>
                    <a:pt x="10622" y="21793"/>
                  </a:cubicBezTo>
                  <a:cubicBezTo>
                    <a:pt x="11093" y="21323"/>
                    <a:pt x="10891" y="20583"/>
                    <a:pt x="11429" y="20045"/>
                  </a:cubicBezTo>
                  <a:lnTo>
                    <a:pt x="11429" y="20045"/>
                  </a:lnTo>
                  <a:cubicBezTo>
                    <a:pt x="10084" y="23541"/>
                    <a:pt x="10084" y="23541"/>
                    <a:pt x="12101" y="24818"/>
                  </a:cubicBezTo>
                  <a:cubicBezTo>
                    <a:pt x="12975" y="24751"/>
                    <a:pt x="13311" y="24079"/>
                    <a:pt x="13782" y="23541"/>
                  </a:cubicBezTo>
                  <a:cubicBezTo>
                    <a:pt x="15059" y="21793"/>
                    <a:pt x="16471" y="20180"/>
                    <a:pt x="17883" y="18633"/>
                  </a:cubicBezTo>
                  <a:cubicBezTo>
                    <a:pt x="18286" y="17961"/>
                    <a:pt x="19294" y="17491"/>
                    <a:pt x="18958" y="16482"/>
                  </a:cubicBezTo>
                  <a:cubicBezTo>
                    <a:pt x="18824" y="16146"/>
                    <a:pt x="18555" y="15877"/>
                    <a:pt x="18689" y="15541"/>
                  </a:cubicBezTo>
                  <a:cubicBezTo>
                    <a:pt x="18935" y="14764"/>
                    <a:pt x="18782" y="14534"/>
                    <a:pt x="18458" y="14534"/>
                  </a:cubicBezTo>
                  <a:cubicBezTo>
                    <a:pt x="18250" y="14534"/>
                    <a:pt x="17970" y="14629"/>
                    <a:pt x="17681" y="14734"/>
                  </a:cubicBezTo>
                  <a:cubicBezTo>
                    <a:pt x="17619" y="14755"/>
                    <a:pt x="17556" y="14769"/>
                    <a:pt x="17498" y="14769"/>
                  </a:cubicBezTo>
                  <a:cubicBezTo>
                    <a:pt x="17367" y="14769"/>
                    <a:pt x="17257" y="14698"/>
                    <a:pt x="17210" y="14465"/>
                  </a:cubicBezTo>
                  <a:cubicBezTo>
                    <a:pt x="17345" y="14196"/>
                    <a:pt x="17479" y="13927"/>
                    <a:pt x="17614" y="13591"/>
                  </a:cubicBezTo>
                  <a:cubicBezTo>
                    <a:pt x="17681" y="13390"/>
                    <a:pt x="17681" y="13054"/>
                    <a:pt x="17479" y="12852"/>
                  </a:cubicBezTo>
                  <a:cubicBezTo>
                    <a:pt x="17345" y="12717"/>
                    <a:pt x="17177" y="12701"/>
                    <a:pt x="17009" y="12701"/>
                  </a:cubicBezTo>
                  <a:cubicBezTo>
                    <a:pt x="16953" y="12701"/>
                    <a:pt x="16897" y="12702"/>
                    <a:pt x="16842" y="12702"/>
                  </a:cubicBezTo>
                  <a:cubicBezTo>
                    <a:pt x="16732" y="12702"/>
                    <a:pt x="16628" y="12695"/>
                    <a:pt x="16538" y="12650"/>
                  </a:cubicBezTo>
                  <a:cubicBezTo>
                    <a:pt x="16336" y="12516"/>
                    <a:pt x="16202" y="12180"/>
                    <a:pt x="16336" y="11978"/>
                  </a:cubicBezTo>
                  <a:cubicBezTo>
                    <a:pt x="16485" y="11483"/>
                    <a:pt x="16524" y="11316"/>
                    <a:pt x="16320" y="11316"/>
                  </a:cubicBezTo>
                  <a:cubicBezTo>
                    <a:pt x="16247" y="11316"/>
                    <a:pt x="16142" y="11337"/>
                    <a:pt x="16000" y="11373"/>
                  </a:cubicBezTo>
                  <a:cubicBezTo>
                    <a:pt x="15663" y="11457"/>
                    <a:pt x="15166" y="11674"/>
                    <a:pt x="14843" y="11674"/>
                  </a:cubicBezTo>
                  <a:cubicBezTo>
                    <a:pt x="14652" y="11674"/>
                    <a:pt x="14521" y="11598"/>
                    <a:pt x="14521" y="11373"/>
                  </a:cubicBezTo>
                  <a:cubicBezTo>
                    <a:pt x="14521" y="10432"/>
                    <a:pt x="13244" y="10969"/>
                    <a:pt x="13378" y="10028"/>
                  </a:cubicBezTo>
                  <a:cubicBezTo>
                    <a:pt x="13484" y="9534"/>
                    <a:pt x="13423" y="9355"/>
                    <a:pt x="13273" y="9355"/>
                  </a:cubicBezTo>
                  <a:cubicBezTo>
                    <a:pt x="13138" y="9355"/>
                    <a:pt x="12929" y="9501"/>
                    <a:pt x="12706" y="9692"/>
                  </a:cubicBezTo>
                  <a:cubicBezTo>
                    <a:pt x="12501" y="9897"/>
                    <a:pt x="12304" y="9979"/>
                    <a:pt x="12120" y="9979"/>
                  </a:cubicBezTo>
                  <a:cubicBezTo>
                    <a:pt x="11760" y="9979"/>
                    <a:pt x="11449" y="9667"/>
                    <a:pt x="11227" y="9356"/>
                  </a:cubicBezTo>
                  <a:cubicBezTo>
                    <a:pt x="10689" y="8482"/>
                    <a:pt x="12034" y="8885"/>
                    <a:pt x="11967" y="8348"/>
                  </a:cubicBezTo>
                  <a:cubicBezTo>
                    <a:pt x="11877" y="8168"/>
                    <a:pt x="11698" y="8079"/>
                    <a:pt x="11508" y="8079"/>
                  </a:cubicBezTo>
                  <a:cubicBezTo>
                    <a:pt x="11414" y="8079"/>
                    <a:pt x="11317" y="8101"/>
                    <a:pt x="11227" y="8146"/>
                  </a:cubicBezTo>
                  <a:cubicBezTo>
                    <a:pt x="11091" y="8191"/>
                    <a:pt x="10975" y="8212"/>
                    <a:pt x="10877" y="8212"/>
                  </a:cubicBezTo>
                  <a:cubicBezTo>
                    <a:pt x="10396" y="8212"/>
                    <a:pt x="10330" y="7719"/>
                    <a:pt x="10219" y="7272"/>
                  </a:cubicBezTo>
                  <a:cubicBezTo>
                    <a:pt x="10084" y="6801"/>
                    <a:pt x="9883" y="6196"/>
                    <a:pt x="10420" y="5793"/>
                  </a:cubicBezTo>
                  <a:cubicBezTo>
                    <a:pt x="10544" y="5719"/>
                    <a:pt x="10651" y="5688"/>
                    <a:pt x="10747" y="5688"/>
                  </a:cubicBezTo>
                  <a:cubicBezTo>
                    <a:pt x="11173" y="5688"/>
                    <a:pt x="11368" y="6301"/>
                    <a:pt x="11698" y="6465"/>
                  </a:cubicBezTo>
                  <a:cubicBezTo>
                    <a:pt x="12572" y="5322"/>
                    <a:pt x="11899" y="4381"/>
                    <a:pt x="11294" y="3373"/>
                  </a:cubicBezTo>
                  <a:cubicBezTo>
                    <a:pt x="10689" y="3843"/>
                    <a:pt x="10958" y="4381"/>
                    <a:pt x="10756" y="4852"/>
                  </a:cubicBezTo>
                  <a:cubicBezTo>
                    <a:pt x="10660" y="5076"/>
                    <a:pt x="10549" y="5163"/>
                    <a:pt x="10429" y="5163"/>
                  </a:cubicBezTo>
                  <a:cubicBezTo>
                    <a:pt x="10298" y="5163"/>
                    <a:pt x="10157" y="5059"/>
                    <a:pt x="10017" y="4919"/>
                  </a:cubicBezTo>
                  <a:cubicBezTo>
                    <a:pt x="9786" y="4919"/>
                    <a:pt x="9754" y="5363"/>
                    <a:pt x="9495" y="5363"/>
                  </a:cubicBezTo>
                  <a:cubicBezTo>
                    <a:pt x="9452" y="5363"/>
                    <a:pt x="9402" y="5351"/>
                    <a:pt x="9345" y="5322"/>
                  </a:cubicBezTo>
                  <a:cubicBezTo>
                    <a:pt x="9143" y="4381"/>
                    <a:pt x="9815" y="3642"/>
                    <a:pt x="9748" y="2364"/>
                  </a:cubicBezTo>
                  <a:lnTo>
                    <a:pt x="9748" y="2364"/>
                  </a:lnTo>
                  <a:cubicBezTo>
                    <a:pt x="9186" y="2953"/>
                    <a:pt x="8699" y="3169"/>
                    <a:pt x="8256" y="3169"/>
                  </a:cubicBezTo>
                  <a:cubicBezTo>
                    <a:pt x="7587" y="3169"/>
                    <a:pt x="7020" y="2675"/>
                    <a:pt x="6454" y="2230"/>
                  </a:cubicBezTo>
                  <a:cubicBezTo>
                    <a:pt x="6252" y="2095"/>
                    <a:pt x="6051" y="1692"/>
                    <a:pt x="6252" y="1558"/>
                  </a:cubicBezTo>
                  <a:cubicBezTo>
                    <a:pt x="6960" y="1086"/>
                    <a:pt x="6995" y="873"/>
                    <a:pt x="6313" y="873"/>
                  </a:cubicBezTo>
                  <a:cubicBezTo>
                    <a:pt x="6217" y="873"/>
                    <a:pt x="6107" y="877"/>
                    <a:pt x="5983" y="885"/>
                  </a:cubicBezTo>
                  <a:cubicBezTo>
                    <a:pt x="5445" y="885"/>
                    <a:pt x="5244" y="415"/>
                    <a:pt x="4975" y="11"/>
                  </a:cubicBezTo>
                  <a:cubicBezTo>
                    <a:pt x="4932" y="4"/>
                    <a:pt x="4892" y="1"/>
                    <a:pt x="4854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1" name="Google Shape;3921;p3"/>
            <p:cNvSpPr/>
            <p:nvPr/>
          </p:nvSpPr>
          <p:spPr>
            <a:xfrm>
              <a:off x="4012500" y="1337300"/>
              <a:ext cx="151275" cy="161375"/>
            </a:xfrm>
            <a:custGeom>
              <a:avLst/>
              <a:gdLst/>
              <a:ahLst/>
              <a:cxnLst/>
              <a:rect l="l" t="t" r="r" b="b"/>
              <a:pathLst>
                <a:path w="6051" h="6455" extrusionOk="0">
                  <a:moveTo>
                    <a:pt x="5244" y="0"/>
                  </a:moveTo>
                  <a:cubicBezTo>
                    <a:pt x="4752" y="49"/>
                    <a:pt x="4296" y="351"/>
                    <a:pt x="3824" y="351"/>
                  </a:cubicBezTo>
                  <a:cubicBezTo>
                    <a:pt x="3650" y="351"/>
                    <a:pt x="3475" y="310"/>
                    <a:pt x="3295" y="202"/>
                  </a:cubicBezTo>
                  <a:cubicBezTo>
                    <a:pt x="3093" y="135"/>
                    <a:pt x="2958" y="135"/>
                    <a:pt x="2757" y="135"/>
                  </a:cubicBezTo>
                  <a:cubicBezTo>
                    <a:pt x="2622" y="202"/>
                    <a:pt x="2421" y="336"/>
                    <a:pt x="2353" y="471"/>
                  </a:cubicBezTo>
                  <a:cubicBezTo>
                    <a:pt x="2152" y="672"/>
                    <a:pt x="2017" y="874"/>
                    <a:pt x="1883" y="1143"/>
                  </a:cubicBezTo>
                  <a:cubicBezTo>
                    <a:pt x="1345" y="2219"/>
                    <a:pt x="337" y="3160"/>
                    <a:pt x="68" y="4370"/>
                  </a:cubicBezTo>
                  <a:cubicBezTo>
                    <a:pt x="0" y="4572"/>
                    <a:pt x="68" y="4773"/>
                    <a:pt x="135" y="4908"/>
                  </a:cubicBezTo>
                  <a:cubicBezTo>
                    <a:pt x="337" y="5513"/>
                    <a:pt x="740" y="5983"/>
                    <a:pt x="1278" y="6320"/>
                  </a:cubicBezTo>
                  <a:lnTo>
                    <a:pt x="1547" y="6454"/>
                  </a:lnTo>
                  <a:lnTo>
                    <a:pt x="3160" y="4773"/>
                  </a:lnTo>
                  <a:cubicBezTo>
                    <a:pt x="3227" y="4572"/>
                    <a:pt x="3295" y="4437"/>
                    <a:pt x="3429" y="4303"/>
                  </a:cubicBezTo>
                  <a:lnTo>
                    <a:pt x="4034" y="3563"/>
                  </a:lnTo>
                  <a:cubicBezTo>
                    <a:pt x="4101" y="2891"/>
                    <a:pt x="4505" y="2286"/>
                    <a:pt x="5043" y="1883"/>
                  </a:cubicBezTo>
                  <a:cubicBezTo>
                    <a:pt x="5311" y="1681"/>
                    <a:pt x="5513" y="1479"/>
                    <a:pt x="5715" y="1210"/>
                  </a:cubicBezTo>
                  <a:cubicBezTo>
                    <a:pt x="5916" y="1009"/>
                    <a:pt x="5984" y="740"/>
                    <a:pt x="6051" y="538"/>
                  </a:cubicBezTo>
                  <a:cubicBezTo>
                    <a:pt x="5984" y="336"/>
                    <a:pt x="5916" y="202"/>
                    <a:pt x="5782" y="67"/>
                  </a:cubicBezTo>
                  <a:cubicBezTo>
                    <a:pt x="5580" y="0"/>
                    <a:pt x="5446" y="0"/>
                    <a:pt x="5244" y="0"/>
                  </a:cubicBez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2" name="Google Shape;3922;p3"/>
            <p:cNvSpPr/>
            <p:nvPr/>
          </p:nvSpPr>
          <p:spPr>
            <a:xfrm>
              <a:off x="4136875" y="1304350"/>
              <a:ext cx="77325" cy="105325"/>
            </a:xfrm>
            <a:custGeom>
              <a:avLst/>
              <a:gdLst/>
              <a:ahLst/>
              <a:cxnLst/>
              <a:rect l="l" t="t" r="r" b="b"/>
              <a:pathLst>
                <a:path w="3093" h="4213" extrusionOk="0">
                  <a:moveTo>
                    <a:pt x="2196" y="1"/>
                  </a:moveTo>
                  <a:cubicBezTo>
                    <a:pt x="2031" y="1"/>
                    <a:pt x="1876" y="47"/>
                    <a:pt x="1748" y="175"/>
                  </a:cubicBezTo>
                  <a:cubicBezTo>
                    <a:pt x="1614" y="243"/>
                    <a:pt x="1479" y="377"/>
                    <a:pt x="1412" y="579"/>
                  </a:cubicBezTo>
                  <a:cubicBezTo>
                    <a:pt x="1143" y="915"/>
                    <a:pt x="1009" y="1318"/>
                    <a:pt x="1009" y="1722"/>
                  </a:cubicBezTo>
                  <a:cubicBezTo>
                    <a:pt x="1009" y="1856"/>
                    <a:pt x="1009" y="1990"/>
                    <a:pt x="1009" y="2125"/>
                  </a:cubicBezTo>
                  <a:cubicBezTo>
                    <a:pt x="1009" y="2327"/>
                    <a:pt x="1076" y="2528"/>
                    <a:pt x="1210" y="2730"/>
                  </a:cubicBezTo>
                  <a:cubicBezTo>
                    <a:pt x="1278" y="2797"/>
                    <a:pt x="1345" y="2864"/>
                    <a:pt x="1412" y="2932"/>
                  </a:cubicBezTo>
                  <a:cubicBezTo>
                    <a:pt x="1278" y="2864"/>
                    <a:pt x="1210" y="2797"/>
                    <a:pt x="1143" y="2730"/>
                  </a:cubicBezTo>
                  <a:cubicBezTo>
                    <a:pt x="992" y="2579"/>
                    <a:pt x="841" y="2503"/>
                    <a:pt x="689" y="2503"/>
                  </a:cubicBezTo>
                  <a:cubicBezTo>
                    <a:pt x="639" y="2503"/>
                    <a:pt x="589" y="2511"/>
                    <a:pt x="538" y="2528"/>
                  </a:cubicBezTo>
                  <a:cubicBezTo>
                    <a:pt x="202" y="2596"/>
                    <a:pt x="0" y="2932"/>
                    <a:pt x="68" y="3268"/>
                  </a:cubicBezTo>
                  <a:cubicBezTo>
                    <a:pt x="90" y="3266"/>
                    <a:pt x="112" y="3265"/>
                    <a:pt x="134" y="3265"/>
                  </a:cubicBezTo>
                  <a:cubicBezTo>
                    <a:pt x="802" y="3265"/>
                    <a:pt x="1085" y="4212"/>
                    <a:pt x="1872" y="4212"/>
                  </a:cubicBezTo>
                  <a:cubicBezTo>
                    <a:pt x="1897" y="4212"/>
                    <a:pt x="1923" y="4211"/>
                    <a:pt x="1950" y="4209"/>
                  </a:cubicBezTo>
                  <a:cubicBezTo>
                    <a:pt x="2286" y="3873"/>
                    <a:pt x="2017" y="3201"/>
                    <a:pt x="2555" y="2932"/>
                  </a:cubicBezTo>
                  <a:cubicBezTo>
                    <a:pt x="3093" y="1990"/>
                    <a:pt x="2555" y="1049"/>
                    <a:pt x="2555" y="175"/>
                  </a:cubicBezTo>
                  <a:lnTo>
                    <a:pt x="2488" y="41"/>
                  </a:lnTo>
                  <a:cubicBezTo>
                    <a:pt x="2389" y="16"/>
                    <a:pt x="2291" y="1"/>
                    <a:pt x="2196" y="1"/>
                  </a:cubicBezTo>
                  <a:close/>
                </a:path>
              </a:pathLst>
            </a:custGeom>
            <a:solidFill>
              <a:srgbClr val="1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3" name="Google Shape;3923;p3"/>
            <p:cNvSpPr/>
            <p:nvPr/>
          </p:nvSpPr>
          <p:spPr>
            <a:xfrm>
              <a:off x="4273000" y="1587725"/>
              <a:ext cx="26925" cy="28600"/>
            </a:xfrm>
            <a:custGeom>
              <a:avLst/>
              <a:gdLst/>
              <a:ahLst/>
              <a:cxnLst/>
              <a:rect l="l" t="t" r="r" b="b"/>
              <a:pathLst>
                <a:path w="1077" h="1144" extrusionOk="0">
                  <a:moveTo>
                    <a:pt x="471" y="0"/>
                  </a:moveTo>
                  <a:cubicBezTo>
                    <a:pt x="1" y="0"/>
                    <a:pt x="337" y="336"/>
                    <a:pt x="202" y="605"/>
                  </a:cubicBezTo>
                  <a:cubicBezTo>
                    <a:pt x="68" y="807"/>
                    <a:pt x="68" y="1143"/>
                    <a:pt x="471" y="1143"/>
                  </a:cubicBezTo>
                  <a:cubicBezTo>
                    <a:pt x="740" y="1143"/>
                    <a:pt x="1009" y="1009"/>
                    <a:pt x="1009" y="740"/>
                  </a:cubicBezTo>
                  <a:cubicBezTo>
                    <a:pt x="1076" y="336"/>
                    <a:pt x="807" y="0"/>
                    <a:pt x="471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4" name="Google Shape;3924;p3"/>
            <p:cNvSpPr/>
            <p:nvPr/>
          </p:nvSpPr>
          <p:spPr>
            <a:xfrm>
              <a:off x="4239400" y="1542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5" name="Google Shape;3925;p3"/>
            <p:cNvSpPr/>
            <p:nvPr/>
          </p:nvSpPr>
          <p:spPr>
            <a:xfrm>
              <a:off x="4163750" y="1230150"/>
              <a:ext cx="63900" cy="87000"/>
            </a:xfrm>
            <a:custGeom>
              <a:avLst/>
              <a:gdLst/>
              <a:ahLst/>
              <a:cxnLst/>
              <a:rect l="l" t="t" r="r" b="b"/>
              <a:pathLst>
                <a:path w="2556" h="3480" extrusionOk="0">
                  <a:moveTo>
                    <a:pt x="1850" y="1"/>
                  </a:moveTo>
                  <a:cubicBezTo>
                    <a:pt x="1726" y="1"/>
                    <a:pt x="1582" y="53"/>
                    <a:pt x="1413" y="185"/>
                  </a:cubicBezTo>
                  <a:lnTo>
                    <a:pt x="1144" y="252"/>
                  </a:lnTo>
                  <a:cubicBezTo>
                    <a:pt x="203" y="1059"/>
                    <a:pt x="1" y="2404"/>
                    <a:pt x="673" y="3479"/>
                  </a:cubicBezTo>
                  <a:lnTo>
                    <a:pt x="1413" y="2942"/>
                  </a:lnTo>
                  <a:lnTo>
                    <a:pt x="2556" y="589"/>
                  </a:lnTo>
                  <a:cubicBezTo>
                    <a:pt x="2362" y="347"/>
                    <a:pt x="2169" y="1"/>
                    <a:pt x="1850" y="1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6" name="Google Shape;3926;p3"/>
            <p:cNvSpPr/>
            <p:nvPr/>
          </p:nvSpPr>
          <p:spPr>
            <a:xfrm>
              <a:off x="4194025" y="1307050"/>
              <a:ext cx="48750" cy="81250"/>
            </a:xfrm>
            <a:custGeom>
              <a:avLst/>
              <a:gdLst/>
              <a:ahLst/>
              <a:cxnLst/>
              <a:rect l="l" t="t" r="r" b="b"/>
              <a:pathLst>
                <a:path w="1950" h="3250" extrusionOk="0">
                  <a:moveTo>
                    <a:pt x="202" y="0"/>
                  </a:moveTo>
                  <a:cubicBezTo>
                    <a:pt x="0" y="874"/>
                    <a:pt x="0" y="1815"/>
                    <a:pt x="202" y="2756"/>
                  </a:cubicBezTo>
                  <a:cubicBezTo>
                    <a:pt x="336" y="2756"/>
                    <a:pt x="471" y="2824"/>
                    <a:pt x="538" y="2824"/>
                  </a:cubicBezTo>
                  <a:cubicBezTo>
                    <a:pt x="793" y="2824"/>
                    <a:pt x="970" y="3249"/>
                    <a:pt x="1247" y="3249"/>
                  </a:cubicBezTo>
                  <a:cubicBezTo>
                    <a:pt x="1335" y="3249"/>
                    <a:pt x="1433" y="3206"/>
                    <a:pt x="1546" y="3093"/>
                  </a:cubicBezTo>
                  <a:cubicBezTo>
                    <a:pt x="1950" y="2756"/>
                    <a:pt x="1815" y="2151"/>
                    <a:pt x="1345" y="1950"/>
                  </a:cubicBezTo>
                  <a:cubicBezTo>
                    <a:pt x="403" y="1546"/>
                    <a:pt x="874" y="471"/>
                    <a:pt x="202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7" name="Google Shape;3927;p3"/>
            <p:cNvSpPr/>
            <p:nvPr/>
          </p:nvSpPr>
          <p:spPr>
            <a:xfrm>
              <a:off x="4225750" y="1191900"/>
              <a:ext cx="33825" cy="44575"/>
            </a:xfrm>
            <a:custGeom>
              <a:avLst/>
              <a:gdLst/>
              <a:ahLst/>
              <a:cxnLst/>
              <a:rect l="l" t="t" r="r" b="b"/>
              <a:pathLst>
                <a:path w="1353" h="1783" extrusionOk="0">
                  <a:moveTo>
                    <a:pt x="706" y="0"/>
                  </a:moveTo>
                  <a:cubicBezTo>
                    <a:pt x="259" y="0"/>
                    <a:pt x="1" y="238"/>
                    <a:pt x="143" y="1043"/>
                  </a:cubicBezTo>
                  <a:cubicBezTo>
                    <a:pt x="210" y="1245"/>
                    <a:pt x="210" y="1514"/>
                    <a:pt x="210" y="1782"/>
                  </a:cubicBezTo>
                  <a:cubicBezTo>
                    <a:pt x="748" y="1379"/>
                    <a:pt x="1353" y="909"/>
                    <a:pt x="1353" y="102"/>
                  </a:cubicBezTo>
                  <a:cubicBezTo>
                    <a:pt x="1114" y="42"/>
                    <a:pt x="893" y="0"/>
                    <a:pt x="706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8" name="Google Shape;3928;p3"/>
            <p:cNvSpPr/>
            <p:nvPr/>
          </p:nvSpPr>
          <p:spPr>
            <a:xfrm>
              <a:off x="4247800" y="1154100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673" y="336"/>
                    <a:pt x="0" y="673"/>
                    <a:pt x="471" y="1614"/>
                  </a:cubicBezTo>
                  <a:cubicBezTo>
                    <a:pt x="1009" y="1210"/>
                    <a:pt x="1278" y="605"/>
                    <a:pt x="1345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9" name="Google Shape;3929;p3"/>
            <p:cNvSpPr/>
            <p:nvPr/>
          </p:nvSpPr>
          <p:spPr>
            <a:xfrm>
              <a:off x="3866275" y="939800"/>
              <a:ext cx="134475" cy="195825"/>
            </a:xfrm>
            <a:custGeom>
              <a:avLst/>
              <a:gdLst/>
              <a:ahLst/>
              <a:cxnLst/>
              <a:rect l="l" t="t" r="r" b="b"/>
              <a:pathLst>
                <a:path w="5379" h="7833" extrusionOk="0">
                  <a:moveTo>
                    <a:pt x="1807" y="1"/>
                  </a:moveTo>
                  <a:cubicBezTo>
                    <a:pt x="1715" y="1"/>
                    <a:pt x="1614" y="34"/>
                    <a:pt x="1547" y="102"/>
                  </a:cubicBezTo>
                  <a:cubicBezTo>
                    <a:pt x="1480" y="236"/>
                    <a:pt x="1480" y="370"/>
                    <a:pt x="1547" y="505"/>
                  </a:cubicBezTo>
                  <a:lnTo>
                    <a:pt x="1547" y="908"/>
                  </a:lnTo>
                  <a:cubicBezTo>
                    <a:pt x="1480" y="1312"/>
                    <a:pt x="942" y="1581"/>
                    <a:pt x="1211" y="2118"/>
                  </a:cubicBezTo>
                  <a:lnTo>
                    <a:pt x="1211" y="2522"/>
                  </a:lnTo>
                  <a:cubicBezTo>
                    <a:pt x="807" y="2992"/>
                    <a:pt x="1278" y="3665"/>
                    <a:pt x="807" y="4135"/>
                  </a:cubicBezTo>
                  <a:cubicBezTo>
                    <a:pt x="471" y="5345"/>
                    <a:pt x="1" y="6555"/>
                    <a:pt x="471" y="7833"/>
                  </a:cubicBezTo>
                  <a:cubicBezTo>
                    <a:pt x="1144" y="7833"/>
                    <a:pt x="1211" y="7295"/>
                    <a:pt x="1211" y="6892"/>
                  </a:cubicBezTo>
                  <a:cubicBezTo>
                    <a:pt x="1278" y="5480"/>
                    <a:pt x="2219" y="4270"/>
                    <a:pt x="3564" y="3799"/>
                  </a:cubicBezTo>
                  <a:cubicBezTo>
                    <a:pt x="4236" y="3463"/>
                    <a:pt x="5177" y="3127"/>
                    <a:pt x="5379" y="2118"/>
                  </a:cubicBezTo>
                  <a:cubicBezTo>
                    <a:pt x="5244" y="1446"/>
                    <a:pt x="4639" y="1446"/>
                    <a:pt x="4169" y="1244"/>
                  </a:cubicBezTo>
                  <a:lnTo>
                    <a:pt x="3900" y="1177"/>
                  </a:lnTo>
                  <a:cubicBezTo>
                    <a:pt x="3093" y="1715"/>
                    <a:pt x="2354" y="2455"/>
                    <a:pt x="1749" y="3194"/>
                  </a:cubicBezTo>
                  <a:cubicBezTo>
                    <a:pt x="1883" y="1984"/>
                    <a:pt x="1950" y="1043"/>
                    <a:pt x="2017" y="102"/>
                  </a:cubicBezTo>
                  <a:cubicBezTo>
                    <a:pt x="1984" y="34"/>
                    <a:pt x="1900" y="1"/>
                    <a:pt x="1807" y="1"/>
                  </a:cubicBez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0" name="Google Shape;3930;p3"/>
            <p:cNvSpPr/>
            <p:nvPr/>
          </p:nvSpPr>
          <p:spPr>
            <a:xfrm>
              <a:off x="3920050" y="525525"/>
              <a:ext cx="79025" cy="156325"/>
            </a:xfrm>
            <a:custGeom>
              <a:avLst/>
              <a:gdLst/>
              <a:ahLst/>
              <a:cxnLst/>
              <a:rect l="l" t="t" r="r" b="b"/>
              <a:pathLst>
                <a:path w="3161" h="6253" extrusionOk="0">
                  <a:moveTo>
                    <a:pt x="2959" y="0"/>
                  </a:moveTo>
                  <a:lnTo>
                    <a:pt x="2959" y="0"/>
                  </a:lnTo>
                  <a:cubicBezTo>
                    <a:pt x="2287" y="134"/>
                    <a:pt x="2354" y="807"/>
                    <a:pt x="1951" y="941"/>
                  </a:cubicBezTo>
                  <a:cubicBezTo>
                    <a:pt x="1749" y="1076"/>
                    <a:pt x="1614" y="1143"/>
                    <a:pt x="1547" y="1345"/>
                  </a:cubicBezTo>
                  <a:cubicBezTo>
                    <a:pt x="1345" y="1681"/>
                    <a:pt x="1211" y="2017"/>
                    <a:pt x="1077" y="2286"/>
                  </a:cubicBezTo>
                  <a:cubicBezTo>
                    <a:pt x="740" y="3160"/>
                    <a:pt x="1" y="3899"/>
                    <a:pt x="539" y="4975"/>
                  </a:cubicBezTo>
                  <a:cubicBezTo>
                    <a:pt x="673" y="5042"/>
                    <a:pt x="875" y="5109"/>
                    <a:pt x="1009" y="5109"/>
                  </a:cubicBezTo>
                  <a:cubicBezTo>
                    <a:pt x="1348" y="4959"/>
                    <a:pt x="1497" y="4703"/>
                    <a:pt x="1634" y="4412"/>
                  </a:cubicBezTo>
                  <a:lnTo>
                    <a:pt x="1634" y="4412"/>
                  </a:lnTo>
                  <a:cubicBezTo>
                    <a:pt x="1497" y="4915"/>
                    <a:pt x="1574" y="5474"/>
                    <a:pt x="1883" y="5916"/>
                  </a:cubicBezTo>
                  <a:cubicBezTo>
                    <a:pt x="2018" y="6051"/>
                    <a:pt x="2152" y="6185"/>
                    <a:pt x="2287" y="6252"/>
                  </a:cubicBezTo>
                  <a:cubicBezTo>
                    <a:pt x="3026" y="4840"/>
                    <a:pt x="2556" y="3227"/>
                    <a:pt x="3161" y="1748"/>
                  </a:cubicBezTo>
                  <a:cubicBezTo>
                    <a:pt x="2623" y="1277"/>
                    <a:pt x="3026" y="605"/>
                    <a:pt x="2959" y="0"/>
                  </a:cubicBezTo>
                  <a:close/>
                </a:path>
              </a:pathLst>
            </a:custGeom>
            <a:solidFill>
              <a:srgbClr val="C6D3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1" name="Google Shape;3931;p3"/>
            <p:cNvSpPr/>
            <p:nvPr/>
          </p:nvSpPr>
          <p:spPr>
            <a:xfrm>
              <a:off x="3904925" y="787050"/>
              <a:ext cx="52125" cy="156975"/>
            </a:xfrm>
            <a:custGeom>
              <a:avLst/>
              <a:gdLst/>
              <a:ahLst/>
              <a:cxnLst/>
              <a:rect l="l" t="t" r="r" b="b"/>
              <a:pathLst>
                <a:path w="2085" h="6279" extrusionOk="0">
                  <a:moveTo>
                    <a:pt x="1682" y="0"/>
                  </a:moveTo>
                  <a:cubicBezTo>
                    <a:pt x="1290" y="0"/>
                    <a:pt x="1107" y="341"/>
                    <a:pt x="875" y="632"/>
                  </a:cubicBezTo>
                  <a:cubicBezTo>
                    <a:pt x="1211" y="1237"/>
                    <a:pt x="1614" y="1976"/>
                    <a:pt x="1077" y="2447"/>
                  </a:cubicBezTo>
                  <a:cubicBezTo>
                    <a:pt x="1" y="3522"/>
                    <a:pt x="135" y="4934"/>
                    <a:pt x="68" y="6279"/>
                  </a:cubicBezTo>
                  <a:lnTo>
                    <a:pt x="539" y="6279"/>
                  </a:lnTo>
                  <a:cubicBezTo>
                    <a:pt x="1211" y="4262"/>
                    <a:pt x="1682" y="2245"/>
                    <a:pt x="2085" y="228"/>
                  </a:cubicBezTo>
                  <a:lnTo>
                    <a:pt x="1883" y="27"/>
                  </a:lnTo>
                  <a:cubicBezTo>
                    <a:pt x="1810" y="8"/>
                    <a:pt x="1744" y="0"/>
                    <a:pt x="1682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2" name="Google Shape;3932;p3"/>
            <p:cNvSpPr/>
            <p:nvPr/>
          </p:nvSpPr>
          <p:spPr>
            <a:xfrm>
              <a:off x="3994000" y="902000"/>
              <a:ext cx="48775" cy="40350"/>
            </a:xfrm>
            <a:custGeom>
              <a:avLst/>
              <a:gdLst/>
              <a:ahLst/>
              <a:cxnLst/>
              <a:rect l="l" t="t" r="r" b="b"/>
              <a:pathLst>
                <a:path w="1951" h="1614" extrusionOk="0">
                  <a:moveTo>
                    <a:pt x="875" y="0"/>
                  </a:moveTo>
                  <a:cubicBezTo>
                    <a:pt x="472" y="202"/>
                    <a:pt x="203" y="672"/>
                    <a:pt x="135" y="1143"/>
                  </a:cubicBezTo>
                  <a:cubicBezTo>
                    <a:pt x="135" y="1143"/>
                    <a:pt x="68" y="1210"/>
                    <a:pt x="68" y="1277"/>
                  </a:cubicBezTo>
                  <a:cubicBezTo>
                    <a:pt x="1" y="1412"/>
                    <a:pt x="68" y="1546"/>
                    <a:pt x="203" y="1614"/>
                  </a:cubicBezTo>
                  <a:cubicBezTo>
                    <a:pt x="606" y="1614"/>
                    <a:pt x="942" y="1479"/>
                    <a:pt x="1278" y="1210"/>
                  </a:cubicBezTo>
                  <a:cubicBezTo>
                    <a:pt x="1951" y="740"/>
                    <a:pt x="1883" y="538"/>
                    <a:pt x="875" y="0"/>
                  </a:cubicBezTo>
                  <a:close/>
                </a:path>
              </a:pathLst>
            </a:custGeom>
            <a:solidFill>
              <a:srgbClr val="D6DF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3" name="Google Shape;3933;p3"/>
            <p:cNvSpPr/>
            <p:nvPr/>
          </p:nvSpPr>
          <p:spPr>
            <a:xfrm>
              <a:off x="3945275" y="696950"/>
              <a:ext cx="33625" cy="94150"/>
            </a:xfrm>
            <a:custGeom>
              <a:avLst/>
              <a:gdLst/>
              <a:ahLst/>
              <a:cxnLst/>
              <a:rect l="l" t="t" r="r" b="b"/>
              <a:pathLst>
                <a:path w="1345" h="3766" extrusionOk="0">
                  <a:moveTo>
                    <a:pt x="1076" y="0"/>
                  </a:moveTo>
                  <a:cubicBezTo>
                    <a:pt x="605" y="68"/>
                    <a:pt x="202" y="471"/>
                    <a:pt x="135" y="941"/>
                  </a:cubicBezTo>
                  <a:cubicBezTo>
                    <a:pt x="68" y="1210"/>
                    <a:pt x="0" y="1479"/>
                    <a:pt x="68" y="1815"/>
                  </a:cubicBezTo>
                  <a:cubicBezTo>
                    <a:pt x="0" y="2152"/>
                    <a:pt x="0" y="2555"/>
                    <a:pt x="68" y="2891"/>
                  </a:cubicBezTo>
                  <a:cubicBezTo>
                    <a:pt x="68" y="3227"/>
                    <a:pt x="135" y="3429"/>
                    <a:pt x="336" y="3698"/>
                  </a:cubicBezTo>
                  <a:lnTo>
                    <a:pt x="471" y="3765"/>
                  </a:lnTo>
                  <a:cubicBezTo>
                    <a:pt x="942" y="2622"/>
                    <a:pt x="1210" y="1345"/>
                    <a:pt x="1345" y="135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4" name="Google Shape;3934;p3"/>
            <p:cNvSpPr/>
            <p:nvPr/>
          </p:nvSpPr>
          <p:spPr>
            <a:xfrm>
              <a:off x="3965450" y="942325"/>
              <a:ext cx="28675" cy="34075"/>
            </a:xfrm>
            <a:custGeom>
              <a:avLst/>
              <a:gdLst/>
              <a:ahLst/>
              <a:cxnLst/>
              <a:rect l="l" t="t" r="r" b="b"/>
              <a:pathLst>
                <a:path w="1147" h="1363" extrusionOk="0">
                  <a:moveTo>
                    <a:pt x="874" y="1"/>
                  </a:moveTo>
                  <a:lnTo>
                    <a:pt x="0" y="1143"/>
                  </a:lnTo>
                  <a:lnTo>
                    <a:pt x="135" y="1278"/>
                  </a:lnTo>
                  <a:cubicBezTo>
                    <a:pt x="321" y="1336"/>
                    <a:pt x="469" y="1362"/>
                    <a:pt x="586" y="1362"/>
                  </a:cubicBezTo>
                  <a:cubicBezTo>
                    <a:pt x="1146" y="1362"/>
                    <a:pt x="1008" y="770"/>
                    <a:pt x="1008" y="269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5" name="Google Shape;3935;p3"/>
            <p:cNvSpPr/>
            <p:nvPr/>
          </p:nvSpPr>
          <p:spPr>
            <a:xfrm>
              <a:off x="3963750" y="669725"/>
              <a:ext cx="15150" cy="22200"/>
            </a:xfrm>
            <a:custGeom>
              <a:avLst/>
              <a:gdLst/>
              <a:ahLst/>
              <a:cxnLst/>
              <a:rect l="l" t="t" r="r" b="b"/>
              <a:pathLst>
                <a:path w="606" h="888" extrusionOk="0">
                  <a:moveTo>
                    <a:pt x="351" y="1"/>
                  </a:moveTo>
                  <a:cubicBezTo>
                    <a:pt x="103" y="1"/>
                    <a:pt x="1" y="191"/>
                    <a:pt x="1" y="484"/>
                  </a:cubicBezTo>
                  <a:cubicBezTo>
                    <a:pt x="68" y="686"/>
                    <a:pt x="135" y="820"/>
                    <a:pt x="337" y="888"/>
                  </a:cubicBezTo>
                  <a:lnTo>
                    <a:pt x="606" y="820"/>
                  </a:lnTo>
                  <a:cubicBezTo>
                    <a:pt x="606" y="686"/>
                    <a:pt x="606" y="619"/>
                    <a:pt x="606" y="484"/>
                  </a:cubicBezTo>
                  <a:cubicBezTo>
                    <a:pt x="539" y="350"/>
                    <a:pt x="471" y="148"/>
                    <a:pt x="471" y="14"/>
                  </a:cubicBezTo>
                  <a:cubicBezTo>
                    <a:pt x="428" y="5"/>
                    <a:pt x="388" y="1"/>
                    <a:pt x="351" y="1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6" name="Google Shape;3936;p3"/>
            <p:cNvSpPr/>
            <p:nvPr/>
          </p:nvSpPr>
          <p:spPr>
            <a:xfrm>
              <a:off x="3987300" y="932250"/>
              <a:ext cx="10100" cy="15150"/>
            </a:xfrm>
            <a:custGeom>
              <a:avLst/>
              <a:gdLst/>
              <a:ahLst/>
              <a:cxnLst/>
              <a:rect l="l" t="t" r="r" b="b"/>
              <a:pathLst>
                <a:path w="404" h="606" extrusionOk="0">
                  <a:moveTo>
                    <a:pt x="403" y="0"/>
                  </a:moveTo>
                  <a:cubicBezTo>
                    <a:pt x="269" y="67"/>
                    <a:pt x="134" y="269"/>
                    <a:pt x="0" y="404"/>
                  </a:cubicBezTo>
                  <a:lnTo>
                    <a:pt x="67" y="471"/>
                  </a:lnTo>
                  <a:lnTo>
                    <a:pt x="269" y="605"/>
                  </a:lnTo>
                  <a:lnTo>
                    <a:pt x="403" y="404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7" name="Google Shape;3937;p3"/>
            <p:cNvSpPr/>
            <p:nvPr/>
          </p:nvSpPr>
          <p:spPr>
            <a:xfrm>
              <a:off x="3972150" y="690225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270" y="0"/>
                  </a:moveTo>
                  <a:lnTo>
                    <a:pt x="135" y="68"/>
                  </a:lnTo>
                  <a:lnTo>
                    <a:pt x="1" y="202"/>
                  </a:lnTo>
                  <a:lnTo>
                    <a:pt x="135" y="337"/>
                  </a:lnTo>
                  <a:lnTo>
                    <a:pt x="270" y="471"/>
                  </a:lnTo>
                  <a:cubicBezTo>
                    <a:pt x="270" y="404"/>
                    <a:pt x="404" y="337"/>
                    <a:pt x="404" y="337"/>
                  </a:cubicBezTo>
                  <a:cubicBezTo>
                    <a:pt x="337" y="202"/>
                    <a:pt x="270" y="68"/>
                    <a:pt x="270" y="0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8" name="Google Shape;3938;p3"/>
            <p:cNvSpPr/>
            <p:nvPr/>
          </p:nvSpPr>
          <p:spPr>
            <a:xfrm>
              <a:off x="3486450" y="4934000"/>
              <a:ext cx="26900" cy="18775"/>
            </a:xfrm>
            <a:custGeom>
              <a:avLst/>
              <a:gdLst/>
              <a:ahLst/>
              <a:cxnLst/>
              <a:rect l="l" t="t" r="r" b="b"/>
              <a:pathLst>
                <a:path w="1076" h="751" extrusionOk="0">
                  <a:moveTo>
                    <a:pt x="740" y="0"/>
                  </a:moveTo>
                  <a:cubicBezTo>
                    <a:pt x="471" y="0"/>
                    <a:pt x="135" y="135"/>
                    <a:pt x="67" y="336"/>
                  </a:cubicBezTo>
                  <a:cubicBezTo>
                    <a:pt x="0" y="605"/>
                    <a:pt x="202" y="740"/>
                    <a:pt x="404" y="740"/>
                  </a:cubicBezTo>
                  <a:cubicBezTo>
                    <a:pt x="445" y="747"/>
                    <a:pt x="484" y="750"/>
                    <a:pt x="521" y="750"/>
                  </a:cubicBezTo>
                  <a:cubicBezTo>
                    <a:pt x="847" y="750"/>
                    <a:pt x="1015" y="490"/>
                    <a:pt x="1076" y="68"/>
                  </a:cubicBezTo>
                  <a:cubicBezTo>
                    <a:pt x="941" y="0"/>
                    <a:pt x="807" y="0"/>
                    <a:pt x="740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9" name="Google Shape;3939;p3"/>
            <p:cNvSpPr/>
            <p:nvPr/>
          </p:nvSpPr>
          <p:spPr>
            <a:xfrm>
              <a:off x="3491475" y="4964650"/>
              <a:ext cx="21875" cy="9700"/>
            </a:xfrm>
            <a:custGeom>
              <a:avLst/>
              <a:gdLst/>
              <a:ahLst/>
              <a:cxnLst/>
              <a:rect l="l" t="t" r="r" b="b"/>
              <a:pathLst>
                <a:path w="875" h="388" extrusionOk="0">
                  <a:moveTo>
                    <a:pt x="325" y="0"/>
                  </a:moveTo>
                  <a:cubicBezTo>
                    <a:pt x="242" y="0"/>
                    <a:pt x="155" y="17"/>
                    <a:pt x="68" y="52"/>
                  </a:cubicBezTo>
                  <a:cubicBezTo>
                    <a:pt x="1" y="52"/>
                    <a:pt x="1" y="186"/>
                    <a:pt x="1" y="186"/>
                  </a:cubicBezTo>
                  <a:lnTo>
                    <a:pt x="471" y="388"/>
                  </a:lnTo>
                  <a:lnTo>
                    <a:pt x="875" y="388"/>
                  </a:lnTo>
                  <a:cubicBezTo>
                    <a:pt x="775" y="139"/>
                    <a:pt x="564" y="0"/>
                    <a:pt x="32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0" name="Google Shape;3940;p3"/>
            <p:cNvSpPr/>
            <p:nvPr/>
          </p:nvSpPr>
          <p:spPr>
            <a:xfrm>
              <a:off x="3436025" y="750725"/>
              <a:ext cx="401700" cy="705925"/>
            </a:xfrm>
            <a:custGeom>
              <a:avLst/>
              <a:gdLst/>
              <a:ahLst/>
              <a:cxnLst/>
              <a:rect l="l" t="t" r="r" b="b"/>
              <a:pathLst>
                <a:path w="16068" h="28237" extrusionOk="0">
                  <a:moveTo>
                    <a:pt x="8068" y="5177"/>
                  </a:moveTo>
                  <a:cubicBezTo>
                    <a:pt x="7866" y="5849"/>
                    <a:pt x="8471" y="5984"/>
                    <a:pt x="8807" y="6320"/>
                  </a:cubicBezTo>
                  <a:cubicBezTo>
                    <a:pt x="8605" y="6454"/>
                    <a:pt x="8404" y="6522"/>
                    <a:pt x="8269" y="6522"/>
                  </a:cubicBezTo>
                  <a:cubicBezTo>
                    <a:pt x="8068" y="6589"/>
                    <a:pt x="7933" y="6723"/>
                    <a:pt x="7866" y="6858"/>
                  </a:cubicBezTo>
                  <a:cubicBezTo>
                    <a:pt x="7799" y="7060"/>
                    <a:pt x="7799" y="7261"/>
                    <a:pt x="8068" y="7396"/>
                  </a:cubicBezTo>
                  <a:cubicBezTo>
                    <a:pt x="8000" y="7463"/>
                    <a:pt x="7950" y="7488"/>
                    <a:pt x="7910" y="7488"/>
                  </a:cubicBezTo>
                  <a:cubicBezTo>
                    <a:pt x="7790" y="7488"/>
                    <a:pt x="7765" y="7261"/>
                    <a:pt x="7664" y="7261"/>
                  </a:cubicBezTo>
                  <a:cubicBezTo>
                    <a:pt x="7391" y="7048"/>
                    <a:pt x="7117" y="6973"/>
                    <a:pt x="6843" y="6973"/>
                  </a:cubicBezTo>
                  <a:cubicBezTo>
                    <a:pt x="6512" y="6973"/>
                    <a:pt x="6181" y="7084"/>
                    <a:pt x="5849" y="7194"/>
                  </a:cubicBezTo>
                  <a:cubicBezTo>
                    <a:pt x="5696" y="7398"/>
                    <a:pt x="5659" y="7603"/>
                    <a:pt x="5739" y="7807"/>
                  </a:cubicBezTo>
                  <a:lnTo>
                    <a:pt x="5739" y="7807"/>
                  </a:lnTo>
                  <a:cubicBezTo>
                    <a:pt x="5582" y="7603"/>
                    <a:pt x="5434" y="7398"/>
                    <a:pt x="5311" y="7194"/>
                  </a:cubicBezTo>
                  <a:cubicBezTo>
                    <a:pt x="5370" y="6840"/>
                    <a:pt x="5688" y="6590"/>
                    <a:pt x="5583" y="6216"/>
                  </a:cubicBezTo>
                  <a:lnTo>
                    <a:pt x="5583" y="6216"/>
                  </a:lnTo>
                  <a:cubicBezTo>
                    <a:pt x="5910" y="6657"/>
                    <a:pt x="6195" y="6879"/>
                    <a:pt x="6484" y="6879"/>
                  </a:cubicBezTo>
                  <a:cubicBezTo>
                    <a:pt x="6874" y="6879"/>
                    <a:pt x="7274" y="6473"/>
                    <a:pt x="7799" y="5648"/>
                  </a:cubicBezTo>
                  <a:cubicBezTo>
                    <a:pt x="7866" y="5513"/>
                    <a:pt x="7732" y="5177"/>
                    <a:pt x="8068" y="5177"/>
                  </a:cubicBezTo>
                  <a:close/>
                  <a:moveTo>
                    <a:pt x="5953" y="8079"/>
                  </a:moveTo>
                  <a:cubicBezTo>
                    <a:pt x="6624" y="8568"/>
                    <a:pt x="7557" y="8871"/>
                    <a:pt x="6790" y="10085"/>
                  </a:cubicBezTo>
                  <a:cubicBezTo>
                    <a:pt x="6454" y="10623"/>
                    <a:pt x="7059" y="10690"/>
                    <a:pt x="7463" y="10690"/>
                  </a:cubicBezTo>
                  <a:cubicBezTo>
                    <a:pt x="7507" y="10690"/>
                    <a:pt x="7552" y="10720"/>
                    <a:pt x="7577" y="10720"/>
                  </a:cubicBezTo>
                  <a:cubicBezTo>
                    <a:pt x="7590" y="10720"/>
                    <a:pt x="7597" y="10712"/>
                    <a:pt x="7597" y="10690"/>
                  </a:cubicBezTo>
                  <a:cubicBezTo>
                    <a:pt x="7609" y="10653"/>
                    <a:pt x="7624" y="10639"/>
                    <a:pt x="7637" y="10639"/>
                  </a:cubicBezTo>
                  <a:cubicBezTo>
                    <a:pt x="7686" y="10639"/>
                    <a:pt x="7715" y="10849"/>
                    <a:pt x="7526" y="10849"/>
                  </a:cubicBezTo>
                  <a:cubicBezTo>
                    <a:pt x="7490" y="10849"/>
                    <a:pt x="7447" y="10842"/>
                    <a:pt x="7395" y="10824"/>
                  </a:cubicBezTo>
                  <a:cubicBezTo>
                    <a:pt x="7376" y="10826"/>
                    <a:pt x="7357" y="10827"/>
                    <a:pt x="7338" y="10827"/>
                  </a:cubicBezTo>
                  <a:cubicBezTo>
                    <a:pt x="6531" y="10827"/>
                    <a:pt x="6306" y="9478"/>
                    <a:pt x="5315" y="9478"/>
                  </a:cubicBezTo>
                  <a:cubicBezTo>
                    <a:pt x="5291" y="9478"/>
                    <a:pt x="5268" y="9478"/>
                    <a:pt x="5244" y="9480"/>
                  </a:cubicBezTo>
                  <a:cubicBezTo>
                    <a:pt x="5199" y="9480"/>
                    <a:pt x="5154" y="9420"/>
                    <a:pt x="5110" y="9420"/>
                  </a:cubicBezTo>
                  <a:cubicBezTo>
                    <a:pt x="5087" y="9420"/>
                    <a:pt x="5065" y="9435"/>
                    <a:pt x="5042" y="9480"/>
                  </a:cubicBezTo>
                  <a:cubicBezTo>
                    <a:pt x="4965" y="9557"/>
                    <a:pt x="4954" y="9635"/>
                    <a:pt x="4934" y="9635"/>
                  </a:cubicBezTo>
                  <a:cubicBezTo>
                    <a:pt x="4918" y="9635"/>
                    <a:pt x="4898" y="9593"/>
                    <a:pt x="4841" y="9480"/>
                  </a:cubicBezTo>
                  <a:cubicBezTo>
                    <a:pt x="4834" y="9469"/>
                    <a:pt x="4828" y="9461"/>
                    <a:pt x="4822" y="9453"/>
                  </a:cubicBezTo>
                  <a:lnTo>
                    <a:pt x="4822" y="9453"/>
                  </a:lnTo>
                  <a:cubicBezTo>
                    <a:pt x="4826" y="9454"/>
                    <a:pt x="4830" y="9455"/>
                    <a:pt x="4834" y="9455"/>
                  </a:cubicBezTo>
                  <a:cubicBezTo>
                    <a:pt x="4859" y="9455"/>
                    <a:pt x="4887" y="9431"/>
                    <a:pt x="4908" y="9345"/>
                  </a:cubicBezTo>
                  <a:cubicBezTo>
                    <a:pt x="5311" y="9009"/>
                    <a:pt x="6723" y="9547"/>
                    <a:pt x="6051" y="8202"/>
                  </a:cubicBezTo>
                  <a:cubicBezTo>
                    <a:pt x="6018" y="8161"/>
                    <a:pt x="5985" y="8120"/>
                    <a:pt x="5953" y="8079"/>
                  </a:cubicBezTo>
                  <a:close/>
                  <a:moveTo>
                    <a:pt x="6656" y="18757"/>
                  </a:moveTo>
                  <a:lnTo>
                    <a:pt x="6656" y="18757"/>
                  </a:lnTo>
                  <a:cubicBezTo>
                    <a:pt x="6790" y="19161"/>
                    <a:pt x="7395" y="19429"/>
                    <a:pt x="7059" y="20102"/>
                  </a:cubicBezTo>
                  <a:cubicBezTo>
                    <a:pt x="7017" y="20201"/>
                    <a:pt x="6977" y="20306"/>
                    <a:pt x="6947" y="20413"/>
                  </a:cubicBezTo>
                  <a:lnTo>
                    <a:pt x="6947" y="20413"/>
                  </a:lnTo>
                  <a:cubicBezTo>
                    <a:pt x="6826" y="19866"/>
                    <a:pt x="6709" y="19317"/>
                    <a:pt x="6656" y="18757"/>
                  </a:cubicBezTo>
                  <a:close/>
                  <a:moveTo>
                    <a:pt x="9076" y="1"/>
                  </a:moveTo>
                  <a:lnTo>
                    <a:pt x="8740" y="404"/>
                  </a:lnTo>
                  <a:cubicBezTo>
                    <a:pt x="8000" y="1345"/>
                    <a:pt x="7530" y="2421"/>
                    <a:pt x="7261" y="3564"/>
                  </a:cubicBezTo>
                  <a:cubicBezTo>
                    <a:pt x="6714" y="2925"/>
                    <a:pt x="6208" y="2699"/>
                    <a:pt x="5718" y="2699"/>
                  </a:cubicBezTo>
                  <a:cubicBezTo>
                    <a:pt x="5125" y="2699"/>
                    <a:pt x="4556" y="3031"/>
                    <a:pt x="3967" y="3362"/>
                  </a:cubicBezTo>
                  <a:cubicBezTo>
                    <a:pt x="4131" y="3581"/>
                    <a:pt x="4306" y="3657"/>
                    <a:pt x="4483" y="3657"/>
                  </a:cubicBezTo>
                  <a:cubicBezTo>
                    <a:pt x="4871" y="3657"/>
                    <a:pt x="5274" y="3298"/>
                    <a:pt x="5622" y="3298"/>
                  </a:cubicBezTo>
                  <a:cubicBezTo>
                    <a:pt x="5701" y="3298"/>
                    <a:pt x="5777" y="3317"/>
                    <a:pt x="5849" y="3362"/>
                  </a:cubicBezTo>
                  <a:cubicBezTo>
                    <a:pt x="6509" y="4418"/>
                    <a:pt x="5680" y="5149"/>
                    <a:pt x="5521" y="6066"/>
                  </a:cubicBezTo>
                  <a:lnTo>
                    <a:pt x="5521" y="6066"/>
                  </a:lnTo>
                  <a:cubicBezTo>
                    <a:pt x="5519" y="6061"/>
                    <a:pt x="5516" y="6056"/>
                    <a:pt x="5513" y="6051"/>
                  </a:cubicBezTo>
                  <a:lnTo>
                    <a:pt x="5513" y="6051"/>
                  </a:lnTo>
                  <a:cubicBezTo>
                    <a:pt x="5487" y="6055"/>
                    <a:pt x="5461" y="6056"/>
                    <a:pt x="5434" y="6056"/>
                  </a:cubicBezTo>
                  <a:cubicBezTo>
                    <a:pt x="5145" y="6056"/>
                    <a:pt x="4780" y="5865"/>
                    <a:pt x="4497" y="5865"/>
                  </a:cubicBezTo>
                  <a:cubicBezTo>
                    <a:pt x="4320" y="5865"/>
                    <a:pt x="4175" y="5940"/>
                    <a:pt x="4101" y="6186"/>
                  </a:cubicBezTo>
                  <a:cubicBezTo>
                    <a:pt x="3880" y="6997"/>
                    <a:pt x="3496" y="7242"/>
                    <a:pt x="3040" y="7242"/>
                  </a:cubicBezTo>
                  <a:cubicBezTo>
                    <a:pt x="2665" y="7242"/>
                    <a:pt x="2240" y="7077"/>
                    <a:pt x="1815" y="6925"/>
                  </a:cubicBezTo>
                  <a:lnTo>
                    <a:pt x="1815" y="6925"/>
                  </a:lnTo>
                  <a:cubicBezTo>
                    <a:pt x="1883" y="7933"/>
                    <a:pt x="2824" y="7866"/>
                    <a:pt x="3362" y="8404"/>
                  </a:cubicBezTo>
                  <a:lnTo>
                    <a:pt x="2286" y="9681"/>
                  </a:lnTo>
                  <a:cubicBezTo>
                    <a:pt x="2286" y="8942"/>
                    <a:pt x="1748" y="8337"/>
                    <a:pt x="1009" y="8202"/>
                  </a:cubicBezTo>
                  <a:lnTo>
                    <a:pt x="1009" y="8202"/>
                  </a:lnTo>
                  <a:cubicBezTo>
                    <a:pt x="404" y="8942"/>
                    <a:pt x="1076" y="9950"/>
                    <a:pt x="269" y="10488"/>
                  </a:cubicBezTo>
                  <a:cubicBezTo>
                    <a:pt x="135" y="10690"/>
                    <a:pt x="68" y="10959"/>
                    <a:pt x="0" y="11160"/>
                  </a:cubicBezTo>
                  <a:cubicBezTo>
                    <a:pt x="673" y="12102"/>
                    <a:pt x="336" y="13177"/>
                    <a:pt x="605" y="14253"/>
                  </a:cubicBezTo>
                  <a:cubicBezTo>
                    <a:pt x="1076" y="16337"/>
                    <a:pt x="1883" y="18354"/>
                    <a:pt x="1950" y="20572"/>
                  </a:cubicBezTo>
                  <a:cubicBezTo>
                    <a:pt x="2622" y="22388"/>
                    <a:pt x="3429" y="24135"/>
                    <a:pt x="4303" y="25883"/>
                  </a:cubicBezTo>
                  <a:cubicBezTo>
                    <a:pt x="5580" y="26018"/>
                    <a:pt x="5110" y="26757"/>
                    <a:pt x="4841" y="27430"/>
                  </a:cubicBezTo>
                  <a:cubicBezTo>
                    <a:pt x="4774" y="27699"/>
                    <a:pt x="4908" y="28035"/>
                    <a:pt x="5110" y="28236"/>
                  </a:cubicBezTo>
                  <a:cubicBezTo>
                    <a:pt x="6858" y="28236"/>
                    <a:pt x="7126" y="27833"/>
                    <a:pt x="7059" y="26152"/>
                  </a:cubicBezTo>
                  <a:cubicBezTo>
                    <a:pt x="6992" y="25077"/>
                    <a:pt x="6185" y="23934"/>
                    <a:pt x="7328" y="22925"/>
                  </a:cubicBezTo>
                  <a:cubicBezTo>
                    <a:pt x="7328" y="22409"/>
                    <a:pt x="7256" y="21902"/>
                    <a:pt x="7158" y="21397"/>
                  </a:cubicBezTo>
                  <a:lnTo>
                    <a:pt x="7158" y="21397"/>
                  </a:lnTo>
                  <a:cubicBezTo>
                    <a:pt x="7207" y="21438"/>
                    <a:pt x="7263" y="21478"/>
                    <a:pt x="7328" y="21514"/>
                  </a:cubicBezTo>
                  <a:cubicBezTo>
                    <a:pt x="7514" y="21607"/>
                    <a:pt x="7685" y="21648"/>
                    <a:pt x="7843" y="21648"/>
                  </a:cubicBezTo>
                  <a:cubicBezTo>
                    <a:pt x="8256" y="21648"/>
                    <a:pt x="8583" y="21365"/>
                    <a:pt x="8874" y="20976"/>
                  </a:cubicBezTo>
                  <a:cubicBezTo>
                    <a:pt x="8942" y="20976"/>
                    <a:pt x="8942" y="20909"/>
                    <a:pt x="9009" y="20841"/>
                  </a:cubicBezTo>
                  <a:cubicBezTo>
                    <a:pt x="9009" y="20909"/>
                    <a:pt x="9009" y="20976"/>
                    <a:pt x="9009" y="21043"/>
                  </a:cubicBezTo>
                  <a:cubicBezTo>
                    <a:pt x="8874" y="21245"/>
                    <a:pt x="8740" y="21514"/>
                    <a:pt x="8605" y="21782"/>
                  </a:cubicBezTo>
                  <a:cubicBezTo>
                    <a:pt x="8538" y="21917"/>
                    <a:pt x="8471" y="22051"/>
                    <a:pt x="8337" y="22186"/>
                  </a:cubicBezTo>
                  <a:cubicBezTo>
                    <a:pt x="8068" y="22522"/>
                    <a:pt x="7328" y="22455"/>
                    <a:pt x="7328" y="23127"/>
                  </a:cubicBezTo>
                  <a:cubicBezTo>
                    <a:pt x="6925" y="23665"/>
                    <a:pt x="6992" y="24404"/>
                    <a:pt x="7530" y="24875"/>
                  </a:cubicBezTo>
                  <a:cubicBezTo>
                    <a:pt x="8213" y="25741"/>
                    <a:pt x="9236" y="26205"/>
                    <a:pt x="10495" y="26205"/>
                  </a:cubicBezTo>
                  <a:cubicBezTo>
                    <a:pt x="11093" y="26205"/>
                    <a:pt x="11744" y="26100"/>
                    <a:pt x="12437" y="25883"/>
                  </a:cubicBezTo>
                  <a:cubicBezTo>
                    <a:pt x="13244" y="23867"/>
                    <a:pt x="13379" y="21715"/>
                    <a:pt x="13849" y="19698"/>
                  </a:cubicBezTo>
                  <a:cubicBezTo>
                    <a:pt x="14454" y="17345"/>
                    <a:pt x="14454" y="14791"/>
                    <a:pt x="15530" y="12505"/>
                  </a:cubicBezTo>
                  <a:cubicBezTo>
                    <a:pt x="15933" y="12169"/>
                    <a:pt x="16068" y="11631"/>
                    <a:pt x="15866" y="11160"/>
                  </a:cubicBezTo>
                  <a:cubicBezTo>
                    <a:pt x="15799" y="10757"/>
                    <a:pt x="15463" y="10421"/>
                    <a:pt x="15127" y="10354"/>
                  </a:cubicBezTo>
                  <a:cubicBezTo>
                    <a:pt x="14925" y="10354"/>
                    <a:pt x="14723" y="10354"/>
                    <a:pt x="14589" y="10421"/>
                  </a:cubicBezTo>
                  <a:cubicBezTo>
                    <a:pt x="14553" y="10422"/>
                    <a:pt x="14517" y="10423"/>
                    <a:pt x="14481" y="10423"/>
                  </a:cubicBezTo>
                  <a:cubicBezTo>
                    <a:pt x="13152" y="10423"/>
                    <a:pt x="12112" y="9361"/>
                    <a:pt x="10787" y="9361"/>
                  </a:cubicBezTo>
                  <a:cubicBezTo>
                    <a:pt x="10625" y="9361"/>
                    <a:pt x="10458" y="9377"/>
                    <a:pt x="10286" y="9413"/>
                  </a:cubicBezTo>
                  <a:cubicBezTo>
                    <a:pt x="11631" y="8068"/>
                    <a:pt x="13110" y="7194"/>
                    <a:pt x="14051" y="5715"/>
                  </a:cubicBezTo>
                  <a:cubicBezTo>
                    <a:pt x="13748" y="5301"/>
                    <a:pt x="13422" y="5148"/>
                    <a:pt x="13101" y="5148"/>
                  </a:cubicBezTo>
                  <a:cubicBezTo>
                    <a:pt x="12640" y="5148"/>
                    <a:pt x="12189" y="5465"/>
                    <a:pt x="11832" y="5782"/>
                  </a:cubicBezTo>
                  <a:cubicBezTo>
                    <a:pt x="11227" y="6320"/>
                    <a:pt x="10690" y="6791"/>
                    <a:pt x="10152" y="7328"/>
                  </a:cubicBezTo>
                  <a:cubicBezTo>
                    <a:pt x="10690" y="6387"/>
                    <a:pt x="12236" y="5715"/>
                    <a:pt x="10421" y="4505"/>
                  </a:cubicBezTo>
                  <a:cubicBezTo>
                    <a:pt x="9950" y="4169"/>
                    <a:pt x="10353" y="3833"/>
                    <a:pt x="10690" y="3564"/>
                  </a:cubicBezTo>
                  <a:cubicBezTo>
                    <a:pt x="11227" y="3093"/>
                    <a:pt x="11698" y="2488"/>
                    <a:pt x="12034" y="1883"/>
                  </a:cubicBezTo>
                  <a:cubicBezTo>
                    <a:pt x="12212" y="1467"/>
                    <a:pt x="12233" y="840"/>
                    <a:pt x="11817" y="840"/>
                  </a:cubicBezTo>
                  <a:cubicBezTo>
                    <a:pt x="11763" y="840"/>
                    <a:pt x="11701" y="851"/>
                    <a:pt x="11631" y="875"/>
                  </a:cubicBezTo>
                  <a:cubicBezTo>
                    <a:pt x="11490" y="908"/>
                    <a:pt x="11358" y="922"/>
                    <a:pt x="11234" y="922"/>
                  </a:cubicBezTo>
                  <a:cubicBezTo>
                    <a:pt x="10350" y="922"/>
                    <a:pt x="9842" y="177"/>
                    <a:pt x="9076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1" name="Google Shape;3941;p3"/>
            <p:cNvSpPr/>
            <p:nvPr/>
          </p:nvSpPr>
          <p:spPr>
            <a:xfrm>
              <a:off x="2567100" y="4462950"/>
              <a:ext cx="8425" cy="7200"/>
            </a:xfrm>
            <a:custGeom>
              <a:avLst/>
              <a:gdLst/>
              <a:ahLst/>
              <a:cxnLst/>
              <a:rect l="l" t="t" r="r" b="b"/>
              <a:pathLst>
                <a:path w="337" h="288" extrusionOk="0">
                  <a:moveTo>
                    <a:pt x="77" y="1"/>
                  </a:moveTo>
                  <a:cubicBezTo>
                    <a:pt x="50" y="1"/>
                    <a:pt x="24" y="7"/>
                    <a:pt x="1" y="18"/>
                  </a:cubicBezTo>
                  <a:lnTo>
                    <a:pt x="337" y="287"/>
                  </a:lnTo>
                  <a:cubicBezTo>
                    <a:pt x="337" y="121"/>
                    <a:pt x="200" y="1"/>
                    <a:pt x="77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2" name="Google Shape;3942;p3"/>
            <p:cNvSpPr/>
            <p:nvPr/>
          </p:nvSpPr>
          <p:spPr>
            <a:xfrm>
              <a:off x="2577175" y="4471800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1" y="1"/>
                  </a:moveTo>
                  <a:lnTo>
                    <a:pt x="337" y="337"/>
                  </a:lnTo>
                  <a:cubicBezTo>
                    <a:pt x="270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3" name="Google Shape;3943;p3"/>
            <p:cNvSpPr/>
            <p:nvPr/>
          </p:nvSpPr>
          <p:spPr>
            <a:xfrm>
              <a:off x="2587275" y="4481875"/>
              <a:ext cx="6750" cy="8450"/>
            </a:xfrm>
            <a:custGeom>
              <a:avLst/>
              <a:gdLst/>
              <a:ahLst/>
              <a:cxnLst/>
              <a:rect l="l" t="t" r="r" b="b"/>
              <a:pathLst>
                <a:path w="270" h="338" extrusionOk="0">
                  <a:moveTo>
                    <a:pt x="0" y="1"/>
                  </a:moveTo>
                  <a:lnTo>
                    <a:pt x="269" y="337"/>
                  </a:lnTo>
                  <a:cubicBezTo>
                    <a:pt x="269" y="135"/>
                    <a:pt x="135" y="1"/>
                    <a:pt x="0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4" name="Google Shape;3944;p3"/>
            <p:cNvSpPr/>
            <p:nvPr/>
          </p:nvSpPr>
          <p:spPr>
            <a:xfrm>
              <a:off x="2595675" y="4492400"/>
              <a:ext cx="10100" cy="8000"/>
            </a:xfrm>
            <a:custGeom>
              <a:avLst/>
              <a:gdLst/>
              <a:ahLst/>
              <a:cxnLst/>
              <a:rect l="l" t="t" r="r" b="b"/>
              <a:pathLst>
                <a:path w="404" h="320" extrusionOk="0">
                  <a:moveTo>
                    <a:pt x="211" y="0"/>
                  </a:moveTo>
                  <a:cubicBezTo>
                    <a:pt x="152" y="0"/>
                    <a:pt x="101" y="17"/>
                    <a:pt x="68" y="51"/>
                  </a:cubicBezTo>
                  <a:cubicBezTo>
                    <a:pt x="0" y="118"/>
                    <a:pt x="0" y="252"/>
                    <a:pt x="68" y="319"/>
                  </a:cubicBezTo>
                  <a:lnTo>
                    <a:pt x="337" y="319"/>
                  </a:lnTo>
                  <a:cubicBezTo>
                    <a:pt x="337" y="252"/>
                    <a:pt x="404" y="118"/>
                    <a:pt x="404" y="51"/>
                  </a:cubicBezTo>
                  <a:cubicBezTo>
                    <a:pt x="337" y="17"/>
                    <a:pt x="269" y="0"/>
                    <a:pt x="211" y="0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5" name="Google Shape;3945;p3"/>
            <p:cNvSpPr/>
            <p:nvPr/>
          </p:nvSpPr>
          <p:spPr>
            <a:xfrm>
              <a:off x="3832675" y="804500"/>
              <a:ext cx="420200" cy="661425"/>
            </a:xfrm>
            <a:custGeom>
              <a:avLst/>
              <a:gdLst/>
              <a:ahLst/>
              <a:cxnLst/>
              <a:rect l="l" t="t" r="r" b="b"/>
              <a:pathLst>
                <a:path w="16808" h="26457" extrusionOk="0">
                  <a:moveTo>
                    <a:pt x="12168" y="1"/>
                  </a:moveTo>
                  <a:cubicBezTo>
                    <a:pt x="10420" y="2152"/>
                    <a:pt x="9143" y="4774"/>
                    <a:pt x="7126" y="6724"/>
                  </a:cubicBezTo>
                  <a:lnTo>
                    <a:pt x="6925" y="6724"/>
                  </a:lnTo>
                  <a:cubicBezTo>
                    <a:pt x="6790" y="6791"/>
                    <a:pt x="6723" y="6858"/>
                    <a:pt x="6656" y="6993"/>
                  </a:cubicBezTo>
                  <a:lnTo>
                    <a:pt x="6656" y="7194"/>
                  </a:lnTo>
                  <a:cubicBezTo>
                    <a:pt x="6588" y="7867"/>
                    <a:pt x="6051" y="8001"/>
                    <a:pt x="5580" y="8203"/>
                  </a:cubicBezTo>
                  <a:cubicBezTo>
                    <a:pt x="3563" y="9211"/>
                    <a:pt x="1815" y="10488"/>
                    <a:pt x="1950" y="13043"/>
                  </a:cubicBezTo>
                  <a:cubicBezTo>
                    <a:pt x="1950" y="13110"/>
                    <a:pt x="1815" y="13178"/>
                    <a:pt x="1815" y="13245"/>
                  </a:cubicBezTo>
                  <a:cubicBezTo>
                    <a:pt x="941" y="15531"/>
                    <a:pt x="1008" y="18085"/>
                    <a:pt x="538" y="20438"/>
                  </a:cubicBezTo>
                  <a:cubicBezTo>
                    <a:pt x="135" y="22388"/>
                    <a:pt x="0" y="24405"/>
                    <a:pt x="202" y="26422"/>
                  </a:cubicBezTo>
                  <a:cubicBezTo>
                    <a:pt x="339" y="26445"/>
                    <a:pt x="467" y="26457"/>
                    <a:pt x="588" y="26457"/>
                  </a:cubicBezTo>
                  <a:cubicBezTo>
                    <a:pt x="1824" y="26457"/>
                    <a:pt x="2235" y="25280"/>
                    <a:pt x="3093" y="24606"/>
                  </a:cubicBezTo>
                  <a:cubicBezTo>
                    <a:pt x="3647" y="25438"/>
                    <a:pt x="3992" y="25827"/>
                    <a:pt x="4291" y="25827"/>
                  </a:cubicBezTo>
                  <a:cubicBezTo>
                    <a:pt x="4500" y="25827"/>
                    <a:pt x="4687" y="25638"/>
                    <a:pt x="4908" y="25279"/>
                  </a:cubicBezTo>
                  <a:cubicBezTo>
                    <a:pt x="5916" y="23867"/>
                    <a:pt x="6454" y="22186"/>
                    <a:pt x="6521" y="20438"/>
                  </a:cubicBezTo>
                  <a:cubicBezTo>
                    <a:pt x="6588" y="19900"/>
                    <a:pt x="6252" y="19497"/>
                    <a:pt x="5714" y="19430"/>
                  </a:cubicBezTo>
                  <a:cubicBezTo>
                    <a:pt x="5674" y="19424"/>
                    <a:pt x="5635" y="19421"/>
                    <a:pt x="5596" y="19421"/>
                  </a:cubicBezTo>
                  <a:cubicBezTo>
                    <a:pt x="5178" y="19421"/>
                    <a:pt x="4835" y="19745"/>
                    <a:pt x="4773" y="20237"/>
                  </a:cubicBezTo>
                  <a:cubicBezTo>
                    <a:pt x="4706" y="20640"/>
                    <a:pt x="5109" y="21043"/>
                    <a:pt x="4840" y="21312"/>
                  </a:cubicBezTo>
                  <a:cubicBezTo>
                    <a:pt x="4706" y="20505"/>
                    <a:pt x="4504" y="18959"/>
                    <a:pt x="5177" y="18959"/>
                  </a:cubicBezTo>
                  <a:cubicBezTo>
                    <a:pt x="5215" y="18961"/>
                    <a:pt x="5253" y="18962"/>
                    <a:pt x="5292" y="18962"/>
                  </a:cubicBezTo>
                  <a:cubicBezTo>
                    <a:pt x="6291" y="18962"/>
                    <a:pt x="7289" y="18392"/>
                    <a:pt x="8265" y="18392"/>
                  </a:cubicBezTo>
                  <a:cubicBezTo>
                    <a:pt x="8697" y="18392"/>
                    <a:pt x="9125" y="18503"/>
                    <a:pt x="9546" y="18825"/>
                  </a:cubicBezTo>
                  <a:cubicBezTo>
                    <a:pt x="9748" y="18892"/>
                    <a:pt x="9883" y="18959"/>
                    <a:pt x="10084" y="19026"/>
                  </a:cubicBezTo>
                  <a:cubicBezTo>
                    <a:pt x="10286" y="19026"/>
                    <a:pt x="10488" y="18959"/>
                    <a:pt x="10622" y="18825"/>
                  </a:cubicBezTo>
                  <a:lnTo>
                    <a:pt x="10622" y="18825"/>
                  </a:lnTo>
                  <a:cubicBezTo>
                    <a:pt x="10757" y="19094"/>
                    <a:pt x="10488" y="19094"/>
                    <a:pt x="10420" y="19094"/>
                  </a:cubicBezTo>
                  <a:cubicBezTo>
                    <a:pt x="9546" y="19631"/>
                    <a:pt x="9614" y="20237"/>
                    <a:pt x="10219" y="20842"/>
                  </a:cubicBezTo>
                  <a:cubicBezTo>
                    <a:pt x="10314" y="20889"/>
                    <a:pt x="10442" y="20937"/>
                    <a:pt x="10581" y="20937"/>
                  </a:cubicBezTo>
                  <a:cubicBezTo>
                    <a:pt x="10638" y="20937"/>
                    <a:pt x="10697" y="20929"/>
                    <a:pt x="10757" y="20909"/>
                  </a:cubicBezTo>
                  <a:cubicBezTo>
                    <a:pt x="12034" y="20237"/>
                    <a:pt x="12572" y="18892"/>
                    <a:pt x="13378" y="17682"/>
                  </a:cubicBezTo>
                  <a:cubicBezTo>
                    <a:pt x="14051" y="16673"/>
                    <a:pt x="14656" y="15531"/>
                    <a:pt x="15059" y="14320"/>
                  </a:cubicBezTo>
                  <a:lnTo>
                    <a:pt x="15866" y="12304"/>
                  </a:lnTo>
                  <a:cubicBezTo>
                    <a:pt x="16135" y="12102"/>
                    <a:pt x="16068" y="11699"/>
                    <a:pt x="16336" y="11564"/>
                  </a:cubicBezTo>
                  <a:cubicBezTo>
                    <a:pt x="16538" y="11295"/>
                    <a:pt x="16404" y="10892"/>
                    <a:pt x="16807" y="10757"/>
                  </a:cubicBezTo>
                  <a:lnTo>
                    <a:pt x="16269" y="9951"/>
                  </a:lnTo>
                  <a:cubicBezTo>
                    <a:pt x="16807" y="8673"/>
                    <a:pt x="15731" y="8135"/>
                    <a:pt x="15126" y="7262"/>
                  </a:cubicBezTo>
                  <a:cubicBezTo>
                    <a:pt x="14521" y="6724"/>
                    <a:pt x="14118" y="5984"/>
                    <a:pt x="13849" y="5245"/>
                  </a:cubicBezTo>
                  <a:cubicBezTo>
                    <a:pt x="13715" y="4640"/>
                    <a:pt x="13580" y="3967"/>
                    <a:pt x="13311" y="3430"/>
                  </a:cubicBezTo>
                  <a:cubicBezTo>
                    <a:pt x="12773" y="2556"/>
                    <a:pt x="12437" y="1547"/>
                    <a:pt x="12303" y="606"/>
                  </a:cubicBezTo>
                  <a:lnTo>
                    <a:pt x="12168" y="1"/>
                  </a:ln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6" name="Google Shape;3946;p3"/>
            <p:cNvSpPr/>
            <p:nvPr/>
          </p:nvSpPr>
          <p:spPr>
            <a:xfrm>
              <a:off x="3968800" y="942325"/>
              <a:ext cx="40350" cy="45300"/>
            </a:xfrm>
            <a:custGeom>
              <a:avLst/>
              <a:gdLst/>
              <a:ahLst/>
              <a:cxnLst/>
              <a:rect l="l" t="t" r="r" b="b"/>
              <a:pathLst>
                <a:path w="1614" h="1812" extrusionOk="0">
                  <a:moveTo>
                    <a:pt x="1143" y="1"/>
                  </a:moveTo>
                  <a:cubicBezTo>
                    <a:pt x="1009" y="1"/>
                    <a:pt x="942" y="68"/>
                    <a:pt x="874" y="68"/>
                  </a:cubicBezTo>
                  <a:cubicBezTo>
                    <a:pt x="740" y="606"/>
                    <a:pt x="740" y="1143"/>
                    <a:pt x="1" y="1278"/>
                  </a:cubicBezTo>
                  <a:cubicBezTo>
                    <a:pt x="114" y="1694"/>
                    <a:pt x="334" y="1812"/>
                    <a:pt x="588" y="1812"/>
                  </a:cubicBezTo>
                  <a:cubicBezTo>
                    <a:pt x="786" y="1812"/>
                    <a:pt x="1005" y="1740"/>
                    <a:pt x="1211" y="1681"/>
                  </a:cubicBezTo>
                  <a:cubicBezTo>
                    <a:pt x="1278" y="1480"/>
                    <a:pt x="1412" y="1345"/>
                    <a:pt x="1614" y="1278"/>
                  </a:cubicBezTo>
                  <a:cubicBezTo>
                    <a:pt x="1345" y="875"/>
                    <a:pt x="1211" y="471"/>
                    <a:pt x="1143" y="1"/>
                  </a:cubicBezTo>
                  <a:close/>
                </a:path>
              </a:pathLst>
            </a:custGeom>
            <a:solidFill>
              <a:srgbClr val="D6DF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7" name="Google Shape;3947;p3"/>
            <p:cNvSpPr/>
            <p:nvPr/>
          </p:nvSpPr>
          <p:spPr>
            <a:xfrm>
              <a:off x="4158725" y="1164175"/>
              <a:ext cx="65575" cy="84800"/>
            </a:xfrm>
            <a:custGeom>
              <a:avLst/>
              <a:gdLst/>
              <a:ahLst/>
              <a:cxnLst/>
              <a:rect l="l" t="t" r="r" b="b"/>
              <a:pathLst>
                <a:path w="2623" h="3392" extrusionOk="0">
                  <a:moveTo>
                    <a:pt x="2017" y="1"/>
                  </a:moveTo>
                  <a:cubicBezTo>
                    <a:pt x="1210" y="1009"/>
                    <a:pt x="538" y="2085"/>
                    <a:pt x="0" y="3228"/>
                  </a:cubicBezTo>
                  <a:cubicBezTo>
                    <a:pt x="180" y="3340"/>
                    <a:pt x="381" y="3392"/>
                    <a:pt x="585" y="3392"/>
                  </a:cubicBezTo>
                  <a:cubicBezTo>
                    <a:pt x="994" y="3392"/>
                    <a:pt x="1412" y="3183"/>
                    <a:pt x="1681" y="2824"/>
                  </a:cubicBezTo>
                  <a:cubicBezTo>
                    <a:pt x="1681" y="2219"/>
                    <a:pt x="1614" y="1614"/>
                    <a:pt x="2152" y="1076"/>
                  </a:cubicBezTo>
                  <a:cubicBezTo>
                    <a:pt x="2622" y="740"/>
                    <a:pt x="2488" y="337"/>
                    <a:pt x="2017" y="1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8" name="Google Shape;3948;p3"/>
            <p:cNvSpPr/>
            <p:nvPr/>
          </p:nvSpPr>
          <p:spPr>
            <a:xfrm>
              <a:off x="4229300" y="1093600"/>
              <a:ext cx="11800" cy="18500"/>
            </a:xfrm>
            <a:custGeom>
              <a:avLst/>
              <a:gdLst/>
              <a:ahLst/>
              <a:cxnLst/>
              <a:rect l="l" t="t" r="r" b="b"/>
              <a:pathLst>
                <a:path w="472" h="740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03" y="135"/>
                    <a:pt x="1" y="471"/>
                    <a:pt x="68" y="740"/>
                  </a:cubicBezTo>
                  <a:cubicBezTo>
                    <a:pt x="337" y="605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9" name="Google Shape;3949;p3"/>
            <p:cNvSpPr/>
            <p:nvPr/>
          </p:nvSpPr>
          <p:spPr>
            <a:xfrm>
              <a:off x="4241075" y="107510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471" y="1"/>
                  </a:moveTo>
                  <a:lnTo>
                    <a:pt x="471" y="1"/>
                  </a:lnTo>
                  <a:cubicBezTo>
                    <a:pt x="0" y="68"/>
                    <a:pt x="0" y="404"/>
                    <a:pt x="0" y="740"/>
                  </a:cubicBezTo>
                  <a:cubicBezTo>
                    <a:pt x="269" y="673"/>
                    <a:pt x="471" y="337"/>
                    <a:pt x="471" y="1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0" name="Google Shape;3950;p3"/>
            <p:cNvSpPr/>
            <p:nvPr/>
          </p:nvSpPr>
          <p:spPr>
            <a:xfrm>
              <a:off x="3770475" y="604000"/>
              <a:ext cx="158025" cy="348900"/>
            </a:xfrm>
            <a:custGeom>
              <a:avLst/>
              <a:gdLst/>
              <a:ahLst/>
              <a:cxnLst/>
              <a:rect l="l" t="t" r="r" b="b"/>
              <a:pathLst>
                <a:path w="6321" h="13956" extrusionOk="0">
                  <a:moveTo>
                    <a:pt x="4612" y="0"/>
                  </a:moveTo>
                  <a:cubicBezTo>
                    <a:pt x="4399" y="0"/>
                    <a:pt x="4144" y="67"/>
                    <a:pt x="3833" y="222"/>
                  </a:cubicBezTo>
                  <a:cubicBezTo>
                    <a:pt x="3625" y="139"/>
                    <a:pt x="3417" y="95"/>
                    <a:pt x="3223" y="95"/>
                  </a:cubicBezTo>
                  <a:cubicBezTo>
                    <a:pt x="2789" y="95"/>
                    <a:pt x="2426" y="317"/>
                    <a:pt x="2286" y="827"/>
                  </a:cubicBezTo>
                  <a:cubicBezTo>
                    <a:pt x="2152" y="1197"/>
                    <a:pt x="2017" y="1348"/>
                    <a:pt x="1866" y="1348"/>
                  </a:cubicBezTo>
                  <a:cubicBezTo>
                    <a:pt x="1715" y="1348"/>
                    <a:pt x="1547" y="1197"/>
                    <a:pt x="1345" y="962"/>
                  </a:cubicBezTo>
                  <a:cubicBezTo>
                    <a:pt x="1211" y="760"/>
                    <a:pt x="875" y="693"/>
                    <a:pt x="606" y="626"/>
                  </a:cubicBezTo>
                  <a:cubicBezTo>
                    <a:pt x="404" y="827"/>
                    <a:pt x="471" y="1231"/>
                    <a:pt x="337" y="1433"/>
                  </a:cubicBezTo>
                  <a:cubicBezTo>
                    <a:pt x="606" y="2643"/>
                    <a:pt x="673" y="3853"/>
                    <a:pt x="606" y="5063"/>
                  </a:cubicBezTo>
                  <a:cubicBezTo>
                    <a:pt x="135" y="5668"/>
                    <a:pt x="1" y="6475"/>
                    <a:pt x="202" y="7214"/>
                  </a:cubicBezTo>
                  <a:cubicBezTo>
                    <a:pt x="337" y="7685"/>
                    <a:pt x="471" y="8223"/>
                    <a:pt x="538" y="8693"/>
                  </a:cubicBezTo>
                  <a:cubicBezTo>
                    <a:pt x="673" y="9500"/>
                    <a:pt x="807" y="10374"/>
                    <a:pt x="1076" y="11046"/>
                  </a:cubicBezTo>
                  <a:cubicBezTo>
                    <a:pt x="1345" y="11718"/>
                    <a:pt x="1614" y="12323"/>
                    <a:pt x="1883" y="12996"/>
                  </a:cubicBezTo>
                  <a:cubicBezTo>
                    <a:pt x="2126" y="13421"/>
                    <a:pt x="2314" y="13956"/>
                    <a:pt x="2795" y="13956"/>
                  </a:cubicBezTo>
                  <a:cubicBezTo>
                    <a:pt x="2846" y="13956"/>
                    <a:pt x="2900" y="13950"/>
                    <a:pt x="2959" y="13937"/>
                  </a:cubicBezTo>
                  <a:cubicBezTo>
                    <a:pt x="3496" y="13802"/>
                    <a:pt x="3631" y="13332"/>
                    <a:pt x="3698" y="12861"/>
                  </a:cubicBezTo>
                  <a:cubicBezTo>
                    <a:pt x="3900" y="11584"/>
                    <a:pt x="4572" y="10374"/>
                    <a:pt x="4572" y="9029"/>
                  </a:cubicBezTo>
                  <a:cubicBezTo>
                    <a:pt x="4707" y="8895"/>
                    <a:pt x="4841" y="8760"/>
                    <a:pt x="4841" y="8626"/>
                  </a:cubicBezTo>
                  <a:cubicBezTo>
                    <a:pt x="5043" y="8088"/>
                    <a:pt x="5110" y="7550"/>
                    <a:pt x="5379" y="7012"/>
                  </a:cubicBezTo>
                  <a:cubicBezTo>
                    <a:pt x="5379" y="6811"/>
                    <a:pt x="5446" y="6609"/>
                    <a:pt x="5513" y="6475"/>
                  </a:cubicBezTo>
                  <a:cubicBezTo>
                    <a:pt x="5648" y="5668"/>
                    <a:pt x="5917" y="4928"/>
                    <a:pt x="5984" y="4122"/>
                  </a:cubicBezTo>
                  <a:cubicBezTo>
                    <a:pt x="6320" y="3248"/>
                    <a:pt x="6320" y="2374"/>
                    <a:pt x="5984" y="1567"/>
                  </a:cubicBezTo>
                  <a:cubicBezTo>
                    <a:pt x="5612" y="930"/>
                    <a:pt x="5409" y="0"/>
                    <a:pt x="4612" y="0"/>
                  </a:cubicBezTo>
                  <a:close/>
                </a:path>
              </a:pathLst>
            </a:custGeom>
            <a:solidFill>
              <a:srgbClr val="106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1" name="Google Shape;3951;p3"/>
            <p:cNvSpPr/>
            <p:nvPr/>
          </p:nvSpPr>
          <p:spPr>
            <a:xfrm>
              <a:off x="3866275" y="539150"/>
              <a:ext cx="102550" cy="174625"/>
            </a:xfrm>
            <a:custGeom>
              <a:avLst/>
              <a:gdLst/>
              <a:ahLst/>
              <a:cxnLst/>
              <a:rect l="l" t="t" r="r" b="b"/>
              <a:pathLst>
                <a:path w="4102" h="6985" extrusionOk="0">
                  <a:moveTo>
                    <a:pt x="3199" y="1"/>
                  </a:moveTo>
                  <a:cubicBezTo>
                    <a:pt x="2887" y="1"/>
                    <a:pt x="2561" y="68"/>
                    <a:pt x="2254" y="68"/>
                  </a:cubicBezTo>
                  <a:cubicBezTo>
                    <a:pt x="2197" y="68"/>
                    <a:pt x="2140" y="66"/>
                    <a:pt x="2085" y="60"/>
                  </a:cubicBezTo>
                  <a:cubicBezTo>
                    <a:pt x="1816" y="1270"/>
                    <a:pt x="538" y="1808"/>
                    <a:pt x="1" y="2816"/>
                  </a:cubicBezTo>
                  <a:cubicBezTo>
                    <a:pt x="471" y="2884"/>
                    <a:pt x="875" y="2816"/>
                    <a:pt x="1211" y="3287"/>
                  </a:cubicBezTo>
                  <a:cubicBezTo>
                    <a:pt x="1950" y="4363"/>
                    <a:pt x="2152" y="5707"/>
                    <a:pt x="1681" y="6985"/>
                  </a:cubicBezTo>
                  <a:cubicBezTo>
                    <a:pt x="2152" y="6985"/>
                    <a:pt x="2623" y="6648"/>
                    <a:pt x="2757" y="6245"/>
                  </a:cubicBezTo>
                  <a:cubicBezTo>
                    <a:pt x="2824" y="5976"/>
                    <a:pt x="2824" y="5707"/>
                    <a:pt x="2891" y="5438"/>
                  </a:cubicBezTo>
                  <a:cubicBezTo>
                    <a:pt x="2891" y="5102"/>
                    <a:pt x="2891" y="4766"/>
                    <a:pt x="2824" y="4430"/>
                  </a:cubicBezTo>
                  <a:cubicBezTo>
                    <a:pt x="2824" y="3421"/>
                    <a:pt x="3496" y="2547"/>
                    <a:pt x="3698" y="1606"/>
                  </a:cubicBezTo>
                  <a:cubicBezTo>
                    <a:pt x="3900" y="1405"/>
                    <a:pt x="3833" y="1001"/>
                    <a:pt x="4034" y="800"/>
                  </a:cubicBezTo>
                  <a:cubicBezTo>
                    <a:pt x="4034" y="665"/>
                    <a:pt x="4034" y="531"/>
                    <a:pt x="4102" y="396"/>
                  </a:cubicBezTo>
                  <a:cubicBezTo>
                    <a:pt x="3847" y="78"/>
                    <a:pt x="3531" y="1"/>
                    <a:pt x="3199" y="1"/>
                  </a:cubicBezTo>
                  <a:close/>
                </a:path>
              </a:pathLst>
            </a:custGeom>
            <a:solidFill>
              <a:srgbClr val="267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2" name="Google Shape;3952;p3"/>
            <p:cNvSpPr/>
            <p:nvPr/>
          </p:nvSpPr>
          <p:spPr>
            <a:xfrm>
              <a:off x="3736875" y="689925"/>
              <a:ext cx="55475" cy="134775"/>
            </a:xfrm>
            <a:custGeom>
              <a:avLst/>
              <a:gdLst/>
              <a:ahLst/>
              <a:cxnLst/>
              <a:rect l="l" t="t" r="r" b="b"/>
              <a:pathLst>
                <a:path w="2219" h="5391" extrusionOk="0">
                  <a:moveTo>
                    <a:pt x="648" y="0"/>
                  </a:moveTo>
                  <a:cubicBezTo>
                    <a:pt x="571" y="0"/>
                    <a:pt x="490" y="5"/>
                    <a:pt x="403" y="12"/>
                  </a:cubicBezTo>
                  <a:lnTo>
                    <a:pt x="336" y="2029"/>
                  </a:lnTo>
                  <a:cubicBezTo>
                    <a:pt x="0" y="2970"/>
                    <a:pt x="202" y="3979"/>
                    <a:pt x="874" y="4718"/>
                  </a:cubicBezTo>
                  <a:cubicBezTo>
                    <a:pt x="1076" y="5054"/>
                    <a:pt x="1412" y="5256"/>
                    <a:pt x="1681" y="5391"/>
                  </a:cubicBezTo>
                  <a:cubicBezTo>
                    <a:pt x="1882" y="5391"/>
                    <a:pt x="2084" y="5256"/>
                    <a:pt x="2151" y="5122"/>
                  </a:cubicBezTo>
                  <a:cubicBezTo>
                    <a:pt x="2219" y="4718"/>
                    <a:pt x="2151" y="4315"/>
                    <a:pt x="2017" y="3979"/>
                  </a:cubicBezTo>
                  <a:cubicBezTo>
                    <a:pt x="2017" y="3172"/>
                    <a:pt x="1950" y="2433"/>
                    <a:pt x="1950" y="1626"/>
                  </a:cubicBezTo>
                  <a:cubicBezTo>
                    <a:pt x="1748" y="1424"/>
                    <a:pt x="1681" y="1222"/>
                    <a:pt x="1614" y="954"/>
                  </a:cubicBezTo>
                  <a:cubicBezTo>
                    <a:pt x="1554" y="241"/>
                    <a:pt x="1232" y="0"/>
                    <a:pt x="648" y="0"/>
                  </a:cubicBezTo>
                  <a:close/>
                </a:path>
              </a:pathLst>
            </a:custGeom>
            <a:solidFill>
              <a:srgbClr val="D8D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3" name="Google Shape;3953;p3"/>
            <p:cNvSpPr/>
            <p:nvPr/>
          </p:nvSpPr>
          <p:spPr>
            <a:xfrm>
              <a:off x="3773850" y="619625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471" y="1"/>
                  </a:moveTo>
                  <a:cubicBezTo>
                    <a:pt x="269" y="1"/>
                    <a:pt x="67" y="135"/>
                    <a:pt x="0" y="337"/>
                  </a:cubicBezTo>
                  <a:lnTo>
                    <a:pt x="135" y="875"/>
                  </a:lnTo>
                  <a:cubicBezTo>
                    <a:pt x="403" y="673"/>
                    <a:pt x="538" y="337"/>
                    <a:pt x="471" y="1"/>
                  </a:cubicBezTo>
                  <a:close/>
                </a:path>
              </a:pathLst>
            </a:custGeom>
            <a:solidFill>
              <a:srgbClr val="689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4" name="Google Shape;3954;p3"/>
            <p:cNvSpPr/>
            <p:nvPr/>
          </p:nvSpPr>
          <p:spPr>
            <a:xfrm>
              <a:off x="3657875" y="685175"/>
              <a:ext cx="134475" cy="260550"/>
            </a:xfrm>
            <a:custGeom>
              <a:avLst/>
              <a:gdLst/>
              <a:ahLst/>
              <a:cxnLst/>
              <a:rect l="l" t="t" r="r" b="b"/>
              <a:pathLst>
                <a:path w="5379" h="10422" extrusionOk="0">
                  <a:moveTo>
                    <a:pt x="1547" y="1"/>
                  </a:moveTo>
                  <a:lnTo>
                    <a:pt x="1210" y="337"/>
                  </a:lnTo>
                  <a:cubicBezTo>
                    <a:pt x="1412" y="1211"/>
                    <a:pt x="740" y="1009"/>
                    <a:pt x="269" y="1076"/>
                  </a:cubicBezTo>
                  <a:lnTo>
                    <a:pt x="0" y="1547"/>
                  </a:lnTo>
                  <a:cubicBezTo>
                    <a:pt x="202" y="1883"/>
                    <a:pt x="673" y="2152"/>
                    <a:pt x="202" y="2623"/>
                  </a:cubicBezTo>
                  <a:cubicBezTo>
                    <a:pt x="673" y="2891"/>
                    <a:pt x="942" y="3429"/>
                    <a:pt x="807" y="3967"/>
                  </a:cubicBezTo>
                  <a:cubicBezTo>
                    <a:pt x="760" y="4205"/>
                    <a:pt x="847" y="4443"/>
                    <a:pt x="973" y="4443"/>
                  </a:cubicBezTo>
                  <a:cubicBezTo>
                    <a:pt x="1025" y="4443"/>
                    <a:pt x="1084" y="4402"/>
                    <a:pt x="1143" y="4303"/>
                  </a:cubicBezTo>
                  <a:cubicBezTo>
                    <a:pt x="1340" y="3984"/>
                    <a:pt x="1564" y="3898"/>
                    <a:pt x="1798" y="3898"/>
                  </a:cubicBezTo>
                  <a:cubicBezTo>
                    <a:pt x="2069" y="3898"/>
                    <a:pt x="2355" y="4013"/>
                    <a:pt x="2629" y="4013"/>
                  </a:cubicBezTo>
                  <a:cubicBezTo>
                    <a:pt x="2765" y="4013"/>
                    <a:pt x="2898" y="3985"/>
                    <a:pt x="3026" y="3900"/>
                  </a:cubicBezTo>
                  <a:lnTo>
                    <a:pt x="3026" y="3900"/>
                  </a:lnTo>
                  <a:cubicBezTo>
                    <a:pt x="2353" y="4639"/>
                    <a:pt x="2017" y="5581"/>
                    <a:pt x="1076" y="5984"/>
                  </a:cubicBezTo>
                  <a:cubicBezTo>
                    <a:pt x="404" y="6320"/>
                    <a:pt x="404" y="6791"/>
                    <a:pt x="942" y="7396"/>
                  </a:cubicBezTo>
                  <a:cubicBezTo>
                    <a:pt x="1278" y="7799"/>
                    <a:pt x="1950" y="7732"/>
                    <a:pt x="2152" y="8337"/>
                  </a:cubicBezTo>
                  <a:cubicBezTo>
                    <a:pt x="1210" y="8740"/>
                    <a:pt x="1076" y="9749"/>
                    <a:pt x="269" y="10421"/>
                  </a:cubicBezTo>
                  <a:cubicBezTo>
                    <a:pt x="1748" y="10219"/>
                    <a:pt x="1748" y="10287"/>
                    <a:pt x="2824" y="9076"/>
                  </a:cubicBezTo>
                  <a:cubicBezTo>
                    <a:pt x="3310" y="8542"/>
                    <a:pt x="3725" y="8148"/>
                    <a:pt x="4299" y="8148"/>
                  </a:cubicBezTo>
                  <a:cubicBezTo>
                    <a:pt x="4519" y="8148"/>
                    <a:pt x="4763" y="8206"/>
                    <a:pt x="5042" y="8337"/>
                  </a:cubicBezTo>
                  <a:lnTo>
                    <a:pt x="5244" y="8203"/>
                  </a:lnTo>
                  <a:cubicBezTo>
                    <a:pt x="5379" y="7934"/>
                    <a:pt x="5379" y="7665"/>
                    <a:pt x="5311" y="7396"/>
                  </a:cubicBezTo>
                  <a:cubicBezTo>
                    <a:pt x="5177" y="7127"/>
                    <a:pt x="5110" y="6925"/>
                    <a:pt x="4975" y="6656"/>
                  </a:cubicBezTo>
                  <a:cubicBezTo>
                    <a:pt x="4639" y="6051"/>
                    <a:pt x="4774" y="5244"/>
                    <a:pt x="4169" y="4774"/>
                  </a:cubicBezTo>
                  <a:cubicBezTo>
                    <a:pt x="3496" y="4034"/>
                    <a:pt x="3900" y="3026"/>
                    <a:pt x="3496" y="2219"/>
                  </a:cubicBezTo>
                  <a:cubicBezTo>
                    <a:pt x="2891" y="1883"/>
                    <a:pt x="3362" y="1009"/>
                    <a:pt x="2690" y="673"/>
                  </a:cubicBezTo>
                  <a:cubicBezTo>
                    <a:pt x="2521" y="875"/>
                    <a:pt x="2370" y="992"/>
                    <a:pt x="2236" y="992"/>
                  </a:cubicBezTo>
                  <a:cubicBezTo>
                    <a:pt x="2101" y="992"/>
                    <a:pt x="1984" y="875"/>
                    <a:pt x="1883" y="606"/>
                  </a:cubicBezTo>
                  <a:cubicBezTo>
                    <a:pt x="1816" y="337"/>
                    <a:pt x="1816" y="135"/>
                    <a:pt x="1547" y="1"/>
                  </a:cubicBezTo>
                  <a:close/>
                </a:path>
              </a:pathLst>
            </a:custGeom>
            <a:solidFill>
              <a:srgbClr val="126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5" name="Google Shape;3955;p3"/>
            <p:cNvSpPr/>
            <p:nvPr/>
          </p:nvSpPr>
          <p:spPr>
            <a:xfrm>
              <a:off x="3716700" y="688975"/>
              <a:ext cx="11450" cy="11350"/>
            </a:xfrm>
            <a:custGeom>
              <a:avLst/>
              <a:gdLst/>
              <a:ahLst/>
              <a:cxnLst/>
              <a:rect l="l" t="t" r="r" b="b"/>
              <a:pathLst>
                <a:path w="458" h="454" extrusionOk="0">
                  <a:moveTo>
                    <a:pt x="251" y="1"/>
                  </a:moveTo>
                  <a:cubicBezTo>
                    <a:pt x="208" y="1"/>
                    <a:pt x="149" y="16"/>
                    <a:pt x="68" y="50"/>
                  </a:cubicBezTo>
                  <a:cubicBezTo>
                    <a:pt x="0" y="118"/>
                    <a:pt x="202" y="387"/>
                    <a:pt x="404" y="454"/>
                  </a:cubicBezTo>
                  <a:cubicBezTo>
                    <a:pt x="292" y="342"/>
                    <a:pt x="458" y="1"/>
                    <a:pt x="251" y="1"/>
                  </a:cubicBezTo>
                  <a:close/>
                </a:path>
              </a:pathLst>
            </a:custGeom>
            <a:solidFill>
              <a:srgbClr val="5EA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6" name="Google Shape;3956;p3"/>
            <p:cNvSpPr/>
            <p:nvPr/>
          </p:nvSpPr>
          <p:spPr>
            <a:xfrm>
              <a:off x="2797350" y="37541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7" name="Google Shape;3957;p3"/>
            <p:cNvSpPr/>
            <p:nvPr/>
          </p:nvSpPr>
          <p:spPr>
            <a:xfrm>
              <a:off x="3210800" y="3957500"/>
              <a:ext cx="20200" cy="6975"/>
            </a:xfrm>
            <a:custGeom>
              <a:avLst/>
              <a:gdLst/>
              <a:ahLst/>
              <a:cxnLst/>
              <a:rect l="l" t="t" r="r" b="b"/>
              <a:pathLst>
                <a:path w="808" h="279" extrusionOk="0">
                  <a:moveTo>
                    <a:pt x="1" y="1"/>
                  </a:moveTo>
                  <a:cubicBezTo>
                    <a:pt x="141" y="176"/>
                    <a:pt x="282" y="279"/>
                    <a:pt x="422" y="279"/>
                  </a:cubicBezTo>
                  <a:cubicBezTo>
                    <a:pt x="551" y="279"/>
                    <a:pt x="679" y="193"/>
                    <a:pt x="808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8" name="Google Shape;3958;p3"/>
            <p:cNvSpPr/>
            <p:nvPr/>
          </p:nvSpPr>
          <p:spPr>
            <a:xfrm>
              <a:off x="3180550" y="3972225"/>
              <a:ext cx="10125" cy="3800"/>
            </a:xfrm>
            <a:custGeom>
              <a:avLst/>
              <a:gdLst/>
              <a:ahLst/>
              <a:cxnLst/>
              <a:rect l="l" t="t" r="r" b="b"/>
              <a:pathLst>
                <a:path w="405" h="152" extrusionOk="0">
                  <a:moveTo>
                    <a:pt x="253" y="0"/>
                  </a:moveTo>
                  <a:cubicBezTo>
                    <a:pt x="186" y="0"/>
                    <a:pt x="102" y="50"/>
                    <a:pt x="1" y="151"/>
                  </a:cubicBezTo>
                  <a:lnTo>
                    <a:pt x="404" y="151"/>
                  </a:lnTo>
                  <a:cubicBezTo>
                    <a:pt x="370" y="50"/>
                    <a:pt x="320" y="0"/>
                    <a:pt x="253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9" name="Google Shape;3959;p3"/>
            <p:cNvSpPr/>
            <p:nvPr/>
          </p:nvSpPr>
          <p:spPr>
            <a:xfrm>
              <a:off x="3202400" y="3981650"/>
              <a:ext cx="10125" cy="4450"/>
            </a:xfrm>
            <a:custGeom>
              <a:avLst/>
              <a:gdLst/>
              <a:ahLst/>
              <a:cxnLst/>
              <a:rect l="l" t="t" r="r" b="b"/>
              <a:pathLst>
                <a:path w="405" h="178" extrusionOk="0">
                  <a:moveTo>
                    <a:pt x="188" y="0"/>
                  </a:moveTo>
                  <a:cubicBezTo>
                    <a:pt x="126" y="0"/>
                    <a:pt x="63" y="53"/>
                    <a:pt x="1" y="178"/>
                  </a:cubicBezTo>
                  <a:lnTo>
                    <a:pt x="404" y="178"/>
                  </a:lnTo>
                  <a:cubicBezTo>
                    <a:pt x="332" y="70"/>
                    <a:pt x="260" y="0"/>
                    <a:pt x="188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0" name="Google Shape;3960;p3"/>
            <p:cNvSpPr/>
            <p:nvPr/>
          </p:nvSpPr>
          <p:spPr>
            <a:xfrm>
              <a:off x="2667950" y="2505375"/>
              <a:ext cx="30275" cy="13725"/>
            </a:xfrm>
            <a:custGeom>
              <a:avLst/>
              <a:gdLst/>
              <a:ahLst/>
              <a:cxnLst/>
              <a:rect l="l" t="t" r="r" b="b"/>
              <a:pathLst>
                <a:path w="1211" h="549" extrusionOk="0">
                  <a:moveTo>
                    <a:pt x="0" y="1"/>
                  </a:moveTo>
                  <a:cubicBezTo>
                    <a:pt x="0" y="302"/>
                    <a:pt x="54" y="549"/>
                    <a:pt x="355" y="549"/>
                  </a:cubicBezTo>
                  <a:cubicBezTo>
                    <a:pt x="390" y="549"/>
                    <a:pt x="429" y="546"/>
                    <a:pt x="471" y="539"/>
                  </a:cubicBezTo>
                  <a:cubicBezTo>
                    <a:pt x="874" y="539"/>
                    <a:pt x="1210" y="539"/>
                    <a:pt x="1143" y="1"/>
                  </a:cubicBezTo>
                  <a:close/>
                </a:path>
              </a:pathLst>
            </a:custGeom>
            <a:solidFill>
              <a:srgbClr val="EAE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1" name="Google Shape;3961;p3"/>
            <p:cNvSpPr/>
            <p:nvPr/>
          </p:nvSpPr>
          <p:spPr>
            <a:xfrm>
              <a:off x="2417525" y="3401200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269" y="0"/>
                  </a:moveTo>
                  <a:cubicBezTo>
                    <a:pt x="0" y="135"/>
                    <a:pt x="0" y="336"/>
                    <a:pt x="269" y="471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2" name="Google Shape;3962;p3"/>
            <p:cNvSpPr/>
            <p:nvPr/>
          </p:nvSpPr>
          <p:spPr>
            <a:xfrm>
              <a:off x="2272975" y="3139000"/>
              <a:ext cx="11800" cy="21875"/>
            </a:xfrm>
            <a:custGeom>
              <a:avLst/>
              <a:gdLst/>
              <a:ahLst/>
              <a:cxnLst/>
              <a:rect l="l" t="t" r="r" b="b"/>
              <a:pathLst>
                <a:path w="472" h="87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202"/>
                    <a:pt x="1" y="539"/>
                    <a:pt x="68" y="875"/>
                  </a:cubicBezTo>
                  <a:cubicBezTo>
                    <a:pt x="337" y="673"/>
                    <a:pt x="471" y="337"/>
                    <a:pt x="471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3" name="Google Shape;3963;p3"/>
            <p:cNvSpPr/>
            <p:nvPr/>
          </p:nvSpPr>
          <p:spPr>
            <a:xfrm>
              <a:off x="2681400" y="2473450"/>
              <a:ext cx="6725" cy="5075"/>
            </a:xfrm>
            <a:custGeom>
              <a:avLst/>
              <a:gdLst/>
              <a:ahLst/>
              <a:cxnLst/>
              <a:rect l="l" t="t" r="r" b="b"/>
              <a:pathLst>
                <a:path w="269" h="203" extrusionOk="0">
                  <a:moveTo>
                    <a:pt x="202" y="0"/>
                  </a:moveTo>
                  <a:cubicBezTo>
                    <a:pt x="0" y="135"/>
                    <a:pt x="135" y="202"/>
                    <a:pt x="135" y="202"/>
                  </a:cubicBezTo>
                  <a:cubicBezTo>
                    <a:pt x="135" y="202"/>
                    <a:pt x="269" y="135"/>
                    <a:pt x="269" y="68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4" name="Google Shape;3964;p3"/>
            <p:cNvSpPr/>
            <p:nvPr/>
          </p:nvSpPr>
          <p:spPr>
            <a:xfrm>
              <a:off x="3595675" y="401297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68" y="0"/>
                  </a:moveTo>
                  <a:cubicBezTo>
                    <a:pt x="68" y="0"/>
                    <a:pt x="1" y="68"/>
                    <a:pt x="1" y="135"/>
                  </a:cubicBezTo>
                  <a:cubicBezTo>
                    <a:pt x="135" y="68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B1C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5" name="Google Shape;3965;p3"/>
            <p:cNvSpPr/>
            <p:nvPr/>
          </p:nvSpPr>
          <p:spPr>
            <a:xfrm>
              <a:off x="2827600" y="2727225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1"/>
                  </a:moveTo>
                  <a:cubicBezTo>
                    <a:pt x="20" y="1"/>
                    <a:pt x="44" y="6"/>
                    <a:pt x="68" y="14"/>
                  </a:cubicBezTo>
                  <a:lnTo>
                    <a:pt x="68" y="14"/>
                  </a:lnTo>
                  <a:cubicBezTo>
                    <a:pt x="68" y="9"/>
                    <a:pt x="68" y="5"/>
                    <a:pt x="68" y="1"/>
                  </a:cubicBezTo>
                  <a:close/>
                  <a:moveTo>
                    <a:pt x="68" y="14"/>
                  </a:moveTo>
                  <a:lnTo>
                    <a:pt x="68" y="14"/>
                  </a:lnTo>
                  <a:cubicBezTo>
                    <a:pt x="71" y="90"/>
                    <a:pt x="94" y="112"/>
                    <a:pt x="121" y="112"/>
                  </a:cubicBezTo>
                  <a:cubicBezTo>
                    <a:pt x="159" y="112"/>
                    <a:pt x="203" y="68"/>
                    <a:pt x="203" y="68"/>
                  </a:cubicBezTo>
                  <a:cubicBezTo>
                    <a:pt x="203" y="68"/>
                    <a:pt x="133" y="33"/>
                    <a:pt x="68" y="14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6" name="Google Shape;3966;p3"/>
            <p:cNvSpPr/>
            <p:nvPr/>
          </p:nvSpPr>
          <p:spPr>
            <a:xfrm>
              <a:off x="3046100" y="3897000"/>
              <a:ext cx="55475" cy="38675"/>
            </a:xfrm>
            <a:custGeom>
              <a:avLst/>
              <a:gdLst/>
              <a:ahLst/>
              <a:cxnLst/>
              <a:rect l="l" t="t" r="r" b="b"/>
              <a:pathLst>
                <a:path w="2219" h="1547" extrusionOk="0">
                  <a:moveTo>
                    <a:pt x="1412" y="1"/>
                  </a:moveTo>
                  <a:cubicBezTo>
                    <a:pt x="1143" y="471"/>
                    <a:pt x="471" y="270"/>
                    <a:pt x="0" y="606"/>
                  </a:cubicBezTo>
                  <a:cubicBezTo>
                    <a:pt x="673" y="875"/>
                    <a:pt x="1143" y="1009"/>
                    <a:pt x="1412" y="1547"/>
                  </a:cubicBezTo>
                  <a:cubicBezTo>
                    <a:pt x="2219" y="1547"/>
                    <a:pt x="2152" y="942"/>
                    <a:pt x="2152" y="337"/>
                  </a:cubicBezTo>
                  <a:lnTo>
                    <a:pt x="1748" y="1"/>
                  </a:lnTo>
                  <a:close/>
                </a:path>
              </a:pathLst>
            </a:custGeom>
            <a:solidFill>
              <a:srgbClr val="EAE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7" name="Google Shape;3967;p3"/>
            <p:cNvSpPr/>
            <p:nvPr/>
          </p:nvSpPr>
          <p:spPr>
            <a:xfrm>
              <a:off x="3415850" y="3150775"/>
              <a:ext cx="97500" cy="28600"/>
            </a:xfrm>
            <a:custGeom>
              <a:avLst/>
              <a:gdLst/>
              <a:ahLst/>
              <a:cxnLst/>
              <a:rect l="l" t="t" r="r" b="b"/>
              <a:pathLst>
                <a:path w="3900" h="1144" extrusionOk="0">
                  <a:moveTo>
                    <a:pt x="1480" y="0"/>
                  </a:moveTo>
                  <a:cubicBezTo>
                    <a:pt x="1" y="471"/>
                    <a:pt x="1412" y="807"/>
                    <a:pt x="1480" y="1143"/>
                  </a:cubicBezTo>
                  <a:lnTo>
                    <a:pt x="3900" y="1143"/>
                  </a:lnTo>
                  <a:cubicBezTo>
                    <a:pt x="3900" y="1076"/>
                    <a:pt x="3900" y="942"/>
                    <a:pt x="3900" y="807"/>
                  </a:cubicBezTo>
                  <a:cubicBezTo>
                    <a:pt x="3496" y="740"/>
                    <a:pt x="3026" y="807"/>
                    <a:pt x="2690" y="404"/>
                  </a:cubicBezTo>
                  <a:cubicBezTo>
                    <a:pt x="2600" y="404"/>
                    <a:pt x="2507" y="407"/>
                    <a:pt x="2413" y="407"/>
                  </a:cubicBezTo>
                  <a:cubicBezTo>
                    <a:pt x="2084" y="407"/>
                    <a:pt x="1741" y="366"/>
                    <a:pt x="1480" y="0"/>
                  </a:cubicBezTo>
                  <a:close/>
                </a:path>
              </a:pathLst>
            </a:custGeom>
            <a:solidFill>
              <a:srgbClr val="D6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8" name="Google Shape;3968;p3"/>
            <p:cNvSpPr/>
            <p:nvPr/>
          </p:nvSpPr>
          <p:spPr>
            <a:xfrm>
              <a:off x="2889800" y="4661725"/>
              <a:ext cx="28600" cy="27375"/>
            </a:xfrm>
            <a:custGeom>
              <a:avLst/>
              <a:gdLst/>
              <a:ahLst/>
              <a:cxnLst/>
              <a:rect l="l" t="t" r="r" b="b"/>
              <a:pathLst>
                <a:path w="1144" h="1095" extrusionOk="0">
                  <a:moveTo>
                    <a:pt x="336" y="0"/>
                  </a:moveTo>
                  <a:lnTo>
                    <a:pt x="0" y="404"/>
                  </a:lnTo>
                  <a:cubicBezTo>
                    <a:pt x="308" y="455"/>
                    <a:pt x="420" y="1094"/>
                    <a:pt x="755" y="1094"/>
                  </a:cubicBezTo>
                  <a:cubicBezTo>
                    <a:pt x="859" y="1094"/>
                    <a:pt x="984" y="1033"/>
                    <a:pt x="1143" y="874"/>
                  </a:cubicBezTo>
                  <a:cubicBezTo>
                    <a:pt x="1009" y="471"/>
                    <a:pt x="740" y="135"/>
                    <a:pt x="336" y="0"/>
                  </a:cubicBezTo>
                  <a:close/>
                </a:path>
              </a:pathLst>
            </a:custGeom>
            <a:solidFill>
              <a:srgbClr val="E1E5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9" name="Google Shape;3969;p3"/>
            <p:cNvSpPr/>
            <p:nvPr/>
          </p:nvSpPr>
          <p:spPr>
            <a:xfrm>
              <a:off x="2768775" y="4601225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0" name="Google Shape;3970;p3"/>
            <p:cNvSpPr/>
            <p:nvPr/>
          </p:nvSpPr>
          <p:spPr>
            <a:xfrm>
              <a:off x="2804075" y="461802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7" y="0"/>
                    <a:pt x="1" y="34"/>
                    <a:pt x="1" y="68"/>
                  </a:cubicBezTo>
                  <a:cubicBezTo>
                    <a:pt x="1" y="68"/>
                    <a:pt x="135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D2E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1" name="Google Shape;3971;p3"/>
            <p:cNvSpPr/>
            <p:nvPr/>
          </p:nvSpPr>
          <p:spPr>
            <a:xfrm>
              <a:off x="3923425" y="4026425"/>
              <a:ext cx="119350" cy="20175"/>
            </a:xfrm>
            <a:custGeom>
              <a:avLst/>
              <a:gdLst/>
              <a:ahLst/>
              <a:cxnLst/>
              <a:rect l="l" t="t" r="r" b="b"/>
              <a:pathLst>
                <a:path w="4774" h="807" extrusionOk="0">
                  <a:moveTo>
                    <a:pt x="135" y="0"/>
                  </a:moveTo>
                  <a:cubicBezTo>
                    <a:pt x="135" y="0"/>
                    <a:pt x="68" y="67"/>
                    <a:pt x="0" y="135"/>
                  </a:cubicBezTo>
                  <a:cubicBezTo>
                    <a:pt x="0" y="269"/>
                    <a:pt x="68" y="336"/>
                    <a:pt x="202" y="336"/>
                  </a:cubicBezTo>
                  <a:cubicBezTo>
                    <a:pt x="306" y="328"/>
                    <a:pt x="410" y="323"/>
                    <a:pt x="514" y="323"/>
                  </a:cubicBezTo>
                  <a:cubicBezTo>
                    <a:pt x="1215" y="323"/>
                    <a:pt x="1902" y="514"/>
                    <a:pt x="2488" y="807"/>
                  </a:cubicBezTo>
                  <a:cubicBezTo>
                    <a:pt x="2622" y="672"/>
                    <a:pt x="2757" y="538"/>
                    <a:pt x="2958" y="471"/>
                  </a:cubicBezTo>
                  <a:cubicBezTo>
                    <a:pt x="3001" y="460"/>
                    <a:pt x="3044" y="455"/>
                    <a:pt x="3087" y="455"/>
                  </a:cubicBezTo>
                  <a:cubicBezTo>
                    <a:pt x="3420" y="455"/>
                    <a:pt x="3755" y="742"/>
                    <a:pt x="4108" y="742"/>
                  </a:cubicBezTo>
                  <a:cubicBezTo>
                    <a:pt x="4280" y="742"/>
                    <a:pt x="4456" y="674"/>
                    <a:pt x="4639" y="471"/>
                  </a:cubicBezTo>
                  <a:cubicBezTo>
                    <a:pt x="4639" y="471"/>
                    <a:pt x="4706" y="404"/>
                    <a:pt x="4774" y="336"/>
                  </a:cubicBezTo>
                  <a:cubicBezTo>
                    <a:pt x="4774" y="269"/>
                    <a:pt x="4774" y="202"/>
                    <a:pt x="4639" y="135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A1B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2" name="Google Shape;3972;p3"/>
            <p:cNvSpPr/>
            <p:nvPr/>
          </p:nvSpPr>
          <p:spPr>
            <a:xfrm>
              <a:off x="4039400" y="4026425"/>
              <a:ext cx="68925" cy="15075"/>
            </a:xfrm>
            <a:custGeom>
              <a:avLst/>
              <a:gdLst/>
              <a:ahLst/>
              <a:cxnLst/>
              <a:rect l="l" t="t" r="r" b="b"/>
              <a:pathLst>
                <a:path w="2757" h="603" extrusionOk="0">
                  <a:moveTo>
                    <a:pt x="2756" y="0"/>
                  </a:moveTo>
                  <a:lnTo>
                    <a:pt x="0" y="135"/>
                  </a:lnTo>
                  <a:lnTo>
                    <a:pt x="0" y="471"/>
                  </a:lnTo>
                  <a:cubicBezTo>
                    <a:pt x="193" y="567"/>
                    <a:pt x="383" y="602"/>
                    <a:pt x="571" y="602"/>
                  </a:cubicBezTo>
                  <a:cubicBezTo>
                    <a:pt x="1062" y="602"/>
                    <a:pt x="1545" y="365"/>
                    <a:pt x="2071" y="365"/>
                  </a:cubicBezTo>
                  <a:cubicBezTo>
                    <a:pt x="2185" y="365"/>
                    <a:pt x="2301" y="376"/>
                    <a:pt x="2420" y="404"/>
                  </a:cubicBezTo>
                  <a:lnTo>
                    <a:pt x="2756" y="404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C6D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3" name="Google Shape;3973;p3"/>
            <p:cNvSpPr/>
            <p:nvPr/>
          </p:nvSpPr>
          <p:spPr>
            <a:xfrm>
              <a:off x="3916700" y="402642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0" y="0"/>
                  </a:moveTo>
                  <a:cubicBezTo>
                    <a:pt x="68" y="202"/>
                    <a:pt x="269" y="336"/>
                    <a:pt x="471" y="404"/>
                  </a:cubicBezTo>
                  <a:cubicBezTo>
                    <a:pt x="471" y="269"/>
                    <a:pt x="404" y="135"/>
                    <a:pt x="404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4" name="Google Shape;3974;p3"/>
            <p:cNvSpPr/>
            <p:nvPr/>
          </p:nvSpPr>
          <p:spPr>
            <a:xfrm>
              <a:off x="3987300" y="403817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337"/>
                  </a:moveTo>
                  <a:lnTo>
                    <a:pt x="403" y="1"/>
                  </a:ln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5" name="Google Shape;3975;p3"/>
            <p:cNvSpPr/>
            <p:nvPr/>
          </p:nvSpPr>
          <p:spPr>
            <a:xfrm>
              <a:off x="4187300" y="3995325"/>
              <a:ext cx="127750" cy="46450"/>
            </a:xfrm>
            <a:custGeom>
              <a:avLst/>
              <a:gdLst/>
              <a:ahLst/>
              <a:cxnLst/>
              <a:rect l="l" t="t" r="r" b="b"/>
              <a:pathLst>
                <a:path w="5110" h="1858" extrusionOk="0">
                  <a:moveTo>
                    <a:pt x="2723" y="0"/>
                  </a:moveTo>
                  <a:cubicBezTo>
                    <a:pt x="2639" y="0"/>
                    <a:pt x="2555" y="34"/>
                    <a:pt x="2488" y="101"/>
                  </a:cubicBezTo>
                  <a:cubicBezTo>
                    <a:pt x="2420" y="169"/>
                    <a:pt x="2286" y="236"/>
                    <a:pt x="2151" y="303"/>
                  </a:cubicBezTo>
                  <a:lnTo>
                    <a:pt x="1748" y="303"/>
                  </a:lnTo>
                  <a:cubicBezTo>
                    <a:pt x="1681" y="370"/>
                    <a:pt x="1597" y="404"/>
                    <a:pt x="1513" y="404"/>
                  </a:cubicBezTo>
                  <a:cubicBezTo>
                    <a:pt x="1429" y="404"/>
                    <a:pt x="1345" y="370"/>
                    <a:pt x="1277" y="303"/>
                  </a:cubicBezTo>
                  <a:cubicBezTo>
                    <a:pt x="1143" y="303"/>
                    <a:pt x="1009" y="370"/>
                    <a:pt x="874" y="437"/>
                  </a:cubicBezTo>
                  <a:cubicBezTo>
                    <a:pt x="874" y="841"/>
                    <a:pt x="0" y="908"/>
                    <a:pt x="404" y="1446"/>
                  </a:cubicBezTo>
                  <a:cubicBezTo>
                    <a:pt x="560" y="1720"/>
                    <a:pt x="832" y="1858"/>
                    <a:pt x="1124" y="1858"/>
                  </a:cubicBezTo>
                  <a:cubicBezTo>
                    <a:pt x="1333" y="1858"/>
                    <a:pt x="1552" y="1788"/>
                    <a:pt x="1748" y="1648"/>
                  </a:cubicBezTo>
                  <a:lnTo>
                    <a:pt x="2891" y="1648"/>
                  </a:lnTo>
                  <a:lnTo>
                    <a:pt x="2891" y="1715"/>
                  </a:lnTo>
                  <a:cubicBezTo>
                    <a:pt x="3093" y="1379"/>
                    <a:pt x="3496" y="1513"/>
                    <a:pt x="3698" y="1311"/>
                  </a:cubicBezTo>
                  <a:cubicBezTo>
                    <a:pt x="3756" y="1303"/>
                    <a:pt x="3815" y="1300"/>
                    <a:pt x="3874" y="1300"/>
                  </a:cubicBezTo>
                  <a:cubicBezTo>
                    <a:pt x="4051" y="1300"/>
                    <a:pt x="4227" y="1328"/>
                    <a:pt x="4404" y="1328"/>
                  </a:cubicBezTo>
                  <a:cubicBezTo>
                    <a:pt x="4639" y="1328"/>
                    <a:pt x="4874" y="1278"/>
                    <a:pt x="5109" y="1042"/>
                  </a:cubicBezTo>
                  <a:cubicBezTo>
                    <a:pt x="4834" y="547"/>
                    <a:pt x="4424" y="502"/>
                    <a:pt x="3990" y="502"/>
                  </a:cubicBezTo>
                  <a:cubicBezTo>
                    <a:pt x="3893" y="502"/>
                    <a:pt x="3795" y="505"/>
                    <a:pt x="3698" y="505"/>
                  </a:cubicBezTo>
                  <a:cubicBezTo>
                    <a:pt x="3496" y="303"/>
                    <a:pt x="3093" y="370"/>
                    <a:pt x="2958" y="101"/>
                  </a:cubicBezTo>
                  <a:cubicBezTo>
                    <a:pt x="2891" y="34"/>
                    <a:pt x="2807" y="0"/>
                    <a:pt x="2723" y="0"/>
                  </a:cubicBezTo>
                  <a:close/>
                </a:path>
              </a:pathLst>
            </a:custGeom>
            <a:solidFill>
              <a:srgbClr val="E6E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6" name="Google Shape;3976;p3"/>
            <p:cNvSpPr/>
            <p:nvPr/>
          </p:nvSpPr>
          <p:spPr>
            <a:xfrm>
              <a:off x="4259550" y="4022950"/>
              <a:ext cx="21875" cy="13575"/>
            </a:xfrm>
            <a:custGeom>
              <a:avLst/>
              <a:gdLst/>
              <a:ahLst/>
              <a:cxnLst/>
              <a:rect l="l" t="t" r="r" b="b"/>
              <a:pathLst>
                <a:path w="875" h="543" extrusionOk="0">
                  <a:moveTo>
                    <a:pt x="368" y="0"/>
                  </a:moveTo>
                  <a:cubicBezTo>
                    <a:pt x="148" y="0"/>
                    <a:pt x="1" y="137"/>
                    <a:pt x="1" y="543"/>
                  </a:cubicBezTo>
                  <a:lnTo>
                    <a:pt x="808" y="543"/>
                  </a:lnTo>
                  <a:cubicBezTo>
                    <a:pt x="808" y="408"/>
                    <a:pt x="875" y="274"/>
                    <a:pt x="875" y="139"/>
                  </a:cubicBezTo>
                  <a:cubicBezTo>
                    <a:pt x="688" y="59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7" name="Google Shape;3977;p3"/>
            <p:cNvSpPr/>
            <p:nvPr/>
          </p:nvSpPr>
          <p:spPr>
            <a:xfrm>
              <a:off x="4259550" y="3994900"/>
              <a:ext cx="20200" cy="11700"/>
            </a:xfrm>
            <a:custGeom>
              <a:avLst/>
              <a:gdLst/>
              <a:ahLst/>
              <a:cxnLst/>
              <a:rect l="l" t="t" r="r" b="b"/>
              <a:pathLst>
                <a:path w="808" h="468" extrusionOk="0">
                  <a:moveTo>
                    <a:pt x="169" y="1"/>
                  </a:moveTo>
                  <a:cubicBezTo>
                    <a:pt x="119" y="1"/>
                    <a:pt x="68" y="17"/>
                    <a:pt x="1" y="51"/>
                  </a:cubicBezTo>
                  <a:cubicBezTo>
                    <a:pt x="118" y="285"/>
                    <a:pt x="387" y="467"/>
                    <a:pt x="676" y="467"/>
                  </a:cubicBezTo>
                  <a:cubicBezTo>
                    <a:pt x="719" y="467"/>
                    <a:pt x="763" y="463"/>
                    <a:pt x="808" y="454"/>
                  </a:cubicBezTo>
                  <a:lnTo>
                    <a:pt x="337" y="51"/>
                  </a:lnTo>
                  <a:cubicBezTo>
                    <a:pt x="270" y="17"/>
                    <a:pt x="219" y="1"/>
                    <a:pt x="169" y="1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8" name="Google Shape;3978;p3"/>
            <p:cNvSpPr/>
            <p:nvPr/>
          </p:nvSpPr>
          <p:spPr>
            <a:xfrm>
              <a:off x="3745275" y="2179650"/>
              <a:ext cx="961375" cy="1035500"/>
            </a:xfrm>
            <a:custGeom>
              <a:avLst/>
              <a:gdLst/>
              <a:ahLst/>
              <a:cxnLst/>
              <a:rect l="l" t="t" r="r" b="b"/>
              <a:pathLst>
                <a:path w="38455" h="41420" extrusionOk="0">
                  <a:moveTo>
                    <a:pt x="27613" y="0"/>
                  </a:moveTo>
                  <a:cubicBezTo>
                    <a:pt x="27496" y="0"/>
                    <a:pt x="27373" y="72"/>
                    <a:pt x="27295" y="189"/>
                  </a:cubicBezTo>
                  <a:cubicBezTo>
                    <a:pt x="26959" y="1399"/>
                    <a:pt x="25748" y="861"/>
                    <a:pt x="25009" y="1332"/>
                  </a:cubicBezTo>
                  <a:cubicBezTo>
                    <a:pt x="24989" y="1322"/>
                    <a:pt x="24970" y="1317"/>
                    <a:pt x="24952" y="1317"/>
                  </a:cubicBezTo>
                  <a:cubicBezTo>
                    <a:pt x="24719" y="1317"/>
                    <a:pt x="24688" y="2135"/>
                    <a:pt x="24432" y="2135"/>
                  </a:cubicBezTo>
                  <a:cubicBezTo>
                    <a:pt x="24320" y="2135"/>
                    <a:pt x="24166" y="1979"/>
                    <a:pt x="23933" y="1534"/>
                  </a:cubicBezTo>
                  <a:cubicBezTo>
                    <a:pt x="23834" y="1311"/>
                    <a:pt x="23681" y="1225"/>
                    <a:pt x="23507" y="1225"/>
                  </a:cubicBezTo>
                  <a:cubicBezTo>
                    <a:pt x="23207" y="1225"/>
                    <a:pt x="22844" y="1480"/>
                    <a:pt x="22589" y="1735"/>
                  </a:cubicBezTo>
                  <a:cubicBezTo>
                    <a:pt x="21244" y="3080"/>
                    <a:pt x="21580" y="3887"/>
                    <a:pt x="23732" y="4626"/>
                  </a:cubicBezTo>
                  <a:cubicBezTo>
                    <a:pt x="23675" y="4633"/>
                    <a:pt x="23620" y="4636"/>
                    <a:pt x="23565" y="4636"/>
                  </a:cubicBezTo>
                  <a:cubicBezTo>
                    <a:pt x="22528" y="4636"/>
                    <a:pt x="21934" y="3463"/>
                    <a:pt x="20975" y="3080"/>
                  </a:cubicBezTo>
                  <a:cubicBezTo>
                    <a:pt x="20903" y="3062"/>
                    <a:pt x="20826" y="3054"/>
                    <a:pt x="20747" y="3054"/>
                  </a:cubicBezTo>
                  <a:cubicBezTo>
                    <a:pt x="20531" y="3054"/>
                    <a:pt x="20298" y="3116"/>
                    <a:pt x="20101" y="3214"/>
                  </a:cubicBezTo>
                  <a:cubicBezTo>
                    <a:pt x="19093" y="4088"/>
                    <a:pt x="20975" y="5500"/>
                    <a:pt x="19429" y="6307"/>
                  </a:cubicBezTo>
                  <a:cubicBezTo>
                    <a:pt x="19295" y="5769"/>
                    <a:pt x="19026" y="5366"/>
                    <a:pt x="18690" y="4962"/>
                  </a:cubicBezTo>
                  <a:cubicBezTo>
                    <a:pt x="18248" y="4641"/>
                    <a:pt x="17735" y="4488"/>
                    <a:pt x="17221" y="4488"/>
                  </a:cubicBezTo>
                  <a:cubicBezTo>
                    <a:pt x="16874" y="4488"/>
                    <a:pt x="16527" y="4558"/>
                    <a:pt x="16202" y="4693"/>
                  </a:cubicBezTo>
                  <a:cubicBezTo>
                    <a:pt x="15530" y="4895"/>
                    <a:pt x="15126" y="5500"/>
                    <a:pt x="15126" y="6240"/>
                  </a:cubicBezTo>
                  <a:cubicBezTo>
                    <a:pt x="15194" y="7046"/>
                    <a:pt x="15866" y="7450"/>
                    <a:pt x="16605" y="7584"/>
                  </a:cubicBezTo>
                  <a:cubicBezTo>
                    <a:pt x="17547" y="7719"/>
                    <a:pt x="18085" y="8727"/>
                    <a:pt x="19093" y="8862"/>
                  </a:cubicBezTo>
                  <a:cubicBezTo>
                    <a:pt x="19160" y="8862"/>
                    <a:pt x="19227" y="8862"/>
                    <a:pt x="19295" y="8929"/>
                  </a:cubicBezTo>
                  <a:lnTo>
                    <a:pt x="19026" y="8862"/>
                  </a:lnTo>
                  <a:cubicBezTo>
                    <a:pt x="17547" y="10004"/>
                    <a:pt x="17547" y="10341"/>
                    <a:pt x="18824" y="11416"/>
                  </a:cubicBezTo>
                  <a:cubicBezTo>
                    <a:pt x="18862" y="11416"/>
                    <a:pt x="18967" y="11372"/>
                    <a:pt x="19049" y="11372"/>
                  </a:cubicBezTo>
                  <a:cubicBezTo>
                    <a:pt x="19111" y="11372"/>
                    <a:pt x="19160" y="11397"/>
                    <a:pt x="19160" y="11483"/>
                  </a:cubicBezTo>
                  <a:cubicBezTo>
                    <a:pt x="19093" y="11618"/>
                    <a:pt x="18891" y="11685"/>
                    <a:pt x="18757" y="11887"/>
                  </a:cubicBezTo>
                  <a:cubicBezTo>
                    <a:pt x="18017" y="13030"/>
                    <a:pt x="17883" y="14105"/>
                    <a:pt x="19295" y="14912"/>
                  </a:cubicBezTo>
                  <a:cubicBezTo>
                    <a:pt x="19765" y="15114"/>
                    <a:pt x="20034" y="15584"/>
                    <a:pt x="20034" y="16055"/>
                  </a:cubicBezTo>
                  <a:cubicBezTo>
                    <a:pt x="19604" y="15781"/>
                    <a:pt x="19231" y="15667"/>
                    <a:pt x="18901" y="15667"/>
                  </a:cubicBezTo>
                  <a:cubicBezTo>
                    <a:pt x="18097" y="15667"/>
                    <a:pt x="17553" y="16348"/>
                    <a:pt x="17076" y="17063"/>
                  </a:cubicBezTo>
                  <a:cubicBezTo>
                    <a:pt x="16538" y="17870"/>
                    <a:pt x="15866" y="18542"/>
                    <a:pt x="14992" y="19013"/>
                  </a:cubicBezTo>
                  <a:cubicBezTo>
                    <a:pt x="13311" y="19887"/>
                    <a:pt x="11765" y="21164"/>
                    <a:pt x="9950" y="21971"/>
                  </a:cubicBezTo>
                  <a:cubicBezTo>
                    <a:pt x="9412" y="22240"/>
                    <a:pt x="8942" y="22711"/>
                    <a:pt x="8807" y="23248"/>
                  </a:cubicBezTo>
                  <a:cubicBezTo>
                    <a:pt x="8620" y="23856"/>
                    <a:pt x="8376" y="24041"/>
                    <a:pt x="8110" y="24041"/>
                  </a:cubicBezTo>
                  <a:cubicBezTo>
                    <a:pt x="7693" y="24041"/>
                    <a:pt x="7220" y="23589"/>
                    <a:pt x="6820" y="23589"/>
                  </a:cubicBezTo>
                  <a:cubicBezTo>
                    <a:pt x="6740" y="23589"/>
                    <a:pt x="6662" y="23608"/>
                    <a:pt x="6589" y="23652"/>
                  </a:cubicBezTo>
                  <a:cubicBezTo>
                    <a:pt x="6454" y="23248"/>
                    <a:pt x="5984" y="22979"/>
                    <a:pt x="5513" y="22979"/>
                  </a:cubicBezTo>
                  <a:cubicBezTo>
                    <a:pt x="4370" y="22845"/>
                    <a:pt x="2891" y="23114"/>
                    <a:pt x="3832" y="21164"/>
                  </a:cubicBezTo>
                  <a:cubicBezTo>
                    <a:pt x="3899" y="20895"/>
                    <a:pt x="3698" y="20626"/>
                    <a:pt x="3429" y="20492"/>
                  </a:cubicBezTo>
                  <a:cubicBezTo>
                    <a:pt x="2084" y="20021"/>
                    <a:pt x="2152" y="18744"/>
                    <a:pt x="1748" y="17668"/>
                  </a:cubicBezTo>
                  <a:cubicBezTo>
                    <a:pt x="1647" y="17262"/>
                    <a:pt x="1583" y="16855"/>
                    <a:pt x="1210" y="16855"/>
                  </a:cubicBezTo>
                  <a:cubicBezTo>
                    <a:pt x="1089" y="16855"/>
                    <a:pt x="937" y="16898"/>
                    <a:pt x="740" y="16996"/>
                  </a:cubicBezTo>
                  <a:cubicBezTo>
                    <a:pt x="471" y="17601"/>
                    <a:pt x="336" y="18274"/>
                    <a:pt x="538" y="18946"/>
                  </a:cubicBezTo>
                  <a:cubicBezTo>
                    <a:pt x="605" y="21164"/>
                    <a:pt x="605" y="23383"/>
                    <a:pt x="538" y="25534"/>
                  </a:cubicBezTo>
                  <a:cubicBezTo>
                    <a:pt x="269" y="29030"/>
                    <a:pt x="135" y="32459"/>
                    <a:pt x="0" y="35954"/>
                  </a:cubicBezTo>
                  <a:lnTo>
                    <a:pt x="67" y="40728"/>
                  </a:lnTo>
                  <a:lnTo>
                    <a:pt x="404" y="41131"/>
                  </a:lnTo>
                  <a:cubicBezTo>
                    <a:pt x="921" y="41316"/>
                    <a:pt x="1438" y="41419"/>
                    <a:pt x="1955" y="41419"/>
                  </a:cubicBezTo>
                  <a:cubicBezTo>
                    <a:pt x="2379" y="41419"/>
                    <a:pt x="2803" y="41350"/>
                    <a:pt x="3227" y="41198"/>
                  </a:cubicBezTo>
                  <a:cubicBezTo>
                    <a:pt x="3294" y="41131"/>
                    <a:pt x="3429" y="41064"/>
                    <a:pt x="3563" y="41064"/>
                  </a:cubicBezTo>
                  <a:cubicBezTo>
                    <a:pt x="3877" y="41146"/>
                    <a:pt x="4186" y="41181"/>
                    <a:pt x="4490" y="41181"/>
                  </a:cubicBezTo>
                  <a:cubicBezTo>
                    <a:pt x="5683" y="41181"/>
                    <a:pt x="6808" y="40646"/>
                    <a:pt x="7933" y="40324"/>
                  </a:cubicBezTo>
                  <a:cubicBezTo>
                    <a:pt x="8538" y="40123"/>
                    <a:pt x="9210" y="39921"/>
                    <a:pt x="9815" y="39652"/>
                  </a:cubicBezTo>
                  <a:cubicBezTo>
                    <a:pt x="10958" y="39316"/>
                    <a:pt x="12034" y="38913"/>
                    <a:pt x="13042" y="38375"/>
                  </a:cubicBezTo>
                  <a:cubicBezTo>
                    <a:pt x="13177" y="38307"/>
                    <a:pt x="13311" y="38173"/>
                    <a:pt x="13446" y="38039"/>
                  </a:cubicBezTo>
                  <a:cubicBezTo>
                    <a:pt x="13647" y="37837"/>
                    <a:pt x="13916" y="37635"/>
                    <a:pt x="14185" y="37501"/>
                  </a:cubicBezTo>
                  <a:cubicBezTo>
                    <a:pt x="14320" y="37501"/>
                    <a:pt x="14454" y="37434"/>
                    <a:pt x="14589" y="37366"/>
                  </a:cubicBezTo>
                  <a:lnTo>
                    <a:pt x="14790" y="37299"/>
                  </a:lnTo>
                  <a:cubicBezTo>
                    <a:pt x="15194" y="37165"/>
                    <a:pt x="15597" y="37097"/>
                    <a:pt x="16000" y="36896"/>
                  </a:cubicBezTo>
                  <a:cubicBezTo>
                    <a:pt x="16673" y="36492"/>
                    <a:pt x="17412" y="36089"/>
                    <a:pt x="18152" y="35753"/>
                  </a:cubicBezTo>
                  <a:cubicBezTo>
                    <a:pt x="19026" y="35282"/>
                    <a:pt x="19765" y="34677"/>
                    <a:pt x="20639" y="34207"/>
                  </a:cubicBezTo>
                  <a:cubicBezTo>
                    <a:pt x="21311" y="33669"/>
                    <a:pt x="22051" y="33265"/>
                    <a:pt x="22656" y="32660"/>
                  </a:cubicBezTo>
                  <a:cubicBezTo>
                    <a:pt x="22790" y="32526"/>
                    <a:pt x="22925" y="32459"/>
                    <a:pt x="23059" y="32324"/>
                  </a:cubicBezTo>
                  <a:lnTo>
                    <a:pt x="23463" y="31988"/>
                  </a:lnTo>
                  <a:cubicBezTo>
                    <a:pt x="24068" y="31450"/>
                    <a:pt x="24673" y="31047"/>
                    <a:pt x="25278" y="30576"/>
                  </a:cubicBezTo>
                  <a:cubicBezTo>
                    <a:pt x="26690" y="29366"/>
                    <a:pt x="28303" y="28627"/>
                    <a:pt x="29648" y="27417"/>
                  </a:cubicBezTo>
                  <a:cubicBezTo>
                    <a:pt x="30186" y="26811"/>
                    <a:pt x="31194" y="26610"/>
                    <a:pt x="31059" y="25534"/>
                  </a:cubicBezTo>
                  <a:cubicBezTo>
                    <a:pt x="30253" y="24055"/>
                    <a:pt x="30925" y="22711"/>
                    <a:pt x="31261" y="21299"/>
                  </a:cubicBezTo>
                  <a:cubicBezTo>
                    <a:pt x="31320" y="21003"/>
                    <a:pt x="31419" y="20889"/>
                    <a:pt x="31533" y="20889"/>
                  </a:cubicBezTo>
                  <a:cubicBezTo>
                    <a:pt x="31679" y="20889"/>
                    <a:pt x="31850" y="21073"/>
                    <a:pt x="32001" y="21299"/>
                  </a:cubicBezTo>
                  <a:cubicBezTo>
                    <a:pt x="32183" y="21542"/>
                    <a:pt x="32323" y="21633"/>
                    <a:pt x="32435" y="21633"/>
                  </a:cubicBezTo>
                  <a:cubicBezTo>
                    <a:pt x="32693" y="21633"/>
                    <a:pt x="32801" y="21150"/>
                    <a:pt x="32942" y="20963"/>
                  </a:cubicBezTo>
                  <a:cubicBezTo>
                    <a:pt x="33301" y="20552"/>
                    <a:pt x="33229" y="20376"/>
                    <a:pt x="32935" y="20376"/>
                  </a:cubicBezTo>
                  <a:cubicBezTo>
                    <a:pt x="32845" y="20376"/>
                    <a:pt x="32733" y="20393"/>
                    <a:pt x="32606" y="20425"/>
                  </a:cubicBezTo>
                  <a:cubicBezTo>
                    <a:pt x="32270" y="20425"/>
                    <a:pt x="32001" y="20223"/>
                    <a:pt x="32001" y="19954"/>
                  </a:cubicBezTo>
                  <a:cubicBezTo>
                    <a:pt x="32001" y="19484"/>
                    <a:pt x="32404" y="19484"/>
                    <a:pt x="32740" y="19416"/>
                  </a:cubicBezTo>
                  <a:cubicBezTo>
                    <a:pt x="32892" y="19386"/>
                    <a:pt x="33040" y="19372"/>
                    <a:pt x="33184" y="19372"/>
                  </a:cubicBezTo>
                  <a:cubicBezTo>
                    <a:pt x="33995" y="19372"/>
                    <a:pt x="34697" y="19803"/>
                    <a:pt x="35496" y="20089"/>
                  </a:cubicBezTo>
                  <a:cubicBezTo>
                    <a:pt x="34555" y="19080"/>
                    <a:pt x="33547" y="18206"/>
                    <a:pt x="32337" y="17467"/>
                  </a:cubicBezTo>
                  <a:cubicBezTo>
                    <a:pt x="32337" y="18677"/>
                    <a:pt x="31396" y="19080"/>
                    <a:pt x="30992" y="19820"/>
                  </a:cubicBezTo>
                  <a:cubicBezTo>
                    <a:pt x="30824" y="20089"/>
                    <a:pt x="30622" y="20206"/>
                    <a:pt x="30412" y="20206"/>
                  </a:cubicBezTo>
                  <a:cubicBezTo>
                    <a:pt x="30202" y="20206"/>
                    <a:pt x="29984" y="20089"/>
                    <a:pt x="29782" y="19887"/>
                  </a:cubicBezTo>
                  <a:cubicBezTo>
                    <a:pt x="29312" y="19416"/>
                    <a:pt x="28975" y="18811"/>
                    <a:pt x="29648" y="18206"/>
                  </a:cubicBezTo>
                  <a:cubicBezTo>
                    <a:pt x="30320" y="17736"/>
                    <a:pt x="30320" y="16727"/>
                    <a:pt x="29648" y="16257"/>
                  </a:cubicBezTo>
                  <a:cubicBezTo>
                    <a:pt x="29580" y="16055"/>
                    <a:pt x="29513" y="15853"/>
                    <a:pt x="29446" y="15719"/>
                  </a:cubicBezTo>
                  <a:cubicBezTo>
                    <a:pt x="29108" y="14874"/>
                    <a:pt x="28818" y="14077"/>
                    <a:pt x="27942" y="14077"/>
                  </a:cubicBezTo>
                  <a:cubicBezTo>
                    <a:pt x="27772" y="14077"/>
                    <a:pt x="27580" y="14107"/>
                    <a:pt x="27362" y="14173"/>
                  </a:cubicBezTo>
                  <a:cubicBezTo>
                    <a:pt x="27327" y="14181"/>
                    <a:pt x="27291" y="14186"/>
                    <a:pt x="27256" y="14186"/>
                  </a:cubicBezTo>
                  <a:cubicBezTo>
                    <a:pt x="27026" y="14186"/>
                    <a:pt x="26815" y="14003"/>
                    <a:pt x="26757" y="13769"/>
                  </a:cubicBezTo>
                  <a:cubicBezTo>
                    <a:pt x="26824" y="13500"/>
                    <a:pt x="26891" y="13231"/>
                    <a:pt x="27026" y="13030"/>
                  </a:cubicBezTo>
                  <a:cubicBezTo>
                    <a:pt x="27107" y="12867"/>
                    <a:pt x="27263" y="12778"/>
                    <a:pt x="27417" y="12778"/>
                  </a:cubicBezTo>
                  <a:cubicBezTo>
                    <a:pt x="27518" y="12778"/>
                    <a:pt x="27619" y="12816"/>
                    <a:pt x="27698" y="12895"/>
                  </a:cubicBezTo>
                  <a:cubicBezTo>
                    <a:pt x="27967" y="13097"/>
                    <a:pt x="28236" y="13231"/>
                    <a:pt x="28505" y="13366"/>
                  </a:cubicBezTo>
                  <a:cubicBezTo>
                    <a:pt x="28794" y="13490"/>
                    <a:pt x="29184" y="13715"/>
                    <a:pt x="29489" y="13715"/>
                  </a:cubicBezTo>
                  <a:cubicBezTo>
                    <a:pt x="29681" y="13715"/>
                    <a:pt x="29839" y="13626"/>
                    <a:pt x="29917" y="13366"/>
                  </a:cubicBezTo>
                  <a:cubicBezTo>
                    <a:pt x="30118" y="12626"/>
                    <a:pt x="31463" y="11887"/>
                    <a:pt x="30253" y="10946"/>
                  </a:cubicBezTo>
                  <a:cubicBezTo>
                    <a:pt x="29849" y="10946"/>
                    <a:pt x="29379" y="10878"/>
                    <a:pt x="29312" y="10408"/>
                  </a:cubicBezTo>
                  <a:cubicBezTo>
                    <a:pt x="29312" y="10206"/>
                    <a:pt x="29446" y="10072"/>
                    <a:pt x="29580" y="9937"/>
                  </a:cubicBezTo>
                  <a:cubicBezTo>
                    <a:pt x="29721" y="9825"/>
                    <a:pt x="29885" y="9771"/>
                    <a:pt x="30047" y="9771"/>
                  </a:cubicBezTo>
                  <a:cubicBezTo>
                    <a:pt x="30274" y="9771"/>
                    <a:pt x="30499" y="9876"/>
                    <a:pt x="30656" y="10072"/>
                  </a:cubicBezTo>
                  <a:cubicBezTo>
                    <a:pt x="31194" y="10475"/>
                    <a:pt x="31597" y="11013"/>
                    <a:pt x="31933" y="11551"/>
                  </a:cubicBezTo>
                  <a:cubicBezTo>
                    <a:pt x="32202" y="12021"/>
                    <a:pt x="31194" y="12290"/>
                    <a:pt x="31328" y="12761"/>
                  </a:cubicBezTo>
                  <a:cubicBezTo>
                    <a:pt x="31399" y="12819"/>
                    <a:pt x="31475" y="12841"/>
                    <a:pt x="31553" y="12841"/>
                  </a:cubicBezTo>
                  <a:cubicBezTo>
                    <a:pt x="31782" y="12841"/>
                    <a:pt x="32026" y="12656"/>
                    <a:pt x="32180" y="12656"/>
                  </a:cubicBezTo>
                  <a:cubicBezTo>
                    <a:pt x="32276" y="12656"/>
                    <a:pt x="32337" y="12728"/>
                    <a:pt x="32337" y="12962"/>
                  </a:cubicBezTo>
                  <a:cubicBezTo>
                    <a:pt x="32337" y="13366"/>
                    <a:pt x="31866" y="13836"/>
                    <a:pt x="32538" y="14105"/>
                  </a:cubicBezTo>
                  <a:cubicBezTo>
                    <a:pt x="32911" y="14292"/>
                    <a:pt x="33514" y="14651"/>
                    <a:pt x="33709" y="14651"/>
                  </a:cubicBezTo>
                  <a:cubicBezTo>
                    <a:pt x="33725" y="14651"/>
                    <a:pt x="33738" y="14648"/>
                    <a:pt x="33749" y="14643"/>
                  </a:cubicBezTo>
                  <a:cubicBezTo>
                    <a:pt x="34009" y="14364"/>
                    <a:pt x="34249" y="14265"/>
                    <a:pt x="34478" y="14265"/>
                  </a:cubicBezTo>
                  <a:cubicBezTo>
                    <a:pt x="35037" y="14265"/>
                    <a:pt x="35533" y="14854"/>
                    <a:pt x="36110" y="14854"/>
                  </a:cubicBezTo>
                  <a:cubicBezTo>
                    <a:pt x="36152" y="14854"/>
                    <a:pt x="36194" y="14851"/>
                    <a:pt x="36236" y="14845"/>
                  </a:cubicBezTo>
                  <a:cubicBezTo>
                    <a:pt x="36774" y="14845"/>
                    <a:pt x="37177" y="15450"/>
                    <a:pt x="36976" y="15988"/>
                  </a:cubicBezTo>
                  <a:cubicBezTo>
                    <a:pt x="36908" y="16324"/>
                    <a:pt x="36841" y="16660"/>
                    <a:pt x="37312" y="16794"/>
                  </a:cubicBezTo>
                  <a:cubicBezTo>
                    <a:pt x="37917" y="16526"/>
                    <a:pt x="38387" y="15921"/>
                    <a:pt x="38455" y="15248"/>
                  </a:cubicBezTo>
                  <a:cubicBezTo>
                    <a:pt x="37513" y="14778"/>
                    <a:pt x="36639" y="14173"/>
                    <a:pt x="35900" y="13433"/>
                  </a:cubicBezTo>
                  <a:cubicBezTo>
                    <a:pt x="35429" y="12962"/>
                    <a:pt x="35295" y="13030"/>
                    <a:pt x="35698" y="12357"/>
                  </a:cubicBezTo>
                  <a:cubicBezTo>
                    <a:pt x="35900" y="12089"/>
                    <a:pt x="35967" y="11887"/>
                    <a:pt x="35698" y="11618"/>
                  </a:cubicBezTo>
                  <a:cubicBezTo>
                    <a:pt x="35616" y="11557"/>
                    <a:pt x="35541" y="11533"/>
                    <a:pt x="35470" y="11533"/>
                  </a:cubicBezTo>
                  <a:cubicBezTo>
                    <a:pt x="35307" y="11533"/>
                    <a:pt x="35166" y="11659"/>
                    <a:pt x="35026" y="11752"/>
                  </a:cubicBezTo>
                  <a:cubicBezTo>
                    <a:pt x="34640" y="12074"/>
                    <a:pt x="34685" y="12765"/>
                    <a:pt x="33982" y="12765"/>
                  </a:cubicBezTo>
                  <a:cubicBezTo>
                    <a:pt x="33951" y="12765"/>
                    <a:pt x="33918" y="12764"/>
                    <a:pt x="33883" y="12761"/>
                  </a:cubicBezTo>
                  <a:cubicBezTo>
                    <a:pt x="33345" y="12156"/>
                    <a:pt x="34152" y="11954"/>
                    <a:pt x="34219" y="11551"/>
                  </a:cubicBezTo>
                  <a:cubicBezTo>
                    <a:pt x="34219" y="11282"/>
                    <a:pt x="34286" y="10811"/>
                    <a:pt x="34085" y="10811"/>
                  </a:cubicBezTo>
                  <a:cubicBezTo>
                    <a:pt x="32404" y="10744"/>
                    <a:pt x="32538" y="9332"/>
                    <a:pt x="32673" y="8458"/>
                  </a:cubicBezTo>
                  <a:cubicBezTo>
                    <a:pt x="32740" y="7517"/>
                    <a:pt x="32471" y="6509"/>
                    <a:pt x="31866" y="5769"/>
                  </a:cubicBezTo>
                  <a:cubicBezTo>
                    <a:pt x="31194" y="5769"/>
                    <a:pt x="30522" y="5635"/>
                    <a:pt x="30656" y="4357"/>
                  </a:cubicBezTo>
                  <a:lnTo>
                    <a:pt x="30656" y="4357"/>
                  </a:lnTo>
                  <a:cubicBezTo>
                    <a:pt x="30813" y="4652"/>
                    <a:pt x="30953" y="4746"/>
                    <a:pt x="31086" y="4746"/>
                  </a:cubicBezTo>
                  <a:cubicBezTo>
                    <a:pt x="31318" y="4746"/>
                    <a:pt x="31527" y="4463"/>
                    <a:pt x="31768" y="4463"/>
                  </a:cubicBezTo>
                  <a:cubicBezTo>
                    <a:pt x="31862" y="4463"/>
                    <a:pt x="31961" y="4506"/>
                    <a:pt x="32068" y="4626"/>
                  </a:cubicBezTo>
                  <a:cubicBezTo>
                    <a:pt x="32363" y="5020"/>
                    <a:pt x="32839" y="5270"/>
                    <a:pt x="33336" y="5270"/>
                  </a:cubicBezTo>
                  <a:cubicBezTo>
                    <a:pt x="33518" y="5270"/>
                    <a:pt x="33703" y="5236"/>
                    <a:pt x="33883" y="5164"/>
                  </a:cubicBezTo>
                  <a:cubicBezTo>
                    <a:pt x="33076" y="4626"/>
                    <a:pt x="33547" y="3954"/>
                    <a:pt x="33547" y="3349"/>
                  </a:cubicBezTo>
                  <a:cubicBezTo>
                    <a:pt x="33211" y="3349"/>
                    <a:pt x="32875" y="3214"/>
                    <a:pt x="32740" y="2946"/>
                  </a:cubicBezTo>
                  <a:cubicBezTo>
                    <a:pt x="32673" y="2744"/>
                    <a:pt x="32538" y="2542"/>
                    <a:pt x="32337" y="2542"/>
                  </a:cubicBezTo>
                  <a:cubicBezTo>
                    <a:pt x="32112" y="2580"/>
                    <a:pt x="31825" y="2680"/>
                    <a:pt x="31615" y="2680"/>
                  </a:cubicBezTo>
                  <a:cubicBezTo>
                    <a:pt x="31447" y="2680"/>
                    <a:pt x="31328" y="2616"/>
                    <a:pt x="31328" y="2408"/>
                  </a:cubicBezTo>
                  <a:cubicBezTo>
                    <a:pt x="31261" y="1130"/>
                    <a:pt x="30320" y="727"/>
                    <a:pt x="29513" y="122"/>
                  </a:cubicBezTo>
                  <a:cubicBezTo>
                    <a:pt x="29486" y="119"/>
                    <a:pt x="29460" y="118"/>
                    <a:pt x="29433" y="118"/>
                  </a:cubicBezTo>
                  <a:cubicBezTo>
                    <a:pt x="29050" y="118"/>
                    <a:pt x="28694" y="406"/>
                    <a:pt x="28346" y="406"/>
                  </a:cubicBezTo>
                  <a:cubicBezTo>
                    <a:pt x="28174" y="406"/>
                    <a:pt x="28003" y="335"/>
                    <a:pt x="27833" y="122"/>
                  </a:cubicBezTo>
                  <a:cubicBezTo>
                    <a:pt x="27776" y="37"/>
                    <a:pt x="27696" y="0"/>
                    <a:pt x="27613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9" name="Google Shape;3979;p3"/>
            <p:cNvSpPr/>
            <p:nvPr/>
          </p:nvSpPr>
          <p:spPr>
            <a:xfrm>
              <a:off x="3763750" y="1838600"/>
              <a:ext cx="532800" cy="659675"/>
            </a:xfrm>
            <a:custGeom>
              <a:avLst/>
              <a:gdLst/>
              <a:ahLst/>
              <a:cxnLst/>
              <a:rect l="l" t="t" r="r" b="b"/>
              <a:pathLst>
                <a:path w="21312" h="26387" extrusionOk="0">
                  <a:moveTo>
                    <a:pt x="10230" y="7642"/>
                  </a:moveTo>
                  <a:cubicBezTo>
                    <a:pt x="10360" y="7892"/>
                    <a:pt x="10569" y="8048"/>
                    <a:pt x="10901" y="8048"/>
                  </a:cubicBezTo>
                  <a:cubicBezTo>
                    <a:pt x="11168" y="8048"/>
                    <a:pt x="11516" y="7947"/>
                    <a:pt x="11967" y="7713"/>
                  </a:cubicBezTo>
                  <a:cubicBezTo>
                    <a:pt x="11998" y="7703"/>
                    <a:pt x="12036" y="7697"/>
                    <a:pt x="12078" y="7697"/>
                  </a:cubicBezTo>
                  <a:cubicBezTo>
                    <a:pt x="12307" y="7697"/>
                    <a:pt x="12660" y="7864"/>
                    <a:pt x="12774" y="8318"/>
                  </a:cubicBezTo>
                  <a:cubicBezTo>
                    <a:pt x="12329" y="8374"/>
                    <a:pt x="11814" y="8476"/>
                    <a:pt x="11364" y="8476"/>
                  </a:cubicBezTo>
                  <a:cubicBezTo>
                    <a:pt x="10781" y="8476"/>
                    <a:pt x="10306" y="8305"/>
                    <a:pt x="10230" y="7642"/>
                  </a:cubicBezTo>
                  <a:close/>
                  <a:moveTo>
                    <a:pt x="10323" y="0"/>
                  </a:moveTo>
                  <a:cubicBezTo>
                    <a:pt x="9965" y="0"/>
                    <a:pt x="9576" y="141"/>
                    <a:pt x="9144" y="453"/>
                  </a:cubicBezTo>
                  <a:cubicBezTo>
                    <a:pt x="8270" y="1125"/>
                    <a:pt x="8337" y="2604"/>
                    <a:pt x="9413" y="3612"/>
                  </a:cubicBezTo>
                  <a:cubicBezTo>
                    <a:pt x="9724" y="3898"/>
                    <a:pt x="9725" y="3973"/>
                    <a:pt x="9624" y="3973"/>
                  </a:cubicBezTo>
                  <a:cubicBezTo>
                    <a:pt x="9512" y="3973"/>
                    <a:pt x="9276" y="3881"/>
                    <a:pt x="9198" y="3881"/>
                  </a:cubicBezTo>
                  <a:cubicBezTo>
                    <a:pt x="9164" y="3881"/>
                    <a:pt x="9161" y="3899"/>
                    <a:pt x="9211" y="3949"/>
                  </a:cubicBezTo>
                  <a:cubicBezTo>
                    <a:pt x="8673" y="4285"/>
                    <a:pt x="8875" y="4823"/>
                    <a:pt x="9211" y="5159"/>
                  </a:cubicBezTo>
                  <a:cubicBezTo>
                    <a:pt x="9480" y="5495"/>
                    <a:pt x="10018" y="5562"/>
                    <a:pt x="10018" y="6167"/>
                  </a:cubicBezTo>
                  <a:cubicBezTo>
                    <a:pt x="10018" y="6353"/>
                    <a:pt x="10021" y="6538"/>
                    <a:pt x="10031" y="6715"/>
                  </a:cubicBezTo>
                  <a:lnTo>
                    <a:pt x="10031" y="6715"/>
                  </a:lnTo>
                  <a:cubicBezTo>
                    <a:pt x="9896" y="6529"/>
                    <a:pt x="9704" y="6481"/>
                    <a:pt x="9497" y="6481"/>
                  </a:cubicBezTo>
                  <a:cubicBezTo>
                    <a:pt x="9271" y="6481"/>
                    <a:pt x="9028" y="6539"/>
                    <a:pt x="8827" y="6539"/>
                  </a:cubicBezTo>
                  <a:cubicBezTo>
                    <a:pt x="8622" y="6539"/>
                    <a:pt x="8461" y="6479"/>
                    <a:pt x="8404" y="6234"/>
                  </a:cubicBezTo>
                  <a:cubicBezTo>
                    <a:pt x="8337" y="6033"/>
                    <a:pt x="8203" y="5898"/>
                    <a:pt x="8135" y="5697"/>
                  </a:cubicBezTo>
                  <a:cubicBezTo>
                    <a:pt x="7732" y="4823"/>
                    <a:pt x="8135" y="3949"/>
                    <a:pt x="8135" y="3142"/>
                  </a:cubicBezTo>
                  <a:cubicBezTo>
                    <a:pt x="8135" y="2470"/>
                    <a:pt x="8001" y="1932"/>
                    <a:pt x="7261" y="1730"/>
                  </a:cubicBezTo>
                  <a:cubicBezTo>
                    <a:pt x="7071" y="1635"/>
                    <a:pt x="6863" y="1590"/>
                    <a:pt x="6654" y="1590"/>
                  </a:cubicBezTo>
                  <a:cubicBezTo>
                    <a:pt x="6273" y="1590"/>
                    <a:pt x="5885" y="1739"/>
                    <a:pt x="5581" y="1999"/>
                  </a:cubicBezTo>
                  <a:cubicBezTo>
                    <a:pt x="5110" y="2537"/>
                    <a:pt x="5850" y="2873"/>
                    <a:pt x="6051" y="3276"/>
                  </a:cubicBezTo>
                  <a:cubicBezTo>
                    <a:pt x="6387" y="4083"/>
                    <a:pt x="6387" y="4957"/>
                    <a:pt x="5245" y="4957"/>
                  </a:cubicBezTo>
                  <a:cubicBezTo>
                    <a:pt x="4169" y="4957"/>
                    <a:pt x="3900" y="5562"/>
                    <a:pt x="3564" y="6234"/>
                  </a:cubicBezTo>
                  <a:cubicBezTo>
                    <a:pt x="2959" y="5764"/>
                    <a:pt x="2623" y="5024"/>
                    <a:pt x="2623" y="4218"/>
                  </a:cubicBezTo>
                  <a:cubicBezTo>
                    <a:pt x="2623" y="3698"/>
                    <a:pt x="2811" y="2802"/>
                    <a:pt x="1794" y="2802"/>
                  </a:cubicBezTo>
                  <a:cubicBezTo>
                    <a:pt x="1758" y="2802"/>
                    <a:pt x="1720" y="2803"/>
                    <a:pt x="1681" y="2806"/>
                  </a:cubicBezTo>
                  <a:cubicBezTo>
                    <a:pt x="1614" y="3007"/>
                    <a:pt x="1480" y="3209"/>
                    <a:pt x="1480" y="3411"/>
                  </a:cubicBezTo>
                  <a:cubicBezTo>
                    <a:pt x="1614" y="7713"/>
                    <a:pt x="673" y="11814"/>
                    <a:pt x="539" y="16117"/>
                  </a:cubicBezTo>
                  <a:cubicBezTo>
                    <a:pt x="404" y="19478"/>
                    <a:pt x="1" y="22840"/>
                    <a:pt x="202" y="26201"/>
                  </a:cubicBezTo>
                  <a:cubicBezTo>
                    <a:pt x="439" y="26332"/>
                    <a:pt x="652" y="26387"/>
                    <a:pt x="849" y="26387"/>
                  </a:cubicBezTo>
                  <a:cubicBezTo>
                    <a:pt x="1659" y="26387"/>
                    <a:pt x="2188" y="25463"/>
                    <a:pt x="2892" y="25193"/>
                  </a:cubicBezTo>
                  <a:lnTo>
                    <a:pt x="3295" y="24924"/>
                  </a:lnTo>
                  <a:cubicBezTo>
                    <a:pt x="3564" y="24789"/>
                    <a:pt x="3900" y="24655"/>
                    <a:pt x="4169" y="24453"/>
                  </a:cubicBezTo>
                  <a:cubicBezTo>
                    <a:pt x="4303" y="24386"/>
                    <a:pt x="4438" y="24319"/>
                    <a:pt x="4572" y="24184"/>
                  </a:cubicBezTo>
                  <a:lnTo>
                    <a:pt x="4976" y="23915"/>
                  </a:lnTo>
                  <a:cubicBezTo>
                    <a:pt x="5513" y="23579"/>
                    <a:pt x="5984" y="23243"/>
                    <a:pt x="6455" y="22772"/>
                  </a:cubicBezTo>
                  <a:cubicBezTo>
                    <a:pt x="7194" y="22033"/>
                    <a:pt x="7934" y="21293"/>
                    <a:pt x="8740" y="20554"/>
                  </a:cubicBezTo>
                  <a:lnTo>
                    <a:pt x="9480" y="19747"/>
                  </a:lnTo>
                  <a:cubicBezTo>
                    <a:pt x="9547" y="19680"/>
                    <a:pt x="9682" y="19546"/>
                    <a:pt x="9816" y="19411"/>
                  </a:cubicBezTo>
                  <a:cubicBezTo>
                    <a:pt x="10152" y="19008"/>
                    <a:pt x="10556" y="18739"/>
                    <a:pt x="11026" y="18470"/>
                  </a:cubicBezTo>
                  <a:cubicBezTo>
                    <a:pt x="12572" y="17663"/>
                    <a:pt x="13984" y="16588"/>
                    <a:pt x="15127" y="15310"/>
                  </a:cubicBezTo>
                  <a:lnTo>
                    <a:pt x="15799" y="14772"/>
                  </a:lnTo>
                  <a:cubicBezTo>
                    <a:pt x="17144" y="13428"/>
                    <a:pt x="18690" y="12218"/>
                    <a:pt x="19295" y="10268"/>
                  </a:cubicBezTo>
                  <a:cubicBezTo>
                    <a:pt x="19497" y="9663"/>
                    <a:pt x="18757" y="9125"/>
                    <a:pt x="19026" y="8453"/>
                  </a:cubicBezTo>
                  <a:lnTo>
                    <a:pt x="19026" y="8453"/>
                  </a:lnTo>
                  <a:cubicBezTo>
                    <a:pt x="19564" y="8655"/>
                    <a:pt x="19228" y="9260"/>
                    <a:pt x="19631" y="9461"/>
                  </a:cubicBezTo>
                  <a:cubicBezTo>
                    <a:pt x="19833" y="9529"/>
                    <a:pt x="20035" y="9529"/>
                    <a:pt x="20169" y="9529"/>
                  </a:cubicBezTo>
                  <a:lnTo>
                    <a:pt x="20438" y="9394"/>
                  </a:lnTo>
                  <a:cubicBezTo>
                    <a:pt x="20774" y="9192"/>
                    <a:pt x="20841" y="8789"/>
                    <a:pt x="21110" y="8520"/>
                  </a:cubicBezTo>
                  <a:lnTo>
                    <a:pt x="21110" y="8117"/>
                  </a:lnTo>
                  <a:cubicBezTo>
                    <a:pt x="20640" y="7713"/>
                    <a:pt x="20236" y="7310"/>
                    <a:pt x="19900" y="6839"/>
                  </a:cubicBezTo>
                  <a:cubicBezTo>
                    <a:pt x="19698" y="6571"/>
                    <a:pt x="19430" y="6167"/>
                    <a:pt x="19698" y="5898"/>
                  </a:cubicBezTo>
                  <a:cubicBezTo>
                    <a:pt x="20909" y="5024"/>
                    <a:pt x="20304" y="3344"/>
                    <a:pt x="21312" y="2402"/>
                  </a:cubicBezTo>
                  <a:lnTo>
                    <a:pt x="21312" y="2402"/>
                  </a:lnTo>
                  <a:cubicBezTo>
                    <a:pt x="19430" y="3007"/>
                    <a:pt x="19766" y="5226"/>
                    <a:pt x="18556" y="6436"/>
                  </a:cubicBezTo>
                  <a:cubicBezTo>
                    <a:pt x="18354" y="5562"/>
                    <a:pt x="18556" y="4755"/>
                    <a:pt x="17951" y="4218"/>
                  </a:cubicBezTo>
                  <a:cubicBezTo>
                    <a:pt x="17612" y="4969"/>
                    <a:pt x="17253" y="5322"/>
                    <a:pt x="16825" y="5322"/>
                  </a:cubicBezTo>
                  <a:cubicBezTo>
                    <a:pt x="16488" y="5322"/>
                    <a:pt x="16109" y="5103"/>
                    <a:pt x="15665" y="4688"/>
                  </a:cubicBezTo>
                  <a:cubicBezTo>
                    <a:pt x="14925" y="4016"/>
                    <a:pt x="14186" y="3276"/>
                    <a:pt x="13043" y="3276"/>
                  </a:cubicBezTo>
                  <a:cubicBezTo>
                    <a:pt x="12908" y="2470"/>
                    <a:pt x="12572" y="1730"/>
                    <a:pt x="12035" y="1192"/>
                  </a:cubicBezTo>
                  <a:cubicBezTo>
                    <a:pt x="11516" y="457"/>
                    <a:pt x="10969" y="0"/>
                    <a:pt x="10323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0" name="Google Shape;3980;p3"/>
            <p:cNvSpPr/>
            <p:nvPr/>
          </p:nvSpPr>
          <p:spPr>
            <a:xfrm>
              <a:off x="3767125" y="2212150"/>
              <a:ext cx="505900" cy="599400"/>
            </a:xfrm>
            <a:custGeom>
              <a:avLst/>
              <a:gdLst/>
              <a:ahLst/>
              <a:cxnLst/>
              <a:rect l="l" t="t" r="r" b="b"/>
              <a:pathLst>
                <a:path w="20236" h="23976" extrusionOk="0">
                  <a:moveTo>
                    <a:pt x="18956" y="1"/>
                  </a:moveTo>
                  <a:cubicBezTo>
                    <a:pt x="18567" y="1"/>
                    <a:pt x="18146" y="221"/>
                    <a:pt x="17748" y="301"/>
                  </a:cubicBezTo>
                  <a:cubicBezTo>
                    <a:pt x="17547" y="301"/>
                    <a:pt x="17412" y="435"/>
                    <a:pt x="17211" y="503"/>
                  </a:cubicBezTo>
                  <a:cubicBezTo>
                    <a:pt x="17076" y="570"/>
                    <a:pt x="16874" y="704"/>
                    <a:pt x="16740" y="772"/>
                  </a:cubicBezTo>
                  <a:cubicBezTo>
                    <a:pt x="16605" y="906"/>
                    <a:pt x="16471" y="1040"/>
                    <a:pt x="16337" y="1175"/>
                  </a:cubicBezTo>
                  <a:cubicBezTo>
                    <a:pt x="14790" y="2519"/>
                    <a:pt x="12841" y="3259"/>
                    <a:pt x="11294" y="4671"/>
                  </a:cubicBezTo>
                  <a:lnTo>
                    <a:pt x="10958" y="5007"/>
                  </a:lnTo>
                  <a:lnTo>
                    <a:pt x="10555" y="5343"/>
                  </a:lnTo>
                  <a:cubicBezTo>
                    <a:pt x="10353" y="5478"/>
                    <a:pt x="10152" y="5612"/>
                    <a:pt x="9950" y="5746"/>
                  </a:cubicBezTo>
                  <a:cubicBezTo>
                    <a:pt x="9815" y="5814"/>
                    <a:pt x="9681" y="5948"/>
                    <a:pt x="9547" y="6083"/>
                  </a:cubicBezTo>
                  <a:cubicBezTo>
                    <a:pt x="9412" y="6150"/>
                    <a:pt x="9278" y="6284"/>
                    <a:pt x="9143" y="6419"/>
                  </a:cubicBezTo>
                  <a:cubicBezTo>
                    <a:pt x="8471" y="7091"/>
                    <a:pt x="7799" y="7763"/>
                    <a:pt x="7059" y="8368"/>
                  </a:cubicBezTo>
                  <a:cubicBezTo>
                    <a:pt x="6925" y="8436"/>
                    <a:pt x="6790" y="8570"/>
                    <a:pt x="6656" y="8704"/>
                  </a:cubicBezTo>
                  <a:cubicBezTo>
                    <a:pt x="6521" y="8839"/>
                    <a:pt x="6320" y="9041"/>
                    <a:pt x="6185" y="9175"/>
                  </a:cubicBezTo>
                  <a:lnTo>
                    <a:pt x="5782" y="9444"/>
                  </a:lnTo>
                  <a:cubicBezTo>
                    <a:pt x="5715" y="9511"/>
                    <a:pt x="5580" y="9646"/>
                    <a:pt x="5446" y="9713"/>
                  </a:cubicBezTo>
                  <a:lnTo>
                    <a:pt x="5042" y="9982"/>
                  </a:lnTo>
                  <a:cubicBezTo>
                    <a:pt x="4706" y="10183"/>
                    <a:pt x="4303" y="10318"/>
                    <a:pt x="3967" y="10520"/>
                  </a:cubicBezTo>
                  <a:cubicBezTo>
                    <a:pt x="3832" y="10520"/>
                    <a:pt x="3630" y="10654"/>
                    <a:pt x="3496" y="10721"/>
                  </a:cubicBezTo>
                  <a:cubicBezTo>
                    <a:pt x="2420" y="11528"/>
                    <a:pt x="807" y="11528"/>
                    <a:pt x="0" y="12873"/>
                  </a:cubicBezTo>
                  <a:lnTo>
                    <a:pt x="0" y="14419"/>
                  </a:lnTo>
                  <a:cubicBezTo>
                    <a:pt x="202" y="14688"/>
                    <a:pt x="202" y="15024"/>
                    <a:pt x="0" y="15293"/>
                  </a:cubicBezTo>
                  <a:lnTo>
                    <a:pt x="0" y="15696"/>
                  </a:lnTo>
                  <a:cubicBezTo>
                    <a:pt x="538" y="15763"/>
                    <a:pt x="605" y="16032"/>
                    <a:pt x="471" y="16503"/>
                  </a:cubicBezTo>
                  <a:cubicBezTo>
                    <a:pt x="0" y="17579"/>
                    <a:pt x="1815" y="18049"/>
                    <a:pt x="1210" y="19192"/>
                  </a:cubicBezTo>
                  <a:cubicBezTo>
                    <a:pt x="1210" y="19326"/>
                    <a:pt x="1950" y="19259"/>
                    <a:pt x="2286" y="19394"/>
                  </a:cubicBezTo>
                  <a:cubicBezTo>
                    <a:pt x="2555" y="19461"/>
                    <a:pt x="2757" y="19730"/>
                    <a:pt x="2757" y="19999"/>
                  </a:cubicBezTo>
                  <a:cubicBezTo>
                    <a:pt x="2757" y="20232"/>
                    <a:pt x="2554" y="20415"/>
                    <a:pt x="2324" y="20415"/>
                  </a:cubicBezTo>
                  <a:cubicBezTo>
                    <a:pt x="2289" y="20415"/>
                    <a:pt x="2254" y="20411"/>
                    <a:pt x="2219" y="20402"/>
                  </a:cubicBezTo>
                  <a:cubicBezTo>
                    <a:pt x="1748" y="20402"/>
                    <a:pt x="1614" y="20738"/>
                    <a:pt x="1614" y="21007"/>
                  </a:cubicBezTo>
                  <a:cubicBezTo>
                    <a:pt x="1681" y="21276"/>
                    <a:pt x="1815" y="21612"/>
                    <a:pt x="2017" y="21612"/>
                  </a:cubicBezTo>
                  <a:cubicBezTo>
                    <a:pt x="2047" y="21610"/>
                    <a:pt x="2077" y="21609"/>
                    <a:pt x="2106" y="21609"/>
                  </a:cubicBezTo>
                  <a:cubicBezTo>
                    <a:pt x="2759" y="21609"/>
                    <a:pt x="3242" y="22202"/>
                    <a:pt x="3901" y="22202"/>
                  </a:cubicBezTo>
                  <a:cubicBezTo>
                    <a:pt x="4007" y="22202"/>
                    <a:pt x="4118" y="22186"/>
                    <a:pt x="4236" y="22150"/>
                  </a:cubicBezTo>
                  <a:cubicBezTo>
                    <a:pt x="4463" y="22063"/>
                    <a:pt x="4658" y="22021"/>
                    <a:pt x="4826" y="22021"/>
                  </a:cubicBezTo>
                  <a:cubicBezTo>
                    <a:pt x="5301" y="22021"/>
                    <a:pt x="5548" y="22360"/>
                    <a:pt x="5647" y="22957"/>
                  </a:cubicBezTo>
                  <a:cubicBezTo>
                    <a:pt x="5694" y="23095"/>
                    <a:pt x="5708" y="23361"/>
                    <a:pt x="5822" y="23361"/>
                  </a:cubicBezTo>
                  <a:cubicBezTo>
                    <a:pt x="5873" y="23361"/>
                    <a:pt x="5945" y="23306"/>
                    <a:pt x="6051" y="23158"/>
                  </a:cubicBezTo>
                  <a:cubicBezTo>
                    <a:pt x="6286" y="22817"/>
                    <a:pt x="6446" y="22692"/>
                    <a:pt x="6560" y="22692"/>
                  </a:cubicBezTo>
                  <a:cubicBezTo>
                    <a:pt x="6804" y="22692"/>
                    <a:pt x="6833" y="23265"/>
                    <a:pt x="6925" y="23495"/>
                  </a:cubicBezTo>
                  <a:cubicBezTo>
                    <a:pt x="7105" y="23735"/>
                    <a:pt x="7339" y="23976"/>
                    <a:pt x="7627" y="23976"/>
                  </a:cubicBezTo>
                  <a:cubicBezTo>
                    <a:pt x="7661" y="23976"/>
                    <a:pt x="7696" y="23972"/>
                    <a:pt x="7731" y="23965"/>
                  </a:cubicBezTo>
                  <a:cubicBezTo>
                    <a:pt x="8000" y="23898"/>
                    <a:pt x="8000" y="23562"/>
                    <a:pt x="8068" y="23293"/>
                  </a:cubicBezTo>
                  <a:cubicBezTo>
                    <a:pt x="8336" y="22553"/>
                    <a:pt x="8202" y="21276"/>
                    <a:pt x="9143" y="21142"/>
                  </a:cubicBezTo>
                  <a:cubicBezTo>
                    <a:pt x="10035" y="21023"/>
                    <a:pt x="10296" y="20010"/>
                    <a:pt x="11135" y="20010"/>
                  </a:cubicBezTo>
                  <a:cubicBezTo>
                    <a:pt x="11245" y="20010"/>
                    <a:pt x="11364" y="20027"/>
                    <a:pt x="11496" y="20066"/>
                  </a:cubicBezTo>
                  <a:cubicBezTo>
                    <a:pt x="11570" y="20094"/>
                    <a:pt x="11641" y="20106"/>
                    <a:pt x="11709" y="20106"/>
                  </a:cubicBezTo>
                  <a:cubicBezTo>
                    <a:pt x="12143" y="20106"/>
                    <a:pt x="12483" y="19608"/>
                    <a:pt x="12773" y="19259"/>
                  </a:cubicBezTo>
                  <a:cubicBezTo>
                    <a:pt x="12975" y="18990"/>
                    <a:pt x="13110" y="18453"/>
                    <a:pt x="13311" y="18453"/>
                  </a:cubicBezTo>
                  <a:cubicBezTo>
                    <a:pt x="15261" y="18318"/>
                    <a:pt x="16202" y="17041"/>
                    <a:pt x="17009" y="15562"/>
                  </a:cubicBezTo>
                  <a:cubicBezTo>
                    <a:pt x="17310" y="15089"/>
                    <a:pt x="17638" y="14808"/>
                    <a:pt x="18047" y="14808"/>
                  </a:cubicBezTo>
                  <a:cubicBezTo>
                    <a:pt x="18277" y="14808"/>
                    <a:pt x="18533" y="14897"/>
                    <a:pt x="18824" y="15091"/>
                  </a:cubicBezTo>
                  <a:cubicBezTo>
                    <a:pt x="18998" y="15221"/>
                    <a:pt x="19199" y="15296"/>
                    <a:pt x="19411" y="15296"/>
                  </a:cubicBezTo>
                  <a:cubicBezTo>
                    <a:pt x="19527" y="15296"/>
                    <a:pt x="19646" y="15273"/>
                    <a:pt x="19765" y="15226"/>
                  </a:cubicBezTo>
                  <a:cubicBezTo>
                    <a:pt x="20169" y="14217"/>
                    <a:pt x="19496" y="13074"/>
                    <a:pt x="18421" y="12940"/>
                  </a:cubicBezTo>
                  <a:cubicBezTo>
                    <a:pt x="17547" y="12738"/>
                    <a:pt x="17681" y="11192"/>
                    <a:pt x="18690" y="10654"/>
                  </a:cubicBezTo>
                  <a:cubicBezTo>
                    <a:pt x="18958" y="10520"/>
                    <a:pt x="19362" y="10587"/>
                    <a:pt x="19295" y="10183"/>
                  </a:cubicBezTo>
                  <a:cubicBezTo>
                    <a:pt x="19187" y="9808"/>
                    <a:pt x="18867" y="9519"/>
                    <a:pt x="18571" y="9519"/>
                  </a:cubicBezTo>
                  <a:cubicBezTo>
                    <a:pt x="18495" y="9519"/>
                    <a:pt x="18422" y="9537"/>
                    <a:pt x="18353" y="9578"/>
                  </a:cubicBezTo>
                  <a:cubicBezTo>
                    <a:pt x="18044" y="9774"/>
                    <a:pt x="17838" y="9851"/>
                    <a:pt x="17702" y="9851"/>
                  </a:cubicBezTo>
                  <a:cubicBezTo>
                    <a:pt x="17276" y="9851"/>
                    <a:pt x="17547" y="9094"/>
                    <a:pt x="17547" y="8839"/>
                  </a:cubicBezTo>
                  <a:cubicBezTo>
                    <a:pt x="17479" y="8167"/>
                    <a:pt x="18084" y="7965"/>
                    <a:pt x="18555" y="7696"/>
                  </a:cubicBezTo>
                  <a:cubicBezTo>
                    <a:pt x="16673" y="5814"/>
                    <a:pt x="16673" y="5679"/>
                    <a:pt x="15933" y="5679"/>
                  </a:cubicBezTo>
                  <a:cubicBezTo>
                    <a:pt x="15825" y="5712"/>
                    <a:pt x="15719" y="5727"/>
                    <a:pt x="15617" y="5727"/>
                  </a:cubicBezTo>
                  <a:cubicBezTo>
                    <a:pt x="15081" y="5727"/>
                    <a:pt x="14645" y="5313"/>
                    <a:pt x="14589" y="4805"/>
                  </a:cubicBezTo>
                  <a:cubicBezTo>
                    <a:pt x="14521" y="4335"/>
                    <a:pt x="15463" y="3528"/>
                    <a:pt x="16068" y="3528"/>
                  </a:cubicBezTo>
                  <a:cubicBezTo>
                    <a:pt x="17547" y="3528"/>
                    <a:pt x="17681" y="3595"/>
                    <a:pt x="18084" y="5410"/>
                  </a:cubicBezTo>
                  <a:cubicBezTo>
                    <a:pt x="18152" y="5679"/>
                    <a:pt x="18084" y="6150"/>
                    <a:pt x="18488" y="6150"/>
                  </a:cubicBezTo>
                  <a:cubicBezTo>
                    <a:pt x="18523" y="6155"/>
                    <a:pt x="18557" y="6157"/>
                    <a:pt x="18590" y="6157"/>
                  </a:cubicBezTo>
                  <a:cubicBezTo>
                    <a:pt x="19006" y="6157"/>
                    <a:pt x="19290" y="5784"/>
                    <a:pt x="19227" y="5410"/>
                  </a:cubicBezTo>
                  <a:cubicBezTo>
                    <a:pt x="19160" y="4604"/>
                    <a:pt x="19563" y="3864"/>
                    <a:pt x="20236" y="3461"/>
                  </a:cubicBezTo>
                  <a:cubicBezTo>
                    <a:pt x="19967" y="2856"/>
                    <a:pt x="18690" y="2990"/>
                    <a:pt x="19295" y="1914"/>
                  </a:cubicBezTo>
                  <a:cubicBezTo>
                    <a:pt x="19900" y="1713"/>
                    <a:pt x="20101" y="973"/>
                    <a:pt x="19698" y="435"/>
                  </a:cubicBezTo>
                  <a:cubicBezTo>
                    <a:pt x="19478" y="106"/>
                    <a:pt x="19225" y="1"/>
                    <a:pt x="18956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1" name="Google Shape;3981;p3"/>
            <p:cNvSpPr/>
            <p:nvPr/>
          </p:nvSpPr>
          <p:spPr>
            <a:xfrm>
              <a:off x="3805775" y="1575950"/>
              <a:ext cx="334475" cy="490650"/>
            </a:xfrm>
            <a:custGeom>
              <a:avLst/>
              <a:gdLst/>
              <a:ahLst/>
              <a:cxnLst/>
              <a:rect l="l" t="t" r="r" b="b"/>
              <a:pathLst>
                <a:path w="13379" h="19626" extrusionOk="0">
                  <a:moveTo>
                    <a:pt x="7732" y="1"/>
                  </a:moveTo>
                  <a:cubicBezTo>
                    <a:pt x="5984" y="404"/>
                    <a:pt x="5715" y="2286"/>
                    <a:pt x="4505" y="3160"/>
                  </a:cubicBezTo>
                  <a:lnTo>
                    <a:pt x="3967" y="3765"/>
                  </a:lnTo>
                  <a:cubicBezTo>
                    <a:pt x="3832" y="3900"/>
                    <a:pt x="3631" y="4101"/>
                    <a:pt x="3429" y="4236"/>
                  </a:cubicBezTo>
                  <a:lnTo>
                    <a:pt x="3026" y="4572"/>
                  </a:lnTo>
                  <a:lnTo>
                    <a:pt x="2622" y="4908"/>
                  </a:lnTo>
                  <a:cubicBezTo>
                    <a:pt x="874" y="5244"/>
                    <a:pt x="337" y="6522"/>
                    <a:pt x="135" y="8135"/>
                  </a:cubicBezTo>
                  <a:cubicBezTo>
                    <a:pt x="0" y="8942"/>
                    <a:pt x="0" y="9681"/>
                    <a:pt x="135" y="10488"/>
                  </a:cubicBezTo>
                  <a:cubicBezTo>
                    <a:pt x="68" y="11362"/>
                    <a:pt x="0" y="12303"/>
                    <a:pt x="0" y="13245"/>
                  </a:cubicBezTo>
                  <a:cubicBezTo>
                    <a:pt x="673" y="13715"/>
                    <a:pt x="538" y="14387"/>
                    <a:pt x="538" y="14925"/>
                  </a:cubicBezTo>
                  <a:cubicBezTo>
                    <a:pt x="605" y="16135"/>
                    <a:pt x="1278" y="16942"/>
                    <a:pt x="1816" y="17950"/>
                  </a:cubicBezTo>
                  <a:cubicBezTo>
                    <a:pt x="2555" y="17345"/>
                    <a:pt x="2286" y="16539"/>
                    <a:pt x="2690" y="16068"/>
                  </a:cubicBezTo>
                  <a:cubicBezTo>
                    <a:pt x="2827" y="15862"/>
                    <a:pt x="2969" y="15788"/>
                    <a:pt x="3113" y="15788"/>
                  </a:cubicBezTo>
                  <a:cubicBezTo>
                    <a:pt x="3488" y="15788"/>
                    <a:pt x="3877" y="16293"/>
                    <a:pt x="4242" y="16293"/>
                  </a:cubicBezTo>
                  <a:cubicBezTo>
                    <a:pt x="4285" y="16293"/>
                    <a:pt x="4328" y="16286"/>
                    <a:pt x="4370" y="16270"/>
                  </a:cubicBezTo>
                  <a:cubicBezTo>
                    <a:pt x="4706" y="15463"/>
                    <a:pt x="4975" y="14724"/>
                    <a:pt x="5110" y="13850"/>
                  </a:cubicBezTo>
                  <a:cubicBezTo>
                    <a:pt x="5110" y="13446"/>
                    <a:pt x="4101" y="13648"/>
                    <a:pt x="3967" y="12976"/>
                  </a:cubicBezTo>
                  <a:cubicBezTo>
                    <a:pt x="3967" y="12841"/>
                    <a:pt x="4034" y="12774"/>
                    <a:pt x="4034" y="12639"/>
                  </a:cubicBezTo>
                  <a:cubicBezTo>
                    <a:pt x="6118" y="12639"/>
                    <a:pt x="6253" y="12639"/>
                    <a:pt x="5849" y="14320"/>
                  </a:cubicBezTo>
                  <a:cubicBezTo>
                    <a:pt x="5648" y="15396"/>
                    <a:pt x="5311" y="16337"/>
                    <a:pt x="6387" y="17211"/>
                  </a:cubicBezTo>
                  <a:cubicBezTo>
                    <a:pt x="6454" y="17278"/>
                    <a:pt x="6320" y="17547"/>
                    <a:pt x="6320" y="17749"/>
                  </a:cubicBezTo>
                  <a:cubicBezTo>
                    <a:pt x="6185" y="18085"/>
                    <a:pt x="5984" y="18488"/>
                    <a:pt x="6522" y="18556"/>
                  </a:cubicBezTo>
                  <a:cubicBezTo>
                    <a:pt x="6573" y="18561"/>
                    <a:pt x="6621" y="18564"/>
                    <a:pt x="6666" y="18564"/>
                  </a:cubicBezTo>
                  <a:cubicBezTo>
                    <a:pt x="7137" y="18564"/>
                    <a:pt x="7188" y="18246"/>
                    <a:pt x="7127" y="17816"/>
                  </a:cubicBezTo>
                  <a:cubicBezTo>
                    <a:pt x="7059" y="17547"/>
                    <a:pt x="7261" y="17278"/>
                    <a:pt x="7530" y="17211"/>
                  </a:cubicBezTo>
                  <a:cubicBezTo>
                    <a:pt x="7574" y="17202"/>
                    <a:pt x="7615" y="17198"/>
                    <a:pt x="7652" y="17198"/>
                  </a:cubicBezTo>
                  <a:cubicBezTo>
                    <a:pt x="7900" y="17198"/>
                    <a:pt x="8009" y="17381"/>
                    <a:pt x="8068" y="17614"/>
                  </a:cubicBezTo>
                  <a:cubicBezTo>
                    <a:pt x="8220" y="18833"/>
                    <a:pt x="8679" y="19515"/>
                    <a:pt x="9619" y="19515"/>
                  </a:cubicBezTo>
                  <a:cubicBezTo>
                    <a:pt x="9923" y="19515"/>
                    <a:pt x="10278" y="19443"/>
                    <a:pt x="10690" y="19295"/>
                  </a:cubicBezTo>
                  <a:cubicBezTo>
                    <a:pt x="10757" y="19295"/>
                    <a:pt x="10824" y="19362"/>
                    <a:pt x="10891" y="19362"/>
                  </a:cubicBezTo>
                  <a:cubicBezTo>
                    <a:pt x="11158" y="19550"/>
                    <a:pt x="11344" y="19625"/>
                    <a:pt x="11474" y="19625"/>
                  </a:cubicBezTo>
                  <a:cubicBezTo>
                    <a:pt x="11903" y="19625"/>
                    <a:pt x="11729" y="18813"/>
                    <a:pt x="11833" y="18556"/>
                  </a:cubicBezTo>
                  <a:cubicBezTo>
                    <a:pt x="12093" y="18034"/>
                    <a:pt x="11869" y="17836"/>
                    <a:pt x="11504" y="17836"/>
                  </a:cubicBezTo>
                  <a:cubicBezTo>
                    <a:pt x="11399" y="17836"/>
                    <a:pt x="11281" y="17853"/>
                    <a:pt x="11160" y="17883"/>
                  </a:cubicBezTo>
                  <a:cubicBezTo>
                    <a:pt x="11070" y="17917"/>
                    <a:pt x="10991" y="17932"/>
                    <a:pt x="10920" y="17932"/>
                  </a:cubicBezTo>
                  <a:cubicBezTo>
                    <a:pt x="10573" y="17932"/>
                    <a:pt x="10443" y="17569"/>
                    <a:pt x="10219" y="17345"/>
                  </a:cubicBezTo>
                  <a:cubicBezTo>
                    <a:pt x="10021" y="17191"/>
                    <a:pt x="9866" y="17124"/>
                    <a:pt x="9743" y="17124"/>
                  </a:cubicBezTo>
                  <a:cubicBezTo>
                    <a:pt x="9489" y="17124"/>
                    <a:pt x="9368" y="17409"/>
                    <a:pt x="9278" y="17816"/>
                  </a:cubicBezTo>
                  <a:cubicBezTo>
                    <a:pt x="9278" y="18000"/>
                    <a:pt x="9278" y="18295"/>
                    <a:pt x="8922" y="18295"/>
                  </a:cubicBezTo>
                  <a:cubicBezTo>
                    <a:pt x="8887" y="18295"/>
                    <a:pt x="8849" y="18293"/>
                    <a:pt x="8807" y="18287"/>
                  </a:cubicBezTo>
                  <a:cubicBezTo>
                    <a:pt x="8740" y="17816"/>
                    <a:pt x="8471" y="17278"/>
                    <a:pt x="8673" y="17009"/>
                  </a:cubicBezTo>
                  <a:cubicBezTo>
                    <a:pt x="9217" y="16042"/>
                    <a:pt x="9326" y="15510"/>
                    <a:pt x="8268" y="15510"/>
                  </a:cubicBezTo>
                  <a:cubicBezTo>
                    <a:pt x="8149" y="15510"/>
                    <a:pt x="8015" y="15517"/>
                    <a:pt x="7866" y="15530"/>
                  </a:cubicBezTo>
                  <a:cubicBezTo>
                    <a:pt x="7597" y="15530"/>
                    <a:pt x="7395" y="15261"/>
                    <a:pt x="7463" y="14992"/>
                  </a:cubicBezTo>
                  <a:cubicBezTo>
                    <a:pt x="7501" y="14764"/>
                    <a:pt x="7603" y="14687"/>
                    <a:pt x="7734" y="14687"/>
                  </a:cubicBezTo>
                  <a:cubicBezTo>
                    <a:pt x="7834" y="14687"/>
                    <a:pt x="7951" y="14732"/>
                    <a:pt x="8068" y="14791"/>
                  </a:cubicBezTo>
                  <a:cubicBezTo>
                    <a:pt x="8289" y="14874"/>
                    <a:pt x="8499" y="14934"/>
                    <a:pt x="8693" y="14934"/>
                  </a:cubicBezTo>
                  <a:cubicBezTo>
                    <a:pt x="8970" y="14934"/>
                    <a:pt x="9214" y="14811"/>
                    <a:pt x="9412" y="14455"/>
                  </a:cubicBezTo>
                  <a:cubicBezTo>
                    <a:pt x="9143" y="14118"/>
                    <a:pt x="8740" y="14186"/>
                    <a:pt x="8471" y="14118"/>
                  </a:cubicBezTo>
                  <a:cubicBezTo>
                    <a:pt x="7395" y="13850"/>
                    <a:pt x="6858" y="12707"/>
                    <a:pt x="7328" y="11698"/>
                  </a:cubicBezTo>
                  <a:cubicBezTo>
                    <a:pt x="7556" y="11244"/>
                    <a:pt x="8305" y="10881"/>
                    <a:pt x="8829" y="10881"/>
                  </a:cubicBezTo>
                  <a:cubicBezTo>
                    <a:pt x="9080" y="10881"/>
                    <a:pt x="9280" y="10964"/>
                    <a:pt x="9345" y="11160"/>
                  </a:cubicBezTo>
                  <a:cubicBezTo>
                    <a:pt x="9614" y="12303"/>
                    <a:pt x="11026" y="12639"/>
                    <a:pt x="11295" y="13782"/>
                  </a:cubicBezTo>
                  <a:cubicBezTo>
                    <a:pt x="11564" y="13379"/>
                    <a:pt x="11631" y="12908"/>
                    <a:pt x="12169" y="12572"/>
                  </a:cubicBezTo>
                  <a:cubicBezTo>
                    <a:pt x="12572" y="12371"/>
                    <a:pt x="12706" y="11967"/>
                    <a:pt x="13043" y="11698"/>
                  </a:cubicBezTo>
                  <a:lnTo>
                    <a:pt x="13379" y="11295"/>
                  </a:lnTo>
                  <a:cubicBezTo>
                    <a:pt x="13244" y="11093"/>
                    <a:pt x="13177" y="10824"/>
                    <a:pt x="12908" y="10757"/>
                  </a:cubicBezTo>
                  <a:cubicBezTo>
                    <a:pt x="12572" y="10757"/>
                    <a:pt x="12236" y="10824"/>
                    <a:pt x="11900" y="10959"/>
                  </a:cubicBezTo>
                  <a:cubicBezTo>
                    <a:pt x="11227" y="10623"/>
                    <a:pt x="11429" y="10354"/>
                    <a:pt x="11900" y="9950"/>
                  </a:cubicBezTo>
                  <a:cubicBezTo>
                    <a:pt x="12370" y="9480"/>
                    <a:pt x="12303" y="9144"/>
                    <a:pt x="11765" y="8875"/>
                  </a:cubicBezTo>
                  <a:cubicBezTo>
                    <a:pt x="11419" y="8817"/>
                    <a:pt x="11221" y="8363"/>
                    <a:pt x="10917" y="8363"/>
                  </a:cubicBezTo>
                  <a:cubicBezTo>
                    <a:pt x="10867" y="8363"/>
                    <a:pt x="10814" y="8376"/>
                    <a:pt x="10757" y="8404"/>
                  </a:cubicBezTo>
                  <a:cubicBezTo>
                    <a:pt x="10498" y="8478"/>
                    <a:pt x="10279" y="8695"/>
                    <a:pt x="10146" y="8695"/>
                  </a:cubicBezTo>
                  <a:cubicBezTo>
                    <a:pt x="10038" y="8695"/>
                    <a:pt x="9987" y="8551"/>
                    <a:pt x="10017" y="8068"/>
                  </a:cubicBezTo>
                  <a:cubicBezTo>
                    <a:pt x="10078" y="7523"/>
                    <a:pt x="10138" y="7251"/>
                    <a:pt x="10591" y="7251"/>
                  </a:cubicBezTo>
                  <a:cubicBezTo>
                    <a:pt x="10641" y="7251"/>
                    <a:pt x="10696" y="7254"/>
                    <a:pt x="10757" y="7261"/>
                  </a:cubicBezTo>
                  <a:cubicBezTo>
                    <a:pt x="11094" y="7317"/>
                    <a:pt x="11384" y="7562"/>
                    <a:pt x="11706" y="7562"/>
                  </a:cubicBezTo>
                  <a:cubicBezTo>
                    <a:pt x="11769" y="7562"/>
                    <a:pt x="11834" y="7552"/>
                    <a:pt x="11900" y="7530"/>
                  </a:cubicBezTo>
                  <a:cubicBezTo>
                    <a:pt x="12101" y="7396"/>
                    <a:pt x="12236" y="7261"/>
                    <a:pt x="12370" y="7127"/>
                  </a:cubicBezTo>
                  <a:cubicBezTo>
                    <a:pt x="12505" y="6858"/>
                    <a:pt x="12438" y="6656"/>
                    <a:pt x="12101" y="6454"/>
                  </a:cubicBezTo>
                  <a:cubicBezTo>
                    <a:pt x="11896" y="6331"/>
                    <a:pt x="11690" y="6207"/>
                    <a:pt x="11468" y="6207"/>
                  </a:cubicBezTo>
                  <a:cubicBezTo>
                    <a:pt x="11328" y="6207"/>
                    <a:pt x="11182" y="6257"/>
                    <a:pt x="11026" y="6387"/>
                  </a:cubicBezTo>
                  <a:cubicBezTo>
                    <a:pt x="10286" y="7127"/>
                    <a:pt x="9278" y="6791"/>
                    <a:pt x="8135" y="7261"/>
                  </a:cubicBezTo>
                  <a:cubicBezTo>
                    <a:pt x="8404" y="4841"/>
                    <a:pt x="8337" y="2354"/>
                    <a:pt x="7732" y="1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2" name="Google Shape;3982;p3"/>
            <p:cNvSpPr/>
            <p:nvPr/>
          </p:nvSpPr>
          <p:spPr>
            <a:xfrm>
              <a:off x="3783925" y="1244975"/>
              <a:ext cx="344575" cy="457050"/>
            </a:xfrm>
            <a:custGeom>
              <a:avLst/>
              <a:gdLst/>
              <a:ahLst/>
              <a:cxnLst/>
              <a:rect l="l" t="t" r="r" b="b"/>
              <a:pathLst>
                <a:path w="13783" h="18282" extrusionOk="0">
                  <a:moveTo>
                    <a:pt x="7171" y="1"/>
                  </a:moveTo>
                  <a:cubicBezTo>
                    <a:pt x="6989" y="1"/>
                    <a:pt x="6802" y="167"/>
                    <a:pt x="6656" y="533"/>
                  </a:cubicBezTo>
                  <a:cubicBezTo>
                    <a:pt x="6051" y="2080"/>
                    <a:pt x="6387" y="3626"/>
                    <a:pt x="6253" y="5172"/>
                  </a:cubicBezTo>
                  <a:cubicBezTo>
                    <a:pt x="6202" y="5323"/>
                    <a:pt x="6341" y="5399"/>
                    <a:pt x="6612" y="5399"/>
                  </a:cubicBezTo>
                  <a:cubicBezTo>
                    <a:pt x="6702" y="5399"/>
                    <a:pt x="6807" y="5391"/>
                    <a:pt x="6925" y="5374"/>
                  </a:cubicBezTo>
                  <a:cubicBezTo>
                    <a:pt x="6790" y="4500"/>
                    <a:pt x="7261" y="3626"/>
                    <a:pt x="6992" y="2685"/>
                  </a:cubicBezTo>
                  <a:cubicBezTo>
                    <a:pt x="6903" y="2326"/>
                    <a:pt x="7082" y="2266"/>
                    <a:pt x="7311" y="2266"/>
                  </a:cubicBezTo>
                  <a:cubicBezTo>
                    <a:pt x="7425" y="2266"/>
                    <a:pt x="7552" y="2281"/>
                    <a:pt x="7664" y="2281"/>
                  </a:cubicBezTo>
                  <a:cubicBezTo>
                    <a:pt x="7708" y="2273"/>
                    <a:pt x="7749" y="2269"/>
                    <a:pt x="7788" y="2269"/>
                  </a:cubicBezTo>
                  <a:cubicBezTo>
                    <a:pt x="8048" y="2269"/>
                    <a:pt x="8194" y="2459"/>
                    <a:pt x="8135" y="2752"/>
                  </a:cubicBezTo>
                  <a:cubicBezTo>
                    <a:pt x="7732" y="4500"/>
                    <a:pt x="7328" y="6382"/>
                    <a:pt x="6051" y="7861"/>
                  </a:cubicBezTo>
                  <a:cubicBezTo>
                    <a:pt x="5513" y="7323"/>
                    <a:pt x="5917" y="6584"/>
                    <a:pt x="5513" y="6113"/>
                  </a:cubicBezTo>
                  <a:cubicBezTo>
                    <a:pt x="5369" y="5934"/>
                    <a:pt x="5168" y="5792"/>
                    <a:pt x="4991" y="5792"/>
                  </a:cubicBezTo>
                  <a:cubicBezTo>
                    <a:pt x="4837" y="5792"/>
                    <a:pt x="4702" y="5899"/>
                    <a:pt x="4639" y="6181"/>
                  </a:cubicBezTo>
                  <a:cubicBezTo>
                    <a:pt x="4370" y="7660"/>
                    <a:pt x="3160" y="8197"/>
                    <a:pt x="2152" y="8870"/>
                  </a:cubicBezTo>
                  <a:cubicBezTo>
                    <a:pt x="1681" y="11156"/>
                    <a:pt x="1412" y="13441"/>
                    <a:pt x="1278" y="15727"/>
                  </a:cubicBezTo>
                  <a:cubicBezTo>
                    <a:pt x="1211" y="16803"/>
                    <a:pt x="0" y="18282"/>
                    <a:pt x="2286" y="18282"/>
                  </a:cubicBezTo>
                  <a:cubicBezTo>
                    <a:pt x="2622" y="18147"/>
                    <a:pt x="2824" y="17946"/>
                    <a:pt x="3093" y="17744"/>
                  </a:cubicBezTo>
                  <a:cubicBezTo>
                    <a:pt x="4034" y="16668"/>
                    <a:pt x="4841" y="15458"/>
                    <a:pt x="5648" y="14382"/>
                  </a:cubicBezTo>
                  <a:cubicBezTo>
                    <a:pt x="6656" y="13038"/>
                    <a:pt x="7530" y="11693"/>
                    <a:pt x="8404" y="10282"/>
                  </a:cubicBezTo>
                  <a:cubicBezTo>
                    <a:pt x="8673" y="9676"/>
                    <a:pt x="9412" y="9273"/>
                    <a:pt x="9278" y="8399"/>
                  </a:cubicBezTo>
                  <a:cubicBezTo>
                    <a:pt x="9883" y="7189"/>
                    <a:pt x="10959" y="6248"/>
                    <a:pt x="11429" y="4903"/>
                  </a:cubicBezTo>
                  <a:cubicBezTo>
                    <a:pt x="11564" y="4702"/>
                    <a:pt x="11496" y="4298"/>
                    <a:pt x="11833" y="4097"/>
                  </a:cubicBezTo>
                  <a:lnTo>
                    <a:pt x="11833" y="4164"/>
                  </a:lnTo>
                  <a:cubicBezTo>
                    <a:pt x="11900" y="4029"/>
                    <a:pt x="12034" y="3895"/>
                    <a:pt x="12169" y="3828"/>
                  </a:cubicBezTo>
                  <a:cubicBezTo>
                    <a:pt x="12303" y="3693"/>
                    <a:pt x="12303" y="3559"/>
                    <a:pt x="12303" y="3424"/>
                  </a:cubicBezTo>
                  <a:cubicBezTo>
                    <a:pt x="12370" y="2954"/>
                    <a:pt x="11765" y="2416"/>
                    <a:pt x="12370" y="1945"/>
                  </a:cubicBezTo>
                  <a:cubicBezTo>
                    <a:pt x="12841" y="1609"/>
                    <a:pt x="13782" y="1139"/>
                    <a:pt x="13043" y="466"/>
                  </a:cubicBezTo>
                  <a:cubicBezTo>
                    <a:pt x="12971" y="403"/>
                    <a:pt x="12911" y="376"/>
                    <a:pt x="12859" y="376"/>
                  </a:cubicBezTo>
                  <a:cubicBezTo>
                    <a:pt x="12562" y="376"/>
                    <a:pt x="12534" y="1254"/>
                    <a:pt x="12047" y="1254"/>
                  </a:cubicBezTo>
                  <a:cubicBezTo>
                    <a:pt x="11984" y="1254"/>
                    <a:pt x="11913" y="1239"/>
                    <a:pt x="11833" y="1206"/>
                  </a:cubicBezTo>
                  <a:cubicBezTo>
                    <a:pt x="11631" y="937"/>
                    <a:pt x="11496" y="399"/>
                    <a:pt x="11295" y="399"/>
                  </a:cubicBezTo>
                  <a:cubicBezTo>
                    <a:pt x="10917" y="370"/>
                    <a:pt x="10515" y="328"/>
                    <a:pt x="10126" y="328"/>
                  </a:cubicBezTo>
                  <a:cubicBezTo>
                    <a:pt x="9613" y="328"/>
                    <a:pt x="9122" y="400"/>
                    <a:pt x="8740" y="668"/>
                  </a:cubicBezTo>
                  <a:cubicBezTo>
                    <a:pt x="8499" y="837"/>
                    <a:pt x="8318" y="911"/>
                    <a:pt x="8173" y="911"/>
                  </a:cubicBezTo>
                  <a:cubicBezTo>
                    <a:pt x="7914" y="911"/>
                    <a:pt x="7770" y="676"/>
                    <a:pt x="7597" y="332"/>
                  </a:cubicBezTo>
                  <a:cubicBezTo>
                    <a:pt x="7475" y="117"/>
                    <a:pt x="7324" y="1"/>
                    <a:pt x="7171" y="1"/>
                  </a:cubicBezTo>
                  <a:close/>
                </a:path>
              </a:pathLst>
            </a:custGeom>
            <a:solidFill>
              <a:srgbClr val="125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3563750" y="1311050"/>
              <a:ext cx="183225" cy="390975"/>
            </a:xfrm>
            <a:custGeom>
              <a:avLst/>
              <a:gdLst/>
              <a:ahLst/>
              <a:cxnLst/>
              <a:rect l="l" t="t" r="r" b="b"/>
              <a:pathLst>
                <a:path w="7329" h="15639" extrusionOk="0">
                  <a:moveTo>
                    <a:pt x="1192" y="1"/>
                  </a:moveTo>
                  <a:cubicBezTo>
                    <a:pt x="1119" y="1"/>
                    <a:pt x="1036" y="13"/>
                    <a:pt x="942" y="42"/>
                  </a:cubicBezTo>
                  <a:cubicBezTo>
                    <a:pt x="1345" y="1117"/>
                    <a:pt x="1144" y="2193"/>
                    <a:pt x="1278" y="3336"/>
                  </a:cubicBezTo>
                  <a:cubicBezTo>
                    <a:pt x="1547" y="5218"/>
                    <a:pt x="1614" y="5218"/>
                    <a:pt x="1" y="5823"/>
                  </a:cubicBezTo>
                  <a:cubicBezTo>
                    <a:pt x="1" y="6361"/>
                    <a:pt x="135" y="6966"/>
                    <a:pt x="404" y="7437"/>
                  </a:cubicBezTo>
                  <a:cubicBezTo>
                    <a:pt x="471" y="8513"/>
                    <a:pt x="1076" y="9454"/>
                    <a:pt x="2085" y="9790"/>
                  </a:cubicBezTo>
                  <a:lnTo>
                    <a:pt x="3631" y="12681"/>
                  </a:lnTo>
                  <a:cubicBezTo>
                    <a:pt x="4370" y="13756"/>
                    <a:pt x="4505" y="15168"/>
                    <a:pt x="6051" y="15639"/>
                  </a:cubicBezTo>
                  <a:cubicBezTo>
                    <a:pt x="6253" y="14429"/>
                    <a:pt x="5715" y="13218"/>
                    <a:pt x="6455" y="12277"/>
                  </a:cubicBezTo>
                  <a:cubicBezTo>
                    <a:pt x="6656" y="10462"/>
                    <a:pt x="7127" y="8647"/>
                    <a:pt x="6925" y="6765"/>
                  </a:cubicBezTo>
                  <a:cubicBezTo>
                    <a:pt x="7328" y="6092"/>
                    <a:pt x="6656" y="5218"/>
                    <a:pt x="7261" y="4613"/>
                  </a:cubicBezTo>
                  <a:cubicBezTo>
                    <a:pt x="7261" y="4210"/>
                    <a:pt x="7328" y="3807"/>
                    <a:pt x="7328" y="3470"/>
                  </a:cubicBezTo>
                  <a:cubicBezTo>
                    <a:pt x="7228" y="3302"/>
                    <a:pt x="7118" y="3243"/>
                    <a:pt x="7008" y="3243"/>
                  </a:cubicBezTo>
                  <a:cubicBezTo>
                    <a:pt x="6751" y="3243"/>
                    <a:pt x="6488" y="3564"/>
                    <a:pt x="6312" y="3564"/>
                  </a:cubicBezTo>
                  <a:cubicBezTo>
                    <a:pt x="6262" y="3564"/>
                    <a:pt x="6219" y="3538"/>
                    <a:pt x="6186" y="3470"/>
                  </a:cubicBezTo>
                  <a:cubicBezTo>
                    <a:pt x="5938" y="2905"/>
                    <a:pt x="5691" y="2636"/>
                    <a:pt x="5414" y="2636"/>
                  </a:cubicBezTo>
                  <a:cubicBezTo>
                    <a:pt x="5164" y="2636"/>
                    <a:pt x="4891" y="2854"/>
                    <a:pt x="4572" y="3269"/>
                  </a:cubicBezTo>
                  <a:cubicBezTo>
                    <a:pt x="4505" y="3336"/>
                    <a:pt x="4236" y="3336"/>
                    <a:pt x="4034" y="3336"/>
                  </a:cubicBezTo>
                  <a:cubicBezTo>
                    <a:pt x="3295" y="3067"/>
                    <a:pt x="3026" y="2328"/>
                    <a:pt x="2421" y="1857"/>
                  </a:cubicBezTo>
                  <a:cubicBezTo>
                    <a:pt x="1950" y="1521"/>
                    <a:pt x="2488" y="1050"/>
                    <a:pt x="2421" y="580"/>
                  </a:cubicBezTo>
                  <a:cubicBezTo>
                    <a:pt x="2354" y="479"/>
                    <a:pt x="2286" y="428"/>
                    <a:pt x="2219" y="428"/>
                  </a:cubicBezTo>
                  <a:cubicBezTo>
                    <a:pt x="2152" y="428"/>
                    <a:pt x="2085" y="479"/>
                    <a:pt x="2017" y="580"/>
                  </a:cubicBezTo>
                  <a:cubicBezTo>
                    <a:pt x="1729" y="464"/>
                    <a:pt x="1638" y="1"/>
                    <a:pt x="1192" y="1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3452825" y="1990125"/>
              <a:ext cx="253800" cy="338350"/>
            </a:xfrm>
            <a:custGeom>
              <a:avLst/>
              <a:gdLst/>
              <a:ahLst/>
              <a:cxnLst/>
              <a:rect l="l" t="t" r="r" b="b"/>
              <a:pathLst>
                <a:path w="10152" h="13534" extrusionOk="0">
                  <a:moveTo>
                    <a:pt x="5285" y="1"/>
                  </a:moveTo>
                  <a:cubicBezTo>
                    <a:pt x="5064" y="1"/>
                    <a:pt x="4821" y="44"/>
                    <a:pt x="4572" y="106"/>
                  </a:cubicBezTo>
                  <a:cubicBezTo>
                    <a:pt x="3765" y="375"/>
                    <a:pt x="3093" y="778"/>
                    <a:pt x="2555" y="1383"/>
                  </a:cubicBezTo>
                  <a:cubicBezTo>
                    <a:pt x="2555" y="1451"/>
                    <a:pt x="2488" y="1585"/>
                    <a:pt x="2421" y="1652"/>
                  </a:cubicBezTo>
                  <a:cubicBezTo>
                    <a:pt x="2622" y="2728"/>
                    <a:pt x="4034" y="3468"/>
                    <a:pt x="3362" y="4879"/>
                  </a:cubicBezTo>
                  <a:cubicBezTo>
                    <a:pt x="3228" y="5148"/>
                    <a:pt x="3698" y="5350"/>
                    <a:pt x="3900" y="5619"/>
                  </a:cubicBezTo>
                  <a:cubicBezTo>
                    <a:pt x="4438" y="6224"/>
                    <a:pt x="3496" y="6560"/>
                    <a:pt x="3429" y="6896"/>
                  </a:cubicBezTo>
                  <a:cubicBezTo>
                    <a:pt x="3305" y="7207"/>
                    <a:pt x="3123" y="7576"/>
                    <a:pt x="2670" y="7576"/>
                  </a:cubicBezTo>
                  <a:cubicBezTo>
                    <a:pt x="2634" y="7576"/>
                    <a:pt x="2595" y="7573"/>
                    <a:pt x="2555" y="7568"/>
                  </a:cubicBezTo>
                  <a:cubicBezTo>
                    <a:pt x="2354" y="7568"/>
                    <a:pt x="2219" y="7434"/>
                    <a:pt x="2152" y="7232"/>
                  </a:cubicBezTo>
                  <a:cubicBezTo>
                    <a:pt x="1968" y="6619"/>
                    <a:pt x="1896" y="5727"/>
                    <a:pt x="1171" y="5727"/>
                  </a:cubicBezTo>
                  <a:cubicBezTo>
                    <a:pt x="1101" y="5727"/>
                    <a:pt x="1025" y="5735"/>
                    <a:pt x="942" y="5753"/>
                  </a:cubicBezTo>
                  <a:cubicBezTo>
                    <a:pt x="1" y="6022"/>
                    <a:pt x="942" y="6896"/>
                    <a:pt x="740" y="7568"/>
                  </a:cubicBezTo>
                  <a:cubicBezTo>
                    <a:pt x="471" y="8644"/>
                    <a:pt x="606" y="9787"/>
                    <a:pt x="1076" y="10795"/>
                  </a:cubicBezTo>
                  <a:cubicBezTo>
                    <a:pt x="2152" y="10594"/>
                    <a:pt x="2421" y="9653"/>
                    <a:pt x="3160" y="9182"/>
                  </a:cubicBezTo>
                  <a:cubicBezTo>
                    <a:pt x="3362" y="9518"/>
                    <a:pt x="3496" y="9787"/>
                    <a:pt x="3631" y="10123"/>
                  </a:cubicBezTo>
                  <a:lnTo>
                    <a:pt x="3631" y="10325"/>
                  </a:lnTo>
                  <a:cubicBezTo>
                    <a:pt x="3564" y="10594"/>
                    <a:pt x="3496" y="10863"/>
                    <a:pt x="3295" y="11132"/>
                  </a:cubicBezTo>
                  <a:lnTo>
                    <a:pt x="3228" y="11333"/>
                  </a:lnTo>
                  <a:cubicBezTo>
                    <a:pt x="3631" y="11737"/>
                    <a:pt x="4102" y="12073"/>
                    <a:pt x="4639" y="12274"/>
                  </a:cubicBezTo>
                  <a:cubicBezTo>
                    <a:pt x="5379" y="11804"/>
                    <a:pt x="5043" y="10795"/>
                    <a:pt x="5715" y="10392"/>
                  </a:cubicBezTo>
                  <a:lnTo>
                    <a:pt x="5715" y="10392"/>
                  </a:lnTo>
                  <a:cubicBezTo>
                    <a:pt x="6454" y="10594"/>
                    <a:pt x="5379" y="11669"/>
                    <a:pt x="6387" y="11737"/>
                  </a:cubicBezTo>
                  <a:cubicBezTo>
                    <a:pt x="7261" y="11804"/>
                    <a:pt x="7127" y="12073"/>
                    <a:pt x="6522" y="12476"/>
                  </a:cubicBezTo>
                  <a:cubicBezTo>
                    <a:pt x="6387" y="12543"/>
                    <a:pt x="5917" y="12409"/>
                    <a:pt x="6051" y="12879"/>
                  </a:cubicBezTo>
                  <a:cubicBezTo>
                    <a:pt x="6186" y="13081"/>
                    <a:pt x="6387" y="13216"/>
                    <a:pt x="6589" y="13417"/>
                  </a:cubicBezTo>
                  <a:cubicBezTo>
                    <a:pt x="6601" y="13280"/>
                    <a:pt x="6665" y="13230"/>
                    <a:pt x="6758" y="13230"/>
                  </a:cubicBezTo>
                  <a:cubicBezTo>
                    <a:pt x="6988" y="13230"/>
                    <a:pt x="7395" y="13533"/>
                    <a:pt x="7633" y="13533"/>
                  </a:cubicBezTo>
                  <a:cubicBezTo>
                    <a:pt x="7814" y="13533"/>
                    <a:pt x="7897" y="13359"/>
                    <a:pt x="7732" y="12745"/>
                  </a:cubicBezTo>
                  <a:cubicBezTo>
                    <a:pt x="7702" y="12567"/>
                    <a:pt x="7751" y="12507"/>
                    <a:pt x="7838" y="12507"/>
                  </a:cubicBezTo>
                  <a:cubicBezTo>
                    <a:pt x="7948" y="12507"/>
                    <a:pt x="8120" y="12603"/>
                    <a:pt x="8270" y="12678"/>
                  </a:cubicBezTo>
                  <a:cubicBezTo>
                    <a:pt x="8386" y="12774"/>
                    <a:pt x="8496" y="12810"/>
                    <a:pt x="8602" y="12810"/>
                  </a:cubicBezTo>
                  <a:cubicBezTo>
                    <a:pt x="8866" y="12810"/>
                    <a:pt x="9106" y="12591"/>
                    <a:pt x="9345" y="12543"/>
                  </a:cubicBezTo>
                  <a:lnTo>
                    <a:pt x="9412" y="12409"/>
                  </a:lnTo>
                  <a:lnTo>
                    <a:pt x="9345" y="12274"/>
                  </a:lnTo>
                  <a:cubicBezTo>
                    <a:pt x="9410" y="11180"/>
                    <a:pt x="10152" y="9778"/>
                    <a:pt x="8387" y="9778"/>
                  </a:cubicBezTo>
                  <a:cubicBezTo>
                    <a:pt x="8308" y="9778"/>
                    <a:pt x="8224" y="9781"/>
                    <a:pt x="8135" y="9787"/>
                  </a:cubicBezTo>
                  <a:cubicBezTo>
                    <a:pt x="8740" y="9720"/>
                    <a:pt x="9278" y="9316"/>
                    <a:pt x="9412" y="8711"/>
                  </a:cubicBezTo>
                  <a:cubicBezTo>
                    <a:pt x="9547" y="7972"/>
                    <a:pt x="8942" y="7636"/>
                    <a:pt x="8404" y="7367"/>
                  </a:cubicBezTo>
                  <a:cubicBezTo>
                    <a:pt x="6858" y="6627"/>
                    <a:pt x="6522" y="5484"/>
                    <a:pt x="7328" y="3938"/>
                  </a:cubicBezTo>
                  <a:cubicBezTo>
                    <a:pt x="7396" y="3804"/>
                    <a:pt x="7463" y="3602"/>
                    <a:pt x="7463" y="3400"/>
                  </a:cubicBezTo>
                  <a:cubicBezTo>
                    <a:pt x="7328" y="2392"/>
                    <a:pt x="6589" y="2190"/>
                    <a:pt x="5782" y="2123"/>
                  </a:cubicBezTo>
                  <a:lnTo>
                    <a:pt x="4572" y="2123"/>
                  </a:lnTo>
                  <a:cubicBezTo>
                    <a:pt x="4505" y="2089"/>
                    <a:pt x="4471" y="2073"/>
                    <a:pt x="4454" y="2073"/>
                  </a:cubicBezTo>
                  <a:cubicBezTo>
                    <a:pt x="4438" y="2073"/>
                    <a:pt x="4438" y="2089"/>
                    <a:pt x="4438" y="2123"/>
                  </a:cubicBezTo>
                  <a:cubicBezTo>
                    <a:pt x="4438" y="2173"/>
                    <a:pt x="4433" y="2193"/>
                    <a:pt x="4426" y="2193"/>
                  </a:cubicBezTo>
                  <a:cubicBezTo>
                    <a:pt x="4401" y="2193"/>
                    <a:pt x="4345" y="1902"/>
                    <a:pt x="4404" y="1902"/>
                  </a:cubicBezTo>
                  <a:cubicBezTo>
                    <a:pt x="4413" y="1902"/>
                    <a:pt x="4424" y="1908"/>
                    <a:pt x="4438" y="1921"/>
                  </a:cubicBezTo>
                  <a:cubicBezTo>
                    <a:pt x="4630" y="1844"/>
                    <a:pt x="4866" y="1839"/>
                    <a:pt x="5103" y="1839"/>
                  </a:cubicBezTo>
                  <a:cubicBezTo>
                    <a:pt x="5143" y="1839"/>
                    <a:pt x="5182" y="1839"/>
                    <a:pt x="5222" y="1839"/>
                  </a:cubicBezTo>
                  <a:cubicBezTo>
                    <a:pt x="5775" y="1839"/>
                    <a:pt x="6298" y="1809"/>
                    <a:pt x="6253" y="913"/>
                  </a:cubicBezTo>
                  <a:cubicBezTo>
                    <a:pt x="6160" y="216"/>
                    <a:pt x="5778" y="1"/>
                    <a:pt x="5285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3688125" y="2303700"/>
              <a:ext cx="70625" cy="613475"/>
            </a:xfrm>
            <a:custGeom>
              <a:avLst/>
              <a:gdLst/>
              <a:ahLst/>
              <a:cxnLst/>
              <a:rect l="l" t="t" r="r" b="b"/>
              <a:pathLst>
                <a:path w="2825" h="24539" extrusionOk="0">
                  <a:moveTo>
                    <a:pt x="2824" y="0"/>
                  </a:moveTo>
                  <a:lnTo>
                    <a:pt x="2824" y="0"/>
                  </a:lnTo>
                  <a:cubicBezTo>
                    <a:pt x="2488" y="202"/>
                    <a:pt x="2152" y="404"/>
                    <a:pt x="1748" y="538"/>
                  </a:cubicBezTo>
                  <a:cubicBezTo>
                    <a:pt x="337" y="807"/>
                    <a:pt x="337" y="807"/>
                    <a:pt x="874" y="2152"/>
                  </a:cubicBezTo>
                  <a:cubicBezTo>
                    <a:pt x="1009" y="2421"/>
                    <a:pt x="1009" y="2689"/>
                    <a:pt x="942" y="2891"/>
                  </a:cubicBezTo>
                  <a:cubicBezTo>
                    <a:pt x="0" y="5110"/>
                    <a:pt x="538" y="7395"/>
                    <a:pt x="538" y="9614"/>
                  </a:cubicBezTo>
                  <a:cubicBezTo>
                    <a:pt x="606" y="10152"/>
                    <a:pt x="606" y="10690"/>
                    <a:pt x="538" y="11227"/>
                  </a:cubicBezTo>
                  <a:cubicBezTo>
                    <a:pt x="202" y="12303"/>
                    <a:pt x="269" y="13446"/>
                    <a:pt x="673" y="14522"/>
                  </a:cubicBezTo>
                  <a:cubicBezTo>
                    <a:pt x="1009" y="14589"/>
                    <a:pt x="1480" y="14589"/>
                    <a:pt x="1211" y="15059"/>
                  </a:cubicBezTo>
                  <a:cubicBezTo>
                    <a:pt x="135" y="17614"/>
                    <a:pt x="0" y="20370"/>
                    <a:pt x="135" y="23060"/>
                  </a:cubicBezTo>
                  <a:cubicBezTo>
                    <a:pt x="135" y="24135"/>
                    <a:pt x="202" y="24202"/>
                    <a:pt x="1076" y="24539"/>
                  </a:cubicBezTo>
                  <a:cubicBezTo>
                    <a:pt x="1614" y="24135"/>
                    <a:pt x="1412" y="23530"/>
                    <a:pt x="1480" y="22925"/>
                  </a:cubicBezTo>
                  <a:cubicBezTo>
                    <a:pt x="1480" y="22387"/>
                    <a:pt x="1278" y="21782"/>
                    <a:pt x="1883" y="21312"/>
                  </a:cubicBezTo>
                  <a:cubicBezTo>
                    <a:pt x="2421" y="20169"/>
                    <a:pt x="2488" y="18824"/>
                    <a:pt x="2152" y="17614"/>
                  </a:cubicBezTo>
                  <a:cubicBezTo>
                    <a:pt x="1950" y="16606"/>
                    <a:pt x="1883" y="15597"/>
                    <a:pt x="1883" y="14589"/>
                  </a:cubicBezTo>
                  <a:cubicBezTo>
                    <a:pt x="1681" y="12639"/>
                    <a:pt x="2421" y="10757"/>
                    <a:pt x="2421" y="8807"/>
                  </a:cubicBezTo>
                  <a:cubicBezTo>
                    <a:pt x="2353" y="7866"/>
                    <a:pt x="1816" y="6992"/>
                    <a:pt x="2286" y="6118"/>
                  </a:cubicBezTo>
                  <a:cubicBezTo>
                    <a:pt x="1480" y="5782"/>
                    <a:pt x="1547" y="5513"/>
                    <a:pt x="2085" y="4975"/>
                  </a:cubicBezTo>
                  <a:cubicBezTo>
                    <a:pt x="2219" y="4706"/>
                    <a:pt x="2286" y="4370"/>
                    <a:pt x="2219" y="4034"/>
                  </a:cubicBezTo>
                  <a:cubicBezTo>
                    <a:pt x="2017" y="2622"/>
                    <a:pt x="2219" y="1210"/>
                    <a:pt x="282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3604100" y="2080175"/>
              <a:ext cx="94125" cy="216825"/>
            </a:xfrm>
            <a:custGeom>
              <a:avLst/>
              <a:gdLst/>
              <a:ahLst/>
              <a:cxnLst/>
              <a:rect l="l" t="t" r="r" b="b"/>
              <a:pathLst>
                <a:path w="3765" h="8673" extrusionOk="0">
                  <a:moveTo>
                    <a:pt x="1210" y="0"/>
                  </a:moveTo>
                  <a:cubicBezTo>
                    <a:pt x="0" y="336"/>
                    <a:pt x="269" y="1277"/>
                    <a:pt x="403" y="2084"/>
                  </a:cubicBezTo>
                  <a:cubicBezTo>
                    <a:pt x="538" y="3160"/>
                    <a:pt x="1345" y="4034"/>
                    <a:pt x="2488" y="4168"/>
                  </a:cubicBezTo>
                  <a:cubicBezTo>
                    <a:pt x="2824" y="4303"/>
                    <a:pt x="3093" y="4437"/>
                    <a:pt x="3093" y="4840"/>
                  </a:cubicBezTo>
                  <a:cubicBezTo>
                    <a:pt x="3093" y="5177"/>
                    <a:pt x="2891" y="5445"/>
                    <a:pt x="2555" y="5580"/>
                  </a:cubicBezTo>
                  <a:cubicBezTo>
                    <a:pt x="2084" y="5782"/>
                    <a:pt x="1546" y="5849"/>
                    <a:pt x="1076" y="6118"/>
                  </a:cubicBezTo>
                  <a:cubicBezTo>
                    <a:pt x="807" y="6252"/>
                    <a:pt x="740" y="6588"/>
                    <a:pt x="941" y="6790"/>
                  </a:cubicBezTo>
                  <a:cubicBezTo>
                    <a:pt x="1013" y="6970"/>
                    <a:pt x="1105" y="7035"/>
                    <a:pt x="1216" y="7035"/>
                  </a:cubicBezTo>
                  <a:cubicBezTo>
                    <a:pt x="1312" y="7035"/>
                    <a:pt x="1422" y="6987"/>
                    <a:pt x="1546" y="6925"/>
                  </a:cubicBezTo>
                  <a:cubicBezTo>
                    <a:pt x="2124" y="6699"/>
                    <a:pt x="2485" y="6566"/>
                    <a:pt x="2719" y="6566"/>
                  </a:cubicBezTo>
                  <a:cubicBezTo>
                    <a:pt x="3111" y="6566"/>
                    <a:pt x="3143" y="6939"/>
                    <a:pt x="3227" y="7866"/>
                  </a:cubicBezTo>
                  <a:cubicBezTo>
                    <a:pt x="3294" y="8135"/>
                    <a:pt x="3294" y="8404"/>
                    <a:pt x="3294" y="8672"/>
                  </a:cubicBezTo>
                  <a:cubicBezTo>
                    <a:pt x="3698" y="6857"/>
                    <a:pt x="3765" y="5042"/>
                    <a:pt x="3563" y="3227"/>
                  </a:cubicBezTo>
                  <a:cubicBezTo>
                    <a:pt x="2219" y="2555"/>
                    <a:pt x="2151" y="941"/>
                    <a:pt x="1210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3800725" y="829725"/>
              <a:ext cx="92475" cy="233625"/>
            </a:xfrm>
            <a:custGeom>
              <a:avLst/>
              <a:gdLst/>
              <a:ahLst/>
              <a:cxnLst/>
              <a:rect l="l" t="t" r="r" b="b"/>
              <a:pathLst>
                <a:path w="3699" h="9345" extrusionOk="0">
                  <a:moveTo>
                    <a:pt x="3362" y="0"/>
                  </a:moveTo>
                  <a:cubicBezTo>
                    <a:pt x="2623" y="1479"/>
                    <a:pt x="2555" y="3227"/>
                    <a:pt x="1681" y="4841"/>
                  </a:cubicBezTo>
                  <a:lnTo>
                    <a:pt x="1076" y="3698"/>
                  </a:lnTo>
                  <a:cubicBezTo>
                    <a:pt x="844" y="3465"/>
                    <a:pt x="655" y="3232"/>
                    <a:pt x="460" y="3232"/>
                  </a:cubicBezTo>
                  <a:cubicBezTo>
                    <a:pt x="318" y="3232"/>
                    <a:pt x="171" y="3357"/>
                    <a:pt x="1" y="3698"/>
                  </a:cubicBezTo>
                  <a:cubicBezTo>
                    <a:pt x="471" y="5042"/>
                    <a:pt x="875" y="6387"/>
                    <a:pt x="1076" y="7732"/>
                  </a:cubicBezTo>
                  <a:cubicBezTo>
                    <a:pt x="1009" y="8269"/>
                    <a:pt x="942" y="8807"/>
                    <a:pt x="942" y="9345"/>
                  </a:cubicBezTo>
                  <a:cubicBezTo>
                    <a:pt x="1345" y="9211"/>
                    <a:pt x="1816" y="8942"/>
                    <a:pt x="1681" y="8538"/>
                  </a:cubicBezTo>
                  <a:cubicBezTo>
                    <a:pt x="1480" y="7732"/>
                    <a:pt x="1950" y="7126"/>
                    <a:pt x="2219" y="6454"/>
                  </a:cubicBezTo>
                  <a:cubicBezTo>
                    <a:pt x="2824" y="4773"/>
                    <a:pt x="2959" y="3026"/>
                    <a:pt x="3497" y="1345"/>
                  </a:cubicBezTo>
                  <a:cubicBezTo>
                    <a:pt x="3698" y="941"/>
                    <a:pt x="3631" y="404"/>
                    <a:pt x="3362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3788975" y="1638150"/>
              <a:ext cx="95825" cy="200025"/>
            </a:xfrm>
            <a:custGeom>
              <a:avLst/>
              <a:gdLst/>
              <a:ahLst/>
              <a:cxnLst/>
              <a:rect l="l" t="t" r="r" b="b"/>
              <a:pathLst>
                <a:path w="3833" h="8001" extrusionOk="0">
                  <a:moveTo>
                    <a:pt x="1076" y="0"/>
                  </a:moveTo>
                  <a:cubicBezTo>
                    <a:pt x="471" y="0"/>
                    <a:pt x="269" y="336"/>
                    <a:pt x="336" y="874"/>
                  </a:cubicBezTo>
                  <a:cubicBezTo>
                    <a:pt x="807" y="2689"/>
                    <a:pt x="807" y="4572"/>
                    <a:pt x="269" y="6387"/>
                  </a:cubicBezTo>
                  <a:cubicBezTo>
                    <a:pt x="0" y="6992"/>
                    <a:pt x="202" y="7664"/>
                    <a:pt x="740" y="8000"/>
                  </a:cubicBezTo>
                  <a:cubicBezTo>
                    <a:pt x="1076" y="7530"/>
                    <a:pt x="807" y="6925"/>
                    <a:pt x="874" y="6319"/>
                  </a:cubicBezTo>
                  <a:cubicBezTo>
                    <a:pt x="1076" y="5042"/>
                    <a:pt x="874" y="3496"/>
                    <a:pt x="2824" y="3294"/>
                  </a:cubicBezTo>
                  <a:cubicBezTo>
                    <a:pt x="3294" y="3227"/>
                    <a:pt x="3630" y="2824"/>
                    <a:pt x="3832" y="2420"/>
                  </a:cubicBezTo>
                  <a:cubicBezTo>
                    <a:pt x="3362" y="2084"/>
                    <a:pt x="2756" y="2151"/>
                    <a:pt x="2219" y="1950"/>
                  </a:cubicBezTo>
                  <a:cubicBezTo>
                    <a:pt x="1950" y="2118"/>
                    <a:pt x="1681" y="2303"/>
                    <a:pt x="1471" y="2303"/>
                  </a:cubicBezTo>
                  <a:cubicBezTo>
                    <a:pt x="1261" y="2303"/>
                    <a:pt x="1109" y="2118"/>
                    <a:pt x="1076" y="1546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3632650" y="2068400"/>
              <a:ext cx="72300" cy="94425"/>
            </a:xfrm>
            <a:custGeom>
              <a:avLst/>
              <a:gdLst/>
              <a:ahLst/>
              <a:cxnLst/>
              <a:rect l="l" t="t" r="r" b="b"/>
              <a:pathLst>
                <a:path w="2892" h="3777" extrusionOk="0">
                  <a:moveTo>
                    <a:pt x="673" y="0"/>
                  </a:moveTo>
                  <a:cubicBezTo>
                    <a:pt x="404" y="135"/>
                    <a:pt x="270" y="337"/>
                    <a:pt x="68" y="538"/>
                  </a:cubicBezTo>
                  <a:cubicBezTo>
                    <a:pt x="1" y="1278"/>
                    <a:pt x="539" y="1883"/>
                    <a:pt x="673" y="2622"/>
                  </a:cubicBezTo>
                  <a:cubicBezTo>
                    <a:pt x="912" y="3517"/>
                    <a:pt x="1468" y="3777"/>
                    <a:pt x="2155" y="3777"/>
                  </a:cubicBezTo>
                  <a:cubicBezTo>
                    <a:pt x="2242" y="3777"/>
                    <a:pt x="2331" y="3773"/>
                    <a:pt x="2421" y="3765"/>
                  </a:cubicBezTo>
                  <a:cubicBezTo>
                    <a:pt x="2488" y="2690"/>
                    <a:pt x="2892" y="1681"/>
                    <a:pt x="2556" y="605"/>
                  </a:cubicBezTo>
                  <a:cubicBezTo>
                    <a:pt x="2556" y="538"/>
                    <a:pt x="2488" y="471"/>
                    <a:pt x="2421" y="471"/>
                  </a:cubicBezTo>
                  <a:lnTo>
                    <a:pt x="2287" y="471"/>
                  </a:lnTo>
                  <a:cubicBezTo>
                    <a:pt x="1951" y="740"/>
                    <a:pt x="2152" y="1345"/>
                    <a:pt x="1480" y="1479"/>
                  </a:cubicBezTo>
                  <a:lnTo>
                    <a:pt x="875" y="13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3767125" y="2456650"/>
              <a:ext cx="99175" cy="80700"/>
            </a:xfrm>
            <a:custGeom>
              <a:avLst/>
              <a:gdLst/>
              <a:ahLst/>
              <a:cxnLst/>
              <a:rect l="l" t="t" r="r" b="b"/>
              <a:pathLst>
                <a:path w="3967" h="3228" extrusionOk="0">
                  <a:moveTo>
                    <a:pt x="2824" y="0"/>
                  </a:moveTo>
                  <a:cubicBezTo>
                    <a:pt x="1815" y="336"/>
                    <a:pt x="1143" y="1345"/>
                    <a:pt x="0" y="1479"/>
                  </a:cubicBezTo>
                  <a:lnTo>
                    <a:pt x="0" y="3227"/>
                  </a:lnTo>
                  <a:cubicBezTo>
                    <a:pt x="1345" y="2488"/>
                    <a:pt x="2891" y="2219"/>
                    <a:pt x="3967" y="1143"/>
                  </a:cubicBezTo>
                  <a:cubicBezTo>
                    <a:pt x="3765" y="605"/>
                    <a:pt x="3362" y="202"/>
                    <a:pt x="2824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3915025" y="717050"/>
              <a:ext cx="42025" cy="85800"/>
            </a:xfrm>
            <a:custGeom>
              <a:avLst/>
              <a:gdLst/>
              <a:ahLst/>
              <a:cxnLst/>
              <a:rect l="l" t="t" r="r" b="b"/>
              <a:pathLst>
                <a:path w="1681" h="3432" extrusionOk="0">
                  <a:moveTo>
                    <a:pt x="1242" y="0"/>
                  </a:moveTo>
                  <a:cubicBezTo>
                    <a:pt x="1160" y="0"/>
                    <a:pt x="1080" y="23"/>
                    <a:pt x="1009" y="70"/>
                  </a:cubicBezTo>
                  <a:cubicBezTo>
                    <a:pt x="807" y="137"/>
                    <a:pt x="673" y="272"/>
                    <a:pt x="605" y="406"/>
                  </a:cubicBezTo>
                  <a:cubicBezTo>
                    <a:pt x="404" y="675"/>
                    <a:pt x="269" y="877"/>
                    <a:pt x="202" y="1146"/>
                  </a:cubicBezTo>
                  <a:cubicBezTo>
                    <a:pt x="135" y="1348"/>
                    <a:pt x="135" y="1549"/>
                    <a:pt x="67" y="1751"/>
                  </a:cubicBezTo>
                  <a:cubicBezTo>
                    <a:pt x="0" y="2222"/>
                    <a:pt x="202" y="2692"/>
                    <a:pt x="538" y="3028"/>
                  </a:cubicBezTo>
                  <a:lnTo>
                    <a:pt x="538" y="3432"/>
                  </a:lnTo>
                  <a:lnTo>
                    <a:pt x="1614" y="2961"/>
                  </a:lnTo>
                  <a:cubicBezTo>
                    <a:pt x="1614" y="2759"/>
                    <a:pt x="1681" y="2490"/>
                    <a:pt x="1681" y="2222"/>
                  </a:cubicBezTo>
                  <a:cubicBezTo>
                    <a:pt x="1345" y="1885"/>
                    <a:pt x="1345" y="1348"/>
                    <a:pt x="1681" y="1011"/>
                  </a:cubicBezTo>
                  <a:lnTo>
                    <a:pt x="1681" y="205"/>
                  </a:lnTo>
                  <a:cubicBezTo>
                    <a:pt x="1551" y="74"/>
                    <a:pt x="1392" y="0"/>
                    <a:pt x="1242" y="0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3894850" y="749375"/>
              <a:ext cx="31950" cy="45725"/>
            </a:xfrm>
            <a:custGeom>
              <a:avLst/>
              <a:gdLst/>
              <a:ahLst/>
              <a:cxnLst/>
              <a:rect l="l" t="t" r="r" b="b"/>
              <a:pathLst>
                <a:path w="1278" h="1829" extrusionOk="0">
                  <a:moveTo>
                    <a:pt x="1008" y="0"/>
                  </a:moveTo>
                  <a:cubicBezTo>
                    <a:pt x="530" y="0"/>
                    <a:pt x="482" y="630"/>
                    <a:pt x="135" y="861"/>
                  </a:cubicBezTo>
                  <a:lnTo>
                    <a:pt x="1" y="1265"/>
                  </a:lnTo>
                  <a:cubicBezTo>
                    <a:pt x="68" y="1466"/>
                    <a:pt x="269" y="1668"/>
                    <a:pt x="471" y="1803"/>
                  </a:cubicBezTo>
                  <a:cubicBezTo>
                    <a:pt x="507" y="1821"/>
                    <a:pt x="548" y="1829"/>
                    <a:pt x="590" y="1829"/>
                  </a:cubicBezTo>
                  <a:cubicBezTo>
                    <a:pt x="704" y="1829"/>
                    <a:pt x="825" y="1766"/>
                    <a:pt x="874" y="1668"/>
                  </a:cubicBezTo>
                  <a:lnTo>
                    <a:pt x="1278" y="1668"/>
                  </a:lnTo>
                  <a:lnTo>
                    <a:pt x="1278" y="55"/>
                  </a:lnTo>
                  <a:cubicBezTo>
                    <a:pt x="1175" y="17"/>
                    <a:pt x="1086" y="0"/>
                    <a:pt x="1008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3725100" y="1426375"/>
              <a:ext cx="25225" cy="53800"/>
            </a:xfrm>
            <a:custGeom>
              <a:avLst/>
              <a:gdLst/>
              <a:ahLst/>
              <a:cxnLst/>
              <a:rect l="l" t="t" r="r" b="b"/>
              <a:pathLst>
                <a:path w="1009" h="2152" extrusionOk="0">
                  <a:moveTo>
                    <a:pt x="807" y="0"/>
                  </a:moveTo>
                  <a:lnTo>
                    <a:pt x="807" y="0"/>
                  </a:lnTo>
                  <a:cubicBezTo>
                    <a:pt x="404" y="67"/>
                    <a:pt x="1" y="202"/>
                    <a:pt x="202" y="740"/>
                  </a:cubicBezTo>
                  <a:cubicBezTo>
                    <a:pt x="337" y="1210"/>
                    <a:pt x="471" y="1681"/>
                    <a:pt x="471" y="2152"/>
                  </a:cubicBezTo>
                  <a:cubicBezTo>
                    <a:pt x="874" y="1547"/>
                    <a:pt x="1009" y="740"/>
                    <a:pt x="80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3688125" y="1881850"/>
              <a:ext cx="20200" cy="28575"/>
            </a:xfrm>
            <a:custGeom>
              <a:avLst/>
              <a:gdLst/>
              <a:ahLst/>
              <a:cxnLst/>
              <a:rect l="l" t="t" r="r" b="b"/>
              <a:pathLst>
                <a:path w="808" h="1143" extrusionOk="0">
                  <a:moveTo>
                    <a:pt x="740" y="0"/>
                  </a:moveTo>
                  <a:cubicBezTo>
                    <a:pt x="0" y="0"/>
                    <a:pt x="0" y="0"/>
                    <a:pt x="0" y="1143"/>
                  </a:cubicBezTo>
                  <a:cubicBezTo>
                    <a:pt x="404" y="1009"/>
                    <a:pt x="269" y="471"/>
                    <a:pt x="673" y="336"/>
                  </a:cubicBezTo>
                  <a:cubicBezTo>
                    <a:pt x="807" y="269"/>
                    <a:pt x="807" y="67"/>
                    <a:pt x="740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3864600" y="962500"/>
              <a:ext cx="42050" cy="30275"/>
            </a:xfrm>
            <a:custGeom>
              <a:avLst/>
              <a:gdLst/>
              <a:ahLst/>
              <a:cxnLst/>
              <a:rect l="l" t="t" r="r" b="b"/>
              <a:pathLst>
                <a:path w="1682" h="1211" extrusionOk="0">
                  <a:moveTo>
                    <a:pt x="1681" y="0"/>
                  </a:moveTo>
                  <a:cubicBezTo>
                    <a:pt x="1345" y="336"/>
                    <a:pt x="0" y="471"/>
                    <a:pt x="1278" y="1210"/>
                  </a:cubicBezTo>
                  <a:cubicBezTo>
                    <a:pt x="1547" y="874"/>
                    <a:pt x="1614" y="404"/>
                    <a:pt x="1681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3883075" y="1002825"/>
              <a:ext cx="18525" cy="40375"/>
            </a:xfrm>
            <a:custGeom>
              <a:avLst/>
              <a:gdLst/>
              <a:ahLst/>
              <a:cxnLst/>
              <a:rect l="l" t="t" r="r" b="b"/>
              <a:pathLst>
                <a:path w="741" h="1615" extrusionOk="0">
                  <a:moveTo>
                    <a:pt x="539" y="1"/>
                  </a:moveTo>
                  <a:lnTo>
                    <a:pt x="539" y="1"/>
                  </a:lnTo>
                  <a:cubicBezTo>
                    <a:pt x="1" y="471"/>
                    <a:pt x="203" y="1076"/>
                    <a:pt x="135" y="1614"/>
                  </a:cubicBezTo>
                  <a:cubicBezTo>
                    <a:pt x="740" y="1211"/>
                    <a:pt x="472" y="539"/>
                    <a:pt x="539" y="1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3891500" y="799475"/>
              <a:ext cx="23550" cy="23550"/>
            </a:xfrm>
            <a:custGeom>
              <a:avLst/>
              <a:gdLst/>
              <a:ahLst/>
              <a:cxnLst/>
              <a:rect l="l" t="t" r="r" b="b"/>
              <a:pathLst>
                <a:path w="942" h="942" extrusionOk="0">
                  <a:moveTo>
                    <a:pt x="336" y="0"/>
                  </a:moveTo>
                  <a:cubicBezTo>
                    <a:pt x="135" y="135"/>
                    <a:pt x="0" y="404"/>
                    <a:pt x="67" y="672"/>
                  </a:cubicBezTo>
                  <a:lnTo>
                    <a:pt x="202" y="941"/>
                  </a:lnTo>
                  <a:cubicBezTo>
                    <a:pt x="941" y="941"/>
                    <a:pt x="807" y="538"/>
                    <a:pt x="605" y="67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3763750" y="25759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135" y="0"/>
                  </a:moveTo>
                  <a:cubicBezTo>
                    <a:pt x="1" y="202"/>
                    <a:pt x="1" y="538"/>
                    <a:pt x="135" y="807"/>
                  </a:cubicBezTo>
                  <a:cubicBezTo>
                    <a:pt x="539" y="538"/>
                    <a:pt x="539" y="269"/>
                    <a:pt x="135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3901575" y="942325"/>
              <a:ext cx="5075" cy="10100"/>
            </a:xfrm>
            <a:custGeom>
              <a:avLst/>
              <a:gdLst/>
              <a:ahLst/>
              <a:cxnLst/>
              <a:rect l="l" t="t" r="r" b="b"/>
              <a:pathLst>
                <a:path w="203" h="404" extrusionOk="0">
                  <a:moveTo>
                    <a:pt x="202" y="1"/>
                  </a:moveTo>
                  <a:cubicBezTo>
                    <a:pt x="135" y="1"/>
                    <a:pt x="135" y="68"/>
                    <a:pt x="68" y="135"/>
                  </a:cubicBezTo>
                  <a:cubicBezTo>
                    <a:pt x="0" y="202"/>
                    <a:pt x="68" y="337"/>
                    <a:pt x="202" y="404"/>
                  </a:cubicBezTo>
                  <a:lnTo>
                    <a:pt x="202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3883075" y="817525"/>
              <a:ext cx="13475" cy="13900"/>
            </a:xfrm>
            <a:custGeom>
              <a:avLst/>
              <a:gdLst/>
              <a:ahLst/>
              <a:cxnLst/>
              <a:rect l="l" t="t" r="r" b="b"/>
              <a:pathLst>
                <a:path w="539" h="556" extrusionOk="0">
                  <a:moveTo>
                    <a:pt x="345" y="1"/>
                  </a:moveTo>
                  <a:cubicBezTo>
                    <a:pt x="287" y="1"/>
                    <a:pt x="236" y="51"/>
                    <a:pt x="203" y="152"/>
                  </a:cubicBezTo>
                  <a:cubicBezTo>
                    <a:pt x="68" y="219"/>
                    <a:pt x="1" y="421"/>
                    <a:pt x="68" y="556"/>
                  </a:cubicBezTo>
                  <a:lnTo>
                    <a:pt x="539" y="152"/>
                  </a:lnTo>
                  <a:cubicBezTo>
                    <a:pt x="472" y="51"/>
                    <a:pt x="404" y="1"/>
                    <a:pt x="345" y="1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3904925" y="7910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68" y="0"/>
                  </a:moveTo>
                  <a:cubicBezTo>
                    <a:pt x="68" y="0"/>
                    <a:pt x="68" y="67"/>
                    <a:pt x="1" y="135"/>
                  </a:cubicBezTo>
                  <a:cubicBezTo>
                    <a:pt x="1" y="202"/>
                    <a:pt x="1" y="336"/>
                    <a:pt x="68" y="403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3735175" y="283815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" y="1"/>
                  </a:moveTo>
                  <a:lnTo>
                    <a:pt x="135" y="135"/>
                  </a:lnTo>
                  <a:lnTo>
                    <a:pt x="203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3701575" y="266672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135" y="1"/>
                  </a:moveTo>
                  <a:lnTo>
                    <a:pt x="0" y="68"/>
                  </a:lnTo>
                  <a:lnTo>
                    <a:pt x="68" y="1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3320050" y="1839825"/>
              <a:ext cx="210125" cy="253800"/>
            </a:xfrm>
            <a:custGeom>
              <a:avLst/>
              <a:gdLst/>
              <a:ahLst/>
              <a:cxnLst/>
              <a:rect l="l" t="t" r="r" b="b"/>
              <a:pathLst>
                <a:path w="8405" h="10152" extrusionOk="0">
                  <a:moveTo>
                    <a:pt x="6186" y="0"/>
                  </a:moveTo>
                  <a:lnTo>
                    <a:pt x="6186" y="0"/>
                  </a:lnTo>
                  <a:cubicBezTo>
                    <a:pt x="5715" y="471"/>
                    <a:pt x="5513" y="1278"/>
                    <a:pt x="4572" y="1278"/>
                  </a:cubicBezTo>
                  <a:cubicBezTo>
                    <a:pt x="4102" y="1345"/>
                    <a:pt x="3765" y="1950"/>
                    <a:pt x="4639" y="2084"/>
                  </a:cubicBezTo>
                  <a:cubicBezTo>
                    <a:pt x="4908" y="2152"/>
                    <a:pt x="5177" y="2152"/>
                    <a:pt x="5177" y="2488"/>
                  </a:cubicBezTo>
                  <a:cubicBezTo>
                    <a:pt x="5177" y="3429"/>
                    <a:pt x="5110" y="4303"/>
                    <a:pt x="4975" y="5177"/>
                  </a:cubicBezTo>
                  <a:cubicBezTo>
                    <a:pt x="4932" y="5480"/>
                    <a:pt x="4694" y="5811"/>
                    <a:pt x="4386" y="5811"/>
                  </a:cubicBezTo>
                  <a:cubicBezTo>
                    <a:pt x="4216" y="5811"/>
                    <a:pt x="4024" y="5709"/>
                    <a:pt x="3833" y="5446"/>
                  </a:cubicBezTo>
                  <a:cubicBezTo>
                    <a:pt x="3688" y="5253"/>
                    <a:pt x="3578" y="5095"/>
                    <a:pt x="3428" y="5095"/>
                  </a:cubicBezTo>
                  <a:cubicBezTo>
                    <a:pt x="3369" y="5095"/>
                    <a:pt x="3304" y="5120"/>
                    <a:pt x="3228" y="5177"/>
                  </a:cubicBezTo>
                  <a:cubicBezTo>
                    <a:pt x="2959" y="5379"/>
                    <a:pt x="2891" y="5648"/>
                    <a:pt x="2959" y="5916"/>
                  </a:cubicBezTo>
                  <a:cubicBezTo>
                    <a:pt x="3093" y="6185"/>
                    <a:pt x="3228" y="6387"/>
                    <a:pt x="3429" y="6589"/>
                  </a:cubicBezTo>
                  <a:cubicBezTo>
                    <a:pt x="3564" y="6723"/>
                    <a:pt x="3496" y="6992"/>
                    <a:pt x="3362" y="7059"/>
                  </a:cubicBezTo>
                  <a:cubicBezTo>
                    <a:pt x="3295" y="7093"/>
                    <a:pt x="3160" y="7110"/>
                    <a:pt x="3043" y="7110"/>
                  </a:cubicBezTo>
                  <a:cubicBezTo>
                    <a:pt x="2925" y="7110"/>
                    <a:pt x="2824" y="7093"/>
                    <a:pt x="2824" y="7059"/>
                  </a:cubicBezTo>
                  <a:cubicBezTo>
                    <a:pt x="2640" y="6630"/>
                    <a:pt x="2475" y="6480"/>
                    <a:pt x="2322" y="6480"/>
                  </a:cubicBezTo>
                  <a:cubicBezTo>
                    <a:pt x="1974" y="6480"/>
                    <a:pt x="1693" y="7261"/>
                    <a:pt x="1412" y="7261"/>
                  </a:cubicBezTo>
                  <a:cubicBezTo>
                    <a:pt x="1211" y="6454"/>
                    <a:pt x="1345" y="5580"/>
                    <a:pt x="1816" y="4841"/>
                  </a:cubicBezTo>
                  <a:cubicBezTo>
                    <a:pt x="1950" y="4706"/>
                    <a:pt x="1883" y="4437"/>
                    <a:pt x="1681" y="4303"/>
                  </a:cubicBezTo>
                  <a:cubicBezTo>
                    <a:pt x="1614" y="4258"/>
                    <a:pt x="1532" y="4236"/>
                    <a:pt x="1450" y="4236"/>
                  </a:cubicBezTo>
                  <a:cubicBezTo>
                    <a:pt x="1285" y="4236"/>
                    <a:pt x="1121" y="4325"/>
                    <a:pt x="1076" y="4505"/>
                  </a:cubicBezTo>
                  <a:cubicBezTo>
                    <a:pt x="807" y="4975"/>
                    <a:pt x="807" y="5580"/>
                    <a:pt x="68" y="5580"/>
                  </a:cubicBezTo>
                  <a:cubicBezTo>
                    <a:pt x="1" y="6185"/>
                    <a:pt x="807" y="6522"/>
                    <a:pt x="404" y="7395"/>
                  </a:cubicBezTo>
                  <a:cubicBezTo>
                    <a:pt x="202" y="7799"/>
                    <a:pt x="807" y="8673"/>
                    <a:pt x="1345" y="9211"/>
                  </a:cubicBezTo>
                  <a:cubicBezTo>
                    <a:pt x="1441" y="9307"/>
                    <a:pt x="1583" y="9388"/>
                    <a:pt x="1720" y="9388"/>
                  </a:cubicBezTo>
                  <a:cubicBezTo>
                    <a:pt x="1870" y="9388"/>
                    <a:pt x="2014" y="9290"/>
                    <a:pt x="2085" y="9009"/>
                  </a:cubicBezTo>
                  <a:cubicBezTo>
                    <a:pt x="2148" y="8758"/>
                    <a:pt x="1975" y="8330"/>
                    <a:pt x="2392" y="8330"/>
                  </a:cubicBezTo>
                  <a:cubicBezTo>
                    <a:pt x="2421" y="8330"/>
                    <a:pt x="2453" y="8332"/>
                    <a:pt x="2488" y="8337"/>
                  </a:cubicBezTo>
                  <a:cubicBezTo>
                    <a:pt x="3160" y="8807"/>
                    <a:pt x="2286" y="9681"/>
                    <a:pt x="3093" y="10152"/>
                  </a:cubicBezTo>
                  <a:cubicBezTo>
                    <a:pt x="3454" y="9565"/>
                    <a:pt x="3830" y="9372"/>
                    <a:pt x="4211" y="9372"/>
                  </a:cubicBezTo>
                  <a:cubicBezTo>
                    <a:pt x="4944" y="9372"/>
                    <a:pt x="5695" y="10087"/>
                    <a:pt x="6393" y="10087"/>
                  </a:cubicBezTo>
                  <a:cubicBezTo>
                    <a:pt x="6413" y="10087"/>
                    <a:pt x="6434" y="10086"/>
                    <a:pt x="6454" y="10085"/>
                  </a:cubicBezTo>
                  <a:cubicBezTo>
                    <a:pt x="6662" y="8879"/>
                    <a:pt x="6099" y="8753"/>
                    <a:pt x="5480" y="8753"/>
                  </a:cubicBezTo>
                  <a:cubicBezTo>
                    <a:pt x="5316" y="8753"/>
                    <a:pt x="5149" y="8762"/>
                    <a:pt x="4991" y="8762"/>
                  </a:cubicBezTo>
                  <a:cubicBezTo>
                    <a:pt x="4779" y="8762"/>
                    <a:pt x="4584" y="8746"/>
                    <a:pt x="4438" y="8673"/>
                  </a:cubicBezTo>
                  <a:cubicBezTo>
                    <a:pt x="4572" y="8001"/>
                    <a:pt x="5177" y="8135"/>
                    <a:pt x="5379" y="7866"/>
                  </a:cubicBezTo>
                  <a:cubicBezTo>
                    <a:pt x="5917" y="7328"/>
                    <a:pt x="5312" y="7328"/>
                    <a:pt x="4975" y="7194"/>
                  </a:cubicBezTo>
                  <a:cubicBezTo>
                    <a:pt x="4908" y="6790"/>
                    <a:pt x="5043" y="6387"/>
                    <a:pt x="5312" y="6118"/>
                  </a:cubicBezTo>
                  <a:cubicBezTo>
                    <a:pt x="5849" y="7059"/>
                    <a:pt x="6925" y="7194"/>
                    <a:pt x="7799" y="7597"/>
                  </a:cubicBezTo>
                  <a:cubicBezTo>
                    <a:pt x="8404" y="6656"/>
                    <a:pt x="6925" y="6253"/>
                    <a:pt x="7127" y="5446"/>
                  </a:cubicBezTo>
                  <a:lnTo>
                    <a:pt x="6925" y="5177"/>
                  </a:lnTo>
                  <a:cubicBezTo>
                    <a:pt x="6522" y="4908"/>
                    <a:pt x="6656" y="4572"/>
                    <a:pt x="6858" y="4169"/>
                  </a:cubicBezTo>
                  <a:cubicBezTo>
                    <a:pt x="7289" y="3486"/>
                    <a:pt x="7125" y="3360"/>
                    <a:pt x="6817" y="3360"/>
                  </a:cubicBezTo>
                  <a:cubicBezTo>
                    <a:pt x="6637" y="3360"/>
                    <a:pt x="6408" y="3403"/>
                    <a:pt x="6221" y="3403"/>
                  </a:cubicBezTo>
                  <a:cubicBezTo>
                    <a:pt x="6128" y="3403"/>
                    <a:pt x="6046" y="3393"/>
                    <a:pt x="5984" y="3362"/>
                  </a:cubicBezTo>
                  <a:cubicBezTo>
                    <a:pt x="6253" y="2286"/>
                    <a:pt x="6723" y="1143"/>
                    <a:pt x="6186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3343575" y="2223025"/>
              <a:ext cx="20200" cy="28600"/>
            </a:xfrm>
            <a:custGeom>
              <a:avLst/>
              <a:gdLst/>
              <a:ahLst/>
              <a:cxnLst/>
              <a:rect l="l" t="t" r="r" b="b"/>
              <a:pathLst>
                <a:path w="808" h="1144" extrusionOk="0">
                  <a:moveTo>
                    <a:pt x="1" y="0"/>
                  </a:moveTo>
                  <a:cubicBezTo>
                    <a:pt x="1" y="605"/>
                    <a:pt x="1" y="1143"/>
                    <a:pt x="808" y="1143"/>
                  </a:cubicBezTo>
                  <a:cubicBezTo>
                    <a:pt x="673" y="673"/>
                    <a:pt x="337" y="269"/>
                    <a:pt x="1" y="0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3518375" y="2253275"/>
              <a:ext cx="21875" cy="20200"/>
            </a:xfrm>
            <a:custGeom>
              <a:avLst/>
              <a:gdLst/>
              <a:ahLst/>
              <a:cxnLst/>
              <a:rect l="l" t="t" r="r" b="b"/>
              <a:pathLst>
                <a:path w="875" h="808" extrusionOk="0">
                  <a:moveTo>
                    <a:pt x="606" y="1"/>
                  </a:moveTo>
                  <a:cubicBezTo>
                    <a:pt x="337" y="135"/>
                    <a:pt x="0" y="202"/>
                    <a:pt x="135" y="606"/>
                  </a:cubicBezTo>
                  <a:cubicBezTo>
                    <a:pt x="135" y="740"/>
                    <a:pt x="471" y="740"/>
                    <a:pt x="606" y="807"/>
                  </a:cubicBezTo>
                  <a:cubicBezTo>
                    <a:pt x="807" y="673"/>
                    <a:pt x="874" y="404"/>
                    <a:pt x="807" y="135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3452825" y="2352425"/>
              <a:ext cx="21875" cy="10550"/>
            </a:xfrm>
            <a:custGeom>
              <a:avLst/>
              <a:gdLst/>
              <a:ahLst/>
              <a:cxnLst/>
              <a:rect l="l" t="t" r="r" b="b"/>
              <a:pathLst>
                <a:path w="875" h="422" extrusionOk="0">
                  <a:moveTo>
                    <a:pt x="1" y="1"/>
                  </a:moveTo>
                  <a:cubicBezTo>
                    <a:pt x="113" y="281"/>
                    <a:pt x="365" y="421"/>
                    <a:pt x="679" y="421"/>
                  </a:cubicBezTo>
                  <a:cubicBezTo>
                    <a:pt x="742" y="421"/>
                    <a:pt x="807" y="416"/>
                    <a:pt x="875" y="404"/>
                  </a:cubicBezTo>
                  <a:cubicBezTo>
                    <a:pt x="673" y="135"/>
                    <a:pt x="337" y="1"/>
                    <a:pt x="1" y="1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3504925" y="23927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1" y="0"/>
                  </a:moveTo>
                  <a:cubicBezTo>
                    <a:pt x="1" y="202"/>
                    <a:pt x="202" y="404"/>
                    <a:pt x="471" y="404"/>
                  </a:cubicBezTo>
                  <a:cubicBezTo>
                    <a:pt x="270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3533500" y="2243200"/>
              <a:ext cx="12750" cy="10675"/>
            </a:xfrm>
            <a:custGeom>
              <a:avLst/>
              <a:gdLst/>
              <a:ahLst/>
              <a:cxnLst/>
              <a:rect l="l" t="t" r="r" b="b"/>
              <a:pathLst>
                <a:path w="510" h="427" extrusionOk="0">
                  <a:moveTo>
                    <a:pt x="404" y="0"/>
                  </a:moveTo>
                  <a:lnTo>
                    <a:pt x="1" y="404"/>
                  </a:lnTo>
                  <a:cubicBezTo>
                    <a:pt x="87" y="418"/>
                    <a:pt x="162" y="426"/>
                    <a:pt x="224" y="426"/>
                  </a:cubicBezTo>
                  <a:cubicBezTo>
                    <a:pt x="449" y="426"/>
                    <a:pt x="509" y="317"/>
                    <a:pt x="404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3093150" y="1811250"/>
              <a:ext cx="38700" cy="54000"/>
            </a:xfrm>
            <a:custGeom>
              <a:avLst/>
              <a:gdLst/>
              <a:ahLst/>
              <a:cxnLst/>
              <a:rect l="l" t="t" r="r" b="b"/>
              <a:pathLst>
                <a:path w="1548" h="2160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874"/>
                    <a:pt x="135" y="1480"/>
                    <a:pt x="673" y="1950"/>
                  </a:cubicBezTo>
                  <a:cubicBezTo>
                    <a:pt x="852" y="1950"/>
                    <a:pt x="1032" y="2159"/>
                    <a:pt x="1211" y="2159"/>
                  </a:cubicBezTo>
                  <a:cubicBezTo>
                    <a:pt x="1301" y="2159"/>
                    <a:pt x="1390" y="2107"/>
                    <a:pt x="1480" y="1950"/>
                  </a:cubicBezTo>
                  <a:cubicBezTo>
                    <a:pt x="1547" y="942"/>
                    <a:pt x="1009" y="471"/>
                    <a:pt x="1" y="1"/>
                  </a:cubicBezTo>
                  <a:close/>
                </a:path>
              </a:pathLst>
            </a:custGeom>
            <a:solidFill>
              <a:srgbClr val="DF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3358700" y="1804525"/>
              <a:ext cx="62225" cy="55500"/>
            </a:xfrm>
            <a:custGeom>
              <a:avLst/>
              <a:gdLst/>
              <a:ahLst/>
              <a:cxnLst/>
              <a:rect l="l" t="t" r="r" b="b"/>
              <a:pathLst>
                <a:path w="2489" h="2220" extrusionOk="0">
                  <a:moveTo>
                    <a:pt x="270" y="1"/>
                  </a:moveTo>
                  <a:cubicBezTo>
                    <a:pt x="203" y="673"/>
                    <a:pt x="135" y="1412"/>
                    <a:pt x="1" y="2219"/>
                  </a:cubicBezTo>
                  <a:cubicBezTo>
                    <a:pt x="1009" y="1950"/>
                    <a:pt x="2018" y="2017"/>
                    <a:pt x="2488" y="942"/>
                  </a:cubicBezTo>
                  <a:cubicBezTo>
                    <a:pt x="2339" y="837"/>
                    <a:pt x="2210" y="799"/>
                    <a:pt x="2094" y="799"/>
                  </a:cubicBezTo>
                  <a:cubicBezTo>
                    <a:pt x="1775" y="799"/>
                    <a:pt x="1557" y="1088"/>
                    <a:pt x="1301" y="1088"/>
                  </a:cubicBezTo>
                  <a:cubicBezTo>
                    <a:pt x="1230" y="1088"/>
                    <a:pt x="1156" y="1066"/>
                    <a:pt x="1076" y="1009"/>
                  </a:cubicBezTo>
                  <a:cubicBezTo>
                    <a:pt x="808" y="740"/>
                    <a:pt x="1144" y="1"/>
                    <a:pt x="270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3362075" y="1748650"/>
              <a:ext cx="25225" cy="32375"/>
            </a:xfrm>
            <a:custGeom>
              <a:avLst/>
              <a:gdLst/>
              <a:ahLst/>
              <a:cxnLst/>
              <a:rect l="l" t="t" r="r" b="b"/>
              <a:pathLst>
                <a:path w="1009" h="1295" extrusionOk="0">
                  <a:moveTo>
                    <a:pt x="707" y="0"/>
                  </a:moveTo>
                  <a:cubicBezTo>
                    <a:pt x="430" y="0"/>
                    <a:pt x="168" y="140"/>
                    <a:pt x="0" y="420"/>
                  </a:cubicBezTo>
                  <a:lnTo>
                    <a:pt x="68" y="420"/>
                  </a:lnTo>
                  <a:lnTo>
                    <a:pt x="740" y="1294"/>
                  </a:lnTo>
                  <a:cubicBezTo>
                    <a:pt x="1009" y="824"/>
                    <a:pt x="807" y="420"/>
                    <a:pt x="874" y="17"/>
                  </a:cubicBezTo>
                  <a:cubicBezTo>
                    <a:pt x="818" y="6"/>
                    <a:pt x="762" y="0"/>
                    <a:pt x="70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3331825" y="1733050"/>
              <a:ext cx="21875" cy="26125"/>
            </a:xfrm>
            <a:custGeom>
              <a:avLst/>
              <a:gdLst/>
              <a:ahLst/>
              <a:cxnLst/>
              <a:rect l="l" t="t" r="r" b="b"/>
              <a:pathLst>
                <a:path w="875" h="1045" extrusionOk="0">
                  <a:moveTo>
                    <a:pt x="501" y="0"/>
                  </a:moveTo>
                  <a:cubicBezTo>
                    <a:pt x="453" y="0"/>
                    <a:pt x="398" y="11"/>
                    <a:pt x="336" y="36"/>
                  </a:cubicBezTo>
                  <a:cubicBezTo>
                    <a:pt x="0" y="238"/>
                    <a:pt x="202" y="507"/>
                    <a:pt x="336" y="708"/>
                  </a:cubicBezTo>
                  <a:cubicBezTo>
                    <a:pt x="471" y="843"/>
                    <a:pt x="672" y="910"/>
                    <a:pt x="807" y="1044"/>
                  </a:cubicBezTo>
                  <a:cubicBezTo>
                    <a:pt x="807" y="843"/>
                    <a:pt x="874" y="708"/>
                    <a:pt x="807" y="439"/>
                  </a:cubicBezTo>
                  <a:cubicBezTo>
                    <a:pt x="807" y="220"/>
                    <a:pt x="717" y="0"/>
                    <a:pt x="501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3136850" y="167847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8"/>
                  </a:lnTo>
                  <a:lnTo>
                    <a:pt x="68" y="135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3382250" y="1744025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202" y="0"/>
                  </a:moveTo>
                  <a:cubicBezTo>
                    <a:pt x="134" y="0"/>
                    <a:pt x="67" y="68"/>
                    <a:pt x="0" y="202"/>
                  </a:cubicBezTo>
                  <a:lnTo>
                    <a:pt x="403" y="202"/>
                  </a:lnTo>
                  <a:cubicBezTo>
                    <a:pt x="336" y="68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3351975" y="175915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1" y="0"/>
                  </a:moveTo>
                  <a:cubicBezTo>
                    <a:pt x="68" y="135"/>
                    <a:pt x="135" y="202"/>
                    <a:pt x="203" y="202"/>
                  </a:cubicBezTo>
                  <a:cubicBezTo>
                    <a:pt x="270" y="202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3558700" y="1880150"/>
              <a:ext cx="139525" cy="191625"/>
            </a:xfrm>
            <a:custGeom>
              <a:avLst/>
              <a:gdLst/>
              <a:ahLst/>
              <a:cxnLst/>
              <a:rect l="l" t="t" r="r" b="b"/>
              <a:pathLst>
                <a:path w="5581" h="7665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1077"/>
                    <a:pt x="606" y="2152"/>
                    <a:pt x="203" y="3228"/>
                  </a:cubicBezTo>
                  <a:lnTo>
                    <a:pt x="203" y="3497"/>
                  </a:lnTo>
                  <a:cubicBezTo>
                    <a:pt x="270" y="3766"/>
                    <a:pt x="404" y="4102"/>
                    <a:pt x="673" y="4102"/>
                  </a:cubicBezTo>
                  <a:cubicBezTo>
                    <a:pt x="2690" y="4371"/>
                    <a:pt x="3564" y="5782"/>
                    <a:pt x="3833" y="7665"/>
                  </a:cubicBezTo>
                  <a:cubicBezTo>
                    <a:pt x="5312" y="7127"/>
                    <a:pt x="5312" y="7127"/>
                    <a:pt x="5043" y="5782"/>
                  </a:cubicBezTo>
                  <a:cubicBezTo>
                    <a:pt x="4841" y="4976"/>
                    <a:pt x="4169" y="4169"/>
                    <a:pt x="5379" y="3564"/>
                  </a:cubicBezTo>
                  <a:cubicBezTo>
                    <a:pt x="5581" y="3429"/>
                    <a:pt x="5514" y="2757"/>
                    <a:pt x="5245" y="2690"/>
                  </a:cubicBezTo>
                  <a:cubicBezTo>
                    <a:pt x="4035" y="2421"/>
                    <a:pt x="4438" y="1144"/>
                    <a:pt x="3967" y="539"/>
                  </a:cubicBezTo>
                  <a:cubicBezTo>
                    <a:pt x="3362" y="673"/>
                    <a:pt x="2757" y="875"/>
                    <a:pt x="2152" y="1211"/>
                  </a:cubicBezTo>
                  <a:cubicBezTo>
                    <a:pt x="2040" y="1248"/>
                    <a:pt x="1886" y="1348"/>
                    <a:pt x="1772" y="1348"/>
                  </a:cubicBezTo>
                  <a:cubicBezTo>
                    <a:pt x="1680" y="1348"/>
                    <a:pt x="1614" y="1285"/>
                    <a:pt x="1614" y="1077"/>
                  </a:cubicBezTo>
                  <a:cubicBezTo>
                    <a:pt x="1614" y="1"/>
                    <a:pt x="606" y="471"/>
                    <a:pt x="203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3493175" y="1917125"/>
              <a:ext cx="79000" cy="81100"/>
            </a:xfrm>
            <a:custGeom>
              <a:avLst/>
              <a:gdLst/>
              <a:ahLst/>
              <a:cxnLst/>
              <a:rect l="l" t="t" r="r" b="b"/>
              <a:pathLst>
                <a:path w="3160" h="3244" extrusionOk="0">
                  <a:moveTo>
                    <a:pt x="1815" y="1"/>
                  </a:moveTo>
                  <a:cubicBezTo>
                    <a:pt x="1210" y="740"/>
                    <a:pt x="605" y="1413"/>
                    <a:pt x="0" y="2152"/>
                  </a:cubicBezTo>
                  <a:cubicBezTo>
                    <a:pt x="411" y="2837"/>
                    <a:pt x="1133" y="3243"/>
                    <a:pt x="1869" y="3243"/>
                  </a:cubicBezTo>
                  <a:cubicBezTo>
                    <a:pt x="2217" y="3243"/>
                    <a:pt x="2568" y="3153"/>
                    <a:pt x="2891" y="2959"/>
                  </a:cubicBezTo>
                  <a:cubicBezTo>
                    <a:pt x="3160" y="2623"/>
                    <a:pt x="3093" y="2085"/>
                    <a:pt x="2824" y="1749"/>
                  </a:cubicBezTo>
                  <a:cubicBezTo>
                    <a:pt x="1681" y="1682"/>
                    <a:pt x="2286" y="606"/>
                    <a:pt x="1815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3550300" y="1839825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539" y="0"/>
                  </a:moveTo>
                  <a:cubicBezTo>
                    <a:pt x="1" y="404"/>
                    <a:pt x="1" y="1210"/>
                    <a:pt x="539" y="1614"/>
                  </a:cubicBezTo>
                  <a:cubicBezTo>
                    <a:pt x="942" y="1143"/>
                    <a:pt x="942" y="471"/>
                    <a:pt x="539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3523425" y="17742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3553675" y="1496625"/>
              <a:ext cx="63875" cy="79350"/>
            </a:xfrm>
            <a:custGeom>
              <a:avLst/>
              <a:gdLst/>
              <a:ahLst/>
              <a:cxnLst/>
              <a:rect l="l" t="t" r="r" b="b"/>
              <a:pathLst>
                <a:path w="2555" h="3174" extrusionOk="0">
                  <a:moveTo>
                    <a:pt x="742" y="1"/>
                  </a:moveTo>
                  <a:cubicBezTo>
                    <a:pt x="452" y="1"/>
                    <a:pt x="175" y="184"/>
                    <a:pt x="0" y="417"/>
                  </a:cubicBezTo>
                  <a:cubicBezTo>
                    <a:pt x="202" y="1560"/>
                    <a:pt x="1278" y="2232"/>
                    <a:pt x="1681" y="3174"/>
                  </a:cubicBezTo>
                  <a:cubicBezTo>
                    <a:pt x="2219" y="3174"/>
                    <a:pt x="2555" y="2905"/>
                    <a:pt x="2555" y="2367"/>
                  </a:cubicBezTo>
                  <a:cubicBezTo>
                    <a:pt x="2084" y="1493"/>
                    <a:pt x="1479" y="753"/>
                    <a:pt x="874" y="14"/>
                  </a:cubicBezTo>
                  <a:cubicBezTo>
                    <a:pt x="830" y="5"/>
                    <a:pt x="786" y="1"/>
                    <a:pt x="742" y="1"/>
                  </a:cubicBezTo>
                  <a:close/>
                </a:path>
              </a:pathLst>
            </a:custGeom>
            <a:solidFill>
              <a:srgbClr val="D0D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3412500" y="1587725"/>
              <a:ext cx="47075" cy="49600"/>
            </a:xfrm>
            <a:custGeom>
              <a:avLst/>
              <a:gdLst/>
              <a:ahLst/>
              <a:cxnLst/>
              <a:rect l="l" t="t" r="r" b="b"/>
              <a:pathLst>
                <a:path w="1883" h="1984" extrusionOk="0">
                  <a:moveTo>
                    <a:pt x="807" y="0"/>
                  </a:moveTo>
                  <a:lnTo>
                    <a:pt x="807" y="67"/>
                  </a:lnTo>
                  <a:cubicBezTo>
                    <a:pt x="605" y="336"/>
                    <a:pt x="404" y="672"/>
                    <a:pt x="202" y="1009"/>
                  </a:cubicBezTo>
                  <a:cubicBezTo>
                    <a:pt x="0" y="1278"/>
                    <a:pt x="67" y="1681"/>
                    <a:pt x="336" y="1883"/>
                  </a:cubicBezTo>
                  <a:cubicBezTo>
                    <a:pt x="437" y="1950"/>
                    <a:pt x="555" y="1983"/>
                    <a:pt x="681" y="1983"/>
                  </a:cubicBezTo>
                  <a:cubicBezTo>
                    <a:pt x="807" y="1983"/>
                    <a:pt x="941" y="1950"/>
                    <a:pt x="1076" y="1883"/>
                  </a:cubicBezTo>
                  <a:cubicBezTo>
                    <a:pt x="1883" y="1479"/>
                    <a:pt x="1815" y="1143"/>
                    <a:pt x="80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3422575" y="1488550"/>
              <a:ext cx="26925" cy="18525"/>
            </a:xfrm>
            <a:custGeom>
              <a:avLst/>
              <a:gdLst/>
              <a:ahLst/>
              <a:cxnLst/>
              <a:rect l="l" t="t" r="r" b="b"/>
              <a:pathLst>
                <a:path w="1077" h="741" extrusionOk="0">
                  <a:moveTo>
                    <a:pt x="538" y="1"/>
                  </a:moveTo>
                  <a:cubicBezTo>
                    <a:pt x="1" y="135"/>
                    <a:pt x="404" y="471"/>
                    <a:pt x="404" y="740"/>
                  </a:cubicBezTo>
                  <a:cubicBezTo>
                    <a:pt x="673" y="606"/>
                    <a:pt x="1076" y="471"/>
                    <a:pt x="874" y="68"/>
                  </a:cubicBezTo>
                  <a:cubicBezTo>
                    <a:pt x="874" y="1"/>
                    <a:pt x="673" y="1"/>
                    <a:pt x="538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3473000" y="1446550"/>
              <a:ext cx="13475" cy="7750"/>
            </a:xfrm>
            <a:custGeom>
              <a:avLst/>
              <a:gdLst/>
              <a:ahLst/>
              <a:cxnLst/>
              <a:rect l="l" t="t" r="r" b="b"/>
              <a:pathLst>
                <a:path w="539" h="310" extrusionOk="0">
                  <a:moveTo>
                    <a:pt x="0" y="0"/>
                  </a:moveTo>
                  <a:cubicBezTo>
                    <a:pt x="138" y="92"/>
                    <a:pt x="213" y="309"/>
                    <a:pt x="333" y="309"/>
                  </a:cubicBezTo>
                  <a:cubicBezTo>
                    <a:pt x="388" y="309"/>
                    <a:pt x="453" y="262"/>
                    <a:pt x="538" y="134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3543575" y="1379350"/>
              <a:ext cx="40375" cy="57125"/>
            </a:xfrm>
            <a:custGeom>
              <a:avLst/>
              <a:gdLst/>
              <a:ahLst/>
              <a:cxnLst/>
              <a:rect l="l" t="t" r="r" b="b"/>
              <a:pathLst>
                <a:path w="1615" h="2285" extrusionOk="0">
                  <a:moveTo>
                    <a:pt x="429" y="0"/>
                  </a:moveTo>
                  <a:cubicBezTo>
                    <a:pt x="104" y="0"/>
                    <a:pt x="53" y="429"/>
                    <a:pt x="1" y="738"/>
                  </a:cubicBezTo>
                  <a:cubicBezTo>
                    <a:pt x="135" y="1276"/>
                    <a:pt x="337" y="1747"/>
                    <a:pt x="539" y="2285"/>
                  </a:cubicBezTo>
                  <a:cubicBezTo>
                    <a:pt x="740" y="2150"/>
                    <a:pt x="942" y="2016"/>
                    <a:pt x="1144" y="1881"/>
                  </a:cubicBezTo>
                  <a:cubicBezTo>
                    <a:pt x="1614" y="1276"/>
                    <a:pt x="1413" y="469"/>
                    <a:pt x="808" y="133"/>
                  </a:cubicBezTo>
                  <a:cubicBezTo>
                    <a:pt x="651" y="40"/>
                    <a:pt x="528" y="0"/>
                    <a:pt x="429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3442750" y="1214600"/>
              <a:ext cx="33625" cy="50450"/>
            </a:xfrm>
            <a:custGeom>
              <a:avLst/>
              <a:gdLst/>
              <a:ahLst/>
              <a:cxnLst/>
              <a:rect l="l" t="t" r="r" b="b"/>
              <a:pathLst>
                <a:path w="1345" h="2018" extrusionOk="0">
                  <a:moveTo>
                    <a:pt x="67" y="1"/>
                  </a:moveTo>
                  <a:cubicBezTo>
                    <a:pt x="0" y="538"/>
                    <a:pt x="404" y="1076"/>
                    <a:pt x="67" y="1614"/>
                  </a:cubicBezTo>
                  <a:lnTo>
                    <a:pt x="1278" y="2017"/>
                  </a:lnTo>
                  <a:cubicBezTo>
                    <a:pt x="1345" y="1143"/>
                    <a:pt x="874" y="337"/>
                    <a:pt x="67" y="1"/>
                  </a:cubicBezTo>
                  <a:close/>
                </a:path>
              </a:pathLst>
            </a:custGeom>
            <a:solidFill>
              <a:srgbClr val="DEE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3399050" y="1009550"/>
              <a:ext cx="37000" cy="63850"/>
            </a:xfrm>
            <a:custGeom>
              <a:avLst/>
              <a:gdLst/>
              <a:ahLst/>
              <a:cxnLst/>
              <a:rect l="l" t="t" r="r" b="b"/>
              <a:pathLst>
                <a:path w="1480" h="2554" extrusionOk="0">
                  <a:moveTo>
                    <a:pt x="538" y="1"/>
                  </a:moveTo>
                  <a:lnTo>
                    <a:pt x="538" y="1"/>
                  </a:lnTo>
                  <a:cubicBezTo>
                    <a:pt x="135" y="807"/>
                    <a:pt x="0" y="1614"/>
                    <a:pt x="269" y="2488"/>
                  </a:cubicBezTo>
                  <a:cubicBezTo>
                    <a:pt x="425" y="2533"/>
                    <a:pt x="560" y="2553"/>
                    <a:pt x="678" y="2553"/>
                  </a:cubicBezTo>
                  <a:cubicBezTo>
                    <a:pt x="1270" y="2553"/>
                    <a:pt x="1401" y="2030"/>
                    <a:pt x="1345" y="1412"/>
                  </a:cubicBezTo>
                  <a:cubicBezTo>
                    <a:pt x="202" y="1412"/>
                    <a:pt x="1479" y="135"/>
                    <a:pt x="538" y="1"/>
                  </a:cubicBezTo>
                  <a:close/>
                </a:path>
              </a:pathLst>
            </a:custGeom>
            <a:solidFill>
              <a:srgbClr val="EDE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3920050" y="3068425"/>
              <a:ext cx="321050" cy="154650"/>
            </a:xfrm>
            <a:custGeom>
              <a:avLst/>
              <a:gdLst/>
              <a:ahLst/>
              <a:cxnLst/>
              <a:rect l="l" t="t" r="r" b="b"/>
              <a:pathLst>
                <a:path w="12842" h="6186" extrusionOk="0">
                  <a:moveTo>
                    <a:pt x="11094" y="0"/>
                  </a:moveTo>
                  <a:cubicBezTo>
                    <a:pt x="10220" y="135"/>
                    <a:pt x="9346" y="538"/>
                    <a:pt x="8741" y="1210"/>
                  </a:cubicBezTo>
                  <a:cubicBezTo>
                    <a:pt x="8472" y="1681"/>
                    <a:pt x="7934" y="1479"/>
                    <a:pt x="7530" y="1681"/>
                  </a:cubicBezTo>
                  <a:cubicBezTo>
                    <a:pt x="7329" y="1815"/>
                    <a:pt x="7127" y="1883"/>
                    <a:pt x="6925" y="1883"/>
                  </a:cubicBezTo>
                  <a:cubicBezTo>
                    <a:pt x="6878" y="1871"/>
                    <a:pt x="6832" y="1865"/>
                    <a:pt x="6789" y="1865"/>
                  </a:cubicBezTo>
                  <a:cubicBezTo>
                    <a:pt x="6587" y="1865"/>
                    <a:pt x="6431" y="1985"/>
                    <a:pt x="6320" y="2151"/>
                  </a:cubicBezTo>
                  <a:lnTo>
                    <a:pt x="6320" y="2420"/>
                  </a:lnTo>
                  <a:cubicBezTo>
                    <a:pt x="5743" y="3417"/>
                    <a:pt x="4715" y="3964"/>
                    <a:pt x="3653" y="3964"/>
                  </a:cubicBezTo>
                  <a:cubicBezTo>
                    <a:pt x="3354" y="3964"/>
                    <a:pt x="3052" y="3921"/>
                    <a:pt x="2757" y="3832"/>
                  </a:cubicBezTo>
                  <a:cubicBezTo>
                    <a:pt x="2085" y="3832"/>
                    <a:pt x="1547" y="4101"/>
                    <a:pt x="1077" y="4437"/>
                  </a:cubicBezTo>
                  <a:lnTo>
                    <a:pt x="1144" y="4572"/>
                  </a:lnTo>
                  <a:cubicBezTo>
                    <a:pt x="1211" y="4706"/>
                    <a:pt x="1345" y="4706"/>
                    <a:pt x="1413" y="4706"/>
                  </a:cubicBezTo>
                  <a:cubicBezTo>
                    <a:pt x="1278" y="4908"/>
                    <a:pt x="1077" y="4908"/>
                    <a:pt x="942" y="5042"/>
                  </a:cubicBezTo>
                  <a:cubicBezTo>
                    <a:pt x="606" y="5311"/>
                    <a:pt x="1" y="5513"/>
                    <a:pt x="337" y="6185"/>
                  </a:cubicBezTo>
                  <a:cubicBezTo>
                    <a:pt x="3026" y="5513"/>
                    <a:pt x="5783" y="4975"/>
                    <a:pt x="8203" y="3496"/>
                  </a:cubicBezTo>
                  <a:cubicBezTo>
                    <a:pt x="9077" y="2958"/>
                    <a:pt x="10018" y="2488"/>
                    <a:pt x="11094" y="2219"/>
                  </a:cubicBezTo>
                  <a:cubicBezTo>
                    <a:pt x="11699" y="2017"/>
                    <a:pt x="12304" y="1748"/>
                    <a:pt x="12841" y="1277"/>
                  </a:cubicBezTo>
                  <a:lnTo>
                    <a:pt x="12640" y="1009"/>
                  </a:lnTo>
                  <a:cubicBezTo>
                    <a:pt x="12236" y="740"/>
                    <a:pt x="11833" y="336"/>
                    <a:pt x="11362" y="67"/>
                  </a:cubicBezTo>
                  <a:lnTo>
                    <a:pt x="11094" y="0"/>
                  </a:ln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4259550" y="2973875"/>
              <a:ext cx="92475" cy="87850"/>
            </a:xfrm>
            <a:custGeom>
              <a:avLst/>
              <a:gdLst/>
              <a:ahLst/>
              <a:cxnLst/>
              <a:rect l="l" t="t" r="r" b="b"/>
              <a:pathLst>
                <a:path w="3699" h="3514" extrusionOk="0">
                  <a:moveTo>
                    <a:pt x="2850" y="1"/>
                  </a:moveTo>
                  <a:cubicBezTo>
                    <a:pt x="2707" y="1"/>
                    <a:pt x="2556" y="51"/>
                    <a:pt x="2421" y="152"/>
                  </a:cubicBezTo>
                  <a:cubicBezTo>
                    <a:pt x="2354" y="353"/>
                    <a:pt x="2152" y="488"/>
                    <a:pt x="1883" y="488"/>
                  </a:cubicBezTo>
                  <a:cubicBezTo>
                    <a:pt x="1345" y="1093"/>
                    <a:pt x="472" y="1362"/>
                    <a:pt x="1" y="2101"/>
                  </a:cubicBezTo>
                  <a:cubicBezTo>
                    <a:pt x="1" y="3244"/>
                    <a:pt x="740" y="3513"/>
                    <a:pt x="1682" y="3513"/>
                  </a:cubicBezTo>
                  <a:cubicBezTo>
                    <a:pt x="1749" y="3244"/>
                    <a:pt x="1951" y="3110"/>
                    <a:pt x="2152" y="3043"/>
                  </a:cubicBezTo>
                  <a:cubicBezTo>
                    <a:pt x="2623" y="2975"/>
                    <a:pt x="3026" y="2706"/>
                    <a:pt x="3295" y="2303"/>
                  </a:cubicBezTo>
                  <a:cubicBezTo>
                    <a:pt x="3026" y="1631"/>
                    <a:pt x="3698" y="891"/>
                    <a:pt x="3228" y="152"/>
                  </a:cubicBezTo>
                  <a:cubicBezTo>
                    <a:pt x="3127" y="51"/>
                    <a:pt x="2993" y="1"/>
                    <a:pt x="2850" y="1"/>
                  </a:cubicBezTo>
                  <a:close/>
                </a:path>
              </a:pathLst>
            </a:custGeom>
            <a:solidFill>
              <a:srgbClr val="DFE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4197375" y="3026400"/>
              <a:ext cx="104225" cy="65575"/>
            </a:xfrm>
            <a:custGeom>
              <a:avLst/>
              <a:gdLst/>
              <a:ahLst/>
              <a:cxnLst/>
              <a:rect l="l" t="t" r="r" b="b"/>
              <a:pathLst>
                <a:path w="4169" h="2623" extrusionOk="0">
                  <a:moveTo>
                    <a:pt x="2488" y="0"/>
                  </a:moveTo>
                  <a:cubicBezTo>
                    <a:pt x="1547" y="404"/>
                    <a:pt x="673" y="942"/>
                    <a:pt x="1" y="1681"/>
                  </a:cubicBezTo>
                  <a:lnTo>
                    <a:pt x="202" y="1816"/>
                  </a:lnTo>
                  <a:cubicBezTo>
                    <a:pt x="673" y="2152"/>
                    <a:pt x="1278" y="2421"/>
                    <a:pt x="1883" y="2555"/>
                  </a:cubicBezTo>
                  <a:lnTo>
                    <a:pt x="2152" y="2622"/>
                  </a:lnTo>
                  <a:cubicBezTo>
                    <a:pt x="2959" y="2488"/>
                    <a:pt x="3698" y="2084"/>
                    <a:pt x="4169" y="1412"/>
                  </a:cubicBezTo>
                  <a:lnTo>
                    <a:pt x="2488" y="0"/>
                  </a:ln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3834350" y="3179350"/>
              <a:ext cx="116000" cy="62200"/>
            </a:xfrm>
            <a:custGeom>
              <a:avLst/>
              <a:gdLst/>
              <a:ahLst/>
              <a:cxnLst/>
              <a:rect l="l" t="t" r="r" b="b"/>
              <a:pathLst>
                <a:path w="4640" h="2488" extrusionOk="0">
                  <a:moveTo>
                    <a:pt x="4505" y="0"/>
                  </a:moveTo>
                  <a:cubicBezTo>
                    <a:pt x="2958" y="269"/>
                    <a:pt x="1479" y="672"/>
                    <a:pt x="0" y="1143"/>
                  </a:cubicBezTo>
                  <a:cubicBezTo>
                    <a:pt x="68" y="1210"/>
                    <a:pt x="68" y="1278"/>
                    <a:pt x="135" y="1345"/>
                  </a:cubicBezTo>
                  <a:cubicBezTo>
                    <a:pt x="336" y="1546"/>
                    <a:pt x="336" y="1883"/>
                    <a:pt x="135" y="2084"/>
                  </a:cubicBezTo>
                  <a:lnTo>
                    <a:pt x="135" y="2488"/>
                  </a:lnTo>
                  <a:cubicBezTo>
                    <a:pt x="261" y="2479"/>
                    <a:pt x="389" y="2476"/>
                    <a:pt x="517" y="2476"/>
                  </a:cubicBezTo>
                  <a:cubicBezTo>
                    <a:pt x="763" y="2476"/>
                    <a:pt x="1012" y="2487"/>
                    <a:pt x="1261" y="2487"/>
                  </a:cubicBezTo>
                  <a:cubicBezTo>
                    <a:pt x="1846" y="2487"/>
                    <a:pt x="2427" y="2426"/>
                    <a:pt x="2958" y="2017"/>
                  </a:cubicBezTo>
                  <a:cubicBezTo>
                    <a:pt x="3227" y="1143"/>
                    <a:pt x="4370" y="1009"/>
                    <a:pt x="4639" y="67"/>
                  </a:cubicBezTo>
                  <a:lnTo>
                    <a:pt x="4505" y="0"/>
                  </a:ln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3901575" y="3181025"/>
              <a:ext cx="58850" cy="50075"/>
            </a:xfrm>
            <a:custGeom>
              <a:avLst/>
              <a:gdLst/>
              <a:ahLst/>
              <a:cxnLst/>
              <a:rect l="l" t="t" r="r" b="b"/>
              <a:pathLst>
                <a:path w="2354" h="2003" extrusionOk="0">
                  <a:moveTo>
                    <a:pt x="1883" y="0"/>
                  </a:moveTo>
                  <a:cubicBezTo>
                    <a:pt x="1345" y="605"/>
                    <a:pt x="0" y="605"/>
                    <a:pt x="202" y="1950"/>
                  </a:cubicBezTo>
                  <a:cubicBezTo>
                    <a:pt x="292" y="1986"/>
                    <a:pt x="382" y="2003"/>
                    <a:pt x="470" y="2003"/>
                  </a:cubicBezTo>
                  <a:cubicBezTo>
                    <a:pt x="709" y="2003"/>
                    <a:pt x="928" y="1878"/>
                    <a:pt x="1076" y="1681"/>
                  </a:cubicBezTo>
                  <a:cubicBezTo>
                    <a:pt x="1211" y="1076"/>
                    <a:pt x="2084" y="1009"/>
                    <a:pt x="2219" y="404"/>
                  </a:cubicBezTo>
                  <a:cubicBezTo>
                    <a:pt x="2286" y="404"/>
                    <a:pt x="2286" y="337"/>
                    <a:pt x="2353" y="269"/>
                  </a:cubicBezTo>
                  <a:cubicBezTo>
                    <a:pt x="2353" y="135"/>
                    <a:pt x="2353" y="68"/>
                    <a:pt x="2219" y="0"/>
                  </a:cubicBezTo>
                  <a:close/>
                </a:path>
              </a:pathLst>
            </a:custGeom>
            <a:solidFill>
              <a:srgbClr val="D4DB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4209150" y="3997425"/>
              <a:ext cx="33625" cy="11800"/>
            </a:xfrm>
            <a:custGeom>
              <a:avLst/>
              <a:gdLst/>
              <a:ahLst/>
              <a:cxnLst/>
              <a:rect l="l" t="t" r="r" b="b"/>
              <a:pathLst>
                <a:path w="1345" h="472" extrusionOk="0">
                  <a:moveTo>
                    <a:pt x="998" y="0"/>
                  </a:moveTo>
                  <a:cubicBezTo>
                    <a:pt x="649" y="0"/>
                    <a:pt x="279" y="131"/>
                    <a:pt x="0" y="353"/>
                  </a:cubicBezTo>
                  <a:cubicBezTo>
                    <a:pt x="135" y="421"/>
                    <a:pt x="269" y="421"/>
                    <a:pt x="403" y="421"/>
                  </a:cubicBezTo>
                  <a:cubicBezTo>
                    <a:pt x="471" y="454"/>
                    <a:pt x="555" y="471"/>
                    <a:pt x="639" y="471"/>
                  </a:cubicBezTo>
                  <a:cubicBezTo>
                    <a:pt x="723" y="471"/>
                    <a:pt x="807" y="454"/>
                    <a:pt x="874" y="421"/>
                  </a:cubicBezTo>
                  <a:lnTo>
                    <a:pt x="1210" y="353"/>
                  </a:lnTo>
                  <a:cubicBezTo>
                    <a:pt x="1277" y="353"/>
                    <a:pt x="1277" y="286"/>
                    <a:pt x="1277" y="219"/>
                  </a:cubicBezTo>
                  <a:cubicBezTo>
                    <a:pt x="1345" y="152"/>
                    <a:pt x="1345" y="85"/>
                    <a:pt x="1210" y="17"/>
                  </a:cubicBezTo>
                  <a:cubicBezTo>
                    <a:pt x="1141" y="6"/>
                    <a:pt x="1070" y="0"/>
                    <a:pt x="998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4237700" y="3088575"/>
              <a:ext cx="15175" cy="11800"/>
            </a:xfrm>
            <a:custGeom>
              <a:avLst/>
              <a:gdLst/>
              <a:ahLst/>
              <a:cxnLst/>
              <a:rect l="l" t="t" r="r" b="b"/>
              <a:pathLst>
                <a:path w="607" h="472" extrusionOk="0">
                  <a:moveTo>
                    <a:pt x="404" y="1"/>
                  </a:moveTo>
                  <a:cubicBezTo>
                    <a:pt x="203" y="1"/>
                    <a:pt x="1" y="135"/>
                    <a:pt x="1" y="337"/>
                  </a:cubicBezTo>
                  <a:lnTo>
                    <a:pt x="135" y="471"/>
                  </a:lnTo>
                  <a:cubicBezTo>
                    <a:pt x="337" y="471"/>
                    <a:pt x="472" y="337"/>
                    <a:pt x="606" y="135"/>
                  </a:cubicBezTo>
                  <a:cubicBezTo>
                    <a:pt x="539" y="68"/>
                    <a:pt x="472" y="1"/>
                    <a:pt x="404" y="1"/>
                  </a:cubicBez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3805775" y="3236075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202" y="0"/>
                  </a:moveTo>
                  <a:cubicBezTo>
                    <a:pt x="135" y="0"/>
                    <a:pt x="68" y="51"/>
                    <a:pt x="0" y="151"/>
                  </a:cubicBezTo>
                  <a:lnTo>
                    <a:pt x="404" y="151"/>
                  </a:lnTo>
                  <a:cubicBezTo>
                    <a:pt x="337" y="51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4249475" y="3991125"/>
              <a:ext cx="11800" cy="5075"/>
            </a:xfrm>
            <a:custGeom>
              <a:avLst/>
              <a:gdLst/>
              <a:ahLst/>
              <a:cxnLst/>
              <a:rect l="l" t="t" r="r" b="b"/>
              <a:pathLst>
                <a:path w="472" h="203" extrusionOk="0">
                  <a:moveTo>
                    <a:pt x="211" y="0"/>
                  </a:moveTo>
                  <a:cubicBezTo>
                    <a:pt x="135" y="0"/>
                    <a:pt x="68" y="68"/>
                    <a:pt x="1" y="202"/>
                  </a:cubicBezTo>
                  <a:lnTo>
                    <a:pt x="471" y="202"/>
                  </a:lnTo>
                  <a:cubicBezTo>
                    <a:pt x="370" y="68"/>
                    <a:pt x="286" y="0"/>
                    <a:pt x="211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4239400" y="39978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lnTo>
                    <a:pt x="0" y="68"/>
                  </a:lnTo>
                  <a:lnTo>
                    <a:pt x="0" y="336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3935175" y="3433850"/>
              <a:ext cx="319375" cy="468900"/>
            </a:xfrm>
            <a:custGeom>
              <a:avLst/>
              <a:gdLst/>
              <a:ahLst/>
              <a:cxnLst/>
              <a:rect l="l" t="t" r="r" b="b"/>
              <a:pathLst>
                <a:path w="12775" h="18756" extrusionOk="0">
                  <a:moveTo>
                    <a:pt x="8400" y="1"/>
                  </a:moveTo>
                  <a:cubicBezTo>
                    <a:pt x="7652" y="1"/>
                    <a:pt x="7160" y="604"/>
                    <a:pt x="6925" y="1720"/>
                  </a:cubicBezTo>
                  <a:cubicBezTo>
                    <a:pt x="6791" y="2190"/>
                    <a:pt x="6791" y="2661"/>
                    <a:pt x="6858" y="3131"/>
                  </a:cubicBezTo>
                  <a:cubicBezTo>
                    <a:pt x="7127" y="3804"/>
                    <a:pt x="6791" y="4543"/>
                    <a:pt x="6119" y="4812"/>
                  </a:cubicBezTo>
                  <a:cubicBezTo>
                    <a:pt x="5379" y="5148"/>
                    <a:pt x="4909" y="5888"/>
                    <a:pt x="4774" y="6694"/>
                  </a:cubicBezTo>
                  <a:cubicBezTo>
                    <a:pt x="4572" y="7636"/>
                    <a:pt x="4371" y="8241"/>
                    <a:pt x="3093" y="8375"/>
                  </a:cubicBezTo>
                  <a:cubicBezTo>
                    <a:pt x="1951" y="8711"/>
                    <a:pt x="1278" y="9854"/>
                    <a:pt x="1413" y="10997"/>
                  </a:cubicBezTo>
                  <a:cubicBezTo>
                    <a:pt x="1636" y="11888"/>
                    <a:pt x="2458" y="12410"/>
                    <a:pt x="3536" y="12410"/>
                  </a:cubicBezTo>
                  <a:cubicBezTo>
                    <a:pt x="3760" y="12410"/>
                    <a:pt x="3994" y="12388"/>
                    <a:pt x="4236" y="12342"/>
                  </a:cubicBezTo>
                  <a:cubicBezTo>
                    <a:pt x="4572" y="12274"/>
                    <a:pt x="4909" y="12140"/>
                    <a:pt x="5178" y="12073"/>
                  </a:cubicBezTo>
                  <a:cubicBezTo>
                    <a:pt x="5446" y="12073"/>
                    <a:pt x="5715" y="12207"/>
                    <a:pt x="5917" y="12678"/>
                  </a:cubicBezTo>
                  <a:cubicBezTo>
                    <a:pt x="5581" y="12745"/>
                    <a:pt x="5178" y="12812"/>
                    <a:pt x="4841" y="12947"/>
                  </a:cubicBezTo>
                  <a:cubicBezTo>
                    <a:pt x="3564" y="13484"/>
                    <a:pt x="2556" y="14627"/>
                    <a:pt x="1009" y="14896"/>
                  </a:cubicBezTo>
                  <a:cubicBezTo>
                    <a:pt x="270" y="15031"/>
                    <a:pt x="1" y="15972"/>
                    <a:pt x="135" y="16711"/>
                  </a:cubicBezTo>
                  <a:cubicBezTo>
                    <a:pt x="135" y="17585"/>
                    <a:pt x="673" y="18325"/>
                    <a:pt x="1547" y="18594"/>
                  </a:cubicBezTo>
                  <a:cubicBezTo>
                    <a:pt x="1788" y="18703"/>
                    <a:pt x="2043" y="18756"/>
                    <a:pt x="2296" y="18756"/>
                  </a:cubicBezTo>
                  <a:cubicBezTo>
                    <a:pt x="2820" y="18756"/>
                    <a:pt x="3336" y="18531"/>
                    <a:pt x="3699" y="18123"/>
                  </a:cubicBezTo>
                  <a:cubicBezTo>
                    <a:pt x="3945" y="17815"/>
                    <a:pt x="4022" y="17166"/>
                    <a:pt x="4450" y="17166"/>
                  </a:cubicBezTo>
                  <a:cubicBezTo>
                    <a:pt x="4488" y="17166"/>
                    <a:pt x="4528" y="17171"/>
                    <a:pt x="4572" y="17182"/>
                  </a:cubicBezTo>
                  <a:cubicBezTo>
                    <a:pt x="4744" y="17212"/>
                    <a:pt x="4913" y="17224"/>
                    <a:pt x="5080" y="17224"/>
                  </a:cubicBezTo>
                  <a:cubicBezTo>
                    <a:pt x="5733" y="17224"/>
                    <a:pt x="6357" y="17040"/>
                    <a:pt x="7020" y="17040"/>
                  </a:cubicBezTo>
                  <a:cubicBezTo>
                    <a:pt x="7315" y="17040"/>
                    <a:pt x="7617" y="17077"/>
                    <a:pt x="7934" y="17182"/>
                  </a:cubicBezTo>
                  <a:cubicBezTo>
                    <a:pt x="8063" y="17223"/>
                    <a:pt x="8200" y="17243"/>
                    <a:pt x="8342" y="17243"/>
                  </a:cubicBezTo>
                  <a:cubicBezTo>
                    <a:pt x="10049" y="17243"/>
                    <a:pt x="12536" y="14431"/>
                    <a:pt x="12102" y="12879"/>
                  </a:cubicBezTo>
                  <a:cubicBezTo>
                    <a:pt x="12035" y="12342"/>
                    <a:pt x="11699" y="11871"/>
                    <a:pt x="11228" y="11602"/>
                  </a:cubicBezTo>
                  <a:cubicBezTo>
                    <a:pt x="10354" y="11131"/>
                    <a:pt x="9615" y="10325"/>
                    <a:pt x="9211" y="9451"/>
                  </a:cubicBezTo>
                  <a:cubicBezTo>
                    <a:pt x="9615" y="9384"/>
                    <a:pt x="10018" y="9249"/>
                    <a:pt x="10489" y="9115"/>
                  </a:cubicBezTo>
                  <a:cubicBezTo>
                    <a:pt x="12438" y="8308"/>
                    <a:pt x="12774" y="6560"/>
                    <a:pt x="11026" y="5283"/>
                  </a:cubicBezTo>
                  <a:cubicBezTo>
                    <a:pt x="10018" y="4543"/>
                    <a:pt x="9749" y="3804"/>
                    <a:pt x="10354" y="2795"/>
                  </a:cubicBezTo>
                  <a:cubicBezTo>
                    <a:pt x="10892" y="1720"/>
                    <a:pt x="9951" y="375"/>
                    <a:pt x="8741" y="39"/>
                  </a:cubicBezTo>
                  <a:cubicBezTo>
                    <a:pt x="8622" y="13"/>
                    <a:pt x="8508" y="1"/>
                    <a:pt x="8400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3888125" y="3965175"/>
              <a:ext cx="156325" cy="51175"/>
            </a:xfrm>
            <a:custGeom>
              <a:avLst/>
              <a:gdLst/>
              <a:ahLst/>
              <a:cxnLst/>
              <a:rect l="l" t="t" r="r" b="b"/>
              <a:pathLst>
                <a:path w="6253" h="2047" extrusionOk="0">
                  <a:moveTo>
                    <a:pt x="2439" y="1"/>
                  </a:moveTo>
                  <a:cubicBezTo>
                    <a:pt x="1650" y="1"/>
                    <a:pt x="837" y="436"/>
                    <a:pt x="1" y="635"/>
                  </a:cubicBezTo>
                  <a:cubicBezTo>
                    <a:pt x="265" y="1588"/>
                    <a:pt x="697" y="1999"/>
                    <a:pt x="1460" y="1999"/>
                  </a:cubicBezTo>
                  <a:cubicBezTo>
                    <a:pt x="1666" y="1999"/>
                    <a:pt x="1895" y="1969"/>
                    <a:pt x="2152" y="1912"/>
                  </a:cubicBezTo>
                  <a:cubicBezTo>
                    <a:pt x="2404" y="1894"/>
                    <a:pt x="2661" y="1886"/>
                    <a:pt x="2920" y="1886"/>
                  </a:cubicBezTo>
                  <a:cubicBezTo>
                    <a:pt x="3629" y="1886"/>
                    <a:pt x="4354" y="1948"/>
                    <a:pt x="5043" y="2047"/>
                  </a:cubicBezTo>
                  <a:cubicBezTo>
                    <a:pt x="5446" y="2047"/>
                    <a:pt x="5917" y="1912"/>
                    <a:pt x="5984" y="1509"/>
                  </a:cubicBezTo>
                  <a:cubicBezTo>
                    <a:pt x="6051" y="1106"/>
                    <a:pt x="6253" y="702"/>
                    <a:pt x="5849" y="366"/>
                  </a:cubicBezTo>
                  <a:cubicBezTo>
                    <a:pt x="5722" y="275"/>
                    <a:pt x="5614" y="238"/>
                    <a:pt x="5520" y="238"/>
                  </a:cubicBezTo>
                  <a:cubicBezTo>
                    <a:pt x="5265" y="238"/>
                    <a:pt x="5104" y="506"/>
                    <a:pt x="4908" y="702"/>
                  </a:cubicBezTo>
                  <a:cubicBezTo>
                    <a:pt x="4708" y="903"/>
                    <a:pt x="4531" y="1031"/>
                    <a:pt x="4364" y="1031"/>
                  </a:cubicBezTo>
                  <a:cubicBezTo>
                    <a:pt x="4251" y="1031"/>
                    <a:pt x="4143" y="972"/>
                    <a:pt x="4034" y="837"/>
                  </a:cubicBezTo>
                  <a:cubicBezTo>
                    <a:pt x="3514" y="207"/>
                    <a:pt x="2982" y="1"/>
                    <a:pt x="2439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4056200" y="4005625"/>
              <a:ext cx="31950" cy="10950"/>
            </a:xfrm>
            <a:custGeom>
              <a:avLst/>
              <a:gdLst/>
              <a:ahLst/>
              <a:cxnLst/>
              <a:rect l="l" t="t" r="r" b="b"/>
              <a:pathLst>
                <a:path w="1278" h="438" extrusionOk="0">
                  <a:moveTo>
                    <a:pt x="965" y="0"/>
                  </a:moveTo>
                  <a:cubicBezTo>
                    <a:pt x="643" y="0"/>
                    <a:pt x="303" y="76"/>
                    <a:pt x="0" y="227"/>
                  </a:cubicBezTo>
                  <a:cubicBezTo>
                    <a:pt x="168" y="367"/>
                    <a:pt x="372" y="437"/>
                    <a:pt x="571" y="437"/>
                  </a:cubicBezTo>
                  <a:cubicBezTo>
                    <a:pt x="850" y="437"/>
                    <a:pt x="1121" y="300"/>
                    <a:pt x="1278" y="25"/>
                  </a:cubicBezTo>
                  <a:cubicBezTo>
                    <a:pt x="1177" y="9"/>
                    <a:pt x="1072" y="0"/>
                    <a:pt x="96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3755350" y="3209600"/>
              <a:ext cx="70625" cy="12850"/>
            </a:xfrm>
            <a:custGeom>
              <a:avLst/>
              <a:gdLst/>
              <a:ahLst/>
              <a:cxnLst/>
              <a:rect l="l" t="t" r="r" b="b"/>
              <a:pathLst>
                <a:path w="2825" h="514" extrusionOk="0">
                  <a:moveTo>
                    <a:pt x="1" y="0"/>
                  </a:moveTo>
                  <a:cubicBezTo>
                    <a:pt x="415" y="345"/>
                    <a:pt x="935" y="513"/>
                    <a:pt x="1452" y="513"/>
                  </a:cubicBezTo>
                  <a:cubicBezTo>
                    <a:pt x="1943" y="513"/>
                    <a:pt x="2431" y="362"/>
                    <a:pt x="2824" y="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3837700" y="321295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1" y="1"/>
                  </a:moveTo>
                  <a:cubicBezTo>
                    <a:pt x="1" y="202"/>
                    <a:pt x="1" y="471"/>
                    <a:pt x="1" y="740"/>
                  </a:cubicBezTo>
                  <a:cubicBezTo>
                    <a:pt x="337" y="471"/>
                    <a:pt x="471" y="270"/>
                    <a:pt x="1" y="1"/>
                  </a:cubicBezTo>
                  <a:close/>
                </a:path>
              </a:pathLst>
            </a:custGeom>
            <a:solidFill>
              <a:srgbClr val="E2E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3846100" y="1485550"/>
              <a:ext cx="179875" cy="216050"/>
            </a:xfrm>
            <a:custGeom>
              <a:avLst/>
              <a:gdLst/>
              <a:ahLst/>
              <a:cxnLst/>
              <a:rect l="l" t="t" r="r" b="b"/>
              <a:pathLst>
                <a:path w="7195" h="8642" extrusionOk="0">
                  <a:moveTo>
                    <a:pt x="6429" y="1"/>
                  </a:moveTo>
                  <a:cubicBezTo>
                    <a:pt x="6246" y="1"/>
                    <a:pt x="5997" y="128"/>
                    <a:pt x="5648" y="457"/>
                  </a:cubicBezTo>
                  <a:cubicBezTo>
                    <a:pt x="4572" y="1734"/>
                    <a:pt x="3631" y="3079"/>
                    <a:pt x="2824" y="4491"/>
                  </a:cubicBezTo>
                  <a:cubicBezTo>
                    <a:pt x="2623" y="5902"/>
                    <a:pt x="1682" y="7112"/>
                    <a:pt x="270" y="7650"/>
                  </a:cubicBezTo>
                  <a:cubicBezTo>
                    <a:pt x="135" y="7650"/>
                    <a:pt x="1" y="7852"/>
                    <a:pt x="1" y="8054"/>
                  </a:cubicBezTo>
                  <a:cubicBezTo>
                    <a:pt x="135" y="8524"/>
                    <a:pt x="387" y="8642"/>
                    <a:pt x="682" y="8642"/>
                  </a:cubicBezTo>
                  <a:cubicBezTo>
                    <a:pt x="976" y="8642"/>
                    <a:pt x="1312" y="8524"/>
                    <a:pt x="1614" y="8524"/>
                  </a:cubicBezTo>
                  <a:lnTo>
                    <a:pt x="1614" y="8457"/>
                  </a:lnTo>
                  <a:cubicBezTo>
                    <a:pt x="1749" y="8323"/>
                    <a:pt x="1883" y="8255"/>
                    <a:pt x="2085" y="8121"/>
                  </a:cubicBezTo>
                  <a:cubicBezTo>
                    <a:pt x="2287" y="8121"/>
                    <a:pt x="2421" y="7986"/>
                    <a:pt x="2488" y="7785"/>
                  </a:cubicBezTo>
                  <a:cubicBezTo>
                    <a:pt x="2488" y="7583"/>
                    <a:pt x="2690" y="7381"/>
                    <a:pt x="2892" y="7314"/>
                  </a:cubicBezTo>
                  <a:cubicBezTo>
                    <a:pt x="4102" y="6306"/>
                    <a:pt x="4841" y="4827"/>
                    <a:pt x="6051" y="3684"/>
                  </a:cubicBezTo>
                  <a:lnTo>
                    <a:pt x="6455" y="2541"/>
                  </a:lnTo>
                  <a:cubicBezTo>
                    <a:pt x="6656" y="2070"/>
                    <a:pt x="7194" y="1667"/>
                    <a:pt x="7060" y="1129"/>
                  </a:cubicBezTo>
                  <a:cubicBezTo>
                    <a:pt x="6920" y="662"/>
                    <a:pt x="6845" y="1"/>
                    <a:pt x="6429" y="1"/>
                  </a:cubicBezTo>
                  <a:close/>
                </a:path>
              </a:pathLst>
            </a:custGeom>
            <a:solidFill>
              <a:srgbClr val="D2D8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4078050" y="1790675"/>
              <a:ext cx="68925" cy="81550"/>
            </a:xfrm>
            <a:custGeom>
              <a:avLst/>
              <a:gdLst/>
              <a:ahLst/>
              <a:cxnLst/>
              <a:rect l="l" t="t" r="r" b="b"/>
              <a:pathLst>
                <a:path w="2757" h="3262" extrusionOk="0">
                  <a:moveTo>
                    <a:pt x="1252" y="0"/>
                  </a:moveTo>
                  <a:cubicBezTo>
                    <a:pt x="1098" y="0"/>
                    <a:pt x="902" y="143"/>
                    <a:pt x="807" y="286"/>
                  </a:cubicBezTo>
                  <a:cubicBezTo>
                    <a:pt x="874" y="622"/>
                    <a:pt x="1143" y="891"/>
                    <a:pt x="673" y="1160"/>
                  </a:cubicBezTo>
                  <a:cubicBezTo>
                    <a:pt x="0" y="1563"/>
                    <a:pt x="68" y="2303"/>
                    <a:pt x="202" y="2975"/>
                  </a:cubicBezTo>
                  <a:cubicBezTo>
                    <a:pt x="202" y="3141"/>
                    <a:pt x="384" y="3261"/>
                    <a:pt x="524" y="3261"/>
                  </a:cubicBezTo>
                  <a:cubicBezTo>
                    <a:pt x="554" y="3261"/>
                    <a:pt x="582" y="3256"/>
                    <a:pt x="605" y="3244"/>
                  </a:cubicBezTo>
                  <a:cubicBezTo>
                    <a:pt x="740" y="3176"/>
                    <a:pt x="740" y="2908"/>
                    <a:pt x="807" y="2773"/>
                  </a:cubicBezTo>
                  <a:cubicBezTo>
                    <a:pt x="1131" y="2665"/>
                    <a:pt x="1369" y="2209"/>
                    <a:pt x="1729" y="2209"/>
                  </a:cubicBezTo>
                  <a:cubicBezTo>
                    <a:pt x="1817" y="2209"/>
                    <a:pt x="1912" y="2237"/>
                    <a:pt x="2017" y="2303"/>
                  </a:cubicBezTo>
                  <a:lnTo>
                    <a:pt x="2421" y="2706"/>
                  </a:lnTo>
                  <a:cubicBezTo>
                    <a:pt x="2757" y="1630"/>
                    <a:pt x="2017" y="824"/>
                    <a:pt x="1412" y="84"/>
                  </a:cubicBezTo>
                  <a:cubicBezTo>
                    <a:pt x="1373" y="25"/>
                    <a:pt x="1316" y="0"/>
                    <a:pt x="1252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3988975" y="1454950"/>
              <a:ext cx="60525" cy="94125"/>
            </a:xfrm>
            <a:custGeom>
              <a:avLst/>
              <a:gdLst/>
              <a:ahLst/>
              <a:cxnLst/>
              <a:rect l="l" t="t" r="r" b="b"/>
              <a:pathLst>
                <a:path w="2421" h="3765" extrusionOk="0">
                  <a:moveTo>
                    <a:pt x="1076" y="0"/>
                  </a:moveTo>
                  <a:cubicBezTo>
                    <a:pt x="807" y="605"/>
                    <a:pt x="0" y="874"/>
                    <a:pt x="0" y="1681"/>
                  </a:cubicBezTo>
                  <a:cubicBezTo>
                    <a:pt x="181" y="1576"/>
                    <a:pt x="327" y="1531"/>
                    <a:pt x="447" y="1531"/>
                  </a:cubicBezTo>
                  <a:cubicBezTo>
                    <a:pt x="864" y="1531"/>
                    <a:pt x="956" y="2070"/>
                    <a:pt x="1009" y="2488"/>
                  </a:cubicBezTo>
                  <a:cubicBezTo>
                    <a:pt x="1009" y="2891"/>
                    <a:pt x="941" y="3362"/>
                    <a:pt x="807" y="3765"/>
                  </a:cubicBezTo>
                  <a:cubicBezTo>
                    <a:pt x="1479" y="3227"/>
                    <a:pt x="2084" y="2555"/>
                    <a:pt x="2420" y="1748"/>
                  </a:cubicBezTo>
                  <a:lnTo>
                    <a:pt x="2286" y="1614"/>
                  </a:lnTo>
                  <a:cubicBezTo>
                    <a:pt x="1748" y="1345"/>
                    <a:pt x="1345" y="740"/>
                    <a:pt x="1210" y="135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4106750" y="1868200"/>
              <a:ext cx="40225" cy="33400"/>
            </a:xfrm>
            <a:custGeom>
              <a:avLst/>
              <a:gdLst/>
              <a:ahLst/>
              <a:cxnLst/>
              <a:rect l="l" t="t" r="r" b="b"/>
              <a:pathLst>
                <a:path w="1609" h="1336" extrusionOk="0">
                  <a:moveTo>
                    <a:pt x="820" y="1"/>
                  </a:moveTo>
                  <a:cubicBezTo>
                    <a:pt x="342" y="1"/>
                    <a:pt x="0" y="384"/>
                    <a:pt x="62" y="882"/>
                  </a:cubicBezTo>
                  <a:cubicBezTo>
                    <a:pt x="130" y="949"/>
                    <a:pt x="264" y="1084"/>
                    <a:pt x="331" y="1151"/>
                  </a:cubicBezTo>
                  <a:cubicBezTo>
                    <a:pt x="531" y="1231"/>
                    <a:pt x="708" y="1335"/>
                    <a:pt x="889" y="1335"/>
                  </a:cubicBezTo>
                  <a:cubicBezTo>
                    <a:pt x="1012" y="1335"/>
                    <a:pt x="1137" y="1287"/>
                    <a:pt x="1273" y="1151"/>
                  </a:cubicBezTo>
                  <a:cubicBezTo>
                    <a:pt x="1609" y="815"/>
                    <a:pt x="936" y="681"/>
                    <a:pt x="936" y="412"/>
                  </a:cubicBezTo>
                  <a:cubicBezTo>
                    <a:pt x="936" y="277"/>
                    <a:pt x="936" y="143"/>
                    <a:pt x="936" y="8"/>
                  </a:cubicBezTo>
                  <a:cubicBezTo>
                    <a:pt x="897" y="3"/>
                    <a:pt x="858" y="1"/>
                    <a:pt x="820" y="1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4089800" y="1446550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cubicBezTo>
                    <a:pt x="135" y="0"/>
                    <a:pt x="1" y="202"/>
                    <a:pt x="68" y="40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4089800" y="1234775"/>
              <a:ext cx="110950" cy="130900"/>
            </a:xfrm>
            <a:custGeom>
              <a:avLst/>
              <a:gdLst/>
              <a:ahLst/>
              <a:cxnLst/>
              <a:rect l="l" t="t" r="r" b="b"/>
              <a:pathLst>
                <a:path w="4438" h="5236" extrusionOk="0">
                  <a:moveTo>
                    <a:pt x="4438" y="0"/>
                  </a:moveTo>
                  <a:lnTo>
                    <a:pt x="2757" y="404"/>
                  </a:lnTo>
                  <a:cubicBezTo>
                    <a:pt x="1883" y="1412"/>
                    <a:pt x="1077" y="2555"/>
                    <a:pt x="404" y="3698"/>
                  </a:cubicBezTo>
                  <a:cubicBezTo>
                    <a:pt x="203" y="3832"/>
                    <a:pt x="203" y="4101"/>
                    <a:pt x="68" y="4236"/>
                  </a:cubicBezTo>
                  <a:lnTo>
                    <a:pt x="1" y="4437"/>
                  </a:lnTo>
                  <a:cubicBezTo>
                    <a:pt x="243" y="4921"/>
                    <a:pt x="533" y="5236"/>
                    <a:pt x="887" y="5236"/>
                  </a:cubicBezTo>
                  <a:cubicBezTo>
                    <a:pt x="1122" y="5236"/>
                    <a:pt x="1386" y="5096"/>
                    <a:pt x="1682" y="4773"/>
                  </a:cubicBezTo>
                  <a:cubicBezTo>
                    <a:pt x="1816" y="4572"/>
                    <a:pt x="2152" y="4572"/>
                    <a:pt x="2354" y="4437"/>
                  </a:cubicBezTo>
                  <a:cubicBezTo>
                    <a:pt x="2892" y="4101"/>
                    <a:pt x="3295" y="3698"/>
                    <a:pt x="3631" y="3294"/>
                  </a:cubicBezTo>
                  <a:cubicBezTo>
                    <a:pt x="3631" y="2152"/>
                    <a:pt x="3900" y="1009"/>
                    <a:pt x="4438" y="0"/>
                  </a:cubicBezTo>
                  <a:close/>
                </a:path>
              </a:pathLst>
            </a:custGeom>
            <a:solidFill>
              <a:srgbClr val="E3E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4016225" y="1458300"/>
              <a:ext cx="31600" cy="37775"/>
            </a:xfrm>
            <a:custGeom>
              <a:avLst/>
              <a:gdLst/>
              <a:ahLst/>
              <a:cxnLst/>
              <a:rect l="l" t="t" r="r" b="b"/>
              <a:pathLst>
                <a:path w="1264" h="1511" extrusionOk="0">
                  <a:moveTo>
                    <a:pt x="120" y="1"/>
                  </a:moveTo>
                  <a:cubicBezTo>
                    <a:pt x="60" y="783"/>
                    <a:pt x="0" y="1511"/>
                    <a:pt x="903" y="1511"/>
                  </a:cubicBezTo>
                  <a:cubicBezTo>
                    <a:pt x="1009" y="1511"/>
                    <a:pt x="1129" y="1501"/>
                    <a:pt x="1263" y="1480"/>
                  </a:cubicBezTo>
                  <a:cubicBezTo>
                    <a:pt x="1196" y="807"/>
                    <a:pt x="524" y="471"/>
                    <a:pt x="120" y="1"/>
                  </a:cubicBezTo>
                  <a:close/>
                </a:path>
              </a:pathLst>
            </a:custGeom>
            <a:solidFill>
              <a:srgbClr val="D2D8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4148625" y="1355775"/>
              <a:ext cx="31975" cy="20200"/>
            </a:xfrm>
            <a:custGeom>
              <a:avLst/>
              <a:gdLst/>
              <a:ahLst/>
              <a:cxnLst/>
              <a:rect l="l" t="t" r="r" b="b"/>
              <a:pathLst>
                <a:path w="1279" h="808" extrusionOk="0">
                  <a:moveTo>
                    <a:pt x="471" y="1"/>
                  </a:moveTo>
                  <a:lnTo>
                    <a:pt x="1" y="471"/>
                  </a:lnTo>
                  <a:cubicBezTo>
                    <a:pt x="203" y="673"/>
                    <a:pt x="539" y="807"/>
                    <a:pt x="808" y="807"/>
                  </a:cubicBezTo>
                  <a:cubicBezTo>
                    <a:pt x="942" y="404"/>
                    <a:pt x="1278" y="1"/>
                    <a:pt x="471" y="1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4148625" y="1315450"/>
              <a:ext cx="31975" cy="31950"/>
            </a:xfrm>
            <a:custGeom>
              <a:avLst/>
              <a:gdLst/>
              <a:ahLst/>
              <a:cxnLst/>
              <a:rect l="l" t="t" r="r" b="b"/>
              <a:pathLst>
                <a:path w="1279" h="1278" extrusionOk="0">
                  <a:moveTo>
                    <a:pt x="1278" y="0"/>
                  </a:moveTo>
                  <a:cubicBezTo>
                    <a:pt x="740" y="202"/>
                    <a:pt x="270" y="672"/>
                    <a:pt x="1" y="1210"/>
                  </a:cubicBezTo>
                  <a:lnTo>
                    <a:pt x="539" y="1278"/>
                  </a:lnTo>
                  <a:cubicBezTo>
                    <a:pt x="942" y="1009"/>
                    <a:pt x="1211" y="538"/>
                    <a:pt x="1278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4069650" y="1347375"/>
              <a:ext cx="10100" cy="20200"/>
            </a:xfrm>
            <a:custGeom>
              <a:avLst/>
              <a:gdLst/>
              <a:ahLst/>
              <a:cxnLst/>
              <a:rect l="l" t="t" r="r" b="b"/>
              <a:pathLst>
                <a:path w="404" h="808" extrusionOk="0">
                  <a:moveTo>
                    <a:pt x="404" y="1"/>
                  </a:moveTo>
                  <a:cubicBezTo>
                    <a:pt x="0" y="135"/>
                    <a:pt x="0" y="471"/>
                    <a:pt x="0" y="807"/>
                  </a:cubicBezTo>
                  <a:cubicBezTo>
                    <a:pt x="202" y="606"/>
                    <a:pt x="404" y="337"/>
                    <a:pt x="404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4079725" y="1335600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69" y="1"/>
                  </a:moveTo>
                  <a:cubicBezTo>
                    <a:pt x="202" y="135"/>
                    <a:pt x="68" y="337"/>
                    <a:pt x="1" y="472"/>
                  </a:cubicBezTo>
                  <a:cubicBezTo>
                    <a:pt x="135" y="472"/>
                    <a:pt x="269" y="404"/>
                    <a:pt x="337" y="404"/>
                  </a:cubicBezTo>
                  <a:cubicBezTo>
                    <a:pt x="404" y="404"/>
                    <a:pt x="404" y="337"/>
                    <a:pt x="471" y="270"/>
                  </a:cubicBezTo>
                  <a:cubicBezTo>
                    <a:pt x="471" y="135"/>
                    <a:pt x="404" y="68"/>
                    <a:pt x="269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4168800" y="1375950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0"/>
                  </a:moveTo>
                  <a:cubicBezTo>
                    <a:pt x="29" y="87"/>
                    <a:pt x="58" y="112"/>
                    <a:pt x="87" y="112"/>
                  </a:cubicBezTo>
                  <a:cubicBezTo>
                    <a:pt x="125" y="112"/>
                    <a:pt x="164" y="68"/>
                    <a:pt x="202" y="68"/>
                  </a:cubicBezTo>
                  <a:cubicBezTo>
                    <a:pt x="202" y="68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4261250" y="2134550"/>
              <a:ext cx="121025" cy="185225"/>
            </a:xfrm>
            <a:custGeom>
              <a:avLst/>
              <a:gdLst/>
              <a:ahLst/>
              <a:cxnLst/>
              <a:rect l="l" t="t" r="r" b="b"/>
              <a:pathLst>
                <a:path w="4841" h="7409" extrusionOk="0">
                  <a:moveTo>
                    <a:pt x="3559" y="0"/>
                  </a:moveTo>
                  <a:cubicBezTo>
                    <a:pt x="3432" y="0"/>
                    <a:pt x="3278" y="54"/>
                    <a:pt x="3093" y="178"/>
                  </a:cubicBezTo>
                  <a:cubicBezTo>
                    <a:pt x="2488" y="649"/>
                    <a:pt x="2420" y="1321"/>
                    <a:pt x="2017" y="1859"/>
                  </a:cubicBezTo>
                  <a:lnTo>
                    <a:pt x="2017" y="1119"/>
                  </a:lnTo>
                  <a:cubicBezTo>
                    <a:pt x="1869" y="1095"/>
                    <a:pt x="1726" y="1081"/>
                    <a:pt x="1591" y="1081"/>
                  </a:cubicBezTo>
                  <a:cubicBezTo>
                    <a:pt x="989" y="1081"/>
                    <a:pt x="550" y="1347"/>
                    <a:pt x="605" y="2060"/>
                  </a:cubicBezTo>
                  <a:cubicBezTo>
                    <a:pt x="672" y="3136"/>
                    <a:pt x="0" y="4077"/>
                    <a:pt x="404" y="5153"/>
                  </a:cubicBezTo>
                  <a:cubicBezTo>
                    <a:pt x="1009" y="6094"/>
                    <a:pt x="2353" y="6161"/>
                    <a:pt x="2891" y="7170"/>
                  </a:cubicBezTo>
                  <a:cubicBezTo>
                    <a:pt x="2980" y="7348"/>
                    <a:pt x="3108" y="7408"/>
                    <a:pt x="3247" y="7408"/>
                  </a:cubicBezTo>
                  <a:cubicBezTo>
                    <a:pt x="3423" y="7408"/>
                    <a:pt x="3615" y="7312"/>
                    <a:pt x="3765" y="7237"/>
                  </a:cubicBezTo>
                  <a:cubicBezTo>
                    <a:pt x="3967" y="7170"/>
                    <a:pt x="4236" y="7035"/>
                    <a:pt x="4236" y="6699"/>
                  </a:cubicBezTo>
                  <a:cubicBezTo>
                    <a:pt x="4168" y="6363"/>
                    <a:pt x="3967" y="6027"/>
                    <a:pt x="3698" y="5892"/>
                  </a:cubicBezTo>
                  <a:cubicBezTo>
                    <a:pt x="3580" y="5808"/>
                    <a:pt x="3462" y="5779"/>
                    <a:pt x="3346" y="5779"/>
                  </a:cubicBezTo>
                  <a:cubicBezTo>
                    <a:pt x="3074" y="5779"/>
                    <a:pt x="2807" y="5939"/>
                    <a:pt x="2560" y="5939"/>
                  </a:cubicBezTo>
                  <a:cubicBezTo>
                    <a:pt x="2489" y="5939"/>
                    <a:pt x="2420" y="5926"/>
                    <a:pt x="2353" y="5892"/>
                  </a:cubicBezTo>
                  <a:cubicBezTo>
                    <a:pt x="1950" y="5623"/>
                    <a:pt x="672" y="5489"/>
                    <a:pt x="1950" y="4615"/>
                  </a:cubicBezTo>
                  <a:cubicBezTo>
                    <a:pt x="2353" y="4413"/>
                    <a:pt x="1950" y="3472"/>
                    <a:pt x="2689" y="3472"/>
                  </a:cubicBezTo>
                  <a:cubicBezTo>
                    <a:pt x="3429" y="3472"/>
                    <a:pt x="3294" y="4413"/>
                    <a:pt x="3563" y="4615"/>
                  </a:cubicBezTo>
                  <a:cubicBezTo>
                    <a:pt x="3790" y="4842"/>
                    <a:pt x="3969" y="5116"/>
                    <a:pt x="4221" y="5116"/>
                  </a:cubicBezTo>
                  <a:cubicBezTo>
                    <a:pt x="4268" y="5116"/>
                    <a:pt x="4317" y="5107"/>
                    <a:pt x="4370" y="5086"/>
                  </a:cubicBezTo>
                  <a:cubicBezTo>
                    <a:pt x="4841" y="4884"/>
                    <a:pt x="4706" y="4682"/>
                    <a:pt x="4370" y="4279"/>
                  </a:cubicBezTo>
                  <a:cubicBezTo>
                    <a:pt x="4101" y="3943"/>
                    <a:pt x="4437" y="3539"/>
                    <a:pt x="4370" y="3136"/>
                  </a:cubicBezTo>
                  <a:lnTo>
                    <a:pt x="4437" y="3136"/>
                  </a:lnTo>
                  <a:cubicBezTo>
                    <a:pt x="3832" y="2531"/>
                    <a:pt x="4101" y="1791"/>
                    <a:pt x="4034" y="1052"/>
                  </a:cubicBezTo>
                  <a:lnTo>
                    <a:pt x="4034" y="649"/>
                  </a:lnTo>
                  <a:cubicBezTo>
                    <a:pt x="3987" y="276"/>
                    <a:pt x="3844" y="0"/>
                    <a:pt x="3559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4150325" y="2057575"/>
              <a:ext cx="179850" cy="153925"/>
            </a:xfrm>
            <a:custGeom>
              <a:avLst/>
              <a:gdLst/>
              <a:ahLst/>
              <a:cxnLst/>
              <a:rect l="l" t="t" r="r" b="b"/>
              <a:pathLst>
                <a:path w="7194" h="6157" extrusionOk="0">
                  <a:moveTo>
                    <a:pt x="5712" y="1220"/>
                  </a:moveTo>
                  <a:lnTo>
                    <a:pt x="5712" y="1220"/>
                  </a:lnTo>
                  <a:cubicBezTo>
                    <a:pt x="5714" y="1234"/>
                    <a:pt x="5714" y="1240"/>
                    <a:pt x="5714" y="1240"/>
                  </a:cubicBezTo>
                  <a:cubicBezTo>
                    <a:pt x="5709" y="1244"/>
                    <a:pt x="5704" y="1247"/>
                    <a:pt x="5700" y="1250"/>
                  </a:cubicBezTo>
                  <a:lnTo>
                    <a:pt x="5700" y="1250"/>
                  </a:lnTo>
                  <a:cubicBezTo>
                    <a:pt x="5705" y="1241"/>
                    <a:pt x="5710" y="1231"/>
                    <a:pt x="5712" y="1220"/>
                  </a:cubicBezTo>
                  <a:close/>
                  <a:moveTo>
                    <a:pt x="6227" y="0"/>
                  </a:moveTo>
                  <a:cubicBezTo>
                    <a:pt x="6028" y="0"/>
                    <a:pt x="5827" y="52"/>
                    <a:pt x="5647" y="164"/>
                  </a:cubicBezTo>
                  <a:cubicBezTo>
                    <a:pt x="5311" y="366"/>
                    <a:pt x="5378" y="635"/>
                    <a:pt x="5513" y="904"/>
                  </a:cubicBezTo>
                  <a:cubicBezTo>
                    <a:pt x="5513" y="904"/>
                    <a:pt x="5513" y="971"/>
                    <a:pt x="5647" y="1038"/>
                  </a:cubicBezTo>
                  <a:cubicBezTo>
                    <a:pt x="5669" y="1081"/>
                    <a:pt x="5683" y="1117"/>
                    <a:pt x="5693" y="1146"/>
                  </a:cubicBezTo>
                  <a:lnTo>
                    <a:pt x="5693" y="1146"/>
                  </a:lnTo>
                  <a:cubicBezTo>
                    <a:pt x="5683" y="1133"/>
                    <a:pt x="5668" y="1119"/>
                    <a:pt x="5647" y="1106"/>
                  </a:cubicBezTo>
                  <a:cubicBezTo>
                    <a:pt x="5420" y="992"/>
                    <a:pt x="5337" y="590"/>
                    <a:pt x="5032" y="590"/>
                  </a:cubicBezTo>
                  <a:cubicBezTo>
                    <a:pt x="4977" y="590"/>
                    <a:pt x="4913" y="604"/>
                    <a:pt x="4841" y="635"/>
                  </a:cubicBezTo>
                  <a:cubicBezTo>
                    <a:pt x="4572" y="702"/>
                    <a:pt x="4370" y="837"/>
                    <a:pt x="4168" y="904"/>
                  </a:cubicBezTo>
                  <a:cubicBezTo>
                    <a:pt x="3967" y="971"/>
                    <a:pt x="3765" y="1173"/>
                    <a:pt x="3698" y="1442"/>
                  </a:cubicBezTo>
                  <a:cubicBezTo>
                    <a:pt x="2555" y="2988"/>
                    <a:pt x="1345" y="4467"/>
                    <a:pt x="0" y="5812"/>
                  </a:cubicBezTo>
                  <a:cubicBezTo>
                    <a:pt x="228" y="6039"/>
                    <a:pt x="534" y="6157"/>
                    <a:pt x="850" y="6157"/>
                  </a:cubicBezTo>
                  <a:cubicBezTo>
                    <a:pt x="1188" y="6157"/>
                    <a:pt x="1537" y="6022"/>
                    <a:pt x="1815" y="5744"/>
                  </a:cubicBezTo>
                  <a:cubicBezTo>
                    <a:pt x="2084" y="5565"/>
                    <a:pt x="2353" y="5356"/>
                    <a:pt x="2662" y="5356"/>
                  </a:cubicBezTo>
                  <a:cubicBezTo>
                    <a:pt x="2816" y="5356"/>
                    <a:pt x="2981" y="5408"/>
                    <a:pt x="3160" y="5543"/>
                  </a:cubicBezTo>
                  <a:cubicBezTo>
                    <a:pt x="3300" y="5595"/>
                    <a:pt x="3441" y="5621"/>
                    <a:pt x="3578" y="5621"/>
                  </a:cubicBezTo>
                  <a:cubicBezTo>
                    <a:pt x="3965" y="5621"/>
                    <a:pt x="4323" y="5420"/>
                    <a:pt x="4572" y="5072"/>
                  </a:cubicBezTo>
                  <a:cubicBezTo>
                    <a:pt x="4639" y="4938"/>
                    <a:pt x="4706" y="4803"/>
                    <a:pt x="4841" y="4669"/>
                  </a:cubicBezTo>
                  <a:lnTo>
                    <a:pt x="4908" y="4467"/>
                  </a:lnTo>
                  <a:cubicBezTo>
                    <a:pt x="4908" y="4333"/>
                    <a:pt x="4975" y="4265"/>
                    <a:pt x="4975" y="4198"/>
                  </a:cubicBezTo>
                  <a:cubicBezTo>
                    <a:pt x="5042" y="4064"/>
                    <a:pt x="4975" y="3996"/>
                    <a:pt x="4773" y="3996"/>
                  </a:cubicBezTo>
                  <a:lnTo>
                    <a:pt x="4908" y="3862"/>
                  </a:lnTo>
                  <a:lnTo>
                    <a:pt x="5042" y="3929"/>
                  </a:lnTo>
                  <a:lnTo>
                    <a:pt x="5244" y="3862"/>
                  </a:lnTo>
                  <a:cubicBezTo>
                    <a:pt x="5378" y="3795"/>
                    <a:pt x="5446" y="3660"/>
                    <a:pt x="5446" y="3526"/>
                  </a:cubicBezTo>
                  <a:cubicBezTo>
                    <a:pt x="5446" y="3391"/>
                    <a:pt x="5513" y="3257"/>
                    <a:pt x="5647" y="3190"/>
                  </a:cubicBezTo>
                  <a:lnTo>
                    <a:pt x="5983" y="3055"/>
                  </a:lnTo>
                  <a:cubicBezTo>
                    <a:pt x="6051" y="2988"/>
                    <a:pt x="6185" y="2921"/>
                    <a:pt x="6320" y="2921"/>
                  </a:cubicBezTo>
                  <a:cubicBezTo>
                    <a:pt x="6320" y="2786"/>
                    <a:pt x="6387" y="2652"/>
                    <a:pt x="6454" y="2517"/>
                  </a:cubicBezTo>
                  <a:cubicBezTo>
                    <a:pt x="6588" y="2450"/>
                    <a:pt x="6656" y="2316"/>
                    <a:pt x="6790" y="2114"/>
                  </a:cubicBezTo>
                  <a:cubicBezTo>
                    <a:pt x="6723" y="1576"/>
                    <a:pt x="6925" y="1038"/>
                    <a:pt x="7194" y="568"/>
                  </a:cubicBezTo>
                  <a:cubicBezTo>
                    <a:pt x="7014" y="209"/>
                    <a:pt x="6626" y="0"/>
                    <a:pt x="6227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4271325" y="2053275"/>
              <a:ext cx="28600" cy="43975"/>
            </a:xfrm>
            <a:custGeom>
              <a:avLst/>
              <a:gdLst/>
              <a:ahLst/>
              <a:cxnLst/>
              <a:rect l="l" t="t" r="r" b="b"/>
              <a:pathLst>
                <a:path w="1144" h="1759" extrusionOk="0">
                  <a:moveTo>
                    <a:pt x="740" y="0"/>
                  </a:moveTo>
                  <a:cubicBezTo>
                    <a:pt x="404" y="135"/>
                    <a:pt x="135" y="471"/>
                    <a:pt x="1" y="807"/>
                  </a:cubicBezTo>
                  <a:cubicBezTo>
                    <a:pt x="135" y="942"/>
                    <a:pt x="269" y="1143"/>
                    <a:pt x="337" y="1278"/>
                  </a:cubicBezTo>
                  <a:cubicBezTo>
                    <a:pt x="457" y="1518"/>
                    <a:pt x="470" y="1759"/>
                    <a:pt x="711" y="1759"/>
                  </a:cubicBezTo>
                  <a:cubicBezTo>
                    <a:pt x="740" y="1759"/>
                    <a:pt x="772" y="1755"/>
                    <a:pt x="807" y="1748"/>
                  </a:cubicBezTo>
                  <a:cubicBezTo>
                    <a:pt x="1143" y="1681"/>
                    <a:pt x="1143" y="1412"/>
                    <a:pt x="1143" y="1143"/>
                  </a:cubicBezTo>
                  <a:cubicBezTo>
                    <a:pt x="874" y="1009"/>
                    <a:pt x="740" y="605"/>
                    <a:pt x="807" y="336"/>
                  </a:cubicBezTo>
                  <a:cubicBezTo>
                    <a:pt x="807" y="202"/>
                    <a:pt x="740" y="68"/>
                    <a:pt x="740" y="0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4202425" y="2149075"/>
              <a:ext cx="107575" cy="116000"/>
            </a:xfrm>
            <a:custGeom>
              <a:avLst/>
              <a:gdLst/>
              <a:ahLst/>
              <a:cxnLst/>
              <a:rect l="l" t="t" r="r" b="b"/>
              <a:pathLst>
                <a:path w="4303" h="4640" extrusionOk="0">
                  <a:moveTo>
                    <a:pt x="3227" y="0"/>
                  </a:moveTo>
                  <a:lnTo>
                    <a:pt x="3025" y="68"/>
                  </a:lnTo>
                  <a:cubicBezTo>
                    <a:pt x="2891" y="202"/>
                    <a:pt x="2824" y="404"/>
                    <a:pt x="2689" y="538"/>
                  </a:cubicBezTo>
                  <a:cubicBezTo>
                    <a:pt x="2555" y="673"/>
                    <a:pt x="2420" y="807"/>
                    <a:pt x="2286" y="942"/>
                  </a:cubicBezTo>
                  <a:cubicBezTo>
                    <a:pt x="2017" y="1345"/>
                    <a:pt x="1614" y="1681"/>
                    <a:pt x="1143" y="1883"/>
                  </a:cubicBezTo>
                  <a:cubicBezTo>
                    <a:pt x="538" y="2152"/>
                    <a:pt x="0" y="2555"/>
                    <a:pt x="269" y="3429"/>
                  </a:cubicBezTo>
                  <a:cubicBezTo>
                    <a:pt x="538" y="3429"/>
                    <a:pt x="740" y="3362"/>
                    <a:pt x="1009" y="3227"/>
                  </a:cubicBezTo>
                  <a:cubicBezTo>
                    <a:pt x="1263" y="3092"/>
                    <a:pt x="1453" y="3033"/>
                    <a:pt x="1595" y="3033"/>
                  </a:cubicBezTo>
                  <a:cubicBezTo>
                    <a:pt x="2017" y="3033"/>
                    <a:pt x="2017" y="3548"/>
                    <a:pt x="2017" y="4101"/>
                  </a:cubicBezTo>
                  <a:cubicBezTo>
                    <a:pt x="2017" y="4303"/>
                    <a:pt x="1950" y="4437"/>
                    <a:pt x="1815" y="4639"/>
                  </a:cubicBezTo>
                  <a:lnTo>
                    <a:pt x="2689" y="4639"/>
                  </a:lnTo>
                  <a:cubicBezTo>
                    <a:pt x="3160" y="3765"/>
                    <a:pt x="3630" y="2958"/>
                    <a:pt x="3362" y="2084"/>
                  </a:cubicBezTo>
                  <a:cubicBezTo>
                    <a:pt x="2958" y="1009"/>
                    <a:pt x="3630" y="874"/>
                    <a:pt x="4303" y="538"/>
                  </a:cubicBezTo>
                  <a:cubicBezTo>
                    <a:pt x="4128" y="305"/>
                    <a:pt x="3800" y="122"/>
                    <a:pt x="3497" y="122"/>
                  </a:cubicBezTo>
                  <a:cubicBezTo>
                    <a:pt x="3451" y="122"/>
                    <a:pt x="3406" y="126"/>
                    <a:pt x="3362" y="135"/>
                  </a:cubicBezTo>
                  <a:lnTo>
                    <a:pt x="3227" y="0"/>
                  </a:ln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4279725" y="2133950"/>
              <a:ext cx="13475" cy="16825"/>
            </a:xfrm>
            <a:custGeom>
              <a:avLst/>
              <a:gdLst/>
              <a:ahLst/>
              <a:cxnLst/>
              <a:rect l="l" t="t" r="r" b="b"/>
              <a:pathLst>
                <a:path w="539" h="673" extrusionOk="0">
                  <a:moveTo>
                    <a:pt x="538" y="0"/>
                  </a:moveTo>
                  <a:cubicBezTo>
                    <a:pt x="135" y="0"/>
                    <a:pt x="1" y="269"/>
                    <a:pt x="1" y="673"/>
                  </a:cubicBezTo>
                  <a:lnTo>
                    <a:pt x="270" y="673"/>
                  </a:lnTo>
                  <a:lnTo>
                    <a:pt x="538" y="269"/>
                  </a:lnTo>
                  <a:cubicBezTo>
                    <a:pt x="538" y="202"/>
                    <a:pt x="538" y="68"/>
                    <a:pt x="538" y="0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3940225" y="604500"/>
              <a:ext cx="38675" cy="77400"/>
            </a:xfrm>
            <a:custGeom>
              <a:avLst/>
              <a:gdLst/>
              <a:ahLst/>
              <a:cxnLst/>
              <a:rect l="l" t="t" r="r" b="b"/>
              <a:pathLst>
                <a:path w="1547" h="3096" extrusionOk="0">
                  <a:moveTo>
                    <a:pt x="1412" y="1"/>
                  </a:moveTo>
                  <a:lnTo>
                    <a:pt x="1412" y="1"/>
                  </a:lnTo>
                  <a:cubicBezTo>
                    <a:pt x="942" y="539"/>
                    <a:pt x="538" y="1144"/>
                    <a:pt x="270" y="1816"/>
                  </a:cubicBezTo>
                  <a:cubicBezTo>
                    <a:pt x="68" y="2018"/>
                    <a:pt x="1" y="2354"/>
                    <a:pt x="135" y="2623"/>
                  </a:cubicBezTo>
                  <a:cubicBezTo>
                    <a:pt x="289" y="2879"/>
                    <a:pt x="481" y="3095"/>
                    <a:pt x="772" y="3095"/>
                  </a:cubicBezTo>
                  <a:cubicBezTo>
                    <a:pt x="863" y="3095"/>
                    <a:pt x="964" y="3074"/>
                    <a:pt x="1076" y="3026"/>
                  </a:cubicBezTo>
                  <a:lnTo>
                    <a:pt x="1412" y="2623"/>
                  </a:lnTo>
                  <a:cubicBezTo>
                    <a:pt x="740" y="1816"/>
                    <a:pt x="1547" y="942"/>
                    <a:pt x="1412" y="1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3928475" y="648200"/>
              <a:ext cx="18500" cy="25650"/>
            </a:xfrm>
            <a:custGeom>
              <a:avLst/>
              <a:gdLst/>
              <a:ahLst/>
              <a:cxnLst/>
              <a:rect l="l" t="t" r="r" b="b"/>
              <a:pathLst>
                <a:path w="740" h="1026" extrusionOk="0">
                  <a:moveTo>
                    <a:pt x="336" y="1"/>
                  </a:moveTo>
                  <a:cubicBezTo>
                    <a:pt x="0" y="202"/>
                    <a:pt x="0" y="538"/>
                    <a:pt x="0" y="875"/>
                  </a:cubicBezTo>
                  <a:cubicBezTo>
                    <a:pt x="101" y="975"/>
                    <a:pt x="235" y="1026"/>
                    <a:pt x="370" y="1026"/>
                  </a:cubicBezTo>
                  <a:cubicBezTo>
                    <a:pt x="504" y="1026"/>
                    <a:pt x="639" y="975"/>
                    <a:pt x="740" y="875"/>
                  </a:cubicBezTo>
                  <a:lnTo>
                    <a:pt x="740" y="6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3957025" y="55912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04" y="1"/>
                  </a:moveTo>
                  <a:lnTo>
                    <a:pt x="404" y="1"/>
                  </a:lnTo>
                  <a:cubicBezTo>
                    <a:pt x="135" y="202"/>
                    <a:pt x="1" y="538"/>
                    <a:pt x="68" y="807"/>
                  </a:cubicBezTo>
                  <a:cubicBezTo>
                    <a:pt x="337" y="606"/>
                    <a:pt x="472" y="269"/>
                    <a:pt x="404" y="1"/>
                  </a:cubicBezTo>
                  <a:close/>
                </a:path>
              </a:pathLst>
            </a:custGeom>
            <a:solidFill>
              <a:srgbClr val="80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3923425" y="670050"/>
              <a:ext cx="52125" cy="52125"/>
            </a:xfrm>
            <a:custGeom>
              <a:avLst/>
              <a:gdLst/>
              <a:ahLst/>
              <a:cxnLst/>
              <a:rect l="l" t="t" r="r" b="b"/>
              <a:pathLst>
                <a:path w="2085" h="2085" extrusionOk="0">
                  <a:moveTo>
                    <a:pt x="202" y="1"/>
                  </a:moveTo>
                  <a:cubicBezTo>
                    <a:pt x="0" y="270"/>
                    <a:pt x="0" y="538"/>
                    <a:pt x="68" y="875"/>
                  </a:cubicBezTo>
                  <a:cubicBezTo>
                    <a:pt x="135" y="942"/>
                    <a:pt x="202" y="1009"/>
                    <a:pt x="337" y="1076"/>
                  </a:cubicBezTo>
                  <a:cubicBezTo>
                    <a:pt x="538" y="1278"/>
                    <a:pt x="337" y="1480"/>
                    <a:pt x="337" y="1614"/>
                  </a:cubicBezTo>
                  <a:cubicBezTo>
                    <a:pt x="337" y="1816"/>
                    <a:pt x="404" y="1950"/>
                    <a:pt x="538" y="2085"/>
                  </a:cubicBezTo>
                  <a:lnTo>
                    <a:pt x="1345" y="2085"/>
                  </a:lnTo>
                  <a:cubicBezTo>
                    <a:pt x="1479" y="1681"/>
                    <a:pt x="1748" y="1412"/>
                    <a:pt x="2084" y="1144"/>
                  </a:cubicBezTo>
                  <a:cubicBezTo>
                    <a:pt x="2084" y="1076"/>
                    <a:pt x="2084" y="942"/>
                    <a:pt x="2084" y="875"/>
                  </a:cubicBezTo>
                  <a:lnTo>
                    <a:pt x="1748" y="404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3936875" y="740650"/>
              <a:ext cx="20175" cy="30275"/>
            </a:xfrm>
            <a:custGeom>
              <a:avLst/>
              <a:gdLst/>
              <a:ahLst/>
              <a:cxnLst/>
              <a:rect l="l" t="t" r="r" b="b"/>
              <a:pathLst>
                <a:path w="807" h="1211" extrusionOk="0">
                  <a:moveTo>
                    <a:pt x="807" y="0"/>
                  </a:moveTo>
                  <a:cubicBezTo>
                    <a:pt x="67" y="404"/>
                    <a:pt x="0" y="807"/>
                    <a:pt x="807" y="1210"/>
                  </a:cubicBezTo>
                  <a:lnTo>
                    <a:pt x="807" y="0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3669625" y="888550"/>
              <a:ext cx="179875" cy="144400"/>
            </a:xfrm>
            <a:custGeom>
              <a:avLst/>
              <a:gdLst/>
              <a:ahLst/>
              <a:cxnLst/>
              <a:rect l="l" t="t" r="r" b="b"/>
              <a:pathLst>
                <a:path w="7195" h="5776" extrusionOk="0">
                  <a:moveTo>
                    <a:pt x="5245" y="4773"/>
                  </a:moveTo>
                  <a:cubicBezTo>
                    <a:pt x="5245" y="4818"/>
                    <a:pt x="5275" y="4863"/>
                    <a:pt x="5334" y="4908"/>
                  </a:cubicBezTo>
                  <a:lnTo>
                    <a:pt x="5245" y="4908"/>
                  </a:lnTo>
                  <a:lnTo>
                    <a:pt x="5245" y="4773"/>
                  </a:lnTo>
                  <a:close/>
                  <a:moveTo>
                    <a:pt x="4909" y="0"/>
                  </a:moveTo>
                  <a:lnTo>
                    <a:pt x="4707" y="135"/>
                  </a:lnTo>
                  <a:lnTo>
                    <a:pt x="4640" y="202"/>
                  </a:lnTo>
                  <a:cubicBezTo>
                    <a:pt x="3900" y="673"/>
                    <a:pt x="3026" y="874"/>
                    <a:pt x="2556" y="1681"/>
                  </a:cubicBezTo>
                  <a:cubicBezTo>
                    <a:pt x="2220" y="2353"/>
                    <a:pt x="1614" y="2824"/>
                    <a:pt x="875" y="2958"/>
                  </a:cubicBezTo>
                  <a:cubicBezTo>
                    <a:pt x="404" y="3026"/>
                    <a:pt x="1" y="3496"/>
                    <a:pt x="68" y="3967"/>
                  </a:cubicBezTo>
                  <a:cubicBezTo>
                    <a:pt x="179" y="4521"/>
                    <a:pt x="793" y="4893"/>
                    <a:pt x="1231" y="4893"/>
                  </a:cubicBezTo>
                  <a:cubicBezTo>
                    <a:pt x="1324" y="4893"/>
                    <a:pt x="1409" y="4876"/>
                    <a:pt x="1480" y="4841"/>
                  </a:cubicBezTo>
                  <a:cubicBezTo>
                    <a:pt x="1846" y="4625"/>
                    <a:pt x="2158" y="4534"/>
                    <a:pt x="2436" y="4534"/>
                  </a:cubicBezTo>
                  <a:cubicBezTo>
                    <a:pt x="3025" y="4534"/>
                    <a:pt x="3465" y="4943"/>
                    <a:pt x="3967" y="5446"/>
                  </a:cubicBezTo>
                  <a:cubicBezTo>
                    <a:pt x="4143" y="5671"/>
                    <a:pt x="4384" y="5775"/>
                    <a:pt x="4620" y="5775"/>
                  </a:cubicBezTo>
                  <a:cubicBezTo>
                    <a:pt x="5018" y="5775"/>
                    <a:pt x="5404" y="5481"/>
                    <a:pt x="5446" y="4975"/>
                  </a:cubicBezTo>
                  <a:lnTo>
                    <a:pt x="6253" y="5379"/>
                  </a:lnTo>
                  <a:cubicBezTo>
                    <a:pt x="7194" y="3765"/>
                    <a:pt x="6253" y="2622"/>
                    <a:pt x="5446" y="1412"/>
                  </a:cubicBezTo>
                  <a:cubicBezTo>
                    <a:pt x="5178" y="1076"/>
                    <a:pt x="5446" y="673"/>
                    <a:pt x="5312" y="336"/>
                  </a:cubicBezTo>
                  <a:cubicBezTo>
                    <a:pt x="5245" y="202"/>
                    <a:pt x="5110" y="68"/>
                    <a:pt x="4909" y="0"/>
                  </a:cubicBezTo>
                  <a:close/>
                </a:path>
              </a:pathLst>
            </a:custGeom>
            <a:solidFill>
              <a:srgbClr val="0E7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3580550" y="1190050"/>
              <a:ext cx="94150" cy="135950"/>
            </a:xfrm>
            <a:custGeom>
              <a:avLst/>
              <a:gdLst/>
              <a:ahLst/>
              <a:cxnLst/>
              <a:rect l="l" t="t" r="r" b="b"/>
              <a:pathLst>
                <a:path w="3766" h="5438" extrusionOk="0">
                  <a:moveTo>
                    <a:pt x="1204" y="0"/>
                  </a:moveTo>
                  <a:cubicBezTo>
                    <a:pt x="1125" y="0"/>
                    <a:pt x="1036" y="33"/>
                    <a:pt x="942" y="109"/>
                  </a:cubicBezTo>
                  <a:cubicBezTo>
                    <a:pt x="404" y="445"/>
                    <a:pt x="1" y="848"/>
                    <a:pt x="337" y="1588"/>
                  </a:cubicBezTo>
                  <a:cubicBezTo>
                    <a:pt x="1009" y="2798"/>
                    <a:pt x="942" y="4209"/>
                    <a:pt x="1345" y="5420"/>
                  </a:cubicBezTo>
                  <a:lnTo>
                    <a:pt x="1749" y="5420"/>
                  </a:lnTo>
                  <a:cubicBezTo>
                    <a:pt x="1930" y="5420"/>
                    <a:pt x="2124" y="5438"/>
                    <a:pt x="2301" y="5438"/>
                  </a:cubicBezTo>
                  <a:cubicBezTo>
                    <a:pt x="2713" y="5438"/>
                    <a:pt x="3033" y="5339"/>
                    <a:pt x="2892" y="4680"/>
                  </a:cubicBezTo>
                  <a:cubicBezTo>
                    <a:pt x="3497" y="4277"/>
                    <a:pt x="3362" y="3537"/>
                    <a:pt x="3766" y="3067"/>
                  </a:cubicBezTo>
                  <a:cubicBezTo>
                    <a:pt x="3697" y="3058"/>
                    <a:pt x="3629" y="3054"/>
                    <a:pt x="3561" y="3054"/>
                  </a:cubicBezTo>
                  <a:cubicBezTo>
                    <a:pt x="3094" y="3054"/>
                    <a:pt x="2647" y="3252"/>
                    <a:pt x="2354" y="3604"/>
                  </a:cubicBezTo>
                  <a:cubicBezTo>
                    <a:pt x="2253" y="3705"/>
                    <a:pt x="2119" y="3756"/>
                    <a:pt x="1984" y="3756"/>
                  </a:cubicBezTo>
                  <a:cubicBezTo>
                    <a:pt x="1850" y="3756"/>
                    <a:pt x="1715" y="3705"/>
                    <a:pt x="1614" y="3604"/>
                  </a:cubicBezTo>
                  <a:cubicBezTo>
                    <a:pt x="1345" y="3403"/>
                    <a:pt x="1345" y="2999"/>
                    <a:pt x="1614" y="2798"/>
                  </a:cubicBezTo>
                  <a:cubicBezTo>
                    <a:pt x="2287" y="2193"/>
                    <a:pt x="2421" y="1722"/>
                    <a:pt x="1413" y="1319"/>
                  </a:cubicBezTo>
                  <a:cubicBezTo>
                    <a:pt x="942" y="1117"/>
                    <a:pt x="1547" y="781"/>
                    <a:pt x="1547" y="512"/>
                  </a:cubicBezTo>
                  <a:cubicBezTo>
                    <a:pt x="1547" y="221"/>
                    <a:pt x="1407" y="0"/>
                    <a:pt x="1204" y="0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3535175" y="945625"/>
              <a:ext cx="112650" cy="85200"/>
            </a:xfrm>
            <a:custGeom>
              <a:avLst/>
              <a:gdLst/>
              <a:ahLst/>
              <a:cxnLst/>
              <a:rect l="l" t="t" r="r" b="b"/>
              <a:pathLst>
                <a:path w="4506" h="3408" extrusionOk="0">
                  <a:moveTo>
                    <a:pt x="2734" y="0"/>
                  </a:moveTo>
                  <a:cubicBezTo>
                    <a:pt x="2479" y="0"/>
                    <a:pt x="2202" y="188"/>
                    <a:pt x="1950" y="272"/>
                  </a:cubicBezTo>
                  <a:cubicBezTo>
                    <a:pt x="1950" y="608"/>
                    <a:pt x="2018" y="944"/>
                    <a:pt x="1749" y="1213"/>
                  </a:cubicBezTo>
                  <a:cubicBezTo>
                    <a:pt x="1230" y="1213"/>
                    <a:pt x="1057" y="472"/>
                    <a:pt x="510" y="472"/>
                  </a:cubicBezTo>
                  <a:cubicBezTo>
                    <a:pt x="419" y="472"/>
                    <a:pt x="318" y="493"/>
                    <a:pt x="202" y="541"/>
                  </a:cubicBezTo>
                  <a:cubicBezTo>
                    <a:pt x="1" y="1146"/>
                    <a:pt x="875" y="1280"/>
                    <a:pt x="740" y="1885"/>
                  </a:cubicBezTo>
                  <a:cubicBezTo>
                    <a:pt x="2090" y="1947"/>
                    <a:pt x="2824" y="3407"/>
                    <a:pt x="4116" y="3407"/>
                  </a:cubicBezTo>
                  <a:cubicBezTo>
                    <a:pt x="4240" y="3407"/>
                    <a:pt x="4370" y="3394"/>
                    <a:pt x="4505" y="3364"/>
                  </a:cubicBezTo>
                  <a:cubicBezTo>
                    <a:pt x="4505" y="2356"/>
                    <a:pt x="3429" y="2894"/>
                    <a:pt x="3093" y="2423"/>
                  </a:cubicBezTo>
                  <a:cubicBezTo>
                    <a:pt x="3093" y="1751"/>
                    <a:pt x="4034" y="2020"/>
                    <a:pt x="4169" y="1415"/>
                  </a:cubicBezTo>
                  <a:cubicBezTo>
                    <a:pt x="3900" y="1011"/>
                    <a:pt x="3497" y="675"/>
                    <a:pt x="3160" y="272"/>
                  </a:cubicBezTo>
                  <a:cubicBezTo>
                    <a:pt x="3034" y="69"/>
                    <a:pt x="2888" y="0"/>
                    <a:pt x="2734" y="0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3667275" y="1016275"/>
              <a:ext cx="86425" cy="114325"/>
            </a:xfrm>
            <a:custGeom>
              <a:avLst/>
              <a:gdLst/>
              <a:ahLst/>
              <a:cxnLst/>
              <a:rect l="l" t="t" r="r" b="b"/>
              <a:pathLst>
                <a:path w="3457" h="4573" extrusionOk="0">
                  <a:moveTo>
                    <a:pt x="2851" y="1"/>
                  </a:moveTo>
                  <a:cubicBezTo>
                    <a:pt x="2309" y="1"/>
                    <a:pt x="1875" y="398"/>
                    <a:pt x="1338" y="398"/>
                  </a:cubicBezTo>
                  <a:cubicBezTo>
                    <a:pt x="1142" y="398"/>
                    <a:pt x="933" y="346"/>
                    <a:pt x="700" y="202"/>
                  </a:cubicBezTo>
                  <a:cubicBezTo>
                    <a:pt x="631" y="163"/>
                    <a:pt x="566" y="145"/>
                    <a:pt x="507" y="145"/>
                  </a:cubicBezTo>
                  <a:cubicBezTo>
                    <a:pt x="162" y="145"/>
                    <a:pt x="0" y="742"/>
                    <a:pt x="229" y="1143"/>
                  </a:cubicBezTo>
                  <a:cubicBezTo>
                    <a:pt x="902" y="2152"/>
                    <a:pt x="1036" y="3429"/>
                    <a:pt x="1440" y="4572"/>
                  </a:cubicBezTo>
                  <a:cubicBezTo>
                    <a:pt x="1977" y="4438"/>
                    <a:pt x="1977" y="4169"/>
                    <a:pt x="2112" y="3765"/>
                  </a:cubicBezTo>
                  <a:cubicBezTo>
                    <a:pt x="2256" y="3524"/>
                    <a:pt x="2090" y="2834"/>
                    <a:pt x="2380" y="2834"/>
                  </a:cubicBezTo>
                  <a:cubicBezTo>
                    <a:pt x="2495" y="2834"/>
                    <a:pt x="2681" y="2942"/>
                    <a:pt x="2986" y="3228"/>
                  </a:cubicBezTo>
                  <a:cubicBezTo>
                    <a:pt x="3120" y="3093"/>
                    <a:pt x="3255" y="3026"/>
                    <a:pt x="3389" y="2824"/>
                  </a:cubicBezTo>
                  <a:cubicBezTo>
                    <a:pt x="3456" y="2690"/>
                    <a:pt x="3389" y="2421"/>
                    <a:pt x="3187" y="2354"/>
                  </a:cubicBezTo>
                  <a:cubicBezTo>
                    <a:pt x="2650" y="2152"/>
                    <a:pt x="2045" y="2219"/>
                    <a:pt x="1507" y="1749"/>
                  </a:cubicBezTo>
                  <a:cubicBezTo>
                    <a:pt x="1641" y="942"/>
                    <a:pt x="2919" y="1076"/>
                    <a:pt x="2851" y="1"/>
                  </a:cubicBezTo>
                  <a:close/>
                </a:path>
              </a:pathLst>
            </a:custGeom>
            <a:solidFill>
              <a:srgbClr val="0E7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3553675" y="844850"/>
              <a:ext cx="126075" cy="102550"/>
            </a:xfrm>
            <a:custGeom>
              <a:avLst/>
              <a:gdLst/>
              <a:ahLst/>
              <a:cxnLst/>
              <a:rect l="l" t="t" r="r" b="b"/>
              <a:pathLst>
                <a:path w="5043" h="4102" extrusionOk="0">
                  <a:moveTo>
                    <a:pt x="3765" y="0"/>
                  </a:moveTo>
                  <a:lnTo>
                    <a:pt x="3765" y="0"/>
                  </a:lnTo>
                  <a:cubicBezTo>
                    <a:pt x="3294" y="605"/>
                    <a:pt x="2958" y="1210"/>
                    <a:pt x="2622" y="1883"/>
                  </a:cubicBezTo>
                  <a:cubicBezTo>
                    <a:pt x="2426" y="2393"/>
                    <a:pt x="2137" y="2629"/>
                    <a:pt x="1771" y="2629"/>
                  </a:cubicBezTo>
                  <a:cubicBezTo>
                    <a:pt x="1510" y="2629"/>
                    <a:pt x="1210" y="2510"/>
                    <a:pt x="874" y="2286"/>
                  </a:cubicBezTo>
                  <a:lnTo>
                    <a:pt x="0" y="3496"/>
                  </a:lnTo>
                  <a:cubicBezTo>
                    <a:pt x="178" y="3638"/>
                    <a:pt x="411" y="3724"/>
                    <a:pt x="651" y="3724"/>
                  </a:cubicBezTo>
                  <a:cubicBezTo>
                    <a:pt x="866" y="3724"/>
                    <a:pt x="1087" y="3655"/>
                    <a:pt x="1278" y="3496"/>
                  </a:cubicBezTo>
                  <a:cubicBezTo>
                    <a:pt x="1390" y="3485"/>
                    <a:pt x="1504" y="3479"/>
                    <a:pt x="1618" y="3479"/>
                  </a:cubicBezTo>
                  <a:cubicBezTo>
                    <a:pt x="2193" y="3479"/>
                    <a:pt x="2790" y="3619"/>
                    <a:pt x="3294" y="3900"/>
                  </a:cubicBezTo>
                  <a:cubicBezTo>
                    <a:pt x="3395" y="4034"/>
                    <a:pt x="3547" y="4101"/>
                    <a:pt x="3698" y="4101"/>
                  </a:cubicBezTo>
                  <a:cubicBezTo>
                    <a:pt x="3849" y="4101"/>
                    <a:pt x="4000" y="4034"/>
                    <a:pt x="4101" y="3900"/>
                  </a:cubicBezTo>
                  <a:lnTo>
                    <a:pt x="3294" y="3093"/>
                  </a:lnTo>
                  <a:cubicBezTo>
                    <a:pt x="4437" y="3093"/>
                    <a:pt x="5042" y="2689"/>
                    <a:pt x="4773" y="1412"/>
                  </a:cubicBezTo>
                  <a:cubicBezTo>
                    <a:pt x="4754" y="1409"/>
                    <a:pt x="4736" y="1408"/>
                    <a:pt x="4719" y="1408"/>
                  </a:cubicBezTo>
                  <a:cubicBezTo>
                    <a:pt x="4369" y="1408"/>
                    <a:pt x="4346" y="1938"/>
                    <a:pt x="4030" y="1938"/>
                  </a:cubicBezTo>
                  <a:cubicBezTo>
                    <a:pt x="3974" y="1938"/>
                    <a:pt x="3910" y="1921"/>
                    <a:pt x="3832" y="1883"/>
                  </a:cubicBezTo>
                  <a:cubicBezTo>
                    <a:pt x="3429" y="1345"/>
                    <a:pt x="4437" y="740"/>
                    <a:pt x="3765" y="0"/>
                  </a:cubicBezTo>
                  <a:close/>
                </a:path>
              </a:pathLst>
            </a:custGeom>
            <a:solidFill>
              <a:srgbClr val="126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3543575" y="1226375"/>
              <a:ext cx="25250" cy="28600"/>
            </a:xfrm>
            <a:custGeom>
              <a:avLst/>
              <a:gdLst/>
              <a:ahLst/>
              <a:cxnLst/>
              <a:rect l="l" t="t" r="r" b="b"/>
              <a:pathLst>
                <a:path w="1010" h="1144" extrusionOk="0">
                  <a:moveTo>
                    <a:pt x="404" y="0"/>
                  </a:moveTo>
                  <a:cubicBezTo>
                    <a:pt x="337" y="135"/>
                    <a:pt x="68" y="269"/>
                    <a:pt x="68" y="471"/>
                  </a:cubicBezTo>
                  <a:cubicBezTo>
                    <a:pt x="1" y="807"/>
                    <a:pt x="203" y="1143"/>
                    <a:pt x="606" y="1143"/>
                  </a:cubicBezTo>
                  <a:cubicBezTo>
                    <a:pt x="673" y="1143"/>
                    <a:pt x="942" y="1076"/>
                    <a:pt x="942" y="1009"/>
                  </a:cubicBezTo>
                  <a:cubicBezTo>
                    <a:pt x="1009" y="740"/>
                    <a:pt x="740" y="538"/>
                    <a:pt x="606" y="336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3548625" y="932250"/>
              <a:ext cx="35325" cy="20175"/>
            </a:xfrm>
            <a:custGeom>
              <a:avLst/>
              <a:gdLst/>
              <a:ahLst/>
              <a:cxnLst/>
              <a:rect l="l" t="t" r="r" b="b"/>
              <a:pathLst>
                <a:path w="1413" h="807" extrusionOk="0">
                  <a:moveTo>
                    <a:pt x="202" y="0"/>
                  </a:moveTo>
                  <a:cubicBezTo>
                    <a:pt x="1" y="202"/>
                    <a:pt x="1" y="269"/>
                    <a:pt x="337" y="404"/>
                  </a:cubicBezTo>
                  <a:cubicBezTo>
                    <a:pt x="673" y="538"/>
                    <a:pt x="1076" y="672"/>
                    <a:pt x="1412" y="807"/>
                  </a:cubicBezTo>
                  <a:lnTo>
                    <a:pt x="1412" y="0"/>
                  </a:ln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3541900" y="1201700"/>
              <a:ext cx="28600" cy="24700"/>
            </a:xfrm>
            <a:custGeom>
              <a:avLst/>
              <a:gdLst/>
              <a:ahLst/>
              <a:cxnLst/>
              <a:rect l="l" t="t" r="r" b="b"/>
              <a:pathLst>
                <a:path w="1144" h="988" extrusionOk="0">
                  <a:moveTo>
                    <a:pt x="551" y="0"/>
                  </a:moveTo>
                  <a:cubicBezTo>
                    <a:pt x="466" y="0"/>
                    <a:pt x="371" y="32"/>
                    <a:pt x="270" y="113"/>
                  </a:cubicBezTo>
                  <a:cubicBezTo>
                    <a:pt x="1" y="382"/>
                    <a:pt x="404" y="651"/>
                    <a:pt x="471" y="987"/>
                  </a:cubicBezTo>
                  <a:cubicBezTo>
                    <a:pt x="740" y="853"/>
                    <a:pt x="1144" y="718"/>
                    <a:pt x="942" y="315"/>
                  </a:cubicBezTo>
                  <a:cubicBezTo>
                    <a:pt x="895" y="174"/>
                    <a:pt x="749" y="0"/>
                    <a:pt x="551" y="0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3634350" y="942325"/>
              <a:ext cx="21875" cy="13700"/>
            </a:xfrm>
            <a:custGeom>
              <a:avLst/>
              <a:gdLst/>
              <a:ahLst/>
              <a:cxnLst/>
              <a:rect l="l" t="t" r="r" b="b"/>
              <a:pathLst>
                <a:path w="875" h="548" extrusionOk="0">
                  <a:moveTo>
                    <a:pt x="0" y="1"/>
                  </a:moveTo>
                  <a:cubicBezTo>
                    <a:pt x="67" y="202"/>
                    <a:pt x="67" y="471"/>
                    <a:pt x="202" y="538"/>
                  </a:cubicBezTo>
                  <a:cubicBezTo>
                    <a:pt x="237" y="544"/>
                    <a:pt x="271" y="547"/>
                    <a:pt x="302" y="547"/>
                  </a:cubicBezTo>
                  <a:cubicBezTo>
                    <a:pt x="629" y="547"/>
                    <a:pt x="752" y="246"/>
                    <a:pt x="874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3674675" y="1251575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202" y="1"/>
                  </a:moveTo>
                  <a:lnTo>
                    <a:pt x="1" y="538"/>
                  </a:lnTo>
                  <a:cubicBezTo>
                    <a:pt x="202" y="404"/>
                    <a:pt x="538" y="337"/>
                    <a:pt x="202" y="1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3481400" y="992750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538" y="0"/>
                  </a:moveTo>
                  <a:lnTo>
                    <a:pt x="538" y="0"/>
                  </a:lnTo>
                  <a:cubicBezTo>
                    <a:pt x="404" y="135"/>
                    <a:pt x="0" y="202"/>
                    <a:pt x="404" y="538"/>
                  </a:cubicBezTo>
                  <a:cubicBezTo>
                    <a:pt x="471" y="337"/>
                    <a:pt x="471" y="202"/>
                    <a:pt x="538" y="0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3550300" y="9927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8"/>
                  </a:lnTo>
                  <a:lnTo>
                    <a:pt x="68" y="135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4088125" y="132720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471" y="1"/>
                  </a:moveTo>
                  <a:cubicBezTo>
                    <a:pt x="337" y="1"/>
                    <a:pt x="202" y="68"/>
                    <a:pt x="68" y="68"/>
                  </a:cubicBezTo>
                  <a:cubicBezTo>
                    <a:pt x="135" y="202"/>
                    <a:pt x="68" y="270"/>
                    <a:pt x="1" y="337"/>
                  </a:cubicBezTo>
                  <a:cubicBezTo>
                    <a:pt x="1" y="471"/>
                    <a:pt x="1" y="606"/>
                    <a:pt x="1" y="740"/>
                  </a:cubicBezTo>
                  <a:cubicBezTo>
                    <a:pt x="337" y="606"/>
                    <a:pt x="471" y="270"/>
                    <a:pt x="471" y="1"/>
                  </a:cubicBez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3999050" y="9742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202" y="1"/>
                    <a:pt x="1" y="203"/>
                    <a:pt x="1" y="404"/>
                  </a:cubicBezTo>
                  <a:cubicBezTo>
                    <a:pt x="202" y="337"/>
                    <a:pt x="337" y="203"/>
                    <a:pt x="404" y="1"/>
                  </a:cubicBez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4236025" y="104990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8" y="0"/>
                    <a:pt x="1" y="34"/>
                    <a:pt x="1" y="67"/>
                  </a:cubicBezTo>
                  <a:cubicBezTo>
                    <a:pt x="1" y="67"/>
                    <a:pt x="68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3894850" y="691900"/>
              <a:ext cx="47075" cy="80700"/>
            </a:xfrm>
            <a:custGeom>
              <a:avLst/>
              <a:gdLst/>
              <a:ahLst/>
              <a:cxnLst/>
              <a:rect l="l" t="t" r="r" b="b"/>
              <a:pathLst>
                <a:path w="1883" h="3228" extrusionOk="0">
                  <a:moveTo>
                    <a:pt x="1278" y="1"/>
                  </a:moveTo>
                  <a:lnTo>
                    <a:pt x="606" y="942"/>
                  </a:lnTo>
                  <a:cubicBezTo>
                    <a:pt x="740" y="1749"/>
                    <a:pt x="1" y="2354"/>
                    <a:pt x="135" y="3228"/>
                  </a:cubicBezTo>
                  <a:cubicBezTo>
                    <a:pt x="740" y="3228"/>
                    <a:pt x="874" y="2622"/>
                    <a:pt x="1345" y="2354"/>
                  </a:cubicBezTo>
                  <a:lnTo>
                    <a:pt x="1345" y="1950"/>
                  </a:lnTo>
                  <a:lnTo>
                    <a:pt x="1681" y="1547"/>
                  </a:lnTo>
                  <a:lnTo>
                    <a:pt x="1681" y="1211"/>
                  </a:lnTo>
                  <a:lnTo>
                    <a:pt x="1681" y="740"/>
                  </a:lnTo>
                  <a:cubicBezTo>
                    <a:pt x="1883" y="538"/>
                    <a:pt x="1883" y="202"/>
                    <a:pt x="1681" y="1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3768800" y="817525"/>
              <a:ext cx="42675" cy="74950"/>
            </a:xfrm>
            <a:custGeom>
              <a:avLst/>
              <a:gdLst/>
              <a:ahLst/>
              <a:cxnLst/>
              <a:rect l="l" t="t" r="r" b="b"/>
              <a:pathLst>
                <a:path w="1707" h="2998" extrusionOk="0">
                  <a:moveTo>
                    <a:pt x="874" y="1"/>
                  </a:moveTo>
                  <a:cubicBezTo>
                    <a:pt x="807" y="1"/>
                    <a:pt x="740" y="51"/>
                    <a:pt x="673" y="152"/>
                  </a:cubicBezTo>
                  <a:lnTo>
                    <a:pt x="269" y="152"/>
                  </a:lnTo>
                  <a:cubicBezTo>
                    <a:pt x="0" y="623"/>
                    <a:pt x="0" y="1228"/>
                    <a:pt x="269" y="1698"/>
                  </a:cubicBezTo>
                  <a:lnTo>
                    <a:pt x="605" y="2236"/>
                  </a:lnTo>
                  <a:cubicBezTo>
                    <a:pt x="942" y="2371"/>
                    <a:pt x="874" y="2774"/>
                    <a:pt x="1076" y="2976"/>
                  </a:cubicBezTo>
                  <a:cubicBezTo>
                    <a:pt x="1160" y="2990"/>
                    <a:pt x="1237" y="2998"/>
                    <a:pt x="1306" y="2998"/>
                  </a:cubicBezTo>
                  <a:cubicBezTo>
                    <a:pt x="1571" y="2998"/>
                    <a:pt x="1707" y="2878"/>
                    <a:pt x="1547" y="2505"/>
                  </a:cubicBezTo>
                  <a:cubicBezTo>
                    <a:pt x="1547" y="1631"/>
                    <a:pt x="1412" y="892"/>
                    <a:pt x="1076" y="152"/>
                  </a:cubicBezTo>
                  <a:cubicBezTo>
                    <a:pt x="1009" y="51"/>
                    <a:pt x="942" y="1"/>
                    <a:pt x="874" y="1"/>
                  </a:cubicBezTo>
                  <a:close/>
                </a:path>
              </a:pathLst>
            </a:custGeom>
            <a:solidFill>
              <a:srgbClr val="AB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3795700" y="880150"/>
              <a:ext cx="31950" cy="42025"/>
            </a:xfrm>
            <a:custGeom>
              <a:avLst/>
              <a:gdLst/>
              <a:ahLst/>
              <a:cxnLst/>
              <a:rect l="l" t="t" r="r" b="b"/>
              <a:pathLst>
                <a:path w="1278" h="1681" extrusionOk="0">
                  <a:moveTo>
                    <a:pt x="471" y="0"/>
                  </a:moveTo>
                  <a:lnTo>
                    <a:pt x="0" y="538"/>
                  </a:lnTo>
                  <a:cubicBezTo>
                    <a:pt x="0" y="941"/>
                    <a:pt x="0" y="1412"/>
                    <a:pt x="403" y="1681"/>
                  </a:cubicBezTo>
                  <a:cubicBezTo>
                    <a:pt x="500" y="1512"/>
                    <a:pt x="596" y="1456"/>
                    <a:pt x="695" y="1456"/>
                  </a:cubicBezTo>
                  <a:cubicBezTo>
                    <a:pt x="873" y="1456"/>
                    <a:pt x="1062" y="1638"/>
                    <a:pt x="1277" y="1681"/>
                  </a:cubicBezTo>
                  <a:cubicBezTo>
                    <a:pt x="1210" y="1009"/>
                    <a:pt x="941" y="471"/>
                    <a:pt x="471" y="0"/>
                  </a:cubicBezTo>
                  <a:close/>
                </a:path>
              </a:pathLst>
            </a:custGeom>
            <a:solidFill>
              <a:srgbClr val="9FB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3856200" y="681250"/>
              <a:ext cx="26900" cy="25800"/>
            </a:xfrm>
            <a:custGeom>
              <a:avLst/>
              <a:gdLst/>
              <a:ahLst/>
              <a:cxnLst/>
              <a:rect l="l" t="t" r="r" b="b"/>
              <a:pathLst>
                <a:path w="1076" h="1032" extrusionOk="0">
                  <a:moveTo>
                    <a:pt x="643" y="1"/>
                  </a:moveTo>
                  <a:cubicBezTo>
                    <a:pt x="587" y="1"/>
                    <a:pt x="529" y="9"/>
                    <a:pt x="471" y="23"/>
                  </a:cubicBezTo>
                  <a:cubicBezTo>
                    <a:pt x="202" y="90"/>
                    <a:pt x="0" y="359"/>
                    <a:pt x="135" y="628"/>
                  </a:cubicBezTo>
                  <a:cubicBezTo>
                    <a:pt x="135" y="830"/>
                    <a:pt x="269" y="1032"/>
                    <a:pt x="471" y="1032"/>
                  </a:cubicBezTo>
                  <a:cubicBezTo>
                    <a:pt x="807" y="1032"/>
                    <a:pt x="1076" y="763"/>
                    <a:pt x="1076" y="427"/>
                  </a:cubicBezTo>
                  <a:cubicBezTo>
                    <a:pt x="1023" y="110"/>
                    <a:pt x="846" y="1"/>
                    <a:pt x="643" y="1"/>
                  </a:cubicBezTo>
                  <a:close/>
                </a:path>
              </a:pathLst>
            </a:custGeom>
            <a:solidFill>
              <a:srgbClr val="227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3886450" y="78097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404" y="1"/>
                  </a:moveTo>
                  <a:cubicBezTo>
                    <a:pt x="0" y="471"/>
                    <a:pt x="135" y="1076"/>
                    <a:pt x="68" y="1614"/>
                  </a:cubicBezTo>
                  <a:lnTo>
                    <a:pt x="471" y="1614"/>
                  </a:lnTo>
                  <a:cubicBezTo>
                    <a:pt x="404" y="1345"/>
                    <a:pt x="538" y="1009"/>
                    <a:pt x="807" y="807"/>
                  </a:cubicBezTo>
                  <a:lnTo>
                    <a:pt x="807" y="4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3785600" y="789375"/>
              <a:ext cx="11800" cy="31975"/>
            </a:xfrm>
            <a:custGeom>
              <a:avLst/>
              <a:gdLst/>
              <a:ahLst/>
              <a:cxnLst/>
              <a:rect l="l" t="t" r="r" b="b"/>
              <a:pathLst>
                <a:path w="472" h="1279" extrusionOk="0">
                  <a:moveTo>
                    <a:pt x="68" y="1"/>
                  </a:moveTo>
                  <a:cubicBezTo>
                    <a:pt x="68" y="471"/>
                    <a:pt x="1" y="875"/>
                    <a:pt x="1" y="1278"/>
                  </a:cubicBezTo>
                  <a:lnTo>
                    <a:pt x="404" y="1278"/>
                  </a:lnTo>
                  <a:cubicBezTo>
                    <a:pt x="471" y="808"/>
                    <a:pt x="337" y="337"/>
                    <a:pt x="68" y="1"/>
                  </a:cubicBezTo>
                  <a:close/>
                </a:path>
              </a:pathLst>
            </a:custGeom>
            <a:solidFill>
              <a:srgbClr val="A9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3760400" y="802825"/>
              <a:ext cx="15150" cy="57175"/>
            </a:xfrm>
            <a:custGeom>
              <a:avLst/>
              <a:gdLst/>
              <a:ahLst/>
              <a:cxnLst/>
              <a:rect l="l" t="t" r="r" b="b"/>
              <a:pathLst>
                <a:path w="606" h="2287" extrusionOk="0">
                  <a:moveTo>
                    <a:pt x="68" y="1"/>
                  </a:moveTo>
                  <a:cubicBezTo>
                    <a:pt x="336" y="740"/>
                    <a:pt x="0" y="1681"/>
                    <a:pt x="605" y="2286"/>
                  </a:cubicBezTo>
                  <a:lnTo>
                    <a:pt x="605" y="740"/>
                  </a:lnTo>
                  <a:cubicBezTo>
                    <a:pt x="605" y="404"/>
                    <a:pt x="538" y="135"/>
                    <a:pt x="68" y="1"/>
                  </a:cubicBezTo>
                  <a:close/>
                </a:path>
              </a:pathLst>
            </a:custGeom>
            <a:solidFill>
              <a:srgbClr val="A9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3783925" y="8734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0" y="0"/>
                  </a:moveTo>
                  <a:lnTo>
                    <a:pt x="0" y="0"/>
                  </a:lnTo>
                  <a:cubicBezTo>
                    <a:pt x="68" y="202"/>
                    <a:pt x="68" y="471"/>
                    <a:pt x="135" y="740"/>
                  </a:cubicBezTo>
                  <a:cubicBezTo>
                    <a:pt x="202" y="807"/>
                    <a:pt x="337" y="807"/>
                    <a:pt x="471" y="807"/>
                  </a:cubicBezTo>
                  <a:cubicBezTo>
                    <a:pt x="471" y="404"/>
                    <a:pt x="404" y="67"/>
                    <a:pt x="0" y="0"/>
                  </a:cubicBezTo>
                  <a:close/>
                </a:path>
              </a:pathLst>
            </a:custGeom>
            <a:solidFill>
              <a:srgbClr val="9FB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4219225" y="4007925"/>
              <a:ext cx="11800" cy="3800"/>
            </a:xfrm>
            <a:custGeom>
              <a:avLst/>
              <a:gdLst/>
              <a:ahLst/>
              <a:cxnLst/>
              <a:rect l="l" t="t" r="r" b="b"/>
              <a:pathLst>
                <a:path w="472" h="152" extrusionOk="0">
                  <a:moveTo>
                    <a:pt x="0" y="1"/>
                  </a:moveTo>
                  <a:cubicBezTo>
                    <a:pt x="68" y="101"/>
                    <a:pt x="152" y="152"/>
                    <a:pt x="236" y="152"/>
                  </a:cubicBezTo>
                  <a:cubicBezTo>
                    <a:pt x="320" y="152"/>
                    <a:pt x="404" y="101"/>
                    <a:pt x="471" y="1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3987300" y="3128925"/>
              <a:ext cx="104225" cy="57975"/>
            </a:xfrm>
            <a:custGeom>
              <a:avLst/>
              <a:gdLst/>
              <a:ahLst/>
              <a:cxnLst/>
              <a:rect l="l" t="t" r="r" b="b"/>
              <a:pathLst>
                <a:path w="4169" h="2319" extrusionOk="0">
                  <a:moveTo>
                    <a:pt x="3630" y="0"/>
                  </a:moveTo>
                  <a:lnTo>
                    <a:pt x="3630" y="0"/>
                  </a:lnTo>
                  <a:cubicBezTo>
                    <a:pt x="2353" y="336"/>
                    <a:pt x="1143" y="740"/>
                    <a:pt x="0" y="1345"/>
                  </a:cubicBezTo>
                  <a:cubicBezTo>
                    <a:pt x="101" y="1851"/>
                    <a:pt x="317" y="2319"/>
                    <a:pt x="704" y="2319"/>
                  </a:cubicBezTo>
                  <a:cubicBezTo>
                    <a:pt x="831" y="2319"/>
                    <a:pt x="977" y="2268"/>
                    <a:pt x="1143" y="2152"/>
                  </a:cubicBezTo>
                  <a:cubicBezTo>
                    <a:pt x="1950" y="1816"/>
                    <a:pt x="2689" y="1479"/>
                    <a:pt x="3496" y="1210"/>
                  </a:cubicBezTo>
                  <a:cubicBezTo>
                    <a:pt x="4168" y="942"/>
                    <a:pt x="4168" y="471"/>
                    <a:pt x="3630" y="0"/>
                  </a:cubicBezTo>
                  <a:close/>
                </a:path>
              </a:pathLst>
            </a:custGeom>
            <a:solidFill>
              <a:srgbClr val="C8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4160400" y="2317150"/>
              <a:ext cx="25225" cy="23875"/>
            </a:xfrm>
            <a:custGeom>
              <a:avLst/>
              <a:gdLst/>
              <a:ahLst/>
              <a:cxnLst/>
              <a:rect l="l" t="t" r="r" b="b"/>
              <a:pathLst>
                <a:path w="1009" h="955" extrusionOk="0">
                  <a:moveTo>
                    <a:pt x="337" y="0"/>
                  </a:moveTo>
                  <a:cubicBezTo>
                    <a:pt x="135" y="0"/>
                    <a:pt x="0" y="202"/>
                    <a:pt x="0" y="404"/>
                  </a:cubicBezTo>
                  <a:cubicBezTo>
                    <a:pt x="59" y="756"/>
                    <a:pt x="220" y="954"/>
                    <a:pt x="529" y="954"/>
                  </a:cubicBezTo>
                  <a:cubicBezTo>
                    <a:pt x="574" y="954"/>
                    <a:pt x="622" y="950"/>
                    <a:pt x="673" y="941"/>
                  </a:cubicBezTo>
                  <a:cubicBezTo>
                    <a:pt x="874" y="941"/>
                    <a:pt x="1009" y="740"/>
                    <a:pt x="1009" y="538"/>
                  </a:cubicBezTo>
                  <a:cubicBezTo>
                    <a:pt x="942" y="269"/>
                    <a:pt x="740" y="0"/>
                    <a:pt x="33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4229300" y="2404125"/>
              <a:ext cx="26925" cy="25650"/>
            </a:xfrm>
            <a:custGeom>
              <a:avLst/>
              <a:gdLst/>
              <a:ahLst/>
              <a:cxnLst/>
              <a:rect l="l" t="t" r="r" b="b"/>
              <a:pathLst>
                <a:path w="1077" h="1026" extrusionOk="0">
                  <a:moveTo>
                    <a:pt x="234" y="0"/>
                  </a:moveTo>
                  <a:cubicBezTo>
                    <a:pt x="1" y="0"/>
                    <a:pt x="1" y="140"/>
                    <a:pt x="1" y="420"/>
                  </a:cubicBezTo>
                  <a:cubicBezTo>
                    <a:pt x="68" y="757"/>
                    <a:pt x="135" y="1025"/>
                    <a:pt x="539" y="1025"/>
                  </a:cubicBezTo>
                  <a:cubicBezTo>
                    <a:pt x="808" y="1025"/>
                    <a:pt x="1009" y="824"/>
                    <a:pt x="1076" y="555"/>
                  </a:cubicBezTo>
                  <a:cubicBezTo>
                    <a:pt x="1076" y="84"/>
                    <a:pt x="808" y="84"/>
                    <a:pt x="404" y="17"/>
                  </a:cubicBezTo>
                  <a:cubicBezTo>
                    <a:pt x="337" y="6"/>
                    <a:pt x="281" y="0"/>
                    <a:pt x="234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4109975" y="3098675"/>
              <a:ext cx="28600" cy="16200"/>
            </a:xfrm>
            <a:custGeom>
              <a:avLst/>
              <a:gdLst/>
              <a:ahLst/>
              <a:cxnLst/>
              <a:rect l="l" t="t" r="r" b="b"/>
              <a:pathLst>
                <a:path w="1144" h="648" extrusionOk="0">
                  <a:moveTo>
                    <a:pt x="1144" y="0"/>
                  </a:moveTo>
                  <a:cubicBezTo>
                    <a:pt x="740" y="67"/>
                    <a:pt x="202" y="0"/>
                    <a:pt x="1" y="471"/>
                  </a:cubicBezTo>
                  <a:cubicBezTo>
                    <a:pt x="212" y="588"/>
                    <a:pt x="390" y="648"/>
                    <a:pt x="541" y="648"/>
                  </a:cubicBezTo>
                  <a:cubicBezTo>
                    <a:pt x="824" y="648"/>
                    <a:pt x="1012" y="438"/>
                    <a:pt x="1144" y="0"/>
                  </a:cubicBezTo>
                  <a:close/>
                </a:path>
              </a:pathLst>
            </a:custGeom>
            <a:solidFill>
              <a:srgbClr val="82A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4079725" y="3108750"/>
              <a:ext cx="21875" cy="13475"/>
            </a:xfrm>
            <a:custGeom>
              <a:avLst/>
              <a:gdLst/>
              <a:ahLst/>
              <a:cxnLst/>
              <a:rect l="l" t="t" r="r" b="b"/>
              <a:pathLst>
                <a:path w="875" h="539" extrusionOk="0">
                  <a:moveTo>
                    <a:pt x="740" y="1"/>
                  </a:moveTo>
                  <a:cubicBezTo>
                    <a:pt x="404" y="68"/>
                    <a:pt x="68" y="135"/>
                    <a:pt x="1" y="538"/>
                  </a:cubicBezTo>
                  <a:lnTo>
                    <a:pt x="673" y="404"/>
                  </a:lnTo>
                  <a:cubicBezTo>
                    <a:pt x="740" y="404"/>
                    <a:pt x="807" y="337"/>
                    <a:pt x="807" y="270"/>
                  </a:cubicBezTo>
                  <a:cubicBezTo>
                    <a:pt x="875" y="202"/>
                    <a:pt x="875" y="135"/>
                    <a:pt x="740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4096525" y="3108750"/>
              <a:ext cx="13475" cy="10100"/>
            </a:xfrm>
            <a:custGeom>
              <a:avLst/>
              <a:gdLst/>
              <a:ahLst/>
              <a:cxnLst/>
              <a:rect l="l" t="t" r="r" b="b"/>
              <a:pathLst>
                <a:path w="539" h="404" extrusionOk="0">
                  <a:moveTo>
                    <a:pt x="68" y="1"/>
                  </a:moveTo>
                  <a:cubicBezTo>
                    <a:pt x="1" y="135"/>
                    <a:pt x="1" y="270"/>
                    <a:pt x="1" y="404"/>
                  </a:cubicBezTo>
                  <a:cubicBezTo>
                    <a:pt x="203" y="404"/>
                    <a:pt x="404" y="270"/>
                    <a:pt x="539" y="6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82A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4004100" y="2212950"/>
              <a:ext cx="184900" cy="145225"/>
            </a:xfrm>
            <a:custGeom>
              <a:avLst/>
              <a:gdLst/>
              <a:ahLst/>
              <a:cxnLst/>
              <a:rect l="l" t="t" r="r" b="b"/>
              <a:pathLst>
                <a:path w="7396" h="5809" extrusionOk="0">
                  <a:moveTo>
                    <a:pt x="5379" y="0"/>
                  </a:moveTo>
                  <a:cubicBezTo>
                    <a:pt x="3967" y="1143"/>
                    <a:pt x="2555" y="2219"/>
                    <a:pt x="1009" y="3227"/>
                  </a:cubicBezTo>
                  <a:cubicBezTo>
                    <a:pt x="740" y="3563"/>
                    <a:pt x="538" y="4034"/>
                    <a:pt x="202" y="4235"/>
                  </a:cubicBezTo>
                  <a:cubicBezTo>
                    <a:pt x="68" y="4370"/>
                    <a:pt x="0" y="4504"/>
                    <a:pt x="0" y="4706"/>
                  </a:cubicBezTo>
                  <a:cubicBezTo>
                    <a:pt x="0" y="4975"/>
                    <a:pt x="135" y="5177"/>
                    <a:pt x="269" y="5446"/>
                  </a:cubicBezTo>
                  <a:cubicBezTo>
                    <a:pt x="336" y="5580"/>
                    <a:pt x="471" y="5714"/>
                    <a:pt x="673" y="5782"/>
                  </a:cubicBezTo>
                  <a:cubicBezTo>
                    <a:pt x="727" y="5800"/>
                    <a:pt x="786" y="5808"/>
                    <a:pt x="847" y="5808"/>
                  </a:cubicBezTo>
                  <a:cubicBezTo>
                    <a:pt x="1014" y="5808"/>
                    <a:pt x="1197" y="5746"/>
                    <a:pt x="1345" y="5647"/>
                  </a:cubicBezTo>
                  <a:cubicBezTo>
                    <a:pt x="1479" y="5446"/>
                    <a:pt x="1614" y="5311"/>
                    <a:pt x="1815" y="5244"/>
                  </a:cubicBezTo>
                  <a:cubicBezTo>
                    <a:pt x="2353" y="4975"/>
                    <a:pt x="2824" y="4639"/>
                    <a:pt x="3294" y="4235"/>
                  </a:cubicBezTo>
                  <a:cubicBezTo>
                    <a:pt x="4572" y="3093"/>
                    <a:pt x="6387" y="2689"/>
                    <a:pt x="7395" y="1210"/>
                  </a:cubicBezTo>
                  <a:cubicBezTo>
                    <a:pt x="7059" y="269"/>
                    <a:pt x="6185" y="269"/>
                    <a:pt x="5379" y="0"/>
                  </a:cubicBezTo>
                  <a:close/>
                </a:path>
              </a:pathLst>
            </a:custGeom>
            <a:solidFill>
              <a:srgbClr val="C4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3916700" y="2319675"/>
              <a:ext cx="105900" cy="116825"/>
            </a:xfrm>
            <a:custGeom>
              <a:avLst/>
              <a:gdLst/>
              <a:ahLst/>
              <a:cxnLst/>
              <a:rect l="l" t="t" r="r" b="b"/>
              <a:pathLst>
                <a:path w="4236" h="4673" extrusionOk="0">
                  <a:moveTo>
                    <a:pt x="3429" y="0"/>
                  </a:moveTo>
                  <a:cubicBezTo>
                    <a:pt x="3345" y="0"/>
                    <a:pt x="3261" y="34"/>
                    <a:pt x="3227" y="101"/>
                  </a:cubicBezTo>
                  <a:cubicBezTo>
                    <a:pt x="3093" y="504"/>
                    <a:pt x="2757" y="773"/>
                    <a:pt x="2421" y="975"/>
                  </a:cubicBezTo>
                  <a:cubicBezTo>
                    <a:pt x="1547" y="1714"/>
                    <a:pt x="740" y="2521"/>
                    <a:pt x="0" y="3395"/>
                  </a:cubicBezTo>
                  <a:cubicBezTo>
                    <a:pt x="68" y="4000"/>
                    <a:pt x="202" y="4471"/>
                    <a:pt x="942" y="4672"/>
                  </a:cubicBezTo>
                  <a:cubicBezTo>
                    <a:pt x="2017" y="4135"/>
                    <a:pt x="2958" y="3261"/>
                    <a:pt x="3698" y="2252"/>
                  </a:cubicBezTo>
                  <a:cubicBezTo>
                    <a:pt x="3765" y="2050"/>
                    <a:pt x="3900" y="1916"/>
                    <a:pt x="4101" y="1849"/>
                  </a:cubicBezTo>
                  <a:cubicBezTo>
                    <a:pt x="4169" y="1849"/>
                    <a:pt x="4169" y="1782"/>
                    <a:pt x="4236" y="1647"/>
                  </a:cubicBezTo>
                  <a:cubicBezTo>
                    <a:pt x="4236" y="1580"/>
                    <a:pt x="4169" y="1445"/>
                    <a:pt x="4034" y="1378"/>
                  </a:cubicBezTo>
                  <a:lnTo>
                    <a:pt x="4034" y="908"/>
                  </a:lnTo>
                  <a:cubicBezTo>
                    <a:pt x="3900" y="840"/>
                    <a:pt x="3631" y="639"/>
                    <a:pt x="3631" y="504"/>
                  </a:cubicBezTo>
                  <a:lnTo>
                    <a:pt x="3631" y="101"/>
                  </a:lnTo>
                  <a:cubicBezTo>
                    <a:pt x="3597" y="34"/>
                    <a:pt x="3513" y="0"/>
                    <a:pt x="3429" y="0"/>
                  </a:cubicBezTo>
                  <a:close/>
                </a:path>
              </a:pathLst>
            </a:custGeom>
            <a:solidFill>
              <a:srgbClr val="C9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4138550" y="2170550"/>
              <a:ext cx="92475" cy="72675"/>
            </a:xfrm>
            <a:custGeom>
              <a:avLst/>
              <a:gdLst/>
              <a:ahLst/>
              <a:cxnLst/>
              <a:rect l="l" t="t" r="r" b="b"/>
              <a:pathLst>
                <a:path w="3699" h="2907" extrusionOk="0">
                  <a:moveTo>
                    <a:pt x="3106" y="1"/>
                  </a:moveTo>
                  <a:cubicBezTo>
                    <a:pt x="2943" y="1"/>
                    <a:pt x="2737" y="170"/>
                    <a:pt x="2421" y="486"/>
                  </a:cubicBezTo>
                  <a:cubicBezTo>
                    <a:pt x="1997" y="1030"/>
                    <a:pt x="1356" y="1303"/>
                    <a:pt x="693" y="1303"/>
                  </a:cubicBezTo>
                  <a:cubicBezTo>
                    <a:pt x="619" y="1303"/>
                    <a:pt x="545" y="1299"/>
                    <a:pt x="471" y="1293"/>
                  </a:cubicBezTo>
                  <a:lnTo>
                    <a:pt x="1" y="1696"/>
                  </a:lnTo>
                  <a:cubicBezTo>
                    <a:pt x="68" y="1965"/>
                    <a:pt x="68" y="2301"/>
                    <a:pt x="404" y="2301"/>
                  </a:cubicBezTo>
                  <a:cubicBezTo>
                    <a:pt x="448" y="2297"/>
                    <a:pt x="491" y="2295"/>
                    <a:pt x="533" y="2295"/>
                  </a:cubicBezTo>
                  <a:cubicBezTo>
                    <a:pt x="1130" y="2295"/>
                    <a:pt x="1515" y="2718"/>
                    <a:pt x="2017" y="2906"/>
                  </a:cubicBezTo>
                  <a:lnTo>
                    <a:pt x="2017" y="2839"/>
                  </a:lnTo>
                  <a:cubicBezTo>
                    <a:pt x="2152" y="2704"/>
                    <a:pt x="2354" y="2570"/>
                    <a:pt x="2555" y="2503"/>
                  </a:cubicBezTo>
                  <a:lnTo>
                    <a:pt x="2891" y="2503"/>
                  </a:lnTo>
                  <a:lnTo>
                    <a:pt x="3698" y="957"/>
                  </a:lnTo>
                  <a:cubicBezTo>
                    <a:pt x="3467" y="303"/>
                    <a:pt x="3325" y="1"/>
                    <a:pt x="3106" y="1"/>
                  </a:cubicBezTo>
                  <a:close/>
                </a:path>
              </a:pathLst>
            </a:custGeom>
            <a:solidFill>
              <a:srgbClr val="DC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3839375" y="2404550"/>
              <a:ext cx="100875" cy="80675"/>
            </a:xfrm>
            <a:custGeom>
              <a:avLst/>
              <a:gdLst/>
              <a:ahLst/>
              <a:cxnLst/>
              <a:rect l="l" t="t" r="r" b="b"/>
              <a:pathLst>
                <a:path w="4035" h="3227" extrusionOk="0">
                  <a:moveTo>
                    <a:pt x="3093" y="0"/>
                  </a:moveTo>
                  <a:lnTo>
                    <a:pt x="1547" y="1210"/>
                  </a:lnTo>
                  <a:cubicBezTo>
                    <a:pt x="1480" y="1345"/>
                    <a:pt x="1278" y="1479"/>
                    <a:pt x="1144" y="1614"/>
                  </a:cubicBezTo>
                  <a:cubicBezTo>
                    <a:pt x="942" y="1882"/>
                    <a:pt x="539" y="1815"/>
                    <a:pt x="270" y="2017"/>
                  </a:cubicBezTo>
                  <a:cubicBezTo>
                    <a:pt x="252" y="1999"/>
                    <a:pt x="229" y="1990"/>
                    <a:pt x="204" y="1990"/>
                  </a:cubicBezTo>
                  <a:cubicBezTo>
                    <a:pt x="135" y="1990"/>
                    <a:pt x="50" y="2053"/>
                    <a:pt x="1" y="2151"/>
                  </a:cubicBezTo>
                  <a:cubicBezTo>
                    <a:pt x="270" y="2622"/>
                    <a:pt x="404" y="3227"/>
                    <a:pt x="1144" y="3227"/>
                  </a:cubicBezTo>
                  <a:cubicBezTo>
                    <a:pt x="1547" y="2622"/>
                    <a:pt x="2220" y="2689"/>
                    <a:pt x="2757" y="2420"/>
                  </a:cubicBezTo>
                  <a:cubicBezTo>
                    <a:pt x="2825" y="2219"/>
                    <a:pt x="3026" y="2084"/>
                    <a:pt x="3228" y="2084"/>
                  </a:cubicBezTo>
                  <a:cubicBezTo>
                    <a:pt x="3362" y="2084"/>
                    <a:pt x="3497" y="2017"/>
                    <a:pt x="3497" y="1882"/>
                  </a:cubicBezTo>
                  <a:cubicBezTo>
                    <a:pt x="3766" y="1748"/>
                    <a:pt x="3699" y="1345"/>
                    <a:pt x="4035" y="1210"/>
                  </a:cubicBezTo>
                  <a:cubicBezTo>
                    <a:pt x="3699" y="807"/>
                    <a:pt x="3564" y="269"/>
                    <a:pt x="3093" y="0"/>
                  </a:cubicBezTo>
                  <a:close/>
                </a:path>
              </a:pathLst>
            </a:custGeom>
            <a:solidFill>
              <a:srgbClr val="D1D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4197375" y="2030350"/>
              <a:ext cx="75650" cy="63275"/>
            </a:xfrm>
            <a:custGeom>
              <a:avLst/>
              <a:gdLst/>
              <a:ahLst/>
              <a:cxnLst/>
              <a:rect l="l" t="t" r="r" b="b"/>
              <a:pathLst>
                <a:path w="3026" h="2531" extrusionOk="0">
                  <a:moveTo>
                    <a:pt x="1990" y="1"/>
                  </a:moveTo>
                  <a:cubicBezTo>
                    <a:pt x="1752" y="1"/>
                    <a:pt x="1521" y="101"/>
                    <a:pt x="1345" y="312"/>
                  </a:cubicBezTo>
                  <a:cubicBezTo>
                    <a:pt x="807" y="716"/>
                    <a:pt x="1" y="1253"/>
                    <a:pt x="1345" y="1724"/>
                  </a:cubicBezTo>
                  <a:cubicBezTo>
                    <a:pt x="1614" y="1859"/>
                    <a:pt x="1412" y="2396"/>
                    <a:pt x="1816" y="2531"/>
                  </a:cubicBezTo>
                  <a:lnTo>
                    <a:pt x="2622" y="2060"/>
                  </a:lnTo>
                  <a:cubicBezTo>
                    <a:pt x="2690" y="1926"/>
                    <a:pt x="2690" y="1791"/>
                    <a:pt x="2622" y="1724"/>
                  </a:cubicBezTo>
                  <a:cubicBezTo>
                    <a:pt x="2421" y="1590"/>
                    <a:pt x="2286" y="1590"/>
                    <a:pt x="2353" y="1253"/>
                  </a:cubicBezTo>
                  <a:cubicBezTo>
                    <a:pt x="2488" y="917"/>
                    <a:pt x="3026" y="581"/>
                    <a:pt x="2622" y="245"/>
                  </a:cubicBezTo>
                  <a:cubicBezTo>
                    <a:pt x="2430" y="85"/>
                    <a:pt x="2207" y="1"/>
                    <a:pt x="1990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3997375" y="2295300"/>
              <a:ext cx="31950" cy="28600"/>
            </a:xfrm>
            <a:custGeom>
              <a:avLst/>
              <a:gdLst/>
              <a:ahLst/>
              <a:cxnLst/>
              <a:rect l="l" t="t" r="r" b="b"/>
              <a:pathLst>
                <a:path w="1278" h="1144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740" y="269"/>
                    <a:pt x="269" y="672"/>
                    <a:pt x="0" y="1143"/>
                  </a:cubicBezTo>
                  <a:lnTo>
                    <a:pt x="404" y="1143"/>
                  </a:lnTo>
                  <a:cubicBezTo>
                    <a:pt x="1211" y="1076"/>
                    <a:pt x="1278" y="538"/>
                    <a:pt x="1211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3977200" y="2323875"/>
              <a:ext cx="20200" cy="20175"/>
            </a:xfrm>
            <a:custGeom>
              <a:avLst/>
              <a:gdLst/>
              <a:ahLst/>
              <a:cxnLst/>
              <a:rect l="l" t="t" r="r" b="b"/>
              <a:pathLst>
                <a:path w="808" h="807" extrusionOk="0">
                  <a:moveTo>
                    <a:pt x="807" y="0"/>
                  </a:moveTo>
                  <a:cubicBezTo>
                    <a:pt x="471" y="135"/>
                    <a:pt x="135" y="471"/>
                    <a:pt x="1" y="807"/>
                  </a:cubicBezTo>
                  <a:cubicBezTo>
                    <a:pt x="538" y="807"/>
                    <a:pt x="807" y="538"/>
                    <a:pt x="807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3846100" y="2444550"/>
              <a:ext cx="20200" cy="9575"/>
            </a:xfrm>
            <a:custGeom>
              <a:avLst/>
              <a:gdLst/>
              <a:ahLst/>
              <a:cxnLst/>
              <a:rect l="l" t="t" r="r" b="b"/>
              <a:pathLst>
                <a:path w="808" h="383" extrusionOk="0">
                  <a:moveTo>
                    <a:pt x="676" y="0"/>
                  </a:moveTo>
                  <a:cubicBezTo>
                    <a:pt x="401" y="0"/>
                    <a:pt x="176" y="175"/>
                    <a:pt x="1" y="350"/>
                  </a:cubicBezTo>
                  <a:cubicBezTo>
                    <a:pt x="98" y="369"/>
                    <a:pt x="196" y="383"/>
                    <a:pt x="288" y="383"/>
                  </a:cubicBezTo>
                  <a:cubicBezTo>
                    <a:pt x="515" y="383"/>
                    <a:pt x="712" y="300"/>
                    <a:pt x="808" y="14"/>
                  </a:cubicBezTo>
                  <a:cubicBezTo>
                    <a:pt x="763" y="4"/>
                    <a:pt x="719" y="0"/>
                    <a:pt x="676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3866275" y="24331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lnTo>
                    <a:pt x="404" y="1"/>
                  </a:lnTo>
                  <a:cubicBezTo>
                    <a:pt x="202" y="68"/>
                    <a:pt x="68" y="203"/>
                    <a:pt x="1" y="404"/>
                  </a:cubicBezTo>
                  <a:cubicBezTo>
                    <a:pt x="202" y="404"/>
                    <a:pt x="337" y="203"/>
                    <a:pt x="404" y="1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4261250" y="207345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67" y="0"/>
                  </a:moveTo>
                  <a:cubicBezTo>
                    <a:pt x="0" y="67"/>
                    <a:pt x="0" y="202"/>
                    <a:pt x="67" y="336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4029300" y="2669425"/>
              <a:ext cx="21875" cy="22550"/>
            </a:xfrm>
            <a:custGeom>
              <a:avLst/>
              <a:gdLst/>
              <a:ahLst/>
              <a:cxnLst/>
              <a:rect l="l" t="t" r="r" b="b"/>
              <a:pathLst>
                <a:path w="875" h="902" extrusionOk="0">
                  <a:moveTo>
                    <a:pt x="656" y="1"/>
                  </a:moveTo>
                  <a:cubicBezTo>
                    <a:pt x="615" y="1"/>
                    <a:pt x="575" y="9"/>
                    <a:pt x="539" y="27"/>
                  </a:cubicBezTo>
                  <a:cubicBezTo>
                    <a:pt x="270" y="229"/>
                    <a:pt x="1" y="363"/>
                    <a:pt x="135" y="767"/>
                  </a:cubicBezTo>
                  <a:cubicBezTo>
                    <a:pt x="202" y="834"/>
                    <a:pt x="270" y="901"/>
                    <a:pt x="404" y="901"/>
                  </a:cubicBezTo>
                  <a:cubicBezTo>
                    <a:pt x="740" y="767"/>
                    <a:pt x="875" y="498"/>
                    <a:pt x="875" y="162"/>
                  </a:cubicBezTo>
                  <a:cubicBezTo>
                    <a:pt x="875" y="63"/>
                    <a:pt x="767" y="1"/>
                    <a:pt x="656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3866275" y="2458325"/>
              <a:ext cx="40375" cy="26900"/>
            </a:xfrm>
            <a:custGeom>
              <a:avLst/>
              <a:gdLst/>
              <a:ahLst/>
              <a:cxnLst/>
              <a:rect l="l" t="t" r="r" b="b"/>
              <a:pathLst>
                <a:path w="1615" h="1076" extrusionOk="0">
                  <a:moveTo>
                    <a:pt x="1614" y="202"/>
                  </a:moveTo>
                  <a:lnTo>
                    <a:pt x="1614" y="202"/>
                  </a:lnTo>
                  <a:cubicBezTo>
                    <a:pt x="942" y="269"/>
                    <a:pt x="135" y="0"/>
                    <a:pt x="1" y="1076"/>
                  </a:cubicBezTo>
                  <a:cubicBezTo>
                    <a:pt x="606" y="942"/>
                    <a:pt x="1211" y="673"/>
                    <a:pt x="1614" y="202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4017550" y="2354125"/>
              <a:ext cx="20175" cy="11775"/>
            </a:xfrm>
            <a:custGeom>
              <a:avLst/>
              <a:gdLst/>
              <a:ahLst/>
              <a:cxnLst/>
              <a:rect l="l" t="t" r="r" b="b"/>
              <a:pathLst>
                <a:path w="807" h="471" extrusionOk="0">
                  <a:moveTo>
                    <a:pt x="0" y="0"/>
                  </a:moveTo>
                  <a:lnTo>
                    <a:pt x="135" y="471"/>
                  </a:lnTo>
                  <a:cubicBezTo>
                    <a:pt x="404" y="471"/>
                    <a:pt x="672" y="269"/>
                    <a:pt x="807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3926775" y="2434800"/>
              <a:ext cx="11800" cy="16825"/>
            </a:xfrm>
            <a:custGeom>
              <a:avLst/>
              <a:gdLst/>
              <a:ahLst/>
              <a:cxnLst/>
              <a:rect l="l" t="t" r="r" b="b"/>
              <a:pathLst>
                <a:path w="472" h="673" extrusionOk="0">
                  <a:moveTo>
                    <a:pt x="471" y="0"/>
                  </a:moveTo>
                  <a:cubicBezTo>
                    <a:pt x="203" y="67"/>
                    <a:pt x="1" y="336"/>
                    <a:pt x="1" y="672"/>
                  </a:cubicBezTo>
                  <a:cubicBezTo>
                    <a:pt x="270" y="605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C9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3906625" y="2456650"/>
              <a:ext cx="13450" cy="8425"/>
            </a:xfrm>
            <a:custGeom>
              <a:avLst/>
              <a:gdLst/>
              <a:ahLst/>
              <a:cxnLst/>
              <a:rect l="l" t="t" r="r" b="b"/>
              <a:pathLst>
                <a:path w="538" h="337" extrusionOk="0">
                  <a:moveTo>
                    <a:pt x="538" y="0"/>
                  </a:moveTo>
                  <a:cubicBezTo>
                    <a:pt x="336" y="0"/>
                    <a:pt x="135" y="135"/>
                    <a:pt x="0" y="336"/>
                  </a:cubicBezTo>
                  <a:cubicBezTo>
                    <a:pt x="269" y="336"/>
                    <a:pt x="471" y="202"/>
                    <a:pt x="538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4009125" y="236587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1"/>
                  </a:moveTo>
                  <a:cubicBezTo>
                    <a:pt x="203" y="1"/>
                    <a:pt x="1" y="135"/>
                    <a:pt x="1" y="404"/>
                  </a:cubicBezTo>
                  <a:cubicBezTo>
                    <a:pt x="203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4037700" y="2344025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70" y="68"/>
                    <a:pt x="68" y="203"/>
                    <a:pt x="1" y="404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4188975" y="2233100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538" y="1"/>
                  </a:moveTo>
                  <a:lnTo>
                    <a:pt x="538" y="1"/>
                  </a:lnTo>
                  <a:cubicBezTo>
                    <a:pt x="269" y="68"/>
                    <a:pt x="68" y="202"/>
                    <a:pt x="0" y="404"/>
                  </a:cubicBezTo>
                  <a:cubicBezTo>
                    <a:pt x="269" y="404"/>
                    <a:pt x="471" y="270"/>
                    <a:pt x="538" y="1"/>
                  </a:cubicBezTo>
                  <a:close/>
                </a:path>
              </a:pathLst>
            </a:custGeom>
            <a:solidFill>
              <a:srgbClr val="C4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4098225" y="1833575"/>
              <a:ext cx="30275" cy="26450"/>
            </a:xfrm>
            <a:custGeom>
              <a:avLst/>
              <a:gdLst/>
              <a:ahLst/>
              <a:cxnLst/>
              <a:rect l="l" t="t" r="r" b="b"/>
              <a:pathLst>
                <a:path w="1211" h="1058" extrusionOk="0">
                  <a:moveTo>
                    <a:pt x="613" y="0"/>
                  </a:moveTo>
                  <a:cubicBezTo>
                    <a:pt x="551" y="0"/>
                    <a:pt x="482" y="15"/>
                    <a:pt x="403" y="49"/>
                  </a:cubicBezTo>
                  <a:cubicBezTo>
                    <a:pt x="202" y="49"/>
                    <a:pt x="202" y="587"/>
                    <a:pt x="67" y="855"/>
                  </a:cubicBezTo>
                  <a:cubicBezTo>
                    <a:pt x="67" y="923"/>
                    <a:pt x="67" y="990"/>
                    <a:pt x="0" y="1057"/>
                  </a:cubicBezTo>
                  <a:cubicBezTo>
                    <a:pt x="471" y="990"/>
                    <a:pt x="874" y="855"/>
                    <a:pt x="1210" y="654"/>
                  </a:cubicBezTo>
                  <a:cubicBezTo>
                    <a:pt x="1042" y="374"/>
                    <a:pt x="921" y="0"/>
                    <a:pt x="613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4020900" y="1814950"/>
              <a:ext cx="25225" cy="22175"/>
            </a:xfrm>
            <a:custGeom>
              <a:avLst/>
              <a:gdLst/>
              <a:ahLst/>
              <a:cxnLst/>
              <a:rect l="l" t="t" r="r" b="b"/>
              <a:pathLst>
                <a:path w="1009" h="887" extrusionOk="0">
                  <a:moveTo>
                    <a:pt x="469" y="0"/>
                  </a:moveTo>
                  <a:cubicBezTo>
                    <a:pt x="337" y="0"/>
                    <a:pt x="184" y="111"/>
                    <a:pt x="135" y="256"/>
                  </a:cubicBezTo>
                  <a:cubicBezTo>
                    <a:pt x="1" y="592"/>
                    <a:pt x="270" y="726"/>
                    <a:pt x="471" y="861"/>
                  </a:cubicBezTo>
                  <a:cubicBezTo>
                    <a:pt x="522" y="878"/>
                    <a:pt x="572" y="886"/>
                    <a:pt x="620" y="886"/>
                  </a:cubicBezTo>
                  <a:cubicBezTo>
                    <a:pt x="765" y="886"/>
                    <a:pt x="891" y="811"/>
                    <a:pt x="942" y="659"/>
                  </a:cubicBezTo>
                  <a:cubicBezTo>
                    <a:pt x="1009" y="390"/>
                    <a:pt x="875" y="121"/>
                    <a:pt x="606" y="54"/>
                  </a:cubicBezTo>
                  <a:cubicBezTo>
                    <a:pt x="568" y="17"/>
                    <a:pt x="520" y="0"/>
                    <a:pt x="469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3908300" y="1668400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02" y="67"/>
                    <a:pt x="0" y="269"/>
                    <a:pt x="0" y="471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3886450" y="1688550"/>
              <a:ext cx="11775" cy="8425"/>
            </a:xfrm>
            <a:custGeom>
              <a:avLst/>
              <a:gdLst/>
              <a:ahLst/>
              <a:cxnLst/>
              <a:rect l="l" t="t" r="r" b="b"/>
              <a:pathLst>
                <a:path w="471" h="337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69" y="68"/>
                    <a:pt x="68" y="135"/>
                    <a:pt x="0" y="337"/>
                  </a:cubicBezTo>
                  <a:cubicBezTo>
                    <a:pt x="202" y="337"/>
                    <a:pt x="404" y="203"/>
                    <a:pt x="471" y="1"/>
                  </a:cubicBez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3854525" y="1597800"/>
              <a:ext cx="72275" cy="79025"/>
            </a:xfrm>
            <a:custGeom>
              <a:avLst/>
              <a:gdLst/>
              <a:ahLst/>
              <a:cxnLst/>
              <a:rect l="l" t="t" r="r" b="b"/>
              <a:pathLst>
                <a:path w="2891" h="3161" extrusionOk="0">
                  <a:moveTo>
                    <a:pt x="2487" y="1"/>
                  </a:moveTo>
                  <a:lnTo>
                    <a:pt x="0" y="3160"/>
                  </a:lnTo>
                  <a:cubicBezTo>
                    <a:pt x="2353" y="2622"/>
                    <a:pt x="2891" y="1950"/>
                    <a:pt x="2487" y="1"/>
                  </a:cubicBez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4012500" y="1282575"/>
              <a:ext cx="30100" cy="31475"/>
            </a:xfrm>
            <a:custGeom>
              <a:avLst/>
              <a:gdLst/>
              <a:ahLst/>
              <a:cxnLst/>
              <a:rect l="l" t="t" r="r" b="b"/>
              <a:pathLst>
                <a:path w="1204" h="1259" extrusionOk="0">
                  <a:moveTo>
                    <a:pt x="733" y="1"/>
                  </a:moveTo>
                  <a:cubicBezTo>
                    <a:pt x="680" y="1"/>
                    <a:pt x="616" y="12"/>
                    <a:pt x="538" y="38"/>
                  </a:cubicBezTo>
                  <a:cubicBezTo>
                    <a:pt x="269" y="105"/>
                    <a:pt x="0" y="240"/>
                    <a:pt x="0" y="508"/>
                  </a:cubicBezTo>
                  <a:cubicBezTo>
                    <a:pt x="0" y="1046"/>
                    <a:pt x="404" y="1248"/>
                    <a:pt x="807" y="1248"/>
                  </a:cubicBezTo>
                  <a:cubicBezTo>
                    <a:pt x="842" y="1255"/>
                    <a:pt x="874" y="1258"/>
                    <a:pt x="904" y="1258"/>
                  </a:cubicBezTo>
                  <a:cubicBezTo>
                    <a:pt x="1156" y="1258"/>
                    <a:pt x="1204" y="1011"/>
                    <a:pt x="1143" y="710"/>
                  </a:cubicBezTo>
                  <a:cubicBezTo>
                    <a:pt x="967" y="534"/>
                    <a:pt x="1098" y="1"/>
                    <a:pt x="733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4024275" y="1331600"/>
              <a:ext cx="10100" cy="10750"/>
            </a:xfrm>
            <a:custGeom>
              <a:avLst/>
              <a:gdLst/>
              <a:ahLst/>
              <a:cxnLst/>
              <a:rect l="l" t="t" r="r" b="b"/>
              <a:pathLst>
                <a:path w="404" h="430" extrusionOk="0">
                  <a:moveTo>
                    <a:pt x="269" y="0"/>
                  </a:moveTo>
                  <a:cubicBezTo>
                    <a:pt x="233" y="0"/>
                    <a:pt x="189" y="8"/>
                    <a:pt x="135" y="26"/>
                  </a:cubicBezTo>
                  <a:cubicBezTo>
                    <a:pt x="135" y="94"/>
                    <a:pt x="67" y="94"/>
                    <a:pt x="67" y="161"/>
                  </a:cubicBezTo>
                  <a:cubicBezTo>
                    <a:pt x="0" y="363"/>
                    <a:pt x="135" y="430"/>
                    <a:pt x="202" y="430"/>
                  </a:cubicBezTo>
                  <a:cubicBezTo>
                    <a:pt x="269" y="430"/>
                    <a:pt x="336" y="228"/>
                    <a:pt x="403" y="161"/>
                  </a:cubicBezTo>
                  <a:cubicBezTo>
                    <a:pt x="403" y="63"/>
                    <a:pt x="367" y="0"/>
                    <a:pt x="269" y="0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4073000" y="127510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202" y="1"/>
                  </a:moveTo>
                  <a:cubicBezTo>
                    <a:pt x="1" y="68"/>
                    <a:pt x="135" y="135"/>
                    <a:pt x="135" y="135"/>
                  </a:cubicBezTo>
                  <a:cubicBezTo>
                    <a:pt x="135" y="135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3615850" y="1404950"/>
              <a:ext cx="48775" cy="55050"/>
            </a:xfrm>
            <a:custGeom>
              <a:avLst/>
              <a:gdLst/>
              <a:ahLst/>
              <a:cxnLst/>
              <a:rect l="l" t="t" r="r" b="b"/>
              <a:pathLst>
                <a:path w="1951" h="2202" extrusionOk="0">
                  <a:moveTo>
                    <a:pt x="513" y="0"/>
                  </a:moveTo>
                  <a:cubicBezTo>
                    <a:pt x="341" y="0"/>
                    <a:pt x="169" y="17"/>
                    <a:pt x="1" y="51"/>
                  </a:cubicBezTo>
                  <a:cubicBezTo>
                    <a:pt x="1278" y="521"/>
                    <a:pt x="606" y="1664"/>
                    <a:pt x="1480" y="2202"/>
                  </a:cubicBezTo>
                  <a:lnTo>
                    <a:pt x="1950" y="454"/>
                  </a:lnTo>
                  <a:cubicBezTo>
                    <a:pt x="1547" y="151"/>
                    <a:pt x="1030" y="0"/>
                    <a:pt x="513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3664600" y="1412475"/>
              <a:ext cx="5050" cy="3825"/>
            </a:xfrm>
            <a:custGeom>
              <a:avLst/>
              <a:gdLst/>
              <a:ahLst/>
              <a:cxnLst/>
              <a:rect l="l" t="t" r="r" b="b"/>
              <a:pathLst>
                <a:path w="202" h="153" extrusionOk="0">
                  <a:moveTo>
                    <a:pt x="97" y="0"/>
                  </a:moveTo>
                  <a:cubicBezTo>
                    <a:pt x="44" y="0"/>
                    <a:pt x="0" y="99"/>
                    <a:pt x="0" y="153"/>
                  </a:cubicBezTo>
                  <a:cubicBezTo>
                    <a:pt x="202" y="86"/>
                    <a:pt x="135" y="18"/>
                    <a:pt x="135" y="18"/>
                  </a:cubicBezTo>
                  <a:cubicBezTo>
                    <a:pt x="122" y="6"/>
                    <a:pt x="109" y="0"/>
                    <a:pt x="9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3549075" y="1960825"/>
              <a:ext cx="115550" cy="132525"/>
            </a:xfrm>
            <a:custGeom>
              <a:avLst/>
              <a:gdLst/>
              <a:ahLst/>
              <a:cxnLst/>
              <a:rect l="l" t="t" r="r" b="b"/>
              <a:pathLst>
                <a:path w="4622" h="5301" extrusionOk="0">
                  <a:moveTo>
                    <a:pt x="588" y="1"/>
                  </a:moveTo>
                  <a:lnTo>
                    <a:pt x="588" y="1211"/>
                  </a:lnTo>
                  <a:cubicBezTo>
                    <a:pt x="588" y="1211"/>
                    <a:pt x="520" y="1278"/>
                    <a:pt x="453" y="1345"/>
                  </a:cubicBezTo>
                  <a:cubicBezTo>
                    <a:pt x="386" y="1413"/>
                    <a:pt x="453" y="1547"/>
                    <a:pt x="588" y="1614"/>
                  </a:cubicBezTo>
                  <a:cubicBezTo>
                    <a:pt x="679" y="1680"/>
                    <a:pt x="799" y="1699"/>
                    <a:pt x="930" y="1699"/>
                  </a:cubicBezTo>
                  <a:cubicBezTo>
                    <a:pt x="1126" y="1699"/>
                    <a:pt x="1347" y="1656"/>
                    <a:pt x="1540" y="1656"/>
                  </a:cubicBezTo>
                  <a:cubicBezTo>
                    <a:pt x="1884" y="1656"/>
                    <a:pt x="2138" y="1793"/>
                    <a:pt x="1999" y="2555"/>
                  </a:cubicBezTo>
                  <a:lnTo>
                    <a:pt x="857" y="2555"/>
                  </a:lnTo>
                  <a:cubicBezTo>
                    <a:pt x="333" y="2621"/>
                    <a:pt x="1" y="3768"/>
                    <a:pt x="45" y="3768"/>
                  </a:cubicBezTo>
                  <a:cubicBezTo>
                    <a:pt x="46" y="3768"/>
                    <a:pt x="48" y="3767"/>
                    <a:pt x="50" y="3766"/>
                  </a:cubicBezTo>
                  <a:cubicBezTo>
                    <a:pt x="295" y="3684"/>
                    <a:pt x="479" y="3649"/>
                    <a:pt x="614" y="3649"/>
                  </a:cubicBezTo>
                  <a:cubicBezTo>
                    <a:pt x="1367" y="3649"/>
                    <a:pt x="629" y="4737"/>
                    <a:pt x="857" y="4908"/>
                  </a:cubicBezTo>
                  <a:cubicBezTo>
                    <a:pt x="1073" y="5017"/>
                    <a:pt x="1203" y="5300"/>
                    <a:pt x="1527" y="5300"/>
                  </a:cubicBezTo>
                  <a:cubicBezTo>
                    <a:pt x="1604" y="5300"/>
                    <a:pt x="1694" y="5284"/>
                    <a:pt x="1798" y="5245"/>
                  </a:cubicBezTo>
                  <a:lnTo>
                    <a:pt x="1798" y="3497"/>
                  </a:lnTo>
                  <a:cubicBezTo>
                    <a:pt x="2537" y="3900"/>
                    <a:pt x="3478" y="3766"/>
                    <a:pt x="3411" y="4841"/>
                  </a:cubicBezTo>
                  <a:lnTo>
                    <a:pt x="4218" y="4438"/>
                  </a:lnTo>
                  <a:cubicBezTo>
                    <a:pt x="4621" y="3564"/>
                    <a:pt x="4151" y="2757"/>
                    <a:pt x="4420" y="1883"/>
                  </a:cubicBezTo>
                  <a:cubicBezTo>
                    <a:pt x="4468" y="1640"/>
                    <a:pt x="4305" y="1467"/>
                    <a:pt x="4058" y="1467"/>
                  </a:cubicBezTo>
                  <a:cubicBezTo>
                    <a:pt x="3964" y="1467"/>
                    <a:pt x="3858" y="1492"/>
                    <a:pt x="3747" y="1547"/>
                  </a:cubicBezTo>
                  <a:cubicBezTo>
                    <a:pt x="3625" y="1629"/>
                    <a:pt x="3428" y="1760"/>
                    <a:pt x="3292" y="1760"/>
                  </a:cubicBezTo>
                  <a:cubicBezTo>
                    <a:pt x="3204" y="1760"/>
                    <a:pt x="3142" y="1705"/>
                    <a:pt x="3142" y="1547"/>
                  </a:cubicBezTo>
                  <a:cubicBezTo>
                    <a:pt x="3185" y="943"/>
                    <a:pt x="2951" y="809"/>
                    <a:pt x="2654" y="809"/>
                  </a:cubicBezTo>
                  <a:cubicBezTo>
                    <a:pt x="2488" y="809"/>
                    <a:pt x="2302" y="851"/>
                    <a:pt x="2134" y="875"/>
                  </a:cubicBezTo>
                  <a:cubicBezTo>
                    <a:pt x="2096" y="878"/>
                    <a:pt x="2058" y="880"/>
                    <a:pt x="2022" y="880"/>
                  </a:cubicBezTo>
                  <a:cubicBezTo>
                    <a:pt x="1359" y="880"/>
                    <a:pt x="1034" y="320"/>
                    <a:pt x="588" y="1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3478050" y="1970925"/>
              <a:ext cx="85725" cy="60525"/>
            </a:xfrm>
            <a:custGeom>
              <a:avLst/>
              <a:gdLst/>
              <a:ahLst/>
              <a:cxnLst/>
              <a:rect l="l" t="t" r="r" b="b"/>
              <a:pathLst>
                <a:path w="3429" h="2421" extrusionOk="0">
                  <a:moveTo>
                    <a:pt x="605" y="0"/>
                  </a:moveTo>
                  <a:lnTo>
                    <a:pt x="605" y="0"/>
                  </a:lnTo>
                  <a:cubicBezTo>
                    <a:pt x="202" y="740"/>
                    <a:pt x="0" y="1412"/>
                    <a:pt x="1143" y="1748"/>
                  </a:cubicBezTo>
                  <a:cubicBezTo>
                    <a:pt x="1412" y="1815"/>
                    <a:pt x="1412" y="2151"/>
                    <a:pt x="1412" y="2420"/>
                  </a:cubicBezTo>
                  <a:cubicBezTo>
                    <a:pt x="2353" y="2420"/>
                    <a:pt x="2689" y="1479"/>
                    <a:pt x="3429" y="1210"/>
                  </a:cubicBezTo>
                  <a:lnTo>
                    <a:pt x="3429" y="807"/>
                  </a:lnTo>
                  <a:cubicBezTo>
                    <a:pt x="2487" y="740"/>
                    <a:pt x="1479" y="471"/>
                    <a:pt x="605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3533500" y="2243200"/>
              <a:ext cx="26925" cy="30275"/>
            </a:xfrm>
            <a:custGeom>
              <a:avLst/>
              <a:gdLst/>
              <a:ahLst/>
              <a:cxnLst/>
              <a:rect l="l" t="t" r="r" b="b"/>
              <a:pathLst>
                <a:path w="1077" h="1211" extrusionOk="0">
                  <a:moveTo>
                    <a:pt x="404" y="0"/>
                  </a:moveTo>
                  <a:lnTo>
                    <a:pt x="1" y="404"/>
                  </a:lnTo>
                  <a:lnTo>
                    <a:pt x="1" y="1210"/>
                  </a:lnTo>
                  <a:cubicBezTo>
                    <a:pt x="875" y="1009"/>
                    <a:pt x="1076" y="672"/>
                    <a:pt x="404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3928475" y="730550"/>
              <a:ext cx="8425" cy="10125"/>
            </a:xfrm>
            <a:custGeom>
              <a:avLst/>
              <a:gdLst/>
              <a:ahLst/>
              <a:cxnLst/>
              <a:rect l="l" t="t" r="r" b="b"/>
              <a:pathLst>
                <a:path w="337" h="405" extrusionOk="0">
                  <a:moveTo>
                    <a:pt x="0" y="404"/>
                  </a:moveTo>
                  <a:lnTo>
                    <a:pt x="336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3439375" y="20213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7"/>
                  </a:lnTo>
                  <a:lnTo>
                    <a:pt x="68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3611075" y="1918825"/>
              <a:ext cx="35050" cy="45100"/>
            </a:xfrm>
            <a:custGeom>
              <a:avLst/>
              <a:gdLst/>
              <a:ahLst/>
              <a:cxnLst/>
              <a:rect l="l" t="t" r="r" b="b"/>
              <a:pathLst>
                <a:path w="1402" h="1804" extrusionOk="0">
                  <a:moveTo>
                    <a:pt x="1200" y="0"/>
                  </a:moveTo>
                  <a:cubicBezTo>
                    <a:pt x="864" y="403"/>
                    <a:pt x="730" y="874"/>
                    <a:pt x="124" y="874"/>
                  </a:cubicBezTo>
                  <a:cubicBezTo>
                    <a:pt x="0" y="1620"/>
                    <a:pt x="233" y="1804"/>
                    <a:pt x="588" y="1804"/>
                  </a:cubicBezTo>
                  <a:cubicBezTo>
                    <a:pt x="809" y="1804"/>
                    <a:pt x="1077" y="1732"/>
                    <a:pt x="1335" y="1681"/>
                  </a:cubicBezTo>
                  <a:cubicBezTo>
                    <a:pt x="1402" y="1143"/>
                    <a:pt x="1335" y="538"/>
                    <a:pt x="1200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3597375" y="1932375"/>
              <a:ext cx="16825" cy="12050"/>
            </a:xfrm>
            <a:custGeom>
              <a:avLst/>
              <a:gdLst/>
              <a:ahLst/>
              <a:cxnLst/>
              <a:rect l="l" t="t" r="r" b="b"/>
              <a:pathLst>
                <a:path w="673" h="482" extrusionOk="0">
                  <a:moveTo>
                    <a:pt x="322" y="1"/>
                  </a:moveTo>
                  <a:cubicBezTo>
                    <a:pt x="245" y="1"/>
                    <a:pt x="160" y="38"/>
                    <a:pt x="67" y="130"/>
                  </a:cubicBezTo>
                  <a:cubicBezTo>
                    <a:pt x="0" y="130"/>
                    <a:pt x="0" y="265"/>
                    <a:pt x="0" y="332"/>
                  </a:cubicBezTo>
                  <a:cubicBezTo>
                    <a:pt x="90" y="444"/>
                    <a:pt x="172" y="481"/>
                    <a:pt x="249" y="481"/>
                  </a:cubicBezTo>
                  <a:cubicBezTo>
                    <a:pt x="404" y="481"/>
                    <a:pt x="538" y="332"/>
                    <a:pt x="672" y="332"/>
                  </a:cubicBezTo>
                  <a:lnTo>
                    <a:pt x="672" y="265"/>
                  </a:lnTo>
                  <a:cubicBezTo>
                    <a:pt x="584" y="133"/>
                    <a:pt x="468" y="1"/>
                    <a:pt x="322" y="1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3644425" y="196082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" y="1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4202425" y="3070125"/>
              <a:ext cx="45400" cy="28525"/>
            </a:xfrm>
            <a:custGeom>
              <a:avLst/>
              <a:gdLst/>
              <a:ahLst/>
              <a:cxnLst/>
              <a:rect l="l" t="t" r="r" b="b"/>
              <a:pathLst>
                <a:path w="1816" h="1141" extrusionOk="0">
                  <a:moveTo>
                    <a:pt x="452" y="0"/>
                  </a:moveTo>
                  <a:cubicBezTo>
                    <a:pt x="301" y="0"/>
                    <a:pt x="149" y="22"/>
                    <a:pt x="0" y="67"/>
                  </a:cubicBezTo>
                  <a:cubicBezTo>
                    <a:pt x="168" y="627"/>
                    <a:pt x="383" y="1140"/>
                    <a:pt x="995" y="1140"/>
                  </a:cubicBezTo>
                  <a:cubicBezTo>
                    <a:pt x="1117" y="1140"/>
                    <a:pt x="1255" y="1120"/>
                    <a:pt x="1412" y="1075"/>
                  </a:cubicBezTo>
                  <a:cubicBezTo>
                    <a:pt x="1546" y="941"/>
                    <a:pt x="1681" y="806"/>
                    <a:pt x="1815" y="739"/>
                  </a:cubicBezTo>
                  <a:cubicBezTo>
                    <a:pt x="1501" y="268"/>
                    <a:pt x="983" y="0"/>
                    <a:pt x="452" y="0"/>
                  </a:cubicBezTo>
                  <a:close/>
                </a:path>
              </a:pathLst>
            </a:custGeom>
            <a:solidFill>
              <a:srgbClr val="EAE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3957025" y="3181025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1" y="0"/>
                  </a:moveTo>
                  <a:cubicBezTo>
                    <a:pt x="1" y="135"/>
                    <a:pt x="1" y="269"/>
                    <a:pt x="1" y="404"/>
                  </a:cubicBezTo>
                  <a:cubicBezTo>
                    <a:pt x="68" y="337"/>
                    <a:pt x="135" y="404"/>
                    <a:pt x="203" y="269"/>
                  </a:cubicBezTo>
                  <a:cubicBezTo>
                    <a:pt x="270" y="135"/>
                    <a:pt x="203" y="0"/>
                    <a:pt x="1" y="0"/>
                  </a:cubicBezTo>
                  <a:close/>
                </a:path>
              </a:pathLst>
            </a:custGeom>
            <a:solidFill>
              <a:srgbClr val="C8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4259550" y="2162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03" y="67"/>
                    <a:pt x="68" y="202"/>
                    <a:pt x="1" y="404"/>
                  </a:cubicBezTo>
                  <a:cubicBezTo>
                    <a:pt x="203" y="336"/>
                    <a:pt x="404" y="202"/>
                    <a:pt x="404" y="0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4269650" y="215075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336" y="1"/>
                  </a:moveTo>
                  <a:cubicBezTo>
                    <a:pt x="269" y="1"/>
                    <a:pt x="135" y="1"/>
                    <a:pt x="0" y="68"/>
                  </a:cubicBezTo>
                  <a:cubicBezTo>
                    <a:pt x="0" y="202"/>
                    <a:pt x="0" y="337"/>
                    <a:pt x="0" y="471"/>
                  </a:cubicBezTo>
                  <a:cubicBezTo>
                    <a:pt x="202" y="404"/>
                    <a:pt x="336" y="202"/>
                    <a:pt x="336" y="1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4266275" y="2148800"/>
              <a:ext cx="3400" cy="3650"/>
            </a:xfrm>
            <a:custGeom>
              <a:avLst/>
              <a:gdLst/>
              <a:ahLst/>
              <a:cxnLst/>
              <a:rect l="l" t="t" r="r" b="b"/>
              <a:pathLst>
                <a:path w="136" h="146" extrusionOk="0">
                  <a:moveTo>
                    <a:pt x="29" y="1"/>
                  </a:moveTo>
                  <a:cubicBezTo>
                    <a:pt x="12" y="1"/>
                    <a:pt x="1" y="11"/>
                    <a:pt x="1" y="11"/>
                  </a:cubicBezTo>
                  <a:cubicBezTo>
                    <a:pt x="1" y="79"/>
                    <a:pt x="68" y="146"/>
                    <a:pt x="135" y="146"/>
                  </a:cubicBezTo>
                  <a:cubicBezTo>
                    <a:pt x="95" y="25"/>
                    <a:pt x="55" y="1"/>
                    <a:pt x="29" y="1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3936875" y="685175"/>
              <a:ext cx="18500" cy="25250"/>
            </a:xfrm>
            <a:custGeom>
              <a:avLst/>
              <a:gdLst/>
              <a:ahLst/>
              <a:cxnLst/>
              <a:rect l="l" t="t" r="r" b="b"/>
              <a:pathLst>
                <a:path w="740" h="1010" extrusionOk="0">
                  <a:moveTo>
                    <a:pt x="320" y="1"/>
                  </a:moveTo>
                  <a:cubicBezTo>
                    <a:pt x="219" y="1"/>
                    <a:pt x="101" y="68"/>
                    <a:pt x="0" y="202"/>
                  </a:cubicBezTo>
                  <a:lnTo>
                    <a:pt x="0" y="1009"/>
                  </a:lnTo>
                  <a:cubicBezTo>
                    <a:pt x="336" y="875"/>
                    <a:pt x="740" y="740"/>
                    <a:pt x="538" y="202"/>
                  </a:cubicBezTo>
                  <a:cubicBezTo>
                    <a:pt x="504" y="68"/>
                    <a:pt x="420" y="1"/>
                    <a:pt x="320" y="1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3785600" y="1002500"/>
              <a:ext cx="20200" cy="10775"/>
            </a:xfrm>
            <a:custGeom>
              <a:avLst/>
              <a:gdLst/>
              <a:ahLst/>
              <a:cxnLst/>
              <a:rect l="l" t="t" r="r" b="b"/>
              <a:pathLst>
                <a:path w="808" h="431" extrusionOk="0">
                  <a:moveTo>
                    <a:pt x="133" y="1"/>
                  </a:moveTo>
                  <a:cubicBezTo>
                    <a:pt x="89" y="1"/>
                    <a:pt x="45" y="5"/>
                    <a:pt x="1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1" y="184"/>
                    <a:pt x="422" y="1"/>
                    <a:pt x="133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3772150" y="975100"/>
              <a:ext cx="8450" cy="4700"/>
            </a:xfrm>
            <a:custGeom>
              <a:avLst/>
              <a:gdLst/>
              <a:ahLst/>
              <a:cxnLst/>
              <a:rect l="l" t="t" r="r" b="b"/>
              <a:pathLst>
                <a:path w="338" h="188" extrusionOk="0">
                  <a:moveTo>
                    <a:pt x="169" y="1"/>
                  </a:moveTo>
                  <a:cubicBezTo>
                    <a:pt x="119" y="1"/>
                    <a:pt x="68" y="34"/>
                    <a:pt x="1" y="101"/>
                  </a:cubicBezTo>
                  <a:cubicBezTo>
                    <a:pt x="68" y="101"/>
                    <a:pt x="68" y="169"/>
                    <a:pt x="135" y="169"/>
                  </a:cubicBezTo>
                  <a:cubicBezTo>
                    <a:pt x="149" y="182"/>
                    <a:pt x="162" y="187"/>
                    <a:pt x="176" y="187"/>
                  </a:cubicBezTo>
                  <a:cubicBezTo>
                    <a:pt x="229" y="187"/>
                    <a:pt x="283" y="101"/>
                    <a:pt x="337" y="101"/>
                  </a:cubicBezTo>
                  <a:cubicBezTo>
                    <a:pt x="270" y="34"/>
                    <a:pt x="219" y="1"/>
                    <a:pt x="169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3782250" y="99947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42" y="0"/>
                  </a:moveTo>
                  <a:cubicBezTo>
                    <a:pt x="17" y="0"/>
                    <a:pt x="0" y="34"/>
                    <a:pt x="0" y="68"/>
                  </a:cubicBezTo>
                  <a:cubicBezTo>
                    <a:pt x="0" y="68"/>
                    <a:pt x="67" y="135"/>
                    <a:pt x="135" y="135"/>
                  </a:cubicBezTo>
                  <a:cubicBezTo>
                    <a:pt x="101" y="34"/>
                    <a:pt x="67" y="0"/>
                    <a:pt x="42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3642750" y="1298625"/>
              <a:ext cx="13225" cy="7425"/>
            </a:xfrm>
            <a:custGeom>
              <a:avLst/>
              <a:gdLst/>
              <a:ahLst/>
              <a:cxnLst/>
              <a:rect l="l" t="t" r="r" b="b"/>
              <a:pathLst>
                <a:path w="529" h="297" extrusionOk="0">
                  <a:moveTo>
                    <a:pt x="68" y="1"/>
                  </a:moveTo>
                  <a:cubicBezTo>
                    <a:pt x="68" y="1"/>
                    <a:pt x="0" y="68"/>
                    <a:pt x="0" y="135"/>
                  </a:cubicBezTo>
                  <a:cubicBezTo>
                    <a:pt x="68" y="135"/>
                    <a:pt x="68" y="203"/>
                    <a:pt x="336" y="270"/>
                  </a:cubicBezTo>
                  <a:cubicBezTo>
                    <a:pt x="391" y="288"/>
                    <a:pt x="430" y="296"/>
                    <a:pt x="456" y="296"/>
                  </a:cubicBezTo>
                  <a:cubicBezTo>
                    <a:pt x="529" y="296"/>
                    <a:pt x="502" y="234"/>
                    <a:pt x="404" y="135"/>
                  </a:cubicBezTo>
                  <a:cubicBezTo>
                    <a:pt x="269" y="68"/>
                    <a:pt x="202" y="1"/>
                    <a:pt x="68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3630975" y="91880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8" y="0"/>
                    <a:pt x="1" y="34"/>
                    <a:pt x="1" y="68"/>
                  </a:cubicBezTo>
                  <a:cubicBezTo>
                    <a:pt x="1" y="68"/>
                    <a:pt x="68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4007450" y="233395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43" name="Google Shape;4143;p3"/>
          <p:cNvGrpSpPr/>
          <p:nvPr/>
        </p:nvGrpSpPr>
        <p:grpSpPr>
          <a:xfrm rot="-3832514">
            <a:off x="-1904644" y="1159226"/>
            <a:ext cx="4321813" cy="581893"/>
            <a:chOff x="465225" y="2088400"/>
            <a:chExt cx="6710200" cy="1204400"/>
          </a:xfrm>
        </p:grpSpPr>
        <p:sp>
          <p:nvSpPr>
            <p:cNvPr id="4144" name="Google Shape;4144;p3"/>
            <p:cNvSpPr/>
            <p:nvPr/>
          </p:nvSpPr>
          <p:spPr>
            <a:xfrm>
              <a:off x="1139675" y="2588725"/>
              <a:ext cx="991075" cy="98025"/>
            </a:xfrm>
            <a:custGeom>
              <a:avLst/>
              <a:gdLst/>
              <a:ahLst/>
              <a:cxnLst/>
              <a:rect l="l" t="t" r="r" b="b"/>
              <a:pathLst>
                <a:path w="39643" h="3921" extrusionOk="0">
                  <a:moveTo>
                    <a:pt x="35048" y="1"/>
                  </a:moveTo>
                  <a:cubicBezTo>
                    <a:pt x="34565" y="1"/>
                    <a:pt x="34076" y="14"/>
                    <a:pt x="33586" y="14"/>
                  </a:cubicBezTo>
                  <a:lnTo>
                    <a:pt x="19822" y="14"/>
                  </a:lnTo>
                  <a:cubicBezTo>
                    <a:pt x="18170" y="358"/>
                    <a:pt x="16501" y="462"/>
                    <a:pt x="14828" y="462"/>
                  </a:cubicBezTo>
                  <a:cubicBezTo>
                    <a:pt x="12318" y="462"/>
                    <a:pt x="9798" y="229"/>
                    <a:pt x="7313" y="229"/>
                  </a:cubicBezTo>
                  <a:cubicBezTo>
                    <a:pt x="4827" y="229"/>
                    <a:pt x="2375" y="462"/>
                    <a:pt x="1" y="1391"/>
                  </a:cubicBezTo>
                  <a:lnTo>
                    <a:pt x="1653" y="1941"/>
                  </a:lnTo>
                  <a:cubicBezTo>
                    <a:pt x="2478" y="2217"/>
                    <a:pt x="3304" y="2354"/>
                    <a:pt x="4130" y="2354"/>
                  </a:cubicBezTo>
                  <a:cubicBezTo>
                    <a:pt x="4956" y="2354"/>
                    <a:pt x="5782" y="2217"/>
                    <a:pt x="6608" y="1941"/>
                  </a:cubicBezTo>
                  <a:lnTo>
                    <a:pt x="10187" y="2217"/>
                  </a:lnTo>
                  <a:cubicBezTo>
                    <a:pt x="11012" y="2217"/>
                    <a:pt x="12114" y="2492"/>
                    <a:pt x="12939" y="3042"/>
                  </a:cubicBezTo>
                  <a:cubicBezTo>
                    <a:pt x="14591" y="3593"/>
                    <a:pt x="16243" y="3868"/>
                    <a:pt x="18170" y="3868"/>
                  </a:cubicBezTo>
                  <a:lnTo>
                    <a:pt x="32210" y="3868"/>
                  </a:lnTo>
                  <a:cubicBezTo>
                    <a:pt x="32559" y="3903"/>
                    <a:pt x="32909" y="3920"/>
                    <a:pt x="33257" y="3920"/>
                  </a:cubicBezTo>
                  <a:cubicBezTo>
                    <a:pt x="35649" y="3920"/>
                    <a:pt x="37960" y="3108"/>
                    <a:pt x="39642" y="1666"/>
                  </a:cubicBezTo>
                  <a:cubicBezTo>
                    <a:pt x="38358" y="167"/>
                    <a:pt x="36740" y="1"/>
                    <a:pt x="35048" y="1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1428750" y="2637250"/>
              <a:ext cx="165175" cy="117025"/>
            </a:xfrm>
            <a:custGeom>
              <a:avLst/>
              <a:gdLst/>
              <a:ahLst/>
              <a:cxnLst/>
              <a:rect l="l" t="t" r="r" b="b"/>
              <a:pathLst>
                <a:path w="6607" h="4681" extrusionOk="0">
                  <a:moveTo>
                    <a:pt x="1652" y="0"/>
                  </a:moveTo>
                  <a:cubicBezTo>
                    <a:pt x="826" y="276"/>
                    <a:pt x="275" y="551"/>
                    <a:pt x="0" y="1377"/>
                  </a:cubicBezTo>
                  <a:lnTo>
                    <a:pt x="1652" y="4680"/>
                  </a:lnTo>
                  <a:cubicBezTo>
                    <a:pt x="3303" y="4680"/>
                    <a:pt x="5230" y="4130"/>
                    <a:pt x="6607" y="3028"/>
                  </a:cubicBezTo>
                  <a:lnTo>
                    <a:pt x="6607" y="1377"/>
                  </a:lnTo>
                  <a:cubicBezTo>
                    <a:pt x="5230" y="551"/>
                    <a:pt x="3303" y="0"/>
                    <a:pt x="1652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1587525" y="2712200"/>
              <a:ext cx="102250" cy="91000"/>
            </a:xfrm>
            <a:custGeom>
              <a:avLst/>
              <a:gdLst/>
              <a:ahLst/>
              <a:cxnLst/>
              <a:rect l="l" t="t" r="r" b="b"/>
              <a:pathLst>
                <a:path w="4090" h="3640" extrusionOk="0">
                  <a:moveTo>
                    <a:pt x="731" y="0"/>
                  </a:moveTo>
                  <a:cubicBezTo>
                    <a:pt x="576" y="0"/>
                    <a:pt x="417" y="10"/>
                    <a:pt x="256" y="30"/>
                  </a:cubicBezTo>
                  <a:cubicBezTo>
                    <a:pt x="1" y="2071"/>
                    <a:pt x="1400" y="3639"/>
                    <a:pt x="3360" y="3639"/>
                  </a:cubicBezTo>
                  <a:cubicBezTo>
                    <a:pt x="3515" y="3639"/>
                    <a:pt x="3673" y="3629"/>
                    <a:pt x="3835" y="3609"/>
                  </a:cubicBezTo>
                  <a:cubicBezTo>
                    <a:pt x="4090" y="1568"/>
                    <a:pt x="2690" y="0"/>
                    <a:pt x="731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1394325" y="2644125"/>
              <a:ext cx="75725" cy="27550"/>
            </a:xfrm>
            <a:custGeom>
              <a:avLst/>
              <a:gdLst/>
              <a:ahLst/>
              <a:cxnLst/>
              <a:rect l="l" t="t" r="r" b="b"/>
              <a:pathLst>
                <a:path w="3029" h="1102" extrusionOk="0">
                  <a:moveTo>
                    <a:pt x="1" y="1"/>
                  </a:moveTo>
                  <a:lnTo>
                    <a:pt x="1377" y="1102"/>
                  </a:lnTo>
                  <a:lnTo>
                    <a:pt x="3029" y="1"/>
                  </a:lnTo>
                  <a:close/>
                </a:path>
              </a:pathLst>
            </a:custGeom>
            <a:solidFill>
              <a:srgbClr val="C65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1449375" y="2754250"/>
              <a:ext cx="20675" cy="20675"/>
            </a:xfrm>
            <a:custGeom>
              <a:avLst/>
              <a:gdLst/>
              <a:ahLst/>
              <a:cxnLst/>
              <a:rect l="l" t="t" r="r" b="b"/>
              <a:pathLst>
                <a:path w="827" h="827" extrusionOk="0">
                  <a:moveTo>
                    <a:pt x="827" y="0"/>
                  </a:moveTo>
                  <a:lnTo>
                    <a:pt x="827" y="0"/>
                  </a:lnTo>
                  <a:cubicBezTo>
                    <a:pt x="1" y="275"/>
                    <a:pt x="551" y="826"/>
                    <a:pt x="551" y="826"/>
                  </a:cubicBezTo>
                  <a:cubicBezTo>
                    <a:pt x="551" y="826"/>
                    <a:pt x="827" y="275"/>
                    <a:pt x="827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1593900" y="2637250"/>
              <a:ext cx="41325" cy="34425"/>
            </a:xfrm>
            <a:custGeom>
              <a:avLst/>
              <a:gdLst/>
              <a:ahLst/>
              <a:cxnLst/>
              <a:rect l="l" t="t" r="r" b="b"/>
              <a:pathLst>
                <a:path w="1653" h="1377" extrusionOk="0">
                  <a:moveTo>
                    <a:pt x="1653" y="0"/>
                  </a:moveTo>
                  <a:lnTo>
                    <a:pt x="1" y="1377"/>
                  </a:ln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1779725" y="2659725"/>
              <a:ext cx="5354400" cy="633075"/>
            </a:xfrm>
            <a:custGeom>
              <a:avLst/>
              <a:gdLst/>
              <a:ahLst/>
              <a:cxnLst/>
              <a:rect l="l" t="t" r="r" b="b"/>
              <a:pathLst>
                <a:path w="214176" h="25323" extrusionOk="0">
                  <a:moveTo>
                    <a:pt x="207563" y="0"/>
                  </a:moveTo>
                  <a:cubicBezTo>
                    <a:pt x="206836" y="0"/>
                    <a:pt x="206101" y="69"/>
                    <a:pt x="205366" y="202"/>
                  </a:cubicBezTo>
                  <a:cubicBezTo>
                    <a:pt x="200018" y="124"/>
                    <a:pt x="194669" y="84"/>
                    <a:pt x="189321" y="84"/>
                  </a:cubicBezTo>
                  <a:cubicBezTo>
                    <a:pt x="157230" y="84"/>
                    <a:pt x="125139" y="1500"/>
                    <a:pt x="93048" y="4332"/>
                  </a:cubicBezTo>
                  <a:cubicBezTo>
                    <a:pt x="88777" y="4739"/>
                    <a:pt x="84544" y="4845"/>
                    <a:pt x="80320" y="4845"/>
                  </a:cubicBezTo>
                  <a:cubicBezTo>
                    <a:pt x="75700" y="4845"/>
                    <a:pt x="71092" y="4718"/>
                    <a:pt x="66459" y="4718"/>
                  </a:cubicBezTo>
                  <a:cubicBezTo>
                    <a:pt x="63862" y="4718"/>
                    <a:pt x="61257" y="4758"/>
                    <a:pt x="58637" y="4882"/>
                  </a:cubicBezTo>
                  <a:lnTo>
                    <a:pt x="53132" y="4882"/>
                  </a:lnTo>
                  <a:cubicBezTo>
                    <a:pt x="41569" y="5708"/>
                    <a:pt x="29732" y="5158"/>
                    <a:pt x="18170" y="5708"/>
                  </a:cubicBezTo>
                  <a:cubicBezTo>
                    <a:pt x="15542" y="6327"/>
                    <a:pt x="12827" y="6684"/>
                    <a:pt x="10123" y="6684"/>
                  </a:cubicBezTo>
                  <a:cubicBezTo>
                    <a:pt x="8012" y="6684"/>
                    <a:pt x="5907" y="6466"/>
                    <a:pt x="3855" y="5983"/>
                  </a:cubicBezTo>
                  <a:cubicBezTo>
                    <a:pt x="3029" y="5983"/>
                    <a:pt x="2203" y="6259"/>
                    <a:pt x="1377" y="6259"/>
                  </a:cubicBezTo>
                  <a:cubicBezTo>
                    <a:pt x="827" y="6809"/>
                    <a:pt x="276" y="7360"/>
                    <a:pt x="1" y="8186"/>
                  </a:cubicBezTo>
                  <a:cubicBezTo>
                    <a:pt x="1" y="9012"/>
                    <a:pt x="276" y="9838"/>
                    <a:pt x="827" y="10388"/>
                  </a:cubicBezTo>
                  <a:cubicBezTo>
                    <a:pt x="1377" y="10663"/>
                    <a:pt x="1928" y="10663"/>
                    <a:pt x="2478" y="10663"/>
                  </a:cubicBezTo>
                  <a:cubicBezTo>
                    <a:pt x="7984" y="11489"/>
                    <a:pt x="14040" y="12040"/>
                    <a:pt x="18996" y="15619"/>
                  </a:cubicBezTo>
                  <a:cubicBezTo>
                    <a:pt x="36889" y="16444"/>
                    <a:pt x="54233" y="21124"/>
                    <a:pt x="71851" y="23602"/>
                  </a:cubicBezTo>
                  <a:cubicBezTo>
                    <a:pt x="84010" y="24749"/>
                    <a:pt x="95977" y="25322"/>
                    <a:pt x="108072" y="25322"/>
                  </a:cubicBezTo>
                  <a:cubicBezTo>
                    <a:pt x="110491" y="25322"/>
                    <a:pt x="112915" y="25299"/>
                    <a:pt x="115347" y="25254"/>
                  </a:cubicBezTo>
                  <a:cubicBezTo>
                    <a:pt x="123893" y="25064"/>
                    <a:pt x="132440" y="24743"/>
                    <a:pt x="140986" y="24743"/>
                  </a:cubicBezTo>
                  <a:cubicBezTo>
                    <a:pt x="144828" y="24743"/>
                    <a:pt x="148669" y="24808"/>
                    <a:pt x="152511" y="24978"/>
                  </a:cubicBezTo>
                  <a:cubicBezTo>
                    <a:pt x="154300" y="25061"/>
                    <a:pt x="156092" y="25102"/>
                    <a:pt x="157885" y="25102"/>
                  </a:cubicBezTo>
                  <a:cubicBezTo>
                    <a:pt x="174022" y="25102"/>
                    <a:pt x="190225" y="21757"/>
                    <a:pt x="205091" y="15068"/>
                  </a:cubicBezTo>
                  <a:cubicBezTo>
                    <a:pt x="211423" y="12315"/>
                    <a:pt x="214176" y="8736"/>
                    <a:pt x="213900" y="2129"/>
                  </a:cubicBezTo>
                  <a:cubicBezTo>
                    <a:pt x="212024" y="670"/>
                    <a:pt x="209832" y="0"/>
                    <a:pt x="207563" y="0"/>
                  </a:cubicBezTo>
                  <a:close/>
                </a:path>
              </a:pathLst>
            </a:custGeom>
            <a:solidFill>
              <a:srgbClr val="F69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2708825" y="2123100"/>
              <a:ext cx="4459725" cy="541700"/>
            </a:xfrm>
            <a:custGeom>
              <a:avLst/>
              <a:gdLst/>
              <a:ahLst/>
              <a:cxnLst/>
              <a:rect l="l" t="t" r="r" b="b"/>
              <a:pathLst>
                <a:path w="178389" h="21668" extrusionOk="0">
                  <a:moveTo>
                    <a:pt x="59482" y="0"/>
                  </a:moveTo>
                  <a:cubicBezTo>
                    <a:pt x="56619" y="0"/>
                    <a:pt x="53757" y="1353"/>
                    <a:pt x="50894" y="1353"/>
                  </a:cubicBezTo>
                  <a:cubicBezTo>
                    <a:pt x="49897" y="1353"/>
                    <a:pt x="48899" y="1189"/>
                    <a:pt x="47901" y="746"/>
                  </a:cubicBezTo>
                  <a:cubicBezTo>
                    <a:pt x="47350" y="746"/>
                    <a:pt x="46800" y="746"/>
                    <a:pt x="46249" y="1021"/>
                  </a:cubicBezTo>
                  <a:cubicBezTo>
                    <a:pt x="42395" y="2122"/>
                    <a:pt x="38541" y="2948"/>
                    <a:pt x="34687" y="3774"/>
                  </a:cubicBezTo>
                  <a:cubicBezTo>
                    <a:pt x="33679" y="3619"/>
                    <a:pt x="32671" y="3507"/>
                    <a:pt x="31693" y="3507"/>
                  </a:cubicBezTo>
                  <a:cubicBezTo>
                    <a:pt x="29201" y="3507"/>
                    <a:pt x="26909" y="4231"/>
                    <a:pt x="25327" y="6802"/>
                  </a:cubicBezTo>
                  <a:cubicBezTo>
                    <a:pt x="23951" y="9004"/>
                    <a:pt x="21473" y="10656"/>
                    <a:pt x="18996" y="11207"/>
                  </a:cubicBezTo>
                  <a:cubicBezTo>
                    <a:pt x="17935" y="13063"/>
                    <a:pt x="16555" y="13514"/>
                    <a:pt x="15102" y="13514"/>
                  </a:cubicBezTo>
                  <a:cubicBezTo>
                    <a:pt x="13726" y="13514"/>
                    <a:pt x="12284" y="13109"/>
                    <a:pt x="10985" y="13109"/>
                  </a:cubicBezTo>
                  <a:cubicBezTo>
                    <a:pt x="10808" y="13109"/>
                    <a:pt x="10633" y="13116"/>
                    <a:pt x="10462" y="13134"/>
                  </a:cubicBezTo>
                  <a:cubicBezTo>
                    <a:pt x="9842" y="13134"/>
                    <a:pt x="9378" y="13598"/>
                    <a:pt x="8836" y="13598"/>
                  </a:cubicBezTo>
                  <a:cubicBezTo>
                    <a:pt x="8655" y="13598"/>
                    <a:pt x="8466" y="13546"/>
                    <a:pt x="8259" y="13409"/>
                  </a:cubicBezTo>
                  <a:cubicBezTo>
                    <a:pt x="8384" y="13346"/>
                    <a:pt x="8509" y="13327"/>
                    <a:pt x="8634" y="13327"/>
                  </a:cubicBezTo>
                  <a:cubicBezTo>
                    <a:pt x="8856" y="13327"/>
                    <a:pt x="9079" y="13390"/>
                    <a:pt x="9301" y="13390"/>
                  </a:cubicBezTo>
                  <a:cubicBezTo>
                    <a:pt x="9504" y="13390"/>
                    <a:pt x="9708" y="13337"/>
                    <a:pt x="9911" y="13134"/>
                  </a:cubicBezTo>
                  <a:cubicBezTo>
                    <a:pt x="10455" y="12862"/>
                    <a:pt x="11053" y="12772"/>
                    <a:pt x="11676" y="12772"/>
                  </a:cubicBezTo>
                  <a:cubicBezTo>
                    <a:pt x="12869" y="12772"/>
                    <a:pt x="14156" y="13098"/>
                    <a:pt x="15346" y="13098"/>
                  </a:cubicBezTo>
                  <a:cubicBezTo>
                    <a:pt x="16686" y="13098"/>
                    <a:pt x="17902" y="12686"/>
                    <a:pt x="18720" y="10931"/>
                  </a:cubicBezTo>
                  <a:cubicBezTo>
                    <a:pt x="18116" y="8110"/>
                    <a:pt x="15593" y="6321"/>
                    <a:pt x="12881" y="6321"/>
                  </a:cubicBezTo>
                  <a:cubicBezTo>
                    <a:pt x="11888" y="6321"/>
                    <a:pt x="10870" y="6561"/>
                    <a:pt x="9911" y="7077"/>
                  </a:cubicBezTo>
                  <a:cubicBezTo>
                    <a:pt x="4405" y="9555"/>
                    <a:pt x="1" y="12583"/>
                    <a:pt x="2754" y="19740"/>
                  </a:cubicBezTo>
                  <a:cubicBezTo>
                    <a:pt x="5887" y="20821"/>
                    <a:pt x="9106" y="21053"/>
                    <a:pt x="12359" y="21053"/>
                  </a:cubicBezTo>
                  <a:cubicBezTo>
                    <a:pt x="14813" y="21053"/>
                    <a:pt x="17286" y="20921"/>
                    <a:pt x="19759" y="20921"/>
                  </a:cubicBezTo>
                  <a:cubicBezTo>
                    <a:pt x="22359" y="20921"/>
                    <a:pt x="24958" y="21067"/>
                    <a:pt x="27530" y="21667"/>
                  </a:cubicBezTo>
                  <a:lnTo>
                    <a:pt x="30283" y="21667"/>
                  </a:lnTo>
                  <a:cubicBezTo>
                    <a:pt x="33773" y="21144"/>
                    <a:pt x="37264" y="20952"/>
                    <a:pt x="40824" y="20952"/>
                  </a:cubicBezTo>
                  <a:cubicBezTo>
                    <a:pt x="42880" y="20952"/>
                    <a:pt x="44959" y="21016"/>
                    <a:pt x="47075" y="21117"/>
                  </a:cubicBezTo>
                  <a:cubicBezTo>
                    <a:pt x="48589" y="21255"/>
                    <a:pt x="50103" y="21323"/>
                    <a:pt x="51617" y="21323"/>
                  </a:cubicBezTo>
                  <a:cubicBezTo>
                    <a:pt x="53132" y="21323"/>
                    <a:pt x="54646" y="21255"/>
                    <a:pt x="56160" y="21117"/>
                  </a:cubicBezTo>
                  <a:cubicBezTo>
                    <a:pt x="76352" y="19809"/>
                    <a:pt x="96621" y="19115"/>
                    <a:pt x="116886" y="19115"/>
                  </a:cubicBezTo>
                  <a:cubicBezTo>
                    <a:pt x="135023" y="19115"/>
                    <a:pt x="153158" y="19671"/>
                    <a:pt x="171231" y="20842"/>
                  </a:cubicBezTo>
                  <a:cubicBezTo>
                    <a:pt x="171748" y="20957"/>
                    <a:pt x="172265" y="21011"/>
                    <a:pt x="172777" y="21011"/>
                  </a:cubicBezTo>
                  <a:cubicBezTo>
                    <a:pt x="174718" y="21011"/>
                    <a:pt x="176588" y="20222"/>
                    <a:pt x="178113" y="18915"/>
                  </a:cubicBezTo>
                  <a:cubicBezTo>
                    <a:pt x="178388" y="14785"/>
                    <a:pt x="174809" y="13684"/>
                    <a:pt x="172056" y="12308"/>
                  </a:cubicBezTo>
                  <a:cubicBezTo>
                    <a:pt x="158843" y="6527"/>
                    <a:pt x="144527" y="2948"/>
                    <a:pt x="129937" y="2122"/>
                  </a:cubicBezTo>
                  <a:lnTo>
                    <a:pt x="102408" y="470"/>
                  </a:lnTo>
                  <a:cubicBezTo>
                    <a:pt x="101976" y="146"/>
                    <a:pt x="101502" y="34"/>
                    <a:pt x="101018" y="34"/>
                  </a:cubicBezTo>
                  <a:cubicBezTo>
                    <a:pt x="100269" y="34"/>
                    <a:pt x="99499" y="303"/>
                    <a:pt x="98830" y="470"/>
                  </a:cubicBezTo>
                  <a:cubicBezTo>
                    <a:pt x="90730" y="470"/>
                    <a:pt x="82502" y="2146"/>
                    <a:pt x="74233" y="2146"/>
                  </a:cubicBezTo>
                  <a:cubicBezTo>
                    <a:pt x="70417" y="2146"/>
                    <a:pt x="66592" y="1789"/>
                    <a:pt x="62767" y="746"/>
                  </a:cubicBezTo>
                  <a:cubicBezTo>
                    <a:pt x="61672" y="198"/>
                    <a:pt x="60577" y="0"/>
                    <a:pt x="59482" y="0"/>
                  </a:cubicBezTo>
                  <a:close/>
                </a:path>
              </a:pathLst>
            </a:custGeom>
            <a:solidFill>
              <a:srgbClr val="F69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3844400" y="2538400"/>
              <a:ext cx="3331025" cy="284700"/>
            </a:xfrm>
            <a:custGeom>
              <a:avLst/>
              <a:gdLst/>
              <a:ahLst/>
              <a:cxnLst/>
              <a:rect l="l" t="t" r="r" b="b"/>
              <a:pathLst>
                <a:path w="133241" h="11388" extrusionOk="0">
                  <a:moveTo>
                    <a:pt x="61806" y="0"/>
                  </a:moveTo>
                  <a:cubicBezTo>
                    <a:pt x="59010" y="0"/>
                    <a:pt x="56211" y="30"/>
                    <a:pt x="53407" y="100"/>
                  </a:cubicBezTo>
                  <a:cubicBezTo>
                    <a:pt x="36063" y="651"/>
                    <a:pt x="18720" y="1752"/>
                    <a:pt x="1102" y="2303"/>
                  </a:cubicBezTo>
                  <a:cubicBezTo>
                    <a:pt x="276" y="2853"/>
                    <a:pt x="0" y="3679"/>
                    <a:pt x="0" y="4505"/>
                  </a:cubicBezTo>
                  <a:cubicBezTo>
                    <a:pt x="1123" y="8545"/>
                    <a:pt x="4624" y="10938"/>
                    <a:pt x="8416" y="10938"/>
                  </a:cubicBezTo>
                  <a:cubicBezTo>
                    <a:pt x="9274" y="10938"/>
                    <a:pt x="10148" y="10815"/>
                    <a:pt x="11012" y="10561"/>
                  </a:cubicBezTo>
                  <a:cubicBezTo>
                    <a:pt x="11838" y="10836"/>
                    <a:pt x="12664" y="11112"/>
                    <a:pt x="13490" y="11387"/>
                  </a:cubicBezTo>
                  <a:cubicBezTo>
                    <a:pt x="29732" y="10011"/>
                    <a:pt x="45974" y="8359"/>
                    <a:pt x="62216" y="7808"/>
                  </a:cubicBezTo>
                  <a:cubicBezTo>
                    <a:pt x="85065" y="6982"/>
                    <a:pt x="108189" y="7258"/>
                    <a:pt x="131038" y="6982"/>
                  </a:cubicBezTo>
                  <a:cubicBezTo>
                    <a:pt x="132690" y="5881"/>
                    <a:pt x="133240" y="3954"/>
                    <a:pt x="132690" y="2303"/>
                  </a:cubicBezTo>
                  <a:lnTo>
                    <a:pt x="132690" y="2303"/>
                  </a:lnTo>
                  <a:cubicBezTo>
                    <a:pt x="132330" y="2324"/>
                    <a:pt x="131970" y="2334"/>
                    <a:pt x="131610" y="2334"/>
                  </a:cubicBezTo>
                  <a:cubicBezTo>
                    <a:pt x="127291" y="2334"/>
                    <a:pt x="122991" y="926"/>
                    <a:pt x="118925" y="926"/>
                  </a:cubicBezTo>
                  <a:cubicBezTo>
                    <a:pt x="116156" y="996"/>
                    <a:pt x="113387" y="1026"/>
                    <a:pt x="110618" y="1026"/>
                  </a:cubicBezTo>
                  <a:cubicBezTo>
                    <a:pt x="94405" y="1026"/>
                    <a:pt x="78172" y="0"/>
                    <a:pt x="61806" y="0"/>
                  </a:cubicBezTo>
                  <a:close/>
                </a:path>
              </a:pathLst>
            </a:custGeom>
            <a:solidFill>
              <a:srgbClr val="C9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465225" y="2613750"/>
              <a:ext cx="1342050" cy="285050"/>
            </a:xfrm>
            <a:custGeom>
              <a:avLst/>
              <a:gdLst/>
              <a:ahLst/>
              <a:cxnLst/>
              <a:rect l="l" t="t" r="r" b="b"/>
              <a:pathLst>
                <a:path w="53682" h="11402" extrusionOk="0">
                  <a:moveTo>
                    <a:pt x="35549" y="0"/>
                  </a:moveTo>
                  <a:cubicBezTo>
                    <a:pt x="34868" y="0"/>
                    <a:pt x="34089" y="195"/>
                    <a:pt x="33311" y="390"/>
                  </a:cubicBezTo>
                  <a:cubicBezTo>
                    <a:pt x="32622" y="665"/>
                    <a:pt x="31865" y="803"/>
                    <a:pt x="31108" y="803"/>
                  </a:cubicBezTo>
                  <a:cubicBezTo>
                    <a:pt x="30351" y="803"/>
                    <a:pt x="29594" y="665"/>
                    <a:pt x="28906" y="390"/>
                  </a:cubicBezTo>
                  <a:cubicBezTo>
                    <a:pt x="28557" y="157"/>
                    <a:pt x="28208" y="72"/>
                    <a:pt x="27859" y="72"/>
                  </a:cubicBezTo>
                  <a:cubicBezTo>
                    <a:pt x="27382" y="72"/>
                    <a:pt x="26905" y="231"/>
                    <a:pt x="26428" y="390"/>
                  </a:cubicBezTo>
                  <a:cubicBezTo>
                    <a:pt x="23578" y="276"/>
                    <a:pt x="20680" y="209"/>
                    <a:pt x="17754" y="209"/>
                  </a:cubicBezTo>
                  <a:cubicBezTo>
                    <a:pt x="13617" y="209"/>
                    <a:pt x="9424" y="343"/>
                    <a:pt x="5231" y="665"/>
                  </a:cubicBezTo>
                  <a:cubicBezTo>
                    <a:pt x="2753" y="940"/>
                    <a:pt x="1" y="390"/>
                    <a:pt x="276" y="4244"/>
                  </a:cubicBezTo>
                  <a:cubicBezTo>
                    <a:pt x="551" y="7547"/>
                    <a:pt x="1377" y="10300"/>
                    <a:pt x="5231" y="10300"/>
                  </a:cubicBezTo>
                  <a:cubicBezTo>
                    <a:pt x="8122" y="10300"/>
                    <a:pt x="11012" y="10369"/>
                    <a:pt x="13903" y="10369"/>
                  </a:cubicBezTo>
                  <a:cubicBezTo>
                    <a:pt x="16793" y="10369"/>
                    <a:pt x="19684" y="10300"/>
                    <a:pt x="22574" y="10025"/>
                  </a:cubicBezTo>
                  <a:cubicBezTo>
                    <a:pt x="26366" y="9565"/>
                    <a:pt x="30206" y="9345"/>
                    <a:pt x="34054" y="9345"/>
                  </a:cubicBezTo>
                  <a:cubicBezTo>
                    <a:pt x="39425" y="9345"/>
                    <a:pt x="44811" y="9773"/>
                    <a:pt x="50103" y="10575"/>
                  </a:cubicBezTo>
                  <a:cubicBezTo>
                    <a:pt x="50516" y="11126"/>
                    <a:pt x="51135" y="11401"/>
                    <a:pt x="51755" y="11401"/>
                  </a:cubicBezTo>
                  <a:cubicBezTo>
                    <a:pt x="52374" y="11401"/>
                    <a:pt x="52994" y="11126"/>
                    <a:pt x="53407" y="10575"/>
                  </a:cubicBezTo>
                  <a:lnTo>
                    <a:pt x="53682" y="9199"/>
                  </a:lnTo>
                  <a:cubicBezTo>
                    <a:pt x="53682" y="8648"/>
                    <a:pt x="53131" y="8098"/>
                    <a:pt x="52581" y="7822"/>
                  </a:cubicBezTo>
                  <a:cubicBezTo>
                    <a:pt x="52305" y="7547"/>
                    <a:pt x="51480" y="7272"/>
                    <a:pt x="50929" y="7272"/>
                  </a:cubicBezTo>
                  <a:cubicBezTo>
                    <a:pt x="50103" y="6997"/>
                    <a:pt x="49553" y="6446"/>
                    <a:pt x="48727" y="6171"/>
                  </a:cubicBezTo>
                  <a:cubicBezTo>
                    <a:pt x="47626" y="5345"/>
                    <a:pt x="46800" y="4519"/>
                    <a:pt x="45974" y="3693"/>
                  </a:cubicBezTo>
                  <a:cubicBezTo>
                    <a:pt x="45423" y="3418"/>
                    <a:pt x="44873" y="3418"/>
                    <a:pt x="44322" y="3418"/>
                  </a:cubicBezTo>
                  <a:cubicBezTo>
                    <a:pt x="42946" y="3418"/>
                    <a:pt x="41569" y="3968"/>
                    <a:pt x="40743" y="5070"/>
                  </a:cubicBezTo>
                  <a:cubicBezTo>
                    <a:pt x="40743" y="3693"/>
                    <a:pt x="40193" y="2317"/>
                    <a:pt x="39092" y="1491"/>
                  </a:cubicBezTo>
                  <a:cubicBezTo>
                    <a:pt x="38266" y="940"/>
                    <a:pt x="37440" y="390"/>
                    <a:pt x="36339" y="114"/>
                  </a:cubicBezTo>
                  <a:cubicBezTo>
                    <a:pt x="36097" y="34"/>
                    <a:pt x="35831" y="0"/>
                    <a:pt x="35549" y="0"/>
                  </a:cubicBezTo>
                  <a:close/>
                </a:path>
              </a:pathLst>
            </a:custGeom>
            <a:solidFill>
              <a:srgbClr val="CB5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1635200" y="2300025"/>
              <a:ext cx="1321425" cy="364775"/>
            </a:xfrm>
            <a:custGeom>
              <a:avLst/>
              <a:gdLst/>
              <a:ahLst/>
              <a:cxnLst/>
              <a:rect l="l" t="t" r="r" b="b"/>
              <a:pathLst>
                <a:path w="52857" h="14591" extrusionOk="0">
                  <a:moveTo>
                    <a:pt x="52856" y="0"/>
                  </a:moveTo>
                  <a:lnTo>
                    <a:pt x="52856" y="0"/>
                  </a:lnTo>
                  <a:cubicBezTo>
                    <a:pt x="37991" y="1101"/>
                    <a:pt x="23125" y="3304"/>
                    <a:pt x="8259" y="6607"/>
                  </a:cubicBezTo>
                  <a:cubicBezTo>
                    <a:pt x="6332" y="7984"/>
                    <a:pt x="4130" y="9085"/>
                    <a:pt x="1652" y="10186"/>
                  </a:cubicBezTo>
                  <a:lnTo>
                    <a:pt x="1" y="11562"/>
                  </a:lnTo>
                  <a:cubicBezTo>
                    <a:pt x="2749" y="13656"/>
                    <a:pt x="5746" y="14008"/>
                    <a:pt x="8785" y="14008"/>
                  </a:cubicBezTo>
                  <a:cubicBezTo>
                    <a:pt x="10324" y="14008"/>
                    <a:pt x="11873" y="13918"/>
                    <a:pt x="13407" y="13918"/>
                  </a:cubicBezTo>
                  <a:cubicBezTo>
                    <a:pt x="15215" y="13918"/>
                    <a:pt x="17001" y="14043"/>
                    <a:pt x="18720" y="14590"/>
                  </a:cubicBezTo>
                  <a:lnTo>
                    <a:pt x="21473" y="14590"/>
                  </a:lnTo>
                  <a:lnTo>
                    <a:pt x="22850" y="14315"/>
                  </a:lnTo>
                  <a:cubicBezTo>
                    <a:pt x="24429" y="13951"/>
                    <a:pt x="26036" y="13841"/>
                    <a:pt x="27654" y="13841"/>
                  </a:cubicBezTo>
                  <a:cubicBezTo>
                    <a:pt x="30105" y="13841"/>
                    <a:pt x="32582" y="14092"/>
                    <a:pt x="35036" y="14092"/>
                  </a:cubicBezTo>
                  <a:cubicBezTo>
                    <a:pt x="38306" y="14092"/>
                    <a:pt x="41534" y="13646"/>
                    <a:pt x="44597" y="11562"/>
                  </a:cubicBezTo>
                  <a:cubicBezTo>
                    <a:pt x="45423" y="10186"/>
                    <a:pt x="47626" y="9635"/>
                    <a:pt x="47626" y="7984"/>
                  </a:cubicBezTo>
                  <a:cubicBezTo>
                    <a:pt x="47350" y="3854"/>
                    <a:pt x="50929" y="2478"/>
                    <a:pt x="52856" y="0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4277975" y="2088400"/>
              <a:ext cx="991075" cy="152900"/>
            </a:xfrm>
            <a:custGeom>
              <a:avLst/>
              <a:gdLst/>
              <a:ahLst/>
              <a:cxnLst/>
              <a:rect l="l" t="t" r="r" b="b"/>
              <a:pathLst>
                <a:path w="39643" h="6116" extrusionOk="0">
                  <a:moveTo>
                    <a:pt x="19821" y="0"/>
                  </a:moveTo>
                  <a:cubicBezTo>
                    <a:pt x="13146" y="0"/>
                    <a:pt x="6470" y="620"/>
                    <a:pt x="1" y="1858"/>
                  </a:cubicBezTo>
                  <a:cubicBezTo>
                    <a:pt x="2120" y="3785"/>
                    <a:pt x="4238" y="6115"/>
                    <a:pt x="7017" y="6115"/>
                  </a:cubicBezTo>
                  <a:cubicBezTo>
                    <a:pt x="8210" y="6115"/>
                    <a:pt x="9524" y="5686"/>
                    <a:pt x="11012" y="4611"/>
                  </a:cubicBezTo>
                  <a:cubicBezTo>
                    <a:pt x="11885" y="4088"/>
                    <a:pt x="12868" y="3896"/>
                    <a:pt x="13892" y="3896"/>
                  </a:cubicBezTo>
                  <a:cubicBezTo>
                    <a:pt x="14483" y="3896"/>
                    <a:pt x="15088" y="3960"/>
                    <a:pt x="15692" y="4061"/>
                  </a:cubicBezTo>
                  <a:cubicBezTo>
                    <a:pt x="17633" y="4449"/>
                    <a:pt x="19558" y="4609"/>
                    <a:pt x="21468" y="4609"/>
                  </a:cubicBezTo>
                  <a:cubicBezTo>
                    <a:pt x="27687" y="4609"/>
                    <a:pt x="33745" y="2911"/>
                    <a:pt x="39642" y="1858"/>
                  </a:cubicBezTo>
                  <a:cubicBezTo>
                    <a:pt x="33173" y="620"/>
                    <a:pt x="26497" y="0"/>
                    <a:pt x="19821" y="0"/>
                  </a:cubicBezTo>
                  <a:close/>
                </a:path>
              </a:pathLst>
            </a:custGeom>
            <a:solidFill>
              <a:srgbClr val="F7B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2254600" y="3019100"/>
              <a:ext cx="1321425" cy="235750"/>
            </a:xfrm>
            <a:custGeom>
              <a:avLst/>
              <a:gdLst/>
              <a:ahLst/>
              <a:cxnLst/>
              <a:rect l="l" t="t" r="r" b="b"/>
              <a:pathLst>
                <a:path w="52857" h="9430" extrusionOk="0">
                  <a:moveTo>
                    <a:pt x="16775" y="1"/>
                  </a:moveTo>
                  <a:cubicBezTo>
                    <a:pt x="16498" y="1"/>
                    <a:pt x="16229" y="44"/>
                    <a:pt x="15967" y="142"/>
                  </a:cubicBezTo>
                  <a:cubicBezTo>
                    <a:pt x="14045" y="623"/>
                    <a:pt x="12155" y="734"/>
                    <a:pt x="10288" y="734"/>
                  </a:cubicBezTo>
                  <a:cubicBezTo>
                    <a:pt x="8676" y="734"/>
                    <a:pt x="7080" y="651"/>
                    <a:pt x="5493" y="651"/>
                  </a:cubicBezTo>
                  <a:cubicBezTo>
                    <a:pt x="3654" y="651"/>
                    <a:pt x="1827" y="763"/>
                    <a:pt x="1" y="1244"/>
                  </a:cubicBezTo>
                  <a:cubicBezTo>
                    <a:pt x="827" y="1519"/>
                    <a:pt x="1377" y="2345"/>
                    <a:pt x="1928" y="2345"/>
                  </a:cubicBezTo>
                  <a:cubicBezTo>
                    <a:pt x="14040" y="2895"/>
                    <a:pt x="25603" y="6474"/>
                    <a:pt x="37440" y="7575"/>
                  </a:cubicBezTo>
                  <a:cubicBezTo>
                    <a:pt x="41542" y="8031"/>
                    <a:pt x="45832" y="9430"/>
                    <a:pt x="50155" y="9430"/>
                  </a:cubicBezTo>
                  <a:cubicBezTo>
                    <a:pt x="51054" y="9430"/>
                    <a:pt x="51955" y="9369"/>
                    <a:pt x="52856" y="9227"/>
                  </a:cubicBezTo>
                  <a:cubicBezTo>
                    <a:pt x="43772" y="4822"/>
                    <a:pt x="33586" y="5373"/>
                    <a:pt x="23951" y="2895"/>
                  </a:cubicBezTo>
                  <a:cubicBezTo>
                    <a:pt x="21282" y="2410"/>
                    <a:pt x="18827" y="1"/>
                    <a:pt x="16775" y="1"/>
                  </a:cubicBezTo>
                  <a:close/>
                </a:path>
              </a:pathLst>
            </a:custGeom>
            <a:solidFill>
              <a:srgbClr val="F6AE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2956600" y="2176150"/>
              <a:ext cx="646950" cy="268550"/>
            </a:xfrm>
            <a:custGeom>
              <a:avLst/>
              <a:gdLst/>
              <a:ahLst/>
              <a:cxnLst/>
              <a:rect l="l" t="t" r="r" b="b"/>
              <a:pathLst>
                <a:path w="25878" h="10742" extrusionOk="0">
                  <a:moveTo>
                    <a:pt x="24776" y="0"/>
                  </a:moveTo>
                  <a:cubicBezTo>
                    <a:pt x="16242" y="826"/>
                    <a:pt x="7984" y="2478"/>
                    <a:pt x="0" y="4955"/>
                  </a:cubicBezTo>
                  <a:cubicBezTo>
                    <a:pt x="227" y="4938"/>
                    <a:pt x="452" y="4929"/>
                    <a:pt x="676" y="4929"/>
                  </a:cubicBezTo>
                  <a:cubicBezTo>
                    <a:pt x="3989" y="4929"/>
                    <a:pt x="6969" y="6816"/>
                    <a:pt x="8259" y="9910"/>
                  </a:cubicBezTo>
                  <a:cubicBezTo>
                    <a:pt x="9694" y="10171"/>
                    <a:pt x="11315" y="10742"/>
                    <a:pt x="12740" y="10742"/>
                  </a:cubicBezTo>
                  <a:cubicBezTo>
                    <a:pt x="14322" y="10742"/>
                    <a:pt x="15663" y="10039"/>
                    <a:pt x="16242" y="7433"/>
                  </a:cubicBezTo>
                  <a:cubicBezTo>
                    <a:pt x="17189" y="3834"/>
                    <a:pt x="19048" y="2842"/>
                    <a:pt x="21372" y="2842"/>
                  </a:cubicBezTo>
                  <a:cubicBezTo>
                    <a:pt x="22425" y="2842"/>
                    <a:pt x="23574" y="3046"/>
                    <a:pt x="24776" y="3304"/>
                  </a:cubicBezTo>
                  <a:cubicBezTo>
                    <a:pt x="25877" y="2478"/>
                    <a:pt x="25877" y="1101"/>
                    <a:pt x="24776" y="0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3906350" y="2088400"/>
              <a:ext cx="378525" cy="145250"/>
            </a:xfrm>
            <a:custGeom>
              <a:avLst/>
              <a:gdLst/>
              <a:ahLst/>
              <a:cxnLst/>
              <a:rect l="l" t="t" r="r" b="b"/>
              <a:pathLst>
                <a:path w="15141" h="5810" extrusionOk="0">
                  <a:moveTo>
                    <a:pt x="7467" y="0"/>
                  </a:moveTo>
                  <a:cubicBezTo>
                    <a:pt x="4886" y="0"/>
                    <a:pt x="2340" y="620"/>
                    <a:pt x="0" y="1858"/>
                  </a:cubicBezTo>
                  <a:cubicBezTo>
                    <a:pt x="605" y="4277"/>
                    <a:pt x="3127" y="5810"/>
                    <a:pt x="4651" y="5810"/>
                  </a:cubicBezTo>
                  <a:cubicBezTo>
                    <a:pt x="5209" y="5810"/>
                    <a:pt x="5634" y="5604"/>
                    <a:pt x="5781" y="5162"/>
                  </a:cubicBezTo>
                  <a:cubicBezTo>
                    <a:pt x="6564" y="2683"/>
                    <a:pt x="7655" y="2059"/>
                    <a:pt x="8822" y="2059"/>
                  </a:cubicBezTo>
                  <a:cubicBezTo>
                    <a:pt x="10006" y="2059"/>
                    <a:pt x="11267" y="2702"/>
                    <a:pt x="12360" y="2702"/>
                  </a:cubicBezTo>
                  <a:cubicBezTo>
                    <a:pt x="12462" y="2702"/>
                    <a:pt x="12564" y="2697"/>
                    <a:pt x="12663" y="2684"/>
                  </a:cubicBezTo>
                  <a:cubicBezTo>
                    <a:pt x="13489" y="2409"/>
                    <a:pt x="14315" y="2134"/>
                    <a:pt x="15141" y="1858"/>
                  </a:cubicBezTo>
                  <a:cubicBezTo>
                    <a:pt x="12663" y="620"/>
                    <a:pt x="10048" y="0"/>
                    <a:pt x="7467" y="0"/>
                  </a:cubicBezTo>
                  <a:close/>
                </a:path>
              </a:pathLst>
            </a:custGeom>
            <a:solidFill>
              <a:srgbClr val="F7B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1841675" y="2921700"/>
              <a:ext cx="412950" cy="128500"/>
            </a:xfrm>
            <a:custGeom>
              <a:avLst/>
              <a:gdLst/>
              <a:ahLst/>
              <a:cxnLst/>
              <a:rect l="l" t="t" r="r" b="b"/>
              <a:pathLst>
                <a:path w="16518" h="5140" extrusionOk="0">
                  <a:moveTo>
                    <a:pt x="6057" y="1"/>
                  </a:moveTo>
                  <a:cubicBezTo>
                    <a:pt x="4069" y="1"/>
                    <a:pt x="2019" y="184"/>
                    <a:pt x="0" y="184"/>
                  </a:cubicBezTo>
                  <a:cubicBezTo>
                    <a:pt x="5231" y="2387"/>
                    <a:pt x="10737" y="4038"/>
                    <a:pt x="16518" y="5140"/>
                  </a:cubicBezTo>
                  <a:cubicBezTo>
                    <a:pt x="13765" y="735"/>
                    <a:pt x="10033" y="1"/>
                    <a:pt x="6057" y="1"/>
                  </a:cubicBezTo>
                  <a:close/>
                </a:path>
              </a:pathLst>
            </a:custGeom>
            <a:solidFill>
              <a:srgbClr val="F6AE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3576000" y="2143200"/>
              <a:ext cx="289075" cy="115550"/>
            </a:xfrm>
            <a:custGeom>
              <a:avLst/>
              <a:gdLst/>
              <a:ahLst/>
              <a:cxnLst/>
              <a:rect l="l" t="t" r="r" b="b"/>
              <a:pathLst>
                <a:path w="11563" h="4622" extrusionOk="0">
                  <a:moveTo>
                    <a:pt x="8464" y="1"/>
                  </a:moveTo>
                  <a:cubicBezTo>
                    <a:pt x="5643" y="1"/>
                    <a:pt x="2822" y="512"/>
                    <a:pt x="0" y="1318"/>
                  </a:cubicBezTo>
                  <a:lnTo>
                    <a:pt x="0" y="4622"/>
                  </a:lnTo>
                  <a:cubicBezTo>
                    <a:pt x="4130" y="4346"/>
                    <a:pt x="8259" y="2695"/>
                    <a:pt x="11562" y="217"/>
                  </a:cubicBezTo>
                  <a:cubicBezTo>
                    <a:pt x="10530" y="69"/>
                    <a:pt x="9497" y="1"/>
                    <a:pt x="8464" y="1"/>
                  </a:cubicBezTo>
                  <a:close/>
                </a:path>
              </a:pathLst>
            </a:custGeom>
            <a:solidFill>
              <a:srgbClr val="F7B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1676500" y="2472075"/>
              <a:ext cx="165200" cy="85625"/>
            </a:xfrm>
            <a:custGeom>
              <a:avLst/>
              <a:gdLst/>
              <a:ahLst/>
              <a:cxnLst/>
              <a:rect l="l" t="t" r="r" b="b"/>
              <a:pathLst>
                <a:path w="6608" h="3425" extrusionOk="0">
                  <a:moveTo>
                    <a:pt x="6607" y="0"/>
                  </a:moveTo>
                  <a:cubicBezTo>
                    <a:pt x="4130" y="0"/>
                    <a:pt x="1652" y="1102"/>
                    <a:pt x="0" y="3304"/>
                  </a:cubicBezTo>
                  <a:cubicBezTo>
                    <a:pt x="407" y="3385"/>
                    <a:pt x="813" y="3424"/>
                    <a:pt x="1213" y="3424"/>
                  </a:cubicBezTo>
                  <a:cubicBezTo>
                    <a:pt x="3530" y="3424"/>
                    <a:pt x="5669" y="2113"/>
                    <a:pt x="6607" y="0"/>
                  </a:cubicBezTo>
                  <a:close/>
                </a:path>
              </a:pathLst>
            </a:custGeom>
            <a:solidFill>
              <a:srgbClr val="FB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1717800" y="2885000"/>
              <a:ext cx="89475" cy="36200"/>
            </a:xfrm>
            <a:custGeom>
              <a:avLst/>
              <a:gdLst/>
              <a:ahLst/>
              <a:cxnLst/>
              <a:rect l="l" t="t" r="r" b="b"/>
              <a:pathLst>
                <a:path w="3579" h="1448" extrusionOk="0">
                  <a:moveTo>
                    <a:pt x="0" y="1"/>
                  </a:moveTo>
                  <a:cubicBezTo>
                    <a:pt x="684" y="913"/>
                    <a:pt x="1746" y="1447"/>
                    <a:pt x="2873" y="1447"/>
                  </a:cubicBezTo>
                  <a:cubicBezTo>
                    <a:pt x="3107" y="1447"/>
                    <a:pt x="3343" y="1424"/>
                    <a:pt x="3579" y="1377"/>
                  </a:cubicBezTo>
                  <a:lnTo>
                    <a:pt x="3579" y="1"/>
                  </a:lnTo>
                  <a:close/>
                </a:path>
              </a:pathLst>
            </a:custGeom>
            <a:solidFill>
              <a:srgbClr val="F6AE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1979325" y="2609725"/>
              <a:ext cx="1328275" cy="250350"/>
            </a:xfrm>
            <a:custGeom>
              <a:avLst/>
              <a:gdLst/>
              <a:ahLst/>
              <a:cxnLst/>
              <a:rect l="l" t="t" r="r" b="b"/>
              <a:pathLst>
                <a:path w="53131" h="10014" extrusionOk="0">
                  <a:moveTo>
                    <a:pt x="33310" y="0"/>
                  </a:moveTo>
                  <a:cubicBezTo>
                    <a:pt x="29181" y="0"/>
                    <a:pt x="25051" y="0"/>
                    <a:pt x="20922" y="275"/>
                  </a:cubicBezTo>
                  <a:cubicBezTo>
                    <a:pt x="17252" y="1744"/>
                    <a:pt x="13459" y="2478"/>
                    <a:pt x="9707" y="2478"/>
                  </a:cubicBezTo>
                  <a:cubicBezTo>
                    <a:pt x="7831" y="2478"/>
                    <a:pt x="5965" y="2294"/>
                    <a:pt x="4129" y="1927"/>
                  </a:cubicBezTo>
                  <a:cubicBezTo>
                    <a:pt x="3897" y="1904"/>
                    <a:pt x="3674" y="1892"/>
                    <a:pt x="3461" y="1892"/>
                  </a:cubicBezTo>
                  <a:cubicBezTo>
                    <a:pt x="1154" y="1892"/>
                    <a:pt x="0" y="3238"/>
                    <a:pt x="0" y="5506"/>
                  </a:cubicBezTo>
                  <a:cubicBezTo>
                    <a:pt x="0" y="7708"/>
                    <a:pt x="551" y="9911"/>
                    <a:pt x="3304" y="9911"/>
                  </a:cubicBezTo>
                  <a:cubicBezTo>
                    <a:pt x="3854" y="9979"/>
                    <a:pt x="4405" y="10014"/>
                    <a:pt x="4951" y="10014"/>
                  </a:cubicBezTo>
                  <a:cubicBezTo>
                    <a:pt x="6590" y="10014"/>
                    <a:pt x="8190" y="9704"/>
                    <a:pt x="9635" y="9085"/>
                  </a:cubicBezTo>
                  <a:cubicBezTo>
                    <a:pt x="15103" y="9457"/>
                    <a:pt x="20515" y="9606"/>
                    <a:pt x="25921" y="9606"/>
                  </a:cubicBezTo>
                  <a:cubicBezTo>
                    <a:pt x="32491" y="9606"/>
                    <a:pt x="39053" y="9387"/>
                    <a:pt x="45698" y="9085"/>
                  </a:cubicBezTo>
                  <a:cubicBezTo>
                    <a:pt x="45973" y="8809"/>
                    <a:pt x="46318" y="8672"/>
                    <a:pt x="46627" y="8672"/>
                  </a:cubicBezTo>
                  <a:cubicBezTo>
                    <a:pt x="46937" y="8672"/>
                    <a:pt x="47212" y="8809"/>
                    <a:pt x="47350" y="9085"/>
                  </a:cubicBezTo>
                  <a:lnTo>
                    <a:pt x="49277" y="9085"/>
                  </a:lnTo>
                  <a:cubicBezTo>
                    <a:pt x="50103" y="7983"/>
                    <a:pt x="53131" y="8534"/>
                    <a:pt x="52580" y="5781"/>
                  </a:cubicBezTo>
                  <a:cubicBezTo>
                    <a:pt x="52305" y="3028"/>
                    <a:pt x="49827" y="826"/>
                    <a:pt x="46799" y="826"/>
                  </a:cubicBezTo>
                  <a:cubicBezTo>
                    <a:pt x="46249" y="551"/>
                    <a:pt x="45423" y="275"/>
                    <a:pt x="44872" y="275"/>
                  </a:cubicBezTo>
                  <a:cubicBezTo>
                    <a:pt x="44283" y="717"/>
                    <a:pt x="43772" y="1002"/>
                    <a:pt x="43256" y="1002"/>
                  </a:cubicBezTo>
                  <a:cubicBezTo>
                    <a:pt x="42808" y="1002"/>
                    <a:pt x="42356" y="787"/>
                    <a:pt x="41844" y="275"/>
                  </a:cubicBezTo>
                  <a:cubicBezTo>
                    <a:pt x="41431" y="138"/>
                    <a:pt x="40949" y="69"/>
                    <a:pt x="40433" y="69"/>
                  </a:cubicBezTo>
                  <a:cubicBezTo>
                    <a:pt x="39917" y="69"/>
                    <a:pt x="39366" y="138"/>
                    <a:pt x="38816" y="275"/>
                  </a:cubicBezTo>
                  <a:cubicBezTo>
                    <a:pt x="38290" y="501"/>
                    <a:pt x="37785" y="583"/>
                    <a:pt x="37289" y="583"/>
                  </a:cubicBezTo>
                  <a:cubicBezTo>
                    <a:pt x="35967" y="583"/>
                    <a:pt x="34712" y="0"/>
                    <a:pt x="33310" y="0"/>
                  </a:cubicBezTo>
                  <a:close/>
                </a:path>
              </a:pathLst>
            </a:custGeom>
            <a:solidFill>
              <a:srgbClr val="CB4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3121775" y="2611425"/>
              <a:ext cx="997925" cy="234075"/>
            </a:xfrm>
            <a:custGeom>
              <a:avLst/>
              <a:gdLst/>
              <a:ahLst/>
              <a:cxnLst/>
              <a:rect l="l" t="t" r="r" b="b"/>
              <a:pathLst>
                <a:path w="39917" h="9363" extrusionOk="0">
                  <a:moveTo>
                    <a:pt x="5781" y="1"/>
                  </a:moveTo>
                  <a:cubicBezTo>
                    <a:pt x="3854" y="1"/>
                    <a:pt x="1927" y="345"/>
                    <a:pt x="0" y="1033"/>
                  </a:cubicBezTo>
                  <a:cubicBezTo>
                    <a:pt x="826" y="1584"/>
                    <a:pt x="1652" y="2134"/>
                    <a:pt x="2753" y="2685"/>
                  </a:cubicBezTo>
                  <a:cubicBezTo>
                    <a:pt x="6607" y="4337"/>
                    <a:pt x="6056" y="6539"/>
                    <a:pt x="3304" y="9292"/>
                  </a:cubicBezTo>
                  <a:lnTo>
                    <a:pt x="34687" y="9292"/>
                  </a:lnTo>
                  <a:cubicBezTo>
                    <a:pt x="34970" y="9339"/>
                    <a:pt x="35270" y="9362"/>
                    <a:pt x="35578" y="9362"/>
                  </a:cubicBezTo>
                  <a:cubicBezTo>
                    <a:pt x="37070" y="9362"/>
                    <a:pt x="38777" y="8828"/>
                    <a:pt x="39917" y="7915"/>
                  </a:cubicBezTo>
                  <a:cubicBezTo>
                    <a:pt x="35512" y="7365"/>
                    <a:pt x="31934" y="4612"/>
                    <a:pt x="29731" y="1033"/>
                  </a:cubicBezTo>
                  <a:cubicBezTo>
                    <a:pt x="26978" y="345"/>
                    <a:pt x="24226" y="1"/>
                    <a:pt x="21473" y="1"/>
                  </a:cubicBezTo>
                  <a:cubicBezTo>
                    <a:pt x="18720" y="1"/>
                    <a:pt x="15967" y="345"/>
                    <a:pt x="13214" y="1033"/>
                  </a:cubicBezTo>
                  <a:lnTo>
                    <a:pt x="11562" y="1033"/>
                  </a:lnTo>
                  <a:cubicBezTo>
                    <a:pt x="9635" y="345"/>
                    <a:pt x="7708" y="1"/>
                    <a:pt x="5781" y="1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1765975" y="2611425"/>
              <a:ext cx="736425" cy="268450"/>
            </a:xfrm>
            <a:custGeom>
              <a:avLst/>
              <a:gdLst/>
              <a:ahLst/>
              <a:cxnLst/>
              <a:rect l="l" t="t" r="r" b="b"/>
              <a:pathLst>
                <a:path w="29457" h="10738" extrusionOk="0">
                  <a:moveTo>
                    <a:pt x="22849" y="1"/>
                  </a:moveTo>
                  <a:cubicBezTo>
                    <a:pt x="20647" y="1"/>
                    <a:pt x="18445" y="345"/>
                    <a:pt x="16242" y="1033"/>
                  </a:cubicBezTo>
                  <a:cubicBezTo>
                    <a:pt x="15967" y="1309"/>
                    <a:pt x="15623" y="1446"/>
                    <a:pt x="15313" y="1446"/>
                  </a:cubicBezTo>
                  <a:cubicBezTo>
                    <a:pt x="15003" y="1446"/>
                    <a:pt x="14728" y="1309"/>
                    <a:pt x="14590" y="1033"/>
                  </a:cubicBezTo>
                  <a:lnTo>
                    <a:pt x="6607" y="1033"/>
                  </a:lnTo>
                  <a:cubicBezTo>
                    <a:pt x="3854" y="3236"/>
                    <a:pt x="0" y="4887"/>
                    <a:pt x="3028" y="9292"/>
                  </a:cubicBezTo>
                  <a:cubicBezTo>
                    <a:pt x="5506" y="10255"/>
                    <a:pt x="8121" y="10737"/>
                    <a:pt x="10702" y="10737"/>
                  </a:cubicBezTo>
                  <a:cubicBezTo>
                    <a:pt x="13283" y="10737"/>
                    <a:pt x="15829" y="10255"/>
                    <a:pt x="18169" y="9292"/>
                  </a:cubicBezTo>
                  <a:cubicBezTo>
                    <a:pt x="15967" y="9292"/>
                    <a:pt x="13765" y="9017"/>
                    <a:pt x="11562" y="8741"/>
                  </a:cubicBezTo>
                  <a:cubicBezTo>
                    <a:pt x="9911" y="8191"/>
                    <a:pt x="9635" y="6539"/>
                    <a:pt x="9911" y="4612"/>
                  </a:cubicBezTo>
                  <a:cubicBezTo>
                    <a:pt x="10253" y="3585"/>
                    <a:pt x="10915" y="3303"/>
                    <a:pt x="11698" y="3303"/>
                  </a:cubicBezTo>
                  <a:cubicBezTo>
                    <a:pt x="12174" y="3303"/>
                    <a:pt x="12694" y="3407"/>
                    <a:pt x="13214" y="3511"/>
                  </a:cubicBezTo>
                  <a:cubicBezTo>
                    <a:pt x="15692" y="4061"/>
                    <a:pt x="17894" y="4337"/>
                    <a:pt x="20372" y="4612"/>
                  </a:cubicBezTo>
                  <a:cubicBezTo>
                    <a:pt x="20995" y="4660"/>
                    <a:pt x="21618" y="4691"/>
                    <a:pt x="22233" y="4691"/>
                  </a:cubicBezTo>
                  <a:cubicBezTo>
                    <a:pt x="25147" y="4691"/>
                    <a:pt x="27865" y="3989"/>
                    <a:pt x="29456" y="1033"/>
                  </a:cubicBezTo>
                  <a:cubicBezTo>
                    <a:pt x="27254" y="345"/>
                    <a:pt x="25051" y="1"/>
                    <a:pt x="22849" y="1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1573275" y="2630375"/>
              <a:ext cx="351000" cy="211650"/>
            </a:xfrm>
            <a:custGeom>
              <a:avLst/>
              <a:gdLst/>
              <a:ahLst/>
              <a:cxnLst/>
              <a:rect l="l" t="t" r="r" b="b"/>
              <a:pathLst>
                <a:path w="14040" h="8466" extrusionOk="0">
                  <a:moveTo>
                    <a:pt x="2202" y="0"/>
                  </a:moveTo>
                  <a:lnTo>
                    <a:pt x="551" y="1376"/>
                  </a:lnTo>
                  <a:cubicBezTo>
                    <a:pt x="275" y="1376"/>
                    <a:pt x="275" y="1652"/>
                    <a:pt x="0" y="1927"/>
                  </a:cubicBezTo>
                  <a:cubicBezTo>
                    <a:pt x="0" y="2202"/>
                    <a:pt x="0" y="2753"/>
                    <a:pt x="551" y="3028"/>
                  </a:cubicBezTo>
                  <a:cubicBezTo>
                    <a:pt x="1927" y="4405"/>
                    <a:pt x="3028" y="5506"/>
                    <a:pt x="4129" y="6607"/>
                  </a:cubicBezTo>
                  <a:lnTo>
                    <a:pt x="5781" y="8259"/>
                  </a:lnTo>
                  <a:cubicBezTo>
                    <a:pt x="6089" y="7796"/>
                    <a:pt x="6398" y="7420"/>
                    <a:pt x="6706" y="7420"/>
                  </a:cubicBezTo>
                  <a:cubicBezTo>
                    <a:pt x="6948" y="7420"/>
                    <a:pt x="7191" y="7653"/>
                    <a:pt x="7433" y="8259"/>
                  </a:cubicBezTo>
                  <a:lnTo>
                    <a:pt x="9360" y="8259"/>
                  </a:lnTo>
                  <a:cubicBezTo>
                    <a:pt x="9498" y="8396"/>
                    <a:pt x="9704" y="8465"/>
                    <a:pt x="9945" y="8465"/>
                  </a:cubicBezTo>
                  <a:cubicBezTo>
                    <a:pt x="10186" y="8465"/>
                    <a:pt x="10461" y="8396"/>
                    <a:pt x="10736" y="8259"/>
                  </a:cubicBezTo>
                  <a:cubicBezTo>
                    <a:pt x="9635" y="4680"/>
                    <a:pt x="14040" y="3303"/>
                    <a:pt x="14040" y="275"/>
                  </a:cubicBezTo>
                  <a:lnTo>
                    <a:pt x="2202" y="0"/>
                  </a:lnTo>
                  <a:close/>
                </a:path>
              </a:pathLst>
            </a:custGeom>
            <a:solidFill>
              <a:srgbClr val="CB4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3121775" y="2816175"/>
              <a:ext cx="41300" cy="20675"/>
            </a:xfrm>
            <a:custGeom>
              <a:avLst/>
              <a:gdLst/>
              <a:ahLst/>
              <a:cxnLst/>
              <a:rect l="l" t="t" r="r" b="b"/>
              <a:pathLst>
                <a:path w="1652" h="827" extrusionOk="0">
                  <a:moveTo>
                    <a:pt x="826" y="1"/>
                  </a:moveTo>
                  <a:cubicBezTo>
                    <a:pt x="551" y="1"/>
                    <a:pt x="275" y="276"/>
                    <a:pt x="0" y="827"/>
                  </a:cubicBezTo>
                  <a:lnTo>
                    <a:pt x="1652" y="827"/>
                  </a:lnTo>
                  <a:cubicBezTo>
                    <a:pt x="1377" y="276"/>
                    <a:pt x="1101" y="1"/>
                    <a:pt x="826" y="1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2172025" y="2590525"/>
              <a:ext cx="1238825" cy="62225"/>
            </a:xfrm>
            <a:custGeom>
              <a:avLst/>
              <a:gdLst/>
              <a:ahLst/>
              <a:cxnLst/>
              <a:rect l="l" t="t" r="r" b="b"/>
              <a:pathLst>
                <a:path w="49553" h="2489" extrusionOk="0">
                  <a:moveTo>
                    <a:pt x="4086" y="0"/>
                  </a:moveTo>
                  <a:cubicBezTo>
                    <a:pt x="2617" y="0"/>
                    <a:pt x="1224" y="340"/>
                    <a:pt x="0" y="1869"/>
                  </a:cubicBezTo>
                  <a:lnTo>
                    <a:pt x="28080" y="1869"/>
                  </a:lnTo>
                  <a:cubicBezTo>
                    <a:pt x="28493" y="2282"/>
                    <a:pt x="29043" y="2489"/>
                    <a:pt x="29628" y="2489"/>
                  </a:cubicBezTo>
                  <a:cubicBezTo>
                    <a:pt x="30213" y="2489"/>
                    <a:pt x="30833" y="2282"/>
                    <a:pt x="31383" y="1869"/>
                  </a:cubicBezTo>
                  <a:lnTo>
                    <a:pt x="34687" y="1869"/>
                  </a:lnTo>
                  <a:cubicBezTo>
                    <a:pt x="34962" y="2145"/>
                    <a:pt x="35306" y="2282"/>
                    <a:pt x="35616" y="2282"/>
                  </a:cubicBezTo>
                  <a:cubicBezTo>
                    <a:pt x="35925" y="2282"/>
                    <a:pt x="36201" y="2145"/>
                    <a:pt x="36338" y="1869"/>
                  </a:cubicBezTo>
                  <a:lnTo>
                    <a:pt x="49552" y="1869"/>
                  </a:lnTo>
                  <a:cubicBezTo>
                    <a:pt x="48268" y="371"/>
                    <a:pt x="46650" y="204"/>
                    <a:pt x="44958" y="204"/>
                  </a:cubicBezTo>
                  <a:cubicBezTo>
                    <a:pt x="44475" y="204"/>
                    <a:pt x="43985" y="218"/>
                    <a:pt x="43496" y="218"/>
                  </a:cubicBezTo>
                  <a:lnTo>
                    <a:pt x="7708" y="218"/>
                  </a:lnTo>
                  <a:cubicBezTo>
                    <a:pt x="6485" y="218"/>
                    <a:pt x="5261" y="0"/>
                    <a:pt x="4086" y="0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2915300" y="2388975"/>
              <a:ext cx="282200" cy="122700"/>
            </a:xfrm>
            <a:custGeom>
              <a:avLst/>
              <a:gdLst/>
              <a:ahLst/>
              <a:cxnLst/>
              <a:rect l="l" t="t" r="r" b="b"/>
              <a:pathLst>
                <a:path w="11288" h="4908" extrusionOk="0">
                  <a:moveTo>
                    <a:pt x="3893" y="1"/>
                  </a:moveTo>
                  <a:cubicBezTo>
                    <a:pt x="2423" y="1"/>
                    <a:pt x="1060" y="694"/>
                    <a:pt x="0" y="3049"/>
                  </a:cubicBezTo>
                  <a:cubicBezTo>
                    <a:pt x="2065" y="4288"/>
                    <a:pt x="4439" y="4907"/>
                    <a:pt x="6775" y="4907"/>
                  </a:cubicBezTo>
                  <a:cubicBezTo>
                    <a:pt x="7554" y="4907"/>
                    <a:pt x="8328" y="4838"/>
                    <a:pt x="9085" y="4701"/>
                  </a:cubicBezTo>
                  <a:cubicBezTo>
                    <a:pt x="11287" y="4426"/>
                    <a:pt x="10186" y="2774"/>
                    <a:pt x="9911" y="1397"/>
                  </a:cubicBezTo>
                  <a:cubicBezTo>
                    <a:pt x="8021" y="1240"/>
                    <a:pt x="5860" y="1"/>
                    <a:pt x="3893" y="1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3452100" y="2586475"/>
              <a:ext cx="419850" cy="43925"/>
            </a:xfrm>
            <a:custGeom>
              <a:avLst/>
              <a:gdLst/>
              <a:ahLst/>
              <a:cxnLst/>
              <a:rect l="l" t="t" r="r" b="b"/>
              <a:pathLst>
                <a:path w="16794" h="1757" extrusionOk="0">
                  <a:moveTo>
                    <a:pt x="7049" y="0"/>
                  </a:moveTo>
                  <a:cubicBezTo>
                    <a:pt x="4678" y="0"/>
                    <a:pt x="2315" y="368"/>
                    <a:pt x="1" y="1756"/>
                  </a:cubicBezTo>
                  <a:lnTo>
                    <a:pt x="16518" y="1756"/>
                  </a:lnTo>
                  <a:cubicBezTo>
                    <a:pt x="16518" y="1481"/>
                    <a:pt x="16794" y="930"/>
                    <a:pt x="16794" y="380"/>
                  </a:cubicBezTo>
                  <a:lnTo>
                    <a:pt x="16794" y="380"/>
                  </a:lnTo>
                  <a:cubicBezTo>
                    <a:pt x="16200" y="439"/>
                    <a:pt x="15603" y="463"/>
                    <a:pt x="15004" y="463"/>
                  </a:cubicBezTo>
                  <a:cubicBezTo>
                    <a:pt x="12381" y="463"/>
                    <a:pt x="9710" y="0"/>
                    <a:pt x="7049" y="0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2894650" y="2465200"/>
              <a:ext cx="20675" cy="20650"/>
            </a:xfrm>
            <a:custGeom>
              <a:avLst/>
              <a:gdLst/>
              <a:ahLst/>
              <a:cxnLst/>
              <a:rect l="l" t="t" r="r" b="b"/>
              <a:pathLst>
                <a:path w="827" h="826" extrusionOk="0">
                  <a:moveTo>
                    <a:pt x="826" y="0"/>
                  </a:moveTo>
                  <a:lnTo>
                    <a:pt x="826" y="0"/>
                  </a:lnTo>
                  <a:cubicBezTo>
                    <a:pt x="1" y="275"/>
                    <a:pt x="551" y="826"/>
                    <a:pt x="551" y="826"/>
                  </a:cubicBezTo>
                  <a:cubicBezTo>
                    <a:pt x="551" y="826"/>
                    <a:pt x="826" y="275"/>
                    <a:pt x="826" y="0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1154700" y="2644125"/>
              <a:ext cx="150175" cy="61025"/>
            </a:xfrm>
            <a:custGeom>
              <a:avLst/>
              <a:gdLst/>
              <a:ahLst/>
              <a:cxnLst/>
              <a:rect l="l" t="t" r="r" b="b"/>
              <a:pathLst>
                <a:path w="6007" h="2441" extrusionOk="0">
                  <a:moveTo>
                    <a:pt x="1327" y="1"/>
                  </a:moveTo>
                  <a:cubicBezTo>
                    <a:pt x="514" y="1220"/>
                    <a:pt x="1" y="2440"/>
                    <a:pt x="1008" y="2440"/>
                  </a:cubicBezTo>
                  <a:cubicBezTo>
                    <a:pt x="1365" y="2440"/>
                    <a:pt x="1912" y="2287"/>
                    <a:pt x="2703" y="1928"/>
                  </a:cubicBezTo>
                  <a:cubicBezTo>
                    <a:pt x="4080" y="1377"/>
                    <a:pt x="4906" y="826"/>
                    <a:pt x="6007" y="1"/>
                  </a:cubicBezTo>
                  <a:close/>
                </a:path>
              </a:pathLst>
            </a:custGeom>
            <a:solidFill>
              <a:srgbClr val="C65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1717800" y="2772475"/>
              <a:ext cx="89475" cy="64375"/>
            </a:xfrm>
            <a:custGeom>
              <a:avLst/>
              <a:gdLst/>
              <a:ahLst/>
              <a:cxnLst/>
              <a:rect l="l" t="t" r="r" b="b"/>
              <a:pathLst>
                <a:path w="3579" h="2575" extrusionOk="0">
                  <a:moveTo>
                    <a:pt x="1320" y="0"/>
                  </a:moveTo>
                  <a:cubicBezTo>
                    <a:pt x="59" y="0"/>
                    <a:pt x="242" y="1607"/>
                    <a:pt x="0" y="2575"/>
                  </a:cubicBezTo>
                  <a:lnTo>
                    <a:pt x="1927" y="2575"/>
                  </a:lnTo>
                  <a:cubicBezTo>
                    <a:pt x="1927" y="1749"/>
                    <a:pt x="3579" y="648"/>
                    <a:pt x="1927" y="97"/>
                  </a:cubicBezTo>
                  <a:cubicBezTo>
                    <a:pt x="1694" y="31"/>
                    <a:pt x="1494" y="0"/>
                    <a:pt x="1320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2130725" y="2630375"/>
              <a:ext cx="41325" cy="25825"/>
            </a:xfrm>
            <a:custGeom>
              <a:avLst/>
              <a:gdLst/>
              <a:ahLst/>
              <a:cxnLst/>
              <a:rect l="l" t="t" r="r" b="b"/>
              <a:pathLst>
                <a:path w="1653" h="1033" extrusionOk="0">
                  <a:moveTo>
                    <a:pt x="0" y="0"/>
                  </a:moveTo>
                  <a:cubicBezTo>
                    <a:pt x="276" y="688"/>
                    <a:pt x="551" y="1032"/>
                    <a:pt x="826" y="1032"/>
                  </a:cubicBezTo>
                  <a:cubicBezTo>
                    <a:pt x="1102" y="1032"/>
                    <a:pt x="1377" y="688"/>
                    <a:pt x="1652" y="0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2874000" y="2637250"/>
              <a:ext cx="82625" cy="28475"/>
            </a:xfrm>
            <a:custGeom>
              <a:avLst/>
              <a:gdLst/>
              <a:ahLst/>
              <a:cxnLst/>
              <a:rect l="l" t="t" r="r" b="b"/>
              <a:pathLst>
                <a:path w="3305" h="1139" extrusionOk="0">
                  <a:moveTo>
                    <a:pt x="1" y="0"/>
                  </a:moveTo>
                  <a:cubicBezTo>
                    <a:pt x="720" y="720"/>
                    <a:pt x="1289" y="1138"/>
                    <a:pt x="1825" y="1138"/>
                  </a:cubicBezTo>
                  <a:cubicBezTo>
                    <a:pt x="2316" y="1138"/>
                    <a:pt x="2778" y="789"/>
                    <a:pt x="3304" y="0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3039175" y="2632075"/>
              <a:ext cx="41325" cy="25850"/>
            </a:xfrm>
            <a:custGeom>
              <a:avLst/>
              <a:gdLst/>
              <a:ahLst/>
              <a:cxnLst/>
              <a:rect l="l" t="t" r="r" b="b"/>
              <a:pathLst>
                <a:path w="1653" h="1034" extrusionOk="0">
                  <a:moveTo>
                    <a:pt x="827" y="1"/>
                  </a:moveTo>
                  <a:cubicBezTo>
                    <a:pt x="551" y="1"/>
                    <a:pt x="276" y="70"/>
                    <a:pt x="1" y="207"/>
                  </a:cubicBezTo>
                  <a:cubicBezTo>
                    <a:pt x="276" y="758"/>
                    <a:pt x="551" y="1033"/>
                    <a:pt x="827" y="1033"/>
                  </a:cubicBezTo>
                  <a:cubicBezTo>
                    <a:pt x="1102" y="1033"/>
                    <a:pt x="1377" y="758"/>
                    <a:pt x="1652" y="207"/>
                  </a:cubicBezTo>
                  <a:cubicBezTo>
                    <a:pt x="1377" y="70"/>
                    <a:pt x="1102" y="1"/>
                    <a:pt x="827" y="1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177" name="Google Shape;4177;p3"/>
          <p:cNvSpPr txBox="1">
            <a:spLocks noGrp="1"/>
          </p:cNvSpPr>
          <p:nvPr>
            <p:ph type="title"/>
          </p:nvPr>
        </p:nvSpPr>
        <p:spPr>
          <a:xfrm>
            <a:off x="713225" y="3056167"/>
            <a:ext cx="7717500" cy="13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178" name="Google Shape;4178;p3"/>
          <p:cNvSpPr txBox="1">
            <a:spLocks noGrp="1"/>
          </p:cNvSpPr>
          <p:nvPr>
            <p:ph type="subTitle" idx="1"/>
          </p:nvPr>
        </p:nvSpPr>
        <p:spPr>
          <a:xfrm>
            <a:off x="2642527" y="4371767"/>
            <a:ext cx="3858900" cy="10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179" name="Google Shape;4179;p3"/>
          <p:cNvSpPr txBox="1">
            <a:spLocks noGrp="1"/>
          </p:cNvSpPr>
          <p:nvPr>
            <p:ph type="title" idx="2" hasCustomPrompt="1"/>
          </p:nvPr>
        </p:nvSpPr>
        <p:spPr>
          <a:xfrm>
            <a:off x="3729300" y="1164967"/>
            <a:ext cx="1685400" cy="1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7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4181932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7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57" name="Google Shape;17357;p21"/>
          <p:cNvGrpSpPr/>
          <p:nvPr/>
        </p:nvGrpSpPr>
        <p:grpSpPr>
          <a:xfrm rot="2879829">
            <a:off x="-423470" y="5587466"/>
            <a:ext cx="1686689" cy="664460"/>
            <a:chOff x="437225" y="999150"/>
            <a:chExt cx="6634075" cy="3484600"/>
          </a:xfrm>
        </p:grpSpPr>
        <p:sp>
          <p:nvSpPr>
            <p:cNvPr id="17358" name="Google Shape;17358;p21"/>
            <p:cNvSpPr/>
            <p:nvPr/>
          </p:nvSpPr>
          <p:spPr>
            <a:xfrm>
              <a:off x="1249550" y="1965525"/>
              <a:ext cx="270800" cy="294675"/>
            </a:xfrm>
            <a:custGeom>
              <a:avLst/>
              <a:gdLst/>
              <a:ahLst/>
              <a:cxnLst/>
              <a:rect l="l" t="t" r="r" b="b"/>
              <a:pathLst>
                <a:path w="10832" h="11787" extrusionOk="0">
                  <a:moveTo>
                    <a:pt x="0" y="0"/>
                  </a:moveTo>
                  <a:lnTo>
                    <a:pt x="9876" y="11787"/>
                  </a:lnTo>
                  <a:cubicBezTo>
                    <a:pt x="10831" y="4141"/>
                    <a:pt x="6053" y="1593"/>
                    <a:pt x="0" y="0"/>
                  </a:cubicBezTo>
                  <a:close/>
                </a:path>
              </a:pathLst>
            </a:custGeom>
            <a:solidFill>
              <a:srgbClr val="F6A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9" name="Google Shape;17359;p21"/>
            <p:cNvSpPr/>
            <p:nvPr/>
          </p:nvSpPr>
          <p:spPr>
            <a:xfrm>
              <a:off x="4745775" y="4259150"/>
              <a:ext cx="533600" cy="191175"/>
            </a:xfrm>
            <a:custGeom>
              <a:avLst/>
              <a:gdLst/>
              <a:ahLst/>
              <a:cxnLst/>
              <a:rect l="l" t="t" r="r" b="b"/>
              <a:pathLst>
                <a:path w="21344" h="7647" extrusionOk="0">
                  <a:moveTo>
                    <a:pt x="21344" y="1"/>
                  </a:moveTo>
                  <a:lnTo>
                    <a:pt x="21344" y="1"/>
                  </a:lnTo>
                  <a:cubicBezTo>
                    <a:pt x="14654" y="638"/>
                    <a:pt x="8283" y="1912"/>
                    <a:pt x="2230" y="3824"/>
                  </a:cubicBezTo>
                  <a:cubicBezTo>
                    <a:pt x="637" y="4461"/>
                    <a:pt x="0" y="6054"/>
                    <a:pt x="0" y="7646"/>
                  </a:cubicBezTo>
                  <a:cubicBezTo>
                    <a:pt x="7964" y="7646"/>
                    <a:pt x="15291" y="5098"/>
                    <a:pt x="21344" y="1"/>
                  </a:cubicBezTo>
                  <a:close/>
                </a:path>
              </a:pathLst>
            </a:custGeom>
            <a:solidFill>
              <a:srgbClr val="F7A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0" name="Google Shape;17360;p21"/>
            <p:cNvSpPr/>
            <p:nvPr/>
          </p:nvSpPr>
          <p:spPr>
            <a:xfrm>
              <a:off x="731875" y="1443425"/>
              <a:ext cx="5025350" cy="3040325"/>
            </a:xfrm>
            <a:custGeom>
              <a:avLst/>
              <a:gdLst/>
              <a:ahLst/>
              <a:cxnLst/>
              <a:rect l="l" t="t" r="r" b="b"/>
              <a:pathLst>
                <a:path w="201014" h="121613" extrusionOk="0">
                  <a:moveTo>
                    <a:pt x="3894" y="1"/>
                  </a:moveTo>
                  <a:cubicBezTo>
                    <a:pt x="2585" y="1"/>
                    <a:pt x="1275" y="390"/>
                    <a:pt x="1" y="1452"/>
                  </a:cubicBezTo>
                  <a:cubicBezTo>
                    <a:pt x="5735" y="9097"/>
                    <a:pt x="12743" y="15787"/>
                    <a:pt x="20707" y="20884"/>
                  </a:cubicBezTo>
                  <a:cubicBezTo>
                    <a:pt x="25486" y="23114"/>
                    <a:pt x="28990" y="27574"/>
                    <a:pt x="30264" y="32352"/>
                  </a:cubicBezTo>
                  <a:cubicBezTo>
                    <a:pt x="37591" y="38724"/>
                    <a:pt x="44600" y="45095"/>
                    <a:pt x="51608" y="51147"/>
                  </a:cubicBezTo>
                  <a:cubicBezTo>
                    <a:pt x="64032" y="61341"/>
                    <a:pt x="76456" y="70898"/>
                    <a:pt x="87605" y="82367"/>
                  </a:cubicBezTo>
                  <a:cubicBezTo>
                    <a:pt x="95251" y="90012"/>
                    <a:pt x="104171" y="96065"/>
                    <a:pt x="111816" y="103392"/>
                  </a:cubicBezTo>
                  <a:cubicBezTo>
                    <a:pt x="117232" y="108489"/>
                    <a:pt x="124240" y="110081"/>
                    <a:pt x="130293" y="113586"/>
                  </a:cubicBezTo>
                  <a:cubicBezTo>
                    <a:pt x="139212" y="118683"/>
                    <a:pt x="148769" y="119320"/>
                    <a:pt x="158326" y="121550"/>
                  </a:cubicBezTo>
                  <a:cubicBezTo>
                    <a:pt x="158413" y="121593"/>
                    <a:pt x="158506" y="121613"/>
                    <a:pt x="158604" y="121613"/>
                  </a:cubicBezTo>
                  <a:cubicBezTo>
                    <a:pt x="159219" y="121613"/>
                    <a:pt x="160006" y="120825"/>
                    <a:pt x="160556" y="120275"/>
                  </a:cubicBezTo>
                  <a:cubicBezTo>
                    <a:pt x="166609" y="115178"/>
                    <a:pt x="175210" y="116771"/>
                    <a:pt x="181900" y="112630"/>
                  </a:cubicBezTo>
                  <a:cubicBezTo>
                    <a:pt x="184448" y="111356"/>
                    <a:pt x="186678" y="110081"/>
                    <a:pt x="189227" y="108489"/>
                  </a:cubicBezTo>
                  <a:cubicBezTo>
                    <a:pt x="194005" y="105303"/>
                    <a:pt x="197191" y="100525"/>
                    <a:pt x="198465" y="94790"/>
                  </a:cubicBezTo>
                  <a:cubicBezTo>
                    <a:pt x="200376" y="87464"/>
                    <a:pt x="201013" y="80137"/>
                    <a:pt x="200376" y="72491"/>
                  </a:cubicBezTo>
                  <a:cubicBezTo>
                    <a:pt x="198783" y="69624"/>
                    <a:pt x="196235" y="67713"/>
                    <a:pt x="193049" y="67076"/>
                  </a:cubicBezTo>
                  <a:cubicBezTo>
                    <a:pt x="165972" y="56882"/>
                    <a:pt x="138575" y="47325"/>
                    <a:pt x="111497" y="36812"/>
                  </a:cubicBezTo>
                  <a:cubicBezTo>
                    <a:pt x="78686" y="24070"/>
                    <a:pt x="44600" y="14513"/>
                    <a:pt x="11469" y="2407"/>
                  </a:cubicBezTo>
                  <a:cubicBezTo>
                    <a:pt x="9133" y="1558"/>
                    <a:pt x="6514" y="1"/>
                    <a:pt x="3894" y="1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1" name="Google Shape;17361;p21"/>
            <p:cNvSpPr/>
            <p:nvPr/>
          </p:nvSpPr>
          <p:spPr>
            <a:xfrm>
              <a:off x="692075" y="1043525"/>
              <a:ext cx="5431500" cy="1936100"/>
            </a:xfrm>
            <a:custGeom>
              <a:avLst/>
              <a:gdLst/>
              <a:ahLst/>
              <a:cxnLst/>
              <a:rect l="l" t="t" r="r" b="b"/>
              <a:pathLst>
                <a:path w="217260" h="77444" extrusionOk="0">
                  <a:moveTo>
                    <a:pt x="41293" y="0"/>
                  </a:moveTo>
                  <a:cubicBezTo>
                    <a:pt x="40068" y="0"/>
                    <a:pt x="38835" y="74"/>
                    <a:pt x="37590" y="245"/>
                  </a:cubicBezTo>
                  <a:cubicBezTo>
                    <a:pt x="31538" y="245"/>
                    <a:pt x="25804" y="245"/>
                    <a:pt x="20069" y="883"/>
                  </a:cubicBezTo>
                  <a:cubicBezTo>
                    <a:pt x="13380" y="1520"/>
                    <a:pt x="6371" y="1520"/>
                    <a:pt x="0" y="4387"/>
                  </a:cubicBezTo>
                  <a:cubicBezTo>
                    <a:pt x="7646" y="12032"/>
                    <a:pt x="18477" y="12032"/>
                    <a:pt x="28033" y="15218"/>
                  </a:cubicBezTo>
                  <a:cubicBezTo>
                    <a:pt x="83463" y="33694"/>
                    <a:pt x="138893" y="52808"/>
                    <a:pt x="193049" y="75107"/>
                  </a:cubicBezTo>
                  <a:cubicBezTo>
                    <a:pt x="195577" y="76027"/>
                    <a:pt x="198105" y="77444"/>
                    <a:pt x="200753" y="77444"/>
                  </a:cubicBezTo>
                  <a:cubicBezTo>
                    <a:pt x="201775" y="77444"/>
                    <a:pt x="202815" y="77233"/>
                    <a:pt x="203880" y="76700"/>
                  </a:cubicBezTo>
                  <a:lnTo>
                    <a:pt x="208658" y="73833"/>
                  </a:lnTo>
                  <a:cubicBezTo>
                    <a:pt x="214711" y="69373"/>
                    <a:pt x="217259" y="61409"/>
                    <a:pt x="215029" y="54401"/>
                  </a:cubicBezTo>
                  <a:cubicBezTo>
                    <a:pt x="208339" y="39429"/>
                    <a:pt x="199101" y="27323"/>
                    <a:pt x="183173" y="21271"/>
                  </a:cubicBezTo>
                  <a:cubicBezTo>
                    <a:pt x="166608" y="14581"/>
                    <a:pt x="149087" y="12669"/>
                    <a:pt x="131885" y="9802"/>
                  </a:cubicBezTo>
                  <a:cubicBezTo>
                    <a:pt x="131035" y="9484"/>
                    <a:pt x="130186" y="9378"/>
                    <a:pt x="129336" y="9378"/>
                  </a:cubicBezTo>
                  <a:cubicBezTo>
                    <a:pt x="127637" y="9378"/>
                    <a:pt x="125938" y="9802"/>
                    <a:pt x="124239" y="9802"/>
                  </a:cubicBezTo>
                  <a:cubicBezTo>
                    <a:pt x="106405" y="8364"/>
                    <a:pt x="88830" y="2250"/>
                    <a:pt x="70576" y="2250"/>
                  </a:cubicBezTo>
                  <a:cubicBezTo>
                    <a:pt x="68615" y="2250"/>
                    <a:pt x="66646" y="2321"/>
                    <a:pt x="64668" y="2475"/>
                  </a:cubicBezTo>
                  <a:cubicBezTo>
                    <a:pt x="64001" y="2521"/>
                    <a:pt x="63337" y="2543"/>
                    <a:pt x="62676" y="2543"/>
                  </a:cubicBezTo>
                  <a:cubicBezTo>
                    <a:pt x="55417" y="2543"/>
                    <a:pt x="48501" y="0"/>
                    <a:pt x="41293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2" name="Google Shape;17362;p21"/>
            <p:cNvSpPr/>
            <p:nvPr/>
          </p:nvSpPr>
          <p:spPr>
            <a:xfrm>
              <a:off x="437225" y="1150700"/>
              <a:ext cx="6490700" cy="2463750"/>
            </a:xfrm>
            <a:custGeom>
              <a:avLst/>
              <a:gdLst/>
              <a:ahLst/>
              <a:cxnLst/>
              <a:rect l="l" t="t" r="r" b="b"/>
              <a:pathLst>
                <a:path w="259628" h="98550" extrusionOk="0">
                  <a:moveTo>
                    <a:pt x="7976" y="0"/>
                  </a:moveTo>
                  <a:cubicBezTo>
                    <a:pt x="5304" y="0"/>
                    <a:pt x="2620" y="655"/>
                    <a:pt x="1593" y="2967"/>
                  </a:cubicBezTo>
                  <a:cubicBezTo>
                    <a:pt x="0" y="6471"/>
                    <a:pt x="4460" y="8064"/>
                    <a:pt x="6053" y="10294"/>
                  </a:cubicBezTo>
                  <a:cubicBezTo>
                    <a:pt x="7195" y="12008"/>
                    <a:pt x="8851" y="13210"/>
                    <a:pt x="10788" y="13210"/>
                  </a:cubicBezTo>
                  <a:cubicBezTo>
                    <a:pt x="11011" y="13210"/>
                    <a:pt x="11238" y="13194"/>
                    <a:pt x="11468" y="13161"/>
                  </a:cubicBezTo>
                  <a:cubicBezTo>
                    <a:pt x="12743" y="13161"/>
                    <a:pt x="14017" y="13479"/>
                    <a:pt x="15291" y="13798"/>
                  </a:cubicBezTo>
                  <a:cubicBezTo>
                    <a:pt x="30582" y="19532"/>
                    <a:pt x="45873" y="25585"/>
                    <a:pt x="61801" y="30045"/>
                  </a:cubicBezTo>
                  <a:cubicBezTo>
                    <a:pt x="72951" y="32912"/>
                    <a:pt x="83782" y="36416"/>
                    <a:pt x="94294" y="40876"/>
                  </a:cubicBezTo>
                  <a:cubicBezTo>
                    <a:pt x="107674" y="47247"/>
                    <a:pt x="122009" y="50433"/>
                    <a:pt x="135389" y="55848"/>
                  </a:cubicBezTo>
                  <a:cubicBezTo>
                    <a:pt x="160874" y="66042"/>
                    <a:pt x="186677" y="74962"/>
                    <a:pt x="212481" y="84200"/>
                  </a:cubicBezTo>
                  <a:lnTo>
                    <a:pt x="238921" y="93757"/>
                  </a:lnTo>
                  <a:cubicBezTo>
                    <a:pt x="240196" y="94713"/>
                    <a:pt x="241789" y="94394"/>
                    <a:pt x="243063" y="95350"/>
                  </a:cubicBezTo>
                  <a:cubicBezTo>
                    <a:pt x="244656" y="96624"/>
                    <a:pt x="246567" y="97261"/>
                    <a:pt x="248797" y="97261"/>
                  </a:cubicBezTo>
                  <a:cubicBezTo>
                    <a:pt x="249335" y="96723"/>
                    <a:pt x="249874" y="96525"/>
                    <a:pt x="250461" y="96525"/>
                  </a:cubicBezTo>
                  <a:cubicBezTo>
                    <a:pt x="251262" y="96525"/>
                    <a:pt x="252153" y="96893"/>
                    <a:pt x="253257" y="97261"/>
                  </a:cubicBezTo>
                  <a:cubicBezTo>
                    <a:pt x="254249" y="97658"/>
                    <a:pt x="255364" y="98549"/>
                    <a:pt x="256373" y="98549"/>
                  </a:cubicBezTo>
                  <a:cubicBezTo>
                    <a:pt x="256983" y="98549"/>
                    <a:pt x="257555" y="98222"/>
                    <a:pt x="258035" y="97261"/>
                  </a:cubicBezTo>
                  <a:cubicBezTo>
                    <a:pt x="259628" y="94394"/>
                    <a:pt x="256761" y="93438"/>
                    <a:pt x="255168" y="92164"/>
                  </a:cubicBezTo>
                  <a:cubicBezTo>
                    <a:pt x="254212" y="91527"/>
                    <a:pt x="252620" y="91208"/>
                    <a:pt x="251664" y="90571"/>
                  </a:cubicBezTo>
                  <a:cubicBezTo>
                    <a:pt x="242426" y="84837"/>
                    <a:pt x="230639" y="83563"/>
                    <a:pt x="222038" y="76236"/>
                  </a:cubicBezTo>
                  <a:cubicBezTo>
                    <a:pt x="219808" y="74006"/>
                    <a:pt x="216941" y="72732"/>
                    <a:pt x="214074" y="72413"/>
                  </a:cubicBezTo>
                  <a:cubicBezTo>
                    <a:pt x="202287" y="67635"/>
                    <a:pt x="190819" y="62219"/>
                    <a:pt x="178713" y="57759"/>
                  </a:cubicBezTo>
                  <a:cubicBezTo>
                    <a:pt x="149406" y="46928"/>
                    <a:pt x="120098" y="36416"/>
                    <a:pt x="90472" y="25903"/>
                  </a:cubicBezTo>
                  <a:cubicBezTo>
                    <a:pt x="63712" y="16665"/>
                    <a:pt x="36953" y="8064"/>
                    <a:pt x="9875" y="100"/>
                  </a:cubicBezTo>
                  <a:cubicBezTo>
                    <a:pt x="9258" y="38"/>
                    <a:pt x="8617" y="0"/>
                    <a:pt x="7976" y="0"/>
                  </a:cubicBezTo>
                  <a:close/>
                </a:path>
              </a:pathLst>
            </a:custGeom>
            <a:solidFill>
              <a:srgbClr val="F6F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3" name="Google Shape;17363;p21"/>
            <p:cNvSpPr/>
            <p:nvPr/>
          </p:nvSpPr>
          <p:spPr>
            <a:xfrm>
              <a:off x="1631825" y="999150"/>
              <a:ext cx="2357375" cy="342125"/>
            </a:xfrm>
            <a:custGeom>
              <a:avLst/>
              <a:gdLst/>
              <a:ahLst/>
              <a:cxnLst/>
              <a:rect l="l" t="t" r="r" b="b"/>
              <a:pathLst>
                <a:path w="94295" h="13685" extrusionOk="0">
                  <a:moveTo>
                    <a:pt x="6590" y="1"/>
                  </a:moveTo>
                  <a:cubicBezTo>
                    <a:pt x="4279" y="1"/>
                    <a:pt x="1959" y="649"/>
                    <a:pt x="0" y="2020"/>
                  </a:cubicBezTo>
                  <a:cubicBezTo>
                    <a:pt x="5416" y="4250"/>
                    <a:pt x="11787" y="3932"/>
                    <a:pt x="16884" y="5206"/>
                  </a:cubicBezTo>
                  <a:cubicBezTo>
                    <a:pt x="20508" y="5886"/>
                    <a:pt x="24776" y="7370"/>
                    <a:pt x="28429" y="7370"/>
                  </a:cubicBezTo>
                  <a:cubicBezTo>
                    <a:pt x="29914" y="7370"/>
                    <a:pt x="31297" y="7125"/>
                    <a:pt x="32494" y="6480"/>
                  </a:cubicBezTo>
                  <a:cubicBezTo>
                    <a:pt x="33918" y="5667"/>
                    <a:pt x="35212" y="5358"/>
                    <a:pt x="36422" y="5358"/>
                  </a:cubicBezTo>
                  <a:cubicBezTo>
                    <a:pt x="40220" y="5358"/>
                    <a:pt x="43193" y="8397"/>
                    <a:pt x="46765" y="8397"/>
                  </a:cubicBezTo>
                  <a:cubicBezTo>
                    <a:pt x="47402" y="8397"/>
                    <a:pt x="48057" y="8301"/>
                    <a:pt x="48740" y="8073"/>
                  </a:cubicBezTo>
                  <a:cubicBezTo>
                    <a:pt x="49696" y="7436"/>
                    <a:pt x="50970" y="7117"/>
                    <a:pt x="52244" y="7117"/>
                  </a:cubicBezTo>
                  <a:cubicBezTo>
                    <a:pt x="52639" y="7061"/>
                    <a:pt x="53034" y="7035"/>
                    <a:pt x="53428" y="7035"/>
                  </a:cubicBezTo>
                  <a:cubicBezTo>
                    <a:pt x="55254" y="7035"/>
                    <a:pt x="57043" y="7605"/>
                    <a:pt x="58616" y="8392"/>
                  </a:cubicBezTo>
                  <a:cubicBezTo>
                    <a:pt x="63872" y="11976"/>
                    <a:pt x="69666" y="12155"/>
                    <a:pt x="75594" y="12155"/>
                  </a:cubicBezTo>
                  <a:cubicBezTo>
                    <a:pt x="76253" y="12155"/>
                    <a:pt x="76913" y="12153"/>
                    <a:pt x="77575" y="12153"/>
                  </a:cubicBezTo>
                  <a:cubicBezTo>
                    <a:pt x="78897" y="12153"/>
                    <a:pt x="80225" y="12161"/>
                    <a:pt x="81552" y="12214"/>
                  </a:cubicBezTo>
                  <a:cubicBezTo>
                    <a:pt x="84093" y="12410"/>
                    <a:pt x="86753" y="13684"/>
                    <a:pt x="89386" y="13684"/>
                  </a:cubicBezTo>
                  <a:cubicBezTo>
                    <a:pt x="91045" y="13684"/>
                    <a:pt x="92694" y="13178"/>
                    <a:pt x="94295" y="11577"/>
                  </a:cubicBezTo>
                  <a:cubicBezTo>
                    <a:pt x="88242" y="8710"/>
                    <a:pt x="81871" y="10303"/>
                    <a:pt x="75818" y="8073"/>
                  </a:cubicBezTo>
                  <a:cubicBezTo>
                    <a:pt x="66261" y="5525"/>
                    <a:pt x="56386" y="3613"/>
                    <a:pt x="46829" y="3295"/>
                  </a:cubicBezTo>
                  <a:cubicBezTo>
                    <a:pt x="34724" y="1702"/>
                    <a:pt x="22937" y="3295"/>
                    <a:pt x="10831" y="746"/>
                  </a:cubicBezTo>
                  <a:cubicBezTo>
                    <a:pt x="9482" y="255"/>
                    <a:pt x="8038" y="1"/>
                    <a:pt x="6590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4" name="Google Shape;17364;p21"/>
            <p:cNvSpPr/>
            <p:nvPr/>
          </p:nvSpPr>
          <p:spPr>
            <a:xfrm>
              <a:off x="5988150" y="3064550"/>
              <a:ext cx="1083150" cy="562925"/>
            </a:xfrm>
            <a:custGeom>
              <a:avLst/>
              <a:gdLst/>
              <a:ahLst/>
              <a:cxnLst/>
              <a:rect l="l" t="t" r="r" b="b"/>
              <a:pathLst>
                <a:path w="43326" h="22517" extrusionOk="0">
                  <a:moveTo>
                    <a:pt x="1" y="1"/>
                  </a:moveTo>
                  <a:lnTo>
                    <a:pt x="1" y="1"/>
                  </a:lnTo>
                  <a:cubicBezTo>
                    <a:pt x="1912" y="2868"/>
                    <a:pt x="4461" y="5098"/>
                    <a:pt x="7965" y="6053"/>
                  </a:cubicBezTo>
                  <a:cubicBezTo>
                    <a:pt x="16884" y="10513"/>
                    <a:pt x="27078" y="13062"/>
                    <a:pt x="35680" y="19433"/>
                  </a:cubicBezTo>
                  <a:cubicBezTo>
                    <a:pt x="34974" y="19927"/>
                    <a:pt x="34252" y="20093"/>
                    <a:pt x="33532" y="20093"/>
                  </a:cubicBezTo>
                  <a:cubicBezTo>
                    <a:pt x="32069" y="20093"/>
                    <a:pt x="30613" y="19409"/>
                    <a:pt x="29309" y="19409"/>
                  </a:cubicBezTo>
                  <a:cubicBezTo>
                    <a:pt x="28360" y="19409"/>
                    <a:pt x="27491" y="19772"/>
                    <a:pt x="26760" y="21026"/>
                  </a:cubicBezTo>
                  <a:cubicBezTo>
                    <a:pt x="29198" y="22030"/>
                    <a:pt x="31765" y="22517"/>
                    <a:pt x="34316" y="22517"/>
                  </a:cubicBezTo>
                  <a:cubicBezTo>
                    <a:pt x="37431" y="22517"/>
                    <a:pt x="40523" y="21790"/>
                    <a:pt x="43325" y="20389"/>
                  </a:cubicBezTo>
                  <a:cubicBezTo>
                    <a:pt x="40139" y="18159"/>
                    <a:pt x="37272" y="16247"/>
                    <a:pt x="34405" y="14654"/>
                  </a:cubicBezTo>
                  <a:cubicBezTo>
                    <a:pt x="23256" y="8602"/>
                    <a:pt x="11469" y="4779"/>
                    <a:pt x="1" y="1"/>
                  </a:cubicBezTo>
                  <a:close/>
                </a:path>
              </a:pathLst>
            </a:custGeom>
            <a:solidFill>
              <a:srgbClr val="F7F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5" name="Google Shape;17365;p21"/>
            <p:cNvSpPr/>
            <p:nvPr/>
          </p:nvSpPr>
          <p:spPr>
            <a:xfrm>
              <a:off x="2961825" y="1264675"/>
              <a:ext cx="47800" cy="53050"/>
            </a:xfrm>
            <a:custGeom>
              <a:avLst/>
              <a:gdLst/>
              <a:ahLst/>
              <a:cxnLst/>
              <a:rect l="l" t="t" r="r" b="b"/>
              <a:pathLst>
                <a:path w="1912" h="2122" extrusionOk="0">
                  <a:moveTo>
                    <a:pt x="1274" y="1"/>
                  </a:moveTo>
                  <a:cubicBezTo>
                    <a:pt x="956" y="1"/>
                    <a:pt x="319" y="319"/>
                    <a:pt x="0" y="319"/>
                  </a:cubicBezTo>
                  <a:cubicBezTo>
                    <a:pt x="0" y="956"/>
                    <a:pt x="319" y="1275"/>
                    <a:pt x="637" y="1912"/>
                  </a:cubicBezTo>
                  <a:cubicBezTo>
                    <a:pt x="901" y="2044"/>
                    <a:pt x="1110" y="2121"/>
                    <a:pt x="1288" y="2121"/>
                  </a:cubicBezTo>
                  <a:cubicBezTo>
                    <a:pt x="1538" y="2121"/>
                    <a:pt x="1725" y="1967"/>
                    <a:pt x="1912" y="1593"/>
                  </a:cubicBezTo>
                  <a:cubicBezTo>
                    <a:pt x="1912" y="956"/>
                    <a:pt x="1593" y="319"/>
                    <a:pt x="1274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366" name="Google Shape;17366;p21"/>
          <p:cNvGrpSpPr/>
          <p:nvPr/>
        </p:nvGrpSpPr>
        <p:grpSpPr>
          <a:xfrm>
            <a:off x="110919" y="152305"/>
            <a:ext cx="1204489" cy="1702729"/>
            <a:chOff x="1506000" y="520575"/>
            <a:chExt cx="4345200" cy="4606950"/>
          </a:xfrm>
        </p:grpSpPr>
        <p:sp>
          <p:nvSpPr>
            <p:cNvPr id="17367" name="Google Shape;17367;p21"/>
            <p:cNvSpPr/>
            <p:nvPr/>
          </p:nvSpPr>
          <p:spPr>
            <a:xfrm>
              <a:off x="3071200" y="2473500"/>
              <a:ext cx="204425" cy="135800"/>
            </a:xfrm>
            <a:custGeom>
              <a:avLst/>
              <a:gdLst/>
              <a:ahLst/>
              <a:cxnLst/>
              <a:rect l="l" t="t" r="r" b="b"/>
              <a:pathLst>
                <a:path w="8177" h="5432" extrusionOk="0">
                  <a:moveTo>
                    <a:pt x="4760" y="0"/>
                  </a:moveTo>
                  <a:cubicBezTo>
                    <a:pt x="3504" y="0"/>
                    <a:pt x="2219" y="409"/>
                    <a:pt x="1168" y="1226"/>
                  </a:cubicBezTo>
                  <a:cubicBezTo>
                    <a:pt x="467" y="1694"/>
                    <a:pt x="0" y="2628"/>
                    <a:pt x="0" y="3563"/>
                  </a:cubicBezTo>
                  <a:cubicBezTo>
                    <a:pt x="234" y="4964"/>
                    <a:pt x="1402" y="4497"/>
                    <a:pt x="2103" y="4731"/>
                  </a:cubicBezTo>
                  <a:lnTo>
                    <a:pt x="3972" y="5431"/>
                  </a:lnTo>
                  <a:cubicBezTo>
                    <a:pt x="6775" y="5431"/>
                    <a:pt x="7242" y="2862"/>
                    <a:pt x="8177" y="1226"/>
                  </a:cubicBezTo>
                  <a:cubicBezTo>
                    <a:pt x="7242" y="409"/>
                    <a:pt x="6016" y="0"/>
                    <a:pt x="4760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8" name="Google Shape;17368;p21"/>
            <p:cNvSpPr/>
            <p:nvPr/>
          </p:nvSpPr>
          <p:spPr>
            <a:xfrm>
              <a:off x="2971900" y="2673525"/>
              <a:ext cx="169400" cy="146025"/>
            </a:xfrm>
            <a:custGeom>
              <a:avLst/>
              <a:gdLst/>
              <a:ahLst/>
              <a:cxnLst/>
              <a:rect l="l" t="t" r="r" b="b"/>
              <a:pathLst>
                <a:path w="6776" h="5841" extrusionOk="0">
                  <a:moveTo>
                    <a:pt x="2337" y="0"/>
                  </a:moveTo>
                  <a:lnTo>
                    <a:pt x="935" y="1402"/>
                  </a:lnTo>
                  <a:cubicBezTo>
                    <a:pt x="1" y="2336"/>
                    <a:pt x="1" y="3504"/>
                    <a:pt x="935" y="4439"/>
                  </a:cubicBezTo>
                  <a:cubicBezTo>
                    <a:pt x="1130" y="4400"/>
                    <a:pt x="1325" y="4380"/>
                    <a:pt x="1516" y="4380"/>
                  </a:cubicBezTo>
                  <a:cubicBezTo>
                    <a:pt x="2473" y="4380"/>
                    <a:pt x="3349" y="4867"/>
                    <a:pt x="3739" y="5841"/>
                  </a:cubicBezTo>
                  <a:cubicBezTo>
                    <a:pt x="6776" y="3037"/>
                    <a:pt x="2571" y="2103"/>
                    <a:pt x="2337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9" name="Google Shape;17369;p21"/>
            <p:cNvSpPr/>
            <p:nvPr/>
          </p:nvSpPr>
          <p:spPr>
            <a:xfrm>
              <a:off x="3100400" y="2642850"/>
              <a:ext cx="75950" cy="36525"/>
            </a:xfrm>
            <a:custGeom>
              <a:avLst/>
              <a:gdLst/>
              <a:ahLst/>
              <a:cxnLst/>
              <a:rect l="l" t="t" r="r" b="b"/>
              <a:pathLst>
                <a:path w="3038" h="1461" extrusionOk="0">
                  <a:moveTo>
                    <a:pt x="2455" y="1"/>
                  </a:moveTo>
                  <a:cubicBezTo>
                    <a:pt x="1493" y="1"/>
                    <a:pt x="584" y="487"/>
                    <a:pt x="0" y="1461"/>
                  </a:cubicBezTo>
                  <a:cubicBezTo>
                    <a:pt x="1168" y="1461"/>
                    <a:pt x="2336" y="994"/>
                    <a:pt x="3037" y="59"/>
                  </a:cubicBezTo>
                  <a:cubicBezTo>
                    <a:pt x="2843" y="20"/>
                    <a:pt x="2648" y="1"/>
                    <a:pt x="245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0" name="Google Shape;17370;p21"/>
            <p:cNvSpPr/>
            <p:nvPr/>
          </p:nvSpPr>
          <p:spPr>
            <a:xfrm>
              <a:off x="2960225" y="2714400"/>
              <a:ext cx="35075" cy="70100"/>
            </a:xfrm>
            <a:custGeom>
              <a:avLst/>
              <a:gdLst/>
              <a:ahLst/>
              <a:cxnLst/>
              <a:rect l="l" t="t" r="r" b="b"/>
              <a:pathLst>
                <a:path w="1403" h="2804" extrusionOk="0">
                  <a:moveTo>
                    <a:pt x="1402" y="1"/>
                  </a:moveTo>
                  <a:cubicBezTo>
                    <a:pt x="1" y="935"/>
                    <a:pt x="1" y="1869"/>
                    <a:pt x="1402" y="2804"/>
                  </a:cubicBezTo>
                  <a:lnTo>
                    <a:pt x="1402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1" name="Google Shape;17371;p21"/>
            <p:cNvSpPr/>
            <p:nvPr/>
          </p:nvSpPr>
          <p:spPr>
            <a:xfrm>
              <a:off x="3141275" y="1563850"/>
              <a:ext cx="788475" cy="905275"/>
            </a:xfrm>
            <a:custGeom>
              <a:avLst/>
              <a:gdLst/>
              <a:ahLst/>
              <a:cxnLst/>
              <a:rect l="l" t="t" r="r" b="b"/>
              <a:pathLst>
                <a:path w="31539" h="36211" extrusionOk="0">
                  <a:moveTo>
                    <a:pt x="25231" y="1"/>
                  </a:moveTo>
                  <a:cubicBezTo>
                    <a:pt x="15652" y="7009"/>
                    <a:pt x="9812" y="17288"/>
                    <a:pt x="2804" y="26399"/>
                  </a:cubicBezTo>
                  <a:cubicBezTo>
                    <a:pt x="1" y="35276"/>
                    <a:pt x="1" y="35276"/>
                    <a:pt x="7009" y="36211"/>
                  </a:cubicBezTo>
                  <a:cubicBezTo>
                    <a:pt x="12849" y="33174"/>
                    <a:pt x="12382" y="28735"/>
                    <a:pt x="9345" y="23596"/>
                  </a:cubicBezTo>
                  <a:lnTo>
                    <a:pt x="9345" y="23596"/>
                  </a:lnTo>
                  <a:cubicBezTo>
                    <a:pt x="10090" y="23761"/>
                    <a:pt x="10835" y="23839"/>
                    <a:pt x="11579" y="23839"/>
                  </a:cubicBezTo>
                  <a:cubicBezTo>
                    <a:pt x="12937" y="23839"/>
                    <a:pt x="14295" y="23581"/>
                    <a:pt x="15652" y="23129"/>
                  </a:cubicBezTo>
                  <a:cubicBezTo>
                    <a:pt x="19624" y="22428"/>
                    <a:pt x="16353" y="20092"/>
                    <a:pt x="16353" y="18924"/>
                  </a:cubicBezTo>
                  <a:cubicBezTo>
                    <a:pt x="16353" y="18005"/>
                    <a:pt x="16931" y="17375"/>
                    <a:pt x="17859" y="17375"/>
                  </a:cubicBezTo>
                  <a:cubicBezTo>
                    <a:pt x="18112" y="17375"/>
                    <a:pt x="18390" y="17422"/>
                    <a:pt x="18689" y="17522"/>
                  </a:cubicBezTo>
                  <a:cubicBezTo>
                    <a:pt x="19136" y="17659"/>
                    <a:pt x="19532" y="17721"/>
                    <a:pt x="19888" y="17721"/>
                  </a:cubicBezTo>
                  <a:cubicBezTo>
                    <a:pt x="21953" y="17721"/>
                    <a:pt x="22668" y="15646"/>
                    <a:pt x="24062" y="14251"/>
                  </a:cubicBezTo>
                  <a:cubicBezTo>
                    <a:pt x="23678" y="14123"/>
                    <a:pt x="23288" y="14074"/>
                    <a:pt x="22898" y="14074"/>
                  </a:cubicBezTo>
                  <a:cubicBezTo>
                    <a:pt x="21633" y="14074"/>
                    <a:pt x="20359" y="14590"/>
                    <a:pt x="19201" y="14590"/>
                  </a:cubicBezTo>
                  <a:cubicBezTo>
                    <a:pt x="18116" y="14590"/>
                    <a:pt x="17133" y="14137"/>
                    <a:pt x="16353" y="12382"/>
                  </a:cubicBezTo>
                  <a:lnTo>
                    <a:pt x="16353" y="12382"/>
                  </a:lnTo>
                  <a:cubicBezTo>
                    <a:pt x="16622" y="12424"/>
                    <a:pt x="16880" y="12443"/>
                    <a:pt x="17128" y="12443"/>
                  </a:cubicBezTo>
                  <a:cubicBezTo>
                    <a:pt x="19682" y="12443"/>
                    <a:pt x="21191" y="10389"/>
                    <a:pt x="22894" y="9112"/>
                  </a:cubicBezTo>
                  <a:cubicBezTo>
                    <a:pt x="24167" y="8264"/>
                    <a:pt x="25268" y="7245"/>
                    <a:pt x="26405" y="7245"/>
                  </a:cubicBezTo>
                  <a:cubicBezTo>
                    <a:pt x="27147" y="7245"/>
                    <a:pt x="27904" y="7679"/>
                    <a:pt x="28735" y="8878"/>
                  </a:cubicBezTo>
                  <a:cubicBezTo>
                    <a:pt x="29085" y="9229"/>
                    <a:pt x="29552" y="9404"/>
                    <a:pt x="29990" y="9404"/>
                  </a:cubicBezTo>
                  <a:cubicBezTo>
                    <a:pt x="30428" y="9404"/>
                    <a:pt x="30837" y="9229"/>
                    <a:pt x="31071" y="8878"/>
                  </a:cubicBezTo>
                  <a:cubicBezTo>
                    <a:pt x="31538" y="7944"/>
                    <a:pt x="31538" y="7009"/>
                    <a:pt x="31071" y="6075"/>
                  </a:cubicBezTo>
                  <a:cubicBezTo>
                    <a:pt x="30604" y="4907"/>
                    <a:pt x="28501" y="5374"/>
                    <a:pt x="27800" y="3972"/>
                  </a:cubicBezTo>
                  <a:cubicBezTo>
                    <a:pt x="25231" y="3739"/>
                    <a:pt x="25231" y="1870"/>
                    <a:pt x="2523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2" name="Google Shape;17372;p21"/>
            <p:cNvSpPr/>
            <p:nvPr/>
          </p:nvSpPr>
          <p:spPr>
            <a:xfrm>
              <a:off x="3842100" y="1200100"/>
              <a:ext cx="379650" cy="317075"/>
            </a:xfrm>
            <a:custGeom>
              <a:avLst/>
              <a:gdLst/>
              <a:ahLst/>
              <a:cxnLst/>
              <a:rect l="l" t="t" r="r" b="b"/>
              <a:pathLst>
                <a:path w="15186" h="12683" extrusionOk="0">
                  <a:moveTo>
                    <a:pt x="13225" y="1"/>
                  </a:moveTo>
                  <a:cubicBezTo>
                    <a:pt x="13044" y="1"/>
                    <a:pt x="12842" y="22"/>
                    <a:pt x="12616" y="67"/>
                  </a:cubicBezTo>
                  <a:lnTo>
                    <a:pt x="1" y="11514"/>
                  </a:lnTo>
                  <a:cubicBezTo>
                    <a:pt x="2009" y="11137"/>
                    <a:pt x="4085" y="10424"/>
                    <a:pt x="6192" y="10424"/>
                  </a:cubicBezTo>
                  <a:cubicBezTo>
                    <a:pt x="8007" y="10424"/>
                    <a:pt x="9844" y="10953"/>
                    <a:pt x="11681" y="12682"/>
                  </a:cubicBezTo>
                  <a:cubicBezTo>
                    <a:pt x="11214" y="9645"/>
                    <a:pt x="11214" y="7309"/>
                    <a:pt x="14018" y="5907"/>
                  </a:cubicBezTo>
                  <a:cubicBezTo>
                    <a:pt x="14952" y="5674"/>
                    <a:pt x="15186" y="4272"/>
                    <a:pt x="15186" y="3104"/>
                  </a:cubicBezTo>
                  <a:cubicBezTo>
                    <a:pt x="14764" y="1838"/>
                    <a:pt x="14913" y="1"/>
                    <a:pt x="1322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3" name="Google Shape;17373;p21"/>
            <p:cNvSpPr/>
            <p:nvPr/>
          </p:nvSpPr>
          <p:spPr>
            <a:xfrm>
              <a:off x="3772025" y="1487925"/>
              <a:ext cx="105150" cy="72400"/>
            </a:xfrm>
            <a:custGeom>
              <a:avLst/>
              <a:gdLst/>
              <a:ahLst/>
              <a:cxnLst/>
              <a:rect l="l" t="t" r="r" b="b"/>
              <a:pathLst>
                <a:path w="4206" h="2896" extrusionOk="0">
                  <a:moveTo>
                    <a:pt x="2804" y="1"/>
                  </a:moveTo>
                  <a:cubicBezTo>
                    <a:pt x="1402" y="468"/>
                    <a:pt x="234" y="1403"/>
                    <a:pt x="1" y="2804"/>
                  </a:cubicBezTo>
                  <a:cubicBezTo>
                    <a:pt x="172" y="2776"/>
                    <a:pt x="347" y="2765"/>
                    <a:pt x="525" y="2765"/>
                  </a:cubicBezTo>
                  <a:cubicBezTo>
                    <a:pt x="1136" y="2765"/>
                    <a:pt x="1773" y="2896"/>
                    <a:pt x="2383" y="2896"/>
                  </a:cubicBezTo>
                  <a:cubicBezTo>
                    <a:pt x="3044" y="2896"/>
                    <a:pt x="3673" y="2742"/>
                    <a:pt x="4206" y="2103"/>
                  </a:cubicBezTo>
                  <a:cubicBezTo>
                    <a:pt x="4206" y="1870"/>
                    <a:pt x="3271" y="702"/>
                    <a:pt x="2804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4" name="Google Shape;17374;p21"/>
            <p:cNvSpPr/>
            <p:nvPr/>
          </p:nvSpPr>
          <p:spPr>
            <a:xfrm>
              <a:off x="4151650" y="1744900"/>
              <a:ext cx="321225" cy="385500"/>
            </a:xfrm>
            <a:custGeom>
              <a:avLst/>
              <a:gdLst/>
              <a:ahLst/>
              <a:cxnLst/>
              <a:rect l="l" t="t" r="r" b="b"/>
              <a:pathLst>
                <a:path w="12849" h="15420" extrusionOk="0">
                  <a:moveTo>
                    <a:pt x="12849" y="1"/>
                  </a:moveTo>
                  <a:lnTo>
                    <a:pt x="12849" y="1"/>
                  </a:lnTo>
                  <a:cubicBezTo>
                    <a:pt x="7943" y="4440"/>
                    <a:pt x="0" y="6542"/>
                    <a:pt x="1168" y="15419"/>
                  </a:cubicBezTo>
                  <a:cubicBezTo>
                    <a:pt x="3972" y="9579"/>
                    <a:pt x="10513" y="6542"/>
                    <a:pt x="12849" y="1"/>
                  </a:cubicBezTo>
                  <a:close/>
                </a:path>
              </a:pathLst>
            </a:custGeom>
            <a:solidFill>
              <a:srgbClr val="F8F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5" name="Google Shape;17375;p21"/>
            <p:cNvSpPr/>
            <p:nvPr/>
          </p:nvSpPr>
          <p:spPr>
            <a:xfrm>
              <a:off x="3818750" y="1593050"/>
              <a:ext cx="70100" cy="69100"/>
            </a:xfrm>
            <a:custGeom>
              <a:avLst/>
              <a:gdLst/>
              <a:ahLst/>
              <a:cxnLst/>
              <a:rect l="l" t="t" r="r" b="b"/>
              <a:pathLst>
                <a:path w="2804" h="2764" extrusionOk="0">
                  <a:moveTo>
                    <a:pt x="1168" y="1"/>
                  </a:moveTo>
                  <a:cubicBezTo>
                    <a:pt x="468" y="235"/>
                    <a:pt x="0" y="1169"/>
                    <a:pt x="234" y="1403"/>
                  </a:cubicBezTo>
                  <a:cubicBezTo>
                    <a:pt x="422" y="1779"/>
                    <a:pt x="307" y="2763"/>
                    <a:pt x="867" y="2763"/>
                  </a:cubicBezTo>
                  <a:cubicBezTo>
                    <a:pt x="1002" y="2763"/>
                    <a:pt x="1176" y="2707"/>
                    <a:pt x="1402" y="2571"/>
                  </a:cubicBezTo>
                  <a:cubicBezTo>
                    <a:pt x="1869" y="2104"/>
                    <a:pt x="2337" y="1636"/>
                    <a:pt x="2570" y="935"/>
                  </a:cubicBezTo>
                  <a:cubicBezTo>
                    <a:pt x="2804" y="1"/>
                    <a:pt x="1869" y="1"/>
                    <a:pt x="1168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6" name="Google Shape;17376;p21"/>
            <p:cNvSpPr/>
            <p:nvPr/>
          </p:nvSpPr>
          <p:spPr>
            <a:xfrm>
              <a:off x="3970600" y="1633950"/>
              <a:ext cx="52575" cy="23375"/>
            </a:xfrm>
            <a:custGeom>
              <a:avLst/>
              <a:gdLst/>
              <a:ahLst/>
              <a:cxnLst/>
              <a:rect l="l" t="t" r="r" b="b"/>
              <a:pathLst>
                <a:path w="2103" h="935" extrusionOk="0">
                  <a:moveTo>
                    <a:pt x="935" y="0"/>
                  </a:moveTo>
                  <a:cubicBezTo>
                    <a:pt x="701" y="0"/>
                    <a:pt x="234" y="234"/>
                    <a:pt x="0" y="468"/>
                  </a:cubicBezTo>
                  <a:cubicBezTo>
                    <a:pt x="234" y="701"/>
                    <a:pt x="701" y="935"/>
                    <a:pt x="935" y="935"/>
                  </a:cubicBezTo>
                  <a:cubicBezTo>
                    <a:pt x="1402" y="935"/>
                    <a:pt x="1636" y="701"/>
                    <a:pt x="2103" y="468"/>
                  </a:cubicBezTo>
                  <a:cubicBezTo>
                    <a:pt x="1636" y="234"/>
                    <a:pt x="1402" y="0"/>
                    <a:pt x="935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7" name="Google Shape;17377;p21"/>
            <p:cNvSpPr/>
            <p:nvPr/>
          </p:nvSpPr>
          <p:spPr>
            <a:xfrm>
              <a:off x="3999800" y="1721550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146" y="0"/>
                  </a:moveTo>
                  <a:cubicBezTo>
                    <a:pt x="59" y="0"/>
                    <a:pt x="0" y="117"/>
                    <a:pt x="0" y="234"/>
                  </a:cubicBezTo>
                  <a:cubicBezTo>
                    <a:pt x="0" y="234"/>
                    <a:pt x="234" y="468"/>
                    <a:pt x="468" y="468"/>
                  </a:cubicBezTo>
                  <a:cubicBezTo>
                    <a:pt x="351" y="117"/>
                    <a:pt x="234" y="0"/>
                    <a:pt x="146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8" name="Google Shape;17378;p21"/>
            <p:cNvSpPr/>
            <p:nvPr/>
          </p:nvSpPr>
          <p:spPr>
            <a:xfrm>
              <a:off x="4011475" y="1733225"/>
              <a:ext cx="23400" cy="35075"/>
            </a:xfrm>
            <a:custGeom>
              <a:avLst/>
              <a:gdLst/>
              <a:ahLst/>
              <a:cxnLst/>
              <a:rect l="l" t="t" r="r" b="b"/>
              <a:pathLst>
                <a:path w="936" h="1403" extrusionOk="0">
                  <a:moveTo>
                    <a:pt x="1" y="1"/>
                  </a:moveTo>
                  <a:lnTo>
                    <a:pt x="1" y="1402"/>
                  </a:lnTo>
                  <a:cubicBezTo>
                    <a:pt x="935" y="935"/>
                    <a:pt x="935" y="468"/>
                    <a:pt x="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9" name="Google Shape;17379;p21"/>
            <p:cNvSpPr/>
            <p:nvPr/>
          </p:nvSpPr>
          <p:spPr>
            <a:xfrm>
              <a:off x="3993950" y="1774100"/>
              <a:ext cx="17550" cy="11725"/>
            </a:xfrm>
            <a:custGeom>
              <a:avLst/>
              <a:gdLst/>
              <a:ahLst/>
              <a:cxnLst/>
              <a:rect l="l" t="t" r="r" b="b"/>
              <a:pathLst>
                <a:path w="702" h="469" extrusionOk="0">
                  <a:moveTo>
                    <a:pt x="702" y="1"/>
                  </a:moveTo>
                  <a:lnTo>
                    <a:pt x="702" y="1"/>
                  </a:lnTo>
                  <a:cubicBezTo>
                    <a:pt x="1" y="235"/>
                    <a:pt x="468" y="468"/>
                    <a:pt x="468" y="468"/>
                  </a:cubicBezTo>
                  <a:cubicBezTo>
                    <a:pt x="468" y="468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0" name="Google Shape;17380;p21"/>
            <p:cNvSpPr/>
            <p:nvPr/>
          </p:nvSpPr>
          <p:spPr>
            <a:xfrm>
              <a:off x="3275600" y="246910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2" y="1"/>
                  </a:ln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1" name="Google Shape;17381;p21"/>
            <p:cNvSpPr/>
            <p:nvPr/>
          </p:nvSpPr>
          <p:spPr>
            <a:xfrm>
              <a:off x="2744125" y="2223825"/>
              <a:ext cx="566550" cy="860650"/>
            </a:xfrm>
            <a:custGeom>
              <a:avLst/>
              <a:gdLst/>
              <a:ahLst/>
              <a:cxnLst/>
              <a:rect l="l" t="t" r="r" b="b"/>
              <a:pathLst>
                <a:path w="22662" h="34426" extrusionOk="0">
                  <a:moveTo>
                    <a:pt x="18690" y="0"/>
                  </a:moveTo>
                  <a:lnTo>
                    <a:pt x="18690" y="0"/>
                  </a:lnTo>
                  <a:cubicBezTo>
                    <a:pt x="13083" y="9111"/>
                    <a:pt x="7710" y="17988"/>
                    <a:pt x="2103" y="26865"/>
                  </a:cubicBezTo>
                  <a:cubicBezTo>
                    <a:pt x="935" y="28968"/>
                    <a:pt x="235" y="31070"/>
                    <a:pt x="1" y="33407"/>
                  </a:cubicBezTo>
                  <a:cubicBezTo>
                    <a:pt x="1020" y="34143"/>
                    <a:pt x="1916" y="34426"/>
                    <a:pt x="2731" y="34426"/>
                  </a:cubicBezTo>
                  <a:cubicBezTo>
                    <a:pt x="5280" y="34426"/>
                    <a:pt x="7044" y="31658"/>
                    <a:pt x="9345" y="31304"/>
                  </a:cubicBezTo>
                  <a:cubicBezTo>
                    <a:pt x="9345" y="28968"/>
                    <a:pt x="6308" y="29202"/>
                    <a:pt x="7009" y="26865"/>
                  </a:cubicBezTo>
                  <a:lnTo>
                    <a:pt x="7009" y="26865"/>
                  </a:lnTo>
                  <a:cubicBezTo>
                    <a:pt x="8021" y="27227"/>
                    <a:pt x="8943" y="27432"/>
                    <a:pt x="9741" y="27432"/>
                  </a:cubicBezTo>
                  <a:cubicBezTo>
                    <a:pt x="11524" y="27432"/>
                    <a:pt x="12688" y="26410"/>
                    <a:pt x="12850" y="23829"/>
                  </a:cubicBezTo>
                  <a:cubicBezTo>
                    <a:pt x="13550" y="22660"/>
                    <a:pt x="12616" y="21960"/>
                    <a:pt x="11915" y="21492"/>
                  </a:cubicBezTo>
                  <a:cubicBezTo>
                    <a:pt x="11214" y="21025"/>
                    <a:pt x="10981" y="20324"/>
                    <a:pt x="10981" y="19624"/>
                  </a:cubicBezTo>
                  <a:cubicBezTo>
                    <a:pt x="10981" y="19156"/>
                    <a:pt x="11214" y="18689"/>
                    <a:pt x="11448" y="18222"/>
                  </a:cubicBezTo>
                  <a:lnTo>
                    <a:pt x="14251" y="18222"/>
                  </a:lnTo>
                  <a:cubicBezTo>
                    <a:pt x="14952" y="17287"/>
                    <a:pt x="16354" y="17521"/>
                    <a:pt x="17055" y="16820"/>
                  </a:cubicBezTo>
                  <a:lnTo>
                    <a:pt x="17055" y="15418"/>
                  </a:lnTo>
                  <a:cubicBezTo>
                    <a:pt x="14485" y="10045"/>
                    <a:pt x="20092" y="12615"/>
                    <a:pt x="21260" y="11213"/>
                  </a:cubicBezTo>
                  <a:cubicBezTo>
                    <a:pt x="21727" y="10746"/>
                    <a:pt x="22194" y="10279"/>
                    <a:pt x="22661" y="9812"/>
                  </a:cubicBezTo>
                  <a:cubicBezTo>
                    <a:pt x="22194" y="7008"/>
                    <a:pt x="19391" y="8410"/>
                    <a:pt x="17522" y="7242"/>
                  </a:cubicBezTo>
                  <a:cubicBezTo>
                    <a:pt x="18223" y="4906"/>
                    <a:pt x="18690" y="2570"/>
                    <a:pt x="18690" y="0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2" name="Google Shape;17382;p21"/>
            <p:cNvSpPr/>
            <p:nvPr/>
          </p:nvSpPr>
          <p:spPr>
            <a:xfrm>
              <a:off x="3018625" y="4203025"/>
              <a:ext cx="502300" cy="298525"/>
            </a:xfrm>
            <a:custGeom>
              <a:avLst/>
              <a:gdLst/>
              <a:ahLst/>
              <a:cxnLst/>
              <a:rect l="l" t="t" r="r" b="b"/>
              <a:pathLst>
                <a:path w="20092" h="11941" extrusionOk="0">
                  <a:moveTo>
                    <a:pt x="9821" y="1"/>
                  </a:moveTo>
                  <a:cubicBezTo>
                    <a:pt x="9501" y="1"/>
                    <a:pt x="9189" y="182"/>
                    <a:pt x="8878" y="727"/>
                  </a:cubicBezTo>
                  <a:cubicBezTo>
                    <a:pt x="8878" y="727"/>
                    <a:pt x="8411" y="727"/>
                    <a:pt x="8411" y="1195"/>
                  </a:cubicBezTo>
                  <a:cubicBezTo>
                    <a:pt x="8411" y="1428"/>
                    <a:pt x="8411" y="1662"/>
                    <a:pt x="8878" y="2129"/>
                  </a:cubicBezTo>
                  <a:cubicBezTo>
                    <a:pt x="9812" y="3764"/>
                    <a:pt x="10280" y="5400"/>
                    <a:pt x="7943" y="6100"/>
                  </a:cubicBezTo>
                  <a:cubicBezTo>
                    <a:pt x="5374" y="6801"/>
                    <a:pt x="3038" y="7736"/>
                    <a:pt x="935" y="8904"/>
                  </a:cubicBezTo>
                  <a:cubicBezTo>
                    <a:pt x="234" y="9137"/>
                    <a:pt x="1" y="10072"/>
                    <a:pt x="468" y="10773"/>
                  </a:cubicBezTo>
                  <a:cubicBezTo>
                    <a:pt x="639" y="11115"/>
                    <a:pt x="1186" y="11332"/>
                    <a:pt x="1741" y="11332"/>
                  </a:cubicBezTo>
                  <a:cubicBezTo>
                    <a:pt x="1944" y="11332"/>
                    <a:pt x="2149" y="11303"/>
                    <a:pt x="2337" y="11240"/>
                  </a:cubicBezTo>
                  <a:cubicBezTo>
                    <a:pt x="3271" y="10773"/>
                    <a:pt x="3972" y="9605"/>
                    <a:pt x="4907" y="9371"/>
                  </a:cubicBezTo>
                  <a:cubicBezTo>
                    <a:pt x="5069" y="9358"/>
                    <a:pt x="5217" y="9351"/>
                    <a:pt x="5353" y="9351"/>
                  </a:cubicBezTo>
                  <a:cubicBezTo>
                    <a:pt x="7552" y="9351"/>
                    <a:pt x="6308" y="11061"/>
                    <a:pt x="6308" y="11941"/>
                  </a:cubicBezTo>
                  <a:cubicBezTo>
                    <a:pt x="11448" y="9838"/>
                    <a:pt x="16353" y="6334"/>
                    <a:pt x="20091" y="2129"/>
                  </a:cubicBezTo>
                  <a:cubicBezTo>
                    <a:pt x="19290" y="1809"/>
                    <a:pt x="18489" y="1159"/>
                    <a:pt x="17613" y="1159"/>
                  </a:cubicBezTo>
                  <a:cubicBezTo>
                    <a:pt x="17211" y="1159"/>
                    <a:pt x="16794" y="1295"/>
                    <a:pt x="16353" y="1662"/>
                  </a:cubicBezTo>
                  <a:cubicBezTo>
                    <a:pt x="15627" y="2307"/>
                    <a:pt x="15013" y="2563"/>
                    <a:pt x="14461" y="2563"/>
                  </a:cubicBezTo>
                  <a:cubicBezTo>
                    <a:pt x="13416" y="2563"/>
                    <a:pt x="12599" y="1645"/>
                    <a:pt x="11681" y="727"/>
                  </a:cubicBezTo>
                  <a:lnTo>
                    <a:pt x="11915" y="727"/>
                  </a:lnTo>
                  <a:cubicBezTo>
                    <a:pt x="11136" y="727"/>
                    <a:pt x="10461" y="1"/>
                    <a:pt x="9821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3" name="Google Shape;17383;p21"/>
            <p:cNvSpPr/>
            <p:nvPr/>
          </p:nvSpPr>
          <p:spPr>
            <a:xfrm>
              <a:off x="2545575" y="3070650"/>
              <a:ext cx="262825" cy="455575"/>
            </a:xfrm>
            <a:custGeom>
              <a:avLst/>
              <a:gdLst/>
              <a:ahLst/>
              <a:cxnLst/>
              <a:rect l="l" t="t" r="r" b="b"/>
              <a:pathLst>
                <a:path w="10513" h="18223" extrusionOk="0">
                  <a:moveTo>
                    <a:pt x="7008" y="1"/>
                  </a:moveTo>
                  <a:lnTo>
                    <a:pt x="0" y="18223"/>
                  </a:lnTo>
                  <a:cubicBezTo>
                    <a:pt x="3271" y="17755"/>
                    <a:pt x="5607" y="14952"/>
                    <a:pt x="5607" y="11915"/>
                  </a:cubicBezTo>
                  <a:cubicBezTo>
                    <a:pt x="6074" y="8644"/>
                    <a:pt x="6775" y="5608"/>
                    <a:pt x="10513" y="5140"/>
                  </a:cubicBezTo>
                  <a:cubicBezTo>
                    <a:pt x="10045" y="2571"/>
                    <a:pt x="6775" y="2571"/>
                    <a:pt x="7008" y="1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4" name="Google Shape;17384;p21"/>
            <p:cNvSpPr/>
            <p:nvPr/>
          </p:nvSpPr>
          <p:spPr>
            <a:xfrm>
              <a:off x="2259400" y="4675225"/>
              <a:ext cx="35050" cy="24900"/>
            </a:xfrm>
            <a:custGeom>
              <a:avLst/>
              <a:gdLst/>
              <a:ahLst/>
              <a:cxnLst/>
              <a:rect l="l" t="t" r="r" b="b"/>
              <a:pathLst>
                <a:path w="1402" h="996" extrusionOk="0">
                  <a:moveTo>
                    <a:pt x="1136" y="0"/>
                  </a:moveTo>
                  <a:cubicBezTo>
                    <a:pt x="701" y="0"/>
                    <a:pt x="192" y="419"/>
                    <a:pt x="0" y="996"/>
                  </a:cubicBezTo>
                  <a:cubicBezTo>
                    <a:pt x="701" y="996"/>
                    <a:pt x="1402" y="528"/>
                    <a:pt x="1402" y="61"/>
                  </a:cubicBezTo>
                  <a:cubicBezTo>
                    <a:pt x="1319" y="20"/>
                    <a:pt x="1229" y="0"/>
                    <a:pt x="11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5" name="Google Shape;17385;p21"/>
            <p:cNvSpPr/>
            <p:nvPr/>
          </p:nvSpPr>
          <p:spPr>
            <a:xfrm>
              <a:off x="2294425" y="4641700"/>
              <a:ext cx="40925" cy="35075"/>
            </a:xfrm>
            <a:custGeom>
              <a:avLst/>
              <a:gdLst/>
              <a:ahLst/>
              <a:cxnLst/>
              <a:rect l="l" t="t" r="r" b="b"/>
              <a:pathLst>
                <a:path w="1637" h="1403" extrusionOk="0">
                  <a:moveTo>
                    <a:pt x="1636" y="0"/>
                  </a:moveTo>
                  <a:cubicBezTo>
                    <a:pt x="935" y="0"/>
                    <a:pt x="234" y="701"/>
                    <a:pt x="1" y="1402"/>
                  </a:cubicBezTo>
                  <a:cubicBezTo>
                    <a:pt x="702" y="1169"/>
                    <a:pt x="1403" y="701"/>
                    <a:pt x="16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6" name="Google Shape;17386;p21"/>
            <p:cNvSpPr/>
            <p:nvPr/>
          </p:nvSpPr>
          <p:spPr>
            <a:xfrm>
              <a:off x="3520900" y="4221200"/>
              <a:ext cx="40900" cy="35075"/>
            </a:xfrm>
            <a:custGeom>
              <a:avLst/>
              <a:gdLst/>
              <a:ahLst/>
              <a:cxnLst/>
              <a:rect l="l" t="t" r="r" b="b"/>
              <a:pathLst>
                <a:path w="1636" h="1403" extrusionOk="0">
                  <a:moveTo>
                    <a:pt x="0" y="1402"/>
                  </a:moveTo>
                  <a:lnTo>
                    <a:pt x="1636" y="0"/>
                  </a:ln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7" name="Google Shape;17387;p21"/>
            <p:cNvSpPr/>
            <p:nvPr/>
          </p:nvSpPr>
          <p:spPr>
            <a:xfrm>
              <a:off x="3976425" y="3021025"/>
              <a:ext cx="531500" cy="367175"/>
            </a:xfrm>
            <a:custGeom>
              <a:avLst/>
              <a:gdLst/>
              <a:ahLst/>
              <a:cxnLst/>
              <a:rect l="l" t="t" r="r" b="b"/>
              <a:pathLst>
                <a:path w="21260" h="14687" extrusionOk="0">
                  <a:moveTo>
                    <a:pt x="14806" y="0"/>
                  </a:moveTo>
                  <a:cubicBezTo>
                    <a:pt x="14543" y="0"/>
                    <a:pt x="14251" y="117"/>
                    <a:pt x="14018" y="351"/>
                  </a:cubicBezTo>
                  <a:cubicBezTo>
                    <a:pt x="14018" y="1519"/>
                    <a:pt x="13784" y="2687"/>
                    <a:pt x="12850" y="3388"/>
                  </a:cubicBezTo>
                  <a:cubicBezTo>
                    <a:pt x="9112" y="5256"/>
                    <a:pt x="5608" y="8060"/>
                    <a:pt x="2804" y="11097"/>
                  </a:cubicBezTo>
                  <a:cubicBezTo>
                    <a:pt x="2337" y="11564"/>
                    <a:pt x="935" y="11564"/>
                    <a:pt x="1" y="11564"/>
                  </a:cubicBezTo>
                  <a:cubicBezTo>
                    <a:pt x="1079" y="13540"/>
                    <a:pt x="3123" y="14687"/>
                    <a:pt x="5179" y="14687"/>
                  </a:cubicBezTo>
                  <a:cubicBezTo>
                    <a:pt x="5796" y="14687"/>
                    <a:pt x="6415" y="14583"/>
                    <a:pt x="7009" y="14367"/>
                  </a:cubicBezTo>
                  <a:cubicBezTo>
                    <a:pt x="9088" y="13501"/>
                    <a:pt x="11167" y="13020"/>
                    <a:pt x="13247" y="13020"/>
                  </a:cubicBezTo>
                  <a:cubicBezTo>
                    <a:pt x="13971" y="13020"/>
                    <a:pt x="14695" y="13079"/>
                    <a:pt x="15419" y="13199"/>
                  </a:cubicBezTo>
                  <a:cubicBezTo>
                    <a:pt x="15569" y="13214"/>
                    <a:pt x="15718" y="13221"/>
                    <a:pt x="15865" y="13221"/>
                  </a:cubicBezTo>
                  <a:cubicBezTo>
                    <a:pt x="18018" y="13221"/>
                    <a:pt x="19888" y="11663"/>
                    <a:pt x="20325" y="9695"/>
                  </a:cubicBezTo>
                  <a:cubicBezTo>
                    <a:pt x="21260" y="7826"/>
                    <a:pt x="20325" y="5490"/>
                    <a:pt x="18456" y="4556"/>
                  </a:cubicBezTo>
                  <a:cubicBezTo>
                    <a:pt x="17755" y="4322"/>
                    <a:pt x="17288" y="3855"/>
                    <a:pt x="16821" y="3154"/>
                  </a:cubicBezTo>
                  <a:cubicBezTo>
                    <a:pt x="17055" y="1986"/>
                    <a:pt x="16587" y="818"/>
                    <a:pt x="15419" y="351"/>
                  </a:cubicBezTo>
                  <a:cubicBezTo>
                    <a:pt x="15302" y="117"/>
                    <a:pt x="15069" y="0"/>
                    <a:pt x="14806" y="0"/>
                  </a:cubicBezTo>
                  <a:close/>
                </a:path>
              </a:pathLst>
            </a:custGeom>
            <a:solidFill>
              <a:srgbClr val="F7F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8" name="Google Shape;17388;p21"/>
            <p:cNvSpPr/>
            <p:nvPr/>
          </p:nvSpPr>
          <p:spPr>
            <a:xfrm>
              <a:off x="3632775" y="3479475"/>
              <a:ext cx="431300" cy="347275"/>
            </a:xfrm>
            <a:custGeom>
              <a:avLst/>
              <a:gdLst/>
              <a:ahLst/>
              <a:cxnLst/>
              <a:rect l="l" t="t" r="r" b="b"/>
              <a:pathLst>
                <a:path w="17252" h="13891" extrusionOk="0">
                  <a:moveTo>
                    <a:pt x="9776" y="1"/>
                  </a:moveTo>
                  <a:cubicBezTo>
                    <a:pt x="8517" y="630"/>
                    <a:pt x="9142" y="3142"/>
                    <a:pt x="7423" y="3142"/>
                  </a:cubicBezTo>
                  <a:cubicBezTo>
                    <a:pt x="7227" y="3142"/>
                    <a:pt x="7001" y="3109"/>
                    <a:pt x="6739" y="3038"/>
                  </a:cubicBezTo>
                  <a:lnTo>
                    <a:pt x="6739" y="2804"/>
                  </a:lnTo>
                  <a:lnTo>
                    <a:pt x="6739" y="2804"/>
                  </a:lnTo>
                  <a:cubicBezTo>
                    <a:pt x="6398" y="3484"/>
                    <a:pt x="8039" y="6393"/>
                    <a:pt x="6974" y="6393"/>
                  </a:cubicBezTo>
                  <a:cubicBezTo>
                    <a:pt x="6576" y="6393"/>
                    <a:pt x="5801" y="5987"/>
                    <a:pt x="4402" y="4907"/>
                  </a:cubicBezTo>
                  <a:cubicBezTo>
                    <a:pt x="4237" y="4774"/>
                    <a:pt x="4108" y="4717"/>
                    <a:pt x="4007" y="4717"/>
                  </a:cubicBezTo>
                  <a:cubicBezTo>
                    <a:pt x="3391" y="4717"/>
                    <a:pt x="3736" y="6809"/>
                    <a:pt x="2534" y="7009"/>
                  </a:cubicBezTo>
                  <a:cubicBezTo>
                    <a:pt x="1833" y="8644"/>
                    <a:pt x="898" y="10280"/>
                    <a:pt x="197" y="12149"/>
                  </a:cubicBezTo>
                  <a:cubicBezTo>
                    <a:pt x="1" y="12936"/>
                    <a:pt x="800" y="13890"/>
                    <a:pt x="1476" y="13890"/>
                  </a:cubicBezTo>
                  <a:cubicBezTo>
                    <a:pt x="1601" y="13890"/>
                    <a:pt x="1723" y="13857"/>
                    <a:pt x="1833" y="13784"/>
                  </a:cubicBezTo>
                  <a:cubicBezTo>
                    <a:pt x="5103" y="11915"/>
                    <a:pt x="10009" y="13083"/>
                    <a:pt x="11411" y="7943"/>
                  </a:cubicBezTo>
                  <a:cubicBezTo>
                    <a:pt x="12112" y="4673"/>
                    <a:pt x="14448" y="2337"/>
                    <a:pt x="17251" y="1402"/>
                  </a:cubicBezTo>
                  <a:cubicBezTo>
                    <a:pt x="14681" y="1402"/>
                    <a:pt x="12112" y="935"/>
                    <a:pt x="9776" y="1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9" name="Google Shape;17389;p21"/>
            <p:cNvSpPr/>
            <p:nvPr/>
          </p:nvSpPr>
          <p:spPr>
            <a:xfrm>
              <a:off x="2749975" y="4346775"/>
              <a:ext cx="175225" cy="149750"/>
            </a:xfrm>
            <a:custGeom>
              <a:avLst/>
              <a:gdLst/>
              <a:ahLst/>
              <a:cxnLst/>
              <a:rect l="l" t="t" r="r" b="b"/>
              <a:pathLst>
                <a:path w="7009" h="5990" extrusionOk="0">
                  <a:moveTo>
                    <a:pt x="2512" y="0"/>
                  </a:moveTo>
                  <a:cubicBezTo>
                    <a:pt x="1986" y="0"/>
                    <a:pt x="1519" y="350"/>
                    <a:pt x="1169" y="1285"/>
                  </a:cubicBezTo>
                  <a:cubicBezTo>
                    <a:pt x="468" y="2687"/>
                    <a:pt x="1" y="4088"/>
                    <a:pt x="935" y="5256"/>
                  </a:cubicBezTo>
                  <a:cubicBezTo>
                    <a:pt x="1436" y="5757"/>
                    <a:pt x="1869" y="5990"/>
                    <a:pt x="2380" y="5990"/>
                  </a:cubicBezTo>
                  <a:cubicBezTo>
                    <a:pt x="2822" y="5990"/>
                    <a:pt x="3321" y="5815"/>
                    <a:pt x="3972" y="5490"/>
                  </a:cubicBezTo>
                  <a:cubicBezTo>
                    <a:pt x="5374" y="4789"/>
                    <a:pt x="7009" y="4322"/>
                    <a:pt x="7009" y="2219"/>
                  </a:cubicBezTo>
                  <a:cubicBezTo>
                    <a:pt x="6542" y="818"/>
                    <a:pt x="5374" y="1752"/>
                    <a:pt x="4206" y="818"/>
                  </a:cubicBezTo>
                  <a:cubicBezTo>
                    <a:pt x="3622" y="350"/>
                    <a:pt x="3037" y="0"/>
                    <a:pt x="2512" y="0"/>
                  </a:cubicBezTo>
                  <a:close/>
                </a:path>
              </a:pathLst>
            </a:custGeom>
            <a:solidFill>
              <a:srgbClr val="F8F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0" name="Google Shape;17390;p21"/>
            <p:cNvSpPr/>
            <p:nvPr/>
          </p:nvSpPr>
          <p:spPr>
            <a:xfrm>
              <a:off x="3030300" y="4217175"/>
              <a:ext cx="210275" cy="103675"/>
            </a:xfrm>
            <a:custGeom>
              <a:avLst/>
              <a:gdLst/>
              <a:ahLst/>
              <a:cxnLst/>
              <a:rect l="l" t="t" r="r" b="b"/>
              <a:pathLst>
                <a:path w="8411" h="4147" extrusionOk="0">
                  <a:moveTo>
                    <a:pt x="6883" y="0"/>
                  </a:moveTo>
                  <a:cubicBezTo>
                    <a:pt x="4100" y="0"/>
                    <a:pt x="1383" y="1566"/>
                    <a:pt x="1" y="4133"/>
                  </a:cubicBezTo>
                  <a:cubicBezTo>
                    <a:pt x="132" y="4142"/>
                    <a:pt x="261" y="4147"/>
                    <a:pt x="389" y="4147"/>
                  </a:cubicBezTo>
                  <a:cubicBezTo>
                    <a:pt x="3459" y="4147"/>
                    <a:pt x="5720" y="1563"/>
                    <a:pt x="8411" y="1563"/>
                  </a:cubicBezTo>
                  <a:lnTo>
                    <a:pt x="8411" y="161"/>
                  </a:lnTo>
                  <a:cubicBezTo>
                    <a:pt x="7905" y="53"/>
                    <a:pt x="7393" y="0"/>
                    <a:pt x="6883" y="0"/>
                  </a:cubicBezTo>
                  <a:close/>
                </a:path>
              </a:pathLst>
            </a:custGeom>
            <a:solidFill>
              <a:srgbClr val="FAE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1" name="Google Shape;17391;p21"/>
            <p:cNvSpPr/>
            <p:nvPr/>
          </p:nvSpPr>
          <p:spPr>
            <a:xfrm>
              <a:off x="3310650" y="4190850"/>
              <a:ext cx="44950" cy="30375"/>
            </a:xfrm>
            <a:custGeom>
              <a:avLst/>
              <a:gdLst/>
              <a:ahLst/>
              <a:cxnLst/>
              <a:rect l="l" t="t" r="r" b="b"/>
              <a:pathLst>
                <a:path w="1798" h="1215" extrusionOk="0">
                  <a:moveTo>
                    <a:pt x="1355" y="1"/>
                  </a:moveTo>
                  <a:cubicBezTo>
                    <a:pt x="1160" y="1"/>
                    <a:pt x="405" y="607"/>
                    <a:pt x="0" y="1214"/>
                  </a:cubicBezTo>
                  <a:cubicBezTo>
                    <a:pt x="126" y="1088"/>
                    <a:pt x="337" y="1064"/>
                    <a:pt x="565" y="1064"/>
                  </a:cubicBezTo>
                  <a:cubicBezTo>
                    <a:pt x="705" y="1064"/>
                    <a:pt x="851" y="1073"/>
                    <a:pt x="987" y="1073"/>
                  </a:cubicBezTo>
                  <a:cubicBezTo>
                    <a:pt x="1450" y="1073"/>
                    <a:pt x="1797" y="968"/>
                    <a:pt x="1402" y="46"/>
                  </a:cubicBezTo>
                  <a:cubicBezTo>
                    <a:pt x="1402" y="15"/>
                    <a:pt x="1385" y="1"/>
                    <a:pt x="1355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2" name="Google Shape;17392;p21"/>
            <p:cNvSpPr/>
            <p:nvPr/>
          </p:nvSpPr>
          <p:spPr>
            <a:xfrm>
              <a:off x="4396925" y="2883775"/>
              <a:ext cx="116850" cy="128125"/>
            </a:xfrm>
            <a:custGeom>
              <a:avLst/>
              <a:gdLst/>
              <a:ahLst/>
              <a:cxnLst/>
              <a:rect l="l" t="t" r="r" b="b"/>
              <a:pathLst>
                <a:path w="4674" h="5125" extrusionOk="0">
                  <a:moveTo>
                    <a:pt x="2804" y="0"/>
                  </a:moveTo>
                  <a:cubicBezTo>
                    <a:pt x="1403" y="701"/>
                    <a:pt x="468" y="1636"/>
                    <a:pt x="1" y="3037"/>
                  </a:cubicBezTo>
                  <a:cubicBezTo>
                    <a:pt x="1173" y="3428"/>
                    <a:pt x="1202" y="5125"/>
                    <a:pt x="2272" y="5125"/>
                  </a:cubicBezTo>
                  <a:cubicBezTo>
                    <a:pt x="2481" y="5125"/>
                    <a:pt x="2731" y="5059"/>
                    <a:pt x="3038" y="4906"/>
                  </a:cubicBezTo>
                  <a:cubicBezTo>
                    <a:pt x="4673" y="3972"/>
                    <a:pt x="3038" y="2570"/>
                    <a:pt x="3038" y="1402"/>
                  </a:cubicBezTo>
                  <a:cubicBezTo>
                    <a:pt x="3038" y="935"/>
                    <a:pt x="2804" y="467"/>
                    <a:pt x="2804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3" name="Google Shape;17393;p21"/>
            <p:cNvSpPr/>
            <p:nvPr/>
          </p:nvSpPr>
          <p:spPr>
            <a:xfrm>
              <a:off x="2259400" y="520575"/>
              <a:ext cx="3504175" cy="3824775"/>
            </a:xfrm>
            <a:custGeom>
              <a:avLst/>
              <a:gdLst/>
              <a:ahLst/>
              <a:cxnLst/>
              <a:rect l="l" t="t" r="r" b="b"/>
              <a:pathLst>
                <a:path w="140167" h="152991" extrusionOk="0">
                  <a:moveTo>
                    <a:pt x="133990" y="0"/>
                  </a:moveTo>
                  <a:cubicBezTo>
                    <a:pt x="131376" y="0"/>
                    <a:pt x="128763" y="973"/>
                    <a:pt x="126150" y="2018"/>
                  </a:cubicBezTo>
                  <a:cubicBezTo>
                    <a:pt x="115871" y="6924"/>
                    <a:pt x="105359" y="10895"/>
                    <a:pt x="95781" y="17436"/>
                  </a:cubicBezTo>
                  <a:lnTo>
                    <a:pt x="95080" y="17904"/>
                  </a:lnTo>
                  <a:lnTo>
                    <a:pt x="93678" y="19072"/>
                  </a:lnTo>
                  <a:cubicBezTo>
                    <a:pt x="93211" y="19539"/>
                    <a:pt x="92510" y="20006"/>
                    <a:pt x="92043" y="20240"/>
                  </a:cubicBezTo>
                  <a:cubicBezTo>
                    <a:pt x="87604" y="22576"/>
                    <a:pt x="82699" y="23510"/>
                    <a:pt x="78494" y="26080"/>
                  </a:cubicBezTo>
                  <a:cubicBezTo>
                    <a:pt x="77793" y="27248"/>
                    <a:pt x="79194" y="28416"/>
                    <a:pt x="78727" y="28883"/>
                  </a:cubicBezTo>
                  <a:cubicBezTo>
                    <a:pt x="78026" y="29584"/>
                    <a:pt x="77559" y="30285"/>
                    <a:pt x="77092" y="30752"/>
                  </a:cubicBezTo>
                  <a:cubicBezTo>
                    <a:pt x="75141" y="32269"/>
                    <a:pt x="74397" y="36200"/>
                    <a:pt x="72434" y="36200"/>
                  </a:cubicBezTo>
                  <a:cubicBezTo>
                    <a:pt x="72281" y="36200"/>
                    <a:pt x="72121" y="36176"/>
                    <a:pt x="71952" y="36125"/>
                  </a:cubicBezTo>
                  <a:cubicBezTo>
                    <a:pt x="71316" y="35975"/>
                    <a:pt x="70733" y="35910"/>
                    <a:pt x="70192" y="35910"/>
                  </a:cubicBezTo>
                  <a:cubicBezTo>
                    <a:pt x="67358" y="35910"/>
                    <a:pt x="65663" y="37714"/>
                    <a:pt x="63309" y="38695"/>
                  </a:cubicBezTo>
                  <a:cubicBezTo>
                    <a:pt x="64477" y="41732"/>
                    <a:pt x="61206" y="40330"/>
                    <a:pt x="60506" y="41732"/>
                  </a:cubicBezTo>
                  <a:cubicBezTo>
                    <a:pt x="59104" y="43601"/>
                    <a:pt x="59104" y="45236"/>
                    <a:pt x="61674" y="46404"/>
                  </a:cubicBezTo>
                  <a:lnTo>
                    <a:pt x="62842" y="46404"/>
                  </a:lnTo>
                  <a:cubicBezTo>
                    <a:pt x="63309" y="46404"/>
                    <a:pt x="63075" y="46871"/>
                    <a:pt x="63075" y="46871"/>
                  </a:cubicBezTo>
                  <a:cubicBezTo>
                    <a:pt x="63309" y="47339"/>
                    <a:pt x="63542" y="47806"/>
                    <a:pt x="64010" y="48039"/>
                  </a:cubicBezTo>
                  <a:cubicBezTo>
                    <a:pt x="63776" y="48039"/>
                    <a:pt x="63542" y="48273"/>
                    <a:pt x="63542" y="48273"/>
                  </a:cubicBezTo>
                  <a:cubicBezTo>
                    <a:pt x="62870" y="48036"/>
                    <a:pt x="62251" y="47932"/>
                    <a:pt x="61673" y="47932"/>
                  </a:cubicBezTo>
                  <a:cubicBezTo>
                    <a:pt x="58839" y="47932"/>
                    <a:pt x="56994" y="50419"/>
                    <a:pt x="54665" y="51777"/>
                  </a:cubicBezTo>
                  <a:cubicBezTo>
                    <a:pt x="53264" y="52478"/>
                    <a:pt x="50460" y="52945"/>
                    <a:pt x="50694" y="55048"/>
                  </a:cubicBezTo>
                  <a:cubicBezTo>
                    <a:pt x="51161" y="57618"/>
                    <a:pt x="53731" y="57851"/>
                    <a:pt x="56301" y="57851"/>
                  </a:cubicBezTo>
                  <a:cubicBezTo>
                    <a:pt x="53264" y="58085"/>
                    <a:pt x="49759" y="57851"/>
                    <a:pt x="50460" y="62523"/>
                  </a:cubicBezTo>
                  <a:cubicBezTo>
                    <a:pt x="50694" y="63925"/>
                    <a:pt x="49526" y="63925"/>
                    <a:pt x="48825" y="63925"/>
                  </a:cubicBezTo>
                  <a:cubicBezTo>
                    <a:pt x="48442" y="63893"/>
                    <a:pt x="48084" y="63878"/>
                    <a:pt x="47752" y="63878"/>
                  </a:cubicBezTo>
                  <a:cubicBezTo>
                    <a:pt x="43224" y="63878"/>
                    <a:pt x="43298" y="66766"/>
                    <a:pt x="44386" y="70466"/>
                  </a:cubicBezTo>
                  <a:cubicBezTo>
                    <a:pt x="44854" y="72569"/>
                    <a:pt x="43919" y="74671"/>
                    <a:pt x="42284" y="76073"/>
                  </a:cubicBezTo>
                  <a:cubicBezTo>
                    <a:pt x="42050" y="76307"/>
                    <a:pt x="42050" y="76307"/>
                    <a:pt x="41583" y="76774"/>
                  </a:cubicBezTo>
                  <a:cubicBezTo>
                    <a:pt x="41349" y="77241"/>
                    <a:pt x="40882" y="77475"/>
                    <a:pt x="40415" y="77942"/>
                  </a:cubicBezTo>
                  <a:cubicBezTo>
                    <a:pt x="39948" y="78409"/>
                    <a:pt x="39714" y="78876"/>
                    <a:pt x="39247" y="79343"/>
                  </a:cubicBezTo>
                  <a:cubicBezTo>
                    <a:pt x="38546" y="80512"/>
                    <a:pt x="37612" y="81446"/>
                    <a:pt x="36444" y="82614"/>
                  </a:cubicBezTo>
                  <a:cubicBezTo>
                    <a:pt x="36210" y="82848"/>
                    <a:pt x="35743" y="83315"/>
                    <a:pt x="35509" y="83782"/>
                  </a:cubicBezTo>
                  <a:cubicBezTo>
                    <a:pt x="34575" y="84483"/>
                    <a:pt x="33640" y="84950"/>
                    <a:pt x="32472" y="84950"/>
                  </a:cubicBezTo>
                  <a:cubicBezTo>
                    <a:pt x="31538" y="85184"/>
                    <a:pt x="30837" y="85651"/>
                    <a:pt x="30370" y="86352"/>
                  </a:cubicBezTo>
                  <a:cubicBezTo>
                    <a:pt x="29902" y="88221"/>
                    <a:pt x="31538" y="89856"/>
                    <a:pt x="30603" y="91725"/>
                  </a:cubicBezTo>
                  <a:cubicBezTo>
                    <a:pt x="29435" y="94061"/>
                    <a:pt x="24997" y="93360"/>
                    <a:pt x="25464" y="95463"/>
                  </a:cubicBezTo>
                  <a:cubicBezTo>
                    <a:pt x="26866" y="101069"/>
                    <a:pt x="21960" y="99901"/>
                    <a:pt x="19624" y="101537"/>
                  </a:cubicBezTo>
                  <a:cubicBezTo>
                    <a:pt x="19156" y="101537"/>
                    <a:pt x="18689" y="101770"/>
                    <a:pt x="18455" y="102004"/>
                  </a:cubicBezTo>
                  <a:cubicBezTo>
                    <a:pt x="18455" y="108779"/>
                    <a:pt x="15886" y="115086"/>
                    <a:pt x="11214" y="119992"/>
                  </a:cubicBezTo>
                  <a:cubicBezTo>
                    <a:pt x="7476" y="130972"/>
                    <a:pt x="2570" y="141251"/>
                    <a:pt x="0" y="152464"/>
                  </a:cubicBezTo>
                  <a:cubicBezTo>
                    <a:pt x="691" y="152836"/>
                    <a:pt x="1310" y="152990"/>
                    <a:pt x="1877" y="152990"/>
                  </a:cubicBezTo>
                  <a:cubicBezTo>
                    <a:pt x="3805" y="152990"/>
                    <a:pt x="5151" y="151211"/>
                    <a:pt x="6775" y="150128"/>
                  </a:cubicBezTo>
                  <a:cubicBezTo>
                    <a:pt x="26866" y="134242"/>
                    <a:pt x="45554" y="116254"/>
                    <a:pt x="62141" y="96864"/>
                  </a:cubicBezTo>
                  <a:cubicBezTo>
                    <a:pt x="76858" y="80044"/>
                    <a:pt x="92043" y="63925"/>
                    <a:pt x="105593" y="45937"/>
                  </a:cubicBezTo>
                  <a:cubicBezTo>
                    <a:pt x="116806" y="31219"/>
                    <a:pt x="127318" y="16035"/>
                    <a:pt x="140167" y="2251"/>
                  </a:cubicBezTo>
                  <a:cubicBezTo>
                    <a:pt x="138108" y="604"/>
                    <a:pt x="136049" y="0"/>
                    <a:pt x="133990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4" name="Google Shape;17394;p21"/>
            <p:cNvSpPr/>
            <p:nvPr/>
          </p:nvSpPr>
          <p:spPr>
            <a:xfrm>
              <a:off x="1506000" y="571000"/>
              <a:ext cx="4310150" cy="4556525"/>
            </a:xfrm>
            <a:custGeom>
              <a:avLst/>
              <a:gdLst/>
              <a:ahLst/>
              <a:cxnLst/>
              <a:rect l="l" t="t" r="r" b="b"/>
              <a:pathLst>
                <a:path w="172406" h="182261" extrusionOk="0">
                  <a:moveTo>
                    <a:pt x="170303" y="234"/>
                  </a:moveTo>
                  <a:lnTo>
                    <a:pt x="170303" y="234"/>
                  </a:lnTo>
                  <a:cubicBezTo>
                    <a:pt x="168901" y="468"/>
                    <a:pt x="167266" y="1"/>
                    <a:pt x="166565" y="1636"/>
                  </a:cubicBezTo>
                  <a:cubicBezTo>
                    <a:pt x="163995" y="7243"/>
                    <a:pt x="158622" y="10747"/>
                    <a:pt x="155118" y="15653"/>
                  </a:cubicBezTo>
                  <a:cubicBezTo>
                    <a:pt x="145540" y="28735"/>
                    <a:pt x="135729" y="41817"/>
                    <a:pt x="125450" y="54199"/>
                  </a:cubicBezTo>
                  <a:cubicBezTo>
                    <a:pt x="124048" y="56769"/>
                    <a:pt x="122179" y="58871"/>
                    <a:pt x="120310" y="60740"/>
                  </a:cubicBezTo>
                  <a:cubicBezTo>
                    <a:pt x="109798" y="68683"/>
                    <a:pt x="103023" y="80363"/>
                    <a:pt x="94613" y="89942"/>
                  </a:cubicBezTo>
                  <a:cubicBezTo>
                    <a:pt x="85969" y="99520"/>
                    <a:pt x="76858" y="108397"/>
                    <a:pt x="68215" y="117975"/>
                  </a:cubicBezTo>
                  <a:cubicBezTo>
                    <a:pt x="62141" y="124750"/>
                    <a:pt x="55133" y="130356"/>
                    <a:pt x="48591" y="136430"/>
                  </a:cubicBezTo>
                  <a:cubicBezTo>
                    <a:pt x="42985" y="142037"/>
                    <a:pt x="36911" y="146709"/>
                    <a:pt x="30370" y="150447"/>
                  </a:cubicBezTo>
                  <a:cubicBezTo>
                    <a:pt x="25698" y="155119"/>
                    <a:pt x="20325" y="159558"/>
                    <a:pt x="14718" y="163062"/>
                  </a:cubicBezTo>
                  <a:cubicBezTo>
                    <a:pt x="10046" y="165865"/>
                    <a:pt x="5607" y="169603"/>
                    <a:pt x="2103" y="173808"/>
                  </a:cubicBezTo>
                  <a:cubicBezTo>
                    <a:pt x="0" y="176612"/>
                    <a:pt x="1636" y="178480"/>
                    <a:pt x="2804" y="180817"/>
                  </a:cubicBezTo>
                  <a:cubicBezTo>
                    <a:pt x="3437" y="181873"/>
                    <a:pt x="4262" y="182260"/>
                    <a:pt x="5148" y="182260"/>
                  </a:cubicBezTo>
                  <a:cubicBezTo>
                    <a:pt x="6222" y="182260"/>
                    <a:pt x="7386" y="181690"/>
                    <a:pt x="8410" y="181050"/>
                  </a:cubicBezTo>
                  <a:cubicBezTo>
                    <a:pt x="9578" y="180583"/>
                    <a:pt x="10513" y="179649"/>
                    <a:pt x="11681" y="178714"/>
                  </a:cubicBezTo>
                  <a:cubicBezTo>
                    <a:pt x="17755" y="174275"/>
                    <a:pt x="23595" y="169136"/>
                    <a:pt x="30136" y="165165"/>
                  </a:cubicBezTo>
                  <a:cubicBezTo>
                    <a:pt x="30603" y="164931"/>
                    <a:pt x="31071" y="164464"/>
                    <a:pt x="31538" y="163997"/>
                  </a:cubicBezTo>
                  <a:cubicBezTo>
                    <a:pt x="32005" y="163529"/>
                    <a:pt x="32472" y="163062"/>
                    <a:pt x="33173" y="162828"/>
                  </a:cubicBezTo>
                  <a:cubicBezTo>
                    <a:pt x="36911" y="161427"/>
                    <a:pt x="40649" y="159091"/>
                    <a:pt x="43686" y="156287"/>
                  </a:cubicBezTo>
                  <a:cubicBezTo>
                    <a:pt x="54432" y="147644"/>
                    <a:pt x="64944" y="138299"/>
                    <a:pt x="74522" y="128488"/>
                  </a:cubicBezTo>
                  <a:cubicBezTo>
                    <a:pt x="82699" y="119844"/>
                    <a:pt x="91109" y="111434"/>
                    <a:pt x="98351" y="102089"/>
                  </a:cubicBezTo>
                  <a:cubicBezTo>
                    <a:pt x="113302" y="83400"/>
                    <a:pt x="128720" y="65179"/>
                    <a:pt x="142970" y="46256"/>
                  </a:cubicBezTo>
                  <a:cubicBezTo>
                    <a:pt x="152081" y="34108"/>
                    <a:pt x="159790" y="21026"/>
                    <a:pt x="168901" y="9112"/>
                  </a:cubicBezTo>
                  <a:cubicBezTo>
                    <a:pt x="169602" y="6075"/>
                    <a:pt x="172405" y="3505"/>
                    <a:pt x="170303" y="234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5" name="Google Shape;17395;p21"/>
            <p:cNvSpPr/>
            <p:nvPr/>
          </p:nvSpPr>
          <p:spPr>
            <a:xfrm>
              <a:off x="2335325" y="2974175"/>
              <a:ext cx="2493825" cy="1685950"/>
            </a:xfrm>
            <a:custGeom>
              <a:avLst/>
              <a:gdLst/>
              <a:ahLst/>
              <a:cxnLst/>
              <a:rect l="l" t="t" r="r" b="b"/>
              <a:pathLst>
                <a:path w="99753" h="67438" extrusionOk="0">
                  <a:moveTo>
                    <a:pt x="89382" y="1"/>
                  </a:moveTo>
                  <a:cubicBezTo>
                    <a:pt x="88977" y="1"/>
                    <a:pt x="88524" y="129"/>
                    <a:pt x="88072" y="356"/>
                  </a:cubicBezTo>
                  <a:cubicBezTo>
                    <a:pt x="85969" y="1524"/>
                    <a:pt x="83399" y="2458"/>
                    <a:pt x="82231" y="4794"/>
                  </a:cubicBezTo>
                  <a:cubicBezTo>
                    <a:pt x="81764" y="7598"/>
                    <a:pt x="87604" y="11803"/>
                    <a:pt x="81764" y="12737"/>
                  </a:cubicBezTo>
                  <a:cubicBezTo>
                    <a:pt x="78474" y="13036"/>
                    <a:pt x="74897" y="14197"/>
                    <a:pt x="71339" y="14197"/>
                  </a:cubicBezTo>
                  <a:cubicBezTo>
                    <a:pt x="69339" y="14197"/>
                    <a:pt x="67345" y="13830"/>
                    <a:pt x="65411" y="12737"/>
                  </a:cubicBezTo>
                  <a:cubicBezTo>
                    <a:pt x="61674" y="13905"/>
                    <a:pt x="58169" y="15540"/>
                    <a:pt x="60973" y="20680"/>
                  </a:cubicBezTo>
                  <a:cubicBezTo>
                    <a:pt x="62141" y="21848"/>
                    <a:pt x="64010" y="21848"/>
                    <a:pt x="65411" y="22549"/>
                  </a:cubicBezTo>
                  <a:cubicBezTo>
                    <a:pt x="63776" y="23016"/>
                    <a:pt x="63309" y="24651"/>
                    <a:pt x="62608" y="25819"/>
                  </a:cubicBezTo>
                  <a:cubicBezTo>
                    <a:pt x="62141" y="27221"/>
                    <a:pt x="60973" y="28623"/>
                    <a:pt x="59805" y="29791"/>
                  </a:cubicBezTo>
                  <a:cubicBezTo>
                    <a:pt x="58460" y="30598"/>
                    <a:pt x="57356" y="31060"/>
                    <a:pt x="56533" y="31060"/>
                  </a:cubicBezTo>
                  <a:cubicBezTo>
                    <a:pt x="55210" y="31060"/>
                    <a:pt x="54611" y="29867"/>
                    <a:pt x="54899" y="26987"/>
                  </a:cubicBezTo>
                  <a:cubicBezTo>
                    <a:pt x="53834" y="25604"/>
                    <a:pt x="52770" y="25044"/>
                    <a:pt x="51706" y="25044"/>
                  </a:cubicBezTo>
                  <a:cubicBezTo>
                    <a:pt x="50434" y="25044"/>
                    <a:pt x="49162" y="25843"/>
                    <a:pt x="47890" y="26987"/>
                  </a:cubicBezTo>
                  <a:cubicBezTo>
                    <a:pt x="45788" y="28856"/>
                    <a:pt x="43218" y="30258"/>
                    <a:pt x="40415" y="31426"/>
                  </a:cubicBezTo>
                  <a:cubicBezTo>
                    <a:pt x="30136" y="39836"/>
                    <a:pt x="21492" y="50115"/>
                    <a:pt x="10513" y="58058"/>
                  </a:cubicBezTo>
                  <a:cubicBezTo>
                    <a:pt x="6775" y="60394"/>
                    <a:pt x="3037" y="63431"/>
                    <a:pt x="0" y="66701"/>
                  </a:cubicBezTo>
                  <a:cubicBezTo>
                    <a:pt x="799" y="67260"/>
                    <a:pt x="1624" y="67437"/>
                    <a:pt x="2459" y="67437"/>
                  </a:cubicBezTo>
                  <a:cubicBezTo>
                    <a:pt x="3897" y="67437"/>
                    <a:pt x="5361" y="66912"/>
                    <a:pt x="6755" y="66912"/>
                  </a:cubicBezTo>
                  <a:cubicBezTo>
                    <a:pt x="6918" y="66912"/>
                    <a:pt x="7081" y="66919"/>
                    <a:pt x="7242" y="66935"/>
                  </a:cubicBezTo>
                  <a:cubicBezTo>
                    <a:pt x="8890" y="67146"/>
                    <a:pt x="10546" y="67251"/>
                    <a:pt x="12199" y="67251"/>
                  </a:cubicBezTo>
                  <a:cubicBezTo>
                    <a:pt x="19680" y="67251"/>
                    <a:pt x="27092" y="65113"/>
                    <a:pt x="33407" y="61095"/>
                  </a:cubicBezTo>
                  <a:cubicBezTo>
                    <a:pt x="36023" y="58105"/>
                    <a:pt x="34902" y="57507"/>
                    <a:pt x="32913" y="57507"/>
                  </a:cubicBezTo>
                  <a:cubicBezTo>
                    <a:pt x="32416" y="57507"/>
                    <a:pt x="31865" y="57544"/>
                    <a:pt x="31304" y="57591"/>
                  </a:cubicBezTo>
                  <a:cubicBezTo>
                    <a:pt x="38312" y="55488"/>
                    <a:pt x="38312" y="55488"/>
                    <a:pt x="35976" y="50582"/>
                  </a:cubicBezTo>
                  <a:cubicBezTo>
                    <a:pt x="35332" y="50582"/>
                    <a:pt x="34661" y="50638"/>
                    <a:pt x="33980" y="50749"/>
                  </a:cubicBezTo>
                  <a:lnTo>
                    <a:pt x="33980" y="50749"/>
                  </a:lnTo>
                  <a:cubicBezTo>
                    <a:pt x="34319" y="50684"/>
                    <a:pt x="34671" y="50629"/>
                    <a:pt x="35042" y="50582"/>
                  </a:cubicBezTo>
                  <a:cubicBezTo>
                    <a:pt x="35976" y="50115"/>
                    <a:pt x="36911" y="50115"/>
                    <a:pt x="37845" y="50115"/>
                  </a:cubicBezTo>
                  <a:cubicBezTo>
                    <a:pt x="37950" y="50094"/>
                    <a:pt x="38043" y="50084"/>
                    <a:pt x="38126" y="50084"/>
                  </a:cubicBezTo>
                  <a:cubicBezTo>
                    <a:pt x="38975" y="50084"/>
                    <a:pt x="38800" y="51091"/>
                    <a:pt x="39013" y="51517"/>
                  </a:cubicBezTo>
                  <a:cubicBezTo>
                    <a:pt x="40051" y="52555"/>
                    <a:pt x="41034" y="52910"/>
                    <a:pt x="41991" y="52910"/>
                  </a:cubicBezTo>
                  <a:cubicBezTo>
                    <a:pt x="43834" y="52910"/>
                    <a:pt x="45578" y="51591"/>
                    <a:pt x="47423" y="51283"/>
                  </a:cubicBezTo>
                  <a:cubicBezTo>
                    <a:pt x="47890" y="50582"/>
                    <a:pt x="48591" y="50349"/>
                    <a:pt x="49059" y="49881"/>
                  </a:cubicBezTo>
                  <a:cubicBezTo>
                    <a:pt x="59805" y="42873"/>
                    <a:pt x="69616" y="34697"/>
                    <a:pt x="78494" y="25819"/>
                  </a:cubicBezTo>
                  <a:cubicBezTo>
                    <a:pt x="84100" y="20213"/>
                    <a:pt x="90641" y="15540"/>
                    <a:pt x="95080" y="8999"/>
                  </a:cubicBezTo>
                  <a:cubicBezTo>
                    <a:pt x="95547" y="8532"/>
                    <a:pt x="96014" y="8065"/>
                    <a:pt x="96248" y="7364"/>
                  </a:cubicBezTo>
                  <a:cubicBezTo>
                    <a:pt x="97182" y="5262"/>
                    <a:pt x="99752" y="3626"/>
                    <a:pt x="97182" y="1056"/>
                  </a:cubicBezTo>
                  <a:cubicBezTo>
                    <a:pt x="96496" y="433"/>
                    <a:pt x="95877" y="192"/>
                    <a:pt x="95306" y="192"/>
                  </a:cubicBezTo>
                  <a:cubicBezTo>
                    <a:pt x="93740" y="192"/>
                    <a:pt x="92541" y="2007"/>
                    <a:pt x="91342" y="2692"/>
                  </a:cubicBezTo>
                  <a:cubicBezTo>
                    <a:pt x="90979" y="2899"/>
                    <a:pt x="90754" y="2980"/>
                    <a:pt x="90624" y="2980"/>
                  </a:cubicBezTo>
                  <a:cubicBezTo>
                    <a:pt x="90168" y="2980"/>
                    <a:pt x="90875" y="1991"/>
                    <a:pt x="90875" y="1991"/>
                  </a:cubicBezTo>
                  <a:cubicBezTo>
                    <a:pt x="90875" y="567"/>
                    <a:pt x="90232" y="1"/>
                    <a:pt x="89382" y="1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6" name="Google Shape;17396;p21"/>
            <p:cNvSpPr/>
            <p:nvPr/>
          </p:nvSpPr>
          <p:spPr>
            <a:xfrm>
              <a:off x="4344375" y="1520000"/>
              <a:ext cx="1232325" cy="1679175"/>
            </a:xfrm>
            <a:custGeom>
              <a:avLst/>
              <a:gdLst/>
              <a:ahLst/>
              <a:cxnLst/>
              <a:rect l="l" t="t" r="r" b="b"/>
              <a:pathLst>
                <a:path w="49293" h="67167" extrusionOk="0">
                  <a:moveTo>
                    <a:pt x="41310" y="6607"/>
                  </a:moveTo>
                  <a:cubicBezTo>
                    <a:pt x="41376" y="7486"/>
                    <a:pt x="41906" y="8241"/>
                    <a:pt x="42284" y="8997"/>
                  </a:cubicBezTo>
                  <a:cubicBezTo>
                    <a:pt x="41432" y="8486"/>
                    <a:pt x="41077" y="7478"/>
                    <a:pt x="41310" y="6607"/>
                  </a:cubicBezTo>
                  <a:close/>
                  <a:moveTo>
                    <a:pt x="33012" y="12835"/>
                  </a:moveTo>
                  <a:lnTo>
                    <a:pt x="33012" y="12835"/>
                  </a:lnTo>
                  <a:cubicBezTo>
                    <a:pt x="33272" y="13140"/>
                    <a:pt x="33499" y="13479"/>
                    <a:pt x="33640" y="13903"/>
                  </a:cubicBezTo>
                  <a:cubicBezTo>
                    <a:pt x="33246" y="13640"/>
                    <a:pt x="33147" y="13228"/>
                    <a:pt x="33012" y="12835"/>
                  </a:cubicBezTo>
                  <a:close/>
                  <a:moveTo>
                    <a:pt x="37667" y="0"/>
                  </a:moveTo>
                  <a:cubicBezTo>
                    <a:pt x="37017" y="0"/>
                    <a:pt x="36370" y="169"/>
                    <a:pt x="35743" y="587"/>
                  </a:cubicBezTo>
                  <a:cubicBezTo>
                    <a:pt x="33874" y="1755"/>
                    <a:pt x="33407" y="4558"/>
                    <a:pt x="34809" y="6661"/>
                  </a:cubicBezTo>
                  <a:cubicBezTo>
                    <a:pt x="34925" y="6894"/>
                    <a:pt x="35159" y="6894"/>
                    <a:pt x="35393" y="6894"/>
                  </a:cubicBezTo>
                  <a:cubicBezTo>
                    <a:pt x="35626" y="6894"/>
                    <a:pt x="35860" y="6894"/>
                    <a:pt x="35977" y="7128"/>
                  </a:cubicBezTo>
                  <a:cubicBezTo>
                    <a:pt x="35828" y="7227"/>
                    <a:pt x="35691" y="7263"/>
                    <a:pt x="35561" y="7263"/>
                  </a:cubicBezTo>
                  <a:cubicBezTo>
                    <a:pt x="35208" y="7263"/>
                    <a:pt x="34915" y="6993"/>
                    <a:pt x="34640" y="6993"/>
                  </a:cubicBezTo>
                  <a:cubicBezTo>
                    <a:pt x="34539" y="6993"/>
                    <a:pt x="34440" y="7029"/>
                    <a:pt x="34341" y="7128"/>
                  </a:cubicBezTo>
                  <a:cubicBezTo>
                    <a:pt x="32374" y="7784"/>
                    <a:pt x="31429" y="10077"/>
                    <a:pt x="32274" y="11900"/>
                  </a:cubicBezTo>
                  <a:lnTo>
                    <a:pt x="32274" y="11900"/>
                  </a:lnTo>
                  <a:cubicBezTo>
                    <a:pt x="31362" y="11303"/>
                    <a:pt x="30669" y="11054"/>
                    <a:pt x="30127" y="11054"/>
                  </a:cubicBezTo>
                  <a:cubicBezTo>
                    <a:pt x="28557" y="11054"/>
                    <a:pt x="28248" y="13132"/>
                    <a:pt x="27567" y="14837"/>
                  </a:cubicBezTo>
                  <a:cubicBezTo>
                    <a:pt x="21726" y="29088"/>
                    <a:pt x="12382" y="41002"/>
                    <a:pt x="4205" y="53850"/>
                  </a:cubicBezTo>
                  <a:cubicBezTo>
                    <a:pt x="3505" y="54785"/>
                    <a:pt x="4439" y="56887"/>
                    <a:pt x="2337" y="56887"/>
                  </a:cubicBezTo>
                  <a:cubicBezTo>
                    <a:pt x="1402" y="57121"/>
                    <a:pt x="701" y="57822"/>
                    <a:pt x="234" y="58523"/>
                  </a:cubicBezTo>
                  <a:cubicBezTo>
                    <a:pt x="0" y="58990"/>
                    <a:pt x="0" y="59691"/>
                    <a:pt x="0" y="60158"/>
                  </a:cubicBezTo>
                  <a:cubicBezTo>
                    <a:pt x="234" y="61326"/>
                    <a:pt x="1168" y="62494"/>
                    <a:pt x="2103" y="63195"/>
                  </a:cubicBezTo>
                  <a:cubicBezTo>
                    <a:pt x="4673" y="62260"/>
                    <a:pt x="7009" y="61092"/>
                    <a:pt x="9111" y="59223"/>
                  </a:cubicBezTo>
                  <a:lnTo>
                    <a:pt x="9111" y="59223"/>
                  </a:lnTo>
                  <a:cubicBezTo>
                    <a:pt x="10046" y="61560"/>
                    <a:pt x="7710" y="62728"/>
                    <a:pt x="7943" y="65765"/>
                  </a:cubicBezTo>
                  <a:cubicBezTo>
                    <a:pt x="10046" y="62728"/>
                    <a:pt x="13083" y="62494"/>
                    <a:pt x="14251" y="59924"/>
                  </a:cubicBezTo>
                  <a:cubicBezTo>
                    <a:pt x="14379" y="59539"/>
                    <a:pt x="14720" y="59365"/>
                    <a:pt x="15079" y="59365"/>
                  </a:cubicBezTo>
                  <a:cubicBezTo>
                    <a:pt x="15372" y="59365"/>
                    <a:pt x="15676" y="59481"/>
                    <a:pt x="15886" y="59691"/>
                  </a:cubicBezTo>
                  <a:cubicBezTo>
                    <a:pt x="16353" y="60158"/>
                    <a:pt x="16820" y="60859"/>
                    <a:pt x="16820" y="61326"/>
                  </a:cubicBezTo>
                  <a:cubicBezTo>
                    <a:pt x="16120" y="63429"/>
                    <a:pt x="15419" y="65297"/>
                    <a:pt x="14718" y="67166"/>
                  </a:cubicBezTo>
                  <a:cubicBezTo>
                    <a:pt x="18923" y="64597"/>
                    <a:pt x="21025" y="59924"/>
                    <a:pt x="24062" y="56187"/>
                  </a:cubicBezTo>
                  <a:cubicBezTo>
                    <a:pt x="32005" y="45440"/>
                    <a:pt x="39714" y="34461"/>
                    <a:pt x="44387" y="21846"/>
                  </a:cubicBezTo>
                  <a:cubicBezTo>
                    <a:pt x="46255" y="17173"/>
                    <a:pt x="49292" y="12735"/>
                    <a:pt x="48825" y="7362"/>
                  </a:cubicBezTo>
                  <a:cubicBezTo>
                    <a:pt x="48358" y="6894"/>
                    <a:pt x="47891" y="6427"/>
                    <a:pt x="47424" y="5960"/>
                  </a:cubicBezTo>
                  <a:cubicBezTo>
                    <a:pt x="46162" y="5539"/>
                    <a:pt x="44985" y="4951"/>
                    <a:pt x="43790" y="4951"/>
                  </a:cubicBezTo>
                  <a:cubicBezTo>
                    <a:pt x="43330" y="4951"/>
                    <a:pt x="42867" y="5038"/>
                    <a:pt x="42396" y="5257"/>
                  </a:cubicBezTo>
                  <a:lnTo>
                    <a:pt x="42396" y="5257"/>
                  </a:lnTo>
                  <a:cubicBezTo>
                    <a:pt x="43534" y="4192"/>
                    <a:pt x="43675" y="2973"/>
                    <a:pt x="42050" y="1755"/>
                  </a:cubicBezTo>
                  <a:cubicBezTo>
                    <a:pt x="40739" y="935"/>
                    <a:pt x="39197" y="0"/>
                    <a:pt x="37667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7" name="Google Shape;17397;p21"/>
            <p:cNvSpPr/>
            <p:nvPr/>
          </p:nvSpPr>
          <p:spPr>
            <a:xfrm>
              <a:off x="5483225" y="576850"/>
              <a:ext cx="367975" cy="1127200"/>
            </a:xfrm>
            <a:custGeom>
              <a:avLst/>
              <a:gdLst/>
              <a:ahLst/>
              <a:cxnLst/>
              <a:rect l="l" t="t" r="r" b="b"/>
              <a:pathLst>
                <a:path w="14719" h="45088" extrusionOk="0">
                  <a:moveTo>
                    <a:pt x="11214" y="0"/>
                  </a:moveTo>
                  <a:cubicBezTo>
                    <a:pt x="11214" y="3037"/>
                    <a:pt x="8411" y="5374"/>
                    <a:pt x="8644" y="8411"/>
                  </a:cubicBezTo>
                  <a:cubicBezTo>
                    <a:pt x="7476" y="17288"/>
                    <a:pt x="5607" y="25931"/>
                    <a:pt x="2570" y="34108"/>
                  </a:cubicBezTo>
                  <a:cubicBezTo>
                    <a:pt x="1636" y="37612"/>
                    <a:pt x="1" y="41350"/>
                    <a:pt x="2804" y="44854"/>
                  </a:cubicBezTo>
                  <a:lnTo>
                    <a:pt x="3038" y="45088"/>
                  </a:lnTo>
                  <a:cubicBezTo>
                    <a:pt x="4906" y="43219"/>
                    <a:pt x="4439" y="40649"/>
                    <a:pt x="5140" y="38546"/>
                  </a:cubicBezTo>
                  <a:cubicBezTo>
                    <a:pt x="8644" y="28034"/>
                    <a:pt x="11681" y="17521"/>
                    <a:pt x="14017" y="6775"/>
                  </a:cubicBezTo>
                  <a:cubicBezTo>
                    <a:pt x="14718" y="4206"/>
                    <a:pt x="14485" y="1402"/>
                    <a:pt x="11214" y="0"/>
                  </a:cubicBezTo>
                  <a:close/>
                </a:path>
              </a:pathLst>
            </a:custGeom>
            <a:solidFill>
              <a:srgbClr val="F6E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8" name="Google Shape;17398;p21"/>
            <p:cNvSpPr/>
            <p:nvPr/>
          </p:nvSpPr>
          <p:spPr>
            <a:xfrm>
              <a:off x="4531275" y="571000"/>
              <a:ext cx="881900" cy="426375"/>
            </a:xfrm>
            <a:custGeom>
              <a:avLst/>
              <a:gdLst/>
              <a:ahLst/>
              <a:cxnLst/>
              <a:rect l="l" t="t" r="r" b="b"/>
              <a:pathLst>
                <a:path w="35276" h="17055" extrusionOk="0">
                  <a:moveTo>
                    <a:pt x="35275" y="1"/>
                  </a:moveTo>
                  <a:cubicBezTo>
                    <a:pt x="32238" y="1"/>
                    <a:pt x="29435" y="935"/>
                    <a:pt x="26865" y="2337"/>
                  </a:cubicBezTo>
                  <a:cubicBezTo>
                    <a:pt x="18689" y="6308"/>
                    <a:pt x="10279" y="9813"/>
                    <a:pt x="1869" y="12850"/>
                  </a:cubicBezTo>
                  <a:cubicBezTo>
                    <a:pt x="0" y="16120"/>
                    <a:pt x="2336" y="16587"/>
                    <a:pt x="4439" y="17055"/>
                  </a:cubicBezTo>
                  <a:cubicBezTo>
                    <a:pt x="14718" y="10981"/>
                    <a:pt x="25697" y="7009"/>
                    <a:pt x="35275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9" name="Google Shape;17399;p21"/>
            <p:cNvSpPr/>
            <p:nvPr/>
          </p:nvSpPr>
          <p:spPr>
            <a:xfrm>
              <a:off x="4151650" y="983575"/>
              <a:ext cx="455550" cy="294125"/>
            </a:xfrm>
            <a:custGeom>
              <a:avLst/>
              <a:gdLst/>
              <a:ahLst/>
              <a:cxnLst/>
              <a:rect l="l" t="t" r="r" b="b"/>
              <a:pathLst>
                <a:path w="18222" h="11765" extrusionOk="0">
                  <a:moveTo>
                    <a:pt x="12342" y="1"/>
                  </a:moveTo>
                  <a:cubicBezTo>
                    <a:pt x="11918" y="1"/>
                    <a:pt x="11467" y="93"/>
                    <a:pt x="10980" y="318"/>
                  </a:cubicBezTo>
                  <a:cubicBezTo>
                    <a:pt x="6775" y="2420"/>
                    <a:pt x="3037" y="5224"/>
                    <a:pt x="0" y="8728"/>
                  </a:cubicBezTo>
                  <a:lnTo>
                    <a:pt x="2804" y="11765"/>
                  </a:lnTo>
                  <a:lnTo>
                    <a:pt x="4205" y="10363"/>
                  </a:lnTo>
                  <a:cubicBezTo>
                    <a:pt x="3972" y="9429"/>
                    <a:pt x="3271" y="9429"/>
                    <a:pt x="2804" y="8962"/>
                  </a:cubicBezTo>
                  <a:cubicBezTo>
                    <a:pt x="3504" y="7794"/>
                    <a:pt x="4672" y="7794"/>
                    <a:pt x="5607" y="7326"/>
                  </a:cubicBezTo>
                  <a:cubicBezTo>
                    <a:pt x="9812" y="5224"/>
                    <a:pt x="14951" y="5925"/>
                    <a:pt x="18222" y="1953"/>
                  </a:cubicBezTo>
                  <a:lnTo>
                    <a:pt x="18222" y="1953"/>
                  </a:lnTo>
                  <a:cubicBezTo>
                    <a:pt x="17998" y="2014"/>
                    <a:pt x="17781" y="2042"/>
                    <a:pt x="17570" y="2042"/>
                  </a:cubicBezTo>
                  <a:cubicBezTo>
                    <a:pt x="15745" y="2042"/>
                    <a:pt x="14335" y="1"/>
                    <a:pt x="12342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0" name="Google Shape;17400;p21"/>
            <p:cNvSpPr/>
            <p:nvPr/>
          </p:nvSpPr>
          <p:spPr>
            <a:xfrm>
              <a:off x="4431975" y="892225"/>
              <a:ext cx="210275" cy="152225"/>
            </a:xfrm>
            <a:custGeom>
              <a:avLst/>
              <a:gdLst/>
              <a:ahLst/>
              <a:cxnLst/>
              <a:rect l="l" t="t" r="r" b="b"/>
              <a:pathLst>
                <a:path w="8411" h="6089" extrusionOk="0">
                  <a:moveTo>
                    <a:pt x="5841" y="1"/>
                  </a:moveTo>
                  <a:lnTo>
                    <a:pt x="5841" y="1"/>
                  </a:lnTo>
                  <a:cubicBezTo>
                    <a:pt x="3505" y="701"/>
                    <a:pt x="1402" y="2103"/>
                    <a:pt x="1" y="3972"/>
                  </a:cubicBezTo>
                  <a:cubicBezTo>
                    <a:pt x="1845" y="4156"/>
                    <a:pt x="3398" y="6089"/>
                    <a:pt x="5350" y="6089"/>
                  </a:cubicBezTo>
                  <a:cubicBezTo>
                    <a:pt x="5871" y="6089"/>
                    <a:pt x="6419" y="5951"/>
                    <a:pt x="7009" y="5607"/>
                  </a:cubicBezTo>
                  <a:lnTo>
                    <a:pt x="7243" y="5607"/>
                  </a:lnTo>
                  <a:cubicBezTo>
                    <a:pt x="7476" y="5140"/>
                    <a:pt x="7943" y="4673"/>
                    <a:pt x="8411" y="4206"/>
                  </a:cubicBezTo>
                  <a:cubicBezTo>
                    <a:pt x="7710" y="2804"/>
                    <a:pt x="5374" y="2337"/>
                    <a:pt x="5841" y="1"/>
                  </a:cubicBezTo>
                  <a:close/>
                </a:path>
              </a:pathLst>
            </a:custGeom>
            <a:solidFill>
              <a:srgbClr val="FB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1" name="Google Shape;17401;p21"/>
            <p:cNvSpPr/>
            <p:nvPr/>
          </p:nvSpPr>
          <p:spPr>
            <a:xfrm>
              <a:off x="4607175" y="99735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3" y="1"/>
                  </a:ln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2" name="Google Shape;17402;p21"/>
            <p:cNvSpPr/>
            <p:nvPr/>
          </p:nvSpPr>
          <p:spPr>
            <a:xfrm>
              <a:off x="3351525" y="787100"/>
              <a:ext cx="2400375" cy="3038125"/>
            </a:xfrm>
            <a:custGeom>
              <a:avLst/>
              <a:gdLst/>
              <a:ahLst/>
              <a:cxnLst/>
              <a:rect l="l" t="t" r="r" b="b"/>
              <a:pathLst>
                <a:path w="96015" h="121525" extrusionOk="0">
                  <a:moveTo>
                    <a:pt x="93912" y="1"/>
                  </a:moveTo>
                  <a:cubicBezTo>
                    <a:pt x="89474" y="5374"/>
                    <a:pt x="85269" y="11214"/>
                    <a:pt x="81531" y="17054"/>
                  </a:cubicBezTo>
                  <a:cubicBezTo>
                    <a:pt x="73822" y="29903"/>
                    <a:pt x="63776" y="41350"/>
                    <a:pt x="55133" y="53731"/>
                  </a:cubicBezTo>
                  <a:cubicBezTo>
                    <a:pt x="50461" y="60973"/>
                    <a:pt x="43686" y="66580"/>
                    <a:pt x="38780" y="73588"/>
                  </a:cubicBezTo>
                  <a:cubicBezTo>
                    <a:pt x="30837" y="84334"/>
                    <a:pt x="22427" y="94613"/>
                    <a:pt x="13550" y="104192"/>
                  </a:cubicBezTo>
                  <a:cubicBezTo>
                    <a:pt x="9111" y="109331"/>
                    <a:pt x="4439" y="114237"/>
                    <a:pt x="1" y="119376"/>
                  </a:cubicBezTo>
                  <a:cubicBezTo>
                    <a:pt x="342" y="119308"/>
                    <a:pt x="672" y="119277"/>
                    <a:pt x="994" y="119277"/>
                  </a:cubicBezTo>
                  <a:cubicBezTo>
                    <a:pt x="3750" y="119277"/>
                    <a:pt x="5849" y="121525"/>
                    <a:pt x="8654" y="121525"/>
                  </a:cubicBezTo>
                  <a:cubicBezTo>
                    <a:pt x="8880" y="121525"/>
                    <a:pt x="9110" y="121510"/>
                    <a:pt x="9345" y="121479"/>
                  </a:cubicBezTo>
                  <a:cubicBezTo>
                    <a:pt x="9579" y="119143"/>
                    <a:pt x="7242" y="119844"/>
                    <a:pt x="6542" y="118675"/>
                  </a:cubicBezTo>
                  <a:cubicBezTo>
                    <a:pt x="8944" y="115633"/>
                    <a:pt x="9699" y="114676"/>
                    <a:pt x="11216" y="114676"/>
                  </a:cubicBezTo>
                  <a:cubicBezTo>
                    <a:pt x="11912" y="114676"/>
                    <a:pt x="12768" y="114877"/>
                    <a:pt x="14017" y="115171"/>
                  </a:cubicBezTo>
                  <a:cubicBezTo>
                    <a:pt x="14232" y="115037"/>
                    <a:pt x="14481" y="114983"/>
                    <a:pt x="14752" y="114983"/>
                  </a:cubicBezTo>
                  <a:cubicBezTo>
                    <a:pt x="15867" y="114983"/>
                    <a:pt x="17358" y="115896"/>
                    <a:pt x="18410" y="115896"/>
                  </a:cubicBezTo>
                  <a:cubicBezTo>
                    <a:pt x="19328" y="115896"/>
                    <a:pt x="19913" y="115202"/>
                    <a:pt x="19624" y="112602"/>
                  </a:cubicBezTo>
                  <a:cubicBezTo>
                    <a:pt x="19390" y="112602"/>
                    <a:pt x="19390" y="112368"/>
                    <a:pt x="19157" y="112134"/>
                  </a:cubicBezTo>
                  <a:cubicBezTo>
                    <a:pt x="18923" y="111901"/>
                    <a:pt x="19157" y="111667"/>
                    <a:pt x="19157" y="111667"/>
                  </a:cubicBezTo>
                  <a:lnTo>
                    <a:pt x="19624" y="111667"/>
                  </a:lnTo>
                  <a:cubicBezTo>
                    <a:pt x="21726" y="110966"/>
                    <a:pt x="21259" y="109565"/>
                    <a:pt x="21026" y="108163"/>
                  </a:cubicBezTo>
                  <a:cubicBezTo>
                    <a:pt x="19157" y="103724"/>
                    <a:pt x="23128" y="103023"/>
                    <a:pt x="25231" y="101155"/>
                  </a:cubicBezTo>
                  <a:cubicBezTo>
                    <a:pt x="25525" y="101173"/>
                    <a:pt x="25813" y="101182"/>
                    <a:pt x="26095" y="101182"/>
                  </a:cubicBezTo>
                  <a:cubicBezTo>
                    <a:pt x="32983" y="101182"/>
                    <a:pt x="36367" y="95831"/>
                    <a:pt x="40182" y="91343"/>
                  </a:cubicBezTo>
                  <a:cubicBezTo>
                    <a:pt x="40182" y="90175"/>
                    <a:pt x="39714" y="89240"/>
                    <a:pt x="40649" y="88306"/>
                  </a:cubicBezTo>
                  <a:lnTo>
                    <a:pt x="42051" y="86904"/>
                  </a:lnTo>
                  <a:cubicBezTo>
                    <a:pt x="43452" y="86437"/>
                    <a:pt x="43919" y="85035"/>
                    <a:pt x="44854" y="84101"/>
                  </a:cubicBezTo>
                  <a:cubicBezTo>
                    <a:pt x="47424" y="82232"/>
                    <a:pt x="49293" y="79429"/>
                    <a:pt x="49993" y="76392"/>
                  </a:cubicBezTo>
                  <a:cubicBezTo>
                    <a:pt x="50227" y="74056"/>
                    <a:pt x="51862" y="71953"/>
                    <a:pt x="54198" y="71252"/>
                  </a:cubicBezTo>
                  <a:cubicBezTo>
                    <a:pt x="56768" y="70551"/>
                    <a:pt x="58403" y="68215"/>
                    <a:pt x="58403" y="65412"/>
                  </a:cubicBezTo>
                  <a:cubicBezTo>
                    <a:pt x="58403" y="62609"/>
                    <a:pt x="60039" y="60039"/>
                    <a:pt x="62375" y="58871"/>
                  </a:cubicBezTo>
                  <a:cubicBezTo>
                    <a:pt x="63980" y="58068"/>
                    <a:pt x="62311" y="53820"/>
                    <a:pt x="65211" y="53820"/>
                  </a:cubicBezTo>
                  <a:cubicBezTo>
                    <a:pt x="65688" y="53820"/>
                    <a:pt x="66288" y="53935"/>
                    <a:pt x="67047" y="54199"/>
                  </a:cubicBezTo>
                  <a:cubicBezTo>
                    <a:pt x="67108" y="54214"/>
                    <a:pt x="67165" y="54221"/>
                    <a:pt x="67216" y="54221"/>
                  </a:cubicBezTo>
                  <a:cubicBezTo>
                    <a:pt x="67949" y="54221"/>
                    <a:pt x="67702" y="52751"/>
                    <a:pt x="67047" y="52096"/>
                  </a:cubicBezTo>
                  <a:cubicBezTo>
                    <a:pt x="64244" y="48125"/>
                    <a:pt x="72186" y="46489"/>
                    <a:pt x="69149" y="42518"/>
                  </a:cubicBezTo>
                  <a:cubicBezTo>
                    <a:pt x="69149" y="42518"/>
                    <a:pt x="69617" y="41583"/>
                    <a:pt x="70084" y="41583"/>
                  </a:cubicBezTo>
                  <a:cubicBezTo>
                    <a:pt x="70785" y="41817"/>
                    <a:pt x="71719" y="41817"/>
                    <a:pt x="72654" y="42051"/>
                  </a:cubicBezTo>
                  <a:cubicBezTo>
                    <a:pt x="72654" y="39715"/>
                    <a:pt x="72887" y="37612"/>
                    <a:pt x="75457" y="36444"/>
                  </a:cubicBezTo>
                  <a:cubicBezTo>
                    <a:pt x="74990" y="35510"/>
                    <a:pt x="74523" y="34342"/>
                    <a:pt x="74990" y="33407"/>
                  </a:cubicBezTo>
                  <a:cubicBezTo>
                    <a:pt x="75539" y="32674"/>
                    <a:pt x="75083" y="30504"/>
                    <a:pt x="76214" y="30504"/>
                  </a:cubicBezTo>
                  <a:cubicBezTo>
                    <a:pt x="76524" y="30504"/>
                    <a:pt x="76955" y="30668"/>
                    <a:pt x="77559" y="31071"/>
                  </a:cubicBezTo>
                  <a:cubicBezTo>
                    <a:pt x="78961" y="32005"/>
                    <a:pt x="83633" y="30604"/>
                    <a:pt x="81064" y="35042"/>
                  </a:cubicBezTo>
                  <a:cubicBezTo>
                    <a:pt x="83110" y="35247"/>
                    <a:pt x="84978" y="36528"/>
                    <a:pt x="87137" y="36528"/>
                  </a:cubicBezTo>
                  <a:cubicBezTo>
                    <a:pt x="87442" y="36528"/>
                    <a:pt x="87754" y="36502"/>
                    <a:pt x="88072" y="36444"/>
                  </a:cubicBezTo>
                  <a:cubicBezTo>
                    <a:pt x="87838" y="32473"/>
                    <a:pt x="88306" y="28501"/>
                    <a:pt x="89941" y="24763"/>
                  </a:cubicBezTo>
                  <a:cubicBezTo>
                    <a:pt x="92744" y="17755"/>
                    <a:pt x="93679" y="10046"/>
                    <a:pt x="95781" y="2570"/>
                  </a:cubicBezTo>
                  <a:cubicBezTo>
                    <a:pt x="96015" y="1169"/>
                    <a:pt x="94847" y="468"/>
                    <a:pt x="93912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3" name="Google Shape;17403;p21"/>
            <p:cNvSpPr/>
            <p:nvPr/>
          </p:nvSpPr>
          <p:spPr>
            <a:xfrm>
              <a:off x="5308025" y="1663150"/>
              <a:ext cx="204425" cy="129225"/>
            </a:xfrm>
            <a:custGeom>
              <a:avLst/>
              <a:gdLst/>
              <a:ahLst/>
              <a:cxnLst/>
              <a:rect l="l" t="t" r="r" b="b"/>
              <a:pathLst>
                <a:path w="8177" h="5169" extrusionOk="0">
                  <a:moveTo>
                    <a:pt x="2804" y="0"/>
                  </a:moveTo>
                  <a:cubicBezTo>
                    <a:pt x="1636" y="701"/>
                    <a:pt x="0" y="1636"/>
                    <a:pt x="1402" y="3037"/>
                  </a:cubicBezTo>
                  <a:cubicBezTo>
                    <a:pt x="2307" y="4395"/>
                    <a:pt x="3894" y="5168"/>
                    <a:pt x="5534" y="5168"/>
                  </a:cubicBezTo>
                  <a:cubicBezTo>
                    <a:pt x="6434" y="5168"/>
                    <a:pt x="7349" y="4936"/>
                    <a:pt x="8177" y="4439"/>
                  </a:cubicBezTo>
                  <a:cubicBezTo>
                    <a:pt x="6775" y="2103"/>
                    <a:pt x="3504" y="2570"/>
                    <a:pt x="2804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4" name="Google Shape;17404;p21"/>
            <p:cNvSpPr/>
            <p:nvPr/>
          </p:nvSpPr>
          <p:spPr>
            <a:xfrm>
              <a:off x="5121125" y="1838350"/>
              <a:ext cx="169400" cy="117400"/>
            </a:xfrm>
            <a:custGeom>
              <a:avLst/>
              <a:gdLst/>
              <a:ahLst/>
              <a:cxnLst/>
              <a:rect l="l" t="t" r="r" b="b"/>
              <a:pathLst>
                <a:path w="6776" h="4696" extrusionOk="0">
                  <a:moveTo>
                    <a:pt x="1870" y="1"/>
                  </a:moveTo>
                  <a:cubicBezTo>
                    <a:pt x="1402" y="1402"/>
                    <a:pt x="1" y="3038"/>
                    <a:pt x="1169" y="4206"/>
                  </a:cubicBezTo>
                  <a:cubicBezTo>
                    <a:pt x="1448" y="4555"/>
                    <a:pt x="1791" y="4696"/>
                    <a:pt x="2152" y="4696"/>
                  </a:cubicBezTo>
                  <a:cubicBezTo>
                    <a:pt x="2998" y="4696"/>
                    <a:pt x="3948" y="3926"/>
                    <a:pt x="4439" y="3271"/>
                  </a:cubicBezTo>
                  <a:cubicBezTo>
                    <a:pt x="6775" y="234"/>
                    <a:pt x="3739" y="468"/>
                    <a:pt x="1870" y="1"/>
                  </a:cubicBezTo>
                  <a:close/>
                </a:path>
              </a:pathLst>
            </a:custGeom>
            <a:solidFill>
              <a:srgbClr val="FAF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5" name="Google Shape;17405;p21"/>
            <p:cNvSpPr/>
            <p:nvPr/>
          </p:nvSpPr>
          <p:spPr>
            <a:xfrm>
              <a:off x="5237925" y="1698200"/>
              <a:ext cx="17550" cy="11700"/>
            </a:xfrm>
            <a:custGeom>
              <a:avLst/>
              <a:gdLst/>
              <a:ahLst/>
              <a:cxnLst/>
              <a:rect l="l" t="t" r="r" b="b"/>
              <a:pathLst>
                <a:path w="702" h="468" extrusionOk="0">
                  <a:moveTo>
                    <a:pt x="1" y="0"/>
                  </a:moveTo>
                  <a:cubicBezTo>
                    <a:pt x="118" y="350"/>
                    <a:pt x="293" y="467"/>
                    <a:pt x="439" y="467"/>
                  </a:cubicBezTo>
                  <a:cubicBezTo>
                    <a:pt x="585" y="467"/>
                    <a:pt x="702" y="350"/>
                    <a:pt x="702" y="234"/>
                  </a:cubicBezTo>
                  <a:cubicBezTo>
                    <a:pt x="702" y="234"/>
                    <a:pt x="235" y="0"/>
                    <a:pt x="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6" name="Google Shape;17406;p21"/>
            <p:cNvSpPr/>
            <p:nvPr/>
          </p:nvSpPr>
          <p:spPr>
            <a:xfrm>
              <a:off x="4326850" y="2994725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402" y="1"/>
                  </a:moveTo>
                  <a:lnTo>
                    <a:pt x="1" y="1403"/>
                  </a:lnTo>
                  <a:lnTo>
                    <a:pt x="1402" y="1403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7" name="Google Shape;17407;p21"/>
            <p:cNvSpPr/>
            <p:nvPr/>
          </p:nvSpPr>
          <p:spPr>
            <a:xfrm>
              <a:off x="3789550" y="3542800"/>
              <a:ext cx="11700" cy="12625"/>
            </a:xfrm>
            <a:custGeom>
              <a:avLst/>
              <a:gdLst/>
              <a:ahLst/>
              <a:cxnLst/>
              <a:rect l="l" t="t" r="r" b="b"/>
              <a:pathLst>
                <a:path w="468" h="505" extrusionOk="0">
                  <a:moveTo>
                    <a:pt x="98" y="0"/>
                  </a:moveTo>
                  <a:cubicBezTo>
                    <a:pt x="38" y="0"/>
                    <a:pt x="0" y="37"/>
                    <a:pt x="0" y="37"/>
                  </a:cubicBezTo>
                  <a:cubicBezTo>
                    <a:pt x="0" y="271"/>
                    <a:pt x="234" y="505"/>
                    <a:pt x="468" y="505"/>
                  </a:cubicBezTo>
                  <a:cubicBezTo>
                    <a:pt x="327" y="84"/>
                    <a:pt x="187" y="0"/>
                    <a:pt x="98" y="0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08" name="Google Shape;17408;p21"/>
          <p:cNvGrpSpPr/>
          <p:nvPr/>
        </p:nvGrpSpPr>
        <p:grpSpPr>
          <a:xfrm>
            <a:off x="7866863" y="195309"/>
            <a:ext cx="1127831" cy="1819915"/>
            <a:chOff x="1996275" y="666300"/>
            <a:chExt cx="3532200" cy="4274775"/>
          </a:xfrm>
        </p:grpSpPr>
        <p:sp>
          <p:nvSpPr>
            <p:cNvPr id="17409" name="Google Shape;17409;p21"/>
            <p:cNvSpPr/>
            <p:nvPr/>
          </p:nvSpPr>
          <p:spPr>
            <a:xfrm>
              <a:off x="3083700" y="1132625"/>
              <a:ext cx="2420975" cy="3614000"/>
            </a:xfrm>
            <a:custGeom>
              <a:avLst/>
              <a:gdLst/>
              <a:ahLst/>
              <a:cxnLst/>
              <a:rect l="l" t="t" r="r" b="b"/>
              <a:pathLst>
                <a:path w="96839" h="144560" extrusionOk="0">
                  <a:moveTo>
                    <a:pt x="30657" y="1"/>
                  </a:moveTo>
                  <a:cubicBezTo>
                    <a:pt x="29060" y="1"/>
                    <a:pt x="27414" y="230"/>
                    <a:pt x="25718" y="733"/>
                  </a:cubicBezTo>
                  <a:cubicBezTo>
                    <a:pt x="15558" y="4225"/>
                    <a:pt x="6986" y="9940"/>
                    <a:pt x="4446" y="21688"/>
                  </a:cubicBezTo>
                  <a:cubicBezTo>
                    <a:pt x="4128" y="23910"/>
                    <a:pt x="3176" y="26450"/>
                    <a:pt x="2541" y="28673"/>
                  </a:cubicBezTo>
                  <a:cubicBezTo>
                    <a:pt x="1" y="33435"/>
                    <a:pt x="3811" y="35658"/>
                    <a:pt x="6351" y="37880"/>
                  </a:cubicBezTo>
                  <a:cubicBezTo>
                    <a:pt x="8891" y="39785"/>
                    <a:pt x="12383" y="41373"/>
                    <a:pt x="13971" y="44548"/>
                  </a:cubicBezTo>
                  <a:cubicBezTo>
                    <a:pt x="14288" y="45500"/>
                    <a:pt x="14606" y="46135"/>
                    <a:pt x="15241" y="46770"/>
                  </a:cubicBezTo>
                  <a:cubicBezTo>
                    <a:pt x="15558" y="47405"/>
                    <a:pt x="16193" y="48358"/>
                    <a:pt x="16828" y="48675"/>
                  </a:cubicBezTo>
                  <a:cubicBezTo>
                    <a:pt x="17463" y="49310"/>
                    <a:pt x="18098" y="49945"/>
                    <a:pt x="19051" y="50263"/>
                  </a:cubicBezTo>
                  <a:cubicBezTo>
                    <a:pt x="19521" y="50556"/>
                    <a:pt x="19948" y="50676"/>
                    <a:pt x="20347" y="50676"/>
                  </a:cubicBezTo>
                  <a:cubicBezTo>
                    <a:pt x="22105" y="50676"/>
                    <a:pt x="23331" y="48358"/>
                    <a:pt x="25401" y="48358"/>
                  </a:cubicBezTo>
                  <a:cubicBezTo>
                    <a:pt x="24766" y="50263"/>
                    <a:pt x="22861" y="50580"/>
                    <a:pt x="21908" y="51533"/>
                  </a:cubicBezTo>
                  <a:cubicBezTo>
                    <a:pt x="21273" y="52168"/>
                    <a:pt x="20956" y="52803"/>
                    <a:pt x="20956" y="53755"/>
                  </a:cubicBezTo>
                  <a:cubicBezTo>
                    <a:pt x="21273" y="55025"/>
                    <a:pt x="21591" y="56295"/>
                    <a:pt x="22226" y="57248"/>
                  </a:cubicBezTo>
                  <a:cubicBezTo>
                    <a:pt x="22543" y="58200"/>
                    <a:pt x="22861" y="58835"/>
                    <a:pt x="23496" y="59470"/>
                  </a:cubicBezTo>
                  <a:cubicBezTo>
                    <a:pt x="24448" y="60740"/>
                    <a:pt x="25401" y="62328"/>
                    <a:pt x="26353" y="63598"/>
                  </a:cubicBezTo>
                  <a:cubicBezTo>
                    <a:pt x="26988" y="65185"/>
                    <a:pt x="28258" y="66773"/>
                    <a:pt x="29528" y="68360"/>
                  </a:cubicBezTo>
                  <a:cubicBezTo>
                    <a:pt x="45403" y="90903"/>
                    <a:pt x="64453" y="110905"/>
                    <a:pt x="80011" y="133448"/>
                  </a:cubicBezTo>
                  <a:cubicBezTo>
                    <a:pt x="80646" y="134400"/>
                    <a:pt x="81598" y="135035"/>
                    <a:pt x="82551" y="135670"/>
                  </a:cubicBezTo>
                  <a:cubicBezTo>
                    <a:pt x="83186" y="136305"/>
                    <a:pt x="83821" y="136623"/>
                    <a:pt x="84456" y="136940"/>
                  </a:cubicBezTo>
                  <a:cubicBezTo>
                    <a:pt x="85408" y="137575"/>
                    <a:pt x="86043" y="138210"/>
                    <a:pt x="86678" y="139163"/>
                  </a:cubicBezTo>
                  <a:cubicBezTo>
                    <a:pt x="87313" y="139480"/>
                    <a:pt x="87631" y="140115"/>
                    <a:pt x="88266" y="140750"/>
                  </a:cubicBezTo>
                  <a:cubicBezTo>
                    <a:pt x="88583" y="141068"/>
                    <a:pt x="88901" y="141703"/>
                    <a:pt x="89536" y="142338"/>
                  </a:cubicBezTo>
                  <a:lnTo>
                    <a:pt x="90488" y="142973"/>
                  </a:lnTo>
                  <a:cubicBezTo>
                    <a:pt x="90806" y="143290"/>
                    <a:pt x="91441" y="143925"/>
                    <a:pt x="92076" y="144243"/>
                  </a:cubicBezTo>
                  <a:cubicBezTo>
                    <a:pt x="92711" y="144243"/>
                    <a:pt x="93663" y="144560"/>
                    <a:pt x="94298" y="144560"/>
                  </a:cubicBezTo>
                  <a:cubicBezTo>
                    <a:pt x="95568" y="144243"/>
                    <a:pt x="96521" y="143290"/>
                    <a:pt x="96838" y="142020"/>
                  </a:cubicBezTo>
                  <a:cubicBezTo>
                    <a:pt x="96838" y="140750"/>
                    <a:pt x="96521" y="139480"/>
                    <a:pt x="95886" y="138528"/>
                  </a:cubicBezTo>
                  <a:cubicBezTo>
                    <a:pt x="94933" y="133765"/>
                    <a:pt x="91123" y="130590"/>
                    <a:pt x="89536" y="126145"/>
                  </a:cubicBezTo>
                  <a:cubicBezTo>
                    <a:pt x="85726" y="113763"/>
                    <a:pt x="82868" y="100745"/>
                    <a:pt x="80646" y="88045"/>
                  </a:cubicBezTo>
                  <a:cubicBezTo>
                    <a:pt x="80011" y="80108"/>
                    <a:pt x="76201" y="73758"/>
                    <a:pt x="73343" y="66455"/>
                  </a:cubicBezTo>
                  <a:cubicBezTo>
                    <a:pt x="68581" y="53755"/>
                    <a:pt x="64453" y="40420"/>
                    <a:pt x="59691" y="27403"/>
                  </a:cubicBezTo>
                  <a:cubicBezTo>
                    <a:pt x="57151" y="20418"/>
                    <a:pt x="53023" y="13750"/>
                    <a:pt x="47626" y="8353"/>
                  </a:cubicBezTo>
                  <a:cubicBezTo>
                    <a:pt x="42787" y="3768"/>
                    <a:pt x="37130" y="1"/>
                    <a:pt x="30657" y="1"/>
                  </a:cubicBezTo>
                  <a:close/>
                </a:path>
              </a:pathLst>
            </a:custGeom>
            <a:solidFill>
              <a:srgbClr val="ED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0" name="Google Shape;17410;p21"/>
            <p:cNvSpPr/>
            <p:nvPr/>
          </p:nvSpPr>
          <p:spPr>
            <a:xfrm>
              <a:off x="2337575" y="2128950"/>
              <a:ext cx="2976600" cy="2776425"/>
            </a:xfrm>
            <a:custGeom>
              <a:avLst/>
              <a:gdLst/>
              <a:ahLst/>
              <a:cxnLst/>
              <a:rect l="l" t="t" r="r" b="b"/>
              <a:pathLst>
                <a:path w="119064" h="111057" extrusionOk="0">
                  <a:moveTo>
                    <a:pt x="27941" y="50097"/>
                  </a:moveTo>
                  <a:lnTo>
                    <a:pt x="28576" y="50415"/>
                  </a:lnTo>
                  <a:lnTo>
                    <a:pt x="28052" y="50676"/>
                  </a:lnTo>
                  <a:lnTo>
                    <a:pt x="28052" y="50676"/>
                  </a:lnTo>
                  <a:cubicBezTo>
                    <a:pt x="28078" y="50496"/>
                    <a:pt x="28041" y="50297"/>
                    <a:pt x="27941" y="50097"/>
                  </a:cubicBezTo>
                  <a:close/>
                  <a:moveTo>
                    <a:pt x="48702" y="67116"/>
                  </a:moveTo>
                  <a:cubicBezTo>
                    <a:pt x="48953" y="67116"/>
                    <a:pt x="49227" y="67155"/>
                    <a:pt x="49531" y="67242"/>
                  </a:cubicBezTo>
                  <a:cubicBezTo>
                    <a:pt x="49848" y="67242"/>
                    <a:pt x="49848" y="67560"/>
                    <a:pt x="50166" y="67877"/>
                  </a:cubicBezTo>
                  <a:lnTo>
                    <a:pt x="49531" y="67877"/>
                  </a:lnTo>
                  <a:cubicBezTo>
                    <a:pt x="49258" y="67823"/>
                    <a:pt x="48986" y="67796"/>
                    <a:pt x="48717" y="67796"/>
                  </a:cubicBezTo>
                  <a:cubicBezTo>
                    <a:pt x="47840" y="67796"/>
                    <a:pt x="46998" y="68076"/>
                    <a:pt x="46300" y="68582"/>
                  </a:cubicBezTo>
                  <a:lnTo>
                    <a:pt x="46300" y="68582"/>
                  </a:lnTo>
                  <a:cubicBezTo>
                    <a:pt x="47011" y="67801"/>
                    <a:pt x="47655" y="67116"/>
                    <a:pt x="48702" y="67116"/>
                  </a:cubicBezTo>
                  <a:close/>
                  <a:moveTo>
                    <a:pt x="22900" y="0"/>
                  </a:moveTo>
                  <a:cubicBezTo>
                    <a:pt x="22198" y="0"/>
                    <a:pt x="21447" y="79"/>
                    <a:pt x="20638" y="250"/>
                  </a:cubicBezTo>
                  <a:cubicBezTo>
                    <a:pt x="20268" y="223"/>
                    <a:pt x="19898" y="210"/>
                    <a:pt x="19528" y="210"/>
                  </a:cubicBezTo>
                  <a:cubicBezTo>
                    <a:pt x="15464" y="210"/>
                    <a:pt x="11510" y="1811"/>
                    <a:pt x="8891" y="5012"/>
                  </a:cubicBezTo>
                  <a:cubicBezTo>
                    <a:pt x="318" y="15807"/>
                    <a:pt x="1" y="22792"/>
                    <a:pt x="7303" y="34857"/>
                  </a:cubicBezTo>
                  <a:cubicBezTo>
                    <a:pt x="14288" y="39620"/>
                    <a:pt x="18416" y="46605"/>
                    <a:pt x="24131" y="52002"/>
                  </a:cubicBezTo>
                  <a:cubicBezTo>
                    <a:pt x="24386" y="52087"/>
                    <a:pt x="24664" y="52127"/>
                    <a:pt x="24947" y="52127"/>
                  </a:cubicBezTo>
                  <a:cubicBezTo>
                    <a:pt x="25718" y="52127"/>
                    <a:pt x="26523" y="51832"/>
                    <a:pt x="26988" y="51367"/>
                  </a:cubicBezTo>
                  <a:cubicBezTo>
                    <a:pt x="27106" y="51367"/>
                    <a:pt x="27214" y="51357"/>
                    <a:pt x="27312" y="51339"/>
                  </a:cubicBezTo>
                  <a:lnTo>
                    <a:pt x="27312" y="51339"/>
                  </a:lnTo>
                  <a:cubicBezTo>
                    <a:pt x="26860" y="51746"/>
                    <a:pt x="26362" y="52105"/>
                    <a:pt x="25718" y="52320"/>
                  </a:cubicBezTo>
                  <a:cubicBezTo>
                    <a:pt x="24448" y="52955"/>
                    <a:pt x="24131" y="54542"/>
                    <a:pt x="24766" y="55812"/>
                  </a:cubicBezTo>
                  <a:cubicBezTo>
                    <a:pt x="26195" y="56923"/>
                    <a:pt x="27861" y="57479"/>
                    <a:pt x="29489" y="57479"/>
                  </a:cubicBezTo>
                  <a:cubicBezTo>
                    <a:pt x="31116" y="57479"/>
                    <a:pt x="32703" y="56923"/>
                    <a:pt x="33973" y="55812"/>
                  </a:cubicBezTo>
                  <a:cubicBezTo>
                    <a:pt x="34926" y="55495"/>
                    <a:pt x="35878" y="54860"/>
                    <a:pt x="36513" y="53907"/>
                  </a:cubicBezTo>
                  <a:lnTo>
                    <a:pt x="38418" y="54542"/>
                  </a:lnTo>
                  <a:lnTo>
                    <a:pt x="39053" y="54860"/>
                  </a:lnTo>
                  <a:lnTo>
                    <a:pt x="38418" y="54860"/>
                  </a:lnTo>
                  <a:cubicBezTo>
                    <a:pt x="37783" y="55177"/>
                    <a:pt x="37148" y="55495"/>
                    <a:pt x="36513" y="55812"/>
                  </a:cubicBezTo>
                  <a:cubicBezTo>
                    <a:pt x="35561" y="56130"/>
                    <a:pt x="34608" y="56765"/>
                    <a:pt x="33973" y="57400"/>
                  </a:cubicBezTo>
                  <a:cubicBezTo>
                    <a:pt x="33656" y="58035"/>
                    <a:pt x="33338" y="58670"/>
                    <a:pt x="33338" y="59622"/>
                  </a:cubicBezTo>
                  <a:cubicBezTo>
                    <a:pt x="33338" y="60575"/>
                    <a:pt x="33973" y="61845"/>
                    <a:pt x="34926" y="62480"/>
                  </a:cubicBezTo>
                  <a:cubicBezTo>
                    <a:pt x="35402" y="62638"/>
                    <a:pt x="35878" y="62718"/>
                    <a:pt x="36355" y="62718"/>
                  </a:cubicBezTo>
                  <a:cubicBezTo>
                    <a:pt x="36831" y="62718"/>
                    <a:pt x="37307" y="62638"/>
                    <a:pt x="37783" y="62480"/>
                  </a:cubicBezTo>
                  <a:cubicBezTo>
                    <a:pt x="38046" y="62348"/>
                    <a:pt x="38255" y="62271"/>
                    <a:pt x="38409" y="62271"/>
                  </a:cubicBezTo>
                  <a:cubicBezTo>
                    <a:pt x="38627" y="62271"/>
                    <a:pt x="38736" y="62425"/>
                    <a:pt x="38736" y="62797"/>
                  </a:cubicBezTo>
                  <a:cubicBezTo>
                    <a:pt x="38418" y="62797"/>
                    <a:pt x="37783" y="63115"/>
                    <a:pt x="37466" y="63432"/>
                  </a:cubicBezTo>
                  <a:cubicBezTo>
                    <a:pt x="37466" y="64067"/>
                    <a:pt x="37148" y="65020"/>
                    <a:pt x="37148" y="65655"/>
                  </a:cubicBezTo>
                  <a:cubicBezTo>
                    <a:pt x="38381" y="68121"/>
                    <a:pt x="39998" y="70395"/>
                    <a:pt x="42592" y="70395"/>
                  </a:cubicBezTo>
                  <a:cubicBezTo>
                    <a:pt x="43338" y="70395"/>
                    <a:pt x="44164" y="70207"/>
                    <a:pt x="45086" y="69782"/>
                  </a:cubicBezTo>
                  <a:cubicBezTo>
                    <a:pt x="45191" y="69698"/>
                    <a:pt x="45292" y="69611"/>
                    <a:pt x="45389" y="69523"/>
                  </a:cubicBezTo>
                  <a:lnTo>
                    <a:pt x="45389" y="69523"/>
                  </a:lnTo>
                  <a:cubicBezTo>
                    <a:pt x="44483" y="73291"/>
                    <a:pt x="47635" y="74872"/>
                    <a:pt x="49531" y="76767"/>
                  </a:cubicBezTo>
                  <a:cubicBezTo>
                    <a:pt x="57786" y="79307"/>
                    <a:pt x="63183" y="86610"/>
                    <a:pt x="70803" y="90102"/>
                  </a:cubicBezTo>
                  <a:cubicBezTo>
                    <a:pt x="71624" y="90676"/>
                    <a:pt x="72253" y="90911"/>
                    <a:pt x="72758" y="90911"/>
                  </a:cubicBezTo>
                  <a:cubicBezTo>
                    <a:pt x="74206" y="90911"/>
                    <a:pt x="74624" y="88975"/>
                    <a:pt x="75566" y="87562"/>
                  </a:cubicBezTo>
                  <a:cubicBezTo>
                    <a:pt x="77471" y="95817"/>
                    <a:pt x="87313" y="93912"/>
                    <a:pt x="91441" y="100262"/>
                  </a:cubicBezTo>
                  <a:cubicBezTo>
                    <a:pt x="98426" y="105977"/>
                    <a:pt x="106998" y="109787"/>
                    <a:pt x="116206" y="111057"/>
                  </a:cubicBezTo>
                  <a:cubicBezTo>
                    <a:pt x="119063" y="105977"/>
                    <a:pt x="114301" y="103755"/>
                    <a:pt x="112078" y="100580"/>
                  </a:cubicBezTo>
                  <a:cubicBezTo>
                    <a:pt x="86361" y="68830"/>
                    <a:pt x="58103" y="38667"/>
                    <a:pt x="32703" y="6600"/>
                  </a:cubicBezTo>
                  <a:cubicBezTo>
                    <a:pt x="29954" y="3300"/>
                    <a:pt x="27442" y="0"/>
                    <a:pt x="22900" y="0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1" name="Google Shape;17411;p21"/>
            <p:cNvSpPr/>
            <p:nvPr/>
          </p:nvSpPr>
          <p:spPr>
            <a:xfrm>
              <a:off x="1996275" y="666300"/>
              <a:ext cx="3532200" cy="4274775"/>
            </a:xfrm>
            <a:custGeom>
              <a:avLst/>
              <a:gdLst/>
              <a:ahLst/>
              <a:cxnLst/>
              <a:rect l="l" t="t" r="r" b="b"/>
              <a:pathLst>
                <a:path w="141288" h="170991" extrusionOk="0">
                  <a:moveTo>
                    <a:pt x="7154" y="0"/>
                  </a:moveTo>
                  <a:cubicBezTo>
                    <a:pt x="5900" y="0"/>
                    <a:pt x="4645" y="331"/>
                    <a:pt x="3493" y="971"/>
                  </a:cubicBezTo>
                  <a:cubicBezTo>
                    <a:pt x="0" y="3511"/>
                    <a:pt x="1588" y="7003"/>
                    <a:pt x="3175" y="9543"/>
                  </a:cubicBezTo>
                  <a:cubicBezTo>
                    <a:pt x="6033" y="15258"/>
                    <a:pt x="9208" y="20656"/>
                    <a:pt x="13018" y="25418"/>
                  </a:cubicBezTo>
                  <a:cubicBezTo>
                    <a:pt x="21590" y="35896"/>
                    <a:pt x="28575" y="47008"/>
                    <a:pt x="34608" y="58756"/>
                  </a:cubicBezTo>
                  <a:cubicBezTo>
                    <a:pt x="40005" y="61296"/>
                    <a:pt x="44450" y="65423"/>
                    <a:pt x="47625" y="70503"/>
                  </a:cubicBezTo>
                  <a:cubicBezTo>
                    <a:pt x="52070" y="77806"/>
                    <a:pt x="57468" y="84473"/>
                    <a:pt x="63818" y="90188"/>
                  </a:cubicBezTo>
                  <a:cubicBezTo>
                    <a:pt x="70485" y="96538"/>
                    <a:pt x="76835" y="103841"/>
                    <a:pt x="82233" y="111143"/>
                  </a:cubicBezTo>
                  <a:cubicBezTo>
                    <a:pt x="84138" y="114318"/>
                    <a:pt x="86360" y="116858"/>
                    <a:pt x="88583" y="119716"/>
                  </a:cubicBezTo>
                  <a:cubicBezTo>
                    <a:pt x="103188" y="133686"/>
                    <a:pt x="113983" y="150831"/>
                    <a:pt x="128270" y="165118"/>
                  </a:cubicBezTo>
                  <a:cubicBezTo>
                    <a:pt x="129540" y="166388"/>
                    <a:pt x="129858" y="167658"/>
                    <a:pt x="129858" y="169563"/>
                  </a:cubicBezTo>
                  <a:cubicBezTo>
                    <a:pt x="132873" y="170468"/>
                    <a:pt x="135092" y="170990"/>
                    <a:pt x="136718" y="170990"/>
                  </a:cubicBezTo>
                  <a:cubicBezTo>
                    <a:pt x="140229" y="170990"/>
                    <a:pt x="140970" y="168553"/>
                    <a:pt x="140970" y="162261"/>
                  </a:cubicBezTo>
                  <a:cubicBezTo>
                    <a:pt x="141288" y="160038"/>
                    <a:pt x="140653" y="157816"/>
                    <a:pt x="139700" y="156228"/>
                  </a:cubicBezTo>
                  <a:cubicBezTo>
                    <a:pt x="138748" y="156546"/>
                    <a:pt x="138430" y="157498"/>
                    <a:pt x="139065" y="158451"/>
                  </a:cubicBezTo>
                  <a:lnTo>
                    <a:pt x="139065" y="161943"/>
                  </a:lnTo>
                  <a:cubicBezTo>
                    <a:pt x="138506" y="162642"/>
                    <a:pt x="138009" y="162910"/>
                    <a:pt x="137518" y="162910"/>
                  </a:cubicBezTo>
                  <a:cubicBezTo>
                    <a:pt x="136895" y="162910"/>
                    <a:pt x="136284" y="162476"/>
                    <a:pt x="135573" y="161943"/>
                  </a:cubicBezTo>
                  <a:cubicBezTo>
                    <a:pt x="134938" y="161308"/>
                    <a:pt x="134303" y="160673"/>
                    <a:pt x="133668" y="160038"/>
                  </a:cubicBezTo>
                  <a:cubicBezTo>
                    <a:pt x="133033" y="159403"/>
                    <a:pt x="132398" y="158768"/>
                    <a:pt x="131763" y="158133"/>
                  </a:cubicBezTo>
                  <a:cubicBezTo>
                    <a:pt x="130810" y="156546"/>
                    <a:pt x="129540" y="155276"/>
                    <a:pt x="127953" y="154323"/>
                  </a:cubicBezTo>
                  <a:cubicBezTo>
                    <a:pt x="127318" y="153688"/>
                    <a:pt x="126683" y="153053"/>
                    <a:pt x="126048" y="152418"/>
                  </a:cubicBezTo>
                  <a:cubicBezTo>
                    <a:pt x="115888" y="135273"/>
                    <a:pt x="101283" y="121938"/>
                    <a:pt x="89853" y="106063"/>
                  </a:cubicBezTo>
                  <a:cubicBezTo>
                    <a:pt x="83820" y="97173"/>
                    <a:pt x="75883" y="89871"/>
                    <a:pt x="70803" y="80346"/>
                  </a:cubicBezTo>
                  <a:cubicBezTo>
                    <a:pt x="69215" y="79393"/>
                    <a:pt x="67945" y="78123"/>
                    <a:pt x="66993" y="76536"/>
                  </a:cubicBezTo>
                  <a:cubicBezTo>
                    <a:pt x="66040" y="75266"/>
                    <a:pt x="66358" y="73678"/>
                    <a:pt x="65088" y="72408"/>
                  </a:cubicBezTo>
                  <a:cubicBezTo>
                    <a:pt x="63818" y="70503"/>
                    <a:pt x="62548" y="68598"/>
                    <a:pt x="61278" y="66693"/>
                  </a:cubicBezTo>
                  <a:cubicBezTo>
                    <a:pt x="60643" y="66058"/>
                    <a:pt x="59373" y="65423"/>
                    <a:pt x="59373" y="64788"/>
                  </a:cubicBezTo>
                  <a:lnTo>
                    <a:pt x="59373" y="63201"/>
                  </a:lnTo>
                  <a:cubicBezTo>
                    <a:pt x="57468" y="59708"/>
                    <a:pt x="53340" y="59073"/>
                    <a:pt x="51753" y="55263"/>
                  </a:cubicBezTo>
                  <a:cubicBezTo>
                    <a:pt x="49848" y="52723"/>
                    <a:pt x="46673" y="51136"/>
                    <a:pt x="46038" y="47326"/>
                  </a:cubicBezTo>
                  <a:cubicBezTo>
                    <a:pt x="45615" y="47326"/>
                    <a:pt x="45156" y="47361"/>
                    <a:pt x="44709" y="47361"/>
                  </a:cubicBezTo>
                  <a:cubicBezTo>
                    <a:pt x="43815" y="47361"/>
                    <a:pt x="42969" y="47220"/>
                    <a:pt x="42545" y="46373"/>
                  </a:cubicBezTo>
                  <a:cubicBezTo>
                    <a:pt x="36830" y="35896"/>
                    <a:pt x="29210" y="26688"/>
                    <a:pt x="22860" y="16528"/>
                  </a:cubicBezTo>
                  <a:cubicBezTo>
                    <a:pt x="19685" y="11766"/>
                    <a:pt x="17145" y="6051"/>
                    <a:pt x="12383" y="2241"/>
                  </a:cubicBezTo>
                  <a:cubicBezTo>
                    <a:pt x="10867" y="724"/>
                    <a:pt x="9011" y="0"/>
                    <a:pt x="7154" y="0"/>
                  </a:cubicBezTo>
                  <a:close/>
                </a:path>
              </a:pathLst>
            </a:custGeom>
            <a:solidFill>
              <a:srgbClr val="F69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2" name="Google Shape;17412;p21"/>
            <p:cNvSpPr/>
            <p:nvPr/>
          </p:nvSpPr>
          <p:spPr>
            <a:xfrm>
              <a:off x="5076025" y="3333750"/>
              <a:ext cx="412775" cy="1285875"/>
            </a:xfrm>
            <a:custGeom>
              <a:avLst/>
              <a:gdLst/>
              <a:ahLst/>
              <a:cxnLst/>
              <a:rect l="l" t="t" r="r" b="b"/>
              <a:pathLst>
                <a:path w="16511" h="51435" extrusionOk="0">
                  <a:moveTo>
                    <a:pt x="953" y="0"/>
                  </a:moveTo>
                  <a:lnTo>
                    <a:pt x="953" y="0"/>
                  </a:lnTo>
                  <a:cubicBezTo>
                    <a:pt x="0" y="6985"/>
                    <a:pt x="4128" y="13335"/>
                    <a:pt x="2858" y="20638"/>
                  </a:cubicBezTo>
                  <a:cubicBezTo>
                    <a:pt x="1588" y="27623"/>
                    <a:pt x="9525" y="33020"/>
                    <a:pt x="7303" y="40323"/>
                  </a:cubicBezTo>
                  <a:cubicBezTo>
                    <a:pt x="6985" y="40958"/>
                    <a:pt x="7620" y="41910"/>
                    <a:pt x="7938" y="41910"/>
                  </a:cubicBezTo>
                  <a:cubicBezTo>
                    <a:pt x="14288" y="42228"/>
                    <a:pt x="13335" y="48260"/>
                    <a:pt x="15875" y="51435"/>
                  </a:cubicBezTo>
                  <a:cubicBezTo>
                    <a:pt x="15875" y="50800"/>
                    <a:pt x="16510" y="49848"/>
                    <a:pt x="16510" y="49213"/>
                  </a:cubicBezTo>
                  <a:cubicBezTo>
                    <a:pt x="16510" y="43498"/>
                    <a:pt x="12700" y="39370"/>
                    <a:pt x="11113" y="34290"/>
                  </a:cubicBezTo>
                  <a:cubicBezTo>
                    <a:pt x="7620" y="22860"/>
                    <a:pt x="5715" y="11113"/>
                    <a:pt x="953" y="0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3" name="Google Shape;17413;p21"/>
            <p:cNvSpPr/>
            <p:nvPr/>
          </p:nvSpPr>
          <p:spPr>
            <a:xfrm>
              <a:off x="2520150" y="2999775"/>
              <a:ext cx="484200" cy="524475"/>
            </a:xfrm>
            <a:custGeom>
              <a:avLst/>
              <a:gdLst/>
              <a:ahLst/>
              <a:cxnLst/>
              <a:rect l="l" t="t" r="r" b="b"/>
              <a:pathLst>
                <a:path w="19368" h="20979" extrusionOk="0">
                  <a:moveTo>
                    <a:pt x="7354" y="0"/>
                  </a:moveTo>
                  <a:cubicBezTo>
                    <a:pt x="6730" y="0"/>
                    <a:pt x="5790" y="245"/>
                    <a:pt x="4445" y="659"/>
                  </a:cubicBezTo>
                  <a:cubicBezTo>
                    <a:pt x="4105" y="744"/>
                    <a:pt x="3742" y="784"/>
                    <a:pt x="3362" y="784"/>
                  </a:cubicBezTo>
                  <a:cubicBezTo>
                    <a:pt x="2325" y="784"/>
                    <a:pt x="1163" y="489"/>
                    <a:pt x="0" y="24"/>
                  </a:cubicBezTo>
                  <a:lnTo>
                    <a:pt x="0" y="24"/>
                  </a:lnTo>
                  <a:cubicBezTo>
                    <a:pt x="4128" y="8279"/>
                    <a:pt x="9843" y="15582"/>
                    <a:pt x="17463" y="20979"/>
                  </a:cubicBezTo>
                  <a:lnTo>
                    <a:pt x="19368" y="17169"/>
                  </a:lnTo>
                  <a:cubicBezTo>
                    <a:pt x="17780" y="16217"/>
                    <a:pt x="14605" y="16217"/>
                    <a:pt x="15240" y="13359"/>
                  </a:cubicBezTo>
                  <a:cubicBezTo>
                    <a:pt x="16193" y="8279"/>
                    <a:pt x="13653" y="7009"/>
                    <a:pt x="9843" y="6692"/>
                  </a:cubicBezTo>
                  <a:cubicBezTo>
                    <a:pt x="8255" y="6692"/>
                    <a:pt x="7303" y="6374"/>
                    <a:pt x="7938" y="3834"/>
                  </a:cubicBezTo>
                  <a:cubicBezTo>
                    <a:pt x="8580" y="1051"/>
                    <a:pt x="8645" y="0"/>
                    <a:pt x="7354" y="0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4" name="Google Shape;17414;p21"/>
            <p:cNvSpPr/>
            <p:nvPr/>
          </p:nvSpPr>
          <p:spPr>
            <a:xfrm>
              <a:off x="4099700" y="4167175"/>
              <a:ext cx="523900" cy="468325"/>
            </a:xfrm>
            <a:custGeom>
              <a:avLst/>
              <a:gdLst/>
              <a:ahLst/>
              <a:cxnLst/>
              <a:rect l="l" t="t" r="r" b="b"/>
              <a:pathLst>
                <a:path w="20956" h="18733" extrusionOk="0">
                  <a:moveTo>
                    <a:pt x="3811" y="1"/>
                  </a:moveTo>
                  <a:cubicBezTo>
                    <a:pt x="1906" y="318"/>
                    <a:pt x="2223" y="1588"/>
                    <a:pt x="1906" y="2858"/>
                  </a:cubicBezTo>
                  <a:cubicBezTo>
                    <a:pt x="1588" y="4446"/>
                    <a:pt x="4763" y="7938"/>
                    <a:pt x="1" y="8573"/>
                  </a:cubicBezTo>
                  <a:cubicBezTo>
                    <a:pt x="6668" y="12701"/>
                    <a:pt x="13653" y="15876"/>
                    <a:pt x="20956" y="18733"/>
                  </a:cubicBezTo>
                  <a:cubicBezTo>
                    <a:pt x="20321" y="16193"/>
                    <a:pt x="18733" y="13971"/>
                    <a:pt x="16193" y="13018"/>
                  </a:cubicBezTo>
                  <a:cubicBezTo>
                    <a:pt x="10796" y="11113"/>
                    <a:pt x="5716" y="8891"/>
                    <a:pt x="5716" y="1588"/>
                  </a:cubicBezTo>
                  <a:cubicBezTo>
                    <a:pt x="5716" y="636"/>
                    <a:pt x="4763" y="1"/>
                    <a:pt x="3811" y="1"/>
                  </a:cubicBezTo>
                  <a:close/>
                </a:path>
              </a:pathLst>
            </a:custGeom>
            <a:solidFill>
              <a:srgbClr val="EE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5" name="Google Shape;17415;p21"/>
            <p:cNvSpPr/>
            <p:nvPr/>
          </p:nvSpPr>
          <p:spPr>
            <a:xfrm>
              <a:off x="2956700" y="3464700"/>
              <a:ext cx="349275" cy="345300"/>
            </a:xfrm>
            <a:custGeom>
              <a:avLst/>
              <a:gdLst/>
              <a:ahLst/>
              <a:cxnLst/>
              <a:rect l="l" t="t" r="r" b="b"/>
              <a:pathLst>
                <a:path w="13971" h="13812" extrusionOk="0">
                  <a:moveTo>
                    <a:pt x="12502" y="1"/>
                  </a:moveTo>
                  <a:cubicBezTo>
                    <a:pt x="12145" y="1"/>
                    <a:pt x="11748" y="160"/>
                    <a:pt x="11431" y="477"/>
                  </a:cubicBezTo>
                  <a:cubicBezTo>
                    <a:pt x="7621" y="1747"/>
                    <a:pt x="3811" y="2382"/>
                    <a:pt x="1" y="2382"/>
                  </a:cubicBezTo>
                  <a:cubicBezTo>
                    <a:pt x="1906" y="8415"/>
                    <a:pt x="7303" y="10637"/>
                    <a:pt x="11113" y="13812"/>
                  </a:cubicBezTo>
                  <a:cubicBezTo>
                    <a:pt x="12701" y="13177"/>
                    <a:pt x="11748" y="10955"/>
                    <a:pt x="13336" y="10002"/>
                  </a:cubicBezTo>
                  <a:cubicBezTo>
                    <a:pt x="13336" y="10002"/>
                    <a:pt x="13653" y="9685"/>
                    <a:pt x="13971" y="9367"/>
                  </a:cubicBezTo>
                  <a:cubicBezTo>
                    <a:pt x="13971" y="9050"/>
                    <a:pt x="13971" y="8415"/>
                    <a:pt x="13336" y="8097"/>
                  </a:cubicBezTo>
                  <a:lnTo>
                    <a:pt x="9526" y="8097"/>
                  </a:lnTo>
                  <a:cubicBezTo>
                    <a:pt x="8256" y="7145"/>
                    <a:pt x="8256" y="5240"/>
                    <a:pt x="9526" y="4287"/>
                  </a:cubicBezTo>
                  <a:cubicBezTo>
                    <a:pt x="10478" y="3017"/>
                    <a:pt x="12383" y="3335"/>
                    <a:pt x="13336" y="2382"/>
                  </a:cubicBezTo>
                  <a:cubicBezTo>
                    <a:pt x="13971" y="1747"/>
                    <a:pt x="13971" y="1112"/>
                    <a:pt x="13336" y="477"/>
                  </a:cubicBezTo>
                  <a:cubicBezTo>
                    <a:pt x="13177" y="160"/>
                    <a:pt x="12860" y="1"/>
                    <a:pt x="12502" y="1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6" name="Google Shape;17416;p21"/>
            <p:cNvSpPr/>
            <p:nvPr/>
          </p:nvSpPr>
          <p:spPr>
            <a:xfrm>
              <a:off x="3575825" y="4032825"/>
              <a:ext cx="523900" cy="348675"/>
            </a:xfrm>
            <a:custGeom>
              <a:avLst/>
              <a:gdLst/>
              <a:ahLst/>
              <a:cxnLst/>
              <a:rect l="l" t="t" r="r" b="b"/>
              <a:pathLst>
                <a:path w="20956" h="13947" extrusionOk="0">
                  <a:moveTo>
                    <a:pt x="4095" y="0"/>
                  </a:moveTo>
                  <a:cubicBezTo>
                    <a:pt x="2815" y="0"/>
                    <a:pt x="1441" y="498"/>
                    <a:pt x="1" y="930"/>
                  </a:cubicBezTo>
                  <a:cubicBezTo>
                    <a:pt x="6033" y="6327"/>
                    <a:pt x="13336" y="11090"/>
                    <a:pt x="20956" y="13947"/>
                  </a:cubicBezTo>
                  <a:cubicBezTo>
                    <a:pt x="20956" y="12042"/>
                    <a:pt x="19686" y="10455"/>
                    <a:pt x="17781" y="9820"/>
                  </a:cubicBezTo>
                  <a:cubicBezTo>
                    <a:pt x="13971" y="8867"/>
                    <a:pt x="10478" y="6645"/>
                    <a:pt x="8256" y="3152"/>
                  </a:cubicBezTo>
                  <a:cubicBezTo>
                    <a:pt x="7041" y="723"/>
                    <a:pt x="5637" y="0"/>
                    <a:pt x="4095" y="0"/>
                  </a:cubicBezTo>
                  <a:close/>
                </a:path>
              </a:pathLst>
            </a:custGeom>
            <a:solidFill>
              <a:srgbClr val="EE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7" name="Google Shape;17417;p21"/>
            <p:cNvSpPr/>
            <p:nvPr/>
          </p:nvSpPr>
          <p:spPr>
            <a:xfrm>
              <a:off x="3234525" y="3722675"/>
              <a:ext cx="341325" cy="333400"/>
            </a:xfrm>
            <a:custGeom>
              <a:avLst/>
              <a:gdLst/>
              <a:ahLst/>
              <a:cxnLst/>
              <a:rect l="l" t="t" r="r" b="b"/>
              <a:pathLst>
                <a:path w="13653" h="13336" extrusionOk="0">
                  <a:moveTo>
                    <a:pt x="2223" y="1"/>
                  </a:moveTo>
                  <a:cubicBezTo>
                    <a:pt x="953" y="636"/>
                    <a:pt x="0" y="2223"/>
                    <a:pt x="318" y="3811"/>
                  </a:cubicBezTo>
                  <a:cubicBezTo>
                    <a:pt x="3810" y="7938"/>
                    <a:pt x="8255" y="11431"/>
                    <a:pt x="13653" y="13336"/>
                  </a:cubicBezTo>
                  <a:lnTo>
                    <a:pt x="9843" y="5398"/>
                  </a:lnTo>
                  <a:cubicBezTo>
                    <a:pt x="9379" y="5434"/>
                    <a:pt x="8927" y="5453"/>
                    <a:pt x="8490" y="5453"/>
                  </a:cubicBezTo>
                  <a:cubicBezTo>
                    <a:pt x="5038" y="5453"/>
                    <a:pt x="2505" y="4228"/>
                    <a:pt x="2223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8" name="Google Shape;17418;p21"/>
            <p:cNvSpPr/>
            <p:nvPr/>
          </p:nvSpPr>
          <p:spPr>
            <a:xfrm>
              <a:off x="3520275" y="2159000"/>
              <a:ext cx="293700" cy="317500"/>
            </a:xfrm>
            <a:custGeom>
              <a:avLst/>
              <a:gdLst/>
              <a:ahLst/>
              <a:cxnLst/>
              <a:rect l="l" t="t" r="r" b="b"/>
              <a:pathLst>
                <a:path w="11748" h="12700" extrusionOk="0">
                  <a:moveTo>
                    <a:pt x="7620" y="0"/>
                  </a:moveTo>
                  <a:cubicBezTo>
                    <a:pt x="5242" y="2114"/>
                    <a:pt x="6602" y="7746"/>
                    <a:pt x="3099" y="7746"/>
                  </a:cubicBezTo>
                  <a:cubicBezTo>
                    <a:pt x="2393" y="7746"/>
                    <a:pt x="1490" y="7518"/>
                    <a:pt x="318" y="6985"/>
                  </a:cubicBezTo>
                  <a:lnTo>
                    <a:pt x="318" y="6985"/>
                  </a:lnTo>
                  <a:cubicBezTo>
                    <a:pt x="0" y="9525"/>
                    <a:pt x="1588" y="11748"/>
                    <a:pt x="4128" y="12700"/>
                  </a:cubicBezTo>
                  <a:cubicBezTo>
                    <a:pt x="4618" y="11622"/>
                    <a:pt x="5319" y="11331"/>
                    <a:pt x="6111" y="11331"/>
                  </a:cubicBezTo>
                  <a:cubicBezTo>
                    <a:pt x="7045" y="11331"/>
                    <a:pt x="8105" y="11736"/>
                    <a:pt x="9091" y="11736"/>
                  </a:cubicBezTo>
                  <a:cubicBezTo>
                    <a:pt x="9978" y="11736"/>
                    <a:pt x="10806" y="11408"/>
                    <a:pt x="11430" y="10160"/>
                  </a:cubicBezTo>
                  <a:cubicBezTo>
                    <a:pt x="8573" y="7620"/>
                    <a:pt x="11748" y="2858"/>
                    <a:pt x="7620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9" name="Google Shape;17419;p21"/>
            <p:cNvSpPr/>
            <p:nvPr/>
          </p:nvSpPr>
          <p:spPr>
            <a:xfrm>
              <a:off x="3750450" y="1387625"/>
              <a:ext cx="142900" cy="115650"/>
            </a:xfrm>
            <a:custGeom>
              <a:avLst/>
              <a:gdLst/>
              <a:ahLst/>
              <a:cxnLst/>
              <a:rect l="l" t="t" r="r" b="b"/>
              <a:pathLst>
                <a:path w="5716" h="4626" extrusionOk="0">
                  <a:moveTo>
                    <a:pt x="2136" y="1"/>
                  </a:moveTo>
                  <a:cubicBezTo>
                    <a:pt x="1407" y="1"/>
                    <a:pt x="662" y="220"/>
                    <a:pt x="1" y="693"/>
                  </a:cubicBezTo>
                  <a:cubicBezTo>
                    <a:pt x="828" y="2899"/>
                    <a:pt x="1895" y="4626"/>
                    <a:pt x="4033" y="4626"/>
                  </a:cubicBezTo>
                  <a:cubicBezTo>
                    <a:pt x="4357" y="4626"/>
                    <a:pt x="4705" y="4586"/>
                    <a:pt x="5081" y="4503"/>
                  </a:cubicBezTo>
                  <a:cubicBezTo>
                    <a:pt x="5398" y="4185"/>
                    <a:pt x="5716" y="3550"/>
                    <a:pt x="5716" y="3233"/>
                  </a:cubicBezTo>
                  <a:cubicBezTo>
                    <a:pt x="5493" y="1225"/>
                    <a:pt x="3859" y="1"/>
                    <a:pt x="2136" y="1"/>
                  </a:cubicBezTo>
                  <a:close/>
                </a:path>
              </a:pathLst>
            </a:custGeom>
            <a:solidFill>
              <a:srgbClr val="F08B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0" name="Google Shape;17420;p21"/>
            <p:cNvSpPr/>
            <p:nvPr/>
          </p:nvSpPr>
          <p:spPr>
            <a:xfrm>
              <a:off x="3290075" y="2047875"/>
              <a:ext cx="190525" cy="190500"/>
            </a:xfrm>
            <a:custGeom>
              <a:avLst/>
              <a:gdLst/>
              <a:ahLst/>
              <a:cxnLst/>
              <a:rect l="l" t="t" r="r" b="b"/>
              <a:pathLst>
                <a:path w="7621" h="7620" extrusionOk="0">
                  <a:moveTo>
                    <a:pt x="1" y="0"/>
                  </a:moveTo>
                  <a:cubicBezTo>
                    <a:pt x="1" y="5080"/>
                    <a:pt x="4446" y="5715"/>
                    <a:pt x="7621" y="7620"/>
                  </a:cubicBezTo>
                  <a:cubicBezTo>
                    <a:pt x="7303" y="3175"/>
                    <a:pt x="2858" y="2540"/>
                    <a:pt x="1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1" name="Google Shape;17421;p21"/>
            <p:cNvSpPr/>
            <p:nvPr/>
          </p:nvSpPr>
          <p:spPr>
            <a:xfrm>
              <a:off x="5195075" y="4516425"/>
              <a:ext cx="103225" cy="103200"/>
            </a:xfrm>
            <a:custGeom>
              <a:avLst/>
              <a:gdLst/>
              <a:ahLst/>
              <a:cxnLst/>
              <a:rect l="l" t="t" r="r" b="b"/>
              <a:pathLst>
                <a:path w="4129" h="4128" extrusionOk="0">
                  <a:moveTo>
                    <a:pt x="1" y="1"/>
                  </a:moveTo>
                  <a:cubicBezTo>
                    <a:pt x="636" y="1906"/>
                    <a:pt x="1906" y="3493"/>
                    <a:pt x="3811" y="4128"/>
                  </a:cubicBezTo>
                  <a:cubicBezTo>
                    <a:pt x="4128" y="1906"/>
                    <a:pt x="2223" y="1"/>
                    <a:pt x="1" y="1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2" name="Google Shape;17422;p21"/>
            <p:cNvSpPr/>
            <p:nvPr/>
          </p:nvSpPr>
          <p:spPr>
            <a:xfrm>
              <a:off x="3663725" y="2571750"/>
              <a:ext cx="102625" cy="96125"/>
            </a:xfrm>
            <a:custGeom>
              <a:avLst/>
              <a:gdLst/>
              <a:ahLst/>
              <a:cxnLst/>
              <a:rect l="l" t="t" r="r" b="b"/>
              <a:pathLst>
                <a:path w="4105" h="3845" extrusionOk="0">
                  <a:moveTo>
                    <a:pt x="295" y="0"/>
                  </a:moveTo>
                  <a:lnTo>
                    <a:pt x="295" y="0"/>
                  </a:lnTo>
                  <a:cubicBezTo>
                    <a:pt x="1" y="2059"/>
                    <a:pt x="1613" y="3845"/>
                    <a:pt x="3619" y="3845"/>
                  </a:cubicBezTo>
                  <a:cubicBezTo>
                    <a:pt x="3779" y="3845"/>
                    <a:pt x="3941" y="3833"/>
                    <a:pt x="4105" y="3810"/>
                  </a:cubicBezTo>
                  <a:cubicBezTo>
                    <a:pt x="3470" y="1905"/>
                    <a:pt x="2200" y="635"/>
                    <a:pt x="295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3" name="Google Shape;17423;p21"/>
            <p:cNvSpPr/>
            <p:nvPr/>
          </p:nvSpPr>
          <p:spPr>
            <a:xfrm>
              <a:off x="5385575" y="4706925"/>
              <a:ext cx="103225" cy="71450"/>
            </a:xfrm>
            <a:custGeom>
              <a:avLst/>
              <a:gdLst/>
              <a:ahLst/>
              <a:cxnLst/>
              <a:rect l="l" t="t" r="r" b="b"/>
              <a:pathLst>
                <a:path w="4129" h="2858" extrusionOk="0">
                  <a:moveTo>
                    <a:pt x="3493" y="1"/>
                  </a:moveTo>
                  <a:lnTo>
                    <a:pt x="1" y="318"/>
                  </a:lnTo>
                  <a:cubicBezTo>
                    <a:pt x="318" y="1271"/>
                    <a:pt x="636" y="2858"/>
                    <a:pt x="2223" y="2858"/>
                  </a:cubicBezTo>
                  <a:cubicBezTo>
                    <a:pt x="4128" y="2858"/>
                    <a:pt x="3493" y="1271"/>
                    <a:pt x="3493" y="1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4" name="Google Shape;17424;p21"/>
            <p:cNvSpPr/>
            <p:nvPr/>
          </p:nvSpPr>
          <p:spPr>
            <a:xfrm>
              <a:off x="5068075" y="3794125"/>
              <a:ext cx="23850" cy="35050"/>
            </a:xfrm>
            <a:custGeom>
              <a:avLst/>
              <a:gdLst/>
              <a:ahLst/>
              <a:cxnLst/>
              <a:rect l="l" t="t" r="r" b="b"/>
              <a:pathLst>
                <a:path w="954" h="1402" extrusionOk="0">
                  <a:moveTo>
                    <a:pt x="1" y="0"/>
                  </a:moveTo>
                  <a:cubicBezTo>
                    <a:pt x="1" y="318"/>
                    <a:pt x="1" y="635"/>
                    <a:pt x="1" y="953"/>
                  </a:cubicBezTo>
                  <a:cubicBezTo>
                    <a:pt x="1" y="1177"/>
                    <a:pt x="159" y="1402"/>
                    <a:pt x="365" y="1402"/>
                  </a:cubicBezTo>
                  <a:cubicBezTo>
                    <a:pt x="450" y="1402"/>
                    <a:pt x="543" y="1363"/>
                    <a:pt x="636" y="1270"/>
                  </a:cubicBezTo>
                  <a:cubicBezTo>
                    <a:pt x="953" y="953"/>
                    <a:pt x="953" y="635"/>
                    <a:pt x="953" y="318"/>
                  </a:cubicBezTo>
                  <a:cubicBezTo>
                    <a:pt x="953" y="0"/>
                    <a:pt x="318" y="0"/>
                    <a:pt x="1" y="0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5" name="Google Shape;17425;p21"/>
            <p:cNvSpPr/>
            <p:nvPr/>
          </p:nvSpPr>
          <p:spPr>
            <a:xfrm>
              <a:off x="3615525" y="2476500"/>
              <a:ext cx="63525" cy="95250"/>
            </a:xfrm>
            <a:custGeom>
              <a:avLst/>
              <a:gdLst/>
              <a:ahLst/>
              <a:cxnLst/>
              <a:rect l="l" t="t" r="r" b="b"/>
              <a:pathLst>
                <a:path w="2541" h="3810" extrusionOk="0">
                  <a:moveTo>
                    <a:pt x="318" y="0"/>
                  </a:moveTo>
                  <a:lnTo>
                    <a:pt x="318" y="0"/>
                  </a:lnTo>
                  <a:cubicBezTo>
                    <a:pt x="0" y="1588"/>
                    <a:pt x="953" y="2858"/>
                    <a:pt x="2223" y="3810"/>
                  </a:cubicBezTo>
                  <a:cubicBezTo>
                    <a:pt x="2540" y="2223"/>
                    <a:pt x="1905" y="635"/>
                    <a:pt x="318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6" name="Google Shape;17426;p21"/>
            <p:cNvSpPr/>
            <p:nvPr/>
          </p:nvSpPr>
          <p:spPr>
            <a:xfrm>
              <a:off x="3480575" y="228600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7" name="Google Shape;17427;p21"/>
            <p:cNvSpPr/>
            <p:nvPr/>
          </p:nvSpPr>
          <p:spPr>
            <a:xfrm>
              <a:off x="5147450" y="44767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8" name="Google Shape;17428;p21"/>
            <p:cNvSpPr/>
            <p:nvPr/>
          </p:nvSpPr>
          <p:spPr>
            <a:xfrm>
              <a:off x="5290325" y="4619625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9" name="Google Shape;17429;p21"/>
            <p:cNvSpPr/>
            <p:nvPr/>
          </p:nvSpPr>
          <p:spPr>
            <a:xfrm>
              <a:off x="5337950" y="46672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0" name="Google Shape;17430;p21"/>
            <p:cNvSpPr/>
            <p:nvPr/>
          </p:nvSpPr>
          <p:spPr>
            <a:xfrm>
              <a:off x="2885275" y="2968150"/>
              <a:ext cx="230200" cy="152300"/>
            </a:xfrm>
            <a:custGeom>
              <a:avLst/>
              <a:gdLst/>
              <a:ahLst/>
              <a:cxnLst/>
              <a:rect l="l" t="t" r="r" b="b"/>
              <a:pathLst>
                <a:path w="9208" h="6092" extrusionOk="0">
                  <a:moveTo>
                    <a:pt x="2697" y="0"/>
                  </a:moveTo>
                  <a:cubicBezTo>
                    <a:pt x="2544" y="0"/>
                    <a:pt x="2386" y="6"/>
                    <a:pt x="2223" y="19"/>
                  </a:cubicBezTo>
                  <a:cubicBezTo>
                    <a:pt x="1270" y="337"/>
                    <a:pt x="0" y="1289"/>
                    <a:pt x="635" y="1924"/>
                  </a:cubicBezTo>
                  <a:cubicBezTo>
                    <a:pt x="2089" y="4540"/>
                    <a:pt x="5139" y="6092"/>
                    <a:pt x="8323" y="6092"/>
                  </a:cubicBezTo>
                  <a:cubicBezTo>
                    <a:pt x="8617" y="6092"/>
                    <a:pt x="8913" y="6078"/>
                    <a:pt x="9208" y="6052"/>
                  </a:cubicBezTo>
                  <a:cubicBezTo>
                    <a:pt x="7378" y="3612"/>
                    <a:pt x="6427" y="0"/>
                    <a:pt x="2697" y="0"/>
                  </a:cubicBezTo>
                  <a:close/>
                </a:path>
              </a:pathLst>
            </a:custGeom>
            <a:solidFill>
              <a:srgbClr val="F07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1" name="Google Shape;17431;p21"/>
            <p:cNvSpPr/>
            <p:nvPr/>
          </p:nvSpPr>
          <p:spPr>
            <a:xfrm>
              <a:off x="3466875" y="3738000"/>
              <a:ext cx="156600" cy="119625"/>
            </a:xfrm>
            <a:custGeom>
              <a:avLst/>
              <a:gdLst/>
              <a:ahLst/>
              <a:cxnLst/>
              <a:rect l="l" t="t" r="r" b="b"/>
              <a:pathLst>
                <a:path w="6264" h="4785" extrusionOk="0">
                  <a:moveTo>
                    <a:pt x="2668" y="0"/>
                  </a:moveTo>
                  <a:cubicBezTo>
                    <a:pt x="0" y="0"/>
                    <a:pt x="851" y="2969"/>
                    <a:pt x="549" y="4785"/>
                  </a:cubicBezTo>
                  <a:lnTo>
                    <a:pt x="6264" y="4785"/>
                  </a:lnTo>
                  <a:cubicBezTo>
                    <a:pt x="6264" y="2563"/>
                    <a:pt x="5629" y="23"/>
                    <a:pt x="3089" y="23"/>
                  </a:cubicBezTo>
                  <a:cubicBezTo>
                    <a:pt x="2940" y="8"/>
                    <a:pt x="2800" y="0"/>
                    <a:pt x="2668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2" name="Google Shape;17432;p21"/>
            <p:cNvSpPr/>
            <p:nvPr/>
          </p:nvSpPr>
          <p:spPr>
            <a:xfrm>
              <a:off x="3290075" y="3587650"/>
              <a:ext cx="142900" cy="127100"/>
            </a:xfrm>
            <a:custGeom>
              <a:avLst/>
              <a:gdLst/>
              <a:ahLst/>
              <a:cxnLst/>
              <a:rect l="l" t="t" r="r" b="b"/>
              <a:pathLst>
                <a:path w="5716" h="5084" extrusionOk="0">
                  <a:moveTo>
                    <a:pt x="3514" y="1"/>
                  </a:moveTo>
                  <a:cubicBezTo>
                    <a:pt x="2747" y="1"/>
                    <a:pt x="2243" y="1255"/>
                    <a:pt x="1588" y="1909"/>
                  </a:cubicBezTo>
                  <a:cubicBezTo>
                    <a:pt x="953" y="2227"/>
                    <a:pt x="636" y="2544"/>
                    <a:pt x="1" y="3179"/>
                  </a:cubicBezTo>
                  <a:lnTo>
                    <a:pt x="1" y="5084"/>
                  </a:lnTo>
                  <a:cubicBezTo>
                    <a:pt x="1271" y="4767"/>
                    <a:pt x="2541" y="4449"/>
                    <a:pt x="3493" y="3814"/>
                  </a:cubicBezTo>
                  <a:cubicBezTo>
                    <a:pt x="4763" y="3179"/>
                    <a:pt x="5716" y="1909"/>
                    <a:pt x="4763" y="957"/>
                  </a:cubicBezTo>
                  <a:cubicBezTo>
                    <a:pt x="4266" y="261"/>
                    <a:pt x="3863" y="1"/>
                    <a:pt x="3514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3" name="Google Shape;17433;p21"/>
            <p:cNvSpPr/>
            <p:nvPr/>
          </p:nvSpPr>
          <p:spPr>
            <a:xfrm>
              <a:off x="3536150" y="3156125"/>
              <a:ext cx="119075" cy="101250"/>
            </a:xfrm>
            <a:custGeom>
              <a:avLst/>
              <a:gdLst/>
              <a:ahLst/>
              <a:cxnLst/>
              <a:rect l="l" t="t" r="r" b="b"/>
              <a:pathLst>
                <a:path w="4763" h="4050" extrusionOk="0">
                  <a:moveTo>
                    <a:pt x="1970" y="1"/>
                  </a:moveTo>
                  <a:cubicBezTo>
                    <a:pt x="1330" y="1"/>
                    <a:pt x="556" y="358"/>
                    <a:pt x="318" y="1073"/>
                  </a:cubicBezTo>
                  <a:cubicBezTo>
                    <a:pt x="0" y="2343"/>
                    <a:pt x="635" y="3613"/>
                    <a:pt x="1905" y="3930"/>
                  </a:cubicBezTo>
                  <a:cubicBezTo>
                    <a:pt x="2143" y="4009"/>
                    <a:pt x="2382" y="4049"/>
                    <a:pt x="2610" y="4049"/>
                  </a:cubicBezTo>
                  <a:cubicBezTo>
                    <a:pt x="3294" y="4049"/>
                    <a:pt x="3890" y="3692"/>
                    <a:pt x="4128" y="2978"/>
                  </a:cubicBezTo>
                  <a:cubicBezTo>
                    <a:pt x="4763" y="1390"/>
                    <a:pt x="4128" y="755"/>
                    <a:pt x="2540" y="120"/>
                  </a:cubicBezTo>
                  <a:cubicBezTo>
                    <a:pt x="2382" y="41"/>
                    <a:pt x="2183" y="1"/>
                    <a:pt x="1970" y="1"/>
                  </a:cubicBezTo>
                  <a:close/>
                </a:path>
              </a:pathLst>
            </a:custGeom>
            <a:solidFill>
              <a:srgbClr val="F28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4" name="Google Shape;17434;p21"/>
            <p:cNvSpPr/>
            <p:nvPr/>
          </p:nvSpPr>
          <p:spPr>
            <a:xfrm>
              <a:off x="2783150" y="2347925"/>
              <a:ext cx="94200" cy="76000"/>
            </a:xfrm>
            <a:custGeom>
              <a:avLst/>
              <a:gdLst/>
              <a:ahLst/>
              <a:cxnLst/>
              <a:rect l="l" t="t" r="r" b="b"/>
              <a:pathLst>
                <a:path w="3768" h="3040" extrusionOk="0">
                  <a:moveTo>
                    <a:pt x="1387" y="1"/>
                  </a:moveTo>
                  <a:cubicBezTo>
                    <a:pt x="440" y="1"/>
                    <a:pt x="0" y="826"/>
                    <a:pt x="275" y="1651"/>
                  </a:cubicBezTo>
                  <a:cubicBezTo>
                    <a:pt x="275" y="2434"/>
                    <a:pt x="920" y="3003"/>
                    <a:pt x="1680" y="3003"/>
                  </a:cubicBezTo>
                  <a:cubicBezTo>
                    <a:pt x="1843" y="3003"/>
                    <a:pt x="2012" y="2977"/>
                    <a:pt x="2180" y="2921"/>
                  </a:cubicBezTo>
                  <a:cubicBezTo>
                    <a:pt x="2418" y="3000"/>
                    <a:pt x="2637" y="3040"/>
                    <a:pt x="2830" y="3040"/>
                  </a:cubicBezTo>
                  <a:cubicBezTo>
                    <a:pt x="3411" y="3040"/>
                    <a:pt x="3768" y="2682"/>
                    <a:pt x="3768" y="1968"/>
                  </a:cubicBezTo>
                  <a:cubicBezTo>
                    <a:pt x="3450" y="1016"/>
                    <a:pt x="2815" y="63"/>
                    <a:pt x="1863" y="63"/>
                  </a:cubicBezTo>
                  <a:cubicBezTo>
                    <a:pt x="1693" y="20"/>
                    <a:pt x="1534" y="1"/>
                    <a:pt x="1387" y="1"/>
                  </a:cubicBezTo>
                  <a:close/>
                </a:path>
              </a:pathLst>
            </a:custGeom>
            <a:solidFill>
              <a:srgbClr val="F09A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5" name="Google Shape;17435;p21"/>
            <p:cNvSpPr/>
            <p:nvPr/>
          </p:nvSpPr>
          <p:spPr>
            <a:xfrm>
              <a:off x="3147200" y="3571875"/>
              <a:ext cx="47650" cy="95250"/>
            </a:xfrm>
            <a:custGeom>
              <a:avLst/>
              <a:gdLst/>
              <a:ahLst/>
              <a:cxnLst/>
              <a:rect l="l" t="t" r="r" b="b"/>
              <a:pathLst>
                <a:path w="1906" h="3810" extrusionOk="0">
                  <a:moveTo>
                    <a:pt x="1906" y="0"/>
                  </a:moveTo>
                  <a:cubicBezTo>
                    <a:pt x="1" y="1270"/>
                    <a:pt x="1" y="2540"/>
                    <a:pt x="1906" y="381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6" name="Google Shape;17436;p21"/>
            <p:cNvSpPr/>
            <p:nvPr/>
          </p:nvSpPr>
          <p:spPr>
            <a:xfrm>
              <a:off x="3194825" y="3522700"/>
              <a:ext cx="103225" cy="50725"/>
            </a:xfrm>
            <a:custGeom>
              <a:avLst/>
              <a:gdLst/>
              <a:ahLst/>
              <a:cxnLst/>
              <a:rect l="l" t="t" r="r" b="b"/>
              <a:pathLst>
                <a:path w="4129" h="2029" extrusionOk="0">
                  <a:moveTo>
                    <a:pt x="3504" y="0"/>
                  </a:moveTo>
                  <a:cubicBezTo>
                    <a:pt x="2134" y="0"/>
                    <a:pt x="828" y="864"/>
                    <a:pt x="1" y="1967"/>
                  </a:cubicBezTo>
                  <a:cubicBezTo>
                    <a:pt x="210" y="2009"/>
                    <a:pt x="418" y="2029"/>
                    <a:pt x="626" y="2029"/>
                  </a:cubicBezTo>
                  <a:cubicBezTo>
                    <a:pt x="1995" y="2029"/>
                    <a:pt x="3301" y="1165"/>
                    <a:pt x="4128" y="62"/>
                  </a:cubicBezTo>
                  <a:cubicBezTo>
                    <a:pt x="3920" y="20"/>
                    <a:pt x="3711" y="0"/>
                    <a:pt x="3504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7" name="Google Shape;17437;p21"/>
            <p:cNvSpPr/>
            <p:nvPr/>
          </p:nvSpPr>
          <p:spPr>
            <a:xfrm>
              <a:off x="3099575" y="3317875"/>
              <a:ext cx="23850" cy="15875"/>
            </a:xfrm>
            <a:custGeom>
              <a:avLst/>
              <a:gdLst/>
              <a:ahLst/>
              <a:cxnLst/>
              <a:rect l="l" t="t" r="r" b="b"/>
              <a:pathLst>
                <a:path w="954" h="635" extrusionOk="0">
                  <a:moveTo>
                    <a:pt x="636" y="0"/>
                  </a:moveTo>
                  <a:cubicBezTo>
                    <a:pt x="318" y="0"/>
                    <a:pt x="1" y="318"/>
                    <a:pt x="1" y="635"/>
                  </a:cubicBezTo>
                  <a:cubicBezTo>
                    <a:pt x="953" y="318"/>
                    <a:pt x="636" y="0"/>
                    <a:pt x="636" y="0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8" name="Google Shape;17438;p21"/>
            <p:cNvSpPr/>
            <p:nvPr/>
          </p:nvSpPr>
          <p:spPr>
            <a:xfrm>
              <a:off x="3051950" y="33337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0"/>
                  </a:moveTo>
                  <a:lnTo>
                    <a:pt x="1" y="1905"/>
                  </a:lnTo>
                  <a:lnTo>
                    <a:pt x="1" y="1905"/>
                  </a:ln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9" name="Google Shape;17439;p21"/>
            <p:cNvSpPr/>
            <p:nvPr/>
          </p:nvSpPr>
          <p:spPr>
            <a:xfrm>
              <a:off x="3004325" y="3381375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" y="1905"/>
                  </a:moveTo>
                  <a:lnTo>
                    <a:pt x="1906" y="0"/>
                  </a:lnTo>
                  <a:lnTo>
                    <a:pt x="1906" y="0"/>
                  </a:lnTo>
                  <a:lnTo>
                    <a:pt x="1" y="1905"/>
                  </a:ln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0" name="Google Shape;17440;p21"/>
            <p:cNvSpPr/>
            <p:nvPr/>
          </p:nvSpPr>
          <p:spPr>
            <a:xfrm>
              <a:off x="3242450" y="3452800"/>
              <a:ext cx="47650" cy="23825"/>
            </a:xfrm>
            <a:custGeom>
              <a:avLst/>
              <a:gdLst/>
              <a:ahLst/>
              <a:cxnLst/>
              <a:rect l="l" t="t" r="r" b="b"/>
              <a:pathLst>
                <a:path w="1906" h="953" extrusionOk="0">
                  <a:moveTo>
                    <a:pt x="953" y="1"/>
                  </a:moveTo>
                  <a:cubicBezTo>
                    <a:pt x="636" y="1"/>
                    <a:pt x="318" y="318"/>
                    <a:pt x="1" y="953"/>
                  </a:cubicBezTo>
                  <a:lnTo>
                    <a:pt x="1906" y="953"/>
                  </a:lnTo>
                  <a:cubicBezTo>
                    <a:pt x="1588" y="318"/>
                    <a:pt x="1271" y="1"/>
                    <a:pt x="953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1" name="Google Shape;17441;p21"/>
            <p:cNvSpPr/>
            <p:nvPr/>
          </p:nvSpPr>
          <p:spPr>
            <a:xfrm>
              <a:off x="3290075" y="3476625"/>
              <a:ext cx="31775" cy="47625"/>
            </a:xfrm>
            <a:custGeom>
              <a:avLst/>
              <a:gdLst/>
              <a:ahLst/>
              <a:cxnLst/>
              <a:rect l="l" t="t" r="r" b="b"/>
              <a:pathLst>
                <a:path w="1271" h="1905" extrusionOk="0">
                  <a:moveTo>
                    <a:pt x="1" y="0"/>
                  </a:moveTo>
                  <a:lnTo>
                    <a:pt x="1" y="1905"/>
                  </a:lnTo>
                  <a:cubicBezTo>
                    <a:pt x="1271" y="1588"/>
                    <a:pt x="1271" y="635"/>
                    <a:pt x="1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2" name="Google Shape;17442;p21"/>
            <p:cNvSpPr/>
            <p:nvPr/>
          </p:nvSpPr>
          <p:spPr>
            <a:xfrm>
              <a:off x="3623450" y="3857625"/>
              <a:ext cx="23850" cy="13125"/>
            </a:xfrm>
            <a:custGeom>
              <a:avLst/>
              <a:gdLst/>
              <a:ahLst/>
              <a:cxnLst/>
              <a:rect l="l" t="t" r="r" b="b"/>
              <a:pathLst>
                <a:path w="954" h="525" extrusionOk="0">
                  <a:moveTo>
                    <a:pt x="1" y="0"/>
                  </a:moveTo>
                  <a:cubicBezTo>
                    <a:pt x="137" y="408"/>
                    <a:pt x="273" y="525"/>
                    <a:pt x="409" y="525"/>
                  </a:cubicBezTo>
                  <a:cubicBezTo>
                    <a:pt x="590" y="525"/>
                    <a:pt x="772" y="318"/>
                    <a:pt x="953" y="318"/>
                  </a:cubicBezTo>
                  <a:cubicBezTo>
                    <a:pt x="953" y="318"/>
                    <a:pt x="318" y="0"/>
                    <a:pt x="1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43" name="Google Shape;17443;p21"/>
          <p:cNvGrpSpPr/>
          <p:nvPr/>
        </p:nvGrpSpPr>
        <p:grpSpPr>
          <a:xfrm>
            <a:off x="8239179" y="5283171"/>
            <a:ext cx="852333" cy="1415567"/>
            <a:chOff x="1959775" y="519775"/>
            <a:chExt cx="3683375" cy="4588050"/>
          </a:xfrm>
        </p:grpSpPr>
        <p:sp>
          <p:nvSpPr>
            <p:cNvPr id="17444" name="Google Shape;17444;p21"/>
            <p:cNvSpPr/>
            <p:nvPr/>
          </p:nvSpPr>
          <p:spPr>
            <a:xfrm>
              <a:off x="3164750" y="545775"/>
              <a:ext cx="2478400" cy="3600050"/>
            </a:xfrm>
            <a:custGeom>
              <a:avLst/>
              <a:gdLst/>
              <a:ahLst/>
              <a:cxnLst/>
              <a:rect l="l" t="t" r="r" b="b"/>
              <a:pathLst>
                <a:path w="99136" h="144002" extrusionOk="0">
                  <a:moveTo>
                    <a:pt x="90931" y="0"/>
                  </a:moveTo>
                  <a:cubicBezTo>
                    <a:pt x="89906" y="684"/>
                    <a:pt x="89564" y="1710"/>
                    <a:pt x="89222" y="2735"/>
                  </a:cubicBezTo>
                  <a:cubicBezTo>
                    <a:pt x="88880" y="3761"/>
                    <a:pt x="88880" y="4786"/>
                    <a:pt x="88880" y="6154"/>
                  </a:cubicBezTo>
                  <a:cubicBezTo>
                    <a:pt x="88880" y="7179"/>
                    <a:pt x="88196" y="7863"/>
                    <a:pt x="87854" y="8888"/>
                  </a:cubicBezTo>
                  <a:lnTo>
                    <a:pt x="87171" y="9572"/>
                  </a:lnTo>
                  <a:cubicBezTo>
                    <a:pt x="86487" y="10256"/>
                    <a:pt x="86145" y="10598"/>
                    <a:pt x="85803" y="11281"/>
                  </a:cubicBezTo>
                  <a:cubicBezTo>
                    <a:pt x="85120" y="11965"/>
                    <a:pt x="84778" y="12649"/>
                    <a:pt x="84436" y="13332"/>
                  </a:cubicBezTo>
                  <a:cubicBezTo>
                    <a:pt x="83411" y="15383"/>
                    <a:pt x="82043" y="17434"/>
                    <a:pt x="80676" y="19485"/>
                  </a:cubicBezTo>
                  <a:cubicBezTo>
                    <a:pt x="76232" y="28715"/>
                    <a:pt x="70079" y="36578"/>
                    <a:pt x="64951" y="45124"/>
                  </a:cubicBezTo>
                  <a:cubicBezTo>
                    <a:pt x="61191" y="51961"/>
                    <a:pt x="54696" y="56746"/>
                    <a:pt x="50252" y="62900"/>
                  </a:cubicBezTo>
                  <a:cubicBezTo>
                    <a:pt x="41022" y="71787"/>
                    <a:pt x="36236" y="83752"/>
                    <a:pt x="28716" y="93665"/>
                  </a:cubicBezTo>
                  <a:cubicBezTo>
                    <a:pt x="27690" y="95033"/>
                    <a:pt x="27348" y="96058"/>
                    <a:pt x="26323" y="98109"/>
                  </a:cubicBezTo>
                  <a:cubicBezTo>
                    <a:pt x="24955" y="100160"/>
                    <a:pt x="23588" y="102212"/>
                    <a:pt x="22563" y="104604"/>
                  </a:cubicBezTo>
                  <a:cubicBezTo>
                    <a:pt x="21879" y="105972"/>
                    <a:pt x="20853" y="107339"/>
                    <a:pt x="20170" y="108365"/>
                  </a:cubicBezTo>
                  <a:cubicBezTo>
                    <a:pt x="19828" y="108707"/>
                    <a:pt x="19486" y="109048"/>
                    <a:pt x="19144" y="109390"/>
                  </a:cubicBezTo>
                  <a:cubicBezTo>
                    <a:pt x="18802" y="110074"/>
                    <a:pt x="18460" y="110758"/>
                    <a:pt x="17777" y="111441"/>
                  </a:cubicBezTo>
                  <a:cubicBezTo>
                    <a:pt x="16751" y="113151"/>
                    <a:pt x="15726" y="114860"/>
                    <a:pt x="14358" y="116569"/>
                  </a:cubicBezTo>
                  <a:cubicBezTo>
                    <a:pt x="14016" y="117253"/>
                    <a:pt x="13675" y="117936"/>
                    <a:pt x="12991" y="118620"/>
                  </a:cubicBezTo>
                  <a:cubicBezTo>
                    <a:pt x="11282" y="121355"/>
                    <a:pt x="9572" y="124431"/>
                    <a:pt x="7521" y="127166"/>
                  </a:cubicBezTo>
                  <a:cubicBezTo>
                    <a:pt x="4103" y="130585"/>
                    <a:pt x="1710" y="135029"/>
                    <a:pt x="1" y="139472"/>
                  </a:cubicBezTo>
                  <a:cubicBezTo>
                    <a:pt x="1" y="140498"/>
                    <a:pt x="1" y="141524"/>
                    <a:pt x="343" y="142207"/>
                  </a:cubicBezTo>
                  <a:cubicBezTo>
                    <a:pt x="1539" y="143575"/>
                    <a:pt x="2821" y="144002"/>
                    <a:pt x="4103" y="144002"/>
                  </a:cubicBezTo>
                  <a:cubicBezTo>
                    <a:pt x="5385" y="144002"/>
                    <a:pt x="6667" y="143575"/>
                    <a:pt x="7863" y="143233"/>
                  </a:cubicBezTo>
                  <a:cubicBezTo>
                    <a:pt x="18119" y="141865"/>
                    <a:pt x="27690" y="139131"/>
                    <a:pt x="36920" y="134687"/>
                  </a:cubicBezTo>
                  <a:cubicBezTo>
                    <a:pt x="56405" y="126482"/>
                    <a:pt x="73497" y="115202"/>
                    <a:pt x="85462" y="97768"/>
                  </a:cubicBezTo>
                  <a:cubicBezTo>
                    <a:pt x="86829" y="95717"/>
                    <a:pt x="88196" y="93665"/>
                    <a:pt x="88880" y="91273"/>
                  </a:cubicBezTo>
                  <a:cubicBezTo>
                    <a:pt x="94350" y="72471"/>
                    <a:pt x="99135" y="53328"/>
                    <a:pt x="99135" y="33501"/>
                  </a:cubicBezTo>
                  <a:cubicBezTo>
                    <a:pt x="99135" y="21878"/>
                    <a:pt x="99135" y="9914"/>
                    <a:pt x="90931" y="0"/>
                  </a:cubicBezTo>
                  <a:close/>
                </a:path>
              </a:pathLst>
            </a:custGeom>
            <a:solidFill>
              <a:srgbClr val="ED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5" name="Google Shape;17445;p21"/>
            <p:cNvSpPr/>
            <p:nvPr/>
          </p:nvSpPr>
          <p:spPr>
            <a:xfrm>
              <a:off x="2814375" y="528675"/>
              <a:ext cx="2546750" cy="3311425"/>
            </a:xfrm>
            <a:custGeom>
              <a:avLst/>
              <a:gdLst/>
              <a:ahLst/>
              <a:cxnLst/>
              <a:rect l="l" t="t" r="r" b="b"/>
              <a:pathLst>
                <a:path w="101870" h="132457" extrusionOk="0">
                  <a:moveTo>
                    <a:pt x="100844" y="1"/>
                  </a:moveTo>
                  <a:cubicBezTo>
                    <a:pt x="88538" y="1710"/>
                    <a:pt x="76915" y="5128"/>
                    <a:pt x="65634" y="10598"/>
                  </a:cubicBezTo>
                  <a:cubicBezTo>
                    <a:pt x="46833" y="19486"/>
                    <a:pt x="27690" y="29399"/>
                    <a:pt x="18802" y="50594"/>
                  </a:cubicBezTo>
                  <a:cubicBezTo>
                    <a:pt x="16409" y="58456"/>
                    <a:pt x="15725" y="66660"/>
                    <a:pt x="10597" y="73497"/>
                  </a:cubicBezTo>
                  <a:cubicBezTo>
                    <a:pt x="4444" y="92640"/>
                    <a:pt x="0" y="111783"/>
                    <a:pt x="3077" y="131952"/>
                  </a:cubicBezTo>
                  <a:cubicBezTo>
                    <a:pt x="3788" y="132308"/>
                    <a:pt x="4365" y="132456"/>
                    <a:pt x="4847" y="132456"/>
                  </a:cubicBezTo>
                  <a:cubicBezTo>
                    <a:pt x="6682" y="132456"/>
                    <a:pt x="7121" y="130301"/>
                    <a:pt x="8205" y="129217"/>
                  </a:cubicBezTo>
                  <a:cubicBezTo>
                    <a:pt x="11623" y="124774"/>
                    <a:pt x="14358" y="120330"/>
                    <a:pt x="17776" y="115886"/>
                  </a:cubicBezTo>
                  <a:cubicBezTo>
                    <a:pt x="19144" y="113835"/>
                    <a:pt x="20511" y="111783"/>
                    <a:pt x="22220" y="109732"/>
                  </a:cubicBezTo>
                  <a:lnTo>
                    <a:pt x="22904" y="108707"/>
                  </a:lnTo>
                  <a:cubicBezTo>
                    <a:pt x="23587" y="108023"/>
                    <a:pt x="24271" y="107340"/>
                    <a:pt x="24613" y="106656"/>
                  </a:cubicBezTo>
                  <a:cubicBezTo>
                    <a:pt x="27348" y="102212"/>
                    <a:pt x="30082" y="98110"/>
                    <a:pt x="32817" y="94349"/>
                  </a:cubicBezTo>
                  <a:cubicBezTo>
                    <a:pt x="39312" y="85120"/>
                    <a:pt x="45807" y="75890"/>
                    <a:pt x="52302" y="66660"/>
                  </a:cubicBezTo>
                  <a:cubicBezTo>
                    <a:pt x="53670" y="64267"/>
                    <a:pt x="55379" y="62216"/>
                    <a:pt x="57430" y="60507"/>
                  </a:cubicBezTo>
                  <a:cubicBezTo>
                    <a:pt x="58797" y="59140"/>
                    <a:pt x="60165" y="57430"/>
                    <a:pt x="61874" y="56063"/>
                  </a:cubicBezTo>
                  <a:cubicBezTo>
                    <a:pt x="69736" y="50935"/>
                    <a:pt x="74180" y="43073"/>
                    <a:pt x="79650" y="35894"/>
                  </a:cubicBezTo>
                  <a:cubicBezTo>
                    <a:pt x="82384" y="31792"/>
                    <a:pt x="84777" y="27690"/>
                    <a:pt x="87512" y="23588"/>
                  </a:cubicBezTo>
                  <a:cubicBezTo>
                    <a:pt x="88879" y="21537"/>
                    <a:pt x="90247" y="19486"/>
                    <a:pt x="91272" y="17435"/>
                  </a:cubicBezTo>
                  <a:cubicBezTo>
                    <a:pt x="91614" y="16751"/>
                    <a:pt x="91956" y="16067"/>
                    <a:pt x="92298" y="15384"/>
                  </a:cubicBezTo>
                  <a:cubicBezTo>
                    <a:pt x="92640" y="14700"/>
                    <a:pt x="93323" y="13674"/>
                    <a:pt x="93665" y="13333"/>
                  </a:cubicBezTo>
                  <a:cubicBezTo>
                    <a:pt x="93665" y="12991"/>
                    <a:pt x="93665" y="12991"/>
                    <a:pt x="94007" y="12649"/>
                  </a:cubicBezTo>
                  <a:cubicBezTo>
                    <a:pt x="94691" y="11965"/>
                    <a:pt x="95033" y="11282"/>
                    <a:pt x="95374" y="10598"/>
                  </a:cubicBezTo>
                  <a:cubicBezTo>
                    <a:pt x="95716" y="10256"/>
                    <a:pt x="96400" y="9572"/>
                    <a:pt x="96400" y="8889"/>
                  </a:cubicBezTo>
                  <a:cubicBezTo>
                    <a:pt x="96742" y="8205"/>
                    <a:pt x="97426" y="7521"/>
                    <a:pt x="97767" y="7179"/>
                  </a:cubicBezTo>
                  <a:lnTo>
                    <a:pt x="98451" y="6154"/>
                  </a:lnTo>
                  <a:cubicBezTo>
                    <a:pt x="98793" y="5812"/>
                    <a:pt x="99477" y="5128"/>
                    <a:pt x="99818" y="4445"/>
                  </a:cubicBezTo>
                  <a:lnTo>
                    <a:pt x="100502" y="3761"/>
                  </a:lnTo>
                  <a:cubicBezTo>
                    <a:pt x="101186" y="3077"/>
                    <a:pt x="101528" y="2394"/>
                    <a:pt x="101869" y="1710"/>
                  </a:cubicBezTo>
                  <a:lnTo>
                    <a:pt x="101869" y="684"/>
                  </a:lnTo>
                  <a:lnTo>
                    <a:pt x="100844" y="1"/>
                  </a:lnTo>
                  <a:close/>
                </a:path>
              </a:pathLst>
            </a:custGeom>
            <a:solidFill>
              <a:srgbClr val="EC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6" name="Google Shape;17446;p21"/>
            <p:cNvSpPr/>
            <p:nvPr/>
          </p:nvSpPr>
          <p:spPr>
            <a:xfrm>
              <a:off x="3369875" y="2836950"/>
              <a:ext cx="546975" cy="671400"/>
            </a:xfrm>
            <a:custGeom>
              <a:avLst/>
              <a:gdLst/>
              <a:ahLst/>
              <a:cxnLst/>
              <a:rect l="l" t="t" r="r" b="b"/>
              <a:pathLst>
                <a:path w="21879" h="26856" extrusionOk="0">
                  <a:moveTo>
                    <a:pt x="14199" y="0"/>
                  </a:moveTo>
                  <a:cubicBezTo>
                    <a:pt x="12392" y="0"/>
                    <a:pt x="10545" y="529"/>
                    <a:pt x="8888" y="1677"/>
                  </a:cubicBezTo>
                  <a:cubicBezTo>
                    <a:pt x="4444" y="4411"/>
                    <a:pt x="3760" y="9881"/>
                    <a:pt x="684" y="13641"/>
                  </a:cubicBezTo>
                  <a:cubicBezTo>
                    <a:pt x="342" y="14325"/>
                    <a:pt x="0" y="15009"/>
                    <a:pt x="0" y="16034"/>
                  </a:cubicBezTo>
                  <a:cubicBezTo>
                    <a:pt x="684" y="17060"/>
                    <a:pt x="1026" y="18085"/>
                    <a:pt x="1709" y="19111"/>
                  </a:cubicBezTo>
                  <a:cubicBezTo>
                    <a:pt x="2393" y="20820"/>
                    <a:pt x="3077" y="22871"/>
                    <a:pt x="3419" y="24922"/>
                  </a:cubicBezTo>
                  <a:cubicBezTo>
                    <a:pt x="3760" y="25606"/>
                    <a:pt x="4444" y="26289"/>
                    <a:pt x="5128" y="26631"/>
                  </a:cubicBezTo>
                  <a:cubicBezTo>
                    <a:pt x="5411" y="26773"/>
                    <a:pt x="5753" y="26856"/>
                    <a:pt x="6080" y="26856"/>
                  </a:cubicBezTo>
                  <a:cubicBezTo>
                    <a:pt x="6544" y="26856"/>
                    <a:pt x="6979" y="26690"/>
                    <a:pt x="7179" y="26289"/>
                  </a:cubicBezTo>
                  <a:cubicBezTo>
                    <a:pt x="9914" y="19111"/>
                    <a:pt x="12306" y="11932"/>
                    <a:pt x="19143" y="7488"/>
                  </a:cubicBezTo>
                  <a:cubicBezTo>
                    <a:pt x="20853" y="7146"/>
                    <a:pt x="21536" y="5779"/>
                    <a:pt x="21878" y="4070"/>
                  </a:cubicBezTo>
                  <a:cubicBezTo>
                    <a:pt x="20163" y="1497"/>
                    <a:pt x="17238" y="0"/>
                    <a:pt x="14199" y="0"/>
                  </a:cubicBezTo>
                  <a:close/>
                </a:path>
              </a:pathLst>
            </a:custGeom>
            <a:solidFill>
              <a:srgbClr val="335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7" name="Google Shape;17447;p21"/>
            <p:cNvSpPr/>
            <p:nvPr/>
          </p:nvSpPr>
          <p:spPr>
            <a:xfrm>
              <a:off x="2985300" y="3218550"/>
              <a:ext cx="504225" cy="728600"/>
            </a:xfrm>
            <a:custGeom>
              <a:avLst/>
              <a:gdLst/>
              <a:ahLst/>
              <a:cxnLst/>
              <a:rect l="l" t="t" r="r" b="b"/>
              <a:pathLst>
                <a:path w="20169" h="29144" extrusionOk="0">
                  <a:moveTo>
                    <a:pt x="15255" y="1"/>
                  </a:moveTo>
                  <a:cubicBezTo>
                    <a:pt x="14870" y="1"/>
                    <a:pt x="14528" y="257"/>
                    <a:pt x="14358" y="770"/>
                  </a:cubicBezTo>
                  <a:cubicBezTo>
                    <a:pt x="12990" y="2479"/>
                    <a:pt x="12990" y="5214"/>
                    <a:pt x="10597" y="6581"/>
                  </a:cubicBezTo>
                  <a:cubicBezTo>
                    <a:pt x="5811" y="10342"/>
                    <a:pt x="2051" y="15127"/>
                    <a:pt x="0" y="20939"/>
                  </a:cubicBezTo>
                  <a:cubicBezTo>
                    <a:pt x="158" y="21096"/>
                    <a:pt x="344" y="21164"/>
                    <a:pt x="553" y="21164"/>
                  </a:cubicBezTo>
                  <a:cubicBezTo>
                    <a:pt x="1805" y="21164"/>
                    <a:pt x="3844" y="18725"/>
                    <a:pt x="5104" y="18725"/>
                  </a:cubicBezTo>
                  <a:cubicBezTo>
                    <a:pt x="5909" y="18725"/>
                    <a:pt x="6395" y="19722"/>
                    <a:pt x="6153" y="22990"/>
                  </a:cubicBezTo>
                  <a:cubicBezTo>
                    <a:pt x="6153" y="24357"/>
                    <a:pt x="4786" y="25725"/>
                    <a:pt x="6153" y="27092"/>
                  </a:cubicBezTo>
                  <a:lnTo>
                    <a:pt x="8204" y="29143"/>
                  </a:lnTo>
                  <a:cubicBezTo>
                    <a:pt x="9914" y="25725"/>
                    <a:pt x="9914" y="20597"/>
                    <a:pt x="16067" y="20597"/>
                  </a:cubicBezTo>
                  <a:cubicBezTo>
                    <a:pt x="15725" y="16837"/>
                    <a:pt x="18460" y="14102"/>
                    <a:pt x="20169" y="11025"/>
                  </a:cubicBezTo>
                  <a:lnTo>
                    <a:pt x="20169" y="8974"/>
                  </a:lnTo>
                  <a:cubicBezTo>
                    <a:pt x="18118" y="7265"/>
                    <a:pt x="20169" y="4188"/>
                    <a:pt x="18118" y="2821"/>
                  </a:cubicBezTo>
                  <a:lnTo>
                    <a:pt x="16409" y="770"/>
                  </a:lnTo>
                  <a:cubicBezTo>
                    <a:pt x="16067" y="257"/>
                    <a:pt x="15639" y="1"/>
                    <a:pt x="15255" y="1"/>
                  </a:cubicBezTo>
                  <a:close/>
                </a:path>
              </a:pathLst>
            </a:custGeom>
            <a:solidFill>
              <a:srgbClr val="3A5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8" name="Google Shape;17448;p21"/>
            <p:cNvSpPr/>
            <p:nvPr/>
          </p:nvSpPr>
          <p:spPr>
            <a:xfrm>
              <a:off x="3241675" y="3246325"/>
              <a:ext cx="102575" cy="145325"/>
            </a:xfrm>
            <a:custGeom>
              <a:avLst/>
              <a:gdLst/>
              <a:ahLst/>
              <a:cxnLst/>
              <a:rect l="l" t="t" r="r" b="b"/>
              <a:pathLst>
                <a:path w="4103" h="5813" extrusionOk="0">
                  <a:moveTo>
                    <a:pt x="4103" y="1"/>
                  </a:moveTo>
                  <a:lnTo>
                    <a:pt x="4103" y="1"/>
                  </a:lnTo>
                  <a:cubicBezTo>
                    <a:pt x="1710" y="1026"/>
                    <a:pt x="1368" y="3761"/>
                    <a:pt x="0" y="5812"/>
                  </a:cubicBezTo>
                  <a:cubicBezTo>
                    <a:pt x="4103" y="5470"/>
                    <a:pt x="4103" y="2736"/>
                    <a:pt x="4103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9" name="Google Shape;17449;p21"/>
            <p:cNvSpPr/>
            <p:nvPr/>
          </p:nvSpPr>
          <p:spPr>
            <a:xfrm>
              <a:off x="3344225" y="3177975"/>
              <a:ext cx="51300" cy="59850"/>
            </a:xfrm>
            <a:custGeom>
              <a:avLst/>
              <a:gdLst/>
              <a:ahLst/>
              <a:cxnLst/>
              <a:rect l="l" t="t" r="r" b="b"/>
              <a:pathLst>
                <a:path w="2052" h="2394" extrusionOk="0">
                  <a:moveTo>
                    <a:pt x="1710" y="0"/>
                  </a:moveTo>
                  <a:cubicBezTo>
                    <a:pt x="684" y="342"/>
                    <a:pt x="1" y="1368"/>
                    <a:pt x="1" y="2393"/>
                  </a:cubicBezTo>
                  <a:lnTo>
                    <a:pt x="2052" y="2393"/>
                  </a:lnTo>
                  <a:cubicBezTo>
                    <a:pt x="1710" y="1709"/>
                    <a:pt x="1710" y="1026"/>
                    <a:pt x="1710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0" name="Google Shape;17450;p21"/>
            <p:cNvSpPr/>
            <p:nvPr/>
          </p:nvSpPr>
          <p:spPr>
            <a:xfrm>
              <a:off x="2096500" y="3633825"/>
              <a:ext cx="1111025" cy="1416950"/>
            </a:xfrm>
            <a:custGeom>
              <a:avLst/>
              <a:gdLst/>
              <a:ahLst/>
              <a:cxnLst/>
              <a:rect l="l" t="t" r="r" b="b"/>
              <a:pathLst>
                <a:path w="44441" h="56678" extrusionOk="0">
                  <a:moveTo>
                    <a:pt x="40413" y="0"/>
                  </a:moveTo>
                  <a:cubicBezTo>
                    <a:pt x="38711" y="0"/>
                    <a:pt x="37218" y="4700"/>
                    <a:pt x="35453" y="4700"/>
                  </a:cubicBezTo>
                  <a:cubicBezTo>
                    <a:pt x="35373" y="4700"/>
                    <a:pt x="35292" y="4690"/>
                    <a:pt x="35210" y="4670"/>
                  </a:cubicBezTo>
                  <a:lnTo>
                    <a:pt x="31792" y="7746"/>
                  </a:lnTo>
                  <a:cubicBezTo>
                    <a:pt x="29741" y="15267"/>
                    <a:pt x="22562" y="19027"/>
                    <a:pt x="19144" y="24838"/>
                  </a:cubicBezTo>
                  <a:cubicBezTo>
                    <a:pt x="18118" y="25864"/>
                    <a:pt x="18802" y="28257"/>
                    <a:pt x="16751" y="28599"/>
                  </a:cubicBezTo>
                  <a:cubicBezTo>
                    <a:pt x="16409" y="29624"/>
                    <a:pt x="15725" y="30308"/>
                    <a:pt x="14700" y="30992"/>
                  </a:cubicBezTo>
                  <a:cubicBezTo>
                    <a:pt x="13332" y="33384"/>
                    <a:pt x="11623" y="35777"/>
                    <a:pt x="9572" y="38170"/>
                  </a:cubicBezTo>
                  <a:cubicBezTo>
                    <a:pt x="8888" y="39196"/>
                    <a:pt x="8547" y="40905"/>
                    <a:pt x="7521" y="41931"/>
                  </a:cubicBezTo>
                  <a:cubicBezTo>
                    <a:pt x="6496" y="42614"/>
                    <a:pt x="5470" y="42956"/>
                    <a:pt x="4444" y="43298"/>
                  </a:cubicBezTo>
                  <a:cubicBezTo>
                    <a:pt x="4103" y="44323"/>
                    <a:pt x="3077" y="45007"/>
                    <a:pt x="2393" y="45349"/>
                  </a:cubicBezTo>
                  <a:cubicBezTo>
                    <a:pt x="2052" y="46375"/>
                    <a:pt x="1026" y="47058"/>
                    <a:pt x="1" y="47400"/>
                  </a:cubicBezTo>
                  <a:lnTo>
                    <a:pt x="5128" y="55946"/>
                  </a:lnTo>
                  <a:cubicBezTo>
                    <a:pt x="5921" y="56422"/>
                    <a:pt x="6862" y="56677"/>
                    <a:pt x="7779" y="56677"/>
                  </a:cubicBezTo>
                  <a:cubicBezTo>
                    <a:pt x="8838" y="56677"/>
                    <a:pt x="9865" y="56337"/>
                    <a:pt x="10598" y="55604"/>
                  </a:cubicBezTo>
                  <a:cubicBezTo>
                    <a:pt x="11281" y="54921"/>
                    <a:pt x="12307" y="54237"/>
                    <a:pt x="12991" y="53895"/>
                  </a:cubicBezTo>
                  <a:cubicBezTo>
                    <a:pt x="14358" y="50819"/>
                    <a:pt x="15042" y="48767"/>
                    <a:pt x="11623" y="46716"/>
                  </a:cubicBezTo>
                  <a:lnTo>
                    <a:pt x="10256" y="46716"/>
                  </a:lnTo>
                  <a:cubicBezTo>
                    <a:pt x="10719" y="46624"/>
                    <a:pt x="11189" y="46588"/>
                    <a:pt x="11664" y="46588"/>
                  </a:cubicBezTo>
                  <a:cubicBezTo>
                    <a:pt x="13339" y="46588"/>
                    <a:pt x="15071" y="47038"/>
                    <a:pt x="16785" y="47038"/>
                  </a:cubicBezTo>
                  <a:cubicBezTo>
                    <a:pt x="18165" y="47038"/>
                    <a:pt x="19535" y="46745"/>
                    <a:pt x="20853" y="45691"/>
                  </a:cubicBezTo>
                  <a:lnTo>
                    <a:pt x="43073" y="18685"/>
                  </a:lnTo>
                  <a:cubicBezTo>
                    <a:pt x="43415" y="18002"/>
                    <a:pt x="43415" y="17318"/>
                    <a:pt x="43415" y="16634"/>
                  </a:cubicBezTo>
                  <a:cubicBezTo>
                    <a:pt x="44440" y="15609"/>
                    <a:pt x="44440" y="14583"/>
                    <a:pt x="44440" y="13216"/>
                  </a:cubicBezTo>
                  <a:cubicBezTo>
                    <a:pt x="44098" y="12190"/>
                    <a:pt x="43756" y="11165"/>
                    <a:pt x="43073" y="10139"/>
                  </a:cubicBezTo>
                  <a:cubicBezTo>
                    <a:pt x="42731" y="8088"/>
                    <a:pt x="42731" y="6037"/>
                    <a:pt x="43073" y="4328"/>
                  </a:cubicBezTo>
                  <a:cubicBezTo>
                    <a:pt x="42102" y="1092"/>
                    <a:pt x="41233" y="0"/>
                    <a:pt x="40413" y="0"/>
                  </a:cubicBezTo>
                  <a:close/>
                </a:path>
              </a:pathLst>
            </a:custGeom>
            <a:solidFill>
              <a:srgbClr val="2B67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1" name="Google Shape;17451;p21"/>
            <p:cNvSpPr/>
            <p:nvPr/>
          </p:nvSpPr>
          <p:spPr>
            <a:xfrm>
              <a:off x="3079300" y="1793500"/>
              <a:ext cx="247850" cy="572625"/>
            </a:xfrm>
            <a:custGeom>
              <a:avLst/>
              <a:gdLst/>
              <a:ahLst/>
              <a:cxnLst/>
              <a:rect l="l" t="t" r="r" b="b"/>
              <a:pathLst>
                <a:path w="9914" h="22905" extrusionOk="0">
                  <a:moveTo>
                    <a:pt x="8205" y="1"/>
                  </a:moveTo>
                  <a:cubicBezTo>
                    <a:pt x="2735" y="6496"/>
                    <a:pt x="2735" y="15042"/>
                    <a:pt x="0" y="22904"/>
                  </a:cubicBezTo>
                  <a:cubicBezTo>
                    <a:pt x="6837" y="17435"/>
                    <a:pt x="9914" y="8547"/>
                    <a:pt x="8205" y="1"/>
                  </a:cubicBezTo>
                  <a:close/>
                </a:path>
              </a:pathLst>
            </a:custGeom>
            <a:solidFill>
              <a:srgbClr val="F0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2" name="Google Shape;17452;p21"/>
            <p:cNvSpPr/>
            <p:nvPr/>
          </p:nvSpPr>
          <p:spPr>
            <a:xfrm>
              <a:off x="1959775" y="4818825"/>
              <a:ext cx="401675" cy="289000"/>
            </a:xfrm>
            <a:custGeom>
              <a:avLst/>
              <a:gdLst/>
              <a:ahLst/>
              <a:cxnLst/>
              <a:rect l="l" t="t" r="r" b="b"/>
              <a:pathLst>
                <a:path w="16067" h="11560" extrusionOk="0">
                  <a:moveTo>
                    <a:pt x="5470" y="0"/>
                  </a:moveTo>
                  <a:lnTo>
                    <a:pt x="5470" y="0"/>
                  </a:lnTo>
                  <a:cubicBezTo>
                    <a:pt x="0" y="6153"/>
                    <a:pt x="342" y="7179"/>
                    <a:pt x="6495" y="10255"/>
                  </a:cubicBezTo>
                  <a:cubicBezTo>
                    <a:pt x="7762" y="11142"/>
                    <a:pt x="9123" y="11559"/>
                    <a:pt x="10438" y="11559"/>
                  </a:cubicBezTo>
                  <a:cubicBezTo>
                    <a:pt x="12672" y="11559"/>
                    <a:pt x="14776" y="10356"/>
                    <a:pt x="16067" y="8204"/>
                  </a:cubicBezTo>
                  <a:lnTo>
                    <a:pt x="16067" y="8204"/>
                  </a:lnTo>
                  <a:cubicBezTo>
                    <a:pt x="15508" y="8404"/>
                    <a:pt x="15001" y="8491"/>
                    <a:pt x="14535" y="8491"/>
                  </a:cubicBezTo>
                  <a:cubicBezTo>
                    <a:pt x="11103" y="8491"/>
                    <a:pt x="9850" y="3747"/>
                    <a:pt x="6464" y="3747"/>
                  </a:cubicBezTo>
                  <a:cubicBezTo>
                    <a:pt x="6362" y="3747"/>
                    <a:pt x="6259" y="3752"/>
                    <a:pt x="6153" y="3760"/>
                  </a:cubicBezTo>
                  <a:cubicBezTo>
                    <a:pt x="6153" y="3760"/>
                    <a:pt x="5811" y="1367"/>
                    <a:pt x="5470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3" name="Google Shape;17453;p21"/>
            <p:cNvSpPr/>
            <p:nvPr/>
          </p:nvSpPr>
          <p:spPr>
            <a:xfrm>
              <a:off x="2318700" y="4756025"/>
              <a:ext cx="299125" cy="225200"/>
            </a:xfrm>
            <a:custGeom>
              <a:avLst/>
              <a:gdLst/>
              <a:ahLst/>
              <a:cxnLst/>
              <a:rect l="l" t="t" r="r" b="b"/>
              <a:pathLst>
                <a:path w="11965" h="9008" extrusionOk="0">
                  <a:moveTo>
                    <a:pt x="4830" y="1"/>
                  </a:moveTo>
                  <a:cubicBezTo>
                    <a:pt x="3026" y="1"/>
                    <a:pt x="1349" y="606"/>
                    <a:pt x="0" y="2854"/>
                  </a:cubicBezTo>
                  <a:cubicBezTo>
                    <a:pt x="4103" y="2854"/>
                    <a:pt x="3761" y="6272"/>
                    <a:pt x="4103" y="9007"/>
                  </a:cubicBezTo>
                  <a:cubicBezTo>
                    <a:pt x="7863" y="7298"/>
                    <a:pt x="9572" y="3538"/>
                    <a:pt x="11965" y="803"/>
                  </a:cubicBezTo>
                  <a:lnTo>
                    <a:pt x="11965" y="803"/>
                  </a:lnTo>
                  <a:cubicBezTo>
                    <a:pt x="11762" y="820"/>
                    <a:pt x="11557" y="827"/>
                    <a:pt x="11352" y="827"/>
                  </a:cubicBezTo>
                  <a:cubicBezTo>
                    <a:pt x="9219" y="827"/>
                    <a:pt x="6938" y="1"/>
                    <a:pt x="4830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4" name="Google Shape;17454;p21"/>
            <p:cNvSpPr/>
            <p:nvPr/>
          </p:nvSpPr>
          <p:spPr>
            <a:xfrm>
              <a:off x="2207600" y="4408600"/>
              <a:ext cx="273500" cy="307675"/>
            </a:xfrm>
            <a:custGeom>
              <a:avLst/>
              <a:gdLst/>
              <a:ahLst/>
              <a:cxnLst/>
              <a:rect l="l" t="t" r="r" b="b"/>
              <a:pathLst>
                <a:path w="10940" h="12307" extrusionOk="0">
                  <a:moveTo>
                    <a:pt x="10256" y="1"/>
                  </a:moveTo>
                  <a:lnTo>
                    <a:pt x="10256" y="1"/>
                  </a:lnTo>
                  <a:cubicBezTo>
                    <a:pt x="6154" y="3419"/>
                    <a:pt x="2735" y="7521"/>
                    <a:pt x="0" y="12307"/>
                  </a:cubicBezTo>
                  <a:lnTo>
                    <a:pt x="4103" y="12307"/>
                  </a:lnTo>
                  <a:cubicBezTo>
                    <a:pt x="5470" y="11281"/>
                    <a:pt x="5128" y="9572"/>
                    <a:pt x="6154" y="8547"/>
                  </a:cubicBezTo>
                  <a:cubicBezTo>
                    <a:pt x="7179" y="5470"/>
                    <a:pt x="10939" y="3761"/>
                    <a:pt x="10256" y="1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5" name="Google Shape;17455;p21"/>
            <p:cNvSpPr/>
            <p:nvPr/>
          </p:nvSpPr>
          <p:spPr>
            <a:xfrm>
              <a:off x="2506700" y="4263325"/>
              <a:ext cx="97900" cy="97350"/>
            </a:xfrm>
            <a:custGeom>
              <a:avLst/>
              <a:gdLst/>
              <a:ahLst/>
              <a:cxnLst/>
              <a:rect l="l" t="t" r="r" b="b"/>
              <a:pathLst>
                <a:path w="3916" h="3894" extrusionOk="0">
                  <a:moveTo>
                    <a:pt x="2394" y="0"/>
                  </a:moveTo>
                  <a:lnTo>
                    <a:pt x="2394" y="0"/>
                  </a:lnTo>
                  <a:cubicBezTo>
                    <a:pt x="1026" y="684"/>
                    <a:pt x="1" y="2051"/>
                    <a:pt x="1" y="3761"/>
                  </a:cubicBezTo>
                  <a:cubicBezTo>
                    <a:pt x="545" y="3851"/>
                    <a:pt x="1005" y="3894"/>
                    <a:pt x="1392" y="3894"/>
                  </a:cubicBezTo>
                  <a:cubicBezTo>
                    <a:pt x="3916" y="3894"/>
                    <a:pt x="3283" y="2076"/>
                    <a:pt x="2394" y="0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6" name="Google Shape;17456;p21"/>
            <p:cNvSpPr/>
            <p:nvPr/>
          </p:nvSpPr>
          <p:spPr>
            <a:xfrm>
              <a:off x="5335450" y="519775"/>
              <a:ext cx="111125" cy="111775"/>
            </a:xfrm>
            <a:custGeom>
              <a:avLst/>
              <a:gdLst/>
              <a:ahLst/>
              <a:cxnLst/>
              <a:rect l="l" t="t" r="r" b="b"/>
              <a:pathLst>
                <a:path w="4445" h="4471" extrusionOk="0">
                  <a:moveTo>
                    <a:pt x="1552" y="1"/>
                  </a:moveTo>
                  <a:cubicBezTo>
                    <a:pt x="1013" y="1"/>
                    <a:pt x="485" y="114"/>
                    <a:pt x="1" y="357"/>
                  </a:cubicBezTo>
                  <a:cubicBezTo>
                    <a:pt x="1" y="699"/>
                    <a:pt x="1" y="1382"/>
                    <a:pt x="1" y="2066"/>
                  </a:cubicBezTo>
                  <a:cubicBezTo>
                    <a:pt x="521" y="3367"/>
                    <a:pt x="1438" y="4470"/>
                    <a:pt x="2902" y="4470"/>
                  </a:cubicBezTo>
                  <a:cubicBezTo>
                    <a:pt x="3361" y="4470"/>
                    <a:pt x="3874" y="4362"/>
                    <a:pt x="4445" y="4117"/>
                  </a:cubicBezTo>
                  <a:lnTo>
                    <a:pt x="4445" y="1040"/>
                  </a:lnTo>
                  <a:cubicBezTo>
                    <a:pt x="3562" y="378"/>
                    <a:pt x="2536" y="1"/>
                    <a:pt x="1552" y="1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7" name="Google Shape;17457;p21"/>
            <p:cNvSpPr/>
            <p:nvPr/>
          </p:nvSpPr>
          <p:spPr>
            <a:xfrm>
              <a:off x="2361425" y="4981200"/>
              <a:ext cx="59850" cy="44425"/>
            </a:xfrm>
            <a:custGeom>
              <a:avLst/>
              <a:gdLst/>
              <a:ahLst/>
              <a:cxnLst/>
              <a:rect l="l" t="t" r="r" b="b"/>
              <a:pathLst>
                <a:path w="2394" h="1777" extrusionOk="0">
                  <a:moveTo>
                    <a:pt x="2394" y="0"/>
                  </a:moveTo>
                  <a:cubicBezTo>
                    <a:pt x="1368" y="0"/>
                    <a:pt x="342" y="684"/>
                    <a:pt x="1" y="1709"/>
                  </a:cubicBezTo>
                  <a:cubicBezTo>
                    <a:pt x="184" y="1755"/>
                    <a:pt x="361" y="1776"/>
                    <a:pt x="530" y="1776"/>
                  </a:cubicBezTo>
                  <a:cubicBezTo>
                    <a:pt x="1624" y="1776"/>
                    <a:pt x="2394" y="888"/>
                    <a:pt x="2394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8" name="Google Shape;17458;p21"/>
            <p:cNvSpPr/>
            <p:nvPr/>
          </p:nvSpPr>
          <p:spPr>
            <a:xfrm>
              <a:off x="2096500" y="4767550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3" y="0"/>
                  </a:moveTo>
                  <a:cubicBezTo>
                    <a:pt x="1368" y="0"/>
                    <a:pt x="342" y="684"/>
                    <a:pt x="1" y="2051"/>
                  </a:cubicBezTo>
                  <a:cubicBezTo>
                    <a:pt x="1368" y="2051"/>
                    <a:pt x="2393" y="1026"/>
                    <a:pt x="2393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9" name="Google Shape;17459;p21"/>
            <p:cNvSpPr/>
            <p:nvPr/>
          </p:nvSpPr>
          <p:spPr>
            <a:xfrm>
              <a:off x="2147775" y="4716250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3" y="1"/>
                  </a:moveTo>
                  <a:cubicBezTo>
                    <a:pt x="1026" y="1"/>
                    <a:pt x="1" y="1026"/>
                    <a:pt x="342" y="2052"/>
                  </a:cubicBezTo>
                  <a:cubicBezTo>
                    <a:pt x="1368" y="2052"/>
                    <a:pt x="2052" y="1026"/>
                    <a:pt x="2393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0" name="Google Shape;17460;p21"/>
            <p:cNvSpPr/>
            <p:nvPr/>
          </p:nvSpPr>
          <p:spPr>
            <a:xfrm>
              <a:off x="2455425" y="4357325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4" y="1"/>
                  </a:moveTo>
                  <a:cubicBezTo>
                    <a:pt x="1026" y="1"/>
                    <a:pt x="1" y="1026"/>
                    <a:pt x="343" y="2052"/>
                  </a:cubicBezTo>
                  <a:cubicBezTo>
                    <a:pt x="1368" y="2052"/>
                    <a:pt x="2052" y="1026"/>
                    <a:pt x="2394" y="1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1" name="Google Shape;17461;p21"/>
            <p:cNvSpPr/>
            <p:nvPr/>
          </p:nvSpPr>
          <p:spPr>
            <a:xfrm>
              <a:off x="3592075" y="1913150"/>
              <a:ext cx="871700" cy="1034100"/>
            </a:xfrm>
            <a:custGeom>
              <a:avLst/>
              <a:gdLst/>
              <a:ahLst/>
              <a:cxnLst/>
              <a:rect l="l" t="t" r="r" b="b"/>
              <a:pathLst>
                <a:path w="34868" h="41364" extrusionOk="0">
                  <a:moveTo>
                    <a:pt x="29057" y="0"/>
                  </a:moveTo>
                  <a:lnTo>
                    <a:pt x="24955" y="3761"/>
                  </a:lnTo>
                  <a:cubicBezTo>
                    <a:pt x="22903" y="5812"/>
                    <a:pt x="22903" y="8546"/>
                    <a:pt x="20511" y="9914"/>
                  </a:cubicBezTo>
                  <a:cubicBezTo>
                    <a:pt x="12648" y="18802"/>
                    <a:pt x="5811" y="28373"/>
                    <a:pt x="0" y="38970"/>
                  </a:cubicBezTo>
                  <a:cubicBezTo>
                    <a:pt x="1027" y="38338"/>
                    <a:pt x="1964" y="38090"/>
                    <a:pt x="2838" y="38090"/>
                  </a:cubicBezTo>
                  <a:cubicBezTo>
                    <a:pt x="5745" y="38090"/>
                    <a:pt x="7969" y="40838"/>
                    <a:pt x="10597" y="41363"/>
                  </a:cubicBezTo>
                  <a:lnTo>
                    <a:pt x="12648" y="41363"/>
                  </a:lnTo>
                  <a:cubicBezTo>
                    <a:pt x="20852" y="31450"/>
                    <a:pt x="26322" y="19485"/>
                    <a:pt x="34868" y="9914"/>
                  </a:cubicBezTo>
                  <a:cubicBezTo>
                    <a:pt x="33501" y="6153"/>
                    <a:pt x="31450" y="3077"/>
                    <a:pt x="29057" y="0"/>
                  </a:cubicBezTo>
                  <a:close/>
                </a:path>
              </a:pathLst>
            </a:custGeom>
            <a:solidFill>
              <a:srgbClr val="445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2" name="Google Shape;17462;p21"/>
            <p:cNvSpPr/>
            <p:nvPr/>
          </p:nvSpPr>
          <p:spPr>
            <a:xfrm>
              <a:off x="4318475" y="1391825"/>
              <a:ext cx="717900" cy="769175"/>
            </a:xfrm>
            <a:custGeom>
              <a:avLst/>
              <a:gdLst/>
              <a:ahLst/>
              <a:cxnLst/>
              <a:rect l="l" t="t" r="r" b="b"/>
              <a:pathLst>
                <a:path w="28716" h="30767" extrusionOk="0">
                  <a:moveTo>
                    <a:pt x="18118" y="1"/>
                  </a:moveTo>
                  <a:cubicBezTo>
                    <a:pt x="12649" y="7521"/>
                    <a:pt x="6496" y="14358"/>
                    <a:pt x="1" y="21195"/>
                  </a:cubicBezTo>
                  <a:cubicBezTo>
                    <a:pt x="1" y="25297"/>
                    <a:pt x="343" y="29741"/>
                    <a:pt x="5812" y="30767"/>
                  </a:cubicBezTo>
                  <a:cubicBezTo>
                    <a:pt x="10256" y="24272"/>
                    <a:pt x="17776" y="20170"/>
                    <a:pt x="20511" y="12649"/>
                  </a:cubicBezTo>
                  <a:cubicBezTo>
                    <a:pt x="20169" y="8205"/>
                    <a:pt x="28715" y="2394"/>
                    <a:pt x="18118" y="1"/>
                  </a:cubicBezTo>
                  <a:close/>
                </a:path>
              </a:pathLst>
            </a:custGeom>
            <a:solidFill>
              <a:srgbClr val="3F5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3" name="Google Shape;17463;p21"/>
            <p:cNvSpPr/>
            <p:nvPr/>
          </p:nvSpPr>
          <p:spPr>
            <a:xfrm>
              <a:off x="4771425" y="571400"/>
              <a:ext cx="666625" cy="1136675"/>
            </a:xfrm>
            <a:custGeom>
              <a:avLst/>
              <a:gdLst/>
              <a:ahLst/>
              <a:cxnLst/>
              <a:rect l="l" t="t" r="r" b="b"/>
              <a:pathLst>
                <a:path w="26665" h="45467" extrusionOk="0">
                  <a:moveTo>
                    <a:pt x="22562" y="1"/>
                  </a:moveTo>
                  <a:cubicBezTo>
                    <a:pt x="21878" y="685"/>
                    <a:pt x="21195" y="1368"/>
                    <a:pt x="20511" y="2052"/>
                  </a:cubicBezTo>
                  <a:cubicBezTo>
                    <a:pt x="19827" y="3077"/>
                    <a:pt x="19144" y="3419"/>
                    <a:pt x="18460" y="4445"/>
                  </a:cubicBezTo>
                  <a:cubicBezTo>
                    <a:pt x="17776" y="4787"/>
                    <a:pt x="17434" y="5470"/>
                    <a:pt x="16751" y="6154"/>
                  </a:cubicBezTo>
                  <a:lnTo>
                    <a:pt x="16067" y="8205"/>
                  </a:lnTo>
                  <a:cubicBezTo>
                    <a:pt x="16751" y="9914"/>
                    <a:pt x="15041" y="9573"/>
                    <a:pt x="14358" y="10256"/>
                  </a:cubicBezTo>
                  <a:cubicBezTo>
                    <a:pt x="13674" y="10940"/>
                    <a:pt x="13332" y="11624"/>
                    <a:pt x="12990" y="12307"/>
                  </a:cubicBezTo>
                  <a:lnTo>
                    <a:pt x="12649" y="14016"/>
                  </a:lnTo>
                  <a:cubicBezTo>
                    <a:pt x="11281" y="16068"/>
                    <a:pt x="11281" y="19486"/>
                    <a:pt x="8546" y="20511"/>
                  </a:cubicBezTo>
                  <a:cubicBezTo>
                    <a:pt x="5128" y="23930"/>
                    <a:pt x="2051" y="28032"/>
                    <a:pt x="0" y="32476"/>
                  </a:cubicBezTo>
                  <a:cubicBezTo>
                    <a:pt x="3077" y="34185"/>
                    <a:pt x="4444" y="35894"/>
                    <a:pt x="3077" y="39655"/>
                  </a:cubicBezTo>
                  <a:cubicBezTo>
                    <a:pt x="2393" y="41364"/>
                    <a:pt x="2393" y="43415"/>
                    <a:pt x="2393" y="45466"/>
                  </a:cubicBezTo>
                  <a:cubicBezTo>
                    <a:pt x="8546" y="36578"/>
                    <a:pt x="15041" y="28374"/>
                    <a:pt x="18460" y="18460"/>
                  </a:cubicBezTo>
                  <a:cubicBezTo>
                    <a:pt x="20169" y="15726"/>
                    <a:pt x="20169" y="12307"/>
                    <a:pt x="22904" y="10256"/>
                  </a:cubicBezTo>
                  <a:cubicBezTo>
                    <a:pt x="22904" y="9914"/>
                    <a:pt x="22904" y="9573"/>
                    <a:pt x="23246" y="9573"/>
                  </a:cubicBezTo>
                  <a:cubicBezTo>
                    <a:pt x="23246" y="9231"/>
                    <a:pt x="23246" y="8889"/>
                    <a:pt x="23587" y="8547"/>
                  </a:cubicBezTo>
                  <a:lnTo>
                    <a:pt x="24271" y="8205"/>
                  </a:lnTo>
                  <a:lnTo>
                    <a:pt x="24613" y="8205"/>
                  </a:lnTo>
                  <a:cubicBezTo>
                    <a:pt x="25297" y="7863"/>
                    <a:pt x="25639" y="7180"/>
                    <a:pt x="25980" y="6496"/>
                  </a:cubicBezTo>
                  <a:cubicBezTo>
                    <a:pt x="26322" y="5129"/>
                    <a:pt x="26664" y="3419"/>
                    <a:pt x="26664" y="2052"/>
                  </a:cubicBezTo>
                  <a:lnTo>
                    <a:pt x="22562" y="1"/>
                  </a:lnTo>
                  <a:close/>
                </a:path>
              </a:pathLst>
            </a:custGeom>
            <a:solidFill>
              <a:srgbClr val="5C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4" name="Google Shape;17464;p21"/>
            <p:cNvSpPr/>
            <p:nvPr/>
          </p:nvSpPr>
          <p:spPr>
            <a:xfrm>
              <a:off x="3540775" y="3032675"/>
              <a:ext cx="307700" cy="461525"/>
            </a:xfrm>
            <a:custGeom>
              <a:avLst/>
              <a:gdLst/>
              <a:ahLst/>
              <a:cxnLst/>
              <a:rect l="l" t="t" r="r" b="b"/>
              <a:pathLst>
                <a:path w="12308" h="18461" extrusionOk="0">
                  <a:moveTo>
                    <a:pt x="12307" y="1"/>
                  </a:moveTo>
                  <a:lnTo>
                    <a:pt x="12307" y="1"/>
                  </a:lnTo>
                  <a:cubicBezTo>
                    <a:pt x="1710" y="2052"/>
                    <a:pt x="1" y="9572"/>
                    <a:pt x="343" y="18460"/>
                  </a:cubicBezTo>
                  <a:cubicBezTo>
                    <a:pt x="2736" y="17435"/>
                    <a:pt x="4103" y="15042"/>
                    <a:pt x="4445" y="12649"/>
                  </a:cubicBezTo>
                  <a:cubicBezTo>
                    <a:pt x="4787" y="11623"/>
                    <a:pt x="5470" y="10598"/>
                    <a:pt x="6154" y="9914"/>
                  </a:cubicBezTo>
                  <a:cubicBezTo>
                    <a:pt x="6838" y="8547"/>
                    <a:pt x="6838" y="6838"/>
                    <a:pt x="8547" y="6154"/>
                  </a:cubicBezTo>
                  <a:cubicBezTo>
                    <a:pt x="9914" y="4103"/>
                    <a:pt x="10940" y="2052"/>
                    <a:pt x="12307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5" name="Google Shape;17465;p21"/>
            <p:cNvSpPr/>
            <p:nvPr/>
          </p:nvSpPr>
          <p:spPr>
            <a:xfrm>
              <a:off x="3166525" y="3723175"/>
              <a:ext cx="220450" cy="326525"/>
            </a:xfrm>
            <a:custGeom>
              <a:avLst/>
              <a:gdLst/>
              <a:ahLst/>
              <a:cxnLst/>
              <a:rect l="l" t="t" r="r" b="b"/>
              <a:pathLst>
                <a:path w="8818" h="13061" extrusionOk="0">
                  <a:moveTo>
                    <a:pt x="6069" y="0"/>
                  </a:moveTo>
                  <a:cubicBezTo>
                    <a:pt x="231" y="0"/>
                    <a:pt x="0" y="4205"/>
                    <a:pt x="955" y="9300"/>
                  </a:cubicBezTo>
                  <a:lnTo>
                    <a:pt x="955" y="13060"/>
                  </a:lnTo>
                  <a:cubicBezTo>
                    <a:pt x="4716" y="9642"/>
                    <a:pt x="5741" y="4514"/>
                    <a:pt x="8818" y="754"/>
                  </a:cubicBezTo>
                  <a:lnTo>
                    <a:pt x="7450" y="70"/>
                  </a:lnTo>
                  <a:cubicBezTo>
                    <a:pt x="6958" y="23"/>
                    <a:pt x="6498" y="0"/>
                    <a:pt x="6069" y="0"/>
                  </a:cubicBezTo>
                  <a:close/>
                </a:path>
              </a:pathLst>
            </a:custGeom>
            <a:solidFill>
              <a:srgbClr val="55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6" name="Google Shape;17466;p21"/>
            <p:cNvSpPr/>
            <p:nvPr/>
          </p:nvSpPr>
          <p:spPr>
            <a:xfrm>
              <a:off x="3318600" y="3494175"/>
              <a:ext cx="230750" cy="247850"/>
            </a:xfrm>
            <a:custGeom>
              <a:avLst/>
              <a:gdLst/>
              <a:ahLst/>
              <a:cxnLst/>
              <a:rect l="l" t="t" r="r" b="b"/>
              <a:pathLst>
                <a:path w="9230" h="9914" extrusionOk="0">
                  <a:moveTo>
                    <a:pt x="6837" y="0"/>
                  </a:moveTo>
                  <a:cubicBezTo>
                    <a:pt x="2393" y="1710"/>
                    <a:pt x="0" y="4444"/>
                    <a:pt x="2735" y="9572"/>
                  </a:cubicBezTo>
                  <a:lnTo>
                    <a:pt x="2735" y="9914"/>
                  </a:lnTo>
                  <a:cubicBezTo>
                    <a:pt x="5470" y="7179"/>
                    <a:pt x="7862" y="3761"/>
                    <a:pt x="9230" y="342"/>
                  </a:cubicBezTo>
                  <a:lnTo>
                    <a:pt x="6837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7" name="Google Shape;17467;p21"/>
            <p:cNvSpPr/>
            <p:nvPr/>
          </p:nvSpPr>
          <p:spPr>
            <a:xfrm>
              <a:off x="5309825" y="1099950"/>
              <a:ext cx="94025" cy="113375"/>
            </a:xfrm>
            <a:custGeom>
              <a:avLst/>
              <a:gdLst/>
              <a:ahLst/>
              <a:cxnLst/>
              <a:rect l="l" t="t" r="r" b="b"/>
              <a:pathLst>
                <a:path w="3761" h="4535" extrusionOk="0">
                  <a:moveTo>
                    <a:pt x="2554" y="0"/>
                  </a:moveTo>
                  <a:cubicBezTo>
                    <a:pt x="1097" y="0"/>
                    <a:pt x="0" y="1257"/>
                    <a:pt x="0" y="2788"/>
                  </a:cubicBezTo>
                  <a:cubicBezTo>
                    <a:pt x="0" y="3472"/>
                    <a:pt x="342" y="4497"/>
                    <a:pt x="684" y="4497"/>
                  </a:cubicBezTo>
                  <a:cubicBezTo>
                    <a:pt x="838" y="4523"/>
                    <a:pt x="982" y="4535"/>
                    <a:pt x="1118" y="4535"/>
                  </a:cubicBezTo>
                  <a:cubicBezTo>
                    <a:pt x="2788" y="4535"/>
                    <a:pt x="3128" y="2685"/>
                    <a:pt x="3761" y="1421"/>
                  </a:cubicBezTo>
                  <a:cubicBezTo>
                    <a:pt x="3761" y="1079"/>
                    <a:pt x="3419" y="53"/>
                    <a:pt x="3077" y="53"/>
                  </a:cubicBezTo>
                  <a:cubicBezTo>
                    <a:pt x="2899" y="18"/>
                    <a:pt x="2724" y="0"/>
                    <a:pt x="2554" y="0"/>
                  </a:cubicBezTo>
                  <a:close/>
                </a:path>
              </a:pathLst>
            </a:custGeom>
            <a:solidFill>
              <a:srgbClr val="F08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8" name="Google Shape;17468;p21"/>
            <p:cNvSpPr/>
            <p:nvPr/>
          </p:nvSpPr>
          <p:spPr>
            <a:xfrm>
              <a:off x="5232900" y="827800"/>
              <a:ext cx="111125" cy="205125"/>
            </a:xfrm>
            <a:custGeom>
              <a:avLst/>
              <a:gdLst/>
              <a:ahLst/>
              <a:cxnLst/>
              <a:rect l="l" t="t" r="r" b="b"/>
              <a:pathLst>
                <a:path w="4445" h="8205" extrusionOk="0">
                  <a:moveTo>
                    <a:pt x="4445" y="0"/>
                  </a:moveTo>
                  <a:lnTo>
                    <a:pt x="4445" y="0"/>
                  </a:lnTo>
                  <a:cubicBezTo>
                    <a:pt x="343" y="1368"/>
                    <a:pt x="1" y="4444"/>
                    <a:pt x="1" y="8204"/>
                  </a:cubicBezTo>
                  <a:cubicBezTo>
                    <a:pt x="2394" y="6153"/>
                    <a:pt x="4103" y="3077"/>
                    <a:pt x="4445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9" name="Google Shape;17469;p21"/>
            <p:cNvSpPr/>
            <p:nvPr/>
          </p:nvSpPr>
          <p:spPr>
            <a:xfrm>
              <a:off x="3663375" y="3185425"/>
              <a:ext cx="91100" cy="95125"/>
            </a:xfrm>
            <a:custGeom>
              <a:avLst/>
              <a:gdLst/>
              <a:ahLst/>
              <a:cxnLst/>
              <a:rect l="l" t="t" r="r" b="b"/>
              <a:pathLst>
                <a:path w="3644" h="3805" extrusionOk="0">
                  <a:moveTo>
                    <a:pt x="2830" y="0"/>
                  </a:moveTo>
                  <a:cubicBezTo>
                    <a:pt x="179" y="0"/>
                    <a:pt x="0" y="1617"/>
                    <a:pt x="1250" y="3804"/>
                  </a:cubicBezTo>
                  <a:cubicBezTo>
                    <a:pt x="2618" y="3121"/>
                    <a:pt x="3643" y="1753"/>
                    <a:pt x="3643" y="44"/>
                  </a:cubicBezTo>
                  <a:cubicBezTo>
                    <a:pt x="3350" y="15"/>
                    <a:pt x="3079" y="0"/>
                    <a:pt x="2830" y="0"/>
                  </a:cubicBezTo>
                  <a:close/>
                </a:path>
              </a:pathLst>
            </a:custGeom>
            <a:solidFill>
              <a:srgbClr val="7B6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0" name="Google Shape;17470;p21"/>
            <p:cNvSpPr/>
            <p:nvPr/>
          </p:nvSpPr>
          <p:spPr>
            <a:xfrm>
              <a:off x="3651875" y="3280525"/>
              <a:ext cx="42775" cy="68375"/>
            </a:xfrm>
            <a:custGeom>
              <a:avLst/>
              <a:gdLst/>
              <a:ahLst/>
              <a:cxnLst/>
              <a:rect l="l" t="t" r="r" b="b"/>
              <a:pathLst>
                <a:path w="1711" h="2735" extrusionOk="0">
                  <a:moveTo>
                    <a:pt x="1710" y="0"/>
                  </a:moveTo>
                  <a:cubicBezTo>
                    <a:pt x="685" y="684"/>
                    <a:pt x="1" y="1709"/>
                    <a:pt x="1" y="2735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7B6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1" name="Google Shape;17471;p21"/>
            <p:cNvSpPr/>
            <p:nvPr/>
          </p:nvSpPr>
          <p:spPr>
            <a:xfrm>
              <a:off x="5344000" y="776525"/>
              <a:ext cx="42775" cy="51300"/>
            </a:xfrm>
            <a:custGeom>
              <a:avLst/>
              <a:gdLst/>
              <a:ahLst/>
              <a:cxnLst/>
              <a:rect l="l" t="t" r="r" b="b"/>
              <a:pathLst>
                <a:path w="1711" h="2052" extrusionOk="0">
                  <a:moveTo>
                    <a:pt x="1" y="0"/>
                  </a:moveTo>
                  <a:lnTo>
                    <a:pt x="1" y="2051"/>
                  </a:lnTo>
                  <a:cubicBezTo>
                    <a:pt x="343" y="1368"/>
                    <a:pt x="1026" y="684"/>
                    <a:pt x="1710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2" name="Google Shape;17472;p21"/>
            <p:cNvSpPr/>
            <p:nvPr/>
          </p:nvSpPr>
          <p:spPr>
            <a:xfrm>
              <a:off x="5386750" y="725250"/>
              <a:ext cx="42750" cy="51300"/>
            </a:xfrm>
            <a:custGeom>
              <a:avLst/>
              <a:gdLst/>
              <a:ahLst/>
              <a:cxnLst/>
              <a:rect l="l" t="t" r="r" b="b"/>
              <a:pathLst>
                <a:path w="1710" h="2052" extrusionOk="0">
                  <a:moveTo>
                    <a:pt x="1709" y="0"/>
                  </a:moveTo>
                  <a:lnTo>
                    <a:pt x="0" y="2051"/>
                  </a:lnTo>
                  <a:cubicBezTo>
                    <a:pt x="1026" y="2051"/>
                    <a:pt x="1709" y="1026"/>
                    <a:pt x="1709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3" name="Google Shape;17473;p21"/>
            <p:cNvSpPr/>
            <p:nvPr/>
          </p:nvSpPr>
          <p:spPr>
            <a:xfrm>
              <a:off x="4104825" y="2007150"/>
              <a:ext cx="111125" cy="145950"/>
            </a:xfrm>
            <a:custGeom>
              <a:avLst/>
              <a:gdLst/>
              <a:ahLst/>
              <a:cxnLst/>
              <a:rect l="l" t="t" r="r" b="b"/>
              <a:pathLst>
                <a:path w="4445" h="5838" extrusionOk="0">
                  <a:moveTo>
                    <a:pt x="4445" y="1"/>
                  </a:moveTo>
                  <a:cubicBezTo>
                    <a:pt x="1710" y="684"/>
                    <a:pt x="1" y="3077"/>
                    <a:pt x="1" y="5812"/>
                  </a:cubicBezTo>
                  <a:cubicBezTo>
                    <a:pt x="229" y="5829"/>
                    <a:pt x="444" y="5838"/>
                    <a:pt x="648" y="5838"/>
                  </a:cubicBezTo>
                  <a:cubicBezTo>
                    <a:pt x="4411" y="5838"/>
                    <a:pt x="4120" y="2919"/>
                    <a:pt x="4445" y="1"/>
                  </a:cubicBezTo>
                  <a:close/>
                </a:path>
              </a:pathLst>
            </a:custGeom>
            <a:solidFill>
              <a:srgbClr val="916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4" name="Google Shape;17474;p21"/>
            <p:cNvSpPr/>
            <p:nvPr/>
          </p:nvSpPr>
          <p:spPr>
            <a:xfrm>
              <a:off x="4976525" y="921800"/>
              <a:ext cx="111125" cy="162400"/>
            </a:xfrm>
            <a:custGeom>
              <a:avLst/>
              <a:gdLst/>
              <a:ahLst/>
              <a:cxnLst/>
              <a:rect l="l" t="t" r="r" b="b"/>
              <a:pathLst>
                <a:path w="4445" h="6496" extrusionOk="0">
                  <a:moveTo>
                    <a:pt x="4103" y="0"/>
                  </a:moveTo>
                  <a:lnTo>
                    <a:pt x="1" y="6495"/>
                  </a:lnTo>
                  <a:cubicBezTo>
                    <a:pt x="4445" y="6154"/>
                    <a:pt x="4103" y="3077"/>
                    <a:pt x="4103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5" name="Google Shape;17475;p21"/>
            <p:cNvSpPr/>
            <p:nvPr/>
          </p:nvSpPr>
          <p:spPr>
            <a:xfrm>
              <a:off x="5130350" y="776525"/>
              <a:ext cx="68400" cy="51300"/>
            </a:xfrm>
            <a:custGeom>
              <a:avLst/>
              <a:gdLst/>
              <a:ahLst/>
              <a:cxnLst/>
              <a:rect l="l" t="t" r="r" b="b"/>
              <a:pathLst>
                <a:path w="2736" h="2052" extrusionOk="0">
                  <a:moveTo>
                    <a:pt x="1710" y="0"/>
                  </a:moveTo>
                  <a:cubicBezTo>
                    <a:pt x="1368" y="684"/>
                    <a:pt x="684" y="1368"/>
                    <a:pt x="1" y="2051"/>
                  </a:cubicBezTo>
                  <a:lnTo>
                    <a:pt x="2735" y="1368"/>
                  </a:lnTo>
                  <a:cubicBezTo>
                    <a:pt x="2394" y="684"/>
                    <a:pt x="2052" y="342"/>
                    <a:pt x="1710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6" name="Google Shape;17476;p21"/>
            <p:cNvSpPr/>
            <p:nvPr/>
          </p:nvSpPr>
          <p:spPr>
            <a:xfrm>
              <a:off x="5096175" y="827800"/>
              <a:ext cx="34200" cy="51300"/>
            </a:xfrm>
            <a:custGeom>
              <a:avLst/>
              <a:gdLst/>
              <a:ahLst/>
              <a:cxnLst/>
              <a:rect l="l" t="t" r="r" b="b"/>
              <a:pathLst>
                <a:path w="1368" h="2052" extrusionOk="0">
                  <a:moveTo>
                    <a:pt x="1368" y="0"/>
                  </a:moveTo>
                  <a:lnTo>
                    <a:pt x="0" y="2051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7" name="Google Shape;17477;p21"/>
            <p:cNvSpPr/>
            <p:nvPr/>
          </p:nvSpPr>
          <p:spPr>
            <a:xfrm>
              <a:off x="5190175" y="673975"/>
              <a:ext cx="42750" cy="51300"/>
            </a:xfrm>
            <a:custGeom>
              <a:avLst/>
              <a:gdLst/>
              <a:ahLst/>
              <a:cxnLst/>
              <a:rect l="l" t="t" r="r" b="b"/>
              <a:pathLst>
                <a:path w="1710" h="2052" extrusionOk="0">
                  <a:moveTo>
                    <a:pt x="1710" y="0"/>
                  </a:moveTo>
                  <a:lnTo>
                    <a:pt x="1710" y="0"/>
                  </a:lnTo>
                  <a:cubicBezTo>
                    <a:pt x="1026" y="342"/>
                    <a:pt x="342" y="1026"/>
                    <a:pt x="1" y="2051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8" name="Google Shape;17478;p21"/>
            <p:cNvSpPr/>
            <p:nvPr/>
          </p:nvSpPr>
          <p:spPr>
            <a:xfrm>
              <a:off x="5232900" y="622675"/>
              <a:ext cx="51300" cy="51325"/>
            </a:xfrm>
            <a:custGeom>
              <a:avLst/>
              <a:gdLst/>
              <a:ahLst/>
              <a:cxnLst/>
              <a:rect l="l" t="t" r="r" b="b"/>
              <a:pathLst>
                <a:path w="2052" h="2053" extrusionOk="0">
                  <a:moveTo>
                    <a:pt x="2052" y="1"/>
                  </a:moveTo>
                  <a:lnTo>
                    <a:pt x="1" y="2052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9" name="Google Shape;17479;p21"/>
            <p:cNvSpPr/>
            <p:nvPr/>
          </p:nvSpPr>
          <p:spPr>
            <a:xfrm>
              <a:off x="5284175" y="571400"/>
              <a:ext cx="51300" cy="51300"/>
            </a:xfrm>
            <a:custGeom>
              <a:avLst/>
              <a:gdLst/>
              <a:ahLst/>
              <a:cxnLst/>
              <a:rect l="l" t="t" r="r" b="b"/>
              <a:pathLst>
                <a:path w="2052" h="2052" extrusionOk="0">
                  <a:moveTo>
                    <a:pt x="2052" y="1"/>
                  </a:moveTo>
                  <a:cubicBezTo>
                    <a:pt x="1026" y="1"/>
                    <a:pt x="343" y="1026"/>
                    <a:pt x="1" y="2052"/>
                  </a:cubicBezTo>
                  <a:lnTo>
                    <a:pt x="2052" y="1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0" name="Google Shape;17480;p21"/>
            <p:cNvSpPr/>
            <p:nvPr/>
          </p:nvSpPr>
          <p:spPr>
            <a:xfrm>
              <a:off x="3079300" y="3801825"/>
              <a:ext cx="111125" cy="102575"/>
            </a:xfrm>
            <a:custGeom>
              <a:avLst/>
              <a:gdLst/>
              <a:ahLst/>
              <a:cxnLst/>
              <a:rect l="l" t="t" r="r" b="b"/>
              <a:pathLst>
                <a:path w="4445" h="4103" extrusionOk="0">
                  <a:moveTo>
                    <a:pt x="2051" y="1"/>
                  </a:moveTo>
                  <a:cubicBezTo>
                    <a:pt x="0" y="1368"/>
                    <a:pt x="0" y="2735"/>
                    <a:pt x="2051" y="4103"/>
                  </a:cubicBezTo>
                  <a:cubicBezTo>
                    <a:pt x="2051" y="2735"/>
                    <a:pt x="4444" y="1368"/>
                    <a:pt x="2051" y="1"/>
                  </a:cubicBezTo>
                  <a:close/>
                </a:path>
              </a:pathLst>
            </a:custGeom>
            <a:solidFill>
              <a:srgbClr val="55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1" name="Google Shape;17481;p21"/>
            <p:cNvSpPr/>
            <p:nvPr/>
          </p:nvSpPr>
          <p:spPr>
            <a:xfrm>
              <a:off x="2301600" y="4622250"/>
              <a:ext cx="68400" cy="102575"/>
            </a:xfrm>
            <a:custGeom>
              <a:avLst/>
              <a:gdLst/>
              <a:ahLst/>
              <a:cxnLst/>
              <a:rect l="l" t="t" r="r" b="b"/>
              <a:pathLst>
                <a:path w="2736" h="4103" extrusionOk="0">
                  <a:moveTo>
                    <a:pt x="2394" y="1"/>
                  </a:moveTo>
                  <a:lnTo>
                    <a:pt x="2394" y="1"/>
                  </a:lnTo>
                  <a:cubicBezTo>
                    <a:pt x="1026" y="684"/>
                    <a:pt x="1" y="2394"/>
                    <a:pt x="343" y="4103"/>
                  </a:cubicBezTo>
                  <a:cubicBezTo>
                    <a:pt x="2052" y="3419"/>
                    <a:pt x="2735" y="1710"/>
                    <a:pt x="2394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2" name="Google Shape;17482;p21"/>
            <p:cNvSpPr/>
            <p:nvPr/>
          </p:nvSpPr>
          <p:spPr>
            <a:xfrm>
              <a:off x="2250325" y="4827350"/>
              <a:ext cx="59850" cy="59850"/>
            </a:xfrm>
            <a:custGeom>
              <a:avLst/>
              <a:gdLst/>
              <a:ahLst/>
              <a:cxnLst/>
              <a:rect l="l" t="t" r="r" b="b"/>
              <a:pathLst>
                <a:path w="2394" h="2394" extrusionOk="0">
                  <a:moveTo>
                    <a:pt x="2394" y="1"/>
                  </a:moveTo>
                  <a:cubicBezTo>
                    <a:pt x="1710" y="685"/>
                    <a:pt x="1" y="1026"/>
                    <a:pt x="1710" y="2394"/>
                  </a:cubicBezTo>
                  <a:lnTo>
                    <a:pt x="2394" y="1"/>
                  </a:ln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3" name="Google Shape;17483;p21"/>
            <p:cNvSpPr/>
            <p:nvPr/>
          </p:nvSpPr>
          <p:spPr>
            <a:xfrm>
              <a:off x="5318375" y="757275"/>
              <a:ext cx="17100" cy="19275"/>
            </a:xfrm>
            <a:custGeom>
              <a:avLst/>
              <a:gdLst/>
              <a:ahLst/>
              <a:cxnLst/>
              <a:rect l="l" t="t" r="r" b="b"/>
              <a:pathLst>
                <a:path w="684" h="771" extrusionOk="0">
                  <a:moveTo>
                    <a:pt x="214" y="1"/>
                  </a:moveTo>
                  <a:cubicBezTo>
                    <a:pt x="86" y="1"/>
                    <a:pt x="0" y="86"/>
                    <a:pt x="0" y="86"/>
                  </a:cubicBezTo>
                  <a:cubicBezTo>
                    <a:pt x="0" y="86"/>
                    <a:pt x="342" y="770"/>
                    <a:pt x="684" y="770"/>
                  </a:cubicBezTo>
                  <a:lnTo>
                    <a:pt x="684" y="428"/>
                  </a:lnTo>
                  <a:cubicBezTo>
                    <a:pt x="513" y="86"/>
                    <a:pt x="342" y="1"/>
                    <a:pt x="214" y="1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4" name="Google Shape;17484;p21"/>
            <p:cNvSpPr/>
            <p:nvPr/>
          </p:nvSpPr>
          <p:spPr>
            <a:xfrm>
              <a:off x="3429675" y="3289075"/>
              <a:ext cx="76950" cy="153850"/>
            </a:xfrm>
            <a:custGeom>
              <a:avLst/>
              <a:gdLst/>
              <a:ahLst/>
              <a:cxnLst/>
              <a:rect l="l" t="t" r="r" b="b"/>
              <a:pathLst>
                <a:path w="3078" h="6154" extrusionOk="0">
                  <a:moveTo>
                    <a:pt x="343" y="0"/>
                  </a:moveTo>
                  <a:lnTo>
                    <a:pt x="343" y="0"/>
                  </a:lnTo>
                  <a:cubicBezTo>
                    <a:pt x="685" y="2393"/>
                    <a:pt x="1" y="4786"/>
                    <a:pt x="2394" y="6153"/>
                  </a:cubicBezTo>
                  <a:cubicBezTo>
                    <a:pt x="2394" y="3760"/>
                    <a:pt x="3078" y="1367"/>
                    <a:pt x="343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485" name="Google Shape;17485;p21"/>
          <p:cNvSpPr txBox="1">
            <a:spLocks noGrp="1"/>
          </p:cNvSpPr>
          <p:nvPr>
            <p:ph type="subTitle" idx="1"/>
          </p:nvPr>
        </p:nvSpPr>
        <p:spPr>
          <a:xfrm>
            <a:off x="713408" y="2536100"/>
            <a:ext cx="24513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7486" name="Google Shape;17486;p21"/>
          <p:cNvSpPr txBox="1">
            <a:spLocks noGrp="1"/>
          </p:cNvSpPr>
          <p:nvPr>
            <p:ph type="subTitle" idx="2"/>
          </p:nvPr>
        </p:nvSpPr>
        <p:spPr>
          <a:xfrm>
            <a:off x="3340102" y="2536100"/>
            <a:ext cx="24513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7487" name="Google Shape;17487;p21"/>
          <p:cNvSpPr txBox="1">
            <a:spLocks noGrp="1"/>
          </p:cNvSpPr>
          <p:nvPr>
            <p:ph type="subTitle" idx="3"/>
          </p:nvPr>
        </p:nvSpPr>
        <p:spPr>
          <a:xfrm>
            <a:off x="5979450" y="2536100"/>
            <a:ext cx="24513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7488" name="Google Shape;17488;p21"/>
          <p:cNvSpPr txBox="1">
            <a:spLocks noGrp="1"/>
          </p:cNvSpPr>
          <p:nvPr>
            <p:ph type="subTitle" idx="4"/>
          </p:nvPr>
        </p:nvSpPr>
        <p:spPr>
          <a:xfrm>
            <a:off x="713408" y="4996581"/>
            <a:ext cx="24513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7489" name="Google Shape;17489;p21"/>
          <p:cNvSpPr txBox="1">
            <a:spLocks noGrp="1"/>
          </p:cNvSpPr>
          <p:nvPr>
            <p:ph type="subTitle" idx="5"/>
          </p:nvPr>
        </p:nvSpPr>
        <p:spPr>
          <a:xfrm>
            <a:off x="3340102" y="4996581"/>
            <a:ext cx="24513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7490" name="Google Shape;17490;p21"/>
          <p:cNvSpPr txBox="1">
            <a:spLocks noGrp="1"/>
          </p:cNvSpPr>
          <p:nvPr>
            <p:ph type="subTitle" idx="6"/>
          </p:nvPr>
        </p:nvSpPr>
        <p:spPr>
          <a:xfrm>
            <a:off x="5979450" y="4996581"/>
            <a:ext cx="2451300" cy="4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17491" name="Google Shape;17491;p21"/>
          <p:cNvSpPr txBox="1">
            <a:spLocks noGrp="1"/>
          </p:cNvSpPr>
          <p:nvPr>
            <p:ph type="subTitle" idx="7"/>
          </p:nvPr>
        </p:nvSpPr>
        <p:spPr>
          <a:xfrm>
            <a:off x="713300" y="3187100"/>
            <a:ext cx="24504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92" name="Google Shape;17492;p21"/>
          <p:cNvSpPr txBox="1">
            <a:spLocks noGrp="1"/>
          </p:cNvSpPr>
          <p:nvPr>
            <p:ph type="subTitle" idx="8"/>
          </p:nvPr>
        </p:nvSpPr>
        <p:spPr>
          <a:xfrm>
            <a:off x="3337630" y="3187100"/>
            <a:ext cx="24504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93" name="Google Shape;17493;p21"/>
          <p:cNvSpPr txBox="1">
            <a:spLocks noGrp="1"/>
          </p:cNvSpPr>
          <p:nvPr>
            <p:ph type="subTitle" idx="9"/>
          </p:nvPr>
        </p:nvSpPr>
        <p:spPr>
          <a:xfrm>
            <a:off x="5980247" y="3187100"/>
            <a:ext cx="24504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94" name="Google Shape;17494;p21"/>
          <p:cNvSpPr txBox="1">
            <a:spLocks noGrp="1"/>
          </p:cNvSpPr>
          <p:nvPr>
            <p:ph type="subTitle" idx="13"/>
          </p:nvPr>
        </p:nvSpPr>
        <p:spPr>
          <a:xfrm>
            <a:off x="713300" y="5692533"/>
            <a:ext cx="24504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95" name="Google Shape;17495;p21"/>
          <p:cNvSpPr txBox="1">
            <a:spLocks noGrp="1"/>
          </p:cNvSpPr>
          <p:nvPr>
            <p:ph type="subTitle" idx="14"/>
          </p:nvPr>
        </p:nvSpPr>
        <p:spPr>
          <a:xfrm>
            <a:off x="3337630" y="5692533"/>
            <a:ext cx="24504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96" name="Google Shape;17496;p21"/>
          <p:cNvSpPr txBox="1">
            <a:spLocks noGrp="1"/>
          </p:cNvSpPr>
          <p:nvPr>
            <p:ph type="subTitle" idx="15"/>
          </p:nvPr>
        </p:nvSpPr>
        <p:spPr>
          <a:xfrm>
            <a:off x="5980247" y="5692533"/>
            <a:ext cx="24504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97" name="Google Shape;17497;p21"/>
          <p:cNvSpPr txBox="1">
            <a:spLocks noGrp="1"/>
          </p:cNvSpPr>
          <p:nvPr>
            <p:ph type="title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50803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7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99" name="Google Shape;17499;p22"/>
          <p:cNvGrpSpPr/>
          <p:nvPr/>
        </p:nvGrpSpPr>
        <p:grpSpPr>
          <a:xfrm rot="-694948">
            <a:off x="5823086" y="5826923"/>
            <a:ext cx="3181677" cy="761431"/>
            <a:chOff x="465225" y="2088400"/>
            <a:chExt cx="6710200" cy="1204400"/>
          </a:xfrm>
        </p:grpSpPr>
        <p:sp>
          <p:nvSpPr>
            <p:cNvPr id="17500" name="Google Shape;17500;p22"/>
            <p:cNvSpPr/>
            <p:nvPr/>
          </p:nvSpPr>
          <p:spPr>
            <a:xfrm>
              <a:off x="1139675" y="2588725"/>
              <a:ext cx="991075" cy="98025"/>
            </a:xfrm>
            <a:custGeom>
              <a:avLst/>
              <a:gdLst/>
              <a:ahLst/>
              <a:cxnLst/>
              <a:rect l="l" t="t" r="r" b="b"/>
              <a:pathLst>
                <a:path w="39643" h="3921" extrusionOk="0">
                  <a:moveTo>
                    <a:pt x="35048" y="1"/>
                  </a:moveTo>
                  <a:cubicBezTo>
                    <a:pt x="34565" y="1"/>
                    <a:pt x="34076" y="14"/>
                    <a:pt x="33586" y="14"/>
                  </a:cubicBezTo>
                  <a:lnTo>
                    <a:pt x="19822" y="14"/>
                  </a:lnTo>
                  <a:cubicBezTo>
                    <a:pt x="18170" y="358"/>
                    <a:pt x="16501" y="462"/>
                    <a:pt x="14828" y="462"/>
                  </a:cubicBezTo>
                  <a:cubicBezTo>
                    <a:pt x="12318" y="462"/>
                    <a:pt x="9798" y="229"/>
                    <a:pt x="7313" y="229"/>
                  </a:cubicBezTo>
                  <a:cubicBezTo>
                    <a:pt x="4827" y="229"/>
                    <a:pt x="2375" y="462"/>
                    <a:pt x="1" y="1391"/>
                  </a:cubicBezTo>
                  <a:lnTo>
                    <a:pt x="1653" y="1941"/>
                  </a:lnTo>
                  <a:cubicBezTo>
                    <a:pt x="2478" y="2217"/>
                    <a:pt x="3304" y="2354"/>
                    <a:pt x="4130" y="2354"/>
                  </a:cubicBezTo>
                  <a:cubicBezTo>
                    <a:pt x="4956" y="2354"/>
                    <a:pt x="5782" y="2217"/>
                    <a:pt x="6608" y="1941"/>
                  </a:cubicBezTo>
                  <a:lnTo>
                    <a:pt x="10187" y="2217"/>
                  </a:lnTo>
                  <a:cubicBezTo>
                    <a:pt x="11012" y="2217"/>
                    <a:pt x="12114" y="2492"/>
                    <a:pt x="12939" y="3042"/>
                  </a:cubicBezTo>
                  <a:cubicBezTo>
                    <a:pt x="14591" y="3593"/>
                    <a:pt x="16243" y="3868"/>
                    <a:pt x="18170" y="3868"/>
                  </a:cubicBezTo>
                  <a:lnTo>
                    <a:pt x="32210" y="3868"/>
                  </a:lnTo>
                  <a:cubicBezTo>
                    <a:pt x="32559" y="3903"/>
                    <a:pt x="32909" y="3920"/>
                    <a:pt x="33257" y="3920"/>
                  </a:cubicBezTo>
                  <a:cubicBezTo>
                    <a:pt x="35649" y="3920"/>
                    <a:pt x="37960" y="3108"/>
                    <a:pt x="39642" y="1666"/>
                  </a:cubicBezTo>
                  <a:cubicBezTo>
                    <a:pt x="38358" y="167"/>
                    <a:pt x="36740" y="1"/>
                    <a:pt x="35048" y="1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1" name="Google Shape;17501;p22"/>
            <p:cNvSpPr/>
            <p:nvPr/>
          </p:nvSpPr>
          <p:spPr>
            <a:xfrm>
              <a:off x="1428750" y="2637250"/>
              <a:ext cx="165175" cy="117025"/>
            </a:xfrm>
            <a:custGeom>
              <a:avLst/>
              <a:gdLst/>
              <a:ahLst/>
              <a:cxnLst/>
              <a:rect l="l" t="t" r="r" b="b"/>
              <a:pathLst>
                <a:path w="6607" h="4681" extrusionOk="0">
                  <a:moveTo>
                    <a:pt x="1652" y="0"/>
                  </a:moveTo>
                  <a:cubicBezTo>
                    <a:pt x="826" y="276"/>
                    <a:pt x="275" y="551"/>
                    <a:pt x="0" y="1377"/>
                  </a:cubicBezTo>
                  <a:lnTo>
                    <a:pt x="1652" y="4680"/>
                  </a:lnTo>
                  <a:cubicBezTo>
                    <a:pt x="3303" y="4680"/>
                    <a:pt x="5230" y="4130"/>
                    <a:pt x="6607" y="3028"/>
                  </a:cubicBezTo>
                  <a:lnTo>
                    <a:pt x="6607" y="1377"/>
                  </a:lnTo>
                  <a:cubicBezTo>
                    <a:pt x="5230" y="551"/>
                    <a:pt x="3303" y="0"/>
                    <a:pt x="1652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2" name="Google Shape;17502;p22"/>
            <p:cNvSpPr/>
            <p:nvPr/>
          </p:nvSpPr>
          <p:spPr>
            <a:xfrm>
              <a:off x="1587525" y="2712200"/>
              <a:ext cx="102250" cy="91000"/>
            </a:xfrm>
            <a:custGeom>
              <a:avLst/>
              <a:gdLst/>
              <a:ahLst/>
              <a:cxnLst/>
              <a:rect l="l" t="t" r="r" b="b"/>
              <a:pathLst>
                <a:path w="4090" h="3640" extrusionOk="0">
                  <a:moveTo>
                    <a:pt x="731" y="0"/>
                  </a:moveTo>
                  <a:cubicBezTo>
                    <a:pt x="576" y="0"/>
                    <a:pt x="417" y="10"/>
                    <a:pt x="256" y="30"/>
                  </a:cubicBezTo>
                  <a:cubicBezTo>
                    <a:pt x="1" y="2071"/>
                    <a:pt x="1400" y="3639"/>
                    <a:pt x="3360" y="3639"/>
                  </a:cubicBezTo>
                  <a:cubicBezTo>
                    <a:pt x="3515" y="3639"/>
                    <a:pt x="3673" y="3629"/>
                    <a:pt x="3835" y="3609"/>
                  </a:cubicBezTo>
                  <a:cubicBezTo>
                    <a:pt x="4090" y="1568"/>
                    <a:pt x="2690" y="0"/>
                    <a:pt x="731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3" name="Google Shape;17503;p22"/>
            <p:cNvSpPr/>
            <p:nvPr/>
          </p:nvSpPr>
          <p:spPr>
            <a:xfrm>
              <a:off x="1394325" y="2644125"/>
              <a:ext cx="75725" cy="27550"/>
            </a:xfrm>
            <a:custGeom>
              <a:avLst/>
              <a:gdLst/>
              <a:ahLst/>
              <a:cxnLst/>
              <a:rect l="l" t="t" r="r" b="b"/>
              <a:pathLst>
                <a:path w="3029" h="1102" extrusionOk="0">
                  <a:moveTo>
                    <a:pt x="1" y="1"/>
                  </a:moveTo>
                  <a:lnTo>
                    <a:pt x="1377" y="1102"/>
                  </a:lnTo>
                  <a:lnTo>
                    <a:pt x="3029" y="1"/>
                  </a:lnTo>
                  <a:close/>
                </a:path>
              </a:pathLst>
            </a:custGeom>
            <a:solidFill>
              <a:srgbClr val="C65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4" name="Google Shape;17504;p22"/>
            <p:cNvSpPr/>
            <p:nvPr/>
          </p:nvSpPr>
          <p:spPr>
            <a:xfrm>
              <a:off x="1449375" y="2754250"/>
              <a:ext cx="20675" cy="20675"/>
            </a:xfrm>
            <a:custGeom>
              <a:avLst/>
              <a:gdLst/>
              <a:ahLst/>
              <a:cxnLst/>
              <a:rect l="l" t="t" r="r" b="b"/>
              <a:pathLst>
                <a:path w="827" h="827" extrusionOk="0">
                  <a:moveTo>
                    <a:pt x="827" y="0"/>
                  </a:moveTo>
                  <a:lnTo>
                    <a:pt x="827" y="0"/>
                  </a:lnTo>
                  <a:cubicBezTo>
                    <a:pt x="1" y="275"/>
                    <a:pt x="551" y="826"/>
                    <a:pt x="551" y="826"/>
                  </a:cubicBezTo>
                  <a:cubicBezTo>
                    <a:pt x="551" y="826"/>
                    <a:pt x="827" y="275"/>
                    <a:pt x="827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5" name="Google Shape;17505;p22"/>
            <p:cNvSpPr/>
            <p:nvPr/>
          </p:nvSpPr>
          <p:spPr>
            <a:xfrm>
              <a:off x="1593900" y="2637250"/>
              <a:ext cx="41325" cy="34425"/>
            </a:xfrm>
            <a:custGeom>
              <a:avLst/>
              <a:gdLst/>
              <a:ahLst/>
              <a:cxnLst/>
              <a:rect l="l" t="t" r="r" b="b"/>
              <a:pathLst>
                <a:path w="1653" h="1377" extrusionOk="0">
                  <a:moveTo>
                    <a:pt x="1653" y="0"/>
                  </a:moveTo>
                  <a:lnTo>
                    <a:pt x="1" y="1377"/>
                  </a:ln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6" name="Google Shape;17506;p22"/>
            <p:cNvSpPr/>
            <p:nvPr/>
          </p:nvSpPr>
          <p:spPr>
            <a:xfrm>
              <a:off x="1779725" y="2659725"/>
              <a:ext cx="5354400" cy="633075"/>
            </a:xfrm>
            <a:custGeom>
              <a:avLst/>
              <a:gdLst/>
              <a:ahLst/>
              <a:cxnLst/>
              <a:rect l="l" t="t" r="r" b="b"/>
              <a:pathLst>
                <a:path w="214176" h="25323" extrusionOk="0">
                  <a:moveTo>
                    <a:pt x="207563" y="0"/>
                  </a:moveTo>
                  <a:cubicBezTo>
                    <a:pt x="206836" y="0"/>
                    <a:pt x="206101" y="69"/>
                    <a:pt x="205366" y="202"/>
                  </a:cubicBezTo>
                  <a:cubicBezTo>
                    <a:pt x="200018" y="124"/>
                    <a:pt x="194669" y="84"/>
                    <a:pt x="189321" y="84"/>
                  </a:cubicBezTo>
                  <a:cubicBezTo>
                    <a:pt x="157230" y="84"/>
                    <a:pt x="125139" y="1500"/>
                    <a:pt x="93048" y="4332"/>
                  </a:cubicBezTo>
                  <a:cubicBezTo>
                    <a:pt x="88777" y="4739"/>
                    <a:pt x="84544" y="4845"/>
                    <a:pt x="80320" y="4845"/>
                  </a:cubicBezTo>
                  <a:cubicBezTo>
                    <a:pt x="75700" y="4845"/>
                    <a:pt x="71092" y="4718"/>
                    <a:pt x="66459" y="4718"/>
                  </a:cubicBezTo>
                  <a:cubicBezTo>
                    <a:pt x="63862" y="4718"/>
                    <a:pt x="61257" y="4758"/>
                    <a:pt x="58637" y="4882"/>
                  </a:cubicBezTo>
                  <a:lnTo>
                    <a:pt x="53132" y="4882"/>
                  </a:lnTo>
                  <a:cubicBezTo>
                    <a:pt x="41569" y="5708"/>
                    <a:pt x="29732" y="5158"/>
                    <a:pt x="18170" y="5708"/>
                  </a:cubicBezTo>
                  <a:cubicBezTo>
                    <a:pt x="15542" y="6327"/>
                    <a:pt x="12827" y="6684"/>
                    <a:pt x="10123" y="6684"/>
                  </a:cubicBezTo>
                  <a:cubicBezTo>
                    <a:pt x="8012" y="6684"/>
                    <a:pt x="5907" y="6466"/>
                    <a:pt x="3855" y="5983"/>
                  </a:cubicBezTo>
                  <a:cubicBezTo>
                    <a:pt x="3029" y="5983"/>
                    <a:pt x="2203" y="6259"/>
                    <a:pt x="1377" y="6259"/>
                  </a:cubicBezTo>
                  <a:cubicBezTo>
                    <a:pt x="827" y="6809"/>
                    <a:pt x="276" y="7360"/>
                    <a:pt x="1" y="8186"/>
                  </a:cubicBezTo>
                  <a:cubicBezTo>
                    <a:pt x="1" y="9012"/>
                    <a:pt x="276" y="9838"/>
                    <a:pt x="827" y="10388"/>
                  </a:cubicBezTo>
                  <a:cubicBezTo>
                    <a:pt x="1377" y="10663"/>
                    <a:pt x="1928" y="10663"/>
                    <a:pt x="2478" y="10663"/>
                  </a:cubicBezTo>
                  <a:cubicBezTo>
                    <a:pt x="7984" y="11489"/>
                    <a:pt x="14040" y="12040"/>
                    <a:pt x="18996" y="15619"/>
                  </a:cubicBezTo>
                  <a:cubicBezTo>
                    <a:pt x="36889" y="16444"/>
                    <a:pt x="54233" y="21124"/>
                    <a:pt x="71851" y="23602"/>
                  </a:cubicBezTo>
                  <a:cubicBezTo>
                    <a:pt x="84010" y="24749"/>
                    <a:pt x="95977" y="25322"/>
                    <a:pt x="108072" y="25322"/>
                  </a:cubicBezTo>
                  <a:cubicBezTo>
                    <a:pt x="110491" y="25322"/>
                    <a:pt x="112915" y="25299"/>
                    <a:pt x="115347" y="25254"/>
                  </a:cubicBezTo>
                  <a:cubicBezTo>
                    <a:pt x="123893" y="25064"/>
                    <a:pt x="132440" y="24743"/>
                    <a:pt x="140986" y="24743"/>
                  </a:cubicBezTo>
                  <a:cubicBezTo>
                    <a:pt x="144828" y="24743"/>
                    <a:pt x="148669" y="24808"/>
                    <a:pt x="152511" y="24978"/>
                  </a:cubicBezTo>
                  <a:cubicBezTo>
                    <a:pt x="154300" y="25061"/>
                    <a:pt x="156092" y="25102"/>
                    <a:pt x="157885" y="25102"/>
                  </a:cubicBezTo>
                  <a:cubicBezTo>
                    <a:pt x="174022" y="25102"/>
                    <a:pt x="190225" y="21757"/>
                    <a:pt x="205091" y="15068"/>
                  </a:cubicBezTo>
                  <a:cubicBezTo>
                    <a:pt x="211423" y="12315"/>
                    <a:pt x="214176" y="8736"/>
                    <a:pt x="213900" y="2129"/>
                  </a:cubicBezTo>
                  <a:cubicBezTo>
                    <a:pt x="212024" y="670"/>
                    <a:pt x="209832" y="0"/>
                    <a:pt x="207563" y="0"/>
                  </a:cubicBezTo>
                  <a:close/>
                </a:path>
              </a:pathLst>
            </a:custGeom>
            <a:solidFill>
              <a:srgbClr val="F69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7" name="Google Shape;17507;p22"/>
            <p:cNvSpPr/>
            <p:nvPr/>
          </p:nvSpPr>
          <p:spPr>
            <a:xfrm>
              <a:off x="2708825" y="2123100"/>
              <a:ext cx="4459725" cy="541700"/>
            </a:xfrm>
            <a:custGeom>
              <a:avLst/>
              <a:gdLst/>
              <a:ahLst/>
              <a:cxnLst/>
              <a:rect l="l" t="t" r="r" b="b"/>
              <a:pathLst>
                <a:path w="178389" h="21668" extrusionOk="0">
                  <a:moveTo>
                    <a:pt x="59482" y="0"/>
                  </a:moveTo>
                  <a:cubicBezTo>
                    <a:pt x="56619" y="0"/>
                    <a:pt x="53757" y="1353"/>
                    <a:pt x="50894" y="1353"/>
                  </a:cubicBezTo>
                  <a:cubicBezTo>
                    <a:pt x="49897" y="1353"/>
                    <a:pt x="48899" y="1189"/>
                    <a:pt x="47901" y="746"/>
                  </a:cubicBezTo>
                  <a:cubicBezTo>
                    <a:pt x="47350" y="746"/>
                    <a:pt x="46800" y="746"/>
                    <a:pt x="46249" y="1021"/>
                  </a:cubicBezTo>
                  <a:cubicBezTo>
                    <a:pt x="42395" y="2122"/>
                    <a:pt x="38541" y="2948"/>
                    <a:pt x="34687" y="3774"/>
                  </a:cubicBezTo>
                  <a:cubicBezTo>
                    <a:pt x="33679" y="3619"/>
                    <a:pt x="32671" y="3507"/>
                    <a:pt x="31693" y="3507"/>
                  </a:cubicBezTo>
                  <a:cubicBezTo>
                    <a:pt x="29201" y="3507"/>
                    <a:pt x="26909" y="4231"/>
                    <a:pt x="25327" y="6802"/>
                  </a:cubicBezTo>
                  <a:cubicBezTo>
                    <a:pt x="23951" y="9004"/>
                    <a:pt x="21473" y="10656"/>
                    <a:pt x="18996" y="11207"/>
                  </a:cubicBezTo>
                  <a:cubicBezTo>
                    <a:pt x="17935" y="13063"/>
                    <a:pt x="16555" y="13514"/>
                    <a:pt x="15102" y="13514"/>
                  </a:cubicBezTo>
                  <a:cubicBezTo>
                    <a:pt x="13726" y="13514"/>
                    <a:pt x="12284" y="13109"/>
                    <a:pt x="10985" y="13109"/>
                  </a:cubicBezTo>
                  <a:cubicBezTo>
                    <a:pt x="10808" y="13109"/>
                    <a:pt x="10633" y="13116"/>
                    <a:pt x="10462" y="13134"/>
                  </a:cubicBezTo>
                  <a:cubicBezTo>
                    <a:pt x="9842" y="13134"/>
                    <a:pt x="9378" y="13598"/>
                    <a:pt x="8836" y="13598"/>
                  </a:cubicBezTo>
                  <a:cubicBezTo>
                    <a:pt x="8655" y="13598"/>
                    <a:pt x="8466" y="13546"/>
                    <a:pt x="8259" y="13409"/>
                  </a:cubicBezTo>
                  <a:cubicBezTo>
                    <a:pt x="8384" y="13346"/>
                    <a:pt x="8509" y="13327"/>
                    <a:pt x="8634" y="13327"/>
                  </a:cubicBezTo>
                  <a:cubicBezTo>
                    <a:pt x="8856" y="13327"/>
                    <a:pt x="9079" y="13390"/>
                    <a:pt x="9301" y="13390"/>
                  </a:cubicBezTo>
                  <a:cubicBezTo>
                    <a:pt x="9504" y="13390"/>
                    <a:pt x="9708" y="13337"/>
                    <a:pt x="9911" y="13134"/>
                  </a:cubicBezTo>
                  <a:cubicBezTo>
                    <a:pt x="10455" y="12862"/>
                    <a:pt x="11053" y="12772"/>
                    <a:pt x="11676" y="12772"/>
                  </a:cubicBezTo>
                  <a:cubicBezTo>
                    <a:pt x="12869" y="12772"/>
                    <a:pt x="14156" y="13098"/>
                    <a:pt x="15346" y="13098"/>
                  </a:cubicBezTo>
                  <a:cubicBezTo>
                    <a:pt x="16686" y="13098"/>
                    <a:pt x="17902" y="12686"/>
                    <a:pt x="18720" y="10931"/>
                  </a:cubicBezTo>
                  <a:cubicBezTo>
                    <a:pt x="18116" y="8110"/>
                    <a:pt x="15593" y="6321"/>
                    <a:pt x="12881" y="6321"/>
                  </a:cubicBezTo>
                  <a:cubicBezTo>
                    <a:pt x="11888" y="6321"/>
                    <a:pt x="10870" y="6561"/>
                    <a:pt x="9911" y="7077"/>
                  </a:cubicBezTo>
                  <a:cubicBezTo>
                    <a:pt x="4405" y="9555"/>
                    <a:pt x="1" y="12583"/>
                    <a:pt x="2754" y="19740"/>
                  </a:cubicBezTo>
                  <a:cubicBezTo>
                    <a:pt x="5887" y="20821"/>
                    <a:pt x="9106" y="21053"/>
                    <a:pt x="12359" y="21053"/>
                  </a:cubicBezTo>
                  <a:cubicBezTo>
                    <a:pt x="14813" y="21053"/>
                    <a:pt x="17286" y="20921"/>
                    <a:pt x="19759" y="20921"/>
                  </a:cubicBezTo>
                  <a:cubicBezTo>
                    <a:pt x="22359" y="20921"/>
                    <a:pt x="24958" y="21067"/>
                    <a:pt x="27530" y="21667"/>
                  </a:cubicBezTo>
                  <a:lnTo>
                    <a:pt x="30283" y="21667"/>
                  </a:lnTo>
                  <a:cubicBezTo>
                    <a:pt x="33773" y="21144"/>
                    <a:pt x="37264" y="20952"/>
                    <a:pt x="40824" y="20952"/>
                  </a:cubicBezTo>
                  <a:cubicBezTo>
                    <a:pt x="42880" y="20952"/>
                    <a:pt x="44959" y="21016"/>
                    <a:pt x="47075" y="21117"/>
                  </a:cubicBezTo>
                  <a:cubicBezTo>
                    <a:pt x="48589" y="21255"/>
                    <a:pt x="50103" y="21323"/>
                    <a:pt x="51617" y="21323"/>
                  </a:cubicBezTo>
                  <a:cubicBezTo>
                    <a:pt x="53132" y="21323"/>
                    <a:pt x="54646" y="21255"/>
                    <a:pt x="56160" y="21117"/>
                  </a:cubicBezTo>
                  <a:cubicBezTo>
                    <a:pt x="76352" y="19809"/>
                    <a:pt x="96621" y="19115"/>
                    <a:pt x="116886" y="19115"/>
                  </a:cubicBezTo>
                  <a:cubicBezTo>
                    <a:pt x="135023" y="19115"/>
                    <a:pt x="153158" y="19671"/>
                    <a:pt x="171231" y="20842"/>
                  </a:cubicBezTo>
                  <a:cubicBezTo>
                    <a:pt x="171748" y="20957"/>
                    <a:pt x="172265" y="21011"/>
                    <a:pt x="172777" y="21011"/>
                  </a:cubicBezTo>
                  <a:cubicBezTo>
                    <a:pt x="174718" y="21011"/>
                    <a:pt x="176588" y="20222"/>
                    <a:pt x="178113" y="18915"/>
                  </a:cubicBezTo>
                  <a:cubicBezTo>
                    <a:pt x="178388" y="14785"/>
                    <a:pt x="174809" y="13684"/>
                    <a:pt x="172056" y="12308"/>
                  </a:cubicBezTo>
                  <a:cubicBezTo>
                    <a:pt x="158843" y="6527"/>
                    <a:pt x="144527" y="2948"/>
                    <a:pt x="129937" y="2122"/>
                  </a:cubicBezTo>
                  <a:lnTo>
                    <a:pt x="102408" y="470"/>
                  </a:lnTo>
                  <a:cubicBezTo>
                    <a:pt x="101976" y="146"/>
                    <a:pt x="101502" y="34"/>
                    <a:pt x="101018" y="34"/>
                  </a:cubicBezTo>
                  <a:cubicBezTo>
                    <a:pt x="100269" y="34"/>
                    <a:pt x="99499" y="303"/>
                    <a:pt x="98830" y="470"/>
                  </a:cubicBezTo>
                  <a:cubicBezTo>
                    <a:pt x="90730" y="470"/>
                    <a:pt x="82502" y="2146"/>
                    <a:pt x="74233" y="2146"/>
                  </a:cubicBezTo>
                  <a:cubicBezTo>
                    <a:pt x="70417" y="2146"/>
                    <a:pt x="66592" y="1789"/>
                    <a:pt x="62767" y="746"/>
                  </a:cubicBezTo>
                  <a:cubicBezTo>
                    <a:pt x="61672" y="198"/>
                    <a:pt x="60577" y="0"/>
                    <a:pt x="59482" y="0"/>
                  </a:cubicBezTo>
                  <a:close/>
                </a:path>
              </a:pathLst>
            </a:custGeom>
            <a:solidFill>
              <a:srgbClr val="F69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8" name="Google Shape;17508;p22"/>
            <p:cNvSpPr/>
            <p:nvPr/>
          </p:nvSpPr>
          <p:spPr>
            <a:xfrm>
              <a:off x="3844400" y="2538400"/>
              <a:ext cx="3331025" cy="284700"/>
            </a:xfrm>
            <a:custGeom>
              <a:avLst/>
              <a:gdLst/>
              <a:ahLst/>
              <a:cxnLst/>
              <a:rect l="l" t="t" r="r" b="b"/>
              <a:pathLst>
                <a:path w="133241" h="11388" extrusionOk="0">
                  <a:moveTo>
                    <a:pt x="61806" y="0"/>
                  </a:moveTo>
                  <a:cubicBezTo>
                    <a:pt x="59010" y="0"/>
                    <a:pt x="56211" y="30"/>
                    <a:pt x="53407" y="100"/>
                  </a:cubicBezTo>
                  <a:cubicBezTo>
                    <a:pt x="36063" y="651"/>
                    <a:pt x="18720" y="1752"/>
                    <a:pt x="1102" y="2303"/>
                  </a:cubicBezTo>
                  <a:cubicBezTo>
                    <a:pt x="276" y="2853"/>
                    <a:pt x="0" y="3679"/>
                    <a:pt x="0" y="4505"/>
                  </a:cubicBezTo>
                  <a:cubicBezTo>
                    <a:pt x="1123" y="8545"/>
                    <a:pt x="4624" y="10938"/>
                    <a:pt x="8416" y="10938"/>
                  </a:cubicBezTo>
                  <a:cubicBezTo>
                    <a:pt x="9274" y="10938"/>
                    <a:pt x="10148" y="10815"/>
                    <a:pt x="11012" y="10561"/>
                  </a:cubicBezTo>
                  <a:cubicBezTo>
                    <a:pt x="11838" y="10836"/>
                    <a:pt x="12664" y="11112"/>
                    <a:pt x="13490" y="11387"/>
                  </a:cubicBezTo>
                  <a:cubicBezTo>
                    <a:pt x="29732" y="10011"/>
                    <a:pt x="45974" y="8359"/>
                    <a:pt x="62216" y="7808"/>
                  </a:cubicBezTo>
                  <a:cubicBezTo>
                    <a:pt x="85065" y="6982"/>
                    <a:pt x="108189" y="7258"/>
                    <a:pt x="131038" y="6982"/>
                  </a:cubicBezTo>
                  <a:cubicBezTo>
                    <a:pt x="132690" y="5881"/>
                    <a:pt x="133240" y="3954"/>
                    <a:pt x="132690" y="2303"/>
                  </a:cubicBezTo>
                  <a:lnTo>
                    <a:pt x="132690" y="2303"/>
                  </a:lnTo>
                  <a:cubicBezTo>
                    <a:pt x="132330" y="2324"/>
                    <a:pt x="131970" y="2334"/>
                    <a:pt x="131610" y="2334"/>
                  </a:cubicBezTo>
                  <a:cubicBezTo>
                    <a:pt x="127291" y="2334"/>
                    <a:pt x="122991" y="926"/>
                    <a:pt x="118925" y="926"/>
                  </a:cubicBezTo>
                  <a:cubicBezTo>
                    <a:pt x="116156" y="996"/>
                    <a:pt x="113387" y="1026"/>
                    <a:pt x="110618" y="1026"/>
                  </a:cubicBezTo>
                  <a:cubicBezTo>
                    <a:pt x="94405" y="1026"/>
                    <a:pt x="78172" y="0"/>
                    <a:pt x="61806" y="0"/>
                  </a:cubicBezTo>
                  <a:close/>
                </a:path>
              </a:pathLst>
            </a:custGeom>
            <a:solidFill>
              <a:srgbClr val="C9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9" name="Google Shape;17509;p22"/>
            <p:cNvSpPr/>
            <p:nvPr/>
          </p:nvSpPr>
          <p:spPr>
            <a:xfrm>
              <a:off x="465225" y="2613750"/>
              <a:ext cx="1342050" cy="285050"/>
            </a:xfrm>
            <a:custGeom>
              <a:avLst/>
              <a:gdLst/>
              <a:ahLst/>
              <a:cxnLst/>
              <a:rect l="l" t="t" r="r" b="b"/>
              <a:pathLst>
                <a:path w="53682" h="11402" extrusionOk="0">
                  <a:moveTo>
                    <a:pt x="35549" y="0"/>
                  </a:moveTo>
                  <a:cubicBezTo>
                    <a:pt x="34868" y="0"/>
                    <a:pt x="34089" y="195"/>
                    <a:pt x="33311" y="390"/>
                  </a:cubicBezTo>
                  <a:cubicBezTo>
                    <a:pt x="32622" y="665"/>
                    <a:pt x="31865" y="803"/>
                    <a:pt x="31108" y="803"/>
                  </a:cubicBezTo>
                  <a:cubicBezTo>
                    <a:pt x="30351" y="803"/>
                    <a:pt x="29594" y="665"/>
                    <a:pt x="28906" y="390"/>
                  </a:cubicBezTo>
                  <a:cubicBezTo>
                    <a:pt x="28557" y="157"/>
                    <a:pt x="28208" y="72"/>
                    <a:pt x="27859" y="72"/>
                  </a:cubicBezTo>
                  <a:cubicBezTo>
                    <a:pt x="27382" y="72"/>
                    <a:pt x="26905" y="231"/>
                    <a:pt x="26428" y="390"/>
                  </a:cubicBezTo>
                  <a:cubicBezTo>
                    <a:pt x="23578" y="276"/>
                    <a:pt x="20680" y="209"/>
                    <a:pt x="17754" y="209"/>
                  </a:cubicBezTo>
                  <a:cubicBezTo>
                    <a:pt x="13617" y="209"/>
                    <a:pt x="9424" y="343"/>
                    <a:pt x="5231" y="665"/>
                  </a:cubicBezTo>
                  <a:cubicBezTo>
                    <a:pt x="2753" y="940"/>
                    <a:pt x="1" y="390"/>
                    <a:pt x="276" y="4244"/>
                  </a:cubicBezTo>
                  <a:cubicBezTo>
                    <a:pt x="551" y="7547"/>
                    <a:pt x="1377" y="10300"/>
                    <a:pt x="5231" y="10300"/>
                  </a:cubicBezTo>
                  <a:cubicBezTo>
                    <a:pt x="8122" y="10300"/>
                    <a:pt x="11012" y="10369"/>
                    <a:pt x="13903" y="10369"/>
                  </a:cubicBezTo>
                  <a:cubicBezTo>
                    <a:pt x="16793" y="10369"/>
                    <a:pt x="19684" y="10300"/>
                    <a:pt x="22574" y="10025"/>
                  </a:cubicBezTo>
                  <a:cubicBezTo>
                    <a:pt x="26366" y="9565"/>
                    <a:pt x="30206" y="9345"/>
                    <a:pt x="34054" y="9345"/>
                  </a:cubicBezTo>
                  <a:cubicBezTo>
                    <a:pt x="39425" y="9345"/>
                    <a:pt x="44811" y="9773"/>
                    <a:pt x="50103" y="10575"/>
                  </a:cubicBezTo>
                  <a:cubicBezTo>
                    <a:pt x="50516" y="11126"/>
                    <a:pt x="51135" y="11401"/>
                    <a:pt x="51755" y="11401"/>
                  </a:cubicBezTo>
                  <a:cubicBezTo>
                    <a:pt x="52374" y="11401"/>
                    <a:pt x="52994" y="11126"/>
                    <a:pt x="53407" y="10575"/>
                  </a:cubicBezTo>
                  <a:lnTo>
                    <a:pt x="53682" y="9199"/>
                  </a:lnTo>
                  <a:cubicBezTo>
                    <a:pt x="53682" y="8648"/>
                    <a:pt x="53131" y="8098"/>
                    <a:pt x="52581" y="7822"/>
                  </a:cubicBezTo>
                  <a:cubicBezTo>
                    <a:pt x="52305" y="7547"/>
                    <a:pt x="51480" y="7272"/>
                    <a:pt x="50929" y="7272"/>
                  </a:cubicBezTo>
                  <a:cubicBezTo>
                    <a:pt x="50103" y="6997"/>
                    <a:pt x="49553" y="6446"/>
                    <a:pt x="48727" y="6171"/>
                  </a:cubicBezTo>
                  <a:cubicBezTo>
                    <a:pt x="47626" y="5345"/>
                    <a:pt x="46800" y="4519"/>
                    <a:pt x="45974" y="3693"/>
                  </a:cubicBezTo>
                  <a:cubicBezTo>
                    <a:pt x="45423" y="3418"/>
                    <a:pt x="44873" y="3418"/>
                    <a:pt x="44322" y="3418"/>
                  </a:cubicBezTo>
                  <a:cubicBezTo>
                    <a:pt x="42946" y="3418"/>
                    <a:pt x="41569" y="3968"/>
                    <a:pt x="40743" y="5070"/>
                  </a:cubicBezTo>
                  <a:cubicBezTo>
                    <a:pt x="40743" y="3693"/>
                    <a:pt x="40193" y="2317"/>
                    <a:pt x="39092" y="1491"/>
                  </a:cubicBezTo>
                  <a:cubicBezTo>
                    <a:pt x="38266" y="940"/>
                    <a:pt x="37440" y="390"/>
                    <a:pt x="36339" y="114"/>
                  </a:cubicBezTo>
                  <a:cubicBezTo>
                    <a:pt x="36097" y="34"/>
                    <a:pt x="35831" y="0"/>
                    <a:pt x="35549" y="0"/>
                  </a:cubicBezTo>
                  <a:close/>
                </a:path>
              </a:pathLst>
            </a:custGeom>
            <a:solidFill>
              <a:srgbClr val="CB5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0" name="Google Shape;17510;p22"/>
            <p:cNvSpPr/>
            <p:nvPr/>
          </p:nvSpPr>
          <p:spPr>
            <a:xfrm>
              <a:off x="1635200" y="2300025"/>
              <a:ext cx="1321425" cy="364775"/>
            </a:xfrm>
            <a:custGeom>
              <a:avLst/>
              <a:gdLst/>
              <a:ahLst/>
              <a:cxnLst/>
              <a:rect l="l" t="t" r="r" b="b"/>
              <a:pathLst>
                <a:path w="52857" h="14591" extrusionOk="0">
                  <a:moveTo>
                    <a:pt x="52856" y="0"/>
                  </a:moveTo>
                  <a:lnTo>
                    <a:pt x="52856" y="0"/>
                  </a:lnTo>
                  <a:cubicBezTo>
                    <a:pt x="37991" y="1101"/>
                    <a:pt x="23125" y="3304"/>
                    <a:pt x="8259" y="6607"/>
                  </a:cubicBezTo>
                  <a:cubicBezTo>
                    <a:pt x="6332" y="7984"/>
                    <a:pt x="4130" y="9085"/>
                    <a:pt x="1652" y="10186"/>
                  </a:cubicBezTo>
                  <a:lnTo>
                    <a:pt x="1" y="11562"/>
                  </a:lnTo>
                  <a:cubicBezTo>
                    <a:pt x="2749" y="13656"/>
                    <a:pt x="5746" y="14008"/>
                    <a:pt x="8785" y="14008"/>
                  </a:cubicBezTo>
                  <a:cubicBezTo>
                    <a:pt x="10324" y="14008"/>
                    <a:pt x="11873" y="13918"/>
                    <a:pt x="13407" y="13918"/>
                  </a:cubicBezTo>
                  <a:cubicBezTo>
                    <a:pt x="15215" y="13918"/>
                    <a:pt x="17001" y="14043"/>
                    <a:pt x="18720" y="14590"/>
                  </a:cubicBezTo>
                  <a:lnTo>
                    <a:pt x="21473" y="14590"/>
                  </a:lnTo>
                  <a:lnTo>
                    <a:pt x="22850" y="14315"/>
                  </a:lnTo>
                  <a:cubicBezTo>
                    <a:pt x="24429" y="13951"/>
                    <a:pt x="26036" y="13841"/>
                    <a:pt x="27654" y="13841"/>
                  </a:cubicBezTo>
                  <a:cubicBezTo>
                    <a:pt x="30105" y="13841"/>
                    <a:pt x="32582" y="14092"/>
                    <a:pt x="35036" y="14092"/>
                  </a:cubicBezTo>
                  <a:cubicBezTo>
                    <a:pt x="38306" y="14092"/>
                    <a:pt x="41534" y="13646"/>
                    <a:pt x="44597" y="11562"/>
                  </a:cubicBezTo>
                  <a:cubicBezTo>
                    <a:pt x="45423" y="10186"/>
                    <a:pt x="47626" y="9635"/>
                    <a:pt x="47626" y="7984"/>
                  </a:cubicBezTo>
                  <a:cubicBezTo>
                    <a:pt x="47350" y="3854"/>
                    <a:pt x="50929" y="2478"/>
                    <a:pt x="52856" y="0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1" name="Google Shape;17511;p22"/>
            <p:cNvSpPr/>
            <p:nvPr/>
          </p:nvSpPr>
          <p:spPr>
            <a:xfrm>
              <a:off x="4277975" y="2088400"/>
              <a:ext cx="991075" cy="152900"/>
            </a:xfrm>
            <a:custGeom>
              <a:avLst/>
              <a:gdLst/>
              <a:ahLst/>
              <a:cxnLst/>
              <a:rect l="l" t="t" r="r" b="b"/>
              <a:pathLst>
                <a:path w="39643" h="6116" extrusionOk="0">
                  <a:moveTo>
                    <a:pt x="19821" y="0"/>
                  </a:moveTo>
                  <a:cubicBezTo>
                    <a:pt x="13146" y="0"/>
                    <a:pt x="6470" y="620"/>
                    <a:pt x="1" y="1858"/>
                  </a:cubicBezTo>
                  <a:cubicBezTo>
                    <a:pt x="2120" y="3785"/>
                    <a:pt x="4238" y="6115"/>
                    <a:pt x="7017" y="6115"/>
                  </a:cubicBezTo>
                  <a:cubicBezTo>
                    <a:pt x="8210" y="6115"/>
                    <a:pt x="9524" y="5686"/>
                    <a:pt x="11012" y="4611"/>
                  </a:cubicBezTo>
                  <a:cubicBezTo>
                    <a:pt x="11885" y="4088"/>
                    <a:pt x="12868" y="3896"/>
                    <a:pt x="13892" y="3896"/>
                  </a:cubicBezTo>
                  <a:cubicBezTo>
                    <a:pt x="14483" y="3896"/>
                    <a:pt x="15088" y="3960"/>
                    <a:pt x="15692" y="4061"/>
                  </a:cubicBezTo>
                  <a:cubicBezTo>
                    <a:pt x="17633" y="4449"/>
                    <a:pt x="19558" y="4609"/>
                    <a:pt x="21468" y="4609"/>
                  </a:cubicBezTo>
                  <a:cubicBezTo>
                    <a:pt x="27687" y="4609"/>
                    <a:pt x="33745" y="2911"/>
                    <a:pt x="39642" y="1858"/>
                  </a:cubicBezTo>
                  <a:cubicBezTo>
                    <a:pt x="33173" y="620"/>
                    <a:pt x="26497" y="0"/>
                    <a:pt x="19821" y="0"/>
                  </a:cubicBezTo>
                  <a:close/>
                </a:path>
              </a:pathLst>
            </a:custGeom>
            <a:solidFill>
              <a:srgbClr val="F7B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2" name="Google Shape;17512;p22"/>
            <p:cNvSpPr/>
            <p:nvPr/>
          </p:nvSpPr>
          <p:spPr>
            <a:xfrm>
              <a:off x="2254600" y="3019100"/>
              <a:ext cx="1321425" cy="235750"/>
            </a:xfrm>
            <a:custGeom>
              <a:avLst/>
              <a:gdLst/>
              <a:ahLst/>
              <a:cxnLst/>
              <a:rect l="l" t="t" r="r" b="b"/>
              <a:pathLst>
                <a:path w="52857" h="9430" extrusionOk="0">
                  <a:moveTo>
                    <a:pt x="16775" y="1"/>
                  </a:moveTo>
                  <a:cubicBezTo>
                    <a:pt x="16498" y="1"/>
                    <a:pt x="16229" y="44"/>
                    <a:pt x="15967" y="142"/>
                  </a:cubicBezTo>
                  <a:cubicBezTo>
                    <a:pt x="14045" y="623"/>
                    <a:pt x="12155" y="734"/>
                    <a:pt x="10288" y="734"/>
                  </a:cubicBezTo>
                  <a:cubicBezTo>
                    <a:pt x="8676" y="734"/>
                    <a:pt x="7080" y="651"/>
                    <a:pt x="5493" y="651"/>
                  </a:cubicBezTo>
                  <a:cubicBezTo>
                    <a:pt x="3654" y="651"/>
                    <a:pt x="1827" y="763"/>
                    <a:pt x="1" y="1244"/>
                  </a:cubicBezTo>
                  <a:cubicBezTo>
                    <a:pt x="827" y="1519"/>
                    <a:pt x="1377" y="2345"/>
                    <a:pt x="1928" y="2345"/>
                  </a:cubicBezTo>
                  <a:cubicBezTo>
                    <a:pt x="14040" y="2895"/>
                    <a:pt x="25603" y="6474"/>
                    <a:pt x="37440" y="7575"/>
                  </a:cubicBezTo>
                  <a:cubicBezTo>
                    <a:pt x="41542" y="8031"/>
                    <a:pt x="45832" y="9430"/>
                    <a:pt x="50155" y="9430"/>
                  </a:cubicBezTo>
                  <a:cubicBezTo>
                    <a:pt x="51054" y="9430"/>
                    <a:pt x="51955" y="9369"/>
                    <a:pt x="52856" y="9227"/>
                  </a:cubicBezTo>
                  <a:cubicBezTo>
                    <a:pt x="43772" y="4822"/>
                    <a:pt x="33586" y="5373"/>
                    <a:pt x="23951" y="2895"/>
                  </a:cubicBezTo>
                  <a:cubicBezTo>
                    <a:pt x="21282" y="2410"/>
                    <a:pt x="18827" y="1"/>
                    <a:pt x="16775" y="1"/>
                  </a:cubicBezTo>
                  <a:close/>
                </a:path>
              </a:pathLst>
            </a:custGeom>
            <a:solidFill>
              <a:srgbClr val="F6AE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3" name="Google Shape;17513;p22"/>
            <p:cNvSpPr/>
            <p:nvPr/>
          </p:nvSpPr>
          <p:spPr>
            <a:xfrm>
              <a:off x="2956600" y="2176150"/>
              <a:ext cx="646950" cy="268550"/>
            </a:xfrm>
            <a:custGeom>
              <a:avLst/>
              <a:gdLst/>
              <a:ahLst/>
              <a:cxnLst/>
              <a:rect l="l" t="t" r="r" b="b"/>
              <a:pathLst>
                <a:path w="25878" h="10742" extrusionOk="0">
                  <a:moveTo>
                    <a:pt x="24776" y="0"/>
                  </a:moveTo>
                  <a:cubicBezTo>
                    <a:pt x="16242" y="826"/>
                    <a:pt x="7984" y="2478"/>
                    <a:pt x="0" y="4955"/>
                  </a:cubicBezTo>
                  <a:cubicBezTo>
                    <a:pt x="227" y="4938"/>
                    <a:pt x="452" y="4929"/>
                    <a:pt x="676" y="4929"/>
                  </a:cubicBezTo>
                  <a:cubicBezTo>
                    <a:pt x="3989" y="4929"/>
                    <a:pt x="6969" y="6816"/>
                    <a:pt x="8259" y="9910"/>
                  </a:cubicBezTo>
                  <a:cubicBezTo>
                    <a:pt x="9694" y="10171"/>
                    <a:pt x="11315" y="10742"/>
                    <a:pt x="12740" y="10742"/>
                  </a:cubicBezTo>
                  <a:cubicBezTo>
                    <a:pt x="14322" y="10742"/>
                    <a:pt x="15663" y="10039"/>
                    <a:pt x="16242" y="7433"/>
                  </a:cubicBezTo>
                  <a:cubicBezTo>
                    <a:pt x="17189" y="3834"/>
                    <a:pt x="19048" y="2842"/>
                    <a:pt x="21372" y="2842"/>
                  </a:cubicBezTo>
                  <a:cubicBezTo>
                    <a:pt x="22425" y="2842"/>
                    <a:pt x="23574" y="3046"/>
                    <a:pt x="24776" y="3304"/>
                  </a:cubicBezTo>
                  <a:cubicBezTo>
                    <a:pt x="25877" y="2478"/>
                    <a:pt x="25877" y="1101"/>
                    <a:pt x="24776" y="0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4" name="Google Shape;17514;p22"/>
            <p:cNvSpPr/>
            <p:nvPr/>
          </p:nvSpPr>
          <p:spPr>
            <a:xfrm>
              <a:off x="3906350" y="2088400"/>
              <a:ext cx="378525" cy="145250"/>
            </a:xfrm>
            <a:custGeom>
              <a:avLst/>
              <a:gdLst/>
              <a:ahLst/>
              <a:cxnLst/>
              <a:rect l="l" t="t" r="r" b="b"/>
              <a:pathLst>
                <a:path w="15141" h="5810" extrusionOk="0">
                  <a:moveTo>
                    <a:pt x="7467" y="0"/>
                  </a:moveTo>
                  <a:cubicBezTo>
                    <a:pt x="4886" y="0"/>
                    <a:pt x="2340" y="620"/>
                    <a:pt x="0" y="1858"/>
                  </a:cubicBezTo>
                  <a:cubicBezTo>
                    <a:pt x="605" y="4277"/>
                    <a:pt x="3127" y="5810"/>
                    <a:pt x="4651" y="5810"/>
                  </a:cubicBezTo>
                  <a:cubicBezTo>
                    <a:pt x="5209" y="5810"/>
                    <a:pt x="5634" y="5604"/>
                    <a:pt x="5781" y="5162"/>
                  </a:cubicBezTo>
                  <a:cubicBezTo>
                    <a:pt x="6564" y="2683"/>
                    <a:pt x="7655" y="2059"/>
                    <a:pt x="8822" y="2059"/>
                  </a:cubicBezTo>
                  <a:cubicBezTo>
                    <a:pt x="10006" y="2059"/>
                    <a:pt x="11267" y="2702"/>
                    <a:pt x="12360" y="2702"/>
                  </a:cubicBezTo>
                  <a:cubicBezTo>
                    <a:pt x="12462" y="2702"/>
                    <a:pt x="12564" y="2697"/>
                    <a:pt x="12663" y="2684"/>
                  </a:cubicBezTo>
                  <a:cubicBezTo>
                    <a:pt x="13489" y="2409"/>
                    <a:pt x="14315" y="2134"/>
                    <a:pt x="15141" y="1858"/>
                  </a:cubicBezTo>
                  <a:cubicBezTo>
                    <a:pt x="12663" y="620"/>
                    <a:pt x="10048" y="0"/>
                    <a:pt x="7467" y="0"/>
                  </a:cubicBezTo>
                  <a:close/>
                </a:path>
              </a:pathLst>
            </a:custGeom>
            <a:solidFill>
              <a:srgbClr val="F7B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5" name="Google Shape;17515;p22"/>
            <p:cNvSpPr/>
            <p:nvPr/>
          </p:nvSpPr>
          <p:spPr>
            <a:xfrm>
              <a:off x="1841675" y="2921700"/>
              <a:ext cx="412950" cy="128500"/>
            </a:xfrm>
            <a:custGeom>
              <a:avLst/>
              <a:gdLst/>
              <a:ahLst/>
              <a:cxnLst/>
              <a:rect l="l" t="t" r="r" b="b"/>
              <a:pathLst>
                <a:path w="16518" h="5140" extrusionOk="0">
                  <a:moveTo>
                    <a:pt x="6057" y="1"/>
                  </a:moveTo>
                  <a:cubicBezTo>
                    <a:pt x="4069" y="1"/>
                    <a:pt x="2019" y="184"/>
                    <a:pt x="0" y="184"/>
                  </a:cubicBezTo>
                  <a:cubicBezTo>
                    <a:pt x="5231" y="2387"/>
                    <a:pt x="10737" y="4038"/>
                    <a:pt x="16518" y="5140"/>
                  </a:cubicBezTo>
                  <a:cubicBezTo>
                    <a:pt x="13765" y="735"/>
                    <a:pt x="10033" y="1"/>
                    <a:pt x="6057" y="1"/>
                  </a:cubicBezTo>
                  <a:close/>
                </a:path>
              </a:pathLst>
            </a:custGeom>
            <a:solidFill>
              <a:srgbClr val="F6AE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6" name="Google Shape;17516;p22"/>
            <p:cNvSpPr/>
            <p:nvPr/>
          </p:nvSpPr>
          <p:spPr>
            <a:xfrm>
              <a:off x="3576000" y="2143200"/>
              <a:ext cx="289075" cy="115550"/>
            </a:xfrm>
            <a:custGeom>
              <a:avLst/>
              <a:gdLst/>
              <a:ahLst/>
              <a:cxnLst/>
              <a:rect l="l" t="t" r="r" b="b"/>
              <a:pathLst>
                <a:path w="11563" h="4622" extrusionOk="0">
                  <a:moveTo>
                    <a:pt x="8464" y="1"/>
                  </a:moveTo>
                  <a:cubicBezTo>
                    <a:pt x="5643" y="1"/>
                    <a:pt x="2822" y="512"/>
                    <a:pt x="0" y="1318"/>
                  </a:cubicBezTo>
                  <a:lnTo>
                    <a:pt x="0" y="4622"/>
                  </a:lnTo>
                  <a:cubicBezTo>
                    <a:pt x="4130" y="4346"/>
                    <a:pt x="8259" y="2695"/>
                    <a:pt x="11562" y="217"/>
                  </a:cubicBezTo>
                  <a:cubicBezTo>
                    <a:pt x="10530" y="69"/>
                    <a:pt x="9497" y="1"/>
                    <a:pt x="8464" y="1"/>
                  </a:cubicBezTo>
                  <a:close/>
                </a:path>
              </a:pathLst>
            </a:custGeom>
            <a:solidFill>
              <a:srgbClr val="F7B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7" name="Google Shape;17517;p22"/>
            <p:cNvSpPr/>
            <p:nvPr/>
          </p:nvSpPr>
          <p:spPr>
            <a:xfrm>
              <a:off x="1676500" y="2472075"/>
              <a:ext cx="165200" cy="85625"/>
            </a:xfrm>
            <a:custGeom>
              <a:avLst/>
              <a:gdLst/>
              <a:ahLst/>
              <a:cxnLst/>
              <a:rect l="l" t="t" r="r" b="b"/>
              <a:pathLst>
                <a:path w="6608" h="3425" extrusionOk="0">
                  <a:moveTo>
                    <a:pt x="6607" y="0"/>
                  </a:moveTo>
                  <a:cubicBezTo>
                    <a:pt x="4130" y="0"/>
                    <a:pt x="1652" y="1102"/>
                    <a:pt x="0" y="3304"/>
                  </a:cubicBezTo>
                  <a:cubicBezTo>
                    <a:pt x="407" y="3385"/>
                    <a:pt x="813" y="3424"/>
                    <a:pt x="1213" y="3424"/>
                  </a:cubicBezTo>
                  <a:cubicBezTo>
                    <a:pt x="3530" y="3424"/>
                    <a:pt x="5669" y="2113"/>
                    <a:pt x="6607" y="0"/>
                  </a:cubicBezTo>
                  <a:close/>
                </a:path>
              </a:pathLst>
            </a:custGeom>
            <a:solidFill>
              <a:srgbClr val="FB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8" name="Google Shape;17518;p22"/>
            <p:cNvSpPr/>
            <p:nvPr/>
          </p:nvSpPr>
          <p:spPr>
            <a:xfrm>
              <a:off x="1717800" y="2885000"/>
              <a:ext cx="89475" cy="36200"/>
            </a:xfrm>
            <a:custGeom>
              <a:avLst/>
              <a:gdLst/>
              <a:ahLst/>
              <a:cxnLst/>
              <a:rect l="l" t="t" r="r" b="b"/>
              <a:pathLst>
                <a:path w="3579" h="1448" extrusionOk="0">
                  <a:moveTo>
                    <a:pt x="0" y="1"/>
                  </a:moveTo>
                  <a:cubicBezTo>
                    <a:pt x="684" y="913"/>
                    <a:pt x="1746" y="1447"/>
                    <a:pt x="2873" y="1447"/>
                  </a:cubicBezTo>
                  <a:cubicBezTo>
                    <a:pt x="3107" y="1447"/>
                    <a:pt x="3343" y="1424"/>
                    <a:pt x="3579" y="1377"/>
                  </a:cubicBezTo>
                  <a:lnTo>
                    <a:pt x="3579" y="1"/>
                  </a:lnTo>
                  <a:close/>
                </a:path>
              </a:pathLst>
            </a:custGeom>
            <a:solidFill>
              <a:srgbClr val="F6AE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9" name="Google Shape;17519;p22"/>
            <p:cNvSpPr/>
            <p:nvPr/>
          </p:nvSpPr>
          <p:spPr>
            <a:xfrm>
              <a:off x="1979325" y="2609725"/>
              <a:ext cx="1328275" cy="250350"/>
            </a:xfrm>
            <a:custGeom>
              <a:avLst/>
              <a:gdLst/>
              <a:ahLst/>
              <a:cxnLst/>
              <a:rect l="l" t="t" r="r" b="b"/>
              <a:pathLst>
                <a:path w="53131" h="10014" extrusionOk="0">
                  <a:moveTo>
                    <a:pt x="33310" y="0"/>
                  </a:moveTo>
                  <a:cubicBezTo>
                    <a:pt x="29181" y="0"/>
                    <a:pt x="25051" y="0"/>
                    <a:pt x="20922" y="275"/>
                  </a:cubicBezTo>
                  <a:cubicBezTo>
                    <a:pt x="17252" y="1744"/>
                    <a:pt x="13459" y="2478"/>
                    <a:pt x="9707" y="2478"/>
                  </a:cubicBezTo>
                  <a:cubicBezTo>
                    <a:pt x="7831" y="2478"/>
                    <a:pt x="5965" y="2294"/>
                    <a:pt x="4129" y="1927"/>
                  </a:cubicBezTo>
                  <a:cubicBezTo>
                    <a:pt x="3897" y="1904"/>
                    <a:pt x="3674" y="1892"/>
                    <a:pt x="3461" y="1892"/>
                  </a:cubicBezTo>
                  <a:cubicBezTo>
                    <a:pt x="1154" y="1892"/>
                    <a:pt x="0" y="3238"/>
                    <a:pt x="0" y="5506"/>
                  </a:cubicBezTo>
                  <a:cubicBezTo>
                    <a:pt x="0" y="7708"/>
                    <a:pt x="551" y="9911"/>
                    <a:pt x="3304" y="9911"/>
                  </a:cubicBezTo>
                  <a:cubicBezTo>
                    <a:pt x="3854" y="9979"/>
                    <a:pt x="4405" y="10014"/>
                    <a:pt x="4951" y="10014"/>
                  </a:cubicBezTo>
                  <a:cubicBezTo>
                    <a:pt x="6590" y="10014"/>
                    <a:pt x="8190" y="9704"/>
                    <a:pt x="9635" y="9085"/>
                  </a:cubicBezTo>
                  <a:cubicBezTo>
                    <a:pt x="15103" y="9457"/>
                    <a:pt x="20515" y="9606"/>
                    <a:pt x="25921" y="9606"/>
                  </a:cubicBezTo>
                  <a:cubicBezTo>
                    <a:pt x="32491" y="9606"/>
                    <a:pt x="39053" y="9387"/>
                    <a:pt x="45698" y="9085"/>
                  </a:cubicBezTo>
                  <a:cubicBezTo>
                    <a:pt x="45973" y="8809"/>
                    <a:pt x="46318" y="8672"/>
                    <a:pt x="46627" y="8672"/>
                  </a:cubicBezTo>
                  <a:cubicBezTo>
                    <a:pt x="46937" y="8672"/>
                    <a:pt x="47212" y="8809"/>
                    <a:pt x="47350" y="9085"/>
                  </a:cubicBezTo>
                  <a:lnTo>
                    <a:pt x="49277" y="9085"/>
                  </a:lnTo>
                  <a:cubicBezTo>
                    <a:pt x="50103" y="7983"/>
                    <a:pt x="53131" y="8534"/>
                    <a:pt x="52580" y="5781"/>
                  </a:cubicBezTo>
                  <a:cubicBezTo>
                    <a:pt x="52305" y="3028"/>
                    <a:pt x="49827" y="826"/>
                    <a:pt x="46799" y="826"/>
                  </a:cubicBezTo>
                  <a:cubicBezTo>
                    <a:pt x="46249" y="551"/>
                    <a:pt x="45423" y="275"/>
                    <a:pt x="44872" y="275"/>
                  </a:cubicBezTo>
                  <a:cubicBezTo>
                    <a:pt x="44283" y="717"/>
                    <a:pt x="43772" y="1002"/>
                    <a:pt x="43256" y="1002"/>
                  </a:cubicBezTo>
                  <a:cubicBezTo>
                    <a:pt x="42808" y="1002"/>
                    <a:pt x="42356" y="787"/>
                    <a:pt x="41844" y="275"/>
                  </a:cubicBezTo>
                  <a:cubicBezTo>
                    <a:pt x="41431" y="138"/>
                    <a:pt x="40949" y="69"/>
                    <a:pt x="40433" y="69"/>
                  </a:cubicBezTo>
                  <a:cubicBezTo>
                    <a:pt x="39917" y="69"/>
                    <a:pt x="39366" y="138"/>
                    <a:pt x="38816" y="275"/>
                  </a:cubicBezTo>
                  <a:cubicBezTo>
                    <a:pt x="38290" y="501"/>
                    <a:pt x="37785" y="583"/>
                    <a:pt x="37289" y="583"/>
                  </a:cubicBezTo>
                  <a:cubicBezTo>
                    <a:pt x="35967" y="583"/>
                    <a:pt x="34712" y="0"/>
                    <a:pt x="33310" y="0"/>
                  </a:cubicBezTo>
                  <a:close/>
                </a:path>
              </a:pathLst>
            </a:custGeom>
            <a:solidFill>
              <a:srgbClr val="CB4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0" name="Google Shape;17520;p22"/>
            <p:cNvSpPr/>
            <p:nvPr/>
          </p:nvSpPr>
          <p:spPr>
            <a:xfrm>
              <a:off x="3121775" y="2611425"/>
              <a:ext cx="997925" cy="234075"/>
            </a:xfrm>
            <a:custGeom>
              <a:avLst/>
              <a:gdLst/>
              <a:ahLst/>
              <a:cxnLst/>
              <a:rect l="l" t="t" r="r" b="b"/>
              <a:pathLst>
                <a:path w="39917" h="9363" extrusionOk="0">
                  <a:moveTo>
                    <a:pt x="5781" y="1"/>
                  </a:moveTo>
                  <a:cubicBezTo>
                    <a:pt x="3854" y="1"/>
                    <a:pt x="1927" y="345"/>
                    <a:pt x="0" y="1033"/>
                  </a:cubicBezTo>
                  <a:cubicBezTo>
                    <a:pt x="826" y="1584"/>
                    <a:pt x="1652" y="2134"/>
                    <a:pt x="2753" y="2685"/>
                  </a:cubicBezTo>
                  <a:cubicBezTo>
                    <a:pt x="6607" y="4337"/>
                    <a:pt x="6056" y="6539"/>
                    <a:pt x="3304" y="9292"/>
                  </a:cubicBezTo>
                  <a:lnTo>
                    <a:pt x="34687" y="9292"/>
                  </a:lnTo>
                  <a:cubicBezTo>
                    <a:pt x="34970" y="9339"/>
                    <a:pt x="35270" y="9362"/>
                    <a:pt x="35578" y="9362"/>
                  </a:cubicBezTo>
                  <a:cubicBezTo>
                    <a:pt x="37070" y="9362"/>
                    <a:pt x="38777" y="8828"/>
                    <a:pt x="39917" y="7915"/>
                  </a:cubicBezTo>
                  <a:cubicBezTo>
                    <a:pt x="35512" y="7365"/>
                    <a:pt x="31934" y="4612"/>
                    <a:pt x="29731" y="1033"/>
                  </a:cubicBezTo>
                  <a:cubicBezTo>
                    <a:pt x="26978" y="345"/>
                    <a:pt x="24226" y="1"/>
                    <a:pt x="21473" y="1"/>
                  </a:cubicBezTo>
                  <a:cubicBezTo>
                    <a:pt x="18720" y="1"/>
                    <a:pt x="15967" y="345"/>
                    <a:pt x="13214" y="1033"/>
                  </a:cubicBezTo>
                  <a:lnTo>
                    <a:pt x="11562" y="1033"/>
                  </a:lnTo>
                  <a:cubicBezTo>
                    <a:pt x="9635" y="345"/>
                    <a:pt x="7708" y="1"/>
                    <a:pt x="5781" y="1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1" name="Google Shape;17521;p22"/>
            <p:cNvSpPr/>
            <p:nvPr/>
          </p:nvSpPr>
          <p:spPr>
            <a:xfrm>
              <a:off x="1765975" y="2611425"/>
              <a:ext cx="736425" cy="268450"/>
            </a:xfrm>
            <a:custGeom>
              <a:avLst/>
              <a:gdLst/>
              <a:ahLst/>
              <a:cxnLst/>
              <a:rect l="l" t="t" r="r" b="b"/>
              <a:pathLst>
                <a:path w="29457" h="10738" extrusionOk="0">
                  <a:moveTo>
                    <a:pt x="22849" y="1"/>
                  </a:moveTo>
                  <a:cubicBezTo>
                    <a:pt x="20647" y="1"/>
                    <a:pt x="18445" y="345"/>
                    <a:pt x="16242" y="1033"/>
                  </a:cubicBezTo>
                  <a:cubicBezTo>
                    <a:pt x="15967" y="1309"/>
                    <a:pt x="15623" y="1446"/>
                    <a:pt x="15313" y="1446"/>
                  </a:cubicBezTo>
                  <a:cubicBezTo>
                    <a:pt x="15003" y="1446"/>
                    <a:pt x="14728" y="1309"/>
                    <a:pt x="14590" y="1033"/>
                  </a:cubicBezTo>
                  <a:lnTo>
                    <a:pt x="6607" y="1033"/>
                  </a:lnTo>
                  <a:cubicBezTo>
                    <a:pt x="3854" y="3236"/>
                    <a:pt x="0" y="4887"/>
                    <a:pt x="3028" y="9292"/>
                  </a:cubicBezTo>
                  <a:cubicBezTo>
                    <a:pt x="5506" y="10255"/>
                    <a:pt x="8121" y="10737"/>
                    <a:pt x="10702" y="10737"/>
                  </a:cubicBezTo>
                  <a:cubicBezTo>
                    <a:pt x="13283" y="10737"/>
                    <a:pt x="15829" y="10255"/>
                    <a:pt x="18169" y="9292"/>
                  </a:cubicBezTo>
                  <a:cubicBezTo>
                    <a:pt x="15967" y="9292"/>
                    <a:pt x="13765" y="9017"/>
                    <a:pt x="11562" y="8741"/>
                  </a:cubicBezTo>
                  <a:cubicBezTo>
                    <a:pt x="9911" y="8191"/>
                    <a:pt x="9635" y="6539"/>
                    <a:pt x="9911" y="4612"/>
                  </a:cubicBezTo>
                  <a:cubicBezTo>
                    <a:pt x="10253" y="3585"/>
                    <a:pt x="10915" y="3303"/>
                    <a:pt x="11698" y="3303"/>
                  </a:cubicBezTo>
                  <a:cubicBezTo>
                    <a:pt x="12174" y="3303"/>
                    <a:pt x="12694" y="3407"/>
                    <a:pt x="13214" y="3511"/>
                  </a:cubicBezTo>
                  <a:cubicBezTo>
                    <a:pt x="15692" y="4061"/>
                    <a:pt x="17894" y="4337"/>
                    <a:pt x="20372" y="4612"/>
                  </a:cubicBezTo>
                  <a:cubicBezTo>
                    <a:pt x="20995" y="4660"/>
                    <a:pt x="21618" y="4691"/>
                    <a:pt x="22233" y="4691"/>
                  </a:cubicBezTo>
                  <a:cubicBezTo>
                    <a:pt x="25147" y="4691"/>
                    <a:pt x="27865" y="3989"/>
                    <a:pt x="29456" y="1033"/>
                  </a:cubicBezTo>
                  <a:cubicBezTo>
                    <a:pt x="27254" y="345"/>
                    <a:pt x="25051" y="1"/>
                    <a:pt x="22849" y="1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2" name="Google Shape;17522;p22"/>
            <p:cNvSpPr/>
            <p:nvPr/>
          </p:nvSpPr>
          <p:spPr>
            <a:xfrm>
              <a:off x="1573275" y="2630375"/>
              <a:ext cx="351000" cy="211650"/>
            </a:xfrm>
            <a:custGeom>
              <a:avLst/>
              <a:gdLst/>
              <a:ahLst/>
              <a:cxnLst/>
              <a:rect l="l" t="t" r="r" b="b"/>
              <a:pathLst>
                <a:path w="14040" h="8466" extrusionOk="0">
                  <a:moveTo>
                    <a:pt x="2202" y="0"/>
                  </a:moveTo>
                  <a:lnTo>
                    <a:pt x="551" y="1376"/>
                  </a:lnTo>
                  <a:cubicBezTo>
                    <a:pt x="275" y="1376"/>
                    <a:pt x="275" y="1652"/>
                    <a:pt x="0" y="1927"/>
                  </a:cubicBezTo>
                  <a:cubicBezTo>
                    <a:pt x="0" y="2202"/>
                    <a:pt x="0" y="2753"/>
                    <a:pt x="551" y="3028"/>
                  </a:cubicBezTo>
                  <a:cubicBezTo>
                    <a:pt x="1927" y="4405"/>
                    <a:pt x="3028" y="5506"/>
                    <a:pt x="4129" y="6607"/>
                  </a:cubicBezTo>
                  <a:lnTo>
                    <a:pt x="5781" y="8259"/>
                  </a:lnTo>
                  <a:cubicBezTo>
                    <a:pt x="6089" y="7796"/>
                    <a:pt x="6398" y="7420"/>
                    <a:pt x="6706" y="7420"/>
                  </a:cubicBezTo>
                  <a:cubicBezTo>
                    <a:pt x="6948" y="7420"/>
                    <a:pt x="7191" y="7653"/>
                    <a:pt x="7433" y="8259"/>
                  </a:cubicBezTo>
                  <a:lnTo>
                    <a:pt x="9360" y="8259"/>
                  </a:lnTo>
                  <a:cubicBezTo>
                    <a:pt x="9498" y="8396"/>
                    <a:pt x="9704" y="8465"/>
                    <a:pt x="9945" y="8465"/>
                  </a:cubicBezTo>
                  <a:cubicBezTo>
                    <a:pt x="10186" y="8465"/>
                    <a:pt x="10461" y="8396"/>
                    <a:pt x="10736" y="8259"/>
                  </a:cubicBezTo>
                  <a:cubicBezTo>
                    <a:pt x="9635" y="4680"/>
                    <a:pt x="14040" y="3303"/>
                    <a:pt x="14040" y="275"/>
                  </a:cubicBezTo>
                  <a:lnTo>
                    <a:pt x="2202" y="0"/>
                  </a:lnTo>
                  <a:close/>
                </a:path>
              </a:pathLst>
            </a:custGeom>
            <a:solidFill>
              <a:srgbClr val="CB4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3" name="Google Shape;17523;p22"/>
            <p:cNvSpPr/>
            <p:nvPr/>
          </p:nvSpPr>
          <p:spPr>
            <a:xfrm>
              <a:off x="3121775" y="2816175"/>
              <a:ext cx="41300" cy="20675"/>
            </a:xfrm>
            <a:custGeom>
              <a:avLst/>
              <a:gdLst/>
              <a:ahLst/>
              <a:cxnLst/>
              <a:rect l="l" t="t" r="r" b="b"/>
              <a:pathLst>
                <a:path w="1652" h="827" extrusionOk="0">
                  <a:moveTo>
                    <a:pt x="826" y="1"/>
                  </a:moveTo>
                  <a:cubicBezTo>
                    <a:pt x="551" y="1"/>
                    <a:pt x="275" y="276"/>
                    <a:pt x="0" y="827"/>
                  </a:cubicBezTo>
                  <a:lnTo>
                    <a:pt x="1652" y="827"/>
                  </a:lnTo>
                  <a:cubicBezTo>
                    <a:pt x="1377" y="276"/>
                    <a:pt x="1101" y="1"/>
                    <a:pt x="826" y="1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4" name="Google Shape;17524;p22"/>
            <p:cNvSpPr/>
            <p:nvPr/>
          </p:nvSpPr>
          <p:spPr>
            <a:xfrm>
              <a:off x="2172025" y="2590525"/>
              <a:ext cx="1238825" cy="62225"/>
            </a:xfrm>
            <a:custGeom>
              <a:avLst/>
              <a:gdLst/>
              <a:ahLst/>
              <a:cxnLst/>
              <a:rect l="l" t="t" r="r" b="b"/>
              <a:pathLst>
                <a:path w="49553" h="2489" extrusionOk="0">
                  <a:moveTo>
                    <a:pt x="4086" y="0"/>
                  </a:moveTo>
                  <a:cubicBezTo>
                    <a:pt x="2617" y="0"/>
                    <a:pt x="1224" y="340"/>
                    <a:pt x="0" y="1869"/>
                  </a:cubicBezTo>
                  <a:lnTo>
                    <a:pt x="28080" y="1869"/>
                  </a:lnTo>
                  <a:cubicBezTo>
                    <a:pt x="28493" y="2282"/>
                    <a:pt x="29043" y="2489"/>
                    <a:pt x="29628" y="2489"/>
                  </a:cubicBezTo>
                  <a:cubicBezTo>
                    <a:pt x="30213" y="2489"/>
                    <a:pt x="30833" y="2282"/>
                    <a:pt x="31383" y="1869"/>
                  </a:cubicBezTo>
                  <a:lnTo>
                    <a:pt x="34687" y="1869"/>
                  </a:lnTo>
                  <a:cubicBezTo>
                    <a:pt x="34962" y="2145"/>
                    <a:pt x="35306" y="2282"/>
                    <a:pt x="35616" y="2282"/>
                  </a:cubicBezTo>
                  <a:cubicBezTo>
                    <a:pt x="35925" y="2282"/>
                    <a:pt x="36201" y="2145"/>
                    <a:pt x="36338" y="1869"/>
                  </a:cubicBezTo>
                  <a:lnTo>
                    <a:pt x="49552" y="1869"/>
                  </a:lnTo>
                  <a:cubicBezTo>
                    <a:pt x="48268" y="371"/>
                    <a:pt x="46650" y="204"/>
                    <a:pt x="44958" y="204"/>
                  </a:cubicBezTo>
                  <a:cubicBezTo>
                    <a:pt x="44475" y="204"/>
                    <a:pt x="43985" y="218"/>
                    <a:pt x="43496" y="218"/>
                  </a:cubicBezTo>
                  <a:lnTo>
                    <a:pt x="7708" y="218"/>
                  </a:lnTo>
                  <a:cubicBezTo>
                    <a:pt x="6485" y="218"/>
                    <a:pt x="5261" y="0"/>
                    <a:pt x="4086" y="0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5" name="Google Shape;17525;p22"/>
            <p:cNvSpPr/>
            <p:nvPr/>
          </p:nvSpPr>
          <p:spPr>
            <a:xfrm>
              <a:off x="2915300" y="2388975"/>
              <a:ext cx="282200" cy="122700"/>
            </a:xfrm>
            <a:custGeom>
              <a:avLst/>
              <a:gdLst/>
              <a:ahLst/>
              <a:cxnLst/>
              <a:rect l="l" t="t" r="r" b="b"/>
              <a:pathLst>
                <a:path w="11288" h="4908" extrusionOk="0">
                  <a:moveTo>
                    <a:pt x="3893" y="1"/>
                  </a:moveTo>
                  <a:cubicBezTo>
                    <a:pt x="2423" y="1"/>
                    <a:pt x="1060" y="694"/>
                    <a:pt x="0" y="3049"/>
                  </a:cubicBezTo>
                  <a:cubicBezTo>
                    <a:pt x="2065" y="4288"/>
                    <a:pt x="4439" y="4907"/>
                    <a:pt x="6775" y="4907"/>
                  </a:cubicBezTo>
                  <a:cubicBezTo>
                    <a:pt x="7554" y="4907"/>
                    <a:pt x="8328" y="4838"/>
                    <a:pt x="9085" y="4701"/>
                  </a:cubicBezTo>
                  <a:cubicBezTo>
                    <a:pt x="11287" y="4426"/>
                    <a:pt x="10186" y="2774"/>
                    <a:pt x="9911" y="1397"/>
                  </a:cubicBezTo>
                  <a:cubicBezTo>
                    <a:pt x="8021" y="1240"/>
                    <a:pt x="5860" y="1"/>
                    <a:pt x="3893" y="1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6" name="Google Shape;17526;p22"/>
            <p:cNvSpPr/>
            <p:nvPr/>
          </p:nvSpPr>
          <p:spPr>
            <a:xfrm>
              <a:off x="3452100" y="2586475"/>
              <a:ext cx="419850" cy="43925"/>
            </a:xfrm>
            <a:custGeom>
              <a:avLst/>
              <a:gdLst/>
              <a:ahLst/>
              <a:cxnLst/>
              <a:rect l="l" t="t" r="r" b="b"/>
              <a:pathLst>
                <a:path w="16794" h="1757" extrusionOk="0">
                  <a:moveTo>
                    <a:pt x="7049" y="0"/>
                  </a:moveTo>
                  <a:cubicBezTo>
                    <a:pt x="4678" y="0"/>
                    <a:pt x="2315" y="368"/>
                    <a:pt x="1" y="1756"/>
                  </a:cubicBezTo>
                  <a:lnTo>
                    <a:pt x="16518" y="1756"/>
                  </a:lnTo>
                  <a:cubicBezTo>
                    <a:pt x="16518" y="1481"/>
                    <a:pt x="16794" y="930"/>
                    <a:pt x="16794" y="380"/>
                  </a:cubicBezTo>
                  <a:lnTo>
                    <a:pt x="16794" y="380"/>
                  </a:lnTo>
                  <a:cubicBezTo>
                    <a:pt x="16200" y="439"/>
                    <a:pt x="15603" y="463"/>
                    <a:pt x="15004" y="463"/>
                  </a:cubicBezTo>
                  <a:cubicBezTo>
                    <a:pt x="12381" y="463"/>
                    <a:pt x="9710" y="0"/>
                    <a:pt x="7049" y="0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7" name="Google Shape;17527;p22"/>
            <p:cNvSpPr/>
            <p:nvPr/>
          </p:nvSpPr>
          <p:spPr>
            <a:xfrm>
              <a:off x="2894650" y="2465200"/>
              <a:ext cx="20675" cy="20650"/>
            </a:xfrm>
            <a:custGeom>
              <a:avLst/>
              <a:gdLst/>
              <a:ahLst/>
              <a:cxnLst/>
              <a:rect l="l" t="t" r="r" b="b"/>
              <a:pathLst>
                <a:path w="827" h="826" extrusionOk="0">
                  <a:moveTo>
                    <a:pt x="826" y="0"/>
                  </a:moveTo>
                  <a:lnTo>
                    <a:pt x="826" y="0"/>
                  </a:lnTo>
                  <a:cubicBezTo>
                    <a:pt x="1" y="275"/>
                    <a:pt x="551" y="826"/>
                    <a:pt x="551" y="826"/>
                  </a:cubicBezTo>
                  <a:cubicBezTo>
                    <a:pt x="551" y="826"/>
                    <a:pt x="826" y="275"/>
                    <a:pt x="826" y="0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8" name="Google Shape;17528;p22"/>
            <p:cNvSpPr/>
            <p:nvPr/>
          </p:nvSpPr>
          <p:spPr>
            <a:xfrm>
              <a:off x="1154700" y="2644125"/>
              <a:ext cx="150175" cy="61025"/>
            </a:xfrm>
            <a:custGeom>
              <a:avLst/>
              <a:gdLst/>
              <a:ahLst/>
              <a:cxnLst/>
              <a:rect l="l" t="t" r="r" b="b"/>
              <a:pathLst>
                <a:path w="6007" h="2441" extrusionOk="0">
                  <a:moveTo>
                    <a:pt x="1327" y="1"/>
                  </a:moveTo>
                  <a:cubicBezTo>
                    <a:pt x="514" y="1220"/>
                    <a:pt x="1" y="2440"/>
                    <a:pt x="1008" y="2440"/>
                  </a:cubicBezTo>
                  <a:cubicBezTo>
                    <a:pt x="1365" y="2440"/>
                    <a:pt x="1912" y="2287"/>
                    <a:pt x="2703" y="1928"/>
                  </a:cubicBezTo>
                  <a:cubicBezTo>
                    <a:pt x="4080" y="1377"/>
                    <a:pt x="4906" y="826"/>
                    <a:pt x="6007" y="1"/>
                  </a:cubicBezTo>
                  <a:close/>
                </a:path>
              </a:pathLst>
            </a:custGeom>
            <a:solidFill>
              <a:srgbClr val="C65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9" name="Google Shape;17529;p22"/>
            <p:cNvSpPr/>
            <p:nvPr/>
          </p:nvSpPr>
          <p:spPr>
            <a:xfrm>
              <a:off x="1717800" y="2772475"/>
              <a:ext cx="89475" cy="64375"/>
            </a:xfrm>
            <a:custGeom>
              <a:avLst/>
              <a:gdLst/>
              <a:ahLst/>
              <a:cxnLst/>
              <a:rect l="l" t="t" r="r" b="b"/>
              <a:pathLst>
                <a:path w="3579" h="2575" extrusionOk="0">
                  <a:moveTo>
                    <a:pt x="1320" y="0"/>
                  </a:moveTo>
                  <a:cubicBezTo>
                    <a:pt x="59" y="0"/>
                    <a:pt x="242" y="1607"/>
                    <a:pt x="0" y="2575"/>
                  </a:cubicBezTo>
                  <a:lnTo>
                    <a:pt x="1927" y="2575"/>
                  </a:lnTo>
                  <a:cubicBezTo>
                    <a:pt x="1927" y="1749"/>
                    <a:pt x="3579" y="648"/>
                    <a:pt x="1927" y="97"/>
                  </a:cubicBezTo>
                  <a:cubicBezTo>
                    <a:pt x="1694" y="31"/>
                    <a:pt x="1494" y="0"/>
                    <a:pt x="1320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0" name="Google Shape;17530;p22"/>
            <p:cNvSpPr/>
            <p:nvPr/>
          </p:nvSpPr>
          <p:spPr>
            <a:xfrm>
              <a:off x="2130725" y="2630375"/>
              <a:ext cx="41325" cy="25825"/>
            </a:xfrm>
            <a:custGeom>
              <a:avLst/>
              <a:gdLst/>
              <a:ahLst/>
              <a:cxnLst/>
              <a:rect l="l" t="t" r="r" b="b"/>
              <a:pathLst>
                <a:path w="1653" h="1033" extrusionOk="0">
                  <a:moveTo>
                    <a:pt x="0" y="0"/>
                  </a:moveTo>
                  <a:cubicBezTo>
                    <a:pt x="276" y="688"/>
                    <a:pt x="551" y="1032"/>
                    <a:pt x="826" y="1032"/>
                  </a:cubicBezTo>
                  <a:cubicBezTo>
                    <a:pt x="1102" y="1032"/>
                    <a:pt x="1377" y="688"/>
                    <a:pt x="1652" y="0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1" name="Google Shape;17531;p22"/>
            <p:cNvSpPr/>
            <p:nvPr/>
          </p:nvSpPr>
          <p:spPr>
            <a:xfrm>
              <a:off x="2874000" y="2637250"/>
              <a:ext cx="82625" cy="28475"/>
            </a:xfrm>
            <a:custGeom>
              <a:avLst/>
              <a:gdLst/>
              <a:ahLst/>
              <a:cxnLst/>
              <a:rect l="l" t="t" r="r" b="b"/>
              <a:pathLst>
                <a:path w="3305" h="1139" extrusionOk="0">
                  <a:moveTo>
                    <a:pt x="1" y="0"/>
                  </a:moveTo>
                  <a:cubicBezTo>
                    <a:pt x="720" y="720"/>
                    <a:pt x="1289" y="1138"/>
                    <a:pt x="1825" y="1138"/>
                  </a:cubicBezTo>
                  <a:cubicBezTo>
                    <a:pt x="2316" y="1138"/>
                    <a:pt x="2778" y="789"/>
                    <a:pt x="3304" y="0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2" name="Google Shape;17532;p22"/>
            <p:cNvSpPr/>
            <p:nvPr/>
          </p:nvSpPr>
          <p:spPr>
            <a:xfrm>
              <a:off x="3039175" y="2632075"/>
              <a:ext cx="41325" cy="25850"/>
            </a:xfrm>
            <a:custGeom>
              <a:avLst/>
              <a:gdLst/>
              <a:ahLst/>
              <a:cxnLst/>
              <a:rect l="l" t="t" r="r" b="b"/>
              <a:pathLst>
                <a:path w="1653" h="1034" extrusionOk="0">
                  <a:moveTo>
                    <a:pt x="827" y="1"/>
                  </a:moveTo>
                  <a:cubicBezTo>
                    <a:pt x="551" y="1"/>
                    <a:pt x="276" y="70"/>
                    <a:pt x="1" y="207"/>
                  </a:cubicBezTo>
                  <a:cubicBezTo>
                    <a:pt x="276" y="758"/>
                    <a:pt x="551" y="1033"/>
                    <a:pt x="827" y="1033"/>
                  </a:cubicBezTo>
                  <a:cubicBezTo>
                    <a:pt x="1102" y="1033"/>
                    <a:pt x="1377" y="758"/>
                    <a:pt x="1652" y="207"/>
                  </a:cubicBezTo>
                  <a:cubicBezTo>
                    <a:pt x="1377" y="70"/>
                    <a:pt x="1102" y="1"/>
                    <a:pt x="827" y="1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533" name="Google Shape;17533;p22"/>
          <p:cNvGrpSpPr/>
          <p:nvPr/>
        </p:nvGrpSpPr>
        <p:grpSpPr>
          <a:xfrm flipH="1">
            <a:off x="7456750" y="162984"/>
            <a:ext cx="1572962" cy="2223621"/>
            <a:chOff x="1506000" y="520575"/>
            <a:chExt cx="4345200" cy="4606950"/>
          </a:xfrm>
        </p:grpSpPr>
        <p:sp>
          <p:nvSpPr>
            <p:cNvPr id="17534" name="Google Shape;17534;p22"/>
            <p:cNvSpPr/>
            <p:nvPr/>
          </p:nvSpPr>
          <p:spPr>
            <a:xfrm>
              <a:off x="3071200" y="2473500"/>
              <a:ext cx="204425" cy="135800"/>
            </a:xfrm>
            <a:custGeom>
              <a:avLst/>
              <a:gdLst/>
              <a:ahLst/>
              <a:cxnLst/>
              <a:rect l="l" t="t" r="r" b="b"/>
              <a:pathLst>
                <a:path w="8177" h="5432" extrusionOk="0">
                  <a:moveTo>
                    <a:pt x="4760" y="0"/>
                  </a:moveTo>
                  <a:cubicBezTo>
                    <a:pt x="3504" y="0"/>
                    <a:pt x="2219" y="409"/>
                    <a:pt x="1168" y="1226"/>
                  </a:cubicBezTo>
                  <a:cubicBezTo>
                    <a:pt x="467" y="1694"/>
                    <a:pt x="0" y="2628"/>
                    <a:pt x="0" y="3563"/>
                  </a:cubicBezTo>
                  <a:cubicBezTo>
                    <a:pt x="234" y="4964"/>
                    <a:pt x="1402" y="4497"/>
                    <a:pt x="2103" y="4731"/>
                  </a:cubicBezTo>
                  <a:lnTo>
                    <a:pt x="3972" y="5431"/>
                  </a:lnTo>
                  <a:cubicBezTo>
                    <a:pt x="6775" y="5431"/>
                    <a:pt x="7242" y="2862"/>
                    <a:pt x="8177" y="1226"/>
                  </a:cubicBezTo>
                  <a:cubicBezTo>
                    <a:pt x="7242" y="409"/>
                    <a:pt x="6016" y="0"/>
                    <a:pt x="4760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5" name="Google Shape;17535;p22"/>
            <p:cNvSpPr/>
            <p:nvPr/>
          </p:nvSpPr>
          <p:spPr>
            <a:xfrm>
              <a:off x="2971900" y="2673525"/>
              <a:ext cx="169400" cy="146025"/>
            </a:xfrm>
            <a:custGeom>
              <a:avLst/>
              <a:gdLst/>
              <a:ahLst/>
              <a:cxnLst/>
              <a:rect l="l" t="t" r="r" b="b"/>
              <a:pathLst>
                <a:path w="6776" h="5841" extrusionOk="0">
                  <a:moveTo>
                    <a:pt x="2337" y="0"/>
                  </a:moveTo>
                  <a:lnTo>
                    <a:pt x="935" y="1402"/>
                  </a:lnTo>
                  <a:cubicBezTo>
                    <a:pt x="1" y="2336"/>
                    <a:pt x="1" y="3504"/>
                    <a:pt x="935" y="4439"/>
                  </a:cubicBezTo>
                  <a:cubicBezTo>
                    <a:pt x="1130" y="4400"/>
                    <a:pt x="1325" y="4380"/>
                    <a:pt x="1516" y="4380"/>
                  </a:cubicBezTo>
                  <a:cubicBezTo>
                    <a:pt x="2473" y="4380"/>
                    <a:pt x="3349" y="4867"/>
                    <a:pt x="3739" y="5841"/>
                  </a:cubicBezTo>
                  <a:cubicBezTo>
                    <a:pt x="6776" y="3037"/>
                    <a:pt x="2571" y="2103"/>
                    <a:pt x="2337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6" name="Google Shape;17536;p22"/>
            <p:cNvSpPr/>
            <p:nvPr/>
          </p:nvSpPr>
          <p:spPr>
            <a:xfrm>
              <a:off x="3100400" y="2642850"/>
              <a:ext cx="75950" cy="36525"/>
            </a:xfrm>
            <a:custGeom>
              <a:avLst/>
              <a:gdLst/>
              <a:ahLst/>
              <a:cxnLst/>
              <a:rect l="l" t="t" r="r" b="b"/>
              <a:pathLst>
                <a:path w="3038" h="1461" extrusionOk="0">
                  <a:moveTo>
                    <a:pt x="2455" y="1"/>
                  </a:moveTo>
                  <a:cubicBezTo>
                    <a:pt x="1493" y="1"/>
                    <a:pt x="584" y="487"/>
                    <a:pt x="0" y="1461"/>
                  </a:cubicBezTo>
                  <a:cubicBezTo>
                    <a:pt x="1168" y="1461"/>
                    <a:pt x="2336" y="994"/>
                    <a:pt x="3037" y="59"/>
                  </a:cubicBezTo>
                  <a:cubicBezTo>
                    <a:pt x="2843" y="20"/>
                    <a:pt x="2648" y="1"/>
                    <a:pt x="245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7" name="Google Shape;17537;p22"/>
            <p:cNvSpPr/>
            <p:nvPr/>
          </p:nvSpPr>
          <p:spPr>
            <a:xfrm>
              <a:off x="2960225" y="2714400"/>
              <a:ext cx="35075" cy="70100"/>
            </a:xfrm>
            <a:custGeom>
              <a:avLst/>
              <a:gdLst/>
              <a:ahLst/>
              <a:cxnLst/>
              <a:rect l="l" t="t" r="r" b="b"/>
              <a:pathLst>
                <a:path w="1403" h="2804" extrusionOk="0">
                  <a:moveTo>
                    <a:pt x="1402" y="1"/>
                  </a:moveTo>
                  <a:cubicBezTo>
                    <a:pt x="1" y="935"/>
                    <a:pt x="1" y="1869"/>
                    <a:pt x="1402" y="2804"/>
                  </a:cubicBezTo>
                  <a:lnTo>
                    <a:pt x="1402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8" name="Google Shape;17538;p22"/>
            <p:cNvSpPr/>
            <p:nvPr/>
          </p:nvSpPr>
          <p:spPr>
            <a:xfrm>
              <a:off x="3141275" y="1563850"/>
              <a:ext cx="788475" cy="905275"/>
            </a:xfrm>
            <a:custGeom>
              <a:avLst/>
              <a:gdLst/>
              <a:ahLst/>
              <a:cxnLst/>
              <a:rect l="l" t="t" r="r" b="b"/>
              <a:pathLst>
                <a:path w="31539" h="36211" extrusionOk="0">
                  <a:moveTo>
                    <a:pt x="25231" y="1"/>
                  </a:moveTo>
                  <a:cubicBezTo>
                    <a:pt x="15652" y="7009"/>
                    <a:pt x="9812" y="17288"/>
                    <a:pt x="2804" y="26399"/>
                  </a:cubicBezTo>
                  <a:cubicBezTo>
                    <a:pt x="1" y="35276"/>
                    <a:pt x="1" y="35276"/>
                    <a:pt x="7009" y="36211"/>
                  </a:cubicBezTo>
                  <a:cubicBezTo>
                    <a:pt x="12849" y="33174"/>
                    <a:pt x="12382" y="28735"/>
                    <a:pt x="9345" y="23596"/>
                  </a:cubicBezTo>
                  <a:lnTo>
                    <a:pt x="9345" y="23596"/>
                  </a:lnTo>
                  <a:cubicBezTo>
                    <a:pt x="10090" y="23761"/>
                    <a:pt x="10835" y="23839"/>
                    <a:pt x="11579" y="23839"/>
                  </a:cubicBezTo>
                  <a:cubicBezTo>
                    <a:pt x="12937" y="23839"/>
                    <a:pt x="14295" y="23581"/>
                    <a:pt x="15652" y="23129"/>
                  </a:cubicBezTo>
                  <a:cubicBezTo>
                    <a:pt x="19624" y="22428"/>
                    <a:pt x="16353" y="20092"/>
                    <a:pt x="16353" y="18924"/>
                  </a:cubicBezTo>
                  <a:cubicBezTo>
                    <a:pt x="16353" y="18005"/>
                    <a:pt x="16931" y="17375"/>
                    <a:pt x="17859" y="17375"/>
                  </a:cubicBezTo>
                  <a:cubicBezTo>
                    <a:pt x="18112" y="17375"/>
                    <a:pt x="18390" y="17422"/>
                    <a:pt x="18689" y="17522"/>
                  </a:cubicBezTo>
                  <a:cubicBezTo>
                    <a:pt x="19136" y="17659"/>
                    <a:pt x="19532" y="17721"/>
                    <a:pt x="19888" y="17721"/>
                  </a:cubicBezTo>
                  <a:cubicBezTo>
                    <a:pt x="21953" y="17721"/>
                    <a:pt x="22668" y="15646"/>
                    <a:pt x="24062" y="14251"/>
                  </a:cubicBezTo>
                  <a:cubicBezTo>
                    <a:pt x="23678" y="14123"/>
                    <a:pt x="23288" y="14074"/>
                    <a:pt x="22898" y="14074"/>
                  </a:cubicBezTo>
                  <a:cubicBezTo>
                    <a:pt x="21633" y="14074"/>
                    <a:pt x="20359" y="14590"/>
                    <a:pt x="19201" y="14590"/>
                  </a:cubicBezTo>
                  <a:cubicBezTo>
                    <a:pt x="18116" y="14590"/>
                    <a:pt x="17133" y="14137"/>
                    <a:pt x="16353" y="12382"/>
                  </a:cubicBezTo>
                  <a:lnTo>
                    <a:pt x="16353" y="12382"/>
                  </a:lnTo>
                  <a:cubicBezTo>
                    <a:pt x="16622" y="12424"/>
                    <a:pt x="16880" y="12443"/>
                    <a:pt x="17128" y="12443"/>
                  </a:cubicBezTo>
                  <a:cubicBezTo>
                    <a:pt x="19682" y="12443"/>
                    <a:pt x="21191" y="10389"/>
                    <a:pt x="22894" y="9112"/>
                  </a:cubicBezTo>
                  <a:cubicBezTo>
                    <a:pt x="24167" y="8264"/>
                    <a:pt x="25268" y="7245"/>
                    <a:pt x="26405" y="7245"/>
                  </a:cubicBezTo>
                  <a:cubicBezTo>
                    <a:pt x="27147" y="7245"/>
                    <a:pt x="27904" y="7679"/>
                    <a:pt x="28735" y="8878"/>
                  </a:cubicBezTo>
                  <a:cubicBezTo>
                    <a:pt x="29085" y="9229"/>
                    <a:pt x="29552" y="9404"/>
                    <a:pt x="29990" y="9404"/>
                  </a:cubicBezTo>
                  <a:cubicBezTo>
                    <a:pt x="30428" y="9404"/>
                    <a:pt x="30837" y="9229"/>
                    <a:pt x="31071" y="8878"/>
                  </a:cubicBezTo>
                  <a:cubicBezTo>
                    <a:pt x="31538" y="7944"/>
                    <a:pt x="31538" y="7009"/>
                    <a:pt x="31071" y="6075"/>
                  </a:cubicBezTo>
                  <a:cubicBezTo>
                    <a:pt x="30604" y="4907"/>
                    <a:pt x="28501" y="5374"/>
                    <a:pt x="27800" y="3972"/>
                  </a:cubicBezTo>
                  <a:cubicBezTo>
                    <a:pt x="25231" y="3739"/>
                    <a:pt x="25231" y="1870"/>
                    <a:pt x="2523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9" name="Google Shape;17539;p22"/>
            <p:cNvSpPr/>
            <p:nvPr/>
          </p:nvSpPr>
          <p:spPr>
            <a:xfrm>
              <a:off x="3842100" y="1200100"/>
              <a:ext cx="379650" cy="317075"/>
            </a:xfrm>
            <a:custGeom>
              <a:avLst/>
              <a:gdLst/>
              <a:ahLst/>
              <a:cxnLst/>
              <a:rect l="l" t="t" r="r" b="b"/>
              <a:pathLst>
                <a:path w="15186" h="12683" extrusionOk="0">
                  <a:moveTo>
                    <a:pt x="13225" y="1"/>
                  </a:moveTo>
                  <a:cubicBezTo>
                    <a:pt x="13044" y="1"/>
                    <a:pt x="12842" y="22"/>
                    <a:pt x="12616" y="67"/>
                  </a:cubicBezTo>
                  <a:lnTo>
                    <a:pt x="1" y="11514"/>
                  </a:lnTo>
                  <a:cubicBezTo>
                    <a:pt x="2009" y="11137"/>
                    <a:pt x="4085" y="10424"/>
                    <a:pt x="6192" y="10424"/>
                  </a:cubicBezTo>
                  <a:cubicBezTo>
                    <a:pt x="8007" y="10424"/>
                    <a:pt x="9844" y="10953"/>
                    <a:pt x="11681" y="12682"/>
                  </a:cubicBezTo>
                  <a:cubicBezTo>
                    <a:pt x="11214" y="9645"/>
                    <a:pt x="11214" y="7309"/>
                    <a:pt x="14018" y="5907"/>
                  </a:cubicBezTo>
                  <a:cubicBezTo>
                    <a:pt x="14952" y="5674"/>
                    <a:pt x="15186" y="4272"/>
                    <a:pt x="15186" y="3104"/>
                  </a:cubicBezTo>
                  <a:cubicBezTo>
                    <a:pt x="14764" y="1838"/>
                    <a:pt x="14913" y="1"/>
                    <a:pt x="1322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0" name="Google Shape;17540;p22"/>
            <p:cNvSpPr/>
            <p:nvPr/>
          </p:nvSpPr>
          <p:spPr>
            <a:xfrm>
              <a:off x="3772025" y="1487925"/>
              <a:ext cx="105150" cy="72400"/>
            </a:xfrm>
            <a:custGeom>
              <a:avLst/>
              <a:gdLst/>
              <a:ahLst/>
              <a:cxnLst/>
              <a:rect l="l" t="t" r="r" b="b"/>
              <a:pathLst>
                <a:path w="4206" h="2896" extrusionOk="0">
                  <a:moveTo>
                    <a:pt x="2804" y="1"/>
                  </a:moveTo>
                  <a:cubicBezTo>
                    <a:pt x="1402" y="468"/>
                    <a:pt x="234" y="1403"/>
                    <a:pt x="1" y="2804"/>
                  </a:cubicBezTo>
                  <a:cubicBezTo>
                    <a:pt x="172" y="2776"/>
                    <a:pt x="347" y="2765"/>
                    <a:pt x="525" y="2765"/>
                  </a:cubicBezTo>
                  <a:cubicBezTo>
                    <a:pt x="1136" y="2765"/>
                    <a:pt x="1773" y="2896"/>
                    <a:pt x="2383" y="2896"/>
                  </a:cubicBezTo>
                  <a:cubicBezTo>
                    <a:pt x="3044" y="2896"/>
                    <a:pt x="3673" y="2742"/>
                    <a:pt x="4206" y="2103"/>
                  </a:cubicBezTo>
                  <a:cubicBezTo>
                    <a:pt x="4206" y="1870"/>
                    <a:pt x="3271" y="702"/>
                    <a:pt x="2804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1" name="Google Shape;17541;p22"/>
            <p:cNvSpPr/>
            <p:nvPr/>
          </p:nvSpPr>
          <p:spPr>
            <a:xfrm>
              <a:off x="4151650" y="1744900"/>
              <a:ext cx="321225" cy="385500"/>
            </a:xfrm>
            <a:custGeom>
              <a:avLst/>
              <a:gdLst/>
              <a:ahLst/>
              <a:cxnLst/>
              <a:rect l="l" t="t" r="r" b="b"/>
              <a:pathLst>
                <a:path w="12849" h="15420" extrusionOk="0">
                  <a:moveTo>
                    <a:pt x="12849" y="1"/>
                  </a:moveTo>
                  <a:lnTo>
                    <a:pt x="12849" y="1"/>
                  </a:lnTo>
                  <a:cubicBezTo>
                    <a:pt x="7943" y="4440"/>
                    <a:pt x="0" y="6542"/>
                    <a:pt x="1168" y="15419"/>
                  </a:cubicBezTo>
                  <a:cubicBezTo>
                    <a:pt x="3972" y="9579"/>
                    <a:pt x="10513" y="6542"/>
                    <a:pt x="12849" y="1"/>
                  </a:cubicBezTo>
                  <a:close/>
                </a:path>
              </a:pathLst>
            </a:custGeom>
            <a:solidFill>
              <a:srgbClr val="F8F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2" name="Google Shape;17542;p22"/>
            <p:cNvSpPr/>
            <p:nvPr/>
          </p:nvSpPr>
          <p:spPr>
            <a:xfrm>
              <a:off x="3818750" y="1593050"/>
              <a:ext cx="70100" cy="69100"/>
            </a:xfrm>
            <a:custGeom>
              <a:avLst/>
              <a:gdLst/>
              <a:ahLst/>
              <a:cxnLst/>
              <a:rect l="l" t="t" r="r" b="b"/>
              <a:pathLst>
                <a:path w="2804" h="2764" extrusionOk="0">
                  <a:moveTo>
                    <a:pt x="1168" y="1"/>
                  </a:moveTo>
                  <a:cubicBezTo>
                    <a:pt x="468" y="235"/>
                    <a:pt x="0" y="1169"/>
                    <a:pt x="234" y="1403"/>
                  </a:cubicBezTo>
                  <a:cubicBezTo>
                    <a:pt x="422" y="1779"/>
                    <a:pt x="307" y="2763"/>
                    <a:pt x="867" y="2763"/>
                  </a:cubicBezTo>
                  <a:cubicBezTo>
                    <a:pt x="1002" y="2763"/>
                    <a:pt x="1176" y="2707"/>
                    <a:pt x="1402" y="2571"/>
                  </a:cubicBezTo>
                  <a:cubicBezTo>
                    <a:pt x="1869" y="2104"/>
                    <a:pt x="2337" y="1636"/>
                    <a:pt x="2570" y="935"/>
                  </a:cubicBezTo>
                  <a:cubicBezTo>
                    <a:pt x="2804" y="1"/>
                    <a:pt x="1869" y="1"/>
                    <a:pt x="1168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3" name="Google Shape;17543;p22"/>
            <p:cNvSpPr/>
            <p:nvPr/>
          </p:nvSpPr>
          <p:spPr>
            <a:xfrm>
              <a:off x="3970600" y="1633950"/>
              <a:ext cx="52575" cy="23375"/>
            </a:xfrm>
            <a:custGeom>
              <a:avLst/>
              <a:gdLst/>
              <a:ahLst/>
              <a:cxnLst/>
              <a:rect l="l" t="t" r="r" b="b"/>
              <a:pathLst>
                <a:path w="2103" h="935" extrusionOk="0">
                  <a:moveTo>
                    <a:pt x="935" y="0"/>
                  </a:moveTo>
                  <a:cubicBezTo>
                    <a:pt x="701" y="0"/>
                    <a:pt x="234" y="234"/>
                    <a:pt x="0" y="468"/>
                  </a:cubicBezTo>
                  <a:cubicBezTo>
                    <a:pt x="234" y="701"/>
                    <a:pt x="701" y="935"/>
                    <a:pt x="935" y="935"/>
                  </a:cubicBezTo>
                  <a:cubicBezTo>
                    <a:pt x="1402" y="935"/>
                    <a:pt x="1636" y="701"/>
                    <a:pt x="2103" y="468"/>
                  </a:cubicBezTo>
                  <a:cubicBezTo>
                    <a:pt x="1636" y="234"/>
                    <a:pt x="1402" y="0"/>
                    <a:pt x="935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4" name="Google Shape;17544;p22"/>
            <p:cNvSpPr/>
            <p:nvPr/>
          </p:nvSpPr>
          <p:spPr>
            <a:xfrm>
              <a:off x="3999800" y="1721550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146" y="0"/>
                  </a:moveTo>
                  <a:cubicBezTo>
                    <a:pt x="59" y="0"/>
                    <a:pt x="0" y="117"/>
                    <a:pt x="0" y="234"/>
                  </a:cubicBezTo>
                  <a:cubicBezTo>
                    <a:pt x="0" y="234"/>
                    <a:pt x="234" y="468"/>
                    <a:pt x="468" y="468"/>
                  </a:cubicBezTo>
                  <a:cubicBezTo>
                    <a:pt x="351" y="117"/>
                    <a:pt x="234" y="0"/>
                    <a:pt x="146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5" name="Google Shape;17545;p22"/>
            <p:cNvSpPr/>
            <p:nvPr/>
          </p:nvSpPr>
          <p:spPr>
            <a:xfrm>
              <a:off x="4011475" y="1733225"/>
              <a:ext cx="23400" cy="35075"/>
            </a:xfrm>
            <a:custGeom>
              <a:avLst/>
              <a:gdLst/>
              <a:ahLst/>
              <a:cxnLst/>
              <a:rect l="l" t="t" r="r" b="b"/>
              <a:pathLst>
                <a:path w="936" h="1403" extrusionOk="0">
                  <a:moveTo>
                    <a:pt x="1" y="1"/>
                  </a:moveTo>
                  <a:lnTo>
                    <a:pt x="1" y="1402"/>
                  </a:lnTo>
                  <a:cubicBezTo>
                    <a:pt x="935" y="935"/>
                    <a:pt x="935" y="468"/>
                    <a:pt x="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6" name="Google Shape;17546;p22"/>
            <p:cNvSpPr/>
            <p:nvPr/>
          </p:nvSpPr>
          <p:spPr>
            <a:xfrm>
              <a:off x="3993950" y="1774100"/>
              <a:ext cx="17550" cy="11725"/>
            </a:xfrm>
            <a:custGeom>
              <a:avLst/>
              <a:gdLst/>
              <a:ahLst/>
              <a:cxnLst/>
              <a:rect l="l" t="t" r="r" b="b"/>
              <a:pathLst>
                <a:path w="702" h="469" extrusionOk="0">
                  <a:moveTo>
                    <a:pt x="702" y="1"/>
                  </a:moveTo>
                  <a:lnTo>
                    <a:pt x="702" y="1"/>
                  </a:lnTo>
                  <a:cubicBezTo>
                    <a:pt x="1" y="235"/>
                    <a:pt x="468" y="468"/>
                    <a:pt x="468" y="468"/>
                  </a:cubicBezTo>
                  <a:cubicBezTo>
                    <a:pt x="468" y="468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7" name="Google Shape;17547;p22"/>
            <p:cNvSpPr/>
            <p:nvPr/>
          </p:nvSpPr>
          <p:spPr>
            <a:xfrm>
              <a:off x="3275600" y="246910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2" y="1"/>
                  </a:ln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8" name="Google Shape;17548;p22"/>
            <p:cNvSpPr/>
            <p:nvPr/>
          </p:nvSpPr>
          <p:spPr>
            <a:xfrm>
              <a:off x="2744125" y="2223825"/>
              <a:ext cx="566550" cy="860650"/>
            </a:xfrm>
            <a:custGeom>
              <a:avLst/>
              <a:gdLst/>
              <a:ahLst/>
              <a:cxnLst/>
              <a:rect l="l" t="t" r="r" b="b"/>
              <a:pathLst>
                <a:path w="22662" h="34426" extrusionOk="0">
                  <a:moveTo>
                    <a:pt x="18690" y="0"/>
                  </a:moveTo>
                  <a:lnTo>
                    <a:pt x="18690" y="0"/>
                  </a:lnTo>
                  <a:cubicBezTo>
                    <a:pt x="13083" y="9111"/>
                    <a:pt x="7710" y="17988"/>
                    <a:pt x="2103" y="26865"/>
                  </a:cubicBezTo>
                  <a:cubicBezTo>
                    <a:pt x="935" y="28968"/>
                    <a:pt x="235" y="31070"/>
                    <a:pt x="1" y="33407"/>
                  </a:cubicBezTo>
                  <a:cubicBezTo>
                    <a:pt x="1020" y="34143"/>
                    <a:pt x="1916" y="34426"/>
                    <a:pt x="2731" y="34426"/>
                  </a:cubicBezTo>
                  <a:cubicBezTo>
                    <a:pt x="5280" y="34426"/>
                    <a:pt x="7044" y="31658"/>
                    <a:pt x="9345" y="31304"/>
                  </a:cubicBezTo>
                  <a:cubicBezTo>
                    <a:pt x="9345" y="28968"/>
                    <a:pt x="6308" y="29202"/>
                    <a:pt x="7009" y="26865"/>
                  </a:cubicBezTo>
                  <a:lnTo>
                    <a:pt x="7009" y="26865"/>
                  </a:lnTo>
                  <a:cubicBezTo>
                    <a:pt x="8021" y="27227"/>
                    <a:pt x="8943" y="27432"/>
                    <a:pt x="9741" y="27432"/>
                  </a:cubicBezTo>
                  <a:cubicBezTo>
                    <a:pt x="11524" y="27432"/>
                    <a:pt x="12688" y="26410"/>
                    <a:pt x="12850" y="23829"/>
                  </a:cubicBezTo>
                  <a:cubicBezTo>
                    <a:pt x="13550" y="22660"/>
                    <a:pt x="12616" y="21960"/>
                    <a:pt x="11915" y="21492"/>
                  </a:cubicBezTo>
                  <a:cubicBezTo>
                    <a:pt x="11214" y="21025"/>
                    <a:pt x="10981" y="20324"/>
                    <a:pt x="10981" y="19624"/>
                  </a:cubicBezTo>
                  <a:cubicBezTo>
                    <a:pt x="10981" y="19156"/>
                    <a:pt x="11214" y="18689"/>
                    <a:pt x="11448" y="18222"/>
                  </a:cubicBezTo>
                  <a:lnTo>
                    <a:pt x="14251" y="18222"/>
                  </a:lnTo>
                  <a:cubicBezTo>
                    <a:pt x="14952" y="17287"/>
                    <a:pt x="16354" y="17521"/>
                    <a:pt x="17055" y="16820"/>
                  </a:cubicBezTo>
                  <a:lnTo>
                    <a:pt x="17055" y="15418"/>
                  </a:lnTo>
                  <a:cubicBezTo>
                    <a:pt x="14485" y="10045"/>
                    <a:pt x="20092" y="12615"/>
                    <a:pt x="21260" y="11213"/>
                  </a:cubicBezTo>
                  <a:cubicBezTo>
                    <a:pt x="21727" y="10746"/>
                    <a:pt x="22194" y="10279"/>
                    <a:pt x="22661" y="9812"/>
                  </a:cubicBezTo>
                  <a:cubicBezTo>
                    <a:pt x="22194" y="7008"/>
                    <a:pt x="19391" y="8410"/>
                    <a:pt x="17522" y="7242"/>
                  </a:cubicBezTo>
                  <a:cubicBezTo>
                    <a:pt x="18223" y="4906"/>
                    <a:pt x="18690" y="2570"/>
                    <a:pt x="18690" y="0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9" name="Google Shape;17549;p22"/>
            <p:cNvSpPr/>
            <p:nvPr/>
          </p:nvSpPr>
          <p:spPr>
            <a:xfrm>
              <a:off x="3018625" y="4203025"/>
              <a:ext cx="502300" cy="298525"/>
            </a:xfrm>
            <a:custGeom>
              <a:avLst/>
              <a:gdLst/>
              <a:ahLst/>
              <a:cxnLst/>
              <a:rect l="l" t="t" r="r" b="b"/>
              <a:pathLst>
                <a:path w="20092" h="11941" extrusionOk="0">
                  <a:moveTo>
                    <a:pt x="9821" y="1"/>
                  </a:moveTo>
                  <a:cubicBezTo>
                    <a:pt x="9501" y="1"/>
                    <a:pt x="9189" y="182"/>
                    <a:pt x="8878" y="727"/>
                  </a:cubicBezTo>
                  <a:cubicBezTo>
                    <a:pt x="8878" y="727"/>
                    <a:pt x="8411" y="727"/>
                    <a:pt x="8411" y="1195"/>
                  </a:cubicBezTo>
                  <a:cubicBezTo>
                    <a:pt x="8411" y="1428"/>
                    <a:pt x="8411" y="1662"/>
                    <a:pt x="8878" y="2129"/>
                  </a:cubicBezTo>
                  <a:cubicBezTo>
                    <a:pt x="9812" y="3764"/>
                    <a:pt x="10280" y="5400"/>
                    <a:pt x="7943" y="6100"/>
                  </a:cubicBezTo>
                  <a:cubicBezTo>
                    <a:pt x="5374" y="6801"/>
                    <a:pt x="3038" y="7736"/>
                    <a:pt x="935" y="8904"/>
                  </a:cubicBezTo>
                  <a:cubicBezTo>
                    <a:pt x="234" y="9137"/>
                    <a:pt x="1" y="10072"/>
                    <a:pt x="468" y="10773"/>
                  </a:cubicBezTo>
                  <a:cubicBezTo>
                    <a:pt x="639" y="11115"/>
                    <a:pt x="1186" y="11332"/>
                    <a:pt x="1741" y="11332"/>
                  </a:cubicBezTo>
                  <a:cubicBezTo>
                    <a:pt x="1944" y="11332"/>
                    <a:pt x="2149" y="11303"/>
                    <a:pt x="2337" y="11240"/>
                  </a:cubicBezTo>
                  <a:cubicBezTo>
                    <a:pt x="3271" y="10773"/>
                    <a:pt x="3972" y="9605"/>
                    <a:pt x="4907" y="9371"/>
                  </a:cubicBezTo>
                  <a:cubicBezTo>
                    <a:pt x="5069" y="9358"/>
                    <a:pt x="5217" y="9351"/>
                    <a:pt x="5353" y="9351"/>
                  </a:cubicBezTo>
                  <a:cubicBezTo>
                    <a:pt x="7552" y="9351"/>
                    <a:pt x="6308" y="11061"/>
                    <a:pt x="6308" y="11941"/>
                  </a:cubicBezTo>
                  <a:cubicBezTo>
                    <a:pt x="11448" y="9838"/>
                    <a:pt x="16353" y="6334"/>
                    <a:pt x="20091" y="2129"/>
                  </a:cubicBezTo>
                  <a:cubicBezTo>
                    <a:pt x="19290" y="1809"/>
                    <a:pt x="18489" y="1159"/>
                    <a:pt x="17613" y="1159"/>
                  </a:cubicBezTo>
                  <a:cubicBezTo>
                    <a:pt x="17211" y="1159"/>
                    <a:pt x="16794" y="1295"/>
                    <a:pt x="16353" y="1662"/>
                  </a:cubicBezTo>
                  <a:cubicBezTo>
                    <a:pt x="15627" y="2307"/>
                    <a:pt x="15013" y="2563"/>
                    <a:pt x="14461" y="2563"/>
                  </a:cubicBezTo>
                  <a:cubicBezTo>
                    <a:pt x="13416" y="2563"/>
                    <a:pt x="12599" y="1645"/>
                    <a:pt x="11681" y="727"/>
                  </a:cubicBezTo>
                  <a:lnTo>
                    <a:pt x="11915" y="727"/>
                  </a:lnTo>
                  <a:cubicBezTo>
                    <a:pt x="11136" y="727"/>
                    <a:pt x="10461" y="1"/>
                    <a:pt x="9821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0" name="Google Shape;17550;p22"/>
            <p:cNvSpPr/>
            <p:nvPr/>
          </p:nvSpPr>
          <p:spPr>
            <a:xfrm>
              <a:off x="2545575" y="3070650"/>
              <a:ext cx="262825" cy="455575"/>
            </a:xfrm>
            <a:custGeom>
              <a:avLst/>
              <a:gdLst/>
              <a:ahLst/>
              <a:cxnLst/>
              <a:rect l="l" t="t" r="r" b="b"/>
              <a:pathLst>
                <a:path w="10513" h="18223" extrusionOk="0">
                  <a:moveTo>
                    <a:pt x="7008" y="1"/>
                  </a:moveTo>
                  <a:lnTo>
                    <a:pt x="0" y="18223"/>
                  </a:lnTo>
                  <a:cubicBezTo>
                    <a:pt x="3271" y="17755"/>
                    <a:pt x="5607" y="14952"/>
                    <a:pt x="5607" y="11915"/>
                  </a:cubicBezTo>
                  <a:cubicBezTo>
                    <a:pt x="6074" y="8644"/>
                    <a:pt x="6775" y="5608"/>
                    <a:pt x="10513" y="5140"/>
                  </a:cubicBezTo>
                  <a:cubicBezTo>
                    <a:pt x="10045" y="2571"/>
                    <a:pt x="6775" y="2571"/>
                    <a:pt x="7008" y="1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1" name="Google Shape;17551;p22"/>
            <p:cNvSpPr/>
            <p:nvPr/>
          </p:nvSpPr>
          <p:spPr>
            <a:xfrm>
              <a:off x="2259400" y="4675225"/>
              <a:ext cx="35050" cy="24900"/>
            </a:xfrm>
            <a:custGeom>
              <a:avLst/>
              <a:gdLst/>
              <a:ahLst/>
              <a:cxnLst/>
              <a:rect l="l" t="t" r="r" b="b"/>
              <a:pathLst>
                <a:path w="1402" h="996" extrusionOk="0">
                  <a:moveTo>
                    <a:pt x="1136" y="0"/>
                  </a:moveTo>
                  <a:cubicBezTo>
                    <a:pt x="701" y="0"/>
                    <a:pt x="192" y="419"/>
                    <a:pt x="0" y="996"/>
                  </a:cubicBezTo>
                  <a:cubicBezTo>
                    <a:pt x="701" y="996"/>
                    <a:pt x="1402" y="528"/>
                    <a:pt x="1402" y="61"/>
                  </a:cubicBezTo>
                  <a:cubicBezTo>
                    <a:pt x="1319" y="20"/>
                    <a:pt x="1229" y="0"/>
                    <a:pt x="11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2" name="Google Shape;17552;p22"/>
            <p:cNvSpPr/>
            <p:nvPr/>
          </p:nvSpPr>
          <p:spPr>
            <a:xfrm>
              <a:off x="2294425" y="4641700"/>
              <a:ext cx="40925" cy="35075"/>
            </a:xfrm>
            <a:custGeom>
              <a:avLst/>
              <a:gdLst/>
              <a:ahLst/>
              <a:cxnLst/>
              <a:rect l="l" t="t" r="r" b="b"/>
              <a:pathLst>
                <a:path w="1637" h="1403" extrusionOk="0">
                  <a:moveTo>
                    <a:pt x="1636" y="0"/>
                  </a:moveTo>
                  <a:cubicBezTo>
                    <a:pt x="935" y="0"/>
                    <a:pt x="234" y="701"/>
                    <a:pt x="1" y="1402"/>
                  </a:cubicBezTo>
                  <a:cubicBezTo>
                    <a:pt x="702" y="1169"/>
                    <a:pt x="1403" y="701"/>
                    <a:pt x="16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3" name="Google Shape;17553;p22"/>
            <p:cNvSpPr/>
            <p:nvPr/>
          </p:nvSpPr>
          <p:spPr>
            <a:xfrm>
              <a:off x="3520900" y="4221200"/>
              <a:ext cx="40900" cy="35075"/>
            </a:xfrm>
            <a:custGeom>
              <a:avLst/>
              <a:gdLst/>
              <a:ahLst/>
              <a:cxnLst/>
              <a:rect l="l" t="t" r="r" b="b"/>
              <a:pathLst>
                <a:path w="1636" h="1403" extrusionOk="0">
                  <a:moveTo>
                    <a:pt x="0" y="1402"/>
                  </a:moveTo>
                  <a:lnTo>
                    <a:pt x="1636" y="0"/>
                  </a:ln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4" name="Google Shape;17554;p22"/>
            <p:cNvSpPr/>
            <p:nvPr/>
          </p:nvSpPr>
          <p:spPr>
            <a:xfrm>
              <a:off x="3976425" y="3021025"/>
              <a:ext cx="531500" cy="367175"/>
            </a:xfrm>
            <a:custGeom>
              <a:avLst/>
              <a:gdLst/>
              <a:ahLst/>
              <a:cxnLst/>
              <a:rect l="l" t="t" r="r" b="b"/>
              <a:pathLst>
                <a:path w="21260" h="14687" extrusionOk="0">
                  <a:moveTo>
                    <a:pt x="14806" y="0"/>
                  </a:moveTo>
                  <a:cubicBezTo>
                    <a:pt x="14543" y="0"/>
                    <a:pt x="14251" y="117"/>
                    <a:pt x="14018" y="351"/>
                  </a:cubicBezTo>
                  <a:cubicBezTo>
                    <a:pt x="14018" y="1519"/>
                    <a:pt x="13784" y="2687"/>
                    <a:pt x="12850" y="3388"/>
                  </a:cubicBezTo>
                  <a:cubicBezTo>
                    <a:pt x="9112" y="5256"/>
                    <a:pt x="5608" y="8060"/>
                    <a:pt x="2804" y="11097"/>
                  </a:cubicBezTo>
                  <a:cubicBezTo>
                    <a:pt x="2337" y="11564"/>
                    <a:pt x="935" y="11564"/>
                    <a:pt x="1" y="11564"/>
                  </a:cubicBezTo>
                  <a:cubicBezTo>
                    <a:pt x="1079" y="13540"/>
                    <a:pt x="3123" y="14687"/>
                    <a:pt x="5179" y="14687"/>
                  </a:cubicBezTo>
                  <a:cubicBezTo>
                    <a:pt x="5796" y="14687"/>
                    <a:pt x="6415" y="14583"/>
                    <a:pt x="7009" y="14367"/>
                  </a:cubicBezTo>
                  <a:cubicBezTo>
                    <a:pt x="9088" y="13501"/>
                    <a:pt x="11167" y="13020"/>
                    <a:pt x="13247" y="13020"/>
                  </a:cubicBezTo>
                  <a:cubicBezTo>
                    <a:pt x="13971" y="13020"/>
                    <a:pt x="14695" y="13079"/>
                    <a:pt x="15419" y="13199"/>
                  </a:cubicBezTo>
                  <a:cubicBezTo>
                    <a:pt x="15569" y="13214"/>
                    <a:pt x="15718" y="13221"/>
                    <a:pt x="15865" y="13221"/>
                  </a:cubicBezTo>
                  <a:cubicBezTo>
                    <a:pt x="18018" y="13221"/>
                    <a:pt x="19888" y="11663"/>
                    <a:pt x="20325" y="9695"/>
                  </a:cubicBezTo>
                  <a:cubicBezTo>
                    <a:pt x="21260" y="7826"/>
                    <a:pt x="20325" y="5490"/>
                    <a:pt x="18456" y="4556"/>
                  </a:cubicBezTo>
                  <a:cubicBezTo>
                    <a:pt x="17755" y="4322"/>
                    <a:pt x="17288" y="3855"/>
                    <a:pt x="16821" y="3154"/>
                  </a:cubicBezTo>
                  <a:cubicBezTo>
                    <a:pt x="17055" y="1986"/>
                    <a:pt x="16587" y="818"/>
                    <a:pt x="15419" y="351"/>
                  </a:cubicBezTo>
                  <a:cubicBezTo>
                    <a:pt x="15302" y="117"/>
                    <a:pt x="15069" y="0"/>
                    <a:pt x="14806" y="0"/>
                  </a:cubicBezTo>
                  <a:close/>
                </a:path>
              </a:pathLst>
            </a:custGeom>
            <a:solidFill>
              <a:srgbClr val="F7F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5" name="Google Shape;17555;p22"/>
            <p:cNvSpPr/>
            <p:nvPr/>
          </p:nvSpPr>
          <p:spPr>
            <a:xfrm>
              <a:off x="3632775" y="3479475"/>
              <a:ext cx="431300" cy="347275"/>
            </a:xfrm>
            <a:custGeom>
              <a:avLst/>
              <a:gdLst/>
              <a:ahLst/>
              <a:cxnLst/>
              <a:rect l="l" t="t" r="r" b="b"/>
              <a:pathLst>
                <a:path w="17252" h="13891" extrusionOk="0">
                  <a:moveTo>
                    <a:pt x="9776" y="1"/>
                  </a:moveTo>
                  <a:cubicBezTo>
                    <a:pt x="8517" y="630"/>
                    <a:pt x="9142" y="3142"/>
                    <a:pt x="7423" y="3142"/>
                  </a:cubicBezTo>
                  <a:cubicBezTo>
                    <a:pt x="7227" y="3142"/>
                    <a:pt x="7001" y="3109"/>
                    <a:pt x="6739" y="3038"/>
                  </a:cubicBezTo>
                  <a:lnTo>
                    <a:pt x="6739" y="2804"/>
                  </a:lnTo>
                  <a:lnTo>
                    <a:pt x="6739" y="2804"/>
                  </a:lnTo>
                  <a:cubicBezTo>
                    <a:pt x="6398" y="3484"/>
                    <a:pt x="8039" y="6393"/>
                    <a:pt x="6974" y="6393"/>
                  </a:cubicBezTo>
                  <a:cubicBezTo>
                    <a:pt x="6576" y="6393"/>
                    <a:pt x="5801" y="5987"/>
                    <a:pt x="4402" y="4907"/>
                  </a:cubicBezTo>
                  <a:cubicBezTo>
                    <a:pt x="4237" y="4774"/>
                    <a:pt x="4108" y="4717"/>
                    <a:pt x="4007" y="4717"/>
                  </a:cubicBezTo>
                  <a:cubicBezTo>
                    <a:pt x="3391" y="4717"/>
                    <a:pt x="3736" y="6809"/>
                    <a:pt x="2534" y="7009"/>
                  </a:cubicBezTo>
                  <a:cubicBezTo>
                    <a:pt x="1833" y="8644"/>
                    <a:pt x="898" y="10280"/>
                    <a:pt x="197" y="12149"/>
                  </a:cubicBezTo>
                  <a:cubicBezTo>
                    <a:pt x="1" y="12936"/>
                    <a:pt x="800" y="13890"/>
                    <a:pt x="1476" y="13890"/>
                  </a:cubicBezTo>
                  <a:cubicBezTo>
                    <a:pt x="1601" y="13890"/>
                    <a:pt x="1723" y="13857"/>
                    <a:pt x="1833" y="13784"/>
                  </a:cubicBezTo>
                  <a:cubicBezTo>
                    <a:pt x="5103" y="11915"/>
                    <a:pt x="10009" y="13083"/>
                    <a:pt x="11411" y="7943"/>
                  </a:cubicBezTo>
                  <a:cubicBezTo>
                    <a:pt x="12112" y="4673"/>
                    <a:pt x="14448" y="2337"/>
                    <a:pt x="17251" y="1402"/>
                  </a:cubicBezTo>
                  <a:cubicBezTo>
                    <a:pt x="14681" y="1402"/>
                    <a:pt x="12112" y="935"/>
                    <a:pt x="9776" y="1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6" name="Google Shape;17556;p22"/>
            <p:cNvSpPr/>
            <p:nvPr/>
          </p:nvSpPr>
          <p:spPr>
            <a:xfrm>
              <a:off x="2749975" y="4346775"/>
              <a:ext cx="175225" cy="149750"/>
            </a:xfrm>
            <a:custGeom>
              <a:avLst/>
              <a:gdLst/>
              <a:ahLst/>
              <a:cxnLst/>
              <a:rect l="l" t="t" r="r" b="b"/>
              <a:pathLst>
                <a:path w="7009" h="5990" extrusionOk="0">
                  <a:moveTo>
                    <a:pt x="2512" y="0"/>
                  </a:moveTo>
                  <a:cubicBezTo>
                    <a:pt x="1986" y="0"/>
                    <a:pt x="1519" y="350"/>
                    <a:pt x="1169" y="1285"/>
                  </a:cubicBezTo>
                  <a:cubicBezTo>
                    <a:pt x="468" y="2687"/>
                    <a:pt x="1" y="4088"/>
                    <a:pt x="935" y="5256"/>
                  </a:cubicBezTo>
                  <a:cubicBezTo>
                    <a:pt x="1436" y="5757"/>
                    <a:pt x="1869" y="5990"/>
                    <a:pt x="2380" y="5990"/>
                  </a:cubicBezTo>
                  <a:cubicBezTo>
                    <a:pt x="2822" y="5990"/>
                    <a:pt x="3321" y="5815"/>
                    <a:pt x="3972" y="5490"/>
                  </a:cubicBezTo>
                  <a:cubicBezTo>
                    <a:pt x="5374" y="4789"/>
                    <a:pt x="7009" y="4322"/>
                    <a:pt x="7009" y="2219"/>
                  </a:cubicBezTo>
                  <a:cubicBezTo>
                    <a:pt x="6542" y="818"/>
                    <a:pt x="5374" y="1752"/>
                    <a:pt x="4206" y="818"/>
                  </a:cubicBezTo>
                  <a:cubicBezTo>
                    <a:pt x="3622" y="350"/>
                    <a:pt x="3037" y="0"/>
                    <a:pt x="2512" y="0"/>
                  </a:cubicBezTo>
                  <a:close/>
                </a:path>
              </a:pathLst>
            </a:custGeom>
            <a:solidFill>
              <a:srgbClr val="F8F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7" name="Google Shape;17557;p22"/>
            <p:cNvSpPr/>
            <p:nvPr/>
          </p:nvSpPr>
          <p:spPr>
            <a:xfrm>
              <a:off x="3030300" y="4217175"/>
              <a:ext cx="210275" cy="103675"/>
            </a:xfrm>
            <a:custGeom>
              <a:avLst/>
              <a:gdLst/>
              <a:ahLst/>
              <a:cxnLst/>
              <a:rect l="l" t="t" r="r" b="b"/>
              <a:pathLst>
                <a:path w="8411" h="4147" extrusionOk="0">
                  <a:moveTo>
                    <a:pt x="6883" y="0"/>
                  </a:moveTo>
                  <a:cubicBezTo>
                    <a:pt x="4100" y="0"/>
                    <a:pt x="1383" y="1566"/>
                    <a:pt x="1" y="4133"/>
                  </a:cubicBezTo>
                  <a:cubicBezTo>
                    <a:pt x="132" y="4142"/>
                    <a:pt x="261" y="4147"/>
                    <a:pt x="389" y="4147"/>
                  </a:cubicBezTo>
                  <a:cubicBezTo>
                    <a:pt x="3459" y="4147"/>
                    <a:pt x="5720" y="1563"/>
                    <a:pt x="8411" y="1563"/>
                  </a:cubicBezTo>
                  <a:lnTo>
                    <a:pt x="8411" y="161"/>
                  </a:lnTo>
                  <a:cubicBezTo>
                    <a:pt x="7905" y="53"/>
                    <a:pt x="7393" y="0"/>
                    <a:pt x="6883" y="0"/>
                  </a:cubicBezTo>
                  <a:close/>
                </a:path>
              </a:pathLst>
            </a:custGeom>
            <a:solidFill>
              <a:srgbClr val="FAE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8" name="Google Shape;17558;p22"/>
            <p:cNvSpPr/>
            <p:nvPr/>
          </p:nvSpPr>
          <p:spPr>
            <a:xfrm>
              <a:off x="3310650" y="4190850"/>
              <a:ext cx="44950" cy="30375"/>
            </a:xfrm>
            <a:custGeom>
              <a:avLst/>
              <a:gdLst/>
              <a:ahLst/>
              <a:cxnLst/>
              <a:rect l="l" t="t" r="r" b="b"/>
              <a:pathLst>
                <a:path w="1798" h="1215" extrusionOk="0">
                  <a:moveTo>
                    <a:pt x="1355" y="1"/>
                  </a:moveTo>
                  <a:cubicBezTo>
                    <a:pt x="1160" y="1"/>
                    <a:pt x="405" y="607"/>
                    <a:pt x="0" y="1214"/>
                  </a:cubicBezTo>
                  <a:cubicBezTo>
                    <a:pt x="126" y="1088"/>
                    <a:pt x="337" y="1064"/>
                    <a:pt x="565" y="1064"/>
                  </a:cubicBezTo>
                  <a:cubicBezTo>
                    <a:pt x="705" y="1064"/>
                    <a:pt x="851" y="1073"/>
                    <a:pt x="987" y="1073"/>
                  </a:cubicBezTo>
                  <a:cubicBezTo>
                    <a:pt x="1450" y="1073"/>
                    <a:pt x="1797" y="968"/>
                    <a:pt x="1402" y="46"/>
                  </a:cubicBezTo>
                  <a:cubicBezTo>
                    <a:pt x="1402" y="15"/>
                    <a:pt x="1385" y="1"/>
                    <a:pt x="1355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9" name="Google Shape;17559;p22"/>
            <p:cNvSpPr/>
            <p:nvPr/>
          </p:nvSpPr>
          <p:spPr>
            <a:xfrm>
              <a:off x="4396925" y="2883775"/>
              <a:ext cx="116850" cy="128125"/>
            </a:xfrm>
            <a:custGeom>
              <a:avLst/>
              <a:gdLst/>
              <a:ahLst/>
              <a:cxnLst/>
              <a:rect l="l" t="t" r="r" b="b"/>
              <a:pathLst>
                <a:path w="4674" h="5125" extrusionOk="0">
                  <a:moveTo>
                    <a:pt x="2804" y="0"/>
                  </a:moveTo>
                  <a:cubicBezTo>
                    <a:pt x="1403" y="701"/>
                    <a:pt x="468" y="1636"/>
                    <a:pt x="1" y="3037"/>
                  </a:cubicBezTo>
                  <a:cubicBezTo>
                    <a:pt x="1173" y="3428"/>
                    <a:pt x="1202" y="5125"/>
                    <a:pt x="2272" y="5125"/>
                  </a:cubicBezTo>
                  <a:cubicBezTo>
                    <a:pt x="2481" y="5125"/>
                    <a:pt x="2731" y="5059"/>
                    <a:pt x="3038" y="4906"/>
                  </a:cubicBezTo>
                  <a:cubicBezTo>
                    <a:pt x="4673" y="3972"/>
                    <a:pt x="3038" y="2570"/>
                    <a:pt x="3038" y="1402"/>
                  </a:cubicBezTo>
                  <a:cubicBezTo>
                    <a:pt x="3038" y="935"/>
                    <a:pt x="2804" y="467"/>
                    <a:pt x="2804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0" name="Google Shape;17560;p22"/>
            <p:cNvSpPr/>
            <p:nvPr/>
          </p:nvSpPr>
          <p:spPr>
            <a:xfrm>
              <a:off x="2259400" y="520575"/>
              <a:ext cx="3504175" cy="3824775"/>
            </a:xfrm>
            <a:custGeom>
              <a:avLst/>
              <a:gdLst/>
              <a:ahLst/>
              <a:cxnLst/>
              <a:rect l="l" t="t" r="r" b="b"/>
              <a:pathLst>
                <a:path w="140167" h="152991" extrusionOk="0">
                  <a:moveTo>
                    <a:pt x="133990" y="0"/>
                  </a:moveTo>
                  <a:cubicBezTo>
                    <a:pt x="131376" y="0"/>
                    <a:pt x="128763" y="973"/>
                    <a:pt x="126150" y="2018"/>
                  </a:cubicBezTo>
                  <a:cubicBezTo>
                    <a:pt x="115871" y="6924"/>
                    <a:pt x="105359" y="10895"/>
                    <a:pt x="95781" y="17436"/>
                  </a:cubicBezTo>
                  <a:lnTo>
                    <a:pt x="95080" y="17904"/>
                  </a:lnTo>
                  <a:lnTo>
                    <a:pt x="93678" y="19072"/>
                  </a:lnTo>
                  <a:cubicBezTo>
                    <a:pt x="93211" y="19539"/>
                    <a:pt x="92510" y="20006"/>
                    <a:pt x="92043" y="20240"/>
                  </a:cubicBezTo>
                  <a:cubicBezTo>
                    <a:pt x="87604" y="22576"/>
                    <a:pt x="82699" y="23510"/>
                    <a:pt x="78494" y="26080"/>
                  </a:cubicBezTo>
                  <a:cubicBezTo>
                    <a:pt x="77793" y="27248"/>
                    <a:pt x="79194" y="28416"/>
                    <a:pt x="78727" y="28883"/>
                  </a:cubicBezTo>
                  <a:cubicBezTo>
                    <a:pt x="78026" y="29584"/>
                    <a:pt x="77559" y="30285"/>
                    <a:pt x="77092" y="30752"/>
                  </a:cubicBezTo>
                  <a:cubicBezTo>
                    <a:pt x="75141" y="32269"/>
                    <a:pt x="74397" y="36200"/>
                    <a:pt x="72434" y="36200"/>
                  </a:cubicBezTo>
                  <a:cubicBezTo>
                    <a:pt x="72281" y="36200"/>
                    <a:pt x="72121" y="36176"/>
                    <a:pt x="71952" y="36125"/>
                  </a:cubicBezTo>
                  <a:cubicBezTo>
                    <a:pt x="71316" y="35975"/>
                    <a:pt x="70733" y="35910"/>
                    <a:pt x="70192" y="35910"/>
                  </a:cubicBezTo>
                  <a:cubicBezTo>
                    <a:pt x="67358" y="35910"/>
                    <a:pt x="65663" y="37714"/>
                    <a:pt x="63309" y="38695"/>
                  </a:cubicBezTo>
                  <a:cubicBezTo>
                    <a:pt x="64477" y="41732"/>
                    <a:pt x="61206" y="40330"/>
                    <a:pt x="60506" y="41732"/>
                  </a:cubicBezTo>
                  <a:cubicBezTo>
                    <a:pt x="59104" y="43601"/>
                    <a:pt x="59104" y="45236"/>
                    <a:pt x="61674" y="46404"/>
                  </a:cubicBezTo>
                  <a:lnTo>
                    <a:pt x="62842" y="46404"/>
                  </a:lnTo>
                  <a:cubicBezTo>
                    <a:pt x="63309" y="46404"/>
                    <a:pt x="63075" y="46871"/>
                    <a:pt x="63075" y="46871"/>
                  </a:cubicBezTo>
                  <a:cubicBezTo>
                    <a:pt x="63309" y="47339"/>
                    <a:pt x="63542" y="47806"/>
                    <a:pt x="64010" y="48039"/>
                  </a:cubicBezTo>
                  <a:cubicBezTo>
                    <a:pt x="63776" y="48039"/>
                    <a:pt x="63542" y="48273"/>
                    <a:pt x="63542" y="48273"/>
                  </a:cubicBezTo>
                  <a:cubicBezTo>
                    <a:pt x="62870" y="48036"/>
                    <a:pt x="62251" y="47932"/>
                    <a:pt x="61673" y="47932"/>
                  </a:cubicBezTo>
                  <a:cubicBezTo>
                    <a:pt x="58839" y="47932"/>
                    <a:pt x="56994" y="50419"/>
                    <a:pt x="54665" y="51777"/>
                  </a:cubicBezTo>
                  <a:cubicBezTo>
                    <a:pt x="53264" y="52478"/>
                    <a:pt x="50460" y="52945"/>
                    <a:pt x="50694" y="55048"/>
                  </a:cubicBezTo>
                  <a:cubicBezTo>
                    <a:pt x="51161" y="57618"/>
                    <a:pt x="53731" y="57851"/>
                    <a:pt x="56301" y="57851"/>
                  </a:cubicBezTo>
                  <a:cubicBezTo>
                    <a:pt x="53264" y="58085"/>
                    <a:pt x="49759" y="57851"/>
                    <a:pt x="50460" y="62523"/>
                  </a:cubicBezTo>
                  <a:cubicBezTo>
                    <a:pt x="50694" y="63925"/>
                    <a:pt x="49526" y="63925"/>
                    <a:pt x="48825" y="63925"/>
                  </a:cubicBezTo>
                  <a:cubicBezTo>
                    <a:pt x="48442" y="63893"/>
                    <a:pt x="48084" y="63878"/>
                    <a:pt x="47752" y="63878"/>
                  </a:cubicBezTo>
                  <a:cubicBezTo>
                    <a:pt x="43224" y="63878"/>
                    <a:pt x="43298" y="66766"/>
                    <a:pt x="44386" y="70466"/>
                  </a:cubicBezTo>
                  <a:cubicBezTo>
                    <a:pt x="44854" y="72569"/>
                    <a:pt x="43919" y="74671"/>
                    <a:pt x="42284" y="76073"/>
                  </a:cubicBezTo>
                  <a:cubicBezTo>
                    <a:pt x="42050" y="76307"/>
                    <a:pt x="42050" y="76307"/>
                    <a:pt x="41583" y="76774"/>
                  </a:cubicBezTo>
                  <a:cubicBezTo>
                    <a:pt x="41349" y="77241"/>
                    <a:pt x="40882" y="77475"/>
                    <a:pt x="40415" y="77942"/>
                  </a:cubicBezTo>
                  <a:cubicBezTo>
                    <a:pt x="39948" y="78409"/>
                    <a:pt x="39714" y="78876"/>
                    <a:pt x="39247" y="79343"/>
                  </a:cubicBezTo>
                  <a:cubicBezTo>
                    <a:pt x="38546" y="80512"/>
                    <a:pt x="37612" y="81446"/>
                    <a:pt x="36444" y="82614"/>
                  </a:cubicBezTo>
                  <a:cubicBezTo>
                    <a:pt x="36210" y="82848"/>
                    <a:pt x="35743" y="83315"/>
                    <a:pt x="35509" y="83782"/>
                  </a:cubicBezTo>
                  <a:cubicBezTo>
                    <a:pt x="34575" y="84483"/>
                    <a:pt x="33640" y="84950"/>
                    <a:pt x="32472" y="84950"/>
                  </a:cubicBezTo>
                  <a:cubicBezTo>
                    <a:pt x="31538" y="85184"/>
                    <a:pt x="30837" y="85651"/>
                    <a:pt x="30370" y="86352"/>
                  </a:cubicBezTo>
                  <a:cubicBezTo>
                    <a:pt x="29902" y="88221"/>
                    <a:pt x="31538" y="89856"/>
                    <a:pt x="30603" y="91725"/>
                  </a:cubicBezTo>
                  <a:cubicBezTo>
                    <a:pt x="29435" y="94061"/>
                    <a:pt x="24997" y="93360"/>
                    <a:pt x="25464" y="95463"/>
                  </a:cubicBezTo>
                  <a:cubicBezTo>
                    <a:pt x="26866" y="101069"/>
                    <a:pt x="21960" y="99901"/>
                    <a:pt x="19624" y="101537"/>
                  </a:cubicBezTo>
                  <a:cubicBezTo>
                    <a:pt x="19156" y="101537"/>
                    <a:pt x="18689" y="101770"/>
                    <a:pt x="18455" y="102004"/>
                  </a:cubicBezTo>
                  <a:cubicBezTo>
                    <a:pt x="18455" y="108779"/>
                    <a:pt x="15886" y="115086"/>
                    <a:pt x="11214" y="119992"/>
                  </a:cubicBezTo>
                  <a:cubicBezTo>
                    <a:pt x="7476" y="130972"/>
                    <a:pt x="2570" y="141251"/>
                    <a:pt x="0" y="152464"/>
                  </a:cubicBezTo>
                  <a:cubicBezTo>
                    <a:pt x="691" y="152836"/>
                    <a:pt x="1310" y="152990"/>
                    <a:pt x="1877" y="152990"/>
                  </a:cubicBezTo>
                  <a:cubicBezTo>
                    <a:pt x="3805" y="152990"/>
                    <a:pt x="5151" y="151211"/>
                    <a:pt x="6775" y="150128"/>
                  </a:cubicBezTo>
                  <a:cubicBezTo>
                    <a:pt x="26866" y="134242"/>
                    <a:pt x="45554" y="116254"/>
                    <a:pt x="62141" y="96864"/>
                  </a:cubicBezTo>
                  <a:cubicBezTo>
                    <a:pt x="76858" y="80044"/>
                    <a:pt x="92043" y="63925"/>
                    <a:pt x="105593" y="45937"/>
                  </a:cubicBezTo>
                  <a:cubicBezTo>
                    <a:pt x="116806" y="31219"/>
                    <a:pt x="127318" y="16035"/>
                    <a:pt x="140167" y="2251"/>
                  </a:cubicBezTo>
                  <a:cubicBezTo>
                    <a:pt x="138108" y="604"/>
                    <a:pt x="136049" y="0"/>
                    <a:pt x="133990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1" name="Google Shape;17561;p22"/>
            <p:cNvSpPr/>
            <p:nvPr/>
          </p:nvSpPr>
          <p:spPr>
            <a:xfrm>
              <a:off x="1506000" y="571000"/>
              <a:ext cx="4310150" cy="4556525"/>
            </a:xfrm>
            <a:custGeom>
              <a:avLst/>
              <a:gdLst/>
              <a:ahLst/>
              <a:cxnLst/>
              <a:rect l="l" t="t" r="r" b="b"/>
              <a:pathLst>
                <a:path w="172406" h="182261" extrusionOk="0">
                  <a:moveTo>
                    <a:pt x="170303" y="234"/>
                  </a:moveTo>
                  <a:lnTo>
                    <a:pt x="170303" y="234"/>
                  </a:lnTo>
                  <a:cubicBezTo>
                    <a:pt x="168901" y="468"/>
                    <a:pt x="167266" y="1"/>
                    <a:pt x="166565" y="1636"/>
                  </a:cubicBezTo>
                  <a:cubicBezTo>
                    <a:pt x="163995" y="7243"/>
                    <a:pt x="158622" y="10747"/>
                    <a:pt x="155118" y="15653"/>
                  </a:cubicBezTo>
                  <a:cubicBezTo>
                    <a:pt x="145540" y="28735"/>
                    <a:pt x="135729" y="41817"/>
                    <a:pt x="125450" y="54199"/>
                  </a:cubicBezTo>
                  <a:cubicBezTo>
                    <a:pt x="124048" y="56769"/>
                    <a:pt x="122179" y="58871"/>
                    <a:pt x="120310" y="60740"/>
                  </a:cubicBezTo>
                  <a:cubicBezTo>
                    <a:pt x="109798" y="68683"/>
                    <a:pt x="103023" y="80363"/>
                    <a:pt x="94613" y="89942"/>
                  </a:cubicBezTo>
                  <a:cubicBezTo>
                    <a:pt x="85969" y="99520"/>
                    <a:pt x="76858" y="108397"/>
                    <a:pt x="68215" y="117975"/>
                  </a:cubicBezTo>
                  <a:cubicBezTo>
                    <a:pt x="62141" y="124750"/>
                    <a:pt x="55133" y="130356"/>
                    <a:pt x="48591" y="136430"/>
                  </a:cubicBezTo>
                  <a:cubicBezTo>
                    <a:pt x="42985" y="142037"/>
                    <a:pt x="36911" y="146709"/>
                    <a:pt x="30370" y="150447"/>
                  </a:cubicBezTo>
                  <a:cubicBezTo>
                    <a:pt x="25698" y="155119"/>
                    <a:pt x="20325" y="159558"/>
                    <a:pt x="14718" y="163062"/>
                  </a:cubicBezTo>
                  <a:cubicBezTo>
                    <a:pt x="10046" y="165865"/>
                    <a:pt x="5607" y="169603"/>
                    <a:pt x="2103" y="173808"/>
                  </a:cubicBezTo>
                  <a:cubicBezTo>
                    <a:pt x="0" y="176612"/>
                    <a:pt x="1636" y="178480"/>
                    <a:pt x="2804" y="180817"/>
                  </a:cubicBezTo>
                  <a:cubicBezTo>
                    <a:pt x="3437" y="181873"/>
                    <a:pt x="4262" y="182260"/>
                    <a:pt x="5148" y="182260"/>
                  </a:cubicBezTo>
                  <a:cubicBezTo>
                    <a:pt x="6222" y="182260"/>
                    <a:pt x="7386" y="181690"/>
                    <a:pt x="8410" y="181050"/>
                  </a:cubicBezTo>
                  <a:cubicBezTo>
                    <a:pt x="9578" y="180583"/>
                    <a:pt x="10513" y="179649"/>
                    <a:pt x="11681" y="178714"/>
                  </a:cubicBezTo>
                  <a:cubicBezTo>
                    <a:pt x="17755" y="174275"/>
                    <a:pt x="23595" y="169136"/>
                    <a:pt x="30136" y="165165"/>
                  </a:cubicBezTo>
                  <a:cubicBezTo>
                    <a:pt x="30603" y="164931"/>
                    <a:pt x="31071" y="164464"/>
                    <a:pt x="31538" y="163997"/>
                  </a:cubicBezTo>
                  <a:cubicBezTo>
                    <a:pt x="32005" y="163529"/>
                    <a:pt x="32472" y="163062"/>
                    <a:pt x="33173" y="162828"/>
                  </a:cubicBezTo>
                  <a:cubicBezTo>
                    <a:pt x="36911" y="161427"/>
                    <a:pt x="40649" y="159091"/>
                    <a:pt x="43686" y="156287"/>
                  </a:cubicBezTo>
                  <a:cubicBezTo>
                    <a:pt x="54432" y="147644"/>
                    <a:pt x="64944" y="138299"/>
                    <a:pt x="74522" y="128488"/>
                  </a:cubicBezTo>
                  <a:cubicBezTo>
                    <a:pt x="82699" y="119844"/>
                    <a:pt x="91109" y="111434"/>
                    <a:pt x="98351" y="102089"/>
                  </a:cubicBezTo>
                  <a:cubicBezTo>
                    <a:pt x="113302" y="83400"/>
                    <a:pt x="128720" y="65179"/>
                    <a:pt x="142970" y="46256"/>
                  </a:cubicBezTo>
                  <a:cubicBezTo>
                    <a:pt x="152081" y="34108"/>
                    <a:pt x="159790" y="21026"/>
                    <a:pt x="168901" y="9112"/>
                  </a:cubicBezTo>
                  <a:cubicBezTo>
                    <a:pt x="169602" y="6075"/>
                    <a:pt x="172405" y="3505"/>
                    <a:pt x="170303" y="234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2" name="Google Shape;17562;p22"/>
            <p:cNvSpPr/>
            <p:nvPr/>
          </p:nvSpPr>
          <p:spPr>
            <a:xfrm>
              <a:off x="2335325" y="2974175"/>
              <a:ext cx="2493825" cy="1685950"/>
            </a:xfrm>
            <a:custGeom>
              <a:avLst/>
              <a:gdLst/>
              <a:ahLst/>
              <a:cxnLst/>
              <a:rect l="l" t="t" r="r" b="b"/>
              <a:pathLst>
                <a:path w="99753" h="67438" extrusionOk="0">
                  <a:moveTo>
                    <a:pt x="89382" y="1"/>
                  </a:moveTo>
                  <a:cubicBezTo>
                    <a:pt x="88977" y="1"/>
                    <a:pt x="88524" y="129"/>
                    <a:pt x="88072" y="356"/>
                  </a:cubicBezTo>
                  <a:cubicBezTo>
                    <a:pt x="85969" y="1524"/>
                    <a:pt x="83399" y="2458"/>
                    <a:pt x="82231" y="4794"/>
                  </a:cubicBezTo>
                  <a:cubicBezTo>
                    <a:pt x="81764" y="7598"/>
                    <a:pt x="87604" y="11803"/>
                    <a:pt x="81764" y="12737"/>
                  </a:cubicBezTo>
                  <a:cubicBezTo>
                    <a:pt x="78474" y="13036"/>
                    <a:pt x="74897" y="14197"/>
                    <a:pt x="71339" y="14197"/>
                  </a:cubicBezTo>
                  <a:cubicBezTo>
                    <a:pt x="69339" y="14197"/>
                    <a:pt x="67345" y="13830"/>
                    <a:pt x="65411" y="12737"/>
                  </a:cubicBezTo>
                  <a:cubicBezTo>
                    <a:pt x="61674" y="13905"/>
                    <a:pt x="58169" y="15540"/>
                    <a:pt x="60973" y="20680"/>
                  </a:cubicBezTo>
                  <a:cubicBezTo>
                    <a:pt x="62141" y="21848"/>
                    <a:pt x="64010" y="21848"/>
                    <a:pt x="65411" y="22549"/>
                  </a:cubicBezTo>
                  <a:cubicBezTo>
                    <a:pt x="63776" y="23016"/>
                    <a:pt x="63309" y="24651"/>
                    <a:pt x="62608" y="25819"/>
                  </a:cubicBezTo>
                  <a:cubicBezTo>
                    <a:pt x="62141" y="27221"/>
                    <a:pt x="60973" y="28623"/>
                    <a:pt x="59805" y="29791"/>
                  </a:cubicBezTo>
                  <a:cubicBezTo>
                    <a:pt x="58460" y="30598"/>
                    <a:pt x="57356" y="31060"/>
                    <a:pt x="56533" y="31060"/>
                  </a:cubicBezTo>
                  <a:cubicBezTo>
                    <a:pt x="55210" y="31060"/>
                    <a:pt x="54611" y="29867"/>
                    <a:pt x="54899" y="26987"/>
                  </a:cubicBezTo>
                  <a:cubicBezTo>
                    <a:pt x="53834" y="25604"/>
                    <a:pt x="52770" y="25044"/>
                    <a:pt x="51706" y="25044"/>
                  </a:cubicBezTo>
                  <a:cubicBezTo>
                    <a:pt x="50434" y="25044"/>
                    <a:pt x="49162" y="25843"/>
                    <a:pt x="47890" y="26987"/>
                  </a:cubicBezTo>
                  <a:cubicBezTo>
                    <a:pt x="45788" y="28856"/>
                    <a:pt x="43218" y="30258"/>
                    <a:pt x="40415" y="31426"/>
                  </a:cubicBezTo>
                  <a:cubicBezTo>
                    <a:pt x="30136" y="39836"/>
                    <a:pt x="21492" y="50115"/>
                    <a:pt x="10513" y="58058"/>
                  </a:cubicBezTo>
                  <a:cubicBezTo>
                    <a:pt x="6775" y="60394"/>
                    <a:pt x="3037" y="63431"/>
                    <a:pt x="0" y="66701"/>
                  </a:cubicBezTo>
                  <a:cubicBezTo>
                    <a:pt x="799" y="67260"/>
                    <a:pt x="1624" y="67437"/>
                    <a:pt x="2459" y="67437"/>
                  </a:cubicBezTo>
                  <a:cubicBezTo>
                    <a:pt x="3897" y="67437"/>
                    <a:pt x="5361" y="66912"/>
                    <a:pt x="6755" y="66912"/>
                  </a:cubicBezTo>
                  <a:cubicBezTo>
                    <a:pt x="6918" y="66912"/>
                    <a:pt x="7081" y="66919"/>
                    <a:pt x="7242" y="66935"/>
                  </a:cubicBezTo>
                  <a:cubicBezTo>
                    <a:pt x="8890" y="67146"/>
                    <a:pt x="10546" y="67251"/>
                    <a:pt x="12199" y="67251"/>
                  </a:cubicBezTo>
                  <a:cubicBezTo>
                    <a:pt x="19680" y="67251"/>
                    <a:pt x="27092" y="65113"/>
                    <a:pt x="33407" y="61095"/>
                  </a:cubicBezTo>
                  <a:cubicBezTo>
                    <a:pt x="36023" y="58105"/>
                    <a:pt x="34902" y="57507"/>
                    <a:pt x="32913" y="57507"/>
                  </a:cubicBezTo>
                  <a:cubicBezTo>
                    <a:pt x="32416" y="57507"/>
                    <a:pt x="31865" y="57544"/>
                    <a:pt x="31304" y="57591"/>
                  </a:cubicBezTo>
                  <a:cubicBezTo>
                    <a:pt x="38312" y="55488"/>
                    <a:pt x="38312" y="55488"/>
                    <a:pt x="35976" y="50582"/>
                  </a:cubicBezTo>
                  <a:cubicBezTo>
                    <a:pt x="35332" y="50582"/>
                    <a:pt x="34661" y="50638"/>
                    <a:pt x="33980" y="50749"/>
                  </a:cubicBezTo>
                  <a:lnTo>
                    <a:pt x="33980" y="50749"/>
                  </a:lnTo>
                  <a:cubicBezTo>
                    <a:pt x="34319" y="50684"/>
                    <a:pt x="34671" y="50629"/>
                    <a:pt x="35042" y="50582"/>
                  </a:cubicBezTo>
                  <a:cubicBezTo>
                    <a:pt x="35976" y="50115"/>
                    <a:pt x="36911" y="50115"/>
                    <a:pt x="37845" y="50115"/>
                  </a:cubicBezTo>
                  <a:cubicBezTo>
                    <a:pt x="37950" y="50094"/>
                    <a:pt x="38043" y="50084"/>
                    <a:pt x="38126" y="50084"/>
                  </a:cubicBezTo>
                  <a:cubicBezTo>
                    <a:pt x="38975" y="50084"/>
                    <a:pt x="38800" y="51091"/>
                    <a:pt x="39013" y="51517"/>
                  </a:cubicBezTo>
                  <a:cubicBezTo>
                    <a:pt x="40051" y="52555"/>
                    <a:pt x="41034" y="52910"/>
                    <a:pt x="41991" y="52910"/>
                  </a:cubicBezTo>
                  <a:cubicBezTo>
                    <a:pt x="43834" y="52910"/>
                    <a:pt x="45578" y="51591"/>
                    <a:pt x="47423" y="51283"/>
                  </a:cubicBezTo>
                  <a:cubicBezTo>
                    <a:pt x="47890" y="50582"/>
                    <a:pt x="48591" y="50349"/>
                    <a:pt x="49059" y="49881"/>
                  </a:cubicBezTo>
                  <a:cubicBezTo>
                    <a:pt x="59805" y="42873"/>
                    <a:pt x="69616" y="34697"/>
                    <a:pt x="78494" y="25819"/>
                  </a:cubicBezTo>
                  <a:cubicBezTo>
                    <a:pt x="84100" y="20213"/>
                    <a:pt x="90641" y="15540"/>
                    <a:pt x="95080" y="8999"/>
                  </a:cubicBezTo>
                  <a:cubicBezTo>
                    <a:pt x="95547" y="8532"/>
                    <a:pt x="96014" y="8065"/>
                    <a:pt x="96248" y="7364"/>
                  </a:cubicBezTo>
                  <a:cubicBezTo>
                    <a:pt x="97182" y="5262"/>
                    <a:pt x="99752" y="3626"/>
                    <a:pt x="97182" y="1056"/>
                  </a:cubicBezTo>
                  <a:cubicBezTo>
                    <a:pt x="96496" y="433"/>
                    <a:pt x="95877" y="192"/>
                    <a:pt x="95306" y="192"/>
                  </a:cubicBezTo>
                  <a:cubicBezTo>
                    <a:pt x="93740" y="192"/>
                    <a:pt x="92541" y="2007"/>
                    <a:pt x="91342" y="2692"/>
                  </a:cubicBezTo>
                  <a:cubicBezTo>
                    <a:pt x="90979" y="2899"/>
                    <a:pt x="90754" y="2980"/>
                    <a:pt x="90624" y="2980"/>
                  </a:cubicBezTo>
                  <a:cubicBezTo>
                    <a:pt x="90168" y="2980"/>
                    <a:pt x="90875" y="1991"/>
                    <a:pt x="90875" y="1991"/>
                  </a:cubicBezTo>
                  <a:cubicBezTo>
                    <a:pt x="90875" y="567"/>
                    <a:pt x="90232" y="1"/>
                    <a:pt x="89382" y="1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3" name="Google Shape;17563;p22"/>
            <p:cNvSpPr/>
            <p:nvPr/>
          </p:nvSpPr>
          <p:spPr>
            <a:xfrm>
              <a:off x="4344375" y="1520000"/>
              <a:ext cx="1232325" cy="1679175"/>
            </a:xfrm>
            <a:custGeom>
              <a:avLst/>
              <a:gdLst/>
              <a:ahLst/>
              <a:cxnLst/>
              <a:rect l="l" t="t" r="r" b="b"/>
              <a:pathLst>
                <a:path w="49293" h="67167" extrusionOk="0">
                  <a:moveTo>
                    <a:pt x="41310" y="6607"/>
                  </a:moveTo>
                  <a:cubicBezTo>
                    <a:pt x="41376" y="7486"/>
                    <a:pt x="41906" y="8241"/>
                    <a:pt x="42284" y="8997"/>
                  </a:cubicBezTo>
                  <a:cubicBezTo>
                    <a:pt x="41432" y="8486"/>
                    <a:pt x="41077" y="7478"/>
                    <a:pt x="41310" y="6607"/>
                  </a:cubicBezTo>
                  <a:close/>
                  <a:moveTo>
                    <a:pt x="33012" y="12835"/>
                  </a:moveTo>
                  <a:lnTo>
                    <a:pt x="33012" y="12835"/>
                  </a:lnTo>
                  <a:cubicBezTo>
                    <a:pt x="33272" y="13140"/>
                    <a:pt x="33499" y="13479"/>
                    <a:pt x="33640" y="13903"/>
                  </a:cubicBezTo>
                  <a:cubicBezTo>
                    <a:pt x="33246" y="13640"/>
                    <a:pt x="33147" y="13228"/>
                    <a:pt x="33012" y="12835"/>
                  </a:cubicBezTo>
                  <a:close/>
                  <a:moveTo>
                    <a:pt x="37667" y="0"/>
                  </a:moveTo>
                  <a:cubicBezTo>
                    <a:pt x="37017" y="0"/>
                    <a:pt x="36370" y="169"/>
                    <a:pt x="35743" y="587"/>
                  </a:cubicBezTo>
                  <a:cubicBezTo>
                    <a:pt x="33874" y="1755"/>
                    <a:pt x="33407" y="4558"/>
                    <a:pt x="34809" y="6661"/>
                  </a:cubicBezTo>
                  <a:cubicBezTo>
                    <a:pt x="34925" y="6894"/>
                    <a:pt x="35159" y="6894"/>
                    <a:pt x="35393" y="6894"/>
                  </a:cubicBezTo>
                  <a:cubicBezTo>
                    <a:pt x="35626" y="6894"/>
                    <a:pt x="35860" y="6894"/>
                    <a:pt x="35977" y="7128"/>
                  </a:cubicBezTo>
                  <a:cubicBezTo>
                    <a:pt x="35828" y="7227"/>
                    <a:pt x="35691" y="7263"/>
                    <a:pt x="35561" y="7263"/>
                  </a:cubicBezTo>
                  <a:cubicBezTo>
                    <a:pt x="35208" y="7263"/>
                    <a:pt x="34915" y="6993"/>
                    <a:pt x="34640" y="6993"/>
                  </a:cubicBezTo>
                  <a:cubicBezTo>
                    <a:pt x="34539" y="6993"/>
                    <a:pt x="34440" y="7029"/>
                    <a:pt x="34341" y="7128"/>
                  </a:cubicBezTo>
                  <a:cubicBezTo>
                    <a:pt x="32374" y="7784"/>
                    <a:pt x="31429" y="10077"/>
                    <a:pt x="32274" y="11900"/>
                  </a:cubicBezTo>
                  <a:lnTo>
                    <a:pt x="32274" y="11900"/>
                  </a:lnTo>
                  <a:cubicBezTo>
                    <a:pt x="31362" y="11303"/>
                    <a:pt x="30669" y="11054"/>
                    <a:pt x="30127" y="11054"/>
                  </a:cubicBezTo>
                  <a:cubicBezTo>
                    <a:pt x="28557" y="11054"/>
                    <a:pt x="28248" y="13132"/>
                    <a:pt x="27567" y="14837"/>
                  </a:cubicBezTo>
                  <a:cubicBezTo>
                    <a:pt x="21726" y="29088"/>
                    <a:pt x="12382" y="41002"/>
                    <a:pt x="4205" y="53850"/>
                  </a:cubicBezTo>
                  <a:cubicBezTo>
                    <a:pt x="3505" y="54785"/>
                    <a:pt x="4439" y="56887"/>
                    <a:pt x="2337" y="56887"/>
                  </a:cubicBezTo>
                  <a:cubicBezTo>
                    <a:pt x="1402" y="57121"/>
                    <a:pt x="701" y="57822"/>
                    <a:pt x="234" y="58523"/>
                  </a:cubicBezTo>
                  <a:cubicBezTo>
                    <a:pt x="0" y="58990"/>
                    <a:pt x="0" y="59691"/>
                    <a:pt x="0" y="60158"/>
                  </a:cubicBezTo>
                  <a:cubicBezTo>
                    <a:pt x="234" y="61326"/>
                    <a:pt x="1168" y="62494"/>
                    <a:pt x="2103" y="63195"/>
                  </a:cubicBezTo>
                  <a:cubicBezTo>
                    <a:pt x="4673" y="62260"/>
                    <a:pt x="7009" y="61092"/>
                    <a:pt x="9111" y="59223"/>
                  </a:cubicBezTo>
                  <a:lnTo>
                    <a:pt x="9111" y="59223"/>
                  </a:lnTo>
                  <a:cubicBezTo>
                    <a:pt x="10046" y="61560"/>
                    <a:pt x="7710" y="62728"/>
                    <a:pt x="7943" y="65765"/>
                  </a:cubicBezTo>
                  <a:cubicBezTo>
                    <a:pt x="10046" y="62728"/>
                    <a:pt x="13083" y="62494"/>
                    <a:pt x="14251" y="59924"/>
                  </a:cubicBezTo>
                  <a:cubicBezTo>
                    <a:pt x="14379" y="59539"/>
                    <a:pt x="14720" y="59365"/>
                    <a:pt x="15079" y="59365"/>
                  </a:cubicBezTo>
                  <a:cubicBezTo>
                    <a:pt x="15372" y="59365"/>
                    <a:pt x="15676" y="59481"/>
                    <a:pt x="15886" y="59691"/>
                  </a:cubicBezTo>
                  <a:cubicBezTo>
                    <a:pt x="16353" y="60158"/>
                    <a:pt x="16820" y="60859"/>
                    <a:pt x="16820" y="61326"/>
                  </a:cubicBezTo>
                  <a:cubicBezTo>
                    <a:pt x="16120" y="63429"/>
                    <a:pt x="15419" y="65297"/>
                    <a:pt x="14718" y="67166"/>
                  </a:cubicBezTo>
                  <a:cubicBezTo>
                    <a:pt x="18923" y="64597"/>
                    <a:pt x="21025" y="59924"/>
                    <a:pt x="24062" y="56187"/>
                  </a:cubicBezTo>
                  <a:cubicBezTo>
                    <a:pt x="32005" y="45440"/>
                    <a:pt x="39714" y="34461"/>
                    <a:pt x="44387" y="21846"/>
                  </a:cubicBezTo>
                  <a:cubicBezTo>
                    <a:pt x="46255" y="17173"/>
                    <a:pt x="49292" y="12735"/>
                    <a:pt x="48825" y="7362"/>
                  </a:cubicBezTo>
                  <a:cubicBezTo>
                    <a:pt x="48358" y="6894"/>
                    <a:pt x="47891" y="6427"/>
                    <a:pt x="47424" y="5960"/>
                  </a:cubicBezTo>
                  <a:cubicBezTo>
                    <a:pt x="46162" y="5539"/>
                    <a:pt x="44985" y="4951"/>
                    <a:pt x="43790" y="4951"/>
                  </a:cubicBezTo>
                  <a:cubicBezTo>
                    <a:pt x="43330" y="4951"/>
                    <a:pt x="42867" y="5038"/>
                    <a:pt x="42396" y="5257"/>
                  </a:cubicBezTo>
                  <a:lnTo>
                    <a:pt x="42396" y="5257"/>
                  </a:lnTo>
                  <a:cubicBezTo>
                    <a:pt x="43534" y="4192"/>
                    <a:pt x="43675" y="2973"/>
                    <a:pt x="42050" y="1755"/>
                  </a:cubicBezTo>
                  <a:cubicBezTo>
                    <a:pt x="40739" y="935"/>
                    <a:pt x="39197" y="0"/>
                    <a:pt x="37667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4" name="Google Shape;17564;p22"/>
            <p:cNvSpPr/>
            <p:nvPr/>
          </p:nvSpPr>
          <p:spPr>
            <a:xfrm>
              <a:off x="5483225" y="576850"/>
              <a:ext cx="367975" cy="1127200"/>
            </a:xfrm>
            <a:custGeom>
              <a:avLst/>
              <a:gdLst/>
              <a:ahLst/>
              <a:cxnLst/>
              <a:rect l="l" t="t" r="r" b="b"/>
              <a:pathLst>
                <a:path w="14719" h="45088" extrusionOk="0">
                  <a:moveTo>
                    <a:pt x="11214" y="0"/>
                  </a:moveTo>
                  <a:cubicBezTo>
                    <a:pt x="11214" y="3037"/>
                    <a:pt x="8411" y="5374"/>
                    <a:pt x="8644" y="8411"/>
                  </a:cubicBezTo>
                  <a:cubicBezTo>
                    <a:pt x="7476" y="17288"/>
                    <a:pt x="5607" y="25931"/>
                    <a:pt x="2570" y="34108"/>
                  </a:cubicBezTo>
                  <a:cubicBezTo>
                    <a:pt x="1636" y="37612"/>
                    <a:pt x="1" y="41350"/>
                    <a:pt x="2804" y="44854"/>
                  </a:cubicBezTo>
                  <a:lnTo>
                    <a:pt x="3038" y="45088"/>
                  </a:lnTo>
                  <a:cubicBezTo>
                    <a:pt x="4906" y="43219"/>
                    <a:pt x="4439" y="40649"/>
                    <a:pt x="5140" y="38546"/>
                  </a:cubicBezTo>
                  <a:cubicBezTo>
                    <a:pt x="8644" y="28034"/>
                    <a:pt x="11681" y="17521"/>
                    <a:pt x="14017" y="6775"/>
                  </a:cubicBezTo>
                  <a:cubicBezTo>
                    <a:pt x="14718" y="4206"/>
                    <a:pt x="14485" y="1402"/>
                    <a:pt x="11214" y="0"/>
                  </a:cubicBezTo>
                  <a:close/>
                </a:path>
              </a:pathLst>
            </a:custGeom>
            <a:solidFill>
              <a:srgbClr val="F6E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5" name="Google Shape;17565;p22"/>
            <p:cNvSpPr/>
            <p:nvPr/>
          </p:nvSpPr>
          <p:spPr>
            <a:xfrm>
              <a:off x="4531275" y="571000"/>
              <a:ext cx="881900" cy="426375"/>
            </a:xfrm>
            <a:custGeom>
              <a:avLst/>
              <a:gdLst/>
              <a:ahLst/>
              <a:cxnLst/>
              <a:rect l="l" t="t" r="r" b="b"/>
              <a:pathLst>
                <a:path w="35276" h="17055" extrusionOk="0">
                  <a:moveTo>
                    <a:pt x="35275" y="1"/>
                  </a:moveTo>
                  <a:cubicBezTo>
                    <a:pt x="32238" y="1"/>
                    <a:pt x="29435" y="935"/>
                    <a:pt x="26865" y="2337"/>
                  </a:cubicBezTo>
                  <a:cubicBezTo>
                    <a:pt x="18689" y="6308"/>
                    <a:pt x="10279" y="9813"/>
                    <a:pt x="1869" y="12850"/>
                  </a:cubicBezTo>
                  <a:cubicBezTo>
                    <a:pt x="0" y="16120"/>
                    <a:pt x="2336" y="16587"/>
                    <a:pt x="4439" y="17055"/>
                  </a:cubicBezTo>
                  <a:cubicBezTo>
                    <a:pt x="14718" y="10981"/>
                    <a:pt x="25697" y="7009"/>
                    <a:pt x="35275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6" name="Google Shape;17566;p22"/>
            <p:cNvSpPr/>
            <p:nvPr/>
          </p:nvSpPr>
          <p:spPr>
            <a:xfrm>
              <a:off x="4151650" y="983575"/>
              <a:ext cx="455550" cy="294125"/>
            </a:xfrm>
            <a:custGeom>
              <a:avLst/>
              <a:gdLst/>
              <a:ahLst/>
              <a:cxnLst/>
              <a:rect l="l" t="t" r="r" b="b"/>
              <a:pathLst>
                <a:path w="18222" h="11765" extrusionOk="0">
                  <a:moveTo>
                    <a:pt x="12342" y="1"/>
                  </a:moveTo>
                  <a:cubicBezTo>
                    <a:pt x="11918" y="1"/>
                    <a:pt x="11467" y="93"/>
                    <a:pt x="10980" y="318"/>
                  </a:cubicBezTo>
                  <a:cubicBezTo>
                    <a:pt x="6775" y="2420"/>
                    <a:pt x="3037" y="5224"/>
                    <a:pt x="0" y="8728"/>
                  </a:cubicBezTo>
                  <a:lnTo>
                    <a:pt x="2804" y="11765"/>
                  </a:lnTo>
                  <a:lnTo>
                    <a:pt x="4205" y="10363"/>
                  </a:lnTo>
                  <a:cubicBezTo>
                    <a:pt x="3972" y="9429"/>
                    <a:pt x="3271" y="9429"/>
                    <a:pt x="2804" y="8962"/>
                  </a:cubicBezTo>
                  <a:cubicBezTo>
                    <a:pt x="3504" y="7794"/>
                    <a:pt x="4672" y="7794"/>
                    <a:pt x="5607" y="7326"/>
                  </a:cubicBezTo>
                  <a:cubicBezTo>
                    <a:pt x="9812" y="5224"/>
                    <a:pt x="14951" y="5925"/>
                    <a:pt x="18222" y="1953"/>
                  </a:cubicBezTo>
                  <a:lnTo>
                    <a:pt x="18222" y="1953"/>
                  </a:lnTo>
                  <a:cubicBezTo>
                    <a:pt x="17998" y="2014"/>
                    <a:pt x="17781" y="2042"/>
                    <a:pt x="17570" y="2042"/>
                  </a:cubicBezTo>
                  <a:cubicBezTo>
                    <a:pt x="15745" y="2042"/>
                    <a:pt x="14335" y="1"/>
                    <a:pt x="12342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7" name="Google Shape;17567;p22"/>
            <p:cNvSpPr/>
            <p:nvPr/>
          </p:nvSpPr>
          <p:spPr>
            <a:xfrm>
              <a:off x="4431975" y="892225"/>
              <a:ext cx="210275" cy="152225"/>
            </a:xfrm>
            <a:custGeom>
              <a:avLst/>
              <a:gdLst/>
              <a:ahLst/>
              <a:cxnLst/>
              <a:rect l="l" t="t" r="r" b="b"/>
              <a:pathLst>
                <a:path w="8411" h="6089" extrusionOk="0">
                  <a:moveTo>
                    <a:pt x="5841" y="1"/>
                  </a:moveTo>
                  <a:lnTo>
                    <a:pt x="5841" y="1"/>
                  </a:lnTo>
                  <a:cubicBezTo>
                    <a:pt x="3505" y="701"/>
                    <a:pt x="1402" y="2103"/>
                    <a:pt x="1" y="3972"/>
                  </a:cubicBezTo>
                  <a:cubicBezTo>
                    <a:pt x="1845" y="4156"/>
                    <a:pt x="3398" y="6089"/>
                    <a:pt x="5350" y="6089"/>
                  </a:cubicBezTo>
                  <a:cubicBezTo>
                    <a:pt x="5871" y="6089"/>
                    <a:pt x="6419" y="5951"/>
                    <a:pt x="7009" y="5607"/>
                  </a:cubicBezTo>
                  <a:lnTo>
                    <a:pt x="7243" y="5607"/>
                  </a:lnTo>
                  <a:cubicBezTo>
                    <a:pt x="7476" y="5140"/>
                    <a:pt x="7943" y="4673"/>
                    <a:pt x="8411" y="4206"/>
                  </a:cubicBezTo>
                  <a:cubicBezTo>
                    <a:pt x="7710" y="2804"/>
                    <a:pt x="5374" y="2337"/>
                    <a:pt x="5841" y="1"/>
                  </a:cubicBezTo>
                  <a:close/>
                </a:path>
              </a:pathLst>
            </a:custGeom>
            <a:solidFill>
              <a:srgbClr val="FB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8" name="Google Shape;17568;p22"/>
            <p:cNvSpPr/>
            <p:nvPr/>
          </p:nvSpPr>
          <p:spPr>
            <a:xfrm>
              <a:off x="4607175" y="99735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3" y="1"/>
                  </a:ln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9" name="Google Shape;17569;p22"/>
            <p:cNvSpPr/>
            <p:nvPr/>
          </p:nvSpPr>
          <p:spPr>
            <a:xfrm>
              <a:off x="3351525" y="787100"/>
              <a:ext cx="2400375" cy="3038125"/>
            </a:xfrm>
            <a:custGeom>
              <a:avLst/>
              <a:gdLst/>
              <a:ahLst/>
              <a:cxnLst/>
              <a:rect l="l" t="t" r="r" b="b"/>
              <a:pathLst>
                <a:path w="96015" h="121525" extrusionOk="0">
                  <a:moveTo>
                    <a:pt x="93912" y="1"/>
                  </a:moveTo>
                  <a:cubicBezTo>
                    <a:pt x="89474" y="5374"/>
                    <a:pt x="85269" y="11214"/>
                    <a:pt x="81531" y="17054"/>
                  </a:cubicBezTo>
                  <a:cubicBezTo>
                    <a:pt x="73822" y="29903"/>
                    <a:pt x="63776" y="41350"/>
                    <a:pt x="55133" y="53731"/>
                  </a:cubicBezTo>
                  <a:cubicBezTo>
                    <a:pt x="50461" y="60973"/>
                    <a:pt x="43686" y="66580"/>
                    <a:pt x="38780" y="73588"/>
                  </a:cubicBezTo>
                  <a:cubicBezTo>
                    <a:pt x="30837" y="84334"/>
                    <a:pt x="22427" y="94613"/>
                    <a:pt x="13550" y="104192"/>
                  </a:cubicBezTo>
                  <a:cubicBezTo>
                    <a:pt x="9111" y="109331"/>
                    <a:pt x="4439" y="114237"/>
                    <a:pt x="1" y="119376"/>
                  </a:cubicBezTo>
                  <a:cubicBezTo>
                    <a:pt x="342" y="119308"/>
                    <a:pt x="672" y="119277"/>
                    <a:pt x="994" y="119277"/>
                  </a:cubicBezTo>
                  <a:cubicBezTo>
                    <a:pt x="3750" y="119277"/>
                    <a:pt x="5849" y="121525"/>
                    <a:pt x="8654" y="121525"/>
                  </a:cubicBezTo>
                  <a:cubicBezTo>
                    <a:pt x="8880" y="121525"/>
                    <a:pt x="9110" y="121510"/>
                    <a:pt x="9345" y="121479"/>
                  </a:cubicBezTo>
                  <a:cubicBezTo>
                    <a:pt x="9579" y="119143"/>
                    <a:pt x="7242" y="119844"/>
                    <a:pt x="6542" y="118675"/>
                  </a:cubicBezTo>
                  <a:cubicBezTo>
                    <a:pt x="8944" y="115633"/>
                    <a:pt x="9699" y="114676"/>
                    <a:pt x="11216" y="114676"/>
                  </a:cubicBezTo>
                  <a:cubicBezTo>
                    <a:pt x="11912" y="114676"/>
                    <a:pt x="12768" y="114877"/>
                    <a:pt x="14017" y="115171"/>
                  </a:cubicBezTo>
                  <a:cubicBezTo>
                    <a:pt x="14232" y="115037"/>
                    <a:pt x="14481" y="114983"/>
                    <a:pt x="14752" y="114983"/>
                  </a:cubicBezTo>
                  <a:cubicBezTo>
                    <a:pt x="15867" y="114983"/>
                    <a:pt x="17358" y="115896"/>
                    <a:pt x="18410" y="115896"/>
                  </a:cubicBezTo>
                  <a:cubicBezTo>
                    <a:pt x="19328" y="115896"/>
                    <a:pt x="19913" y="115202"/>
                    <a:pt x="19624" y="112602"/>
                  </a:cubicBezTo>
                  <a:cubicBezTo>
                    <a:pt x="19390" y="112602"/>
                    <a:pt x="19390" y="112368"/>
                    <a:pt x="19157" y="112134"/>
                  </a:cubicBezTo>
                  <a:cubicBezTo>
                    <a:pt x="18923" y="111901"/>
                    <a:pt x="19157" y="111667"/>
                    <a:pt x="19157" y="111667"/>
                  </a:cubicBezTo>
                  <a:lnTo>
                    <a:pt x="19624" y="111667"/>
                  </a:lnTo>
                  <a:cubicBezTo>
                    <a:pt x="21726" y="110966"/>
                    <a:pt x="21259" y="109565"/>
                    <a:pt x="21026" y="108163"/>
                  </a:cubicBezTo>
                  <a:cubicBezTo>
                    <a:pt x="19157" y="103724"/>
                    <a:pt x="23128" y="103023"/>
                    <a:pt x="25231" y="101155"/>
                  </a:cubicBezTo>
                  <a:cubicBezTo>
                    <a:pt x="25525" y="101173"/>
                    <a:pt x="25813" y="101182"/>
                    <a:pt x="26095" y="101182"/>
                  </a:cubicBezTo>
                  <a:cubicBezTo>
                    <a:pt x="32983" y="101182"/>
                    <a:pt x="36367" y="95831"/>
                    <a:pt x="40182" y="91343"/>
                  </a:cubicBezTo>
                  <a:cubicBezTo>
                    <a:pt x="40182" y="90175"/>
                    <a:pt x="39714" y="89240"/>
                    <a:pt x="40649" y="88306"/>
                  </a:cubicBezTo>
                  <a:lnTo>
                    <a:pt x="42051" y="86904"/>
                  </a:lnTo>
                  <a:cubicBezTo>
                    <a:pt x="43452" y="86437"/>
                    <a:pt x="43919" y="85035"/>
                    <a:pt x="44854" y="84101"/>
                  </a:cubicBezTo>
                  <a:cubicBezTo>
                    <a:pt x="47424" y="82232"/>
                    <a:pt x="49293" y="79429"/>
                    <a:pt x="49993" y="76392"/>
                  </a:cubicBezTo>
                  <a:cubicBezTo>
                    <a:pt x="50227" y="74056"/>
                    <a:pt x="51862" y="71953"/>
                    <a:pt x="54198" y="71252"/>
                  </a:cubicBezTo>
                  <a:cubicBezTo>
                    <a:pt x="56768" y="70551"/>
                    <a:pt x="58403" y="68215"/>
                    <a:pt x="58403" y="65412"/>
                  </a:cubicBezTo>
                  <a:cubicBezTo>
                    <a:pt x="58403" y="62609"/>
                    <a:pt x="60039" y="60039"/>
                    <a:pt x="62375" y="58871"/>
                  </a:cubicBezTo>
                  <a:cubicBezTo>
                    <a:pt x="63980" y="58068"/>
                    <a:pt x="62311" y="53820"/>
                    <a:pt x="65211" y="53820"/>
                  </a:cubicBezTo>
                  <a:cubicBezTo>
                    <a:pt x="65688" y="53820"/>
                    <a:pt x="66288" y="53935"/>
                    <a:pt x="67047" y="54199"/>
                  </a:cubicBezTo>
                  <a:cubicBezTo>
                    <a:pt x="67108" y="54214"/>
                    <a:pt x="67165" y="54221"/>
                    <a:pt x="67216" y="54221"/>
                  </a:cubicBezTo>
                  <a:cubicBezTo>
                    <a:pt x="67949" y="54221"/>
                    <a:pt x="67702" y="52751"/>
                    <a:pt x="67047" y="52096"/>
                  </a:cubicBezTo>
                  <a:cubicBezTo>
                    <a:pt x="64244" y="48125"/>
                    <a:pt x="72186" y="46489"/>
                    <a:pt x="69149" y="42518"/>
                  </a:cubicBezTo>
                  <a:cubicBezTo>
                    <a:pt x="69149" y="42518"/>
                    <a:pt x="69617" y="41583"/>
                    <a:pt x="70084" y="41583"/>
                  </a:cubicBezTo>
                  <a:cubicBezTo>
                    <a:pt x="70785" y="41817"/>
                    <a:pt x="71719" y="41817"/>
                    <a:pt x="72654" y="42051"/>
                  </a:cubicBezTo>
                  <a:cubicBezTo>
                    <a:pt x="72654" y="39715"/>
                    <a:pt x="72887" y="37612"/>
                    <a:pt x="75457" y="36444"/>
                  </a:cubicBezTo>
                  <a:cubicBezTo>
                    <a:pt x="74990" y="35510"/>
                    <a:pt x="74523" y="34342"/>
                    <a:pt x="74990" y="33407"/>
                  </a:cubicBezTo>
                  <a:cubicBezTo>
                    <a:pt x="75539" y="32674"/>
                    <a:pt x="75083" y="30504"/>
                    <a:pt x="76214" y="30504"/>
                  </a:cubicBezTo>
                  <a:cubicBezTo>
                    <a:pt x="76524" y="30504"/>
                    <a:pt x="76955" y="30668"/>
                    <a:pt x="77559" y="31071"/>
                  </a:cubicBezTo>
                  <a:cubicBezTo>
                    <a:pt x="78961" y="32005"/>
                    <a:pt x="83633" y="30604"/>
                    <a:pt x="81064" y="35042"/>
                  </a:cubicBezTo>
                  <a:cubicBezTo>
                    <a:pt x="83110" y="35247"/>
                    <a:pt x="84978" y="36528"/>
                    <a:pt x="87137" y="36528"/>
                  </a:cubicBezTo>
                  <a:cubicBezTo>
                    <a:pt x="87442" y="36528"/>
                    <a:pt x="87754" y="36502"/>
                    <a:pt x="88072" y="36444"/>
                  </a:cubicBezTo>
                  <a:cubicBezTo>
                    <a:pt x="87838" y="32473"/>
                    <a:pt x="88306" y="28501"/>
                    <a:pt x="89941" y="24763"/>
                  </a:cubicBezTo>
                  <a:cubicBezTo>
                    <a:pt x="92744" y="17755"/>
                    <a:pt x="93679" y="10046"/>
                    <a:pt x="95781" y="2570"/>
                  </a:cubicBezTo>
                  <a:cubicBezTo>
                    <a:pt x="96015" y="1169"/>
                    <a:pt x="94847" y="468"/>
                    <a:pt x="93912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0" name="Google Shape;17570;p22"/>
            <p:cNvSpPr/>
            <p:nvPr/>
          </p:nvSpPr>
          <p:spPr>
            <a:xfrm>
              <a:off x="5308025" y="1663150"/>
              <a:ext cx="204425" cy="129225"/>
            </a:xfrm>
            <a:custGeom>
              <a:avLst/>
              <a:gdLst/>
              <a:ahLst/>
              <a:cxnLst/>
              <a:rect l="l" t="t" r="r" b="b"/>
              <a:pathLst>
                <a:path w="8177" h="5169" extrusionOk="0">
                  <a:moveTo>
                    <a:pt x="2804" y="0"/>
                  </a:moveTo>
                  <a:cubicBezTo>
                    <a:pt x="1636" y="701"/>
                    <a:pt x="0" y="1636"/>
                    <a:pt x="1402" y="3037"/>
                  </a:cubicBezTo>
                  <a:cubicBezTo>
                    <a:pt x="2307" y="4395"/>
                    <a:pt x="3894" y="5168"/>
                    <a:pt x="5534" y="5168"/>
                  </a:cubicBezTo>
                  <a:cubicBezTo>
                    <a:pt x="6434" y="5168"/>
                    <a:pt x="7349" y="4936"/>
                    <a:pt x="8177" y="4439"/>
                  </a:cubicBezTo>
                  <a:cubicBezTo>
                    <a:pt x="6775" y="2103"/>
                    <a:pt x="3504" y="2570"/>
                    <a:pt x="2804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1" name="Google Shape;17571;p22"/>
            <p:cNvSpPr/>
            <p:nvPr/>
          </p:nvSpPr>
          <p:spPr>
            <a:xfrm>
              <a:off x="5121125" y="1838350"/>
              <a:ext cx="169400" cy="117400"/>
            </a:xfrm>
            <a:custGeom>
              <a:avLst/>
              <a:gdLst/>
              <a:ahLst/>
              <a:cxnLst/>
              <a:rect l="l" t="t" r="r" b="b"/>
              <a:pathLst>
                <a:path w="6776" h="4696" extrusionOk="0">
                  <a:moveTo>
                    <a:pt x="1870" y="1"/>
                  </a:moveTo>
                  <a:cubicBezTo>
                    <a:pt x="1402" y="1402"/>
                    <a:pt x="1" y="3038"/>
                    <a:pt x="1169" y="4206"/>
                  </a:cubicBezTo>
                  <a:cubicBezTo>
                    <a:pt x="1448" y="4555"/>
                    <a:pt x="1791" y="4696"/>
                    <a:pt x="2152" y="4696"/>
                  </a:cubicBezTo>
                  <a:cubicBezTo>
                    <a:pt x="2998" y="4696"/>
                    <a:pt x="3948" y="3926"/>
                    <a:pt x="4439" y="3271"/>
                  </a:cubicBezTo>
                  <a:cubicBezTo>
                    <a:pt x="6775" y="234"/>
                    <a:pt x="3739" y="468"/>
                    <a:pt x="1870" y="1"/>
                  </a:cubicBezTo>
                  <a:close/>
                </a:path>
              </a:pathLst>
            </a:custGeom>
            <a:solidFill>
              <a:srgbClr val="FAF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2" name="Google Shape;17572;p22"/>
            <p:cNvSpPr/>
            <p:nvPr/>
          </p:nvSpPr>
          <p:spPr>
            <a:xfrm>
              <a:off x="5237925" y="1698200"/>
              <a:ext cx="17550" cy="11700"/>
            </a:xfrm>
            <a:custGeom>
              <a:avLst/>
              <a:gdLst/>
              <a:ahLst/>
              <a:cxnLst/>
              <a:rect l="l" t="t" r="r" b="b"/>
              <a:pathLst>
                <a:path w="702" h="468" extrusionOk="0">
                  <a:moveTo>
                    <a:pt x="1" y="0"/>
                  </a:moveTo>
                  <a:cubicBezTo>
                    <a:pt x="118" y="350"/>
                    <a:pt x="293" y="467"/>
                    <a:pt x="439" y="467"/>
                  </a:cubicBezTo>
                  <a:cubicBezTo>
                    <a:pt x="585" y="467"/>
                    <a:pt x="702" y="350"/>
                    <a:pt x="702" y="234"/>
                  </a:cubicBezTo>
                  <a:cubicBezTo>
                    <a:pt x="702" y="234"/>
                    <a:pt x="235" y="0"/>
                    <a:pt x="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3" name="Google Shape;17573;p22"/>
            <p:cNvSpPr/>
            <p:nvPr/>
          </p:nvSpPr>
          <p:spPr>
            <a:xfrm>
              <a:off x="4326850" y="2994725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402" y="1"/>
                  </a:moveTo>
                  <a:lnTo>
                    <a:pt x="1" y="1403"/>
                  </a:lnTo>
                  <a:lnTo>
                    <a:pt x="1402" y="1403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4" name="Google Shape;17574;p22"/>
            <p:cNvSpPr/>
            <p:nvPr/>
          </p:nvSpPr>
          <p:spPr>
            <a:xfrm>
              <a:off x="3789550" y="3542800"/>
              <a:ext cx="11700" cy="12625"/>
            </a:xfrm>
            <a:custGeom>
              <a:avLst/>
              <a:gdLst/>
              <a:ahLst/>
              <a:cxnLst/>
              <a:rect l="l" t="t" r="r" b="b"/>
              <a:pathLst>
                <a:path w="468" h="505" extrusionOk="0">
                  <a:moveTo>
                    <a:pt x="98" y="0"/>
                  </a:moveTo>
                  <a:cubicBezTo>
                    <a:pt x="38" y="0"/>
                    <a:pt x="0" y="37"/>
                    <a:pt x="0" y="37"/>
                  </a:cubicBezTo>
                  <a:cubicBezTo>
                    <a:pt x="0" y="271"/>
                    <a:pt x="234" y="505"/>
                    <a:pt x="468" y="505"/>
                  </a:cubicBezTo>
                  <a:cubicBezTo>
                    <a:pt x="327" y="84"/>
                    <a:pt x="187" y="0"/>
                    <a:pt x="98" y="0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575" name="Google Shape;17575;p22"/>
          <p:cNvGrpSpPr/>
          <p:nvPr/>
        </p:nvGrpSpPr>
        <p:grpSpPr>
          <a:xfrm>
            <a:off x="200087" y="4945517"/>
            <a:ext cx="1343458" cy="1688521"/>
            <a:chOff x="1362200" y="487850"/>
            <a:chExt cx="4623050" cy="4357850"/>
          </a:xfrm>
        </p:grpSpPr>
        <p:sp>
          <p:nvSpPr>
            <p:cNvPr id="17576" name="Google Shape;17576;p22"/>
            <p:cNvSpPr/>
            <p:nvPr/>
          </p:nvSpPr>
          <p:spPr>
            <a:xfrm>
              <a:off x="4511525" y="2055025"/>
              <a:ext cx="494625" cy="434050"/>
            </a:xfrm>
            <a:custGeom>
              <a:avLst/>
              <a:gdLst/>
              <a:ahLst/>
              <a:cxnLst/>
              <a:rect l="l" t="t" r="r" b="b"/>
              <a:pathLst>
                <a:path w="19785" h="17362" extrusionOk="0">
                  <a:moveTo>
                    <a:pt x="8075" y="0"/>
                  </a:moveTo>
                  <a:cubicBezTo>
                    <a:pt x="6056" y="3230"/>
                    <a:pt x="2826" y="2423"/>
                    <a:pt x="0" y="3230"/>
                  </a:cubicBezTo>
                  <a:cubicBezTo>
                    <a:pt x="3634" y="9690"/>
                    <a:pt x="11709" y="11306"/>
                    <a:pt x="16150" y="17362"/>
                  </a:cubicBezTo>
                  <a:cubicBezTo>
                    <a:pt x="18169" y="16958"/>
                    <a:pt x="19784" y="14939"/>
                    <a:pt x="19380" y="12517"/>
                  </a:cubicBezTo>
                  <a:cubicBezTo>
                    <a:pt x="16554" y="7268"/>
                    <a:pt x="12920" y="3230"/>
                    <a:pt x="8075" y="0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7" name="Google Shape;17577;p22"/>
            <p:cNvSpPr/>
            <p:nvPr/>
          </p:nvSpPr>
          <p:spPr>
            <a:xfrm>
              <a:off x="5006125" y="2367925"/>
              <a:ext cx="40400" cy="50500"/>
            </a:xfrm>
            <a:custGeom>
              <a:avLst/>
              <a:gdLst/>
              <a:ahLst/>
              <a:cxnLst/>
              <a:rect l="l" t="t" r="r" b="b"/>
              <a:pathLst>
                <a:path w="1616" h="2020" extrusionOk="0">
                  <a:moveTo>
                    <a:pt x="0" y="1"/>
                  </a:moveTo>
                  <a:lnTo>
                    <a:pt x="1615" y="2020"/>
                  </a:lnTo>
                  <a:cubicBezTo>
                    <a:pt x="1615" y="1212"/>
                    <a:pt x="808" y="1"/>
                    <a:pt x="0" y="1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8" name="Google Shape;17578;p22"/>
            <p:cNvSpPr/>
            <p:nvPr/>
          </p:nvSpPr>
          <p:spPr>
            <a:xfrm>
              <a:off x="3100475" y="1506825"/>
              <a:ext cx="563175" cy="603375"/>
            </a:xfrm>
            <a:custGeom>
              <a:avLst/>
              <a:gdLst/>
              <a:ahLst/>
              <a:cxnLst/>
              <a:rect l="l" t="t" r="r" b="b"/>
              <a:pathLst>
                <a:path w="22527" h="24135" extrusionOk="0">
                  <a:moveTo>
                    <a:pt x="5262" y="0"/>
                  </a:moveTo>
                  <a:cubicBezTo>
                    <a:pt x="2189" y="0"/>
                    <a:pt x="1" y="2929"/>
                    <a:pt x="724" y="6182"/>
                  </a:cubicBezTo>
                  <a:cubicBezTo>
                    <a:pt x="1531" y="12238"/>
                    <a:pt x="3954" y="17891"/>
                    <a:pt x="8395" y="22332"/>
                  </a:cubicBezTo>
                  <a:cubicBezTo>
                    <a:pt x="9915" y="23548"/>
                    <a:pt x="11722" y="24135"/>
                    <a:pt x="13491" y="24135"/>
                  </a:cubicBezTo>
                  <a:cubicBezTo>
                    <a:pt x="16421" y="24135"/>
                    <a:pt x="19249" y="22527"/>
                    <a:pt x="20508" y="19506"/>
                  </a:cubicBezTo>
                  <a:cubicBezTo>
                    <a:pt x="22527" y="13449"/>
                    <a:pt x="12836" y="125"/>
                    <a:pt x="6376" y="125"/>
                  </a:cubicBezTo>
                  <a:cubicBezTo>
                    <a:pt x="5995" y="41"/>
                    <a:pt x="5622" y="0"/>
                    <a:pt x="5262" y="0"/>
                  </a:cubicBezTo>
                  <a:close/>
                </a:path>
              </a:pathLst>
            </a:custGeom>
            <a:solidFill>
              <a:srgbClr val="F1F8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9" name="Google Shape;17579;p22"/>
            <p:cNvSpPr/>
            <p:nvPr/>
          </p:nvSpPr>
          <p:spPr>
            <a:xfrm>
              <a:off x="1463150" y="487850"/>
              <a:ext cx="1372800" cy="1340600"/>
            </a:xfrm>
            <a:custGeom>
              <a:avLst/>
              <a:gdLst/>
              <a:ahLst/>
              <a:cxnLst/>
              <a:rect l="l" t="t" r="r" b="b"/>
              <a:pathLst>
                <a:path w="54912" h="53624" extrusionOk="0">
                  <a:moveTo>
                    <a:pt x="8609" y="1"/>
                  </a:moveTo>
                  <a:cubicBezTo>
                    <a:pt x="6143" y="1"/>
                    <a:pt x="3677" y="1137"/>
                    <a:pt x="1212" y="2124"/>
                  </a:cubicBezTo>
                  <a:cubicBezTo>
                    <a:pt x="0" y="5354"/>
                    <a:pt x="1615" y="7373"/>
                    <a:pt x="3634" y="9391"/>
                  </a:cubicBezTo>
                  <a:cubicBezTo>
                    <a:pt x="8076" y="13833"/>
                    <a:pt x="12113" y="18678"/>
                    <a:pt x="15747" y="23927"/>
                  </a:cubicBezTo>
                  <a:cubicBezTo>
                    <a:pt x="23822" y="33213"/>
                    <a:pt x="29878" y="43711"/>
                    <a:pt x="39972" y="50978"/>
                  </a:cubicBezTo>
                  <a:cubicBezTo>
                    <a:pt x="40191" y="51161"/>
                    <a:pt x="40371" y="51241"/>
                    <a:pt x="40520" y="51241"/>
                  </a:cubicBezTo>
                  <a:cubicBezTo>
                    <a:pt x="41601" y="51241"/>
                    <a:pt x="41063" y="47004"/>
                    <a:pt x="42342" y="47004"/>
                  </a:cubicBezTo>
                  <a:cubicBezTo>
                    <a:pt x="42834" y="47004"/>
                    <a:pt x="43594" y="47630"/>
                    <a:pt x="44818" y="49363"/>
                  </a:cubicBezTo>
                  <a:cubicBezTo>
                    <a:pt x="46305" y="52042"/>
                    <a:pt x="49109" y="53623"/>
                    <a:pt x="51936" y="53623"/>
                  </a:cubicBezTo>
                  <a:cubicBezTo>
                    <a:pt x="52944" y="53623"/>
                    <a:pt x="53956" y="53422"/>
                    <a:pt x="54911" y="52997"/>
                  </a:cubicBezTo>
                  <a:cubicBezTo>
                    <a:pt x="54104" y="50171"/>
                    <a:pt x="52489" y="47748"/>
                    <a:pt x="50470" y="45729"/>
                  </a:cubicBezTo>
                  <a:lnTo>
                    <a:pt x="18170" y="9391"/>
                  </a:lnTo>
                  <a:cubicBezTo>
                    <a:pt x="16958" y="6565"/>
                    <a:pt x="15343" y="3739"/>
                    <a:pt x="13324" y="1720"/>
                  </a:cubicBezTo>
                  <a:cubicBezTo>
                    <a:pt x="11753" y="463"/>
                    <a:pt x="10181" y="1"/>
                    <a:pt x="8609" y="1"/>
                  </a:cubicBezTo>
                  <a:close/>
                </a:path>
              </a:pathLst>
            </a:custGeom>
            <a:solidFill>
              <a:srgbClr val="E7E8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0" name="Google Shape;17580;p22"/>
            <p:cNvSpPr/>
            <p:nvPr/>
          </p:nvSpPr>
          <p:spPr>
            <a:xfrm>
              <a:off x="1796250" y="530825"/>
              <a:ext cx="494625" cy="195600"/>
            </a:xfrm>
            <a:custGeom>
              <a:avLst/>
              <a:gdLst/>
              <a:ahLst/>
              <a:cxnLst/>
              <a:rect l="l" t="t" r="r" b="b"/>
              <a:pathLst>
                <a:path w="19785" h="7824" extrusionOk="0">
                  <a:moveTo>
                    <a:pt x="0" y="1"/>
                  </a:moveTo>
                  <a:cubicBezTo>
                    <a:pt x="0" y="3231"/>
                    <a:pt x="2019" y="6461"/>
                    <a:pt x="4846" y="7672"/>
                  </a:cubicBezTo>
                  <a:cubicBezTo>
                    <a:pt x="5815" y="6219"/>
                    <a:pt x="7220" y="5492"/>
                    <a:pt x="8625" y="5492"/>
                  </a:cubicBezTo>
                  <a:cubicBezTo>
                    <a:pt x="9561" y="5492"/>
                    <a:pt x="10498" y="5815"/>
                    <a:pt x="11306" y="6461"/>
                  </a:cubicBezTo>
                  <a:cubicBezTo>
                    <a:pt x="13425" y="7370"/>
                    <a:pt x="15545" y="7824"/>
                    <a:pt x="17665" y="7824"/>
                  </a:cubicBezTo>
                  <a:cubicBezTo>
                    <a:pt x="18371" y="7824"/>
                    <a:pt x="19078" y="7773"/>
                    <a:pt x="19785" y="7672"/>
                  </a:cubicBezTo>
                  <a:cubicBezTo>
                    <a:pt x="13728" y="3231"/>
                    <a:pt x="6864" y="808"/>
                    <a:pt x="0" y="1"/>
                  </a:cubicBezTo>
                  <a:close/>
                </a:path>
              </a:pathLst>
            </a:custGeom>
            <a:solidFill>
              <a:srgbClr val="98B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1" name="Google Shape;17581;p22"/>
            <p:cNvSpPr/>
            <p:nvPr/>
          </p:nvSpPr>
          <p:spPr>
            <a:xfrm>
              <a:off x="1362200" y="540925"/>
              <a:ext cx="191825" cy="312950"/>
            </a:xfrm>
            <a:custGeom>
              <a:avLst/>
              <a:gdLst/>
              <a:ahLst/>
              <a:cxnLst/>
              <a:rect l="l" t="t" r="r" b="b"/>
              <a:pathLst>
                <a:path w="7673" h="12518" extrusionOk="0">
                  <a:moveTo>
                    <a:pt x="5250" y="1"/>
                  </a:moveTo>
                  <a:cubicBezTo>
                    <a:pt x="1" y="4038"/>
                    <a:pt x="2020" y="8076"/>
                    <a:pt x="4846" y="12517"/>
                  </a:cubicBezTo>
                  <a:cubicBezTo>
                    <a:pt x="5250" y="10498"/>
                    <a:pt x="5250" y="8076"/>
                    <a:pt x="7672" y="7268"/>
                  </a:cubicBezTo>
                  <a:cubicBezTo>
                    <a:pt x="6865" y="4846"/>
                    <a:pt x="6057" y="2423"/>
                    <a:pt x="5250" y="1"/>
                  </a:cubicBezTo>
                  <a:close/>
                </a:path>
              </a:pathLst>
            </a:custGeom>
            <a:solidFill>
              <a:srgbClr val="9DB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2" name="Google Shape;17582;p22"/>
            <p:cNvSpPr/>
            <p:nvPr/>
          </p:nvSpPr>
          <p:spPr>
            <a:xfrm>
              <a:off x="1453050" y="700200"/>
              <a:ext cx="2866700" cy="3843075"/>
            </a:xfrm>
            <a:custGeom>
              <a:avLst/>
              <a:gdLst/>
              <a:ahLst/>
              <a:cxnLst/>
              <a:rect l="l" t="t" r="r" b="b"/>
              <a:pathLst>
                <a:path w="114668" h="153723" extrusionOk="0">
                  <a:moveTo>
                    <a:pt x="4121" y="1"/>
                  </a:moveTo>
                  <a:cubicBezTo>
                    <a:pt x="3711" y="1"/>
                    <a:pt x="3280" y="29"/>
                    <a:pt x="2827" y="90"/>
                  </a:cubicBezTo>
                  <a:cubicBezTo>
                    <a:pt x="1" y="1705"/>
                    <a:pt x="1" y="3724"/>
                    <a:pt x="1212" y="6146"/>
                  </a:cubicBezTo>
                  <a:cubicBezTo>
                    <a:pt x="2019" y="12203"/>
                    <a:pt x="3635" y="17855"/>
                    <a:pt x="4442" y="23912"/>
                  </a:cubicBezTo>
                  <a:cubicBezTo>
                    <a:pt x="8076" y="58635"/>
                    <a:pt x="24226" y="88916"/>
                    <a:pt x="39973" y="118794"/>
                  </a:cubicBezTo>
                  <a:cubicBezTo>
                    <a:pt x="46029" y="130907"/>
                    <a:pt x="55719" y="140597"/>
                    <a:pt x="67024" y="147461"/>
                  </a:cubicBezTo>
                  <a:cubicBezTo>
                    <a:pt x="74044" y="151384"/>
                    <a:pt x="80219" y="153723"/>
                    <a:pt x="85873" y="153723"/>
                  </a:cubicBezTo>
                  <a:cubicBezTo>
                    <a:pt x="91276" y="153723"/>
                    <a:pt x="96205" y="151586"/>
                    <a:pt x="100940" y="146654"/>
                  </a:cubicBezTo>
                  <a:cubicBezTo>
                    <a:pt x="102959" y="144231"/>
                    <a:pt x="105785" y="143424"/>
                    <a:pt x="108208" y="141001"/>
                  </a:cubicBezTo>
                  <a:cubicBezTo>
                    <a:pt x="113860" y="134945"/>
                    <a:pt x="113053" y="126870"/>
                    <a:pt x="114668" y="119198"/>
                  </a:cubicBezTo>
                  <a:cubicBezTo>
                    <a:pt x="114668" y="117987"/>
                    <a:pt x="114264" y="116776"/>
                    <a:pt x="114264" y="115968"/>
                  </a:cubicBezTo>
                  <a:cubicBezTo>
                    <a:pt x="113456" y="114757"/>
                    <a:pt x="113053" y="113546"/>
                    <a:pt x="112245" y="112738"/>
                  </a:cubicBezTo>
                  <a:cubicBezTo>
                    <a:pt x="107400" y="107086"/>
                    <a:pt x="104170" y="99010"/>
                    <a:pt x="94884" y="99010"/>
                  </a:cubicBezTo>
                  <a:cubicBezTo>
                    <a:pt x="92461" y="100222"/>
                    <a:pt x="91250" y="102240"/>
                    <a:pt x="90846" y="104663"/>
                  </a:cubicBezTo>
                  <a:cubicBezTo>
                    <a:pt x="90039" y="110316"/>
                    <a:pt x="91654" y="117583"/>
                    <a:pt x="83175" y="118391"/>
                  </a:cubicBezTo>
                  <a:cubicBezTo>
                    <a:pt x="82910" y="118403"/>
                    <a:pt x="82650" y="118409"/>
                    <a:pt x="82396" y="118409"/>
                  </a:cubicBezTo>
                  <a:cubicBezTo>
                    <a:pt x="74124" y="118409"/>
                    <a:pt x="71418" y="112130"/>
                    <a:pt x="69851" y="105470"/>
                  </a:cubicBezTo>
                  <a:cubicBezTo>
                    <a:pt x="67428" y="95377"/>
                    <a:pt x="75100" y="93762"/>
                    <a:pt x="81963" y="92146"/>
                  </a:cubicBezTo>
                  <a:cubicBezTo>
                    <a:pt x="84386" y="90935"/>
                    <a:pt x="85597" y="88513"/>
                    <a:pt x="85193" y="86494"/>
                  </a:cubicBezTo>
                  <a:cubicBezTo>
                    <a:pt x="83578" y="82456"/>
                    <a:pt x="80752" y="78822"/>
                    <a:pt x="77118" y="76400"/>
                  </a:cubicBezTo>
                  <a:cubicBezTo>
                    <a:pt x="65409" y="64287"/>
                    <a:pt x="53297" y="52578"/>
                    <a:pt x="41588" y="40466"/>
                  </a:cubicBezTo>
                  <a:cubicBezTo>
                    <a:pt x="31494" y="30372"/>
                    <a:pt x="22207" y="19470"/>
                    <a:pt x="13728" y="7761"/>
                  </a:cubicBezTo>
                  <a:cubicBezTo>
                    <a:pt x="11114" y="4399"/>
                    <a:pt x="9190" y="1"/>
                    <a:pt x="4121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3" name="Google Shape;17583;p22"/>
            <p:cNvSpPr/>
            <p:nvPr/>
          </p:nvSpPr>
          <p:spPr>
            <a:xfrm>
              <a:off x="1877000" y="635500"/>
              <a:ext cx="3401675" cy="2960450"/>
            </a:xfrm>
            <a:custGeom>
              <a:avLst/>
              <a:gdLst/>
              <a:ahLst/>
              <a:cxnLst/>
              <a:rect l="l" t="t" r="r" b="b"/>
              <a:pathLst>
                <a:path w="136067" h="118418" extrusionOk="0">
                  <a:moveTo>
                    <a:pt x="5441" y="1"/>
                  </a:moveTo>
                  <a:cubicBezTo>
                    <a:pt x="3943" y="1"/>
                    <a:pt x="2408" y="499"/>
                    <a:pt x="808" y="1870"/>
                  </a:cubicBezTo>
                  <a:cubicBezTo>
                    <a:pt x="0" y="9138"/>
                    <a:pt x="5653" y="12772"/>
                    <a:pt x="9691" y="16809"/>
                  </a:cubicBezTo>
                  <a:cubicBezTo>
                    <a:pt x="19381" y="26500"/>
                    <a:pt x="27860" y="37805"/>
                    <a:pt x="36742" y="47899"/>
                  </a:cubicBezTo>
                  <a:cubicBezTo>
                    <a:pt x="39972" y="50321"/>
                    <a:pt x="42395" y="53551"/>
                    <a:pt x="45221" y="56378"/>
                  </a:cubicBezTo>
                  <a:cubicBezTo>
                    <a:pt x="65813" y="77373"/>
                    <a:pt x="84790" y="99580"/>
                    <a:pt x="107400" y="118152"/>
                  </a:cubicBezTo>
                  <a:cubicBezTo>
                    <a:pt x="107902" y="118320"/>
                    <a:pt x="108403" y="118418"/>
                    <a:pt x="108905" y="118418"/>
                  </a:cubicBezTo>
                  <a:cubicBezTo>
                    <a:pt x="109615" y="118418"/>
                    <a:pt x="110324" y="118222"/>
                    <a:pt x="111034" y="117749"/>
                  </a:cubicBezTo>
                  <a:cubicBezTo>
                    <a:pt x="115071" y="113711"/>
                    <a:pt x="121935" y="113307"/>
                    <a:pt x="125165" y="107655"/>
                  </a:cubicBezTo>
                  <a:cubicBezTo>
                    <a:pt x="130818" y="99580"/>
                    <a:pt x="136067" y="91504"/>
                    <a:pt x="132433" y="81007"/>
                  </a:cubicBezTo>
                  <a:cubicBezTo>
                    <a:pt x="130959" y="79090"/>
                    <a:pt x="129753" y="78358"/>
                    <a:pt x="128739" y="78358"/>
                  </a:cubicBezTo>
                  <a:cubicBezTo>
                    <a:pt x="126975" y="78358"/>
                    <a:pt x="125787" y="80571"/>
                    <a:pt x="124761" y="82622"/>
                  </a:cubicBezTo>
                  <a:cubicBezTo>
                    <a:pt x="124358" y="83833"/>
                    <a:pt x="123954" y="84641"/>
                    <a:pt x="123146" y="85448"/>
                  </a:cubicBezTo>
                  <a:cubicBezTo>
                    <a:pt x="122339" y="87063"/>
                    <a:pt x="120320" y="87871"/>
                    <a:pt x="118705" y="87871"/>
                  </a:cubicBezTo>
                  <a:cubicBezTo>
                    <a:pt x="115071" y="87871"/>
                    <a:pt x="111437" y="87063"/>
                    <a:pt x="108611" y="85448"/>
                  </a:cubicBezTo>
                  <a:cubicBezTo>
                    <a:pt x="102555" y="81814"/>
                    <a:pt x="98921" y="75758"/>
                    <a:pt x="98517" y="68894"/>
                  </a:cubicBezTo>
                  <a:cubicBezTo>
                    <a:pt x="97710" y="62838"/>
                    <a:pt x="103362" y="62838"/>
                    <a:pt x="107400" y="62030"/>
                  </a:cubicBezTo>
                  <a:cubicBezTo>
                    <a:pt x="110226" y="61223"/>
                    <a:pt x="113860" y="60819"/>
                    <a:pt x="113456" y="56378"/>
                  </a:cubicBezTo>
                  <a:cubicBezTo>
                    <a:pt x="103766" y="47495"/>
                    <a:pt x="93268" y="39420"/>
                    <a:pt x="81559" y="32960"/>
                  </a:cubicBezTo>
                  <a:cubicBezTo>
                    <a:pt x="60968" y="21251"/>
                    <a:pt x="38761" y="11560"/>
                    <a:pt x="16555" y="3485"/>
                  </a:cubicBezTo>
                  <a:cubicBezTo>
                    <a:pt x="12791" y="3196"/>
                    <a:pt x="9236" y="1"/>
                    <a:pt x="5441" y="1"/>
                  </a:cubicBezTo>
                  <a:close/>
                </a:path>
              </a:pathLst>
            </a:custGeom>
            <a:solidFill>
              <a:srgbClr val="64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4" name="Google Shape;17584;p22"/>
            <p:cNvSpPr/>
            <p:nvPr/>
          </p:nvSpPr>
          <p:spPr>
            <a:xfrm>
              <a:off x="4370200" y="3540775"/>
              <a:ext cx="1615050" cy="1304925"/>
            </a:xfrm>
            <a:custGeom>
              <a:avLst/>
              <a:gdLst/>
              <a:ahLst/>
              <a:cxnLst/>
              <a:rect l="l" t="t" r="r" b="b"/>
              <a:pathLst>
                <a:path w="64602" h="52197" extrusionOk="0">
                  <a:moveTo>
                    <a:pt x="5047" y="1"/>
                  </a:moveTo>
                  <a:cubicBezTo>
                    <a:pt x="2545" y="1"/>
                    <a:pt x="1167" y="2366"/>
                    <a:pt x="1" y="5575"/>
                  </a:cubicBezTo>
                  <a:cubicBezTo>
                    <a:pt x="1" y="6786"/>
                    <a:pt x="404" y="7998"/>
                    <a:pt x="1616" y="8805"/>
                  </a:cubicBezTo>
                  <a:cubicBezTo>
                    <a:pt x="12517" y="16477"/>
                    <a:pt x="23015" y="24956"/>
                    <a:pt x="32705" y="34646"/>
                  </a:cubicBezTo>
                  <a:cubicBezTo>
                    <a:pt x="39972" y="40702"/>
                    <a:pt x="47644" y="46355"/>
                    <a:pt x="55719" y="51200"/>
                  </a:cubicBezTo>
                  <a:cubicBezTo>
                    <a:pt x="56730" y="51874"/>
                    <a:pt x="57812" y="52196"/>
                    <a:pt x="58846" y="52196"/>
                  </a:cubicBezTo>
                  <a:cubicBezTo>
                    <a:pt x="60290" y="52196"/>
                    <a:pt x="61642" y="51568"/>
                    <a:pt x="62583" y="50392"/>
                  </a:cubicBezTo>
                  <a:cubicBezTo>
                    <a:pt x="64602" y="47970"/>
                    <a:pt x="62179" y="45951"/>
                    <a:pt x="60564" y="44740"/>
                  </a:cubicBezTo>
                  <a:cubicBezTo>
                    <a:pt x="58142" y="42317"/>
                    <a:pt x="55315" y="39895"/>
                    <a:pt x="52489" y="37876"/>
                  </a:cubicBezTo>
                  <a:cubicBezTo>
                    <a:pt x="37954" y="26571"/>
                    <a:pt x="24226" y="14458"/>
                    <a:pt x="11306" y="1538"/>
                  </a:cubicBezTo>
                  <a:lnTo>
                    <a:pt x="8479" y="1134"/>
                  </a:lnTo>
                  <a:cubicBezTo>
                    <a:pt x="7135" y="350"/>
                    <a:pt x="6008" y="1"/>
                    <a:pt x="5047" y="1"/>
                  </a:cubicBezTo>
                  <a:close/>
                </a:path>
              </a:pathLst>
            </a:custGeom>
            <a:solidFill>
              <a:srgbClr val="F6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5" name="Google Shape;17585;p22"/>
            <p:cNvSpPr/>
            <p:nvPr/>
          </p:nvSpPr>
          <p:spPr>
            <a:xfrm>
              <a:off x="4158225" y="3620425"/>
              <a:ext cx="252375" cy="604825"/>
            </a:xfrm>
            <a:custGeom>
              <a:avLst/>
              <a:gdLst/>
              <a:ahLst/>
              <a:cxnLst/>
              <a:rect l="l" t="t" r="r" b="b"/>
              <a:pathLst>
                <a:path w="10095" h="24193" extrusionOk="0">
                  <a:moveTo>
                    <a:pt x="6597" y="1"/>
                  </a:moveTo>
                  <a:cubicBezTo>
                    <a:pt x="6208" y="1"/>
                    <a:pt x="5766" y="112"/>
                    <a:pt x="5249" y="370"/>
                  </a:cubicBezTo>
                  <a:cubicBezTo>
                    <a:pt x="3231" y="8446"/>
                    <a:pt x="1616" y="16521"/>
                    <a:pt x="1" y="24192"/>
                  </a:cubicBezTo>
                  <a:cubicBezTo>
                    <a:pt x="8883" y="20962"/>
                    <a:pt x="6865" y="11676"/>
                    <a:pt x="10095" y="5216"/>
                  </a:cubicBezTo>
                  <a:cubicBezTo>
                    <a:pt x="10095" y="4408"/>
                    <a:pt x="9691" y="3600"/>
                    <a:pt x="9691" y="2793"/>
                  </a:cubicBezTo>
                  <a:cubicBezTo>
                    <a:pt x="8738" y="1522"/>
                    <a:pt x="8034" y="1"/>
                    <a:pt x="6597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6" name="Google Shape;17586;p22"/>
            <p:cNvSpPr/>
            <p:nvPr/>
          </p:nvSpPr>
          <p:spPr>
            <a:xfrm>
              <a:off x="5006125" y="2660650"/>
              <a:ext cx="302825" cy="666225"/>
            </a:xfrm>
            <a:custGeom>
              <a:avLst/>
              <a:gdLst/>
              <a:ahLst/>
              <a:cxnLst/>
              <a:rect l="l" t="t" r="r" b="b"/>
              <a:pathLst>
                <a:path w="12113" h="26649" extrusionOk="0">
                  <a:moveTo>
                    <a:pt x="7268" y="1"/>
                  </a:moveTo>
                  <a:lnTo>
                    <a:pt x="7268" y="1"/>
                  </a:lnTo>
                  <a:cubicBezTo>
                    <a:pt x="7672" y="8076"/>
                    <a:pt x="5249" y="16555"/>
                    <a:pt x="404" y="23419"/>
                  </a:cubicBezTo>
                  <a:cubicBezTo>
                    <a:pt x="0" y="24226"/>
                    <a:pt x="0" y="25437"/>
                    <a:pt x="0" y="26649"/>
                  </a:cubicBezTo>
                  <a:cubicBezTo>
                    <a:pt x="11305" y="17362"/>
                    <a:pt x="12113" y="13325"/>
                    <a:pt x="7268" y="1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7" name="Google Shape;17587;p22"/>
            <p:cNvSpPr/>
            <p:nvPr/>
          </p:nvSpPr>
          <p:spPr>
            <a:xfrm>
              <a:off x="4935450" y="2357850"/>
              <a:ext cx="252375" cy="413875"/>
            </a:xfrm>
            <a:custGeom>
              <a:avLst/>
              <a:gdLst/>
              <a:ahLst/>
              <a:cxnLst/>
              <a:rect l="l" t="t" r="r" b="b"/>
              <a:pathLst>
                <a:path w="10095" h="16555" extrusionOk="0">
                  <a:moveTo>
                    <a:pt x="2423" y="0"/>
                  </a:moveTo>
                  <a:cubicBezTo>
                    <a:pt x="808" y="1211"/>
                    <a:pt x="405" y="2826"/>
                    <a:pt x="405" y="4845"/>
                  </a:cubicBezTo>
                  <a:cubicBezTo>
                    <a:pt x="405" y="5249"/>
                    <a:pt x="405" y="5653"/>
                    <a:pt x="405" y="6056"/>
                  </a:cubicBezTo>
                  <a:cubicBezTo>
                    <a:pt x="1" y="8075"/>
                    <a:pt x="1" y="9690"/>
                    <a:pt x="405" y="11709"/>
                  </a:cubicBezTo>
                  <a:cubicBezTo>
                    <a:pt x="405" y="13728"/>
                    <a:pt x="1212" y="15343"/>
                    <a:pt x="2423" y="16554"/>
                  </a:cubicBezTo>
                  <a:cubicBezTo>
                    <a:pt x="5038" y="16227"/>
                    <a:pt x="4478" y="11138"/>
                    <a:pt x="7382" y="11138"/>
                  </a:cubicBezTo>
                  <a:cubicBezTo>
                    <a:pt x="8065" y="11138"/>
                    <a:pt x="8941" y="11420"/>
                    <a:pt x="10095" y="12113"/>
                  </a:cubicBezTo>
                  <a:cubicBezTo>
                    <a:pt x="10095" y="7671"/>
                    <a:pt x="6057" y="5653"/>
                    <a:pt x="4442" y="2423"/>
                  </a:cubicBezTo>
                  <a:cubicBezTo>
                    <a:pt x="4039" y="1615"/>
                    <a:pt x="3231" y="808"/>
                    <a:pt x="2423" y="0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8" name="Google Shape;17588;p22"/>
            <p:cNvSpPr/>
            <p:nvPr/>
          </p:nvSpPr>
          <p:spPr>
            <a:xfrm>
              <a:off x="3976550" y="4234200"/>
              <a:ext cx="171600" cy="132350"/>
            </a:xfrm>
            <a:custGeom>
              <a:avLst/>
              <a:gdLst/>
              <a:ahLst/>
              <a:cxnLst/>
              <a:rect l="l" t="t" r="r" b="b"/>
              <a:pathLst>
                <a:path w="6864" h="5294" extrusionOk="0">
                  <a:moveTo>
                    <a:pt x="6160" y="1"/>
                  </a:moveTo>
                  <a:cubicBezTo>
                    <a:pt x="3230" y="1"/>
                    <a:pt x="748" y="2301"/>
                    <a:pt x="0" y="5294"/>
                  </a:cubicBezTo>
                  <a:cubicBezTo>
                    <a:pt x="3230" y="4890"/>
                    <a:pt x="5653" y="2871"/>
                    <a:pt x="6864" y="45"/>
                  </a:cubicBezTo>
                  <a:cubicBezTo>
                    <a:pt x="6627" y="15"/>
                    <a:pt x="6392" y="1"/>
                    <a:pt x="6160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9" name="Google Shape;17589;p22"/>
            <p:cNvSpPr/>
            <p:nvPr/>
          </p:nvSpPr>
          <p:spPr>
            <a:xfrm>
              <a:off x="2442250" y="1620975"/>
              <a:ext cx="2139950" cy="2069275"/>
            </a:xfrm>
            <a:custGeom>
              <a:avLst/>
              <a:gdLst/>
              <a:ahLst/>
              <a:cxnLst/>
              <a:rect l="l" t="t" r="r" b="b"/>
              <a:pathLst>
                <a:path w="85598" h="82771" extrusionOk="0">
                  <a:moveTo>
                    <a:pt x="1616" y="1"/>
                  </a:moveTo>
                  <a:cubicBezTo>
                    <a:pt x="1" y="1616"/>
                    <a:pt x="808" y="3635"/>
                    <a:pt x="405" y="5653"/>
                  </a:cubicBezTo>
                  <a:cubicBezTo>
                    <a:pt x="14132" y="20996"/>
                    <a:pt x="28668" y="35531"/>
                    <a:pt x="44414" y="49259"/>
                  </a:cubicBezTo>
                  <a:cubicBezTo>
                    <a:pt x="47644" y="54912"/>
                    <a:pt x="49259" y="61372"/>
                    <a:pt x="56527" y="63391"/>
                  </a:cubicBezTo>
                  <a:cubicBezTo>
                    <a:pt x="62583" y="67024"/>
                    <a:pt x="67428" y="72273"/>
                    <a:pt x="71062" y="77926"/>
                  </a:cubicBezTo>
                  <a:cubicBezTo>
                    <a:pt x="71870" y="78733"/>
                    <a:pt x="72677" y="79541"/>
                    <a:pt x="73485" y="80348"/>
                  </a:cubicBezTo>
                  <a:lnTo>
                    <a:pt x="78330" y="82771"/>
                  </a:lnTo>
                  <a:cubicBezTo>
                    <a:pt x="79541" y="79945"/>
                    <a:pt x="82367" y="77926"/>
                    <a:pt x="85597" y="77926"/>
                  </a:cubicBezTo>
                  <a:cubicBezTo>
                    <a:pt x="84790" y="77118"/>
                    <a:pt x="83982" y="75907"/>
                    <a:pt x="83175" y="75100"/>
                  </a:cubicBezTo>
                  <a:cubicBezTo>
                    <a:pt x="61776" y="53297"/>
                    <a:pt x="39569" y="32705"/>
                    <a:pt x="19785" y="9691"/>
                  </a:cubicBezTo>
                  <a:cubicBezTo>
                    <a:pt x="18977" y="8480"/>
                    <a:pt x="16959" y="8076"/>
                    <a:pt x="15747" y="7672"/>
                  </a:cubicBezTo>
                  <a:cubicBezTo>
                    <a:pt x="10499" y="5653"/>
                    <a:pt x="7269" y="808"/>
                    <a:pt x="1616" y="1"/>
                  </a:cubicBezTo>
                  <a:close/>
                </a:path>
              </a:pathLst>
            </a:custGeom>
            <a:solidFill>
              <a:srgbClr val="EAE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0" name="Google Shape;17590;p22"/>
            <p:cNvSpPr/>
            <p:nvPr/>
          </p:nvSpPr>
          <p:spPr>
            <a:xfrm>
              <a:off x="3078175" y="2955950"/>
              <a:ext cx="736875" cy="794875"/>
            </a:xfrm>
            <a:custGeom>
              <a:avLst/>
              <a:gdLst/>
              <a:ahLst/>
              <a:cxnLst/>
              <a:rect l="l" t="t" r="r" b="b"/>
              <a:pathLst>
                <a:path w="29475" h="31795" extrusionOk="0">
                  <a:moveTo>
                    <a:pt x="11876" y="1"/>
                  </a:moveTo>
                  <a:cubicBezTo>
                    <a:pt x="9713" y="1"/>
                    <a:pt x="7609" y="535"/>
                    <a:pt x="5653" y="1513"/>
                  </a:cubicBezTo>
                  <a:cubicBezTo>
                    <a:pt x="1616" y="5954"/>
                    <a:pt x="1" y="12414"/>
                    <a:pt x="2019" y="18067"/>
                  </a:cubicBezTo>
                  <a:cubicBezTo>
                    <a:pt x="5249" y="27757"/>
                    <a:pt x="9691" y="31795"/>
                    <a:pt x="16555" y="31795"/>
                  </a:cubicBezTo>
                  <a:cubicBezTo>
                    <a:pt x="26649" y="31795"/>
                    <a:pt x="29475" y="27757"/>
                    <a:pt x="28667" y="14837"/>
                  </a:cubicBezTo>
                  <a:cubicBezTo>
                    <a:pt x="27456" y="7973"/>
                    <a:pt x="22611" y="2320"/>
                    <a:pt x="16151" y="705"/>
                  </a:cubicBezTo>
                  <a:cubicBezTo>
                    <a:pt x="14718" y="227"/>
                    <a:pt x="13284" y="1"/>
                    <a:pt x="11876" y="1"/>
                  </a:cubicBezTo>
                  <a:close/>
                </a:path>
              </a:pathLst>
            </a:custGeom>
            <a:solidFill>
              <a:srgbClr val="F5F9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1" name="Google Shape;17591;p22"/>
            <p:cNvSpPr/>
            <p:nvPr/>
          </p:nvSpPr>
          <p:spPr>
            <a:xfrm>
              <a:off x="3481925" y="2842350"/>
              <a:ext cx="373500" cy="484525"/>
            </a:xfrm>
            <a:custGeom>
              <a:avLst/>
              <a:gdLst/>
              <a:ahLst/>
              <a:cxnLst/>
              <a:rect l="l" t="t" r="r" b="b"/>
              <a:pathLst>
                <a:path w="14940" h="19381" extrusionOk="0">
                  <a:moveTo>
                    <a:pt x="2827" y="0"/>
                  </a:moveTo>
                  <a:cubicBezTo>
                    <a:pt x="2827" y="2423"/>
                    <a:pt x="1616" y="4442"/>
                    <a:pt x="1" y="5249"/>
                  </a:cubicBezTo>
                  <a:cubicBezTo>
                    <a:pt x="4038" y="10094"/>
                    <a:pt x="8076" y="14536"/>
                    <a:pt x="12517" y="19381"/>
                  </a:cubicBezTo>
                  <a:cubicBezTo>
                    <a:pt x="12114" y="17362"/>
                    <a:pt x="13325" y="15343"/>
                    <a:pt x="14940" y="14132"/>
                  </a:cubicBezTo>
                  <a:cubicBezTo>
                    <a:pt x="11710" y="8883"/>
                    <a:pt x="7672" y="4038"/>
                    <a:pt x="2827" y="0"/>
                  </a:cubicBezTo>
                  <a:close/>
                </a:path>
              </a:pathLst>
            </a:custGeom>
            <a:solidFill>
              <a:srgbClr val="7EAB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2" name="Google Shape;17592;p22"/>
            <p:cNvSpPr/>
            <p:nvPr/>
          </p:nvSpPr>
          <p:spPr>
            <a:xfrm>
              <a:off x="4218800" y="3569100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0" y="1"/>
                  </a:moveTo>
                  <a:cubicBezTo>
                    <a:pt x="808" y="808"/>
                    <a:pt x="1615" y="1616"/>
                    <a:pt x="2423" y="2423"/>
                  </a:cubicBezTo>
                  <a:cubicBezTo>
                    <a:pt x="2019" y="1212"/>
                    <a:pt x="1211" y="1"/>
                    <a:pt x="0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3" name="Google Shape;17593;p22"/>
            <p:cNvSpPr/>
            <p:nvPr/>
          </p:nvSpPr>
          <p:spPr>
            <a:xfrm>
              <a:off x="4208700" y="2125675"/>
              <a:ext cx="787350" cy="782775"/>
            </a:xfrm>
            <a:custGeom>
              <a:avLst/>
              <a:gdLst/>
              <a:ahLst/>
              <a:cxnLst/>
              <a:rect l="l" t="t" r="r" b="b"/>
              <a:pathLst>
                <a:path w="31494" h="31311" extrusionOk="0">
                  <a:moveTo>
                    <a:pt x="12113" y="1"/>
                  </a:moveTo>
                  <a:cubicBezTo>
                    <a:pt x="3230" y="808"/>
                    <a:pt x="0" y="3634"/>
                    <a:pt x="808" y="10095"/>
                  </a:cubicBezTo>
                  <a:cubicBezTo>
                    <a:pt x="3376" y="24037"/>
                    <a:pt x="11279" y="31311"/>
                    <a:pt x="24819" y="31311"/>
                  </a:cubicBezTo>
                  <a:cubicBezTo>
                    <a:pt x="26179" y="31311"/>
                    <a:pt x="27597" y="31237"/>
                    <a:pt x="29071" y="31090"/>
                  </a:cubicBezTo>
                  <a:cubicBezTo>
                    <a:pt x="30686" y="29879"/>
                    <a:pt x="30282" y="27456"/>
                    <a:pt x="31493" y="26245"/>
                  </a:cubicBezTo>
                  <a:lnTo>
                    <a:pt x="31493" y="19381"/>
                  </a:lnTo>
                  <a:cubicBezTo>
                    <a:pt x="30686" y="17766"/>
                    <a:pt x="30686" y="15343"/>
                    <a:pt x="29475" y="14132"/>
                  </a:cubicBezTo>
                  <a:cubicBezTo>
                    <a:pt x="26648" y="5653"/>
                    <a:pt x="18977" y="3231"/>
                    <a:pt x="12113" y="1"/>
                  </a:cubicBezTo>
                  <a:close/>
                </a:path>
              </a:pathLst>
            </a:custGeom>
            <a:solidFill>
              <a:srgbClr val="F5F9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4" name="Google Shape;17594;p22"/>
            <p:cNvSpPr/>
            <p:nvPr/>
          </p:nvSpPr>
          <p:spPr>
            <a:xfrm>
              <a:off x="4935450" y="2771700"/>
              <a:ext cx="70700" cy="131225"/>
            </a:xfrm>
            <a:custGeom>
              <a:avLst/>
              <a:gdLst/>
              <a:ahLst/>
              <a:cxnLst/>
              <a:rect l="l" t="t" r="r" b="b"/>
              <a:pathLst>
                <a:path w="2828" h="5249" extrusionOk="0">
                  <a:moveTo>
                    <a:pt x="2423" y="0"/>
                  </a:moveTo>
                  <a:cubicBezTo>
                    <a:pt x="808" y="1211"/>
                    <a:pt x="1" y="3230"/>
                    <a:pt x="1" y="5249"/>
                  </a:cubicBezTo>
                  <a:cubicBezTo>
                    <a:pt x="2423" y="4441"/>
                    <a:pt x="2827" y="2423"/>
                    <a:pt x="2423" y="0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5" name="Google Shape;17595;p22"/>
            <p:cNvSpPr/>
            <p:nvPr/>
          </p:nvSpPr>
          <p:spPr>
            <a:xfrm>
              <a:off x="4935450" y="2478975"/>
              <a:ext cx="70700" cy="131225"/>
            </a:xfrm>
            <a:custGeom>
              <a:avLst/>
              <a:gdLst/>
              <a:ahLst/>
              <a:cxnLst/>
              <a:rect l="l" t="t" r="r" b="b"/>
              <a:pathLst>
                <a:path w="2828" h="5249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" y="2019"/>
                    <a:pt x="808" y="4038"/>
                    <a:pt x="2423" y="5249"/>
                  </a:cubicBezTo>
                  <a:cubicBezTo>
                    <a:pt x="2827" y="3230"/>
                    <a:pt x="2020" y="1211"/>
                    <a:pt x="405" y="0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596" name="Google Shape;17596;p22"/>
          <p:cNvGrpSpPr/>
          <p:nvPr/>
        </p:nvGrpSpPr>
        <p:grpSpPr>
          <a:xfrm rot="-1493107">
            <a:off x="-120335" y="451056"/>
            <a:ext cx="2584252" cy="1150597"/>
            <a:chOff x="591175" y="1646975"/>
            <a:chExt cx="6515600" cy="2175725"/>
          </a:xfrm>
        </p:grpSpPr>
        <p:sp>
          <p:nvSpPr>
            <p:cNvPr id="17597" name="Google Shape;17597;p22"/>
            <p:cNvSpPr/>
            <p:nvPr/>
          </p:nvSpPr>
          <p:spPr>
            <a:xfrm>
              <a:off x="3796225" y="1681375"/>
              <a:ext cx="440200" cy="307225"/>
            </a:xfrm>
            <a:custGeom>
              <a:avLst/>
              <a:gdLst/>
              <a:ahLst/>
              <a:cxnLst/>
              <a:rect l="l" t="t" r="r" b="b"/>
              <a:pathLst>
                <a:path w="17608" h="12289" extrusionOk="0">
                  <a:moveTo>
                    <a:pt x="6603" y="0"/>
                  </a:moveTo>
                  <a:lnTo>
                    <a:pt x="918" y="184"/>
                  </a:lnTo>
                  <a:cubicBezTo>
                    <a:pt x="1" y="1101"/>
                    <a:pt x="551" y="2201"/>
                    <a:pt x="1101" y="3118"/>
                  </a:cubicBezTo>
                  <a:cubicBezTo>
                    <a:pt x="4586" y="6786"/>
                    <a:pt x="8438" y="9904"/>
                    <a:pt x="13023" y="12289"/>
                  </a:cubicBezTo>
                  <a:lnTo>
                    <a:pt x="14490" y="12289"/>
                  </a:lnTo>
                  <a:cubicBezTo>
                    <a:pt x="15407" y="11555"/>
                    <a:pt x="16324" y="11005"/>
                    <a:pt x="17241" y="10271"/>
                  </a:cubicBezTo>
                  <a:cubicBezTo>
                    <a:pt x="17425" y="10088"/>
                    <a:pt x="17608" y="9904"/>
                    <a:pt x="17608" y="9721"/>
                  </a:cubicBezTo>
                  <a:cubicBezTo>
                    <a:pt x="14673" y="5686"/>
                    <a:pt x="9721" y="3852"/>
                    <a:pt x="6603" y="0"/>
                  </a:cubicBezTo>
                  <a:close/>
                </a:path>
              </a:pathLst>
            </a:custGeom>
            <a:solidFill>
              <a:srgbClr val="8FA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8" name="Google Shape;17598;p22"/>
            <p:cNvSpPr/>
            <p:nvPr/>
          </p:nvSpPr>
          <p:spPr>
            <a:xfrm>
              <a:off x="4947125" y="1805175"/>
              <a:ext cx="252200" cy="241500"/>
            </a:xfrm>
            <a:custGeom>
              <a:avLst/>
              <a:gdLst/>
              <a:ahLst/>
              <a:cxnLst/>
              <a:rect l="l" t="t" r="r" b="b"/>
              <a:pathLst>
                <a:path w="10088" h="9660" extrusionOk="0">
                  <a:moveTo>
                    <a:pt x="1284" y="0"/>
                  </a:moveTo>
                  <a:cubicBezTo>
                    <a:pt x="550" y="734"/>
                    <a:pt x="0" y="1651"/>
                    <a:pt x="734" y="2385"/>
                  </a:cubicBezTo>
                  <a:cubicBezTo>
                    <a:pt x="2935" y="4219"/>
                    <a:pt x="3668" y="7337"/>
                    <a:pt x="5686" y="9171"/>
                  </a:cubicBezTo>
                  <a:cubicBezTo>
                    <a:pt x="6481" y="9476"/>
                    <a:pt x="7194" y="9660"/>
                    <a:pt x="7805" y="9660"/>
                  </a:cubicBezTo>
                  <a:cubicBezTo>
                    <a:pt x="9028" y="9660"/>
                    <a:pt x="9843" y="8926"/>
                    <a:pt x="10088" y="6970"/>
                  </a:cubicBezTo>
                  <a:lnTo>
                    <a:pt x="10088" y="5686"/>
                  </a:lnTo>
                  <a:lnTo>
                    <a:pt x="7703" y="4219"/>
                  </a:lnTo>
                  <a:lnTo>
                    <a:pt x="6786" y="3485"/>
                  </a:lnTo>
                  <a:lnTo>
                    <a:pt x="5686" y="3118"/>
                  </a:lnTo>
                  <a:cubicBezTo>
                    <a:pt x="5319" y="2935"/>
                    <a:pt x="4952" y="2752"/>
                    <a:pt x="4769" y="2385"/>
                  </a:cubicBezTo>
                  <a:lnTo>
                    <a:pt x="4585" y="2201"/>
                  </a:lnTo>
                  <a:cubicBezTo>
                    <a:pt x="4219" y="1834"/>
                    <a:pt x="3852" y="1651"/>
                    <a:pt x="3485" y="1284"/>
                  </a:cubicBezTo>
                  <a:lnTo>
                    <a:pt x="3302" y="1284"/>
                  </a:lnTo>
                  <a:cubicBezTo>
                    <a:pt x="3118" y="917"/>
                    <a:pt x="2751" y="734"/>
                    <a:pt x="2385" y="551"/>
                  </a:cubicBezTo>
                  <a:lnTo>
                    <a:pt x="1284" y="0"/>
                  </a:lnTo>
                  <a:close/>
                </a:path>
              </a:pathLst>
            </a:custGeom>
            <a:solidFill>
              <a:srgbClr val="7A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9" name="Google Shape;17599;p22"/>
            <p:cNvSpPr/>
            <p:nvPr/>
          </p:nvSpPr>
          <p:spPr>
            <a:xfrm>
              <a:off x="2118050" y="2061950"/>
              <a:ext cx="266450" cy="73600"/>
            </a:xfrm>
            <a:custGeom>
              <a:avLst/>
              <a:gdLst/>
              <a:ahLst/>
              <a:cxnLst/>
              <a:rect l="l" t="t" r="r" b="b"/>
              <a:pathLst>
                <a:path w="10658" h="2944" extrusionOk="0">
                  <a:moveTo>
                    <a:pt x="9904" y="0"/>
                  </a:moveTo>
                  <a:cubicBezTo>
                    <a:pt x="6420" y="0"/>
                    <a:pt x="3118" y="734"/>
                    <a:pt x="0" y="2201"/>
                  </a:cubicBezTo>
                  <a:cubicBezTo>
                    <a:pt x="642" y="2155"/>
                    <a:pt x="1296" y="2132"/>
                    <a:pt x="1955" y="2132"/>
                  </a:cubicBezTo>
                  <a:cubicBezTo>
                    <a:pt x="3932" y="2132"/>
                    <a:pt x="5961" y="2339"/>
                    <a:pt x="7887" y="2751"/>
                  </a:cubicBezTo>
                  <a:cubicBezTo>
                    <a:pt x="8313" y="2882"/>
                    <a:pt x="8680" y="2943"/>
                    <a:pt x="8991" y="2943"/>
                  </a:cubicBezTo>
                  <a:cubicBezTo>
                    <a:pt x="10421" y="2943"/>
                    <a:pt x="10658" y="1657"/>
                    <a:pt x="9904" y="0"/>
                  </a:cubicBezTo>
                  <a:close/>
                </a:path>
              </a:pathLst>
            </a:custGeom>
            <a:solidFill>
              <a:srgbClr val="F7A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0" name="Google Shape;17600;p22"/>
            <p:cNvSpPr/>
            <p:nvPr/>
          </p:nvSpPr>
          <p:spPr>
            <a:xfrm>
              <a:off x="2420675" y="2031000"/>
              <a:ext cx="275125" cy="70025"/>
            </a:xfrm>
            <a:custGeom>
              <a:avLst/>
              <a:gdLst/>
              <a:ahLst/>
              <a:cxnLst/>
              <a:rect l="l" t="t" r="r" b="b"/>
              <a:pathLst>
                <a:path w="11005" h="2801" extrusionOk="0">
                  <a:moveTo>
                    <a:pt x="8228" y="0"/>
                  </a:moveTo>
                  <a:cubicBezTo>
                    <a:pt x="5434" y="0"/>
                    <a:pt x="2614" y="413"/>
                    <a:pt x="0" y="1238"/>
                  </a:cubicBezTo>
                  <a:cubicBezTo>
                    <a:pt x="453" y="2144"/>
                    <a:pt x="1527" y="2801"/>
                    <a:pt x="2200" y="2801"/>
                  </a:cubicBezTo>
                  <a:cubicBezTo>
                    <a:pt x="2344" y="2801"/>
                    <a:pt x="2471" y="2770"/>
                    <a:pt x="2568" y="2706"/>
                  </a:cubicBezTo>
                  <a:cubicBezTo>
                    <a:pt x="5136" y="505"/>
                    <a:pt x="8621" y="2155"/>
                    <a:pt x="11005" y="138"/>
                  </a:cubicBezTo>
                  <a:cubicBezTo>
                    <a:pt x="10088" y="46"/>
                    <a:pt x="9159" y="0"/>
                    <a:pt x="8228" y="0"/>
                  </a:cubicBezTo>
                  <a:close/>
                </a:path>
              </a:pathLst>
            </a:custGeom>
            <a:solidFill>
              <a:srgbClr val="F7A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1" name="Google Shape;17601;p22"/>
            <p:cNvSpPr/>
            <p:nvPr/>
          </p:nvSpPr>
          <p:spPr>
            <a:xfrm>
              <a:off x="5006725" y="1822325"/>
              <a:ext cx="22950" cy="19550"/>
            </a:xfrm>
            <a:custGeom>
              <a:avLst/>
              <a:gdLst/>
              <a:ahLst/>
              <a:cxnLst/>
              <a:rect l="l" t="t" r="r" b="b"/>
              <a:pathLst>
                <a:path w="918" h="782" extrusionOk="0">
                  <a:moveTo>
                    <a:pt x="209" y="0"/>
                  </a:moveTo>
                  <a:cubicBezTo>
                    <a:pt x="136" y="0"/>
                    <a:pt x="66" y="16"/>
                    <a:pt x="1" y="48"/>
                  </a:cubicBezTo>
                  <a:lnTo>
                    <a:pt x="918" y="782"/>
                  </a:lnTo>
                  <a:cubicBezTo>
                    <a:pt x="918" y="329"/>
                    <a:pt x="545" y="0"/>
                    <a:pt x="209" y="0"/>
                  </a:cubicBezTo>
                  <a:close/>
                </a:path>
              </a:pathLst>
            </a:custGeom>
            <a:solidFill>
              <a:srgbClr val="F6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2" name="Google Shape;17602;p22"/>
            <p:cNvSpPr/>
            <p:nvPr/>
          </p:nvSpPr>
          <p:spPr>
            <a:xfrm>
              <a:off x="5034250" y="1846450"/>
              <a:ext cx="27525" cy="18350"/>
            </a:xfrm>
            <a:custGeom>
              <a:avLst/>
              <a:gdLst/>
              <a:ahLst/>
              <a:cxnLst/>
              <a:rect l="l" t="t" r="r" b="b"/>
              <a:pathLst>
                <a:path w="1101" h="734" extrusionOk="0">
                  <a:moveTo>
                    <a:pt x="1100" y="73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3" name="Google Shape;17603;p22"/>
            <p:cNvSpPr/>
            <p:nvPr/>
          </p:nvSpPr>
          <p:spPr>
            <a:xfrm>
              <a:off x="5066325" y="1869375"/>
              <a:ext cx="22950" cy="19550"/>
            </a:xfrm>
            <a:custGeom>
              <a:avLst/>
              <a:gdLst/>
              <a:ahLst/>
              <a:cxnLst/>
              <a:rect l="l" t="t" r="r" b="b"/>
              <a:pathLst>
                <a:path w="918" h="782" extrusionOk="0">
                  <a:moveTo>
                    <a:pt x="1" y="0"/>
                  </a:moveTo>
                  <a:cubicBezTo>
                    <a:pt x="1" y="453"/>
                    <a:pt x="249" y="781"/>
                    <a:pt x="644" y="781"/>
                  </a:cubicBezTo>
                  <a:cubicBezTo>
                    <a:pt x="729" y="781"/>
                    <a:pt x="820" y="766"/>
                    <a:pt x="918" y="7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6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4" name="Google Shape;17604;p22"/>
            <p:cNvSpPr/>
            <p:nvPr/>
          </p:nvSpPr>
          <p:spPr>
            <a:xfrm>
              <a:off x="5116775" y="1901450"/>
              <a:ext cx="22950" cy="18375"/>
            </a:xfrm>
            <a:custGeom>
              <a:avLst/>
              <a:gdLst/>
              <a:ahLst/>
              <a:cxnLst/>
              <a:rect l="l" t="t" r="r" b="b"/>
              <a:pathLst>
                <a:path w="918" h="735" extrusionOk="0">
                  <a:moveTo>
                    <a:pt x="917" y="73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6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5" name="Google Shape;17605;p22"/>
            <p:cNvSpPr/>
            <p:nvPr/>
          </p:nvSpPr>
          <p:spPr>
            <a:xfrm>
              <a:off x="3754975" y="1754725"/>
              <a:ext cx="678625" cy="492175"/>
            </a:xfrm>
            <a:custGeom>
              <a:avLst/>
              <a:gdLst/>
              <a:ahLst/>
              <a:cxnLst/>
              <a:rect l="l" t="t" r="r" b="b"/>
              <a:pathLst>
                <a:path w="27145" h="19687" extrusionOk="0">
                  <a:moveTo>
                    <a:pt x="8437" y="6237"/>
                  </a:moveTo>
                  <a:cubicBezTo>
                    <a:pt x="8565" y="6237"/>
                    <a:pt x="8783" y="6327"/>
                    <a:pt x="9028" y="6506"/>
                  </a:cubicBezTo>
                  <a:lnTo>
                    <a:pt x="9028" y="6506"/>
                  </a:lnTo>
                  <a:cubicBezTo>
                    <a:pt x="8836" y="6411"/>
                    <a:pt x="8580" y="6380"/>
                    <a:pt x="8437" y="6237"/>
                  </a:cubicBezTo>
                  <a:close/>
                  <a:moveTo>
                    <a:pt x="2751" y="1"/>
                  </a:moveTo>
                  <a:cubicBezTo>
                    <a:pt x="2384" y="1285"/>
                    <a:pt x="3485" y="2018"/>
                    <a:pt x="4035" y="3119"/>
                  </a:cubicBezTo>
                  <a:lnTo>
                    <a:pt x="0" y="3669"/>
                  </a:lnTo>
                  <a:cubicBezTo>
                    <a:pt x="917" y="4953"/>
                    <a:pt x="2751" y="3669"/>
                    <a:pt x="3118" y="6237"/>
                  </a:cubicBezTo>
                  <a:cubicBezTo>
                    <a:pt x="3485" y="8988"/>
                    <a:pt x="7336" y="8438"/>
                    <a:pt x="8987" y="10639"/>
                  </a:cubicBezTo>
                  <a:cubicBezTo>
                    <a:pt x="9122" y="10818"/>
                    <a:pt x="9290" y="10888"/>
                    <a:pt x="9477" y="10888"/>
                  </a:cubicBezTo>
                  <a:cubicBezTo>
                    <a:pt x="10055" y="10888"/>
                    <a:pt x="10818" y="10227"/>
                    <a:pt x="11371" y="10088"/>
                  </a:cubicBezTo>
                  <a:cubicBezTo>
                    <a:pt x="11555" y="10088"/>
                    <a:pt x="11738" y="9905"/>
                    <a:pt x="11738" y="9722"/>
                  </a:cubicBezTo>
                  <a:cubicBezTo>
                    <a:pt x="11922" y="9538"/>
                    <a:pt x="11738" y="9355"/>
                    <a:pt x="11555" y="9171"/>
                  </a:cubicBezTo>
                  <a:lnTo>
                    <a:pt x="10271" y="7887"/>
                  </a:lnTo>
                  <a:lnTo>
                    <a:pt x="9219" y="6660"/>
                  </a:lnTo>
                  <a:lnTo>
                    <a:pt x="9219" y="6660"/>
                  </a:lnTo>
                  <a:cubicBezTo>
                    <a:pt x="9263" y="6699"/>
                    <a:pt x="9309" y="6742"/>
                    <a:pt x="9354" y="6787"/>
                  </a:cubicBezTo>
                  <a:cubicBezTo>
                    <a:pt x="9721" y="7154"/>
                    <a:pt x="10088" y="7521"/>
                    <a:pt x="10454" y="7887"/>
                  </a:cubicBezTo>
                  <a:cubicBezTo>
                    <a:pt x="10821" y="8254"/>
                    <a:pt x="11188" y="8621"/>
                    <a:pt x="11555" y="9171"/>
                  </a:cubicBezTo>
                  <a:cubicBezTo>
                    <a:pt x="11922" y="9171"/>
                    <a:pt x="12105" y="9171"/>
                    <a:pt x="12105" y="9355"/>
                  </a:cubicBezTo>
                  <a:cubicBezTo>
                    <a:pt x="12288" y="9722"/>
                    <a:pt x="11922" y="10088"/>
                    <a:pt x="11555" y="10088"/>
                  </a:cubicBezTo>
                  <a:cubicBezTo>
                    <a:pt x="12105" y="14123"/>
                    <a:pt x="15223" y="14307"/>
                    <a:pt x="18158" y="14490"/>
                  </a:cubicBezTo>
                  <a:cubicBezTo>
                    <a:pt x="17974" y="15957"/>
                    <a:pt x="19992" y="15957"/>
                    <a:pt x="19992" y="16508"/>
                  </a:cubicBezTo>
                  <a:cubicBezTo>
                    <a:pt x="19992" y="18953"/>
                    <a:pt x="20888" y="19687"/>
                    <a:pt x="22247" y="19687"/>
                  </a:cubicBezTo>
                  <a:cubicBezTo>
                    <a:pt x="22926" y="19687"/>
                    <a:pt x="23721" y="19503"/>
                    <a:pt x="24577" y="19259"/>
                  </a:cubicBezTo>
                  <a:cubicBezTo>
                    <a:pt x="25310" y="19075"/>
                    <a:pt x="26227" y="18892"/>
                    <a:pt x="27145" y="18892"/>
                  </a:cubicBezTo>
                  <a:cubicBezTo>
                    <a:pt x="25310" y="15774"/>
                    <a:pt x="21826" y="14490"/>
                    <a:pt x="19441" y="11922"/>
                  </a:cubicBezTo>
                  <a:cubicBezTo>
                    <a:pt x="19211" y="11692"/>
                    <a:pt x="18948" y="11590"/>
                    <a:pt x="18680" y="11590"/>
                  </a:cubicBezTo>
                  <a:cubicBezTo>
                    <a:pt x="18309" y="11590"/>
                    <a:pt x="17927" y="11786"/>
                    <a:pt x="17607" y="12106"/>
                  </a:cubicBezTo>
                  <a:cubicBezTo>
                    <a:pt x="16507" y="11922"/>
                    <a:pt x="15773" y="11005"/>
                    <a:pt x="15773" y="10088"/>
                  </a:cubicBezTo>
                  <a:lnTo>
                    <a:pt x="15773" y="8988"/>
                  </a:lnTo>
                  <a:cubicBezTo>
                    <a:pt x="11188" y="6237"/>
                    <a:pt x="7520" y="2385"/>
                    <a:pt x="2751" y="1"/>
                  </a:cubicBezTo>
                  <a:close/>
                </a:path>
              </a:pathLst>
            </a:custGeom>
            <a:solidFill>
              <a:srgbClr val="F6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6" name="Google Shape;17606;p22"/>
            <p:cNvSpPr/>
            <p:nvPr/>
          </p:nvSpPr>
          <p:spPr>
            <a:xfrm>
              <a:off x="3378975" y="2309550"/>
              <a:ext cx="36700" cy="55050"/>
            </a:xfrm>
            <a:custGeom>
              <a:avLst/>
              <a:gdLst/>
              <a:ahLst/>
              <a:cxnLst/>
              <a:rect l="l" t="t" r="r" b="b"/>
              <a:pathLst>
                <a:path w="1468" h="2202" extrusionOk="0">
                  <a:moveTo>
                    <a:pt x="184" y="0"/>
                  </a:moveTo>
                  <a:cubicBezTo>
                    <a:pt x="1" y="917"/>
                    <a:pt x="551" y="1834"/>
                    <a:pt x="1284" y="2201"/>
                  </a:cubicBezTo>
                  <a:cubicBezTo>
                    <a:pt x="1468" y="1284"/>
                    <a:pt x="918" y="367"/>
                    <a:pt x="184" y="0"/>
                  </a:cubicBezTo>
                  <a:close/>
                </a:path>
              </a:pathLst>
            </a:custGeom>
            <a:solidFill>
              <a:srgbClr val="969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7" name="Google Shape;17607;p22"/>
            <p:cNvSpPr/>
            <p:nvPr/>
          </p:nvSpPr>
          <p:spPr>
            <a:xfrm>
              <a:off x="2255600" y="2162825"/>
              <a:ext cx="9200" cy="9200"/>
            </a:xfrm>
            <a:custGeom>
              <a:avLst/>
              <a:gdLst/>
              <a:ahLst/>
              <a:cxnLst/>
              <a:rect l="l" t="t" r="r" b="b"/>
              <a:pathLst>
                <a:path w="368" h="368" extrusionOk="0">
                  <a:moveTo>
                    <a:pt x="184" y="0"/>
                  </a:moveTo>
                  <a:lnTo>
                    <a:pt x="1" y="367"/>
                  </a:lnTo>
                  <a:lnTo>
                    <a:pt x="367" y="18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F7A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8" name="Google Shape;17608;p22"/>
            <p:cNvSpPr/>
            <p:nvPr/>
          </p:nvSpPr>
          <p:spPr>
            <a:xfrm>
              <a:off x="5084675" y="1974825"/>
              <a:ext cx="169675" cy="224700"/>
            </a:xfrm>
            <a:custGeom>
              <a:avLst/>
              <a:gdLst/>
              <a:ahLst/>
              <a:cxnLst/>
              <a:rect l="l" t="t" r="r" b="b"/>
              <a:pathLst>
                <a:path w="6787" h="8988" extrusionOk="0">
                  <a:moveTo>
                    <a:pt x="4586" y="0"/>
                  </a:moveTo>
                  <a:cubicBezTo>
                    <a:pt x="3485" y="1468"/>
                    <a:pt x="1835" y="2201"/>
                    <a:pt x="0" y="2385"/>
                  </a:cubicBezTo>
                  <a:cubicBezTo>
                    <a:pt x="367" y="3302"/>
                    <a:pt x="1101" y="4219"/>
                    <a:pt x="2201" y="4586"/>
                  </a:cubicBezTo>
                  <a:cubicBezTo>
                    <a:pt x="2385" y="6236"/>
                    <a:pt x="3118" y="7887"/>
                    <a:pt x="4586" y="8987"/>
                  </a:cubicBezTo>
                  <a:cubicBezTo>
                    <a:pt x="4586" y="7337"/>
                    <a:pt x="4586" y="5686"/>
                    <a:pt x="6787" y="5686"/>
                  </a:cubicBezTo>
                  <a:cubicBezTo>
                    <a:pt x="6420" y="3669"/>
                    <a:pt x="5686" y="1835"/>
                    <a:pt x="4586" y="0"/>
                  </a:cubicBezTo>
                  <a:close/>
                </a:path>
              </a:pathLst>
            </a:custGeom>
            <a:solidFill>
              <a:srgbClr val="8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9" name="Google Shape;17609;p22"/>
            <p:cNvSpPr/>
            <p:nvPr/>
          </p:nvSpPr>
          <p:spPr>
            <a:xfrm>
              <a:off x="5199300" y="2199500"/>
              <a:ext cx="87150" cy="82550"/>
            </a:xfrm>
            <a:custGeom>
              <a:avLst/>
              <a:gdLst/>
              <a:ahLst/>
              <a:cxnLst/>
              <a:rect l="l" t="t" r="r" b="b"/>
              <a:pathLst>
                <a:path w="3486" h="3302" extrusionOk="0">
                  <a:moveTo>
                    <a:pt x="1" y="0"/>
                  </a:moveTo>
                  <a:cubicBezTo>
                    <a:pt x="1" y="1284"/>
                    <a:pt x="734" y="2568"/>
                    <a:pt x="2018" y="3302"/>
                  </a:cubicBezTo>
                  <a:cubicBezTo>
                    <a:pt x="3485" y="918"/>
                    <a:pt x="734" y="918"/>
                    <a:pt x="1" y="0"/>
                  </a:cubicBezTo>
                  <a:close/>
                </a:path>
              </a:pathLst>
            </a:custGeom>
            <a:solidFill>
              <a:srgbClr val="8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0" name="Google Shape;17610;p22"/>
            <p:cNvSpPr/>
            <p:nvPr/>
          </p:nvSpPr>
          <p:spPr>
            <a:xfrm>
              <a:off x="5254325" y="2337050"/>
              <a:ext cx="27550" cy="27550"/>
            </a:xfrm>
            <a:custGeom>
              <a:avLst/>
              <a:gdLst/>
              <a:ahLst/>
              <a:cxnLst/>
              <a:rect l="l" t="t" r="r" b="b"/>
              <a:pathLst>
                <a:path w="1102" h="1102" extrusionOk="0">
                  <a:moveTo>
                    <a:pt x="1" y="1"/>
                  </a:moveTo>
                  <a:lnTo>
                    <a:pt x="1101" y="1101"/>
                  </a:lnTo>
                  <a:close/>
                </a:path>
              </a:pathLst>
            </a:custGeom>
            <a:solidFill>
              <a:srgbClr val="8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1" name="Google Shape;17611;p22"/>
            <p:cNvSpPr/>
            <p:nvPr/>
          </p:nvSpPr>
          <p:spPr>
            <a:xfrm>
              <a:off x="5323100" y="2227000"/>
              <a:ext cx="50475" cy="110075"/>
            </a:xfrm>
            <a:custGeom>
              <a:avLst/>
              <a:gdLst/>
              <a:ahLst/>
              <a:cxnLst/>
              <a:rect l="l" t="t" r="r" b="b"/>
              <a:pathLst>
                <a:path w="2019" h="4403" extrusionOk="0">
                  <a:moveTo>
                    <a:pt x="551" y="1"/>
                  </a:moveTo>
                  <a:cubicBezTo>
                    <a:pt x="734" y="1468"/>
                    <a:pt x="1" y="3302"/>
                    <a:pt x="1651" y="4403"/>
                  </a:cubicBezTo>
                  <a:cubicBezTo>
                    <a:pt x="1651" y="2752"/>
                    <a:pt x="2018" y="1101"/>
                    <a:pt x="551" y="1"/>
                  </a:cubicBezTo>
                  <a:close/>
                </a:path>
              </a:pathLst>
            </a:custGeom>
            <a:solidFill>
              <a:srgbClr val="8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2" name="Google Shape;17612;p22"/>
            <p:cNvSpPr/>
            <p:nvPr/>
          </p:nvSpPr>
          <p:spPr>
            <a:xfrm>
              <a:off x="5250050" y="2112375"/>
              <a:ext cx="59325" cy="60075"/>
            </a:xfrm>
            <a:custGeom>
              <a:avLst/>
              <a:gdLst/>
              <a:ahLst/>
              <a:cxnLst/>
              <a:rect l="l" t="t" r="r" b="b"/>
              <a:pathLst>
                <a:path w="2373" h="2403" extrusionOk="0">
                  <a:moveTo>
                    <a:pt x="172" y="1"/>
                  </a:moveTo>
                  <a:cubicBezTo>
                    <a:pt x="0" y="1202"/>
                    <a:pt x="791" y="2403"/>
                    <a:pt x="2095" y="2403"/>
                  </a:cubicBezTo>
                  <a:cubicBezTo>
                    <a:pt x="2185" y="2403"/>
                    <a:pt x="2278" y="2397"/>
                    <a:pt x="2372" y="2385"/>
                  </a:cubicBezTo>
                  <a:cubicBezTo>
                    <a:pt x="2006" y="1285"/>
                    <a:pt x="1089" y="551"/>
                    <a:pt x="172" y="1"/>
                  </a:cubicBezTo>
                  <a:close/>
                </a:path>
              </a:pathLst>
            </a:custGeom>
            <a:solidFill>
              <a:srgbClr val="8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3" name="Google Shape;17613;p22"/>
            <p:cNvSpPr/>
            <p:nvPr/>
          </p:nvSpPr>
          <p:spPr>
            <a:xfrm>
              <a:off x="5304775" y="2172000"/>
              <a:ext cx="32100" cy="55025"/>
            </a:xfrm>
            <a:custGeom>
              <a:avLst/>
              <a:gdLst/>
              <a:ahLst/>
              <a:cxnLst/>
              <a:rect l="l" t="t" r="r" b="b"/>
              <a:pathLst>
                <a:path w="1284" h="2201" extrusionOk="0">
                  <a:moveTo>
                    <a:pt x="183" y="0"/>
                  </a:moveTo>
                  <a:lnTo>
                    <a:pt x="183" y="0"/>
                  </a:lnTo>
                  <a:cubicBezTo>
                    <a:pt x="0" y="734"/>
                    <a:pt x="367" y="1651"/>
                    <a:pt x="1284" y="2201"/>
                  </a:cubicBezTo>
                  <a:cubicBezTo>
                    <a:pt x="1284" y="1284"/>
                    <a:pt x="917" y="367"/>
                    <a:pt x="183" y="0"/>
                  </a:cubicBezTo>
                  <a:close/>
                </a:path>
              </a:pathLst>
            </a:custGeom>
            <a:solidFill>
              <a:srgbClr val="8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4" name="Google Shape;17614;p22"/>
            <p:cNvSpPr/>
            <p:nvPr/>
          </p:nvSpPr>
          <p:spPr>
            <a:xfrm>
              <a:off x="4153875" y="1924300"/>
              <a:ext cx="77975" cy="52575"/>
            </a:xfrm>
            <a:custGeom>
              <a:avLst/>
              <a:gdLst/>
              <a:ahLst/>
              <a:cxnLst/>
              <a:rect l="l" t="t" r="r" b="b"/>
              <a:pathLst>
                <a:path w="3119" h="2103" extrusionOk="0">
                  <a:moveTo>
                    <a:pt x="2484" y="0"/>
                  </a:moveTo>
                  <a:cubicBezTo>
                    <a:pt x="1213" y="0"/>
                    <a:pt x="1" y="135"/>
                    <a:pt x="1" y="2021"/>
                  </a:cubicBezTo>
                  <a:cubicBezTo>
                    <a:pt x="220" y="2076"/>
                    <a:pt x="434" y="2102"/>
                    <a:pt x="643" y="2102"/>
                  </a:cubicBezTo>
                  <a:cubicBezTo>
                    <a:pt x="1831" y="2102"/>
                    <a:pt x="2806" y="1252"/>
                    <a:pt x="3119" y="4"/>
                  </a:cubicBezTo>
                  <a:cubicBezTo>
                    <a:pt x="2909" y="4"/>
                    <a:pt x="2696" y="0"/>
                    <a:pt x="2484" y="0"/>
                  </a:cubicBezTo>
                  <a:close/>
                </a:path>
              </a:pathLst>
            </a:custGeom>
            <a:solidFill>
              <a:srgbClr val="7BA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5" name="Google Shape;17615;p22"/>
            <p:cNvSpPr/>
            <p:nvPr/>
          </p:nvSpPr>
          <p:spPr>
            <a:xfrm>
              <a:off x="3278100" y="2625450"/>
              <a:ext cx="1471875" cy="1082600"/>
            </a:xfrm>
            <a:custGeom>
              <a:avLst/>
              <a:gdLst/>
              <a:ahLst/>
              <a:cxnLst/>
              <a:rect l="l" t="t" r="r" b="b"/>
              <a:pathLst>
                <a:path w="58875" h="43304" extrusionOk="0">
                  <a:moveTo>
                    <a:pt x="39311" y="1"/>
                  </a:moveTo>
                  <a:cubicBezTo>
                    <a:pt x="35793" y="1"/>
                    <a:pt x="32282" y="346"/>
                    <a:pt x="28796" y="1303"/>
                  </a:cubicBezTo>
                  <a:cubicBezTo>
                    <a:pt x="22376" y="3137"/>
                    <a:pt x="15590" y="4421"/>
                    <a:pt x="12472" y="11574"/>
                  </a:cubicBezTo>
                  <a:cubicBezTo>
                    <a:pt x="11555" y="14142"/>
                    <a:pt x="10455" y="16710"/>
                    <a:pt x="9171" y="19094"/>
                  </a:cubicBezTo>
                  <a:cubicBezTo>
                    <a:pt x="6053" y="25330"/>
                    <a:pt x="1835" y="31015"/>
                    <a:pt x="1" y="37618"/>
                  </a:cubicBezTo>
                  <a:cubicBezTo>
                    <a:pt x="9354" y="37801"/>
                    <a:pt x="18708" y="39819"/>
                    <a:pt x="27512" y="43304"/>
                  </a:cubicBezTo>
                  <a:cubicBezTo>
                    <a:pt x="29163" y="43304"/>
                    <a:pt x="30630" y="42570"/>
                    <a:pt x="31730" y="41286"/>
                  </a:cubicBezTo>
                  <a:cubicBezTo>
                    <a:pt x="32097" y="41103"/>
                    <a:pt x="32464" y="40736"/>
                    <a:pt x="32831" y="40369"/>
                  </a:cubicBezTo>
                  <a:cubicBezTo>
                    <a:pt x="33564" y="39452"/>
                    <a:pt x="34481" y="38902"/>
                    <a:pt x="35398" y="38168"/>
                  </a:cubicBezTo>
                  <a:cubicBezTo>
                    <a:pt x="35765" y="37985"/>
                    <a:pt x="36132" y="37618"/>
                    <a:pt x="36315" y="37435"/>
                  </a:cubicBezTo>
                  <a:lnTo>
                    <a:pt x="37416" y="36518"/>
                  </a:lnTo>
                  <a:cubicBezTo>
                    <a:pt x="37599" y="36518"/>
                    <a:pt x="37599" y="36334"/>
                    <a:pt x="37783" y="36151"/>
                  </a:cubicBezTo>
                  <a:cubicBezTo>
                    <a:pt x="38150" y="35784"/>
                    <a:pt x="38516" y="35601"/>
                    <a:pt x="38883" y="35234"/>
                  </a:cubicBezTo>
                  <a:lnTo>
                    <a:pt x="39800" y="34500"/>
                  </a:lnTo>
                  <a:cubicBezTo>
                    <a:pt x="40901" y="33766"/>
                    <a:pt x="41818" y="33033"/>
                    <a:pt x="42551" y="32116"/>
                  </a:cubicBezTo>
                  <a:cubicBezTo>
                    <a:pt x="48971" y="23862"/>
                    <a:pt x="55940" y="15792"/>
                    <a:pt x="58691" y="5338"/>
                  </a:cubicBezTo>
                  <a:cubicBezTo>
                    <a:pt x="58875" y="4788"/>
                    <a:pt x="58875" y="4238"/>
                    <a:pt x="58691" y="3504"/>
                  </a:cubicBezTo>
                  <a:cubicBezTo>
                    <a:pt x="58508" y="2771"/>
                    <a:pt x="57958" y="2037"/>
                    <a:pt x="57041" y="1670"/>
                  </a:cubicBezTo>
                  <a:cubicBezTo>
                    <a:pt x="51173" y="980"/>
                    <a:pt x="45233" y="1"/>
                    <a:pt x="39311" y="1"/>
                  </a:cubicBezTo>
                  <a:close/>
                </a:path>
              </a:pathLst>
            </a:custGeom>
            <a:solidFill>
              <a:srgbClr val="F6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6" name="Google Shape;17616;p22"/>
            <p:cNvSpPr/>
            <p:nvPr/>
          </p:nvSpPr>
          <p:spPr>
            <a:xfrm>
              <a:off x="4176800" y="2694700"/>
              <a:ext cx="1293050" cy="1052225"/>
            </a:xfrm>
            <a:custGeom>
              <a:avLst/>
              <a:gdLst/>
              <a:ahLst/>
              <a:cxnLst/>
              <a:rect l="l" t="t" r="r" b="b"/>
              <a:pathLst>
                <a:path w="51722" h="42089" extrusionOk="0">
                  <a:moveTo>
                    <a:pt x="26595" y="1"/>
                  </a:moveTo>
                  <a:cubicBezTo>
                    <a:pt x="23477" y="1468"/>
                    <a:pt x="22743" y="4402"/>
                    <a:pt x="22010" y="7153"/>
                  </a:cubicBezTo>
                  <a:cubicBezTo>
                    <a:pt x="19442" y="15774"/>
                    <a:pt x="15040" y="23660"/>
                    <a:pt x="8988" y="30263"/>
                  </a:cubicBezTo>
                  <a:cubicBezTo>
                    <a:pt x="8621" y="30630"/>
                    <a:pt x="8254" y="31180"/>
                    <a:pt x="8071" y="31547"/>
                  </a:cubicBezTo>
                  <a:cubicBezTo>
                    <a:pt x="7704" y="31730"/>
                    <a:pt x="7337" y="32097"/>
                    <a:pt x="6970" y="32464"/>
                  </a:cubicBezTo>
                  <a:lnTo>
                    <a:pt x="5686" y="34114"/>
                  </a:lnTo>
                  <a:cubicBezTo>
                    <a:pt x="5320" y="34481"/>
                    <a:pt x="5136" y="34665"/>
                    <a:pt x="4769" y="35215"/>
                  </a:cubicBezTo>
                  <a:cubicBezTo>
                    <a:pt x="4219" y="35765"/>
                    <a:pt x="3852" y="36132"/>
                    <a:pt x="3302" y="36682"/>
                  </a:cubicBezTo>
                  <a:cubicBezTo>
                    <a:pt x="3119" y="37049"/>
                    <a:pt x="2752" y="37416"/>
                    <a:pt x="2568" y="37783"/>
                  </a:cubicBezTo>
                  <a:cubicBezTo>
                    <a:pt x="2018" y="38516"/>
                    <a:pt x="1468" y="39250"/>
                    <a:pt x="918" y="39983"/>
                  </a:cubicBezTo>
                  <a:lnTo>
                    <a:pt x="367" y="40534"/>
                  </a:lnTo>
                  <a:cubicBezTo>
                    <a:pt x="184" y="41084"/>
                    <a:pt x="1" y="41451"/>
                    <a:pt x="1" y="42001"/>
                  </a:cubicBezTo>
                  <a:cubicBezTo>
                    <a:pt x="2642" y="42001"/>
                    <a:pt x="5253" y="42089"/>
                    <a:pt x="7848" y="42089"/>
                  </a:cubicBezTo>
                  <a:cubicBezTo>
                    <a:pt x="11739" y="42089"/>
                    <a:pt x="15590" y="41891"/>
                    <a:pt x="19442" y="40900"/>
                  </a:cubicBezTo>
                  <a:cubicBezTo>
                    <a:pt x="23660" y="39800"/>
                    <a:pt x="28246" y="39433"/>
                    <a:pt x="31914" y="36866"/>
                  </a:cubicBezTo>
                  <a:cubicBezTo>
                    <a:pt x="35949" y="33748"/>
                    <a:pt x="40350" y="30996"/>
                    <a:pt x="44936" y="28612"/>
                  </a:cubicBezTo>
                  <a:cubicBezTo>
                    <a:pt x="48787" y="22193"/>
                    <a:pt x="51722" y="15407"/>
                    <a:pt x="51172" y="7704"/>
                  </a:cubicBezTo>
                  <a:cubicBezTo>
                    <a:pt x="50988" y="5136"/>
                    <a:pt x="50805" y="2752"/>
                    <a:pt x="48054" y="1284"/>
                  </a:cubicBezTo>
                  <a:cubicBezTo>
                    <a:pt x="40901" y="367"/>
                    <a:pt x="33748" y="1"/>
                    <a:pt x="26595" y="1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7" name="Google Shape;17617;p22"/>
            <p:cNvSpPr/>
            <p:nvPr/>
          </p:nvSpPr>
          <p:spPr>
            <a:xfrm>
              <a:off x="2998400" y="1681375"/>
              <a:ext cx="1673625" cy="953325"/>
            </a:xfrm>
            <a:custGeom>
              <a:avLst/>
              <a:gdLst/>
              <a:ahLst/>
              <a:cxnLst/>
              <a:rect l="l" t="t" r="r" b="b"/>
              <a:pathLst>
                <a:path w="66945" h="38133" extrusionOk="0">
                  <a:moveTo>
                    <a:pt x="32831" y="0"/>
                  </a:moveTo>
                  <a:cubicBezTo>
                    <a:pt x="25861" y="1468"/>
                    <a:pt x="19259" y="4035"/>
                    <a:pt x="13206" y="7704"/>
                  </a:cubicBezTo>
                  <a:cubicBezTo>
                    <a:pt x="8988" y="10271"/>
                    <a:pt x="4586" y="12289"/>
                    <a:pt x="1" y="13939"/>
                  </a:cubicBezTo>
                  <a:cubicBezTo>
                    <a:pt x="4953" y="17424"/>
                    <a:pt x="9538" y="21276"/>
                    <a:pt x="13756" y="25677"/>
                  </a:cubicBezTo>
                  <a:cubicBezTo>
                    <a:pt x="14673" y="26228"/>
                    <a:pt x="15224" y="26961"/>
                    <a:pt x="15774" y="27695"/>
                  </a:cubicBezTo>
                  <a:cubicBezTo>
                    <a:pt x="16141" y="28062"/>
                    <a:pt x="16507" y="28429"/>
                    <a:pt x="16874" y="28795"/>
                  </a:cubicBezTo>
                  <a:cubicBezTo>
                    <a:pt x="18892" y="30813"/>
                    <a:pt x="20726" y="33014"/>
                    <a:pt x="22560" y="35398"/>
                  </a:cubicBezTo>
                  <a:cubicBezTo>
                    <a:pt x="23514" y="37171"/>
                    <a:pt x="25381" y="38132"/>
                    <a:pt x="27331" y="38132"/>
                  </a:cubicBezTo>
                  <a:cubicBezTo>
                    <a:pt x="28004" y="38132"/>
                    <a:pt x="28687" y="38018"/>
                    <a:pt x="29346" y="37782"/>
                  </a:cubicBezTo>
                  <a:cubicBezTo>
                    <a:pt x="33931" y="35948"/>
                    <a:pt x="38700" y="34664"/>
                    <a:pt x="43469" y="33747"/>
                  </a:cubicBezTo>
                  <a:cubicBezTo>
                    <a:pt x="45955" y="33295"/>
                    <a:pt x="48410" y="33184"/>
                    <a:pt x="50847" y="33184"/>
                  </a:cubicBezTo>
                  <a:cubicBezTo>
                    <a:pt x="53224" y="33184"/>
                    <a:pt x="55584" y="33290"/>
                    <a:pt x="57937" y="33290"/>
                  </a:cubicBezTo>
                  <a:cubicBezTo>
                    <a:pt x="59046" y="33290"/>
                    <a:pt x="60152" y="33266"/>
                    <a:pt x="61259" y="33197"/>
                  </a:cubicBezTo>
                  <a:cubicBezTo>
                    <a:pt x="66578" y="32830"/>
                    <a:pt x="66945" y="31913"/>
                    <a:pt x="64744" y="26961"/>
                  </a:cubicBezTo>
                  <a:cubicBezTo>
                    <a:pt x="64377" y="26411"/>
                    <a:pt x="64010" y="26044"/>
                    <a:pt x="63460" y="25677"/>
                  </a:cubicBezTo>
                  <a:cubicBezTo>
                    <a:pt x="61443" y="23843"/>
                    <a:pt x="59792" y="21643"/>
                    <a:pt x="57041" y="20909"/>
                  </a:cubicBezTo>
                  <a:cubicBezTo>
                    <a:pt x="56487" y="21055"/>
                    <a:pt x="55961" y="21122"/>
                    <a:pt x="55459" y="21122"/>
                  </a:cubicBezTo>
                  <a:cubicBezTo>
                    <a:pt x="52807" y="21122"/>
                    <a:pt x="50851" y="19246"/>
                    <a:pt x="49154" y="17241"/>
                  </a:cubicBezTo>
                  <a:cubicBezTo>
                    <a:pt x="48604" y="16874"/>
                    <a:pt x="48237" y="16691"/>
                    <a:pt x="47870" y="16507"/>
                  </a:cubicBezTo>
                  <a:cubicBezTo>
                    <a:pt x="45486" y="15957"/>
                    <a:pt x="43652" y="14673"/>
                    <a:pt x="42368" y="12839"/>
                  </a:cubicBezTo>
                  <a:cubicBezTo>
                    <a:pt x="42001" y="12656"/>
                    <a:pt x="41451" y="12289"/>
                    <a:pt x="40901" y="12289"/>
                  </a:cubicBezTo>
                  <a:cubicBezTo>
                    <a:pt x="35215" y="9538"/>
                    <a:pt x="35215" y="9538"/>
                    <a:pt x="34848" y="4219"/>
                  </a:cubicBezTo>
                  <a:cubicBezTo>
                    <a:pt x="34665" y="3852"/>
                    <a:pt x="34481" y="3669"/>
                    <a:pt x="34298" y="3302"/>
                  </a:cubicBezTo>
                  <a:cubicBezTo>
                    <a:pt x="33931" y="2201"/>
                    <a:pt x="33564" y="1101"/>
                    <a:pt x="32831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8" name="Google Shape;17618;p22"/>
            <p:cNvSpPr/>
            <p:nvPr/>
          </p:nvSpPr>
          <p:spPr>
            <a:xfrm>
              <a:off x="1861275" y="2023150"/>
              <a:ext cx="1751575" cy="824825"/>
            </a:xfrm>
            <a:custGeom>
              <a:avLst/>
              <a:gdLst/>
              <a:ahLst/>
              <a:cxnLst/>
              <a:rect l="l" t="t" r="r" b="b"/>
              <a:pathLst>
                <a:path w="70063" h="32993" extrusionOk="0">
                  <a:moveTo>
                    <a:pt x="36162" y="0"/>
                  </a:moveTo>
                  <a:cubicBezTo>
                    <a:pt x="35235" y="0"/>
                    <a:pt x="34308" y="336"/>
                    <a:pt x="33381" y="452"/>
                  </a:cubicBezTo>
                  <a:cubicBezTo>
                    <a:pt x="30163" y="774"/>
                    <a:pt x="26946" y="1801"/>
                    <a:pt x="23976" y="1801"/>
                  </a:cubicBezTo>
                  <a:cubicBezTo>
                    <a:pt x="23560" y="1801"/>
                    <a:pt x="23149" y="1781"/>
                    <a:pt x="22743" y="1736"/>
                  </a:cubicBezTo>
                  <a:lnTo>
                    <a:pt x="20359" y="1736"/>
                  </a:lnTo>
                  <a:cubicBezTo>
                    <a:pt x="19064" y="3117"/>
                    <a:pt x="17485" y="3320"/>
                    <a:pt x="15851" y="3320"/>
                  </a:cubicBezTo>
                  <a:cubicBezTo>
                    <a:pt x="15171" y="3320"/>
                    <a:pt x="14480" y="3284"/>
                    <a:pt x="13797" y="3284"/>
                  </a:cubicBezTo>
                  <a:cubicBezTo>
                    <a:pt x="12635" y="3284"/>
                    <a:pt x="11494" y="3386"/>
                    <a:pt x="10455" y="3937"/>
                  </a:cubicBezTo>
                  <a:cubicBezTo>
                    <a:pt x="10346" y="6121"/>
                    <a:pt x="11407" y="6419"/>
                    <a:pt x="12633" y="6419"/>
                  </a:cubicBezTo>
                  <a:cubicBezTo>
                    <a:pt x="13093" y="6419"/>
                    <a:pt x="13575" y="6377"/>
                    <a:pt x="14028" y="6377"/>
                  </a:cubicBezTo>
                  <a:cubicBezTo>
                    <a:pt x="14395" y="6377"/>
                    <a:pt x="14741" y="6405"/>
                    <a:pt x="15040" y="6504"/>
                  </a:cubicBezTo>
                  <a:cubicBezTo>
                    <a:pt x="15059" y="6504"/>
                    <a:pt x="15078" y="6504"/>
                    <a:pt x="15097" y="6504"/>
                  </a:cubicBezTo>
                  <a:lnTo>
                    <a:pt x="15097" y="6504"/>
                  </a:lnTo>
                  <a:cubicBezTo>
                    <a:pt x="14886" y="6561"/>
                    <a:pt x="14652" y="6606"/>
                    <a:pt x="14490" y="6688"/>
                  </a:cubicBezTo>
                  <a:cubicBezTo>
                    <a:pt x="13206" y="6688"/>
                    <a:pt x="11922" y="6688"/>
                    <a:pt x="10638" y="6871"/>
                  </a:cubicBezTo>
                  <a:cubicBezTo>
                    <a:pt x="9553" y="6797"/>
                    <a:pt x="8597" y="6753"/>
                    <a:pt x="7751" y="6753"/>
                  </a:cubicBezTo>
                  <a:cubicBezTo>
                    <a:pt x="2308" y="6753"/>
                    <a:pt x="1429" y="8581"/>
                    <a:pt x="1" y="16041"/>
                  </a:cubicBezTo>
                  <a:cubicBezTo>
                    <a:pt x="3485" y="20076"/>
                    <a:pt x="9171" y="19159"/>
                    <a:pt x="13206" y="22277"/>
                  </a:cubicBezTo>
                  <a:cubicBezTo>
                    <a:pt x="15774" y="23194"/>
                    <a:pt x="18158" y="24662"/>
                    <a:pt x="20359" y="26312"/>
                  </a:cubicBezTo>
                  <a:cubicBezTo>
                    <a:pt x="25507" y="30630"/>
                    <a:pt x="31857" y="32993"/>
                    <a:pt x="38594" y="32993"/>
                  </a:cubicBezTo>
                  <a:cubicBezTo>
                    <a:pt x="39298" y="32993"/>
                    <a:pt x="40006" y="32967"/>
                    <a:pt x="40717" y="32915"/>
                  </a:cubicBezTo>
                  <a:cubicBezTo>
                    <a:pt x="47320" y="32548"/>
                    <a:pt x="53739" y="31081"/>
                    <a:pt x="60158" y="30347"/>
                  </a:cubicBezTo>
                  <a:cubicBezTo>
                    <a:pt x="62726" y="29980"/>
                    <a:pt x="65110" y="29063"/>
                    <a:pt x="67495" y="27596"/>
                  </a:cubicBezTo>
                  <a:cubicBezTo>
                    <a:pt x="70062" y="25395"/>
                    <a:pt x="68595" y="23378"/>
                    <a:pt x="66578" y="21727"/>
                  </a:cubicBezTo>
                  <a:cubicBezTo>
                    <a:pt x="64010" y="19710"/>
                    <a:pt x="61626" y="17509"/>
                    <a:pt x="59425" y="15308"/>
                  </a:cubicBezTo>
                  <a:cubicBezTo>
                    <a:pt x="53189" y="9072"/>
                    <a:pt x="45853" y="3937"/>
                    <a:pt x="37783" y="452"/>
                  </a:cubicBezTo>
                  <a:cubicBezTo>
                    <a:pt x="37242" y="114"/>
                    <a:pt x="36702" y="0"/>
                    <a:pt x="36162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9" name="Google Shape;17619;p22"/>
            <p:cNvSpPr/>
            <p:nvPr/>
          </p:nvSpPr>
          <p:spPr>
            <a:xfrm>
              <a:off x="1902550" y="2868650"/>
              <a:ext cx="1613950" cy="953325"/>
            </a:xfrm>
            <a:custGeom>
              <a:avLst/>
              <a:gdLst/>
              <a:ahLst/>
              <a:cxnLst/>
              <a:rect l="l" t="t" r="r" b="b"/>
              <a:pathLst>
                <a:path w="64558" h="38133" extrusionOk="0">
                  <a:moveTo>
                    <a:pt x="61176" y="0"/>
                  </a:moveTo>
                  <a:cubicBezTo>
                    <a:pt x="61027" y="0"/>
                    <a:pt x="60871" y="4"/>
                    <a:pt x="60708" y="12"/>
                  </a:cubicBezTo>
                  <a:cubicBezTo>
                    <a:pt x="53145" y="2419"/>
                    <a:pt x="45098" y="3697"/>
                    <a:pt x="37171" y="3697"/>
                  </a:cubicBezTo>
                  <a:cubicBezTo>
                    <a:pt x="36641" y="3697"/>
                    <a:pt x="36111" y="3692"/>
                    <a:pt x="35581" y="3680"/>
                  </a:cubicBezTo>
                  <a:cubicBezTo>
                    <a:pt x="35329" y="3657"/>
                    <a:pt x="35077" y="3646"/>
                    <a:pt x="34826" y="3646"/>
                  </a:cubicBezTo>
                  <a:cubicBezTo>
                    <a:pt x="33065" y="3646"/>
                    <a:pt x="31340" y="4207"/>
                    <a:pt x="29896" y="5331"/>
                  </a:cubicBezTo>
                  <a:cubicBezTo>
                    <a:pt x="29346" y="5881"/>
                    <a:pt x="28795" y="6431"/>
                    <a:pt x="28428" y="7165"/>
                  </a:cubicBezTo>
                  <a:cubicBezTo>
                    <a:pt x="28062" y="7532"/>
                    <a:pt x="27878" y="7899"/>
                    <a:pt x="27511" y="8265"/>
                  </a:cubicBezTo>
                  <a:cubicBezTo>
                    <a:pt x="27145" y="8816"/>
                    <a:pt x="26778" y="9182"/>
                    <a:pt x="26228" y="9733"/>
                  </a:cubicBezTo>
                  <a:cubicBezTo>
                    <a:pt x="26044" y="10099"/>
                    <a:pt x="25677" y="10283"/>
                    <a:pt x="25494" y="10650"/>
                  </a:cubicBezTo>
                  <a:cubicBezTo>
                    <a:pt x="25127" y="11200"/>
                    <a:pt x="24760" y="11750"/>
                    <a:pt x="24393" y="12117"/>
                  </a:cubicBezTo>
                  <a:lnTo>
                    <a:pt x="24027" y="12484"/>
                  </a:lnTo>
                  <a:lnTo>
                    <a:pt x="22926" y="13217"/>
                  </a:lnTo>
                  <a:cubicBezTo>
                    <a:pt x="22559" y="13401"/>
                    <a:pt x="22193" y="13584"/>
                    <a:pt x="22009" y="13768"/>
                  </a:cubicBezTo>
                  <a:cubicBezTo>
                    <a:pt x="21092" y="14501"/>
                    <a:pt x="20358" y="15418"/>
                    <a:pt x="19625" y="16335"/>
                  </a:cubicBezTo>
                  <a:cubicBezTo>
                    <a:pt x="18891" y="17436"/>
                    <a:pt x="17424" y="18169"/>
                    <a:pt x="16507" y="19270"/>
                  </a:cubicBezTo>
                  <a:cubicBezTo>
                    <a:pt x="11738" y="25322"/>
                    <a:pt x="4402" y="28807"/>
                    <a:pt x="0" y="35043"/>
                  </a:cubicBezTo>
                  <a:cubicBezTo>
                    <a:pt x="5487" y="36454"/>
                    <a:pt x="10973" y="38133"/>
                    <a:pt x="16689" y="38133"/>
                  </a:cubicBezTo>
                  <a:cubicBezTo>
                    <a:pt x="17661" y="38133"/>
                    <a:pt x="18639" y="38084"/>
                    <a:pt x="19625" y="37977"/>
                  </a:cubicBezTo>
                  <a:cubicBezTo>
                    <a:pt x="24760" y="37427"/>
                    <a:pt x="29712" y="36510"/>
                    <a:pt x="34664" y="35410"/>
                  </a:cubicBezTo>
                  <a:cubicBezTo>
                    <a:pt x="36578" y="35115"/>
                    <a:pt x="38138" y="33402"/>
                    <a:pt x="40102" y="33402"/>
                  </a:cubicBezTo>
                  <a:cubicBezTo>
                    <a:pt x="40584" y="33402"/>
                    <a:pt x="41091" y="33506"/>
                    <a:pt x="41634" y="33759"/>
                  </a:cubicBezTo>
                  <a:cubicBezTo>
                    <a:pt x="42551" y="32292"/>
                    <a:pt x="44202" y="32292"/>
                    <a:pt x="45302" y="31375"/>
                  </a:cubicBezTo>
                  <a:cubicBezTo>
                    <a:pt x="52822" y="23488"/>
                    <a:pt x="58874" y="14501"/>
                    <a:pt x="63276" y="4597"/>
                  </a:cubicBezTo>
                  <a:cubicBezTo>
                    <a:pt x="64506" y="1962"/>
                    <a:pt x="64558" y="0"/>
                    <a:pt x="61176" y="0"/>
                  </a:cubicBezTo>
                  <a:close/>
                </a:path>
              </a:pathLst>
            </a:custGeom>
            <a:solidFill>
              <a:srgbClr val="F6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0" name="Google Shape;17620;p22"/>
            <p:cNvSpPr/>
            <p:nvPr/>
          </p:nvSpPr>
          <p:spPr>
            <a:xfrm>
              <a:off x="3947550" y="1646975"/>
              <a:ext cx="1403100" cy="919650"/>
            </a:xfrm>
            <a:custGeom>
              <a:avLst/>
              <a:gdLst/>
              <a:ahLst/>
              <a:cxnLst/>
              <a:rect l="l" t="t" r="r" b="b"/>
              <a:pathLst>
                <a:path w="56124" h="36786" extrusionOk="0">
                  <a:moveTo>
                    <a:pt x="13939" y="1"/>
                  </a:moveTo>
                  <a:cubicBezTo>
                    <a:pt x="13022" y="1"/>
                    <a:pt x="12105" y="93"/>
                    <a:pt x="11188" y="276"/>
                  </a:cubicBezTo>
                  <a:cubicBezTo>
                    <a:pt x="7703" y="1010"/>
                    <a:pt x="4035" y="1193"/>
                    <a:pt x="550" y="1376"/>
                  </a:cubicBezTo>
                  <a:cubicBezTo>
                    <a:pt x="0" y="3210"/>
                    <a:pt x="1468" y="3944"/>
                    <a:pt x="2568" y="4861"/>
                  </a:cubicBezTo>
                  <a:cubicBezTo>
                    <a:pt x="5319" y="7245"/>
                    <a:pt x="8254" y="9263"/>
                    <a:pt x="11005" y="11831"/>
                  </a:cubicBezTo>
                  <a:cubicBezTo>
                    <a:pt x="17057" y="16599"/>
                    <a:pt x="22376" y="21918"/>
                    <a:pt x="27145" y="28154"/>
                  </a:cubicBezTo>
                  <a:cubicBezTo>
                    <a:pt x="28429" y="30722"/>
                    <a:pt x="30263" y="32923"/>
                    <a:pt x="32464" y="34940"/>
                  </a:cubicBezTo>
                  <a:cubicBezTo>
                    <a:pt x="32830" y="35123"/>
                    <a:pt x="33381" y="35307"/>
                    <a:pt x="33931" y="35490"/>
                  </a:cubicBezTo>
                  <a:cubicBezTo>
                    <a:pt x="34265" y="35479"/>
                    <a:pt x="34599" y="35474"/>
                    <a:pt x="34932" y="35474"/>
                  </a:cubicBezTo>
                  <a:cubicBezTo>
                    <a:pt x="40264" y="35474"/>
                    <a:pt x="45442" y="36774"/>
                    <a:pt x="50621" y="36774"/>
                  </a:cubicBezTo>
                  <a:cubicBezTo>
                    <a:pt x="51004" y="36774"/>
                    <a:pt x="51403" y="36785"/>
                    <a:pt x="51805" y="36785"/>
                  </a:cubicBezTo>
                  <a:cubicBezTo>
                    <a:pt x="53712" y="36785"/>
                    <a:pt x="55669" y="36535"/>
                    <a:pt x="56123" y="33656"/>
                  </a:cubicBezTo>
                  <a:cubicBezTo>
                    <a:pt x="55940" y="33106"/>
                    <a:pt x="55756" y="32556"/>
                    <a:pt x="55573" y="32189"/>
                  </a:cubicBezTo>
                  <a:cubicBezTo>
                    <a:pt x="55023" y="31272"/>
                    <a:pt x="54656" y="30355"/>
                    <a:pt x="54289" y="29438"/>
                  </a:cubicBezTo>
                  <a:cubicBezTo>
                    <a:pt x="54106" y="29071"/>
                    <a:pt x="53922" y="28704"/>
                    <a:pt x="53739" y="28154"/>
                  </a:cubicBezTo>
                  <a:cubicBezTo>
                    <a:pt x="53555" y="27787"/>
                    <a:pt x="53555" y="27420"/>
                    <a:pt x="53372" y="27053"/>
                  </a:cubicBezTo>
                  <a:cubicBezTo>
                    <a:pt x="53189" y="26320"/>
                    <a:pt x="53005" y="25770"/>
                    <a:pt x="52638" y="25219"/>
                  </a:cubicBezTo>
                  <a:cubicBezTo>
                    <a:pt x="52088" y="24119"/>
                    <a:pt x="51538" y="23202"/>
                    <a:pt x="50988" y="22285"/>
                  </a:cubicBezTo>
                  <a:cubicBezTo>
                    <a:pt x="50804" y="21918"/>
                    <a:pt x="50621" y="21551"/>
                    <a:pt x="50254" y="21184"/>
                  </a:cubicBezTo>
                  <a:cubicBezTo>
                    <a:pt x="49704" y="20084"/>
                    <a:pt x="49337" y="18984"/>
                    <a:pt x="48787" y="18067"/>
                  </a:cubicBezTo>
                  <a:cubicBezTo>
                    <a:pt x="48420" y="17700"/>
                    <a:pt x="48237" y="17149"/>
                    <a:pt x="47870" y="16783"/>
                  </a:cubicBezTo>
                  <a:cubicBezTo>
                    <a:pt x="47320" y="16049"/>
                    <a:pt x="46769" y="15315"/>
                    <a:pt x="46219" y="14582"/>
                  </a:cubicBezTo>
                  <a:cubicBezTo>
                    <a:pt x="44752" y="11647"/>
                    <a:pt x="42368" y="9446"/>
                    <a:pt x="41267" y="6512"/>
                  </a:cubicBezTo>
                  <a:cubicBezTo>
                    <a:pt x="33197" y="3761"/>
                    <a:pt x="25127" y="1560"/>
                    <a:pt x="16690" y="276"/>
                  </a:cubicBezTo>
                  <a:cubicBezTo>
                    <a:pt x="15773" y="93"/>
                    <a:pt x="14856" y="1"/>
                    <a:pt x="13939" y="1"/>
                  </a:cubicBezTo>
                  <a:close/>
                </a:path>
              </a:pathLst>
            </a:custGeom>
            <a:solidFill>
              <a:srgbClr val="F6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1" name="Google Shape;17621;p22"/>
            <p:cNvSpPr/>
            <p:nvPr/>
          </p:nvSpPr>
          <p:spPr>
            <a:xfrm>
              <a:off x="1292700" y="2928600"/>
              <a:ext cx="1279300" cy="784475"/>
            </a:xfrm>
            <a:custGeom>
              <a:avLst/>
              <a:gdLst/>
              <a:ahLst/>
              <a:cxnLst/>
              <a:rect l="l" t="t" r="r" b="b"/>
              <a:pathLst>
                <a:path w="51172" h="31379" extrusionOk="0">
                  <a:moveTo>
                    <a:pt x="39805" y="1"/>
                  </a:moveTo>
                  <a:cubicBezTo>
                    <a:pt x="29379" y="1"/>
                    <a:pt x="19543" y="2850"/>
                    <a:pt x="10088" y="6968"/>
                  </a:cubicBezTo>
                  <a:cubicBezTo>
                    <a:pt x="8438" y="7885"/>
                    <a:pt x="6237" y="8802"/>
                    <a:pt x="6053" y="10636"/>
                  </a:cubicBezTo>
                  <a:cubicBezTo>
                    <a:pt x="5136" y="17239"/>
                    <a:pt x="1468" y="22741"/>
                    <a:pt x="1" y="29160"/>
                  </a:cubicBezTo>
                  <a:cubicBezTo>
                    <a:pt x="5687" y="30444"/>
                    <a:pt x="11556" y="30444"/>
                    <a:pt x="17241" y="31361"/>
                  </a:cubicBezTo>
                  <a:cubicBezTo>
                    <a:pt x="17348" y="31373"/>
                    <a:pt x="17453" y="31379"/>
                    <a:pt x="17556" y="31379"/>
                  </a:cubicBezTo>
                  <a:cubicBezTo>
                    <a:pt x="19036" y="31379"/>
                    <a:pt x="20088" y="30189"/>
                    <a:pt x="21460" y="29160"/>
                  </a:cubicBezTo>
                  <a:cubicBezTo>
                    <a:pt x="28796" y="24025"/>
                    <a:pt x="35949" y="18339"/>
                    <a:pt x="42735" y="12470"/>
                  </a:cubicBezTo>
                  <a:cubicBezTo>
                    <a:pt x="44202" y="11370"/>
                    <a:pt x="45119" y="9902"/>
                    <a:pt x="46587" y="8802"/>
                  </a:cubicBezTo>
                  <a:cubicBezTo>
                    <a:pt x="46953" y="8618"/>
                    <a:pt x="47320" y="8252"/>
                    <a:pt x="47687" y="7885"/>
                  </a:cubicBezTo>
                  <a:cubicBezTo>
                    <a:pt x="51172" y="3300"/>
                    <a:pt x="51172" y="3116"/>
                    <a:pt x="46220" y="365"/>
                  </a:cubicBezTo>
                  <a:cubicBezTo>
                    <a:pt x="44056" y="118"/>
                    <a:pt x="41919" y="1"/>
                    <a:pt x="39805" y="1"/>
                  </a:cubicBezTo>
                  <a:close/>
                </a:path>
              </a:pathLst>
            </a:custGeom>
            <a:solidFill>
              <a:srgbClr val="F6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2" name="Google Shape;17622;p22"/>
            <p:cNvSpPr/>
            <p:nvPr/>
          </p:nvSpPr>
          <p:spPr>
            <a:xfrm>
              <a:off x="1132225" y="2502125"/>
              <a:ext cx="1205925" cy="546250"/>
            </a:xfrm>
            <a:custGeom>
              <a:avLst/>
              <a:gdLst/>
              <a:ahLst/>
              <a:cxnLst/>
              <a:rect l="l" t="t" r="r" b="b"/>
              <a:pathLst>
                <a:path w="48237" h="21850" extrusionOk="0">
                  <a:moveTo>
                    <a:pt x="15040" y="0"/>
                  </a:moveTo>
                  <a:lnTo>
                    <a:pt x="14123" y="1101"/>
                  </a:lnTo>
                  <a:cubicBezTo>
                    <a:pt x="13023" y="2385"/>
                    <a:pt x="13756" y="3485"/>
                    <a:pt x="14673" y="4586"/>
                  </a:cubicBezTo>
                  <a:cubicBezTo>
                    <a:pt x="14707" y="4619"/>
                    <a:pt x="14810" y="4628"/>
                    <a:pt x="14943" y="4628"/>
                  </a:cubicBezTo>
                  <a:cubicBezTo>
                    <a:pt x="15089" y="4628"/>
                    <a:pt x="15272" y="4618"/>
                    <a:pt x="15441" y="4618"/>
                  </a:cubicBezTo>
                  <a:cubicBezTo>
                    <a:pt x="15956" y="4618"/>
                    <a:pt x="16348" y="4715"/>
                    <a:pt x="15223" y="5503"/>
                  </a:cubicBezTo>
                  <a:cubicBezTo>
                    <a:pt x="12656" y="7704"/>
                    <a:pt x="10638" y="10455"/>
                    <a:pt x="7154" y="11738"/>
                  </a:cubicBezTo>
                  <a:cubicBezTo>
                    <a:pt x="3669" y="12839"/>
                    <a:pt x="1" y="14673"/>
                    <a:pt x="551" y="19442"/>
                  </a:cubicBezTo>
                  <a:cubicBezTo>
                    <a:pt x="4413" y="20953"/>
                    <a:pt x="8582" y="21849"/>
                    <a:pt x="12918" y="21849"/>
                  </a:cubicBezTo>
                  <a:cubicBezTo>
                    <a:pt x="13318" y="21849"/>
                    <a:pt x="13720" y="21841"/>
                    <a:pt x="14123" y="21826"/>
                  </a:cubicBezTo>
                  <a:cubicBezTo>
                    <a:pt x="17058" y="20542"/>
                    <a:pt x="20359" y="19442"/>
                    <a:pt x="23477" y="18341"/>
                  </a:cubicBezTo>
                  <a:cubicBezTo>
                    <a:pt x="26411" y="16507"/>
                    <a:pt x="29713" y="15407"/>
                    <a:pt x="33014" y="14856"/>
                  </a:cubicBezTo>
                  <a:cubicBezTo>
                    <a:pt x="37232" y="13939"/>
                    <a:pt x="41267" y="13573"/>
                    <a:pt x="45302" y="12472"/>
                  </a:cubicBezTo>
                  <a:cubicBezTo>
                    <a:pt x="46586" y="12289"/>
                    <a:pt x="48054" y="11922"/>
                    <a:pt x="48237" y="10455"/>
                  </a:cubicBezTo>
                  <a:cubicBezTo>
                    <a:pt x="48237" y="8987"/>
                    <a:pt x="46770" y="8621"/>
                    <a:pt x="45669" y="8070"/>
                  </a:cubicBezTo>
                  <a:cubicBezTo>
                    <a:pt x="43835" y="7153"/>
                    <a:pt x="42001" y="6420"/>
                    <a:pt x="40350" y="5503"/>
                  </a:cubicBezTo>
                  <a:cubicBezTo>
                    <a:pt x="32280" y="2018"/>
                    <a:pt x="23660" y="184"/>
                    <a:pt x="15040" y="0"/>
                  </a:cubicBezTo>
                  <a:close/>
                </a:path>
              </a:pathLst>
            </a:custGeom>
            <a:solidFill>
              <a:srgbClr val="F69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3" name="Google Shape;17623;p22"/>
            <p:cNvSpPr/>
            <p:nvPr/>
          </p:nvSpPr>
          <p:spPr>
            <a:xfrm>
              <a:off x="5185550" y="1947325"/>
              <a:ext cx="843700" cy="675175"/>
            </a:xfrm>
            <a:custGeom>
              <a:avLst/>
              <a:gdLst/>
              <a:ahLst/>
              <a:cxnLst/>
              <a:rect l="l" t="t" r="r" b="b"/>
              <a:pathLst>
                <a:path w="33748" h="27007" extrusionOk="0">
                  <a:moveTo>
                    <a:pt x="551" y="0"/>
                  </a:moveTo>
                  <a:cubicBezTo>
                    <a:pt x="184" y="367"/>
                    <a:pt x="0" y="734"/>
                    <a:pt x="0" y="1284"/>
                  </a:cubicBezTo>
                  <a:cubicBezTo>
                    <a:pt x="367" y="2935"/>
                    <a:pt x="918" y="4402"/>
                    <a:pt x="1651" y="6053"/>
                  </a:cubicBezTo>
                  <a:cubicBezTo>
                    <a:pt x="1835" y="6419"/>
                    <a:pt x="2018" y="6786"/>
                    <a:pt x="2385" y="7153"/>
                  </a:cubicBezTo>
                  <a:cubicBezTo>
                    <a:pt x="2752" y="7703"/>
                    <a:pt x="3302" y="8253"/>
                    <a:pt x="3669" y="8620"/>
                  </a:cubicBezTo>
                  <a:lnTo>
                    <a:pt x="4586" y="9537"/>
                  </a:lnTo>
                  <a:cubicBezTo>
                    <a:pt x="4769" y="10087"/>
                    <a:pt x="5136" y="10638"/>
                    <a:pt x="5319" y="11188"/>
                  </a:cubicBezTo>
                  <a:cubicBezTo>
                    <a:pt x="5503" y="11555"/>
                    <a:pt x="5686" y="11922"/>
                    <a:pt x="5686" y="12288"/>
                  </a:cubicBezTo>
                  <a:cubicBezTo>
                    <a:pt x="6053" y="13205"/>
                    <a:pt x="6053" y="13939"/>
                    <a:pt x="6236" y="14856"/>
                  </a:cubicBezTo>
                  <a:cubicBezTo>
                    <a:pt x="6420" y="15223"/>
                    <a:pt x="6603" y="15773"/>
                    <a:pt x="6787" y="16140"/>
                  </a:cubicBezTo>
                  <a:cubicBezTo>
                    <a:pt x="6970" y="16690"/>
                    <a:pt x="7337" y="17607"/>
                    <a:pt x="7520" y="18157"/>
                  </a:cubicBezTo>
                  <a:cubicBezTo>
                    <a:pt x="7704" y="18524"/>
                    <a:pt x="7887" y="19074"/>
                    <a:pt x="7887" y="19441"/>
                  </a:cubicBezTo>
                  <a:cubicBezTo>
                    <a:pt x="8254" y="22926"/>
                    <a:pt x="10638" y="25677"/>
                    <a:pt x="13939" y="26594"/>
                  </a:cubicBezTo>
                  <a:cubicBezTo>
                    <a:pt x="15865" y="26869"/>
                    <a:pt x="17837" y="27007"/>
                    <a:pt x="19831" y="27007"/>
                  </a:cubicBezTo>
                  <a:cubicBezTo>
                    <a:pt x="21826" y="27007"/>
                    <a:pt x="23844" y="26869"/>
                    <a:pt x="25861" y="26594"/>
                  </a:cubicBezTo>
                  <a:cubicBezTo>
                    <a:pt x="28245" y="25310"/>
                    <a:pt x="31547" y="26778"/>
                    <a:pt x="33748" y="24210"/>
                  </a:cubicBezTo>
                  <a:cubicBezTo>
                    <a:pt x="33381" y="22376"/>
                    <a:pt x="32280" y="21092"/>
                    <a:pt x="30813" y="20358"/>
                  </a:cubicBezTo>
                  <a:cubicBezTo>
                    <a:pt x="26044" y="17424"/>
                    <a:pt x="22009" y="13756"/>
                    <a:pt x="17608" y="10638"/>
                  </a:cubicBezTo>
                  <a:cubicBezTo>
                    <a:pt x="12472" y="6419"/>
                    <a:pt x="6603" y="2751"/>
                    <a:pt x="551" y="0"/>
                  </a:cubicBezTo>
                  <a:close/>
                </a:path>
              </a:pathLst>
            </a:custGeom>
            <a:solidFill>
              <a:srgbClr val="F499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4" name="Google Shape;17624;p22"/>
            <p:cNvSpPr/>
            <p:nvPr/>
          </p:nvSpPr>
          <p:spPr>
            <a:xfrm>
              <a:off x="5819425" y="2476525"/>
              <a:ext cx="1287350" cy="284675"/>
            </a:xfrm>
            <a:custGeom>
              <a:avLst/>
              <a:gdLst/>
              <a:ahLst/>
              <a:cxnLst/>
              <a:rect l="l" t="t" r="r" b="b"/>
              <a:pathLst>
                <a:path w="51494" h="11387" extrusionOk="0">
                  <a:moveTo>
                    <a:pt x="48703" y="1"/>
                  </a:moveTo>
                  <a:cubicBezTo>
                    <a:pt x="48106" y="1"/>
                    <a:pt x="47467" y="107"/>
                    <a:pt x="46908" y="107"/>
                  </a:cubicBezTo>
                  <a:cubicBezTo>
                    <a:pt x="40856" y="107"/>
                    <a:pt x="34803" y="1208"/>
                    <a:pt x="28934" y="1575"/>
                  </a:cubicBezTo>
                  <a:cubicBezTo>
                    <a:pt x="22729" y="1901"/>
                    <a:pt x="16669" y="3100"/>
                    <a:pt x="10495" y="3100"/>
                  </a:cubicBezTo>
                  <a:cubicBezTo>
                    <a:pt x="9735" y="3100"/>
                    <a:pt x="8973" y="3082"/>
                    <a:pt x="8209" y="3042"/>
                  </a:cubicBezTo>
                  <a:cubicBezTo>
                    <a:pt x="7476" y="3251"/>
                    <a:pt x="6712" y="3296"/>
                    <a:pt x="5940" y="3296"/>
                  </a:cubicBezTo>
                  <a:cubicBezTo>
                    <a:pt x="5361" y="3296"/>
                    <a:pt x="4777" y="3271"/>
                    <a:pt x="4197" y="3271"/>
                  </a:cubicBezTo>
                  <a:cubicBezTo>
                    <a:pt x="2844" y="3271"/>
                    <a:pt x="1515" y="3409"/>
                    <a:pt x="323" y="4326"/>
                  </a:cubicBezTo>
                  <a:cubicBezTo>
                    <a:pt x="1" y="5612"/>
                    <a:pt x="949" y="6194"/>
                    <a:pt x="1805" y="6194"/>
                  </a:cubicBezTo>
                  <a:cubicBezTo>
                    <a:pt x="1925" y="6194"/>
                    <a:pt x="2044" y="6182"/>
                    <a:pt x="2157" y="6160"/>
                  </a:cubicBezTo>
                  <a:cubicBezTo>
                    <a:pt x="2916" y="6028"/>
                    <a:pt x="3670" y="5973"/>
                    <a:pt x="4419" y="5973"/>
                  </a:cubicBezTo>
                  <a:cubicBezTo>
                    <a:pt x="7834" y="5973"/>
                    <a:pt x="11169" y="7110"/>
                    <a:pt x="14628" y="7260"/>
                  </a:cubicBezTo>
                  <a:cubicBezTo>
                    <a:pt x="14955" y="7260"/>
                    <a:pt x="15136" y="6681"/>
                    <a:pt x="15558" y="6681"/>
                  </a:cubicBezTo>
                  <a:cubicBezTo>
                    <a:pt x="15611" y="6681"/>
                    <a:pt x="15668" y="6690"/>
                    <a:pt x="15729" y="6710"/>
                  </a:cubicBezTo>
                  <a:cubicBezTo>
                    <a:pt x="15546" y="6893"/>
                    <a:pt x="15179" y="6893"/>
                    <a:pt x="14995" y="7260"/>
                  </a:cubicBezTo>
                  <a:cubicBezTo>
                    <a:pt x="13345" y="7627"/>
                    <a:pt x="11511" y="7810"/>
                    <a:pt x="9676" y="7810"/>
                  </a:cubicBezTo>
                  <a:cubicBezTo>
                    <a:pt x="7476" y="7994"/>
                    <a:pt x="5091" y="7994"/>
                    <a:pt x="4724" y="11112"/>
                  </a:cubicBezTo>
                  <a:cubicBezTo>
                    <a:pt x="4908" y="11295"/>
                    <a:pt x="5137" y="11387"/>
                    <a:pt x="5366" y="11387"/>
                  </a:cubicBezTo>
                  <a:cubicBezTo>
                    <a:pt x="5596" y="11387"/>
                    <a:pt x="5825" y="11295"/>
                    <a:pt x="6008" y="11112"/>
                  </a:cubicBezTo>
                  <a:cubicBezTo>
                    <a:pt x="7188" y="11161"/>
                    <a:pt x="8367" y="11184"/>
                    <a:pt x="9547" y="11184"/>
                  </a:cubicBezTo>
                  <a:cubicBezTo>
                    <a:pt x="12769" y="11184"/>
                    <a:pt x="15991" y="11014"/>
                    <a:pt x="19214" y="10745"/>
                  </a:cubicBezTo>
                  <a:cubicBezTo>
                    <a:pt x="26367" y="9461"/>
                    <a:pt x="33520" y="8728"/>
                    <a:pt x="40856" y="8361"/>
                  </a:cubicBezTo>
                  <a:cubicBezTo>
                    <a:pt x="43240" y="8361"/>
                    <a:pt x="45624" y="7994"/>
                    <a:pt x="47825" y="7444"/>
                  </a:cubicBezTo>
                  <a:cubicBezTo>
                    <a:pt x="50210" y="6710"/>
                    <a:pt x="51494" y="4142"/>
                    <a:pt x="50760" y="1758"/>
                  </a:cubicBezTo>
                  <a:cubicBezTo>
                    <a:pt x="50533" y="282"/>
                    <a:pt x="49673" y="1"/>
                    <a:pt x="48703" y="1"/>
                  </a:cubicBezTo>
                  <a:close/>
                </a:path>
              </a:pathLst>
            </a:custGeom>
            <a:solidFill>
              <a:srgbClr val="69A7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5" name="Google Shape;17625;p22"/>
            <p:cNvSpPr/>
            <p:nvPr/>
          </p:nvSpPr>
          <p:spPr>
            <a:xfrm>
              <a:off x="3021325" y="2834725"/>
              <a:ext cx="591525" cy="832475"/>
            </a:xfrm>
            <a:custGeom>
              <a:avLst/>
              <a:gdLst/>
              <a:ahLst/>
              <a:cxnLst/>
              <a:rect l="l" t="t" r="r" b="b"/>
              <a:pathLst>
                <a:path w="23661" h="33299" extrusionOk="0">
                  <a:moveTo>
                    <a:pt x="19493" y="0"/>
                  </a:moveTo>
                  <a:cubicBezTo>
                    <a:pt x="18607" y="0"/>
                    <a:pt x="17717" y="786"/>
                    <a:pt x="16691" y="2286"/>
                  </a:cubicBezTo>
                  <a:cubicBezTo>
                    <a:pt x="17791" y="2469"/>
                    <a:pt x="19075" y="2653"/>
                    <a:pt x="18158" y="4120"/>
                  </a:cubicBezTo>
                  <a:cubicBezTo>
                    <a:pt x="13756" y="11456"/>
                    <a:pt x="10638" y="19343"/>
                    <a:pt x="4769" y="25762"/>
                  </a:cubicBezTo>
                  <a:cubicBezTo>
                    <a:pt x="2569" y="27596"/>
                    <a:pt x="918" y="30164"/>
                    <a:pt x="1" y="32915"/>
                  </a:cubicBezTo>
                  <a:cubicBezTo>
                    <a:pt x="114" y="33142"/>
                    <a:pt x="368" y="33299"/>
                    <a:pt x="631" y="33299"/>
                  </a:cubicBezTo>
                  <a:cubicBezTo>
                    <a:pt x="794" y="33299"/>
                    <a:pt x="961" y="33239"/>
                    <a:pt x="1101" y="33099"/>
                  </a:cubicBezTo>
                  <a:cubicBezTo>
                    <a:pt x="4036" y="31631"/>
                    <a:pt x="6970" y="30347"/>
                    <a:pt x="10088" y="29247"/>
                  </a:cubicBezTo>
                  <a:cubicBezTo>
                    <a:pt x="14307" y="24295"/>
                    <a:pt x="16691" y="18243"/>
                    <a:pt x="19809" y="12557"/>
                  </a:cubicBezTo>
                  <a:cubicBezTo>
                    <a:pt x="21276" y="9989"/>
                    <a:pt x="23660" y="7605"/>
                    <a:pt x="23294" y="4304"/>
                  </a:cubicBezTo>
                  <a:cubicBezTo>
                    <a:pt x="21831" y="1378"/>
                    <a:pt x="20666" y="0"/>
                    <a:pt x="19493" y="0"/>
                  </a:cubicBezTo>
                  <a:close/>
                </a:path>
              </a:pathLst>
            </a:custGeom>
            <a:solidFill>
              <a:srgbClr val="7C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6" name="Google Shape;17626;p22"/>
            <p:cNvSpPr/>
            <p:nvPr/>
          </p:nvSpPr>
          <p:spPr>
            <a:xfrm>
              <a:off x="659950" y="3236000"/>
              <a:ext cx="743025" cy="423975"/>
            </a:xfrm>
            <a:custGeom>
              <a:avLst/>
              <a:gdLst/>
              <a:ahLst/>
              <a:cxnLst/>
              <a:rect l="l" t="t" r="r" b="b"/>
              <a:pathLst>
                <a:path w="29721" h="16959" extrusionOk="0">
                  <a:moveTo>
                    <a:pt x="27164" y="0"/>
                  </a:moveTo>
                  <a:cubicBezTo>
                    <a:pt x="26562" y="0"/>
                    <a:pt x="25822" y="118"/>
                    <a:pt x="24944" y="357"/>
                  </a:cubicBezTo>
                  <a:lnTo>
                    <a:pt x="21643" y="1458"/>
                  </a:lnTo>
                  <a:cubicBezTo>
                    <a:pt x="20726" y="1825"/>
                    <a:pt x="19992" y="2192"/>
                    <a:pt x="19258" y="2558"/>
                  </a:cubicBezTo>
                  <a:cubicBezTo>
                    <a:pt x="18892" y="2742"/>
                    <a:pt x="18525" y="2925"/>
                    <a:pt x="18158" y="3109"/>
                  </a:cubicBezTo>
                  <a:lnTo>
                    <a:pt x="16507" y="4026"/>
                  </a:lnTo>
                  <a:cubicBezTo>
                    <a:pt x="16140" y="4026"/>
                    <a:pt x="15774" y="4209"/>
                    <a:pt x="15407" y="4576"/>
                  </a:cubicBezTo>
                  <a:cubicBezTo>
                    <a:pt x="14857" y="4759"/>
                    <a:pt x="14306" y="4943"/>
                    <a:pt x="13756" y="5309"/>
                  </a:cubicBezTo>
                  <a:cubicBezTo>
                    <a:pt x="13389" y="5493"/>
                    <a:pt x="13023" y="5860"/>
                    <a:pt x="12656" y="6043"/>
                  </a:cubicBezTo>
                  <a:cubicBezTo>
                    <a:pt x="9171" y="9895"/>
                    <a:pt x="3852" y="11179"/>
                    <a:pt x="1" y="14663"/>
                  </a:cubicBezTo>
                  <a:cubicBezTo>
                    <a:pt x="685" y="16168"/>
                    <a:pt x="2185" y="16959"/>
                    <a:pt x="3665" y="16959"/>
                  </a:cubicBezTo>
                  <a:cubicBezTo>
                    <a:pt x="4169" y="16959"/>
                    <a:pt x="4670" y="16867"/>
                    <a:pt x="5136" y="16681"/>
                  </a:cubicBezTo>
                  <a:cubicBezTo>
                    <a:pt x="7520" y="16131"/>
                    <a:pt x="9950" y="15855"/>
                    <a:pt x="12381" y="15855"/>
                  </a:cubicBezTo>
                  <a:cubicBezTo>
                    <a:pt x="14811" y="15855"/>
                    <a:pt x="17241" y="16131"/>
                    <a:pt x="19625" y="16681"/>
                  </a:cubicBezTo>
                  <a:cubicBezTo>
                    <a:pt x="23477" y="13196"/>
                    <a:pt x="26411" y="8978"/>
                    <a:pt x="28429" y="4392"/>
                  </a:cubicBezTo>
                  <a:cubicBezTo>
                    <a:pt x="29720" y="1523"/>
                    <a:pt x="29328" y="0"/>
                    <a:pt x="27164" y="0"/>
                  </a:cubicBezTo>
                  <a:close/>
                </a:path>
              </a:pathLst>
            </a:custGeom>
            <a:solidFill>
              <a:srgbClr val="F4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7" name="Google Shape;17627;p22"/>
            <p:cNvSpPr/>
            <p:nvPr/>
          </p:nvSpPr>
          <p:spPr>
            <a:xfrm>
              <a:off x="1723725" y="3215425"/>
              <a:ext cx="709400" cy="533900"/>
            </a:xfrm>
            <a:custGeom>
              <a:avLst/>
              <a:gdLst/>
              <a:ahLst/>
              <a:cxnLst/>
              <a:rect l="l" t="t" r="r" b="b"/>
              <a:pathLst>
                <a:path w="28376" h="21356" extrusionOk="0">
                  <a:moveTo>
                    <a:pt x="26479" y="0"/>
                  </a:moveTo>
                  <a:cubicBezTo>
                    <a:pt x="26239" y="0"/>
                    <a:pt x="25972" y="27"/>
                    <a:pt x="25677" y="80"/>
                  </a:cubicBezTo>
                  <a:cubicBezTo>
                    <a:pt x="23293" y="447"/>
                    <a:pt x="21276" y="1731"/>
                    <a:pt x="19808" y="3748"/>
                  </a:cubicBezTo>
                  <a:cubicBezTo>
                    <a:pt x="17791" y="5949"/>
                    <a:pt x="15590" y="7967"/>
                    <a:pt x="13022" y="9801"/>
                  </a:cubicBezTo>
                  <a:cubicBezTo>
                    <a:pt x="8804" y="13285"/>
                    <a:pt x="3485" y="15486"/>
                    <a:pt x="0" y="19888"/>
                  </a:cubicBezTo>
                  <a:cubicBezTo>
                    <a:pt x="2201" y="21355"/>
                    <a:pt x="4769" y="20622"/>
                    <a:pt x="7153" y="21172"/>
                  </a:cubicBezTo>
                  <a:cubicBezTo>
                    <a:pt x="11738" y="17687"/>
                    <a:pt x="16507" y="15119"/>
                    <a:pt x="20175" y="10718"/>
                  </a:cubicBezTo>
                  <a:cubicBezTo>
                    <a:pt x="21826" y="8517"/>
                    <a:pt x="23660" y="6866"/>
                    <a:pt x="25861" y="5399"/>
                  </a:cubicBezTo>
                  <a:cubicBezTo>
                    <a:pt x="26961" y="4849"/>
                    <a:pt x="27878" y="3748"/>
                    <a:pt x="28062" y="2464"/>
                  </a:cubicBezTo>
                  <a:cubicBezTo>
                    <a:pt x="28375" y="898"/>
                    <a:pt x="27886" y="0"/>
                    <a:pt x="26479" y="0"/>
                  </a:cubicBezTo>
                  <a:close/>
                </a:path>
              </a:pathLst>
            </a:custGeom>
            <a:solidFill>
              <a:srgbClr val="80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8" name="Google Shape;17628;p22"/>
            <p:cNvSpPr/>
            <p:nvPr/>
          </p:nvSpPr>
          <p:spPr>
            <a:xfrm>
              <a:off x="5428575" y="2733575"/>
              <a:ext cx="504375" cy="511375"/>
            </a:xfrm>
            <a:custGeom>
              <a:avLst/>
              <a:gdLst/>
              <a:ahLst/>
              <a:cxnLst/>
              <a:rect l="l" t="t" r="r" b="b"/>
              <a:pathLst>
                <a:path w="20175" h="20455" extrusionOk="0">
                  <a:moveTo>
                    <a:pt x="12848" y="0"/>
                  </a:moveTo>
                  <a:cubicBezTo>
                    <a:pt x="10078" y="0"/>
                    <a:pt x="7306" y="452"/>
                    <a:pt x="4585" y="646"/>
                  </a:cubicBezTo>
                  <a:cubicBezTo>
                    <a:pt x="2935" y="830"/>
                    <a:pt x="1834" y="2114"/>
                    <a:pt x="1834" y="3581"/>
                  </a:cubicBezTo>
                  <a:cubicBezTo>
                    <a:pt x="1467" y="9267"/>
                    <a:pt x="0" y="14769"/>
                    <a:pt x="1834" y="20454"/>
                  </a:cubicBezTo>
                  <a:cubicBezTo>
                    <a:pt x="8804" y="15136"/>
                    <a:pt x="15040" y="8716"/>
                    <a:pt x="20175" y="1563"/>
                  </a:cubicBezTo>
                  <a:cubicBezTo>
                    <a:pt x="17760" y="356"/>
                    <a:pt x="15305" y="0"/>
                    <a:pt x="12848" y="0"/>
                  </a:cubicBezTo>
                  <a:close/>
                </a:path>
              </a:pathLst>
            </a:custGeom>
            <a:solidFill>
              <a:srgbClr val="F5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9" name="Google Shape;17629;p22"/>
            <p:cNvSpPr/>
            <p:nvPr/>
          </p:nvSpPr>
          <p:spPr>
            <a:xfrm>
              <a:off x="1508225" y="2361150"/>
              <a:ext cx="742825" cy="310650"/>
            </a:xfrm>
            <a:custGeom>
              <a:avLst/>
              <a:gdLst/>
              <a:ahLst/>
              <a:cxnLst/>
              <a:rect l="l" t="t" r="r" b="b"/>
              <a:pathLst>
                <a:path w="29713" h="12426" extrusionOk="0">
                  <a:moveTo>
                    <a:pt x="9454" y="0"/>
                  </a:moveTo>
                  <a:cubicBezTo>
                    <a:pt x="8145" y="0"/>
                    <a:pt x="6835" y="395"/>
                    <a:pt x="5686" y="1238"/>
                  </a:cubicBezTo>
                  <a:lnTo>
                    <a:pt x="0" y="5823"/>
                  </a:lnTo>
                  <a:cubicBezTo>
                    <a:pt x="168" y="6997"/>
                    <a:pt x="1255" y="7864"/>
                    <a:pt x="2421" y="7864"/>
                  </a:cubicBezTo>
                  <a:cubicBezTo>
                    <a:pt x="2531" y="7864"/>
                    <a:pt x="2641" y="7856"/>
                    <a:pt x="2751" y="7840"/>
                  </a:cubicBezTo>
                  <a:cubicBezTo>
                    <a:pt x="3571" y="7766"/>
                    <a:pt x="4382" y="7731"/>
                    <a:pt x="5184" y="7731"/>
                  </a:cubicBezTo>
                  <a:cubicBezTo>
                    <a:pt x="12277" y="7731"/>
                    <a:pt x="18720" y="10448"/>
                    <a:pt x="25310" y="12425"/>
                  </a:cubicBezTo>
                  <a:cubicBezTo>
                    <a:pt x="29345" y="12242"/>
                    <a:pt x="29712" y="11142"/>
                    <a:pt x="27695" y="7657"/>
                  </a:cubicBezTo>
                  <a:cubicBezTo>
                    <a:pt x="26227" y="6190"/>
                    <a:pt x="24210" y="5089"/>
                    <a:pt x="22192" y="4722"/>
                  </a:cubicBezTo>
                  <a:cubicBezTo>
                    <a:pt x="19441" y="4172"/>
                    <a:pt x="16874" y="3439"/>
                    <a:pt x="14489" y="2155"/>
                  </a:cubicBezTo>
                  <a:cubicBezTo>
                    <a:pt x="13101" y="766"/>
                    <a:pt x="11278" y="0"/>
                    <a:pt x="9454" y="0"/>
                  </a:cubicBezTo>
                  <a:close/>
                </a:path>
              </a:pathLst>
            </a:custGeom>
            <a:solidFill>
              <a:srgbClr val="82A2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0" name="Google Shape;17630;p22"/>
            <p:cNvSpPr/>
            <p:nvPr/>
          </p:nvSpPr>
          <p:spPr>
            <a:xfrm>
              <a:off x="2805825" y="2033825"/>
              <a:ext cx="605275" cy="398175"/>
            </a:xfrm>
            <a:custGeom>
              <a:avLst/>
              <a:gdLst/>
              <a:ahLst/>
              <a:cxnLst/>
              <a:rect l="l" t="t" r="r" b="b"/>
              <a:pathLst>
                <a:path w="24211" h="15927" extrusionOk="0">
                  <a:moveTo>
                    <a:pt x="8282" y="0"/>
                  </a:moveTo>
                  <a:cubicBezTo>
                    <a:pt x="8094" y="0"/>
                    <a:pt x="7901" y="8"/>
                    <a:pt x="7704" y="25"/>
                  </a:cubicBezTo>
                  <a:lnTo>
                    <a:pt x="1" y="25"/>
                  </a:lnTo>
                  <a:cubicBezTo>
                    <a:pt x="367" y="758"/>
                    <a:pt x="918" y="1492"/>
                    <a:pt x="1835" y="2042"/>
                  </a:cubicBezTo>
                  <a:cubicBezTo>
                    <a:pt x="8621" y="5710"/>
                    <a:pt x="15040" y="10296"/>
                    <a:pt x="20909" y="15431"/>
                  </a:cubicBezTo>
                  <a:cubicBezTo>
                    <a:pt x="21624" y="15761"/>
                    <a:pt x="22208" y="15926"/>
                    <a:pt x="22674" y="15926"/>
                  </a:cubicBezTo>
                  <a:cubicBezTo>
                    <a:pt x="23761" y="15926"/>
                    <a:pt x="24210" y="15028"/>
                    <a:pt x="24210" y="13230"/>
                  </a:cubicBezTo>
                  <a:cubicBezTo>
                    <a:pt x="23477" y="12680"/>
                    <a:pt x="23660" y="11763"/>
                    <a:pt x="23110" y="11213"/>
                  </a:cubicBezTo>
                  <a:cubicBezTo>
                    <a:pt x="21276" y="9195"/>
                    <a:pt x="19258" y="7361"/>
                    <a:pt x="17058" y="5710"/>
                  </a:cubicBezTo>
                  <a:cubicBezTo>
                    <a:pt x="14255" y="3608"/>
                    <a:pt x="12288" y="0"/>
                    <a:pt x="8282" y="0"/>
                  </a:cubicBezTo>
                  <a:close/>
                </a:path>
              </a:pathLst>
            </a:custGeom>
            <a:solidFill>
              <a:srgbClr val="8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1" name="Google Shape;17631;p22"/>
            <p:cNvSpPr/>
            <p:nvPr/>
          </p:nvSpPr>
          <p:spPr>
            <a:xfrm>
              <a:off x="678300" y="3052350"/>
              <a:ext cx="614425" cy="415900"/>
            </a:xfrm>
            <a:custGeom>
              <a:avLst/>
              <a:gdLst/>
              <a:ahLst/>
              <a:cxnLst/>
              <a:rect l="l" t="t" r="r" b="b"/>
              <a:pathLst>
                <a:path w="24577" h="16636" extrusionOk="0">
                  <a:moveTo>
                    <a:pt x="12289" y="0"/>
                  </a:moveTo>
                  <a:cubicBezTo>
                    <a:pt x="8437" y="3118"/>
                    <a:pt x="6053" y="7520"/>
                    <a:pt x="2935" y="11372"/>
                  </a:cubicBezTo>
                  <a:cubicBezTo>
                    <a:pt x="1651" y="12839"/>
                    <a:pt x="0" y="14123"/>
                    <a:pt x="367" y="16507"/>
                  </a:cubicBezTo>
                  <a:cubicBezTo>
                    <a:pt x="829" y="16595"/>
                    <a:pt x="1272" y="16636"/>
                    <a:pt x="1700" y="16636"/>
                  </a:cubicBezTo>
                  <a:cubicBezTo>
                    <a:pt x="4837" y="16636"/>
                    <a:pt x="7116" y="14453"/>
                    <a:pt x="9537" y="12839"/>
                  </a:cubicBezTo>
                  <a:cubicBezTo>
                    <a:pt x="12839" y="10271"/>
                    <a:pt x="16507" y="8070"/>
                    <a:pt x="20175" y="6236"/>
                  </a:cubicBezTo>
                  <a:cubicBezTo>
                    <a:pt x="21276" y="5869"/>
                    <a:pt x="22193" y="5319"/>
                    <a:pt x="22926" y="4586"/>
                  </a:cubicBezTo>
                  <a:cubicBezTo>
                    <a:pt x="24577" y="1468"/>
                    <a:pt x="22743" y="734"/>
                    <a:pt x="20175" y="734"/>
                  </a:cubicBezTo>
                  <a:cubicBezTo>
                    <a:pt x="19720" y="766"/>
                    <a:pt x="19260" y="782"/>
                    <a:pt x="18795" y="782"/>
                  </a:cubicBezTo>
                  <a:cubicBezTo>
                    <a:pt x="16639" y="782"/>
                    <a:pt x="14401" y="453"/>
                    <a:pt x="12289" y="0"/>
                  </a:cubicBezTo>
                  <a:close/>
                </a:path>
              </a:pathLst>
            </a:custGeom>
            <a:solidFill>
              <a:srgbClr val="F29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2" name="Google Shape;17632;p22"/>
            <p:cNvSpPr/>
            <p:nvPr/>
          </p:nvSpPr>
          <p:spPr>
            <a:xfrm>
              <a:off x="5268075" y="2697550"/>
              <a:ext cx="701575" cy="712475"/>
            </a:xfrm>
            <a:custGeom>
              <a:avLst/>
              <a:gdLst/>
              <a:ahLst/>
              <a:cxnLst/>
              <a:rect l="l" t="t" r="r" b="b"/>
              <a:pathLst>
                <a:path w="28063" h="28499" extrusionOk="0">
                  <a:moveTo>
                    <a:pt x="15899" y="1"/>
                  </a:moveTo>
                  <a:cubicBezTo>
                    <a:pt x="12096" y="1"/>
                    <a:pt x="8314" y="688"/>
                    <a:pt x="4769" y="2087"/>
                  </a:cubicBezTo>
                  <a:cubicBezTo>
                    <a:pt x="5503" y="3188"/>
                    <a:pt x="5870" y="4288"/>
                    <a:pt x="6053" y="5572"/>
                  </a:cubicBezTo>
                  <a:cubicBezTo>
                    <a:pt x="6420" y="12175"/>
                    <a:pt x="4953" y="18778"/>
                    <a:pt x="1835" y="24463"/>
                  </a:cubicBezTo>
                  <a:cubicBezTo>
                    <a:pt x="1285" y="25747"/>
                    <a:pt x="1" y="26847"/>
                    <a:pt x="1285" y="28498"/>
                  </a:cubicBezTo>
                  <a:lnTo>
                    <a:pt x="8071" y="21895"/>
                  </a:lnTo>
                  <a:cubicBezTo>
                    <a:pt x="9171" y="16760"/>
                    <a:pt x="9538" y="11625"/>
                    <a:pt x="9355" y="6673"/>
                  </a:cubicBezTo>
                  <a:cubicBezTo>
                    <a:pt x="9171" y="4105"/>
                    <a:pt x="10088" y="3004"/>
                    <a:pt x="12839" y="3004"/>
                  </a:cubicBezTo>
                  <a:cubicBezTo>
                    <a:pt x="14368" y="3066"/>
                    <a:pt x="15896" y="3086"/>
                    <a:pt x="17425" y="3086"/>
                  </a:cubicBezTo>
                  <a:cubicBezTo>
                    <a:pt x="20481" y="3086"/>
                    <a:pt x="23538" y="3004"/>
                    <a:pt x="26595" y="3004"/>
                  </a:cubicBezTo>
                  <a:lnTo>
                    <a:pt x="28062" y="2271"/>
                  </a:lnTo>
                  <a:lnTo>
                    <a:pt x="26778" y="1904"/>
                  </a:lnTo>
                  <a:cubicBezTo>
                    <a:pt x="23264" y="642"/>
                    <a:pt x="19572" y="1"/>
                    <a:pt x="15899" y="1"/>
                  </a:cubicBezTo>
                  <a:close/>
                </a:path>
              </a:pathLst>
            </a:custGeom>
            <a:solidFill>
              <a:srgbClr val="8AA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3" name="Google Shape;17633;p22"/>
            <p:cNvSpPr/>
            <p:nvPr/>
          </p:nvSpPr>
          <p:spPr>
            <a:xfrm>
              <a:off x="1150575" y="3119375"/>
              <a:ext cx="389750" cy="546550"/>
            </a:xfrm>
            <a:custGeom>
              <a:avLst/>
              <a:gdLst/>
              <a:ahLst/>
              <a:cxnLst/>
              <a:rect l="l" t="t" r="r" b="b"/>
              <a:pathLst>
                <a:path w="15590" h="21862" extrusionOk="0">
                  <a:moveTo>
                    <a:pt x="12990" y="0"/>
                  </a:moveTo>
                  <a:cubicBezTo>
                    <a:pt x="11184" y="0"/>
                    <a:pt x="10477" y="1384"/>
                    <a:pt x="11005" y="4289"/>
                  </a:cubicBezTo>
                  <a:cubicBezTo>
                    <a:pt x="9697" y="3679"/>
                    <a:pt x="8432" y="3069"/>
                    <a:pt x="7345" y="3069"/>
                  </a:cubicBezTo>
                  <a:cubicBezTo>
                    <a:pt x="6145" y="3069"/>
                    <a:pt x="5163" y="3813"/>
                    <a:pt x="4585" y="6123"/>
                  </a:cubicBezTo>
                  <a:cubicBezTo>
                    <a:pt x="4756" y="6172"/>
                    <a:pt x="4929" y="6191"/>
                    <a:pt x="5105" y="6191"/>
                  </a:cubicBezTo>
                  <a:cubicBezTo>
                    <a:pt x="5840" y="6191"/>
                    <a:pt x="6624" y="5850"/>
                    <a:pt x="7426" y="5850"/>
                  </a:cubicBezTo>
                  <a:cubicBezTo>
                    <a:pt x="7881" y="5850"/>
                    <a:pt x="8342" y="5960"/>
                    <a:pt x="8804" y="6306"/>
                  </a:cubicBezTo>
                  <a:cubicBezTo>
                    <a:pt x="6970" y="10525"/>
                    <a:pt x="4585" y="14376"/>
                    <a:pt x="1468" y="18044"/>
                  </a:cubicBezTo>
                  <a:cubicBezTo>
                    <a:pt x="734" y="18961"/>
                    <a:pt x="184" y="20062"/>
                    <a:pt x="0" y="21346"/>
                  </a:cubicBezTo>
                  <a:cubicBezTo>
                    <a:pt x="1066" y="21666"/>
                    <a:pt x="2194" y="21861"/>
                    <a:pt x="3312" y="21861"/>
                  </a:cubicBezTo>
                  <a:cubicBezTo>
                    <a:pt x="4117" y="21861"/>
                    <a:pt x="4918" y="21760"/>
                    <a:pt x="5686" y="21529"/>
                  </a:cubicBezTo>
                  <a:cubicBezTo>
                    <a:pt x="9354" y="17127"/>
                    <a:pt x="11555" y="11442"/>
                    <a:pt x="12105" y="5756"/>
                  </a:cubicBezTo>
                  <a:cubicBezTo>
                    <a:pt x="12289" y="3005"/>
                    <a:pt x="13939" y="2088"/>
                    <a:pt x="15590" y="621"/>
                  </a:cubicBezTo>
                  <a:cubicBezTo>
                    <a:pt x="14562" y="210"/>
                    <a:pt x="13693" y="0"/>
                    <a:pt x="12990" y="0"/>
                  </a:cubicBezTo>
                  <a:close/>
                </a:path>
              </a:pathLst>
            </a:custGeom>
            <a:solidFill>
              <a:srgbClr val="8AA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4" name="Google Shape;17634;p22"/>
            <p:cNvSpPr/>
            <p:nvPr/>
          </p:nvSpPr>
          <p:spPr>
            <a:xfrm>
              <a:off x="591175" y="3189900"/>
              <a:ext cx="596100" cy="417275"/>
            </a:xfrm>
            <a:custGeom>
              <a:avLst/>
              <a:gdLst/>
              <a:ahLst/>
              <a:cxnLst/>
              <a:rect l="l" t="t" r="r" b="b"/>
              <a:pathLst>
                <a:path w="23844" h="16691" extrusionOk="0">
                  <a:moveTo>
                    <a:pt x="23844" y="1"/>
                  </a:moveTo>
                  <a:cubicBezTo>
                    <a:pt x="22009" y="1"/>
                    <a:pt x="20542" y="551"/>
                    <a:pt x="19258" y="1651"/>
                  </a:cubicBezTo>
                  <a:cubicBezTo>
                    <a:pt x="13939" y="4586"/>
                    <a:pt x="9721" y="8988"/>
                    <a:pt x="3852" y="11005"/>
                  </a:cubicBezTo>
                  <a:cubicBezTo>
                    <a:pt x="3485" y="11372"/>
                    <a:pt x="3118" y="11739"/>
                    <a:pt x="2752" y="12105"/>
                  </a:cubicBezTo>
                  <a:cubicBezTo>
                    <a:pt x="0" y="15590"/>
                    <a:pt x="0" y="15590"/>
                    <a:pt x="2935" y="16691"/>
                  </a:cubicBezTo>
                  <a:cubicBezTo>
                    <a:pt x="8437" y="15407"/>
                    <a:pt x="13389" y="12105"/>
                    <a:pt x="17057" y="7704"/>
                  </a:cubicBezTo>
                  <a:cubicBezTo>
                    <a:pt x="16691" y="7153"/>
                    <a:pt x="15223" y="7337"/>
                    <a:pt x="16874" y="6236"/>
                  </a:cubicBezTo>
                  <a:cubicBezTo>
                    <a:pt x="19442" y="4586"/>
                    <a:pt x="23110" y="3852"/>
                    <a:pt x="23844" y="1"/>
                  </a:cubicBezTo>
                  <a:close/>
                </a:path>
              </a:pathLst>
            </a:custGeom>
            <a:solidFill>
              <a:srgbClr val="7D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5" name="Google Shape;17635;p22"/>
            <p:cNvSpPr/>
            <p:nvPr/>
          </p:nvSpPr>
          <p:spPr>
            <a:xfrm>
              <a:off x="1650350" y="2116975"/>
              <a:ext cx="605275" cy="299275"/>
            </a:xfrm>
            <a:custGeom>
              <a:avLst/>
              <a:gdLst/>
              <a:ahLst/>
              <a:cxnLst/>
              <a:rect l="l" t="t" r="r" b="b"/>
              <a:pathLst>
                <a:path w="24211" h="11971" extrusionOk="0">
                  <a:moveTo>
                    <a:pt x="18708" y="0"/>
                  </a:moveTo>
                  <a:cubicBezTo>
                    <a:pt x="11739" y="2018"/>
                    <a:pt x="5320" y="5869"/>
                    <a:pt x="1" y="11005"/>
                  </a:cubicBezTo>
                  <a:cubicBezTo>
                    <a:pt x="389" y="10932"/>
                    <a:pt x="777" y="10901"/>
                    <a:pt x="1164" y="10901"/>
                  </a:cubicBezTo>
                  <a:cubicBezTo>
                    <a:pt x="3441" y="10901"/>
                    <a:pt x="5717" y="11971"/>
                    <a:pt x="7993" y="11971"/>
                  </a:cubicBezTo>
                  <a:cubicBezTo>
                    <a:pt x="8263" y="11971"/>
                    <a:pt x="8534" y="11955"/>
                    <a:pt x="8804" y="11922"/>
                  </a:cubicBezTo>
                  <a:cubicBezTo>
                    <a:pt x="9538" y="9721"/>
                    <a:pt x="11739" y="8253"/>
                    <a:pt x="12106" y="5686"/>
                  </a:cubicBezTo>
                  <a:cubicBezTo>
                    <a:pt x="12224" y="4152"/>
                    <a:pt x="12797" y="3605"/>
                    <a:pt x="13728" y="3605"/>
                  </a:cubicBezTo>
                  <a:cubicBezTo>
                    <a:pt x="14244" y="3605"/>
                    <a:pt x="14871" y="3773"/>
                    <a:pt x="15590" y="4035"/>
                  </a:cubicBezTo>
                  <a:cubicBezTo>
                    <a:pt x="16490" y="4316"/>
                    <a:pt x="17425" y="4460"/>
                    <a:pt x="18356" y="4460"/>
                  </a:cubicBezTo>
                  <a:cubicBezTo>
                    <a:pt x="20463" y="4460"/>
                    <a:pt x="22557" y="3727"/>
                    <a:pt x="24211" y="2201"/>
                  </a:cubicBezTo>
                  <a:cubicBezTo>
                    <a:pt x="22377" y="1284"/>
                    <a:pt x="19809" y="2751"/>
                    <a:pt x="18708" y="0"/>
                  </a:cubicBezTo>
                  <a:close/>
                </a:path>
              </a:pathLst>
            </a:custGeom>
            <a:solidFill>
              <a:srgbClr val="F7A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6" name="Google Shape;17636;p22"/>
            <p:cNvSpPr/>
            <p:nvPr/>
          </p:nvSpPr>
          <p:spPr>
            <a:xfrm>
              <a:off x="985500" y="2952625"/>
              <a:ext cx="495225" cy="210775"/>
            </a:xfrm>
            <a:custGeom>
              <a:avLst/>
              <a:gdLst/>
              <a:ahLst/>
              <a:cxnLst/>
              <a:rect l="l" t="t" r="r" b="b"/>
              <a:pathLst>
                <a:path w="19809" h="8431" extrusionOk="0">
                  <a:moveTo>
                    <a:pt x="5136" y="0"/>
                  </a:moveTo>
                  <a:cubicBezTo>
                    <a:pt x="4540" y="0"/>
                    <a:pt x="3944" y="229"/>
                    <a:pt x="3485" y="688"/>
                  </a:cubicBezTo>
                  <a:cubicBezTo>
                    <a:pt x="2018" y="1422"/>
                    <a:pt x="734" y="2522"/>
                    <a:pt x="1" y="3989"/>
                  </a:cubicBezTo>
                  <a:cubicBezTo>
                    <a:pt x="1" y="5103"/>
                    <a:pt x="966" y="6078"/>
                    <a:pt x="2060" y="6078"/>
                  </a:cubicBezTo>
                  <a:cubicBezTo>
                    <a:pt x="2228" y="6078"/>
                    <a:pt x="2398" y="6056"/>
                    <a:pt x="2568" y="6007"/>
                  </a:cubicBezTo>
                  <a:cubicBezTo>
                    <a:pt x="4769" y="6007"/>
                    <a:pt x="6787" y="6007"/>
                    <a:pt x="9171" y="5823"/>
                  </a:cubicBezTo>
                  <a:cubicBezTo>
                    <a:pt x="9383" y="5788"/>
                    <a:pt x="9566" y="5771"/>
                    <a:pt x="9724" y="5771"/>
                  </a:cubicBezTo>
                  <a:cubicBezTo>
                    <a:pt x="11200" y="5771"/>
                    <a:pt x="10419" y="7231"/>
                    <a:pt x="10088" y="8391"/>
                  </a:cubicBezTo>
                  <a:cubicBezTo>
                    <a:pt x="10380" y="8418"/>
                    <a:pt x="10672" y="8431"/>
                    <a:pt x="10963" y="8431"/>
                  </a:cubicBezTo>
                  <a:cubicBezTo>
                    <a:pt x="14694" y="8431"/>
                    <a:pt x="18277" y="6278"/>
                    <a:pt x="19809" y="2705"/>
                  </a:cubicBezTo>
                  <a:lnTo>
                    <a:pt x="19809" y="2705"/>
                  </a:lnTo>
                  <a:cubicBezTo>
                    <a:pt x="19514" y="2730"/>
                    <a:pt x="19222" y="2741"/>
                    <a:pt x="18931" y="2741"/>
                  </a:cubicBezTo>
                  <a:cubicBezTo>
                    <a:pt x="15016" y="2741"/>
                    <a:pt x="11347" y="679"/>
                    <a:pt x="7260" y="679"/>
                  </a:cubicBezTo>
                  <a:cubicBezTo>
                    <a:pt x="7103" y="679"/>
                    <a:pt x="6945" y="682"/>
                    <a:pt x="6787" y="688"/>
                  </a:cubicBezTo>
                  <a:cubicBezTo>
                    <a:pt x="6328" y="229"/>
                    <a:pt x="5732" y="0"/>
                    <a:pt x="5136" y="0"/>
                  </a:cubicBezTo>
                  <a:close/>
                </a:path>
              </a:pathLst>
            </a:custGeom>
            <a:solidFill>
              <a:srgbClr val="9EA0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7" name="Google Shape;17637;p22"/>
            <p:cNvSpPr/>
            <p:nvPr/>
          </p:nvSpPr>
          <p:spPr>
            <a:xfrm>
              <a:off x="1072625" y="2529625"/>
              <a:ext cx="495225" cy="440200"/>
            </a:xfrm>
            <a:custGeom>
              <a:avLst/>
              <a:gdLst/>
              <a:ahLst/>
              <a:cxnLst/>
              <a:rect l="l" t="t" r="r" b="b"/>
              <a:pathLst>
                <a:path w="19809" h="17608" extrusionOk="0">
                  <a:moveTo>
                    <a:pt x="16507" y="1"/>
                  </a:moveTo>
                  <a:lnTo>
                    <a:pt x="0" y="17608"/>
                  </a:lnTo>
                  <a:lnTo>
                    <a:pt x="3302" y="17608"/>
                  </a:lnTo>
                  <a:cubicBezTo>
                    <a:pt x="4035" y="14307"/>
                    <a:pt x="6786" y="11922"/>
                    <a:pt x="9904" y="11739"/>
                  </a:cubicBezTo>
                  <a:cubicBezTo>
                    <a:pt x="14123" y="11189"/>
                    <a:pt x="16324" y="7704"/>
                    <a:pt x="18525" y="4769"/>
                  </a:cubicBezTo>
                  <a:cubicBezTo>
                    <a:pt x="19808" y="2935"/>
                    <a:pt x="15957" y="2202"/>
                    <a:pt x="16507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8" name="Google Shape;17638;p22"/>
            <p:cNvSpPr/>
            <p:nvPr/>
          </p:nvSpPr>
          <p:spPr>
            <a:xfrm>
              <a:off x="2393150" y="3637825"/>
              <a:ext cx="550250" cy="184875"/>
            </a:xfrm>
            <a:custGeom>
              <a:avLst/>
              <a:gdLst/>
              <a:ahLst/>
              <a:cxnLst/>
              <a:rect l="l" t="t" r="r" b="b"/>
              <a:pathLst>
                <a:path w="22010" h="7395" extrusionOk="0">
                  <a:moveTo>
                    <a:pt x="18870" y="0"/>
                  </a:moveTo>
                  <a:cubicBezTo>
                    <a:pt x="18713" y="0"/>
                    <a:pt x="18538" y="18"/>
                    <a:pt x="18342" y="58"/>
                  </a:cubicBezTo>
                  <a:cubicBezTo>
                    <a:pt x="17241" y="241"/>
                    <a:pt x="16508" y="1341"/>
                    <a:pt x="16874" y="2442"/>
                  </a:cubicBezTo>
                  <a:cubicBezTo>
                    <a:pt x="16980" y="3391"/>
                    <a:pt x="16661" y="3552"/>
                    <a:pt x="16231" y="3552"/>
                  </a:cubicBezTo>
                  <a:cubicBezTo>
                    <a:pt x="16011" y="3552"/>
                    <a:pt x="15762" y="3510"/>
                    <a:pt x="15527" y="3510"/>
                  </a:cubicBezTo>
                  <a:cubicBezTo>
                    <a:pt x="15422" y="3510"/>
                    <a:pt x="15320" y="3518"/>
                    <a:pt x="15224" y="3542"/>
                  </a:cubicBezTo>
                  <a:cubicBezTo>
                    <a:pt x="10088" y="4643"/>
                    <a:pt x="5136" y="5927"/>
                    <a:pt x="1" y="7210"/>
                  </a:cubicBezTo>
                  <a:cubicBezTo>
                    <a:pt x="1294" y="7334"/>
                    <a:pt x="2581" y="7395"/>
                    <a:pt x="3861" y="7395"/>
                  </a:cubicBezTo>
                  <a:cubicBezTo>
                    <a:pt x="10208" y="7395"/>
                    <a:pt x="16363" y="5892"/>
                    <a:pt x="22010" y="2992"/>
                  </a:cubicBezTo>
                  <a:cubicBezTo>
                    <a:pt x="21643" y="2809"/>
                    <a:pt x="20726" y="2625"/>
                    <a:pt x="20726" y="2258"/>
                  </a:cubicBezTo>
                  <a:cubicBezTo>
                    <a:pt x="20235" y="1276"/>
                    <a:pt x="20182" y="0"/>
                    <a:pt x="18870" y="0"/>
                  </a:cubicBezTo>
                  <a:close/>
                </a:path>
              </a:pathLst>
            </a:custGeom>
            <a:solidFill>
              <a:srgbClr val="F6A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9" name="Google Shape;17639;p22"/>
            <p:cNvSpPr/>
            <p:nvPr/>
          </p:nvSpPr>
          <p:spPr>
            <a:xfrm>
              <a:off x="3965875" y="3630075"/>
              <a:ext cx="142175" cy="119250"/>
            </a:xfrm>
            <a:custGeom>
              <a:avLst/>
              <a:gdLst/>
              <a:ahLst/>
              <a:cxnLst/>
              <a:rect l="l" t="t" r="r" b="b"/>
              <a:pathLst>
                <a:path w="5687" h="4770" extrusionOk="0">
                  <a:moveTo>
                    <a:pt x="4036" y="1"/>
                  </a:moveTo>
                  <a:lnTo>
                    <a:pt x="1" y="3119"/>
                  </a:lnTo>
                  <a:cubicBezTo>
                    <a:pt x="1285" y="4769"/>
                    <a:pt x="3302" y="4403"/>
                    <a:pt x="5136" y="4769"/>
                  </a:cubicBezTo>
                  <a:cubicBezTo>
                    <a:pt x="5503" y="4586"/>
                    <a:pt x="5687" y="4036"/>
                    <a:pt x="5503" y="3669"/>
                  </a:cubicBezTo>
                  <a:cubicBezTo>
                    <a:pt x="4953" y="2385"/>
                    <a:pt x="5136" y="918"/>
                    <a:pt x="4036" y="1"/>
                  </a:cubicBez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0" name="Google Shape;17640;p22"/>
            <p:cNvSpPr/>
            <p:nvPr/>
          </p:nvSpPr>
          <p:spPr>
            <a:xfrm>
              <a:off x="2943375" y="3657600"/>
              <a:ext cx="105500" cy="55050"/>
            </a:xfrm>
            <a:custGeom>
              <a:avLst/>
              <a:gdLst/>
              <a:ahLst/>
              <a:cxnLst/>
              <a:rect l="l" t="t" r="r" b="b"/>
              <a:pathLst>
                <a:path w="4220" h="2202" extrusionOk="0">
                  <a:moveTo>
                    <a:pt x="3119" y="0"/>
                  </a:moveTo>
                  <a:cubicBezTo>
                    <a:pt x="1468" y="0"/>
                    <a:pt x="1" y="0"/>
                    <a:pt x="1" y="2201"/>
                  </a:cubicBezTo>
                  <a:cubicBezTo>
                    <a:pt x="1652" y="2018"/>
                    <a:pt x="3119" y="1467"/>
                    <a:pt x="4219" y="184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F6A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1" name="Google Shape;17641;p22"/>
            <p:cNvSpPr/>
            <p:nvPr/>
          </p:nvSpPr>
          <p:spPr>
            <a:xfrm>
              <a:off x="4094275" y="3725950"/>
              <a:ext cx="59625" cy="35750"/>
            </a:xfrm>
            <a:custGeom>
              <a:avLst/>
              <a:gdLst/>
              <a:ahLst/>
              <a:cxnLst/>
              <a:rect l="l" t="t" r="r" b="b"/>
              <a:pathLst>
                <a:path w="2385" h="1430" extrusionOk="0">
                  <a:moveTo>
                    <a:pt x="1198" y="1"/>
                  </a:moveTo>
                  <a:cubicBezTo>
                    <a:pt x="777" y="1"/>
                    <a:pt x="410" y="157"/>
                    <a:pt x="184" y="384"/>
                  </a:cubicBezTo>
                  <a:lnTo>
                    <a:pt x="0" y="751"/>
                  </a:lnTo>
                  <a:cubicBezTo>
                    <a:pt x="319" y="1228"/>
                    <a:pt x="671" y="1430"/>
                    <a:pt x="1029" y="1430"/>
                  </a:cubicBezTo>
                  <a:cubicBezTo>
                    <a:pt x="1495" y="1430"/>
                    <a:pt x="1969" y="1087"/>
                    <a:pt x="2385" y="568"/>
                  </a:cubicBezTo>
                  <a:lnTo>
                    <a:pt x="2018" y="201"/>
                  </a:lnTo>
                  <a:cubicBezTo>
                    <a:pt x="1738" y="61"/>
                    <a:pt x="1457" y="1"/>
                    <a:pt x="1198" y="1"/>
                  </a:cubicBez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2" name="Google Shape;17642;p22"/>
            <p:cNvSpPr/>
            <p:nvPr/>
          </p:nvSpPr>
          <p:spPr>
            <a:xfrm>
              <a:off x="4153875" y="3701150"/>
              <a:ext cx="50475" cy="43575"/>
            </a:xfrm>
            <a:custGeom>
              <a:avLst/>
              <a:gdLst/>
              <a:ahLst/>
              <a:cxnLst/>
              <a:rect l="l" t="t" r="r" b="b"/>
              <a:pathLst>
                <a:path w="2019" h="1743" extrusionOk="0">
                  <a:moveTo>
                    <a:pt x="864" y="1"/>
                  </a:moveTo>
                  <a:cubicBezTo>
                    <a:pt x="345" y="1"/>
                    <a:pt x="1" y="436"/>
                    <a:pt x="1" y="1560"/>
                  </a:cubicBezTo>
                  <a:lnTo>
                    <a:pt x="1" y="1743"/>
                  </a:lnTo>
                  <a:lnTo>
                    <a:pt x="918" y="1743"/>
                  </a:lnTo>
                  <a:lnTo>
                    <a:pt x="2018" y="459"/>
                  </a:lnTo>
                  <a:cubicBezTo>
                    <a:pt x="1592" y="175"/>
                    <a:pt x="1193" y="1"/>
                    <a:pt x="864" y="1"/>
                  </a:cubicBez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3" name="Google Shape;17643;p22"/>
            <p:cNvSpPr/>
            <p:nvPr/>
          </p:nvSpPr>
          <p:spPr>
            <a:xfrm>
              <a:off x="659950" y="3460425"/>
              <a:ext cx="27550" cy="32125"/>
            </a:xfrm>
            <a:custGeom>
              <a:avLst/>
              <a:gdLst/>
              <a:ahLst/>
              <a:cxnLst/>
              <a:rect l="l" t="t" r="r" b="b"/>
              <a:pathLst>
                <a:path w="1102" h="1285" extrusionOk="0">
                  <a:moveTo>
                    <a:pt x="1101" y="1"/>
                  </a:moveTo>
                  <a:lnTo>
                    <a:pt x="1101" y="1"/>
                  </a:lnTo>
                  <a:cubicBezTo>
                    <a:pt x="551" y="184"/>
                    <a:pt x="1" y="551"/>
                    <a:pt x="1" y="1284"/>
                  </a:cubicBezTo>
                  <a:cubicBezTo>
                    <a:pt x="551" y="1101"/>
                    <a:pt x="918" y="551"/>
                    <a:pt x="1101" y="1"/>
                  </a:cubicBezTo>
                  <a:close/>
                </a:path>
              </a:pathLst>
            </a:custGeom>
            <a:solidFill>
              <a:srgbClr val="F29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4" name="Google Shape;17644;p22"/>
            <p:cNvSpPr/>
            <p:nvPr/>
          </p:nvSpPr>
          <p:spPr>
            <a:xfrm>
              <a:off x="916725" y="2484925"/>
              <a:ext cx="5300525" cy="911925"/>
            </a:xfrm>
            <a:custGeom>
              <a:avLst/>
              <a:gdLst/>
              <a:ahLst/>
              <a:cxnLst/>
              <a:rect l="l" t="t" r="r" b="b"/>
              <a:pathLst>
                <a:path w="212021" h="36477" extrusionOk="0">
                  <a:moveTo>
                    <a:pt x="139941" y="1"/>
                  </a:moveTo>
                  <a:cubicBezTo>
                    <a:pt x="135356" y="1"/>
                    <a:pt x="130770" y="230"/>
                    <a:pt x="126185" y="688"/>
                  </a:cubicBezTo>
                  <a:cubicBezTo>
                    <a:pt x="121050" y="1239"/>
                    <a:pt x="116098" y="1789"/>
                    <a:pt x="111696" y="4907"/>
                  </a:cubicBezTo>
                  <a:cubicBezTo>
                    <a:pt x="109312" y="5457"/>
                    <a:pt x="107111" y="6557"/>
                    <a:pt x="105277" y="8208"/>
                  </a:cubicBezTo>
                  <a:lnTo>
                    <a:pt x="98674" y="10592"/>
                  </a:lnTo>
                  <a:cubicBezTo>
                    <a:pt x="91705" y="12793"/>
                    <a:pt x="84735" y="12977"/>
                    <a:pt x="77215" y="13527"/>
                  </a:cubicBezTo>
                  <a:cubicBezTo>
                    <a:pt x="76746" y="13561"/>
                    <a:pt x="76278" y="13577"/>
                    <a:pt x="75811" y="13577"/>
                  </a:cubicBezTo>
                  <a:cubicBezTo>
                    <a:pt x="70573" y="13577"/>
                    <a:pt x="65486" y="11591"/>
                    <a:pt x="60236" y="11591"/>
                  </a:cubicBezTo>
                  <a:cubicBezTo>
                    <a:pt x="58460" y="11591"/>
                    <a:pt x="56665" y="11818"/>
                    <a:pt x="54839" y="12426"/>
                  </a:cubicBezTo>
                  <a:cubicBezTo>
                    <a:pt x="47320" y="14994"/>
                    <a:pt x="38700" y="14261"/>
                    <a:pt x="31363" y="18112"/>
                  </a:cubicBezTo>
                  <a:cubicBezTo>
                    <a:pt x="28245" y="18479"/>
                    <a:pt x="25127" y="19579"/>
                    <a:pt x="22743" y="21413"/>
                  </a:cubicBezTo>
                  <a:cubicBezTo>
                    <a:pt x="19258" y="23064"/>
                    <a:pt x="16507" y="25815"/>
                    <a:pt x="12839" y="27099"/>
                  </a:cubicBezTo>
                  <a:cubicBezTo>
                    <a:pt x="12718" y="27075"/>
                    <a:pt x="12598" y="27064"/>
                    <a:pt x="12478" y="27064"/>
                  </a:cubicBezTo>
                  <a:cubicBezTo>
                    <a:pt x="11687" y="27064"/>
                    <a:pt x="10933" y="27562"/>
                    <a:pt x="10455" y="28200"/>
                  </a:cubicBezTo>
                  <a:cubicBezTo>
                    <a:pt x="7520" y="31318"/>
                    <a:pt x="2935" y="32418"/>
                    <a:pt x="0" y="36270"/>
                  </a:cubicBezTo>
                  <a:cubicBezTo>
                    <a:pt x="335" y="36418"/>
                    <a:pt x="639" y="36476"/>
                    <a:pt x="922" y="36476"/>
                  </a:cubicBezTo>
                  <a:cubicBezTo>
                    <a:pt x="1954" y="36476"/>
                    <a:pt x="2708" y="35703"/>
                    <a:pt x="3626" y="35703"/>
                  </a:cubicBezTo>
                  <a:cubicBezTo>
                    <a:pt x="3700" y="35703"/>
                    <a:pt x="3775" y="35708"/>
                    <a:pt x="3852" y="35719"/>
                  </a:cubicBezTo>
                  <a:cubicBezTo>
                    <a:pt x="4586" y="35169"/>
                    <a:pt x="5503" y="35352"/>
                    <a:pt x="6236" y="34802"/>
                  </a:cubicBezTo>
                  <a:cubicBezTo>
                    <a:pt x="6603" y="33702"/>
                    <a:pt x="7704" y="33885"/>
                    <a:pt x="8437" y="33702"/>
                  </a:cubicBezTo>
                  <a:cubicBezTo>
                    <a:pt x="8987" y="32968"/>
                    <a:pt x="10088" y="33152"/>
                    <a:pt x="10822" y="32601"/>
                  </a:cubicBezTo>
                  <a:cubicBezTo>
                    <a:pt x="11922" y="32418"/>
                    <a:pt x="13206" y="32601"/>
                    <a:pt x="14123" y="31501"/>
                  </a:cubicBezTo>
                  <a:cubicBezTo>
                    <a:pt x="15174" y="30450"/>
                    <a:pt x="16131" y="29587"/>
                    <a:pt x="17602" y="29587"/>
                  </a:cubicBezTo>
                  <a:cubicBezTo>
                    <a:pt x="18183" y="29587"/>
                    <a:pt x="18845" y="29722"/>
                    <a:pt x="19625" y="30034"/>
                  </a:cubicBezTo>
                  <a:cubicBezTo>
                    <a:pt x="19715" y="30064"/>
                    <a:pt x="19798" y="30078"/>
                    <a:pt x="19874" y="30078"/>
                  </a:cubicBezTo>
                  <a:cubicBezTo>
                    <a:pt x="21161" y="30078"/>
                    <a:pt x="20555" y="25994"/>
                    <a:pt x="23304" y="25994"/>
                  </a:cubicBezTo>
                  <a:cubicBezTo>
                    <a:pt x="23360" y="25994"/>
                    <a:pt x="23418" y="25995"/>
                    <a:pt x="23477" y="25999"/>
                  </a:cubicBezTo>
                  <a:lnTo>
                    <a:pt x="25127" y="25999"/>
                  </a:lnTo>
                  <a:cubicBezTo>
                    <a:pt x="35421" y="22039"/>
                    <a:pt x="45989" y="19174"/>
                    <a:pt x="57066" y="19174"/>
                  </a:cubicBezTo>
                  <a:cubicBezTo>
                    <a:pt x="58818" y="19174"/>
                    <a:pt x="60582" y="19246"/>
                    <a:pt x="62359" y="19396"/>
                  </a:cubicBezTo>
                  <a:cubicBezTo>
                    <a:pt x="63460" y="20130"/>
                    <a:pt x="65661" y="19579"/>
                    <a:pt x="65294" y="22147"/>
                  </a:cubicBezTo>
                  <a:cubicBezTo>
                    <a:pt x="65168" y="23534"/>
                    <a:pt x="65648" y="24228"/>
                    <a:pt x="66557" y="24228"/>
                  </a:cubicBezTo>
                  <a:cubicBezTo>
                    <a:pt x="66970" y="24228"/>
                    <a:pt x="67472" y="24084"/>
                    <a:pt x="68045" y="23798"/>
                  </a:cubicBezTo>
                  <a:cubicBezTo>
                    <a:pt x="68228" y="23431"/>
                    <a:pt x="68595" y="23064"/>
                    <a:pt x="69145" y="22697"/>
                  </a:cubicBezTo>
                  <a:cubicBezTo>
                    <a:pt x="70613" y="20313"/>
                    <a:pt x="72997" y="20313"/>
                    <a:pt x="75381" y="20313"/>
                  </a:cubicBezTo>
                  <a:cubicBezTo>
                    <a:pt x="76692" y="20395"/>
                    <a:pt x="77999" y="20436"/>
                    <a:pt x="79301" y="20436"/>
                  </a:cubicBezTo>
                  <a:cubicBezTo>
                    <a:pt x="86744" y="20436"/>
                    <a:pt x="94034" y="19088"/>
                    <a:pt x="101058" y="16278"/>
                  </a:cubicBezTo>
                  <a:cubicBezTo>
                    <a:pt x="101792" y="15361"/>
                    <a:pt x="102526" y="14857"/>
                    <a:pt x="103236" y="14857"/>
                  </a:cubicBezTo>
                  <a:cubicBezTo>
                    <a:pt x="103947" y="14857"/>
                    <a:pt x="104635" y="15361"/>
                    <a:pt x="105277" y="16461"/>
                  </a:cubicBezTo>
                  <a:cubicBezTo>
                    <a:pt x="105644" y="17379"/>
                    <a:pt x="106377" y="18112"/>
                    <a:pt x="107478" y="18296"/>
                  </a:cubicBezTo>
                  <a:cubicBezTo>
                    <a:pt x="109312" y="16645"/>
                    <a:pt x="109679" y="13894"/>
                    <a:pt x="112246" y="12610"/>
                  </a:cubicBezTo>
                  <a:cubicBezTo>
                    <a:pt x="118996" y="9088"/>
                    <a:pt x="126567" y="7328"/>
                    <a:pt x="134114" y="7328"/>
                  </a:cubicBezTo>
                  <a:cubicBezTo>
                    <a:pt x="136001" y="7328"/>
                    <a:pt x="137887" y="7438"/>
                    <a:pt x="139757" y="7658"/>
                  </a:cubicBezTo>
                  <a:cubicBezTo>
                    <a:pt x="143976" y="8025"/>
                    <a:pt x="148194" y="8208"/>
                    <a:pt x="152413" y="8392"/>
                  </a:cubicBezTo>
                  <a:cubicBezTo>
                    <a:pt x="153104" y="8945"/>
                    <a:pt x="153899" y="9810"/>
                    <a:pt x="154878" y="9810"/>
                  </a:cubicBezTo>
                  <a:cubicBezTo>
                    <a:pt x="155197" y="9810"/>
                    <a:pt x="155536" y="9718"/>
                    <a:pt x="155897" y="9492"/>
                  </a:cubicBezTo>
                  <a:cubicBezTo>
                    <a:pt x="162274" y="9796"/>
                    <a:pt x="168524" y="10728"/>
                    <a:pt x="174857" y="10728"/>
                  </a:cubicBezTo>
                  <a:cubicBezTo>
                    <a:pt x="176175" y="10728"/>
                    <a:pt x="177497" y="10687"/>
                    <a:pt x="178823" y="10592"/>
                  </a:cubicBezTo>
                  <a:lnTo>
                    <a:pt x="201016" y="10409"/>
                  </a:lnTo>
                  <a:cubicBezTo>
                    <a:pt x="202195" y="9082"/>
                    <a:pt x="203849" y="8466"/>
                    <a:pt x="205595" y="8466"/>
                  </a:cubicBezTo>
                  <a:cubicBezTo>
                    <a:pt x="206021" y="8466"/>
                    <a:pt x="206453" y="8503"/>
                    <a:pt x="206885" y="8575"/>
                  </a:cubicBezTo>
                  <a:cubicBezTo>
                    <a:pt x="207536" y="8634"/>
                    <a:pt x="208244" y="8731"/>
                    <a:pt x="208924" y="8731"/>
                  </a:cubicBezTo>
                  <a:cubicBezTo>
                    <a:pt x="210349" y="8731"/>
                    <a:pt x="211648" y="8302"/>
                    <a:pt x="212020" y="6191"/>
                  </a:cubicBezTo>
                  <a:cubicBezTo>
                    <a:pt x="207495" y="5867"/>
                    <a:pt x="203111" y="4262"/>
                    <a:pt x="198619" y="4262"/>
                  </a:cubicBezTo>
                  <a:cubicBezTo>
                    <a:pt x="198014" y="4262"/>
                    <a:pt x="197407" y="4291"/>
                    <a:pt x="196797" y="4357"/>
                  </a:cubicBezTo>
                  <a:cubicBezTo>
                    <a:pt x="196797" y="4357"/>
                    <a:pt x="196431" y="3990"/>
                    <a:pt x="196431" y="3806"/>
                  </a:cubicBezTo>
                  <a:lnTo>
                    <a:pt x="183409" y="3806"/>
                  </a:lnTo>
                  <a:cubicBezTo>
                    <a:pt x="181208" y="2889"/>
                    <a:pt x="179007" y="2522"/>
                    <a:pt x="176623" y="2522"/>
                  </a:cubicBezTo>
                  <a:cubicBezTo>
                    <a:pt x="175181" y="2660"/>
                    <a:pt x="173740" y="2720"/>
                    <a:pt x="172300" y="2720"/>
                  </a:cubicBezTo>
                  <a:cubicBezTo>
                    <a:pt x="166044" y="2720"/>
                    <a:pt x="159809" y="1583"/>
                    <a:pt x="153697" y="688"/>
                  </a:cubicBezTo>
                  <a:cubicBezTo>
                    <a:pt x="149111" y="230"/>
                    <a:pt x="144526" y="1"/>
                    <a:pt x="139941" y="1"/>
                  </a:cubicBezTo>
                  <a:close/>
                </a:path>
              </a:pathLst>
            </a:custGeom>
            <a:solidFill>
              <a:srgbClr val="66A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5" name="Google Shape;17645;p22"/>
            <p:cNvSpPr/>
            <p:nvPr/>
          </p:nvSpPr>
          <p:spPr>
            <a:xfrm>
              <a:off x="3770475" y="2859700"/>
              <a:ext cx="571425" cy="412525"/>
            </a:xfrm>
            <a:custGeom>
              <a:avLst/>
              <a:gdLst/>
              <a:ahLst/>
              <a:cxnLst/>
              <a:rect l="l" t="t" r="r" b="b"/>
              <a:pathLst>
                <a:path w="22857" h="16501" extrusionOk="0">
                  <a:moveTo>
                    <a:pt x="16870" y="1"/>
                  </a:moveTo>
                  <a:cubicBezTo>
                    <a:pt x="16602" y="1"/>
                    <a:pt x="16335" y="3"/>
                    <a:pt x="16070" y="3"/>
                  </a:cubicBezTo>
                  <a:cubicBezTo>
                    <a:pt x="11852" y="187"/>
                    <a:pt x="7817" y="1470"/>
                    <a:pt x="4149" y="3488"/>
                  </a:cubicBezTo>
                  <a:cubicBezTo>
                    <a:pt x="2131" y="4588"/>
                    <a:pt x="664" y="6789"/>
                    <a:pt x="481" y="9174"/>
                  </a:cubicBezTo>
                  <a:cubicBezTo>
                    <a:pt x="0" y="13815"/>
                    <a:pt x="2034" y="16501"/>
                    <a:pt x="5972" y="16501"/>
                  </a:cubicBezTo>
                  <a:cubicBezTo>
                    <a:pt x="6547" y="16501"/>
                    <a:pt x="7162" y="16443"/>
                    <a:pt x="7817" y="16327"/>
                  </a:cubicBezTo>
                  <a:cubicBezTo>
                    <a:pt x="12769" y="15409"/>
                    <a:pt x="17354" y="13942"/>
                    <a:pt x="20472" y="9724"/>
                  </a:cubicBezTo>
                  <a:cubicBezTo>
                    <a:pt x="22306" y="7706"/>
                    <a:pt x="22856" y="5139"/>
                    <a:pt x="22123" y="2754"/>
                  </a:cubicBezTo>
                  <a:cubicBezTo>
                    <a:pt x="21145" y="146"/>
                    <a:pt x="19007" y="1"/>
                    <a:pt x="16870" y="1"/>
                  </a:cubicBezTo>
                  <a:close/>
                </a:path>
              </a:pathLst>
            </a:custGeom>
            <a:solidFill>
              <a:srgbClr val="FD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6" name="Google Shape;17646;p22"/>
            <p:cNvSpPr/>
            <p:nvPr/>
          </p:nvSpPr>
          <p:spPr>
            <a:xfrm>
              <a:off x="4053000" y="2698125"/>
              <a:ext cx="761175" cy="1042025"/>
            </a:xfrm>
            <a:custGeom>
              <a:avLst/>
              <a:gdLst/>
              <a:ahLst/>
              <a:cxnLst/>
              <a:rect l="l" t="t" r="r" b="b"/>
              <a:pathLst>
                <a:path w="30447" h="41681" extrusionOk="0">
                  <a:moveTo>
                    <a:pt x="27542" y="0"/>
                  </a:moveTo>
                  <a:cubicBezTo>
                    <a:pt x="27345" y="0"/>
                    <a:pt x="27150" y="15"/>
                    <a:pt x="26962" y="47"/>
                  </a:cubicBezTo>
                  <a:cubicBezTo>
                    <a:pt x="26962" y="597"/>
                    <a:pt x="26962" y="1331"/>
                    <a:pt x="26962" y="1881"/>
                  </a:cubicBezTo>
                  <a:cubicBezTo>
                    <a:pt x="25494" y="4082"/>
                    <a:pt x="25494" y="6466"/>
                    <a:pt x="24027" y="8851"/>
                  </a:cubicBezTo>
                  <a:cubicBezTo>
                    <a:pt x="20542" y="15086"/>
                    <a:pt x="16507" y="20955"/>
                    <a:pt x="11922" y="26458"/>
                  </a:cubicBezTo>
                  <a:cubicBezTo>
                    <a:pt x="11189" y="27375"/>
                    <a:pt x="10638" y="28292"/>
                    <a:pt x="10638" y="29392"/>
                  </a:cubicBezTo>
                  <a:cubicBezTo>
                    <a:pt x="9538" y="30309"/>
                    <a:pt x="8437" y="31043"/>
                    <a:pt x="7154" y="31593"/>
                  </a:cubicBezTo>
                  <a:cubicBezTo>
                    <a:pt x="6970" y="32143"/>
                    <a:pt x="6603" y="32510"/>
                    <a:pt x="6053" y="32877"/>
                  </a:cubicBezTo>
                  <a:cubicBezTo>
                    <a:pt x="5870" y="33244"/>
                    <a:pt x="5319" y="33611"/>
                    <a:pt x="4953" y="33977"/>
                  </a:cubicBezTo>
                  <a:cubicBezTo>
                    <a:pt x="4402" y="34711"/>
                    <a:pt x="3485" y="35078"/>
                    <a:pt x="2935" y="35811"/>
                  </a:cubicBezTo>
                  <a:cubicBezTo>
                    <a:pt x="2568" y="35995"/>
                    <a:pt x="2568" y="36545"/>
                    <a:pt x="2752" y="36912"/>
                  </a:cubicBezTo>
                  <a:cubicBezTo>
                    <a:pt x="2752" y="36912"/>
                    <a:pt x="2568" y="37279"/>
                    <a:pt x="2568" y="37279"/>
                  </a:cubicBezTo>
                  <a:cubicBezTo>
                    <a:pt x="2385" y="36912"/>
                    <a:pt x="2018" y="36729"/>
                    <a:pt x="1651" y="36729"/>
                  </a:cubicBezTo>
                  <a:cubicBezTo>
                    <a:pt x="1285" y="36912"/>
                    <a:pt x="918" y="37095"/>
                    <a:pt x="551" y="37279"/>
                  </a:cubicBezTo>
                  <a:cubicBezTo>
                    <a:pt x="184" y="38929"/>
                    <a:pt x="1" y="40580"/>
                    <a:pt x="1651" y="41681"/>
                  </a:cubicBezTo>
                  <a:lnTo>
                    <a:pt x="3852" y="41681"/>
                  </a:lnTo>
                  <a:cubicBezTo>
                    <a:pt x="4308" y="41073"/>
                    <a:pt x="4890" y="40717"/>
                    <a:pt x="5597" y="40717"/>
                  </a:cubicBezTo>
                  <a:cubicBezTo>
                    <a:pt x="5744" y="40717"/>
                    <a:pt x="5896" y="40732"/>
                    <a:pt x="6053" y="40763"/>
                  </a:cubicBezTo>
                  <a:cubicBezTo>
                    <a:pt x="6787" y="39663"/>
                    <a:pt x="7520" y="38563"/>
                    <a:pt x="8437" y="37462"/>
                  </a:cubicBezTo>
                  <a:cubicBezTo>
                    <a:pt x="9171" y="36729"/>
                    <a:pt x="9905" y="35995"/>
                    <a:pt x="10638" y="35261"/>
                  </a:cubicBezTo>
                  <a:cubicBezTo>
                    <a:pt x="10822" y="33977"/>
                    <a:pt x="11739" y="33060"/>
                    <a:pt x="12839" y="32877"/>
                  </a:cubicBezTo>
                  <a:cubicBezTo>
                    <a:pt x="13206" y="32510"/>
                    <a:pt x="13573" y="32143"/>
                    <a:pt x="14123" y="31776"/>
                  </a:cubicBezTo>
                  <a:cubicBezTo>
                    <a:pt x="16691" y="29392"/>
                    <a:pt x="19075" y="26458"/>
                    <a:pt x="20909" y="23340"/>
                  </a:cubicBezTo>
                  <a:cubicBezTo>
                    <a:pt x="25861" y="16737"/>
                    <a:pt x="27328" y="8484"/>
                    <a:pt x="30446" y="964"/>
                  </a:cubicBezTo>
                  <a:cubicBezTo>
                    <a:pt x="29535" y="356"/>
                    <a:pt x="28497" y="0"/>
                    <a:pt x="27542" y="0"/>
                  </a:cubicBezTo>
                  <a:close/>
                </a:path>
              </a:pathLst>
            </a:custGeom>
            <a:solidFill>
              <a:srgbClr val="79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7" name="Google Shape;17647;p22"/>
            <p:cNvSpPr/>
            <p:nvPr/>
          </p:nvSpPr>
          <p:spPr>
            <a:xfrm>
              <a:off x="4066750" y="3547550"/>
              <a:ext cx="110075" cy="82550"/>
            </a:xfrm>
            <a:custGeom>
              <a:avLst/>
              <a:gdLst/>
              <a:ahLst/>
              <a:cxnLst/>
              <a:rect l="l" t="t" r="r" b="b"/>
              <a:pathLst>
                <a:path w="4403" h="3302" extrusionOk="0">
                  <a:moveTo>
                    <a:pt x="4403" y="0"/>
                  </a:moveTo>
                  <a:cubicBezTo>
                    <a:pt x="2569" y="184"/>
                    <a:pt x="918" y="1468"/>
                    <a:pt x="1" y="3302"/>
                  </a:cubicBezTo>
                  <a:lnTo>
                    <a:pt x="2385" y="3302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8" name="Google Shape;17648;p22"/>
            <p:cNvSpPr/>
            <p:nvPr/>
          </p:nvSpPr>
          <p:spPr>
            <a:xfrm>
              <a:off x="4231825" y="3432925"/>
              <a:ext cx="87150" cy="60125"/>
            </a:xfrm>
            <a:custGeom>
              <a:avLst/>
              <a:gdLst/>
              <a:ahLst/>
              <a:cxnLst/>
              <a:rect l="l" t="t" r="r" b="b"/>
              <a:pathLst>
                <a:path w="3486" h="2405" extrusionOk="0">
                  <a:moveTo>
                    <a:pt x="3485" y="0"/>
                  </a:moveTo>
                  <a:cubicBezTo>
                    <a:pt x="2018" y="0"/>
                    <a:pt x="734" y="917"/>
                    <a:pt x="1" y="2384"/>
                  </a:cubicBezTo>
                  <a:cubicBezTo>
                    <a:pt x="122" y="2398"/>
                    <a:pt x="242" y="2404"/>
                    <a:pt x="360" y="2404"/>
                  </a:cubicBezTo>
                  <a:cubicBezTo>
                    <a:pt x="1861" y="2404"/>
                    <a:pt x="3145" y="1360"/>
                    <a:pt x="3485" y="0"/>
                  </a:cubicBez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9" name="Google Shape;17649;p22"/>
            <p:cNvSpPr/>
            <p:nvPr/>
          </p:nvSpPr>
          <p:spPr>
            <a:xfrm>
              <a:off x="4204325" y="3487950"/>
              <a:ext cx="32100" cy="32100"/>
            </a:xfrm>
            <a:custGeom>
              <a:avLst/>
              <a:gdLst/>
              <a:ahLst/>
              <a:cxnLst/>
              <a:rect l="l" t="t" r="r" b="b"/>
              <a:pathLst>
                <a:path w="1284" h="1284" extrusionOk="0">
                  <a:moveTo>
                    <a:pt x="1284" y="0"/>
                  </a:moveTo>
                  <a:cubicBezTo>
                    <a:pt x="550" y="183"/>
                    <a:pt x="184" y="550"/>
                    <a:pt x="0" y="1284"/>
                  </a:cubicBezTo>
                  <a:cubicBezTo>
                    <a:pt x="367" y="734"/>
                    <a:pt x="917" y="550"/>
                    <a:pt x="1284" y="0"/>
                  </a:cubicBez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0" name="Google Shape;17650;p22"/>
            <p:cNvSpPr/>
            <p:nvPr/>
          </p:nvSpPr>
          <p:spPr>
            <a:xfrm>
              <a:off x="4176800" y="3515450"/>
              <a:ext cx="27550" cy="27525"/>
            </a:xfrm>
            <a:custGeom>
              <a:avLst/>
              <a:gdLst/>
              <a:ahLst/>
              <a:cxnLst/>
              <a:rect l="l" t="t" r="r" b="b"/>
              <a:pathLst>
                <a:path w="1102" h="1101" extrusionOk="0">
                  <a:moveTo>
                    <a:pt x="1101" y="1"/>
                  </a:moveTo>
                  <a:lnTo>
                    <a:pt x="1" y="1101"/>
                  </a:ln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1" name="Google Shape;17651;p22"/>
            <p:cNvSpPr/>
            <p:nvPr/>
          </p:nvSpPr>
          <p:spPr>
            <a:xfrm>
              <a:off x="4291425" y="3505425"/>
              <a:ext cx="82575" cy="69650"/>
            </a:xfrm>
            <a:custGeom>
              <a:avLst/>
              <a:gdLst/>
              <a:ahLst/>
              <a:cxnLst/>
              <a:rect l="l" t="t" r="r" b="b"/>
              <a:pathLst>
                <a:path w="3303" h="2786" extrusionOk="0">
                  <a:moveTo>
                    <a:pt x="1674" y="0"/>
                  </a:moveTo>
                  <a:cubicBezTo>
                    <a:pt x="1411" y="0"/>
                    <a:pt x="1155" y="105"/>
                    <a:pt x="918" y="402"/>
                  </a:cubicBezTo>
                  <a:cubicBezTo>
                    <a:pt x="1" y="1319"/>
                    <a:pt x="918" y="2052"/>
                    <a:pt x="1101" y="2786"/>
                  </a:cubicBezTo>
                  <a:cubicBezTo>
                    <a:pt x="2202" y="2419"/>
                    <a:pt x="2935" y="1685"/>
                    <a:pt x="3302" y="585"/>
                  </a:cubicBezTo>
                  <a:cubicBezTo>
                    <a:pt x="2806" y="461"/>
                    <a:pt x="2225" y="0"/>
                    <a:pt x="1674" y="0"/>
                  </a:cubicBez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2" name="Google Shape;17652;p22"/>
            <p:cNvSpPr/>
            <p:nvPr/>
          </p:nvSpPr>
          <p:spPr>
            <a:xfrm>
              <a:off x="4204325" y="3630075"/>
              <a:ext cx="59625" cy="82575"/>
            </a:xfrm>
            <a:custGeom>
              <a:avLst/>
              <a:gdLst/>
              <a:ahLst/>
              <a:cxnLst/>
              <a:rect l="l" t="t" r="r" b="b"/>
              <a:pathLst>
                <a:path w="2385" h="3303" extrusionOk="0">
                  <a:moveTo>
                    <a:pt x="2384" y="1"/>
                  </a:moveTo>
                  <a:cubicBezTo>
                    <a:pt x="917" y="368"/>
                    <a:pt x="0" y="1835"/>
                    <a:pt x="184" y="3302"/>
                  </a:cubicBezTo>
                  <a:cubicBezTo>
                    <a:pt x="1467" y="2752"/>
                    <a:pt x="2384" y="1468"/>
                    <a:pt x="2384" y="1"/>
                  </a:cubicBez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3" name="Google Shape;17653;p22"/>
            <p:cNvSpPr/>
            <p:nvPr/>
          </p:nvSpPr>
          <p:spPr>
            <a:xfrm>
              <a:off x="4263925" y="3575050"/>
              <a:ext cx="55050" cy="55050"/>
            </a:xfrm>
            <a:custGeom>
              <a:avLst/>
              <a:gdLst/>
              <a:ahLst/>
              <a:cxnLst/>
              <a:rect l="l" t="t" r="r" b="b"/>
              <a:pathLst>
                <a:path w="2202" h="2202" extrusionOk="0">
                  <a:moveTo>
                    <a:pt x="2201" y="1"/>
                  </a:moveTo>
                  <a:lnTo>
                    <a:pt x="2201" y="1"/>
                  </a:lnTo>
                  <a:cubicBezTo>
                    <a:pt x="1101" y="184"/>
                    <a:pt x="184" y="1101"/>
                    <a:pt x="0" y="2202"/>
                  </a:cubicBezTo>
                  <a:cubicBezTo>
                    <a:pt x="1284" y="2202"/>
                    <a:pt x="2201" y="1101"/>
                    <a:pt x="2201" y="1"/>
                  </a:cubicBez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4" name="Google Shape;17654;p22"/>
            <p:cNvSpPr/>
            <p:nvPr/>
          </p:nvSpPr>
          <p:spPr>
            <a:xfrm>
              <a:off x="4373975" y="3492525"/>
              <a:ext cx="32125" cy="27525"/>
            </a:xfrm>
            <a:custGeom>
              <a:avLst/>
              <a:gdLst/>
              <a:ahLst/>
              <a:cxnLst/>
              <a:rect l="l" t="t" r="r" b="b"/>
              <a:pathLst>
                <a:path w="1285" h="1101" extrusionOk="0">
                  <a:moveTo>
                    <a:pt x="1284" y="0"/>
                  </a:moveTo>
                  <a:cubicBezTo>
                    <a:pt x="550" y="184"/>
                    <a:pt x="184" y="551"/>
                    <a:pt x="0" y="1101"/>
                  </a:cubicBezTo>
                  <a:lnTo>
                    <a:pt x="1284" y="0"/>
                  </a:ln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5" name="Google Shape;17655;p22"/>
            <p:cNvSpPr/>
            <p:nvPr/>
          </p:nvSpPr>
          <p:spPr>
            <a:xfrm>
              <a:off x="4071350" y="1924400"/>
              <a:ext cx="687800" cy="586175"/>
            </a:xfrm>
            <a:custGeom>
              <a:avLst/>
              <a:gdLst/>
              <a:ahLst/>
              <a:cxnLst/>
              <a:rect l="l" t="t" r="r" b="b"/>
              <a:pathLst>
                <a:path w="27512" h="23447" extrusionOk="0">
                  <a:moveTo>
                    <a:pt x="6420" y="0"/>
                  </a:moveTo>
                  <a:cubicBezTo>
                    <a:pt x="5319" y="734"/>
                    <a:pt x="4219" y="1284"/>
                    <a:pt x="3302" y="2017"/>
                  </a:cubicBezTo>
                  <a:lnTo>
                    <a:pt x="3118" y="2201"/>
                  </a:lnTo>
                  <a:cubicBezTo>
                    <a:pt x="2751" y="2568"/>
                    <a:pt x="2751" y="3118"/>
                    <a:pt x="2751" y="3485"/>
                  </a:cubicBezTo>
                  <a:cubicBezTo>
                    <a:pt x="2935" y="3668"/>
                    <a:pt x="2935" y="4035"/>
                    <a:pt x="2935" y="4218"/>
                  </a:cubicBezTo>
                  <a:cubicBezTo>
                    <a:pt x="3118" y="4585"/>
                    <a:pt x="3485" y="4952"/>
                    <a:pt x="3668" y="5319"/>
                  </a:cubicBezTo>
                  <a:cubicBezTo>
                    <a:pt x="4035" y="5686"/>
                    <a:pt x="4402" y="6052"/>
                    <a:pt x="4952" y="6236"/>
                  </a:cubicBezTo>
                  <a:cubicBezTo>
                    <a:pt x="8437" y="7520"/>
                    <a:pt x="10821" y="10638"/>
                    <a:pt x="14306" y="12105"/>
                  </a:cubicBezTo>
                  <a:lnTo>
                    <a:pt x="19625" y="16507"/>
                  </a:lnTo>
                  <a:cubicBezTo>
                    <a:pt x="20542" y="18341"/>
                    <a:pt x="22926" y="19258"/>
                    <a:pt x="22009" y="22009"/>
                  </a:cubicBezTo>
                  <a:cubicBezTo>
                    <a:pt x="18830" y="22009"/>
                    <a:pt x="15570" y="21927"/>
                    <a:pt x="12282" y="21927"/>
                  </a:cubicBezTo>
                  <a:cubicBezTo>
                    <a:pt x="10638" y="21927"/>
                    <a:pt x="8987" y="21948"/>
                    <a:pt x="7337" y="22009"/>
                  </a:cubicBezTo>
                  <a:cubicBezTo>
                    <a:pt x="6277" y="22009"/>
                    <a:pt x="5145" y="21864"/>
                    <a:pt x="4021" y="21864"/>
                  </a:cubicBezTo>
                  <a:cubicBezTo>
                    <a:pt x="2616" y="21864"/>
                    <a:pt x="1223" y="22090"/>
                    <a:pt x="0" y="23109"/>
                  </a:cubicBezTo>
                  <a:cubicBezTo>
                    <a:pt x="1203" y="23061"/>
                    <a:pt x="2406" y="23042"/>
                    <a:pt x="3609" y="23042"/>
                  </a:cubicBezTo>
                  <a:cubicBezTo>
                    <a:pt x="9064" y="23042"/>
                    <a:pt x="14518" y="23447"/>
                    <a:pt x="19972" y="23447"/>
                  </a:cubicBezTo>
                  <a:cubicBezTo>
                    <a:pt x="22485" y="23447"/>
                    <a:pt x="24998" y="23361"/>
                    <a:pt x="27512" y="23109"/>
                  </a:cubicBezTo>
                  <a:cubicBezTo>
                    <a:pt x="22376" y="13756"/>
                    <a:pt x="15223" y="5869"/>
                    <a:pt x="6603" y="0"/>
                  </a:cubicBezTo>
                  <a:close/>
                </a:path>
              </a:pathLst>
            </a:custGeom>
            <a:solidFill>
              <a:srgbClr val="92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6" name="Google Shape;17656;p22"/>
            <p:cNvSpPr/>
            <p:nvPr/>
          </p:nvSpPr>
          <p:spPr>
            <a:xfrm>
              <a:off x="3328550" y="2364575"/>
              <a:ext cx="380600" cy="330150"/>
            </a:xfrm>
            <a:custGeom>
              <a:avLst/>
              <a:gdLst/>
              <a:ahLst/>
              <a:cxnLst/>
              <a:rect l="l" t="t" r="r" b="b"/>
              <a:pathLst>
                <a:path w="15224" h="13206" extrusionOk="0">
                  <a:moveTo>
                    <a:pt x="3301" y="0"/>
                  </a:moveTo>
                  <a:cubicBezTo>
                    <a:pt x="2751" y="1284"/>
                    <a:pt x="1467" y="2201"/>
                    <a:pt x="0" y="2201"/>
                  </a:cubicBezTo>
                  <a:cubicBezTo>
                    <a:pt x="1651" y="4402"/>
                    <a:pt x="3668" y="6419"/>
                    <a:pt x="6053" y="8070"/>
                  </a:cubicBezTo>
                  <a:cubicBezTo>
                    <a:pt x="7703" y="9171"/>
                    <a:pt x="10271" y="10271"/>
                    <a:pt x="8804" y="13206"/>
                  </a:cubicBezTo>
                  <a:cubicBezTo>
                    <a:pt x="11188" y="12472"/>
                    <a:pt x="13389" y="11371"/>
                    <a:pt x="15223" y="9721"/>
                  </a:cubicBezTo>
                  <a:lnTo>
                    <a:pt x="15223" y="9721"/>
                  </a:lnTo>
                  <a:cubicBezTo>
                    <a:pt x="14854" y="9800"/>
                    <a:pt x="14511" y="9837"/>
                    <a:pt x="14191" y="9837"/>
                  </a:cubicBezTo>
                  <a:cubicBezTo>
                    <a:pt x="12286" y="9837"/>
                    <a:pt x="11187" y="8513"/>
                    <a:pt x="10088" y="6786"/>
                  </a:cubicBezTo>
                  <a:cubicBezTo>
                    <a:pt x="8254" y="4035"/>
                    <a:pt x="6053" y="1651"/>
                    <a:pt x="3301" y="0"/>
                  </a:cubicBezTo>
                  <a:close/>
                </a:path>
              </a:pathLst>
            </a:custGeom>
            <a:solidFill>
              <a:srgbClr val="969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7" name="Google Shape;17657;p22"/>
            <p:cNvSpPr/>
            <p:nvPr/>
          </p:nvSpPr>
          <p:spPr>
            <a:xfrm>
              <a:off x="2594900" y="2361125"/>
              <a:ext cx="564025" cy="381800"/>
            </a:xfrm>
            <a:custGeom>
              <a:avLst/>
              <a:gdLst/>
              <a:ahLst/>
              <a:cxnLst/>
              <a:rect l="l" t="t" r="r" b="b"/>
              <a:pathLst>
                <a:path w="22561" h="15272" extrusionOk="0">
                  <a:moveTo>
                    <a:pt x="10088" y="1"/>
                  </a:moveTo>
                  <a:cubicBezTo>
                    <a:pt x="9171" y="1"/>
                    <a:pt x="8254" y="46"/>
                    <a:pt x="7337" y="138"/>
                  </a:cubicBezTo>
                  <a:cubicBezTo>
                    <a:pt x="3486" y="322"/>
                    <a:pt x="551" y="3440"/>
                    <a:pt x="368" y="7108"/>
                  </a:cubicBezTo>
                  <a:cubicBezTo>
                    <a:pt x="1" y="10042"/>
                    <a:pt x="1468" y="12243"/>
                    <a:pt x="4953" y="13710"/>
                  </a:cubicBezTo>
                  <a:cubicBezTo>
                    <a:pt x="7163" y="14763"/>
                    <a:pt x="9554" y="15272"/>
                    <a:pt x="11954" y="15272"/>
                  </a:cubicBezTo>
                  <a:cubicBezTo>
                    <a:pt x="13736" y="15272"/>
                    <a:pt x="15522" y="14991"/>
                    <a:pt x="17241" y="14444"/>
                  </a:cubicBezTo>
                  <a:cubicBezTo>
                    <a:pt x="17791" y="13710"/>
                    <a:pt x="18892" y="14077"/>
                    <a:pt x="19259" y="13344"/>
                  </a:cubicBezTo>
                  <a:cubicBezTo>
                    <a:pt x="19626" y="12977"/>
                    <a:pt x="19992" y="12610"/>
                    <a:pt x="20359" y="12243"/>
                  </a:cubicBezTo>
                  <a:cubicBezTo>
                    <a:pt x="22560" y="8392"/>
                    <a:pt x="22560" y="6557"/>
                    <a:pt x="20359" y="3806"/>
                  </a:cubicBezTo>
                  <a:cubicBezTo>
                    <a:pt x="18525" y="1605"/>
                    <a:pt x="15774" y="138"/>
                    <a:pt x="12839" y="138"/>
                  </a:cubicBezTo>
                  <a:cubicBezTo>
                    <a:pt x="11922" y="46"/>
                    <a:pt x="11005" y="1"/>
                    <a:pt x="10088" y="1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8" name="Google Shape;17658;p22"/>
            <p:cNvSpPr/>
            <p:nvPr/>
          </p:nvSpPr>
          <p:spPr>
            <a:xfrm>
              <a:off x="1700800" y="2628275"/>
              <a:ext cx="1682800" cy="314050"/>
            </a:xfrm>
            <a:custGeom>
              <a:avLst/>
              <a:gdLst/>
              <a:ahLst/>
              <a:cxnLst/>
              <a:rect l="l" t="t" r="r" b="b"/>
              <a:pathLst>
                <a:path w="67312" h="12562" extrusionOk="0">
                  <a:moveTo>
                    <a:pt x="24567" y="0"/>
                  </a:moveTo>
                  <a:cubicBezTo>
                    <a:pt x="23438" y="0"/>
                    <a:pt x="22347" y="485"/>
                    <a:pt x="21459" y="1374"/>
                  </a:cubicBezTo>
                  <a:cubicBezTo>
                    <a:pt x="20542" y="2474"/>
                    <a:pt x="21459" y="3208"/>
                    <a:pt x="22193" y="3941"/>
                  </a:cubicBezTo>
                  <a:cubicBezTo>
                    <a:pt x="22559" y="5042"/>
                    <a:pt x="24210" y="4492"/>
                    <a:pt x="24577" y="6142"/>
                  </a:cubicBezTo>
                  <a:cubicBezTo>
                    <a:pt x="19992" y="6876"/>
                    <a:pt x="15407" y="7426"/>
                    <a:pt x="10821" y="8343"/>
                  </a:cubicBezTo>
                  <a:cubicBezTo>
                    <a:pt x="6786" y="9077"/>
                    <a:pt x="2935" y="9627"/>
                    <a:pt x="0" y="12562"/>
                  </a:cubicBezTo>
                  <a:cubicBezTo>
                    <a:pt x="734" y="12562"/>
                    <a:pt x="1467" y="12378"/>
                    <a:pt x="2201" y="12195"/>
                  </a:cubicBezTo>
                  <a:cubicBezTo>
                    <a:pt x="9721" y="9810"/>
                    <a:pt x="17607" y="8527"/>
                    <a:pt x="25494" y="7976"/>
                  </a:cubicBezTo>
                  <a:cubicBezTo>
                    <a:pt x="27511" y="7701"/>
                    <a:pt x="29575" y="7564"/>
                    <a:pt x="31661" y="7564"/>
                  </a:cubicBezTo>
                  <a:cubicBezTo>
                    <a:pt x="33747" y="7564"/>
                    <a:pt x="35857" y="7701"/>
                    <a:pt x="37966" y="7976"/>
                  </a:cubicBezTo>
                  <a:cubicBezTo>
                    <a:pt x="40809" y="8343"/>
                    <a:pt x="43651" y="8527"/>
                    <a:pt x="46471" y="8527"/>
                  </a:cubicBezTo>
                  <a:cubicBezTo>
                    <a:pt x="49291" y="8527"/>
                    <a:pt x="52088" y="8343"/>
                    <a:pt x="54839" y="7976"/>
                  </a:cubicBezTo>
                  <a:cubicBezTo>
                    <a:pt x="55155" y="7990"/>
                    <a:pt x="55471" y="7996"/>
                    <a:pt x="55787" y="7996"/>
                  </a:cubicBezTo>
                  <a:cubicBezTo>
                    <a:pt x="59869" y="7996"/>
                    <a:pt x="63906" y="6901"/>
                    <a:pt x="67311" y="4858"/>
                  </a:cubicBezTo>
                  <a:cubicBezTo>
                    <a:pt x="66914" y="4822"/>
                    <a:pt x="66519" y="4806"/>
                    <a:pt x="66125" y="4806"/>
                  </a:cubicBezTo>
                  <a:cubicBezTo>
                    <a:pt x="62518" y="4806"/>
                    <a:pt x="59046" y="6196"/>
                    <a:pt x="55573" y="6692"/>
                  </a:cubicBezTo>
                  <a:cubicBezTo>
                    <a:pt x="51922" y="6979"/>
                    <a:pt x="48271" y="7433"/>
                    <a:pt x="44718" y="7433"/>
                  </a:cubicBezTo>
                  <a:cubicBezTo>
                    <a:pt x="39169" y="7433"/>
                    <a:pt x="33859" y="6325"/>
                    <a:pt x="29162" y="1740"/>
                  </a:cubicBezTo>
                  <a:cubicBezTo>
                    <a:pt x="28428" y="1190"/>
                    <a:pt x="27511" y="823"/>
                    <a:pt x="26778" y="640"/>
                  </a:cubicBezTo>
                  <a:cubicBezTo>
                    <a:pt x="26054" y="206"/>
                    <a:pt x="25302" y="0"/>
                    <a:pt x="24567" y="0"/>
                  </a:cubicBezTo>
                  <a:close/>
                </a:path>
              </a:pathLst>
            </a:custGeom>
            <a:solidFill>
              <a:srgbClr val="7AA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9" name="Google Shape;17659;p22"/>
            <p:cNvSpPr/>
            <p:nvPr/>
          </p:nvSpPr>
          <p:spPr>
            <a:xfrm>
              <a:off x="2140975" y="2552550"/>
              <a:ext cx="224700" cy="169675"/>
            </a:xfrm>
            <a:custGeom>
              <a:avLst/>
              <a:gdLst/>
              <a:ahLst/>
              <a:cxnLst/>
              <a:rect l="l" t="t" r="r" b="b"/>
              <a:pathLst>
                <a:path w="8988" h="6787" extrusionOk="0">
                  <a:moveTo>
                    <a:pt x="2201" y="1"/>
                  </a:moveTo>
                  <a:lnTo>
                    <a:pt x="2201" y="1"/>
                  </a:lnTo>
                  <a:cubicBezTo>
                    <a:pt x="3302" y="2569"/>
                    <a:pt x="2752" y="4219"/>
                    <a:pt x="0" y="4586"/>
                  </a:cubicBezTo>
                  <a:cubicBezTo>
                    <a:pt x="1101" y="5870"/>
                    <a:pt x="2752" y="6604"/>
                    <a:pt x="4586" y="6787"/>
                  </a:cubicBezTo>
                  <a:cubicBezTo>
                    <a:pt x="4219" y="5870"/>
                    <a:pt x="3669" y="4769"/>
                    <a:pt x="5503" y="4403"/>
                  </a:cubicBezTo>
                  <a:cubicBezTo>
                    <a:pt x="6603" y="4219"/>
                    <a:pt x="7887" y="3852"/>
                    <a:pt x="8987" y="3486"/>
                  </a:cubicBezTo>
                  <a:cubicBezTo>
                    <a:pt x="7153" y="1652"/>
                    <a:pt x="4769" y="551"/>
                    <a:pt x="2201" y="1"/>
                  </a:cubicBezTo>
                  <a:close/>
                </a:path>
              </a:pathLst>
            </a:custGeom>
            <a:solidFill>
              <a:srgbClr val="9D9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0" name="Google Shape;17660;p22"/>
            <p:cNvSpPr/>
            <p:nvPr/>
          </p:nvSpPr>
          <p:spPr>
            <a:xfrm>
              <a:off x="3025925" y="2693800"/>
              <a:ext cx="50450" cy="28425"/>
            </a:xfrm>
            <a:custGeom>
              <a:avLst/>
              <a:gdLst/>
              <a:ahLst/>
              <a:cxnLst/>
              <a:rect l="l" t="t" r="r" b="b"/>
              <a:pathLst>
                <a:path w="2018" h="1137" extrusionOk="0">
                  <a:moveTo>
                    <a:pt x="1720" y="1"/>
                  </a:moveTo>
                  <a:cubicBezTo>
                    <a:pt x="1052" y="1"/>
                    <a:pt x="319" y="500"/>
                    <a:pt x="0" y="1137"/>
                  </a:cubicBezTo>
                  <a:cubicBezTo>
                    <a:pt x="917" y="1137"/>
                    <a:pt x="1651" y="770"/>
                    <a:pt x="2018" y="37"/>
                  </a:cubicBezTo>
                  <a:cubicBezTo>
                    <a:pt x="1921" y="12"/>
                    <a:pt x="1822" y="1"/>
                    <a:pt x="1720" y="1"/>
                  </a:cubicBezTo>
                  <a:close/>
                </a:path>
              </a:pathLst>
            </a:custGeom>
            <a:solidFill>
              <a:srgbClr val="FBE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1" name="Google Shape;17661;p22"/>
            <p:cNvSpPr/>
            <p:nvPr/>
          </p:nvSpPr>
          <p:spPr>
            <a:xfrm>
              <a:off x="3080950" y="2667200"/>
              <a:ext cx="27525" cy="27525"/>
            </a:xfrm>
            <a:custGeom>
              <a:avLst/>
              <a:gdLst/>
              <a:ahLst/>
              <a:cxnLst/>
              <a:rect l="l" t="t" r="r" b="b"/>
              <a:pathLst>
                <a:path w="1101" h="1101" extrusionOk="0">
                  <a:moveTo>
                    <a:pt x="1101" y="0"/>
                  </a:moveTo>
                  <a:lnTo>
                    <a:pt x="0" y="1101"/>
                  </a:lnTo>
                  <a:cubicBezTo>
                    <a:pt x="550" y="917"/>
                    <a:pt x="917" y="550"/>
                    <a:pt x="1101" y="0"/>
                  </a:cubicBezTo>
                  <a:close/>
                </a:path>
              </a:pathLst>
            </a:custGeom>
            <a:solidFill>
              <a:srgbClr val="FBE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2" name="Google Shape;17662;p22"/>
            <p:cNvSpPr/>
            <p:nvPr/>
          </p:nvSpPr>
          <p:spPr>
            <a:xfrm>
              <a:off x="2773725" y="3095575"/>
              <a:ext cx="357675" cy="295475"/>
            </a:xfrm>
            <a:custGeom>
              <a:avLst/>
              <a:gdLst/>
              <a:ahLst/>
              <a:cxnLst/>
              <a:rect l="l" t="t" r="r" b="b"/>
              <a:pathLst>
                <a:path w="14307" h="11819" extrusionOk="0">
                  <a:moveTo>
                    <a:pt x="10856" y="0"/>
                  </a:moveTo>
                  <a:cubicBezTo>
                    <a:pt x="10552" y="0"/>
                    <a:pt x="10235" y="35"/>
                    <a:pt x="9905" y="105"/>
                  </a:cubicBezTo>
                  <a:cubicBezTo>
                    <a:pt x="7704" y="472"/>
                    <a:pt x="5503" y="1389"/>
                    <a:pt x="3486" y="2857"/>
                  </a:cubicBezTo>
                  <a:cubicBezTo>
                    <a:pt x="1468" y="4324"/>
                    <a:pt x="1" y="8359"/>
                    <a:pt x="734" y="10009"/>
                  </a:cubicBezTo>
                  <a:cubicBezTo>
                    <a:pt x="1385" y="11203"/>
                    <a:pt x="2550" y="11819"/>
                    <a:pt x="4115" y="11819"/>
                  </a:cubicBezTo>
                  <a:cubicBezTo>
                    <a:pt x="5194" y="11819"/>
                    <a:pt x="6464" y="11526"/>
                    <a:pt x="7887" y="10926"/>
                  </a:cubicBezTo>
                  <a:cubicBezTo>
                    <a:pt x="8988" y="10743"/>
                    <a:pt x="9905" y="10193"/>
                    <a:pt x="11005" y="9826"/>
                  </a:cubicBezTo>
                  <a:cubicBezTo>
                    <a:pt x="12839" y="8542"/>
                    <a:pt x="14123" y="6525"/>
                    <a:pt x="14307" y="4140"/>
                  </a:cubicBezTo>
                  <a:cubicBezTo>
                    <a:pt x="14307" y="1583"/>
                    <a:pt x="12913" y="0"/>
                    <a:pt x="10856" y="0"/>
                  </a:cubicBezTo>
                  <a:close/>
                </a:path>
              </a:pathLst>
            </a:custGeom>
            <a:solidFill>
              <a:srgbClr val="FC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3" name="Google Shape;17663;p22"/>
            <p:cNvSpPr/>
            <p:nvPr/>
          </p:nvSpPr>
          <p:spPr>
            <a:xfrm>
              <a:off x="2448175" y="2970975"/>
              <a:ext cx="169675" cy="184725"/>
            </a:xfrm>
            <a:custGeom>
              <a:avLst/>
              <a:gdLst/>
              <a:ahLst/>
              <a:cxnLst/>
              <a:rect l="l" t="t" r="r" b="b"/>
              <a:pathLst>
                <a:path w="6787" h="7389" extrusionOk="0">
                  <a:moveTo>
                    <a:pt x="3318" y="0"/>
                  </a:moveTo>
                  <a:cubicBezTo>
                    <a:pt x="2617" y="0"/>
                    <a:pt x="1813" y="137"/>
                    <a:pt x="1101" y="137"/>
                  </a:cubicBezTo>
                  <a:cubicBezTo>
                    <a:pt x="2385" y="1238"/>
                    <a:pt x="4036" y="2155"/>
                    <a:pt x="2202" y="4172"/>
                  </a:cubicBezTo>
                  <a:cubicBezTo>
                    <a:pt x="1468" y="4906"/>
                    <a:pt x="734" y="5640"/>
                    <a:pt x="1" y="6557"/>
                  </a:cubicBezTo>
                  <a:cubicBezTo>
                    <a:pt x="560" y="7186"/>
                    <a:pt x="1146" y="7389"/>
                    <a:pt x="1738" y="7389"/>
                  </a:cubicBezTo>
                  <a:cubicBezTo>
                    <a:pt x="2700" y="7389"/>
                    <a:pt x="3678" y="6854"/>
                    <a:pt x="4586" y="6740"/>
                  </a:cubicBezTo>
                  <a:cubicBezTo>
                    <a:pt x="5870" y="6557"/>
                    <a:pt x="6787" y="5640"/>
                    <a:pt x="6787" y="4539"/>
                  </a:cubicBezTo>
                  <a:cubicBezTo>
                    <a:pt x="6053" y="4172"/>
                    <a:pt x="4586" y="4172"/>
                    <a:pt x="4953" y="3072"/>
                  </a:cubicBezTo>
                  <a:cubicBezTo>
                    <a:pt x="5546" y="461"/>
                    <a:pt x="4604" y="0"/>
                    <a:pt x="3318" y="0"/>
                  </a:cubicBezTo>
                  <a:close/>
                </a:path>
              </a:pathLst>
            </a:custGeom>
            <a:solidFill>
              <a:srgbClr val="8B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4" name="Google Shape;17664;p22"/>
            <p:cNvSpPr/>
            <p:nvPr/>
          </p:nvSpPr>
          <p:spPr>
            <a:xfrm>
              <a:off x="2397750" y="3115675"/>
              <a:ext cx="160500" cy="116850"/>
            </a:xfrm>
            <a:custGeom>
              <a:avLst/>
              <a:gdLst/>
              <a:ahLst/>
              <a:cxnLst/>
              <a:rect l="l" t="t" r="r" b="b"/>
              <a:pathLst>
                <a:path w="6420" h="4674" extrusionOk="0">
                  <a:moveTo>
                    <a:pt x="5049" y="1"/>
                  </a:moveTo>
                  <a:cubicBezTo>
                    <a:pt x="4213" y="1"/>
                    <a:pt x="3300" y="670"/>
                    <a:pt x="2373" y="670"/>
                  </a:cubicBezTo>
                  <a:cubicBezTo>
                    <a:pt x="2194" y="670"/>
                    <a:pt x="2014" y="645"/>
                    <a:pt x="1834" y="585"/>
                  </a:cubicBezTo>
                  <a:lnTo>
                    <a:pt x="1834" y="769"/>
                  </a:lnTo>
                  <a:cubicBezTo>
                    <a:pt x="917" y="1502"/>
                    <a:pt x="0" y="2603"/>
                    <a:pt x="550" y="3703"/>
                  </a:cubicBezTo>
                  <a:cubicBezTo>
                    <a:pt x="854" y="4411"/>
                    <a:pt x="1325" y="4673"/>
                    <a:pt x="1871" y="4673"/>
                  </a:cubicBezTo>
                  <a:cubicBezTo>
                    <a:pt x="2315" y="4673"/>
                    <a:pt x="2808" y="4500"/>
                    <a:pt x="3302" y="4253"/>
                  </a:cubicBezTo>
                  <a:cubicBezTo>
                    <a:pt x="3485" y="4253"/>
                    <a:pt x="3852" y="4253"/>
                    <a:pt x="4035" y="4070"/>
                  </a:cubicBezTo>
                  <a:lnTo>
                    <a:pt x="5319" y="2970"/>
                  </a:lnTo>
                  <a:cubicBezTo>
                    <a:pt x="5869" y="2419"/>
                    <a:pt x="5503" y="1319"/>
                    <a:pt x="6420" y="952"/>
                  </a:cubicBezTo>
                  <a:cubicBezTo>
                    <a:pt x="5998" y="229"/>
                    <a:pt x="5537" y="1"/>
                    <a:pt x="5049" y="1"/>
                  </a:cubicBezTo>
                  <a:close/>
                </a:path>
              </a:pathLst>
            </a:custGeom>
            <a:solidFill>
              <a:srgbClr val="80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5" name="Google Shape;17665;p22"/>
            <p:cNvSpPr/>
            <p:nvPr/>
          </p:nvSpPr>
          <p:spPr>
            <a:xfrm>
              <a:off x="2365650" y="3130300"/>
              <a:ext cx="114650" cy="146750"/>
            </a:xfrm>
            <a:custGeom>
              <a:avLst/>
              <a:gdLst/>
              <a:ahLst/>
              <a:cxnLst/>
              <a:rect l="l" t="t" r="r" b="b"/>
              <a:pathLst>
                <a:path w="4586" h="5870" extrusionOk="0">
                  <a:moveTo>
                    <a:pt x="3302" y="0"/>
                  </a:moveTo>
                  <a:lnTo>
                    <a:pt x="3302" y="0"/>
                  </a:lnTo>
                  <a:cubicBezTo>
                    <a:pt x="1101" y="184"/>
                    <a:pt x="734" y="2018"/>
                    <a:pt x="0" y="3485"/>
                  </a:cubicBezTo>
                  <a:cubicBezTo>
                    <a:pt x="1101" y="3852"/>
                    <a:pt x="2018" y="4769"/>
                    <a:pt x="2385" y="5869"/>
                  </a:cubicBezTo>
                  <a:cubicBezTo>
                    <a:pt x="3118" y="5136"/>
                    <a:pt x="3852" y="4402"/>
                    <a:pt x="4586" y="3668"/>
                  </a:cubicBezTo>
                  <a:cubicBezTo>
                    <a:pt x="1834" y="3302"/>
                    <a:pt x="2568" y="1651"/>
                    <a:pt x="3302" y="0"/>
                  </a:cubicBezTo>
                  <a:close/>
                </a:path>
              </a:pathLst>
            </a:custGeom>
            <a:solidFill>
              <a:srgbClr val="8B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6" name="Google Shape;17666;p22"/>
            <p:cNvSpPr/>
            <p:nvPr/>
          </p:nvSpPr>
          <p:spPr>
            <a:xfrm>
              <a:off x="2526125" y="3134875"/>
              <a:ext cx="36700" cy="55050"/>
            </a:xfrm>
            <a:custGeom>
              <a:avLst/>
              <a:gdLst/>
              <a:ahLst/>
              <a:cxnLst/>
              <a:rect l="l" t="t" r="r" b="b"/>
              <a:pathLst>
                <a:path w="1468" h="2202" extrusionOk="0">
                  <a:moveTo>
                    <a:pt x="1468" y="1"/>
                  </a:moveTo>
                  <a:lnTo>
                    <a:pt x="1468" y="1"/>
                  </a:lnTo>
                  <a:cubicBezTo>
                    <a:pt x="551" y="367"/>
                    <a:pt x="1" y="1285"/>
                    <a:pt x="184" y="2202"/>
                  </a:cubicBezTo>
                  <a:cubicBezTo>
                    <a:pt x="918" y="1835"/>
                    <a:pt x="1468" y="918"/>
                    <a:pt x="1468" y="1"/>
                  </a:cubicBezTo>
                  <a:close/>
                </a:path>
              </a:pathLst>
            </a:custGeom>
            <a:solidFill>
              <a:srgbClr val="8B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7" name="Google Shape;17667;p22"/>
            <p:cNvSpPr/>
            <p:nvPr/>
          </p:nvSpPr>
          <p:spPr>
            <a:xfrm>
              <a:off x="2613250" y="3052350"/>
              <a:ext cx="27525" cy="27525"/>
            </a:xfrm>
            <a:custGeom>
              <a:avLst/>
              <a:gdLst/>
              <a:ahLst/>
              <a:cxnLst/>
              <a:rect l="l" t="t" r="r" b="b"/>
              <a:pathLst>
                <a:path w="1101" h="1101" extrusionOk="0">
                  <a:moveTo>
                    <a:pt x="0" y="1101"/>
                  </a:moveTo>
                  <a:lnTo>
                    <a:pt x="1101" y="0"/>
                  </a:lnTo>
                  <a:close/>
                </a:path>
              </a:pathLst>
            </a:custGeom>
            <a:solidFill>
              <a:srgbClr val="8B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8" name="Google Shape;17668;p22"/>
            <p:cNvSpPr/>
            <p:nvPr/>
          </p:nvSpPr>
          <p:spPr>
            <a:xfrm>
              <a:off x="2503200" y="3189900"/>
              <a:ext cx="27550" cy="27550"/>
            </a:xfrm>
            <a:custGeom>
              <a:avLst/>
              <a:gdLst/>
              <a:ahLst/>
              <a:cxnLst/>
              <a:rect l="l" t="t" r="r" b="b"/>
              <a:pathLst>
                <a:path w="1102" h="1102" extrusionOk="0">
                  <a:moveTo>
                    <a:pt x="1101" y="1"/>
                  </a:moveTo>
                  <a:lnTo>
                    <a:pt x="1" y="1101"/>
                  </a:lnTo>
                  <a:cubicBezTo>
                    <a:pt x="551" y="918"/>
                    <a:pt x="918" y="551"/>
                    <a:pt x="1101" y="1"/>
                  </a:cubicBezTo>
                  <a:close/>
                </a:path>
              </a:pathLst>
            </a:custGeom>
            <a:solidFill>
              <a:srgbClr val="8B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9" name="Google Shape;17669;p22"/>
            <p:cNvSpPr/>
            <p:nvPr/>
          </p:nvSpPr>
          <p:spPr>
            <a:xfrm>
              <a:off x="4759125" y="2392075"/>
              <a:ext cx="742825" cy="192600"/>
            </a:xfrm>
            <a:custGeom>
              <a:avLst/>
              <a:gdLst/>
              <a:ahLst/>
              <a:cxnLst/>
              <a:rect l="l" t="t" r="r" b="b"/>
              <a:pathLst>
                <a:path w="29713" h="7704" extrusionOk="0">
                  <a:moveTo>
                    <a:pt x="25311" y="1"/>
                  </a:moveTo>
                  <a:cubicBezTo>
                    <a:pt x="24944" y="184"/>
                    <a:pt x="24577" y="734"/>
                    <a:pt x="24577" y="1284"/>
                  </a:cubicBezTo>
                  <a:cubicBezTo>
                    <a:pt x="24457" y="1886"/>
                    <a:pt x="24731" y="3038"/>
                    <a:pt x="24469" y="3038"/>
                  </a:cubicBezTo>
                  <a:cubicBezTo>
                    <a:pt x="24331" y="3038"/>
                    <a:pt x="24046" y="2719"/>
                    <a:pt x="23477" y="1835"/>
                  </a:cubicBezTo>
                  <a:cubicBezTo>
                    <a:pt x="23423" y="1727"/>
                    <a:pt x="23306" y="1683"/>
                    <a:pt x="23159" y="1683"/>
                  </a:cubicBezTo>
                  <a:cubicBezTo>
                    <a:pt x="22803" y="1683"/>
                    <a:pt x="22269" y="1942"/>
                    <a:pt x="22009" y="2202"/>
                  </a:cubicBezTo>
                  <a:cubicBezTo>
                    <a:pt x="22927" y="4219"/>
                    <a:pt x="23293" y="5686"/>
                    <a:pt x="20175" y="5686"/>
                  </a:cubicBezTo>
                  <a:cubicBezTo>
                    <a:pt x="14433" y="5686"/>
                    <a:pt x="8823" y="4242"/>
                    <a:pt x="3121" y="4242"/>
                  </a:cubicBezTo>
                  <a:cubicBezTo>
                    <a:pt x="2084" y="4242"/>
                    <a:pt x="1045" y="4290"/>
                    <a:pt x="1" y="4402"/>
                  </a:cubicBezTo>
                  <a:cubicBezTo>
                    <a:pt x="4379" y="5028"/>
                    <a:pt x="8224" y="7386"/>
                    <a:pt x="12786" y="7386"/>
                  </a:cubicBezTo>
                  <a:cubicBezTo>
                    <a:pt x="13575" y="7386"/>
                    <a:pt x="14385" y="7316"/>
                    <a:pt x="15223" y="7154"/>
                  </a:cubicBezTo>
                  <a:cubicBezTo>
                    <a:pt x="16513" y="6896"/>
                    <a:pt x="17845" y="6797"/>
                    <a:pt x="19201" y="6797"/>
                  </a:cubicBezTo>
                  <a:cubicBezTo>
                    <a:pt x="22668" y="6797"/>
                    <a:pt x="26285" y="7440"/>
                    <a:pt x="29713" y="7704"/>
                  </a:cubicBezTo>
                  <a:cubicBezTo>
                    <a:pt x="26595" y="6053"/>
                    <a:pt x="26778" y="2568"/>
                    <a:pt x="25311" y="1"/>
                  </a:cubicBezTo>
                  <a:close/>
                </a:path>
              </a:pathLst>
            </a:custGeom>
            <a:solidFill>
              <a:srgbClr val="8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0" name="Google Shape;17670;p22"/>
            <p:cNvSpPr/>
            <p:nvPr/>
          </p:nvSpPr>
          <p:spPr>
            <a:xfrm>
              <a:off x="5171750" y="2111600"/>
              <a:ext cx="224750" cy="365325"/>
            </a:xfrm>
            <a:custGeom>
              <a:avLst/>
              <a:gdLst/>
              <a:ahLst/>
              <a:cxnLst/>
              <a:rect l="l" t="t" r="r" b="b"/>
              <a:pathLst>
                <a:path w="8990" h="14613" extrusionOk="0">
                  <a:moveTo>
                    <a:pt x="1920" y="1"/>
                  </a:moveTo>
                  <a:cubicBezTo>
                    <a:pt x="0" y="1"/>
                    <a:pt x="487" y="1823"/>
                    <a:pt x="1103" y="3516"/>
                  </a:cubicBezTo>
                  <a:cubicBezTo>
                    <a:pt x="1653" y="4617"/>
                    <a:pt x="2937" y="5534"/>
                    <a:pt x="3120" y="6818"/>
                  </a:cubicBezTo>
                  <a:lnTo>
                    <a:pt x="3487" y="9019"/>
                  </a:lnTo>
                  <a:cubicBezTo>
                    <a:pt x="3670" y="9386"/>
                    <a:pt x="4037" y="9752"/>
                    <a:pt x="4404" y="10119"/>
                  </a:cubicBezTo>
                  <a:cubicBezTo>
                    <a:pt x="5504" y="11036"/>
                    <a:pt x="4587" y="12503"/>
                    <a:pt x="5504" y="13421"/>
                  </a:cubicBezTo>
                  <a:cubicBezTo>
                    <a:pt x="6055" y="13421"/>
                    <a:pt x="6605" y="13604"/>
                    <a:pt x="6972" y="13787"/>
                  </a:cubicBezTo>
                  <a:cubicBezTo>
                    <a:pt x="7522" y="14246"/>
                    <a:pt x="7981" y="14613"/>
                    <a:pt x="8301" y="14613"/>
                  </a:cubicBezTo>
                  <a:cubicBezTo>
                    <a:pt x="8622" y="14613"/>
                    <a:pt x="8806" y="14246"/>
                    <a:pt x="8806" y="13237"/>
                  </a:cubicBezTo>
                  <a:lnTo>
                    <a:pt x="8806" y="11272"/>
                  </a:lnTo>
                  <a:lnTo>
                    <a:pt x="8806" y="11272"/>
                  </a:lnTo>
                  <a:cubicBezTo>
                    <a:pt x="8861" y="11319"/>
                    <a:pt x="8921" y="11362"/>
                    <a:pt x="8989" y="11403"/>
                  </a:cubicBezTo>
                  <a:lnTo>
                    <a:pt x="8806" y="11220"/>
                  </a:lnTo>
                  <a:lnTo>
                    <a:pt x="8806" y="11272"/>
                  </a:lnTo>
                  <a:lnTo>
                    <a:pt x="8806" y="11272"/>
                  </a:lnTo>
                  <a:cubicBezTo>
                    <a:pt x="8121" y="10693"/>
                    <a:pt x="8398" y="9712"/>
                    <a:pt x="7889" y="9202"/>
                  </a:cubicBezTo>
                  <a:cubicBezTo>
                    <a:pt x="6422" y="7918"/>
                    <a:pt x="7889" y="6084"/>
                    <a:pt x="6605" y="4800"/>
                  </a:cubicBezTo>
                  <a:cubicBezTo>
                    <a:pt x="6055" y="4067"/>
                    <a:pt x="6238" y="3150"/>
                    <a:pt x="5504" y="2416"/>
                  </a:cubicBezTo>
                  <a:cubicBezTo>
                    <a:pt x="4587" y="2049"/>
                    <a:pt x="3854" y="1132"/>
                    <a:pt x="3304" y="215"/>
                  </a:cubicBezTo>
                  <a:cubicBezTo>
                    <a:pt x="2743" y="68"/>
                    <a:pt x="2288" y="1"/>
                    <a:pt x="1920" y="1"/>
                  </a:cubicBezTo>
                  <a:close/>
                </a:path>
              </a:pathLst>
            </a:custGeom>
            <a:solidFill>
              <a:srgbClr val="7A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1" name="Google Shape;17671;p22"/>
            <p:cNvSpPr/>
            <p:nvPr/>
          </p:nvSpPr>
          <p:spPr>
            <a:xfrm>
              <a:off x="5277250" y="2364575"/>
              <a:ext cx="36700" cy="82550"/>
            </a:xfrm>
            <a:custGeom>
              <a:avLst/>
              <a:gdLst/>
              <a:ahLst/>
              <a:cxnLst/>
              <a:rect l="l" t="t" r="r" b="b"/>
              <a:pathLst>
                <a:path w="1468" h="3302" extrusionOk="0">
                  <a:moveTo>
                    <a:pt x="184" y="0"/>
                  </a:moveTo>
                  <a:cubicBezTo>
                    <a:pt x="184" y="1101"/>
                    <a:pt x="1" y="2568"/>
                    <a:pt x="1284" y="3302"/>
                  </a:cubicBezTo>
                  <a:cubicBezTo>
                    <a:pt x="1284" y="2018"/>
                    <a:pt x="1468" y="734"/>
                    <a:pt x="184" y="0"/>
                  </a:cubicBezTo>
                  <a:close/>
                </a:path>
              </a:pathLst>
            </a:custGeom>
            <a:solidFill>
              <a:srgbClr val="8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2" name="Google Shape;17672;p22"/>
            <p:cNvSpPr/>
            <p:nvPr/>
          </p:nvSpPr>
          <p:spPr>
            <a:xfrm>
              <a:off x="5359775" y="2332475"/>
              <a:ext cx="32125" cy="59625"/>
            </a:xfrm>
            <a:custGeom>
              <a:avLst/>
              <a:gdLst/>
              <a:ahLst/>
              <a:cxnLst/>
              <a:rect l="l" t="t" r="r" b="b"/>
              <a:pathLst>
                <a:path w="1285" h="2385" extrusionOk="0">
                  <a:moveTo>
                    <a:pt x="184" y="0"/>
                  </a:moveTo>
                  <a:lnTo>
                    <a:pt x="184" y="0"/>
                  </a:lnTo>
                  <a:cubicBezTo>
                    <a:pt x="1" y="917"/>
                    <a:pt x="368" y="2018"/>
                    <a:pt x="1285" y="2385"/>
                  </a:cubicBezTo>
                  <a:cubicBezTo>
                    <a:pt x="1285" y="1468"/>
                    <a:pt x="918" y="551"/>
                    <a:pt x="184" y="0"/>
                  </a:cubicBezTo>
                  <a:close/>
                </a:path>
              </a:pathLst>
            </a:custGeom>
            <a:solidFill>
              <a:srgbClr val="8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3" name="Google Shape;17673;p22"/>
            <p:cNvSpPr/>
            <p:nvPr/>
          </p:nvSpPr>
          <p:spPr>
            <a:xfrm>
              <a:off x="6217225" y="2625925"/>
              <a:ext cx="9200" cy="13775"/>
            </a:xfrm>
            <a:custGeom>
              <a:avLst/>
              <a:gdLst/>
              <a:ahLst/>
              <a:cxnLst/>
              <a:rect l="l" t="t" r="r" b="b"/>
              <a:pathLst>
                <a:path w="368" h="551" extrusionOk="0">
                  <a:moveTo>
                    <a:pt x="184" y="0"/>
                  </a:moveTo>
                  <a:lnTo>
                    <a:pt x="0" y="551"/>
                  </a:lnTo>
                  <a:lnTo>
                    <a:pt x="367" y="367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66A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4" name="Google Shape;17674;p22"/>
            <p:cNvSpPr/>
            <p:nvPr/>
          </p:nvSpPr>
          <p:spPr>
            <a:xfrm>
              <a:off x="1072625" y="3316625"/>
              <a:ext cx="59625" cy="39525"/>
            </a:xfrm>
            <a:custGeom>
              <a:avLst/>
              <a:gdLst/>
              <a:ahLst/>
              <a:cxnLst/>
              <a:rect l="l" t="t" r="r" b="b"/>
              <a:pathLst>
                <a:path w="2385" h="1581" extrusionOk="0">
                  <a:moveTo>
                    <a:pt x="922" y="1"/>
                  </a:moveTo>
                  <a:cubicBezTo>
                    <a:pt x="366" y="1"/>
                    <a:pt x="0" y="371"/>
                    <a:pt x="0" y="1534"/>
                  </a:cubicBezTo>
                  <a:cubicBezTo>
                    <a:pt x="153" y="1565"/>
                    <a:pt x="306" y="1580"/>
                    <a:pt x="457" y="1580"/>
                  </a:cubicBezTo>
                  <a:cubicBezTo>
                    <a:pt x="1213" y="1580"/>
                    <a:pt x="1926" y="1198"/>
                    <a:pt x="2385" y="434"/>
                  </a:cubicBezTo>
                  <a:cubicBezTo>
                    <a:pt x="1841" y="201"/>
                    <a:pt x="1330" y="1"/>
                    <a:pt x="922" y="1"/>
                  </a:cubicBezTo>
                  <a:close/>
                </a:path>
              </a:pathLst>
            </a:custGeom>
            <a:solidFill>
              <a:srgbClr val="7D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5" name="Google Shape;17675;p22"/>
            <p:cNvSpPr/>
            <p:nvPr/>
          </p:nvSpPr>
          <p:spPr>
            <a:xfrm>
              <a:off x="1017600" y="3353825"/>
              <a:ext cx="55050" cy="28675"/>
            </a:xfrm>
            <a:custGeom>
              <a:avLst/>
              <a:gdLst/>
              <a:ahLst/>
              <a:cxnLst/>
              <a:rect l="l" t="t" r="r" b="b"/>
              <a:pathLst>
                <a:path w="2202" h="1147" extrusionOk="0">
                  <a:moveTo>
                    <a:pt x="1758" y="0"/>
                  </a:moveTo>
                  <a:cubicBezTo>
                    <a:pt x="1045" y="0"/>
                    <a:pt x="459" y="383"/>
                    <a:pt x="0" y="1147"/>
                  </a:cubicBezTo>
                  <a:cubicBezTo>
                    <a:pt x="917" y="1147"/>
                    <a:pt x="1834" y="780"/>
                    <a:pt x="2201" y="46"/>
                  </a:cubicBezTo>
                  <a:cubicBezTo>
                    <a:pt x="2048" y="16"/>
                    <a:pt x="1901" y="0"/>
                    <a:pt x="1758" y="0"/>
                  </a:cubicBezTo>
                  <a:close/>
                </a:path>
              </a:pathLst>
            </a:custGeom>
            <a:solidFill>
              <a:srgbClr val="7D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6" name="Google Shape;17676;p22"/>
            <p:cNvSpPr/>
            <p:nvPr/>
          </p:nvSpPr>
          <p:spPr>
            <a:xfrm>
              <a:off x="1127650" y="3299050"/>
              <a:ext cx="59625" cy="29325"/>
            </a:xfrm>
            <a:custGeom>
              <a:avLst/>
              <a:gdLst/>
              <a:ahLst/>
              <a:cxnLst/>
              <a:rect l="l" t="t" r="r" b="b"/>
              <a:pathLst>
                <a:path w="2385" h="1173" extrusionOk="0">
                  <a:moveTo>
                    <a:pt x="1961" y="1"/>
                  </a:moveTo>
                  <a:cubicBezTo>
                    <a:pt x="1052" y="1"/>
                    <a:pt x="319" y="500"/>
                    <a:pt x="0" y="1137"/>
                  </a:cubicBezTo>
                  <a:cubicBezTo>
                    <a:pt x="121" y="1161"/>
                    <a:pt x="241" y="1172"/>
                    <a:pt x="361" y="1172"/>
                  </a:cubicBezTo>
                  <a:cubicBezTo>
                    <a:pt x="1152" y="1172"/>
                    <a:pt x="1907" y="674"/>
                    <a:pt x="2385" y="36"/>
                  </a:cubicBezTo>
                  <a:cubicBezTo>
                    <a:pt x="2240" y="12"/>
                    <a:pt x="2098" y="1"/>
                    <a:pt x="1961" y="1"/>
                  </a:cubicBezTo>
                  <a:close/>
                </a:path>
              </a:pathLst>
            </a:custGeom>
            <a:solidFill>
              <a:srgbClr val="7D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7" name="Google Shape;17677;p22"/>
            <p:cNvSpPr/>
            <p:nvPr/>
          </p:nvSpPr>
          <p:spPr>
            <a:xfrm>
              <a:off x="4727025" y="2749725"/>
              <a:ext cx="13775" cy="9200"/>
            </a:xfrm>
            <a:custGeom>
              <a:avLst/>
              <a:gdLst/>
              <a:ahLst/>
              <a:cxnLst/>
              <a:rect l="l" t="t" r="r" b="b"/>
              <a:pathLst>
                <a:path w="551" h="368" extrusionOk="0">
                  <a:moveTo>
                    <a:pt x="1" y="0"/>
                  </a:moveTo>
                  <a:lnTo>
                    <a:pt x="1" y="0"/>
                  </a:lnTo>
                  <a:cubicBezTo>
                    <a:pt x="184" y="184"/>
                    <a:pt x="184" y="184"/>
                    <a:pt x="184" y="367"/>
                  </a:cubicBezTo>
                  <a:lnTo>
                    <a:pt x="551" y="3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A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8" name="Google Shape;17678;p22"/>
            <p:cNvSpPr/>
            <p:nvPr/>
          </p:nvSpPr>
          <p:spPr>
            <a:xfrm>
              <a:off x="4126375" y="3630075"/>
              <a:ext cx="27525" cy="27550"/>
            </a:xfrm>
            <a:custGeom>
              <a:avLst/>
              <a:gdLst/>
              <a:ahLst/>
              <a:cxnLst/>
              <a:rect l="l" t="t" r="r" b="b"/>
              <a:pathLst>
                <a:path w="1101" h="1102" extrusionOk="0">
                  <a:moveTo>
                    <a:pt x="1101" y="110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9" name="Google Shape;17679;p22"/>
            <p:cNvSpPr/>
            <p:nvPr/>
          </p:nvSpPr>
          <p:spPr>
            <a:xfrm>
              <a:off x="4153875" y="3657600"/>
              <a:ext cx="9200" cy="9175"/>
            </a:xfrm>
            <a:custGeom>
              <a:avLst/>
              <a:gdLst/>
              <a:ahLst/>
              <a:cxnLst/>
              <a:rect l="l" t="t" r="r" b="b"/>
              <a:pathLst>
                <a:path w="368" h="367" extrusionOk="0">
                  <a:moveTo>
                    <a:pt x="1" y="0"/>
                  </a:moveTo>
                  <a:lnTo>
                    <a:pt x="184" y="367"/>
                  </a:lnTo>
                  <a:lnTo>
                    <a:pt x="367" y="1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3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0" name="Google Shape;17680;p22"/>
            <p:cNvSpPr/>
            <p:nvPr/>
          </p:nvSpPr>
          <p:spPr>
            <a:xfrm>
              <a:off x="4108025" y="2006925"/>
              <a:ext cx="87150" cy="59625"/>
            </a:xfrm>
            <a:custGeom>
              <a:avLst/>
              <a:gdLst/>
              <a:ahLst/>
              <a:cxnLst/>
              <a:rect l="l" t="t" r="r" b="b"/>
              <a:pathLst>
                <a:path w="3486" h="2385" extrusionOk="0">
                  <a:moveTo>
                    <a:pt x="1835" y="0"/>
                  </a:moveTo>
                  <a:cubicBezTo>
                    <a:pt x="1" y="2385"/>
                    <a:pt x="2201" y="1834"/>
                    <a:pt x="3485" y="2018"/>
                  </a:cubicBezTo>
                  <a:cubicBezTo>
                    <a:pt x="3302" y="1651"/>
                    <a:pt x="3118" y="1468"/>
                    <a:pt x="3118" y="1101"/>
                  </a:cubicBezTo>
                  <a:cubicBezTo>
                    <a:pt x="2568" y="734"/>
                    <a:pt x="2201" y="367"/>
                    <a:pt x="1835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1" name="Google Shape;17681;p22"/>
            <p:cNvSpPr/>
            <p:nvPr/>
          </p:nvSpPr>
          <p:spPr>
            <a:xfrm>
              <a:off x="4153875" y="2006925"/>
              <a:ext cx="27550" cy="27525"/>
            </a:xfrm>
            <a:custGeom>
              <a:avLst/>
              <a:gdLst/>
              <a:ahLst/>
              <a:cxnLst/>
              <a:rect l="l" t="t" r="r" b="b"/>
              <a:pathLst>
                <a:path w="1102" h="1101" extrusionOk="0">
                  <a:moveTo>
                    <a:pt x="1101" y="1101"/>
                  </a:moveTo>
                  <a:lnTo>
                    <a:pt x="1" y="0"/>
                  </a:lnTo>
                  <a:cubicBezTo>
                    <a:pt x="367" y="367"/>
                    <a:pt x="734" y="734"/>
                    <a:pt x="1101" y="1101"/>
                  </a:cubicBezTo>
                  <a:close/>
                </a:path>
              </a:pathLst>
            </a:custGeom>
            <a:solidFill>
              <a:srgbClr val="F6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2" name="Google Shape;17682;p22"/>
            <p:cNvSpPr/>
            <p:nvPr/>
          </p:nvSpPr>
          <p:spPr>
            <a:xfrm>
              <a:off x="4566550" y="2327875"/>
              <a:ext cx="9200" cy="9200"/>
            </a:xfrm>
            <a:custGeom>
              <a:avLst/>
              <a:gdLst/>
              <a:ahLst/>
              <a:cxnLst/>
              <a:rect l="l" t="t" r="r" b="b"/>
              <a:pathLst>
                <a:path w="368" h="368" extrusionOk="0">
                  <a:moveTo>
                    <a:pt x="184" y="1"/>
                  </a:moveTo>
                  <a:cubicBezTo>
                    <a:pt x="184" y="1"/>
                    <a:pt x="0" y="184"/>
                    <a:pt x="0" y="368"/>
                  </a:cubicBezTo>
                  <a:cubicBezTo>
                    <a:pt x="367" y="184"/>
                    <a:pt x="184" y="1"/>
                    <a:pt x="184" y="1"/>
                  </a:cubicBezTo>
                  <a:close/>
                </a:path>
              </a:pathLst>
            </a:custGeom>
            <a:solidFill>
              <a:srgbClr val="66A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3" name="Google Shape;17683;p22"/>
            <p:cNvSpPr/>
            <p:nvPr/>
          </p:nvSpPr>
          <p:spPr>
            <a:xfrm>
              <a:off x="4043825" y="1979400"/>
              <a:ext cx="32125" cy="27550"/>
            </a:xfrm>
            <a:custGeom>
              <a:avLst/>
              <a:gdLst/>
              <a:ahLst/>
              <a:cxnLst/>
              <a:rect l="l" t="t" r="r" b="b"/>
              <a:pathLst>
                <a:path w="1285" h="1102" extrusionOk="0">
                  <a:moveTo>
                    <a:pt x="1" y="1"/>
                  </a:moveTo>
                  <a:lnTo>
                    <a:pt x="1" y="1101"/>
                  </a:lnTo>
                  <a:cubicBezTo>
                    <a:pt x="551" y="1101"/>
                    <a:pt x="1285" y="1101"/>
                    <a:pt x="1285" y="551"/>
                  </a:cubicBezTo>
                  <a:cubicBezTo>
                    <a:pt x="1285" y="1"/>
                    <a:pt x="551" y="1"/>
                    <a:pt x="1" y="1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4" name="Google Shape;17684;p22"/>
            <p:cNvSpPr/>
            <p:nvPr/>
          </p:nvSpPr>
          <p:spPr>
            <a:xfrm>
              <a:off x="3933800" y="1896000"/>
              <a:ext cx="55025" cy="29300"/>
            </a:xfrm>
            <a:custGeom>
              <a:avLst/>
              <a:gdLst/>
              <a:ahLst/>
              <a:cxnLst/>
              <a:rect l="l" t="t" r="r" b="b"/>
              <a:pathLst>
                <a:path w="2201" h="1172" extrusionOk="0">
                  <a:moveTo>
                    <a:pt x="361" y="0"/>
                  </a:moveTo>
                  <a:cubicBezTo>
                    <a:pt x="241" y="0"/>
                    <a:pt x="121" y="11"/>
                    <a:pt x="0" y="36"/>
                  </a:cubicBezTo>
                  <a:cubicBezTo>
                    <a:pt x="319" y="673"/>
                    <a:pt x="1052" y="1172"/>
                    <a:pt x="1840" y="1172"/>
                  </a:cubicBezTo>
                  <a:cubicBezTo>
                    <a:pt x="1960" y="1172"/>
                    <a:pt x="2080" y="1160"/>
                    <a:pt x="2201" y="1136"/>
                  </a:cubicBezTo>
                  <a:cubicBezTo>
                    <a:pt x="1882" y="499"/>
                    <a:pt x="1149" y="0"/>
                    <a:pt x="361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5" name="Google Shape;17685;p22"/>
            <p:cNvSpPr/>
            <p:nvPr/>
          </p:nvSpPr>
          <p:spPr>
            <a:xfrm>
              <a:off x="3897100" y="1878525"/>
              <a:ext cx="37850" cy="20175"/>
            </a:xfrm>
            <a:custGeom>
              <a:avLst/>
              <a:gdLst/>
              <a:ahLst/>
              <a:cxnLst/>
              <a:rect l="l" t="t" r="r" b="b"/>
              <a:pathLst>
                <a:path w="1514" h="807" extrusionOk="0">
                  <a:moveTo>
                    <a:pt x="184" y="1"/>
                  </a:moveTo>
                  <a:cubicBezTo>
                    <a:pt x="184" y="1"/>
                    <a:pt x="1" y="184"/>
                    <a:pt x="1" y="368"/>
                  </a:cubicBezTo>
                  <a:cubicBezTo>
                    <a:pt x="368" y="368"/>
                    <a:pt x="368" y="551"/>
                    <a:pt x="918" y="735"/>
                  </a:cubicBezTo>
                  <a:cubicBezTo>
                    <a:pt x="1065" y="784"/>
                    <a:pt x="1186" y="807"/>
                    <a:pt x="1274" y="807"/>
                  </a:cubicBezTo>
                  <a:cubicBezTo>
                    <a:pt x="1514" y="807"/>
                    <a:pt x="1504" y="636"/>
                    <a:pt x="1101" y="368"/>
                  </a:cubicBezTo>
                  <a:cubicBezTo>
                    <a:pt x="918" y="184"/>
                    <a:pt x="551" y="1"/>
                    <a:pt x="184" y="1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6" name="Google Shape;17686;p22"/>
            <p:cNvSpPr/>
            <p:nvPr/>
          </p:nvSpPr>
          <p:spPr>
            <a:xfrm>
              <a:off x="3988800" y="1924400"/>
              <a:ext cx="27550" cy="27525"/>
            </a:xfrm>
            <a:custGeom>
              <a:avLst/>
              <a:gdLst/>
              <a:ahLst/>
              <a:cxnLst/>
              <a:rect l="l" t="t" r="r" b="b"/>
              <a:pathLst>
                <a:path w="1102" h="1101" extrusionOk="0">
                  <a:moveTo>
                    <a:pt x="1" y="0"/>
                  </a:moveTo>
                  <a:lnTo>
                    <a:pt x="1101" y="1100"/>
                  </a:ln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7" name="Google Shape;17687;p22"/>
            <p:cNvSpPr/>
            <p:nvPr/>
          </p:nvSpPr>
          <p:spPr>
            <a:xfrm>
              <a:off x="4016325" y="1951900"/>
              <a:ext cx="27525" cy="27525"/>
            </a:xfrm>
            <a:custGeom>
              <a:avLst/>
              <a:gdLst/>
              <a:ahLst/>
              <a:cxnLst/>
              <a:rect l="l" t="t" r="r" b="b"/>
              <a:pathLst>
                <a:path w="1101" h="1101" extrusionOk="0">
                  <a:moveTo>
                    <a:pt x="0" y="0"/>
                  </a:moveTo>
                  <a:lnTo>
                    <a:pt x="1101" y="1101"/>
                  </a:ln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8" name="Google Shape;17688;p22"/>
            <p:cNvSpPr/>
            <p:nvPr/>
          </p:nvSpPr>
          <p:spPr>
            <a:xfrm>
              <a:off x="4208900" y="2103200"/>
              <a:ext cx="9200" cy="13800"/>
            </a:xfrm>
            <a:custGeom>
              <a:avLst/>
              <a:gdLst/>
              <a:ahLst/>
              <a:cxnLst/>
              <a:rect l="l" t="t" r="r" b="b"/>
              <a:pathLst>
                <a:path w="368" h="552" extrusionOk="0">
                  <a:moveTo>
                    <a:pt x="184" y="1"/>
                  </a:moveTo>
                  <a:lnTo>
                    <a:pt x="1" y="551"/>
                  </a:lnTo>
                  <a:lnTo>
                    <a:pt x="367" y="368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9" name="Google Shape;17689;p22"/>
            <p:cNvSpPr/>
            <p:nvPr/>
          </p:nvSpPr>
          <p:spPr>
            <a:xfrm>
              <a:off x="5139700" y="2080275"/>
              <a:ext cx="13775" cy="9200"/>
            </a:xfrm>
            <a:custGeom>
              <a:avLst/>
              <a:gdLst/>
              <a:ahLst/>
              <a:cxnLst/>
              <a:rect l="l" t="t" r="r" b="b"/>
              <a:pathLst>
                <a:path w="551" h="368" extrusionOk="0">
                  <a:moveTo>
                    <a:pt x="551" y="1"/>
                  </a:moveTo>
                  <a:lnTo>
                    <a:pt x="0" y="368"/>
                  </a:lnTo>
                  <a:lnTo>
                    <a:pt x="184" y="368"/>
                  </a:lnTo>
                  <a:lnTo>
                    <a:pt x="551" y="184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A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7690" name="Google Shape;17690;p22"/>
          <p:cNvSpPr txBox="1">
            <a:spLocks noGrp="1"/>
          </p:cNvSpPr>
          <p:nvPr>
            <p:ph type="title"/>
          </p:nvPr>
        </p:nvSpPr>
        <p:spPr>
          <a:xfrm>
            <a:off x="1845236" y="465333"/>
            <a:ext cx="54546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664410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7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92" name="Google Shape;17692;p23"/>
          <p:cNvGrpSpPr/>
          <p:nvPr/>
        </p:nvGrpSpPr>
        <p:grpSpPr>
          <a:xfrm rot="1340478" flipH="1">
            <a:off x="7133872" y="-4456"/>
            <a:ext cx="2406058" cy="2714213"/>
            <a:chOff x="1148600" y="564175"/>
            <a:chExt cx="5450525" cy="4611450"/>
          </a:xfrm>
        </p:grpSpPr>
        <p:sp>
          <p:nvSpPr>
            <p:cNvPr id="17693" name="Google Shape;17693;p23"/>
            <p:cNvSpPr/>
            <p:nvPr/>
          </p:nvSpPr>
          <p:spPr>
            <a:xfrm>
              <a:off x="1794000" y="2190675"/>
              <a:ext cx="223550" cy="639525"/>
            </a:xfrm>
            <a:custGeom>
              <a:avLst/>
              <a:gdLst/>
              <a:ahLst/>
              <a:cxnLst/>
              <a:rect l="l" t="t" r="r" b="b"/>
              <a:pathLst>
                <a:path w="8942" h="25581" extrusionOk="0">
                  <a:moveTo>
                    <a:pt x="1882" y="0"/>
                  </a:moveTo>
                  <a:cubicBezTo>
                    <a:pt x="1815" y="0"/>
                    <a:pt x="1748" y="51"/>
                    <a:pt x="1681" y="152"/>
                  </a:cubicBezTo>
                  <a:cubicBezTo>
                    <a:pt x="1614" y="891"/>
                    <a:pt x="1143" y="1496"/>
                    <a:pt x="1210" y="2168"/>
                  </a:cubicBezTo>
                  <a:cubicBezTo>
                    <a:pt x="827" y="2168"/>
                    <a:pt x="845" y="1677"/>
                    <a:pt x="610" y="1677"/>
                  </a:cubicBezTo>
                  <a:cubicBezTo>
                    <a:pt x="557" y="1677"/>
                    <a:pt x="491" y="1703"/>
                    <a:pt x="403" y="1765"/>
                  </a:cubicBezTo>
                  <a:cubicBezTo>
                    <a:pt x="0" y="1967"/>
                    <a:pt x="0" y="2437"/>
                    <a:pt x="336" y="2706"/>
                  </a:cubicBezTo>
                  <a:cubicBezTo>
                    <a:pt x="672" y="2908"/>
                    <a:pt x="1076" y="3042"/>
                    <a:pt x="1479" y="3110"/>
                  </a:cubicBezTo>
                  <a:cubicBezTo>
                    <a:pt x="2151" y="3311"/>
                    <a:pt x="2958" y="3984"/>
                    <a:pt x="2689" y="4387"/>
                  </a:cubicBezTo>
                  <a:cubicBezTo>
                    <a:pt x="2084" y="5395"/>
                    <a:pt x="2622" y="6068"/>
                    <a:pt x="2824" y="6942"/>
                  </a:cubicBezTo>
                  <a:cubicBezTo>
                    <a:pt x="2958" y="7412"/>
                    <a:pt x="2555" y="7748"/>
                    <a:pt x="2420" y="8219"/>
                  </a:cubicBezTo>
                  <a:cubicBezTo>
                    <a:pt x="2353" y="8286"/>
                    <a:pt x="2488" y="8421"/>
                    <a:pt x="2488" y="8421"/>
                  </a:cubicBezTo>
                  <a:cubicBezTo>
                    <a:pt x="2630" y="8497"/>
                    <a:pt x="2742" y="8529"/>
                    <a:pt x="2832" y="8529"/>
                  </a:cubicBezTo>
                  <a:cubicBezTo>
                    <a:pt x="3299" y="8529"/>
                    <a:pt x="3202" y="7681"/>
                    <a:pt x="3765" y="7681"/>
                  </a:cubicBezTo>
                  <a:cubicBezTo>
                    <a:pt x="4101" y="8152"/>
                    <a:pt x="4303" y="8689"/>
                    <a:pt x="4303" y="9295"/>
                  </a:cubicBezTo>
                  <a:cubicBezTo>
                    <a:pt x="4370" y="9967"/>
                    <a:pt x="3294" y="9765"/>
                    <a:pt x="3227" y="10437"/>
                  </a:cubicBezTo>
                  <a:cubicBezTo>
                    <a:pt x="3698" y="10908"/>
                    <a:pt x="3765" y="11648"/>
                    <a:pt x="4504" y="11916"/>
                  </a:cubicBezTo>
                  <a:cubicBezTo>
                    <a:pt x="4841" y="12051"/>
                    <a:pt x="4370" y="12387"/>
                    <a:pt x="4101" y="12589"/>
                  </a:cubicBezTo>
                  <a:cubicBezTo>
                    <a:pt x="3429" y="13866"/>
                    <a:pt x="4504" y="14606"/>
                    <a:pt x="5042" y="15547"/>
                  </a:cubicBezTo>
                  <a:cubicBezTo>
                    <a:pt x="5103" y="15607"/>
                    <a:pt x="5190" y="15640"/>
                    <a:pt x="5281" y="15640"/>
                  </a:cubicBezTo>
                  <a:cubicBezTo>
                    <a:pt x="5391" y="15640"/>
                    <a:pt x="5506" y="15591"/>
                    <a:pt x="5580" y="15480"/>
                  </a:cubicBezTo>
                  <a:cubicBezTo>
                    <a:pt x="5706" y="15071"/>
                    <a:pt x="5846" y="14897"/>
                    <a:pt x="5967" y="14897"/>
                  </a:cubicBezTo>
                  <a:cubicBezTo>
                    <a:pt x="6105" y="14897"/>
                    <a:pt x="6217" y="15122"/>
                    <a:pt x="6252" y="15480"/>
                  </a:cubicBezTo>
                  <a:cubicBezTo>
                    <a:pt x="6454" y="16152"/>
                    <a:pt x="6454" y="16891"/>
                    <a:pt x="6185" y="17631"/>
                  </a:cubicBezTo>
                  <a:cubicBezTo>
                    <a:pt x="5802" y="18279"/>
                    <a:pt x="5948" y="18411"/>
                    <a:pt x="6222" y="18411"/>
                  </a:cubicBezTo>
                  <a:cubicBezTo>
                    <a:pt x="6410" y="18411"/>
                    <a:pt x="6657" y="18349"/>
                    <a:pt x="6836" y="18349"/>
                  </a:cubicBezTo>
                  <a:cubicBezTo>
                    <a:pt x="6991" y="18349"/>
                    <a:pt x="7094" y="18396"/>
                    <a:pt x="7059" y="18572"/>
                  </a:cubicBezTo>
                  <a:cubicBezTo>
                    <a:pt x="6521" y="19312"/>
                    <a:pt x="6118" y="20185"/>
                    <a:pt x="5916" y="21059"/>
                  </a:cubicBezTo>
                  <a:cubicBezTo>
                    <a:pt x="5807" y="21497"/>
                    <a:pt x="5698" y="21642"/>
                    <a:pt x="5588" y="21642"/>
                  </a:cubicBezTo>
                  <a:cubicBezTo>
                    <a:pt x="5369" y="21642"/>
                    <a:pt x="5150" y="21057"/>
                    <a:pt x="4931" y="21057"/>
                  </a:cubicBezTo>
                  <a:cubicBezTo>
                    <a:pt x="4924" y="21057"/>
                    <a:pt x="4916" y="21058"/>
                    <a:pt x="4908" y="21059"/>
                  </a:cubicBezTo>
                  <a:cubicBezTo>
                    <a:pt x="4706" y="21194"/>
                    <a:pt x="4706" y="21530"/>
                    <a:pt x="4504" y="21597"/>
                  </a:cubicBezTo>
                  <a:cubicBezTo>
                    <a:pt x="4437" y="21463"/>
                    <a:pt x="4706" y="21261"/>
                    <a:pt x="4504" y="21059"/>
                  </a:cubicBezTo>
                  <a:cubicBezTo>
                    <a:pt x="4383" y="21044"/>
                    <a:pt x="4260" y="21037"/>
                    <a:pt x="4137" y="21037"/>
                  </a:cubicBezTo>
                  <a:cubicBezTo>
                    <a:pt x="3177" y="21037"/>
                    <a:pt x="2217" y="21495"/>
                    <a:pt x="1681" y="22270"/>
                  </a:cubicBezTo>
                  <a:cubicBezTo>
                    <a:pt x="1143" y="23009"/>
                    <a:pt x="1748" y="23345"/>
                    <a:pt x="2219" y="23681"/>
                  </a:cubicBezTo>
                  <a:cubicBezTo>
                    <a:pt x="3160" y="24286"/>
                    <a:pt x="4168" y="24824"/>
                    <a:pt x="5311" y="25160"/>
                  </a:cubicBezTo>
                  <a:cubicBezTo>
                    <a:pt x="5535" y="25440"/>
                    <a:pt x="5899" y="25581"/>
                    <a:pt x="6287" y="25581"/>
                  </a:cubicBezTo>
                  <a:cubicBezTo>
                    <a:pt x="6364" y="25581"/>
                    <a:pt x="6443" y="25575"/>
                    <a:pt x="6521" y="25564"/>
                  </a:cubicBezTo>
                  <a:cubicBezTo>
                    <a:pt x="7328" y="24757"/>
                    <a:pt x="8000" y="23749"/>
                    <a:pt x="8538" y="22740"/>
                  </a:cubicBezTo>
                  <a:cubicBezTo>
                    <a:pt x="8941" y="21665"/>
                    <a:pt x="8538" y="20589"/>
                    <a:pt x="8336" y="19580"/>
                  </a:cubicBezTo>
                  <a:cubicBezTo>
                    <a:pt x="7664" y="16757"/>
                    <a:pt x="6588" y="14135"/>
                    <a:pt x="5714" y="11379"/>
                  </a:cubicBezTo>
                  <a:cubicBezTo>
                    <a:pt x="4572" y="7614"/>
                    <a:pt x="3294" y="3916"/>
                    <a:pt x="2084" y="152"/>
                  </a:cubicBezTo>
                  <a:cubicBezTo>
                    <a:pt x="2017" y="51"/>
                    <a:pt x="1950" y="0"/>
                    <a:pt x="1882" y="0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4" name="Google Shape;17694;p23"/>
            <p:cNvSpPr/>
            <p:nvPr/>
          </p:nvSpPr>
          <p:spPr>
            <a:xfrm>
              <a:off x="1488100" y="1922175"/>
              <a:ext cx="161375" cy="576500"/>
            </a:xfrm>
            <a:custGeom>
              <a:avLst/>
              <a:gdLst/>
              <a:ahLst/>
              <a:cxnLst/>
              <a:rect l="l" t="t" r="r" b="b"/>
              <a:pathLst>
                <a:path w="6455" h="23060" extrusionOk="0">
                  <a:moveTo>
                    <a:pt x="202" y="1"/>
                  </a:moveTo>
                  <a:cubicBezTo>
                    <a:pt x="1" y="1412"/>
                    <a:pt x="538" y="2757"/>
                    <a:pt x="673" y="4169"/>
                  </a:cubicBezTo>
                  <a:cubicBezTo>
                    <a:pt x="807" y="6118"/>
                    <a:pt x="1143" y="8068"/>
                    <a:pt x="1681" y="10018"/>
                  </a:cubicBezTo>
                  <a:cubicBezTo>
                    <a:pt x="2555" y="12774"/>
                    <a:pt x="3362" y="15597"/>
                    <a:pt x="4236" y="18354"/>
                  </a:cubicBezTo>
                  <a:cubicBezTo>
                    <a:pt x="4774" y="19967"/>
                    <a:pt x="5110" y="21715"/>
                    <a:pt x="6186" y="23060"/>
                  </a:cubicBezTo>
                  <a:cubicBezTo>
                    <a:pt x="6253" y="22791"/>
                    <a:pt x="6454" y="22589"/>
                    <a:pt x="6387" y="22388"/>
                  </a:cubicBezTo>
                  <a:cubicBezTo>
                    <a:pt x="6253" y="21379"/>
                    <a:pt x="5917" y="20505"/>
                    <a:pt x="5379" y="19698"/>
                  </a:cubicBezTo>
                  <a:cubicBezTo>
                    <a:pt x="4505" y="18623"/>
                    <a:pt x="5110" y="16740"/>
                    <a:pt x="3900" y="15665"/>
                  </a:cubicBezTo>
                  <a:cubicBezTo>
                    <a:pt x="3833" y="15530"/>
                    <a:pt x="3833" y="15396"/>
                    <a:pt x="3900" y="15329"/>
                  </a:cubicBezTo>
                  <a:cubicBezTo>
                    <a:pt x="4841" y="14051"/>
                    <a:pt x="3631" y="13177"/>
                    <a:pt x="3295" y="12169"/>
                  </a:cubicBezTo>
                  <a:cubicBezTo>
                    <a:pt x="2891" y="11160"/>
                    <a:pt x="2555" y="10085"/>
                    <a:pt x="2152" y="9076"/>
                  </a:cubicBezTo>
                  <a:cubicBezTo>
                    <a:pt x="1950" y="8606"/>
                    <a:pt x="2286" y="8471"/>
                    <a:pt x="2622" y="8471"/>
                  </a:cubicBezTo>
                  <a:cubicBezTo>
                    <a:pt x="1614" y="6925"/>
                    <a:pt x="2017" y="4975"/>
                    <a:pt x="1076" y="3429"/>
                  </a:cubicBezTo>
                  <a:cubicBezTo>
                    <a:pt x="1009" y="3295"/>
                    <a:pt x="1211" y="2891"/>
                    <a:pt x="1345" y="2690"/>
                  </a:cubicBezTo>
                  <a:cubicBezTo>
                    <a:pt x="1816" y="2152"/>
                    <a:pt x="1412" y="1412"/>
                    <a:pt x="1681" y="807"/>
                  </a:cubicBezTo>
                  <a:cubicBezTo>
                    <a:pt x="1728" y="571"/>
                    <a:pt x="1610" y="302"/>
                    <a:pt x="1349" y="302"/>
                  </a:cubicBezTo>
                  <a:cubicBezTo>
                    <a:pt x="1239" y="302"/>
                    <a:pt x="1102" y="351"/>
                    <a:pt x="942" y="471"/>
                  </a:cubicBezTo>
                  <a:cubicBezTo>
                    <a:pt x="889" y="497"/>
                    <a:pt x="843" y="509"/>
                    <a:pt x="803" y="509"/>
                  </a:cubicBezTo>
                  <a:cubicBezTo>
                    <a:pt x="533" y="509"/>
                    <a:pt x="495" y="1"/>
                    <a:pt x="202" y="1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5" name="Google Shape;17695;p23"/>
            <p:cNvSpPr/>
            <p:nvPr/>
          </p:nvSpPr>
          <p:spPr>
            <a:xfrm>
              <a:off x="1644400" y="2491225"/>
              <a:ext cx="127775" cy="197375"/>
            </a:xfrm>
            <a:custGeom>
              <a:avLst/>
              <a:gdLst/>
              <a:ahLst/>
              <a:cxnLst/>
              <a:rect l="l" t="t" r="r" b="b"/>
              <a:pathLst>
                <a:path w="5111" h="7895" extrusionOk="0">
                  <a:moveTo>
                    <a:pt x="2987" y="0"/>
                  </a:moveTo>
                  <a:cubicBezTo>
                    <a:pt x="2763" y="0"/>
                    <a:pt x="2545" y="102"/>
                    <a:pt x="2354" y="365"/>
                  </a:cubicBezTo>
                  <a:cubicBezTo>
                    <a:pt x="2071" y="753"/>
                    <a:pt x="1882" y="938"/>
                    <a:pt x="1687" y="938"/>
                  </a:cubicBezTo>
                  <a:cubicBezTo>
                    <a:pt x="1511" y="938"/>
                    <a:pt x="1332" y="787"/>
                    <a:pt x="1076" y="499"/>
                  </a:cubicBezTo>
                  <a:cubicBezTo>
                    <a:pt x="967" y="369"/>
                    <a:pt x="851" y="323"/>
                    <a:pt x="732" y="323"/>
                  </a:cubicBezTo>
                  <a:cubicBezTo>
                    <a:pt x="485" y="323"/>
                    <a:pt x="228" y="521"/>
                    <a:pt x="1" y="567"/>
                  </a:cubicBezTo>
                  <a:cubicBezTo>
                    <a:pt x="135" y="1306"/>
                    <a:pt x="404" y="1979"/>
                    <a:pt x="875" y="2584"/>
                  </a:cubicBezTo>
                  <a:cubicBezTo>
                    <a:pt x="2018" y="4399"/>
                    <a:pt x="3362" y="6214"/>
                    <a:pt x="4841" y="7895"/>
                  </a:cubicBezTo>
                  <a:cubicBezTo>
                    <a:pt x="4841" y="7357"/>
                    <a:pt x="5110" y="7021"/>
                    <a:pt x="4572" y="6416"/>
                  </a:cubicBezTo>
                  <a:cubicBezTo>
                    <a:pt x="3766" y="5474"/>
                    <a:pt x="3766" y="4735"/>
                    <a:pt x="4572" y="3928"/>
                  </a:cubicBezTo>
                  <a:cubicBezTo>
                    <a:pt x="4976" y="3458"/>
                    <a:pt x="4774" y="3458"/>
                    <a:pt x="4505" y="3256"/>
                  </a:cubicBezTo>
                  <a:cubicBezTo>
                    <a:pt x="4344" y="3014"/>
                    <a:pt x="4086" y="2893"/>
                    <a:pt x="3818" y="2893"/>
                  </a:cubicBezTo>
                  <a:cubicBezTo>
                    <a:pt x="3639" y="2893"/>
                    <a:pt x="3456" y="2947"/>
                    <a:pt x="3295" y="3054"/>
                  </a:cubicBezTo>
                  <a:cubicBezTo>
                    <a:pt x="3158" y="3136"/>
                    <a:pt x="3036" y="3171"/>
                    <a:pt x="2924" y="3171"/>
                  </a:cubicBezTo>
                  <a:cubicBezTo>
                    <a:pt x="2486" y="3171"/>
                    <a:pt x="2218" y="2636"/>
                    <a:pt x="1950" y="2315"/>
                  </a:cubicBezTo>
                  <a:cubicBezTo>
                    <a:pt x="2421" y="1979"/>
                    <a:pt x="2757" y="1508"/>
                    <a:pt x="2959" y="903"/>
                  </a:cubicBezTo>
                  <a:cubicBezTo>
                    <a:pt x="3015" y="754"/>
                    <a:pt x="3101" y="708"/>
                    <a:pt x="3206" y="708"/>
                  </a:cubicBezTo>
                  <a:cubicBezTo>
                    <a:pt x="3375" y="708"/>
                    <a:pt x="3591" y="829"/>
                    <a:pt x="3801" y="829"/>
                  </a:cubicBezTo>
                  <a:cubicBezTo>
                    <a:pt x="3931" y="829"/>
                    <a:pt x="4057" y="783"/>
                    <a:pt x="4169" y="634"/>
                  </a:cubicBezTo>
                  <a:cubicBezTo>
                    <a:pt x="3823" y="331"/>
                    <a:pt x="3393" y="0"/>
                    <a:pt x="2987" y="0"/>
                  </a:cubicBezTo>
                  <a:close/>
                </a:path>
              </a:pathLst>
            </a:custGeom>
            <a:solidFill>
              <a:srgbClr val="FB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6" name="Google Shape;17696;p23"/>
            <p:cNvSpPr/>
            <p:nvPr/>
          </p:nvSpPr>
          <p:spPr>
            <a:xfrm>
              <a:off x="1350275" y="1701750"/>
              <a:ext cx="141225" cy="237700"/>
            </a:xfrm>
            <a:custGeom>
              <a:avLst/>
              <a:gdLst/>
              <a:ahLst/>
              <a:cxnLst/>
              <a:rect l="l" t="t" r="r" b="b"/>
              <a:pathLst>
                <a:path w="5649" h="9508" extrusionOk="0">
                  <a:moveTo>
                    <a:pt x="4825" y="0"/>
                  </a:moveTo>
                  <a:cubicBezTo>
                    <a:pt x="4597" y="0"/>
                    <a:pt x="4424" y="234"/>
                    <a:pt x="4304" y="414"/>
                  </a:cubicBezTo>
                  <a:cubicBezTo>
                    <a:pt x="3631" y="2162"/>
                    <a:pt x="2219" y="3507"/>
                    <a:pt x="1547" y="5254"/>
                  </a:cubicBezTo>
                  <a:cubicBezTo>
                    <a:pt x="1077" y="6599"/>
                    <a:pt x="606" y="7876"/>
                    <a:pt x="1" y="9221"/>
                  </a:cubicBezTo>
                  <a:cubicBezTo>
                    <a:pt x="167" y="9387"/>
                    <a:pt x="424" y="9507"/>
                    <a:pt x="697" y="9507"/>
                  </a:cubicBezTo>
                  <a:cubicBezTo>
                    <a:pt x="756" y="9507"/>
                    <a:pt x="815" y="9502"/>
                    <a:pt x="875" y="9490"/>
                  </a:cubicBezTo>
                  <a:cubicBezTo>
                    <a:pt x="1144" y="9355"/>
                    <a:pt x="1413" y="9154"/>
                    <a:pt x="1278" y="8818"/>
                  </a:cubicBezTo>
                  <a:cubicBezTo>
                    <a:pt x="875" y="8280"/>
                    <a:pt x="1345" y="7944"/>
                    <a:pt x="1547" y="7607"/>
                  </a:cubicBezTo>
                  <a:cubicBezTo>
                    <a:pt x="1951" y="6532"/>
                    <a:pt x="2892" y="5658"/>
                    <a:pt x="3093" y="4515"/>
                  </a:cubicBezTo>
                  <a:cubicBezTo>
                    <a:pt x="3161" y="3305"/>
                    <a:pt x="4102" y="2364"/>
                    <a:pt x="5312" y="2364"/>
                  </a:cubicBezTo>
                  <a:cubicBezTo>
                    <a:pt x="5245" y="1759"/>
                    <a:pt x="5648" y="1154"/>
                    <a:pt x="5379" y="616"/>
                  </a:cubicBezTo>
                  <a:cubicBezTo>
                    <a:pt x="5312" y="347"/>
                    <a:pt x="5245" y="78"/>
                    <a:pt x="4909" y="11"/>
                  </a:cubicBezTo>
                  <a:cubicBezTo>
                    <a:pt x="4880" y="3"/>
                    <a:pt x="4852" y="0"/>
                    <a:pt x="4825" y="0"/>
                  </a:cubicBezTo>
                  <a:close/>
                </a:path>
              </a:pathLst>
            </a:custGeom>
            <a:solidFill>
              <a:srgbClr val="F1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7" name="Google Shape;17697;p23"/>
            <p:cNvSpPr/>
            <p:nvPr/>
          </p:nvSpPr>
          <p:spPr>
            <a:xfrm>
              <a:off x="3069650" y="604800"/>
              <a:ext cx="151900" cy="66950"/>
            </a:xfrm>
            <a:custGeom>
              <a:avLst/>
              <a:gdLst/>
              <a:ahLst/>
              <a:cxnLst/>
              <a:rect l="l" t="t" r="r" b="b"/>
              <a:pathLst>
                <a:path w="6076" h="2678" extrusionOk="0">
                  <a:moveTo>
                    <a:pt x="5257" y="0"/>
                  </a:moveTo>
                  <a:cubicBezTo>
                    <a:pt x="5001" y="0"/>
                    <a:pt x="4681" y="89"/>
                    <a:pt x="4303" y="258"/>
                  </a:cubicBezTo>
                  <a:lnTo>
                    <a:pt x="269" y="1064"/>
                  </a:lnTo>
                  <a:cubicBezTo>
                    <a:pt x="0" y="1602"/>
                    <a:pt x="0" y="2140"/>
                    <a:pt x="269" y="2678"/>
                  </a:cubicBezTo>
                  <a:cubicBezTo>
                    <a:pt x="1694" y="2459"/>
                    <a:pt x="3075" y="1748"/>
                    <a:pt x="4556" y="1748"/>
                  </a:cubicBezTo>
                  <a:cubicBezTo>
                    <a:pt x="4892" y="1748"/>
                    <a:pt x="5232" y="1784"/>
                    <a:pt x="5580" y="1871"/>
                  </a:cubicBezTo>
                  <a:cubicBezTo>
                    <a:pt x="5616" y="1878"/>
                    <a:pt x="5649" y="1882"/>
                    <a:pt x="5680" y="1882"/>
                  </a:cubicBezTo>
                  <a:cubicBezTo>
                    <a:pt x="5942" y="1882"/>
                    <a:pt x="6044" y="1641"/>
                    <a:pt x="5983" y="1401"/>
                  </a:cubicBezTo>
                  <a:cubicBezTo>
                    <a:pt x="6076" y="431"/>
                    <a:pt x="5819" y="0"/>
                    <a:pt x="5257" y="0"/>
                  </a:cubicBezTo>
                  <a:close/>
                </a:path>
              </a:pathLst>
            </a:custGeom>
            <a:solidFill>
              <a:srgbClr val="F29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8" name="Google Shape;17698;p23"/>
            <p:cNvSpPr/>
            <p:nvPr/>
          </p:nvSpPr>
          <p:spPr>
            <a:xfrm>
              <a:off x="1289775" y="1930575"/>
              <a:ext cx="89100" cy="111275"/>
            </a:xfrm>
            <a:custGeom>
              <a:avLst/>
              <a:gdLst/>
              <a:ahLst/>
              <a:cxnLst/>
              <a:rect l="l" t="t" r="r" b="b"/>
              <a:pathLst>
                <a:path w="3564" h="4451" extrusionOk="0">
                  <a:moveTo>
                    <a:pt x="2421" y="1"/>
                  </a:moveTo>
                  <a:lnTo>
                    <a:pt x="1412" y="875"/>
                  </a:lnTo>
                  <a:cubicBezTo>
                    <a:pt x="1345" y="1144"/>
                    <a:pt x="1278" y="1345"/>
                    <a:pt x="1278" y="1547"/>
                  </a:cubicBezTo>
                  <a:cubicBezTo>
                    <a:pt x="875" y="2555"/>
                    <a:pt x="471" y="3497"/>
                    <a:pt x="1" y="4438"/>
                  </a:cubicBezTo>
                  <a:cubicBezTo>
                    <a:pt x="60" y="4446"/>
                    <a:pt x="118" y="4450"/>
                    <a:pt x="177" y="4450"/>
                  </a:cubicBezTo>
                  <a:cubicBezTo>
                    <a:pt x="586" y="4450"/>
                    <a:pt x="976" y="4244"/>
                    <a:pt x="1211" y="3833"/>
                  </a:cubicBezTo>
                  <a:cubicBezTo>
                    <a:pt x="1345" y="3497"/>
                    <a:pt x="1749" y="3295"/>
                    <a:pt x="2152" y="3295"/>
                  </a:cubicBezTo>
                  <a:cubicBezTo>
                    <a:pt x="3429" y="2488"/>
                    <a:pt x="3564" y="1345"/>
                    <a:pt x="3228" y="1"/>
                  </a:cubicBezTo>
                  <a:close/>
                </a:path>
              </a:pathLst>
            </a:custGeom>
            <a:solidFill>
              <a:srgbClr val="F18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9" name="Google Shape;17699;p23"/>
            <p:cNvSpPr/>
            <p:nvPr/>
          </p:nvSpPr>
          <p:spPr>
            <a:xfrm>
              <a:off x="2931825" y="639800"/>
              <a:ext cx="126075" cy="60525"/>
            </a:xfrm>
            <a:custGeom>
              <a:avLst/>
              <a:gdLst/>
              <a:ahLst/>
              <a:cxnLst/>
              <a:rect l="l" t="t" r="r" b="b"/>
              <a:pathLst>
                <a:path w="5043" h="2421" extrusionOk="0">
                  <a:moveTo>
                    <a:pt x="3698" y="1"/>
                  </a:moveTo>
                  <a:cubicBezTo>
                    <a:pt x="2757" y="1"/>
                    <a:pt x="1883" y="1"/>
                    <a:pt x="1345" y="874"/>
                  </a:cubicBezTo>
                  <a:cubicBezTo>
                    <a:pt x="874" y="1345"/>
                    <a:pt x="0" y="1480"/>
                    <a:pt x="135" y="2421"/>
                  </a:cubicBezTo>
                  <a:cubicBezTo>
                    <a:pt x="1816" y="2286"/>
                    <a:pt x="3295" y="1412"/>
                    <a:pt x="4975" y="1278"/>
                  </a:cubicBezTo>
                  <a:cubicBezTo>
                    <a:pt x="5043" y="337"/>
                    <a:pt x="4572" y="1"/>
                    <a:pt x="3698" y="1"/>
                  </a:cubicBezTo>
                  <a:close/>
                </a:path>
              </a:pathLst>
            </a:custGeom>
            <a:solidFill>
              <a:srgbClr val="F8C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0" name="Google Shape;17700;p23"/>
            <p:cNvSpPr/>
            <p:nvPr/>
          </p:nvSpPr>
          <p:spPr>
            <a:xfrm>
              <a:off x="1785575" y="2704975"/>
              <a:ext cx="141225" cy="114725"/>
            </a:xfrm>
            <a:custGeom>
              <a:avLst/>
              <a:gdLst/>
              <a:ahLst/>
              <a:cxnLst/>
              <a:rect l="l" t="t" r="r" b="b"/>
              <a:pathLst>
                <a:path w="5649" h="4589" extrusionOk="0">
                  <a:moveTo>
                    <a:pt x="211" y="0"/>
                  </a:moveTo>
                  <a:cubicBezTo>
                    <a:pt x="119" y="0"/>
                    <a:pt x="35" y="50"/>
                    <a:pt x="1" y="151"/>
                  </a:cubicBezTo>
                  <a:cubicBezTo>
                    <a:pt x="1009" y="2706"/>
                    <a:pt x="2757" y="4319"/>
                    <a:pt x="5648" y="4588"/>
                  </a:cubicBezTo>
                  <a:cubicBezTo>
                    <a:pt x="4774" y="4051"/>
                    <a:pt x="3900" y="3513"/>
                    <a:pt x="3026" y="3042"/>
                  </a:cubicBezTo>
                  <a:cubicBezTo>
                    <a:pt x="2488" y="2706"/>
                    <a:pt x="2018" y="2437"/>
                    <a:pt x="2018" y="1698"/>
                  </a:cubicBezTo>
                  <a:lnTo>
                    <a:pt x="1278" y="1294"/>
                  </a:lnTo>
                  <a:cubicBezTo>
                    <a:pt x="875" y="958"/>
                    <a:pt x="1211" y="420"/>
                    <a:pt x="808" y="151"/>
                  </a:cubicBezTo>
                  <a:lnTo>
                    <a:pt x="472" y="151"/>
                  </a:lnTo>
                  <a:cubicBezTo>
                    <a:pt x="404" y="50"/>
                    <a:pt x="303" y="0"/>
                    <a:pt x="211" y="0"/>
                  </a:cubicBezTo>
                  <a:close/>
                </a:path>
              </a:pathLst>
            </a:custGeom>
            <a:solidFill>
              <a:srgbClr val="F8D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1" name="Google Shape;17701;p23"/>
            <p:cNvSpPr/>
            <p:nvPr/>
          </p:nvSpPr>
          <p:spPr>
            <a:xfrm>
              <a:off x="1795675" y="2041500"/>
              <a:ext cx="50450" cy="151300"/>
            </a:xfrm>
            <a:custGeom>
              <a:avLst/>
              <a:gdLst/>
              <a:ahLst/>
              <a:cxnLst/>
              <a:rect l="l" t="t" r="r" b="b"/>
              <a:pathLst>
                <a:path w="2018" h="6052" extrusionOk="0">
                  <a:moveTo>
                    <a:pt x="807" y="1"/>
                  </a:moveTo>
                  <a:cubicBezTo>
                    <a:pt x="740" y="135"/>
                    <a:pt x="740" y="337"/>
                    <a:pt x="740" y="471"/>
                  </a:cubicBezTo>
                  <a:cubicBezTo>
                    <a:pt x="740" y="539"/>
                    <a:pt x="807" y="673"/>
                    <a:pt x="807" y="807"/>
                  </a:cubicBezTo>
                  <a:cubicBezTo>
                    <a:pt x="538" y="1076"/>
                    <a:pt x="673" y="1413"/>
                    <a:pt x="404" y="1614"/>
                  </a:cubicBezTo>
                  <a:cubicBezTo>
                    <a:pt x="673" y="2421"/>
                    <a:pt x="0" y="3497"/>
                    <a:pt x="807" y="4034"/>
                  </a:cubicBezTo>
                  <a:cubicBezTo>
                    <a:pt x="1614" y="4572"/>
                    <a:pt x="1614" y="5312"/>
                    <a:pt x="1614" y="6051"/>
                  </a:cubicBezTo>
                  <a:lnTo>
                    <a:pt x="2017" y="6051"/>
                  </a:lnTo>
                  <a:cubicBezTo>
                    <a:pt x="1815" y="4034"/>
                    <a:pt x="1412" y="2018"/>
                    <a:pt x="807" y="1"/>
                  </a:cubicBezTo>
                  <a:close/>
                </a:path>
              </a:pathLst>
            </a:custGeom>
            <a:solidFill>
              <a:srgbClr val="FAE4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2" name="Google Shape;17702;p23"/>
            <p:cNvSpPr/>
            <p:nvPr/>
          </p:nvSpPr>
          <p:spPr>
            <a:xfrm>
              <a:off x="3022575" y="630475"/>
              <a:ext cx="62225" cy="41275"/>
            </a:xfrm>
            <a:custGeom>
              <a:avLst/>
              <a:gdLst/>
              <a:ahLst/>
              <a:cxnLst/>
              <a:rect l="l" t="t" r="r" b="b"/>
              <a:pathLst>
                <a:path w="2489" h="1651" extrusionOk="0">
                  <a:moveTo>
                    <a:pt x="1207" y="0"/>
                  </a:moveTo>
                  <a:cubicBezTo>
                    <a:pt x="791" y="0"/>
                    <a:pt x="385" y="66"/>
                    <a:pt x="1" y="374"/>
                  </a:cubicBezTo>
                  <a:cubicBezTo>
                    <a:pt x="606" y="642"/>
                    <a:pt x="1076" y="1113"/>
                    <a:pt x="1345" y="1651"/>
                  </a:cubicBezTo>
                  <a:lnTo>
                    <a:pt x="2152" y="1651"/>
                  </a:lnTo>
                  <a:cubicBezTo>
                    <a:pt x="2488" y="1180"/>
                    <a:pt x="2488" y="508"/>
                    <a:pt x="2152" y="37"/>
                  </a:cubicBezTo>
                  <a:cubicBezTo>
                    <a:pt x="1835" y="37"/>
                    <a:pt x="1518" y="0"/>
                    <a:pt x="1207" y="0"/>
                  </a:cubicBezTo>
                  <a:close/>
                </a:path>
              </a:pathLst>
            </a:custGeom>
            <a:solidFill>
              <a:srgbClr val="F8C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3" name="Google Shape;17703;p23"/>
            <p:cNvSpPr/>
            <p:nvPr/>
          </p:nvSpPr>
          <p:spPr>
            <a:xfrm>
              <a:off x="2916700" y="661650"/>
              <a:ext cx="48750" cy="42050"/>
            </a:xfrm>
            <a:custGeom>
              <a:avLst/>
              <a:gdLst/>
              <a:ahLst/>
              <a:cxnLst/>
              <a:rect l="l" t="t" r="r" b="b"/>
              <a:pathLst>
                <a:path w="1950" h="1682" extrusionOk="0">
                  <a:moveTo>
                    <a:pt x="1950" y="0"/>
                  </a:moveTo>
                  <a:cubicBezTo>
                    <a:pt x="1009" y="269"/>
                    <a:pt x="135" y="538"/>
                    <a:pt x="0" y="1681"/>
                  </a:cubicBezTo>
                  <a:lnTo>
                    <a:pt x="740" y="1547"/>
                  </a:lnTo>
                  <a:lnTo>
                    <a:pt x="1950" y="0"/>
                  </a:ln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4" name="Google Shape;17704;p23"/>
            <p:cNvSpPr/>
            <p:nvPr/>
          </p:nvSpPr>
          <p:spPr>
            <a:xfrm>
              <a:off x="1891475" y="2717150"/>
              <a:ext cx="28600" cy="23550"/>
            </a:xfrm>
            <a:custGeom>
              <a:avLst/>
              <a:gdLst/>
              <a:ahLst/>
              <a:cxnLst/>
              <a:rect l="l" t="t" r="r" b="b"/>
              <a:pathLst>
                <a:path w="1144" h="942" extrusionOk="0">
                  <a:moveTo>
                    <a:pt x="605" y="0"/>
                  </a:moveTo>
                  <a:cubicBezTo>
                    <a:pt x="538" y="269"/>
                    <a:pt x="0" y="337"/>
                    <a:pt x="135" y="740"/>
                  </a:cubicBezTo>
                  <a:cubicBezTo>
                    <a:pt x="269" y="874"/>
                    <a:pt x="471" y="942"/>
                    <a:pt x="673" y="942"/>
                  </a:cubicBezTo>
                  <a:cubicBezTo>
                    <a:pt x="1143" y="874"/>
                    <a:pt x="942" y="471"/>
                    <a:pt x="1009" y="202"/>
                  </a:cubicBezTo>
                  <a:cubicBezTo>
                    <a:pt x="1009" y="135"/>
                    <a:pt x="1009" y="68"/>
                    <a:pt x="1009" y="0"/>
                  </a:cubicBezTo>
                  <a:close/>
                </a:path>
              </a:pathLst>
            </a:custGeom>
            <a:solidFill>
              <a:srgbClr val="FA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5" name="Google Shape;17705;p23"/>
            <p:cNvSpPr/>
            <p:nvPr/>
          </p:nvSpPr>
          <p:spPr>
            <a:xfrm>
              <a:off x="1804075" y="2708750"/>
              <a:ext cx="18500" cy="30275"/>
            </a:xfrm>
            <a:custGeom>
              <a:avLst/>
              <a:gdLst/>
              <a:ahLst/>
              <a:cxnLst/>
              <a:rect l="l" t="t" r="r" b="b"/>
              <a:pathLst>
                <a:path w="740" h="1211" extrusionOk="0">
                  <a:moveTo>
                    <a:pt x="68" y="0"/>
                  </a:moveTo>
                  <a:cubicBezTo>
                    <a:pt x="68" y="471"/>
                    <a:pt x="0" y="942"/>
                    <a:pt x="538" y="1210"/>
                  </a:cubicBezTo>
                  <a:cubicBezTo>
                    <a:pt x="740" y="605"/>
                    <a:pt x="740" y="202"/>
                    <a:pt x="68" y="0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6" name="Google Shape;17706;p23"/>
            <p:cNvSpPr/>
            <p:nvPr/>
          </p:nvSpPr>
          <p:spPr>
            <a:xfrm>
              <a:off x="2894850" y="703425"/>
              <a:ext cx="21875" cy="18750"/>
            </a:xfrm>
            <a:custGeom>
              <a:avLst/>
              <a:gdLst/>
              <a:ahLst/>
              <a:cxnLst/>
              <a:rect l="l" t="t" r="r" b="b"/>
              <a:pathLst>
                <a:path w="875" h="750" extrusionOk="0">
                  <a:moveTo>
                    <a:pt x="701" y="0"/>
                  </a:moveTo>
                  <a:cubicBezTo>
                    <a:pt x="218" y="0"/>
                    <a:pt x="0" y="266"/>
                    <a:pt x="0" y="750"/>
                  </a:cubicBezTo>
                  <a:cubicBezTo>
                    <a:pt x="404" y="615"/>
                    <a:pt x="673" y="346"/>
                    <a:pt x="874" y="10"/>
                  </a:cubicBezTo>
                  <a:cubicBezTo>
                    <a:pt x="813" y="3"/>
                    <a:pt x="756" y="0"/>
                    <a:pt x="701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7" name="Google Shape;17707;p23"/>
            <p:cNvSpPr/>
            <p:nvPr/>
          </p:nvSpPr>
          <p:spPr>
            <a:xfrm>
              <a:off x="1691475" y="16213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68"/>
                    <a:pt x="0" y="135"/>
                  </a:cubicBezTo>
                  <a:lnTo>
                    <a:pt x="336" y="270"/>
                  </a:ln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8" name="Google Shape;17708;p23"/>
            <p:cNvSpPr/>
            <p:nvPr/>
          </p:nvSpPr>
          <p:spPr>
            <a:xfrm>
              <a:off x="1711625" y="1732050"/>
              <a:ext cx="13475" cy="8625"/>
            </a:xfrm>
            <a:custGeom>
              <a:avLst/>
              <a:gdLst/>
              <a:ahLst/>
              <a:cxnLst/>
              <a:rect l="l" t="t" r="r" b="b"/>
              <a:pathLst>
                <a:path w="539" h="345" extrusionOk="0">
                  <a:moveTo>
                    <a:pt x="244" y="0"/>
                  </a:moveTo>
                  <a:cubicBezTo>
                    <a:pt x="182" y="0"/>
                    <a:pt x="104" y="40"/>
                    <a:pt x="1" y="143"/>
                  </a:cubicBezTo>
                  <a:lnTo>
                    <a:pt x="539" y="345"/>
                  </a:lnTo>
                  <a:cubicBezTo>
                    <a:pt x="445" y="205"/>
                    <a:pt x="385" y="0"/>
                    <a:pt x="244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9" name="Google Shape;17709;p23"/>
            <p:cNvSpPr/>
            <p:nvPr/>
          </p:nvSpPr>
          <p:spPr>
            <a:xfrm>
              <a:off x="1804075" y="2063350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135"/>
                    <a:pt x="0" y="471"/>
                    <a:pt x="68" y="807"/>
                  </a:cubicBezTo>
                  <a:cubicBezTo>
                    <a:pt x="337" y="606"/>
                    <a:pt x="471" y="270"/>
                    <a:pt x="47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0" name="Google Shape;17710;p23"/>
            <p:cNvSpPr/>
            <p:nvPr/>
          </p:nvSpPr>
          <p:spPr>
            <a:xfrm>
              <a:off x="1550725" y="2133950"/>
              <a:ext cx="13025" cy="10775"/>
            </a:xfrm>
            <a:custGeom>
              <a:avLst/>
              <a:gdLst/>
              <a:ahLst/>
              <a:cxnLst/>
              <a:rect l="l" t="t" r="r" b="b"/>
              <a:pathLst>
                <a:path w="521" h="431" extrusionOk="0">
                  <a:moveTo>
                    <a:pt x="117" y="0"/>
                  </a:moveTo>
                  <a:lnTo>
                    <a:pt x="117" y="0"/>
                  </a:lnTo>
                  <a:cubicBezTo>
                    <a:pt x="233" y="116"/>
                    <a:pt x="1" y="431"/>
                    <a:pt x="233" y="431"/>
                  </a:cubicBezTo>
                  <a:cubicBezTo>
                    <a:pt x="271" y="431"/>
                    <a:pt x="321" y="422"/>
                    <a:pt x="386" y="404"/>
                  </a:cubicBezTo>
                  <a:cubicBezTo>
                    <a:pt x="521" y="336"/>
                    <a:pt x="319" y="68"/>
                    <a:pt x="117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1" name="Google Shape;17711;p23"/>
            <p:cNvSpPr/>
            <p:nvPr/>
          </p:nvSpPr>
          <p:spPr>
            <a:xfrm>
              <a:off x="1883075" y="24986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135"/>
                    <a:pt x="0" y="135"/>
                  </a:cubicBezTo>
                  <a:cubicBezTo>
                    <a:pt x="135" y="202"/>
                    <a:pt x="135" y="202"/>
                    <a:pt x="336" y="270"/>
                  </a:cubicBez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2" name="Google Shape;17712;p23"/>
            <p:cNvSpPr/>
            <p:nvPr/>
          </p:nvSpPr>
          <p:spPr>
            <a:xfrm>
              <a:off x="1775500" y="26966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133" y="1"/>
                  </a:moveTo>
                  <a:cubicBezTo>
                    <a:pt x="89" y="1"/>
                    <a:pt x="45" y="5"/>
                    <a:pt x="1" y="14"/>
                  </a:cubicBezTo>
                  <a:cubicBezTo>
                    <a:pt x="1" y="215"/>
                    <a:pt x="202" y="350"/>
                    <a:pt x="404" y="417"/>
                  </a:cubicBezTo>
                  <a:lnTo>
                    <a:pt x="875" y="417"/>
                  </a:lnTo>
                  <a:cubicBezTo>
                    <a:pt x="699" y="184"/>
                    <a:pt x="423" y="1"/>
                    <a:pt x="133" y="1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3" name="Google Shape;17713;p23"/>
            <p:cNvSpPr/>
            <p:nvPr/>
          </p:nvSpPr>
          <p:spPr>
            <a:xfrm>
              <a:off x="1725075" y="1740650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1" y="1"/>
                  </a:moveTo>
                  <a:cubicBezTo>
                    <a:pt x="30" y="87"/>
                    <a:pt x="58" y="112"/>
                    <a:pt x="82" y="112"/>
                  </a:cubicBezTo>
                  <a:cubicBezTo>
                    <a:pt x="113" y="112"/>
                    <a:pt x="135" y="68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4" name="Google Shape;17714;p23"/>
            <p:cNvSpPr/>
            <p:nvPr/>
          </p:nvSpPr>
          <p:spPr>
            <a:xfrm>
              <a:off x="1967100" y="7221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1"/>
                  </a:moveTo>
                  <a:cubicBezTo>
                    <a:pt x="202" y="1"/>
                    <a:pt x="1" y="135"/>
                    <a:pt x="1" y="337"/>
                  </a:cubicBezTo>
                  <a:cubicBezTo>
                    <a:pt x="202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34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5" name="Google Shape;17715;p23"/>
            <p:cNvSpPr/>
            <p:nvPr/>
          </p:nvSpPr>
          <p:spPr>
            <a:xfrm>
              <a:off x="1336850" y="1922175"/>
              <a:ext cx="218500" cy="694150"/>
            </a:xfrm>
            <a:custGeom>
              <a:avLst/>
              <a:gdLst/>
              <a:ahLst/>
              <a:cxnLst/>
              <a:rect l="l" t="t" r="r" b="b"/>
              <a:pathLst>
                <a:path w="8740" h="27766" extrusionOk="0">
                  <a:moveTo>
                    <a:pt x="1815" y="1"/>
                  </a:moveTo>
                  <a:lnTo>
                    <a:pt x="1345" y="337"/>
                  </a:lnTo>
                  <a:cubicBezTo>
                    <a:pt x="1009" y="1480"/>
                    <a:pt x="672" y="2555"/>
                    <a:pt x="269" y="3631"/>
                  </a:cubicBezTo>
                  <a:cubicBezTo>
                    <a:pt x="0" y="6522"/>
                    <a:pt x="874" y="9345"/>
                    <a:pt x="1277" y="12169"/>
                  </a:cubicBezTo>
                  <a:cubicBezTo>
                    <a:pt x="1950" y="17413"/>
                    <a:pt x="3967" y="22455"/>
                    <a:pt x="5849" y="27430"/>
                  </a:cubicBezTo>
                  <a:cubicBezTo>
                    <a:pt x="5916" y="26690"/>
                    <a:pt x="5916" y="25951"/>
                    <a:pt x="5983" y="25278"/>
                  </a:cubicBezTo>
                  <a:cubicBezTo>
                    <a:pt x="6051" y="25009"/>
                    <a:pt x="6252" y="24741"/>
                    <a:pt x="6521" y="24741"/>
                  </a:cubicBezTo>
                  <a:cubicBezTo>
                    <a:pt x="6562" y="24735"/>
                    <a:pt x="6600" y="24732"/>
                    <a:pt x="6635" y="24732"/>
                  </a:cubicBezTo>
                  <a:cubicBezTo>
                    <a:pt x="7003" y="24732"/>
                    <a:pt x="7059" y="25039"/>
                    <a:pt x="7059" y="25346"/>
                  </a:cubicBezTo>
                  <a:cubicBezTo>
                    <a:pt x="7059" y="26556"/>
                    <a:pt x="7059" y="27766"/>
                    <a:pt x="8740" y="27766"/>
                  </a:cubicBezTo>
                  <a:cubicBezTo>
                    <a:pt x="8067" y="25682"/>
                    <a:pt x="7462" y="23598"/>
                    <a:pt x="6723" y="21514"/>
                  </a:cubicBezTo>
                  <a:cubicBezTo>
                    <a:pt x="4504" y="15530"/>
                    <a:pt x="3160" y="9480"/>
                    <a:pt x="3429" y="3093"/>
                  </a:cubicBezTo>
                  <a:cubicBezTo>
                    <a:pt x="3361" y="2286"/>
                    <a:pt x="3227" y="1480"/>
                    <a:pt x="3025" y="740"/>
                  </a:cubicBezTo>
                  <a:cubicBezTo>
                    <a:pt x="2958" y="1"/>
                    <a:pt x="2353" y="1"/>
                    <a:pt x="1815" y="1"/>
                  </a:cubicBezTo>
                  <a:close/>
                </a:path>
              </a:pathLst>
            </a:custGeom>
            <a:solidFill>
              <a:srgbClr val="739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6" name="Google Shape;17716;p23"/>
            <p:cNvSpPr/>
            <p:nvPr/>
          </p:nvSpPr>
          <p:spPr>
            <a:xfrm>
              <a:off x="1957025" y="2757475"/>
              <a:ext cx="55475" cy="72300"/>
            </a:xfrm>
            <a:custGeom>
              <a:avLst/>
              <a:gdLst/>
              <a:ahLst/>
              <a:cxnLst/>
              <a:rect l="l" t="t" r="r" b="b"/>
              <a:pathLst>
                <a:path w="2219" h="2892" extrusionOk="0">
                  <a:moveTo>
                    <a:pt x="2017" y="1"/>
                  </a:moveTo>
                  <a:cubicBezTo>
                    <a:pt x="1076" y="740"/>
                    <a:pt x="336" y="1749"/>
                    <a:pt x="0" y="2892"/>
                  </a:cubicBezTo>
                  <a:cubicBezTo>
                    <a:pt x="1681" y="2825"/>
                    <a:pt x="2219" y="2018"/>
                    <a:pt x="2017" y="1"/>
                  </a:cubicBezTo>
                  <a:close/>
                </a:path>
              </a:pathLst>
            </a:custGeom>
            <a:solidFill>
              <a:srgbClr val="F7D0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7" name="Google Shape;17717;p23"/>
            <p:cNvSpPr/>
            <p:nvPr/>
          </p:nvSpPr>
          <p:spPr>
            <a:xfrm>
              <a:off x="1624250" y="2928925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672"/>
                    <a:pt x="336" y="1210"/>
                    <a:pt x="807" y="1614"/>
                  </a:cubicBezTo>
                  <a:cubicBezTo>
                    <a:pt x="1345" y="740"/>
                    <a:pt x="605" y="404"/>
                    <a:pt x="0" y="0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8" name="Google Shape;17718;p23"/>
            <p:cNvSpPr/>
            <p:nvPr/>
          </p:nvSpPr>
          <p:spPr>
            <a:xfrm>
              <a:off x="2167100" y="2145700"/>
              <a:ext cx="39300" cy="62325"/>
            </a:xfrm>
            <a:custGeom>
              <a:avLst/>
              <a:gdLst/>
              <a:ahLst/>
              <a:cxnLst/>
              <a:rect l="l" t="t" r="r" b="b"/>
              <a:pathLst>
                <a:path w="1572" h="2493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270" y="539"/>
                    <a:pt x="337" y="1547"/>
                    <a:pt x="1" y="2354"/>
                  </a:cubicBezTo>
                  <a:cubicBezTo>
                    <a:pt x="306" y="2354"/>
                    <a:pt x="709" y="2493"/>
                    <a:pt x="1007" y="2493"/>
                  </a:cubicBezTo>
                  <a:cubicBezTo>
                    <a:pt x="1365" y="2493"/>
                    <a:pt x="1571" y="2293"/>
                    <a:pt x="1278" y="1413"/>
                  </a:cubicBezTo>
                  <a:cubicBezTo>
                    <a:pt x="1144" y="942"/>
                    <a:pt x="1547" y="471"/>
                    <a:pt x="121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9" name="Google Shape;17719;p23"/>
            <p:cNvSpPr/>
            <p:nvPr/>
          </p:nvSpPr>
          <p:spPr>
            <a:xfrm>
              <a:off x="2190625" y="2251600"/>
              <a:ext cx="6750" cy="13475"/>
            </a:xfrm>
            <a:custGeom>
              <a:avLst/>
              <a:gdLst/>
              <a:ahLst/>
              <a:cxnLst/>
              <a:rect l="l" t="t" r="r" b="b"/>
              <a:pathLst>
                <a:path w="270" h="539" extrusionOk="0">
                  <a:moveTo>
                    <a:pt x="203" y="0"/>
                  </a:moveTo>
                  <a:cubicBezTo>
                    <a:pt x="68" y="0"/>
                    <a:pt x="1" y="135"/>
                    <a:pt x="68" y="269"/>
                  </a:cubicBezTo>
                  <a:lnTo>
                    <a:pt x="270" y="538"/>
                  </a:lnTo>
                  <a:cubicBezTo>
                    <a:pt x="270" y="404"/>
                    <a:pt x="270" y="269"/>
                    <a:pt x="270" y="135"/>
                  </a:cubicBezTo>
                  <a:cubicBezTo>
                    <a:pt x="270" y="68"/>
                    <a:pt x="203" y="0"/>
                    <a:pt x="20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0" name="Google Shape;17720;p23"/>
            <p:cNvSpPr/>
            <p:nvPr/>
          </p:nvSpPr>
          <p:spPr>
            <a:xfrm>
              <a:off x="1785575" y="20028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" y="1"/>
                  </a:moveTo>
                  <a:cubicBezTo>
                    <a:pt x="35" y="101"/>
                    <a:pt x="68" y="135"/>
                    <a:pt x="93" y="135"/>
                  </a:cubicBezTo>
                  <a:cubicBezTo>
                    <a:pt x="119" y="135"/>
                    <a:pt x="135" y="101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1" name="Google Shape;17721;p23"/>
            <p:cNvSpPr/>
            <p:nvPr/>
          </p:nvSpPr>
          <p:spPr>
            <a:xfrm>
              <a:off x="1464575" y="1737300"/>
              <a:ext cx="5075" cy="6750"/>
            </a:xfrm>
            <a:custGeom>
              <a:avLst/>
              <a:gdLst/>
              <a:ahLst/>
              <a:cxnLst/>
              <a:rect l="l" t="t" r="r" b="b"/>
              <a:pathLst>
                <a:path w="203" h="270" extrusionOk="0">
                  <a:moveTo>
                    <a:pt x="135" y="0"/>
                  </a:moveTo>
                  <a:cubicBezTo>
                    <a:pt x="135" y="0"/>
                    <a:pt x="68" y="68"/>
                    <a:pt x="0" y="68"/>
                  </a:cubicBezTo>
                  <a:lnTo>
                    <a:pt x="202" y="269"/>
                  </a:lnTo>
                  <a:lnTo>
                    <a:pt x="202" y="135"/>
                  </a:lnTo>
                  <a:cubicBezTo>
                    <a:pt x="202" y="68"/>
                    <a:pt x="202" y="0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2" name="Google Shape;17722;p23"/>
            <p:cNvSpPr/>
            <p:nvPr/>
          </p:nvSpPr>
          <p:spPr>
            <a:xfrm>
              <a:off x="3000725" y="653250"/>
              <a:ext cx="10125" cy="6550"/>
            </a:xfrm>
            <a:custGeom>
              <a:avLst/>
              <a:gdLst/>
              <a:ahLst/>
              <a:cxnLst/>
              <a:rect l="l" t="t" r="r" b="b"/>
              <a:pathLst>
                <a:path w="405" h="262" extrusionOk="0">
                  <a:moveTo>
                    <a:pt x="202" y="0"/>
                  </a:moveTo>
                  <a:cubicBezTo>
                    <a:pt x="135" y="0"/>
                    <a:pt x="68" y="68"/>
                    <a:pt x="68" y="68"/>
                  </a:cubicBezTo>
                  <a:cubicBezTo>
                    <a:pt x="68" y="135"/>
                    <a:pt x="1" y="202"/>
                    <a:pt x="68" y="202"/>
                  </a:cubicBezTo>
                  <a:cubicBezTo>
                    <a:pt x="113" y="202"/>
                    <a:pt x="98" y="262"/>
                    <a:pt x="123" y="262"/>
                  </a:cubicBezTo>
                  <a:cubicBezTo>
                    <a:pt x="135" y="262"/>
                    <a:pt x="158" y="247"/>
                    <a:pt x="202" y="202"/>
                  </a:cubicBezTo>
                  <a:cubicBezTo>
                    <a:pt x="404" y="135"/>
                    <a:pt x="337" y="68"/>
                    <a:pt x="202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3" name="Google Shape;17723;p23"/>
            <p:cNvSpPr/>
            <p:nvPr/>
          </p:nvSpPr>
          <p:spPr>
            <a:xfrm>
              <a:off x="1704925" y="1288550"/>
              <a:ext cx="114300" cy="763075"/>
            </a:xfrm>
            <a:custGeom>
              <a:avLst/>
              <a:gdLst/>
              <a:ahLst/>
              <a:cxnLst/>
              <a:rect l="l" t="t" r="r" b="b"/>
              <a:pathLst>
                <a:path w="4572" h="30523" extrusionOk="0">
                  <a:moveTo>
                    <a:pt x="2891" y="1"/>
                  </a:moveTo>
                  <a:cubicBezTo>
                    <a:pt x="1143" y="1143"/>
                    <a:pt x="2756" y="3362"/>
                    <a:pt x="1479" y="4707"/>
                  </a:cubicBezTo>
                  <a:cubicBezTo>
                    <a:pt x="1277" y="4975"/>
                    <a:pt x="1412" y="5244"/>
                    <a:pt x="1546" y="5513"/>
                  </a:cubicBezTo>
                  <a:cubicBezTo>
                    <a:pt x="2420" y="7060"/>
                    <a:pt x="1479" y="8606"/>
                    <a:pt x="1748" y="10219"/>
                  </a:cubicBezTo>
                  <a:lnTo>
                    <a:pt x="605" y="12639"/>
                  </a:lnTo>
                  <a:cubicBezTo>
                    <a:pt x="336" y="12908"/>
                    <a:pt x="403" y="13379"/>
                    <a:pt x="0" y="13648"/>
                  </a:cubicBezTo>
                  <a:cubicBezTo>
                    <a:pt x="941" y="14051"/>
                    <a:pt x="1681" y="14589"/>
                    <a:pt x="1479" y="16001"/>
                  </a:cubicBezTo>
                  <a:cubicBezTo>
                    <a:pt x="1277" y="16740"/>
                    <a:pt x="1546" y="17614"/>
                    <a:pt x="2084" y="18152"/>
                  </a:cubicBezTo>
                  <a:cubicBezTo>
                    <a:pt x="2756" y="18757"/>
                    <a:pt x="2891" y="19429"/>
                    <a:pt x="1613" y="19564"/>
                  </a:cubicBezTo>
                  <a:cubicBezTo>
                    <a:pt x="1277" y="19564"/>
                    <a:pt x="807" y="19900"/>
                    <a:pt x="1277" y="20572"/>
                  </a:cubicBezTo>
                  <a:cubicBezTo>
                    <a:pt x="2084" y="21581"/>
                    <a:pt x="2084" y="21715"/>
                    <a:pt x="874" y="22522"/>
                  </a:cubicBezTo>
                  <a:cubicBezTo>
                    <a:pt x="471" y="22724"/>
                    <a:pt x="336" y="23127"/>
                    <a:pt x="403" y="23530"/>
                  </a:cubicBezTo>
                  <a:cubicBezTo>
                    <a:pt x="498" y="23750"/>
                    <a:pt x="636" y="23809"/>
                    <a:pt x="783" y="23809"/>
                  </a:cubicBezTo>
                  <a:cubicBezTo>
                    <a:pt x="952" y="23809"/>
                    <a:pt x="1134" y="23732"/>
                    <a:pt x="1277" y="23732"/>
                  </a:cubicBezTo>
                  <a:cubicBezTo>
                    <a:pt x="1748" y="23732"/>
                    <a:pt x="2151" y="24135"/>
                    <a:pt x="2151" y="24606"/>
                  </a:cubicBezTo>
                  <a:cubicBezTo>
                    <a:pt x="2151" y="25016"/>
                    <a:pt x="1936" y="25179"/>
                    <a:pt x="1629" y="25179"/>
                  </a:cubicBezTo>
                  <a:cubicBezTo>
                    <a:pt x="1483" y="25179"/>
                    <a:pt x="1317" y="25142"/>
                    <a:pt x="1143" y="25077"/>
                  </a:cubicBezTo>
                  <a:cubicBezTo>
                    <a:pt x="1053" y="25047"/>
                    <a:pt x="962" y="25017"/>
                    <a:pt x="884" y="25017"/>
                  </a:cubicBezTo>
                  <a:cubicBezTo>
                    <a:pt x="788" y="25017"/>
                    <a:pt x="709" y="25062"/>
                    <a:pt x="672" y="25211"/>
                  </a:cubicBezTo>
                  <a:cubicBezTo>
                    <a:pt x="1008" y="25816"/>
                    <a:pt x="2151" y="25749"/>
                    <a:pt x="2151" y="26421"/>
                  </a:cubicBezTo>
                  <a:cubicBezTo>
                    <a:pt x="2151" y="27362"/>
                    <a:pt x="2958" y="27766"/>
                    <a:pt x="3227" y="28505"/>
                  </a:cubicBezTo>
                  <a:cubicBezTo>
                    <a:pt x="2353" y="29312"/>
                    <a:pt x="2286" y="29783"/>
                    <a:pt x="3093" y="30119"/>
                  </a:cubicBezTo>
                  <a:cubicBezTo>
                    <a:pt x="3496" y="30320"/>
                    <a:pt x="3966" y="30455"/>
                    <a:pt x="4370" y="30522"/>
                  </a:cubicBezTo>
                  <a:cubicBezTo>
                    <a:pt x="4437" y="30522"/>
                    <a:pt x="4504" y="30522"/>
                    <a:pt x="4504" y="30388"/>
                  </a:cubicBezTo>
                  <a:cubicBezTo>
                    <a:pt x="4572" y="30320"/>
                    <a:pt x="4572" y="30253"/>
                    <a:pt x="4437" y="30119"/>
                  </a:cubicBezTo>
                  <a:cubicBezTo>
                    <a:pt x="4437" y="28976"/>
                    <a:pt x="4370" y="27833"/>
                    <a:pt x="4101" y="26757"/>
                  </a:cubicBezTo>
                  <a:cubicBezTo>
                    <a:pt x="3765" y="25480"/>
                    <a:pt x="3563" y="24135"/>
                    <a:pt x="3429" y="22858"/>
                  </a:cubicBezTo>
                  <a:cubicBezTo>
                    <a:pt x="3294" y="20505"/>
                    <a:pt x="3093" y="18152"/>
                    <a:pt x="3025" y="15934"/>
                  </a:cubicBezTo>
                  <a:cubicBezTo>
                    <a:pt x="2891" y="13648"/>
                    <a:pt x="2353" y="11429"/>
                    <a:pt x="2756" y="9211"/>
                  </a:cubicBezTo>
                  <a:cubicBezTo>
                    <a:pt x="3227" y="6656"/>
                    <a:pt x="2891" y="4034"/>
                    <a:pt x="3361" y="1480"/>
                  </a:cubicBezTo>
                  <a:cubicBezTo>
                    <a:pt x="3496" y="942"/>
                    <a:pt x="3294" y="404"/>
                    <a:pt x="289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4" name="Google Shape;17724;p23"/>
            <p:cNvSpPr/>
            <p:nvPr/>
          </p:nvSpPr>
          <p:spPr>
            <a:xfrm>
              <a:off x="1772150" y="1107025"/>
              <a:ext cx="243725" cy="411800"/>
            </a:xfrm>
            <a:custGeom>
              <a:avLst/>
              <a:gdLst/>
              <a:ahLst/>
              <a:cxnLst/>
              <a:rect l="l" t="t" r="r" b="b"/>
              <a:pathLst>
                <a:path w="9749" h="16472" extrusionOk="0">
                  <a:moveTo>
                    <a:pt x="9748" y="1"/>
                  </a:moveTo>
                  <a:cubicBezTo>
                    <a:pt x="9278" y="68"/>
                    <a:pt x="8874" y="337"/>
                    <a:pt x="8605" y="740"/>
                  </a:cubicBezTo>
                  <a:cubicBezTo>
                    <a:pt x="7059" y="2825"/>
                    <a:pt x="5042" y="4438"/>
                    <a:pt x="2622" y="5379"/>
                  </a:cubicBezTo>
                  <a:cubicBezTo>
                    <a:pt x="2488" y="5514"/>
                    <a:pt x="2353" y="5648"/>
                    <a:pt x="2353" y="5850"/>
                  </a:cubicBezTo>
                  <a:cubicBezTo>
                    <a:pt x="2420" y="6186"/>
                    <a:pt x="2756" y="6320"/>
                    <a:pt x="3025" y="6657"/>
                  </a:cubicBezTo>
                  <a:cubicBezTo>
                    <a:pt x="2689" y="6522"/>
                    <a:pt x="2353" y="6320"/>
                    <a:pt x="2017" y="6186"/>
                  </a:cubicBezTo>
                  <a:cubicBezTo>
                    <a:pt x="1883" y="6186"/>
                    <a:pt x="1681" y="6253"/>
                    <a:pt x="1614" y="6388"/>
                  </a:cubicBezTo>
                  <a:cubicBezTo>
                    <a:pt x="1345" y="6791"/>
                    <a:pt x="874" y="6858"/>
                    <a:pt x="538" y="7127"/>
                  </a:cubicBezTo>
                  <a:cubicBezTo>
                    <a:pt x="404" y="7194"/>
                    <a:pt x="336" y="7194"/>
                    <a:pt x="202" y="7194"/>
                  </a:cubicBezTo>
                  <a:cubicBezTo>
                    <a:pt x="0" y="10287"/>
                    <a:pt x="67" y="13379"/>
                    <a:pt x="67" y="16472"/>
                  </a:cubicBezTo>
                  <a:cubicBezTo>
                    <a:pt x="538" y="16136"/>
                    <a:pt x="538" y="15665"/>
                    <a:pt x="471" y="15194"/>
                  </a:cubicBezTo>
                  <a:lnTo>
                    <a:pt x="471" y="12371"/>
                  </a:lnTo>
                  <a:cubicBezTo>
                    <a:pt x="471" y="11631"/>
                    <a:pt x="807" y="10959"/>
                    <a:pt x="1345" y="10489"/>
                  </a:cubicBezTo>
                  <a:cubicBezTo>
                    <a:pt x="3227" y="8606"/>
                    <a:pt x="5647" y="7463"/>
                    <a:pt x="7799" y="5917"/>
                  </a:cubicBezTo>
                  <a:cubicBezTo>
                    <a:pt x="7821" y="5895"/>
                    <a:pt x="7843" y="5887"/>
                    <a:pt x="7873" y="5887"/>
                  </a:cubicBezTo>
                  <a:cubicBezTo>
                    <a:pt x="7933" y="5887"/>
                    <a:pt x="8023" y="5917"/>
                    <a:pt x="8202" y="5917"/>
                  </a:cubicBezTo>
                  <a:lnTo>
                    <a:pt x="8202" y="8808"/>
                  </a:lnTo>
                  <a:cubicBezTo>
                    <a:pt x="8605" y="6657"/>
                    <a:pt x="8941" y="4505"/>
                    <a:pt x="9009" y="2354"/>
                  </a:cubicBezTo>
                  <a:cubicBezTo>
                    <a:pt x="9345" y="1951"/>
                    <a:pt x="9009" y="1480"/>
                    <a:pt x="9345" y="1144"/>
                  </a:cubicBezTo>
                  <a:cubicBezTo>
                    <a:pt x="9614" y="808"/>
                    <a:pt x="9748" y="404"/>
                    <a:pt x="9748" y="1"/>
                  </a:cubicBezTo>
                  <a:close/>
                </a:path>
              </a:pathLst>
            </a:custGeom>
            <a:solidFill>
              <a:srgbClr val="F0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5" name="Google Shape;17725;p23"/>
            <p:cNvSpPr/>
            <p:nvPr/>
          </p:nvSpPr>
          <p:spPr>
            <a:xfrm>
              <a:off x="1832650" y="1125525"/>
              <a:ext cx="158000" cy="121750"/>
            </a:xfrm>
            <a:custGeom>
              <a:avLst/>
              <a:gdLst/>
              <a:ahLst/>
              <a:cxnLst/>
              <a:rect l="l" t="t" r="r" b="b"/>
              <a:pathLst>
                <a:path w="6320" h="4870" extrusionOk="0">
                  <a:moveTo>
                    <a:pt x="6185" y="0"/>
                  </a:moveTo>
                  <a:cubicBezTo>
                    <a:pt x="3900" y="1143"/>
                    <a:pt x="2084" y="2891"/>
                    <a:pt x="135" y="4505"/>
                  </a:cubicBezTo>
                  <a:cubicBezTo>
                    <a:pt x="135" y="4505"/>
                    <a:pt x="68" y="4505"/>
                    <a:pt x="0" y="4572"/>
                  </a:cubicBezTo>
                  <a:cubicBezTo>
                    <a:pt x="0" y="4706"/>
                    <a:pt x="68" y="4774"/>
                    <a:pt x="202" y="4841"/>
                  </a:cubicBezTo>
                  <a:cubicBezTo>
                    <a:pt x="338" y="4860"/>
                    <a:pt x="475" y="4870"/>
                    <a:pt x="612" y="4870"/>
                  </a:cubicBezTo>
                  <a:cubicBezTo>
                    <a:pt x="1426" y="4870"/>
                    <a:pt x="2239" y="4532"/>
                    <a:pt x="2757" y="3900"/>
                  </a:cubicBezTo>
                  <a:cubicBezTo>
                    <a:pt x="3295" y="3362"/>
                    <a:pt x="3832" y="2891"/>
                    <a:pt x="4505" y="2555"/>
                  </a:cubicBezTo>
                  <a:cubicBezTo>
                    <a:pt x="5379" y="2017"/>
                    <a:pt x="6320" y="1278"/>
                    <a:pt x="6185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6" name="Google Shape;17726;p23"/>
            <p:cNvSpPr/>
            <p:nvPr/>
          </p:nvSpPr>
          <p:spPr>
            <a:xfrm>
              <a:off x="1785575" y="1263100"/>
              <a:ext cx="30300" cy="24475"/>
            </a:xfrm>
            <a:custGeom>
              <a:avLst/>
              <a:gdLst/>
              <a:ahLst/>
              <a:cxnLst/>
              <a:rect l="l" t="t" r="r" b="b"/>
              <a:pathLst>
                <a:path w="1212" h="979" extrusionOk="0">
                  <a:moveTo>
                    <a:pt x="995" y="1"/>
                  </a:moveTo>
                  <a:cubicBezTo>
                    <a:pt x="932" y="1"/>
                    <a:pt x="870" y="51"/>
                    <a:pt x="808" y="145"/>
                  </a:cubicBezTo>
                  <a:cubicBezTo>
                    <a:pt x="472" y="414"/>
                    <a:pt x="135" y="548"/>
                    <a:pt x="1" y="951"/>
                  </a:cubicBezTo>
                  <a:cubicBezTo>
                    <a:pt x="136" y="966"/>
                    <a:pt x="269" y="978"/>
                    <a:pt x="393" y="978"/>
                  </a:cubicBezTo>
                  <a:cubicBezTo>
                    <a:pt x="823" y="978"/>
                    <a:pt x="1159" y="838"/>
                    <a:pt x="1211" y="212"/>
                  </a:cubicBezTo>
                  <a:cubicBezTo>
                    <a:pt x="1139" y="68"/>
                    <a:pt x="1067" y="1"/>
                    <a:pt x="995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7" name="Google Shape;17727;p23"/>
            <p:cNvSpPr/>
            <p:nvPr/>
          </p:nvSpPr>
          <p:spPr>
            <a:xfrm>
              <a:off x="1814150" y="1238125"/>
              <a:ext cx="21875" cy="23625"/>
            </a:xfrm>
            <a:custGeom>
              <a:avLst/>
              <a:gdLst/>
              <a:ahLst/>
              <a:cxnLst/>
              <a:rect l="l" t="t" r="r" b="b"/>
              <a:pathLst>
                <a:path w="875" h="945" extrusionOk="0">
                  <a:moveTo>
                    <a:pt x="875" y="1"/>
                  </a:moveTo>
                  <a:cubicBezTo>
                    <a:pt x="539" y="68"/>
                    <a:pt x="203" y="337"/>
                    <a:pt x="1" y="740"/>
                  </a:cubicBezTo>
                  <a:lnTo>
                    <a:pt x="203" y="875"/>
                  </a:lnTo>
                  <a:cubicBezTo>
                    <a:pt x="274" y="922"/>
                    <a:pt x="354" y="945"/>
                    <a:pt x="436" y="945"/>
                  </a:cubicBezTo>
                  <a:cubicBezTo>
                    <a:pt x="586" y="945"/>
                    <a:pt x="745" y="870"/>
                    <a:pt x="875" y="740"/>
                  </a:cubicBezTo>
                  <a:cubicBezTo>
                    <a:pt x="875" y="606"/>
                    <a:pt x="875" y="471"/>
                    <a:pt x="875" y="337"/>
                  </a:cubicBezTo>
                  <a:cubicBezTo>
                    <a:pt x="875" y="202"/>
                    <a:pt x="875" y="68"/>
                    <a:pt x="875" y="1"/>
                  </a:cubicBez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8" name="Google Shape;17728;p23"/>
            <p:cNvSpPr/>
            <p:nvPr/>
          </p:nvSpPr>
          <p:spPr>
            <a:xfrm>
              <a:off x="1805750" y="1256625"/>
              <a:ext cx="15150" cy="11775"/>
            </a:xfrm>
            <a:custGeom>
              <a:avLst/>
              <a:gdLst/>
              <a:ahLst/>
              <a:cxnLst/>
              <a:rect l="l" t="t" r="r" b="b"/>
              <a:pathLst>
                <a:path w="606" h="471" extrusionOk="0">
                  <a:moveTo>
                    <a:pt x="404" y="0"/>
                  </a:moveTo>
                  <a:cubicBezTo>
                    <a:pt x="270" y="202"/>
                    <a:pt x="135" y="336"/>
                    <a:pt x="1" y="471"/>
                  </a:cubicBezTo>
                  <a:lnTo>
                    <a:pt x="404" y="471"/>
                  </a:lnTo>
                  <a:cubicBezTo>
                    <a:pt x="539" y="404"/>
                    <a:pt x="606" y="269"/>
                    <a:pt x="471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9" name="Google Shape;17729;p23"/>
            <p:cNvSpPr/>
            <p:nvPr/>
          </p:nvSpPr>
          <p:spPr>
            <a:xfrm>
              <a:off x="2084750" y="1095275"/>
              <a:ext cx="38675" cy="85875"/>
            </a:xfrm>
            <a:custGeom>
              <a:avLst/>
              <a:gdLst/>
              <a:ahLst/>
              <a:cxnLst/>
              <a:rect l="l" t="t" r="r" b="b"/>
              <a:pathLst>
                <a:path w="1547" h="3435" extrusionOk="0">
                  <a:moveTo>
                    <a:pt x="942" y="0"/>
                  </a:moveTo>
                  <a:cubicBezTo>
                    <a:pt x="269" y="942"/>
                    <a:pt x="1" y="2084"/>
                    <a:pt x="68" y="3160"/>
                  </a:cubicBezTo>
                  <a:cubicBezTo>
                    <a:pt x="97" y="3156"/>
                    <a:pt x="125" y="3155"/>
                    <a:pt x="153" y="3155"/>
                  </a:cubicBezTo>
                  <a:cubicBezTo>
                    <a:pt x="516" y="3155"/>
                    <a:pt x="822" y="3434"/>
                    <a:pt x="1159" y="3434"/>
                  </a:cubicBezTo>
                  <a:cubicBezTo>
                    <a:pt x="1283" y="3434"/>
                    <a:pt x="1410" y="3397"/>
                    <a:pt x="1547" y="3295"/>
                  </a:cubicBezTo>
                  <a:cubicBezTo>
                    <a:pt x="807" y="2017"/>
                    <a:pt x="807" y="2017"/>
                    <a:pt x="942" y="336"/>
                  </a:cubicBezTo>
                  <a:cubicBezTo>
                    <a:pt x="942" y="202"/>
                    <a:pt x="942" y="135"/>
                    <a:pt x="94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0" name="Google Shape;17730;p23"/>
            <p:cNvSpPr/>
            <p:nvPr/>
          </p:nvSpPr>
          <p:spPr>
            <a:xfrm>
              <a:off x="1995675" y="1135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04" y="1"/>
                  </a:moveTo>
                  <a:cubicBezTo>
                    <a:pt x="0" y="337"/>
                    <a:pt x="68" y="808"/>
                    <a:pt x="68" y="1211"/>
                  </a:cubicBezTo>
                  <a:cubicBezTo>
                    <a:pt x="404" y="875"/>
                    <a:pt x="538" y="471"/>
                    <a:pt x="404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1" name="Google Shape;17731;p23"/>
            <p:cNvSpPr/>
            <p:nvPr/>
          </p:nvSpPr>
          <p:spPr>
            <a:xfrm>
              <a:off x="2185600" y="1026350"/>
              <a:ext cx="8425" cy="6350"/>
            </a:xfrm>
            <a:custGeom>
              <a:avLst/>
              <a:gdLst/>
              <a:ahLst/>
              <a:cxnLst/>
              <a:rect l="l" t="t" r="r" b="b"/>
              <a:pathLst>
                <a:path w="337" h="254" extrusionOk="0">
                  <a:moveTo>
                    <a:pt x="135" y="1"/>
                  </a:moveTo>
                  <a:cubicBezTo>
                    <a:pt x="67" y="1"/>
                    <a:pt x="67" y="68"/>
                    <a:pt x="0" y="68"/>
                  </a:cubicBezTo>
                  <a:cubicBezTo>
                    <a:pt x="0" y="135"/>
                    <a:pt x="0" y="203"/>
                    <a:pt x="0" y="203"/>
                  </a:cubicBezTo>
                  <a:cubicBezTo>
                    <a:pt x="34" y="236"/>
                    <a:pt x="67" y="253"/>
                    <a:pt x="101" y="253"/>
                  </a:cubicBezTo>
                  <a:cubicBezTo>
                    <a:pt x="135" y="253"/>
                    <a:pt x="168" y="236"/>
                    <a:pt x="202" y="203"/>
                  </a:cubicBezTo>
                  <a:cubicBezTo>
                    <a:pt x="336" y="135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3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2" name="Google Shape;17732;p23"/>
            <p:cNvSpPr/>
            <p:nvPr/>
          </p:nvSpPr>
          <p:spPr>
            <a:xfrm>
              <a:off x="1815850" y="1256625"/>
              <a:ext cx="45400" cy="33150"/>
            </a:xfrm>
            <a:custGeom>
              <a:avLst/>
              <a:gdLst/>
              <a:ahLst/>
              <a:cxnLst/>
              <a:rect l="l" t="t" r="r" b="b"/>
              <a:pathLst>
                <a:path w="1816" h="1326" extrusionOk="0">
                  <a:moveTo>
                    <a:pt x="807" y="0"/>
                  </a:moveTo>
                  <a:lnTo>
                    <a:pt x="67" y="135"/>
                  </a:lnTo>
                  <a:cubicBezTo>
                    <a:pt x="67" y="202"/>
                    <a:pt x="0" y="336"/>
                    <a:pt x="0" y="471"/>
                  </a:cubicBezTo>
                  <a:cubicBezTo>
                    <a:pt x="202" y="538"/>
                    <a:pt x="471" y="673"/>
                    <a:pt x="605" y="941"/>
                  </a:cubicBezTo>
                  <a:cubicBezTo>
                    <a:pt x="747" y="1225"/>
                    <a:pt x="897" y="1326"/>
                    <a:pt x="1035" y="1326"/>
                  </a:cubicBezTo>
                  <a:cubicBezTo>
                    <a:pt x="1289" y="1326"/>
                    <a:pt x="1503" y="981"/>
                    <a:pt x="1546" y="807"/>
                  </a:cubicBezTo>
                  <a:cubicBezTo>
                    <a:pt x="1815" y="202"/>
                    <a:pt x="1076" y="269"/>
                    <a:pt x="807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3" name="Google Shape;17733;p23"/>
            <p:cNvSpPr/>
            <p:nvPr/>
          </p:nvSpPr>
          <p:spPr>
            <a:xfrm>
              <a:off x="3308300" y="569200"/>
              <a:ext cx="184900" cy="59150"/>
            </a:xfrm>
            <a:custGeom>
              <a:avLst/>
              <a:gdLst/>
              <a:ahLst/>
              <a:cxnLst/>
              <a:rect l="l" t="t" r="r" b="b"/>
              <a:pathLst>
                <a:path w="7396" h="2366" extrusionOk="0">
                  <a:moveTo>
                    <a:pt x="5043" y="1"/>
                  </a:moveTo>
                  <a:cubicBezTo>
                    <a:pt x="4421" y="1"/>
                    <a:pt x="3799" y="135"/>
                    <a:pt x="3227" y="404"/>
                  </a:cubicBezTo>
                  <a:cubicBezTo>
                    <a:pt x="2718" y="600"/>
                    <a:pt x="2163" y="705"/>
                    <a:pt x="1603" y="705"/>
                  </a:cubicBezTo>
                  <a:cubicBezTo>
                    <a:pt x="1201" y="705"/>
                    <a:pt x="797" y="651"/>
                    <a:pt x="404" y="539"/>
                  </a:cubicBezTo>
                  <a:cubicBezTo>
                    <a:pt x="68" y="875"/>
                    <a:pt x="0" y="1345"/>
                    <a:pt x="135" y="1816"/>
                  </a:cubicBezTo>
                  <a:cubicBezTo>
                    <a:pt x="306" y="2159"/>
                    <a:pt x="642" y="2365"/>
                    <a:pt x="1002" y="2365"/>
                  </a:cubicBezTo>
                  <a:cubicBezTo>
                    <a:pt x="1206" y="2365"/>
                    <a:pt x="1419" y="2298"/>
                    <a:pt x="1614" y="2152"/>
                  </a:cubicBezTo>
                  <a:cubicBezTo>
                    <a:pt x="2677" y="1950"/>
                    <a:pt x="3778" y="1519"/>
                    <a:pt x="4916" y="1519"/>
                  </a:cubicBezTo>
                  <a:cubicBezTo>
                    <a:pt x="5291" y="1519"/>
                    <a:pt x="5669" y="1565"/>
                    <a:pt x="6051" y="1682"/>
                  </a:cubicBezTo>
                  <a:cubicBezTo>
                    <a:pt x="7396" y="1278"/>
                    <a:pt x="7396" y="1278"/>
                    <a:pt x="6858" y="404"/>
                  </a:cubicBezTo>
                  <a:cubicBezTo>
                    <a:pt x="6286" y="135"/>
                    <a:pt x="5664" y="1"/>
                    <a:pt x="5043" y="1"/>
                  </a:cubicBezTo>
                  <a:close/>
                </a:path>
              </a:pathLst>
            </a:custGeom>
            <a:solidFill>
              <a:srgbClr val="F2BD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4" name="Google Shape;17734;p23"/>
            <p:cNvSpPr/>
            <p:nvPr/>
          </p:nvSpPr>
          <p:spPr>
            <a:xfrm>
              <a:off x="3178875" y="582650"/>
              <a:ext cx="139525" cy="69950"/>
            </a:xfrm>
            <a:custGeom>
              <a:avLst/>
              <a:gdLst/>
              <a:ahLst/>
              <a:cxnLst/>
              <a:rect l="l" t="t" r="r" b="b"/>
              <a:pathLst>
                <a:path w="5581" h="2798" extrusionOk="0">
                  <a:moveTo>
                    <a:pt x="5581" y="1"/>
                  </a:moveTo>
                  <a:cubicBezTo>
                    <a:pt x="4909" y="202"/>
                    <a:pt x="4304" y="270"/>
                    <a:pt x="3631" y="337"/>
                  </a:cubicBezTo>
                  <a:cubicBezTo>
                    <a:pt x="2354" y="404"/>
                    <a:pt x="1144" y="673"/>
                    <a:pt x="1" y="1144"/>
                  </a:cubicBezTo>
                  <a:cubicBezTo>
                    <a:pt x="175" y="1072"/>
                    <a:pt x="320" y="1041"/>
                    <a:pt x="444" y="1041"/>
                  </a:cubicBezTo>
                  <a:cubicBezTo>
                    <a:pt x="1137" y="1041"/>
                    <a:pt x="1158" y="2012"/>
                    <a:pt x="1614" y="2354"/>
                  </a:cubicBezTo>
                  <a:cubicBezTo>
                    <a:pt x="1923" y="2662"/>
                    <a:pt x="2317" y="2797"/>
                    <a:pt x="2723" y="2797"/>
                  </a:cubicBezTo>
                  <a:cubicBezTo>
                    <a:pt x="2937" y="2797"/>
                    <a:pt x="3153" y="2760"/>
                    <a:pt x="3362" y="2690"/>
                  </a:cubicBezTo>
                  <a:cubicBezTo>
                    <a:pt x="4236" y="2287"/>
                    <a:pt x="4976" y="1749"/>
                    <a:pt x="5581" y="1076"/>
                  </a:cubicBezTo>
                  <a:lnTo>
                    <a:pt x="5581" y="1"/>
                  </a:lnTo>
                  <a:close/>
                </a:path>
              </a:pathLst>
            </a:custGeom>
            <a:solidFill>
              <a:srgbClr val="C6D6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5" name="Google Shape;17735;p23"/>
            <p:cNvSpPr/>
            <p:nvPr/>
          </p:nvSpPr>
          <p:spPr>
            <a:xfrm>
              <a:off x="3459550" y="570200"/>
              <a:ext cx="131125" cy="41050"/>
            </a:xfrm>
            <a:custGeom>
              <a:avLst/>
              <a:gdLst/>
              <a:ahLst/>
              <a:cxnLst/>
              <a:rect l="l" t="t" r="r" b="b"/>
              <a:pathLst>
                <a:path w="5245" h="1642" extrusionOk="0">
                  <a:moveTo>
                    <a:pt x="2134" y="1"/>
                  </a:moveTo>
                  <a:cubicBezTo>
                    <a:pt x="1661" y="1"/>
                    <a:pt x="1219" y="136"/>
                    <a:pt x="808" y="364"/>
                  </a:cubicBezTo>
                  <a:cubicBezTo>
                    <a:pt x="1346" y="1373"/>
                    <a:pt x="135" y="1171"/>
                    <a:pt x="1" y="1642"/>
                  </a:cubicBezTo>
                  <a:lnTo>
                    <a:pt x="5245" y="1238"/>
                  </a:lnTo>
                  <a:cubicBezTo>
                    <a:pt x="5110" y="499"/>
                    <a:pt x="4657" y="415"/>
                    <a:pt x="4161" y="415"/>
                  </a:cubicBezTo>
                  <a:cubicBezTo>
                    <a:pt x="4015" y="415"/>
                    <a:pt x="3865" y="422"/>
                    <a:pt x="3719" y="422"/>
                  </a:cubicBezTo>
                  <a:cubicBezTo>
                    <a:pt x="3369" y="422"/>
                    <a:pt x="3038" y="380"/>
                    <a:pt x="2825" y="95"/>
                  </a:cubicBezTo>
                  <a:cubicBezTo>
                    <a:pt x="2588" y="31"/>
                    <a:pt x="2357" y="1"/>
                    <a:pt x="2134" y="1"/>
                  </a:cubicBezTo>
                  <a:close/>
                </a:path>
              </a:pathLst>
            </a:custGeom>
            <a:solidFill>
              <a:srgbClr val="F4A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6" name="Google Shape;17736;p23"/>
            <p:cNvSpPr/>
            <p:nvPr/>
          </p:nvSpPr>
          <p:spPr>
            <a:xfrm>
              <a:off x="3528475" y="564175"/>
              <a:ext cx="104225" cy="37000"/>
            </a:xfrm>
            <a:custGeom>
              <a:avLst/>
              <a:gdLst/>
              <a:ahLst/>
              <a:cxnLst/>
              <a:rect l="l" t="t" r="r" b="b"/>
              <a:pathLst>
                <a:path w="4169" h="1480" extrusionOk="0">
                  <a:moveTo>
                    <a:pt x="3227" y="0"/>
                  </a:moveTo>
                  <a:cubicBezTo>
                    <a:pt x="2219" y="404"/>
                    <a:pt x="1076" y="202"/>
                    <a:pt x="0" y="336"/>
                  </a:cubicBezTo>
                  <a:cubicBezTo>
                    <a:pt x="68" y="874"/>
                    <a:pt x="471" y="1076"/>
                    <a:pt x="1009" y="1076"/>
                  </a:cubicBezTo>
                  <a:cubicBezTo>
                    <a:pt x="1166" y="1076"/>
                    <a:pt x="1337" y="1061"/>
                    <a:pt x="1512" y="1061"/>
                  </a:cubicBezTo>
                  <a:cubicBezTo>
                    <a:pt x="1860" y="1061"/>
                    <a:pt x="2219" y="1121"/>
                    <a:pt x="2488" y="1479"/>
                  </a:cubicBezTo>
                  <a:cubicBezTo>
                    <a:pt x="4168" y="1479"/>
                    <a:pt x="4168" y="1479"/>
                    <a:pt x="3698" y="336"/>
                  </a:cubicBezTo>
                  <a:cubicBezTo>
                    <a:pt x="3563" y="202"/>
                    <a:pt x="3362" y="0"/>
                    <a:pt x="3227" y="0"/>
                  </a:cubicBezTo>
                  <a:close/>
                </a:path>
              </a:pathLst>
            </a:custGeom>
            <a:solidFill>
              <a:srgbClr val="FACF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7" name="Google Shape;17737;p23"/>
            <p:cNvSpPr/>
            <p:nvPr/>
          </p:nvSpPr>
          <p:spPr>
            <a:xfrm>
              <a:off x="3244425" y="741575"/>
              <a:ext cx="43725" cy="51200"/>
            </a:xfrm>
            <a:custGeom>
              <a:avLst/>
              <a:gdLst/>
              <a:ahLst/>
              <a:cxnLst/>
              <a:rect l="l" t="t" r="r" b="b"/>
              <a:pathLst>
                <a:path w="1749" h="2048" extrusionOk="0">
                  <a:moveTo>
                    <a:pt x="1479" y="1"/>
                  </a:moveTo>
                  <a:cubicBezTo>
                    <a:pt x="972" y="1"/>
                    <a:pt x="509" y="312"/>
                    <a:pt x="337" y="770"/>
                  </a:cubicBezTo>
                  <a:cubicBezTo>
                    <a:pt x="1" y="1509"/>
                    <a:pt x="740" y="1644"/>
                    <a:pt x="942" y="2047"/>
                  </a:cubicBezTo>
                  <a:cubicBezTo>
                    <a:pt x="1345" y="1442"/>
                    <a:pt x="1614" y="770"/>
                    <a:pt x="1749" y="30"/>
                  </a:cubicBezTo>
                  <a:cubicBezTo>
                    <a:pt x="1658" y="10"/>
                    <a:pt x="1568" y="1"/>
                    <a:pt x="1479" y="1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8" name="Google Shape;17738;p23"/>
            <p:cNvSpPr/>
            <p:nvPr/>
          </p:nvSpPr>
          <p:spPr>
            <a:xfrm>
              <a:off x="3205775" y="641475"/>
              <a:ext cx="60525" cy="40625"/>
            </a:xfrm>
            <a:custGeom>
              <a:avLst/>
              <a:gdLst/>
              <a:ahLst/>
              <a:cxnLst/>
              <a:rect l="l" t="t" r="r" b="b"/>
              <a:pathLst>
                <a:path w="2421" h="1625" extrusionOk="0">
                  <a:moveTo>
                    <a:pt x="538" y="1"/>
                  </a:moveTo>
                  <a:lnTo>
                    <a:pt x="68" y="404"/>
                  </a:lnTo>
                  <a:cubicBezTo>
                    <a:pt x="68" y="807"/>
                    <a:pt x="1" y="1211"/>
                    <a:pt x="1" y="1614"/>
                  </a:cubicBezTo>
                  <a:cubicBezTo>
                    <a:pt x="64" y="1621"/>
                    <a:pt x="125" y="1624"/>
                    <a:pt x="184" y="1624"/>
                  </a:cubicBezTo>
                  <a:cubicBezTo>
                    <a:pt x="1312" y="1624"/>
                    <a:pt x="1654" y="448"/>
                    <a:pt x="2421" y="1"/>
                  </a:cubicBezTo>
                  <a:close/>
                </a:path>
              </a:pathLst>
            </a:custGeom>
            <a:solidFill>
              <a:srgbClr val="9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9" name="Google Shape;17739;p23"/>
            <p:cNvSpPr/>
            <p:nvPr/>
          </p:nvSpPr>
          <p:spPr>
            <a:xfrm>
              <a:off x="3444425" y="982175"/>
              <a:ext cx="764750" cy="1676450"/>
            </a:xfrm>
            <a:custGeom>
              <a:avLst/>
              <a:gdLst/>
              <a:ahLst/>
              <a:cxnLst/>
              <a:rect l="l" t="t" r="r" b="b"/>
              <a:pathLst>
                <a:path w="30590" h="67058" extrusionOk="0">
                  <a:moveTo>
                    <a:pt x="28784" y="1"/>
                  </a:moveTo>
                  <a:cubicBezTo>
                    <a:pt x="28560" y="1"/>
                    <a:pt x="28347" y="104"/>
                    <a:pt x="28237" y="289"/>
                  </a:cubicBezTo>
                  <a:cubicBezTo>
                    <a:pt x="27905" y="802"/>
                    <a:pt x="27573" y="976"/>
                    <a:pt x="27223" y="976"/>
                  </a:cubicBezTo>
                  <a:cubicBezTo>
                    <a:pt x="26793" y="976"/>
                    <a:pt x="26335" y="713"/>
                    <a:pt x="25816" y="491"/>
                  </a:cubicBezTo>
                  <a:cubicBezTo>
                    <a:pt x="25404" y="311"/>
                    <a:pt x="25039" y="223"/>
                    <a:pt x="24727" y="223"/>
                  </a:cubicBezTo>
                  <a:cubicBezTo>
                    <a:pt x="23871" y="223"/>
                    <a:pt x="23414" y="890"/>
                    <a:pt x="23463" y="2171"/>
                  </a:cubicBezTo>
                  <a:cubicBezTo>
                    <a:pt x="23598" y="3180"/>
                    <a:pt x="23800" y="4255"/>
                    <a:pt x="24069" y="5264"/>
                  </a:cubicBezTo>
                  <a:cubicBezTo>
                    <a:pt x="23732" y="4054"/>
                    <a:pt x="22522" y="3785"/>
                    <a:pt x="21984" y="2776"/>
                  </a:cubicBezTo>
                  <a:cubicBezTo>
                    <a:pt x="21588" y="2032"/>
                    <a:pt x="21081" y="1471"/>
                    <a:pt x="20384" y="1471"/>
                  </a:cubicBezTo>
                  <a:cubicBezTo>
                    <a:pt x="20136" y="1471"/>
                    <a:pt x="19864" y="1542"/>
                    <a:pt x="19564" y="1701"/>
                  </a:cubicBezTo>
                  <a:cubicBezTo>
                    <a:pt x="18489" y="2306"/>
                    <a:pt x="19161" y="3381"/>
                    <a:pt x="19430" y="4255"/>
                  </a:cubicBezTo>
                  <a:cubicBezTo>
                    <a:pt x="19631" y="4860"/>
                    <a:pt x="20102" y="5398"/>
                    <a:pt x="20707" y="5734"/>
                  </a:cubicBezTo>
                  <a:cubicBezTo>
                    <a:pt x="21245" y="6071"/>
                    <a:pt x="21917" y="6339"/>
                    <a:pt x="22186" y="7079"/>
                  </a:cubicBezTo>
                  <a:cubicBezTo>
                    <a:pt x="21783" y="6743"/>
                    <a:pt x="21447" y="6272"/>
                    <a:pt x="20909" y="6205"/>
                  </a:cubicBezTo>
                  <a:cubicBezTo>
                    <a:pt x="20371" y="6138"/>
                    <a:pt x="19900" y="5936"/>
                    <a:pt x="19497" y="5533"/>
                  </a:cubicBezTo>
                  <a:cubicBezTo>
                    <a:pt x="19036" y="5251"/>
                    <a:pt x="18526" y="5115"/>
                    <a:pt x="18022" y="5115"/>
                  </a:cubicBezTo>
                  <a:cubicBezTo>
                    <a:pt x="17206" y="5115"/>
                    <a:pt x="16408" y="5472"/>
                    <a:pt x="15867" y="6138"/>
                  </a:cubicBezTo>
                  <a:cubicBezTo>
                    <a:pt x="15396" y="7281"/>
                    <a:pt x="14993" y="8356"/>
                    <a:pt x="14657" y="9499"/>
                  </a:cubicBezTo>
                  <a:cubicBezTo>
                    <a:pt x="13245" y="12928"/>
                    <a:pt x="12169" y="16424"/>
                    <a:pt x="11295" y="19987"/>
                  </a:cubicBezTo>
                  <a:cubicBezTo>
                    <a:pt x="10623" y="22945"/>
                    <a:pt x="9615" y="25768"/>
                    <a:pt x="8673" y="28592"/>
                  </a:cubicBezTo>
                  <a:cubicBezTo>
                    <a:pt x="8404" y="29735"/>
                    <a:pt x="7867" y="30743"/>
                    <a:pt x="7127" y="31617"/>
                  </a:cubicBezTo>
                  <a:cubicBezTo>
                    <a:pt x="6656" y="32626"/>
                    <a:pt x="5648" y="33298"/>
                    <a:pt x="5043" y="34374"/>
                  </a:cubicBezTo>
                  <a:cubicBezTo>
                    <a:pt x="4774" y="34911"/>
                    <a:pt x="4774" y="35516"/>
                    <a:pt x="4438" y="36054"/>
                  </a:cubicBezTo>
                  <a:cubicBezTo>
                    <a:pt x="4154" y="36432"/>
                    <a:pt x="4070" y="37276"/>
                    <a:pt x="3554" y="37276"/>
                  </a:cubicBezTo>
                  <a:cubicBezTo>
                    <a:pt x="3337" y="37276"/>
                    <a:pt x="3042" y="37126"/>
                    <a:pt x="2623" y="36727"/>
                  </a:cubicBezTo>
                  <a:cubicBezTo>
                    <a:pt x="2401" y="36521"/>
                    <a:pt x="2149" y="36430"/>
                    <a:pt x="1897" y="36430"/>
                  </a:cubicBezTo>
                  <a:cubicBezTo>
                    <a:pt x="1078" y="36430"/>
                    <a:pt x="250" y="37380"/>
                    <a:pt x="404" y="38407"/>
                  </a:cubicBezTo>
                  <a:cubicBezTo>
                    <a:pt x="808" y="39752"/>
                    <a:pt x="740" y="41096"/>
                    <a:pt x="337" y="42374"/>
                  </a:cubicBezTo>
                  <a:cubicBezTo>
                    <a:pt x="1" y="43046"/>
                    <a:pt x="404" y="43920"/>
                    <a:pt x="1211" y="44054"/>
                  </a:cubicBezTo>
                  <a:cubicBezTo>
                    <a:pt x="2757" y="44458"/>
                    <a:pt x="2959" y="45668"/>
                    <a:pt x="2892" y="47012"/>
                  </a:cubicBezTo>
                  <a:cubicBezTo>
                    <a:pt x="2892" y="47416"/>
                    <a:pt x="2690" y="47819"/>
                    <a:pt x="2959" y="48155"/>
                  </a:cubicBezTo>
                  <a:cubicBezTo>
                    <a:pt x="3070" y="48266"/>
                    <a:pt x="3222" y="48316"/>
                    <a:pt x="3381" y="48316"/>
                  </a:cubicBezTo>
                  <a:cubicBezTo>
                    <a:pt x="3510" y="48316"/>
                    <a:pt x="3645" y="48283"/>
                    <a:pt x="3766" y="48223"/>
                  </a:cubicBezTo>
                  <a:cubicBezTo>
                    <a:pt x="4841" y="47416"/>
                    <a:pt x="5043" y="46206"/>
                    <a:pt x="5446" y="45063"/>
                  </a:cubicBezTo>
                  <a:cubicBezTo>
                    <a:pt x="5850" y="43382"/>
                    <a:pt x="6925" y="41970"/>
                    <a:pt x="8404" y="41164"/>
                  </a:cubicBezTo>
                  <a:cubicBezTo>
                    <a:pt x="9346" y="40626"/>
                    <a:pt x="10556" y="41164"/>
                    <a:pt x="11497" y="40424"/>
                  </a:cubicBezTo>
                  <a:cubicBezTo>
                    <a:pt x="11430" y="39348"/>
                    <a:pt x="12035" y="38340"/>
                    <a:pt x="12976" y="37802"/>
                  </a:cubicBezTo>
                  <a:cubicBezTo>
                    <a:pt x="13447" y="37466"/>
                    <a:pt x="14186" y="37197"/>
                    <a:pt x="14388" y="36659"/>
                  </a:cubicBezTo>
                  <a:cubicBezTo>
                    <a:pt x="14610" y="35814"/>
                    <a:pt x="15097" y="35499"/>
                    <a:pt x="15654" y="35499"/>
                  </a:cubicBezTo>
                  <a:cubicBezTo>
                    <a:pt x="15940" y="35499"/>
                    <a:pt x="16243" y="35582"/>
                    <a:pt x="16539" y="35718"/>
                  </a:cubicBezTo>
                  <a:cubicBezTo>
                    <a:pt x="17413" y="36054"/>
                    <a:pt x="17010" y="36996"/>
                    <a:pt x="16875" y="37533"/>
                  </a:cubicBezTo>
                  <a:cubicBezTo>
                    <a:pt x="16599" y="36871"/>
                    <a:pt x="16278" y="35983"/>
                    <a:pt x="15577" y="35983"/>
                  </a:cubicBezTo>
                  <a:cubicBezTo>
                    <a:pt x="15424" y="35983"/>
                    <a:pt x="15253" y="36025"/>
                    <a:pt x="15060" y="36122"/>
                  </a:cubicBezTo>
                  <a:cubicBezTo>
                    <a:pt x="13984" y="36592"/>
                    <a:pt x="14455" y="37668"/>
                    <a:pt x="15060" y="38542"/>
                  </a:cubicBezTo>
                  <a:cubicBezTo>
                    <a:pt x="15531" y="38945"/>
                    <a:pt x="15799" y="39550"/>
                    <a:pt x="15732" y="40222"/>
                  </a:cubicBezTo>
                  <a:cubicBezTo>
                    <a:pt x="15194" y="42575"/>
                    <a:pt x="15329" y="44996"/>
                    <a:pt x="14589" y="47349"/>
                  </a:cubicBezTo>
                  <a:cubicBezTo>
                    <a:pt x="14119" y="48895"/>
                    <a:pt x="13850" y="50576"/>
                    <a:pt x="13783" y="52256"/>
                  </a:cubicBezTo>
                  <a:cubicBezTo>
                    <a:pt x="13648" y="54542"/>
                    <a:pt x="13984" y="56895"/>
                    <a:pt x="13648" y="59248"/>
                  </a:cubicBezTo>
                  <a:cubicBezTo>
                    <a:pt x="13379" y="61399"/>
                    <a:pt x="13178" y="63820"/>
                    <a:pt x="14388" y="65904"/>
                  </a:cubicBezTo>
                  <a:cubicBezTo>
                    <a:pt x="14590" y="66309"/>
                    <a:pt x="14678" y="67057"/>
                    <a:pt x="15169" y="67057"/>
                  </a:cubicBezTo>
                  <a:cubicBezTo>
                    <a:pt x="15330" y="67057"/>
                    <a:pt x="15534" y="66977"/>
                    <a:pt x="15799" y="66778"/>
                  </a:cubicBezTo>
                  <a:cubicBezTo>
                    <a:pt x="15732" y="63954"/>
                    <a:pt x="15732" y="61130"/>
                    <a:pt x="15665" y="58374"/>
                  </a:cubicBezTo>
                  <a:cubicBezTo>
                    <a:pt x="15463" y="51987"/>
                    <a:pt x="16808" y="45870"/>
                    <a:pt x="18489" y="39819"/>
                  </a:cubicBezTo>
                  <a:cubicBezTo>
                    <a:pt x="19833" y="35113"/>
                    <a:pt x="20237" y="30138"/>
                    <a:pt x="22657" y="25836"/>
                  </a:cubicBezTo>
                  <a:cubicBezTo>
                    <a:pt x="23665" y="23348"/>
                    <a:pt x="24337" y="20794"/>
                    <a:pt x="25346" y="18239"/>
                  </a:cubicBezTo>
                  <a:cubicBezTo>
                    <a:pt x="25480" y="17768"/>
                    <a:pt x="25615" y="17365"/>
                    <a:pt x="25749" y="16962"/>
                  </a:cubicBezTo>
                  <a:cubicBezTo>
                    <a:pt x="25816" y="16760"/>
                    <a:pt x="25884" y="16625"/>
                    <a:pt x="25884" y="16491"/>
                  </a:cubicBezTo>
                  <a:cubicBezTo>
                    <a:pt x="26018" y="16088"/>
                    <a:pt x="26220" y="15684"/>
                    <a:pt x="26489" y="15415"/>
                  </a:cubicBezTo>
                  <a:cubicBezTo>
                    <a:pt x="27430" y="14205"/>
                    <a:pt x="27363" y="12659"/>
                    <a:pt x="27968" y="11314"/>
                  </a:cubicBezTo>
                  <a:cubicBezTo>
                    <a:pt x="28237" y="10575"/>
                    <a:pt x="28438" y="9835"/>
                    <a:pt x="28506" y="9096"/>
                  </a:cubicBezTo>
                  <a:cubicBezTo>
                    <a:pt x="28640" y="7482"/>
                    <a:pt x="29581" y="6205"/>
                    <a:pt x="30186" y="4860"/>
                  </a:cubicBezTo>
                  <a:cubicBezTo>
                    <a:pt x="30590" y="3987"/>
                    <a:pt x="29985" y="760"/>
                    <a:pt x="29312" y="222"/>
                  </a:cubicBezTo>
                  <a:cubicBezTo>
                    <a:pt x="29161" y="70"/>
                    <a:pt x="28969" y="1"/>
                    <a:pt x="28784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0" name="Google Shape;17740;p23"/>
            <p:cNvSpPr/>
            <p:nvPr/>
          </p:nvSpPr>
          <p:spPr>
            <a:xfrm>
              <a:off x="2188950" y="1616300"/>
              <a:ext cx="751300" cy="1287425"/>
            </a:xfrm>
            <a:custGeom>
              <a:avLst/>
              <a:gdLst/>
              <a:ahLst/>
              <a:cxnLst/>
              <a:rect l="l" t="t" r="r" b="b"/>
              <a:pathLst>
                <a:path w="30052" h="51497" extrusionOk="0">
                  <a:moveTo>
                    <a:pt x="6066" y="26580"/>
                  </a:moveTo>
                  <a:cubicBezTo>
                    <a:pt x="6093" y="26972"/>
                    <a:pt x="6178" y="27401"/>
                    <a:pt x="6118" y="27698"/>
                  </a:cubicBezTo>
                  <a:cubicBezTo>
                    <a:pt x="5966" y="27393"/>
                    <a:pt x="6025" y="26991"/>
                    <a:pt x="6066" y="26580"/>
                  </a:cubicBezTo>
                  <a:close/>
                  <a:moveTo>
                    <a:pt x="25682" y="0"/>
                  </a:moveTo>
                  <a:cubicBezTo>
                    <a:pt x="24875" y="67"/>
                    <a:pt x="24875" y="1008"/>
                    <a:pt x="24875" y="1614"/>
                  </a:cubicBezTo>
                  <a:cubicBezTo>
                    <a:pt x="24942" y="3160"/>
                    <a:pt x="23934" y="4504"/>
                    <a:pt x="22455" y="4840"/>
                  </a:cubicBezTo>
                  <a:cubicBezTo>
                    <a:pt x="20438" y="5378"/>
                    <a:pt x="19497" y="6723"/>
                    <a:pt x="19900" y="8874"/>
                  </a:cubicBezTo>
                  <a:cubicBezTo>
                    <a:pt x="20035" y="9278"/>
                    <a:pt x="20035" y="9748"/>
                    <a:pt x="20102" y="10219"/>
                  </a:cubicBezTo>
                  <a:cubicBezTo>
                    <a:pt x="19833" y="12370"/>
                    <a:pt x="19766" y="14589"/>
                    <a:pt x="19967" y="16740"/>
                  </a:cubicBezTo>
                  <a:cubicBezTo>
                    <a:pt x="20035" y="21647"/>
                    <a:pt x="19631" y="26555"/>
                    <a:pt x="18892" y="31463"/>
                  </a:cubicBezTo>
                  <a:cubicBezTo>
                    <a:pt x="18341" y="32063"/>
                    <a:pt x="18126" y="33335"/>
                    <a:pt x="17247" y="33335"/>
                  </a:cubicBezTo>
                  <a:cubicBezTo>
                    <a:pt x="16946" y="33335"/>
                    <a:pt x="16566" y="33185"/>
                    <a:pt x="16068" y="32807"/>
                  </a:cubicBezTo>
                  <a:cubicBezTo>
                    <a:pt x="16024" y="32764"/>
                    <a:pt x="15971" y="32745"/>
                    <a:pt x="15912" y="32745"/>
                  </a:cubicBezTo>
                  <a:cubicBezTo>
                    <a:pt x="15698" y="32745"/>
                    <a:pt x="15405" y="32986"/>
                    <a:pt x="15194" y="33144"/>
                  </a:cubicBezTo>
                  <a:cubicBezTo>
                    <a:pt x="14746" y="33388"/>
                    <a:pt x="14266" y="33503"/>
                    <a:pt x="13795" y="33503"/>
                  </a:cubicBezTo>
                  <a:cubicBezTo>
                    <a:pt x="12713" y="33503"/>
                    <a:pt x="11676" y="32897"/>
                    <a:pt x="11160" y="31866"/>
                  </a:cubicBezTo>
                  <a:cubicBezTo>
                    <a:pt x="10757" y="31194"/>
                    <a:pt x="10354" y="30185"/>
                    <a:pt x="9681" y="30051"/>
                  </a:cubicBezTo>
                  <a:cubicBezTo>
                    <a:pt x="8337" y="29715"/>
                    <a:pt x="8202" y="28639"/>
                    <a:pt x="8001" y="27765"/>
                  </a:cubicBezTo>
                  <a:cubicBezTo>
                    <a:pt x="7809" y="26868"/>
                    <a:pt x="7677" y="25605"/>
                    <a:pt x="6792" y="25605"/>
                  </a:cubicBezTo>
                  <a:cubicBezTo>
                    <a:pt x="6749" y="25605"/>
                    <a:pt x="6703" y="25608"/>
                    <a:pt x="6656" y="25614"/>
                  </a:cubicBezTo>
                  <a:cubicBezTo>
                    <a:pt x="6308" y="25637"/>
                    <a:pt x="6152" y="25812"/>
                    <a:pt x="6092" y="26060"/>
                  </a:cubicBezTo>
                  <a:lnTo>
                    <a:pt x="6092" y="26060"/>
                  </a:lnTo>
                  <a:cubicBezTo>
                    <a:pt x="6074" y="25570"/>
                    <a:pt x="5885" y="25122"/>
                    <a:pt x="5110" y="24874"/>
                  </a:cubicBezTo>
                  <a:cubicBezTo>
                    <a:pt x="4976" y="24942"/>
                    <a:pt x="4774" y="25009"/>
                    <a:pt x="4639" y="25143"/>
                  </a:cubicBezTo>
                  <a:cubicBezTo>
                    <a:pt x="4326" y="25834"/>
                    <a:pt x="4012" y="26114"/>
                    <a:pt x="3691" y="26114"/>
                  </a:cubicBezTo>
                  <a:cubicBezTo>
                    <a:pt x="3325" y="26114"/>
                    <a:pt x="2950" y="25748"/>
                    <a:pt x="2555" y="25211"/>
                  </a:cubicBezTo>
                  <a:cubicBezTo>
                    <a:pt x="2154" y="24751"/>
                    <a:pt x="1703" y="24145"/>
                    <a:pt x="1077" y="24145"/>
                  </a:cubicBezTo>
                  <a:cubicBezTo>
                    <a:pt x="970" y="24145"/>
                    <a:pt x="858" y="24163"/>
                    <a:pt x="740" y="24202"/>
                  </a:cubicBezTo>
                  <a:cubicBezTo>
                    <a:pt x="68" y="24404"/>
                    <a:pt x="404" y="25076"/>
                    <a:pt x="202" y="25614"/>
                  </a:cubicBezTo>
                  <a:cubicBezTo>
                    <a:pt x="202" y="25748"/>
                    <a:pt x="135" y="25950"/>
                    <a:pt x="135" y="26152"/>
                  </a:cubicBezTo>
                  <a:cubicBezTo>
                    <a:pt x="135" y="26757"/>
                    <a:pt x="68" y="27362"/>
                    <a:pt x="1" y="28034"/>
                  </a:cubicBezTo>
                  <a:cubicBezTo>
                    <a:pt x="1" y="28975"/>
                    <a:pt x="202" y="29849"/>
                    <a:pt x="673" y="30723"/>
                  </a:cubicBezTo>
                  <a:cubicBezTo>
                    <a:pt x="3362" y="37043"/>
                    <a:pt x="5849" y="43497"/>
                    <a:pt x="10085" y="48942"/>
                  </a:cubicBezTo>
                  <a:cubicBezTo>
                    <a:pt x="10757" y="49816"/>
                    <a:pt x="10757" y="51362"/>
                    <a:pt x="12371" y="51497"/>
                  </a:cubicBezTo>
                  <a:cubicBezTo>
                    <a:pt x="12841" y="50824"/>
                    <a:pt x="13177" y="50085"/>
                    <a:pt x="13312" y="49278"/>
                  </a:cubicBezTo>
                  <a:cubicBezTo>
                    <a:pt x="13431" y="48743"/>
                    <a:pt x="13234" y="48101"/>
                    <a:pt x="12767" y="48101"/>
                  </a:cubicBezTo>
                  <a:cubicBezTo>
                    <a:pt x="12707" y="48101"/>
                    <a:pt x="12642" y="48112"/>
                    <a:pt x="12572" y="48135"/>
                  </a:cubicBezTo>
                  <a:cubicBezTo>
                    <a:pt x="12253" y="48250"/>
                    <a:pt x="11985" y="48300"/>
                    <a:pt x="11761" y="48300"/>
                  </a:cubicBezTo>
                  <a:cubicBezTo>
                    <a:pt x="10667" y="48300"/>
                    <a:pt x="10611" y="47102"/>
                    <a:pt x="10555" y="46320"/>
                  </a:cubicBezTo>
                  <a:cubicBezTo>
                    <a:pt x="10354" y="44908"/>
                    <a:pt x="9413" y="43833"/>
                    <a:pt x="9211" y="42488"/>
                  </a:cubicBezTo>
                  <a:cubicBezTo>
                    <a:pt x="9076" y="42354"/>
                    <a:pt x="8942" y="42354"/>
                    <a:pt x="8740" y="42354"/>
                  </a:cubicBezTo>
                  <a:cubicBezTo>
                    <a:pt x="8539" y="42287"/>
                    <a:pt x="8337" y="42287"/>
                    <a:pt x="8539" y="42018"/>
                  </a:cubicBezTo>
                  <a:cubicBezTo>
                    <a:pt x="8572" y="41950"/>
                    <a:pt x="8639" y="41917"/>
                    <a:pt x="8707" y="41917"/>
                  </a:cubicBezTo>
                  <a:cubicBezTo>
                    <a:pt x="8774" y="41917"/>
                    <a:pt x="8841" y="41950"/>
                    <a:pt x="8875" y="42018"/>
                  </a:cubicBezTo>
                  <a:cubicBezTo>
                    <a:pt x="9353" y="42580"/>
                    <a:pt x="9725" y="42837"/>
                    <a:pt x="10036" y="42837"/>
                  </a:cubicBezTo>
                  <a:cubicBezTo>
                    <a:pt x="10468" y="42837"/>
                    <a:pt x="10780" y="42340"/>
                    <a:pt x="11093" y="41480"/>
                  </a:cubicBezTo>
                  <a:cubicBezTo>
                    <a:pt x="11508" y="40472"/>
                    <a:pt x="12445" y="39831"/>
                    <a:pt x="13444" y="39831"/>
                  </a:cubicBezTo>
                  <a:cubicBezTo>
                    <a:pt x="13578" y="39831"/>
                    <a:pt x="13714" y="39842"/>
                    <a:pt x="13850" y="39866"/>
                  </a:cubicBezTo>
                  <a:cubicBezTo>
                    <a:pt x="14013" y="39911"/>
                    <a:pt x="14180" y="39933"/>
                    <a:pt x="14346" y="39933"/>
                  </a:cubicBezTo>
                  <a:cubicBezTo>
                    <a:pt x="14930" y="39933"/>
                    <a:pt x="15500" y="39665"/>
                    <a:pt x="15866" y="39194"/>
                  </a:cubicBezTo>
                  <a:cubicBezTo>
                    <a:pt x="16423" y="38296"/>
                    <a:pt x="17033" y="37751"/>
                    <a:pt x="17802" y="37751"/>
                  </a:cubicBezTo>
                  <a:cubicBezTo>
                    <a:pt x="18242" y="37751"/>
                    <a:pt x="18733" y="37929"/>
                    <a:pt x="19295" y="38320"/>
                  </a:cubicBezTo>
                  <a:cubicBezTo>
                    <a:pt x="19558" y="38502"/>
                    <a:pt x="19809" y="38587"/>
                    <a:pt x="20031" y="38587"/>
                  </a:cubicBezTo>
                  <a:cubicBezTo>
                    <a:pt x="20547" y="38587"/>
                    <a:pt x="20909" y="38131"/>
                    <a:pt x="20909" y="37379"/>
                  </a:cubicBezTo>
                  <a:cubicBezTo>
                    <a:pt x="20909" y="36102"/>
                    <a:pt x="21581" y="35631"/>
                    <a:pt x="22589" y="35228"/>
                  </a:cubicBezTo>
                  <a:cubicBezTo>
                    <a:pt x="23329" y="34824"/>
                    <a:pt x="24068" y="34555"/>
                    <a:pt x="24808" y="34354"/>
                  </a:cubicBezTo>
                  <a:cubicBezTo>
                    <a:pt x="25413" y="34219"/>
                    <a:pt x="26220" y="33614"/>
                    <a:pt x="25883" y="33211"/>
                  </a:cubicBezTo>
                  <a:cubicBezTo>
                    <a:pt x="25077" y="32270"/>
                    <a:pt x="25211" y="31194"/>
                    <a:pt x="25009" y="30387"/>
                  </a:cubicBezTo>
                  <a:cubicBezTo>
                    <a:pt x="24808" y="29513"/>
                    <a:pt x="23463" y="30051"/>
                    <a:pt x="23127" y="29043"/>
                  </a:cubicBezTo>
                  <a:cubicBezTo>
                    <a:pt x="24203" y="29043"/>
                    <a:pt x="25211" y="29379"/>
                    <a:pt x="26018" y="30118"/>
                  </a:cubicBezTo>
                  <a:cubicBezTo>
                    <a:pt x="26263" y="30333"/>
                    <a:pt x="26536" y="30449"/>
                    <a:pt x="26786" y="30449"/>
                  </a:cubicBezTo>
                  <a:cubicBezTo>
                    <a:pt x="27084" y="30449"/>
                    <a:pt x="27350" y="30283"/>
                    <a:pt x="27497" y="29917"/>
                  </a:cubicBezTo>
                  <a:cubicBezTo>
                    <a:pt x="27900" y="28774"/>
                    <a:pt x="29043" y="28505"/>
                    <a:pt x="29715" y="27698"/>
                  </a:cubicBezTo>
                  <a:cubicBezTo>
                    <a:pt x="29984" y="26824"/>
                    <a:pt x="29984" y="25883"/>
                    <a:pt x="29783" y="25009"/>
                  </a:cubicBezTo>
                  <a:cubicBezTo>
                    <a:pt x="29581" y="24337"/>
                    <a:pt x="29514" y="23597"/>
                    <a:pt x="29715" y="22925"/>
                  </a:cubicBezTo>
                  <a:cubicBezTo>
                    <a:pt x="29715" y="22051"/>
                    <a:pt x="29446" y="21177"/>
                    <a:pt x="29514" y="20303"/>
                  </a:cubicBezTo>
                  <a:cubicBezTo>
                    <a:pt x="29581" y="19765"/>
                    <a:pt x="29648" y="19295"/>
                    <a:pt x="29783" y="18824"/>
                  </a:cubicBezTo>
                  <a:cubicBezTo>
                    <a:pt x="29984" y="17748"/>
                    <a:pt x="29984" y="16740"/>
                    <a:pt x="29783" y="15664"/>
                  </a:cubicBezTo>
                  <a:cubicBezTo>
                    <a:pt x="29581" y="15059"/>
                    <a:pt x="29581" y="14454"/>
                    <a:pt x="29783" y="13849"/>
                  </a:cubicBezTo>
                  <a:cubicBezTo>
                    <a:pt x="30052" y="12639"/>
                    <a:pt x="29984" y="11429"/>
                    <a:pt x="29581" y="10286"/>
                  </a:cubicBezTo>
                  <a:cubicBezTo>
                    <a:pt x="29328" y="10010"/>
                    <a:pt x="29091" y="9907"/>
                    <a:pt x="28862" y="9907"/>
                  </a:cubicBezTo>
                  <a:cubicBezTo>
                    <a:pt x="28420" y="9907"/>
                    <a:pt x="28007" y="10289"/>
                    <a:pt x="27564" y="10555"/>
                  </a:cubicBezTo>
                  <a:cubicBezTo>
                    <a:pt x="27766" y="9883"/>
                    <a:pt x="27833" y="9076"/>
                    <a:pt x="27833" y="8336"/>
                  </a:cubicBezTo>
                  <a:cubicBezTo>
                    <a:pt x="27900" y="5983"/>
                    <a:pt x="27094" y="3765"/>
                    <a:pt x="26623" y="1546"/>
                  </a:cubicBezTo>
                  <a:cubicBezTo>
                    <a:pt x="26556" y="874"/>
                    <a:pt x="26556" y="0"/>
                    <a:pt x="25682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1" name="Google Shape;17741;p23"/>
            <p:cNvSpPr/>
            <p:nvPr/>
          </p:nvSpPr>
          <p:spPr>
            <a:xfrm>
              <a:off x="2666275" y="884775"/>
              <a:ext cx="448775" cy="1031750"/>
            </a:xfrm>
            <a:custGeom>
              <a:avLst/>
              <a:gdLst/>
              <a:ahLst/>
              <a:cxnLst/>
              <a:rect l="l" t="t" r="r" b="b"/>
              <a:pathLst>
                <a:path w="17951" h="41270" extrusionOk="0">
                  <a:moveTo>
                    <a:pt x="12932" y="0"/>
                  </a:moveTo>
                  <a:cubicBezTo>
                    <a:pt x="12294" y="0"/>
                    <a:pt x="11694" y="375"/>
                    <a:pt x="11429" y="958"/>
                  </a:cubicBezTo>
                  <a:cubicBezTo>
                    <a:pt x="11026" y="1630"/>
                    <a:pt x="10690" y="2370"/>
                    <a:pt x="10353" y="3109"/>
                  </a:cubicBezTo>
                  <a:cubicBezTo>
                    <a:pt x="10162" y="3444"/>
                    <a:pt x="9971" y="3745"/>
                    <a:pt x="9682" y="3745"/>
                  </a:cubicBezTo>
                  <a:cubicBezTo>
                    <a:pt x="9565" y="3745"/>
                    <a:pt x="9433" y="3696"/>
                    <a:pt x="9278" y="3580"/>
                  </a:cubicBezTo>
                  <a:cubicBezTo>
                    <a:pt x="8746" y="3186"/>
                    <a:pt x="8307" y="3023"/>
                    <a:pt x="7931" y="3023"/>
                  </a:cubicBezTo>
                  <a:cubicBezTo>
                    <a:pt x="7024" y="3023"/>
                    <a:pt x="6487" y="3974"/>
                    <a:pt x="5916" y="4924"/>
                  </a:cubicBezTo>
                  <a:cubicBezTo>
                    <a:pt x="6118" y="4319"/>
                    <a:pt x="6387" y="3782"/>
                    <a:pt x="6723" y="3311"/>
                  </a:cubicBezTo>
                  <a:cubicBezTo>
                    <a:pt x="7127" y="2908"/>
                    <a:pt x="7530" y="2437"/>
                    <a:pt x="6992" y="1966"/>
                  </a:cubicBezTo>
                  <a:cubicBezTo>
                    <a:pt x="6781" y="1756"/>
                    <a:pt x="6515" y="1655"/>
                    <a:pt x="6242" y="1655"/>
                  </a:cubicBezTo>
                  <a:cubicBezTo>
                    <a:pt x="5993" y="1655"/>
                    <a:pt x="5738" y="1739"/>
                    <a:pt x="5513" y="1899"/>
                  </a:cubicBezTo>
                  <a:cubicBezTo>
                    <a:pt x="4572" y="2437"/>
                    <a:pt x="3900" y="3244"/>
                    <a:pt x="3496" y="4252"/>
                  </a:cubicBezTo>
                  <a:cubicBezTo>
                    <a:pt x="2757" y="5261"/>
                    <a:pt x="2421" y="6471"/>
                    <a:pt x="2353" y="7748"/>
                  </a:cubicBezTo>
                  <a:cubicBezTo>
                    <a:pt x="2622" y="8488"/>
                    <a:pt x="2488" y="9227"/>
                    <a:pt x="2084" y="9899"/>
                  </a:cubicBezTo>
                  <a:cubicBezTo>
                    <a:pt x="1816" y="12320"/>
                    <a:pt x="471" y="14471"/>
                    <a:pt x="740" y="17160"/>
                  </a:cubicBezTo>
                  <a:cubicBezTo>
                    <a:pt x="942" y="18841"/>
                    <a:pt x="740" y="20589"/>
                    <a:pt x="68" y="22135"/>
                  </a:cubicBezTo>
                  <a:cubicBezTo>
                    <a:pt x="0" y="24421"/>
                    <a:pt x="538" y="26706"/>
                    <a:pt x="337" y="28992"/>
                  </a:cubicBezTo>
                  <a:cubicBezTo>
                    <a:pt x="471" y="32286"/>
                    <a:pt x="942" y="35580"/>
                    <a:pt x="740" y="38942"/>
                  </a:cubicBezTo>
                  <a:cubicBezTo>
                    <a:pt x="740" y="39076"/>
                    <a:pt x="942" y="39278"/>
                    <a:pt x="1009" y="39480"/>
                  </a:cubicBezTo>
                  <a:cubicBezTo>
                    <a:pt x="1547" y="38942"/>
                    <a:pt x="1143" y="38270"/>
                    <a:pt x="1009" y="37799"/>
                  </a:cubicBezTo>
                  <a:cubicBezTo>
                    <a:pt x="605" y="36118"/>
                    <a:pt x="1681" y="35379"/>
                    <a:pt x="2891" y="34774"/>
                  </a:cubicBezTo>
                  <a:cubicBezTo>
                    <a:pt x="3429" y="34438"/>
                    <a:pt x="4101" y="34101"/>
                    <a:pt x="4841" y="33967"/>
                  </a:cubicBezTo>
                  <a:cubicBezTo>
                    <a:pt x="5648" y="33900"/>
                    <a:pt x="5715" y="33496"/>
                    <a:pt x="5916" y="32891"/>
                  </a:cubicBezTo>
                  <a:cubicBezTo>
                    <a:pt x="6320" y="31816"/>
                    <a:pt x="6051" y="30606"/>
                    <a:pt x="6656" y="29396"/>
                  </a:cubicBezTo>
                  <a:cubicBezTo>
                    <a:pt x="7328" y="30068"/>
                    <a:pt x="7059" y="30740"/>
                    <a:pt x="7127" y="31278"/>
                  </a:cubicBezTo>
                  <a:cubicBezTo>
                    <a:pt x="7127" y="31748"/>
                    <a:pt x="6992" y="32354"/>
                    <a:pt x="7395" y="32824"/>
                  </a:cubicBezTo>
                  <a:cubicBezTo>
                    <a:pt x="8874" y="34572"/>
                    <a:pt x="7463" y="36858"/>
                    <a:pt x="8404" y="38673"/>
                  </a:cubicBezTo>
                  <a:cubicBezTo>
                    <a:pt x="8538" y="38807"/>
                    <a:pt x="8269" y="39144"/>
                    <a:pt x="8135" y="39412"/>
                  </a:cubicBezTo>
                  <a:cubicBezTo>
                    <a:pt x="7933" y="39749"/>
                    <a:pt x="7866" y="40152"/>
                    <a:pt x="7933" y="40555"/>
                  </a:cubicBezTo>
                  <a:cubicBezTo>
                    <a:pt x="7933" y="40824"/>
                    <a:pt x="7933" y="41160"/>
                    <a:pt x="8269" y="41228"/>
                  </a:cubicBezTo>
                  <a:cubicBezTo>
                    <a:pt x="8340" y="41256"/>
                    <a:pt x="8410" y="41269"/>
                    <a:pt x="8477" y="41269"/>
                  </a:cubicBezTo>
                  <a:cubicBezTo>
                    <a:pt x="8734" y="41269"/>
                    <a:pt x="8956" y="41076"/>
                    <a:pt x="9009" y="40757"/>
                  </a:cubicBezTo>
                  <a:cubicBezTo>
                    <a:pt x="9128" y="40102"/>
                    <a:pt x="9247" y="39446"/>
                    <a:pt x="10022" y="39446"/>
                  </a:cubicBezTo>
                  <a:cubicBezTo>
                    <a:pt x="10121" y="39446"/>
                    <a:pt x="10231" y="39457"/>
                    <a:pt x="10353" y="39480"/>
                  </a:cubicBezTo>
                  <a:cubicBezTo>
                    <a:pt x="11093" y="38673"/>
                    <a:pt x="10891" y="37665"/>
                    <a:pt x="10690" y="36858"/>
                  </a:cubicBezTo>
                  <a:cubicBezTo>
                    <a:pt x="10488" y="36186"/>
                    <a:pt x="9950" y="35580"/>
                    <a:pt x="10622" y="34975"/>
                  </a:cubicBezTo>
                  <a:cubicBezTo>
                    <a:pt x="11026" y="34101"/>
                    <a:pt x="11227" y="33228"/>
                    <a:pt x="10488" y="32555"/>
                  </a:cubicBezTo>
                  <a:cubicBezTo>
                    <a:pt x="9211" y="31345"/>
                    <a:pt x="9345" y="29530"/>
                    <a:pt x="8538" y="28185"/>
                  </a:cubicBezTo>
                  <a:lnTo>
                    <a:pt x="8538" y="28185"/>
                  </a:lnTo>
                  <a:cubicBezTo>
                    <a:pt x="9412" y="28858"/>
                    <a:pt x="9345" y="29866"/>
                    <a:pt x="9547" y="30807"/>
                  </a:cubicBezTo>
                  <a:cubicBezTo>
                    <a:pt x="9670" y="31361"/>
                    <a:pt x="9962" y="31690"/>
                    <a:pt x="10475" y="31690"/>
                  </a:cubicBezTo>
                  <a:cubicBezTo>
                    <a:pt x="10522" y="31690"/>
                    <a:pt x="10571" y="31687"/>
                    <a:pt x="10622" y="31681"/>
                  </a:cubicBezTo>
                  <a:cubicBezTo>
                    <a:pt x="11160" y="31681"/>
                    <a:pt x="11564" y="31211"/>
                    <a:pt x="11496" y="30740"/>
                  </a:cubicBezTo>
                  <a:cubicBezTo>
                    <a:pt x="11362" y="28589"/>
                    <a:pt x="12101" y="26505"/>
                    <a:pt x="12303" y="24353"/>
                  </a:cubicBezTo>
                  <a:cubicBezTo>
                    <a:pt x="12774" y="19647"/>
                    <a:pt x="13648" y="15009"/>
                    <a:pt x="14858" y="10504"/>
                  </a:cubicBezTo>
                  <a:cubicBezTo>
                    <a:pt x="15530" y="7815"/>
                    <a:pt x="17950" y="4790"/>
                    <a:pt x="14723" y="2101"/>
                  </a:cubicBezTo>
                  <a:cubicBezTo>
                    <a:pt x="14723" y="2034"/>
                    <a:pt x="14791" y="1832"/>
                    <a:pt x="14791" y="1698"/>
                  </a:cubicBezTo>
                  <a:cubicBezTo>
                    <a:pt x="15059" y="555"/>
                    <a:pt x="14253" y="286"/>
                    <a:pt x="13446" y="84"/>
                  </a:cubicBezTo>
                  <a:cubicBezTo>
                    <a:pt x="13276" y="27"/>
                    <a:pt x="13102" y="0"/>
                    <a:pt x="12932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2" name="Google Shape;17742;p23"/>
            <p:cNvSpPr/>
            <p:nvPr/>
          </p:nvSpPr>
          <p:spPr>
            <a:xfrm>
              <a:off x="3153675" y="570875"/>
              <a:ext cx="510950" cy="551500"/>
            </a:xfrm>
            <a:custGeom>
              <a:avLst/>
              <a:gdLst/>
              <a:ahLst/>
              <a:cxnLst/>
              <a:rect l="l" t="t" r="r" b="b"/>
              <a:pathLst>
                <a:path w="20438" h="22060" extrusionOk="0">
                  <a:moveTo>
                    <a:pt x="19781" y="1"/>
                  </a:moveTo>
                  <a:cubicBezTo>
                    <a:pt x="19483" y="1"/>
                    <a:pt x="19175" y="78"/>
                    <a:pt x="18865" y="78"/>
                  </a:cubicBezTo>
                  <a:cubicBezTo>
                    <a:pt x="18807" y="78"/>
                    <a:pt x="18748" y="75"/>
                    <a:pt x="18690" y="68"/>
                  </a:cubicBezTo>
                  <a:lnTo>
                    <a:pt x="18690" y="68"/>
                  </a:lnTo>
                  <a:cubicBezTo>
                    <a:pt x="18939" y="755"/>
                    <a:pt x="18827" y="920"/>
                    <a:pt x="18601" y="920"/>
                  </a:cubicBezTo>
                  <a:cubicBezTo>
                    <a:pt x="18392" y="920"/>
                    <a:pt x="18085" y="778"/>
                    <a:pt x="17879" y="778"/>
                  </a:cubicBezTo>
                  <a:cubicBezTo>
                    <a:pt x="17829" y="778"/>
                    <a:pt x="17784" y="787"/>
                    <a:pt x="17749" y="808"/>
                  </a:cubicBezTo>
                  <a:cubicBezTo>
                    <a:pt x="17480" y="875"/>
                    <a:pt x="17816" y="875"/>
                    <a:pt x="17547" y="875"/>
                  </a:cubicBezTo>
                  <a:cubicBezTo>
                    <a:pt x="15799" y="875"/>
                    <a:pt x="14051" y="1144"/>
                    <a:pt x="12303" y="1144"/>
                  </a:cubicBezTo>
                  <a:cubicBezTo>
                    <a:pt x="11900" y="1077"/>
                    <a:pt x="11496" y="1043"/>
                    <a:pt x="11097" y="1043"/>
                  </a:cubicBezTo>
                  <a:cubicBezTo>
                    <a:pt x="9900" y="1043"/>
                    <a:pt x="8740" y="1346"/>
                    <a:pt x="7732" y="1951"/>
                  </a:cubicBezTo>
                  <a:cubicBezTo>
                    <a:pt x="6589" y="3430"/>
                    <a:pt x="5715" y="5043"/>
                    <a:pt x="5110" y="6724"/>
                  </a:cubicBezTo>
                  <a:cubicBezTo>
                    <a:pt x="4841" y="7396"/>
                    <a:pt x="4572" y="8136"/>
                    <a:pt x="4303" y="8808"/>
                  </a:cubicBezTo>
                  <a:cubicBezTo>
                    <a:pt x="4236" y="9010"/>
                    <a:pt x="4169" y="9211"/>
                    <a:pt x="4101" y="9413"/>
                  </a:cubicBezTo>
                  <a:cubicBezTo>
                    <a:pt x="3496" y="10758"/>
                    <a:pt x="2891" y="12169"/>
                    <a:pt x="2353" y="13581"/>
                  </a:cubicBezTo>
                  <a:cubicBezTo>
                    <a:pt x="1076" y="16270"/>
                    <a:pt x="269" y="19161"/>
                    <a:pt x="0" y="22052"/>
                  </a:cubicBezTo>
                  <a:cubicBezTo>
                    <a:pt x="70" y="22057"/>
                    <a:pt x="136" y="22060"/>
                    <a:pt x="199" y="22060"/>
                  </a:cubicBezTo>
                  <a:cubicBezTo>
                    <a:pt x="1728" y="22060"/>
                    <a:pt x="1498" y="20538"/>
                    <a:pt x="1950" y="19699"/>
                  </a:cubicBezTo>
                  <a:cubicBezTo>
                    <a:pt x="2017" y="19296"/>
                    <a:pt x="2353" y="19027"/>
                    <a:pt x="2690" y="18892"/>
                  </a:cubicBezTo>
                  <a:cubicBezTo>
                    <a:pt x="3444" y="18547"/>
                    <a:pt x="4257" y="18377"/>
                    <a:pt x="5074" y="18377"/>
                  </a:cubicBezTo>
                  <a:cubicBezTo>
                    <a:pt x="6004" y="18377"/>
                    <a:pt x="6940" y="18597"/>
                    <a:pt x="7799" y="19027"/>
                  </a:cubicBezTo>
                  <a:cubicBezTo>
                    <a:pt x="8125" y="19190"/>
                    <a:pt x="8500" y="19278"/>
                    <a:pt x="8864" y="19278"/>
                  </a:cubicBezTo>
                  <a:cubicBezTo>
                    <a:pt x="9102" y="19278"/>
                    <a:pt x="9335" y="19241"/>
                    <a:pt x="9547" y="19161"/>
                  </a:cubicBezTo>
                  <a:cubicBezTo>
                    <a:pt x="9886" y="19001"/>
                    <a:pt x="10202" y="18935"/>
                    <a:pt x="10501" y="18935"/>
                  </a:cubicBezTo>
                  <a:cubicBezTo>
                    <a:pt x="11329" y="18935"/>
                    <a:pt x="12033" y="19438"/>
                    <a:pt x="12774" y="19833"/>
                  </a:cubicBezTo>
                  <a:cubicBezTo>
                    <a:pt x="13379" y="19766"/>
                    <a:pt x="13581" y="19363"/>
                    <a:pt x="13715" y="18758"/>
                  </a:cubicBezTo>
                  <a:cubicBezTo>
                    <a:pt x="13849" y="17682"/>
                    <a:pt x="14320" y="16674"/>
                    <a:pt x="14589" y="15598"/>
                  </a:cubicBezTo>
                  <a:cubicBezTo>
                    <a:pt x="14589" y="15195"/>
                    <a:pt x="14656" y="14791"/>
                    <a:pt x="14723" y="14455"/>
                  </a:cubicBezTo>
                  <a:cubicBezTo>
                    <a:pt x="16202" y="10287"/>
                    <a:pt x="17480" y="6052"/>
                    <a:pt x="19564" y="2220"/>
                  </a:cubicBezTo>
                  <a:cubicBezTo>
                    <a:pt x="20034" y="1615"/>
                    <a:pt x="20303" y="875"/>
                    <a:pt x="20438" y="203"/>
                  </a:cubicBezTo>
                  <a:cubicBezTo>
                    <a:pt x="20228" y="45"/>
                    <a:pt x="20007" y="1"/>
                    <a:pt x="19781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3" name="Google Shape;17743;p23"/>
            <p:cNvSpPr/>
            <p:nvPr/>
          </p:nvSpPr>
          <p:spPr>
            <a:xfrm>
              <a:off x="2054500" y="1647050"/>
              <a:ext cx="608425" cy="833525"/>
            </a:xfrm>
            <a:custGeom>
              <a:avLst/>
              <a:gdLst/>
              <a:ahLst/>
              <a:cxnLst/>
              <a:rect l="l" t="t" r="r" b="b"/>
              <a:pathLst>
                <a:path w="24337" h="33341" extrusionOk="0">
                  <a:moveTo>
                    <a:pt x="6325" y="0"/>
                  </a:moveTo>
                  <a:cubicBezTo>
                    <a:pt x="6155" y="0"/>
                    <a:pt x="6004" y="74"/>
                    <a:pt x="5916" y="249"/>
                  </a:cubicBezTo>
                  <a:cubicBezTo>
                    <a:pt x="5605" y="900"/>
                    <a:pt x="5199" y="1110"/>
                    <a:pt x="4797" y="1110"/>
                  </a:cubicBezTo>
                  <a:cubicBezTo>
                    <a:pt x="4244" y="1110"/>
                    <a:pt x="3702" y="713"/>
                    <a:pt x="3429" y="518"/>
                  </a:cubicBezTo>
                  <a:cubicBezTo>
                    <a:pt x="3054" y="213"/>
                    <a:pt x="2744" y="96"/>
                    <a:pt x="2474" y="96"/>
                  </a:cubicBezTo>
                  <a:cubicBezTo>
                    <a:pt x="1970" y="96"/>
                    <a:pt x="1605" y="504"/>
                    <a:pt x="1211" y="854"/>
                  </a:cubicBezTo>
                  <a:cubicBezTo>
                    <a:pt x="471" y="1459"/>
                    <a:pt x="68" y="2333"/>
                    <a:pt x="0" y="3342"/>
                  </a:cubicBezTo>
                  <a:cubicBezTo>
                    <a:pt x="202" y="9325"/>
                    <a:pt x="1950" y="15106"/>
                    <a:pt x="3227" y="20955"/>
                  </a:cubicBezTo>
                  <a:cubicBezTo>
                    <a:pt x="3362" y="21493"/>
                    <a:pt x="3631" y="21964"/>
                    <a:pt x="4101" y="22300"/>
                  </a:cubicBezTo>
                  <a:cubicBezTo>
                    <a:pt x="4163" y="22309"/>
                    <a:pt x="4220" y="22314"/>
                    <a:pt x="4274" y="22314"/>
                  </a:cubicBezTo>
                  <a:cubicBezTo>
                    <a:pt x="4986" y="22314"/>
                    <a:pt x="5066" y="21532"/>
                    <a:pt x="5379" y="21157"/>
                  </a:cubicBezTo>
                  <a:lnTo>
                    <a:pt x="5379" y="21157"/>
                  </a:lnTo>
                  <a:cubicBezTo>
                    <a:pt x="5580" y="21964"/>
                    <a:pt x="4572" y="22031"/>
                    <a:pt x="4370" y="22636"/>
                  </a:cubicBezTo>
                  <a:cubicBezTo>
                    <a:pt x="4639" y="23913"/>
                    <a:pt x="3900" y="25661"/>
                    <a:pt x="5782" y="26401"/>
                  </a:cubicBezTo>
                  <a:cubicBezTo>
                    <a:pt x="6185" y="25796"/>
                    <a:pt x="5782" y="25258"/>
                    <a:pt x="5782" y="24720"/>
                  </a:cubicBezTo>
                  <a:cubicBezTo>
                    <a:pt x="6522" y="24384"/>
                    <a:pt x="5782" y="23577"/>
                    <a:pt x="6320" y="23107"/>
                  </a:cubicBezTo>
                  <a:lnTo>
                    <a:pt x="6320" y="23107"/>
                  </a:lnTo>
                  <a:cubicBezTo>
                    <a:pt x="7059" y="23644"/>
                    <a:pt x="7664" y="24250"/>
                    <a:pt x="8135" y="24989"/>
                  </a:cubicBezTo>
                  <a:cubicBezTo>
                    <a:pt x="8404" y="25392"/>
                    <a:pt x="8606" y="25863"/>
                    <a:pt x="9143" y="25863"/>
                  </a:cubicBezTo>
                  <a:cubicBezTo>
                    <a:pt x="9950" y="25796"/>
                    <a:pt x="9748" y="25056"/>
                    <a:pt x="10017" y="24653"/>
                  </a:cubicBezTo>
                  <a:cubicBezTo>
                    <a:pt x="10085" y="24384"/>
                    <a:pt x="10152" y="24115"/>
                    <a:pt x="10219" y="23913"/>
                  </a:cubicBezTo>
                  <a:cubicBezTo>
                    <a:pt x="11093" y="23981"/>
                    <a:pt x="11026" y="24653"/>
                    <a:pt x="11026" y="25191"/>
                  </a:cubicBezTo>
                  <a:cubicBezTo>
                    <a:pt x="11093" y="26132"/>
                    <a:pt x="10824" y="27140"/>
                    <a:pt x="11362" y="28216"/>
                  </a:cubicBezTo>
                  <a:cubicBezTo>
                    <a:pt x="11967" y="27544"/>
                    <a:pt x="11765" y="26939"/>
                    <a:pt x="11833" y="26401"/>
                  </a:cubicBezTo>
                  <a:cubicBezTo>
                    <a:pt x="11765" y="25661"/>
                    <a:pt x="11900" y="24855"/>
                    <a:pt x="12169" y="24182"/>
                  </a:cubicBezTo>
                  <a:cubicBezTo>
                    <a:pt x="12639" y="25123"/>
                    <a:pt x="13244" y="25594"/>
                    <a:pt x="12908" y="26468"/>
                  </a:cubicBezTo>
                  <a:cubicBezTo>
                    <a:pt x="12707" y="26939"/>
                    <a:pt x="12707" y="27409"/>
                    <a:pt x="13177" y="27745"/>
                  </a:cubicBezTo>
                  <a:cubicBezTo>
                    <a:pt x="13849" y="28216"/>
                    <a:pt x="13782" y="28955"/>
                    <a:pt x="13580" y="29695"/>
                  </a:cubicBezTo>
                  <a:cubicBezTo>
                    <a:pt x="13610" y="29698"/>
                    <a:pt x="13638" y="29699"/>
                    <a:pt x="13666" y="29699"/>
                  </a:cubicBezTo>
                  <a:cubicBezTo>
                    <a:pt x="14321" y="29699"/>
                    <a:pt x="14344" y="28955"/>
                    <a:pt x="14925" y="28955"/>
                  </a:cubicBezTo>
                  <a:cubicBezTo>
                    <a:pt x="15396" y="29493"/>
                    <a:pt x="15799" y="30031"/>
                    <a:pt x="16202" y="30636"/>
                  </a:cubicBezTo>
                  <a:cubicBezTo>
                    <a:pt x="16938" y="31878"/>
                    <a:pt x="17957" y="32585"/>
                    <a:pt x="19065" y="32585"/>
                  </a:cubicBezTo>
                  <a:cubicBezTo>
                    <a:pt x="19577" y="32585"/>
                    <a:pt x="20108" y="32434"/>
                    <a:pt x="20639" y="32115"/>
                  </a:cubicBezTo>
                  <a:cubicBezTo>
                    <a:pt x="20836" y="31918"/>
                    <a:pt x="21092" y="31827"/>
                    <a:pt x="21352" y="31827"/>
                  </a:cubicBezTo>
                  <a:cubicBezTo>
                    <a:pt x="21714" y="31827"/>
                    <a:pt x="22085" y="32004"/>
                    <a:pt x="22320" y="32317"/>
                  </a:cubicBezTo>
                  <a:cubicBezTo>
                    <a:pt x="22693" y="32628"/>
                    <a:pt x="22836" y="33340"/>
                    <a:pt x="23227" y="33340"/>
                  </a:cubicBezTo>
                  <a:cubicBezTo>
                    <a:pt x="23259" y="33340"/>
                    <a:pt x="23293" y="33335"/>
                    <a:pt x="23329" y="33325"/>
                  </a:cubicBezTo>
                  <a:cubicBezTo>
                    <a:pt x="24202" y="33124"/>
                    <a:pt x="23329" y="32519"/>
                    <a:pt x="23396" y="32115"/>
                  </a:cubicBezTo>
                  <a:cubicBezTo>
                    <a:pt x="23463" y="31846"/>
                    <a:pt x="23597" y="31577"/>
                    <a:pt x="23799" y="31443"/>
                  </a:cubicBezTo>
                  <a:cubicBezTo>
                    <a:pt x="24135" y="31107"/>
                    <a:pt x="24337" y="30636"/>
                    <a:pt x="24337" y="30166"/>
                  </a:cubicBezTo>
                  <a:lnTo>
                    <a:pt x="24337" y="30166"/>
                  </a:lnTo>
                  <a:cubicBezTo>
                    <a:pt x="23626" y="30657"/>
                    <a:pt x="22960" y="31283"/>
                    <a:pt x="22086" y="31283"/>
                  </a:cubicBezTo>
                  <a:cubicBezTo>
                    <a:pt x="21885" y="31283"/>
                    <a:pt x="21673" y="31249"/>
                    <a:pt x="21446" y="31174"/>
                  </a:cubicBezTo>
                  <a:cubicBezTo>
                    <a:pt x="21370" y="31144"/>
                    <a:pt x="21298" y="31130"/>
                    <a:pt x="21228" y="31130"/>
                  </a:cubicBezTo>
                  <a:cubicBezTo>
                    <a:pt x="20985" y="31130"/>
                    <a:pt x="20765" y="31287"/>
                    <a:pt x="20505" y="31443"/>
                  </a:cubicBezTo>
                  <a:cubicBezTo>
                    <a:pt x="19970" y="31698"/>
                    <a:pt x="19464" y="31827"/>
                    <a:pt x="18994" y="31827"/>
                  </a:cubicBezTo>
                  <a:cubicBezTo>
                    <a:pt x="18224" y="31827"/>
                    <a:pt x="17552" y="31480"/>
                    <a:pt x="17009" y="30771"/>
                  </a:cubicBezTo>
                  <a:cubicBezTo>
                    <a:pt x="15933" y="29493"/>
                    <a:pt x="14992" y="28149"/>
                    <a:pt x="14118" y="26737"/>
                  </a:cubicBezTo>
                  <a:cubicBezTo>
                    <a:pt x="12774" y="24518"/>
                    <a:pt x="12101" y="21897"/>
                    <a:pt x="11295" y="19409"/>
                  </a:cubicBezTo>
                  <a:cubicBezTo>
                    <a:pt x="10622" y="17527"/>
                    <a:pt x="10690" y="15510"/>
                    <a:pt x="10488" y="13493"/>
                  </a:cubicBezTo>
                  <a:cubicBezTo>
                    <a:pt x="10354" y="12283"/>
                    <a:pt x="9950" y="11073"/>
                    <a:pt x="10152" y="9795"/>
                  </a:cubicBezTo>
                  <a:cubicBezTo>
                    <a:pt x="10354" y="8249"/>
                    <a:pt x="10085" y="6703"/>
                    <a:pt x="9480" y="5291"/>
                  </a:cubicBezTo>
                  <a:cubicBezTo>
                    <a:pt x="9278" y="5224"/>
                    <a:pt x="9211" y="5022"/>
                    <a:pt x="9211" y="4821"/>
                  </a:cubicBezTo>
                  <a:cubicBezTo>
                    <a:pt x="9883" y="2602"/>
                    <a:pt x="8135" y="1594"/>
                    <a:pt x="6992" y="316"/>
                  </a:cubicBezTo>
                  <a:cubicBezTo>
                    <a:pt x="6802" y="126"/>
                    <a:pt x="6547" y="0"/>
                    <a:pt x="6325" y="0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4" name="Google Shape;17744;p23"/>
            <p:cNvSpPr/>
            <p:nvPr/>
          </p:nvSpPr>
          <p:spPr>
            <a:xfrm>
              <a:off x="1968775" y="1054925"/>
              <a:ext cx="497525" cy="1852175"/>
            </a:xfrm>
            <a:custGeom>
              <a:avLst/>
              <a:gdLst/>
              <a:ahLst/>
              <a:cxnLst/>
              <a:rect l="l" t="t" r="r" b="b"/>
              <a:pathLst>
                <a:path w="19901" h="74087" extrusionOk="0">
                  <a:moveTo>
                    <a:pt x="5648" y="1"/>
                  </a:moveTo>
                  <a:cubicBezTo>
                    <a:pt x="4102" y="68"/>
                    <a:pt x="2757" y="875"/>
                    <a:pt x="1883" y="2152"/>
                  </a:cubicBezTo>
                  <a:cubicBezTo>
                    <a:pt x="1681" y="2488"/>
                    <a:pt x="1278" y="2824"/>
                    <a:pt x="1144" y="3362"/>
                  </a:cubicBezTo>
                  <a:cubicBezTo>
                    <a:pt x="1009" y="3833"/>
                    <a:pt x="875" y="4303"/>
                    <a:pt x="740" y="4841"/>
                  </a:cubicBezTo>
                  <a:cubicBezTo>
                    <a:pt x="68" y="6791"/>
                    <a:pt x="875" y="8875"/>
                    <a:pt x="337" y="10892"/>
                  </a:cubicBezTo>
                  <a:cubicBezTo>
                    <a:pt x="471" y="13514"/>
                    <a:pt x="135" y="16001"/>
                    <a:pt x="1" y="18556"/>
                  </a:cubicBezTo>
                  <a:cubicBezTo>
                    <a:pt x="1" y="21581"/>
                    <a:pt x="202" y="24674"/>
                    <a:pt x="673" y="27699"/>
                  </a:cubicBezTo>
                  <a:cubicBezTo>
                    <a:pt x="1144" y="31665"/>
                    <a:pt x="1816" y="35497"/>
                    <a:pt x="2623" y="39397"/>
                  </a:cubicBezTo>
                  <a:cubicBezTo>
                    <a:pt x="3429" y="42758"/>
                    <a:pt x="4438" y="46119"/>
                    <a:pt x="5312" y="49481"/>
                  </a:cubicBezTo>
                  <a:cubicBezTo>
                    <a:pt x="5850" y="51968"/>
                    <a:pt x="6993" y="54187"/>
                    <a:pt x="7799" y="56607"/>
                  </a:cubicBezTo>
                  <a:cubicBezTo>
                    <a:pt x="8270" y="57750"/>
                    <a:pt x="8740" y="59027"/>
                    <a:pt x="9278" y="60237"/>
                  </a:cubicBezTo>
                  <a:cubicBezTo>
                    <a:pt x="10018" y="61985"/>
                    <a:pt x="11093" y="63531"/>
                    <a:pt x="11698" y="65279"/>
                  </a:cubicBezTo>
                  <a:cubicBezTo>
                    <a:pt x="11564" y="65683"/>
                    <a:pt x="11631" y="66153"/>
                    <a:pt x="11900" y="66489"/>
                  </a:cubicBezTo>
                  <a:cubicBezTo>
                    <a:pt x="13581" y="68842"/>
                    <a:pt x="14993" y="71330"/>
                    <a:pt x="16741" y="73616"/>
                  </a:cubicBezTo>
                  <a:cubicBezTo>
                    <a:pt x="17077" y="73817"/>
                    <a:pt x="17413" y="74019"/>
                    <a:pt x="17816" y="74086"/>
                  </a:cubicBezTo>
                  <a:cubicBezTo>
                    <a:pt x="19900" y="73817"/>
                    <a:pt x="19900" y="73683"/>
                    <a:pt x="19026" y="72069"/>
                  </a:cubicBezTo>
                  <a:cubicBezTo>
                    <a:pt x="17951" y="69784"/>
                    <a:pt x="16270" y="67901"/>
                    <a:pt x="15060" y="65750"/>
                  </a:cubicBezTo>
                  <a:cubicBezTo>
                    <a:pt x="12774" y="61649"/>
                    <a:pt x="11631" y="57010"/>
                    <a:pt x="9211" y="52909"/>
                  </a:cubicBezTo>
                  <a:cubicBezTo>
                    <a:pt x="9077" y="52640"/>
                    <a:pt x="9009" y="52372"/>
                    <a:pt x="8942" y="52103"/>
                  </a:cubicBezTo>
                  <a:cubicBezTo>
                    <a:pt x="8068" y="46657"/>
                    <a:pt x="5715" y="41548"/>
                    <a:pt x="4774" y="36035"/>
                  </a:cubicBezTo>
                  <a:cubicBezTo>
                    <a:pt x="4102" y="32472"/>
                    <a:pt x="3631" y="28842"/>
                    <a:pt x="3295" y="25211"/>
                  </a:cubicBezTo>
                  <a:cubicBezTo>
                    <a:pt x="3026" y="20505"/>
                    <a:pt x="3228" y="15799"/>
                    <a:pt x="3766" y="11161"/>
                  </a:cubicBezTo>
                  <a:cubicBezTo>
                    <a:pt x="3967" y="9278"/>
                    <a:pt x="3900" y="7261"/>
                    <a:pt x="4505" y="5446"/>
                  </a:cubicBezTo>
                  <a:cubicBezTo>
                    <a:pt x="4640" y="5312"/>
                    <a:pt x="4774" y="5110"/>
                    <a:pt x="4908" y="4976"/>
                  </a:cubicBezTo>
                  <a:cubicBezTo>
                    <a:pt x="4976" y="4841"/>
                    <a:pt x="5110" y="4640"/>
                    <a:pt x="5110" y="4505"/>
                  </a:cubicBezTo>
                  <a:cubicBezTo>
                    <a:pt x="5312" y="3429"/>
                    <a:pt x="5581" y="2421"/>
                    <a:pt x="5917" y="1413"/>
                  </a:cubicBezTo>
                  <a:cubicBezTo>
                    <a:pt x="6119" y="875"/>
                    <a:pt x="5984" y="404"/>
                    <a:pt x="5648" y="1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5" name="Google Shape;17745;p23"/>
            <p:cNvSpPr/>
            <p:nvPr/>
          </p:nvSpPr>
          <p:spPr>
            <a:xfrm>
              <a:off x="2752000" y="636050"/>
              <a:ext cx="463875" cy="1810525"/>
            </a:xfrm>
            <a:custGeom>
              <a:avLst/>
              <a:gdLst/>
              <a:ahLst/>
              <a:cxnLst/>
              <a:rect l="l" t="t" r="r" b="b"/>
              <a:pathLst>
                <a:path w="18555" h="72421" extrusionOk="0">
                  <a:moveTo>
                    <a:pt x="16661" y="0"/>
                  </a:moveTo>
                  <a:cubicBezTo>
                    <a:pt x="15403" y="0"/>
                    <a:pt x="14206" y="728"/>
                    <a:pt x="12975" y="823"/>
                  </a:cubicBezTo>
                  <a:lnTo>
                    <a:pt x="12168" y="1024"/>
                  </a:lnTo>
                  <a:cubicBezTo>
                    <a:pt x="10420" y="1024"/>
                    <a:pt x="8874" y="1697"/>
                    <a:pt x="7193" y="2167"/>
                  </a:cubicBezTo>
                  <a:cubicBezTo>
                    <a:pt x="6924" y="2235"/>
                    <a:pt x="6723" y="2436"/>
                    <a:pt x="6521" y="2638"/>
                  </a:cubicBezTo>
                  <a:cubicBezTo>
                    <a:pt x="6118" y="2772"/>
                    <a:pt x="5916" y="3109"/>
                    <a:pt x="5714" y="3445"/>
                  </a:cubicBezTo>
                  <a:cubicBezTo>
                    <a:pt x="4572" y="4453"/>
                    <a:pt x="3698" y="5730"/>
                    <a:pt x="3093" y="7142"/>
                  </a:cubicBezTo>
                  <a:cubicBezTo>
                    <a:pt x="2487" y="8352"/>
                    <a:pt x="1882" y="9495"/>
                    <a:pt x="1345" y="10705"/>
                  </a:cubicBezTo>
                  <a:cubicBezTo>
                    <a:pt x="336" y="11647"/>
                    <a:pt x="0" y="13058"/>
                    <a:pt x="471" y="14336"/>
                  </a:cubicBezTo>
                  <a:cubicBezTo>
                    <a:pt x="1201" y="13423"/>
                    <a:pt x="1600" y="12070"/>
                    <a:pt x="3363" y="12070"/>
                  </a:cubicBezTo>
                  <a:cubicBezTo>
                    <a:pt x="3549" y="12070"/>
                    <a:pt x="3749" y="12085"/>
                    <a:pt x="3966" y="12117"/>
                  </a:cubicBezTo>
                  <a:cubicBezTo>
                    <a:pt x="2756" y="12857"/>
                    <a:pt x="1950" y="14067"/>
                    <a:pt x="1748" y="15479"/>
                  </a:cubicBezTo>
                  <a:cubicBezTo>
                    <a:pt x="1681" y="15815"/>
                    <a:pt x="1882" y="16218"/>
                    <a:pt x="2286" y="16218"/>
                  </a:cubicBezTo>
                  <a:cubicBezTo>
                    <a:pt x="2321" y="16227"/>
                    <a:pt x="2356" y="16231"/>
                    <a:pt x="2391" y="16231"/>
                  </a:cubicBezTo>
                  <a:cubicBezTo>
                    <a:pt x="2621" y="16231"/>
                    <a:pt x="2824" y="16048"/>
                    <a:pt x="2824" y="15815"/>
                  </a:cubicBezTo>
                  <a:cubicBezTo>
                    <a:pt x="2891" y="15613"/>
                    <a:pt x="2891" y="15411"/>
                    <a:pt x="2958" y="15210"/>
                  </a:cubicBezTo>
                  <a:cubicBezTo>
                    <a:pt x="3093" y="14403"/>
                    <a:pt x="3563" y="13663"/>
                    <a:pt x="4303" y="13260"/>
                  </a:cubicBezTo>
                  <a:cubicBezTo>
                    <a:pt x="4408" y="13225"/>
                    <a:pt x="4503" y="13209"/>
                    <a:pt x="4592" y="13209"/>
                  </a:cubicBezTo>
                  <a:cubicBezTo>
                    <a:pt x="5184" y="13209"/>
                    <a:pt x="5448" y="13909"/>
                    <a:pt x="5916" y="14201"/>
                  </a:cubicBezTo>
                  <a:cubicBezTo>
                    <a:pt x="6206" y="14412"/>
                    <a:pt x="6455" y="14520"/>
                    <a:pt x="6658" y="14520"/>
                  </a:cubicBezTo>
                  <a:cubicBezTo>
                    <a:pt x="6973" y="14520"/>
                    <a:pt x="7179" y="14262"/>
                    <a:pt x="7261" y="13731"/>
                  </a:cubicBezTo>
                  <a:cubicBezTo>
                    <a:pt x="7462" y="12789"/>
                    <a:pt x="8067" y="12184"/>
                    <a:pt x="8404" y="11176"/>
                  </a:cubicBezTo>
                  <a:cubicBezTo>
                    <a:pt x="8602" y="10581"/>
                    <a:pt x="8964" y="10290"/>
                    <a:pt x="9463" y="10290"/>
                  </a:cubicBezTo>
                  <a:cubicBezTo>
                    <a:pt x="9809" y="10290"/>
                    <a:pt x="10221" y="10430"/>
                    <a:pt x="10689" y="10705"/>
                  </a:cubicBezTo>
                  <a:cubicBezTo>
                    <a:pt x="11496" y="11176"/>
                    <a:pt x="10958" y="11781"/>
                    <a:pt x="10622" y="12319"/>
                  </a:cubicBezTo>
                  <a:cubicBezTo>
                    <a:pt x="10420" y="12453"/>
                    <a:pt x="10353" y="12722"/>
                    <a:pt x="10420" y="12991"/>
                  </a:cubicBezTo>
                  <a:cubicBezTo>
                    <a:pt x="10781" y="12919"/>
                    <a:pt x="11201" y="12711"/>
                    <a:pt x="11553" y="12711"/>
                  </a:cubicBezTo>
                  <a:cubicBezTo>
                    <a:pt x="11857" y="12711"/>
                    <a:pt x="12111" y="12865"/>
                    <a:pt x="12236" y="13394"/>
                  </a:cubicBezTo>
                  <a:cubicBezTo>
                    <a:pt x="12437" y="14067"/>
                    <a:pt x="12773" y="14806"/>
                    <a:pt x="12236" y="15277"/>
                  </a:cubicBezTo>
                  <a:cubicBezTo>
                    <a:pt x="11563" y="16016"/>
                    <a:pt x="11765" y="16756"/>
                    <a:pt x="11765" y="17495"/>
                  </a:cubicBezTo>
                  <a:cubicBezTo>
                    <a:pt x="11765" y="17899"/>
                    <a:pt x="11698" y="18302"/>
                    <a:pt x="11630" y="18705"/>
                  </a:cubicBezTo>
                  <a:cubicBezTo>
                    <a:pt x="10824" y="20655"/>
                    <a:pt x="10286" y="22605"/>
                    <a:pt x="10017" y="24689"/>
                  </a:cubicBezTo>
                  <a:cubicBezTo>
                    <a:pt x="9883" y="25428"/>
                    <a:pt x="9479" y="26033"/>
                    <a:pt x="8941" y="26571"/>
                  </a:cubicBezTo>
                  <a:cubicBezTo>
                    <a:pt x="8672" y="26840"/>
                    <a:pt x="9277" y="27781"/>
                    <a:pt x="9143" y="28521"/>
                  </a:cubicBezTo>
                  <a:cubicBezTo>
                    <a:pt x="8672" y="31412"/>
                    <a:pt x="8404" y="34302"/>
                    <a:pt x="8000" y="37193"/>
                  </a:cubicBezTo>
                  <a:cubicBezTo>
                    <a:pt x="7933" y="38202"/>
                    <a:pt x="7126" y="39143"/>
                    <a:pt x="7664" y="40286"/>
                  </a:cubicBezTo>
                  <a:cubicBezTo>
                    <a:pt x="7866" y="40622"/>
                    <a:pt x="7664" y="41160"/>
                    <a:pt x="7193" y="41227"/>
                  </a:cubicBezTo>
                  <a:cubicBezTo>
                    <a:pt x="7159" y="41230"/>
                    <a:pt x="7126" y="41232"/>
                    <a:pt x="7095" y="41232"/>
                  </a:cubicBezTo>
                  <a:cubicBezTo>
                    <a:pt x="6521" y="41232"/>
                    <a:pt x="6521" y="40665"/>
                    <a:pt x="6521" y="40218"/>
                  </a:cubicBezTo>
                  <a:cubicBezTo>
                    <a:pt x="6588" y="39412"/>
                    <a:pt x="6454" y="38605"/>
                    <a:pt x="6118" y="37933"/>
                  </a:cubicBezTo>
                  <a:cubicBezTo>
                    <a:pt x="5849" y="37395"/>
                    <a:pt x="5520" y="37126"/>
                    <a:pt x="5132" y="37126"/>
                  </a:cubicBezTo>
                  <a:cubicBezTo>
                    <a:pt x="4938" y="37126"/>
                    <a:pt x="4728" y="37193"/>
                    <a:pt x="4504" y="37328"/>
                  </a:cubicBezTo>
                  <a:cubicBezTo>
                    <a:pt x="3899" y="37798"/>
                    <a:pt x="4101" y="38269"/>
                    <a:pt x="4504" y="38739"/>
                  </a:cubicBezTo>
                  <a:cubicBezTo>
                    <a:pt x="5244" y="39412"/>
                    <a:pt x="5714" y="40353"/>
                    <a:pt x="5714" y="41361"/>
                  </a:cubicBezTo>
                  <a:cubicBezTo>
                    <a:pt x="5714" y="41630"/>
                    <a:pt x="5849" y="41899"/>
                    <a:pt x="6051" y="42034"/>
                  </a:cubicBezTo>
                  <a:cubicBezTo>
                    <a:pt x="7530" y="42706"/>
                    <a:pt x="7059" y="43849"/>
                    <a:pt x="6924" y="44992"/>
                  </a:cubicBezTo>
                  <a:cubicBezTo>
                    <a:pt x="6588" y="45328"/>
                    <a:pt x="6588" y="45866"/>
                    <a:pt x="6924" y="46202"/>
                  </a:cubicBezTo>
                  <a:lnTo>
                    <a:pt x="6924" y="49429"/>
                  </a:lnTo>
                  <a:lnTo>
                    <a:pt x="6857" y="53462"/>
                  </a:lnTo>
                  <a:cubicBezTo>
                    <a:pt x="6588" y="53799"/>
                    <a:pt x="6588" y="54336"/>
                    <a:pt x="6857" y="54673"/>
                  </a:cubicBezTo>
                  <a:lnTo>
                    <a:pt x="6857" y="58303"/>
                  </a:lnTo>
                  <a:cubicBezTo>
                    <a:pt x="6521" y="58639"/>
                    <a:pt x="6857" y="59177"/>
                    <a:pt x="6454" y="59513"/>
                  </a:cubicBezTo>
                  <a:cubicBezTo>
                    <a:pt x="6454" y="60454"/>
                    <a:pt x="6588" y="61395"/>
                    <a:pt x="6857" y="62337"/>
                  </a:cubicBezTo>
                  <a:cubicBezTo>
                    <a:pt x="6588" y="62807"/>
                    <a:pt x="6588" y="63412"/>
                    <a:pt x="6857" y="63950"/>
                  </a:cubicBezTo>
                  <a:lnTo>
                    <a:pt x="6857" y="67042"/>
                  </a:lnTo>
                  <a:cubicBezTo>
                    <a:pt x="6656" y="67244"/>
                    <a:pt x="6588" y="67513"/>
                    <a:pt x="6656" y="67782"/>
                  </a:cubicBezTo>
                  <a:cubicBezTo>
                    <a:pt x="6656" y="68051"/>
                    <a:pt x="6723" y="68320"/>
                    <a:pt x="6790" y="68589"/>
                  </a:cubicBezTo>
                  <a:cubicBezTo>
                    <a:pt x="6790" y="69127"/>
                    <a:pt x="6857" y="69664"/>
                    <a:pt x="7059" y="70202"/>
                  </a:cubicBezTo>
                  <a:cubicBezTo>
                    <a:pt x="7395" y="70471"/>
                    <a:pt x="7328" y="70740"/>
                    <a:pt x="7059" y="71009"/>
                  </a:cubicBezTo>
                  <a:cubicBezTo>
                    <a:pt x="7059" y="71681"/>
                    <a:pt x="7126" y="72286"/>
                    <a:pt x="8000" y="72421"/>
                  </a:cubicBezTo>
                  <a:cubicBezTo>
                    <a:pt x="8202" y="72354"/>
                    <a:pt x="8336" y="72152"/>
                    <a:pt x="8471" y="71950"/>
                  </a:cubicBezTo>
                  <a:cubicBezTo>
                    <a:pt x="8605" y="71143"/>
                    <a:pt x="8605" y="70337"/>
                    <a:pt x="8471" y="69597"/>
                  </a:cubicBezTo>
                  <a:cubicBezTo>
                    <a:pt x="8269" y="66236"/>
                    <a:pt x="7664" y="62874"/>
                    <a:pt x="7933" y="59513"/>
                  </a:cubicBezTo>
                  <a:cubicBezTo>
                    <a:pt x="8202" y="55345"/>
                    <a:pt x="7933" y="51109"/>
                    <a:pt x="8202" y="46941"/>
                  </a:cubicBezTo>
                  <a:cubicBezTo>
                    <a:pt x="8605" y="39882"/>
                    <a:pt x="9748" y="32958"/>
                    <a:pt x="10689" y="25966"/>
                  </a:cubicBezTo>
                  <a:cubicBezTo>
                    <a:pt x="11160" y="22470"/>
                    <a:pt x="12908" y="19243"/>
                    <a:pt x="13378" y="15680"/>
                  </a:cubicBezTo>
                  <a:cubicBezTo>
                    <a:pt x="13983" y="13058"/>
                    <a:pt x="14723" y="10504"/>
                    <a:pt x="15664" y="8016"/>
                  </a:cubicBezTo>
                  <a:cubicBezTo>
                    <a:pt x="16605" y="5865"/>
                    <a:pt x="17547" y="3781"/>
                    <a:pt x="18488" y="1697"/>
                  </a:cubicBezTo>
                  <a:cubicBezTo>
                    <a:pt x="18555" y="1226"/>
                    <a:pt x="18488" y="823"/>
                    <a:pt x="18286" y="487"/>
                  </a:cubicBezTo>
                  <a:cubicBezTo>
                    <a:pt x="17729" y="129"/>
                    <a:pt x="17190" y="0"/>
                    <a:pt x="16661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6" name="Google Shape;17746;p23"/>
            <p:cNvSpPr/>
            <p:nvPr/>
          </p:nvSpPr>
          <p:spPr>
            <a:xfrm>
              <a:off x="2041050" y="1174275"/>
              <a:ext cx="258850" cy="605075"/>
            </a:xfrm>
            <a:custGeom>
              <a:avLst/>
              <a:gdLst/>
              <a:ahLst/>
              <a:cxnLst/>
              <a:rect l="l" t="t" r="r" b="b"/>
              <a:pathLst>
                <a:path w="10354" h="24203" extrusionOk="0">
                  <a:moveTo>
                    <a:pt x="1816" y="0"/>
                  </a:moveTo>
                  <a:lnTo>
                    <a:pt x="1480" y="67"/>
                  </a:lnTo>
                  <a:cubicBezTo>
                    <a:pt x="1345" y="202"/>
                    <a:pt x="1211" y="336"/>
                    <a:pt x="1143" y="538"/>
                  </a:cubicBezTo>
                  <a:cubicBezTo>
                    <a:pt x="337" y="7126"/>
                    <a:pt x="1" y="13782"/>
                    <a:pt x="202" y="20437"/>
                  </a:cubicBezTo>
                  <a:cubicBezTo>
                    <a:pt x="202" y="21042"/>
                    <a:pt x="202" y="21648"/>
                    <a:pt x="1009" y="21849"/>
                  </a:cubicBezTo>
                  <a:cubicBezTo>
                    <a:pt x="1278" y="20639"/>
                    <a:pt x="2085" y="19698"/>
                    <a:pt x="3160" y="19227"/>
                  </a:cubicBezTo>
                  <a:lnTo>
                    <a:pt x="3160" y="19227"/>
                  </a:lnTo>
                  <a:cubicBezTo>
                    <a:pt x="3564" y="19631"/>
                    <a:pt x="2891" y="20034"/>
                    <a:pt x="3429" y="20437"/>
                  </a:cubicBezTo>
                  <a:cubicBezTo>
                    <a:pt x="3783" y="20187"/>
                    <a:pt x="4118" y="20079"/>
                    <a:pt x="4435" y="20079"/>
                  </a:cubicBezTo>
                  <a:cubicBezTo>
                    <a:pt x="5142" y="20079"/>
                    <a:pt x="5763" y="20615"/>
                    <a:pt x="6320" y="21311"/>
                  </a:cubicBezTo>
                  <a:cubicBezTo>
                    <a:pt x="6656" y="21042"/>
                    <a:pt x="6656" y="20572"/>
                    <a:pt x="6522" y="20236"/>
                  </a:cubicBezTo>
                  <a:cubicBezTo>
                    <a:pt x="6320" y="19832"/>
                    <a:pt x="6320" y="19295"/>
                    <a:pt x="6791" y="19295"/>
                  </a:cubicBezTo>
                  <a:cubicBezTo>
                    <a:pt x="6831" y="19290"/>
                    <a:pt x="6868" y="19287"/>
                    <a:pt x="6904" y="19287"/>
                  </a:cubicBezTo>
                  <a:cubicBezTo>
                    <a:pt x="7348" y="19287"/>
                    <a:pt x="7463" y="19661"/>
                    <a:pt x="7463" y="20034"/>
                  </a:cubicBezTo>
                  <a:cubicBezTo>
                    <a:pt x="7463" y="20236"/>
                    <a:pt x="7328" y="20437"/>
                    <a:pt x="7328" y="20639"/>
                  </a:cubicBezTo>
                  <a:cubicBezTo>
                    <a:pt x="7328" y="20942"/>
                    <a:pt x="7442" y="21206"/>
                    <a:pt x="7669" y="21206"/>
                  </a:cubicBezTo>
                  <a:cubicBezTo>
                    <a:pt x="7744" y="21206"/>
                    <a:pt x="7833" y="21177"/>
                    <a:pt x="7933" y="21110"/>
                  </a:cubicBezTo>
                  <a:cubicBezTo>
                    <a:pt x="8267" y="20869"/>
                    <a:pt x="8514" y="20771"/>
                    <a:pt x="8702" y="20771"/>
                  </a:cubicBezTo>
                  <a:cubicBezTo>
                    <a:pt x="9196" y="20771"/>
                    <a:pt x="9285" y="21448"/>
                    <a:pt x="9480" y="21984"/>
                  </a:cubicBezTo>
                  <a:cubicBezTo>
                    <a:pt x="9681" y="22723"/>
                    <a:pt x="9144" y="23597"/>
                    <a:pt x="9950" y="24202"/>
                  </a:cubicBezTo>
                  <a:lnTo>
                    <a:pt x="9950" y="20639"/>
                  </a:lnTo>
                  <a:cubicBezTo>
                    <a:pt x="9614" y="15395"/>
                    <a:pt x="9614" y="10151"/>
                    <a:pt x="9883" y="4908"/>
                  </a:cubicBezTo>
                  <a:lnTo>
                    <a:pt x="9883" y="4034"/>
                  </a:lnTo>
                  <a:cubicBezTo>
                    <a:pt x="9816" y="4034"/>
                    <a:pt x="9816" y="4034"/>
                    <a:pt x="9816" y="3967"/>
                  </a:cubicBezTo>
                  <a:cubicBezTo>
                    <a:pt x="9749" y="3832"/>
                    <a:pt x="9816" y="3765"/>
                    <a:pt x="9883" y="3698"/>
                  </a:cubicBezTo>
                  <a:cubicBezTo>
                    <a:pt x="10018" y="3294"/>
                    <a:pt x="10354" y="2891"/>
                    <a:pt x="10018" y="2487"/>
                  </a:cubicBezTo>
                  <a:cubicBezTo>
                    <a:pt x="9730" y="1214"/>
                    <a:pt x="9618" y="769"/>
                    <a:pt x="9129" y="769"/>
                  </a:cubicBezTo>
                  <a:cubicBezTo>
                    <a:pt x="8819" y="769"/>
                    <a:pt x="8355" y="949"/>
                    <a:pt x="7597" y="1210"/>
                  </a:cubicBezTo>
                  <a:cubicBezTo>
                    <a:pt x="6970" y="1451"/>
                    <a:pt x="6100" y="1970"/>
                    <a:pt x="5461" y="1970"/>
                  </a:cubicBezTo>
                  <a:cubicBezTo>
                    <a:pt x="5209" y="1970"/>
                    <a:pt x="4993" y="1890"/>
                    <a:pt x="4841" y="1681"/>
                  </a:cubicBezTo>
                  <a:cubicBezTo>
                    <a:pt x="4034" y="538"/>
                    <a:pt x="2824" y="605"/>
                    <a:pt x="1816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7" name="Google Shape;17747;p23"/>
            <p:cNvSpPr/>
            <p:nvPr/>
          </p:nvSpPr>
          <p:spPr>
            <a:xfrm>
              <a:off x="2086425" y="966575"/>
              <a:ext cx="211800" cy="285050"/>
            </a:xfrm>
            <a:custGeom>
              <a:avLst/>
              <a:gdLst/>
              <a:ahLst/>
              <a:cxnLst/>
              <a:rect l="l" t="t" r="r" b="b"/>
              <a:pathLst>
                <a:path w="8472" h="11402" extrusionOk="0">
                  <a:moveTo>
                    <a:pt x="6915" y="1"/>
                  </a:moveTo>
                  <a:cubicBezTo>
                    <a:pt x="6653" y="1"/>
                    <a:pt x="6554" y="396"/>
                    <a:pt x="6455" y="644"/>
                  </a:cubicBezTo>
                  <a:cubicBezTo>
                    <a:pt x="5917" y="1652"/>
                    <a:pt x="4841" y="1047"/>
                    <a:pt x="4102" y="1518"/>
                  </a:cubicBezTo>
                  <a:cubicBezTo>
                    <a:pt x="3026" y="2190"/>
                    <a:pt x="1614" y="2325"/>
                    <a:pt x="875" y="3468"/>
                  </a:cubicBezTo>
                  <a:cubicBezTo>
                    <a:pt x="875" y="4005"/>
                    <a:pt x="875" y="4543"/>
                    <a:pt x="875" y="5148"/>
                  </a:cubicBezTo>
                  <a:cubicBezTo>
                    <a:pt x="270" y="6090"/>
                    <a:pt x="740" y="7367"/>
                    <a:pt x="1" y="8308"/>
                  </a:cubicBezTo>
                  <a:cubicBezTo>
                    <a:pt x="62" y="8737"/>
                    <a:pt x="179" y="9334"/>
                    <a:pt x="607" y="9334"/>
                  </a:cubicBezTo>
                  <a:cubicBezTo>
                    <a:pt x="649" y="9334"/>
                    <a:pt x="693" y="9328"/>
                    <a:pt x="740" y="9316"/>
                  </a:cubicBezTo>
                  <a:cubicBezTo>
                    <a:pt x="965" y="9257"/>
                    <a:pt x="1159" y="9229"/>
                    <a:pt x="1326" y="9229"/>
                  </a:cubicBezTo>
                  <a:cubicBezTo>
                    <a:pt x="2112" y="9229"/>
                    <a:pt x="2334" y="9842"/>
                    <a:pt x="2555" y="10728"/>
                  </a:cubicBezTo>
                  <a:cubicBezTo>
                    <a:pt x="2660" y="11183"/>
                    <a:pt x="2820" y="11402"/>
                    <a:pt x="3044" y="11402"/>
                  </a:cubicBezTo>
                  <a:cubicBezTo>
                    <a:pt x="3250" y="11402"/>
                    <a:pt x="3511" y="11217"/>
                    <a:pt x="3833" y="10863"/>
                  </a:cubicBezTo>
                  <a:cubicBezTo>
                    <a:pt x="4050" y="10646"/>
                    <a:pt x="4179" y="10166"/>
                    <a:pt x="4469" y="10166"/>
                  </a:cubicBezTo>
                  <a:cubicBezTo>
                    <a:pt x="4538" y="10166"/>
                    <a:pt x="4616" y="10193"/>
                    <a:pt x="4707" y="10258"/>
                  </a:cubicBezTo>
                  <a:cubicBezTo>
                    <a:pt x="4984" y="10492"/>
                    <a:pt x="5207" y="10585"/>
                    <a:pt x="5397" y="10585"/>
                  </a:cubicBezTo>
                  <a:cubicBezTo>
                    <a:pt x="5807" y="10585"/>
                    <a:pt x="6066" y="10154"/>
                    <a:pt x="6387" y="9787"/>
                  </a:cubicBezTo>
                  <a:cubicBezTo>
                    <a:pt x="6750" y="9424"/>
                    <a:pt x="6963" y="9225"/>
                    <a:pt x="7131" y="9225"/>
                  </a:cubicBezTo>
                  <a:cubicBezTo>
                    <a:pt x="7336" y="9225"/>
                    <a:pt x="7473" y="9524"/>
                    <a:pt x="7732" y="10190"/>
                  </a:cubicBezTo>
                  <a:cubicBezTo>
                    <a:pt x="7799" y="10392"/>
                    <a:pt x="7934" y="10594"/>
                    <a:pt x="8203" y="10795"/>
                  </a:cubicBezTo>
                  <a:cubicBezTo>
                    <a:pt x="8471" y="8174"/>
                    <a:pt x="7934" y="5484"/>
                    <a:pt x="8337" y="2863"/>
                  </a:cubicBezTo>
                  <a:cubicBezTo>
                    <a:pt x="8404" y="1854"/>
                    <a:pt x="8001" y="846"/>
                    <a:pt x="7261" y="173"/>
                  </a:cubicBezTo>
                  <a:cubicBezTo>
                    <a:pt x="7121" y="50"/>
                    <a:pt x="7008" y="1"/>
                    <a:pt x="691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8" name="Google Shape;17748;p23"/>
            <p:cNvSpPr/>
            <p:nvPr/>
          </p:nvSpPr>
          <p:spPr>
            <a:xfrm>
              <a:off x="3380575" y="1648075"/>
              <a:ext cx="242050" cy="250050"/>
            </a:xfrm>
            <a:custGeom>
              <a:avLst/>
              <a:gdLst/>
              <a:ahLst/>
              <a:cxnLst/>
              <a:rect l="l" t="t" r="r" b="b"/>
              <a:pathLst>
                <a:path w="9682" h="10002" extrusionOk="0">
                  <a:moveTo>
                    <a:pt x="894" y="0"/>
                  </a:moveTo>
                  <a:cubicBezTo>
                    <a:pt x="756" y="0"/>
                    <a:pt x="621" y="58"/>
                    <a:pt x="538" y="141"/>
                  </a:cubicBezTo>
                  <a:cubicBezTo>
                    <a:pt x="0" y="2897"/>
                    <a:pt x="605" y="5654"/>
                    <a:pt x="2084" y="7939"/>
                  </a:cubicBezTo>
                  <a:cubicBezTo>
                    <a:pt x="2955" y="9327"/>
                    <a:pt x="3966" y="10002"/>
                    <a:pt x="4967" y="10002"/>
                  </a:cubicBezTo>
                  <a:cubicBezTo>
                    <a:pt x="6052" y="10002"/>
                    <a:pt x="7126" y="9209"/>
                    <a:pt x="8000" y="7670"/>
                  </a:cubicBezTo>
                  <a:cubicBezTo>
                    <a:pt x="8471" y="6729"/>
                    <a:pt x="9681" y="6191"/>
                    <a:pt x="9681" y="4981"/>
                  </a:cubicBezTo>
                  <a:lnTo>
                    <a:pt x="9681" y="4981"/>
                  </a:lnTo>
                  <a:cubicBezTo>
                    <a:pt x="8471" y="5586"/>
                    <a:pt x="7933" y="6931"/>
                    <a:pt x="6858" y="7738"/>
                  </a:cubicBezTo>
                  <a:cubicBezTo>
                    <a:pt x="6554" y="7919"/>
                    <a:pt x="6361" y="8429"/>
                    <a:pt x="5931" y="8429"/>
                  </a:cubicBezTo>
                  <a:cubicBezTo>
                    <a:pt x="5884" y="8429"/>
                    <a:pt x="5835" y="8423"/>
                    <a:pt x="5782" y="8410"/>
                  </a:cubicBezTo>
                  <a:cubicBezTo>
                    <a:pt x="4908" y="8208"/>
                    <a:pt x="4101" y="8007"/>
                    <a:pt x="3294" y="7805"/>
                  </a:cubicBezTo>
                  <a:cubicBezTo>
                    <a:pt x="3160" y="7267"/>
                    <a:pt x="3832" y="6864"/>
                    <a:pt x="3631" y="6326"/>
                  </a:cubicBezTo>
                  <a:lnTo>
                    <a:pt x="3631" y="6326"/>
                  </a:lnTo>
                  <a:cubicBezTo>
                    <a:pt x="3156" y="6474"/>
                    <a:pt x="2877" y="6557"/>
                    <a:pt x="2709" y="6557"/>
                  </a:cubicBezTo>
                  <a:cubicBezTo>
                    <a:pt x="2496" y="6557"/>
                    <a:pt x="2458" y="6425"/>
                    <a:pt x="2420" y="6124"/>
                  </a:cubicBezTo>
                  <a:cubicBezTo>
                    <a:pt x="2353" y="5183"/>
                    <a:pt x="1748" y="4443"/>
                    <a:pt x="1883" y="3502"/>
                  </a:cubicBezTo>
                  <a:cubicBezTo>
                    <a:pt x="1910" y="3496"/>
                    <a:pt x="1936" y="3493"/>
                    <a:pt x="1960" y="3493"/>
                  </a:cubicBezTo>
                  <a:cubicBezTo>
                    <a:pt x="2350" y="3493"/>
                    <a:pt x="2272" y="4256"/>
                    <a:pt x="2616" y="4256"/>
                  </a:cubicBezTo>
                  <a:cubicBezTo>
                    <a:pt x="2712" y="4256"/>
                    <a:pt x="2842" y="4195"/>
                    <a:pt x="3026" y="4040"/>
                  </a:cubicBezTo>
                  <a:cubicBezTo>
                    <a:pt x="3496" y="3569"/>
                    <a:pt x="3160" y="3368"/>
                    <a:pt x="2891" y="2897"/>
                  </a:cubicBezTo>
                  <a:cubicBezTo>
                    <a:pt x="2152" y="2090"/>
                    <a:pt x="1547" y="1149"/>
                    <a:pt x="1143" y="74"/>
                  </a:cubicBezTo>
                  <a:cubicBezTo>
                    <a:pt x="1066" y="22"/>
                    <a:pt x="979" y="0"/>
                    <a:pt x="894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9" name="Google Shape;17749;p23"/>
            <p:cNvSpPr/>
            <p:nvPr/>
          </p:nvSpPr>
          <p:spPr>
            <a:xfrm>
              <a:off x="3357050" y="1195225"/>
              <a:ext cx="114300" cy="454700"/>
            </a:xfrm>
            <a:custGeom>
              <a:avLst/>
              <a:gdLst/>
              <a:ahLst/>
              <a:cxnLst/>
              <a:rect l="l" t="t" r="r" b="b"/>
              <a:pathLst>
                <a:path w="4572" h="18188" extrusionOk="0">
                  <a:moveTo>
                    <a:pt x="3558" y="0"/>
                  </a:moveTo>
                  <a:cubicBezTo>
                    <a:pt x="3500" y="0"/>
                    <a:pt x="3435" y="11"/>
                    <a:pt x="3361" y="36"/>
                  </a:cubicBezTo>
                  <a:cubicBezTo>
                    <a:pt x="2488" y="843"/>
                    <a:pt x="2622" y="1918"/>
                    <a:pt x="2353" y="2927"/>
                  </a:cubicBezTo>
                  <a:cubicBezTo>
                    <a:pt x="1815" y="5280"/>
                    <a:pt x="1882" y="7700"/>
                    <a:pt x="1143" y="9986"/>
                  </a:cubicBezTo>
                  <a:cubicBezTo>
                    <a:pt x="672" y="12742"/>
                    <a:pt x="0" y="15566"/>
                    <a:pt x="1681" y="18188"/>
                  </a:cubicBezTo>
                  <a:lnTo>
                    <a:pt x="2084" y="18188"/>
                  </a:lnTo>
                  <a:cubicBezTo>
                    <a:pt x="1748" y="16709"/>
                    <a:pt x="2420" y="15230"/>
                    <a:pt x="1950" y="13683"/>
                  </a:cubicBezTo>
                  <a:cubicBezTo>
                    <a:pt x="1614" y="12675"/>
                    <a:pt x="1815" y="11532"/>
                    <a:pt x="2488" y="10725"/>
                  </a:cubicBezTo>
                  <a:cubicBezTo>
                    <a:pt x="3361" y="9851"/>
                    <a:pt x="3630" y="8641"/>
                    <a:pt x="3294" y="7498"/>
                  </a:cubicBezTo>
                  <a:cubicBezTo>
                    <a:pt x="2824" y="6355"/>
                    <a:pt x="3160" y="5481"/>
                    <a:pt x="3294" y="4473"/>
                  </a:cubicBezTo>
                  <a:cubicBezTo>
                    <a:pt x="3630" y="3397"/>
                    <a:pt x="4572" y="2523"/>
                    <a:pt x="4101" y="1246"/>
                  </a:cubicBezTo>
                  <a:lnTo>
                    <a:pt x="4101" y="439"/>
                  </a:lnTo>
                  <a:cubicBezTo>
                    <a:pt x="3936" y="220"/>
                    <a:pt x="3816" y="0"/>
                    <a:pt x="3558" y="0"/>
                  </a:cubicBezTo>
                  <a:close/>
                </a:path>
              </a:pathLst>
            </a:custGeom>
            <a:solidFill>
              <a:srgbClr val="FAD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0" name="Google Shape;17750;p23"/>
            <p:cNvSpPr/>
            <p:nvPr/>
          </p:nvSpPr>
          <p:spPr>
            <a:xfrm>
              <a:off x="2649475" y="1120475"/>
              <a:ext cx="75650" cy="317675"/>
            </a:xfrm>
            <a:custGeom>
              <a:avLst/>
              <a:gdLst/>
              <a:ahLst/>
              <a:cxnLst/>
              <a:rect l="l" t="t" r="r" b="b"/>
              <a:pathLst>
                <a:path w="3026" h="12707" extrusionOk="0">
                  <a:moveTo>
                    <a:pt x="2891" y="1"/>
                  </a:moveTo>
                  <a:lnTo>
                    <a:pt x="2622" y="202"/>
                  </a:lnTo>
                  <a:lnTo>
                    <a:pt x="1076" y="1345"/>
                  </a:lnTo>
                  <a:cubicBezTo>
                    <a:pt x="2084" y="1816"/>
                    <a:pt x="2151" y="2287"/>
                    <a:pt x="1681" y="3228"/>
                  </a:cubicBezTo>
                  <a:cubicBezTo>
                    <a:pt x="1076" y="4438"/>
                    <a:pt x="0" y="5715"/>
                    <a:pt x="1210" y="7194"/>
                  </a:cubicBezTo>
                  <a:cubicBezTo>
                    <a:pt x="1210" y="7329"/>
                    <a:pt x="1210" y="7463"/>
                    <a:pt x="1210" y="7598"/>
                  </a:cubicBezTo>
                  <a:cubicBezTo>
                    <a:pt x="336" y="8942"/>
                    <a:pt x="941" y="10421"/>
                    <a:pt x="941" y="11900"/>
                  </a:cubicBezTo>
                  <a:cubicBezTo>
                    <a:pt x="740" y="12102"/>
                    <a:pt x="740" y="12438"/>
                    <a:pt x="941" y="12707"/>
                  </a:cubicBezTo>
                  <a:cubicBezTo>
                    <a:pt x="1076" y="12505"/>
                    <a:pt x="1277" y="12371"/>
                    <a:pt x="1277" y="12236"/>
                  </a:cubicBezTo>
                  <a:cubicBezTo>
                    <a:pt x="1748" y="8337"/>
                    <a:pt x="1882" y="4438"/>
                    <a:pt x="3025" y="673"/>
                  </a:cubicBezTo>
                  <a:cubicBezTo>
                    <a:pt x="3025" y="539"/>
                    <a:pt x="3025" y="404"/>
                    <a:pt x="3025" y="270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1" name="Google Shape;17751;p23"/>
            <p:cNvSpPr/>
            <p:nvPr/>
          </p:nvSpPr>
          <p:spPr>
            <a:xfrm>
              <a:off x="2683075" y="903675"/>
              <a:ext cx="100875" cy="181525"/>
            </a:xfrm>
            <a:custGeom>
              <a:avLst/>
              <a:gdLst/>
              <a:ahLst/>
              <a:cxnLst/>
              <a:rect l="l" t="t" r="r" b="b"/>
              <a:pathLst>
                <a:path w="4035" h="7261" extrusionOk="0">
                  <a:moveTo>
                    <a:pt x="4034" y="0"/>
                  </a:moveTo>
                  <a:lnTo>
                    <a:pt x="4034" y="0"/>
                  </a:lnTo>
                  <a:cubicBezTo>
                    <a:pt x="3160" y="135"/>
                    <a:pt x="2488" y="874"/>
                    <a:pt x="2555" y="1815"/>
                  </a:cubicBezTo>
                  <a:cubicBezTo>
                    <a:pt x="2555" y="2017"/>
                    <a:pt x="2891" y="2421"/>
                    <a:pt x="2555" y="2555"/>
                  </a:cubicBezTo>
                  <a:cubicBezTo>
                    <a:pt x="337" y="3429"/>
                    <a:pt x="1076" y="5782"/>
                    <a:pt x="1" y="7261"/>
                  </a:cubicBezTo>
                  <a:lnTo>
                    <a:pt x="1614" y="7261"/>
                  </a:lnTo>
                  <a:cubicBezTo>
                    <a:pt x="1816" y="7261"/>
                    <a:pt x="1883" y="6992"/>
                    <a:pt x="2018" y="6858"/>
                  </a:cubicBezTo>
                  <a:cubicBezTo>
                    <a:pt x="2623" y="5849"/>
                    <a:pt x="2421" y="4572"/>
                    <a:pt x="3228" y="3631"/>
                  </a:cubicBezTo>
                  <a:cubicBezTo>
                    <a:pt x="3026" y="2286"/>
                    <a:pt x="3698" y="1210"/>
                    <a:pt x="4034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2" name="Google Shape;17752;p23"/>
            <p:cNvSpPr/>
            <p:nvPr/>
          </p:nvSpPr>
          <p:spPr>
            <a:xfrm>
              <a:off x="3424275" y="962500"/>
              <a:ext cx="94125" cy="243725"/>
            </a:xfrm>
            <a:custGeom>
              <a:avLst/>
              <a:gdLst/>
              <a:ahLst/>
              <a:cxnLst/>
              <a:rect l="l" t="t" r="r" b="b"/>
              <a:pathLst>
                <a:path w="3765" h="9749" extrusionOk="0">
                  <a:moveTo>
                    <a:pt x="3765" y="0"/>
                  </a:moveTo>
                  <a:lnTo>
                    <a:pt x="3765" y="0"/>
                  </a:lnTo>
                  <a:cubicBezTo>
                    <a:pt x="3025" y="605"/>
                    <a:pt x="3025" y="1614"/>
                    <a:pt x="2757" y="2286"/>
                  </a:cubicBezTo>
                  <a:cubicBezTo>
                    <a:pt x="2488" y="2958"/>
                    <a:pt x="2488" y="3765"/>
                    <a:pt x="1883" y="4236"/>
                  </a:cubicBezTo>
                  <a:cubicBezTo>
                    <a:pt x="807" y="5782"/>
                    <a:pt x="0" y="7395"/>
                    <a:pt x="941" y="9278"/>
                  </a:cubicBezTo>
                  <a:lnTo>
                    <a:pt x="1412" y="9748"/>
                  </a:lnTo>
                  <a:lnTo>
                    <a:pt x="1546" y="9211"/>
                  </a:lnTo>
                  <a:cubicBezTo>
                    <a:pt x="1801" y="9346"/>
                    <a:pt x="2000" y="9405"/>
                    <a:pt x="2152" y="9405"/>
                  </a:cubicBezTo>
                  <a:cubicBezTo>
                    <a:pt x="2606" y="9405"/>
                    <a:pt x="2655" y="8890"/>
                    <a:pt x="2555" y="8337"/>
                  </a:cubicBezTo>
                  <a:cubicBezTo>
                    <a:pt x="2219" y="7059"/>
                    <a:pt x="2622" y="5849"/>
                    <a:pt x="2891" y="4572"/>
                  </a:cubicBezTo>
                  <a:cubicBezTo>
                    <a:pt x="3362" y="3093"/>
                    <a:pt x="3698" y="1547"/>
                    <a:pt x="3765" y="0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3" name="Google Shape;17753;p23"/>
            <p:cNvSpPr/>
            <p:nvPr/>
          </p:nvSpPr>
          <p:spPr>
            <a:xfrm>
              <a:off x="2627625" y="1416275"/>
              <a:ext cx="58850" cy="193325"/>
            </a:xfrm>
            <a:custGeom>
              <a:avLst/>
              <a:gdLst/>
              <a:ahLst/>
              <a:cxnLst/>
              <a:rect l="l" t="t" r="r" b="b"/>
              <a:pathLst>
                <a:path w="2354" h="7733" extrusionOk="0">
                  <a:moveTo>
                    <a:pt x="1748" y="1"/>
                  </a:moveTo>
                  <a:cubicBezTo>
                    <a:pt x="1479" y="673"/>
                    <a:pt x="0" y="942"/>
                    <a:pt x="807" y="1883"/>
                  </a:cubicBezTo>
                  <a:cubicBezTo>
                    <a:pt x="1614" y="2824"/>
                    <a:pt x="1345" y="3900"/>
                    <a:pt x="1277" y="4774"/>
                  </a:cubicBezTo>
                  <a:cubicBezTo>
                    <a:pt x="1210" y="5783"/>
                    <a:pt x="1412" y="6791"/>
                    <a:pt x="1815" y="7732"/>
                  </a:cubicBezTo>
                  <a:cubicBezTo>
                    <a:pt x="2219" y="7396"/>
                    <a:pt x="2017" y="6858"/>
                    <a:pt x="2084" y="6455"/>
                  </a:cubicBezTo>
                  <a:cubicBezTo>
                    <a:pt x="2353" y="4572"/>
                    <a:pt x="1815" y="2690"/>
                    <a:pt x="1748" y="875"/>
                  </a:cubicBezTo>
                  <a:lnTo>
                    <a:pt x="1748" y="1"/>
                  </a:ln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4" name="Google Shape;17754;p23"/>
            <p:cNvSpPr/>
            <p:nvPr/>
          </p:nvSpPr>
          <p:spPr>
            <a:xfrm>
              <a:off x="2276350" y="1296950"/>
              <a:ext cx="13475" cy="393325"/>
            </a:xfrm>
            <a:custGeom>
              <a:avLst/>
              <a:gdLst/>
              <a:ahLst/>
              <a:cxnLst/>
              <a:rect l="l" t="t" r="r" b="b"/>
              <a:pathLst>
                <a:path w="539" h="15733" extrusionOk="0">
                  <a:moveTo>
                    <a:pt x="471" y="1"/>
                  </a:moveTo>
                  <a:cubicBezTo>
                    <a:pt x="202" y="337"/>
                    <a:pt x="68" y="740"/>
                    <a:pt x="135" y="1144"/>
                  </a:cubicBezTo>
                  <a:lnTo>
                    <a:pt x="135" y="14455"/>
                  </a:lnTo>
                  <a:cubicBezTo>
                    <a:pt x="1" y="14925"/>
                    <a:pt x="202" y="15396"/>
                    <a:pt x="538" y="15732"/>
                  </a:cubicBezTo>
                  <a:cubicBezTo>
                    <a:pt x="538" y="13379"/>
                    <a:pt x="471" y="11026"/>
                    <a:pt x="471" y="8673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5" name="Google Shape;17755;p23"/>
            <p:cNvSpPr/>
            <p:nvPr/>
          </p:nvSpPr>
          <p:spPr>
            <a:xfrm>
              <a:off x="3432675" y="1223000"/>
              <a:ext cx="53800" cy="84075"/>
            </a:xfrm>
            <a:custGeom>
              <a:avLst/>
              <a:gdLst/>
              <a:ahLst/>
              <a:cxnLst/>
              <a:rect l="l" t="t" r="r" b="b"/>
              <a:pathLst>
                <a:path w="2152" h="3363" extrusionOk="0">
                  <a:moveTo>
                    <a:pt x="1076" y="135"/>
                  </a:moveTo>
                  <a:cubicBezTo>
                    <a:pt x="807" y="1211"/>
                    <a:pt x="0" y="2152"/>
                    <a:pt x="269" y="3362"/>
                  </a:cubicBezTo>
                  <a:cubicBezTo>
                    <a:pt x="2017" y="2623"/>
                    <a:pt x="1950" y="2623"/>
                    <a:pt x="2084" y="875"/>
                  </a:cubicBezTo>
                  <a:cubicBezTo>
                    <a:pt x="2152" y="1"/>
                    <a:pt x="1547" y="202"/>
                    <a:pt x="1076" y="135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6" name="Google Shape;17756;p23"/>
            <p:cNvSpPr/>
            <p:nvPr/>
          </p:nvSpPr>
          <p:spPr>
            <a:xfrm>
              <a:off x="3871325" y="870225"/>
              <a:ext cx="63900" cy="136000"/>
            </a:xfrm>
            <a:custGeom>
              <a:avLst/>
              <a:gdLst/>
              <a:ahLst/>
              <a:cxnLst/>
              <a:rect l="l" t="t" r="r" b="b"/>
              <a:pathLst>
                <a:path w="2556" h="5440" extrusionOk="0">
                  <a:moveTo>
                    <a:pt x="1910" y="0"/>
                  </a:moveTo>
                  <a:cubicBezTo>
                    <a:pt x="1816" y="0"/>
                    <a:pt x="1767" y="49"/>
                    <a:pt x="1816" y="195"/>
                  </a:cubicBezTo>
                  <a:cubicBezTo>
                    <a:pt x="2152" y="1473"/>
                    <a:pt x="1278" y="2280"/>
                    <a:pt x="875" y="3086"/>
                  </a:cubicBezTo>
                  <a:cubicBezTo>
                    <a:pt x="471" y="3826"/>
                    <a:pt x="1" y="4633"/>
                    <a:pt x="539" y="5439"/>
                  </a:cubicBezTo>
                  <a:cubicBezTo>
                    <a:pt x="1278" y="3691"/>
                    <a:pt x="2287" y="2078"/>
                    <a:pt x="2555" y="195"/>
                  </a:cubicBezTo>
                  <a:cubicBezTo>
                    <a:pt x="2384" y="153"/>
                    <a:pt x="2076" y="0"/>
                    <a:pt x="1910" y="0"/>
                  </a:cubicBezTo>
                  <a:close/>
                </a:path>
              </a:pathLst>
            </a:custGeom>
            <a:solidFill>
              <a:srgbClr val="FCE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7" name="Google Shape;17757;p23"/>
            <p:cNvSpPr/>
            <p:nvPr/>
          </p:nvSpPr>
          <p:spPr>
            <a:xfrm>
              <a:off x="3481400" y="1757475"/>
              <a:ext cx="35325" cy="47200"/>
            </a:xfrm>
            <a:custGeom>
              <a:avLst/>
              <a:gdLst/>
              <a:ahLst/>
              <a:cxnLst/>
              <a:rect l="l" t="t" r="r" b="b"/>
              <a:pathLst>
                <a:path w="1413" h="1888" extrusionOk="0">
                  <a:moveTo>
                    <a:pt x="606" y="0"/>
                  </a:moveTo>
                  <a:cubicBezTo>
                    <a:pt x="203" y="0"/>
                    <a:pt x="1" y="538"/>
                    <a:pt x="68" y="941"/>
                  </a:cubicBezTo>
                  <a:cubicBezTo>
                    <a:pt x="68" y="1324"/>
                    <a:pt x="189" y="1888"/>
                    <a:pt x="717" y="1888"/>
                  </a:cubicBezTo>
                  <a:cubicBezTo>
                    <a:pt x="746" y="1888"/>
                    <a:pt x="776" y="1886"/>
                    <a:pt x="808" y="1883"/>
                  </a:cubicBezTo>
                  <a:cubicBezTo>
                    <a:pt x="1211" y="1883"/>
                    <a:pt x="1278" y="1345"/>
                    <a:pt x="1413" y="1009"/>
                  </a:cubicBezTo>
                  <a:cubicBezTo>
                    <a:pt x="1346" y="471"/>
                    <a:pt x="1009" y="0"/>
                    <a:pt x="606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8" name="Google Shape;17758;p23"/>
            <p:cNvSpPr/>
            <p:nvPr/>
          </p:nvSpPr>
          <p:spPr>
            <a:xfrm>
              <a:off x="2535175" y="2209575"/>
              <a:ext cx="35325" cy="70625"/>
            </a:xfrm>
            <a:custGeom>
              <a:avLst/>
              <a:gdLst/>
              <a:ahLst/>
              <a:cxnLst/>
              <a:rect l="l" t="t" r="r" b="b"/>
              <a:pathLst>
                <a:path w="1413" h="2825" extrusionOk="0">
                  <a:moveTo>
                    <a:pt x="471" y="1"/>
                  </a:moveTo>
                  <a:cubicBezTo>
                    <a:pt x="270" y="1211"/>
                    <a:pt x="1" y="2017"/>
                    <a:pt x="807" y="2824"/>
                  </a:cubicBezTo>
                  <a:cubicBezTo>
                    <a:pt x="1412" y="1950"/>
                    <a:pt x="1278" y="740"/>
                    <a:pt x="471" y="1"/>
                  </a:cubicBezTo>
                  <a:close/>
                </a:path>
              </a:pathLst>
            </a:custGeom>
            <a:solidFill>
              <a:srgbClr val="FC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9" name="Google Shape;17759;p23"/>
            <p:cNvSpPr/>
            <p:nvPr/>
          </p:nvSpPr>
          <p:spPr>
            <a:xfrm>
              <a:off x="2188950" y="981825"/>
              <a:ext cx="60525" cy="29825"/>
            </a:xfrm>
            <a:custGeom>
              <a:avLst/>
              <a:gdLst/>
              <a:ahLst/>
              <a:cxnLst/>
              <a:rect l="l" t="t" r="r" b="b"/>
              <a:pathLst>
                <a:path w="2421" h="1193" extrusionOk="0">
                  <a:moveTo>
                    <a:pt x="1963" y="1"/>
                  </a:moveTo>
                  <a:cubicBezTo>
                    <a:pt x="1200" y="1"/>
                    <a:pt x="506" y="290"/>
                    <a:pt x="1" y="908"/>
                  </a:cubicBezTo>
                  <a:cubicBezTo>
                    <a:pt x="700" y="1083"/>
                    <a:pt x="1140" y="1193"/>
                    <a:pt x="1444" y="1193"/>
                  </a:cubicBezTo>
                  <a:cubicBezTo>
                    <a:pt x="1957" y="1193"/>
                    <a:pt x="2083" y="879"/>
                    <a:pt x="2421" y="34"/>
                  </a:cubicBezTo>
                  <a:cubicBezTo>
                    <a:pt x="2266" y="12"/>
                    <a:pt x="2113" y="1"/>
                    <a:pt x="1963" y="1"/>
                  </a:cubicBezTo>
                  <a:close/>
                </a:path>
              </a:pathLst>
            </a:custGeom>
            <a:solidFill>
              <a:srgbClr val="F4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0" name="Google Shape;17760;p23"/>
            <p:cNvSpPr/>
            <p:nvPr/>
          </p:nvSpPr>
          <p:spPr>
            <a:xfrm>
              <a:off x="2720050" y="1075100"/>
              <a:ext cx="18525" cy="52125"/>
            </a:xfrm>
            <a:custGeom>
              <a:avLst/>
              <a:gdLst/>
              <a:ahLst/>
              <a:cxnLst/>
              <a:rect l="l" t="t" r="r" b="b"/>
              <a:pathLst>
                <a:path w="741" h="2085" extrusionOk="0">
                  <a:moveTo>
                    <a:pt x="539" y="1"/>
                  </a:moveTo>
                  <a:lnTo>
                    <a:pt x="68" y="404"/>
                  </a:lnTo>
                  <a:lnTo>
                    <a:pt x="68" y="1547"/>
                  </a:lnTo>
                  <a:cubicBezTo>
                    <a:pt x="68" y="1547"/>
                    <a:pt x="1" y="1614"/>
                    <a:pt x="1" y="1681"/>
                  </a:cubicBezTo>
                  <a:cubicBezTo>
                    <a:pt x="1" y="1816"/>
                    <a:pt x="1" y="1883"/>
                    <a:pt x="68" y="1950"/>
                  </a:cubicBezTo>
                  <a:lnTo>
                    <a:pt x="202" y="2085"/>
                  </a:lnTo>
                  <a:cubicBezTo>
                    <a:pt x="740" y="1412"/>
                    <a:pt x="404" y="673"/>
                    <a:pt x="539" y="1"/>
                  </a:cubicBez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1" name="Google Shape;17761;p23"/>
            <p:cNvSpPr/>
            <p:nvPr/>
          </p:nvSpPr>
          <p:spPr>
            <a:xfrm>
              <a:off x="2284750" y="1268375"/>
              <a:ext cx="3400" cy="8425"/>
            </a:xfrm>
            <a:custGeom>
              <a:avLst/>
              <a:gdLst/>
              <a:ahLst/>
              <a:cxnLst/>
              <a:rect l="l" t="t" r="r" b="b"/>
              <a:pathLst>
                <a:path w="136" h="337" extrusionOk="0">
                  <a:moveTo>
                    <a:pt x="135" y="1"/>
                  </a:moveTo>
                  <a:lnTo>
                    <a:pt x="1" y="68"/>
                  </a:lnTo>
                  <a:cubicBezTo>
                    <a:pt x="1" y="135"/>
                    <a:pt x="68" y="203"/>
                    <a:pt x="135" y="337"/>
                  </a:cubicBezTo>
                  <a:cubicBezTo>
                    <a:pt x="135" y="203"/>
                    <a:pt x="135" y="68"/>
                    <a:pt x="13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2" name="Google Shape;17762;p23"/>
            <p:cNvSpPr/>
            <p:nvPr/>
          </p:nvSpPr>
          <p:spPr>
            <a:xfrm>
              <a:off x="2713325" y="11137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337" y="1"/>
                  </a:moveTo>
                  <a:lnTo>
                    <a:pt x="1" y="404"/>
                  </a:lnTo>
                  <a:lnTo>
                    <a:pt x="337" y="404"/>
                  </a:lnTo>
                  <a:cubicBezTo>
                    <a:pt x="404" y="270"/>
                    <a:pt x="404" y="135"/>
                    <a:pt x="337" y="1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3" name="Google Shape;17763;p23"/>
            <p:cNvSpPr/>
            <p:nvPr/>
          </p:nvSpPr>
          <p:spPr>
            <a:xfrm>
              <a:off x="2999050" y="1438125"/>
              <a:ext cx="579875" cy="833175"/>
            </a:xfrm>
            <a:custGeom>
              <a:avLst/>
              <a:gdLst/>
              <a:ahLst/>
              <a:cxnLst/>
              <a:rect l="l" t="t" r="r" b="b"/>
              <a:pathLst>
                <a:path w="23195" h="33327" extrusionOk="0">
                  <a:moveTo>
                    <a:pt x="16001" y="1"/>
                  </a:moveTo>
                  <a:lnTo>
                    <a:pt x="16001" y="1"/>
                  </a:lnTo>
                  <a:cubicBezTo>
                    <a:pt x="13932" y="1218"/>
                    <a:pt x="13350" y="2214"/>
                    <a:pt x="14106" y="3689"/>
                  </a:cubicBezTo>
                  <a:lnTo>
                    <a:pt x="14106" y="3689"/>
                  </a:lnTo>
                  <a:cubicBezTo>
                    <a:pt x="13712" y="3175"/>
                    <a:pt x="13141" y="2826"/>
                    <a:pt x="12774" y="2354"/>
                  </a:cubicBezTo>
                  <a:cubicBezTo>
                    <a:pt x="11809" y="996"/>
                    <a:pt x="11224" y="321"/>
                    <a:pt x="10544" y="321"/>
                  </a:cubicBezTo>
                  <a:cubicBezTo>
                    <a:pt x="9945" y="321"/>
                    <a:pt x="9273" y="844"/>
                    <a:pt x="8202" y="1883"/>
                  </a:cubicBezTo>
                  <a:cubicBezTo>
                    <a:pt x="7863" y="2223"/>
                    <a:pt x="7523" y="2632"/>
                    <a:pt x="7134" y="2632"/>
                  </a:cubicBezTo>
                  <a:cubicBezTo>
                    <a:pt x="6983" y="2632"/>
                    <a:pt x="6825" y="2571"/>
                    <a:pt x="6656" y="2421"/>
                  </a:cubicBezTo>
                  <a:cubicBezTo>
                    <a:pt x="6100" y="1890"/>
                    <a:pt x="5562" y="1701"/>
                    <a:pt x="5033" y="1701"/>
                  </a:cubicBezTo>
                  <a:cubicBezTo>
                    <a:pt x="4156" y="1701"/>
                    <a:pt x="3301" y="2220"/>
                    <a:pt x="2421" y="2556"/>
                  </a:cubicBezTo>
                  <a:cubicBezTo>
                    <a:pt x="1950" y="3161"/>
                    <a:pt x="1681" y="3833"/>
                    <a:pt x="1547" y="4572"/>
                  </a:cubicBezTo>
                  <a:cubicBezTo>
                    <a:pt x="1345" y="6589"/>
                    <a:pt x="1345" y="8606"/>
                    <a:pt x="1076" y="10623"/>
                  </a:cubicBezTo>
                  <a:cubicBezTo>
                    <a:pt x="202" y="16472"/>
                    <a:pt x="538" y="22388"/>
                    <a:pt x="202" y="28237"/>
                  </a:cubicBezTo>
                  <a:cubicBezTo>
                    <a:pt x="1" y="29245"/>
                    <a:pt x="202" y="30254"/>
                    <a:pt x="673" y="31195"/>
                  </a:cubicBezTo>
                  <a:cubicBezTo>
                    <a:pt x="718" y="31217"/>
                    <a:pt x="769" y="31226"/>
                    <a:pt x="824" y="31226"/>
                  </a:cubicBezTo>
                  <a:cubicBezTo>
                    <a:pt x="1056" y="31226"/>
                    <a:pt x="1360" y="31063"/>
                    <a:pt x="1593" y="31063"/>
                  </a:cubicBezTo>
                  <a:cubicBezTo>
                    <a:pt x="1799" y="31063"/>
                    <a:pt x="1950" y="31190"/>
                    <a:pt x="1950" y="31665"/>
                  </a:cubicBezTo>
                  <a:cubicBezTo>
                    <a:pt x="2049" y="31764"/>
                    <a:pt x="2147" y="31826"/>
                    <a:pt x="2219" y="31826"/>
                  </a:cubicBezTo>
                  <a:cubicBezTo>
                    <a:pt x="2245" y="31826"/>
                    <a:pt x="2268" y="31818"/>
                    <a:pt x="2286" y="31800"/>
                  </a:cubicBezTo>
                  <a:cubicBezTo>
                    <a:pt x="3425" y="31289"/>
                    <a:pt x="4563" y="30894"/>
                    <a:pt x="5715" y="30894"/>
                  </a:cubicBezTo>
                  <a:cubicBezTo>
                    <a:pt x="6536" y="30894"/>
                    <a:pt x="7363" y="31095"/>
                    <a:pt x="8202" y="31598"/>
                  </a:cubicBezTo>
                  <a:cubicBezTo>
                    <a:pt x="8337" y="30119"/>
                    <a:pt x="7597" y="28640"/>
                    <a:pt x="8001" y="27161"/>
                  </a:cubicBezTo>
                  <a:cubicBezTo>
                    <a:pt x="7597" y="25749"/>
                    <a:pt x="8270" y="25010"/>
                    <a:pt x="9412" y="24472"/>
                  </a:cubicBezTo>
                  <a:lnTo>
                    <a:pt x="9883" y="24270"/>
                  </a:lnTo>
                  <a:cubicBezTo>
                    <a:pt x="10118" y="24182"/>
                    <a:pt x="10365" y="24133"/>
                    <a:pt x="10609" y="24133"/>
                  </a:cubicBezTo>
                  <a:cubicBezTo>
                    <a:pt x="10923" y="24133"/>
                    <a:pt x="11231" y="24215"/>
                    <a:pt x="11497" y="24405"/>
                  </a:cubicBezTo>
                  <a:cubicBezTo>
                    <a:pt x="12303" y="24875"/>
                    <a:pt x="12908" y="25615"/>
                    <a:pt x="13177" y="26489"/>
                  </a:cubicBezTo>
                  <a:cubicBezTo>
                    <a:pt x="13312" y="26623"/>
                    <a:pt x="13379" y="26825"/>
                    <a:pt x="13446" y="26959"/>
                  </a:cubicBezTo>
                  <a:cubicBezTo>
                    <a:pt x="14051" y="27968"/>
                    <a:pt x="14118" y="29245"/>
                    <a:pt x="13648" y="30321"/>
                  </a:cubicBezTo>
                  <a:cubicBezTo>
                    <a:pt x="13446" y="31060"/>
                    <a:pt x="13043" y="31800"/>
                    <a:pt x="13513" y="32539"/>
                  </a:cubicBezTo>
                  <a:cubicBezTo>
                    <a:pt x="13854" y="32698"/>
                    <a:pt x="14134" y="32767"/>
                    <a:pt x="14367" y="32767"/>
                  </a:cubicBezTo>
                  <a:cubicBezTo>
                    <a:pt x="15517" y="32767"/>
                    <a:pt x="15566" y="31103"/>
                    <a:pt x="16404" y="30321"/>
                  </a:cubicBezTo>
                  <a:lnTo>
                    <a:pt x="16404" y="30321"/>
                  </a:lnTo>
                  <a:cubicBezTo>
                    <a:pt x="16135" y="31329"/>
                    <a:pt x="15396" y="32001"/>
                    <a:pt x="16202" y="32808"/>
                  </a:cubicBezTo>
                  <a:cubicBezTo>
                    <a:pt x="16523" y="33083"/>
                    <a:pt x="16968" y="33326"/>
                    <a:pt x="17347" y="33326"/>
                  </a:cubicBezTo>
                  <a:cubicBezTo>
                    <a:pt x="17524" y="33326"/>
                    <a:pt x="17687" y="33273"/>
                    <a:pt x="17816" y="33144"/>
                  </a:cubicBezTo>
                  <a:cubicBezTo>
                    <a:pt x="18959" y="32136"/>
                    <a:pt x="20572" y="31531"/>
                    <a:pt x="20908" y="29783"/>
                  </a:cubicBezTo>
                  <a:cubicBezTo>
                    <a:pt x="21043" y="29380"/>
                    <a:pt x="21177" y="28976"/>
                    <a:pt x="21312" y="28640"/>
                  </a:cubicBezTo>
                  <a:cubicBezTo>
                    <a:pt x="21984" y="27497"/>
                    <a:pt x="20774" y="26758"/>
                    <a:pt x="20707" y="25682"/>
                  </a:cubicBezTo>
                  <a:cubicBezTo>
                    <a:pt x="20707" y="25323"/>
                    <a:pt x="20318" y="25323"/>
                    <a:pt x="19900" y="25323"/>
                  </a:cubicBezTo>
                  <a:cubicBezTo>
                    <a:pt x="19691" y="25323"/>
                    <a:pt x="19474" y="25323"/>
                    <a:pt x="19295" y="25279"/>
                  </a:cubicBezTo>
                  <a:cubicBezTo>
                    <a:pt x="18488" y="25144"/>
                    <a:pt x="18152" y="24472"/>
                    <a:pt x="18690" y="23800"/>
                  </a:cubicBezTo>
                  <a:cubicBezTo>
                    <a:pt x="19833" y="22590"/>
                    <a:pt x="19093" y="21379"/>
                    <a:pt x="18757" y="20169"/>
                  </a:cubicBezTo>
                  <a:cubicBezTo>
                    <a:pt x="18488" y="19228"/>
                    <a:pt x="18555" y="18959"/>
                    <a:pt x="19631" y="18825"/>
                  </a:cubicBezTo>
                  <a:cubicBezTo>
                    <a:pt x="19855" y="18825"/>
                    <a:pt x="20109" y="18616"/>
                    <a:pt x="20353" y="18616"/>
                  </a:cubicBezTo>
                  <a:cubicBezTo>
                    <a:pt x="20475" y="18616"/>
                    <a:pt x="20595" y="18668"/>
                    <a:pt x="20707" y="18825"/>
                  </a:cubicBezTo>
                  <a:cubicBezTo>
                    <a:pt x="20841" y="19295"/>
                    <a:pt x="20169" y="19766"/>
                    <a:pt x="20707" y="20237"/>
                  </a:cubicBezTo>
                  <a:cubicBezTo>
                    <a:pt x="22186" y="19363"/>
                    <a:pt x="23127" y="17749"/>
                    <a:pt x="23194" y="16001"/>
                  </a:cubicBezTo>
                  <a:lnTo>
                    <a:pt x="23194" y="16001"/>
                  </a:lnTo>
                  <a:cubicBezTo>
                    <a:pt x="22724" y="16270"/>
                    <a:pt x="22522" y="16808"/>
                    <a:pt x="22119" y="17211"/>
                  </a:cubicBezTo>
                  <a:cubicBezTo>
                    <a:pt x="21557" y="17707"/>
                    <a:pt x="21093" y="17943"/>
                    <a:pt x="20606" y="17943"/>
                  </a:cubicBezTo>
                  <a:cubicBezTo>
                    <a:pt x="20103" y="17943"/>
                    <a:pt x="19575" y="17690"/>
                    <a:pt x="18892" y="17211"/>
                  </a:cubicBezTo>
                  <a:cubicBezTo>
                    <a:pt x="17883" y="16472"/>
                    <a:pt x="17144" y="15396"/>
                    <a:pt x="16808" y="14119"/>
                  </a:cubicBezTo>
                  <a:cubicBezTo>
                    <a:pt x="16270" y="12304"/>
                    <a:pt x="16001" y="10354"/>
                    <a:pt x="16001" y="8472"/>
                  </a:cubicBezTo>
                  <a:cubicBezTo>
                    <a:pt x="15396" y="5648"/>
                    <a:pt x="15396" y="2757"/>
                    <a:pt x="16001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4" name="Google Shape;17764;p23"/>
            <p:cNvSpPr/>
            <p:nvPr/>
          </p:nvSpPr>
          <p:spPr>
            <a:xfrm>
              <a:off x="3488125" y="1855625"/>
              <a:ext cx="405075" cy="947050"/>
            </a:xfrm>
            <a:custGeom>
              <a:avLst/>
              <a:gdLst/>
              <a:ahLst/>
              <a:cxnLst/>
              <a:rect l="l" t="t" r="r" b="b"/>
              <a:pathLst>
                <a:path w="16203" h="37882" extrusionOk="0">
                  <a:moveTo>
                    <a:pt x="13781" y="0"/>
                  </a:moveTo>
                  <a:cubicBezTo>
                    <a:pt x="13454" y="0"/>
                    <a:pt x="13119" y="16"/>
                    <a:pt x="12774" y="41"/>
                  </a:cubicBezTo>
                  <a:cubicBezTo>
                    <a:pt x="12774" y="41"/>
                    <a:pt x="12640" y="242"/>
                    <a:pt x="12640" y="377"/>
                  </a:cubicBezTo>
                  <a:cubicBezTo>
                    <a:pt x="12774" y="1318"/>
                    <a:pt x="12236" y="1721"/>
                    <a:pt x="11362" y="2125"/>
                  </a:cubicBezTo>
                  <a:cubicBezTo>
                    <a:pt x="10690" y="2461"/>
                    <a:pt x="10152" y="2931"/>
                    <a:pt x="9682" y="3537"/>
                  </a:cubicBezTo>
                  <a:cubicBezTo>
                    <a:pt x="9211" y="4142"/>
                    <a:pt x="8808" y="4881"/>
                    <a:pt x="9682" y="5486"/>
                  </a:cubicBezTo>
                  <a:cubicBezTo>
                    <a:pt x="9144" y="6293"/>
                    <a:pt x="9749" y="6898"/>
                    <a:pt x="10085" y="7503"/>
                  </a:cubicBezTo>
                  <a:cubicBezTo>
                    <a:pt x="10690" y="8713"/>
                    <a:pt x="10623" y="10125"/>
                    <a:pt x="10018" y="11335"/>
                  </a:cubicBezTo>
                  <a:cubicBezTo>
                    <a:pt x="9547" y="12411"/>
                    <a:pt x="9009" y="13486"/>
                    <a:pt x="8337" y="14495"/>
                  </a:cubicBezTo>
                  <a:cubicBezTo>
                    <a:pt x="8079" y="14855"/>
                    <a:pt x="8098" y="15611"/>
                    <a:pt x="7576" y="15611"/>
                  </a:cubicBezTo>
                  <a:cubicBezTo>
                    <a:pt x="7417" y="15611"/>
                    <a:pt x="7208" y="15541"/>
                    <a:pt x="6925" y="15369"/>
                  </a:cubicBezTo>
                  <a:cubicBezTo>
                    <a:pt x="6889" y="15354"/>
                    <a:pt x="6854" y="15348"/>
                    <a:pt x="6818" y="15348"/>
                  </a:cubicBezTo>
                  <a:cubicBezTo>
                    <a:pt x="6520" y="15348"/>
                    <a:pt x="6246" y="15815"/>
                    <a:pt x="6186" y="16175"/>
                  </a:cubicBezTo>
                  <a:cubicBezTo>
                    <a:pt x="5984" y="17184"/>
                    <a:pt x="5177" y="17991"/>
                    <a:pt x="4169" y="18259"/>
                  </a:cubicBezTo>
                  <a:cubicBezTo>
                    <a:pt x="2421" y="18865"/>
                    <a:pt x="1950" y="19940"/>
                    <a:pt x="2556" y="21621"/>
                  </a:cubicBezTo>
                  <a:cubicBezTo>
                    <a:pt x="2757" y="22293"/>
                    <a:pt x="3026" y="22898"/>
                    <a:pt x="3429" y="23436"/>
                  </a:cubicBezTo>
                  <a:cubicBezTo>
                    <a:pt x="5379" y="27537"/>
                    <a:pt x="4774" y="31369"/>
                    <a:pt x="1547" y="34193"/>
                  </a:cubicBezTo>
                  <a:cubicBezTo>
                    <a:pt x="1077" y="34798"/>
                    <a:pt x="1" y="35067"/>
                    <a:pt x="68" y="36142"/>
                  </a:cubicBezTo>
                  <a:cubicBezTo>
                    <a:pt x="336" y="36331"/>
                    <a:pt x="567" y="36406"/>
                    <a:pt x="774" y="36406"/>
                  </a:cubicBezTo>
                  <a:cubicBezTo>
                    <a:pt x="1450" y="36406"/>
                    <a:pt x="1871" y="35609"/>
                    <a:pt x="2488" y="35403"/>
                  </a:cubicBezTo>
                  <a:lnTo>
                    <a:pt x="2488" y="35403"/>
                  </a:lnTo>
                  <a:cubicBezTo>
                    <a:pt x="1480" y="36209"/>
                    <a:pt x="2085" y="36680"/>
                    <a:pt x="2892" y="36949"/>
                  </a:cubicBezTo>
                  <a:cubicBezTo>
                    <a:pt x="3766" y="37218"/>
                    <a:pt x="4774" y="36949"/>
                    <a:pt x="5446" y="37823"/>
                  </a:cubicBezTo>
                  <a:cubicBezTo>
                    <a:pt x="5588" y="37863"/>
                    <a:pt x="5722" y="37881"/>
                    <a:pt x="5851" y="37881"/>
                  </a:cubicBezTo>
                  <a:cubicBezTo>
                    <a:pt x="6575" y="37881"/>
                    <a:pt x="7114" y="37322"/>
                    <a:pt x="7799" y="37151"/>
                  </a:cubicBezTo>
                  <a:cubicBezTo>
                    <a:pt x="10018" y="35739"/>
                    <a:pt x="12505" y="34798"/>
                    <a:pt x="14320" y="32915"/>
                  </a:cubicBezTo>
                  <a:cubicBezTo>
                    <a:pt x="14388" y="32512"/>
                    <a:pt x="14388" y="32108"/>
                    <a:pt x="13850" y="32041"/>
                  </a:cubicBezTo>
                  <a:cubicBezTo>
                    <a:pt x="12707" y="30495"/>
                    <a:pt x="12236" y="28613"/>
                    <a:pt x="12505" y="26730"/>
                  </a:cubicBezTo>
                  <a:cubicBezTo>
                    <a:pt x="12640" y="26125"/>
                    <a:pt x="12640" y="25520"/>
                    <a:pt x="12438" y="24982"/>
                  </a:cubicBezTo>
                  <a:cubicBezTo>
                    <a:pt x="12236" y="24579"/>
                    <a:pt x="12035" y="24108"/>
                    <a:pt x="12371" y="23839"/>
                  </a:cubicBezTo>
                  <a:cubicBezTo>
                    <a:pt x="13110" y="22965"/>
                    <a:pt x="12640" y="22091"/>
                    <a:pt x="12640" y="21218"/>
                  </a:cubicBezTo>
                  <a:cubicBezTo>
                    <a:pt x="12572" y="18663"/>
                    <a:pt x="12304" y="16175"/>
                    <a:pt x="12976" y="13621"/>
                  </a:cubicBezTo>
                  <a:cubicBezTo>
                    <a:pt x="13245" y="12612"/>
                    <a:pt x="13917" y="11604"/>
                    <a:pt x="13850" y="10663"/>
                  </a:cubicBezTo>
                  <a:cubicBezTo>
                    <a:pt x="13850" y="9184"/>
                    <a:pt x="14051" y="7772"/>
                    <a:pt x="14455" y="6360"/>
                  </a:cubicBezTo>
                  <a:cubicBezTo>
                    <a:pt x="14791" y="5150"/>
                    <a:pt x="14791" y="3940"/>
                    <a:pt x="13648" y="3066"/>
                  </a:cubicBezTo>
                  <a:cubicBezTo>
                    <a:pt x="13312" y="2931"/>
                    <a:pt x="13110" y="2595"/>
                    <a:pt x="13110" y="2259"/>
                  </a:cubicBezTo>
                  <a:cubicBezTo>
                    <a:pt x="13110" y="1990"/>
                    <a:pt x="13245" y="1721"/>
                    <a:pt x="13379" y="1520"/>
                  </a:cubicBezTo>
                  <a:cubicBezTo>
                    <a:pt x="13500" y="1439"/>
                    <a:pt x="13586" y="1407"/>
                    <a:pt x="13649" y="1407"/>
                  </a:cubicBezTo>
                  <a:cubicBezTo>
                    <a:pt x="13898" y="1407"/>
                    <a:pt x="13769" y="1923"/>
                    <a:pt x="13984" y="1923"/>
                  </a:cubicBezTo>
                  <a:cubicBezTo>
                    <a:pt x="14018" y="1921"/>
                    <a:pt x="14051" y="1920"/>
                    <a:pt x="14083" y="1920"/>
                  </a:cubicBezTo>
                  <a:cubicBezTo>
                    <a:pt x="15169" y="1920"/>
                    <a:pt x="14735" y="3027"/>
                    <a:pt x="15127" y="4007"/>
                  </a:cubicBezTo>
                  <a:cubicBezTo>
                    <a:pt x="15463" y="2999"/>
                    <a:pt x="15598" y="2394"/>
                    <a:pt x="15867" y="1856"/>
                  </a:cubicBezTo>
                  <a:cubicBezTo>
                    <a:pt x="16203" y="1116"/>
                    <a:pt x="16136" y="377"/>
                    <a:pt x="15396" y="175"/>
                  </a:cubicBezTo>
                  <a:cubicBezTo>
                    <a:pt x="14885" y="47"/>
                    <a:pt x="14346" y="0"/>
                    <a:pt x="13781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5" name="Google Shape;17765;p23"/>
            <p:cNvSpPr/>
            <p:nvPr/>
          </p:nvSpPr>
          <p:spPr>
            <a:xfrm>
              <a:off x="3022575" y="2173850"/>
              <a:ext cx="679025" cy="630725"/>
            </a:xfrm>
            <a:custGeom>
              <a:avLst/>
              <a:gdLst/>
              <a:ahLst/>
              <a:cxnLst/>
              <a:rect l="l" t="t" r="r" b="b"/>
              <a:pathLst>
                <a:path w="27161" h="25229" extrusionOk="0">
                  <a:moveTo>
                    <a:pt x="21985" y="1"/>
                  </a:moveTo>
                  <a:cubicBezTo>
                    <a:pt x="21540" y="1"/>
                    <a:pt x="21110" y="141"/>
                    <a:pt x="20774" y="421"/>
                  </a:cubicBezTo>
                  <a:lnTo>
                    <a:pt x="19900" y="421"/>
                  </a:lnTo>
                  <a:cubicBezTo>
                    <a:pt x="18959" y="1430"/>
                    <a:pt x="17951" y="2304"/>
                    <a:pt x="17009" y="3312"/>
                  </a:cubicBezTo>
                  <a:cubicBezTo>
                    <a:pt x="16758" y="3563"/>
                    <a:pt x="16535" y="3664"/>
                    <a:pt x="16326" y="3664"/>
                  </a:cubicBezTo>
                  <a:cubicBezTo>
                    <a:pt x="15976" y="3664"/>
                    <a:pt x="15666" y="3380"/>
                    <a:pt x="15329" y="3043"/>
                  </a:cubicBezTo>
                  <a:cubicBezTo>
                    <a:pt x="14858" y="2505"/>
                    <a:pt x="15463" y="2371"/>
                    <a:pt x="15867" y="2169"/>
                  </a:cubicBezTo>
                  <a:cubicBezTo>
                    <a:pt x="16337" y="2035"/>
                    <a:pt x="16270" y="1497"/>
                    <a:pt x="16001" y="1228"/>
                  </a:cubicBezTo>
                  <a:cubicBezTo>
                    <a:pt x="15732" y="892"/>
                    <a:pt x="15732" y="421"/>
                    <a:pt x="15194" y="354"/>
                  </a:cubicBezTo>
                  <a:cubicBezTo>
                    <a:pt x="14925" y="825"/>
                    <a:pt x="14455" y="1228"/>
                    <a:pt x="14387" y="1698"/>
                  </a:cubicBezTo>
                  <a:cubicBezTo>
                    <a:pt x="14253" y="2841"/>
                    <a:pt x="13581" y="3178"/>
                    <a:pt x="12640" y="3245"/>
                  </a:cubicBezTo>
                  <a:cubicBezTo>
                    <a:pt x="10757" y="3178"/>
                    <a:pt x="8875" y="2909"/>
                    <a:pt x="7127" y="2371"/>
                  </a:cubicBezTo>
                  <a:cubicBezTo>
                    <a:pt x="6858" y="2236"/>
                    <a:pt x="6522" y="2169"/>
                    <a:pt x="6455" y="1967"/>
                  </a:cubicBezTo>
                  <a:cubicBezTo>
                    <a:pt x="6051" y="825"/>
                    <a:pt x="4976" y="959"/>
                    <a:pt x="4102" y="690"/>
                  </a:cubicBezTo>
                  <a:cubicBezTo>
                    <a:pt x="3946" y="628"/>
                    <a:pt x="3776" y="580"/>
                    <a:pt x="3631" y="580"/>
                  </a:cubicBezTo>
                  <a:cubicBezTo>
                    <a:pt x="3464" y="580"/>
                    <a:pt x="3331" y="644"/>
                    <a:pt x="3295" y="825"/>
                  </a:cubicBezTo>
                  <a:cubicBezTo>
                    <a:pt x="3026" y="2169"/>
                    <a:pt x="1816" y="1967"/>
                    <a:pt x="1009" y="2438"/>
                  </a:cubicBezTo>
                  <a:lnTo>
                    <a:pt x="875" y="2640"/>
                  </a:lnTo>
                  <a:cubicBezTo>
                    <a:pt x="270" y="4320"/>
                    <a:pt x="1" y="6136"/>
                    <a:pt x="1" y="7883"/>
                  </a:cubicBezTo>
                  <a:cubicBezTo>
                    <a:pt x="270" y="13732"/>
                    <a:pt x="1614" y="19514"/>
                    <a:pt x="3900" y="24892"/>
                  </a:cubicBezTo>
                  <a:cubicBezTo>
                    <a:pt x="3967" y="25094"/>
                    <a:pt x="4169" y="25161"/>
                    <a:pt x="4438" y="25228"/>
                  </a:cubicBezTo>
                  <a:cubicBezTo>
                    <a:pt x="5446" y="24758"/>
                    <a:pt x="5379" y="23951"/>
                    <a:pt x="4976" y="23211"/>
                  </a:cubicBezTo>
                  <a:cubicBezTo>
                    <a:pt x="4236" y="21396"/>
                    <a:pt x="3564" y="19581"/>
                    <a:pt x="3093" y="17699"/>
                  </a:cubicBezTo>
                  <a:cubicBezTo>
                    <a:pt x="2219" y="15480"/>
                    <a:pt x="1883" y="13060"/>
                    <a:pt x="2152" y="10707"/>
                  </a:cubicBezTo>
                  <a:lnTo>
                    <a:pt x="2152" y="10707"/>
                  </a:lnTo>
                  <a:cubicBezTo>
                    <a:pt x="2555" y="12455"/>
                    <a:pt x="3698" y="13262"/>
                    <a:pt x="4707" y="14203"/>
                  </a:cubicBezTo>
                  <a:cubicBezTo>
                    <a:pt x="4875" y="14371"/>
                    <a:pt x="5110" y="14455"/>
                    <a:pt x="5345" y="14455"/>
                  </a:cubicBezTo>
                  <a:cubicBezTo>
                    <a:pt x="5581" y="14455"/>
                    <a:pt x="5816" y="14371"/>
                    <a:pt x="5984" y="14203"/>
                  </a:cubicBezTo>
                  <a:cubicBezTo>
                    <a:pt x="6387" y="13934"/>
                    <a:pt x="6320" y="13531"/>
                    <a:pt x="6253" y="13127"/>
                  </a:cubicBezTo>
                  <a:cubicBezTo>
                    <a:pt x="5984" y="12186"/>
                    <a:pt x="5715" y="11312"/>
                    <a:pt x="5379" y="10438"/>
                  </a:cubicBezTo>
                  <a:cubicBezTo>
                    <a:pt x="5139" y="9718"/>
                    <a:pt x="5328" y="8783"/>
                    <a:pt x="5993" y="8783"/>
                  </a:cubicBezTo>
                  <a:cubicBezTo>
                    <a:pt x="6073" y="8783"/>
                    <a:pt x="6160" y="8796"/>
                    <a:pt x="6253" y="8825"/>
                  </a:cubicBezTo>
                  <a:cubicBezTo>
                    <a:pt x="6648" y="8944"/>
                    <a:pt x="7016" y="8998"/>
                    <a:pt x="7362" y="8998"/>
                  </a:cubicBezTo>
                  <a:cubicBezTo>
                    <a:pt x="8957" y="8998"/>
                    <a:pt x="10092" y="7858"/>
                    <a:pt x="11362" y="6808"/>
                  </a:cubicBezTo>
                  <a:cubicBezTo>
                    <a:pt x="11631" y="7883"/>
                    <a:pt x="12303" y="8892"/>
                    <a:pt x="13177" y="9497"/>
                  </a:cubicBezTo>
                  <a:cubicBezTo>
                    <a:pt x="13917" y="10035"/>
                    <a:pt x="13850" y="10573"/>
                    <a:pt x="13514" y="11379"/>
                  </a:cubicBezTo>
                  <a:cubicBezTo>
                    <a:pt x="12505" y="14001"/>
                    <a:pt x="12035" y="16758"/>
                    <a:pt x="11967" y="19581"/>
                  </a:cubicBezTo>
                  <a:cubicBezTo>
                    <a:pt x="11766" y="21464"/>
                    <a:pt x="13110" y="23211"/>
                    <a:pt x="15060" y="23480"/>
                  </a:cubicBezTo>
                  <a:cubicBezTo>
                    <a:pt x="15261" y="22875"/>
                    <a:pt x="14858" y="22405"/>
                    <a:pt x="14522" y="22001"/>
                  </a:cubicBezTo>
                  <a:cubicBezTo>
                    <a:pt x="13514" y="20791"/>
                    <a:pt x="13177" y="19178"/>
                    <a:pt x="13648" y="17699"/>
                  </a:cubicBezTo>
                  <a:cubicBezTo>
                    <a:pt x="13715" y="17497"/>
                    <a:pt x="13715" y="17295"/>
                    <a:pt x="13782" y="17161"/>
                  </a:cubicBezTo>
                  <a:cubicBezTo>
                    <a:pt x="13715" y="16220"/>
                    <a:pt x="13984" y="15346"/>
                    <a:pt x="14522" y="14539"/>
                  </a:cubicBezTo>
                  <a:cubicBezTo>
                    <a:pt x="14656" y="14203"/>
                    <a:pt x="14858" y="13867"/>
                    <a:pt x="14925" y="13531"/>
                  </a:cubicBezTo>
                  <a:cubicBezTo>
                    <a:pt x="15438" y="10569"/>
                    <a:pt x="16963" y="9007"/>
                    <a:pt x="19216" y="9007"/>
                  </a:cubicBezTo>
                  <a:cubicBezTo>
                    <a:pt x="19622" y="9007"/>
                    <a:pt x="20053" y="9058"/>
                    <a:pt x="20505" y="9161"/>
                  </a:cubicBezTo>
                  <a:cubicBezTo>
                    <a:pt x="20589" y="9178"/>
                    <a:pt x="20673" y="9186"/>
                    <a:pt x="20756" y="9186"/>
                  </a:cubicBezTo>
                  <a:cubicBezTo>
                    <a:pt x="21005" y="9186"/>
                    <a:pt x="21245" y="9110"/>
                    <a:pt x="21446" y="8959"/>
                  </a:cubicBezTo>
                  <a:cubicBezTo>
                    <a:pt x="21446" y="8690"/>
                    <a:pt x="21446" y="8421"/>
                    <a:pt x="21446" y="8152"/>
                  </a:cubicBezTo>
                  <a:cubicBezTo>
                    <a:pt x="21110" y="7144"/>
                    <a:pt x="21245" y="6741"/>
                    <a:pt x="22320" y="6337"/>
                  </a:cubicBezTo>
                  <a:cubicBezTo>
                    <a:pt x="23732" y="5732"/>
                    <a:pt x="25547" y="5194"/>
                    <a:pt x="25278" y="3110"/>
                  </a:cubicBezTo>
                  <a:cubicBezTo>
                    <a:pt x="25335" y="3100"/>
                    <a:pt x="25388" y="3095"/>
                    <a:pt x="25436" y="3095"/>
                  </a:cubicBezTo>
                  <a:cubicBezTo>
                    <a:pt x="25987" y="3095"/>
                    <a:pt x="26002" y="3719"/>
                    <a:pt x="26546" y="3719"/>
                  </a:cubicBezTo>
                  <a:cubicBezTo>
                    <a:pt x="26570" y="3719"/>
                    <a:pt x="26596" y="3718"/>
                    <a:pt x="26623" y="3715"/>
                  </a:cubicBezTo>
                  <a:cubicBezTo>
                    <a:pt x="26757" y="3178"/>
                    <a:pt x="26959" y="2640"/>
                    <a:pt x="27161" y="2035"/>
                  </a:cubicBezTo>
                  <a:lnTo>
                    <a:pt x="27161" y="2035"/>
                  </a:lnTo>
                  <a:cubicBezTo>
                    <a:pt x="27066" y="2041"/>
                    <a:pt x="26973" y="2044"/>
                    <a:pt x="26881" y="2044"/>
                  </a:cubicBezTo>
                  <a:cubicBezTo>
                    <a:pt x="25011" y="2044"/>
                    <a:pt x="23663" y="787"/>
                    <a:pt x="22253" y="18"/>
                  </a:cubicBezTo>
                  <a:cubicBezTo>
                    <a:pt x="22164" y="7"/>
                    <a:pt x="22074" y="1"/>
                    <a:pt x="2198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6" name="Google Shape;17766;p23"/>
            <p:cNvSpPr/>
            <p:nvPr/>
          </p:nvSpPr>
          <p:spPr>
            <a:xfrm>
              <a:off x="3812500" y="1616300"/>
              <a:ext cx="332800" cy="1079300"/>
            </a:xfrm>
            <a:custGeom>
              <a:avLst/>
              <a:gdLst/>
              <a:ahLst/>
              <a:cxnLst/>
              <a:rect l="l" t="t" r="r" b="b"/>
              <a:pathLst>
                <a:path w="13312" h="43172" extrusionOk="0">
                  <a:moveTo>
                    <a:pt x="4639" y="41547"/>
                  </a:moveTo>
                  <a:cubicBezTo>
                    <a:pt x="4639" y="41547"/>
                    <a:pt x="4639" y="41547"/>
                    <a:pt x="4640" y="41547"/>
                  </a:cubicBezTo>
                  <a:cubicBezTo>
                    <a:pt x="4841" y="41547"/>
                    <a:pt x="4841" y="41614"/>
                    <a:pt x="4774" y="41614"/>
                  </a:cubicBezTo>
                  <a:cubicBezTo>
                    <a:pt x="4764" y="41624"/>
                    <a:pt x="4755" y="41628"/>
                    <a:pt x="4745" y="41628"/>
                  </a:cubicBezTo>
                  <a:cubicBezTo>
                    <a:pt x="4714" y="41628"/>
                    <a:pt x="4680" y="41586"/>
                    <a:pt x="4639" y="41547"/>
                  </a:cubicBezTo>
                  <a:close/>
                  <a:moveTo>
                    <a:pt x="7598" y="0"/>
                  </a:moveTo>
                  <a:cubicBezTo>
                    <a:pt x="6119" y="2420"/>
                    <a:pt x="5581" y="5244"/>
                    <a:pt x="4640" y="7866"/>
                  </a:cubicBezTo>
                  <a:cubicBezTo>
                    <a:pt x="4572" y="8000"/>
                    <a:pt x="4572" y="8202"/>
                    <a:pt x="4640" y="8404"/>
                  </a:cubicBezTo>
                  <a:cubicBezTo>
                    <a:pt x="4774" y="9076"/>
                    <a:pt x="4707" y="9748"/>
                    <a:pt x="4438" y="10353"/>
                  </a:cubicBezTo>
                  <a:cubicBezTo>
                    <a:pt x="3429" y="13849"/>
                    <a:pt x="1614" y="17210"/>
                    <a:pt x="1883" y="20975"/>
                  </a:cubicBezTo>
                  <a:cubicBezTo>
                    <a:pt x="1883" y="21244"/>
                    <a:pt x="1816" y="21513"/>
                    <a:pt x="1682" y="21715"/>
                  </a:cubicBezTo>
                  <a:cubicBezTo>
                    <a:pt x="808" y="25480"/>
                    <a:pt x="1" y="29177"/>
                    <a:pt x="337" y="33076"/>
                  </a:cubicBezTo>
                  <a:cubicBezTo>
                    <a:pt x="606" y="35900"/>
                    <a:pt x="203" y="38791"/>
                    <a:pt x="875" y="41614"/>
                  </a:cubicBezTo>
                  <a:cubicBezTo>
                    <a:pt x="1144" y="41816"/>
                    <a:pt x="1076" y="42152"/>
                    <a:pt x="1076" y="42421"/>
                  </a:cubicBezTo>
                  <a:cubicBezTo>
                    <a:pt x="1167" y="42501"/>
                    <a:pt x="1256" y="42534"/>
                    <a:pt x="1344" y="42534"/>
                  </a:cubicBezTo>
                  <a:cubicBezTo>
                    <a:pt x="1708" y="42534"/>
                    <a:pt x="2061" y="41985"/>
                    <a:pt x="2467" y="41985"/>
                  </a:cubicBezTo>
                  <a:cubicBezTo>
                    <a:pt x="2622" y="41985"/>
                    <a:pt x="2785" y="42065"/>
                    <a:pt x="2959" y="42287"/>
                  </a:cubicBezTo>
                  <a:cubicBezTo>
                    <a:pt x="3564" y="42488"/>
                    <a:pt x="4102" y="42757"/>
                    <a:pt x="4640" y="43093"/>
                  </a:cubicBezTo>
                  <a:cubicBezTo>
                    <a:pt x="4798" y="43146"/>
                    <a:pt x="4956" y="43171"/>
                    <a:pt x="5110" y="43171"/>
                  </a:cubicBezTo>
                  <a:cubicBezTo>
                    <a:pt x="5547" y="43171"/>
                    <a:pt x="5955" y="42970"/>
                    <a:pt x="6253" y="42623"/>
                  </a:cubicBezTo>
                  <a:cubicBezTo>
                    <a:pt x="7530" y="40875"/>
                    <a:pt x="8606" y="38791"/>
                    <a:pt x="11161" y="38522"/>
                  </a:cubicBezTo>
                  <a:cubicBezTo>
                    <a:pt x="11699" y="38320"/>
                    <a:pt x="12236" y="37984"/>
                    <a:pt x="12572" y="37513"/>
                  </a:cubicBezTo>
                  <a:cubicBezTo>
                    <a:pt x="13110" y="36908"/>
                    <a:pt x="13312" y="36370"/>
                    <a:pt x="12505" y="35833"/>
                  </a:cubicBezTo>
                  <a:cubicBezTo>
                    <a:pt x="9951" y="36370"/>
                    <a:pt x="7665" y="37715"/>
                    <a:pt x="5917" y="39732"/>
                  </a:cubicBezTo>
                  <a:cubicBezTo>
                    <a:pt x="5917" y="39866"/>
                    <a:pt x="5917" y="40068"/>
                    <a:pt x="5917" y="40270"/>
                  </a:cubicBezTo>
                  <a:cubicBezTo>
                    <a:pt x="5782" y="40202"/>
                    <a:pt x="5782" y="40001"/>
                    <a:pt x="5648" y="39934"/>
                  </a:cubicBezTo>
                  <a:cubicBezTo>
                    <a:pt x="4976" y="39934"/>
                    <a:pt x="4303" y="40337"/>
                    <a:pt x="3967" y="40942"/>
                  </a:cubicBezTo>
                  <a:cubicBezTo>
                    <a:pt x="3982" y="41030"/>
                    <a:pt x="4013" y="41106"/>
                    <a:pt x="4054" y="41170"/>
                  </a:cubicBezTo>
                  <a:lnTo>
                    <a:pt x="4054" y="41170"/>
                  </a:lnTo>
                  <a:cubicBezTo>
                    <a:pt x="3944" y="41048"/>
                    <a:pt x="3865" y="40902"/>
                    <a:pt x="3833" y="40740"/>
                  </a:cubicBezTo>
                  <a:cubicBezTo>
                    <a:pt x="3967" y="36169"/>
                    <a:pt x="3093" y="31463"/>
                    <a:pt x="4908" y="27026"/>
                  </a:cubicBezTo>
                  <a:cubicBezTo>
                    <a:pt x="5110" y="26555"/>
                    <a:pt x="5245" y="26017"/>
                    <a:pt x="5245" y="25480"/>
                  </a:cubicBezTo>
                  <a:cubicBezTo>
                    <a:pt x="5715" y="20370"/>
                    <a:pt x="6925" y="15395"/>
                    <a:pt x="8875" y="10689"/>
                  </a:cubicBezTo>
                  <a:cubicBezTo>
                    <a:pt x="8740" y="9009"/>
                    <a:pt x="9009" y="7328"/>
                    <a:pt x="9749" y="5714"/>
                  </a:cubicBezTo>
                  <a:cubicBezTo>
                    <a:pt x="10152" y="5042"/>
                    <a:pt x="10219" y="4235"/>
                    <a:pt x="9883" y="3496"/>
                  </a:cubicBezTo>
                  <a:cubicBezTo>
                    <a:pt x="9691" y="3406"/>
                    <a:pt x="9535" y="3368"/>
                    <a:pt x="9407" y="3368"/>
                  </a:cubicBezTo>
                  <a:cubicBezTo>
                    <a:pt x="8865" y="3368"/>
                    <a:pt x="8824" y="4056"/>
                    <a:pt x="8606" y="4437"/>
                  </a:cubicBezTo>
                  <a:cubicBezTo>
                    <a:pt x="8337" y="4908"/>
                    <a:pt x="8337" y="5513"/>
                    <a:pt x="7799" y="5782"/>
                  </a:cubicBezTo>
                  <a:cubicBezTo>
                    <a:pt x="6320" y="6521"/>
                    <a:pt x="6320" y="6521"/>
                    <a:pt x="7060" y="8067"/>
                  </a:cubicBezTo>
                  <a:cubicBezTo>
                    <a:pt x="7161" y="8135"/>
                    <a:pt x="7261" y="8168"/>
                    <a:pt x="7354" y="8168"/>
                  </a:cubicBezTo>
                  <a:cubicBezTo>
                    <a:pt x="7446" y="8168"/>
                    <a:pt x="7530" y="8135"/>
                    <a:pt x="7598" y="8067"/>
                  </a:cubicBezTo>
                  <a:lnTo>
                    <a:pt x="7598" y="8067"/>
                  </a:lnTo>
                  <a:cubicBezTo>
                    <a:pt x="7598" y="8202"/>
                    <a:pt x="7463" y="8269"/>
                    <a:pt x="7329" y="8336"/>
                  </a:cubicBezTo>
                  <a:cubicBezTo>
                    <a:pt x="6791" y="8941"/>
                    <a:pt x="6993" y="9479"/>
                    <a:pt x="7463" y="10017"/>
                  </a:cubicBezTo>
                  <a:cubicBezTo>
                    <a:pt x="7463" y="10084"/>
                    <a:pt x="7598" y="10084"/>
                    <a:pt x="7598" y="10219"/>
                  </a:cubicBezTo>
                  <a:cubicBezTo>
                    <a:pt x="7530" y="10151"/>
                    <a:pt x="7463" y="10118"/>
                    <a:pt x="7396" y="10118"/>
                  </a:cubicBezTo>
                  <a:cubicBezTo>
                    <a:pt x="7329" y="10118"/>
                    <a:pt x="7261" y="10151"/>
                    <a:pt x="7194" y="10219"/>
                  </a:cubicBezTo>
                  <a:cubicBezTo>
                    <a:pt x="6820" y="10905"/>
                    <a:pt x="6156" y="11302"/>
                    <a:pt x="5418" y="11302"/>
                  </a:cubicBezTo>
                  <a:cubicBezTo>
                    <a:pt x="5361" y="11302"/>
                    <a:pt x="5303" y="11299"/>
                    <a:pt x="5245" y="11294"/>
                  </a:cubicBezTo>
                  <a:cubicBezTo>
                    <a:pt x="5446" y="10555"/>
                    <a:pt x="5648" y="9748"/>
                    <a:pt x="5917" y="9009"/>
                  </a:cubicBezTo>
                  <a:cubicBezTo>
                    <a:pt x="6522" y="6723"/>
                    <a:pt x="6522" y="4303"/>
                    <a:pt x="8068" y="2286"/>
                  </a:cubicBezTo>
                  <a:cubicBezTo>
                    <a:pt x="8673" y="1546"/>
                    <a:pt x="8472" y="471"/>
                    <a:pt x="7598" y="0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7" name="Google Shape;17767;p23"/>
            <p:cNvSpPr/>
            <p:nvPr/>
          </p:nvSpPr>
          <p:spPr>
            <a:xfrm>
              <a:off x="3923425" y="1207700"/>
              <a:ext cx="309275" cy="717875"/>
            </a:xfrm>
            <a:custGeom>
              <a:avLst/>
              <a:gdLst/>
              <a:ahLst/>
              <a:cxnLst/>
              <a:rect l="l" t="t" r="r" b="b"/>
              <a:pathLst>
                <a:path w="12371" h="28715" extrusionOk="0">
                  <a:moveTo>
                    <a:pt x="10430" y="1"/>
                  </a:moveTo>
                  <a:cubicBezTo>
                    <a:pt x="10288" y="1"/>
                    <a:pt x="10130" y="24"/>
                    <a:pt x="9951" y="75"/>
                  </a:cubicBezTo>
                  <a:cubicBezTo>
                    <a:pt x="9077" y="545"/>
                    <a:pt x="9144" y="1688"/>
                    <a:pt x="8404" y="2361"/>
                  </a:cubicBezTo>
                  <a:cubicBezTo>
                    <a:pt x="7665" y="3571"/>
                    <a:pt x="7732" y="5184"/>
                    <a:pt x="6858" y="6394"/>
                  </a:cubicBezTo>
                  <a:cubicBezTo>
                    <a:pt x="6455" y="6730"/>
                    <a:pt x="6858" y="7268"/>
                    <a:pt x="6455" y="7604"/>
                  </a:cubicBezTo>
                  <a:cubicBezTo>
                    <a:pt x="6119" y="7941"/>
                    <a:pt x="6455" y="8478"/>
                    <a:pt x="5984" y="8747"/>
                  </a:cubicBezTo>
                  <a:cubicBezTo>
                    <a:pt x="4841" y="11235"/>
                    <a:pt x="3900" y="13789"/>
                    <a:pt x="3161" y="16411"/>
                  </a:cubicBezTo>
                  <a:cubicBezTo>
                    <a:pt x="3497" y="17420"/>
                    <a:pt x="3766" y="18361"/>
                    <a:pt x="2690" y="19235"/>
                  </a:cubicBezTo>
                  <a:cubicBezTo>
                    <a:pt x="2085" y="19773"/>
                    <a:pt x="1682" y="20512"/>
                    <a:pt x="1682" y="21386"/>
                  </a:cubicBezTo>
                  <a:cubicBezTo>
                    <a:pt x="1883" y="22462"/>
                    <a:pt x="1278" y="23336"/>
                    <a:pt x="1211" y="24344"/>
                  </a:cubicBezTo>
                  <a:cubicBezTo>
                    <a:pt x="1009" y="25823"/>
                    <a:pt x="203" y="27168"/>
                    <a:pt x="1" y="28714"/>
                  </a:cubicBezTo>
                  <a:cubicBezTo>
                    <a:pt x="471" y="28445"/>
                    <a:pt x="1009" y="28243"/>
                    <a:pt x="1614" y="28176"/>
                  </a:cubicBezTo>
                  <a:cubicBezTo>
                    <a:pt x="2757" y="28176"/>
                    <a:pt x="2959" y="27369"/>
                    <a:pt x="3228" y="26563"/>
                  </a:cubicBezTo>
                  <a:cubicBezTo>
                    <a:pt x="3161" y="25890"/>
                    <a:pt x="2623" y="25218"/>
                    <a:pt x="3161" y="24546"/>
                  </a:cubicBezTo>
                  <a:cubicBezTo>
                    <a:pt x="2623" y="23874"/>
                    <a:pt x="2152" y="23201"/>
                    <a:pt x="2623" y="22260"/>
                  </a:cubicBezTo>
                  <a:lnTo>
                    <a:pt x="2623" y="22260"/>
                  </a:lnTo>
                  <a:cubicBezTo>
                    <a:pt x="3161" y="22395"/>
                    <a:pt x="2690" y="23000"/>
                    <a:pt x="3295" y="23134"/>
                  </a:cubicBezTo>
                  <a:cubicBezTo>
                    <a:pt x="3833" y="22596"/>
                    <a:pt x="4236" y="21991"/>
                    <a:pt x="4438" y="21252"/>
                  </a:cubicBezTo>
                  <a:cubicBezTo>
                    <a:pt x="4640" y="20714"/>
                    <a:pt x="4640" y="20042"/>
                    <a:pt x="5245" y="19705"/>
                  </a:cubicBezTo>
                  <a:cubicBezTo>
                    <a:pt x="6320" y="19504"/>
                    <a:pt x="6186" y="18428"/>
                    <a:pt x="6656" y="17823"/>
                  </a:cubicBezTo>
                  <a:cubicBezTo>
                    <a:pt x="7262" y="16613"/>
                    <a:pt x="7799" y="15336"/>
                    <a:pt x="8203" y="14058"/>
                  </a:cubicBezTo>
                  <a:lnTo>
                    <a:pt x="8404" y="13588"/>
                  </a:lnTo>
                  <a:cubicBezTo>
                    <a:pt x="8539" y="13252"/>
                    <a:pt x="8673" y="12915"/>
                    <a:pt x="8808" y="12579"/>
                  </a:cubicBezTo>
                  <a:cubicBezTo>
                    <a:pt x="8875" y="12041"/>
                    <a:pt x="9077" y="11504"/>
                    <a:pt x="9211" y="11033"/>
                  </a:cubicBezTo>
                  <a:cubicBezTo>
                    <a:pt x="10018" y="8747"/>
                    <a:pt x="11228" y="6730"/>
                    <a:pt x="11766" y="4445"/>
                  </a:cubicBezTo>
                  <a:cubicBezTo>
                    <a:pt x="11766" y="3503"/>
                    <a:pt x="12371" y="2630"/>
                    <a:pt x="12236" y="1621"/>
                  </a:cubicBezTo>
                  <a:cubicBezTo>
                    <a:pt x="11591" y="1093"/>
                    <a:pt x="11406" y="1"/>
                    <a:pt x="1043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8" name="Google Shape;17768;p23"/>
            <p:cNvSpPr/>
            <p:nvPr/>
          </p:nvSpPr>
          <p:spPr>
            <a:xfrm>
              <a:off x="3557050" y="1991675"/>
              <a:ext cx="208425" cy="242575"/>
            </a:xfrm>
            <a:custGeom>
              <a:avLst/>
              <a:gdLst/>
              <a:ahLst/>
              <a:cxnLst/>
              <a:rect l="l" t="t" r="r" b="b"/>
              <a:pathLst>
                <a:path w="8337" h="9703" extrusionOk="0">
                  <a:moveTo>
                    <a:pt x="6071" y="0"/>
                  </a:moveTo>
                  <a:cubicBezTo>
                    <a:pt x="3167" y="0"/>
                    <a:pt x="1152" y="1596"/>
                    <a:pt x="538" y="4481"/>
                  </a:cubicBezTo>
                  <a:cubicBezTo>
                    <a:pt x="202" y="5557"/>
                    <a:pt x="0" y="6700"/>
                    <a:pt x="941" y="7641"/>
                  </a:cubicBezTo>
                  <a:cubicBezTo>
                    <a:pt x="1278" y="7775"/>
                    <a:pt x="1546" y="7977"/>
                    <a:pt x="1748" y="8246"/>
                  </a:cubicBezTo>
                  <a:cubicBezTo>
                    <a:pt x="2391" y="9275"/>
                    <a:pt x="3199" y="9703"/>
                    <a:pt x="4118" y="9703"/>
                  </a:cubicBezTo>
                  <a:cubicBezTo>
                    <a:pt x="4640" y="9703"/>
                    <a:pt x="5198" y="9565"/>
                    <a:pt x="5782" y="9322"/>
                  </a:cubicBezTo>
                  <a:cubicBezTo>
                    <a:pt x="6790" y="8649"/>
                    <a:pt x="6857" y="7305"/>
                    <a:pt x="7597" y="6364"/>
                  </a:cubicBezTo>
                  <a:cubicBezTo>
                    <a:pt x="8068" y="5624"/>
                    <a:pt x="8336" y="4683"/>
                    <a:pt x="8202" y="3742"/>
                  </a:cubicBezTo>
                  <a:cubicBezTo>
                    <a:pt x="8336" y="2263"/>
                    <a:pt x="7261" y="1321"/>
                    <a:pt x="6925" y="44"/>
                  </a:cubicBezTo>
                  <a:cubicBezTo>
                    <a:pt x="6632" y="15"/>
                    <a:pt x="6347" y="0"/>
                    <a:pt x="6071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9" name="Google Shape;17769;p23"/>
            <p:cNvSpPr/>
            <p:nvPr/>
          </p:nvSpPr>
          <p:spPr>
            <a:xfrm>
              <a:off x="3785625" y="1624700"/>
              <a:ext cx="163050" cy="204050"/>
            </a:xfrm>
            <a:custGeom>
              <a:avLst/>
              <a:gdLst/>
              <a:ahLst/>
              <a:cxnLst/>
              <a:rect l="l" t="t" r="r" b="b"/>
              <a:pathLst>
                <a:path w="6522" h="8162" extrusionOk="0">
                  <a:moveTo>
                    <a:pt x="5110" y="0"/>
                  </a:moveTo>
                  <a:cubicBezTo>
                    <a:pt x="5244" y="874"/>
                    <a:pt x="3698" y="1748"/>
                    <a:pt x="5110" y="2689"/>
                  </a:cubicBezTo>
                  <a:cubicBezTo>
                    <a:pt x="5446" y="2958"/>
                    <a:pt x="5311" y="3496"/>
                    <a:pt x="4841" y="3631"/>
                  </a:cubicBezTo>
                  <a:cubicBezTo>
                    <a:pt x="4541" y="3685"/>
                    <a:pt x="4229" y="3762"/>
                    <a:pt x="3948" y="3762"/>
                  </a:cubicBezTo>
                  <a:cubicBezTo>
                    <a:pt x="3535" y="3762"/>
                    <a:pt x="3185" y="3597"/>
                    <a:pt x="3025" y="2958"/>
                  </a:cubicBezTo>
                  <a:cubicBezTo>
                    <a:pt x="2891" y="2555"/>
                    <a:pt x="2757" y="2151"/>
                    <a:pt x="2622" y="1815"/>
                  </a:cubicBezTo>
                  <a:cubicBezTo>
                    <a:pt x="2508" y="1586"/>
                    <a:pt x="2328" y="1466"/>
                    <a:pt x="2157" y="1466"/>
                  </a:cubicBezTo>
                  <a:cubicBezTo>
                    <a:pt x="2027" y="1466"/>
                    <a:pt x="1903" y="1536"/>
                    <a:pt x="1815" y="1681"/>
                  </a:cubicBezTo>
                  <a:cubicBezTo>
                    <a:pt x="874" y="3093"/>
                    <a:pt x="0" y="4639"/>
                    <a:pt x="135" y="6454"/>
                  </a:cubicBezTo>
                  <a:cubicBezTo>
                    <a:pt x="202" y="7194"/>
                    <a:pt x="740" y="7866"/>
                    <a:pt x="1479" y="8135"/>
                  </a:cubicBezTo>
                  <a:cubicBezTo>
                    <a:pt x="1557" y="8153"/>
                    <a:pt x="1627" y="8161"/>
                    <a:pt x="1689" y="8161"/>
                  </a:cubicBezTo>
                  <a:cubicBezTo>
                    <a:pt x="2322" y="8161"/>
                    <a:pt x="2188" y="7292"/>
                    <a:pt x="2555" y="6925"/>
                  </a:cubicBezTo>
                  <a:cubicBezTo>
                    <a:pt x="2891" y="6656"/>
                    <a:pt x="3093" y="6387"/>
                    <a:pt x="3227" y="5983"/>
                  </a:cubicBezTo>
                  <a:cubicBezTo>
                    <a:pt x="3299" y="5554"/>
                    <a:pt x="3465" y="5410"/>
                    <a:pt x="3667" y="5410"/>
                  </a:cubicBezTo>
                  <a:cubicBezTo>
                    <a:pt x="3843" y="5410"/>
                    <a:pt x="4047" y="5522"/>
                    <a:pt x="4236" y="5647"/>
                  </a:cubicBezTo>
                  <a:cubicBezTo>
                    <a:pt x="4572" y="5849"/>
                    <a:pt x="4572" y="6387"/>
                    <a:pt x="5110" y="6454"/>
                  </a:cubicBezTo>
                  <a:cubicBezTo>
                    <a:pt x="4773" y="5042"/>
                    <a:pt x="6387" y="4504"/>
                    <a:pt x="6454" y="3093"/>
                  </a:cubicBezTo>
                  <a:cubicBezTo>
                    <a:pt x="6521" y="1748"/>
                    <a:pt x="5378" y="1143"/>
                    <a:pt x="5110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0" name="Google Shape;17770;p23"/>
            <p:cNvSpPr/>
            <p:nvPr/>
          </p:nvSpPr>
          <p:spPr>
            <a:xfrm>
              <a:off x="4130150" y="1133925"/>
              <a:ext cx="82400" cy="132800"/>
            </a:xfrm>
            <a:custGeom>
              <a:avLst/>
              <a:gdLst/>
              <a:ahLst/>
              <a:cxnLst/>
              <a:rect l="l" t="t" r="r" b="b"/>
              <a:pathLst>
                <a:path w="3296" h="5312" extrusionOk="0">
                  <a:moveTo>
                    <a:pt x="2488" y="1"/>
                  </a:moveTo>
                  <a:cubicBezTo>
                    <a:pt x="1883" y="1009"/>
                    <a:pt x="1211" y="1950"/>
                    <a:pt x="606" y="2959"/>
                  </a:cubicBezTo>
                  <a:cubicBezTo>
                    <a:pt x="673" y="3765"/>
                    <a:pt x="1" y="4438"/>
                    <a:pt x="68" y="5312"/>
                  </a:cubicBezTo>
                  <a:cubicBezTo>
                    <a:pt x="1144" y="5043"/>
                    <a:pt x="1211" y="3900"/>
                    <a:pt x="1749" y="3295"/>
                  </a:cubicBezTo>
                  <a:cubicBezTo>
                    <a:pt x="2152" y="2690"/>
                    <a:pt x="2488" y="1950"/>
                    <a:pt x="2825" y="1412"/>
                  </a:cubicBezTo>
                  <a:cubicBezTo>
                    <a:pt x="3093" y="875"/>
                    <a:pt x="3295" y="337"/>
                    <a:pt x="2488" y="1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1" name="Google Shape;17771;p23"/>
            <p:cNvSpPr/>
            <p:nvPr/>
          </p:nvSpPr>
          <p:spPr>
            <a:xfrm>
              <a:off x="3538550" y="2103700"/>
              <a:ext cx="42050" cy="79000"/>
            </a:xfrm>
            <a:custGeom>
              <a:avLst/>
              <a:gdLst/>
              <a:ahLst/>
              <a:cxnLst/>
              <a:rect l="l" t="t" r="r" b="b"/>
              <a:pathLst>
                <a:path w="1682" h="3160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875" y="1076"/>
                    <a:pt x="471" y="2151"/>
                    <a:pt x="1" y="3160"/>
                  </a:cubicBezTo>
                  <a:lnTo>
                    <a:pt x="1681" y="3160"/>
                  </a:lnTo>
                  <a:cubicBezTo>
                    <a:pt x="1278" y="2151"/>
                    <a:pt x="1144" y="1076"/>
                    <a:pt x="1278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2" name="Google Shape;17772;p23"/>
            <p:cNvSpPr/>
            <p:nvPr/>
          </p:nvSpPr>
          <p:spPr>
            <a:xfrm>
              <a:off x="3741925" y="1783925"/>
              <a:ext cx="23550" cy="24000"/>
            </a:xfrm>
            <a:custGeom>
              <a:avLst/>
              <a:gdLst/>
              <a:ahLst/>
              <a:cxnLst/>
              <a:rect l="l" t="t" r="r" b="b"/>
              <a:pathLst>
                <a:path w="942" h="960" extrusionOk="0">
                  <a:moveTo>
                    <a:pt x="306" y="1"/>
                  </a:moveTo>
                  <a:cubicBezTo>
                    <a:pt x="160" y="1"/>
                    <a:pt x="68" y="131"/>
                    <a:pt x="68" y="354"/>
                  </a:cubicBezTo>
                  <a:cubicBezTo>
                    <a:pt x="0" y="623"/>
                    <a:pt x="68" y="892"/>
                    <a:pt x="404" y="959"/>
                  </a:cubicBezTo>
                  <a:cubicBezTo>
                    <a:pt x="673" y="892"/>
                    <a:pt x="941" y="757"/>
                    <a:pt x="941" y="488"/>
                  </a:cubicBezTo>
                  <a:cubicBezTo>
                    <a:pt x="941" y="220"/>
                    <a:pt x="673" y="18"/>
                    <a:pt x="404" y="18"/>
                  </a:cubicBezTo>
                  <a:cubicBezTo>
                    <a:pt x="369" y="6"/>
                    <a:pt x="336" y="1"/>
                    <a:pt x="306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3" name="Google Shape;17773;p23"/>
            <p:cNvSpPr/>
            <p:nvPr/>
          </p:nvSpPr>
          <p:spPr>
            <a:xfrm>
              <a:off x="3941925" y="1637075"/>
              <a:ext cx="26925" cy="22925"/>
            </a:xfrm>
            <a:custGeom>
              <a:avLst/>
              <a:gdLst/>
              <a:ahLst/>
              <a:cxnLst/>
              <a:rect l="l" t="t" r="r" b="b"/>
              <a:pathLst>
                <a:path w="1077" h="917" extrusionOk="0">
                  <a:moveTo>
                    <a:pt x="829" y="0"/>
                  </a:moveTo>
                  <a:cubicBezTo>
                    <a:pt x="558" y="0"/>
                    <a:pt x="360" y="169"/>
                    <a:pt x="202" y="379"/>
                  </a:cubicBezTo>
                  <a:cubicBezTo>
                    <a:pt x="135" y="514"/>
                    <a:pt x="0" y="715"/>
                    <a:pt x="0" y="917"/>
                  </a:cubicBezTo>
                  <a:lnTo>
                    <a:pt x="202" y="917"/>
                  </a:lnTo>
                  <a:cubicBezTo>
                    <a:pt x="538" y="850"/>
                    <a:pt x="874" y="715"/>
                    <a:pt x="1076" y="379"/>
                  </a:cubicBezTo>
                  <a:cubicBezTo>
                    <a:pt x="1076" y="312"/>
                    <a:pt x="1076" y="43"/>
                    <a:pt x="1076" y="43"/>
                  </a:cubicBezTo>
                  <a:cubicBezTo>
                    <a:pt x="988" y="14"/>
                    <a:pt x="906" y="0"/>
                    <a:pt x="829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4" name="Google Shape;17774;p23"/>
            <p:cNvSpPr/>
            <p:nvPr/>
          </p:nvSpPr>
          <p:spPr>
            <a:xfrm>
              <a:off x="4083100" y="13675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1" y="740"/>
                    <a:pt x="1" y="1210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5" name="Google Shape;17775;p23"/>
            <p:cNvSpPr/>
            <p:nvPr/>
          </p:nvSpPr>
          <p:spPr>
            <a:xfrm>
              <a:off x="4073025" y="1397800"/>
              <a:ext cx="13450" cy="28600"/>
            </a:xfrm>
            <a:custGeom>
              <a:avLst/>
              <a:gdLst/>
              <a:ahLst/>
              <a:cxnLst/>
              <a:rect l="l" t="t" r="r" b="b"/>
              <a:pathLst>
                <a:path w="538" h="114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0" y="269"/>
                    <a:pt x="0" y="673"/>
                    <a:pt x="0" y="1143"/>
                  </a:cubicBezTo>
                  <a:cubicBezTo>
                    <a:pt x="538" y="874"/>
                    <a:pt x="404" y="404"/>
                    <a:pt x="404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6" name="Google Shape;17776;p23"/>
            <p:cNvSpPr/>
            <p:nvPr/>
          </p:nvSpPr>
          <p:spPr>
            <a:xfrm>
              <a:off x="2909975" y="2194450"/>
              <a:ext cx="15150" cy="40350"/>
            </a:xfrm>
            <a:custGeom>
              <a:avLst/>
              <a:gdLst/>
              <a:ahLst/>
              <a:cxnLst/>
              <a:rect l="l" t="t" r="r" b="b"/>
              <a:pathLst>
                <a:path w="606" h="1614" extrusionOk="0">
                  <a:moveTo>
                    <a:pt x="605" y="1"/>
                  </a:moveTo>
                  <a:cubicBezTo>
                    <a:pt x="0" y="337"/>
                    <a:pt x="0" y="1211"/>
                    <a:pt x="605" y="1614"/>
                  </a:cubicBezTo>
                  <a:lnTo>
                    <a:pt x="605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7" name="Google Shape;17777;p23"/>
            <p:cNvSpPr/>
            <p:nvPr/>
          </p:nvSpPr>
          <p:spPr>
            <a:xfrm>
              <a:off x="2913325" y="2093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1"/>
                  </a:moveTo>
                  <a:cubicBezTo>
                    <a:pt x="1" y="270"/>
                    <a:pt x="68" y="740"/>
                    <a:pt x="68" y="1211"/>
                  </a:cubicBezTo>
                  <a:cubicBezTo>
                    <a:pt x="539" y="875"/>
                    <a:pt x="471" y="404"/>
                    <a:pt x="47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8" name="Google Shape;17778;p23"/>
            <p:cNvSpPr/>
            <p:nvPr/>
          </p:nvSpPr>
          <p:spPr>
            <a:xfrm>
              <a:off x="2911650" y="1972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404"/>
                    <a:pt x="1" y="807"/>
                    <a:pt x="538" y="1211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9" name="Google Shape;17779;p23"/>
            <p:cNvSpPr/>
            <p:nvPr/>
          </p:nvSpPr>
          <p:spPr>
            <a:xfrm>
              <a:off x="2955650" y="966475"/>
              <a:ext cx="26625" cy="25500"/>
            </a:xfrm>
            <a:custGeom>
              <a:avLst/>
              <a:gdLst/>
              <a:ahLst/>
              <a:cxnLst/>
              <a:rect l="l" t="t" r="r" b="b"/>
              <a:pathLst>
                <a:path w="1065" h="1020" extrusionOk="0">
                  <a:moveTo>
                    <a:pt x="554" y="1"/>
                  </a:moveTo>
                  <a:cubicBezTo>
                    <a:pt x="304" y="1"/>
                    <a:pt x="56" y="169"/>
                    <a:pt x="56" y="514"/>
                  </a:cubicBezTo>
                  <a:cubicBezTo>
                    <a:pt x="1" y="789"/>
                    <a:pt x="217" y="1020"/>
                    <a:pt x="519" y="1020"/>
                  </a:cubicBezTo>
                  <a:cubicBezTo>
                    <a:pt x="585" y="1020"/>
                    <a:pt x="655" y="1008"/>
                    <a:pt x="728" y="984"/>
                  </a:cubicBezTo>
                  <a:cubicBezTo>
                    <a:pt x="997" y="917"/>
                    <a:pt x="1064" y="715"/>
                    <a:pt x="1064" y="446"/>
                  </a:cubicBezTo>
                  <a:cubicBezTo>
                    <a:pt x="1032" y="152"/>
                    <a:pt x="792" y="1"/>
                    <a:pt x="554" y="1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0" name="Google Shape;17780;p23"/>
            <p:cNvSpPr/>
            <p:nvPr/>
          </p:nvSpPr>
          <p:spPr>
            <a:xfrm>
              <a:off x="2903250" y="1760825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74" y="1"/>
                  </a:moveTo>
                  <a:cubicBezTo>
                    <a:pt x="606" y="1"/>
                    <a:pt x="202" y="68"/>
                    <a:pt x="135" y="471"/>
                  </a:cubicBezTo>
                  <a:cubicBezTo>
                    <a:pt x="1" y="1009"/>
                    <a:pt x="471" y="1144"/>
                    <a:pt x="874" y="1211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1" name="Google Shape;17781;p23"/>
            <p:cNvSpPr/>
            <p:nvPr/>
          </p:nvSpPr>
          <p:spPr>
            <a:xfrm>
              <a:off x="4104950" y="917000"/>
              <a:ext cx="38675" cy="52375"/>
            </a:xfrm>
            <a:custGeom>
              <a:avLst/>
              <a:gdLst/>
              <a:ahLst/>
              <a:cxnLst/>
              <a:rect l="l" t="t" r="r" b="b"/>
              <a:pathLst>
                <a:path w="1547" h="2095" extrusionOk="0">
                  <a:moveTo>
                    <a:pt x="708" y="0"/>
                  </a:moveTo>
                  <a:cubicBezTo>
                    <a:pt x="121" y="0"/>
                    <a:pt x="1" y="571"/>
                    <a:pt x="1" y="1081"/>
                  </a:cubicBezTo>
                  <a:cubicBezTo>
                    <a:pt x="1" y="1619"/>
                    <a:pt x="471" y="2089"/>
                    <a:pt x="1076" y="2089"/>
                  </a:cubicBezTo>
                  <a:cubicBezTo>
                    <a:pt x="1103" y="2093"/>
                    <a:pt x="1129" y="2095"/>
                    <a:pt x="1153" y="2095"/>
                  </a:cubicBezTo>
                  <a:cubicBezTo>
                    <a:pt x="1547" y="2095"/>
                    <a:pt x="1547" y="1595"/>
                    <a:pt x="1547" y="1215"/>
                  </a:cubicBezTo>
                  <a:cubicBezTo>
                    <a:pt x="1547" y="677"/>
                    <a:pt x="1547" y="72"/>
                    <a:pt x="807" y="5"/>
                  </a:cubicBezTo>
                  <a:cubicBezTo>
                    <a:pt x="773" y="2"/>
                    <a:pt x="739" y="0"/>
                    <a:pt x="708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2" name="Google Shape;17782;p23"/>
            <p:cNvSpPr/>
            <p:nvPr/>
          </p:nvSpPr>
          <p:spPr>
            <a:xfrm>
              <a:off x="4194025" y="1043175"/>
              <a:ext cx="50450" cy="90775"/>
            </a:xfrm>
            <a:custGeom>
              <a:avLst/>
              <a:gdLst/>
              <a:ahLst/>
              <a:cxnLst/>
              <a:rect l="l" t="t" r="r" b="b"/>
              <a:pathLst>
                <a:path w="2018" h="3631" extrusionOk="0">
                  <a:moveTo>
                    <a:pt x="2017" y="0"/>
                  </a:moveTo>
                  <a:lnTo>
                    <a:pt x="2017" y="0"/>
                  </a:lnTo>
                  <a:cubicBezTo>
                    <a:pt x="1480" y="336"/>
                    <a:pt x="1480" y="1076"/>
                    <a:pt x="875" y="1345"/>
                  </a:cubicBezTo>
                  <a:cubicBezTo>
                    <a:pt x="740" y="2152"/>
                    <a:pt x="1" y="2757"/>
                    <a:pt x="1" y="3631"/>
                  </a:cubicBezTo>
                  <a:cubicBezTo>
                    <a:pt x="1143" y="2757"/>
                    <a:pt x="1883" y="1479"/>
                    <a:pt x="2017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3" name="Google Shape;17783;p23"/>
            <p:cNvSpPr/>
            <p:nvPr/>
          </p:nvSpPr>
          <p:spPr>
            <a:xfrm>
              <a:off x="4185625" y="964175"/>
              <a:ext cx="42050" cy="25700"/>
            </a:xfrm>
            <a:custGeom>
              <a:avLst/>
              <a:gdLst/>
              <a:ahLst/>
              <a:cxnLst/>
              <a:rect l="l" t="t" r="r" b="b"/>
              <a:pathLst>
                <a:path w="1682" h="1028" extrusionOk="0">
                  <a:moveTo>
                    <a:pt x="1412" y="1"/>
                  </a:moveTo>
                  <a:cubicBezTo>
                    <a:pt x="1338" y="10"/>
                    <a:pt x="1262" y="13"/>
                    <a:pt x="1187" y="13"/>
                  </a:cubicBezTo>
                  <a:cubicBezTo>
                    <a:pt x="1064" y="13"/>
                    <a:pt x="942" y="5"/>
                    <a:pt x="824" y="5"/>
                  </a:cubicBezTo>
                  <a:cubicBezTo>
                    <a:pt x="489" y="5"/>
                    <a:pt x="196" y="66"/>
                    <a:pt x="68" y="538"/>
                  </a:cubicBezTo>
                  <a:cubicBezTo>
                    <a:pt x="0" y="740"/>
                    <a:pt x="68" y="942"/>
                    <a:pt x="269" y="1009"/>
                  </a:cubicBezTo>
                  <a:cubicBezTo>
                    <a:pt x="334" y="1022"/>
                    <a:pt x="394" y="1028"/>
                    <a:pt x="451" y="1028"/>
                  </a:cubicBezTo>
                  <a:cubicBezTo>
                    <a:pt x="983" y="1028"/>
                    <a:pt x="1195" y="487"/>
                    <a:pt x="1681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4" name="Google Shape;17784;p23"/>
            <p:cNvSpPr/>
            <p:nvPr/>
          </p:nvSpPr>
          <p:spPr>
            <a:xfrm>
              <a:off x="4214200" y="1014600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68"/>
                    <a:pt x="0" y="605"/>
                    <a:pt x="0" y="1210"/>
                  </a:cubicBezTo>
                  <a:cubicBezTo>
                    <a:pt x="538" y="1009"/>
                    <a:pt x="874" y="538"/>
                    <a:pt x="80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5" name="Google Shape;17785;p23"/>
            <p:cNvSpPr/>
            <p:nvPr/>
          </p:nvSpPr>
          <p:spPr>
            <a:xfrm>
              <a:off x="4237725" y="984350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269" y="0"/>
                  </a:moveTo>
                  <a:cubicBezTo>
                    <a:pt x="1" y="135"/>
                    <a:pt x="1" y="269"/>
                    <a:pt x="269" y="404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6" name="Google Shape;17786;p23"/>
            <p:cNvSpPr/>
            <p:nvPr/>
          </p:nvSpPr>
          <p:spPr>
            <a:xfrm>
              <a:off x="4224275" y="95912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lnTo>
                    <a:pt x="1" y="203"/>
                  </a:lnTo>
                  <a:lnTo>
                    <a:pt x="1" y="203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7" name="Google Shape;17787;p23"/>
            <p:cNvSpPr/>
            <p:nvPr/>
          </p:nvSpPr>
          <p:spPr>
            <a:xfrm>
              <a:off x="2933500" y="609550"/>
              <a:ext cx="413475" cy="2324525"/>
            </a:xfrm>
            <a:custGeom>
              <a:avLst/>
              <a:gdLst/>
              <a:ahLst/>
              <a:cxnLst/>
              <a:rect l="l" t="t" r="r" b="b"/>
              <a:pathLst>
                <a:path w="16539" h="92981" extrusionOk="0">
                  <a:moveTo>
                    <a:pt x="15329" y="0"/>
                  </a:moveTo>
                  <a:cubicBezTo>
                    <a:pt x="14455" y="0"/>
                    <a:pt x="13715" y="471"/>
                    <a:pt x="13312" y="1278"/>
                  </a:cubicBezTo>
                  <a:cubicBezTo>
                    <a:pt x="12438" y="1614"/>
                    <a:pt x="11564" y="2152"/>
                    <a:pt x="10892" y="2891"/>
                  </a:cubicBezTo>
                  <a:cubicBezTo>
                    <a:pt x="9749" y="4774"/>
                    <a:pt x="8807" y="6790"/>
                    <a:pt x="8135" y="8942"/>
                  </a:cubicBezTo>
                  <a:cubicBezTo>
                    <a:pt x="8068" y="11160"/>
                    <a:pt x="6656" y="13177"/>
                    <a:pt x="6858" y="15463"/>
                  </a:cubicBezTo>
                  <a:cubicBezTo>
                    <a:pt x="6858" y="16270"/>
                    <a:pt x="6118" y="16337"/>
                    <a:pt x="5648" y="16606"/>
                  </a:cubicBezTo>
                  <a:cubicBezTo>
                    <a:pt x="5581" y="17345"/>
                    <a:pt x="5379" y="18152"/>
                    <a:pt x="5110" y="18892"/>
                  </a:cubicBezTo>
                  <a:cubicBezTo>
                    <a:pt x="4370" y="21648"/>
                    <a:pt x="3295" y="24270"/>
                    <a:pt x="2824" y="27161"/>
                  </a:cubicBezTo>
                  <a:cubicBezTo>
                    <a:pt x="2286" y="31060"/>
                    <a:pt x="1749" y="34959"/>
                    <a:pt x="1211" y="38858"/>
                  </a:cubicBezTo>
                  <a:cubicBezTo>
                    <a:pt x="471" y="44438"/>
                    <a:pt x="68" y="50018"/>
                    <a:pt x="135" y="55665"/>
                  </a:cubicBezTo>
                  <a:cubicBezTo>
                    <a:pt x="270" y="56674"/>
                    <a:pt x="337" y="57615"/>
                    <a:pt x="270" y="58623"/>
                  </a:cubicBezTo>
                  <a:cubicBezTo>
                    <a:pt x="1" y="60573"/>
                    <a:pt x="1" y="62523"/>
                    <a:pt x="202" y="64472"/>
                  </a:cubicBezTo>
                  <a:cubicBezTo>
                    <a:pt x="404" y="67430"/>
                    <a:pt x="538" y="70455"/>
                    <a:pt x="942" y="73414"/>
                  </a:cubicBezTo>
                  <a:cubicBezTo>
                    <a:pt x="807" y="73750"/>
                    <a:pt x="807" y="74086"/>
                    <a:pt x="807" y="74422"/>
                  </a:cubicBezTo>
                  <a:cubicBezTo>
                    <a:pt x="1681" y="79531"/>
                    <a:pt x="3496" y="84372"/>
                    <a:pt x="5379" y="89145"/>
                  </a:cubicBezTo>
                  <a:cubicBezTo>
                    <a:pt x="5984" y="89481"/>
                    <a:pt x="6186" y="90153"/>
                    <a:pt x="6455" y="90691"/>
                  </a:cubicBezTo>
                  <a:cubicBezTo>
                    <a:pt x="6723" y="91363"/>
                    <a:pt x="7127" y="91968"/>
                    <a:pt x="7665" y="92439"/>
                  </a:cubicBezTo>
                  <a:cubicBezTo>
                    <a:pt x="8008" y="92782"/>
                    <a:pt x="8322" y="92981"/>
                    <a:pt x="8580" y="92981"/>
                  </a:cubicBezTo>
                  <a:cubicBezTo>
                    <a:pt x="8879" y="92981"/>
                    <a:pt x="9103" y="92716"/>
                    <a:pt x="9211" y="92103"/>
                  </a:cubicBezTo>
                  <a:cubicBezTo>
                    <a:pt x="9278" y="90355"/>
                    <a:pt x="8270" y="89010"/>
                    <a:pt x="7597" y="87531"/>
                  </a:cubicBezTo>
                  <a:cubicBezTo>
                    <a:pt x="7328" y="85716"/>
                    <a:pt x="6858" y="83901"/>
                    <a:pt x="6118" y="82153"/>
                  </a:cubicBezTo>
                  <a:cubicBezTo>
                    <a:pt x="4572" y="78321"/>
                    <a:pt x="4303" y="74355"/>
                    <a:pt x="3900" y="70321"/>
                  </a:cubicBezTo>
                  <a:cubicBezTo>
                    <a:pt x="3228" y="68573"/>
                    <a:pt x="4438" y="66691"/>
                    <a:pt x="3765" y="64876"/>
                  </a:cubicBezTo>
                  <a:lnTo>
                    <a:pt x="3496" y="64674"/>
                  </a:lnTo>
                  <a:cubicBezTo>
                    <a:pt x="3093" y="64203"/>
                    <a:pt x="3228" y="63665"/>
                    <a:pt x="3160" y="63128"/>
                  </a:cubicBezTo>
                  <a:cubicBezTo>
                    <a:pt x="2824" y="60573"/>
                    <a:pt x="3631" y="58018"/>
                    <a:pt x="3362" y="55396"/>
                  </a:cubicBezTo>
                  <a:cubicBezTo>
                    <a:pt x="3026" y="52237"/>
                    <a:pt x="3631" y="49144"/>
                    <a:pt x="3765" y="45984"/>
                  </a:cubicBezTo>
                  <a:cubicBezTo>
                    <a:pt x="3900" y="43161"/>
                    <a:pt x="4572" y="40405"/>
                    <a:pt x="4370" y="37581"/>
                  </a:cubicBezTo>
                  <a:cubicBezTo>
                    <a:pt x="5312" y="34018"/>
                    <a:pt x="5446" y="30320"/>
                    <a:pt x="6589" y="26757"/>
                  </a:cubicBezTo>
                  <a:cubicBezTo>
                    <a:pt x="7328" y="24942"/>
                    <a:pt x="7866" y="23060"/>
                    <a:pt x="8270" y="21177"/>
                  </a:cubicBezTo>
                  <a:cubicBezTo>
                    <a:pt x="9009" y="16202"/>
                    <a:pt x="11093" y="11765"/>
                    <a:pt x="13312" y="7328"/>
                  </a:cubicBezTo>
                  <a:cubicBezTo>
                    <a:pt x="13043" y="6522"/>
                    <a:pt x="13446" y="5715"/>
                    <a:pt x="14186" y="5311"/>
                  </a:cubicBezTo>
                  <a:cubicBezTo>
                    <a:pt x="14724" y="3631"/>
                    <a:pt x="16068" y="2286"/>
                    <a:pt x="16539" y="538"/>
                  </a:cubicBezTo>
                  <a:cubicBezTo>
                    <a:pt x="16135" y="404"/>
                    <a:pt x="15598" y="471"/>
                    <a:pt x="15329" y="0"/>
                  </a:cubicBezTo>
                  <a:close/>
                </a:path>
              </a:pathLst>
            </a:custGeom>
            <a:solidFill>
              <a:srgbClr val="72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8" name="Google Shape;17788;p23"/>
            <p:cNvSpPr/>
            <p:nvPr/>
          </p:nvSpPr>
          <p:spPr>
            <a:xfrm>
              <a:off x="3049475" y="1014375"/>
              <a:ext cx="423550" cy="560050"/>
            </a:xfrm>
            <a:custGeom>
              <a:avLst/>
              <a:gdLst/>
              <a:ahLst/>
              <a:cxnLst/>
              <a:rect l="l" t="t" r="r" b="b"/>
              <a:pathLst>
                <a:path w="16942" h="22402" extrusionOk="0">
                  <a:moveTo>
                    <a:pt x="7613" y="1"/>
                  </a:moveTo>
                  <a:cubicBezTo>
                    <a:pt x="7451" y="1"/>
                    <a:pt x="7389" y="290"/>
                    <a:pt x="7328" y="413"/>
                  </a:cubicBezTo>
                  <a:cubicBezTo>
                    <a:pt x="7125" y="775"/>
                    <a:pt x="6967" y="908"/>
                    <a:pt x="6829" y="908"/>
                  </a:cubicBezTo>
                  <a:cubicBezTo>
                    <a:pt x="6557" y="908"/>
                    <a:pt x="6363" y="389"/>
                    <a:pt x="6051" y="77"/>
                  </a:cubicBezTo>
                  <a:cubicBezTo>
                    <a:pt x="5715" y="1690"/>
                    <a:pt x="5580" y="3304"/>
                    <a:pt x="4236" y="4379"/>
                  </a:cubicBezTo>
                  <a:cubicBezTo>
                    <a:pt x="4101" y="4379"/>
                    <a:pt x="3900" y="4379"/>
                    <a:pt x="3900" y="4446"/>
                  </a:cubicBezTo>
                  <a:cubicBezTo>
                    <a:pt x="2017" y="8346"/>
                    <a:pt x="1278" y="12447"/>
                    <a:pt x="538" y="16615"/>
                  </a:cubicBezTo>
                  <a:cubicBezTo>
                    <a:pt x="337" y="17623"/>
                    <a:pt x="0" y="18699"/>
                    <a:pt x="605" y="19707"/>
                  </a:cubicBezTo>
                  <a:cubicBezTo>
                    <a:pt x="698" y="19719"/>
                    <a:pt x="790" y="19724"/>
                    <a:pt x="882" y="19724"/>
                  </a:cubicBezTo>
                  <a:cubicBezTo>
                    <a:pt x="1326" y="19724"/>
                    <a:pt x="1762" y="19594"/>
                    <a:pt x="2152" y="19371"/>
                  </a:cubicBezTo>
                  <a:cubicBezTo>
                    <a:pt x="2392" y="19184"/>
                    <a:pt x="2675" y="19092"/>
                    <a:pt x="2955" y="19092"/>
                  </a:cubicBezTo>
                  <a:cubicBezTo>
                    <a:pt x="3377" y="19092"/>
                    <a:pt x="3791" y="19302"/>
                    <a:pt x="4034" y="19707"/>
                  </a:cubicBezTo>
                  <a:cubicBezTo>
                    <a:pt x="4463" y="20203"/>
                    <a:pt x="4747" y="20439"/>
                    <a:pt x="5028" y="20439"/>
                  </a:cubicBezTo>
                  <a:cubicBezTo>
                    <a:pt x="5318" y="20439"/>
                    <a:pt x="5606" y="20186"/>
                    <a:pt x="6051" y="19707"/>
                  </a:cubicBezTo>
                  <a:cubicBezTo>
                    <a:pt x="6387" y="19371"/>
                    <a:pt x="6589" y="18968"/>
                    <a:pt x="6925" y="18632"/>
                  </a:cubicBezTo>
                  <a:cubicBezTo>
                    <a:pt x="7271" y="18112"/>
                    <a:pt x="7840" y="17844"/>
                    <a:pt x="8417" y="17844"/>
                  </a:cubicBezTo>
                  <a:cubicBezTo>
                    <a:pt x="8736" y="17844"/>
                    <a:pt x="9058" y="17926"/>
                    <a:pt x="9345" y="18094"/>
                  </a:cubicBezTo>
                  <a:cubicBezTo>
                    <a:pt x="10488" y="18699"/>
                    <a:pt x="10286" y="19438"/>
                    <a:pt x="9547" y="20380"/>
                  </a:cubicBezTo>
                  <a:cubicBezTo>
                    <a:pt x="10137" y="20232"/>
                    <a:pt x="10512" y="20138"/>
                    <a:pt x="10779" y="20138"/>
                  </a:cubicBezTo>
                  <a:cubicBezTo>
                    <a:pt x="11241" y="20138"/>
                    <a:pt x="11382" y="20419"/>
                    <a:pt x="11765" y="21186"/>
                  </a:cubicBezTo>
                  <a:cubicBezTo>
                    <a:pt x="11832" y="21388"/>
                    <a:pt x="12034" y="21522"/>
                    <a:pt x="12034" y="21657"/>
                  </a:cubicBezTo>
                  <a:cubicBezTo>
                    <a:pt x="12143" y="21985"/>
                    <a:pt x="12031" y="22401"/>
                    <a:pt x="12346" y="22401"/>
                  </a:cubicBezTo>
                  <a:cubicBezTo>
                    <a:pt x="12418" y="22401"/>
                    <a:pt x="12513" y="22379"/>
                    <a:pt x="12639" y="22329"/>
                  </a:cubicBezTo>
                  <a:cubicBezTo>
                    <a:pt x="13110" y="22195"/>
                    <a:pt x="13177" y="21657"/>
                    <a:pt x="12841" y="21321"/>
                  </a:cubicBezTo>
                  <a:cubicBezTo>
                    <a:pt x="12034" y="20716"/>
                    <a:pt x="12236" y="19842"/>
                    <a:pt x="11900" y="19035"/>
                  </a:cubicBezTo>
                  <a:cubicBezTo>
                    <a:pt x="11975" y="19018"/>
                    <a:pt x="12044" y="19011"/>
                    <a:pt x="12106" y="19011"/>
                  </a:cubicBezTo>
                  <a:cubicBezTo>
                    <a:pt x="12544" y="19011"/>
                    <a:pt x="12698" y="19371"/>
                    <a:pt x="13110" y="19371"/>
                  </a:cubicBezTo>
                  <a:cubicBezTo>
                    <a:pt x="13177" y="18497"/>
                    <a:pt x="13177" y="17556"/>
                    <a:pt x="13984" y="16951"/>
                  </a:cubicBezTo>
                  <a:cubicBezTo>
                    <a:pt x="14387" y="16211"/>
                    <a:pt x="14522" y="15472"/>
                    <a:pt x="14522" y="14665"/>
                  </a:cubicBezTo>
                  <a:cubicBezTo>
                    <a:pt x="14723" y="12178"/>
                    <a:pt x="15261" y="9623"/>
                    <a:pt x="15933" y="7203"/>
                  </a:cubicBezTo>
                  <a:cubicBezTo>
                    <a:pt x="16001" y="6463"/>
                    <a:pt x="16068" y="5724"/>
                    <a:pt x="16135" y="5051"/>
                  </a:cubicBezTo>
                  <a:cubicBezTo>
                    <a:pt x="16337" y="4043"/>
                    <a:pt x="16942" y="3169"/>
                    <a:pt x="16807" y="2161"/>
                  </a:cubicBezTo>
                  <a:cubicBezTo>
                    <a:pt x="16807" y="2093"/>
                    <a:pt x="16807" y="2026"/>
                    <a:pt x="16807" y="1959"/>
                  </a:cubicBezTo>
                  <a:cubicBezTo>
                    <a:pt x="16854" y="1262"/>
                    <a:pt x="16868" y="1047"/>
                    <a:pt x="16562" y="1047"/>
                  </a:cubicBezTo>
                  <a:cubicBezTo>
                    <a:pt x="16425" y="1047"/>
                    <a:pt x="16224" y="1090"/>
                    <a:pt x="15933" y="1152"/>
                  </a:cubicBezTo>
                  <a:cubicBezTo>
                    <a:pt x="15878" y="1161"/>
                    <a:pt x="15832" y="1166"/>
                    <a:pt x="15793" y="1166"/>
                  </a:cubicBezTo>
                  <a:cubicBezTo>
                    <a:pt x="15547" y="1166"/>
                    <a:pt x="15597" y="999"/>
                    <a:pt x="15597" y="883"/>
                  </a:cubicBezTo>
                  <a:cubicBezTo>
                    <a:pt x="15533" y="372"/>
                    <a:pt x="15363" y="210"/>
                    <a:pt x="15165" y="210"/>
                  </a:cubicBezTo>
                  <a:cubicBezTo>
                    <a:pt x="14948" y="210"/>
                    <a:pt x="14698" y="406"/>
                    <a:pt x="14522" y="547"/>
                  </a:cubicBezTo>
                  <a:cubicBezTo>
                    <a:pt x="14018" y="956"/>
                    <a:pt x="13574" y="1129"/>
                    <a:pt x="13140" y="1129"/>
                  </a:cubicBezTo>
                  <a:cubicBezTo>
                    <a:pt x="12647" y="1129"/>
                    <a:pt x="12167" y="905"/>
                    <a:pt x="11631" y="547"/>
                  </a:cubicBezTo>
                  <a:cubicBezTo>
                    <a:pt x="11063" y="169"/>
                    <a:pt x="10436" y="101"/>
                    <a:pt x="9799" y="101"/>
                  </a:cubicBezTo>
                  <a:cubicBezTo>
                    <a:pt x="9443" y="101"/>
                    <a:pt x="9084" y="122"/>
                    <a:pt x="8730" y="122"/>
                  </a:cubicBezTo>
                  <a:cubicBezTo>
                    <a:pt x="8366" y="122"/>
                    <a:pt x="8008" y="100"/>
                    <a:pt x="7664" y="9"/>
                  </a:cubicBezTo>
                  <a:cubicBezTo>
                    <a:pt x="7646" y="3"/>
                    <a:pt x="7629" y="1"/>
                    <a:pt x="761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9" name="Google Shape;17789;p23"/>
            <p:cNvSpPr/>
            <p:nvPr/>
          </p:nvSpPr>
          <p:spPr>
            <a:xfrm>
              <a:off x="3042750" y="792750"/>
              <a:ext cx="225225" cy="758025"/>
            </a:xfrm>
            <a:custGeom>
              <a:avLst/>
              <a:gdLst/>
              <a:ahLst/>
              <a:cxnLst/>
              <a:rect l="l" t="t" r="r" b="b"/>
              <a:pathLst>
                <a:path w="9009" h="30321" extrusionOk="0">
                  <a:moveTo>
                    <a:pt x="9009" y="0"/>
                  </a:moveTo>
                  <a:lnTo>
                    <a:pt x="9009" y="0"/>
                  </a:lnTo>
                  <a:cubicBezTo>
                    <a:pt x="8471" y="336"/>
                    <a:pt x="8269" y="1076"/>
                    <a:pt x="7597" y="1345"/>
                  </a:cubicBezTo>
                  <a:cubicBezTo>
                    <a:pt x="7261" y="1479"/>
                    <a:pt x="7059" y="1815"/>
                    <a:pt x="7127" y="2152"/>
                  </a:cubicBezTo>
                  <a:cubicBezTo>
                    <a:pt x="6992" y="3967"/>
                    <a:pt x="6051" y="5379"/>
                    <a:pt x="5311" y="6925"/>
                  </a:cubicBezTo>
                  <a:cubicBezTo>
                    <a:pt x="4975" y="7530"/>
                    <a:pt x="4639" y="8202"/>
                    <a:pt x="4505" y="8942"/>
                  </a:cubicBezTo>
                  <a:cubicBezTo>
                    <a:pt x="4303" y="10555"/>
                    <a:pt x="3967" y="12169"/>
                    <a:pt x="3564" y="13782"/>
                  </a:cubicBezTo>
                  <a:cubicBezTo>
                    <a:pt x="2824" y="15732"/>
                    <a:pt x="2219" y="17816"/>
                    <a:pt x="1748" y="19833"/>
                  </a:cubicBezTo>
                  <a:cubicBezTo>
                    <a:pt x="1345" y="22051"/>
                    <a:pt x="68" y="24135"/>
                    <a:pt x="471" y="26555"/>
                  </a:cubicBezTo>
                  <a:cubicBezTo>
                    <a:pt x="538" y="26757"/>
                    <a:pt x="471" y="26959"/>
                    <a:pt x="404" y="27160"/>
                  </a:cubicBezTo>
                  <a:cubicBezTo>
                    <a:pt x="68" y="28169"/>
                    <a:pt x="0" y="29245"/>
                    <a:pt x="135" y="30320"/>
                  </a:cubicBezTo>
                  <a:cubicBezTo>
                    <a:pt x="740" y="29917"/>
                    <a:pt x="337" y="29043"/>
                    <a:pt x="874" y="28639"/>
                  </a:cubicBezTo>
                  <a:cubicBezTo>
                    <a:pt x="807" y="26488"/>
                    <a:pt x="1076" y="24337"/>
                    <a:pt x="1681" y="22320"/>
                  </a:cubicBezTo>
                  <a:cubicBezTo>
                    <a:pt x="2555" y="19295"/>
                    <a:pt x="2824" y="16068"/>
                    <a:pt x="4505" y="13311"/>
                  </a:cubicBezTo>
                  <a:cubicBezTo>
                    <a:pt x="5715" y="9883"/>
                    <a:pt x="6320" y="6252"/>
                    <a:pt x="8001" y="3026"/>
                  </a:cubicBezTo>
                  <a:cubicBezTo>
                    <a:pt x="8606" y="2152"/>
                    <a:pt x="9009" y="1076"/>
                    <a:pt x="9009" y="0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0" name="Google Shape;17790;p23"/>
            <p:cNvSpPr/>
            <p:nvPr/>
          </p:nvSpPr>
          <p:spPr>
            <a:xfrm>
              <a:off x="2257875" y="2138300"/>
              <a:ext cx="65550" cy="79700"/>
            </a:xfrm>
            <a:custGeom>
              <a:avLst/>
              <a:gdLst/>
              <a:ahLst/>
              <a:cxnLst/>
              <a:rect l="l" t="t" r="r" b="b"/>
              <a:pathLst>
                <a:path w="2622" h="3188" extrusionOk="0">
                  <a:moveTo>
                    <a:pt x="1686" y="0"/>
                  </a:moveTo>
                  <a:cubicBezTo>
                    <a:pt x="1642" y="0"/>
                    <a:pt x="1613" y="8"/>
                    <a:pt x="1613" y="28"/>
                  </a:cubicBezTo>
                  <a:cubicBezTo>
                    <a:pt x="1681" y="1104"/>
                    <a:pt x="269" y="1036"/>
                    <a:pt x="134" y="1843"/>
                  </a:cubicBezTo>
                  <a:cubicBezTo>
                    <a:pt x="0" y="2381"/>
                    <a:pt x="0" y="2919"/>
                    <a:pt x="672" y="3188"/>
                  </a:cubicBezTo>
                  <a:cubicBezTo>
                    <a:pt x="874" y="3120"/>
                    <a:pt x="1076" y="3053"/>
                    <a:pt x="1210" y="2986"/>
                  </a:cubicBezTo>
                  <a:cubicBezTo>
                    <a:pt x="1815" y="2515"/>
                    <a:pt x="1613" y="1574"/>
                    <a:pt x="2420" y="1171"/>
                  </a:cubicBezTo>
                  <a:cubicBezTo>
                    <a:pt x="2622" y="1104"/>
                    <a:pt x="2420" y="364"/>
                    <a:pt x="2084" y="95"/>
                  </a:cubicBezTo>
                  <a:cubicBezTo>
                    <a:pt x="1989" y="48"/>
                    <a:pt x="1793" y="0"/>
                    <a:pt x="1686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1" name="Google Shape;17791;p23"/>
            <p:cNvSpPr/>
            <p:nvPr/>
          </p:nvSpPr>
          <p:spPr>
            <a:xfrm>
              <a:off x="2309975" y="2204125"/>
              <a:ext cx="38675" cy="12625"/>
            </a:xfrm>
            <a:custGeom>
              <a:avLst/>
              <a:gdLst/>
              <a:ahLst/>
              <a:cxnLst/>
              <a:rect l="l" t="t" r="r" b="b"/>
              <a:pathLst>
                <a:path w="1547" h="505" extrusionOk="0">
                  <a:moveTo>
                    <a:pt x="773" y="0"/>
                  </a:moveTo>
                  <a:cubicBezTo>
                    <a:pt x="487" y="0"/>
                    <a:pt x="202" y="118"/>
                    <a:pt x="0" y="353"/>
                  </a:cubicBezTo>
                  <a:cubicBezTo>
                    <a:pt x="235" y="454"/>
                    <a:pt x="504" y="504"/>
                    <a:pt x="773" y="504"/>
                  </a:cubicBezTo>
                  <a:cubicBezTo>
                    <a:pt x="1042" y="504"/>
                    <a:pt x="1311" y="454"/>
                    <a:pt x="1546" y="353"/>
                  </a:cubicBezTo>
                  <a:cubicBezTo>
                    <a:pt x="1345" y="118"/>
                    <a:pt x="1059" y="0"/>
                    <a:pt x="77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2" name="Google Shape;17792;p23"/>
            <p:cNvSpPr/>
            <p:nvPr/>
          </p:nvSpPr>
          <p:spPr>
            <a:xfrm>
              <a:off x="2296525" y="223647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67" y="0"/>
                  </a:moveTo>
                  <a:cubicBezTo>
                    <a:pt x="67" y="0"/>
                    <a:pt x="0" y="135"/>
                    <a:pt x="0" y="135"/>
                  </a:cubicBezTo>
                  <a:lnTo>
                    <a:pt x="336" y="269"/>
                  </a:lnTo>
                  <a:cubicBezTo>
                    <a:pt x="390" y="287"/>
                    <a:pt x="435" y="296"/>
                    <a:pt x="467" y="296"/>
                  </a:cubicBezTo>
                  <a:cubicBezTo>
                    <a:pt x="555" y="296"/>
                    <a:pt x="551" y="233"/>
                    <a:pt x="404" y="135"/>
                  </a:cubicBezTo>
                  <a:cubicBezTo>
                    <a:pt x="336" y="67"/>
                    <a:pt x="202" y="0"/>
                    <a:pt x="6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3" name="Google Shape;17793;p23"/>
            <p:cNvSpPr/>
            <p:nvPr/>
          </p:nvSpPr>
          <p:spPr>
            <a:xfrm>
              <a:off x="2320050" y="21742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4" name="Google Shape;17794;p23"/>
            <p:cNvSpPr/>
            <p:nvPr/>
          </p:nvSpPr>
          <p:spPr>
            <a:xfrm>
              <a:off x="2390650" y="2888575"/>
              <a:ext cx="20175" cy="30275"/>
            </a:xfrm>
            <a:custGeom>
              <a:avLst/>
              <a:gdLst/>
              <a:ahLst/>
              <a:cxnLst/>
              <a:rect l="l" t="t" r="r" b="b"/>
              <a:pathLst>
                <a:path w="807" h="1211" extrusionOk="0">
                  <a:moveTo>
                    <a:pt x="0" y="1"/>
                  </a:moveTo>
                  <a:lnTo>
                    <a:pt x="403" y="1211"/>
                  </a:lnTo>
                  <a:lnTo>
                    <a:pt x="807" y="1211"/>
                  </a:lnTo>
                  <a:lnTo>
                    <a:pt x="807" y="404"/>
                  </a:lnTo>
                  <a:cubicBezTo>
                    <a:pt x="605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BB85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5" name="Google Shape;17795;p23"/>
            <p:cNvSpPr/>
            <p:nvPr/>
          </p:nvSpPr>
          <p:spPr>
            <a:xfrm>
              <a:off x="2928450" y="2444875"/>
              <a:ext cx="139525" cy="393300"/>
            </a:xfrm>
            <a:custGeom>
              <a:avLst/>
              <a:gdLst/>
              <a:ahLst/>
              <a:cxnLst/>
              <a:rect l="l" t="t" r="r" b="b"/>
              <a:pathLst>
                <a:path w="5581" h="15732" extrusionOk="0">
                  <a:moveTo>
                    <a:pt x="606" y="1"/>
                  </a:moveTo>
                  <a:cubicBezTo>
                    <a:pt x="1" y="673"/>
                    <a:pt x="203" y="1748"/>
                    <a:pt x="1009" y="2017"/>
                  </a:cubicBezTo>
                  <a:lnTo>
                    <a:pt x="1009" y="2421"/>
                  </a:lnTo>
                  <a:cubicBezTo>
                    <a:pt x="1413" y="2757"/>
                    <a:pt x="1077" y="3295"/>
                    <a:pt x="1413" y="3698"/>
                  </a:cubicBezTo>
                  <a:cubicBezTo>
                    <a:pt x="1413" y="4370"/>
                    <a:pt x="1480" y="5110"/>
                    <a:pt x="1682" y="5849"/>
                  </a:cubicBezTo>
                  <a:cubicBezTo>
                    <a:pt x="2287" y="8001"/>
                    <a:pt x="3026" y="10085"/>
                    <a:pt x="3900" y="12236"/>
                  </a:cubicBezTo>
                  <a:cubicBezTo>
                    <a:pt x="4371" y="13446"/>
                    <a:pt x="4371" y="14925"/>
                    <a:pt x="5581" y="15732"/>
                  </a:cubicBezTo>
                  <a:cubicBezTo>
                    <a:pt x="4976" y="13110"/>
                    <a:pt x="4169" y="10488"/>
                    <a:pt x="3026" y="8068"/>
                  </a:cubicBezTo>
                  <a:cubicBezTo>
                    <a:pt x="2690" y="7127"/>
                    <a:pt x="2421" y="6185"/>
                    <a:pt x="2219" y="5177"/>
                  </a:cubicBezTo>
                  <a:cubicBezTo>
                    <a:pt x="1816" y="3496"/>
                    <a:pt x="1951" y="1614"/>
                    <a:pt x="1144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6" name="Google Shape;17796;p23"/>
            <p:cNvSpPr/>
            <p:nvPr/>
          </p:nvSpPr>
          <p:spPr>
            <a:xfrm>
              <a:off x="3074675" y="833075"/>
              <a:ext cx="62225" cy="191750"/>
            </a:xfrm>
            <a:custGeom>
              <a:avLst/>
              <a:gdLst/>
              <a:ahLst/>
              <a:cxnLst/>
              <a:rect l="l" t="t" r="r" b="b"/>
              <a:pathLst>
                <a:path w="2489" h="7670" extrusionOk="0">
                  <a:moveTo>
                    <a:pt x="2488" y="1"/>
                  </a:moveTo>
                  <a:cubicBezTo>
                    <a:pt x="1413" y="2421"/>
                    <a:pt x="539" y="4976"/>
                    <a:pt x="1" y="7665"/>
                  </a:cubicBezTo>
                  <a:cubicBezTo>
                    <a:pt x="55" y="7668"/>
                    <a:pt x="109" y="7669"/>
                    <a:pt x="162" y="7669"/>
                  </a:cubicBezTo>
                  <a:cubicBezTo>
                    <a:pt x="1361" y="7669"/>
                    <a:pt x="2267" y="6958"/>
                    <a:pt x="1816" y="6186"/>
                  </a:cubicBezTo>
                  <a:cubicBezTo>
                    <a:pt x="1211" y="5245"/>
                    <a:pt x="1816" y="4707"/>
                    <a:pt x="2018" y="3967"/>
                  </a:cubicBezTo>
                  <a:cubicBezTo>
                    <a:pt x="2287" y="3093"/>
                    <a:pt x="2421" y="2287"/>
                    <a:pt x="2488" y="1413"/>
                  </a:cubicBezTo>
                  <a:lnTo>
                    <a:pt x="2488" y="1"/>
                  </a:lnTo>
                  <a:close/>
                </a:path>
              </a:pathLst>
            </a:custGeom>
            <a:solidFill>
              <a:srgbClr val="8A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7" name="Google Shape;17797;p23"/>
            <p:cNvSpPr/>
            <p:nvPr/>
          </p:nvSpPr>
          <p:spPr>
            <a:xfrm>
              <a:off x="2889800" y="2341925"/>
              <a:ext cx="65575" cy="155075"/>
            </a:xfrm>
            <a:custGeom>
              <a:avLst/>
              <a:gdLst/>
              <a:ahLst/>
              <a:cxnLst/>
              <a:rect l="l" t="t" r="r" b="b"/>
              <a:pathLst>
                <a:path w="2623" h="6203" extrusionOk="0">
                  <a:moveTo>
                    <a:pt x="1581" y="1"/>
                  </a:moveTo>
                  <a:cubicBezTo>
                    <a:pt x="1513" y="1"/>
                    <a:pt x="1446" y="51"/>
                    <a:pt x="1412" y="152"/>
                  </a:cubicBezTo>
                  <a:cubicBezTo>
                    <a:pt x="1" y="1295"/>
                    <a:pt x="1" y="1295"/>
                    <a:pt x="942" y="2774"/>
                  </a:cubicBezTo>
                  <a:cubicBezTo>
                    <a:pt x="1278" y="3446"/>
                    <a:pt x="2018" y="4051"/>
                    <a:pt x="1009" y="4791"/>
                  </a:cubicBezTo>
                  <a:cubicBezTo>
                    <a:pt x="471" y="5194"/>
                    <a:pt x="740" y="5598"/>
                    <a:pt x="1278" y="5866"/>
                  </a:cubicBezTo>
                  <a:cubicBezTo>
                    <a:pt x="1681" y="6068"/>
                    <a:pt x="2152" y="6203"/>
                    <a:pt x="2623" y="6203"/>
                  </a:cubicBezTo>
                  <a:cubicBezTo>
                    <a:pt x="2286" y="5530"/>
                    <a:pt x="2085" y="4858"/>
                    <a:pt x="2219" y="4186"/>
                  </a:cubicBezTo>
                  <a:lnTo>
                    <a:pt x="1749" y="2572"/>
                  </a:lnTo>
                  <a:cubicBezTo>
                    <a:pt x="1816" y="2572"/>
                    <a:pt x="1883" y="2505"/>
                    <a:pt x="1883" y="2438"/>
                  </a:cubicBezTo>
                  <a:cubicBezTo>
                    <a:pt x="1883" y="2303"/>
                    <a:pt x="1883" y="2169"/>
                    <a:pt x="1749" y="2169"/>
                  </a:cubicBezTo>
                  <a:lnTo>
                    <a:pt x="1749" y="152"/>
                  </a:lnTo>
                  <a:cubicBezTo>
                    <a:pt x="1715" y="51"/>
                    <a:pt x="1648" y="1"/>
                    <a:pt x="158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8" name="Google Shape;17798;p23"/>
            <p:cNvSpPr/>
            <p:nvPr/>
          </p:nvSpPr>
          <p:spPr>
            <a:xfrm>
              <a:off x="2935175" y="2396125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270" y="270"/>
                    <a:pt x="270" y="68"/>
                    <a:pt x="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9" name="Google Shape;17799;p23"/>
            <p:cNvSpPr/>
            <p:nvPr/>
          </p:nvSpPr>
          <p:spPr>
            <a:xfrm>
              <a:off x="2925100" y="2335625"/>
              <a:ext cx="8425" cy="10125"/>
            </a:xfrm>
            <a:custGeom>
              <a:avLst/>
              <a:gdLst/>
              <a:ahLst/>
              <a:cxnLst/>
              <a:rect l="l" t="t" r="r" b="b"/>
              <a:pathLst>
                <a:path w="337" h="405" extrusionOk="0">
                  <a:moveTo>
                    <a:pt x="0" y="1"/>
                  </a:moveTo>
                  <a:lnTo>
                    <a:pt x="0" y="404"/>
                  </a:lnTo>
                  <a:lnTo>
                    <a:pt x="337" y="4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0" name="Google Shape;17800;p23"/>
            <p:cNvSpPr/>
            <p:nvPr/>
          </p:nvSpPr>
          <p:spPr>
            <a:xfrm>
              <a:off x="2360375" y="2944050"/>
              <a:ext cx="16850" cy="16750"/>
            </a:xfrm>
            <a:custGeom>
              <a:avLst/>
              <a:gdLst/>
              <a:ahLst/>
              <a:cxnLst/>
              <a:rect l="l" t="t" r="r" b="b"/>
              <a:pathLst>
                <a:path w="674" h="670" extrusionOk="0">
                  <a:moveTo>
                    <a:pt x="270" y="0"/>
                  </a:moveTo>
                  <a:cubicBezTo>
                    <a:pt x="135" y="135"/>
                    <a:pt x="68" y="269"/>
                    <a:pt x="1" y="471"/>
                  </a:cubicBezTo>
                  <a:cubicBezTo>
                    <a:pt x="1" y="622"/>
                    <a:pt x="39" y="669"/>
                    <a:pt x="90" y="669"/>
                  </a:cubicBezTo>
                  <a:cubicBezTo>
                    <a:pt x="174" y="669"/>
                    <a:pt x="295" y="538"/>
                    <a:pt x="337" y="538"/>
                  </a:cubicBezTo>
                  <a:cubicBezTo>
                    <a:pt x="539" y="538"/>
                    <a:pt x="673" y="336"/>
                    <a:pt x="606" y="135"/>
                  </a:cubicBezTo>
                  <a:cubicBezTo>
                    <a:pt x="539" y="67"/>
                    <a:pt x="404" y="67"/>
                    <a:pt x="270" y="0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1" name="Google Shape;17801;p23"/>
            <p:cNvSpPr/>
            <p:nvPr/>
          </p:nvSpPr>
          <p:spPr>
            <a:xfrm>
              <a:off x="3693175" y="2731650"/>
              <a:ext cx="255500" cy="143200"/>
            </a:xfrm>
            <a:custGeom>
              <a:avLst/>
              <a:gdLst/>
              <a:ahLst/>
              <a:cxnLst/>
              <a:rect l="l" t="t" r="r" b="b"/>
              <a:pathLst>
                <a:path w="10220" h="5728" extrusionOk="0">
                  <a:moveTo>
                    <a:pt x="8951" y="0"/>
                  </a:moveTo>
                  <a:cubicBezTo>
                    <a:pt x="8879" y="0"/>
                    <a:pt x="8808" y="9"/>
                    <a:pt x="8740" y="26"/>
                  </a:cubicBezTo>
                  <a:cubicBezTo>
                    <a:pt x="6118" y="1034"/>
                    <a:pt x="3833" y="2647"/>
                    <a:pt x="1412" y="3925"/>
                  </a:cubicBezTo>
                  <a:cubicBezTo>
                    <a:pt x="807" y="4261"/>
                    <a:pt x="1" y="4664"/>
                    <a:pt x="337" y="5605"/>
                  </a:cubicBezTo>
                  <a:cubicBezTo>
                    <a:pt x="506" y="5690"/>
                    <a:pt x="675" y="5727"/>
                    <a:pt x="844" y="5727"/>
                  </a:cubicBezTo>
                  <a:cubicBezTo>
                    <a:pt x="1078" y="5727"/>
                    <a:pt x="1312" y="5655"/>
                    <a:pt x="1547" y="5538"/>
                  </a:cubicBezTo>
                  <a:cubicBezTo>
                    <a:pt x="2959" y="4530"/>
                    <a:pt x="4639" y="4261"/>
                    <a:pt x="6186" y="3454"/>
                  </a:cubicBezTo>
                  <a:cubicBezTo>
                    <a:pt x="6792" y="3151"/>
                    <a:pt x="7509" y="2628"/>
                    <a:pt x="8088" y="2628"/>
                  </a:cubicBezTo>
                  <a:cubicBezTo>
                    <a:pt x="8150" y="2628"/>
                    <a:pt x="8211" y="2634"/>
                    <a:pt x="8270" y="2647"/>
                  </a:cubicBezTo>
                  <a:cubicBezTo>
                    <a:pt x="9076" y="2849"/>
                    <a:pt x="8606" y="4059"/>
                    <a:pt x="9211" y="4664"/>
                  </a:cubicBezTo>
                  <a:cubicBezTo>
                    <a:pt x="9278" y="4765"/>
                    <a:pt x="9345" y="4816"/>
                    <a:pt x="9413" y="4816"/>
                  </a:cubicBezTo>
                  <a:cubicBezTo>
                    <a:pt x="9480" y="4816"/>
                    <a:pt x="9547" y="4765"/>
                    <a:pt x="9614" y="4664"/>
                  </a:cubicBezTo>
                  <a:cubicBezTo>
                    <a:pt x="9614" y="4261"/>
                    <a:pt x="9480" y="3723"/>
                    <a:pt x="10018" y="3454"/>
                  </a:cubicBezTo>
                  <a:cubicBezTo>
                    <a:pt x="10219" y="3252"/>
                    <a:pt x="10219" y="2849"/>
                    <a:pt x="10018" y="2647"/>
                  </a:cubicBezTo>
                  <a:cubicBezTo>
                    <a:pt x="10018" y="2513"/>
                    <a:pt x="9950" y="2378"/>
                    <a:pt x="9950" y="2244"/>
                  </a:cubicBezTo>
                  <a:cubicBezTo>
                    <a:pt x="9009" y="1706"/>
                    <a:pt x="9345" y="967"/>
                    <a:pt x="9547" y="227"/>
                  </a:cubicBezTo>
                  <a:cubicBezTo>
                    <a:pt x="9396" y="76"/>
                    <a:pt x="9169" y="0"/>
                    <a:pt x="8951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2" name="Google Shape;17802;p23"/>
            <p:cNvSpPr/>
            <p:nvPr/>
          </p:nvSpPr>
          <p:spPr>
            <a:xfrm>
              <a:off x="3978900" y="2848250"/>
              <a:ext cx="63900" cy="62200"/>
            </a:xfrm>
            <a:custGeom>
              <a:avLst/>
              <a:gdLst/>
              <a:ahLst/>
              <a:cxnLst/>
              <a:rect l="l" t="t" r="r" b="b"/>
              <a:pathLst>
                <a:path w="2556" h="2488" extrusionOk="0">
                  <a:moveTo>
                    <a:pt x="202" y="0"/>
                  </a:moveTo>
                  <a:lnTo>
                    <a:pt x="0" y="202"/>
                  </a:lnTo>
                  <a:lnTo>
                    <a:pt x="202" y="404"/>
                  </a:lnTo>
                  <a:cubicBezTo>
                    <a:pt x="673" y="1412"/>
                    <a:pt x="1547" y="2152"/>
                    <a:pt x="2555" y="2488"/>
                  </a:cubicBezTo>
                  <a:cubicBezTo>
                    <a:pt x="2017" y="1479"/>
                    <a:pt x="1143" y="605"/>
                    <a:pt x="202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3" name="Google Shape;17803;p23"/>
            <p:cNvSpPr/>
            <p:nvPr/>
          </p:nvSpPr>
          <p:spPr>
            <a:xfrm>
              <a:off x="3958725" y="2828075"/>
              <a:ext cx="25250" cy="25050"/>
            </a:xfrm>
            <a:custGeom>
              <a:avLst/>
              <a:gdLst/>
              <a:ahLst/>
              <a:cxnLst/>
              <a:rect l="l" t="t" r="r" b="b"/>
              <a:pathLst>
                <a:path w="1010" h="1002" extrusionOk="0">
                  <a:moveTo>
                    <a:pt x="202" y="1"/>
                  </a:moveTo>
                  <a:lnTo>
                    <a:pt x="1" y="202"/>
                  </a:lnTo>
                  <a:cubicBezTo>
                    <a:pt x="68" y="269"/>
                    <a:pt x="68" y="404"/>
                    <a:pt x="135" y="471"/>
                  </a:cubicBezTo>
                  <a:lnTo>
                    <a:pt x="539" y="874"/>
                  </a:lnTo>
                  <a:cubicBezTo>
                    <a:pt x="599" y="966"/>
                    <a:pt x="687" y="1002"/>
                    <a:pt x="772" y="1002"/>
                  </a:cubicBezTo>
                  <a:cubicBezTo>
                    <a:pt x="875" y="1002"/>
                    <a:pt x="972" y="948"/>
                    <a:pt x="1009" y="874"/>
                  </a:cubicBezTo>
                  <a:cubicBezTo>
                    <a:pt x="875" y="471"/>
                    <a:pt x="539" y="202"/>
                    <a:pt x="202" y="1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4" name="Google Shape;17804;p23"/>
            <p:cNvSpPr/>
            <p:nvPr/>
          </p:nvSpPr>
          <p:spPr>
            <a:xfrm>
              <a:off x="3941925" y="2797825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68" y="0"/>
                  </a:moveTo>
                  <a:lnTo>
                    <a:pt x="68" y="807"/>
                  </a:lnTo>
                  <a:lnTo>
                    <a:pt x="0" y="874"/>
                  </a:lnTo>
                  <a:lnTo>
                    <a:pt x="269" y="1009"/>
                  </a:lnTo>
                  <a:lnTo>
                    <a:pt x="471" y="807"/>
                  </a:lnTo>
                  <a:cubicBezTo>
                    <a:pt x="471" y="471"/>
                    <a:pt x="337" y="202"/>
                    <a:pt x="68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5" name="Google Shape;17805;p23"/>
            <p:cNvSpPr/>
            <p:nvPr/>
          </p:nvSpPr>
          <p:spPr>
            <a:xfrm>
              <a:off x="3950325" y="2818000"/>
              <a:ext cx="13475" cy="12625"/>
            </a:xfrm>
            <a:custGeom>
              <a:avLst/>
              <a:gdLst/>
              <a:ahLst/>
              <a:cxnLst/>
              <a:rect l="l" t="t" r="r" b="b"/>
              <a:pathLst>
                <a:path w="539" h="505" extrusionOk="0">
                  <a:moveTo>
                    <a:pt x="135" y="0"/>
                  </a:moveTo>
                  <a:cubicBezTo>
                    <a:pt x="1" y="135"/>
                    <a:pt x="1" y="269"/>
                    <a:pt x="135" y="404"/>
                  </a:cubicBezTo>
                  <a:cubicBezTo>
                    <a:pt x="169" y="471"/>
                    <a:pt x="236" y="504"/>
                    <a:pt x="311" y="504"/>
                  </a:cubicBezTo>
                  <a:cubicBezTo>
                    <a:pt x="387" y="504"/>
                    <a:pt x="471" y="471"/>
                    <a:pt x="538" y="40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6" name="Google Shape;17806;p23"/>
            <p:cNvSpPr/>
            <p:nvPr/>
          </p:nvSpPr>
          <p:spPr>
            <a:xfrm>
              <a:off x="4205800" y="2565875"/>
              <a:ext cx="20175" cy="11800"/>
            </a:xfrm>
            <a:custGeom>
              <a:avLst/>
              <a:gdLst/>
              <a:ahLst/>
              <a:cxnLst/>
              <a:rect l="l" t="t" r="r" b="b"/>
              <a:pathLst>
                <a:path w="807" h="472" extrusionOk="0">
                  <a:moveTo>
                    <a:pt x="807" y="1"/>
                  </a:moveTo>
                  <a:cubicBezTo>
                    <a:pt x="471" y="1"/>
                    <a:pt x="135" y="135"/>
                    <a:pt x="0" y="472"/>
                  </a:cubicBezTo>
                  <a:cubicBezTo>
                    <a:pt x="269" y="472"/>
                    <a:pt x="605" y="337"/>
                    <a:pt x="807" y="1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7" name="Google Shape;17807;p23"/>
            <p:cNvSpPr/>
            <p:nvPr/>
          </p:nvSpPr>
          <p:spPr>
            <a:xfrm>
              <a:off x="4194025" y="2577650"/>
              <a:ext cx="11800" cy="8425"/>
            </a:xfrm>
            <a:custGeom>
              <a:avLst/>
              <a:gdLst/>
              <a:ahLst/>
              <a:cxnLst/>
              <a:rect l="l" t="t" r="r" b="b"/>
              <a:pathLst>
                <a:path w="472" h="337" extrusionOk="0">
                  <a:moveTo>
                    <a:pt x="1" y="337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8" name="Google Shape;17808;p23"/>
            <p:cNvSpPr/>
            <p:nvPr/>
          </p:nvSpPr>
          <p:spPr>
            <a:xfrm>
              <a:off x="3173850" y="2035425"/>
              <a:ext cx="176500" cy="229950"/>
            </a:xfrm>
            <a:custGeom>
              <a:avLst/>
              <a:gdLst/>
              <a:ahLst/>
              <a:cxnLst/>
              <a:rect l="l" t="t" r="r" b="b"/>
              <a:pathLst>
                <a:path w="7060" h="9198" extrusionOk="0">
                  <a:moveTo>
                    <a:pt x="3052" y="0"/>
                  </a:moveTo>
                  <a:cubicBezTo>
                    <a:pt x="2875" y="0"/>
                    <a:pt x="2689" y="49"/>
                    <a:pt x="2488" y="177"/>
                  </a:cubicBezTo>
                  <a:cubicBezTo>
                    <a:pt x="1748" y="1118"/>
                    <a:pt x="0" y="1319"/>
                    <a:pt x="471" y="3067"/>
                  </a:cubicBezTo>
                  <a:cubicBezTo>
                    <a:pt x="0" y="4681"/>
                    <a:pt x="202" y="6429"/>
                    <a:pt x="941" y="7908"/>
                  </a:cubicBezTo>
                  <a:cubicBezTo>
                    <a:pt x="1869" y="8751"/>
                    <a:pt x="3088" y="9198"/>
                    <a:pt x="4332" y="9198"/>
                  </a:cubicBezTo>
                  <a:cubicBezTo>
                    <a:pt x="5072" y="9198"/>
                    <a:pt x="5820" y="9040"/>
                    <a:pt x="6521" y="8715"/>
                  </a:cubicBezTo>
                  <a:lnTo>
                    <a:pt x="6992" y="6362"/>
                  </a:lnTo>
                  <a:cubicBezTo>
                    <a:pt x="7059" y="5084"/>
                    <a:pt x="6857" y="3874"/>
                    <a:pt x="6521" y="2664"/>
                  </a:cubicBezTo>
                  <a:cubicBezTo>
                    <a:pt x="6320" y="2462"/>
                    <a:pt x="6051" y="2328"/>
                    <a:pt x="5849" y="2126"/>
                  </a:cubicBezTo>
                  <a:cubicBezTo>
                    <a:pt x="5647" y="1857"/>
                    <a:pt x="5378" y="1588"/>
                    <a:pt x="5244" y="1454"/>
                  </a:cubicBezTo>
                  <a:cubicBezTo>
                    <a:pt x="5177" y="1319"/>
                    <a:pt x="5110" y="1185"/>
                    <a:pt x="5042" y="1118"/>
                  </a:cubicBezTo>
                  <a:lnTo>
                    <a:pt x="4773" y="714"/>
                  </a:lnTo>
                  <a:cubicBezTo>
                    <a:pt x="4639" y="580"/>
                    <a:pt x="4505" y="513"/>
                    <a:pt x="4370" y="445"/>
                  </a:cubicBezTo>
                  <a:cubicBezTo>
                    <a:pt x="3929" y="348"/>
                    <a:pt x="3525" y="0"/>
                    <a:pt x="3052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9" name="Google Shape;17809;p23"/>
            <p:cNvSpPr/>
            <p:nvPr/>
          </p:nvSpPr>
          <p:spPr>
            <a:xfrm>
              <a:off x="3325100" y="2103700"/>
              <a:ext cx="43725" cy="90775"/>
            </a:xfrm>
            <a:custGeom>
              <a:avLst/>
              <a:gdLst/>
              <a:ahLst/>
              <a:cxnLst/>
              <a:rect l="l" t="t" r="r" b="b"/>
              <a:pathLst>
                <a:path w="1749" h="3631" extrusionOk="0">
                  <a:moveTo>
                    <a:pt x="539" y="0"/>
                  </a:moveTo>
                  <a:lnTo>
                    <a:pt x="539" y="0"/>
                  </a:lnTo>
                  <a:cubicBezTo>
                    <a:pt x="606" y="1210"/>
                    <a:pt x="1" y="2555"/>
                    <a:pt x="942" y="3631"/>
                  </a:cubicBezTo>
                  <a:cubicBezTo>
                    <a:pt x="1749" y="2286"/>
                    <a:pt x="1278" y="1143"/>
                    <a:pt x="539" y="0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0" name="Google Shape;17810;p23"/>
            <p:cNvSpPr/>
            <p:nvPr/>
          </p:nvSpPr>
          <p:spPr>
            <a:xfrm>
              <a:off x="3177200" y="2041500"/>
              <a:ext cx="58850" cy="72300"/>
            </a:xfrm>
            <a:custGeom>
              <a:avLst/>
              <a:gdLst/>
              <a:ahLst/>
              <a:cxnLst/>
              <a:rect l="l" t="t" r="r" b="b"/>
              <a:pathLst>
                <a:path w="2354" h="2892" extrusionOk="0">
                  <a:moveTo>
                    <a:pt x="2354" y="1"/>
                  </a:moveTo>
                  <a:lnTo>
                    <a:pt x="2354" y="1"/>
                  </a:lnTo>
                  <a:cubicBezTo>
                    <a:pt x="202" y="875"/>
                    <a:pt x="1" y="1144"/>
                    <a:pt x="337" y="2892"/>
                  </a:cubicBezTo>
                  <a:cubicBezTo>
                    <a:pt x="404" y="2085"/>
                    <a:pt x="875" y="1413"/>
                    <a:pt x="1614" y="1009"/>
                  </a:cubicBezTo>
                  <a:cubicBezTo>
                    <a:pt x="2085" y="875"/>
                    <a:pt x="2354" y="539"/>
                    <a:pt x="2354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1" name="Google Shape;17811;p23"/>
            <p:cNvSpPr/>
            <p:nvPr/>
          </p:nvSpPr>
          <p:spPr>
            <a:xfrm>
              <a:off x="3284775" y="2041500"/>
              <a:ext cx="52125" cy="62550"/>
            </a:xfrm>
            <a:custGeom>
              <a:avLst/>
              <a:gdLst/>
              <a:ahLst/>
              <a:cxnLst/>
              <a:rect l="l" t="t" r="r" b="b"/>
              <a:pathLst>
                <a:path w="2085" h="2502" extrusionOk="0">
                  <a:moveTo>
                    <a:pt x="135" y="1"/>
                  </a:moveTo>
                  <a:cubicBezTo>
                    <a:pt x="0" y="135"/>
                    <a:pt x="0" y="337"/>
                    <a:pt x="135" y="471"/>
                  </a:cubicBezTo>
                  <a:cubicBezTo>
                    <a:pt x="135" y="606"/>
                    <a:pt x="135" y="740"/>
                    <a:pt x="135" y="875"/>
                  </a:cubicBezTo>
                  <a:cubicBezTo>
                    <a:pt x="202" y="942"/>
                    <a:pt x="336" y="1144"/>
                    <a:pt x="404" y="1278"/>
                  </a:cubicBezTo>
                  <a:cubicBezTo>
                    <a:pt x="740" y="1547"/>
                    <a:pt x="1009" y="1816"/>
                    <a:pt x="1278" y="2085"/>
                  </a:cubicBezTo>
                  <a:cubicBezTo>
                    <a:pt x="1394" y="2318"/>
                    <a:pt x="1663" y="2501"/>
                    <a:pt x="1952" y="2501"/>
                  </a:cubicBezTo>
                  <a:cubicBezTo>
                    <a:pt x="1996" y="2501"/>
                    <a:pt x="2040" y="2497"/>
                    <a:pt x="2084" y="2488"/>
                  </a:cubicBezTo>
                  <a:cubicBezTo>
                    <a:pt x="1815" y="1413"/>
                    <a:pt x="1076" y="471"/>
                    <a:pt x="135" y="1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2" name="Google Shape;17812;p23"/>
            <p:cNvSpPr/>
            <p:nvPr/>
          </p:nvSpPr>
          <p:spPr>
            <a:xfrm>
              <a:off x="3237700" y="203330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1050" y="1"/>
                  </a:moveTo>
                  <a:cubicBezTo>
                    <a:pt x="683" y="1"/>
                    <a:pt x="315" y="119"/>
                    <a:pt x="1" y="329"/>
                  </a:cubicBezTo>
                  <a:cubicBezTo>
                    <a:pt x="73" y="365"/>
                    <a:pt x="170" y="372"/>
                    <a:pt x="275" y="372"/>
                  </a:cubicBezTo>
                  <a:cubicBezTo>
                    <a:pt x="339" y="372"/>
                    <a:pt x="406" y="369"/>
                    <a:pt x="472" y="369"/>
                  </a:cubicBezTo>
                  <a:cubicBezTo>
                    <a:pt x="695" y="369"/>
                    <a:pt x="904" y="400"/>
                    <a:pt x="942" y="665"/>
                  </a:cubicBezTo>
                  <a:cubicBezTo>
                    <a:pt x="1016" y="1180"/>
                    <a:pt x="1125" y="1346"/>
                    <a:pt x="1254" y="1346"/>
                  </a:cubicBezTo>
                  <a:cubicBezTo>
                    <a:pt x="1478" y="1346"/>
                    <a:pt x="1761" y="842"/>
                    <a:pt x="2018" y="799"/>
                  </a:cubicBezTo>
                  <a:lnTo>
                    <a:pt x="2018" y="329"/>
                  </a:lnTo>
                  <a:cubicBezTo>
                    <a:pt x="1727" y="102"/>
                    <a:pt x="1389" y="1"/>
                    <a:pt x="1050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3" name="Google Shape;17813;p23"/>
            <p:cNvSpPr/>
            <p:nvPr/>
          </p:nvSpPr>
          <p:spPr>
            <a:xfrm>
              <a:off x="3022575" y="2191100"/>
              <a:ext cx="26925" cy="44950"/>
            </a:xfrm>
            <a:custGeom>
              <a:avLst/>
              <a:gdLst/>
              <a:ahLst/>
              <a:cxnLst/>
              <a:rect l="l" t="t" r="r" b="b"/>
              <a:pathLst>
                <a:path w="1077" h="1798" extrusionOk="0">
                  <a:moveTo>
                    <a:pt x="673" y="0"/>
                  </a:moveTo>
                  <a:cubicBezTo>
                    <a:pt x="1" y="269"/>
                    <a:pt x="202" y="874"/>
                    <a:pt x="68" y="1345"/>
                  </a:cubicBezTo>
                  <a:cubicBezTo>
                    <a:pt x="291" y="1456"/>
                    <a:pt x="421" y="1798"/>
                    <a:pt x="726" y="1798"/>
                  </a:cubicBezTo>
                  <a:cubicBezTo>
                    <a:pt x="790" y="1798"/>
                    <a:pt x="861" y="1783"/>
                    <a:pt x="942" y="1748"/>
                  </a:cubicBezTo>
                  <a:cubicBezTo>
                    <a:pt x="875" y="1143"/>
                    <a:pt x="1076" y="538"/>
                    <a:pt x="673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4" name="Google Shape;17814;p23"/>
            <p:cNvSpPr/>
            <p:nvPr/>
          </p:nvSpPr>
          <p:spPr>
            <a:xfrm>
              <a:off x="3350325" y="2401350"/>
              <a:ext cx="289100" cy="342425"/>
            </a:xfrm>
            <a:custGeom>
              <a:avLst/>
              <a:gdLst/>
              <a:ahLst/>
              <a:cxnLst/>
              <a:rect l="l" t="t" r="r" b="b"/>
              <a:pathLst>
                <a:path w="11564" h="13697" extrusionOk="0">
                  <a:moveTo>
                    <a:pt x="5484" y="0"/>
                  </a:moveTo>
                  <a:cubicBezTo>
                    <a:pt x="4663" y="0"/>
                    <a:pt x="3951" y="166"/>
                    <a:pt x="3698" y="531"/>
                  </a:cubicBezTo>
                  <a:cubicBezTo>
                    <a:pt x="2757" y="1742"/>
                    <a:pt x="1614" y="2884"/>
                    <a:pt x="1479" y="4565"/>
                  </a:cubicBezTo>
                  <a:cubicBezTo>
                    <a:pt x="1277" y="4767"/>
                    <a:pt x="1143" y="5103"/>
                    <a:pt x="1143" y="5439"/>
                  </a:cubicBezTo>
                  <a:cubicBezTo>
                    <a:pt x="269" y="6179"/>
                    <a:pt x="740" y="7321"/>
                    <a:pt x="269" y="8195"/>
                  </a:cubicBezTo>
                  <a:cubicBezTo>
                    <a:pt x="67" y="8733"/>
                    <a:pt x="0" y="9406"/>
                    <a:pt x="135" y="10078"/>
                  </a:cubicBezTo>
                  <a:cubicBezTo>
                    <a:pt x="471" y="11490"/>
                    <a:pt x="538" y="13103"/>
                    <a:pt x="2488" y="13439"/>
                  </a:cubicBezTo>
                  <a:cubicBezTo>
                    <a:pt x="2555" y="13305"/>
                    <a:pt x="2622" y="13170"/>
                    <a:pt x="2622" y="13036"/>
                  </a:cubicBezTo>
                  <a:lnTo>
                    <a:pt x="2622" y="13036"/>
                  </a:lnTo>
                  <a:cubicBezTo>
                    <a:pt x="2891" y="13103"/>
                    <a:pt x="2555" y="13439"/>
                    <a:pt x="2824" y="13574"/>
                  </a:cubicBezTo>
                  <a:cubicBezTo>
                    <a:pt x="3164" y="13659"/>
                    <a:pt x="3496" y="13696"/>
                    <a:pt x="3821" y="13696"/>
                  </a:cubicBezTo>
                  <a:cubicBezTo>
                    <a:pt x="5034" y="13696"/>
                    <a:pt x="6147" y="13177"/>
                    <a:pt x="7261" y="12700"/>
                  </a:cubicBezTo>
                  <a:cubicBezTo>
                    <a:pt x="10689" y="9943"/>
                    <a:pt x="11563" y="5036"/>
                    <a:pt x="9210" y="1338"/>
                  </a:cubicBezTo>
                  <a:cubicBezTo>
                    <a:pt x="9009" y="1204"/>
                    <a:pt x="8807" y="1002"/>
                    <a:pt x="8605" y="868"/>
                  </a:cubicBezTo>
                  <a:cubicBezTo>
                    <a:pt x="7980" y="320"/>
                    <a:pt x="6626" y="0"/>
                    <a:pt x="5484" y="0"/>
                  </a:cubicBez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5" name="Google Shape;17815;p23"/>
            <p:cNvSpPr/>
            <p:nvPr/>
          </p:nvSpPr>
          <p:spPr>
            <a:xfrm>
              <a:off x="3582250" y="2653650"/>
              <a:ext cx="388275" cy="241850"/>
            </a:xfrm>
            <a:custGeom>
              <a:avLst/>
              <a:gdLst/>
              <a:ahLst/>
              <a:cxnLst/>
              <a:rect l="l" t="t" r="r" b="b"/>
              <a:pathLst>
                <a:path w="15531" h="9674" extrusionOk="0">
                  <a:moveTo>
                    <a:pt x="11534" y="0"/>
                  </a:moveTo>
                  <a:cubicBezTo>
                    <a:pt x="11414" y="0"/>
                    <a:pt x="11273" y="106"/>
                    <a:pt x="11093" y="389"/>
                  </a:cubicBezTo>
                  <a:cubicBezTo>
                    <a:pt x="10892" y="658"/>
                    <a:pt x="10623" y="860"/>
                    <a:pt x="10286" y="927"/>
                  </a:cubicBezTo>
                  <a:lnTo>
                    <a:pt x="3967" y="4961"/>
                  </a:lnTo>
                  <a:cubicBezTo>
                    <a:pt x="3564" y="6104"/>
                    <a:pt x="3564" y="6104"/>
                    <a:pt x="3228" y="6104"/>
                  </a:cubicBezTo>
                  <a:cubicBezTo>
                    <a:pt x="3040" y="6104"/>
                    <a:pt x="2851" y="6099"/>
                    <a:pt x="2664" y="6099"/>
                  </a:cubicBezTo>
                  <a:cubicBezTo>
                    <a:pt x="1773" y="6099"/>
                    <a:pt x="916" y="6191"/>
                    <a:pt x="471" y="7246"/>
                  </a:cubicBezTo>
                  <a:cubicBezTo>
                    <a:pt x="1" y="8524"/>
                    <a:pt x="1278" y="8725"/>
                    <a:pt x="1816" y="9398"/>
                  </a:cubicBezTo>
                  <a:cubicBezTo>
                    <a:pt x="1950" y="9532"/>
                    <a:pt x="2152" y="9599"/>
                    <a:pt x="2354" y="9667"/>
                  </a:cubicBezTo>
                  <a:cubicBezTo>
                    <a:pt x="2422" y="9671"/>
                    <a:pt x="2489" y="9674"/>
                    <a:pt x="2556" y="9674"/>
                  </a:cubicBezTo>
                  <a:cubicBezTo>
                    <a:pt x="3419" y="9674"/>
                    <a:pt x="4208" y="9277"/>
                    <a:pt x="4707" y="8591"/>
                  </a:cubicBezTo>
                  <a:cubicBezTo>
                    <a:pt x="6522" y="6978"/>
                    <a:pt x="8807" y="6036"/>
                    <a:pt x="10892" y="4826"/>
                  </a:cubicBezTo>
                  <a:cubicBezTo>
                    <a:pt x="11698" y="4423"/>
                    <a:pt x="12505" y="3952"/>
                    <a:pt x="13245" y="3414"/>
                  </a:cubicBezTo>
                  <a:cubicBezTo>
                    <a:pt x="13648" y="2809"/>
                    <a:pt x="14253" y="2339"/>
                    <a:pt x="14925" y="2070"/>
                  </a:cubicBezTo>
                  <a:cubicBezTo>
                    <a:pt x="15530" y="1935"/>
                    <a:pt x="15463" y="1398"/>
                    <a:pt x="15261" y="927"/>
                  </a:cubicBezTo>
                  <a:lnTo>
                    <a:pt x="15261" y="927"/>
                  </a:lnTo>
                  <a:cubicBezTo>
                    <a:pt x="14724" y="1263"/>
                    <a:pt x="14186" y="1398"/>
                    <a:pt x="13648" y="1398"/>
                  </a:cubicBezTo>
                  <a:cubicBezTo>
                    <a:pt x="13245" y="860"/>
                    <a:pt x="12438" y="994"/>
                    <a:pt x="12034" y="524"/>
                  </a:cubicBezTo>
                  <a:cubicBezTo>
                    <a:pt x="11868" y="275"/>
                    <a:pt x="11728" y="0"/>
                    <a:pt x="11534" y="0"/>
                  </a:cubicBezTo>
                  <a:close/>
                </a:path>
              </a:pathLst>
            </a:custGeom>
            <a:solidFill>
              <a:srgbClr val="73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6" name="Google Shape;17816;p23"/>
            <p:cNvSpPr/>
            <p:nvPr/>
          </p:nvSpPr>
          <p:spPr>
            <a:xfrm>
              <a:off x="3476375" y="2777325"/>
              <a:ext cx="203375" cy="156650"/>
            </a:xfrm>
            <a:custGeom>
              <a:avLst/>
              <a:gdLst/>
              <a:ahLst/>
              <a:cxnLst/>
              <a:rect l="l" t="t" r="r" b="b"/>
              <a:pathLst>
                <a:path w="8135" h="6266" extrusionOk="0">
                  <a:moveTo>
                    <a:pt x="7952" y="1"/>
                  </a:moveTo>
                  <a:cubicBezTo>
                    <a:pt x="7121" y="1"/>
                    <a:pt x="6598" y="825"/>
                    <a:pt x="5782" y="888"/>
                  </a:cubicBezTo>
                  <a:cubicBezTo>
                    <a:pt x="3765" y="1896"/>
                    <a:pt x="1412" y="2299"/>
                    <a:pt x="0" y="4249"/>
                  </a:cubicBezTo>
                  <a:cubicBezTo>
                    <a:pt x="0" y="4451"/>
                    <a:pt x="67" y="4585"/>
                    <a:pt x="269" y="4720"/>
                  </a:cubicBezTo>
                  <a:cubicBezTo>
                    <a:pt x="1412" y="4854"/>
                    <a:pt x="2757" y="4451"/>
                    <a:pt x="3160" y="6131"/>
                  </a:cubicBezTo>
                  <a:cubicBezTo>
                    <a:pt x="3294" y="6199"/>
                    <a:pt x="3496" y="6266"/>
                    <a:pt x="3631" y="6266"/>
                  </a:cubicBezTo>
                  <a:cubicBezTo>
                    <a:pt x="4841" y="5997"/>
                    <a:pt x="6118" y="5930"/>
                    <a:pt x="6521" y="4451"/>
                  </a:cubicBezTo>
                  <a:cubicBezTo>
                    <a:pt x="6012" y="4260"/>
                    <a:pt x="6226" y="3163"/>
                    <a:pt x="5678" y="3163"/>
                  </a:cubicBezTo>
                  <a:cubicBezTo>
                    <a:pt x="5648" y="3163"/>
                    <a:pt x="5615" y="3166"/>
                    <a:pt x="5580" y="3173"/>
                  </a:cubicBezTo>
                  <a:cubicBezTo>
                    <a:pt x="5402" y="3224"/>
                    <a:pt x="5270" y="3246"/>
                    <a:pt x="5173" y="3246"/>
                  </a:cubicBezTo>
                  <a:cubicBezTo>
                    <a:pt x="4754" y="3246"/>
                    <a:pt x="4975" y="2841"/>
                    <a:pt x="4975" y="2568"/>
                  </a:cubicBezTo>
                  <a:cubicBezTo>
                    <a:pt x="5110" y="2098"/>
                    <a:pt x="5446" y="1762"/>
                    <a:pt x="5916" y="1694"/>
                  </a:cubicBezTo>
                  <a:cubicBezTo>
                    <a:pt x="6223" y="1639"/>
                    <a:pt x="6540" y="1606"/>
                    <a:pt x="6856" y="1606"/>
                  </a:cubicBezTo>
                  <a:cubicBezTo>
                    <a:pt x="7301" y="1606"/>
                    <a:pt x="7741" y="1671"/>
                    <a:pt x="8135" y="1829"/>
                  </a:cubicBezTo>
                  <a:lnTo>
                    <a:pt x="8135" y="14"/>
                  </a:lnTo>
                  <a:cubicBezTo>
                    <a:pt x="8072" y="5"/>
                    <a:pt x="8011" y="1"/>
                    <a:pt x="7952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7" name="Google Shape;17817;p23"/>
            <p:cNvSpPr/>
            <p:nvPr/>
          </p:nvSpPr>
          <p:spPr>
            <a:xfrm>
              <a:off x="3330150" y="2606225"/>
              <a:ext cx="201700" cy="158850"/>
            </a:xfrm>
            <a:custGeom>
              <a:avLst/>
              <a:gdLst/>
              <a:ahLst/>
              <a:cxnLst/>
              <a:rect l="l" t="t" r="r" b="b"/>
              <a:pathLst>
                <a:path w="8068" h="6354" extrusionOk="0">
                  <a:moveTo>
                    <a:pt x="1143" y="0"/>
                  </a:moveTo>
                  <a:lnTo>
                    <a:pt x="1143" y="0"/>
                  </a:lnTo>
                  <a:cubicBezTo>
                    <a:pt x="0" y="2488"/>
                    <a:pt x="1076" y="4370"/>
                    <a:pt x="2891" y="6051"/>
                  </a:cubicBezTo>
                  <a:cubicBezTo>
                    <a:pt x="3429" y="6253"/>
                    <a:pt x="4000" y="6353"/>
                    <a:pt x="4572" y="6353"/>
                  </a:cubicBezTo>
                  <a:cubicBezTo>
                    <a:pt x="5143" y="6353"/>
                    <a:pt x="5715" y="6253"/>
                    <a:pt x="6253" y="6051"/>
                  </a:cubicBezTo>
                  <a:cubicBezTo>
                    <a:pt x="6858" y="5513"/>
                    <a:pt x="7664" y="5311"/>
                    <a:pt x="8068" y="4505"/>
                  </a:cubicBezTo>
                  <a:lnTo>
                    <a:pt x="8068" y="4505"/>
                  </a:lnTo>
                  <a:cubicBezTo>
                    <a:pt x="6858" y="4572"/>
                    <a:pt x="5715" y="4774"/>
                    <a:pt x="4572" y="5177"/>
                  </a:cubicBezTo>
                  <a:cubicBezTo>
                    <a:pt x="4485" y="5212"/>
                    <a:pt x="4389" y="5228"/>
                    <a:pt x="4291" y="5228"/>
                  </a:cubicBezTo>
                  <a:cubicBezTo>
                    <a:pt x="4011" y="5228"/>
                    <a:pt x="3713" y="5090"/>
                    <a:pt x="3564" y="4841"/>
                  </a:cubicBezTo>
                  <a:cubicBezTo>
                    <a:pt x="3347" y="4961"/>
                    <a:pt x="3166" y="5021"/>
                    <a:pt x="3006" y="5021"/>
                  </a:cubicBezTo>
                  <a:cubicBezTo>
                    <a:pt x="2718" y="5021"/>
                    <a:pt x="2502" y="4826"/>
                    <a:pt x="2286" y="4437"/>
                  </a:cubicBezTo>
                  <a:cubicBezTo>
                    <a:pt x="1479" y="3093"/>
                    <a:pt x="1076" y="1547"/>
                    <a:pt x="1143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8" name="Google Shape;17818;p23"/>
            <p:cNvSpPr/>
            <p:nvPr/>
          </p:nvSpPr>
          <p:spPr>
            <a:xfrm>
              <a:off x="3387300" y="2384800"/>
              <a:ext cx="193300" cy="130700"/>
            </a:xfrm>
            <a:custGeom>
              <a:avLst/>
              <a:gdLst/>
              <a:ahLst/>
              <a:cxnLst/>
              <a:rect l="l" t="t" r="r" b="b"/>
              <a:pathLst>
                <a:path w="7732" h="5228" extrusionOk="0">
                  <a:moveTo>
                    <a:pt x="4541" y="0"/>
                  </a:moveTo>
                  <a:cubicBezTo>
                    <a:pt x="4278" y="0"/>
                    <a:pt x="4017" y="17"/>
                    <a:pt x="3765" y="51"/>
                  </a:cubicBezTo>
                  <a:cubicBezTo>
                    <a:pt x="1479" y="656"/>
                    <a:pt x="135" y="2538"/>
                    <a:pt x="0" y="5227"/>
                  </a:cubicBezTo>
                  <a:cubicBezTo>
                    <a:pt x="672" y="4353"/>
                    <a:pt x="807" y="3210"/>
                    <a:pt x="1748" y="2471"/>
                  </a:cubicBezTo>
                  <a:cubicBezTo>
                    <a:pt x="2388" y="1889"/>
                    <a:pt x="2625" y="1208"/>
                    <a:pt x="3634" y="1208"/>
                  </a:cubicBezTo>
                  <a:cubicBezTo>
                    <a:pt x="3791" y="1208"/>
                    <a:pt x="3968" y="1224"/>
                    <a:pt x="4168" y="1261"/>
                  </a:cubicBezTo>
                  <a:cubicBezTo>
                    <a:pt x="5378" y="1395"/>
                    <a:pt x="6589" y="1664"/>
                    <a:pt x="7731" y="2000"/>
                  </a:cubicBezTo>
                  <a:lnTo>
                    <a:pt x="6857" y="454"/>
                  </a:lnTo>
                  <a:cubicBezTo>
                    <a:pt x="6152" y="151"/>
                    <a:pt x="5332" y="0"/>
                    <a:pt x="4541" y="0"/>
                  </a:cubicBezTo>
                  <a:close/>
                </a:path>
              </a:pathLst>
            </a:custGeom>
            <a:solidFill>
              <a:srgbClr val="FA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9" name="Google Shape;17819;p23"/>
            <p:cNvSpPr/>
            <p:nvPr/>
          </p:nvSpPr>
          <p:spPr>
            <a:xfrm>
              <a:off x="3017550" y="2224700"/>
              <a:ext cx="38675" cy="142900"/>
            </a:xfrm>
            <a:custGeom>
              <a:avLst/>
              <a:gdLst/>
              <a:ahLst/>
              <a:cxnLst/>
              <a:rect l="l" t="t" r="r" b="b"/>
              <a:pathLst>
                <a:path w="1547" h="5716" extrusionOk="0">
                  <a:moveTo>
                    <a:pt x="269" y="1"/>
                  </a:moveTo>
                  <a:cubicBezTo>
                    <a:pt x="269" y="740"/>
                    <a:pt x="202" y="1480"/>
                    <a:pt x="269" y="2219"/>
                  </a:cubicBezTo>
                  <a:cubicBezTo>
                    <a:pt x="403" y="3362"/>
                    <a:pt x="0" y="4572"/>
                    <a:pt x="672" y="5715"/>
                  </a:cubicBezTo>
                  <a:cubicBezTo>
                    <a:pt x="538" y="4303"/>
                    <a:pt x="740" y="2959"/>
                    <a:pt x="1277" y="1681"/>
                  </a:cubicBezTo>
                  <a:cubicBezTo>
                    <a:pt x="1546" y="1211"/>
                    <a:pt x="1277" y="807"/>
                    <a:pt x="1143" y="404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0" name="Google Shape;17820;p23"/>
            <p:cNvSpPr/>
            <p:nvPr/>
          </p:nvSpPr>
          <p:spPr>
            <a:xfrm>
              <a:off x="3113350" y="2307050"/>
              <a:ext cx="40350" cy="53825"/>
            </a:xfrm>
            <a:custGeom>
              <a:avLst/>
              <a:gdLst/>
              <a:ahLst/>
              <a:cxnLst/>
              <a:rect l="l" t="t" r="r" b="b"/>
              <a:pathLst>
                <a:path w="1614" h="2153" extrusionOk="0">
                  <a:moveTo>
                    <a:pt x="807" y="1"/>
                  </a:moveTo>
                  <a:cubicBezTo>
                    <a:pt x="0" y="1"/>
                    <a:pt x="202" y="673"/>
                    <a:pt x="134" y="1144"/>
                  </a:cubicBezTo>
                  <a:cubicBezTo>
                    <a:pt x="134" y="1547"/>
                    <a:pt x="67" y="2152"/>
                    <a:pt x="605" y="2152"/>
                  </a:cubicBezTo>
                  <a:cubicBezTo>
                    <a:pt x="1412" y="2152"/>
                    <a:pt x="1345" y="1211"/>
                    <a:pt x="1479" y="740"/>
                  </a:cubicBezTo>
                  <a:cubicBezTo>
                    <a:pt x="1613" y="270"/>
                    <a:pt x="1210" y="1"/>
                    <a:pt x="80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1" name="Google Shape;17821;p23"/>
            <p:cNvSpPr/>
            <p:nvPr/>
          </p:nvSpPr>
          <p:spPr>
            <a:xfrm>
              <a:off x="3123425" y="2796150"/>
              <a:ext cx="45400" cy="115150"/>
            </a:xfrm>
            <a:custGeom>
              <a:avLst/>
              <a:gdLst/>
              <a:ahLst/>
              <a:cxnLst/>
              <a:rect l="l" t="t" r="r" b="b"/>
              <a:pathLst>
                <a:path w="1816" h="4606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874"/>
                    <a:pt x="202" y="1748"/>
                    <a:pt x="673" y="2488"/>
                  </a:cubicBezTo>
                  <a:cubicBezTo>
                    <a:pt x="1143" y="3025"/>
                    <a:pt x="1345" y="3765"/>
                    <a:pt x="1345" y="4504"/>
                  </a:cubicBezTo>
                  <a:cubicBezTo>
                    <a:pt x="1379" y="4572"/>
                    <a:pt x="1463" y="4605"/>
                    <a:pt x="1547" y="4605"/>
                  </a:cubicBezTo>
                  <a:cubicBezTo>
                    <a:pt x="1631" y="4605"/>
                    <a:pt x="1715" y="4572"/>
                    <a:pt x="1748" y="4504"/>
                  </a:cubicBezTo>
                  <a:cubicBezTo>
                    <a:pt x="1816" y="3698"/>
                    <a:pt x="1614" y="2958"/>
                    <a:pt x="1210" y="2286"/>
                  </a:cubicBezTo>
                  <a:cubicBezTo>
                    <a:pt x="740" y="1614"/>
                    <a:pt x="538" y="874"/>
                    <a:pt x="538" y="135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2" name="Google Shape;17822;p23"/>
            <p:cNvSpPr/>
            <p:nvPr/>
          </p:nvSpPr>
          <p:spPr>
            <a:xfrm>
              <a:off x="3348625" y="2537325"/>
              <a:ext cx="30300" cy="68925"/>
            </a:xfrm>
            <a:custGeom>
              <a:avLst/>
              <a:gdLst/>
              <a:ahLst/>
              <a:cxnLst/>
              <a:rect l="l" t="t" r="r" b="b"/>
              <a:pathLst>
                <a:path w="1212" h="2757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1" y="672"/>
                    <a:pt x="606" y="1815"/>
                    <a:pt x="337" y="2756"/>
                  </a:cubicBezTo>
                  <a:cubicBezTo>
                    <a:pt x="1077" y="1950"/>
                    <a:pt x="740" y="807"/>
                    <a:pt x="1211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3" name="Google Shape;17823;p23"/>
            <p:cNvSpPr/>
            <p:nvPr/>
          </p:nvSpPr>
          <p:spPr>
            <a:xfrm>
              <a:off x="3883100" y="2666725"/>
              <a:ext cx="40350" cy="21500"/>
            </a:xfrm>
            <a:custGeom>
              <a:avLst/>
              <a:gdLst/>
              <a:ahLst/>
              <a:cxnLst/>
              <a:rect l="l" t="t" r="r" b="b"/>
              <a:pathLst>
                <a:path w="1614" h="860" extrusionOk="0">
                  <a:moveTo>
                    <a:pt x="0" y="1"/>
                  </a:moveTo>
                  <a:lnTo>
                    <a:pt x="0" y="1"/>
                  </a:lnTo>
                  <a:cubicBezTo>
                    <a:pt x="166" y="498"/>
                    <a:pt x="697" y="860"/>
                    <a:pt x="1254" y="860"/>
                  </a:cubicBezTo>
                  <a:cubicBezTo>
                    <a:pt x="1374" y="860"/>
                    <a:pt x="1495" y="843"/>
                    <a:pt x="1614" y="807"/>
                  </a:cubicBezTo>
                  <a:cubicBezTo>
                    <a:pt x="1524" y="90"/>
                    <a:pt x="1106" y="30"/>
                    <a:pt x="658" y="30"/>
                  </a:cubicBezTo>
                  <a:cubicBezTo>
                    <a:pt x="568" y="30"/>
                    <a:pt x="477" y="33"/>
                    <a:pt x="388" y="33"/>
                  </a:cubicBezTo>
                  <a:cubicBezTo>
                    <a:pt x="253" y="33"/>
                    <a:pt x="121" y="28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4" name="Google Shape;17824;p23"/>
            <p:cNvSpPr/>
            <p:nvPr/>
          </p:nvSpPr>
          <p:spPr>
            <a:xfrm>
              <a:off x="3953675" y="2616300"/>
              <a:ext cx="8450" cy="13475"/>
            </a:xfrm>
            <a:custGeom>
              <a:avLst/>
              <a:gdLst/>
              <a:ahLst/>
              <a:cxnLst/>
              <a:rect l="l" t="t" r="r" b="b"/>
              <a:pathLst>
                <a:path w="338" h="539" extrusionOk="0">
                  <a:moveTo>
                    <a:pt x="337" y="1"/>
                  </a:moveTo>
                  <a:lnTo>
                    <a:pt x="1" y="135"/>
                  </a:lnTo>
                  <a:cubicBezTo>
                    <a:pt x="1" y="270"/>
                    <a:pt x="1" y="539"/>
                    <a:pt x="203" y="539"/>
                  </a:cubicBezTo>
                  <a:cubicBezTo>
                    <a:pt x="270" y="539"/>
                    <a:pt x="337" y="202"/>
                    <a:pt x="337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5" name="Google Shape;17825;p23"/>
            <p:cNvSpPr/>
            <p:nvPr/>
          </p:nvSpPr>
          <p:spPr>
            <a:xfrm>
              <a:off x="3911675" y="26465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0" y="1"/>
                  </a:moveTo>
                  <a:cubicBezTo>
                    <a:pt x="175" y="234"/>
                    <a:pt x="401" y="417"/>
                    <a:pt x="722" y="417"/>
                  </a:cubicBezTo>
                  <a:cubicBezTo>
                    <a:pt x="771" y="417"/>
                    <a:pt x="821" y="413"/>
                    <a:pt x="874" y="404"/>
                  </a:cubicBezTo>
                  <a:cubicBezTo>
                    <a:pt x="673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6" name="Google Shape;17826;p23"/>
            <p:cNvSpPr/>
            <p:nvPr/>
          </p:nvSpPr>
          <p:spPr>
            <a:xfrm>
              <a:off x="3933525" y="26566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0" y="0"/>
                  </a:moveTo>
                  <a:cubicBezTo>
                    <a:pt x="0" y="121"/>
                    <a:pt x="49" y="145"/>
                    <a:pt x="87" y="145"/>
                  </a:cubicBezTo>
                  <a:cubicBezTo>
                    <a:pt x="113" y="145"/>
                    <a:pt x="135" y="135"/>
                    <a:pt x="135" y="135"/>
                  </a:cubicBezTo>
                  <a:cubicBezTo>
                    <a:pt x="135" y="1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7" name="Google Shape;17827;p23"/>
            <p:cNvSpPr/>
            <p:nvPr/>
          </p:nvSpPr>
          <p:spPr>
            <a:xfrm>
              <a:off x="4004100" y="1871750"/>
              <a:ext cx="3400" cy="3400"/>
            </a:xfrm>
            <a:custGeom>
              <a:avLst/>
              <a:gdLst/>
              <a:ahLst/>
              <a:cxnLst/>
              <a:rect l="l" t="t" r="r" b="b"/>
              <a:pathLst>
                <a:path w="136" h="136" extrusionOk="0">
                  <a:moveTo>
                    <a:pt x="1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8" name="Google Shape;17828;p23"/>
            <p:cNvSpPr/>
            <p:nvPr/>
          </p:nvSpPr>
          <p:spPr>
            <a:xfrm>
              <a:off x="4004100" y="181630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202"/>
                  </a:lnTo>
                  <a:lnTo>
                    <a:pt x="1" y="202"/>
                  </a:lnTo>
                  <a:lnTo>
                    <a:pt x="135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9" name="Google Shape;17829;p23"/>
            <p:cNvSpPr/>
            <p:nvPr/>
          </p:nvSpPr>
          <p:spPr>
            <a:xfrm>
              <a:off x="4205800" y="1206200"/>
              <a:ext cx="38675" cy="110950"/>
            </a:xfrm>
            <a:custGeom>
              <a:avLst/>
              <a:gdLst/>
              <a:ahLst/>
              <a:cxnLst/>
              <a:rect l="l" t="t" r="r" b="b"/>
              <a:pathLst>
                <a:path w="1547" h="4438" extrusionOk="0">
                  <a:moveTo>
                    <a:pt x="740" y="0"/>
                  </a:moveTo>
                  <a:lnTo>
                    <a:pt x="740" y="1614"/>
                  </a:lnTo>
                  <a:cubicBezTo>
                    <a:pt x="269" y="2488"/>
                    <a:pt x="0" y="3429"/>
                    <a:pt x="0" y="4437"/>
                  </a:cubicBezTo>
                  <a:cubicBezTo>
                    <a:pt x="538" y="3765"/>
                    <a:pt x="1009" y="2958"/>
                    <a:pt x="1210" y="2084"/>
                  </a:cubicBezTo>
                  <a:cubicBezTo>
                    <a:pt x="1076" y="1345"/>
                    <a:pt x="1210" y="605"/>
                    <a:pt x="1546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0" name="Google Shape;17830;p23"/>
            <p:cNvSpPr/>
            <p:nvPr/>
          </p:nvSpPr>
          <p:spPr>
            <a:xfrm>
              <a:off x="4130150" y="1486875"/>
              <a:ext cx="40375" cy="46550"/>
            </a:xfrm>
            <a:custGeom>
              <a:avLst/>
              <a:gdLst/>
              <a:ahLst/>
              <a:cxnLst/>
              <a:rect l="l" t="t" r="r" b="b"/>
              <a:pathLst>
                <a:path w="1615" h="1862" extrusionOk="0">
                  <a:moveTo>
                    <a:pt x="472" y="0"/>
                  </a:moveTo>
                  <a:cubicBezTo>
                    <a:pt x="1" y="471"/>
                    <a:pt x="135" y="1076"/>
                    <a:pt x="68" y="1614"/>
                  </a:cubicBezTo>
                  <a:cubicBezTo>
                    <a:pt x="310" y="1765"/>
                    <a:pt x="564" y="1862"/>
                    <a:pt x="790" y="1862"/>
                  </a:cubicBezTo>
                  <a:cubicBezTo>
                    <a:pt x="1068" y="1862"/>
                    <a:pt x="1302" y="1716"/>
                    <a:pt x="1413" y="1345"/>
                  </a:cubicBezTo>
                  <a:cubicBezTo>
                    <a:pt x="1614" y="740"/>
                    <a:pt x="1144" y="68"/>
                    <a:pt x="472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1" name="Google Shape;17831;p23"/>
            <p:cNvSpPr/>
            <p:nvPr/>
          </p:nvSpPr>
          <p:spPr>
            <a:xfrm>
              <a:off x="2720500" y="2503475"/>
              <a:ext cx="66800" cy="75875"/>
            </a:xfrm>
            <a:custGeom>
              <a:avLst/>
              <a:gdLst/>
              <a:ahLst/>
              <a:cxnLst/>
              <a:rect l="l" t="t" r="r" b="b"/>
              <a:pathLst>
                <a:path w="2672" h="3035" extrusionOk="0">
                  <a:moveTo>
                    <a:pt x="2023" y="1"/>
                  </a:moveTo>
                  <a:cubicBezTo>
                    <a:pt x="2013" y="1"/>
                    <a:pt x="2005" y="4"/>
                    <a:pt x="2000" y="9"/>
                  </a:cubicBezTo>
                  <a:cubicBezTo>
                    <a:pt x="1529" y="615"/>
                    <a:pt x="722" y="547"/>
                    <a:pt x="252" y="951"/>
                  </a:cubicBezTo>
                  <a:cubicBezTo>
                    <a:pt x="0" y="1139"/>
                    <a:pt x="42" y="1972"/>
                    <a:pt x="542" y="1972"/>
                  </a:cubicBezTo>
                  <a:cubicBezTo>
                    <a:pt x="577" y="1972"/>
                    <a:pt x="615" y="1968"/>
                    <a:pt x="655" y="1959"/>
                  </a:cubicBezTo>
                  <a:cubicBezTo>
                    <a:pt x="793" y="1910"/>
                    <a:pt x="910" y="1888"/>
                    <a:pt x="1014" y="1888"/>
                  </a:cubicBezTo>
                  <a:cubicBezTo>
                    <a:pt x="1618" y="1888"/>
                    <a:pt x="1744" y="2633"/>
                    <a:pt x="2605" y="3035"/>
                  </a:cubicBezTo>
                  <a:cubicBezTo>
                    <a:pt x="2134" y="1959"/>
                    <a:pt x="2672" y="1287"/>
                    <a:pt x="2470" y="547"/>
                  </a:cubicBezTo>
                  <a:cubicBezTo>
                    <a:pt x="2409" y="302"/>
                    <a:pt x="2124" y="1"/>
                    <a:pt x="202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2" name="Google Shape;17832;p23"/>
            <p:cNvSpPr/>
            <p:nvPr/>
          </p:nvSpPr>
          <p:spPr>
            <a:xfrm>
              <a:off x="2953675" y="2507050"/>
              <a:ext cx="13475" cy="30300"/>
            </a:xfrm>
            <a:custGeom>
              <a:avLst/>
              <a:gdLst/>
              <a:ahLst/>
              <a:cxnLst/>
              <a:rect l="l" t="t" r="r" b="b"/>
              <a:pathLst>
                <a:path w="539" h="1212" extrusionOk="0">
                  <a:moveTo>
                    <a:pt x="68" y="1"/>
                  </a:moveTo>
                  <a:cubicBezTo>
                    <a:pt x="68" y="404"/>
                    <a:pt x="0" y="875"/>
                    <a:pt x="471" y="1211"/>
                  </a:cubicBezTo>
                  <a:cubicBezTo>
                    <a:pt x="471" y="808"/>
                    <a:pt x="538" y="270"/>
                    <a:pt x="68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3" name="Google Shape;17833;p23"/>
            <p:cNvSpPr/>
            <p:nvPr/>
          </p:nvSpPr>
          <p:spPr>
            <a:xfrm>
              <a:off x="2405775" y="267345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67" y="1"/>
                  </a:moveTo>
                  <a:lnTo>
                    <a:pt x="0" y="68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4" name="Google Shape;17834;p23"/>
            <p:cNvSpPr/>
            <p:nvPr/>
          </p:nvSpPr>
          <p:spPr>
            <a:xfrm>
              <a:off x="3941925" y="2878500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0" y="0"/>
                  </a:moveTo>
                  <a:cubicBezTo>
                    <a:pt x="0" y="673"/>
                    <a:pt x="337" y="1278"/>
                    <a:pt x="874" y="1614"/>
                  </a:cubicBezTo>
                  <a:cubicBezTo>
                    <a:pt x="942" y="942"/>
                    <a:pt x="605" y="336"/>
                    <a:pt x="0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5" name="Google Shape;17835;p23"/>
            <p:cNvSpPr/>
            <p:nvPr/>
          </p:nvSpPr>
          <p:spPr>
            <a:xfrm>
              <a:off x="3931850" y="2854975"/>
              <a:ext cx="10100" cy="23550"/>
            </a:xfrm>
            <a:custGeom>
              <a:avLst/>
              <a:gdLst/>
              <a:ahLst/>
              <a:cxnLst/>
              <a:rect l="l" t="t" r="r" b="b"/>
              <a:pathLst>
                <a:path w="404" h="942" extrusionOk="0">
                  <a:moveTo>
                    <a:pt x="202" y="0"/>
                  </a:moveTo>
                  <a:lnTo>
                    <a:pt x="0" y="202"/>
                  </a:lnTo>
                  <a:cubicBezTo>
                    <a:pt x="0" y="471"/>
                    <a:pt x="134" y="807"/>
                    <a:pt x="403" y="941"/>
                  </a:cubicBezTo>
                  <a:lnTo>
                    <a:pt x="403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6" name="Google Shape;17836;p23"/>
            <p:cNvSpPr/>
            <p:nvPr/>
          </p:nvSpPr>
          <p:spPr>
            <a:xfrm>
              <a:off x="3923425" y="28482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471" y="269"/>
                    <a:pt x="471" y="135"/>
                    <a:pt x="404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7" name="Google Shape;17837;p23"/>
            <p:cNvSpPr/>
            <p:nvPr/>
          </p:nvSpPr>
          <p:spPr>
            <a:xfrm>
              <a:off x="4194025" y="1180825"/>
              <a:ext cx="31950" cy="25400"/>
            </a:xfrm>
            <a:custGeom>
              <a:avLst/>
              <a:gdLst/>
              <a:ahLst/>
              <a:cxnLst/>
              <a:rect l="l" t="t" r="r" b="b"/>
              <a:pathLst>
                <a:path w="1278" h="1016" extrusionOk="0">
                  <a:moveTo>
                    <a:pt x="518" y="1"/>
                  </a:moveTo>
                  <a:cubicBezTo>
                    <a:pt x="389" y="1"/>
                    <a:pt x="223" y="61"/>
                    <a:pt x="1" y="209"/>
                  </a:cubicBezTo>
                  <a:cubicBezTo>
                    <a:pt x="135" y="343"/>
                    <a:pt x="270" y="478"/>
                    <a:pt x="404" y="612"/>
                  </a:cubicBezTo>
                  <a:cubicBezTo>
                    <a:pt x="592" y="862"/>
                    <a:pt x="896" y="996"/>
                    <a:pt x="1209" y="1013"/>
                  </a:cubicBezTo>
                  <a:lnTo>
                    <a:pt x="1209" y="1013"/>
                  </a:lnTo>
                  <a:cubicBezTo>
                    <a:pt x="949" y="750"/>
                    <a:pt x="972" y="1"/>
                    <a:pt x="518" y="1"/>
                  </a:cubicBezTo>
                  <a:close/>
                  <a:moveTo>
                    <a:pt x="1209" y="1013"/>
                  </a:moveTo>
                  <a:cubicBezTo>
                    <a:pt x="1209" y="1014"/>
                    <a:pt x="1210" y="1015"/>
                    <a:pt x="1211" y="1015"/>
                  </a:cubicBezTo>
                  <a:lnTo>
                    <a:pt x="1278" y="1015"/>
                  </a:lnTo>
                  <a:cubicBezTo>
                    <a:pt x="1255" y="1015"/>
                    <a:pt x="1232" y="1015"/>
                    <a:pt x="1209" y="1013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8" name="Google Shape;17838;p23"/>
            <p:cNvSpPr/>
            <p:nvPr/>
          </p:nvSpPr>
          <p:spPr>
            <a:xfrm>
              <a:off x="4234375" y="1101000"/>
              <a:ext cx="18500" cy="17825"/>
            </a:xfrm>
            <a:custGeom>
              <a:avLst/>
              <a:gdLst/>
              <a:ahLst/>
              <a:cxnLst/>
              <a:rect l="l" t="t" r="r" b="b"/>
              <a:pathLst>
                <a:path w="740" h="713" extrusionOk="0">
                  <a:moveTo>
                    <a:pt x="259" y="0"/>
                  </a:moveTo>
                  <a:cubicBezTo>
                    <a:pt x="180" y="0"/>
                    <a:pt x="110" y="47"/>
                    <a:pt x="67" y="175"/>
                  </a:cubicBezTo>
                  <a:cubicBezTo>
                    <a:pt x="0" y="376"/>
                    <a:pt x="67" y="578"/>
                    <a:pt x="202" y="713"/>
                  </a:cubicBezTo>
                  <a:cubicBezTo>
                    <a:pt x="235" y="696"/>
                    <a:pt x="265" y="692"/>
                    <a:pt x="292" y="692"/>
                  </a:cubicBezTo>
                  <a:cubicBezTo>
                    <a:pt x="319" y="692"/>
                    <a:pt x="345" y="696"/>
                    <a:pt x="370" y="696"/>
                  </a:cubicBezTo>
                  <a:cubicBezTo>
                    <a:pt x="420" y="696"/>
                    <a:pt x="471" y="679"/>
                    <a:pt x="538" y="578"/>
                  </a:cubicBezTo>
                  <a:cubicBezTo>
                    <a:pt x="740" y="376"/>
                    <a:pt x="605" y="175"/>
                    <a:pt x="403" y="40"/>
                  </a:cubicBezTo>
                  <a:cubicBezTo>
                    <a:pt x="354" y="16"/>
                    <a:pt x="305" y="0"/>
                    <a:pt x="259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9" name="Google Shape;17839;p23"/>
            <p:cNvSpPr/>
            <p:nvPr/>
          </p:nvSpPr>
          <p:spPr>
            <a:xfrm>
              <a:off x="4246125" y="11961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7" y="0"/>
                  </a:moveTo>
                  <a:lnTo>
                    <a:pt x="1" y="403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0" name="Google Shape;17840;p23"/>
            <p:cNvSpPr/>
            <p:nvPr/>
          </p:nvSpPr>
          <p:spPr>
            <a:xfrm>
              <a:off x="4194025" y="11860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1" name="Google Shape;17841;p23"/>
            <p:cNvSpPr/>
            <p:nvPr/>
          </p:nvSpPr>
          <p:spPr>
            <a:xfrm>
              <a:off x="4254525" y="1175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2" name="Google Shape;17842;p23"/>
            <p:cNvSpPr/>
            <p:nvPr/>
          </p:nvSpPr>
          <p:spPr>
            <a:xfrm>
              <a:off x="4130150" y="157932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7"/>
                  </a:lnTo>
                  <a:lnTo>
                    <a:pt x="68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3" name="Google Shape;17843;p23"/>
            <p:cNvSpPr/>
            <p:nvPr/>
          </p:nvSpPr>
          <p:spPr>
            <a:xfrm>
              <a:off x="4133525" y="1574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4" name="Google Shape;17844;p23"/>
            <p:cNvSpPr/>
            <p:nvPr/>
          </p:nvSpPr>
          <p:spPr>
            <a:xfrm>
              <a:off x="4123450" y="15473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0" y="68"/>
                  </a:lnTo>
                  <a:cubicBezTo>
                    <a:pt x="0" y="68"/>
                    <a:pt x="67" y="202"/>
                    <a:pt x="67" y="202"/>
                  </a:cubicBezTo>
                  <a:lnTo>
                    <a:pt x="202" y="2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5" name="Google Shape;17845;p23"/>
            <p:cNvSpPr/>
            <p:nvPr/>
          </p:nvSpPr>
          <p:spPr>
            <a:xfrm>
              <a:off x="3943600" y="281800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1" y="0"/>
                  </a:moveTo>
                  <a:lnTo>
                    <a:pt x="337" y="471"/>
                  </a:lnTo>
                  <a:cubicBezTo>
                    <a:pt x="337" y="336"/>
                    <a:pt x="337" y="202"/>
                    <a:pt x="337" y="6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6" name="Google Shape;17846;p23"/>
            <p:cNvSpPr/>
            <p:nvPr/>
          </p:nvSpPr>
          <p:spPr>
            <a:xfrm>
              <a:off x="3952000" y="2828500"/>
              <a:ext cx="10125" cy="11375"/>
            </a:xfrm>
            <a:custGeom>
              <a:avLst/>
              <a:gdLst/>
              <a:ahLst/>
              <a:cxnLst/>
              <a:rect l="l" t="t" r="r" b="b"/>
              <a:pathLst>
                <a:path w="405" h="455" extrusionOk="0">
                  <a:moveTo>
                    <a:pt x="202" y="0"/>
                  </a:moveTo>
                  <a:cubicBezTo>
                    <a:pt x="135" y="0"/>
                    <a:pt x="68" y="17"/>
                    <a:pt x="1" y="51"/>
                  </a:cubicBezTo>
                  <a:lnTo>
                    <a:pt x="404" y="454"/>
                  </a:lnTo>
                  <a:lnTo>
                    <a:pt x="404" y="51"/>
                  </a:lnTo>
                  <a:cubicBezTo>
                    <a:pt x="337" y="17"/>
                    <a:pt x="270" y="0"/>
                    <a:pt x="202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7" name="Google Shape;17847;p23"/>
            <p:cNvSpPr/>
            <p:nvPr/>
          </p:nvSpPr>
          <p:spPr>
            <a:xfrm>
              <a:off x="3933525" y="284825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0" y="0"/>
                  </a:moveTo>
                  <a:lnTo>
                    <a:pt x="0" y="404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8" name="Google Shape;17848;p23"/>
            <p:cNvSpPr/>
            <p:nvPr/>
          </p:nvSpPr>
          <p:spPr>
            <a:xfrm>
              <a:off x="3972175" y="28499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1" y="0"/>
                  </a:moveTo>
                  <a:lnTo>
                    <a:pt x="404" y="337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9" name="Google Shape;17849;p23"/>
            <p:cNvSpPr/>
            <p:nvPr/>
          </p:nvSpPr>
          <p:spPr>
            <a:xfrm>
              <a:off x="4205800" y="2454950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672" y="135"/>
                    <a:pt x="269" y="471"/>
                    <a:pt x="0" y="875"/>
                  </a:cubicBezTo>
                  <a:cubicBezTo>
                    <a:pt x="605" y="875"/>
                    <a:pt x="1143" y="875"/>
                    <a:pt x="1210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0" name="Google Shape;17850;p23"/>
            <p:cNvSpPr/>
            <p:nvPr/>
          </p:nvSpPr>
          <p:spPr>
            <a:xfrm>
              <a:off x="3296650" y="2072850"/>
              <a:ext cx="23250" cy="20975"/>
            </a:xfrm>
            <a:custGeom>
              <a:avLst/>
              <a:gdLst/>
              <a:ahLst/>
              <a:cxnLst/>
              <a:rect l="l" t="t" r="r" b="b"/>
              <a:pathLst>
                <a:path w="930" h="839" extrusionOk="0">
                  <a:moveTo>
                    <a:pt x="226" y="1"/>
                  </a:moveTo>
                  <a:cubicBezTo>
                    <a:pt x="173" y="1"/>
                    <a:pt x="119" y="8"/>
                    <a:pt x="63" y="24"/>
                  </a:cubicBezTo>
                  <a:cubicBezTo>
                    <a:pt x="1" y="460"/>
                    <a:pt x="342" y="838"/>
                    <a:pt x="767" y="838"/>
                  </a:cubicBezTo>
                  <a:cubicBezTo>
                    <a:pt x="801" y="838"/>
                    <a:pt x="835" y="836"/>
                    <a:pt x="870" y="831"/>
                  </a:cubicBezTo>
                  <a:cubicBezTo>
                    <a:pt x="929" y="416"/>
                    <a:pt x="622" y="1"/>
                    <a:pt x="226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1" name="Google Shape;17851;p23"/>
            <p:cNvSpPr/>
            <p:nvPr/>
          </p:nvSpPr>
          <p:spPr>
            <a:xfrm>
              <a:off x="3288125" y="2063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2" name="Google Shape;17852;p23"/>
            <p:cNvSpPr/>
            <p:nvPr/>
          </p:nvSpPr>
          <p:spPr>
            <a:xfrm>
              <a:off x="3434350" y="2793825"/>
              <a:ext cx="186575" cy="108250"/>
            </a:xfrm>
            <a:custGeom>
              <a:avLst/>
              <a:gdLst/>
              <a:ahLst/>
              <a:cxnLst/>
              <a:rect l="l" t="t" r="r" b="b"/>
              <a:pathLst>
                <a:path w="7463" h="4330" extrusionOk="0">
                  <a:moveTo>
                    <a:pt x="6518" y="0"/>
                  </a:moveTo>
                  <a:cubicBezTo>
                    <a:pt x="6091" y="0"/>
                    <a:pt x="5798" y="275"/>
                    <a:pt x="4975" y="967"/>
                  </a:cubicBezTo>
                  <a:cubicBezTo>
                    <a:pt x="4774" y="1102"/>
                    <a:pt x="4505" y="1236"/>
                    <a:pt x="4236" y="1303"/>
                  </a:cubicBezTo>
                  <a:cubicBezTo>
                    <a:pt x="3833" y="1438"/>
                    <a:pt x="3295" y="1303"/>
                    <a:pt x="3026" y="1774"/>
                  </a:cubicBezTo>
                  <a:cubicBezTo>
                    <a:pt x="2717" y="1597"/>
                    <a:pt x="2415" y="1515"/>
                    <a:pt x="2149" y="1515"/>
                  </a:cubicBezTo>
                  <a:cubicBezTo>
                    <a:pt x="1605" y="1515"/>
                    <a:pt x="1211" y="1859"/>
                    <a:pt x="1211" y="2446"/>
                  </a:cubicBezTo>
                  <a:cubicBezTo>
                    <a:pt x="1211" y="3125"/>
                    <a:pt x="949" y="3211"/>
                    <a:pt x="639" y="3211"/>
                  </a:cubicBezTo>
                  <a:cubicBezTo>
                    <a:pt x="534" y="3211"/>
                    <a:pt x="424" y="3201"/>
                    <a:pt x="316" y="3201"/>
                  </a:cubicBezTo>
                  <a:cubicBezTo>
                    <a:pt x="205" y="3201"/>
                    <a:pt x="97" y="3211"/>
                    <a:pt x="1" y="3253"/>
                  </a:cubicBezTo>
                  <a:lnTo>
                    <a:pt x="606" y="4261"/>
                  </a:lnTo>
                  <a:cubicBezTo>
                    <a:pt x="698" y="4308"/>
                    <a:pt x="798" y="4329"/>
                    <a:pt x="899" y="4329"/>
                  </a:cubicBezTo>
                  <a:cubicBezTo>
                    <a:pt x="1238" y="4329"/>
                    <a:pt x="1593" y="4086"/>
                    <a:pt x="1748" y="3723"/>
                  </a:cubicBezTo>
                  <a:cubicBezTo>
                    <a:pt x="3429" y="2244"/>
                    <a:pt x="5580" y="1505"/>
                    <a:pt x="7463" y="228"/>
                  </a:cubicBezTo>
                  <a:cubicBezTo>
                    <a:pt x="7032" y="84"/>
                    <a:pt x="6754" y="0"/>
                    <a:pt x="6518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3" name="Google Shape;17853;p23"/>
            <p:cNvSpPr/>
            <p:nvPr/>
          </p:nvSpPr>
          <p:spPr>
            <a:xfrm>
              <a:off x="3409150" y="2886900"/>
              <a:ext cx="75650" cy="55225"/>
            </a:xfrm>
            <a:custGeom>
              <a:avLst/>
              <a:gdLst/>
              <a:ahLst/>
              <a:cxnLst/>
              <a:rect l="l" t="t" r="r" b="b"/>
              <a:pathLst>
                <a:path w="3026" h="2209" extrusionOk="0">
                  <a:moveTo>
                    <a:pt x="2756" y="0"/>
                  </a:moveTo>
                  <a:lnTo>
                    <a:pt x="1614" y="538"/>
                  </a:lnTo>
                  <a:cubicBezTo>
                    <a:pt x="1210" y="1143"/>
                    <a:pt x="336" y="1076"/>
                    <a:pt x="0" y="1681"/>
                  </a:cubicBezTo>
                  <a:lnTo>
                    <a:pt x="0" y="2085"/>
                  </a:lnTo>
                  <a:cubicBezTo>
                    <a:pt x="206" y="1974"/>
                    <a:pt x="411" y="1934"/>
                    <a:pt x="617" y="1934"/>
                  </a:cubicBezTo>
                  <a:cubicBezTo>
                    <a:pt x="1155" y="1934"/>
                    <a:pt x="1692" y="2208"/>
                    <a:pt x="2230" y="2208"/>
                  </a:cubicBezTo>
                  <a:cubicBezTo>
                    <a:pt x="2361" y="2208"/>
                    <a:pt x="2491" y="2192"/>
                    <a:pt x="2622" y="2152"/>
                  </a:cubicBezTo>
                  <a:cubicBezTo>
                    <a:pt x="1815" y="1345"/>
                    <a:pt x="1815" y="1345"/>
                    <a:pt x="2824" y="874"/>
                  </a:cubicBezTo>
                  <a:cubicBezTo>
                    <a:pt x="3025" y="673"/>
                    <a:pt x="3025" y="337"/>
                    <a:pt x="2824" y="13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4" name="Google Shape;17854;p23"/>
            <p:cNvSpPr/>
            <p:nvPr/>
          </p:nvSpPr>
          <p:spPr>
            <a:xfrm>
              <a:off x="3417550" y="2723875"/>
              <a:ext cx="6000" cy="3375"/>
            </a:xfrm>
            <a:custGeom>
              <a:avLst/>
              <a:gdLst/>
              <a:ahLst/>
              <a:cxnLst/>
              <a:rect l="l" t="t" r="r" b="b"/>
              <a:pathLst>
                <a:path w="240" h="135" extrusionOk="0">
                  <a:moveTo>
                    <a:pt x="135" y="0"/>
                  </a:moveTo>
                  <a:cubicBezTo>
                    <a:pt x="135" y="0"/>
                    <a:pt x="99" y="73"/>
                    <a:pt x="79" y="111"/>
                  </a:cubicBezTo>
                  <a:lnTo>
                    <a:pt x="79" y="111"/>
                  </a:lnTo>
                  <a:cubicBezTo>
                    <a:pt x="239" y="53"/>
                    <a:pt x="135" y="0"/>
                    <a:pt x="135" y="0"/>
                  </a:cubicBezTo>
                  <a:close/>
                  <a:moveTo>
                    <a:pt x="79" y="111"/>
                  </a:moveTo>
                  <a:cubicBezTo>
                    <a:pt x="58" y="119"/>
                    <a:pt x="32" y="127"/>
                    <a:pt x="0" y="135"/>
                  </a:cubicBezTo>
                  <a:lnTo>
                    <a:pt x="68" y="135"/>
                  </a:lnTo>
                  <a:cubicBezTo>
                    <a:pt x="68" y="135"/>
                    <a:pt x="72" y="125"/>
                    <a:pt x="79" y="111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5" name="Google Shape;17855;p23"/>
            <p:cNvSpPr/>
            <p:nvPr/>
          </p:nvSpPr>
          <p:spPr>
            <a:xfrm>
              <a:off x="3479725" y="2871775"/>
              <a:ext cx="77350" cy="67250"/>
            </a:xfrm>
            <a:custGeom>
              <a:avLst/>
              <a:gdLst/>
              <a:ahLst/>
              <a:cxnLst/>
              <a:rect l="l" t="t" r="r" b="b"/>
              <a:pathLst>
                <a:path w="3094" h="2690" extrusionOk="0">
                  <a:moveTo>
                    <a:pt x="2892" y="0"/>
                  </a:moveTo>
                  <a:lnTo>
                    <a:pt x="2892" y="0"/>
                  </a:lnTo>
                  <a:cubicBezTo>
                    <a:pt x="1950" y="740"/>
                    <a:pt x="942" y="538"/>
                    <a:pt x="1" y="740"/>
                  </a:cubicBezTo>
                  <a:lnTo>
                    <a:pt x="1" y="1479"/>
                  </a:lnTo>
                  <a:cubicBezTo>
                    <a:pt x="1076" y="1614"/>
                    <a:pt x="606" y="2219"/>
                    <a:pt x="337" y="2690"/>
                  </a:cubicBezTo>
                  <a:cubicBezTo>
                    <a:pt x="1211" y="2421"/>
                    <a:pt x="2152" y="2286"/>
                    <a:pt x="3093" y="2286"/>
                  </a:cubicBezTo>
                  <a:cubicBezTo>
                    <a:pt x="2488" y="1614"/>
                    <a:pt x="3093" y="807"/>
                    <a:pt x="2892" y="0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6" name="Google Shape;17856;p23"/>
            <p:cNvSpPr/>
            <p:nvPr/>
          </p:nvSpPr>
          <p:spPr>
            <a:xfrm>
              <a:off x="3570500" y="2868400"/>
              <a:ext cx="20175" cy="18525"/>
            </a:xfrm>
            <a:custGeom>
              <a:avLst/>
              <a:gdLst/>
              <a:ahLst/>
              <a:cxnLst/>
              <a:rect l="l" t="t" r="r" b="b"/>
              <a:pathLst>
                <a:path w="807" h="741" extrusionOk="0">
                  <a:moveTo>
                    <a:pt x="336" y="1"/>
                  </a:moveTo>
                  <a:cubicBezTo>
                    <a:pt x="336" y="270"/>
                    <a:pt x="0" y="472"/>
                    <a:pt x="336" y="740"/>
                  </a:cubicBezTo>
                  <a:cubicBezTo>
                    <a:pt x="403" y="740"/>
                    <a:pt x="471" y="673"/>
                    <a:pt x="538" y="673"/>
                  </a:cubicBezTo>
                  <a:cubicBezTo>
                    <a:pt x="807" y="404"/>
                    <a:pt x="605" y="203"/>
                    <a:pt x="403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7" name="Google Shape;17857;p23"/>
            <p:cNvSpPr/>
            <p:nvPr/>
          </p:nvSpPr>
          <p:spPr>
            <a:xfrm>
              <a:off x="3575525" y="2866300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76" y="1"/>
                  </a:moveTo>
                  <a:cubicBezTo>
                    <a:pt x="34" y="1"/>
                    <a:pt x="1" y="18"/>
                    <a:pt x="1" y="18"/>
                  </a:cubicBezTo>
                  <a:cubicBezTo>
                    <a:pt x="1" y="18"/>
                    <a:pt x="135" y="85"/>
                    <a:pt x="202" y="85"/>
                  </a:cubicBezTo>
                  <a:cubicBezTo>
                    <a:pt x="169" y="18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8" name="Google Shape;17858;p23"/>
            <p:cNvSpPr/>
            <p:nvPr/>
          </p:nvSpPr>
          <p:spPr>
            <a:xfrm>
              <a:off x="4199075" y="2234775"/>
              <a:ext cx="26900" cy="31975"/>
            </a:xfrm>
            <a:custGeom>
              <a:avLst/>
              <a:gdLst/>
              <a:ahLst/>
              <a:cxnLst/>
              <a:rect l="l" t="t" r="r" b="b"/>
              <a:pathLst>
                <a:path w="1076" h="1279" extrusionOk="0">
                  <a:moveTo>
                    <a:pt x="336" y="1"/>
                  </a:moveTo>
                  <a:cubicBezTo>
                    <a:pt x="68" y="68"/>
                    <a:pt x="0" y="203"/>
                    <a:pt x="202" y="404"/>
                  </a:cubicBezTo>
                  <a:cubicBezTo>
                    <a:pt x="404" y="539"/>
                    <a:pt x="538" y="673"/>
                    <a:pt x="605" y="875"/>
                  </a:cubicBezTo>
                  <a:cubicBezTo>
                    <a:pt x="673" y="1077"/>
                    <a:pt x="807" y="1278"/>
                    <a:pt x="1009" y="1278"/>
                  </a:cubicBezTo>
                  <a:cubicBezTo>
                    <a:pt x="1076" y="673"/>
                    <a:pt x="1076" y="135"/>
                    <a:pt x="336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9" name="Google Shape;17859;p23"/>
            <p:cNvSpPr/>
            <p:nvPr/>
          </p:nvSpPr>
          <p:spPr>
            <a:xfrm>
              <a:off x="4187300" y="2202850"/>
              <a:ext cx="18525" cy="23975"/>
            </a:xfrm>
            <a:custGeom>
              <a:avLst/>
              <a:gdLst/>
              <a:ahLst/>
              <a:cxnLst/>
              <a:rect l="l" t="t" r="r" b="b"/>
              <a:pathLst>
                <a:path w="741" h="959" extrusionOk="0">
                  <a:moveTo>
                    <a:pt x="270" y="1"/>
                  </a:moveTo>
                  <a:cubicBezTo>
                    <a:pt x="1" y="202"/>
                    <a:pt x="1" y="538"/>
                    <a:pt x="1" y="807"/>
                  </a:cubicBezTo>
                  <a:lnTo>
                    <a:pt x="270" y="807"/>
                  </a:lnTo>
                  <a:cubicBezTo>
                    <a:pt x="337" y="908"/>
                    <a:pt x="421" y="959"/>
                    <a:pt x="505" y="959"/>
                  </a:cubicBezTo>
                  <a:cubicBezTo>
                    <a:pt x="589" y="959"/>
                    <a:pt x="673" y="908"/>
                    <a:pt x="740" y="807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0" name="Google Shape;17860;p23"/>
            <p:cNvSpPr/>
            <p:nvPr/>
          </p:nvSpPr>
          <p:spPr>
            <a:xfrm>
              <a:off x="4192350" y="2224700"/>
              <a:ext cx="15150" cy="20200"/>
            </a:xfrm>
            <a:custGeom>
              <a:avLst/>
              <a:gdLst/>
              <a:ahLst/>
              <a:cxnLst/>
              <a:rect l="l" t="t" r="r" b="b"/>
              <a:pathLst>
                <a:path w="606" h="808" extrusionOk="0">
                  <a:moveTo>
                    <a:pt x="68" y="1"/>
                  </a:moveTo>
                  <a:cubicBezTo>
                    <a:pt x="0" y="337"/>
                    <a:pt x="202" y="606"/>
                    <a:pt x="471" y="807"/>
                  </a:cubicBezTo>
                  <a:lnTo>
                    <a:pt x="605" y="337"/>
                  </a:lnTo>
                  <a:cubicBezTo>
                    <a:pt x="538" y="202"/>
                    <a:pt x="538" y="68"/>
                    <a:pt x="538" y="1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1" name="Google Shape;17861;p23"/>
            <p:cNvSpPr/>
            <p:nvPr/>
          </p:nvSpPr>
          <p:spPr>
            <a:xfrm>
              <a:off x="4204100" y="2244875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404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2" name="Google Shape;17862;p23"/>
            <p:cNvSpPr/>
            <p:nvPr/>
          </p:nvSpPr>
          <p:spPr>
            <a:xfrm>
              <a:off x="3399050" y="293900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3" name="Google Shape;17863;p23"/>
            <p:cNvSpPr/>
            <p:nvPr/>
          </p:nvSpPr>
          <p:spPr>
            <a:xfrm>
              <a:off x="3388975" y="29490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404"/>
                  </a:moveTo>
                  <a:lnTo>
                    <a:pt x="404" y="1"/>
                  </a:lnTo>
                  <a:cubicBezTo>
                    <a:pt x="269" y="135"/>
                    <a:pt x="135" y="270"/>
                    <a:pt x="0" y="404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4" name="Google Shape;17864;p23"/>
            <p:cNvSpPr/>
            <p:nvPr/>
          </p:nvSpPr>
          <p:spPr>
            <a:xfrm>
              <a:off x="3528475" y="2939000"/>
              <a:ext cx="31950" cy="20850"/>
            </a:xfrm>
            <a:custGeom>
              <a:avLst/>
              <a:gdLst/>
              <a:ahLst/>
              <a:cxnLst/>
              <a:rect l="l" t="t" r="r" b="b"/>
              <a:pathLst>
                <a:path w="1278" h="834" extrusionOk="0">
                  <a:moveTo>
                    <a:pt x="1278" y="1"/>
                  </a:moveTo>
                  <a:cubicBezTo>
                    <a:pt x="740" y="1"/>
                    <a:pt x="202" y="337"/>
                    <a:pt x="0" y="807"/>
                  </a:cubicBezTo>
                  <a:cubicBezTo>
                    <a:pt x="132" y="822"/>
                    <a:pt x="263" y="833"/>
                    <a:pt x="389" y="833"/>
                  </a:cubicBezTo>
                  <a:cubicBezTo>
                    <a:pt x="843" y="833"/>
                    <a:pt x="1225" y="685"/>
                    <a:pt x="1278" y="1"/>
                  </a:cubicBezTo>
                  <a:close/>
                </a:path>
              </a:pathLst>
            </a:custGeom>
            <a:solidFill>
              <a:srgbClr val="B9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5" name="Google Shape;17865;p23"/>
            <p:cNvSpPr/>
            <p:nvPr/>
          </p:nvSpPr>
          <p:spPr>
            <a:xfrm>
              <a:off x="5383950" y="1606775"/>
              <a:ext cx="1077375" cy="624675"/>
            </a:xfrm>
            <a:custGeom>
              <a:avLst/>
              <a:gdLst/>
              <a:ahLst/>
              <a:cxnLst/>
              <a:rect l="l" t="t" r="r" b="b"/>
              <a:pathLst>
                <a:path w="43095" h="24987" extrusionOk="0">
                  <a:moveTo>
                    <a:pt x="41224" y="1"/>
                  </a:moveTo>
                  <a:cubicBezTo>
                    <a:pt x="40973" y="1"/>
                    <a:pt x="40723" y="17"/>
                    <a:pt x="40472" y="45"/>
                  </a:cubicBezTo>
                  <a:cubicBezTo>
                    <a:pt x="32338" y="784"/>
                    <a:pt x="24337" y="2868"/>
                    <a:pt x="16136" y="3742"/>
                  </a:cubicBezTo>
                  <a:cubicBezTo>
                    <a:pt x="14791" y="4213"/>
                    <a:pt x="13783" y="5154"/>
                    <a:pt x="12573" y="5827"/>
                  </a:cubicBezTo>
                  <a:cubicBezTo>
                    <a:pt x="11228" y="6700"/>
                    <a:pt x="9883" y="7440"/>
                    <a:pt x="8472" y="8112"/>
                  </a:cubicBezTo>
                  <a:lnTo>
                    <a:pt x="8001" y="8381"/>
                  </a:lnTo>
                  <a:lnTo>
                    <a:pt x="7530" y="8650"/>
                  </a:lnTo>
                  <a:cubicBezTo>
                    <a:pt x="7396" y="8717"/>
                    <a:pt x="7194" y="8785"/>
                    <a:pt x="7060" y="8919"/>
                  </a:cubicBezTo>
                  <a:cubicBezTo>
                    <a:pt x="6455" y="9322"/>
                    <a:pt x="5783" y="9726"/>
                    <a:pt x="5043" y="9995"/>
                  </a:cubicBezTo>
                  <a:cubicBezTo>
                    <a:pt x="3900" y="10600"/>
                    <a:pt x="2959" y="11339"/>
                    <a:pt x="1883" y="12012"/>
                  </a:cubicBezTo>
                  <a:cubicBezTo>
                    <a:pt x="1077" y="12415"/>
                    <a:pt x="68" y="12617"/>
                    <a:pt x="1" y="13759"/>
                  </a:cubicBezTo>
                  <a:cubicBezTo>
                    <a:pt x="213" y="14184"/>
                    <a:pt x="552" y="14861"/>
                    <a:pt x="917" y="14861"/>
                  </a:cubicBezTo>
                  <a:cubicBezTo>
                    <a:pt x="1014" y="14861"/>
                    <a:pt x="1112" y="14813"/>
                    <a:pt x="1211" y="14701"/>
                  </a:cubicBezTo>
                  <a:cubicBezTo>
                    <a:pt x="2152" y="13356"/>
                    <a:pt x="4035" y="13625"/>
                    <a:pt x="4909" y="12348"/>
                  </a:cubicBezTo>
                  <a:cubicBezTo>
                    <a:pt x="5251" y="11907"/>
                    <a:pt x="6235" y="11609"/>
                    <a:pt x="6719" y="11609"/>
                  </a:cubicBezTo>
                  <a:cubicBezTo>
                    <a:pt x="6900" y="11609"/>
                    <a:pt x="7011" y="11651"/>
                    <a:pt x="6993" y="11743"/>
                  </a:cubicBezTo>
                  <a:cubicBezTo>
                    <a:pt x="6657" y="13289"/>
                    <a:pt x="8136" y="13154"/>
                    <a:pt x="8673" y="14163"/>
                  </a:cubicBezTo>
                  <a:cubicBezTo>
                    <a:pt x="9144" y="15104"/>
                    <a:pt x="9749" y="16112"/>
                    <a:pt x="8741" y="16785"/>
                  </a:cubicBezTo>
                  <a:cubicBezTo>
                    <a:pt x="7396" y="17659"/>
                    <a:pt x="7799" y="17726"/>
                    <a:pt x="8539" y="18936"/>
                  </a:cubicBezTo>
                  <a:cubicBezTo>
                    <a:pt x="10489" y="22163"/>
                    <a:pt x="13312" y="22634"/>
                    <a:pt x="16472" y="22634"/>
                  </a:cubicBezTo>
                  <a:cubicBezTo>
                    <a:pt x="16561" y="22634"/>
                    <a:pt x="16621" y="22604"/>
                    <a:pt x="16651" y="22604"/>
                  </a:cubicBezTo>
                  <a:cubicBezTo>
                    <a:pt x="16666" y="22604"/>
                    <a:pt x="16673" y="22611"/>
                    <a:pt x="16673" y="22634"/>
                  </a:cubicBezTo>
                  <a:cubicBezTo>
                    <a:pt x="16673" y="22634"/>
                    <a:pt x="16673" y="22701"/>
                    <a:pt x="16539" y="22701"/>
                  </a:cubicBezTo>
                  <a:cubicBezTo>
                    <a:pt x="16287" y="23457"/>
                    <a:pt x="16212" y="24804"/>
                    <a:pt x="16868" y="24804"/>
                  </a:cubicBezTo>
                  <a:cubicBezTo>
                    <a:pt x="16912" y="24804"/>
                    <a:pt x="16959" y="24798"/>
                    <a:pt x="17010" y="24785"/>
                  </a:cubicBezTo>
                  <a:cubicBezTo>
                    <a:pt x="17177" y="24743"/>
                    <a:pt x="17365" y="24731"/>
                    <a:pt x="17565" y="24731"/>
                  </a:cubicBezTo>
                  <a:cubicBezTo>
                    <a:pt x="17866" y="24731"/>
                    <a:pt x="18194" y="24759"/>
                    <a:pt x="18516" y="24759"/>
                  </a:cubicBezTo>
                  <a:cubicBezTo>
                    <a:pt x="19351" y="24759"/>
                    <a:pt x="20140" y="24565"/>
                    <a:pt x="20304" y="23171"/>
                  </a:cubicBezTo>
                  <a:cubicBezTo>
                    <a:pt x="20340" y="22731"/>
                    <a:pt x="20597" y="22571"/>
                    <a:pt x="20867" y="22571"/>
                  </a:cubicBezTo>
                  <a:cubicBezTo>
                    <a:pt x="21091" y="22571"/>
                    <a:pt x="21324" y="22682"/>
                    <a:pt x="21447" y="22835"/>
                  </a:cubicBezTo>
                  <a:cubicBezTo>
                    <a:pt x="21716" y="23239"/>
                    <a:pt x="23262" y="23037"/>
                    <a:pt x="22186" y="24180"/>
                  </a:cubicBezTo>
                  <a:cubicBezTo>
                    <a:pt x="22052" y="24381"/>
                    <a:pt x="22052" y="24583"/>
                    <a:pt x="22186" y="24718"/>
                  </a:cubicBezTo>
                  <a:cubicBezTo>
                    <a:pt x="22321" y="24919"/>
                    <a:pt x="22522" y="24987"/>
                    <a:pt x="22724" y="24987"/>
                  </a:cubicBezTo>
                  <a:cubicBezTo>
                    <a:pt x="24539" y="24919"/>
                    <a:pt x="26153" y="24180"/>
                    <a:pt x="27968" y="24045"/>
                  </a:cubicBezTo>
                  <a:cubicBezTo>
                    <a:pt x="30186" y="23911"/>
                    <a:pt x="32338" y="23440"/>
                    <a:pt x="34354" y="22634"/>
                  </a:cubicBezTo>
                  <a:cubicBezTo>
                    <a:pt x="34691" y="22432"/>
                    <a:pt x="34892" y="22096"/>
                    <a:pt x="35094" y="21760"/>
                  </a:cubicBezTo>
                  <a:cubicBezTo>
                    <a:pt x="35901" y="20415"/>
                    <a:pt x="35901" y="18802"/>
                    <a:pt x="36775" y="17457"/>
                  </a:cubicBezTo>
                  <a:cubicBezTo>
                    <a:pt x="37312" y="15642"/>
                    <a:pt x="38321" y="14096"/>
                    <a:pt x="38791" y="12280"/>
                  </a:cubicBezTo>
                  <a:cubicBezTo>
                    <a:pt x="38859" y="12079"/>
                    <a:pt x="38993" y="11944"/>
                    <a:pt x="39195" y="11877"/>
                  </a:cubicBezTo>
                  <a:cubicBezTo>
                    <a:pt x="39397" y="11608"/>
                    <a:pt x="39329" y="11205"/>
                    <a:pt x="39598" y="11003"/>
                  </a:cubicBezTo>
                  <a:cubicBezTo>
                    <a:pt x="39531" y="10331"/>
                    <a:pt x="39665" y="9591"/>
                    <a:pt x="40002" y="8986"/>
                  </a:cubicBezTo>
                  <a:cubicBezTo>
                    <a:pt x="41279" y="6566"/>
                    <a:pt x="41750" y="3742"/>
                    <a:pt x="42892" y="1188"/>
                  </a:cubicBezTo>
                  <a:cubicBezTo>
                    <a:pt x="43094" y="650"/>
                    <a:pt x="42758" y="314"/>
                    <a:pt x="42287" y="112"/>
                  </a:cubicBezTo>
                  <a:cubicBezTo>
                    <a:pt x="41933" y="33"/>
                    <a:pt x="41578" y="1"/>
                    <a:pt x="4122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6" name="Google Shape;17866;p23"/>
            <p:cNvSpPr/>
            <p:nvPr/>
          </p:nvSpPr>
          <p:spPr>
            <a:xfrm>
              <a:off x="3839400" y="574250"/>
              <a:ext cx="694150" cy="633650"/>
            </a:xfrm>
            <a:custGeom>
              <a:avLst/>
              <a:gdLst/>
              <a:ahLst/>
              <a:cxnLst/>
              <a:rect l="l" t="t" r="r" b="b"/>
              <a:pathLst>
                <a:path w="27766" h="25346" extrusionOk="0">
                  <a:moveTo>
                    <a:pt x="13715" y="1"/>
                  </a:moveTo>
                  <a:cubicBezTo>
                    <a:pt x="13395" y="46"/>
                    <a:pt x="13075" y="61"/>
                    <a:pt x="12755" y="61"/>
                  </a:cubicBezTo>
                  <a:cubicBezTo>
                    <a:pt x="12183" y="61"/>
                    <a:pt x="11609" y="14"/>
                    <a:pt x="11027" y="14"/>
                  </a:cubicBezTo>
                  <a:cubicBezTo>
                    <a:pt x="10496" y="14"/>
                    <a:pt x="9959" y="53"/>
                    <a:pt x="9412" y="202"/>
                  </a:cubicBezTo>
                  <a:cubicBezTo>
                    <a:pt x="9547" y="942"/>
                    <a:pt x="9412" y="1681"/>
                    <a:pt x="9076" y="2354"/>
                  </a:cubicBezTo>
                  <a:cubicBezTo>
                    <a:pt x="7059" y="5446"/>
                    <a:pt x="5513" y="8808"/>
                    <a:pt x="3765" y="12034"/>
                  </a:cubicBezTo>
                  <a:cubicBezTo>
                    <a:pt x="3295" y="13850"/>
                    <a:pt x="1950" y="15329"/>
                    <a:pt x="1748" y="17278"/>
                  </a:cubicBezTo>
                  <a:cubicBezTo>
                    <a:pt x="1614" y="18018"/>
                    <a:pt x="1412" y="18690"/>
                    <a:pt x="1076" y="19295"/>
                  </a:cubicBezTo>
                  <a:cubicBezTo>
                    <a:pt x="538" y="20236"/>
                    <a:pt x="135" y="21312"/>
                    <a:pt x="0" y="22388"/>
                  </a:cubicBezTo>
                  <a:cubicBezTo>
                    <a:pt x="355" y="22388"/>
                    <a:pt x="710" y="21815"/>
                    <a:pt x="836" y="21815"/>
                  </a:cubicBezTo>
                  <a:cubicBezTo>
                    <a:pt x="853" y="21815"/>
                    <a:pt x="866" y="21826"/>
                    <a:pt x="874" y="21850"/>
                  </a:cubicBezTo>
                  <a:cubicBezTo>
                    <a:pt x="992" y="22366"/>
                    <a:pt x="1125" y="22538"/>
                    <a:pt x="1264" y="22538"/>
                  </a:cubicBezTo>
                  <a:cubicBezTo>
                    <a:pt x="1523" y="22538"/>
                    <a:pt x="1798" y="21937"/>
                    <a:pt x="2017" y="21850"/>
                  </a:cubicBezTo>
                  <a:cubicBezTo>
                    <a:pt x="2307" y="21734"/>
                    <a:pt x="2446" y="21419"/>
                    <a:pt x="2737" y="21419"/>
                  </a:cubicBezTo>
                  <a:cubicBezTo>
                    <a:pt x="2784" y="21419"/>
                    <a:pt x="2835" y="21428"/>
                    <a:pt x="2891" y="21446"/>
                  </a:cubicBezTo>
                  <a:cubicBezTo>
                    <a:pt x="3466" y="21766"/>
                    <a:pt x="3191" y="22935"/>
                    <a:pt x="3913" y="22935"/>
                  </a:cubicBezTo>
                  <a:cubicBezTo>
                    <a:pt x="3950" y="22935"/>
                    <a:pt x="3991" y="22932"/>
                    <a:pt x="4034" y="22925"/>
                  </a:cubicBezTo>
                  <a:cubicBezTo>
                    <a:pt x="4282" y="22876"/>
                    <a:pt x="4505" y="22847"/>
                    <a:pt x="4706" y="22847"/>
                  </a:cubicBezTo>
                  <a:cubicBezTo>
                    <a:pt x="5324" y="22847"/>
                    <a:pt x="5730" y="23122"/>
                    <a:pt x="5984" y="23934"/>
                  </a:cubicBezTo>
                  <a:cubicBezTo>
                    <a:pt x="6114" y="24194"/>
                    <a:pt x="6356" y="24343"/>
                    <a:pt x="6620" y="24343"/>
                  </a:cubicBezTo>
                  <a:cubicBezTo>
                    <a:pt x="6765" y="24343"/>
                    <a:pt x="6917" y="24298"/>
                    <a:pt x="7059" y="24203"/>
                  </a:cubicBezTo>
                  <a:cubicBezTo>
                    <a:pt x="7463" y="23934"/>
                    <a:pt x="7463" y="23329"/>
                    <a:pt x="7127" y="22993"/>
                  </a:cubicBezTo>
                  <a:cubicBezTo>
                    <a:pt x="6589" y="22455"/>
                    <a:pt x="6051" y="21984"/>
                    <a:pt x="5379" y="21648"/>
                  </a:cubicBezTo>
                  <a:cubicBezTo>
                    <a:pt x="4101" y="21110"/>
                    <a:pt x="3900" y="20035"/>
                    <a:pt x="3631" y="18959"/>
                  </a:cubicBezTo>
                  <a:cubicBezTo>
                    <a:pt x="3462" y="18341"/>
                    <a:pt x="3763" y="18052"/>
                    <a:pt x="4220" y="18052"/>
                  </a:cubicBezTo>
                  <a:cubicBezTo>
                    <a:pt x="4309" y="18052"/>
                    <a:pt x="4405" y="18063"/>
                    <a:pt x="4505" y="18085"/>
                  </a:cubicBezTo>
                  <a:cubicBezTo>
                    <a:pt x="5110" y="18219"/>
                    <a:pt x="5715" y="18421"/>
                    <a:pt x="5715" y="19228"/>
                  </a:cubicBezTo>
                  <a:cubicBezTo>
                    <a:pt x="5782" y="19497"/>
                    <a:pt x="5648" y="20035"/>
                    <a:pt x="5984" y="20035"/>
                  </a:cubicBezTo>
                  <a:cubicBezTo>
                    <a:pt x="7396" y="20035"/>
                    <a:pt x="7530" y="21110"/>
                    <a:pt x="7799" y="22051"/>
                  </a:cubicBezTo>
                  <a:cubicBezTo>
                    <a:pt x="7866" y="22455"/>
                    <a:pt x="8001" y="22724"/>
                    <a:pt x="8404" y="22724"/>
                  </a:cubicBezTo>
                  <a:cubicBezTo>
                    <a:pt x="8942" y="22656"/>
                    <a:pt x="8942" y="22253"/>
                    <a:pt x="8942" y="21783"/>
                  </a:cubicBezTo>
                  <a:cubicBezTo>
                    <a:pt x="8942" y="21379"/>
                    <a:pt x="8875" y="20976"/>
                    <a:pt x="8673" y="20640"/>
                  </a:cubicBezTo>
                  <a:cubicBezTo>
                    <a:pt x="8270" y="19967"/>
                    <a:pt x="8068" y="19161"/>
                    <a:pt x="8135" y="18354"/>
                  </a:cubicBezTo>
                  <a:cubicBezTo>
                    <a:pt x="8202" y="17883"/>
                    <a:pt x="7664" y="17278"/>
                    <a:pt x="8404" y="16942"/>
                  </a:cubicBezTo>
                  <a:cubicBezTo>
                    <a:pt x="8595" y="16847"/>
                    <a:pt x="8802" y="16802"/>
                    <a:pt x="9011" y="16802"/>
                  </a:cubicBezTo>
                  <a:cubicBezTo>
                    <a:pt x="9393" y="16802"/>
                    <a:pt x="9781" y="16951"/>
                    <a:pt x="10085" y="17211"/>
                  </a:cubicBezTo>
                  <a:cubicBezTo>
                    <a:pt x="10555" y="17682"/>
                    <a:pt x="11228" y="18018"/>
                    <a:pt x="11900" y="18219"/>
                  </a:cubicBezTo>
                  <a:cubicBezTo>
                    <a:pt x="12370" y="17749"/>
                    <a:pt x="12236" y="16875"/>
                    <a:pt x="13177" y="16539"/>
                  </a:cubicBezTo>
                  <a:cubicBezTo>
                    <a:pt x="13581" y="17614"/>
                    <a:pt x="13648" y="18757"/>
                    <a:pt x="14387" y="19631"/>
                  </a:cubicBezTo>
                  <a:cubicBezTo>
                    <a:pt x="14656" y="20035"/>
                    <a:pt x="14320" y="20304"/>
                    <a:pt x="14118" y="20707"/>
                  </a:cubicBezTo>
                  <a:cubicBezTo>
                    <a:pt x="13312" y="22186"/>
                    <a:pt x="12236" y="23530"/>
                    <a:pt x="12236" y="25346"/>
                  </a:cubicBezTo>
                  <a:cubicBezTo>
                    <a:pt x="13581" y="24942"/>
                    <a:pt x="13648" y="23530"/>
                    <a:pt x="14387" y="22724"/>
                  </a:cubicBezTo>
                  <a:cubicBezTo>
                    <a:pt x="14455" y="22589"/>
                    <a:pt x="14522" y="22388"/>
                    <a:pt x="14656" y="22253"/>
                  </a:cubicBezTo>
                  <a:cubicBezTo>
                    <a:pt x="15060" y="21581"/>
                    <a:pt x="15328" y="20774"/>
                    <a:pt x="15463" y="19967"/>
                  </a:cubicBezTo>
                  <a:cubicBezTo>
                    <a:pt x="15530" y="19631"/>
                    <a:pt x="15530" y="19295"/>
                    <a:pt x="15530" y="18892"/>
                  </a:cubicBezTo>
                  <a:cubicBezTo>
                    <a:pt x="15530" y="18488"/>
                    <a:pt x="15732" y="18085"/>
                    <a:pt x="16068" y="17883"/>
                  </a:cubicBezTo>
                  <a:cubicBezTo>
                    <a:pt x="16337" y="17682"/>
                    <a:pt x="16471" y="17278"/>
                    <a:pt x="16404" y="16942"/>
                  </a:cubicBezTo>
                  <a:cubicBezTo>
                    <a:pt x="16337" y="16740"/>
                    <a:pt x="16202" y="16673"/>
                    <a:pt x="16001" y="16606"/>
                  </a:cubicBezTo>
                  <a:cubicBezTo>
                    <a:pt x="16202" y="16606"/>
                    <a:pt x="16404" y="16606"/>
                    <a:pt x="16539" y="16539"/>
                  </a:cubicBezTo>
                  <a:cubicBezTo>
                    <a:pt x="17009" y="15194"/>
                    <a:pt x="18152" y="14387"/>
                    <a:pt x="19093" y="13379"/>
                  </a:cubicBezTo>
                  <a:cubicBezTo>
                    <a:pt x="19295" y="13177"/>
                    <a:pt x="19497" y="12908"/>
                    <a:pt x="19631" y="12572"/>
                  </a:cubicBezTo>
                  <a:cubicBezTo>
                    <a:pt x="19748" y="11931"/>
                    <a:pt x="19156" y="11390"/>
                    <a:pt x="18777" y="11390"/>
                  </a:cubicBezTo>
                  <a:cubicBezTo>
                    <a:pt x="18720" y="11390"/>
                    <a:pt x="18667" y="11403"/>
                    <a:pt x="18623" y="11429"/>
                  </a:cubicBezTo>
                  <a:cubicBezTo>
                    <a:pt x="17480" y="12303"/>
                    <a:pt x="15396" y="11429"/>
                    <a:pt x="14992" y="13581"/>
                  </a:cubicBezTo>
                  <a:cubicBezTo>
                    <a:pt x="14723" y="13177"/>
                    <a:pt x="14589" y="12707"/>
                    <a:pt x="14455" y="12169"/>
                  </a:cubicBezTo>
                  <a:cubicBezTo>
                    <a:pt x="14126" y="11021"/>
                    <a:pt x="13948" y="10523"/>
                    <a:pt x="13478" y="10523"/>
                  </a:cubicBezTo>
                  <a:cubicBezTo>
                    <a:pt x="13177" y="10523"/>
                    <a:pt x="12757" y="10726"/>
                    <a:pt x="12102" y="11093"/>
                  </a:cubicBezTo>
                  <a:cubicBezTo>
                    <a:pt x="11818" y="11235"/>
                    <a:pt x="11580" y="11298"/>
                    <a:pt x="11373" y="11298"/>
                  </a:cubicBezTo>
                  <a:cubicBezTo>
                    <a:pt x="10794" y="11298"/>
                    <a:pt x="10445" y="10813"/>
                    <a:pt x="9950" y="10219"/>
                  </a:cubicBezTo>
                  <a:cubicBezTo>
                    <a:pt x="11228" y="10219"/>
                    <a:pt x="11698" y="9480"/>
                    <a:pt x="11900" y="8539"/>
                  </a:cubicBezTo>
                  <a:cubicBezTo>
                    <a:pt x="12102" y="7396"/>
                    <a:pt x="12908" y="6387"/>
                    <a:pt x="13984" y="5984"/>
                  </a:cubicBezTo>
                  <a:cubicBezTo>
                    <a:pt x="14656" y="5715"/>
                    <a:pt x="14992" y="5110"/>
                    <a:pt x="15597" y="4707"/>
                  </a:cubicBezTo>
                  <a:lnTo>
                    <a:pt x="15597" y="4707"/>
                  </a:lnTo>
                  <a:cubicBezTo>
                    <a:pt x="15328" y="5043"/>
                    <a:pt x="14858" y="5312"/>
                    <a:pt x="15060" y="5782"/>
                  </a:cubicBezTo>
                  <a:cubicBezTo>
                    <a:pt x="15207" y="6078"/>
                    <a:pt x="15535" y="6265"/>
                    <a:pt x="15885" y="6265"/>
                  </a:cubicBezTo>
                  <a:cubicBezTo>
                    <a:pt x="16013" y="6265"/>
                    <a:pt x="16144" y="6240"/>
                    <a:pt x="16270" y="6186"/>
                  </a:cubicBezTo>
                  <a:cubicBezTo>
                    <a:pt x="16661" y="6055"/>
                    <a:pt x="17036" y="5925"/>
                    <a:pt x="17404" y="5925"/>
                  </a:cubicBezTo>
                  <a:cubicBezTo>
                    <a:pt x="17794" y="5925"/>
                    <a:pt x="18175" y="6072"/>
                    <a:pt x="18555" y="6522"/>
                  </a:cubicBezTo>
                  <a:cubicBezTo>
                    <a:pt x="18654" y="6620"/>
                    <a:pt x="18807" y="6665"/>
                    <a:pt x="18978" y="6665"/>
                  </a:cubicBezTo>
                  <a:cubicBezTo>
                    <a:pt x="19273" y="6665"/>
                    <a:pt x="19620" y="6533"/>
                    <a:pt x="19833" y="6320"/>
                  </a:cubicBezTo>
                  <a:cubicBezTo>
                    <a:pt x="20034" y="6186"/>
                    <a:pt x="19564" y="5984"/>
                    <a:pt x="19833" y="5917"/>
                  </a:cubicBezTo>
                  <a:cubicBezTo>
                    <a:pt x="19967" y="5917"/>
                    <a:pt x="19967" y="6186"/>
                    <a:pt x="20236" y="6186"/>
                  </a:cubicBezTo>
                  <a:cubicBezTo>
                    <a:pt x="20371" y="6219"/>
                    <a:pt x="20354" y="6219"/>
                    <a:pt x="20337" y="6219"/>
                  </a:cubicBezTo>
                  <a:cubicBezTo>
                    <a:pt x="20320" y="6219"/>
                    <a:pt x="20303" y="6219"/>
                    <a:pt x="20438" y="6253"/>
                  </a:cubicBezTo>
                  <a:cubicBezTo>
                    <a:pt x="20590" y="6314"/>
                    <a:pt x="20743" y="6338"/>
                    <a:pt x="20897" y="6338"/>
                  </a:cubicBezTo>
                  <a:cubicBezTo>
                    <a:pt x="21500" y="6338"/>
                    <a:pt x="22119" y="5969"/>
                    <a:pt x="22728" y="5969"/>
                  </a:cubicBezTo>
                  <a:cubicBezTo>
                    <a:pt x="22998" y="5969"/>
                    <a:pt x="23266" y="6042"/>
                    <a:pt x="23530" y="6253"/>
                  </a:cubicBezTo>
                  <a:cubicBezTo>
                    <a:pt x="23648" y="6253"/>
                    <a:pt x="23508" y="5893"/>
                    <a:pt x="23697" y="5893"/>
                  </a:cubicBezTo>
                  <a:cubicBezTo>
                    <a:pt x="23724" y="5893"/>
                    <a:pt x="23757" y="5900"/>
                    <a:pt x="23799" y="5917"/>
                  </a:cubicBezTo>
                  <a:cubicBezTo>
                    <a:pt x="23947" y="6015"/>
                    <a:pt x="24130" y="6078"/>
                    <a:pt x="24297" y="6078"/>
                  </a:cubicBezTo>
                  <a:cubicBezTo>
                    <a:pt x="24359" y="6078"/>
                    <a:pt x="24417" y="6069"/>
                    <a:pt x="24471" y="6051"/>
                  </a:cubicBezTo>
                  <a:cubicBezTo>
                    <a:pt x="24942" y="5849"/>
                    <a:pt x="25413" y="5513"/>
                    <a:pt x="25816" y="5177"/>
                  </a:cubicBezTo>
                  <a:cubicBezTo>
                    <a:pt x="26421" y="4370"/>
                    <a:pt x="27766" y="3833"/>
                    <a:pt x="26892" y="2421"/>
                  </a:cubicBezTo>
                  <a:cubicBezTo>
                    <a:pt x="25077" y="2085"/>
                    <a:pt x="23261" y="1681"/>
                    <a:pt x="21379" y="1480"/>
                  </a:cubicBezTo>
                  <a:cubicBezTo>
                    <a:pt x="21177" y="1547"/>
                    <a:pt x="20976" y="1614"/>
                    <a:pt x="20774" y="1614"/>
                  </a:cubicBezTo>
                  <a:cubicBezTo>
                    <a:pt x="20717" y="1617"/>
                    <a:pt x="20660" y="1619"/>
                    <a:pt x="20602" y="1619"/>
                  </a:cubicBezTo>
                  <a:cubicBezTo>
                    <a:pt x="19444" y="1619"/>
                    <a:pt x="18236" y="996"/>
                    <a:pt x="17211" y="740"/>
                  </a:cubicBezTo>
                  <a:cubicBezTo>
                    <a:pt x="17080" y="717"/>
                    <a:pt x="16946" y="708"/>
                    <a:pt x="16808" y="708"/>
                  </a:cubicBezTo>
                  <a:cubicBezTo>
                    <a:pt x="16311" y="708"/>
                    <a:pt x="15775" y="826"/>
                    <a:pt x="15266" y="826"/>
                  </a:cubicBezTo>
                  <a:cubicBezTo>
                    <a:pt x="14680" y="826"/>
                    <a:pt x="14129" y="670"/>
                    <a:pt x="13715" y="1"/>
                  </a:cubicBezTo>
                  <a:close/>
                </a:path>
              </a:pathLst>
            </a:custGeom>
            <a:solidFill>
              <a:srgbClr val="F26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7" name="Google Shape;17867;p23"/>
            <p:cNvSpPr/>
            <p:nvPr/>
          </p:nvSpPr>
          <p:spPr>
            <a:xfrm>
              <a:off x="4375550" y="662050"/>
              <a:ext cx="926075" cy="357575"/>
            </a:xfrm>
            <a:custGeom>
              <a:avLst/>
              <a:gdLst/>
              <a:ahLst/>
              <a:cxnLst/>
              <a:rect l="l" t="t" r="r" b="b"/>
              <a:pathLst>
                <a:path w="37043" h="14303" extrusionOk="0">
                  <a:moveTo>
                    <a:pt x="7825" y="8309"/>
                  </a:moveTo>
                  <a:cubicBezTo>
                    <a:pt x="7795" y="8346"/>
                    <a:pt x="7763" y="8377"/>
                    <a:pt x="7730" y="8406"/>
                  </a:cubicBezTo>
                  <a:lnTo>
                    <a:pt x="7730" y="8406"/>
                  </a:lnTo>
                  <a:cubicBezTo>
                    <a:pt x="7731" y="8400"/>
                    <a:pt x="7731" y="8394"/>
                    <a:pt x="7731" y="8388"/>
                  </a:cubicBezTo>
                  <a:cubicBezTo>
                    <a:pt x="7763" y="8359"/>
                    <a:pt x="7794" y="8333"/>
                    <a:pt x="7825" y="8309"/>
                  </a:cubicBezTo>
                  <a:close/>
                  <a:moveTo>
                    <a:pt x="7625" y="8491"/>
                  </a:moveTo>
                  <a:lnTo>
                    <a:pt x="7625" y="8491"/>
                  </a:lnTo>
                  <a:cubicBezTo>
                    <a:pt x="7555" y="8546"/>
                    <a:pt x="7494" y="8594"/>
                    <a:pt x="7463" y="8657"/>
                  </a:cubicBezTo>
                  <a:cubicBezTo>
                    <a:pt x="7421" y="8491"/>
                    <a:pt x="7533" y="8504"/>
                    <a:pt x="7625" y="8491"/>
                  </a:cubicBezTo>
                  <a:close/>
                  <a:moveTo>
                    <a:pt x="12709" y="0"/>
                  </a:moveTo>
                  <a:cubicBezTo>
                    <a:pt x="12486" y="0"/>
                    <a:pt x="12260" y="17"/>
                    <a:pt x="12034" y="52"/>
                  </a:cubicBezTo>
                  <a:cubicBezTo>
                    <a:pt x="11295" y="253"/>
                    <a:pt x="10891" y="993"/>
                    <a:pt x="10353" y="1531"/>
                  </a:cubicBezTo>
                  <a:cubicBezTo>
                    <a:pt x="10219" y="1665"/>
                    <a:pt x="10084" y="1800"/>
                    <a:pt x="10017" y="2001"/>
                  </a:cubicBezTo>
                  <a:lnTo>
                    <a:pt x="9681" y="2405"/>
                  </a:lnTo>
                  <a:cubicBezTo>
                    <a:pt x="9345" y="2741"/>
                    <a:pt x="8942" y="3144"/>
                    <a:pt x="8605" y="3480"/>
                  </a:cubicBezTo>
                  <a:cubicBezTo>
                    <a:pt x="7866" y="4153"/>
                    <a:pt x="7194" y="4892"/>
                    <a:pt x="6521" y="5632"/>
                  </a:cubicBezTo>
                  <a:cubicBezTo>
                    <a:pt x="4841" y="8052"/>
                    <a:pt x="2958" y="10270"/>
                    <a:pt x="1143" y="12556"/>
                  </a:cubicBezTo>
                  <a:cubicBezTo>
                    <a:pt x="740" y="13027"/>
                    <a:pt x="0" y="13363"/>
                    <a:pt x="471" y="14237"/>
                  </a:cubicBezTo>
                  <a:cubicBezTo>
                    <a:pt x="632" y="14281"/>
                    <a:pt x="796" y="14302"/>
                    <a:pt x="958" y="14302"/>
                  </a:cubicBezTo>
                  <a:cubicBezTo>
                    <a:pt x="1542" y="14302"/>
                    <a:pt x="2105" y="14023"/>
                    <a:pt x="2420" y="13497"/>
                  </a:cubicBezTo>
                  <a:cubicBezTo>
                    <a:pt x="3185" y="12569"/>
                    <a:pt x="3949" y="11907"/>
                    <a:pt x="5038" y="11907"/>
                  </a:cubicBezTo>
                  <a:cubicBezTo>
                    <a:pt x="5289" y="11907"/>
                    <a:pt x="5559" y="11943"/>
                    <a:pt x="5849" y="12018"/>
                  </a:cubicBezTo>
                  <a:cubicBezTo>
                    <a:pt x="5902" y="12027"/>
                    <a:pt x="5960" y="12031"/>
                    <a:pt x="6020" y="12031"/>
                  </a:cubicBezTo>
                  <a:cubicBezTo>
                    <a:pt x="6416" y="12031"/>
                    <a:pt x="6916" y="11849"/>
                    <a:pt x="6857" y="11615"/>
                  </a:cubicBezTo>
                  <a:cubicBezTo>
                    <a:pt x="6454" y="10136"/>
                    <a:pt x="7866" y="10338"/>
                    <a:pt x="8471" y="9464"/>
                  </a:cubicBezTo>
                  <a:cubicBezTo>
                    <a:pt x="9014" y="8740"/>
                    <a:pt x="9178" y="8233"/>
                    <a:pt x="8236" y="8233"/>
                  </a:cubicBezTo>
                  <a:cubicBezTo>
                    <a:pt x="8138" y="8233"/>
                    <a:pt x="8029" y="8238"/>
                    <a:pt x="7906" y="8250"/>
                  </a:cubicBezTo>
                  <a:lnTo>
                    <a:pt x="7906" y="8250"/>
                  </a:lnTo>
                  <a:cubicBezTo>
                    <a:pt x="8072" y="8138"/>
                    <a:pt x="8227" y="8091"/>
                    <a:pt x="8371" y="8091"/>
                  </a:cubicBezTo>
                  <a:cubicBezTo>
                    <a:pt x="8790" y="8091"/>
                    <a:pt x="9115" y="8490"/>
                    <a:pt x="9345" y="8859"/>
                  </a:cubicBezTo>
                  <a:cubicBezTo>
                    <a:pt x="9614" y="9396"/>
                    <a:pt x="10017" y="9934"/>
                    <a:pt x="10622" y="10001"/>
                  </a:cubicBezTo>
                  <a:cubicBezTo>
                    <a:pt x="12572" y="10203"/>
                    <a:pt x="13647" y="11480"/>
                    <a:pt x="14589" y="13027"/>
                  </a:cubicBezTo>
                  <a:cubicBezTo>
                    <a:pt x="14794" y="13386"/>
                    <a:pt x="15078" y="13746"/>
                    <a:pt x="15470" y="13746"/>
                  </a:cubicBezTo>
                  <a:cubicBezTo>
                    <a:pt x="15591" y="13746"/>
                    <a:pt x="15723" y="13711"/>
                    <a:pt x="15866" y="13632"/>
                  </a:cubicBezTo>
                  <a:cubicBezTo>
                    <a:pt x="16337" y="13363"/>
                    <a:pt x="16606" y="12758"/>
                    <a:pt x="16471" y="12220"/>
                  </a:cubicBezTo>
                  <a:cubicBezTo>
                    <a:pt x="16404" y="11817"/>
                    <a:pt x="16068" y="11548"/>
                    <a:pt x="16068" y="11144"/>
                  </a:cubicBezTo>
                  <a:cubicBezTo>
                    <a:pt x="16606" y="11010"/>
                    <a:pt x="17211" y="11010"/>
                    <a:pt x="17816" y="11010"/>
                  </a:cubicBezTo>
                  <a:cubicBezTo>
                    <a:pt x="17849" y="11012"/>
                    <a:pt x="17883" y="11013"/>
                    <a:pt x="17917" y="11013"/>
                  </a:cubicBezTo>
                  <a:cubicBezTo>
                    <a:pt x="18494" y="11013"/>
                    <a:pt x="19162" y="10747"/>
                    <a:pt x="19772" y="10747"/>
                  </a:cubicBezTo>
                  <a:cubicBezTo>
                    <a:pt x="20359" y="10747"/>
                    <a:pt x="20893" y="10992"/>
                    <a:pt x="21244" y="11951"/>
                  </a:cubicBezTo>
                  <a:cubicBezTo>
                    <a:pt x="21301" y="12122"/>
                    <a:pt x="21454" y="12184"/>
                    <a:pt x="21647" y="12184"/>
                  </a:cubicBezTo>
                  <a:cubicBezTo>
                    <a:pt x="21911" y="12184"/>
                    <a:pt x="22250" y="12068"/>
                    <a:pt x="22522" y="11951"/>
                  </a:cubicBezTo>
                  <a:cubicBezTo>
                    <a:pt x="23328" y="11480"/>
                    <a:pt x="23866" y="10607"/>
                    <a:pt x="23933" y="9665"/>
                  </a:cubicBezTo>
                  <a:cubicBezTo>
                    <a:pt x="24001" y="8657"/>
                    <a:pt x="24404" y="7648"/>
                    <a:pt x="25076" y="6909"/>
                  </a:cubicBezTo>
                  <a:cubicBezTo>
                    <a:pt x="26231" y="5633"/>
                    <a:pt x="27111" y="4796"/>
                    <a:pt x="28908" y="4796"/>
                  </a:cubicBezTo>
                  <a:cubicBezTo>
                    <a:pt x="29099" y="4796"/>
                    <a:pt x="29300" y="4806"/>
                    <a:pt x="29513" y="4825"/>
                  </a:cubicBezTo>
                  <a:cubicBezTo>
                    <a:pt x="31799" y="4959"/>
                    <a:pt x="33749" y="5296"/>
                    <a:pt x="35497" y="6573"/>
                  </a:cubicBezTo>
                  <a:cubicBezTo>
                    <a:pt x="36438" y="6438"/>
                    <a:pt x="37043" y="6035"/>
                    <a:pt x="36774" y="4959"/>
                  </a:cubicBezTo>
                  <a:cubicBezTo>
                    <a:pt x="34690" y="4489"/>
                    <a:pt x="32673" y="3884"/>
                    <a:pt x="30589" y="3548"/>
                  </a:cubicBezTo>
                  <a:cubicBezTo>
                    <a:pt x="28303" y="3144"/>
                    <a:pt x="25950" y="2472"/>
                    <a:pt x="23664" y="1934"/>
                  </a:cubicBezTo>
                  <a:cubicBezTo>
                    <a:pt x="21446" y="1464"/>
                    <a:pt x="19362" y="724"/>
                    <a:pt x="17076" y="724"/>
                  </a:cubicBezTo>
                  <a:cubicBezTo>
                    <a:pt x="16926" y="736"/>
                    <a:pt x="16776" y="741"/>
                    <a:pt x="16627" y="741"/>
                  </a:cubicBezTo>
                  <a:cubicBezTo>
                    <a:pt x="15904" y="741"/>
                    <a:pt x="15190" y="611"/>
                    <a:pt x="14521" y="388"/>
                  </a:cubicBezTo>
                  <a:cubicBezTo>
                    <a:pt x="13973" y="139"/>
                    <a:pt x="13351" y="0"/>
                    <a:pt x="12709" y="0"/>
                  </a:cubicBezTo>
                  <a:close/>
                </a:path>
              </a:pathLst>
            </a:custGeom>
            <a:solidFill>
              <a:srgbClr val="F0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8" name="Google Shape;17868;p23"/>
            <p:cNvSpPr/>
            <p:nvPr/>
          </p:nvSpPr>
          <p:spPr>
            <a:xfrm>
              <a:off x="4952025" y="812925"/>
              <a:ext cx="615150" cy="748825"/>
            </a:xfrm>
            <a:custGeom>
              <a:avLst/>
              <a:gdLst/>
              <a:ahLst/>
              <a:cxnLst/>
              <a:rect l="l" t="t" r="r" b="b"/>
              <a:pathLst>
                <a:path w="24606" h="29953" extrusionOk="0">
                  <a:moveTo>
                    <a:pt x="19765" y="0"/>
                  </a:moveTo>
                  <a:cubicBezTo>
                    <a:pt x="18623" y="1546"/>
                    <a:pt x="17278" y="2958"/>
                    <a:pt x="16135" y="4504"/>
                  </a:cubicBezTo>
                  <a:cubicBezTo>
                    <a:pt x="14454" y="6454"/>
                    <a:pt x="12975" y="8538"/>
                    <a:pt x="11698" y="10689"/>
                  </a:cubicBezTo>
                  <a:cubicBezTo>
                    <a:pt x="10757" y="12168"/>
                    <a:pt x="9681" y="13580"/>
                    <a:pt x="8606" y="14925"/>
                  </a:cubicBezTo>
                  <a:cubicBezTo>
                    <a:pt x="6521" y="17614"/>
                    <a:pt x="5177" y="20841"/>
                    <a:pt x="2958" y="23530"/>
                  </a:cubicBezTo>
                  <a:cubicBezTo>
                    <a:pt x="2622" y="23866"/>
                    <a:pt x="2286" y="24202"/>
                    <a:pt x="2017" y="24605"/>
                  </a:cubicBezTo>
                  <a:cubicBezTo>
                    <a:pt x="1547" y="26421"/>
                    <a:pt x="0" y="27832"/>
                    <a:pt x="269" y="29849"/>
                  </a:cubicBezTo>
                  <a:cubicBezTo>
                    <a:pt x="441" y="29921"/>
                    <a:pt x="592" y="29953"/>
                    <a:pt x="727" y="29953"/>
                  </a:cubicBezTo>
                  <a:cubicBezTo>
                    <a:pt x="1222" y="29953"/>
                    <a:pt x="1498" y="29519"/>
                    <a:pt x="1816" y="29043"/>
                  </a:cubicBezTo>
                  <a:cubicBezTo>
                    <a:pt x="2690" y="27765"/>
                    <a:pt x="3900" y="26690"/>
                    <a:pt x="3832" y="24807"/>
                  </a:cubicBezTo>
                  <a:lnTo>
                    <a:pt x="3832" y="24807"/>
                  </a:lnTo>
                  <a:cubicBezTo>
                    <a:pt x="4327" y="25931"/>
                    <a:pt x="4821" y="26754"/>
                    <a:pt x="5597" y="26754"/>
                  </a:cubicBezTo>
                  <a:cubicBezTo>
                    <a:pt x="5982" y="26754"/>
                    <a:pt x="6435" y="26552"/>
                    <a:pt x="6992" y="26085"/>
                  </a:cubicBezTo>
                  <a:cubicBezTo>
                    <a:pt x="7160" y="25950"/>
                    <a:pt x="7345" y="25916"/>
                    <a:pt x="7538" y="25916"/>
                  </a:cubicBezTo>
                  <a:cubicBezTo>
                    <a:pt x="7732" y="25916"/>
                    <a:pt x="7933" y="25950"/>
                    <a:pt x="8135" y="25950"/>
                  </a:cubicBezTo>
                  <a:cubicBezTo>
                    <a:pt x="8661" y="25998"/>
                    <a:pt x="9063" y="26034"/>
                    <a:pt x="9361" y="26034"/>
                  </a:cubicBezTo>
                  <a:cubicBezTo>
                    <a:pt x="10319" y="26034"/>
                    <a:pt x="10210" y="25657"/>
                    <a:pt x="9748" y="24068"/>
                  </a:cubicBezTo>
                  <a:cubicBezTo>
                    <a:pt x="9614" y="23597"/>
                    <a:pt x="9211" y="23126"/>
                    <a:pt x="9950" y="22925"/>
                  </a:cubicBezTo>
                  <a:cubicBezTo>
                    <a:pt x="10032" y="22904"/>
                    <a:pt x="10110" y="22895"/>
                    <a:pt x="10183" y="22895"/>
                  </a:cubicBezTo>
                  <a:cubicBezTo>
                    <a:pt x="10589" y="22895"/>
                    <a:pt x="10865" y="23188"/>
                    <a:pt x="11093" y="23530"/>
                  </a:cubicBezTo>
                  <a:cubicBezTo>
                    <a:pt x="11362" y="23933"/>
                    <a:pt x="11295" y="24337"/>
                    <a:pt x="11564" y="24874"/>
                  </a:cubicBezTo>
                  <a:cubicBezTo>
                    <a:pt x="11787" y="25321"/>
                    <a:pt x="12057" y="25814"/>
                    <a:pt x="12566" y="25814"/>
                  </a:cubicBezTo>
                  <a:cubicBezTo>
                    <a:pt x="12669" y="25814"/>
                    <a:pt x="12783" y="25794"/>
                    <a:pt x="12908" y="25748"/>
                  </a:cubicBezTo>
                  <a:cubicBezTo>
                    <a:pt x="13580" y="25547"/>
                    <a:pt x="13580" y="24874"/>
                    <a:pt x="13446" y="24269"/>
                  </a:cubicBezTo>
                  <a:cubicBezTo>
                    <a:pt x="13312" y="23463"/>
                    <a:pt x="13110" y="22656"/>
                    <a:pt x="12908" y="21916"/>
                  </a:cubicBezTo>
                  <a:cubicBezTo>
                    <a:pt x="12774" y="21379"/>
                    <a:pt x="12639" y="20841"/>
                    <a:pt x="13177" y="20437"/>
                  </a:cubicBezTo>
                  <a:cubicBezTo>
                    <a:pt x="14387" y="19563"/>
                    <a:pt x="14858" y="18084"/>
                    <a:pt x="14387" y="16673"/>
                  </a:cubicBezTo>
                  <a:cubicBezTo>
                    <a:pt x="13984" y="15395"/>
                    <a:pt x="14185" y="13983"/>
                    <a:pt x="15059" y="12841"/>
                  </a:cubicBezTo>
                  <a:cubicBezTo>
                    <a:pt x="15059" y="12639"/>
                    <a:pt x="14992" y="12504"/>
                    <a:pt x="14992" y="12303"/>
                  </a:cubicBezTo>
                  <a:cubicBezTo>
                    <a:pt x="14723" y="11630"/>
                    <a:pt x="14992" y="11294"/>
                    <a:pt x="15530" y="11025"/>
                  </a:cubicBezTo>
                  <a:cubicBezTo>
                    <a:pt x="15580" y="11009"/>
                    <a:pt x="15635" y="11000"/>
                    <a:pt x="15689" y="11000"/>
                  </a:cubicBezTo>
                  <a:cubicBezTo>
                    <a:pt x="15849" y="11000"/>
                    <a:pt x="16001" y="11076"/>
                    <a:pt x="16001" y="11227"/>
                  </a:cubicBezTo>
                  <a:cubicBezTo>
                    <a:pt x="16068" y="12168"/>
                    <a:pt x="16740" y="13042"/>
                    <a:pt x="16606" y="13983"/>
                  </a:cubicBezTo>
                  <a:cubicBezTo>
                    <a:pt x="16337" y="16000"/>
                    <a:pt x="16135" y="18084"/>
                    <a:pt x="15732" y="20101"/>
                  </a:cubicBezTo>
                  <a:cubicBezTo>
                    <a:pt x="15597" y="20773"/>
                    <a:pt x="15261" y="21379"/>
                    <a:pt x="14656" y="21715"/>
                  </a:cubicBezTo>
                  <a:cubicBezTo>
                    <a:pt x="14185" y="21984"/>
                    <a:pt x="13580" y="22387"/>
                    <a:pt x="14051" y="22925"/>
                  </a:cubicBezTo>
                  <a:cubicBezTo>
                    <a:pt x="14723" y="23732"/>
                    <a:pt x="14522" y="25076"/>
                    <a:pt x="15664" y="25614"/>
                  </a:cubicBezTo>
                  <a:cubicBezTo>
                    <a:pt x="15732" y="25631"/>
                    <a:pt x="15812" y="25639"/>
                    <a:pt x="15893" y="25639"/>
                  </a:cubicBezTo>
                  <a:cubicBezTo>
                    <a:pt x="16139" y="25639"/>
                    <a:pt x="16404" y="25564"/>
                    <a:pt x="16404" y="25412"/>
                  </a:cubicBezTo>
                  <a:cubicBezTo>
                    <a:pt x="16404" y="24269"/>
                    <a:pt x="17412" y="24673"/>
                    <a:pt x="17950" y="24404"/>
                  </a:cubicBezTo>
                  <a:cubicBezTo>
                    <a:pt x="18488" y="22992"/>
                    <a:pt x="17278" y="21715"/>
                    <a:pt x="17480" y="20370"/>
                  </a:cubicBezTo>
                  <a:cubicBezTo>
                    <a:pt x="18017" y="17681"/>
                    <a:pt x="18354" y="14992"/>
                    <a:pt x="19564" y="12437"/>
                  </a:cubicBezTo>
                  <a:cubicBezTo>
                    <a:pt x="19698" y="12034"/>
                    <a:pt x="19765" y="11563"/>
                    <a:pt x="19900" y="11160"/>
                  </a:cubicBezTo>
                  <a:cubicBezTo>
                    <a:pt x="19967" y="10958"/>
                    <a:pt x="20034" y="10689"/>
                    <a:pt x="19967" y="10420"/>
                  </a:cubicBezTo>
                  <a:cubicBezTo>
                    <a:pt x="20034" y="10286"/>
                    <a:pt x="20034" y="10151"/>
                    <a:pt x="20169" y="10084"/>
                  </a:cubicBezTo>
                  <a:cubicBezTo>
                    <a:pt x="21379" y="9009"/>
                    <a:pt x="21379" y="7193"/>
                    <a:pt x="22522" y="6051"/>
                  </a:cubicBezTo>
                  <a:cubicBezTo>
                    <a:pt x="22858" y="5513"/>
                    <a:pt x="23127" y="4908"/>
                    <a:pt x="23261" y="4235"/>
                  </a:cubicBezTo>
                  <a:cubicBezTo>
                    <a:pt x="24606" y="740"/>
                    <a:pt x="24606" y="740"/>
                    <a:pt x="20908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9" name="Google Shape;17869;p23"/>
            <p:cNvSpPr/>
            <p:nvPr/>
          </p:nvSpPr>
          <p:spPr>
            <a:xfrm>
              <a:off x="5531875" y="1115450"/>
              <a:ext cx="1067250" cy="684025"/>
            </a:xfrm>
            <a:custGeom>
              <a:avLst/>
              <a:gdLst/>
              <a:ahLst/>
              <a:cxnLst/>
              <a:rect l="l" t="t" r="r" b="b"/>
              <a:pathLst>
                <a:path w="42690" h="27361" extrusionOk="0">
                  <a:moveTo>
                    <a:pt x="41581" y="0"/>
                  </a:moveTo>
                  <a:cubicBezTo>
                    <a:pt x="41157" y="0"/>
                    <a:pt x="40747" y="256"/>
                    <a:pt x="40538" y="672"/>
                  </a:cubicBezTo>
                  <a:cubicBezTo>
                    <a:pt x="40337" y="1882"/>
                    <a:pt x="38992" y="1614"/>
                    <a:pt x="38320" y="2286"/>
                  </a:cubicBezTo>
                  <a:cubicBezTo>
                    <a:pt x="37043" y="3496"/>
                    <a:pt x="35496" y="4370"/>
                    <a:pt x="33883" y="4840"/>
                  </a:cubicBezTo>
                  <a:cubicBezTo>
                    <a:pt x="32135" y="5916"/>
                    <a:pt x="30320" y="6857"/>
                    <a:pt x="28437" y="7664"/>
                  </a:cubicBezTo>
                  <a:cubicBezTo>
                    <a:pt x="28303" y="7799"/>
                    <a:pt x="28169" y="7933"/>
                    <a:pt x="28034" y="8067"/>
                  </a:cubicBezTo>
                  <a:cubicBezTo>
                    <a:pt x="27765" y="8471"/>
                    <a:pt x="27295" y="8807"/>
                    <a:pt x="26757" y="8874"/>
                  </a:cubicBezTo>
                  <a:cubicBezTo>
                    <a:pt x="24942" y="9950"/>
                    <a:pt x="23261" y="11294"/>
                    <a:pt x="21379" y="12236"/>
                  </a:cubicBezTo>
                  <a:cubicBezTo>
                    <a:pt x="18420" y="13715"/>
                    <a:pt x="15530" y="15463"/>
                    <a:pt x="12841" y="17345"/>
                  </a:cubicBezTo>
                  <a:cubicBezTo>
                    <a:pt x="10958" y="18421"/>
                    <a:pt x="9143" y="19496"/>
                    <a:pt x="7328" y="20639"/>
                  </a:cubicBezTo>
                  <a:cubicBezTo>
                    <a:pt x="5378" y="21782"/>
                    <a:pt x="3361" y="22925"/>
                    <a:pt x="1479" y="24202"/>
                  </a:cubicBezTo>
                  <a:cubicBezTo>
                    <a:pt x="1008" y="24942"/>
                    <a:pt x="269" y="25412"/>
                    <a:pt x="0" y="26286"/>
                  </a:cubicBezTo>
                  <a:cubicBezTo>
                    <a:pt x="134" y="26757"/>
                    <a:pt x="471" y="26891"/>
                    <a:pt x="874" y="26959"/>
                  </a:cubicBezTo>
                  <a:cubicBezTo>
                    <a:pt x="1076" y="26959"/>
                    <a:pt x="1210" y="26959"/>
                    <a:pt x="1412" y="26891"/>
                  </a:cubicBezTo>
                  <a:cubicBezTo>
                    <a:pt x="1591" y="26726"/>
                    <a:pt x="1751" y="26662"/>
                    <a:pt x="1898" y="26662"/>
                  </a:cubicBezTo>
                  <a:cubicBezTo>
                    <a:pt x="2386" y="26662"/>
                    <a:pt x="2740" y="27361"/>
                    <a:pt x="3234" y="27361"/>
                  </a:cubicBezTo>
                  <a:cubicBezTo>
                    <a:pt x="3317" y="27361"/>
                    <a:pt x="3404" y="27341"/>
                    <a:pt x="3496" y="27295"/>
                  </a:cubicBezTo>
                  <a:cubicBezTo>
                    <a:pt x="4639" y="26959"/>
                    <a:pt x="5378" y="25816"/>
                    <a:pt x="6656" y="25816"/>
                  </a:cubicBezTo>
                  <a:cubicBezTo>
                    <a:pt x="7866" y="25412"/>
                    <a:pt x="8740" y="24471"/>
                    <a:pt x="9883" y="23866"/>
                  </a:cubicBezTo>
                  <a:cubicBezTo>
                    <a:pt x="11496" y="22925"/>
                    <a:pt x="14252" y="23395"/>
                    <a:pt x="14252" y="20370"/>
                  </a:cubicBezTo>
                  <a:cubicBezTo>
                    <a:pt x="14252" y="20236"/>
                    <a:pt x="14588" y="20236"/>
                    <a:pt x="14790" y="20236"/>
                  </a:cubicBezTo>
                  <a:cubicBezTo>
                    <a:pt x="14947" y="20262"/>
                    <a:pt x="15098" y="20274"/>
                    <a:pt x="15243" y="20274"/>
                  </a:cubicBezTo>
                  <a:cubicBezTo>
                    <a:pt x="16589" y="20274"/>
                    <a:pt x="17463" y="19229"/>
                    <a:pt x="18555" y="18622"/>
                  </a:cubicBezTo>
                  <a:cubicBezTo>
                    <a:pt x="20236" y="17748"/>
                    <a:pt x="21647" y="16337"/>
                    <a:pt x="23664" y="16068"/>
                  </a:cubicBezTo>
                  <a:cubicBezTo>
                    <a:pt x="25816" y="15530"/>
                    <a:pt x="27496" y="13984"/>
                    <a:pt x="29311" y="12841"/>
                  </a:cubicBezTo>
                  <a:cubicBezTo>
                    <a:pt x="29849" y="12437"/>
                    <a:pt x="30320" y="11967"/>
                    <a:pt x="30723" y="11429"/>
                  </a:cubicBezTo>
                  <a:cubicBezTo>
                    <a:pt x="31432" y="10270"/>
                    <a:pt x="32695" y="9542"/>
                    <a:pt x="34101" y="9542"/>
                  </a:cubicBezTo>
                  <a:cubicBezTo>
                    <a:pt x="34162" y="9542"/>
                    <a:pt x="34224" y="9544"/>
                    <a:pt x="34286" y="9546"/>
                  </a:cubicBezTo>
                  <a:cubicBezTo>
                    <a:pt x="34421" y="9479"/>
                    <a:pt x="34555" y="9345"/>
                    <a:pt x="34690" y="9210"/>
                  </a:cubicBezTo>
                  <a:cubicBezTo>
                    <a:pt x="35093" y="7530"/>
                    <a:pt x="36774" y="7933"/>
                    <a:pt x="37849" y="7261"/>
                  </a:cubicBezTo>
                  <a:cubicBezTo>
                    <a:pt x="39194" y="6723"/>
                    <a:pt x="40471" y="6118"/>
                    <a:pt x="41278" y="4840"/>
                  </a:cubicBezTo>
                  <a:cubicBezTo>
                    <a:pt x="41345" y="4572"/>
                    <a:pt x="41480" y="4370"/>
                    <a:pt x="41681" y="4101"/>
                  </a:cubicBezTo>
                  <a:cubicBezTo>
                    <a:pt x="42488" y="3361"/>
                    <a:pt x="42690" y="2084"/>
                    <a:pt x="42085" y="1076"/>
                  </a:cubicBezTo>
                  <a:cubicBezTo>
                    <a:pt x="42017" y="740"/>
                    <a:pt x="41950" y="403"/>
                    <a:pt x="41950" y="67"/>
                  </a:cubicBezTo>
                  <a:cubicBezTo>
                    <a:pt x="41829" y="22"/>
                    <a:pt x="41705" y="0"/>
                    <a:pt x="4158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0" name="Google Shape;17870;p23"/>
            <p:cNvSpPr/>
            <p:nvPr/>
          </p:nvSpPr>
          <p:spPr>
            <a:xfrm>
              <a:off x="6094900" y="1012925"/>
              <a:ext cx="487425" cy="305900"/>
            </a:xfrm>
            <a:custGeom>
              <a:avLst/>
              <a:gdLst/>
              <a:ahLst/>
              <a:cxnLst/>
              <a:rect l="l" t="t" r="r" b="b"/>
              <a:pathLst>
                <a:path w="19497" h="12236" extrusionOk="0">
                  <a:moveTo>
                    <a:pt x="5177" y="0"/>
                  </a:moveTo>
                  <a:cubicBezTo>
                    <a:pt x="3631" y="874"/>
                    <a:pt x="2757" y="2286"/>
                    <a:pt x="1681" y="3698"/>
                  </a:cubicBezTo>
                  <a:cubicBezTo>
                    <a:pt x="1143" y="4101"/>
                    <a:pt x="740" y="4706"/>
                    <a:pt x="471" y="5378"/>
                  </a:cubicBezTo>
                  <a:cubicBezTo>
                    <a:pt x="337" y="5580"/>
                    <a:pt x="202" y="5782"/>
                    <a:pt x="68" y="6051"/>
                  </a:cubicBezTo>
                  <a:cubicBezTo>
                    <a:pt x="0" y="6185"/>
                    <a:pt x="0" y="6387"/>
                    <a:pt x="0" y="6521"/>
                  </a:cubicBezTo>
                  <a:cubicBezTo>
                    <a:pt x="0" y="6857"/>
                    <a:pt x="68" y="7126"/>
                    <a:pt x="269" y="7328"/>
                  </a:cubicBezTo>
                  <a:cubicBezTo>
                    <a:pt x="818" y="7918"/>
                    <a:pt x="1525" y="8006"/>
                    <a:pt x="2224" y="8006"/>
                  </a:cubicBezTo>
                  <a:cubicBezTo>
                    <a:pt x="2520" y="8006"/>
                    <a:pt x="2815" y="7991"/>
                    <a:pt x="3096" y="7991"/>
                  </a:cubicBezTo>
                  <a:cubicBezTo>
                    <a:pt x="3209" y="7991"/>
                    <a:pt x="3321" y="7993"/>
                    <a:pt x="3429" y="8000"/>
                  </a:cubicBezTo>
                  <a:cubicBezTo>
                    <a:pt x="4505" y="8000"/>
                    <a:pt x="5446" y="8605"/>
                    <a:pt x="5042" y="9479"/>
                  </a:cubicBezTo>
                  <a:cubicBezTo>
                    <a:pt x="4370" y="10824"/>
                    <a:pt x="5244" y="11429"/>
                    <a:pt x="5916" y="12236"/>
                  </a:cubicBezTo>
                  <a:cubicBezTo>
                    <a:pt x="7933" y="11631"/>
                    <a:pt x="9816" y="10622"/>
                    <a:pt x="11496" y="9345"/>
                  </a:cubicBezTo>
                  <a:cubicBezTo>
                    <a:pt x="13984" y="8202"/>
                    <a:pt x="15933" y="6118"/>
                    <a:pt x="18354" y="4841"/>
                  </a:cubicBezTo>
                  <a:lnTo>
                    <a:pt x="19496" y="4168"/>
                  </a:lnTo>
                  <a:cubicBezTo>
                    <a:pt x="19350" y="3802"/>
                    <a:pt x="19124" y="3711"/>
                    <a:pt x="18869" y="3711"/>
                  </a:cubicBezTo>
                  <a:cubicBezTo>
                    <a:pt x="18616" y="3711"/>
                    <a:pt x="18335" y="3801"/>
                    <a:pt x="18076" y="3801"/>
                  </a:cubicBezTo>
                  <a:cubicBezTo>
                    <a:pt x="17879" y="3801"/>
                    <a:pt x="17695" y="3748"/>
                    <a:pt x="17547" y="3563"/>
                  </a:cubicBezTo>
                  <a:cubicBezTo>
                    <a:pt x="16875" y="2757"/>
                    <a:pt x="15799" y="2689"/>
                    <a:pt x="14858" y="2353"/>
                  </a:cubicBezTo>
                  <a:cubicBezTo>
                    <a:pt x="11698" y="1412"/>
                    <a:pt x="8471" y="605"/>
                    <a:pt x="5177" y="0"/>
                  </a:cubicBezTo>
                  <a:close/>
                </a:path>
              </a:pathLst>
            </a:custGeom>
            <a:solidFill>
              <a:srgbClr val="EF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1" name="Google Shape;17871;p23"/>
            <p:cNvSpPr/>
            <p:nvPr/>
          </p:nvSpPr>
          <p:spPr>
            <a:xfrm>
              <a:off x="5683125" y="963750"/>
              <a:ext cx="384900" cy="413900"/>
            </a:xfrm>
            <a:custGeom>
              <a:avLst/>
              <a:gdLst/>
              <a:ahLst/>
              <a:cxnLst/>
              <a:rect l="l" t="t" r="r" b="b"/>
              <a:pathLst>
                <a:path w="15396" h="16556" extrusionOk="0">
                  <a:moveTo>
                    <a:pt x="8674" y="0"/>
                  </a:moveTo>
                  <a:cubicBezTo>
                    <a:pt x="8010" y="0"/>
                    <a:pt x="7708" y="614"/>
                    <a:pt x="7463" y="1228"/>
                  </a:cubicBezTo>
                  <a:cubicBezTo>
                    <a:pt x="7328" y="1900"/>
                    <a:pt x="6858" y="2438"/>
                    <a:pt x="6253" y="2639"/>
                  </a:cubicBezTo>
                  <a:cubicBezTo>
                    <a:pt x="5580" y="2639"/>
                    <a:pt x="5715" y="3312"/>
                    <a:pt x="5379" y="3648"/>
                  </a:cubicBezTo>
                  <a:cubicBezTo>
                    <a:pt x="4101" y="4387"/>
                    <a:pt x="3967" y="5732"/>
                    <a:pt x="3362" y="6875"/>
                  </a:cubicBezTo>
                  <a:cubicBezTo>
                    <a:pt x="3093" y="8152"/>
                    <a:pt x="2017" y="9026"/>
                    <a:pt x="1412" y="10102"/>
                  </a:cubicBezTo>
                  <a:cubicBezTo>
                    <a:pt x="606" y="10908"/>
                    <a:pt x="68" y="11984"/>
                    <a:pt x="1" y="13127"/>
                  </a:cubicBezTo>
                  <a:cubicBezTo>
                    <a:pt x="153" y="13167"/>
                    <a:pt x="292" y="13185"/>
                    <a:pt x="418" y="13185"/>
                  </a:cubicBezTo>
                  <a:cubicBezTo>
                    <a:pt x="1569" y="13185"/>
                    <a:pt x="1714" y="11675"/>
                    <a:pt x="2622" y="11312"/>
                  </a:cubicBezTo>
                  <a:cubicBezTo>
                    <a:pt x="2757" y="11110"/>
                    <a:pt x="2421" y="10908"/>
                    <a:pt x="2622" y="10841"/>
                  </a:cubicBezTo>
                  <a:cubicBezTo>
                    <a:pt x="2637" y="10834"/>
                    <a:pt x="2651" y="10831"/>
                    <a:pt x="2664" y="10831"/>
                  </a:cubicBezTo>
                  <a:cubicBezTo>
                    <a:pt x="2772" y="10831"/>
                    <a:pt x="2839" y="11050"/>
                    <a:pt x="2959" y="11110"/>
                  </a:cubicBezTo>
                  <a:cubicBezTo>
                    <a:pt x="3454" y="11386"/>
                    <a:pt x="3995" y="11526"/>
                    <a:pt x="4530" y="11526"/>
                  </a:cubicBezTo>
                  <a:cubicBezTo>
                    <a:pt x="5302" y="11526"/>
                    <a:pt x="6061" y="11235"/>
                    <a:pt x="6656" y="10640"/>
                  </a:cubicBezTo>
                  <a:cubicBezTo>
                    <a:pt x="6824" y="10472"/>
                    <a:pt x="7059" y="10387"/>
                    <a:pt x="7295" y="10387"/>
                  </a:cubicBezTo>
                  <a:cubicBezTo>
                    <a:pt x="7530" y="10387"/>
                    <a:pt x="7765" y="10472"/>
                    <a:pt x="7933" y="10640"/>
                  </a:cubicBezTo>
                  <a:cubicBezTo>
                    <a:pt x="8270" y="10908"/>
                    <a:pt x="8538" y="11379"/>
                    <a:pt x="8270" y="11715"/>
                  </a:cubicBezTo>
                  <a:cubicBezTo>
                    <a:pt x="6925" y="13329"/>
                    <a:pt x="8337" y="14942"/>
                    <a:pt x="8202" y="16556"/>
                  </a:cubicBezTo>
                  <a:cubicBezTo>
                    <a:pt x="9816" y="16354"/>
                    <a:pt x="9950" y="14673"/>
                    <a:pt x="10891" y="13799"/>
                  </a:cubicBezTo>
                  <a:cubicBezTo>
                    <a:pt x="11564" y="12119"/>
                    <a:pt x="13110" y="11110"/>
                    <a:pt x="13849" y="9497"/>
                  </a:cubicBezTo>
                  <a:cubicBezTo>
                    <a:pt x="14051" y="8488"/>
                    <a:pt x="14522" y="7614"/>
                    <a:pt x="15194" y="6942"/>
                  </a:cubicBezTo>
                  <a:cubicBezTo>
                    <a:pt x="15261" y="6808"/>
                    <a:pt x="15329" y="6606"/>
                    <a:pt x="15396" y="6404"/>
                  </a:cubicBezTo>
                  <a:cubicBezTo>
                    <a:pt x="14856" y="4964"/>
                    <a:pt x="13941" y="4220"/>
                    <a:pt x="12795" y="4220"/>
                  </a:cubicBezTo>
                  <a:cubicBezTo>
                    <a:pt x="12657" y="4220"/>
                    <a:pt x="12515" y="4231"/>
                    <a:pt x="12370" y="4253"/>
                  </a:cubicBezTo>
                  <a:cubicBezTo>
                    <a:pt x="11680" y="4375"/>
                    <a:pt x="11198" y="4460"/>
                    <a:pt x="10850" y="4460"/>
                  </a:cubicBezTo>
                  <a:cubicBezTo>
                    <a:pt x="10048" y="4460"/>
                    <a:pt x="9963" y="4006"/>
                    <a:pt x="9681" y="2505"/>
                  </a:cubicBezTo>
                  <a:cubicBezTo>
                    <a:pt x="9614" y="2169"/>
                    <a:pt x="9614" y="1833"/>
                    <a:pt x="9547" y="1497"/>
                  </a:cubicBezTo>
                  <a:cubicBezTo>
                    <a:pt x="9547" y="892"/>
                    <a:pt x="9681" y="152"/>
                    <a:pt x="8875" y="18"/>
                  </a:cubicBezTo>
                  <a:cubicBezTo>
                    <a:pt x="8804" y="6"/>
                    <a:pt x="8738" y="0"/>
                    <a:pt x="867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2" name="Google Shape;17872;p23"/>
            <p:cNvSpPr/>
            <p:nvPr/>
          </p:nvSpPr>
          <p:spPr>
            <a:xfrm>
              <a:off x="5778925" y="1501325"/>
              <a:ext cx="707600" cy="210800"/>
            </a:xfrm>
            <a:custGeom>
              <a:avLst/>
              <a:gdLst/>
              <a:ahLst/>
              <a:cxnLst/>
              <a:rect l="l" t="t" r="r" b="b"/>
              <a:pathLst>
                <a:path w="28304" h="8432" extrusionOk="0">
                  <a:moveTo>
                    <a:pt x="13146" y="0"/>
                  </a:moveTo>
                  <a:cubicBezTo>
                    <a:pt x="13050" y="0"/>
                    <a:pt x="12949" y="30"/>
                    <a:pt x="12841" y="95"/>
                  </a:cubicBezTo>
                  <a:cubicBezTo>
                    <a:pt x="11362" y="1103"/>
                    <a:pt x="9681" y="1775"/>
                    <a:pt x="8270" y="2918"/>
                  </a:cubicBezTo>
                  <a:cubicBezTo>
                    <a:pt x="7430" y="3564"/>
                    <a:pt x="6404" y="4334"/>
                    <a:pt x="5490" y="4334"/>
                  </a:cubicBezTo>
                  <a:cubicBezTo>
                    <a:pt x="5453" y="4334"/>
                    <a:pt x="5416" y="4333"/>
                    <a:pt x="5379" y="4330"/>
                  </a:cubicBezTo>
                  <a:cubicBezTo>
                    <a:pt x="4639" y="4330"/>
                    <a:pt x="3967" y="4532"/>
                    <a:pt x="3362" y="4868"/>
                  </a:cubicBezTo>
                  <a:cubicBezTo>
                    <a:pt x="3967" y="5271"/>
                    <a:pt x="4774" y="5540"/>
                    <a:pt x="3833" y="6145"/>
                  </a:cubicBezTo>
                  <a:cubicBezTo>
                    <a:pt x="2555" y="6952"/>
                    <a:pt x="1278" y="7692"/>
                    <a:pt x="1" y="8431"/>
                  </a:cubicBezTo>
                  <a:cubicBezTo>
                    <a:pt x="2959" y="7826"/>
                    <a:pt x="5984" y="8028"/>
                    <a:pt x="8875" y="7288"/>
                  </a:cubicBezTo>
                  <a:cubicBezTo>
                    <a:pt x="14723" y="5809"/>
                    <a:pt x="20640" y="5473"/>
                    <a:pt x="26556" y="4666"/>
                  </a:cubicBezTo>
                  <a:cubicBezTo>
                    <a:pt x="26824" y="4599"/>
                    <a:pt x="27093" y="4532"/>
                    <a:pt x="27295" y="4397"/>
                  </a:cubicBezTo>
                  <a:cubicBezTo>
                    <a:pt x="27766" y="3322"/>
                    <a:pt x="28303" y="2313"/>
                    <a:pt x="28169" y="1170"/>
                  </a:cubicBezTo>
                  <a:cubicBezTo>
                    <a:pt x="27850" y="925"/>
                    <a:pt x="27523" y="850"/>
                    <a:pt x="27196" y="850"/>
                  </a:cubicBezTo>
                  <a:cubicBezTo>
                    <a:pt x="26675" y="850"/>
                    <a:pt x="26157" y="1041"/>
                    <a:pt x="25680" y="1041"/>
                  </a:cubicBezTo>
                  <a:cubicBezTo>
                    <a:pt x="25635" y="1041"/>
                    <a:pt x="25591" y="1040"/>
                    <a:pt x="25547" y="1036"/>
                  </a:cubicBezTo>
                  <a:cubicBezTo>
                    <a:pt x="25345" y="1103"/>
                    <a:pt x="25144" y="1103"/>
                    <a:pt x="24942" y="1170"/>
                  </a:cubicBezTo>
                  <a:cubicBezTo>
                    <a:pt x="24472" y="1305"/>
                    <a:pt x="24068" y="1439"/>
                    <a:pt x="23598" y="1507"/>
                  </a:cubicBezTo>
                  <a:cubicBezTo>
                    <a:pt x="18421" y="2448"/>
                    <a:pt x="13244" y="3120"/>
                    <a:pt x="8135" y="4532"/>
                  </a:cubicBezTo>
                  <a:cubicBezTo>
                    <a:pt x="9816" y="2784"/>
                    <a:pt x="12303" y="2313"/>
                    <a:pt x="13715" y="364"/>
                  </a:cubicBezTo>
                  <a:cubicBezTo>
                    <a:pt x="13532" y="135"/>
                    <a:pt x="13350" y="0"/>
                    <a:pt x="13146" y="0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3" name="Google Shape;17873;p23"/>
            <p:cNvSpPr/>
            <p:nvPr/>
          </p:nvSpPr>
          <p:spPr>
            <a:xfrm>
              <a:off x="6261275" y="1236450"/>
              <a:ext cx="312650" cy="302550"/>
            </a:xfrm>
            <a:custGeom>
              <a:avLst/>
              <a:gdLst/>
              <a:ahLst/>
              <a:cxnLst/>
              <a:rect l="l" t="t" r="r" b="b"/>
              <a:pathLst>
                <a:path w="12506" h="12102" extrusionOk="0">
                  <a:moveTo>
                    <a:pt x="12102" y="0"/>
                  </a:moveTo>
                  <a:cubicBezTo>
                    <a:pt x="10825" y="471"/>
                    <a:pt x="9883" y="1614"/>
                    <a:pt x="8539" y="2017"/>
                  </a:cubicBezTo>
                  <a:cubicBezTo>
                    <a:pt x="7396" y="2690"/>
                    <a:pt x="6253" y="3496"/>
                    <a:pt x="5245" y="4438"/>
                  </a:cubicBezTo>
                  <a:cubicBezTo>
                    <a:pt x="3833" y="4975"/>
                    <a:pt x="2287" y="5244"/>
                    <a:pt x="1211" y="6454"/>
                  </a:cubicBezTo>
                  <a:cubicBezTo>
                    <a:pt x="875" y="6925"/>
                    <a:pt x="203" y="7059"/>
                    <a:pt x="1" y="7664"/>
                  </a:cubicBezTo>
                  <a:cubicBezTo>
                    <a:pt x="324" y="7789"/>
                    <a:pt x="622" y="7842"/>
                    <a:pt x="902" y="7842"/>
                  </a:cubicBezTo>
                  <a:cubicBezTo>
                    <a:pt x="2134" y="7842"/>
                    <a:pt x="3006" y="6813"/>
                    <a:pt x="4102" y="6320"/>
                  </a:cubicBezTo>
                  <a:lnTo>
                    <a:pt x="4102" y="6320"/>
                  </a:lnTo>
                  <a:cubicBezTo>
                    <a:pt x="3766" y="6589"/>
                    <a:pt x="3430" y="6858"/>
                    <a:pt x="3766" y="7396"/>
                  </a:cubicBezTo>
                  <a:cubicBezTo>
                    <a:pt x="4640" y="8942"/>
                    <a:pt x="5043" y="10623"/>
                    <a:pt x="6051" y="12102"/>
                  </a:cubicBezTo>
                  <a:cubicBezTo>
                    <a:pt x="6993" y="12102"/>
                    <a:pt x="7934" y="11967"/>
                    <a:pt x="8808" y="11698"/>
                  </a:cubicBezTo>
                  <a:cubicBezTo>
                    <a:pt x="9816" y="10219"/>
                    <a:pt x="10018" y="8404"/>
                    <a:pt x="10623" y="6723"/>
                  </a:cubicBezTo>
                  <a:cubicBezTo>
                    <a:pt x="11026" y="5648"/>
                    <a:pt x="11295" y="4370"/>
                    <a:pt x="11564" y="3160"/>
                  </a:cubicBezTo>
                  <a:cubicBezTo>
                    <a:pt x="11900" y="2152"/>
                    <a:pt x="12505" y="1143"/>
                    <a:pt x="12102" y="0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4" name="Google Shape;17874;p23"/>
            <p:cNvSpPr/>
            <p:nvPr/>
          </p:nvSpPr>
          <p:spPr>
            <a:xfrm>
              <a:off x="5834400" y="923375"/>
              <a:ext cx="344550" cy="214625"/>
            </a:xfrm>
            <a:custGeom>
              <a:avLst/>
              <a:gdLst/>
              <a:ahLst/>
              <a:cxnLst/>
              <a:rect l="l" t="t" r="r" b="b"/>
              <a:pathLst>
                <a:path w="13782" h="8585" extrusionOk="0">
                  <a:moveTo>
                    <a:pt x="2773" y="0"/>
                  </a:moveTo>
                  <a:cubicBezTo>
                    <a:pt x="2090" y="0"/>
                    <a:pt x="1698" y="471"/>
                    <a:pt x="1076" y="1633"/>
                  </a:cubicBezTo>
                  <a:cubicBezTo>
                    <a:pt x="672" y="2238"/>
                    <a:pt x="403" y="2910"/>
                    <a:pt x="269" y="3649"/>
                  </a:cubicBezTo>
                  <a:cubicBezTo>
                    <a:pt x="269" y="3784"/>
                    <a:pt x="202" y="3918"/>
                    <a:pt x="135" y="4053"/>
                  </a:cubicBezTo>
                  <a:cubicBezTo>
                    <a:pt x="67" y="4053"/>
                    <a:pt x="67" y="4053"/>
                    <a:pt x="0" y="4187"/>
                  </a:cubicBezTo>
                  <a:cubicBezTo>
                    <a:pt x="0" y="4254"/>
                    <a:pt x="0" y="4389"/>
                    <a:pt x="135" y="4456"/>
                  </a:cubicBezTo>
                  <a:cubicBezTo>
                    <a:pt x="392" y="4530"/>
                    <a:pt x="629" y="4703"/>
                    <a:pt x="857" y="4703"/>
                  </a:cubicBezTo>
                  <a:cubicBezTo>
                    <a:pt x="1046" y="4703"/>
                    <a:pt x="1229" y="4584"/>
                    <a:pt x="1412" y="4187"/>
                  </a:cubicBezTo>
                  <a:cubicBezTo>
                    <a:pt x="1815" y="3582"/>
                    <a:pt x="1681" y="2843"/>
                    <a:pt x="2151" y="2238"/>
                  </a:cubicBezTo>
                  <a:cubicBezTo>
                    <a:pt x="2331" y="2118"/>
                    <a:pt x="2458" y="1891"/>
                    <a:pt x="2721" y="1891"/>
                  </a:cubicBezTo>
                  <a:cubicBezTo>
                    <a:pt x="2753" y="1891"/>
                    <a:pt x="2787" y="1894"/>
                    <a:pt x="2824" y="1901"/>
                  </a:cubicBezTo>
                  <a:cubicBezTo>
                    <a:pt x="2958" y="1969"/>
                    <a:pt x="3093" y="2305"/>
                    <a:pt x="3093" y="2372"/>
                  </a:cubicBezTo>
                  <a:cubicBezTo>
                    <a:pt x="2487" y="3649"/>
                    <a:pt x="3563" y="4725"/>
                    <a:pt x="3429" y="5935"/>
                  </a:cubicBezTo>
                  <a:cubicBezTo>
                    <a:pt x="3343" y="6839"/>
                    <a:pt x="3532" y="7247"/>
                    <a:pt x="4015" y="7247"/>
                  </a:cubicBezTo>
                  <a:cubicBezTo>
                    <a:pt x="4286" y="7247"/>
                    <a:pt x="4650" y="7118"/>
                    <a:pt x="5109" y="6876"/>
                  </a:cubicBezTo>
                  <a:cubicBezTo>
                    <a:pt x="5311" y="6742"/>
                    <a:pt x="5580" y="6607"/>
                    <a:pt x="5849" y="6540"/>
                  </a:cubicBezTo>
                  <a:cubicBezTo>
                    <a:pt x="6165" y="6461"/>
                    <a:pt x="6481" y="6312"/>
                    <a:pt x="6838" y="6312"/>
                  </a:cubicBezTo>
                  <a:cubicBezTo>
                    <a:pt x="7089" y="6312"/>
                    <a:pt x="7359" y="6386"/>
                    <a:pt x="7664" y="6607"/>
                  </a:cubicBezTo>
                  <a:cubicBezTo>
                    <a:pt x="8336" y="7145"/>
                    <a:pt x="9143" y="7414"/>
                    <a:pt x="9009" y="8490"/>
                  </a:cubicBezTo>
                  <a:cubicBezTo>
                    <a:pt x="9104" y="8537"/>
                    <a:pt x="9232" y="8585"/>
                    <a:pt x="9371" y="8585"/>
                  </a:cubicBezTo>
                  <a:cubicBezTo>
                    <a:pt x="9428" y="8585"/>
                    <a:pt x="9487" y="8577"/>
                    <a:pt x="9546" y="8557"/>
                  </a:cubicBezTo>
                  <a:lnTo>
                    <a:pt x="9748" y="8423"/>
                  </a:lnTo>
                  <a:cubicBezTo>
                    <a:pt x="9883" y="8288"/>
                    <a:pt x="10017" y="8154"/>
                    <a:pt x="10151" y="8019"/>
                  </a:cubicBezTo>
                  <a:cubicBezTo>
                    <a:pt x="10622" y="7280"/>
                    <a:pt x="11227" y="6607"/>
                    <a:pt x="11698" y="5868"/>
                  </a:cubicBezTo>
                  <a:cubicBezTo>
                    <a:pt x="12236" y="4859"/>
                    <a:pt x="13782" y="4523"/>
                    <a:pt x="13446" y="3044"/>
                  </a:cubicBezTo>
                  <a:cubicBezTo>
                    <a:pt x="12034" y="2775"/>
                    <a:pt x="10689" y="2305"/>
                    <a:pt x="9412" y="1700"/>
                  </a:cubicBezTo>
                  <a:cubicBezTo>
                    <a:pt x="7731" y="1364"/>
                    <a:pt x="6118" y="960"/>
                    <a:pt x="4504" y="490"/>
                  </a:cubicBezTo>
                  <a:cubicBezTo>
                    <a:pt x="3733" y="181"/>
                    <a:pt x="3197" y="0"/>
                    <a:pt x="2773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5" name="Google Shape;17875;p23"/>
            <p:cNvSpPr/>
            <p:nvPr/>
          </p:nvSpPr>
          <p:spPr>
            <a:xfrm>
              <a:off x="5158750" y="786025"/>
              <a:ext cx="228600" cy="264925"/>
            </a:xfrm>
            <a:custGeom>
              <a:avLst/>
              <a:gdLst/>
              <a:ahLst/>
              <a:cxnLst/>
              <a:rect l="l" t="t" r="r" b="b"/>
              <a:pathLst>
                <a:path w="9144" h="10597" extrusionOk="0">
                  <a:moveTo>
                    <a:pt x="5446" y="0"/>
                  </a:moveTo>
                  <a:cubicBezTo>
                    <a:pt x="5244" y="605"/>
                    <a:pt x="4774" y="1143"/>
                    <a:pt x="4169" y="1479"/>
                  </a:cubicBezTo>
                  <a:cubicBezTo>
                    <a:pt x="2555" y="3026"/>
                    <a:pt x="1345" y="4908"/>
                    <a:pt x="605" y="7059"/>
                  </a:cubicBezTo>
                  <a:cubicBezTo>
                    <a:pt x="1143" y="8068"/>
                    <a:pt x="0" y="9211"/>
                    <a:pt x="807" y="10286"/>
                  </a:cubicBezTo>
                  <a:cubicBezTo>
                    <a:pt x="942" y="10421"/>
                    <a:pt x="1076" y="10488"/>
                    <a:pt x="1278" y="10555"/>
                  </a:cubicBezTo>
                  <a:cubicBezTo>
                    <a:pt x="1429" y="10583"/>
                    <a:pt x="1580" y="10596"/>
                    <a:pt x="1729" y="10596"/>
                  </a:cubicBezTo>
                  <a:cubicBezTo>
                    <a:pt x="2311" y="10596"/>
                    <a:pt x="2867" y="10392"/>
                    <a:pt x="3295" y="10017"/>
                  </a:cubicBezTo>
                  <a:cubicBezTo>
                    <a:pt x="3429" y="9883"/>
                    <a:pt x="3564" y="9748"/>
                    <a:pt x="3698" y="9614"/>
                  </a:cubicBezTo>
                  <a:cubicBezTo>
                    <a:pt x="3832" y="9345"/>
                    <a:pt x="4101" y="9143"/>
                    <a:pt x="4437" y="9009"/>
                  </a:cubicBezTo>
                  <a:cubicBezTo>
                    <a:pt x="4975" y="8740"/>
                    <a:pt x="5984" y="8740"/>
                    <a:pt x="5782" y="8135"/>
                  </a:cubicBezTo>
                  <a:cubicBezTo>
                    <a:pt x="5043" y="5446"/>
                    <a:pt x="7261" y="4169"/>
                    <a:pt x="8269" y="2353"/>
                  </a:cubicBezTo>
                  <a:cubicBezTo>
                    <a:pt x="8538" y="1883"/>
                    <a:pt x="9143" y="1479"/>
                    <a:pt x="8673" y="807"/>
                  </a:cubicBezTo>
                  <a:cubicBezTo>
                    <a:pt x="7664" y="337"/>
                    <a:pt x="6589" y="68"/>
                    <a:pt x="5446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6" name="Google Shape;17876;p23"/>
            <p:cNvSpPr/>
            <p:nvPr/>
          </p:nvSpPr>
          <p:spPr>
            <a:xfrm>
              <a:off x="5943625" y="2183525"/>
              <a:ext cx="314325" cy="142800"/>
            </a:xfrm>
            <a:custGeom>
              <a:avLst/>
              <a:gdLst/>
              <a:ahLst/>
              <a:cxnLst/>
              <a:rect l="l" t="t" r="r" b="b"/>
              <a:pathLst>
                <a:path w="12573" h="5712" extrusionOk="0">
                  <a:moveTo>
                    <a:pt x="11301" y="1"/>
                  </a:moveTo>
                  <a:cubicBezTo>
                    <a:pt x="10087" y="1"/>
                    <a:pt x="8920" y="281"/>
                    <a:pt x="7799" y="841"/>
                  </a:cubicBezTo>
                  <a:cubicBezTo>
                    <a:pt x="5850" y="1648"/>
                    <a:pt x="3766" y="2320"/>
                    <a:pt x="1682" y="2858"/>
                  </a:cubicBezTo>
                  <a:cubicBezTo>
                    <a:pt x="942" y="2992"/>
                    <a:pt x="270" y="3530"/>
                    <a:pt x="68" y="4270"/>
                  </a:cubicBezTo>
                  <a:cubicBezTo>
                    <a:pt x="1" y="4471"/>
                    <a:pt x="1" y="4673"/>
                    <a:pt x="1" y="4875"/>
                  </a:cubicBezTo>
                  <a:cubicBezTo>
                    <a:pt x="315" y="5592"/>
                    <a:pt x="837" y="5711"/>
                    <a:pt x="1390" y="5711"/>
                  </a:cubicBezTo>
                  <a:cubicBezTo>
                    <a:pt x="1667" y="5711"/>
                    <a:pt x="1950" y="5681"/>
                    <a:pt x="2219" y="5681"/>
                  </a:cubicBezTo>
                  <a:lnTo>
                    <a:pt x="9547" y="4202"/>
                  </a:lnTo>
                  <a:cubicBezTo>
                    <a:pt x="9834" y="4202"/>
                    <a:pt x="10102" y="4279"/>
                    <a:pt x="10350" y="4279"/>
                  </a:cubicBezTo>
                  <a:cubicBezTo>
                    <a:pt x="10568" y="4279"/>
                    <a:pt x="10771" y="4220"/>
                    <a:pt x="10959" y="4001"/>
                  </a:cubicBezTo>
                  <a:cubicBezTo>
                    <a:pt x="11093" y="2589"/>
                    <a:pt x="12304" y="1648"/>
                    <a:pt x="12572" y="370"/>
                  </a:cubicBezTo>
                  <a:cubicBezTo>
                    <a:pt x="12438" y="169"/>
                    <a:pt x="12236" y="101"/>
                    <a:pt x="12035" y="34"/>
                  </a:cubicBezTo>
                  <a:cubicBezTo>
                    <a:pt x="11788" y="12"/>
                    <a:pt x="11544" y="1"/>
                    <a:pt x="11301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7" name="Google Shape;17877;p23"/>
            <p:cNvSpPr/>
            <p:nvPr/>
          </p:nvSpPr>
          <p:spPr>
            <a:xfrm>
              <a:off x="5178925" y="2631425"/>
              <a:ext cx="870625" cy="156350"/>
            </a:xfrm>
            <a:custGeom>
              <a:avLst/>
              <a:gdLst/>
              <a:ahLst/>
              <a:cxnLst/>
              <a:rect l="l" t="t" r="r" b="b"/>
              <a:pathLst>
                <a:path w="34825" h="6254" extrusionOk="0">
                  <a:moveTo>
                    <a:pt x="33480" y="1"/>
                  </a:moveTo>
                  <a:cubicBezTo>
                    <a:pt x="31743" y="131"/>
                    <a:pt x="30035" y="205"/>
                    <a:pt x="28336" y="205"/>
                  </a:cubicBezTo>
                  <a:cubicBezTo>
                    <a:pt x="27404" y="205"/>
                    <a:pt x="26476" y="183"/>
                    <a:pt x="25547" y="135"/>
                  </a:cubicBezTo>
                  <a:cubicBezTo>
                    <a:pt x="25311" y="102"/>
                    <a:pt x="25076" y="85"/>
                    <a:pt x="24841" y="85"/>
                  </a:cubicBezTo>
                  <a:cubicBezTo>
                    <a:pt x="24606" y="85"/>
                    <a:pt x="24370" y="102"/>
                    <a:pt x="24135" y="135"/>
                  </a:cubicBezTo>
                  <a:cubicBezTo>
                    <a:pt x="22915" y="359"/>
                    <a:pt x="21694" y="408"/>
                    <a:pt x="20470" y="408"/>
                  </a:cubicBezTo>
                  <a:cubicBezTo>
                    <a:pt x="19525" y="408"/>
                    <a:pt x="18578" y="379"/>
                    <a:pt x="17628" y="379"/>
                  </a:cubicBezTo>
                  <a:cubicBezTo>
                    <a:pt x="16486" y="379"/>
                    <a:pt x="15340" y="421"/>
                    <a:pt x="14185" y="606"/>
                  </a:cubicBezTo>
                  <a:cubicBezTo>
                    <a:pt x="12034" y="942"/>
                    <a:pt x="9748" y="1009"/>
                    <a:pt x="7462" y="1278"/>
                  </a:cubicBezTo>
                  <a:cubicBezTo>
                    <a:pt x="5446" y="1614"/>
                    <a:pt x="1143" y="4505"/>
                    <a:pt x="0" y="6253"/>
                  </a:cubicBezTo>
                  <a:cubicBezTo>
                    <a:pt x="1412" y="5245"/>
                    <a:pt x="2958" y="4438"/>
                    <a:pt x="4370" y="3295"/>
                  </a:cubicBezTo>
                  <a:cubicBezTo>
                    <a:pt x="5333" y="2513"/>
                    <a:pt x="6403" y="1785"/>
                    <a:pt x="7821" y="1785"/>
                  </a:cubicBezTo>
                  <a:cubicBezTo>
                    <a:pt x="7988" y="1785"/>
                    <a:pt x="8160" y="1795"/>
                    <a:pt x="8336" y="1816"/>
                  </a:cubicBezTo>
                  <a:cubicBezTo>
                    <a:pt x="8430" y="1825"/>
                    <a:pt x="8524" y="1829"/>
                    <a:pt x="8618" y="1829"/>
                  </a:cubicBezTo>
                  <a:cubicBezTo>
                    <a:pt x="9377" y="1829"/>
                    <a:pt x="10171" y="1563"/>
                    <a:pt x="10955" y="1563"/>
                  </a:cubicBezTo>
                  <a:cubicBezTo>
                    <a:pt x="11481" y="1563"/>
                    <a:pt x="12002" y="1683"/>
                    <a:pt x="12505" y="2085"/>
                  </a:cubicBezTo>
                  <a:cubicBezTo>
                    <a:pt x="12572" y="2085"/>
                    <a:pt x="12841" y="2018"/>
                    <a:pt x="12841" y="1950"/>
                  </a:cubicBezTo>
                  <a:cubicBezTo>
                    <a:pt x="12942" y="1547"/>
                    <a:pt x="13110" y="1429"/>
                    <a:pt x="13303" y="1429"/>
                  </a:cubicBezTo>
                  <a:cubicBezTo>
                    <a:pt x="13496" y="1429"/>
                    <a:pt x="13715" y="1547"/>
                    <a:pt x="13916" y="1614"/>
                  </a:cubicBezTo>
                  <a:cubicBezTo>
                    <a:pt x="14387" y="1749"/>
                    <a:pt x="14858" y="1816"/>
                    <a:pt x="15320" y="1816"/>
                  </a:cubicBezTo>
                  <a:cubicBezTo>
                    <a:pt x="15782" y="1816"/>
                    <a:pt x="16236" y="1749"/>
                    <a:pt x="16673" y="1614"/>
                  </a:cubicBezTo>
                  <a:cubicBezTo>
                    <a:pt x="17144" y="1510"/>
                    <a:pt x="17901" y="1282"/>
                    <a:pt x="18276" y="1282"/>
                  </a:cubicBezTo>
                  <a:cubicBezTo>
                    <a:pt x="18382" y="1282"/>
                    <a:pt x="18458" y="1301"/>
                    <a:pt x="18488" y="1345"/>
                  </a:cubicBezTo>
                  <a:cubicBezTo>
                    <a:pt x="18859" y="1870"/>
                    <a:pt x="19258" y="2012"/>
                    <a:pt x="19672" y="2012"/>
                  </a:cubicBezTo>
                  <a:cubicBezTo>
                    <a:pt x="20159" y="2012"/>
                    <a:pt x="20668" y="1816"/>
                    <a:pt x="21177" y="1816"/>
                  </a:cubicBezTo>
                  <a:cubicBezTo>
                    <a:pt x="21110" y="1547"/>
                    <a:pt x="20774" y="1076"/>
                    <a:pt x="21379" y="1009"/>
                  </a:cubicBezTo>
                  <a:cubicBezTo>
                    <a:pt x="21849" y="1009"/>
                    <a:pt x="22387" y="1009"/>
                    <a:pt x="22925" y="1144"/>
                  </a:cubicBezTo>
                  <a:cubicBezTo>
                    <a:pt x="23465" y="1185"/>
                    <a:pt x="24083" y="1818"/>
                    <a:pt x="24619" y="1818"/>
                  </a:cubicBezTo>
                  <a:cubicBezTo>
                    <a:pt x="24949" y="1818"/>
                    <a:pt x="25249" y="1577"/>
                    <a:pt x="25480" y="808"/>
                  </a:cubicBezTo>
                  <a:lnTo>
                    <a:pt x="25816" y="808"/>
                  </a:lnTo>
                  <a:cubicBezTo>
                    <a:pt x="26364" y="998"/>
                    <a:pt x="26921" y="1062"/>
                    <a:pt x="27484" y="1062"/>
                  </a:cubicBezTo>
                  <a:cubicBezTo>
                    <a:pt x="28507" y="1062"/>
                    <a:pt x="29548" y="851"/>
                    <a:pt x="30589" y="808"/>
                  </a:cubicBezTo>
                  <a:cubicBezTo>
                    <a:pt x="30729" y="801"/>
                    <a:pt x="30871" y="798"/>
                    <a:pt x="31015" y="798"/>
                  </a:cubicBezTo>
                  <a:cubicBezTo>
                    <a:pt x="31448" y="798"/>
                    <a:pt x="31897" y="822"/>
                    <a:pt x="32350" y="822"/>
                  </a:cubicBezTo>
                  <a:cubicBezTo>
                    <a:pt x="33190" y="822"/>
                    <a:pt x="34041" y="740"/>
                    <a:pt x="34824" y="270"/>
                  </a:cubicBezTo>
                  <a:cubicBezTo>
                    <a:pt x="34354" y="68"/>
                    <a:pt x="33950" y="1"/>
                    <a:pt x="33480" y="1"/>
                  </a:cubicBez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8" name="Google Shape;17878;p23"/>
            <p:cNvSpPr/>
            <p:nvPr/>
          </p:nvSpPr>
          <p:spPr>
            <a:xfrm>
              <a:off x="5232700" y="794175"/>
              <a:ext cx="213475" cy="292725"/>
            </a:xfrm>
            <a:custGeom>
              <a:avLst/>
              <a:gdLst/>
              <a:ahLst/>
              <a:cxnLst/>
              <a:rect l="l" t="t" r="r" b="b"/>
              <a:pathLst>
                <a:path w="8539" h="11709" extrusionOk="0">
                  <a:moveTo>
                    <a:pt x="7540" y="0"/>
                  </a:moveTo>
                  <a:cubicBezTo>
                    <a:pt x="7357" y="0"/>
                    <a:pt x="7169" y="47"/>
                    <a:pt x="6992" y="145"/>
                  </a:cubicBezTo>
                  <a:cubicBezTo>
                    <a:pt x="6589" y="279"/>
                    <a:pt x="6118" y="414"/>
                    <a:pt x="5715" y="481"/>
                  </a:cubicBezTo>
                  <a:cubicBezTo>
                    <a:pt x="4908" y="1826"/>
                    <a:pt x="3967" y="3103"/>
                    <a:pt x="2958" y="4313"/>
                  </a:cubicBezTo>
                  <a:cubicBezTo>
                    <a:pt x="2353" y="5053"/>
                    <a:pt x="2219" y="5994"/>
                    <a:pt x="1816" y="6733"/>
                  </a:cubicBezTo>
                  <a:cubicBezTo>
                    <a:pt x="1547" y="7204"/>
                    <a:pt x="2353" y="7406"/>
                    <a:pt x="2488" y="7876"/>
                  </a:cubicBezTo>
                  <a:cubicBezTo>
                    <a:pt x="1950" y="8078"/>
                    <a:pt x="1345" y="8011"/>
                    <a:pt x="807" y="8414"/>
                  </a:cubicBezTo>
                  <a:cubicBezTo>
                    <a:pt x="606" y="8616"/>
                    <a:pt x="673" y="9019"/>
                    <a:pt x="471" y="9221"/>
                  </a:cubicBezTo>
                  <a:cubicBezTo>
                    <a:pt x="0" y="9960"/>
                    <a:pt x="68" y="10901"/>
                    <a:pt x="673" y="11507"/>
                  </a:cubicBezTo>
                  <a:lnTo>
                    <a:pt x="874" y="11708"/>
                  </a:lnTo>
                  <a:cubicBezTo>
                    <a:pt x="2555" y="9019"/>
                    <a:pt x="4505" y="6464"/>
                    <a:pt x="6589" y="4111"/>
                  </a:cubicBezTo>
                  <a:cubicBezTo>
                    <a:pt x="7530" y="3103"/>
                    <a:pt x="8471" y="2229"/>
                    <a:pt x="8538" y="750"/>
                  </a:cubicBezTo>
                  <a:cubicBezTo>
                    <a:pt x="8396" y="274"/>
                    <a:pt x="7983" y="0"/>
                    <a:pt x="7540" y="0"/>
                  </a:cubicBezTo>
                  <a:close/>
                </a:path>
              </a:pathLst>
            </a:custGeom>
            <a:solidFill>
              <a:srgbClr val="A68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9" name="Google Shape;17879;p23"/>
            <p:cNvSpPr/>
            <p:nvPr/>
          </p:nvSpPr>
          <p:spPr>
            <a:xfrm>
              <a:off x="5380600" y="1267050"/>
              <a:ext cx="161375" cy="258500"/>
            </a:xfrm>
            <a:custGeom>
              <a:avLst/>
              <a:gdLst/>
              <a:ahLst/>
              <a:cxnLst/>
              <a:rect l="l" t="t" r="r" b="b"/>
              <a:pathLst>
                <a:path w="6455" h="10340" extrusionOk="0">
                  <a:moveTo>
                    <a:pt x="1157" y="0"/>
                  </a:moveTo>
                  <a:cubicBezTo>
                    <a:pt x="590" y="0"/>
                    <a:pt x="436" y="521"/>
                    <a:pt x="1" y="2003"/>
                  </a:cubicBezTo>
                  <a:cubicBezTo>
                    <a:pt x="471" y="3482"/>
                    <a:pt x="740" y="4961"/>
                    <a:pt x="740" y="6508"/>
                  </a:cubicBezTo>
                  <a:cubicBezTo>
                    <a:pt x="606" y="7987"/>
                    <a:pt x="1412" y="9331"/>
                    <a:pt x="2824" y="9869"/>
                  </a:cubicBezTo>
                  <a:cubicBezTo>
                    <a:pt x="3631" y="10138"/>
                    <a:pt x="4505" y="10273"/>
                    <a:pt x="5379" y="10340"/>
                  </a:cubicBezTo>
                  <a:cubicBezTo>
                    <a:pt x="5580" y="10273"/>
                    <a:pt x="5782" y="10273"/>
                    <a:pt x="5917" y="10138"/>
                  </a:cubicBezTo>
                  <a:cubicBezTo>
                    <a:pt x="6118" y="10071"/>
                    <a:pt x="6253" y="9869"/>
                    <a:pt x="6320" y="9735"/>
                  </a:cubicBezTo>
                  <a:cubicBezTo>
                    <a:pt x="6387" y="9600"/>
                    <a:pt x="6454" y="9399"/>
                    <a:pt x="6454" y="9197"/>
                  </a:cubicBezTo>
                  <a:cubicBezTo>
                    <a:pt x="6320" y="8659"/>
                    <a:pt x="5782" y="8256"/>
                    <a:pt x="5782" y="7651"/>
                  </a:cubicBezTo>
                  <a:cubicBezTo>
                    <a:pt x="4841" y="7516"/>
                    <a:pt x="3631" y="7651"/>
                    <a:pt x="4101" y="5970"/>
                  </a:cubicBezTo>
                  <a:cubicBezTo>
                    <a:pt x="4169" y="5835"/>
                    <a:pt x="4101" y="5701"/>
                    <a:pt x="4034" y="5634"/>
                  </a:cubicBezTo>
                  <a:cubicBezTo>
                    <a:pt x="2690" y="4088"/>
                    <a:pt x="2959" y="2138"/>
                    <a:pt x="2555" y="390"/>
                  </a:cubicBezTo>
                  <a:cubicBezTo>
                    <a:pt x="1893" y="154"/>
                    <a:pt x="1464" y="0"/>
                    <a:pt x="1157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0" name="Google Shape;17880;p23"/>
            <p:cNvSpPr/>
            <p:nvPr/>
          </p:nvSpPr>
          <p:spPr>
            <a:xfrm>
              <a:off x="5489850" y="1216275"/>
              <a:ext cx="228600" cy="292475"/>
            </a:xfrm>
            <a:custGeom>
              <a:avLst/>
              <a:gdLst/>
              <a:ahLst/>
              <a:cxnLst/>
              <a:rect l="l" t="t" r="r" b="b"/>
              <a:pathLst>
                <a:path w="9144" h="11699" extrusionOk="0">
                  <a:moveTo>
                    <a:pt x="9143" y="1"/>
                  </a:moveTo>
                  <a:lnTo>
                    <a:pt x="9143" y="1"/>
                  </a:lnTo>
                  <a:cubicBezTo>
                    <a:pt x="8606" y="270"/>
                    <a:pt x="8000" y="471"/>
                    <a:pt x="7866" y="1144"/>
                  </a:cubicBezTo>
                  <a:cubicBezTo>
                    <a:pt x="7395" y="2421"/>
                    <a:pt x="6858" y="3631"/>
                    <a:pt x="6118" y="4707"/>
                  </a:cubicBezTo>
                  <a:cubicBezTo>
                    <a:pt x="5379" y="5984"/>
                    <a:pt x="4034" y="6791"/>
                    <a:pt x="3631" y="8270"/>
                  </a:cubicBezTo>
                  <a:cubicBezTo>
                    <a:pt x="3496" y="8471"/>
                    <a:pt x="3227" y="8673"/>
                    <a:pt x="2958" y="8673"/>
                  </a:cubicBezTo>
                  <a:cubicBezTo>
                    <a:pt x="2870" y="8653"/>
                    <a:pt x="2789" y="8643"/>
                    <a:pt x="2714" y="8643"/>
                  </a:cubicBezTo>
                  <a:cubicBezTo>
                    <a:pt x="2053" y="8643"/>
                    <a:pt x="1895" y="9380"/>
                    <a:pt x="1412" y="9682"/>
                  </a:cubicBezTo>
                  <a:cubicBezTo>
                    <a:pt x="1278" y="10085"/>
                    <a:pt x="0" y="10488"/>
                    <a:pt x="1479" y="10824"/>
                  </a:cubicBezTo>
                  <a:cubicBezTo>
                    <a:pt x="1815" y="10824"/>
                    <a:pt x="1815" y="11362"/>
                    <a:pt x="1815" y="11698"/>
                  </a:cubicBezTo>
                  <a:cubicBezTo>
                    <a:pt x="4774" y="9547"/>
                    <a:pt x="6521" y="6522"/>
                    <a:pt x="7866" y="3228"/>
                  </a:cubicBezTo>
                  <a:cubicBezTo>
                    <a:pt x="8269" y="2152"/>
                    <a:pt x="8673" y="1076"/>
                    <a:pt x="9143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1" name="Google Shape;17881;p23"/>
            <p:cNvSpPr/>
            <p:nvPr/>
          </p:nvSpPr>
          <p:spPr>
            <a:xfrm>
              <a:off x="5373875" y="1073425"/>
              <a:ext cx="110950" cy="246250"/>
            </a:xfrm>
            <a:custGeom>
              <a:avLst/>
              <a:gdLst/>
              <a:ahLst/>
              <a:cxnLst/>
              <a:rect l="l" t="t" r="r" b="b"/>
              <a:pathLst>
                <a:path w="4438" h="9850" extrusionOk="0">
                  <a:moveTo>
                    <a:pt x="3093" y="0"/>
                  </a:moveTo>
                  <a:lnTo>
                    <a:pt x="2757" y="404"/>
                  </a:lnTo>
                  <a:cubicBezTo>
                    <a:pt x="2622" y="874"/>
                    <a:pt x="2891" y="1345"/>
                    <a:pt x="2488" y="1681"/>
                  </a:cubicBezTo>
                  <a:cubicBezTo>
                    <a:pt x="2085" y="2353"/>
                    <a:pt x="1681" y="3093"/>
                    <a:pt x="1412" y="3832"/>
                  </a:cubicBezTo>
                  <a:cubicBezTo>
                    <a:pt x="875" y="5782"/>
                    <a:pt x="471" y="7732"/>
                    <a:pt x="1" y="9748"/>
                  </a:cubicBezTo>
                  <a:cubicBezTo>
                    <a:pt x="68" y="9816"/>
                    <a:pt x="152" y="9849"/>
                    <a:pt x="227" y="9849"/>
                  </a:cubicBezTo>
                  <a:cubicBezTo>
                    <a:pt x="303" y="9849"/>
                    <a:pt x="370" y="9816"/>
                    <a:pt x="404" y="9748"/>
                  </a:cubicBezTo>
                  <a:cubicBezTo>
                    <a:pt x="875" y="8471"/>
                    <a:pt x="875" y="8471"/>
                    <a:pt x="2421" y="8202"/>
                  </a:cubicBezTo>
                  <a:lnTo>
                    <a:pt x="2824" y="8135"/>
                  </a:lnTo>
                  <a:cubicBezTo>
                    <a:pt x="3160" y="7664"/>
                    <a:pt x="3026" y="7328"/>
                    <a:pt x="2555" y="7059"/>
                  </a:cubicBezTo>
                  <a:cubicBezTo>
                    <a:pt x="2152" y="6858"/>
                    <a:pt x="2152" y="6387"/>
                    <a:pt x="2421" y="6118"/>
                  </a:cubicBezTo>
                  <a:cubicBezTo>
                    <a:pt x="2152" y="5513"/>
                    <a:pt x="1681" y="4774"/>
                    <a:pt x="2286" y="4303"/>
                  </a:cubicBezTo>
                  <a:cubicBezTo>
                    <a:pt x="3228" y="3698"/>
                    <a:pt x="3026" y="2689"/>
                    <a:pt x="3765" y="1883"/>
                  </a:cubicBezTo>
                  <a:cubicBezTo>
                    <a:pt x="4438" y="1076"/>
                    <a:pt x="4102" y="404"/>
                    <a:pt x="309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2" name="Google Shape;17882;p23"/>
            <p:cNvSpPr/>
            <p:nvPr/>
          </p:nvSpPr>
          <p:spPr>
            <a:xfrm>
              <a:off x="5474725" y="812400"/>
              <a:ext cx="115975" cy="165250"/>
            </a:xfrm>
            <a:custGeom>
              <a:avLst/>
              <a:gdLst/>
              <a:ahLst/>
              <a:cxnLst/>
              <a:rect l="l" t="t" r="r" b="b"/>
              <a:pathLst>
                <a:path w="4639" h="6610" extrusionOk="0">
                  <a:moveTo>
                    <a:pt x="509" y="1"/>
                  </a:moveTo>
                  <a:cubicBezTo>
                    <a:pt x="340" y="1"/>
                    <a:pt x="170" y="7"/>
                    <a:pt x="0" y="21"/>
                  </a:cubicBezTo>
                  <a:lnTo>
                    <a:pt x="3227" y="1164"/>
                  </a:lnTo>
                  <a:cubicBezTo>
                    <a:pt x="2420" y="2710"/>
                    <a:pt x="1748" y="4324"/>
                    <a:pt x="1143" y="6004"/>
                  </a:cubicBezTo>
                  <a:cubicBezTo>
                    <a:pt x="1102" y="6461"/>
                    <a:pt x="1265" y="6610"/>
                    <a:pt x="1507" y="6610"/>
                  </a:cubicBezTo>
                  <a:cubicBezTo>
                    <a:pt x="1657" y="6610"/>
                    <a:pt x="1837" y="6552"/>
                    <a:pt x="2017" y="6475"/>
                  </a:cubicBezTo>
                  <a:cubicBezTo>
                    <a:pt x="2261" y="6231"/>
                    <a:pt x="2257" y="5632"/>
                    <a:pt x="2623" y="5632"/>
                  </a:cubicBezTo>
                  <a:cubicBezTo>
                    <a:pt x="2761" y="5632"/>
                    <a:pt x="2951" y="5716"/>
                    <a:pt x="3227" y="5937"/>
                  </a:cubicBezTo>
                  <a:cubicBezTo>
                    <a:pt x="3328" y="6021"/>
                    <a:pt x="3437" y="6059"/>
                    <a:pt x="3538" y="6059"/>
                  </a:cubicBezTo>
                  <a:cubicBezTo>
                    <a:pt x="3841" y="6059"/>
                    <a:pt x="4068" y="5719"/>
                    <a:pt x="3765" y="5265"/>
                  </a:cubicBezTo>
                  <a:cubicBezTo>
                    <a:pt x="3093" y="4256"/>
                    <a:pt x="4101" y="4391"/>
                    <a:pt x="4437" y="4055"/>
                  </a:cubicBezTo>
                  <a:cubicBezTo>
                    <a:pt x="4236" y="3181"/>
                    <a:pt x="3765" y="2240"/>
                    <a:pt x="4639" y="1500"/>
                  </a:cubicBezTo>
                  <a:cubicBezTo>
                    <a:pt x="3491" y="533"/>
                    <a:pt x="2016" y="1"/>
                    <a:pt x="509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3" name="Google Shape;17883;p23"/>
            <p:cNvSpPr/>
            <p:nvPr/>
          </p:nvSpPr>
          <p:spPr>
            <a:xfrm>
              <a:off x="6093225" y="996550"/>
              <a:ext cx="131100" cy="126300"/>
            </a:xfrm>
            <a:custGeom>
              <a:avLst/>
              <a:gdLst/>
              <a:ahLst/>
              <a:cxnLst/>
              <a:rect l="l" t="t" r="r" b="b"/>
              <a:pathLst>
                <a:path w="5244" h="5052" extrusionOk="0">
                  <a:moveTo>
                    <a:pt x="3816" y="0"/>
                  </a:moveTo>
                  <a:cubicBezTo>
                    <a:pt x="3597" y="0"/>
                    <a:pt x="3376" y="39"/>
                    <a:pt x="3160" y="117"/>
                  </a:cubicBezTo>
                  <a:cubicBezTo>
                    <a:pt x="2757" y="1193"/>
                    <a:pt x="1614" y="1731"/>
                    <a:pt x="1076" y="2739"/>
                  </a:cubicBezTo>
                  <a:cubicBezTo>
                    <a:pt x="874" y="3008"/>
                    <a:pt x="941" y="3210"/>
                    <a:pt x="740" y="3613"/>
                  </a:cubicBezTo>
                  <a:cubicBezTo>
                    <a:pt x="538" y="4017"/>
                    <a:pt x="0" y="4420"/>
                    <a:pt x="404" y="4823"/>
                  </a:cubicBezTo>
                  <a:cubicBezTo>
                    <a:pt x="595" y="4987"/>
                    <a:pt x="798" y="5051"/>
                    <a:pt x="1002" y="5051"/>
                  </a:cubicBezTo>
                  <a:cubicBezTo>
                    <a:pt x="1301" y="5051"/>
                    <a:pt x="1603" y="4916"/>
                    <a:pt x="1883" y="4756"/>
                  </a:cubicBezTo>
                  <a:cubicBezTo>
                    <a:pt x="2958" y="3479"/>
                    <a:pt x="4034" y="2269"/>
                    <a:pt x="5109" y="1059"/>
                  </a:cubicBezTo>
                  <a:cubicBezTo>
                    <a:pt x="5177" y="924"/>
                    <a:pt x="5177" y="790"/>
                    <a:pt x="5244" y="655"/>
                  </a:cubicBezTo>
                  <a:cubicBezTo>
                    <a:pt x="4863" y="227"/>
                    <a:pt x="4347" y="0"/>
                    <a:pt x="3816" y="0"/>
                  </a:cubicBezTo>
                  <a:close/>
                </a:path>
              </a:pathLst>
            </a:custGeom>
            <a:solidFill>
              <a:srgbClr val="95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4" name="Google Shape;17884;p23"/>
            <p:cNvSpPr/>
            <p:nvPr/>
          </p:nvSpPr>
          <p:spPr>
            <a:xfrm>
              <a:off x="4375550" y="612900"/>
              <a:ext cx="363050" cy="63525"/>
            </a:xfrm>
            <a:custGeom>
              <a:avLst/>
              <a:gdLst/>
              <a:ahLst/>
              <a:cxnLst/>
              <a:rect l="l" t="t" r="r" b="b"/>
              <a:pathLst>
                <a:path w="14522" h="2541" extrusionOk="0">
                  <a:moveTo>
                    <a:pt x="0" y="1"/>
                  </a:moveTo>
                  <a:lnTo>
                    <a:pt x="0" y="1"/>
                  </a:lnTo>
                  <a:cubicBezTo>
                    <a:pt x="1815" y="673"/>
                    <a:pt x="3832" y="740"/>
                    <a:pt x="5782" y="1278"/>
                  </a:cubicBezTo>
                  <a:cubicBezTo>
                    <a:pt x="6051" y="1682"/>
                    <a:pt x="6521" y="1950"/>
                    <a:pt x="7059" y="2085"/>
                  </a:cubicBezTo>
                  <a:cubicBezTo>
                    <a:pt x="7980" y="2378"/>
                    <a:pt x="8953" y="2541"/>
                    <a:pt x="9929" y="2541"/>
                  </a:cubicBezTo>
                  <a:cubicBezTo>
                    <a:pt x="10521" y="2541"/>
                    <a:pt x="11114" y="2481"/>
                    <a:pt x="11698" y="2354"/>
                  </a:cubicBezTo>
                  <a:lnTo>
                    <a:pt x="14521" y="2354"/>
                  </a:lnTo>
                  <a:cubicBezTo>
                    <a:pt x="13851" y="1588"/>
                    <a:pt x="13011" y="1436"/>
                    <a:pt x="12121" y="1436"/>
                  </a:cubicBezTo>
                  <a:cubicBezTo>
                    <a:pt x="11761" y="1436"/>
                    <a:pt x="11393" y="1461"/>
                    <a:pt x="11026" y="1480"/>
                  </a:cubicBezTo>
                  <a:cubicBezTo>
                    <a:pt x="10524" y="1518"/>
                    <a:pt x="10000" y="1601"/>
                    <a:pt x="9505" y="1601"/>
                  </a:cubicBezTo>
                  <a:cubicBezTo>
                    <a:pt x="9137" y="1601"/>
                    <a:pt x="8786" y="1556"/>
                    <a:pt x="8471" y="1413"/>
                  </a:cubicBezTo>
                  <a:cubicBezTo>
                    <a:pt x="5715" y="68"/>
                    <a:pt x="2824" y="135"/>
                    <a:pt x="0" y="1"/>
                  </a:cubicBezTo>
                  <a:close/>
                </a:path>
              </a:pathLst>
            </a:custGeom>
            <a:solidFill>
              <a:srgbClr val="EDD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5" name="Google Shape;17885;p23"/>
            <p:cNvSpPr/>
            <p:nvPr/>
          </p:nvSpPr>
          <p:spPr>
            <a:xfrm>
              <a:off x="5819275" y="917225"/>
              <a:ext cx="250425" cy="99075"/>
            </a:xfrm>
            <a:custGeom>
              <a:avLst/>
              <a:gdLst/>
              <a:ahLst/>
              <a:cxnLst/>
              <a:rect l="l" t="t" r="r" b="b"/>
              <a:pathLst>
                <a:path w="10017" h="3963" extrusionOk="0">
                  <a:moveTo>
                    <a:pt x="3378" y="0"/>
                  </a:moveTo>
                  <a:cubicBezTo>
                    <a:pt x="2383" y="0"/>
                    <a:pt x="1743" y="548"/>
                    <a:pt x="1008" y="1879"/>
                  </a:cubicBezTo>
                  <a:cubicBezTo>
                    <a:pt x="672" y="2484"/>
                    <a:pt x="0" y="3156"/>
                    <a:pt x="874" y="3963"/>
                  </a:cubicBezTo>
                  <a:cubicBezTo>
                    <a:pt x="1748" y="3290"/>
                    <a:pt x="1950" y="2282"/>
                    <a:pt x="2420" y="1408"/>
                  </a:cubicBezTo>
                  <a:cubicBezTo>
                    <a:pt x="2606" y="803"/>
                    <a:pt x="3147" y="455"/>
                    <a:pt x="3730" y="455"/>
                  </a:cubicBezTo>
                  <a:cubicBezTo>
                    <a:pt x="3989" y="455"/>
                    <a:pt x="4256" y="524"/>
                    <a:pt x="4504" y="668"/>
                  </a:cubicBezTo>
                  <a:cubicBezTo>
                    <a:pt x="6066" y="1543"/>
                    <a:pt x="7801" y="1953"/>
                    <a:pt x="9602" y="1953"/>
                  </a:cubicBezTo>
                  <a:cubicBezTo>
                    <a:pt x="9740" y="1953"/>
                    <a:pt x="9878" y="1951"/>
                    <a:pt x="10017" y="1946"/>
                  </a:cubicBezTo>
                  <a:cubicBezTo>
                    <a:pt x="9815" y="1677"/>
                    <a:pt x="9546" y="1475"/>
                    <a:pt x="9210" y="1475"/>
                  </a:cubicBezTo>
                  <a:cubicBezTo>
                    <a:pt x="7798" y="1273"/>
                    <a:pt x="6387" y="870"/>
                    <a:pt x="5042" y="332"/>
                  </a:cubicBezTo>
                  <a:cubicBezTo>
                    <a:pt x="4380" y="119"/>
                    <a:pt x="3841" y="0"/>
                    <a:pt x="3378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6" name="Google Shape;17886;p23"/>
            <p:cNvSpPr/>
            <p:nvPr/>
          </p:nvSpPr>
          <p:spPr>
            <a:xfrm>
              <a:off x="6358775" y="1609150"/>
              <a:ext cx="105900" cy="272725"/>
            </a:xfrm>
            <a:custGeom>
              <a:avLst/>
              <a:gdLst/>
              <a:ahLst/>
              <a:cxnLst/>
              <a:rect l="l" t="t" r="r" b="b"/>
              <a:pathLst>
                <a:path w="4236" h="10909" extrusionOk="0">
                  <a:moveTo>
                    <a:pt x="3958" y="0"/>
                  </a:moveTo>
                  <a:cubicBezTo>
                    <a:pt x="3723" y="0"/>
                    <a:pt x="3473" y="131"/>
                    <a:pt x="3362" y="353"/>
                  </a:cubicBezTo>
                  <a:cubicBezTo>
                    <a:pt x="3698" y="622"/>
                    <a:pt x="3630" y="1026"/>
                    <a:pt x="3429" y="1429"/>
                  </a:cubicBezTo>
                  <a:cubicBezTo>
                    <a:pt x="2219" y="4051"/>
                    <a:pt x="1815" y="6942"/>
                    <a:pt x="269" y="9429"/>
                  </a:cubicBezTo>
                  <a:cubicBezTo>
                    <a:pt x="0" y="9967"/>
                    <a:pt x="336" y="10437"/>
                    <a:pt x="538" y="10908"/>
                  </a:cubicBezTo>
                  <a:cubicBezTo>
                    <a:pt x="807" y="9698"/>
                    <a:pt x="1546" y="8690"/>
                    <a:pt x="1950" y="7479"/>
                  </a:cubicBezTo>
                  <a:cubicBezTo>
                    <a:pt x="2689" y="5530"/>
                    <a:pt x="3025" y="3513"/>
                    <a:pt x="3899" y="1631"/>
                  </a:cubicBezTo>
                  <a:cubicBezTo>
                    <a:pt x="4168" y="1093"/>
                    <a:pt x="4236" y="555"/>
                    <a:pt x="4101" y="17"/>
                  </a:cubicBezTo>
                  <a:cubicBezTo>
                    <a:pt x="4055" y="6"/>
                    <a:pt x="4007" y="0"/>
                    <a:pt x="3958" y="0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7" name="Google Shape;17887;p23"/>
            <p:cNvSpPr/>
            <p:nvPr/>
          </p:nvSpPr>
          <p:spPr>
            <a:xfrm>
              <a:off x="6130200" y="2285200"/>
              <a:ext cx="87425" cy="211800"/>
            </a:xfrm>
            <a:custGeom>
              <a:avLst/>
              <a:gdLst/>
              <a:ahLst/>
              <a:cxnLst/>
              <a:rect l="l" t="t" r="r" b="b"/>
              <a:pathLst>
                <a:path w="3497" h="8472" extrusionOk="0">
                  <a:moveTo>
                    <a:pt x="3496" y="1"/>
                  </a:moveTo>
                  <a:lnTo>
                    <a:pt x="2084" y="135"/>
                  </a:lnTo>
                  <a:cubicBezTo>
                    <a:pt x="2353" y="404"/>
                    <a:pt x="2757" y="606"/>
                    <a:pt x="2488" y="1076"/>
                  </a:cubicBezTo>
                  <a:cubicBezTo>
                    <a:pt x="1748" y="2556"/>
                    <a:pt x="1143" y="4035"/>
                    <a:pt x="605" y="5581"/>
                  </a:cubicBezTo>
                  <a:cubicBezTo>
                    <a:pt x="202" y="6455"/>
                    <a:pt x="0" y="7463"/>
                    <a:pt x="0" y="8472"/>
                  </a:cubicBezTo>
                  <a:cubicBezTo>
                    <a:pt x="807" y="7598"/>
                    <a:pt x="1009" y="6455"/>
                    <a:pt x="1345" y="5446"/>
                  </a:cubicBezTo>
                  <a:cubicBezTo>
                    <a:pt x="2017" y="3564"/>
                    <a:pt x="3294" y="2018"/>
                    <a:pt x="3496" y="1"/>
                  </a:cubicBezTo>
                  <a:close/>
                </a:path>
              </a:pathLst>
            </a:custGeom>
            <a:solidFill>
              <a:srgbClr val="FB8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8" name="Google Shape;17888;p23"/>
            <p:cNvSpPr/>
            <p:nvPr/>
          </p:nvSpPr>
          <p:spPr>
            <a:xfrm>
              <a:off x="5150350" y="2855525"/>
              <a:ext cx="92450" cy="95275"/>
            </a:xfrm>
            <a:custGeom>
              <a:avLst/>
              <a:gdLst/>
              <a:ahLst/>
              <a:cxnLst/>
              <a:rect l="l" t="t" r="r" b="b"/>
              <a:pathLst>
                <a:path w="3698" h="3811" extrusionOk="0">
                  <a:moveTo>
                    <a:pt x="1922" y="1"/>
                  </a:moveTo>
                  <a:cubicBezTo>
                    <a:pt x="1471" y="1"/>
                    <a:pt x="1188" y="408"/>
                    <a:pt x="941" y="852"/>
                  </a:cubicBezTo>
                  <a:cubicBezTo>
                    <a:pt x="740" y="1323"/>
                    <a:pt x="605" y="1793"/>
                    <a:pt x="0" y="1861"/>
                  </a:cubicBezTo>
                  <a:cubicBezTo>
                    <a:pt x="605" y="2936"/>
                    <a:pt x="2017" y="2936"/>
                    <a:pt x="2891" y="3810"/>
                  </a:cubicBezTo>
                  <a:lnTo>
                    <a:pt x="3698" y="3810"/>
                  </a:lnTo>
                  <a:cubicBezTo>
                    <a:pt x="3698" y="3138"/>
                    <a:pt x="3698" y="2533"/>
                    <a:pt x="3698" y="1928"/>
                  </a:cubicBezTo>
                  <a:cubicBezTo>
                    <a:pt x="3500" y="1910"/>
                    <a:pt x="3306" y="1901"/>
                    <a:pt x="3117" y="1901"/>
                  </a:cubicBezTo>
                  <a:cubicBezTo>
                    <a:pt x="2598" y="1901"/>
                    <a:pt x="2106" y="1964"/>
                    <a:pt x="1614" y="2062"/>
                  </a:cubicBezTo>
                  <a:cubicBezTo>
                    <a:pt x="1479" y="1592"/>
                    <a:pt x="1614" y="1121"/>
                    <a:pt x="1950" y="718"/>
                  </a:cubicBezTo>
                  <a:cubicBezTo>
                    <a:pt x="2017" y="650"/>
                    <a:pt x="2286" y="650"/>
                    <a:pt x="2488" y="583"/>
                  </a:cubicBezTo>
                  <a:lnTo>
                    <a:pt x="2488" y="180"/>
                  </a:lnTo>
                  <a:cubicBezTo>
                    <a:pt x="2273" y="54"/>
                    <a:pt x="2086" y="1"/>
                    <a:pt x="1922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9" name="Google Shape;17889;p23"/>
            <p:cNvSpPr/>
            <p:nvPr/>
          </p:nvSpPr>
          <p:spPr>
            <a:xfrm>
              <a:off x="5456225" y="962500"/>
              <a:ext cx="73975" cy="102550"/>
            </a:xfrm>
            <a:custGeom>
              <a:avLst/>
              <a:gdLst/>
              <a:ahLst/>
              <a:cxnLst/>
              <a:rect l="l" t="t" r="r" b="b"/>
              <a:pathLst>
                <a:path w="2959" h="4102" extrusionOk="0">
                  <a:moveTo>
                    <a:pt x="1883" y="0"/>
                  </a:moveTo>
                  <a:cubicBezTo>
                    <a:pt x="740" y="1076"/>
                    <a:pt x="606" y="2689"/>
                    <a:pt x="1" y="4101"/>
                  </a:cubicBezTo>
                  <a:cubicBezTo>
                    <a:pt x="404" y="4101"/>
                    <a:pt x="942" y="4101"/>
                    <a:pt x="1144" y="3563"/>
                  </a:cubicBezTo>
                  <a:cubicBezTo>
                    <a:pt x="1261" y="3033"/>
                    <a:pt x="1328" y="2451"/>
                    <a:pt x="1976" y="2451"/>
                  </a:cubicBezTo>
                  <a:cubicBezTo>
                    <a:pt x="2067" y="2451"/>
                    <a:pt x="2170" y="2463"/>
                    <a:pt x="2287" y="2488"/>
                  </a:cubicBezTo>
                  <a:lnTo>
                    <a:pt x="2354" y="1681"/>
                  </a:lnTo>
                  <a:cubicBezTo>
                    <a:pt x="2555" y="1278"/>
                    <a:pt x="2959" y="1009"/>
                    <a:pt x="2757" y="471"/>
                  </a:cubicBezTo>
                  <a:cubicBezTo>
                    <a:pt x="2421" y="471"/>
                    <a:pt x="2085" y="269"/>
                    <a:pt x="188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0" name="Google Shape;17890;p23"/>
            <p:cNvSpPr/>
            <p:nvPr/>
          </p:nvSpPr>
          <p:spPr>
            <a:xfrm>
              <a:off x="6234400" y="2043175"/>
              <a:ext cx="68925" cy="149625"/>
            </a:xfrm>
            <a:custGeom>
              <a:avLst/>
              <a:gdLst/>
              <a:ahLst/>
              <a:cxnLst/>
              <a:rect l="l" t="t" r="r" b="b"/>
              <a:pathLst>
                <a:path w="2757" h="5985" extrusionOk="0">
                  <a:moveTo>
                    <a:pt x="2757" y="1"/>
                  </a:moveTo>
                  <a:lnTo>
                    <a:pt x="2757" y="1"/>
                  </a:lnTo>
                  <a:cubicBezTo>
                    <a:pt x="2421" y="68"/>
                    <a:pt x="2017" y="270"/>
                    <a:pt x="2017" y="606"/>
                  </a:cubicBezTo>
                  <a:cubicBezTo>
                    <a:pt x="1950" y="2220"/>
                    <a:pt x="740" y="3362"/>
                    <a:pt x="269" y="4774"/>
                  </a:cubicBezTo>
                  <a:cubicBezTo>
                    <a:pt x="0" y="5312"/>
                    <a:pt x="336" y="5581"/>
                    <a:pt x="605" y="5917"/>
                  </a:cubicBezTo>
                  <a:cubicBezTo>
                    <a:pt x="673" y="5917"/>
                    <a:pt x="807" y="5984"/>
                    <a:pt x="941" y="5984"/>
                  </a:cubicBezTo>
                  <a:cubicBezTo>
                    <a:pt x="1815" y="4035"/>
                    <a:pt x="2421" y="2085"/>
                    <a:pt x="2757" y="1"/>
                  </a:cubicBezTo>
                  <a:close/>
                </a:path>
              </a:pathLst>
            </a:custGeom>
            <a:solidFill>
              <a:srgbClr val="F7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1" name="Google Shape;17891;p23"/>
            <p:cNvSpPr/>
            <p:nvPr/>
          </p:nvSpPr>
          <p:spPr>
            <a:xfrm>
              <a:off x="5763800" y="1051150"/>
              <a:ext cx="53800" cy="84475"/>
            </a:xfrm>
            <a:custGeom>
              <a:avLst/>
              <a:gdLst/>
              <a:ahLst/>
              <a:cxnLst/>
              <a:rect l="l" t="t" r="r" b="b"/>
              <a:pathLst>
                <a:path w="2152" h="3379" extrusionOk="0">
                  <a:moveTo>
                    <a:pt x="1286" y="0"/>
                  </a:moveTo>
                  <a:cubicBezTo>
                    <a:pt x="1141" y="0"/>
                    <a:pt x="1034" y="81"/>
                    <a:pt x="1009" y="354"/>
                  </a:cubicBezTo>
                  <a:cubicBezTo>
                    <a:pt x="874" y="1429"/>
                    <a:pt x="0" y="2236"/>
                    <a:pt x="135" y="3379"/>
                  </a:cubicBezTo>
                  <a:cubicBezTo>
                    <a:pt x="1009" y="2438"/>
                    <a:pt x="1345" y="1160"/>
                    <a:pt x="2152" y="152"/>
                  </a:cubicBezTo>
                  <a:lnTo>
                    <a:pt x="2152" y="152"/>
                  </a:lnTo>
                  <a:cubicBezTo>
                    <a:pt x="2113" y="165"/>
                    <a:pt x="2072" y="170"/>
                    <a:pt x="2029" y="170"/>
                  </a:cubicBezTo>
                  <a:cubicBezTo>
                    <a:pt x="1790" y="170"/>
                    <a:pt x="1497" y="0"/>
                    <a:pt x="1286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2" name="Google Shape;17892;p23"/>
            <p:cNvSpPr/>
            <p:nvPr/>
          </p:nvSpPr>
          <p:spPr>
            <a:xfrm>
              <a:off x="5120100" y="2816300"/>
              <a:ext cx="35300" cy="84075"/>
            </a:xfrm>
            <a:custGeom>
              <a:avLst/>
              <a:gdLst/>
              <a:ahLst/>
              <a:cxnLst/>
              <a:rect l="l" t="t" r="r" b="b"/>
              <a:pathLst>
                <a:path w="1412" h="3363" extrusionOk="0">
                  <a:moveTo>
                    <a:pt x="1278" y="1"/>
                  </a:moveTo>
                  <a:lnTo>
                    <a:pt x="1278" y="1"/>
                  </a:lnTo>
                  <a:cubicBezTo>
                    <a:pt x="0" y="1682"/>
                    <a:pt x="0" y="2018"/>
                    <a:pt x="1278" y="3362"/>
                  </a:cubicBezTo>
                  <a:cubicBezTo>
                    <a:pt x="807" y="2287"/>
                    <a:pt x="1412" y="1144"/>
                    <a:pt x="1278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3" name="Google Shape;17893;p23"/>
            <p:cNvSpPr/>
            <p:nvPr/>
          </p:nvSpPr>
          <p:spPr>
            <a:xfrm>
              <a:off x="5422625" y="1226375"/>
              <a:ext cx="40350" cy="50425"/>
            </a:xfrm>
            <a:custGeom>
              <a:avLst/>
              <a:gdLst/>
              <a:ahLst/>
              <a:cxnLst/>
              <a:rect l="l" t="t" r="r" b="b"/>
              <a:pathLst>
                <a:path w="1614" h="2017" extrusionOk="0">
                  <a:moveTo>
                    <a:pt x="471" y="0"/>
                  </a:moveTo>
                  <a:cubicBezTo>
                    <a:pt x="0" y="269"/>
                    <a:pt x="0" y="874"/>
                    <a:pt x="471" y="1143"/>
                  </a:cubicBezTo>
                  <a:cubicBezTo>
                    <a:pt x="672" y="1345"/>
                    <a:pt x="874" y="1681"/>
                    <a:pt x="874" y="2017"/>
                  </a:cubicBezTo>
                  <a:cubicBezTo>
                    <a:pt x="1614" y="941"/>
                    <a:pt x="1614" y="941"/>
                    <a:pt x="538" y="336"/>
                  </a:cubicBezTo>
                  <a:cubicBezTo>
                    <a:pt x="471" y="336"/>
                    <a:pt x="471" y="135"/>
                    <a:pt x="471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4" name="Google Shape;17894;p23"/>
            <p:cNvSpPr/>
            <p:nvPr/>
          </p:nvSpPr>
          <p:spPr>
            <a:xfrm>
              <a:off x="5212525" y="2816300"/>
              <a:ext cx="40375" cy="42050"/>
            </a:xfrm>
            <a:custGeom>
              <a:avLst/>
              <a:gdLst/>
              <a:ahLst/>
              <a:cxnLst/>
              <a:rect l="l" t="t" r="r" b="b"/>
              <a:pathLst>
                <a:path w="1615" h="168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539" y="472"/>
                    <a:pt x="68" y="875"/>
                    <a:pt x="1" y="1682"/>
                  </a:cubicBezTo>
                  <a:cubicBezTo>
                    <a:pt x="875" y="1682"/>
                    <a:pt x="1009" y="875"/>
                    <a:pt x="1614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5" name="Google Shape;17895;p23"/>
            <p:cNvSpPr/>
            <p:nvPr/>
          </p:nvSpPr>
          <p:spPr>
            <a:xfrm>
              <a:off x="5252875" y="2940975"/>
              <a:ext cx="28600" cy="19900"/>
            </a:xfrm>
            <a:custGeom>
              <a:avLst/>
              <a:gdLst/>
              <a:ahLst/>
              <a:cxnLst/>
              <a:rect l="l" t="t" r="r" b="b"/>
              <a:pathLst>
                <a:path w="1144" h="796" extrusionOk="0">
                  <a:moveTo>
                    <a:pt x="719" y="0"/>
                  </a:moveTo>
                  <a:cubicBezTo>
                    <a:pt x="563" y="0"/>
                    <a:pt x="342" y="136"/>
                    <a:pt x="0" y="392"/>
                  </a:cubicBezTo>
                  <a:cubicBezTo>
                    <a:pt x="0" y="527"/>
                    <a:pt x="0" y="594"/>
                    <a:pt x="67" y="728"/>
                  </a:cubicBezTo>
                  <a:lnTo>
                    <a:pt x="1143" y="796"/>
                  </a:lnTo>
                  <a:cubicBezTo>
                    <a:pt x="1027" y="253"/>
                    <a:pt x="933" y="0"/>
                    <a:pt x="719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6" name="Google Shape;17896;p23"/>
            <p:cNvSpPr/>
            <p:nvPr/>
          </p:nvSpPr>
          <p:spPr>
            <a:xfrm>
              <a:off x="5515050" y="974250"/>
              <a:ext cx="28600" cy="30300"/>
            </a:xfrm>
            <a:custGeom>
              <a:avLst/>
              <a:gdLst/>
              <a:ahLst/>
              <a:cxnLst/>
              <a:rect l="l" t="t" r="r" b="b"/>
              <a:pathLst>
                <a:path w="1144" h="1212" extrusionOk="0">
                  <a:moveTo>
                    <a:pt x="404" y="1"/>
                  </a:moveTo>
                  <a:lnTo>
                    <a:pt x="404" y="1"/>
                  </a:lnTo>
                  <a:cubicBezTo>
                    <a:pt x="202" y="337"/>
                    <a:pt x="68" y="740"/>
                    <a:pt x="1" y="1211"/>
                  </a:cubicBezTo>
                  <a:cubicBezTo>
                    <a:pt x="471" y="875"/>
                    <a:pt x="1144" y="673"/>
                    <a:pt x="404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7" name="Google Shape;17897;p23"/>
            <p:cNvSpPr/>
            <p:nvPr/>
          </p:nvSpPr>
          <p:spPr>
            <a:xfrm>
              <a:off x="5817575" y="10246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808" y="1"/>
                  </a:moveTo>
                  <a:cubicBezTo>
                    <a:pt x="1" y="68"/>
                    <a:pt x="1" y="606"/>
                    <a:pt x="1" y="1211"/>
                  </a:cubicBezTo>
                  <a:lnTo>
                    <a:pt x="808" y="40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8" name="Google Shape;17898;p23"/>
            <p:cNvSpPr/>
            <p:nvPr/>
          </p:nvSpPr>
          <p:spPr>
            <a:xfrm>
              <a:off x="6360450" y="1880150"/>
              <a:ext cx="15150" cy="21875"/>
            </a:xfrm>
            <a:custGeom>
              <a:avLst/>
              <a:gdLst/>
              <a:ahLst/>
              <a:cxnLst/>
              <a:rect l="l" t="t" r="r" b="b"/>
              <a:pathLst>
                <a:path w="606" h="875" extrusionOk="0">
                  <a:moveTo>
                    <a:pt x="538" y="1"/>
                  </a:moveTo>
                  <a:lnTo>
                    <a:pt x="538" y="1"/>
                  </a:lnTo>
                  <a:cubicBezTo>
                    <a:pt x="202" y="135"/>
                    <a:pt x="0" y="539"/>
                    <a:pt x="135" y="875"/>
                  </a:cubicBezTo>
                  <a:cubicBezTo>
                    <a:pt x="404" y="740"/>
                    <a:pt x="605" y="337"/>
                    <a:pt x="538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9" name="Google Shape;17899;p23"/>
            <p:cNvSpPr/>
            <p:nvPr/>
          </p:nvSpPr>
          <p:spPr>
            <a:xfrm>
              <a:off x="5706650" y="2676800"/>
              <a:ext cx="13475" cy="8650"/>
            </a:xfrm>
            <a:custGeom>
              <a:avLst/>
              <a:gdLst/>
              <a:ahLst/>
              <a:cxnLst/>
              <a:rect l="l" t="t" r="r" b="b"/>
              <a:pathLst>
                <a:path w="539" h="346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141"/>
                    <a:pt x="187" y="346"/>
                    <a:pt x="325" y="346"/>
                  </a:cubicBezTo>
                  <a:cubicBezTo>
                    <a:pt x="386" y="346"/>
                    <a:pt x="456" y="306"/>
                    <a:pt x="539" y="2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0" name="Google Shape;17900;p23"/>
            <p:cNvSpPr/>
            <p:nvPr/>
          </p:nvSpPr>
          <p:spPr>
            <a:xfrm>
              <a:off x="5212525" y="2868400"/>
              <a:ext cx="5075" cy="3675"/>
            </a:xfrm>
            <a:custGeom>
              <a:avLst/>
              <a:gdLst/>
              <a:ahLst/>
              <a:cxnLst/>
              <a:rect l="l" t="t" r="r" b="b"/>
              <a:pathLst>
                <a:path w="203" h="147" extrusionOk="0">
                  <a:moveTo>
                    <a:pt x="1" y="1"/>
                  </a:moveTo>
                  <a:cubicBezTo>
                    <a:pt x="41" y="122"/>
                    <a:pt x="106" y="146"/>
                    <a:pt x="151" y="146"/>
                  </a:cubicBezTo>
                  <a:cubicBezTo>
                    <a:pt x="181" y="146"/>
                    <a:pt x="202" y="135"/>
                    <a:pt x="202" y="135"/>
                  </a:cubicBezTo>
                  <a:cubicBezTo>
                    <a:pt x="202" y="135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1" name="Google Shape;17901;p23"/>
            <p:cNvSpPr/>
            <p:nvPr/>
          </p:nvSpPr>
          <p:spPr>
            <a:xfrm>
              <a:off x="6353725" y="1902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337" y="1"/>
                  </a:moveTo>
                  <a:lnTo>
                    <a:pt x="337" y="1"/>
                  </a:lnTo>
                  <a:cubicBezTo>
                    <a:pt x="135" y="68"/>
                    <a:pt x="0" y="203"/>
                    <a:pt x="0" y="471"/>
                  </a:cubicBezTo>
                  <a:cubicBezTo>
                    <a:pt x="202" y="404"/>
                    <a:pt x="337" y="203"/>
                    <a:pt x="337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2" name="Google Shape;17902;p23"/>
            <p:cNvSpPr/>
            <p:nvPr/>
          </p:nvSpPr>
          <p:spPr>
            <a:xfrm>
              <a:off x="5585650" y="91375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0" y="1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3" name="Google Shape;17903;p23"/>
            <p:cNvSpPr/>
            <p:nvPr/>
          </p:nvSpPr>
          <p:spPr>
            <a:xfrm>
              <a:off x="4175550" y="2708750"/>
              <a:ext cx="297500" cy="247550"/>
            </a:xfrm>
            <a:custGeom>
              <a:avLst/>
              <a:gdLst/>
              <a:ahLst/>
              <a:cxnLst/>
              <a:rect l="l" t="t" r="r" b="b"/>
              <a:pathLst>
                <a:path w="11900" h="9902" extrusionOk="0">
                  <a:moveTo>
                    <a:pt x="4908" y="0"/>
                  </a:moveTo>
                  <a:cubicBezTo>
                    <a:pt x="4706" y="135"/>
                    <a:pt x="4437" y="269"/>
                    <a:pt x="4168" y="336"/>
                  </a:cubicBezTo>
                  <a:cubicBezTo>
                    <a:pt x="2219" y="336"/>
                    <a:pt x="1143" y="1479"/>
                    <a:pt x="672" y="3227"/>
                  </a:cubicBezTo>
                  <a:cubicBezTo>
                    <a:pt x="0" y="4908"/>
                    <a:pt x="403" y="6790"/>
                    <a:pt x="1748" y="8068"/>
                  </a:cubicBezTo>
                  <a:cubicBezTo>
                    <a:pt x="2863" y="9233"/>
                    <a:pt x="4435" y="9902"/>
                    <a:pt x="6034" y="9902"/>
                  </a:cubicBezTo>
                  <a:cubicBezTo>
                    <a:pt x="6557" y="9902"/>
                    <a:pt x="7083" y="9830"/>
                    <a:pt x="7597" y="9681"/>
                  </a:cubicBezTo>
                  <a:cubicBezTo>
                    <a:pt x="10152" y="9143"/>
                    <a:pt x="11899" y="6992"/>
                    <a:pt x="10488" y="3698"/>
                  </a:cubicBezTo>
                  <a:cubicBezTo>
                    <a:pt x="10152" y="2958"/>
                    <a:pt x="9412" y="2555"/>
                    <a:pt x="9210" y="1681"/>
                  </a:cubicBezTo>
                  <a:lnTo>
                    <a:pt x="6387" y="336"/>
                  </a:lnTo>
                  <a:cubicBezTo>
                    <a:pt x="6051" y="135"/>
                    <a:pt x="5580" y="68"/>
                    <a:pt x="5177" y="0"/>
                  </a:cubicBezTo>
                  <a:cubicBezTo>
                    <a:pt x="5143" y="34"/>
                    <a:pt x="5093" y="51"/>
                    <a:pt x="5042" y="51"/>
                  </a:cubicBezTo>
                  <a:cubicBezTo>
                    <a:pt x="4992" y="51"/>
                    <a:pt x="4941" y="34"/>
                    <a:pt x="49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4" name="Google Shape;17904;p23"/>
            <p:cNvSpPr/>
            <p:nvPr/>
          </p:nvSpPr>
          <p:spPr>
            <a:xfrm>
              <a:off x="3915025" y="2531875"/>
              <a:ext cx="386600" cy="255900"/>
            </a:xfrm>
            <a:custGeom>
              <a:avLst/>
              <a:gdLst/>
              <a:ahLst/>
              <a:cxnLst/>
              <a:rect l="l" t="t" r="r" b="b"/>
              <a:pathLst>
                <a:path w="15464" h="10236" extrusionOk="0">
                  <a:moveTo>
                    <a:pt x="14316" y="0"/>
                  </a:moveTo>
                  <a:cubicBezTo>
                    <a:pt x="13580" y="0"/>
                    <a:pt x="13195" y="643"/>
                    <a:pt x="12640" y="890"/>
                  </a:cubicBezTo>
                  <a:lnTo>
                    <a:pt x="12236" y="1159"/>
                  </a:lnTo>
                  <a:cubicBezTo>
                    <a:pt x="12035" y="1294"/>
                    <a:pt x="11766" y="1361"/>
                    <a:pt x="11564" y="1495"/>
                  </a:cubicBezTo>
                  <a:lnTo>
                    <a:pt x="11093" y="1630"/>
                  </a:lnTo>
                  <a:cubicBezTo>
                    <a:pt x="10892" y="1697"/>
                    <a:pt x="10757" y="1764"/>
                    <a:pt x="10556" y="1832"/>
                  </a:cubicBezTo>
                  <a:cubicBezTo>
                    <a:pt x="6992" y="3445"/>
                    <a:pt x="3631" y="5462"/>
                    <a:pt x="606" y="7949"/>
                  </a:cubicBezTo>
                  <a:cubicBezTo>
                    <a:pt x="1" y="9361"/>
                    <a:pt x="68" y="9697"/>
                    <a:pt x="1076" y="10235"/>
                  </a:cubicBezTo>
                  <a:cubicBezTo>
                    <a:pt x="1076" y="9496"/>
                    <a:pt x="1614" y="9227"/>
                    <a:pt x="2152" y="8890"/>
                  </a:cubicBezTo>
                  <a:cubicBezTo>
                    <a:pt x="3295" y="7949"/>
                    <a:pt x="5043" y="7748"/>
                    <a:pt x="5917" y="6672"/>
                  </a:cubicBezTo>
                  <a:cubicBezTo>
                    <a:pt x="7261" y="5058"/>
                    <a:pt x="9816" y="5260"/>
                    <a:pt x="10892" y="3311"/>
                  </a:cubicBezTo>
                  <a:cubicBezTo>
                    <a:pt x="12505" y="3311"/>
                    <a:pt x="13648" y="2033"/>
                    <a:pt x="15194" y="1764"/>
                  </a:cubicBezTo>
                  <a:cubicBezTo>
                    <a:pt x="15194" y="1630"/>
                    <a:pt x="15194" y="1563"/>
                    <a:pt x="15194" y="1361"/>
                  </a:cubicBezTo>
                  <a:cubicBezTo>
                    <a:pt x="15463" y="621"/>
                    <a:pt x="14858" y="420"/>
                    <a:pt x="14522" y="16"/>
                  </a:cubicBezTo>
                  <a:cubicBezTo>
                    <a:pt x="14450" y="5"/>
                    <a:pt x="14382" y="0"/>
                    <a:pt x="14316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5" name="Google Shape;17905;p23"/>
            <p:cNvSpPr/>
            <p:nvPr/>
          </p:nvSpPr>
          <p:spPr>
            <a:xfrm>
              <a:off x="4538575" y="2256725"/>
              <a:ext cx="363050" cy="124500"/>
            </a:xfrm>
            <a:custGeom>
              <a:avLst/>
              <a:gdLst/>
              <a:ahLst/>
              <a:cxnLst/>
              <a:rect l="l" t="t" r="r" b="b"/>
              <a:pathLst>
                <a:path w="14522" h="4980" extrusionOk="0">
                  <a:moveTo>
                    <a:pt x="7991" y="1"/>
                  </a:moveTo>
                  <a:cubicBezTo>
                    <a:pt x="7675" y="1"/>
                    <a:pt x="7382" y="129"/>
                    <a:pt x="7194" y="468"/>
                  </a:cubicBezTo>
                  <a:cubicBezTo>
                    <a:pt x="6735" y="1282"/>
                    <a:pt x="6084" y="1441"/>
                    <a:pt x="5386" y="1441"/>
                  </a:cubicBezTo>
                  <a:cubicBezTo>
                    <a:pt x="5163" y="1441"/>
                    <a:pt x="4935" y="1425"/>
                    <a:pt x="4706" y="1409"/>
                  </a:cubicBezTo>
                  <a:cubicBezTo>
                    <a:pt x="4431" y="1330"/>
                    <a:pt x="4155" y="1297"/>
                    <a:pt x="3879" y="1297"/>
                  </a:cubicBezTo>
                  <a:cubicBezTo>
                    <a:pt x="3684" y="1297"/>
                    <a:pt x="3489" y="1314"/>
                    <a:pt x="3294" y="1342"/>
                  </a:cubicBezTo>
                  <a:cubicBezTo>
                    <a:pt x="807" y="1745"/>
                    <a:pt x="0" y="2821"/>
                    <a:pt x="471" y="4972"/>
                  </a:cubicBezTo>
                  <a:cubicBezTo>
                    <a:pt x="534" y="4977"/>
                    <a:pt x="598" y="4979"/>
                    <a:pt x="661" y="4979"/>
                  </a:cubicBezTo>
                  <a:cubicBezTo>
                    <a:pt x="1470" y="4979"/>
                    <a:pt x="2258" y="4587"/>
                    <a:pt x="2757" y="3963"/>
                  </a:cubicBezTo>
                  <a:cubicBezTo>
                    <a:pt x="3883" y="3013"/>
                    <a:pt x="5064" y="2726"/>
                    <a:pt x="6281" y="2726"/>
                  </a:cubicBezTo>
                  <a:cubicBezTo>
                    <a:pt x="7389" y="2726"/>
                    <a:pt x="8528" y="2964"/>
                    <a:pt x="9681" y="3157"/>
                  </a:cubicBezTo>
                  <a:lnTo>
                    <a:pt x="10824" y="3157"/>
                  </a:lnTo>
                  <a:cubicBezTo>
                    <a:pt x="11183" y="3336"/>
                    <a:pt x="11631" y="3426"/>
                    <a:pt x="12069" y="3426"/>
                  </a:cubicBezTo>
                  <a:cubicBezTo>
                    <a:pt x="12288" y="3426"/>
                    <a:pt x="12505" y="3403"/>
                    <a:pt x="12706" y="3358"/>
                  </a:cubicBezTo>
                  <a:cubicBezTo>
                    <a:pt x="12818" y="3330"/>
                    <a:pt x="12935" y="3323"/>
                    <a:pt x="13053" y="3323"/>
                  </a:cubicBezTo>
                  <a:cubicBezTo>
                    <a:pt x="13197" y="3323"/>
                    <a:pt x="13342" y="3334"/>
                    <a:pt x="13480" y="3334"/>
                  </a:cubicBezTo>
                  <a:cubicBezTo>
                    <a:pt x="13777" y="3334"/>
                    <a:pt x="14040" y="3282"/>
                    <a:pt x="14185" y="2955"/>
                  </a:cubicBezTo>
                  <a:cubicBezTo>
                    <a:pt x="14522" y="2215"/>
                    <a:pt x="13917" y="1745"/>
                    <a:pt x="13379" y="1274"/>
                  </a:cubicBezTo>
                  <a:cubicBezTo>
                    <a:pt x="12776" y="913"/>
                    <a:pt x="12011" y="659"/>
                    <a:pt x="11277" y="659"/>
                  </a:cubicBezTo>
                  <a:cubicBezTo>
                    <a:pt x="11193" y="659"/>
                    <a:pt x="11109" y="662"/>
                    <a:pt x="11026" y="669"/>
                  </a:cubicBezTo>
                  <a:cubicBezTo>
                    <a:pt x="10934" y="653"/>
                    <a:pt x="10840" y="646"/>
                    <a:pt x="10743" y="646"/>
                  </a:cubicBezTo>
                  <a:cubicBezTo>
                    <a:pt x="10432" y="646"/>
                    <a:pt x="10100" y="712"/>
                    <a:pt x="9781" y="712"/>
                  </a:cubicBezTo>
                  <a:cubicBezTo>
                    <a:pt x="9396" y="712"/>
                    <a:pt x="9030" y="617"/>
                    <a:pt x="8740" y="199"/>
                  </a:cubicBezTo>
                  <a:cubicBezTo>
                    <a:pt x="8503" y="80"/>
                    <a:pt x="8240" y="1"/>
                    <a:pt x="799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6" name="Google Shape;17906;p23"/>
            <p:cNvSpPr/>
            <p:nvPr/>
          </p:nvSpPr>
          <p:spPr>
            <a:xfrm>
              <a:off x="4809175" y="2286275"/>
              <a:ext cx="416825" cy="98125"/>
            </a:xfrm>
            <a:custGeom>
              <a:avLst/>
              <a:gdLst/>
              <a:ahLst/>
              <a:cxnLst/>
              <a:rect l="l" t="t" r="r" b="b"/>
              <a:pathLst>
                <a:path w="16673" h="3925" extrusionOk="0">
                  <a:moveTo>
                    <a:pt x="4602" y="0"/>
                  </a:moveTo>
                  <a:cubicBezTo>
                    <a:pt x="3875" y="0"/>
                    <a:pt x="3148" y="88"/>
                    <a:pt x="2420" y="361"/>
                  </a:cubicBezTo>
                  <a:cubicBezTo>
                    <a:pt x="2555" y="832"/>
                    <a:pt x="3160" y="1033"/>
                    <a:pt x="3093" y="1639"/>
                  </a:cubicBezTo>
                  <a:lnTo>
                    <a:pt x="0" y="1975"/>
                  </a:lnTo>
                  <a:cubicBezTo>
                    <a:pt x="1412" y="2580"/>
                    <a:pt x="2958" y="2513"/>
                    <a:pt x="4504" y="2781"/>
                  </a:cubicBezTo>
                  <a:cubicBezTo>
                    <a:pt x="5081" y="1916"/>
                    <a:pt x="5861" y="1808"/>
                    <a:pt x="6672" y="1808"/>
                  </a:cubicBezTo>
                  <a:cubicBezTo>
                    <a:pt x="6939" y="1808"/>
                    <a:pt x="7210" y="1820"/>
                    <a:pt x="7478" y="1820"/>
                  </a:cubicBezTo>
                  <a:cubicBezTo>
                    <a:pt x="7723" y="1820"/>
                    <a:pt x="7966" y="1810"/>
                    <a:pt x="8202" y="1773"/>
                  </a:cubicBezTo>
                  <a:lnTo>
                    <a:pt x="8740" y="1773"/>
                  </a:lnTo>
                  <a:cubicBezTo>
                    <a:pt x="8815" y="1836"/>
                    <a:pt x="8944" y="1854"/>
                    <a:pt x="9096" y="1854"/>
                  </a:cubicBezTo>
                  <a:cubicBezTo>
                    <a:pt x="9308" y="1854"/>
                    <a:pt x="9564" y="1818"/>
                    <a:pt x="9781" y="1818"/>
                  </a:cubicBezTo>
                  <a:cubicBezTo>
                    <a:pt x="10241" y="1818"/>
                    <a:pt x="10522" y="1979"/>
                    <a:pt x="9815" y="2983"/>
                  </a:cubicBezTo>
                  <a:cubicBezTo>
                    <a:pt x="9748" y="3050"/>
                    <a:pt x="9748" y="3118"/>
                    <a:pt x="9681" y="3185"/>
                  </a:cubicBezTo>
                  <a:cubicBezTo>
                    <a:pt x="11967" y="3857"/>
                    <a:pt x="14320" y="3386"/>
                    <a:pt x="16605" y="3924"/>
                  </a:cubicBezTo>
                  <a:cubicBezTo>
                    <a:pt x="16673" y="3790"/>
                    <a:pt x="16673" y="3588"/>
                    <a:pt x="16605" y="3454"/>
                  </a:cubicBezTo>
                  <a:cubicBezTo>
                    <a:pt x="16404" y="3252"/>
                    <a:pt x="16202" y="3118"/>
                    <a:pt x="15933" y="2983"/>
                  </a:cubicBezTo>
                  <a:cubicBezTo>
                    <a:pt x="15395" y="2445"/>
                    <a:pt x="14790" y="1975"/>
                    <a:pt x="14118" y="1639"/>
                  </a:cubicBezTo>
                  <a:cubicBezTo>
                    <a:pt x="13715" y="1437"/>
                    <a:pt x="13446" y="1235"/>
                    <a:pt x="13042" y="1033"/>
                  </a:cubicBezTo>
                  <a:cubicBezTo>
                    <a:pt x="12947" y="986"/>
                    <a:pt x="12818" y="938"/>
                    <a:pt x="12704" y="938"/>
                  </a:cubicBezTo>
                  <a:cubicBezTo>
                    <a:pt x="12656" y="938"/>
                    <a:pt x="12611" y="947"/>
                    <a:pt x="12572" y="966"/>
                  </a:cubicBezTo>
                  <a:cubicBezTo>
                    <a:pt x="12168" y="966"/>
                    <a:pt x="12034" y="496"/>
                    <a:pt x="11698" y="496"/>
                  </a:cubicBezTo>
                  <a:cubicBezTo>
                    <a:pt x="10756" y="361"/>
                    <a:pt x="9815" y="294"/>
                    <a:pt x="8874" y="294"/>
                  </a:cubicBezTo>
                  <a:cubicBezTo>
                    <a:pt x="8786" y="297"/>
                    <a:pt x="8698" y="298"/>
                    <a:pt x="8611" y="298"/>
                  </a:cubicBezTo>
                  <a:cubicBezTo>
                    <a:pt x="7275" y="298"/>
                    <a:pt x="5939" y="0"/>
                    <a:pt x="4602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7" name="Google Shape;17907;p23"/>
            <p:cNvSpPr/>
            <p:nvPr/>
          </p:nvSpPr>
          <p:spPr>
            <a:xfrm>
              <a:off x="5239425" y="2301325"/>
              <a:ext cx="347925" cy="93150"/>
            </a:xfrm>
            <a:custGeom>
              <a:avLst/>
              <a:gdLst/>
              <a:ahLst/>
              <a:cxnLst/>
              <a:rect l="l" t="t" r="r" b="b"/>
              <a:pathLst>
                <a:path w="13917" h="3726" extrusionOk="0">
                  <a:moveTo>
                    <a:pt x="11782" y="0"/>
                  </a:moveTo>
                  <a:cubicBezTo>
                    <a:pt x="11192" y="0"/>
                    <a:pt x="10588" y="48"/>
                    <a:pt x="10017" y="95"/>
                  </a:cubicBezTo>
                  <a:cubicBezTo>
                    <a:pt x="9816" y="163"/>
                    <a:pt x="9547" y="230"/>
                    <a:pt x="9412" y="297"/>
                  </a:cubicBezTo>
                  <a:cubicBezTo>
                    <a:pt x="8507" y="376"/>
                    <a:pt x="7624" y="408"/>
                    <a:pt x="6737" y="408"/>
                  </a:cubicBezTo>
                  <a:cubicBezTo>
                    <a:pt x="6110" y="408"/>
                    <a:pt x="5481" y="392"/>
                    <a:pt x="4841" y="364"/>
                  </a:cubicBezTo>
                  <a:cubicBezTo>
                    <a:pt x="4488" y="347"/>
                    <a:pt x="4131" y="339"/>
                    <a:pt x="3771" y="339"/>
                  </a:cubicBezTo>
                  <a:cubicBezTo>
                    <a:pt x="2694" y="339"/>
                    <a:pt x="1597" y="415"/>
                    <a:pt x="538" y="566"/>
                  </a:cubicBezTo>
                  <a:cubicBezTo>
                    <a:pt x="337" y="700"/>
                    <a:pt x="202" y="835"/>
                    <a:pt x="68" y="969"/>
                  </a:cubicBezTo>
                  <a:cubicBezTo>
                    <a:pt x="0" y="1373"/>
                    <a:pt x="269" y="1507"/>
                    <a:pt x="538" y="1642"/>
                  </a:cubicBezTo>
                  <a:cubicBezTo>
                    <a:pt x="740" y="1709"/>
                    <a:pt x="874" y="1776"/>
                    <a:pt x="1076" y="1776"/>
                  </a:cubicBezTo>
                  <a:lnTo>
                    <a:pt x="2152" y="1776"/>
                  </a:lnTo>
                  <a:cubicBezTo>
                    <a:pt x="2353" y="1776"/>
                    <a:pt x="2622" y="1843"/>
                    <a:pt x="2824" y="1911"/>
                  </a:cubicBezTo>
                  <a:cubicBezTo>
                    <a:pt x="2958" y="1978"/>
                    <a:pt x="3160" y="1978"/>
                    <a:pt x="3295" y="1978"/>
                  </a:cubicBezTo>
                  <a:cubicBezTo>
                    <a:pt x="3698" y="1978"/>
                    <a:pt x="4034" y="1843"/>
                    <a:pt x="4437" y="1843"/>
                  </a:cubicBezTo>
                  <a:lnTo>
                    <a:pt x="4908" y="1843"/>
                  </a:lnTo>
                  <a:cubicBezTo>
                    <a:pt x="6521" y="2112"/>
                    <a:pt x="4774" y="3188"/>
                    <a:pt x="5379" y="3726"/>
                  </a:cubicBezTo>
                  <a:lnTo>
                    <a:pt x="6992" y="3726"/>
                  </a:lnTo>
                  <a:cubicBezTo>
                    <a:pt x="7473" y="3004"/>
                    <a:pt x="8008" y="2283"/>
                    <a:pt x="8933" y="2283"/>
                  </a:cubicBezTo>
                  <a:cubicBezTo>
                    <a:pt x="9043" y="2283"/>
                    <a:pt x="9157" y="2293"/>
                    <a:pt x="9278" y="2314"/>
                  </a:cubicBezTo>
                  <a:cubicBezTo>
                    <a:pt x="9619" y="2442"/>
                    <a:pt x="9960" y="2489"/>
                    <a:pt x="10284" y="2489"/>
                  </a:cubicBezTo>
                  <a:cubicBezTo>
                    <a:pt x="10471" y="2489"/>
                    <a:pt x="10652" y="2473"/>
                    <a:pt x="10824" y="2448"/>
                  </a:cubicBezTo>
                  <a:cubicBezTo>
                    <a:pt x="10959" y="2381"/>
                    <a:pt x="11093" y="2247"/>
                    <a:pt x="11227" y="2112"/>
                  </a:cubicBezTo>
                  <a:cubicBezTo>
                    <a:pt x="11272" y="1933"/>
                    <a:pt x="11407" y="1903"/>
                    <a:pt x="11551" y="1903"/>
                  </a:cubicBezTo>
                  <a:cubicBezTo>
                    <a:pt x="11623" y="1903"/>
                    <a:pt x="11698" y="1911"/>
                    <a:pt x="11765" y="1911"/>
                  </a:cubicBezTo>
                  <a:lnTo>
                    <a:pt x="12034" y="1911"/>
                  </a:lnTo>
                  <a:cubicBezTo>
                    <a:pt x="12169" y="1911"/>
                    <a:pt x="12370" y="1843"/>
                    <a:pt x="12505" y="1776"/>
                  </a:cubicBezTo>
                  <a:cubicBezTo>
                    <a:pt x="12841" y="1305"/>
                    <a:pt x="13917" y="1305"/>
                    <a:pt x="13379" y="297"/>
                  </a:cubicBezTo>
                  <a:cubicBezTo>
                    <a:pt x="13110" y="163"/>
                    <a:pt x="12841" y="95"/>
                    <a:pt x="12505" y="28"/>
                  </a:cubicBezTo>
                  <a:cubicBezTo>
                    <a:pt x="12268" y="8"/>
                    <a:pt x="12026" y="0"/>
                    <a:pt x="11782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8" name="Google Shape;17908;p23"/>
            <p:cNvSpPr/>
            <p:nvPr/>
          </p:nvSpPr>
          <p:spPr>
            <a:xfrm>
              <a:off x="5686875" y="2296975"/>
              <a:ext cx="208050" cy="69925"/>
            </a:xfrm>
            <a:custGeom>
              <a:avLst/>
              <a:gdLst/>
              <a:ahLst/>
              <a:cxnLst/>
              <a:rect l="l" t="t" r="r" b="b"/>
              <a:pathLst>
                <a:path w="8322" h="2797" extrusionOk="0">
                  <a:moveTo>
                    <a:pt x="7447" y="0"/>
                  </a:moveTo>
                  <a:cubicBezTo>
                    <a:pt x="7178" y="68"/>
                    <a:pt x="6909" y="135"/>
                    <a:pt x="6641" y="135"/>
                  </a:cubicBezTo>
                  <a:lnTo>
                    <a:pt x="6103" y="202"/>
                  </a:lnTo>
                  <a:cubicBezTo>
                    <a:pt x="5027" y="404"/>
                    <a:pt x="3951" y="538"/>
                    <a:pt x="2876" y="605"/>
                  </a:cubicBezTo>
                  <a:cubicBezTo>
                    <a:pt x="2692" y="600"/>
                    <a:pt x="2519" y="598"/>
                    <a:pt x="2357" y="598"/>
                  </a:cubicBezTo>
                  <a:cubicBezTo>
                    <a:pt x="388" y="598"/>
                    <a:pt x="0" y="1007"/>
                    <a:pt x="187" y="2622"/>
                  </a:cubicBezTo>
                  <a:lnTo>
                    <a:pt x="456" y="2757"/>
                  </a:lnTo>
                  <a:cubicBezTo>
                    <a:pt x="757" y="2784"/>
                    <a:pt x="1055" y="2797"/>
                    <a:pt x="1352" y="2797"/>
                  </a:cubicBezTo>
                  <a:cubicBezTo>
                    <a:pt x="3241" y="2797"/>
                    <a:pt x="5050" y="2290"/>
                    <a:pt x="6909" y="1883"/>
                  </a:cubicBezTo>
                  <a:cubicBezTo>
                    <a:pt x="7178" y="1479"/>
                    <a:pt x="7851" y="1547"/>
                    <a:pt x="8187" y="1143"/>
                  </a:cubicBezTo>
                  <a:cubicBezTo>
                    <a:pt x="8321" y="942"/>
                    <a:pt x="8321" y="740"/>
                    <a:pt x="8321" y="605"/>
                  </a:cubicBezTo>
                  <a:cubicBezTo>
                    <a:pt x="8187" y="202"/>
                    <a:pt x="7851" y="0"/>
                    <a:pt x="7447" y="0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9" name="Google Shape;17909;p23"/>
            <p:cNvSpPr/>
            <p:nvPr/>
          </p:nvSpPr>
          <p:spPr>
            <a:xfrm>
              <a:off x="4481425" y="2354025"/>
              <a:ext cx="144575" cy="100950"/>
            </a:xfrm>
            <a:custGeom>
              <a:avLst/>
              <a:gdLst/>
              <a:ahLst/>
              <a:cxnLst/>
              <a:rect l="l" t="t" r="r" b="b"/>
              <a:pathLst>
                <a:path w="5783" h="4038" extrusionOk="0">
                  <a:moveTo>
                    <a:pt x="4932" y="0"/>
                  </a:moveTo>
                  <a:cubicBezTo>
                    <a:pt x="4053" y="0"/>
                    <a:pt x="3464" y="752"/>
                    <a:pt x="2690" y="945"/>
                  </a:cubicBezTo>
                  <a:cubicBezTo>
                    <a:pt x="1547" y="1214"/>
                    <a:pt x="471" y="1550"/>
                    <a:pt x="1" y="2828"/>
                  </a:cubicBezTo>
                  <a:cubicBezTo>
                    <a:pt x="68" y="3500"/>
                    <a:pt x="606" y="3769"/>
                    <a:pt x="1009" y="4038"/>
                  </a:cubicBezTo>
                  <a:cubicBezTo>
                    <a:pt x="2354" y="3231"/>
                    <a:pt x="3228" y="1887"/>
                    <a:pt x="4841" y="1416"/>
                  </a:cubicBezTo>
                  <a:cubicBezTo>
                    <a:pt x="5446" y="1282"/>
                    <a:pt x="5782" y="542"/>
                    <a:pt x="5043" y="4"/>
                  </a:cubicBezTo>
                  <a:cubicBezTo>
                    <a:pt x="5005" y="2"/>
                    <a:pt x="4968" y="0"/>
                    <a:pt x="4932" y="0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0" name="Google Shape;17910;p23"/>
            <p:cNvSpPr/>
            <p:nvPr/>
          </p:nvSpPr>
          <p:spPr>
            <a:xfrm>
              <a:off x="4345300" y="2424625"/>
              <a:ext cx="163050" cy="78100"/>
            </a:xfrm>
            <a:custGeom>
              <a:avLst/>
              <a:gdLst/>
              <a:ahLst/>
              <a:cxnLst/>
              <a:rect l="l" t="t" r="r" b="b"/>
              <a:pathLst>
                <a:path w="6522" h="3124" extrusionOk="0">
                  <a:moveTo>
                    <a:pt x="5438" y="1"/>
                  </a:moveTo>
                  <a:cubicBezTo>
                    <a:pt x="3298" y="1"/>
                    <a:pt x="1302" y="998"/>
                    <a:pt x="0" y="2626"/>
                  </a:cubicBezTo>
                  <a:lnTo>
                    <a:pt x="135" y="2895"/>
                  </a:lnTo>
                  <a:cubicBezTo>
                    <a:pt x="279" y="2877"/>
                    <a:pt x="428" y="2868"/>
                    <a:pt x="580" y="2868"/>
                  </a:cubicBezTo>
                  <a:cubicBezTo>
                    <a:pt x="997" y="2868"/>
                    <a:pt x="1440" y="2931"/>
                    <a:pt x="1882" y="3029"/>
                  </a:cubicBezTo>
                  <a:cubicBezTo>
                    <a:pt x="2045" y="3094"/>
                    <a:pt x="2184" y="3124"/>
                    <a:pt x="2305" y="3124"/>
                  </a:cubicBezTo>
                  <a:cubicBezTo>
                    <a:pt x="2685" y="3124"/>
                    <a:pt x="2889" y="2832"/>
                    <a:pt x="3093" y="2424"/>
                  </a:cubicBezTo>
                  <a:cubicBezTo>
                    <a:pt x="3532" y="1740"/>
                    <a:pt x="4007" y="1269"/>
                    <a:pt x="4699" y="1269"/>
                  </a:cubicBezTo>
                  <a:cubicBezTo>
                    <a:pt x="4959" y="1269"/>
                    <a:pt x="5249" y="1336"/>
                    <a:pt x="5580" y="1483"/>
                  </a:cubicBezTo>
                  <a:cubicBezTo>
                    <a:pt x="5619" y="1508"/>
                    <a:pt x="5664" y="1519"/>
                    <a:pt x="5716" y="1519"/>
                  </a:cubicBezTo>
                  <a:cubicBezTo>
                    <a:pt x="5933" y="1519"/>
                    <a:pt x="6249" y="1323"/>
                    <a:pt x="6521" y="1214"/>
                  </a:cubicBezTo>
                  <a:cubicBezTo>
                    <a:pt x="6521" y="609"/>
                    <a:pt x="5849" y="474"/>
                    <a:pt x="5647" y="4"/>
                  </a:cubicBezTo>
                  <a:cubicBezTo>
                    <a:pt x="5578" y="2"/>
                    <a:pt x="5508" y="1"/>
                    <a:pt x="5438" y="1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1" name="Google Shape;17911;p23"/>
            <p:cNvSpPr/>
            <p:nvPr/>
          </p:nvSpPr>
          <p:spPr>
            <a:xfrm>
              <a:off x="5834100" y="2263925"/>
              <a:ext cx="119650" cy="80125"/>
            </a:xfrm>
            <a:custGeom>
              <a:avLst/>
              <a:gdLst/>
              <a:ahLst/>
              <a:cxnLst/>
              <a:rect l="l" t="t" r="r" b="b"/>
              <a:pathLst>
                <a:path w="4786" h="3205" extrusionOk="0">
                  <a:moveTo>
                    <a:pt x="3642" y="1"/>
                  </a:moveTo>
                  <a:cubicBezTo>
                    <a:pt x="3059" y="1"/>
                    <a:pt x="2462" y="311"/>
                    <a:pt x="1862" y="311"/>
                  </a:cubicBezTo>
                  <a:cubicBezTo>
                    <a:pt x="1716" y="311"/>
                    <a:pt x="1570" y="292"/>
                    <a:pt x="1424" y="247"/>
                  </a:cubicBezTo>
                  <a:cubicBezTo>
                    <a:pt x="1337" y="228"/>
                    <a:pt x="1254" y="219"/>
                    <a:pt x="1175" y="219"/>
                  </a:cubicBezTo>
                  <a:cubicBezTo>
                    <a:pt x="393" y="219"/>
                    <a:pt x="0" y="1085"/>
                    <a:pt x="550" y="2062"/>
                  </a:cubicBezTo>
                  <a:lnTo>
                    <a:pt x="953" y="2062"/>
                  </a:lnTo>
                  <a:cubicBezTo>
                    <a:pt x="1088" y="1860"/>
                    <a:pt x="1222" y="1726"/>
                    <a:pt x="1357" y="1659"/>
                  </a:cubicBezTo>
                  <a:cubicBezTo>
                    <a:pt x="1413" y="1647"/>
                    <a:pt x="1469" y="1642"/>
                    <a:pt x="1524" y="1642"/>
                  </a:cubicBezTo>
                  <a:cubicBezTo>
                    <a:pt x="1801" y="1642"/>
                    <a:pt x="2063" y="1782"/>
                    <a:pt x="2231" y="2062"/>
                  </a:cubicBezTo>
                  <a:cubicBezTo>
                    <a:pt x="2231" y="2062"/>
                    <a:pt x="2298" y="2062"/>
                    <a:pt x="2298" y="2196"/>
                  </a:cubicBezTo>
                  <a:cubicBezTo>
                    <a:pt x="2365" y="2264"/>
                    <a:pt x="2298" y="2331"/>
                    <a:pt x="2231" y="2465"/>
                  </a:cubicBezTo>
                  <a:cubicBezTo>
                    <a:pt x="2144" y="2465"/>
                    <a:pt x="2058" y="2464"/>
                    <a:pt x="1973" y="2464"/>
                  </a:cubicBezTo>
                  <a:cubicBezTo>
                    <a:pt x="1465" y="2464"/>
                    <a:pt x="1020" y="2513"/>
                    <a:pt x="1020" y="3205"/>
                  </a:cubicBezTo>
                  <a:lnTo>
                    <a:pt x="1693" y="3138"/>
                  </a:lnTo>
                  <a:cubicBezTo>
                    <a:pt x="1894" y="2970"/>
                    <a:pt x="2130" y="2970"/>
                    <a:pt x="2357" y="2970"/>
                  </a:cubicBezTo>
                  <a:cubicBezTo>
                    <a:pt x="2584" y="2970"/>
                    <a:pt x="2802" y="2970"/>
                    <a:pt x="2970" y="2801"/>
                  </a:cubicBezTo>
                  <a:lnTo>
                    <a:pt x="3710" y="2801"/>
                  </a:lnTo>
                  <a:cubicBezTo>
                    <a:pt x="4584" y="2533"/>
                    <a:pt x="4113" y="1659"/>
                    <a:pt x="4584" y="1188"/>
                  </a:cubicBezTo>
                  <a:cubicBezTo>
                    <a:pt x="4785" y="986"/>
                    <a:pt x="4785" y="583"/>
                    <a:pt x="4584" y="381"/>
                  </a:cubicBezTo>
                  <a:cubicBezTo>
                    <a:pt x="4275" y="94"/>
                    <a:pt x="3961" y="1"/>
                    <a:pt x="3642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2" name="Google Shape;17912;p23"/>
            <p:cNvSpPr/>
            <p:nvPr/>
          </p:nvSpPr>
          <p:spPr>
            <a:xfrm>
              <a:off x="5283125" y="2334375"/>
              <a:ext cx="121025" cy="60100"/>
            </a:xfrm>
            <a:custGeom>
              <a:avLst/>
              <a:gdLst/>
              <a:ahLst/>
              <a:cxnLst/>
              <a:rect l="l" t="t" r="r" b="b"/>
              <a:pathLst>
                <a:path w="4841" h="2404" extrusionOk="0">
                  <a:moveTo>
                    <a:pt x="3328" y="0"/>
                  </a:moveTo>
                  <a:cubicBezTo>
                    <a:pt x="3160" y="0"/>
                    <a:pt x="2992" y="17"/>
                    <a:pt x="2824" y="51"/>
                  </a:cubicBezTo>
                  <a:cubicBezTo>
                    <a:pt x="2790" y="118"/>
                    <a:pt x="2723" y="152"/>
                    <a:pt x="2647" y="152"/>
                  </a:cubicBezTo>
                  <a:cubicBezTo>
                    <a:pt x="2572" y="152"/>
                    <a:pt x="2488" y="118"/>
                    <a:pt x="2420" y="51"/>
                  </a:cubicBezTo>
                  <a:cubicBezTo>
                    <a:pt x="2084" y="252"/>
                    <a:pt x="1681" y="387"/>
                    <a:pt x="1210" y="454"/>
                  </a:cubicBezTo>
                  <a:cubicBezTo>
                    <a:pt x="0" y="656"/>
                    <a:pt x="135" y="1328"/>
                    <a:pt x="740" y="2068"/>
                  </a:cubicBezTo>
                  <a:cubicBezTo>
                    <a:pt x="908" y="2166"/>
                    <a:pt x="1082" y="2199"/>
                    <a:pt x="1259" y="2199"/>
                  </a:cubicBezTo>
                  <a:cubicBezTo>
                    <a:pt x="1652" y="2199"/>
                    <a:pt x="2058" y="2033"/>
                    <a:pt x="2445" y="2033"/>
                  </a:cubicBezTo>
                  <a:cubicBezTo>
                    <a:pt x="2720" y="2033"/>
                    <a:pt x="2984" y="2117"/>
                    <a:pt x="3227" y="2404"/>
                  </a:cubicBezTo>
                  <a:lnTo>
                    <a:pt x="3631" y="2404"/>
                  </a:lnTo>
                  <a:cubicBezTo>
                    <a:pt x="3832" y="2068"/>
                    <a:pt x="4034" y="1664"/>
                    <a:pt x="4236" y="1395"/>
                  </a:cubicBezTo>
                  <a:cubicBezTo>
                    <a:pt x="4841" y="521"/>
                    <a:pt x="4773" y="252"/>
                    <a:pt x="3832" y="51"/>
                  </a:cubicBezTo>
                  <a:cubicBezTo>
                    <a:pt x="3664" y="17"/>
                    <a:pt x="3496" y="0"/>
                    <a:pt x="3328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3" name="Google Shape;17913;p23"/>
            <p:cNvSpPr/>
            <p:nvPr/>
          </p:nvSpPr>
          <p:spPr>
            <a:xfrm>
              <a:off x="4274700" y="2490675"/>
              <a:ext cx="89100" cy="75225"/>
            </a:xfrm>
            <a:custGeom>
              <a:avLst/>
              <a:gdLst/>
              <a:ahLst/>
              <a:cxnLst/>
              <a:rect l="l" t="t" r="r" b="b"/>
              <a:pathLst>
                <a:path w="3564" h="3009" extrusionOk="0">
                  <a:moveTo>
                    <a:pt x="2322" y="0"/>
                  </a:moveTo>
                  <a:cubicBezTo>
                    <a:pt x="1725" y="0"/>
                    <a:pt x="1287" y="510"/>
                    <a:pt x="807" y="723"/>
                  </a:cubicBezTo>
                  <a:cubicBezTo>
                    <a:pt x="404" y="992"/>
                    <a:pt x="135" y="1395"/>
                    <a:pt x="68" y="1866"/>
                  </a:cubicBezTo>
                  <a:cubicBezTo>
                    <a:pt x="1" y="2471"/>
                    <a:pt x="606" y="2606"/>
                    <a:pt x="807" y="3009"/>
                  </a:cubicBezTo>
                  <a:cubicBezTo>
                    <a:pt x="1412" y="2942"/>
                    <a:pt x="1950" y="2673"/>
                    <a:pt x="2421" y="2337"/>
                  </a:cubicBezTo>
                  <a:cubicBezTo>
                    <a:pt x="3362" y="1799"/>
                    <a:pt x="3564" y="1127"/>
                    <a:pt x="2891" y="253"/>
                  </a:cubicBezTo>
                  <a:lnTo>
                    <a:pt x="2824" y="118"/>
                  </a:lnTo>
                  <a:cubicBezTo>
                    <a:pt x="2644" y="35"/>
                    <a:pt x="2477" y="0"/>
                    <a:pt x="2322" y="0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4" name="Google Shape;17914;p23"/>
            <p:cNvSpPr/>
            <p:nvPr/>
          </p:nvSpPr>
          <p:spPr>
            <a:xfrm>
              <a:off x="5511700" y="2329350"/>
              <a:ext cx="186575" cy="58400"/>
            </a:xfrm>
            <a:custGeom>
              <a:avLst/>
              <a:gdLst/>
              <a:ahLst/>
              <a:cxnLst/>
              <a:rect l="l" t="t" r="r" b="b"/>
              <a:pathLst>
                <a:path w="7463" h="2336" extrusionOk="0">
                  <a:moveTo>
                    <a:pt x="4370" y="1"/>
                  </a:moveTo>
                  <a:cubicBezTo>
                    <a:pt x="4169" y="1"/>
                    <a:pt x="3987" y="56"/>
                    <a:pt x="3832" y="184"/>
                  </a:cubicBezTo>
                  <a:cubicBezTo>
                    <a:pt x="2689" y="1126"/>
                    <a:pt x="1412" y="1058"/>
                    <a:pt x="269" y="1596"/>
                  </a:cubicBezTo>
                  <a:cubicBezTo>
                    <a:pt x="135" y="1731"/>
                    <a:pt x="68" y="1865"/>
                    <a:pt x="0" y="2067"/>
                  </a:cubicBezTo>
                  <a:lnTo>
                    <a:pt x="202" y="2336"/>
                  </a:lnTo>
                  <a:cubicBezTo>
                    <a:pt x="2622" y="2336"/>
                    <a:pt x="5110" y="2067"/>
                    <a:pt x="7463" y="1462"/>
                  </a:cubicBezTo>
                  <a:lnTo>
                    <a:pt x="7328" y="1462"/>
                  </a:lnTo>
                  <a:cubicBezTo>
                    <a:pt x="6404" y="973"/>
                    <a:pt x="5217" y="1"/>
                    <a:pt x="4370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5" name="Google Shape;17915;p23"/>
            <p:cNvSpPr/>
            <p:nvPr/>
          </p:nvSpPr>
          <p:spPr>
            <a:xfrm>
              <a:off x="5202450" y="2327850"/>
              <a:ext cx="95825" cy="62250"/>
            </a:xfrm>
            <a:custGeom>
              <a:avLst/>
              <a:gdLst/>
              <a:ahLst/>
              <a:cxnLst/>
              <a:rect l="l" t="t" r="r" b="b"/>
              <a:pathLst>
                <a:path w="3833" h="2490" extrusionOk="0">
                  <a:moveTo>
                    <a:pt x="971" y="0"/>
                  </a:moveTo>
                  <a:cubicBezTo>
                    <a:pt x="753" y="0"/>
                    <a:pt x="545" y="133"/>
                    <a:pt x="336" y="446"/>
                  </a:cubicBezTo>
                  <a:cubicBezTo>
                    <a:pt x="0" y="1051"/>
                    <a:pt x="269" y="1522"/>
                    <a:pt x="874" y="1925"/>
                  </a:cubicBezTo>
                  <a:lnTo>
                    <a:pt x="874" y="2261"/>
                  </a:lnTo>
                  <a:lnTo>
                    <a:pt x="2421" y="2329"/>
                  </a:lnTo>
                  <a:cubicBezTo>
                    <a:pt x="2617" y="2427"/>
                    <a:pt x="2814" y="2489"/>
                    <a:pt x="3011" y="2489"/>
                  </a:cubicBezTo>
                  <a:cubicBezTo>
                    <a:pt x="3083" y="2489"/>
                    <a:pt x="3155" y="2481"/>
                    <a:pt x="3227" y="2463"/>
                  </a:cubicBezTo>
                  <a:cubicBezTo>
                    <a:pt x="3832" y="1992"/>
                    <a:pt x="3362" y="1455"/>
                    <a:pt x="3295" y="984"/>
                  </a:cubicBezTo>
                  <a:cubicBezTo>
                    <a:pt x="3160" y="782"/>
                    <a:pt x="3026" y="648"/>
                    <a:pt x="2891" y="581"/>
                  </a:cubicBezTo>
                  <a:cubicBezTo>
                    <a:pt x="2757" y="513"/>
                    <a:pt x="2622" y="379"/>
                    <a:pt x="2488" y="312"/>
                  </a:cubicBezTo>
                  <a:lnTo>
                    <a:pt x="1614" y="312"/>
                  </a:lnTo>
                  <a:cubicBezTo>
                    <a:pt x="1386" y="117"/>
                    <a:pt x="1175" y="0"/>
                    <a:pt x="971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6" name="Google Shape;17916;p23"/>
            <p:cNvSpPr/>
            <p:nvPr/>
          </p:nvSpPr>
          <p:spPr>
            <a:xfrm>
              <a:off x="4928500" y="2324400"/>
              <a:ext cx="137825" cy="41500"/>
            </a:xfrm>
            <a:custGeom>
              <a:avLst/>
              <a:gdLst/>
              <a:ahLst/>
              <a:cxnLst/>
              <a:rect l="l" t="t" r="r" b="b"/>
              <a:pathLst>
                <a:path w="5513" h="1660" extrusionOk="0">
                  <a:moveTo>
                    <a:pt x="3080" y="0"/>
                  </a:moveTo>
                  <a:cubicBezTo>
                    <a:pt x="1948" y="0"/>
                    <a:pt x="854" y="460"/>
                    <a:pt x="0" y="1256"/>
                  </a:cubicBezTo>
                  <a:cubicBezTo>
                    <a:pt x="1614" y="1525"/>
                    <a:pt x="3227" y="1660"/>
                    <a:pt x="4908" y="1660"/>
                  </a:cubicBezTo>
                  <a:lnTo>
                    <a:pt x="4975" y="1593"/>
                  </a:lnTo>
                  <a:cubicBezTo>
                    <a:pt x="5513" y="315"/>
                    <a:pt x="4370" y="315"/>
                    <a:pt x="3698" y="46"/>
                  </a:cubicBezTo>
                  <a:cubicBezTo>
                    <a:pt x="3491" y="15"/>
                    <a:pt x="3285" y="0"/>
                    <a:pt x="3080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7" name="Google Shape;17917;p23"/>
            <p:cNvSpPr/>
            <p:nvPr/>
          </p:nvSpPr>
          <p:spPr>
            <a:xfrm>
              <a:off x="5402450" y="2344600"/>
              <a:ext cx="82375" cy="51550"/>
            </a:xfrm>
            <a:custGeom>
              <a:avLst/>
              <a:gdLst/>
              <a:ahLst/>
              <a:cxnLst/>
              <a:rect l="l" t="t" r="r" b="b"/>
              <a:pathLst>
                <a:path w="3295" h="2062" extrusionOk="0">
                  <a:moveTo>
                    <a:pt x="2415" y="1"/>
                  </a:moveTo>
                  <a:cubicBezTo>
                    <a:pt x="2198" y="1"/>
                    <a:pt x="1985" y="34"/>
                    <a:pt x="1748" y="112"/>
                  </a:cubicBezTo>
                  <a:cubicBezTo>
                    <a:pt x="1009" y="448"/>
                    <a:pt x="0" y="785"/>
                    <a:pt x="471" y="1995"/>
                  </a:cubicBezTo>
                  <a:lnTo>
                    <a:pt x="1278" y="2062"/>
                  </a:lnTo>
                  <a:cubicBezTo>
                    <a:pt x="1391" y="1911"/>
                    <a:pt x="1568" y="1823"/>
                    <a:pt x="1737" y="1823"/>
                  </a:cubicBezTo>
                  <a:cubicBezTo>
                    <a:pt x="1869" y="1823"/>
                    <a:pt x="1996" y="1877"/>
                    <a:pt x="2085" y="1995"/>
                  </a:cubicBezTo>
                  <a:lnTo>
                    <a:pt x="2891" y="1995"/>
                  </a:lnTo>
                  <a:cubicBezTo>
                    <a:pt x="3160" y="1793"/>
                    <a:pt x="3295" y="1457"/>
                    <a:pt x="3295" y="1121"/>
                  </a:cubicBezTo>
                  <a:cubicBezTo>
                    <a:pt x="3295" y="717"/>
                    <a:pt x="3160" y="314"/>
                    <a:pt x="2891" y="45"/>
                  </a:cubicBezTo>
                  <a:cubicBezTo>
                    <a:pt x="2724" y="17"/>
                    <a:pt x="2569" y="1"/>
                    <a:pt x="2415" y="1"/>
                  </a:cubicBezTo>
                  <a:close/>
                </a:path>
              </a:pathLst>
            </a:custGeom>
            <a:solidFill>
              <a:srgbClr val="76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8" name="Google Shape;17918;p23"/>
            <p:cNvSpPr/>
            <p:nvPr/>
          </p:nvSpPr>
          <p:spPr>
            <a:xfrm>
              <a:off x="4910725" y="2315250"/>
              <a:ext cx="110225" cy="40575"/>
            </a:xfrm>
            <a:custGeom>
              <a:avLst/>
              <a:gdLst/>
              <a:ahLst/>
              <a:cxnLst/>
              <a:rect l="l" t="t" r="r" b="b"/>
              <a:pathLst>
                <a:path w="4409" h="1623" extrusionOk="0">
                  <a:moveTo>
                    <a:pt x="557" y="0"/>
                  </a:moveTo>
                  <a:cubicBezTo>
                    <a:pt x="255" y="0"/>
                    <a:pt x="1" y="313"/>
                    <a:pt x="308" y="681"/>
                  </a:cubicBezTo>
                  <a:cubicBezTo>
                    <a:pt x="577" y="883"/>
                    <a:pt x="577" y="1286"/>
                    <a:pt x="375" y="1555"/>
                  </a:cubicBezTo>
                  <a:cubicBezTo>
                    <a:pt x="510" y="1622"/>
                    <a:pt x="577" y="1622"/>
                    <a:pt x="711" y="1622"/>
                  </a:cubicBezTo>
                  <a:cubicBezTo>
                    <a:pt x="2056" y="1622"/>
                    <a:pt x="3064" y="412"/>
                    <a:pt x="4409" y="412"/>
                  </a:cubicBezTo>
                  <a:cubicBezTo>
                    <a:pt x="4342" y="278"/>
                    <a:pt x="4073" y="9"/>
                    <a:pt x="4005" y="9"/>
                  </a:cubicBezTo>
                  <a:cubicBezTo>
                    <a:pt x="3434" y="143"/>
                    <a:pt x="2862" y="211"/>
                    <a:pt x="2299" y="211"/>
                  </a:cubicBezTo>
                  <a:cubicBezTo>
                    <a:pt x="1736" y="211"/>
                    <a:pt x="1182" y="143"/>
                    <a:pt x="644" y="9"/>
                  </a:cubicBezTo>
                  <a:cubicBezTo>
                    <a:pt x="615" y="3"/>
                    <a:pt x="586" y="0"/>
                    <a:pt x="557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9" name="Google Shape;17919;p23"/>
            <p:cNvSpPr/>
            <p:nvPr/>
          </p:nvSpPr>
          <p:spPr>
            <a:xfrm>
              <a:off x="4607475" y="2314625"/>
              <a:ext cx="173150" cy="39525"/>
            </a:xfrm>
            <a:custGeom>
              <a:avLst/>
              <a:gdLst/>
              <a:ahLst/>
              <a:cxnLst/>
              <a:rect l="l" t="t" r="r" b="b"/>
              <a:pathLst>
                <a:path w="6926" h="1581" extrusionOk="0">
                  <a:moveTo>
                    <a:pt x="3050" y="1"/>
                  </a:moveTo>
                  <a:cubicBezTo>
                    <a:pt x="1889" y="1"/>
                    <a:pt x="945" y="735"/>
                    <a:pt x="1" y="1580"/>
                  </a:cubicBezTo>
                  <a:cubicBezTo>
                    <a:pt x="807" y="1513"/>
                    <a:pt x="1547" y="1244"/>
                    <a:pt x="2286" y="841"/>
                  </a:cubicBezTo>
                  <a:cubicBezTo>
                    <a:pt x="2515" y="612"/>
                    <a:pt x="2805" y="477"/>
                    <a:pt x="3116" y="477"/>
                  </a:cubicBezTo>
                  <a:cubicBezTo>
                    <a:pt x="3262" y="477"/>
                    <a:pt x="3413" y="507"/>
                    <a:pt x="3564" y="572"/>
                  </a:cubicBezTo>
                  <a:cubicBezTo>
                    <a:pt x="4102" y="773"/>
                    <a:pt x="4656" y="824"/>
                    <a:pt x="5219" y="824"/>
                  </a:cubicBezTo>
                  <a:cubicBezTo>
                    <a:pt x="5782" y="824"/>
                    <a:pt x="6354" y="773"/>
                    <a:pt x="6925" y="773"/>
                  </a:cubicBezTo>
                  <a:cubicBezTo>
                    <a:pt x="6595" y="503"/>
                    <a:pt x="6211" y="461"/>
                    <a:pt x="5816" y="461"/>
                  </a:cubicBezTo>
                  <a:cubicBezTo>
                    <a:pt x="5635" y="461"/>
                    <a:pt x="5452" y="470"/>
                    <a:pt x="5270" y="470"/>
                  </a:cubicBezTo>
                  <a:cubicBezTo>
                    <a:pt x="4959" y="470"/>
                    <a:pt x="4653" y="444"/>
                    <a:pt x="4370" y="303"/>
                  </a:cubicBezTo>
                  <a:cubicBezTo>
                    <a:pt x="3897" y="92"/>
                    <a:pt x="3460" y="1"/>
                    <a:pt x="3050" y="1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0" name="Google Shape;17920;p23"/>
            <p:cNvSpPr/>
            <p:nvPr/>
          </p:nvSpPr>
          <p:spPr>
            <a:xfrm>
              <a:off x="5928500" y="2295300"/>
              <a:ext cx="70625" cy="40350"/>
            </a:xfrm>
            <a:custGeom>
              <a:avLst/>
              <a:gdLst/>
              <a:ahLst/>
              <a:cxnLst/>
              <a:rect l="l" t="t" r="r" b="b"/>
              <a:pathLst>
                <a:path w="2825" h="1614" extrusionOk="0">
                  <a:moveTo>
                    <a:pt x="808" y="0"/>
                  </a:moveTo>
                  <a:cubicBezTo>
                    <a:pt x="471" y="0"/>
                    <a:pt x="135" y="67"/>
                    <a:pt x="270" y="538"/>
                  </a:cubicBezTo>
                  <a:cubicBezTo>
                    <a:pt x="404" y="941"/>
                    <a:pt x="135" y="1210"/>
                    <a:pt x="1" y="1614"/>
                  </a:cubicBezTo>
                  <a:cubicBezTo>
                    <a:pt x="158" y="1591"/>
                    <a:pt x="316" y="1584"/>
                    <a:pt x="476" y="1584"/>
                  </a:cubicBezTo>
                  <a:cubicBezTo>
                    <a:pt x="795" y="1584"/>
                    <a:pt x="1118" y="1614"/>
                    <a:pt x="1438" y="1614"/>
                  </a:cubicBezTo>
                  <a:cubicBezTo>
                    <a:pt x="1917" y="1614"/>
                    <a:pt x="2387" y="1546"/>
                    <a:pt x="2824" y="1210"/>
                  </a:cubicBezTo>
                  <a:cubicBezTo>
                    <a:pt x="2421" y="941"/>
                    <a:pt x="2018" y="807"/>
                    <a:pt x="1547" y="740"/>
                  </a:cubicBezTo>
                  <a:cubicBezTo>
                    <a:pt x="1009" y="740"/>
                    <a:pt x="875" y="404"/>
                    <a:pt x="808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1" name="Google Shape;17921;p23"/>
            <p:cNvSpPr/>
            <p:nvPr/>
          </p:nvSpPr>
          <p:spPr>
            <a:xfrm>
              <a:off x="5262950" y="2378200"/>
              <a:ext cx="100875" cy="17950"/>
            </a:xfrm>
            <a:custGeom>
              <a:avLst/>
              <a:gdLst/>
              <a:ahLst/>
              <a:cxnLst/>
              <a:rect l="l" t="t" r="r" b="b"/>
              <a:pathLst>
                <a:path w="4035" h="718" extrusionOk="0">
                  <a:moveTo>
                    <a:pt x="3137" y="0"/>
                  </a:moveTo>
                  <a:cubicBezTo>
                    <a:pt x="2916" y="0"/>
                    <a:pt x="2646" y="115"/>
                    <a:pt x="2219" y="315"/>
                  </a:cubicBezTo>
                  <a:cubicBezTo>
                    <a:pt x="2174" y="337"/>
                    <a:pt x="2122" y="344"/>
                    <a:pt x="2065" y="344"/>
                  </a:cubicBezTo>
                  <a:cubicBezTo>
                    <a:pt x="1950" y="344"/>
                    <a:pt x="1816" y="315"/>
                    <a:pt x="1681" y="315"/>
                  </a:cubicBezTo>
                  <a:cubicBezTo>
                    <a:pt x="1547" y="180"/>
                    <a:pt x="1379" y="113"/>
                    <a:pt x="1219" y="113"/>
                  </a:cubicBezTo>
                  <a:cubicBezTo>
                    <a:pt x="1059" y="113"/>
                    <a:pt x="908" y="180"/>
                    <a:pt x="807" y="315"/>
                  </a:cubicBezTo>
                  <a:lnTo>
                    <a:pt x="1" y="315"/>
                  </a:lnTo>
                  <a:cubicBezTo>
                    <a:pt x="639" y="651"/>
                    <a:pt x="1312" y="718"/>
                    <a:pt x="1992" y="718"/>
                  </a:cubicBezTo>
                  <a:cubicBezTo>
                    <a:pt x="2446" y="718"/>
                    <a:pt x="2903" y="688"/>
                    <a:pt x="3357" y="688"/>
                  </a:cubicBezTo>
                  <a:cubicBezTo>
                    <a:pt x="3584" y="688"/>
                    <a:pt x="3810" y="695"/>
                    <a:pt x="4034" y="718"/>
                  </a:cubicBezTo>
                  <a:cubicBezTo>
                    <a:pt x="3646" y="214"/>
                    <a:pt x="3438" y="0"/>
                    <a:pt x="3137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2" name="Google Shape;17922;p23"/>
            <p:cNvSpPr/>
            <p:nvPr/>
          </p:nvSpPr>
          <p:spPr>
            <a:xfrm>
              <a:off x="4599075" y="2767500"/>
              <a:ext cx="48775" cy="82450"/>
            </a:xfrm>
            <a:custGeom>
              <a:avLst/>
              <a:gdLst/>
              <a:ahLst/>
              <a:cxnLst/>
              <a:rect l="l" t="t" r="r" b="b"/>
              <a:pathLst>
                <a:path w="1951" h="3298" extrusionOk="0">
                  <a:moveTo>
                    <a:pt x="1869" y="1"/>
                  </a:moveTo>
                  <a:cubicBezTo>
                    <a:pt x="807" y="1"/>
                    <a:pt x="789" y="1290"/>
                    <a:pt x="68" y="1684"/>
                  </a:cubicBezTo>
                  <a:cubicBezTo>
                    <a:pt x="1" y="2222"/>
                    <a:pt x="1" y="2760"/>
                    <a:pt x="1" y="3297"/>
                  </a:cubicBezTo>
                  <a:lnTo>
                    <a:pt x="1950" y="3"/>
                  </a:lnTo>
                  <a:cubicBezTo>
                    <a:pt x="1922" y="2"/>
                    <a:pt x="1895" y="1"/>
                    <a:pt x="1869" y="1"/>
                  </a:cubicBezTo>
                  <a:close/>
                </a:path>
              </a:pathLst>
            </a:custGeom>
            <a:solidFill>
              <a:srgbClr val="FBC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3" name="Google Shape;17923;p23"/>
            <p:cNvSpPr/>
            <p:nvPr/>
          </p:nvSpPr>
          <p:spPr>
            <a:xfrm>
              <a:off x="4918400" y="2759175"/>
              <a:ext cx="33650" cy="38675"/>
            </a:xfrm>
            <a:custGeom>
              <a:avLst/>
              <a:gdLst/>
              <a:ahLst/>
              <a:cxnLst/>
              <a:rect l="l" t="t" r="r" b="b"/>
              <a:pathLst>
                <a:path w="1346" h="1547" extrusionOk="0">
                  <a:moveTo>
                    <a:pt x="68" y="0"/>
                  </a:moveTo>
                  <a:cubicBezTo>
                    <a:pt x="1" y="1009"/>
                    <a:pt x="606" y="1345"/>
                    <a:pt x="1345" y="1546"/>
                  </a:cubicBezTo>
                  <a:cubicBezTo>
                    <a:pt x="1278" y="740"/>
                    <a:pt x="673" y="336"/>
                    <a:pt x="68" y="0"/>
                  </a:cubicBezTo>
                  <a:close/>
                </a:path>
              </a:pathLst>
            </a:custGeom>
            <a:solidFill>
              <a:srgbClr val="FCD8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4" name="Google Shape;17924;p23"/>
            <p:cNvSpPr/>
            <p:nvPr/>
          </p:nvSpPr>
          <p:spPr>
            <a:xfrm>
              <a:off x="5474725" y="2363550"/>
              <a:ext cx="40350" cy="31375"/>
            </a:xfrm>
            <a:custGeom>
              <a:avLst/>
              <a:gdLst/>
              <a:ahLst/>
              <a:cxnLst/>
              <a:rect l="l" t="t" r="r" b="b"/>
              <a:pathLst>
                <a:path w="1614" h="1255" extrusionOk="0">
                  <a:moveTo>
                    <a:pt x="678" y="1"/>
                  </a:moveTo>
                  <a:cubicBezTo>
                    <a:pt x="496" y="1"/>
                    <a:pt x="279" y="133"/>
                    <a:pt x="0" y="497"/>
                  </a:cubicBezTo>
                  <a:lnTo>
                    <a:pt x="0" y="1237"/>
                  </a:lnTo>
                  <a:cubicBezTo>
                    <a:pt x="220" y="1237"/>
                    <a:pt x="440" y="1254"/>
                    <a:pt x="651" y="1254"/>
                  </a:cubicBezTo>
                  <a:cubicBezTo>
                    <a:pt x="1019" y="1254"/>
                    <a:pt x="1357" y="1200"/>
                    <a:pt x="1614" y="901"/>
                  </a:cubicBezTo>
                  <a:lnTo>
                    <a:pt x="1614" y="833"/>
                  </a:lnTo>
                  <a:cubicBezTo>
                    <a:pt x="1293" y="604"/>
                    <a:pt x="1066" y="1"/>
                    <a:pt x="67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5" name="Google Shape;17925;p23"/>
            <p:cNvSpPr/>
            <p:nvPr/>
          </p:nvSpPr>
          <p:spPr>
            <a:xfrm>
              <a:off x="4304950" y="2703775"/>
              <a:ext cx="30275" cy="13825"/>
            </a:xfrm>
            <a:custGeom>
              <a:avLst/>
              <a:gdLst/>
              <a:ahLst/>
              <a:cxnLst/>
              <a:rect l="l" t="t" r="r" b="b"/>
              <a:pathLst>
                <a:path w="1211" h="553" extrusionOk="0">
                  <a:moveTo>
                    <a:pt x="468" y="1"/>
                  </a:moveTo>
                  <a:cubicBezTo>
                    <a:pt x="336" y="1"/>
                    <a:pt x="183" y="57"/>
                    <a:pt x="1" y="199"/>
                  </a:cubicBezTo>
                  <a:cubicBezTo>
                    <a:pt x="279" y="422"/>
                    <a:pt x="650" y="553"/>
                    <a:pt x="998" y="553"/>
                  </a:cubicBezTo>
                  <a:cubicBezTo>
                    <a:pt x="1070" y="553"/>
                    <a:pt x="1142" y="547"/>
                    <a:pt x="1211" y="535"/>
                  </a:cubicBezTo>
                  <a:cubicBezTo>
                    <a:pt x="976" y="301"/>
                    <a:pt x="774" y="1"/>
                    <a:pt x="468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6" name="Google Shape;17926;p23"/>
            <p:cNvSpPr/>
            <p:nvPr/>
          </p:nvSpPr>
          <p:spPr>
            <a:xfrm>
              <a:off x="5878075" y="2335175"/>
              <a:ext cx="31975" cy="9300"/>
            </a:xfrm>
            <a:custGeom>
              <a:avLst/>
              <a:gdLst/>
              <a:ahLst/>
              <a:cxnLst/>
              <a:rect l="l" t="t" r="r" b="b"/>
              <a:pathLst>
                <a:path w="1279" h="372" extrusionOk="0">
                  <a:moveTo>
                    <a:pt x="771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82" y="366"/>
                    <a:pt x="162" y="372"/>
                    <a:pt x="243" y="372"/>
                  </a:cubicBezTo>
                  <a:cubicBezTo>
                    <a:pt x="629" y="372"/>
                    <a:pt x="1000" y="241"/>
                    <a:pt x="1278" y="19"/>
                  </a:cubicBezTo>
                  <a:cubicBezTo>
                    <a:pt x="1107" y="19"/>
                    <a:pt x="936" y="1"/>
                    <a:pt x="771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7" name="Google Shape;17927;p23"/>
            <p:cNvSpPr/>
            <p:nvPr/>
          </p:nvSpPr>
          <p:spPr>
            <a:xfrm>
              <a:off x="5434375" y="2387675"/>
              <a:ext cx="21875" cy="8475"/>
            </a:xfrm>
            <a:custGeom>
              <a:avLst/>
              <a:gdLst/>
              <a:ahLst/>
              <a:cxnLst/>
              <a:rect l="l" t="t" r="r" b="b"/>
              <a:pathLst>
                <a:path w="875" h="339" extrusionOk="0">
                  <a:moveTo>
                    <a:pt x="448" y="1"/>
                  </a:moveTo>
                  <a:cubicBezTo>
                    <a:pt x="292" y="1"/>
                    <a:pt x="146" y="121"/>
                    <a:pt x="1" y="339"/>
                  </a:cubicBezTo>
                  <a:lnTo>
                    <a:pt x="875" y="272"/>
                  </a:lnTo>
                  <a:cubicBezTo>
                    <a:pt x="721" y="87"/>
                    <a:pt x="581" y="1"/>
                    <a:pt x="44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8" name="Google Shape;17928;p23"/>
            <p:cNvSpPr/>
            <p:nvPr/>
          </p:nvSpPr>
          <p:spPr>
            <a:xfrm>
              <a:off x="4777225" y="1875125"/>
              <a:ext cx="1203400" cy="454025"/>
            </a:xfrm>
            <a:custGeom>
              <a:avLst/>
              <a:gdLst/>
              <a:ahLst/>
              <a:cxnLst/>
              <a:rect l="l" t="t" r="r" b="b"/>
              <a:pathLst>
                <a:path w="48136" h="18161" extrusionOk="0">
                  <a:moveTo>
                    <a:pt x="46052" y="13311"/>
                  </a:moveTo>
                  <a:lnTo>
                    <a:pt x="46119" y="13379"/>
                  </a:lnTo>
                  <a:cubicBezTo>
                    <a:pt x="46253" y="13379"/>
                    <a:pt x="46386" y="13445"/>
                    <a:pt x="46454" y="13512"/>
                  </a:cubicBezTo>
                  <a:lnTo>
                    <a:pt x="46454" y="13512"/>
                  </a:lnTo>
                  <a:cubicBezTo>
                    <a:pt x="46406" y="13465"/>
                    <a:pt x="46326" y="13418"/>
                    <a:pt x="46236" y="13418"/>
                  </a:cubicBezTo>
                  <a:cubicBezTo>
                    <a:pt x="46198" y="13418"/>
                    <a:pt x="46158" y="13426"/>
                    <a:pt x="46119" y="13446"/>
                  </a:cubicBezTo>
                  <a:lnTo>
                    <a:pt x="46052" y="13311"/>
                  </a:lnTo>
                  <a:close/>
                  <a:moveTo>
                    <a:pt x="30253" y="0"/>
                  </a:moveTo>
                  <a:cubicBezTo>
                    <a:pt x="29715" y="538"/>
                    <a:pt x="29245" y="1210"/>
                    <a:pt x="28304" y="1210"/>
                  </a:cubicBezTo>
                  <a:cubicBezTo>
                    <a:pt x="28169" y="1210"/>
                    <a:pt x="29110" y="1412"/>
                    <a:pt x="28640" y="1815"/>
                  </a:cubicBezTo>
                  <a:cubicBezTo>
                    <a:pt x="28371" y="2084"/>
                    <a:pt x="27968" y="2151"/>
                    <a:pt x="27564" y="2151"/>
                  </a:cubicBezTo>
                  <a:cubicBezTo>
                    <a:pt x="27394" y="2118"/>
                    <a:pt x="27240" y="2101"/>
                    <a:pt x="27099" y="2101"/>
                  </a:cubicBezTo>
                  <a:cubicBezTo>
                    <a:pt x="26401" y="2101"/>
                    <a:pt x="26029" y="2512"/>
                    <a:pt x="25749" y="3294"/>
                  </a:cubicBezTo>
                  <a:cubicBezTo>
                    <a:pt x="25621" y="3615"/>
                    <a:pt x="25462" y="3783"/>
                    <a:pt x="25294" y="3783"/>
                  </a:cubicBezTo>
                  <a:cubicBezTo>
                    <a:pt x="25110" y="3783"/>
                    <a:pt x="24916" y="3582"/>
                    <a:pt x="24741" y="3160"/>
                  </a:cubicBezTo>
                  <a:cubicBezTo>
                    <a:pt x="24741" y="3093"/>
                    <a:pt x="24404" y="3093"/>
                    <a:pt x="24203" y="3025"/>
                  </a:cubicBezTo>
                  <a:cubicBezTo>
                    <a:pt x="23985" y="2916"/>
                    <a:pt x="23781" y="2872"/>
                    <a:pt x="23588" y="2872"/>
                  </a:cubicBezTo>
                  <a:cubicBezTo>
                    <a:pt x="22946" y="2872"/>
                    <a:pt x="22418" y="3357"/>
                    <a:pt x="21850" y="3563"/>
                  </a:cubicBezTo>
                  <a:cubicBezTo>
                    <a:pt x="20505" y="4437"/>
                    <a:pt x="19161" y="5177"/>
                    <a:pt x="17749" y="5849"/>
                  </a:cubicBezTo>
                  <a:cubicBezTo>
                    <a:pt x="17547" y="5916"/>
                    <a:pt x="17413" y="5983"/>
                    <a:pt x="17211" y="6118"/>
                  </a:cubicBezTo>
                  <a:cubicBezTo>
                    <a:pt x="16673" y="6454"/>
                    <a:pt x="16135" y="6656"/>
                    <a:pt x="15530" y="6925"/>
                  </a:cubicBezTo>
                  <a:cubicBezTo>
                    <a:pt x="14253" y="7530"/>
                    <a:pt x="12976" y="8135"/>
                    <a:pt x="11766" y="8807"/>
                  </a:cubicBezTo>
                  <a:cubicBezTo>
                    <a:pt x="11026" y="9345"/>
                    <a:pt x="10219" y="9681"/>
                    <a:pt x="9413" y="10017"/>
                  </a:cubicBezTo>
                  <a:cubicBezTo>
                    <a:pt x="9278" y="10084"/>
                    <a:pt x="9076" y="10152"/>
                    <a:pt x="8942" y="10219"/>
                  </a:cubicBezTo>
                  <a:cubicBezTo>
                    <a:pt x="6791" y="11496"/>
                    <a:pt x="4303" y="12236"/>
                    <a:pt x="2219" y="13647"/>
                  </a:cubicBezTo>
                  <a:cubicBezTo>
                    <a:pt x="1883" y="14521"/>
                    <a:pt x="1144" y="15127"/>
                    <a:pt x="270" y="15328"/>
                  </a:cubicBezTo>
                  <a:cubicBezTo>
                    <a:pt x="68" y="15395"/>
                    <a:pt x="1" y="15597"/>
                    <a:pt x="1" y="15799"/>
                  </a:cubicBezTo>
                  <a:cubicBezTo>
                    <a:pt x="202" y="16471"/>
                    <a:pt x="942" y="16000"/>
                    <a:pt x="1278" y="16404"/>
                  </a:cubicBezTo>
                  <a:lnTo>
                    <a:pt x="3698" y="16874"/>
                  </a:lnTo>
                  <a:cubicBezTo>
                    <a:pt x="5782" y="17211"/>
                    <a:pt x="7866" y="17076"/>
                    <a:pt x="9950" y="17278"/>
                  </a:cubicBezTo>
                  <a:cubicBezTo>
                    <a:pt x="11093" y="17278"/>
                    <a:pt x="12236" y="17412"/>
                    <a:pt x="13379" y="17614"/>
                  </a:cubicBezTo>
                  <a:cubicBezTo>
                    <a:pt x="13446" y="17681"/>
                    <a:pt x="13530" y="17715"/>
                    <a:pt x="13606" y="17715"/>
                  </a:cubicBezTo>
                  <a:cubicBezTo>
                    <a:pt x="13682" y="17715"/>
                    <a:pt x="13749" y="17681"/>
                    <a:pt x="13782" y="17614"/>
                  </a:cubicBezTo>
                  <a:lnTo>
                    <a:pt x="14186" y="17614"/>
                  </a:lnTo>
                  <a:cubicBezTo>
                    <a:pt x="14869" y="18037"/>
                    <a:pt x="15583" y="18161"/>
                    <a:pt x="16306" y="18161"/>
                  </a:cubicBezTo>
                  <a:cubicBezTo>
                    <a:pt x="17078" y="18161"/>
                    <a:pt x="17859" y="18019"/>
                    <a:pt x="18623" y="17950"/>
                  </a:cubicBezTo>
                  <a:lnTo>
                    <a:pt x="23463" y="17950"/>
                  </a:lnTo>
                  <a:cubicBezTo>
                    <a:pt x="25077" y="17547"/>
                    <a:pt x="26690" y="17748"/>
                    <a:pt x="28304" y="17614"/>
                  </a:cubicBezTo>
                  <a:cubicBezTo>
                    <a:pt x="28774" y="16942"/>
                    <a:pt x="29447" y="17009"/>
                    <a:pt x="30119" y="16874"/>
                  </a:cubicBezTo>
                  <a:cubicBezTo>
                    <a:pt x="33346" y="16269"/>
                    <a:pt x="36774" y="16673"/>
                    <a:pt x="40001" y="15664"/>
                  </a:cubicBezTo>
                  <a:cubicBezTo>
                    <a:pt x="40405" y="15463"/>
                    <a:pt x="40875" y="15328"/>
                    <a:pt x="41346" y="15127"/>
                  </a:cubicBezTo>
                  <a:cubicBezTo>
                    <a:pt x="41548" y="15059"/>
                    <a:pt x="41749" y="14992"/>
                    <a:pt x="41884" y="14925"/>
                  </a:cubicBezTo>
                  <a:cubicBezTo>
                    <a:pt x="42301" y="14646"/>
                    <a:pt x="42783" y="14496"/>
                    <a:pt x="43263" y="14496"/>
                  </a:cubicBezTo>
                  <a:cubicBezTo>
                    <a:pt x="43478" y="14496"/>
                    <a:pt x="43692" y="14526"/>
                    <a:pt x="43901" y="14589"/>
                  </a:cubicBezTo>
                  <a:lnTo>
                    <a:pt x="44438" y="14589"/>
                  </a:lnTo>
                  <a:cubicBezTo>
                    <a:pt x="44976" y="14454"/>
                    <a:pt x="45514" y="14387"/>
                    <a:pt x="45985" y="14253"/>
                  </a:cubicBezTo>
                  <a:cubicBezTo>
                    <a:pt x="46186" y="14185"/>
                    <a:pt x="46321" y="14051"/>
                    <a:pt x="46455" y="13916"/>
                  </a:cubicBezTo>
                  <a:lnTo>
                    <a:pt x="46455" y="13513"/>
                  </a:lnTo>
                  <a:cubicBezTo>
                    <a:pt x="46657" y="13446"/>
                    <a:pt x="46791" y="13311"/>
                    <a:pt x="47195" y="13177"/>
                  </a:cubicBezTo>
                  <a:cubicBezTo>
                    <a:pt x="47531" y="13042"/>
                    <a:pt x="48136" y="13042"/>
                    <a:pt x="48001" y="12505"/>
                  </a:cubicBezTo>
                  <a:cubicBezTo>
                    <a:pt x="47948" y="12239"/>
                    <a:pt x="47833" y="12163"/>
                    <a:pt x="47695" y="12163"/>
                  </a:cubicBezTo>
                  <a:cubicBezTo>
                    <a:pt x="47506" y="12163"/>
                    <a:pt x="47275" y="12309"/>
                    <a:pt x="47112" y="12309"/>
                  </a:cubicBezTo>
                  <a:cubicBezTo>
                    <a:pt x="47094" y="12309"/>
                    <a:pt x="47077" y="12307"/>
                    <a:pt x="47060" y="12303"/>
                  </a:cubicBezTo>
                  <a:cubicBezTo>
                    <a:pt x="46971" y="12303"/>
                    <a:pt x="46873" y="12310"/>
                    <a:pt x="46779" y="12310"/>
                  </a:cubicBezTo>
                  <a:cubicBezTo>
                    <a:pt x="46590" y="12310"/>
                    <a:pt x="46410" y="12281"/>
                    <a:pt x="46321" y="12101"/>
                  </a:cubicBezTo>
                  <a:cubicBezTo>
                    <a:pt x="46097" y="11525"/>
                    <a:pt x="45827" y="11360"/>
                    <a:pt x="45512" y="11360"/>
                  </a:cubicBezTo>
                  <a:cubicBezTo>
                    <a:pt x="45164" y="11360"/>
                    <a:pt x="44762" y="11560"/>
                    <a:pt x="44304" y="11631"/>
                  </a:cubicBezTo>
                  <a:cubicBezTo>
                    <a:pt x="43027" y="11832"/>
                    <a:pt x="43564" y="11900"/>
                    <a:pt x="44102" y="12437"/>
                  </a:cubicBezTo>
                  <a:cubicBezTo>
                    <a:pt x="44340" y="12794"/>
                    <a:pt x="44053" y="13413"/>
                    <a:pt x="43704" y="13413"/>
                  </a:cubicBezTo>
                  <a:cubicBezTo>
                    <a:pt x="43658" y="13413"/>
                    <a:pt x="43611" y="13402"/>
                    <a:pt x="43564" y="13379"/>
                  </a:cubicBezTo>
                  <a:cubicBezTo>
                    <a:pt x="43263" y="13209"/>
                    <a:pt x="43004" y="13140"/>
                    <a:pt x="42770" y="13140"/>
                  </a:cubicBezTo>
                  <a:cubicBezTo>
                    <a:pt x="42171" y="13140"/>
                    <a:pt x="41744" y="13597"/>
                    <a:pt x="41211" y="13984"/>
                  </a:cubicBezTo>
                  <a:cubicBezTo>
                    <a:pt x="41480" y="13244"/>
                    <a:pt x="40539" y="12639"/>
                    <a:pt x="41211" y="11967"/>
                  </a:cubicBezTo>
                  <a:cubicBezTo>
                    <a:pt x="41077" y="11832"/>
                    <a:pt x="40875" y="11631"/>
                    <a:pt x="40741" y="11631"/>
                  </a:cubicBezTo>
                  <a:cubicBezTo>
                    <a:pt x="40540" y="11656"/>
                    <a:pt x="40343" y="11667"/>
                    <a:pt x="40148" y="11667"/>
                  </a:cubicBezTo>
                  <a:cubicBezTo>
                    <a:pt x="38251" y="11667"/>
                    <a:pt x="36599" y="10566"/>
                    <a:pt x="34892" y="10017"/>
                  </a:cubicBezTo>
                  <a:cubicBezTo>
                    <a:pt x="33951" y="9681"/>
                    <a:pt x="33211" y="9076"/>
                    <a:pt x="33547" y="8000"/>
                  </a:cubicBezTo>
                  <a:cubicBezTo>
                    <a:pt x="33629" y="7592"/>
                    <a:pt x="33537" y="7531"/>
                    <a:pt x="33377" y="7531"/>
                  </a:cubicBezTo>
                  <a:cubicBezTo>
                    <a:pt x="33309" y="7531"/>
                    <a:pt x="33228" y="7542"/>
                    <a:pt x="33144" y="7542"/>
                  </a:cubicBezTo>
                  <a:cubicBezTo>
                    <a:pt x="33100" y="7542"/>
                    <a:pt x="33055" y="7539"/>
                    <a:pt x="33010" y="7530"/>
                  </a:cubicBezTo>
                  <a:cubicBezTo>
                    <a:pt x="32673" y="7395"/>
                    <a:pt x="32203" y="7664"/>
                    <a:pt x="32203" y="6925"/>
                  </a:cubicBezTo>
                  <a:lnTo>
                    <a:pt x="32203" y="6925"/>
                  </a:lnTo>
                  <a:cubicBezTo>
                    <a:pt x="32396" y="6980"/>
                    <a:pt x="32565" y="7005"/>
                    <a:pt x="32714" y="7005"/>
                  </a:cubicBezTo>
                  <a:cubicBezTo>
                    <a:pt x="33654" y="7005"/>
                    <a:pt x="33786" y="6008"/>
                    <a:pt x="34018" y="5311"/>
                  </a:cubicBezTo>
                  <a:cubicBezTo>
                    <a:pt x="34421" y="4168"/>
                    <a:pt x="33279" y="2622"/>
                    <a:pt x="31531" y="1681"/>
                  </a:cubicBezTo>
                  <a:cubicBezTo>
                    <a:pt x="31732" y="1210"/>
                    <a:pt x="32539" y="1076"/>
                    <a:pt x="32472" y="336"/>
                  </a:cubicBezTo>
                  <a:cubicBezTo>
                    <a:pt x="32347" y="284"/>
                    <a:pt x="32220" y="264"/>
                    <a:pt x="32093" y="264"/>
                  </a:cubicBezTo>
                  <a:cubicBezTo>
                    <a:pt x="31692" y="264"/>
                    <a:pt x="31291" y="462"/>
                    <a:pt x="30935" y="462"/>
                  </a:cubicBezTo>
                  <a:cubicBezTo>
                    <a:pt x="30678" y="462"/>
                    <a:pt x="30444" y="358"/>
                    <a:pt x="3025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9" name="Google Shape;17929;p23"/>
            <p:cNvSpPr/>
            <p:nvPr/>
          </p:nvSpPr>
          <p:spPr>
            <a:xfrm>
              <a:off x="5636075" y="1892625"/>
              <a:ext cx="394975" cy="252650"/>
            </a:xfrm>
            <a:custGeom>
              <a:avLst/>
              <a:gdLst/>
              <a:ahLst/>
              <a:cxnLst/>
              <a:rect l="l" t="t" r="r" b="b"/>
              <a:pathLst>
                <a:path w="15799" h="10106" extrusionOk="0">
                  <a:moveTo>
                    <a:pt x="9515" y="0"/>
                  </a:moveTo>
                  <a:cubicBezTo>
                    <a:pt x="9258" y="0"/>
                    <a:pt x="8999" y="14"/>
                    <a:pt x="8740" y="40"/>
                  </a:cubicBezTo>
                  <a:cubicBezTo>
                    <a:pt x="6723" y="309"/>
                    <a:pt x="4841" y="1048"/>
                    <a:pt x="3160" y="2124"/>
                  </a:cubicBezTo>
                  <a:cubicBezTo>
                    <a:pt x="1412" y="3132"/>
                    <a:pt x="269" y="4880"/>
                    <a:pt x="135" y="6897"/>
                  </a:cubicBezTo>
                  <a:cubicBezTo>
                    <a:pt x="0" y="7368"/>
                    <a:pt x="202" y="7905"/>
                    <a:pt x="605" y="8242"/>
                  </a:cubicBezTo>
                  <a:cubicBezTo>
                    <a:pt x="1843" y="9303"/>
                    <a:pt x="3185" y="10106"/>
                    <a:pt x="4675" y="10106"/>
                  </a:cubicBezTo>
                  <a:cubicBezTo>
                    <a:pt x="4884" y="10106"/>
                    <a:pt x="5096" y="10090"/>
                    <a:pt x="5311" y="10057"/>
                  </a:cubicBezTo>
                  <a:lnTo>
                    <a:pt x="6320" y="10057"/>
                  </a:lnTo>
                  <a:cubicBezTo>
                    <a:pt x="8673" y="9721"/>
                    <a:pt x="11026" y="9519"/>
                    <a:pt x="12908" y="7973"/>
                  </a:cubicBezTo>
                  <a:cubicBezTo>
                    <a:pt x="15126" y="6157"/>
                    <a:pt x="15799" y="2460"/>
                    <a:pt x="12572" y="779"/>
                  </a:cubicBezTo>
                  <a:cubicBezTo>
                    <a:pt x="11649" y="236"/>
                    <a:pt x="10595" y="0"/>
                    <a:pt x="9515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0" name="Google Shape;17930;p23"/>
            <p:cNvSpPr/>
            <p:nvPr/>
          </p:nvSpPr>
          <p:spPr>
            <a:xfrm>
              <a:off x="5056225" y="1755775"/>
              <a:ext cx="564750" cy="349150"/>
            </a:xfrm>
            <a:custGeom>
              <a:avLst/>
              <a:gdLst/>
              <a:ahLst/>
              <a:cxnLst/>
              <a:rect l="l" t="t" r="r" b="b"/>
              <a:pathLst>
                <a:path w="22590" h="13966" extrusionOk="0">
                  <a:moveTo>
                    <a:pt x="21446" y="1"/>
                  </a:moveTo>
                  <a:lnTo>
                    <a:pt x="21446" y="1"/>
                  </a:lnTo>
                  <a:cubicBezTo>
                    <a:pt x="21110" y="270"/>
                    <a:pt x="20908" y="808"/>
                    <a:pt x="20438" y="1009"/>
                  </a:cubicBezTo>
                  <a:cubicBezTo>
                    <a:pt x="20371" y="1077"/>
                    <a:pt x="20287" y="1110"/>
                    <a:pt x="20211" y="1110"/>
                  </a:cubicBezTo>
                  <a:cubicBezTo>
                    <a:pt x="20135" y="1110"/>
                    <a:pt x="20068" y="1077"/>
                    <a:pt x="20034" y="1009"/>
                  </a:cubicBezTo>
                  <a:cubicBezTo>
                    <a:pt x="19698" y="1009"/>
                    <a:pt x="19362" y="875"/>
                    <a:pt x="19160" y="606"/>
                  </a:cubicBezTo>
                  <a:cubicBezTo>
                    <a:pt x="18904" y="389"/>
                    <a:pt x="18677" y="305"/>
                    <a:pt x="18468" y="305"/>
                  </a:cubicBezTo>
                  <a:cubicBezTo>
                    <a:pt x="17965" y="305"/>
                    <a:pt x="17571" y="792"/>
                    <a:pt x="17144" y="1077"/>
                  </a:cubicBezTo>
                  <a:cubicBezTo>
                    <a:pt x="16134" y="1708"/>
                    <a:pt x="15302" y="2635"/>
                    <a:pt x="14036" y="2635"/>
                  </a:cubicBezTo>
                  <a:cubicBezTo>
                    <a:pt x="13953" y="2635"/>
                    <a:pt x="13869" y="2631"/>
                    <a:pt x="13782" y="2623"/>
                  </a:cubicBezTo>
                  <a:cubicBezTo>
                    <a:pt x="13581" y="2690"/>
                    <a:pt x="13446" y="2757"/>
                    <a:pt x="13244" y="2825"/>
                  </a:cubicBezTo>
                  <a:cubicBezTo>
                    <a:pt x="13110" y="2825"/>
                    <a:pt x="12908" y="2892"/>
                    <a:pt x="12707" y="2959"/>
                  </a:cubicBezTo>
                  <a:cubicBezTo>
                    <a:pt x="11564" y="3362"/>
                    <a:pt x="10488" y="3967"/>
                    <a:pt x="9547" y="4774"/>
                  </a:cubicBezTo>
                  <a:cubicBezTo>
                    <a:pt x="7328" y="6320"/>
                    <a:pt x="4908" y="7598"/>
                    <a:pt x="2421" y="8606"/>
                  </a:cubicBezTo>
                  <a:cubicBezTo>
                    <a:pt x="1480" y="8875"/>
                    <a:pt x="404" y="8942"/>
                    <a:pt x="1" y="10085"/>
                  </a:cubicBezTo>
                  <a:cubicBezTo>
                    <a:pt x="269" y="11161"/>
                    <a:pt x="337" y="12236"/>
                    <a:pt x="135" y="13245"/>
                  </a:cubicBezTo>
                  <a:cubicBezTo>
                    <a:pt x="23" y="13582"/>
                    <a:pt x="4" y="13965"/>
                    <a:pt x="393" y="13965"/>
                  </a:cubicBezTo>
                  <a:cubicBezTo>
                    <a:pt x="469" y="13965"/>
                    <a:pt x="562" y="13950"/>
                    <a:pt x="673" y="13917"/>
                  </a:cubicBezTo>
                  <a:cubicBezTo>
                    <a:pt x="2085" y="13379"/>
                    <a:pt x="3362" y="12707"/>
                    <a:pt x="4706" y="11900"/>
                  </a:cubicBezTo>
                  <a:cubicBezTo>
                    <a:pt x="5110" y="11497"/>
                    <a:pt x="5715" y="11161"/>
                    <a:pt x="6320" y="11161"/>
                  </a:cubicBezTo>
                  <a:cubicBezTo>
                    <a:pt x="7732" y="10152"/>
                    <a:pt x="9211" y="9346"/>
                    <a:pt x="10757" y="8673"/>
                  </a:cubicBezTo>
                  <a:lnTo>
                    <a:pt x="13043" y="7867"/>
                  </a:lnTo>
                  <a:cubicBezTo>
                    <a:pt x="14723" y="6455"/>
                    <a:pt x="16740" y="5783"/>
                    <a:pt x="18421" y="4371"/>
                  </a:cubicBezTo>
                  <a:cubicBezTo>
                    <a:pt x="18757" y="4035"/>
                    <a:pt x="19093" y="3766"/>
                    <a:pt x="19564" y="3631"/>
                  </a:cubicBezTo>
                  <a:cubicBezTo>
                    <a:pt x="19564" y="3497"/>
                    <a:pt x="19631" y="3362"/>
                    <a:pt x="19766" y="3295"/>
                  </a:cubicBezTo>
                  <a:cubicBezTo>
                    <a:pt x="19900" y="3295"/>
                    <a:pt x="19967" y="3228"/>
                    <a:pt x="20102" y="3161"/>
                  </a:cubicBezTo>
                  <a:lnTo>
                    <a:pt x="20169" y="3026"/>
                  </a:lnTo>
                  <a:lnTo>
                    <a:pt x="20303" y="3093"/>
                  </a:lnTo>
                  <a:lnTo>
                    <a:pt x="20438" y="3093"/>
                  </a:lnTo>
                  <a:cubicBezTo>
                    <a:pt x="20572" y="3093"/>
                    <a:pt x="20707" y="3026"/>
                    <a:pt x="20841" y="2959"/>
                  </a:cubicBezTo>
                  <a:cubicBezTo>
                    <a:pt x="20976" y="2825"/>
                    <a:pt x="21110" y="2757"/>
                    <a:pt x="21245" y="2623"/>
                  </a:cubicBezTo>
                  <a:cubicBezTo>
                    <a:pt x="21312" y="2354"/>
                    <a:pt x="21312" y="2085"/>
                    <a:pt x="21782" y="2085"/>
                  </a:cubicBezTo>
                  <a:cubicBezTo>
                    <a:pt x="22119" y="2085"/>
                    <a:pt x="22589" y="2018"/>
                    <a:pt x="22455" y="1413"/>
                  </a:cubicBezTo>
                  <a:lnTo>
                    <a:pt x="22455" y="1413"/>
                  </a:lnTo>
                  <a:cubicBezTo>
                    <a:pt x="22422" y="1415"/>
                    <a:pt x="22391" y="1416"/>
                    <a:pt x="22362" y="1416"/>
                  </a:cubicBezTo>
                  <a:cubicBezTo>
                    <a:pt x="21356" y="1416"/>
                    <a:pt x="22099" y="328"/>
                    <a:pt x="21446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1" name="Google Shape;17931;p23"/>
            <p:cNvSpPr/>
            <p:nvPr/>
          </p:nvSpPr>
          <p:spPr>
            <a:xfrm>
              <a:off x="5484800" y="2164200"/>
              <a:ext cx="768100" cy="149600"/>
            </a:xfrm>
            <a:custGeom>
              <a:avLst/>
              <a:gdLst/>
              <a:ahLst/>
              <a:cxnLst/>
              <a:rect l="l" t="t" r="r" b="b"/>
              <a:pathLst>
                <a:path w="30724" h="5984" extrusionOk="0">
                  <a:moveTo>
                    <a:pt x="30253" y="0"/>
                  </a:moveTo>
                  <a:cubicBezTo>
                    <a:pt x="27430" y="740"/>
                    <a:pt x="24539" y="1211"/>
                    <a:pt x="21648" y="1547"/>
                  </a:cubicBezTo>
                  <a:cubicBezTo>
                    <a:pt x="20490" y="1740"/>
                    <a:pt x="19517" y="2425"/>
                    <a:pt x="18316" y="2425"/>
                  </a:cubicBezTo>
                  <a:cubicBezTo>
                    <a:pt x="18262" y="2425"/>
                    <a:pt x="18207" y="2424"/>
                    <a:pt x="18152" y="2421"/>
                  </a:cubicBezTo>
                  <a:lnTo>
                    <a:pt x="17749" y="2421"/>
                  </a:lnTo>
                  <a:cubicBezTo>
                    <a:pt x="17568" y="2575"/>
                    <a:pt x="17358" y="2601"/>
                    <a:pt x="17141" y="2601"/>
                  </a:cubicBezTo>
                  <a:cubicBezTo>
                    <a:pt x="17030" y="2601"/>
                    <a:pt x="16918" y="2595"/>
                    <a:pt x="16806" y="2595"/>
                  </a:cubicBezTo>
                  <a:cubicBezTo>
                    <a:pt x="16567" y="2595"/>
                    <a:pt x="16333" y="2626"/>
                    <a:pt x="16135" y="2824"/>
                  </a:cubicBezTo>
                  <a:lnTo>
                    <a:pt x="15732" y="2824"/>
                  </a:lnTo>
                  <a:cubicBezTo>
                    <a:pt x="15524" y="2789"/>
                    <a:pt x="15315" y="2772"/>
                    <a:pt x="15108" y="2772"/>
                  </a:cubicBezTo>
                  <a:cubicBezTo>
                    <a:pt x="14513" y="2772"/>
                    <a:pt x="13927" y="2911"/>
                    <a:pt x="13379" y="3160"/>
                  </a:cubicBezTo>
                  <a:cubicBezTo>
                    <a:pt x="13043" y="3564"/>
                    <a:pt x="12505" y="3227"/>
                    <a:pt x="12169" y="3564"/>
                  </a:cubicBezTo>
                  <a:cubicBezTo>
                    <a:pt x="10219" y="3967"/>
                    <a:pt x="8202" y="4169"/>
                    <a:pt x="6253" y="4303"/>
                  </a:cubicBezTo>
                  <a:cubicBezTo>
                    <a:pt x="4438" y="4370"/>
                    <a:pt x="2757" y="4774"/>
                    <a:pt x="942" y="4774"/>
                  </a:cubicBezTo>
                  <a:cubicBezTo>
                    <a:pt x="135" y="4841"/>
                    <a:pt x="1" y="5379"/>
                    <a:pt x="1" y="5984"/>
                  </a:cubicBezTo>
                  <a:lnTo>
                    <a:pt x="2824" y="5984"/>
                  </a:lnTo>
                  <a:cubicBezTo>
                    <a:pt x="4303" y="5984"/>
                    <a:pt x="5849" y="5849"/>
                    <a:pt x="7328" y="5648"/>
                  </a:cubicBezTo>
                  <a:cubicBezTo>
                    <a:pt x="7530" y="5648"/>
                    <a:pt x="7665" y="5580"/>
                    <a:pt x="7866" y="5513"/>
                  </a:cubicBezTo>
                  <a:cubicBezTo>
                    <a:pt x="7984" y="5434"/>
                    <a:pt x="8126" y="5402"/>
                    <a:pt x="8263" y="5402"/>
                  </a:cubicBezTo>
                  <a:cubicBezTo>
                    <a:pt x="8360" y="5402"/>
                    <a:pt x="8455" y="5418"/>
                    <a:pt x="8539" y="5446"/>
                  </a:cubicBezTo>
                  <a:cubicBezTo>
                    <a:pt x="8740" y="5513"/>
                    <a:pt x="8875" y="5580"/>
                    <a:pt x="9076" y="5580"/>
                  </a:cubicBezTo>
                  <a:cubicBezTo>
                    <a:pt x="9480" y="5580"/>
                    <a:pt x="9816" y="5513"/>
                    <a:pt x="10219" y="5446"/>
                  </a:cubicBezTo>
                  <a:cubicBezTo>
                    <a:pt x="13177" y="5311"/>
                    <a:pt x="15866" y="3967"/>
                    <a:pt x="18757" y="3765"/>
                  </a:cubicBezTo>
                  <a:cubicBezTo>
                    <a:pt x="21312" y="3429"/>
                    <a:pt x="23799" y="2824"/>
                    <a:pt x="26220" y="1950"/>
                  </a:cubicBezTo>
                  <a:cubicBezTo>
                    <a:pt x="27631" y="1412"/>
                    <a:pt x="29110" y="1143"/>
                    <a:pt x="30589" y="1076"/>
                  </a:cubicBezTo>
                  <a:cubicBezTo>
                    <a:pt x="30724" y="673"/>
                    <a:pt x="30388" y="337"/>
                    <a:pt x="30253" y="0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2" name="Google Shape;17932;p23"/>
            <p:cNvSpPr/>
            <p:nvPr/>
          </p:nvSpPr>
          <p:spPr>
            <a:xfrm>
              <a:off x="5552025" y="1754550"/>
              <a:ext cx="146250" cy="66800"/>
            </a:xfrm>
            <a:custGeom>
              <a:avLst/>
              <a:gdLst/>
              <a:ahLst/>
              <a:cxnLst/>
              <a:rect l="l" t="t" r="r" b="b"/>
              <a:pathLst>
                <a:path w="5850" h="2672" extrusionOk="0">
                  <a:moveTo>
                    <a:pt x="4698" y="1"/>
                  </a:moveTo>
                  <a:cubicBezTo>
                    <a:pt x="4236" y="1"/>
                    <a:pt x="3826" y="211"/>
                    <a:pt x="3564" y="924"/>
                  </a:cubicBezTo>
                  <a:cubicBezTo>
                    <a:pt x="3429" y="1327"/>
                    <a:pt x="2959" y="1462"/>
                    <a:pt x="2555" y="1462"/>
                  </a:cubicBezTo>
                  <a:cubicBezTo>
                    <a:pt x="2287" y="1865"/>
                    <a:pt x="1950" y="1865"/>
                    <a:pt x="1547" y="1865"/>
                  </a:cubicBezTo>
                  <a:cubicBezTo>
                    <a:pt x="1" y="1932"/>
                    <a:pt x="1480" y="2403"/>
                    <a:pt x="1413" y="2672"/>
                  </a:cubicBezTo>
                  <a:cubicBezTo>
                    <a:pt x="3026" y="2201"/>
                    <a:pt x="4572" y="1395"/>
                    <a:pt x="5850" y="252"/>
                  </a:cubicBezTo>
                  <a:cubicBezTo>
                    <a:pt x="5463" y="133"/>
                    <a:pt x="5064" y="1"/>
                    <a:pt x="4698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3" name="Google Shape;17933;p23"/>
            <p:cNvSpPr/>
            <p:nvPr/>
          </p:nvSpPr>
          <p:spPr>
            <a:xfrm>
              <a:off x="5516725" y="1828900"/>
              <a:ext cx="50450" cy="36150"/>
            </a:xfrm>
            <a:custGeom>
              <a:avLst/>
              <a:gdLst/>
              <a:ahLst/>
              <a:cxnLst/>
              <a:rect l="l" t="t" r="r" b="b"/>
              <a:pathLst>
                <a:path w="2018" h="1446" extrusionOk="0">
                  <a:moveTo>
                    <a:pt x="1749" y="0"/>
                  </a:moveTo>
                  <a:cubicBezTo>
                    <a:pt x="1682" y="0"/>
                    <a:pt x="1614" y="34"/>
                    <a:pt x="1547" y="101"/>
                  </a:cubicBezTo>
                  <a:lnTo>
                    <a:pt x="1144" y="101"/>
                  </a:lnTo>
                  <a:cubicBezTo>
                    <a:pt x="875" y="572"/>
                    <a:pt x="68" y="639"/>
                    <a:pt x="1" y="1446"/>
                  </a:cubicBezTo>
                  <a:cubicBezTo>
                    <a:pt x="740" y="1177"/>
                    <a:pt x="1480" y="774"/>
                    <a:pt x="2018" y="168"/>
                  </a:cubicBezTo>
                  <a:lnTo>
                    <a:pt x="1951" y="101"/>
                  </a:lnTo>
                  <a:cubicBezTo>
                    <a:pt x="1883" y="34"/>
                    <a:pt x="1816" y="0"/>
                    <a:pt x="1749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4" name="Google Shape;17934;p23"/>
            <p:cNvSpPr/>
            <p:nvPr/>
          </p:nvSpPr>
          <p:spPr>
            <a:xfrm>
              <a:off x="5807500" y="2165875"/>
              <a:ext cx="23550" cy="15575"/>
            </a:xfrm>
            <a:custGeom>
              <a:avLst/>
              <a:gdLst/>
              <a:ahLst/>
              <a:cxnLst/>
              <a:rect l="l" t="t" r="r" b="b"/>
              <a:pathLst>
                <a:path w="942" h="623" extrusionOk="0">
                  <a:moveTo>
                    <a:pt x="740" y="1"/>
                  </a:moveTo>
                  <a:cubicBezTo>
                    <a:pt x="471" y="68"/>
                    <a:pt x="269" y="202"/>
                    <a:pt x="0" y="337"/>
                  </a:cubicBezTo>
                  <a:cubicBezTo>
                    <a:pt x="68" y="404"/>
                    <a:pt x="202" y="606"/>
                    <a:pt x="269" y="606"/>
                  </a:cubicBezTo>
                  <a:cubicBezTo>
                    <a:pt x="315" y="617"/>
                    <a:pt x="362" y="623"/>
                    <a:pt x="407" y="623"/>
                  </a:cubicBezTo>
                  <a:cubicBezTo>
                    <a:pt x="627" y="623"/>
                    <a:pt x="830" y="492"/>
                    <a:pt x="942" y="270"/>
                  </a:cubicBezTo>
                  <a:cubicBezTo>
                    <a:pt x="942" y="135"/>
                    <a:pt x="874" y="1"/>
                    <a:pt x="74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5" name="Google Shape;17935;p23"/>
            <p:cNvSpPr/>
            <p:nvPr/>
          </p:nvSpPr>
          <p:spPr>
            <a:xfrm>
              <a:off x="5575550" y="1821325"/>
              <a:ext cx="11800" cy="8450"/>
            </a:xfrm>
            <a:custGeom>
              <a:avLst/>
              <a:gdLst/>
              <a:ahLst/>
              <a:cxnLst/>
              <a:rect l="l" t="t" r="r" b="b"/>
              <a:pathLst>
                <a:path w="472" h="338" extrusionOk="0">
                  <a:moveTo>
                    <a:pt x="472" y="1"/>
                  </a:moveTo>
                  <a:lnTo>
                    <a:pt x="1" y="337"/>
                  </a:lnTo>
                  <a:cubicBezTo>
                    <a:pt x="203" y="337"/>
                    <a:pt x="404" y="203"/>
                    <a:pt x="472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6" name="Google Shape;17936;p23"/>
            <p:cNvSpPr/>
            <p:nvPr/>
          </p:nvSpPr>
          <p:spPr>
            <a:xfrm>
              <a:off x="4067975" y="681725"/>
              <a:ext cx="389950" cy="260625"/>
            </a:xfrm>
            <a:custGeom>
              <a:avLst/>
              <a:gdLst/>
              <a:ahLst/>
              <a:cxnLst/>
              <a:rect l="l" t="t" r="r" b="b"/>
              <a:pathLst>
                <a:path w="15598" h="10425" extrusionOk="0">
                  <a:moveTo>
                    <a:pt x="7023" y="0"/>
                  </a:moveTo>
                  <a:cubicBezTo>
                    <a:pt x="6244" y="0"/>
                    <a:pt x="5817" y="726"/>
                    <a:pt x="5244" y="1013"/>
                  </a:cubicBezTo>
                  <a:cubicBezTo>
                    <a:pt x="3429" y="1752"/>
                    <a:pt x="2353" y="2761"/>
                    <a:pt x="2152" y="4777"/>
                  </a:cubicBezTo>
                  <a:cubicBezTo>
                    <a:pt x="2108" y="5218"/>
                    <a:pt x="1861" y="5515"/>
                    <a:pt x="1507" y="5515"/>
                  </a:cubicBezTo>
                  <a:cubicBezTo>
                    <a:pt x="1321" y="5515"/>
                    <a:pt x="1106" y="5433"/>
                    <a:pt x="874" y="5248"/>
                  </a:cubicBezTo>
                  <a:cubicBezTo>
                    <a:pt x="707" y="5123"/>
                    <a:pt x="540" y="4972"/>
                    <a:pt x="357" y="4972"/>
                  </a:cubicBezTo>
                  <a:cubicBezTo>
                    <a:pt x="246" y="4972"/>
                    <a:pt x="128" y="5028"/>
                    <a:pt x="0" y="5181"/>
                  </a:cubicBezTo>
                  <a:cubicBezTo>
                    <a:pt x="68" y="6055"/>
                    <a:pt x="606" y="6794"/>
                    <a:pt x="1278" y="7265"/>
                  </a:cubicBezTo>
                  <a:cubicBezTo>
                    <a:pt x="1648" y="7601"/>
                    <a:pt x="1984" y="7786"/>
                    <a:pt x="2311" y="7786"/>
                  </a:cubicBezTo>
                  <a:cubicBezTo>
                    <a:pt x="2639" y="7786"/>
                    <a:pt x="2959" y="7601"/>
                    <a:pt x="3295" y="7198"/>
                  </a:cubicBezTo>
                  <a:cubicBezTo>
                    <a:pt x="3693" y="6738"/>
                    <a:pt x="3952" y="6502"/>
                    <a:pt x="4147" y="6502"/>
                  </a:cubicBezTo>
                  <a:cubicBezTo>
                    <a:pt x="4380" y="6502"/>
                    <a:pt x="4524" y="6839"/>
                    <a:pt x="4706" y="7534"/>
                  </a:cubicBezTo>
                  <a:cubicBezTo>
                    <a:pt x="4908" y="8341"/>
                    <a:pt x="5177" y="9080"/>
                    <a:pt x="5379" y="9887"/>
                  </a:cubicBezTo>
                  <a:cubicBezTo>
                    <a:pt x="5446" y="10223"/>
                    <a:pt x="5782" y="10425"/>
                    <a:pt x="6118" y="10425"/>
                  </a:cubicBezTo>
                  <a:cubicBezTo>
                    <a:pt x="6589" y="10290"/>
                    <a:pt x="6454" y="10021"/>
                    <a:pt x="6454" y="9618"/>
                  </a:cubicBezTo>
                  <a:cubicBezTo>
                    <a:pt x="6412" y="8605"/>
                    <a:pt x="6555" y="8149"/>
                    <a:pt x="7034" y="8149"/>
                  </a:cubicBezTo>
                  <a:cubicBezTo>
                    <a:pt x="7317" y="8149"/>
                    <a:pt x="7719" y="8309"/>
                    <a:pt x="8270" y="8609"/>
                  </a:cubicBezTo>
                  <a:cubicBezTo>
                    <a:pt x="8392" y="8650"/>
                    <a:pt x="8490" y="8716"/>
                    <a:pt x="8593" y="8716"/>
                  </a:cubicBezTo>
                  <a:cubicBezTo>
                    <a:pt x="8659" y="8716"/>
                    <a:pt x="8728" y="8689"/>
                    <a:pt x="8807" y="8609"/>
                  </a:cubicBezTo>
                  <a:cubicBezTo>
                    <a:pt x="8942" y="8273"/>
                    <a:pt x="8404" y="7870"/>
                    <a:pt x="8942" y="7534"/>
                  </a:cubicBezTo>
                  <a:cubicBezTo>
                    <a:pt x="9069" y="7443"/>
                    <a:pt x="9191" y="7406"/>
                    <a:pt x="9309" y="7406"/>
                  </a:cubicBezTo>
                  <a:cubicBezTo>
                    <a:pt x="9626" y="7406"/>
                    <a:pt x="9907" y="7674"/>
                    <a:pt x="10152" y="7870"/>
                  </a:cubicBezTo>
                  <a:cubicBezTo>
                    <a:pt x="10286" y="8004"/>
                    <a:pt x="10286" y="8273"/>
                    <a:pt x="10286" y="8475"/>
                  </a:cubicBezTo>
                  <a:lnTo>
                    <a:pt x="10555" y="8542"/>
                  </a:lnTo>
                  <a:cubicBezTo>
                    <a:pt x="12102" y="7534"/>
                    <a:pt x="13110" y="6055"/>
                    <a:pt x="14118" y="4576"/>
                  </a:cubicBezTo>
                  <a:lnTo>
                    <a:pt x="14455" y="3903"/>
                  </a:lnTo>
                  <a:cubicBezTo>
                    <a:pt x="14522" y="3769"/>
                    <a:pt x="14656" y="3635"/>
                    <a:pt x="14723" y="3433"/>
                  </a:cubicBezTo>
                  <a:lnTo>
                    <a:pt x="14925" y="3029"/>
                  </a:lnTo>
                  <a:cubicBezTo>
                    <a:pt x="14992" y="2895"/>
                    <a:pt x="15127" y="2828"/>
                    <a:pt x="15194" y="2693"/>
                  </a:cubicBezTo>
                  <a:cubicBezTo>
                    <a:pt x="15328" y="2290"/>
                    <a:pt x="15597" y="1954"/>
                    <a:pt x="15127" y="1618"/>
                  </a:cubicBezTo>
                  <a:lnTo>
                    <a:pt x="14320" y="1214"/>
                  </a:lnTo>
                  <a:cubicBezTo>
                    <a:pt x="14279" y="1542"/>
                    <a:pt x="14213" y="1820"/>
                    <a:pt x="14046" y="1820"/>
                  </a:cubicBezTo>
                  <a:cubicBezTo>
                    <a:pt x="13939" y="1820"/>
                    <a:pt x="13791" y="1705"/>
                    <a:pt x="13581" y="1416"/>
                  </a:cubicBezTo>
                  <a:cubicBezTo>
                    <a:pt x="13513" y="1349"/>
                    <a:pt x="13581" y="1214"/>
                    <a:pt x="13513" y="1080"/>
                  </a:cubicBezTo>
                  <a:cubicBezTo>
                    <a:pt x="13467" y="988"/>
                    <a:pt x="13389" y="801"/>
                    <a:pt x="13302" y="801"/>
                  </a:cubicBezTo>
                  <a:cubicBezTo>
                    <a:pt x="13262" y="801"/>
                    <a:pt x="13219" y="840"/>
                    <a:pt x="13177" y="945"/>
                  </a:cubicBezTo>
                  <a:cubicBezTo>
                    <a:pt x="12875" y="1517"/>
                    <a:pt x="12471" y="1635"/>
                    <a:pt x="12034" y="1635"/>
                  </a:cubicBezTo>
                  <a:cubicBezTo>
                    <a:pt x="11728" y="1635"/>
                    <a:pt x="11406" y="1577"/>
                    <a:pt x="11090" y="1577"/>
                  </a:cubicBezTo>
                  <a:cubicBezTo>
                    <a:pt x="10955" y="1577"/>
                    <a:pt x="10821" y="1587"/>
                    <a:pt x="10690" y="1618"/>
                  </a:cubicBezTo>
                  <a:cubicBezTo>
                    <a:pt x="10442" y="1866"/>
                    <a:pt x="10100" y="2039"/>
                    <a:pt x="9813" y="2039"/>
                  </a:cubicBezTo>
                  <a:cubicBezTo>
                    <a:pt x="9555" y="2039"/>
                    <a:pt x="9341" y="1900"/>
                    <a:pt x="9278" y="1550"/>
                  </a:cubicBezTo>
                  <a:cubicBezTo>
                    <a:pt x="9143" y="945"/>
                    <a:pt x="8925" y="761"/>
                    <a:pt x="8673" y="761"/>
                  </a:cubicBezTo>
                  <a:cubicBezTo>
                    <a:pt x="8421" y="761"/>
                    <a:pt x="8135" y="945"/>
                    <a:pt x="7866" y="1080"/>
                  </a:cubicBezTo>
                  <a:cubicBezTo>
                    <a:pt x="7491" y="1314"/>
                    <a:pt x="7148" y="1614"/>
                    <a:pt x="6747" y="1614"/>
                  </a:cubicBezTo>
                  <a:cubicBezTo>
                    <a:pt x="6573" y="1614"/>
                    <a:pt x="6389" y="1558"/>
                    <a:pt x="6185" y="1416"/>
                  </a:cubicBezTo>
                  <a:cubicBezTo>
                    <a:pt x="6320" y="609"/>
                    <a:pt x="7396" y="811"/>
                    <a:pt x="7463" y="71"/>
                  </a:cubicBezTo>
                  <a:cubicBezTo>
                    <a:pt x="7304" y="22"/>
                    <a:pt x="7158" y="0"/>
                    <a:pt x="7023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7" name="Google Shape;17937;p23"/>
            <p:cNvSpPr/>
            <p:nvPr/>
          </p:nvSpPr>
          <p:spPr>
            <a:xfrm>
              <a:off x="4162100" y="643150"/>
              <a:ext cx="435325" cy="603400"/>
            </a:xfrm>
            <a:custGeom>
              <a:avLst/>
              <a:gdLst/>
              <a:ahLst/>
              <a:cxnLst/>
              <a:rect l="l" t="t" r="r" b="b"/>
              <a:pathLst>
                <a:path w="17413" h="24136" extrusionOk="0">
                  <a:moveTo>
                    <a:pt x="2084" y="22052"/>
                  </a:moveTo>
                  <a:cubicBezTo>
                    <a:pt x="2084" y="22321"/>
                    <a:pt x="2286" y="22388"/>
                    <a:pt x="2420" y="22455"/>
                  </a:cubicBezTo>
                  <a:cubicBezTo>
                    <a:pt x="2435" y="22478"/>
                    <a:pt x="2452" y="22498"/>
                    <a:pt x="2470" y="22518"/>
                  </a:cubicBezTo>
                  <a:lnTo>
                    <a:pt x="2470" y="22518"/>
                  </a:lnTo>
                  <a:cubicBezTo>
                    <a:pt x="2370" y="22441"/>
                    <a:pt x="2261" y="22375"/>
                    <a:pt x="2152" y="22321"/>
                  </a:cubicBezTo>
                  <a:lnTo>
                    <a:pt x="2017" y="22186"/>
                  </a:lnTo>
                  <a:cubicBezTo>
                    <a:pt x="2084" y="22186"/>
                    <a:pt x="2084" y="22119"/>
                    <a:pt x="2084" y="22052"/>
                  </a:cubicBezTo>
                  <a:close/>
                  <a:moveTo>
                    <a:pt x="14320" y="1"/>
                  </a:moveTo>
                  <a:cubicBezTo>
                    <a:pt x="13849" y="808"/>
                    <a:pt x="13244" y="1614"/>
                    <a:pt x="12572" y="2287"/>
                  </a:cubicBezTo>
                  <a:cubicBezTo>
                    <a:pt x="12303" y="2556"/>
                    <a:pt x="12236" y="3026"/>
                    <a:pt x="12370" y="3362"/>
                  </a:cubicBezTo>
                  <a:cubicBezTo>
                    <a:pt x="12370" y="3699"/>
                    <a:pt x="13916" y="3900"/>
                    <a:pt x="12370" y="4505"/>
                  </a:cubicBezTo>
                  <a:cubicBezTo>
                    <a:pt x="11765" y="4774"/>
                    <a:pt x="11967" y="6388"/>
                    <a:pt x="11093" y="6791"/>
                  </a:cubicBezTo>
                  <a:cubicBezTo>
                    <a:pt x="9681" y="7665"/>
                    <a:pt x="7664" y="7732"/>
                    <a:pt x="8000" y="10152"/>
                  </a:cubicBezTo>
                  <a:cubicBezTo>
                    <a:pt x="5984" y="10556"/>
                    <a:pt x="5715" y="12774"/>
                    <a:pt x="4236" y="13716"/>
                  </a:cubicBezTo>
                  <a:cubicBezTo>
                    <a:pt x="3631" y="14388"/>
                    <a:pt x="3160" y="15127"/>
                    <a:pt x="2891" y="15934"/>
                  </a:cubicBezTo>
                  <a:cubicBezTo>
                    <a:pt x="2689" y="17279"/>
                    <a:pt x="2152" y="18623"/>
                    <a:pt x="1278" y="19699"/>
                  </a:cubicBezTo>
                  <a:cubicBezTo>
                    <a:pt x="1815" y="20304"/>
                    <a:pt x="1210" y="20707"/>
                    <a:pt x="941" y="21245"/>
                  </a:cubicBezTo>
                  <a:cubicBezTo>
                    <a:pt x="740" y="21716"/>
                    <a:pt x="0" y="22186"/>
                    <a:pt x="471" y="22926"/>
                  </a:cubicBezTo>
                  <a:cubicBezTo>
                    <a:pt x="513" y="22933"/>
                    <a:pt x="557" y="22935"/>
                    <a:pt x="602" y="22935"/>
                  </a:cubicBezTo>
                  <a:cubicBezTo>
                    <a:pt x="739" y="22935"/>
                    <a:pt x="887" y="22912"/>
                    <a:pt x="1018" y="22912"/>
                  </a:cubicBezTo>
                  <a:cubicBezTo>
                    <a:pt x="1262" y="22912"/>
                    <a:pt x="1451" y="22994"/>
                    <a:pt x="1412" y="23464"/>
                  </a:cubicBezTo>
                  <a:cubicBezTo>
                    <a:pt x="1412" y="24070"/>
                    <a:pt x="1736" y="24126"/>
                    <a:pt x="2069" y="24126"/>
                  </a:cubicBezTo>
                  <a:cubicBezTo>
                    <a:pt x="2144" y="24126"/>
                    <a:pt x="2220" y="24123"/>
                    <a:pt x="2293" y="24123"/>
                  </a:cubicBezTo>
                  <a:cubicBezTo>
                    <a:pt x="2362" y="24123"/>
                    <a:pt x="2428" y="24126"/>
                    <a:pt x="2488" y="24136"/>
                  </a:cubicBezTo>
                  <a:cubicBezTo>
                    <a:pt x="2824" y="23800"/>
                    <a:pt x="2958" y="23329"/>
                    <a:pt x="2824" y="22926"/>
                  </a:cubicBezTo>
                  <a:cubicBezTo>
                    <a:pt x="2764" y="22806"/>
                    <a:pt x="2677" y="22700"/>
                    <a:pt x="2576" y="22607"/>
                  </a:cubicBezTo>
                  <a:lnTo>
                    <a:pt x="2576" y="22607"/>
                  </a:lnTo>
                  <a:cubicBezTo>
                    <a:pt x="2713" y="22698"/>
                    <a:pt x="2886" y="22745"/>
                    <a:pt x="3026" y="22791"/>
                  </a:cubicBezTo>
                  <a:cubicBezTo>
                    <a:pt x="3227" y="22724"/>
                    <a:pt x="3362" y="22724"/>
                    <a:pt x="3496" y="22590"/>
                  </a:cubicBezTo>
                  <a:cubicBezTo>
                    <a:pt x="3631" y="22522"/>
                    <a:pt x="3765" y="22388"/>
                    <a:pt x="3832" y="22253"/>
                  </a:cubicBezTo>
                  <a:cubicBezTo>
                    <a:pt x="3899" y="22119"/>
                    <a:pt x="4034" y="21985"/>
                    <a:pt x="4101" y="21850"/>
                  </a:cubicBezTo>
                  <a:cubicBezTo>
                    <a:pt x="4168" y="21648"/>
                    <a:pt x="4303" y="21514"/>
                    <a:pt x="4437" y="21312"/>
                  </a:cubicBezTo>
                  <a:cubicBezTo>
                    <a:pt x="4639" y="21043"/>
                    <a:pt x="4773" y="20774"/>
                    <a:pt x="4908" y="20438"/>
                  </a:cubicBezTo>
                  <a:cubicBezTo>
                    <a:pt x="5110" y="20035"/>
                    <a:pt x="5446" y="19632"/>
                    <a:pt x="5782" y="19228"/>
                  </a:cubicBezTo>
                  <a:cubicBezTo>
                    <a:pt x="6858" y="17211"/>
                    <a:pt x="8068" y="15262"/>
                    <a:pt x="9479" y="13447"/>
                  </a:cubicBezTo>
                  <a:cubicBezTo>
                    <a:pt x="10690" y="11900"/>
                    <a:pt x="12236" y="10556"/>
                    <a:pt x="12908" y="8673"/>
                  </a:cubicBezTo>
                  <a:cubicBezTo>
                    <a:pt x="13580" y="8068"/>
                    <a:pt x="13580" y="6791"/>
                    <a:pt x="14723" y="6657"/>
                  </a:cubicBezTo>
                  <a:cubicBezTo>
                    <a:pt x="14858" y="6589"/>
                    <a:pt x="15059" y="6455"/>
                    <a:pt x="15127" y="6320"/>
                  </a:cubicBezTo>
                  <a:cubicBezTo>
                    <a:pt x="15261" y="5715"/>
                    <a:pt x="15530" y="5043"/>
                    <a:pt x="15933" y="4505"/>
                  </a:cubicBezTo>
                  <a:cubicBezTo>
                    <a:pt x="17412" y="2757"/>
                    <a:pt x="17278" y="2085"/>
                    <a:pt x="15463" y="404"/>
                  </a:cubicBezTo>
                  <a:cubicBezTo>
                    <a:pt x="15127" y="135"/>
                    <a:pt x="14723" y="1"/>
                    <a:pt x="1432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8" name="Google Shape;17938;p23"/>
            <p:cNvSpPr/>
            <p:nvPr/>
          </p:nvSpPr>
          <p:spPr>
            <a:xfrm>
              <a:off x="4215875" y="891900"/>
              <a:ext cx="121025" cy="185000"/>
            </a:xfrm>
            <a:custGeom>
              <a:avLst/>
              <a:gdLst/>
              <a:ahLst/>
              <a:cxnLst/>
              <a:rect l="l" t="t" r="r" b="b"/>
              <a:pathLst>
                <a:path w="4841" h="7400" extrusionOk="0">
                  <a:moveTo>
                    <a:pt x="4438" y="1"/>
                  </a:moveTo>
                  <a:cubicBezTo>
                    <a:pt x="3496" y="202"/>
                    <a:pt x="3160" y="1076"/>
                    <a:pt x="2555" y="1681"/>
                  </a:cubicBezTo>
                  <a:cubicBezTo>
                    <a:pt x="2085" y="2152"/>
                    <a:pt x="2085" y="2152"/>
                    <a:pt x="1547" y="3429"/>
                  </a:cubicBezTo>
                  <a:cubicBezTo>
                    <a:pt x="1547" y="3564"/>
                    <a:pt x="1278" y="3631"/>
                    <a:pt x="1211" y="3631"/>
                  </a:cubicBezTo>
                  <a:cubicBezTo>
                    <a:pt x="1211" y="3631"/>
                    <a:pt x="1143" y="3698"/>
                    <a:pt x="1143" y="3766"/>
                  </a:cubicBezTo>
                  <a:cubicBezTo>
                    <a:pt x="1143" y="3900"/>
                    <a:pt x="1143" y="3967"/>
                    <a:pt x="1211" y="4034"/>
                  </a:cubicBezTo>
                  <a:cubicBezTo>
                    <a:pt x="1278" y="4371"/>
                    <a:pt x="1143" y="4707"/>
                    <a:pt x="807" y="4908"/>
                  </a:cubicBezTo>
                  <a:cubicBezTo>
                    <a:pt x="404" y="5177"/>
                    <a:pt x="337" y="5715"/>
                    <a:pt x="1" y="6118"/>
                  </a:cubicBezTo>
                  <a:lnTo>
                    <a:pt x="1" y="7396"/>
                  </a:lnTo>
                  <a:cubicBezTo>
                    <a:pt x="33" y="7398"/>
                    <a:pt x="64" y="7399"/>
                    <a:pt x="93" y="7399"/>
                  </a:cubicBezTo>
                  <a:cubicBezTo>
                    <a:pt x="933" y="7399"/>
                    <a:pt x="819" y="6506"/>
                    <a:pt x="1143" y="6051"/>
                  </a:cubicBezTo>
                  <a:cubicBezTo>
                    <a:pt x="1278" y="5245"/>
                    <a:pt x="1681" y="4572"/>
                    <a:pt x="2286" y="4034"/>
                  </a:cubicBezTo>
                  <a:cubicBezTo>
                    <a:pt x="2959" y="3497"/>
                    <a:pt x="3160" y="2354"/>
                    <a:pt x="3765" y="1883"/>
                  </a:cubicBezTo>
                  <a:cubicBezTo>
                    <a:pt x="4370" y="1413"/>
                    <a:pt x="4841" y="875"/>
                    <a:pt x="4572" y="68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9" name="Google Shape;17939;p23"/>
            <p:cNvSpPr/>
            <p:nvPr/>
          </p:nvSpPr>
          <p:spPr>
            <a:xfrm>
              <a:off x="4436050" y="700300"/>
              <a:ext cx="42050" cy="59375"/>
            </a:xfrm>
            <a:custGeom>
              <a:avLst/>
              <a:gdLst/>
              <a:ahLst/>
              <a:cxnLst/>
              <a:rect l="l" t="t" r="r" b="b"/>
              <a:pathLst>
                <a:path w="1682" h="2375" extrusionOk="0">
                  <a:moveTo>
                    <a:pt x="1614" y="1"/>
                  </a:moveTo>
                  <a:cubicBezTo>
                    <a:pt x="1009" y="1"/>
                    <a:pt x="874" y="673"/>
                    <a:pt x="404" y="942"/>
                  </a:cubicBezTo>
                  <a:cubicBezTo>
                    <a:pt x="471" y="1413"/>
                    <a:pt x="135" y="1749"/>
                    <a:pt x="0" y="2152"/>
                  </a:cubicBezTo>
                  <a:cubicBezTo>
                    <a:pt x="296" y="2300"/>
                    <a:pt x="558" y="2375"/>
                    <a:pt x="783" y="2375"/>
                  </a:cubicBezTo>
                  <a:cubicBezTo>
                    <a:pt x="1275" y="2375"/>
                    <a:pt x="1589" y="2016"/>
                    <a:pt x="1681" y="1278"/>
                  </a:cubicBezTo>
                  <a:cubicBezTo>
                    <a:pt x="1614" y="875"/>
                    <a:pt x="1614" y="404"/>
                    <a:pt x="1614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0" name="Google Shape;17940;p23"/>
            <p:cNvSpPr/>
            <p:nvPr/>
          </p:nvSpPr>
          <p:spPr>
            <a:xfrm>
              <a:off x="4331850" y="718525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28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135" y="146"/>
                    <a:pt x="135" y="146"/>
                  </a:cubicBezTo>
                  <a:cubicBezTo>
                    <a:pt x="94" y="25"/>
                    <a:pt x="54" y="0"/>
                    <a:pt x="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1" name="Google Shape;17941;p23"/>
            <p:cNvSpPr/>
            <p:nvPr/>
          </p:nvSpPr>
          <p:spPr>
            <a:xfrm>
              <a:off x="4422600" y="707025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2" name="Google Shape;17942;p23"/>
            <p:cNvSpPr/>
            <p:nvPr/>
          </p:nvSpPr>
          <p:spPr>
            <a:xfrm>
              <a:off x="4083100" y="750725"/>
              <a:ext cx="1181550" cy="895850"/>
            </a:xfrm>
            <a:custGeom>
              <a:avLst/>
              <a:gdLst/>
              <a:ahLst/>
              <a:cxnLst/>
              <a:rect l="l" t="t" r="r" b="b"/>
              <a:pathLst>
                <a:path w="47262" h="35834" extrusionOk="0">
                  <a:moveTo>
                    <a:pt x="38186" y="1"/>
                  </a:moveTo>
                  <a:cubicBezTo>
                    <a:pt x="38186" y="1816"/>
                    <a:pt x="36438" y="2421"/>
                    <a:pt x="36169" y="3765"/>
                  </a:cubicBezTo>
                  <a:cubicBezTo>
                    <a:pt x="35642" y="3648"/>
                    <a:pt x="35472" y="3123"/>
                    <a:pt x="35037" y="3123"/>
                  </a:cubicBezTo>
                  <a:cubicBezTo>
                    <a:pt x="34973" y="3123"/>
                    <a:pt x="34903" y="3134"/>
                    <a:pt x="34825" y="3160"/>
                  </a:cubicBezTo>
                  <a:cubicBezTo>
                    <a:pt x="34757" y="3362"/>
                    <a:pt x="34757" y="3564"/>
                    <a:pt x="34757" y="3564"/>
                  </a:cubicBezTo>
                  <a:cubicBezTo>
                    <a:pt x="35699" y="4572"/>
                    <a:pt x="35228" y="5715"/>
                    <a:pt x="35026" y="6791"/>
                  </a:cubicBezTo>
                  <a:cubicBezTo>
                    <a:pt x="34959" y="7530"/>
                    <a:pt x="34287" y="8135"/>
                    <a:pt x="33480" y="8135"/>
                  </a:cubicBezTo>
                  <a:cubicBezTo>
                    <a:pt x="32808" y="8068"/>
                    <a:pt x="32741" y="7328"/>
                    <a:pt x="32673" y="6723"/>
                  </a:cubicBezTo>
                  <a:cubicBezTo>
                    <a:pt x="32673" y="6454"/>
                    <a:pt x="32875" y="6051"/>
                    <a:pt x="32337" y="5917"/>
                  </a:cubicBezTo>
                  <a:cubicBezTo>
                    <a:pt x="31791" y="6462"/>
                    <a:pt x="31467" y="6609"/>
                    <a:pt x="30681" y="6609"/>
                  </a:cubicBezTo>
                  <a:cubicBezTo>
                    <a:pt x="30499" y="6609"/>
                    <a:pt x="30292" y="6602"/>
                    <a:pt x="30051" y="6589"/>
                  </a:cubicBezTo>
                  <a:cubicBezTo>
                    <a:pt x="29997" y="6571"/>
                    <a:pt x="29943" y="6563"/>
                    <a:pt x="29891" y="6563"/>
                  </a:cubicBezTo>
                  <a:cubicBezTo>
                    <a:pt x="29746" y="6563"/>
                    <a:pt x="29612" y="6625"/>
                    <a:pt x="29514" y="6723"/>
                  </a:cubicBezTo>
                  <a:cubicBezTo>
                    <a:pt x="29242" y="6995"/>
                    <a:pt x="28970" y="7091"/>
                    <a:pt x="28698" y="7091"/>
                  </a:cubicBezTo>
                  <a:cubicBezTo>
                    <a:pt x="28297" y="7091"/>
                    <a:pt x="27897" y="6884"/>
                    <a:pt x="27497" y="6723"/>
                  </a:cubicBezTo>
                  <a:cubicBezTo>
                    <a:pt x="27389" y="6652"/>
                    <a:pt x="27243" y="6580"/>
                    <a:pt x="27109" y="6580"/>
                  </a:cubicBezTo>
                  <a:cubicBezTo>
                    <a:pt x="26993" y="6580"/>
                    <a:pt x="26887" y="6634"/>
                    <a:pt x="26824" y="6791"/>
                  </a:cubicBezTo>
                  <a:cubicBezTo>
                    <a:pt x="26690" y="6992"/>
                    <a:pt x="26690" y="7328"/>
                    <a:pt x="26824" y="7530"/>
                  </a:cubicBezTo>
                  <a:cubicBezTo>
                    <a:pt x="27026" y="8001"/>
                    <a:pt x="27766" y="8068"/>
                    <a:pt x="27766" y="8740"/>
                  </a:cubicBezTo>
                  <a:cubicBezTo>
                    <a:pt x="27833" y="9144"/>
                    <a:pt x="27766" y="9614"/>
                    <a:pt x="27362" y="9749"/>
                  </a:cubicBezTo>
                  <a:cubicBezTo>
                    <a:pt x="27286" y="9787"/>
                    <a:pt x="27220" y="9803"/>
                    <a:pt x="27161" y="9803"/>
                  </a:cubicBezTo>
                  <a:cubicBezTo>
                    <a:pt x="26908" y="9803"/>
                    <a:pt x="26799" y="9496"/>
                    <a:pt x="26690" y="9278"/>
                  </a:cubicBezTo>
                  <a:cubicBezTo>
                    <a:pt x="26219" y="8539"/>
                    <a:pt x="25749" y="7799"/>
                    <a:pt x="25345" y="7060"/>
                  </a:cubicBezTo>
                  <a:cubicBezTo>
                    <a:pt x="25157" y="6745"/>
                    <a:pt x="24910" y="6314"/>
                    <a:pt x="24549" y="6314"/>
                  </a:cubicBezTo>
                  <a:cubicBezTo>
                    <a:pt x="24524" y="6314"/>
                    <a:pt x="24498" y="6316"/>
                    <a:pt x="24472" y="6320"/>
                  </a:cubicBezTo>
                  <a:cubicBezTo>
                    <a:pt x="24323" y="6337"/>
                    <a:pt x="24180" y="6344"/>
                    <a:pt x="24042" y="6344"/>
                  </a:cubicBezTo>
                  <a:cubicBezTo>
                    <a:pt x="22502" y="6344"/>
                    <a:pt x="21638" y="5347"/>
                    <a:pt x="20774" y="4236"/>
                  </a:cubicBezTo>
                  <a:cubicBezTo>
                    <a:pt x="20495" y="3929"/>
                    <a:pt x="20308" y="3761"/>
                    <a:pt x="20143" y="3761"/>
                  </a:cubicBezTo>
                  <a:cubicBezTo>
                    <a:pt x="19909" y="3761"/>
                    <a:pt x="19716" y="4094"/>
                    <a:pt x="19362" y="4841"/>
                  </a:cubicBezTo>
                  <a:cubicBezTo>
                    <a:pt x="19409" y="4853"/>
                    <a:pt x="19460" y="4856"/>
                    <a:pt x="19513" y="4856"/>
                  </a:cubicBezTo>
                  <a:cubicBezTo>
                    <a:pt x="19595" y="4856"/>
                    <a:pt x="19682" y="4848"/>
                    <a:pt x="19768" y="4848"/>
                  </a:cubicBezTo>
                  <a:cubicBezTo>
                    <a:pt x="19948" y="4848"/>
                    <a:pt x="20123" y="4884"/>
                    <a:pt x="20236" y="5110"/>
                  </a:cubicBezTo>
                  <a:cubicBezTo>
                    <a:pt x="19766" y="5513"/>
                    <a:pt x="19429" y="6051"/>
                    <a:pt x="18959" y="6253"/>
                  </a:cubicBezTo>
                  <a:cubicBezTo>
                    <a:pt x="18890" y="6278"/>
                    <a:pt x="18818" y="6289"/>
                    <a:pt x="18744" y="6289"/>
                  </a:cubicBezTo>
                  <a:cubicBezTo>
                    <a:pt x="18427" y="6289"/>
                    <a:pt x="18064" y="6098"/>
                    <a:pt x="17723" y="6098"/>
                  </a:cubicBezTo>
                  <a:cubicBezTo>
                    <a:pt x="17518" y="6098"/>
                    <a:pt x="17320" y="6167"/>
                    <a:pt x="17144" y="6387"/>
                  </a:cubicBezTo>
                  <a:cubicBezTo>
                    <a:pt x="17144" y="6791"/>
                    <a:pt x="17413" y="6791"/>
                    <a:pt x="17681" y="6858"/>
                  </a:cubicBezTo>
                  <a:cubicBezTo>
                    <a:pt x="18085" y="7060"/>
                    <a:pt x="18555" y="7261"/>
                    <a:pt x="18354" y="7732"/>
                  </a:cubicBezTo>
                  <a:cubicBezTo>
                    <a:pt x="18197" y="8006"/>
                    <a:pt x="17926" y="8144"/>
                    <a:pt x="17660" y="8144"/>
                  </a:cubicBezTo>
                  <a:cubicBezTo>
                    <a:pt x="17470" y="8144"/>
                    <a:pt x="17284" y="8074"/>
                    <a:pt x="17144" y="7933"/>
                  </a:cubicBezTo>
                  <a:cubicBezTo>
                    <a:pt x="16862" y="7708"/>
                    <a:pt x="16627" y="7612"/>
                    <a:pt x="16405" y="7612"/>
                  </a:cubicBezTo>
                  <a:cubicBezTo>
                    <a:pt x="16097" y="7612"/>
                    <a:pt x="15814" y="7795"/>
                    <a:pt x="15463" y="8068"/>
                  </a:cubicBezTo>
                  <a:cubicBezTo>
                    <a:pt x="14992" y="8404"/>
                    <a:pt x="14522" y="8539"/>
                    <a:pt x="14186" y="9144"/>
                  </a:cubicBezTo>
                  <a:cubicBezTo>
                    <a:pt x="13715" y="9883"/>
                    <a:pt x="12976" y="10421"/>
                    <a:pt x="12102" y="10488"/>
                  </a:cubicBezTo>
                  <a:cubicBezTo>
                    <a:pt x="12034" y="10471"/>
                    <a:pt x="11967" y="10463"/>
                    <a:pt x="11901" y="10463"/>
                  </a:cubicBezTo>
                  <a:cubicBezTo>
                    <a:pt x="11702" y="10463"/>
                    <a:pt x="11513" y="10539"/>
                    <a:pt x="11362" y="10690"/>
                  </a:cubicBezTo>
                  <a:cubicBezTo>
                    <a:pt x="9480" y="13782"/>
                    <a:pt x="7665" y="16875"/>
                    <a:pt x="5917" y="20035"/>
                  </a:cubicBezTo>
                  <a:cubicBezTo>
                    <a:pt x="5580" y="20909"/>
                    <a:pt x="5244" y="21782"/>
                    <a:pt x="4841" y="22589"/>
                  </a:cubicBezTo>
                  <a:cubicBezTo>
                    <a:pt x="4774" y="22925"/>
                    <a:pt x="4707" y="23261"/>
                    <a:pt x="4572" y="23530"/>
                  </a:cubicBezTo>
                  <a:cubicBezTo>
                    <a:pt x="3967" y="25547"/>
                    <a:pt x="2824" y="27362"/>
                    <a:pt x="2354" y="29446"/>
                  </a:cubicBezTo>
                  <a:cubicBezTo>
                    <a:pt x="2891" y="30186"/>
                    <a:pt x="2891" y="30724"/>
                    <a:pt x="1950" y="31060"/>
                  </a:cubicBezTo>
                  <a:cubicBezTo>
                    <a:pt x="1681" y="31194"/>
                    <a:pt x="1547" y="31531"/>
                    <a:pt x="1614" y="31867"/>
                  </a:cubicBezTo>
                  <a:lnTo>
                    <a:pt x="1681" y="31799"/>
                  </a:lnTo>
                  <a:lnTo>
                    <a:pt x="1681" y="31799"/>
                  </a:lnTo>
                  <a:cubicBezTo>
                    <a:pt x="1009" y="33144"/>
                    <a:pt x="471" y="34489"/>
                    <a:pt x="1" y="35833"/>
                  </a:cubicBezTo>
                  <a:cubicBezTo>
                    <a:pt x="1480" y="35094"/>
                    <a:pt x="3765" y="35564"/>
                    <a:pt x="4169" y="33077"/>
                  </a:cubicBezTo>
                  <a:cubicBezTo>
                    <a:pt x="4169" y="33011"/>
                    <a:pt x="4177" y="32985"/>
                    <a:pt x="4190" y="32985"/>
                  </a:cubicBezTo>
                  <a:cubicBezTo>
                    <a:pt x="4231" y="32985"/>
                    <a:pt x="4320" y="33228"/>
                    <a:pt x="4370" y="33278"/>
                  </a:cubicBezTo>
                  <a:cubicBezTo>
                    <a:pt x="4487" y="33424"/>
                    <a:pt x="4666" y="33494"/>
                    <a:pt x="4842" y="33494"/>
                  </a:cubicBezTo>
                  <a:cubicBezTo>
                    <a:pt x="5074" y="33494"/>
                    <a:pt x="5302" y="33373"/>
                    <a:pt x="5379" y="33144"/>
                  </a:cubicBezTo>
                  <a:cubicBezTo>
                    <a:pt x="5648" y="31934"/>
                    <a:pt x="6589" y="31060"/>
                    <a:pt x="7059" y="29917"/>
                  </a:cubicBezTo>
                  <a:cubicBezTo>
                    <a:pt x="7328" y="30522"/>
                    <a:pt x="7530" y="31194"/>
                    <a:pt x="7799" y="31799"/>
                  </a:cubicBezTo>
                  <a:cubicBezTo>
                    <a:pt x="7969" y="32084"/>
                    <a:pt x="8188" y="32368"/>
                    <a:pt x="8536" y="32368"/>
                  </a:cubicBezTo>
                  <a:cubicBezTo>
                    <a:pt x="8599" y="32368"/>
                    <a:pt x="8667" y="32358"/>
                    <a:pt x="8740" y="32337"/>
                  </a:cubicBezTo>
                  <a:cubicBezTo>
                    <a:pt x="9211" y="32203"/>
                    <a:pt x="9278" y="31799"/>
                    <a:pt x="9278" y="31396"/>
                  </a:cubicBezTo>
                  <a:cubicBezTo>
                    <a:pt x="9278" y="30522"/>
                    <a:pt x="8740" y="29850"/>
                    <a:pt x="8538" y="29110"/>
                  </a:cubicBezTo>
                  <a:lnTo>
                    <a:pt x="8538" y="29110"/>
                  </a:lnTo>
                  <a:cubicBezTo>
                    <a:pt x="8730" y="29569"/>
                    <a:pt x="9008" y="29898"/>
                    <a:pt x="9274" y="29898"/>
                  </a:cubicBezTo>
                  <a:cubicBezTo>
                    <a:pt x="9476" y="29898"/>
                    <a:pt x="9671" y="29709"/>
                    <a:pt x="9816" y="29245"/>
                  </a:cubicBezTo>
                  <a:cubicBezTo>
                    <a:pt x="10018" y="28505"/>
                    <a:pt x="10555" y="27833"/>
                    <a:pt x="11295" y="27497"/>
                  </a:cubicBezTo>
                  <a:cubicBezTo>
                    <a:pt x="11433" y="27382"/>
                    <a:pt x="11594" y="27330"/>
                    <a:pt x="11752" y="27330"/>
                  </a:cubicBezTo>
                  <a:cubicBezTo>
                    <a:pt x="12057" y="27330"/>
                    <a:pt x="12349" y="27523"/>
                    <a:pt x="12438" y="27833"/>
                  </a:cubicBezTo>
                  <a:cubicBezTo>
                    <a:pt x="12707" y="28304"/>
                    <a:pt x="12841" y="29648"/>
                    <a:pt x="12707" y="29783"/>
                  </a:cubicBezTo>
                  <a:cubicBezTo>
                    <a:pt x="11967" y="30186"/>
                    <a:pt x="11698" y="30791"/>
                    <a:pt x="12102" y="31463"/>
                  </a:cubicBezTo>
                  <a:cubicBezTo>
                    <a:pt x="12309" y="31879"/>
                    <a:pt x="12620" y="32166"/>
                    <a:pt x="12985" y="32166"/>
                  </a:cubicBezTo>
                  <a:cubicBezTo>
                    <a:pt x="13211" y="32166"/>
                    <a:pt x="13458" y="32056"/>
                    <a:pt x="13715" y="31799"/>
                  </a:cubicBezTo>
                  <a:cubicBezTo>
                    <a:pt x="13810" y="31704"/>
                    <a:pt x="13905" y="31609"/>
                    <a:pt x="13977" y="31609"/>
                  </a:cubicBezTo>
                  <a:cubicBezTo>
                    <a:pt x="14006" y="31609"/>
                    <a:pt x="14031" y="31626"/>
                    <a:pt x="14051" y="31665"/>
                  </a:cubicBezTo>
                  <a:cubicBezTo>
                    <a:pt x="14539" y="32640"/>
                    <a:pt x="15013" y="33021"/>
                    <a:pt x="15491" y="33021"/>
                  </a:cubicBezTo>
                  <a:cubicBezTo>
                    <a:pt x="16069" y="33021"/>
                    <a:pt x="16653" y="32467"/>
                    <a:pt x="17278" y="31732"/>
                  </a:cubicBezTo>
                  <a:cubicBezTo>
                    <a:pt x="17480" y="31531"/>
                    <a:pt x="17883" y="31531"/>
                    <a:pt x="18219" y="31531"/>
                  </a:cubicBezTo>
                  <a:cubicBezTo>
                    <a:pt x="19161" y="31463"/>
                    <a:pt x="20034" y="31060"/>
                    <a:pt x="20774" y="30455"/>
                  </a:cubicBezTo>
                  <a:cubicBezTo>
                    <a:pt x="21782" y="29783"/>
                    <a:pt x="21177" y="28304"/>
                    <a:pt x="22186" y="27228"/>
                  </a:cubicBezTo>
                  <a:lnTo>
                    <a:pt x="22186" y="27228"/>
                  </a:lnTo>
                  <a:cubicBezTo>
                    <a:pt x="22320" y="28707"/>
                    <a:pt x="21648" y="29984"/>
                    <a:pt x="22858" y="30858"/>
                  </a:cubicBezTo>
                  <a:cubicBezTo>
                    <a:pt x="23310" y="31242"/>
                    <a:pt x="23785" y="31391"/>
                    <a:pt x="24242" y="31391"/>
                  </a:cubicBezTo>
                  <a:cubicBezTo>
                    <a:pt x="25143" y="31391"/>
                    <a:pt x="25975" y="30811"/>
                    <a:pt x="26421" y="30320"/>
                  </a:cubicBezTo>
                  <a:cubicBezTo>
                    <a:pt x="27833" y="28841"/>
                    <a:pt x="26623" y="27026"/>
                    <a:pt x="25951" y="25413"/>
                  </a:cubicBezTo>
                  <a:lnTo>
                    <a:pt x="25951" y="25413"/>
                  </a:lnTo>
                  <a:cubicBezTo>
                    <a:pt x="26085" y="25614"/>
                    <a:pt x="26219" y="25883"/>
                    <a:pt x="26354" y="26085"/>
                  </a:cubicBezTo>
                  <a:cubicBezTo>
                    <a:pt x="26717" y="26604"/>
                    <a:pt x="27120" y="27202"/>
                    <a:pt x="27717" y="27202"/>
                  </a:cubicBezTo>
                  <a:cubicBezTo>
                    <a:pt x="27894" y="27202"/>
                    <a:pt x="28088" y="27149"/>
                    <a:pt x="28304" y="27026"/>
                  </a:cubicBezTo>
                  <a:cubicBezTo>
                    <a:pt x="29312" y="26421"/>
                    <a:pt x="28505" y="25682"/>
                    <a:pt x="28102" y="25009"/>
                  </a:cubicBezTo>
                  <a:cubicBezTo>
                    <a:pt x="28035" y="24875"/>
                    <a:pt x="27900" y="24673"/>
                    <a:pt x="28035" y="24472"/>
                  </a:cubicBezTo>
                  <a:lnTo>
                    <a:pt x="28035" y="24472"/>
                  </a:lnTo>
                  <a:cubicBezTo>
                    <a:pt x="28188" y="25007"/>
                    <a:pt x="28449" y="25194"/>
                    <a:pt x="28771" y="25194"/>
                  </a:cubicBezTo>
                  <a:cubicBezTo>
                    <a:pt x="29014" y="25194"/>
                    <a:pt x="29291" y="25087"/>
                    <a:pt x="29581" y="24942"/>
                  </a:cubicBezTo>
                  <a:cubicBezTo>
                    <a:pt x="29883" y="24813"/>
                    <a:pt x="30212" y="24518"/>
                    <a:pt x="30552" y="24518"/>
                  </a:cubicBezTo>
                  <a:cubicBezTo>
                    <a:pt x="30741" y="24518"/>
                    <a:pt x="30934" y="24610"/>
                    <a:pt x="31127" y="24875"/>
                  </a:cubicBezTo>
                  <a:cubicBezTo>
                    <a:pt x="31463" y="25278"/>
                    <a:pt x="31127" y="25547"/>
                    <a:pt x="30858" y="25816"/>
                  </a:cubicBezTo>
                  <a:cubicBezTo>
                    <a:pt x="30455" y="26421"/>
                    <a:pt x="30724" y="26825"/>
                    <a:pt x="31329" y="27026"/>
                  </a:cubicBezTo>
                  <a:cubicBezTo>
                    <a:pt x="31551" y="27108"/>
                    <a:pt x="31739" y="27145"/>
                    <a:pt x="31900" y="27145"/>
                  </a:cubicBezTo>
                  <a:cubicBezTo>
                    <a:pt x="32661" y="27145"/>
                    <a:pt x="32811" y="26313"/>
                    <a:pt x="33144" y="25480"/>
                  </a:cubicBezTo>
                  <a:lnTo>
                    <a:pt x="33144" y="25480"/>
                  </a:lnTo>
                  <a:cubicBezTo>
                    <a:pt x="33009" y="26152"/>
                    <a:pt x="32741" y="26556"/>
                    <a:pt x="32741" y="27026"/>
                  </a:cubicBezTo>
                  <a:cubicBezTo>
                    <a:pt x="32741" y="27295"/>
                    <a:pt x="32673" y="27631"/>
                    <a:pt x="32539" y="27900"/>
                  </a:cubicBezTo>
                  <a:cubicBezTo>
                    <a:pt x="32491" y="28043"/>
                    <a:pt x="32410" y="28185"/>
                    <a:pt x="32295" y="28185"/>
                  </a:cubicBezTo>
                  <a:cubicBezTo>
                    <a:pt x="32248" y="28185"/>
                    <a:pt x="32195" y="28161"/>
                    <a:pt x="32136" y="28102"/>
                  </a:cubicBezTo>
                  <a:lnTo>
                    <a:pt x="31867" y="28169"/>
                  </a:lnTo>
                  <a:cubicBezTo>
                    <a:pt x="31799" y="28236"/>
                    <a:pt x="31732" y="28371"/>
                    <a:pt x="31665" y="28573"/>
                  </a:cubicBezTo>
                  <a:cubicBezTo>
                    <a:pt x="31732" y="29312"/>
                    <a:pt x="31262" y="30119"/>
                    <a:pt x="32136" y="30724"/>
                  </a:cubicBezTo>
                  <a:cubicBezTo>
                    <a:pt x="33144" y="30320"/>
                    <a:pt x="33413" y="29379"/>
                    <a:pt x="33883" y="28505"/>
                  </a:cubicBezTo>
                  <a:cubicBezTo>
                    <a:pt x="34959" y="24270"/>
                    <a:pt x="37581" y="20640"/>
                    <a:pt x="39463" y="16673"/>
                  </a:cubicBezTo>
                  <a:cubicBezTo>
                    <a:pt x="39934" y="15665"/>
                    <a:pt x="40539" y="14724"/>
                    <a:pt x="41144" y="13782"/>
                  </a:cubicBezTo>
                  <a:cubicBezTo>
                    <a:pt x="42287" y="12102"/>
                    <a:pt x="43497" y="10488"/>
                    <a:pt x="43968" y="8471"/>
                  </a:cubicBezTo>
                  <a:cubicBezTo>
                    <a:pt x="44102" y="8135"/>
                    <a:pt x="44237" y="7866"/>
                    <a:pt x="44371" y="7530"/>
                  </a:cubicBezTo>
                  <a:cubicBezTo>
                    <a:pt x="45110" y="5849"/>
                    <a:pt x="46657" y="4639"/>
                    <a:pt x="47262" y="2824"/>
                  </a:cubicBezTo>
                  <a:cubicBezTo>
                    <a:pt x="46858" y="2017"/>
                    <a:pt x="46119" y="1412"/>
                    <a:pt x="45245" y="1278"/>
                  </a:cubicBezTo>
                  <a:cubicBezTo>
                    <a:pt x="44298" y="1052"/>
                    <a:pt x="43381" y="645"/>
                    <a:pt x="42454" y="645"/>
                  </a:cubicBezTo>
                  <a:cubicBezTo>
                    <a:pt x="41999" y="645"/>
                    <a:pt x="41542" y="743"/>
                    <a:pt x="41077" y="1009"/>
                  </a:cubicBezTo>
                  <a:cubicBezTo>
                    <a:pt x="41032" y="1009"/>
                    <a:pt x="40898" y="1039"/>
                    <a:pt x="40813" y="1039"/>
                  </a:cubicBezTo>
                  <a:cubicBezTo>
                    <a:pt x="40771" y="1039"/>
                    <a:pt x="40741" y="1031"/>
                    <a:pt x="40741" y="1009"/>
                  </a:cubicBezTo>
                  <a:cubicBezTo>
                    <a:pt x="40528" y="531"/>
                    <a:pt x="40190" y="441"/>
                    <a:pt x="39816" y="441"/>
                  </a:cubicBezTo>
                  <a:cubicBezTo>
                    <a:pt x="39592" y="441"/>
                    <a:pt x="39355" y="473"/>
                    <a:pt x="39126" y="473"/>
                  </a:cubicBezTo>
                  <a:cubicBezTo>
                    <a:pt x="38771" y="473"/>
                    <a:pt x="38433" y="396"/>
                    <a:pt x="38186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3" name="Google Shape;17943;p23"/>
            <p:cNvSpPr/>
            <p:nvPr/>
          </p:nvSpPr>
          <p:spPr>
            <a:xfrm>
              <a:off x="4224275" y="800050"/>
              <a:ext cx="324400" cy="458275"/>
            </a:xfrm>
            <a:custGeom>
              <a:avLst/>
              <a:gdLst/>
              <a:ahLst/>
              <a:cxnLst/>
              <a:rect l="l" t="t" r="r" b="b"/>
              <a:pathLst>
                <a:path w="12976" h="18331" extrusionOk="0">
                  <a:moveTo>
                    <a:pt x="12697" y="0"/>
                  </a:moveTo>
                  <a:cubicBezTo>
                    <a:pt x="12628" y="0"/>
                    <a:pt x="12561" y="17"/>
                    <a:pt x="12505" y="44"/>
                  </a:cubicBezTo>
                  <a:lnTo>
                    <a:pt x="12169" y="44"/>
                  </a:lnTo>
                  <a:cubicBezTo>
                    <a:pt x="11161" y="381"/>
                    <a:pt x="11161" y="1792"/>
                    <a:pt x="10085" y="2061"/>
                  </a:cubicBezTo>
                  <a:cubicBezTo>
                    <a:pt x="9480" y="2868"/>
                    <a:pt x="8875" y="3675"/>
                    <a:pt x="8404" y="4616"/>
                  </a:cubicBezTo>
                  <a:cubicBezTo>
                    <a:pt x="8001" y="5490"/>
                    <a:pt x="7060" y="5557"/>
                    <a:pt x="6723" y="6364"/>
                  </a:cubicBezTo>
                  <a:cubicBezTo>
                    <a:pt x="6186" y="7507"/>
                    <a:pt x="5513" y="8515"/>
                    <a:pt x="4774" y="9524"/>
                  </a:cubicBezTo>
                  <a:cubicBezTo>
                    <a:pt x="4034" y="10599"/>
                    <a:pt x="3362" y="11742"/>
                    <a:pt x="2891" y="12952"/>
                  </a:cubicBezTo>
                  <a:cubicBezTo>
                    <a:pt x="2555" y="13356"/>
                    <a:pt x="2354" y="13826"/>
                    <a:pt x="2018" y="14162"/>
                  </a:cubicBezTo>
                  <a:lnTo>
                    <a:pt x="1614" y="15036"/>
                  </a:lnTo>
                  <a:cubicBezTo>
                    <a:pt x="1480" y="15171"/>
                    <a:pt x="1345" y="15305"/>
                    <a:pt x="1211" y="15440"/>
                  </a:cubicBezTo>
                  <a:cubicBezTo>
                    <a:pt x="1211" y="15574"/>
                    <a:pt x="1345" y="15709"/>
                    <a:pt x="1211" y="15843"/>
                  </a:cubicBezTo>
                  <a:cubicBezTo>
                    <a:pt x="1076" y="15977"/>
                    <a:pt x="942" y="16112"/>
                    <a:pt x="807" y="16246"/>
                  </a:cubicBezTo>
                  <a:cubicBezTo>
                    <a:pt x="1" y="16784"/>
                    <a:pt x="135" y="17524"/>
                    <a:pt x="471" y="18330"/>
                  </a:cubicBezTo>
                  <a:cubicBezTo>
                    <a:pt x="1480" y="16851"/>
                    <a:pt x="2421" y="15305"/>
                    <a:pt x="3295" y="13759"/>
                  </a:cubicBezTo>
                  <a:cubicBezTo>
                    <a:pt x="4236" y="11944"/>
                    <a:pt x="5312" y="10196"/>
                    <a:pt x="6455" y="8582"/>
                  </a:cubicBezTo>
                  <a:cubicBezTo>
                    <a:pt x="7463" y="7305"/>
                    <a:pt x="8606" y="6162"/>
                    <a:pt x="9480" y="4885"/>
                  </a:cubicBezTo>
                  <a:cubicBezTo>
                    <a:pt x="10623" y="3271"/>
                    <a:pt x="12236" y="1994"/>
                    <a:pt x="12976" y="112"/>
                  </a:cubicBezTo>
                  <a:cubicBezTo>
                    <a:pt x="12897" y="33"/>
                    <a:pt x="12795" y="0"/>
                    <a:pt x="12697" y="0"/>
                  </a:cubicBezTo>
                  <a:close/>
                </a:path>
              </a:pathLst>
            </a:custGeom>
            <a:solidFill>
              <a:srgbClr val="8E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4" name="Google Shape;17944;p23"/>
            <p:cNvSpPr/>
            <p:nvPr/>
          </p:nvSpPr>
          <p:spPr>
            <a:xfrm>
              <a:off x="4523450" y="653250"/>
              <a:ext cx="144550" cy="149600"/>
            </a:xfrm>
            <a:custGeom>
              <a:avLst/>
              <a:gdLst/>
              <a:ahLst/>
              <a:cxnLst/>
              <a:rect l="l" t="t" r="r" b="b"/>
              <a:pathLst>
                <a:path w="5782" h="5984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941" y="471"/>
                    <a:pt x="1412" y="673"/>
                    <a:pt x="1547" y="1009"/>
                  </a:cubicBezTo>
                  <a:cubicBezTo>
                    <a:pt x="2286" y="2488"/>
                    <a:pt x="2286" y="2488"/>
                    <a:pt x="941" y="3832"/>
                  </a:cubicBezTo>
                  <a:cubicBezTo>
                    <a:pt x="404" y="4437"/>
                    <a:pt x="0" y="5110"/>
                    <a:pt x="538" y="5984"/>
                  </a:cubicBezTo>
                  <a:lnTo>
                    <a:pt x="1009" y="5984"/>
                  </a:lnTo>
                  <a:cubicBezTo>
                    <a:pt x="1748" y="5446"/>
                    <a:pt x="2420" y="4774"/>
                    <a:pt x="3026" y="4034"/>
                  </a:cubicBezTo>
                  <a:cubicBezTo>
                    <a:pt x="3026" y="3362"/>
                    <a:pt x="3496" y="2757"/>
                    <a:pt x="4168" y="2757"/>
                  </a:cubicBezTo>
                  <a:cubicBezTo>
                    <a:pt x="4303" y="2622"/>
                    <a:pt x="4437" y="2488"/>
                    <a:pt x="4572" y="2353"/>
                  </a:cubicBezTo>
                  <a:cubicBezTo>
                    <a:pt x="5110" y="1950"/>
                    <a:pt x="5513" y="1345"/>
                    <a:pt x="5782" y="740"/>
                  </a:cubicBezTo>
                  <a:cubicBezTo>
                    <a:pt x="4236" y="68"/>
                    <a:pt x="2555" y="538"/>
                    <a:pt x="1009" y="0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5" name="Google Shape;17945;p23"/>
            <p:cNvSpPr/>
            <p:nvPr/>
          </p:nvSpPr>
          <p:spPr>
            <a:xfrm>
              <a:off x="4921775" y="764175"/>
              <a:ext cx="38675" cy="33625"/>
            </a:xfrm>
            <a:custGeom>
              <a:avLst/>
              <a:gdLst/>
              <a:ahLst/>
              <a:cxnLst/>
              <a:rect l="l" t="t" r="r" b="b"/>
              <a:pathLst>
                <a:path w="1547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874" y="404"/>
                    <a:pt x="202" y="68"/>
                    <a:pt x="0" y="874"/>
                  </a:cubicBezTo>
                  <a:cubicBezTo>
                    <a:pt x="0" y="1009"/>
                    <a:pt x="202" y="1345"/>
                    <a:pt x="269" y="1345"/>
                  </a:cubicBezTo>
                  <a:cubicBezTo>
                    <a:pt x="941" y="1345"/>
                    <a:pt x="1278" y="874"/>
                    <a:pt x="154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6" name="Google Shape;17946;p23"/>
            <p:cNvSpPr/>
            <p:nvPr/>
          </p:nvSpPr>
          <p:spPr>
            <a:xfrm>
              <a:off x="4583950" y="712925"/>
              <a:ext cx="43725" cy="41200"/>
            </a:xfrm>
            <a:custGeom>
              <a:avLst/>
              <a:gdLst/>
              <a:ahLst/>
              <a:cxnLst/>
              <a:rect l="l" t="t" r="r" b="b"/>
              <a:pathLst>
                <a:path w="1749" h="1648" extrusionOk="0">
                  <a:moveTo>
                    <a:pt x="935" y="1"/>
                  </a:moveTo>
                  <a:cubicBezTo>
                    <a:pt x="795" y="1"/>
                    <a:pt x="644" y="63"/>
                    <a:pt x="471" y="235"/>
                  </a:cubicBezTo>
                  <a:cubicBezTo>
                    <a:pt x="0" y="773"/>
                    <a:pt x="404" y="1176"/>
                    <a:pt x="606" y="1647"/>
                  </a:cubicBezTo>
                  <a:cubicBezTo>
                    <a:pt x="1076" y="1311"/>
                    <a:pt x="1479" y="908"/>
                    <a:pt x="1748" y="370"/>
                  </a:cubicBezTo>
                  <a:cubicBezTo>
                    <a:pt x="1474" y="278"/>
                    <a:pt x="1231" y="1"/>
                    <a:pt x="935" y="1"/>
                  </a:cubicBez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7" name="Google Shape;17947;p23"/>
            <p:cNvSpPr/>
            <p:nvPr/>
          </p:nvSpPr>
          <p:spPr>
            <a:xfrm>
              <a:off x="4534025" y="871550"/>
              <a:ext cx="36500" cy="15175"/>
            </a:xfrm>
            <a:custGeom>
              <a:avLst/>
              <a:gdLst/>
              <a:ahLst/>
              <a:cxnLst/>
              <a:rect l="l" t="t" r="r" b="b"/>
              <a:pathLst>
                <a:path w="1460" h="607" extrusionOk="0">
                  <a:moveTo>
                    <a:pt x="683" y="1"/>
                  </a:moveTo>
                  <a:cubicBezTo>
                    <a:pt x="269" y="1"/>
                    <a:pt x="1" y="359"/>
                    <a:pt x="250" y="546"/>
                  </a:cubicBezTo>
                  <a:cubicBezTo>
                    <a:pt x="348" y="588"/>
                    <a:pt x="438" y="607"/>
                    <a:pt x="522" y="607"/>
                  </a:cubicBezTo>
                  <a:cubicBezTo>
                    <a:pt x="842" y="607"/>
                    <a:pt x="1088" y="341"/>
                    <a:pt x="1460" y="75"/>
                  </a:cubicBezTo>
                  <a:lnTo>
                    <a:pt x="1191" y="75"/>
                  </a:lnTo>
                  <a:cubicBezTo>
                    <a:pt x="1056" y="8"/>
                    <a:pt x="922" y="8"/>
                    <a:pt x="787" y="8"/>
                  </a:cubicBezTo>
                  <a:cubicBezTo>
                    <a:pt x="752" y="3"/>
                    <a:pt x="717" y="1"/>
                    <a:pt x="68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8" name="Google Shape;17948;p23"/>
            <p:cNvSpPr/>
            <p:nvPr/>
          </p:nvSpPr>
          <p:spPr>
            <a:xfrm>
              <a:off x="4989000" y="774250"/>
              <a:ext cx="15150" cy="6750"/>
            </a:xfrm>
            <a:custGeom>
              <a:avLst/>
              <a:gdLst/>
              <a:ahLst/>
              <a:cxnLst/>
              <a:rect l="l" t="t" r="r" b="b"/>
              <a:pathLst>
                <a:path w="606" h="270" extrusionOk="0">
                  <a:moveTo>
                    <a:pt x="269" y="1"/>
                  </a:moveTo>
                  <a:cubicBezTo>
                    <a:pt x="202" y="1"/>
                    <a:pt x="68" y="68"/>
                    <a:pt x="0" y="135"/>
                  </a:cubicBezTo>
                  <a:lnTo>
                    <a:pt x="269" y="270"/>
                  </a:lnTo>
                  <a:lnTo>
                    <a:pt x="605" y="135"/>
                  </a:lnTo>
                  <a:cubicBezTo>
                    <a:pt x="471" y="68"/>
                    <a:pt x="404" y="1"/>
                    <a:pt x="26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9" name="Google Shape;17949;p23"/>
            <p:cNvSpPr/>
            <p:nvPr/>
          </p:nvSpPr>
          <p:spPr>
            <a:xfrm>
              <a:off x="4627650" y="7120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0" name="Google Shape;17950;p23"/>
            <p:cNvSpPr/>
            <p:nvPr/>
          </p:nvSpPr>
          <p:spPr>
            <a:xfrm>
              <a:off x="4913375" y="1065025"/>
              <a:ext cx="1016850" cy="852125"/>
            </a:xfrm>
            <a:custGeom>
              <a:avLst/>
              <a:gdLst/>
              <a:ahLst/>
              <a:cxnLst/>
              <a:rect l="l" t="t" r="r" b="b"/>
              <a:pathLst>
                <a:path w="40674" h="34085" extrusionOk="0">
                  <a:moveTo>
                    <a:pt x="18219" y="0"/>
                  </a:moveTo>
                  <a:cubicBezTo>
                    <a:pt x="17278" y="269"/>
                    <a:pt x="16337" y="471"/>
                    <a:pt x="15933" y="1076"/>
                  </a:cubicBezTo>
                  <a:cubicBezTo>
                    <a:pt x="15463" y="1748"/>
                    <a:pt x="15530" y="2219"/>
                    <a:pt x="16404" y="2353"/>
                  </a:cubicBezTo>
                  <a:cubicBezTo>
                    <a:pt x="16202" y="2689"/>
                    <a:pt x="16068" y="3160"/>
                    <a:pt x="15799" y="3362"/>
                  </a:cubicBezTo>
                  <a:cubicBezTo>
                    <a:pt x="14790" y="4101"/>
                    <a:pt x="14589" y="4706"/>
                    <a:pt x="15395" y="5916"/>
                  </a:cubicBezTo>
                  <a:cubicBezTo>
                    <a:pt x="16202" y="7059"/>
                    <a:pt x="15126" y="8337"/>
                    <a:pt x="15126" y="9614"/>
                  </a:cubicBezTo>
                  <a:cubicBezTo>
                    <a:pt x="15126" y="9681"/>
                    <a:pt x="14790" y="9883"/>
                    <a:pt x="14656" y="9883"/>
                  </a:cubicBezTo>
                  <a:cubicBezTo>
                    <a:pt x="14474" y="9852"/>
                    <a:pt x="14320" y="9838"/>
                    <a:pt x="14192" y="9838"/>
                  </a:cubicBezTo>
                  <a:cubicBezTo>
                    <a:pt x="13187" y="9838"/>
                    <a:pt x="13730" y="10706"/>
                    <a:pt x="13849" y="11362"/>
                  </a:cubicBezTo>
                  <a:cubicBezTo>
                    <a:pt x="14051" y="12169"/>
                    <a:pt x="14252" y="13042"/>
                    <a:pt x="14387" y="13849"/>
                  </a:cubicBezTo>
                  <a:cubicBezTo>
                    <a:pt x="14521" y="14387"/>
                    <a:pt x="15194" y="15194"/>
                    <a:pt x="14252" y="15395"/>
                  </a:cubicBezTo>
                  <a:cubicBezTo>
                    <a:pt x="14208" y="15404"/>
                    <a:pt x="14167" y="15408"/>
                    <a:pt x="14128" y="15408"/>
                  </a:cubicBezTo>
                  <a:cubicBezTo>
                    <a:pt x="13571" y="15408"/>
                    <a:pt x="13500" y="14554"/>
                    <a:pt x="13311" y="14051"/>
                  </a:cubicBezTo>
                  <a:cubicBezTo>
                    <a:pt x="13311" y="13984"/>
                    <a:pt x="13311" y="13916"/>
                    <a:pt x="13311" y="13916"/>
                  </a:cubicBezTo>
                  <a:cubicBezTo>
                    <a:pt x="13513" y="13042"/>
                    <a:pt x="12841" y="12706"/>
                    <a:pt x="12303" y="12303"/>
                  </a:cubicBezTo>
                  <a:cubicBezTo>
                    <a:pt x="12068" y="12101"/>
                    <a:pt x="11782" y="12000"/>
                    <a:pt x="11488" y="12000"/>
                  </a:cubicBezTo>
                  <a:cubicBezTo>
                    <a:pt x="11194" y="12000"/>
                    <a:pt x="10891" y="12101"/>
                    <a:pt x="10622" y="12303"/>
                  </a:cubicBezTo>
                  <a:cubicBezTo>
                    <a:pt x="10219" y="12774"/>
                    <a:pt x="10219" y="13513"/>
                    <a:pt x="10622" y="13984"/>
                  </a:cubicBezTo>
                  <a:cubicBezTo>
                    <a:pt x="11093" y="14387"/>
                    <a:pt x="11294" y="14925"/>
                    <a:pt x="11227" y="15530"/>
                  </a:cubicBezTo>
                  <a:cubicBezTo>
                    <a:pt x="11023" y="15652"/>
                    <a:pt x="10831" y="15701"/>
                    <a:pt x="10648" y="15701"/>
                  </a:cubicBezTo>
                  <a:cubicBezTo>
                    <a:pt x="10228" y="15701"/>
                    <a:pt x="9854" y="15448"/>
                    <a:pt x="9479" y="15261"/>
                  </a:cubicBezTo>
                  <a:cubicBezTo>
                    <a:pt x="9318" y="15169"/>
                    <a:pt x="9140" y="15124"/>
                    <a:pt x="8964" y="15124"/>
                  </a:cubicBezTo>
                  <a:cubicBezTo>
                    <a:pt x="8625" y="15124"/>
                    <a:pt x="8288" y="15288"/>
                    <a:pt x="8067" y="15597"/>
                  </a:cubicBezTo>
                  <a:cubicBezTo>
                    <a:pt x="7747" y="15864"/>
                    <a:pt x="7596" y="16387"/>
                    <a:pt x="7210" y="16387"/>
                  </a:cubicBezTo>
                  <a:cubicBezTo>
                    <a:pt x="7110" y="16387"/>
                    <a:pt x="6995" y="16352"/>
                    <a:pt x="6857" y="16269"/>
                  </a:cubicBezTo>
                  <a:cubicBezTo>
                    <a:pt x="6252" y="16001"/>
                    <a:pt x="5983" y="15328"/>
                    <a:pt x="6185" y="14723"/>
                  </a:cubicBezTo>
                  <a:cubicBezTo>
                    <a:pt x="6320" y="14387"/>
                    <a:pt x="6252" y="14051"/>
                    <a:pt x="5983" y="13849"/>
                  </a:cubicBezTo>
                  <a:cubicBezTo>
                    <a:pt x="5311" y="14253"/>
                    <a:pt x="4303" y="14454"/>
                    <a:pt x="4572" y="15597"/>
                  </a:cubicBezTo>
                  <a:cubicBezTo>
                    <a:pt x="4841" y="16404"/>
                    <a:pt x="4370" y="17278"/>
                    <a:pt x="3563" y="17480"/>
                  </a:cubicBezTo>
                  <a:cubicBezTo>
                    <a:pt x="3160" y="17748"/>
                    <a:pt x="2891" y="18219"/>
                    <a:pt x="2891" y="18690"/>
                  </a:cubicBezTo>
                  <a:cubicBezTo>
                    <a:pt x="2891" y="19429"/>
                    <a:pt x="2286" y="19496"/>
                    <a:pt x="1883" y="19765"/>
                  </a:cubicBezTo>
                  <a:cubicBezTo>
                    <a:pt x="336" y="20236"/>
                    <a:pt x="269" y="21580"/>
                    <a:pt x="0" y="22858"/>
                  </a:cubicBezTo>
                  <a:cubicBezTo>
                    <a:pt x="166" y="23686"/>
                    <a:pt x="434" y="24132"/>
                    <a:pt x="898" y="24132"/>
                  </a:cubicBezTo>
                  <a:cubicBezTo>
                    <a:pt x="1187" y="24132"/>
                    <a:pt x="1552" y="23959"/>
                    <a:pt x="2017" y="23597"/>
                  </a:cubicBezTo>
                  <a:cubicBezTo>
                    <a:pt x="2488" y="23126"/>
                    <a:pt x="3163" y="22859"/>
                    <a:pt x="3852" y="22859"/>
                  </a:cubicBezTo>
                  <a:cubicBezTo>
                    <a:pt x="4047" y="22859"/>
                    <a:pt x="4244" y="22880"/>
                    <a:pt x="4437" y="22925"/>
                  </a:cubicBezTo>
                  <a:cubicBezTo>
                    <a:pt x="6051" y="23328"/>
                    <a:pt x="7530" y="24202"/>
                    <a:pt x="8673" y="25412"/>
                  </a:cubicBezTo>
                  <a:cubicBezTo>
                    <a:pt x="9614" y="26488"/>
                    <a:pt x="10689" y="27698"/>
                    <a:pt x="9547" y="29379"/>
                  </a:cubicBezTo>
                  <a:cubicBezTo>
                    <a:pt x="8874" y="30253"/>
                    <a:pt x="9412" y="31127"/>
                    <a:pt x="10286" y="31732"/>
                  </a:cubicBezTo>
                  <a:cubicBezTo>
                    <a:pt x="10689" y="32001"/>
                    <a:pt x="11429" y="31799"/>
                    <a:pt x="11496" y="32606"/>
                  </a:cubicBezTo>
                  <a:cubicBezTo>
                    <a:pt x="11429" y="32740"/>
                    <a:pt x="11429" y="32942"/>
                    <a:pt x="11496" y="33076"/>
                  </a:cubicBezTo>
                  <a:cubicBezTo>
                    <a:pt x="11631" y="33547"/>
                    <a:pt x="12034" y="33883"/>
                    <a:pt x="12505" y="34085"/>
                  </a:cubicBezTo>
                  <a:cubicBezTo>
                    <a:pt x="13647" y="33816"/>
                    <a:pt x="14656" y="33345"/>
                    <a:pt x="15597" y="32606"/>
                  </a:cubicBezTo>
                  <a:cubicBezTo>
                    <a:pt x="16538" y="31934"/>
                    <a:pt x="17614" y="31396"/>
                    <a:pt x="18757" y="30992"/>
                  </a:cubicBezTo>
                  <a:cubicBezTo>
                    <a:pt x="18958" y="30925"/>
                    <a:pt x="19093" y="30791"/>
                    <a:pt x="19227" y="30589"/>
                  </a:cubicBezTo>
                  <a:cubicBezTo>
                    <a:pt x="21984" y="29850"/>
                    <a:pt x="24068" y="27900"/>
                    <a:pt x="26488" y="26488"/>
                  </a:cubicBezTo>
                  <a:cubicBezTo>
                    <a:pt x="28303" y="25278"/>
                    <a:pt x="30454" y="24538"/>
                    <a:pt x="32135" y="22992"/>
                  </a:cubicBezTo>
                  <a:cubicBezTo>
                    <a:pt x="33076" y="22656"/>
                    <a:pt x="33883" y="22051"/>
                    <a:pt x="34488" y="21177"/>
                  </a:cubicBezTo>
                  <a:cubicBezTo>
                    <a:pt x="36169" y="18891"/>
                    <a:pt x="37715" y="16404"/>
                    <a:pt x="39060" y="13849"/>
                  </a:cubicBezTo>
                  <a:cubicBezTo>
                    <a:pt x="39261" y="13379"/>
                    <a:pt x="39530" y="12908"/>
                    <a:pt x="39060" y="12370"/>
                  </a:cubicBezTo>
                  <a:cubicBezTo>
                    <a:pt x="39060" y="11563"/>
                    <a:pt x="39732" y="10891"/>
                    <a:pt x="40068" y="10152"/>
                  </a:cubicBezTo>
                  <a:cubicBezTo>
                    <a:pt x="40017" y="10145"/>
                    <a:pt x="39969" y="10143"/>
                    <a:pt x="39922" y="10143"/>
                  </a:cubicBezTo>
                  <a:cubicBezTo>
                    <a:pt x="39622" y="10143"/>
                    <a:pt x="39406" y="10258"/>
                    <a:pt x="39166" y="10258"/>
                  </a:cubicBezTo>
                  <a:cubicBezTo>
                    <a:pt x="39050" y="10258"/>
                    <a:pt x="38929" y="10231"/>
                    <a:pt x="38791" y="10152"/>
                  </a:cubicBezTo>
                  <a:cubicBezTo>
                    <a:pt x="38925" y="9547"/>
                    <a:pt x="38858" y="8538"/>
                    <a:pt x="39261" y="8404"/>
                  </a:cubicBezTo>
                  <a:cubicBezTo>
                    <a:pt x="40673" y="7597"/>
                    <a:pt x="39866" y="6992"/>
                    <a:pt x="39261" y="6320"/>
                  </a:cubicBezTo>
                  <a:cubicBezTo>
                    <a:pt x="38817" y="5807"/>
                    <a:pt x="38477" y="5538"/>
                    <a:pt x="38145" y="5538"/>
                  </a:cubicBezTo>
                  <a:cubicBezTo>
                    <a:pt x="37822" y="5538"/>
                    <a:pt x="37507" y="5791"/>
                    <a:pt x="37110" y="6320"/>
                  </a:cubicBezTo>
                  <a:cubicBezTo>
                    <a:pt x="36707" y="6790"/>
                    <a:pt x="36169" y="6723"/>
                    <a:pt x="35833" y="6925"/>
                  </a:cubicBezTo>
                  <a:cubicBezTo>
                    <a:pt x="35673" y="7004"/>
                    <a:pt x="35522" y="7036"/>
                    <a:pt x="35376" y="7036"/>
                  </a:cubicBezTo>
                  <a:cubicBezTo>
                    <a:pt x="34823" y="7036"/>
                    <a:pt x="34352" y="6582"/>
                    <a:pt x="33858" y="6582"/>
                  </a:cubicBezTo>
                  <a:cubicBezTo>
                    <a:pt x="33712" y="6582"/>
                    <a:pt x="33565" y="6621"/>
                    <a:pt x="33412" y="6723"/>
                  </a:cubicBezTo>
                  <a:cubicBezTo>
                    <a:pt x="32270" y="7261"/>
                    <a:pt x="31933" y="8538"/>
                    <a:pt x="30925" y="9143"/>
                  </a:cubicBezTo>
                  <a:cubicBezTo>
                    <a:pt x="29110" y="12101"/>
                    <a:pt x="27093" y="14925"/>
                    <a:pt x="24942" y="17681"/>
                  </a:cubicBezTo>
                  <a:cubicBezTo>
                    <a:pt x="24807" y="17748"/>
                    <a:pt x="24673" y="17950"/>
                    <a:pt x="24538" y="18085"/>
                  </a:cubicBezTo>
                  <a:cubicBezTo>
                    <a:pt x="24233" y="18172"/>
                    <a:pt x="23913" y="18217"/>
                    <a:pt x="23593" y="18217"/>
                  </a:cubicBezTo>
                  <a:cubicBezTo>
                    <a:pt x="22927" y="18217"/>
                    <a:pt x="22260" y="18023"/>
                    <a:pt x="21715" y="17614"/>
                  </a:cubicBezTo>
                  <a:cubicBezTo>
                    <a:pt x="20572" y="16942"/>
                    <a:pt x="19832" y="15732"/>
                    <a:pt x="19631" y="14454"/>
                  </a:cubicBezTo>
                  <a:cubicBezTo>
                    <a:pt x="19597" y="14353"/>
                    <a:pt x="19547" y="14303"/>
                    <a:pt x="19488" y="14303"/>
                  </a:cubicBezTo>
                  <a:cubicBezTo>
                    <a:pt x="19429" y="14303"/>
                    <a:pt x="19362" y="14353"/>
                    <a:pt x="19295" y="14454"/>
                  </a:cubicBezTo>
                  <a:cubicBezTo>
                    <a:pt x="18757" y="14320"/>
                    <a:pt x="18622" y="13782"/>
                    <a:pt x="18152" y="13513"/>
                  </a:cubicBezTo>
                  <a:cubicBezTo>
                    <a:pt x="18017" y="13849"/>
                    <a:pt x="17748" y="14118"/>
                    <a:pt x="17748" y="14589"/>
                  </a:cubicBezTo>
                  <a:cubicBezTo>
                    <a:pt x="17816" y="14858"/>
                    <a:pt x="17883" y="15127"/>
                    <a:pt x="17479" y="15194"/>
                  </a:cubicBezTo>
                  <a:cubicBezTo>
                    <a:pt x="17450" y="15200"/>
                    <a:pt x="17421" y="15202"/>
                    <a:pt x="17392" y="15202"/>
                  </a:cubicBezTo>
                  <a:cubicBezTo>
                    <a:pt x="17088" y="15202"/>
                    <a:pt x="16813" y="14896"/>
                    <a:pt x="16874" y="14589"/>
                  </a:cubicBezTo>
                  <a:cubicBezTo>
                    <a:pt x="17076" y="13580"/>
                    <a:pt x="16269" y="13042"/>
                    <a:pt x="15731" y="12303"/>
                  </a:cubicBezTo>
                  <a:cubicBezTo>
                    <a:pt x="17278" y="11900"/>
                    <a:pt x="17883" y="11160"/>
                    <a:pt x="17816" y="9547"/>
                  </a:cubicBezTo>
                  <a:cubicBezTo>
                    <a:pt x="17748" y="8673"/>
                    <a:pt x="17950" y="7731"/>
                    <a:pt x="18555" y="6992"/>
                  </a:cubicBezTo>
                  <a:cubicBezTo>
                    <a:pt x="18891" y="6521"/>
                    <a:pt x="19160" y="5782"/>
                    <a:pt x="18555" y="5378"/>
                  </a:cubicBezTo>
                  <a:cubicBezTo>
                    <a:pt x="17816" y="4908"/>
                    <a:pt x="18017" y="4841"/>
                    <a:pt x="18690" y="4706"/>
                  </a:cubicBezTo>
                  <a:cubicBezTo>
                    <a:pt x="19160" y="4639"/>
                    <a:pt x="19026" y="4370"/>
                    <a:pt x="18891" y="3967"/>
                  </a:cubicBezTo>
                  <a:cubicBezTo>
                    <a:pt x="18622" y="2689"/>
                    <a:pt x="17614" y="1546"/>
                    <a:pt x="18219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1" name="Google Shape;17951;p23"/>
            <p:cNvSpPr/>
            <p:nvPr/>
          </p:nvSpPr>
          <p:spPr>
            <a:xfrm>
              <a:off x="4820925" y="1162075"/>
              <a:ext cx="295825" cy="532575"/>
            </a:xfrm>
            <a:custGeom>
              <a:avLst/>
              <a:gdLst/>
              <a:ahLst/>
              <a:cxnLst/>
              <a:rect l="l" t="t" r="r" b="b"/>
              <a:pathLst>
                <a:path w="11833" h="21303" extrusionOk="0">
                  <a:moveTo>
                    <a:pt x="9984" y="1"/>
                  </a:moveTo>
                  <a:cubicBezTo>
                    <a:pt x="9850" y="1"/>
                    <a:pt x="9715" y="51"/>
                    <a:pt x="9614" y="152"/>
                  </a:cubicBezTo>
                  <a:cubicBezTo>
                    <a:pt x="7934" y="2370"/>
                    <a:pt x="6925" y="4992"/>
                    <a:pt x="5513" y="7413"/>
                  </a:cubicBezTo>
                  <a:cubicBezTo>
                    <a:pt x="4639" y="8892"/>
                    <a:pt x="4102" y="10505"/>
                    <a:pt x="3967" y="12119"/>
                  </a:cubicBezTo>
                  <a:cubicBezTo>
                    <a:pt x="2488" y="14472"/>
                    <a:pt x="2555" y="17362"/>
                    <a:pt x="807" y="19514"/>
                  </a:cubicBezTo>
                  <a:cubicBezTo>
                    <a:pt x="404" y="19917"/>
                    <a:pt x="1" y="20589"/>
                    <a:pt x="471" y="21127"/>
                  </a:cubicBezTo>
                  <a:cubicBezTo>
                    <a:pt x="597" y="21253"/>
                    <a:pt x="728" y="21302"/>
                    <a:pt x="862" y="21302"/>
                  </a:cubicBezTo>
                  <a:cubicBezTo>
                    <a:pt x="1225" y="21302"/>
                    <a:pt x="1606" y="20939"/>
                    <a:pt x="1950" y="20791"/>
                  </a:cubicBezTo>
                  <a:cubicBezTo>
                    <a:pt x="2354" y="20724"/>
                    <a:pt x="2824" y="20589"/>
                    <a:pt x="3295" y="20589"/>
                  </a:cubicBezTo>
                  <a:cubicBezTo>
                    <a:pt x="3833" y="20320"/>
                    <a:pt x="4169" y="19715"/>
                    <a:pt x="4034" y="19110"/>
                  </a:cubicBezTo>
                  <a:cubicBezTo>
                    <a:pt x="4303" y="17900"/>
                    <a:pt x="4841" y="16824"/>
                    <a:pt x="5581" y="15883"/>
                  </a:cubicBezTo>
                  <a:cubicBezTo>
                    <a:pt x="6051" y="14068"/>
                    <a:pt x="7328" y="12522"/>
                    <a:pt x="7665" y="10707"/>
                  </a:cubicBezTo>
                  <a:cubicBezTo>
                    <a:pt x="7866" y="10236"/>
                    <a:pt x="8135" y="9833"/>
                    <a:pt x="8404" y="9429"/>
                  </a:cubicBezTo>
                  <a:cubicBezTo>
                    <a:pt x="8471" y="9362"/>
                    <a:pt x="8606" y="9228"/>
                    <a:pt x="8673" y="9093"/>
                  </a:cubicBezTo>
                  <a:cubicBezTo>
                    <a:pt x="8740" y="8892"/>
                    <a:pt x="8807" y="8690"/>
                    <a:pt x="8942" y="8488"/>
                  </a:cubicBezTo>
                  <a:cubicBezTo>
                    <a:pt x="9009" y="8354"/>
                    <a:pt x="9076" y="8219"/>
                    <a:pt x="9144" y="8085"/>
                  </a:cubicBezTo>
                  <a:lnTo>
                    <a:pt x="9413" y="7480"/>
                  </a:lnTo>
                  <a:cubicBezTo>
                    <a:pt x="9480" y="7413"/>
                    <a:pt x="9480" y="7278"/>
                    <a:pt x="9547" y="7144"/>
                  </a:cubicBezTo>
                  <a:cubicBezTo>
                    <a:pt x="9614" y="6875"/>
                    <a:pt x="9749" y="6606"/>
                    <a:pt x="9883" y="6337"/>
                  </a:cubicBezTo>
                  <a:lnTo>
                    <a:pt x="10152" y="6001"/>
                  </a:lnTo>
                  <a:cubicBezTo>
                    <a:pt x="10354" y="5665"/>
                    <a:pt x="10623" y="5396"/>
                    <a:pt x="10824" y="5060"/>
                  </a:cubicBezTo>
                  <a:cubicBezTo>
                    <a:pt x="10959" y="4925"/>
                    <a:pt x="11026" y="4791"/>
                    <a:pt x="11093" y="4656"/>
                  </a:cubicBezTo>
                  <a:cubicBezTo>
                    <a:pt x="11160" y="4455"/>
                    <a:pt x="11295" y="4118"/>
                    <a:pt x="11362" y="3984"/>
                  </a:cubicBezTo>
                  <a:cubicBezTo>
                    <a:pt x="11429" y="3849"/>
                    <a:pt x="11497" y="3715"/>
                    <a:pt x="11564" y="3581"/>
                  </a:cubicBezTo>
                  <a:cubicBezTo>
                    <a:pt x="11698" y="3379"/>
                    <a:pt x="11765" y="3177"/>
                    <a:pt x="11833" y="2908"/>
                  </a:cubicBezTo>
                  <a:cubicBezTo>
                    <a:pt x="11833" y="2774"/>
                    <a:pt x="11765" y="2572"/>
                    <a:pt x="11698" y="2438"/>
                  </a:cubicBezTo>
                  <a:cubicBezTo>
                    <a:pt x="11564" y="2370"/>
                    <a:pt x="11429" y="2236"/>
                    <a:pt x="11295" y="2169"/>
                  </a:cubicBezTo>
                  <a:cubicBezTo>
                    <a:pt x="10018" y="1900"/>
                    <a:pt x="10354" y="959"/>
                    <a:pt x="10354" y="152"/>
                  </a:cubicBezTo>
                  <a:cubicBezTo>
                    <a:pt x="10253" y="51"/>
                    <a:pt x="10118" y="1"/>
                    <a:pt x="9984" y="1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2" name="Google Shape;17952;p23"/>
            <p:cNvSpPr/>
            <p:nvPr/>
          </p:nvSpPr>
          <p:spPr>
            <a:xfrm>
              <a:off x="5025975" y="1070650"/>
              <a:ext cx="228600" cy="337250"/>
            </a:xfrm>
            <a:custGeom>
              <a:avLst/>
              <a:gdLst/>
              <a:ahLst/>
              <a:cxnLst/>
              <a:rect l="l" t="t" r="r" b="b"/>
              <a:pathLst>
                <a:path w="9144" h="13490" extrusionOk="0">
                  <a:moveTo>
                    <a:pt x="7912" y="0"/>
                  </a:moveTo>
                  <a:cubicBezTo>
                    <a:pt x="7228" y="0"/>
                    <a:pt x="6843" y="717"/>
                    <a:pt x="6522" y="1590"/>
                  </a:cubicBezTo>
                  <a:cubicBezTo>
                    <a:pt x="6320" y="1658"/>
                    <a:pt x="6185" y="1725"/>
                    <a:pt x="6118" y="1859"/>
                  </a:cubicBezTo>
                  <a:cubicBezTo>
                    <a:pt x="5916" y="1994"/>
                    <a:pt x="5782" y="2195"/>
                    <a:pt x="5648" y="2397"/>
                  </a:cubicBezTo>
                  <a:cubicBezTo>
                    <a:pt x="5580" y="2532"/>
                    <a:pt x="5513" y="2666"/>
                    <a:pt x="5446" y="2868"/>
                  </a:cubicBezTo>
                  <a:cubicBezTo>
                    <a:pt x="5177" y="3137"/>
                    <a:pt x="4908" y="3406"/>
                    <a:pt x="4639" y="3674"/>
                  </a:cubicBezTo>
                  <a:cubicBezTo>
                    <a:pt x="4505" y="3809"/>
                    <a:pt x="4437" y="3943"/>
                    <a:pt x="4370" y="4078"/>
                  </a:cubicBezTo>
                  <a:cubicBezTo>
                    <a:pt x="4303" y="4280"/>
                    <a:pt x="4303" y="4548"/>
                    <a:pt x="4370" y="4750"/>
                  </a:cubicBezTo>
                  <a:cubicBezTo>
                    <a:pt x="4370" y="4817"/>
                    <a:pt x="4437" y="4817"/>
                    <a:pt x="4437" y="4885"/>
                  </a:cubicBezTo>
                  <a:lnTo>
                    <a:pt x="4303" y="5019"/>
                  </a:lnTo>
                  <a:cubicBezTo>
                    <a:pt x="4169" y="5086"/>
                    <a:pt x="4034" y="5153"/>
                    <a:pt x="3967" y="5288"/>
                  </a:cubicBezTo>
                  <a:cubicBezTo>
                    <a:pt x="3900" y="5288"/>
                    <a:pt x="3832" y="5355"/>
                    <a:pt x="3832" y="5422"/>
                  </a:cubicBezTo>
                  <a:cubicBezTo>
                    <a:pt x="3698" y="5557"/>
                    <a:pt x="3631" y="5691"/>
                    <a:pt x="3631" y="5826"/>
                  </a:cubicBezTo>
                  <a:cubicBezTo>
                    <a:pt x="3631" y="6095"/>
                    <a:pt x="3563" y="6296"/>
                    <a:pt x="3429" y="6498"/>
                  </a:cubicBezTo>
                  <a:cubicBezTo>
                    <a:pt x="3160" y="6767"/>
                    <a:pt x="3227" y="7103"/>
                    <a:pt x="3026" y="7305"/>
                  </a:cubicBezTo>
                  <a:cubicBezTo>
                    <a:pt x="2757" y="7574"/>
                    <a:pt x="2824" y="7977"/>
                    <a:pt x="2622" y="8179"/>
                  </a:cubicBezTo>
                  <a:cubicBezTo>
                    <a:pt x="2488" y="8918"/>
                    <a:pt x="1816" y="9254"/>
                    <a:pt x="1412" y="9792"/>
                  </a:cubicBezTo>
                  <a:cubicBezTo>
                    <a:pt x="1009" y="10128"/>
                    <a:pt x="1345" y="10666"/>
                    <a:pt x="1009" y="11002"/>
                  </a:cubicBezTo>
                  <a:cubicBezTo>
                    <a:pt x="740" y="11271"/>
                    <a:pt x="807" y="11607"/>
                    <a:pt x="605" y="11809"/>
                  </a:cubicBezTo>
                  <a:cubicBezTo>
                    <a:pt x="337" y="12078"/>
                    <a:pt x="404" y="12481"/>
                    <a:pt x="202" y="12683"/>
                  </a:cubicBezTo>
                  <a:cubicBezTo>
                    <a:pt x="0" y="12885"/>
                    <a:pt x="0" y="13221"/>
                    <a:pt x="202" y="13490"/>
                  </a:cubicBezTo>
                  <a:cubicBezTo>
                    <a:pt x="1143" y="13154"/>
                    <a:pt x="1479" y="12280"/>
                    <a:pt x="1883" y="11540"/>
                  </a:cubicBezTo>
                  <a:cubicBezTo>
                    <a:pt x="3093" y="9322"/>
                    <a:pt x="4505" y="7238"/>
                    <a:pt x="5916" y="5086"/>
                  </a:cubicBezTo>
                  <a:cubicBezTo>
                    <a:pt x="6925" y="3540"/>
                    <a:pt x="8337" y="2330"/>
                    <a:pt x="9143" y="649"/>
                  </a:cubicBezTo>
                  <a:lnTo>
                    <a:pt x="9076" y="515"/>
                  </a:lnTo>
                  <a:cubicBezTo>
                    <a:pt x="8609" y="153"/>
                    <a:pt x="8228" y="0"/>
                    <a:pt x="7912" y="0"/>
                  </a:cubicBezTo>
                  <a:close/>
                </a:path>
              </a:pathLst>
            </a:custGeom>
            <a:solidFill>
              <a:srgbClr val="B98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3" name="Google Shape;17953;p23"/>
            <p:cNvSpPr/>
            <p:nvPr/>
          </p:nvSpPr>
          <p:spPr>
            <a:xfrm>
              <a:off x="5372200" y="1317125"/>
              <a:ext cx="35325" cy="110950"/>
            </a:xfrm>
            <a:custGeom>
              <a:avLst/>
              <a:gdLst/>
              <a:ahLst/>
              <a:cxnLst/>
              <a:rect l="l" t="t" r="r" b="b"/>
              <a:pathLst>
                <a:path w="1413" h="4438" extrusionOk="0">
                  <a:moveTo>
                    <a:pt x="68" y="0"/>
                  </a:moveTo>
                  <a:cubicBezTo>
                    <a:pt x="0" y="673"/>
                    <a:pt x="68" y="1345"/>
                    <a:pt x="404" y="1950"/>
                  </a:cubicBezTo>
                  <a:cubicBezTo>
                    <a:pt x="740" y="2690"/>
                    <a:pt x="874" y="3564"/>
                    <a:pt x="874" y="4437"/>
                  </a:cubicBezTo>
                  <a:lnTo>
                    <a:pt x="1278" y="4437"/>
                  </a:lnTo>
                  <a:cubicBezTo>
                    <a:pt x="1412" y="3631"/>
                    <a:pt x="1076" y="2891"/>
                    <a:pt x="1143" y="2152"/>
                  </a:cubicBezTo>
                  <a:cubicBezTo>
                    <a:pt x="1345" y="1345"/>
                    <a:pt x="1076" y="538"/>
                    <a:pt x="471" y="0"/>
                  </a:cubicBezTo>
                  <a:close/>
                </a:path>
              </a:pathLst>
            </a:custGeom>
            <a:solidFill>
              <a:srgbClr val="F8C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4" name="Google Shape;17954;p23"/>
            <p:cNvSpPr/>
            <p:nvPr/>
          </p:nvSpPr>
          <p:spPr>
            <a:xfrm>
              <a:off x="5012525" y="138772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740" y="0"/>
                  </a:moveTo>
                  <a:cubicBezTo>
                    <a:pt x="270" y="403"/>
                    <a:pt x="1" y="1008"/>
                    <a:pt x="1" y="1613"/>
                  </a:cubicBezTo>
                  <a:cubicBezTo>
                    <a:pt x="337" y="1412"/>
                    <a:pt x="606" y="1143"/>
                    <a:pt x="740" y="807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5" name="Google Shape;17955;p23"/>
            <p:cNvSpPr/>
            <p:nvPr/>
          </p:nvSpPr>
          <p:spPr>
            <a:xfrm>
              <a:off x="5431025" y="1083500"/>
              <a:ext cx="33625" cy="31975"/>
            </a:xfrm>
            <a:custGeom>
              <a:avLst/>
              <a:gdLst/>
              <a:ahLst/>
              <a:cxnLst/>
              <a:rect l="l" t="t" r="r" b="b"/>
              <a:pathLst>
                <a:path w="1345" h="1279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337"/>
                    <a:pt x="0" y="807"/>
                    <a:pt x="202" y="1278"/>
                  </a:cubicBezTo>
                  <a:cubicBezTo>
                    <a:pt x="1345" y="1076"/>
                    <a:pt x="673" y="471"/>
                    <a:pt x="471" y="1"/>
                  </a:cubicBezTo>
                  <a:close/>
                </a:path>
              </a:pathLst>
            </a:custGeom>
            <a:solidFill>
              <a:srgbClr val="FAB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6" name="Google Shape;17956;p23"/>
            <p:cNvSpPr/>
            <p:nvPr/>
          </p:nvSpPr>
          <p:spPr>
            <a:xfrm>
              <a:off x="5941950" y="1386650"/>
              <a:ext cx="494150" cy="244800"/>
            </a:xfrm>
            <a:custGeom>
              <a:avLst/>
              <a:gdLst/>
              <a:ahLst/>
              <a:cxnLst/>
              <a:rect l="l" t="t" r="r" b="b"/>
              <a:pathLst>
                <a:path w="19766" h="9792" extrusionOk="0">
                  <a:moveTo>
                    <a:pt x="17185" y="1"/>
                  </a:moveTo>
                  <a:cubicBezTo>
                    <a:pt x="16661" y="1"/>
                    <a:pt x="16155" y="182"/>
                    <a:pt x="15732" y="446"/>
                  </a:cubicBezTo>
                  <a:cubicBezTo>
                    <a:pt x="14858" y="1119"/>
                    <a:pt x="13850" y="1455"/>
                    <a:pt x="12774" y="1656"/>
                  </a:cubicBezTo>
                  <a:cubicBezTo>
                    <a:pt x="10824" y="2665"/>
                    <a:pt x="9144" y="4077"/>
                    <a:pt x="7127" y="4951"/>
                  </a:cubicBezTo>
                  <a:cubicBezTo>
                    <a:pt x="4572" y="6295"/>
                    <a:pt x="2219" y="7909"/>
                    <a:pt x="1" y="9791"/>
                  </a:cubicBezTo>
                  <a:cubicBezTo>
                    <a:pt x="1144" y="9657"/>
                    <a:pt x="2219" y="9522"/>
                    <a:pt x="3295" y="9253"/>
                  </a:cubicBezTo>
                  <a:cubicBezTo>
                    <a:pt x="5715" y="8581"/>
                    <a:pt x="8202" y="8043"/>
                    <a:pt x="10690" y="7640"/>
                  </a:cubicBezTo>
                  <a:cubicBezTo>
                    <a:pt x="12841" y="7169"/>
                    <a:pt x="15127" y="7304"/>
                    <a:pt x="17211" y="6497"/>
                  </a:cubicBezTo>
                  <a:cubicBezTo>
                    <a:pt x="17547" y="6094"/>
                    <a:pt x="18152" y="6362"/>
                    <a:pt x="18488" y="6094"/>
                  </a:cubicBezTo>
                  <a:lnTo>
                    <a:pt x="18824" y="6094"/>
                  </a:lnTo>
                  <a:cubicBezTo>
                    <a:pt x="19026" y="5690"/>
                    <a:pt x="19766" y="5421"/>
                    <a:pt x="18959" y="4883"/>
                  </a:cubicBezTo>
                  <a:cubicBezTo>
                    <a:pt x="18287" y="4413"/>
                    <a:pt x="17480" y="3673"/>
                    <a:pt x="17749" y="2934"/>
                  </a:cubicBezTo>
                  <a:cubicBezTo>
                    <a:pt x="18219" y="1724"/>
                    <a:pt x="17682" y="1253"/>
                    <a:pt x="16740" y="984"/>
                  </a:cubicBezTo>
                  <a:cubicBezTo>
                    <a:pt x="16875" y="379"/>
                    <a:pt x="17547" y="648"/>
                    <a:pt x="17614" y="43"/>
                  </a:cubicBezTo>
                  <a:cubicBezTo>
                    <a:pt x="17471" y="14"/>
                    <a:pt x="17327" y="1"/>
                    <a:pt x="17185" y="1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7" name="Google Shape;17957;p23"/>
            <p:cNvSpPr/>
            <p:nvPr/>
          </p:nvSpPr>
          <p:spPr>
            <a:xfrm>
              <a:off x="6026000" y="1186025"/>
              <a:ext cx="237000" cy="243725"/>
            </a:xfrm>
            <a:custGeom>
              <a:avLst/>
              <a:gdLst/>
              <a:ahLst/>
              <a:cxnLst/>
              <a:rect l="l" t="t" r="r" b="b"/>
              <a:pathLst>
                <a:path w="9480" h="9749" extrusionOk="0">
                  <a:moveTo>
                    <a:pt x="2958" y="1"/>
                  </a:moveTo>
                  <a:cubicBezTo>
                    <a:pt x="1008" y="270"/>
                    <a:pt x="67" y="1345"/>
                    <a:pt x="0" y="3497"/>
                  </a:cubicBezTo>
                  <a:cubicBezTo>
                    <a:pt x="90" y="3489"/>
                    <a:pt x="170" y="3485"/>
                    <a:pt x="243" y="3485"/>
                  </a:cubicBezTo>
                  <a:cubicBezTo>
                    <a:pt x="824" y="3485"/>
                    <a:pt x="904" y="3750"/>
                    <a:pt x="1143" y="4707"/>
                  </a:cubicBezTo>
                  <a:cubicBezTo>
                    <a:pt x="1614" y="6387"/>
                    <a:pt x="941" y="8135"/>
                    <a:pt x="1748" y="9749"/>
                  </a:cubicBezTo>
                  <a:cubicBezTo>
                    <a:pt x="2487" y="9547"/>
                    <a:pt x="3160" y="9211"/>
                    <a:pt x="3765" y="8808"/>
                  </a:cubicBezTo>
                  <a:cubicBezTo>
                    <a:pt x="4908" y="8001"/>
                    <a:pt x="6118" y="7194"/>
                    <a:pt x="7328" y="6387"/>
                  </a:cubicBezTo>
                  <a:cubicBezTo>
                    <a:pt x="7798" y="6186"/>
                    <a:pt x="8202" y="5917"/>
                    <a:pt x="8605" y="5648"/>
                  </a:cubicBezTo>
                  <a:cubicBezTo>
                    <a:pt x="8605" y="5513"/>
                    <a:pt x="8605" y="5446"/>
                    <a:pt x="8605" y="5312"/>
                  </a:cubicBezTo>
                  <a:cubicBezTo>
                    <a:pt x="8538" y="4976"/>
                    <a:pt x="9479" y="4370"/>
                    <a:pt x="8336" y="4236"/>
                  </a:cubicBezTo>
                  <a:cubicBezTo>
                    <a:pt x="7866" y="4169"/>
                    <a:pt x="7395" y="3900"/>
                    <a:pt x="8135" y="3362"/>
                  </a:cubicBezTo>
                  <a:cubicBezTo>
                    <a:pt x="8874" y="2891"/>
                    <a:pt x="8538" y="2286"/>
                    <a:pt x="8202" y="1614"/>
                  </a:cubicBezTo>
                  <a:cubicBezTo>
                    <a:pt x="7837" y="1006"/>
                    <a:pt x="7472" y="452"/>
                    <a:pt x="6758" y="452"/>
                  </a:cubicBezTo>
                  <a:cubicBezTo>
                    <a:pt x="6683" y="452"/>
                    <a:pt x="6604" y="458"/>
                    <a:pt x="6521" y="471"/>
                  </a:cubicBezTo>
                  <a:cubicBezTo>
                    <a:pt x="6128" y="559"/>
                    <a:pt x="5729" y="603"/>
                    <a:pt x="5331" y="603"/>
                  </a:cubicBezTo>
                  <a:cubicBezTo>
                    <a:pt x="4503" y="603"/>
                    <a:pt x="3685" y="409"/>
                    <a:pt x="2958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8" name="Google Shape;17958;p23"/>
            <p:cNvSpPr/>
            <p:nvPr/>
          </p:nvSpPr>
          <p:spPr>
            <a:xfrm>
              <a:off x="5822750" y="1238125"/>
              <a:ext cx="252000" cy="321350"/>
            </a:xfrm>
            <a:custGeom>
              <a:avLst/>
              <a:gdLst/>
              <a:ahLst/>
              <a:cxnLst/>
              <a:rect l="l" t="t" r="r" b="b"/>
              <a:pathLst>
                <a:path w="10080" h="12854" extrusionOk="0">
                  <a:moveTo>
                    <a:pt x="9407" y="1"/>
                  </a:moveTo>
                  <a:cubicBezTo>
                    <a:pt x="9004" y="673"/>
                    <a:pt x="8937" y="1345"/>
                    <a:pt x="8264" y="1547"/>
                  </a:cubicBezTo>
                  <a:cubicBezTo>
                    <a:pt x="8157" y="1527"/>
                    <a:pt x="8057" y="1517"/>
                    <a:pt x="7965" y="1517"/>
                  </a:cubicBezTo>
                  <a:cubicBezTo>
                    <a:pt x="7132" y="1517"/>
                    <a:pt x="6866" y="2280"/>
                    <a:pt x="6382" y="2824"/>
                  </a:cubicBezTo>
                  <a:lnTo>
                    <a:pt x="6046" y="3228"/>
                  </a:lnTo>
                  <a:cubicBezTo>
                    <a:pt x="5912" y="3362"/>
                    <a:pt x="5777" y="3497"/>
                    <a:pt x="5643" y="3631"/>
                  </a:cubicBezTo>
                  <a:cubicBezTo>
                    <a:pt x="4701" y="4908"/>
                    <a:pt x="3760" y="6186"/>
                    <a:pt x="2953" y="7597"/>
                  </a:cubicBezTo>
                  <a:cubicBezTo>
                    <a:pt x="2147" y="8740"/>
                    <a:pt x="1407" y="10018"/>
                    <a:pt x="735" y="11362"/>
                  </a:cubicBezTo>
                  <a:cubicBezTo>
                    <a:pt x="546" y="11930"/>
                    <a:pt x="1" y="12853"/>
                    <a:pt x="1214" y="12853"/>
                  </a:cubicBezTo>
                  <a:cubicBezTo>
                    <a:pt x="1293" y="12853"/>
                    <a:pt x="1380" y="12850"/>
                    <a:pt x="1474" y="12841"/>
                  </a:cubicBezTo>
                  <a:lnTo>
                    <a:pt x="4164" y="11161"/>
                  </a:lnTo>
                  <a:lnTo>
                    <a:pt x="9878" y="7597"/>
                  </a:lnTo>
                  <a:cubicBezTo>
                    <a:pt x="10080" y="5043"/>
                    <a:pt x="9945" y="2488"/>
                    <a:pt x="9407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9" name="Google Shape;17959;p23"/>
            <p:cNvSpPr/>
            <p:nvPr/>
          </p:nvSpPr>
          <p:spPr>
            <a:xfrm>
              <a:off x="5716750" y="1306825"/>
              <a:ext cx="262200" cy="333025"/>
            </a:xfrm>
            <a:custGeom>
              <a:avLst/>
              <a:gdLst/>
              <a:ahLst/>
              <a:cxnLst/>
              <a:rect l="l" t="t" r="r" b="b"/>
              <a:pathLst>
                <a:path w="10488" h="13321" extrusionOk="0">
                  <a:moveTo>
                    <a:pt x="9415" y="1"/>
                  </a:moveTo>
                  <a:cubicBezTo>
                    <a:pt x="9369" y="1"/>
                    <a:pt x="9323" y="3"/>
                    <a:pt x="9278" y="9"/>
                  </a:cubicBezTo>
                  <a:cubicBezTo>
                    <a:pt x="8135" y="614"/>
                    <a:pt x="8000" y="2160"/>
                    <a:pt x="6857" y="2833"/>
                  </a:cubicBezTo>
                  <a:cubicBezTo>
                    <a:pt x="6588" y="4312"/>
                    <a:pt x="5647" y="5455"/>
                    <a:pt x="4908" y="6665"/>
                  </a:cubicBezTo>
                  <a:cubicBezTo>
                    <a:pt x="3361" y="8950"/>
                    <a:pt x="2420" y="11707"/>
                    <a:pt x="0" y="13320"/>
                  </a:cubicBezTo>
                  <a:cubicBezTo>
                    <a:pt x="740" y="13320"/>
                    <a:pt x="1479" y="12984"/>
                    <a:pt x="1882" y="12379"/>
                  </a:cubicBezTo>
                  <a:cubicBezTo>
                    <a:pt x="2353" y="11976"/>
                    <a:pt x="2756" y="11371"/>
                    <a:pt x="3496" y="11303"/>
                  </a:cubicBezTo>
                  <a:cubicBezTo>
                    <a:pt x="4303" y="11169"/>
                    <a:pt x="5109" y="10766"/>
                    <a:pt x="5714" y="10093"/>
                  </a:cubicBezTo>
                  <a:cubicBezTo>
                    <a:pt x="4437" y="9757"/>
                    <a:pt x="5244" y="8950"/>
                    <a:pt x="5513" y="8614"/>
                  </a:cubicBezTo>
                  <a:cubicBezTo>
                    <a:pt x="6252" y="7337"/>
                    <a:pt x="6992" y="6060"/>
                    <a:pt x="7731" y="4849"/>
                  </a:cubicBezTo>
                  <a:cubicBezTo>
                    <a:pt x="8538" y="3438"/>
                    <a:pt x="9546" y="2160"/>
                    <a:pt x="10488" y="816"/>
                  </a:cubicBezTo>
                  <a:cubicBezTo>
                    <a:pt x="10365" y="324"/>
                    <a:pt x="9904" y="1"/>
                    <a:pt x="9415" y="1"/>
                  </a:cubicBez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0" name="Google Shape;17960;p23"/>
            <p:cNvSpPr/>
            <p:nvPr/>
          </p:nvSpPr>
          <p:spPr>
            <a:xfrm>
              <a:off x="5394050" y="1727225"/>
              <a:ext cx="181525" cy="104425"/>
            </a:xfrm>
            <a:custGeom>
              <a:avLst/>
              <a:gdLst/>
              <a:ahLst/>
              <a:cxnLst/>
              <a:rect l="l" t="t" r="r" b="b"/>
              <a:pathLst>
                <a:path w="7261" h="4177" extrusionOk="0">
                  <a:moveTo>
                    <a:pt x="7261" y="0"/>
                  </a:moveTo>
                  <a:cubicBezTo>
                    <a:pt x="4572" y="1009"/>
                    <a:pt x="2421" y="2824"/>
                    <a:pt x="0" y="4101"/>
                  </a:cubicBezTo>
                  <a:cubicBezTo>
                    <a:pt x="236" y="4151"/>
                    <a:pt x="475" y="4177"/>
                    <a:pt x="714" y="4177"/>
                  </a:cubicBezTo>
                  <a:cubicBezTo>
                    <a:pt x="1429" y="4177"/>
                    <a:pt x="2135" y="3950"/>
                    <a:pt x="2689" y="3496"/>
                  </a:cubicBezTo>
                  <a:cubicBezTo>
                    <a:pt x="3605" y="2842"/>
                    <a:pt x="4267" y="1678"/>
                    <a:pt x="5541" y="1678"/>
                  </a:cubicBezTo>
                  <a:cubicBezTo>
                    <a:pt x="5576" y="1678"/>
                    <a:pt x="5611" y="1679"/>
                    <a:pt x="5647" y="1681"/>
                  </a:cubicBezTo>
                  <a:cubicBezTo>
                    <a:pt x="6387" y="1345"/>
                    <a:pt x="6925" y="740"/>
                    <a:pt x="726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1" name="Google Shape;17961;p23"/>
            <p:cNvSpPr/>
            <p:nvPr/>
          </p:nvSpPr>
          <p:spPr>
            <a:xfrm>
              <a:off x="6382300" y="1135600"/>
              <a:ext cx="177075" cy="110950"/>
            </a:xfrm>
            <a:custGeom>
              <a:avLst/>
              <a:gdLst/>
              <a:ahLst/>
              <a:cxnLst/>
              <a:rect l="l" t="t" r="r" b="b"/>
              <a:pathLst>
                <a:path w="7083" h="4438" extrusionOk="0">
                  <a:moveTo>
                    <a:pt x="6858" y="1"/>
                  </a:moveTo>
                  <a:cubicBezTo>
                    <a:pt x="4168" y="808"/>
                    <a:pt x="2219" y="2824"/>
                    <a:pt x="0" y="4438"/>
                  </a:cubicBezTo>
                  <a:cubicBezTo>
                    <a:pt x="1950" y="4169"/>
                    <a:pt x="3295" y="2824"/>
                    <a:pt x="4774" y="1749"/>
                  </a:cubicBezTo>
                  <a:cubicBezTo>
                    <a:pt x="5156" y="1414"/>
                    <a:pt x="5437" y="1113"/>
                    <a:pt x="5858" y="1113"/>
                  </a:cubicBezTo>
                  <a:cubicBezTo>
                    <a:pt x="6029" y="1113"/>
                    <a:pt x="6222" y="1162"/>
                    <a:pt x="6454" y="1278"/>
                  </a:cubicBezTo>
                  <a:cubicBezTo>
                    <a:pt x="6585" y="1371"/>
                    <a:pt x="6699" y="1413"/>
                    <a:pt x="6789" y="1413"/>
                  </a:cubicBezTo>
                  <a:cubicBezTo>
                    <a:pt x="7022" y="1413"/>
                    <a:pt x="7082" y="1129"/>
                    <a:pt x="6790" y="740"/>
                  </a:cubicBezTo>
                  <a:cubicBezTo>
                    <a:pt x="6521" y="471"/>
                    <a:pt x="6858" y="270"/>
                    <a:pt x="6858" y="1"/>
                  </a:cubicBezTo>
                  <a:close/>
                </a:path>
              </a:pathLst>
            </a:custGeom>
            <a:solidFill>
              <a:srgbClr val="969A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2" name="Google Shape;17962;p23"/>
            <p:cNvSpPr/>
            <p:nvPr/>
          </p:nvSpPr>
          <p:spPr>
            <a:xfrm>
              <a:off x="6291550" y="1342950"/>
              <a:ext cx="100850" cy="54875"/>
            </a:xfrm>
            <a:custGeom>
              <a:avLst/>
              <a:gdLst/>
              <a:ahLst/>
              <a:cxnLst/>
              <a:rect l="l" t="t" r="r" b="b"/>
              <a:pathLst>
                <a:path w="4034" h="2195" extrusionOk="0">
                  <a:moveTo>
                    <a:pt x="2563" y="1"/>
                  </a:moveTo>
                  <a:cubicBezTo>
                    <a:pt x="2271" y="1"/>
                    <a:pt x="1976" y="102"/>
                    <a:pt x="1681" y="446"/>
                  </a:cubicBezTo>
                  <a:cubicBezTo>
                    <a:pt x="1210" y="1052"/>
                    <a:pt x="0" y="1052"/>
                    <a:pt x="0" y="2194"/>
                  </a:cubicBezTo>
                  <a:cubicBezTo>
                    <a:pt x="1479" y="1791"/>
                    <a:pt x="2891" y="1119"/>
                    <a:pt x="4034" y="178"/>
                  </a:cubicBezTo>
                  <a:lnTo>
                    <a:pt x="4034" y="178"/>
                  </a:lnTo>
                  <a:cubicBezTo>
                    <a:pt x="3952" y="200"/>
                    <a:pt x="3870" y="209"/>
                    <a:pt x="3787" y="209"/>
                  </a:cubicBezTo>
                  <a:cubicBezTo>
                    <a:pt x="3392" y="209"/>
                    <a:pt x="2981" y="1"/>
                    <a:pt x="2563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3" name="Google Shape;17963;p23"/>
            <p:cNvSpPr/>
            <p:nvPr/>
          </p:nvSpPr>
          <p:spPr>
            <a:xfrm>
              <a:off x="6390700" y="1286750"/>
              <a:ext cx="84050" cy="60650"/>
            </a:xfrm>
            <a:custGeom>
              <a:avLst/>
              <a:gdLst/>
              <a:ahLst/>
              <a:cxnLst/>
              <a:rect l="l" t="t" r="r" b="b"/>
              <a:pathLst>
                <a:path w="3362" h="2426" extrusionOk="0">
                  <a:moveTo>
                    <a:pt x="3248" y="1"/>
                  </a:moveTo>
                  <a:cubicBezTo>
                    <a:pt x="2497" y="1"/>
                    <a:pt x="1912" y="614"/>
                    <a:pt x="1143" y="678"/>
                  </a:cubicBezTo>
                  <a:cubicBezTo>
                    <a:pt x="471" y="678"/>
                    <a:pt x="1" y="1619"/>
                    <a:pt x="68" y="2426"/>
                  </a:cubicBezTo>
                  <a:cubicBezTo>
                    <a:pt x="1412" y="1955"/>
                    <a:pt x="2555" y="1148"/>
                    <a:pt x="3362" y="5"/>
                  </a:cubicBezTo>
                  <a:cubicBezTo>
                    <a:pt x="3324" y="2"/>
                    <a:pt x="3286" y="1"/>
                    <a:pt x="3248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4" name="Google Shape;17964;p23"/>
            <p:cNvSpPr/>
            <p:nvPr/>
          </p:nvSpPr>
          <p:spPr>
            <a:xfrm>
              <a:off x="5901625" y="1564175"/>
              <a:ext cx="33625" cy="23650"/>
            </a:xfrm>
            <a:custGeom>
              <a:avLst/>
              <a:gdLst/>
              <a:ahLst/>
              <a:cxnLst/>
              <a:rect l="l" t="t" r="r" b="b"/>
              <a:pathLst>
                <a:path w="1345" h="946" extrusionOk="0">
                  <a:moveTo>
                    <a:pt x="471" y="1"/>
                  </a:moveTo>
                  <a:cubicBezTo>
                    <a:pt x="202" y="1"/>
                    <a:pt x="0" y="270"/>
                    <a:pt x="0" y="539"/>
                  </a:cubicBezTo>
                  <a:cubicBezTo>
                    <a:pt x="105" y="905"/>
                    <a:pt x="372" y="945"/>
                    <a:pt x="612" y="945"/>
                  </a:cubicBezTo>
                  <a:cubicBezTo>
                    <a:pt x="681" y="945"/>
                    <a:pt x="747" y="942"/>
                    <a:pt x="807" y="942"/>
                  </a:cubicBezTo>
                  <a:cubicBezTo>
                    <a:pt x="1076" y="942"/>
                    <a:pt x="1345" y="808"/>
                    <a:pt x="1278" y="539"/>
                  </a:cubicBezTo>
                  <a:cubicBezTo>
                    <a:pt x="1143" y="203"/>
                    <a:pt x="807" y="1"/>
                    <a:pt x="471" y="1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5" name="Google Shape;17965;p23"/>
            <p:cNvSpPr/>
            <p:nvPr/>
          </p:nvSpPr>
          <p:spPr>
            <a:xfrm>
              <a:off x="6209175" y="1327200"/>
              <a:ext cx="31975" cy="19250"/>
            </a:xfrm>
            <a:custGeom>
              <a:avLst/>
              <a:gdLst/>
              <a:ahLst/>
              <a:cxnLst/>
              <a:rect l="l" t="t" r="r" b="b"/>
              <a:pathLst>
                <a:path w="1279" h="770" extrusionOk="0">
                  <a:moveTo>
                    <a:pt x="1278" y="1"/>
                  </a:moveTo>
                  <a:cubicBezTo>
                    <a:pt x="740" y="1"/>
                    <a:pt x="270" y="270"/>
                    <a:pt x="1" y="740"/>
                  </a:cubicBezTo>
                  <a:cubicBezTo>
                    <a:pt x="91" y="760"/>
                    <a:pt x="180" y="770"/>
                    <a:pt x="266" y="770"/>
                  </a:cubicBezTo>
                  <a:cubicBezTo>
                    <a:pt x="757" y="770"/>
                    <a:pt x="1164" y="458"/>
                    <a:pt x="1278" y="1"/>
                  </a:cubicBezTo>
                  <a:close/>
                </a:path>
              </a:pathLst>
            </a:custGeom>
            <a:solidFill>
              <a:srgbClr val="A3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6" name="Google Shape;17966;p23"/>
            <p:cNvSpPr/>
            <p:nvPr/>
          </p:nvSpPr>
          <p:spPr>
            <a:xfrm>
              <a:off x="5555400" y="1781000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0"/>
                  </a:moveTo>
                  <a:cubicBezTo>
                    <a:pt x="67" y="101"/>
                    <a:pt x="135" y="152"/>
                    <a:pt x="202" y="152"/>
                  </a:cubicBezTo>
                  <a:cubicBezTo>
                    <a:pt x="269" y="152"/>
                    <a:pt x="336" y="101"/>
                    <a:pt x="40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7" name="Google Shape;17967;p23"/>
            <p:cNvSpPr/>
            <p:nvPr/>
          </p:nvSpPr>
          <p:spPr>
            <a:xfrm>
              <a:off x="5948675" y="1133925"/>
              <a:ext cx="151300" cy="193300"/>
            </a:xfrm>
            <a:custGeom>
              <a:avLst/>
              <a:gdLst/>
              <a:ahLst/>
              <a:cxnLst/>
              <a:rect l="l" t="t" r="r" b="b"/>
              <a:pathLst>
                <a:path w="6052" h="7732" extrusionOk="0">
                  <a:moveTo>
                    <a:pt x="4438" y="1"/>
                  </a:moveTo>
                  <a:cubicBezTo>
                    <a:pt x="3833" y="807"/>
                    <a:pt x="3295" y="1614"/>
                    <a:pt x="2824" y="2488"/>
                  </a:cubicBezTo>
                  <a:cubicBezTo>
                    <a:pt x="2488" y="3228"/>
                    <a:pt x="2017" y="3967"/>
                    <a:pt x="1345" y="4505"/>
                  </a:cubicBezTo>
                  <a:cubicBezTo>
                    <a:pt x="673" y="5110"/>
                    <a:pt x="202" y="5984"/>
                    <a:pt x="1" y="6858"/>
                  </a:cubicBezTo>
                  <a:cubicBezTo>
                    <a:pt x="269" y="7328"/>
                    <a:pt x="807" y="7463"/>
                    <a:pt x="1211" y="7732"/>
                  </a:cubicBezTo>
                  <a:lnTo>
                    <a:pt x="1211" y="7665"/>
                  </a:lnTo>
                  <a:lnTo>
                    <a:pt x="1614" y="7328"/>
                  </a:lnTo>
                  <a:cubicBezTo>
                    <a:pt x="1950" y="6656"/>
                    <a:pt x="2555" y="6051"/>
                    <a:pt x="3160" y="5648"/>
                  </a:cubicBezTo>
                  <a:cubicBezTo>
                    <a:pt x="3496" y="4101"/>
                    <a:pt x="4572" y="2757"/>
                    <a:pt x="6051" y="2085"/>
                  </a:cubicBezTo>
                  <a:lnTo>
                    <a:pt x="6051" y="1278"/>
                  </a:lnTo>
                  <a:cubicBezTo>
                    <a:pt x="6051" y="538"/>
                    <a:pt x="5513" y="1"/>
                    <a:pt x="4841" y="1"/>
                  </a:cubicBez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8" name="Google Shape;17968;p23"/>
            <p:cNvSpPr/>
            <p:nvPr/>
          </p:nvSpPr>
          <p:spPr>
            <a:xfrm>
              <a:off x="6069675" y="1065025"/>
              <a:ext cx="68950" cy="100850"/>
            </a:xfrm>
            <a:custGeom>
              <a:avLst/>
              <a:gdLst/>
              <a:ahLst/>
              <a:cxnLst/>
              <a:rect l="l" t="t" r="r" b="b"/>
              <a:pathLst>
                <a:path w="2758" h="4034" extrusionOk="0">
                  <a:moveTo>
                    <a:pt x="1951" y="0"/>
                  </a:moveTo>
                  <a:cubicBezTo>
                    <a:pt x="1413" y="740"/>
                    <a:pt x="539" y="1345"/>
                    <a:pt x="337" y="2353"/>
                  </a:cubicBezTo>
                  <a:cubicBezTo>
                    <a:pt x="270" y="2555"/>
                    <a:pt x="135" y="2689"/>
                    <a:pt x="1" y="2824"/>
                  </a:cubicBezTo>
                  <a:lnTo>
                    <a:pt x="1211" y="4034"/>
                  </a:lnTo>
                  <a:cubicBezTo>
                    <a:pt x="1278" y="3899"/>
                    <a:pt x="1480" y="3765"/>
                    <a:pt x="1614" y="3631"/>
                  </a:cubicBezTo>
                  <a:lnTo>
                    <a:pt x="2757" y="1950"/>
                  </a:lnTo>
                  <a:cubicBezTo>
                    <a:pt x="2556" y="1950"/>
                    <a:pt x="2337" y="2000"/>
                    <a:pt x="2119" y="2000"/>
                  </a:cubicBezTo>
                  <a:cubicBezTo>
                    <a:pt x="1900" y="2000"/>
                    <a:pt x="1682" y="1950"/>
                    <a:pt x="1480" y="1748"/>
                  </a:cubicBezTo>
                  <a:cubicBezTo>
                    <a:pt x="1682" y="1210"/>
                    <a:pt x="2152" y="673"/>
                    <a:pt x="1951" y="0"/>
                  </a:cubicBezTo>
                  <a:close/>
                </a:path>
              </a:pathLst>
            </a:custGeom>
            <a:solidFill>
              <a:srgbClr val="A7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9" name="Google Shape;17969;p23"/>
            <p:cNvSpPr/>
            <p:nvPr/>
          </p:nvSpPr>
          <p:spPr>
            <a:xfrm>
              <a:off x="6099950" y="115577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0" y="404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0" name="Google Shape;17970;p23"/>
            <p:cNvSpPr/>
            <p:nvPr/>
          </p:nvSpPr>
          <p:spPr>
            <a:xfrm>
              <a:off x="5943625" y="1126275"/>
              <a:ext cx="38700" cy="28275"/>
            </a:xfrm>
            <a:custGeom>
              <a:avLst/>
              <a:gdLst/>
              <a:ahLst/>
              <a:cxnLst/>
              <a:rect l="l" t="t" r="r" b="b"/>
              <a:pathLst>
                <a:path w="1548" h="1131" extrusionOk="0">
                  <a:moveTo>
                    <a:pt x="427" y="0"/>
                  </a:moveTo>
                  <a:cubicBezTo>
                    <a:pt x="247" y="0"/>
                    <a:pt x="68" y="60"/>
                    <a:pt x="68" y="239"/>
                  </a:cubicBezTo>
                  <a:cubicBezTo>
                    <a:pt x="1" y="643"/>
                    <a:pt x="270" y="1046"/>
                    <a:pt x="673" y="1113"/>
                  </a:cubicBezTo>
                  <a:cubicBezTo>
                    <a:pt x="729" y="1125"/>
                    <a:pt x="787" y="1130"/>
                    <a:pt x="845" y="1130"/>
                  </a:cubicBezTo>
                  <a:cubicBezTo>
                    <a:pt x="1136" y="1130"/>
                    <a:pt x="1435" y="990"/>
                    <a:pt x="1547" y="710"/>
                  </a:cubicBezTo>
                  <a:cubicBezTo>
                    <a:pt x="1480" y="172"/>
                    <a:pt x="875" y="172"/>
                    <a:pt x="673" y="38"/>
                  </a:cubicBezTo>
                  <a:cubicBezTo>
                    <a:pt x="606" y="15"/>
                    <a:pt x="516" y="0"/>
                    <a:pt x="427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1" name="Google Shape;17971;p23"/>
            <p:cNvSpPr/>
            <p:nvPr/>
          </p:nvSpPr>
          <p:spPr>
            <a:xfrm>
              <a:off x="6019275" y="1135600"/>
              <a:ext cx="40350" cy="60550"/>
            </a:xfrm>
            <a:custGeom>
              <a:avLst/>
              <a:gdLst/>
              <a:ahLst/>
              <a:cxnLst/>
              <a:rect l="l" t="t" r="r" b="b"/>
              <a:pathLst>
                <a:path w="1614" h="242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403" y="337"/>
                    <a:pt x="336" y="1480"/>
                    <a:pt x="0" y="2421"/>
                  </a:cubicBezTo>
                  <a:cubicBezTo>
                    <a:pt x="807" y="1816"/>
                    <a:pt x="1412" y="942"/>
                    <a:pt x="1614" y="1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2" name="Google Shape;17972;p23"/>
            <p:cNvSpPr/>
            <p:nvPr/>
          </p:nvSpPr>
          <p:spPr>
            <a:xfrm>
              <a:off x="5770525" y="117595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0"/>
                  </a:moveTo>
                  <a:cubicBezTo>
                    <a:pt x="471" y="0"/>
                    <a:pt x="135" y="68"/>
                    <a:pt x="68" y="336"/>
                  </a:cubicBezTo>
                  <a:cubicBezTo>
                    <a:pt x="0" y="740"/>
                    <a:pt x="404" y="740"/>
                    <a:pt x="673" y="807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3" name="Google Shape;17973;p23"/>
            <p:cNvSpPr/>
            <p:nvPr/>
          </p:nvSpPr>
          <p:spPr>
            <a:xfrm>
              <a:off x="5785650" y="1162500"/>
              <a:ext cx="19900" cy="17275"/>
            </a:xfrm>
            <a:custGeom>
              <a:avLst/>
              <a:gdLst/>
              <a:ahLst/>
              <a:cxnLst/>
              <a:rect l="l" t="t" r="r" b="b"/>
              <a:pathLst>
                <a:path w="796" h="691" extrusionOk="0">
                  <a:moveTo>
                    <a:pt x="471" y="0"/>
                  </a:moveTo>
                  <a:cubicBezTo>
                    <a:pt x="202" y="0"/>
                    <a:pt x="135" y="135"/>
                    <a:pt x="68" y="337"/>
                  </a:cubicBezTo>
                  <a:cubicBezTo>
                    <a:pt x="0" y="673"/>
                    <a:pt x="202" y="538"/>
                    <a:pt x="471" y="673"/>
                  </a:cubicBezTo>
                  <a:cubicBezTo>
                    <a:pt x="507" y="685"/>
                    <a:pt x="540" y="690"/>
                    <a:pt x="571" y="690"/>
                  </a:cubicBezTo>
                  <a:cubicBezTo>
                    <a:pt x="714" y="690"/>
                    <a:pt x="795" y="570"/>
                    <a:pt x="740" y="404"/>
                  </a:cubicBezTo>
                  <a:cubicBezTo>
                    <a:pt x="673" y="269"/>
                    <a:pt x="605" y="135"/>
                    <a:pt x="471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4" name="Google Shape;17974;p23"/>
            <p:cNvSpPr/>
            <p:nvPr/>
          </p:nvSpPr>
          <p:spPr>
            <a:xfrm>
              <a:off x="5743625" y="1207800"/>
              <a:ext cx="6750" cy="5150"/>
            </a:xfrm>
            <a:custGeom>
              <a:avLst/>
              <a:gdLst/>
              <a:ahLst/>
              <a:cxnLst/>
              <a:rect l="l" t="t" r="r" b="b"/>
              <a:pathLst>
                <a:path w="270" h="206" extrusionOk="0">
                  <a:moveTo>
                    <a:pt x="186" y="1"/>
                  </a:moveTo>
                  <a:cubicBezTo>
                    <a:pt x="155" y="1"/>
                    <a:pt x="116" y="23"/>
                    <a:pt x="68" y="71"/>
                  </a:cubicBezTo>
                  <a:cubicBezTo>
                    <a:pt x="1" y="71"/>
                    <a:pt x="68" y="205"/>
                    <a:pt x="68" y="205"/>
                  </a:cubicBezTo>
                  <a:lnTo>
                    <a:pt x="270" y="205"/>
                  </a:lnTo>
                  <a:cubicBezTo>
                    <a:pt x="270" y="75"/>
                    <a:pt x="242" y="1"/>
                    <a:pt x="186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5" name="Google Shape;17975;p23"/>
            <p:cNvSpPr/>
            <p:nvPr/>
          </p:nvSpPr>
          <p:spPr>
            <a:xfrm>
              <a:off x="5743625" y="12314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6" name="Google Shape;17976;p23"/>
            <p:cNvSpPr/>
            <p:nvPr/>
          </p:nvSpPr>
          <p:spPr>
            <a:xfrm>
              <a:off x="5787325" y="11961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1" y="0"/>
                  </a:moveTo>
                  <a:lnTo>
                    <a:pt x="135" y="134"/>
                  </a:lnTo>
                  <a:lnTo>
                    <a:pt x="202" y="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7" name="Google Shape;17977;p23"/>
            <p:cNvSpPr/>
            <p:nvPr/>
          </p:nvSpPr>
          <p:spPr>
            <a:xfrm>
              <a:off x="6372200" y="1538600"/>
              <a:ext cx="31975" cy="10900"/>
            </a:xfrm>
            <a:custGeom>
              <a:avLst/>
              <a:gdLst/>
              <a:ahLst/>
              <a:cxnLst/>
              <a:rect l="l" t="t" r="r" b="b"/>
              <a:pathLst>
                <a:path w="1279" h="436" extrusionOk="0">
                  <a:moveTo>
                    <a:pt x="843" y="1"/>
                  </a:moveTo>
                  <a:cubicBezTo>
                    <a:pt x="539" y="1"/>
                    <a:pt x="225" y="60"/>
                    <a:pt x="1" y="419"/>
                  </a:cubicBezTo>
                  <a:cubicBezTo>
                    <a:pt x="79" y="430"/>
                    <a:pt x="158" y="436"/>
                    <a:pt x="236" y="436"/>
                  </a:cubicBezTo>
                  <a:cubicBezTo>
                    <a:pt x="625" y="436"/>
                    <a:pt x="998" y="296"/>
                    <a:pt x="1278" y="16"/>
                  </a:cubicBezTo>
                  <a:cubicBezTo>
                    <a:pt x="1144" y="16"/>
                    <a:pt x="994" y="1"/>
                    <a:pt x="843" y="1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8" name="Google Shape;17978;p23"/>
            <p:cNvSpPr/>
            <p:nvPr/>
          </p:nvSpPr>
          <p:spPr>
            <a:xfrm>
              <a:off x="6069675" y="112385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9" name="Google Shape;17979;p23"/>
            <p:cNvSpPr/>
            <p:nvPr/>
          </p:nvSpPr>
          <p:spPr>
            <a:xfrm>
              <a:off x="5047825" y="1043350"/>
              <a:ext cx="198350" cy="183050"/>
            </a:xfrm>
            <a:custGeom>
              <a:avLst/>
              <a:gdLst/>
              <a:ahLst/>
              <a:cxnLst/>
              <a:rect l="l" t="t" r="r" b="b"/>
              <a:pathLst>
                <a:path w="7934" h="7322" extrusionOk="0">
                  <a:moveTo>
                    <a:pt x="4859" y="1"/>
                  </a:moveTo>
                  <a:cubicBezTo>
                    <a:pt x="3702" y="1"/>
                    <a:pt x="3229" y="998"/>
                    <a:pt x="2757" y="1943"/>
                  </a:cubicBezTo>
                  <a:cubicBezTo>
                    <a:pt x="2689" y="2145"/>
                    <a:pt x="3026" y="2279"/>
                    <a:pt x="2891" y="2413"/>
                  </a:cubicBezTo>
                  <a:cubicBezTo>
                    <a:pt x="2880" y="2436"/>
                    <a:pt x="2868" y="2446"/>
                    <a:pt x="2856" y="2446"/>
                  </a:cubicBezTo>
                  <a:cubicBezTo>
                    <a:pt x="2804" y="2446"/>
                    <a:pt x="2739" y="2270"/>
                    <a:pt x="2608" y="2270"/>
                  </a:cubicBezTo>
                  <a:cubicBezTo>
                    <a:pt x="2591" y="2270"/>
                    <a:pt x="2574" y="2273"/>
                    <a:pt x="2555" y="2279"/>
                  </a:cubicBezTo>
                  <a:cubicBezTo>
                    <a:pt x="2017" y="2346"/>
                    <a:pt x="1950" y="2817"/>
                    <a:pt x="1816" y="3220"/>
                  </a:cubicBezTo>
                  <a:cubicBezTo>
                    <a:pt x="1816" y="3556"/>
                    <a:pt x="1883" y="3892"/>
                    <a:pt x="2152" y="4161"/>
                  </a:cubicBezTo>
                  <a:cubicBezTo>
                    <a:pt x="2219" y="4296"/>
                    <a:pt x="2421" y="4363"/>
                    <a:pt x="2286" y="4632"/>
                  </a:cubicBezTo>
                  <a:cubicBezTo>
                    <a:pt x="2017" y="4632"/>
                    <a:pt x="1816" y="4632"/>
                    <a:pt x="1547" y="4699"/>
                  </a:cubicBezTo>
                  <a:lnTo>
                    <a:pt x="1345" y="4901"/>
                  </a:lnTo>
                  <a:cubicBezTo>
                    <a:pt x="0" y="6380"/>
                    <a:pt x="0" y="6380"/>
                    <a:pt x="1748" y="7254"/>
                  </a:cubicBezTo>
                  <a:cubicBezTo>
                    <a:pt x="2017" y="7254"/>
                    <a:pt x="2286" y="7321"/>
                    <a:pt x="2555" y="7321"/>
                  </a:cubicBezTo>
                  <a:cubicBezTo>
                    <a:pt x="2689" y="7254"/>
                    <a:pt x="2757" y="7187"/>
                    <a:pt x="2757" y="7052"/>
                  </a:cubicBezTo>
                  <a:cubicBezTo>
                    <a:pt x="2824" y="6918"/>
                    <a:pt x="2958" y="6783"/>
                    <a:pt x="3026" y="6716"/>
                  </a:cubicBezTo>
                  <a:cubicBezTo>
                    <a:pt x="3160" y="6716"/>
                    <a:pt x="3295" y="6649"/>
                    <a:pt x="3362" y="6514"/>
                  </a:cubicBezTo>
                  <a:cubicBezTo>
                    <a:pt x="3832" y="6178"/>
                    <a:pt x="3362" y="5640"/>
                    <a:pt x="3832" y="5372"/>
                  </a:cubicBezTo>
                  <a:cubicBezTo>
                    <a:pt x="4169" y="4766"/>
                    <a:pt x="4572" y="4229"/>
                    <a:pt x="4975" y="3691"/>
                  </a:cubicBezTo>
                  <a:cubicBezTo>
                    <a:pt x="5244" y="3489"/>
                    <a:pt x="5177" y="3086"/>
                    <a:pt x="5379" y="2884"/>
                  </a:cubicBezTo>
                  <a:cubicBezTo>
                    <a:pt x="6118" y="2615"/>
                    <a:pt x="5849" y="1741"/>
                    <a:pt x="6387" y="1271"/>
                  </a:cubicBezTo>
                  <a:cubicBezTo>
                    <a:pt x="7933" y="60"/>
                    <a:pt x="6589" y="195"/>
                    <a:pt x="5782" y="60"/>
                  </a:cubicBezTo>
                  <a:lnTo>
                    <a:pt x="5379" y="60"/>
                  </a:lnTo>
                  <a:cubicBezTo>
                    <a:pt x="5191" y="20"/>
                    <a:pt x="5018" y="1"/>
                    <a:pt x="4859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0" name="Google Shape;17980;p23"/>
            <p:cNvSpPr/>
            <p:nvPr/>
          </p:nvSpPr>
          <p:spPr>
            <a:xfrm>
              <a:off x="5059575" y="964175"/>
              <a:ext cx="154650" cy="201700"/>
            </a:xfrm>
            <a:custGeom>
              <a:avLst/>
              <a:gdLst/>
              <a:ahLst/>
              <a:cxnLst/>
              <a:rect l="l" t="t" r="r" b="b"/>
              <a:pathLst>
                <a:path w="6186" h="8068" extrusionOk="0">
                  <a:moveTo>
                    <a:pt x="2422" y="5641"/>
                  </a:moveTo>
                  <a:lnTo>
                    <a:pt x="2422" y="5641"/>
                  </a:lnTo>
                  <a:cubicBezTo>
                    <a:pt x="2422" y="5643"/>
                    <a:pt x="2422" y="5646"/>
                    <a:pt x="2421" y="5648"/>
                  </a:cubicBezTo>
                  <a:lnTo>
                    <a:pt x="2488" y="5648"/>
                  </a:lnTo>
                  <a:cubicBezTo>
                    <a:pt x="2466" y="5645"/>
                    <a:pt x="2444" y="5642"/>
                    <a:pt x="2422" y="5641"/>
                  </a:cubicBezTo>
                  <a:close/>
                  <a:moveTo>
                    <a:pt x="4841" y="1"/>
                  </a:moveTo>
                  <a:cubicBezTo>
                    <a:pt x="3497" y="2017"/>
                    <a:pt x="2219" y="4101"/>
                    <a:pt x="875" y="6118"/>
                  </a:cubicBezTo>
                  <a:cubicBezTo>
                    <a:pt x="472" y="6723"/>
                    <a:pt x="135" y="7396"/>
                    <a:pt x="1" y="8068"/>
                  </a:cubicBezTo>
                  <a:lnTo>
                    <a:pt x="808" y="8068"/>
                  </a:lnTo>
                  <a:cubicBezTo>
                    <a:pt x="1413" y="7732"/>
                    <a:pt x="1211" y="6925"/>
                    <a:pt x="1682" y="6454"/>
                  </a:cubicBezTo>
                  <a:cubicBezTo>
                    <a:pt x="1619" y="6019"/>
                    <a:pt x="1961" y="5640"/>
                    <a:pt x="2386" y="5640"/>
                  </a:cubicBezTo>
                  <a:cubicBezTo>
                    <a:pt x="2398" y="5640"/>
                    <a:pt x="2410" y="5641"/>
                    <a:pt x="2422" y="5641"/>
                  </a:cubicBezTo>
                  <a:lnTo>
                    <a:pt x="2422" y="5641"/>
                  </a:lnTo>
                  <a:cubicBezTo>
                    <a:pt x="2694" y="4302"/>
                    <a:pt x="3767" y="3832"/>
                    <a:pt x="4841" y="3227"/>
                  </a:cubicBezTo>
                  <a:cubicBezTo>
                    <a:pt x="4774" y="2824"/>
                    <a:pt x="4572" y="2017"/>
                    <a:pt x="4707" y="1950"/>
                  </a:cubicBezTo>
                  <a:cubicBezTo>
                    <a:pt x="6186" y="1345"/>
                    <a:pt x="4841" y="606"/>
                    <a:pt x="484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1" name="Google Shape;17981;p23"/>
            <p:cNvSpPr/>
            <p:nvPr/>
          </p:nvSpPr>
          <p:spPr>
            <a:xfrm>
              <a:off x="5182275" y="1023000"/>
              <a:ext cx="70625" cy="106850"/>
            </a:xfrm>
            <a:custGeom>
              <a:avLst/>
              <a:gdLst/>
              <a:ahLst/>
              <a:cxnLst/>
              <a:rect l="l" t="t" r="r" b="b"/>
              <a:pathLst>
                <a:path w="2825" h="4274" extrusionOk="0">
                  <a:moveTo>
                    <a:pt x="2421" y="1"/>
                  </a:moveTo>
                  <a:cubicBezTo>
                    <a:pt x="1950" y="807"/>
                    <a:pt x="1009" y="337"/>
                    <a:pt x="404" y="874"/>
                  </a:cubicBezTo>
                  <a:cubicBezTo>
                    <a:pt x="740" y="1076"/>
                    <a:pt x="1211" y="1076"/>
                    <a:pt x="1345" y="1547"/>
                  </a:cubicBezTo>
                  <a:cubicBezTo>
                    <a:pt x="337" y="1950"/>
                    <a:pt x="471" y="2959"/>
                    <a:pt x="1" y="3698"/>
                  </a:cubicBezTo>
                  <a:cubicBezTo>
                    <a:pt x="352" y="3757"/>
                    <a:pt x="397" y="4273"/>
                    <a:pt x="758" y="4273"/>
                  </a:cubicBezTo>
                  <a:cubicBezTo>
                    <a:pt x="811" y="4273"/>
                    <a:pt x="872" y="4262"/>
                    <a:pt x="942" y="4236"/>
                  </a:cubicBezTo>
                  <a:cubicBezTo>
                    <a:pt x="875" y="2354"/>
                    <a:pt x="875" y="2354"/>
                    <a:pt x="2824" y="2354"/>
                  </a:cubicBezTo>
                  <a:cubicBezTo>
                    <a:pt x="2690" y="1547"/>
                    <a:pt x="2555" y="807"/>
                    <a:pt x="242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2" name="Google Shape;17982;p23"/>
            <p:cNvSpPr/>
            <p:nvPr/>
          </p:nvSpPr>
          <p:spPr>
            <a:xfrm>
              <a:off x="5242775" y="10045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134"/>
                    <a:pt x="1" y="471"/>
                    <a:pt x="1" y="807"/>
                  </a:cubicBezTo>
                  <a:cubicBezTo>
                    <a:pt x="337" y="672"/>
                    <a:pt x="471" y="336"/>
                    <a:pt x="404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3" name="Google Shape;17983;p23"/>
            <p:cNvSpPr/>
            <p:nvPr/>
          </p:nvSpPr>
          <p:spPr>
            <a:xfrm>
              <a:off x="5723475" y="2212950"/>
              <a:ext cx="416825" cy="112625"/>
            </a:xfrm>
            <a:custGeom>
              <a:avLst/>
              <a:gdLst/>
              <a:ahLst/>
              <a:cxnLst/>
              <a:rect l="l" t="t" r="r" b="b"/>
              <a:pathLst>
                <a:path w="16673" h="4505" extrusionOk="0">
                  <a:moveTo>
                    <a:pt x="16673" y="0"/>
                  </a:moveTo>
                  <a:lnTo>
                    <a:pt x="16673" y="0"/>
                  </a:lnTo>
                  <a:cubicBezTo>
                    <a:pt x="15059" y="336"/>
                    <a:pt x="13378" y="605"/>
                    <a:pt x="11765" y="1008"/>
                  </a:cubicBezTo>
                  <a:cubicBezTo>
                    <a:pt x="10353" y="1345"/>
                    <a:pt x="8807" y="1546"/>
                    <a:pt x="7328" y="1748"/>
                  </a:cubicBezTo>
                  <a:cubicBezTo>
                    <a:pt x="4908" y="2084"/>
                    <a:pt x="2555" y="2756"/>
                    <a:pt x="134" y="3227"/>
                  </a:cubicBezTo>
                  <a:cubicBezTo>
                    <a:pt x="0" y="3361"/>
                    <a:pt x="0" y="3563"/>
                    <a:pt x="67" y="3698"/>
                  </a:cubicBezTo>
                  <a:cubicBezTo>
                    <a:pt x="130" y="3839"/>
                    <a:pt x="247" y="3881"/>
                    <a:pt x="388" y="3881"/>
                  </a:cubicBezTo>
                  <a:cubicBezTo>
                    <a:pt x="601" y="3881"/>
                    <a:pt x="866" y="3784"/>
                    <a:pt x="1077" y="3784"/>
                  </a:cubicBezTo>
                  <a:cubicBezTo>
                    <a:pt x="1325" y="3784"/>
                    <a:pt x="1495" y="3919"/>
                    <a:pt x="1412" y="4504"/>
                  </a:cubicBezTo>
                  <a:lnTo>
                    <a:pt x="5042" y="4034"/>
                  </a:lnTo>
                  <a:cubicBezTo>
                    <a:pt x="5042" y="3395"/>
                    <a:pt x="5243" y="2555"/>
                    <a:pt x="5774" y="2555"/>
                  </a:cubicBezTo>
                  <a:cubicBezTo>
                    <a:pt x="5858" y="2555"/>
                    <a:pt x="5950" y="2576"/>
                    <a:pt x="6051" y="2622"/>
                  </a:cubicBezTo>
                  <a:cubicBezTo>
                    <a:pt x="6337" y="2752"/>
                    <a:pt x="6543" y="2802"/>
                    <a:pt x="6719" y="2802"/>
                  </a:cubicBezTo>
                  <a:cubicBezTo>
                    <a:pt x="6997" y="2802"/>
                    <a:pt x="7200" y="2678"/>
                    <a:pt x="7530" y="2555"/>
                  </a:cubicBezTo>
                  <a:cubicBezTo>
                    <a:pt x="7756" y="2479"/>
                    <a:pt x="8012" y="2413"/>
                    <a:pt x="8249" y="2413"/>
                  </a:cubicBezTo>
                  <a:cubicBezTo>
                    <a:pt x="8645" y="2413"/>
                    <a:pt x="8992" y="2597"/>
                    <a:pt x="9076" y="3227"/>
                  </a:cubicBezTo>
                  <a:lnTo>
                    <a:pt x="11025" y="2219"/>
                  </a:lnTo>
                  <a:cubicBezTo>
                    <a:pt x="12572" y="1614"/>
                    <a:pt x="14051" y="740"/>
                    <a:pt x="15866" y="740"/>
                  </a:cubicBezTo>
                  <a:cubicBezTo>
                    <a:pt x="15891" y="745"/>
                    <a:pt x="15915" y="747"/>
                    <a:pt x="15939" y="747"/>
                  </a:cubicBezTo>
                  <a:cubicBezTo>
                    <a:pt x="16241" y="747"/>
                    <a:pt x="16486" y="373"/>
                    <a:pt x="16673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4" name="Google Shape;17984;p23"/>
            <p:cNvSpPr/>
            <p:nvPr/>
          </p:nvSpPr>
          <p:spPr>
            <a:xfrm>
              <a:off x="5454550" y="1508400"/>
              <a:ext cx="72300" cy="26025"/>
            </a:xfrm>
            <a:custGeom>
              <a:avLst/>
              <a:gdLst/>
              <a:ahLst/>
              <a:cxnLst/>
              <a:rect l="l" t="t" r="r" b="b"/>
              <a:pathLst>
                <a:path w="2892" h="1041" extrusionOk="0">
                  <a:moveTo>
                    <a:pt x="388" y="1"/>
                  </a:moveTo>
                  <a:cubicBezTo>
                    <a:pt x="260" y="1"/>
                    <a:pt x="131" y="5"/>
                    <a:pt x="1" y="13"/>
                  </a:cubicBezTo>
                  <a:cubicBezTo>
                    <a:pt x="787" y="725"/>
                    <a:pt x="1136" y="1040"/>
                    <a:pt x="1546" y="1040"/>
                  </a:cubicBezTo>
                  <a:cubicBezTo>
                    <a:pt x="1872" y="1040"/>
                    <a:pt x="2236" y="841"/>
                    <a:pt x="2891" y="484"/>
                  </a:cubicBezTo>
                  <a:cubicBezTo>
                    <a:pt x="2072" y="191"/>
                    <a:pt x="1252" y="1"/>
                    <a:pt x="388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5" name="Google Shape;17985;p23"/>
            <p:cNvSpPr/>
            <p:nvPr/>
          </p:nvSpPr>
          <p:spPr>
            <a:xfrm>
              <a:off x="5525150" y="150872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403" y="0"/>
                  </a:moveTo>
                  <a:lnTo>
                    <a:pt x="0" y="404"/>
                  </a:lnTo>
                  <a:cubicBezTo>
                    <a:pt x="269" y="404"/>
                    <a:pt x="471" y="202"/>
                    <a:pt x="403" y="0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6" name="Google Shape;17986;p23"/>
            <p:cNvSpPr/>
            <p:nvPr/>
          </p:nvSpPr>
          <p:spPr>
            <a:xfrm>
              <a:off x="4425975" y="27574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7" name="Google Shape;17987;p23"/>
            <p:cNvSpPr/>
            <p:nvPr/>
          </p:nvSpPr>
          <p:spPr>
            <a:xfrm>
              <a:off x="3906625" y="2244125"/>
              <a:ext cx="791625" cy="494900"/>
            </a:xfrm>
            <a:custGeom>
              <a:avLst/>
              <a:gdLst/>
              <a:ahLst/>
              <a:cxnLst/>
              <a:rect l="l" t="t" r="r" b="b"/>
              <a:pathLst>
                <a:path w="31665" h="19796" extrusionOk="0">
                  <a:moveTo>
                    <a:pt x="29190" y="1"/>
                  </a:moveTo>
                  <a:cubicBezTo>
                    <a:pt x="28497" y="1"/>
                    <a:pt x="27786" y="423"/>
                    <a:pt x="27026" y="703"/>
                  </a:cubicBezTo>
                  <a:cubicBezTo>
                    <a:pt x="25846" y="1162"/>
                    <a:pt x="24985" y="2453"/>
                    <a:pt x="23570" y="2453"/>
                  </a:cubicBezTo>
                  <a:cubicBezTo>
                    <a:pt x="23535" y="2453"/>
                    <a:pt x="23499" y="2452"/>
                    <a:pt x="23463" y="2451"/>
                  </a:cubicBezTo>
                  <a:cubicBezTo>
                    <a:pt x="21917" y="2854"/>
                    <a:pt x="20505" y="3526"/>
                    <a:pt x="19295" y="4535"/>
                  </a:cubicBezTo>
                  <a:cubicBezTo>
                    <a:pt x="17614" y="6215"/>
                    <a:pt x="15261" y="6753"/>
                    <a:pt x="13379" y="8031"/>
                  </a:cubicBezTo>
                  <a:cubicBezTo>
                    <a:pt x="13245" y="8165"/>
                    <a:pt x="13110" y="8232"/>
                    <a:pt x="12908" y="8367"/>
                  </a:cubicBezTo>
                  <a:cubicBezTo>
                    <a:pt x="12505" y="8636"/>
                    <a:pt x="12034" y="8904"/>
                    <a:pt x="11497" y="8972"/>
                  </a:cubicBezTo>
                  <a:cubicBezTo>
                    <a:pt x="10555" y="9644"/>
                    <a:pt x="9076" y="9442"/>
                    <a:pt x="8673" y="10921"/>
                  </a:cubicBezTo>
                  <a:cubicBezTo>
                    <a:pt x="8807" y="11190"/>
                    <a:pt x="9009" y="11526"/>
                    <a:pt x="8740" y="11795"/>
                  </a:cubicBezTo>
                  <a:cubicBezTo>
                    <a:pt x="8001" y="12400"/>
                    <a:pt x="7328" y="13207"/>
                    <a:pt x="6387" y="13207"/>
                  </a:cubicBezTo>
                  <a:cubicBezTo>
                    <a:pt x="6334" y="13203"/>
                    <a:pt x="6281" y="13201"/>
                    <a:pt x="6229" y="13201"/>
                  </a:cubicBezTo>
                  <a:cubicBezTo>
                    <a:pt x="5342" y="13201"/>
                    <a:pt x="4486" y="13727"/>
                    <a:pt x="4169" y="14552"/>
                  </a:cubicBezTo>
                  <a:cubicBezTo>
                    <a:pt x="3698" y="15560"/>
                    <a:pt x="2219" y="15627"/>
                    <a:pt x="2219" y="16905"/>
                  </a:cubicBezTo>
                  <a:lnTo>
                    <a:pt x="2219" y="17308"/>
                  </a:lnTo>
                  <a:cubicBezTo>
                    <a:pt x="1950" y="18518"/>
                    <a:pt x="1" y="18249"/>
                    <a:pt x="202" y="19795"/>
                  </a:cubicBezTo>
                  <a:lnTo>
                    <a:pt x="1076" y="19795"/>
                  </a:lnTo>
                  <a:cubicBezTo>
                    <a:pt x="2354" y="19056"/>
                    <a:pt x="3564" y="18249"/>
                    <a:pt x="4774" y="17375"/>
                  </a:cubicBezTo>
                  <a:cubicBezTo>
                    <a:pt x="6791" y="15695"/>
                    <a:pt x="9211" y="14753"/>
                    <a:pt x="11564" y="13610"/>
                  </a:cubicBezTo>
                  <a:cubicBezTo>
                    <a:pt x="11698" y="13543"/>
                    <a:pt x="11833" y="13409"/>
                    <a:pt x="11967" y="13274"/>
                  </a:cubicBezTo>
                  <a:cubicBezTo>
                    <a:pt x="12169" y="13005"/>
                    <a:pt x="12572" y="13073"/>
                    <a:pt x="12774" y="12871"/>
                  </a:cubicBezTo>
                  <a:cubicBezTo>
                    <a:pt x="13245" y="11594"/>
                    <a:pt x="14656" y="11526"/>
                    <a:pt x="15665" y="10854"/>
                  </a:cubicBezTo>
                  <a:cubicBezTo>
                    <a:pt x="16404" y="10787"/>
                    <a:pt x="16808" y="10047"/>
                    <a:pt x="17547" y="9980"/>
                  </a:cubicBezTo>
                  <a:cubicBezTo>
                    <a:pt x="17816" y="9778"/>
                    <a:pt x="18018" y="9510"/>
                    <a:pt x="18287" y="9308"/>
                  </a:cubicBezTo>
                  <a:cubicBezTo>
                    <a:pt x="19900" y="8501"/>
                    <a:pt x="21581" y="7762"/>
                    <a:pt x="23261" y="7157"/>
                  </a:cubicBezTo>
                  <a:cubicBezTo>
                    <a:pt x="23799" y="6148"/>
                    <a:pt x="25144" y="6215"/>
                    <a:pt x="25682" y="5274"/>
                  </a:cubicBezTo>
                  <a:cubicBezTo>
                    <a:pt x="25883" y="4400"/>
                    <a:pt x="26220" y="3526"/>
                    <a:pt x="26623" y="2787"/>
                  </a:cubicBezTo>
                  <a:cubicBezTo>
                    <a:pt x="27093" y="2854"/>
                    <a:pt x="27026" y="3593"/>
                    <a:pt x="27497" y="3728"/>
                  </a:cubicBezTo>
                  <a:cubicBezTo>
                    <a:pt x="27826" y="2647"/>
                    <a:pt x="27990" y="2256"/>
                    <a:pt x="28610" y="2256"/>
                  </a:cubicBezTo>
                  <a:cubicBezTo>
                    <a:pt x="28877" y="2256"/>
                    <a:pt x="29229" y="2329"/>
                    <a:pt x="29715" y="2451"/>
                  </a:cubicBezTo>
                  <a:cubicBezTo>
                    <a:pt x="30253" y="1980"/>
                    <a:pt x="31665" y="2047"/>
                    <a:pt x="30589" y="770"/>
                  </a:cubicBezTo>
                  <a:cubicBezTo>
                    <a:pt x="30126" y="197"/>
                    <a:pt x="29662" y="1"/>
                    <a:pt x="2919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8" name="Google Shape;17988;p23"/>
            <p:cNvSpPr/>
            <p:nvPr/>
          </p:nvSpPr>
          <p:spPr>
            <a:xfrm>
              <a:off x="4212975" y="2517150"/>
              <a:ext cx="83600" cy="50450"/>
            </a:xfrm>
            <a:custGeom>
              <a:avLst/>
              <a:gdLst/>
              <a:ahLst/>
              <a:cxnLst/>
              <a:rect l="l" t="t" r="r" b="b"/>
              <a:pathLst>
                <a:path w="3344" h="2018" extrusionOk="0">
                  <a:moveTo>
                    <a:pt x="3343" y="0"/>
                  </a:moveTo>
                  <a:cubicBezTo>
                    <a:pt x="2749" y="0"/>
                    <a:pt x="2228" y="256"/>
                    <a:pt x="1645" y="256"/>
                  </a:cubicBezTo>
                  <a:cubicBezTo>
                    <a:pt x="1437" y="256"/>
                    <a:pt x="1221" y="223"/>
                    <a:pt x="991" y="135"/>
                  </a:cubicBezTo>
                  <a:cubicBezTo>
                    <a:pt x="916" y="103"/>
                    <a:pt x="838" y="88"/>
                    <a:pt x="761" y="88"/>
                  </a:cubicBezTo>
                  <a:cubicBezTo>
                    <a:pt x="357" y="88"/>
                    <a:pt x="0" y="510"/>
                    <a:pt x="453" y="1076"/>
                  </a:cubicBezTo>
                  <a:cubicBezTo>
                    <a:pt x="654" y="1345"/>
                    <a:pt x="654" y="1681"/>
                    <a:pt x="520" y="2017"/>
                  </a:cubicBezTo>
                  <a:cubicBezTo>
                    <a:pt x="1394" y="2017"/>
                    <a:pt x="1730" y="1009"/>
                    <a:pt x="2470" y="807"/>
                  </a:cubicBezTo>
                  <a:cubicBezTo>
                    <a:pt x="2873" y="605"/>
                    <a:pt x="3142" y="336"/>
                    <a:pt x="3343" y="0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9" name="Google Shape;17989;p23"/>
            <p:cNvSpPr/>
            <p:nvPr/>
          </p:nvSpPr>
          <p:spPr>
            <a:xfrm>
              <a:off x="4647825" y="2136500"/>
              <a:ext cx="215150" cy="167975"/>
            </a:xfrm>
            <a:custGeom>
              <a:avLst/>
              <a:gdLst/>
              <a:ahLst/>
              <a:cxnLst/>
              <a:rect l="l" t="t" r="r" b="b"/>
              <a:pathLst>
                <a:path w="8606" h="6719" extrusionOk="0">
                  <a:moveTo>
                    <a:pt x="7459" y="0"/>
                  </a:moveTo>
                  <a:cubicBezTo>
                    <a:pt x="7086" y="0"/>
                    <a:pt x="6808" y="620"/>
                    <a:pt x="6454" y="974"/>
                  </a:cubicBezTo>
                  <a:cubicBezTo>
                    <a:pt x="6034" y="1394"/>
                    <a:pt x="5526" y="1771"/>
                    <a:pt x="5006" y="1771"/>
                  </a:cubicBezTo>
                  <a:cubicBezTo>
                    <a:pt x="4611" y="1771"/>
                    <a:pt x="4209" y="1554"/>
                    <a:pt x="3832" y="974"/>
                  </a:cubicBezTo>
                  <a:cubicBezTo>
                    <a:pt x="3599" y="585"/>
                    <a:pt x="3342" y="285"/>
                    <a:pt x="3064" y="285"/>
                  </a:cubicBezTo>
                  <a:cubicBezTo>
                    <a:pt x="2861" y="285"/>
                    <a:pt x="2647" y="443"/>
                    <a:pt x="2420" y="839"/>
                  </a:cubicBezTo>
                  <a:cubicBezTo>
                    <a:pt x="2219" y="1176"/>
                    <a:pt x="2017" y="1512"/>
                    <a:pt x="1815" y="1848"/>
                  </a:cubicBezTo>
                  <a:cubicBezTo>
                    <a:pt x="1614" y="2050"/>
                    <a:pt x="1479" y="2319"/>
                    <a:pt x="1345" y="2520"/>
                  </a:cubicBezTo>
                  <a:cubicBezTo>
                    <a:pt x="672" y="3327"/>
                    <a:pt x="0" y="4066"/>
                    <a:pt x="874" y="5142"/>
                  </a:cubicBezTo>
                  <a:cubicBezTo>
                    <a:pt x="1479" y="6083"/>
                    <a:pt x="336" y="6218"/>
                    <a:pt x="0" y="6688"/>
                  </a:cubicBezTo>
                  <a:cubicBezTo>
                    <a:pt x="404" y="6688"/>
                    <a:pt x="807" y="6718"/>
                    <a:pt x="1210" y="6718"/>
                  </a:cubicBezTo>
                  <a:cubicBezTo>
                    <a:pt x="1412" y="6718"/>
                    <a:pt x="1614" y="6711"/>
                    <a:pt x="1815" y="6688"/>
                  </a:cubicBezTo>
                  <a:cubicBezTo>
                    <a:pt x="2286" y="6688"/>
                    <a:pt x="2958" y="6554"/>
                    <a:pt x="2958" y="6083"/>
                  </a:cubicBezTo>
                  <a:cubicBezTo>
                    <a:pt x="3002" y="5250"/>
                    <a:pt x="3389" y="5132"/>
                    <a:pt x="3821" y="5132"/>
                  </a:cubicBezTo>
                  <a:cubicBezTo>
                    <a:pt x="3992" y="5132"/>
                    <a:pt x="4169" y="5150"/>
                    <a:pt x="4335" y="5150"/>
                  </a:cubicBezTo>
                  <a:cubicBezTo>
                    <a:pt x="4393" y="5150"/>
                    <a:pt x="4450" y="5148"/>
                    <a:pt x="4504" y="5142"/>
                  </a:cubicBezTo>
                  <a:cubicBezTo>
                    <a:pt x="4593" y="5260"/>
                    <a:pt x="4720" y="5313"/>
                    <a:pt x="4846" y="5313"/>
                  </a:cubicBezTo>
                  <a:cubicBezTo>
                    <a:pt x="5008" y="5313"/>
                    <a:pt x="5168" y="5226"/>
                    <a:pt x="5244" y="5075"/>
                  </a:cubicBezTo>
                  <a:cubicBezTo>
                    <a:pt x="5580" y="4940"/>
                    <a:pt x="5916" y="4672"/>
                    <a:pt x="6051" y="4335"/>
                  </a:cubicBezTo>
                  <a:cubicBezTo>
                    <a:pt x="6320" y="3461"/>
                    <a:pt x="7194" y="3260"/>
                    <a:pt x="7799" y="2789"/>
                  </a:cubicBezTo>
                  <a:cubicBezTo>
                    <a:pt x="8605" y="2117"/>
                    <a:pt x="8605" y="974"/>
                    <a:pt x="7866" y="234"/>
                  </a:cubicBezTo>
                  <a:cubicBezTo>
                    <a:pt x="7716" y="68"/>
                    <a:pt x="7582" y="0"/>
                    <a:pt x="7459" y="0"/>
                  </a:cubicBezTo>
                  <a:close/>
                </a:path>
              </a:pathLst>
            </a:custGeom>
            <a:solidFill>
              <a:srgbClr val="73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0" name="Google Shape;17990;p23"/>
            <p:cNvSpPr/>
            <p:nvPr/>
          </p:nvSpPr>
          <p:spPr>
            <a:xfrm>
              <a:off x="4750350" y="2263350"/>
              <a:ext cx="58825" cy="21875"/>
            </a:xfrm>
            <a:custGeom>
              <a:avLst/>
              <a:gdLst/>
              <a:ahLst/>
              <a:cxnLst/>
              <a:rect l="l" t="t" r="r" b="b"/>
              <a:pathLst>
                <a:path w="2353" h="875" extrusionOk="0">
                  <a:moveTo>
                    <a:pt x="1143" y="1"/>
                  </a:moveTo>
                  <a:lnTo>
                    <a:pt x="403" y="68"/>
                  </a:lnTo>
                  <a:cubicBezTo>
                    <a:pt x="269" y="404"/>
                    <a:pt x="0" y="808"/>
                    <a:pt x="672" y="875"/>
                  </a:cubicBezTo>
                  <a:lnTo>
                    <a:pt x="2353" y="875"/>
                  </a:lnTo>
                  <a:cubicBezTo>
                    <a:pt x="2084" y="337"/>
                    <a:pt x="1345" y="539"/>
                    <a:pt x="1143" y="1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1" name="Google Shape;17991;p23"/>
            <p:cNvSpPr/>
            <p:nvPr/>
          </p:nvSpPr>
          <p:spPr>
            <a:xfrm>
              <a:off x="5131850" y="2314525"/>
              <a:ext cx="110950" cy="61475"/>
            </a:xfrm>
            <a:custGeom>
              <a:avLst/>
              <a:gdLst/>
              <a:ahLst/>
              <a:cxnLst/>
              <a:rect l="l" t="t" r="r" b="b"/>
              <a:pathLst>
                <a:path w="4438" h="2459" extrusionOk="0">
                  <a:moveTo>
                    <a:pt x="1924" y="1"/>
                  </a:moveTo>
                  <a:cubicBezTo>
                    <a:pt x="1281" y="1"/>
                    <a:pt x="635" y="38"/>
                    <a:pt x="1" y="38"/>
                  </a:cubicBezTo>
                  <a:cubicBezTo>
                    <a:pt x="135" y="374"/>
                    <a:pt x="404" y="643"/>
                    <a:pt x="808" y="845"/>
                  </a:cubicBezTo>
                  <a:cubicBezTo>
                    <a:pt x="958" y="813"/>
                    <a:pt x="1096" y="798"/>
                    <a:pt x="1222" y="798"/>
                  </a:cubicBezTo>
                  <a:cubicBezTo>
                    <a:pt x="2164" y="798"/>
                    <a:pt x="2461" y="1628"/>
                    <a:pt x="2757" y="2458"/>
                  </a:cubicBezTo>
                  <a:lnTo>
                    <a:pt x="3631" y="2458"/>
                  </a:lnTo>
                  <a:cubicBezTo>
                    <a:pt x="3093" y="1046"/>
                    <a:pt x="3093" y="979"/>
                    <a:pt x="4438" y="845"/>
                  </a:cubicBezTo>
                  <a:lnTo>
                    <a:pt x="4438" y="374"/>
                  </a:lnTo>
                  <a:cubicBezTo>
                    <a:pt x="3631" y="67"/>
                    <a:pt x="2780" y="1"/>
                    <a:pt x="1924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2" name="Google Shape;17992;p23"/>
            <p:cNvSpPr/>
            <p:nvPr/>
          </p:nvSpPr>
          <p:spPr>
            <a:xfrm>
              <a:off x="5020925" y="2320425"/>
              <a:ext cx="68950" cy="43800"/>
            </a:xfrm>
            <a:custGeom>
              <a:avLst/>
              <a:gdLst/>
              <a:ahLst/>
              <a:cxnLst/>
              <a:rect l="l" t="t" r="r" b="b"/>
              <a:pathLst>
                <a:path w="2758" h="1752" extrusionOk="0">
                  <a:moveTo>
                    <a:pt x="718" y="1"/>
                  </a:moveTo>
                  <a:cubicBezTo>
                    <a:pt x="463" y="1"/>
                    <a:pt x="218" y="75"/>
                    <a:pt x="1" y="205"/>
                  </a:cubicBezTo>
                  <a:cubicBezTo>
                    <a:pt x="404" y="743"/>
                    <a:pt x="1278" y="945"/>
                    <a:pt x="1278" y="1752"/>
                  </a:cubicBezTo>
                  <a:cubicBezTo>
                    <a:pt x="1883" y="1617"/>
                    <a:pt x="2757" y="1617"/>
                    <a:pt x="2623" y="743"/>
                  </a:cubicBezTo>
                  <a:cubicBezTo>
                    <a:pt x="2555" y="71"/>
                    <a:pt x="1681" y="273"/>
                    <a:pt x="1144" y="71"/>
                  </a:cubicBezTo>
                  <a:cubicBezTo>
                    <a:pt x="1001" y="23"/>
                    <a:pt x="858" y="1"/>
                    <a:pt x="71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3" name="Google Shape;17993;p23"/>
            <p:cNvSpPr/>
            <p:nvPr/>
          </p:nvSpPr>
          <p:spPr>
            <a:xfrm>
              <a:off x="5152025" y="2330500"/>
              <a:ext cx="50450" cy="43800"/>
            </a:xfrm>
            <a:custGeom>
              <a:avLst/>
              <a:gdLst/>
              <a:ahLst/>
              <a:cxnLst/>
              <a:rect l="l" t="t" r="r" b="b"/>
              <a:pathLst>
                <a:path w="2018" h="1752" extrusionOk="0">
                  <a:moveTo>
                    <a:pt x="942" y="1"/>
                  </a:moveTo>
                  <a:cubicBezTo>
                    <a:pt x="700" y="1"/>
                    <a:pt x="395" y="74"/>
                    <a:pt x="1" y="206"/>
                  </a:cubicBezTo>
                  <a:cubicBezTo>
                    <a:pt x="807" y="475"/>
                    <a:pt x="1547" y="1080"/>
                    <a:pt x="2017" y="1752"/>
                  </a:cubicBezTo>
                  <a:cubicBezTo>
                    <a:pt x="1775" y="492"/>
                    <a:pt x="1568" y="1"/>
                    <a:pt x="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4" name="Google Shape;17994;p23"/>
            <p:cNvSpPr/>
            <p:nvPr/>
          </p:nvSpPr>
          <p:spPr>
            <a:xfrm>
              <a:off x="5111700" y="2313775"/>
              <a:ext cx="10100" cy="6000"/>
            </a:xfrm>
            <a:custGeom>
              <a:avLst/>
              <a:gdLst/>
              <a:ahLst/>
              <a:cxnLst/>
              <a:rect l="l" t="t" r="r" b="b"/>
              <a:pathLst>
                <a:path w="404" h="240" extrusionOk="0">
                  <a:moveTo>
                    <a:pt x="0" y="1"/>
                  </a:moveTo>
                  <a:cubicBezTo>
                    <a:pt x="76" y="152"/>
                    <a:pt x="151" y="239"/>
                    <a:pt x="227" y="239"/>
                  </a:cubicBezTo>
                  <a:cubicBezTo>
                    <a:pt x="286" y="239"/>
                    <a:pt x="344" y="186"/>
                    <a:pt x="403" y="68"/>
                  </a:cubicBezTo>
                  <a:cubicBezTo>
                    <a:pt x="269" y="1"/>
                    <a:pt x="134" y="1"/>
                    <a:pt x="0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5" name="Google Shape;17995;p23"/>
            <p:cNvSpPr/>
            <p:nvPr/>
          </p:nvSpPr>
          <p:spPr>
            <a:xfrm>
              <a:off x="5503300" y="2292350"/>
              <a:ext cx="268925" cy="84650"/>
            </a:xfrm>
            <a:custGeom>
              <a:avLst/>
              <a:gdLst/>
              <a:ahLst/>
              <a:cxnLst/>
              <a:rect l="l" t="t" r="r" b="b"/>
              <a:pathLst>
                <a:path w="10757" h="3386" extrusionOk="0">
                  <a:moveTo>
                    <a:pt x="7572" y="1"/>
                  </a:moveTo>
                  <a:cubicBezTo>
                    <a:pt x="7496" y="1"/>
                    <a:pt x="7429" y="17"/>
                    <a:pt x="7395" y="51"/>
                  </a:cubicBezTo>
                  <a:cubicBezTo>
                    <a:pt x="5916" y="522"/>
                    <a:pt x="4370" y="387"/>
                    <a:pt x="2958" y="925"/>
                  </a:cubicBezTo>
                  <a:cubicBezTo>
                    <a:pt x="2622" y="1396"/>
                    <a:pt x="1681" y="1194"/>
                    <a:pt x="1748" y="2068"/>
                  </a:cubicBezTo>
                  <a:cubicBezTo>
                    <a:pt x="1703" y="2202"/>
                    <a:pt x="1658" y="2247"/>
                    <a:pt x="1614" y="2247"/>
                  </a:cubicBezTo>
                  <a:cubicBezTo>
                    <a:pt x="1524" y="2247"/>
                    <a:pt x="1434" y="2068"/>
                    <a:pt x="1345" y="2068"/>
                  </a:cubicBezTo>
                  <a:cubicBezTo>
                    <a:pt x="1210" y="1967"/>
                    <a:pt x="1042" y="1917"/>
                    <a:pt x="883" y="1917"/>
                  </a:cubicBezTo>
                  <a:cubicBezTo>
                    <a:pt x="723" y="1917"/>
                    <a:pt x="572" y="1967"/>
                    <a:pt x="471" y="2068"/>
                  </a:cubicBezTo>
                  <a:lnTo>
                    <a:pt x="471" y="2538"/>
                  </a:lnTo>
                  <a:cubicBezTo>
                    <a:pt x="269" y="2673"/>
                    <a:pt x="0" y="2875"/>
                    <a:pt x="67" y="3211"/>
                  </a:cubicBezTo>
                  <a:cubicBezTo>
                    <a:pt x="110" y="3339"/>
                    <a:pt x="207" y="3385"/>
                    <a:pt x="306" y="3385"/>
                  </a:cubicBezTo>
                  <a:cubicBezTo>
                    <a:pt x="363" y="3385"/>
                    <a:pt x="422" y="3370"/>
                    <a:pt x="471" y="3345"/>
                  </a:cubicBezTo>
                  <a:cubicBezTo>
                    <a:pt x="884" y="3345"/>
                    <a:pt x="1258" y="3146"/>
                    <a:pt x="1654" y="3146"/>
                  </a:cubicBezTo>
                  <a:cubicBezTo>
                    <a:pt x="1772" y="3146"/>
                    <a:pt x="1893" y="3164"/>
                    <a:pt x="2017" y="3211"/>
                  </a:cubicBezTo>
                  <a:cubicBezTo>
                    <a:pt x="2185" y="3262"/>
                    <a:pt x="2352" y="3287"/>
                    <a:pt x="2516" y="3287"/>
                  </a:cubicBezTo>
                  <a:cubicBezTo>
                    <a:pt x="3204" y="3287"/>
                    <a:pt x="3817" y="2854"/>
                    <a:pt x="4034" y="2202"/>
                  </a:cubicBezTo>
                  <a:cubicBezTo>
                    <a:pt x="4160" y="1865"/>
                    <a:pt x="4314" y="1712"/>
                    <a:pt x="4460" y="1712"/>
                  </a:cubicBezTo>
                  <a:cubicBezTo>
                    <a:pt x="4547" y="1712"/>
                    <a:pt x="4631" y="1766"/>
                    <a:pt x="4706" y="1866"/>
                  </a:cubicBezTo>
                  <a:cubicBezTo>
                    <a:pt x="5513" y="2740"/>
                    <a:pt x="6588" y="2807"/>
                    <a:pt x="7664" y="2875"/>
                  </a:cubicBezTo>
                  <a:cubicBezTo>
                    <a:pt x="7530" y="2606"/>
                    <a:pt x="7530" y="2270"/>
                    <a:pt x="7664" y="1933"/>
                  </a:cubicBezTo>
                  <a:cubicBezTo>
                    <a:pt x="7987" y="1360"/>
                    <a:pt x="8443" y="1226"/>
                    <a:pt x="8922" y="1226"/>
                  </a:cubicBezTo>
                  <a:cubicBezTo>
                    <a:pt x="9340" y="1226"/>
                    <a:pt x="9775" y="1328"/>
                    <a:pt x="10152" y="1328"/>
                  </a:cubicBezTo>
                  <a:cubicBezTo>
                    <a:pt x="10353" y="992"/>
                    <a:pt x="10757" y="522"/>
                    <a:pt x="10622" y="320"/>
                  </a:cubicBezTo>
                  <a:cubicBezTo>
                    <a:pt x="10534" y="144"/>
                    <a:pt x="10425" y="83"/>
                    <a:pt x="10303" y="83"/>
                  </a:cubicBezTo>
                  <a:cubicBezTo>
                    <a:pt x="10053" y="83"/>
                    <a:pt x="9751" y="342"/>
                    <a:pt x="9479" y="387"/>
                  </a:cubicBezTo>
                  <a:cubicBezTo>
                    <a:pt x="9345" y="454"/>
                    <a:pt x="9143" y="522"/>
                    <a:pt x="8941" y="522"/>
                  </a:cubicBezTo>
                  <a:cubicBezTo>
                    <a:pt x="8605" y="118"/>
                    <a:pt x="8068" y="454"/>
                    <a:pt x="7799" y="51"/>
                  </a:cubicBezTo>
                  <a:cubicBezTo>
                    <a:pt x="7731" y="17"/>
                    <a:pt x="7647" y="1"/>
                    <a:pt x="7572" y="1"/>
                  </a:cubicBezTo>
                  <a:close/>
                </a:path>
              </a:pathLst>
            </a:custGeom>
            <a:solidFill>
              <a:srgbClr val="7AA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6" name="Google Shape;17996;p23"/>
            <p:cNvSpPr/>
            <p:nvPr/>
          </p:nvSpPr>
          <p:spPr>
            <a:xfrm>
              <a:off x="5363800" y="2307150"/>
              <a:ext cx="121025" cy="19675"/>
            </a:xfrm>
            <a:custGeom>
              <a:avLst/>
              <a:gdLst/>
              <a:ahLst/>
              <a:cxnLst/>
              <a:rect l="l" t="t" r="r" b="b"/>
              <a:pathLst>
                <a:path w="4841" h="787" extrusionOk="0">
                  <a:moveTo>
                    <a:pt x="3104" y="1"/>
                  </a:moveTo>
                  <a:cubicBezTo>
                    <a:pt x="2061" y="1"/>
                    <a:pt x="1045" y="321"/>
                    <a:pt x="0" y="669"/>
                  </a:cubicBezTo>
                  <a:cubicBezTo>
                    <a:pt x="807" y="736"/>
                    <a:pt x="1614" y="736"/>
                    <a:pt x="2420" y="736"/>
                  </a:cubicBezTo>
                  <a:cubicBezTo>
                    <a:pt x="2488" y="731"/>
                    <a:pt x="2556" y="728"/>
                    <a:pt x="2625" y="728"/>
                  </a:cubicBezTo>
                  <a:cubicBezTo>
                    <a:pt x="2969" y="728"/>
                    <a:pt x="3331" y="787"/>
                    <a:pt x="3681" y="787"/>
                  </a:cubicBezTo>
                  <a:cubicBezTo>
                    <a:pt x="4101" y="787"/>
                    <a:pt x="4505" y="703"/>
                    <a:pt x="4841" y="333"/>
                  </a:cubicBezTo>
                  <a:cubicBezTo>
                    <a:pt x="4248" y="96"/>
                    <a:pt x="3672" y="1"/>
                    <a:pt x="3104" y="1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7" name="Google Shape;17997;p23"/>
            <p:cNvSpPr/>
            <p:nvPr/>
          </p:nvSpPr>
          <p:spPr>
            <a:xfrm>
              <a:off x="5555400" y="2293350"/>
              <a:ext cx="131100" cy="22375"/>
            </a:xfrm>
            <a:custGeom>
              <a:avLst/>
              <a:gdLst/>
              <a:ahLst/>
              <a:cxnLst/>
              <a:rect l="l" t="t" r="r" b="b"/>
              <a:pathLst>
                <a:path w="5244" h="895" extrusionOk="0">
                  <a:moveTo>
                    <a:pt x="4707" y="1"/>
                  </a:moveTo>
                  <a:cubicBezTo>
                    <a:pt x="3083" y="1"/>
                    <a:pt x="1514" y="279"/>
                    <a:pt x="0" y="885"/>
                  </a:cubicBezTo>
                  <a:lnTo>
                    <a:pt x="807" y="885"/>
                  </a:lnTo>
                  <a:cubicBezTo>
                    <a:pt x="960" y="892"/>
                    <a:pt x="1113" y="895"/>
                    <a:pt x="1266" y="895"/>
                  </a:cubicBezTo>
                  <a:cubicBezTo>
                    <a:pt x="2657" y="895"/>
                    <a:pt x="4033" y="617"/>
                    <a:pt x="5244" y="11"/>
                  </a:cubicBezTo>
                  <a:cubicBezTo>
                    <a:pt x="5064" y="4"/>
                    <a:pt x="4885" y="1"/>
                    <a:pt x="4707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8" name="Google Shape;17998;p23"/>
            <p:cNvSpPr/>
            <p:nvPr/>
          </p:nvSpPr>
          <p:spPr>
            <a:xfrm>
              <a:off x="5273025" y="2335625"/>
              <a:ext cx="40375" cy="48775"/>
            </a:xfrm>
            <a:custGeom>
              <a:avLst/>
              <a:gdLst/>
              <a:ahLst/>
              <a:cxnLst/>
              <a:rect l="l" t="t" r="r" b="b"/>
              <a:pathLst>
                <a:path w="1615" h="1951" extrusionOk="0">
                  <a:moveTo>
                    <a:pt x="404" y="1"/>
                  </a:moveTo>
                  <a:cubicBezTo>
                    <a:pt x="270" y="68"/>
                    <a:pt x="135" y="202"/>
                    <a:pt x="1" y="337"/>
                  </a:cubicBezTo>
                  <a:cubicBezTo>
                    <a:pt x="135" y="875"/>
                    <a:pt x="270" y="1412"/>
                    <a:pt x="404" y="1950"/>
                  </a:cubicBezTo>
                  <a:lnTo>
                    <a:pt x="1211" y="1950"/>
                  </a:lnTo>
                  <a:cubicBezTo>
                    <a:pt x="942" y="1412"/>
                    <a:pt x="1144" y="740"/>
                    <a:pt x="1614" y="404"/>
                  </a:cubicBezTo>
                  <a:cubicBezTo>
                    <a:pt x="1413" y="135"/>
                    <a:pt x="1009" y="202"/>
                    <a:pt x="80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9" name="Google Shape;17999;p23"/>
            <p:cNvSpPr/>
            <p:nvPr/>
          </p:nvSpPr>
          <p:spPr>
            <a:xfrm>
              <a:off x="5476400" y="2345725"/>
              <a:ext cx="38675" cy="40650"/>
            </a:xfrm>
            <a:custGeom>
              <a:avLst/>
              <a:gdLst/>
              <a:ahLst/>
              <a:cxnLst/>
              <a:rect l="l" t="t" r="r" b="b"/>
              <a:pathLst>
                <a:path w="1547" h="1626" extrusionOk="0">
                  <a:moveTo>
                    <a:pt x="1" y="0"/>
                  </a:moveTo>
                  <a:lnTo>
                    <a:pt x="1" y="1210"/>
                  </a:lnTo>
                  <a:cubicBezTo>
                    <a:pt x="137" y="1101"/>
                    <a:pt x="256" y="1058"/>
                    <a:pt x="366" y="1058"/>
                  </a:cubicBezTo>
                  <a:cubicBezTo>
                    <a:pt x="763" y="1058"/>
                    <a:pt x="1023" y="1625"/>
                    <a:pt x="1442" y="1625"/>
                  </a:cubicBezTo>
                  <a:cubicBezTo>
                    <a:pt x="1476" y="1625"/>
                    <a:pt x="1511" y="1622"/>
                    <a:pt x="1547" y="1614"/>
                  </a:cubicBezTo>
                  <a:lnTo>
                    <a:pt x="1547" y="1210"/>
                  </a:lnTo>
                  <a:cubicBezTo>
                    <a:pt x="1143" y="941"/>
                    <a:pt x="1547" y="672"/>
                    <a:pt x="1547" y="403"/>
                  </a:cubicBezTo>
                  <a:cubicBezTo>
                    <a:pt x="1009" y="403"/>
                    <a:pt x="471" y="269"/>
                    <a:pt x="1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0" name="Google Shape;18000;p23"/>
            <p:cNvSpPr/>
            <p:nvPr/>
          </p:nvSpPr>
          <p:spPr>
            <a:xfrm>
              <a:off x="5506650" y="2331575"/>
              <a:ext cx="28600" cy="14175"/>
            </a:xfrm>
            <a:custGeom>
              <a:avLst/>
              <a:gdLst/>
              <a:ahLst/>
              <a:cxnLst/>
              <a:rect l="l" t="t" r="r" b="b"/>
              <a:pathLst>
                <a:path w="1144" h="567" extrusionOk="0">
                  <a:moveTo>
                    <a:pt x="252" y="0"/>
                  </a:moveTo>
                  <a:cubicBezTo>
                    <a:pt x="169" y="0"/>
                    <a:pt x="68" y="48"/>
                    <a:pt x="68" y="95"/>
                  </a:cubicBezTo>
                  <a:cubicBezTo>
                    <a:pt x="1" y="297"/>
                    <a:pt x="135" y="432"/>
                    <a:pt x="337" y="566"/>
                  </a:cubicBezTo>
                  <a:lnTo>
                    <a:pt x="1143" y="566"/>
                  </a:lnTo>
                  <a:cubicBezTo>
                    <a:pt x="1009" y="230"/>
                    <a:pt x="673" y="28"/>
                    <a:pt x="337" y="28"/>
                  </a:cubicBezTo>
                  <a:cubicBezTo>
                    <a:pt x="317" y="9"/>
                    <a:pt x="286" y="0"/>
                    <a:pt x="252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1" name="Google Shape;18001;p23"/>
            <p:cNvSpPr/>
            <p:nvPr/>
          </p:nvSpPr>
          <p:spPr>
            <a:xfrm>
              <a:off x="5293200" y="2335200"/>
              <a:ext cx="20200" cy="10550"/>
            </a:xfrm>
            <a:custGeom>
              <a:avLst/>
              <a:gdLst/>
              <a:ahLst/>
              <a:cxnLst/>
              <a:rect l="l" t="t" r="r" b="b"/>
              <a:pathLst>
                <a:path w="808" h="422" extrusionOk="0">
                  <a:moveTo>
                    <a:pt x="168" y="1"/>
                  </a:moveTo>
                  <a:cubicBezTo>
                    <a:pt x="113" y="1"/>
                    <a:pt x="57" y="6"/>
                    <a:pt x="1" y="18"/>
                  </a:cubicBezTo>
                  <a:cubicBezTo>
                    <a:pt x="202" y="287"/>
                    <a:pt x="471" y="421"/>
                    <a:pt x="807" y="421"/>
                  </a:cubicBezTo>
                  <a:cubicBezTo>
                    <a:pt x="695" y="141"/>
                    <a:pt x="443" y="1"/>
                    <a:pt x="16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2" name="Google Shape;18002;p23"/>
            <p:cNvSpPr/>
            <p:nvPr/>
          </p:nvSpPr>
          <p:spPr>
            <a:xfrm>
              <a:off x="5535225" y="2345725"/>
              <a:ext cx="13475" cy="7825"/>
            </a:xfrm>
            <a:custGeom>
              <a:avLst/>
              <a:gdLst/>
              <a:ahLst/>
              <a:cxnLst/>
              <a:rect l="l" t="t" r="r" b="b"/>
              <a:pathLst>
                <a:path w="539" h="313" extrusionOk="0">
                  <a:moveTo>
                    <a:pt x="0" y="0"/>
                  </a:moveTo>
                  <a:cubicBezTo>
                    <a:pt x="105" y="156"/>
                    <a:pt x="209" y="312"/>
                    <a:pt x="375" y="312"/>
                  </a:cubicBezTo>
                  <a:cubicBezTo>
                    <a:pt x="424" y="312"/>
                    <a:pt x="478" y="299"/>
                    <a:pt x="538" y="269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3" name="Google Shape;18003;p23"/>
            <p:cNvSpPr/>
            <p:nvPr/>
          </p:nvSpPr>
          <p:spPr>
            <a:xfrm>
              <a:off x="5343625" y="2335625"/>
              <a:ext cx="11800" cy="3800"/>
            </a:xfrm>
            <a:custGeom>
              <a:avLst/>
              <a:gdLst/>
              <a:ahLst/>
              <a:cxnLst/>
              <a:rect l="l" t="t" r="r" b="b"/>
              <a:pathLst>
                <a:path w="472" h="152" extrusionOk="0">
                  <a:moveTo>
                    <a:pt x="0" y="1"/>
                  </a:moveTo>
                  <a:cubicBezTo>
                    <a:pt x="68" y="102"/>
                    <a:pt x="152" y="152"/>
                    <a:pt x="236" y="152"/>
                  </a:cubicBezTo>
                  <a:cubicBezTo>
                    <a:pt x="320" y="152"/>
                    <a:pt x="404" y="102"/>
                    <a:pt x="47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4" name="Google Shape;18004;p23"/>
            <p:cNvSpPr/>
            <p:nvPr/>
          </p:nvSpPr>
          <p:spPr>
            <a:xfrm>
              <a:off x="5269675" y="2335625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135" y="1"/>
                  </a:moveTo>
                  <a:cubicBezTo>
                    <a:pt x="135" y="1"/>
                    <a:pt x="68" y="68"/>
                    <a:pt x="68" y="135"/>
                  </a:cubicBezTo>
                  <a:cubicBezTo>
                    <a:pt x="0" y="202"/>
                    <a:pt x="68" y="337"/>
                    <a:pt x="135" y="404"/>
                  </a:cubicBezTo>
                  <a:cubicBezTo>
                    <a:pt x="269" y="270"/>
                    <a:pt x="404" y="135"/>
                    <a:pt x="53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5" name="Google Shape;18005;p23"/>
            <p:cNvSpPr/>
            <p:nvPr/>
          </p:nvSpPr>
          <p:spPr>
            <a:xfrm>
              <a:off x="5262950" y="23356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6" name="Google Shape;18006;p23"/>
            <p:cNvSpPr/>
            <p:nvPr/>
          </p:nvSpPr>
          <p:spPr>
            <a:xfrm>
              <a:off x="5888175" y="2315450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7" name="Google Shape;18007;p23"/>
            <p:cNvSpPr/>
            <p:nvPr/>
          </p:nvSpPr>
          <p:spPr>
            <a:xfrm>
              <a:off x="5859600" y="23053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8" name="Google Shape;18008;p23"/>
            <p:cNvSpPr/>
            <p:nvPr/>
          </p:nvSpPr>
          <p:spPr>
            <a:xfrm>
              <a:off x="3884775" y="1465025"/>
              <a:ext cx="958025" cy="1183250"/>
            </a:xfrm>
            <a:custGeom>
              <a:avLst/>
              <a:gdLst/>
              <a:ahLst/>
              <a:cxnLst/>
              <a:rect l="l" t="t" r="r" b="b"/>
              <a:pathLst>
                <a:path w="38321" h="47330" extrusionOk="0">
                  <a:moveTo>
                    <a:pt x="35497" y="1"/>
                  </a:moveTo>
                  <a:cubicBezTo>
                    <a:pt x="35161" y="1"/>
                    <a:pt x="34825" y="202"/>
                    <a:pt x="34757" y="538"/>
                  </a:cubicBezTo>
                  <a:cubicBezTo>
                    <a:pt x="34018" y="3093"/>
                    <a:pt x="32203" y="4303"/>
                    <a:pt x="29648" y="4639"/>
                  </a:cubicBezTo>
                  <a:cubicBezTo>
                    <a:pt x="28707" y="4908"/>
                    <a:pt x="27766" y="5379"/>
                    <a:pt x="27094" y="6051"/>
                  </a:cubicBezTo>
                  <a:cubicBezTo>
                    <a:pt x="25682" y="6992"/>
                    <a:pt x="25547" y="7799"/>
                    <a:pt x="26220" y="9412"/>
                  </a:cubicBezTo>
                  <a:cubicBezTo>
                    <a:pt x="27833" y="13312"/>
                    <a:pt x="27833" y="17749"/>
                    <a:pt x="26085" y="21648"/>
                  </a:cubicBezTo>
                  <a:cubicBezTo>
                    <a:pt x="25077" y="23060"/>
                    <a:pt x="24808" y="24875"/>
                    <a:pt x="23799" y="26287"/>
                  </a:cubicBezTo>
                  <a:cubicBezTo>
                    <a:pt x="21984" y="29446"/>
                    <a:pt x="19631" y="31732"/>
                    <a:pt x="15866" y="32337"/>
                  </a:cubicBezTo>
                  <a:lnTo>
                    <a:pt x="15329" y="32337"/>
                  </a:lnTo>
                  <a:cubicBezTo>
                    <a:pt x="14858" y="32337"/>
                    <a:pt x="14387" y="32203"/>
                    <a:pt x="13984" y="31934"/>
                  </a:cubicBezTo>
                  <a:lnTo>
                    <a:pt x="13782" y="31799"/>
                  </a:lnTo>
                  <a:lnTo>
                    <a:pt x="13446" y="31463"/>
                  </a:lnTo>
                  <a:lnTo>
                    <a:pt x="13110" y="31127"/>
                  </a:lnTo>
                  <a:lnTo>
                    <a:pt x="12841" y="30724"/>
                  </a:lnTo>
                  <a:cubicBezTo>
                    <a:pt x="12707" y="30522"/>
                    <a:pt x="12572" y="30320"/>
                    <a:pt x="12438" y="30119"/>
                  </a:cubicBezTo>
                  <a:cubicBezTo>
                    <a:pt x="12303" y="29984"/>
                    <a:pt x="12169" y="29850"/>
                    <a:pt x="12102" y="29715"/>
                  </a:cubicBezTo>
                  <a:cubicBezTo>
                    <a:pt x="11295" y="27698"/>
                    <a:pt x="11160" y="25480"/>
                    <a:pt x="11698" y="23396"/>
                  </a:cubicBezTo>
                  <a:cubicBezTo>
                    <a:pt x="12169" y="21446"/>
                    <a:pt x="12236" y="19429"/>
                    <a:pt x="12640" y="17480"/>
                  </a:cubicBezTo>
                  <a:cubicBezTo>
                    <a:pt x="13110" y="14723"/>
                    <a:pt x="13648" y="11765"/>
                    <a:pt x="15665" y="9547"/>
                  </a:cubicBezTo>
                  <a:cubicBezTo>
                    <a:pt x="16135" y="8942"/>
                    <a:pt x="16673" y="8471"/>
                    <a:pt x="17278" y="7933"/>
                  </a:cubicBezTo>
                  <a:cubicBezTo>
                    <a:pt x="17682" y="7396"/>
                    <a:pt x="18421" y="7127"/>
                    <a:pt x="18959" y="6522"/>
                  </a:cubicBezTo>
                  <a:cubicBezTo>
                    <a:pt x="19093" y="6387"/>
                    <a:pt x="19362" y="6186"/>
                    <a:pt x="19161" y="5849"/>
                  </a:cubicBezTo>
                  <a:cubicBezTo>
                    <a:pt x="19050" y="5683"/>
                    <a:pt x="18848" y="5563"/>
                    <a:pt x="18630" y="5563"/>
                  </a:cubicBezTo>
                  <a:cubicBezTo>
                    <a:pt x="18584" y="5563"/>
                    <a:pt x="18536" y="5569"/>
                    <a:pt x="18488" y="5580"/>
                  </a:cubicBezTo>
                  <a:cubicBezTo>
                    <a:pt x="17077" y="6118"/>
                    <a:pt x="15396" y="6186"/>
                    <a:pt x="14253" y="7261"/>
                  </a:cubicBezTo>
                  <a:cubicBezTo>
                    <a:pt x="12799" y="8661"/>
                    <a:pt x="11690" y="10449"/>
                    <a:pt x="9614" y="10449"/>
                  </a:cubicBezTo>
                  <a:cubicBezTo>
                    <a:pt x="9098" y="10449"/>
                    <a:pt x="8522" y="10339"/>
                    <a:pt x="7866" y="10085"/>
                  </a:cubicBezTo>
                  <a:cubicBezTo>
                    <a:pt x="7727" y="10036"/>
                    <a:pt x="7605" y="10013"/>
                    <a:pt x="7498" y="10013"/>
                  </a:cubicBezTo>
                  <a:cubicBezTo>
                    <a:pt x="6731" y="10013"/>
                    <a:pt x="6789" y="11167"/>
                    <a:pt x="7261" y="11698"/>
                  </a:cubicBezTo>
                  <a:cubicBezTo>
                    <a:pt x="8471" y="13043"/>
                    <a:pt x="7732" y="13715"/>
                    <a:pt x="6589" y="14320"/>
                  </a:cubicBezTo>
                  <a:cubicBezTo>
                    <a:pt x="6051" y="14589"/>
                    <a:pt x="5581" y="14992"/>
                    <a:pt x="6118" y="15530"/>
                  </a:cubicBezTo>
                  <a:cubicBezTo>
                    <a:pt x="7194" y="16606"/>
                    <a:pt x="5581" y="16270"/>
                    <a:pt x="5513" y="16740"/>
                  </a:cubicBezTo>
                  <a:cubicBezTo>
                    <a:pt x="4303" y="19900"/>
                    <a:pt x="2891" y="22993"/>
                    <a:pt x="2421" y="26421"/>
                  </a:cubicBezTo>
                  <a:cubicBezTo>
                    <a:pt x="2017" y="29715"/>
                    <a:pt x="1681" y="33010"/>
                    <a:pt x="471" y="36169"/>
                  </a:cubicBezTo>
                  <a:cubicBezTo>
                    <a:pt x="135" y="36909"/>
                    <a:pt x="1" y="37715"/>
                    <a:pt x="68" y="38522"/>
                  </a:cubicBezTo>
                  <a:cubicBezTo>
                    <a:pt x="337" y="41010"/>
                    <a:pt x="337" y="43564"/>
                    <a:pt x="68" y="46119"/>
                  </a:cubicBezTo>
                  <a:cubicBezTo>
                    <a:pt x="1" y="46791"/>
                    <a:pt x="270" y="47262"/>
                    <a:pt x="1076" y="47329"/>
                  </a:cubicBezTo>
                  <a:lnTo>
                    <a:pt x="2757" y="46253"/>
                  </a:lnTo>
                  <a:cubicBezTo>
                    <a:pt x="2781" y="46301"/>
                    <a:pt x="2830" y="46323"/>
                    <a:pt x="2883" y="46323"/>
                  </a:cubicBezTo>
                  <a:cubicBezTo>
                    <a:pt x="2981" y="46323"/>
                    <a:pt x="3093" y="46249"/>
                    <a:pt x="3093" y="46119"/>
                  </a:cubicBezTo>
                  <a:cubicBezTo>
                    <a:pt x="5043" y="44438"/>
                    <a:pt x="7194" y="43094"/>
                    <a:pt x="9614" y="42153"/>
                  </a:cubicBezTo>
                  <a:lnTo>
                    <a:pt x="12841" y="40472"/>
                  </a:lnTo>
                  <a:cubicBezTo>
                    <a:pt x="13177" y="40136"/>
                    <a:pt x="13782" y="40136"/>
                    <a:pt x="14051" y="39665"/>
                  </a:cubicBezTo>
                  <a:cubicBezTo>
                    <a:pt x="16068" y="38253"/>
                    <a:pt x="18354" y="37312"/>
                    <a:pt x="20438" y="35968"/>
                  </a:cubicBezTo>
                  <a:lnTo>
                    <a:pt x="24404" y="33951"/>
                  </a:lnTo>
                  <a:cubicBezTo>
                    <a:pt x="26018" y="32875"/>
                    <a:pt x="27699" y="32001"/>
                    <a:pt x="29446" y="31262"/>
                  </a:cubicBezTo>
                  <a:cubicBezTo>
                    <a:pt x="30455" y="30858"/>
                    <a:pt x="31396" y="30253"/>
                    <a:pt x="32136" y="29514"/>
                  </a:cubicBezTo>
                  <a:lnTo>
                    <a:pt x="32472" y="29110"/>
                  </a:lnTo>
                  <a:cubicBezTo>
                    <a:pt x="33346" y="26825"/>
                    <a:pt x="33951" y="24472"/>
                    <a:pt x="34152" y="21984"/>
                  </a:cubicBezTo>
                  <a:cubicBezTo>
                    <a:pt x="34354" y="18892"/>
                    <a:pt x="35161" y="15799"/>
                    <a:pt x="36505" y="12976"/>
                  </a:cubicBezTo>
                  <a:cubicBezTo>
                    <a:pt x="37312" y="11429"/>
                    <a:pt x="37783" y="9749"/>
                    <a:pt x="37850" y="8001"/>
                  </a:cubicBezTo>
                  <a:cubicBezTo>
                    <a:pt x="37850" y="7665"/>
                    <a:pt x="37850" y="7396"/>
                    <a:pt x="37850" y="7059"/>
                  </a:cubicBezTo>
                  <a:cubicBezTo>
                    <a:pt x="38321" y="4841"/>
                    <a:pt x="36438" y="3026"/>
                    <a:pt x="36505" y="874"/>
                  </a:cubicBezTo>
                  <a:cubicBezTo>
                    <a:pt x="36505" y="471"/>
                    <a:pt x="36035" y="68"/>
                    <a:pt x="3549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9" name="Google Shape;18009;p23"/>
            <p:cNvSpPr/>
            <p:nvPr/>
          </p:nvSpPr>
          <p:spPr>
            <a:xfrm>
              <a:off x="4015875" y="1333925"/>
              <a:ext cx="895825" cy="680725"/>
            </a:xfrm>
            <a:custGeom>
              <a:avLst/>
              <a:gdLst/>
              <a:ahLst/>
              <a:cxnLst/>
              <a:rect l="l" t="t" r="r" b="b"/>
              <a:pathLst>
                <a:path w="35833" h="27229" extrusionOk="0">
                  <a:moveTo>
                    <a:pt x="30993" y="1"/>
                  </a:moveTo>
                  <a:cubicBezTo>
                    <a:pt x="30186" y="606"/>
                    <a:pt x="30051" y="1749"/>
                    <a:pt x="30791" y="2488"/>
                  </a:cubicBezTo>
                  <a:cubicBezTo>
                    <a:pt x="31060" y="2824"/>
                    <a:pt x="31261" y="3228"/>
                    <a:pt x="30858" y="3497"/>
                  </a:cubicBezTo>
                  <a:cubicBezTo>
                    <a:pt x="30743" y="3573"/>
                    <a:pt x="30628" y="3606"/>
                    <a:pt x="30517" y="3606"/>
                  </a:cubicBezTo>
                  <a:cubicBezTo>
                    <a:pt x="30241" y="3606"/>
                    <a:pt x="29994" y="3401"/>
                    <a:pt x="29850" y="3160"/>
                  </a:cubicBezTo>
                  <a:cubicBezTo>
                    <a:pt x="29581" y="2757"/>
                    <a:pt x="29312" y="2421"/>
                    <a:pt x="29110" y="1950"/>
                  </a:cubicBezTo>
                  <a:cubicBezTo>
                    <a:pt x="28841" y="1614"/>
                    <a:pt x="28774" y="1076"/>
                    <a:pt x="28102" y="1076"/>
                  </a:cubicBezTo>
                  <a:cubicBezTo>
                    <a:pt x="28034" y="1950"/>
                    <a:pt x="28236" y="2892"/>
                    <a:pt x="28707" y="3698"/>
                  </a:cubicBezTo>
                  <a:cubicBezTo>
                    <a:pt x="29177" y="4572"/>
                    <a:pt x="29312" y="5581"/>
                    <a:pt x="29043" y="6522"/>
                  </a:cubicBezTo>
                  <a:cubicBezTo>
                    <a:pt x="28954" y="6921"/>
                    <a:pt x="28814" y="7042"/>
                    <a:pt x="28654" y="7042"/>
                  </a:cubicBezTo>
                  <a:cubicBezTo>
                    <a:pt x="28408" y="7042"/>
                    <a:pt x="28114" y="6754"/>
                    <a:pt x="27888" y="6754"/>
                  </a:cubicBezTo>
                  <a:cubicBezTo>
                    <a:pt x="27817" y="6754"/>
                    <a:pt x="27752" y="6782"/>
                    <a:pt x="27698" y="6858"/>
                  </a:cubicBezTo>
                  <a:cubicBezTo>
                    <a:pt x="27564" y="6925"/>
                    <a:pt x="27497" y="7060"/>
                    <a:pt x="27429" y="7194"/>
                  </a:cubicBezTo>
                  <a:cubicBezTo>
                    <a:pt x="27226" y="7572"/>
                    <a:pt x="26997" y="7699"/>
                    <a:pt x="26754" y="7699"/>
                  </a:cubicBezTo>
                  <a:cubicBezTo>
                    <a:pt x="26435" y="7699"/>
                    <a:pt x="26092" y="7481"/>
                    <a:pt x="25749" y="7329"/>
                  </a:cubicBezTo>
                  <a:cubicBezTo>
                    <a:pt x="25343" y="7851"/>
                    <a:pt x="25187" y="8673"/>
                    <a:pt x="24418" y="8673"/>
                  </a:cubicBezTo>
                  <a:cubicBezTo>
                    <a:pt x="24296" y="8673"/>
                    <a:pt x="24158" y="8652"/>
                    <a:pt x="24001" y="8606"/>
                  </a:cubicBezTo>
                  <a:cubicBezTo>
                    <a:pt x="22992" y="8337"/>
                    <a:pt x="23597" y="7463"/>
                    <a:pt x="23329" y="6925"/>
                  </a:cubicBezTo>
                  <a:lnTo>
                    <a:pt x="23329" y="6925"/>
                  </a:lnTo>
                  <a:cubicBezTo>
                    <a:pt x="22412" y="7326"/>
                    <a:pt x="21496" y="7776"/>
                    <a:pt x="20456" y="7776"/>
                  </a:cubicBezTo>
                  <a:cubicBezTo>
                    <a:pt x="20274" y="7776"/>
                    <a:pt x="20089" y="7762"/>
                    <a:pt x="19900" y="7732"/>
                  </a:cubicBezTo>
                  <a:cubicBezTo>
                    <a:pt x="19837" y="7714"/>
                    <a:pt x="19774" y="7706"/>
                    <a:pt x="19710" y="7706"/>
                  </a:cubicBezTo>
                  <a:cubicBezTo>
                    <a:pt x="19296" y="7706"/>
                    <a:pt x="18891" y="8063"/>
                    <a:pt x="18891" y="8471"/>
                  </a:cubicBezTo>
                  <a:cubicBezTo>
                    <a:pt x="18891" y="8875"/>
                    <a:pt x="18757" y="9480"/>
                    <a:pt x="18354" y="9480"/>
                  </a:cubicBezTo>
                  <a:cubicBezTo>
                    <a:pt x="17547" y="9413"/>
                    <a:pt x="17614" y="8471"/>
                    <a:pt x="17144" y="8001"/>
                  </a:cubicBezTo>
                  <a:cubicBezTo>
                    <a:pt x="16936" y="7794"/>
                    <a:pt x="16769" y="7715"/>
                    <a:pt x="16628" y="7715"/>
                  </a:cubicBezTo>
                  <a:cubicBezTo>
                    <a:pt x="16220" y="7715"/>
                    <a:pt x="16031" y="8372"/>
                    <a:pt x="15732" y="8471"/>
                  </a:cubicBezTo>
                  <a:cubicBezTo>
                    <a:pt x="15687" y="8489"/>
                    <a:pt x="15643" y="8498"/>
                    <a:pt x="15598" y="8498"/>
                  </a:cubicBezTo>
                  <a:cubicBezTo>
                    <a:pt x="15310" y="8498"/>
                    <a:pt x="15042" y="8140"/>
                    <a:pt x="14925" y="7732"/>
                  </a:cubicBezTo>
                  <a:cubicBezTo>
                    <a:pt x="14858" y="7396"/>
                    <a:pt x="14992" y="7060"/>
                    <a:pt x="15328" y="6925"/>
                  </a:cubicBezTo>
                  <a:cubicBezTo>
                    <a:pt x="15573" y="6762"/>
                    <a:pt x="15842" y="6673"/>
                    <a:pt x="16120" y="6673"/>
                  </a:cubicBezTo>
                  <a:cubicBezTo>
                    <a:pt x="16302" y="6673"/>
                    <a:pt x="16487" y="6711"/>
                    <a:pt x="16673" y="6791"/>
                  </a:cubicBezTo>
                  <a:cubicBezTo>
                    <a:pt x="16708" y="6799"/>
                    <a:pt x="16742" y="6804"/>
                    <a:pt x="16777" y="6804"/>
                  </a:cubicBezTo>
                  <a:cubicBezTo>
                    <a:pt x="17007" y="6804"/>
                    <a:pt x="17211" y="6613"/>
                    <a:pt x="17211" y="6320"/>
                  </a:cubicBezTo>
                  <a:cubicBezTo>
                    <a:pt x="17211" y="6075"/>
                    <a:pt x="17043" y="5774"/>
                    <a:pt x="16809" y="5774"/>
                  </a:cubicBezTo>
                  <a:cubicBezTo>
                    <a:pt x="16787" y="5774"/>
                    <a:pt x="16764" y="5776"/>
                    <a:pt x="16740" y="5782"/>
                  </a:cubicBezTo>
                  <a:cubicBezTo>
                    <a:pt x="16577" y="5821"/>
                    <a:pt x="16437" y="5839"/>
                    <a:pt x="16317" y="5839"/>
                  </a:cubicBezTo>
                  <a:cubicBezTo>
                    <a:pt x="15597" y="5839"/>
                    <a:pt x="15597" y="5196"/>
                    <a:pt x="15597" y="4505"/>
                  </a:cubicBezTo>
                  <a:cubicBezTo>
                    <a:pt x="15597" y="3636"/>
                    <a:pt x="15348" y="3267"/>
                    <a:pt x="14677" y="3267"/>
                  </a:cubicBezTo>
                  <a:cubicBezTo>
                    <a:pt x="14569" y="3267"/>
                    <a:pt x="14451" y="3276"/>
                    <a:pt x="14320" y="3295"/>
                  </a:cubicBezTo>
                  <a:cubicBezTo>
                    <a:pt x="13359" y="3423"/>
                    <a:pt x="13070" y="4649"/>
                    <a:pt x="12115" y="4649"/>
                  </a:cubicBezTo>
                  <a:cubicBezTo>
                    <a:pt x="12067" y="4649"/>
                    <a:pt x="12018" y="4646"/>
                    <a:pt x="11967" y="4639"/>
                  </a:cubicBezTo>
                  <a:cubicBezTo>
                    <a:pt x="11967" y="4841"/>
                    <a:pt x="11967" y="5043"/>
                    <a:pt x="11967" y="5245"/>
                  </a:cubicBezTo>
                  <a:cubicBezTo>
                    <a:pt x="12034" y="5581"/>
                    <a:pt x="12505" y="5984"/>
                    <a:pt x="11900" y="6253"/>
                  </a:cubicBezTo>
                  <a:cubicBezTo>
                    <a:pt x="11227" y="6051"/>
                    <a:pt x="11429" y="4908"/>
                    <a:pt x="10354" y="4774"/>
                  </a:cubicBezTo>
                  <a:lnTo>
                    <a:pt x="10354" y="4774"/>
                  </a:lnTo>
                  <a:cubicBezTo>
                    <a:pt x="10690" y="6186"/>
                    <a:pt x="11765" y="7261"/>
                    <a:pt x="11295" y="9211"/>
                  </a:cubicBezTo>
                  <a:cubicBezTo>
                    <a:pt x="10824" y="8135"/>
                    <a:pt x="10622" y="7463"/>
                    <a:pt x="10354" y="6858"/>
                  </a:cubicBezTo>
                  <a:cubicBezTo>
                    <a:pt x="9883" y="5850"/>
                    <a:pt x="9883" y="5850"/>
                    <a:pt x="8875" y="5312"/>
                  </a:cubicBezTo>
                  <a:lnTo>
                    <a:pt x="8875" y="5312"/>
                  </a:lnTo>
                  <a:cubicBezTo>
                    <a:pt x="8740" y="5917"/>
                    <a:pt x="9211" y="6320"/>
                    <a:pt x="9143" y="6858"/>
                  </a:cubicBezTo>
                  <a:cubicBezTo>
                    <a:pt x="9143" y="7064"/>
                    <a:pt x="9183" y="7350"/>
                    <a:pt x="9019" y="7350"/>
                  </a:cubicBezTo>
                  <a:cubicBezTo>
                    <a:pt x="8969" y="7350"/>
                    <a:pt x="8901" y="7324"/>
                    <a:pt x="8807" y="7261"/>
                  </a:cubicBezTo>
                  <a:cubicBezTo>
                    <a:pt x="8608" y="7162"/>
                    <a:pt x="8458" y="7120"/>
                    <a:pt x="8344" y="7120"/>
                  </a:cubicBezTo>
                  <a:cubicBezTo>
                    <a:pt x="7996" y="7120"/>
                    <a:pt x="7984" y="7512"/>
                    <a:pt x="7933" y="7866"/>
                  </a:cubicBezTo>
                  <a:cubicBezTo>
                    <a:pt x="7866" y="8539"/>
                    <a:pt x="8202" y="9345"/>
                    <a:pt x="7396" y="9883"/>
                  </a:cubicBezTo>
                  <a:cubicBezTo>
                    <a:pt x="6858" y="9345"/>
                    <a:pt x="7463" y="8404"/>
                    <a:pt x="6656" y="7866"/>
                  </a:cubicBezTo>
                  <a:cubicBezTo>
                    <a:pt x="6253" y="8471"/>
                    <a:pt x="6185" y="9211"/>
                    <a:pt x="6387" y="9883"/>
                  </a:cubicBezTo>
                  <a:cubicBezTo>
                    <a:pt x="6454" y="10892"/>
                    <a:pt x="5446" y="10892"/>
                    <a:pt x="5043" y="11430"/>
                  </a:cubicBezTo>
                  <a:cubicBezTo>
                    <a:pt x="4713" y="11064"/>
                    <a:pt x="4488" y="10927"/>
                    <a:pt x="4326" y="10927"/>
                  </a:cubicBezTo>
                  <a:cubicBezTo>
                    <a:pt x="3892" y="10927"/>
                    <a:pt x="3906" y="11906"/>
                    <a:pt x="3564" y="12102"/>
                  </a:cubicBezTo>
                  <a:cubicBezTo>
                    <a:pt x="3227" y="12303"/>
                    <a:pt x="2958" y="12438"/>
                    <a:pt x="2622" y="12572"/>
                  </a:cubicBezTo>
                  <a:cubicBezTo>
                    <a:pt x="2017" y="13110"/>
                    <a:pt x="2084" y="13984"/>
                    <a:pt x="1547" y="14589"/>
                  </a:cubicBezTo>
                  <a:cubicBezTo>
                    <a:pt x="1479" y="15665"/>
                    <a:pt x="1211" y="16673"/>
                    <a:pt x="740" y="17682"/>
                  </a:cubicBezTo>
                  <a:cubicBezTo>
                    <a:pt x="135" y="18959"/>
                    <a:pt x="0" y="20438"/>
                    <a:pt x="269" y="21850"/>
                  </a:cubicBezTo>
                  <a:cubicBezTo>
                    <a:pt x="471" y="21783"/>
                    <a:pt x="673" y="21715"/>
                    <a:pt x="874" y="21715"/>
                  </a:cubicBezTo>
                  <a:cubicBezTo>
                    <a:pt x="1170" y="21715"/>
                    <a:pt x="1050" y="22288"/>
                    <a:pt x="1291" y="22288"/>
                  </a:cubicBezTo>
                  <a:cubicBezTo>
                    <a:pt x="1324" y="22288"/>
                    <a:pt x="1364" y="22277"/>
                    <a:pt x="1412" y="22253"/>
                  </a:cubicBezTo>
                  <a:cubicBezTo>
                    <a:pt x="1681" y="22119"/>
                    <a:pt x="1748" y="21715"/>
                    <a:pt x="1816" y="21379"/>
                  </a:cubicBezTo>
                  <a:cubicBezTo>
                    <a:pt x="2084" y="20640"/>
                    <a:pt x="942" y="20707"/>
                    <a:pt x="1009" y="19967"/>
                  </a:cubicBezTo>
                  <a:lnTo>
                    <a:pt x="1009" y="19967"/>
                  </a:lnTo>
                  <a:cubicBezTo>
                    <a:pt x="1143" y="19989"/>
                    <a:pt x="1267" y="19999"/>
                    <a:pt x="1382" y="19999"/>
                  </a:cubicBezTo>
                  <a:cubicBezTo>
                    <a:pt x="2359" y="19999"/>
                    <a:pt x="2679" y="19271"/>
                    <a:pt x="3160" y="18488"/>
                  </a:cubicBezTo>
                  <a:cubicBezTo>
                    <a:pt x="3631" y="17614"/>
                    <a:pt x="3227" y="17278"/>
                    <a:pt x="2488" y="16942"/>
                  </a:cubicBezTo>
                  <a:cubicBezTo>
                    <a:pt x="2353" y="16875"/>
                    <a:pt x="2353" y="16606"/>
                    <a:pt x="2219" y="16404"/>
                  </a:cubicBezTo>
                  <a:cubicBezTo>
                    <a:pt x="2084" y="16135"/>
                    <a:pt x="1950" y="15934"/>
                    <a:pt x="2152" y="15665"/>
                  </a:cubicBezTo>
                  <a:cubicBezTo>
                    <a:pt x="2282" y="15535"/>
                    <a:pt x="2440" y="15460"/>
                    <a:pt x="2608" y="15460"/>
                  </a:cubicBezTo>
                  <a:cubicBezTo>
                    <a:pt x="2701" y="15460"/>
                    <a:pt x="2796" y="15483"/>
                    <a:pt x="2891" y="15530"/>
                  </a:cubicBezTo>
                  <a:cubicBezTo>
                    <a:pt x="3093" y="15665"/>
                    <a:pt x="3227" y="15799"/>
                    <a:pt x="3429" y="15867"/>
                  </a:cubicBezTo>
                  <a:cubicBezTo>
                    <a:pt x="4045" y="16121"/>
                    <a:pt x="4587" y="16249"/>
                    <a:pt x="5074" y="16249"/>
                  </a:cubicBezTo>
                  <a:cubicBezTo>
                    <a:pt x="6130" y="16249"/>
                    <a:pt x="6928" y="15651"/>
                    <a:pt x="7664" y="14455"/>
                  </a:cubicBezTo>
                  <a:cubicBezTo>
                    <a:pt x="7897" y="13989"/>
                    <a:pt x="8079" y="13474"/>
                    <a:pt x="8647" y="13474"/>
                  </a:cubicBezTo>
                  <a:cubicBezTo>
                    <a:pt x="8735" y="13474"/>
                    <a:pt x="8833" y="13486"/>
                    <a:pt x="8942" y="13514"/>
                  </a:cubicBezTo>
                  <a:cubicBezTo>
                    <a:pt x="9015" y="13532"/>
                    <a:pt x="9079" y="13540"/>
                    <a:pt x="9133" y="13540"/>
                  </a:cubicBezTo>
                  <a:cubicBezTo>
                    <a:pt x="9477" y="13540"/>
                    <a:pt x="9461" y="13208"/>
                    <a:pt x="9345" y="12976"/>
                  </a:cubicBezTo>
                  <a:cubicBezTo>
                    <a:pt x="9278" y="12707"/>
                    <a:pt x="9278" y="12303"/>
                    <a:pt x="9614" y="12303"/>
                  </a:cubicBezTo>
                  <a:cubicBezTo>
                    <a:pt x="11093" y="12303"/>
                    <a:pt x="12303" y="11430"/>
                    <a:pt x="13984" y="10959"/>
                  </a:cubicBezTo>
                  <a:lnTo>
                    <a:pt x="13984" y="10959"/>
                  </a:lnTo>
                  <a:cubicBezTo>
                    <a:pt x="13446" y="11564"/>
                    <a:pt x="12774" y="12035"/>
                    <a:pt x="12034" y="12303"/>
                  </a:cubicBezTo>
                  <a:cubicBezTo>
                    <a:pt x="11698" y="12371"/>
                    <a:pt x="11900" y="12707"/>
                    <a:pt x="11967" y="12976"/>
                  </a:cubicBezTo>
                  <a:lnTo>
                    <a:pt x="12236" y="13312"/>
                  </a:lnTo>
                  <a:cubicBezTo>
                    <a:pt x="12370" y="13379"/>
                    <a:pt x="12522" y="13413"/>
                    <a:pt x="12673" y="13413"/>
                  </a:cubicBezTo>
                  <a:cubicBezTo>
                    <a:pt x="12824" y="13413"/>
                    <a:pt x="12975" y="13379"/>
                    <a:pt x="13110" y="13312"/>
                  </a:cubicBezTo>
                  <a:cubicBezTo>
                    <a:pt x="13580" y="13110"/>
                    <a:pt x="13984" y="12909"/>
                    <a:pt x="14387" y="12640"/>
                  </a:cubicBezTo>
                  <a:cubicBezTo>
                    <a:pt x="15394" y="12046"/>
                    <a:pt x="16251" y="11740"/>
                    <a:pt x="17014" y="11740"/>
                  </a:cubicBezTo>
                  <a:cubicBezTo>
                    <a:pt x="18238" y="11740"/>
                    <a:pt x="19216" y="12529"/>
                    <a:pt x="20169" y="14186"/>
                  </a:cubicBezTo>
                  <a:cubicBezTo>
                    <a:pt x="21244" y="16270"/>
                    <a:pt x="21715" y="18623"/>
                    <a:pt x="21513" y="20976"/>
                  </a:cubicBezTo>
                  <a:cubicBezTo>
                    <a:pt x="21379" y="23060"/>
                    <a:pt x="20639" y="25144"/>
                    <a:pt x="21244" y="27228"/>
                  </a:cubicBezTo>
                  <a:cubicBezTo>
                    <a:pt x="22320" y="26287"/>
                    <a:pt x="22051" y="24875"/>
                    <a:pt x="22455" y="23732"/>
                  </a:cubicBezTo>
                  <a:cubicBezTo>
                    <a:pt x="22791" y="21984"/>
                    <a:pt x="22925" y="20169"/>
                    <a:pt x="22656" y="18421"/>
                  </a:cubicBezTo>
                  <a:cubicBezTo>
                    <a:pt x="22589" y="16673"/>
                    <a:pt x="22051" y="14925"/>
                    <a:pt x="21043" y="13514"/>
                  </a:cubicBezTo>
                  <a:cubicBezTo>
                    <a:pt x="20774" y="13177"/>
                    <a:pt x="20639" y="12841"/>
                    <a:pt x="21043" y="12640"/>
                  </a:cubicBezTo>
                  <a:cubicBezTo>
                    <a:pt x="22320" y="11967"/>
                    <a:pt x="23127" y="10421"/>
                    <a:pt x="24808" y="10354"/>
                  </a:cubicBezTo>
                  <a:cubicBezTo>
                    <a:pt x="25441" y="10301"/>
                    <a:pt x="25991" y="9917"/>
                    <a:pt x="26622" y="9917"/>
                  </a:cubicBezTo>
                  <a:cubicBezTo>
                    <a:pt x="26794" y="9917"/>
                    <a:pt x="26973" y="9945"/>
                    <a:pt x="27161" y="10018"/>
                  </a:cubicBezTo>
                  <a:cubicBezTo>
                    <a:pt x="27231" y="10046"/>
                    <a:pt x="27301" y="10059"/>
                    <a:pt x="27369" y="10059"/>
                  </a:cubicBezTo>
                  <a:cubicBezTo>
                    <a:pt x="27625" y="10059"/>
                    <a:pt x="27847" y="9866"/>
                    <a:pt x="27900" y="9547"/>
                  </a:cubicBezTo>
                  <a:cubicBezTo>
                    <a:pt x="28034" y="8068"/>
                    <a:pt x="29715" y="7530"/>
                    <a:pt x="29850" y="6051"/>
                  </a:cubicBezTo>
                  <a:cubicBezTo>
                    <a:pt x="29850" y="5771"/>
                    <a:pt x="29990" y="5631"/>
                    <a:pt x="30231" y="5631"/>
                  </a:cubicBezTo>
                  <a:cubicBezTo>
                    <a:pt x="30279" y="5631"/>
                    <a:pt x="30331" y="5637"/>
                    <a:pt x="30387" y="5648"/>
                  </a:cubicBezTo>
                  <a:cubicBezTo>
                    <a:pt x="30993" y="5984"/>
                    <a:pt x="31261" y="6724"/>
                    <a:pt x="30858" y="7329"/>
                  </a:cubicBezTo>
                  <a:cubicBezTo>
                    <a:pt x="30589" y="7598"/>
                    <a:pt x="30051" y="7598"/>
                    <a:pt x="30051" y="8135"/>
                  </a:cubicBezTo>
                  <a:cubicBezTo>
                    <a:pt x="30253" y="8270"/>
                    <a:pt x="30455" y="8539"/>
                    <a:pt x="30724" y="8539"/>
                  </a:cubicBezTo>
                  <a:cubicBezTo>
                    <a:pt x="31732" y="8539"/>
                    <a:pt x="31799" y="9077"/>
                    <a:pt x="31934" y="10018"/>
                  </a:cubicBezTo>
                  <a:cubicBezTo>
                    <a:pt x="32068" y="10757"/>
                    <a:pt x="31530" y="11631"/>
                    <a:pt x="32203" y="12303"/>
                  </a:cubicBezTo>
                  <a:cubicBezTo>
                    <a:pt x="32286" y="12331"/>
                    <a:pt x="32363" y="12344"/>
                    <a:pt x="32434" y="12344"/>
                  </a:cubicBezTo>
                  <a:cubicBezTo>
                    <a:pt x="32877" y="12344"/>
                    <a:pt x="33077" y="11854"/>
                    <a:pt x="33077" y="11564"/>
                  </a:cubicBezTo>
                  <a:cubicBezTo>
                    <a:pt x="33144" y="10085"/>
                    <a:pt x="34152" y="9077"/>
                    <a:pt x="34623" y="7799"/>
                  </a:cubicBezTo>
                  <a:lnTo>
                    <a:pt x="34623" y="7530"/>
                  </a:lnTo>
                  <a:cubicBezTo>
                    <a:pt x="34488" y="6724"/>
                    <a:pt x="34959" y="5917"/>
                    <a:pt x="34556" y="5043"/>
                  </a:cubicBezTo>
                  <a:cubicBezTo>
                    <a:pt x="34623" y="4976"/>
                    <a:pt x="34707" y="4942"/>
                    <a:pt x="34782" y="4942"/>
                  </a:cubicBezTo>
                  <a:cubicBezTo>
                    <a:pt x="34858" y="4942"/>
                    <a:pt x="34925" y="4976"/>
                    <a:pt x="34959" y="5043"/>
                  </a:cubicBezTo>
                  <a:cubicBezTo>
                    <a:pt x="35026" y="5110"/>
                    <a:pt x="35110" y="5144"/>
                    <a:pt x="35186" y="5144"/>
                  </a:cubicBezTo>
                  <a:cubicBezTo>
                    <a:pt x="35261" y="5144"/>
                    <a:pt x="35329" y="5110"/>
                    <a:pt x="35362" y="5043"/>
                  </a:cubicBezTo>
                  <a:cubicBezTo>
                    <a:pt x="35698" y="4908"/>
                    <a:pt x="35833" y="4572"/>
                    <a:pt x="35766" y="4236"/>
                  </a:cubicBezTo>
                  <a:cubicBezTo>
                    <a:pt x="35362" y="3631"/>
                    <a:pt x="34421" y="4236"/>
                    <a:pt x="34152" y="3362"/>
                  </a:cubicBezTo>
                  <a:cubicBezTo>
                    <a:pt x="33480" y="3362"/>
                    <a:pt x="33547" y="2959"/>
                    <a:pt x="33749" y="2555"/>
                  </a:cubicBezTo>
                  <a:cubicBezTo>
                    <a:pt x="33883" y="2219"/>
                    <a:pt x="34018" y="1950"/>
                    <a:pt x="34152" y="1681"/>
                  </a:cubicBezTo>
                  <a:cubicBezTo>
                    <a:pt x="33965" y="838"/>
                    <a:pt x="33712" y="484"/>
                    <a:pt x="33303" y="484"/>
                  </a:cubicBezTo>
                  <a:cubicBezTo>
                    <a:pt x="33125" y="484"/>
                    <a:pt x="32917" y="551"/>
                    <a:pt x="32673" y="673"/>
                  </a:cubicBezTo>
                  <a:cubicBezTo>
                    <a:pt x="32404" y="875"/>
                    <a:pt x="32135" y="1076"/>
                    <a:pt x="31866" y="1345"/>
                  </a:cubicBezTo>
                  <a:cubicBezTo>
                    <a:pt x="31739" y="1430"/>
                    <a:pt x="31611" y="1515"/>
                    <a:pt x="31467" y="1515"/>
                  </a:cubicBezTo>
                  <a:cubicBezTo>
                    <a:pt x="31383" y="1515"/>
                    <a:pt x="31293" y="1487"/>
                    <a:pt x="31194" y="1413"/>
                  </a:cubicBezTo>
                  <a:cubicBezTo>
                    <a:pt x="30925" y="1278"/>
                    <a:pt x="30993" y="942"/>
                    <a:pt x="31060" y="673"/>
                  </a:cubicBezTo>
                  <a:cubicBezTo>
                    <a:pt x="31127" y="471"/>
                    <a:pt x="31463" y="135"/>
                    <a:pt x="30993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0" name="Google Shape;18010;p23"/>
            <p:cNvSpPr/>
            <p:nvPr/>
          </p:nvSpPr>
          <p:spPr>
            <a:xfrm>
              <a:off x="4696550" y="1465025"/>
              <a:ext cx="384900" cy="780800"/>
            </a:xfrm>
            <a:custGeom>
              <a:avLst/>
              <a:gdLst/>
              <a:ahLst/>
              <a:cxnLst/>
              <a:rect l="l" t="t" r="r" b="b"/>
              <a:pathLst>
                <a:path w="15396" h="31232" extrusionOk="0">
                  <a:moveTo>
                    <a:pt x="13379" y="23665"/>
                  </a:moveTo>
                  <a:lnTo>
                    <a:pt x="13379" y="23665"/>
                  </a:lnTo>
                  <a:cubicBezTo>
                    <a:pt x="13186" y="24951"/>
                    <a:pt x="11947" y="25561"/>
                    <a:pt x="12488" y="26612"/>
                  </a:cubicBezTo>
                  <a:lnTo>
                    <a:pt x="12488" y="26612"/>
                  </a:lnTo>
                  <a:cubicBezTo>
                    <a:pt x="12240" y="26399"/>
                    <a:pt x="11975" y="26322"/>
                    <a:pt x="11704" y="26322"/>
                  </a:cubicBezTo>
                  <a:cubicBezTo>
                    <a:pt x="11258" y="26322"/>
                    <a:pt x="10794" y="26530"/>
                    <a:pt x="10354" y="26690"/>
                  </a:cubicBezTo>
                  <a:cubicBezTo>
                    <a:pt x="9614" y="27093"/>
                    <a:pt x="8875" y="27497"/>
                    <a:pt x="8270" y="28035"/>
                  </a:cubicBezTo>
                  <a:cubicBezTo>
                    <a:pt x="9077" y="25346"/>
                    <a:pt x="11362" y="25009"/>
                    <a:pt x="13379" y="23665"/>
                  </a:cubicBezTo>
                  <a:close/>
                  <a:moveTo>
                    <a:pt x="8942" y="1"/>
                  </a:moveTo>
                  <a:cubicBezTo>
                    <a:pt x="8404" y="740"/>
                    <a:pt x="7866" y="1412"/>
                    <a:pt x="7396" y="2152"/>
                  </a:cubicBezTo>
                  <a:cubicBezTo>
                    <a:pt x="6387" y="3967"/>
                    <a:pt x="5917" y="5984"/>
                    <a:pt x="4976" y="7866"/>
                  </a:cubicBezTo>
                  <a:cubicBezTo>
                    <a:pt x="4908" y="9144"/>
                    <a:pt x="4572" y="10488"/>
                    <a:pt x="3967" y="11698"/>
                  </a:cubicBezTo>
                  <a:cubicBezTo>
                    <a:pt x="2623" y="14656"/>
                    <a:pt x="1345" y="17682"/>
                    <a:pt x="1211" y="21043"/>
                  </a:cubicBezTo>
                  <a:cubicBezTo>
                    <a:pt x="1076" y="22119"/>
                    <a:pt x="942" y="23127"/>
                    <a:pt x="740" y="24203"/>
                  </a:cubicBezTo>
                  <a:cubicBezTo>
                    <a:pt x="404" y="25816"/>
                    <a:pt x="135" y="27497"/>
                    <a:pt x="1" y="29110"/>
                  </a:cubicBezTo>
                  <a:cubicBezTo>
                    <a:pt x="740" y="28841"/>
                    <a:pt x="673" y="28035"/>
                    <a:pt x="1144" y="27497"/>
                  </a:cubicBezTo>
                  <a:cubicBezTo>
                    <a:pt x="1413" y="28236"/>
                    <a:pt x="1883" y="28909"/>
                    <a:pt x="2488" y="29379"/>
                  </a:cubicBezTo>
                  <a:cubicBezTo>
                    <a:pt x="2824" y="29178"/>
                    <a:pt x="3093" y="28909"/>
                    <a:pt x="3429" y="28841"/>
                  </a:cubicBezTo>
                  <a:cubicBezTo>
                    <a:pt x="4371" y="28707"/>
                    <a:pt x="5245" y="28640"/>
                    <a:pt x="5110" y="27362"/>
                  </a:cubicBezTo>
                  <a:cubicBezTo>
                    <a:pt x="5064" y="27270"/>
                    <a:pt x="5273" y="27113"/>
                    <a:pt x="5474" y="27113"/>
                  </a:cubicBezTo>
                  <a:cubicBezTo>
                    <a:pt x="5564" y="27113"/>
                    <a:pt x="5653" y="27145"/>
                    <a:pt x="5715" y="27228"/>
                  </a:cubicBezTo>
                  <a:cubicBezTo>
                    <a:pt x="6186" y="27698"/>
                    <a:pt x="5850" y="29178"/>
                    <a:pt x="5043" y="29514"/>
                  </a:cubicBezTo>
                  <a:cubicBezTo>
                    <a:pt x="4236" y="29783"/>
                    <a:pt x="3564" y="30119"/>
                    <a:pt x="3698" y="31194"/>
                  </a:cubicBezTo>
                  <a:cubicBezTo>
                    <a:pt x="3816" y="31220"/>
                    <a:pt x="3926" y="31231"/>
                    <a:pt x="4030" y="31231"/>
                  </a:cubicBezTo>
                  <a:cubicBezTo>
                    <a:pt x="4759" y="31231"/>
                    <a:pt x="5186" y="30665"/>
                    <a:pt x="5715" y="30253"/>
                  </a:cubicBezTo>
                  <a:cubicBezTo>
                    <a:pt x="6118" y="29917"/>
                    <a:pt x="6589" y="29648"/>
                    <a:pt x="7060" y="29514"/>
                  </a:cubicBezTo>
                  <a:cubicBezTo>
                    <a:pt x="8998" y="28778"/>
                    <a:pt x="10870" y="27844"/>
                    <a:pt x="12543" y="26710"/>
                  </a:cubicBezTo>
                  <a:lnTo>
                    <a:pt x="12543" y="26710"/>
                  </a:lnTo>
                  <a:cubicBezTo>
                    <a:pt x="12552" y="26726"/>
                    <a:pt x="12562" y="26741"/>
                    <a:pt x="12572" y="26757"/>
                  </a:cubicBezTo>
                  <a:cubicBezTo>
                    <a:pt x="12619" y="26760"/>
                    <a:pt x="12666" y="26762"/>
                    <a:pt x="12711" y="26762"/>
                  </a:cubicBezTo>
                  <a:cubicBezTo>
                    <a:pt x="13644" y="26762"/>
                    <a:pt x="14288" y="26124"/>
                    <a:pt x="14993" y="25547"/>
                  </a:cubicBezTo>
                  <a:cubicBezTo>
                    <a:pt x="14656" y="25346"/>
                    <a:pt x="14791" y="25077"/>
                    <a:pt x="14858" y="24740"/>
                  </a:cubicBezTo>
                  <a:cubicBezTo>
                    <a:pt x="15127" y="23799"/>
                    <a:pt x="15396" y="22724"/>
                    <a:pt x="14589" y="21850"/>
                  </a:cubicBezTo>
                  <a:cubicBezTo>
                    <a:pt x="14380" y="21806"/>
                    <a:pt x="14177" y="21786"/>
                    <a:pt x="13980" y="21786"/>
                  </a:cubicBezTo>
                  <a:cubicBezTo>
                    <a:pt x="12660" y="21786"/>
                    <a:pt x="11600" y="22676"/>
                    <a:pt x="10488" y="23261"/>
                  </a:cubicBezTo>
                  <a:cubicBezTo>
                    <a:pt x="8068" y="24472"/>
                    <a:pt x="5581" y="25346"/>
                    <a:pt x="3026" y="26488"/>
                  </a:cubicBezTo>
                  <a:cubicBezTo>
                    <a:pt x="2959" y="25883"/>
                    <a:pt x="3026" y="25278"/>
                    <a:pt x="3228" y="24740"/>
                  </a:cubicBezTo>
                  <a:cubicBezTo>
                    <a:pt x="3900" y="20102"/>
                    <a:pt x="5850" y="15866"/>
                    <a:pt x="7530" y="11631"/>
                  </a:cubicBezTo>
                  <a:cubicBezTo>
                    <a:pt x="8001" y="10488"/>
                    <a:pt x="8740" y="9480"/>
                    <a:pt x="8135" y="8202"/>
                  </a:cubicBezTo>
                  <a:cubicBezTo>
                    <a:pt x="7868" y="8006"/>
                    <a:pt x="7625" y="7928"/>
                    <a:pt x="7396" y="7928"/>
                  </a:cubicBezTo>
                  <a:cubicBezTo>
                    <a:pt x="6761" y="7928"/>
                    <a:pt x="6241" y="8529"/>
                    <a:pt x="5648" y="8875"/>
                  </a:cubicBezTo>
                  <a:cubicBezTo>
                    <a:pt x="5581" y="8337"/>
                    <a:pt x="5782" y="7732"/>
                    <a:pt x="6320" y="7396"/>
                  </a:cubicBezTo>
                  <a:cubicBezTo>
                    <a:pt x="6992" y="6723"/>
                    <a:pt x="6925" y="5580"/>
                    <a:pt x="8001" y="5244"/>
                  </a:cubicBezTo>
                  <a:cubicBezTo>
                    <a:pt x="7530" y="3496"/>
                    <a:pt x="8203" y="2085"/>
                    <a:pt x="9144" y="740"/>
                  </a:cubicBezTo>
                  <a:cubicBezTo>
                    <a:pt x="9211" y="606"/>
                    <a:pt x="9009" y="269"/>
                    <a:pt x="8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1" name="Google Shape;18011;p23"/>
            <p:cNvSpPr/>
            <p:nvPr/>
          </p:nvSpPr>
          <p:spPr>
            <a:xfrm>
              <a:off x="5214200" y="1972600"/>
              <a:ext cx="110950" cy="60525"/>
            </a:xfrm>
            <a:custGeom>
              <a:avLst/>
              <a:gdLst/>
              <a:ahLst/>
              <a:cxnLst/>
              <a:rect l="l" t="t" r="r" b="b"/>
              <a:pathLst>
                <a:path w="4438" h="2421" extrusionOk="0">
                  <a:moveTo>
                    <a:pt x="4438" y="0"/>
                  </a:moveTo>
                  <a:cubicBezTo>
                    <a:pt x="2623" y="0"/>
                    <a:pt x="1480" y="1345"/>
                    <a:pt x="68" y="2017"/>
                  </a:cubicBezTo>
                  <a:cubicBezTo>
                    <a:pt x="1" y="2084"/>
                    <a:pt x="1" y="2286"/>
                    <a:pt x="1" y="2421"/>
                  </a:cubicBezTo>
                  <a:cubicBezTo>
                    <a:pt x="1614" y="1883"/>
                    <a:pt x="3093" y="1076"/>
                    <a:pt x="4438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2" name="Google Shape;18012;p23"/>
            <p:cNvSpPr/>
            <p:nvPr/>
          </p:nvSpPr>
          <p:spPr>
            <a:xfrm>
              <a:off x="4778900" y="2223025"/>
              <a:ext cx="60550" cy="42050"/>
            </a:xfrm>
            <a:custGeom>
              <a:avLst/>
              <a:gdLst/>
              <a:ahLst/>
              <a:cxnLst/>
              <a:rect l="l" t="t" r="r" b="b"/>
              <a:pathLst>
                <a:path w="2422" h="1682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749" y="202"/>
                    <a:pt x="1077" y="471"/>
                    <a:pt x="472" y="874"/>
                  </a:cubicBezTo>
                  <a:lnTo>
                    <a:pt x="1" y="1681"/>
                  </a:lnTo>
                  <a:cubicBezTo>
                    <a:pt x="1144" y="1681"/>
                    <a:pt x="2287" y="1547"/>
                    <a:pt x="2421" y="0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3" name="Google Shape;18013;p23"/>
            <p:cNvSpPr/>
            <p:nvPr/>
          </p:nvSpPr>
          <p:spPr>
            <a:xfrm>
              <a:off x="5817575" y="2223925"/>
              <a:ext cx="60525" cy="21400"/>
            </a:xfrm>
            <a:custGeom>
              <a:avLst/>
              <a:gdLst/>
              <a:ahLst/>
              <a:cxnLst/>
              <a:rect l="l" t="t" r="r" b="b"/>
              <a:pathLst>
                <a:path w="2421" h="856" extrusionOk="0">
                  <a:moveTo>
                    <a:pt x="1484" y="0"/>
                  </a:moveTo>
                  <a:cubicBezTo>
                    <a:pt x="953" y="0"/>
                    <a:pt x="477" y="405"/>
                    <a:pt x="1" y="838"/>
                  </a:cubicBezTo>
                  <a:cubicBezTo>
                    <a:pt x="135" y="850"/>
                    <a:pt x="272" y="855"/>
                    <a:pt x="409" y="855"/>
                  </a:cubicBezTo>
                  <a:cubicBezTo>
                    <a:pt x="1095" y="855"/>
                    <a:pt x="1805" y="715"/>
                    <a:pt x="2421" y="435"/>
                  </a:cubicBezTo>
                  <a:cubicBezTo>
                    <a:pt x="2086" y="124"/>
                    <a:pt x="1777" y="0"/>
                    <a:pt x="1484" y="0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4" name="Google Shape;18014;p23"/>
            <p:cNvSpPr/>
            <p:nvPr/>
          </p:nvSpPr>
          <p:spPr>
            <a:xfrm>
              <a:off x="5173875" y="2029150"/>
              <a:ext cx="40350" cy="24150"/>
            </a:xfrm>
            <a:custGeom>
              <a:avLst/>
              <a:gdLst/>
              <a:ahLst/>
              <a:cxnLst/>
              <a:rect l="l" t="t" r="r" b="b"/>
              <a:pathLst>
                <a:path w="1614" h="966" extrusionOk="0">
                  <a:moveTo>
                    <a:pt x="984" y="0"/>
                  </a:moveTo>
                  <a:cubicBezTo>
                    <a:pt x="476" y="0"/>
                    <a:pt x="148" y="375"/>
                    <a:pt x="0" y="965"/>
                  </a:cubicBezTo>
                  <a:cubicBezTo>
                    <a:pt x="606" y="898"/>
                    <a:pt x="1143" y="562"/>
                    <a:pt x="1614" y="159"/>
                  </a:cubicBezTo>
                  <a:cubicBezTo>
                    <a:pt x="1380" y="51"/>
                    <a:pt x="1170" y="0"/>
                    <a:pt x="984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5" name="Google Shape;18015;p23"/>
            <p:cNvSpPr/>
            <p:nvPr/>
          </p:nvSpPr>
          <p:spPr>
            <a:xfrm>
              <a:off x="5888175" y="2223775"/>
              <a:ext cx="40350" cy="10275"/>
            </a:xfrm>
            <a:custGeom>
              <a:avLst/>
              <a:gdLst/>
              <a:ahLst/>
              <a:cxnLst/>
              <a:rect l="l" t="t" r="r" b="b"/>
              <a:pathLst>
                <a:path w="1614" h="411" extrusionOk="0">
                  <a:moveTo>
                    <a:pt x="901" y="1"/>
                  </a:moveTo>
                  <a:cubicBezTo>
                    <a:pt x="582" y="1"/>
                    <a:pt x="269" y="66"/>
                    <a:pt x="0" y="374"/>
                  </a:cubicBezTo>
                  <a:cubicBezTo>
                    <a:pt x="231" y="374"/>
                    <a:pt x="486" y="411"/>
                    <a:pt x="734" y="411"/>
                  </a:cubicBezTo>
                  <a:cubicBezTo>
                    <a:pt x="1065" y="411"/>
                    <a:pt x="1383" y="345"/>
                    <a:pt x="1614" y="38"/>
                  </a:cubicBezTo>
                  <a:cubicBezTo>
                    <a:pt x="1383" y="38"/>
                    <a:pt x="1140" y="1"/>
                    <a:pt x="901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6" name="Google Shape;18016;p23"/>
            <p:cNvSpPr/>
            <p:nvPr/>
          </p:nvSpPr>
          <p:spPr>
            <a:xfrm>
              <a:off x="5787325" y="2244425"/>
              <a:ext cx="30275" cy="8975"/>
            </a:xfrm>
            <a:custGeom>
              <a:avLst/>
              <a:gdLst/>
              <a:ahLst/>
              <a:cxnLst/>
              <a:rect l="l" t="t" r="r" b="b"/>
              <a:pathLst>
                <a:path w="1211" h="359" extrusionOk="0">
                  <a:moveTo>
                    <a:pt x="754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118" y="355"/>
                    <a:pt x="236" y="359"/>
                    <a:pt x="350" y="359"/>
                  </a:cubicBezTo>
                  <a:cubicBezTo>
                    <a:pt x="694" y="359"/>
                    <a:pt x="1009" y="321"/>
                    <a:pt x="1211" y="18"/>
                  </a:cubicBezTo>
                  <a:cubicBezTo>
                    <a:pt x="1064" y="18"/>
                    <a:pt x="909" y="1"/>
                    <a:pt x="75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7" name="Google Shape;18017;p23"/>
            <p:cNvSpPr/>
            <p:nvPr/>
          </p:nvSpPr>
          <p:spPr>
            <a:xfrm>
              <a:off x="5904975" y="2196125"/>
              <a:ext cx="14925" cy="7425"/>
            </a:xfrm>
            <a:custGeom>
              <a:avLst/>
              <a:gdLst/>
              <a:ahLst/>
              <a:cxnLst/>
              <a:rect l="l" t="t" r="r" b="b"/>
              <a:pathLst>
                <a:path w="597" h="297" extrusionOk="0">
                  <a:moveTo>
                    <a:pt x="135" y="1"/>
                  </a:moveTo>
                  <a:cubicBezTo>
                    <a:pt x="135" y="1"/>
                    <a:pt x="1" y="135"/>
                    <a:pt x="1" y="135"/>
                  </a:cubicBezTo>
                  <a:lnTo>
                    <a:pt x="337" y="270"/>
                  </a:lnTo>
                  <a:cubicBezTo>
                    <a:pt x="409" y="288"/>
                    <a:pt x="462" y="296"/>
                    <a:pt x="498" y="296"/>
                  </a:cubicBezTo>
                  <a:cubicBezTo>
                    <a:pt x="596" y="296"/>
                    <a:pt x="570" y="234"/>
                    <a:pt x="471" y="135"/>
                  </a:cubicBezTo>
                  <a:cubicBezTo>
                    <a:pt x="337" y="68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8" name="Google Shape;18018;p23"/>
            <p:cNvSpPr/>
            <p:nvPr/>
          </p:nvSpPr>
          <p:spPr>
            <a:xfrm>
              <a:off x="5918425" y="2202525"/>
              <a:ext cx="20200" cy="10775"/>
            </a:xfrm>
            <a:custGeom>
              <a:avLst/>
              <a:gdLst/>
              <a:ahLst/>
              <a:cxnLst/>
              <a:rect l="l" t="t" r="r" b="b"/>
              <a:pathLst>
                <a:path w="808" h="431" extrusionOk="0">
                  <a:moveTo>
                    <a:pt x="133" y="1"/>
                  </a:moveTo>
                  <a:cubicBezTo>
                    <a:pt x="89" y="1"/>
                    <a:pt x="45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3"/>
                    <a:pt x="421" y="1"/>
                    <a:pt x="133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9" name="Google Shape;18019;p23"/>
            <p:cNvSpPr/>
            <p:nvPr/>
          </p:nvSpPr>
          <p:spPr>
            <a:xfrm>
              <a:off x="4745575" y="1622850"/>
              <a:ext cx="480425" cy="530800"/>
            </a:xfrm>
            <a:custGeom>
              <a:avLst/>
              <a:gdLst/>
              <a:ahLst/>
              <a:cxnLst/>
              <a:rect l="l" t="t" r="r" b="b"/>
              <a:pathLst>
                <a:path w="19217" h="21232" extrusionOk="0">
                  <a:moveTo>
                    <a:pt x="10744" y="1"/>
                  </a:moveTo>
                  <a:cubicBezTo>
                    <a:pt x="10568" y="1"/>
                    <a:pt x="10388" y="23"/>
                    <a:pt x="10208" y="74"/>
                  </a:cubicBezTo>
                  <a:cubicBezTo>
                    <a:pt x="9200" y="276"/>
                    <a:pt x="8258" y="814"/>
                    <a:pt x="7586" y="1620"/>
                  </a:cubicBezTo>
                  <a:cubicBezTo>
                    <a:pt x="7384" y="1284"/>
                    <a:pt x="7384" y="881"/>
                    <a:pt x="7048" y="679"/>
                  </a:cubicBezTo>
                  <a:cubicBezTo>
                    <a:pt x="6712" y="1083"/>
                    <a:pt x="6712" y="1620"/>
                    <a:pt x="6242" y="1889"/>
                  </a:cubicBezTo>
                  <a:cubicBezTo>
                    <a:pt x="5704" y="4242"/>
                    <a:pt x="4830" y="6528"/>
                    <a:pt x="3754" y="8612"/>
                  </a:cubicBezTo>
                  <a:cubicBezTo>
                    <a:pt x="1872" y="12377"/>
                    <a:pt x="1468" y="16478"/>
                    <a:pt x="191" y="20310"/>
                  </a:cubicBezTo>
                  <a:cubicBezTo>
                    <a:pt x="0" y="20787"/>
                    <a:pt x="386" y="21231"/>
                    <a:pt x="794" y="21231"/>
                  </a:cubicBezTo>
                  <a:cubicBezTo>
                    <a:pt x="960" y="21231"/>
                    <a:pt x="1130" y="21157"/>
                    <a:pt x="1267" y="20982"/>
                  </a:cubicBezTo>
                  <a:cubicBezTo>
                    <a:pt x="2544" y="19906"/>
                    <a:pt x="4157" y="19570"/>
                    <a:pt x="5637" y="18898"/>
                  </a:cubicBezTo>
                  <a:cubicBezTo>
                    <a:pt x="6578" y="18495"/>
                    <a:pt x="7586" y="18091"/>
                    <a:pt x="8527" y="17553"/>
                  </a:cubicBezTo>
                  <a:cubicBezTo>
                    <a:pt x="9805" y="16814"/>
                    <a:pt x="11216" y="16142"/>
                    <a:pt x="12628" y="15604"/>
                  </a:cubicBezTo>
                  <a:cubicBezTo>
                    <a:pt x="13166" y="14663"/>
                    <a:pt x="14174" y="14663"/>
                    <a:pt x="14981" y="14394"/>
                  </a:cubicBezTo>
                  <a:cubicBezTo>
                    <a:pt x="16393" y="13520"/>
                    <a:pt x="18074" y="13049"/>
                    <a:pt x="19149" y="11637"/>
                  </a:cubicBezTo>
                  <a:lnTo>
                    <a:pt x="18275" y="10360"/>
                  </a:lnTo>
                  <a:cubicBezTo>
                    <a:pt x="18679" y="10293"/>
                    <a:pt x="19149" y="10360"/>
                    <a:pt x="19217" y="9755"/>
                  </a:cubicBezTo>
                  <a:cubicBezTo>
                    <a:pt x="18611" y="9486"/>
                    <a:pt x="18006" y="9284"/>
                    <a:pt x="17401" y="9083"/>
                  </a:cubicBezTo>
                  <a:cubicBezTo>
                    <a:pt x="16460" y="9016"/>
                    <a:pt x="16057" y="7873"/>
                    <a:pt x="16729" y="7200"/>
                  </a:cubicBezTo>
                  <a:cubicBezTo>
                    <a:pt x="17334" y="6326"/>
                    <a:pt x="17670" y="5520"/>
                    <a:pt x="17132" y="4646"/>
                  </a:cubicBezTo>
                  <a:cubicBezTo>
                    <a:pt x="16460" y="3973"/>
                    <a:pt x="16057" y="3234"/>
                    <a:pt x="15788" y="2360"/>
                  </a:cubicBezTo>
                  <a:cubicBezTo>
                    <a:pt x="14174" y="1957"/>
                    <a:pt x="13166" y="612"/>
                    <a:pt x="11553" y="141"/>
                  </a:cubicBezTo>
                  <a:cubicBezTo>
                    <a:pt x="11303" y="58"/>
                    <a:pt x="11028" y="1"/>
                    <a:pt x="10744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0" name="Google Shape;18020;p23"/>
            <p:cNvSpPr/>
            <p:nvPr/>
          </p:nvSpPr>
          <p:spPr>
            <a:xfrm>
              <a:off x="5120100" y="1880150"/>
              <a:ext cx="183225" cy="102550"/>
            </a:xfrm>
            <a:custGeom>
              <a:avLst/>
              <a:gdLst/>
              <a:ahLst/>
              <a:cxnLst/>
              <a:rect l="l" t="t" r="r" b="b"/>
              <a:pathLst>
                <a:path w="7329" h="4102" extrusionOk="0">
                  <a:moveTo>
                    <a:pt x="7328" y="1"/>
                  </a:moveTo>
                  <a:lnTo>
                    <a:pt x="4168" y="1345"/>
                  </a:lnTo>
                  <a:cubicBezTo>
                    <a:pt x="2891" y="2421"/>
                    <a:pt x="1210" y="2892"/>
                    <a:pt x="0" y="4102"/>
                  </a:cubicBezTo>
                  <a:cubicBezTo>
                    <a:pt x="336" y="4035"/>
                    <a:pt x="672" y="3967"/>
                    <a:pt x="1009" y="3833"/>
                  </a:cubicBezTo>
                  <a:cubicBezTo>
                    <a:pt x="2958" y="2690"/>
                    <a:pt x="4975" y="1614"/>
                    <a:pt x="7059" y="740"/>
                  </a:cubicBezTo>
                  <a:cubicBezTo>
                    <a:pt x="7328" y="606"/>
                    <a:pt x="7328" y="270"/>
                    <a:pt x="7328" y="1"/>
                  </a:cubicBezTo>
                  <a:close/>
                </a:path>
              </a:pathLst>
            </a:custGeom>
            <a:solidFill>
              <a:srgbClr val="98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1" name="Google Shape;18021;p23"/>
            <p:cNvSpPr/>
            <p:nvPr/>
          </p:nvSpPr>
          <p:spPr>
            <a:xfrm>
              <a:off x="5515050" y="1791075"/>
              <a:ext cx="30275" cy="13900"/>
            </a:xfrm>
            <a:custGeom>
              <a:avLst/>
              <a:gdLst/>
              <a:ahLst/>
              <a:cxnLst/>
              <a:rect l="l" t="t" r="r" b="b"/>
              <a:pathLst>
                <a:path w="1211" h="556" extrusionOk="0">
                  <a:moveTo>
                    <a:pt x="606" y="1"/>
                  </a:moveTo>
                  <a:cubicBezTo>
                    <a:pt x="404" y="1"/>
                    <a:pt x="202" y="135"/>
                    <a:pt x="1" y="404"/>
                  </a:cubicBezTo>
                  <a:cubicBezTo>
                    <a:pt x="202" y="505"/>
                    <a:pt x="421" y="555"/>
                    <a:pt x="631" y="555"/>
                  </a:cubicBezTo>
                  <a:cubicBezTo>
                    <a:pt x="841" y="555"/>
                    <a:pt x="1043" y="505"/>
                    <a:pt x="1211" y="404"/>
                  </a:cubicBezTo>
                  <a:cubicBezTo>
                    <a:pt x="1009" y="135"/>
                    <a:pt x="807" y="1"/>
                    <a:pt x="60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2" name="Google Shape;18022;p23"/>
            <p:cNvSpPr/>
            <p:nvPr/>
          </p:nvSpPr>
          <p:spPr>
            <a:xfrm>
              <a:off x="5506650" y="1801175"/>
              <a:ext cx="8425" cy="21875"/>
            </a:xfrm>
            <a:custGeom>
              <a:avLst/>
              <a:gdLst/>
              <a:ahLst/>
              <a:cxnLst/>
              <a:rect l="l" t="t" r="r" b="b"/>
              <a:pathLst>
                <a:path w="337" h="875" extrusionOk="0">
                  <a:moveTo>
                    <a:pt x="337" y="0"/>
                  </a:moveTo>
                  <a:cubicBezTo>
                    <a:pt x="135" y="67"/>
                    <a:pt x="1" y="336"/>
                    <a:pt x="1" y="605"/>
                  </a:cubicBezTo>
                  <a:cubicBezTo>
                    <a:pt x="1" y="672"/>
                    <a:pt x="135" y="740"/>
                    <a:pt x="202" y="874"/>
                  </a:cubicBezTo>
                  <a:lnTo>
                    <a:pt x="337" y="40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3" name="Google Shape;18023;p23"/>
            <p:cNvSpPr/>
            <p:nvPr/>
          </p:nvSpPr>
          <p:spPr>
            <a:xfrm>
              <a:off x="5531875" y="1823025"/>
              <a:ext cx="14725" cy="8475"/>
            </a:xfrm>
            <a:custGeom>
              <a:avLst/>
              <a:gdLst/>
              <a:ahLst/>
              <a:cxnLst/>
              <a:rect l="l" t="t" r="r" b="b"/>
              <a:pathLst>
                <a:path w="589" h="339" extrusionOk="0">
                  <a:moveTo>
                    <a:pt x="134" y="0"/>
                  </a:moveTo>
                  <a:cubicBezTo>
                    <a:pt x="134" y="0"/>
                    <a:pt x="0" y="135"/>
                    <a:pt x="0" y="135"/>
                  </a:cubicBezTo>
                  <a:cubicBezTo>
                    <a:pt x="134" y="202"/>
                    <a:pt x="134" y="202"/>
                    <a:pt x="336" y="269"/>
                  </a:cubicBezTo>
                  <a:cubicBezTo>
                    <a:pt x="431" y="317"/>
                    <a:pt x="493" y="339"/>
                    <a:pt x="527" y="339"/>
                  </a:cubicBezTo>
                  <a:cubicBezTo>
                    <a:pt x="588" y="339"/>
                    <a:pt x="557" y="265"/>
                    <a:pt x="471" y="135"/>
                  </a:cubicBezTo>
                  <a:cubicBezTo>
                    <a:pt x="336" y="67"/>
                    <a:pt x="269" y="0"/>
                    <a:pt x="13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4" name="Google Shape;18024;p23"/>
            <p:cNvSpPr/>
            <p:nvPr/>
          </p:nvSpPr>
          <p:spPr>
            <a:xfrm>
              <a:off x="5382275" y="18297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70" y="67"/>
                    <a:pt x="68" y="202"/>
                    <a:pt x="1" y="403"/>
                  </a:cubicBezTo>
                  <a:cubicBezTo>
                    <a:pt x="202" y="403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5" name="Google Shape;18025;p23"/>
            <p:cNvSpPr/>
            <p:nvPr/>
          </p:nvSpPr>
          <p:spPr>
            <a:xfrm>
              <a:off x="5555400" y="1825950"/>
              <a:ext cx="10100" cy="3825"/>
            </a:xfrm>
            <a:custGeom>
              <a:avLst/>
              <a:gdLst/>
              <a:ahLst/>
              <a:cxnLst/>
              <a:rect l="l" t="t" r="r" b="b"/>
              <a:pathLst>
                <a:path w="404" h="153" extrusionOk="0">
                  <a:moveTo>
                    <a:pt x="202" y="1"/>
                  </a:moveTo>
                  <a:cubicBezTo>
                    <a:pt x="135" y="1"/>
                    <a:pt x="67" y="51"/>
                    <a:pt x="0" y="152"/>
                  </a:cubicBezTo>
                  <a:lnTo>
                    <a:pt x="404" y="152"/>
                  </a:lnTo>
                  <a:cubicBezTo>
                    <a:pt x="336" y="51"/>
                    <a:pt x="269" y="1"/>
                    <a:pt x="202" y="1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6" name="Google Shape;18026;p23"/>
            <p:cNvSpPr/>
            <p:nvPr/>
          </p:nvSpPr>
          <p:spPr>
            <a:xfrm>
              <a:off x="5545300" y="1801175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0"/>
                  </a:moveTo>
                  <a:cubicBezTo>
                    <a:pt x="30" y="87"/>
                    <a:pt x="58" y="111"/>
                    <a:pt x="87" y="111"/>
                  </a:cubicBezTo>
                  <a:cubicBezTo>
                    <a:pt x="126" y="111"/>
                    <a:pt x="164" y="67"/>
                    <a:pt x="203" y="67"/>
                  </a:cubicBezTo>
                  <a:cubicBezTo>
                    <a:pt x="203" y="67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7" name="Google Shape;18027;p23"/>
            <p:cNvSpPr/>
            <p:nvPr/>
          </p:nvSpPr>
          <p:spPr>
            <a:xfrm>
              <a:off x="5696575" y="2293600"/>
              <a:ext cx="30275" cy="11875"/>
            </a:xfrm>
            <a:custGeom>
              <a:avLst/>
              <a:gdLst/>
              <a:ahLst/>
              <a:cxnLst/>
              <a:rect l="l" t="t" r="r" b="b"/>
              <a:pathLst>
                <a:path w="1211" h="475" extrusionOk="0">
                  <a:moveTo>
                    <a:pt x="0" y="1"/>
                  </a:moveTo>
                  <a:cubicBezTo>
                    <a:pt x="215" y="431"/>
                    <a:pt x="603" y="474"/>
                    <a:pt x="956" y="474"/>
                  </a:cubicBezTo>
                  <a:cubicBezTo>
                    <a:pt x="1044" y="474"/>
                    <a:pt x="1130" y="472"/>
                    <a:pt x="1210" y="472"/>
                  </a:cubicBezTo>
                  <a:cubicBezTo>
                    <a:pt x="1210" y="270"/>
                    <a:pt x="1210" y="135"/>
                    <a:pt x="1210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8" name="Google Shape;18028;p23"/>
            <p:cNvSpPr/>
            <p:nvPr/>
          </p:nvSpPr>
          <p:spPr>
            <a:xfrm>
              <a:off x="5686475" y="2289825"/>
              <a:ext cx="10125" cy="3800"/>
            </a:xfrm>
            <a:custGeom>
              <a:avLst/>
              <a:gdLst/>
              <a:ahLst/>
              <a:cxnLst/>
              <a:rect l="l" t="t" r="r" b="b"/>
              <a:pathLst>
                <a:path w="405" h="152" extrusionOk="0">
                  <a:moveTo>
                    <a:pt x="228" y="1"/>
                  </a:moveTo>
                  <a:cubicBezTo>
                    <a:pt x="169" y="1"/>
                    <a:pt x="102" y="51"/>
                    <a:pt x="1" y="152"/>
                  </a:cubicBezTo>
                  <a:lnTo>
                    <a:pt x="404" y="152"/>
                  </a:lnTo>
                  <a:cubicBezTo>
                    <a:pt x="337" y="51"/>
                    <a:pt x="287" y="1"/>
                    <a:pt x="228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9" name="Google Shape;18029;p23"/>
            <p:cNvSpPr/>
            <p:nvPr/>
          </p:nvSpPr>
          <p:spPr>
            <a:xfrm>
              <a:off x="4273025" y="728550"/>
              <a:ext cx="252125" cy="264225"/>
            </a:xfrm>
            <a:custGeom>
              <a:avLst/>
              <a:gdLst/>
              <a:ahLst/>
              <a:cxnLst/>
              <a:rect l="l" t="t" r="r" b="b"/>
              <a:pathLst>
                <a:path w="10085" h="10569" extrusionOk="0">
                  <a:moveTo>
                    <a:pt x="8572" y="0"/>
                  </a:moveTo>
                  <a:cubicBezTo>
                    <a:pt x="8460" y="0"/>
                    <a:pt x="8337" y="24"/>
                    <a:pt x="8202" y="81"/>
                  </a:cubicBezTo>
                  <a:cubicBezTo>
                    <a:pt x="7972" y="655"/>
                    <a:pt x="7399" y="984"/>
                    <a:pt x="6818" y="984"/>
                  </a:cubicBezTo>
                  <a:cubicBezTo>
                    <a:pt x="6719" y="984"/>
                    <a:pt x="6619" y="974"/>
                    <a:pt x="6521" y="955"/>
                  </a:cubicBezTo>
                  <a:lnTo>
                    <a:pt x="6521" y="888"/>
                  </a:lnTo>
                  <a:cubicBezTo>
                    <a:pt x="6454" y="955"/>
                    <a:pt x="6387" y="1089"/>
                    <a:pt x="6454" y="1224"/>
                  </a:cubicBezTo>
                  <a:cubicBezTo>
                    <a:pt x="6426" y="1196"/>
                    <a:pt x="6375" y="1180"/>
                    <a:pt x="6321" y="1180"/>
                  </a:cubicBezTo>
                  <a:cubicBezTo>
                    <a:pt x="6243" y="1180"/>
                    <a:pt x="6157" y="1212"/>
                    <a:pt x="6118" y="1291"/>
                  </a:cubicBezTo>
                  <a:cubicBezTo>
                    <a:pt x="6118" y="1425"/>
                    <a:pt x="6118" y="1560"/>
                    <a:pt x="6118" y="1627"/>
                  </a:cubicBezTo>
                  <a:cubicBezTo>
                    <a:pt x="5984" y="1829"/>
                    <a:pt x="5849" y="1963"/>
                    <a:pt x="5715" y="2098"/>
                  </a:cubicBezTo>
                  <a:cubicBezTo>
                    <a:pt x="4639" y="3711"/>
                    <a:pt x="3496" y="5190"/>
                    <a:pt x="2152" y="6602"/>
                  </a:cubicBezTo>
                  <a:cubicBezTo>
                    <a:pt x="2017" y="7274"/>
                    <a:pt x="1681" y="7812"/>
                    <a:pt x="1143" y="8283"/>
                  </a:cubicBezTo>
                  <a:cubicBezTo>
                    <a:pt x="471" y="8820"/>
                    <a:pt x="68" y="9627"/>
                    <a:pt x="0" y="10568"/>
                  </a:cubicBezTo>
                  <a:lnTo>
                    <a:pt x="2622" y="8081"/>
                  </a:lnTo>
                  <a:cubicBezTo>
                    <a:pt x="2421" y="6400"/>
                    <a:pt x="3832" y="7073"/>
                    <a:pt x="4639" y="6804"/>
                  </a:cubicBezTo>
                  <a:cubicBezTo>
                    <a:pt x="4236" y="6400"/>
                    <a:pt x="3496" y="6535"/>
                    <a:pt x="3563" y="5930"/>
                  </a:cubicBezTo>
                  <a:cubicBezTo>
                    <a:pt x="3631" y="5392"/>
                    <a:pt x="4034" y="5056"/>
                    <a:pt x="4505" y="5056"/>
                  </a:cubicBezTo>
                  <a:cubicBezTo>
                    <a:pt x="4612" y="5074"/>
                    <a:pt x="4702" y="5082"/>
                    <a:pt x="4779" y="5082"/>
                  </a:cubicBezTo>
                  <a:cubicBezTo>
                    <a:pt x="5278" y="5082"/>
                    <a:pt x="5177" y="4724"/>
                    <a:pt x="5177" y="4316"/>
                  </a:cubicBezTo>
                  <a:cubicBezTo>
                    <a:pt x="5125" y="4160"/>
                    <a:pt x="5315" y="4004"/>
                    <a:pt x="5465" y="4004"/>
                  </a:cubicBezTo>
                  <a:cubicBezTo>
                    <a:pt x="5509" y="4004"/>
                    <a:pt x="5550" y="4017"/>
                    <a:pt x="5580" y="4047"/>
                  </a:cubicBezTo>
                  <a:cubicBezTo>
                    <a:pt x="5824" y="4313"/>
                    <a:pt x="6016" y="4411"/>
                    <a:pt x="6189" y="4411"/>
                  </a:cubicBezTo>
                  <a:cubicBezTo>
                    <a:pt x="6540" y="4411"/>
                    <a:pt x="6810" y="4004"/>
                    <a:pt x="7261" y="3778"/>
                  </a:cubicBezTo>
                  <a:cubicBezTo>
                    <a:pt x="7866" y="3442"/>
                    <a:pt x="7799" y="2703"/>
                    <a:pt x="8135" y="2232"/>
                  </a:cubicBezTo>
                  <a:cubicBezTo>
                    <a:pt x="8740" y="1425"/>
                    <a:pt x="8471" y="1224"/>
                    <a:pt x="9412" y="1224"/>
                  </a:cubicBezTo>
                  <a:cubicBezTo>
                    <a:pt x="9547" y="1224"/>
                    <a:pt x="9748" y="1022"/>
                    <a:pt x="10084" y="820"/>
                  </a:cubicBezTo>
                  <a:cubicBezTo>
                    <a:pt x="9469" y="597"/>
                    <a:pt x="9133" y="0"/>
                    <a:pt x="8572" y="0"/>
                  </a:cubicBezTo>
                  <a:close/>
                </a:path>
              </a:pathLst>
            </a:custGeom>
            <a:solidFill>
              <a:srgbClr val="81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0" name="Google Shape;18030;p23"/>
            <p:cNvSpPr/>
            <p:nvPr/>
          </p:nvSpPr>
          <p:spPr>
            <a:xfrm>
              <a:off x="4415875" y="77090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ubicBezTo>
                    <a:pt x="202" y="404"/>
                    <a:pt x="404" y="202"/>
                    <a:pt x="404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1" name="Google Shape;18031;p23"/>
            <p:cNvSpPr/>
            <p:nvPr/>
          </p:nvSpPr>
          <p:spPr>
            <a:xfrm>
              <a:off x="4427650" y="7524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336" y="1"/>
                  </a:moveTo>
                  <a:cubicBezTo>
                    <a:pt x="135" y="1"/>
                    <a:pt x="0" y="202"/>
                    <a:pt x="0" y="404"/>
                  </a:cubicBezTo>
                  <a:lnTo>
                    <a:pt x="336" y="404"/>
                  </a:lnTo>
                  <a:cubicBezTo>
                    <a:pt x="404" y="270"/>
                    <a:pt x="404" y="135"/>
                    <a:pt x="336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2" name="Google Shape;18032;p23"/>
            <p:cNvSpPr/>
            <p:nvPr/>
          </p:nvSpPr>
          <p:spPr>
            <a:xfrm>
              <a:off x="4476375" y="79595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1272" y="1"/>
                  </a:moveTo>
                  <a:cubicBezTo>
                    <a:pt x="1086" y="1"/>
                    <a:pt x="934" y="127"/>
                    <a:pt x="875" y="545"/>
                  </a:cubicBezTo>
                  <a:cubicBezTo>
                    <a:pt x="808" y="1284"/>
                    <a:pt x="270" y="1687"/>
                    <a:pt x="1" y="2292"/>
                  </a:cubicBezTo>
                  <a:cubicBezTo>
                    <a:pt x="185" y="2338"/>
                    <a:pt x="400" y="2447"/>
                    <a:pt x="560" y="2447"/>
                  </a:cubicBezTo>
                  <a:cubicBezTo>
                    <a:pt x="635" y="2447"/>
                    <a:pt x="698" y="2424"/>
                    <a:pt x="740" y="2360"/>
                  </a:cubicBezTo>
                  <a:cubicBezTo>
                    <a:pt x="1077" y="1553"/>
                    <a:pt x="1883" y="1082"/>
                    <a:pt x="2018" y="276"/>
                  </a:cubicBezTo>
                  <a:cubicBezTo>
                    <a:pt x="1793" y="201"/>
                    <a:pt x="1506" y="1"/>
                    <a:pt x="1272" y="1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3" name="Google Shape;18033;p23"/>
            <p:cNvSpPr/>
            <p:nvPr/>
          </p:nvSpPr>
          <p:spPr>
            <a:xfrm>
              <a:off x="4273025" y="11255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874" y="0"/>
                  </a:moveTo>
                  <a:lnTo>
                    <a:pt x="874" y="0"/>
                  </a:lnTo>
                  <a:cubicBezTo>
                    <a:pt x="404" y="135"/>
                    <a:pt x="0" y="673"/>
                    <a:pt x="68" y="1211"/>
                  </a:cubicBezTo>
                  <a:cubicBezTo>
                    <a:pt x="605" y="1009"/>
                    <a:pt x="941" y="538"/>
                    <a:pt x="874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4" name="Google Shape;18034;p23"/>
            <p:cNvSpPr/>
            <p:nvPr/>
          </p:nvSpPr>
          <p:spPr>
            <a:xfrm>
              <a:off x="4577225" y="1417325"/>
              <a:ext cx="89100" cy="147200"/>
            </a:xfrm>
            <a:custGeom>
              <a:avLst/>
              <a:gdLst/>
              <a:ahLst/>
              <a:cxnLst/>
              <a:rect l="l" t="t" r="r" b="b"/>
              <a:pathLst>
                <a:path w="3564" h="5888" extrusionOk="0">
                  <a:moveTo>
                    <a:pt x="2378" y="1"/>
                  </a:moveTo>
                  <a:cubicBezTo>
                    <a:pt x="2046" y="1"/>
                    <a:pt x="1732" y="151"/>
                    <a:pt x="1547" y="429"/>
                  </a:cubicBezTo>
                  <a:cubicBezTo>
                    <a:pt x="1278" y="698"/>
                    <a:pt x="1211" y="1102"/>
                    <a:pt x="1278" y="1505"/>
                  </a:cubicBezTo>
                  <a:cubicBezTo>
                    <a:pt x="1345" y="2245"/>
                    <a:pt x="1143" y="2984"/>
                    <a:pt x="807" y="3656"/>
                  </a:cubicBezTo>
                  <a:cubicBezTo>
                    <a:pt x="606" y="3993"/>
                    <a:pt x="404" y="4329"/>
                    <a:pt x="202" y="4665"/>
                  </a:cubicBezTo>
                  <a:cubicBezTo>
                    <a:pt x="1" y="4867"/>
                    <a:pt x="68" y="5203"/>
                    <a:pt x="202" y="5404"/>
                  </a:cubicBezTo>
                  <a:cubicBezTo>
                    <a:pt x="905" y="5697"/>
                    <a:pt x="1607" y="5888"/>
                    <a:pt x="2354" y="5888"/>
                  </a:cubicBezTo>
                  <a:cubicBezTo>
                    <a:pt x="2465" y="5888"/>
                    <a:pt x="2577" y="5884"/>
                    <a:pt x="2690" y="5875"/>
                  </a:cubicBezTo>
                  <a:cubicBezTo>
                    <a:pt x="3564" y="5539"/>
                    <a:pt x="3429" y="4799"/>
                    <a:pt x="3228" y="4060"/>
                  </a:cubicBezTo>
                  <a:cubicBezTo>
                    <a:pt x="2354" y="3119"/>
                    <a:pt x="2824" y="2110"/>
                    <a:pt x="3093" y="1102"/>
                  </a:cubicBezTo>
                  <a:cubicBezTo>
                    <a:pt x="3228" y="698"/>
                    <a:pt x="3295" y="295"/>
                    <a:pt x="2824" y="93"/>
                  </a:cubicBezTo>
                  <a:cubicBezTo>
                    <a:pt x="2678" y="31"/>
                    <a:pt x="2526" y="1"/>
                    <a:pt x="2378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5" name="Google Shape;18035;p23"/>
            <p:cNvSpPr/>
            <p:nvPr/>
          </p:nvSpPr>
          <p:spPr>
            <a:xfrm>
              <a:off x="4869675" y="1372575"/>
              <a:ext cx="47075" cy="65575"/>
            </a:xfrm>
            <a:custGeom>
              <a:avLst/>
              <a:gdLst/>
              <a:ahLst/>
              <a:cxnLst/>
              <a:rect l="l" t="t" r="r" b="b"/>
              <a:pathLst>
                <a:path w="1883" h="2623" extrusionOk="0">
                  <a:moveTo>
                    <a:pt x="1412" y="1"/>
                  </a:moveTo>
                  <a:cubicBezTo>
                    <a:pt x="1210" y="539"/>
                    <a:pt x="1009" y="1211"/>
                    <a:pt x="874" y="1682"/>
                  </a:cubicBezTo>
                  <a:cubicBezTo>
                    <a:pt x="785" y="1860"/>
                    <a:pt x="670" y="1920"/>
                    <a:pt x="540" y="1920"/>
                  </a:cubicBezTo>
                  <a:cubicBezTo>
                    <a:pt x="376" y="1920"/>
                    <a:pt x="188" y="1824"/>
                    <a:pt x="0" y="1749"/>
                  </a:cubicBezTo>
                  <a:lnTo>
                    <a:pt x="0" y="1749"/>
                  </a:lnTo>
                  <a:cubicBezTo>
                    <a:pt x="92" y="2531"/>
                    <a:pt x="531" y="2621"/>
                    <a:pt x="993" y="2621"/>
                  </a:cubicBezTo>
                  <a:cubicBezTo>
                    <a:pt x="1129" y="2621"/>
                    <a:pt x="1267" y="2613"/>
                    <a:pt x="1399" y="2613"/>
                  </a:cubicBezTo>
                  <a:cubicBezTo>
                    <a:pt x="1473" y="2613"/>
                    <a:pt x="1545" y="2615"/>
                    <a:pt x="1614" y="2623"/>
                  </a:cubicBezTo>
                  <a:cubicBezTo>
                    <a:pt x="1883" y="875"/>
                    <a:pt x="1883" y="875"/>
                    <a:pt x="141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6" name="Google Shape;18036;p23"/>
            <p:cNvSpPr/>
            <p:nvPr/>
          </p:nvSpPr>
          <p:spPr>
            <a:xfrm>
              <a:off x="4852850" y="1375950"/>
              <a:ext cx="35325" cy="23550"/>
            </a:xfrm>
            <a:custGeom>
              <a:avLst/>
              <a:gdLst/>
              <a:ahLst/>
              <a:cxnLst/>
              <a:rect l="l" t="t" r="r" b="b"/>
              <a:pathLst>
                <a:path w="1413" h="942" extrusionOk="0">
                  <a:moveTo>
                    <a:pt x="673" y="0"/>
                  </a:moveTo>
                  <a:cubicBezTo>
                    <a:pt x="1" y="0"/>
                    <a:pt x="68" y="404"/>
                    <a:pt x="270" y="874"/>
                  </a:cubicBezTo>
                  <a:cubicBezTo>
                    <a:pt x="673" y="807"/>
                    <a:pt x="1144" y="942"/>
                    <a:pt x="1278" y="538"/>
                  </a:cubicBezTo>
                  <a:cubicBezTo>
                    <a:pt x="1413" y="68"/>
                    <a:pt x="1009" y="68"/>
                    <a:pt x="673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7" name="Google Shape;18037;p23"/>
            <p:cNvSpPr/>
            <p:nvPr/>
          </p:nvSpPr>
          <p:spPr>
            <a:xfrm>
              <a:off x="4889825" y="145830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1" y="1"/>
                  </a:moveTo>
                  <a:cubicBezTo>
                    <a:pt x="68" y="135"/>
                    <a:pt x="135" y="202"/>
                    <a:pt x="203" y="202"/>
                  </a:cubicBezTo>
                  <a:cubicBezTo>
                    <a:pt x="270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8" name="Google Shape;18038;p23"/>
            <p:cNvSpPr/>
            <p:nvPr/>
          </p:nvSpPr>
          <p:spPr>
            <a:xfrm>
              <a:off x="4879750" y="1453250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202" y="1"/>
                  </a:moveTo>
                  <a:cubicBezTo>
                    <a:pt x="135" y="1"/>
                    <a:pt x="68" y="68"/>
                    <a:pt x="1" y="203"/>
                  </a:cubicBezTo>
                  <a:lnTo>
                    <a:pt x="404" y="203"/>
                  </a:lnTo>
                  <a:cubicBezTo>
                    <a:pt x="337" y="68"/>
                    <a:pt x="270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9" name="Google Shape;18039;p23"/>
            <p:cNvSpPr/>
            <p:nvPr/>
          </p:nvSpPr>
          <p:spPr>
            <a:xfrm>
              <a:off x="5315050" y="1180250"/>
              <a:ext cx="43725" cy="46150"/>
            </a:xfrm>
            <a:custGeom>
              <a:avLst/>
              <a:gdLst/>
              <a:ahLst/>
              <a:cxnLst/>
              <a:rect l="l" t="t" r="r" b="b"/>
              <a:pathLst>
                <a:path w="1749" h="1846" extrusionOk="0">
                  <a:moveTo>
                    <a:pt x="683" y="0"/>
                  </a:moveTo>
                  <a:cubicBezTo>
                    <a:pt x="591" y="0"/>
                    <a:pt x="494" y="30"/>
                    <a:pt x="404" y="97"/>
                  </a:cubicBezTo>
                  <a:cubicBezTo>
                    <a:pt x="202" y="232"/>
                    <a:pt x="1" y="568"/>
                    <a:pt x="135" y="769"/>
                  </a:cubicBezTo>
                  <a:cubicBezTo>
                    <a:pt x="538" y="1173"/>
                    <a:pt x="740" y="1845"/>
                    <a:pt x="1749" y="1845"/>
                  </a:cubicBezTo>
                  <a:cubicBezTo>
                    <a:pt x="1480" y="1173"/>
                    <a:pt x="1278" y="702"/>
                    <a:pt x="1076" y="299"/>
                  </a:cubicBezTo>
                  <a:cubicBezTo>
                    <a:pt x="1031" y="120"/>
                    <a:pt x="867" y="0"/>
                    <a:pt x="683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0" name="Google Shape;18040;p23"/>
            <p:cNvSpPr/>
            <p:nvPr/>
          </p:nvSpPr>
          <p:spPr>
            <a:xfrm>
              <a:off x="5320100" y="1096950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874" y="1"/>
                  </a:moveTo>
                  <a:cubicBezTo>
                    <a:pt x="0" y="1"/>
                    <a:pt x="202" y="673"/>
                    <a:pt x="135" y="1211"/>
                  </a:cubicBezTo>
                  <a:cubicBezTo>
                    <a:pt x="673" y="1009"/>
                    <a:pt x="1278" y="1009"/>
                    <a:pt x="1143" y="202"/>
                  </a:cubicBezTo>
                  <a:cubicBezTo>
                    <a:pt x="1076" y="135"/>
                    <a:pt x="1009" y="1"/>
                    <a:pt x="87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1" name="Google Shape;18041;p23"/>
            <p:cNvSpPr/>
            <p:nvPr/>
          </p:nvSpPr>
          <p:spPr>
            <a:xfrm>
              <a:off x="5061275" y="1276775"/>
              <a:ext cx="35300" cy="40375"/>
            </a:xfrm>
            <a:custGeom>
              <a:avLst/>
              <a:gdLst/>
              <a:ahLst/>
              <a:cxnLst/>
              <a:rect l="l" t="t" r="r" b="b"/>
              <a:pathLst>
                <a:path w="1412" h="161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807" y="472"/>
                    <a:pt x="67" y="808"/>
                    <a:pt x="0" y="1614"/>
                  </a:cubicBezTo>
                  <a:cubicBezTo>
                    <a:pt x="740" y="1278"/>
                    <a:pt x="1412" y="942"/>
                    <a:pt x="121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2" name="Google Shape;18042;p23"/>
            <p:cNvSpPr/>
            <p:nvPr/>
          </p:nvSpPr>
          <p:spPr>
            <a:xfrm>
              <a:off x="5049500" y="13171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68" y="740"/>
                    <a:pt x="68" y="1211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3" name="Google Shape;18043;p23"/>
            <p:cNvSpPr/>
            <p:nvPr/>
          </p:nvSpPr>
          <p:spPr>
            <a:xfrm>
              <a:off x="5111700" y="1211250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202" y="0"/>
                  </a:moveTo>
                  <a:lnTo>
                    <a:pt x="0" y="202"/>
                  </a:lnTo>
                  <a:lnTo>
                    <a:pt x="0" y="605"/>
                  </a:lnTo>
                  <a:cubicBezTo>
                    <a:pt x="0" y="740"/>
                    <a:pt x="0" y="874"/>
                    <a:pt x="0" y="1008"/>
                  </a:cubicBezTo>
                  <a:cubicBezTo>
                    <a:pt x="269" y="807"/>
                    <a:pt x="471" y="538"/>
                    <a:pt x="403" y="202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4" name="Google Shape;18044;p23"/>
            <p:cNvSpPr/>
            <p:nvPr/>
          </p:nvSpPr>
          <p:spPr>
            <a:xfrm>
              <a:off x="5099925" y="1236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02" y="135"/>
                    <a:pt x="0" y="471"/>
                    <a:pt x="68" y="807"/>
                  </a:cubicBezTo>
                  <a:cubicBezTo>
                    <a:pt x="404" y="673"/>
                    <a:pt x="538" y="337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5" name="Google Shape;18045;p23"/>
            <p:cNvSpPr/>
            <p:nvPr/>
          </p:nvSpPr>
          <p:spPr>
            <a:xfrm>
              <a:off x="5091525" y="1256625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471" y="0"/>
                  </a:moveTo>
                  <a:cubicBezTo>
                    <a:pt x="135" y="135"/>
                    <a:pt x="0" y="471"/>
                    <a:pt x="68" y="807"/>
                  </a:cubicBezTo>
                  <a:cubicBezTo>
                    <a:pt x="336" y="673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6" name="Google Shape;18046;p23"/>
            <p:cNvSpPr/>
            <p:nvPr/>
          </p:nvSpPr>
          <p:spPr>
            <a:xfrm>
              <a:off x="5041100" y="13473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04" y="1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7" y="673"/>
                    <a:pt x="471" y="337"/>
                    <a:pt x="404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7" name="Google Shape;18047;p23"/>
            <p:cNvSpPr/>
            <p:nvPr/>
          </p:nvSpPr>
          <p:spPr>
            <a:xfrm>
              <a:off x="5031025" y="136755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03" y="0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6" y="673"/>
                    <a:pt x="471" y="336"/>
                    <a:pt x="403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8" name="Google Shape;18048;p23"/>
            <p:cNvSpPr/>
            <p:nvPr/>
          </p:nvSpPr>
          <p:spPr>
            <a:xfrm>
              <a:off x="5143625" y="1135600"/>
              <a:ext cx="28600" cy="40375"/>
            </a:xfrm>
            <a:custGeom>
              <a:avLst/>
              <a:gdLst/>
              <a:ahLst/>
              <a:cxnLst/>
              <a:rect l="l" t="t" r="r" b="b"/>
              <a:pathLst>
                <a:path w="1144" h="1615" extrusionOk="0">
                  <a:moveTo>
                    <a:pt x="1143" y="1"/>
                  </a:moveTo>
                  <a:cubicBezTo>
                    <a:pt x="471" y="270"/>
                    <a:pt x="0" y="875"/>
                    <a:pt x="0" y="1614"/>
                  </a:cubicBezTo>
                  <a:cubicBezTo>
                    <a:pt x="605" y="1345"/>
                    <a:pt x="1076" y="673"/>
                    <a:pt x="1143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9" name="Google Shape;18049;p23"/>
            <p:cNvSpPr/>
            <p:nvPr/>
          </p:nvSpPr>
          <p:spPr>
            <a:xfrm>
              <a:off x="5130175" y="11759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269"/>
                    <a:pt x="68" y="740"/>
                    <a:pt x="68" y="1210"/>
                  </a:cubicBezTo>
                  <a:lnTo>
                    <a:pt x="538" y="1210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0" name="Google Shape;18050;p23"/>
            <p:cNvSpPr/>
            <p:nvPr/>
          </p:nvSpPr>
          <p:spPr>
            <a:xfrm>
              <a:off x="5170525" y="1113750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02" y="203"/>
                    <a:pt x="0" y="539"/>
                    <a:pt x="67" y="875"/>
                  </a:cubicBezTo>
                  <a:cubicBezTo>
                    <a:pt x="403" y="673"/>
                    <a:pt x="538" y="337"/>
                    <a:pt x="47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1" name="Google Shape;18051;p23"/>
            <p:cNvSpPr/>
            <p:nvPr/>
          </p:nvSpPr>
          <p:spPr>
            <a:xfrm>
              <a:off x="5141950" y="1206200"/>
              <a:ext cx="5050" cy="4050"/>
            </a:xfrm>
            <a:custGeom>
              <a:avLst/>
              <a:gdLst/>
              <a:ahLst/>
              <a:cxnLst/>
              <a:rect l="l" t="t" r="r" b="b"/>
              <a:pathLst>
                <a:path w="202" h="162" extrusionOk="0">
                  <a:moveTo>
                    <a:pt x="0" y="0"/>
                  </a:moveTo>
                  <a:cubicBezTo>
                    <a:pt x="37" y="111"/>
                    <a:pt x="95" y="161"/>
                    <a:pt x="139" y="161"/>
                  </a:cubicBezTo>
                  <a:cubicBezTo>
                    <a:pt x="175" y="161"/>
                    <a:pt x="202" y="128"/>
                    <a:pt x="202" y="68"/>
                  </a:cubicBezTo>
                  <a:cubicBezTo>
                    <a:pt x="202" y="68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2" name="Google Shape;18052;p23"/>
            <p:cNvSpPr/>
            <p:nvPr/>
          </p:nvSpPr>
          <p:spPr>
            <a:xfrm>
              <a:off x="5120100" y="1206200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67" y="0"/>
                  </a:moveTo>
                  <a:cubicBezTo>
                    <a:pt x="67" y="0"/>
                    <a:pt x="0" y="0"/>
                    <a:pt x="0" y="135"/>
                  </a:cubicBezTo>
                  <a:cubicBezTo>
                    <a:pt x="0" y="202"/>
                    <a:pt x="0" y="337"/>
                    <a:pt x="67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3" name="Google Shape;18053;p23"/>
            <p:cNvSpPr/>
            <p:nvPr/>
          </p:nvSpPr>
          <p:spPr>
            <a:xfrm>
              <a:off x="6094900" y="1387100"/>
              <a:ext cx="16550" cy="12400"/>
            </a:xfrm>
            <a:custGeom>
              <a:avLst/>
              <a:gdLst/>
              <a:ahLst/>
              <a:cxnLst/>
              <a:rect l="l" t="t" r="r" b="b"/>
              <a:pathLst>
                <a:path w="662" h="496" extrusionOk="0">
                  <a:moveTo>
                    <a:pt x="550" y="1"/>
                  </a:moveTo>
                  <a:cubicBezTo>
                    <a:pt x="516" y="1"/>
                    <a:pt x="467" y="9"/>
                    <a:pt x="404" y="25"/>
                  </a:cubicBezTo>
                  <a:cubicBezTo>
                    <a:pt x="269" y="92"/>
                    <a:pt x="135" y="159"/>
                    <a:pt x="0" y="294"/>
                  </a:cubicBezTo>
                  <a:lnTo>
                    <a:pt x="135" y="496"/>
                  </a:lnTo>
                  <a:lnTo>
                    <a:pt x="471" y="294"/>
                  </a:lnTo>
                  <a:cubicBezTo>
                    <a:pt x="625" y="89"/>
                    <a:pt x="661" y="1"/>
                    <a:pt x="550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4" name="Google Shape;18054;p23"/>
            <p:cNvSpPr/>
            <p:nvPr/>
          </p:nvSpPr>
          <p:spPr>
            <a:xfrm>
              <a:off x="6110025" y="1379600"/>
              <a:ext cx="13475" cy="8150"/>
            </a:xfrm>
            <a:custGeom>
              <a:avLst/>
              <a:gdLst/>
              <a:ahLst/>
              <a:cxnLst/>
              <a:rect l="l" t="t" r="r" b="b"/>
              <a:pathLst>
                <a:path w="539" h="326" extrusionOk="0">
                  <a:moveTo>
                    <a:pt x="372" y="0"/>
                  </a:moveTo>
                  <a:cubicBezTo>
                    <a:pt x="342" y="0"/>
                    <a:pt x="309" y="17"/>
                    <a:pt x="269" y="56"/>
                  </a:cubicBezTo>
                  <a:lnTo>
                    <a:pt x="0" y="325"/>
                  </a:lnTo>
                  <a:lnTo>
                    <a:pt x="404" y="258"/>
                  </a:lnTo>
                  <a:cubicBezTo>
                    <a:pt x="404" y="258"/>
                    <a:pt x="538" y="191"/>
                    <a:pt x="538" y="191"/>
                  </a:cubicBezTo>
                  <a:cubicBezTo>
                    <a:pt x="491" y="95"/>
                    <a:pt x="443" y="0"/>
                    <a:pt x="372" y="0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5" name="Google Shape;18055;p23"/>
            <p:cNvSpPr/>
            <p:nvPr/>
          </p:nvSpPr>
          <p:spPr>
            <a:xfrm>
              <a:off x="5978925" y="1317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6" name="Google Shape;18056;p23"/>
            <p:cNvSpPr/>
            <p:nvPr/>
          </p:nvSpPr>
          <p:spPr>
            <a:xfrm>
              <a:off x="5078075" y="1125525"/>
              <a:ext cx="42050" cy="50450"/>
            </a:xfrm>
            <a:custGeom>
              <a:avLst/>
              <a:gdLst/>
              <a:ahLst/>
              <a:cxnLst/>
              <a:rect l="l" t="t" r="r" b="b"/>
              <a:pathLst>
                <a:path w="1682" h="2018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337" y="269"/>
                    <a:pt x="0" y="942"/>
                    <a:pt x="135" y="1614"/>
                  </a:cubicBezTo>
                  <a:lnTo>
                    <a:pt x="1412" y="2017"/>
                  </a:lnTo>
                  <a:cubicBezTo>
                    <a:pt x="1681" y="1681"/>
                    <a:pt x="1681" y="1211"/>
                    <a:pt x="1412" y="807"/>
                  </a:cubicBezTo>
                  <a:cubicBezTo>
                    <a:pt x="1076" y="673"/>
                    <a:pt x="942" y="337"/>
                    <a:pt x="1009" y="0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7" name="Google Shape;18057;p23"/>
            <p:cNvSpPr/>
            <p:nvPr/>
          </p:nvSpPr>
          <p:spPr>
            <a:xfrm>
              <a:off x="5111700" y="11457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0"/>
                  </a:moveTo>
                  <a:lnTo>
                    <a:pt x="0" y="1210"/>
                  </a:lnTo>
                  <a:cubicBezTo>
                    <a:pt x="336" y="807"/>
                    <a:pt x="1210" y="404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8" name="Google Shape;18058;p23"/>
            <p:cNvSpPr/>
            <p:nvPr/>
          </p:nvSpPr>
          <p:spPr>
            <a:xfrm>
              <a:off x="5111700" y="1206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3" y="0"/>
                  </a:moveTo>
                  <a:lnTo>
                    <a:pt x="0" y="404"/>
                  </a:lnTo>
                  <a:lnTo>
                    <a:pt x="403" y="404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9" name="Google Shape;18059;p23"/>
            <p:cNvSpPr/>
            <p:nvPr/>
          </p:nvSpPr>
          <p:spPr>
            <a:xfrm>
              <a:off x="5121775" y="1105350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0" y="1"/>
                  </a:moveTo>
                  <a:cubicBezTo>
                    <a:pt x="29" y="87"/>
                    <a:pt x="70" y="112"/>
                    <a:pt x="108" y="112"/>
                  </a:cubicBezTo>
                  <a:cubicBezTo>
                    <a:pt x="158" y="112"/>
                    <a:pt x="202" y="68"/>
                    <a:pt x="202" y="68"/>
                  </a:cubicBezTo>
                  <a:cubicBezTo>
                    <a:pt x="202" y="68"/>
                    <a:pt x="68" y="1"/>
                    <a:pt x="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0" name="Google Shape;18060;p23"/>
            <p:cNvSpPr/>
            <p:nvPr/>
          </p:nvSpPr>
          <p:spPr>
            <a:xfrm>
              <a:off x="4494875" y="2202850"/>
              <a:ext cx="200025" cy="115325"/>
            </a:xfrm>
            <a:custGeom>
              <a:avLst/>
              <a:gdLst/>
              <a:ahLst/>
              <a:cxnLst/>
              <a:rect l="l" t="t" r="r" b="b"/>
              <a:pathLst>
                <a:path w="8001" h="4613" extrusionOk="0">
                  <a:moveTo>
                    <a:pt x="7732" y="1"/>
                  </a:moveTo>
                  <a:lnTo>
                    <a:pt x="7732" y="1"/>
                  </a:lnTo>
                  <a:cubicBezTo>
                    <a:pt x="6253" y="740"/>
                    <a:pt x="4774" y="1480"/>
                    <a:pt x="3227" y="2152"/>
                  </a:cubicBezTo>
                  <a:cubicBezTo>
                    <a:pt x="1950" y="2623"/>
                    <a:pt x="874" y="3362"/>
                    <a:pt x="0" y="4438"/>
                  </a:cubicBezTo>
                  <a:cubicBezTo>
                    <a:pt x="29" y="4434"/>
                    <a:pt x="57" y="4432"/>
                    <a:pt x="85" y="4432"/>
                  </a:cubicBezTo>
                  <a:cubicBezTo>
                    <a:pt x="362" y="4432"/>
                    <a:pt x="618" y="4612"/>
                    <a:pt x="882" y="4612"/>
                  </a:cubicBezTo>
                  <a:cubicBezTo>
                    <a:pt x="1032" y="4612"/>
                    <a:pt x="1185" y="4554"/>
                    <a:pt x="1345" y="4370"/>
                  </a:cubicBezTo>
                  <a:cubicBezTo>
                    <a:pt x="2555" y="3429"/>
                    <a:pt x="3900" y="2623"/>
                    <a:pt x="5311" y="2018"/>
                  </a:cubicBezTo>
                  <a:cubicBezTo>
                    <a:pt x="5474" y="1945"/>
                    <a:pt x="5597" y="1912"/>
                    <a:pt x="5695" y="1912"/>
                  </a:cubicBezTo>
                  <a:cubicBezTo>
                    <a:pt x="5962" y="1912"/>
                    <a:pt x="6038" y="2162"/>
                    <a:pt x="6185" y="2555"/>
                  </a:cubicBezTo>
                  <a:cubicBezTo>
                    <a:pt x="6263" y="2788"/>
                    <a:pt x="6335" y="2870"/>
                    <a:pt x="6405" y="2870"/>
                  </a:cubicBezTo>
                  <a:cubicBezTo>
                    <a:pt x="6568" y="2870"/>
                    <a:pt x="6719" y="2418"/>
                    <a:pt x="6899" y="2418"/>
                  </a:cubicBezTo>
                  <a:cubicBezTo>
                    <a:pt x="6907" y="2418"/>
                    <a:pt x="6916" y="2419"/>
                    <a:pt x="6925" y="2421"/>
                  </a:cubicBezTo>
                  <a:cubicBezTo>
                    <a:pt x="6925" y="2085"/>
                    <a:pt x="8001" y="1749"/>
                    <a:pt x="7395" y="1614"/>
                  </a:cubicBezTo>
                  <a:cubicBezTo>
                    <a:pt x="6589" y="1345"/>
                    <a:pt x="6589" y="1345"/>
                    <a:pt x="7194" y="942"/>
                  </a:cubicBezTo>
                  <a:cubicBezTo>
                    <a:pt x="7530" y="740"/>
                    <a:pt x="7732" y="337"/>
                    <a:pt x="7732" y="1"/>
                  </a:cubicBezTo>
                  <a:close/>
                </a:path>
              </a:pathLst>
            </a:custGeom>
            <a:solidFill>
              <a:srgbClr val="8EA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1" name="Google Shape;18061;p23"/>
            <p:cNvSpPr/>
            <p:nvPr/>
          </p:nvSpPr>
          <p:spPr>
            <a:xfrm>
              <a:off x="4236050" y="2364200"/>
              <a:ext cx="164725" cy="92475"/>
            </a:xfrm>
            <a:custGeom>
              <a:avLst/>
              <a:gdLst/>
              <a:ahLst/>
              <a:cxnLst/>
              <a:rect l="l" t="t" r="r" b="b"/>
              <a:pathLst>
                <a:path w="6589" h="3699" extrusionOk="0">
                  <a:moveTo>
                    <a:pt x="6387" y="1"/>
                  </a:moveTo>
                  <a:lnTo>
                    <a:pt x="6387" y="1"/>
                  </a:lnTo>
                  <a:cubicBezTo>
                    <a:pt x="4034" y="807"/>
                    <a:pt x="1883" y="2017"/>
                    <a:pt x="0" y="3698"/>
                  </a:cubicBezTo>
                  <a:cubicBezTo>
                    <a:pt x="538" y="3631"/>
                    <a:pt x="1143" y="3429"/>
                    <a:pt x="1614" y="3093"/>
                  </a:cubicBezTo>
                  <a:cubicBezTo>
                    <a:pt x="2689" y="2555"/>
                    <a:pt x="3563" y="1614"/>
                    <a:pt x="4908" y="1412"/>
                  </a:cubicBezTo>
                  <a:cubicBezTo>
                    <a:pt x="5379" y="1345"/>
                    <a:pt x="6589" y="1211"/>
                    <a:pt x="6387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2" name="Google Shape;18062;p23"/>
            <p:cNvSpPr/>
            <p:nvPr/>
          </p:nvSpPr>
          <p:spPr>
            <a:xfrm>
              <a:off x="4158725" y="1608200"/>
              <a:ext cx="413475" cy="677025"/>
            </a:xfrm>
            <a:custGeom>
              <a:avLst/>
              <a:gdLst/>
              <a:ahLst/>
              <a:cxnLst/>
              <a:rect l="l" t="t" r="r" b="b"/>
              <a:pathLst>
                <a:path w="16539" h="27081" extrusionOk="0">
                  <a:moveTo>
                    <a:pt x="11163" y="0"/>
                  </a:moveTo>
                  <a:cubicBezTo>
                    <a:pt x="10690" y="0"/>
                    <a:pt x="10209" y="105"/>
                    <a:pt x="9749" y="324"/>
                  </a:cubicBezTo>
                  <a:cubicBezTo>
                    <a:pt x="8740" y="727"/>
                    <a:pt x="7866" y="1265"/>
                    <a:pt x="7060" y="2005"/>
                  </a:cubicBezTo>
                  <a:cubicBezTo>
                    <a:pt x="5782" y="3013"/>
                    <a:pt x="4572" y="4089"/>
                    <a:pt x="3362" y="5299"/>
                  </a:cubicBezTo>
                  <a:cubicBezTo>
                    <a:pt x="1749" y="8862"/>
                    <a:pt x="1278" y="12761"/>
                    <a:pt x="740" y="16593"/>
                  </a:cubicBezTo>
                  <a:cubicBezTo>
                    <a:pt x="606" y="18408"/>
                    <a:pt x="1" y="20224"/>
                    <a:pt x="1211" y="21971"/>
                  </a:cubicBezTo>
                  <a:cubicBezTo>
                    <a:pt x="1413" y="22442"/>
                    <a:pt x="1413" y="23047"/>
                    <a:pt x="1278" y="23518"/>
                  </a:cubicBezTo>
                  <a:cubicBezTo>
                    <a:pt x="1278" y="23719"/>
                    <a:pt x="1278" y="23921"/>
                    <a:pt x="1278" y="24056"/>
                  </a:cubicBezTo>
                  <a:cubicBezTo>
                    <a:pt x="1345" y="24324"/>
                    <a:pt x="1547" y="24526"/>
                    <a:pt x="1682" y="24795"/>
                  </a:cubicBezTo>
                  <a:cubicBezTo>
                    <a:pt x="1682" y="24930"/>
                    <a:pt x="1749" y="25064"/>
                    <a:pt x="1883" y="25198"/>
                  </a:cubicBezTo>
                  <a:cubicBezTo>
                    <a:pt x="2219" y="25467"/>
                    <a:pt x="2488" y="25871"/>
                    <a:pt x="2623" y="26274"/>
                  </a:cubicBezTo>
                  <a:cubicBezTo>
                    <a:pt x="2726" y="26326"/>
                    <a:pt x="2825" y="26347"/>
                    <a:pt x="2921" y="26347"/>
                  </a:cubicBezTo>
                  <a:cubicBezTo>
                    <a:pt x="3384" y="26347"/>
                    <a:pt x="3769" y="25842"/>
                    <a:pt x="4245" y="25842"/>
                  </a:cubicBezTo>
                  <a:cubicBezTo>
                    <a:pt x="4307" y="25842"/>
                    <a:pt x="4372" y="25851"/>
                    <a:pt x="4438" y="25871"/>
                  </a:cubicBezTo>
                  <a:cubicBezTo>
                    <a:pt x="3631" y="26207"/>
                    <a:pt x="3631" y="26610"/>
                    <a:pt x="4236" y="27081"/>
                  </a:cubicBezTo>
                  <a:lnTo>
                    <a:pt x="4640" y="27081"/>
                  </a:lnTo>
                  <a:cubicBezTo>
                    <a:pt x="8270" y="26140"/>
                    <a:pt x="11295" y="23787"/>
                    <a:pt x="13177" y="20627"/>
                  </a:cubicBezTo>
                  <a:cubicBezTo>
                    <a:pt x="13648" y="20089"/>
                    <a:pt x="14051" y="19484"/>
                    <a:pt x="14320" y="18812"/>
                  </a:cubicBezTo>
                  <a:cubicBezTo>
                    <a:pt x="14589" y="17871"/>
                    <a:pt x="14925" y="16997"/>
                    <a:pt x="15463" y="16190"/>
                  </a:cubicBezTo>
                  <a:cubicBezTo>
                    <a:pt x="15867" y="14173"/>
                    <a:pt x="16001" y="12223"/>
                    <a:pt x="16203" y="10207"/>
                  </a:cubicBezTo>
                  <a:cubicBezTo>
                    <a:pt x="16539" y="6845"/>
                    <a:pt x="15934" y="3887"/>
                    <a:pt x="13715" y="1265"/>
                  </a:cubicBezTo>
                  <a:cubicBezTo>
                    <a:pt x="13081" y="449"/>
                    <a:pt x="12141" y="0"/>
                    <a:pt x="11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3" name="Google Shape;18063;p23"/>
            <p:cNvSpPr/>
            <p:nvPr/>
          </p:nvSpPr>
          <p:spPr>
            <a:xfrm>
              <a:off x="4152000" y="1690250"/>
              <a:ext cx="131125" cy="534475"/>
            </a:xfrm>
            <a:custGeom>
              <a:avLst/>
              <a:gdLst/>
              <a:ahLst/>
              <a:cxnLst/>
              <a:rect l="l" t="t" r="r" b="b"/>
              <a:pathLst>
                <a:path w="5245" h="21379" extrusionOk="0">
                  <a:moveTo>
                    <a:pt x="4909" y="0"/>
                  </a:moveTo>
                  <a:cubicBezTo>
                    <a:pt x="2824" y="1076"/>
                    <a:pt x="2959" y="3361"/>
                    <a:pt x="2219" y="5109"/>
                  </a:cubicBezTo>
                  <a:cubicBezTo>
                    <a:pt x="1816" y="6185"/>
                    <a:pt x="1211" y="7328"/>
                    <a:pt x="1278" y="8538"/>
                  </a:cubicBezTo>
                  <a:cubicBezTo>
                    <a:pt x="1413" y="10219"/>
                    <a:pt x="1144" y="11899"/>
                    <a:pt x="606" y="13446"/>
                  </a:cubicBezTo>
                  <a:cubicBezTo>
                    <a:pt x="1" y="15866"/>
                    <a:pt x="1" y="18353"/>
                    <a:pt x="673" y="20774"/>
                  </a:cubicBezTo>
                  <a:cubicBezTo>
                    <a:pt x="740" y="21042"/>
                    <a:pt x="1009" y="21311"/>
                    <a:pt x="1345" y="21379"/>
                  </a:cubicBezTo>
                  <a:cubicBezTo>
                    <a:pt x="1547" y="21110"/>
                    <a:pt x="1480" y="20774"/>
                    <a:pt x="1682" y="20505"/>
                  </a:cubicBezTo>
                  <a:cubicBezTo>
                    <a:pt x="1413" y="18219"/>
                    <a:pt x="337" y="16000"/>
                    <a:pt x="1278" y="13647"/>
                  </a:cubicBezTo>
                  <a:cubicBezTo>
                    <a:pt x="1749" y="9614"/>
                    <a:pt x="2219" y="5647"/>
                    <a:pt x="4102" y="1950"/>
                  </a:cubicBezTo>
                  <a:cubicBezTo>
                    <a:pt x="4438" y="1345"/>
                    <a:pt x="5245" y="1009"/>
                    <a:pt x="5110" y="202"/>
                  </a:cubicBezTo>
                  <a:lnTo>
                    <a:pt x="4909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4" name="Google Shape;18064;p23"/>
            <p:cNvSpPr/>
            <p:nvPr/>
          </p:nvSpPr>
          <p:spPr>
            <a:xfrm>
              <a:off x="4274700" y="2123850"/>
              <a:ext cx="213475" cy="161375"/>
            </a:xfrm>
            <a:custGeom>
              <a:avLst/>
              <a:gdLst/>
              <a:ahLst/>
              <a:cxnLst/>
              <a:rect l="l" t="t" r="r" b="b"/>
              <a:pathLst>
                <a:path w="8539" h="6455" extrusionOk="0">
                  <a:moveTo>
                    <a:pt x="8538" y="1"/>
                  </a:moveTo>
                  <a:lnTo>
                    <a:pt x="8538" y="1"/>
                  </a:lnTo>
                  <a:cubicBezTo>
                    <a:pt x="7665" y="942"/>
                    <a:pt x="6723" y="1883"/>
                    <a:pt x="5849" y="2825"/>
                  </a:cubicBezTo>
                  <a:cubicBezTo>
                    <a:pt x="4639" y="4102"/>
                    <a:pt x="3160" y="5043"/>
                    <a:pt x="1547" y="5581"/>
                  </a:cubicBezTo>
                  <a:cubicBezTo>
                    <a:pt x="942" y="5648"/>
                    <a:pt x="404" y="5984"/>
                    <a:pt x="1" y="6455"/>
                  </a:cubicBezTo>
                  <a:cubicBezTo>
                    <a:pt x="3900" y="6186"/>
                    <a:pt x="6118" y="3564"/>
                    <a:pt x="8337" y="942"/>
                  </a:cubicBezTo>
                  <a:cubicBezTo>
                    <a:pt x="8538" y="740"/>
                    <a:pt x="8471" y="337"/>
                    <a:pt x="8538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5" name="Google Shape;18065;p23"/>
            <p:cNvSpPr/>
            <p:nvPr/>
          </p:nvSpPr>
          <p:spPr>
            <a:xfrm>
              <a:off x="4820925" y="1520500"/>
              <a:ext cx="60525" cy="141200"/>
            </a:xfrm>
            <a:custGeom>
              <a:avLst/>
              <a:gdLst/>
              <a:ahLst/>
              <a:cxnLst/>
              <a:rect l="l" t="t" r="r" b="b"/>
              <a:pathLst>
                <a:path w="2421" h="5648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614" y="941"/>
                    <a:pt x="404" y="1748"/>
                    <a:pt x="606" y="3429"/>
                  </a:cubicBezTo>
                  <a:cubicBezTo>
                    <a:pt x="673" y="3967"/>
                    <a:pt x="404" y="4504"/>
                    <a:pt x="1" y="4840"/>
                  </a:cubicBezTo>
                  <a:lnTo>
                    <a:pt x="1" y="5647"/>
                  </a:lnTo>
                  <a:cubicBezTo>
                    <a:pt x="1143" y="3967"/>
                    <a:pt x="2017" y="2017"/>
                    <a:pt x="2421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6" name="Google Shape;18066;p23"/>
            <p:cNvSpPr/>
            <p:nvPr/>
          </p:nvSpPr>
          <p:spPr>
            <a:xfrm>
              <a:off x="4224275" y="2244000"/>
              <a:ext cx="70625" cy="41225"/>
            </a:xfrm>
            <a:custGeom>
              <a:avLst/>
              <a:gdLst/>
              <a:ahLst/>
              <a:cxnLst/>
              <a:rect l="l" t="t" r="r" b="b"/>
              <a:pathLst>
                <a:path w="2825" h="1649" extrusionOk="0">
                  <a:moveTo>
                    <a:pt x="1799" y="1"/>
                  </a:moveTo>
                  <a:cubicBezTo>
                    <a:pt x="1106" y="1"/>
                    <a:pt x="553" y="440"/>
                    <a:pt x="1" y="842"/>
                  </a:cubicBezTo>
                  <a:cubicBezTo>
                    <a:pt x="404" y="1313"/>
                    <a:pt x="1009" y="1649"/>
                    <a:pt x="1681" y="1649"/>
                  </a:cubicBezTo>
                  <a:cubicBezTo>
                    <a:pt x="942" y="573"/>
                    <a:pt x="2824" y="977"/>
                    <a:pt x="2555" y="170"/>
                  </a:cubicBezTo>
                  <a:cubicBezTo>
                    <a:pt x="2284" y="51"/>
                    <a:pt x="2033" y="1"/>
                    <a:pt x="1799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7" name="Google Shape;18067;p23"/>
            <p:cNvSpPr/>
            <p:nvPr/>
          </p:nvSpPr>
          <p:spPr>
            <a:xfrm>
              <a:off x="4274700" y="1658300"/>
              <a:ext cx="40350" cy="33675"/>
            </a:xfrm>
            <a:custGeom>
              <a:avLst/>
              <a:gdLst/>
              <a:ahLst/>
              <a:cxnLst/>
              <a:rect l="l" t="t" r="r" b="b"/>
              <a:pathLst>
                <a:path w="1614" h="1347" extrusionOk="0">
                  <a:moveTo>
                    <a:pt x="1614" y="1"/>
                  </a:moveTo>
                  <a:cubicBezTo>
                    <a:pt x="874" y="135"/>
                    <a:pt x="337" y="606"/>
                    <a:pt x="1" y="1211"/>
                  </a:cubicBezTo>
                  <a:lnTo>
                    <a:pt x="68" y="1278"/>
                  </a:lnTo>
                  <a:cubicBezTo>
                    <a:pt x="254" y="1325"/>
                    <a:pt x="422" y="1347"/>
                    <a:pt x="572" y="1347"/>
                  </a:cubicBezTo>
                  <a:cubicBezTo>
                    <a:pt x="1292" y="1347"/>
                    <a:pt x="1614" y="835"/>
                    <a:pt x="1614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8" name="Google Shape;18068;p23"/>
            <p:cNvSpPr/>
            <p:nvPr/>
          </p:nvSpPr>
          <p:spPr>
            <a:xfrm>
              <a:off x="4254525" y="1659975"/>
              <a:ext cx="80700" cy="80700"/>
            </a:xfrm>
            <a:custGeom>
              <a:avLst/>
              <a:gdLst/>
              <a:ahLst/>
              <a:cxnLst/>
              <a:rect l="l" t="t" r="r" b="b"/>
              <a:pathLst>
                <a:path w="3228" h="3228" extrusionOk="0">
                  <a:moveTo>
                    <a:pt x="2421" y="1"/>
                  </a:moveTo>
                  <a:cubicBezTo>
                    <a:pt x="2152" y="606"/>
                    <a:pt x="1547" y="1077"/>
                    <a:pt x="875" y="1211"/>
                  </a:cubicBezTo>
                  <a:cubicBezTo>
                    <a:pt x="808" y="1951"/>
                    <a:pt x="1" y="2421"/>
                    <a:pt x="1" y="3228"/>
                  </a:cubicBezTo>
                  <a:cubicBezTo>
                    <a:pt x="1211" y="2287"/>
                    <a:pt x="2690" y="1547"/>
                    <a:pt x="3228" y="1"/>
                  </a:cubicBezTo>
                  <a:close/>
                </a:path>
              </a:pathLst>
            </a:custGeom>
            <a:solidFill>
              <a:srgbClr val="FB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9" name="Google Shape;18069;p23"/>
            <p:cNvSpPr/>
            <p:nvPr/>
          </p:nvSpPr>
          <p:spPr>
            <a:xfrm>
              <a:off x="4799075" y="1458300"/>
              <a:ext cx="33650" cy="32725"/>
            </a:xfrm>
            <a:custGeom>
              <a:avLst/>
              <a:gdLst/>
              <a:ahLst/>
              <a:cxnLst/>
              <a:rect l="l" t="t" r="r" b="b"/>
              <a:pathLst>
                <a:path w="1346" h="1309" extrusionOk="0">
                  <a:moveTo>
                    <a:pt x="673" y="1"/>
                  </a:moveTo>
                  <a:cubicBezTo>
                    <a:pt x="404" y="1"/>
                    <a:pt x="135" y="202"/>
                    <a:pt x="135" y="471"/>
                  </a:cubicBezTo>
                  <a:cubicBezTo>
                    <a:pt x="1" y="807"/>
                    <a:pt x="202" y="1211"/>
                    <a:pt x="538" y="1278"/>
                  </a:cubicBezTo>
                  <a:cubicBezTo>
                    <a:pt x="611" y="1299"/>
                    <a:pt x="675" y="1308"/>
                    <a:pt x="730" y="1308"/>
                  </a:cubicBezTo>
                  <a:cubicBezTo>
                    <a:pt x="1031" y="1308"/>
                    <a:pt x="1097" y="1024"/>
                    <a:pt x="1211" y="740"/>
                  </a:cubicBezTo>
                  <a:cubicBezTo>
                    <a:pt x="1345" y="337"/>
                    <a:pt x="1009" y="1"/>
                    <a:pt x="67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0" name="Google Shape;18070;p23"/>
            <p:cNvSpPr/>
            <p:nvPr/>
          </p:nvSpPr>
          <p:spPr>
            <a:xfrm>
              <a:off x="4866300" y="2045725"/>
              <a:ext cx="191625" cy="127100"/>
            </a:xfrm>
            <a:custGeom>
              <a:avLst/>
              <a:gdLst/>
              <a:ahLst/>
              <a:cxnLst/>
              <a:rect l="l" t="t" r="r" b="b"/>
              <a:pathLst>
                <a:path w="7665" h="5084" extrusionOk="0">
                  <a:moveTo>
                    <a:pt x="5784" y="3523"/>
                  </a:moveTo>
                  <a:lnTo>
                    <a:pt x="5784" y="3523"/>
                  </a:lnTo>
                  <a:cubicBezTo>
                    <a:pt x="5783" y="3525"/>
                    <a:pt x="5783" y="3527"/>
                    <a:pt x="5782" y="3529"/>
                  </a:cubicBezTo>
                  <a:lnTo>
                    <a:pt x="5850" y="3529"/>
                  </a:lnTo>
                  <a:cubicBezTo>
                    <a:pt x="5828" y="3527"/>
                    <a:pt x="5806" y="3525"/>
                    <a:pt x="5784" y="3523"/>
                  </a:cubicBezTo>
                  <a:close/>
                  <a:moveTo>
                    <a:pt x="6944" y="0"/>
                  </a:moveTo>
                  <a:cubicBezTo>
                    <a:pt x="6851" y="0"/>
                    <a:pt x="6754" y="14"/>
                    <a:pt x="6656" y="33"/>
                  </a:cubicBezTo>
                  <a:cubicBezTo>
                    <a:pt x="5043" y="638"/>
                    <a:pt x="3497" y="1512"/>
                    <a:pt x="2152" y="2588"/>
                  </a:cubicBezTo>
                  <a:cubicBezTo>
                    <a:pt x="1816" y="2924"/>
                    <a:pt x="606" y="2857"/>
                    <a:pt x="1413" y="3933"/>
                  </a:cubicBezTo>
                  <a:cubicBezTo>
                    <a:pt x="1614" y="4202"/>
                    <a:pt x="1278" y="4269"/>
                    <a:pt x="942" y="4336"/>
                  </a:cubicBezTo>
                  <a:cubicBezTo>
                    <a:pt x="905" y="4345"/>
                    <a:pt x="862" y="4348"/>
                    <a:pt x="817" y="4348"/>
                  </a:cubicBezTo>
                  <a:cubicBezTo>
                    <a:pt x="743" y="4348"/>
                    <a:pt x="660" y="4341"/>
                    <a:pt x="576" y="4341"/>
                  </a:cubicBezTo>
                  <a:cubicBezTo>
                    <a:pt x="337" y="4341"/>
                    <a:pt x="87" y="4402"/>
                    <a:pt x="1" y="4874"/>
                  </a:cubicBezTo>
                  <a:cubicBezTo>
                    <a:pt x="337" y="5014"/>
                    <a:pt x="696" y="5084"/>
                    <a:pt x="1055" y="5084"/>
                  </a:cubicBezTo>
                  <a:cubicBezTo>
                    <a:pt x="1557" y="5084"/>
                    <a:pt x="2057" y="4947"/>
                    <a:pt x="2488" y="4672"/>
                  </a:cubicBezTo>
                  <a:cubicBezTo>
                    <a:pt x="3311" y="3908"/>
                    <a:pt x="4339" y="3504"/>
                    <a:pt x="5393" y="3504"/>
                  </a:cubicBezTo>
                  <a:cubicBezTo>
                    <a:pt x="5523" y="3504"/>
                    <a:pt x="5653" y="3510"/>
                    <a:pt x="5784" y="3523"/>
                  </a:cubicBezTo>
                  <a:lnTo>
                    <a:pt x="5784" y="3523"/>
                  </a:lnTo>
                  <a:cubicBezTo>
                    <a:pt x="5987" y="2584"/>
                    <a:pt x="6524" y="1713"/>
                    <a:pt x="7261" y="1042"/>
                  </a:cubicBezTo>
                  <a:cubicBezTo>
                    <a:pt x="7396" y="840"/>
                    <a:pt x="7665" y="706"/>
                    <a:pt x="7463" y="370"/>
                  </a:cubicBezTo>
                  <a:cubicBezTo>
                    <a:pt x="7368" y="83"/>
                    <a:pt x="7170" y="0"/>
                    <a:pt x="6944" y="0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1" name="Google Shape;18071;p23"/>
            <p:cNvSpPr/>
            <p:nvPr/>
          </p:nvSpPr>
          <p:spPr>
            <a:xfrm>
              <a:off x="5199075" y="18768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0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2" name="Google Shape;18072;p23"/>
            <p:cNvSpPr/>
            <p:nvPr/>
          </p:nvSpPr>
          <p:spPr>
            <a:xfrm>
              <a:off x="1368775" y="1242600"/>
              <a:ext cx="1208450" cy="2275175"/>
            </a:xfrm>
            <a:custGeom>
              <a:avLst/>
              <a:gdLst/>
              <a:ahLst/>
              <a:cxnLst/>
              <a:rect l="l" t="t" r="r" b="b"/>
              <a:pathLst>
                <a:path w="48338" h="91007" extrusionOk="0">
                  <a:moveTo>
                    <a:pt x="24053" y="0"/>
                  </a:moveTo>
                  <a:cubicBezTo>
                    <a:pt x="23790" y="0"/>
                    <a:pt x="23428" y="167"/>
                    <a:pt x="22925" y="494"/>
                  </a:cubicBezTo>
                  <a:cubicBezTo>
                    <a:pt x="21513" y="1301"/>
                    <a:pt x="20169" y="2175"/>
                    <a:pt x="18891" y="3116"/>
                  </a:cubicBezTo>
                  <a:cubicBezTo>
                    <a:pt x="17009" y="4393"/>
                    <a:pt x="15665" y="5939"/>
                    <a:pt x="16202" y="8427"/>
                  </a:cubicBezTo>
                  <a:cubicBezTo>
                    <a:pt x="16337" y="9234"/>
                    <a:pt x="16202" y="10040"/>
                    <a:pt x="15866" y="10780"/>
                  </a:cubicBezTo>
                  <a:cubicBezTo>
                    <a:pt x="15732" y="11385"/>
                    <a:pt x="15665" y="11990"/>
                    <a:pt x="15665" y="12595"/>
                  </a:cubicBezTo>
                  <a:cubicBezTo>
                    <a:pt x="15732" y="15419"/>
                    <a:pt x="16270" y="18175"/>
                    <a:pt x="16270" y="20999"/>
                  </a:cubicBezTo>
                  <a:cubicBezTo>
                    <a:pt x="16270" y="24763"/>
                    <a:pt x="17009" y="28394"/>
                    <a:pt x="17681" y="32024"/>
                  </a:cubicBezTo>
                  <a:cubicBezTo>
                    <a:pt x="17883" y="34041"/>
                    <a:pt x="18623" y="35923"/>
                    <a:pt x="18891" y="37940"/>
                  </a:cubicBezTo>
                  <a:cubicBezTo>
                    <a:pt x="18959" y="38814"/>
                    <a:pt x="19160" y="39755"/>
                    <a:pt x="19429" y="40629"/>
                  </a:cubicBezTo>
                  <a:cubicBezTo>
                    <a:pt x="20505" y="43386"/>
                    <a:pt x="21446" y="46276"/>
                    <a:pt x="22118" y="49167"/>
                  </a:cubicBezTo>
                  <a:cubicBezTo>
                    <a:pt x="22320" y="50041"/>
                    <a:pt x="22589" y="50982"/>
                    <a:pt x="22992" y="51789"/>
                  </a:cubicBezTo>
                  <a:cubicBezTo>
                    <a:pt x="24202" y="54478"/>
                    <a:pt x="24942" y="57302"/>
                    <a:pt x="25144" y="60193"/>
                  </a:cubicBezTo>
                  <a:cubicBezTo>
                    <a:pt x="25211" y="61537"/>
                    <a:pt x="25278" y="62814"/>
                    <a:pt x="23463" y="63016"/>
                  </a:cubicBezTo>
                  <a:cubicBezTo>
                    <a:pt x="23060" y="62949"/>
                    <a:pt x="22589" y="62882"/>
                    <a:pt x="22186" y="62747"/>
                  </a:cubicBezTo>
                  <a:cubicBezTo>
                    <a:pt x="19900" y="62209"/>
                    <a:pt x="18018" y="60730"/>
                    <a:pt x="16942" y="58714"/>
                  </a:cubicBezTo>
                  <a:cubicBezTo>
                    <a:pt x="16740" y="58512"/>
                    <a:pt x="16471" y="58377"/>
                    <a:pt x="16270" y="58243"/>
                  </a:cubicBezTo>
                  <a:lnTo>
                    <a:pt x="15866" y="57840"/>
                  </a:lnTo>
                  <a:cubicBezTo>
                    <a:pt x="14387" y="55285"/>
                    <a:pt x="12774" y="52865"/>
                    <a:pt x="11026" y="50512"/>
                  </a:cubicBezTo>
                  <a:cubicBezTo>
                    <a:pt x="10959" y="50444"/>
                    <a:pt x="10959" y="50377"/>
                    <a:pt x="10959" y="50243"/>
                  </a:cubicBezTo>
                  <a:cubicBezTo>
                    <a:pt x="9816" y="46680"/>
                    <a:pt x="8606" y="43117"/>
                    <a:pt x="7597" y="39486"/>
                  </a:cubicBezTo>
                  <a:cubicBezTo>
                    <a:pt x="6992" y="37604"/>
                    <a:pt x="6589" y="35654"/>
                    <a:pt x="6185" y="33705"/>
                  </a:cubicBezTo>
                  <a:cubicBezTo>
                    <a:pt x="5648" y="31553"/>
                    <a:pt x="5984" y="29268"/>
                    <a:pt x="4975" y="27184"/>
                  </a:cubicBezTo>
                  <a:cubicBezTo>
                    <a:pt x="4841" y="25032"/>
                    <a:pt x="4706" y="22881"/>
                    <a:pt x="4572" y="20730"/>
                  </a:cubicBezTo>
                  <a:cubicBezTo>
                    <a:pt x="4270" y="20570"/>
                    <a:pt x="3996" y="20499"/>
                    <a:pt x="3750" y="20499"/>
                  </a:cubicBezTo>
                  <a:cubicBezTo>
                    <a:pt x="3066" y="20499"/>
                    <a:pt x="2601" y="21046"/>
                    <a:pt x="2353" y="21738"/>
                  </a:cubicBezTo>
                  <a:cubicBezTo>
                    <a:pt x="1816" y="23284"/>
                    <a:pt x="942" y="24696"/>
                    <a:pt x="337" y="26242"/>
                  </a:cubicBezTo>
                  <a:cubicBezTo>
                    <a:pt x="135" y="26780"/>
                    <a:pt x="0" y="27251"/>
                    <a:pt x="538" y="27654"/>
                  </a:cubicBezTo>
                  <a:cubicBezTo>
                    <a:pt x="2084" y="29066"/>
                    <a:pt x="1278" y="30881"/>
                    <a:pt x="1412" y="32562"/>
                  </a:cubicBezTo>
                  <a:cubicBezTo>
                    <a:pt x="1816" y="40360"/>
                    <a:pt x="4303" y="47688"/>
                    <a:pt x="6925" y="54882"/>
                  </a:cubicBezTo>
                  <a:cubicBezTo>
                    <a:pt x="8538" y="57907"/>
                    <a:pt x="9950" y="60999"/>
                    <a:pt x="11160" y="64159"/>
                  </a:cubicBezTo>
                  <a:cubicBezTo>
                    <a:pt x="12169" y="67319"/>
                    <a:pt x="13715" y="70277"/>
                    <a:pt x="15665" y="73033"/>
                  </a:cubicBezTo>
                  <a:cubicBezTo>
                    <a:pt x="15933" y="73302"/>
                    <a:pt x="16135" y="73571"/>
                    <a:pt x="16337" y="73907"/>
                  </a:cubicBezTo>
                  <a:cubicBezTo>
                    <a:pt x="16404" y="74042"/>
                    <a:pt x="16471" y="74176"/>
                    <a:pt x="16606" y="74378"/>
                  </a:cubicBezTo>
                  <a:cubicBezTo>
                    <a:pt x="17009" y="75050"/>
                    <a:pt x="17547" y="75655"/>
                    <a:pt x="18085" y="76260"/>
                  </a:cubicBezTo>
                  <a:cubicBezTo>
                    <a:pt x="18757" y="77470"/>
                    <a:pt x="19564" y="78546"/>
                    <a:pt x="20572" y="79487"/>
                  </a:cubicBezTo>
                  <a:cubicBezTo>
                    <a:pt x="21782" y="80428"/>
                    <a:pt x="22522" y="81840"/>
                    <a:pt x="23530" y="82983"/>
                  </a:cubicBezTo>
                  <a:cubicBezTo>
                    <a:pt x="25547" y="85067"/>
                    <a:pt x="28572" y="85739"/>
                    <a:pt x="30387" y="88025"/>
                  </a:cubicBezTo>
                  <a:cubicBezTo>
                    <a:pt x="32607" y="89719"/>
                    <a:pt x="34928" y="91007"/>
                    <a:pt x="37704" y="91007"/>
                  </a:cubicBezTo>
                  <a:cubicBezTo>
                    <a:pt x="38123" y="91007"/>
                    <a:pt x="38552" y="90978"/>
                    <a:pt x="38993" y="90916"/>
                  </a:cubicBezTo>
                  <a:cubicBezTo>
                    <a:pt x="41547" y="89302"/>
                    <a:pt x="44573" y="88428"/>
                    <a:pt x="47127" y="86748"/>
                  </a:cubicBezTo>
                  <a:cubicBezTo>
                    <a:pt x="47598" y="86277"/>
                    <a:pt x="48337" y="86008"/>
                    <a:pt x="48270" y="85134"/>
                  </a:cubicBezTo>
                  <a:cubicBezTo>
                    <a:pt x="47627" y="84491"/>
                    <a:pt x="47221" y="84141"/>
                    <a:pt x="46855" y="84141"/>
                  </a:cubicBezTo>
                  <a:cubicBezTo>
                    <a:pt x="46418" y="84141"/>
                    <a:pt x="46038" y="84641"/>
                    <a:pt x="45379" y="85739"/>
                  </a:cubicBezTo>
                  <a:cubicBezTo>
                    <a:pt x="45379" y="82176"/>
                    <a:pt x="43228" y="79823"/>
                    <a:pt x="42085" y="77000"/>
                  </a:cubicBezTo>
                  <a:cubicBezTo>
                    <a:pt x="41766" y="76406"/>
                    <a:pt x="41446" y="75689"/>
                    <a:pt x="40896" y="75689"/>
                  </a:cubicBezTo>
                  <a:cubicBezTo>
                    <a:pt x="40635" y="75689"/>
                    <a:pt x="40323" y="75850"/>
                    <a:pt x="39934" y="76260"/>
                  </a:cubicBezTo>
                  <a:cubicBezTo>
                    <a:pt x="39820" y="76355"/>
                    <a:pt x="39718" y="76391"/>
                    <a:pt x="39624" y="76391"/>
                  </a:cubicBezTo>
                  <a:cubicBezTo>
                    <a:pt x="39385" y="76391"/>
                    <a:pt x="39205" y="76155"/>
                    <a:pt x="39060" y="76058"/>
                  </a:cubicBezTo>
                  <a:cubicBezTo>
                    <a:pt x="38730" y="75681"/>
                    <a:pt x="38267" y="75469"/>
                    <a:pt x="37788" y="75469"/>
                  </a:cubicBezTo>
                  <a:cubicBezTo>
                    <a:pt x="37585" y="75469"/>
                    <a:pt x="37378" y="75508"/>
                    <a:pt x="37177" y="75588"/>
                  </a:cubicBezTo>
                  <a:cubicBezTo>
                    <a:pt x="36806" y="75751"/>
                    <a:pt x="36511" y="75823"/>
                    <a:pt x="36275" y="75823"/>
                  </a:cubicBezTo>
                  <a:cubicBezTo>
                    <a:pt x="35444" y="75823"/>
                    <a:pt x="35362" y="74932"/>
                    <a:pt x="35362" y="74042"/>
                  </a:cubicBezTo>
                  <a:cubicBezTo>
                    <a:pt x="35295" y="73033"/>
                    <a:pt x="35497" y="72025"/>
                    <a:pt x="35967" y="71151"/>
                  </a:cubicBezTo>
                  <a:cubicBezTo>
                    <a:pt x="36640" y="70075"/>
                    <a:pt x="36841" y="68731"/>
                    <a:pt x="36640" y="67453"/>
                  </a:cubicBezTo>
                  <a:cubicBezTo>
                    <a:pt x="36438" y="66243"/>
                    <a:pt x="36438" y="64899"/>
                    <a:pt x="36640" y="63688"/>
                  </a:cubicBezTo>
                  <a:cubicBezTo>
                    <a:pt x="36707" y="63218"/>
                    <a:pt x="37110" y="62747"/>
                    <a:pt x="36505" y="62478"/>
                  </a:cubicBezTo>
                  <a:cubicBezTo>
                    <a:pt x="36324" y="62357"/>
                    <a:pt x="36115" y="62291"/>
                    <a:pt x="35910" y="62291"/>
                  </a:cubicBezTo>
                  <a:cubicBezTo>
                    <a:pt x="35659" y="62291"/>
                    <a:pt x="35413" y="62391"/>
                    <a:pt x="35228" y="62613"/>
                  </a:cubicBezTo>
                  <a:cubicBezTo>
                    <a:pt x="33749" y="64495"/>
                    <a:pt x="31396" y="65369"/>
                    <a:pt x="29715" y="67655"/>
                  </a:cubicBezTo>
                  <a:cubicBezTo>
                    <a:pt x="30119" y="66109"/>
                    <a:pt x="31261" y="64831"/>
                    <a:pt x="32740" y="64293"/>
                  </a:cubicBezTo>
                  <a:cubicBezTo>
                    <a:pt x="33682" y="63823"/>
                    <a:pt x="34488" y="63151"/>
                    <a:pt x="34152" y="62075"/>
                  </a:cubicBezTo>
                  <a:cubicBezTo>
                    <a:pt x="33614" y="60327"/>
                    <a:pt x="33951" y="58243"/>
                    <a:pt x="32539" y="56764"/>
                  </a:cubicBezTo>
                  <a:cubicBezTo>
                    <a:pt x="32203" y="56428"/>
                    <a:pt x="32270" y="55957"/>
                    <a:pt x="32606" y="55688"/>
                  </a:cubicBezTo>
                  <a:cubicBezTo>
                    <a:pt x="32731" y="55599"/>
                    <a:pt x="32842" y="55562"/>
                    <a:pt x="32941" y="55562"/>
                  </a:cubicBezTo>
                  <a:cubicBezTo>
                    <a:pt x="33215" y="55562"/>
                    <a:pt x="33399" y="55845"/>
                    <a:pt x="33547" y="56092"/>
                  </a:cubicBezTo>
                  <a:cubicBezTo>
                    <a:pt x="33816" y="56629"/>
                    <a:pt x="34219" y="57100"/>
                    <a:pt x="34623" y="57503"/>
                  </a:cubicBezTo>
                  <a:cubicBezTo>
                    <a:pt x="34849" y="57692"/>
                    <a:pt x="35118" y="57923"/>
                    <a:pt x="35358" y="57923"/>
                  </a:cubicBezTo>
                  <a:cubicBezTo>
                    <a:pt x="35545" y="57923"/>
                    <a:pt x="35715" y="57782"/>
                    <a:pt x="35833" y="57369"/>
                  </a:cubicBezTo>
                  <a:cubicBezTo>
                    <a:pt x="35833" y="56092"/>
                    <a:pt x="34892" y="55218"/>
                    <a:pt x="34421" y="54142"/>
                  </a:cubicBezTo>
                  <a:cubicBezTo>
                    <a:pt x="30051" y="43722"/>
                    <a:pt x="26824" y="32965"/>
                    <a:pt x="25413" y="21671"/>
                  </a:cubicBezTo>
                  <a:cubicBezTo>
                    <a:pt x="25009" y="18041"/>
                    <a:pt x="24202" y="14343"/>
                    <a:pt x="24539" y="10645"/>
                  </a:cubicBezTo>
                  <a:cubicBezTo>
                    <a:pt x="24808" y="8292"/>
                    <a:pt x="24942" y="5872"/>
                    <a:pt x="24875" y="3452"/>
                  </a:cubicBezTo>
                  <a:cubicBezTo>
                    <a:pt x="24875" y="2780"/>
                    <a:pt x="24740" y="2107"/>
                    <a:pt x="24740" y="1435"/>
                  </a:cubicBezTo>
                  <a:cubicBezTo>
                    <a:pt x="24656" y="467"/>
                    <a:pt x="24493" y="0"/>
                    <a:pt x="2405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3" name="Google Shape;18073;p23"/>
            <p:cNvSpPr/>
            <p:nvPr/>
          </p:nvSpPr>
          <p:spPr>
            <a:xfrm>
              <a:off x="4168825" y="2278475"/>
              <a:ext cx="2048800" cy="874300"/>
            </a:xfrm>
            <a:custGeom>
              <a:avLst/>
              <a:gdLst/>
              <a:ahLst/>
              <a:cxnLst/>
              <a:rect l="l" t="t" r="r" b="b"/>
              <a:pathLst>
                <a:path w="81952" h="34972" extrusionOk="0">
                  <a:moveTo>
                    <a:pt x="80405" y="1"/>
                  </a:moveTo>
                  <a:cubicBezTo>
                    <a:pt x="77985" y="270"/>
                    <a:pt x="75632" y="740"/>
                    <a:pt x="73346" y="1480"/>
                  </a:cubicBezTo>
                  <a:cubicBezTo>
                    <a:pt x="72627" y="1646"/>
                    <a:pt x="71908" y="1766"/>
                    <a:pt x="71151" y="1766"/>
                  </a:cubicBezTo>
                  <a:cubicBezTo>
                    <a:pt x="70988" y="1766"/>
                    <a:pt x="70823" y="1761"/>
                    <a:pt x="70657" y="1749"/>
                  </a:cubicBezTo>
                  <a:cubicBezTo>
                    <a:pt x="70388" y="1816"/>
                    <a:pt x="70052" y="1816"/>
                    <a:pt x="69783" y="1951"/>
                  </a:cubicBezTo>
                  <a:cubicBezTo>
                    <a:pt x="69312" y="2085"/>
                    <a:pt x="68774" y="2152"/>
                    <a:pt x="68304" y="2152"/>
                  </a:cubicBezTo>
                  <a:lnTo>
                    <a:pt x="67363" y="2152"/>
                  </a:lnTo>
                  <a:cubicBezTo>
                    <a:pt x="65346" y="2556"/>
                    <a:pt x="63262" y="2892"/>
                    <a:pt x="61178" y="3093"/>
                  </a:cubicBezTo>
                  <a:cubicBezTo>
                    <a:pt x="58892" y="3430"/>
                    <a:pt x="56606" y="3698"/>
                    <a:pt x="54320" y="3833"/>
                  </a:cubicBezTo>
                  <a:cubicBezTo>
                    <a:pt x="53715" y="4035"/>
                    <a:pt x="53110" y="4102"/>
                    <a:pt x="52505" y="4102"/>
                  </a:cubicBezTo>
                  <a:lnTo>
                    <a:pt x="47665" y="4102"/>
                  </a:lnTo>
                  <a:cubicBezTo>
                    <a:pt x="47308" y="4139"/>
                    <a:pt x="46951" y="4156"/>
                    <a:pt x="46595" y="4156"/>
                  </a:cubicBezTo>
                  <a:cubicBezTo>
                    <a:pt x="45674" y="4156"/>
                    <a:pt x="44753" y="4046"/>
                    <a:pt x="43833" y="3900"/>
                  </a:cubicBezTo>
                  <a:cubicBezTo>
                    <a:pt x="43295" y="3766"/>
                    <a:pt x="42757" y="3698"/>
                    <a:pt x="42152" y="3698"/>
                  </a:cubicBezTo>
                  <a:cubicBezTo>
                    <a:pt x="40001" y="3228"/>
                    <a:pt x="37782" y="3430"/>
                    <a:pt x="35564" y="3161"/>
                  </a:cubicBezTo>
                  <a:cubicBezTo>
                    <a:pt x="33950" y="2690"/>
                    <a:pt x="32270" y="3026"/>
                    <a:pt x="30589" y="2690"/>
                  </a:cubicBezTo>
                  <a:cubicBezTo>
                    <a:pt x="30454" y="2623"/>
                    <a:pt x="30186" y="2623"/>
                    <a:pt x="29984" y="2556"/>
                  </a:cubicBezTo>
                  <a:cubicBezTo>
                    <a:pt x="28572" y="2219"/>
                    <a:pt x="27160" y="2219"/>
                    <a:pt x="25748" y="1883"/>
                  </a:cubicBezTo>
                  <a:cubicBezTo>
                    <a:pt x="25345" y="1816"/>
                    <a:pt x="24875" y="1749"/>
                    <a:pt x="24471" y="1749"/>
                  </a:cubicBezTo>
                  <a:cubicBezTo>
                    <a:pt x="23362" y="1749"/>
                    <a:pt x="22236" y="1547"/>
                    <a:pt x="21135" y="1547"/>
                  </a:cubicBezTo>
                  <a:cubicBezTo>
                    <a:pt x="20034" y="1547"/>
                    <a:pt x="18958" y="1749"/>
                    <a:pt x="17950" y="2556"/>
                  </a:cubicBezTo>
                  <a:cubicBezTo>
                    <a:pt x="17816" y="2690"/>
                    <a:pt x="17681" y="2825"/>
                    <a:pt x="17547" y="2959"/>
                  </a:cubicBezTo>
                  <a:cubicBezTo>
                    <a:pt x="17547" y="3362"/>
                    <a:pt x="17816" y="3766"/>
                    <a:pt x="17211" y="3967"/>
                  </a:cubicBezTo>
                  <a:cubicBezTo>
                    <a:pt x="15664" y="4438"/>
                    <a:pt x="14656" y="5715"/>
                    <a:pt x="13379" y="6522"/>
                  </a:cubicBezTo>
                  <a:cubicBezTo>
                    <a:pt x="13144" y="6630"/>
                    <a:pt x="12889" y="6661"/>
                    <a:pt x="12633" y="6661"/>
                  </a:cubicBezTo>
                  <a:cubicBezTo>
                    <a:pt x="12297" y="6661"/>
                    <a:pt x="11957" y="6609"/>
                    <a:pt x="11651" y="6609"/>
                  </a:cubicBezTo>
                  <a:cubicBezTo>
                    <a:pt x="11320" y="6609"/>
                    <a:pt x="11028" y="6670"/>
                    <a:pt x="10824" y="6925"/>
                  </a:cubicBezTo>
                  <a:cubicBezTo>
                    <a:pt x="9883" y="8203"/>
                    <a:pt x="8471" y="8270"/>
                    <a:pt x="7194" y="8606"/>
                  </a:cubicBezTo>
                  <a:cubicBezTo>
                    <a:pt x="7395" y="10354"/>
                    <a:pt x="5849" y="10623"/>
                    <a:pt x="4908" y="11362"/>
                  </a:cubicBezTo>
                  <a:cubicBezTo>
                    <a:pt x="4773" y="11497"/>
                    <a:pt x="4639" y="11631"/>
                    <a:pt x="4572" y="11766"/>
                  </a:cubicBezTo>
                  <a:cubicBezTo>
                    <a:pt x="3698" y="12573"/>
                    <a:pt x="2958" y="13581"/>
                    <a:pt x="1748" y="13984"/>
                  </a:cubicBezTo>
                  <a:cubicBezTo>
                    <a:pt x="1345" y="14052"/>
                    <a:pt x="941" y="14186"/>
                    <a:pt x="941" y="14724"/>
                  </a:cubicBezTo>
                  <a:cubicBezTo>
                    <a:pt x="941" y="15262"/>
                    <a:pt x="1345" y="15531"/>
                    <a:pt x="1748" y="15732"/>
                  </a:cubicBezTo>
                  <a:cubicBezTo>
                    <a:pt x="2051" y="15800"/>
                    <a:pt x="2353" y="15833"/>
                    <a:pt x="2656" y="15833"/>
                  </a:cubicBezTo>
                  <a:cubicBezTo>
                    <a:pt x="2958" y="15833"/>
                    <a:pt x="3261" y="15800"/>
                    <a:pt x="3563" y="15732"/>
                  </a:cubicBezTo>
                  <a:cubicBezTo>
                    <a:pt x="3698" y="15732"/>
                    <a:pt x="3765" y="15665"/>
                    <a:pt x="3698" y="15598"/>
                  </a:cubicBezTo>
                  <a:cubicBezTo>
                    <a:pt x="3662" y="15545"/>
                    <a:pt x="3664" y="15524"/>
                    <a:pt x="3681" y="15524"/>
                  </a:cubicBezTo>
                  <a:cubicBezTo>
                    <a:pt x="3729" y="15524"/>
                    <a:pt x="3896" y="15683"/>
                    <a:pt x="3698" y="15732"/>
                  </a:cubicBezTo>
                  <a:cubicBezTo>
                    <a:pt x="2958" y="15867"/>
                    <a:pt x="2151" y="15867"/>
                    <a:pt x="1412" y="16068"/>
                  </a:cubicBezTo>
                  <a:cubicBezTo>
                    <a:pt x="807" y="16270"/>
                    <a:pt x="0" y="16472"/>
                    <a:pt x="135" y="17279"/>
                  </a:cubicBezTo>
                  <a:cubicBezTo>
                    <a:pt x="271" y="17870"/>
                    <a:pt x="685" y="18031"/>
                    <a:pt x="1147" y="18031"/>
                  </a:cubicBezTo>
                  <a:cubicBezTo>
                    <a:pt x="1367" y="18031"/>
                    <a:pt x="1598" y="17994"/>
                    <a:pt x="1815" y="17951"/>
                  </a:cubicBezTo>
                  <a:cubicBezTo>
                    <a:pt x="2573" y="17843"/>
                    <a:pt x="3243" y="17473"/>
                    <a:pt x="4002" y="17473"/>
                  </a:cubicBezTo>
                  <a:cubicBezTo>
                    <a:pt x="4186" y="17473"/>
                    <a:pt x="4375" y="17495"/>
                    <a:pt x="4572" y="17547"/>
                  </a:cubicBezTo>
                  <a:cubicBezTo>
                    <a:pt x="4773" y="17547"/>
                    <a:pt x="4975" y="17547"/>
                    <a:pt x="5109" y="17480"/>
                  </a:cubicBezTo>
                  <a:cubicBezTo>
                    <a:pt x="5244" y="17447"/>
                    <a:pt x="5383" y="17430"/>
                    <a:pt x="5520" y="17430"/>
                  </a:cubicBezTo>
                  <a:cubicBezTo>
                    <a:pt x="5933" y="17430"/>
                    <a:pt x="6336" y="17581"/>
                    <a:pt x="6589" y="17884"/>
                  </a:cubicBezTo>
                  <a:cubicBezTo>
                    <a:pt x="7328" y="18489"/>
                    <a:pt x="8202" y="18825"/>
                    <a:pt x="9143" y="19026"/>
                  </a:cubicBezTo>
                  <a:cubicBezTo>
                    <a:pt x="9254" y="18934"/>
                    <a:pt x="9350" y="18897"/>
                    <a:pt x="9436" y="18897"/>
                  </a:cubicBezTo>
                  <a:cubicBezTo>
                    <a:pt x="9663" y="18897"/>
                    <a:pt x="9822" y="19149"/>
                    <a:pt x="10017" y="19295"/>
                  </a:cubicBezTo>
                  <a:cubicBezTo>
                    <a:pt x="10219" y="19295"/>
                    <a:pt x="10353" y="19430"/>
                    <a:pt x="10488" y="19430"/>
                  </a:cubicBezTo>
                  <a:cubicBezTo>
                    <a:pt x="11026" y="20102"/>
                    <a:pt x="11900" y="20237"/>
                    <a:pt x="12437" y="21043"/>
                  </a:cubicBezTo>
                  <a:cubicBezTo>
                    <a:pt x="13513" y="22657"/>
                    <a:pt x="12034" y="25010"/>
                    <a:pt x="14051" y="26220"/>
                  </a:cubicBezTo>
                  <a:cubicBezTo>
                    <a:pt x="14051" y="26220"/>
                    <a:pt x="13984" y="26489"/>
                    <a:pt x="13916" y="26623"/>
                  </a:cubicBezTo>
                  <a:cubicBezTo>
                    <a:pt x="13580" y="27363"/>
                    <a:pt x="13513" y="28102"/>
                    <a:pt x="14521" y="28304"/>
                  </a:cubicBezTo>
                  <a:cubicBezTo>
                    <a:pt x="14663" y="28351"/>
                    <a:pt x="14807" y="28374"/>
                    <a:pt x="14948" y="28374"/>
                  </a:cubicBezTo>
                  <a:cubicBezTo>
                    <a:pt x="15612" y="28374"/>
                    <a:pt x="16226" y="27882"/>
                    <a:pt x="16337" y="27161"/>
                  </a:cubicBezTo>
                  <a:cubicBezTo>
                    <a:pt x="16740" y="26085"/>
                    <a:pt x="16807" y="24943"/>
                    <a:pt x="16605" y="23800"/>
                  </a:cubicBezTo>
                  <a:cubicBezTo>
                    <a:pt x="16337" y="22926"/>
                    <a:pt x="16673" y="21985"/>
                    <a:pt x="17479" y="21581"/>
                  </a:cubicBezTo>
                  <a:cubicBezTo>
                    <a:pt x="18219" y="21043"/>
                    <a:pt x="18622" y="20102"/>
                    <a:pt x="19631" y="19900"/>
                  </a:cubicBezTo>
                  <a:cubicBezTo>
                    <a:pt x="21637" y="19190"/>
                    <a:pt x="23668" y="18480"/>
                    <a:pt x="25742" y="18480"/>
                  </a:cubicBezTo>
                  <a:cubicBezTo>
                    <a:pt x="27005" y="18480"/>
                    <a:pt x="28283" y="18743"/>
                    <a:pt x="29580" y="19430"/>
                  </a:cubicBezTo>
                  <a:cubicBezTo>
                    <a:pt x="30253" y="19766"/>
                    <a:pt x="30791" y="20304"/>
                    <a:pt x="31059" y="20976"/>
                  </a:cubicBezTo>
                  <a:cubicBezTo>
                    <a:pt x="32471" y="23127"/>
                    <a:pt x="31665" y="25144"/>
                    <a:pt x="30925" y="27228"/>
                  </a:cubicBezTo>
                  <a:cubicBezTo>
                    <a:pt x="30723" y="27699"/>
                    <a:pt x="30522" y="28169"/>
                    <a:pt x="30387" y="28640"/>
                  </a:cubicBezTo>
                  <a:cubicBezTo>
                    <a:pt x="30422" y="28692"/>
                    <a:pt x="30443" y="28708"/>
                    <a:pt x="30456" y="28708"/>
                  </a:cubicBezTo>
                  <a:cubicBezTo>
                    <a:pt x="30456" y="28708"/>
                    <a:pt x="30456" y="28708"/>
                    <a:pt x="30456" y="28708"/>
                  </a:cubicBezTo>
                  <a:lnTo>
                    <a:pt x="30456" y="28708"/>
                  </a:lnTo>
                  <a:cubicBezTo>
                    <a:pt x="30455" y="28725"/>
                    <a:pt x="30454" y="28746"/>
                    <a:pt x="30454" y="28775"/>
                  </a:cubicBezTo>
                  <a:cubicBezTo>
                    <a:pt x="30454" y="28707"/>
                    <a:pt x="30387" y="28707"/>
                    <a:pt x="30320" y="28640"/>
                  </a:cubicBezTo>
                  <a:cubicBezTo>
                    <a:pt x="30205" y="28629"/>
                    <a:pt x="30087" y="28623"/>
                    <a:pt x="29969" y="28623"/>
                  </a:cubicBezTo>
                  <a:cubicBezTo>
                    <a:pt x="29398" y="28623"/>
                    <a:pt x="28804" y="28753"/>
                    <a:pt x="28303" y="28976"/>
                  </a:cubicBezTo>
                  <a:cubicBezTo>
                    <a:pt x="28101" y="29111"/>
                    <a:pt x="28034" y="29245"/>
                    <a:pt x="27967" y="29447"/>
                  </a:cubicBezTo>
                  <a:cubicBezTo>
                    <a:pt x="27967" y="29649"/>
                    <a:pt x="28034" y="29783"/>
                    <a:pt x="28101" y="29917"/>
                  </a:cubicBezTo>
                  <a:cubicBezTo>
                    <a:pt x="28438" y="30926"/>
                    <a:pt x="30186" y="30993"/>
                    <a:pt x="30118" y="31464"/>
                  </a:cubicBezTo>
                  <a:cubicBezTo>
                    <a:pt x="29917" y="33010"/>
                    <a:pt x="31328" y="33413"/>
                    <a:pt x="31799" y="34489"/>
                  </a:cubicBezTo>
                  <a:cubicBezTo>
                    <a:pt x="31933" y="34623"/>
                    <a:pt x="32068" y="34758"/>
                    <a:pt x="32202" y="34825"/>
                  </a:cubicBezTo>
                  <a:cubicBezTo>
                    <a:pt x="32382" y="34925"/>
                    <a:pt x="32574" y="34972"/>
                    <a:pt x="32760" y="34972"/>
                  </a:cubicBezTo>
                  <a:cubicBezTo>
                    <a:pt x="33200" y="34972"/>
                    <a:pt x="33607" y="34712"/>
                    <a:pt x="33749" y="34287"/>
                  </a:cubicBezTo>
                  <a:cubicBezTo>
                    <a:pt x="34322" y="33304"/>
                    <a:pt x="34920" y="32820"/>
                    <a:pt x="35681" y="32820"/>
                  </a:cubicBezTo>
                  <a:cubicBezTo>
                    <a:pt x="36168" y="32820"/>
                    <a:pt x="36722" y="33019"/>
                    <a:pt x="37379" y="33413"/>
                  </a:cubicBezTo>
                  <a:cubicBezTo>
                    <a:pt x="37694" y="33596"/>
                    <a:pt x="37993" y="33680"/>
                    <a:pt x="38264" y="33680"/>
                  </a:cubicBezTo>
                  <a:cubicBezTo>
                    <a:pt x="39089" y="33680"/>
                    <a:pt x="39648" y="32897"/>
                    <a:pt x="39597" y="31733"/>
                  </a:cubicBezTo>
                  <a:cubicBezTo>
                    <a:pt x="39597" y="31262"/>
                    <a:pt x="39329" y="30859"/>
                    <a:pt x="39463" y="30254"/>
                  </a:cubicBezTo>
                  <a:cubicBezTo>
                    <a:pt x="39591" y="30144"/>
                    <a:pt x="39770" y="30119"/>
                    <a:pt x="39964" y="30119"/>
                  </a:cubicBezTo>
                  <a:cubicBezTo>
                    <a:pt x="40126" y="30119"/>
                    <a:pt x="40299" y="30136"/>
                    <a:pt x="40463" y="30136"/>
                  </a:cubicBezTo>
                  <a:cubicBezTo>
                    <a:pt x="40824" y="30136"/>
                    <a:pt x="41144" y="30052"/>
                    <a:pt x="41211" y="29514"/>
                  </a:cubicBezTo>
                  <a:cubicBezTo>
                    <a:pt x="41345" y="28438"/>
                    <a:pt x="42152" y="27766"/>
                    <a:pt x="42354" y="26758"/>
                  </a:cubicBezTo>
                  <a:cubicBezTo>
                    <a:pt x="41816" y="25413"/>
                    <a:pt x="40337" y="25548"/>
                    <a:pt x="39329" y="24875"/>
                  </a:cubicBezTo>
                  <a:cubicBezTo>
                    <a:pt x="38387" y="23800"/>
                    <a:pt x="38791" y="22657"/>
                    <a:pt x="39329" y="21514"/>
                  </a:cubicBezTo>
                  <a:cubicBezTo>
                    <a:pt x="39530" y="21043"/>
                    <a:pt x="39934" y="20573"/>
                    <a:pt x="40404" y="20371"/>
                  </a:cubicBezTo>
                  <a:cubicBezTo>
                    <a:pt x="42287" y="18825"/>
                    <a:pt x="44236" y="17346"/>
                    <a:pt x="46320" y="16068"/>
                  </a:cubicBezTo>
                  <a:cubicBezTo>
                    <a:pt x="46656" y="15867"/>
                    <a:pt x="47060" y="15732"/>
                    <a:pt x="47463" y="15732"/>
                  </a:cubicBezTo>
                  <a:cubicBezTo>
                    <a:pt x="51295" y="15262"/>
                    <a:pt x="55127" y="14993"/>
                    <a:pt x="59026" y="14858"/>
                  </a:cubicBezTo>
                  <a:cubicBezTo>
                    <a:pt x="64405" y="14589"/>
                    <a:pt x="69917" y="14657"/>
                    <a:pt x="75363" y="14388"/>
                  </a:cubicBezTo>
                  <a:cubicBezTo>
                    <a:pt x="76169" y="14388"/>
                    <a:pt x="76909" y="13850"/>
                    <a:pt x="77178" y="13110"/>
                  </a:cubicBezTo>
                  <a:cubicBezTo>
                    <a:pt x="77581" y="11631"/>
                    <a:pt x="78119" y="10152"/>
                    <a:pt x="78590" y="8741"/>
                  </a:cubicBezTo>
                  <a:cubicBezTo>
                    <a:pt x="79127" y="6522"/>
                    <a:pt x="80001" y="4371"/>
                    <a:pt x="81077" y="2354"/>
                  </a:cubicBezTo>
                  <a:cubicBezTo>
                    <a:pt x="81615" y="1413"/>
                    <a:pt x="81951" y="404"/>
                    <a:pt x="80405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4" name="Google Shape;18074;p23"/>
            <p:cNvSpPr/>
            <p:nvPr/>
          </p:nvSpPr>
          <p:spPr>
            <a:xfrm>
              <a:off x="1148600" y="2008375"/>
              <a:ext cx="1116000" cy="1695050"/>
            </a:xfrm>
            <a:custGeom>
              <a:avLst/>
              <a:gdLst/>
              <a:ahLst/>
              <a:cxnLst/>
              <a:rect l="l" t="t" r="r" b="b"/>
              <a:pathLst>
                <a:path w="44640" h="67802" extrusionOk="0">
                  <a:moveTo>
                    <a:pt x="7222" y="1"/>
                  </a:moveTo>
                  <a:cubicBezTo>
                    <a:pt x="6464" y="1"/>
                    <a:pt x="6291" y="1111"/>
                    <a:pt x="5648" y="1326"/>
                  </a:cubicBezTo>
                  <a:cubicBezTo>
                    <a:pt x="5177" y="1729"/>
                    <a:pt x="5110" y="2401"/>
                    <a:pt x="4841" y="2939"/>
                  </a:cubicBezTo>
                  <a:cubicBezTo>
                    <a:pt x="3967" y="5091"/>
                    <a:pt x="3900" y="7511"/>
                    <a:pt x="2488" y="9460"/>
                  </a:cubicBezTo>
                  <a:cubicBezTo>
                    <a:pt x="2286" y="9864"/>
                    <a:pt x="2219" y="10200"/>
                    <a:pt x="2152" y="10603"/>
                  </a:cubicBezTo>
                  <a:cubicBezTo>
                    <a:pt x="1681" y="12553"/>
                    <a:pt x="1345" y="14502"/>
                    <a:pt x="1076" y="16452"/>
                  </a:cubicBezTo>
                  <a:cubicBezTo>
                    <a:pt x="404" y="20486"/>
                    <a:pt x="68" y="24587"/>
                    <a:pt x="1" y="28688"/>
                  </a:cubicBezTo>
                  <a:cubicBezTo>
                    <a:pt x="1" y="31780"/>
                    <a:pt x="538" y="34805"/>
                    <a:pt x="1614" y="37696"/>
                  </a:cubicBezTo>
                  <a:cubicBezTo>
                    <a:pt x="2555" y="38772"/>
                    <a:pt x="2152" y="40721"/>
                    <a:pt x="3833" y="41326"/>
                  </a:cubicBezTo>
                  <a:cubicBezTo>
                    <a:pt x="4090" y="41216"/>
                    <a:pt x="4347" y="41046"/>
                    <a:pt x="4583" y="41046"/>
                  </a:cubicBezTo>
                  <a:cubicBezTo>
                    <a:pt x="4764" y="41046"/>
                    <a:pt x="4932" y="41146"/>
                    <a:pt x="5077" y="41453"/>
                  </a:cubicBezTo>
                  <a:lnTo>
                    <a:pt x="5077" y="41453"/>
                  </a:lnTo>
                  <a:cubicBezTo>
                    <a:pt x="4856" y="41300"/>
                    <a:pt x="4613" y="41207"/>
                    <a:pt x="4384" y="41207"/>
                  </a:cubicBezTo>
                  <a:cubicBezTo>
                    <a:pt x="4286" y="41207"/>
                    <a:pt x="4192" y="41223"/>
                    <a:pt x="4101" y="41259"/>
                  </a:cubicBezTo>
                  <a:cubicBezTo>
                    <a:pt x="3698" y="41461"/>
                    <a:pt x="3429" y="41663"/>
                    <a:pt x="3564" y="42133"/>
                  </a:cubicBezTo>
                  <a:cubicBezTo>
                    <a:pt x="5177" y="43545"/>
                    <a:pt x="5177" y="45831"/>
                    <a:pt x="6454" y="47377"/>
                  </a:cubicBezTo>
                  <a:cubicBezTo>
                    <a:pt x="6387" y="47511"/>
                    <a:pt x="6454" y="47646"/>
                    <a:pt x="6522" y="47713"/>
                  </a:cubicBezTo>
                  <a:cubicBezTo>
                    <a:pt x="6925" y="47982"/>
                    <a:pt x="7463" y="48117"/>
                    <a:pt x="7463" y="48722"/>
                  </a:cubicBezTo>
                  <a:cubicBezTo>
                    <a:pt x="7530" y="48923"/>
                    <a:pt x="7597" y="49058"/>
                    <a:pt x="7665" y="49192"/>
                  </a:cubicBezTo>
                  <a:cubicBezTo>
                    <a:pt x="8001" y="49461"/>
                    <a:pt x="8270" y="49797"/>
                    <a:pt x="8471" y="50201"/>
                  </a:cubicBezTo>
                  <a:cubicBezTo>
                    <a:pt x="9547" y="52150"/>
                    <a:pt x="11160" y="53696"/>
                    <a:pt x="12505" y="55444"/>
                  </a:cubicBezTo>
                  <a:cubicBezTo>
                    <a:pt x="12774" y="55982"/>
                    <a:pt x="13312" y="56251"/>
                    <a:pt x="13715" y="56587"/>
                  </a:cubicBezTo>
                  <a:cubicBezTo>
                    <a:pt x="14522" y="57192"/>
                    <a:pt x="15194" y="57865"/>
                    <a:pt x="15799" y="58604"/>
                  </a:cubicBezTo>
                  <a:cubicBezTo>
                    <a:pt x="17278" y="60621"/>
                    <a:pt x="19497" y="61831"/>
                    <a:pt x="21446" y="63243"/>
                  </a:cubicBezTo>
                  <a:cubicBezTo>
                    <a:pt x="24606" y="65529"/>
                    <a:pt x="28438" y="66470"/>
                    <a:pt x="32136" y="67545"/>
                  </a:cubicBezTo>
                  <a:cubicBezTo>
                    <a:pt x="32422" y="67729"/>
                    <a:pt x="32689" y="67801"/>
                    <a:pt x="32941" y="67801"/>
                  </a:cubicBezTo>
                  <a:cubicBezTo>
                    <a:pt x="33520" y="67801"/>
                    <a:pt x="34020" y="67423"/>
                    <a:pt x="34488" y="67142"/>
                  </a:cubicBezTo>
                  <a:cubicBezTo>
                    <a:pt x="37312" y="65596"/>
                    <a:pt x="40001" y="63781"/>
                    <a:pt x="42959" y="62571"/>
                  </a:cubicBezTo>
                  <a:cubicBezTo>
                    <a:pt x="43631" y="62167"/>
                    <a:pt x="44640" y="61966"/>
                    <a:pt x="44505" y="61024"/>
                  </a:cubicBezTo>
                  <a:cubicBezTo>
                    <a:pt x="44438" y="60083"/>
                    <a:pt x="43363" y="60016"/>
                    <a:pt x="42690" y="59814"/>
                  </a:cubicBezTo>
                  <a:cubicBezTo>
                    <a:pt x="41682" y="59411"/>
                    <a:pt x="40741" y="58940"/>
                    <a:pt x="39867" y="58402"/>
                  </a:cubicBezTo>
                  <a:cubicBezTo>
                    <a:pt x="36774" y="56251"/>
                    <a:pt x="33413" y="54570"/>
                    <a:pt x="30589" y="52083"/>
                  </a:cubicBezTo>
                  <a:cubicBezTo>
                    <a:pt x="27295" y="48251"/>
                    <a:pt x="23665" y="44688"/>
                    <a:pt x="21110" y="40318"/>
                  </a:cubicBezTo>
                  <a:cubicBezTo>
                    <a:pt x="20908" y="40049"/>
                    <a:pt x="20707" y="39780"/>
                    <a:pt x="20572" y="39444"/>
                  </a:cubicBezTo>
                  <a:cubicBezTo>
                    <a:pt x="20505" y="39310"/>
                    <a:pt x="20438" y="39242"/>
                    <a:pt x="20303" y="39041"/>
                  </a:cubicBezTo>
                  <a:cubicBezTo>
                    <a:pt x="20236" y="38839"/>
                    <a:pt x="20102" y="38637"/>
                    <a:pt x="20034" y="38436"/>
                  </a:cubicBezTo>
                  <a:cubicBezTo>
                    <a:pt x="19967" y="38301"/>
                    <a:pt x="19900" y="38167"/>
                    <a:pt x="19833" y="37965"/>
                  </a:cubicBezTo>
                  <a:cubicBezTo>
                    <a:pt x="19564" y="37427"/>
                    <a:pt x="19362" y="36889"/>
                    <a:pt x="19228" y="36284"/>
                  </a:cubicBezTo>
                  <a:cubicBezTo>
                    <a:pt x="17614" y="31915"/>
                    <a:pt x="15261" y="27881"/>
                    <a:pt x="13715" y="23511"/>
                  </a:cubicBezTo>
                  <a:cubicBezTo>
                    <a:pt x="13513" y="23175"/>
                    <a:pt x="13446" y="22772"/>
                    <a:pt x="13379" y="22368"/>
                  </a:cubicBezTo>
                  <a:cubicBezTo>
                    <a:pt x="11295" y="16654"/>
                    <a:pt x="9211" y="10939"/>
                    <a:pt x="8740" y="4754"/>
                  </a:cubicBezTo>
                  <a:cubicBezTo>
                    <a:pt x="8673" y="3208"/>
                    <a:pt x="8404" y="1729"/>
                    <a:pt x="7933" y="250"/>
                  </a:cubicBezTo>
                  <a:cubicBezTo>
                    <a:pt x="7647" y="73"/>
                    <a:pt x="7416" y="1"/>
                    <a:pt x="722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5" name="Google Shape;18075;p23"/>
            <p:cNvSpPr/>
            <p:nvPr/>
          </p:nvSpPr>
          <p:spPr>
            <a:xfrm>
              <a:off x="2264575" y="3365900"/>
              <a:ext cx="1149625" cy="1793300"/>
            </a:xfrm>
            <a:custGeom>
              <a:avLst/>
              <a:gdLst/>
              <a:ahLst/>
              <a:cxnLst/>
              <a:rect l="l" t="t" r="r" b="b"/>
              <a:pathLst>
                <a:path w="45985" h="71732" extrusionOk="0">
                  <a:moveTo>
                    <a:pt x="20304" y="1"/>
                  </a:moveTo>
                  <a:cubicBezTo>
                    <a:pt x="19766" y="1"/>
                    <a:pt x="19295" y="135"/>
                    <a:pt x="18825" y="471"/>
                  </a:cubicBezTo>
                  <a:cubicBezTo>
                    <a:pt x="15598" y="2085"/>
                    <a:pt x="12438" y="3765"/>
                    <a:pt x="9346" y="5513"/>
                  </a:cubicBezTo>
                  <a:cubicBezTo>
                    <a:pt x="7665" y="6454"/>
                    <a:pt x="5917" y="7328"/>
                    <a:pt x="4102" y="8068"/>
                  </a:cubicBezTo>
                  <a:cubicBezTo>
                    <a:pt x="3900" y="8270"/>
                    <a:pt x="3698" y="8538"/>
                    <a:pt x="3497" y="8807"/>
                  </a:cubicBezTo>
                  <a:cubicBezTo>
                    <a:pt x="3430" y="8942"/>
                    <a:pt x="3295" y="9144"/>
                    <a:pt x="3228" y="9345"/>
                  </a:cubicBezTo>
                  <a:cubicBezTo>
                    <a:pt x="1413" y="14925"/>
                    <a:pt x="1" y="20572"/>
                    <a:pt x="404" y="26421"/>
                  </a:cubicBezTo>
                  <a:cubicBezTo>
                    <a:pt x="472" y="27362"/>
                    <a:pt x="404" y="28304"/>
                    <a:pt x="270" y="29245"/>
                  </a:cubicBezTo>
                  <a:cubicBezTo>
                    <a:pt x="203" y="31665"/>
                    <a:pt x="539" y="34018"/>
                    <a:pt x="1413" y="36236"/>
                  </a:cubicBezTo>
                  <a:cubicBezTo>
                    <a:pt x="1816" y="37447"/>
                    <a:pt x="1749" y="38657"/>
                    <a:pt x="2219" y="39800"/>
                  </a:cubicBezTo>
                  <a:cubicBezTo>
                    <a:pt x="2623" y="41077"/>
                    <a:pt x="2959" y="42354"/>
                    <a:pt x="3362" y="43632"/>
                  </a:cubicBezTo>
                  <a:cubicBezTo>
                    <a:pt x="4438" y="48472"/>
                    <a:pt x="6656" y="52909"/>
                    <a:pt x="8808" y="57346"/>
                  </a:cubicBezTo>
                  <a:cubicBezTo>
                    <a:pt x="9615" y="59161"/>
                    <a:pt x="10623" y="60842"/>
                    <a:pt x="11967" y="62388"/>
                  </a:cubicBezTo>
                  <a:cubicBezTo>
                    <a:pt x="15463" y="64271"/>
                    <a:pt x="18825" y="66556"/>
                    <a:pt x="22590" y="67901"/>
                  </a:cubicBezTo>
                  <a:cubicBezTo>
                    <a:pt x="22975" y="68045"/>
                    <a:pt x="23291" y="68328"/>
                    <a:pt x="23687" y="68328"/>
                  </a:cubicBezTo>
                  <a:cubicBezTo>
                    <a:pt x="23844" y="68328"/>
                    <a:pt x="24013" y="68284"/>
                    <a:pt x="24203" y="68170"/>
                  </a:cubicBezTo>
                  <a:cubicBezTo>
                    <a:pt x="23262" y="66892"/>
                    <a:pt x="22186" y="65682"/>
                    <a:pt x="21379" y="64338"/>
                  </a:cubicBezTo>
                  <a:cubicBezTo>
                    <a:pt x="19295" y="61245"/>
                    <a:pt x="17413" y="58153"/>
                    <a:pt x="15732" y="54859"/>
                  </a:cubicBezTo>
                  <a:cubicBezTo>
                    <a:pt x="14791" y="53312"/>
                    <a:pt x="14052" y="51699"/>
                    <a:pt x="13447" y="49951"/>
                  </a:cubicBezTo>
                  <a:cubicBezTo>
                    <a:pt x="13312" y="49682"/>
                    <a:pt x="13379" y="49279"/>
                    <a:pt x="12976" y="49144"/>
                  </a:cubicBezTo>
                  <a:cubicBezTo>
                    <a:pt x="12841" y="48875"/>
                    <a:pt x="12909" y="48472"/>
                    <a:pt x="12573" y="48270"/>
                  </a:cubicBezTo>
                  <a:cubicBezTo>
                    <a:pt x="12304" y="47598"/>
                    <a:pt x="12438" y="46791"/>
                    <a:pt x="11766" y="46253"/>
                  </a:cubicBezTo>
                  <a:cubicBezTo>
                    <a:pt x="10892" y="43699"/>
                    <a:pt x="10152" y="41077"/>
                    <a:pt x="9077" y="38522"/>
                  </a:cubicBezTo>
                  <a:cubicBezTo>
                    <a:pt x="8673" y="35564"/>
                    <a:pt x="8001" y="32606"/>
                    <a:pt x="6993" y="29715"/>
                  </a:cubicBezTo>
                  <a:cubicBezTo>
                    <a:pt x="6993" y="29043"/>
                    <a:pt x="6925" y="28371"/>
                    <a:pt x="6925" y="27698"/>
                  </a:cubicBezTo>
                  <a:cubicBezTo>
                    <a:pt x="6993" y="26152"/>
                    <a:pt x="7396" y="24673"/>
                    <a:pt x="9009" y="24001"/>
                  </a:cubicBezTo>
                  <a:cubicBezTo>
                    <a:pt x="9823" y="23625"/>
                    <a:pt x="10651" y="23366"/>
                    <a:pt x="11460" y="23366"/>
                  </a:cubicBezTo>
                  <a:cubicBezTo>
                    <a:pt x="12389" y="23366"/>
                    <a:pt x="13292" y="23708"/>
                    <a:pt x="14119" y="24606"/>
                  </a:cubicBezTo>
                  <a:cubicBezTo>
                    <a:pt x="15665" y="26085"/>
                    <a:pt x="16942" y="27766"/>
                    <a:pt x="17816" y="29715"/>
                  </a:cubicBezTo>
                  <a:cubicBezTo>
                    <a:pt x="18018" y="30589"/>
                    <a:pt x="18489" y="31463"/>
                    <a:pt x="19094" y="32136"/>
                  </a:cubicBezTo>
                  <a:cubicBezTo>
                    <a:pt x="19564" y="33346"/>
                    <a:pt x="20035" y="34556"/>
                    <a:pt x="20707" y="35766"/>
                  </a:cubicBezTo>
                  <a:lnTo>
                    <a:pt x="21110" y="36573"/>
                  </a:lnTo>
                  <a:cubicBezTo>
                    <a:pt x="21178" y="37312"/>
                    <a:pt x="21245" y="38052"/>
                    <a:pt x="21447" y="38858"/>
                  </a:cubicBezTo>
                  <a:cubicBezTo>
                    <a:pt x="21984" y="40539"/>
                    <a:pt x="22388" y="42354"/>
                    <a:pt x="23531" y="43766"/>
                  </a:cubicBezTo>
                  <a:cubicBezTo>
                    <a:pt x="23800" y="45245"/>
                    <a:pt x="23934" y="46791"/>
                    <a:pt x="25211" y="47867"/>
                  </a:cubicBezTo>
                  <a:cubicBezTo>
                    <a:pt x="25413" y="49548"/>
                    <a:pt x="25816" y="51161"/>
                    <a:pt x="26421" y="52775"/>
                  </a:cubicBezTo>
                  <a:cubicBezTo>
                    <a:pt x="27094" y="54119"/>
                    <a:pt x="27901" y="55396"/>
                    <a:pt x="28640" y="56741"/>
                  </a:cubicBezTo>
                  <a:cubicBezTo>
                    <a:pt x="28774" y="57481"/>
                    <a:pt x="29111" y="58220"/>
                    <a:pt x="29648" y="58758"/>
                  </a:cubicBezTo>
                  <a:cubicBezTo>
                    <a:pt x="31195" y="62657"/>
                    <a:pt x="33682" y="66086"/>
                    <a:pt x="36909" y="68842"/>
                  </a:cubicBezTo>
                  <a:cubicBezTo>
                    <a:pt x="37447" y="69044"/>
                    <a:pt x="37581" y="69582"/>
                    <a:pt x="37985" y="69985"/>
                  </a:cubicBezTo>
                  <a:cubicBezTo>
                    <a:pt x="38858" y="70858"/>
                    <a:pt x="39731" y="71732"/>
                    <a:pt x="41041" y="71732"/>
                  </a:cubicBezTo>
                  <a:cubicBezTo>
                    <a:pt x="41244" y="71732"/>
                    <a:pt x="41457" y="71711"/>
                    <a:pt x="41682" y="71666"/>
                  </a:cubicBezTo>
                  <a:cubicBezTo>
                    <a:pt x="43296" y="71598"/>
                    <a:pt x="44842" y="70926"/>
                    <a:pt x="45918" y="69716"/>
                  </a:cubicBezTo>
                  <a:cubicBezTo>
                    <a:pt x="45985" y="69514"/>
                    <a:pt x="45985" y="69380"/>
                    <a:pt x="45918" y="69178"/>
                  </a:cubicBezTo>
                  <a:cubicBezTo>
                    <a:pt x="45716" y="68909"/>
                    <a:pt x="45447" y="68708"/>
                    <a:pt x="45245" y="68439"/>
                  </a:cubicBezTo>
                  <a:cubicBezTo>
                    <a:pt x="45044" y="68170"/>
                    <a:pt x="44842" y="67968"/>
                    <a:pt x="44640" y="67699"/>
                  </a:cubicBezTo>
                  <a:cubicBezTo>
                    <a:pt x="44304" y="67363"/>
                    <a:pt x="43968" y="67027"/>
                    <a:pt x="43632" y="66624"/>
                  </a:cubicBezTo>
                  <a:cubicBezTo>
                    <a:pt x="43565" y="66556"/>
                    <a:pt x="43430" y="66422"/>
                    <a:pt x="43296" y="66287"/>
                  </a:cubicBezTo>
                  <a:cubicBezTo>
                    <a:pt x="42825" y="65817"/>
                    <a:pt x="42355" y="65346"/>
                    <a:pt x="42018" y="64741"/>
                  </a:cubicBezTo>
                  <a:cubicBezTo>
                    <a:pt x="41884" y="64539"/>
                    <a:pt x="41682" y="64338"/>
                    <a:pt x="41548" y="64136"/>
                  </a:cubicBezTo>
                  <a:cubicBezTo>
                    <a:pt x="41212" y="63733"/>
                    <a:pt x="40943" y="63329"/>
                    <a:pt x="40808" y="62859"/>
                  </a:cubicBezTo>
                  <a:cubicBezTo>
                    <a:pt x="40136" y="61783"/>
                    <a:pt x="39396" y="60842"/>
                    <a:pt x="38590" y="59968"/>
                  </a:cubicBezTo>
                  <a:lnTo>
                    <a:pt x="38254" y="59632"/>
                  </a:lnTo>
                  <a:cubicBezTo>
                    <a:pt x="38119" y="59497"/>
                    <a:pt x="37985" y="59363"/>
                    <a:pt x="37917" y="59296"/>
                  </a:cubicBezTo>
                  <a:cubicBezTo>
                    <a:pt x="37783" y="59094"/>
                    <a:pt x="37649" y="58892"/>
                    <a:pt x="37514" y="58691"/>
                  </a:cubicBezTo>
                  <a:cubicBezTo>
                    <a:pt x="37447" y="58489"/>
                    <a:pt x="37380" y="58355"/>
                    <a:pt x="37312" y="58220"/>
                  </a:cubicBezTo>
                  <a:cubicBezTo>
                    <a:pt x="37178" y="57951"/>
                    <a:pt x="36976" y="57682"/>
                    <a:pt x="36842" y="57413"/>
                  </a:cubicBezTo>
                  <a:cubicBezTo>
                    <a:pt x="36775" y="57279"/>
                    <a:pt x="36707" y="57077"/>
                    <a:pt x="36640" y="56943"/>
                  </a:cubicBezTo>
                  <a:cubicBezTo>
                    <a:pt x="36102" y="55800"/>
                    <a:pt x="35430" y="54791"/>
                    <a:pt x="34892" y="53716"/>
                  </a:cubicBezTo>
                  <a:cubicBezTo>
                    <a:pt x="34758" y="53514"/>
                    <a:pt x="34623" y="53312"/>
                    <a:pt x="34422" y="53111"/>
                  </a:cubicBezTo>
                  <a:cubicBezTo>
                    <a:pt x="34220" y="52842"/>
                    <a:pt x="34085" y="52640"/>
                    <a:pt x="33951" y="52371"/>
                  </a:cubicBezTo>
                  <a:cubicBezTo>
                    <a:pt x="33884" y="52170"/>
                    <a:pt x="33817" y="52035"/>
                    <a:pt x="33749" y="51901"/>
                  </a:cubicBezTo>
                  <a:cubicBezTo>
                    <a:pt x="33682" y="51699"/>
                    <a:pt x="33615" y="51363"/>
                    <a:pt x="33548" y="51094"/>
                  </a:cubicBezTo>
                  <a:cubicBezTo>
                    <a:pt x="33480" y="50959"/>
                    <a:pt x="33413" y="50758"/>
                    <a:pt x="33346" y="50623"/>
                  </a:cubicBezTo>
                  <a:cubicBezTo>
                    <a:pt x="32943" y="49951"/>
                    <a:pt x="32674" y="49279"/>
                    <a:pt x="32405" y="48539"/>
                  </a:cubicBezTo>
                  <a:cubicBezTo>
                    <a:pt x="31195" y="46052"/>
                    <a:pt x="30119" y="43497"/>
                    <a:pt x="29178" y="40875"/>
                  </a:cubicBezTo>
                  <a:cubicBezTo>
                    <a:pt x="28506" y="39329"/>
                    <a:pt x="27901" y="37783"/>
                    <a:pt x="27497" y="36169"/>
                  </a:cubicBezTo>
                  <a:cubicBezTo>
                    <a:pt x="26892" y="34757"/>
                    <a:pt x="26354" y="33278"/>
                    <a:pt x="25951" y="31799"/>
                  </a:cubicBezTo>
                  <a:cubicBezTo>
                    <a:pt x="25615" y="31060"/>
                    <a:pt x="25413" y="30320"/>
                    <a:pt x="25279" y="29514"/>
                  </a:cubicBezTo>
                  <a:cubicBezTo>
                    <a:pt x="25211" y="29245"/>
                    <a:pt x="25144" y="28909"/>
                    <a:pt x="25077" y="28640"/>
                  </a:cubicBezTo>
                  <a:cubicBezTo>
                    <a:pt x="24539" y="26287"/>
                    <a:pt x="24136" y="23934"/>
                    <a:pt x="23934" y="21514"/>
                  </a:cubicBezTo>
                  <a:cubicBezTo>
                    <a:pt x="23531" y="19698"/>
                    <a:pt x="23867" y="17883"/>
                    <a:pt x="23800" y="16068"/>
                  </a:cubicBezTo>
                  <a:cubicBezTo>
                    <a:pt x="23665" y="13513"/>
                    <a:pt x="23262" y="11093"/>
                    <a:pt x="22926" y="8538"/>
                  </a:cubicBezTo>
                  <a:cubicBezTo>
                    <a:pt x="22858" y="8202"/>
                    <a:pt x="22791" y="7933"/>
                    <a:pt x="22590" y="7665"/>
                  </a:cubicBezTo>
                  <a:cubicBezTo>
                    <a:pt x="22550" y="7663"/>
                    <a:pt x="22511" y="7662"/>
                    <a:pt x="22474" y="7662"/>
                  </a:cubicBezTo>
                  <a:cubicBezTo>
                    <a:pt x="21200" y="7662"/>
                    <a:pt x="21581" y="8759"/>
                    <a:pt x="21581" y="9412"/>
                  </a:cubicBezTo>
                  <a:cubicBezTo>
                    <a:pt x="21581" y="11295"/>
                    <a:pt x="22119" y="13110"/>
                    <a:pt x="22119" y="15194"/>
                  </a:cubicBezTo>
                  <a:cubicBezTo>
                    <a:pt x="21783" y="14656"/>
                    <a:pt x="21850" y="14186"/>
                    <a:pt x="21648" y="13849"/>
                  </a:cubicBezTo>
                  <a:cubicBezTo>
                    <a:pt x="20573" y="12236"/>
                    <a:pt x="20102" y="9883"/>
                    <a:pt x="17547" y="9547"/>
                  </a:cubicBezTo>
                  <a:cubicBezTo>
                    <a:pt x="16673" y="9412"/>
                    <a:pt x="15934" y="9547"/>
                    <a:pt x="15329" y="8404"/>
                  </a:cubicBezTo>
                  <a:cubicBezTo>
                    <a:pt x="14892" y="7704"/>
                    <a:pt x="14085" y="7318"/>
                    <a:pt x="13278" y="7318"/>
                  </a:cubicBezTo>
                  <a:cubicBezTo>
                    <a:pt x="12844" y="7318"/>
                    <a:pt x="12411" y="7429"/>
                    <a:pt x="12035" y="7665"/>
                  </a:cubicBezTo>
                  <a:cubicBezTo>
                    <a:pt x="12774" y="7194"/>
                    <a:pt x="13447" y="6992"/>
                    <a:pt x="13581" y="6253"/>
                  </a:cubicBezTo>
                  <a:cubicBezTo>
                    <a:pt x="13917" y="4841"/>
                    <a:pt x="15060" y="4236"/>
                    <a:pt x="16203" y="3631"/>
                  </a:cubicBezTo>
                  <a:cubicBezTo>
                    <a:pt x="17278" y="3026"/>
                    <a:pt x="18421" y="2421"/>
                    <a:pt x="19564" y="1816"/>
                  </a:cubicBezTo>
                  <a:cubicBezTo>
                    <a:pt x="20169" y="1547"/>
                    <a:pt x="20909" y="1211"/>
                    <a:pt x="20842" y="269"/>
                  </a:cubicBezTo>
                  <a:cubicBezTo>
                    <a:pt x="20707" y="135"/>
                    <a:pt x="20505" y="68"/>
                    <a:pt x="203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6" name="Google Shape;18076;p23"/>
            <p:cNvSpPr/>
            <p:nvPr/>
          </p:nvSpPr>
          <p:spPr>
            <a:xfrm>
              <a:off x="3523425" y="3861700"/>
              <a:ext cx="895850" cy="729450"/>
            </a:xfrm>
            <a:custGeom>
              <a:avLst/>
              <a:gdLst/>
              <a:ahLst/>
              <a:cxnLst/>
              <a:rect l="l" t="t" r="r" b="b"/>
              <a:pathLst>
                <a:path w="35834" h="29178" extrusionOk="0">
                  <a:moveTo>
                    <a:pt x="10421" y="1"/>
                  </a:moveTo>
                  <a:cubicBezTo>
                    <a:pt x="9950" y="135"/>
                    <a:pt x="9614" y="471"/>
                    <a:pt x="9345" y="875"/>
                  </a:cubicBezTo>
                  <a:cubicBezTo>
                    <a:pt x="9106" y="1138"/>
                    <a:pt x="8909" y="1240"/>
                    <a:pt x="8737" y="1240"/>
                  </a:cubicBezTo>
                  <a:cubicBezTo>
                    <a:pt x="8425" y="1240"/>
                    <a:pt x="8193" y="909"/>
                    <a:pt x="7934" y="606"/>
                  </a:cubicBezTo>
                  <a:cubicBezTo>
                    <a:pt x="7649" y="321"/>
                    <a:pt x="7431" y="204"/>
                    <a:pt x="7260" y="204"/>
                  </a:cubicBezTo>
                  <a:cubicBezTo>
                    <a:pt x="6945" y="204"/>
                    <a:pt x="6787" y="598"/>
                    <a:pt x="6656" y="1076"/>
                  </a:cubicBezTo>
                  <a:cubicBezTo>
                    <a:pt x="6483" y="1884"/>
                    <a:pt x="6360" y="2641"/>
                    <a:pt x="6286" y="3435"/>
                  </a:cubicBezTo>
                  <a:lnTo>
                    <a:pt x="6286" y="3435"/>
                  </a:lnTo>
                  <a:cubicBezTo>
                    <a:pt x="6323" y="2340"/>
                    <a:pt x="5855" y="1822"/>
                    <a:pt x="4881" y="1822"/>
                  </a:cubicBezTo>
                  <a:cubicBezTo>
                    <a:pt x="4686" y="1822"/>
                    <a:pt x="4471" y="1842"/>
                    <a:pt x="4236" y="1883"/>
                  </a:cubicBezTo>
                  <a:cubicBezTo>
                    <a:pt x="3564" y="2152"/>
                    <a:pt x="2824" y="2354"/>
                    <a:pt x="2085" y="2354"/>
                  </a:cubicBezTo>
                  <a:cubicBezTo>
                    <a:pt x="1345" y="2354"/>
                    <a:pt x="673" y="2555"/>
                    <a:pt x="135" y="2959"/>
                  </a:cubicBezTo>
                  <a:cubicBezTo>
                    <a:pt x="1" y="3362"/>
                    <a:pt x="68" y="3766"/>
                    <a:pt x="337" y="4102"/>
                  </a:cubicBezTo>
                  <a:cubicBezTo>
                    <a:pt x="1144" y="5850"/>
                    <a:pt x="2757" y="6858"/>
                    <a:pt x="4034" y="8203"/>
                  </a:cubicBezTo>
                  <a:cubicBezTo>
                    <a:pt x="4102" y="8203"/>
                    <a:pt x="4169" y="8270"/>
                    <a:pt x="4236" y="8337"/>
                  </a:cubicBezTo>
                  <a:cubicBezTo>
                    <a:pt x="4774" y="8808"/>
                    <a:pt x="5043" y="9413"/>
                    <a:pt x="5581" y="9816"/>
                  </a:cubicBezTo>
                  <a:cubicBezTo>
                    <a:pt x="6320" y="10421"/>
                    <a:pt x="6925" y="11093"/>
                    <a:pt x="7530" y="11833"/>
                  </a:cubicBezTo>
                  <a:cubicBezTo>
                    <a:pt x="9681" y="14051"/>
                    <a:pt x="11295" y="16673"/>
                    <a:pt x="13513" y="18825"/>
                  </a:cubicBezTo>
                  <a:cubicBezTo>
                    <a:pt x="16001" y="21312"/>
                    <a:pt x="18757" y="23598"/>
                    <a:pt x="21177" y="26153"/>
                  </a:cubicBezTo>
                  <a:cubicBezTo>
                    <a:pt x="22253" y="27295"/>
                    <a:pt x="23329" y="28573"/>
                    <a:pt x="24875" y="29178"/>
                  </a:cubicBezTo>
                  <a:cubicBezTo>
                    <a:pt x="26421" y="28707"/>
                    <a:pt x="27564" y="27833"/>
                    <a:pt x="27430" y="26018"/>
                  </a:cubicBezTo>
                  <a:cubicBezTo>
                    <a:pt x="27295" y="24808"/>
                    <a:pt x="28035" y="24539"/>
                    <a:pt x="28841" y="24539"/>
                  </a:cubicBezTo>
                  <a:cubicBezTo>
                    <a:pt x="28906" y="24542"/>
                    <a:pt x="28971" y="24544"/>
                    <a:pt x="29035" y="24544"/>
                  </a:cubicBezTo>
                  <a:cubicBezTo>
                    <a:pt x="30084" y="24544"/>
                    <a:pt x="31096" y="24139"/>
                    <a:pt x="32135" y="24139"/>
                  </a:cubicBezTo>
                  <a:cubicBezTo>
                    <a:pt x="32358" y="24139"/>
                    <a:pt x="32582" y="24158"/>
                    <a:pt x="32808" y="24203"/>
                  </a:cubicBezTo>
                  <a:cubicBezTo>
                    <a:pt x="32934" y="24233"/>
                    <a:pt x="33050" y="24247"/>
                    <a:pt x="33156" y="24247"/>
                  </a:cubicBezTo>
                  <a:cubicBezTo>
                    <a:pt x="34430" y="24247"/>
                    <a:pt x="34401" y="22248"/>
                    <a:pt x="35652" y="22248"/>
                  </a:cubicBezTo>
                  <a:cubicBezTo>
                    <a:pt x="35689" y="22248"/>
                    <a:pt x="35727" y="22250"/>
                    <a:pt x="35766" y="22253"/>
                  </a:cubicBezTo>
                  <a:cubicBezTo>
                    <a:pt x="35833" y="22052"/>
                    <a:pt x="35833" y="21850"/>
                    <a:pt x="35766" y="21648"/>
                  </a:cubicBezTo>
                  <a:cubicBezTo>
                    <a:pt x="35228" y="20035"/>
                    <a:pt x="34757" y="18354"/>
                    <a:pt x="32741" y="17816"/>
                  </a:cubicBezTo>
                  <a:cubicBezTo>
                    <a:pt x="31531" y="17480"/>
                    <a:pt x="30186" y="17278"/>
                    <a:pt x="29379" y="16136"/>
                  </a:cubicBezTo>
                  <a:cubicBezTo>
                    <a:pt x="29078" y="15684"/>
                    <a:pt x="28832" y="15489"/>
                    <a:pt x="28608" y="15489"/>
                  </a:cubicBezTo>
                  <a:cubicBezTo>
                    <a:pt x="28333" y="15489"/>
                    <a:pt x="28093" y="15787"/>
                    <a:pt x="27833" y="16270"/>
                  </a:cubicBezTo>
                  <a:cubicBezTo>
                    <a:pt x="27295" y="17480"/>
                    <a:pt x="26220" y="18489"/>
                    <a:pt x="24942" y="19026"/>
                  </a:cubicBezTo>
                  <a:cubicBezTo>
                    <a:pt x="26623" y="18152"/>
                    <a:pt x="27833" y="16539"/>
                    <a:pt x="28304" y="14724"/>
                  </a:cubicBezTo>
                  <a:cubicBezTo>
                    <a:pt x="27362" y="12976"/>
                    <a:pt x="25547" y="11900"/>
                    <a:pt x="24203" y="10421"/>
                  </a:cubicBezTo>
                  <a:cubicBezTo>
                    <a:pt x="21581" y="8606"/>
                    <a:pt x="19295" y="6387"/>
                    <a:pt x="16740" y="4505"/>
                  </a:cubicBezTo>
                  <a:cubicBezTo>
                    <a:pt x="16337" y="4303"/>
                    <a:pt x="16001" y="4034"/>
                    <a:pt x="15732" y="3698"/>
                  </a:cubicBezTo>
                  <a:cubicBezTo>
                    <a:pt x="15598" y="3564"/>
                    <a:pt x="15463" y="3497"/>
                    <a:pt x="15329" y="3362"/>
                  </a:cubicBezTo>
                  <a:cubicBezTo>
                    <a:pt x="14195" y="2984"/>
                    <a:pt x="13474" y="1663"/>
                    <a:pt x="12117" y="1663"/>
                  </a:cubicBezTo>
                  <a:cubicBezTo>
                    <a:pt x="12025" y="1663"/>
                    <a:pt x="11931" y="1669"/>
                    <a:pt x="11833" y="1682"/>
                  </a:cubicBezTo>
                  <a:cubicBezTo>
                    <a:pt x="11582" y="1782"/>
                    <a:pt x="11406" y="2069"/>
                    <a:pt x="11138" y="2069"/>
                  </a:cubicBezTo>
                  <a:cubicBezTo>
                    <a:pt x="11046" y="2069"/>
                    <a:pt x="10944" y="2036"/>
                    <a:pt x="10824" y="1950"/>
                  </a:cubicBezTo>
                  <a:cubicBezTo>
                    <a:pt x="10959" y="1547"/>
                    <a:pt x="11564" y="1682"/>
                    <a:pt x="11698" y="1211"/>
                  </a:cubicBezTo>
                  <a:cubicBezTo>
                    <a:pt x="11766" y="337"/>
                    <a:pt x="11160" y="135"/>
                    <a:pt x="10421" y="1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7" name="Google Shape;18077;p23"/>
            <p:cNvSpPr/>
            <p:nvPr/>
          </p:nvSpPr>
          <p:spPr>
            <a:xfrm>
              <a:off x="2883075" y="3786475"/>
              <a:ext cx="1094175" cy="1356250"/>
            </a:xfrm>
            <a:custGeom>
              <a:avLst/>
              <a:gdLst/>
              <a:ahLst/>
              <a:cxnLst/>
              <a:rect l="l" t="t" r="r" b="b"/>
              <a:pathLst>
                <a:path w="43767" h="54250" extrusionOk="0">
                  <a:moveTo>
                    <a:pt x="26124" y="35242"/>
                  </a:moveTo>
                  <a:lnTo>
                    <a:pt x="26124" y="35242"/>
                  </a:lnTo>
                  <a:cubicBezTo>
                    <a:pt x="25917" y="35403"/>
                    <a:pt x="25604" y="35395"/>
                    <a:pt x="25144" y="35683"/>
                  </a:cubicBezTo>
                  <a:cubicBezTo>
                    <a:pt x="25579" y="35411"/>
                    <a:pt x="25882" y="35359"/>
                    <a:pt x="26124" y="35242"/>
                  </a:cubicBezTo>
                  <a:close/>
                  <a:moveTo>
                    <a:pt x="32809" y="43080"/>
                  </a:moveTo>
                  <a:lnTo>
                    <a:pt x="32809" y="43080"/>
                  </a:lnTo>
                  <a:cubicBezTo>
                    <a:pt x="32958" y="43348"/>
                    <a:pt x="32986" y="43616"/>
                    <a:pt x="32539" y="43884"/>
                  </a:cubicBezTo>
                  <a:cubicBezTo>
                    <a:pt x="32508" y="43895"/>
                    <a:pt x="32478" y="43907"/>
                    <a:pt x="32450" y="43920"/>
                  </a:cubicBezTo>
                  <a:lnTo>
                    <a:pt x="32450" y="43920"/>
                  </a:lnTo>
                  <a:cubicBezTo>
                    <a:pt x="32760" y="43698"/>
                    <a:pt x="32892" y="43430"/>
                    <a:pt x="32809" y="43080"/>
                  </a:cubicBezTo>
                  <a:close/>
                  <a:moveTo>
                    <a:pt x="32084" y="44266"/>
                  </a:moveTo>
                  <a:lnTo>
                    <a:pt x="32136" y="44422"/>
                  </a:lnTo>
                  <a:lnTo>
                    <a:pt x="32136" y="44422"/>
                  </a:lnTo>
                  <a:lnTo>
                    <a:pt x="32001" y="44355"/>
                  </a:lnTo>
                  <a:cubicBezTo>
                    <a:pt x="32029" y="44328"/>
                    <a:pt x="32056" y="44297"/>
                    <a:pt x="32084" y="44266"/>
                  </a:cubicBezTo>
                  <a:close/>
                  <a:moveTo>
                    <a:pt x="31922" y="52799"/>
                  </a:moveTo>
                  <a:cubicBezTo>
                    <a:pt x="32001" y="52799"/>
                    <a:pt x="32001" y="52862"/>
                    <a:pt x="32001" y="52960"/>
                  </a:cubicBezTo>
                  <a:cubicBezTo>
                    <a:pt x="32002" y="52962"/>
                    <a:pt x="32003" y="52964"/>
                    <a:pt x="32004" y="52965"/>
                  </a:cubicBezTo>
                  <a:lnTo>
                    <a:pt x="32004" y="52965"/>
                  </a:lnTo>
                  <a:cubicBezTo>
                    <a:pt x="31949" y="52900"/>
                    <a:pt x="31880" y="52853"/>
                    <a:pt x="31800" y="52826"/>
                  </a:cubicBezTo>
                  <a:cubicBezTo>
                    <a:pt x="31854" y="52808"/>
                    <a:pt x="31893" y="52799"/>
                    <a:pt x="31922" y="52799"/>
                  </a:cubicBezTo>
                  <a:close/>
                  <a:moveTo>
                    <a:pt x="1274" y="1"/>
                  </a:moveTo>
                  <a:cubicBezTo>
                    <a:pt x="781" y="1"/>
                    <a:pt x="617" y="713"/>
                    <a:pt x="270" y="1060"/>
                  </a:cubicBezTo>
                  <a:cubicBezTo>
                    <a:pt x="135" y="1195"/>
                    <a:pt x="68" y="1396"/>
                    <a:pt x="68" y="1598"/>
                  </a:cubicBezTo>
                  <a:cubicBezTo>
                    <a:pt x="1" y="1800"/>
                    <a:pt x="1" y="2001"/>
                    <a:pt x="68" y="2136"/>
                  </a:cubicBezTo>
                  <a:cubicBezTo>
                    <a:pt x="68" y="2606"/>
                    <a:pt x="337" y="3010"/>
                    <a:pt x="673" y="3279"/>
                  </a:cubicBezTo>
                  <a:cubicBezTo>
                    <a:pt x="1681" y="3749"/>
                    <a:pt x="270" y="3817"/>
                    <a:pt x="606" y="4153"/>
                  </a:cubicBezTo>
                  <a:cubicBezTo>
                    <a:pt x="471" y="4354"/>
                    <a:pt x="404" y="4623"/>
                    <a:pt x="404" y="4959"/>
                  </a:cubicBezTo>
                  <a:cubicBezTo>
                    <a:pt x="337" y="5363"/>
                    <a:pt x="539" y="5833"/>
                    <a:pt x="875" y="6170"/>
                  </a:cubicBezTo>
                  <a:cubicBezTo>
                    <a:pt x="970" y="6217"/>
                    <a:pt x="1099" y="6265"/>
                    <a:pt x="1237" y="6265"/>
                  </a:cubicBezTo>
                  <a:cubicBezTo>
                    <a:pt x="1294" y="6265"/>
                    <a:pt x="1354" y="6256"/>
                    <a:pt x="1413" y="6237"/>
                  </a:cubicBezTo>
                  <a:lnTo>
                    <a:pt x="1413" y="6237"/>
                  </a:lnTo>
                  <a:cubicBezTo>
                    <a:pt x="1278" y="6304"/>
                    <a:pt x="1144" y="6438"/>
                    <a:pt x="1009" y="6640"/>
                  </a:cubicBezTo>
                  <a:cubicBezTo>
                    <a:pt x="942" y="6909"/>
                    <a:pt x="942" y="7178"/>
                    <a:pt x="1144" y="7447"/>
                  </a:cubicBezTo>
                  <a:cubicBezTo>
                    <a:pt x="1278" y="7716"/>
                    <a:pt x="1547" y="7850"/>
                    <a:pt x="1816" y="7985"/>
                  </a:cubicBezTo>
                  <a:cubicBezTo>
                    <a:pt x="1893" y="8000"/>
                    <a:pt x="1970" y="8008"/>
                    <a:pt x="2047" y="8008"/>
                  </a:cubicBezTo>
                  <a:cubicBezTo>
                    <a:pt x="2635" y="8008"/>
                    <a:pt x="3176" y="7564"/>
                    <a:pt x="3295" y="6909"/>
                  </a:cubicBezTo>
                  <a:cubicBezTo>
                    <a:pt x="3429" y="6102"/>
                    <a:pt x="2824" y="5632"/>
                    <a:pt x="2152" y="5228"/>
                  </a:cubicBezTo>
                  <a:cubicBezTo>
                    <a:pt x="2133" y="5222"/>
                    <a:pt x="2114" y="5219"/>
                    <a:pt x="2096" y="5219"/>
                  </a:cubicBezTo>
                  <a:cubicBezTo>
                    <a:pt x="1961" y="5219"/>
                    <a:pt x="1833" y="5361"/>
                    <a:pt x="1750" y="5361"/>
                  </a:cubicBezTo>
                  <a:cubicBezTo>
                    <a:pt x="1721" y="5361"/>
                    <a:pt x="1697" y="5343"/>
                    <a:pt x="1681" y="5296"/>
                  </a:cubicBezTo>
                  <a:cubicBezTo>
                    <a:pt x="1681" y="5094"/>
                    <a:pt x="1950" y="5228"/>
                    <a:pt x="2085" y="5094"/>
                  </a:cubicBezTo>
                  <a:cubicBezTo>
                    <a:pt x="2294" y="4989"/>
                    <a:pt x="2545" y="4762"/>
                    <a:pt x="2772" y="4762"/>
                  </a:cubicBezTo>
                  <a:cubicBezTo>
                    <a:pt x="2837" y="4762"/>
                    <a:pt x="2899" y="4780"/>
                    <a:pt x="2959" y="4825"/>
                  </a:cubicBezTo>
                  <a:cubicBezTo>
                    <a:pt x="3631" y="5497"/>
                    <a:pt x="3967" y="6371"/>
                    <a:pt x="4034" y="7312"/>
                  </a:cubicBezTo>
                  <a:cubicBezTo>
                    <a:pt x="4169" y="8119"/>
                    <a:pt x="3429" y="8388"/>
                    <a:pt x="2824" y="8657"/>
                  </a:cubicBezTo>
                  <a:cubicBezTo>
                    <a:pt x="2354" y="8926"/>
                    <a:pt x="1816" y="8993"/>
                    <a:pt x="1480" y="9464"/>
                  </a:cubicBezTo>
                  <a:cubicBezTo>
                    <a:pt x="1144" y="9934"/>
                    <a:pt x="1144" y="10607"/>
                    <a:pt x="1413" y="11144"/>
                  </a:cubicBezTo>
                  <a:cubicBezTo>
                    <a:pt x="1480" y="11279"/>
                    <a:pt x="1614" y="11413"/>
                    <a:pt x="1816" y="11481"/>
                  </a:cubicBezTo>
                  <a:cubicBezTo>
                    <a:pt x="1950" y="11346"/>
                    <a:pt x="2219" y="11279"/>
                    <a:pt x="2085" y="11010"/>
                  </a:cubicBezTo>
                  <a:lnTo>
                    <a:pt x="2085" y="11010"/>
                  </a:lnTo>
                  <a:cubicBezTo>
                    <a:pt x="2287" y="11346"/>
                    <a:pt x="1816" y="11413"/>
                    <a:pt x="1749" y="11682"/>
                  </a:cubicBezTo>
                  <a:cubicBezTo>
                    <a:pt x="1278" y="13094"/>
                    <a:pt x="2354" y="14237"/>
                    <a:pt x="2488" y="15514"/>
                  </a:cubicBezTo>
                  <a:cubicBezTo>
                    <a:pt x="2757" y="16254"/>
                    <a:pt x="3093" y="16993"/>
                    <a:pt x="3497" y="17666"/>
                  </a:cubicBezTo>
                  <a:cubicBezTo>
                    <a:pt x="3624" y="17751"/>
                    <a:pt x="3752" y="17836"/>
                    <a:pt x="3879" y="17836"/>
                  </a:cubicBezTo>
                  <a:cubicBezTo>
                    <a:pt x="3953" y="17836"/>
                    <a:pt x="4028" y="17807"/>
                    <a:pt x="4102" y="17733"/>
                  </a:cubicBezTo>
                  <a:cubicBezTo>
                    <a:pt x="4102" y="17666"/>
                    <a:pt x="4169" y="17598"/>
                    <a:pt x="4169" y="17531"/>
                  </a:cubicBezTo>
                  <a:lnTo>
                    <a:pt x="4169" y="17733"/>
                  </a:lnTo>
                  <a:cubicBezTo>
                    <a:pt x="4034" y="17800"/>
                    <a:pt x="3967" y="17867"/>
                    <a:pt x="3900" y="18002"/>
                  </a:cubicBezTo>
                  <a:cubicBezTo>
                    <a:pt x="3833" y="18203"/>
                    <a:pt x="3833" y="18405"/>
                    <a:pt x="3900" y="18607"/>
                  </a:cubicBezTo>
                  <a:cubicBezTo>
                    <a:pt x="3967" y="18741"/>
                    <a:pt x="4102" y="18943"/>
                    <a:pt x="4236" y="19077"/>
                  </a:cubicBezTo>
                  <a:cubicBezTo>
                    <a:pt x="4371" y="19413"/>
                    <a:pt x="4236" y="19682"/>
                    <a:pt x="4236" y="19951"/>
                  </a:cubicBezTo>
                  <a:cubicBezTo>
                    <a:pt x="4371" y="21430"/>
                    <a:pt x="5312" y="22573"/>
                    <a:pt x="5715" y="23918"/>
                  </a:cubicBezTo>
                  <a:cubicBezTo>
                    <a:pt x="5782" y="24119"/>
                    <a:pt x="5850" y="24254"/>
                    <a:pt x="5917" y="24456"/>
                  </a:cubicBezTo>
                  <a:cubicBezTo>
                    <a:pt x="6186" y="24993"/>
                    <a:pt x="6455" y="25531"/>
                    <a:pt x="6589" y="26136"/>
                  </a:cubicBezTo>
                  <a:cubicBezTo>
                    <a:pt x="7060" y="27481"/>
                    <a:pt x="7598" y="28758"/>
                    <a:pt x="8203" y="30035"/>
                  </a:cubicBezTo>
                  <a:cubicBezTo>
                    <a:pt x="8606" y="30775"/>
                    <a:pt x="8673" y="31716"/>
                    <a:pt x="9614" y="32120"/>
                  </a:cubicBezTo>
                  <a:cubicBezTo>
                    <a:pt x="9958" y="32169"/>
                    <a:pt x="10310" y="32236"/>
                    <a:pt x="10645" y="32236"/>
                  </a:cubicBezTo>
                  <a:cubicBezTo>
                    <a:pt x="11229" y="32236"/>
                    <a:pt x="11760" y="32033"/>
                    <a:pt x="12102" y="31178"/>
                  </a:cubicBezTo>
                  <a:cubicBezTo>
                    <a:pt x="12292" y="30845"/>
                    <a:pt x="12686" y="30714"/>
                    <a:pt x="13090" y="30714"/>
                  </a:cubicBezTo>
                  <a:cubicBezTo>
                    <a:pt x="13256" y="30714"/>
                    <a:pt x="13424" y="30736"/>
                    <a:pt x="13581" y="30775"/>
                  </a:cubicBezTo>
                  <a:cubicBezTo>
                    <a:pt x="14388" y="30977"/>
                    <a:pt x="13917" y="31582"/>
                    <a:pt x="13917" y="32120"/>
                  </a:cubicBezTo>
                  <a:cubicBezTo>
                    <a:pt x="13917" y="33257"/>
                    <a:pt x="14317" y="33812"/>
                    <a:pt x="15118" y="33812"/>
                  </a:cubicBezTo>
                  <a:cubicBezTo>
                    <a:pt x="15405" y="33812"/>
                    <a:pt x="15745" y="33741"/>
                    <a:pt x="16136" y="33599"/>
                  </a:cubicBezTo>
                  <a:cubicBezTo>
                    <a:pt x="16506" y="33493"/>
                    <a:pt x="16877" y="33095"/>
                    <a:pt x="17182" y="33095"/>
                  </a:cubicBezTo>
                  <a:cubicBezTo>
                    <a:pt x="17264" y="33095"/>
                    <a:pt x="17341" y="33124"/>
                    <a:pt x="17413" y="33195"/>
                  </a:cubicBezTo>
                  <a:cubicBezTo>
                    <a:pt x="17905" y="33571"/>
                    <a:pt x="18414" y="33684"/>
                    <a:pt x="18931" y="33684"/>
                  </a:cubicBezTo>
                  <a:cubicBezTo>
                    <a:pt x="19720" y="33684"/>
                    <a:pt x="20528" y="33419"/>
                    <a:pt x="21323" y="33419"/>
                  </a:cubicBezTo>
                  <a:cubicBezTo>
                    <a:pt x="21499" y="33419"/>
                    <a:pt x="21675" y="33432"/>
                    <a:pt x="21850" y="33464"/>
                  </a:cubicBezTo>
                  <a:cubicBezTo>
                    <a:pt x="21850" y="34069"/>
                    <a:pt x="21984" y="34674"/>
                    <a:pt x="22186" y="35212"/>
                  </a:cubicBezTo>
                  <a:cubicBezTo>
                    <a:pt x="22522" y="36691"/>
                    <a:pt x="22791" y="38036"/>
                    <a:pt x="24673" y="38372"/>
                  </a:cubicBezTo>
                  <a:cubicBezTo>
                    <a:pt x="25615" y="38573"/>
                    <a:pt x="25749" y="39515"/>
                    <a:pt x="25682" y="40523"/>
                  </a:cubicBezTo>
                  <a:cubicBezTo>
                    <a:pt x="25502" y="42081"/>
                    <a:pt x="27138" y="43479"/>
                    <a:pt x="28876" y="43479"/>
                  </a:cubicBezTo>
                  <a:cubicBezTo>
                    <a:pt x="29088" y="43479"/>
                    <a:pt x="29302" y="43458"/>
                    <a:pt x="29514" y="43414"/>
                  </a:cubicBezTo>
                  <a:lnTo>
                    <a:pt x="29514" y="43414"/>
                  </a:lnTo>
                  <a:cubicBezTo>
                    <a:pt x="29245" y="44221"/>
                    <a:pt x="28909" y="45095"/>
                    <a:pt x="29379" y="45901"/>
                  </a:cubicBezTo>
                  <a:cubicBezTo>
                    <a:pt x="29724" y="46475"/>
                    <a:pt x="30199" y="46570"/>
                    <a:pt x="30693" y="46570"/>
                  </a:cubicBezTo>
                  <a:cubicBezTo>
                    <a:pt x="30937" y="46570"/>
                    <a:pt x="31186" y="46547"/>
                    <a:pt x="31426" y="46547"/>
                  </a:cubicBezTo>
                  <a:cubicBezTo>
                    <a:pt x="31554" y="46547"/>
                    <a:pt x="31679" y="46553"/>
                    <a:pt x="31800" y="46574"/>
                  </a:cubicBezTo>
                  <a:cubicBezTo>
                    <a:pt x="31665" y="46574"/>
                    <a:pt x="31508" y="46566"/>
                    <a:pt x="31354" y="46566"/>
                  </a:cubicBezTo>
                  <a:cubicBezTo>
                    <a:pt x="31045" y="46566"/>
                    <a:pt x="30746" y="46596"/>
                    <a:pt x="30657" y="46775"/>
                  </a:cubicBezTo>
                  <a:cubicBezTo>
                    <a:pt x="30189" y="47747"/>
                    <a:pt x="29567" y="48006"/>
                    <a:pt x="28884" y="48006"/>
                  </a:cubicBezTo>
                  <a:cubicBezTo>
                    <a:pt x="28291" y="48006"/>
                    <a:pt x="27651" y="47810"/>
                    <a:pt x="27026" y="47716"/>
                  </a:cubicBezTo>
                  <a:cubicBezTo>
                    <a:pt x="26694" y="47656"/>
                    <a:pt x="26362" y="47623"/>
                    <a:pt x="26029" y="47623"/>
                  </a:cubicBezTo>
                  <a:cubicBezTo>
                    <a:pt x="25622" y="47623"/>
                    <a:pt x="25215" y="47673"/>
                    <a:pt x="24808" y="47784"/>
                  </a:cubicBezTo>
                  <a:cubicBezTo>
                    <a:pt x="24206" y="47910"/>
                    <a:pt x="23634" y="48037"/>
                    <a:pt x="23077" y="48037"/>
                  </a:cubicBezTo>
                  <a:cubicBezTo>
                    <a:pt x="22453" y="48037"/>
                    <a:pt x="21849" y="47878"/>
                    <a:pt x="21245" y="47380"/>
                  </a:cubicBezTo>
                  <a:cubicBezTo>
                    <a:pt x="20977" y="47202"/>
                    <a:pt x="20670" y="47115"/>
                    <a:pt x="20370" y="47115"/>
                  </a:cubicBezTo>
                  <a:cubicBezTo>
                    <a:pt x="19992" y="47115"/>
                    <a:pt x="19625" y="47252"/>
                    <a:pt x="19362" y="47515"/>
                  </a:cubicBezTo>
                  <a:cubicBezTo>
                    <a:pt x="18825" y="48927"/>
                    <a:pt x="20236" y="49330"/>
                    <a:pt x="20774" y="50204"/>
                  </a:cubicBezTo>
                  <a:cubicBezTo>
                    <a:pt x="21648" y="51280"/>
                    <a:pt x="22858" y="52221"/>
                    <a:pt x="24203" y="52759"/>
                  </a:cubicBezTo>
                  <a:cubicBezTo>
                    <a:pt x="24808" y="53028"/>
                    <a:pt x="25615" y="52624"/>
                    <a:pt x="26152" y="53431"/>
                  </a:cubicBezTo>
                  <a:cubicBezTo>
                    <a:pt x="26504" y="54056"/>
                    <a:pt x="27014" y="54250"/>
                    <a:pt x="27565" y="54250"/>
                  </a:cubicBezTo>
                  <a:cubicBezTo>
                    <a:pt x="27962" y="54250"/>
                    <a:pt x="28380" y="54149"/>
                    <a:pt x="28774" y="54036"/>
                  </a:cubicBezTo>
                  <a:cubicBezTo>
                    <a:pt x="29127" y="53885"/>
                    <a:pt x="29518" y="53809"/>
                    <a:pt x="29890" y="53809"/>
                  </a:cubicBezTo>
                  <a:cubicBezTo>
                    <a:pt x="30014" y="53809"/>
                    <a:pt x="30136" y="53817"/>
                    <a:pt x="30253" y="53834"/>
                  </a:cubicBezTo>
                  <a:cubicBezTo>
                    <a:pt x="30455" y="53834"/>
                    <a:pt x="30657" y="53767"/>
                    <a:pt x="30791" y="53700"/>
                  </a:cubicBezTo>
                  <a:cubicBezTo>
                    <a:pt x="30926" y="53633"/>
                    <a:pt x="30791" y="53431"/>
                    <a:pt x="30926" y="53364"/>
                  </a:cubicBezTo>
                  <a:cubicBezTo>
                    <a:pt x="30926" y="53565"/>
                    <a:pt x="31060" y="53700"/>
                    <a:pt x="31195" y="53834"/>
                  </a:cubicBezTo>
                  <a:cubicBezTo>
                    <a:pt x="31279" y="53862"/>
                    <a:pt x="31363" y="53876"/>
                    <a:pt x="31445" y="53876"/>
                  </a:cubicBezTo>
                  <a:cubicBezTo>
                    <a:pt x="31755" y="53876"/>
                    <a:pt x="32029" y="53683"/>
                    <a:pt x="32136" y="53364"/>
                  </a:cubicBezTo>
                  <a:cubicBezTo>
                    <a:pt x="32136" y="53242"/>
                    <a:pt x="32108" y="53134"/>
                    <a:pt x="32059" y="53046"/>
                  </a:cubicBezTo>
                  <a:lnTo>
                    <a:pt x="32059" y="53046"/>
                  </a:lnTo>
                  <a:cubicBezTo>
                    <a:pt x="32132" y="53130"/>
                    <a:pt x="32235" y="53194"/>
                    <a:pt x="32337" y="53296"/>
                  </a:cubicBezTo>
                  <a:cubicBezTo>
                    <a:pt x="32372" y="53301"/>
                    <a:pt x="32406" y="53304"/>
                    <a:pt x="32438" y="53304"/>
                  </a:cubicBezTo>
                  <a:cubicBezTo>
                    <a:pt x="32838" y="53304"/>
                    <a:pt x="33020" y="52930"/>
                    <a:pt x="33144" y="52557"/>
                  </a:cubicBezTo>
                  <a:cubicBezTo>
                    <a:pt x="33144" y="52490"/>
                    <a:pt x="33144" y="52422"/>
                    <a:pt x="33144" y="52355"/>
                  </a:cubicBezTo>
                  <a:lnTo>
                    <a:pt x="33346" y="52288"/>
                  </a:lnTo>
                  <a:lnTo>
                    <a:pt x="33346" y="52288"/>
                  </a:lnTo>
                  <a:cubicBezTo>
                    <a:pt x="33413" y="52624"/>
                    <a:pt x="33211" y="53028"/>
                    <a:pt x="33548" y="53296"/>
                  </a:cubicBezTo>
                  <a:cubicBezTo>
                    <a:pt x="33682" y="53364"/>
                    <a:pt x="33884" y="53431"/>
                    <a:pt x="34018" y="53431"/>
                  </a:cubicBezTo>
                  <a:cubicBezTo>
                    <a:pt x="34220" y="53364"/>
                    <a:pt x="34354" y="53364"/>
                    <a:pt x="34556" y="53364"/>
                  </a:cubicBezTo>
                  <a:lnTo>
                    <a:pt x="35295" y="53364"/>
                  </a:lnTo>
                  <a:cubicBezTo>
                    <a:pt x="36102" y="53565"/>
                    <a:pt x="36909" y="53364"/>
                    <a:pt x="37648" y="53700"/>
                  </a:cubicBezTo>
                  <a:cubicBezTo>
                    <a:pt x="37751" y="53708"/>
                    <a:pt x="37854" y="53711"/>
                    <a:pt x="37956" y="53711"/>
                  </a:cubicBezTo>
                  <a:cubicBezTo>
                    <a:pt x="39587" y="53711"/>
                    <a:pt x="41113" y="52759"/>
                    <a:pt x="42758" y="52759"/>
                  </a:cubicBezTo>
                  <a:cubicBezTo>
                    <a:pt x="42892" y="52422"/>
                    <a:pt x="43766" y="52893"/>
                    <a:pt x="43497" y="52221"/>
                  </a:cubicBezTo>
                  <a:cubicBezTo>
                    <a:pt x="43094" y="51481"/>
                    <a:pt x="42556" y="50943"/>
                    <a:pt x="41884" y="50540"/>
                  </a:cubicBezTo>
                  <a:cubicBezTo>
                    <a:pt x="41749" y="50473"/>
                    <a:pt x="41615" y="50406"/>
                    <a:pt x="41413" y="50338"/>
                  </a:cubicBezTo>
                  <a:cubicBezTo>
                    <a:pt x="41279" y="50338"/>
                    <a:pt x="41212" y="50271"/>
                    <a:pt x="41212" y="50137"/>
                  </a:cubicBezTo>
                  <a:cubicBezTo>
                    <a:pt x="40741" y="49263"/>
                    <a:pt x="40001" y="48523"/>
                    <a:pt x="39127" y="48120"/>
                  </a:cubicBezTo>
                  <a:cubicBezTo>
                    <a:pt x="38926" y="47716"/>
                    <a:pt x="38657" y="47448"/>
                    <a:pt x="38253" y="47246"/>
                  </a:cubicBezTo>
                  <a:cubicBezTo>
                    <a:pt x="37648" y="46237"/>
                    <a:pt x="36842" y="45431"/>
                    <a:pt x="35833" y="44893"/>
                  </a:cubicBezTo>
                  <a:cubicBezTo>
                    <a:pt x="34758" y="43884"/>
                    <a:pt x="34153" y="42405"/>
                    <a:pt x="32674" y="41935"/>
                  </a:cubicBezTo>
                  <a:cubicBezTo>
                    <a:pt x="32420" y="42062"/>
                    <a:pt x="32405" y="42369"/>
                    <a:pt x="32518" y="42629"/>
                  </a:cubicBezTo>
                  <a:lnTo>
                    <a:pt x="32518" y="42629"/>
                  </a:lnTo>
                  <a:cubicBezTo>
                    <a:pt x="32170" y="42338"/>
                    <a:pt x="31666" y="42059"/>
                    <a:pt x="32405" y="41532"/>
                  </a:cubicBezTo>
                  <a:cubicBezTo>
                    <a:pt x="32347" y="41074"/>
                    <a:pt x="32144" y="40762"/>
                    <a:pt x="31712" y="40762"/>
                  </a:cubicBezTo>
                  <a:cubicBezTo>
                    <a:pt x="31637" y="40762"/>
                    <a:pt x="31554" y="40772"/>
                    <a:pt x="31463" y="40792"/>
                  </a:cubicBezTo>
                  <a:cubicBezTo>
                    <a:pt x="31329" y="40926"/>
                    <a:pt x="31195" y="40994"/>
                    <a:pt x="30993" y="40994"/>
                  </a:cubicBezTo>
                  <a:cubicBezTo>
                    <a:pt x="31127" y="40859"/>
                    <a:pt x="31396" y="40926"/>
                    <a:pt x="31463" y="40725"/>
                  </a:cubicBezTo>
                  <a:cubicBezTo>
                    <a:pt x="31463" y="39582"/>
                    <a:pt x="30590" y="39111"/>
                    <a:pt x="29716" y="38708"/>
                  </a:cubicBezTo>
                  <a:cubicBezTo>
                    <a:pt x="29581" y="38708"/>
                    <a:pt x="29514" y="38775"/>
                    <a:pt x="29447" y="38842"/>
                  </a:cubicBezTo>
                  <a:cubicBezTo>
                    <a:pt x="29447" y="38775"/>
                    <a:pt x="29447" y="38708"/>
                    <a:pt x="29514" y="38641"/>
                  </a:cubicBezTo>
                  <a:cubicBezTo>
                    <a:pt x="29581" y="38170"/>
                    <a:pt x="29312" y="37767"/>
                    <a:pt x="28909" y="37632"/>
                  </a:cubicBezTo>
                  <a:lnTo>
                    <a:pt x="28169" y="36826"/>
                  </a:lnTo>
                  <a:cubicBezTo>
                    <a:pt x="27708" y="36100"/>
                    <a:pt x="27376" y="35181"/>
                    <a:pt x="26286" y="35146"/>
                  </a:cubicBezTo>
                  <a:lnTo>
                    <a:pt x="26286" y="35146"/>
                  </a:lnTo>
                  <a:cubicBezTo>
                    <a:pt x="26286" y="35146"/>
                    <a:pt x="26286" y="35145"/>
                    <a:pt x="26287" y="35145"/>
                  </a:cubicBezTo>
                  <a:cubicBezTo>
                    <a:pt x="26690" y="34002"/>
                    <a:pt x="25682" y="33464"/>
                    <a:pt x="25346" y="32590"/>
                  </a:cubicBezTo>
                  <a:cubicBezTo>
                    <a:pt x="24337" y="31515"/>
                    <a:pt x="23934" y="29968"/>
                    <a:pt x="22320" y="29430"/>
                  </a:cubicBezTo>
                  <a:cubicBezTo>
                    <a:pt x="22119" y="29430"/>
                    <a:pt x="21984" y="29632"/>
                    <a:pt x="21984" y="29834"/>
                  </a:cubicBezTo>
                  <a:cubicBezTo>
                    <a:pt x="22052" y="29968"/>
                    <a:pt x="22052" y="30035"/>
                    <a:pt x="21850" y="30035"/>
                  </a:cubicBezTo>
                  <a:lnTo>
                    <a:pt x="21783" y="29901"/>
                  </a:lnTo>
                  <a:cubicBezTo>
                    <a:pt x="21766" y="29859"/>
                    <a:pt x="21731" y="29842"/>
                    <a:pt x="21684" y="29842"/>
                  </a:cubicBezTo>
                  <a:cubicBezTo>
                    <a:pt x="21502" y="29842"/>
                    <a:pt x="21138" y="30095"/>
                    <a:pt x="20944" y="30095"/>
                  </a:cubicBezTo>
                  <a:cubicBezTo>
                    <a:pt x="20790" y="30095"/>
                    <a:pt x="20742" y="29936"/>
                    <a:pt x="20976" y="29363"/>
                  </a:cubicBezTo>
                  <a:cubicBezTo>
                    <a:pt x="21245" y="28624"/>
                    <a:pt x="20841" y="27750"/>
                    <a:pt x="20102" y="27481"/>
                  </a:cubicBezTo>
                  <a:cubicBezTo>
                    <a:pt x="19937" y="27405"/>
                    <a:pt x="19804" y="27372"/>
                    <a:pt x="19694" y="27372"/>
                  </a:cubicBezTo>
                  <a:cubicBezTo>
                    <a:pt x="19223" y="27372"/>
                    <a:pt x="19203" y="27985"/>
                    <a:pt x="19094" y="28422"/>
                  </a:cubicBezTo>
                  <a:cubicBezTo>
                    <a:pt x="18993" y="28657"/>
                    <a:pt x="18841" y="28741"/>
                    <a:pt x="18682" y="28741"/>
                  </a:cubicBezTo>
                  <a:cubicBezTo>
                    <a:pt x="18522" y="28741"/>
                    <a:pt x="18354" y="28657"/>
                    <a:pt x="18220" y="28556"/>
                  </a:cubicBezTo>
                  <a:cubicBezTo>
                    <a:pt x="17346" y="27750"/>
                    <a:pt x="16337" y="27010"/>
                    <a:pt x="16337" y="25666"/>
                  </a:cubicBezTo>
                  <a:cubicBezTo>
                    <a:pt x="16293" y="24382"/>
                    <a:pt x="16045" y="23798"/>
                    <a:pt x="15401" y="23798"/>
                  </a:cubicBezTo>
                  <a:cubicBezTo>
                    <a:pt x="15066" y="23798"/>
                    <a:pt x="14626" y="23955"/>
                    <a:pt x="14051" y="24254"/>
                  </a:cubicBezTo>
                  <a:cubicBezTo>
                    <a:pt x="13715" y="24478"/>
                    <a:pt x="13331" y="24586"/>
                    <a:pt x="12950" y="24586"/>
                  </a:cubicBezTo>
                  <a:cubicBezTo>
                    <a:pt x="12417" y="24586"/>
                    <a:pt x="11888" y="24377"/>
                    <a:pt x="11497" y="23985"/>
                  </a:cubicBezTo>
                  <a:cubicBezTo>
                    <a:pt x="10862" y="23411"/>
                    <a:pt x="10242" y="23081"/>
                    <a:pt x="9671" y="23081"/>
                  </a:cubicBezTo>
                  <a:cubicBezTo>
                    <a:pt x="8972" y="23081"/>
                    <a:pt x="8348" y="23577"/>
                    <a:pt x="7866" y="24724"/>
                  </a:cubicBezTo>
                  <a:lnTo>
                    <a:pt x="7732" y="24724"/>
                  </a:lnTo>
                  <a:cubicBezTo>
                    <a:pt x="8203" y="24052"/>
                    <a:pt x="8001" y="22842"/>
                    <a:pt x="9413" y="22775"/>
                  </a:cubicBezTo>
                  <a:cubicBezTo>
                    <a:pt x="10287" y="22708"/>
                    <a:pt x="11161" y="19413"/>
                    <a:pt x="10556" y="18808"/>
                  </a:cubicBezTo>
                  <a:cubicBezTo>
                    <a:pt x="9682" y="18136"/>
                    <a:pt x="9547" y="16859"/>
                    <a:pt x="10085" y="15918"/>
                  </a:cubicBezTo>
                  <a:cubicBezTo>
                    <a:pt x="10556" y="15245"/>
                    <a:pt x="10287" y="14371"/>
                    <a:pt x="9547" y="14035"/>
                  </a:cubicBezTo>
                  <a:cubicBezTo>
                    <a:pt x="9314" y="13895"/>
                    <a:pt x="9057" y="13828"/>
                    <a:pt x="8803" y="13828"/>
                  </a:cubicBezTo>
                  <a:cubicBezTo>
                    <a:pt x="8325" y="13828"/>
                    <a:pt x="7861" y="14067"/>
                    <a:pt x="7598" y="14506"/>
                  </a:cubicBezTo>
                  <a:cubicBezTo>
                    <a:pt x="6925" y="15313"/>
                    <a:pt x="6051" y="15850"/>
                    <a:pt x="5312" y="16590"/>
                  </a:cubicBezTo>
                  <a:cubicBezTo>
                    <a:pt x="5715" y="15581"/>
                    <a:pt x="6522" y="14640"/>
                    <a:pt x="5110" y="13834"/>
                  </a:cubicBezTo>
                  <a:cubicBezTo>
                    <a:pt x="6119" y="13497"/>
                    <a:pt x="7329" y="13968"/>
                    <a:pt x="8068" y="13161"/>
                  </a:cubicBezTo>
                  <a:cubicBezTo>
                    <a:pt x="8740" y="12287"/>
                    <a:pt x="9749" y="11749"/>
                    <a:pt x="10824" y="11749"/>
                  </a:cubicBezTo>
                  <a:cubicBezTo>
                    <a:pt x="11362" y="11749"/>
                    <a:pt x="12035" y="11144"/>
                    <a:pt x="11497" y="10741"/>
                  </a:cubicBezTo>
                  <a:cubicBezTo>
                    <a:pt x="10219" y="9598"/>
                    <a:pt x="10152" y="8455"/>
                    <a:pt x="10623" y="6976"/>
                  </a:cubicBezTo>
                  <a:cubicBezTo>
                    <a:pt x="10690" y="6707"/>
                    <a:pt x="10421" y="6371"/>
                    <a:pt x="10018" y="6304"/>
                  </a:cubicBezTo>
                  <a:lnTo>
                    <a:pt x="9816" y="6304"/>
                  </a:lnTo>
                  <a:cubicBezTo>
                    <a:pt x="9892" y="6294"/>
                    <a:pt x="9961" y="6289"/>
                    <a:pt x="10024" y="6289"/>
                  </a:cubicBezTo>
                  <a:cubicBezTo>
                    <a:pt x="10796" y="6289"/>
                    <a:pt x="10628" y="7012"/>
                    <a:pt x="10690" y="7447"/>
                  </a:cubicBezTo>
                  <a:cubicBezTo>
                    <a:pt x="10739" y="7789"/>
                    <a:pt x="10752" y="8167"/>
                    <a:pt x="11014" y="8167"/>
                  </a:cubicBezTo>
                  <a:cubicBezTo>
                    <a:pt x="11112" y="8167"/>
                    <a:pt x="11246" y="8113"/>
                    <a:pt x="11430" y="7985"/>
                  </a:cubicBezTo>
                  <a:cubicBezTo>
                    <a:pt x="11564" y="7649"/>
                    <a:pt x="11564" y="7178"/>
                    <a:pt x="11362" y="6909"/>
                  </a:cubicBezTo>
                  <a:cubicBezTo>
                    <a:pt x="11026" y="4892"/>
                    <a:pt x="10690" y="2875"/>
                    <a:pt x="10354" y="859"/>
                  </a:cubicBezTo>
                  <a:cubicBezTo>
                    <a:pt x="10311" y="852"/>
                    <a:pt x="10270" y="850"/>
                    <a:pt x="10230" y="850"/>
                  </a:cubicBezTo>
                  <a:cubicBezTo>
                    <a:pt x="9822" y="850"/>
                    <a:pt x="9511" y="1133"/>
                    <a:pt x="9144" y="1195"/>
                  </a:cubicBezTo>
                  <a:lnTo>
                    <a:pt x="8606" y="1262"/>
                  </a:lnTo>
                  <a:cubicBezTo>
                    <a:pt x="8472" y="1262"/>
                    <a:pt x="8270" y="1329"/>
                    <a:pt x="8068" y="1329"/>
                  </a:cubicBezTo>
                  <a:cubicBezTo>
                    <a:pt x="7854" y="1419"/>
                    <a:pt x="7642" y="1455"/>
                    <a:pt x="7431" y="1455"/>
                  </a:cubicBezTo>
                  <a:cubicBezTo>
                    <a:pt x="6655" y="1455"/>
                    <a:pt x="5891" y="975"/>
                    <a:pt x="5093" y="975"/>
                  </a:cubicBezTo>
                  <a:cubicBezTo>
                    <a:pt x="4812" y="975"/>
                    <a:pt x="4527" y="1034"/>
                    <a:pt x="4236" y="1195"/>
                  </a:cubicBezTo>
                  <a:cubicBezTo>
                    <a:pt x="3963" y="1322"/>
                    <a:pt x="3709" y="1381"/>
                    <a:pt x="3474" y="1381"/>
                  </a:cubicBezTo>
                  <a:cubicBezTo>
                    <a:pt x="2842" y="1381"/>
                    <a:pt x="2342" y="958"/>
                    <a:pt x="1950" y="321"/>
                  </a:cubicBezTo>
                  <a:cubicBezTo>
                    <a:pt x="1668" y="91"/>
                    <a:pt x="1450" y="1"/>
                    <a:pt x="127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8" name="Google Shape;18078;p23"/>
            <p:cNvSpPr/>
            <p:nvPr/>
          </p:nvSpPr>
          <p:spPr>
            <a:xfrm>
              <a:off x="2014150" y="3598500"/>
              <a:ext cx="479025" cy="1269975"/>
            </a:xfrm>
            <a:custGeom>
              <a:avLst/>
              <a:gdLst/>
              <a:ahLst/>
              <a:cxnLst/>
              <a:rect l="l" t="t" r="r" b="b"/>
              <a:pathLst>
                <a:path w="19161" h="50799" extrusionOk="0">
                  <a:moveTo>
                    <a:pt x="11866" y="0"/>
                  </a:moveTo>
                  <a:cubicBezTo>
                    <a:pt x="11243" y="0"/>
                    <a:pt x="10580" y="550"/>
                    <a:pt x="9951" y="646"/>
                  </a:cubicBezTo>
                  <a:cubicBezTo>
                    <a:pt x="7194" y="1722"/>
                    <a:pt x="4572" y="3066"/>
                    <a:pt x="2152" y="4747"/>
                  </a:cubicBezTo>
                  <a:cubicBezTo>
                    <a:pt x="1883" y="4949"/>
                    <a:pt x="1816" y="5218"/>
                    <a:pt x="1749" y="5554"/>
                  </a:cubicBezTo>
                  <a:cubicBezTo>
                    <a:pt x="1346" y="6697"/>
                    <a:pt x="1009" y="7907"/>
                    <a:pt x="808" y="9117"/>
                  </a:cubicBezTo>
                  <a:cubicBezTo>
                    <a:pt x="337" y="13823"/>
                    <a:pt x="1" y="18596"/>
                    <a:pt x="875" y="23235"/>
                  </a:cubicBezTo>
                  <a:cubicBezTo>
                    <a:pt x="1278" y="25386"/>
                    <a:pt x="1883" y="27470"/>
                    <a:pt x="2825" y="29487"/>
                  </a:cubicBezTo>
                  <a:cubicBezTo>
                    <a:pt x="4371" y="33117"/>
                    <a:pt x="6253" y="36681"/>
                    <a:pt x="8337" y="40042"/>
                  </a:cubicBezTo>
                  <a:cubicBezTo>
                    <a:pt x="9144" y="41319"/>
                    <a:pt x="10085" y="42597"/>
                    <a:pt x="11094" y="43739"/>
                  </a:cubicBezTo>
                  <a:cubicBezTo>
                    <a:pt x="13178" y="46496"/>
                    <a:pt x="15732" y="48849"/>
                    <a:pt x="18623" y="50798"/>
                  </a:cubicBezTo>
                  <a:cubicBezTo>
                    <a:pt x="19161" y="50193"/>
                    <a:pt x="18825" y="49656"/>
                    <a:pt x="18489" y="49118"/>
                  </a:cubicBezTo>
                  <a:cubicBezTo>
                    <a:pt x="15867" y="44277"/>
                    <a:pt x="13715" y="39101"/>
                    <a:pt x="12236" y="33722"/>
                  </a:cubicBezTo>
                  <a:cubicBezTo>
                    <a:pt x="11968" y="33185"/>
                    <a:pt x="11833" y="32647"/>
                    <a:pt x="11699" y="32042"/>
                  </a:cubicBezTo>
                  <a:cubicBezTo>
                    <a:pt x="11497" y="30697"/>
                    <a:pt x="11094" y="29420"/>
                    <a:pt x="10757" y="28075"/>
                  </a:cubicBezTo>
                  <a:cubicBezTo>
                    <a:pt x="10690" y="27806"/>
                    <a:pt x="10623" y="27470"/>
                    <a:pt x="10556" y="27201"/>
                  </a:cubicBezTo>
                  <a:cubicBezTo>
                    <a:pt x="10421" y="26529"/>
                    <a:pt x="10287" y="25857"/>
                    <a:pt x="10085" y="25185"/>
                  </a:cubicBezTo>
                  <a:cubicBezTo>
                    <a:pt x="9816" y="24311"/>
                    <a:pt x="9951" y="23369"/>
                    <a:pt x="9749" y="22495"/>
                  </a:cubicBezTo>
                  <a:cubicBezTo>
                    <a:pt x="9480" y="21621"/>
                    <a:pt x="9480" y="20747"/>
                    <a:pt x="9749" y="19874"/>
                  </a:cubicBezTo>
                  <a:cubicBezTo>
                    <a:pt x="9816" y="17050"/>
                    <a:pt x="9480" y="14226"/>
                    <a:pt x="9951" y="11470"/>
                  </a:cubicBezTo>
                  <a:cubicBezTo>
                    <a:pt x="10421" y="8579"/>
                    <a:pt x="11161" y="5688"/>
                    <a:pt x="12236" y="2932"/>
                  </a:cubicBezTo>
                  <a:cubicBezTo>
                    <a:pt x="12505" y="2058"/>
                    <a:pt x="13379" y="1117"/>
                    <a:pt x="12573" y="310"/>
                  </a:cubicBezTo>
                  <a:cubicBezTo>
                    <a:pt x="12346" y="84"/>
                    <a:pt x="12109" y="0"/>
                    <a:pt x="1186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9" name="Google Shape;18079;p23"/>
            <p:cNvSpPr/>
            <p:nvPr/>
          </p:nvSpPr>
          <p:spPr>
            <a:xfrm>
              <a:off x="4352025" y="3150775"/>
              <a:ext cx="1369775" cy="579400"/>
            </a:xfrm>
            <a:custGeom>
              <a:avLst/>
              <a:gdLst/>
              <a:ahLst/>
              <a:cxnLst/>
              <a:rect l="l" t="t" r="r" b="b"/>
              <a:pathLst>
                <a:path w="54791" h="23176" extrusionOk="0">
                  <a:moveTo>
                    <a:pt x="22222" y="8439"/>
                  </a:moveTo>
                  <a:lnTo>
                    <a:pt x="22222" y="8439"/>
                  </a:lnTo>
                  <a:cubicBezTo>
                    <a:pt x="22433" y="8520"/>
                    <a:pt x="22645" y="8598"/>
                    <a:pt x="22858" y="8673"/>
                  </a:cubicBezTo>
                  <a:cubicBezTo>
                    <a:pt x="22638" y="8673"/>
                    <a:pt x="22419" y="8534"/>
                    <a:pt x="22222" y="8439"/>
                  </a:cubicBezTo>
                  <a:close/>
                  <a:moveTo>
                    <a:pt x="18888" y="7161"/>
                  </a:moveTo>
                  <a:cubicBezTo>
                    <a:pt x="19950" y="7509"/>
                    <a:pt x="20984" y="7960"/>
                    <a:pt x="22031" y="8366"/>
                  </a:cubicBezTo>
                  <a:lnTo>
                    <a:pt x="22031" y="8366"/>
                  </a:lnTo>
                  <a:cubicBezTo>
                    <a:pt x="21999" y="8358"/>
                    <a:pt x="21967" y="8354"/>
                    <a:pt x="21936" y="8354"/>
                  </a:cubicBezTo>
                  <a:cubicBezTo>
                    <a:pt x="21881" y="8354"/>
                    <a:pt x="21829" y="8368"/>
                    <a:pt x="21782" y="8404"/>
                  </a:cubicBezTo>
                  <a:cubicBezTo>
                    <a:pt x="21453" y="8636"/>
                    <a:pt x="21185" y="8729"/>
                    <a:pt x="20954" y="8729"/>
                  </a:cubicBezTo>
                  <a:cubicBezTo>
                    <a:pt x="20384" y="8729"/>
                    <a:pt x="20042" y="8162"/>
                    <a:pt x="19563" y="7732"/>
                  </a:cubicBezTo>
                  <a:cubicBezTo>
                    <a:pt x="19371" y="7504"/>
                    <a:pt x="19141" y="7312"/>
                    <a:pt x="18888" y="7161"/>
                  </a:cubicBezTo>
                  <a:close/>
                  <a:moveTo>
                    <a:pt x="45833" y="20136"/>
                  </a:moveTo>
                  <a:lnTo>
                    <a:pt x="45849" y="20169"/>
                  </a:lnTo>
                  <a:cubicBezTo>
                    <a:pt x="45715" y="20236"/>
                    <a:pt x="45648" y="20303"/>
                    <a:pt x="45581" y="20438"/>
                  </a:cubicBezTo>
                  <a:cubicBezTo>
                    <a:pt x="45604" y="20484"/>
                    <a:pt x="45635" y="20530"/>
                    <a:pt x="45671" y="20573"/>
                  </a:cubicBezTo>
                  <a:lnTo>
                    <a:pt x="45671" y="20573"/>
                  </a:lnTo>
                  <a:cubicBezTo>
                    <a:pt x="45624" y="20581"/>
                    <a:pt x="45569" y="20596"/>
                    <a:pt x="45525" y="20596"/>
                  </a:cubicBezTo>
                  <a:cubicBezTo>
                    <a:pt x="45463" y="20596"/>
                    <a:pt x="45421" y="20565"/>
                    <a:pt x="45446" y="20438"/>
                  </a:cubicBezTo>
                  <a:cubicBezTo>
                    <a:pt x="45617" y="20324"/>
                    <a:pt x="45692" y="20209"/>
                    <a:pt x="45833" y="20136"/>
                  </a:cubicBezTo>
                  <a:close/>
                  <a:moveTo>
                    <a:pt x="1546" y="0"/>
                  </a:moveTo>
                  <a:cubicBezTo>
                    <a:pt x="1143" y="0"/>
                    <a:pt x="740" y="68"/>
                    <a:pt x="403" y="202"/>
                  </a:cubicBezTo>
                  <a:cubicBezTo>
                    <a:pt x="134" y="336"/>
                    <a:pt x="0" y="673"/>
                    <a:pt x="134" y="942"/>
                  </a:cubicBezTo>
                  <a:cubicBezTo>
                    <a:pt x="336" y="1143"/>
                    <a:pt x="538" y="1278"/>
                    <a:pt x="807" y="1412"/>
                  </a:cubicBezTo>
                  <a:cubicBezTo>
                    <a:pt x="941" y="1479"/>
                    <a:pt x="1076" y="1547"/>
                    <a:pt x="1277" y="1614"/>
                  </a:cubicBezTo>
                  <a:cubicBezTo>
                    <a:pt x="1479" y="1681"/>
                    <a:pt x="1748" y="1748"/>
                    <a:pt x="2017" y="1815"/>
                  </a:cubicBezTo>
                  <a:cubicBezTo>
                    <a:pt x="2622" y="2017"/>
                    <a:pt x="3160" y="2286"/>
                    <a:pt x="3765" y="2488"/>
                  </a:cubicBezTo>
                  <a:lnTo>
                    <a:pt x="4504" y="2757"/>
                  </a:lnTo>
                  <a:cubicBezTo>
                    <a:pt x="4840" y="2891"/>
                    <a:pt x="5177" y="3026"/>
                    <a:pt x="5513" y="3227"/>
                  </a:cubicBezTo>
                  <a:lnTo>
                    <a:pt x="6118" y="3496"/>
                  </a:lnTo>
                  <a:cubicBezTo>
                    <a:pt x="6319" y="3563"/>
                    <a:pt x="6521" y="3631"/>
                    <a:pt x="6723" y="3698"/>
                  </a:cubicBezTo>
                  <a:cubicBezTo>
                    <a:pt x="6924" y="3765"/>
                    <a:pt x="7126" y="3765"/>
                    <a:pt x="7261" y="3900"/>
                  </a:cubicBezTo>
                  <a:cubicBezTo>
                    <a:pt x="7395" y="3967"/>
                    <a:pt x="7530" y="3967"/>
                    <a:pt x="7664" y="4034"/>
                  </a:cubicBezTo>
                  <a:lnTo>
                    <a:pt x="8202" y="4303"/>
                  </a:lnTo>
                  <a:cubicBezTo>
                    <a:pt x="8269" y="4370"/>
                    <a:pt x="8404" y="4437"/>
                    <a:pt x="8538" y="4505"/>
                  </a:cubicBezTo>
                  <a:cubicBezTo>
                    <a:pt x="8740" y="4572"/>
                    <a:pt x="8874" y="4639"/>
                    <a:pt x="9076" y="4774"/>
                  </a:cubicBezTo>
                  <a:lnTo>
                    <a:pt x="9412" y="4975"/>
                  </a:lnTo>
                  <a:cubicBezTo>
                    <a:pt x="9748" y="5110"/>
                    <a:pt x="10017" y="5177"/>
                    <a:pt x="10286" y="5244"/>
                  </a:cubicBezTo>
                  <a:lnTo>
                    <a:pt x="10958" y="5446"/>
                  </a:lnTo>
                  <a:cubicBezTo>
                    <a:pt x="11227" y="5513"/>
                    <a:pt x="11429" y="5647"/>
                    <a:pt x="11630" y="5715"/>
                  </a:cubicBezTo>
                  <a:cubicBezTo>
                    <a:pt x="11832" y="5782"/>
                    <a:pt x="11967" y="5849"/>
                    <a:pt x="12168" y="5916"/>
                  </a:cubicBezTo>
                  <a:cubicBezTo>
                    <a:pt x="13109" y="6320"/>
                    <a:pt x="14185" y="6589"/>
                    <a:pt x="15261" y="6589"/>
                  </a:cubicBezTo>
                  <a:cubicBezTo>
                    <a:pt x="15390" y="6582"/>
                    <a:pt x="15518" y="6579"/>
                    <a:pt x="15646" y="6579"/>
                  </a:cubicBezTo>
                  <a:cubicBezTo>
                    <a:pt x="16237" y="6579"/>
                    <a:pt x="16810" y="6645"/>
                    <a:pt x="17371" y="6756"/>
                  </a:cubicBezTo>
                  <a:lnTo>
                    <a:pt x="17371" y="6756"/>
                  </a:lnTo>
                  <a:cubicBezTo>
                    <a:pt x="17066" y="6761"/>
                    <a:pt x="16761" y="6816"/>
                    <a:pt x="16471" y="6925"/>
                  </a:cubicBezTo>
                  <a:cubicBezTo>
                    <a:pt x="15462" y="7328"/>
                    <a:pt x="15866" y="8404"/>
                    <a:pt x="16135" y="9211"/>
                  </a:cubicBezTo>
                  <a:cubicBezTo>
                    <a:pt x="16404" y="9950"/>
                    <a:pt x="16000" y="10757"/>
                    <a:pt x="15328" y="11093"/>
                  </a:cubicBezTo>
                  <a:cubicBezTo>
                    <a:pt x="15182" y="11199"/>
                    <a:pt x="15065" y="11242"/>
                    <a:pt x="14967" y="11242"/>
                  </a:cubicBezTo>
                  <a:cubicBezTo>
                    <a:pt x="14573" y="11242"/>
                    <a:pt x="14509" y="10529"/>
                    <a:pt x="14185" y="10421"/>
                  </a:cubicBezTo>
                  <a:cubicBezTo>
                    <a:pt x="13916" y="10286"/>
                    <a:pt x="13715" y="10152"/>
                    <a:pt x="13446" y="10017"/>
                  </a:cubicBezTo>
                  <a:cubicBezTo>
                    <a:pt x="12957" y="9751"/>
                    <a:pt x="12411" y="9250"/>
                    <a:pt x="11863" y="9250"/>
                  </a:cubicBezTo>
                  <a:cubicBezTo>
                    <a:pt x="11581" y="9250"/>
                    <a:pt x="11300" y="9383"/>
                    <a:pt x="11025" y="9748"/>
                  </a:cubicBezTo>
                  <a:cubicBezTo>
                    <a:pt x="10151" y="10824"/>
                    <a:pt x="11160" y="11429"/>
                    <a:pt x="11832" y="12034"/>
                  </a:cubicBezTo>
                  <a:cubicBezTo>
                    <a:pt x="11967" y="12169"/>
                    <a:pt x="11899" y="12303"/>
                    <a:pt x="11698" y="12572"/>
                  </a:cubicBezTo>
                  <a:cubicBezTo>
                    <a:pt x="11538" y="12659"/>
                    <a:pt x="11374" y="12693"/>
                    <a:pt x="11209" y="12693"/>
                  </a:cubicBezTo>
                  <a:cubicBezTo>
                    <a:pt x="10643" y="12693"/>
                    <a:pt x="10048" y="12299"/>
                    <a:pt x="9451" y="12299"/>
                  </a:cubicBezTo>
                  <a:cubicBezTo>
                    <a:pt x="9416" y="12299"/>
                    <a:pt x="9380" y="12300"/>
                    <a:pt x="9345" y="12303"/>
                  </a:cubicBezTo>
                  <a:cubicBezTo>
                    <a:pt x="8874" y="12370"/>
                    <a:pt x="8269" y="12370"/>
                    <a:pt x="8135" y="12841"/>
                  </a:cubicBezTo>
                  <a:cubicBezTo>
                    <a:pt x="8000" y="13379"/>
                    <a:pt x="8404" y="13580"/>
                    <a:pt x="8740" y="13782"/>
                  </a:cubicBezTo>
                  <a:cubicBezTo>
                    <a:pt x="9210" y="13984"/>
                    <a:pt x="9546" y="14253"/>
                    <a:pt x="9345" y="14790"/>
                  </a:cubicBezTo>
                  <a:cubicBezTo>
                    <a:pt x="9614" y="15664"/>
                    <a:pt x="10353" y="16270"/>
                    <a:pt x="11294" y="16337"/>
                  </a:cubicBezTo>
                  <a:cubicBezTo>
                    <a:pt x="12639" y="16673"/>
                    <a:pt x="14051" y="17143"/>
                    <a:pt x="15462" y="17412"/>
                  </a:cubicBezTo>
                  <a:cubicBezTo>
                    <a:pt x="15541" y="17401"/>
                    <a:pt x="15619" y="17396"/>
                    <a:pt x="15697" y="17396"/>
                  </a:cubicBezTo>
                  <a:cubicBezTo>
                    <a:pt x="16084" y="17396"/>
                    <a:pt x="16448" y="17536"/>
                    <a:pt x="16673" y="17816"/>
                  </a:cubicBezTo>
                  <a:cubicBezTo>
                    <a:pt x="18084" y="18488"/>
                    <a:pt x="19429" y="19093"/>
                    <a:pt x="20908" y="19631"/>
                  </a:cubicBezTo>
                  <a:cubicBezTo>
                    <a:pt x="22156" y="20047"/>
                    <a:pt x="23352" y="20673"/>
                    <a:pt x="24728" y="20673"/>
                  </a:cubicBezTo>
                  <a:cubicBezTo>
                    <a:pt x="24908" y="20673"/>
                    <a:pt x="25091" y="20663"/>
                    <a:pt x="25278" y="20639"/>
                  </a:cubicBezTo>
                  <a:cubicBezTo>
                    <a:pt x="25593" y="20470"/>
                    <a:pt x="25960" y="20457"/>
                    <a:pt x="26321" y="20457"/>
                  </a:cubicBezTo>
                  <a:cubicBezTo>
                    <a:pt x="26382" y="20457"/>
                    <a:pt x="26443" y="20458"/>
                    <a:pt x="26504" y="20458"/>
                  </a:cubicBezTo>
                  <a:cubicBezTo>
                    <a:pt x="27074" y="20458"/>
                    <a:pt x="27599" y="20426"/>
                    <a:pt x="27832" y="19765"/>
                  </a:cubicBezTo>
                  <a:cubicBezTo>
                    <a:pt x="28303" y="18421"/>
                    <a:pt x="29177" y="18085"/>
                    <a:pt x="30454" y="18085"/>
                  </a:cubicBezTo>
                  <a:cubicBezTo>
                    <a:pt x="32001" y="18085"/>
                    <a:pt x="33278" y="17480"/>
                    <a:pt x="33278" y="15664"/>
                  </a:cubicBezTo>
                  <a:cubicBezTo>
                    <a:pt x="33211" y="15059"/>
                    <a:pt x="33547" y="14522"/>
                    <a:pt x="34017" y="14320"/>
                  </a:cubicBezTo>
                  <a:cubicBezTo>
                    <a:pt x="34824" y="13917"/>
                    <a:pt x="35026" y="13311"/>
                    <a:pt x="35362" y="12438"/>
                  </a:cubicBezTo>
                  <a:cubicBezTo>
                    <a:pt x="35982" y="10769"/>
                    <a:pt x="37379" y="9742"/>
                    <a:pt x="38883" y="9742"/>
                  </a:cubicBezTo>
                  <a:cubicBezTo>
                    <a:pt x="39500" y="9742"/>
                    <a:pt x="40134" y="9915"/>
                    <a:pt x="40740" y="10286"/>
                  </a:cubicBezTo>
                  <a:cubicBezTo>
                    <a:pt x="41076" y="10488"/>
                    <a:pt x="41211" y="10824"/>
                    <a:pt x="41749" y="10958"/>
                  </a:cubicBezTo>
                  <a:cubicBezTo>
                    <a:pt x="41801" y="10972"/>
                    <a:pt x="41856" y="10977"/>
                    <a:pt x="41913" y="10977"/>
                  </a:cubicBezTo>
                  <a:cubicBezTo>
                    <a:pt x="42187" y="10977"/>
                    <a:pt x="42502" y="10850"/>
                    <a:pt x="42767" y="10850"/>
                  </a:cubicBezTo>
                  <a:cubicBezTo>
                    <a:pt x="43009" y="10850"/>
                    <a:pt x="43208" y="10956"/>
                    <a:pt x="43295" y="11362"/>
                  </a:cubicBezTo>
                  <a:cubicBezTo>
                    <a:pt x="43496" y="12303"/>
                    <a:pt x="42421" y="12236"/>
                    <a:pt x="42017" y="12639"/>
                  </a:cubicBezTo>
                  <a:cubicBezTo>
                    <a:pt x="41749" y="12841"/>
                    <a:pt x="41480" y="13110"/>
                    <a:pt x="41345" y="13379"/>
                  </a:cubicBezTo>
                  <a:cubicBezTo>
                    <a:pt x="40740" y="14253"/>
                    <a:pt x="40875" y="15463"/>
                    <a:pt x="41749" y="16135"/>
                  </a:cubicBezTo>
                  <a:cubicBezTo>
                    <a:pt x="41948" y="16260"/>
                    <a:pt x="42111" y="16313"/>
                    <a:pt x="42247" y="16313"/>
                  </a:cubicBezTo>
                  <a:cubicBezTo>
                    <a:pt x="42840" y="16313"/>
                    <a:pt x="42912" y="15296"/>
                    <a:pt x="43295" y="14858"/>
                  </a:cubicBezTo>
                  <a:cubicBezTo>
                    <a:pt x="43390" y="14810"/>
                    <a:pt x="43519" y="14763"/>
                    <a:pt x="43633" y="14763"/>
                  </a:cubicBezTo>
                  <a:cubicBezTo>
                    <a:pt x="43681" y="14763"/>
                    <a:pt x="43726" y="14771"/>
                    <a:pt x="43765" y="14790"/>
                  </a:cubicBezTo>
                  <a:cubicBezTo>
                    <a:pt x="44303" y="15396"/>
                    <a:pt x="43496" y="16337"/>
                    <a:pt x="44370" y="17009"/>
                  </a:cubicBezTo>
                  <a:cubicBezTo>
                    <a:pt x="43743" y="16845"/>
                    <a:pt x="43191" y="16765"/>
                    <a:pt x="42714" y="16765"/>
                  </a:cubicBezTo>
                  <a:cubicBezTo>
                    <a:pt x="40837" y="16765"/>
                    <a:pt x="40123" y="18012"/>
                    <a:pt x="40606" y="20370"/>
                  </a:cubicBezTo>
                  <a:cubicBezTo>
                    <a:pt x="40655" y="20667"/>
                    <a:pt x="40632" y="21108"/>
                    <a:pt x="40323" y="21108"/>
                  </a:cubicBezTo>
                  <a:cubicBezTo>
                    <a:pt x="40211" y="21108"/>
                    <a:pt x="40062" y="21051"/>
                    <a:pt x="39866" y="20908"/>
                  </a:cubicBezTo>
                  <a:cubicBezTo>
                    <a:pt x="39484" y="20702"/>
                    <a:pt x="39063" y="20599"/>
                    <a:pt x="38648" y="20599"/>
                  </a:cubicBezTo>
                  <a:cubicBezTo>
                    <a:pt x="38115" y="20599"/>
                    <a:pt x="37593" y="20770"/>
                    <a:pt x="37177" y="21110"/>
                  </a:cubicBezTo>
                  <a:cubicBezTo>
                    <a:pt x="36691" y="21419"/>
                    <a:pt x="36119" y="21583"/>
                    <a:pt x="35554" y="21583"/>
                  </a:cubicBezTo>
                  <a:cubicBezTo>
                    <a:pt x="35259" y="21583"/>
                    <a:pt x="34966" y="21538"/>
                    <a:pt x="34690" y="21446"/>
                  </a:cubicBezTo>
                  <a:cubicBezTo>
                    <a:pt x="33547" y="21110"/>
                    <a:pt x="32337" y="20774"/>
                    <a:pt x="31194" y="20572"/>
                  </a:cubicBezTo>
                  <a:cubicBezTo>
                    <a:pt x="30817" y="20514"/>
                    <a:pt x="30391" y="20394"/>
                    <a:pt x="29995" y="20394"/>
                  </a:cubicBezTo>
                  <a:cubicBezTo>
                    <a:pt x="29473" y="20394"/>
                    <a:pt x="29003" y="20604"/>
                    <a:pt x="28774" y="21446"/>
                  </a:cubicBezTo>
                  <a:cubicBezTo>
                    <a:pt x="31831" y="22790"/>
                    <a:pt x="34985" y="23175"/>
                    <a:pt x="38168" y="23175"/>
                  </a:cubicBezTo>
                  <a:cubicBezTo>
                    <a:pt x="39604" y="23175"/>
                    <a:pt x="41046" y="23097"/>
                    <a:pt x="42488" y="22992"/>
                  </a:cubicBezTo>
                  <a:cubicBezTo>
                    <a:pt x="43833" y="22320"/>
                    <a:pt x="45513" y="22858"/>
                    <a:pt x="46656" y="21648"/>
                  </a:cubicBezTo>
                  <a:cubicBezTo>
                    <a:pt x="46598" y="21185"/>
                    <a:pt x="46191" y="21021"/>
                    <a:pt x="45908" y="20769"/>
                  </a:cubicBezTo>
                  <a:lnTo>
                    <a:pt x="45908" y="20769"/>
                  </a:lnTo>
                  <a:cubicBezTo>
                    <a:pt x="45911" y="20771"/>
                    <a:pt x="45914" y="20772"/>
                    <a:pt x="45917" y="20774"/>
                  </a:cubicBezTo>
                  <a:cubicBezTo>
                    <a:pt x="46320" y="20975"/>
                    <a:pt x="46656" y="21379"/>
                    <a:pt x="47127" y="21648"/>
                  </a:cubicBezTo>
                  <a:cubicBezTo>
                    <a:pt x="47665" y="21581"/>
                    <a:pt x="48202" y="21312"/>
                    <a:pt x="48539" y="20841"/>
                  </a:cubicBezTo>
                  <a:cubicBezTo>
                    <a:pt x="49614" y="18622"/>
                    <a:pt x="50623" y="16337"/>
                    <a:pt x="51698" y="14118"/>
                  </a:cubicBezTo>
                  <a:cubicBezTo>
                    <a:pt x="51296" y="13796"/>
                    <a:pt x="50797" y="13353"/>
                    <a:pt x="50389" y="13353"/>
                  </a:cubicBezTo>
                  <a:cubicBezTo>
                    <a:pt x="50116" y="13353"/>
                    <a:pt x="49884" y="13552"/>
                    <a:pt x="49749" y="14118"/>
                  </a:cubicBezTo>
                  <a:cubicBezTo>
                    <a:pt x="49480" y="15328"/>
                    <a:pt x="48606" y="16404"/>
                    <a:pt x="48807" y="17749"/>
                  </a:cubicBezTo>
                  <a:cubicBezTo>
                    <a:pt x="48630" y="17098"/>
                    <a:pt x="48335" y="16916"/>
                    <a:pt x="47998" y="16916"/>
                  </a:cubicBezTo>
                  <a:cubicBezTo>
                    <a:pt x="47569" y="16916"/>
                    <a:pt x="47070" y="17211"/>
                    <a:pt x="46656" y="17211"/>
                  </a:cubicBezTo>
                  <a:cubicBezTo>
                    <a:pt x="46858" y="15933"/>
                    <a:pt x="47463" y="14656"/>
                    <a:pt x="46589" y="13648"/>
                  </a:cubicBezTo>
                  <a:cubicBezTo>
                    <a:pt x="45648" y="12706"/>
                    <a:pt x="46118" y="11698"/>
                    <a:pt x="45984" y="10690"/>
                  </a:cubicBezTo>
                  <a:cubicBezTo>
                    <a:pt x="45984" y="10286"/>
                    <a:pt x="45917" y="9950"/>
                    <a:pt x="46387" y="9883"/>
                  </a:cubicBezTo>
                  <a:cubicBezTo>
                    <a:pt x="46428" y="9877"/>
                    <a:pt x="46467" y="9874"/>
                    <a:pt x="46503" y="9874"/>
                  </a:cubicBezTo>
                  <a:cubicBezTo>
                    <a:pt x="46892" y="9874"/>
                    <a:pt x="47071" y="10187"/>
                    <a:pt x="47194" y="10555"/>
                  </a:cubicBezTo>
                  <a:cubicBezTo>
                    <a:pt x="47451" y="11472"/>
                    <a:pt x="47628" y="11909"/>
                    <a:pt x="47932" y="11909"/>
                  </a:cubicBezTo>
                  <a:cubicBezTo>
                    <a:pt x="48185" y="11909"/>
                    <a:pt x="48527" y="11606"/>
                    <a:pt x="49076" y="11026"/>
                  </a:cubicBezTo>
                  <a:cubicBezTo>
                    <a:pt x="49547" y="10488"/>
                    <a:pt x="50219" y="10085"/>
                    <a:pt x="50959" y="10017"/>
                  </a:cubicBezTo>
                  <a:cubicBezTo>
                    <a:pt x="51016" y="10006"/>
                    <a:pt x="51074" y="10000"/>
                    <a:pt x="51131" y="10000"/>
                  </a:cubicBezTo>
                  <a:cubicBezTo>
                    <a:pt x="51406" y="10000"/>
                    <a:pt x="51666" y="10131"/>
                    <a:pt x="51833" y="10353"/>
                  </a:cubicBezTo>
                  <a:cubicBezTo>
                    <a:pt x="52102" y="10757"/>
                    <a:pt x="51833" y="11026"/>
                    <a:pt x="51564" y="11160"/>
                  </a:cubicBezTo>
                  <a:cubicBezTo>
                    <a:pt x="49950" y="12303"/>
                    <a:pt x="50824" y="13177"/>
                    <a:pt x="51766" y="14051"/>
                  </a:cubicBezTo>
                  <a:cubicBezTo>
                    <a:pt x="52908" y="12303"/>
                    <a:pt x="53917" y="10488"/>
                    <a:pt x="54791" y="8538"/>
                  </a:cubicBezTo>
                  <a:cubicBezTo>
                    <a:pt x="54468" y="8108"/>
                    <a:pt x="53973" y="7893"/>
                    <a:pt x="53444" y="7893"/>
                  </a:cubicBezTo>
                  <a:cubicBezTo>
                    <a:pt x="53312" y="7893"/>
                    <a:pt x="53177" y="7906"/>
                    <a:pt x="53043" y="7933"/>
                  </a:cubicBezTo>
                  <a:cubicBezTo>
                    <a:pt x="51849" y="8146"/>
                    <a:pt x="50655" y="8218"/>
                    <a:pt x="49464" y="8218"/>
                  </a:cubicBezTo>
                  <a:cubicBezTo>
                    <a:pt x="47064" y="8218"/>
                    <a:pt x="44673" y="7929"/>
                    <a:pt x="42308" y="7929"/>
                  </a:cubicBezTo>
                  <a:cubicBezTo>
                    <a:pt x="42144" y="7929"/>
                    <a:pt x="41980" y="7930"/>
                    <a:pt x="41816" y="7933"/>
                  </a:cubicBezTo>
                  <a:cubicBezTo>
                    <a:pt x="41508" y="7936"/>
                    <a:pt x="41200" y="7937"/>
                    <a:pt x="40891" y="7937"/>
                  </a:cubicBezTo>
                  <a:cubicBezTo>
                    <a:pt x="33805" y="7937"/>
                    <a:pt x="26726" y="7197"/>
                    <a:pt x="19832" y="5715"/>
                  </a:cubicBezTo>
                  <a:cubicBezTo>
                    <a:pt x="16000" y="5177"/>
                    <a:pt x="12303" y="4101"/>
                    <a:pt x="8807" y="2689"/>
                  </a:cubicBezTo>
                  <a:cubicBezTo>
                    <a:pt x="6387" y="1815"/>
                    <a:pt x="4101" y="538"/>
                    <a:pt x="1546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0" name="Google Shape;18080;p23"/>
            <p:cNvSpPr/>
            <p:nvPr/>
          </p:nvSpPr>
          <p:spPr>
            <a:xfrm>
              <a:off x="5116725" y="2951750"/>
              <a:ext cx="752975" cy="345400"/>
            </a:xfrm>
            <a:custGeom>
              <a:avLst/>
              <a:gdLst/>
              <a:ahLst/>
              <a:cxnLst/>
              <a:rect l="l" t="t" r="r" b="b"/>
              <a:pathLst>
                <a:path w="30119" h="13816" extrusionOk="0">
                  <a:moveTo>
                    <a:pt x="5999" y="1"/>
                  </a:moveTo>
                  <a:cubicBezTo>
                    <a:pt x="5877" y="1"/>
                    <a:pt x="5756" y="31"/>
                    <a:pt x="5648" y="96"/>
                  </a:cubicBezTo>
                  <a:cubicBezTo>
                    <a:pt x="5446" y="163"/>
                    <a:pt x="5312" y="297"/>
                    <a:pt x="5312" y="499"/>
                  </a:cubicBezTo>
                  <a:cubicBezTo>
                    <a:pt x="5110" y="1306"/>
                    <a:pt x="6253" y="1238"/>
                    <a:pt x="6186" y="1911"/>
                  </a:cubicBezTo>
                  <a:cubicBezTo>
                    <a:pt x="6253" y="2112"/>
                    <a:pt x="6455" y="2314"/>
                    <a:pt x="6656" y="2516"/>
                  </a:cubicBezTo>
                  <a:cubicBezTo>
                    <a:pt x="6791" y="2583"/>
                    <a:pt x="6925" y="2650"/>
                    <a:pt x="7060" y="2785"/>
                  </a:cubicBezTo>
                  <a:cubicBezTo>
                    <a:pt x="7525" y="3251"/>
                    <a:pt x="7354" y="3437"/>
                    <a:pt x="7005" y="3437"/>
                  </a:cubicBezTo>
                  <a:cubicBezTo>
                    <a:pt x="6900" y="3437"/>
                    <a:pt x="6780" y="3421"/>
                    <a:pt x="6656" y="3390"/>
                  </a:cubicBezTo>
                  <a:cubicBezTo>
                    <a:pt x="6313" y="3341"/>
                    <a:pt x="5970" y="3274"/>
                    <a:pt x="5656" y="3274"/>
                  </a:cubicBezTo>
                  <a:cubicBezTo>
                    <a:pt x="5109" y="3274"/>
                    <a:pt x="4651" y="3477"/>
                    <a:pt x="4438" y="4331"/>
                  </a:cubicBezTo>
                  <a:cubicBezTo>
                    <a:pt x="4534" y="6017"/>
                    <a:pt x="4320" y="6737"/>
                    <a:pt x="3522" y="6737"/>
                  </a:cubicBezTo>
                  <a:cubicBezTo>
                    <a:pt x="3207" y="6737"/>
                    <a:pt x="2801" y="6625"/>
                    <a:pt x="2286" y="6415"/>
                  </a:cubicBezTo>
                  <a:cubicBezTo>
                    <a:pt x="2136" y="6373"/>
                    <a:pt x="2001" y="6354"/>
                    <a:pt x="1877" y="6354"/>
                  </a:cubicBezTo>
                  <a:cubicBezTo>
                    <a:pt x="1004" y="6354"/>
                    <a:pt x="732" y="7297"/>
                    <a:pt x="202" y="7827"/>
                  </a:cubicBezTo>
                  <a:cubicBezTo>
                    <a:pt x="135" y="7961"/>
                    <a:pt x="68" y="8163"/>
                    <a:pt x="1" y="8297"/>
                  </a:cubicBezTo>
                  <a:cubicBezTo>
                    <a:pt x="1345" y="9844"/>
                    <a:pt x="3295" y="9239"/>
                    <a:pt x="4908" y="9844"/>
                  </a:cubicBezTo>
                  <a:cubicBezTo>
                    <a:pt x="5222" y="9959"/>
                    <a:pt x="5543" y="10014"/>
                    <a:pt x="5860" y="10014"/>
                  </a:cubicBezTo>
                  <a:cubicBezTo>
                    <a:pt x="6834" y="10014"/>
                    <a:pt x="7762" y="9496"/>
                    <a:pt x="8270" y="8634"/>
                  </a:cubicBezTo>
                  <a:cubicBezTo>
                    <a:pt x="8372" y="8428"/>
                    <a:pt x="8593" y="8340"/>
                    <a:pt x="8871" y="8340"/>
                  </a:cubicBezTo>
                  <a:cubicBezTo>
                    <a:pt x="8957" y="8340"/>
                    <a:pt x="9049" y="8349"/>
                    <a:pt x="9144" y="8365"/>
                  </a:cubicBezTo>
                  <a:cubicBezTo>
                    <a:pt x="9278" y="9037"/>
                    <a:pt x="9480" y="9575"/>
                    <a:pt x="9816" y="10113"/>
                  </a:cubicBezTo>
                  <a:cubicBezTo>
                    <a:pt x="10360" y="10838"/>
                    <a:pt x="10782" y="11746"/>
                    <a:pt x="11514" y="11746"/>
                  </a:cubicBezTo>
                  <a:cubicBezTo>
                    <a:pt x="11867" y="11746"/>
                    <a:pt x="12294" y="11534"/>
                    <a:pt x="12841" y="10987"/>
                  </a:cubicBezTo>
                  <a:cubicBezTo>
                    <a:pt x="13058" y="10770"/>
                    <a:pt x="13343" y="10675"/>
                    <a:pt x="13645" y="10675"/>
                  </a:cubicBezTo>
                  <a:cubicBezTo>
                    <a:pt x="14376" y="10675"/>
                    <a:pt x="15206" y="11234"/>
                    <a:pt x="15396" y="11995"/>
                  </a:cubicBezTo>
                  <a:cubicBezTo>
                    <a:pt x="15530" y="13003"/>
                    <a:pt x="16337" y="13676"/>
                    <a:pt x="17346" y="13676"/>
                  </a:cubicBezTo>
                  <a:cubicBezTo>
                    <a:pt x="18122" y="13784"/>
                    <a:pt x="18899" y="13815"/>
                    <a:pt x="19677" y="13815"/>
                  </a:cubicBezTo>
                  <a:cubicBezTo>
                    <a:pt x="20790" y="13815"/>
                    <a:pt x="21907" y="13751"/>
                    <a:pt x="23034" y="13751"/>
                  </a:cubicBezTo>
                  <a:cubicBezTo>
                    <a:pt x="23578" y="13751"/>
                    <a:pt x="24124" y="13766"/>
                    <a:pt x="24673" y="13810"/>
                  </a:cubicBezTo>
                  <a:cubicBezTo>
                    <a:pt x="25144" y="13743"/>
                    <a:pt x="25547" y="13541"/>
                    <a:pt x="25883" y="13205"/>
                  </a:cubicBezTo>
                  <a:cubicBezTo>
                    <a:pt x="27564" y="10718"/>
                    <a:pt x="28976" y="8096"/>
                    <a:pt x="30119" y="5339"/>
                  </a:cubicBezTo>
                  <a:lnTo>
                    <a:pt x="30119" y="5339"/>
                  </a:lnTo>
                  <a:cubicBezTo>
                    <a:pt x="29828" y="5384"/>
                    <a:pt x="29544" y="5407"/>
                    <a:pt x="29265" y="5407"/>
                  </a:cubicBezTo>
                  <a:cubicBezTo>
                    <a:pt x="28707" y="5407"/>
                    <a:pt x="28169" y="5317"/>
                    <a:pt x="27631" y="5138"/>
                  </a:cubicBezTo>
                  <a:cubicBezTo>
                    <a:pt x="27026" y="4734"/>
                    <a:pt x="26287" y="4533"/>
                    <a:pt x="25615" y="4465"/>
                  </a:cubicBezTo>
                  <a:cubicBezTo>
                    <a:pt x="20371" y="4264"/>
                    <a:pt x="15396" y="2919"/>
                    <a:pt x="10488" y="1440"/>
                  </a:cubicBezTo>
                  <a:cubicBezTo>
                    <a:pt x="9278" y="768"/>
                    <a:pt x="8001" y="432"/>
                    <a:pt x="6656" y="365"/>
                  </a:cubicBezTo>
                  <a:cubicBezTo>
                    <a:pt x="6519" y="136"/>
                    <a:pt x="6258" y="1"/>
                    <a:pt x="5999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1" name="Google Shape;18081;p23"/>
            <p:cNvSpPr/>
            <p:nvPr/>
          </p:nvSpPr>
          <p:spPr>
            <a:xfrm>
              <a:off x="4316725" y="4389775"/>
              <a:ext cx="600025" cy="423350"/>
            </a:xfrm>
            <a:custGeom>
              <a:avLst/>
              <a:gdLst/>
              <a:ahLst/>
              <a:cxnLst/>
              <a:rect l="l" t="t" r="r" b="b"/>
              <a:pathLst>
                <a:path w="24001" h="16934" extrusionOk="0">
                  <a:moveTo>
                    <a:pt x="6004" y="0"/>
                  </a:moveTo>
                  <a:cubicBezTo>
                    <a:pt x="5755" y="0"/>
                    <a:pt x="5500" y="79"/>
                    <a:pt x="5244" y="256"/>
                  </a:cubicBezTo>
                  <a:cubicBezTo>
                    <a:pt x="4303" y="861"/>
                    <a:pt x="4706" y="2139"/>
                    <a:pt x="5177" y="2609"/>
                  </a:cubicBezTo>
                  <a:cubicBezTo>
                    <a:pt x="5916" y="3483"/>
                    <a:pt x="5311" y="4156"/>
                    <a:pt x="5378" y="4962"/>
                  </a:cubicBezTo>
                  <a:cubicBezTo>
                    <a:pt x="5647" y="6374"/>
                    <a:pt x="5177" y="7853"/>
                    <a:pt x="4168" y="8929"/>
                  </a:cubicBezTo>
                  <a:cubicBezTo>
                    <a:pt x="3899" y="9265"/>
                    <a:pt x="3899" y="9735"/>
                    <a:pt x="4168" y="10004"/>
                  </a:cubicBezTo>
                  <a:cubicBezTo>
                    <a:pt x="4975" y="11013"/>
                    <a:pt x="4168" y="11551"/>
                    <a:pt x="3563" y="12021"/>
                  </a:cubicBezTo>
                  <a:cubicBezTo>
                    <a:pt x="3232" y="12279"/>
                    <a:pt x="2940" y="12497"/>
                    <a:pt x="2612" y="12497"/>
                  </a:cubicBezTo>
                  <a:cubicBezTo>
                    <a:pt x="2341" y="12497"/>
                    <a:pt x="2045" y="12349"/>
                    <a:pt x="1681" y="11954"/>
                  </a:cubicBezTo>
                  <a:cubicBezTo>
                    <a:pt x="1364" y="11612"/>
                    <a:pt x="1091" y="11465"/>
                    <a:pt x="859" y="11465"/>
                  </a:cubicBezTo>
                  <a:cubicBezTo>
                    <a:pt x="452" y="11465"/>
                    <a:pt x="171" y="11917"/>
                    <a:pt x="0" y="12559"/>
                  </a:cubicBezTo>
                  <a:cubicBezTo>
                    <a:pt x="2555" y="14643"/>
                    <a:pt x="5580" y="15988"/>
                    <a:pt x="8807" y="16593"/>
                  </a:cubicBezTo>
                  <a:cubicBezTo>
                    <a:pt x="9415" y="16830"/>
                    <a:pt x="9970" y="16933"/>
                    <a:pt x="10485" y="16933"/>
                  </a:cubicBezTo>
                  <a:cubicBezTo>
                    <a:pt x="12592" y="16933"/>
                    <a:pt x="14017" y="15213"/>
                    <a:pt x="15530" y="13971"/>
                  </a:cubicBezTo>
                  <a:cubicBezTo>
                    <a:pt x="16942" y="12828"/>
                    <a:pt x="18085" y="11483"/>
                    <a:pt x="19564" y="10341"/>
                  </a:cubicBezTo>
                  <a:cubicBezTo>
                    <a:pt x="19859" y="10341"/>
                    <a:pt x="19530" y="9768"/>
                    <a:pt x="19860" y="9768"/>
                  </a:cubicBezTo>
                  <a:cubicBezTo>
                    <a:pt x="19904" y="9768"/>
                    <a:pt x="19962" y="9779"/>
                    <a:pt x="20034" y="9803"/>
                  </a:cubicBezTo>
                  <a:cubicBezTo>
                    <a:pt x="20236" y="9735"/>
                    <a:pt x="20438" y="9601"/>
                    <a:pt x="20572" y="9399"/>
                  </a:cubicBezTo>
                  <a:cubicBezTo>
                    <a:pt x="20706" y="9198"/>
                    <a:pt x="21043" y="9063"/>
                    <a:pt x="21311" y="9063"/>
                  </a:cubicBezTo>
                  <a:cubicBezTo>
                    <a:pt x="21412" y="9097"/>
                    <a:pt x="21496" y="9114"/>
                    <a:pt x="21572" y="9114"/>
                  </a:cubicBezTo>
                  <a:cubicBezTo>
                    <a:pt x="21648" y="9114"/>
                    <a:pt x="21715" y="9097"/>
                    <a:pt x="21782" y="9063"/>
                  </a:cubicBezTo>
                  <a:cubicBezTo>
                    <a:pt x="22051" y="9063"/>
                    <a:pt x="22253" y="8929"/>
                    <a:pt x="22387" y="8727"/>
                  </a:cubicBezTo>
                  <a:cubicBezTo>
                    <a:pt x="22589" y="8256"/>
                    <a:pt x="22925" y="7920"/>
                    <a:pt x="23396" y="7719"/>
                  </a:cubicBezTo>
                  <a:cubicBezTo>
                    <a:pt x="23463" y="6912"/>
                    <a:pt x="23664" y="6172"/>
                    <a:pt x="23933" y="5433"/>
                  </a:cubicBezTo>
                  <a:cubicBezTo>
                    <a:pt x="24001" y="5231"/>
                    <a:pt x="24001" y="4962"/>
                    <a:pt x="23799" y="4761"/>
                  </a:cubicBezTo>
                  <a:cubicBezTo>
                    <a:pt x="20303" y="3483"/>
                    <a:pt x="16606" y="2677"/>
                    <a:pt x="12908" y="2273"/>
                  </a:cubicBezTo>
                  <a:cubicBezTo>
                    <a:pt x="12303" y="2273"/>
                    <a:pt x="11765" y="2273"/>
                    <a:pt x="11227" y="1803"/>
                  </a:cubicBezTo>
                  <a:cubicBezTo>
                    <a:pt x="10987" y="1562"/>
                    <a:pt x="10747" y="1185"/>
                    <a:pt x="10409" y="1185"/>
                  </a:cubicBezTo>
                  <a:cubicBezTo>
                    <a:pt x="10274" y="1185"/>
                    <a:pt x="10123" y="1246"/>
                    <a:pt x="9950" y="1399"/>
                  </a:cubicBezTo>
                  <a:cubicBezTo>
                    <a:pt x="9412" y="1803"/>
                    <a:pt x="9278" y="2475"/>
                    <a:pt x="9547" y="3080"/>
                  </a:cubicBezTo>
                  <a:cubicBezTo>
                    <a:pt x="9748" y="3483"/>
                    <a:pt x="10219" y="3954"/>
                    <a:pt x="9748" y="4290"/>
                  </a:cubicBezTo>
                  <a:cubicBezTo>
                    <a:pt x="8538" y="5231"/>
                    <a:pt x="9412" y="5836"/>
                    <a:pt x="10084" y="6576"/>
                  </a:cubicBezTo>
                  <a:cubicBezTo>
                    <a:pt x="8874" y="6172"/>
                    <a:pt x="8336" y="5567"/>
                    <a:pt x="9210" y="4492"/>
                  </a:cubicBezTo>
                  <a:cubicBezTo>
                    <a:pt x="9614" y="4021"/>
                    <a:pt x="9547" y="3214"/>
                    <a:pt x="8942" y="2878"/>
                  </a:cubicBezTo>
                  <a:cubicBezTo>
                    <a:pt x="8404" y="2408"/>
                    <a:pt x="7933" y="1803"/>
                    <a:pt x="7597" y="1130"/>
                  </a:cubicBezTo>
                  <a:cubicBezTo>
                    <a:pt x="7169" y="464"/>
                    <a:pt x="6606" y="0"/>
                    <a:pt x="6004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2" name="Google Shape;18082;p23"/>
            <p:cNvSpPr/>
            <p:nvPr/>
          </p:nvSpPr>
          <p:spPr>
            <a:xfrm>
              <a:off x="4741925" y="4063400"/>
              <a:ext cx="517700" cy="388200"/>
            </a:xfrm>
            <a:custGeom>
              <a:avLst/>
              <a:gdLst/>
              <a:ahLst/>
              <a:cxnLst/>
              <a:rect l="l" t="t" r="r" b="b"/>
              <a:pathLst>
                <a:path w="20708" h="15528" extrusionOk="0">
                  <a:moveTo>
                    <a:pt x="6253" y="0"/>
                  </a:moveTo>
                  <a:cubicBezTo>
                    <a:pt x="6051" y="67"/>
                    <a:pt x="5850" y="202"/>
                    <a:pt x="5850" y="336"/>
                  </a:cubicBezTo>
                  <a:cubicBezTo>
                    <a:pt x="6186" y="1614"/>
                    <a:pt x="5715" y="2958"/>
                    <a:pt x="6320" y="4236"/>
                  </a:cubicBezTo>
                  <a:cubicBezTo>
                    <a:pt x="6656" y="5042"/>
                    <a:pt x="6253" y="5647"/>
                    <a:pt x="5648" y="6387"/>
                  </a:cubicBezTo>
                  <a:cubicBezTo>
                    <a:pt x="5424" y="6636"/>
                    <a:pt x="5199" y="6728"/>
                    <a:pt x="4978" y="6728"/>
                  </a:cubicBezTo>
                  <a:cubicBezTo>
                    <a:pt x="4603" y="6728"/>
                    <a:pt x="4238" y="6464"/>
                    <a:pt x="3900" y="6252"/>
                  </a:cubicBezTo>
                  <a:cubicBezTo>
                    <a:pt x="3663" y="6104"/>
                    <a:pt x="3399" y="6021"/>
                    <a:pt x="3167" y="6021"/>
                  </a:cubicBezTo>
                  <a:cubicBezTo>
                    <a:pt x="2873" y="6021"/>
                    <a:pt x="2631" y="6154"/>
                    <a:pt x="2556" y="6454"/>
                  </a:cubicBezTo>
                  <a:cubicBezTo>
                    <a:pt x="2219" y="8068"/>
                    <a:pt x="1077" y="9143"/>
                    <a:pt x="337" y="10421"/>
                  </a:cubicBezTo>
                  <a:cubicBezTo>
                    <a:pt x="1" y="11026"/>
                    <a:pt x="404" y="11429"/>
                    <a:pt x="808" y="11765"/>
                  </a:cubicBezTo>
                  <a:cubicBezTo>
                    <a:pt x="1480" y="12168"/>
                    <a:pt x="2152" y="12437"/>
                    <a:pt x="2892" y="12639"/>
                  </a:cubicBezTo>
                  <a:cubicBezTo>
                    <a:pt x="3093" y="12706"/>
                    <a:pt x="3295" y="12706"/>
                    <a:pt x="3430" y="12774"/>
                  </a:cubicBezTo>
                  <a:cubicBezTo>
                    <a:pt x="5715" y="13446"/>
                    <a:pt x="7867" y="14320"/>
                    <a:pt x="9951" y="15463"/>
                  </a:cubicBezTo>
                  <a:cubicBezTo>
                    <a:pt x="10100" y="15505"/>
                    <a:pt x="10255" y="15528"/>
                    <a:pt x="10411" y="15528"/>
                  </a:cubicBezTo>
                  <a:cubicBezTo>
                    <a:pt x="10748" y="15528"/>
                    <a:pt x="11087" y="15423"/>
                    <a:pt x="11362" y="15194"/>
                  </a:cubicBezTo>
                  <a:cubicBezTo>
                    <a:pt x="12371" y="14253"/>
                    <a:pt x="13245" y="13244"/>
                    <a:pt x="14052" y="12101"/>
                  </a:cubicBezTo>
                  <a:cubicBezTo>
                    <a:pt x="14052" y="11832"/>
                    <a:pt x="14253" y="11698"/>
                    <a:pt x="14455" y="11563"/>
                  </a:cubicBezTo>
                  <a:cubicBezTo>
                    <a:pt x="14589" y="11160"/>
                    <a:pt x="14388" y="11026"/>
                    <a:pt x="14052" y="10958"/>
                  </a:cubicBezTo>
                  <a:cubicBezTo>
                    <a:pt x="13977" y="10996"/>
                    <a:pt x="13949" y="11007"/>
                    <a:pt x="13942" y="11007"/>
                  </a:cubicBezTo>
                  <a:cubicBezTo>
                    <a:pt x="13930" y="11007"/>
                    <a:pt x="13972" y="10977"/>
                    <a:pt x="13960" y="10977"/>
                  </a:cubicBezTo>
                  <a:cubicBezTo>
                    <a:pt x="13952" y="10977"/>
                    <a:pt x="13924" y="10988"/>
                    <a:pt x="13850" y="11026"/>
                  </a:cubicBezTo>
                  <a:cubicBezTo>
                    <a:pt x="13850" y="10958"/>
                    <a:pt x="13984" y="10958"/>
                    <a:pt x="13984" y="10958"/>
                  </a:cubicBezTo>
                  <a:cubicBezTo>
                    <a:pt x="14791" y="10689"/>
                    <a:pt x="15463" y="10219"/>
                    <a:pt x="16001" y="9547"/>
                  </a:cubicBezTo>
                  <a:cubicBezTo>
                    <a:pt x="16203" y="9278"/>
                    <a:pt x="16270" y="8942"/>
                    <a:pt x="16203" y="8605"/>
                  </a:cubicBezTo>
                  <a:cubicBezTo>
                    <a:pt x="16203" y="8471"/>
                    <a:pt x="16136" y="8404"/>
                    <a:pt x="16001" y="8336"/>
                  </a:cubicBezTo>
                  <a:cubicBezTo>
                    <a:pt x="16034" y="8288"/>
                    <a:pt x="16066" y="8270"/>
                    <a:pt x="16098" y="8270"/>
                  </a:cubicBezTo>
                  <a:cubicBezTo>
                    <a:pt x="16174" y="8270"/>
                    <a:pt x="16244" y="8369"/>
                    <a:pt x="16296" y="8369"/>
                  </a:cubicBezTo>
                  <a:cubicBezTo>
                    <a:pt x="16312" y="8369"/>
                    <a:pt x="16325" y="8360"/>
                    <a:pt x="16337" y="8336"/>
                  </a:cubicBezTo>
                  <a:cubicBezTo>
                    <a:pt x="17615" y="7194"/>
                    <a:pt x="18018" y="5378"/>
                    <a:pt x="19699" y="4706"/>
                  </a:cubicBezTo>
                  <a:cubicBezTo>
                    <a:pt x="20304" y="4370"/>
                    <a:pt x="20640" y="3832"/>
                    <a:pt x="20707" y="3160"/>
                  </a:cubicBezTo>
                  <a:cubicBezTo>
                    <a:pt x="19766" y="2488"/>
                    <a:pt x="18556" y="2824"/>
                    <a:pt x="17615" y="2219"/>
                  </a:cubicBezTo>
                  <a:cubicBezTo>
                    <a:pt x="13850" y="1412"/>
                    <a:pt x="10220" y="67"/>
                    <a:pt x="6253" y="0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3" name="Google Shape;18083;p23"/>
            <p:cNvSpPr/>
            <p:nvPr/>
          </p:nvSpPr>
          <p:spPr>
            <a:xfrm>
              <a:off x="4106625" y="4224550"/>
              <a:ext cx="806775" cy="497500"/>
            </a:xfrm>
            <a:custGeom>
              <a:avLst/>
              <a:gdLst/>
              <a:ahLst/>
              <a:cxnLst/>
              <a:rect l="l" t="t" r="r" b="b"/>
              <a:pathLst>
                <a:path w="32271" h="19900" extrusionOk="0">
                  <a:moveTo>
                    <a:pt x="5221" y="1"/>
                  </a:moveTo>
                  <a:cubicBezTo>
                    <a:pt x="5062" y="1"/>
                    <a:pt x="4891" y="24"/>
                    <a:pt x="4707" y="75"/>
                  </a:cubicBezTo>
                  <a:cubicBezTo>
                    <a:pt x="3967" y="1823"/>
                    <a:pt x="2824" y="3235"/>
                    <a:pt x="1278" y="4311"/>
                  </a:cubicBezTo>
                  <a:cubicBezTo>
                    <a:pt x="740" y="4647"/>
                    <a:pt x="1" y="5185"/>
                    <a:pt x="606" y="6260"/>
                  </a:cubicBezTo>
                  <a:cubicBezTo>
                    <a:pt x="1211" y="5185"/>
                    <a:pt x="2152" y="4445"/>
                    <a:pt x="3362" y="4042"/>
                  </a:cubicBezTo>
                  <a:cubicBezTo>
                    <a:pt x="3766" y="3840"/>
                    <a:pt x="4102" y="3504"/>
                    <a:pt x="4236" y="3033"/>
                  </a:cubicBezTo>
                  <a:cubicBezTo>
                    <a:pt x="4505" y="2428"/>
                    <a:pt x="4841" y="1823"/>
                    <a:pt x="5312" y="1084"/>
                  </a:cubicBezTo>
                  <a:cubicBezTo>
                    <a:pt x="5581" y="2025"/>
                    <a:pt x="5581" y="2764"/>
                    <a:pt x="6387" y="2832"/>
                  </a:cubicBezTo>
                  <a:cubicBezTo>
                    <a:pt x="7530" y="2899"/>
                    <a:pt x="8337" y="3706"/>
                    <a:pt x="9413" y="3907"/>
                  </a:cubicBezTo>
                  <a:cubicBezTo>
                    <a:pt x="10892" y="4243"/>
                    <a:pt x="12035" y="6193"/>
                    <a:pt x="11833" y="8008"/>
                  </a:cubicBezTo>
                  <a:cubicBezTo>
                    <a:pt x="11228" y="7672"/>
                    <a:pt x="11564" y="6664"/>
                    <a:pt x="10757" y="6596"/>
                  </a:cubicBezTo>
                  <a:cubicBezTo>
                    <a:pt x="10219" y="7000"/>
                    <a:pt x="10287" y="7470"/>
                    <a:pt x="10488" y="8008"/>
                  </a:cubicBezTo>
                  <a:cubicBezTo>
                    <a:pt x="10757" y="8869"/>
                    <a:pt x="10639" y="9299"/>
                    <a:pt x="10064" y="9299"/>
                  </a:cubicBezTo>
                  <a:cubicBezTo>
                    <a:pt x="9921" y="9299"/>
                    <a:pt x="9749" y="9272"/>
                    <a:pt x="9547" y="9218"/>
                  </a:cubicBezTo>
                  <a:cubicBezTo>
                    <a:pt x="9233" y="9146"/>
                    <a:pt x="8920" y="9108"/>
                    <a:pt x="8609" y="9108"/>
                  </a:cubicBezTo>
                  <a:cubicBezTo>
                    <a:pt x="8054" y="9108"/>
                    <a:pt x="7510" y="9229"/>
                    <a:pt x="6992" y="9487"/>
                  </a:cubicBezTo>
                  <a:cubicBezTo>
                    <a:pt x="6839" y="9538"/>
                    <a:pt x="6570" y="9667"/>
                    <a:pt x="6390" y="9667"/>
                  </a:cubicBezTo>
                  <a:cubicBezTo>
                    <a:pt x="6333" y="9667"/>
                    <a:pt x="6285" y="9654"/>
                    <a:pt x="6253" y="9622"/>
                  </a:cubicBezTo>
                  <a:cubicBezTo>
                    <a:pt x="5977" y="9346"/>
                    <a:pt x="5732" y="9242"/>
                    <a:pt x="5506" y="9242"/>
                  </a:cubicBezTo>
                  <a:cubicBezTo>
                    <a:pt x="4853" y="9242"/>
                    <a:pt x="4365" y="10110"/>
                    <a:pt x="3766" y="10160"/>
                  </a:cubicBezTo>
                  <a:cubicBezTo>
                    <a:pt x="3228" y="10160"/>
                    <a:pt x="2959" y="10832"/>
                    <a:pt x="3295" y="11235"/>
                  </a:cubicBezTo>
                  <a:cubicBezTo>
                    <a:pt x="4371" y="12311"/>
                    <a:pt x="3564" y="12916"/>
                    <a:pt x="2757" y="13454"/>
                  </a:cubicBezTo>
                  <a:cubicBezTo>
                    <a:pt x="2219" y="13790"/>
                    <a:pt x="2018" y="14395"/>
                    <a:pt x="1547" y="14731"/>
                  </a:cubicBezTo>
                  <a:cubicBezTo>
                    <a:pt x="3362" y="16277"/>
                    <a:pt x="5379" y="17622"/>
                    <a:pt x="7396" y="18899"/>
                  </a:cubicBezTo>
                  <a:cubicBezTo>
                    <a:pt x="7732" y="19034"/>
                    <a:pt x="8001" y="19168"/>
                    <a:pt x="8337" y="19168"/>
                  </a:cubicBezTo>
                  <a:cubicBezTo>
                    <a:pt x="8606" y="19168"/>
                    <a:pt x="8875" y="19168"/>
                    <a:pt x="8942" y="18765"/>
                  </a:cubicBezTo>
                  <a:cubicBezTo>
                    <a:pt x="9040" y="18505"/>
                    <a:pt x="9216" y="18386"/>
                    <a:pt x="9371" y="18386"/>
                  </a:cubicBezTo>
                  <a:cubicBezTo>
                    <a:pt x="9538" y="18386"/>
                    <a:pt x="9682" y="18522"/>
                    <a:pt x="9682" y="18765"/>
                  </a:cubicBezTo>
                  <a:cubicBezTo>
                    <a:pt x="9682" y="19654"/>
                    <a:pt x="9943" y="19899"/>
                    <a:pt x="10296" y="19899"/>
                  </a:cubicBezTo>
                  <a:cubicBezTo>
                    <a:pt x="10638" y="19899"/>
                    <a:pt x="11066" y="19671"/>
                    <a:pt x="11429" y="19571"/>
                  </a:cubicBezTo>
                  <a:cubicBezTo>
                    <a:pt x="12236" y="19235"/>
                    <a:pt x="12909" y="18630"/>
                    <a:pt x="13379" y="17891"/>
                  </a:cubicBezTo>
                  <a:cubicBezTo>
                    <a:pt x="13850" y="17353"/>
                    <a:pt x="13984" y="16882"/>
                    <a:pt x="12976" y="16613"/>
                  </a:cubicBezTo>
                  <a:cubicBezTo>
                    <a:pt x="12505" y="16546"/>
                    <a:pt x="12505" y="16076"/>
                    <a:pt x="12841" y="15672"/>
                  </a:cubicBezTo>
                  <a:cubicBezTo>
                    <a:pt x="13245" y="15336"/>
                    <a:pt x="13581" y="14933"/>
                    <a:pt x="13984" y="14529"/>
                  </a:cubicBezTo>
                  <a:cubicBezTo>
                    <a:pt x="14656" y="13992"/>
                    <a:pt x="14925" y="13454"/>
                    <a:pt x="14253" y="12714"/>
                  </a:cubicBezTo>
                  <a:cubicBezTo>
                    <a:pt x="13850" y="12176"/>
                    <a:pt x="13917" y="11504"/>
                    <a:pt x="14320" y="11033"/>
                  </a:cubicBezTo>
                  <a:cubicBezTo>
                    <a:pt x="14925" y="10025"/>
                    <a:pt x="14925" y="10025"/>
                    <a:pt x="13984" y="9420"/>
                  </a:cubicBezTo>
                  <a:cubicBezTo>
                    <a:pt x="13715" y="9218"/>
                    <a:pt x="13715" y="9017"/>
                    <a:pt x="13782" y="8748"/>
                  </a:cubicBezTo>
                  <a:cubicBezTo>
                    <a:pt x="13850" y="8210"/>
                    <a:pt x="13715" y="7605"/>
                    <a:pt x="13514" y="7134"/>
                  </a:cubicBezTo>
                  <a:lnTo>
                    <a:pt x="15127" y="7134"/>
                  </a:lnTo>
                  <a:cubicBezTo>
                    <a:pt x="14724" y="8008"/>
                    <a:pt x="15934" y="8008"/>
                    <a:pt x="15934" y="8479"/>
                  </a:cubicBezTo>
                  <a:cubicBezTo>
                    <a:pt x="15934" y="9622"/>
                    <a:pt x="16875" y="9823"/>
                    <a:pt x="17547" y="10227"/>
                  </a:cubicBezTo>
                  <a:cubicBezTo>
                    <a:pt x="17480" y="10496"/>
                    <a:pt x="17413" y="10697"/>
                    <a:pt x="17278" y="10899"/>
                  </a:cubicBezTo>
                  <a:cubicBezTo>
                    <a:pt x="16606" y="11302"/>
                    <a:pt x="16404" y="12176"/>
                    <a:pt x="16808" y="12849"/>
                  </a:cubicBezTo>
                  <a:cubicBezTo>
                    <a:pt x="17211" y="13790"/>
                    <a:pt x="18085" y="13655"/>
                    <a:pt x="18757" y="13924"/>
                  </a:cubicBezTo>
                  <a:cubicBezTo>
                    <a:pt x="18801" y="13933"/>
                    <a:pt x="18845" y="13937"/>
                    <a:pt x="18890" y="13937"/>
                  </a:cubicBezTo>
                  <a:cubicBezTo>
                    <a:pt x="19192" y="13937"/>
                    <a:pt x="19506" y="13746"/>
                    <a:pt x="19564" y="13454"/>
                  </a:cubicBezTo>
                  <a:cubicBezTo>
                    <a:pt x="19631" y="13118"/>
                    <a:pt x="19497" y="12781"/>
                    <a:pt x="19228" y="12580"/>
                  </a:cubicBezTo>
                  <a:cubicBezTo>
                    <a:pt x="18825" y="12176"/>
                    <a:pt x="18152" y="12580"/>
                    <a:pt x="17883" y="11907"/>
                  </a:cubicBezTo>
                  <a:cubicBezTo>
                    <a:pt x="19295" y="11101"/>
                    <a:pt x="19430" y="11101"/>
                    <a:pt x="18488" y="9756"/>
                  </a:cubicBezTo>
                  <a:cubicBezTo>
                    <a:pt x="17951" y="9017"/>
                    <a:pt x="18220" y="8613"/>
                    <a:pt x="18892" y="8008"/>
                  </a:cubicBezTo>
                  <a:cubicBezTo>
                    <a:pt x="19251" y="9025"/>
                    <a:pt x="19716" y="9722"/>
                    <a:pt x="20665" y="9722"/>
                  </a:cubicBezTo>
                  <a:cubicBezTo>
                    <a:pt x="20784" y="9722"/>
                    <a:pt x="20909" y="9711"/>
                    <a:pt x="21043" y="9689"/>
                  </a:cubicBezTo>
                  <a:cubicBezTo>
                    <a:pt x="21349" y="9671"/>
                    <a:pt x="21651" y="9663"/>
                    <a:pt x="21949" y="9663"/>
                  </a:cubicBezTo>
                  <a:cubicBezTo>
                    <a:pt x="22762" y="9663"/>
                    <a:pt x="23550" y="9725"/>
                    <a:pt x="24337" y="9823"/>
                  </a:cubicBezTo>
                  <a:cubicBezTo>
                    <a:pt x="26892" y="10563"/>
                    <a:pt x="29514" y="11101"/>
                    <a:pt x="32136" y="11504"/>
                  </a:cubicBezTo>
                  <a:cubicBezTo>
                    <a:pt x="32270" y="11302"/>
                    <a:pt x="32270" y="11101"/>
                    <a:pt x="32136" y="10899"/>
                  </a:cubicBezTo>
                  <a:cubicBezTo>
                    <a:pt x="32001" y="10765"/>
                    <a:pt x="31867" y="10630"/>
                    <a:pt x="31665" y="10563"/>
                  </a:cubicBezTo>
                  <a:cubicBezTo>
                    <a:pt x="31463" y="10361"/>
                    <a:pt x="31127" y="10294"/>
                    <a:pt x="30858" y="10160"/>
                  </a:cubicBezTo>
                  <a:cubicBezTo>
                    <a:pt x="28304" y="9353"/>
                    <a:pt x="25547" y="9017"/>
                    <a:pt x="22993" y="8143"/>
                  </a:cubicBezTo>
                  <a:cubicBezTo>
                    <a:pt x="20774" y="7336"/>
                    <a:pt x="18421" y="6865"/>
                    <a:pt x="16270" y="5924"/>
                  </a:cubicBezTo>
                  <a:cubicBezTo>
                    <a:pt x="15934" y="5790"/>
                    <a:pt x="15598" y="5655"/>
                    <a:pt x="15261" y="5521"/>
                  </a:cubicBezTo>
                  <a:cubicBezTo>
                    <a:pt x="14522" y="5185"/>
                    <a:pt x="13782" y="4848"/>
                    <a:pt x="13110" y="4512"/>
                  </a:cubicBezTo>
                  <a:cubicBezTo>
                    <a:pt x="12976" y="4445"/>
                    <a:pt x="12841" y="4311"/>
                    <a:pt x="12640" y="4311"/>
                  </a:cubicBezTo>
                  <a:lnTo>
                    <a:pt x="12236" y="4042"/>
                  </a:lnTo>
                  <a:cubicBezTo>
                    <a:pt x="12102" y="3975"/>
                    <a:pt x="11967" y="3907"/>
                    <a:pt x="11833" y="3840"/>
                  </a:cubicBezTo>
                  <a:cubicBezTo>
                    <a:pt x="11497" y="3706"/>
                    <a:pt x="11228" y="3571"/>
                    <a:pt x="10959" y="3437"/>
                  </a:cubicBezTo>
                  <a:cubicBezTo>
                    <a:pt x="10690" y="3235"/>
                    <a:pt x="10354" y="3168"/>
                    <a:pt x="10018" y="3033"/>
                  </a:cubicBezTo>
                  <a:cubicBezTo>
                    <a:pt x="9749" y="2966"/>
                    <a:pt x="9547" y="2899"/>
                    <a:pt x="9345" y="2832"/>
                  </a:cubicBezTo>
                  <a:lnTo>
                    <a:pt x="8942" y="2630"/>
                  </a:lnTo>
                  <a:cubicBezTo>
                    <a:pt x="8740" y="2563"/>
                    <a:pt x="8471" y="2428"/>
                    <a:pt x="8404" y="2361"/>
                  </a:cubicBezTo>
                  <a:cubicBezTo>
                    <a:pt x="8270" y="2294"/>
                    <a:pt x="8135" y="2159"/>
                    <a:pt x="8001" y="2092"/>
                  </a:cubicBezTo>
                  <a:cubicBezTo>
                    <a:pt x="7732" y="1890"/>
                    <a:pt x="7463" y="1554"/>
                    <a:pt x="7261" y="1285"/>
                  </a:cubicBezTo>
                  <a:cubicBezTo>
                    <a:pt x="6635" y="716"/>
                    <a:pt x="6104" y="1"/>
                    <a:pt x="5221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4" name="Google Shape;18084;p23"/>
            <p:cNvSpPr/>
            <p:nvPr/>
          </p:nvSpPr>
          <p:spPr>
            <a:xfrm>
              <a:off x="2987275" y="3929975"/>
              <a:ext cx="458875" cy="630700"/>
            </a:xfrm>
            <a:custGeom>
              <a:avLst/>
              <a:gdLst/>
              <a:ahLst/>
              <a:cxnLst/>
              <a:rect l="l" t="t" r="r" b="b"/>
              <a:pathLst>
                <a:path w="18355" h="25228" extrusionOk="0">
                  <a:moveTo>
                    <a:pt x="6007" y="1"/>
                  </a:moveTo>
                  <a:cubicBezTo>
                    <a:pt x="5827" y="1"/>
                    <a:pt x="5680" y="204"/>
                    <a:pt x="5581" y="698"/>
                  </a:cubicBezTo>
                  <a:cubicBezTo>
                    <a:pt x="5984" y="766"/>
                    <a:pt x="6320" y="967"/>
                    <a:pt x="6320" y="1438"/>
                  </a:cubicBezTo>
                  <a:cubicBezTo>
                    <a:pt x="6388" y="1774"/>
                    <a:pt x="6186" y="2110"/>
                    <a:pt x="5917" y="2245"/>
                  </a:cubicBezTo>
                  <a:cubicBezTo>
                    <a:pt x="5648" y="2446"/>
                    <a:pt x="4572" y="2245"/>
                    <a:pt x="5312" y="2917"/>
                  </a:cubicBezTo>
                  <a:cubicBezTo>
                    <a:pt x="5783" y="3253"/>
                    <a:pt x="5177" y="3925"/>
                    <a:pt x="5917" y="4060"/>
                  </a:cubicBezTo>
                  <a:cubicBezTo>
                    <a:pt x="6589" y="4194"/>
                    <a:pt x="7127" y="4665"/>
                    <a:pt x="7329" y="5337"/>
                  </a:cubicBezTo>
                  <a:cubicBezTo>
                    <a:pt x="7194" y="5404"/>
                    <a:pt x="7060" y="5539"/>
                    <a:pt x="6925" y="5539"/>
                  </a:cubicBezTo>
                  <a:cubicBezTo>
                    <a:pt x="6612" y="5479"/>
                    <a:pt x="6318" y="5446"/>
                    <a:pt x="6043" y="5446"/>
                  </a:cubicBezTo>
                  <a:cubicBezTo>
                    <a:pt x="5082" y="5446"/>
                    <a:pt x="4356" y="5853"/>
                    <a:pt x="3833" y="6951"/>
                  </a:cubicBezTo>
                  <a:cubicBezTo>
                    <a:pt x="3692" y="7280"/>
                    <a:pt x="3452" y="7445"/>
                    <a:pt x="3136" y="7445"/>
                  </a:cubicBezTo>
                  <a:cubicBezTo>
                    <a:pt x="3001" y="7445"/>
                    <a:pt x="2851" y="7415"/>
                    <a:pt x="2690" y="7354"/>
                  </a:cubicBezTo>
                  <a:cubicBezTo>
                    <a:pt x="2485" y="7310"/>
                    <a:pt x="2280" y="7289"/>
                    <a:pt x="2078" y="7289"/>
                  </a:cubicBezTo>
                  <a:cubicBezTo>
                    <a:pt x="1352" y="7289"/>
                    <a:pt x="661" y="7568"/>
                    <a:pt x="135" y="8094"/>
                  </a:cubicBezTo>
                  <a:cubicBezTo>
                    <a:pt x="1" y="8228"/>
                    <a:pt x="1" y="8430"/>
                    <a:pt x="1" y="8631"/>
                  </a:cubicBezTo>
                  <a:cubicBezTo>
                    <a:pt x="65" y="8822"/>
                    <a:pt x="158" y="8893"/>
                    <a:pt x="260" y="8893"/>
                  </a:cubicBezTo>
                  <a:cubicBezTo>
                    <a:pt x="375" y="8893"/>
                    <a:pt x="500" y="8805"/>
                    <a:pt x="606" y="8699"/>
                  </a:cubicBezTo>
                  <a:cubicBezTo>
                    <a:pt x="779" y="8612"/>
                    <a:pt x="952" y="8550"/>
                    <a:pt x="1103" y="8550"/>
                  </a:cubicBezTo>
                  <a:cubicBezTo>
                    <a:pt x="1306" y="8550"/>
                    <a:pt x="1470" y="8660"/>
                    <a:pt x="1547" y="8967"/>
                  </a:cubicBezTo>
                  <a:cubicBezTo>
                    <a:pt x="1614" y="9438"/>
                    <a:pt x="1547" y="9774"/>
                    <a:pt x="942" y="9841"/>
                  </a:cubicBezTo>
                  <a:cubicBezTo>
                    <a:pt x="539" y="9841"/>
                    <a:pt x="203" y="10245"/>
                    <a:pt x="203" y="10648"/>
                  </a:cubicBezTo>
                  <a:cubicBezTo>
                    <a:pt x="539" y="10917"/>
                    <a:pt x="1077" y="11052"/>
                    <a:pt x="1211" y="11320"/>
                  </a:cubicBezTo>
                  <a:cubicBezTo>
                    <a:pt x="1334" y="11566"/>
                    <a:pt x="1512" y="11867"/>
                    <a:pt x="1849" y="11867"/>
                  </a:cubicBezTo>
                  <a:cubicBezTo>
                    <a:pt x="1881" y="11867"/>
                    <a:pt x="1915" y="11864"/>
                    <a:pt x="1951" y="11858"/>
                  </a:cubicBezTo>
                  <a:cubicBezTo>
                    <a:pt x="2556" y="11724"/>
                    <a:pt x="2287" y="11253"/>
                    <a:pt x="2219" y="10850"/>
                  </a:cubicBezTo>
                  <a:cubicBezTo>
                    <a:pt x="2152" y="10514"/>
                    <a:pt x="2354" y="10178"/>
                    <a:pt x="2690" y="10110"/>
                  </a:cubicBezTo>
                  <a:cubicBezTo>
                    <a:pt x="3228" y="9976"/>
                    <a:pt x="3631" y="9640"/>
                    <a:pt x="3833" y="9102"/>
                  </a:cubicBezTo>
                  <a:cubicBezTo>
                    <a:pt x="3975" y="8677"/>
                    <a:pt x="4382" y="8418"/>
                    <a:pt x="4798" y="8418"/>
                  </a:cubicBezTo>
                  <a:cubicBezTo>
                    <a:pt x="4974" y="8418"/>
                    <a:pt x="5152" y="8464"/>
                    <a:pt x="5312" y="8564"/>
                  </a:cubicBezTo>
                  <a:cubicBezTo>
                    <a:pt x="6119" y="8900"/>
                    <a:pt x="5917" y="9573"/>
                    <a:pt x="5581" y="10043"/>
                  </a:cubicBezTo>
                  <a:cubicBezTo>
                    <a:pt x="4774" y="11320"/>
                    <a:pt x="4841" y="12329"/>
                    <a:pt x="6119" y="13270"/>
                  </a:cubicBezTo>
                  <a:cubicBezTo>
                    <a:pt x="6791" y="13673"/>
                    <a:pt x="6993" y="14346"/>
                    <a:pt x="6051" y="14749"/>
                  </a:cubicBezTo>
                  <a:cubicBezTo>
                    <a:pt x="5648" y="14951"/>
                    <a:pt x="5379" y="15152"/>
                    <a:pt x="5514" y="15623"/>
                  </a:cubicBezTo>
                  <a:cubicBezTo>
                    <a:pt x="5648" y="16094"/>
                    <a:pt x="5648" y="16564"/>
                    <a:pt x="5110" y="16833"/>
                  </a:cubicBezTo>
                  <a:cubicBezTo>
                    <a:pt x="5005" y="16886"/>
                    <a:pt x="4905" y="16907"/>
                    <a:pt x="4809" y="16907"/>
                  </a:cubicBezTo>
                  <a:cubicBezTo>
                    <a:pt x="4410" y="16907"/>
                    <a:pt x="4064" y="16538"/>
                    <a:pt x="3631" y="16430"/>
                  </a:cubicBezTo>
                  <a:lnTo>
                    <a:pt x="3631" y="16430"/>
                  </a:lnTo>
                  <a:cubicBezTo>
                    <a:pt x="3698" y="17237"/>
                    <a:pt x="3967" y="17909"/>
                    <a:pt x="3430" y="18581"/>
                  </a:cubicBezTo>
                  <a:cubicBezTo>
                    <a:pt x="2892" y="19253"/>
                    <a:pt x="3093" y="19388"/>
                    <a:pt x="4035" y="20127"/>
                  </a:cubicBezTo>
                  <a:cubicBezTo>
                    <a:pt x="4102" y="20060"/>
                    <a:pt x="4236" y="19926"/>
                    <a:pt x="4236" y="19791"/>
                  </a:cubicBezTo>
                  <a:cubicBezTo>
                    <a:pt x="4102" y="18984"/>
                    <a:pt x="4169" y="18178"/>
                    <a:pt x="5110" y="17842"/>
                  </a:cubicBezTo>
                  <a:cubicBezTo>
                    <a:pt x="5309" y="17771"/>
                    <a:pt x="5496" y="17739"/>
                    <a:pt x="5672" y="17739"/>
                  </a:cubicBezTo>
                  <a:cubicBezTo>
                    <a:pt x="6332" y="17739"/>
                    <a:pt x="6851" y="18185"/>
                    <a:pt x="7329" y="18716"/>
                  </a:cubicBezTo>
                  <a:cubicBezTo>
                    <a:pt x="7867" y="19361"/>
                    <a:pt x="8137" y="19643"/>
                    <a:pt x="8486" y="19643"/>
                  </a:cubicBezTo>
                  <a:cubicBezTo>
                    <a:pt x="8792" y="19643"/>
                    <a:pt x="9158" y="19428"/>
                    <a:pt x="9816" y="19052"/>
                  </a:cubicBezTo>
                  <a:cubicBezTo>
                    <a:pt x="10018" y="18917"/>
                    <a:pt x="10287" y="18783"/>
                    <a:pt x="10488" y="18581"/>
                  </a:cubicBezTo>
                  <a:cubicBezTo>
                    <a:pt x="10657" y="18413"/>
                    <a:pt x="10875" y="18329"/>
                    <a:pt x="11094" y="18329"/>
                  </a:cubicBezTo>
                  <a:cubicBezTo>
                    <a:pt x="11312" y="18329"/>
                    <a:pt x="11531" y="18413"/>
                    <a:pt x="11699" y="18581"/>
                  </a:cubicBezTo>
                  <a:cubicBezTo>
                    <a:pt x="12102" y="18917"/>
                    <a:pt x="11968" y="19388"/>
                    <a:pt x="11766" y="19657"/>
                  </a:cubicBezTo>
                  <a:cubicBezTo>
                    <a:pt x="11564" y="19993"/>
                    <a:pt x="11094" y="20396"/>
                    <a:pt x="11497" y="20732"/>
                  </a:cubicBezTo>
                  <a:cubicBezTo>
                    <a:pt x="12371" y="21405"/>
                    <a:pt x="12774" y="22413"/>
                    <a:pt x="13581" y="23153"/>
                  </a:cubicBezTo>
                  <a:cubicBezTo>
                    <a:pt x="13915" y="23375"/>
                    <a:pt x="14295" y="23506"/>
                    <a:pt x="14645" y="23506"/>
                  </a:cubicBezTo>
                  <a:cubicBezTo>
                    <a:pt x="14718" y="23506"/>
                    <a:pt x="14789" y="23500"/>
                    <a:pt x="14858" y="23489"/>
                  </a:cubicBezTo>
                  <a:cubicBezTo>
                    <a:pt x="15665" y="23489"/>
                    <a:pt x="16068" y="23287"/>
                    <a:pt x="15463" y="22413"/>
                  </a:cubicBezTo>
                  <a:cubicBezTo>
                    <a:pt x="15329" y="22279"/>
                    <a:pt x="15396" y="22077"/>
                    <a:pt x="15732" y="21808"/>
                  </a:cubicBezTo>
                  <a:cubicBezTo>
                    <a:pt x="16203" y="22413"/>
                    <a:pt x="17077" y="22816"/>
                    <a:pt x="16203" y="23892"/>
                  </a:cubicBezTo>
                  <a:cubicBezTo>
                    <a:pt x="15934" y="24295"/>
                    <a:pt x="16068" y="24901"/>
                    <a:pt x="16539" y="25102"/>
                  </a:cubicBezTo>
                  <a:cubicBezTo>
                    <a:pt x="16686" y="25191"/>
                    <a:pt x="16782" y="25227"/>
                    <a:pt x="16845" y="25227"/>
                  </a:cubicBezTo>
                  <a:cubicBezTo>
                    <a:pt x="17070" y="25227"/>
                    <a:pt x="16882" y="24760"/>
                    <a:pt x="17144" y="24497"/>
                  </a:cubicBezTo>
                  <a:cubicBezTo>
                    <a:pt x="17268" y="24373"/>
                    <a:pt x="17382" y="24332"/>
                    <a:pt x="17495" y="24332"/>
                  </a:cubicBezTo>
                  <a:cubicBezTo>
                    <a:pt x="17687" y="24332"/>
                    <a:pt x="17873" y="24455"/>
                    <a:pt x="18085" y="24497"/>
                  </a:cubicBezTo>
                  <a:lnTo>
                    <a:pt x="18152" y="23556"/>
                  </a:lnTo>
                  <a:cubicBezTo>
                    <a:pt x="18287" y="23354"/>
                    <a:pt x="18354" y="23018"/>
                    <a:pt x="18287" y="22749"/>
                  </a:cubicBezTo>
                  <a:cubicBezTo>
                    <a:pt x="17951" y="22010"/>
                    <a:pt x="17480" y="21337"/>
                    <a:pt x="16875" y="20800"/>
                  </a:cubicBezTo>
                  <a:lnTo>
                    <a:pt x="16741" y="20598"/>
                  </a:lnTo>
                  <a:cubicBezTo>
                    <a:pt x="16606" y="20463"/>
                    <a:pt x="16539" y="20329"/>
                    <a:pt x="16405" y="20195"/>
                  </a:cubicBezTo>
                  <a:cubicBezTo>
                    <a:pt x="16203" y="19657"/>
                    <a:pt x="15732" y="19186"/>
                    <a:pt x="15262" y="18850"/>
                  </a:cubicBezTo>
                  <a:cubicBezTo>
                    <a:pt x="14589" y="17102"/>
                    <a:pt x="13648" y="15421"/>
                    <a:pt x="12438" y="14010"/>
                  </a:cubicBezTo>
                  <a:cubicBezTo>
                    <a:pt x="11699" y="11522"/>
                    <a:pt x="10287" y="9438"/>
                    <a:pt x="9211" y="7152"/>
                  </a:cubicBezTo>
                  <a:cubicBezTo>
                    <a:pt x="9077" y="7018"/>
                    <a:pt x="9077" y="6883"/>
                    <a:pt x="9144" y="6749"/>
                  </a:cubicBezTo>
                  <a:cubicBezTo>
                    <a:pt x="9211" y="5606"/>
                    <a:pt x="8472" y="4530"/>
                    <a:pt x="8337" y="3388"/>
                  </a:cubicBezTo>
                  <a:cubicBezTo>
                    <a:pt x="8270" y="3253"/>
                    <a:pt x="8203" y="3051"/>
                    <a:pt x="8136" y="2917"/>
                  </a:cubicBezTo>
                  <a:cubicBezTo>
                    <a:pt x="8001" y="2648"/>
                    <a:pt x="7867" y="2446"/>
                    <a:pt x="7665" y="2245"/>
                  </a:cubicBezTo>
                  <a:cubicBezTo>
                    <a:pt x="7581" y="2217"/>
                    <a:pt x="7498" y="2201"/>
                    <a:pt x="7424" y="2201"/>
                  </a:cubicBezTo>
                  <a:cubicBezTo>
                    <a:pt x="7319" y="2201"/>
                    <a:pt x="7234" y="2233"/>
                    <a:pt x="7194" y="2312"/>
                  </a:cubicBezTo>
                  <a:cubicBezTo>
                    <a:pt x="6522" y="1841"/>
                    <a:pt x="6993" y="1102"/>
                    <a:pt x="6656" y="564"/>
                  </a:cubicBezTo>
                  <a:cubicBezTo>
                    <a:pt x="6417" y="221"/>
                    <a:pt x="6194" y="1"/>
                    <a:pt x="60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5" name="Google Shape;18085;p23"/>
            <p:cNvSpPr/>
            <p:nvPr/>
          </p:nvSpPr>
          <p:spPr>
            <a:xfrm>
              <a:off x="4029325" y="4000275"/>
              <a:ext cx="996675" cy="514150"/>
            </a:xfrm>
            <a:custGeom>
              <a:avLst/>
              <a:gdLst/>
              <a:ahLst/>
              <a:cxnLst/>
              <a:rect l="l" t="t" r="r" b="b"/>
              <a:pathLst>
                <a:path w="39867" h="20566" extrusionOk="0">
                  <a:moveTo>
                    <a:pt x="882" y="0"/>
                  </a:moveTo>
                  <a:cubicBezTo>
                    <a:pt x="628" y="0"/>
                    <a:pt x="359" y="105"/>
                    <a:pt x="67" y="374"/>
                  </a:cubicBezTo>
                  <a:cubicBezTo>
                    <a:pt x="0" y="576"/>
                    <a:pt x="0" y="777"/>
                    <a:pt x="0" y="979"/>
                  </a:cubicBezTo>
                  <a:cubicBezTo>
                    <a:pt x="471" y="3063"/>
                    <a:pt x="2622" y="3735"/>
                    <a:pt x="3765" y="5214"/>
                  </a:cubicBezTo>
                  <a:cubicBezTo>
                    <a:pt x="4975" y="6626"/>
                    <a:pt x="6387" y="7971"/>
                    <a:pt x="7866" y="9114"/>
                  </a:cubicBezTo>
                  <a:cubicBezTo>
                    <a:pt x="8807" y="9450"/>
                    <a:pt x="9614" y="9987"/>
                    <a:pt x="10286" y="10794"/>
                  </a:cubicBezTo>
                  <a:cubicBezTo>
                    <a:pt x="10622" y="11063"/>
                    <a:pt x="11026" y="11265"/>
                    <a:pt x="11429" y="11534"/>
                  </a:cubicBezTo>
                  <a:cubicBezTo>
                    <a:pt x="11631" y="11803"/>
                    <a:pt x="12034" y="11735"/>
                    <a:pt x="12236" y="11937"/>
                  </a:cubicBezTo>
                  <a:cubicBezTo>
                    <a:pt x="12370" y="12072"/>
                    <a:pt x="12572" y="12206"/>
                    <a:pt x="12706" y="12340"/>
                  </a:cubicBezTo>
                  <a:lnTo>
                    <a:pt x="14185" y="12811"/>
                  </a:lnTo>
                  <a:cubicBezTo>
                    <a:pt x="14454" y="12946"/>
                    <a:pt x="14858" y="12878"/>
                    <a:pt x="15059" y="13214"/>
                  </a:cubicBezTo>
                  <a:cubicBezTo>
                    <a:pt x="15194" y="13282"/>
                    <a:pt x="15328" y="13416"/>
                    <a:pt x="15463" y="13551"/>
                  </a:cubicBezTo>
                  <a:cubicBezTo>
                    <a:pt x="15597" y="13618"/>
                    <a:pt x="15732" y="13618"/>
                    <a:pt x="15866" y="13618"/>
                  </a:cubicBezTo>
                  <a:cubicBezTo>
                    <a:pt x="16161" y="13562"/>
                    <a:pt x="16451" y="13522"/>
                    <a:pt x="16724" y="13522"/>
                  </a:cubicBezTo>
                  <a:cubicBezTo>
                    <a:pt x="17444" y="13522"/>
                    <a:pt x="18042" y="13803"/>
                    <a:pt x="18286" y="14828"/>
                  </a:cubicBezTo>
                  <a:cubicBezTo>
                    <a:pt x="18421" y="15097"/>
                    <a:pt x="18757" y="15231"/>
                    <a:pt x="19026" y="15231"/>
                  </a:cubicBezTo>
                  <a:cubicBezTo>
                    <a:pt x="19216" y="15301"/>
                    <a:pt x="19418" y="15327"/>
                    <a:pt x="19626" y="15327"/>
                  </a:cubicBezTo>
                  <a:cubicBezTo>
                    <a:pt x="20175" y="15327"/>
                    <a:pt x="20768" y="15150"/>
                    <a:pt x="21305" y="15150"/>
                  </a:cubicBezTo>
                  <a:cubicBezTo>
                    <a:pt x="21932" y="15150"/>
                    <a:pt x="22482" y="15392"/>
                    <a:pt x="22791" y="16441"/>
                  </a:cubicBezTo>
                  <a:cubicBezTo>
                    <a:pt x="22833" y="16569"/>
                    <a:pt x="23011" y="16616"/>
                    <a:pt x="23204" y="16616"/>
                  </a:cubicBezTo>
                  <a:cubicBezTo>
                    <a:pt x="23315" y="16616"/>
                    <a:pt x="23432" y="16600"/>
                    <a:pt x="23530" y="16576"/>
                  </a:cubicBezTo>
                  <a:cubicBezTo>
                    <a:pt x="23674" y="16549"/>
                    <a:pt x="23811" y="16536"/>
                    <a:pt x="23942" y="16536"/>
                  </a:cubicBezTo>
                  <a:cubicBezTo>
                    <a:pt x="24786" y="16536"/>
                    <a:pt x="25368" y="17060"/>
                    <a:pt x="25950" y="17584"/>
                  </a:cubicBezTo>
                  <a:cubicBezTo>
                    <a:pt x="28707" y="18525"/>
                    <a:pt x="31597" y="19063"/>
                    <a:pt x="34421" y="19736"/>
                  </a:cubicBezTo>
                  <a:cubicBezTo>
                    <a:pt x="34623" y="19803"/>
                    <a:pt x="34757" y="19937"/>
                    <a:pt x="34892" y="20004"/>
                  </a:cubicBezTo>
                  <a:lnTo>
                    <a:pt x="35093" y="20004"/>
                  </a:lnTo>
                  <a:lnTo>
                    <a:pt x="35228" y="20072"/>
                  </a:lnTo>
                  <a:cubicBezTo>
                    <a:pt x="35698" y="20401"/>
                    <a:pt x="36235" y="20566"/>
                    <a:pt x="36791" y="20566"/>
                  </a:cubicBezTo>
                  <a:cubicBezTo>
                    <a:pt x="37029" y="20566"/>
                    <a:pt x="37271" y="20536"/>
                    <a:pt x="37513" y="20475"/>
                  </a:cubicBezTo>
                  <a:cubicBezTo>
                    <a:pt x="38118" y="19332"/>
                    <a:pt x="39329" y="18862"/>
                    <a:pt x="39866" y="17651"/>
                  </a:cubicBezTo>
                  <a:lnTo>
                    <a:pt x="38455" y="17584"/>
                  </a:lnTo>
                  <a:cubicBezTo>
                    <a:pt x="37110" y="16778"/>
                    <a:pt x="35497" y="16441"/>
                    <a:pt x="34085" y="15769"/>
                  </a:cubicBezTo>
                  <a:cubicBezTo>
                    <a:pt x="33278" y="15299"/>
                    <a:pt x="32135" y="15836"/>
                    <a:pt x="31597" y="14761"/>
                  </a:cubicBezTo>
                  <a:cubicBezTo>
                    <a:pt x="31210" y="14761"/>
                    <a:pt x="30816" y="14788"/>
                    <a:pt x="30428" y="14788"/>
                  </a:cubicBezTo>
                  <a:cubicBezTo>
                    <a:pt x="29604" y="14788"/>
                    <a:pt x="28809" y="14664"/>
                    <a:pt x="28169" y="13887"/>
                  </a:cubicBezTo>
                  <a:cubicBezTo>
                    <a:pt x="28034" y="13819"/>
                    <a:pt x="27833" y="13752"/>
                    <a:pt x="27631" y="13752"/>
                  </a:cubicBezTo>
                  <a:cubicBezTo>
                    <a:pt x="27351" y="13819"/>
                    <a:pt x="27079" y="13849"/>
                    <a:pt x="26814" y="13849"/>
                  </a:cubicBezTo>
                  <a:cubicBezTo>
                    <a:pt x="25742" y="13849"/>
                    <a:pt x="24783" y="13363"/>
                    <a:pt x="23866" y="12878"/>
                  </a:cubicBezTo>
                  <a:cubicBezTo>
                    <a:pt x="23461" y="12676"/>
                    <a:pt x="23132" y="12358"/>
                    <a:pt x="22706" y="12358"/>
                  </a:cubicBezTo>
                  <a:cubicBezTo>
                    <a:pt x="22567" y="12358"/>
                    <a:pt x="22418" y="12392"/>
                    <a:pt x="22253" y="12475"/>
                  </a:cubicBezTo>
                  <a:cubicBezTo>
                    <a:pt x="22037" y="12589"/>
                    <a:pt x="21886" y="12636"/>
                    <a:pt x="21780" y="12636"/>
                  </a:cubicBezTo>
                  <a:cubicBezTo>
                    <a:pt x="21325" y="12636"/>
                    <a:pt x="21706" y="11765"/>
                    <a:pt x="21379" y="11601"/>
                  </a:cubicBezTo>
                  <a:cubicBezTo>
                    <a:pt x="21244" y="11467"/>
                    <a:pt x="21110" y="11399"/>
                    <a:pt x="20908" y="11332"/>
                  </a:cubicBezTo>
                  <a:cubicBezTo>
                    <a:pt x="20600" y="11429"/>
                    <a:pt x="20280" y="11475"/>
                    <a:pt x="19962" y="11475"/>
                  </a:cubicBezTo>
                  <a:cubicBezTo>
                    <a:pt x="19171" y="11475"/>
                    <a:pt x="18391" y="11187"/>
                    <a:pt x="17816" y="10660"/>
                  </a:cubicBezTo>
                  <a:cubicBezTo>
                    <a:pt x="17681" y="10525"/>
                    <a:pt x="17547" y="10391"/>
                    <a:pt x="17345" y="10324"/>
                  </a:cubicBezTo>
                  <a:cubicBezTo>
                    <a:pt x="14858" y="8643"/>
                    <a:pt x="12169" y="7164"/>
                    <a:pt x="9412" y="5887"/>
                  </a:cubicBezTo>
                  <a:cubicBezTo>
                    <a:pt x="8874" y="5416"/>
                    <a:pt x="8269" y="5080"/>
                    <a:pt x="7731" y="4609"/>
                  </a:cubicBezTo>
                  <a:cubicBezTo>
                    <a:pt x="7597" y="4475"/>
                    <a:pt x="7463" y="4340"/>
                    <a:pt x="7328" y="4273"/>
                  </a:cubicBezTo>
                  <a:cubicBezTo>
                    <a:pt x="6723" y="3803"/>
                    <a:pt x="6118" y="3399"/>
                    <a:pt x="5446" y="3063"/>
                  </a:cubicBezTo>
                  <a:cubicBezTo>
                    <a:pt x="4303" y="2458"/>
                    <a:pt x="3227" y="1651"/>
                    <a:pt x="2286" y="777"/>
                  </a:cubicBezTo>
                  <a:cubicBezTo>
                    <a:pt x="1838" y="419"/>
                    <a:pt x="1390" y="0"/>
                    <a:pt x="882" y="0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6" name="Google Shape;18086;p23"/>
            <p:cNvSpPr/>
            <p:nvPr/>
          </p:nvSpPr>
          <p:spPr>
            <a:xfrm>
              <a:off x="4792350" y="3230525"/>
              <a:ext cx="971475" cy="142475"/>
            </a:xfrm>
            <a:custGeom>
              <a:avLst/>
              <a:gdLst/>
              <a:ahLst/>
              <a:cxnLst/>
              <a:rect l="l" t="t" r="r" b="b"/>
              <a:pathLst>
                <a:path w="38859" h="5699" extrusionOk="0">
                  <a:moveTo>
                    <a:pt x="1781" y="0"/>
                  </a:moveTo>
                  <a:cubicBezTo>
                    <a:pt x="1125" y="0"/>
                    <a:pt x="816" y="567"/>
                    <a:pt x="404" y="978"/>
                  </a:cubicBezTo>
                  <a:cubicBezTo>
                    <a:pt x="68" y="1315"/>
                    <a:pt x="1" y="1718"/>
                    <a:pt x="135" y="2121"/>
                  </a:cubicBezTo>
                  <a:cubicBezTo>
                    <a:pt x="539" y="2794"/>
                    <a:pt x="1345" y="2525"/>
                    <a:pt x="1883" y="2928"/>
                  </a:cubicBezTo>
                  <a:cubicBezTo>
                    <a:pt x="6925" y="4205"/>
                    <a:pt x="12102" y="4945"/>
                    <a:pt x="17278" y="5214"/>
                  </a:cubicBezTo>
                  <a:cubicBezTo>
                    <a:pt x="21984" y="5550"/>
                    <a:pt x="26690" y="5416"/>
                    <a:pt x="31463" y="5684"/>
                  </a:cubicBezTo>
                  <a:cubicBezTo>
                    <a:pt x="31601" y="5694"/>
                    <a:pt x="31738" y="5699"/>
                    <a:pt x="31875" y="5699"/>
                  </a:cubicBezTo>
                  <a:cubicBezTo>
                    <a:pt x="33214" y="5699"/>
                    <a:pt x="34556" y="5275"/>
                    <a:pt x="35925" y="5275"/>
                  </a:cubicBezTo>
                  <a:cubicBezTo>
                    <a:pt x="36340" y="5275"/>
                    <a:pt x="36757" y="5314"/>
                    <a:pt x="37178" y="5416"/>
                  </a:cubicBezTo>
                  <a:cubicBezTo>
                    <a:pt x="37917" y="4407"/>
                    <a:pt x="38522" y="3264"/>
                    <a:pt x="38858" y="2121"/>
                  </a:cubicBezTo>
                  <a:lnTo>
                    <a:pt x="38858" y="2121"/>
                  </a:lnTo>
                  <a:cubicBezTo>
                    <a:pt x="38311" y="2223"/>
                    <a:pt x="37757" y="2257"/>
                    <a:pt x="37200" y="2257"/>
                  </a:cubicBezTo>
                  <a:cubicBezTo>
                    <a:pt x="36060" y="2257"/>
                    <a:pt x="34909" y="2114"/>
                    <a:pt x="33780" y="2114"/>
                  </a:cubicBezTo>
                  <a:cubicBezTo>
                    <a:pt x="33635" y="2114"/>
                    <a:pt x="33490" y="2116"/>
                    <a:pt x="33346" y="2121"/>
                  </a:cubicBezTo>
                  <a:cubicBezTo>
                    <a:pt x="32660" y="2164"/>
                    <a:pt x="31974" y="2317"/>
                    <a:pt x="31287" y="2317"/>
                  </a:cubicBezTo>
                  <a:cubicBezTo>
                    <a:pt x="30898" y="2317"/>
                    <a:pt x="30508" y="2267"/>
                    <a:pt x="30119" y="2121"/>
                  </a:cubicBezTo>
                  <a:cubicBezTo>
                    <a:pt x="29899" y="2198"/>
                    <a:pt x="29688" y="2230"/>
                    <a:pt x="29484" y="2230"/>
                  </a:cubicBezTo>
                  <a:cubicBezTo>
                    <a:pt x="28471" y="2230"/>
                    <a:pt x="27614" y="1446"/>
                    <a:pt x="26592" y="1446"/>
                  </a:cubicBezTo>
                  <a:cubicBezTo>
                    <a:pt x="26558" y="1446"/>
                    <a:pt x="26523" y="1447"/>
                    <a:pt x="26489" y="1449"/>
                  </a:cubicBezTo>
                  <a:cubicBezTo>
                    <a:pt x="25519" y="1492"/>
                    <a:pt x="24551" y="1511"/>
                    <a:pt x="23584" y="1511"/>
                  </a:cubicBezTo>
                  <a:cubicBezTo>
                    <a:pt x="18518" y="1511"/>
                    <a:pt x="13485" y="992"/>
                    <a:pt x="8404" y="710"/>
                  </a:cubicBezTo>
                  <a:cubicBezTo>
                    <a:pt x="8213" y="691"/>
                    <a:pt x="8020" y="683"/>
                    <a:pt x="7827" y="683"/>
                  </a:cubicBezTo>
                  <a:cubicBezTo>
                    <a:pt x="6834" y="683"/>
                    <a:pt x="5818" y="888"/>
                    <a:pt x="4814" y="888"/>
                  </a:cubicBezTo>
                  <a:cubicBezTo>
                    <a:pt x="3885" y="888"/>
                    <a:pt x="2965" y="712"/>
                    <a:pt x="2085" y="37"/>
                  </a:cubicBezTo>
                  <a:cubicBezTo>
                    <a:pt x="1976" y="12"/>
                    <a:pt x="1875" y="0"/>
                    <a:pt x="1781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7" name="Google Shape;18087;p23"/>
            <p:cNvSpPr/>
            <p:nvPr/>
          </p:nvSpPr>
          <p:spPr>
            <a:xfrm>
              <a:off x="1927475" y="3387750"/>
              <a:ext cx="683350" cy="355400"/>
            </a:xfrm>
            <a:custGeom>
              <a:avLst/>
              <a:gdLst/>
              <a:ahLst/>
              <a:cxnLst/>
              <a:rect l="l" t="t" r="r" b="b"/>
              <a:pathLst>
                <a:path w="27334" h="14216" extrusionOk="0">
                  <a:moveTo>
                    <a:pt x="26729" y="0"/>
                  </a:moveTo>
                  <a:cubicBezTo>
                    <a:pt x="25922" y="0"/>
                    <a:pt x="25183" y="202"/>
                    <a:pt x="24510" y="606"/>
                  </a:cubicBezTo>
                  <a:cubicBezTo>
                    <a:pt x="23636" y="1009"/>
                    <a:pt x="22762" y="1479"/>
                    <a:pt x="21821" y="1950"/>
                  </a:cubicBezTo>
                  <a:cubicBezTo>
                    <a:pt x="19939" y="2622"/>
                    <a:pt x="18191" y="3564"/>
                    <a:pt x="16510" y="4639"/>
                  </a:cubicBezTo>
                  <a:cubicBezTo>
                    <a:pt x="14695" y="5043"/>
                    <a:pt x="13283" y="6387"/>
                    <a:pt x="11603" y="6992"/>
                  </a:cubicBezTo>
                  <a:cubicBezTo>
                    <a:pt x="9451" y="7866"/>
                    <a:pt x="7367" y="8875"/>
                    <a:pt x="5485" y="10219"/>
                  </a:cubicBezTo>
                  <a:cubicBezTo>
                    <a:pt x="4073" y="11160"/>
                    <a:pt x="2594" y="11900"/>
                    <a:pt x="981" y="12303"/>
                  </a:cubicBezTo>
                  <a:lnTo>
                    <a:pt x="308" y="13043"/>
                  </a:lnTo>
                  <a:cubicBezTo>
                    <a:pt x="0" y="13864"/>
                    <a:pt x="398" y="14215"/>
                    <a:pt x="933" y="14215"/>
                  </a:cubicBezTo>
                  <a:cubicBezTo>
                    <a:pt x="1098" y="14215"/>
                    <a:pt x="1277" y="14182"/>
                    <a:pt x="1451" y="14118"/>
                  </a:cubicBezTo>
                  <a:cubicBezTo>
                    <a:pt x="2796" y="13648"/>
                    <a:pt x="4275" y="13917"/>
                    <a:pt x="5619" y="13513"/>
                  </a:cubicBezTo>
                  <a:lnTo>
                    <a:pt x="13283" y="9547"/>
                  </a:lnTo>
                  <a:cubicBezTo>
                    <a:pt x="14493" y="8606"/>
                    <a:pt x="16107" y="8740"/>
                    <a:pt x="17317" y="7933"/>
                  </a:cubicBezTo>
                  <a:cubicBezTo>
                    <a:pt x="17451" y="7732"/>
                    <a:pt x="17586" y="7597"/>
                    <a:pt x="17788" y="7530"/>
                  </a:cubicBezTo>
                  <a:cubicBezTo>
                    <a:pt x="19603" y="6858"/>
                    <a:pt x="21351" y="6051"/>
                    <a:pt x="22964" y="4975"/>
                  </a:cubicBezTo>
                  <a:cubicBezTo>
                    <a:pt x="24309" y="3832"/>
                    <a:pt x="25384" y="2421"/>
                    <a:pt x="26931" y="1614"/>
                  </a:cubicBezTo>
                  <a:cubicBezTo>
                    <a:pt x="27065" y="1479"/>
                    <a:pt x="27199" y="1345"/>
                    <a:pt x="27267" y="1143"/>
                  </a:cubicBezTo>
                  <a:cubicBezTo>
                    <a:pt x="27334" y="874"/>
                    <a:pt x="27334" y="538"/>
                    <a:pt x="27199" y="337"/>
                  </a:cubicBezTo>
                  <a:cubicBezTo>
                    <a:pt x="27065" y="135"/>
                    <a:pt x="26931" y="0"/>
                    <a:pt x="26729" y="0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8" name="Google Shape;18088;p23"/>
            <p:cNvSpPr/>
            <p:nvPr/>
          </p:nvSpPr>
          <p:spPr>
            <a:xfrm>
              <a:off x="1446075" y="3713800"/>
              <a:ext cx="621900" cy="359700"/>
            </a:xfrm>
            <a:custGeom>
              <a:avLst/>
              <a:gdLst/>
              <a:ahLst/>
              <a:cxnLst/>
              <a:rect l="l" t="t" r="r" b="b"/>
              <a:pathLst>
                <a:path w="24876" h="14388" extrusionOk="0">
                  <a:moveTo>
                    <a:pt x="19564" y="1"/>
                  </a:moveTo>
                  <a:cubicBezTo>
                    <a:pt x="18287" y="471"/>
                    <a:pt x="17077" y="1076"/>
                    <a:pt x="16001" y="1816"/>
                  </a:cubicBezTo>
                  <a:cubicBezTo>
                    <a:pt x="15531" y="2286"/>
                    <a:pt x="14926" y="2354"/>
                    <a:pt x="14388" y="2690"/>
                  </a:cubicBezTo>
                  <a:cubicBezTo>
                    <a:pt x="13850" y="4236"/>
                    <a:pt x="12236" y="4034"/>
                    <a:pt x="11094" y="4639"/>
                  </a:cubicBezTo>
                  <a:lnTo>
                    <a:pt x="2623" y="10219"/>
                  </a:lnTo>
                  <a:cubicBezTo>
                    <a:pt x="2152" y="10824"/>
                    <a:pt x="1883" y="11564"/>
                    <a:pt x="1144" y="11967"/>
                  </a:cubicBezTo>
                  <a:cubicBezTo>
                    <a:pt x="1009" y="12035"/>
                    <a:pt x="875" y="12169"/>
                    <a:pt x="740" y="12303"/>
                  </a:cubicBezTo>
                  <a:cubicBezTo>
                    <a:pt x="606" y="12371"/>
                    <a:pt x="472" y="12505"/>
                    <a:pt x="337" y="12707"/>
                  </a:cubicBezTo>
                  <a:cubicBezTo>
                    <a:pt x="1" y="13379"/>
                    <a:pt x="1" y="13917"/>
                    <a:pt x="740" y="14388"/>
                  </a:cubicBezTo>
                  <a:cubicBezTo>
                    <a:pt x="2488" y="13715"/>
                    <a:pt x="4169" y="12774"/>
                    <a:pt x="5514" y="11497"/>
                  </a:cubicBezTo>
                  <a:cubicBezTo>
                    <a:pt x="5466" y="10776"/>
                    <a:pt x="5795" y="10674"/>
                    <a:pt x="6207" y="10674"/>
                  </a:cubicBezTo>
                  <a:cubicBezTo>
                    <a:pt x="6372" y="10674"/>
                    <a:pt x="6551" y="10690"/>
                    <a:pt x="6724" y="10690"/>
                  </a:cubicBezTo>
                  <a:cubicBezTo>
                    <a:pt x="7262" y="9413"/>
                    <a:pt x="8404" y="9144"/>
                    <a:pt x="9547" y="9009"/>
                  </a:cubicBezTo>
                  <a:cubicBezTo>
                    <a:pt x="9816" y="8539"/>
                    <a:pt x="10354" y="8471"/>
                    <a:pt x="10757" y="8135"/>
                  </a:cubicBezTo>
                  <a:cubicBezTo>
                    <a:pt x="10892" y="7934"/>
                    <a:pt x="11094" y="7866"/>
                    <a:pt x="11295" y="7799"/>
                  </a:cubicBezTo>
                  <a:cubicBezTo>
                    <a:pt x="15463" y="5110"/>
                    <a:pt x="19900" y="2824"/>
                    <a:pt x="24472" y="942"/>
                  </a:cubicBezTo>
                  <a:cubicBezTo>
                    <a:pt x="24606" y="807"/>
                    <a:pt x="24741" y="606"/>
                    <a:pt x="24875" y="471"/>
                  </a:cubicBezTo>
                  <a:cubicBezTo>
                    <a:pt x="24185" y="264"/>
                    <a:pt x="23496" y="93"/>
                    <a:pt x="22806" y="93"/>
                  </a:cubicBezTo>
                  <a:cubicBezTo>
                    <a:pt x="22151" y="93"/>
                    <a:pt x="21496" y="247"/>
                    <a:pt x="20842" y="673"/>
                  </a:cubicBezTo>
                  <a:cubicBezTo>
                    <a:pt x="20621" y="805"/>
                    <a:pt x="20423" y="872"/>
                    <a:pt x="20251" y="872"/>
                  </a:cubicBezTo>
                  <a:cubicBezTo>
                    <a:pt x="19897" y="872"/>
                    <a:pt x="19655" y="589"/>
                    <a:pt x="19564" y="1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9" name="Google Shape;18089;p23"/>
            <p:cNvSpPr/>
            <p:nvPr/>
          </p:nvSpPr>
          <p:spPr>
            <a:xfrm>
              <a:off x="2852825" y="3446575"/>
              <a:ext cx="351300" cy="347925"/>
            </a:xfrm>
            <a:custGeom>
              <a:avLst/>
              <a:gdLst/>
              <a:ahLst/>
              <a:cxnLst/>
              <a:rect l="l" t="t" r="r" b="b"/>
              <a:pathLst>
                <a:path w="14052" h="13917" extrusionOk="0">
                  <a:moveTo>
                    <a:pt x="3497" y="0"/>
                  </a:moveTo>
                  <a:cubicBezTo>
                    <a:pt x="3362" y="0"/>
                    <a:pt x="3160" y="135"/>
                    <a:pt x="3093" y="269"/>
                  </a:cubicBezTo>
                  <a:cubicBezTo>
                    <a:pt x="2932" y="977"/>
                    <a:pt x="2618" y="1161"/>
                    <a:pt x="2245" y="1161"/>
                  </a:cubicBezTo>
                  <a:cubicBezTo>
                    <a:pt x="1839" y="1161"/>
                    <a:pt x="1363" y="942"/>
                    <a:pt x="942" y="942"/>
                  </a:cubicBezTo>
                  <a:cubicBezTo>
                    <a:pt x="606" y="1143"/>
                    <a:pt x="337" y="1412"/>
                    <a:pt x="202" y="1816"/>
                  </a:cubicBezTo>
                  <a:cubicBezTo>
                    <a:pt x="135" y="1950"/>
                    <a:pt x="68" y="2152"/>
                    <a:pt x="68" y="2286"/>
                  </a:cubicBezTo>
                  <a:cubicBezTo>
                    <a:pt x="1" y="2958"/>
                    <a:pt x="337" y="3631"/>
                    <a:pt x="68" y="4303"/>
                  </a:cubicBezTo>
                  <a:cubicBezTo>
                    <a:pt x="1" y="4572"/>
                    <a:pt x="1" y="4841"/>
                    <a:pt x="1" y="5110"/>
                  </a:cubicBezTo>
                  <a:cubicBezTo>
                    <a:pt x="1" y="5379"/>
                    <a:pt x="68" y="5648"/>
                    <a:pt x="202" y="5917"/>
                  </a:cubicBezTo>
                  <a:cubicBezTo>
                    <a:pt x="337" y="6253"/>
                    <a:pt x="471" y="6589"/>
                    <a:pt x="673" y="6925"/>
                  </a:cubicBezTo>
                  <a:cubicBezTo>
                    <a:pt x="1144" y="8202"/>
                    <a:pt x="2354" y="8202"/>
                    <a:pt x="3362" y="8404"/>
                  </a:cubicBezTo>
                  <a:cubicBezTo>
                    <a:pt x="4303" y="8538"/>
                    <a:pt x="5110" y="9076"/>
                    <a:pt x="5581" y="9883"/>
                  </a:cubicBezTo>
                  <a:cubicBezTo>
                    <a:pt x="5813" y="10348"/>
                    <a:pt x="6046" y="10864"/>
                    <a:pt x="6627" y="10864"/>
                  </a:cubicBezTo>
                  <a:cubicBezTo>
                    <a:pt x="6717" y="10864"/>
                    <a:pt x="6816" y="10851"/>
                    <a:pt x="6925" y="10824"/>
                  </a:cubicBezTo>
                  <a:cubicBezTo>
                    <a:pt x="7732" y="10690"/>
                    <a:pt x="7261" y="9816"/>
                    <a:pt x="7597" y="9480"/>
                  </a:cubicBezTo>
                  <a:lnTo>
                    <a:pt x="7597" y="9480"/>
                  </a:lnTo>
                  <a:cubicBezTo>
                    <a:pt x="8942" y="10286"/>
                    <a:pt x="9950" y="11362"/>
                    <a:pt x="9950" y="13110"/>
                  </a:cubicBezTo>
                  <a:cubicBezTo>
                    <a:pt x="9950" y="13513"/>
                    <a:pt x="10287" y="13917"/>
                    <a:pt x="10690" y="13917"/>
                  </a:cubicBezTo>
                  <a:cubicBezTo>
                    <a:pt x="11161" y="13917"/>
                    <a:pt x="11161" y="13379"/>
                    <a:pt x="11362" y="13110"/>
                  </a:cubicBezTo>
                  <a:cubicBezTo>
                    <a:pt x="12102" y="12303"/>
                    <a:pt x="11698" y="11160"/>
                    <a:pt x="12236" y="10354"/>
                  </a:cubicBezTo>
                  <a:lnTo>
                    <a:pt x="12505" y="10354"/>
                  </a:lnTo>
                  <a:cubicBezTo>
                    <a:pt x="12774" y="9614"/>
                    <a:pt x="14051" y="9345"/>
                    <a:pt x="13648" y="8135"/>
                  </a:cubicBezTo>
                  <a:lnTo>
                    <a:pt x="13648" y="8135"/>
                  </a:lnTo>
                  <a:cubicBezTo>
                    <a:pt x="13283" y="8239"/>
                    <a:pt x="12910" y="8290"/>
                    <a:pt x="12537" y="8290"/>
                  </a:cubicBezTo>
                  <a:cubicBezTo>
                    <a:pt x="11469" y="8290"/>
                    <a:pt x="10412" y="7875"/>
                    <a:pt x="9614" y="7127"/>
                  </a:cubicBezTo>
                  <a:cubicBezTo>
                    <a:pt x="8808" y="6387"/>
                    <a:pt x="7732" y="5849"/>
                    <a:pt x="6589" y="5648"/>
                  </a:cubicBezTo>
                  <a:cubicBezTo>
                    <a:pt x="5715" y="5513"/>
                    <a:pt x="5110" y="5379"/>
                    <a:pt x="5648" y="4101"/>
                  </a:cubicBezTo>
                  <a:cubicBezTo>
                    <a:pt x="6186" y="2824"/>
                    <a:pt x="4976" y="740"/>
                    <a:pt x="3497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0" name="Google Shape;18090;p23"/>
            <p:cNvSpPr/>
            <p:nvPr/>
          </p:nvSpPr>
          <p:spPr>
            <a:xfrm>
              <a:off x="2856200" y="3614650"/>
              <a:ext cx="300850" cy="210250"/>
            </a:xfrm>
            <a:custGeom>
              <a:avLst/>
              <a:gdLst/>
              <a:ahLst/>
              <a:cxnLst/>
              <a:rect l="l" t="t" r="r" b="b"/>
              <a:pathLst>
                <a:path w="12034" h="8410" extrusionOk="0">
                  <a:moveTo>
                    <a:pt x="740" y="0"/>
                  </a:moveTo>
                  <a:lnTo>
                    <a:pt x="740" y="0"/>
                  </a:lnTo>
                  <a:cubicBezTo>
                    <a:pt x="0" y="2824"/>
                    <a:pt x="874" y="5446"/>
                    <a:pt x="1479" y="7933"/>
                  </a:cubicBezTo>
                  <a:cubicBezTo>
                    <a:pt x="1815" y="7799"/>
                    <a:pt x="2084" y="7530"/>
                    <a:pt x="2286" y="7194"/>
                  </a:cubicBezTo>
                  <a:cubicBezTo>
                    <a:pt x="2320" y="7093"/>
                    <a:pt x="2370" y="7042"/>
                    <a:pt x="2437" y="7042"/>
                  </a:cubicBezTo>
                  <a:cubicBezTo>
                    <a:pt x="2504" y="7042"/>
                    <a:pt x="2588" y="7093"/>
                    <a:pt x="2689" y="7194"/>
                  </a:cubicBezTo>
                  <a:cubicBezTo>
                    <a:pt x="3317" y="7487"/>
                    <a:pt x="4023" y="7649"/>
                    <a:pt x="4742" y="7649"/>
                  </a:cubicBezTo>
                  <a:cubicBezTo>
                    <a:pt x="5178" y="7649"/>
                    <a:pt x="5619" y="7589"/>
                    <a:pt x="6051" y="7463"/>
                  </a:cubicBezTo>
                  <a:cubicBezTo>
                    <a:pt x="6451" y="7279"/>
                    <a:pt x="6802" y="7203"/>
                    <a:pt x="7120" y="7203"/>
                  </a:cubicBezTo>
                  <a:cubicBezTo>
                    <a:pt x="8081" y="7203"/>
                    <a:pt x="8738" y="7898"/>
                    <a:pt x="9547" y="8404"/>
                  </a:cubicBezTo>
                  <a:lnTo>
                    <a:pt x="9950" y="8404"/>
                  </a:lnTo>
                  <a:cubicBezTo>
                    <a:pt x="10017" y="8337"/>
                    <a:pt x="10101" y="8303"/>
                    <a:pt x="10177" y="8303"/>
                  </a:cubicBezTo>
                  <a:cubicBezTo>
                    <a:pt x="10252" y="8303"/>
                    <a:pt x="10320" y="8337"/>
                    <a:pt x="10353" y="8404"/>
                  </a:cubicBezTo>
                  <a:cubicBezTo>
                    <a:pt x="10388" y="8408"/>
                    <a:pt x="10422" y="8410"/>
                    <a:pt x="10455" y="8410"/>
                  </a:cubicBezTo>
                  <a:cubicBezTo>
                    <a:pt x="10982" y="8410"/>
                    <a:pt x="11179" y="7918"/>
                    <a:pt x="11496" y="7664"/>
                  </a:cubicBezTo>
                  <a:cubicBezTo>
                    <a:pt x="11698" y="6252"/>
                    <a:pt x="11832" y="4908"/>
                    <a:pt x="12034" y="3563"/>
                  </a:cubicBezTo>
                  <a:lnTo>
                    <a:pt x="12034" y="3563"/>
                  </a:lnTo>
                  <a:cubicBezTo>
                    <a:pt x="11563" y="4639"/>
                    <a:pt x="11093" y="5715"/>
                    <a:pt x="10555" y="6858"/>
                  </a:cubicBezTo>
                  <a:cubicBezTo>
                    <a:pt x="10420" y="6723"/>
                    <a:pt x="10286" y="6656"/>
                    <a:pt x="10286" y="6521"/>
                  </a:cubicBezTo>
                  <a:cubicBezTo>
                    <a:pt x="9614" y="5244"/>
                    <a:pt x="8941" y="4034"/>
                    <a:pt x="8135" y="2891"/>
                  </a:cubicBezTo>
                  <a:cubicBezTo>
                    <a:pt x="8068" y="2689"/>
                    <a:pt x="8000" y="2488"/>
                    <a:pt x="8000" y="2286"/>
                  </a:cubicBezTo>
                  <a:cubicBezTo>
                    <a:pt x="8068" y="1950"/>
                    <a:pt x="8202" y="1614"/>
                    <a:pt x="7664" y="1614"/>
                  </a:cubicBezTo>
                  <a:cubicBezTo>
                    <a:pt x="7328" y="1614"/>
                    <a:pt x="7059" y="1815"/>
                    <a:pt x="6857" y="2152"/>
                  </a:cubicBezTo>
                  <a:cubicBezTo>
                    <a:pt x="6588" y="2689"/>
                    <a:pt x="6992" y="3294"/>
                    <a:pt x="6723" y="3899"/>
                  </a:cubicBezTo>
                  <a:cubicBezTo>
                    <a:pt x="6320" y="3765"/>
                    <a:pt x="6051" y="3429"/>
                    <a:pt x="5916" y="3026"/>
                  </a:cubicBezTo>
                  <a:cubicBezTo>
                    <a:pt x="5412" y="2128"/>
                    <a:pt x="4954" y="1231"/>
                    <a:pt x="3918" y="1231"/>
                  </a:cubicBezTo>
                  <a:cubicBezTo>
                    <a:pt x="3712" y="1231"/>
                    <a:pt x="3484" y="1267"/>
                    <a:pt x="3227" y="1345"/>
                  </a:cubicBezTo>
                  <a:cubicBezTo>
                    <a:pt x="2555" y="605"/>
                    <a:pt x="1143" y="1143"/>
                    <a:pt x="740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1" name="Google Shape;18091;p23"/>
            <p:cNvSpPr/>
            <p:nvPr/>
          </p:nvSpPr>
          <p:spPr>
            <a:xfrm>
              <a:off x="2301775" y="4419500"/>
              <a:ext cx="263675" cy="506125"/>
            </a:xfrm>
            <a:custGeom>
              <a:avLst/>
              <a:gdLst/>
              <a:ahLst/>
              <a:cxnLst/>
              <a:rect l="l" t="t" r="r" b="b"/>
              <a:pathLst>
                <a:path w="10547" h="20245" extrusionOk="0">
                  <a:moveTo>
                    <a:pt x="568" y="0"/>
                  </a:moveTo>
                  <a:cubicBezTo>
                    <a:pt x="194" y="0"/>
                    <a:pt x="1" y="181"/>
                    <a:pt x="328" y="882"/>
                  </a:cubicBezTo>
                  <a:cubicBezTo>
                    <a:pt x="1538" y="6462"/>
                    <a:pt x="4026" y="11639"/>
                    <a:pt x="6647" y="16681"/>
                  </a:cubicBezTo>
                  <a:cubicBezTo>
                    <a:pt x="6916" y="17017"/>
                    <a:pt x="7118" y="17488"/>
                    <a:pt x="7118" y="17958"/>
                  </a:cubicBezTo>
                  <a:cubicBezTo>
                    <a:pt x="7858" y="19236"/>
                    <a:pt x="9135" y="19774"/>
                    <a:pt x="10547" y="20244"/>
                  </a:cubicBezTo>
                  <a:cubicBezTo>
                    <a:pt x="10479" y="19706"/>
                    <a:pt x="10278" y="19169"/>
                    <a:pt x="10009" y="18765"/>
                  </a:cubicBezTo>
                  <a:cubicBezTo>
                    <a:pt x="7925" y="15269"/>
                    <a:pt x="6177" y="11639"/>
                    <a:pt x="4631" y="7874"/>
                  </a:cubicBezTo>
                  <a:cubicBezTo>
                    <a:pt x="3689" y="5723"/>
                    <a:pt x="3084" y="3504"/>
                    <a:pt x="2345" y="1286"/>
                  </a:cubicBezTo>
                  <a:cubicBezTo>
                    <a:pt x="2009" y="815"/>
                    <a:pt x="1874" y="277"/>
                    <a:pt x="1135" y="76"/>
                  </a:cubicBezTo>
                  <a:cubicBezTo>
                    <a:pt x="930" y="35"/>
                    <a:pt x="732" y="0"/>
                    <a:pt x="568" y="0"/>
                  </a:cubicBezTo>
                  <a:close/>
                </a:path>
              </a:pathLst>
            </a:custGeom>
            <a:solidFill>
              <a:srgbClr val="8B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2" name="Google Shape;18092;p23"/>
            <p:cNvSpPr/>
            <p:nvPr/>
          </p:nvSpPr>
          <p:spPr>
            <a:xfrm>
              <a:off x="4936900" y="2944050"/>
              <a:ext cx="389950" cy="265775"/>
            </a:xfrm>
            <a:custGeom>
              <a:avLst/>
              <a:gdLst/>
              <a:ahLst/>
              <a:cxnLst/>
              <a:rect l="l" t="t" r="r" b="b"/>
              <a:pathLst>
                <a:path w="15598" h="10631" extrusionOk="0">
                  <a:moveTo>
                    <a:pt x="11900" y="0"/>
                  </a:moveTo>
                  <a:cubicBezTo>
                    <a:pt x="11748" y="0"/>
                    <a:pt x="11597" y="67"/>
                    <a:pt x="11496" y="202"/>
                  </a:cubicBezTo>
                  <a:cubicBezTo>
                    <a:pt x="10891" y="1143"/>
                    <a:pt x="9614" y="1748"/>
                    <a:pt x="10219" y="3294"/>
                  </a:cubicBezTo>
                  <a:lnTo>
                    <a:pt x="9076" y="3026"/>
                  </a:lnTo>
                  <a:cubicBezTo>
                    <a:pt x="8828" y="2943"/>
                    <a:pt x="8604" y="2783"/>
                    <a:pt x="8375" y="2783"/>
                  </a:cubicBezTo>
                  <a:cubicBezTo>
                    <a:pt x="8233" y="2783"/>
                    <a:pt x="8088" y="2845"/>
                    <a:pt x="7933" y="3026"/>
                  </a:cubicBezTo>
                  <a:cubicBezTo>
                    <a:pt x="7732" y="3765"/>
                    <a:pt x="8538" y="4303"/>
                    <a:pt x="8471" y="5110"/>
                  </a:cubicBezTo>
                  <a:cubicBezTo>
                    <a:pt x="8404" y="5580"/>
                    <a:pt x="8740" y="6185"/>
                    <a:pt x="8068" y="6454"/>
                  </a:cubicBezTo>
                  <a:cubicBezTo>
                    <a:pt x="7871" y="6566"/>
                    <a:pt x="7651" y="6620"/>
                    <a:pt x="7433" y="6620"/>
                  </a:cubicBezTo>
                  <a:cubicBezTo>
                    <a:pt x="7127" y="6620"/>
                    <a:pt x="6824" y="6516"/>
                    <a:pt x="6589" y="6320"/>
                  </a:cubicBezTo>
                  <a:cubicBezTo>
                    <a:pt x="5901" y="5825"/>
                    <a:pt x="5337" y="5577"/>
                    <a:pt x="4842" y="5577"/>
                  </a:cubicBezTo>
                  <a:cubicBezTo>
                    <a:pt x="4127" y="5577"/>
                    <a:pt x="3554" y="6094"/>
                    <a:pt x="2958" y="7126"/>
                  </a:cubicBezTo>
                  <a:cubicBezTo>
                    <a:pt x="2711" y="7622"/>
                    <a:pt x="2427" y="8044"/>
                    <a:pt x="1972" y="8044"/>
                  </a:cubicBezTo>
                  <a:cubicBezTo>
                    <a:pt x="1809" y="8044"/>
                    <a:pt x="1625" y="7990"/>
                    <a:pt x="1412" y="7866"/>
                  </a:cubicBezTo>
                  <a:cubicBezTo>
                    <a:pt x="538" y="8404"/>
                    <a:pt x="0" y="9076"/>
                    <a:pt x="538" y="10017"/>
                  </a:cubicBezTo>
                  <a:cubicBezTo>
                    <a:pt x="712" y="10408"/>
                    <a:pt x="1110" y="10630"/>
                    <a:pt x="1515" y="10630"/>
                  </a:cubicBezTo>
                  <a:cubicBezTo>
                    <a:pt x="1737" y="10630"/>
                    <a:pt x="1961" y="10564"/>
                    <a:pt x="2152" y="10421"/>
                  </a:cubicBezTo>
                  <a:cubicBezTo>
                    <a:pt x="3698" y="9143"/>
                    <a:pt x="5782" y="9345"/>
                    <a:pt x="7395" y="8269"/>
                  </a:cubicBezTo>
                  <a:cubicBezTo>
                    <a:pt x="7430" y="8264"/>
                    <a:pt x="7465" y="8261"/>
                    <a:pt x="7502" y="8261"/>
                  </a:cubicBezTo>
                  <a:cubicBezTo>
                    <a:pt x="7661" y="8261"/>
                    <a:pt x="7837" y="8305"/>
                    <a:pt x="7987" y="8305"/>
                  </a:cubicBezTo>
                  <a:cubicBezTo>
                    <a:pt x="8209" y="8305"/>
                    <a:pt x="8373" y="8209"/>
                    <a:pt x="8337" y="7731"/>
                  </a:cubicBezTo>
                  <a:cubicBezTo>
                    <a:pt x="8337" y="6925"/>
                    <a:pt x="9009" y="7126"/>
                    <a:pt x="9412" y="7059"/>
                  </a:cubicBezTo>
                  <a:cubicBezTo>
                    <a:pt x="10017" y="6051"/>
                    <a:pt x="10421" y="4841"/>
                    <a:pt x="11900" y="4572"/>
                  </a:cubicBezTo>
                  <a:cubicBezTo>
                    <a:pt x="12113" y="4054"/>
                    <a:pt x="12396" y="3895"/>
                    <a:pt x="12710" y="3895"/>
                  </a:cubicBezTo>
                  <a:cubicBezTo>
                    <a:pt x="13088" y="3895"/>
                    <a:pt x="13512" y="4125"/>
                    <a:pt x="13917" y="4236"/>
                  </a:cubicBezTo>
                  <a:cubicBezTo>
                    <a:pt x="14111" y="4306"/>
                    <a:pt x="14287" y="4340"/>
                    <a:pt x="14444" y="4340"/>
                  </a:cubicBezTo>
                  <a:cubicBezTo>
                    <a:pt x="14885" y="4340"/>
                    <a:pt x="15180" y="4077"/>
                    <a:pt x="15328" y="3631"/>
                  </a:cubicBezTo>
                  <a:cubicBezTo>
                    <a:pt x="15597" y="2824"/>
                    <a:pt x="14992" y="2622"/>
                    <a:pt x="14320" y="2555"/>
                  </a:cubicBezTo>
                  <a:cubicBezTo>
                    <a:pt x="14253" y="2689"/>
                    <a:pt x="14185" y="2757"/>
                    <a:pt x="14118" y="2757"/>
                  </a:cubicBezTo>
                  <a:cubicBezTo>
                    <a:pt x="14051" y="2757"/>
                    <a:pt x="13984" y="2689"/>
                    <a:pt x="13917" y="2555"/>
                  </a:cubicBezTo>
                  <a:lnTo>
                    <a:pt x="13513" y="2152"/>
                  </a:lnTo>
                  <a:cubicBezTo>
                    <a:pt x="13244" y="1681"/>
                    <a:pt x="11967" y="1681"/>
                    <a:pt x="12706" y="605"/>
                  </a:cubicBezTo>
                  <a:lnTo>
                    <a:pt x="12774" y="538"/>
                  </a:lnTo>
                  <a:cubicBezTo>
                    <a:pt x="12841" y="538"/>
                    <a:pt x="12841" y="471"/>
                    <a:pt x="12841" y="404"/>
                  </a:cubicBezTo>
                  <a:cubicBezTo>
                    <a:pt x="12841" y="336"/>
                    <a:pt x="12774" y="269"/>
                    <a:pt x="12706" y="202"/>
                  </a:cubicBezTo>
                  <a:cubicBezTo>
                    <a:pt x="12639" y="236"/>
                    <a:pt x="12572" y="252"/>
                    <a:pt x="12505" y="252"/>
                  </a:cubicBezTo>
                  <a:cubicBezTo>
                    <a:pt x="12438" y="252"/>
                    <a:pt x="12370" y="236"/>
                    <a:pt x="12303" y="202"/>
                  </a:cubicBezTo>
                  <a:cubicBezTo>
                    <a:pt x="12202" y="67"/>
                    <a:pt x="12051" y="0"/>
                    <a:pt x="11900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3" name="Google Shape;18093;p23"/>
            <p:cNvSpPr/>
            <p:nvPr/>
          </p:nvSpPr>
          <p:spPr>
            <a:xfrm>
              <a:off x="4768825" y="3594475"/>
              <a:ext cx="665550" cy="174125"/>
            </a:xfrm>
            <a:custGeom>
              <a:avLst/>
              <a:gdLst/>
              <a:ahLst/>
              <a:cxnLst/>
              <a:rect l="l" t="t" r="r" b="b"/>
              <a:pathLst>
                <a:path w="26622" h="6965" extrusionOk="0">
                  <a:moveTo>
                    <a:pt x="1" y="1"/>
                  </a:moveTo>
                  <a:cubicBezTo>
                    <a:pt x="1480" y="1412"/>
                    <a:pt x="3295" y="2421"/>
                    <a:pt x="5244" y="2824"/>
                  </a:cubicBezTo>
                  <a:cubicBezTo>
                    <a:pt x="5782" y="2891"/>
                    <a:pt x="6253" y="3160"/>
                    <a:pt x="6454" y="3631"/>
                  </a:cubicBezTo>
                  <a:cubicBezTo>
                    <a:pt x="6929" y="3568"/>
                    <a:pt x="7375" y="3445"/>
                    <a:pt x="7804" y="3445"/>
                  </a:cubicBezTo>
                  <a:cubicBezTo>
                    <a:pt x="8286" y="3445"/>
                    <a:pt x="8748" y="3600"/>
                    <a:pt x="9211" y="4169"/>
                  </a:cubicBezTo>
                  <a:cubicBezTo>
                    <a:pt x="9600" y="4558"/>
                    <a:pt x="10100" y="4752"/>
                    <a:pt x="10604" y="4752"/>
                  </a:cubicBezTo>
                  <a:cubicBezTo>
                    <a:pt x="10884" y="4752"/>
                    <a:pt x="11165" y="4692"/>
                    <a:pt x="11429" y="4572"/>
                  </a:cubicBezTo>
                  <a:cubicBezTo>
                    <a:pt x="11596" y="4489"/>
                    <a:pt x="11763" y="4457"/>
                    <a:pt x="11930" y="4457"/>
                  </a:cubicBezTo>
                  <a:cubicBezTo>
                    <a:pt x="12301" y="4457"/>
                    <a:pt x="12672" y="4614"/>
                    <a:pt x="13043" y="4706"/>
                  </a:cubicBezTo>
                  <a:cubicBezTo>
                    <a:pt x="15127" y="5110"/>
                    <a:pt x="17278" y="5379"/>
                    <a:pt x="19093" y="6656"/>
                  </a:cubicBezTo>
                  <a:cubicBezTo>
                    <a:pt x="19329" y="6862"/>
                    <a:pt x="19628" y="6965"/>
                    <a:pt x="19925" y="6965"/>
                  </a:cubicBezTo>
                  <a:cubicBezTo>
                    <a:pt x="20306" y="6965"/>
                    <a:pt x="20682" y="6795"/>
                    <a:pt x="20908" y="6454"/>
                  </a:cubicBezTo>
                  <a:cubicBezTo>
                    <a:pt x="21271" y="5970"/>
                    <a:pt x="21659" y="5801"/>
                    <a:pt x="22085" y="5801"/>
                  </a:cubicBezTo>
                  <a:cubicBezTo>
                    <a:pt x="22369" y="5801"/>
                    <a:pt x="22670" y="5876"/>
                    <a:pt x="22992" y="5984"/>
                  </a:cubicBezTo>
                  <a:cubicBezTo>
                    <a:pt x="23665" y="6118"/>
                    <a:pt x="24337" y="6118"/>
                    <a:pt x="25009" y="6118"/>
                  </a:cubicBezTo>
                  <a:cubicBezTo>
                    <a:pt x="25315" y="6203"/>
                    <a:pt x="25578" y="6250"/>
                    <a:pt x="25792" y="6250"/>
                  </a:cubicBezTo>
                  <a:cubicBezTo>
                    <a:pt x="26423" y="6250"/>
                    <a:pt x="26621" y="5845"/>
                    <a:pt x="26219" y="4841"/>
                  </a:cubicBezTo>
                  <a:cubicBezTo>
                    <a:pt x="25458" y="4841"/>
                    <a:pt x="24666" y="4811"/>
                    <a:pt x="23864" y="4811"/>
                  </a:cubicBezTo>
                  <a:cubicBezTo>
                    <a:pt x="23463" y="4811"/>
                    <a:pt x="23060" y="4819"/>
                    <a:pt x="22656" y="4841"/>
                  </a:cubicBezTo>
                  <a:cubicBezTo>
                    <a:pt x="22120" y="4871"/>
                    <a:pt x="21583" y="4886"/>
                    <a:pt x="21047" y="4886"/>
                  </a:cubicBezTo>
                  <a:cubicBezTo>
                    <a:pt x="17957" y="4886"/>
                    <a:pt x="14889" y="4383"/>
                    <a:pt x="11967" y="3295"/>
                  </a:cubicBezTo>
                  <a:cubicBezTo>
                    <a:pt x="11631" y="2622"/>
                    <a:pt x="10959" y="2690"/>
                    <a:pt x="10354" y="2555"/>
                  </a:cubicBezTo>
                  <a:cubicBezTo>
                    <a:pt x="9950" y="2488"/>
                    <a:pt x="9547" y="2421"/>
                    <a:pt x="9144" y="2421"/>
                  </a:cubicBezTo>
                  <a:lnTo>
                    <a:pt x="8875" y="2421"/>
                  </a:lnTo>
                  <a:cubicBezTo>
                    <a:pt x="7732" y="2421"/>
                    <a:pt x="6656" y="2219"/>
                    <a:pt x="5580" y="1816"/>
                  </a:cubicBezTo>
                  <a:cubicBezTo>
                    <a:pt x="3833" y="1009"/>
                    <a:pt x="1950" y="404"/>
                    <a:pt x="1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4" name="Google Shape;18094;p23"/>
            <p:cNvSpPr/>
            <p:nvPr/>
          </p:nvSpPr>
          <p:spPr>
            <a:xfrm>
              <a:off x="4444450" y="3836500"/>
              <a:ext cx="342900" cy="183225"/>
            </a:xfrm>
            <a:custGeom>
              <a:avLst/>
              <a:gdLst/>
              <a:ahLst/>
              <a:cxnLst/>
              <a:rect l="l" t="t" r="r" b="b"/>
              <a:pathLst>
                <a:path w="13716" h="7329" extrusionOk="0">
                  <a:moveTo>
                    <a:pt x="471" y="0"/>
                  </a:moveTo>
                  <a:lnTo>
                    <a:pt x="269" y="68"/>
                  </a:lnTo>
                  <a:cubicBezTo>
                    <a:pt x="68" y="202"/>
                    <a:pt x="1" y="404"/>
                    <a:pt x="1" y="538"/>
                  </a:cubicBezTo>
                  <a:cubicBezTo>
                    <a:pt x="1" y="740"/>
                    <a:pt x="68" y="942"/>
                    <a:pt x="202" y="1076"/>
                  </a:cubicBezTo>
                  <a:cubicBezTo>
                    <a:pt x="1614" y="2219"/>
                    <a:pt x="3160" y="3227"/>
                    <a:pt x="4639" y="4437"/>
                  </a:cubicBezTo>
                  <a:cubicBezTo>
                    <a:pt x="6992" y="5446"/>
                    <a:pt x="9278" y="6723"/>
                    <a:pt x="11900" y="7328"/>
                  </a:cubicBezTo>
                  <a:cubicBezTo>
                    <a:pt x="13715" y="6925"/>
                    <a:pt x="13581" y="5782"/>
                    <a:pt x="12976" y="4437"/>
                  </a:cubicBezTo>
                  <a:cubicBezTo>
                    <a:pt x="12908" y="4236"/>
                    <a:pt x="12774" y="3765"/>
                    <a:pt x="12639" y="3765"/>
                  </a:cubicBezTo>
                  <a:cubicBezTo>
                    <a:pt x="11332" y="3578"/>
                    <a:pt x="10024" y="2775"/>
                    <a:pt x="8649" y="2775"/>
                  </a:cubicBezTo>
                  <a:cubicBezTo>
                    <a:pt x="8045" y="2775"/>
                    <a:pt x="7427" y="2931"/>
                    <a:pt x="6791" y="3362"/>
                  </a:cubicBezTo>
                  <a:cubicBezTo>
                    <a:pt x="6582" y="3487"/>
                    <a:pt x="6269" y="3638"/>
                    <a:pt x="6030" y="3638"/>
                  </a:cubicBezTo>
                  <a:cubicBezTo>
                    <a:pt x="5884" y="3638"/>
                    <a:pt x="5766" y="3582"/>
                    <a:pt x="5715" y="3429"/>
                  </a:cubicBezTo>
                  <a:cubicBezTo>
                    <a:pt x="5513" y="2958"/>
                    <a:pt x="5043" y="2622"/>
                    <a:pt x="4908" y="2219"/>
                  </a:cubicBezTo>
                  <a:cubicBezTo>
                    <a:pt x="4688" y="1615"/>
                    <a:pt x="4693" y="1459"/>
                    <a:pt x="4592" y="1459"/>
                  </a:cubicBezTo>
                  <a:cubicBezTo>
                    <a:pt x="4570" y="1459"/>
                    <a:pt x="4542" y="1467"/>
                    <a:pt x="4505" y="1479"/>
                  </a:cubicBezTo>
                  <a:cubicBezTo>
                    <a:pt x="4354" y="1555"/>
                    <a:pt x="4183" y="1593"/>
                    <a:pt x="4012" y="1593"/>
                  </a:cubicBezTo>
                  <a:cubicBezTo>
                    <a:pt x="3726" y="1593"/>
                    <a:pt x="3438" y="1488"/>
                    <a:pt x="3227" y="1278"/>
                  </a:cubicBezTo>
                  <a:cubicBezTo>
                    <a:pt x="2421" y="538"/>
                    <a:pt x="1345" y="471"/>
                    <a:pt x="471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5" name="Google Shape;18095;p23"/>
            <p:cNvSpPr/>
            <p:nvPr/>
          </p:nvSpPr>
          <p:spPr>
            <a:xfrm>
              <a:off x="4763775" y="3964650"/>
              <a:ext cx="418525" cy="154225"/>
            </a:xfrm>
            <a:custGeom>
              <a:avLst/>
              <a:gdLst/>
              <a:ahLst/>
              <a:cxnLst/>
              <a:rect l="l" t="t" r="r" b="b"/>
              <a:pathLst>
                <a:path w="16741" h="6169" extrusionOk="0">
                  <a:moveTo>
                    <a:pt x="2488" y="0"/>
                  </a:moveTo>
                  <a:cubicBezTo>
                    <a:pt x="2267" y="0"/>
                    <a:pt x="2040" y="38"/>
                    <a:pt x="1816" y="118"/>
                  </a:cubicBezTo>
                  <a:cubicBezTo>
                    <a:pt x="1345" y="925"/>
                    <a:pt x="1" y="1463"/>
                    <a:pt x="942" y="2807"/>
                  </a:cubicBezTo>
                  <a:cubicBezTo>
                    <a:pt x="2075" y="3523"/>
                    <a:pt x="3208" y="4185"/>
                    <a:pt x="4528" y="4185"/>
                  </a:cubicBezTo>
                  <a:cubicBezTo>
                    <a:pt x="4697" y="4185"/>
                    <a:pt x="4868" y="4175"/>
                    <a:pt x="5043" y="4152"/>
                  </a:cubicBezTo>
                  <a:cubicBezTo>
                    <a:pt x="6320" y="4354"/>
                    <a:pt x="7530" y="4622"/>
                    <a:pt x="8808" y="4757"/>
                  </a:cubicBezTo>
                  <a:cubicBezTo>
                    <a:pt x="11430" y="5093"/>
                    <a:pt x="13984" y="6169"/>
                    <a:pt x="16741" y="6169"/>
                  </a:cubicBezTo>
                  <a:cubicBezTo>
                    <a:pt x="16308" y="5798"/>
                    <a:pt x="16103" y="5144"/>
                    <a:pt x="15395" y="5144"/>
                  </a:cubicBezTo>
                  <a:cubicBezTo>
                    <a:pt x="15332" y="5144"/>
                    <a:pt x="15266" y="5149"/>
                    <a:pt x="15194" y="5160"/>
                  </a:cubicBezTo>
                  <a:cubicBezTo>
                    <a:pt x="14939" y="5239"/>
                    <a:pt x="14679" y="5277"/>
                    <a:pt x="14419" y="5277"/>
                  </a:cubicBezTo>
                  <a:cubicBezTo>
                    <a:pt x="13788" y="5277"/>
                    <a:pt x="13163" y="5051"/>
                    <a:pt x="12640" y="4622"/>
                  </a:cubicBezTo>
                  <a:cubicBezTo>
                    <a:pt x="11900" y="4152"/>
                    <a:pt x="11026" y="3816"/>
                    <a:pt x="10152" y="3614"/>
                  </a:cubicBezTo>
                  <a:cubicBezTo>
                    <a:pt x="10085" y="3547"/>
                    <a:pt x="10018" y="3345"/>
                    <a:pt x="9951" y="3278"/>
                  </a:cubicBezTo>
                  <a:cubicBezTo>
                    <a:pt x="9455" y="2815"/>
                    <a:pt x="9203" y="2580"/>
                    <a:pt x="8947" y="2580"/>
                  </a:cubicBezTo>
                  <a:cubicBezTo>
                    <a:pt x="8682" y="2580"/>
                    <a:pt x="8414" y="2832"/>
                    <a:pt x="7867" y="3345"/>
                  </a:cubicBezTo>
                  <a:cubicBezTo>
                    <a:pt x="7732" y="3480"/>
                    <a:pt x="7598" y="3614"/>
                    <a:pt x="7396" y="3748"/>
                  </a:cubicBezTo>
                  <a:cubicBezTo>
                    <a:pt x="7295" y="3850"/>
                    <a:pt x="7174" y="3884"/>
                    <a:pt x="7049" y="3884"/>
                  </a:cubicBezTo>
                  <a:cubicBezTo>
                    <a:pt x="6842" y="3884"/>
                    <a:pt x="6622" y="3790"/>
                    <a:pt x="6455" y="3748"/>
                  </a:cubicBezTo>
                  <a:cubicBezTo>
                    <a:pt x="5850" y="3412"/>
                    <a:pt x="6522" y="3211"/>
                    <a:pt x="6589" y="3009"/>
                  </a:cubicBezTo>
                  <a:cubicBezTo>
                    <a:pt x="6705" y="2140"/>
                    <a:pt x="6571" y="1771"/>
                    <a:pt x="5931" y="1771"/>
                  </a:cubicBezTo>
                  <a:cubicBezTo>
                    <a:pt x="5828" y="1771"/>
                    <a:pt x="5711" y="1780"/>
                    <a:pt x="5581" y="1799"/>
                  </a:cubicBezTo>
                  <a:cubicBezTo>
                    <a:pt x="5353" y="1837"/>
                    <a:pt x="5169" y="1864"/>
                    <a:pt x="5012" y="1864"/>
                  </a:cubicBezTo>
                  <a:cubicBezTo>
                    <a:pt x="4612" y="1864"/>
                    <a:pt x="4391" y="1687"/>
                    <a:pt x="4102" y="1059"/>
                  </a:cubicBezTo>
                  <a:cubicBezTo>
                    <a:pt x="3845" y="393"/>
                    <a:pt x="3198" y="0"/>
                    <a:pt x="2488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6" name="Google Shape;18096;p23"/>
            <p:cNvSpPr/>
            <p:nvPr/>
          </p:nvSpPr>
          <p:spPr>
            <a:xfrm>
              <a:off x="1267925" y="4014950"/>
              <a:ext cx="198350" cy="171150"/>
            </a:xfrm>
            <a:custGeom>
              <a:avLst/>
              <a:gdLst/>
              <a:ahLst/>
              <a:cxnLst/>
              <a:rect l="l" t="t" r="r" b="b"/>
              <a:pathLst>
                <a:path w="7934" h="6846" extrusionOk="0">
                  <a:moveTo>
                    <a:pt x="7500" y="1"/>
                  </a:moveTo>
                  <a:cubicBezTo>
                    <a:pt x="6780" y="1"/>
                    <a:pt x="6138" y="594"/>
                    <a:pt x="5446" y="594"/>
                  </a:cubicBezTo>
                  <a:cubicBezTo>
                    <a:pt x="4236" y="1468"/>
                    <a:pt x="3026" y="2274"/>
                    <a:pt x="1950" y="3216"/>
                  </a:cubicBezTo>
                  <a:cubicBezTo>
                    <a:pt x="270" y="4627"/>
                    <a:pt x="1" y="4762"/>
                    <a:pt x="1480" y="6846"/>
                  </a:cubicBezTo>
                  <a:cubicBezTo>
                    <a:pt x="3631" y="5703"/>
                    <a:pt x="5446" y="4022"/>
                    <a:pt x="7463" y="2610"/>
                  </a:cubicBezTo>
                  <a:cubicBezTo>
                    <a:pt x="7530" y="2409"/>
                    <a:pt x="7732" y="2274"/>
                    <a:pt x="7866" y="2207"/>
                  </a:cubicBezTo>
                  <a:cubicBezTo>
                    <a:pt x="7799" y="1669"/>
                    <a:pt x="7396" y="1131"/>
                    <a:pt x="7799" y="526"/>
                  </a:cubicBezTo>
                  <a:cubicBezTo>
                    <a:pt x="7934" y="392"/>
                    <a:pt x="7934" y="257"/>
                    <a:pt x="7866" y="56"/>
                  </a:cubicBezTo>
                  <a:cubicBezTo>
                    <a:pt x="7742" y="17"/>
                    <a:pt x="7619" y="1"/>
                    <a:pt x="7500" y="1"/>
                  </a:cubicBezTo>
                  <a:close/>
                </a:path>
              </a:pathLst>
            </a:custGeom>
            <a:solidFill>
              <a:srgbClr val="6FA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7" name="Google Shape;18097;p23"/>
            <p:cNvSpPr/>
            <p:nvPr/>
          </p:nvSpPr>
          <p:spPr>
            <a:xfrm>
              <a:off x="2985600" y="4833150"/>
              <a:ext cx="201725" cy="254475"/>
            </a:xfrm>
            <a:custGeom>
              <a:avLst/>
              <a:gdLst/>
              <a:ahLst/>
              <a:cxnLst/>
              <a:rect l="l" t="t" r="r" b="b"/>
              <a:pathLst>
                <a:path w="8069" h="10179" extrusionOk="0">
                  <a:moveTo>
                    <a:pt x="807" y="1"/>
                  </a:moveTo>
                  <a:cubicBezTo>
                    <a:pt x="807" y="202"/>
                    <a:pt x="740" y="404"/>
                    <a:pt x="673" y="606"/>
                  </a:cubicBezTo>
                  <a:cubicBezTo>
                    <a:pt x="1" y="2017"/>
                    <a:pt x="1" y="2017"/>
                    <a:pt x="1211" y="3160"/>
                  </a:cubicBezTo>
                  <a:cubicBezTo>
                    <a:pt x="1480" y="3429"/>
                    <a:pt x="1614" y="3698"/>
                    <a:pt x="1345" y="4034"/>
                  </a:cubicBezTo>
                  <a:cubicBezTo>
                    <a:pt x="740" y="4841"/>
                    <a:pt x="1278" y="5312"/>
                    <a:pt x="1816" y="5782"/>
                  </a:cubicBezTo>
                  <a:cubicBezTo>
                    <a:pt x="2152" y="6051"/>
                    <a:pt x="2488" y="6253"/>
                    <a:pt x="2824" y="6522"/>
                  </a:cubicBezTo>
                  <a:cubicBezTo>
                    <a:pt x="2873" y="6230"/>
                    <a:pt x="2886" y="5868"/>
                    <a:pt x="3119" y="5868"/>
                  </a:cubicBezTo>
                  <a:cubicBezTo>
                    <a:pt x="3208" y="5868"/>
                    <a:pt x="3329" y="5921"/>
                    <a:pt x="3497" y="6051"/>
                  </a:cubicBezTo>
                  <a:cubicBezTo>
                    <a:pt x="3833" y="6320"/>
                    <a:pt x="3900" y="6723"/>
                    <a:pt x="3698" y="7127"/>
                  </a:cubicBezTo>
                  <a:cubicBezTo>
                    <a:pt x="3362" y="7934"/>
                    <a:pt x="3967" y="8068"/>
                    <a:pt x="4505" y="8539"/>
                  </a:cubicBezTo>
                  <a:cubicBezTo>
                    <a:pt x="4678" y="8680"/>
                    <a:pt x="4822" y="8734"/>
                    <a:pt x="4946" y="8734"/>
                  </a:cubicBezTo>
                  <a:cubicBezTo>
                    <a:pt x="5316" y="8734"/>
                    <a:pt x="5508" y="8257"/>
                    <a:pt x="5775" y="8257"/>
                  </a:cubicBezTo>
                  <a:cubicBezTo>
                    <a:pt x="5799" y="8257"/>
                    <a:pt x="5824" y="8261"/>
                    <a:pt x="5850" y="8270"/>
                  </a:cubicBezTo>
                  <a:cubicBezTo>
                    <a:pt x="6589" y="8539"/>
                    <a:pt x="6320" y="9614"/>
                    <a:pt x="6723" y="9950"/>
                  </a:cubicBezTo>
                  <a:cubicBezTo>
                    <a:pt x="6948" y="10137"/>
                    <a:pt x="7192" y="10179"/>
                    <a:pt x="7446" y="10179"/>
                  </a:cubicBezTo>
                  <a:cubicBezTo>
                    <a:pt x="7650" y="10179"/>
                    <a:pt x="7859" y="10152"/>
                    <a:pt x="8068" y="10152"/>
                  </a:cubicBezTo>
                  <a:cubicBezTo>
                    <a:pt x="7194" y="8740"/>
                    <a:pt x="6118" y="7463"/>
                    <a:pt x="4908" y="6320"/>
                  </a:cubicBezTo>
                  <a:cubicBezTo>
                    <a:pt x="4505" y="5984"/>
                    <a:pt x="4169" y="5513"/>
                    <a:pt x="3967" y="5043"/>
                  </a:cubicBezTo>
                  <a:cubicBezTo>
                    <a:pt x="3093" y="3295"/>
                    <a:pt x="2085" y="1547"/>
                    <a:pt x="807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8" name="Google Shape;18098;p23"/>
            <p:cNvSpPr/>
            <p:nvPr/>
          </p:nvSpPr>
          <p:spPr>
            <a:xfrm>
              <a:off x="4252850" y="3464175"/>
              <a:ext cx="255500" cy="253025"/>
            </a:xfrm>
            <a:custGeom>
              <a:avLst/>
              <a:gdLst/>
              <a:ahLst/>
              <a:cxnLst/>
              <a:rect l="l" t="t" r="r" b="b"/>
              <a:pathLst>
                <a:path w="10220" h="10121" extrusionOk="0">
                  <a:moveTo>
                    <a:pt x="7139" y="1"/>
                  </a:moveTo>
                  <a:cubicBezTo>
                    <a:pt x="5484" y="1"/>
                    <a:pt x="3877" y="664"/>
                    <a:pt x="2690" y="1851"/>
                  </a:cubicBezTo>
                  <a:cubicBezTo>
                    <a:pt x="135" y="4070"/>
                    <a:pt x="1" y="8238"/>
                    <a:pt x="2354" y="10120"/>
                  </a:cubicBezTo>
                  <a:cubicBezTo>
                    <a:pt x="2622" y="9986"/>
                    <a:pt x="2622" y="9851"/>
                    <a:pt x="2488" y="9582"/>
                  </a:cubicBezTo>
                  <a:lnTo>
                    <a:pt x="2488" y="8776"/>
                  </a:lnTo>
                  <a:cubicBezTo>
                    <a:pt x="2555" y="8776"/>
                    <a:pt x="2555" y="8776"/>
                    <a:pt x="2555" y="8641"/>
                  </a:cubicBezTo>
                  <a:cubicBezTo>
                    <a:pt x="2622" y="8574"/>
                    <a:pt x="2555" y="8439"/>
                    <a:pt x="2488" y="8372"/>
                  </a:cubicBezTo>
                  <a:cubicBezTo>
                    <a:pt x="875" y="7700"/>
                    <a:pt x="2690" y="6490"/>
                    <a:pt x="2085" y="5414"/>
                  </a:cubicBezTo>
                  <a:cubicBezTo>
                    <a:pt x="1883" y="4944"/>
                    <a:pt x="3026" y="4473"/>
                    <a:pt x="3765" y="4406"/>
                  </a:cubicBezTo>
                  <a:cubicBezTo>
                    <a:pt x="4438" y="4339"/>
                    <a:pt x="5043" y="4473"/>
                    <a:pt x="4438" y="3397"/>
                  </a:cubicBezTo>
                  <a:cubicBezTo>
                    <a:pt x="4101" y="2725"/>
                    <a:pt x="4908" y="1918"/>
                    <a:pt x="5849" y="1717"/>
                  </a:cubicBezTo>
                  <a:lnTo>
                    <a:pt x="5849" y="1717"/>
                  </a:lnTo>
                  <a:cubicBezTo>
                    <a:pt x="5446" y="2254"/>
                    <a:pt x="5446" y="2994"/>
                    <a:pt x="5715" y="3532"/>
                  </a:cubicBezTo>
                  <a:cubicBezTo>
                    <a:pt x="6186" y="3465"/>
                    <a:pt x="6051" y="2725"/>
                    <a:pt x="6387" y="2725"/>
                  </a:cubicBezTo>
                  <a:cubicBezTo>
                    <a:pt x="6483" y="2735"/>
                    <a:pt x="6579" y="2739"/>
                    <a:pt x="6675" y="2739"/>
                  </a:cubicBezTo>
                  <a:cubicBezTo>
                    <a:pt x="7252" y="2739"/>
                    <a:pt x="7828" y="2591"/>
                    <a:pt x="8404" y="2591"/>
                  </a:cubicBezTo>
                  <a:cubicBezTo>
                    <a:pt x="8822" y="2591"/>
                    <a:pt x="9294" y="1953"/>
                    <a:pt x="9913" y="1953"/>
                  </a:cubicBezTo>
                  <a:cubicBezTo>
                    <a:pt x="9990" y="1953"/>
                    <a:pt x="10070" y="1963"/>
                    <a:pt x="10152" y="1986"/>
                  </a:cubicBezTo>
                  <a:cubicBezTo>
                    <a:pt x="10219" y="1918"/>
                    <a:pt x="10219" y="1851"/>
                    <a:pt x="10219" y="1717"/>
                  </a:cubicBezTo>
                  <a:cubicBezTo>
                    <a:pt x="9816" y="1044"/>
                    <a:pt x="9076" y="910"/>
                    <a:pt x="8606" y="439"/>
                  </a:cubicBezTo>
                  <a:cubicBezTo>
                    <a:pt x="8337" y="238"/>
                    <a:pt x="8068" y="103"/>
                    <a:pt x="7799" y="36"/>
                  </a:cubicBezTo>
                  <a:cubicBezTo>
                    <a:pt x="7579" y="12"/>
                    <a:pt x="7359" y="1"/>
                    <a:pt x="7139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9" name="Google Shape;18099;p23"/>
            <p:cNvSpPr/>
            <p:nvPr/>
          </p:nvSpPr>
          <p:spPr>
            <a:xfrm>
              <a:off x="3340225" y="5003950"/>
              <a:ext cx="205075" cy="171675"/>
            </a:xfrm>
            <a:custGeom>
              <a:avLst/>
              <a:gdLst/>
              <a:ahLst/>
              <a:cxnLst/>
              <a:rect l="l" t="t" r="r" b="b"/>
              <a:pathLst>
                <a:path w="8203" h="6867" extrusionOk="0">
                  <a:moveTo>
                    <a:pt x="836" y="1"/>
                  </a:moveTo>
                  <a:cubicBezTo>
                    <a:pt x="648" y="1"/>
                    <a:pt x="439" y="48"/>
                    <a:pt x="202" y="160"/>
                  </a:cubicBezTo>
                  <a:cubicBezTo>
                    <a:pt x="1" y="497"/>
                    <a:pt x="1" y="967"/>
                    <a:pt x="337" y="1303"/>
                  </a:cubicBezTo>
                  <a:cubicBezTo>
                    <a:pt x="808" y="1639"/>
                    <a:pt x="1413" y="1841"/>
                    <a:pt x="1480" y="2581"/>
                  </a:cubicBezTo>
                  <a:lnTo>
                    <a:pt x="1950" y="3320"/>
                  </a:lnTo>
                  <a:cubicBezTo>
                    <a:pt x="2152" y="3589"/>
                    <a:pt x="2555" y="3455"/>
                    <a:pt x="2690" y="3723"/>
                  </a:cubicBezTo>
                  <a:cubicBezTo>
                    <a:pt x="3497" y="5001"/>
                    <a:pt x="4640" y="6076"/>
                    <a:pt x="5917" y="6816"/>
                  </a:cubicBezTo>
                  <a:cubicBezTo>
                    <a:pt x="6085" y="6850"/>
                    <a:pt x="6253" y="6866"/>
                    <a:pt x="6413" y="6866"/>
                  </a:cubicBezTo>
                  <a:cubicBezTo>
                    <a:pt x="6572" y="6866"/>
                    <a:pt x="6724" y="6850"/>
                    <a:pt x="6858" y="6816"/>
                  </a:cubicBezTo>
                  <a:cubicBezTo>
                    <a:pt x="8203" y="6614"/>
                    <a:pt x="8001" y="5808"/>
                    <a:pt x="7530" y="4934"/>
                  </a:cubicBezTo>
                  <a:cubicBezTo>
                    <a:pt x="7194" y="4329"/>
                    <a:pt x="6455" y="4127"/>
                    <a:pt x="5984" y="3723"/>
                  </a:cubicBezTo>
                  <a:cubicBezTo>
                    <a:pt x="4841" y="2984"/>
                    <a:pt x="3766" y="2177"/>
                    <a:pt x="2757" y="1303"/>
                  </a:cubicBezTo>
                  <a:cubicBezTo>
                    <a:pt x="2100" y="920"/>
                    <a:pt x="1666" y="1"/>
                    <a:pt x="836" y="1"/>
                  </a:cubicBezTo>
                  <a:close/>
                </a:path>
              </a:pathLst>
            </a:custGeom>
            <a:solidFill>
              <a:srgbClr val="779D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0" name="Google Shape;18100;p23"/>
            <p:cNvSpPr/>
            <p:nvPr/>
          </p:nvSpPr>
          <p:spPr>
            <a:xfrm>
              <a:off x="5372200" y="2987300"/>
              <a:ext cx="435325" cy="92900"/>
            </a:xfrm>
            <a:custGeom>
              <a:avLst/>
              <a:gdLst/>
              <a:ahLst/>
              <a:cxnLst/>
              <a:rect l="l" t="t" r="r" b="b"/>
              <a:pathLst>
                <a:path w="17413" h="3716" extrusionOk="0">
                  <a:moveTo>
                    <a:pt x="3361" y="0"/>
                  </a:moveTo>
                  <a:cubicBezTo>
                    <a:pt x="3331" y="0"/>
                    <a:pt x="3307" y="6"/>
                    <a:pt x="3295" y="18"/>
                  </a:cubicBezTo>
                  <a:cubicBezTo>
                    <a:pt x="3039" y="127"/>
                    <a:pt x="2784" y="163"/>
                    <a:pt x="2529" y="163"/>
                  </a:cubicBezTo>
                  <a:cubicBezTo>
                    <a:pt x="2066" y="163"/>
                    <a:pt x="1602" y="46"/>
                    <a:pt x="1139" y="46"/>
                  </a:cubicBezTo>
                  <a:cubicBezTo>
                    <a:pt x="916" y="46"/>
                    <a:pt x="694" y="73"/>
                    <a:pt x="471" y="153"/>
                  </a:cubicBezTo>
                  <a:cubicBezTo>
                    <a:pt x="404" y="52"/>
                    <a:pt x="320" y="1"/>
                    <a:pt x="236" y="1"/>
                  </a:cubicBezTo>
                  <a:cubicBezTo>
                    <a:pt x="152" y="1"/>
                    <a:pt x="68" y="52"/>
                    <a:pt x="0" y="153"/>
                  </a:cubicBezTo>
                  <a:cubicBezTo>
                    <a:pt x="1950" y="959"/>
                    <a:pt x="3967" y="1632"/>
                    <a:pt x="6051" y="2035"/>
                  </a:cubicBezTo>
                  <a:cubicBezTo>
                    <a:pt x="9816" y="2909"/>
                    <a:pt x="13580" y="3447"/>
                    <a:pt x="17412" y="3716"/>
                  </a:cubicBezTo>
                  <a:cubicBezTo>
                    <a:pt x="17278" y="3581"/>
                    <a:pt x="17211" y="3312"/>
                    <a:pt x="17076" y="3245"/>
                  </a:cubicBezTo>
                  <a:cubicBezTo>
                    <a:pt x="15500" y="2578"/>
                    <a:pt x="13759" y="2294"/>
                    <a:pt x="12052" y="2294"/>
                  </a:cubicBezTo>
                  <a:cubicBezTo>
                    <a:pt x="11866" y="2294"/>
                    <a:pt x="11681" y="2297"/>
                    <a:pt x="11496" y="2304"/>
                  </a:cubicBezTo>
                  <a:cubicBezTo>
                    <a:pt x="11428" y="2312"/>
                    <a:pt x="11362" y="2316"/>
                    <a:pt x="11296" y="2316"/>
                  </a:cubicBezTo>
                  <a:cubicBezTo>
                    <a:pt x="10500" y="2316"/>
                    <a:pt x="9878" y="1737"/>
                    <a:pt x="9124" y="1737"/>
                  </a:cubicBezTo>
                  <a:cubicBezTo>
                    <a:pt x="8959" y="1737"/>
                    <a:pt x="8787" y="1765"/>
                    <a:pt x="8606" y="1833"/>
                  </a:cubicBezTo>
                  <a:cubicBezTo>
                    <a:pt x="8549" y="1871"/>
                    <a:pt x="8493" y="1887"/>
                    <a:pt x="8440" y="1887"/>
                  </a:cubicBezTo>
                  <a:cubicBezTo>
                    <a:pt x="8302" y="1887"/>
                    <a:pt x="8183" y="1777"/>
                    <a:pt x="8135" y="1632"/>
                  </a:cubicBezTo>
                  <a:cubicBezTo>
                    <a:pt x="7856" y="1113"/>
                    <a:pt x="7506" y="973"/>
                    <a:pt x="7113" y="973"/>
                  </a:cubicBezTo>
                  <a:cubicBezTo>
                    <a:pt x="6843" y="973"/>
                    <a:pt x="6553" y="1039"/>
                    <a:pt x="6253" y="1094"/>
                  </a:cubicBezTo>
                  <a:cubicBezTo>
                    <a:pt x="5847" y="1152"/>
                    <a:pt x="5404" y="1272"/>
                    <a:pt x="4999" y="1272"/>
                  </a:cubicBezTo>
                  <a:cubicBezTo>
                    <a:pt x="4464" y="1272"/>
                    <a:pt x="3995" y="1062"/>
                    <a:pt x="3765" y="220"/>
                  </a:cubicBezTo>
                  <a:cubicBezTo>
                    <a:pt x="3765" y="110"/>
                    <a:pt x="3496" y="0"/>
                    <a:pt x="3361" y="0"/>
                  </a:cubicBezTo>
                  <a:close/>
                </a:path>
              </a:pathLst>
            </a:custGeom>
            <a:solidFill>
              <a:srgbClr val="FC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1" name="Google Shape;18101;p23"/>
            <p:cNvSpPr/>
            <p:nvPr/>
          </p:nvSpPr>
          <p:spPr>
            <a:xfrm>
              <a:off x="4536900" y="4612975"/>
              <a:ext cx="329425" cy="211750"/>
            </a:xfrm>
            <a:custGeom>
              <a:avLst/>
              <a:gdLst/>
              <a:ahLst/>
              <a:cxnLst/>
              <a:rect l="l" t="t" r="r" b="b"/>
              <a:pathLst>
                <a:path w="13177" h="8470" extrusionOk="0">
                  <a:moveTo>
                    <a:pt x="12504" y="1"/>
                  </a:moveTo>
                  <a:cubicBezTo>
                    <a:pt x="12101" y="1"/>
                    <a:pt x="11698" y="135"/>
                    <a:pt x="11294" y="404"/>
                  </a:cubicBezTo>
                  <a:lnTo>
                    <a:pt x="10891" y="807"/>
                  </a:lnTo>
                  <a:cubicBezTo>
                    <a:pt x="10622" y="1413"/>
                    <a:pt x="9748" y="1009"/>
                    <a:pt x="9546" y="1480"/>
                  </a:cubicBezTo>
                  <a:cubicBezTo>
                    <a:pt x="8740" y="2959"/>
                    <a:pt x="6790" y="3429"/>
                    <a:pt x="6387" y="5177"/>
                  </a:cubicBezTo>
                  <a:cubicBezTo>
                    <a:pt x="6320" y="5379"/>
                    <a:pt x="6185" y="5513"/>
                    <a:pt x="5983" y="5513"/>
                  </a:cubicBezTo>
                  <a:cubicBezTo>
                    <a:pt x="5882" y="5494"/>
                    <a:pt x="5787" y="5486"/>
                    <a:pt x="5696" y="5486"/>
                  </a:cubicBezTo>
                  <a:cubicBezTo>
                    <a:pt x="4831" y="5486"/>
                    <a:pt x="4454" y="6304"/>
                    <a:pt x="3967" y="6791"/>
                  </a:cubicBezTo>
                  <a:cubicBezTo>
                    <a:pt x="3474" y="7345"/>
                    <a:pt x="2756" y="7673"/>
                    <a:pt x="2020" y="7673"/>
                  </a:cubicBezTo>
                  <a:cubicBezTo>
                    <a:pt x="1952" y="7673"/>
                    <a:pt x="1883" y="7670"/>
                    <a:pt x="1815" y="7665"/>
                  </a:cubicBezTo>
                  <a:lnTo>
                    <a:pt x="0" y="7665"/>
                  </a:lnTo>
                  <a:cubicBezTo>
                    <a:pt x="535" y="8255"/>
                    <a:pt x="1092" y="8470"/>
                    <a:pt x="1644" y="8470"/>
                  </a:cubicBezTo>
                  <a:cubicBezTo>
                    <a:pt x="2412" y="8470"/>
                    <a:pt x="3167" y="8056"/>
                    <a:pt x="3832" y="7665"/>
                  </a:cubicBezTo>
                  <a:cubicBezTo>
                    <a:pt x="5916" y="6455"/>
                    <a:pt x="7866" y="5043"/>
                    <a:pt x="9681" y="3497"/>
                  </a:cubicBezTo>
                  <a:cubicBezTo>
                    <a:pt x="9883" y="3429"/>
                    <a:pt x="10017" y="3295"/>
                    <a:pt x="10017" y="3160"/>
                  </a:cubicBezTo>
                  <a:cubicBezTo>
                    <a:pt x="10286" y="2623"/>
                    <a:pt x="10757" y="2219"/>
                    <a:pt x="11294" y="2018"/>
                  </a:cubicBezTo>
                  <a:lnTo>
                    <a:pt x="12975" y="471"/>
                  </a:lnTo>
                  <a:cubicBezTo>
                    <a:pt x="13177" y="337"/>
                    <a:pt x="13177" y="135"/>
                    <a:pt x="12975" y="1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2" name="Google Shape;18102;p23"/>
            <p:cNvSpPr/>
            <p:nvPr/>
          </p:nvSpPr>
          <p:spPr>
            <a:xfrm>
              <a:off x="4506625" y="3495050"/>
              <a:ext cx="231975" cy="105700"/>
            </a:xfrm>
            <a:custGeom>
              <a:avLst/>
              <a:gdLst/>
              <a:ahLst/>
              <a:cxnLst/>
              <a:rect l="l" t="t" r="r" b="b"/>
              <a:pathLst>
                <a:path w="9279" h="4228" extrusionOk="0">
                  <a:moveTo>
                    <a:pt x="1451" y="1"/>
                  </a:moveTo>
                  <a:cubicBezTo>
                    <a:pt x="1373" y="1"/>
                    <a:pt x="1293" y="4"/>
                    <a:pt x="1211" y="11"/>
                  </a:cubicBezTo>
                  <a:cubicBezTo>
                    <a:pt x="1165" y="5"/>
                    <a:pt x="1119" y="3"/>
                    <a:pt x="1074" y="3"/>
                  </a:cubicBezTo>
                  <a:cubicBezTo>
                    <a:pt x="595" y="3"/>
                    <a:pt x="185" y="320"/>
                    <a:pt x="1" y="751"/>
                  </a:cubicBezTo>
                  <a:cubicBezTo>
                    <a:pt x="302" y="1836"/>
                    <a:pt x="1307" y="2597"/>
                    <a:pt x="2384" y="2597"/>
                  </a:cubicBezTo>
                  <a:cubicBezTo>
                    <a:pt x="2508" y="2597"/>
                    <a:pt x="2632" y="2587"/>
                    <a:pt x="2757" y="2566"/>
                  </a:cubicBezTo>
                  <a:cubicBezTo>
                    <a:pt x="2826" y="2557"/>
                    <a:pt x="2894" y="2553"/>
                    <a:pt x="2962" y="2553"/>
                  </a:cubicBezTo>
                  <a:cubicBezTo>
                    <a:pt x="3430" y="2553"/>
                    <a:pt x="3884" y="2751"/>
                    <a:pt x="4236" y="3104"/>
                  </a:cubicBezTo>
                  <a:cubicBezTo>
                    <a:pt x="4475" y="3462"/>
                    <a:pt x="4903" y="3655"/>
                    <a:pt x="5324" y="3655"/>
                  </a:cubicBezTo>
                  <a:cubicBezTo>
                    <a:pt x="5614" y="3655"/>
                    <a:pt x="5900" y="3564"/>
                    <a:pt x="6119" y="3372"/>
                  </a:cubicBezTo>
                  <a:cubicBezTo>
                    <a:pt x="6229" y="3299"/>
                    <a:pt x="6380" y="3185"/>
                    <a:pt x="6537" y="3185"/>
                  </a:cubicBezTo>
                  <a:cubicBezTo>
                    <a:pt x="6668" y="3185"/>
                    <a:pt x="6804" y="3263"/>
                    <a:pt x="6925" y="3507"/>
                  </a:cubicBezTo>
                  <a:cubicBezTo>
                    <a:pt x="7135" y="3800"/>
                    <a:pt x="7344" y="3963"/>
                    <a:pt x="7537" y="3963"/>
                  </a:cubicBezTo>
                  <a:cubicBezTo>
                    <a:pt x="7654" y="3963"/>
                    <a:pt x="7765" y="3903"/>
                    <a:pt x="7867" y="3776"/>
                  </a:cubicBezTo>
                  <a:cubicBezTo>
                    <a:pt x="7980" y="3663"/>
                    <a:pt x="8078" y="3618"/>
                    <a:pt x="8165" y="3618"/>
                  </a:cubicBezTo>
                  <a:cubicBezTo>
                    <a:pt x="8488" y="3618"/>
                    <a:pt x="8663" y="4228"/>
                    <a:pt x="8919" y="4228"/>
                  </a:cubicBezTo>
                  <a:cubicBezTo>
                    <a:pt x="9005" y="4228"/>
                    <a:pt x="9099" y="4160"/>
                    <a:pt x="9211" y="3978"/>
                  </a:cubicBezTo>
                  <a:cubicBezTo>
                    <a:pt x="9278" y="3843"/>
                    <a:pt x="9278" y="3709"/>
                    <a:pt x="9278" y="3574"/>
                  </a:cubicBezTo>
                  <a:cubicBezTo>
                    <a:pt x="8203" y="2969"/>
                    <a:pt x="6993" y="2499"/>
                    <a:pt x="5783" y="2162"/>
                  </a:cubicBezTo>
                  <a:cubicBezTo>
                    <a:pt x="4774" y="2028"/>
                    <a:pt x="3900" y="1557"/>
                    <a:pt x="3228" y="751"/>
                  </a:cubicBezTo>
                  <a:cubicBezTo>
                    <a:pt x="2744" y="267"/>
                    <a:pt x="2152" y="1"/>
                    <a:pt x="1451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3" name="Google Shape;18103;p23"/>
            <p:cNvSpPr/>
            <p:nvPr/>
          </p:nvSpPr>
          <p:spPr>
            <a:xfrm>
              <a:off x="3489825" y="5092775"/>
              <a:ext cx="203375" cy="82450"/>
            </a:xfrm>
            <a:custGeom>
              <a:avLst/>
              <a:gdLst/>
              <a:ahLst/>
              <a:cxnLst/>
              <a:rect l="l" t="t" r="r" b="b"/>
              <a:pathLst>
                <a:path w="8135" h="3298" extrusionOk="0">
                  <a:moveTo>
                    <a:pt x="1761" y="1"/>
                  </a:moveTo>
                  <a:cubicBezTo>
                    <a:pt x="1692" y="1"/>
                    <a:pt x="1619" y="12"/>
                    <a:pt x="1546" y="36"/>
                  </a:cubicBezTo>
                  <a:cubicBezTo>
                    <a:pt x="1076" y="103"/>
                    <a:pt x="538" y="170"/>
                    <a:pt x="0" y="170"/>
                  </a:cubicBezTo>
                  <a:cubicBezTo>
                    <a:pt x="202" y="843"/>
                    <a:pt x="807" y="1179"/>
                    <a:pt x="1210" y="1649"/>
                  </a:cubicBezTo>
                  <a:cubicBezTo>
                    <a:pt x="1815" y="2389"/>
                    <a:pt x="1479" y="2792"/>
                    <a:pt x="874" y="3263"/>
                  </a:cubicBezTo>
                  <a:cubicBezTo>
                    <a:pt x="1162" y="3286"/>
                    <a:pt x="1448" y="3297"/>
                    <a:pt x="1733" y="3297"/>
                  </a:cubicBezTo>
                  <a:cubicBezTo>
                    <a:pt x="3907" y="3297"/>
                    <a:pt x="5995" y="2671"/>
                    <a:pt x="8135" y="2255"/>
                  </a:cubicBezTo>
                  <a:cubicBezTo>
                    <a:pt x="8067" y="2187"/>
                    <a:pt x="8067" y="2120"/>
                    <a:pt x="8067" y="1986"/>
                  </a:cubicBezTo>
                  <a:cubicBezTo>
                    <a:pt x="7664" y="1448"/>
                    <a:pt x="6857" y="1784"/>
                    <a:pt x="6454" y="1381"/>
                  </a:cubicBezTo>
                  <a:cubicBezTo>
                    <a:pt x="5959" y="1282"/>
                    <a:pt x="5428" y="709"/>
                    <a:pt x="4994" y="709"/>
                  </a:cubicBezTo>
                  <a:cubicBezTo>
                    <a:pt x="4838" y="709"/>
                    <a:pt x="4696" y="782"/>
                    <a:pt x="4572" y="977"/>
                  </a:cubicBezTo>
                  <a:cubicBezTo>
                    <a:pt x="4303" y="1347"/>
                    <a:pt x="4084" y="1431"/>
                    <a:pt x="3874" y="1431"/>
                  </a:cubicBezTo>
                  <a:cubicBezTo>
                    <a:pt x="3699" y="1431"/>
                    <a:pt x="3530" y="1373"/>
                    <a:pt x="3342" y="1373"/>
                  </a:cubicBezTo>
                  <a:cubicBezTo>
                    <a:pt x="3305" y="1373"/>
                    <a:pt x="3266" y="1375"/>
                    <a:pt x="3227" y="1381"/>
                  </a:cubicBezTo>
                  <a:cubicBezTo>
                    <a:pt x="3009" y="1397"/>
                    <a:pt x="2828" y="1414"/>
                    <a:pt x="2682" y="1414"/>
                  </a:cubicBezTo>
                  <a:cubicBezTo>
                    <a:pt x="2244" y="1414"/>
                    <a:pt x="2118" y="1263"/>
                    <a:pt x="2219" y="507"/>
                  </a:cubicBezTo>
                  <a:cubicBezTo>
                    <a:pt x="2329" y="231"/>
                    <a:pt x="2078" y="1"/>
                    <a:pt x="1761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4" name="Google Shape;18104;p23"/>
            <p:cNvSpPr/>
            <p:nvPr/>
          </p:nvSpPr>
          <p:spPr>
            <a:xfrm>
              <a:off x="3306625" y="5097025"/>
              <a:ext cx="181525" cy="77550"/>
            </a:xfrm>
            <a:custGeom>
              <a:avLst/>
              <a:gdLst/>
              <a:ahLst/>
              <a:cxnLst/>
              <a:rect l="l" t="t" r="r" b="b"/>
              <a:pathLst>
                <a:path w="7261" h="3102" extrusionOk="0">
                  <a:moveTo>
                    <a:pt x="4101" y="0"/>
                  </a:moveTo>
                  <a:cubicBezTo>
                    <a:pt x="4046" y="330"/>
                    <a:pt x="3947" y="659"/>
                    <a:pt x="3619" y="659"/>
                  </a:cubicBezTo>
                  <a:cubicBezTo>
                    <a:pt x="3545" y="659"/>
                    <a:pt x="3460" y="643"/>
                    <a:pt x="3362" y="606"/>
                  </a:cubicBezTo>
                  <a:cubicBezTo>
                    <a:pt x="3227" y="572"/>
                    <a:pt x="3059" y="521"/>
                    <a:pt x="2925" y="521"/>
                  </a:cubicBezTo>
                  <a:cubicBezTo>
                    <a:pt x="2790" y="521"/>
                    <a:pt x="2689" y="572"/>
                    <a:pt x="2689" y="740"/>
                  </a:cubicBezTo>
                  <a:cubicBezTo>
                    <a:pt x="2638" y="1711"/>
                    <a:pt x="2160" y="1827"/>
                    <a:pt x="1550" y="1827"/>
                  </a:cubicBezTo>
                  <a:cubicBezTo>
                    <a:pt x="1357" y="1827"/>
                    <a:pt x="1151" y="1816"/>
                    <a:pt x="941" y="1816"/>
                  </a:cubicBezTo>
                  <a:cubicBezTo>
                    <a:pt x="538" y="1816"/>
                    <a:pt x="202" y="2085"/>
                    <a:pt x="0" y="2421"/>
                  </a:cubicBezTo>
                  <a:cubicBezTo>
                    <a:pt x="1815" y="2874"/>
                    <a:pt x="3631" y="3101"/>
                    <a:pt x="5446" y="3101"/>
                  </a:cubicBezTo>
                  <a:cubicBezTo>
                    <a:pt x="6051" y="3101"/>
                    <a:pt x="6656" y="3076"/>
                    <a:pt x="7261" y="3026"/>
                  </a:cubicBezTo>
                  <a:cubicBezTo>
                    <a:pt x="6589" y="1681"/>
                    <a:pt x="5177" y="942"/>
                    <a:pt x="4101" y="0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5" name="Google Shape;18105;p23"/>
            <p:cNvSpPr/>
            <p:nvPr/>
          </p:nvSpPr>
          <p:spPr>
            <a:xfrm>
              <a:off x="3429300" y="4461725"/>
              <a:ext cx="127775" cy="144550"/>
            </a:xfrm>
            <a:custGeom>
              <a:avLst/>
              <a:gdLst/>
              <a:ahLst/>
              <a:cxnLst/>
              <a:rect l="l" t="t" r="r" b="b"/>
              <a:pathLst>
                <a:path w="5111" h="5782" extrusionOk="0">
                  <a:moveTo>
                    <a:pt x="1211" y="0"/>
                  </a:moveTo>
                  <a:cubicBezTo>
                    <a:pt x="68" y="135"/>
                    <a:pt x="1" y="807"/>
                    <a:pt x="337" y="1681"/>
                  </a:cubicBezTo>
                  <a:cubicBezTo>
                    <a:pt x="404" y="1883"/>
                    <a:pt x="404" y="2084"/>
                    <a:pt x="404" y="2286"/>
                  </a:cubicBezTo>
                  <a:cubicBezTo>
                    <a:pt x="1547" y="3362"/>
                    <a:pt x="2219" y="4639"/>
                    <a:pt x="3161" y="5782"/>
                  </a:cubicBezTo>
                  <a:cubicBezTo>
                    <a:pt x="3766" y="5513"/>
                    <a:pt x="3833" y="4908"/>
                    <a:pt x="4035" y="4437"/>
                  </a:cubicBezTo>
                  <a:cubicBezTo>
                    <a:pt x="4371" y="4168"/>
                    <a:pt x="5110" y="3832"/>
                    <a:pt x="4572" y="3429"/>
                  </a:cubicBezTo>
                  <a:cubicBezTo>
                    <a:pt x="3362" y="2353"/>
                    <a:pt x="2219" y="1210"/>
                    <a:pt x="1211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6" name="Google Shape;18106;p23"/>
            <p:cNvSpPr/>
            <p:nvPr/>
          </p:nvSpPr>
          <p:spPr>
            <a:xfrm>
              <a:off x="3172700" y="3958625"/>
              <a:ext cx="90250" cy="140075"/>
            </a:xfrm>
            <a:custGeom>
              <a:avLst/>
              <a:gdLst/>
              <a:ahLst/>
              <a:cxnLst/>
              <a:rect l="l" t="t" r="r" b="b"/>
              <a:pathLst>
                <a:path w="3610" h="5603" extrusionOk="0">
                  <a:moveTo>
                    <a:pt x="591" y="1945"/>
                  </a:moveTo>
                  <a:cubicBezTo>
                    <a:pt x="578" y="1953"/>
                    <a:pt x="572" y="1956"/>
                    <a:pt x="571" y="1956"/>
                  </a:cubicBezTo>
                  <a:cubicBezTo>
                    <a:pt x="570" y="1956"/>
                    <a:pt x="583" y="1947"/>
                    <a:pt x="591" y="1945"/>
                  </a:cubicBezTo>
                  <a:close/>
                  <a:moveTo>
                    <a:pt x="1563" y="0"/>
                  </a:moveTo>
                  <a:cubicBezTo>
                    <a:pt x="1377" y="0"/>
                    <a:pt x="1242" y="110"/>
                    <a:pt x="1189" y="426"/>
                  </a:cubicBezTo>
                  <a:cubicBezTo>
                    <a:pt x="1122" y="763"/>
                    <a:pt x="853" y="763"/>
                    <a:pt x="584" y="763"/>
                  </a:cubicBezTo>
                  <a:cubicBezTo>
                    <a:pt x="519" y="752"/>
                    <a:pt x="458" y="746"/>
                    <a:pt x="404" y="746"/>
                  </a:cubicBezTo>
                  <a:cubicBezTo>
                    <a:pt x="124" y="746"/>
                    <a:pt x="1" y="895"/>
                    <a:pt x="113" y="1233"/>
                  </a:cubicBezTo>
                  <a:cubicBezTo>
                    <a:pt x="113" y="1569"/>
                    <a:pt x="181" y="1905"/>
                    <a:pt x="517" y="2040"/>
                  </a:cubicBezTo>
                  <a:cubicBezTo>
                    <a:pt x="517" y="3317"/>
                    <a:pt x="920" y="4595"/>
                    <a:pt x="1727" y="5603"/>
                  </a:cubicBezTo>
                  <a:cubicBezTo>
                    <a:pt x="1948" y="5409"/>
                    <a:pt x="2193" y="5352"/>
                    <a:pt x="2450" y="5352"/>
                  </a:cubicBezTo>
                  <a:cubicBezTo>
                    <a:pt x="2818" y="5352"/>
                    <a:pt x="3214" y="5469"/>
                    <a:pt x="3609" y="5469"/>
                  </a:cubicBezTo>
                  <a:cubicBezTo>
                    <a:pt x="3071" y="4595"/>
                    <a:pt x="2870" y="3519"/>
                    <a:pt x="3071" y="2578"/>
                  </a:cubicBezTo>
                  <a:cubicBezTo>
                    <a:pt x="2803" y="1637"/>
                    <a:pt x="2332" y="763"/>
                    <a:pt x="1727" y="23"/>
                  </a:cubicBezTo>
                  <a:cubicBezTo>
                    <a:pt x="1669" y="9"/>
                    <a:pt x="1614" y="0"/>
                    <a:pt x="1563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7" name="Google Shape;18107;p23"/>
            <p:cNvSpPr/>
            <p:nvPr/>
          </p:nvSpPr>
          <p:spPr>
            <a:xfrm>
              <a:off x="3506625" y="4572650"/>
              <a:ext cx="84050" cy="132800"/>
            </a:xfrm>
            <a:custGeom>
              <a:avLst/>
              <a:gdLst/>
              <a:ahLst/>
              <a:cxnLst/>
              <a:rect l="l" t="t" r="r" b="b"/>
              <a:pathLst>
                <a:path w="3362" h="5312" extrusionOk="0">
                  <a:moveTo>
                    <a:pt x="874" y="0"/>
                  </a:moveTo>
                  <a:cubicBezTo>
                    <a:pt x="337" y="202"/>
                    <a:pt x="0" y="740"/>
                    <a:pt x="68" y="1345"/>
                  </a:cubicBezTo>
                  <a:cubicBezTo>
                    <a:pt x="404" y="2152"/>
                    <a:pt x="1210" y="2689"/>
                    <a:pt x="1345" y="3563"/>
                  </a:cubicBezTo>
                  <a:lnTo>
                    <a:pt x="3227" y="5311"/>
                  </a:lnTo>
                  <a:cubicBezTo>
                    <a:pt x="3227" y="5042"/>
                    <a:pt x="3362" y="4706"/>
                    <a:pt x="3227" y="4505"/>
                  </a:cubicBezTo>
                  <a:cubicBezTo>
                    <a:pt x="2757" y="3631"/>
                    <a:pt x="2421" y="2757"/>
                    <a:pt x="3160" y="1815"/>
                  </a:cubicBezTo>
                  <a:cubicBezTo>
                    <a:pt x="3227" y="1815"/>
                    <a:pt x="3227" y="1748"/>
                    <a:pt x="3227" y="1681"/>
                  </a:cubicBezTo>
                  <a:cubicBezTo>
                    <a:pt x="3362" y="1076"/>
                    <a:pt x="3093" y="404"/>
                    <a:pt x="2555" y="135"/>
                  </a:cubicBezTo>
                  <a:cubicBezTo>
                    <a:pt x="2419" y="67"/>
                    <a:pt x="2314" y="37"/>
                    <a:pt x="2231" y="37"/>
                  </a:cubicBezTo>
                  <a:cubicBezTo>
                    <a:pt x="1902" y="37"/>
                    <a:pt x="1923" y="499"/>
                    <a:pt x="1816" y="874"/>
                  </a:cubicBezTo>
                  <a:cubicBezTo>
                    <a:pt x="1771" y="1009"/>
                    <a:pt x="1711" y="1061"/>
                    <a:pt x="1646" y="1061"/>
                  </a:cubicBezTo>
                  <a:cubicBezTo>
                    <a:pt x="1517" y="1061"/>
                    <a:pt x="1367" y="852"/>
                    <a:pt x="1278" y="673"/>
                  </a:cubicBezTo>
                  <a:cubicBezTo>
                    <a:pt x="1143" y="471"/>
                    <a:pt x="1009" y="202"/>
                    <a:pt x="874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8" name="Google Shape;18108;p23"/>
            <p:cNvSpPr/>
            <p:nvPr/>
          </p:nvSpPr>
          <p:spPr>
            <a:xfrm>
              <a:off x="5394050" y="3673475"/>
              <a:ext cx="171450" cy="85150"/>
            </a:xfrm>
            <a:custGeom>
              <a:avLst/>
              <a:gdLst/>
              <a:ahLst/>
              <a:cxnLst/>
              <a:rect l="l" t="t" r="r" b="b"/>
              <a:pathLst>
                <a:path w="6858" h="3406" extrusionOk="0">
                  <a:moveTo>
                    <a:pt x="6858" y="0"/>
                  </a:moveTo>
                  <a:cubicBezTo>
                    <a:pt x="6403" y="114"/>
                    <a:pt x="5997" y="516"/>
                    <a:pt x="5516" y="516"/>
                  </a:cubicBezTo>
                  <a:cubicBezTo>
                    <a:pt x="5428" y="516"/>
                    <a:pt x="5338" y="502"/>
                    <a:pt x="5244" y="471"/>
                  </a:cubicBezTo>
                  <a:cubicBezTo>
                    <a:pt x="5184" y="410"/>
                    <a:pt x="5123" y="377"/>
                    <a:pt x="5069" y="377"/>
                  </a:cubicBezTo>
                  <a:cubicBezTo>
                    <a:pt x="5002" y="377"/>
                    <a:pt x="4945" y="427"/>
                    <a:pt x="4908" y="538"/>
                  </a:cubicBezTo>
                  <a:cubicBezTo>
                    <a:pt x="4236" y="941"/>
                    <a:pt x="3362" y="1143"/>
                    <a:pt x="2555" y="1143"/>
                  </a:cubicBezTo>
                  <a:cubicBezTo>
                    <a:pt x="2487" y="1135"/>
                    <a:pt x="2419" y="1130"/>
                    <a:pt x="2353" y="1130"/>
                  </a:cubicBezTo>
                  <a:cubicBezTo>
                    <a:pt x="1900" y="1130"/>
                    <a:pt x="1504" y="1329"/>
                    <a:pt x="1210" y="1681"/>
                  </a:cubicBezTo>
                  <a:cubicBezTo>
                    <a:pt x="1335" y="2555"/>
                    <a:pt x="996" y="2965"/>
                    <a:pt x="193" y="2965"/>
                  </a:cubicBezTo>
                  <a:cubicBezTo>
                    <a:pt x="131" y="2965"/>
                    <a:pt x="67" y="2963"/>
                    <a:pt x="0" y="2958"/>
                  </a:cubicBezTo>
                  <a:lnTo>
                    <a:pt x="0" y="2958"/>
                  </a:lnTo>
                  <a:cubicBezTo>
                    <a:pt x="68" y="3026"/>
                    <a:pt x="68" y="3227"/>
                    <a:pt x="135" y="3294"/>
                  </a:cubicBezTo>
                  <a:cubicBezTo>
                    <a:pt x="361" y="3374"/>
                    <a:pt x="586" y="3405"/>
                    <a:pt x="809" y="3405"/>
                  </a:cubicBezTo>
                  <a:cubicBezTo>
                    <a:pt x="1690" y="3405"/>
                    <a:pt x="2556" y="2915"/>
                    <a:pt x="3466" y="2915"/>
                  </a:cubicBezTo>
                  <a:cubicBezTo>
                    <a:pt x="3697" y="2915"/>
                    <a:pt x="3931" y="2946"/>
                    <a:pt x="4168" y="3026"/>
                  </a:cubicBezTo>
                  <a:cubicBezTo>
                    <a:pt x="4189" y="3034"/>
                    <a:pt x="4210" y="3038"/>
                    <a:pt x="4230" y="3038"/>
                  </a:cubicBezTo>
                  <a:cubicBezTo>
                    <a:pt x="4537" y="3038"/>
                    <a:pt x="4782" y="2131"/>
                    <a:pt x="4908" y="1815"/>
                  </a:cubicBezTo>
                  <a:cubicBezTo>
                    <a:pt x="5042" y="1412"/>
                    <a:pt x="5379" y="1412"/>
                    <a:pt x="5647" y="1278"/>
                  </a:cubicBezTo>
                  <a:cubicBezTo>
                    <a:pt x="6253" y="1076"/>
                    <a:pt x="6656" y="605"/>
                    <a:pt x="6858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9" name="Google Shape;18109;p23"/>
            <p:cNvSpPr/>
            <p:nvPr/>
          </p:nvSpPr>
          <p:spPr>
            <a:xfrm>
              <a:off x="3165450" y="3637450"/>
              <a:ext cx="250450" cy="132475"/>
            </a:xfrm>
            <a:custGeom>
              <a:avLst/>
              <a:gdLst/>
              <a:ahLst/>
              <a:cxnLst/>
              <a:rect l="l" t="t" r="r" b="b"/>
              <a:pathLst>
                <a:path w="10018" h="5299" extrusionOk="0">
                  <a:moveTo>
                    <a:pt x="3288" y="1"/>
                  </a:moveTo>
                  <a:cubicBezTo>
                    <a:pt x="2656" y="1"/>
                    <a:pt x="2028" y="171"/>
                    <a:pt x="1479" y="500"/>
                  </a:cubicBezTo>
                  <a:lnTo>
                    <a:pt x="1345" y="769"/>
                  </a:lnTo>
                  <a:cubicBezTo>
                    <a:pt x="941" y="1441"/>
                    <a:pt x="67" y="1777"/>
                    <a:pt x="0" y="2719"/>
                  </a:cubicBezTo>
                  <a:cubicBezTo>
                    <a:pt x="67" y="2651"/>
                    <a:pt x="135" y="2651"/>
                    <a:pt x="202" y="2584"/>
                  </a:cubicBezTo>
                  <a:cubicBezTo>
                    <a:pt x="1372" y="1694"/>
                    <a:pt x="2533" y="1256"/>
                    <a:pt x="3611" y="1256"/>
                  </a:cubicBezTo>
                  <a:cubicBezTo>
                    <a:pt x="5382" y="1256"/>
                    <a:pt x="6930" y="2437"/>
                    <a:pt x="7933" y="4735"/>
                  </a:cubicBezTo>
                  <a:cubicBezTo>
                    <a:pt x="8022" y="5046"/>
                    <a:pt x="8198" y="5298"/>
                    <a:pt x="8463" y="5298"/>
                  </a:cubicBezTo>
                  <a:cubicBezTo>
                    <a:pt x="8599" y="5298"/>
                    <a:pt x="8759" y="5231"/>
                    <a:pt x="8941" y="5072"/>
                  </a:cubicBezTo>
                  <a:cubicBezTo>
                    <a:pt x="9028" y="4985"/>
                    <a:pt x="9107" y="4954"/>
                    <a:pt x="9182" y="4954"/>
                  </a:cubicBezTo>
                  <a:cubicBezTo>
                    <a:pt x="9340" y="4954"/>
                    <a:pt x="9477" y="5093"/>
                    <a:pt x="9614" y="5139"/>
                  </a:cubicBezTo>
                  <a:lnTo>
                    <a:pt x="9883" y="4937"/>
                  </a:lnTo>
                  <a:cubicBezTo>
                    <a:pt x="10017" y="4467"/>
                    <a:pt x="9815" y="3996"/>
                    <a:pt x="9479" y="3660"/>
                  </a:cubicBezTo>
                  <a:cubicBezTo>
                    <a:pt x="8202" y="2181"/>
                    <a:pt x="6656" y="1038"/>
                    <a:pt x="4841" y="366"/>
                  </a:cubicBezTo>
                  <a:cubicBezTo>
                    <a:pt x="4350" y="120"/>
                    <a:pt x="3818" y="1"/>
                    <a:pt x="3288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0" name="Google Shape;18110;p23"/>
            <p:cNvSpPr/>
            <p:nvPr/>
          </p:nvSpPr>
          <p:spPr>
            <a:xfrm>
              <a:off x="3607475" y="4718225"/>
              <a:ext cx="179850" cy="188900"/>
            </a:xfrm>
            <a:custGeom>
              <a:avLst/>
              <a:gdLst/>
              <a:ahLst/>
              <a:cxnLst/>
              <a:rect l="l" t="t" r="r" b="b"/>
              <a:pathLst>
                <a:path w="7194" h="7556" extrusionOk="0">
                  <a:moveTo>
                    <a:pt x="812" y="1"/>
                  </a:moveTo>
                  <a:cubicBezTo>
                    <a:pt x="553" y="1"/>
                    <a:pt x="277" y="157"/>
                    <a:pt x="0" y="295"/>
                  </a:cubicBezTo>
                  <a:cubicBezTo>
                    <a:pt x="0" y="766"/>
                    <a:pt x="403" y="1035"/>
                    <a:pt x="538" y="1371"/>
                  </a:cubicBezTo>
                  <a:cubicBezTo>
                    <a:pt x="1345" y="1976"/>
                    <a:pt x="1950" y="2648"/>
                    <a:pt x="2487" y="3455"/>
                  </a:cubicBezTo>
                  <a:lnTo>
                    <a:pt x="2555" y="3455"/>
                  </a:lnTo>
                  <a:cubicBezTo>
                    <a:pt x="2958" y="3522"/>
                    <a:pt x="3227" y="3858"/>
                    <a:pt x="3361" y="4262"/>
                  </a:cubicBezTo>
                  <a:cubicBezTo>
                    <a:pt x="3429" y="4396"/>
                    <a:pt x="3563" y="4530"/>
                    <a:pt x="3765" y="4598"/>
                  </a:cubicBezTo>
                  <a:cubicBezTo>
                    <a:pt x="4908" y="5472"/>
                    <a:pt x="5647" y="6816"/>
                    <a:pt x="6925" y="7556"/>
                  </a:cubicBezTo>
                  <a:cubicBezTo>
                    <a:pt x="6992" y="7152"/>
                    <a:pt x="6992" y="6883"/>
                    <a:pt x="7059" y="6413"/>
                  </a:cubicBezTo>
                  <a:cubicBezTo>
                    <a:pt x="7193" y="5942"/>
                    <a:pt x="6857" y="5942"/>
                    <a:pt x="6521" y="5875"/>
                  </a:cubicBezTo>
                  <a:cubicBezTo>
                    <a:pt x="6369" y="6052"/>
                    <a:pt x="6246" y="6124"/>
                    <a:pt x="6137" y="6124"/>
                  </a:cubicBezTo>
                  <a:cubicBezTo>
                    <a:pt x="5957" y="6124"/>
                    <a:pt x="5815" y="5925"/>
                    <a:pt x="5647" y="5673"/>
                  </a:cubicBezTo>
                  <a:cubicBezTo>
                    <a:pt x="4975" y="4598"/>
                    <a:pt x="4168" y="3522"/>
                    <a:pt x="3294" y="2581"/>
                  </a:cubicBezTo>
                  <a:cubicBezTo>
                    <a:pt x="2622" y="1909"/>
                    <a:pt x="1815" y="1438"/>
                    <a:pt x="1479" y="564"/>
                  </a:cubicBezTo>
                  <a:cubicBezTo>
                    <a:pt x="1283" y="140"/>
                    <a:pt x="1056" y="1"/>
                    <a:pt x="812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1" name="Google Shape;18111;p23"/>
            <p:cNvSpPr/>
            <p:nvPr/>
          </p:nvSpPr>
          <p:spPr>
            <a:xfrm>
              <a:off x="2441050" y="4108775"/>
              <a:ext cx="79025" cy="225650"/>
            </a:xfrm>
            <a:custGeom>
              <a:avLst/>
              <a:gdLst/>
              <a:ahLst/>
              <a:cxnLst/>
              <a:rect l="l" t="t" r="r" b="b"/>
              <a:pathLst>
                <a:path w="3161" h="9026" extrusionOk="0">
                  <a:moveTo>
                    <a:pt x="1" y="0"/>
                  </a:moveTo>
                  <a:cubicBezTo>
                    <a:pt x="404" y="3026"/>
                    <a:pt x="1009" y="5984"/>
                    <a:pt x="1950" y="8874"/>
                  </a:cubicBezTo>
                  <a:cubicBezTo>
                    <a:pt x="2018" y="8975"/>
                    <a:pt x="2102" y="9026"/>
                    <a:pt x="2186" y="9026"/>
                  </a:cubicBezTo>
                  <a:cubicBezTo>
                    <a:pt x="2270" y="9026"/>
                    <a:pt x="2354" y="8975"/>
                    <a:pt x="2421" y="8874"/>
                  </a:cubicBezTo>
                  <a:cubicBezTo>
                    <a:pt x="2287" y="8740"/>
                    <a:pt x="2219" y="8538"/>
                    <a:pt x="2152" y="8337"/>
                  </a:cubicBezTo>
                  <a:cubicBezTo>
                    <a:pt x="2018" y="6925"/>
                    <a:pt x="3161" y="5311"/>
                    <a:pt x="1614" y="4101"/>
                  </a:cubicBezTo>
                  <a:cubicBezTo>
                    <a:pt x="2623" y="3093"/>
                    <a:pt x="1009" y="2488"/>
                    <a:pt x="1211" y="1614"/>
                  </a:cubicBezTo>
                  <a:cubicBezTo>
                    <a:pt x="808" y="1479"/>
                    <a:pt x="539" y="1143"/>
                    <a:pt x="606" y="740"/>
                  </a:cubicBezTo>
                  <a:cubicBezTo>
                    <a:pt x="673" y="336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2" name="Google Shape;18112;p23"/>
            <p:cNvSpPr/>
            <p:nvPr/>
          </p:nvSpPr>
          <p:spPr>
            <a:xfrm>
              <a:off x="3388975" y="3764225"/>
              <a:ext cx="134475" cy="175650"/>
            </a:xfrm>
            <a:custGeom>
              <a:avLst/>
              <a:gdLst/>
              <a:ahLst/>
              <a:cxnLst/>
              <a:rect l="l" t="t" r="r" b="b"/>
              <a:pathLst>
                <a:path w="5379" h="7026" extrusionOk="0">
                  <a:moveTo>
                    <a:pt x="874" y="1"/>
                  </a:moveTo>
                  <a:lnTo>
                    <a:pt x="740" y="135"/>
                  </a:lnTo>
                  <a:cubicBezTo>
                    <a:pt x="673" y="404"/>
                    <a:pt x="538" y="673"/>
                    <a:pt x="673" y="875"/>
                  </a:cubicBezTo>
                  <a:cubicBezTo>
                    <a:pt x="1177" y="1631"/>
                    <a:pt x="811" y="1669"/>
                    <a:pt x="399" y="1669"/>
                  </a:cubicBezTo>
                  <a:cubicBezTo>
                    <a:pt x="353" y="1669"/>
                    <a:pt x="306" y="1668"/>
                    <a:pt x="260" y="1668"/>
                  </a:cubicBezTo>
                  <a:cubicBezTo>
                    <a:pt x="168" y="1668"/>
                    <a:pt x="79" y="1670"/>
                    <a:pt x="0" y="1681"/>
                  </a:cubicBezTo>
                  <a:cubicBezTo>
                    <a:pt x="202" y="2085"/>
                    <a:pt x="269" y="2555"/>
                    <a:pt x="740" y="2757"/>
                  </a:cubicBezTo>
                  <a:cubicBezTo>
                    <a:pt x="1883" y="3160"/>
                    <a:pt x="2488" y="4101"/>
                    <a:pt x="3227" y="4908"/>
                  </a:cubicBezTo>
                  <a:cubicBezTo>
                    <a:pt x="3563" y="5312"/>
                    <a:pt x="2891" y="5715"/>
                    <a:pt x="3227" y="6118"/>
                  </a:cubicBezTo>
                  <a:cubicBezTo>
                    <a:pt x="3362" y="6253"/>
                    <a:pt x="3496" y="6387"/>
                    <a:pt x="3631" y="6522"/>
                  </a:cubicBezTo>
                  <a:lnTo>
                    <a:pt x="3967" y="6522"/>
                  </a:lnTo>
                  <a:cubicBezTo>
                    <a:pt x="4169" y="6656"/>
                    <a:pt x="4303" y="6791"/>
                    <a:pt x="4437" y="6925"/>
                  </a:cubicBezTo>
                  <a:cubicBezTo>
                    <a:pt x="4505" y="6992"/>
                    <a:pt x="4572" y="7026"/>
                    <a:pt x="4639" y="7026"/>
                  </a:cubicBezTo>
                  <a:cubicBezTo>
                    <a:pt x="4706" y="7026"/>
                    <a:pt x="4774" y="6992"/>
                    <a:pt x="4841" y="6925"/>
                  </a:cubicBezTo>
                  <a:lnTo>
                    <a:pt x="5177" y="6992"/>
                  </a:lnTo>
                  <a:lnTo>
                    <a:pt x="5379" y="6791"/>
                  </a:lnTo>
                  <a:cubicBezTo>
                    <a:pt x="4774" y="4438"/>
                    <a:pt x="3160" y="2690"/>
                    <a:pt x="2017" y="673"/>
                  </a:cubicBezTo>
                  <a:cubicBezTo>
                    <a:pt x="1816" y="269"/>
                    <a:pt x="1345" y="1"/>
                    <a:pt x="874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3" name="Google Shape;18113;p23"/>
            <p:cNvSpPr/>
            <p:nvPr/>
          </p:nvSpPr>
          <p:spPr>
            <a:xfrm>
              <a:off x="3217550" y="4108775"/>
              <a:ext cx="99175" cy="171450"/>
            </a:xfrm>
            <a:custGeom>
              <a:avLst/>
              <a:gdLst/>
              <a:ahLst/>
              <a:cxnLst/>
              <a:rect l="l" t="t" r="r" b="b"/>
              <a:pathLst>
                <a:path w="3967" h="6858" extrusionOk="0">
                  <a:moveTo>
                    <a:pt x="0" y="0"/>
                  </a:moveTo>
                  <a:cubicBezTo>
                    <a:pt x="67" y="740"/>
                    <a:pt x="269" y="1412"/>
                    <a:pt x="605" y="2017"/>
                  </a:cubicBezTo>
                  <a:cubicBezTo>
                    <a:pt x="1345" y="3698"/>
                    <a:pt x="2219" y="5311"/>
                    <a:pt x="3227" y="6858"/>
                  </a:cubicBezTo>
                  <a:cubicBezTo>
                    <a:pt x="3967" y="5715"/>
                    <a:pt x="3967" y="5715"/>
                    <a:pt x="2958" y="5042"/>
                  </a:cubicBezTo>
                  <a:cubicBezTo>
                    <a:pt x="2757" y="4774"/>
                    <a:pt x="2420" y="4370"/>
                    <a:pt x="2824" y="4168"/>
                  </a:cubicBezTo>
                  <a:cubicBezTo>
                    <a:pt x="3563" y="3832"/>
                    <a:pt x="3630" y="3631"/>
                    <a:pt x="2958" y="3160"/>
                  </a:cubicBezTo>
                  <a:cubicBezTo>
                    <a:pt x="2488" y="2757"/>
                    <a:pt x="2151" y="2219"/>
                    <a:pt x="2017" y="1681"/>
                  </a:cubicBezTo>
                  <a:cubicBezTo>
                    <a:pt x="1412" y="1681"/>
                    <a:pt x="874" y="1614"/>
                    <a:pt x="740" y="807"/>
                  </a:cubicBezTo>
                  <a:cubicBezTo>
                    <a:pt x="605" y="471"/>
                    <a:pt x="336" y="135"/>
                    <a:pt x="0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4" name="Google Shape;18114;p23"/>
            <p:cNvSpPr/>
            <p:nvPr/>
          </p:nvSpPr>
          <p:spPr>
            <a:xfrm>
              <a:off x="2869625" y="4560875"/>
              <a:ext cx="83550" cy="193825"/>
            </a:xfrm>
            <a:custGeom>
              <a:avLst/>
              <a:gdLst/>
              <a:ahLst/>
              <a:cxnLst/>
              <a:rect l="l" t="t" r="r" b="b"/>
              <a:pathLst>
                <a:path w="3342" h="7753" extrusionOk="0">
                  <a:moveTo>
                    <a:pt x="1009" y="1"/>
                  </a:moveTo>
                  <a:cubicBezTo>
                    <a:pt x="942" y="270"/>
                    <a:pt x="875" y="539"/>
                    <a:pt x="875" y="875"/>
                  </a:cubicBezTo>
                  <a:cubicBezTo>
                    <a:pt x="942" y="1614"/>
                    <a:pt x="270" y="2152"/>
                    <a:pt x="203" y="2891"/>
                  </a:cubicBezTo>
                  <a:cubicBezTo>
                    <a:pt x="1" y="3967"/>
                    <a:pt x="1144" y="3765"/>
                    <a:pt x="1480" y="4371"/>
                  </a:cubicBezTo>
                  <a:cubicBezTo>
                    <a:pt x="1547" y="4505"/>
                    <a:pt x="1547" y="4707"/>
                    <a:pt x="1614" y="4908"/>
                  </a:cubicBezTo>
                  <a:cubicBezTo>
                    <a:pt x="1816" y="5850"/>
                    <a:pt x="2018" y="6791"/>
                    <a:pt x="2219" y="7732"/>
                  </a:cubicBezTo>
                  <a:cubicBezTo>
                    <a:pt x="2317" y="7746"/>
                    <a:pt x="2407" y="7753"/>
                    <a:pt x="2489" y="7753"/>
                  </a:cubicBezTo>
                  <a:cubicBezTo>
                    <a:pt x="3198" y="7753"/>
                    <a:pt x="3341" y="7252"/>
                    <a:pt x="3161" y="6589"/>
                  </a:cubicBezTo>
                  <a:cubicBezTo>
                    <a:pt x="2959" y="5984"/>
                    <a:pt x="2757" y="5446"/>
                    <a:pt x="2623" y="4908"/>
                  </a:cubicBezTo>
                  <a:cubicBezTo>
                    <a:pt x="1883" y="3362"/>
                    <a:pt x="2085" y="1480"/>
                    <a:pt x="1009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5" name="Google Shape;18115;p23"/>
            <p:cNvSpPr/>
            <p:nvPr/>
          </p:nvSpPr>
          <p:spPr>
            <a:xfrm>
              <a:off x="2763750" y="4319900"/>
              <a:ext cx="90775" cy="144000"/>
            </a:xfrm>
            <a:custGeom>
              <a:avLst/>
              <a:gdLst/>
              <a:ahLst/>
              <a:cxnLst/>
              <a:rect l="l" t="t" r="r" b="b"/>
              <a:pathLst>
                <a:path w="3631" h="5760" extrusionOk="0">
                  <a:moveTo>
                    <a:pt x="944" y="0"/>
                  </a:moveTo>
                  <a:cubicBezTo>
                    <a:pt x="602" y="0"/>
                    <a:pt x="262" y="136"/>
                    <a:pt x="1" y="429"/>
                  </a:cubicBezTo>
                  <a:cubicBezTo>
                    <a:pt x="1278" y="1707"/>
                    <a:pt x="1480" y="3589"/>
                    <a:pt x="2286" y="5135"/>
                  </a:cubicBezTo>
                  <a:cubicBezTo>
                    <a:pt x="2540" y="5642"/>
                    <a:pt x="2774" y="5759"/>
                    <a:pt x="3009" y="5759"/>
                  </a:cubicBezTo>
                  <a:cubicBezTo>
                    <a:pt x="3211" y="5759"/>
                    <a:pt x="3414" y="5673"/>
                    <a:pt x="3631" y="5673"/>
                  </a:cubicBezTo>
                  <a:cubicBezTo>
                    <a:pt x="3228" y="3858"/>
                    <a:pt x="2690" y="2110"/>
                    <a:pt x="1950" y="429"/>
                  </a:cubicBezTo>
                  <a:cubicBezTo>
                    <a:pt x="1673" y="153"/>
                    <a:pt x="1308" y="0"/>
                    <a:pt x="944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6" name="Google Shape;18116;p23"/>
            <p:cNvSpPr/>
            <p:nvPr/>
          </p:nvSpPr>
          <p:spPr>
            <a:xfrm>
              <a:off x="3296525" y="4280200"/>
              <a:ext cx="84075" cy="121050"/>
            </a:xfrm>
            <a:custGeom>
              <a:avLst/>
              <a:gdLst/>
              <a:ahLst/>
              <a:cxnLst/>
              <a:rect l="l" t="t" r="r" b="b"/>
              <a:pathLst>
                <a:path w="3363" h="4842" extrusionOk="0">
                  <a:moveTo>
                    <a:pt x="1" y="1"/>
                  </a:moveTo>
                  <a:cubicBezTo>
                    <a:pt x="673" y="1816"/>
                    <a:pt x="1614" y="3429"/>
                    <a:pt x="2892" y="4841"/>
                  </a:cubicBezTo>
                  <a:cubicBezTo>
                    <a:pt x="3362" y="4102"/>
                    <a:pt x="2824" y="3160"/>
                    <a:pt x="3228" y="2421"/>
                  </a:cubicBezTo>
                  <a:cubicBezTo>
                    <a:pt x="2556" y="1211"/>
                    <a:pt x="1682" y="1"/>
                    <a:pt x="1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7" name="Google Shape;18117;p23"/>
            <p:cNvSpPr/>
            <p:nvPr/>
          </p:nvSpPr>
          <p:spPr>
            <a:xfrm>
              <a:off x="4856225" y="4502925"/>
              <a:ext cx="110950" cy="79825"/>
            </a:xfrm>
            <a:custGeom>
              <a:avLst/>
              <a:gdLst/>
              <a:ahLst/>
              <a:cxnLst/>
              <a:rect l="l" t="t" r="r" b="b"/>
              <a:pathLst>
                <a:path w="4438" h="3193" extrusionOk="0">
                  <a:moveTo>
                    <a:pt x="3111" y="1"/>
                  </a:moveTo>
                  <a:cubicBezTo>
                    <a:pt x="2797" y="1"/>
                    <a:pt x="2474" y="33"/>
                    <a:pt x="2152" y="33"/>
                  </a:cubicBezTo>
                  <a:cubicBezTo>
                    <a:pt x="2152" y="100"/>
                    <a:pt x="2152" y="235"/>
                    <a:pt x="2152" y="369"/>
                  </a:cubicBezTo>
                  <a:cubicBezTo>
                    <a:pt x="2084" y="1781"/>
                    <a:pt x="269" y="1714"/>
                    <a:pt x="0" y="2924"/>
                  </a:cubicBezTo>
                  <a:cubicBezTo>
                    <a:pt x="125" y="3002"/>
                    <a:pt x="231" y="3033"/>
                    <a:pt x="326" y="3033"/>
                  </a:cubicBezTo>
                  <a:cubicBezTo>
                    <a:pt x="639" y="3033"/>
                    <a:pt x="818" y="2691"/>
                    <a:pt x="1076" y="2588"/>
                  </a:cubicBezTo>
                  <a:cubicBezTo>
                    <a:pt x="1177" y="2554"/>
                    <a:pt x="1261" y="2539"/>
                    <a:pt x="1331" y="2539"/>
                  </a:cubicBezTo>
                  <a:cubicBezTo>
                    <a:pt x="1683" y="2539"/>
                    <a:pt x="1692" y="2913"/>
                    <a:pt x="1748" y="3193"/>
                  </a:cubicBezTo>
                  <a:cubicBezTo>
                    <a:pt x="2690" y="2319"/>
                    <a:pt x="3832" y="1579"/>
                    <a:pt x="4437" y="436"/>
                  </a:cubicBezTo>
                  <a:cubicBezTo>
                    <a:pt x="4034" y="73"/>
                    <a:pt x="3582" y="1"/>
                    <a:pt x="3111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8" name="Google Shape;18118;p23"/>
            <p:cNvSpPr/>
            <p:nvPr/>
          </p:nvSpPr>
          <p:spPr>
            <a:xfrm>
              <a:off x="2817525" y="4461725"/>
              <a:ext cx="79025" cy="100850"/>
            </a:xfrm>
            <a:custGeom>
              <a:avLst/>
              <a:gdLst/>
              <a:ahLst/>
              <a:cxnLst/>
              <a:rect l="l" t="t" r="r" b="b"/>
              <a:pathLst>
                <a:path w="3161" h="4034" extrusionOk="0">
                  <a:moveTo>
                    <a:pt x="1480" y="0"/>
                  </a:moveTo>
                  <a:cubicBezTo>
                    <a:pt x="1547" y="471"/>
                    <a:pt x="1345" y="1009"/>
                    <a:pt x="875" y="1345"/>
                  </a:cubicBezTo>
                  <a:cubicBezTo>
                    <a:pt x="1" y="1950"/>
                    <a:pt x="337" y="2488"/>
                    <a:pt x="1009" y="3093"/>
                  </a:cubicBezTo>
                  <a:cubicBezTo>
                    <a:pt x="1614" y="3765"/>
                    <a:pt x="2488" y="3563"/>
                    <a:pt x="3161" y="4034"/>
                  </a:cubicBezTo>
                  <a:lnTo>
                    <a:pt x="1480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9" name="Google Shape;18119;p23"/>
            <p:cNvSpPr/>
            <p:nvPr/>
          </p:nvSpPr>
          <p:spPr>
            <a:xfrm>
              <a:off x="1239350" y="3061700"/>
              <a:ext cx="80700" cy="132800"/>
            </a:xfrm>
            <a:custGeom>
              <a:avLst/>
              <a:gdLst/>
              <a:ahLst/>
              <a:cxnLst/>
              <a:rect l="l" t="t" r="r" b="b"/>
              <a:pathLst>
                <a:path w="3228" h="5312" extrusionOk="0">
                  <a:moveTo>
                    <a:pt x="1" y="0"/>
                  </a:moveTo>
                  <a:lnTo>
                    <a:pt x="1" y="0"/>
                  </a:lnTo>
                  <a:cubicBezTo>
                    <a:pt x="404" y="2017"/>
                    <a:pt x="1413" y="3832"/>
                    <a:pt x="2824" y="5311"/>
                  </a:cubicBezTo>
                  <a:cubicBezTo>
                    <a:pt x="3228" y="4236"/>
                    <a:pt x="1950" y="3765"/>
                    <a:pt x="2085" y="2757"/>
                  </a:cubicBezTo>
                  <a:cubicBezTo>
                    <a:pt x="2219" y="1278"/>
                    <a:pt x="1211" y="471"/>
                    <a:pt x="1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0" name="Google Shape;18120;p23"/>
            <p:cNvSpPr/>
            <p:nvPr/>
          </p:nvSpPr>
          <p:spPr>
            <a:xfrm>
              <a:off x="3518375" y="3936225"/>
              <a:ext cx="105925" cy="132225"/>
            </a:xfrm>
            <a:custGeom>
              <a:avLst/>
              <a:gdLst/>
              <a:ahLst/>
              <a:cxnLst/>
              <a:rect l="l" t="t" r="r" b="b"/>
              <a:pathLst>
                <a:path w="4237" h="5289" extrusionOk="0">
                  <a:moveTo>
                    <a:pt x="242" y="1"/>
                  </a:moveTo>
                  <a:cubicBezTo>
                    <a:pt x="170" y="1"/>
                    <a:pt x="108" y="34"/>
                    <a:pt x="68" y="112"/>
                  </a:cubicBezTo>
                  <a:lnTo>
                    <a:pt x="1" y="180"/>
                  </a:lnTo>
                  <a:cubicBezTo>
                    <a:pt x="1" y="1053"/>
                    <a:pt x="673" y="1726"/>
                    <a:pt x="404" y="2734"/>
                  </a:cubicBezTo>
                  <a:cubicBezTo>
                    <a:pt x="404" y="3201"/>
                    <a:pt x="810" y="3567"/>
                    <a:pt x="1269" y="3567"/>
                  </a:cubicBezTo>
                  <a:cubicBezTo>
                    <a:pt x="1339" y="3567"/>
                    <a:pt x="1409" y="3559"/>
                    <a:pt x="1480" y="3541"/>
                  </a:cubicBezTo>
                  <a:cubicBezTo>
                    <a:pt x="1530" y="3534"/>
                    <a:pt x="1577" y="3530"/>
                    <a:pt x="1623" y="3530"/>
                  </a:cubicBezTo>
                  <a:cubicBezTo>
                    <a:pt x="2007" y="3530"/>
                    <a:pt x="2248" y="3771"/>
                    <a:pt x="2488" y="4012"/>
                  </a:cubicBezTo>
                  <a:cubicBezTo>
                    <a:pt x="2892" y="4617"/>
                    <a:pt x="3497" y="5020"/>
                    <a:pt x="4236" y="5289"/>
                  </a:cubicBezTo>
                  <a:cubicBezTo>
                    <a:pt x="3900" y="4549"/>
                    <a:pt x="3362" y="3877"/>
                    <a:pt x="2757" y="3406"/>
                  </a:cubicBezTo>
                  <a:cubicBezTo>
                    <a:pt x="1749" y="2465"/>
                    <a:pt x="942" y="1322"/>
                    <a:pt x="404" y="45"/>
                  </a:cubicBezTo>
                  <a:cubicBezTo>
                    <a:pt x="349" y="17"/>
                    <a:pt x="293" y="1"/>
                    <a:pt x="242" y="1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1" name="Google Shape;18121;p23"/>
            <p:cNvSpPr/>
            <p:nvPr/>
          </p:nvSpPr>
          <p:spPr>
            <a:xfrm>
              <a:off x="5141950" y="4179975"/>
              <a:ext cx="94125" cy="120425"/>
            </a:xfrm>
            <a:custGeom>
              <a:avLst/>
              <a:gdLst/>
              <a:ahLst/>
              <a:cxnLst/>
              <a:rect l="l" t="t" r="r" b="b"/>
              <a:pathLst>
                <a:path w="3765" h="4817" extrusionOk="0">
                  <a:moveTo>
                    <a:pt x="3339" y="1"/>
                  </a:moveTo>
                  <a:cubicBezTo>
                    <a:pt x="2552" y="1"/>
                    <a:pt x="2132" y="495"/>
                    <a:pt x="1614" y="1186"/>
                  </a:cubicBezTo>
                  <a:cubicBezTo>
                    <a:pt x="941" y="1926"/>
                    <a:pt x="1076" y="3136"/>
                    <a:pt x="0" y="3606"/>
                  </a:cubicBezTo>
                  <a:lnTo>
                    <a:pt x="0" y="4816"/>
                  </a:lnTo>
                  <a:cubicBezTo>
                    <a:pt x="1412" y="3337"/>
                    <a:pt x="2689" y="1724"/>
                    <a:pt x="3765" y="43"/>
                  </a:cubicBezTo>
                  <a:cubicBezTo>
                    <a:pt x="3611" y="14"/>
                    <a:pt x="3470" y="1"/>
                    <a:pt x="3339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2" name="Google Shape;18122;p23"/>
            <p:cNvSpPr/>
            <p:nvPr/>
          </p:nvSpPr>
          <p:spPr>
            <a:xfrm>
              <a:off x="2489800" y="4330625"/>
              <a:ext cx="70625" cy="193300"/>
            </a:xfrm>
            <a:custGeom>
              <a:avLst/>
              <a:gdLst/>
              <a:ahLst/>
              <a:cxnLst/>
              <a:rect l="l" t="t" r="r" b="b"/>
              <a:pathLst>
                <a:path w="2825" h="7732" extrusionOk="0">
                  <a:moveTo>
                    <a:pt x="0" y="0"/>
                  </a:moveTo>
                  <a:cubicBezTo>
                    <a:pt x="68" y="538"/>
                    <a:pt x="202" y="1076"/>
                    <a:pt x="404" y="1547"/>
                  </a:cubicBezTo>
                  <a:cubicBezTo>
                    <a:pt x="1412" y="3496"/>
                    <a:pt x="1412" y="5917"/>
                    <a:pt x="2824" y="7732"/>
                  </a:cubicBezTo>
                  <a:cubicBezTo>
                    <a:pt x="2555" y="5580"/>
                    <a:pt x="2219" y="3429"/>
                    <a:pt x="874" y="1614"/>
                  </a:cubicBezTo>
                  <a:cubicBezTo>
                    <a:pt x="1009" y="1479"/>
                    <a:pt x="1143" y="1345"/>
                    <a:pt x="1278" y="1211"/>
                  </a:cubicBezTo>
                  <a:cubicBezTo>
                    <a:pt x="1278" y="1076"/>
                    <a:pt x="1278" y="1076"/>
                    <a:pt x="1278" y="807"/>
                  </a:cubicBezTo>
                  <a:cubicBezTo>
                    <a:pt x="1211" y="605"/>
                    <a:pt x="1009" y="538"/>
                    <a:pt x="874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3" name="Google Shape;18123;p23"/>
            <p:cNvSpPr/>
            <p:nvPr/>
          </p:nvSpPr>
          <p:spPr>
            <a:xfrm>
              <a:off x="2921750" y="4683575"/>
              <a:ext cx="63875" cy="103375"/>
            </a:xfrm>
            <a:custGeom>
              <a:avLst/>
              <a:gdLst/>
              <a:ahLst/>
              <a:cxnLst/>
              <a:rect l="l" t="t" r="r" b="b"/>
              <a:pathLst>
                <a:path w="2555" h="4135" extrusionOk="0">
                  <a:moveTo>
                    <a:pt x="538" y="0"/>
                  </a:moveTo>
                  <a:lnTo>
                    <a:pt x="538" y="0"/>
                  </a:lnTo>
                  <a:cubicBezTo>
                    <a:pt x="269" y="471"/>
                    <a:pt x="269" y="1076"/>
                    <a:pt x="605" y="1479"/>
                  </a:cubicBezTo>
                  <a:cubicBezTo>
                    <a:pt x="1008" y="2152"/>
                    <a:pt x="740" y="2555"/>
                    <a:pt x="134" y="2891"/>
                  </a:cubicBezTo>
                  <a:cubicBezTo>
                    <a:pt x="134" y="2891"/>
                    <a:pt x="67" y="2891"/>
                    <a:pt x="67" y="3026"/>
                  </a:cubicBezTo>
                  <a:cubicBezTo>
                    <a:pt x="0" y="3093"/>
                    <a:pt x="67" y="3227"/>
                    <a:pt x="134" y="3295"/>
                  </a:cubicBezTo>
                  <a:lnTo>
                    <a:pt x="134" y="3631"/>
                  </a:lnTo>
                  <a:cubicBezTo>
                    <a:pt x="168" y="3698"/>
                    <a:pt x="235" y="3732"/>
                    <a:pt x="311" y="3732"/>
                  </a:cubicBezTo>
                  <a:cubicBezTo>
                    <a:pt x="387" y="3732"/>
                    <a:pt x="471" y="3698"/>
                    <a:pt x="538" y="3631"/>
                  </a:cubicBezTo>
                  <a:lnTo>
                    <a:pt x="941" y="3631"/>
                  </a:lnTo>
                  <a:cubicBezTo>
                    <a:pt x="975" y="3698"/>
                    <a:pt x="1042" y="3732"/>
                    <a:pt x="1118" y="3732"/>
                  </a:cubicBezTo>
                  <a:cubicBezTo>
                    <a:pt x="1193" y="3732"/>
                    <a:pt x="1277" y="3698"/>
                    <a:pt x="1345" y="3631"/>
                  </a:cubicBezTo>
                  <a:lnTo>
                    <a:pt x="1748" y="3631"/>
                  </a:lnTo>
                  <a:cubicBezTo>
                    <a:pt x="1815" y="3765"/>
                    <a:pt x="2017" y="3900"/>
                    <a:pt x="2151" y="4034"/>
                  </a:cubicBezTo>
                  <a:cubicBezTo>
                    <a:pt x="2219" y="4101"/>
                    <a:pt x="2303" y="4135"/>
                    <a:pt x="2378" y="4135"/>
                  </a:cubicBezTo>
                  <a:cubicBezTo>
                    <a:pt x="2454" y="4135"/>
                    <a:pt x="2521" y="4101"/>
                    <a:pt x="2555" y="4034"/>
                  </a:cubicBezTo>
                  <a:cubicBezTo>
                    <a:pt x="2353" y="2488"/>
                    <a:pt x="1277" y="1345"/>
                    <a:pt x="538" y="0"/>
                  </a:cubicBezTo>
                  <a:close/>
                </a:path>
              </a:pathLst>
            </a:custGeom>
            <a:solidFill>
              <a:srgbClr val="F8E0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4" name="Google Shape;18124;p23"/>
            <p:cNvSpPr/>
            <p:nvPr/>
          </p:nvSpPr>
          <p:spPr>
            <a:xfrm>
              <a:off x="4736900" y="3947425"/>
              <a:ext cx="72275" cy="88625"/>
            </a:xfrm>
            <a:custGeom>
              <a:avLst/>
              <a:gdLst/>
              <a:ahLst/>
              <a:cxnLst/>
              <a:rect l="l" t="t" r="r" b="b"/>
              <a:pathLst>
                <a:path w="2891" h="3545" extrusionOk="0">
                  <a:moveTo>
                    <a:pt x="1278" y="0"/>
                  </a:moveTo>
                  <a:cubicBezTo>
                    <a:pt x="1210" y="538"/>
                    <a:pt x="1143" y="1009"/>
                    <a:pt x="1143" y="1547"/>
                  </a:cubicBezTo>
                  <a:cubicBezTo>
                    <a:pt x="1210" y="2488"/>
                    <a:pt x="605" y="2488"/>
                    <a:pt x="0" y="2488"/>
                  </a:cubicBezTo>
                  <a:cubicBezTo>
                    <a:pt x="262" y="3186"/>
                    <a:pt x="666" y="3544"/>
                    <a:pt x="1174" y="3544"/>
                  </a:cubicBezTo>
                  <a:cubicBezTo>
                    <a:pt x="1449" y="3544"/>
                    <a:pt x="1754" y="3440"/>
                    <a:pt x="2084" y="3227"/>
                  </a:cubicBezTo>
                  <a:cubicBezTo>
                    <a:pt x="1950" y="2891"/>
                    <a:pt x="1748" y="2622"/>
                    <a:pt x="2353" y="2286"/>
                  </a:cubicBezTo>
                  <a:cubicBezTo>
                    <a:pt x="2891" y="2017"/>
                    <a:pt x="2891" y="1412"/>
                    <a:pt x="2891" y="807"/>
                  </a:cubicBezTo>
                  <a:cubicBezTo>
                    <a:pt x="2689" y="605"/>
                    <a:pt x="2353" y="673"/>
                    <a:pt x="2084" y="404"/>
                  </a:cubicBezTo>
                  <a:cubicBezTo>
                    <a:pt x="1950" y="269"/>
                    <a:pt x="1815" y="202"/>
                    <a:pt x="1681" y="0"/>
                  </a:cubicBezTo>
                  <a:close/>
                </a:path>
              </a:pathLst>
            </a:custGeom>
            <a:solidFill>
              <a:srgbClr val="FB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5" name="Google Shape;18125;p23"/>
            <p:cNvSpPr/>
            <p:nvPr/>
          </p:nvSpPr>
          <p:spPr>
            <a:xfrm>
              <a:off x="1360375" y="3263375"/>
              <a:ext cx="109275" cy="131125"/>
            </a:xfrm>
            <a:custGeom>
              <a:avLst/>
              <a:gdLst/>
              <a:ahLst/>
              <a:cxnLst/>
              <a:rect l="l" t="t" r="r" b="b"/>
              <a:pathLst>
                <a:path w="4371" h="5245" extrusionOk="0">
                  <a:moveTo>
                    <a:pt x="0" y="1"/>
                  </a:moveTo>
                  <a:cubicBezTo>
                    <a:pt x="673" y="2286"/>
                    <a:pt x="2353" y="3765"/>
                    <a:pt x="4101" y="5244"/>
                  </a:cubicBezTo>
                  <a:cubicBezTo>
                    <a:pt x="4236" y="4908"/>
                    <a:pt x="4370" y="4639"/>
                    <a:pt x="3900" y="4303"/>
                  </a:cubicBezTo>
                  <a:cubicBezTo>
                    <a:pt x="2891" y="3564"/>
                    <a:pt x="2084" y="2622"/>
                    <a:pt x="1479" y="1480"/>
                  </a:cubicBezTo>
                  <a:cubicBezTo>
                    <a:pt x="1210" y="807"/>
                    <a:pt x="673" y="270"/>
                    <a:pt x="0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6" name="Google Shape;18126;p23"/>
            <p:cNvSpPr/>
            <p:nvPr/>
          </p:nvSpPr>
          <p:spPr>
            <a:xfrm>
              <a:off x="2715025" y="4169275"/>
              <a:ext cx="68925" cy="94150"/>
            </a:xfrm>
            <a:custGeom>
              <a:avLst/>
              <a:gdLst/>
              <a:ahLst/>
              <a:cxnLst/>
              <a:rect l="l" t="t" r="r" b="b"/>
              <a:pathLst>
                <a:path w="2757" h="3766" extrusionOk="0">
                  <a:moveTo>
                    <a:pt x="1143" y="1"/>
                  </a:moveTo>
                  <a:cubicBezTo>
                    <a:pt x="807" y="404"/>
                    <a:pt x="0" y="807"/>
                    <a:pt x="1076" y="1412"/>
                  </a:cubicBezTo>
                  <a:cubicBezTo>
                    <a:pt x="1613" y="1614"/>
                    <a:pt x="1950" y="2286"/>
                    <a:pt x="1681" y="2891"/>
                  </a:cubicBezTo>
                  <a:cubicBezTo>
                    <a:pt x="1445" y="3597"/>
                    <a:pt x="1597" y="3765"/>
                    <a:pt x="1866" y="3765"/>
                  </a:cubicBezTo>
                  <a:cubicBezTo>
                    <a:pt x="2110" y="3765"/>
                    <a:pt x="2452" y="3626"/>
                    <a:pt x="2689" y="3626"/>
                  </a:cubicBezTo>
                  <a:cubicBezTo>
                    <a:pt x="2712" y="3626"/>
                    <a:pt x="2735" y="3628"/>
                    <a:pt x="2756" y="3631"/>
                  </a:cubicBezTo>
                  <a:cubicBezTo>
                    <a:pt x="2555" y="2286"/>
                    <a:pt x="2286" y="942"/>
                    <a:pt x="1143" y="1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7" name="Google Shape;18127;p23"/>
            <p:cNvSpPr/>
            <p:nvPr/>
          </p:nvSpPr>
          <p:spPr>
            <a:xfrm>
              <a:off x="2945275" y="4784425"/>
              <a:ext cx="62200" cy="57150"/>
            </a:xfrm>
            <a:custGeom>
              <a:avLst/>
              <a:gdLst/>
              <a:ahLst/>
              <a:cxnLst/>
              <a:rect l="l" t="t" r="r" b="b"/>
              <a:pathLst>
                <a:path w="2488" h="2286" extrusionOk="0">
                  <a:moveTo>
                    <a:pt x="1210" y="0"/>
                  </a:moveTo>
                  <a:cubicBezTo>
                    <a:pt x="0" y="538"/>
                    <a:pt x="269" y="1345"/>
                    <a:pt x="740" y="2286"/>
                  </a:cubicBezTo>
                  <a:lnTo>
                    <a:pt x="2488" y="2017"/>
                  </a:lnTo>
                  <a:cubicBezTo>
                    <a:pt x="2353" y="1277"/>
                    <a:pt x="2084" y="605"/>
                    <a:pt x="1681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8" name="Google Shape;18128;p23"/>
            <p:cNvSpPr/>
            <p:nvPr/>
          </p:nvSpPr>
          <p:spPr>
            <a:xfrm>
              <a:off x="5283125" y="2945600"/>
              <a:ext cx="100850" cy="45525"/>
            </a:xfrm>
            <a:custGeom>
              <a:avLst/>
              <a:gdLst/>
              <a:ahLst/>
              <a:cxnLst/>
              <a:rect l="l" t="t" r="r" b="b"/>
              <a:pathLst>
                <a:path w="4034" h="1821" extrusionOk="0">
                  <a:moveTo>
                    <a:pt x="1164" y="0"/>
                  </a:moveTo>
                  <a:cubicBezTo>
                    <a:pt x="913" y="0"/>
                    <a:pt x="457" y="678"/>
                    <a:pt x="0" y="678"/>
                  </a:cubicBezTo>
                  <a:cubicBezTo>
                    <a:pt x="1143" y="1148"/>
                    <a:pt x="2353" y="1552"/>
                    <a:pt x="3563" y="1821"/>
                  </a:cubicBezTo>
                  <a:lnTo>
                    <a:pt x="4034" y="1821"/>
                  </a:lnTo>
                  <a:cubicBezTo>
                    <a:pt x="3765" y="274"/>
                    <a:pt x="2017" y="947"/>
                    <a:pt x="1278" y="73"/>
                  </a:cubicBezTo>
                  <a:cubicBezTo>
                    <a:pt x="1247" y="22"/>
                    <a:pt x="1209" y="0"/>
                    <a:pt x="1164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9" name="Google Shape;18129;p23"/>
            <p:cNvSpPr/>
            <p:nvPr/>
          </p:nvSpPr>
          <p:spPr>
            <a:xfrm>
              <a:off x="1188950" y="2950775"/>
              <a:ext cx="62200" cy="110950"/>
            </a:xfrm>
            <a:custGeom>
              <a:avLst/>
              <a:gdLst/>
              <a:ahLst/>
              <a:cxnLst/>
              <a:rect l="l" t="t" r="r" b="b"/>
              <a:pathLst>
                <a:path w="2488" h="4438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1614"/>
                    <a:pt x="807" y="3227"/>
                    <a:pt x="2017" y="4437"/>
                  </a:cubicBezTo>
                  <a:lnTo>
                    <a:pt x="2487" y="3563"/>
                  </a:lnTo>
                  <a:cubicBezTo>
                    <a:pt x="1882" y="3362"/>
                    <a:pt x="1412" y="2757"/>
                    <a:pt x="1277" y="2084"/>
                  </a:cubicBezTo>
                  <a:cubicBezTo>
                    <a:pt x="1143" y="1277"/>
                    <a:pt x="672" y="471"/>
                    <a:pt x="0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0" name="Google Shape;18130;p23"/>
            <p:cNvSpPr/>
            <p:nvPr/>
          </p:nvSpPr>
          <p:spPr>
            <a:xfrm>
              <a:off x="3367125" y="4396575"/>
              <a:ext cx="77325" cy="70475"/>
            </a:xfrm>
            <a:custGeom>
              <a:avLst/>
              <a:gdLst/>
              <a:ahLst/>
              <a:cxnLst/>
              <a:rect l="l" t="t" r="r" b="b"/>
              <a:pathLst>
                <a:path w="3093" h="2819" extrusionOk="0">
                  <a:moveTo>
                    <a:pt x="682" y="0"/>
                  </a:moveTo>
                  <a:cubicBezTo>
                    <a:pt x="452" y="0"/>
                    <a:pt x="219" y="58"/>
                    <a:pt x="0" y="186"/>
                  </a:cubicBezTo>
                  <a:cubicBezTo>
                    <a:pt x="337" y="724"/>
                    <a:pt x="673" y="1262"/>
                    <a:pt x="942" y="1799"/>
                  </a:cubicBezTo>
                  <a:cubicBezTo>
                    <a:pt x="1009" y="2001"/>
                    <a:pt x="1143" y="2136"/>
                    <a:pt x="1278" y="2270"/>
                  </a:cubicBezTo>
                  <a:cubicBezTo>
                    <a:pt x="1671" y="2445"/>
                    <a:pt x="2036" y="2819"/>
                    <a:pt x="2428" y="2819"/>
                  </a:cubicBezTo>
                  <a:cubicBezTo>
                    <a:pt x="2639" y="2819"/>
                    <a:pt x="2858" y="2710"/>
                    <a:pt x="3093" y="2405"/>
                  </a:cubicBezTo>
                  <a:cubicBezTo>
                    <a:pt x="3093" y="2203"/>
                    <a:pt x="3026" y="2001"/>
                    <a:pt x="2891" y="1867"/>
                  </a:cubicBezTo>
                  <a:cubicBezTo>
                    <a:pt x="2757" y="1463"/>
                    <a:pt x="2421" y="1194"/>
                    <a:pt x="2085" y="1060"/>
                  </a:cubicBezTo>
                  <a:cubicBezTo>
                    <a:pt x="1888" y="423"/>
                    <a:pt x="1299" y="0"/>
                    <a:pt x="682" y="0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1" name="Google Shape;18131;p23"/>
            <p:cNvSpPr/>
            <p:nvPr/>
          </p:nvSpPr>
          <p:spPr>
            <a:xfrm>
              <a:off x="1723400" y="3776000"/>
              <a:ext cx="110950" cy="50650"/>
            </a:xfrm>
            <a:custGeom>
              <a:avLst/>
              <a:gdLst/>
              <a:ahLst/>
              <a:cxnLst/>
              <a:rect l="l" t="t" r="r" b="b"/>
              <a:pathLst>
                <a:path w="4438" h="2026" extrusionOk="0">
                  <a:moveTo>
                    <a:pt x="3295" y="0"/>
                  </a:moveTo>
                  <a:cubicBezTo>
                    <a:pt x="2286" y="807"/>
                    <a:pt x="942" y="1076"/>
                    <a:pt x="1" y="2017"/>
                  </a:cubicBezTo>
                  <a:cubicBezTo>
                    <a:pt x="102" y="2023"/>
                    <a:pt x="203" y="2025"/>
                    <a:pt x="304" y="2025"/>
                  </a:cubicBezTo>
                  <a:cubicBezTo>
                    <a:pt x="1401" y="2025"/>
                    <a:pt x="2438" y="1692"/>
                    <a:pt x="3362" y="1076"/>
                  </a:cubicBezTo>
                  <a:cubicBezTo>
                    <a:pt x="4438" y="471"/>
                    <a:pt x="3295" y="336"/>
                    <a:pt x="3295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2" name="Google Shape;18132;p23"/>
            <p:cNvSpPr/>
            <p:nvPr/>
          </p:nvSpPr>
          <p:spPr>
            <a:xfrm>
              <a:off x="4313350" y="3705400"/>
              <a:ext cx="65575" cy="72300"/>
            </a:xfrm>
            <a:custGeom>
              <a:avLst/>
              <a:gdLst/>
              <a:ahLst/>
              <a:cxnLst/>
              <a:rect l="l" t="t" r="r" b="b"/>
              <a:pathLst>
                <a:path w="2623" h="2892" extrusionOk="0">
                  <a:moveTo>
                    <a:pt x="68" y="1"/>
                  </a:moveTo>
                  <a:lnTo>
                    <a:pt x="68" y="471"/>
                  </a:lnTo>
                  <a:cubicBezTo>
                    <a:pt x="1" y="807"/>
                    <a:pt x="68" y="1211"/>
                    <a:pt x="270" y="1480"/>
                  </a:cubicBezTo>
                  <a:cubicBezTo>
                    <a:pt x="740" y="2017"/>
                    <a:pt x="1009" y="2757"/>
                    <a:pt x="1816" y="2891"/>
                  </a:cubicBezTo>
                  <a:lnTo>
                    <a:pt x="2085" y="2824"/>
                  </a:lnTo>
                  <a:cubicBezTo>
                    <a:pt x="1883" y="2085"/>
                    <a:pt x="2421" y="1614"/>
                    <a:pt x="2623" y="875"/>
                  </a:cubicBezTo>
                  <a:cubicBezTo>
                    <a:pt x="1681" y="807"/>
                    <a:pt x="808" y="538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3" name="Google Shape;18133;p23"/>
            <p:cNvSpPr/>
            <p:nvPr/>
          </p:nvSpPr>
          <p:spPr>
            <a:xfrm>
              <a:off x="3921750" y="5036375"/>
              <a:ext cx="56775" cy="52275"/>
            </a:xfrm>
            <a:custGeom>
              <a:avLst/>
              <a:gdLst/>
              <a:ahLst/>
              <a:cxnLst/>
              <a:rect l="l" t="t" r="r" b="b"/>
              <a:pathLst>
                <a:path w="2271" h="2091" extrusionOk="0">
                  <a:moveTo>
                    <a:pt x="726" y="0"/>
                  </a:moveTo>
                  <a:cubicBezTo>
                    <a:pt x="645" y="0"/>
                    <a:pt x="560" y="2"/>
                    <a:pt x="471" y="6"/>
                  </a:cubicBezTo>
                  <a:cubicBezTo>
                    <a:pt x="270" y="141"/>
                    <a:pt x="1" y="208"/>
                    <a:pt x="1" y="410"/>
                  </a:cubicBezTo>
                  <a:cubicBezTo>
                    <a:pt x="538" y="1082"/>
                    <a:pt x="1211" y="1687"/>
                    <a:pt x="2018" y="2090"/>
                  </a:cubicBezTo>
                  <a:cubicBezTo>
                    <a:pt x="2270" y="511"/>
                    <a:pt x="1989" y="0"/>
                    <a:pt x="726" y="0"/>
                  </a:cubicBezTo>
                  <a:close/>
                </a:path>
              </a:pathLst>
            </a:custGeom>
            <a:solidFill>
              <a:srgbClr val="FA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4" name="Google Shape;18134;p23"/>
            <p:cNvSpPr/>
            <p:nvPr/>
          </p:nvSpPr>
          <p:spPr>
            <a:xfrm>
              <a:off x="3861250" y="4987450"/>
              <a:ext cx="72300" cy="59175"/>
            </a:xfrm>
            <a:custGeom>
              <a:avLst/>
              <a:gdLst/>
              <a:ahLst/>
              <a:cxnLst/>
              <a:rect l="l" t="t" r="r" b="b"/>
              <a:pathLst>
                <a:path w="2892" h="2367" extrusionOk="0">
                  <a:moveTo>
                    <a:pt x="431" y="0"/>
                  </a:moveTo>
                  <a:cubicBezTo>
                    <a:pt x="290" y="0"/>
                    <a:pt x="146" y="6"/>
                    <a:pt x="0" y="14"/>
                  </a:cubicBezTo>
                  <a:cubicBezTo>
                    <a:pt x="673" y="820"/>
                    <a:pt x="1345" y="1560"/>
                    <a:pt x="2017" y="2367"/>
                  </a:cubicBezTo>
                  <a:lnTo>
                    <a:pt x="2421" y="2367"/>
                  </a:lnTo>
                  <a:lnTo>
                    <a:pt x="2891" y="1963"/>
                  </a:lnTo>
                  <a:cubicBezTo>
                    <a:pt x="2690" y="1829"/>
                    <a:pt x="2421" y="1762"/>
                    <a:pt x="2421" y="1694"/>
                  </a:cubicBezTo>
                  <a:cubicBezTo>
                    <a:pt x="2302" y="275"/>
                    <a:pt x="1456" y="0"/>
                    <a:pt x="431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5" name="Google Shape;18135;p23"/>
            <p:cNvSpPr/>
            <p:nvPr/>
          </p:nvSpPr>
          <p:spPr>
            <a:xfrm>
              <a:off x="3780575" y="4907100"/>
              <a:ext cx="87425" cy="58850"/>
            </a:xfrm>
            <a:custGeom>
              <a:avLst/>
              <a:gdLst/>
              <a:ahLst/>
              <a:cxnLst/>
              <a:rect l="l" t="t" r="r" b="b"/>
              <a:pathLst>
                <a:path w="3497" h="2354" extrusionOk="0">
                  <a:moveTo>
                    <a:pt x="1" y="1"/>
                  </a:moveTo>
                  <a:cubicBezTo>
                    <a:pt x="807" y="807"/>
                    <a:pt x="1345" y="1816"/>
                    <a:pt x="2488" y="2354"/>
                  </a:cubicBezTo>
                  <a:cubicBezTo>
                    <a:pt x="2488" y="2018"/>
                    <a:pt x="3496" y="1749"/>
                    <a:pt x="2757" y="1345"/>
                  </a:cubicBezTo>
                  <a:cubicBezTo>
                    <a:pt x="1816" y="875"/>
                    <a:pt x="1143" y="1"/>
                    <a:pt x="1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6" name="Google Shape;18136;p23"/>
            <p:cNvSpPr/>
            <p:nvPr/>
          </p:nvSpPr>
          <p:spPr>
            <a:xfrm>
              <a:off x="2765425" y="4280200"/>
              <a:ext cx="47100" cy="50450"/>
            </a:xfrm>
            <a:custGeom>
              <a:avLst/>
              <a:gdLst/>
              <a:ahLst/>
              <a:cxnLst/>
              <a:rect l="l" t="t" r="r" b="b"/>
              <a:pathLst>
                <a:path w="1884" h="2018" extrusionOk="0">
                  <a:moveTo>
                    <a:pt x="1211" y="1"/>
                  </a:moveTo>
                  <a:cubicBezTo>
                    <a:pt x="673" y="606"/>
                    <a:pt x="270" y="1278"/>
                    <a:pt x="1" y="2017"/>
                  </a:cubicBezTo>
                  <a:lnTo>
                    <a:pt x="1883" y="2017"/>
                  </a:lnTo>
                  <a:cubicBezTo>
                    <a:pt x="1816" y="1278"/>
                    <a:pt x="1614" y="606"/>
                    <a:pt x="1211" y="1"/>
                  </a:cubicBezTo>
                  <a:close/>
                </a:path>
              </a:pathLst>
            </a:custGeom>
            <a:solidFill>
              <a:srgbClr val="F7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7" name="Google Shape;18137;p23"/>
            <p:cNvSpPr/>
            <p:nvPr/>
          </p:nvSpPr>
          <p:spPr>
            <a:xfrm>
              <a:off x="2693175" y="4108775"/>
              <a:ext cx="50425" cy="60525"/>
            </a:xfrm>
            <a:custGeom>
              <a:avLst/>
              <a:gdLst/>
              <a:ahLst/>
              <a:cxnLst/>
              <a:rect l="l" t="t" r="r" b="b"/>
              <a:pathLst>
                <a:path w="2017" h="242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1076"/>
                    <a:pt x="0" y="1479"/>
                    <a:pt x="941" y="2017"/>
                  </a:cubicBezTo>
                  <a:cubicBezTo>
                    <a:pt x="1277" y="2152"/>
                    <a:pt x="1681" y="2286"/>
                    <a:pt x="2017" y="2421"/>
                  </a:cubicBezTo>
                  <a:cubicBezTo>
                    <a:pt x="1815" y="1479"/>
                    <a:pt x="1681" y="605"/>
                    <a:pt x="807" y="0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8" name="Google Shape;18138;p23"/>
            <p:cNvSpPr/>
            <p:nvPr/>
          </p:nvSpPr>
          <p:spPr>
            <a:xfrm>
              <a:off x="1461200" y="3965900"/>
              <a:ext cx="50450" cy="52200"/>
            </a:xfrm>
            <a:custGeom>
              <a:avLst/>
              <a:gdLst/>
              <a:ahLst/>
              <a:cxnLst/>
              <a:rect l="l" t="t" r="r" b="b"/>
              <a:pathLst>
                <a:path w="2018" h="2088" extrusionOk="0">
                  <a:moveTo>
                    <a:pt x="2018" y="1"/>
                  </a:moveTo>
                  <a:lnTo>
                    <a:pt x="2018" y="1"/>
                  </a:lnTo>
                  <a:cubicBezTo>
                    <a:pt x="1278" y="203"/>
                    <a:pt x="606" y="606"/>
                    <a:pt x="1" y="1211"/>
                  </a:cubicBezTo>
                  <a:cubicBezTo>
                    <a:pt x="1" y="1547"/>
                    <a:pt x="135" y="1883"/>
                    <a:pt x="472" y="2085"/>
                  </a:cubicBezTo>
                  <a:cubicBezTo>
                    <a:pt x="511" y="2087"/>
                    <a:pt x="549" y="2088"/>
                    <a:pt x="586" y="2088"/>
                  </a:cubicBezTo>
                  <a:cubicBezTo>
                    <a:pt x="2004" y="2088"/>
                    <a:pt x="1756" y="853"/>
                    <a:pt x="2018" y="1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9" name="Google Shape;18139;p23"/>
            <p:cNvSpPr/>
            <p:nvPr/>
          </p:nvSpPr>
          <p:spPr>
            <a:xfrm>
              <a:off x="1615825" y="3933175"/>
              <a:ext cx="68950" cy="46200"/>
            </a:xfrm>
            <a:custGeom>
              <a:avLst/>
              <a:gdLst/>
              <a:ahLst/>
              <a:cxnLst/>
              <a:rect l="l" t="t" r="r" b="b"/>
              <a:pathLst>
                <a:path w="2758" h="1848" extrusionOk="0">
                  <a:moveTo>
                    <a:pt x="1362" y="0"/>
                  </a:moveTo>
                  <a:cubicBezTo>
                    <a:pt x="555" y="0"/>
                    <a:pt x="431" y="416"/>
                    <a:pt x="1" y="1848"/>
                  </a:cubicBezTo>
                  <a:cubicBezTo>
                    <a:pt x="1009" y="1444"/>
                    <a:pt x="1951" y="907"/>
                    <a:pt x="2757" y="167"/>
                  </a:cubicBezTo>
                  <a:cubicBezTo>
                    <a:pt x="2134" y="70"/>
                    <a:pt x="1691" y="0"/>
                    <a:pt x="136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0" name="Google Shape;18140;p23"/>
            <p:cNvSpPr/>
            <p:nvPr/>
          </p:nvSpPr>
          <p:spPr>
            <a:xfrm>
              <a:off x="3691500" y="5107100"/>
              <a:ext cx="94150" cy="42050"/>
            </a:xfrm>
            <a:custGeom>
              <a:avLst/>
              <a:gdLst/>
              <a:ahLst/>
              <a:cxnLst/>
              <a:rect l="l" t="t" r="r" b="b"/>
              <a:pathLst>
                <a:path w="3766" h="1682" extrusionOk="0">
                  <a:moveTo>
                    <a:pt x="1950" y="1"/>
                  </a:moveTo>
                  <a:cubicBezTo>
                    <a:pt x="1883" y="135"/>
                    <a:pt x="1748" y="270"/>
                    <a:pt x="1614" y="404"/>
                  </a:cubicBezTo>
                  <a:cubicBezTo>
                    <a:pt x="1143" y="875"/>
                    <a:pt x="68" y="539"/>
                    <a:pt x="0" y="1547"/>
                  </a:cubicBezTo>
                  <a:lnTo>
                    <a:pt x="68" y="1682"/>
                  </a:lnTo>
                  <a:cubicBezTo>
                    <a:pt x="370" y="1631"/>
                    <a:pt x="677" y="1619"/>
                    <a:pt x="986" y="1619"/>
                  </a:cubicBezTo>
                  <a:cubicBezTo>
                    <a:pt x="1295" y="1619"/>
                    <a:pt x="1606" y="1631"/>
                    <a:pt x="1916" y="1631"/>
                  </a:cubicBezTo>
                  <a:cubicBezTo>
                    <a:pt x="2538" y="1631"/>
                    <a:pt x="3160" y="1581"/>
                    <a:pt x="3765" y="1278"/>
                  </a:cubicBezTo>
                  <a:cubicBezTo>
                    <a:pt x="3026" y="1144"/>
                    <a:pt x="2891" y="606"/>
                    <a:pt x="2824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1" name="Google Shape;18141;p23"/>
            <p:cNvSpPr/>
            <p:nvPr/>
          </p:nvSpPr>
          <p:spPr>
            <a:xfrm>
              <a:off x="3755650" y="5107100"/>
              <a:ext cx="68650" cy="32100"/>
            </a:xfrm>
            <a:custGeom>
              <a:avLst/>
              <a:gdLst/>
              <a:ahLst/>
              <a:cxnLst/>
              <a:rect l="l" t="t" r="r" b="b"/>
              <a:pathLst>
                <a:path w="2746" h="1284" extrusionOk="0">
                  <a:moveTo>
                    <a:pt x="191" y="1"/>
                  </a:moveTo>
                  <a:cubicBezTo>
                    <a:pt x="0" y="762"/>
                    <a:pt x="50" y="1284"/>
                    <a:pt x="959" y="1284"/>
                  </a:cubicBezTo>
                  <a:cubicBezTo>
                    <a:pt x="1014" y="1284"/>
                    <a:pt x="1071" y="1282"/>
                    <a:pt x="1132" y="1278"/>
                  </a:cubicBezTo>
                  <a:cubicBezTo>
                    <a:pt x="1670" y="1278"/>
                    <a:pt x="2275" y="1144"/>
                    <a:pt x="2745" y="808"/>
                  </a:cubicBezTo>
                  <a:cubicBezTo>
                    <a:pt x="2073" y="68"/>
                    <a:pt x="1065" y="337"/>
                    <a:pt x="191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2" name="Google Shape;18142;p23"/>
            <p:cNvSpPr/>
            <p:nvPr/>
          </p:nvSpPr>
          <p:spPr>
            <a:xfrm>
              <a:off x="3399050" y="4446600"/>
              <a:ext cx="60525" cy="57150"/>
            </a:xfrm>
            <a:custGeom>
              <a:avLst/>
              <a:gdLst/>
              <a:ahLst/>
              <a:cxnLst/>
              <a:rect l="l" t="t" r="r" b="b"/>
              <a:pathLst>
                <a:path w="2421" h="2286" extrusionOk="0">
                  <a:moveTo>
                    <a:pt x="2018" y="0"/>
                  </a:moveTo>
                  <a:cubicBezTo>
                    <a:pt x="1866" y="0"/>
                    <a:pt x="1715" y="67"/>
                    <a:pt x="1614" y="202"/>
                  </a:cubicBezTo>
                  <a:cubicBezTo>
                    <a:pt x="1469" y="329"/>
                    <a:pt x="1323" y="373"/>
                    <a:pt x="1178" y="373"/>
                  </a:cubicBezTo>
                  <a:cubicBezTo>
                    <a:pt x="859" y="373"/>
                    <a:pt x="541" y="163"/>
                    <a:pt x="222" y="163"/>
                  </a:cubicBezTo>
                  <a:cubicBezTo>
                    <a:pt x="148" y="163"/>
                    <a:pt x="74" y="174"/>
                    <a:pt x="1" y="202"/>
                  </a:cubicBezTo>
                  <a:lnTo>
                    <a:pt x="1614" y="2286"/>
                  </a:lnTo>
                  <a:cubicBezTo>
                    <a:pt x="1480" y="1479"/>
                    <a:pt x="1950" y="1076"/>
                    <a:pt x="2421" y="605"/>
                  </a:cubicBezTo>
                  <a:lnTo>
                    <a:pt x="2421" y="202"/>
                  </a:lnTo>
                  <a:cubicBezTo>
                    <a:pt x="2320" y="67"/>
                    <a:pt x="2169" y="0"/>
                    <a:pt x="2018" y="0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3" name="Google Shape;18143;p23"/>
            <p:cNvSpPr/>
            <p:nvPr/>
          </p:nvSpPr>
          <p:spPr>
            <a:xfrm>
              <a:off x="4362100" y="3774300"/>
              <a:ext cx="65575" cy="65575"/>
            </a:xfrm>
            <a:custGeom>
              <a:avLst/>
              <a:gdLst/>
              <a:ahLst/>
              <a:cxnLst/>
              <a:rect l="l" t="t" r="r" b="b"/>
              <a:pathLst>
                <a:path w="2623" h="2623" extrusionOk="0">
                  <a:moveTo>
                    <a:pt x="202" y="1"/>
                  </a:moveTo>
                  <a:lnTo>
                    <a:pt x="68" y="135"/>
                  </a:lnTo>
                  <a:cubicBezTo>
                    <a:pt x="0" y="1816"/>
                    <a:pt x="1076" y="2354"/>
                    <a:pt x="2421" y="2623"/>
                  </a:cubicBezTo>
                  <a:lnTo>
                    <a:pt x="2622" y="2421"/>
                  </a:lnTo>
                  <a:cubicBezTo>
                    <a:pt x="2286" y="1346"/>
                    <a:pt x="1143" y="942"/>
                    <a:pt x="538" y="68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4" name="Google Shape;18144;p23"/>
            <p:cNvSpPr/>
            <p:nvPr/>
          </p:nvSpPr>
          <p:spPr>
            <a:xfrm>
              <a:off x="5081425" y="4300375"/>
              <a:ext cx="60550" cy="52125"/>
            </a:xfrm>
            <a:custGeom>
              <a:avLst/>
              <a:gdLst/>
              <a:ahLst/>
              <a:cxnLst/>
              <a:rect l="l" t="t" r="r" b="b"/>
              <a:pathLst>
                <a:path w="2422" h="2085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547" y="404"/>
                    <a:pt x="673" y="942"/>
                    <a:pt x="1" y="1614"/>
                  </a:cubicBezTo>
                  <a:cubicBezTo>
                    <a:pt x="337" y="1614"/>
                    <a:pt x="673" y="1748"/>
                    <a:pt x="875" y="2084"/>
                  </a:cubicBezTo>
                  <a:cubicBezTo>
                    <a:pt x="1547" y="1479"/>
                    <a:pt x="2085" y="807"/>
                    <a:pt x="2421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5" name="Google Shape;18145;p23"/>
            <p:cNvSpPr/>
            <p:nvPr/>
          </p:nvSpPr>
          <p:spPr>
            <a:xfrm>
              <a:off x="3241075" y="4114175"/>
              <a:ext cx="52125" cy="34950"/>
            </a:xfrm>
            <a:custGeom>
              <a:avLst/>
              <a:gdLst/>
              <a:ahLst/>
              <a:cxnLst/>
              <a:rect l="l" t="t" r="r" b="b"/>
              <a:pathLst>
                <a:path w="2085" h="1398" extrusionOk="0">
                  <a:moveTo>
                    <a:pt x="971" y="1"/>
                  </a:moveTo>
                  <a:cubicBezTo>
                    <a:pt x="844" y="1"/>
                    <a:pt x="717" y="53"/>
                    <a:pt x="605" y="188"/>
                  </a:cubicBezTo>
                  <a:cubicBezTo>
                    <a:pt x="0" y="726"/>
                    <a:pt x="673" y="927"/>
                    <a:pt x="942" y="1263"/>
                  </a:cubicBezTo>
                  <a:lnTo>
                    <a:pt x="1076" y="1398"/>
                  </a:lnTo>
                  <a:cubicBezTo>
                    <a:pt x="1748" y="1331"/>
                    <a:pt x="2084" y="994"/>
                    <a:pt x="1614" y="389"/>
                  </a:cubicBezTo>
                  <a:cubicBezTo>
                    <a:pt x="1479" y="210"/>
                    <a:pt x="1225" y="1"/>
                    <a:pt x="971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6" name="Google Shape;18146;p23"/>
            <p:cNvSpPr/>
            <p:nvPr/>
          </p:nvSpPr>
          <p:spPr>
            <a:xfrm>
              <a:off x="1493150" y="3423050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0" y="0"/>
                  </a:moveTo>
                  <a:lnTo>
                    <a:pt x="0" y="0"/>
                  </a:lnTo>
                  <a:cubicBezTo>
                    <a:pt x="336" y="941"/>
                    <a:pt x="1076" y="1681"/>
                    <a:pt x="2017" y="2017"/>
                  </a:cubicBezTo>
                  <a:cubicBezTo>
                    <a:pt x="1883" y="807"/>
                    <a:pt x="874" y="471"/>
                    <a:pt x="0" y="0"/>
                  </a:cubicBezTo>
                  <a:close/>
                </a:path>
              </a:pathLst>
            </a:custGeom>
            <a:solidFill>
              <a:srgbClr val="F2A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7" name="Google Shape;18147;p23"/>
            <p:cNvSpPr/>
            <p:nvPr/>
          </p:nvSpPr>
          <p:spPr>
            <a:xfrm>
              <a:off x="1402375" y="3996175"/>
              <a:ext cx="70625" cy="36300"/>
            </a:xfrm>
            <a:custGeom>
              <a:avLst/>
              <a:gdLst/>
              <a:ahLst/>
              <a:cxnLst/>
              <a:rect l="l" t="t" r="r" b="b"/>
              <a:pathLst>
                <a:path w="2825" h="1452" extrusionOk="0">
                  <a:moveTo>
                    <a:pt x="2354" y="0"/>
                  </a:moveTo>
                  <a:cubicBezTo>
                    <a:pt x="2370" y="10"/>
                    <a:pt x="2386" y="20"/>
                    <a:pt x="2402" y="30"/>
                  </a:cubicBezTo>
                  <a:lnTo>
                    <a:pt x="2402" y="30"/>
                  </a:lnTo>
                  <a:cubicBezTo>
                    <a:pt x="2408" y="21"/>
                    <a:pt x="2415" y="11"/>
                    <a:pt x="2421" y="0"/>
                  </a:cubicBezTo>
                  <a:close/>
                  <a:moveTo>
                    <a:pt x="2402" y="30"/>
                  </a:moveTo>
                  <a:cubicBezTo>
                    <a:pt x="2194" y="332"/>
                    <a:pt x="1808" y="275"/>
                    <a:pt x="1547" y="471"/>
                  </a:cubicBezTo>
                  <a:cubicBezTo>
                    <a:pt x="1077" y="807"/>
                    <a:pt x="404" y="740"/>
                    <a:pt x="1" y="1277"/>
                  </a:cubicBezTo>
                  <a:cubicBezTo>
                    <a:pt x="220" y="1403"/>
                    <a:pt x="422" y="1451"/>
                    <a:pt x="612" y="1451"/>
                  </a:cubicBezTo>
                  <a:cubicBezTo>
                    <a:pt x="1239" y="1451"/>
                    <a:pt x="1751" y="926"/>
                    <a:pt x="2421" y="874"/>
                  </a:cubicBezTo>
                  <a:cubicBezTo>
                    <a:pt x="2455" y="941"/>
                    <a:pt x="2522" y="975"/>
                    <a:pt x="2598" y="975"/>
                  </a:cubicBezTo>
                  <a:cubicBezTo>
                    <a:pt x="2673" y="975"/>
                    <a:pt x="2757" y="941"/>
                    <a:pt x="2825" y="874"/>
                  </a:cubicBezTo>
                  <a:cubicBezTo>
                    <a:pt x="2825" y="554"/>
                    <a:pt x="2703" y="234"/>
                    <a:pt x="2402" y="3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8" name="Google Shape;18148;p23"/>
            <p:cNvSpPr/>
            <p:nvPr/>
          </p:nvSpPr>
          <p:spPr>
            <a:xfrm>
              <a:off x="1573825" y="3965325"/>
              <a:ext cx="40350" cy="34225"/>
            </a:xfrm>
            <a:custGeom>
              <a:avLst/>
              <a:gdLst/>
              <a:ahLst/>
              <a:cxnLst/>
              <a:rect l="l" t="t" r="r" b="b"/>
              <a:pathLst>
                <a:path w="1614" h="1369" extrusionOk="0">
                  <a:moveTo>
                    <a:pt x="412" y="0"/>
                  </a:moveTo>
                  <a:cubicBezTo>
                    <a:pt x="345" y="0"/>
                    <a:pt x="276" y="8"/>
                    <a:pt x="202" y="24"/>
                  </a:cubicBezTo>
                  <a:cubicBezTo>
                    <a:pt x="0" y="495"/>
                    <a:pt x="471" y="898"/>
                    <a:pt x="404" y="1369"/>
                  </a:cubicBezTo>
                  <a:cubicBezTo>
                    <a:pt x="941" y="1301"/>
                    <a:pt x="1412" y="1032"/>
                    <a:pt x="1614" y="562"/>
                  </a:cubicBezTo>
                  <a:cubicBezTo>
                    <a:pt x="1200" y="385"/>
                    <a:pt x="891" y="0"/>
                    <a:pt x="41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9" name="Google Shape;18149;p23"/>
            <p:cNvSpPr/>
            <p:nvPr/>
          </p:nvSpPr>
          <p:spPr>
            <a:xfrm>
              <a:off x="2560400" y="4522225"/>
              <a:ext cx="37000" cy="52125"/>
            </a:xfrm>
            <a:custGeom>
              <a:avLst/>
              <a:gdLst/>
              <a:ahLst/>
              <a:cxnLst/>
              <a:rect l="l" t="t" r="r" b="b"/>
              <a:pathLst>
                <a:path w="1480" h="2085" extrusionOk="0">
                  <a:moveTo>
                    <a:pt x="471" y="0"/>
                  </a:moveTo>
                  <a:lnTo>
                    <a:pt x="0" y="68"/>
                  </a:lnTo>
                  <a:cubicBezTo>
                    <a:pt x="0" y="807"/>
                    <a:pt x="269" y="1547"/>
                    <a:pt x="874" y="2085"/>
                  </a:cubicBezTo>
                  <a:cubicBezTo>
                    <a:pt x="941" y="1345"/>
                    <a:pt x="1479" y="538"/>
                    <a:pt x="471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0" name="Google Shape;18150;p23"/>
            <p:cNvSpPr/>
            <p:nvPr/>
          </p:nvSpPr>
          <p:spPr>
            <a:xfrm>
              <a:off x="4779550" y="4659575"/>
              <a:ext cx="41400" cy="32425"/>
            </a:xfrm>
            <a:custGeom>
              <a:avLst/>
              <a:gdLst/>
              <a:ahLst/>
              <a:cxnLst/>
              <a:rect l="l" t="t" r="r" b="b"/>
              <a:pathLst>
                <a:path w="1656" h="1297" extrusionOk="0">
                  <a:moveTo>
                    <a:pt x="387" y="0"/>
                  </a:moveTo>
                  <a:cubicBezTo>
                    <a:pt x="74" y="0"/>
                    <a:pt x="1" y="205"/>
                    <a:pt x="244" y="691"/>
                  </a:cubicBezTo>
                  <a:cubicBezTo>
                    <a:pt x="311" y="893"/>
                    <a:pt x="378" y="1095"/>
                    <a:pt x="378" y="1296"/>
                  </a:cubicBezTo>
                  <a:cubicBezTo>
                    <a:pt x="916" y="1095"/>
                    <a:pt x="1387" y="691"/>
                    <a:pt x="1656" y="154"/>
                  </a:cubicBezTo>
                  <a:cubicBezTo>
                    <a:pt x="1387" y="154"/>
                    <a:pt x="1118" y="154"/>
                    <a:pt x="849" y="86"/>
                  </a:cubicBezTo>
                  <a:cubicBezTo>
                    <a:pt x="663" y="31"/>
                    <a:pt x="507" y="0"/>
                    <a:pt x="38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1" name="Google Shape;18151;p23"/>
            <p:cNvSpPr/>
            <p:nvPr/>
          </p:nvSpPr>
          <p:spPr>
            <a:xfrm>
              <a:off x="1313300" y="3201200"/>
              <a:ext cx="38700" cy="32625"/>
            </a:xfrm>
            <a:custGeom>
              <a:avLst/>
              <a:gdLst/>
              <a:ahLst/>
              <a:cxnLst/>
              <a:rect l="l" t="t" r="r" b="b"/>
              <a:pathLst>
                <a:path w="1548" h="130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69"/>
                    <a:pt x="68" y="672"/>
                    <a:pt x="337" y="874"/>
                  </a:cubicBezTo>
                  <a:cubicBezTo>
                    <a:pt x="511" y="990"/>
                    <a:pt x="634" y="1305"/>
                    <a:pt x="922" y="1305"/>
                  </a:cubicBezTo>
                  <a:cubicBezTo>
                    <a:pt x="969" y="1305"/>
                    <a:pt x="1020" y="1296"/>
                    <a:pt x="1077" y="1277"/>
                  </a:cubicBezTo>
                  <a:cubicBezTo>
                    <a:pt x="1547" y="67"/>
                    <a:pt x="1547" y="67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2" name="Google Shape;18152;p23"/>
            <p:cNvSpPr/>
            <p:nvPr/>
          </p:nvSpPr>
          <p:spPr>
            <a:xfrm>
              <a:off x="3841075" y="4957525"/>
              <a:ext cx="45400" cy="28600"/>
            </a:xfrm>
            <a:custGeom>
              <a:avLst/>
              <a:gdLst/>
              <a:ahLst/>
              <a:cxnLst/>
              <a:rect l="l" t="t" r="r" b="b"/>
              <a:pathLst>
                <a:path w="1816" h="1144" extrusionOk="0">
                  <a:moveTo>
                    <a:pt x="1816" y="1"/>
                  </a:moveTo>
                  <a:lnTo>
                    <a:pt x="1816" y="1"/>
                  </a:lnTo>
                  <a:cubicBezTo>
                    <a:pt x="1278" y="269"/>
                    <a:pt x="606" y="337"/>
                    <a:pt x="1" y="337"/>
                  </a:cubicBezTo>
                  <a:cubicBezTo>
                    <a:pt x="202" y="673"/>
                    <a:pt x="404" y="1009"/>
                    <a:pt x="807" y="1143"/>
                  </a:cubicBezTo>
                  <a:cubicBezTo>
                    <a:pt x="942" y="673"/>
                    <a:pt x="1816" y="942"/>
                    <a:pt x="1816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3" name="Google Shape;18153;p23"/>
            <p:cNvSpPr/>
            <p:nvPr/>
          </p:nvSpPr>
          <p:spPr>
            <a:xfrm>
              <a:off x="3629325" y="4070125"/>
              <a:ext cx="33625" cy="37000"/>
            </a:xfrm>
            <a:custGeom>
              <a:avLst/>
              <a:gdLst/>
              <a:ahLst/>
              <a:cxnLst/>
              <a:rect l="l" t="t" r="r" b="b"/>
              <a:pathLst>
                <a:path w="1345" h="1480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740"/>
                    <a:pt x="605" y="1345"/>
                    <a:pt x="1345" y="1479"/>
                  </a:cubicBezTo>
                  <a:cubicBezTo>
                    <a:pt x="1143" y="807"/>
                    <a:pt x="672" y="269"/>
                    <a:pt x="0" y="0"/>
                  </a:cubicBezTo>
                  <a:close/>
                </a:path>
              </a:pathLst>
            </a:custGeom>
            <a:solidFill>
              <a:srgbClr val="F4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4" name="Google Shape;18154;p23"/>
            <p:cNvSpPr/>
            <p:nvPr/>
          </p:nvSpPr>
          <p:spPr>
            <a:xfrm>
              <a:off x="1805750" y="3755825"/>
              <a:ext cx="40375" cy="22600"/>
            </a:xfrm>
            <a:custGeom>
              <a:avLst/>
              <a:gdLst/>
              <a:ahLst/>
              <a:cxnLst/>
              <a:rect l="l" t="t" r="r" b="b"/>
              <a:pathLst>
                <a:path w="1615" h="904" extrusionOk="0">
                  <a:moveTo>
                    <a:pt x="1614" y="0"/>
                  </a:moveTo>
                  <a:lnTo>
                    <a:pt x="1614" y="0"/>
                  </a:lnTo>
                  <a:cubicBezTo>
                    <a:pt x="1009" y="68"/>
                    <a:pt x="404" y="337"/>
                    <a:pt x="1" y="874"/>
                  </a:cubicBezTo>
                  <a:cubicBezTo>
                    <a:pt x="99" y="894"/>
                    <a:pt x="197" y="904"/>
                    <a:pt x="294" y="904"/>
                  </a:cubicBezTo>
                  <a:cubicBezTo>
                    <a:pt x="861" y="904"/>
                    <a:pt x="1384" y="575"/>
                    <a:pt x="1614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5" name="Google Shape;18155;p23"/>
            <p:cNvSpPr/>
            <p:nvPr/>
          </p:nvSpPr>
          <p:spPr>
            <a:xfrm>
              <a:off x="1684750" y="3917175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0"/>
                  </a:moveTo>
                  <a:cubicBezTo>
                    <a:pt x="605" y="0"/>
                    <a:pt x="0" y="0"/>
                    <a:pt x="0" y="874"/>
                  </a:cubicBez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6" name="Google Shape;18156;p23"/>
            <p:cNvSpPr/>
            <p:nvPr/>
          </p:nvSpPr>
          <p:spPr>
            <a:xfrm>
              <a:off x="2849475" y="4574050"/>
              <a:ext cx="21700" cy="15500"/>
            </a:xfrm>
            <a:custGeom>
              <a:avLst/>
              <a:gdLst/>
              <a:ahLst/>
              <a:cxnLst/>
              <a:rect l="l" t="t" r="r" b="b"/>
              <a:pathLst>
                <a:path w="868" h="620" extrusionOk="0">
                  <a:moveTo>
                    <a:pt x="535" y="1"/>
                  </a:moveTo>
                  <a:cubicBezTo>
                    <a:pt x="514" y="1"/>
                    <a:pt x="492" y="4"/>
                    <a:pt x="471" y="12"/>
                  </a:cubicBezTo>
                  <a:cubicBezTo>
                    <a:pt x="336" y="12"/>
                    <a:pt x="135" y="79"/>
                    <a:pt x="135" y="146"/>
                  </a:cubicBezTo>
                  <a:cubicBezTo>
                    <a:pt x="0" y="348"/>
                    <a:pt x="202" y="482"/>
                    <a:pt x="404" y="549"/>
                  </a:cubicBezTo>
                  <a:cubicBezTo>
                    <a:pt x="451" y="597"/>
                    <a:pt x="507" y="619"/>
                    <a:pt x="563" y="619"/>
                  </a:cubicBezTo>
                  <a:cubicBezTo>
                    <a:pt x="664" y="619"/>
                    <a:pt x="764" y="545"/>
                    <a:pt x="807" y="415"/>
                  </a:cubicBezTo>
                  <a:cubicBezTo>
                    <a:pt x="867" y="235"/>
                    <a:pt x="713" y="1"/>
                    <a:pt x="535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7" name="Google Shape;18157;p23"/>
            <p:cNvSpPr/>
            <p:nvPr/>
          </p:nvSpPr>
          <p:spPr>
            <a:xfrm>
              <a:off x="4425975" y="3828875"/>
              <a:ext cx="30275" cy="22025"/>
            </a:xfrm>
            <a:custGeom>
              <a:avLst/>
              <a:gdLst/>
              <a:ahLst/>
              <a:cxnLst/>
              <a:rect l="l" t="t" r="r" b="b"/>
              <a:pathLst>
                <a:path w="1211" h="881" extrusionOk="0">
                  <a:moveTo>
                    <a:pt x="830" y="0"/>
                  </a:moveTo>
                  <a:cubicBezTo>
                    <a:pt x="592" y="0"/>
                    <a:pt x="317" y="197"/>
                    <a:pt x="67" y="238"/>
                  </a:cubicBezTo>
                  <a:lnTo>
                    <a:pt x="0" y="373"/>
                  </a:lnTo>
                  <a:cubicBezTo>
                    <a:pt x="0" y="731"/>
                    <a:pt x="149" y="881"/>
                    <a:pt x="388" y="881"/>
                  </a:cubicBezTo>
                  <a:cubicBezTo>
                    <a:pt x="508" y="881"/>
                    <a:pt x="650" y="843"/>
                    <a:pt x="807" y="776"/>
                  </a:cubicBezTo>
                  <a:lnTo>
                    <a:pt x="874" y="642"/>
                  </a:lnTo>
                  <a:cubicBezTo>
                    <a:pt x="1008" y="574"/>
                    <a:pt x="1143" y="440"/>
                    <a:pt x="1210" y="305"/>
                  </a:cubicBezTo>
                  <a:cubicBezTo>
                    <a:pt x="1108" y="75"/>
                    <a:pt x="976" y="0"/>
                    <a:pt x="83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8" name="Google Shape;18158;p23"/>
            <p:cNvSpPr/>
            <p:nvPr/>
          </p:nvSpPr>
          <p:spPr>
            <a:xfrm>
              <a:off x="4871350" y="4582525"/>
              <a:ext cx="30275" cy="24175"/>
            </a:xfrm>
            <a:custGeom>
              <a:avLst/>
              <a:gdLst/>
              <a:ahLst/>
              <a:cxnLst/>
              <a:rect l="l" t="t" r="r" b="b"/>
              <a:pathLst>
                <a:path w="1211" h="967" extrusionOk="0">
                  <a:moveTo>
                    <a:pt x="1073" y="0"/>
                  </a:moveTo>
                  <a:cubicBezTo>
                    <a:pt x="584" y="0"/>
                    <a:pt x="123" y="323"/>
                    <a:pt x="0" y="815"/>
                  </a:cubicBezTo>
                  <a:cubicBezTo>
                    <a:pt x="101" y="916"/>
                    <a:pt x="253" y="967"/>
                    <a:pt x="404" y="967"/>
                  </a:cubicBezTo>
                  <a:cubicBezTo>
                    <a:pt x="555" y="967"/>
                    <a:pt x="706" y="916"/>
                    <a:pt x="807" y="815"/>
                  </a:cubicBezTo>
                  <a:lnTo>
                    <a:pt x="1211" y="9"/>
                  </a:lnTo>
                  <a:cubicBezTo>
                    <a:pt x="1165" y="3"/>
                    <a:pt x="1119" y="0"/>
                    <a:pt x="1073" y="0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9" name="Google Shape;18159;p23"/>
            <p:cNvSpPr/>
            <p:nvPr/>
          </p:nvSpPr>
          <p:spPr>
            <a:xfrm>
              <a:off x="4861275" y="4602900"/>
              <a:ext cx="30275" cy="23550"/>
            </a:xfrm>
            <a:custGeom>
              <a:avLst/>
              <a:gdLst/>
              <a:ahLst/>
              <a:cxnLst/>
              <a:rect l="l" t="t" r="r" b="b"/>
              <a:pathLst>
                <a:path w="1211" h="942" extrusionOk="0">
                  <a:moveTo>
                    <a:pt x="403" y="0"/>
                  </a:moveTo>
                  <a:lnTo>
                    <a:pt x="0" y="471"/>
                  </a:lnTo>
                  <a:lnTo>
                    <a:pt x="67" y="942"/>
                  </a:ln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F2A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0" name="Google Shape;18160;p23"/>
            <p:cNvSpPr/>
            <p:nvPr/>
          </p:nvSpPr>
          <p:spPr>
            <a:xfrm>
              <a:off x="3452850" y="3886925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672" y="0"/>
                  </a:moveTo>
                  <a:cubicBezTo>
                    <a:pt x="538" y="404"/>
                    <a:pt x="0" y="807"/>
                    <a:pt x="672" y="1210"/>
                  </a:cubicBezTo>
                  <a:cubicBezTo>
                    <a:pt x="740" y="874"/>
                    <a:pt x="1277" y="404"/>
                    <a:pt x="67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1" name="Google Shape;18161;p23"/>
            <p:cNvSpPr/>
            <p:nvPr/>
          </p:nvSpPr>
          <p:spPr>
            <a:xfrm>
              <a:off x="3167125" y="3957500"/>
              <a:ext cx="20200" cy="31975"/>
            </a:xfrm>
            <a:custGeom>
              <a:avLst/>
              <a:gdLst/>
              <a:ahLst/>
              <a:cxnLst/>
              <a:rect l="l" t="t" r="r" b="b"/>
              <a:pathLst>
                <a:path w="808" h="1279" extrusionOk="0">
                  <a:moveTo>
                    <a:pt x="68" y="1"/>
                  </a:moveTo>
                  <a:cubicBezTo>
                    <a:pt x="0" y="404"/>
                    <a:pt x="0" y="808"/>
                    <a:pt x="0" y="1211"/>
                  </a:cubicBezTo>
                  <a:lnTo>
                    <a:pt x="336" y="1278"/>
                  </a:lnTo>
                  <a:lnTo>
                    <a:pt x="807" y="808"/>
                  </a:lnTo>
                  <a:cubicBezTo>
                    <a:pt x="673" y="471"/>
                    <a:pt x="404" y="135"/>
                    <a:pt x="68" y="1"/>
                  </a:cubicBezTo>
                  <a:close/>
                </a:path>
              </a:pathLst>
            </a:custGeom>
            <a:solidFill>
              <a:srgbClr val="F6D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2" name="Google Shape;18162;p23"/>
            <p:cNvSpPr/>
            <p:nvPr/>
          </p:nvSpPr>
          <p:spPr>
            <a:xfrm>
              <a:off x="2511650" y="4333375"/>
              <a:ext cx="25225" cy="17450"/>
            </a:xfrm>
            <a:custGeom>
              <a:avLst/>
              <a:gdLst/>
              <a:ahLst/>
              <a:cxnLst/>
              <a:rect l="l" t="t" r="r" b="b"/>
              <a:pathLst>
                <a:path w="1009" h="698" extrusionOk="0">
                  <a:moveTo>
                    <a:pt x="638" y="1"/>
                  </a:moveTo>
                  <a:cubicBezTo>
                    <a:pt x="445" y="1"/>
                    <a:pt x="203" y="243"/>
                    <a:pt x="0" y="294"/>
                  </a:cubicBezTo>
                  <a:lnTo>
                    <a:pt x="404" y="697"/>
                  </a:lnTo>
                  <a:cubicBezTo>
                    <a:pt x="605" y="563"/>
                    <a:pt x="1009" y="361"/>
                    <a:pt x="807" y="92"/>
                  </a:cubicBezTo>
                  <a:cubicBezTo>
                    <a:pt x="758" y="26"/>
                    <a:pt x="700" y="1"/>
                    <a:pt x="638" y="1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3" name="Google Shape;18163;p23"/>
            <p:cNvSpPr/>
            <p:nvPr/>
          </p:nvSpPr>
          <p:spPr>
            <a:xfrm>
              <a:off x="1320025" y="3223050"/>
              <a:ext cx="28600" cy="26900"/>
            </a:xfrm>
            <a:custGeom>
              <a:avLst/>
              <a:gdLst/>
              <a:ahLst/>
              <a:cxnLst/>
              <a:rect l="l" t="t" r="r" b="b"/>
              <a:pathLst>
                <a:path w="1144" h="1076" extrusionOk="0">
                  <a:moveTo>
                    <a:pt x="68" y="0"/>
                  </a:moveTo>
                  <a:cubicBezTo>
                    <a:pt x="1" y="538"/>
                    <a:pt x="404" y="1009"/>
                    <a:pt x="942" y="1076"/>
                  </a:cubicBezTo>
                  <a:cubicBezTo>
                    <a:pt x="1144" y="874"/>
                    <a:pt x="1076" y="538"/>
                    <a:pt x="808" y="40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F4C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4" name="Google Shape;18164;p23"/>
            <p:cNvSpPr/>
            <p:nvPr/>
          </p:nvSpPr>
          <p:spPr>
            <a:xfrm>
              <a:off x="1340200" y="32331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1" y="0"/>
                  </a:moveTo>
                  <a:cubicBezTo>
                    <a:pt x="68" y="202"/>
                    <a:pt x="135" y="471"/>
                    <a:pt x="135" y="673"/>
                  </a:cubicBezTo>
                  <a:lnTo>
                    <a:pt x="875" y="1211"/>
                  </a:lnTo>
                  <a:cubicBezTo>
                    <a:pt x="942" y="606"/>
                    <a:pt x="606" y="68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5" name="Google Shape;18165;p23"/>
            <p:cNvSpPr/>
            <p:nvPr/>
          </p:nvSpPr>
          <p:spPr>
            <a:xfrm>
              <a:off x="4915275" y="3685225"/>
              <a:ext cx="16600" cy="13800"/>
            </a:xfrm>
            <a:custGeom>
              <a:avLst/>
              <a:gdLst/>
              <a:ahLst/>
              <a:cxnLst/>
              <a:rect l="l" t="t" r="r" b="b"/>
              <a:pathLst>
                <a:path w="664" h="552" extrusionOk="0">
                  <a:moveTo>
                    <a:pt x="395" y="1"/>
                  </a:moveTo>
                  <a:cubicBezTo>
                    <a:pt x="328" y="68"/>
                    <a:pt x="59" y="135"/>
                    <a:pt x="59" y="203"/>
                  </a:cubicBezTo>
                  <a:cubicBezTo>
                    <a:pt x="0" y="377"/>
                    <a:pt x="144" y="552"/>
                    <a:pt x="358" y="552"/>
                  </a:cubicBezTo>
                  <a:cubicBezTo>
                    <a:pt x="391" y="552"/>
                    <a:pt x="426" y="548"/>
                    <a:pt x="462" y="539"/>
                  </a:cubicBezTo>
                  <a:cubicBezTo>
                    <a:pt x="529" y="539"/>
                    <a:pt x="529" y="337"/>
                    <a:pt x="596" y="203"/>
                  </a:cubicBezTo>
                  <a:cubicBezTo>
                    <a:pt x="664" y="1"/>
                    <a:pt x="529" y="1"/>
                    <a:pt x="395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6" name="Google Shape;18166;p23"/>
            <p:cNvSpPr/>
            <p:nvPr/>
          </p:nvSpPr>
          <p:spPr>
            <a:xfrm>
              <a:off x="4373850" y="36986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68"/>
                    <a:pt x="1" y="135"/>
                  </a:cubicBezTo>
                  <a:cubicBezTo>
                    <a:pt x="68" y="135"/>
                    <a:pt x="68" y="202"/>
                    <a:pt x="135" y="202"/>
                  </a:cubicBezTo>
                  <a:cubicBezTo>
                    <a:pt x="203" y="202"/>
                    <a:pt x="203" y="68"/>
                    <a:pt x="203" y="68"/>
                  </a:cubicBezTo>
                  <a:cubicBezTo>
                    <a:pt x="135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7" name="Google Shape;18167;p23"/>
            <p:cNvSpPr/>
            <p:nvPr/>
          </p:nvSpPr>
          <p:spPr>
            <a:xfrm>
              <a:off x="4789000" y="3957175"/>
              <a:ext cx="20175" cy="10775"/>
            </a:xfrm>
            <a:custGeom>
              <a:avLst/>
              <a:gdLst/>
              <a:ahLst/>
              <a:cxnLst/>
              <a:rect l="l" t="t" r="r" b="b"/>
              <a:pathLst>
                <a:path w="807" h="431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4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8" name="Google Shape;18168;p23"/>
            <p:cNvSpPr/>
            <p:nvPr/>
          </p:nvSpPr>
          <p:spPr>
            <a:xfrm>
              <a:off x="4383950" y="3554150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69"/>
                    <a:pt x="336" y="538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9" name="Google Shape;18169;p23"/>
            <p:cNvSpPr/>
            <p:nvPr/>
          </p:nvSpPr>
          <p:spPr>
            <a:xfrm>
              <a:off x="1441050" y="3996175"/>
              <a:ext cx="21875" cy="11775"/>
            </a:xfrm>
            <a:custGeom>
              <a:avLst/>
              <a:gdLst/>
              <a:ahLst/>
              <a:cxnLst/>
              <a:rect l="l" t="t" r="r" b="b"/>
              <a:pathLst>
                <a:path w="875" h="471" extrusionOk="0">
                  <a:moveTo>
                    <a:pt x="874" y="0"/>
                  </a:moveTo>
                  <a:cubicBezTo>
                    <a:pt x="471" y="0"/>
                    <a:pt x="202" y="202"/>
                    <a:pt x="0" y="471"/>
                  </a:cubicBezTo>
                  <a:cubicBezTo>
                    <a:pt x="404" y="471"/>
                    <a:pt x="740" y="403"/>
                    <a:pt x="874" y="0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0" name="Google Shape;18170;p23"/>
            <p:cNvSpPr/>
            <p:nvPr/>
          </p:nvSpPr>
          <p:spPr>
            <a:xfrm>
              <a:off x="3437725" y="4441550"/>
              <a:ext cx="21850" cy="10100"/>
            </a:xfrm>
            <a:custGeom>
              <a:avLst/>
              <a:gdLst/>
              <a:ahLst/>
              <a:cxnLst/>
              <a:rect l="l" t="t" r="r" b="b"/>
              <a:pathLst>
                <a:path w="874" h="404" extrusionOk="0">
                  <a:moveTo>
                    <a:pt x="0" y="0"/>
                  </a:moveTo>
                  <a:lnTo>
                    <a:pt x="0" y="404"/>
                  </a:lnTo>
                  <a:lnTo>
                    <a:pt x="874" y="404"/>
                  </a:lnTo>
                  <a:cubicBezTo>
                    <a:pt x="672" y="135"/>
                    <a:pt x="336" y="0"/>
                    <a:pt x="0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1" name="Google Shape;18171;p23"/>
            <p:cNvSpPr/>
            <p:nvPr/>
          </p:nvSpPr>
          <p:spPr>
            <a:xfrm>
              <a:off x="2578875" y="45726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202" y="673"/>
                    <a:pt x="471" y="874"/>
                  </a:cubicBezTo>
                  <a:cubicBezTo>
                    <a:pt x="538" y="471"/>
                    <a:pt x="471" y="135"/>
                    <a:pt x="68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2" name="Google Shape;18172;p23"/>
            <p:cNvSpPr/>
            <p:nvPr/>
          </p:nvSpPr>
          <p:spPr>
            <a:xfrm>
              <a:off x="2590650" y="4594500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0" y="0"/>
                  </a:moveTo>
                  <a:cubicBezTo>
                    <a:pt x="0" y="336"/>
                    <a:pt x="135" y="673"/>
                    <a:pt x="404" y="807"/>
                  </a:cubicBezTo>
                  <a:cubicBezTo>
                    <a:pt x="471" y="471"/>
                    <a:pt x="404" y="135"/>
                    <a:pt x="0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3" name="Google Shape;18173;p23"/>
            <p:cNvSpPr/>
            <p:nvPr/>
          </p:nvSpPr>
          <p:spPr>
            <a:xfrm>
              <a:off x="2918375" y="4755425"/>
              <a:ext cx="6750" cy="10525"/>
            </a:xfrm>
            <a:custGeom>
              <a:avLst/>
              <a:gdLst/>
              <a:ahLst/>
              <a:cxnLst/>
              <a:rect l="l" t="t" r="r" b="b"/>
              <a:pathLst>
                <a:path w="270" h="421" extrusionOk="0">
                  <a:moveTo>
                    <a:pt x="202" y="0"/>
                  </a:moveTo>
                  <a:cubicBezTo>
                    <a:pt x="185" y="0"/>
                    <a:pt x="169" y="17"/>
                    <a:pt x="135" y="84"/>
                  </a:cubicBezTo>
                  <a:cubicBezTo>
                    <a:pt x="1" y="219"/>
                    <a:pt x="68" y="353"/>
                    <a:pt x="269" y="421"/>
                  </a:cubicBezTo>
                  <a:lnTo>
                    <a:pt x="269" y="17"/>
                  </a:lnTo>
                  <a:cubicBezTo>
                    <a:pt x="236" y="17"/>
                    <a:pt x="219" y="0"/>
                    <a:pt x="202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4" name="Google Shape;18174;p23"/>
            <p:cNvSpPr/>
            <p:nvPr/>
          </p:nvSpPr>
          <p:spPr>
            <a:xfrm>
              <a:off x="2925100" y="4774325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0" y="1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5" name="Google Shape;18175;p23"/>
            <p:cNvSpPr/>
            <p:nvPr/>
          </p:nvSpPr>
          <p:spPr>
            <a:xfrm>
              <a:off x="2945275" y="4774325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1"/>
                  </a:moveTo>
                  <a:cubicBezTo>
                    <a:pt x="67" y="102"/>
                    <a:pt x="135" y="152"/>
                    <a:pt x="202" y="152"/>
                  </a:cubicBezTo>
                  <a:cubicBezTo>
                    <a:pt x="269" y="152"/>
                    <a:pt x="336" y="102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6" name="Google Shape;18176;p23"/>
            <p:cNvSpPr/>
            <p:nvPr/>
          </p:nvSpPr>
          <p:spPr>
            <a:xfrm>
              <a:off x="2965425" y="47743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7" name="Google Shape;18177;p23"/>
            <p:cNvSpPr/>
            <p:nvPr/>
          </p:nvSpPr>
          <p:spPr>
            <a:xfrm>
              <a:off x="4778900" y="469197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337" y="0"/>
                  </a:moveTo>
                  <a:lnTo>
                    <a:pt x="1" y="337"/>
                  </a:lnTo>
                  <a:cubicBezTo>
                    <a:pt x="203" y="337"/>
                    <a:pt x="337" y="202"/>
                    <a:pt x="33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8" name="Google Shape;18178;p23"/>
            <p:cNvSpPr/>
            <p:nvPr/>
          </p:nvSpPr>
          <p:spPr>
            <a:xfrm>
              <a:off x="3767125" y="4860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9" name="Google Shape;18179;p23"/>
            <p:cNvSpPr/>
            <p:nvPr/>
          </p:nvSpPr>
          <p:spPr>
            <a:xfrm>
              <a:off x="3056200" y="49961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8" y="135"/>
                    <a:pt x="93" y="135"/>
                  </a:cubicBezTo>
                  <a:cubicBezTo>
                    <a:pt x="118" y="135"/>
                    <a:pt x="135" y="102"/>
                    <a:pt x="135" y="68"/>
                  </a:cubicBezTo>
                  <a:cubicBezTo>
                    <a:pt x="135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0" name="Google Shape;18180;p23"/>
            <p:cNvSpPr/>
            <p:nvPr/>
          </p:nvSpPr>
          <p:spPr>
            <a:xfrm>
              <a:off x="2572150" y="451885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68" y="1"/>
                  </a:moveTo>
                  <a:lnTo>
                    <a:pt x="68" y="1"/>
                  </a:lnTo>
                  <a:cubicBezTo>
                    <a:pt x="68" y="1"/>
                    <a:pt x="1" y="68"/>
                    <a:pt x="1" y="135"/>
                  </a:cubicBezTo>
                  <a:cubicBezTo>
                    <a:pt x="202" y="68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1" name="Google Shape;18181;p23"/>
            <p:cNvSpPr/>
            <p:nvPr/>
          </p:nvSpPr>
          <p:spPr>
            <a:xfrm>
              <a:off x="2511650" y="43608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2" name="Google Shape;18182;p23"/>
            <p:cNvSpPr/>
            <p:nvPr/>
          </p:nvSpPr>
          <p:spPr>
            <a:xfrm>
              <a:off x="5093200" y="4350800"/>
              <a:ext cx="10100" cy="13450"/>
            </a:xfrm>
            <a:custGeom>
              <a:avLst/>
              <a:gdLst/>
              <a:ahLst/>
              <a:cxnLst/>
              <a:rect l="l" t="t" r="r" b="b"/>
              <a:pathLst>
                <a:path w="404" h="538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67"/>
                    <a:pt x="1" y="269"/>
                    <a:pt x="1" y="538"/>
                  </a:cubicBezTo>
                  <a:cubicBezTo>
                    <a:pt x="202" y="404"/>
                    <a:pt x="337" y="269"/>
                    <a:pt x="404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3" name="Google Shape;18183;p23"/>
            <p:cNvSpPr/>
            <p:nvPr/>
          </p:nvSpPr>
          <p:spPr>
            <a:xfrm>
              <a:off x="3378900" y="434070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7" y="135"/>
                    <a:pt x="92" y="135"/>
                  </a:cubicBezTo>
                  <a:cubicBezTo>
                    <a:pt x="118" y="135"/>
                    <a:pt x="134" y="102"/>
                    <a:pt x="134" y="68"/>
                  </a:cubicBezTo>
                  <a:cubicBezTo>
                    <a:pt x="134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4" name="Google Shape;18184;p23"/>
            <p:cNvSpPr/>
            <p:nvPr/>
          </p:nvSpPr>
          <p:spPr>
            <a:xfrm>
              <a:off x="2471300" y="4145750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68" y="0"/>
                  </a:moveTo>
                  <a:cubicBezTo>
                    <a:pt x="68" y="0"/>
                    <a:pt x="1" y="68"/>
                    <a:pt x="1" y="135"/>
                  </a:cubicBezTo>
                  <a:cubicBezTo>
                    <a:pt x="203" y="68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5" name="Google Shape;18185;p23"/>
            <p:cNvSpPr/>
            <p:nvPr/>
          </p:nvSpPr>
          <p:spPr>
            <a:xfrm>
              <a:off x="1452800" y="407012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cubicBezTo>
                    <a:pt x="270" y="0"/>
                    <a:pt x="68" y="135"/>
                    <a:pt x="1" y="403"/>
                  </a:cubicBezTo>
                  <a:cubicBezTo>
                    <a:pt x="203" y="336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6" name="Google Shape;18186;p23"/>
            <p:cNvSpPr/>
            <p:nvPr/>
          </p:nvSpPr>
          <p:spPr>
            <a:xfrm>
              <a:off x="4778900" y="39474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7" name="Google Shape;18187;p23"/>
            <p:cNvSpPr/>
            <p:nvPr/>
          </p:nvSpPr>
          <p:spPr>
            <a:xfrm>
              <a:off x="3499900" y="39373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8" name="Google Shape;18188;p23"/>
            <p:cNvSpPr/>
            <p:nvPr/>
          </p:nvSpPr>
          <p:spPr>
            <a:xfrm>
              <a:off x="3488125" y="39272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9" name="Google Shape;18189;p23"/>
            <p:cNvSpPr/>
            <p:nvPr/>
          </p:nvSpPr>
          <p:spPr>
            <a:xfrm>
              <a:off x="3469650" y="39171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0" name="Google Shape;18190;p23"/>
            <p:cNvSpPr/>
            <p:nvPr/>
          </p:nvSpPr>
          <p:spPr>
            <a:xfrm>
              <a:off x="1715000" y="39087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538" y="0"/>
                  </a:moveTo>
                  <a:cubicBezTo>
                    <a:pt x="269" y="0"/>
                    <a:pt x="68" y="135"/>
                    <a:pt x="0" y="336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1" name="Google Shape;18191;p23"/>
            <p:cNvSpPr/>
            <p:nvPr/>
          </p:nvSpPr>
          <p:spPr>
            <a:xfrm>
              <a:off x="4315050" y="3675150"/>
              <a:ext cx="6725" cy="10100"/>
            </a:xfrm>
            <a:custGeom>
              <a:avLst/>
              <a:gdLst/>
              <a:ahLst/>
              <a:cxnLst/>
              <a:rect l="l" t="t" r="r" b="b"/>
              <a:pathLst>
                <a:path w="269" h="404" extrusionOk="0">
                  <a:moveTo>
                    <a:pt x="0" y="0"/>
                  </a:moveTo>
                  <a:lnTo>
                    <a:pt x="0" y="404"/>
                  </a:lnTo>
                  <a:cubicBezTo>
                    <a:pt x="269" y="269"/>
                    <a:pt x="269" y="135"/>
                    <a:pt x="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2" name="Google Shape;18192;p23"/>
            <p:cNvSpPr/>
            <p:nvPr/>
          </p:nvSpPr>
          <p:spPr>
            <a:xfrm>
              <a:off x="4375550" y="3772625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135" y="1"/>
                  </a:moveTo>
                  <a:cubicBezTo>
                    <a:pt x="135" y="1"/>
                    <a:pt x="0" y="68"/>
                    <a:pt x="0" y="135"/>
                  </a:cubicBezTo>
                  <a:cubicBezTo>
                    <a:pt x="202" y="68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3" name="Google Shape;18193;p23"/>
            <p:cNvSpPr/>
            <p:nvPr/>
          </p:nvSpPr>
          <p:spPr>
            <a:xfrm>
              <a:off x="3383925" y="38028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1" y="34"/>
                    <a:pt x="1" y="68"/>
                  </a:cubicBezTo>
                  <a:cubicBezTo>
                    <a:pt x="1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4" name="Google Shape;18194;p23"/>
            <p:cNvSpPr/>
            <p:nvPr/>
          </p:nvSpPr>
          <p:spPr>
            <a:xfrm>
              <a:off x="2257875" y="2806075"/>
              <a:ext cx="541200" cy="585050"/>
            </a:xfrm>
            <a:custGeom>
              <a:avLst/>
              <a:gdLst/>
              <a:ahLst/>
              <a:cxnLst/>
              <a:rect l="l" t="t" r="r" b="b"/>
              <a:pathLst>
                <a:path w="21648" h="23402" extrusionOk="0">
                  <a:moveTo>
                    <a:pt x="2531" y="1"/>
                  </a:moveTo>
                  <a:cubicBezTo>
                    <a:pt x="2496" y="1"/>
                    <a:pt x="2459" y="3"/>
                    <a:pt x="2420" y="7"/>
                  </a:cubicBezTo>
                  <a:cubicBezTo>
                    <a:pt x="1748" y="74"/>
                    <a:pt x="1277" y="477"/>
                    <a:pt x="1076" y="1082"/>
                  </a:cubicBezTo>
                  <a:cubicBezTo>
                    <a:pt x="0" y="3368"/>
                    <a:pt x="1008" y="5586"/>
                    <a:pt x="3496" y="6460"/>
                  </a:cubicBezTo>
                  <a:cubicBezTo>
                    <a:pt x="3552" y="6433"/>
                    <a:pt x="3607" y="6416"/>
                    <a:pt x="3658" y="6416"/>
                  </a:cubicBezTo>
                  <a:cubicBezTo>
                    <a:pt x="3730" y="6416"/>
                    <a:pt x="3793" y="6449"/>
                    <a:pt x="3832" y="6528"/>
                  </a:cubicBezTo>
                  <a:lnTo>
                    <a:pt x="3698" y="6528"/>
                  </a:lnTo>
                  <a:cubicBezTo>
                    <a:pt x="3286" y="6528"/>
                    <a:pt x="3183" y="7248"/>
                    <a:pt x="2893" y="7248"/>
                  </a:cubicBezTo>
                  <a:cubicBezTo>
                    <a:pt x="2852" y="7248"/>
                    <a:pt x="2807" y="7234"/>
                    <a:pt x="2756" y="7200"/>
                  </a:cubicBezTo>
                  <a:cubicBezTo>
                    <a:pt x="2340" y="6950"/>
                    <a:pt x="2040" y="6849"/>
                    <a:pt x="1822" y="6849"/>
                  </a:cubicBezTo>
                  <a:cubicBezTo>
                    <a:pt x="1159" y="6849"/>
                    <a:pt x="1261" y="7786"/>
                    <a:pt x="1210" y="8343"/>
                  </a:cubicBezTo>
                  <a:cubicBezTo>
                    <a:pt x="941" y="10629"/>
                    <a:pt x="2891" y="11234"/>
                    <a:pt x="4303" y="12108"/>
                  </a:cubicBezTo>
                  <a:cubicBezTo>
                    <a:pt x="5311" y="12780"/>
                    <a:pt x="5983" y="13385"/>
                    <a:pt x="6051" y="14595"/>
                  </a:cubicBezTo>
                  <a:cubicBezTo>
                    <a:pt x="6319" y="15133"/>
                    <a:pt x="6790" y="15671"/>
                    <a:pt x="6723" y="16074"/>
                  </a:cubicBezTo>
                  <a:cubicBezTo>
                    <a:pt x="6319" y="17419"/>
                    <a:pt x="7126" y="17822"/>
                    <a:pt x="8135" y="18293"/>
                  </a:cubicBezTo>
                  <a:cubicBezTo>
                    <a:pt x="8471" y="18427"/>
                    <a:pt x="8941" y="18763"/>
                    <a:pt x="8740" y="19167"/>
                  </a:cubicBezTo>
                  <a:cubicBezTo>
                    <a:pt x="8202" y="20578"/>
                    <a:pt x="8807" y="21721"/>
                    <a:pt x="9614" y="22864"/>
                  </a:cubicBezTo>
                  <a:cubicBezTo>
                    <a:pt x="9681" y="22999"/>
                    <a:pt x="9479" y="23402"/>
                    <a:pt x="9950" y="23402"/>
                  </a:cubicBezTo>
                  <a:cubicBezTo>
                    <a:pt x="10353" y="23402"/>
                    <a:pt x="10488" y="23133"/>
                    <a:pt x="10555" y="22730"/>
                  </a:cubicBezTo>
                  <a:cubicBezTo>
                    <a:pt x="10631" y="22154"/>
                    <a:pt x="10839" y="21929"/>
                    <a:pt x="11129" y="21929"/>
                  </a:cubicBezTo>
                  <a:cubicBezTo>
                    <a:pt x="11347" y="21929"/>
                    <a:pt x="11611" y="22057"/>
                    <a:pt x="11899" y="22259"/>
                  </a:cubicBezTo>
                  <a:cubicBezTo>
                    <a:pt x="12168" y="22394"/>
                    <a:pt x="12370" y="22528"/>
                    <a:pt x="12572" y="22730"/>
                  </a:cubicBezTo>
                  <a:cubicBezTo>
                    <a:pt x="15597" y="22259"/>
                    <a:pt x="18017" y="20646"/>
                    <a:pt x="20572" y="19234"/>
                  </a:cubicBezTo>
                  <a:cubicBezTo>
                    <a:pt x="21647" y="18696"/>
                    <a:pt x="20975" y="17889"/>
                    <a:pt x="20303" y="17284"/>
                  </a:cubicBezTo>
                  <a:cubicBezTo>
                    <a:pt x="17950" y="15402"/>
                    <a:pt x="15933" y="13116"/>
                    <a:pt x="13580" y="11234"/>
                  </a:cubicBezTo>
                  <a:cubicBezTo>
                    <a:pt x="12034" y="10158"/>
                    <a:pt x="10689" y="8948"/>
                    <a:pt x="9479" y="7536"/>
                  </a:cubicBezTo>
                  <a:cubicBezTo>
                    <a:pt x="8067" y="6797"/>
                    <a:pt x="7462" y="5183"/>
                    <a:pt x="6185" y="4309"/>
                  </a:cubicBezTo>
                  <a:lnTo>
                    <a:pt x="5714" y="3973"/>
                  </a:lnTo>
                  <a:cubicBezTo>
                    <a:pt x="4572" y="3233"/>
                    <a:pt x="4437" y="1822"/>
                    <a:pt x="3563" y="881"/>
                  </a:cubicBezTo>
                  <a:cubicBezTo>
                    <a:pt x="3246" y="500"/>
                    <a:pt x="3109" y="1"/>
                    <a:pt x="2531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5" name="Google Shape;18195;p23"/>
            <p:cNvSpPr/>
            <p:nvPr/>
          </p:nvSpPr>
          <p:spPr>
            <a:xfrm>
              <a:off x="2034325" y="1175950"/>
              <a:ext cx="1040375" cy="2337875"/>
            </a:xfrm>
            <a:custGeom>
              <a:avLst/>
              <a:gdLst/>
              <a:ahLst/>
              <a:cxnLst/>
              <a:rect l="l" t="t" r="r" b="b"/>
              <a:pathLst>
                <a:path w="41615" h="93515" extrusionOk="0">
                  <a:moveTo>
                    <a:pt x="25166" y="87644"/>
                  </a:moveTo>
                  <a:cubicBezTo>
                    <a:pt x="25323" y="87644"/>
                    <a:pt x="25494" y="87670"/>
                    <a:pt x="25682" y="87733"/>
                  </a:cubicBezTo>
                  <a:cubicBezTo>
                    <a:pt x="24947" y="88581"/>
                    <a:pt x="24023" y="88573"/>
                    <a:pt x="23268" y="88629"/>
                  </a:cubicBezTo>
                  <a:lnTo>
                    <a:pt x="23268" y="88629"/>
                  </a:lnTo>
                  <a:cubicBezTo>
                    <a:pt x="23858" y="88417"/>
                    <a:pt x="24321" y="87644"/>
                    <a:pt x="25166" y="87644"/>
                  </a:cubicBezTo>
                  <a:close/>
                  <a:moveTo>
                    <a:pt x="1816" y="0"/>
                  </a:moveTo>
                  <a:lnTo>
                    <a:pt x="1816" y="0"/>
                  </a:lnTo>
                  <a:cubicBezTo>
                    <a:pt x="1278" y="202"/>
                    <a:pt x="942" y="673"/>
                    <a:pt x="1009" y="1278"/>
                  </a:cubicBezTo>
                  <a:cubicBezTo>
                    <a:pt x="1076" y="2353"/>
                    <a:pt x="1009" y="3496"/>
                    <a:pt x="875" y="4639"/>
                  </a:cubicBezTo>
                  <a:cubicBezTo>
                    <a:pt x="404" y="8471"/>
                    <a:pt x="135" y="12437"/>
                    <a:pt x="202" y="16404"/>
                  </a:cubicBezTo>
                  <a:cubicBezTo>
                    <a:pt x="270" y="17412"/>
                    <a:pt x="270" y="18488"/>
                    <a:pt x="202" y="19564"/>
                  </a:cubicBezTo>
                  <a:cubicBezTo>
                    <a:pt x="1" y="20370"/>
                    <a:pt x="135" y="21244"/>
                    <a:pt x="471" y="21984"/>
                  </a:cubicBezTo>
                  <a:cubicBezTo>
                    <a:pt x="1076" y="23127"/>
                    <a:pt x="1211" y="24471"/>
                    <a:pt x="807" y="25681"/>
                  </a:cubicBezTo>
                  <a:cubicBezTo>
                    <a:pt x="740" y="26085"/>
                    <a:pt x="740" y="26488"/>
                    <a:pt x="942" y="26892"/>
                  </a:cubicBezTo>
                  <a:cubicBezTo>
                    <a:pt x="1345" y="28841"/>
                    <a:pt x="1883" y="30858"/>
                    <a:pt x="2219" y="32875"/>
                  </a:cubicBezTo>
                  <a:cubicBezTo>
                    <a:pt x="2488" y="34287"/>
                    <a:pt x="2152" y="35766"/>
                    <a:pt x="3295" y="36976"/>
                  </a:cubicBezTo>
                  <a:cubicBezTo>
                    <a:pt x="3497" y="37177"/>
                    <a:pt x="3497" y="37581"/>
                    <a:pt x="3631" y="37917"/>
                  </a:cubicBezTo>
                  <a:cubicBezTo>
                    <a:pt x="4102" y="39732"/>
                    <a:pt x="4707" y="41480"/>
                    <a:pt x="5110" y="43295"/>
                  </a:cubicBezTo>
                  <a:cubicBezTo>
                    <a:pt x="5312" y="44371"/>
                    <a:pt x="5984" y="45245"/>
                    <a:pt x="5850" y="46388"/>
                  </a:cubicBezTo>
                  <a:cubicBezTo>
                    <a:pt x="5782" y="47194"/>
                    <a:pt x="6051" y="48068"/>
                    <a:pt x="6455" y="48808"/>
                  </a:cubicBezTo>
                  <a:cubicBezTo>
                    <a:pt x="6992" y="49951"/>
                    <a:pt x="7799" y="50959"/>
                    <a:pt x="8404" y="52035"/>
                  </a:cubicBezTo>
                  <a:cubicBezTo>
                    <a:pt x="9547" y="54186"/>
                    <a:pt x="9749" y="56606"/>
                    <a:pt x="10892" y="58690"/>
                  </a:cubicBezTo>
                  <a:cubicBezTo>
                    <a:pt x="11766" y="60438"/>
                    <a:pt x="12774" y="62119"/>
                    <a:pt x="13917" y="63665"/>
                  </a:cubicBezTo>
                  <a:cubicBezTo>
                    <a:pt x="14589" y="64405"/>
                    <a:pt x="14589" y="65615"/>
                    <a:pt x="15598" y="66086"/>
                  </a:cubicBezTo>
                  <a:cubicBezTo>
                    <a:pt x="14858" y="67363"/>
                    <a:pt x="16404" y="67497"/>
                    <a:pt x="16740" y="68237"/>
                  </a:cubicBezTo>
                  <a:cubicBezTo>
                    <a:pt x="16808" y="68237"/>
                    <a:pt x="16808" y="68304"/>
                    <a:pt x="16740" y="68371"/>
                  </a:cubicBezTo>
                  <a:cubicBezTo>
                    <a:pt x="16401" y="68767"/>
                    <a:pt x="15871" y="68925"/>
                    <a:pt x="15351" y="68925"/>
                  </a:cubicBezTo>
                  <a:cubicBezTo>
                    <a:pt x="15253" y="68925"/>
                    <a:pt x="15156" y="68920"/>
                    <a:pt x="15060" y="68909"/>
                  </a:cubicBezTo>
                  <a:cubicBezTo>
                    <a:pt x="14858" y="69111"/>
                    <a:pt x="14858" y="69514"/>
                    <a:pt x="15060" y="69716"/>
                  </a:cubicBezTo>
                  <a:cubicBezTo>
                    <a:pt x="16135" y="70859"/>
                    <a:pt x="16673" y="72472"/>
                    <a:pt x="18287" y="73077"/>
                  </a:cubicBezTo>
                  <a:cubicBezTo>
                    <a:pt x="18400" y="72474"/>
                    <a:pt x="18492" y="71892"/>
                    <a:pt x="18432" y="71414"/>
                  </a:cubicBezTo>
                  <a:lnTo>
                    <a:pt x="18432" y="71414"/>
                  </a:lnTo>
                  <a:cubicBezTo>
                    <a:pt x="19364" y="72967"/>
                    <a:pt x="20655" y="74265"/>
                    <a:pt x="22186" y="75229"/>
                  </a:cubicBezTo>
                  <a:cubicBezTo>
                    <a:pt x="22791" y="75565"/>
                    <a:pt x="22455" y="76170"/>
                    <a:pt x="22253" y="76640"/>
                  </a:cubicBezTo>
                  <a:cubicBezTo>
                    <a:pt x="24673" y="79061"/>
                    <a:pt x="27228" y="81414"/>
                    <a:pt x="29984" y="83834"/>
                  </a:cubicBezTo>
                  <a:lnTo>
                    <a:pt x="21514" y="87935"/>
                  </a:lnTo>
                  <a:cubicBezTo>
                    <a:pt x="21245" y="88405"/>
                    <a:pt x="20505" y="88472"/>
                    <a:pt x="20236" y="89078"/>
                  </a:cubicBezTo>
                  <a:cubicBezTo>
                    <a:pt x="20387" y="89112"/>
                    <a:pt x="20535" y="89127"/>
                    <a:pt x="20683" y="89127"/>
                  </a:cubicBezTo>
                  <a:cubicBezTo>
                    <a:pt x="21392" y="89127"/>
                    <a:pt x="22079" y="88785"/>
                    <a:pt x="22858" y="88674"/>
                  </a:cubicBezTo>
                  <a:lnTo>
                    <a:pt x="22858" y="88674"/>
                  </a:lnTo>
                  <a:cubicBezTo>
                    <a:pt x="22724" y="89078"/>
                    <a:pt x="22657" y="89481"/>
                    <a:pt x="22724" y="89884"/>
                  </a:cubicBezTo>
                  <a:cubicBezTo>
                    <a:pt x="22603" y="89875"/>
                    <a:pt x="22485" y="89870"/>
                    <a:pt x="22370" y="89870"/>
                  </a:cubicBezTo>
                  <a:cubicBezTo>
                    <a:pt x="21653" y="89870"/>
                    <a:pt x="21064" y="90081"/>
                    <a:pt x="20774" y="90893"/>
                  </a:cubicBezTo>
                  <a:cubicBezTo>
                    <a:pt x="20640" y="91498"/>
                    <a:pt x="20169" y="91968"/>
                    <a:pt x="19564" y="92103"/>
                  </a:cubicBezTo>
                  <a:cubicBezTo>
                    <a:pt x="18825" y="92304"/>
                    <a:pt x="18825" y="92910"/>
                    <a:pt x="18690" y="93515"/>
                  </a:cubicBezTo>
                  <a:lnTo>
                    <a:pt x="29514" y="87935"/>
                  </a:lnTo>
                  <a:cubicBezTo>
                    <a:pt x="31732" y="87128"/>
                    <a:pt x="33480" y="85447"/>
                    <a:pt x="35766" y="84640"/>
                  </a:cubicBezTo>
                  <a:cubicBezTo>
                    <a:pt x="36909" y="84237"/>
                    <a:pt x="38052" y="83699"/>
                    <a:pt x="39127" y="82960"/>
                  </a:cubicBezTo>
                  <a:cubicBezTo>
                    <a:pt x="40001" y="82287"/>
                    <a:pt x="41413" y="82153"/>
                    <a:pt x="41615" y="80741"/>
                  </a:cubicBezTo>
                  <a:cubicBezTo>
                    <a:pt x="41312" y="80439"/>
                    <a:pt x="40926" y="80287"/>
                    <a:pt x="40531" y="80287"/>
                  </a:cubicBezTo>
                  <a:cubicBezTo>
                    <a:pt x="40136" y="80287"/>
                    <a:pt x="39732" y="80439"/>
                    <a:pt x="39396" y="80741"/>
                  </a:cubicBezTo>
                  <a:cubicBezTo>
                    <a:pt x="38590" y="81279"/>
                    <a:pt x="37648" y="81212"/>
                    <a:pt x="36842" y="81548"/>
                  </a:cubicBezTo>
                  <a:cubicBezTo>
                    <a:pt x="36547" y="81676"/>
                    <a:pt x="36350" y="81729"/>
                    <a:pt x="36221" y="81729"/>
                  </a:cubicBezTo>
                  <a:cubicBezTo>
                    <a:pt x="35675" y="81729"/>
                    <a:pt x="36361" y="80783"/>
                    <a:pt x="36035" y="80674"/>
                  </a:cubicBezTo>
                  <a:cubicBezTo>
                    <a:pt x="35756" y="80535"/>
                    <a:pt x="35503" y="80477"/>
                    <a:pt x="35268" y="80477"/>
                  </a:cubicBezTo>
                  <a:cubicBezTo>
                    <a:pt x="34484" y="80477"/>
                    <a:pt x="33915" y="81118"/>
                    <a:pt x="33346" y="81481"/>
                  </a:cubicBezTo>
                  <a:cubicBezTo>
                    <a:pt x="32929" y="81838"/>
                    <a:pt x="32421" y="82010"/>
                    <a:pt x="31919" y="82010"/>
                  </a:cubicBezTo>
                  <a:cubicBezTo>
                    <a:pt x="31287" y="82010"/>
                    <a:pt x="30665" y="81736"/>
                    <a:pt x="30253" y="81212"/>
                  </a:cubicBezTo>
                  <a:cubicBezTo>
                    <a:pt x="28976" y="79733"/>
                    <a:pt x="27564" y="78388"/>
                    <a:pt x="26220" y="76976"/>
                  </a:cubicBezTo>
                  <a:cubicBezTo>
                    <a:pt x="23665" y="74287"/>
                    <a:pt x="21312" y="71531"/>
                    <a:pt x="18623" y="69044"/>
                  </a:cubicBezTo>
                  <a:cubicBezTo>
                    <a:pt x="18287" y="68976"/>
                    <a:pt x="17883" y="68707"/>
                    <a:pt x="17749" y="68304"/>
                  </a:cubicBezTo>
                  <a:cubicBezTo>
                    <a:pt x="15866" y="64539"/>
                    <a:pt x="13043" y="61380"/>
                    <a:pt x="11362" y="57480"/>
                  </a:cubicBezTo>
                  <a:cubicBezTo>
                    <a:pt x="9816" y="53984"/>
                    <a:pt x="8337" y="50489"/>
                    <a:pt x="6858" y="46993"/>
                  </a:cubicBezTo>
                  <a:cubicBezTo>
                    <a:pt x="6656" y="46388"/>
                    <a:pt x="6522" y="45783"/>
                    <a:pt x="6589" y="45178"/>
                  </a:cubicBezTo>
                  <a:cubicBezTo>
                    <a:pt x="5446" y="44035"/>
                    <a:pt x="5850" y="42488"/>
                    <a:pt x="5312" y="41144"/>
                  </a:cubicBezTo>
                  <a:cubicBezTo>
                    <a:pt x="4707" y="40539"/>
                    <a:pt x="4371" y="39665"/>
                    <a:pt x="4303" y="38791"/>
                  </a:cubicBezTo>
                  <a:cubicBezTo>
                    <a:pt x="3698" y="35900"/>
                    <a:pt x="2891" y="33009"/>
                    <a:pt x="2286" y="30118"/>
                  </a:cubicBezTo>
                  <a:cubicBezTo>
                    <a:pt x="1749" y="27362"/>
                    <a:pt x="1412" y="24606"/>
                    <a:pt x="1345" y="21782"/>
                  </a:cubicBezTo>
                  <a:cubicBezTo>
                    <a:pt x="1076" y="21513"/>
                    <a:pt x="942" y="21110"/>
                    <a:pt x="942" y="20707"/>
                  </a:cubicBezTo>
                  <a:cubicBezTo>
                    <a:pt x="942" y="18085"/>
                    <a:pt x="807" y="15530"/>
                    <a:pt x="807" y="12908"/>
                  </a:cubicBezTo>
                  <a:cubicBezTo>
                    <a:pt x="875" y="8605"/>
                    <a:pt x="1211" y="4303"/>
                    <a:pt x="1816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6" name="Google Shape;18196;p23"/>
            <p:cNvSpPr/>
            <p:nvPr/>
          </p:nvSpPr>
          <p:spPr>
            <a:xfrm>
              <a:off x="2086425" y="2606550"/>
              <a:ext cx="332800" cy="570600"/>
            </a:xfrm>
            <a:custGeom>
              <a:avLst/>
              <a:gdLst/>
              <a:ahLst/>
              <a:cxnLst/>
              <a:rect l="l" t="t" r="r" b="b"/>
              <a:pathLst>
                <a:path w="13312" h="22824" extrusionOk="0">
                  <a:moveTo>
                    <a:pt x="4238" y="1"/>
                  </a:moveTo>
                  <a:cubicBezTo>
                    <a:pt x="4156" y="1"/>
                    <a:pt x="4066" y="18"/>
                    <a:pt x="3967" y="55"/>
                  </a:cubicBezTo>
                  <a:cubicBezTo>
                    <a:pt x="3026" y="525"/>
                    <a:pt x="2757" y="1735"/>
                    <a:pt x="3362" y="2609"/>
                  </a:cubicBezTo>
                  <a:cubicBezTo>
                    <a:pt x="4303" y="3550"/>
                    <a:pt x="4303" y="3550"/>
                    <a:pt x="3295" y="4693"/>
                  </a:cubicBezTo>
                  <a:cubicBezTo>
                    <a:pt x="3160" y="4761"/>
                    <a:pt x="3160" y="4895"/>
                    <a:pt x="3160" y="5030"/>
                  </a:cubicBezTo>
                  <a:cubicBezTo>
                    <a:pt x="3322" y="5191"/>
                    <a:pt x="3471" y="5251"/>
                    <a:pt x="3615" y="5251"/>
                  </a:cubicBezTo>
                  <a:cubicBezTo>
                    <a:pt x="4052" y="5251"/>
                    <a:pt x="4433" y="4690"/>
                    <a:pt x="4914" y="4690"/>
                  </a:cubicBezTo>
                  <a:cubicBezTo>
                    <a:pt x="4935" y="4690"/>
                    <a:pt x="4955" y="4691"/>
                    <a:pt x="4976" y="4693"/>
                  </a:cubicBezTo>
                  <a:cubicBezTo>
                    <a:pt x="4908" y="5567"/>
                    <a:pt x="4034" y="5635"/>
                    <a:pt x="3900" y="6240"/>
                  </a:cubicBezTo>
                  <a:cubicBezTo>
                    <a:pt x="3967" y="6441"/>
                    <a:pt x="4102" y="6576"/>
                    <a:pt x="4236" y="6710"/>
                  </a:cubicBezTo>
                  <a:cubicBezTo>
                    <a:pt x="5379" y="7651"/>
                    <a:pt x="5379" y="8727"/>
                    <a:pt x="3967" y="9130"/>
                  </a:cubicBezTo>
                  <a:cubicBezTo>
                    <a:pt x="2287" y="9668"/>
                    <a:pt x="1480" y="11080"/>
                    <a:pt x="471" y="12223"/>
                  </a:cubicBezTo>
                  <a:cubicBezTo>
                    <a:pt x="202" y="12559"/>
                    <a:pt x="1" y="12895"/>
                    <a:pt x="337" y="13299"/>
                  </a:cubicBezTo>
                  <a:cubicBezTo>
                    <a:pt x="528" y="13528"/>
                    <a:pt x="784" y="13648"/>
                    <a:pt x="1043" y="13648"/>
                  </a:cubicBezTo>
                  <a:cubicBezTo>
                    <a:pt x="1240" y="13648"/>
                    <a:pt x="1440" y="13578"/>
                    <a:pt x="1614" y="13433"/>
                  </a:cubicBezTo>
                  <a:cubicBezTo>
                    <a:pt x="2354" y="13097"/>
                    <a:pt x="2623" y="12223"/>
                    <a:pt x="2287" y="11483"/>
                  </a:cubicBezTo>
                  <a:cubicBezTo>
                    <a:pt x="2463" y="11395"/>
                    <a:pt x="2622" y="11362"/>
                    <a:pt x="2766" y="11362"/>
                  </a:cubicBezTo>
                  <a:cubicBezTo>
                    <a:pt x="3171" y="11362"/>
                    <a:pt x="3468" y="11618"/>
                    <a:pt x="3766" y="11618"/>
                  </a:cubicBezTo>
                  <a:cubicBezTo>
                    <a:pt x="4169" y="11618"/>
                    <a:pt x="4639" y="11483"/>
                    <a:pt x="4639" y="11147"/>
                  </a:cubicBezTo>
                  <a:cubicBezTo>
                    <a:pt x="4572" y="9601"/>
                    <a:pt x="6253" y="9399"/>
                    <a:pt x="6791" y="8256"/>
                  </a:cubicBezTo>
                  <a:cubicBezTo>
                    <a:pt x="6863" y="8112"/>
                    <a:pt x="7012" y="8045"/>
                    <a:pt x="7197" y="8045"/>
                  </a:cubicBezTo>
                  <a:cubicBezTo>
                    <a:pt x="7358" y="8045"/>
                    <a:pt x="7545" y="8096"/>
                    <a:pt x="7732" y="8189"/>
                  </a:cubicBezTo>
                  <a:cubicBezTo>
                    <a:pt x="7060" y="9668"/>
                    <a:pt x="7329" y="11282"/>
                    <a:pt x="7396" y="12828"/>
                  </a:cubicBezTo>
                  <a:cubicBezTo>
                    <a:pt x="7463" y="14173"/>
                    <a:pt x="7732" y="15584"/>
                    <a:pt x="6455" y="16593"/>
                  </a:cubicBezTo>
                  <a:cubicBezTo>
                    <a:pt x="6253" y="16727"/>
                    <a:pt x="6186" y="16929"/>
                    <a:pt x="6186" y="17131"/>
                  </a:cubicBezTo>
                  <a:cubicBezTo>
                    <a:pt x="6253" y="18878"/>
                    <a:pt x="5984" y="20626"/>
                    <a:pt x="6791" y="22307"/>
                  </a:cubicBezTo>
                  <a:cubicBezTo>
                    <a:pt x="6992" y="22307"/>
                    <a:pt x="7127" y="22240"/>
                    <a:pt x="7261" y="22173"/>
                  </a:cubicBezTo>
                  <a:cubicBezTo>
                    <a:pt x="7922" y="21606"/>
                    <a:pt x="8362" y="21320"/>
                    <a:pt x="8774" y="21320"/>
                  </a:cubicBezTo>
                  <a:cubicBezTo>
                    <a:pt x="9242" y="21320"/>
                    <a:pt x="9674" y="21690"/>
                    <a:pt x="10354" y="22442"/>
                  </a:cubicBezTo>
                  <a:cubicBezTo>
                    <a:pt x="10573" y="22689"/>
                    <a:pt x="10782" y="22824"/>
                    <a:pt x="10970" y="22824"/>
                  </a:cubicBezTo>
                  <a:cubicBezTo>
                    <a:pt x="11242" y="22824"/>
                    <a:pt x="11472" y="22540"/>
                    <a:pt x="11631" y="21904"/>
                  </a:cubicBezTo>
                  <a:cubicBezTo>
                    <a:pt x="11735" y="21490"/>
                    <a:pt x="11856" y="21324"/>
                    <a:pt x="11995" y="21324"/>
                  </a:cubicBezTo>
                  <a:cubicBezTo>
                    <a:pt x="12127" y="21324"/>
                    <a:pt x="12274" y="21473"/>
                    <a:pt x="12438" y="21702"/>
                  </a:cubicBezTo>
                  <a:cubicBezTo>
                    <a:pt x="12640" y="21971"/>
                    <a:pt x="12640" y="22374"/>
                    <a:pt x="12976" y="22576"/>
                  </a:cubicBezTo>
                  <a:cubicBezTo>
                    <a:pt x="12976" y="22173"/>
                    <a:pt x="13043" y="21769"/>
                    <a:pt x="13177" y="21366"/>
                  </a:cubicBezTo>
                  <a:cubicBezTo>
                    <a:pt x="13312" y="20828"/>
                    <a:pt x="13177" y="20358"/>
                    <a:pt x="12707" y="20290"/>
                  </a:cubicBezTo>
                  <a:cubicBezTo>
                    <a:pt x="11362" y="19954"/>
                    <a:pt x="10556" y="19013"/>
                    <a:pt x="9547" y="18273"/>
                  </a:cubicBezTo>
                  <a:cubicBezTo>
                    <a:pt x="8337" y="17399"/>
                    <a:pt x="8203" y="16526"/>
                    <a:pt x="9009" y="15114"/>
                  </a:cubicBezTo>
                  <a:lnTo>
                    <a:pt x="9009" y="15114"/>
                  </a:lnTo>
                  <a:cubicBezTo>
                    <a:pt x="9614" y="15450"/>
                    <a:pt x="8942" y="16526"/>
                    <a:pt x="9950" y="16794"/>
                  </a:cubicBezTo>
                  <a:cubicBezTo>
                    <a:pt x="10219" y="15988"/>
                    <a:pt x="10018" y="14979"/>
                    <a:pt x="11026" y="14643"/>
                  </a:cubicBezTo>
                  <a:cubicBezTo>
                    <a:pt x="11026" y="14441"/>
                    <a:pt x="10959" y="14240"/>
                    <a:pt x="10959" y="14105"/>
                  </a:cubicBezTo>
                  <a:cubicBezTo>
                    <a:pt x="8673" y="13635"/>
                    <a:pt x="7934" y="12694"/>
                    <a:pt x="8203" y="10609"/>
                  </a:cubicBezTo>
                  <a:cubicBezTo>
                    <a:pt x="8270" y="10139"/>
                    <a:pt x="8203" y="9735"/>
                    <a:pt x="8270" y="9198"/>
                  </a:cubicBezTo>
                  <a:cubicBezTo>
                    <a:pt x="8270" y="8727"/>
                    <a:pt x="8740" y="8525"/>
                    <a:pt x="9211" y="8391"/>
                  </a:cubicBezTo>
                  <a:cubicBezTo>
                    <a:pt x="9311" y="8353"/>
                    <a:pt x="9399" y="8337"/>
                    <a:pt x="9478" y="8337"/>
                  </a:cubicBezTo>
                  <a:cubicBezTo>
                    <a:pt x="9824" y="8337"/>
                    <a:pt x="9988" y="8655"/>
                    <a:pt x="10152" y="8929"/>
                  </a:cubicBezTo>
                  <a:cubicBezTo>
                    <a:pt x="10556" y="9601"/>
                    <a:pt x="10959" y="10273"/>
                    <a:pt x="11362" y="11013"/>
                  </a:cubicBezTo>
                  <a:cubicBezTo>
                    <a:pt x="11766" y="11551"/>
                    <a:pt x="11833" y="12290"/>
                    <a:pt x="12572" y="12492"/>
                  </a:cubicBezTo>
                  <a:cubicBezTo>
                    <a:pt x="12976" y="11954"/>
                    <a:pt x="12505" y="11618"/>
                    <a:pt x="12169" y="11282"/>
                  </a:cubicBezTo>
                  <a:cubicBezTo>
                    <a:pt x="10690" y="8391"/>
                    <a:pt x="8740" y="5903"/>
                    <a:pt x="6992" y="3214"/>
                  </a:cubicBezTo>
                  <a:cubicBezTo>
                    <a:pt x="5782" y="2744"/>
                    <a:pt x="5581" y="1601"/>
                    <a:pt x="5043" y="660"/>
                  </a:cubicBezTo>
                  <a:cubicBezTo>
                    <a:pt x="4823" y="330"/>
                    <a:pt x="4604" y="1"/>
                    <a:pt x="4238" y="1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7" name="Google Shape;18197;p23"/>
            <p:cNvSpPr/>
            <p:nvPr/>
          </p:nvSpPr>
          <p:spPr>
            <a:xfrm>
              <a:off x="1464575" y="2533425"/>
              <a:ext cx="519350" cy="814925"/>
            </a:xfrm>
            <a:custGeom>
              <a:avLst/>
              <a:gdLst/>
              <a:ahLst/>
              <a:cxnLst/>
              <a:rect l="l" t="t" r="r" b="b"/>
              <a:pathLst>
                <a:path w="20774" h="32597" extrusionOk="0">
                  <a:moveTo>
                    <a:pt x="1542" y="0"/>
                  </a:moveTo>
                  <a:cubicBezTo>
                    <a:pt x="1462" y="0"/>
                    <a:pt x="1374" y="7"/>
                    <a:pt x="1278" y="22"/>
                  </a:cubicBezTo>
                  <a:cubicBezTo>
                    <a:pt x="0" y="223"/>
                    <a:pt x="807" y="1433"/>
                    <a:pt x="538" y="2173"/>
                  </a:cubicBezTo>
                  <a:cubicBezTo>
                    <a:pt x="471" y="2442"/>
                    <a:pt x="538" y="2711"/>
                    <a:pt x="740" y="2912"/>
                  </a:cubicBezTo>
                  <a:cubicBezTo>
                    <a:pt x="1345" y="3921"/>
                    <a:pt x="1412" y="5064"/>
                    <a:pt x="1950" y="6072"/>
                  </a:cubicBezTo>
                  <a:cubicBezTo>
                    <a:pt x="3563" y="9232"/>
                    <a:pt x="4908" y="12593"/>
                    <a:pt x="6320" y="15820"/>
                  </a:cubicBezTo>
                  <a:cubicBezTo>
                    <a:pt x="6790" y="16291"/>
                    <a:pt x="7059" y="16829"/>
                    <a:pt x="7194" y="17434"/>
                  </a:cubicBezTo>
                  <a:cubicBezTo>
                    <a:pt x="7463" y="17703"/>
                    <a:pt x="7395" y="18039"/>
                    <a:pt x="7597" y="18308"/>
                  </a:cubicBezTo>
                  <a:cubicBezTo>
                    <a:pt x="7866" y="18442"/>
                    <a:pt x="7732" y="18845"/>
                    <a:pt x="8001" y="19047"/>
                  </a:cubicBezTo>
                  <a:cubicBezTo>
                    <a:pt x="9883" y="21938"/>
                    <a:pt x="11496" y="25030"/>
                    <a:pt x="14118" y="27383"/>
                  </a:cubicBezTo>
                  <a:cubicBezTo>
                    <a:pt x="15396" y="28526"/>
                    <a:pt x="16606" y="29804"/>
                    <a:pt x="17614" y="31148"/>
                  </a:cubicBezTo>
                  <a:cubicBezTo>
                    <a:pt x="17950" y="31753"/>
                    <a:pt x="18623" y="31820"/>
                    <a:pt x="19093" y="32224"/>
                  </a:cubicBezTo>
                  <a:cubicBezTo>
                    <a:pt x="19331" y="32422"/>
                    <a:pt x="19639" y="32597"/>
                    <a:pt x="19920" y="32597"/>
                  </a:cubicBezTo>
                  <a:cubicBezTo>
                    <a:pt x="20116" y="32597"/>
                    <a:pt x="20300" y="32512"/>
                    <a:pt x="20438" y="32291"/>
                  </a:cubicBezTo>
                  <a:cubicBezTo>
                    <a:pt x="20774" y="31753"/>
                    <a:pt x="20236" y="31417"/>
                    <a:pt x="19900" y="31148"/>
                  </a:cubicBezTo>
                  <a:cubicBezTo>
                    <a:pt x="18421" y="30341"/>
                    <a:pt x="17883" y="28728"/>
                    <a:pt x="16875" y="27518"/>
                  </a:cubicBezTo>
                  <a:lnTo>
                    <a:pt x="14454" y="24291"/>
                  </a:lnTo>
                  <a:cubicBezTo>
                    <a:pt x="13648" y="23888"/>
                    <a:pt x="13043" y="23148"/>
                    <a:pt x="12841" y="22274"/>
                  </a:cubicBezTo>
                  <a:cubicBezTo>
                    <a:pt x="12572" y="22072"/>
                    <a:pt x="12707" y="21669"/>
                    <a:pt x="12370" y="21467"/>
                  </a:cubicBezTo>
                  <a:cubicBezTo>
                    <a:pt x="10354" y="18240"/>
                    <a:pt x="8606" y="14812"/>
                    <a:pt x="7328" y="11181"/>
                  </a:cubicBezTo>
                  <a:cubicBezTo>
                    <a:pt x="6387" y="8425"/>
                    <a:pt x="5177" y="5803"/>
                    <a:pt x="3563" y="3316"/>
                  </a:cubicBezTo>
                  <a:cubicBezTo>
                    <a:pt x="3026" y="2912"/>
                    <a:pt x="2622" y="2375"/>
                    <a:pt x="2421" y="1702"/>
                  </a:cubicBezTo>
                  <a:cubicBezTo>
                    <a:pt x="2233" y="1141"/>
                    <a:pt x="2567" y="0"/>
                    <a:pt x="1542" y="0"/>
                  </a:cubicBezTo>
                  <a:close/>
                </a:path>
              </a:pathLst>
            </a:custGeom>
            <a:solidFill>
              <a:srgbClr val="6F9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8" name="Google Shape;18198;p23"/>
            <p:cNvSpPr/>
            <p:nvPr/>
          </p:nvSpPr>
          <p:spPr>
            <a:xfrm>
              <a:off x="1884750" y="3221350"/>
              <a:ext cx="267250" cy="253825"/>
            </a:xfrm>
            <a:custGeom>
              <a:avLst/>
              <a:gdLst/>
              <a:ahLst/>
              <a:cxnLst/>
              <a:rect l="l" t="t" r="r" b="b"/>
              <a:pathLst>
                <a:path w="10690" h="10153" extrusionOk="0">
                  <a:moveTo>
                    <a:pt x="0" y="1"/>
                  </a:moveTo>
                  <a:lnTo>
                    <a:pt x="0" y="1"/>
                  </a:lnTo>
                  <a:cubicBezTo>
                    <a:pt x="538" y="1480"/>
                    <a:pt x="1009" y="2824"/>
                    <a:pt x="2488" y="3564"/>
                  </a:cubicBezTo>
                  <a:cubicBezTo>
                    <a:pt x="2891" y="3766"/>
                    <a:pt x="3362" y="4169"/>
                    <a:pt x="3362" y="5245"/>
                  </a:cubicBezTo>
                  <a:cubicBezTo>
                    <a:pt x="2690" y="4505"/>
                    <a:pt x="1816" y="3967"/>
                    <a:pt x="807" y="3631"/>
                  </a:cubicBezTo>
                  <a:lnTo>
                    <a:pt x="807" y="3631"/>
                  </a:lnTo>
                  <a:cubicBezTo>
                    <a:pt x="874" y="4371"/>
                    <a:pt x="1479" y="4572"/>
                    <a:pt x="1883" y="4909"/>
                  </a:cubicBezTo>
                  <a:cubicBezTo>
                    <a:pt x="3900" y="6253"/>
                    <a:pt x="5849" y="7598"/>
                    <a:pt x="7866" y="8808"/>
                  </a:cubicBezTo>
                  <a:cubicBezTo>
                    <a:pt x="8606" y="9278"/>
                    <a:pt x="9076" y="10152"/>
                    <a:pt x="10085" y="10152"/>
                  </a:cubicBezTo>
                  <a:cubicBezTo>
                    <a:pt x="10690" y="9413"/>
                    <a:pt x="10286" y="8942"/>
                    <a:pt x="9681" y="8472"/>
                  </a:cubicBezTo>
                  <a:cubicBezTo>
                    <a:pt x="8942" y="7329"/>
                    <a:pt x="7866" y="6455"/>
                    <a:pt x="6656" y="5917"/>
                  </a:cubicBezTo>
                  <a:cubicBezTo>
                    <a:pt x="5446" y="5312"/>
                    <a:pt x="4303" y="4572"/>
                    <a:pt x="3362" y="3698"/>
                  </a:cubicBezTo>
                  <a:cubicBezTo>
                    <a:pt x="2017" y="2623"/>
                    <a:pt x="1547" y="875"/>
                    <a:pt x="0" y="1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9" name="Google Shape;18199;p23"/>
            <p:cNvSpPr/>
            <p:nvPr/>
          </p:nvSpPr>
          <p:spPr>
            <a:xfrm>
              <a:off x="2308275" y="3333100"/>
              <a:ext cx="151300" cy="82775"/>
            </a:xfrm>
            <a:custGeom>
              <a:avLst/>
              <a:gdLst/>
              <a:ahLst/>
              <a:cxnLst/>
              <a:rect l="l" t="t" r="r" b="b"/>
              <a:pathLst>
                <a:path w="6052" h="3311" extrusionOk="0">
                  <a:moveTo>
                    <a:pt x="5578" y="0"/>
                  </a:moveTo>
                  <a:cubicBezTo>
                    <a:pt x="5486" y="0"/>
                    <a:pt x="5376" y="11"/>
                    <a:pt x="5245" y="35"/>
                  </a:cubicBezTo>
                  <a:cubicBezTo>
                    <a:pt x="4169" y="35"/>
                    <a:pt x="3295" y="707"/>
                    <a:pt x="2959" y="1716"/>
                  </a:cubicBezTo>
                  <a:cubicBezTo>
                    <a:pt x="2494" y="786"/>
                    <a:pt x="2297" y="392"/>
                    <a:pt x="2021" y="392"/>
                  </a:cubicBezTo>
                  <a:cubicBezTo>
                    <a:pt x="1818" y="392"/>
                    <a:pt x="1571" y="606"/>
                    <a:pt x="1144" y="976"/>
                  </a:cubicBezTo>
                  <a:cubicBezTo>
                    <a:pt x="875" y="1178"/>
                    <a:pt x="539" y="1245"/>
                    <a:pt x="270" y="1447"/>
                  </a:cubicBezTo>
                  <a:cubicBezTo>
                    <a:pt x="1" y="1850"/>
                    <a:pt x="1" y="2388"/>
                    <a:pt x="203" y="2792"/>
                  </a:cubicBezTo>
                  <a:cubicBezTo>
                    <a:pt x="270" y="2993"/>
                    <a:pt x="404" y="3060"/>
                    <a:pt x="555" y="3060"/>
                  </a:cubicBezTo>
                  <a:cubicBezTo>
                    <a:pt x="707" y="3060"/>
                    <a:pt x="875" y="2993"/>
                    <a:pt x="1009" y="2926"/>
                  </a:cubicBezTo>
                  <a:cubicBezTo>
                    <a:pt x="1096" y="2904"/>
                    <a:pt x="1179" y="2895"/>
                    <a:pt x="1260" y="2895"/>
                  </a:cubicBezTo>
                  <a:cubicBezTo>
                    <a:pt x="1677" y="2895"/>
                    <a:pt x="2016" y="3149"/>
                    <a:pt x="2354" y="3262"/>
                  </a:cubicBezTo>
                  <a:cubicBezTo>
                    <a:pt x="2504" y="3295"/>
                    <a:pt x="2659" y="3310"/>
                    <a:pt x="2817" y="3310"/>
                  </a:cubicBezTo>
                  <a:cubicBezTo>
                    <a:pt x="4286" y="3310"/>
                    <a:pt x="5991" y="1969"/>
                    <a:pt x="6051" y="573"/>
                  </a:cubicBezTo>
                  <a:cubicBezTo>
                    <a:pt x="6051" y="241"/>
                    <a:pt x="6006" y="0"/>
                    <a:pt x="5578" y="0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0" name="Google Shape;18200;p23"/>
            <p:cNvSpPr/>
            <p:nvPr/>
          </p:nvSpPr>
          <p:spPr>
            <a:xfrm>
              <a:off x="2128450" y="3433125"/>
              <a:ext cx="211800" cy="131275"/>
            </a:xfrm>
            <a:custGeom>
              <a:avLst/>
              <a:gdLst/>
              <a:ahLst/>
              <a:cxnLst/>
              <a:rect l="l" t="t" r="r" b="b"/>
              <a:pathLst>
                <a:path w="8472" h="5251" extrusionOk="0">
                  <a:moveTo>
                    <a:pt x="0" y="1"/>
                  </a:moveTo>
                  <a:cubicBezTo>
                    <a:pt x="269" y="471"/>
                    <a:pt x="404" y="1076"/>
                    <a:pt x="404" y="1681"/>
                  </a:cubicBezTo>
                  <a:cubicBezTo>
                    <a:pt x="1681" y="2891"/>
                    <a:pt x="3564" y="3160"/>
                    <a:pt x="5110" y="3900"/>
                  </a:cubicBezTo>
                  <a:cubicBezTo>
                    <a:pt x="4841" y="4841"/>
                    <a:pt x="3967" y="4707"/>
                    <a:pt x="3564" y="5244"/>
                  </a:cubicBezTo>
                  <a:lnTo>
                    <a:pt x="3765" y="5244"/>
                  </a:lnTo>
                  <a:cubicBezTo>
                    <a:pt x="3820" y="5249"/>
                    <a:pt x="3874" y="5251"/>
                    <a:pt x="3926" y="5251"/>
                  </a:cubicBezTo>
                  <a:cubicBezTo>
                    <a:pt x="5508" y="5251"/>
                    <a:pt x="6258" y="3423"/>
                    <a:pt x="7839" y="3423"/>
                  </a:cubicBezTo>
                  <a:cubicBezTo>
                    <a:pt x="7892" y="3423"/>
                    <a:pt x="7946" y="3425"/>
                    <a:pt x="8001" y="3429"/>
                  </a:cubicBezTo>
                  <a:cubicBezTo>
                    <a:pt x="8135" y="3429"/>
                    <a:pt x="8269" y="3026"/>
                    <a:pt x="8471" y="2824"/>
                  </a:cubicBezTo>
                  <a:cubicBezTo>
                    <a:pt x="8031" y="2824"/>
                    <a:pt x="7591" y="3229"/>
                    <a:pt x="7188" y="3229"/>
                  </a:cubicBezTo>
                  <a:cubicBezTo>
                    <a:pt x="7098" y="3229"/>
                    <a:pt x="7010" y="3209"/>
                    <a:pt x="6925" y="3160"/>
                  </a:cubicBezTo>
                  <a:cubicBezTo>
                    <a:pt x="5244" y="2219"/>
                    <a:pt x="3227" y="2152"/>
                    <a:pt x="1547" y="1144"/>
                  </a:cubicBezTo>
                  <a:cubicBezTo>
                    <a:pt x="1009" y="807"/>
                    <a:pt x="807" y="1"/>
                    <a:pt x="0" y="1"/>
                  </a:cubicBezTo>
                  <a:close/>
                </a:path>
              </a:pathLst>
            </a:custGeom>
            <a:solidFill>
              <a:srgbClr val="8A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1" name="Google Shape;18201;p23"/>
            <p:cNvSpPr/>
            <p:nvPr/>
          </p:nvSpPr>
          <p:spPr>
            <a:xfrm>
              <a:off x="1780550" y="3090275"/>
              <a:ext cx="45400" cy="50425"/>
            </a:xfrm>
            <a:custGeom>
              <a:avLst/>
              <a:gdLst/>
              <a:ahLst/>
              <a:cxnLst/>
              <a:rect l="l" t="t" r="r" b="b"/>
              <a:pathLst>
                <a:path w="1816" h="2017" extrusionOk="0">
                  <a:moveTo>
                    <a:pt x="202" y="0"/>
                  </a:moveTo>
                  <a:lnTo>
                    <a:pt x="202" y="0"/>
                  </a:lnTo>
                  <a:cubicBezTo>
                    <a:pt x="0" y="1009"/>
                    <a:pt x="740" y="2017"/>
                    <a:pt x="1815" y="2017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2" name="Google Shape;18202;p23"/>
            <p:cNvSpPr/>
            <p:nvPr/>
          </p:nvSpPr>
          <p:spPr>
            <a:xfrm>
              <a:off x="1773825" y="3071775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7"/>
                    <a:pt x="202" y="606"/>
                    <a:pt x="471" y="740"/>
                  </a:cubicBezTo>
                  <a:cubicBezTo>
                    <a:pt x="538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3" name="Google Shape;18203;p23"/>
            <p:cNvSpPr/>
            <p:nvPr/>
          </p:nvSpPr>
          <p:spPr>
            <a:xfrm>
              <a:off x="3933525" y="2569975"/>
              <a:ext cx="847100" cy="619475"/>
            </a:xfrm>
            <a:custGeom>
              <a:avLst/>
              <a:gdLst/>
              <a:ahLst/>
              <a:cxnLst/>
              <a:rect l="l" t="t" r="r" b="b"/>
              <a:pathLst>
                <a:path w="33884" h="24779" extrusionOk="0">
                  <a:moveTo>
                    <a:pt x="13392" y="0"/>
                  </a:moveTo>
                  <a:cubicBezTo>
                    <a:pt x="12005" y="0"/>
                    <a:pt x="10954" y="1231"/>
                    <a:pt x="9816" y="1719"/>
                  </a:cubicBezTo>
                  <a:cubicBezTo>
                    <a:pt x="6790" y="3064"/>
                    <a:pt x="4168" y="5215"/>
                    <a:pt x="1278" y="6896"/>
                  </a:cubicBezTo>
                  <a:cubicBezTo>
                    <a:pt x="673" y="7165"/>
                    <a:pt x="202" y="7703"/>
                    <a:pt x="67" y="8375"/>
                  </a:cubicBezTo>
                  <a:cubicBezTo>
                    <a:pt x="0" y="8577"/>
                    <a:pt x="0" y="8778"/>
                    <a:pt x="67" y="8913"/>
                  </a:cubicBezTo>
                  <a:cubicBezTo>
                    <a:pt x="135" y="9316"/>
                    <a:pt x="336" y="9652"/>
                    <a:pt x="538" y="9921"/>
                  </a:cubicBezTo>
                  <a:cubicBezTo>
                    <a:pt x="673" y="10123"/>
                    <a:pt x="807" y="10392"/>
                    <a:pt x="1009" y="10526"/>
                  </a:cubicBezTo>
                  <a:cubicBezTo>
                    <a:pt x="1278" y="10862"/>
                    <a:pt x="1614" y="11131"/>
                    <a:pt x="1950" y="11467"/>
                  </a:cubicBezTo>
                  <a:cubicBezTo>
                    <a:pt x="2689" y="12207"/>
                    <a:pt x="3362" y="12946"/>
                    <a:pt x="4034" y="13820"/>
                  </a:cubicBezTo>
                  <a:cubicBezTo>
                    <a:pt x="4572" y="14425"/>
                    <a:pt x="5378" y="14694"/>
                    <a:pt x="5984" y="15299"/>
                  </a:cubicBezTo>
                  <a:cubicBezTo>
                    <a:pt x="6118" y="15367"/>
                    <a:pt x="6320" y="15501"/>
                    <a:pt x="6454" y="15568"/>
                  </a:cubicBezTo>
                  <a:cubicBezTo>
                    <a:pt x="7194" y="15972"/>
                    <a:pt x="7933" y="16375"/>
                    <a:pt x="8605" y="16846"/>
                  </a:cubicBezTo>
                  <a:cubicBezTo>
                    <a:pt x="11227" y="18392"/>
                    <a:pt x="13984" y="19602"/>
                    <a:pt x="16807" y="20543"/>
                  </a:cubicBezTo>
                  <a:cubicBezTo>
                    <a:pt x="20774" y="21821"/>
                    <a:pt x="24471" y="23636"/>
                    <a:pt x="28572" y="24442"/>
                  </a:cubicBezTo>
                  <a:cubicBezTo>
                    <a:pt x="28740" y="24426"/>
                    <a:pt x="28904" y="24417"/>
                    <a:pt x="29065" y="24417"/>
                  </a:cubicBezTo>
                  <a:cubicBezTo>
                    <a:pt x="29547" y="24417"/>
                    <a:pt x="30001" y="24493"/>
                    <a:pt x="30455" y="24644"/>
                  </a:cubicBezTo>
                  <a:cubicBezTo>
                    <a:pt x="30656" y="24711"/>
                    <a:pt x="30858" y="24779"/>
                    <a:pt x="30992" y="24779"/>
                  </a:cubicBezTo>
                  <a:cubicBezTo>
                    <a:pt x="32135" y="24779"/>
                    <a:pt x="32740" y="24039"/>
                    <a:pt x="33345" y="23232"/>
                  </a:cubicBezTo>
                  <a:cubicBezTo>
                    <a:pt x="33681" y="22627"/>
                    <a:pt x="33883" y="21888"/>
                    <a:pt x="33883" y="21148"/>
                  </a:cubicBezTo>
                  <a:cubicBezTo>
                    <a:pt x="33829" y="19739"/>
                    <a:pt x="32202" y="18330"/>
                    <a:pt x="30833" y="18330"/>
                  </a:cubicBezTo>
                  <a:cubicBezTo>
                    <a:pt x="30504" y="18330"/>
                    <a:pt x="30190" y="18411"/>
                    <a:pt x="29917" y="18594"/>
                  </a:cubicBezTo>
                  <a:cubicBezTo>
                    <a:pt x="29469" y="18874"/>
                    <a:pt x="28974" y="19014"/>
                    <a:pt x="28432" y="19014"/>
                  </a:cubicBezTo>
                  <a:cubicBezTo>
                    <a:pt x="28324" y="19014"/>
                    <a:pt x="28214" y="19008"/>
                    <a:pt x="28102" y="18997"/>
                  </a:cubicBezTo>
                  <a:cubicBezTo>
                    <a:pt x="28033" y="18997"/>
                    <a:pt x="28008" y="19001"/>
                    <a:pt x="28005" y="19007"/>
                  </a:cubicBezTo>
                  <a:lnTo>
                    <a:pt x="28005" y="19007"/>
                  </a:lnTo>
                  <a:cubicBezTo>
                    <a:pt x="27994" y="19004"/>
                    <a:pt x="27981" y="19001"/>
                    <a:pt x="27967" y="18997"/>
                  </a:cubicBezTo>
                  <a:cubicBezTo>
                    <a:pt x="27967" y="18930"/>
                    <a:pt x="28034" y="18862"/>
                    <a:pt x="28102" y="18795"/>
                  </a:cubicBezTo>
                  <a:lnTo>
                    <a:pt x="28236" y="18661"/>
                  </a:lnTo>
                  <a:cubicBezTo>
                    <a:pt x="28303" y="18526"/>
                    <a:pt x="28370" y="18392"/>
                    <a:pt x="28438" y="18190"/>
                  </a:cubicBezTo>
                  <a:cubicBezTo>
                    <a:pt x="28438" y="17720"/>
                    <a:pt x="28370" y="17249"/>
                    <a:pt x="28236" y="16778"/>
                  </a:cubicBezTo>
                  <a:cubicBezTo>
                    <a:pt x="27295" y="14963"/>
                    <a:pt x="26354" y="13148"/>
                    <a:pt x="27093" y="10997"/>
                  </a:cubicBezTo>
                  <a:cubicBezTo>
                    <a:pt x="27093" y="10526"/>
                    <a:pt x="26959" y="9988"/>
                    <a:pt x="26690" y="9585"/>
                  </a:cubicBezTo>
                  <a:cubicBezTo>
                    <a:pt x="25883" y="9719"/>
                    <a:pt x="25749" y="10526"/>
                    <a:pt x="25211" y="10862"/>
                  </a:cubicBezTo>
                  <a:cubicBezTo>
                    <a:pt x="24942" y="11064"/>
                    <a:pt x="24942" y="11400"/>
                    <a:pt x="25076" y="11602"/>
                  </a:cubicBezTo>
                  <a:cubicBezTo>
                    <a:pt x="26555" y="12946"/>
                    <a:pt x="25211" y="14358"/>
                    <a:pt x="25211" y="15703"/>
                  </a:cubicBezTo>
                  <a:cubicBezTo>
                    <a:pt x="25211" y="16173"/>
                    <a:pt x="24606" y="16375"/>
                    <a:pt x="24068" y="16375"/>
                  </a:cubicBezTo>
                  <a:cubicBezTo>
                    <a:pt x="23799" y="16375"/>
                    <a:pt x="23530" y="16241"/>
                    <a:pt x="23463" y="15972"/>
                  </a:cubicBezTo>
                  <a:cubicBezTo>
                    <a:pt x="23328" y="15501"/>
                    <a:pt x="23597" y="15232"/>
                    <a:pt x="23866" y="14963"/>
                  </a:cubicBezTo>
                  <a:cubicBezTo>
                    <a:pt x="24606" y="14089"/>
                    <a:pt x="24538" y="14022"/>
                    <a:pt x="23463" y="13551"/>
                  </a:cubicBezTo>
                  <a:cubicBezTo>
                    <a:pt x="22320" y="13081"/>
                    <a:pt x="22320" y="12879"/>
                    <a:pt x="22791" y="11804"/>
                  </a:cubicBezTo>
                  <a:cubicBezTo>
                    <a:pt x="22992" y="11400"/>
                    <a:pt x="23530" y="10862"/>
                    <a:pt x="23127" y="10526"/>
                  </a:cubicBezTo>
                  <a:cubicBezTo>
                    <a:pt x="22320" y="9787"/>
                    <a:pt x="22454" y="8308"/>
                    <a:pt x="21312" y="8106"/>
                  </a:cubicBezTo>
                  <a:cubicBezTo>
                    <a:pt x="20572" y="7972"/>
                    <a:pt x="20706" y="7501"/>
                    <a:pt x="20370" y="7098"/>
                  </a:cubicBezTo>
                  <a:cubicBezTo>
                    <a:pt x="20236" y="6944"/>
                    <a:pt x="20134" y="6884"/>
                    <a:pt x="20055" y="6884"/>
                  </a:cubicBezTo>
                  <a:cubicBezTo>
                    <a:pt x="19856" y="6884"/>
                    <a:pt x="19794" y="7261"/>
                    <a:pt x="19698" y="7501"/>
                  </a:cubicBezTo>
                  <a:cubicBezTo>
                    <a:pt x="19677" y="7509"/>
                    <a:pt x="19657" y="7513"/>
                    <a:pt x="19638" y="7513"/>
                  </a:cubicBezTo>
                  <a:cubicBezTo>
                    <a:pt x="19436" y="7513"/>
                    <a:pt x="19400" y="7037"/>
                    <a:pt x="19183" y="7037"/>
                  </a:cubicBezTo>
                  <a:cubicBezTo>
                    <a:pt x="19110" y="7037"/>
                    <a:pt x="19017" y="7090"/>
                    <a:pt x="18891" y="7232"/>
                  </a:cubicBezTo>
                  <a:cubicBezTo>
                    <a:pt x="18421" y="8173"/>
                    <a:pt x="19227" y="8711"/>
                    <a:pt x="19631" y="9383"/>
                  </a:cubicBezTo>
                  <a:cubicBezTo>
                    <a:pt x="20101" y="10123"/>
                    <a:pt x="20236" y="11064"/>
                    <a:pt x="20034" y="11871"/>
                  </a:cubicBezTo>
                  <a:cubicBezTo>
                    <a:pt x="19564" y="13955"/>
                    <a:pt x="18152" y="14896"/>
                    <a:pt x="15530" y="14963"/>
                  </a:cubicBezTo>
                  <a:cubicBezTo>
                    <a:pt x="15494" y="14964"/>
                    <a:pt x="15457" y="14965"/>
                    <a:pt x="15421" y="14965"/>
                  </a:cubicBezTo>
                  <a:cubicBezTo>
                    <a:pt x="13360" y="14965"/>
                    <a:pt x="10953" y="13114"/>
                    <a:pt x="10622" y="11198"/>
                  </a:cubicBezTo>
                  <a:cubicBezTo>
                    <a:pt x="10286" y="9047"/>
                    <a:pt x="11563" y="7030"/>
                    <a:pt x="13580" y="6425"/>
                  </a:cubicBezTo>
                  <a:cubicBezTo>
                    <a:pt x="14051" y="6224"/>
                    <a:pt x="14521" y="6156"/>
                    <a:pt x="14589" y="5551"/>
                  </a:cubicBezTo>
                  <a:cubicBezTo>
                    <a:pt x="13965" y="5512"/>
                    <a:pt x="13363" y="5270"/>
                    <a:pt x="12758" y="5270"/>
                  </a:cubicBezTo>
                  <a:cubicBezTo>
                    <a:pt x="12320" y="5270"/>
                    <a:pt x="11881" y="5397"/>
                    <a:pt x="11429" y="5820"/>
                  </a:cubicBezTo>
                  <a:cubicBezTo>
                    <a:pt x="11222" y="5924"/>
                    <a:pt x="10985" y="5978"/>
                    <a:pt x="10749" y="5978"/>
                  </a:cubicBezTo>
                  <a:cubicBezTo>
                    <a:pt x="10371" y="5978"/>
                    <a:pt x="9996" y="5841"/>
                    <a:pt x="9748" y="5551"/>
                  </a:cubicBezTo>
                  <a:cubicBezTo>
                    <a:pt x="10958" y="4543"/>
                    <a:pt x="12505" y="4745"/>
                    <a:pt x="13648" y="4072"/>
                  </a:cubicBezTo>
                  <a:cubicBezTo>
                    <a:pt x="11362" y="3803"/>
                    <a:pt x="11362" y="3803"/>
                    <a:pt x="10690" y="2929"/>
                  </a:cubicBezTo>
                  <a:cubicBezTo>
                    <a:pt x="10812" y="2807"/>
                    <a:pt x="10953" y="2764"/>
                    <a:pt x="11098" y="2764"/>
                  </a:cubicBezTo>
                  <a:cubicBezTo>
                    <a:pt x="11419" y="2764"/>
                    <a:pt x="11766" y="2968"/>
                    <a:pt x="12012" y="2968"/>
                  </a:cubicBezTo>
                  <a:cubicBezTo>
                    <a:pt x="12145" y="2968"/>
                    <a:pt x="12249" y="2909"/>
                    <a:pt x="12303" y="2728"/>
                  </a:cubicBezTo>
                  <a:cubicBezTo>
                    <a:pt x="12639" y="1450"/>
                    <a:pt x="14118" y="1383"/>
                    <a:pt x="14454" y="240"/>
                  </a:cubicBezTo>
                  <a:cubicBezTo>
                    <a:pt x="14077" y="71"/>
                    <a:pt x="13725" y="0"/>
                    <a:pt x="13392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4" name="Google Shape;18204;p23"/>
            <p:cNvSpPr/>
            <p:nvPr/>
          </p:nvSpPr>
          <p:spPr>
            <a:xfrm>
              <a:off x="4582275" y="2727100"/>
              <a:ext cx="401700" cy="313975"/>
            </a:xfrm>
            <a:custGeom>
              <a:avLst/>
              <a:gdLst/>
              <a:ahLst/>
              <a:cxnLst/>
              <a:rect l="l" t="t" r="r" b="b"/>
              <a:pathLst>
                <a:path w="16068" h="12559" extrusionOk="0">
                  <a:moveTo>
                    <a:pt x="9440" y="1"/>
                  </a:moveTo>
                  <a:cubicBezTo>
                    <a:pt x="7078" y="1"/>
                    <a:pt x="4729" y="598"/>
                    <a:pt x="2622" y="1619"/>
                  </a:cubicBezTo>
                  <a:cubicBezTo>
                    <a:pt x="1614" y="2426"/>
                    <a:pt x="874" y="3569"/>
                    <a:pt x="673" y="4913"/>
                  </a:cubicBezTo>
                  <a:cubicBezTo>
                    <a:pt x="0" y="6527"/>
                    <a:pt x="336" y="8342"/>
                    <a:pt x="1412" y="9687"/>
                  </a:cubicBezTo>
                  <a:cubicBezTo>
                    <a:pt x="1614" y="10023"/>
                    <a:pt x="1748" y="10359"/>
                    <a:pt x="1883" y="10762"/>
                  </a:cubicBezTo>
                  <a:cubicBezTo>
                    <a:pt x="3065" y="11945"/>
                    <a:pt x="4838" y="12559"/>
                    <a:pt x="6764" y="12559"/>
                  </a:cubicBezTo>
                  <a:cubicBezTo>
                    <a:pt x="8340" y="12559"/>
                    <a:pt x="10020" y="12148"/>
                    <a:pt x="11563" y="11300"/>
                  </a:cubicBezTo>
                  <a:cubicBezTo>
                    <a:pt x="12706" y="11098"/>
                    <a:pt x="13849" y="10493"/>
                    <a:pt x="14723" y="9619"/>
                  </a:cubicBezTo>
                  <a:cubicBezTo>
                    <a:pt x="15127" y="8813"/>
                    <a:pt x="15463" y="7939"/>
                    <a:pt x="15664" y="6998"/>
                  </a:cubicBezTo>
                  <a:cubicBezTo>
                    <a:pt x="15799" y="5586"/>
                    <a:pt x="16068" y="4040"/>
                    <a:pt x="14790" y="2829"/>
                  </a:cubicBezTo>
                  <a:cubicBezTo>
                    <a:pt x="14320" y="2359"/>
                    <a:pt x="13849" y="1821"/>
                    <a:pt x="13513" y="1283"/>
                  </a:cubicBezTo>
                  <a:cubicBezTo>
                    <a:pt x="12505" y="409"/>
                    <a:pt x="11160" y="6"/>
                    <a:pt x="9816" y="6"/>
                  </a:cubicBezTo>
                  <a:cubicBezTo>
                    <a:pt x="9690" y="2"/>
                    <a:pt x="9565" y="1"/>
                    <a:pt x="94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5" name="Google Shape;18205;p23"/>
            <p:cNvSpPr/>
            <p:nvPr/>
          </p:nvSpPr>
          <p:spPr>
            <a:xfrm>
              <a:off x="4602425" y="2996150"/>
              <a:ext cx="527775" cy="263825"/>
            </a:xfrm>
            <a:custGeom>
              <a:avLst/>
              <a:gdLst/>
              <a:ahLst/>
              <a:cxnLst/>
              <a:rect l="l" t="t" r="r" b="b"/>
              <a:pathLst>
                <a:path w="21111" h="10553" extrusionOk="0">
                  <a:moveTo>
                    <a:pt x="1077" y="0"/>
                  </a:moveTo>
                  <a:lnTo>
                    <a:pt x="1077" y="0"/>
                  </a:lnTo>
                  <a:cubicBezTo>
                    <a:pt x="1211" y="471"/>
                    <a:pt x="1346" y="942"/>
                    <a:pt x="1413" y="1412"/>
                  </a:cubicBezTo>
                  <a:cubicBezTo>
                    <a:pt x="1077" y="1614"/>
                    <a:pt x="606" y="1815"/>
                    <a:pt x="203" y="2084"/>
                  </a:cubicBezTo>
                  <a:cubicBezTo>
                    <a:pt x="1" y="2219"/>
                    <a:pt x="1" y="2421"/>
                    <a:pt x="135" y="2622"/>
                  </a:cubicBezTo>
                  <a:cubicBezTo>
                    <a:pt x="245" y="2732"/>
                    <a:pt x="489" y="2842"/>
                    <a:pt x="575" y="2842"/>
                  </a:cubicBezTo>
                  <a:cubicBezTo>
                    <a:pt x="595" y="2842"/>
                    <a:pt x="606" y="2836"/>
                    <a:pt x="606" y="2824"/>
                  </a:cubicBezTo>
                  <a:cubicBezTo>
                    <a:pt x="909" y="2521"/>
                    <a:pt x="1245" y="2421"/>
                    <a:pt x="1589" y="2421"/>
                  </a:cubicBezTo>
                  <a:cubicBezTo>
                    <a:pt x="1934" y="2421"/>
                    <a:pt x="2287" y="2521"/>
                    <a:pt x="2623" y="2622"/>
                  </a:cubicBezTo>
                  <a:cubicBezTo>
                    <a:pt x="2757" y="2622"/>
                    <a:pt x="2892" y="2622"/>
                    <a:pt x="3026" y="2555"/>
                  </a:cubicBezTo>
                  <a:cubicBezTo>
                    <a:pt x="3208" y="2312"/>
                    <a:pt x="2843" y="1796"/>
                    <a:pt x="3313" y="1796"/>
                  </a:cubicBezTo>
                  <a:cubicBezTo>
                    <a:pt x="3364" y="1796"/>
                    <a:pt x="3424" y="1802"/>
                    <a:pt x="3497" y="1815"/>
                  </a:cubicBezTo>
                  <a:cubicBezTo>
                    <a:pt x="3558" y="1807"/>
                    <a:pt x="3618" y="1803"/>
                    <a:pt x="3679" y="1803"/>
                  </a:cubicBezTo>
                  <a:cubicBezTo>
                    <a:pt x="4087" y="1803"/>
                    <a:pt x="4481" y="1993"/>
                    <a:pt x="4774" y="2286"/>
                  </a:cubicBezTo>
                  <a:cubicBezTo>
                    <a:pt x="4841" y="2353"/>
                    <a:pt x="4976" y="2421"/>
                    <a:pt x="5110" y="2421"/>
                  </a:cubicBezTo>
                  <a:cubicBezTo>
                    <a:pt x="6522" y="2824"/>
                    <a:pt x="6657" y="3026"/>
                    <a:pt x="6657" y="4303"/>
                  </a:cubicBezTo>
                  <a:cubicBezTo>
                    <a:pt x="6724" y="4975"/>
                    <a:pt x="6253" y="5580"/>
                    <a:pt x="6253" y="6253"/>
                  </a:cubicBezTo>
                  <a:cubicBezTo>
                    <a:pt x="6665" y="7026"/>
                    <a:pt x="7315" y="7246"/>
                    <a:pt x="8019" y="7246"/>
                  </a:cubicBezTo>
                  <a:cubicBezTo>
                    <a:pt x="8234" y="7246"/>
                    <a:pt x="8454" y="7225"/>
                    <a:pt x="8673" y="7194"/>
                  </a:cubicBezTo>
                  <a:cubicBezTo>
                    <a:pt x="9566" y="7082"/>
                    <a:pt x="10212" y="7001"/>
                    <a:pt x="10701" y="7001"/>
                  </a:cubicBezTo>
                  <a:cubicBezTo>
                    <a:pt x="11978" y="7001"/>
                    <a:pt x="12179" y="7553"/>
                    <a:pt x="12909" y="9547"/>
                  </a:cubicBezTo>
                  <a:cubicBezTo>
                    <a:pt x="12924" y="9608"/>
                    <a:pt x="12960" y="9627"/>
                    <a:pt x="13006" y="9627"/>
                  </a:cubicBezTo>
                  <a:cubicBezTo>
                    <a:pt x="13089" y="9627"/>
                    <a:pt x="13206" y="9565"/>
                    <a:pt x="13298" y="9565"/>
                  </a:cubicBezTo>
                  <a:cubicBezTo>
                    <a:pt x="13382" y="9565"/>
                    <a:pt x="13447" y="9617"/>
                    <a:pt x="13447" y="9816"/>
                  </a:cubicBezTo>
                  <a:cubicBezTo>
                    <a:pt x="13514" y="9950"/>
                    <a:pt x="13581" y="10017"/>
                    <a:pt x="13715" y="10085"/>
                  </a:cubicBezTo>
                  <a:lnTo>
                    <a:pt x="14186" y="10085"/>
                  </a:lnTo>
                  <a:cubicBezTo>
                    <a:pt x="15194" y="9748"/>
                    <a:pt x="16136" y="9479"/>
                    <a:pt x="17144" y="9345"/>
                  </a:cubicBezTo>
                  <a:lnTo>
                    <a:pt x="17144" y="9345"/>
                  </a:lnTo>
                  <a:cubicBezTo>
                    <a:pt x="17077" y="9547"/>
                    <a:pt x="16606" y="9412"/>
                    <a:pt x="16606" y="9816"/>
                  </a:cubicBezTo>
                  <a:cubicBezTo>
                    <a:pt x="16650" y="10257"/>
                    <a:pt x="17070" y="10553"/>
                    <a:pt x="17487" y="10553"/>
                  </a:cubicBezTo>
                  <a:cubicBezTo>
                    <a:pt x="17706" y="10553"/>
                    <a:pt x="17923" y="10471"/>
                    <a:pt x="18085" y="10286"/>
                  </a:cubicBezTo>
                  <a:cubicBezTo>
                    <a:pt x="19161" y="9076"/>
                    <a:pt x="21111" y="8404"/>
                    <a:pt x="20842" y="6253"/>
                  </a:cubicBezTo>
                  <a:cubicBezTo>
                    <a:pt x="20656" y="6067"/>
                    <a:pt x="20535" y="5754"/>
                    <a:pt x="20323" y="5754"/>
                  </a:cubicBezTo>
                  <a:cubicBezTo>
                    <a:pt x="20227" y="5754"/>
                    <a:pt x="20114" y="5817"/>
                    <a:pt x="19968" y="5984"/>
                  </a:cubicBezTo>
                  <a:cubicBezTo>
                    <a:pt x="19699" y="6253"/>
                    <a:pt x="19430" y="6589"/>
                    <a:pt x="19026" y="6589"/>
                  </a:cubicBezTo>
                  <a:cubicBezTo>
                    <a:pt x="17615" y="6656"/>
                    <a:pt x="16405" y="6858"/>
                    <a:pt x="15463" y="8068"/>
                  </a:cubicBezTo>
                  <a:cubicBezTo>
                    <a:pt x="15350" y="8209"/>
                    <a:pt x="15202" y="8267"/>
                    <a:pt x="15043" y="8267"/>
                  </a:cubicBezTo>
                  <a:cubicBezTo>
                    <a:pt x="14823" y="8267"/>
                    <a:pt x="14583" y="8156"/>
                    <a:pt x="14388" y="8000"/>
                  </a:cubicBezTo>
                  <a:cubicBezTo>
                    <a:pt x="13984" y="7732"/>
                    <a:pt x="13984" y="7194"/>
                    <a:pt x="14321" y="6925"/>
                  </a:cubicBezTo>
                  <a:cubicBezTo>
                    <a:pt x="14589" y="6656"/>
                    <a:pt x="14724" y="6253"/>
                    <a:pt x="14791" y="5849"/>
                  </a:cubicBezTo>
                  <a:cubicBezTo>
                    <a:pt x="12909" y="4706"/>
                    <a:pt x="10690" y="4639"/>
                    <a:pt x="8539" y="4168"/>
                  </a:cubicBezTo>
                  <a:cubicBezTo>
                    <a:pt x="9749" y="3362"/>
                    <a:pt x="10018" y="2958"/>
                    <a:pt x="9547" y="2555"/>
                  </a:cubicBezTo>
                  <a:cubicBezTo>
                    <a:pt x="8270" y="1547"/>
                    <a:pt x="9480" y="1748"/>
                    <a:pt x="9951" y="1547"/>
                  </a:cubicBezTo>
                  <a:cubicBezTo>
                    <a:pt x="10220" y="1412"/>
                    <a:pt x="10556" y="1278"/>
                    <a:pt x="10757" y="1009"/>
                  </a:cubicBezTo>
                  <a:lnTo>
                    <a:pt x="10757" y="605"/>
                  </a:lnTo>
                  <a:cubicBezTo>
                    <a:pt x="10567" y="590"/>
                    <a:pt x="10377" y="581"/>
                    <a:pt x="10186" y="581"/>
                  </a:cubicBezTo>
                  <a:cubicBezTo>
                    <a:pt x="9570" y="581"/>
                    <a:pt x="8954" y="669"/>
                    <a:pt x="8337" y="874"/>
                  </a:cubicBezTo>
                  <a:cubicBezTo>
                    <a:pt x="7465" y="1165"/>
                    <a:pt x="6557" y="1307"/>
                    <a:pt x="5652" y="1307"/>
                  </a:cubicBezTo>
                  <a:cubicBezTo>
                    <a:pt x="4048" y="1307"/>
                    <a:pt x="2452" y="860"/>
                    <a:pt x="1077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6" name="Google Shape;18206;p23"/>
            <p:cNvSpPr/>
            <p:nvPr/>
          </p:nvSpPr>
          <p:spPr>
            <a:xfrm>
              <a:off x="4795725" y="3021350"/>
              <a:ext cx="178175" cy="119500"/>
            </a:xfrm>
            <a:custGeom>
              <a:avLst/>
              <a:gdLst/>
              <a:ahLst/>
              <a:cxnLst/>
              <a:rect l="l" t="t" r="r" b="b"/>
              <a:pathLst>
                <a:path w="7127" h="4780" extrusionOk="0">
                  <a:moveTo>
                    <a:pt x="2958" y="1"/>
                  </a:moveTo>
                  <a:cubicBezTo>
                    <a:pt x="1883" y="1"/>
                    <a:pt x="874" y="337"/>
                    <a:pt x="0" y="942"/>
                  </a:cubicBezTo>
                  <a:cubicBezTo>
                    <a:pt x="135" y="1076"/>
                    <a:pt x="336" y="1144"/>
                    <a:pt x="471" y="1144"/>
                  </a:cubicBezTo>
                  <a:cubicBezTo>
                    <a:pt x="1076" y="1144"/>
                    <a:pt x="1681" y="1345"/>
                    <a:pt x="1614" y="2018"/>
                  </a:cubicBezTo>
                  <a:cubicBezTo>
                    <a:pt x="1581" y="2438"/>
                    <a:pt x="1393" y="2547"/>
                    <a:pt x="1154" y="2547"/>
                  </a:cubicBezTo>
                  <a:cubicBezTo>
                    <a:pt x="897" y="2547"/>
                    <a:pt x="580" y="2421"/>
                    <a:pt x="336" y="2421"/>
                  </a:cubicBezTo>
                  <a:cubicBezTo>
                    <a:pt x="269" y="2421"/>
                    <a:pt x="135" y="2555"/>
                    <a:pt x="0" y="2623"/>
                  </a:cubicBezTo>
                  <a:cubicBezTo>
                    <a:pt x="866" y="3651"/>
                    <a:pt x="1340" y="4200"/>
                    <a:pt x="1772" y="4200"/>
                  </a:cubicBezTo>
                  <a:cubicBezTo>
                    <a:pt x="1877" y="4200"/>
                    <a:pt x="1979" y="4167"/>
                    <a:pt x="2084" y="4102"/>
                  </a:cubicBezTo>
                  <a:cubicBezTo>
                    <a:pt x="2337" y="3877"/>
                    <a:pt x="2636" y="3770"/>
                    <a:pt x="2934" y="3770"/>
                  </a:cubicBezTo>
                  <a:cubicBezTo>
                    <a:pt x="3349" y="3770"/>
                    <a:pt x="3760" y="3979"/>
                    <a:pt x="4034" y="4371"/>
                  </a:cubicBezTo>
                  <a:cubicBezTo>
                    <a:pt x="4208" y="4631"/>
                    <a:pt x="4493" y="4779"/>
                    <a:pt x="4783" y="4779"/>
                  </a:cubicBezTo>
                  <a:cubicBezTo>
                    <a:pt x="4941" y="4779"/>
                    <a:pt x="5101" y="4735"/>
                    <a:pt x="5244" y="4639"/>
                  </a:cubicBezTo>
                  <a:cubicBezTo>
                    <a:pt x="5421" y="4551"/>
                    <a:pt x="5588" y="4518"/>
                    <a:pt x="5749" y="4518"/>
                  </a:cubicBezTo>
                  <a:cubicBezTo>
                    <a:pt x="6199" y="4518"/>
                    <a:pt x="6596" y="4774"/>
                    <a:pt x="6992" y="4774"/>
                  </a:cubicBezTo>
                  <a:cubicBezTo>
                    <a:pt x="7126" y="4102"/>
                    <a:pt x="6723" y="3497"/>
                    <a:pt x="6051" y="3295"/>
                  </a:cubicBezTo>
                  <a:cubicBezTo>
                    <a:pt x="5446" y="3026"/>
                    <a:pt x="5378" y="2555"/>
                    <a:pt x="5580" y="2018"/>
                  </a:cubicBezTo>
                  <a:cubicBezTo>
                    <a:pt x="5715" y="1681"/>
                    <a:pt x="6051" y="1345"/>
                    <a:pt x="5849" y="942"/>
                  </a:cubicBezTo>
                  <a:cubicBezTo>
                    <a:pt x="4908" y="875"/>
                    <a:pt x="4101" y="606"/>
                    <a:pt x="3362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7" name="Google Shape;18207;p23"/>
            <p:cNvSpPr/>
            <p:nvPr/>
          </p:nvSpPr>
          <p:spPr>
            <a:xfrm>
              <a:off x="4871350" y="2969250"/>
              <a:ext cx="79025" cy="42050"/>
            </a:xfrm>
            <a:custGeom>
              <a:avLst/>
              <a:gdLst/>
              <a:ahLst/>
              <a:cxnLst/>
              <a:rect l="l" t="t" r="r" b="b"/>
              <a:pathLst>
                <a:path w="3161" h="1682" extrusionOk="0">
                  <a:moveTo>
                    <a:pt x="3160" y="1"/>
                  </a:moveTo>
                  <a:lnTo>
                    <a:pt x="0" y="1681"/>
                  </a:lnTo>
                  <a:cubicBezTo>
                    <a:pt x="807" y="1681"/>
                    <a:pt x="1614" y="1547"/>
                    <a:pt x="2421" y="1278"/>
                  </a:cubicBezTo>
                  <a:lnTo>
                    <a:pt x="3160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8" name="Google Shape;18208;p23"/>
            <p:cNvSpPr/>
            <p:nvPr/>
          </p:nvSpPr>
          <p:spPr>
            <a:xfrm>
              <a:off x="4925375" y="3001000"/>
              <a:ext cx="21625" cy="17650"/>
            </a:xfrm>
            <a:custGeom>
              <a:avLst/>
              <a:gdLst/>
              <a:ahLst/>
              <a:cxnLst/>
              <a:rect l="l" t="t" r="r" b="b"/>
              <a:pathLst>
                <a:path w="865" h="706" extrusionOk="0">
                  <a:moveTo>
                    <a:pt x="310" y="1"/>
                  </a:moveTo>
                  <a:cubicBezTo>
                    <a:pt x="1" y="1"/>
                    <a:pt x="63" y="354"/>
                    <a:pt x="125" y="479"/>
                  </a:cubicBezTo>
                  <a:cubicBezTo>
                    <a:pt x="125" y="630"/>
                    <a:pt x="239" y="705"/>
                    <a:pt x="380" y="705"/>
                  </a:cubicBezTo>
                  <a:cubicBezTo>
                    <a:pt x="428" y="705"/>
                    <a:pt x="478" y="697"/>
                    <a:pt x="529" y="680"/>
                  </a:cubicBezTo>
                  <a:cubicBezTo>
                    <a:pt x="730" y="680"/>
                    <a:pt x="865" y="546"/>
                    <a:pt x="865" y="411"/>
                  </a:cubicBezTo>
                  <a:cubicBezTo>
                    <a:pt x="797" y="75"/>
                    <a:pt x="596" y="8"/>
                    <a:pt x="394" y="8"/>
                  </a:cubicBezTo>
                  <a:cubicBezTo>
                    <a:pt x="363" y="3"/>
                    <a:pt x="336" y="1"/>
                    <a:pt x="310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9" name="Google Shape;18209;p23"/>
            <p:cNvSpPr/>
            <p:nvPr/>
          </p:nvSpPr>
          <p:spPr>
            <a:xfrm>
              <a:off x="1251125" y="3017525"/>
              <a:ext cx="31950" cy="32425"/>
            </a:xfrm>
            <a:custGeom>
              <a:avLst/>
              <a:gdLst/>
              <a:ahLst/>
              <a:cxnLst/>
              <a:rect l="l" t="t" r="r" b="b"/>
              <a:pathLst>
                <a:path w="1278" h="1297" extrusionOk="0">
                  <a:moveTo>
                    <a:pt x="513" y="0"/>
                  </a:moveTo>
                  <a:cubicBezTo>
                    <a:pt x="67" y="0"/>
                    <a:pt x="61" y="529"/>
                    <a:pt x="0" y="893"/>
                  </a:cubicBezTo>
                  <a:cubicBezTo>
                    <a:pt x="337" y="1162"/>
                    <a:pt x="807" y="1297"/>
                    <a:pt x="1211" y="1297"/>
                  </a:cubicBezTo>
                  <a:cubicBezTo>
                    <a:pt x="1211" y="826"/>
                    <a:pt x="1278" y="154"/>
                    <a:pt x="673" y="19"/>
                  </a:cubicBezTo>
                  <a:cubicBezTo>
                    <a:pt x="614" y="6"/>
                    <a:pt x="561" y="0"/>
                    <a:pt x="513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0" name="Google Shape;18210;p23"/>
            <p:cNvSpPr/>
            <p:nvPr/>
          </p:nvSpPr>
          <p:spPr>
            <a:xfrm>
              <a:off x="1278025" y="3049925"/>
              <a:ext cx="30275" cy="28600"/>
            </a:xfrm>
            <a:custGeom>
              <a:avLst/>
              <a:gdLst/>
              <a:ahLst/>
              <a:cxnLst/>
              <a:rect l="l" t="t" r="r" b="b"/>
              <a:pathLst>
                <a:path w="1211" h="114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202" y="538"/>
                    <a:pt x="0" y="1143"/>
                    <a:pt x="874" y="1143"/>
                  </a:cubicBezTo>
                  <a:cubicBezTo>
                    <a:pt x="941" y="1143"/>
                    <a:pt x="1143" y="1009"/>
                    <a:pt x="1143" y="942"/>
                  </a:cubicBezTo>
                  <a:cubicBezTo>
                    <a:pt x="1210" y="202"/>
                    <a:pt x="672" y="68"/>
                    <a:pt x="135" y="1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1" name="Google Shape;18211;p23"/>
            <p:cNvSpPr/>
            <p:nvPr/>
          </p:nvSpPr>
          <p:spPr>
            <a:xfrm>
              <a:off x="1652800" y="2991100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cubicBezTo>
                    <a:pt x="1" y="270"/>
                    <a:pt x="135" y="606"/>
                    <a:pt x="472" y="740"/>
                  </a:cubicBezTo>
                  <a:cubicBezTo>
                    <a:pt x="539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2" name="Google Shape;18212;p23"/>
            <p:cNvSpPr/>
            <p:nvPr/>
          </p:nvSpPr>
          <p:spPr>
            <a:xfrm>
              <a:off x="1642725" y="29692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1"/>
                  </a:moveTo>
                  <a:lnTo>
                    <a:pt x="68" y="1"/>
                  </a:lnTo>
                  <a:cubicBezTo>
                    <a:pt x="1" y="337"/>
                    <a:pt x="135" y="673"/>
                    <a:pt x="471" y="875"/>
                  </a:cubicBezTo>
                  <a:cubicBezTo>
                    <a:pt x="538" y="538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3" name="Google Shape;18213;p23"/>
            <p:cNvSpPr/>
            <p:nvPr/>
          </p:nvSpPr>
          <p:spPr>
            <a:xfrm>
              <a:off x="2543575" y="3360725"/>
              <a:ext cx="302550" cy="414200"/>
            </a:xfrm>
            <a:custGeom>
              <a:avLst/>
              <a:gdLst/>
              <a:ahLst/>
              <a:cxnLst/>
              <a:rect l="l" t="t" r="r" b="b"/>
              <a:pathLst>
                <a:path w="12102" h="16568" extrusionOk="0">
                  <a:moveTo>
                    <a:pt x="10933" y="0"/>
                  </a:moveTo>
                  <a:cubicBezTo>
                    <a:pt x="10616" y="0"/>
                    <a:pt x="10187" y="189"/>
                    <a:pt x="9614" y="544"/>
                  </a:cubicBezTo>
                  <a:cubicBezTo>
                    <a:pt x="9278" y="1283"/>
                    <a:pt x="8606" y="1418"/>
                    <a:pt x="8001" y="1754"/>
                  </a:cubicBezTo>
                  <a:cubicBezTo>
                    <a:pt x="6387" y="2493"/>
                    <a:pt x="4841" y="3367"/>
                    <a:pt x="3295" y="4241"/>
                  </a:cubicBezTo>
                  <a:cubicBezTo>
                    <a:pt x="2623" y="4645"/>
                    <a:pt x="2085" y="5048"/>
                    <a:pt x="2085" y="5922"/>
                  </a:cubicBezTo>
                  <a:cubicBezTo>
                    <a:pt x="2152" y="6594"/>
                    <a:pt x="1749" y="7132"/>
                    <a:pt x="1144" y="7334"/>
                  </a:cubicBezTo>
                  <a:cubicBezTo>
                    <a:pt x="1" y="7670"/>
                    <a:pt x="270" y="8409"/>
                    <a:pt x="539" y="9149"/>
                  </a:cubicBezTo>
                  <a:cubicBezTo>
                    <a:pt x="1211" y="9082"/>
                    <a:pt x="1076" y="8544"/>
                    <a:pt x="1211" y="8275"/>
                  </a:cubicBezTo>
                  <a:cubicBezTo>
                    <a:pt x="1317" y="8011"/>
                    <a:pt x="1505" y="7829"/>
                    <a:pt x="1679" y="7829"/>
                  </a:cubicBezTo>
                  <a:cubicBezTo>
                    <a:pt x="1727" y="7829"/>
                    <a:pt x="1773" y="7843"/>
                    <a:pt x="1816" y="7872"/>
                  </a:cubicBezTo>
                  <a:cubicBezTo>
                    <a:pt x="2623" y="8140"/>
                    <a:pt x="3429" y="8544"/>
                    <a:pt x="4102" y="9082"/>
                  </a:cubicBezTo>
                  <a:cubicBezTo>
                    <a:pt x="4572" y="9485"/>
                    <a:pt x="4303" y="10157"/>
                    <a:pt x="4102" y="10762"/>
                  </a:cubicBezTo>
                  <a:cubicBezTo>
                    <a:pt x="4034" y="10964"/>
                    <a:pt x="4169" y="11098"/>
                    <a:pt x="4438" y="11233"/>
                  </a:cubicBezTo>
                  <a:cubicBezTo>
                    <a:pt x="4841" y="11166"/>
                    <a:pt x="5110" y="10830"/>
                    <a:pt x="5177" y="10493"/>
                  </a:cubicBezTo>
                  <a:cubicBezTo>
                    <a:pt x="5235" y="10261"/>
                    <a:pt x="5444" y="9929"/>
                    <a:pt x="5586" y="9929"/>
                  </a:cubicBezTo>
                  <a:cubicBezTo>
                    <a:pt x="5609" y="9929"/>
                    <a:pt x="5630" y="9937"/>
                    <a:pt x="5648" y="9956"/>
                  </a:cubicBezTo>
                  <a:cubicBezTo>
                    <a:pt x="5884" y="10280"/>
                    <a:pt x="6184" y="10346"/>
                    <a:pt x="6498" y="10346"/>
                  </a:cubicBezTo>
                  <a:cubicBezTo>
                    <a:pt x="6713" y="10346"/>
                    <a:pt x="6934" y="10315"/>
                    <a:pt x="7145" y="10315"/>
                  </a:cubicBezTo>
                  <a:cubicBezTo>
                    <a:pt x="7330" y="10315"/>
                    <a:pt x="7506" y="10338"/>
                    <a:pt x="7665" y="10426"/>
                  </a:cubicBezTo>
                  <a:cubicBezTo>
                    <a:pt x="8001" y="10628"/>
                    <a:pt x="8337" y="10695"/>
                    <a:pt x="8001" y="11166"/>
                  </a:cubicBezTo>
                  <a:cubicBezTo>
                    <a:pt x="7665" y="11636"/>
                    <a:pt x="7598" y="11972"/>
                    <a:pt x="8270" y="12174"/>
                  </a:cubicBezTo>
                  <a:cubicBezTo>
                    <a:pt x="9345" y="12510"/>
                    <a:pt x="10085" y="13519"/>
                    <a:pt x="10085" y="14594"/>
                  </a:cubicBezTo>
                  <a:cubicBezTo>
                    <a:pt x="10085" y="15199"/>
                    <a:pt x="10287" y="15804"/>
                    <a:pt x="10623" y="16275"/>
                  </a:cubicBezTo>
                  <a:cubicBezTo>
                    <a:pt x="10709" y="16477"/>
                    <a:pt x="10858" y="16568"/>
                    <a:pt x="11011" y="16568"/>
                  </a:cubicBezTo>
                  <a:cubicBezTo>
                    <a:pt x="11212" y="16568"/>
                    <a:pt x="11420" y="16409"/>
                    <a:pt x="11497" y="16141"/>
                  </a:cubicBezTo>
                  <a:cubicBezTo>
                    <a:pt x="11631" y="15737"/>
                    <a:pt x="11631" y="15334"/>
                    <a:pt x="11497" y="14998"/>
                  </a:cubicBezTo>
                  <a:cubicBezTo>
                    <a:pt x="11026" y="13519"/>
                    <a:pt x="11228" y="11905"/>
                    <a:pt x="10892" y="10426"/>
                  </a:cubicBezTo>
                  <a:cubicBezTo>
                    <a:pt x="10488" y="9552"/>
                    <a:pt x="10623" y="8544"/>
                    <a:pt x="11161" y="7737"/>
                  </a:cubicBezTo>
                  <a:cubicBezTo>
                    <a:pt x="11430" y="7535"/>
                    <a:pt x="11631" y="7266"/>
                    <a:pt x="11698" y="6930"/>
                  </a:cubicBezTo>
                  <a:cubicBezTo>
                    <a:pt x="12102" y="5048"/>
                    <a:pt x="11833" y="3166"/>
                    <a:pt x="11698" y="1283"/>
                  </a:cubicBezTo>
                  <a:cubicBezTo>
                    <a:pt x="11619" y="404"/>
                    <a:pt x="11396" y="0"/>
                    <a:pt x="10933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4" name="Google Shape;18214;p23"/>
            <p:cNvSpPr/>
            <p:nvPr/>
          </p:nvSpPr>
          <p:spPr>
            <a:xfrm>
              <a:off x="2232650" y="3586075"/>
              <a:ext cx="127750" cy="535750"/>
            </a:xfrm>
            <a:custGeom>
              <a:avLst/>
              <a:gdLst/>
              <a:ahLst/>
              <a:cxnLst/>
              <a:rect l="l" t="t" r="r" b="b"/>
              <a:pathLst>
                <a:path w="5110" h="21430" extrusionOk="0">
                  <a:moveTo>
                    <a:pt x="5110" y="0"/>
                  </a:moveTo>
                  <a:cubicBezTo>
                    <a:pt x="3631" y="0"/>
                    <a:pt x="2219" y="605"/>
                    <a:pt x="1076" y="1614"/>
                  </a:cubicBezTo>
                  <a:cubicBezTo>
                    <a:pt x="1139" y="1623"/>
                    <a:pt x="1201" y="1627"/>
                    <a:pt x="1263" y="1627"/>
                  </a:cubicBezTo>
                  <a:cubicBezTo>
                    <a:pt x="2057" y="1627"/>
                    <a:pt x="2738" y="928"/>
                    <a:pt x="3785" y="928"/>
                  </a:cubicBezTo>
                  <a:cubicBezTo>
                    <a:pt x="3866" y="928"/>
                    <a:pt x="3949" y="933"/>
                    <a:pt x="4034" y="942"/>
                  </a:cubicBezTo>
                  <a:cubicBezTo>
                    <a:pt x="2421" y="3832"/>
                    <a:pt x="1883" y="6790"/>
                    <a:pt x="1076" y="9748"/>
                  </a:cubicBezTo>
                  <a:cubicBezTo>
                    <a:pt x="606" y="11362"/>
                    <a:pt x="1" y="12975"/>
                    <a:pt x="606" y="14791"/>
                  </a:cubicBezTo>
                  <a:cubicBezTo>
                    <a:pt x="740" y="15194"/>
                    <a:pt x="740" y="15732"/>
                    <a:pt x="606" y="16135"/>
                  </a:cubicBezTo>
                  <a:cubicBezTo>
                    <a:pt x="135" y="17614"/>
                    <a:pt x="471" y="19026"/>
                    <a:pt x="673" y="20438"/>
                  </a:cubicBezTo>
                  <a:cubicBezTo>
                    <a:pt x="404" y="20841"/>
                    <a:pt x="404" y="21244"/>
                    <a:pt x="875" y="21379"/>
                  </a:cubicBezTo>
                  <a:cubicBezTo>
                    <a:pt x="980" y="21414"/>
                    <a:pt x="1069" y="21430"/>
                    <a:pt x="1146" y="21430"/>
                  </a:cubicBezTo>
                  <a:cubicBezTo>
                    <a:pt x="1655" y="21430"/>
                    <a:pt x="1600" y="20739"/>
                    <a:pt x="1950" y="20505"/>
                  </a:cubicBezTo>
                  <a:cubicBezTo>
                    <a:pt x="2622" y="19429"/>
                    <a:pt x="2219" y="18152"/>
                    <a:pt x="2219" y="17009"/>
                  </a:cubicBezTo>
                  <a:cubicBezTo>
                    <a:pt x="2152" y="13580"/>
                    <a:pt x="2488" y="10219"/>
                    <a:pt x="3295" y="6925"/>
                  </a:cubicBezTo>
                  <a:cubicBezTo>
                    <a:pt x="3900" y="4572"/>
                    <a:pt x="4707" y="2353"/>
                    <a:pt x="511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5" name="Google Shape;18215;p23"/>
            <p:cNvSpPr/>
            <p:nvPr/>
          </p:nvSpPr>
          <p:spPr>
            <a:xfrm>
              <a:off x="2982250" y="4378875"/>
              <a:ext cx="151275" cy="244000"/>
            </a:xfrm>
            <a:custGeom>
              <a:avLst/>
              <a:gdLst/>
              <a:ahLst/>
              <a:cxnLst/>
              <a:rect l="l" t="t" r="r" b="b"/>
              <a:pathLst>
                <a:path w="6051" h="9760" extrusionOk="0">
                  <a:moveTo>
                    <a:pt x="248" y="0"/>
                  </a:moveTo>
                  <a:cubicBezTo>
                    <a:pt x="189" y="0"/>
                    <a:pt x="129" y="6"/>
                    <a:pt x="67" y="20"/>
                  </a:cubicBezTo>
                  <a:cubicBezTo>
                    <a:pt x="0" y="20"/>
                    <a:pt x="0" y="87"/>
                    <a:pt x="0" y="222"/>
                  </a:cubicBezTo>
                  <a:cubicBezTo>
                    <a:pt x="0" y="356"/>
                    <a:pt x="67" y="423"/>
                    <a:pt x="135" y="491"/>
                  </a:cubicBezTo>
                  <a:cubicBezTo>
                    <a:pt x="807" y="3381"/>
                    <a:pt x="2286" y="5869"/>
                    <a:pt x="3362" y="8558"/>
                  </a:cubicBezTo>
                  <a:cubicBezTo>
                    <a:pt x="3964" y="8668"/>
                    <a:pt x="4165" y="9760"/>
                    <a:pt x="4728" y="9760"/>
                  </a:cubicBezTo>
                  <a:cubicBezTo>
                    <a:pt x="4856" y="9760"/>
                    <a:pt x="5003" y="9703"/>
                    <a:pt x="5177" y="9566"/>
                  </a:cubicBezTo>
                  <a:cubicBezTo>
                    <a:pt x="6051" y="8894"/>
                    <a:pt x="5378" y="7886"/>
                    <a:pt x="4773" y="7348"/>
                  </a:cubicBezTo>
                  <a:cubicBezTo>
                    <a:pt x="4168" y="6810"/>
                    <a:pt x="4773" y="6474"/>
                    <a:pt x="4639" y="6071"/>
                  </a:cubicBezTo>
                  <a:lnTo>
                    <a:pt x="2958" y="2104"/>
                  </a:lnTo>
                  <a:cubicBezTo>
                    <a:pt x="2555" y="1634"/>
                    <a:pt x="2286" y="1028"/>
                    <a:pt x="2152" y="491"/>
                  </a:cubicBezTo>
                  <a:cubicBezTo>
                    <a:pt x="2017" y="356"/>
                    <a:pt x="1883" y="289"/>
                    <a:pt x="1748" y="289"/>
                  </a:cubicBezTo>
                  <a:cubicBezTo>
                    <a:pt x="1660" y="318"/>
                    <a:pt x="1575" y="331"/>
                    <a:pt x="1492" y="331"/>
                  </a:cubicBezTo>
                  <a:cubicBezTo>
                    <a:pt x="1062" y="331"/>
                    <a:pt x="685" y="0"/>
                    <a:pt x="248" y="0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6" name="Google Shape;18216;p23"/>
            <p:cNvSpPr/>
            <p:nvPr/>
          </p:nvSpPr>
          <p:spPr>
            <a:xfrm>
              <a:off x="3167125" y="4762975"/>
              <a:ext cx="151275" cy="186950"/>
            </a:xfrm>
            <a:custGeom>
              <a:avLst/>
              <a:gdLst/>
              <a:ahLst/>
              <a:cxnLst/>
              <a:rect l="l" t="t" r="r" b="b"/>
              <a:pathLst>
                <a:path w="6051" h="7478" extrusionOk="0">
                  <a:moveTo>
                    <a:pt x="1118" y="1"/>
                  </a:moveTo>
                  <a:cubicBezTo>
                    <a:pt x="1003" y="1"/>
                    <a:pt x="879" y="35"/>
                    <a:pt x="740" y="119"/>
                  </a:cubicBezTo>
                  <a:cubicBezTo>
                    <a:pt x="202" y="387"/>
                    <a:pt x="0" y="1127"/>
                    <a:pt x="404" y="1598"/>
                  </a:cubicBezTo>
                  <a:cubicBezTo>
                    <a:pt x="942" y="1866"/>
                    <a:pt x="942" y="2404"/>
                    <a:pt x="1210" y="2875"/>
                  </a:cubicBezTo>
                  <a:cubicBezTo>
                    <a:pt x="1412" y="3077"/>
                    <a:pt x="1345" y="3480"/>
                    <a:pt x="1614" y="3682"/>
                  </a:cubicBezTo>
                  <a:cubicBezTo>
                    <a:pt x="1748" y="3816"/>
                    <a:pt x="1883" y="3951"/>
                    <a:pt x="1950" y="4152"/>
                  </a:cubicBezTo>
                  <a:lnTo>
                    <a:pt x="4437" y="7312"/>
                  </a:lnTo>
                  <a:cubicBezTo>
                    <a:pt x="4578" y="7424"/>
                    <a:pt x="4706" y="7478"/>
                    <a:pt x="4823" y="7478"/>
                  </a:cubicBezTo>
                  <a:cubicBezTo>
                    <a:pt x="4986" y="7478"/>
                    <a:pt x="5127" y="7373"/>
                    <a:pt x="5244" y="7177"/>
                  </a:cubicBezTo>
                  <a:cubicBezTo>
                    <a:pt x="5136" y="6933"/>
                    <a:pt x="5191" y="6875"/>
                    <a:pt x="5296" y="6875"/>
                  </a:cubicBezTo>
                  <a:cubicBezTo>
                    <a:pt x="5392" y="6875"/>
                    <a:pt x="5527" y="6923"/>
                    <a:pt x="5618" y="6923"/>
                  </a:cubicBezTo>
                  <a:cubicBezTo>
                    <a:pt x="5675" y="6923"/>
                    <a:pt x="5715" y="6904"/>
                    <a:pt x="5715" y="6841"/>
                  </a:cubicBezTo>
                  <a:cubicBezTo>
                    <a:pt x="5984" y="6505"/>
                    <a:pt x="6051" y="6035"/>
                    <a:pt x="5984" y="5631"/>
                  </a:cubicBezTo>
                  <a:cubicBezTo>
                    <a:pt x="5513" y="3951"/>
                    <a:pt x="4101" y="2942"/>
                    <a:pt x="3294" y="1530"/>
                  </a:cubicBezTo>
                  <a:cubicBezTo>
                    <a:pt x="3093" y="1396"/>
                    <a:pt x="2891" y="1194"/>
                    <a:pt x="2622" y="1060"/>
                  </a:cubicBezTo>
                  <a:lnTo>
                    <a:pt x="2219" y="724"/>
                  </a:lnTo>
                  <a:cubicBezTo>
                    <a:pt x="1845" y="510"/>
                    <a:pt x="1557" y="1"/>
                    <a:pt x="1118" y="1"/>
                  </a:cubicBezTo>
                  <a:close/>
                </a:path>
              </a:pathLst>
            </a:custGeom>
            <a:solidFill>
              <a:srgbClr val="799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7" name="Google Shape;18217;p23"/>
            <p:cNvSpPr/>
            <p:nvPr/>
          </p:nvSpPr>
          <p:spPr>
            <a:xfrm>
              <a:off x="2824250" y="3549100"/>
              <a:ext cx="75675" cy="277325"/>
            </a:xfrm>
            <a:custGeom>
              <a:avLst/>
              <a:gdLst/>
              <a:ahLst/>
              <a:cxnLst/>
              <a:rect l="l" t="t" r="r" b="b"/>
              <a:pathLst>
                <a:path w="3027" h="11093" extrusionOk="0">
                  <a:moveTo>
                    <a:pt x="1211" y="0"/>
                  </a:moveTo>
                  <a:cubicBezTo>
                    <a:pt x="942" y="68"/>
                    <a:pt x="606" y="202"/>
                    <a:pt x="404" y="404"/>
                  </a:cubicBezTo>
                  <a:cubicBezTo>
                    <a:pt x="203" y="605"/>
                    <a:pt x="135" y="807"/>
                    <a:pt x="1" y="1009"/>
                  </a:cubicBezTo>
                  <a:cubicBezTo>
                    <a:pt x="1" y="1681"/>
                    <a:pt x="68" y="2286"/>
                    <a:pt x="135" y="2958"/>
                  </a:cubicBezTo>
                  <a:cubicBezTo>
                    <a:pt x="471" y="4841"/>
                    <a:pt x="740" y="6723"/>
                    <a:pt x="808" y="8673"/>
                  </a:cubicBezTo>
                  <a:cubicBezTo>
                    <a:pt x="874" y="8684"/>
                    <a:pt x="933" y="8689"/>
                    <a:pt x="987" y="8689"/>
                  </a:cubicBezTo>
                  <a:cubicBezTo>
                    <a:pt x="1595" y="8689"/>
                    <a:pt x="1502" y="8040"/>
                    <a:pt x="1749" y="7732"/>
                  </a:cubicBezTo>
                  <a:lnTo>
                    <a:pt x="1749" y="7732"/>
                  </a:lnTo>
                  <a:cubicBezTo>
                    <a:pt x="2354" y="8740"/>
                    <a:pt x="1211" y="10354"/>
                    <a:pt x="2757" y="11093"/>
                  </a:cubicBezTo>
                  <a:cubicBezTo>
                    <a:pt x="2824" y="10959"/>
                    <a:pt x="2824" y="10824"/>
                    <a:pt x="2824" y="10690"/>
                  </a:cubicBezTo>
                  <a:cubicBezTo>
                    <a:pt x="3026" y="7933"/>
                    <a:pt x="2287" y="5311"/>
                    <a:pt x="2018" y="2622"/>
                  </a:cubicBezTo>
                  <a:cubicBezTo>
                    <a:pt x="2018" y="2353"/>
                    <a:pt x="1883" y="2017"/>
                    <a:pt x="1614" y="1883"/>
                  </a:cubicBezTo>
                  <a:cubicBezTo>
                    <a:pt x="1345" y="1681"/>
                    <a:pt x="1345" y="1210"/>
                    <a:pt x="1614" y="1009"/>
                  </a:cubicBezTo>
                  <a:lnTo>
                    <a:pt x="1614" y="202"/>
                  </a:lnTo>
                  <a:cubicBezTo>
                    <a:pt x="1547" y="68"/>
                    <a:pt x="1345" y="0"/>
                    <a:pt x="1211" y="0"/>
                  </a:cubicBez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8" name="Google Shape;18218;p23"/>
            <p:cNvSpPr/>
            <p:nvPr/>
          </p:nvSpPr>
          <p:spPr>
            <a:xfrm>
              <a:off x="2772150" y="3283550"/>
              <a:ext cx="156325" cy="254475"/>
            </a:xfrm>
            <a:custGeom>
              <a:avLst/>
              <a:gdLst/>
              <a:ahLst/>
              <a:cxnLst/>
              <a:rect l="l" t="t" r="r" b="b"/>
              <a:pathLst>
                <a:path w="6253" h="10179" extrusionOk="0">
                  <a:moveTo>
                    <a:pt x="6118" y="0"/>
                  </a:moveTo>
                  <a:lnTo>
                    <a:pt x="6118" y="0"/>
                  </a:lnTo>
                  <a:cubicBezTo>
                    <a:pt x="3833" y="807"/>
                    <a:pt x="1816" y="2017"/>
                    <a:pt x="1" y="3563"/>
                  </a:cubicBezTo>
                  <a:lnTo>
                    <a:pt x="471" y="3563"/>
                  </a:lnTo>
                  <a:cubicBezTo>
                    <a:pt x="815" y="3426"/>
                    <a:pt x="1211" y="3219"/>
                    <a:pt x="1516" y="3219"/>
                  </a:cubicBezTo>
                  <a:cubicBezTo>
                    <a:pt x="1808" y="3219"/>
                    <a:pt x="2018" y="3409"/>
                    <a:pt x="2018" y="4034"/>
                  </a:cubicBezTo>
                  <a:cubicBezTo>
                    <a:pt x="2018" y="6051"/>
                    <a:pt x="2421" y="8068"/>
                    <a:pt x="2085" y="10017"/>
                  </a:cubicBezTo>
                  <a:cubicBezTo>
                    <a:pt x="2134" y="10116"/>
                    <a:pt x="2255" y="10178"/>
                    <a:pt x="2396" y="10178"/>
                  </a:cubicBezTo>
                  <a:cubicBezTo>
                    <a:pt x="2447" y="10178"/>
                    <a:pt x="2501" y="10170"/>
                    <a:pt x="2555" y="10152"/>
                  </a:cubicBezTo>
                  <a:cubicBezTo>
                    <a:pt x="2690" y="10017"/>
                    <a:pt x="2824" y="9950"/>
                    <a:pt x="2892" y="9816"/>
                  </a:cubicBezTo>
                  <a:cubicBezTo>
                    <a:pt x="3160" y="9479"/>
                    <a:pt x="3362" y="9143"/>
                    <a:pt x="3698" y="8807"/>
                  </a:cubicBezTo>
                  <a:lnTo>
                    <a:pt x="3698" y="8404"/>
                  </a:lnTo>
                  <a:cubicBezTo>
                    <a:pt x="3564" y="8068"/>
                    <a:pt x="3228" y="7664"/>
                    <a:pt x="3766" y="7328"/>
                  </a:cubicBezTo>
                  <a:cubicBezTo>
                    <a:pt x="3900" y="7261"/>
                    <a:pt x="4034" y="7127"/>
                    <a:pt x="4169" y="6992"/>
                  </a:cubicBezTo>
                  <a:cubicBezTo>
                    <a:pt x="4236" y="6790"/>
                    <a:pt x="4303" y="6656"/>
                    <a:pt x="4303" y="6454"/>
                  </a:cubicBezTo>
                  <a:cubicBezTo>
                    <a:pt x="4102" y="5311"/>
                    <a:pt x="3967" y="4168"/>
                    <a:pt x="3967" y="3026"/>
                  </a:cubicBezTo>
                  <a:cubicBezTo>
                    <a:pt x="3967" y="2757"/>
                    <a:pt x="4034" y="2555"/>
                    <a:pt x="4169" y="2286"/>
                  </a:cubicBezTo>
                  <a:cubicBezTo>
                    <a:pt x="4303" y="2017"/>
                    <a:pt x="4505" y="1815"/>
                    <a:pt x="4774" y="1681"/>
                  </a:cubicBezTo>
                  <a:cubicBezTo>
                    <a:pt x="5312" y="1143"/>
                    <a:pt x="6253" y="1009"/>
                    <a:pt x="6118" y="0"/>
                  </a:cubicBezTo>
                  <a:close/>
                </a:path>
              </a:pathLst>
            </a:custGeom>
            <a:solidFill>
              <a:srgbClr val="D4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9" name="Google Shape;18219;p23"/>
            <p:cNvSpPr/>
            <p:nvPr/>
          </p:nvSpPr>
          <p:spPr>
            <a:xfrm>
              <a:off x="2888125" y="4086275"/>
              <a:ext cx="114300" cy="213150"/>
            </a:xfrm>
            <a:custGeom>
              <a:avLst/>
              <a:gdLst/>
              <a:ahLst/>
              <a:cxnLst/>
              <a:rect l="l" t="t" r="r" b="b"/>
              <a:pathLst>
                <a:path w="4572" h="8526" extrusionOk="0">
                  <a:moveTo>
                    <a:pt x="976" y="0"/>
                  </a:moveTo>
                  <a:cubicBezTo>
                    <a:pt x="472" y="0"/>
                    <a:pt x="59" y="366"/>
                    <a:pt x="0" y="833"/>
                  </a:cubicBezTo>
                  <a:cubicBezTo>
                    <a:pt x="269" y="1505"/>
                    <a:pt x="404" y="2245"/>
                    <a:pt x="606" y="2917"/>
                  </a:cubicBezTo>
                  <a:cubicBezTo>
                    <a:pt x="942" y="4463"/>
                    <a:pt x="1143" y="6077"/>
                    <a:pt x="2152" y="7354"/>
                  </a:cubicBezTo>
                  <a:cubicBezTo>
                    <a:pt x="2671" y="7470"/>
                    <a:pt x="2250" y="8526"/>
                    <a:pt x="2714" y="8526"/>
                  </a:cubicBezTo>
                  <a:cubicBezTo>
                    <a:pt x="2791" y="8526"/>
                    <a:pt x="2892" y="8497"/>
                    <a:pt x="3026" y="8430"/>
                  </a:cubicBezTo>
                  <a:cubicBezTo>
                    <a:pt x="3429" y="8228"/>
                    <a:pt x="4572" y="7556"/>
                    <a:pt x="3832" y="6547"/>
                  </a:cubicBezTo>
                  <a:lnTo>
                    <a:pt x="3832" y="5741"/>
                  </a:lnTo>
                  <a:cubicBezTo>
                    <a:pt x="3227" y="5203"/>
                    <a:pt x="3429" y="4195"/>
                    <a:pt x="2690" y="3657"/>
                  </a:cubicBezTo>
                  <a:cubicBezTo>
                    <a:pt x="2219" y="2850"/>
                    <a:pt x="1883" y="1909"/>
                    <a:pt x="1614" y="968"/>
                  </a:cubicBezTo>
                  <a:cubicBezTo>
                    <a:pt x="1547" y="631"/>
                    <a:pt x="1681" y="94"/>
                    <a:pt x="1211" y="26"/>
                  </a:cubicBezTo>
                  <a:cubicBezTo>
                    <a:pt x="1131" y="9"/>
                    <a:pt x="1053" y="0"/>
                    <a:pt x="976" y="0"/>
                  </a:cubicBezTo>
                  <a:close/>
                </a:path>
              </a:pathLst>
            </a:custGeom>
            <a:solidFill>
              <a:srgbClr val="7F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0" name="Google Shape;18220;p23"/>
            <p:cNvSpPr/>
            <p:nvPr/>
          </p:nvSpPr>
          <p:spPr>
            <a:xfrm>
              <a:off x="2943600" y="4249950"/>
              <a:ext cx="92450" cy="141550"/>
            </a:xfrm>
            <a:custGeom>
              <a:avLst/>
              <a:gdLst/>
              <a:ahLst/>
              <a:cxnLst/>
              <a:rect l="l" t="t" r="r" b="b"/>
              <a:pathLst>
                <a:path w="3698" h="5662" extrusionOk="0">
                  <a:moveTo>
                    <a:pt x="1681" y="0"/>
                  </a:moveTo>
                  <a:cubicBezTo>
                    <a:pt x="1950" y="942"/>
                    <a:pt x="874" y="1009"/>
                    <a:pt x="672" y="1681"/>
                  </a:cubicBezTo>
                  <a:cubicBezTo>
                    <a:pt x="336" y="1480"/>
                    <a:pt x="471" y="942"/>
                    <a:pt x="0" y="807"/>
                  </a:cubicBezTo>
                  <a:lnTo>
                    <a:pt x="0" y="807"/>
                  </a:lnTo>
                  <a:cubicBezTo>
                    <a:pt x="0" y="2622"/>
                    <a:pt x="874" y="4101"/>
                    <a:pt x="1681" y="5648"/>
                  </a:cubicBezTo>
                  <a:lnTo>
                    <a:pt x="1681" y="5244"/>
                  </a:lnTo>
                  <a:cubicBezTo>
                    <a:pt x="1791" y="5189"/>
                    <a:pt x="1891" y="5167"/>
                    <a:pt x="1986" y="5167"/>
                  </a:cubicBezTo>
                  <a:cubicBezTo>
                    <a:pt x="2428" y="5167"/>
                    <a:pt x="2732" y="5662"/>
                    <a:pt x="3167" y="5662"/>
                  </a:cubicBezTo>
                  <a:cubicBezTo>
                    <a:pt x="3208" y="5662"/>
                    <a:pt x="3250" y="5657"/>
                    <a:pt x="3294" y="5648"/>
                  </a:cubicBezTo>
                  <a:lnTo>
                    <a:pt x="3698" y="5648"/>
                  </a:lnTo>
                  <a:cubicBezTo>
                    <a:pt x="3698" y="4908"/>
                    <a:pt x="3429" y="4169"/>
                    <a:pt x="3025" y="3564"/>
                  </a:cubicBezTo>
                  <a:cubicBezTo>
                    <a:pt x="2622" y="2690"/>
                    <a:pt x="2286" y="1748"/>
                    <a:pt x="2084" y="807"/>
                  </a:cubicBezTo>
                  <a:cubicBezTo>
                    <a:pt x="2084" y="807"/>
                    <a:pt x="2151" y="740"/>
                    <a:pt x="2151" y="673"/>
                  </a:cubicBezTo>
                  <a:cubicBezTo>
                    <a:pt x="2219" y="538"/>
                    <a:pt x="2151" y="471"/>
                    <a:pt x="2084" y="404"/>
                  </a:cubicBezTo>
                  <a:lnTo>
                    <a:pt x="1681" y="0"/>
                  </a:ln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1" name="Google Shape;18221;p23"/>
            <p:cNvSpPr/>
            <p:nvPr/>
          </p:nvSpPr>
          <p:spPr>
            <a:xfrm>
              <a:off x="3125100" y="4671100"/>
              <a:ext cx="109275" cy="133500"/>
            </a:xfrm>
            <a:custGeom>
              <a:avLst/>
              <a:gdLst/>
              <a:ahLst/>
              <a:cxnLst/>
              <a:rect l="l" t="t" r="r" b="b"/>
              <a:pathLst>
                <a:path w="4371" h="5340" extrusionOk="0">
                  <a:moveTo>
                    <a:pt x="1909" y="1"/>
                  </a:moveTo>
                  <a:cubicBezTo>
                    <a:pt x="1771" y="1"/>
                    <a:pt x="1642" y="48"/>
                    <a:pt x="1547" y="96"/>
                  </a:cubicBezTo>
                  <a:cubicBezTo>
                    <a:pt x="1143" y="634"/>
                    <a:pt x="606" y="1104"/>
                    <a:pt x="1" y="1306"/>
                  </a:cubicBezTo>
                  <a:cubicBezTo>
                    <a:pt x="538" y="2718"/>
                    <a:pt x="1211" y="4062"/>
                    <a:pt x="2085" y="5340"/>
                  </a:cubicBezTo>
                  <a:cubicBezTo>
                    <a:pt x="2085" y="4802"/>
                    <a:pt x="2286" y="4264"/>
                    <a:pt x="2690" y="3995"/>
                  </a:cubicBezTo>
                  <a:cubicBezTo>
                    <a:pt x="3208" y="4125"/>
                    <a:pt x="3352" y="4940"/>
                    <a:pt x="4022" y="4940"/>
                  </a:cubicBezTo>
                  <a:cubicBezTo>
                    <a:pt x="4048" y="4940"/>
                    <a:pt x="4074" y="4939"/>
                    <a:pt x="4102" y="4936"/>
                  </a:cubicBezTo>
                  <a:cubicBezTo>
                    <a:pt x="4370" y="2920"/>
                    <a:pt x="2891" y="1575"/>
                    <a:pt x="2085" y="29"/>
                  </a:cubicBezTo>
                  <a:cubicBezTo>
                    <a:pt x="2026" y="9"/>
                    <a:pt x="1967" y="1"/>
                    <a:pt x="1909" y="1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2" name="Google Shape;18222;p23"/>
            <p:cNvSpPr/>
            <p:nvPr/>
          </p:nvSpPr>
          <p:spPr>
            <a:xfrm>
              <a:off x="2834350" y="3717175"/>
              <a:ext cx="58850" cy="189925"/>
            </a:xfrm>
            <a:custGeom>
              <a:avLst/>
              <a:gdLst/>
              <a:ahLst/>
              <a:cxnLst/>
              <a:rect l="l" t="t" r="r" b="b"/>
              <a:pathLst>
                <a:path w="2354" h="7597" extrusionOk="0">
                  <a:moveTo>
                    <a:pt x="1143" y="0"/>
                  </a:moveTo>
                  <a:cubicBezTo>
                    <a:pt x="807" y="740"/>
                    <a:pt x="1009" y="1479"/>
                    <a:pt x="404" y="1950"/>
                  </a:cubicBezTo>
                  <a:cubicBezTo>
                    <a:pt x="471" y="3832"/>
                    <a:pt x="0" y="5782"/>
                    <a:pt x="740" y="7597"/>
                  </a:cubicBezTo>
                  <a:lnTo>
                    <a:pt x="941" y="7463"/>
                  </a:lnTo>
                  <a:cubicBezTo>
                    <a:pt x="1076" y="7194"/>
                    <a:pt x="1210" y="6857"/>
                    <a:pt x="1210" y="6454"/>
                  </a:cubicBezTo>
                  <a:cubicBezTo>
                    <a:pt x="1278" y="6051"/>
                    <a:pt x="1546" y="5647"/>
                    <a:pt x="1950" y="5446"/>
                  </a:cubicBezTo>
                  <a:cubicBezTo>
                    <a:pt x="2084" y="5244"/>
                    <a:pt x="2219" y="4975"/>
                    <a:pt x="2353" y="4773"/>
                  </a:cubicBezTo>
                  <a:cubicBezTo>
                    <a:pt x="2353" y="4639"/>
                    <a:pt x="2353" y="4504"/>
                    <a:pt x="2353" y="4370"/>
                  </a:cubicBezTo>
                  <a:cubicBezTo>
                    <a:pt x="1748" y="3698"/>
                    <a:pt x="2084" y="2824"/>
                    <a:pt x="2017" y="2084"/>
                  </a:cubicBezTo>
                  <a:cubicBezTo>
                    <a:pt x="2084" y="1278"/>
                    <a:pt x="1748" y="538"/>
                    <a:pt x="1143" y="0"/>
                  </a:cubicBezTo>
                  <a:close/>
                </a:path>
              </a:pathLst>
            </a:custGeom>
            <a:solidFill>
              <a:srgbClr val="9C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3" name="Google Shape;18223;p23"/>
            <p:cNvSpPr/>
            <p:nvPr/>
          </p:nvSpPr>
          <p:spPr>
            <a:xfrm>
              <a:off x="2234325" y="4098675"/>
              <a:ext cx="75675" cy="183600"/>
            </a:xfrm>
            <a:custGeom>
              <a:avLst/>
              <a:gdLst/>
              <a:ahLst/>
              <a:cxnLst/>
              <a:rect l="l" t="t" r="r" b="b"/>
              <a:pathLst>
                <a:path w="3027" h="7344" extrusionOk="0">
                  <a:moveTo>
                    <a:pt x="606" y="1"/>
                  </a:moveTo>
                  <a:cubicBezTo>
                    <a:pt x="68" y="673"/>
                    <a:pt x="1" y="1682"/>
                    <a:pt x="539" y="2421"/>
                  </a:cubicBezTo>
                  <a:cubicBezTo>
                    <a:pt x="1144" y="2959"/>
                    <a:pt x="808" y="3967"/>
                    <a:pt x="1345" y="4438"/>
                  </a:cubicBezTo>
                  <a:cubicBezTo>
                    <a:pt x="2421" y="5312"/>
                    <a:pt x="942" y="4909"/>
                    <a:pt x="1009" y="5245"/>
                  </a:cubicBezTo>
                  <a:cubicBezTo>
                    <a:pt x="942" y="5917"/>
                    <a:pt x="1076" y="6657"/>
                    <a:pt x="1413" y="7262"/>
                  </a:cubicBezTo>
                  <a:cubicBezTo>
                    <a:pt x="1530" y="7320"/>
                    <a:pt x="1642" y="7344"/>
                    <a:pt x="1748" y="7344"/>
                  </a:cubicBezTo>
                  <a:cubicBezTo>
                    <a:pt x="2130" y="7344"/>
                    <a:pt x="2457" y="7045"/>
                    <a:pt x="2824" y="6993"/>
                  </a:cubicBezTo>
                  <a:lnTo>
                    <a:pt x="3026" y="6858"/>
                  </a:lnTo>
                  <a:cubicBezTo>
                    <a:pt x="2421" y="4640"/>
                    <a:pt x="2018" y="2354"/>
                    <a:pt x="1883" y="1"/>
                  </a:cubicBezTo>
                  <a:cubicBezTo>
                    <a:pt x="1569" y="1"/>
                    <a:pt x="1256" y="718"/>
                    <a:pt x="982" y="718"/>
                  </a:cubicBezTo>
                  <a:cubicBezTo>
                    <a:pt x="845" y="718"/>
                    <a:pt x="718" y="539"/>
                    <a:pt x="606" y="1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4" name="Google Shape;18224;p23"/>
            <p:cNvSpPr/>
            <p:nvPr/>
          </p:nvSpPr>
          <p:spPr>
            <a:xfrm>
              <a:off x="2269625" y="4270125"/>
              <a:ext cx="73025" cy="135800"/>
            </a:xfrm>
            <a:custGeom>
              <a:avLst/>
              <a:gdLst/>
              <a:ahLst/>
              <a:cxnLst/>
              <a:rect l="l" t="t" r="r" b="b"/>
              <a:pathLst>
                <a:path w="2921" h="5432" extrusionOk="0">
                  <a:moveTo>
                    <a:pt x="1547" y="0"/>
                  </a:moveTo>
                  <a:cubicBezTo>
                    <a:pt x="942" y="269"/>
                    <a:pt x="875" y="1210"/>
                    <a:pt x="1" y="1210"/>
                  </a:cubicBezTo>
                  <a:cubicBezTo>
                    <a:pt x="404" y="2555"/>
                    <a:pt x="807" y="3899"/>
                    <a:pt x="1143" y="5244"/>
                  </a:cubicBezTo>
                  <a:cubicBezTo>
                    <a:pt x="1521" y="5374"/>
                    <a:pt x="1808" y="5431"/>
                    <a:pt x="2024" y="5431"/>
                  </a:cubicBezTo>
                  <a:cubicBezTo>
                    <a:pt x="2921" y="5431"/>
                    <a:pt x="2583" y="4444"/>
                    <a:pt x="2421" y="3631"/>
                  </a:cubicBezTo>
                  <a:cubicBezTo>
                    <a:pt x="2286" y="2420"/>
                    <a:pt x="2017" y="1210"/>
                    <a:pt x="1547" y="0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5" name="Google Shape;18225;p23"/>
            <p:cNvSpPr/>
            <p:nvPr/>
          </p:nvSpPr>
          <p:spPr>
            <a:xfrm>
              <a:off x="3066275" y="4530625"/>
              <a:ext cx="107600" cy="146300"/>
            </a:xfrm>
            <a:custGeom>
              <a:avLst/>
              <a:gdLst/>
              <a:ahLst/>
              <a:cxnLst/>
              <a:rect l="l" t="t" r="r" b="b"/>
              <a:pathLst>
                <a:path w="4304" h="5852" extrusionOk="0">
                  <a:moveTo>
                    <a:pt x="1211" y="1"/>
                  </a:moveTo>
                  <a:cubicBezTo>
                    <a:pt x="1211" y="404"/>
                    <a:pt x="337" y="471"/>
                    <a:pt x="1009" y="1076"/>
                  </a:cubicBezTo>
                  <a:cubicBezTo>
                    <a:pt x="1614" y="1816"/>
                    <a:pt x="1883" y="2757"/>
                    <a:pt x="1681" y="3765"/>
                  </a:cubicBezTo>
                  <a:cubicBezTo>
                    <a:pt x="1104" y="3124"/>
                    <a:pt x="772" y="2483"/>
                    <a:pt x="101" y="2483"/>
                  </a:cubicBezTo>
                  <a:cubicBezTo>
                    <a:pt x="69" y="2483"/>
                    <a:pt x="35" y="2485"/>
                    <a:pt x="1" y="2488"/>
                  </a:cubicBezTo>
                  <a:cubicBezTo>
                    <a:pt x="270" y="3228"/>
                    <a:pt x="673" y="3900"/>
                    <a:pt x="1144" y="4505"/>
                  </a:cubicBezTo>
                  <a:cubicBezTo>
                    <a:pt x="1644" y="5339"/>
                    <a:pt x="2512" y="5851"/>
                    <a:pt x="3406" y="5851"/>
                  </a:cubicBezTo>
                  <a:cubicBezTo>
                    <a:pt x="3593" y="5851"/>
                    <a:pt x="3781" y="5829"/>
                    <a:pt x="3967" y="5782"/>
                  </a:cubicBezTo>
                  <a:lnTo>
                    <a:pt x="4034" y="5715"/>
                  </a:lnTo>
                  <a:cubicBezTo>
                    <a:pt x="4303" y="4101"/>
                    <a:pt x="3228" y="3160"/>
                    <a:pt x="2354" y="2085"/>
                  </a:cubicBezTo>
                  <a:cubicBezTo>
                    <a:pt x="1681" y="1614"/>
                    <a:pt x="1749" y="606"/>
                    <a:pt x="121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6" name="Google Shape;18226;p23"/>
            <p:cNvSpPr/>
            <p:nvPr/>
          </p:nvSpPr>
          <p:spPr>
            <a:xfrm>
              <a:off x="2852825" y="3907075"/>
              <a:ext cx="72300" cy="185125"/>
            </a:xfrm>
            <a:custGeom>
              <a:avLst/>
              <a:gdLst/>
              <a:ahLst/>
              <a:cxnLst/>
              <a:rect l="l" t="t" r="r" b="b"/>
              <a:pathLst>
                <a:path w="2892" h="7405" extrusionOk="0">
                  <a:moveTo>
                    <a:pt x="1751" y="5955"/>
                  </a:moveTo>
                  <a:lnTo>
                    <a:pt x="1751" y="5955"/>
                  </a:lnTo>
                  <a:cubicBezTo>
                    <a:pt x="1764" y="5966"/>
                    <a:pt x="1785" y="5977"/>
                    <a:pt x="1816" y="5984"/>
                  </a:cubicBezTo>
                  <a:cubicBezTo>
                    <a:pt x="1950" y="6051"/>
                    <a:pt x="1933" y="6102"/>
                    <a:pt x="1883" y="6102"/>
                  </a:cubicBezTo>
                  <a:cubicBezTo>
                    <a:pt x="1838" y="6102"/>
                    <a:pt x="1765" y="6061"/>
                    <a:pt x="1751" y="5955"/>
                  </a:cubicBezTo>
                  <a:close/>
                  <a:moveTo>
                    <a:pt x="1" y="1"/>
                  </a:moveTo>
                  <a:cubicBezTo>
                    <a:pt x="1" y="2488"/>
                    <a:pt x="404" y="4976"/>
                    <a:pt x="1211" y="7262"/>
                  </a:cubicBezTo>
                  <a:cubicBezTo>
                    <a:pt x="1411" y="7362"/>
                    <a:pt x="1581" y="7404"/>
                    <a:pt x="1729" y="7404"/>
                  </a:cubicBezTo>
                  <a:cubicBezTo>
                    <a:pt x="2276" y="7404"/>
                    <a:pt x="2521" y="6825"/>
                    <a:pt x="2891" y="6455"/>
                  </a:cubicBezTo>
                  <a:cubicBezTo>
                    <a:pt x="2824" y="5783"/>
                    <a:pt x="2824" y="5110"/>
                    <a:pt x="2824" y="4438"/>
                  </a:cubicBezTo>
                  <a:lnTo>
                    <a:pt x="2623" y="4371"/>
                  </a:lnTo>
                  <a:cubicBezTo>
                    <a:pt x="2421" y="4438"/>
                    <a:pt x="2286" y="4505"/>
                    <a:pt x="2219" y="4707"/>
                  </a:cubicBezTo>
                  <a:cubicBezTo>
                    <a:pt x="2018" y="4976"/>
                    <a:pt x="2152" y="5514"/>
                    <a:pt x="1883" y="5850"/>
                  </a:cubicBezTo>
                  <a:cubicBezTo>
                    <a:pt x="1919" y="5797"/>
                    <a:pt x="1912" y="5776"/>
                    <a:pt x="1888" y="5776"/>
                  </a:cubicBezTo>
                  <a:cubicBezTo>
                    <a:pt x="1876" y="5776"/>
                    <a:pt x="1859" y="5781"/>
                    <a:pt x="1842" y="5790"/>
                  </a:cubicBezTo>
                  <a:lnTo>
                    <a:pt x="1842" y="5790"/>
                  </a:lnTo>
                  <a:cubicBezTo>
                    <a:pt x="1865" y="5765"/>
                    <a:pt x="1883" y="5740"/>
                    <a:pt x="1883" y="5715"/>
                  </a:cubicBezTo>
                  <a:cubicBezTo>
                    <a:pt x="1412" y="4304"/>
                    <a:pt x="1076" y="2892"/>
                    <a:pt x="942" y="1480"/>
                  </a:cubicBezTo>
                  <a:cubicBezTo>
                    <a:pt x="875" y="942"/>
                    <a:pt x="1076" y="68"/>
                    <a:pt x="68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7" name="Google Shape;18227;p23"/>
            <p:cNvSpPr/>
            <p:nvPr/>
          </p:nvSpPr>
          <p:spPr>
            <a:xfrm>
              <a:off x="3094850" y="4636100"/>
              <a:ext cx="70625" cy="73325"/>
            </a:xfrm>
            <a:custGeom>
              <a:avLst/>
              <a:gdLst/>
              <a:ahLst/>
              <a:cxnLst/>
              <a:rect l="l" t="t" r="r" b="b"/>
              <a:pathLst>
                <a:path w="2825" h="2933" extrusionOk="0">
                  <a:moveTo>
                    <a:pt x="487" y="1"/>
                  </a:moveTo>
                  <a:cubicBezTo>
                    <a:pt x="353" y="1"/>
                    <a:pt x="143" y="143"/>
                    <a:pt x="1" y="286"/>
                  </a:cubicBezTo>
                  <a:cubicBezTo>
                    <a:pt x="471" y="555"/>
                    <a:pt x="68" y="1160"/>
                    <a:pt x="471" y="1496"/>
                  </a:cubicBezTo>
                  <a:cubicBezTo>
                    <a:pt x="673" y="1698"/>
                    <a:pt x="606" y="2101"/>
                    <a:pt x="874" y="2235"/>
                  </a:cubicBezTo>
                  <a:cubicBezTo>
                    <a:pt x="1009" y="2437"/>
                    <a:pt x="1076" y="2572"/>
                    <a:pt x="1211" y="2706"/>
                  </a:cubicBezTo>
                  <a:cubicBezTo>
                    <a:pt x="1688" y="2842"/>
                    <a:pt x="2012" y="2933"/>
                    <a:pt x="2236" y="2933"/>
                  </a:cubicBezTo>
                  <a:cubicBezTo>
                    <a:pt x="2676" y="2933"/>
                    <a:pt x="2735" y="2587"/>
                    <a:pt x="2824" y="1563"/>
                  </a:cubicBezTo>
                  <a:cubicBezTo>
                    <a:pt x="2640" y="1379"/>
                    <a:pt x="2401" y="1084"/>
                    <a:pt x="2258" y="1084"/>
                  </a:cubicBezTo>
                  <a:cubicBezTo>
                    <a:pt x="2244" y="1084"/>
                    <a:pt x="2231" y="1087"/>
                    <a:pt x="2219" y="1093"/>
                  </a:cubicBezTo>
                  <a:cubicBezTo>
                    <a:pt x="2010" y="1162"/>
                    <a:pt x="1833" y="1194"/>
                    <a:pt x="1680" y="1194"/>
                  </a:cubicBezTo>
                  <a:cubicBezTo>
                    <a:pt x="1096" y="1194"/>
                    <a:pt x="872" y="724"/>
                    <a:pt x="606" y="84"/>
                  </a:cubicBezTo>
                  <a:cubicBezTo>
                    <a:pt x="586" y="25"/>
                    <a:pt x="543" y="1"/>
                    <a:pt x="487" y="1"/>
                  </a:cubicBezTo>
                  <a:close/>
                </a:path>
              </a:pathLst>
            </a:custGeom>
            <a:solidFill>
              <a:srgbClr val="759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8" name="Google Shape;18228;p23"/>
            <p:cNvSpPr/>
            <p:nvPr/>
          </p:nvSpPr>
          <p:spPr>
            <a:xfrm>
              <a:off x="2883075" y="4068350"/>
              <a:ext cx="73975" cy="111025"/>
            </a:xfrm>
            <a:custGeom>
              <a:avLst/>
              <a:gdLst/>
              <a:ahLst/>
              <a:cxnLst/>
              <a:rect l="l" t="t" r="r" b="b"/>
              <a:pathLst>
                <a:path w="2959" h="4441" extrusionOk="0">
                  <a:moveTo>
                    <a:pt x="1607" y="0"/>
                  </a:moveTo>
                  <a:cubicBezTo>
                    <a:pt x="952" y="0"/>
                    <a:pt x="731" y="814"/>
                    <a:pt x="76" y="814"/>
                  </a:cubicBezTo>
                  <a:cubicBezTo>
                    <a:pt x="51" y="814"/>
                    <a:pt x="26" y="813"/>
                    <a:pt x="1" y="811"/>
                  </a:cubicBezTo>
                  <a:lnTo>
                    <a:pt x="1" y="811"/>
                  </a:lnTo>
                  <a:lnTo>
                    <a:pt x="68" y="1617"/>
                  </a:lnTo>
                  <a:cubicBezTo>
                    <a:pt x="135" y="1718"/>
                    <a:pt x="186" y="1769"/>
                    <a:pt x="236" y="1769"/>
                  </a:cubicBezTo>
                  <a:cubicBezTo>
                    <a:pt x="287" y="1769"/>
                    <a:pt x="337" y="1718"/>
                    <a:pt x="404" y="1617"/>
                  </a:cubicBezTo>
                  <a:cubicBezTo>
                    <a:pt x="617" y="1298"/>
                    <a:pt x="956" y="1105"/>
                    <a:pt x="1288" y="1105"/>
                  </a:cubicBezTo>
                  <a:cubicBezTo>
                    <a:pt x="1376" y="1105"/>
                    <a:pt x="1463" y="1119"/>
                    <a:pt x="1547" y="1147"/>
                  </a:cubicBezTo>
                  <a:cubicBezTo>
                    <a:pt x="1480" y="2424"/>
                    <a:pt x="2018" y="3567"/>
                    <a:pt x="2892" y="4441"/>
                  </a:cubicBezTo>
                  <a:cubicBezTo>
                    <a:pt x="2959" y="2895"/>
                    <a:pt x="1749" y="1617"/>
                    <a:pt x="2018" y="71"/>
                  </a:cubicBezTo>
                  <a:cubicBezTo>
                    <a:pt x="1883" y="71"/>
                    <a:pt x="1749" y="4"/>
                    <a:pt x="1681" y="4"/>
                  </a:cubicBezTo>
                  <a:cubicBezTo>
                    <a:pt x="1656" y="2"/>
                    <a:pt x="1631" y="0"/>
                    <a:pt x="1607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9" name="Google Shape;18229;p23"/>
            <p:cNvSpPr/>
            <p:nvPr/>
          </p:nvSpPr>
          <p:spPr>
            <a:xfrm>
              <a:off x="2294850" y="4359200"/>
              <a:ext cx="65550" cy="92450"/>
            </a:xfrm>
            <a:custGeom>
              <a:avLst/>
              <a:gdLst/>
              <a:ahLst/>
              <a:cxnLst/>
              <a:rect l="l" t="t" r="r" b="b"/>
              <a:pathLst>
                <a:path w="2622" h="3698" extrusionOk="0">
                  <a:moveTo>
                    <a:pt x="1412" y="0"/>
                  </a:moveTo>
                  <a:cubicBezTo>
                    <a:pt x="1412" y="877"/>
                    <a:pt x="1412" y="1695"/>
                    <a:pt x="381" y="1695"/>
                  </a:cubicBezTo>
                  <a:cubicBezTo>
                    <a:pt x="304" y="1695"/>
                    <a:pt x="222" y="1690"/>
                    <a:pt x="134" y="1681"/>
                  </a:cubicBezTo>
                  <a:lnTo>
                    <a:pt x="134" y="1681"/>
                  </a:lnTo>
                  <a:cubicBezTo>
                    <a:pt x="202" y="2286"/>
                    <a:pt x="0" y="2891"/>
                    <a:pt x="605" y="3294"/>
                  </a:cubicBezTo>
                  <a:cubicBezTo>
                    <a:pt x="660" y="3021"/>
                    <a:pt x="715" y="2703"/>
                    <a:pt x="951" y="2703"/>
                  </a:cubicBezTo>
                  <a:cubicBezTo>
                    <a:pt x="1005" y="2703"/>
                    <a:pt x="1068" y="2719"/>
                    <a:pt x="1143" y="2757"/>
                  </a:cubicBezTo>
                  <a:cubicBezTo>
                    <a:pt x="1681" y="3026"/>
                    <a:pt x="2151" y="3362"/>
                    <a:pt x="2622" y="3698"/>
                  </a:cubicBezTo>
                  <a:cubicBezTo>
                    <a:pt x="2286" y="2421"/>
                    <a:pt x="1882" y="1210"/>
                    <a:pt x="1412" y="0"/>
                  </a:cubicBezTo>
                  <a:close/>
                </a:path>
              </a:pathLst>
            </a:custGeom>
            <a:solidFill>
              <a:srgbClr val="AA8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0" name="Google Shape;18230;p23"/>
            <p:cNvSpPr/>
            <p:nvPr/>
          </p:nvSpPr>
          <p:spPr>
            <a:xfrm>
              <a:off x="3278050" y="4905425"/>
              <a:ext cx="75650" cy="72300"/>
            </a:xfrm>
            <a:custGeom>
              <a:avLst/>
              <a:gdLst/>
              <a:ahLst/>
              <a:cxnLst/>
              <a:rect l="l" t="t" r="r" b="b"/>
              <a:pathLst>
                <a:path w="3026" h="2892" extrusionOk="0">
                  <a:moveTo>
                    <a:pt x="1210" y="0"/>
                  </a:moveTo>
                  <a:cubicBezTo>
                    <a:pt x="1143" y="404"/>
                    <a:pt x="1278" y="942"/>
                    <a:pt x="807" y="1211"/>
                  </a:cubicBezTo>
                  <a:cubicBezTo>
                    <a:pt x="605" y="1479"/>
                    <a:pt x="337" y="1614"/>
                    <a:pt x="0" y="1614"/>
                  </a:cubicBezTo>
                  <a:cubicBezTo>
                    <a:pt x="0" y="2152"/>
                    <a:pt x="269" y="2622"/>
                    <a:pt x="740" y="2891"/>
                  </a:cubicBezTo>
                  <a:lnTo>
                    <a:pt x="1009" y="2824"/>
                  </a:lnTo>
                  <a:cubicBezTo>
                    <a:pt x="1547" y="2286"/>
                    <a:pt x="2421" y="2757"/>
                    <a:pt x="2958" y="2219"/>
                  </a:cubicBezTo>
                  <a:cubicBezTo>
                    <a:pt x="3026" y="1143"/>
                    <a:pt x="2286" y="135"/>
                    <a:pt x="1210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1" name="Google Shape;18231;p23"/>
            <p:cNvSpPr/>
            <p:nvPr/>
          </p:nvSpPr>
          <p:spPr>
            <a:xfrm>
              <a:off x="2733500" y="3700350"/>
              <a:ext cx="45400" cy="43725"/>
            </a:xfrm>
            <a:custGeom>
              <a:avLst/>
              <a:gdLst/>
              <a:ahLst/>
              <a:cxnLst/>
              <a:rect l="l" t="t" r="r" b="b"/>
              <a:pathLst>
                <a:path w="1816" h="1749" extrusionOk="0">
                  <a:moveTo>
                    <a:pt x="740" y="1"/>
                  </a:moveTo>
                  <a:cubicBezTo>
                    <a:pt x="269" y="1"/>
                    <a:pt x="68" y="404"/>
                    <a:pt x="68" y="808"/>
                  </a:cubicBezTo>
                  <a:cubicBezTo>
                    <a:pt x="1" y="1345"/>
                    <a:pt x="404" y="1749"/>
                    <a:pt x="942" y="1749"/>
                  </a:cubicBezTo>
                  <a:cubicBezTo>
                    <a:pt x="1211" y="1480"/>
                    <a:pt x="1816" y="1547"/>
                    <a:pt x="1748" y="1009"/>
                  </a:cubicBezTo>
                  <a:cubicBezTo>
                    <a:pt x="1681" y="471"/>
                    <a:pt x="1278" y="68"/>
                    <a:pt x="740" y="1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2" name="Google Shape;18232;p23"/>
            <p:cNvSpPr/>
            <p:nvPr/>
          </p:nvSpPr>
          <p:spPr>
            <a:xfrm>
              <a:off x="3306625" y="4981525"/>
              <a:ext cx="42025" cy="55025"/>
            </a:xfrm>
            <a:custGeom>
              <a:avLst/>
              <a:gdLst/>
              <a:ahLst/>
              <a:cxnLst/>
              <a:rect l="l" t="t" r="r" b="b"/>
              <a:pathLst>
                <a:path w="1681" h="2201" extrusionOk="0">
                  <a:moveTo>
                    <a:pt x="446" y="1"/>
                  </a:moveTo>
                  <a:cubicBezTo>
                    <a:pt x="349" y="1"/>
                    <a:pt x="246" y="16"/>
                    <a:pt x="135" y="49"/>
                  </a:cubicBezTo>
                  <a:lnTo>
                    <a:pt x="0" y="251"/>
                  </a:lnTo>
                  <a:cubicBezTo>
                    <a:pt x="269" y="1057"/>
                    <a:pt x="874" y="1797"/>
                    <a:pt x="1681" y="2200"/>
                  </a:cubicBezTo>
                  <a:lnTo>
                    <a:pt x="1681" y="990"/>
                  </a:lnTo>
                  <a:lnTo>
                    <a:pt x="1546" y="721"/>
                  </a:lnTo>
                  <a:cubicBezTo>
                    <a:pt x="1266" y="384"/>
                    <a:pt x="938" y="1"/>
                    <a:pt x="446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3" name="Google Shape;18233;p23"/>
            <p:cNvSpPr/>
            <p:nvPr/>
          </p:nvSpPr>
          <p:spPr>
            <a:xfrm>
              <a:off x="3348625" y="5036525"/>
              <a:ext cx="35325" cy="30275"/>
            </a:xfrm>
            <a:custGeom>
              <a:avLst/>
              <a:gdLst/>
              <a:ahLst/>
              <a:cxnLst/>
              <a:rect l="l" t="t" r="r" b="b"/>
              <a:pathLst>
                <a:path w="1413" h="1211" extrusionOk="0">
                  <a:moveTo>
                    <a:pt x="1" y="0"/>
                  </a:moveTo>
                  <a:lnTo>
                    <a:pt x="1" y="0"/>
                  </a:lnTo>
                  <a:cubicBezTo>
                    <a:pt x="203" y="538"/>
                    <a:pt x="606" y="941"/>
                    <a:pt x="1144" y="1210"/>
                  </a:cubicBezTo>
                  <a:cubicBezTo>
                    <a:pt x="1413" y="135"/>
                    <a:pt x="1413" y="135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4" name="Google Shape;18234;p23"/>
            <p:cNvSpPr/>
            <p:nvPr/>
          </p:nvSpPr>
          <p:spPr>
            <a:xfrm>
              <a:off x="2884775" y="4108775"/>
              <a:ext cx="21850" cy="52125"/>
            </a:xfrm>
            <a:custGeom>
              <a:avLst/>
              <a:gdLst/>
              <a:ahLst/>
              <a:cxnLst/>
              <a:rect l="l" t="t" r="r" b="b"/>
              <a:pathLst>
                <a:path w="874" h="2085" extrusionOk="0">
                  <a:moveTo>
                    <a:pt x="0" y="0"/>
                  </a:moveTo>
                  <a:cubicBezTo>
                    <a:pt x="67" y="740"/>
                    <a:pt x="336" y="1479"/>
                    <a:pt x="740" y="2084"/>
                  </a:cubicBezTo>
                  <a:cubicBezTo>
                    <a:pt x="874" y="1345"/>
                    <a:pt x="740" y="605"/>
                    <a:pt x="403" y="0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5" name="Google Shape;18235;p23"/>
            <p:cNvSpPr/>
            <p:nvPr/>
          </p:nvSpPr>
          <p:spPr>
            <a:xfrm>
              <a:off x="2824250" y="353397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lnTo>
                    <a:pt x="1" y="1614"/>
                  </a:lnTo>
                  <a:lnTo>
                    <a:pt x="404" y="1210"/>
                  </a:lnTo>
                  <a:cubicBezTo>
                    <a:pt x="740" y="874"/>
                    <a:pt x="740" y="336"/>
                    <a:pt x="40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6" name="Google Shape;18236;p23"/>
            <p:cNvSpPr/>
            <p:nvPr/>
          </p:nvSpPr>
          <p:spPr>
            <a:xfrm>
              <a:off x="3177200" y="48045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471"/>
                    <a:pt x="404" y="875"/>
                    <a:pt x="807" y="1211"/>
                  </a:cubicBezTo>
                  <a:cubicBezTo>
                    <a:pt x="807" y="606"/>
                    <a:pt x="807" y="68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7" name="Google Shape;18237;p23"/>
            <p:cNvSpPr/>
            <p:nvPr/>
          </p:nvSpPr>
          <p:spPr>
            <a:xfrm>
              <a:off x="3094850" y="46432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1" y="1"/>
                  </a:moveTo>
                  <a:cubicBezTo>
                    <a:pt x="1" y="471"/>
                    <a:pt x="1" y="942"/>
                    <a:pt x="471" y="1211"/>
                  </a:cubicBezTo>
                  <a:cubicBezTo>
                    <a:pt x="471" y="740"/>
                    <a:pt x="538" y="270"/>
                    <a:pt x="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8" name="Google Shape;18238;p23"/>
            <p:cNvSpPr/>
            <p:nvPr/>
          </p:nvSpPr>
          <p:spPr>
            <a:xfrm>
              <a:off x="3388975" y="5085250"/>
              <a:ext cx="18500" cy="12125"/>
            </a:xfrm>
            <a:custGeom>
              <a:avLst/>
              <a:gdLst/>
              <a:ahLst/>
              <a:cxnLst/>
              <a:rect l="l" t="t" r="r" b="b"/>
              <a:pathLst>
                <a:path w="740" h="485" extrusionOk="0">
                  <a:moveTo>
                    <a:pt x="0" y="1"/>
                  </a:moveTo>
                  <a:lnTo>
                    <a:pt x="0" y="1"/>
                  </a:lnTo>
                  <a:cubicBezTo>
                    <a:pt x="117" y="294"/>
                    <a:pt x="337" y="484"/>
                    <a:pt x="613" y="484"/>
                  </a:cubicBezTo>
                  <a:cubicBezTo>
                    <a:pt x="654" y="484"/>
                    <a:pt x="696" y="480"/>
                    <a:pt x="740" y="471"/>
                  </a:cubicBezTo>
                  <a:cubicBezTo>
                    <a:pt x="605" y="135"/>
                    <a:pt x="337" y="68"/>
                    <a:pt x="0" y="1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9" name="Google Shape;18239;p23"/>
            <p:cNvSpPr/>
            <p:nvPr/>
          </p:nvSpPr>
          <p:spPr>
            <a:xfrm>
              <a:off x="3104925" y="46734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68" y="1"/>
                  </a:moveTo>
                  <a:cubicBezTo>
                    <a:pt x="1" y="337"/>
                    <a:pt x="203" y="606"/>
                    <a:pt x="471" y="808"/>
                  </a:cubicBezTo>
                  <a:cubicBezTo>
                    <a:pt x="539" y="472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0" name="Google Shape;18240;p23"/>
            <p:cNvSpPr/>
            <p:nvPr/>
          </p:nvSpPr>
          <p:spPr>
            <a:xfrm>
              <a:off x="3195700" y="4834825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7" y="1"/>
                  </a:moveTo>
                  <a:cubicBezTo>
                    <a:pt x="0" y="337"/>
                    <a:pt x="135" y="673"/>
                    <a:pt x="471" y="875"/>
                  </a:cubicBezTo>
                  <a:cubicBezTo>
                    <a:pt x="538" y="471"/>
                    <a:pt x="336" y="135"/>
                    <a:pt x="67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1" name="Google Shape;18241;p23"/>
            <p:cNvSpPr/>
            <p:nvPr/>
          </p:nvSpPr>
          <p:spPr>
            <a:xfrm>
              <a:off x="3207450" y="4855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cubicBezTo>
                    <a:pt x="68" y="135"/>
                    <a:pt x="202" y="270"/>
                    <a:pt x="337" y="471"/>
                  </a:cubicBezTo>
                  <a:cubicBezTo>
                    <a:pt x="202" y="270"/>
                    <a:pt x="68" y="135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2" name="Google Shape;18242;p23"/>
            <p:cNvSpPr/>
            <p:nvPr/>
          </p:nvSpPr>
          <p:spPr>
            <a:xfrm>
              <a:off x="3296525" y="4975575"/>
              <a:ext cx="13200" cy="12225"/>
            </a:xfrm>
            <a:custGeom>
              <a:avLst/>
              <a:gdLst/>
              <a:ahLst/>
              <a:cxnLst/>
              <a:rect l="l" t="t" r="r" b="b"/>
              <a:pathLst>
                <a:path w="528" h="489" extrusionOk="0">
                  <a:moveTo>
                    <a:pt x="223" y="1"/>
                  </a:moveTo>
                  <a:cubicBezTo>
                    <a:pt x="178" y="1"/>
                    <a:pt x="126" y="6"/>
                    <a:pt x="68" y="18"/>
                  </a:cubicBezTo>
                  <a:lnTo>
                    <a:pt x="1" y="85"/>
                  </a:lnTo>
                  <a:lnTo>
                    <a:pt x="404" y="489"/>
                  </a:lnTo>
                  <a:lnTo>
                    <a:pt x="471" y="354"/>
                  </a:lnTo>
                  <a:cubicBezTo>
                    <a:pt x="527" y="131"/>
                    <a:pt x="444" y="1"/>
                    <a:pt x="223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3" name="Google Shape;18243;p23"/>
            <p:cNvSpPr/>
            <p:nvPr/>
          </p:nvSpPr>
          <p:spPr>
            <a:xfrm>
              <a:off x="2360375" y="357600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2" y="0"/>
                  </a:moveTo>
                  <a:cubicBezTo>
                    <a:pt x="203" y="0"/>
                    <a:pt x="68" y="134"/>
                    <a:pt x="1" y="403"/>
                  </a:cubicBezTo>
                  <a:lnTo>
                    <a:pt x="472" y="0"/>
                  </a:ln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4" name="Google Shape;18244;p23"/>
            <p:cNvSpPr/>
            <p:nvPr/>
          </p:nvSpPr>
          <p:spPr>
            <a:xfrm>
              <a:off x="2378875" y="2313450"/>
              <a:ext cx="813475" cy="928375"/>
            </a:xfrm>
            <a:custGeom>
              <a:avLst/>
              <a:gdLst/>
              <a:ahLst/>
              <a:cxnLst/>
              <a:rect l="l" t="t" r="r" b="b"/>
              <a:pathLst>
                <a:path w="32539" h="37135" extrusionOk="0">
                  <a:moveTo>
                    <a:pt x="21394" y="0"/>
                  </a:moveTo>
                  <a:cubicBezTo>
                    <a:pt x="20503" y="0"/>
                    <a:pt x="19824" y="264"/>
                    <a:pt x="19765" y="1560"/>
                  </a:cubicBezTo>
                  <a:cubicBezTo>
                    <a:pt x="19725" y="1964"/>
                    <a:pt x="19441" y="2247"/>
                    <a:pt x="19163" y="2247"/>
                  </a:cubicBezTo>
                  <a:cubicBezTo>
                    <a:pt x="18979" y="2247"/>
                    <a:pt x="18797" y="2123"/>
                    <a:pt x="18690" y="1829"/>
                  </a:cubicBezTo>
                  <a:cubicBezTo>
                    <a:pt x="18018" y="350"/>
                    <a:pt x="16471" y="1224"/>
                    <a:pt x="15597" y="350"/>
                  </a:cubicBezTo>
                  <a:cubicBezTo>
                    <a:pt x="15558" y="320"/>
                    <a:pt x="15511" y="307"/>
                    <a:pt x="15460" y="307"/>
                  </a:cubicBezTo>
                  <a:cubicBezTo>
                    <a:pt x="15163" y="307"/>
                    <a:pt x="14723" y="765"/>
                    <a:pt x="14723" y="1224"/>
                  </a:cubicBezTo>
                  <a:cubicBezTo>
                    <a:pt x="14723" y="1694"/>
                    <a:pt x="15866" y="2434"/>
                    <a:pt x="16404" y="2434"/>
                  </a:cubicBezTo>
                  <a:cubicBezTo>
                    <a:pt x="16536" y="2424"/>
                    <a:pt x="16651" y="2419"/>
                    <a:pt x="16750" y="2419"/>
                  </a:cubicBezTo>
                  <a:cubicBezTo>
                    <a:pt x="17359" y="2419"/>
                    <a:pt x="17384" y="2624"/>
                    <a:pt x="17211" y="3375"/>
                  </a:cubicBezTo>
                  <a:cubicBezTo>
                    <a:pt x="17009" y="3778"/>
                    <a:pt x="16404" y="3913"/>
                    <a:pt x="16538" y="4451"/>
                  </a:cubicBezTo>
                  <a:cubicBezTo>
                    <a:pt x="16740" y="4652"/>
                    <a:pt x="16942" y="4854"/>
                    <a:pt x="17278" y="4854"/>
                  </a:cubicBezTo>
                  <a:cubicBezTo>
                    <a:pt x="17547" y="4921"/>
                    <a:pt x="17950" y="4787"/>
                    <a:pt x="18018" y="5258"/>
                  </a:cubicBezTo>
                  <a:cubicBezTo>
                    <a:pt x="18085" y="5795"/>
                    <a:pt x="17681" y="5930"/>
                    <a:pt x="17278" y="6064"/>
                  </a:cubicBezTo>
                  <a:cubicBezTo>
                    <a:pt x="17144" y="6098"/>
                    <a:pt x="17009" y="6098"/>
                    <a:pt x="16875" y="6098"/>
                  </a:cubicBezTo>
                  <a:cubicBezTo>
                    <a:pt x="16740" y="6098"/>
                    <a:pt x="16606" y="6098"/>
                    <a:pt x="16471" y="6131"/>
                  </a:cubicBezTo>
                  <a:cubicBezTo>
                    <a:pt x="15261" y="6333"/>
                    <a:pt x="14320" y="7140"/>
                    <a:pt x="13244" y="7610"/>
                  </a:cubicBezTo>
                  <a:cubicBezTo>
                    <a:pt x="12572" y="7947"/>
                    <a:pt x="13110" y="9157"/>
                    <a:pt x="12975" y="9896"/>
                  </a:cubicBezTo>
                  <a:cubicBezTo>
                    <a:pt x="12908" y="10031"/>
                    <a:pt x="12774" y="10098"/>
                    <a:pt x="12639" y="10232"/>
                  </a:cubicBezTo>
                  <a:cubicBezTo>
                    <a:pt x="12438" y="10165"/>
                    <a:pt x="12169" y="10031"/>
                    <a:pt x="11967" y="9963"/>
                  </a:cubicBezTo>
                  <a:cubicBezTo>
                    <a:pt x="11210" y="9837"/>
                    <a:pt x="10868" y="8943"/>
                    <a:pt x="9996" y="8943"/>
                  </a:cubicBezTo>
                  <a:cubicBezTo>
                    <a:pt x="9939" y="8943"/>
                    <a:pt x="9878" y="8947"/>
                    <a:pt x="9816" y="8955"/>
                  </a:cubicBezTo>
                  <a:cubicBezTo>
                    <a:pt x="8875" y="9157"/>
                    <a:pt x="8807" y="10300"/>
                    <a:pt x="8068" y="10837"/>
                  </a:cubicBezTo>
                  <a:cubicBezTo>
                    <a:pt x="7691" y="11089"/>
                    <a:pt x="7607" y="11516"/>
                    <a:pt x="6995" y="11516"/>
                  </a:cubicBezTo>
                  <a:cubicBezTo>
                    <a:pt x="6952" y="11516"/>
                    <a:pt x="6906" y="11514"/>
                    <a:pt x="6858" y="11510"/>
                  </a:cubicBezTo>
                  <a:cubicBezTo>
                    <a:pt x="6493" y="11474"/>
                    <a:pt x="6167" y="11455"/>
                    <a:pt x="5874" y="11455"/>
                  </a:cubicBezTo>
                  <a:cubicBezTo>
                    <a:pt x="3952" y="11455"/>
                    <a:pt x="3439" y="12278"/>
                    <a:pt x="2622" y="14669"/>
                  </a:cubicBezTo>
                  <a:cubicBezTo>
                    <a:pt x="2084" y="14535"/>
                    <a:pt x="2084" y="13997"/>
                    <a:pt x="1816" y="13661"/>
                  </a:cubicBezTo>
                  <a:cubicBezTo>
                    <a:pt x="1542" y="13388"/>
                    <a:pt x="1292" y="13205"/>
                    <a:pt x="1038" y="13205"/>
                  </a:cubicBezTo>
                  <a:cubicBezTo>
                    <a:pt x="854" y="13205"/>
                    <a:pt x="669" y="13301"/>
                    <a:pt x="471" y="13527"/>
                  </a:cubicBezTo>
                  <a:cubicBezTo>
                    <a:pt x="68" y="14064"/>
                    <a:pt x="0" y="14737"/>
                    <a:pt x="538" y="15073"/>
                  </a:cubicBezTo>
                  <a:cubicBezTo>
                    <a:pt x="683" y="15153"/>
                    <a:pt x="797" y="15188"/>
                    <a:pt x="888" y="15188"/>
                  </a:cubicBezTo>
                  <a:cubicBezTo>
                    <a:pt x="1175" y="15188"/>
                    <a:pt x="1227" y="14842"/>
                    <a:pt x="1278" y="14535"/>
                  </a:cubicBezTo>
                  <a:lnTo>
                    <a:pt x="1278" y="14535"/>
                  </a:lnTo>
                  <a:cubicBezTo>
                    <a:pt x="2421" y="15342"/>
                    <a:pt x="1614" y="15947"/>
                    <a:pt x="1009" y="16552"/>
                  </a:cubicBezTo>
                  <a:cubicBezTo>
                    <a:pt x="2488" y="16686"/>
                    <a:pt x="2421" y="16686"/>
                    <a:pt x="2353" y="18233"/>
                  </a:cubicBezTo>
                  <a:cubicBezTo>
                    <a:pt x="2286" y="18838"/>
                    <a:pt x="2488" y="19443"/>
                    <a:pt x="2891" y="19846"/>
                  </a:cubicBezTo>
                  <a:cubicBezTo>
                    <a:pt x="3362" y="20249"/>
                    <a:pt x="3698" y="20720"/>
                    <a:pt x="3900" y="21258"/>
                  </a:cubicBezTo>
                  <a:cubicBezTo>
                    <a:pt x="3958" y="21491"/>
                    <a:pt x="4169" y="21674"/>
                    <a:pt x="4443" y="21674"/>
                  </a:cubicBezTo>
                  <a:cubicBezTo>
                    <a:pt x="4485" y="21674"/>
                    <a:pt x="4528" y="21670"/>
                    <a:pt x="4572" y="21661"/>
                  </a:cubicBezTo>
                  <a:cubicBezTo>
                    <a:pt x="4908" y="21594"/>
                    <a:pt x="4774" y="21325"/>
                    <a:pt x="4774" y="20989"/>
                  </a:cubicBezTo>
                  <a:cubicBezTo>
                    <a:pt x="4712" y="20744"/>
                    <a:pt x="4707" y="20442"/>
                    <a:pt x="5013" y="20442"/>
                  </a:cubicBezTo>
                  <a:cubicBezTo>
                    <a:pt x="5042" y="20442"/>
                    <a:pt x="5074" y="20445"/>
                    <a:pt x="5110" y="20451"/>
                  </a:cubicBezTo>
                  <a:cubicBezTo>
                    <a:pt x="5580" y="20518"/>
                    <a:pt x="5580" y="20854"/>
                    <a:pt x="5446" y="21191"/>
                  </a:cubicBezTo>
                  <a:cubicBezTo>
                    <a:pt x="5311" y="21594"/>
                    <a:pt x="5311" y="21997"/>
                    <a:pt x="4908" y="22266"/>
                  </a:cubicBezTo>
                  <a:cubicBezTo>
                    <a:pt x="4437" y="22670"/>
                    <a:pt x="4841" y="23073"/>
                    <a:pt x="4908" y="23476"/>
                  </a:cubicBezTo>
                  <a:cubicBezTo>
                    <a:pt x="5043" y="24081"/>
                    <a:pt x="5311" y="24619"/>
                    <a:pt x="5782" y="25023"/>
                  </a:cubicBezTo>
                  <a:cubicBezTo>
                    <a:pt x="6925" y="26367"/>
                    <a:pt x="8202" y="27712"/>
                    <a:pt x="9412" y="28989"/>
                  </a:cubicBezTo>
                  <a:cubicBezTo>
                    <a:pt x="11631" y="31342"/>
                    <a:pt x="13917" y="33628"/>
                    <a:pt x="16135" y="35981"/>
                  </a:cubicBezTo>
                  <a:cubicBezTo>
                    <a:pt x="16883" y="36766"/>
                    <a:pt x="17381" y="37135"/>
                    <a:pt x="17941" y="37135"/>
                  </a:cubicBezTo>
                  <a:cubicBezTo>
                    <a:pt x="18389" y="37135"/>
                    <a:pt x="18877" y="36899"/>
                    <a:pt x="19564" y="36451"/>
                  </a:cubicBezTo>
                  <a:cubicBezTo>
                    <a:pt x="20438" y="35981"/>
                    <a:pt x="21177" y="35241"/>
                    <a:pt x="22253" y="35107"/>
                  </a:cubicBezTo>
                  <a:lnTo>
                    <a:pt x="22522" y="35174"/>
                  </a:lnTo>
                  <a:cubicBezTo>
                    <a:pt x="23194" y="35107"/>
                    <a:pt x="23799" y="34838"/>
                    <a:pt x="24337" y="34435"/>
                  </a:cubicBezTo>
                  <a:cubicBezTo>
                    <a:pt x="26152" y="33090"/>
                    <a:pt x="28102" y="31947"/>
                    <a:pt x="30051" y="30939"/>
                  </a:cubicBezTo>
                  <a:cubicBezTo>
                    <a:pt x="32539" y="29325"/>
                    <a:pt x="32539" y="29325"/>
                    <a:pt x="31194" y="26636"/>
                  </a:cubicBezTo>
                  <a:cubicBezTo>
                    <a:pt x="30992" y="26165"/>
                    <a:pt x="30791" y="25628"/>
                    <a:pt x="30656" y="25157"/>
                  </a:cubicBezTo>
                  <a:cubicBezTo>
                    <a:pt x="30455" y="24821"/>
                    <a:pt x="30320" y="24418"/>
                    <a:pt x="30119" y="24081"/>
                  </a:cubicBezTo>
                  <a:cubicBezTo>
                    <a:pt x="29245" y="22938"/>
                    <a:pt x="28841" y="21527"/>
                    <a:pt x="27766" y="20518"/>
                  </a:cubicBezTo>
                  <a:cubicBezTo>
                    <a:pt x="26018" y="16888"/>
                    <a:pt x="24673" y="13056"/>
                    <a:pt x="23799" y="9090"/>
                  </a:cubicBezTo>
                  <a:cubicBezTo>
                    <a:pt x="23665" y="8619"/>
                    <a:pt x="23530" y="8148"/>
                    <a:pt x="23396" y="7678"/>
                  </a:cubicBezTo>
                  <a:cubicBezTo>
                    <a:pt x="23329" y="7476"/>
                    <a:pt x="23194" y="7342"/>
                    <a:pt x="23060" y="7207"/>
                  </a:cubicBezTo>
                  <a:cubicBezTo>
                    <a:pt x="22051" y="6468"/>
                    <a:pt x="21312" y="2770"/>
                    <a:pt x="21917" y="1358"/>
                  </a:cubicBezTo>
                  <a:cubicBezTo>
                    <a:pt x="21917" y="1358"/>
                    <a:pt x="21917" y="1291"/>
                    <a:pt x="21917" y="1157"/>
                  </a:cubicBezTo>
                  <a:cubicBezTo>
                    <a:pt x="21984" y="1089"/>
                    <a:pt x="21917" y="955"/>
                    <a:pt x="21782" y="888"/>
                  </a:cubicBezTo>
                  <a:lnTo>
                    <a:pt x="21782" y="14"/>
                  </a:lnTo>
                  <a:cubicBezTo>
                    <a:pt x="21649" y="5"/>
                    <a:pt x="21520" y="0"/>
                    <a:pt x="21394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5" name="Google Shape;18245;p23"/>
            <p:cNvSpPr/>
            <p:nvPr/>
          </p:nvSpPr>
          <p:spPr>
            <a:xfrm>
              <a:off x="3397375" y="3675350"/>
              <a:ext cx="374825" cy="293950"/>
            </a:xfrm>
            <a:custGeom>
              <a:avLst/>
              <a:gdLst/>
              <a:ahLst/>
              <a:cxnLst/>
              <a:rect l="l" t="t" r="r" b="b"/>
              <a:pathLst>
                <a:path w="14993" h="11758" extrusionOk="0">
                  <a:moveTo>
                    <a:pt x="3420" y="0"/>
                  </a:moveTo>
                  <a:cubicBezTo>
                    <a:pt x="3108" y="0"/>
                    <a:pt x="2804" y="84"/>
                    <a:pt x="2555" y="261"/>
                  </a:cubicBezTo>
                  <a:cubicBezTo>
                    <a:pt x="1681" y="934"/>
                    <a:pt x="471" y="1270"/>
                    <a:pt x="1" y="2413"/>
                  </a:cubicBezTo>
                  <a:lnTo>
                    <a:pt x="538" y="3556"/>
                  </a:lnTo>
                  <a:cubicBezTo>
                    <a:pt x="2354" y="5640"/>
                    <a:pt x="3429" y="8194"/>
                    <a:pt x="4908" y="10480"/>
                  </a:cubicBezTo>
                  <a:lnTo>
                    <a:pt x="5244" y="10480"/>
                  </a:lnTo>
                  <a:cubicBezTo>
                    <a:pt x="5356" y="10491"/>
                    <a:pt x="5468" y="10497"/>
                    <a:pt x="5580" y="10497"/>
                  </a:cubicBezTo>
                  <a:cubicBezTo>
                    <a:pt x="6141" y="10497"/>
                    <a:pt x="6701" y="10357"/>
                    <a:pt x="7261" y="10077"/>
                  </a:cubicBezTo>
                  <a:cubicBezTo>
                    <a:pt x="8202" y="8396"/>
                    <a:pt x="8606" y="6379"/>
                    <a:pt x="10354" y="4900"/>
                  </a:cubicBezTo>
                  <a:lnTo>
                    <a:pt x="10354" y="4900"/>
                  </a:lnTo>
                  <a:cubicBezTo>
                    <a:pt x="10891" y="6984"/>
                    <a:pt x="9749" y="8329"/>
                    <a:pt x="8875" y="9673"/>
                  </a:cubicBezTo>
                  <a:cubicBezTo>
                    <a:pt x="9106" y="9610"/>
                    <a:pt x="9317" y="9580"/>
                    <a:pt x="9508" y="9580"/>
                  </a:cubicBezTo>
                  <a:cubicBezTo>
                    <a:pt x="10537" y="9580"/>
                    <a:pt x="11011" y="10454"/>
                    <a:pt x="11295" y="11757"/>
                  </a:cubicBezTo>
                  <a:cubicBezTo>
                    <a:pt x="11900" y="10547"/>
                    <a:pt x="12102" y="9203"/>
                    <a:pt x="12102" y="7858"/>
                  </a:cubicBezTo>
                  <a:lnTo>
                    <a:pt x="12908" y="8463"/>
                  </a:lnTo>
                  <a:cubicBezTo>
                    <a:pt x="13782" y="7455"/>
                    <a:pt x="12236" y="6917"/>
                    <a:pt x="12438" y="5976"/>
                  </a:cubicBezTo>
                  <a:lnTo>
                    <a:pt x="12438" y="5976"/>
                  </a:lnTo>
                  <a:cubicBezTo>
                    <a:pt x="13061" y="6486"/>
                    <a:pt x="13446" y="7427"/>
                    <a:pt x="14358" y="7427"/>
                  </a:cubicBezTo>
                  <a:cubicBezTo>
                    <a:pt x="14527" y="7427"/>
                    <a:pt x="14714" y="7394"/>
                    <a:pt x="14925" y="7320"/>
                  </a:cubicBezTo>
                  <a:cubicBezTo>
                    <a:pt x="14992" y="5774"/>
                    <a:pt x="13581" y="5102"/>
                    <a:pt x="12841" y="4026"/>
                  </a:cubicBezTo>
                  <a:cubicBezTo>
                    <a:pt x="12176" y="3482"/>
                    <a:pt x="12000" y="2229"/>
                    <a:pt x="10942" y="2229"/>
                  </a:cubicBezTo>
                  <a:cubicBezTo>
                    <a:pt x="10825" y="2229"/>
                    <a:pt x="10697" y="2245"/>
                    <a:pt x="10555" y="2278"/>
                  </a:cubicBezTo>
                  <a:cubicBezTo>
                    <a:pt x="10354" y="2413"/>
                    <a:pt x="10354" y="2816"/>
                    <a:pt x="10286" y="2816"/>
                  </a:cubicBezTo>
                  <a:cubicBezTo>
                    <a:pt x="9631" y="2504"/>
                    <a:pt x="8932" y="2351"/>
                    <a:pt x="8236" y="2351"/>
                  </a:cubicBezTo>
                  <a:cubicBezTo>
                    <a:pt x="7434" y="2351"/>
                    <a:pt x="6637" y="2554"/>
                    <a:pt x="5917" y="2951"/>
                  </a:cubicBezTo>
                  <a:cubicBezTo>
                    <a:pt x="5679" y="3069"/>
                    <a:pt x="5365" y="3163"/>
                    <a:pt x="5086" y="3163"/>
                  </a:cubicBezTo>
                  <a:cubicBezTo>
                    <a:pt x="4576" y="3163"/>
                    <a:pt x="4181" y="2850"/>
                    <a:pt x="4572" y="1808"/>
                  </a:cubicBezTo>
                  <a:cubicBezTo>
                    <a:pt x="4774" y="1203"/>
                    <a:pt x="4841" y="598"/>
                    <a:pt x="4236" y="194"/>
                  </a:cubicBezTo>
                  <a:cubicBezTo>
                    <a:pt x="3982" y="67"/>
                    <a:pt x="3698" y="0"/>
                    <a:pt x="3420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6" name="Google Shape;18246;p23"/>
            <p:cNvSpPr/>
            <p:nvPr/>
          </p:nvSpPr>
          <p:spPr>
            <a:xfrm>
              <a:off x="3817550" y="3817425"/>
              <a:ext cx="349600" cy="314900"/>
            </a:xfrm>
            <a:custGeom>
              <a:avLst/>
              <a:gdLst/>
              <a:ahLst/>
              <a:cxnLst/>
              <a:rect l="l" t="t" r="r" b="b"/>
              <a:pathLst>
                <a:path w="13984" h="12596" extrusionOk="0">
                  <a:moveTo>
                    <a:pt x="1709" y="1"/>
                  </a:moveTo>
                  <a:cubicBezTo>
                    <a:pt x="1132" y="1"/>
                    <a:pt x="572" y="255"/>
                    <a:pt x="202" y="763"/>
                  </a:cubicBezTo>
                  <a:cubicBezTo>
                    <a:pt x="135" y="898"/>
                    <a:pt x="1" y="1100"/>
                    <a:pt x="1" y="1301"/>
                  </a:cubicBezTo>
                  <a:cubicBezTo>
                    <a:pt x="1" y="1436"/>
                    <a:pt x="68" y="1637"/>
                    <a:pt x="135" y="1772"/>
                  </a:cubicBezTo>
                  <a:cubicBezTo>
                    <a:pt x="202" y="1906"/>
                    <a:pt x="337" y="2041"/>
                    <a:pt x="471" y="2108"/>
                  </a:cubicBezTo>
                  <a:lnTo>
                    <a:pt x="1076" y="2444"/>
                  </a:lnTo>
                  <a:lnTo>
                    <a:pt x="1278" y="2579"/>
                  </a:lnTo>
                  <a:cubicBezTo>
                    <a:pt x="1345" y="2646"/>
                    <a:pt x="1412" y="2780"/>
                    <a:pt x="1547" y="2915"/>
                  </a:cubicBezTo>
                  <a:lnTo>
                    <a:pt x="1748" y="3251"/>
                  </a:lnTo>
                  <a:cubicBezTo>
                    <a:pt x="1883" y="3520"/>
                    <a:pt x="2017" y="3789"/>
                    <a:pt x="2219" y="4058"/>
                  </a:cubicBezTo>
                  <a:cubicBezTo>
                    <a:pt x="2555" y="4730"/>
                    <a:pt x="3295" y="5066"/>
                    <a:pt x="3765" y="5604"/>
                  </a:cubicBezTo>
                  <a:cubicBezTo>
                    <a:pt x="4034" y="5940"/>
                    <a:pt x="4303" y="6209"/>
                    <a:pt x="4572" y="6478"/>
                  </a:cubicBezTo>
                  <a:cubicBezTo>
                    <a:pt x="5312" y="7083"/>
                    <a:pt x="5984" y="7688"/>
                    <a:pt x="6723" y="8293"/>
                  </a:cubicBezTo>
                  <a:cubicBezTo>
                    <a:pt x="8538" y="9705"/>
                    <a:pt x="10152" y="11385"/>
                    <a:pt x="12236" y="12596"/>
                  </a:cubicBezTo>
                  <a:cubicBezTo>
                    <a:pt x="12303" y="12125"/>
                    <a:pt x="12034" y="11789"/>
                    <a:pt x="11698" y="11587"/>
                  </a:cubicBezTo>
                  <a:cubicBezTo>
                    <a:pt x="10421" y="10646"/>
                    <a:pt x="9345" y="9436"/>
                    <a:pt x="8673" y="8024"/>
                  </a:cubicBezTo>
                  <a:cubicBezTo>
                    <a:pt x="8911" y="7742"/>
                    <a:pt x="9129" y="7635"/>
                    <a:pt x="9330" y="7635"/>
                  </a:cubicBezTo>
                  <a:cubicBezTo>
                    <a:pt x="9752" y="7635"/>
                    <a:pt x="10102" y="8108"/>
                    <a:pt x="10421" y="8427"/>
                  </a:cubicBezTo>
                  <a:cubicBezTo>
                    <a:pt x="11362" y="9503"/>
                    <a:pt x="12572" y="10310"/>
                    <a:pt x="13984" y="10848"/>
                  </a:cubicBezTo>
                  <a:cubicBezTo>
                    <a:pt x="13984" y="10444"/>
                    <a:pt x="13849" y="10041"/>
                    <a:pt x="13581" y="9772"/>
                  </a:cubicBezTo>
                  <a:cubicBezTo>
                    <a:pt x="12639" y="8764"/>
                    <a:pt x="11564" y="7822"/>
                    <a:pt x="10421" y="7016"/>
                  </a:cubicBezTo>
                  <a:cubicBezTo>
                    <a:pt x="8606" y="5738"/>
                    <a:pt x="7396" y="3856"/>
                    <a:pt x="5379" y="2847"/>
                  </a:cubicBezTo>
                  <a:cubicBezTo>
                    <a:pt x="5250" y="2829"/>
                    <a:pt x="5121" y="2816"/>
                    <a:pt x="4996" y="2816"/>
                  </a:cubicBezTo>
                  <a:cubicBezTo>
                    <a:pt x="4665" y="2816"/>
                    <a:pt x="4364" y="2909"/>
                    <a:pt x="4169" y="3251"/>
                  </a:cubicBezTo>
                  <a:cubicBezTo>
                    <a:pt x="4101" y="2579"/>
                    <a:pt x="3900" y="1839"/>
                    <a:pt x="3564" y="1234"/>
                  </a:cubicBezTo>
                  <a:cubicBezTo>
                    <a:pt x="3429" y="1100"/>
                    <a:pt x="3295" y="1032"/>
                    <a:pt x="3093" y="1032"/>
                  </a:cubicBezTo>
                  <a:cubicBezTo>
                    <a:pt x="2989" y="1084"/>
                    <a:pt x="2885" y="1298"/>
                    <a:pt x="2749" y="1298"/>
                  </a:cubicBezTo>
                  <a:cubicBezTo>
                    <a:pt x="2710" y="1298"/>
                    <a:pt x="2668" y="1279"/>
                    <a:pt x="2622" y="1234"/>
                  </a:cubicBezTo>
                  <a:cubicBezTo>
                    <a:pt x="2421" y="1032"/>
                    <a:pt x="2757" y="831"/>
                    <a:pt x="2757" y="629"/>
                  </a:cubicBezTo>
                  <a:cubicBezTo>
                    <a:pt x="2690" y="427"/>
                    <a:pt x="2622" y="293"/>
                    <a:pt x="2488" y="158"/>
                  </a:cubicBezTo>
                  <a:cubicBezTo>
                    <a:pt x="2236" y="53"/>
                    <a:pt x="1971" y="1"/>
                    <a:pt x="1709" y="1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7" name="Google Shape;18247;p23"/>
            <p:cNvSpPr/>
            <p:nvPr/>
          </p:nvSpPr>
          <p:spPr>
            <a:xfrm>
              <a:off x="3652850" y="3693625"/>
              <a:ext cx="260525" cy="265600"/>
            </a:xfrm>
            <a:custGeom>
              <a:avLst/>
              <a:gdLst/>
              <a:ahLst/>
              <a:cxnLst/>
              <a:rect l="l" t="t" r="r" b="b"/>
              <a:pathLst>
                <a:path w="10421" h="10624" extrusionOk="0">
                  <a:moveTo>
                    <a:pt x="336" y="1"/>
                  </a:moveTo>
                  <a:cubicBezTo>
                    <a:pt x="67" y="337"/>
                    <a:pt x="0" y="740"/>
                    <a:pt x="135" y="1077"/>
                  </a:cubicBezTo>
                  <a:cubicBezTo>
                    <a:pt x="202" y="1278"/>
                    <a:pt x="336" y="1413"/>
                    <a:pt x="538" y="1480"/>
                  </a:cubicBezTo>
                  <a:cubicBezTo>
                    <a:pt x="1950" y="1547"/>
                    <a:pt x="1950" y="2825"/>
                    <a:pt x="2420" y="3699"/>
                  </a:cubicBezTo>
                  <a:lnTo>
                    <a:pt x="4841" y="6522"/>
                  </a:lnTo>
                  <a:cubicBezTo>
                    <a:pt x="4908" y="6724"/>
                    <a:pt x="5042" y="6858"/>
                    <a:pt x="5177" y="6925"/>
                  </a:cubicBezTo>
                  <a:cubicBezTo>
                    <a:pt x="5715" y="7262"/>
                    <a:pt x="6387" y="7396"/>
                    <a:pt x="6387" y="8136"/>
                  </a:cubicBezTo>
                  <a:cubicBezTo>
                    <a:pt x="6454" y="8337"/>
                    <a:pt x="6589" y="8539"/>
                    <a:pt x="6790" y="8539"/>
                  </a:cubicBezTo>
                  <a:cubicBezTo>
                    <a:pt x="8135" y="9010"/>
                    <a:pt x="8942" y="10489"/>
                    <a:pt x="10421" y="10623"/>
                  </a:cubicBezTo>
                  <a:cubicBezTo>
                    <a:pt x="10084" y="9749"/>
                    <a:pt x="9547" y="9077"/>
                    <a:pt x="8807" y="8539"/>
                  </a:cubicBezTo>
                  <a:cubicBezTo>
                    <a:pt x="8605" y="8337"/>
                    <a:pt x="8673" y="7934"/>
                    <a:pt x="8404" y="7799"/>
                  </a:cubicBezTo>
                  <a:cubicBezTo>
                    <a:pt x="8269" y="7598"/>
                    <a:pt x="8135" y="7463"/>
                    <a:pt x="8000" y="7329"/>
                  </a:cubicBezTo>
                  <a:cubicBezTo>
                    <a:pt x="7731" y="7127"/>
                    <a:pt x="7395" y="7194"/>
                    <a:pt x="7194" y="6925"/>
                  </a:cubicBezTo>
                  <a:cubicBezTo>
                    <a:pt x="7059" y="6791"/>
                    <a:pt x="6925" y="6657"/>
                    <a:pt x="6790" y="6522"/>
                  </a:cubicBezTo>
                  <a:cubicBezTo>
                    <a:pt x="6723" y="6388"/>
                    <a:pt x="6723" y="6253"/>
                    <a:pt x="6723" y="6119"/>
                  </a:cubicBezTo>
                  <a:cubicBezTo>
                    <a:pt x="5782" y="4707"/>
                    <a:pt x="4706" y="3430"/>
                    <a:pt x="3496" y="2220"/>
                  </a:cubicBezTo>
                  <a:cubicBezTo>
                    <a:pt x="2622" y="1211"/>
                    <a:pt x="1883" y="1"/>
                    <a:pt x="336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8" name="Google Shape;18248;p23"/>
            <p:cNvSpPr/>
            <p:nvPr/>
          </p:nvSpPr>
          <p:spPr>
            <a:xfrm>
              <a:off x="3562075" y="3778300"/>
              <a:ext cx="119375" cy="156275"/>
            </a:xfrm>
            <a:custGeom>
              <a:avLst/>
              <a:gdLst/>
              <a:ahLst/>
              <a:cxnLst/>
              <a:rect l="l" t="t" r="r" b="b"/>
              <a:pathLst>
                <a:path w="4775" h="6251" extrusionOk="0">
                  <a:moveTo>
                    <a:pt x="3709" y="1"/>
                  </a:moveTo>
                  <a:cubicBezTo>
                    <a:pt x="3556" y="1"/>
                    <a:pt x="3408" y="75"/>
                    <a:pt x="3295" y="244"/>
                  </a:cubicBezTo>
                  <a:cubicBezTo>
                    <a:pt x="2824" y="1186"/>
                    <a:pt x="1749" y="1723"/>
                    <a:pt x="1614" y="2933"/>
                  </a:cubicBezTo>
                  <a:cubicBezTo>
                    <a:pt x="1614" y="3471"/>
                    <a:pt x="1345" y="4009"/>
                    <a:pt x="875" y="4278"/>
                  </a:cubicBezTo>
                  <a:cubicBezTo>
                    <a:pt x="1" y="4749"/>
                    <a:pt x="404" y="5354"/>
                    <a:pt x="740" y="5959"/>
                  </a:cubicBezTo>
                  <a:cubicBezTo>
                    <a:pt x="1038" y="6137"/>
                    <a:pt x="1310" y="6250"/>
                    <a:pt x="1555" y="6250"/>
                  </a:cubicBezTo>
                  <a:cubicBezTo>
                    <a:pt x="1863" y="6250"/>
                    <a:pt x="2129" y="6072"/>
                    <a:pt x="2354" y="5623"/>
                  </a:cubicBezTo>
                  <a:cubicBezTo>
                    <a:pt x="3833" y="4883"/>
                    <a:pt x="3833" y="4883"/>
                    <a:pt x="4236" y="3202"/>
                  </a:cubicBezTo>
                  <a:cubicBezTo>
                    <a:pt x="4371" y="2799"/>
                    <a:pt x="4438" y="2328"/>
                    <a:pt x="4572" y="1858"/>
                  </a:cubicBezTo>
                  <a:cubicBezTo>
                    <a:pt x="4774" y="1320"/>
                    <a:pt x="4640" y="782"/>
                    <a:pt x="4303" y="379"/>
                  </a:cubicBezTo>
                  <a:cubicBezTo>
                    <a:pt x="4147" y="144"/>
                    <a:pt x="3923" y="1"/>
                    <a:pt x="3709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9" name="Google Shape;18249;p23"/>
            <p:cNvSpPr/>
            <p:nvPr/>
          </p:nvSpPr>
          <p:spPr>
            <a:xfrm>
              <a:off x="3681425" y="3804575"/>
              <a:ext cx="100850" cy="109975"/>
            </a:xfrm>
            <a:custGeom>
              <a:avLst/>
              <a:gdLst/>
              <a:ahLst/>
              <a:cxnLst/>
              <a:rect l="l" t="t" r="r" b="b"/>
              <a:pathLst>
                <a:path w="4034" h="4399" extrusionOk="0">
                  <a:moveTo>
                    <a:pt x="941" y="0"/>
                  </a:moveTo>
                  <a:lnTo>
                    <a:pt x="941" y="0"/>
                  </a:lnTo>
                  <a:cubicBezTo>
                    <a:pt x="538" y="941"/>
                    <a:pt x="0" y="1815"/>
                    <a:pt x="1412" y="2420"/>
                  </a:cubicBezTo>
                  <a:cubicBezTo>
                    <a:pt x="1614" y="2487"/>
                    <a:pt x="1546" y="2958"/>
                    <a:pt x="1614" y="3294"/>
                  </a:cubicBezTo>
                  <a:cubicBezTo>
                    <a:pt x="1952" y="4046"/>
                    <a:pt x="2164" y="4399"/>
                    <a:pt x="2415" y="4399"/>
                  </a:cubicBezTo>
                  <a:cubicBezTo>
                    <a:pt x="2612" y="4399"/>
                    <a:pt x="2834" y="4180"/>
                    <a:pt x="3160" y="3765"/>
                  </a:cubicBezTo>
                  <a:cubicBezTo>
                    <a:pt x="3429" y="3294"/>
                    <a:pt x="3698" y="2891"/>
                    <a:pt x="4034" y="2487"/>
                  </a:cubicBezTo>
                  <a:cubicBezTo>
                    <a:pt x="3899" y="2353"/>
                    <a:pt x="3765" y="2219"/>
                    <a:pt x="3630" y="2084"/>
                  </a:cubicBezTo>
                  <a:cubicBezTo>
                    <a:pt x="2286" y="2017"/>
                    <a:pt x="1882" y="672"/>
                    <a:pt x="941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0" name="Google Shape;18250;p23"/>
            <p:cNvSpPr/>
            <p:nvPr/>
          </p:nvSpPr>
          <p:spPr>
            <a:xfrm>
              <a:off x="3770500" y="3890275"/>
              <a:ext cx="52125" cy="41800"/>
            </a:xfrm>
            <a:custGeom>
              <a:avLst/>
              <a:gdLst/>
              <a:ahLst/>
              <a:cxnLst/>
              <a:rect l="l" t="t" r="r" b="b"/>
              <a:pathLst>
                <a:path w="2085" h="1672" extrusionOk="0">
                  <a:moveTo>
                    <a:pt x="841" y="1"/>
                  </a:moveTo>
                  <a:cubicBezTo>
                    <a:pt x="588" y="1"/>
                    <a:pt x="370" y="135"/>
                    <a:pt x="202" y="539"/>
                  </a:cubicBezTo>
                  <a:cubicBezTo>
                    <a:pt x="0" y="807"/>
                    <a:pt x="67" y="1144"/>
                    <a:pt x="336" y="1412"/>
                  </a:cubicBezTo>
                  <a:cubicBezTo>
                    <a:pt x="538" y="1585"/>
                    <a:pt x="789" y="1672"/>
                    <a:pt x="1037" y="1672"/>
                  </a:cubicBezTo>
                  <a:cubicBezTo>
                    <a:pt x="1367" y="1672"/>
                    <a:pt x="1690" y="1518"/>
                    <a:pt x="1883" y="1211"/>
                  </a:cubicBezTo>
                  <a:cubicBezTo>
                    <a:pt x="1950" y="1076"/>
                    <a:pt x="2017" y="875"/>
                    <a:pt x="2084" y="673"/>
                  </a:cubicBezTo>
                  <a:cubicBezTo>
                    <a:pt x="1950" y="539"/>
                    <a:pt x="1815" y="404"/>
                    <a:pt x="1681" y="270"/>
                  </a:cubicBezTo>
                  <a:cubicBezTo>
                    <a:pt x="1378" y="135"/>
                    <a:pt x="1093" y="1"/>
                    <a:pt x="841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1" name="Google Shape;18251;p23"/>
            <p:cNvSpPr/>
            <p:nvPr/>
          </p:nvSpPr>
          <p:spPr>
            <a:xfrm>
              <a:off x="3911675" y="3957500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0" y="471"/>
                    <a:pt x="336" y="875"/>
                    <a:pt x="807" y="875"/>
                  </a:cubicBezTo>
                  <a:cubicBezTo>
                    <a:pt x="673" y="471"/>
                    <a:pt x="404" y="135"/>
                    <a:pt x="0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2" name="Google Shape;18252;p23"/>
            <p:cNvSpPr/>
            <p:nvPr/>
          </p:nvSpPr>
          <p:spPr>
            <a:xfrm>
              <a:off x="3125100" y="4539350"/>
              <a:ext cx="584900" cy="470475"/>
            </a:xfrm>
            <a:custGeom>
              <a:avLst/>
              <a:gdLst/>
              <a:ahLst/>
              <a:cxnLst/>
              <a:rect l="l" t="t" r="r" b="b"/>
              <a:pathLst>
                <a:path w="23396" h="18819" extrusionOk="0">
                  <a:moveTo>
                    <a:pt x="4301" y="0"/>
                  </a:moveTo>
                  <a:cubicBezTo>
                    <a:pt x="4003" y="0"/>
                    <a:pt x="3588" y="52"/>
                    <a:pt x="3026" y="122"/>
                  </a:cubicBezTo>
                  <a:lnTo>
                    <a:pt x="2623" y="122"/>
                  </a:lnTo>
                  <a:cubicBezTo>
                    <a:pt x="1950" y="122"/>
                    <a:pt x="1547" y="458"/>
                    <a:pt x="1681" y="1063"/>
                  </a:cubicBezTo>
                  <a:cubicBezTo>
                    <a:pt x="1830" y="1558"/>
                    <a:pt x="1614" y="1725"/>
                    <a:pt x="1329" y="1725"/>
                  </a:cubicBezTo>
                  <a:cubicBezTo>
                    <a:pt x="1227" y="1725"/>
                    <a:pt x="1115" y="1704"/>
                    <a:pt x="1009" y="1668"/>
                  </a:cubicBezTo>
                  <a:cubicBezTo>
                    <a:pt x="797" y="1598"/>
                    <a:pt x="603" y="1508"/>
                    <a:pt x="427" y="1508"/>
                  </a:cubicBezTo>
                  <a:cubicBezTo>
                    <a:pt x="270" y="1508"/>
                    <a:pt x="128" y="1580"/>
                    <a:pt x="1" y="1803"/>
                  </a:cubicBezTo>
                  <a:cubicBezTo>
                    <a:pt x="135" y="3147"/>
                    <a:pt x="1278" y="4089"/>
                    <a:pt x="1681" y="5366"/>
                  </a:cubicBezTo>
                  <a:cubicBezTo>
                    <a:pt x="2555" y="6912"/>
                    <a:pt x="3362" y="8526"/>
                    <a:pt x="4034" y="10206"/>
                  </a:cubicBezTo>
                  <a:cubicBezTo>
                    <a:pt x="4169" y="10341"/>
                    <a:pt x="4303" y="10475"/>
                    <a:pt x="4438" y="10610"/>
                  </a:cubicBezTo>
                  <a:cubicBezTo>
                    <a:pt x="5244" y="12022"/>
                    <a:pt x="6589" y="13097"/>
                    <a:pt x="7261" y="14643"/>
                  </a:cubicBezTo>
                  <a:cubicBezTo>
                    <a:pt x="7866" y="15450"/>
                    <a:pt x="8673" y="16055"/>
                    <a:pt x="8942" y="17064"/>
                  </a:cubicBezTo>
                  <a:lnTo>
                    <a:pt x="8942" y="17265"/>
                  </a:lnTo>
                  <a:cubicBezTo>
                    <a:pt x="9009" y="17400"/>
                    <a:pt x="9144" y="17534"/>
                    <a:pt x="9278" y="17601"/>
                  </a:cubicBezTo>
                  <a:lnTo>
                    <a:pt x="9547" y="17601"/>
                  </a:lnTo>
                  <a:cubicBezTo>
                    <a:pt x="9614" y="17534"/>
                    <a:pt x="9614" y="17534"/>
                    <a:pt x="9681" y="17467"/>
                  </a:cubicBezTo>
                  <a:cubicBezTo>
                    <a:pt x="9830" y="17447"/>
                    <a:pt x="9979" y="17438"/>
                    <a:pt x="10127" y="17438"/>
                  </a:cubicBezTo>
                  <a:cubicBezTo>
                    <a:pt x="10982" y="17438"/>
                    <a:pt x="11807" y="17758"/>
                    <a:pt x="12438" y="18274"/>
                  </a:cubicBezTo>
                  <a:cubicBezTo>
                    <a:pt x="12709" y="18437"/>
                    <a:pt x="12849" y="18818"/>
                    <a:pt x="13175" y="18818"/>
                  </a:cubicBezTo>
                  <a:cubicBezTo>
                    <a:pt x="13254" y="18818"/>
                    <a:pt x="13342" y="18796"/>
                    <a:pt x="13446" y="18744"/>
                  </a:cubicBezTo>
                  <a:cubicBezTo>
                    <a:pt x="14447" y="18188"/>
                    <a:pt x="15437" y="17989"/>
                    <a:pt x="16420" y="17989"/>
                  </a:cubicBezTo>
                  <a:cubicBezTo>
                    <a:pt x="17813" y="17989"/>
                    <a:pt x="19193" y="18390"/>
                    <a:pt x="20572" y="18744"/>
                  </a:cubicBezTo>
                  <a:cubicBezTo>
                    <a:pt x="20640" y="18610"/>
                    <a:pt x="20774" y="18475"/>
                    <a:pt x="20774" y="18408"/>
                  </a:cubicBezTo>
                  <a:cubicBezTo>
                    <a:pt x="20774" y="17257"/>
                    <a:pt x="20774" y="16864"/>
                    <a:pt x="21215" y="16864"/>
                  </a:cubicBezTo>
                  <a:cubicBezTo>
                    <a:pt x="21444" y="16864"/>
                    <a:pt x="21792" y="16970"/>
                    <a:pt x="22320" y="17131"/>
                  </a:cubicBezTo>
                  <a:cubicBezTo>
                    <a:pt x="22502" y="17176"/>
                    <a:pt x="22715" y="17345"/>
                    <a:pt x="22917" y="17345"/>
                  </a:cubicBezTo>
                  <a:cubicBezTo>
                    <a:pt x="23013" y="17345"/>
                    <a:pt x="23107" y="17307"/>
                    <a:pt x="23194" y="17198"/>
                  </a:cubicBezTo>
                  <a:cubicBezTo>
                    <a:pt x="23329" y="16996"/>
                    <a:pt x="23396" y="16795"/>
                    <a:pt x="23329" y="16660"/>
                  </a:cubicBezTo>
                  <a:cubicBezTo>
                    <a:pt x="23194" y="16190"/>
                    <a:pt x="22858" y="15786"/>
                    <a:pt x="22388" y="15719"/>
                  </a:cubicBezTo>
                  <a:cubicBezTo>
                    <a:pt x="22350" y="15710"/>
                    <a:pt x="22312" y="15706"/>
                    <a:pt x="22275" y="15706"/>
                  </a:cubicBezTo>
                  <a:cubicBezTo>
                    <a:pt x="22045" y="15706"/>
                    <a:pt x="21822" y="15863"/>
                    <a:pt x="21648" y="15921"/>
                  </a:cubicBezTo>
                  <a:cubicBezTo>
                    <a:pt x="21331" y="16007"/>
                    <a:pt x="21054" y="16050"/>
                    <a:pt x="20819" y="16050"/>
                  </a:cubicBezTo>
                  <a:cubicBezTo>
                    <a:pt x="19956" y="16050"/>
                    <a:pt x="19650" y="15469"/>
                    <a:pt x="19967" y="14307"/>
                  </a:cubicBezTo>
                  <a:cubicBezTo>
                    <a:pt x="20169" y="13769"/>
                    <a:pt x="20169" y="13164"/>
                    <a:pt x="20035" y="12627"/>
                  </a:cubicBezTo>
                  <a:lnTo>
                    <a:pt x="20035" y="12627"/>
                  </a:lnTo>
                  <a:cubicBezTo>
                    <a:pt x="19651" y="12736"/>
                    <a:pt x="19357" y="13337"/>
                    <a:pt x="19079" y="13337"/>
                  </a:cubicBezTo>
                  <a:cubicBezTo>
                    <a:pt x="19016" y="13337"/>
                    <a:pt x="18954" y="13306"/>
                    <a:pt x="18892" y="13232"/>
                  </a:cubicBezTo>
                  <a:cubicBezTo>
                    <a:pt x="18219" y="12492"/>
                    <a:pt x="17278" y="12358"/>
                    <a:pt x="16606" y="11685"/>
                  </a:cubicBezTo>
                  <a:cubicBezTo>
                    <a:pt x="16135" y="11349"/>
                    <a:pt x="16001" y="10744"/>
                    <a:pt x="16337" y="10274"/>
                  </a:cubicBezTo>
                  <a:cubicBezTo>
                    <a:pt x="16539" y="9937"/>
                    <a:pt x="16942" y="9669"/>
                    <a:pt x="16740" y="9198"/>
                  </a:cubicBezTo>
                  <a:cubicBezTo>
                    <a:pt x="16404" y="8458"/>
                    <a:pt x="15463" y="8257"/>
                    <a:pt x="15060" y="7517"/>
                  </a:cubicBezTo>
                  <a:cubicBezTo>
                    <a:pt x="14964" y="7326"/>
                    <a:pt x="14852" y="7263"/>
                    <a:pt x="14732" y="7263"/>
                  </a:cubicBezTo>
                  <a:cubicBezTo>
                    <a:pt x="14513" y="7263"/>
                    <a:pt x="14268" y="7474"/>
                    <a:pt x="14051" y="7517"/>
                  </a:cubicBezTo>
                  <a:cubicBezTo>
                    <a:pt x="13992" y="7541"/>
                    <a:pt x="13930" y="7552"/>
                    <a:pt x="13869" y="7552"/>
                  </a:cubicBezTo>
                  <a:cubicBezTo>
                    <a:pt x="13587" y="7552"/>
                    <a:pt x="13324" y="7311"/>
                    <a:pt x="13379" y="6979"/>
                  </a:cubicBezTo>
                  <a:cubicBezTo>
                    <a:pt x="13312" y="5433"/>
                    <a:pt x="12438" y="4089"/>
                    <a:pt x="12438" y="2408"/>
                  </a:cubicBezTo>
                  <a:cubicBezTo>
                    <a:pt x="12060" y="2786"/>
                    <a:pt x="11625" y="2862"/>
                    <a:pt x="11179" y="2862"/>
                  </a:cubicBezTo>
                  <a:cubicBezTo>
                    <a:pt x="10882" y="2862"/>
                    <a:pt x="10580" y="2828"/>
                    <a:pt x="10288" y="2828"/>
                  </a:cubicBezTo>
                  <a:cubicBezTo>
                    <a:pt x="9848" y="2828"/>
                    <a:pt x="9429" y="2904"/>
                    <a:pt x="9076" y="3282"/>
                  </a:cubicBezTo>
                  <a:cubicBezTo>
                    <a:pt x="9052" y="3307"/>
                    <a:pt x="9020" y="3318"/>
                    <a:pt x="8984" y="3318"/>
                  </a:cubicBezTo>
                  <a:cubicBezTo>
                    <a:pt x="8825" y="3318"/>
                    <a:pt x="8581" y="3098"/>
                    <a:pt x="8471" y="2879"/>
                  </a:cubicBezTo>
                  <a:cubicBezTo>
                    <a:pt x="8339" y="2251"/>
                    <a:pt x="8142" y="2013"/>
                    <a:pt x="7896" y="2013"/>
                  </a:cubicBezTo>
                  <a:cubicBezTo>
                    <a:pt x="7641" y="2013"/>
                    <a:pt x="7334" y="2268"/>
                    <a:pt x="6992" y="2610"/>
                  </a:cubicBezTo>
                  <a:cubicBezTo>
                    <a:pt x="6656" y="2811"/>
                    <a:pt x="6320" y="3013"/>
                    <a:pt x="5917" y="3215"/>
                  </a:cubicBezTo>
                  <a:cubicBezTo>
                    <a:pt x="5784" y="3294"/>
                    <a:pt x="5631" y="3332"/>
                    <a:pt x="5477" y="3332"/>
                  </a:cubicBezTo>
                  <a:cubicBezTo>
                    <a:pt x="5241" y="3332"/>
                    <a:pt x="5004" y="3243"/>
                    <a:pt x="4841" y="3080"/>
                  </a:cubicBezTo>
                  <a:cubicBezTo>
                    <a:pt x="4438" y="2744"/>
                    <a:pt x="4572" y="2408"/>
                    <a:pt x="4707" y="2005"/>
                  </a:cubicBezTo>
                  <a:cubicBezTo>
                    <a:pt x="5054" y="415"/>
                    <a:pt x="5145" y="0"/>
                    <a:pt x="430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3" name="Google Shape;18253;p23"/>
            <p:cNvSpPr/>
            <p:nvPr/>
          </p:nvSpPr>
          <p:spPr>
            <a:xfrm>
              <a:off x="3002400" y="3911975"/>
              <a:ext cx="94150" cy="133375"/>
            </a:xfrm>
            <a:custGeom>
              <a:avLst/>
              <a:gdLst/>
              <a:ahLst/>
              <a:cxnLst/>
              <a:rect l="l" t="t" r="r" b="b"/>
              <a:pathLst>
                <a:path w="3766" h="5335" extrusionOk="0">
                  <a:moveTo>
                    <a:pt x="2763" y="0"/>
                  </a:moveTo>
                  <a:cubicBezTo>
                    <a:pt x="2136" y="0"/>
                    <a:pt x="1539" y="453"/>
                    <a:pt x="1413" y="1082"/>
                  </a:cubicBezTo>
                  <a:cubicBezTo>
                    <a:pt x="1211" y="1553"/>
                    <a:pt x="1144" y="2091"/>
                    <a:pt x="1211" y="2629"/>
                  </a:cubicBezTo>
                  <a:cubicBezTo>
                    <a:pt x="1278" y="3234"/>
                    <a:pt x="1346" y="3637"/>
                    <a:pt x="673" y="3906"/>
                  </a:cubicBezTo>
                  <a:cubicBezTo>
                    <a:pt x="203" y="4040"/>
                    <a:pt x="1" y="4444"/>
                    <a:pt x="337" y="4847"/>
                  </a:cubicBezTo>
                  <a:cubicBezTo>
                    <a:pt x="562" y="5185"/>
                    <a:pt x="929" y="5334"/>
                    <a:pt x="1319" y="5334"/>
                  </a:cubicBezTo>
                  <a:cubicBezTo>
                    <a:pt x="1394" y="5334"/>
                    <a:pt x="1471" y="5329"/>
                    <a:pt x="1547" y="5318"/>
                  </a:cubicBezTo>
                  <a:cubicBezTo>
                    <a:pt x="2825" y="4713"/>
                    <a:pt x="3699" y="3503"/>
                    <a:pt x="3766" y="2091"/>
                  </a:cubicBezTo>
                  <a:lnTo>
                    <a:pt x="3766" y="1351"/>
                  </a:lnTo>
                  <a:cubicBezTo>
                    <a:pt x="3766" y="679"/>
                    <a:pt x="3699" y="7"/>
                    <a:pt x="2892" y="7"/>
                  </a:cubicBezTo>
                  <a:cubicBezTo>
                    <a:pt x="2849" y="2"/>
                    <a:pt x="2806" y="0"/>
                    <a:pt x="276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4" name="Google Shape;18254;p23"/>
            <p:cNvSpPr/>
            <p:nvPr/>
          </p:nvSpPr>
          <p:spPr>
            <a:xfrm>
              <a:off x="2925100" y="3775925"/>
              <a:ext cx="171450" cy="59325"/>
            </a:xfrm>
            <a:custGeom>
              <a:avLst/>
              <a:gdLst/>
              <a:ahLst/>
              <a:cxnLst/>
              <a:rect l="l" t="t" r="r" b="b"/>
              <a:pathLst>
                <a:path w="6858" h="2373" extrusionOk="0">
                  <a:moveTo>
                    <a:pt x="4565" y="1"/>
                  </a:moveTo>
                  <a:cubicBezTo>
                    <a:pt x="4456" y="1"/>
                    <a:pt x="4346" y="3"/>
                    <a:pt x="4236" y="3"/>
                  </a:cubicBezTo>
                  <a:cubicBezTo>
                    <a:pt x="3876" y="55"/>
                    <a:pt x="3949" y="893"/>
                    <a:pt x="3551" y="893"/>
                  </a:cubicBezTo>
                  <a:cubicBezTo>
                    <a:pt x="3429" y="893"/>
                    <a:pt x="3263" y="814"/>
                    <a:pt x="3026" y="608"/>
                  </a:cubicBezTo>
                  <a:cubicBezTo>
                    <a:pt x="2903" y="521"/>
                    <a:pt x="2759" y="493"/>
                    <a:pt x="2599" y="493"/>
                  </a:cubicBezTo>
                  <a:cubicBezTo>
                    <a:pt x="2304" y="493"/>
                    <a:pt x="1960" y="589"/>
                    <a:pt x="1619" y="589"/>
                  </a:cubicBezTo>
                  <a:cubicBezTo>
                    <a:pt x="1435" y="589"/>
                    <a:pt x="1251" y="561"/>
                    <a:pt x="1076" y="474"/>
                  </a:cubicBezTo>
                  <a:cubicBezTo>
                    <a:pt x="1022" y="452"/>
                    <a:pt x="966" y="443"/>
                    <a:pt x="909" y="443"/>
                  </a:cubicBezTo>
                  <a:cubicBezTo>
                    <a:pt x="611" y="443"/>
                    <a:pt x="282" y="697"/>
                    <a:pt x="0" y="810"/>
                  </a:cubicBezTo>
                  <a:cubicBezTo>
                    <a:pt x="491" y="1836"/>
                    <a:pt x="982" y="2359"/>
                    <a:pt x="1630" y="2359"/>
                  </a:cubicBezTo>
                  <a:cubicBezTo>
                    <a:pt x="1958" y="2359"/>
                    <a:pt x="2327" y="2224"/>
                    <a:pt x="2757" y="1953"/>
                  </a:cubicBezTo>
                  <a:cubicBezTo>
                    <a:pt x="2999" y="1801"/>
                    <a:pt x="3255" y="1732"/>
                    <a:pt x="3512" y="1732"/>
                  </a:cubicBezTo>
                  <a:cubicBezTo>
                    <a:pt x="3826" y="1732"/>
                    <a:pt x="4142" y="1835"/>
                    <a:pt x="4438" y="2020"/>
                  </a:cubicBezTo>
                  <a:cubicBezTo>
                    <a:pt x="4774" y="2255"/>
                    <a:pt x="5194" y="2373"/>
                    <a:pt x="5622" y="2373"/>
                  </a:cubicBezTo>
                  <a:cubicBezTo>
                    <a:pt x="6051" y="2373"/>
                    <a:pt x="6488" y="2255"/>
                    <a:pt x="6858" y="2020"/>
                  </a:cubicBezTo>
                  <a:cubicBezTo>
                    <a:pt x="6522" y="1549"/>
                    <a:pt x="6253" y="1146"/>
                    <a:pt x="5849" y="541"/>
                  </a:cubicBezTo>
                  <a:cubicBezTo>
                    <a:pt x="5519" y="46"/>
                    <a:pt x="5054" y="1"/>
                    <a:pt x="456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5" name="Google Shape;18255;p23"/>
            <p:cNvSpPr/>
            <p:nvPr/>
          </p:nvSpPr>
          <p:spPr>
            <a:xfrm>
              <a:off x="2913325" y="3881775"/>
              <a:ext cx="102550" cy="136250"/>
            </a:xfrm>
            <a:custGeom>
              <a:avLst/>
              <a:gdLst/>
              <a:ahLst/>
              <a:cxnLst/>
              <a:rect l="l" t="t" r="r" b="b"/>
              <a:pathLst>
                <a:path w="4102" h="5450" extrusionOk="0">
                  <a:moveTo>
                    <a:pt x="1597" y="1"/>
                  </a:moveTo>
                  <a:cubicBezTo>
                    <a:pt x="936" y="1"/>
                    <a:pt x="862" y="763"/>
                    <a:pt x="539" y="1215"/>
                  </a:cubicBezTo>
                  <a:cubicBezTo>
                    <a:pt x="471" y="1282"/>
                    <a:pt x="471" y="1349"/>
                    <a:pt x="471" y="1416"/>
                  </a:cubicBezTo>
                  <a:cubicBezTo>
                    <a:pt x="2354" y="2895"/>
                    <a:pt x="2354" y="3030"/>
                    <a:pt x="471" y="3837"/>
                  </a:cubicBezTo>
                  <a:lnTo>
                    <a:pt x="203" y="4038"/>
                  </a:lnTo>
                  <a:cubicBezTo>
                    <a:pt x="1" y="4509"/>
                    <a:pt x="68" y="5114"/>
                    <a:pt x="404" y="5450"/>
                  </a:cubicBezTo>
                  <a:lnTo>
                    <a:pt x="808" y="5450"/>
                  </a:lnTo>
                  <a:cubicBezTo>
                    <a:pt x="1816" y="5450"/>
                    <a:pt x="2824" y="4979"/>
                    <a:pt x="3430" y="4173"/>
                  </a:cubicBezTo>
                  <a:cubicBezTo>
                    <a:pt x="4102" y="3433"/>
                    <a:pt x="3093" y="2895"/>
                    <a:pt x="2959" y="2223"/>
                  </a:cubicBezTo>
                  <a:cubicBezTo>
                    <a:pt x="2892" y="1954"/>
                    <a:pt x="2892" y="1685"/>
                    <a:pt x="2824" y="1416"/>
                  </a:cubicBezTo>
                  <a:cubicBezTo>
                    <a:pt x="2556" y="811"/>
                    <a:pt x="2354" y="5"/>
                    <a:pt x="1682" y="5"/>
                  </a:cubicBezTo>
                  <a:cubicBezTo>
                    <a:pt x="1652" y="2"/>
                    <a:pt x="1624" y="1"/>
                    <a:pt x="159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6" name="Google Shape;18256;p23"/>
            <p:cNvSpPr/>
            <p:nvPr/>
          </p:nvSpPr>
          <p:spPr>
            <a:xfrm>
              <a:off x="3649475" y="5079600"/>
              <a:ext cx="89100" cy="71225"/>
            </a:xfrm>
            <a:custGeom>
              <a:avLst/>
              <a:gdLst/>
              <a:ahLst/>
              <a:cxnLst/>
              <a:rect l="l" t="t" r="r" b="b"/>
              <a:pathLst>
                <a:path w="3564" h="2849" extrusionOk="0">
                  <a:moveTo>
                    <a:pt x="3096" y="1"/>
                  </a:moveTo>
                  <a:cubicBezTo>
                    <a:pt x="2890" y="1"/>
                    <a:pt x="2675" y="243"/>
                    <a:pt x="2421" y="294"/>
                  </a:cubicBezTo>
                  <a:cubicBezTo>
                    <a:pt x="2206" y="670"/>
                    <a:pt x="2163" y="1303"/>
                    <a:pt x="1675" y="1303"/>
                  </a:cubicBezTo>
                  <a:cubicBezTo>
                    <a:pt x="1552" y="1303"/>
                    <a:pt x="1400" y="1263"/>
                    <a:pt x="1211" y="1168"/>
                  </a:cubicBezTo>
                  <a:lnTo>
                    <a:pt x="1211" y="1168"/>
                  </a:lnTo>
                  <a:cubicBezTo>
                    <a:pt x="1273" y="1604"/>
                    <a:pt x="932" y="1982"/>
                    <a:pt x="507" y="1982"/>
                  </a:cubicBezTo>
                  <a:cubicBezTo>
                    <a:pt x="473" y="1982"/>
                    <a:pt x="439" y="1980"/>
                    <a:pt x="404" y="1975"/>
                  </a:cubicBezTo>
                  <a:cubicBezTo>
                    <a:pt x="337" y="1874"/>
                    <a:pt x="270" y="1824"/>
                    <a:pt x="202" y="1824"/>
                  </a:cubicBezTo>
                  <a:cubicBezTo>
                    <a:pt x="135" y="1824"/>
                    <a:pt x="68" y="1874"/>
                    <a:pt x="1" y="1975"/>
                  </a:cubicBezTo>
                  <a:cubicBezTo>
                    <a:pt x="202" y="2849"/>
                    <a:pt x="1076" y="2378"/>
                    <a:pt x="1614" y="2714"/>
                  </a:cubicBezTo>
                  <a:cubicBezTo>
                    <a:pt x="1816" y="2445"/>
                    <a:pt x="2085" y="2311"/>
                    <a:pt x="2421" y="2311"/>
                  </a:cubicBezTo>
                  <a:cubicBezTo>
                    <a:pt x="2456" y="2316"/>
                    <a:pt x="2490" y="2318"/>
                    <a:pt x="2524" y="2318"/>
                  </a:cubicBezTo>
                  <a:cubicBezTo>
                    <a:pt x="2949" y="2318"/>
                    <a:pt x="3295" y="1940"/>
                    <a:pt x="3295" y="1504"/>
                  </a:cubicBezTo>
                  <a:cubicBezTo>
                    <a:pt x="2959" y="1370"/>
                    <a:pt x="2824" y="966"/>
                    <a:pt x="3026" y="697"/>
                  </a:cubicBezTo>
                  <a:cubicBezTo>
                    <a:pt x="3160" y="496"/>
                    <a:pt x="3564" y="294"/>
                    <a:pt x="3295" y="92"/>
                  </a:cubicBezTo>
                  <a:cubicBezTo>
                    <a:pt x="3229" y="27"/>
                    <a:pt x="3163" y="1"/>
                    <a:pt x="309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7" name="Google Shape;18257;p23"/>
            <p:cNvSpPr/>
            <p:nvPr/>
          </p:nvSpPr>
          <p:spPr>
            <a:xfrm>
              <a:off x="2859550" y="3875150"/>
              <a:ext cx="60525" cy="134475"/>
            </a:xfrm>
            <a:custGeom>
              <a:avLst/>
              <a:gdLst/>
              <a:ahLst/>
              <a:cxnLst/>
              <a:rect l="l" t="t" r="r" b="b"/>
              <a:pathLst>
                <a:path w="2421" h="5379" extrusionOk="0">
                  <a:moveTo>
                    <a:pt x="1009" y="1"/>
                  </a:moveTo>
                  <a:cubicBezTo>
                    <a:pt x="538" y="135"/>
                    <a:pt x="1" y="404"/>
                    <a:pt x="135" y="673"/>
                  </a:cubicBezTo>
                  <a:cubicBezTo>
                    <a:pt x="1009" y="2219"/>
                    <a:pt x="606" y="4236"/>
                    <a:pt x="2219" y="5379"/>
                  </a:cubicBezTo>
                  <a:cubicBezTo>
                    <a:pt x="2354" y="5043"/>
                    <a:pt x="2421" y="4639"/>
                    <a:pt x="2354" y="4303"/>
                  </a:cubicBezTo>
                  <a:cubicBezTo>
                    <a:pt x="2354" y="4102"/>
                    <a:pt x="2354" y="3900"/>
                    <a:pt x="2219" y="3765"/>
                  </a:cubicBezTo>
                  <a:lnTo>
                    <a:pt x="2219" y="2891"/>
                  </a:lnTo>
                  <a:cubicBezTo>
                    <a:pt x="2219" y="2891"/>
                    <a:pt x="2286" y="2824"/>
                    <a:pt x="2286" y="2757"/>
                  </a:cubicBezTo>
                  <a:cubicBezTo>
                    <a:pt x="2286" y="2690"/>
                    <a:pt x="2286" y="2555"/>
                    <a:pt x="2152" y="2488"/>
                  </a:cubicBezTo>
                  <a:cubicBezTo>
                    <a:pt x="1749" y="2219"/>
                    <a:pt x="1816" y="1749"/>
                    <a:pt x="1749" y="1278"/>
                  </a:cubicBezTo>
                  <a:cubicBezTo>
                    <a:pt x="1345" y="942"/>
                    <a:pt x="1950" y="1"/>
                    <a:pt x="1009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8" name="Google Shape;18258;p23"/>
            <p:cNvSpPr/>
            <p:nvPr/>
          </p:nvSpPr>
          <p:spPr>
            <a:xfrm>
              <a:off x="3338550" y="4974325"/>
              <a:ext cx="70625" cy="60550"/>
            </a:xfrm>
            <a:custGeom>
              <a:avLst/>
              <a:gdLst/>
              <a:ahLst/>
              <a:cxnLst/>
              <a:rect l="l" t="t" r="r" b="b"/>
              <a:pathLst>
                <a:path w="2825" h="2422" extrusionOk="0">
                  <a:moveTo>
                    <a:pt x="807" y="1"/>
                  </a:moveTo>
                  <a:cubicBezTo>
                    <a:pt x="269" y="270"/>
                    <a:pt x="1" y="673"/>
                    <a:pt x="337" y="1211"/>
                  </a:cubicBezTo>
                  <a:cubicBezTo>
                    <a:pt x="1345" y="1278"/>
                    <a:pt x="1883" y="2219"/>
                    <a:pt x="2824" y="2421"/>
                  </a:cubicBezTo>
                  <a:cubicBezTo>
                    <a:pt x="2757" y="1950"/>
                    <a:pt x="2354" y="1682"/>
                    <a:pt x="2017" y="1413"/>
                  </a:cubicBezTo>
                  <a:cubicBezTo>
                    <a:pt x="1547" y="1144"/>
                    <a:pt x="1211" y="606"/>
                    <a:pt x="1211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9" name="Google Shape;18259;p23"/>
            <p:cNvSpPr/>
            <p:nvPr/>
          </p:nvSpPr>
          <p:spPr>
            <a:xfrm>
              <a:off x="3076375" y="4236500"/>
              <a:ext cx="33625" cy="32150"/>
            </a:xfrm>
            <a:custGeom>
              <a:avLst/>
              <a:gdLst/>
              <a:ahLst/>
              <a:cxnLst/>
              <a:rect l="l" t="t" r="r" b="b"/>
              <a:pathLst>
                <a:path w="1345" h="1286" extrusionOk="0">
                  <a:moveTo>
                    <a:pt x="0" y="1"/>
                  </a:moveTo>
                  <a:cubicBezTo>
                    <a:pt x="62" y="875"/>
                    <a:pt x="357" y="1285"/>
                    <a:pt x="1153" y="1285"/>
                  </a:cubicBezTo>
                  <a:cubicBezTo>
                    <a:pt x="1214" y="1285"/>
                    <a:pt x="1278" y="1283"/>
                    <a:pt x="1345" y="1278"/>
                  </a:cubicBezTo>
                  <a:cubicBezTo>
                    <a:pt x="1210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0" name="Google Shape;18260;p23"/>
            <p:cNvSpPr/>
            <p:nvPr/>
          </p:nvSpPr>
          <p:spPr>
            <a:xfrm>
              <a:off x="2874675" y="3836500"/>
              <a:ext cx="37000" cy="70600"/>
            </a:xfrm>
            <a:custGeom>
              <a:avLst/>
              <a:gdLst/>
              <a:ahLst/>
              <a:cxnLst/>
              <a:rect l="l" t="t" r="r" b="b"/>
              <a:pathLst>
                <a:path w="1480" h="2824" extrusionOk="0">
                  <a:moveTo>
                    <a:pt x="740" y="0"/>
                  </a:moveTo>
                  <a:lnTo>
                    <a:pt x="404" y="404"/>
                  </a:lnTo>
                  <a:cubicBezTo>
                    <a:pt x="68" y="673"/>
                    <a:pt x="1" y="1076"/>
                    <a:pt x="202" y="1412"/>
                  </a:cubicBezTo>
                  <a:lnTo>
                    <a:pt x="404" y="1614"/>
                  </a:lnTo>
                  <a:cubicBezTo>
                    <a:pt x="875" y="1883"/>
                    <a:pt x="673" y="2555"/>
                    <a:pt x="1144" y="2824"/>
                  </a:cubicBezTo>
                  <a:cubicBezTo>
                    <a:pt x="1211" y="2555"/>
                    <a:pt x="1211" y="2286"/>
                    <a:pt x="1211" y="2084"/>
                  </a:cubicBezTo>
                  <a:cubicBezTo>
                    <a:pt x="1480" y="1816"/>
                    <a:pt x="1480" y="1412"/>
                    <a:pt x="1211" y="1210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1" name="Google Shape;18261;p23"/>
            <p:cNvSpPr/>
            <p:nvPr/>
          </p:nvSpPr>
          <p:spPr>
            <a:xfrm>
              <a:off x="3636025" y="5046600"/>
              <a:ext cx="33650" cy="26925"/>
            </a:xfrm>
            <a:custGeom>
              <a:avLst/>
              <a:gdLst/>
              <a:ahLst/>
              <a:cxnLst/>
              <a:rect l="l" t="t" r="r" b="b"/>
              <a:pathLst>
                <a:path w="1346" h="1077" extrusionOk="0">
                  <a:moveTo>
                    <a:pt x="203" y="1"/>
                  </a:moveTo>
                  <a:cubicBezTo>
                    <a:pt x="135" y="1"/>
                    <a:pt x="68" y="68"/>
                    <a:pt x="1" y="135"/>
                  </a:cubicBezTo>
                  <a:cubicBezTo>
                    <a:pt x="1" y="202"/>
                    <a:pt x="1" y="270"/>
                    <a:pt x="135" y="404"/>
                  </a:cubicBezTo>
                  <a:cubicBezTo>
                    <a:pt x="337" y="740"/>
                    <a:pt x="539" y="1076"/>
                    <a:pt x="1009" y="1076"/>
                  </a:cubicBezTo>
                  <a:cubicBezTo>
                    <a:pt x="1211" y="1009"/>
                    <a:pt x="1345" y="807"/>
                    <a:pt x="1345" y="673"/>
                  </a:cubicBezTo>
                  <a:cubicBezTo>
                    <a:pt x="1345" y="1"/>
                    <a:pt x="808" y="1"/>
                    <a:pt x="337" y="1"/>
                  </a:cubicBezTo>
                  <a:close/>
                </a:path>
              </a:pathLst>
            </a:custGeom>
            <a:solidFill>
              <a:srgbClr val="D77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2" name="Google Shape;18262;p23"/>
            <p:cNvSpPr/>
            <p:nvPr/>
          </p:nvSpPr>
          <p:spPr>
            <a:xfrm>
              <a:off x="2972150" y="4038175"/>
              <a:ext cx="26925" cy="42050"/>
            </a:xfrm>
            <a:custGeom>
              <a:avLst/>
              <a:gdLst/>
              <a:ahLst/>
              <a:cxnLst/>
              <a:rect l="l" t="t" r="r" b="b"/>
              <a:pathLst>
                <a:path w="1077" h="1682" extrusionOk="0">
                  <a:moveTo>
                    <a:pt x="606" y="1"/>
                  </a:moveTo>
                  <a:cubicBezTo>
                    <a:pt x="135" y="404"/>
                    <a:pt x="1" y="1076"/>
                    <a:pt x="270" y="1681"/>
                  </a:cubicBezTo>
                  <a:cubicBezTo>
                    <a:pt x="673" y="1480"/>
                    <a:pt x="942" y="1009"/>
                    <a:pt x="875" y="539"/>
                  </a:cubicBezTo>
                  <a:cubicBezTo>
                    <a:pt x="942" y="337"/>
                    <a:pt x="1077" y="1"/>
                    <a:pt x="606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3" name="Google Shape;18263;p23"/>
            <p:cNvSpPr/>
            <p:nvPr/>
          </p:nvSpPr>
          <p:spPr>
            <a:xfrm>
              <a:off x="3503250" y="4661725"/>
              <a:ext cx="38700" cy="33625"/>
            </a:xfrm>
            <a:custGeom>
              <a:avLst/>
              <a:gdLst/>
              <a:ahLst/>
              <a:cxnLst/>
              <a:rect l="l" t="t" r="r" b="b"/>
              <a:pathLst>
                <a:path w="1548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740" y="68"/>
                    <a:pt x="1" y="202"/>
                    <a:pt x="337" y="1345"/>
                  </a:cubicBezTo>
                  <a:lnTo>
                    <a:pt x="154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4" name="Google Shape;18264;p23"/>
            <p:cNvSpPr/>
            <p:nvPr/>
          </p:nvSpPr>
          <p:spPr>
            <a:xfrm>
              <a:off x="3540225" y="4690300"/>
              <a:ext cx="25250" cy="22200"/>
            </a:xfrm>
            <a:custGeom>
              <a:avLst/>
              <a:gdLst/>
              <a:ahLst/>
              <a:cxnLst/>
              <a:rect l="l" t="t" r="r" b="b"/>
              <a:pathLst>
                <a:path w="1010" h="888" extrusionOk="0">
                  <a:moveTo>
                    <a:pt x="337" y="0"/>
                  </a:moveTo>
                  <a:cubicBezTo>
                    <a:pt x="1" y="67"/>
                    <a:pt x="1" y="269"/>
                    <a:pt x="68" y="471"/>
                  </a:cubicBezTo>
                  <a:cubicBezTo>
                    <a:pt x="127" y="704"/>
                    <a:pt x="337" y="887"/>
                    <a:pt x="568" y="887"/>
                  </a:cubicBezTo>
                  <a:cubicBezTo>
                    <a:pt x="602" y="887"/>
                    <a:pt x="638" y="883"/>
                    <a:pt x="673" y="874"/>
                  </a:cubicBezTo>
                  <a:cubicBezTo>
                    <a:pt x="875" y="874"/>
                    <a:pt x="1009" y="740"/>
                    <a:pt x="875" y="471"/>
                  </a:cubicBezTo>
                  <a:cubicBezTo>
                    <a:pt x="808" y="269"/>
                    <a:pt x="539" y="67"/>
                    <a:pt x="337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5" name="Google Shape;18265;p23"/>
            <p:cNvSpPr/>
            <p:nvPr/>
          </p:nvSpPr>
          <p:spPr>
            <a:xfrm>
              <a:off x="3588975" y="4752475"/>
              <a:ext cx="31950" cy="28775"/>
            </a:xfrm>
            <a:custGeom>
              <a:avLst/>
              <a:gdLst/>
              <a:ahLst/>
              <a:cxnLst/>
              <a:rect l="l" t="t" r="r" b="b"/>
              <a:pathLst>
                <a:path w="1278" h="1151" extrusionOk="0">
                  <a:moveTo>
                    <a:pt x="1278" y="1"/>
                  </a:moveTo>
                  <a:lnTo>
                    <a:pt x="606" y="404"/>
                  </a:lnTo>
                  <a:cubicBezTo>
                    <a:pt x="404" y="539"/>
                    <a:pt x="1" y="606"/>
                    <a:pt x="269" y="1009"/>
                  </a:cubicBezTo>
                  <a:cubicBezTo>
                    <a:pt x="370" y="1110"/>
                    <a:pt x="465" y="1150"/>
                    <a:pt x="553" y="1150"/>
                  </a:cubicBezTo>
                  <a:cubicBezTo>
                    <a:pt x="761" y="1150"/>
                    <a:pt x="935" y="929"/>
                    <a:pt x="1076" y="740"/>
                  </a:cubicBezTo>
                  <a:cubicBezTo>
                    <a:pt x="1143" y="539"/>
                    <a:pt x="1211" y="270"/>
                    <a:pt x="127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6" name="Google Shape;18266;p23"/>
            <p:cNvSpPr/>
            <p:nvPr/>
          </p:nvSpPr>
          <p:spPr>
            <a:xfrm>
              <a:off x="3627625" y="4793675"/>
              <a:ext cx="42050" cy="20300"/>
            </a:xfrm>
            <a:custGeom>
              <a:avLst/>
              <a:gdLst/>
              <a:ahLst/>
              <a:cxnLst/>
              <a:rect l="l" t="t" r="r" b="b"/>
              <a:pathLst>
                <a:path w="1682" h="812" extrusionOk="0">
                  <a:moveTo>
                    <a:pt x="257" y="1"/>
                  </a:moveTo>
                  <a:cubicBezTo>
                    <a:pt x="177" y="1"/>
                    <a:pt x="92" y="11"/>
                    <a:pt x="1" y="33"/>
                  </a:cubicBezTo>
                  <a:cubicBezTo>
                    <a:pt x="388" y="464"/>
                    <a:pt x="693" y="812"/>
                    <a:pt x="1039" y="812"/>
                  </a:cubicBezTo>
                  <a:cubicBezTo>
                    <a:pt x="1233" y="812"/>
                    <a:pt x="1440" y="703"/>
                    <a:pt x="1681" y="437"/>
                  </a:cubicBezTo>
                  <a:lnTo>
                    <a:pt x="1681" y="437"/>
                  </a:lnTo>
                  <a:cubicBezTo>
                    <a:pt x="1621" y="459"/>
                    <a:pt x="1563" y="469"/>
                    <a:pt x="1506" y="469"/>
                  </a:cubicBezTo>
                  <a:cubicBezTo>
                    <a:pt x="1118" y="469"/>
                    <a:pt x="806" y="1"/>
                    <a:pt x="25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7" name="Google Shape;18267;p23"/>
            <p:cNvSpPr/>
            <p:nvPr/>
          </p:nvSpPr>
          <p:spPr>
            <a:xfrm>
              <a:off x="3671325" y="482475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807" y="1"/>
                  </a:moveTo>
                  <a:cubicBezTo>
                    <a:pt x="1" y="606"/>
                    <a:pt x="1" y="606"/>
                    <a:pt x="1211" y="1211"/>
                  </a:cubicBezTo>
                  <a:lnTo>
                    <a:pt x="1211" y="337"/>
                  </a:lnTo>
                  <a:cubicBezTo>
                    <a:pt x="1211" y="135"/>
                    <a:pt x="1009" y="1"/>
                    <a:pt x="8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8" name="Google Shape;18268;p23"/>
            <p:cNvSpPr/>
            <p:nvPr/>
          </p:nvSpPr>
          <p:spPr>
            <a:xfrm>
              <a:off x="2904925" y="3852325"/>
              <a:ext cx="31975" cy="34625"/>
            </a:xfrm>
            <a:custGeom>
              <a:avLst/>
              <a:gdLst/>
              <a:ahLst/>
              <a:cxnLst/>
              <a:rect l="l" t="t" r="r" b="b"/>
              <a:pathLst>
                <a:path w="1279" h="1385" extrusionOk="0">
                  <a:moveTo>
                    <a:pt x="612" y="1"/>
                  </a:moveTo>
                  <a:cubicBezTo>
                    <a:pt x="369" y="1"/>
                    <a:pt x="274" y="577"/>
                    <a:pt x="1" y="577"/>
                  </a:cubicBezTo>
                  <a:lnTo>
                    <a:pt x="1" y="1384"/>
                  </a:lnTo>
                  <a:cubicBezTo>
                    <a:pt x="135" y="1317"/>
                    <a:pt x="337" y="1183"/>
                    <a:pt x="471" y="1048"/>
                  </a:cubicBezTo>
                  <a:cubicBezTo>
                    <a:pt x="740" y="779"/>
                    <a:pt x="1278" y="510"/>
                    <a:pt x="807" y="107"/>
                  </a:cubicBezTo>
                  <a:cubicBezTo>
                    <a:pt x="732" y="31"/>
                    <a:pt x="668" y="1"/>
                    <a:pt x="61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9" name="Google Shape;18269;p23"/>
            <p:cNvSpPr/>
            <p:nvPr/>
          </p:nvSpPr>
          <p:spPr>
            <a:xfrm>
              <a:off x="3691500" y="4855000"/>
              <a:ext cx="23550" cy="30950"/>
            </a:xfrm>
            <a:custGeom>
              <a:avLst/>
              <a:gdLst/>
              <a:ahLst/>
              <a:cxnLst/>
              <a:rect l="l" t="t" r="r" b="b"/>
              <a:pathLst>
                <a:path w="942" h="1238" extrusionOk="0">
                  <a:moveTo>
                    <a:pt x="404" y="1"/>
                  </a:moveTo>
                  <a:cubicBezTo>
                    <a:pt x="337" y="404"/>
                    <a:pt x="202" y="807"/>
                    <a:pt x="0" y="1211"/>
                  </a:cubicBezTo>
                  <a:cubicBezTo>
                    <a:pt x="120" y="1211"/>
                    <a:pt x="279" y="1237"/>
                    <a:pt x="431" y="1237"/>
                  </a:cubicBezTo>
                  <a:cubicBezTo>
                    <a:pt x="621" y="1237"/>
                    <a:pt x="800" y="1196"/>
                    <a:pt x="874" y="1009"/>
                  </a:cubicBezTo>
                  <a:cubicBezTo>
                    <a:pt x="942" y="606"/>
                    <a:pt x="740" y="135"/>
                    <a:pt x="4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0" name="Google Shape;18270;p23"/>
            <p:cNvSpPr/>
            <p:nvPr/>
          </p:nvSpPr>
          <p:spPr>
            <a:xfrm>
              <a:off x="3030975" y="4391125"/>
              <a:ext cx="25250" cy="40375"/>
            </a:xfrm>
            <a:custGeom>
              <a:avLst/>
              <a:gdLst/>
              <a:ahLst/>
              <a:cxnLst/>
              <a:rect l="l" t="t" r="r" b="b"/>
              <a:pathLst>
                <a:path w="1010" h="1615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673"/>
                    <a:pt x="337" y="1345"/>
                    <a:pt x="1009" y="1614"/>
                  </a:cubicBezTo>
                  <a:cubicBezTo>
                    <a:pt x="942" y="1009"/>
                    <a:pt x="673" y="404"/>
                    <a:pt x="203" y="1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1" name="Google Shape;18271;p23"/>
            <p:cNvSpPr/>
            <p:nvPr/>
          </p:nvSpPr>
          <p:spPr>
            <a:xfrm>
              <a:off x="3118375" y="4529525"/>
              <a:ext cx="16825" cy="24650"/>
            </a:xfrm>
            <a:custGeom>
              <a:avLst/>
              <a:gdLst/>
              <a:ahLst/>
              <a:cxnLst/>
              <a:rect l="l" t="t" r="r" b="b"/>
              <a:pathLst>
                <a:path w="673" h="986" extrusionOk="0">
                  <a:moveTo>
                    <a:pt x="179" y="0"/>
                  </a:moveTo>
                  <a:cubicBezTo>
                    <a:pt x="114" y="0"/>
                    <a:pt x="68" y="33"/>
                    <a:pt x="68" y="112"/>
                  </a:cubicBezTo>
                  <a:cubicBezTo>
                    <a:pt x="1" y="448"/>
                    <a:pt x="202" y="784"/>
                    <a:pt x="471" y="986"/>
                  </a:cubicBezTo>
                  <a:cubicBezTo>
                    <a:pt x="471" y="986"/>
                    <a:pt x="606" y="851"/>
                    <a:pt x="673" y="717"/>
                  </a:cubicBezTo>
                  <a:cubicBezTo>
                    <a:pt x="673" y="448"/>
                    <a:pt x="606" y="246"/>
                    <a:pt x="337" y="45"/>
                  </a:cubicBezTo>
                  <a:cubicBezTo>
                    <a:pt x="281" y="17"/>
                    <a:pt x="225" y="0"/>
                    <a:pt x="17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2" name="Google Shape;18272;p23"/>
            <p:cNvSpPr/>
            <p:nvPr/>
          </p:nvSpPr>
          <p:spPr>
            <a:xfrm>
              <a:off x="3135175" y="3866750"/>
              <a:ext cx="13475" cy="33650"/>
            </a:xfrm>
            <a:custGeom>
              <a:avLst/>
              <a:gdLst/>
              <a:ahLst/>
              <a:cxnLst/>
              <a:rect l="l" t="t" r="r" b="b"/>
              <a:pathLst>
                <a:path w="539" h="1346" extrusionOk="0">
                  <a:moveTo>
                    <a:pt x="68" y="0"/>
                  </a:moveTo>
                  <a:cubicBezTo>
                    <a:pt x="1" y="471"/>
                    <a:pt x="68" y="942"/>
                    <a:pt x="203" y="1345"/>
                  </a:cubicBezTo>
                  <a:cubicBezTo>
                    <a:pt x="539" y="942"/>
                    <a:pt x="472" y="269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3" name="Google Shape;18273;p23"/>
            <p:cNvSpPr/>
            <p:nvPr/>
          </p:nvSpPr>
          <p:spPr>
            <a:xfrm>
              <a:off x="3111650" y="3949650"/>
              <a:ext cx="18650" cy="21550"/>
            </a:xfrm>
            <a:custGeom>
              <a:avLst/>
              <a:gdLst/>
              <a:ahLst/>
              <a:cxnLst/>
              <a:rect l="l" t="t" r="r" b="b"/>
              <a:pathLst>
                <a:path w="746" h="862" extrusionOk="0">
                  <a:moveTo>
                    <a:pt x="618" y="0"/>
                  </a:moveTo>
                  <a:cubicBezTo>
                    <a:pt x="592" y="0"/>
                    <a:pt x="546" y="14"/>
                    <a:pt x="471" y="46"/>
                  </a:cubicBezTo>
                  <a:cubicBezTo>
                    <a:pt x="202" y="113"/>
                    <a:pt x="1" y="315"/>
                    <a:pt x="68" y="584"/>
                  </a:cubicBezTo>
                  <a:cubicBezTo>
                    <a:pt x="68" y="718"/>
                    <a:pt x="202" y="853"/>
                    <a:pt x="270" y="853"/>
                  </a:cubicBezTo>
                  <a:cubicBezTo>
                    <a:pt x="305" y="859"/>
                    <a:pt x="337" y="861"/>
                    <a:pt x="366" y="861"/>
                  </a:cubicBezTo>
                  <a:cubicBezTo>
                    <a:pt x="662" y="861"/>
                    <a:pt x="612" y="560"/>
                    <a:pt x="673" y="315"/>
                  </a:cubicBezTo>
                  <a:lnTo>
                    <a:pt x="673" y="315"/>
                  </a:lnTo>
                  <a:cubicBezTo>
                    <a:pt x="649" y="319"/>
                    <a:pt x="629" y="321"/>
                    <a:pt x="612" y="321"/>
                  </a:cubicBezTo>
                  <a:cubicBezTo>
                    <a:pt x="391" y="321"/>
                    <a:pt x="745" y="0"/>
                    <a:pt x="61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4" name="Google Shape;18274;p23"/>
            <p:cNvSpPr/>
            <p:nvPr/>
          </p:nvSpPr>
          <p:spPr>
            <a:xfrm>
              <a:off x="3671325" y="4885250"/>
              <a:ext cx="20200" cy="24675"/>
            </a:xfrm>
            <a:custGeom>
              <a:avLst/>
              <a:gdLst/>
              <a:ahLst/>
              <a:cxnLst/>
              <a:rect l="l" t="t" r="r" b="b"/>
              <a:pathLst>
                <a:path w="808" h="987" extrusionOk="0">
                  <a:moveTo>
                    <a:pt x="807" y="1"/>
                  </a:moveTo>
                  <a:cubicBezTo>
                    <a:pt x="404" y="202"/>
                    <a:pt x="1" y="471"/>
                    <a:pt x="135" y="807"/>
                  </a:cubicBezTo>
                  <a:cubicBezTo>
                    <a:pt x="158" y="942"/>
                    <a:pt x="210" y="987"/>
                    <a:pt x="280" y="987"/>
                  </a:cubicBezTo>
                  <a:cubicBezTo>
                    <a:pt x="419" y="987"/>
                    <a:pt x="628" y="807"/>
                    <a:pt x="807" y="807"/>
                  </a:cubicBezTo>
                  <a:lnTo>
                    <a:pt x="80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5" name="Google Shape;18275;p23"/>
            <p:cNvSpPr/>
            <p:nvPr/>
          </p:nvSpPr>
          <p:spPr>
            <a:xfrm>
              <a:off x="3437725" y="5036525"/>
              <a:ext cx="26250" cy="12900"/>
            </a:xfrm>
            <a:custGeom>
              <a:avLst/>
              <a:gdLst/>
              <a:ahLst/>
              <a:cxnLst/>
              <a:rect l="l" t="t" r="r" b="b"/>
              <a:pathLst>
                <a:path w="1050" h="516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67"/>
                    <a:pt x="202" y="269"/>
                    <a:pt x="269" y="336"/>
                  </a:cubicBezTo>
                  <a:cubicBezTo>
                    <a:pt x="448" y="336"/>
                    <a:pt x="717" y="516"/>
                    <a:pt x="876" y="516"/>
                  </a:cubicBezTo>
                  <a:cubicBezTo>
                    <a:pt x="956" y="516"/>
                    <a:pt x="1008" y="471"/>
                    <a:pt x="1008" y="336"/>
                  </a:cubicBezTo>
                  <a:cubicBezTo>
                    <a:pt x="1050" y="48"/>
                    <a:pt x="813" y="12"/>
                    <a:pt x="530" y="12"/>
                  </a:cubicBezTo>
                  <a:cubicBezTo>
                    <a:pt x="437" y="12"/>
                    <a:pt x="339" y="16"/>
                    <a:pt x="245" y="16"/>
                  </a:cubicBezTo>
                  <a:cubicBezTo>
                    <a:pt x="158" y="16"/>
                    <a:pt x="75" y="13"/>
                    <a:pt x="0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6" name="Google Shape;18276;p23"/>
            <p:cNvSpPr/>
            <p:nvPr/>
          </p:nvSpPr>
          <p:spPr>
            <a:xfrm>
              <a:off x="3836050" y="4992350"/>
              <a:ext cx="10100" cy="8900"/>
            </a:xfrm>
            <a:custGeom>
              <a:avLst/>
              <a:gdLst/>
              <a:ahLst/>
              <a:cxnLst/>
              <a:rect l="l" t="t" r="r" b="b"/>
              <a:pathLst>
                <a:path w="404" h="356" extrusionOk="0">
                  <a:moveTo>
                    <a:pt x="132" y="1"/>
                  </a:moveTo>
                  <a:cubicBezTo>
                    <a:pt x="44" y="1"/>
                    <a:pt x="0" y="99"/>
                    <a:pt x="0" y="154"/>
                  </a:cubicBezTo>
                  <a:cubicBezTo>
                    <a:pt x="0" y="221"/>
                    <a:pt x="67" y="355"/>
                    <a:pt x="67" y="355"/>
                  </a:cubicBezTo>
                  <a:lnTo>
                    <a:pt x="403" y="355"/>
                  </a:lnTo>
                  <a:cubicBezTo>
                    <a:pt x="336" y="221"/>
                    <a:pt x="336" y="87"/>
                    <a:pt x="202" y="19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7" name="Google Shape;18277;p23"/>
            <p:cNvSpPr/>
            <p:nvPr/>
          </p:nvSpPr>
          <p:spPr>
            <a:xfrm>
              <a:off x="3481400" y="5013000"/>
              <a:ext cx="6750" cy="15150"/>
            </a:xfrm>
            <a:custGeom>
              <a:avLst/>
              <a:gdLst/>
              <a:ahLst/>
              <a:cxnLst/>
              <a:rect l="l" t="t" r="r" b="b"/>
              <a:pathLst>
                <a:path w="270" h="606" extrusionOk="0">
                  <a:moveTo>
                    <a:pt x="135" y="0"/>
                  </a:moveTo>
                  <a:cubicBezTo>
                    <a:pt x="135" y="135"/>
                    <a:pt x="1" y="202"/>
                    <a:pt x="1" y="269"/>
                  </a:cubicBezTo>
                  <a:cubicBezTo>
                    <a:pt x="1" y="403"/>
                    <a:pt x="68" y="471"/>
                    <a:pt x="135" y="605"/>
                  </a:cubicBezTo>
                  <a:lnTo>
                    <a:pt x="270" y="33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8" name="Google Shape;18278;p23"/>
            <p:cNvSpPr/>
            <p:nvPr/>
          </p:nvSpPr>
          <p:spPr>
            <a:xfrm>
              <a:off x="3753675" y="4951375"/>
              <a:ext cx="11800" cy="11225"/>
            </a:xfrm>
            <a:custGeom>
              <a:avLst/>
              <a:gdLst/>
              <a:ahLst/>
              <a:cxnLst/>
              <a:rect l="l" t="t" r="r" b="b"/>
              <a:pathLst>
                <a:path w="472" h="449" extrusionOk="0">
                  <a:moveTo>
                    <a:pt x="175" y="1"/>
                  </a:moveTo>
                  <a:cubicBezTo>
                    <a:pt x="103" y="1"/>
                    <a:pt x="40" y="33"/>
                    <a:pt x="1" y="112"/>
                  </a:cubicBezTo>
                  <a:cubicBezTo>
                    <a:pt x="68" y="247"/>
                    <a:pt x="68" y="381"/>
                    <a:pt x="135" y="448"/>
                  </a:cubicBezTo>
                  <a:cubicBezTo>
                    <a:pt x="203" y="448"/>
                    <a:pt x="337" y="381"/>
                    <a:pt x="471" y="381"/>
                  </a:cubicBezTo>
                  <a:cubicBezTo>
                    <a:pt x="404" y="247"/>
                    <a:pt x="404" y="179"/>
                    <a:pt x="337" y="45"/>
                  </a:cubicBezTo>
                  <a:cubicBezTo>
                    <a:pt x="281" y="17"/>
                    <a:pt x="226" y="1"/>
                    <a:pt x="17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9" name="Google Shape;18279;p23"/>
            <p:cNvSpPr/>
            <p:nvPr/>
          </p:nvSpPr>
          <p:spPr>
            <a:xfrm>
              <a:off x="3716700" y="4901050"/>
              <a:ext cx="11800" cy="11125"/>
            </a:xfrm>
            <a:custGeom>
              <a:avLst/>
              <a:gdLst/>
              <a:ahLst/>
              <a:cxnLst/>
              <a:rect l="l" t="t" r="r" b="b"/>
              <a:pathLst>
                <a:path w="472" h="445" extrusionOk="0">
                  <a:moveTo>
                    <a:pt x="309" y="1"/>
                  </a:moveTo>
                  <a:cubicBezTo>
                    <a:pt x="265" y="1"/>
                    <a:pt x="209" y="16"/>
                    <a:pt x="135" y="41"/>
                  </a:cubicBezTo>
                  <a:cubicBezTo>
                    <a:pt x="135" y="108"/>
                    <a:pt x="68" y="175"/>
                    <a:pt x="68" y="243"/>
                  </a:cubicBezTo>
                  <a:cubicBezTo>
                    <a:pt x="1" y="377"/>
                    <a:pt x="135" y="444"/>
                    <a:pt x="270" y="444"/>
                  </a:cubicBezTo>
                  <a:cubicBezTo>
                    <a:pt x="337" y="377"/>
                    <a:pt x="404" y="243"/>
                    <a:pt x="471" y="175"/>
                  </a:cubicBezTo>
                  <a:cubicBezTo>
                    <a:pt x="429" y="48"/>
                    <a:pt x="386" y="1"/>
                    <a:pt x="309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0" name="Google Shape;18280;p23"/>
            <p:cNvSpPr/>
            <p:nvPr/>
          </p:nvSpPr>
          <p:spPr>
            <a:xfrm>
              <a:off x="3898225" y="5044925"/>
              <a:ext cx="16350" cy="15325"/>
            </a:xfrm>
            <a:custGeom>
              <a:avLst/>
              <a:gdLst/>
              <a:ahLst/>
              <a:cxnLst/>
              <a:rect l="l" t="t" r="r" b="b"/>
              <a:pathLst>
                <a:path w="654" h="613" extrusionOk="0">
                  <a:moveTo>
                    <a:pt x="606" y="68"/>
                  </a:moveTo>
                  <a:cubicBezTo>
                    <a:pt x="337" y="135"/>
                    <a:pt x="0" y="0"/>
                    <a:pt x="68" y="471"/>
                  </a:cubicBezTo>
                  <a:cubicBezTo>
                    <a:pt x="68" y="471"/>
                    <a:pt x="135" y="538"/>
                    <a:pt x="202" y="605"/>
                  </a:cubicBezTo>
                  <a:cubicBezTo>
                    <a:pt x="238" y="611"/>
                    <a:pt x="270" y="613"/>
                    <a:pt x="299" y="613"/>
                  </a:cubicBezTo>
                  <a:cubicBezTo>
                    <a:pt x="654" y="613"/>
                    <a:pt x="543" y="254"/>
                    <a:pt x="606" y="68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1" name="Google Shape;18281;p23"/>
            <p:cNvSpPr/>
            <p:nvPr/>
          </p:nvSpPr>
          <p:spPr>
            <a:xfrm>
              <a:off x="3438300" y="4542325"/>
              <a:ext cx="17925" cy="16900"/>
            </a:xfrm>
            <a:custGeom>
              <a:avLst/>
              <a:gdLst/>
              <a:ahLst/>
              <a:cxnLst/>
              <a:rect l="l" t="t" r="r" b="b"/>
              <a:pathLst>
                <a:path w="717" h="676" extrusionOk="0">
                  <a:moveTo>
                    <a:pt x="64" y="0"/>
                  </a:moveTo>
                  <a:cubicBezTo>
                    <a:pt x="13" y="0"/>
                    <a:pt x="1" y="75"/>
                    <a:pt x="44" y="205"/>
                  </a:cubicBezTo>
                  <a:cubicBezTo>
                    <a:pt x="111" y="339"/>
                    <a:pt x="179" y="474"/>
                    <a:pt x="313" y="675"/>
                  </a:cubicBezTo>
                  <a:lnTo>
                    <a:pt x="717" y="407"/>
                  </a:lnTo>
                  <a:lnTo>
                    <a:pt x="179" y="70"/>
                  </a:lnTo>
                  <a:cubicBezTo>
                    <a:pt x="131" y="23"/>
                    <a:pt x="92" y="0"/>
                    <a:pt x="64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2" name="Google Shape;18282;p23"/>
            <p:cNvSpPr/>
            <p:nvPr/>
          </p:nvSpPr>
          <p:spPr>
            <a:xfrm>
              <a:off x="3126775" y="3853300"/>
              <a:ext cx="8425" cy="13475"/>
            </a:xfrm>
            <a:custGeom>
              <a:avLst/>
              <a:gdLst/>
              <a:ahLst/>
              <a:cxnLst/>
              <a:rect l="l" t="t" r="r" b="b"/>
              <a:pathLst>
                <a:path w="337" h="539" extrusionOk="0">
                  <a:moveTo>
                    <a:pt x="203" y="1"/>
                  </a:moveTo>
                  <a:cubicBezTo>
                    <a:pt x="135" y="68"/>
                    <a:pt x="1" y="135"/>
                    <a:pt x="135" y="337"/>
                  </a:cubicBezTo>
                  <a:lnTo>
                    <a:pt x="337" y="538"/>
                  </a:lnTo>
                  <a:cubicBezTo>
                    <a:pt x="337" y="404"/>
                    <a:pt x="337" y="270"/>
                    <a:pt x="337" y="202"/>
                  </a:cubicBezTo>
                  <a:cubicBezTo>
                    <a:pt x="337" y="135"/>
                    <a:pt x="203" y="1"/>
                    <a:pt x="203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3" name="Google Shape;18283;p23"/>
            <p:cNvSpPr/>
            <p:nvPr/>
          </p:nvSpPr>
          <p:spPr>
            <a:xfrm>
              <a:off x="2933500" y="4055000"/>
              <a:ext cx="15150" cy="15150"/>
            </a:xfrm>
            <a:custGeom>
              <a:avLst/>
              <a:gdLst/>
              <a:ahLst/>
              <a:cxnLst/>
              <a:rect l="l" t="t" r="r" b="b"/>
              <a:pathLst>
                <a:path w="606" h="606" extrusionOk="0">
                  <a:moveTo>
                    <a:pt x="202" y="0"/>
                  </a:moveTo>
                  <a:lnTo>
                    <a:pt x="1" y="605"/>
                  </a:lnTo>
                  <a:cubicBezTo>
                    <a:pt x="202" y="403"/>
                    <a:pt x="606" y="336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4" name="Google Shape;18284;p23"/>
            <p:cNvSpPr/>
            <p:nvPr/>
          </p:nvSpPr>
          <p:spPr>
            <a:xfrm>
              <a:off x="2967125" y="4145750"/>
              <a:ext cx="5050" cy="8425"/>
            </a:xfrm>
            <a:custGeom>
              <a:avLst/>
              <a:gdLst/>
              <a:ahLst/>
              <a:cxnLst/>
              <a:rect l="l" t="t" r="r" b="b"/>
              <a:pathLst>
                <a:path w="202" h="337" extrusionOk="0">
                  <a:moveTo>
                    <a:pt x="135" y="0"/>
                  </a:moveTo>
                  <a:cubicBezTo>
                    <a:pt x="0" y="68"/>
                    <a:pt x="0" y="202"/>
                    <a:pt x="135" y="336"/>
                  </a:cubicBezTo>
                  <a:cubicBezTo>
                    <a:pt x="135" y="269"/>
                    <a:pt x="202" y="202"/>
                    <a:pt x="202" y="135"/>
                  </a:cubicBezTo>
                  <a:cubicBezTo>
                    <a:pt x="202" y="135"/>
                    <a:pt x="135" y="68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5" name="Google Shape;18285;p23"/>
            <p:cNvSpPr/>
            <p:nvPr/>
          </p:nvSpPr>
          <p:spPr>
            <a:xfrm>
              <a:off x="3087275" y="4468850"/>
              <a:ext cx="5925" cy="5400"/>
            </a:xfrm>
            <a:custGeom>
              <a:avLst/>
              <a:gdLst/>
              <a:ahLst/>
              <a:cxnLst/>
              <a:rect l="l" t="t" r="r" b="b"/>
              <a:pathLst>
                <a:path w="237" h="216" extrusionOk="0">
                  <a:moveTo>
                    <a:pt x="77" y="1"/>
                  </a:moveTo>
                  <a:cubicBezTo>
                    <a:pt x="35" y="1"/>
                    <a:pt x="1" y="18"/>
                    <a:pt x="35" y="51"/>
                  </a:cubicBezTo>
                  <a:cubicBezTo>
                    <a:pt x="102" y="51"/>
                    <a:pt x="102" y="119"/>
                    <a:pt x="102" y="186"/>
                  </a:cubicBezTo>
                  <a:cubicBezTo>
                    <a:pt x="102" y="208"/>
                    <a:pt x="109" y="216"/>
                    <a:pt x="122" y="216"/>
                  </a:cubicBezTo>
                  <a:cubicBezTo>
                    <a:pt x="147" y="216"/>
                    <a:pt x="191" y="186"/>
                    <a:pt x="236" y="186"/>
                  </a:cubicBezTo>
                  <a:cubicBezTo>
                    <a:pt x="236" y="119"/>
                    <a:pt x="236" y="51"/>
                    <a:pt x="169" y="51"/>
                  </a:cubicBezTo>
                  <a:cubicBezTo>
                    <a:pt x="169" y="18"/>
                    <a:pt x="119" y="1"/>
                    <a:pt x="7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6" name="Google Shape;18286;p23"/>
            <p:cNvSpPr/>
            <p:nvPr/>
          </p:nvSpPr>
          <p:spPr>
            <a:xfrm>
              <a:off x="3651150" y="5113825"/>
              <a:ext cx="10125" cy="13475"/>
            </a:xfrm>
            <a:custGeom>
              <a:avLst/>
              <a:gdLst/>
              <a:ahLst/>
              <a:cxnLst/>
              <a:rect l="l" t="t" r="r" b="b"/>
              <a:pathLst>
                <a:path w="405" h="539" extrusionOk="0">
                  <a:moveTo>
                    <a:pt x="203" y="1"/>
                  </a:moveTo>
                  <a:cubicBezTo>
                    <a:pt x="1" y="135"/>
                    <a:pt x="1" y="337"/>
                    <a:pt x="1" y="539"/>
                  </a:cubicBezTo>
                  <a:lnTo>
                    <a:pt x="404" y="539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7" name="Google Shape;18287;p23"/>
            <p:cNvSpPr/>
            <p:nvPr/>
          </p:nvSpPr>
          <p:spPr>
            <a:xfrm>
              <a:off x="3857900" y="50987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4" y="1"/>
                    <a:pt x="67" y="135"/>
                    <a:pt x="0" y="135"/>
                  </a:cubicBezTo>
                  <a:lnTo>
                    <a:pt x="134" y="202"/>
                  </a:lnTo>
                  <a:lnTo>
                    <a:pt x="336" y="135"/>
                  </a:lnTo>
                  <a:cubicBezTo>
                    <a:pt x="269" y="135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8" name="Google Shape;18288;p23"/>
            <p:cNvSpPr/>
            <p:nvPr/>
          </p:nvSpPr>
          <p:spPr>
            <a:xfrm>
              <a:off x="3867975" y="5058375"/>
              <a:ext cx="6750" cy="5050"/>
            </a:xfrm>
            <a:custGeom>
              <a:avLst/>
              <a:gdLst/>
              <a:ahLst/>
              <a:cxnLst/>
              <a:rect l="l" t="t" r="r" b="b"/>
              <a:pathLst>
                <a:path w="270" h="202" extrusionOk="0">
                  <a:moveTo>
                    <a:pt x="269" y="0"/>
                  </a:moveTo>
                  <a:cubicBezTo>
                    <a:pt x="202" y="67"/>
                    <a:pt x="68" y="67"/>
                    <a:pt x="0" y="67"/>
                  </a:cubicBezTo>
                  <a:cubicBezTo>
                    <a:pt x="0" y="67"/>
                    <a:pt x="68" y="202"/>
                    <a:pt x="68" y="202"/>
                  </a:cubicBezTo>
                  <a:lnTo>
                    <a:pt x="269" y="202"/>
                  </a:lnTo>
                  <a:cubicBezTo>
                    <a:pt x="269" y="135"/>
                    <a:pt x="269" y="67"/>
                    <a:pt x="26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9" name="Google Shape;18289;p23"/>
            <p:cNvSpPr/>
            <p:nvPr/>
          </p:nvSpPr>
          <p:spPr>
            <a:xfrm>
              <a:off x="3627625" y="5046600"/>
              <a:ext cx="13475" cy="10100"/>
            </a:xfrm>
            <a:custGeom>
              <a:avLst/>
              <a:gdLst/>
              <a:ahLst/>
              <a:cxnLst/>
              <a:rect l="l" t="t" r="r" b="b"/>
              <a:pathLst>
                <a:path w="539" h="404" extrusionOk="0">
                  <a:moveTo>
                    <a:pt x="539" y="1"/>
                  </a:moveTo>
                  <a:cubicBezTo>
                    <a:pt x="337" y="1"/>
                    <a:pt x="1" y="1"/>
                    <a:pt x="1" y="202"/>
                  </a:cubicBezTo>
                  <a:cubicBezTo>
                    <a:pt x="1" y="404"/>
                    <a:pt x="337" y="404"/>
                    <a:pt x="539" y="404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0" name="Google Shape;18290;p23"/>
            <p:cNvSpPr/>
            <p:nvPr/>
          </p:nvSpPr>
          <p:spPr>
            <a:xfrm>
              <a:off x="3516700" y="5048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135"/>
                    <a:pt x="1" y="203"/>
                  </a:cubicBezTo>
                  <a:lnTo>
                    <a:pt x="135" y="203"/>
                  </a:lnTo>
                  <a:cubicBezTo>
                    <a:pt x="202" y="203"/>
                    <a:pt x="202" y="135"/>
                    <a:pt x="202" y="68"/>
                  </a:cubicBezTo>
                  <a:cubicBezTo>
                    <a:pt x="135" y="68"/>
                    <a:pt x="135" y="68"/>
                    <a:pt x="6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1" name="Google Shape;18291;p23"/>
            <p:cNvSpPr/>
            <p:nvPr/>
          </p:nvSpPr>
          <p:spPr>
            <a:xfrm>
              <a:off x="3683100" y="50432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68" y="0"/>
                  </a:moveTo>
                  <a:cubicBezTo>
                    <a:pt x="0" y="67"/>
                    <a:pt x="0" y="135"/>
                    <a:pt x="0" y="202"/>
                  </a:cubicBezTo>
                  <a:cubicBezTo>
                    <a:pt x="0" y="269"/>
                    <a:pt x="68" y="269"/>
                    <a:pt x="135" y="269"/>
                  </a:cubicBezTo>
                  <a:cubicBezTo>
                    <a:pt x="202" y="202"/>
                    <a:pt x="202" y="135"/>
                    <a:pt x="202" y="67"/>
                  </a:cubicBezTo>
                  <a:cubicBezTo>
                    <a:pt x="202" y="0"/>
                    <a:pt x="135" y="0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2" name="Google Shape;18292;p23"/>
            <p:cNvSpPr/>
            <p:nvPr/>
          </p:nvSpPr>
          <p:spPr>
            <a:xfrm>
              <a:off x="3676375" y="4999075"/>
              <a:ext cx="8425" cy="3850"/>
            </a:xfrm>
            <a:custGeom>
              <a:avLst/>
              <a:gdLst/>
              <a:ahLst/>
              <a:cxnLst/>
              <a:rect l="l" t="t" r="r" b="b"/>
              <a:pathLst>
                <a:path w="337" h="154" extrusionOk="0">
                  <a:moveTo>
                    <a:pt x="162" y="0"/>
                  </a:moveTo>
                  <a:cubicBezTo>
                    <a:pt x="108" y="0"/>
                    <a:pt x="54" y="86"/>
                    <a:pt x="0" y="86"/>
                  </a:cubicBezTo>
                  <a:lnTo>
                    <a:pt x="135" y="154"/>
                  </a:lnTo>
                  <a:lnTo>
                    <a:pt x="337" y="86"/>
                  </a:lnTo>
                  <a:cubicBezTo>
                    <a:pt x="269" y="86"/>
                    <a:pt x="202" y="19"/>
                    <a:pt x="202" y="19"/>
                  </a:cubicBezTo>
                  <a:cubicBezTo>
                    <a:pt x="189" y="6"/>
                    <a:pt x="175" y="0"/>
                    <a:pt x="16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3" name="Google Shape;18293;p23"/>
            <p:cNvSpPr/>
            <p:nvPr/>
          </p:nvSpPr>
          <p:spPr>
            <a:xfrm>
              <a:off x="3778900" y="4938575"/>
              <a:ext cx="13875" cy="7875"/>
            </a:xfrm>
            <a:custGeom>
              <a:avLst/>
              <a:gdLst/>
              <a:ahLst/>
              <a:cxnLst/>
              <a:rect l="l" t="t" r="r" b="b"/>
              <a:pathLst>
                <a:path w="555" h="315" extrusionOk="0">
                  <a:moveTo>
                    <a:pt x="61" y="1"/>
                  </a:moveTo>
                  <a:cubicBezTo>
                    <a:pt x="44" y="1"/>
                    <a:pt x="0" y="99"/>
                    <a:pt x="0" y="153"/>
                  </a:cubicBezTo>
                  <a:cubicBezTo>
                    <a:pt x="135" y="153"/>
                    <a:pt x="202" y="221"/>
                    <a:pt x="336" y="288"/>
                  </a:cubicBezTo>
                  <a:cubicBezTo>
                    <a:pt x="390" y="306"/>
                    <a:pt x="435" y="314"/>
                    <a:pt x="467" y="314"/>
                  </a:cubicBezTo>
                  <a:cubicBezTo>
                    <a:pt x="555" y="314"/>
                    <a:pt x="551" y="252"/>
                    <a:pt x="404" y="153"/>
                  </a:cubicBezTo>
                  <a:cubicBezTo>
                    <a:pt x="336" y="19"/>
                    <a:pt x="202" y="19"/>
                    <a:pt x="68" y="19"/>
                  </a:cubicBezTo>
                  <a:cubicBezTo>
                    <a:pt x="68" y="6"/>
                    <a:pt x="65" y="1"/>
                    <a:pt x="6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4" name="Google Shape;18294;p23"/>
            <p:cNvSpPr/>
            <p:nvPr/>
          </p:nvSpPr>
          <p:spPr>
            <a:xfrm>
              <a:off x="3501575" y="4630725"/>
              <a:ext cx="6750" cy="5800"/>
            </a:xfrm>
            <a:custGeom>
              <a:avLst/>
              <a:gdLst/>
              <a:ahLst/>
              <a:cxnLst/>
              <a:rect l="l" t="t" r="r" b="b"/>
              <a:pathLst>
                <a:path w="270" h="232" extrusionOk="0">
                  <a:moveTo>
                    <a:pt x="115" y="0"/>
                  </a:moveTo>
                  <a:cubicBezTo>
                    <a:pt x="90" y="0"/>
                    <a:pt x="46" y="30"/>
                    <a:pt x="1" y="30"/>
                  </a:cubicBezTo>
                  <a:lnTo>
                    <a:pt x="68" y="232"/>
                  </a:lnTo>
                  <a:cubicBezTo>
                    <a:pt x="202" y="232"/>
                    <a:pt x="270" y="165"/>
                    <a:pt x="135" y="30"/>
                  </a:cubicBezTo>
                  <a:cubicBezTo>
                    <a:pt x="135" y="8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5" name="Google Shape;18295;p23"/>
            <p:cNvSpPr/>
            <p:nvPr/>
          </p:nvSpPr>
          <p:spPr>
            <a:xfrm>
              <a:off x="3587300" y="4814675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02"/>
                    <a:pt x="336" y="538"/>
                  </a:cubicBezTo>
                  <a:cubicBezTo>
                    <a:pt x="404" y="336"/>
                    <a:pt x="471" y="202"/>
                    <a:pt x="47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6" name="Google Shape;18296;p23"/>
            <p:cNvSpPr/>
            <p:nvPr/>
          </p:nvSpPr>
          <p:spPr>
            <a:xfrm>
              <a:off x="3587300" y="47464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extrusionOk="0">
                  <a:moveTo>
                    <a:pt x="121" y="1"/>
                  </a:moveTo>
                  <a:cubicBezTo>
                    <a:pt x="90" y="1"/>
                    <a:pt x="50" y="16"/>
                    <a:pt x="0" y="41"/>
                  </a:cubicBezTo>
                  <a:cubicBezTo>
                    <a:pt x="0" y="108"/>
                    <a:pt x="0" y="175"/>
                    <a:pt x="0" y="175"/>
                  </a:cubicBezTo>
                  <a:lnTo>
                    <a:pt x="202" y="175"/>
                  </a:lnTo>
                  <a:cubicBezTo>
                    <a:pt x="202" y="48"/>
                    <a:pt x="175" y="1"/>
                    <a:pt x="12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7" name="Google Shape;18297;p23"/>
            <p:cNvSpPr/>
            <p:nvPr/>
          </p:nvSpPr>
          <p:spPr>
            <a:xfrm>
              <a:off x="3555350" y="4734925"/>
              <a:ext cx="15175" cy="6275"/>
            </a:xfrm>
            <a:custGeom>
              <a:avLst/>
              <a:gdLst/>
              <a:ahLst/>
              <a:cxnLst/>
              <a:rect l="l" t="t" r="r" b="b"/>
              <a:pathLst>
                <a:path w="607" h="251" extrusionOk="0">
                  <a:moveTo>
                    <a:pt x="367" y="1"/>
                  </a:moveTo>
                  <a:cubicBezTo>
                    <a:pt x="322" y="1"/>
                    <a:pt x="270" y="8"/>
                    <a:pt x="203" y="30"/>
                  </a:cubicBezTo>
                  <a:cubicBezTo>
                    <a:pt x="1" y="30"/>
                    <a:pt x="68" y="232"/>
                    <a:pt x="135" y="232"/>
                  </a:cubicBezTo>
                  <a:cubicBezTo>
                    <a:pt x="148" y="245"/>
                    <a:pt x="166" y="250"/>
                    <a:pt x="187" y="250"/>
                  </a:cubicBezTo>
                  <a:cubicBezTo>
                    <a:pt x="275" y="250"/>
                    <a:pt x="417" y="152"/>
                    <a:pt x="472" y="98"/>
                  </a:cubicBezTo>
                  <a:cubicBezTo>
                    <a:pt x="539" y="98"/>
                    <a:pt x="539" y="30"/>
                    <a:pt x="606" y="30"/>
                  </a:cubicBezTo>
                  <a:cubicBezTo>
                    <a:pt x="516" y="30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8" name="Google Shape;18298;p23"/>
            <p:cNvSpPr/>
            <p:nvPr/>
          </p:nvSpPr>
          <p:spPr>
            <a:xfrm>
              <a:off x="3570500" y="4728950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134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9" name="Google Shape;18299;p23"/>
            <p:cNvSpPr/>
            <p:nvPr/>
          </p:nvSpPr>
          <p:spPr>
            <a:xfrm>
              <a:off x="3595700" y="48009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48" y="1"/>
                  </a:moveTo>
                  <a:cubicBezTo>
                    <a:pt x="22" y="1"/>
                    <a:pt x="0" y="11"/>
                    <a:pt x="0" y="11"/>
                  </a:cubicBezTo>
                  <a:cubicBezTo>
                    <a:pt x="0" y="79"/>
                    <a:pt x="135" y="146"/>
                    <a:pt x="135" y="146"/>
                  </a:cubicBezTo>
                  <a:cubicBezTo>
                    <a:pt x="135" y="25"/>
                    <a:pt x="86" y="1"/>
                    <a:pt x="4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0" name="Google Shape;18300;p23"/>
            <p:cNvSpPr/>
            <p:nvPr/>
          </p:nvSpPr>
          <p:spPr>
            <a:xfrm>
              <a:off x="3599050" y="4804575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337" y="270"/>
                    <a:pt x="337" y="135"/>
                    <a:pt x="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1" name="Google Shape;18301;p23"/>
            <p:cNvSpPr/>
            <p:nvPr/>
          </p:nvSpPr>
          <p:spPr>
            <a:xfrm>
              <a:off x="3691500" y="49054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2" name="Google Shape;18302;p23"/>
            <p:cNvSpPr/>
            <p:nvPr/>
          </p:nvSpPr>
          <p:spPr>
            <a:xfrm>
              <a:off x="3792350" y="494575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7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3" name="Google Shape;18303;p23"/>
            <p:cNvSpPr/>
            <p:nvPr/>
          </p:nvSpPr>
          <p:spPr>
            <a:xfrm>
              <a:off x="3424275" y="50214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67" y="0"/>
                  </a:moveTo>
                  <a:lnTo>
                    <a:pt x="0" y="135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4" name="Google Shape;18304;p23"/>
            <p:cNvSpPr/>
            <p:nvPr/>
          </p:nvSpPr>
          <p:spPr>
            <a:xfrm>
              <a:off x="3429300" y="50264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5" name="Google Shape;18305;p23"/>
            <p:cNvSpPr/>
            <p:nvPr/>
          </p:nvSpPr>
          <p:spPr>
            <a:xfrm>
              <a:off x="3706625" y="50835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0" y="34"/>
                    <a:pt x="0" y="68"/>
                  </a:cubicBezTo>
                  <a:cubicBezTo>
                    <a:pt x="0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6" name="Google Shape;18306;p23"/>
            <p:cNvSpPr/>
            <p:nvPr/>
          </p:nvSpPr>
          <p:spPr>
            <a:xfrm>
              <a:off x="3681425" y="50919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cubicBezTo>
                    <a:pt x="67" y="1"/>
                    <a:pt x="0" y="135"/>
                    <a:pt x="0" y="202"/>
                  </a:cubicBezTo>
                  <a:cubicBezTo>
                    <a:pt x="135" y="135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7" name="Google Shape;18307;p23"/>
            <p:cNvSpPr/>
            <p:nvPr/>
          </p:nvSpPr>
          <p:spPr>
            <a:xfrm>
              <a:off x="3673000" y="5097025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cubicBezTo>
                    <a:pt x="1" y="135"/>
                    <a:pt x="1" y="269"/>
                    <a:pt x="337" y="404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8" name="Google Shape;18308;p23"/>
            <p:cNvSpPr/>
            <p:nvPr/>
          </p:nvSpPr>
          <p:spPr>
            <a:xfrm>
              <a:off x="3731825" y="5107100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337" y="1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9" name="Google Shape;18309;p23"/>
            <p:cNvSpPr/>
            <p:nvPr/>
          </p:nvSpPr>
          <p:spPr>
            <a:xfrm>
              <a:off x="2995700" y="4260025"/>
              <a:ext cx="6725" cy="10125"/>
            </a:xfrm>
            <a:custGeom>
              <a:avLst/>
              <a:gdLst/>
              <a:ahLst/>
              <a:cxnLst/>
              <a:rect l="l" t="t" r="r" b="b"/>
              <a:pathLst>
                <a:path w="269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0" name="Google Shape;18310;p23"/>
            <p:cNvSpPr/>
            <p:nvPr/>
          </p:nvSpPr>
          <p:spPr>
            <a:xfrm>
              <a:off x="2995700" y="42297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0" y="1"/>
                  </a:moveTo>
                  <a:lnTo>
                    <a:pt x="67" y="202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1" name="Google Shape;18311;p23"/>
            <p:cNvSpPr/>
            <p:nvPr/>
          </p:nvSpPr>
          <p:spPr>
            <a:xfrm>
              <a:off x="2983925" y="4224675"/>
              <a:ext cx="11800" cy="5125"/>
            </a:xfrm>
            <a:custGeom>
              <a:avLst/>
              <a:gdLst/>
              <a:ahLst/>
              <a:cxnLst/>
              <a:rect l="l" t="t" r="r" b="b"/>
              <a:pathLst>
                <a:path w="472" h="205" extrusionOk="0">
                  <a:moveTo>
                    <a:pt x="238" y="0"/>
                  </a:moveTo>
                  <a:cubicBezTo>
                    <a:pt x="151" y="0"/>
                    <a:pt x="76" y="92"/>
                    <a:pt x="0" y="205"/>
                  </a:cubicBezTo>
                  <a:lnTo>
                    <a:pt x="471" y="205"/>
                  </a:lnTo>
                  <a:cubicBezTo>
                    <a:pt x="382" y="57"/>
                    <a:pt x="307" y="0"/>
                    <a:pt x="23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2" name="Google Shape;18312;p23"/>
            <p:cNvSpPr/>
            <p:nvPr/>
          </p:nvSpPr>
          <p:spPr>
            <a:xfrm>
              <a:off x="2915025" y="3967600"/>
              <a:ext cx="10100" cy="13875"/>
            </a:xfrm>
            <a:custGeom>
              <a:avLst/>
              <a:gdLst/>
              <a:ahLst/>
              <a:cxnLst/>
              <a:rect l="l" t="t" r="r" b="b"/>
              <a:pathLst>
                <a:path w="404" h="555" extrusionOk="0">
                  <a:moveTo>
                    <a:pt x="0" y="0"/>
                  </a:moveTo>
                  <a:lnTo>
                    <a:pt x="0" y="404"/>
                  </a:lnTo>
                  <a:cubicBezTo>
                    <a:pt x="67" y="504"/>
                    <a:pt x="135" y="555"/>
                    <a:pt x="202" y="555"/>
                  </a:cubicBezTo>
                  <a:cubicBezTo>
                    <a:pt x="269" y="555"/>
                    <a:pt x="336" y="504"/>
                    <a:pt x="403" y="40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3" name="Google Shape;18313;p23"/>
            <p:cNvSpPr/>
            <p:nvPr/>
          </p:nvSpPr>
          <p:spPr>
            <a:xfrm>
              <a:off x="2913325" y="3937350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1" y="0"/>
                  </a:moveTo>
                  <a:cubicBezTo>
                    <a:pt x="1" y="135"/>
                    <a:pt x="1" y="269"/>
                    <a:pt x="68" y="403"/>
                  </a:cubicBezTo>
                  <a:cubicBezTo>
                    <a:pt x="337" y="202"/>
                    <a:pt x="270" y="135"/>
                    <a:pt x="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4" name="Google Shape;18314;p23"/>
            <p:cNvSpPr/>
            <p:nvPr/>
          </p:nvSpPr>
          <p:spPr>
            <a:xfrm>
              <a:off x="2920050" y="3917175"/>
              <a:ext cx="5075" cy="5050"/>
            </a:xfrm>
            <a:custGeom>
              <a:avLst/>
              <a:gdLst/>
              <a:ahLst/>
              <a:cxnLst/>
              <a:rect l="l" t="t" r="r" b="b"/>
              <a:pathLst>
                <a:path w="203" h="202" extrusionOk="0">
                  <a:moveTo>
                    <a:pt x="202" y="0"/>
                  </a:moveTo>
                  <a:lnTo>
                    <a:pt x="1" y="135"/>
                  </a:lnTo>
                  <a:lnTo>
                    <a:pt x="68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5" name="Google Shape;18315;p23"/>
            <p:cNvSpPr/>
            <p:nvPr/>
          </p:nvSpPr>
          <p:spPr>
            <a:xfrm>
              <a:off x="3106625" y="3821375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202" y="0"/>
                  </a:moveTo>
                  <a:cubicBezTo>
                    <a:pt x="135" y="0"/>
                    <a:pt x="67" y="68"/>
                    <a:pt x="0" y="202"/>
                  </a:cubicBezTo>
                  <a:lnTo>
                    <a:pt x="403" y="202"/>
                  </a:lnTo>
                  <a:cubicBezTo>
                    <a:pt x="336" y="68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6" name="Google Shape;18316;p23"/>
            <p:cNvSpPr/>
            <p:nvPr/>
          </p:nvSpPr>
          <p:spPr>
            <a:xfrm>
              <a:off x="2241050" y="4159200"/>
              <a:ext cx="42425" cy="70600"/>
            </a:xfrm>
            <a:custGeom>
              <a:avLst/>
              <a:gdLst/>
              <a:ahLst/>
              <a:cxnLst/>
              <a:rect l="l" t="t" r="r" b="b"/>
              <a:pathLst>
                <a:path w="1697" h="2824" extrusionOk="0">
                  <a:moveTo>
                    <a:pt x="270" y="0"/>
                  </a:moveTo>
                  <a:lnTo>
                    <a:pt x="270" y="0"/>
                  </a:lnTo>
                  <a:cubicBezTo>
                    <a:pt x="404" y="941"/>
                    <a:pt x="1" y="2017"/>
                    <a:pt x="740" y="2824"/>
                  </a:cubicBezTo>
                  <a:cubicBezTo>
                    <a:pt x="790" y="2811"/>
                    <a:pt x="856" y="2808"/>
                    <a:pt x="929" y="2808"/>
                  </a:cubicBezTo>
                  <a:cubicBezTo>
                    <a:pt x="1009" y="2808"/>
                    <a:pt x="1098" y="2812"/>
                    <a:pt x="1186" y="2812"/>
                  </a:cubicBezTo>
                  <a:cubicBezTo>
                    <a:pt x="1450" y="2812"/>
                    <a:pt x="1697" y="2776"/>
                    <a:pt x="1614" y="2488"/>
                  </a:cubicBezTo>
                  <a:cubicBezTo>
                    <a:pt x="1345" y="1614"/>
                    <a:pt x="1345" y="471"/>
                    <a:pt x="27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7" name="Google Shape;18317;p23"/>
            <p:cNvSpPr/>
            <p:nvPr/>
          </p:nvSpPr>
          <p:spPr>
            <a:xfrm>
              <a:off x="2269625" y="4263675"/>
              <a:ext cx="38675" cy="49025"/>
            </a:xfrm>
            <a:custGeom>
              <a:avLst/>
              <a:gdLst/>
              <a:ahLst/>
              <a:cxnLst/>
              <a:rect l="l" t="t" r="r" b="b"/>
              <a:pathLst>
                <a:path w="1547" h="1961" extrusionOk="0">
                  <a:moveTo>
                    <a:pt x="992" y="0"/>
                  </a:moveTo>
                  <a:cubicBezTo>
                    <a:pt x="620" y="0"/>
                    <a:pt x="326" y="362"/>
                    <a:pt x="1" y="594"/>
                  </a:cubicBezTo>
                  <a:lnTo>
                    <a:pt x="1" y="1468"/>
                  </a:lnTo>
                  <a:cubicBezTo>
                    <a:pt x="300" y="1528"/>
                    <a:pt x="492" y="1960"/>
                    <a:pt x="863" y="1960"/>
                  </a:cubicBezTo>
                  <a:cubicBezTo>
                    <a:pt x="908" y="1960"/>
                    <a:pt x="957" y="1954"/>
                    <a:pt x="1009" y="1939"/>
                  </a:cubicBezTo>
                  <a:cubicBezTo>
                    <a:pt x="1211" y="1401"/>
                    <a:pt x="1345" y="863"/>
                    <a:pt x="1547" y="258"/>
                  </a:cubicBezTo>
                  <a:cubicBezTo>
                    <a:pt x="1340" y="72"/>
                    <a:pt x="1158" y="0"/>
                    <a:pt x="992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8" name="Google Shape;18318;p23"/>
            <p:cNvSpPr/>
            <p:nvPr/>
          </p:nvSpPr>
          <p:spPr>
            <a:xfrm>
              <a:off x="3261250" y="2787000"/>
              <a:ext cx="1392900" cy="1257725"/>
            </a:xfrm>
            <a:custGeom>
              <a:avLst/>
              <a:gdLst/>
              <a:ahLst/>
              <a:cxnLst/>
              <a:rect l="l" t="t" r="r" b="b"/>
              <a:pathLst>
                <a:path w="55716" h="50309" extrusionOk="0">
                  <a:moveTo>
                    <a:pt x="25432" y="0"/>
                  </a:moveTo>
                  <a:cubicBezTo>
                    <a:pt x="25242" y="0"/>
                    <a:pt x="25014" y="50"/>
                    <a:pt x="24740" y="164"/>
                  </a:cubicBezTo>
                  <a:cubicBezTo>
                    <a:pt x="22656" y="1106"/>
                    <a:pt x="20505" y="1711"/>
                    <a:pt x="18555" y="2921"/>
                  </a:cubicBezTo>
                  <a:cubicBezTo>
                    <a:pt x="17614" y="3593"/>
                    <a:pt x="16605" y="4131"/>
                    <a:pt x="15597" y="4602"/>
                  </a:cubicBezTo>
                  <a:cubicBezTo>
                    <a:pt x="12908" y="6013"/>
                    <a:pt x="10488" y="7828"/>
                    <a:pt x="7462" y="8501"/>
                  </a:cubicBezTo>
                  <a:cubicBezTo>
                    <a:pt x="6790" y="8568"/>
                    <a:pt x="6185" y="8904"/>
                    <a:pt x="5647" y="9308"/>
                  </a:cubicBezTo>
                  <a:cubicBezTo>
                    <a:pt x="5042" y="9980"/>
                    <a:pt x="4235" y="10450"/>
                    <a:pt x="3294" y="10518"/>
                  </a:cubicBezTo>
                  <a:cubicBezTo>
                    <a:pt x="3025" y="10518"/>
                    <a:pt x="2756" y="10585"/>
                    <a:pt x="2488" y="10719"/>
                  </a:cubicBezTo>
                  <a:cubicBezTo>
                    <a:pt x="67" y="11929"/>
                    <a:pt x="0" y="12131"/>
                    <a:pt x="605" y="14350"/>
                  </a:cubicBezTo>
                  <a:cubicBezTo>
                    <a:pt x="740" y="14686"/>
                    <a:pt x="941" y="15022"/>
                    <a:pt x="1143" y="15358"/>
                  </a:cubicBezTo>
                  <a:cubicBezTo>
                    <a:pt x="1210" y="15560"/>
                    <a:pt x="1277" y="15694"/>
                    <a:pt x="1412" y="15829"/>
                  </a:cubicBezTo>
                  <a:cubicBezTo>
                    <a:pt x="2824" y="17778"/>
                    <a:pt x="4303" y="19661"/>
                    <a:pt x="5782" y="21543"/>
                  </a:cubicBezTo>
                  <a:cubicBezTo>
                    <a:pt x="5849" y="21677"/>
                    <a:pt x="5983" y="21879"/>
                    <a:pt x="6118" y="22014"/>
                  </a:cubicBezTo>
                  <a:cubicBezTo>
                    <a:pt x="6185" y="22148"/>
                    <a:pt x="6320" y="22283"/>
                    <a:pt x="6454" y="22417"/>
                  </a:cubicBezTo>
                  <a:lnTo>
                    <a:pt x="6723" y="22619"/>
                  </a:lnTo>
                  <a:cubicBezTo>
                    <a:pt x="6790" y="22753"/>
                    <a:pt x="6925" y="22888"/>
                    <a:pt x="7059" y="23022"/>
                  </a:cubicBezTo>
                  <a:cubicBezTo>
                    <a:pt x="7328" y="23493"/>
                    <a:pt x="7664" y="23896"/>
                    <a:pt x="8067" y="24232"/>
                  </a:cubicBezTo>
                  <a:cubicBezTo>
                    <a:pt x="8538" y="24636"/>
                    <a:pt x="8874" y="25173"/>
                    <a:pt x="9278" y="25644"/>
                  </a:cubicBezTo>
                  <a:cubicBezTo>
                    <a:pt x="9614" y="25913"/>
                    <a:pt x="9950" y="26182"/>
                    <a:pt x="10286" y="26451"/>
                  </a:cubicBezTo>
                  <a:cubicBezTo>
                    <a:pt x="10757" y="26720"/>
                    <a:pt x="11227" y="27123"/>
                    <a:pt x="11631" y="27526"/>
                  </a:cubicBezTo>
                  <a:cubicBezTo>
                    <a:pt x="11698" y="27661"/>
                    <a:pt x="11832" y="27728"/>
                    <a:pt x="11967" y="27862"/>
                  </a:cubicBezTo>
                  <a:cubicBezTo>
                    <a:pt x="12168" y="28199"/>
                    <a:pt x="12437" y="28535"/>
                    <a:pt x="12639" y="28871"/>
                  </a:cubicBezTo>
                  <a:cubicBezTo>
                    <a:pt x="12908" y="29341"/>
                    <a:pt x="13177" y="29745"/>
                    <a:pt x="13513" y="30148"/>
                  </a:cubicBezTo>
                  <a:cubicBezTo>
                    <a:pt x="16202" y="33980"/>
                    <a:pt x="20168" y="36602"/>
                    <a:pt x="23059" y="40165"/>
                  </a:cubicBezTo>
                  <a:cubicBezTo>
                    <a:pt x="23395" y="40703"/>
                    <a:pt x="24000" y="41106"/>
                    <a:pt x="24673" y="41375"/>
                  </a:cubicBezTo>
                  <a:cubicBezTo>
                    <a:pt x="25211" y="41644"/>
                    <a:pt x="25681" y="42115"/>
                    <a:pt x="25950" y="42653"/>
                  </a:cubicBezTo>
                  <a:cubicBezTo>
                    <a:pt x="26152" y="42989"/>
                    <a:pt x="26488" y="43190"/>
                    <a:pt x="26824" y="43325"/>
                  </a:cubicBezTo>
                  <a:cubicBezTo>
                    <a:pt x="28034" y="43796"/>
                    <a:pt x="29244" y="44266"/>
                    <a:pt x="29580" y="45745"/>
                  </a:cubicBezTo>
                  <a:cubicBezTo>
                    <a:pt x="29629" y="46087"/>
                    <a:pt x="29962" y="46323"/>
                    <a:pt x="30321" y="46323"/>
                  </a:cubicBezTo>
                  <a:cubicBezTo>
                    <a:pt x="30456" y="46323"/>
                    <a:pt x="30595" y="46289"/>
                    <a:pt x="30723" y="46216"/>
                  </a:cubicBezTo>
                  <a:cubicBezTo>
                    <a:pt x="31664" y="45409"/>
                    <a:pt x="33009" y="45207"/>
                    <a:pt x="33480" y="44401"/>
                  </a:cubicBezTo>
                  <a:cubicBezTo>
                    <a:pt x="35900" y="45543"/>
                    <a:pt x="36505" y="48367"/>
                    <a:pt x="38454" y="50048"/>
                  </a:cubicBezTo>
                  <a:cubicBezTo>
                    <a:pt x="38555" y="50115"/>
                    <a:pt x="38539" y="50115"/>
                    <a:pt x="38530" y="50115"/>
                  </a:cubicBezTo>
                  <a:cubicBezTo>
                    <a:pt x="38522" y="50115"/>
                    <a:pt x="38522" y="50115"/>
                    <a:pt x="38656" y="50182"/>
                  </a:cubicBezTo>
                  <a:cubicBezTo>
                    <a:pt x="38860" y="50264"/>
                    <a:pt x="39051" y="50308"/>
                    <a:pt x="39220" y="50308"/>
                  </a:cubicBezTo>
                  <a:cubicBezTo>
                    <a:pt x="39611" y="50308"/>
                    <a:pt x="39887" y="50072"/>
                    <a:pt x="39933" y="49510"/>
                  </a:cubicBezTo>
                  <a:cubicBezTo>
                    <a:pt x="40001" y="49039"/>
                    <a:pt x="39597" y="48636"/>
                    <a:pt x="40001" y="48165"/>
                  </a:cubicBezTo>
                  <a:cubicBezTo>
                    <a:pt x="40349" y="49510"/>
                    <a:pt x="40477" y="49896"/>
                    <a:pt x="41230" y="49896"/>
                  </a:cubicBezTo>
                  <a:cubicBezTo>
                    <a:pt x="41494" y="49896"/>
                    <a:pt x="41834" y="49849"/>
                    <a:pt x="42286" y="49779"/>
                  </a:cubicBezTo>
                  <a:cubicBezTo>
                    <a:pt x="44707" y="49375"/>
                    <a:pt x="46186" y="46955"/>
                    <a:pt x="45446" y="44602"/>
                  </a:cubicBezTo>
                  <a:cubicBezTo>
                    <a:pt x="45177" y="44132"/>
                    <a:pt x="45110" y="43594"/>
                    <a:pt x="45312" y="43123"/>
                  </a:cubicBezTo>
                  <a:cubicBezTo>
                    <a:pt x="46051" y="41644"/>
                    <a:pt x="44438" y="41308"/>
                    <a:pt x="44034" y="40501"/>
                  </a:cubicBezTo>
                  <a:cubicBezTo>
                    <a:pt x="43940" y="40360"/>
                    <a:pt x="43829" y="40309"/>
                    <a:pt x="43707" y="40309"/>
                  </a:cubicBezTo>
                  <a:cubicBezTo>
                    <a:pt x="43482" y="40309"/>
                    <a:pt x="43220" y="40481"/>
                    <a:pt x="42959" y="40569"/>
                  </a:cubicBezTo>
                  <a:cubicBezTo>
                    <a:pt x="42488" y="40636"/>
                    <a:pt x="42555" y="41174"/>
                    <a:pt x="42085" y="41241"/>
                  </a:cubicBezTo>
                  <a:cubicBezTo>
                    <a:pt x="43564" y="39762"/>
                    <a:pt x="43564" y="39762"/>
                    <a:pt x="42555" y="37947"/>
                  </a:cubicBezTo>
                  <a:lnTo>
                    <a:pt x="42152" y="37207"/>
                  </a:lnTo>
                  <a:cubicBezTo>
                    <a:pt x="40068" y="34047"/>
                    <a:pt x="40404" y="31291"/>
                    <a:pt x="43228" y="29073"/>
                  </a:cubicBezTo>
                  <a:cubicBezTo>
                    <a:pt x="44572" y="28131"/>
                    <a:pt x="46118" y="27594"/>
                    <a:pt x="47799" y="27594"/>
                  </a:cubicBezTo>
                  <a:cubicBezTo>
                    <a:pt x="48673" y="27594"/>
                    <a:pt x="49547" y="27526"/>
                    <a:pt x="50421" y="27325"/>
                  </a:cubicBezTo>
                  <a:cubicBezTo>
                    <a:pt x="51497" y="27056"/>
                    <a:pt x="52303" y="26182"/>
                    <a:pt x="52438" y="25106"/>
                  </a:cubicBezTo>
                  <a:cubicBezTo>
                    <a:pt x="52640" y="24367"/>
                    <a:pt x="52035" y="23762"/>
                    <a:pt x="51295" y="23762"/>
                  </a:cubicBezTo>
                  <a:cubicBezTo>
                    <a:pt x="51118" y="23808"/>
                    <a:pt x="50972" y="23829"/>
                    <a:pt x="50851" y="23829"/>
                  </a:cubicBezTo>
                  <a:cubicBezTo>
                    <a:pt x="50094" y="23829"/>
                    <a:pt x="50279" y="23024"/>
                    <a:pt x="49816" y="22619"/>
                  </a:cubicBezTo>
                  <a:cubicBezTo>
                    <a:pt x="50138" y="22469"/>
                    <a:pt x="50446" y="22414"/>
                    <a:pt x="50742" y="22414"/>
                  </a:cubicBezTo>
                  <a:cubicBezTo>
                    <a:pt x="51375" y="22414"/>
                    <a:pt x="51956" y="22662"/>
                    <a:pt x="52505" y="22753"/>
                  </a:cubicBezTo>
                  <a:cubicBezTo>
                    <a:pt x="52644" y="22775"/>
                    <a:pt x="52782" y="22786"/>
                    <a:pt x="52919" y="22786"/>
                  </a:cubicBezTo>
                  <a:cubicBezTo>
                    <a:pt x="54430" y="22786"/>
                    <a:pt x="55715" y="21466"/>
                    <a:pt x="55530" y="19862"/>
                  </a:cubicBezTo>
                  <a:lnTo>
                    <a:pt x="55127" y="19862"/>
                  </a:lnTo>
                  <a:cubicBezTo>
                    <a:pt x="54993" y="19728"/>
                    <a:pt x="54858" y="19593"/>
                    <a:pt x="54724" y="19459"/>
                  </a:cubicBezTo>
                  <a:lnTo>
                    <a:pt x="53917" y="19459"/>
                  </a:lnTo>
                  <a:cubicBezTo>
                    <a:pt x="53426" y="19732"/>
                    <a:pt x="52980" y="20137"/>
                    <a:pt x="52398" y="20137"/>
                  </a:cubicBezTo>
                  <a:cubicBezTo>
                    <a:pt x="52263" y="20137"/>
                    <a:pt x="52120" y="20115"/>
                    <a:pt x="51967" y="20064"/>
                  </a:cubicBezTo>
                  <a:cubicBezTo>
                    <a:pt x="52640" y="20064"/>
                    <a:pt x="53245" y="19997"/>
                    <a:pt x="53110" y="19056"/>
                  </a:cubicBezTo>
                  <a:lnTo>
                    <a:pt x="52707" y="19056"/>
                  </a:lnTo>
                  <a:cubicBezTo>
                    <a:pt x="52572" y="18921"/>
                    <a:pt x="52438" y="18787"/>
                    <a:pt x="52303" y="18652"/>
                  </a:cubicBezTo>
                  <a:lnTo>
                    <a:pt x="51900" y="18652"/>
                  </a:lnTo>
                  <a:cubicBezTo>
                    <a:pt x="51766" y="18518"/>
                    <a:pt x="51631" y="18383"/>
                    <a:pt x="51497" y="18249"/>
                  </a:cubicBezTo>
                  <a:lnTo>
                    <a:pt x="51093" y="18249"/>
                  </a:lnTo>
                  <a:cubicBezTo>
                    <a:pt x="50959" y="18114"/>
                    <a:pt x="50824" y="17980"/>
                    <a:pt x="50690" y="17845"/>
                  </a:cubicBezTo>
                  <a:lnTo>
                    <a:pt x="49816" y="17845"/>
                  </a:lnTo>
                  <a:cubicBezTo>
                    <a:pt x="49682" y="17711"/>
                    <a:pt x="49547" y="17577"/>
                    <a:pt x="49413" y="17442"/>
                  </a:cubicBezTo>
                  <a:cubicBezTo>
                    <a:pt x="49076" y="17240"/>
                    <a:pt x="48673" y="17106"/>
                    <a:pt x="48203" y="17039"/>
                  </a:cubicBezTo>
                  <a:cubicBezTo>
                    <a:pt x="48068" y="16904"/>
                    <a:pt x="47934" y="16770"/>
                    <a:pt x="47799" y="16635"/>
                  </a:cubicBezTo>
                  <a:lnTo>
                    <a:pt x="45379" y="15829"/>
                  </a:lnTo>
                  <a:cubicBezTo>
                    <a:pt x="45278" y="15963"/>
                    <a:pt x="45127" y="16030"/>
                    <a:pt x="44976" y="16030"/>
                  </a:cubicBezTo>
                  <a:cubicBezTo>
                    <a:pt x="44824" y="16030"/>
                    <a:pt x="44673" y="15963"/>
                    <a:pt x="44572" y="15829"/>
                  </a:cubicBezTo>
                  <a:cubicBezTo>
                    <a:pt x="44438" y="15694"/>
                    <a:pt x="44303" y="15560"/>
                    <a:pt x="44169" y="15425"/>
                  </a:cubicBezTo>
                  <a:lnTo>
                    <a:pt x="43765" y="14955"/>
                  </a:lnTo>
                  <a:cubicBezTo>
                    <a:pt x="43967" y="14417"/>
                    <a:pt x="43497" y="14350"/>
                    <a:pt x="43228" y="14081"/>
                  </a:cubicBezTo>
                  <a:cubicBezTo>
                    <a:pt x="43093" y="14013"/>
                    <a:pt x="42959" y="13879"/>
                    <a:pt x="42757" y="13812"/>
                  </a:cubicBezTo>
                  <a:cubicBezTo>
                    <a:pt x="42488" y="13677"/>
                    <a:pt x="42219" y="13476"/>
                    <a:pt x="41950" y="13274"/>
                  </a:cubicBezTo>
                  <a:cubicBezTo>
                    <a:pt x="39194" y="11728"/>
                    <a:pt x="36236" y="10316"/>
                    <a:pt x="33547" y="8635"/>
                  </a:cubicBezTo>
                  <a:cubicBezTo>
                    <a:pt x="31866" y="7425"/>
                    <a:pt x="29984" y="6551"/>
                    <a:pt x="28505" y="5072"/>
                  </a:cubicBezTo>
                  <a:cubicBezTo>
                    <a:pt x="28101" y="4736"/>
                    <a:pt x="27832" y="4333"/>
                    <a:pt x="27631" y="3862"/>
                  </a:cubicBezTo>
                  <a:cubicBezTo>
                    <a:pt x="27564" y="3728"/>
                    <a:pt x="27496" y="3660"/>
                    <a:pt x="27362" y="3391"/>
                  </a:cubicBezTo>
                  <a:cubicBezTo>
                    <a:pt x="27227" y="3190"/>
                    <a:pt x="27093" y="2988"/>
                    <a:pt x="27026" y="2719"/>
                  </a:cubicBezTo>
                  <a:cubicBezTo>
                    <a:pt x="26891" y="2450"/>
                    <a:pt x="26824" y="2181"/>
                    <a:pt x="26757" y="1980"/>
                  </a:cubicBezTo>
                  <a:cubicBezTo>
                    <a:pt x="26422" y="1198"/>
                    <a:pt x="26365" y="0"/>
                    <a:pt x="25432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9" name="Google Shape;18319;p23"/>
            <p:cNvSpPr/>
            <p:nvPr/>
          </p:nvSpPr>
          <p:spPr>
            <a:xfrm>
              <a:off x="4990675" y="3382050"/>
              <a:ext cx="490800" cy="323450"/>
            </a:xfrm>
            <a:custGeom>
              <a:avLst/>
              <a:gdLst/>
              <a:ahLst/>
              <a:cxnLst/>
              <a:rect l="l" t="t" r="r" b="b"/>
              <a:pathLst>
                <a:path w="19632" h="12938" extrusionOk="0">
                  <a:moveTo>
                    <a:pt x="13330" y="0"/>
                  </a:moveTo>
                  <a:cubicBezTo>
                    <a:pt x="12786" y="0"/>
                    <a:pt x="12242" y="34"/>
                    <a:pt x="11698" y="94"/>
                  </a:cubicBezTo>
                  <a:cubicBezTo>
                    <a:pt x="10959" y="94"/>
                    <a:pt x="10959" y="699"/>
                    <a:pt x="10824" y="1170"/>
                  </a:cubicBezTo>
                  <a:cubicBezTo>
                    <a:pt x="10757" y="1304"/>
                    <a:pt x="10488" y="1506"/>
                    <a:pt x="10354" y="1506"/>
                  </a:cubicBezTo>
                  <a:cubicBezTo>
                    <a:pt x="10141" y="1442"/>
                    <a:pt x="9968" y="1413"/>
                    <a:pt x="9829" y="1413"/>
                  </a:cubicBezTo>
                  <a:cubicBezTo>
                    <a:pt x="9088" y="1413"/>
                    <a:pt x="9278" y="2217"/>
                    <a:pt x="9278" y="2783"/>
                  </a:cubicBezTo>
                  <a:cubicBezTo>
                    <a:pt x="9345" y="3792"/>
                    <a:pt x="9211" y="4464"/>
                    <a:pt x="8001" y="4598"/>
                  </a:cubicBezTo>
                  <a:cubicBezTo>
                    <a:pt x="7261" y="4666"/>
                    <a:pt x="7060" y="5271"/>
                    <a:pt x="7194" y="6145"/>
                  </a:cubicBezTo>
                  <a:cubicBezTo>
                    <a:pt x="7328" y="7691"/>
                    <a:pt x="7060" y="7960"/>
                    <a:pt x="5513" y="8363"/>
                  </a:cubicBezTo>
                  <a:cubicBezTo>
                    <a:pt x="5345" y="8397"/>
                    <a:pt x="5160" y="8413"/>
                    <a:pt x="4967" y="8413"/>
                  </a:cubicBezTo>
                  <a:cubicBezTo>
                    <a:pt x="4774" y="8413"/>
                    <a:pt x="4572" y="8397"/>
                    <a:pt x="4370" y="8363"/>
                  </a:cubicBezTo>
                  <a:cubicBezTo>
                    <a:pt x="2555" y="8363"/>
                    <a:pt x="2286" y="8632"/>
                    <a:pt x="1816" y="10649"/>
                  </a:cubicBezTo>
                  <a:cubicBezTo>
                    <a:pt x="1659" y="10614"/>
                    <a:pt x="1499" y="10597"/>
                    <a:pt x="1337" y="10597"/>
                  </a:cubicBezTo>
                  <a:cubicBezTo>
                    <a:pt x="872" y="10597"/>
                    <a:pt x="400" y="10736"/>
                    <a:pt x="1" y="10985"/>
                  </a:cubicBezTo>
                  <a:cubicBezTo>
                    <a:pt x="404" y="11254"/>
                    <a:pt x="875" y="10985"/>
                    <a:pt x="1211" y="11321"/>
                  </a:cubicBezTo>
                  <a:lnTo>
                    <a:pt x="3093" y="11792"/>
                  </a:lnTo>
                  <a:cubicBezTo>
                    <a:pt x="3717" y="11792"/>
                    <a:pt x="4342" y="11620"/>
                    <a:pt x="4941" y="11620"/>
                  </a:cubicBezTo>
                  <a:cubicBezTo>
                    <a:pt x="5181" y="11620"/>
                    <a:pt x="5417" y="11648"/>
                    <a:pt x="5648" y="11724"/>
                  </a:cubicBezTo>
                  <a:cubicBezTo>
                    <a:pt x="6925" y="12330"/>
                    <a:pt x="8337" y="12397"/>
                    <a:pt x="9681" y="12800"/>
                  </a:cubicBezTo>
                  <a:cubicBezTo>
                    <a:pt x="9912" y="12892"/>
                    <a:pt x="10159" y="12937"/>
                    <a:pt x="10407" y="12937"/>
                  </a:cubicBezTo>
                  <a:cubicBezTo>
                    <a:pt x="10884" y="12937"/>
                    <a:pt x="11368" y="12773"/>
                    <a:pt x="11766" y="12464"/>
                  </a:cubicBezTo>
                  <a:cubicBezTo>
                    <a:pt x="12496" y="11956"/>
                    <a:pt x="12911" y="11688"/>
                    <a:pt x="13302" y="11688"/>
                  </a:cubicBezTo>
                  <a:cubicBezTo>
                    <a:pt x="13738" y="11688"/>
                    <a:pt x="14145" y="12023"/>
                    <a:pt x="14925" y="12733"/>
                  </a:cubicBezTo>
                  <a:cubicBezTo>
                    <a:pt x="15060" y="12464"/>
                    <a:pt x="15194" y="12195"/>
                    <a:pt x="15329" y="11926"/>
                  </a:cubicBezTo>
                  <a:cubicBezTo>
                    <a:pt x="16270" y="10514"/>
                    <a:pt x="16270" y="10514"/>
                    <a:pt x="14656" y="10111"/>
                  </a:cubicBezTo>
                  <a:cubicBezTo>
                    <a:pt x="14724" y="9506"/>
                    <a:pt x="15194" y="9170"/>
                    <a:pt x="15463" y="8766"/>
                  </a:cubicBezTo>
                  <a:cubicBezTo>
                    <a:pt x="15934" y="7758"/>
                    <a:pt x="16875" y="8094"/>
                    <a:pt x="17749" y="7758"/>
                  </a:cubicBezTo>
                  <a:cubicBezTo>
                    <a:pt x="17840" y="7730"/>
                    <a:pt x="17919" y="7717"/>
                    <a:pt x="17989" y="7717"/>
                  </a:cubicBezTo>
                  <a:cubicBezTo>
                    <a:pt x="18588" y="7717"/>
                    <a:pt x="18470" y="8660"/>
                    <a:pt x="18892" y="8901"/>
                  </a:cubicBezTo>
                  <a:cubicBezTo>
                    <a:pt x="18914" y="8923"/>
                    <a:pt x="18944" y="8931"/>
                    <a:pt x="18981" y="8931"/>
                  </a:cubicBezTo>
                  <a:cubicBezTo>
                    <a:pt x="19056" y="8931"/>
                    <a:pt x="19161" y="8901"/>
                    <a:pt x="19295" y="8901"/>
                  </a:cubicBezTo>
                  <a:cubicBezTo>
                    <a:pt x="19631" y="7892"/>
                    <a:pt x="18085" y="6884"/>
                    <a:pt x="19161" y="5808"/>
                  </a:cubicBezTo>
                  <a:cubicBezTo>
                    <a:pt x="19295" y="5607"/>
                    <a:pt x="18824" y="4666"/>
                    <a:pt x="18085" y="4531"/>
                  </a:cubicBezTo>
                  <a:cubicBezTo>
                    <a:pt x="18043" y="4527"/>
                    <a:pt x="18002" y="4525"/>
                    <a:pt x="17964" y="4525"/>
                  </a:cubicBezTo>
                  <a:cubicBezTo>
                    <a:pt x="17330" y="4525"/>
                    <a:pt x="17207" y="5032"/>
                    <a:pt x="17144" y="5539"/>
                  </a:cubicBezTo>
                  <a:cubicBezTo>
                    <a:pt x="17077" y="6145"/>
                    <a:pt x="17009" y="6548"/>
                    <a:pt x="16337" y="6682"/>
                  </a:cubicBezTo>
                  <a:cubicBezTo>
                    <a:pt x="15665" y="4195"/>
                    <a:pt x="15665" y="4195"/>
                    <a:pt x="17883" y="3455"/>
                  </a:cubicBezTo>
                  <a:cubicBezTo>
                    <a:pt x="18354" y="3321"/>
                    <a:pt x="18623" y="2850"/>
                    <a:pt x="18488" y="2380"/>
                  </a:cubicBezTo>
                  <a:cubicBezTo>
                    <a:pt x="18488" y="1707"/>
                    <a:pt x="18152" y="1035"/>
                    <a:pt x="17614" y="699"/>
                  </a:cubicBezTo>
                  <a:cubicBezTo>
                    <a:pt x="17009" y="699"/>
                    <a:pt x="16808" y="1439"/>
                    <a:pt x="16337" y="1439"/>
                  </a:cubicBezTo>
                  <a:cubicBezTo>
                    <a:pt x="15598" y="1170"/>
                    <a:pt x="15866" y="296"/>
                    <a:pt x="15329" y="161"/>
                  </a:cubicBezTo>
                  <a:cubicBezTo>
                    <a:pt x="14662" y="50"/>
                    <a:pt x="13996" y="0"/>
                    <a:pt x="1333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0" name="Google Shape;18320;p23"/>
            <p:cNvSpPr/>
            <p:nvPr/>
          </p:nvSpPr>
          <p:spPr>
            <a:xfrm>
              <a:off x="4094875" y="2966000"/>
              <a:ext cx="721025" cy="322750"/>
            </a:xfrm>
            <a:custGeom>
              <a:avLst/>
              <a:gdLst/>
              <a:ahLst/>
              <a:cxnLst/>
              <a:rect l="l" t="t" r="r" b="b"/>
              <a:pathLst>
                <a:path w="28841" h="12910" extrusionOk="0">
                  <a:moveTo>
                    <a:pt x="547" y="1"/>
                  </a:moveTo>
                  <a:cubicBezTo>
                    <a:pt x="83" y="1"/>
                    <a:pt x="41" y="504"/>
                    <a:pt x="0" y="1744"/>
                  </a:cubicBezTo>
                  <a:cubicBezTo>
                    <a:pt x="2756" y="3627"/>
                    <a:pt x="5782" y="5240"/>
                    <a:pt x="8874" y="6585"/>
                  </a:cubicBezTo>
                  <a:cubicBezTo>
                    <a:pt x="9076" y="6853"/>
                    <a:pt x="9412" y="6786"/>
                    <a:pt x="9681" y="6988"/>
                  </a:cubicBezTo>
                  <a:cubicBezTo>
                    <a:pt x="10353" y="7391"/>
                    <a:pt x="11093" y="7459"/>
                    <a:pt x="11698" y="7862"/>
                  </a:cubicBezTo>
                  <a:cubicBezTo>
                    <a:pt x="12303" y="7929"/>
                    <a:pt x="12908" y="8064"/>
                    <a:pt x="13446" y="8333"/>
                  </a:cubicBezTo>
                  <a:cubicBezTo>
                    <a:pt x="15261" y="8938"/>
                    <a:pt x="16942" y="10013"/>
                    <a:pt x="18891" y="10282"/>
                  </a:cubicBezTo>
                  <a:cubicBezTo>
                    <a:pt x="20639" y="11291"/>
                    <a:pt x="22723" y="11425"/>
                    <a:pt x="24606" y="12030"/>
                  </a:cubicBezTo>
                  <a:cubicBezTo>
                    <a:pt x="25470" y="12335"/>
                    <a:pt x="26334" y="12909"/>
                    <a:pt x="27286" y="12909"/>
                  </a:cubicBezTo>
                  <a:cubicBezTo>
                    <a:pt x="27593" y="12909"/>
                    <a:pt x="27908" y="12850"/>
                    <a:pt x="28236" y="12702"/>
                  </a:cubicBezTo>
                  <a:cubicBezTo>
                    <a:pt x="28169" y="12366"/>
                    <a:pt x="28370" y="12030"/>
                    <a:pt x="28639" y="11828"/>
                  </a:cubicBezTo>
                  <a:cubicBezTo>
                    <a:pt x="28841" y="10618"/>
                    <a:pt x="28370" y="9879"/>
                    <a:pt x="27160" y="9744"/>
                  </a:cubicBezTo>
                  <a:cubicBezTo>
                    <a:pt x="26286" y="9610"/>
                    <a:pt x="25412" y="9341"/>
                    <a:pt x="24606" y="9005"/>
                  </a:cubicBezTo>
                  <a:cubicBezTo>
                    <a:pt x="24404" y="8870"/>
                    <a:pt x="24269" y="8803"/>
                    <a:pt x="24135" y="8669"/>
                  </a:cubicBezTo>
                  <a:cubicBezTo>
                    <a:pt x="23945" y="8424"/>
                    <a:pt x="23710" y="8377"/>
                    <a:pt x="23472" y="8377"/>
                  </a:cubicBezTo>
                  <a:cubicBezTo>
                    <a:pt x="23325" y="8377"/>
                    <a:pt x="23176" y="8395"/>
                    <a:pt x="23036" y="8395"/>
                  </a:cubicBezTo>
                  <a:cubicBezTo>
                    <a:pt x="22841" y="8395"/>
                    <a:pt x="22661" y="8361"/>
                    <a:pt x="22522" y="8198"/>
                  </a:cubicBezTo>
                  <a:cubicBezTo>
                    <a:pt x="22185" y="8198"/>
                    <a:pt x="21849" y="8198"/>
                    <a:pt x="21513" y="8064"/>
                  </a:cubicBezTo>
                  <a:cubicBezTo>
                    <a:pt x="18622" y="7391"/>
                    <a:pt x="15866" y="6114"/>
                    <a:pt x="13042" y="5106"/>
                  </a:cubicBezTo>
                  <a:cubicBezTo>
                    <a:pt x="9815" y="3963"/>
                    <a:pt x="6454" y="2954"/>
                    <a:pt x="3496" y="1139"/>
                  </a:cubicBezTo>
                  <a:cubicBezTo>
                    <a:pt x="3025" y="803"/>
                    <a:pt x="2555" y="601"/>
                    <a:pt x="2017" y="534"/>
                  </a:cubicBezTo>
                  <a:cubicBezTo>
                    <a:pt x="1292" y="198"/>
                    <a:pt x="837" y="1"/>
                    <a:pt x="547" y="1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1" name="Google Shape;18321;p23"/>
            <p:cNvSpPr/>
            <p:nvPr/>
          </p:nvSpPr>
          <p:spPr>
            <a:xfrm>
              <a:off x="4454525" y="3281875"/>
              <a:ext cx="492475" cy="232500"/>
            </a:xfrm>
            <a:custGeom>
              <a:avLst/>
              <a:gdLst/>
              <a:ahLst/>
              <a:cxnLst/>
              <a:rect l="l" t="t" r="r" b="b"/>
              <a:pathLst>
                <a:path w="19699" h="9300" extrusionOk="0">
                  <a:moveTo>
                    <a:pt x="7799" y="0"/>
                  </a:moveTo>
                  <a:cubicBezTo>
                    <a:pt x="7047" y="1706"/>
                    <a:pt x="6481" y="2364"/>
                    <a:pt x="5376" y="2364"/>
                  </a:cubicBezTo>
                  <a:cubicBezTo>
                    <a:pt x="5001" y="2364"/>
                    <a:pt x="4563" y="2288"/>
                    <a:pt x="4035" y="2151"/>
                  </a:cubicBezTo>
                  <a:cubicBezTo>
                    <a:pt x="3601" y="2073"/>
                    <a:pt x="3168" y="2040"/>
                    <a:pt x="2735" y="2040"/>
                  </a:cubicBezTo>
                  <a:cubicBezTo>
                    <a:pt x="2429" y="2040"/>
                    <a:pt x="2122" y="2056"/>
                    <a:pt x="1816" y="2084"/>
                  </a:cubicBezTo>
                  <a:cubicBezTo>
                    <a:pt x="1547" y="2084"/>
                    <a:pt x="1278" y="2084"/>
                    <a:pt x="1144" y="2420"/>
                  </a:cubicBezTo>
                  <a:cubicBezTo>
                    <a:pt x="1077" y="2689"/>
                    <a:pt x="1211" y="2958"/>
                    <a:pt x="1480" y="3093"/>
                  </a:cubicBezTo>
                  <a:cubicBezTo>
                    <a:pt x="2152" y="3496"/>
                    <a:pt x="2556" y="4303"/>
                    <a:pt x="2421" y="5042"/>
                  </a:cubicBezTo>
                  <a:cubicBezTo>
                    <a:pt x="2475" y="5051"/>
                    <a:pt x="2523" y="5055"/>
                    <a:pt x="2566" y="5055"/>
                  </a:cubicBezTo>
                  <a:cubicBezTo>
                    <a:pt x="2843" y="5055"/>
                    <a:pt x="2901" y="4881"/>
                    <a:pt x="2959" y="4706"/>
                  </a:cubicBezTo>
                  <a:cubicBezTo>
                    <a:pt x="3047" y="4396"/>
                    <a:pt x="3194" y="4203"/>
                    <a:pt x="3399" y="4203"/>
                  </a:cubicBezTo>
                  <a:cubicBezTo>
                    <a:pt x="3506" y="4203"/>
                    <a:pt x="3628" y="4255"/>
                    <a:pt x="3766" y="4370"/>
                  </a:cubicBezTo>
                  <a:cubicBezTo>
                    <a:pt x="4102" y="4572"/>
                    <a:pt x="4572" y="4908"/>
                    <a:pt x="4371" y="5311"/>
                  </a:cubicBezTo>
                  <a:cubicBezTo>
                    <a:pt x="3900" y="5983"/>
                    <a:pt x="3362" y="6588"/>
                    <a:pt x="2824" y="7059"/>
                  </a:cubicBezTo>
                  <a:cubicBezTo>
                    <a:pt x="2656" y="7203"/>
                    <a:pt x="2497" y="7262"/>
                    <a:pt x="2342" y="7262"/>
                  </a:cubicBezTo>
                  <a:cubicBezTo>
                    <a:pt x="2065" y="7262"/>
                    <a:pt x="1806" y="7073"/>
                    <a:pt x="1547" y="6857"/>
                  </a:cubicBezTo>
                  <a:cubicBezTo>
                    <a:pt x="1386" y="6765"/>
                    <a:pt x="1240" y="6720"/>
                    <a:pt x="1116" y="6720"/>
                  </a:cubicBezTo>
                  <a:cubicBezTo>
                    <a:pt x="878" y="6720"/>
                    <a:pt x="717" y="6884"/>
                    <a:pt x="673" y="7194"/>
                  </a:cubicBezTo>
                  <a:cubicBezTo>
                    <a:pt x="673" y="7731"/>
                    <a:pt x="337" y="7664"/>
                    <a:pt x="1" y="7731"/>
                  </a:cubicBezTo>
                  <a:lnTo>
                    <a:pt x="539" y="8067"/>
                  </a:lnTo>
                  <a:cubicBezTo>
                    <a:pt x="1345" y="8673"/>
                    <a:pt x="2488" y="8471"/>
                    <a:pt x="3430" y="8874"/>
                  </a:cubicBezTo>
                  <a:cubicBezTo>
                    <a:pt x="4027" y="8874"/>
                    <a:pt x="4518" y="9299"/>
                    <a:pt x="5140" y="9299"/>
                  </a:cubicBezTo>
                  <a:cubicBezTo>
                    <a:pt x="5217" y="9299"/>
                    <a:pt x="5297" y="9293"/>
                    <a:pt x="5379" y="9278"/>
                  </a:cubicBezTo>
                  <a:cubicBezTo>
                    <a:pt x="5469" y="9278"/>
                    <a:pt x="5573" y="9285"/>
                    <a:pt x="5680" y="9285"/>
                  </a:cubicBezTo>
                  <a:cubicBezTo>
                    <a:pt x="5895" y="9285"/>
                    <a:pt x="6119" y="9255"/>
                    <a:pt x="6253" y="9076"/>
                  </a:cubicBezTo>
                  <a:cubicBezTo>
                    <a:pt x="5783" y="8404"/>
                    <a:pt x="5110" y="7933"/>
                    <a:pt x="4304" y="7731"/>
                  </a:cubicBezTo>
                  <a:cubicBezTo>
                    <a:pt x="4942" y="7554"/>
                    <a:pt x="5244" y="7470"/>
                    <a:pt x="5475" y="7470"/>
                  </a:cubicBezTo>
                  <a:cubicBezTo>
                    <a:pt x="5682" y="7470"/>
                    <a:pt x="5833" y="7537"/>
                    <a:pt x="6119" y="7664"/>
                  </a:cubicBezTo>
                  <a:cubicBezTo>
                    <a:pt x="6522" y="7866"/>
                    <a:pt x="6858" y="8000"/>
                    <a:pt x="7262" y="8067"/>
                  </a:cubicBezTo>
                  <a:cubicBezTo>
                    <a:pt x="7331" y="8080"/>
                    <a:pt x="7400" y="8086"/>
                    <a:pt x="7467" y="8086"/>
                  </a:cubicBezTo>
                  <a:cubicBezTo>
                    <a:pt x="8109" y="8086"/>
                    <a:pt x="8600" y="7527"/>
                    <a:pt x="8539" y="6857"/>
                  </a:cubicBezTo>
                  <a:cubicBezTo>
                    <a:pt x="8593" y="6317"/>
                    <a:pt x="8560" y="5820"/>
                    <a:pt x="8057" y="5820"/>
                  </a:cubicBezTo>
                  <a:cubicBezTo>
                    <a:pt x="7934" y="5820"/>
                    <a:pt x="7783" y="5850"/>
                    <a:pt x="7598" y="5916"/>
                  </a:cubicBezTo>
                  <a:cubicBezTo>
                    <a:pt x="7562" y="5925"/>
                    <a:pt x="7527" y="5929"/>
                    <a:pt x="7492" y="5929"/>
                  </a:cubicBezTo>
                  <a:cubicBezTo>
                    <a:pt x="7263" y="5929"/>
                    <a:pt x="7060" y="5746"/>
                    <a:pt x="7060" y="5513"/>
                  </a:cubicBezTo>
                  <a:cubicBezTo>
                    <a:pt x="6858" y="5109"/>
                    <a:pt x="7060" y="4639"/>
                    <a:pt x="7463" y="4437"/>
                  </a:cubicBezTo>
                  <a:cubicBezTo>
                    <a:pt x="7564" y="4370"/>
                    <a:pt x="7682" y="4336"/>
                    <a:pt x="7799" y="4336"/>
                  </a:cubicBezTo>
                  <a:cubicBezTo>
                    <a:pt x="7917" y="4336"/>
                    <a:pt x="8035" y="4370"/>
                    <a:pt x="8136" y="4437"/>
                  </a:cubicBezTo>
                  <a:cubicBezTo>
                    <a:pt x="9077" y="5311"/>
                    <a:pt x="10623" y="5446"/>
                    <a:pt x="10690" y="7395"/>
                  </a:cubicBezTo>
                  <a:cubicBezTo>
                    <a:pt x="11497" y="6454"/>
                    <a:pt x="11900" y="5647"/>
                    <a:pt x="12640" y="5177"/>
                  </a:cubicBezTo>
                  <a:cubicBezTo>
                    <a:pt x="13178" y="4841"/>
                    <a:pt x="13043" y="4370"/>
                    <a:pt x="12774" y="3967"/>
                  </a:cubicBezTo>
                  <a:cubicBezTo>
                    <a:pt x="12169" y="3362"/>
                    <a:pt x="12102" y="2488"/>
                    <a:pt x="12505" y="1815"/>
                  </a:cubicBezTo>
                  <a:cubicBezTo>
                    <a:pt x="12563" y="1814"/>
                    <a:pt x="12620" y="1813"/>
                    <a:pt x="12676" y="1813"/>
                  </a:cubicBezTo>
                  <a:cubicBezTo>
                    <a:pt x="14855" y="1813"/>
                    <a:pt x="16084" y="3076"/>
                    <a:pt x="16673" y="5042"/>
                  </a:cubicBezTo>
                  <a:cubicBezTo>
                    <a:pt x="17413" y="4504"/>
                    <a:pt x="16405" y="3630"/>
                    <a:pt x="17279" y="3429"/>
                  </a:cubicBezTo>
                  <a:cubicBezTo>
                    <a:pt x="17414" y="3387"/>
                    <a:pt x="17538" y="3368"/>
                    <a:pt x="17652" y="3368"/>
                  </a:cubicBezTo>
                  <a:cubicBezTo>
                    <a:pt x="18276" y="3368"/>
                    <a:pt x="18608" y="3936"/>
                    <a:pt x="18892" y="4504"/>
                  </a:cubicBezTo>
                  <a:cubicBezTo>
                    <a:pt x="18892" y="4639"/>
                    <a:pt x="19094" y="4639"/>
                    <a:pt x="19228" y="4639"/>
                  </a:cubicBezTo>
                  <a:cubicBezTo>
                    <a:pt x="19699" y="3362"/>
                    <a:pt x="19564" y="2958"/>
                    <a:pt x="18489" y="2555"/>
                  </a:cubicBezTo>
                  <a:cubicBezTo>
                    <a:pt x="16606" y="1681"/>
                    <a:pt x="14724" y="1143"/>
                    <a:pt x="12707" y="874"/>
                  </a:cubicBezTo>
                  <a:cubicBezTo>
                    <a:pt x="11026" y="740"/>
                    <a:pt x="9413" y="471"/>
                    <a:pt x="7799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2" name="Google Shape;18322;p23"/>
            <p:cNvSpPr/>
            <p:nvPr/>
          </p:nvSpPr>
          <p:spPr>
            <a:xfrm>
              <a:off x="5478075" y="3382450"/>
              <a:ext cx="200025" cy="233900"/>
            </a:xfrm>
            <a:custGeom>
              <a:avLst/>
              <a:gdLst/>
              <a:ahLst/>
              <a:cxnLst/>
              <a:rect l="l" t="t" r="r" b="b"/>
              <a:pathLst>
                <a:path w="8001" h="9356" extrusionOk="0">
                  <a:moveTo>
                    <a:pt x="1432" y="0"/>
                  </a:moveTo>
                  <a:cubicBezTo>
                    <a:pt x="1264" y="0"/>
                    <a:pt x="1078" y="4"/>
                    <a:pt x="875" y="11"/>
                  </a:cubicBezTo>
                  <a:cubicBezTo>
                    <a:pt x="539" y="11"/>
                    <a:pt x="135" y="11"/>
                    <a:pt x="1" y="414"/>
                  </a:cubicBezTo>
                  <a:cubicBezTo>
                    <a:pt x="68" y="549"/>
                    <a:pt x="68" y="750"/>
                    <a:pt x="135" y="818"/>
                  </a:cubicBezTo>
                  <a:cubicBezTo>
                    <a:pt x="1144" y="1691"/>
                    <a:pt x="68" y="2498"/>
                    <a:pt x="68" y="3305"/>
                  </a:cubicBezTo>
                  <a:cubicBezTo>
                    <a:pt x="68" y="4313"/>
                    <a:pt x="1681" y="4448"/>
                    <a:pt x="1480" y="5725"/>
                  </a:cubicBezTo>
                  <a:cubicBezTo>
                    <a:pt x="1480" y="6465"/>
                    <a:pt x="1278" y="7204"/>
                    <a:pt x="875" y="7809"/>
                  </a:cubicBezTo>
                  <a:cubicBezTo>
                    <a:pt x="606" y="8078"/>
                    <a:pt x="673" y="8482"/>
                    <a:pt x="942" y="8683"/>
                  </a:cubicBezTo>
                  <a:cubicBezTo>
                    <a:pt x="1116" y="8813"/>
                    <a:pt x="1345" y="8888"/>
                    <a:pt x="1559" y="8888"/>
                  </a:cubicBezTo>
                  <a:cubicBezTo>
                    <a:pt x="1676" y="8888"/>
                    <a:pt x="1788" y="8865"/>
                    <a:pt x="1883" y="8818"/>
                  </a:cubicBezTo>
                  <a:cubicBezTo>
                    <a:pt x="2085" y="8683"/>
                    <a:pt x="2219" y="8549"/>
                    <a:pt x="2354" y="8347"/>
                  </a:cubicBezTo>
                  <a:cubicBezTo>
                    <a:pt x="2610" y="8039"/>
                    <a:pt x="2808" y="7907"/>
                    <a:pt x="2966" y="7907"/>
                  </a:cubicBezTo>
                  <a:cubicBezTo>
                    <a:pt x="3222" y="7907"/>
                    <a:pt x="3372" y="8252"/>
                    <a:pt x="3497" y="8750"/>
                  </a:cubicBezTo>
                  <a:cubicBezTo>
                    <a:pt x="3564" y="8952"/>
                    <a:pt x="3429" y="9221"/>
                    <a:pt x="3967" y="9355"/>
                  </a:cubicBezTo>
                  <a:cubicBezTo>
                    <a:pt x="3631" y="7540"/>
                    <a:pt x="5648" y="6397"/>
                    <a:pt x="5177" y="4582"/>
                  </a:cubicBezTo>
                  <a:cubicBezTo>
                    <a:pt x="5263" y="4550"/>
                    <a:pt x="5345" y="4537"/>
                    <a:pt x="5425" y="4537"/>
                  </a:cubicBezTo>
                  <a:cubicBezTo>
                    <a:pt x="5817" y="4537"/>
                    <a:pt x="6153" y="4857"/>
                    <a:pt x="6562" y="4857"/>
                  </a:cubicBezTo>
                  <a:cubicBezTo>
                    <a:pt x="6593" y="4857"/>
                    <a:pt x="6624" y="4855"/>
                    <a:pt x="6656" y="4851"/>
                  </a:cubicBezTo>
                  <a:lnTo>
                    <a:pt x="6724" y="4784"/>
                  </a:lnTo>
                  <a:cubicBezTo>
                    <a:pt x="6724" y="4650"/>
                    <a:pt x="6724" y="4515"/>
                    <a:pt x="6724" y="4381"/>
                  </a:cubicBezTo>
                  <a:cubicBezTo>
                    <a:pt x="5984" y="2969"/>
                    <a:pt x="5984" y="2969"/>
                    <a:pt x="7329" y="2162"/>
                  </a:cubicBezTo>
                  <a:cubicBezTo>
                    <a:pt x="7665" y="1893"/>
                    <a:pt x="8001" y="1759"/>
                    <a:pt x="7799" y="1221"/>
                  </a:cubicBezTo>
                  <a:cubicBezTo>
                    <a:pt x="7559" y="741"/>
                    <a:pt x="7319" y="46"/>
                    <a:pt x="6792" y="46"/>
                  </a:cubicBezTo>
                  <a:cubicBezTo>
                    <a:pt x="6729" y="46"/>
                    <a:pt x="6661" y="56"/>
                    <a:pt x="6589" y="78"/>
                  </a:cubicBezTo>
                  <a:cubicBezTo>
                    <a:pt x="5513" y="414"/>
                    <a:pt x="4102" y="11"/>
                    <a:pt x="3631" y="1624"/>
                  </a:cubicBezTo>
                  <a:cubicBezTo>
                    <a:pt x="3579" y="1987"/>
                    <a:pt x="3248" y="2230"/>
                    <a:pt x="2883" y="2230"/>
                  </a:cubicBezTo>
                  <a:cubicBezTo>
                    <a:pt x="2775" y="2230"/>
                    <a:pt x="2663" y="2208"/>
                    <a:pt x="2555" y="2162"/>
                  </a:cubicBezTo>
                  <a:cubicBezTo>
                    <a:pt x="3101" y="342"/>
                    <a:pt x="2990" y="0"/>
                    <a:pt x="1432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3" name="Google Shape;18323;p23"/>
            <p:cNvSpPr/>
            <p:nvPr/>
          </p:nvSpPr>
          <p:spPr>
            <a:xfrm>
              <a:off x="4565450" y="3223050"/>
              <a:ext cx="274000" cy="80700"/>
            </a:xfrm>
            <a:custGeom>
              <a:avLst/>
              <a:gdLst/>
              <a:ahLst/>
              <a:cxnLst/>
              <a:rect l="l" t="t" r="r" b="b"/>
              <a:pathLst>
                <a:path w="10960" h="3228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807"/>
                    <a:pt x="1480" y="874"/>
                    <a:pt x="2287" y="1143"/>
                  </a:cubicBezTo>
                  <a:cubicBezTo>
                    <a:pt x="3497" y="1546"/>
                    <a:pt x="4774" y="1681"/>
                    <a:pt x="5917" y="2151"/>
                  </a:cubicBezTo>
                  <a:cubicBezTo>
                    <a:pt x="7530" y="2756"/>
                    <a:pt x="9278" y="3093"/>
                    <a:pt x="10959" y="3227"/>
                  </a:cubicBezTo>
                  <a:cubicBezTo>
                    <a:pt x="10623" y="2622"/>
                    <a:pt x="9883" y="2756"/>
                    <a:pt x="9346" y="2353"/>
                  </a:cubicBezTo>
                  <a:cubicBezTo>
                    <a:pt x="8472" y="2353"/>
                    <a:pt x="7530" y="2151"/>
                    <a:pt x="6657" y="1815"/>
                  </a:cubicBezTo>
                  <a:cubicBezTo>
                    <a:pt x="4438" y="1210"/>
                    <a:pt x="2219" y="605"/>
                    <a:pt x="1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4" name="Google Shape;18324;p23"/>
            <p:cNvSpPr/>
            <p:nvPr/>
          </p:nvSpPr>
          <p:spPr>
            <a:xfrm>
              <a:off x="5113375" y="3445975"/>
              <a:ext cx="77325" cy="56625"/>
            </a:xfrm>
            <a:custGeom>
              <a:avLst/>
              <a:gdLst/>
              <a:ahLst/>
              <a:cxnLst/>
              <a:rect l="l" t="t" r="r" b="b"/>
              <a:pathLst>
                <a:path w="3093" h="2265" extrusionOk="0">
                  <a:moveTo>
                    <a:pt x="2034" y="1"/>
                  </a:moveTo>
                  <a:cubicBezTo>
                    <a:pt x="1945" y="1"/>
                    <a:pt x="1850" y="28"/>
                    <a:pt x="1748" y="92"/>
                  </a:cubicBezTo>
                  <a:cubicBezTo>
                    <a:pt x="1210" y="495"/>
                    <a:pt x="336" y="495"/>
                    <a:pt x="67" y="1302"/>
                  </a:cubicBezTo>
                  <a:cubicBezTo>
                    <a:pt x="0" y="1503"/>
                    <a:pt x="67" y="1772"/>
                    <a:pt x="202" y="2041"/>
                  </a:cubicBezTo>
                  <a:cubicBezTo>
                    <a:pt x="281" y="2199"/>
                    <a:pt x="452" y="2264"/>
                    <a:pt x="634" y="2264"/>
                  </a:cubicBezTo>
                  <a:cubicBezTo>
                    <a:pt x="763" y="2264"/>
                    <a:pt x="897" y="2231"/>
                    <a:pt x="1009" y="2176"/>
                  </a:cubicBezTo>
                  <a:cubicBezTo>
                    <a:pt x="1614" y="1772"/>
                    <a:pt x="2219" y="1369"/>
                    <a:pt x="3093" y="831"/>
                  </a:cubicBezTo>
                  <a:cubicBezTo>
                    <a:pt x="2711" y="504"/>
                    <a:pt x="2418" y="1"/>
                    <a:pt x="203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5" name="Google Shape;18325;p23"/>
            <p:cNvSpPr/>
            <p:nvPr/>
          </p:nvSpPr>
          <p:spPr>
            <a:xfrm>
              <a:off x="4541925" y="3261700"/>
              <a:ext cx="65575" cy="35175"/>
            </a:xfrm>
            <a:custGeom>
              <a:avLst/>
              <a:gdLst/>
              <a:ahLst/>
              <a:cxnLst/>
              <a:rect l="l" t="t" r="r" b="b"/>
              <a:pathLst>
                <a:path w="2623" h="1407" extrusionOk="0">
                  <a:moveTo>
                    <a:pt x="1816" y="0"/>
                  </a:moveTo>
                  <a:cubicBezTo>
                    <a:pt x="1614" y="807"/>
                    <a:pt x="808" y="740"/>
                    <a:pt x="1" y="1009"/>
                  </a:cubicBezTo>
                  <a:cubicBezTo>
                    <a:pt x="753" y="1259"/>
                    <a:pt x="1193" y="1406"/>
                    <a:pt x="1508" y="1406"/>
                  </a:cubicBezTo>
                  <a:cubicBezTo>
                    <a:pt x="1954" y="1406"/>
                    <a:pt x="2150" y="1113"/>
                    <a:pt x="2623" y="404"/>
                  </a:cubicBezTo>
                  <a:lnTo>
                    <a:pt x="1816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6" name="Google Shape;18326;p23"/>
            <p:cNvSpPr/>
            <p:nvPr/>
          </p:nvSpPr>
          <p:spPr>
            <a:xfrm>
              <a:off x="5419250" y="3651625"/>
              <a:ext cx="20200" cy="38675"/>
            </a:xfrm>
            <a:custGeom>
              <a:avLst/>
              <a:gdLst/>
              <a:ahLst/>
              <a:cxnLst/>
              <a:rect l="l" t="t" r="r" b="b"/>
              <a:pathLst>
                <a:path w="808" h="1547" extrusionOk="0">
                  <a:moveTo>
                    <a:pt x="807" y="0"/>
                  </a:moveTo>
                  <a:lnTo>
                    <a:pt x="807" y="0"/>
                  </a:lnTo>
                  <a:cubicBezTo>
                    <a:pt x="1" y="807"/>
                    <a:pt x="1" y="807"/>
                    <a:pt x="539" y="1547"/>
                  </a:cubicBezTo>
                  <a:cubicBezTo>
                    <a:pt x="606" y="941"/>
                    <a:pt x="673" y="471"/>
                    <a:pt x="807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7" name="Google Shape;18327;p23"/>
            <p:cNvSpPr/>
            <p:nvPr/>
          </p:nvSpPr>
          <p:spPr>
            <a:xfrm>
              <a:off x="4632700" y="3505400"/>
              <a:ext cx="23550" cy="17275"/>
            </a:xfrm>
            <a:custGeom>
              <a:avLst/>
              <a:gdLst/>
              <a:ahLst/>
              <a:cxnLst/>
              <a:rect l="l" t="t" r="r" b="b"/>
              <a:pathLst>
                <a:path w="942" h="691" extrusionOk="0">
                  <a:moveTo>
                    <a:pt x="403" y="0"/>
                  </a:moveTo>
                  <a:cubicBezTo>
                    <a:pt x="135" y="68"/>
                    <a:pt x="0" y="135"/>
                    <a:pt x="0" y="404"/>
                  </a:cubicBezTo>
                  <a:cubicBezTo>
                    <a:pt x="55" y="570"/>
                    <a:pt x="202" y="690"/>
                    <a:pt x="327" y="690"/>
                  </a:cubicBezTo>
                  <a:cubicBezTo>
                    <a:pt x="354" y="690"/>
                    <a:pt x="380" y="685"/>
                    <a:pt x="403" y="673"/>
                  </a:cubicBezTo>
                  <a:cubicBezTo>
                    <a:pt x="740" y="673"/>
                    <a:pt x="941" y="538"/>
                    <a:pt x="807" y="202"/>
                  </a:cubicBezTo>
                  <a:cubicBezTo>
                    <a:pt x="740" y="135"/>
                    <a:pt x="538" y="68"/>
                    <a:pt x="403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8" name="Google Shape;18328;p23"/>
            <p:cNvSpPr/>
            <p:nvPr/>
          </p:nvSpPr>
          <p:spPr>
            <a:xfrm>
              <a:off x="4336875" y="3140475"/>
              <a:ext cx="48775" cy="22075"/>
            </a:xfrm>
            <a:custGeom>
              <a:avLst/>
              <a:gdLst/>
              <a:ahLst/>
              <a:cxnLst/>
              <a:rect l="l" t="t" r="r" b="b"/>
              <a:pathLst>
                <a:path w="1951" h="883" extrusionOk="0">
                  <a:moveTo>
                    <a:pt x="188" y="0"/>
                  </a:moveTo>
                  <a:cubicBezTo>
                    <a:pt x="126" y="0"/>
                    <a:pt x="63" y="3"/>
                    <a:pt x="1" y="9"/>
                  </a:cubicBezTo>
                  <a:lnTo>
                    <a:pt x="808" y="883"/>
                  </a:lnTo>
                  <a:lnTo>
                    <a:pt x="1951" y="883"/>
                  </a:lnTo>
                  <a:cubicBezTo>
                    <a:pt x="1520" y="329"/>
                    <a:pt x="864" y="0"/>
                    <a:pt x="188" y="0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9" name="Google Shape;18329;p23"/>
            <p:cNvSpPr/>
            <p:nvPr/>
          </p:nvSpPr>
          <p:spPr>
            <a:xfrm>
              <a:off x="5469875" y="3654850"/>
              <a:ext cx="25025" cy="25800"/>
            </a:xfrm>
            <a:custGeom>
              <a:avLst/>
              <a:gdLst/>
              <a:ahLst/>
              <a:cxnLst/>
              <a:rect l="l" t="t" r="r" b="b"/>
              <a:pathLst>
                <a:path w="1001" h="1032" extrusionOk="0">
                  <a:moveTo>
                    <a:pt x="909" y="0"/>
                  </a:moveTo>
                  <a:cubicBezTo>
                    <a:pt x="411" y="0"/>
                    <a:pt x="0" y="507"/>
                    <a:pt x="127" y="1014"/>
                  </a:cubicBezTo>
                  <a:cubicBezTo>
                    <a:pt x="176" y="1026"/>
                    <a:pt x="220" y="1032"/>
                    <a:pt x="261" y="1032"/>
                  </a:cubicBezTo>
                  <a:cubicBezTo>
                    <a:pt x="668" y="1032"/>
                    <a:pt x="695" y="470"/>
                    <a:pt x="1001" y="409"/>
                  </a:cubicBezTo>
                  <a:lnTo>
                    <a:pt x="1001" y="6"/>
                  </a:lnTo>
                  <a:cubicBezTo>
                    <a:pt x="970" y="2"/>
                    <a:pt x="940" y="0"/>
                    <a:pt x="909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0" name="Google Shape;18330;p23"/>
            <p:cNvSpPr/>
            <p:nvPr/>
          </p:nvSpPr>
          <p:spPr>
            <a:xfrm>
              <a:off x="5496575" y="3665075"/>
              <a:ext cx="28600" cy="21875"/>
            </a:xfrm>
            <a:custGeom>
              <a:avLst/>
              <a:gdLst/>
              <a:ahLst/>
              <a:cxnLst/>
              <a:rect l="l" t="t" r="r" b="b"/>
              <a:pathLst>
                <a:path w="1144" h="875" extrusionOk="0">
                  <a:moveTo>
                    <a:pt x="0" y="0"/>
                  </a:moveTo>
                  <a:cubicBezTo>
                    <a:pt x="0" y="605"/>
                    <a:pt x="269" y="874"/>
                    <a:pt x="807" y="874"/>
                  </a:cubicBezTo>
                  <a:lnTo>
                    <a:pt x="1009" y="874"/>
                  </a:lnTo>
                  <a:lnTo>
                    <a:pt x="1143" y="807"/>
                  </a:lnTo>
                  <a:cubicBezTo>
                    <a:pt x="941" y="336"/>
                    <a:pt x="471" y="0"/>
                    <a:pt x="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1" name="Google Shape;18331;p23"/>
            <p:cNvSpPr/>
            <p:nvPr/>
          </p:nvSpPr>
          <p:spPr>
            <a:xfrm>
              <a:off x="5681450" y="3377200"/>
              <a:ext cx="11775" cy="11025"/>
            </a:xfrm>
            <a:custGeom>
              <a:avLst/>
              <a:gdLst/>
              <a:ahLst/>
              <a:cxnLst/>
              <a:rect l="l" t="t" r="r" b="b"/>
              <a:pathLst>
                <a:path w="471" h="441" extrusionOk="0">
                  <a:moveTo>
                    <a:pt x="186" y="1"/>
                  </a:moveTo>
                  <a:cubicBezTo>
                    <a:pt x="165" y="1"/>
                    <a:pt x="148" y="6"/>
                    <a:pt x="135" y="19"/>
                  </a:cubicBezTo>
                  <a:cubicBezTo>
                    <a:pt x="68" y="19"/>
                    <a:pt x="0" y="221"/>
                    <a:pt x="0" y="288"/>
                  </a:cubicBezTo>
                  <a:cubicBezTo>
                    <a:pt x="55" y="342"/>
                    <a:pt x="153" y="441"/>
                    <a:pt x="260" y="441"/>
                  </a:cubicBezTo>
                  <a:cubicBezTo>
                    <a:pt x="285" y="441"/>
                    <a:pt x="311" y="435"/>
                    <a:pt x="336" y="422"/>
                  </a:cubicBezTo>
                  <a:cubicBezTo>
                    <a:pt x="404" y="422"/>
                    <a:pt x="404" y="221"/>
                    <a:pt x="471" y="154"/>
                  </a:cubicBezTo>
                  <a:cubicBezTo>
                    <a:pt x="417" y="99"/>
                    <a:pt x="274" y="1"/>
                    <a:pt x="186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2" name="Google Shape;18332;p23"/>
            <p:cNvSpPr/>
            <p:nvPr/>
          </p:nvSpPr>
          <p:spPr>
            <a:xfrm>
              <a:off x="5504975" y="3637525"/>
              <a:ext cx="13475" cy="7400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375" y="0"/>
                  </a:moveTo>
                  <a:cubicBezTo>
                    <a:pt x="341" y="0"/>
                    <a:pt x="305" y="8"/>
                    <a:pt x="269" y="26"/>
                  </a:cubicBezTo>
                  <a:lnTo>
                    <a:pt x="0" y="295"/>
                  </a:lnTo>
                  <a:lnTo>
                    <a:pt x="404" y="295"/>
                  </a:lnTo>
                  <a:cubicBezTo>
                    <a:pt x="404" y="228"/>
                    <a:pt x="538" y="161"/>
                    <a:pt x="538" y="161"/>
                  </a:cubicBezTo>
                  <a:cubicBezTo>
                    <a:pt x="538" y="62"/>
                    <a:pt x="466" y="0"/>
                    <a:pt x="375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3" name="Google Shape;18333;p23"/>
            <p:cNvSpPr/>
            <p:nvPr/>
          </p:nvSpPr>
          <p:spPr>
            <a:xfrm>
              <a:off x="4375550" y="3181025"/>
              <a:ext cx="20175" cy="7575"/>
            </a:xfrm>
            <a:custGeom>
              <a:avLst/>
              <a:gdLst/>
              <a:ahLst/>
              <a:cxnLst/>
              <a:rect l="l" t="t" r="r" b="b"/>
              <a:pathLst>
                <a:path w="807" h="303" extrusionOk="0">
                  <a:moveTo>
                    <a:pt x="0" y="0"/>
                  </a:moveTo>
                  <a:cubicBezTo>
                    <a:pt x="135" y="202"/>
                    <a:pt x="269" y="303"/>
                    <a:pt x="404" y="303"/>
                  </a:cubicBezTo>
                  <a:cubicBezTo>
                    <a:pt x="538" y="303"/>
                    <a:pt x="672" y="202"/>
                    <a:pt x="807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4" name="Google Shape;18334;p23"/>
            <p:cNvSpPr/>
            <p:nvPr/>
          </p:nvSpPr>
          <p:spPr>
            <a:xfrm>
              <a:off x="4365450" y="3170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5" name="Google Shape;18335;p23"/>
            <p:cNvSpPr/>
            <p:nvPr/>
          </p:nvSpPr>
          <p:spPr>
            <a:xfrm>
              <a:off x="4456225" y="3201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6" name="Google Shape;18336;p23"/>
            <p:cNvSpPr/>
            <p:nvPr/>
          </p:nvSpPr>
          <p:spPr>
            <a:xfrm>
              <a:off x="4496550" y="32213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7" name="Google Shape;18337;p23"/>
            <p:cNvSpPr/>
            <p:nvPr/>
          </p:nvSpPr>
          <p:spPr>
            <a:xfrm>
              <a:off x="4526800" y="3233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8" name="Google Shape;18338;p23"/>
            <p:cNvSpPr/>
            <p:nvPr/>
          </p:nvSpPr>
          <p:spPr>
            <a:xfrm>
              <a:off x="4546975" y="32415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9" name="Google Shape;18339;p23"/>
            <p:cNvSpPr/>
            <p:nvPr/>
          </p:nvSpPr>
          <p:spPr>
            <a:xfrm>
              <a:off x="4567150" y="32516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0" name="Google Shape;18340;p23"/>
            <p:cNvSpPr/>
            <p:nvPr/>
          </p:nvSpPr>
          <p:spPr>
            <a:xfrm>
              <a:off x="4627650" y="32717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1" name="Google Shape;18341;p23"/>
            <p:cNvSpPr/>
            <p:nvPr/>
          </p:nvSpPr>
          <p:spPr>
            <a:xfrm>
              <a:off x="5494900" y="36449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2" name="Google Shape;18342;p23"/>
            <p:cNvSpPr/>
            <p:nvPr/>
          </p:nvSpPr>
          <p:spPr>
            <a:xfrm>
              <a:off x="4940250" y="3143700"/>
              <a:ext cx="606775" cy="149550"/>
            </a:xfrm>
            <a:custGeom>
              <a:avLst/>
              <a:gdLst/>
              <a:ahLst/>
              <a:cxnLst/>
              <a:rect l="l" t="t" r="r" b="b"/>
              <a:pathLst>
                <a:path w="24271" h="5982" extrusionOk="0">
                  <a:moveTo>
                    <a:pt x="16778" y="1"/>
                  </a:moveTo>
                  <a:cubicBezTo>
                    <a:pt x="15411" y="1"/>
                    <a:pt x="14154" y="854"/>
                    <a:pt x="13715" y="2233"/>
                  </a:cubicBezTo>
                  <a:cubicBezTo>
                    <a:pt x="13358" y="1742"/>
                    <a:pt x="13090" y="1162"/>
                    <a:pt x="12714" y="1162"/>
                  </a:cubicBezTo>
                  <a:cubicBezTo>
                    <a:pt x="12524" y="1162"/>
                    <a:pt x="12306" y="1311"/>
                    <a:pt x="12035" y="1695"/>
                  </a:cubicBezTo>
                  <a:cubicBezTo>
                    <a:pt x="11872" y="1955"/>
                    <a:pt x="11694" y="2074"/>
                    <a:pt x="11515" y="2074"/>
                  </a:cubicBezTo>
                  <a:cubicBezTo>
                    <a:pt x="11324" y="2074"/>
                    <a:pt x="11133" y="1938"/>
                    <a:pt x="10959" y="1695"/>
                  </a:cubicBezTo>
                  <a:cubicBezTo>
                    <a:pt x="10576" y="1142"/>
                    <a:pt x="9923" y="831"/>
                    <a:pt x="9274" y="831"/>
                  </a:cubicBezTo>
                  <a:cubicBezTo>
                    <a:pt x="8898" y="831"/>
                    <a:pt x="8523" y="935"/>
                    <a:pt x="8203" y="1157"/>
                  </a:cubicBezTo>
                  <a:cubicBezTo>
                    <a:pt x="8052" y="1220"/>
                    <a:pt x="7930" y="1248"/>
                    <a:pt x="7830" y="1248"/>
                  </a:cubicBezTo>
                  <a:cubicBezTo>
                    <a:pt x="7391" y="1248"/>
                    <a:pt x="7371" y="721"/>
                    <a:pt x="7261" y="283"/>
                  </a:cubicBezTo>
                  <a:cubicBezTo>
                    <a:pt x="7194" y="485"/>
                    <a:pt x="6925" y="619"/>
                    <a:pt x="6925" y="754"/>
                  </a:cubicBezTo>
                  <a:cubicBezTo>
                    <a:pt x="6925" y="1716"/>
                    <a:pt x="6742" y="2372"/>
                    <a:pt x="5674" y="2372"/>
                  </a:cubicBezTo>
                  <a:cubicBezTo>
                    <a:pt x="5623" y="2372"/>
                    <a:pt x="5569" y="2370"/>
                    <a:pt x="5513" y="2367"/>
                  </a:cubicBezTo>
                  <a:cubicBezTo>
                    <a:pt x="5043" y="2367"/>
                    <a:pt x="4908" y="2771"/>
                    <a:pt x="4841" y="3241"/>
                  </a:cubicBezTo>
                  <a:cubicBezTo>
                    <a:pt x="4774" y="3779"/>
                    <a:pt x="4505" y="4250"/>
                    <a:pt x="3900" y="4250"/>
                  </a:cubicBezTo>
                  <a:cubicBezTo>
                    <a:pt x="3295" y="4250"/>
                    <a:pt x="3228" y="3914"/>
                    <a:pt x="3631" y="3510"/>
                  </a:cubicBezTo>
                  <a:lnTo>
                    <a:pt x="3631" y="3510"/>
                  </a:lnTo>
                  <a:cubicBezTo>
                    <a:pt x="3705" y="3621"/>
                    <a:pt x="3800" y="3671"/>
                    <a:pt x="3892" y="3671"/>
                  </a:cubicBezTo>
                  <a:cubicBezTo>
                    <a:pt x="3967" y="3671"/>
                    <a:pt x="4041" y="3638"/>
                    <a:pt x="4102" y="3577"/>
                  </a:cubicBezTo>
                  <a:cubicBezTo>
                    <a:pt x="3624" y="3273"/>
                    <a:pt x="3167" y="3159"/>
                    <a:pt x="2722" y="3159"/>
                  </a:cubicBezTo>
                  <a:cubicBezTo>
                    <a:pt x="1790" y="3159"/>
                    <a:pt x="911" y="3662"/>
                    <a:pt x="1" y="3981"/>
                  </a:cubicBezTo>
                  <a:cubicBezTo>
                    <a:pt x="175" y="4474"/>
                    <a:pt x="486" y="4567"/>
                    <a:pt x="828" y="4567"/>
                  </a:cubicBezTo>
                  <a:cubicBezTo>
                    <a:pt x="1033" y="4567"/>
                    <a:pt x="1250" y="4533"/>
                    <a:pt x="1454" y="4533"/>
                  </a:cubicBezTo>
                  <a:cubicBezTo>
                    <a:pt x="1695" y="4533"/>
                    <a:pt x="1919" y="4580"/>
                    <a:pt x="2085" y="4788"/>
                  </a:cubicBezTo>
                  <a:cubicBezTo>
                    <a:pt x="2522" y="4788"/>
                    <a:pt x="2959" y="4771"/>
                    <a:pt x="3396" y="4771"/>
                  </a:cubicBezTo>
                  <a:cubicBezTo>
                    <a:pt x="3833" y="4771"/>
                    <a:pt x="4270" y="4788"/>
                    <a:pt x="4707" y="4855"/>
                  </a:cubicBezTo>
                  <a:cubicBezTo>
                    <a:pt x="8270" y="5191"/>
                    <a:pt x="11833" y="5527"/>
                    <a:pt x="15396" y="5594"/>
                  </a:cubicBezTo>
                  <a:cubicBezTo>
                    <a:pt x="15722" y="5603"/>
                    <a:pt x="16048" y="5606"/>
                    <a:pt x="16372" y="5606"/>
                  </a:cubicBezTo>
                  <a:cubicBezTo>
                    <a:pt x="17217" y="5606"/>
                    <a:pt x="18057" y="5585"/>
                    <a:pt x="18896" y="5585"/>
                  </a:cubicBezTo>
                  <a:cubicBezTo>
                    <a:pt x="20256" y="5585"/>
                    <a:pt x="21614" y="5640"/>
                    <a:pt x="22993" y="5930"/>
                  </a:cubicBezTo>
                  <a:cubicBezTo>
                    <a:pt x="23097" y="5965"/>
                    <a:pt x="23210" y="5982"/>
                    <a:pt x="23326" y="5982"/>
                  </a:cubicBezTo>
                  <a:cubicBezTo>
                    <a:pt x="23661" y="5982"/>
                    <a:pt x="24021" y="5844"/>
                    <a:pt x="24270" y="5594"/>
                  </a:cubicBezTo>
                  <a:cubicBezTo>
                    <a:pt x="23329" y="5594"/>
                    <a:pt x="22724" y="4720"/>
                    <a:pt x="22926" y="3779"/>
                  </a:cubicBezTo>
                  <a:cubicBezTo>
                    <a:pt x="23060" y="2905"/>
                    <a:pt x="22657" y="2771"/>
                    <a:pt x="21917" y="2771"/>
                  </a:cubicBezTo>
                  <a:lnTo>
                    <a:pt x="20707" y="2771"/>
                  </a:lnTo>
                  <a:cubicBezTo>
                    <a:pt x="20471" y="2758"/>
                    <a:pt x="20281" y="2747"/>
                    <a:pt x="20124" y="2747"/>
                  </a:cubicBezTo>
                  <a:cubicBezTo>
                    <a:pt x="19476" y="2747"/>
                    <a:pt x="19392" y="2927"/>
                    <a:pt x="18959" y="3846"/>
                  </a:cubicBezTo>
                  <a:cubicBezTo>
                    <a:pt x="18018" y="3712"/>
                    <a:pt x="17749" y="2838"/>
                    <a:pt x="17278" y="2300"/>
                  </a:cubicBezTo>
                  <a:cubicBezTo>
                    <a:pt x="16741" y="1628"/>
                    <a:pt x="16673" y="754"/>
                    <a:pt x="17077" y="14"/>
                  </a:cubicBezTo>
                  <a:cubicBezTo>
                    <a:pt x="16977" y="5"/>
                    <a:pt x="16877" y="1"/>
                    <a:pt x="16778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3" name="Google Shape;18343;p23"/>
            <p:cNvSpPr/>
            <p:nvPr/>
          </p:nvSpPr>
          <p:spPr>
            <a:xfrm>
              <a:off x="5172200" y="3056575"/>
              <a:ext cx="80700" cy="79225"/>
            </a:xfrm>
            <a:custGeom>
              <a:avLst/>
              <a:gdLst/>
              <a:ahLst/>
              <a:cxnLst/>
              <a:rect l="l" t="t" r="r" b="b"/>
              <a:pathLst>
                <a:path w="3228" h="3169" extrusionOk="0">
                  <a:moveTo>
                    <a:pt x="1353" y="0"/>
                  </a:moveTo>
                  <a:cubicBezTo>
                    <a:pt x="536" y="0"/>
                    <a:pt x="250" y="420"/>
                    <a:pt x="0" y="1617"/>
                  </a:cubicBezTo>
                  <a:cubicBezTo>
                    <a:pt x="0" y="1953"/>
                    <a:pt x="0" y="2222"/>
                    <a:pt x="0" y="2558"/>
                  </a:cubicBezTo>
                  <a:cubicBezTo>
                    <a:pt x="296" y="2965"/>
                    <a:pt x="734" y="3168"/>
                    <a:pt x="1169" y="3168"/>
                  </a:cubicBezTo>
                  <a:cubicBezTo>
                    <a:pt x="1525" y="3168"/>
                    <a:pt x="1879" y="3032"/>
                    <a:pt x="2152" y="2760"/>
                  </a:cubicBezTo>
                  <a:cubicBezTo>
                    <a:pt x="3227" y="1953"/>
                    <a:pt x="2824" y="1079"/>
                    <a:pt x="2420" y="138"/>
                  </a:cubicBezTo>
                  <a:cubicBezTo>
                    <a:pt x="1986" y="51"/>
                    <a:pt x="1637" y="0"/>
                    <a:pt x="1353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4" name="Google Shape;18344;p23"/>
            <p:cNvSpPr/>
            <p:nvPr/>
          </p:nvSpPr>
          <p:spPr>
            <a:xfrm>
              <a:off x="5232700" y="2960850"/>
              <a:ext cx="68925" cy="39425"/>
            </a:xfrm>
            <a:custGeom>
              <a:avLst/>
              <a:gdLst/>
              <a:ahLst/>
              <a:cxnLst/>
              <a:rect l="l" t="t" r="r" b="b"/>
              <a:pathLst>
                <a:path w="2757" h="1577" extrusionOk="0">
                  <a:moveTo>
                    <a:pt x="807" y="1"/>
                  </a:moveTo>
                  <a:cubicBezTo>
                    <a:pt x="337" y="1"/>
                    <a:pt x="0" y="135"/>
                    <a:pt x="202" y="740"/>
                  </a:cubicBezTo>
                  <a:cubicBezTo>
                    <a:pt x="374" y="1256"/>
                    <a:pt x="839" y="1576"/>
                    <a:pt x="1347" y="1576"/>
                  </a:cubicBezTo>
                  <a:cubicBezTo>
                    <a:pt x="1435" y="1576"/>
                    <a:pt x="1525" y="1567"/>
                    <a:pt x="1614" y="1547"/>
                  </a:cubicBezTo>
                  <a:cubicBezTo>
                    <a:pt x="1681" y="1278"/>
                    <a:pt x="2757" y="807"/>
                    <a:pt x="1479" y="740"/>
                  </a:cubicBezTo>
                  <a:cubicBezTo>
                    <a:pt x="1009" y="740"/>
                    <a:pt x="874" y="404"/>
                    <a:pt x="807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5" name="Google Shape;18345;p23"/>
            <p:cNvSpPr/>
            <p:nvPr/>
          </p:nvSpPr>
          <p:spPr>
            <a:xfrm>
              <a:off x="5273025" y="3009600"/>
              <a:ext cx="20200" cy="16350"/>
            </a:xfrm>
            <a:custGeom>
              <a:avLst/>
              <a:gdLst/>
              <a:ahLst/>
              <a:cxnLst/>
              <a:rect l="l" t="t" r="r" b="b"/>
              <a:pathLst>
                <a:path w="808" h="654" extrusionOk="0">
                  <a:moveTo>
                    <a:pt x="404" y="0"/>
                  </a:moveTo>
                  <a:cubicBezTo>
                    <a:pt x="203" y="202"/>
                    <a:pt x="1" y="471"/>
                    <a:pt x="337" y="605"/>
                  </a:cubicBezTo>
                  <a:cubicBezTo>
                    <a:pt x="404" y="639"/>
                    <a:pt x="460" y="654"/>
                    <a:pt x="507" y="654"/>
                  </a:cubicBezTo>
                  <a:cubicBezTo>
                    <a:pt x="742" y="654"/>
                    <a:pt x="752" y="280"/>
                    <a:pt x="808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6" name="Google Shape;18346;p23"/>
            <p:cNvSpPr/>
            <p:nvPr/>
          </p:nvSpPr>
          <p:spPr>
            <a:xfrm>
              <a:off x="4820925" y="4599650"/>
              <a:ext cx="30275" cy="23525"/>
            </a:xfrm>
            <a:custGeom>
              <a:avLst/>
              <a:gdLst/>
              <a:ahLst/>
              <a:cxnLst/>
              <a:rect l="l" t="t" r="r" b="b"/>
              <a:pathLst>
                <a:path w="1211" h="941" extrusionOk="0">
                  <a:moveTo>
                    <a:pt x="913" y="1"/>
                  </a:moveTo>
                  <a:cubicBezTo>
                    <a:pt x="820" y="1"/>
                    <a:pt x="699" y="60"/>
                    <a:pt x="538" y="198"/>
                  </a:cubicBezTo>
                  <a:cubicBezTo>
                    <a:pt x="337" y="399"/>
                    <a:pt x="135" y="668"/>
                    <a:pt x="1" y="937"/>
                  </a:cubicBezTo>
                  <a:cubicBezTo>
                    <a:pt x="90" y="937"/>
                    <a:pt x="183" y="940"/>
                    <a:pt x="277" y="940"/>
                  </a:cubicBezTo>
                  <a:cubicBezTo>
                    <a:pt x="606" y="940"/>
                    <a:pt x="949" y="900"/>
                    <a:pt x="1211" y="534"/>
                  </a:cubicBezTo>
                  <a:cubicBezTo>
                    <a:pt x="1166" y="223"/>
                    <a:pt x="1093" y="1"/>
                    <a:pt x="913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7" name="Google Shape;18347;p23"/>
            <p:cNvSpPr/>
            <p:nvPr/>
          </p:nvSpPr>
          <p:spPr>
            <a:xfrm>
              <a:off x="4805800" y="46298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43" y="0"/>
                  </a:moveTo>
                  <a:cubicBezTo>
                    <a:pt x="17" y="0"/>
                    <a:pt x="1" y="34"/>
                    <a:pt x="1" y="67"/>
                  </a:cubicBezTo>
                  <a:cubicBezTo>
                    <a:pt x="1" y="67"/>
                    <a:pt x="135" y="134"/>
                    <a:pt x="135" y="134"/>
                  </a:cubicBezTo>
                  <a:cubicBezTo>
                    <a:pt x="101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8" name="Google Shape;18348;p23"/>
            <p:cNvSpPr/>
            <p:nvPr/>
          </p:nvSpPr>
          <p:spPr>
            <a:xfrm>
              <a:off x="4271350" y="3935650"/>
              <a:ext cx="665575" cy="422725"/>
            </a:xfrm>
            <a:custGeom>
              <a:avLst/>
              <a:gdLst/>
              <a:ahLst/>
              <a:cxnLst/>
              <a:rect l="l" t="t" r="r" b="b"/>
              <a:pathLst>
                <a:path w="26623" h="16909" extrusionOk="0">
                  <a:moveTo>
                    <a:pt x="11429" y="1"/>
                  </a:moveTo>
                  <a:cubicBezTo>
                    <a:pt x="11294" y="2018"/>
                    <a:pt x="11025" y="2287"/>
                    <a:pt x="8807" y="2421"/>
                  </a:cubicBezTo>
                  <a:cubicBezTo>
                    <a:pt x="7866" y="2421"/>
                    <a:pt x="6925" y="2757"/>
                    <a:pt x="6185" y="3362"/>
                  </a:cubicBezTo>
                  <a:cubicBezTo>
                    <a:pt x="5177" y="4303"/>
                    <a:pt x="4101" y="5177"/>
                    <a:pt x="2891" y="5917"/>
                  </a:cubicBezTo>
                  <a:cubicBezTo>
                    <a:pt x="2689" y="5850"/>
                    <a:pt x="2622" y="5648"/>
                    <a:pt x="2488" y="5446"/>
                  </a:cubicBezTo>
                  <a:cubicBezTo>
                    <a:pt x="2136" y="5044"/>
                    <a:pt x="1784" y="4491"/>
                    <a:pt x="1291" y="4491"/>
                  </a:cubicBezTo>
                  <a:cubicBezTo>
                    <a:pt x="1125" y="4491"/>
                    <a:pt x="943" y="4554"/>
                    <a:pt x="740" y="4707"/>
                  </a:cubicBezTo>
                  <a:cubicBezTo>
                    <a:pt x="0" y="5177"/>
                    <a:pt x="0" y="5917"/>
                    <a:pt x="471" y="6589"/>
                  </a:cubicBezTo>
                  <a:cubicBezTo>
                    <a:pt x="941" y="7261"/>
                    <a:pt x="336" y="7867"/>
                    <a:pt x="67" y="8472"/>
                  </a:cubicBezTo>
                  <a:cubicBezTo>
                    <a:pt x="67" y="8606"/>
                    <a:pt x="67" y="8808"/>
                    <a:pt x="135" y="9009"/>
                  </a:cubicBezTo>
                  <a:cubicBezTo>
                    <a:pt x="4034" y="10556"/>
                    <a:pt x="7395" y="13110"/>
                    <a:pt x="11496" y="14186"/>
                  </a:cubicBezTo>
                  <a:cubicBezTo>
                    <a:pt x="13782" y="14993"/>
                    <a:pt x="15731" y="16606"/>
                    <a:pt x="18286" y="16606"/>
                  </a:cubicBezTo>
                  <a:cubicBezTo>
                    <a:pt x="18521" y="16808"/>
                    <a:pt x="18807" y="16909"/>
                    <a:pt x="19093" y="16909"/>
                  </a:cubicBezTo>
                  <a:cubicBezTo>
                    <a:pt x="19379" y="16909"/>
                    <a:pt x="19664" y="16808"/>
                    <a:pt x="19900" y="16606"/>
                  </a:cubicBezTo>
                  <a:cubicBezTo>
                    <a:pt x="19631" y="16203"/>
                    <a:pt x="19160" y="16001"/>
                    <a:pt x="19698" y="15329"/>
                  </a:cubicBezTo>
                  <a:cubicBezTo>
                    <a:pt x="20437" y="14657"/>
                    <a:pt x="21042" y="13850"/>
                    <a:pt x="21513" y="12976"/>
                  </a:cubicBezTo>
                  <a:cubicBezTo>
                    <a:pt x="21715" y="12505"/>
                    <a:pt x="21311" y="11631"/>
                    <a:pt x="22051" y="11497"/>
                  </a:cubicBezTo>
                  <a:cubicBezTo>
                    <a:pt x="22117" y="11479"/>
                    <a:pt x="22178" y="11470"/>
                    <a:pt x="22235" y="11470"/>
                  </a:cubicBezTo>
                  <a:cubicBezTo>
                    <a:pt x="22806" y="11470"/>
                    <a:pt x="22906" y="12328"/>
                    <a:pt x="23395" y="12572"/>
                  </a:cubicBezTo>
                  <a:lnTo>
                    <a:pt x="23732" y="12774"/>
                  </a:lnTo>
                  <a:cubicBezTo>
                    <a:pt x="23866" y="12707"/>
                    <a:pt x="24000" y="12640"/>
                    <a:pt x="24068" y="12572"/>
                  </a:cubicBezTo>
                  <a:cubicBezTo>
                    <a:pt x="24202" y="12505"/>
                    <a:pt x="24269" y="12438"/>
                    <a:pt x="24404" y="12304"/>
                  </a:cubicBezTo>
                  <a:cubicBezTo>
                    <a:pt x="25479" y="11228"/>
                    <a:pt x="26622" y="10085"/>
                    <a:pt x="25345" y="8404"/>
                  </a:cubicBezTo>
                  <a:cubicBezTo>
                    <a:pt x="25143" y="8135"/>
                    <a:pt x="25143" y="7732"/>
                    <a:pt x="25211" y="7463"/>
                  </a:cubicBezTo>
                  <a:cubicBezTo>
                    <a:pt x="25883" y="6522"/>
                    <a:pt x="25009" y="5984"/>
                    <a:pt x="24740" y="5312"/>
                  </a:cubicBezTo>
                  <a:lnTo>
                    <a:pt x="20706" y="3698"/>
                  </a:lnTo>
                  <a:cubicBezTo>
                    <a:pt x="19967" y="3698"/>
                    <a:pt x="19227" y="3429"/>
                    <a:pt x="18622" y="2959"/>
                  </a:cubicBezTo>
                  <a:lnTo>
                    <a:pt x="11429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9" name="Google Shape;18349;p23"/>
            <p:cNvSpPr/>
            <p:nvPr/>
          </p:nvSpPr>
          <p:spPr>
            <a:xfrm>
              <a:off x="4804250" y="4369275"/>
              <a:ext cx="188125" cy="71900"/>
            </a:xfrm>
            <a:custGeom>
              <a:avLst/>
              <a:gdLst/>
              <a:ahLst/>
              <a:cxnLst/>
              <a:rect l="l" t="t" r="r" b="b"/>
              <a:pathLst>
                <a:path w="7525" h="2876" extrusionOk="0">
                  <a:moveTo>
                    <a:pt x="668" y="1"/>
                  </a:moveTo>
                  <a:cubicBezTo>
                    <a:pt x="548" y="360"/>
                    <a:pt x="0" y="1041"/>
                    <a:pt x="646" y="1041"/>
                  </a:cubicBezTo>
                  <a:cubicBezTo>
                    <a:pt x="724" y="1041"/>
                    <a:pt x="820" y="1031"/>
                    <a:pt x="937" y="1009"/>
                  </a:cubicBezTo>
                  <a:cubicBezTo>
                    <a:pt x="1112" y="981"/>
                    <a:pt x="1282" y="968"/>
                    <a:pt x="1448" y="968"/>
                  </a:cubicBezTo>
                  <a:cubicBezTo>
                    <a:pt x="2873" y="968"/>
                    <a:pt x="3982" y="1904"/>
                    <a:pt x="5306" y="2085"/>
                  </a:cubicBezTo>
                  <a:cubicBezTo>
                    <a:pt x="5948" y="2201"/>
                    <a:pt x="6438" y="2875"/>
                    <a:pt x="7172" y="2875"/>
                  </a:cubicBezTo>
                  <a:cubicBezTo>
                    <a:pt x="7283" y="2875"/>
                    <a:pt x="7401" y="2860"/>
                    <a:pt x="7525" y="2824"/>
                  </a:cubicBezTo>
                  <a:cubicBezTo>
                    <a:pt x="5508" y="1211"/>
                    <a:pt x="3088" y="606"/>
                    <a:pt x="668" y="1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0" name="Google Shape;18350;p23"/>
            <p:cNvSpPr/>
            <p:nvPr/>
          </p:nvSpPr>
          <p:spPr>
            <a:xfrm>
              <a:off x="4730175" y="4350800"/>
              <a:ext cx="89100" cy="35875"/>
            </a:xfrm>
            <a:custGeom>
              <a:avLst/>
              <a:gdLst/>
              <a:ahLst/>
              <a:cxnLst/>
              <a:rect l="l" t="t" r="r" b="b"/>
              <a:pathLst>
                <a:path w="3564" h="1435" extrusionOk="0">
                  <a:moveTo>
                    <a:pt x="0" y="0"/>
                  </a:moveTo>
                  <a:cubicBezTo>
                    <a:pt x="853" y="1008"/>
                    <a:pt x="1214" y="1435"/>
                    <a:pt x="1741" y="1435"/>
                  </a:cubicBezTo>
                  <a:cubicBezTo>
                    <a:pt x="2128" y="1435"/>
                    <a:pt x="2604" y="1205"/>
                    <a:pt x="3429" y="807"/>
                  </a:cubicBezTo>
                  <a:lnTo>
                    <a:pt x="3563" y="807"/>
                  </a:lnTo>
                  <a:cubicBezTo>
                    <a:pt x="3026" y="135"/>
                    <a:pt x="2152" y="471"/>
                    <a:pt x="1547" y="0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1" name="Google Shape;18351;p23"/>
            <p:cNvSpPr/>
            <p:nvPr/>
          </p:nvSpPr>
          <p:spPr>
            <a:xfrm>
              <a:off x="5133550" y="4258800"/>
              <a:ext cx="11400" cy="11350"/>
            </a:xfrm>
            <a:custGeom>
              <a:avLst/>
              <a:gdLst/>
              <a:ahLst/>
              <a:cxnLst/>
              <a:rect l="l" t="t" r="r" b="b"/>
              <a:pathLst>
                <a:path w="456" h="454" extrusionOk="0">
                  <a:moveTo>
                    <a:pt x="250" y="0"/>
                  </a:moveTo>
                  <a:cubicBezTo>
                    <a:pt x="207" y="0"/>
                    <a:pt x="148" y="15"/>
                    <a:pt x="67" y="50"/>
                  </a:cubicBezTo>
                  <a:cubicBezTo>
                    <a:pt x="0" y="117"/>
                    <a:pt x="202" y="386"/>
                    <a:pt x="336" y="453"/>
                  </a:cubicBezTo>
                  <a:cubicBezTo>
                    <a:pt x="280" y="342"/>
                    <a:pt x="455" y="0"/>
                    <a:pt x="250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2" name="Google Shape;18352;p23"/>
            <p:cNvSpPr/>
            <p:nvPr/>
          </p:nvSpPr>
          <p:spPr>
            <a:xfrm>
              <a:off x="5076400" y="434070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202" y="1"/>
                  </a:moveTo>
                  <a:lnTo>
                    <a:pt x="202" y="1"/>
                  </a:lnTo>
                  <a:cubicBezTo>
                    <a:pt x="0" y="68"/>
                    <a:pt x="67" y="135"/>
                    <a:pt x="135" y="135"/>
                  </a:cubicBezTo>
                  <a:cubicBezTo>
                    <a:pt x="135" y="135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3" name="Google Shape;18353;p23"/>
            <p:cNvSpPr/>
            <p:nvPr/>
          </p:nvSpPr>
          <p:spPr>
            <a:xfrm>
              <a:off x="4506625" y="4364650"/>
              <a:ext cx="171475" cy="76925"/>
            </a:xfrm>
            <a:custGeom>
              <a:avLst/>
              <a:gdLst/>
              <a:ahLst/>
              <a:cxnLst/>
              <a:rect l="l" t="t" r="r" b="b"/>
              <a:pathLst>
                <a:path w="6859" h="3077" extrusionOk="0">
                  <a:moveTo>
                    <a:pt x="2556" y="1"/>
                  </a:moveTo>
                  <a:cubicBezTo>
                    <a:pt x="2001" y="1"/>
                    <a:pt x="1446" y="152"/>
                    <a:pt x="942" y="455"/>
                  </a:cubicBezTo>
                  <a:cubicBezTo>
                    <a:pt x="606" y="589"/>
                    <a:pt x="337" y="656"/>
                    <a:pt x="1" y="724"/>
                  </a:cubicBezTo>
                  <a:cubicBezTo>
                    <a:pt x="2152" y="1866"/>
                    <a:pt x="4572" y="2270"/>
                    <a:pt x="6858" y="3076"/>
                  </a:cubicBezTo>
                  <a:cubicBezTo>
                    <a:pt x="6804" y="2216"/>
                    <a:pt x="6148" y="1614"/>
                    <a:pt x="5372" y="1614"/>
                  </a:cubicBezTo>
                  <a:cubicBezTo>
                    <a:pt x="5178" y="1614"/>
                    <a:pt x="4976" y="1651"/>
                    <a:pt x="4774" y="1732"/>
                  </a:cubicBezTo>
                  <a:cubicBezTo>
                    <a:pt x="4608" y="1756"/>
                    <a:pt x="4441" y="1779"/>
                    <a:pt x="4284" y="1779"/>
                  </a:cubicBezTo>
                  <a:cubicBezTo>
                    <a:pt x="3996" y="1779"/>
                    <a:pt x="3738" y="1700"/>
                    <a:pt x="3564" y="1396"/>
                  </a:cubicBezTo>
                  <a:cubicBezTo>
                    <a:pt x="3362" y="925"/>
                    <a:pt x="4438" y="925"/>
                    <a:pt x="4169" y="455"/>
                  </a:cubicBezTo>
                  <a:cubicBezTo>
                    <a:pt x="3665" y="152"/>
                    <a:pt x="3110" y="1"/>
                    <a:pt x="2556" y="1"/>
                  </a:cubicBezTo>
                  <a:close/>
                </a:path>
              </a:pathLst>
            </a:custGeom>
            <a:solidFill>
              <a:srgbClr val="89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4" name="Google Shape;18354;p23"/>
            <p:cNvSpPr/>
            <p:nvPr/>
          </p:nvSpPr>
          <p:spPr>
            <a:xfrm>
              <a:off x="4425975" y="4311325"/>
              <a:ext cx="63875" cy="61350"/>
            </a:xfrm>
            <a:custGeom>
              <a:avLst/>
              <a:gdLst/>
              <a:ahLst/>
              <a:cxnLst/>
              <a:rect l="l" t="t" r="r" b="b"/>
              <a:pathLst>
                <a:path w="2555" h="2454" extrusionOk="0">
                  <a:moveTo>
                    <a:pt x="1441" y="1"/>
                  </a:moveTo>
                  <a:cubicBezTo>
                    <a:pt x="849" y="1"/>
                    <a:pt x="919" y="994"/>
                    <a:pt x="403" y="1109"/>
                  </a:cubicBezTo>
                  <a:lnTo>
                    <a:pt x="0" y="1176"/>
                  </a:lnTo>
                  <a:cubicBezTo>
                    <a:pt x="672" y="1781"/>
                    <a:pt x="1546" y="2184"/>
                    <a:pt x="2420" y="2453"/>
                  </a:cubicBezTo>
                  <a:cubicBezTo>
                    <a:pt x="2487" y="2251"/>
                    <a:pt x="2487" y="2050"/>
                    <a:pt x="2420" y="1848"/>
                  </a:cubicBezTo>
                  <a:cubicBezTo>
                    <a:pt x="2151" y="1310"/>
                    <a:pt x="2555" y="436"/>
                    <a:pt x="1815" y="100"/>
                  </a:cubicBezTo>
                  <a:cubicBezTo>
                    <a:pt x="1666" y="31"/>
                    <a:pt x="1543" y="1"/>
                    <a:pt x="1441" y="1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5" name="Google Shape;18355;p23"/>
            <p:cNvSpPr/>
            <p:nvPr/>
          </p:nvSpPr>
          <p:spPr>
            <a:xfrm>
              <a:off x="4180575" y="4579350"/>
              <a:ext cx="63900" cy="47525"/>
            </a:xfrm>
            <a:custGeom>
              <a:avLst/>
              <a:gdLst/>
              <a:ahLst/>
              <a:cxnLst/>
              <a:rect l="l" t="t" r="r" b="b"/>
              <a:pathLst>
                <a:path w="2556" h="1901" extrusionOk="0">
                  <a:moveTo>
                    <a:pt x="1367" y="0"/>
                  </a:moveTo>
                  <a:cubicBezTo>
                    <a:pt x="1069" y="0"/>
                    <a:pt x="685" y="252"/>
                    <a:pt x="1" y="741"/>
                  </a:cubicBezTo>
                  <a:cubicBezTo>
                    <a:pt x="471" y="1144"/>
                    <a:pt x="808" y="1413"/>
                    <a:pt x="1144" y="1682"/>
                  </a:cubicBezTo>
                  <a:cubicBezTo>
                    <a:pt x="1278" y="1816"/>
                    <a:pt x="1345" y="1884"/>
                    <a:pt x="1480" y="1884"/>
                  </a:cubicBezTo>
                  <a:cubicBezTo>
                    <a:pt x="1537" y="1895"/>
                    <a:pt x="1595" y="1901"/>
                    <a:pt x="1652" y="1901"/>
                  </a:cubicBezTo>
                  <a:cubicBezTo>
                    <a:pt x="1927" y="1901"/>
                    <a:pt x="2187" y="1770"/>
                    <a:pt x="2354" y="1547"/>
                  </a:cubicBezTo>
                  <a:cubicBezTo>
                    <a:pt x="2555" y="1346"/>
                    <a:pt x="2421" y="1077"/>
                    <a:pt x="2287" y="875"/>
                  </a:cubicBezTo>
                  <a:cubicBezTo>
                    <a:pt x="1905" y="286"/>
                    <a:pt x="1685" y="0"/>
                    <a:pt x="1367" y="0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6" name="Google Shape;18356;p23"/>
            <p:cNvSpPr/>
            <p:nvPr/>
          </p:nvSpPr>
          <p:spPr>
            <a:xfrm>
              <a:off x="4286475" y="4269925"/>
              <a:ext cx="30275" cy="20600"/>
            </a:xfrm>
            <a:custGeom>
              <a:avLst/>
              <a:gdLst/>
              <a:ahLst/>
              <a:cxnLst/>
              <a:rect l="l" t="t" r="r" b="b"/>
              <a:pathLst>
                <a:path w="1211" h="824" extrusionOk="0">
                  <a:moveTo>
                    <a:pt x="118" y="1"/>
                  </a:moveTo>
                  <a:cubicBezTo>
                    <a:pt x="79" y="1"/>
                    <a:pt x="40" y="3"/>
                    <a:pt x="0" y="8"/>
                  </a:cubicBezTo>
                  <a:cubicBezTo>
                    <a:pt x="123" y="500"/>
                    <a:pt x="527" y="823"/>
                    <a:pt x="1059" y="823"/>
                  </a:cubicBezTo>
                  <a:cubicBezTo>
                    <a:pt x="1108" y="823"/>
                    <a:pt x="1159" y="821"/>
                    <a:pt x="1210" y="815"/>
                  </a:cubicBezTo>
                  <a:cubicBezTo>
                    <a:pt x="1023" y="379"/>
                    <a:pt x="606" y="1"/>
                    <a:pt x="118" y="1"/>
                  </a:cubicBezTo>
                  <a:close/>
                </a:path>
              </a:pathLst>
            </a:custGeom>
            <a:solidFill>
              <a:srgbClr val="CE7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7" name="Google Shape;18357;p23"/>
            <p:cNvSpPr/>
            <p:nvPr/>
          </p:nvSpPr>
          <p:spPr>
            <a:xfrm>
              <a:off x="4316725" y="4289950"/>
              <a:ext cx="18500" cy="10775"/>
            </a:xfrm>
            <a:custGeom>
              <a:avLst/>
              <a:gdLst/>
              <a:ahLst/>
              <a:cxnLst/>
              <a:rect l="l" t="t" r="r" b="b"/>
              <a:pathLst>
                <a:path w="740" h="431" extrusionOk="0">
                  <a:moveTo>
                    <a:pt x="109" y="1"/>
                  </a:moveTo>
                  <a:cubicBezTo>
                    <a:pt x="72" y="1"/>
                    <a:pt x="36" y="5"/>
                    <a:pt x="0" y="14"/>
                  </a:cubicBezTo>
                  <a:cubicBezTo>
                    <a:pt x="117" y="248"/>
                    <a:pt x="335" y="430"/>
                    <a:pt x="611" y="430"/>
                  </a:cubicBezTo>
                  <a:cubicBezTo>
                    <a:pt x="653" y="430"/>
                    <a:pt x="696" y="426"/>
                    <a:pt x="740" y="417"/>
                  </a:cubicBezTo>
                  <a:cubicBezTo>
                    <a:pt x="623" y="184"/>
                    <a:pt x="354" y="1"/>
                    <a:pt x="109" y="1"/>
                  </a:cubicBez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8" name="Google Shape;18358;p23"/>
            <p:cNvSpPr/>
            <p:nvPr/>
          </p:nvSpPr>
          <p:spPr>
            <a:xfrm>
              <a:off x="4383950" y="4322225"/>
              <a:ext cx="21875" cy="10100"/>
            </a:xfrm>
            <a:custGeom>
              <a:avLst/>
              <a:gdLst/>
              <a:ahLst/>
              <a:cxnLst/>
              <a:rect l="l" t="t" r="r" b="b"/>
              <a:pathLst>
                <a:path w="875" h="404" extrusionOk="0">
                  <a:moveTo>
                    <a:pt x="0" y="0"/>
                  </a:moveTo>
                  <a:cubicBezTo>
                    <a:pt x="202" y="269"/>
                    <a:pt x="538" y="404"/>
                    <a:pt x="874" y="404"/>
                  </a:cubicBezTo>
                  <a:cubicBezTo>
                    <a:pt x="740" y="0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9" name="Google Shape;18359;p23"/>
            <p:cNvSpPr/>
            <p:nvPr/>
          </p:nvSpPr>
          <p:spPr>
            <a:xfrm>
              <a:off x="4543625" y="4413825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68" y="0"/>
                  </a:moveTo>
                  <a:cubicBezTo>
                    <a:pt x="118" y="0"/>
                    <a:pt x="67" y="34"/>
                    <a:pt x="0" y="101"/>
                  </a:cubicBezTo>
                  <a:cubicBezTo>
                    <a:pt x="67" y="101"/>
                    <a:pt x="134" y="168"/>
                    <a:pt x="134" y="168"/>
                  </a:cubicBezTo>
                  <a:cubicBezTo>
                    <a:pt x="202" y="168"/>
                    <a:pt x="269" y="101"/>
                    <a:pt x="336" y="101"/>
                  </a:cubicBezTo>
                  <a:cubicBezTo>
                    <a:pt x="269" y="34"/>
                    <a:pt x="218" y="0"/>
                    <a:pt x="168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0" name="Google Shape;18360;p23"/>
            <p:cNvSpPr/>
            <p:nvPr/>
          </p:nvSpPr>
          <p:spPr>
            <a:xfrm>
              <a:off x="4891525" y="4495325"/>
              <a:ext cx="10100" cy="6750"/>
            </a:xfrm>
            <a:custGeom>
              <a:avLst/>
              <a:gdLst/>
              <a:ahLst/>
              <a:cxnLst/>
              <a:rect l="l" t="t" r="r" b="b"/>
              <a:pathLst>
                <a:path w="404" h="270" extrusionOk="0">
                  <a:moveTo>
                    <a:pt x="0" y="1"/>
                  </a:moveTo>
                  <a:lnTo>
                    <a:pt x="404" y="270"/>
                  </a:ln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1" name="Google Shape;18361;p23"/>
            <p:cNvSpPr/>
            <p:nvPr/>
          </p:nvSpPr>
          <p:spPr>
            <a:xfrm>
              <a:off x="4405800" y="43306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0"/>
                  </a:moveTo>
                  <a:cubicBezTo>
                    <a:pt x="68" y="202"/>
                    <a:pt x="202" y="337"/>
                    <a:pt x="404" y="3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2" name="Google Shape;18362;p23"/>
            <p:cNvSpPr/>
            <p:nvPr/>
          </p:nvSpPr>
          <p:spPr>
            <a:xfrm>
              <a:off x="4335200" y="43003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202"/>
                    <a:pt x="270" y="336"/>
                    <a:pt x="539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3" name="Google Shape;18363;p23"/>
            <p:cNvSpPr/>
            <p:nvPr/>
          </p:nvSpPr>
          <p:spPr>
            <a:xfrm>
              <a:off x="3390650" y="444155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" y="202"/>
                    <a:pt x="135" y="337"/>
                    <a:pt x="337" y="4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4" name="Google Shape;18364;p23"/>
            <p:cNvSpPr/>
            <p:nvPr/>
          </p:nvSpPr>
          <p:spPr>
            <a:xfrm>
              <a:off x="4254525" y="4145750"/>
              <a:ext cx="304250" cy="153225"/>
            </a:xfrm>
            <a:custGeom>
              <a:avLst/>
              <a:gdLst/>
              <a:ahLst/>
              <a:cxnLst/>
              <a:rect l="l" t="t" r="r" b="b"/>
              <a:pathLst>
                <a:path w="12170" h="6129" extrusionOk="0">
                  <a:moveTo>
                    <a:pt x="404" y="0"/>
                  </a:moveTo>
                  <a:cubicBezTo>
                    <a:pt x="253" y="0"/>
                    <a:pt x="102" y="68"/>
                    <a:pt x="1" y="202"/>
                  </a:cubicBezTo>
                  <a:cubicBezTo>
                    <a:pt x="68" y="673"/>
                    <a:pt x="337" y="874"/>
                    <a:pt x="740" y="1009"/>
                  </a:cubicBezTo>
                  <a:cubicBezTo>
                    <a:pt x="2018" y="1345"/>
                    <a:pt x="3161" y="1816"/>
                    <a:pt x="4236" y="2488"/>
                  </a:cubicBezTo>
                  <a:cubicBezTo>
                    <a:pt x="5581" y="3496"/>
                    <a:pt x="6993" y="4303"/>
                    <a:pt x="8472" y="5042"/>
                  </a:cubicBezTo>
                  <a:cubicBezTo>
                    <a:pt x="9040" y="5742"/>
                    <a:pt x="9893" y="6129"/>
                    <a:pt x="10771" y="6129"/>
                  </a:cubicBezTo>
                  <a:cubicBezTo>
                    <a:pt x="11243" y="6129"/>
                    <a:pt x="11722" y="6017"/>
                    <a:pt x="12169" y="5782"/>
                  </a:cubicBezTo>
                  <a:cubicBezTo>
                    <a:pt x="11900" y="5311"/>
                    <a:pt x="11497" y="5177"/>
                    <a:pt x="11026" y="4975"/>
                  </a:cubicBezTo>
                  <a:cubicBezTo>
                    <a:pt x="7598" y="3429"/>
                    <a:pt x="4236" y="1816"/>
                    <a:pt x="808" y="202"/>
                  </a:cubicBezTo>
                  <a:cubicBezTo>
                    <a:pt x="707" y="68"/>
                    <a:pt x="555" y="0"/>
                    <a:pt x="404" y="0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5" name="Google Shape;18365;p23"/>
            <p:cNvSpPr/>
            <p:nvPr/>
          </p:nvSpPr>
          <p:spPr>
            <a:xfrm>
              <a:off x="4558750" y="4290275"/>
              <a:ext cx="171450" cy="71125"/>
            </a:xfrm>
            <a:custGeom>
              <a:avLst/>
              <a:gdLst/>
              <a:ahLst/>
              <a:cxnLst/>
              <a:rect l="l" t="t" r="r" b="b"/>
              <a:pathLst>
                <a:path w="6858" h="2845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1116"/>
                    <a:pt x="62" y="1497"/>
                    <a:pt x="569" y="1497"/>
                  </a:cubicBezTo>
                  <a:cubicBezTo>
                    <a:pt x="766" y="1497"/>
                    <a:pt x="1036" y="1439"/>
                    <a:pt x="1412" y="1346"/>
                  </a:cubicBezTo>
                  <a:cubicBezTo>
                    <a:pt x="1531" y="1306"/>
                    <a:pt x="1621" y="1290"/>
                    <a:pt x="1691" y="1290"/>
                  </a:cubicBezTo>
                  <a:cubicBezTo>
                    <a:pt x="1977" y="1290"/>
                    <a:pt x="1922" y="1560"/>
                    <a:pt x="2084" y="1614"/>
                  </a:cubicBezTo>
                  <a:cubicBezTo>
                    <a:pt x="3217" y="1959"/>
                    <a:pt x="4277" y="2845"/>
                    <a:pt x="5477" y="2845"/>
                  </a:cubicBezTo>
                  <a:cubicBezTo>
                    <a:pt x="5915" y="2845"/>
                    <a:pt x="6372" y="2727"/>
                    <a:pt x="6857" y="2421"/>
                  </a:cubicBezTo>
                  <a:cubicBezTo>
                    <a:pt x="4639" y="1346"/>
                    <a:pt x="2353" y="539"/>
                    <a:pt x="0" y="1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6" name="Google Shape;18366;p23"/>
            <p:cNvSpPr/>
            <p:nvPr/>
          </p:nvSpPr>
          <p:spPr>
            <a:xfrm>
              <a:off x="4155375" y="4041625"/>
              <a:ext cx="124400" cy="109200"/>
            </a:xfrm>
            <a:custGeom>
              <a:avLst/>
              <a:gdLst/>
              <a:ahLst/>
              <a:cxnLst/>
              <a:rect l="l" t="t" r="r" b="b"/>
              <a:pathLst>
                <a:path w="4976" h="4368" extrusionOk="0">
                  <a:moveTo>
                    <a:pt x="2972" y="0"/>
                  </a:moveTo>
                  <a:cubicBezTo>
                    <a:pt x="2718" y="0"/>
                    <a:pt x="2438" y="105"/>
                    <a:pt x="2152" y="333"/>
                  </a:cubicBezTo>
                  <a:cubicBezTo>
                    <a:pt x="1412" y="938"/>
                    <a:pt x="605" y="535"/>
                    <a:pt x="0" y="1140"/>
                  </a:cubicBezTo>
                  <a:cubicBezTo>
                    <a:pt x="135" y="1342"/>
                    <a:pt x="269" y="1611"/>
                    <a:pt x="471" y="1880"/>
                  </a:cubicBezTo>
                  <a:cubicBezTo>
                    <a:pt x="1009" y="2417"/>
                    <a:pt x="1681" y="2821"/>
                    <a:pt x="2353" y="3157"/>
                  </a:cubicBezTo>
                  <a:cubicBezTo>
                    <a:pt x="2689" y="3829"/>
                    <a:pt x="3429" y="3964"/>
                    <a:pt x="3967" y="4367"/>
                  </a:cubicBezTo>
                  <a:lnTo>
                    <a:pt x="4774" y="4367"/>
                  </a:lnTo>
                  <a:lnTo>
                    <a:pt x="4841" y="4300"/>
                  </a:lnTo>
                  <a:cubicBezTo>
                    <a:pt x="4975" y="3359"/>
                    <a:pt x="4034" y="2686"/>
                    <a:pt x="4034" y="1678"/>
                  </a:cubicBezTo>
                  <a:cubicBezTo>
                    <a:pt x="4082" y="667"/>
                    <a:pt x="3613" y="0"/>
                    <a:pt x="2972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7" name="Google Shape;18367;p23"/>
            <p:cNvSpPr/>
            <p:nvPr/>
          </p:nvSpPr>
          <p:spPr>
            <a:xfrm>
              <a:off x="4412525" y="4293650"/>
              <a:ext cx="11775" cy="11200"/>
            </a:xfrm>
            <a:custGeom>
              <a:avLst/>
              <a:gdLst/>
              <a:ahLst/>
              <a:cxnLst/>
              <a:rect l="l" t="t" r="r" b="b"/>
              <a:pathLst>
                <a:path w="471" h="448" extrusionOk="0">
                  <a:moveTo>
                    <a:pt x="336" y="0"/>
                  </a:moveTo>
                  <a:cubicBezTo>
                    <a:pt x="269" y="0"/>
                    <a:pt x="135" y="68"/>
                    <a:pt x="0" y="68"/>
                  </a:cubicBezTo>
                  <a:cubicBezTo>
                    <a:pt x="67" y="202"/>
                    <a:pt x="67" y="269"/>
                    <a:pt x="202" y="404"/>
                  </a:cubicBezTo>
                  <a:cubicBezTo>
                    <a:pt x="230" y="432"/>
                    <a:pt x="269" y="448"/>
                    <a:pt x="310" y="448"/>
                  </a:cubicBezTo>
                  <a:cubicBezTo>
                    <a:pt x="369" y="448"/>
                    <a:pt x="431" y="415"/>
                    <a:pt x="471" y="337"/>
                  </a:cubicBezTo>
                  <a:cubicBezTo>
                    <a:pt x="404" y="202"/>
                    <a:pt x="404" y="68"/>
                    <a:pt x="336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8" name="Google Shape;18368;p23"/>
            <p:cNvSpPr/>
            <p:nvPr/>
          </p:nvSpPr>
          <p:spPr>
            <a:xfrm>
              <a:off x="4839425" y="3220425"/>
              <a:ext cx="152950" cy="47575"/>
            </a:xfrm>
            <a:custGeom>
              <a:avLst/>
              <a:gdLst/>
              <a:ahLst/>
              <a:cxnLst/>
              <a:rect l="l" t="t" r="r" b="b"/>
              <a:pathLst>
                <a:path w="6118" h="1903" extrusionOk="0">
                  <a:moveTo>
                    <a:pt x="1346" y="1"/>
                  </a:moveTo>
                  <a:cubicBezTo>
                    <a:pt x="977" y="1"/>
                    <a:pt x="597" y="70"/>
                    <a:pt x="202" y="240"/>
                  </a:cubicBezTo>
                  <a:lnTo>
                    <a:pt x="0" y="441"/>
                  </a:lnTo>
                  <a:cubicBezTo>
                    <a:pt x="529" y="1146"/>
                    <a:pt x="1109" y="1903"/>
                    <a:pt x="1965" y="1903"/>
                  </a:cubicBezTo>
                  <a:cubicBezTo>
                    <a:pt x="2088" y="1903"/>
                    <a:pt x="2217" y="1887"/>
                    <a:pt x="2353" y="1853"/>
                  </a:cubicBezTo>
                  <a:cubicBezTo>
                    <a:pt x="2992" y="1685"/>
                    <a:pt x="3614" y="1651"/>
                    <a:pt x="4235" y="1651"/>
                  </a:cubicBezTo>
                  <a:cubicBezTo>
                    <a:pt x="4650" y="1651"/>
                    <a:pt x="5065" y="1666"/>
                    <a:pt x="5484" y="1666"/>
                  </a:cubicBezTo>
                  <a:cubicBezTo>
                    <a:pt x="5694" y="1666"/>
                    <a:pt x="5905" y="1663"/>
                    <a:pt x="6118" y="1651"/>
                  </a:cubicBezTo>
                  <a:cubicBezTo>
                    <a:pt x="5580" y="912"/>
                    <a:pt x="4572" y="1517"/>
                    <a:pt x="4034" y="912"/>
                  </a:cubicBezTo>
                  <a:lnTo>
                    <a:pt x="4034" y="845"/>
                  </a:lnTo>
                  <a:cubicBezTo>
                    <a:pt x="3163" y="458"/>
                    <a:pt x="2292" y="1"/>
                    <a:pt x="1346" y="1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9" name="Google Shape;18369;p23"/>
            <p:cNvSpPr/>
            <p:nvPr/>
          </p:nvSpPr>
          <p:spPr>
            <a:xfrm>
              <a:off x="4699925" y="3187600"/>
              <a:ext cx="141200" cy="74125"/>
            </a:xfrm>
            <a:custGeom>
              <a:avLst/>
              <a:gdLst/>
              <a:ahLst/>
              <a:cxnLst/>
              <a:rect l="l" t="t" r="r" b="b"/>
              <a:pathLst>
                <a:path w="5648" h="2965" extrusionOk="0">
                  <a:moveTo>
                    <a:pt x="1820" y="0"/>
                  </a:moveTo>
                  <a:cubicBezTo>
                    <a:pt x="1223" y="0"/>
                    <a:pt x="612" y="62"/>
                    <a:pt x="0" y="141"/>
                  </a:cubicBezTo>
                  <a:cubicBezTo>
                    <a:pt x="538" y="880"/>
                    <a:pt x="1412" y="1284"/>
                    <a:pt x="2353" y="1284"/>
                  </a:cubicBezTo>
                  <a:cubicBezTo>
                    <a:pt x="2445" y="1275"/>
                    <a:pt x="2531" y="1271"/>
                    <a:pt x="2613" y="1271"/>
                  </a:cubicBezTo>
                  <a:cubicBezTo>
                    <a:pt x="3800" y="1271"/>
                    <a:pt x="4056" y="2147"/>
                    <a:pt x="4370" y="2964"/>
                  </a:cubicBezTo>
                  <a:cubicBezTo>
                    <a:pt x="4908" y="2695"/>
                    <a:pt x="4908" y="1956"/>
                    <a:pt x="5580" y="1821"/>
                  </a:cubicBezTo>
                  <a:lnTo>
                    <a:pt x="5647" y="1687"/>
                  </a:lnTo>
                  <a:cubicBezTo>
                    <a:pt x="4602" y="357"/>
                    <a:pt x="3255" y="0"/>
                    <a:pt x="1820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0" name="Google Shape;18370;p23"/>
            <p:cNvSpPr/>
            <p:nvPr/>
          </p:nvSpPr>
          <p:spPr>
            <a:xfrm>
              <a:off x="1599025" y="3943900"/>
              <a:ext cx="11800" cy="10275"/>
            </a:xfrm>
            <a:custGeom>
              <a:avLst/>
              <a:gdLst/>
              <a:ahLst/>
              <a:cxnLst/>
              <a:rect l="l" t="t" r="r" b="b"/>
              <a:pathLst>
                <a:path w="472" h="411" extrusionOk="0">
                  <a:moveTo>
                    <a:pt x="349" y="1"/>
                  </a:moveTo>
                  <a:cubicBezTo>
                    <a:pt x="305" y="1"/>
                    <a:pt x="254" y="23"/>
                    <a:pt x="202" y="74"/>
                  </a:cubicBezTo>
                  <a:cubicBezTo>
                    <a:pt x="135" y="74"/>
                    <a:pt x="135" y="141"/>
                    <a:pt x="68" y="209"/>
                  </a:cubicBezTo>
                  <a:cubicBezTo>
                    <a:pt x="1" y="343"/>
                    <a:pt x="202" y="410"/>
                    <a:pt x="270" y="410"/>
                  </a:cubicBezTo>
                  <a:cubicBezTo>
                    <a:pt x="337" y="410"/>
                    <a:pt x="404" y="276"/>
                    <a:pt x="471" y="141"/>
                  </a:cubicBezTo>
                  <a:cubicBezTo>
                    <a:pt x="471" y="58"/>
                    <a:pt x="420" y="1"/>
                    <a:pt x="349" y="1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1" name="Google Shape;18371;p23"/>
            <p:cNvSpPr/>
            <p:nvPr/>
          </p:nvSpPr>
          <p:spPr>
            <a:xfrm>
              <a:off x="1462900" y="40180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cubicBezTo>
                    <a:pt x="0" y="134"/>
                    <a:pt x="0" y="269"/>
                    <a:pt x="0" y="403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2" name="Google Shape;18372;p23"/>
            <p:cNvSpPr/>
            <p:nvPr/>
          </p:nvSpPr>
          <p:spPr>
            <a:xfrm>
              <a:off x="2862925" y="3102925"/>
              <a:ext cx="811800" cy="665925"/>
            </a:xfrm>
            <a:custGeom>
              <a:avLst/>
              <a:gdLst/>
              <a:ahLst/>
              <a:cxnLst/>
              <a:rect l="l" t="t" r="r" b="b"/>
              <a:pathLst>
                <a:path w="32472" h="26637" extrusionOk="0">
                  <a:moveTo>
                    <a:pt x="2622" y="13881"/>
                  </a:moveTo>
                  <a:cubicBezTo>
                    <a:pt x="2653" y="13881"/>
                    <a:pt x="2683" y="13895"/>
                    <a:pt x="2714" y="13917"/>
                  </a:cubicBezTo>
                  <a:lnTo>
                    <a:pt x="2714" y="13917"/>
                  </a:lnTo>
                  <a:cubicBezTo>
                    <a:pt x="2680" y="13925"/>
                    <a:pt x="2651" y="13958"/>
                    <a:pt x="2622" y="14015"/>
                  </a:cubicBezTo>
                  <a:cubicBezTo>
                    <a:pt x="2555" y="13948"/>
                    <a:pt x="2555" y="13881"/>
                    <a:pt x="2622" y="13881"/>
                  </a:cubicBezTo>
                  <a:close/>
                  <a:moveTo>
                    <a:pt x="2824" y="13948"/>
                  </a:moveTo>
                  <a:cubicBezTo>
                    <a:pt x="2891" y="13948"/>
                    <a:pt x="2891" y="14015"/>
                    <a:pt x="2891" y="14015"/>
                  </a:cubicBezTo>
                  <a:cubicBezTo>
                    <a:pt x="2867" y="13991"/>
                    <a:pt x="2845" y="13971"/>
                    <a:pt x="2825" y="13956"/>
                  </a:cubicBezTo>
                  <a:lnTo>
                    <a:pt x="2825" y="13956"/>
                  </a:lnTo>
                  <a:cubicBezTo>
                    <a:pt x="2824" y="13953"/>
                    <a:pt x="2824" y="13951"/>
                    <a:pt x="2824" y="13948"/>
                  </a:cubicBezTo>
                  <a:close/>
                  <a:moveTo>
                    <a:pt x="15033" y="1"/>
                  </a:moveTo>
                  <a:cubicBezTo>
                    <a:pt x="14730" y="1"/>
                    <a:pt x="14359" y="100"/>
                    <a:pt x="13916" y="301"/>
                  </a:cubicBezTo>
                  <a:cubicBezTo>
                    <a:pt x="12034" y="1040"/>
                    <a:pt x="10219" y="2049"/>
                    <a:pt x="8605" y="3259"/>
                  </a:cubicBezTo>
                  <a:lnTo>
                    <a:pt x="8471" y="3528"/>
                  </a:lnTo>
                  <a:cubicBezTo>
                    <a:pt x="6588" y="5007"/>
                    <a:pt x="4370" y="5948"/>
                    <a:pt x="2353" y="7091"/>
                  </a:cubicBezTo>
                  <a:cubicBezTo>
                    <a:pt x="2151" y="7965"/>
                    <a:pt x="1008" y="7898"/>
                    <a:pt x="740" y="8704"/>
                  </a:cubicBezTo>
                  <a:cubicBezTo>
                    <a:pt x="538" y="8973"/>
                    <a:pt x="202" y="8906"/>
                    <a:pt x="0" y="9175"/>
                  </a:cubicBezTo>
                  <a:lnTo>
                    <a:pt x="0" y="9982"/>
                  </a:lnTo>
                  <a:cubicBezTo>
                    <a:pt x="202" y="10452"/>
                    <a:pt x="67" y="10990"/>
                    <a:pt x="403" y="11259"/>
                  </a:cubicBezTo>
                  <a:cubicBezTo>
                    <a:pt x="1277" y="11864"/>
                    <a:pt x="1546" y="12335"/>
                    <a:pt x="403" y="12940"/>
                  </a:cubicBezTo>
                  <a:cubicBezTo>
                    <a:pt x="135" y="13074"/>
                    <a:pt x="740" y="13612"/>
                    <a:pt x="403" y="14015"/>
                  </a:cubicBezTo>
                  <a:cubicBezTo>
                    <a:pt x="269" y="14217"/>
                    <a:pt x="202" y="14419"/>
                    <a:pt x="269" y="14688"/>
                  </a:cubicBezTo>
                  <a:cubicBezTo>
                    <a:pt x="336" y="14688"/>
                    <a:pt x="403" y="14755"/>
                    <a:pt x="403" y="14822"/>
                  </a:cubicBezTo>
                  <a:cubicBezTo>
                    <a:pt x="807" y="15024"/>
                    <a:pt x="1076" y="15427"/>
                    <a:pt x="1614" y="15494"/>
                  </a:cubicBezTo>
                  <a:cubicBezTo>
                    <a:pt x="1925" y="15524"/>
                    <a:pt x="2167" y="15547"/>
                    <a:pt x="2354" y="15547"/>
                  </a:cubicBezTo>
                  <a:cubicBezTo>
                    <a:pt x="3004" y="15547"/>
                    <a:pt x="2982" y="15268"/>
                    <a:pt x="2832" y="14016"/>
                  </a:cubicBezTo>
                  <a:lnTo>
                    <a:pt x="2832" y="14016"/>
                  </a:lnTo>
                  <a:cubicBezTo>
                    <a:pt x="3499" y="14084"/>
                    <a:pt x="3900" y="14287"/>
                    <a:pt x="4034" y="14957"/>
                  </a:cubicBezTo>
                  <a:cubicBezTo>
                    <a:pt x="4101" y="15225"/>
                    <a:pt x="4101" y="15696"/>
                    <a:pt x="4303" y="15898"/>
                  </a:cubicBezTo>
                  <a:cubicBezTo>
                    <a:pt x="5109" y="16772"/>
                    <a:pt x="5446" y="17511"/>
                    <a:pt x="4370" y="18520"/>
                  </a:cubicBezTo>
                  <a:cubicBezTo>
                    <a:pt x="3967" y="19057"/>
                    <a:pt x="4303" y="19797"/>
                    <a:pt x="4908" y="19864"/>
                  </a:cubicBezTo>
                  <a:cubicBezTo>
                    <a:pt x="5004" y="19858"/>
                    <a:pt x="5099" y="19855"/>
                    <a:pt x="5193" y="19855"/>
                  </a:cubicBezTo>
                  <a:cubicBezTo>
                    <a:pt x="7192" y="19855"/>
                    <a:pt x="8610" y="21184"/>
                    <a:pt x="10151" y="22083"/>
                  </a:cubicBezTo>
                  <a:cubicBezTo>
                    <a:pt x="10640" y="22409"/>
                    <a:pt x="11104" y="22833"/>
                    <a:pt x="11604" y="22833"/>
                  </a:cubicBezTo>
                  <a:cubicBezTo>
                    <a:pt x="11928" y="22833"/>
                    <a:pt x="12268" y="22653"/>
                    <a:pt x="12639" y="22150"/>
                  </a:cubicBezTo>
                  <a:cubicBezTo>
                    <a:pt x="12661" y="22128"/>
                    <a:pt x="12729" y="22120"/>
                    <a:pt x="12818" y="22120"/>
                  </a:cubicBezTo>
                  <a:cubicBezTo>
                    <a:pt x="12997" y="22120"/>
                    <a:pt x="13266" y="22150"/>
                    <a:pt x="13446" y="22150"/>
                  </a:cubicBezTo>
                  <a:cubicBezTo>
                    <a:pt x="13950" y="21747"/>
                    <a:pt x="14572" y="21545"/>
                    <a:pt x="15202" y="21545"/>
                  </a:cubicBezTo>
                  <a:cubicBezTo>
                    <a:pt x="15832" y="21545"/>
                    <a:pt x="16471" y="21747"/>
                    <a:pt x="17009" y="22150"/>
                  </a:cubicBezTo>
                  <a:cubicBezTo>
                    <a:pt x="18555" y="23024"/>
                    <a:pt x="20034" y="24100"/>
                    <a:pt x="21379" y="25310"/>
                  </a:cubicBezTo>
                  <a:cubicBezTo>
                    <a:pt x="22185" y="24637"/>
                    <a:pt x="23463" y="24503"/>
                    <a:pt x="24135" y="23562"/>
                  </a:cubicBezTo>
                  <a:cubicBezTo>
                    <a:pt x="24337" y="23360"/>
                    <a:pt x="24605" y="23259"/>
                    <a:pt x="24874" y="23259"/>
                  </a:cubicBezTo>
                  <a:cubicBezTo>
                    <a:pt x="25143" y="23259"/>
                    <a:pt x="25412" y="23360"/>
                    <a:pt x="25614" y="23562"/>
                  </a:cubicBezTo>
                  <a:cubicBezTo>
                    <a:pt x="25950" y="23831"/>
                    <a:pt x="25681" y="24234"/>
                    <a:pt x="25614" y="24637"/>
                  </a:cubicBezTo>
                  <a:cubicBezTo>
                    <a:pt x="25479" y="25175"/>
                    <a:pt x="24673" y="25444"/>
                    <a:pt x="25009" y="26251"/>
                  </a:cubicBezTo>
                  <a:cubicBezTo>
                    <a:pt x="25694" y="26294"/>
                    <a:pt x="26407" y="26637"/>
                    <a:pt x="27094" y="26637"/>
                  </a:cubicBezTo>
                  <a:cubicBezTo>
                    <a:pt x="27486" y="26637"/>
                    <a:pt x="27870" y="26525"/>
                    <a:pt x="28236" y="26184"/>
                  </a:cubicBezTo>
                  <a:cubicBezTo>
                    <a:pt x="28653" y="25767"/>
                    <a:pt x="29057" y="25640"/>
                    <a:pt x="29453" y="25640"/>
                  </a:cubicBezTo>
                  <a:cubicBezTo>
                    <a:pt x="29952" y="25640"/>
                    <a:pt x="30438" y="25840"/>
                    <a:pt x="30925" y="25915"/>
                  </a:cubicBezTo>
                  <a:cubicBezTo>
                    <a:pt x="31409" y="25915"/>
                    <a:pt x="31730" y="26405"/>
                    <a:pt x="32279" y="26405"/>
                  </a:cubicBezTo>
                  <a:cubicBezTo>
                    <a:pt x="32340" y="26405"/>
                    <a:pt x="32404" y="26399"/>
                    <a:pt x="32471" y="26385"/>
                  </a:cubicBezTo>
                  <a:lnTo>
                    <a:pt x="31933" y="25310"/>
                  </a:lnTo>
                  <a:cubicBezTo>
                    <a:pt x="31933" y="25310"/>
                    <a:pt x="31866" y="25242"/>
                    <a:pt x="31933" y="25108"/>
                  </a:cubicBezTo>
                  <a:cubicBezTo>
                    <a:pt x="32001" y="25041"/>
                    <a:pt x="31933" y="24974"/>
                    <a:pt x="31799" y="24839"/>
                  </a:cubicBezTo>
                  <a:cubicBezTo>
                    <a:pt x="30790" y="22755"/>
                    <a:pt x="29244" y="21007"/>
                    <a:pt x="28101" y="18990"/>
                  </a:cubicBezTo>
                  <a:cubicBezTo>
                    <a:pt x="28034" y="18789"/>
                    <a:pt x="27900" y="18654"/>
                    <a:pt x="27765" y="18520"/>
                  </a:cubicBezTo>
                  <a:cubicBezTo>
                    <a:pt x="26353" y="17646"/>
                    <a:pt x="25547" y="16234"/>
                    <a:pt x="24538" y="14957"/>
                  </a:cubicBezTo>
                  <a:cubicBezTo>
                    <a:pt x="24068" y="14284"/>
                    <a:pt x="23530" y="13746"/>
                    <a:pt x="23126" y="13074"/>
                  </a:cubicBezTo>
                  <a:cubicBezTo>
                    <a:pt x="22521" y="12335"/>
                    <a:pt x="21984" y="11528"/>
                    <a:pt x="21379" y="10788"/>
                  </a:cubicBezTo>
                  <a:cubicBezTo>
                    <a:pt x="21177" y="10587"/>
                    <a:pt x="20975" y="10318"/>
                    <a:pt x="20841" y="10049"/>
                  </a:cubicBezTo>
                  <a:cubicBezTo>
                    <a:pt x="20773" y="9914"/>
                    <a:pt x="20639" y="9780"/>
                    <a:pt x="20572" y="9713"/>
                  </a:cubicBezTo>
                  <a:cubicBezTo>
                    <a:pt x="20437" y="9511"/>
                    <a:pt x="20236" y="9309"/>
                    <a:pt x="20101" y="9175"/>
                  </a:cubicBezTo>
                  <a:cubicBezTo>
                    <a:pt x="20034" y="9108"/>
                    <a:pt x="19967" y="8973"/>
                    <a:pt x="19832" y="8839"/>
                  </a:cubicBezTo>
                  <a:lnTo>
                    <a:pt x="19631" y="8503"/>
                  </a:lnTo>
                  <a:cubicBezTo>
                    <a:pt x="19563" y="8435"/>
                    <a:pt x="19496" y="8301"/>
                    <a:pt x="19429" y="8167"/>
                  </a:cubicBezTo>
                  <a:lnTo>
                    <a:pt x="19160" y="7898"/>
                  </a:lnTo>
                  <a:lnTo>
                    <a:pt x="18958" y="7561"/>
                  </a:lnTo>
                  <a:cubicBezTo>
                    <a:pt x="18824" y="7360"/>
                    <a:pt x="18757" y="7158"/>
                    <a:pt x="18622" y="6956"/>
                  </a:cubicBezTo>
                  <a:cubicBezTo>
                    <a:pt x="18555" y="6822"/>
                    <a:pt x="18488" y="6688"/>
                    <a:pt x="18353" y="6620"/>
                  </a:cubicBezTo>
                  <a:cubicBezTo>
                    <a:pt x="18084" y="6351"/>
                    <a:pt x="17883" y="6015"/>
                    <a:pt x="17681" y="5679"/>
                  </a:cubicBezTo>
                  <a:cubicBezTo>
                    <a:pt x="17614" y="5545"/>
                    <a:pt x="17479" y="5410"/>
                    <a:pt x="17412" y="5276"/>
                  </a:cubicBezTo>
                  <a:cubicBezTo>
                    <a:pt x="17345" y="5141"/>
                    <a:pt x="17210" y="5007"/>
                    <a:pt x="17143" y="4872"/>
                  </a:cubicBezTo>
                  <a:cubicBezTo>
                    <a:pt x="17076" y="4738"/>
                    <a:pt x="16942" y="4603"/>
                    <a:pt x="16874" y="4469"/>
                  </a:cubicBezTo>
                  <a:cubicBezTo>
                    <a:pt x="16336" y="3595"/>
                    <a:pt x="16135" y="2587"/>
                    <a:pt x="16135" y="1578"/>
                  </a:cubicBezTo>
                  <a:cubicBezTo>
                    <a:pt x="16088" y="542"/>
                    <a:pt x="15744" y="1"/>
                    <a:pt x="15033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3" name="Google Shape;18373;p23"/>
            <p:cNvSpPr/>
            <p:nvPr/>
          </p:nvSpPr>
          <p:spPr>
            <a:xfrm>
              <a:off x="2829300" y="3456750"/>
              <a:ext cx="43725" cy="38600"/>
            </a:xfrm>
            <a:custGeom>
              <a:avLst/>
              <a:gdLst/>
              <a:ahLst/>
              <a:cxnLst/>
              <a:rect l="l" t="t" r="r" b="b"/>
              <a:pathLst>
                <a:path w="1749" h="1544" extrusionOk="0">
                  <a:moveTo>
                    <a:pt x="654" y="0"/>
                  </a:moveTo>
                  <a:cubicBezTo>
                    <a:pt x="592" y="0"/>
                    <a:pt x="532" y="19"/>
                    <a:pt x="471" y="64"/>
                  </a:cubicBezTo>
                  <a:cubicBezTo>
                    <a:pt x="1" y="400"/>
                    <a:pt x="404" y="736"/>
                    <a:pt x="538" y="1072"/>
                  </a:cubicBezTo>
                  <a:cubicBezTo>
                    <a:pt x="740" y="1341"/>
                    <a:pt x="1076" y="1543"/>
                    <a:pt x="1412" y="1543"/>
                  </a:cubicBezTo>
                  <a:cubicBezTo>
                    <a:pt x="1681" y="1341"/>
                    <a:pt x="1748" y="1005"/>
                    <a:pt x="1748" y="736"/>
                  </a:cubicBezTo>
                  <a:cubicBezTo>
                    <a:pt x="1614" y="535"/>
                    <a:pt x="1614" y="400"/>
                    <a:pt x="1345" y="266"/>
                  </a:cubicBezTo>
                  <a:cubicBezTo>
                    <a:pt x="1085" y="214"/>
                    <a:pt x="865" y="0"/>
                    <a:pt x="65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4" name="Google Shape;18374;p23"/>
            <p:cNvSpPr/>
            <p:nvPr/>
          </p:nvSpPr>
          <p:spPr>
            <a:xfrm>
              <a:off x="2834350" y="3503500"/>
              <a:ext cx="40350" cy="50675"/>
            </a:xfrm>
            <a:custGeom>
              <a:avLst/>
              <a:gdLst/>
              <a:ahLst/>
              <a:cxnLst/>
              <a:rect l="l" t="t" r="r" b="b"/>
              <a:pathLst>
                <a:path w="1614" h="2027" extrusionOk="0">
                  <a:moveTo>
                    <a:pt x="1059" y="1"/>
                  </a:moveTo>
                  <a:cubicBezTo>
                    <a:pt x="528" y="1"/>
                    <a:pt x="123" y="324"/>
                    <a:pt x="0" y="816"/>
                  </a:cubicBezTo>
                  <a:cubicBezTo>
                    <a:pt x="336" y="1152"/>
                    <a:pt x="269" y="1824"/>
                    <a:pt x="807" y="2026"/>
                  </a:cubicBezTo>
                  <a:lnTo>
                    <a:pt x="1210" y="2026"/>
                  </a:lnTo>
                  <a:cubicBezTo>
                    <a:pt x="1614" y="1354"/>
                    <a:pt x="1076" y="681"/>
                    <a:pt x="1210" y="9"/>
                  </a:cubicBezTo>
                  <a:cubicBezTo>
                    <a:pt x="1159" y="3"/>
                    <a:pt x="1108" y="1"/>
                    <a:pt x="1059" y="1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5" name="Google Shape;18375;p23"/>
            <p:cNvSpPr/>
            <p:nvPr/>
          </p:nvSpPr>
          <p:spPr>
            <a:xfrm>
              <a:off x="2854500" y="3574300"/>
              <a:ext cx="10125" cy="20200"/>
            </a:xfrm>
            <a:custGeom>
              <a:avLst/>
              <a:gdLst/>
              <a:ahLst/>
              <a:cxnLst/>
              <a:rect l="l" t="t" r="r" b="b"/>
              <a:pathLst>
                <a:path w="405" h="808" extrusionOk="0">
                  <a:moveTo>
                    <a:pt x="404" y="1"/>
                  </a:moveTo>
                  <a:cubicBezTo>
                    <a:pt x="1" y="270"/>
                    <a:pt x="1" y="539"/>
                    <a:pt x="404" y="808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6" name="Google Shape;18376;p23"/>
            <p:cNvSpPr/>
            <p:nvPr/>
          </p:nvSpPr>
          <p:spPr>
            <a:xfrm>
              <a:off x="4990675" y="3656225"/>
              <a:ext cx="30275" cy="9300"/>
            </a:xfrm>
            <a:custGeom>
              <a:avLst/>
              <a:gdLst/>
              <a:ahLst/>
              <a:cxnLst/>
              <a:rect l="l" t="t" r="r" b="b"/>
              <a:pathLst>
                <a:path w="1211" h="372" extrusionOk="0">
                  <a:moveTo>
                    <a:pt x="504" y="0"/>
                  </a:moveTo>
                  <a:cubicBezTo>
                    <a:pt x="343" y="0"/>
                    <a:pt x="172" y="18"/>
                    <a:pt x="1" y="18"/>
                  </a:cubicBezTo>
                  <a:cubicBezTo>
                    <a:pt x="279" y="241"/>
                    <a:pt x="650" y="371"/>
                    <a:pt x="998" y="371"/>
                  </a:cubicBezTo>
                  <a:cubicBezTo>
                    <a:pt x="1070" y="371"/>
                    <a:pt x="1142" y="366"/>
                    <a:pt x="1211" y="354"/>
                  </a:cubicBezTo>
                  <a:cubicBezTo>
                    <a:pt x="1040" y="55"/>
                    <a:pt x="787" y="0"/>
                    <a:pt x="504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7" name="Google Shape;18377;p23"/>
            <p:cNvSpPr/>
            <p:nvPr/>
          </p:nvSpPr>
          <p:spPr>
            <a:xfrm>
              <a:off x="3920075" y="3735650"/>
              <a:ext cx="653825" cy="413475"/>
            </a:xfrm>
            <a:custGeom>
              <a:avLst/>
              <a:gdLst/>
              <a:ahLst/>
              <a:cxnLst/>
              <a:rect l="l" t="t" r="r" b="b"/>
              <a:pathLst>
                <a:path w="26153" h="16539" extrusionOk="0">
                  <a:moveTo>
                    <a:pt x="16202" y="1"/>
                  </a:moveTo>
                  <a:lnTo>
                    <a:pt x="16202" y="1"/>
                  </a:lnTo>
                  <a:cubicBezTo>
                    <a:pt x="16471" y="1211"/>
                    <a:pt x="16471" y="1211"/>
                    <a:pt x="15328" y="1950"/>
                  </a:cubicBezTo>
                  <a:cubicBezTo>
                    <a:pt x="15261" y="1950"/>
                    <a:pt x="15127" y="2085"/>
                    <a:pt x="15127" y="2219"/>
                  </a:cubicBezTo>
                  <a:cubicBezTo>
                    <a:pt x="15127" y="2824"/>
                    <a:pt x="15127" y="3362"/>
                    <a:pt x="15261" y="3967"/>
                  </a:cubicBezTo>
                  <a:cubicBezTo>
                    <a:pt x="15367" y="4284"/>
                    <a:pt x="15679" y="4393"/>
                    <a:pt x="16004" y="4393"/>
                  </a:cubicBezTo>
                  <a:cubicBezTo>
                    <a:pt x="16093" y="4393"/>
                    <a:pt x="16183" y="4385"/>
                    <a:pt x="16270" y="4371"/>
                  </a:cubicBezTo>
                  <a:cubicBezTo>
                    <a:pt x="17076" y="4236"/>
                    <a:pt x="16471" y="3833"/>
                    <a:pt x="16404" y="3564"/>
                  </a:cubicBezTo>
                  <a:cubicBezTo>
                    <a:pt x="16135" y="3026"/>
                    <a:pt x="16539" y="2824"/>
                    <a:pt x="16942" y="2690"/>
                  </a:cubicBezTo>
                  <a:cubicBezTo>
                    <a:pt x="17026" y="2662"/>
                    <a:pt x="17104" y="2648"/>
                    <a:pt x="17175" y="2648"/>
                  </a:cubicBezTo>
                  <a:cubicBezTo>
                    <a:pt x="17443" y="2648"/>
                    <a:pt x="17600" y="2841"/>
                    <a:pt x="17547" y="3160"/>
                  </a:cubicBezTo>
                  <a:cubicBezTo>
                    <a:pt x="17480" y="4102"/>
                    <a:pt x="18421" y="3833"/>
                    <a:pt x="18757" y="4371"/>
                  </a:cubicBezTo>
                  <a:cubicBezTo>
                    <a:pt x="18219" y="5244"/>
                    <a:pt x="17076" y="6118"/>
                    <a:pt x="18757" y="7060"/>
                  </a:cubicBezTo>
                  <a:cubicBezTo>
                    <a:pt x="19295" y="7329"/>
                    <a:pt x="18891" y="8001"/>
                    <a:pt x="18757" y="8404"/>
                  </a:cubicBezTo>
                  <a:cubicBezTo>
                    <a:pt x="18555" y="9345"/>
                    <a:pt x="17278" y="9816"/>
                    <a:pt x="17412" y="10959"/>
                  </a:cubicBezTo>
                  <a:cubicBezTo>
                    <a:pt x="17412" y="11093"/>
                    <a:pt x="16942" y="11295"/>
                    <a:pt x="16673" y="11295"/>
                  </a:cubicBezTo>
                  <a:cubicBezTo>
                    <a:pt x="16135" y="11295"/>
                    <a:pt x="15530" y="11362"/>
                    <a:pt x="14925" y="11497"/>
                  </a:cubicBezTo>
                  <a:cubicBezTo>
                    <a:pt x="14817" y="11526"/>
                    <a:pt x="14720" y="11540"/>
                    <a:pt x="14635" y="11540"/>
                  </a:cubicBezTo>
                  <a:cubicBezTo>
                    <a:pt x="14132" y="11540"/>
                    <a:pt x="13994" y="11072"/>
                    <a:pt x="14051" y="10556"/>
                  </a:cubicBezTo>
                  <a:cubicBezTo>
                    <a:pt x="14051" y="10219"/>
                    <a:pt x="14589" y="9950"/>
                    <a:pt x="14320" y="9480"/>
                  </a:cubicBezTo>
                  <a:cubicBezTo>
                    <a:pt x="13870" y="9424"/>
                    <a:pt x="13550" y="9383"/>
                    <a:pt x="13327" y="9383"/>
                  </a:cubicBezTo>
                  <a:cubicBezTo>
                    <a:pt x="12749" y="9383"/>
                    <a:pt x="12811" y="9654"/>
                    <a:pt x="12908" y="10623"/>
                  </a:cubicBezTo>
                  <a:cubicBezTo>
                    <a:pt x="12975" y="11093"/>
                    <a:pt x="13312" y="11631"/>
                    <a:pt x="12707" y="12236"/>
                  </a:cubicBezTo>
                  <a:cubicBezTo>
                    <a:pt x="11967" y="11026"/>
                    <a:pt x="10622" y="10488"/>
                    <a:pt x="10354" y="8875"/>
                  </a:cubicBezTo>
                  <a:cubicBezTo>
                    <a:pt x="10231" y="8321"/>
                    <a:pt x="9826" y="7093"/>
                    <a:pt x="8678" y="7093"/>
                  </a:cubicBezTo>
                  <a:cubicBezTo>
                    <a:pt x="8571" y="7093"/>
                    <a:pt x="8457" y="7104"/>
                    <a:pt x="8337" y="7127"/>
                  </a:cubicBezTo>
                  <a:cubicBezTo>
                    <a:pt x="8297" y="7131"/>
                    <a:pt x="8261" y="7133"/>
                    <a:pt x="8226" y="7133"/>
                  </a:cubicBezTo>
                  <a:cubicBezTo>
                    <a:pt x="7732" y="7133"/>
                    <a:pt x="7732" y="6697"/>
                    <a:pt x="7732" y="6320"/>
                  </a:cubicBezTo>
                  <a:cubicBezTo>
                    <a:pt x="7732" y="5917"/>
                    <a:pt x="7866" y="5513"/>
                    <a:pt x="7866" y="5110"/>
                  </a:cubicBezTo>
                  <a:cubicBezTo>
                    <a:pt x="7933" y="4908"/>
                    <a:pt x="7799" y="4707"/>
                    <a:pt x="7530" y="4707"/>
                  </a:cubicBezTo>
                  <a:cubicBezTo>
                    <a:pt x="7396" y="4707"/>
                    <a:pt x="7127" y="4908"/>
                    <a:pt x="7127" y="4976"/>
                  </a:cubicBezTo>
                  <a:cubicBezTo>
                    <a:pt x="7127" y="6387"/>
                    <a:pt x="6118" y="6656"/>
                    <a:pt x="5110" y="6992"/>
                  </a:cubicBezTo>
                  <a:cubicBezTo>
                    <a:pt x="4572" y="7127"/>
                    <a:pt x="4572" y="8001"/>
                    <a:pt x="3967" y="8001"/>
                  </a:cubicBezTo>
                  <a:cubicBezTo>
                    <a:pt x="2824" y="7934"/>
                    <a:pt x="3832" y="6992"/>
                    <a:pt x="3429" y="6589"/>
                  </a:cubicBezTo>
                  <a:cubicBezTo>
                    <a:pt x="2622" y="5715"/>
                    <a:pt x="1547" y="5110"/>
                    <a:pt x="337" y="4908"/>
                  </a:cubicBezTo>
                  <a:lnTo>
                    <a:pt x="337" y="4908"/>
                  </a:lnTo>
                  <a:cubicBezTo>
                    <a:pt x="0" y="5850"/>
                    <a:pt x="740" y="6118"/>
                    <a:pt x="1345" y="6455"/>
                  </a:cubicBezTo>
                  <a:cubicBezTo>
                    <a:pt x="3832" y="8942"/>
                    <a:pt x="6522" y="11228"/>
                    <a:pt x="9345" y="13312"/>
                  </a:cubicBezTo>
                  <a:cubicBezTo>
                    <a:pt x="9406" y="13303"/>
                    <a:pt x="9467" y="13299"/>
                    <a:pt x="9527" y="13299"/>
                  </a:cubicBezTo>
                  <a:cubicBezTo>
                    <a:pt x="9935" y="13299"/>
                    <a:pt x="10330" y="13490"/>
                    <a:pt x="10622" y="13782"/>
                  </a:cubicBezTo>
                  <a:cubicBezTo>
                    <a:pt x="10735" y="13924"/>
                    <a:pt x="10896" y="13982"/>
                    <a:pt x="11044" y="13982"/>
                  </a:cubicBezTo>
                  <a:cubicBezTo>
                    <a:pt x="11248" y="13982"/>
                    <a:pt x="11429" y="13871"/>
                    <a:pt x="11429" y="13715"/>
                  </a:cubicBezTo>
                  <a:cubicBezTo>
                    <a:pt x="11429" y="12835"/>
                    <a:pt x="11769" y="12695"/>
                    <a:pt x="12187" y="12695"/>
                  </a:cubicBezTo>
                  <a:cubicBezTo>
                    <a:pt x="12383" y="12695"/>
                    <a:pt x="12595" y="12726"/>
                    <a:pt x="12797" y="12726"/>
                  </a:cubicBezTo>
                  <a:cubicBezTo>
                    <a:pt x="12957" y="12726"/>
                    <a:pt x="13110" y="12707"/>
                    <a:pt x="13244" y="12640"/>
                  </a:cubicBezTo>
                  <a:lnTo>
                    <a:pt x="13244" y="12640"/>
                  </a:lnTo>
                  <a:cubicBezTo>
                    <a:pt x="13379" y="13446"/>
                    <a:pt x="12370" y="13782"/>
                    <a:pt x="12841" y="14455"/>
                  </a:cubicBezTo>
                  <a:cubicBezTo>
                    <a:pt x="13312" y="15127"/>
                    <a:pt x="13446" y="16001"/>
                    <a:pt x="14253" y="16539"/>
                  </a:cubicBezTo>
                  <a:cubicBezTo>
                    <a:pt x="15127" y="16539"/>
                    <a:pt x="15127" y="15665"/>
                    <a:pt x="15261" y="15194"/>
                  </a:cubicBezTo>
                  <a:cubicBezTo>
                    <a:pt x="15396" y="14724"/>
                    <a:pt x="15933" y="14051"/>
                    <a:pt x="14791" y="13917"/>
                  </a:cubicBezTo>
                  <a:cubicBezTo>
                    <a:pt x="14186" y="13850"/>
                    <a:pt x="14656" y="13312"/>
                    <a:pt x="14858" y="12976"/>
                  </a:cubicBezTo>
                  <a:cubicBezTo>
                    <a:pt x="14964" y="12798"/>
                    <a:pt x="15089" y="12715"/>
                    <a:pt x="15233" y="12715"/>
                  </a:cubicBezTo>
                  <a:cubicBezTo>
                    <a:pt x="15362" y="12715"/>
                    <a:pt x="15506" y="12782"/>
                    <a:pt x="15665" y="12908"/>
                  </a:cubicBezTo>
                  <a:cubicBezTo>
                    <a:pt x="16471" y="13446"/>
                    <a:pt x="16337" y="14589"/>
                    <a:pt x="17144" y="15194"/>
                  </a:cubicBezTo>
                  <a:cubicBezTo>
                    <a:pt x="17547" y="14186"/>
                    <a:pt x="17614" y="14119"/>
                    <a:pt x="18959" y="13446"/>
                  </a:cubicBezTo>
                  <a:cubicBezTo>
                    <a:pt x="19160" y="13312"/>
                    <a:pt x="19295" y="13177"/>
                    <a:pt x="19362" y="13043"/>
                  </a:cubicBezTo>
                  <a:cubicBezTo>
                    <a:pt x="20169" y="11660"/>
                    <a:pt x="21321" y="10820"/>
                    <a:pt x="22820" y="10820"/>
                  </a:cubicBezTo>
                  <a:cubicBezTo>
                    <a:pt x="23069" y="10820"/>
                    <a:pt x="23329" y="10844"/>
                    <a:pt x="23597" y="10892"/>
                  </a:cubicBezTo>
                  <a:cubicBezTo>
                    <a:pt x="23713" y="10916"/>
                    <a:pt x="23820" y="10927"/>
                    <a:pt x="23922" y="10927"/>
                  </a:cubicBezTo>
                  <a:cubicBezTo>
                    <a:pt x="24940" y="10927"/>
                    <a:pt x="25296" y="9798"/>
                    <a:pt x="26152" y="9614"/>
                  </a:cubicBezTo>
                  <a:cubicBezTo>
                    <a:pt x="25950" y="9144"/>
                    <a:pt x="25749" y="8673"/>
                    <a:pt x="25547" y="8135"/>
                  </a:cubicBezTo>
                  <a:cubicBezTo>
                    <a:pt x="25547" y="8068"/>
                    <a:pt x="25547" y="8001"/>
                    <a:pt x="25547" y="7934"/>
                  </a:cubicBezTo>
                  <a:cubicBezTo>
                    <a:pt x="24202" y="6522"/>
                    <a:pt x="22522" y="5648"/>
                    <a:pt x="20976" y="4505"/>
                  </a:cubicBezTo>
                  <a:cubicBezTo>
                    <a:pt x="20707" y="4505"/>
                    <a:pt x="20371" y="4303"/>
                    <a:pt x="20236" y="4034"/>
                  </a:cubicBezTo>
                  <a:cubicBezTo>
                    <a:pt x="19160" y="3564"/>
                    <a:pt x="18286" y="2690"/>
                    <a:pt x="17681" y="1681"/>
                  </a:cubicBezTo>
                  <a:cubicBezTo>
                    <a:pt x="17076" y="1211"/>
                    <a:pt x="16875" y="337"/>
                    <a:pt x="16202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8" name="Google Shape;18378;p23"/>
            <p:cNvSpPr/>
            <p:nvPr/>
          </p:nvSpPr>
          <p:spPr>
            <a:xfrm>
              <a:off x="4447825" y="38365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337"/>
                  </a:moveTo>
                  <a:lnTo>
                    <a:pt x="3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9" name="Google Shape;18379;p23"/>
            <p:cNvSpPr/>
            <p:nvPr/>
          </p:nvSpPr>
          <p:spPr>
            <a:xfrm>
              <a:off x="4466300" y="3482700"/>
              <a:ext cx="72300" cy="31125"/>
            </a:xfrm>
            <a:custGeom>
              <a:avLst/>
              <a:gdLst/>
              <a:ahLst/>
              <a:cxnLst/>
              <a:rect l="l" t="t" r="r" b="b"/>
              <a:pathLst>
                <a:path w="2892" h="1245" extrusionOk="0">
                  <a:moveTo>
                    <a:pt x="532" y="1"/>
                  </a:moveTo>
                  <a:cubicBezTo>
                    <a:pt x="357" y="1"/>
                    <a:pt x="180" y="12"/>
                    <a:pt x="1" y="34"/>
                  </a:cubicBezTo>
                  <a:cubicBezTo>
                    <a:pt x="269" y="908"/>
                    <a:pt x="1211" y="707"/>
                    <a:pt x="1614" y="1245"/>
                  </a:cubicBezTo>
                  <a:lnTo>
                    <a:pt x="2891" y="841"/>
                  </a:lnTo>
                  <a:cubicBezTo>
                    <a:pt x="2219" y="281"/>
                    <a:pt x="1407" y="1"/>
                    <a:pt x="532" y="1"/>
                  </a:cubicBezTo>
                  <a:close/>
                </a:path>
              </a:pathLst>
            </a:custGeom>
            <a:solidFill>
              <a:srgbClr val="F8DB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0" name="Google Shape;18380;p23"/>
            <p:cNvSpPr/>
            <p:nvPr/>
          </p:nvSpPr>
          <p:spPr>
            <a:xfrm>
              <a:off x="4424275" y="3496525"/>
              <a:ext cx="6750" cy="5525"/>
            </a:xfrm>
            <a:custGeom>
              <a:avLst/>
              <a:gdLst/>
              <a:ahLst/>
              <a:cxnLst/>
              <a:rect l="l" t="t" r="r" b="b"/>
              <a:pathLst>
                <a:path w="270" h="221" extrusionOk="0">
                  <a:moveTo>
                    <a:pt x="95" y="0"/>
                  </a:moveTo>
                  <a:cubicBezTo>
                    <a:pt x="44" y="0"/>
                    <a:pt x="1" y="87"/>
                    <a:pt x="1" y="87"/>
                  </a:cubicBezTo>
                  <a:cubicBezTo>
                    <a:pt x="1" y="87"/>
                    <a:pt x="1" y="221"/>
                    <a:pt x="1" y="221"/>
                  </a:cubicBezTo>
                  <a:lnTo>
                    <a:pt x="135" y="221"/>
                  </a:lnTo>
                  <a:cubicBezTo>
                    <a:pt x="270" y="87"/>
                    <a:pt x="135" y="19"/>
                    <a:pt x="135" y="19"/>
                  </a:cubicBezTo>
                  <a:cubicBezTo>
                    <a:pt x="122" y="6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F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1" name="Google Shape;18381;p23"/>
            <p:cNvSpPr/>
            <p:nvPr/>
          </p:nvSpPr>
          <p:spPr>
            <a:xfrm>
              <a:off x="3185600" y="3992500"/>
              <a:ext cx="30275" cy="22375"/>
            </a:xfrm>
            <a:custGeom>
              <a:avLst/>
              <a:gdLst/>
              <a:ahLst/>
              <a:cxnLst/>
              <a:rect l="l" t="t" r="r" b="b"/>
              <a:pathLst>
                <a:path w="1211" h="895" extrusionOk="0">
                  <a:moveTo>
                    <a:pt x="439" y="1"/>
                  </a:moveTo>
                  <a:cubicBezTo>
                    <a:pt x="130" y="1"/>
                    <a:pt x="108" y="364"/>
                    <a:pt x="1" y="685"/>
                  </a:cubicBezTo>
                  <a:cubicBezTo>
                    <a:pt x="225" y="685"/>
                    <a:pt x="479" y="894"/>
                    <a:pt x="723" y="894"/>
                  </a:cubicBezTo>
                  <a:cubicBezTo>
                    <a:pt x="845" y="894"/>
                    <a:pt x="964" y="842"/>
                    <a:pt x="1076" y="685"/>
                  </a:cubicBezTo>
                  <a:cubicBezTo>
                    <a:pt x="1211" y="416"/>
                    <a:pt x="1009" y="147"/>
                    <a:pt x="740" y="80"/>
                  </a:cubicBezTo>
                  <a:cubicBezTo>
                    <a:pt x="616" y="25"/>
                    <a:pt x="518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2" name="Google Shape;18382;p23"/>
            <p:cNvSpPr/>
            <p:nvPr/>
          </p:nvSpPr>
          <p:spPr>
            <a:xfrm>
              <a:off x="3192150" y="3631375"/>
              <a:ext cx="96000" cy="25300"/>
            </a:xfrm>
            <a:custGeom>
              <a:avLst/>
              <a:gdLst/>
              <a:ahLst/>
              <a:cxnLst/>
              <a:rect l="l" t="t" r="r" b="b"/>
              <a:pathLst>
                <a:path w="3840" h="1012" extrusionOk="0">
                  <a:moveTo>
                    <a:pt x="464" y="0"/>
                  </a:moveTo>
                  <a:cubicBezTo>
                    <a:pt x="1" y="0"/>
                    <a:pt x="261" y="603"/>
                    <a:pt x="209" y="1012"/>
                  </a:cubicBezTo>
                  <a:cubicBezTo>
                    <a:pt x="981" y="969"/>
                    <a:pt x="1753" y="817"/>
                    <a:pt x="2525" y="817"/>
                  </a:cubicBezTo>
                  <a:cubicBezTo>
                    <a:pt x="2963" y="817"/>
                    <a:pt x="3401" y="866"/>
                    <a:pt x="3840" y="1012"/>
                  </a:cubicBezTo>
                  <a:cubicBezTo>
                    <a:pt x="3100" y="71"/>
                    <a:pt x="2025" y="541"/>
                    <a:pt x="1151" y="205"/>
                  </a:cubicBezTo>
                  <a:cubicBezTo>
                    <a:pt x="828" y="60"/>
                    <a:pt x="610" y="0"/>
                    <a:pt x="46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3" name="Google Shape;18383;p23"/>
            <p:cNvSpPr/>
            <p:nvPr/>
          </p:nvSpPr>
          <p:spPr>
            <a:xfrm>
              <a:off x="3405775" y="4419700"/>
              <a:ext cx="13475" cy="15150"/>
            </a:xfrm>
            <a:custGeom>
              <a:avLst/>
              <a:gdLst/>
              <a:ahLst/>
              <a:cxnLst/>
              <a:rect l="l" t="t" r="r" b="b"/>
              <a:pathLst>
                <a:path w="539" h="606" extrusionOk="0">
                  <a:moveTo>
                    <a:pt x="539" y="68"/>
                  </a:moveTo>
                  <a:cubicBezTo>
                    <a:pt x="270" y="135"/>
                    <a:pt x="1" y="1"/>
                    <a:pt x="1" y="404"/>
                  </a:cubicBezTo>
                  <a:cubicBezTo>
                    <a:pt x="1" y="471"/>
                    <a:pt x="135" y="538"/>
                    <a:pt x="202" y="606"/>
                  </a:cubicBezTo>
                  <a:cubicBezTo>
                    <a:pt x="539" y="606"/>
                    <a:pt x="539" y="269"/>
                    <a:pt x="539" y="68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4" name="Google Shape;18384;p23"/>
            <p:cNvSpPr/>
            <p:nvPr/>
          </p:nvSpPr>
          <p:spPr>
            <a:xfrm>
              <a:off x="2447775" y="2907075"/>
              <a:ext cx="173150" cy="184900"/>
            </a:xfrm>
            <a:custGeom>
              <a:avLst/>
              <a:gdLst/>
              <a:ahLst/>
              <a:cxnLst/>
              <a:rect l="l" t="t" r="r" b="b"/>
              <a:pathLst>
                <a:path w="6926" h="7396" extrusionOk="0">
                  <a:moveTo>
                    <a:pt x="1" y="0"/>
                  </a:moveTo>
                  <a:cubicBezTo>
                    <a:pt x="740" y="605"/>
                    <a:pt x="68" y="1479"/>
                    <a:pt x="1009" y="1815"/>
                  </a:cubicBezTo>
                  <a:cubicBezTo>
                    <a:pt x="2018" y="2219"/>
                    <a:pt x="1009" y="3294"/>
                    <a:pt x="1749" y="3765"/>
                  </a:cubicBezTo>
                  <a:cubicBezTo>
                    <a:pt x="2690" y="5311"/>
                    <a:pt x="4102" y="6589"/>
                    <a:pt x="5715" y="7395"/>
                  </a:cubicBezTo>
                  <a:cubicBezTo>
                    <a:pt x="6051" y="7059"/>
                    <a:pt x="6656" y="7328"/>
                    <a:pt x="6925" y="6925"/>
                  </a:cubicBezTo>
                  <a:cubicBezTo>
                    <a:pt x="6186" y="4908"/>
                    <a:pt x="3900" y="4572"/>
                    <a:pt x="3026" y="2757"/>
                  </a:cubicBezTo>
                  <a:cubicBezTo>
                    <a:pt x="2903" y="2789"/>
                    <a:pt x="2800" y="2804"/>
                    <a:pt x="2716" y="2804"/>
                  </a:cubicBezTo>
                  <a:cubicBezTo>
                    <a:pt x="2107" y="2804"/>
                    <a:pt x="2396" y="2043"/>
                    <a:pt x="2219" y="1748"/>
                  </a:cubicBezTo>
                  <a:cubicBezTo>
                    <a:pt x="1681" y="1009"/>
                    <a:pt x="1547" y="0"/>
                    <a:pt x="1" y="0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5" name="Google Shape;18385;p23"/>
            <p:cNvSpPr/>
            <p:nvPr/>
          </p:nvSpPr>
          <p:spPr>
            <a:xfrm>
              <a:off x="2901575" y="3065050"/>
              <a:ext cx="302550" cy="168100"/>
            </a:xfrm>
            <a:custGeom>
              <a:avLst/>
              <a:gdLst/>
              <a:ahLst/>
              <a:cxnLst/>
              <a:rect l="l" t="t" r="r" b="b"/>
              <a:pathLst>
                <a:path w="12102" h="6724" extrusionOk="0">
                  <a:moveTo>
                    <a:pt x="10555" y="1"/>
                  </a:moveTo>
                  <a:cubicBezTo>
                    <a:pt x="10152" y="68"/>
                    <a:pt x="9681" y="270"/>
                    <a:pt x="9345" y="538"/>
                  </a:cubicBezTo>
                  <a:cubicBezTo>
                    <a:pt x="8068" y="1412"/>
                    <a:pt x="6656" y="1950"/>
                    <a:pt x="5513" y="3093"/>
                  </a:cubicBezTo>
                  <a:cubicBezTo>
                    <a:pt x="4370" y="4169"/>
                    <a:pt x="2891" y="4841"/>
                    <a:pt x="1345" y="5043"/>
                  </a:cubicBezTo>
                  <a:cubicBezTo>
                    <a:pt x="1479" y="6051"/>
                    <a:pt x="0" y="5648"/>
                    <a:pt x="0" y="6723"/>
                  </a:cubicBezTo>
                  <a:cubicBezTo>
                    <a:pt x="538" y="6499"/>
                    <a:pt x="1106" y="6470"/>
                    <a:pt x="1676" y="6470"/>
                  </a:cubicBezTo>
                  <a:cubicBezTo>
                    <a:pt x="1883" y="6470"/>
                    <a:pt x="2091" y="6473"/>
                    <a:pt x="2298" y="6473"/>
                  </a:cubicBezTo>
                  <a:cubicBezTo>
                    <a:pt x="3228" y="6473"/>
                    <a:pt x="4138" y="6393"/>
                    <a:pt x="4908" y="5513"/>
                  </a:cubicBezTo>
                  <a:cubicBezTo>
                    <a:pt x="5331" y="5184"/>
                    <a:pt x="5821" y="5019"/>
                    <a:pt x="6330" y="5019"/>
                  </a:cubicBezTo>
                  <a:cubicBezTo>
                    <a:pt x="6548" y="5019"/>
                    <a:pt x="6770" y="5050"/>
                    <a:pt x="6992" y="5110"/>
                  </a:cubicBezTo>
                  <a:cubicBezTo>
                    <a:pt x="7261" y="4505"/>
                    <a:pt x="8135" y="4639"/>
                    <a:pt x="8269" y="3967"/>
                  </a:cubicBezTo>
                  <a:cubicBezTo>
                    <a:pt x="8269" y="3765"/>
                    <a:pt x="8068" y="3698"/>
                    <a:pt x="8068" y="3497"/>
                  </a:cubicBezTo>
                  <a:lnTo>
                    <a:pt x="8068" y="3497"/>
                  </a:lnTo>
                  <a:cubicBezTo>
                    <a:pt x="8135" y="3564"/>
                    <a:pt x="8269" y="3564"/>
                    <a:pt x="8337" y="3564"/>
                  </a:cubicBezTo>
                  <a:cubicBezTo>
                    <a:pt x="8538" y="3564"/>
                    <a:pt x="8673" y="3497"/>
                    <a:pt x="8740" y="3362"/>
                  </a:cubicBezTo>
                  <a:cubicBezTo>
                    <a:pt x="8857" y="3010"/>
                    <a:pt x="9128" y="2812"/>
                    <a:pt x="9464" y="2812"/>
                  </a:cubicBezTo>
                  <a:cubicBezTo>
                    <a:pt x="9513" y="2812"/>
                    <a:pt x="9563" y="2816"/>
                    <a:pt x="9614" y="2824"/>
                  </a:cubicBezTo>
                  <a:lnTo>
                    <a:pt x="10084" y="2824"/>
                  </a:lnTo>
                  <a:cubicBezTo>
                    <a:pt x="10286" y="2757"/>
                    <a:pt x="10555" y="2690"/>
                    <a:pt x="10757" y="2555"/>
                  </a:cubicBezTo>
                  <a:cubicBezTo>
                    <a:pt x="10891" y="2488"/>
                    <a:pt x="11026" y="2421"/>
                    <a:pt x="11160" y="2286"/>
                  </a:cubicBezTo>
                  <a:cubicBezTo>
                    <a:pt x="11429" y="2085"/>
                    <a:pt x="11765" y="2018"/>
                    <a:pt x="11967" y="1816"/>
                  </a:cubicBezTo>
                  <a:cubicBezTo>
                    <a:pt x="12034" y="1614"/>
                    <a:pt x="12101" y="1480"/>
                    <a:pt x="12101" y="1345"/>
                  </a:cubicBezTo>
                  <a:cubicBezTo>
                    <a:pt x="12101" y="337"/>
                    <a:pt x="11362" y="202"/>
                    <a:pt x="10555" y="1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6" name="Google Shape;18386;p23"/>
            <p:cNvSpPr/>
            <p:nvPr/>
          </p:nvSpPr>
          <p:spPr>
            <a:xfrm>
              <a:off x="2602400" y="3349075"/>
              <a:ext cx="94150" cy="52450"/>
            </a:xfrm>
            <a:custGeom>
              <a:avLst/>
              <a:gdLst/>
              <a:ahLst/>
              <a:cxnLst/>
              <a:rect l="l" t="t" r="r" b="b"/>
              <a:pathLst>
                <a:path w="3766" h="2098" extrusionOk="0">
                  <a:moveTo>
                    <a:pt x="2377" y="1"/>
                  </a:moveTo>
                  <a:cubicBezTo>
                    <a:pt x="1861" y="1"/>
                    <a:pt x="1234" y="552"/>
                    <a:pt x="1" y="1749"/>
                  </a:cubicBezTo>
                  <a:cubicBezTo>
                    <a:pt x="630" y="1968"/>
                    <a:pt x="1003" y="2098"/>
                    <a:pt x="1374" y="2098"/>
                  </a:cubicBezTo>
                  <a:cubicBezTo>
                    <a:pt x="1914" y="2098"/>
                    <a:pt x="2450" y="1822"/>
                    <a:pt x="3765" y="1144"/>
                  </a:cubicBezTo>
                  <a:cubicBezTo>
                    <a:pt x="3178" y="401"/>
                    <a:pt x="2818" y="1"/>
                    <a:pt x="2377" y="1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7" name="Google Shape;18387;p23"/>
            <p:cNvSpPr/>
            <p:nvPr/>
          </p:nvSpPr>
          <p:spPr>
            <a:xfrm>
              <a:off x="2602400" y="3423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1" y="0"/>
                  </a:moveTo>
                  <a:lnTo>
                    <a:pt x="68" y="202"/>
                  </a:lnTo>
                  <a:lnTo>
                    <a:pt x="135" y="1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8" name="Google Shape;18388;p23"/>
            <p:cNvSpPr/>
            <p:nvPr/>
          </p:nvSpPr>
          <p:spPr>
            <a:xfrm>
              <a:off x="4698225" y="3150775"/>
              <a:ext cx="242050" cy="92875"/>
            </a:xfrm>
            <a:custGeom>
              <a:avLst/>
              <a:gdLst/>
              <a:ahLst/>
              <a:cxnLst/>
              <a:rect l="l" t="t" r="r" b="b"/>
              <a:pathLst>
                <a:path w="9682" h="3715" extrusionOk="0">
                  <a:moveTo>
                    <a:pt x="2421" y="0"/>
                  </a:moveTo>
                  <a:cubicBezTo>
                    <a:pt x="1727" y="379"/>
                    <a:pt x="1152" y="1290"/>
                    <a:pt x="195" y="1290"/>
                  </a:cubicBezTo>
                  <a:cubicBezTo>
                    <a:pt x="132" y="1290"/>
                    <a:pt x="67" y="1286"/>
                    <a:pt x="1" y="1278"/>
                  </a:cubicBezTo>
                  <a:lnTo>
                    <a:pt x="1" y="1278"/>
                  </a:lnTo>
                  <a:cubicBezTo>
                    <a:pt x="1" y="1345"/>
                    <a:pt x="1" y="1479"/>
                    <a:pt x="68" y="1614"/>
                  </a:cubicBezTo>
                  <a:cubicBezTo>
                    <a:pt x="1951" y="2017"/>
                    <a:pt x="3900" y="2286"/>
                    <a:pt x="5715" y="3227"/>
                  </a:cubicBezTo>
                  <a:cubicBezTo>
                    <a:pt x="5828" y="3216"/>
                    <a:pt x="5941" y="3211"/>
                    <a:pt x="6053" y="3211"/>
                  </a:cubicBezTo>
                  <a:cubicBezTo>
                    <a:pt x="7163" y="3211"/>
                    <a:pt x="8234" y="3714"/>
                    <a:pt x="9344" y="3714"/>
                  </a:cubicBezTo>
                  <a:cubicBezTo>
                    <a:pt x="9456" y="3714"/>
                    <a:pt x="9569" y="3709"/>
                    <a:pt x="9682" y="3698"/>
                  </a:cubicBezTo>
                  <a:lnTo>
                    <a:pt x="9682" y="3227"/>
                  </a:lnTo>
                  <a:cubicBezTo>
                    <a:pt x="9413" y="3227"/>
                    <a:pt x="9211" y="3160"/>
                    <a:pt x="9144" y="2824"/>
                  </a:cubicBezTo>
                  <a:cubicBezTo>
                    <a:pt x="8907" y="813"/>
                    <a:pt x="8619" y="311"/>
                    <a:pt x="6950" y="311"/>
                  </a:cubicBezTo>
                  <a:cubicBezTo>
                    <a:pt x="6722" y="311"/>
                    <a:pt x="6469" y="320"/>
                    <a:pt x="6186" y="336"/>
                  </a:cubicBezTo>
                  <a:cubicBezTo>
                    <a:pt x="5917" y="336"/>
                    <a:pt x="5648" y="205"/>
                    <a:pt x="5379" y="205"/>
                  </a:cubicBezTo>
                  <a:cubicBezTo>
                    <a:pt x="5178" y="205"/>
                    <a:pt x="4976" y="279"/>
                    <a:pt x="4774" y="538"/>
                  </a:cubicBezTo>
                  <a:cubicBezTo>
                    <a:pt x="4621" y="722"/>
                    <a:pt x="4468" y="836"/>
                    <a:pt x="4315" y="836"/>
                  </a:cubicBezTo>
                  <a:cubicBezTo>
                    <a:pt x="4132" y="836"/>
                    <a:pt x="3949" y="672"/>
                    <a:pt x="3766" y="269"/>
                  </a:cubicBezTo>
                  <a:cubicBezTo>
                    <a:pt x="3721" y="166"/>
                    <a:pt x="3651" y="131"/>
                    <a:pt x="3565" y="131"/>
                  </a:cubicBezTo>
                  <a:cubicBezTo>
                    <a:pt x="3377" y="131"/>
                    <a:pt x="3111" y="296"/>
                    <a:pt x="2861" y="296"/>
                  </a:cubicBezTo>
                  <a:cubicBezTo>
                    <a:pt x="2700" y="296"/>
                    <a:pt x="2545" y="227"/>
                    <a:pt x="2421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9" name="Google Shape;18389;p23"/>
            <p:cNvSpPr/>
            <p:nvPr/>
          </p:nvSpPr>
          <p:spPr>
            <a:xfrm>
              <a:off x="3925125" y="2815625"/>
              <a:ext cx="220175" cy="194000"/>
            </a:xfrm>
            <a:custGeom>
              <a:avLst/>
              <a:gdLst/>
              <a:ahLst/>
              <a:cxnLst/>
              <a:rect l="l" t="t" r="r" b="b"/>
              <a:pathLst>
                <a:path w="8807" h="7760" extrusionOk="0">
                  <a:moveTo>
                    <a:pt x="608" y="0"/>
                  </a:moveTo>
                  <a:cubicBezTo>
                    <a:pt x="493" y="0"/>
                    <a:pt x="364" y="48"/>
                    <a:pt x="269" y="95"/>
                  </a:cubicBezTo>
                  <a:cubicBezTo>
                    <a:pt x="67" y="364"/>
                    <a:pt x="0" y="700"/>
                    <a:pt x="135" y="1036"/>
                  </a:cubicBezTo>
                  <a:cubicBezTo>
                    <a:pt x="135" y="1171"/>
                    <a:pt x="202" y="1305"/>
                    <a:pt x="336" y="1440"/>
                  </a:cubicBezTo>
                  <a:cubicBezTo>
                    <a:pt x="403" y="1574"/>
                    <a:pt x="471" y="1709"/>
                    <a:pt x="538" y="1910"/>
                  </a:cubicBezTo>
                  <a:cubicBezTo>
                    <a:pt x="538" y="2112"/>
                    <a:pt x="605" y="2381"/>
                    <a:pt x="740" y="2515"/>
                  </a:cubicBezTo>
                  <a:cubicBezTo>
                    <a:pt x="1210" y="2986"/>
                    <a:pt x="1210" y="3658"/>
                    <a:pt x="1546" y="4129"/>
                  </a:cubicBezTo>
                  <a:cubicBezTo>
                    <a:pt x="3025" y="5742"/>
                    <a:pt x="4975" y="6683"/>
                    <a:pt x="6790" y="7759"/>
                  </a:cubicBezTo>
                  <a:cubicBezTo>
                    <a:pt x="7214" y="6722"/>
                    <a:pt x="7341" y="6412"/>
                    <a:pt x="7865" y="6412"/>
                  </a:cubicBezTo>
                  <a:cubicBezTo>
                    <a:pt x="8089" y="6412"/>
                    <a:pt x="8385" y="6469"/>
                    <a:pt x="8807" y="6549"/>
                  </a:cubicBezTo>
                  <a:cubicBezTo>
                    <a:pt x="8477" y="5692"/>
                    <a:pt x="7437" y="5805"/>
                    <a:pt x="6826" y="5366"/>
                  </a:cubicBezTo>
                  <a:lnTo>
                    <a:pt x="6826" y="5366"/>
                  </a:lnTo>
                  <a:lnTo>
                    <a:pt x="6857" y="5339"/>
                  </a:lnTo>
                  <a:cubicBezTo>
                    <a:pt x="6387" y="4465"/>
                    <a:pt x="5311" y="4532"/>
                    <a:pt x="4773" y="3793"/>
                  </a:cubicBezTo>
                  <a:cubicBezTo>
                    <a:pt x="3967" y="3188"/>
                    <a:pt x="3294" y="2515"/>
                    <a:pt x="2689" y="1776"/>
                  </a:cubicBezTo>
                  <a:cubicBezTo>
                    <a:pt x="2555" y="1641"/>
                    <a:pt x="2286" y="1507"/>
                    <a:pt x="2151" y="1305"/>
                  </a:cubicBezTo>
                  <a:lnTo>
                    <a:pt x="1614" y="835"/>
                  </a:lnTo>
                  <a:lnTo>
                    <a:pt x="1277" y="499"/>
                  </a:lnTo>
                  <a:lnTo>
                    <a:pt x="1143" y="297"/>
                  </a:lnTo>
                  <a:cubicBezTo>
                    <a:pt x="1009" y="230"/>
                    <a:pt x="874" y="95"/>
                    <a:pt x="740" y="28"/>
                  </a:cubicBezTo>
                  <a:cubicBezTo>
                    <a:pt x="700" y="8"/>
                    <a:pt x="655" y="0"/>
                    <a:pt x="608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0" name="Google Shape;18390;p23"/>
            <p:cNvSpPr/>
            <p:nvPr/>
          </p:nvSpPr>
          <p:spPr>
            <a:xfrm>
              <a:off x="4657900" y="3166875"/>
              <a:ext cx="40350" cy="17525"/>
            </a:xfrm>
            <a:custGeom>
              <a:avLst/>
              <a:gdLst/>
              <a:ahLst/>
              <a:cxnLst/>
              <a:rect l="l" t="t" r="r" b="b"/>
              <a:pathLst>
                <a:path w="1614" h="701" extrusionOk="0">
                  <a:moveTo>
                    <a:pt x="1005" y="0"/>
                  </a:moveTo>
                  <a:cubicBezTo>
                    <a:pt x="694" y="0"/>
                    <a:pt x="328" y="194"/>
                    <a:pt x="1" y="230"/>
                  </a:cubicBezTo>
                  <a:cubicBezTo>
                    <a:pt x="471" y="701"/>
                    <a:pt x="1076" y="566"/>
                    <a:pt x="1614" y="634"/>
                  </a:cubicBezTo>
                  <a:cubicBezTo>
                    <a:pt x="1491" y="140"/>
                    <a:pt x="1268" y="0"/>
                    <a:pt x="10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1" name="Google Shape;18391;p23"/>
            <p:cNvSpPr/>
            <p:nvPr/>
          </p:nvSpPr>
          <p:spPr>
            <a:xfrm>
              <a:off x="4637725" y="30297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2" name="Google Shape;18392;p23"/>
            <p:cNvSpPr/>
            <p:nvPr/>
          </p:nvSpPr>
          <p:spPr>
            <a:xfrm>
              <a:off x="4940250" y="32280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35" y="1"/>
                  </a:moveTo>
                  <a:lnTo>
                    <a:pt x="1" y="135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3" name="Google Shape;18393;p23"/>
            <p:cNvSpPr/>
            <p:nvPr/>
          </p:nvSpPr>
          <p:spPr>
            <a:xfrm>
              <a:off x="5031025" y="32314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7" y="135"/>
                    <a:pt x="135" y="202"/>
                    <a:pt x="202" y="202"/>
                  </a:cubicBezTo>
                  <a:cubicBezTo>
                    <a:pt x="269" y="202"/>
                    <a:pt x="336" y="135"/>
                    <a:pt x="403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4" name="Google Shape;18394;p23"/>
            <p:cNvSpPr/>
            <p:nvPr/>
          </p:nvSpPr>
          <p:spPr>
            <a:xfrm>
              <a:off x="2985600" y="4367800"/>
              <a:ext cx="40375" cy="33150"/>
            </a:xfrm>
            <a:custGeom>
              <a:avLst/>
              <a:gdLst/>
              <a:ahLst/>
              <a:cxnLst/>
              <a:rect l="l" t="t" r="r" b="b"/>
              <a:pathLst>
                <a:path w="1615" h="1326" extrusionOk="0">
                  <a:moveTo>
                    <a:pt x="242" y="0"/>
                  </a:moveTo>
                  <a:cubicBezTo>
                    <a:pt x="37" y="0"/>
                    <a:pt x="1" y="283"/>
                    <a:pt x="1" y="530"/>
                  </a:cubicBezTo>
                  <a:cubicBezTo>
                    <a:pt x="329" y="765"/>
                    <a:pt x="591" y="1325"/>
                    <a:pt x="993" y="1325"/>
                  </a:cubicBezTo>
                  <a:cubicBezTo>
                    <a:pt x="1168" y="1325"/>
                    <a:pt x="1370" y="1219"/>
                    <a:pt x="1614" y="934"/>
                  </a:cubicBezTo>
                  <a:cubicBezTo>
                    <a:pt x="1278" y="665"/>
                    <a:pt x="875" y="396"/>
                    <a:pt x="539" y="127"/>
                  </a:cubicBezTo>
                  <a:cubicBezTo>
                    <a:pt x="413" y="38"/>
                    <a:pt x="317" y="0"/>
                    <a:pt x="242" y="0"/>
                  </a:cubicBezTo>
                  <a:close/>
                </a:path>
              </a:pathLst>
            </a:custGeom>
            <a:solidFill>
              <a:srgbClr val="739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5" name="Google Shape;18395;p23"/>
            <p:cNvSpPr/>
            <p:nvPr/>
          </p:nvSpPr>
          <p:spPr>
            <a:xfrm>
              <a:off x="3227625" y="47945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35" y="135"/>
                    <a:pt x="202" y="269"/>
                    <a:pt x="337" y="404"/>
                  </a:cubicBezTo>
                  <a:cubicBezTo>
                    <a:pt x="337" y="202"/>
                    <a:pt x="202" y="68"/>
                    <a:pt x="1" y="0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6" name="Google Shape;18396;p23"/>
            <p:cNvSpPr/>
            <p:nvPr/>
          </p:nvSpPr>
          <p:spPr>
            <a:xfrm>
              <a:off x="3293175" y="49323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76" y="0"/>
                  </a:moveTo>
                  <a:cubicBezTo>
                    <a:pt x="34" y="0"/>
                    <a:pt x="0" y="34"/>
                    <a:pt x="0" y="67"/>
                  </a:cubicBezTo>
                  <a:cubicBezTo>
                    <a:pt x="0" y="67"/>
                    <a:pt x="135" y="135"/>
                    <a:pt x="202" y="135"/>
                  </a:cubicBezTo>
                  <a:cubicBezTo>
                    <a:pt x="168" y="34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7" name="Google Shape;18397;p23"/>
            <p:cNvSpPr/>
            <p:nvPr/>
          </p:nvSpPr>
          <p:spPr>
            <a:xfrm>
              <a:off x="2834350" y="3523875"/>
              <a:ext cx="20175" cy="40700"/>
            </a:xfrm>
            <a:custGeom>
              <a:avLst/>
              <a:gdLst/>
              <a:ahLst/>
              <a:cxnLst/>
              <a:rect l="l" t="t" r="r" b="b"/>
              <a:pathLst>
                <a:path w="807" h="1628" extrusionOk="0">
                  <a:moveTo>
                    <a:pt x="0" y="1"/>
                  </a:moveTo>
                  <a:lnTo>
                    <a:pt x="0" y="404"/>
                  </a:lnTo>
                  <a:lnTo>
                    <a:pt x="0" y="1614"/>
                  </a:lnTo>
                  <a:cubicBezTo>
                    <a:pt x="36" y="1623"/>
                    <a:pt x="72" y="1627"/>
                    <a:pt x="109" y="1627"/>
                  </a:cubicBezTo>
                  <a:cubicBezTo>
                    <a:pt x="355" y="1627"/>
                    <a:pt x="632" y="1445"/>
                    <a:pt x="807" y="1211"/>
                  </a:cubicBezTo>
                  <a:cubicBezTo>
                    <a:pt x="807" y="673"/>
                    <a:pt x="471" y="203"/>
                    <a:pt x="0" y="1"/>
                  </a:cubicBezTo>
                  <a:close/>
                </a:path>
              </a:pathLst>
            </a:custGeom>
            <a:solidFill>
              <a:srgbClr val="A9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8" name="Google Shape;18398;p23"/>
            <p:cNvSpPr/>
            <p:nvPr/>
          </p:nvSpPr>
          <p:spPr>
            <a:xfrm>
              <a:off x="2856200" y="3349100"/>
              <a:ext cx="62725" cy="104225"/>
            </a:xfrm>
            <a:custGeom>
              <a:avLst/>
              <a:gdLst/>
              <a:ahLst/>
              <a:cxnLst/>
              <a:rect l="l" t="t" r="r" b="b"/>
              <a:pathLst>
                <a:path w="2509" h="4169" extrusionOk="0">
                  <a:moveTo>
                    <a:pt x="672" y="0"/>
                  </a:moveTo>
                  <a:cubicBezTo>
                    <a:pt x="538" y="0"/>
                    <a:pt x="404" y="135"/>
                    <a:pt x="336" y="135"/>
                  </a:cubicBezTo>
                  <a:cubicBezTo>
                    <a:pt x="0" y="1479"/>
                    <a:pt x="135" y="2891"/>
                    <a:pt x="740" y="4168"/>
                  </a:cubicBezTo>
                  <a:cubicBezTo>
                    <a:pt x="1307" y="4042"/>
                    <a:pt x="869" y="3148"/>
                    <a:pt x="1145" y="3148"/>
                  </a:cubicBezTo>
                  <a:cubicBezTo>
                    <a:pt x="1164" y="3148"/>
                    <a:pt x="1185" y="3152"/>
                    <a:pt x="1210" y="3160"/>
                  </a:cubicBezTo>
                  <a:cubicBezTo>
                    <a:pt x="1427" y="3229"/>
                    <a:pt x="1597" y="3259"/>
                    <a:pt x="1730" y="3259"/>
                  </a:cubicBezTo>
                  <a:cubicBezTo>
                    <a:pt x="2508" y="3259"/>
                    <a:pt x="2027" y="2237"/>
                    <a:pt x="2084" y="1950"/>
                  </a:cubicBezTo>
                  <a:cubicBezTo>
                    <a:pt x="2151" y="1412"/>
                    <a:pt x="1412" y="1412"/>
                    <a:pt x="1009" y="1210"/>
                  </a:cubicBezTo>
                  <a:cubicBezTo>
                    <a:pt x="404" y="941"/>
                    <a:pt x="1546" y="202"/>
                    <a:pt x="672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9" name="Google Shape;18399;p23"/>
            <p:cNvSpPr/>
            <p:nvPr/>
          </p:nvSpPr>
          <p:spPr>
            <a:xfrm>
              <a:off x="2862925" y="345330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71" y="0"/>
                  </a:moveTo>
                  <a:lnTo>
                    <a:pt x="0" y="404"/>
                  </a:lnTo>
                  <a:lnTo>
                    <a:pt x="471" y="807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0" name="Google Shape;18400;p23"/>
            <p:cNvSpPr/>
            <p:nvPr/>
          </p:nvSpPr>
          <p:spPr>
            <a:xfrm>
              <a:off x="2864600" y="3322200"/>
              <a:ext cx="20200" cy="10425"/>
            </a:xfrm>
            <a:custGeom>
              <a:avLst/>
              <a:gdLst/>
              <a:ahLst/>
              <a:cxnLst/>
              <a:rect l="l" t="t" r="r" b="b"/>
              <a:pathLst>
                <a:path w="808" h="417" extrusionOk="0">
                  <a:moveTo>
                    <a:pt x="807" y="1"/>
                  </a:moveTo>
                  <a:cubicBezTo>
                    <a:pt x="471" y="1"/>
                    <a:pt x="135" y="135"/>
                    <a:pt x="0" y="404"/>
                  </a:cubicBezTo>
                  <a:cubicBezTo>
                    <a:pt x="44" y="413"/>
                    <a:pt x="88" y="417"/>
                    <a:pt x="129" y="417"/>
                  </a:cubicBezTo>
                  <a:cubicBezTo>
                    <a:pt x="406" y="417"/>
                    <a:pt x="632" y="234"/>
                    <a:pt x="807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1" name="Google Shape;18401;p23"/>
            <p:cNvSpPr/>
            <p:nvPr/>
          </p:nvSpPr>
          <p:spPr>
            <a:xfrm>
              <a:off x="2854500" y="3872200"/>
              <a:ext cx="67275" cy="186175"/>
            </a:xfrm>
            <a:custGeom>
              <a:avLst/>
              <a:gdLst/>
              <a:ahLst/>
              <a:cxnLst/>
              <a:rect l="l" t="t" r="r" b="b"/>
              <a:pathLst>
                <a:path w="2691" h="7447" extrusionOk="0">
                  <a:moveTo>
                    <a:pt x="606" y="1"/>
                  </a:moveTo>
                  <a:cubicBezTo>
                    <a:pt x="387" y="1"/>
                    <a:pt x="169" y="85"/>
                    <a:pt x="1" y="253"/>
                  </a:cubicBezTo>
                  <a:lnTo>
                    <a:pt x="1" y="1463"/>
                  </a:lnTo>
                  <a:cubicBezTo>
                    <a:pt x="539" y="2337"/>
                    <a:pt x="740" y="3413"/>
                    <a:pt x="606" y="4488"/>
                  </a:cubicBezTo>
                  <a:cubicBezTo>
                    <a:pt x="606" y="5631"/>
                    <a:pt x="1413" y="6438"/>
                    <a:pt x="1614" y="7446"/>
                  </a:cubicBezTo>
                  <a:cubicBezTo>
                    <a:pt x="2690" y="7312"/>
                    <a:pt x="2287" y="6438"/>
                    <a:pt x="2421" y="5766"/>
                  </a:cubicBezTo>
                  <a:cubicBezTo>
                    <a:pt x="2488" y="5766"/>
                    <a:pt x="2556" y="5766"/>
                    <a:pt x="2556" y="5699"/>
                  </a:cubicBezTo>
                  <a:cubicBezTo>
                    <a:pt x="2556" y="5564"/>
                    <a:pt x="2556" y="5497"/>
                    <a:pt x="2421" y="5430"/>
                  </a:cubicBezTo>
                  <a:cubicBezTo>
                    <a:pt x="1816" y="4018"/>
                    <a:pt x="1816" y="2404"/>
                    <a:pt x="740" y="1127"/>
                  </a:cubicBezTo>
                  <a:cubicBezTo>
                    <a:pt x="356" y="742"/>
                    <a:pt x="1011" y="541"/>
                    <a:pt x="1189" y="232"/>
                  </a:cubicBezTo>
                  <a:lnTo>
                    <a:pt x="1189" y="232"/>
                  </a:lnTo>
                  <a:cubicBezTo>
                    <a:pt x="1196" y="239"/>
                    <a:pt x="1204" y="246"/>
                    <a:pt x="1211" y="253"/>
                  </a:cubicBezTo>
                  <a:lnTo>
                    <a:pt x="1211" y="186"/>
                  </a:lnTo>
                  <a:cubicBezTo>
                    <a:pt x="1205" y="201"/>
                    <a:pt x="1197" y="217"/>
                    <a:pt x="1189" y="232"/>
                  </a:cubicBezTo>
                  <a:lnTo>
                    <a:pt x="1189" y="232"/>
                  </a:lnTo>
                  <a:cubicBezTo>
                    <a:pt x="1024" y="78"/>
                    <a:pt x="815" y="1"/>
                    <a:pt x="606" y="1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2" name="Google Shape;18402;p23"/>
            <p:cNvSpPr/>
            <p:nvPr/>
          </p:nvSpPr>
          <p:spPr>
            <a:xfrm>
              <a:off x="2851400" y="3846400"/>
              <a:ext cx="33400" cy="30450"/>
            </a:xfrm>
            <a:custGeom>
              <a:avLst/>
              <a:gdLst/>
              <a:ahLst/>
              <a:cxnLst/>
              <a:rect l="l" t="t" r="r" b="b"/>
              <a:pathLst>
                <a:path w="1336" h="1218" extrusionOk="0">
                  <a:moveTo>
                    <a:pt x="1142" y="1"/>
                  </a:moveTo>
                  <a:cubicBezTo>
                    <a:pt x="339" y="1"/>
                    <a:pt x="0" y="406"/>
                    <a:pt x="125" y="1218"/>
                  </a:cubicBezTo>
                  <a:lnTo>
                    <a:pt x="1335" y="1218"/>
                  </a:lnTo>
                  <a:lnTo>
                    <a:pt x="1335" y="8"/>
                  </a:lnTo>
                  <a:cubicBezTo>
                    <a:pt x="1268" y="3"/>
                    <a:pt x="1203" y="1"/>
                    <a:pt x="1142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3" name="Google Shape;18403;p23"/>
            <p:cNvSpPr/>
            <p:nvPr/>
          </p:nvSpPr>
          <p:spPr>
            <a:xfrm>
              <a:off x="2254500" y="4129625"/>
              <a:ext cx="20200" cy="14525"/>
            </a:xfrm>
            <a:custGeom>
              <a:avLst/>
              <a:gdLst/>
              <a:ahLst/>
              <a:cxnLst/>
              <a:rect l="l" t="t" r="r" b="b"/>
              <a:pathLst>
                <a:path w="808" h="581" extrusionOk="0">
                  <a:moveTo>
                    <a:pt x="387" y="0"/>
                  </a:moveTo>
                  <a:cubicBezTo>
                    <a:pt x="265" y="0"/>
                    <a:pt x="153" y="47"/>
                    <a:pt x="68" y="175"/>
                  </a:cubicBezTo>
                  <a:cubicBezTo>
                    <a:pt x="1" y="242"/>
                    <a:pt x="1" y="376"/>
                    <a:pt x="202" y="511"/>
                  </a:cubicBezTo>
                  <a:cubicBezTo>
                    <a:pt x="274" y="559"/>
                    <a:pt x="345" y="581"/>
                    <a:pt x="414" y="581"/>
                  </a:cubicBezTo>
                  <a:cubicBezTo>
                    <a:pt x="538" y="581"/>
                    <a:pt x="653" y="507"/>
                    <a:pt x="740" y="376"/>
                  </a:cubicBezTo>
                  <a:cubicBezTo>
                    <a:pt x="807" y="242"/>
                    <a:pt x="807" y="108"/>
                    <a:pt x="606" y="40"/>
                  </a:cubicBezTo>
                  <a:cubicBezTo>
                    <a:pt x="532" y="16"/>
                    <a:pt x="458" y="0"/>
                    <a:pt x="387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4" name="Google Shape;18404;p23"/>
            <p:cNvSpPr/>
            <p:nvPr/>
          </p:nvSpPr>
          <p:spPr>
            <a:xfrm>
              <a:off x="2915025" y="3977675"/>
              <a:ext cx="10100" cy="40350"/>
            </a:xfrm>
            <a:custGeom>
              <a:avLst/>
              <a:gdLst/>
              <a:ahLst/>
              <a:cxnLst/>
              <a:rect l="l" t="t" r="r" b="b"/>
              <a:pathLst>
                <a:path w="404" h="1614" extrusionOk="0">
                  <a:moveTo>
                    <a:pt x="0" y="1"/>
                  </a:moveTo>
                  <a:lnTo>
                    <a:pt x="0" y="1211"/>
                  </a:lnTo>
                  <a:cubicBezTo>
                    <a:pt x="0" y="1345"/>
                    <a:pt x="0" y="1480"/>
                    <a:pt x="0" y="1547"/>
                  </a:cubicBezTo>
                  <a:cubicBezTo>
                    <a:pt x="135" y="1614"/>
                    <a:pt x="269" y="1614"/>
                    <a:pt x="403" y="1614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5" name="Google Shape;18405;p23"/>
            <p:cNvSpPr/>
            <p:nvPr/>
          </p:nvSpPr>
          <p:spPr>
            <a:xfrm>
              <a:off x="2884775" y="4058350"/>
              <a:ext cx="12350" cy="13475"/>
            </a:xfrm>
            <a:custGeom>
              <a:avLst/>
              <a:gdLst/>
              <a:ahLst/>
              <a:cxnLst/>
              <a:rect l="l" t="t" r="r" b="b"/>
              <a:pathLst>
                <a:path w="494" h="539" extrusionOk="0">
                  <a:moveTo>
                    <a:pt x="403" y="0"/>
                  </a:moveTo>
                  <a:cubicBezTo>
                    <a:pt x="336" y="0"/>
                    <a:pt x="202" y="135"/>
                    <a:pt x="134" y="269"/>
                  </a:cubicBezTo>
                  <a:cubicBezTo>
                    <a:pt x="0" y="404"/>
                    <a:pt x="202" y="538"/>
                    <a:pt x="269" y="538"/>
                  </a:cubicBezTo>
                  <a:cubicBezTo>
                    <a:pt x="269" y="538"/>
                    <a:pt x="403" y="337"/>
                    <a:pt x="403" y="202"/>
                  </a:cubicBezTo>
                  <a:cubicBezTo>
                    <a:pt x="403" y="68"/>
                    <a:pt x="454" y="51"/>
                    <a:pt x="479" y="51"/>
                  </a:cubicBezTo>
                  <a:cubicBezTo>
                    <a:pt x="487" y="51"/>
                    <a:pt x="493" y="53"/>
                    <a:pt x="493" y="53"/>
                  </a:cubicBezTo>
                  <a:cubicBezTo>
                    <a:pt x="493" y="53"/>
                    <a:pt x="471" y="45"/>
                    <a:pt x="403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6" name="Google Shape;18406;p23"/>
            <p:cNvSpPr/>
            <p:nvPr/>
          </p:nvSpPr>
          <p:spPr>
            <a:xfrm>
              <a:off x="3298225" y="4951450"/>
              <a:ext cx="60525" cy="54925"/>
            </a:xfrm>
            <a:custGeom>
              <a:avLst/>
              <a:gdLst/>
              <a:ahLst/>
              <a:cxnLst/>
              <a:rect l="l" t="t" r="r" b="b"/>
              <a:pathLst>
                <a:path w="2421" h="2197" extrusionOk="0">
                  <a:moveTo>
                    <a:pt x="842" y="0"/>
                  </a:moveTo>
                  <a:cubicBezTo>
                    <a:pt x="539" y="0"/>
                    <a:pt x="373" y="282"/>
                    <a:pt x="0" y="916"/>
                  </a:cubicBezTo>
                  <a:lnTo>
                    <a:pt x="403" y="1319"/>
                  </a:lnTo>
                  <a:cubicBezTo>
                    <a:pt x="1053" y="1319"/>
                    <a:pt x="1263" y="2197"/>
                    <a:pt x="1942" y="2197"/>
                  </a:cubicBezTo>
                  <a:cubicBezTo>
                    <a:pt x="1967" y="2197"/>
                    <a:pt x="1991" y="2195"/>
                    <a:pt x="2017" y="2193"/>
                  </a:cubicBezTo>
                  <a:cubicBezTo>
                    <a:pt x="2017" y="1723"/>
                    <a:pt x="2151" y="1319"/>
                    <a:pt x="2420" y="916"/>
                  </a:cubicBezTo>
                  <a:cubicBezTo>
                    <a:pt x="2219" y="849"/>
                    <a:pt x="2084" y="714"/>
                    <a:pt x="2017" y="512"/>
                  </a:cubicBezTo>
                  <a:cubicBezTo>
                    <a:pt x="1418" y="183"/>
                    <a:pt x="1085" y="0"/>
                    <a:pt x="842" y="0"/>
                  </a:cubicBezTo>
                  <a:close/>
                </a:path>
              </a:pathLst>
            </a:custGeom>
            <a:solidFill>
              <a:srgbClr val="71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7" name="Google Shape;18407;p23"/>
            <p:cNvSpPr/>
            <p:nvPr/>
          </p:nvSpPr>
          <p:spPr>
            <a:xfrm>
              <a:off x="3052825" y="2323875"/>
              <a:ext cx="576500" cy="696050"/>
            </a:xfrm>
            <a:custGeom>
              <a:avLst/>
              <a:gdLst/>
              <a:ahLst/>
              <a:cxnLst/>
              <a:rect l="l" t="t" r="r" b="b"/>
              <a:pathLst>
                <a:path w="23060" h="27842" extrusionOk="0">
                  <a:moveTo>
                    <a:pt x="9816" y="0"/>
                  </a:moveTo>
                  <a:cubicBezTo>
                    <a:pt x="9144" y="0"/>
                    <a:pt x="9413" y="538"/>
                    <a:pt x="9278" y="807"/>
                  </a:cubicBezTo>
                  <a:cubicBezTo>
                    <a:pt x="8740" y="2151"/>
                    <a:pt x="7194" y="1882"/>
                    <a:pt x="6253" y="2689"/>
                  </a:cubicBezTo>
                  <a:cubicBezTo>
                    <a:pt x="6235" y="2698"/>
                    <a:pt x="6216" y="2702"/>
                    <a:pt x="6196" y="2702"/>
                  </a:cubicBezTo>
                  <a:cubicBezTo>
                    <a:pt x="6067" y="2702"/>
                    <a:pt x="5908" y="2528"/>
                    <a:pt x="5850" y="2353"/>
                  </a:cubicBezTo>
                  <a:cubicBezTo>
                    <a:pt x="5705" y="1918"/>
                    <a:pt x="5535" y="1771"/>
                    <a:pt x="5345" y="1771"/>
                  </a:cubicBezTo>
                  <a:cubicBezTo>
                    <a:pt x="5095" y="1771"/>
                    <a:pt x="4811" y="2027"/>
                    <a:pt x="4505" y="2219"/>
                  </a:cubicBezTo>
                  <a:cubicBezTo>
                    <a:pt x="3766" y="2622"/>
                    <a:pt x="2959" y="3227"/>
                    <a:pt x="3497" y="4034"/>
                  </a:cubicBezTo>
                  <a:cubicBezTo>
                    <a:pt x="4102" y="5042"/>
                    <a:pt x="4169" y="6185"/>
                    <a:pt x="4640" y="7126"/>
                  </a:cubicBezTo>
                  <a:cubicBezTo>
                    <a:pt x="4774" y="7395"/>
                    <a:pt x="4908" y="7597"/>
                    <a:pt x="4707" y="7866"/>
                  </a:cubicBezTo>
                  <a:cubicBezTo>
                    <a:pt x="4572" y="8000"/>
                    <a:pt x="4404" y="8067"/>
                    <a:pt x="4236" y="8067"/>
                  </a:cubicBezTo>
                  <a:cubicBezTo>
                    <a:pt x="4068" y="8067"/>
                    <a:pt x="3900" y="8000"/>
                    <a:pt x="3766" y="7866"/>
                  </a:cubicBezTo>
                  <a:cubicBezTo>
                    <a:pt x="2892" y="7126"/>
                    <a:pt x="2488" y="5916"/>
                    <a:pt x="1480" y="5311"/>
                  </a:cubicBezTo>
                  <a:cubicBezTo>
                    <a:pt x="1413" y="5311"/>
                    <a:pt x="1413" y="5109"/>
                    <a:pt x="1413" y="4975"/>
                  </a:cubicBezTo>
                  <a:cubicBezTo>
                    <a:pt x="1278" y="4572"/>
                    <a:pt x="2085" y="3832"/>
                    <a:pt x="1144" y="3765"/>
                  </a:cubicBezTo>
                  <a:cubicBezTo>
                    <a:pt x="1120" y="3763"/>
                    <a:pt x="1097" y="3762"/>
                    <a:pt x="1076" y="3762"/>
                  </a:cubicBezTo>
                  <a:cubicBezTo>
                    <a:pt x="433" y="3762"/>
                    <a:pt x="860" y="4715"/>
                    <a:pt x="404" y="4975"/>
                  </a:cubicBezTo>
                  <a:cubicBezTo>
                    <a:pt x="1" y="5244"/>
                    <a:pt x="68" y="5849"/>
                    <a:pt x="135" y="6320"/>
                  </a:cubicBezTo>
                  <a:cubicBezTo>
                    <a:pt x="471" y="7799"/>
                    <a:pt x="808" y="9278"/>
                    <a:pt x="1076" y="10824"/>
                  </a:cubicBezTo>
                  <a:cubicBezTo>
                    <a:pt x="1278" y="11899"/>
                    <a:pt x="1950" y="12706"/>
                    <a:pt x="2085" y="13782"/>
                  </a:cubicBezTo>
                  <a:cubicBezTo>
                    <a:pt x="2287" y="15059"/>
                    <a:pt x="2757" y="16202"/>
                    <a:pt x="3362" y="17345"/>
                  </a:cubicBezTo>
                  <a:cubicBezTo>
                    <a:pt x="3698" y="17816"/>
                    <a:pt x="3698" y="18488"/>
                    <a:pt x="3362" y="19026"/>
                  </a:cubicBezTo>
                  <a:cubicBezTo>
                    <a:pt x="2892" y="19698"/>
                    <a:pt x="3295" y="20236"/>
                    <a:pt x="3497" y="20841"/>
                  </a:cubicBezTo>
                  <a:cubicBezTo>
                    <a:pt x="3766" y="21513"/>
                    <a:pt x="4303" y="22185"/>
                    <a:pt x="4236" y="22992"/>
                  </a:cubicBezTo>
                  <a:cubicBezTo>
                    <a:pt x="4303" y="23194"/>
                    <a:pt x="4303" y="23395"/>
                    <a:pt x="4371" y="23597"/>
                  </a:cubicBezTo>
                  <a:cubicBezTo>
                    <a:pt x="4640" y="24673"/>
                    <a:pt x="5446" y="25547"/>
                    <a:pt x="5782" y="26622"/>
                  </a:cubicBezTo>
                  <a:cubicBezTo>
                    <a:pt x="5850" y="26824"/>
                    <a:pt x="5917" y="26959"/>
                    <a:pt x="6051" y="27093"/>
                  </a:cubicBezTo>
                  <a:cubicBezTo>
                    <a:pt x="6464" y="27643"/>
                    <a:pt x="6911" y="27841"/>
                    <a:pt x="7375" y="27841"/>
                  </a:cubicBezTo>
                  <a:cubicBezTo>
                    <a:pt x="7820" y="27841"/>
                    <a:pt x="8280" y="27659"/>
                    <a:pt x="8740" y="27429"/>
                  </a:cubicBezTo>
                  <a:cubicBezTo>
                    <a:pt x="10556" y="26488"/>
                    <a:pt x="12438" y="25614"/>
                    <a:pt x="14186" y="24538"/>
                  </a:cubicBezTo>
                  <a:cubicBezTo>
                    <a:pt x="14791" y="24135"/>
                    <a:pt x="15598" y="23933"/>
                    <a:pt x="15934" y="23127"/>
                  </a:cubicBezTo>
                  <a:cubicBezTo>
                    <a:pt x="16404" y="22185"/>
                    <a:pt x="16606" y="21042"/>
                    <a:pt x="17951" y="20841"/>
                  </a:cubicBezTo>
                  <a:cubicBezTo>
                    <a:pt x="18152" y="20841"/>
                    <a:pt x="18354" y="20841"/>
                    <a:pt x="18489" y="20774"/>
                  </a:cubicBezTo>
                  <a:cubicBezTo>
                    <a:pt x="19161" y="20572"/>
                    <a:pt x="20102" y="20639"/>
                    <a:pt x="20304" y="20034"/>
                  </a:cubicBezTo>
                  <a:cubicBezTo>
                    <a:pt x="20542" y="19278"/>
                    <a:pt x="20970" y="19158"/>
                    <a:pt x="21432" y="19158"/>
                  </a:cubicBezTo>
                  <a:cubicBezTo>
                    <a:pt x="21647" y="19158"/>
                    <a:pt x="21870" y="19184"/>
                    <a:pt x="22085" y="19184"/>
                  </a:cubicBezTo>
                  <a:cubicBezTo>
                    <a:pt x="22188" y="19184"/>
                    <a:pt x="22290" y="19178"/>
                    <a:pt x="22388" y="19160"/>
                  </a:cubicBezTo>
                  <a:lnTo>
                    <a:pt x="22589" y="18958"/>
                  </a:lnTo>
                  <a:cubicBezTo>
                    <a:pt x="23060" y="17883"/>
                    <a:pt x="22320" y="17950"/>
                    <a:pt x="21581" y="17883"/>
                  </a:cubicBezTo>
                  <a:cubicBezTo>
                    <a:pt x="20841" y="17816"/>
                    <a:pt x="20102" y="18017"/>
                    <a:pt x="19564" y="17345"/>
                  </a:cubicBezTo>
                  <a:cubicBezTo>
                    <a:pt x="19734" y="17112"/>
                    <a:pt x="19917" y="17046"/>
                    <a:pt x="20105" y="17046"/>
                  </a:cubicBezTo>
                  <a:cubicBezTo>
                    <a:pt x="20350" y="17046"/>
                    <a:pt x="20603" y="17157"/>
                    <a:pt x="20845" y="17157"/>
                  </a:cubicBezTo>
                  <a:cubicBezTo>
                    <a:pt x="21007" y="17157"/>
                    <a:pt x="21165" y="17107"/>
                    <a:pt x="21312" y="16942"/>
                  </a:cubicBezTo>
                  <a:cubicBezTo>
                    <a:pt x="21112" y="16421"/>
                    <a:pt x="20816" y="16211"/>
                    <a:pt x="20454" y="16211"/>
                  </a:cubicBezTo>
                  <a:cubicBezTo>
                    <a:pt x="20208" y="16211"/>
                    <a:pt x="19931" y="16308"/>
                    <a:pt x="19631" y="16471"/>
                  </a:cubicBezTo>
                  <a:cubicBezTo>
                    <a:pt x="19015" y="16751"/>
                    <a:pt x="18492" y="17358"/>
                    <a:pt x="17751" y="17358"/>
                  </a:cubicBezTo>
                  <a:cubicBezTo>
                    <a:pt x="17603" y="17358"/>
                    <a:pt x="17446" y="17334"/>
                    <a:pt x="17278" y="17278"/>
                  </a:cubicBezTo>
                  <a:cubicBezTo>
                    <a:pt x="16856" y="17119"/>
                    <a:pt x="16424" y="17065"/>
                    <a:pt x="15985" y="17065"/>
                  </a:cubicBezTo>
                  <a:cubicBezTo>
                    <a:pt x="15306" y="17065"/>
                    <a:pt x="14611" y="17196"/>
                    <a:pt x="13917" y="17278"/>
                  </a:cubicBezTo>
                  <a:cubicBezTo>
                    <a:pt x="12236" y="16807"/>
                    <a:pt x="10825" y="14790"/>
                    <a:pt x="11228" y="13042"/>
                  </a:cubicBezTo>
                  <a:cubicBezTo>
                    <a:pt x="11631" y="11294"/>
                    <a:pt x="11093" y="9345"/>
                    <a:pt x="12438" y="7799"/>
                  </a:cubicBezTo>
                  <a:cubicBezTo>
                    <a:pt x="12572" y="7530"/>
                    <a:pt x="12572" y="7261"/>
                    <a:pt x="12438" y="6992"/>
                  </a:cubicBezTo>
                  <a:cubicBezTo>
                    <a:pt x="12102" y="6387"/>
                    <a:pt x="12371" y="5983"/>
                    <a:pt x="12841" y="5446"/>
                  </a:cubicBezTo>
                  <a:cubicBezTo>
                    <a:pt x="13715" y="4370"/>
                    <a:pt x="13715" y="4303"/>
                    <a:pt x="12572" y="3227"/>
                  </a:cubicBezTo>
                  <a:cubicBezTo>
                    <a:pt x="11833" y="2488"/>
                    <a:pt x="10757" y="2017"/>
                    <a:pt x="10892" y="740"/>
                  </a:cubicBezTo>
                  <a:cubicBezTo>
                    <a:pt x="10892" y="269"/>
                    <a:pt x="10421" y="0"/>
                    <a:pt x="981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8" name="Google Shape;18408;p23"/>
            <p:cNvSpPr/>
            <p:nvPr/>
          </p:nvSpPr>
          <p:spPr>
            <a:xfrm>
              <a:off x="3123425" y="2900350"/>
              <a:ext cx="383225" cy="201325"/>
            </a:xfrm>
            <a:custGeom>
              <a:avLst/>
              <a:gdLst/>
              <a:ahLst/>
              <a:cxnLst/>
              <a:rect l="l" t="t" r="r" b="b"/>
              <a:pathLst>
                <a:path w="15329" h="8053" extrusionOk="0">
                  <a:moveTo>
                    <a:pt x="14320" y="0"/>
                  </a:moveTo>
                  <a:cubicBezTo>
                    <a:pt x="14051" y="0"/>
                    <a:pt x="13446" y="0"/>
                    <a:pt x="13446" y="269"/>
                  </a:cubicBezTo>
                  <a:cubicBezTo>
                    <a:pt x="13312" y="1479"/>
                    <a:pt x="12236" y="1009"/>
                    <a:pt x="11631" y="1278"/>
                  </a:cubicBezTo>
                  <a:lnTo>
                    <a:pt x="11429" y="1412"/>
                  </a:lnTo>
                  <a:lnTo>
                    <a:pt x="10959" y="1681"/>
                  </a:lnTo>
                  <a:lnTo>
                    <a:pt x="10757" y="1815"/>
                  </a:lnTo>
                  <a:cubicBezTo>
                    <a:pt x="10622" y="1950"/>
                    <a:pt x="10488" y="2017"/>
                    <a:pt x="10353" y="2152"/>
                  </a:cubicBezTo>
                  <a:cubicBezTo>
                    <a:pt x="10152" y="2286"/>
                    <a:pt x="10017" y="2488"/>
                    <a:pt x="9950" y="2757"/>
                  </a:cubicBezTo>
                  <a:cubicBezTo>
                    <a:pt x="9950" y="2891"/>
                    <a:pt x="10017" y="2958"/>
                    <a:pt x="9950" y="3093"/>
                  </a:cubicBezTo>
                  <a:cubicBezTo>
                    <a:pt x="9913" y="3148"/>
                    <a:pt x="9887" y="3168"/>
                    <a:pt x="9866" y="3168"/>
                  </a:cubicBezTo>
                  <a:cubicBezTo>
                    <a:pt x="9811" y="3168"/>
                    <a:pt x="9797" y="3026"/>
                    <a:pt x="9748" y="3026"/>
                  </a:cubicBezTo>
                  <a:cubicBezTo>
                    <a:pt x="9558" y="2978"/>
                    <a:pt x="9402" y="2931"/>
                    <a:pt x="9231" y="2931"/>
                  </a:cubicBezTo>
                  <a:cubicBezTo>
                    <a:pt x="9161" y="2931"/>
                    <a:pt x="9088" y="2939"/>
                    <a:pt x="9009" y="2958"/>
                  </a:cubicBezTo>
                  <a:cubicBezTo>
                    <a:pt x="8740" y="3093"/>
                    <a:pt x="8404" y="3227"/>
                    <a:pt x="8135" y="3227"/>
                  </a:cubicBezTo>
                  <a:cubicBezTo>
                    <a:pt x="7866" y="3294"/>
                    <a:pt x="7664" y="3362"/>
                    <a:pt x="7463" y="3429"/>
                  </a:cubicBezTo>
                  <a:cubicBezTo>
                    <a:pt x="7328" y="3496"/>
                    <a:pt x="7194" y="3631"/>
                    <a:pt x="7127" y="3698"/>
                  </a:cubicBezTo>
                  <a:lnTo>
                    <a:pt x="6858" y="4101"/>
                  </a:lnTo>
                  <a:cubicBezTo>
                    <a:pt x="6723" y="4236"/>
                    <a:pt x="6522" y="4303"/>
                    <a:pt x="6320" y="4370"/>
                  </a:cubicBezTo>
                  <a:cubicBezTo>
                    <a:pt x="6293" y="4368"/>
                    <a:pt x="6266" y="4368"/>
                    <a:pt x="6239" y="4368"/>
                  </a:cubicBezTo>
                  <a:cubicBezTo>
                    <a:pt x="5648" y="4368"/>
                    <a:pt x="4967" y="4747"/>
                    <a:pt x="4400" y="4747"/>
                  </a:cubicBezTo>
                  <a:cubicBezTo>
                    <a:pt x="3946" y="4747"/>
                    <a:pt x="3566" y="4505"/>
                    <a:pt x="3362" y="3631"/>
                  </a:cubicBezTo>
                  <a:cubicBezTo>
                    <a:pt x="2622" y="2622"/>
                    <a:pt x="2017" y="1547"/>
                    <a:pt x="1748" y="336"/>
                  </a:cubicBezTo>
                  <a:lnTo>
                    <a:pt x="1345" y="336"/>
                  </a:lnTo>
                  <a:cubicBezTo>
                    <a:pt x="1279" y="893"/>
                    <a:pt x="1086" y="1051"/>
                    <a:pt x="843" y="1051"/>
                  </a:cubicBezTo>
                  <a:cubicBezTo>
                    <a:pt x="587" y="1051"/>
                    <a:pt x="276" y="876"/>
                    <a:pt x="0" y="807"/>
                  </a:cubicBezTo>
                  <a:lnTo>
                    <a:pt x="0" y="807"/>
                  </a:lnTo>
                  <a:cubicBezTo>
                    <a:pt x="0" y="1143"/>
                    <a:pt x="135" y="1412"/>
                    <a:pt x="404" y="1614"/>
                  </a:cubicBezTo>
                  <a:cubicBezTo>
                    <a:pt x="1009" y="3227"/>
                    <a:pt x="2555" y="4505"/>
                    <a:pt x="2286" y="6454"/>
                  </a:cubicBezTo>
                  <a:cubicBezTo>
                    <a:pt x="2757" y="6992"/>
                    <a:pt x="3295" y="7395"/>
                    <a:pt x="3765" y="7866"/>
                  </a:cubicBezTo>
                  <a:cubicBezTo>
                    <a:pt x="4052" y="7997"/>
                    <a:pt x="4316" y="8052"/>
                    <a:pt x="4562" y="8052"/>
                  </a:cubicBezTo>
                  <a:cubicBezTo>
                    <a:pt x="5702" y="8052"/>
                    <a:pt x="6480" y="6877"/>
                    <a:pt x="7530" y="6656"/>
                  </a:cubicBezTo>
                  <a:cubicBezTo>
                    <a:pt x="9681" y="5379"/>
                    <a:pt x="11900" y="4168"/>
                    <a:pt x="14118" y="3026"/>
                  </a:cubicBezTo>
                  <a:cubicBezTo>
                    <a:pt x="14791" y="2689"/>
                    <a:pt x="15127" y="2286"/>
                    <a:pt x="15194" y="1547"/>
                  </a:cubicBezTo>
                  <a:cubicBezTo>
                    <a:pt x="15328" y="807"/>
                    <a:pt x="15194" y="202"/>
                    <a:pt x="14320" y="0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9" name="Google Shape;18409;p23"/>
            <p:cNvSpPr/>
            <p:nvPr/>
          </p:nvSpPr>
          <p:spPr>
            <a:xfrm>
              <a:off x="2935175" y="3077850"/>
              <a:ext cx="201725" cy="121150"/>
            </a:xfrm>
            <a:custGeom>
              <a:avLst/>
              <a:gdLst/>
              <a:ahLst/>
              <a:cxnLst/>
              <a:rect l="l" t="t" r="r" b="b"/>
              <a:pathLst>
                <a:path w="8069" h="4846" extrusionOk="0">
                  <a:moveTo>
                    <a:pt x="7780" y="0"/>
                  </a:moveTo>
                  <a:cubicBezTo>
                    <a:pt x="7699" y="0"/>
                    <a:pt x="7628" y="33"/>
                    <a:pt x="7598" y="94"/>
                  </a:cubicBezTo>
                  <a:cubicBezTo>
                    <a:pt x="6724" y="295"/>
                    <a:pt x="5917" y="699"/>
                    <a:pt x="5245" y="1169"/>
                  </a:cubicBezTo>
                  <a:cubicBezTo>
                    <a:pt x="3497" y="2245"/>
                    <a:pt x="1749" y="3455"/>
                    <a:pt x="1" y="4531"/>
                  </a:cubicBezTo>
                  <a:cubicBezTo>
                    <a:pt x="283" y="4672"/>
                    <a:pt x="565" y="4846"/>
                    <a:pt x="870" y="4846"/>
                  </a:cubicBezTo>
                  <a:cubicBezTo>
                    <a:pt x="1001" y="4846"/>
                    <a:pt x="1137" y="4813"/>
                    <a:pt x="1278" y="4732"/>
                  </a:cubicBezTo>
                  <a:cubicBezTo>
                    <a:pt x="1908" y="4389"/>
                    <a:pt x="2490" y="3801"/>
                    <a:pt x="3230" y="3801"/>
                  </a:cubicBezTo>
                  <a:cubicBezTo>
                    <a:pt x="3359" y="3801"/>
                    <a:pt x="3492" y="3819"/>
                    <a:pt x="3631" y="3859"/>
                  </a:cubicBezTo>
                  <a:cubicBezTo>
                    <a:pt x="3833" y="3859"/>
                    <a:pt x="4035" y="3724"/>
                    <a:pt x="4102" y="3590"/>
                  </a:cubicBezTo>
                  <a:cubicBezTo>
                    <a:pt x="4236" y="2581"/>
                    <a:pt x="5245" y="2514"/>
                    <a:pt x="5581" y="1976"/>
                  </a:cubicBezTo>
                  <a:cubicBezTo>
                    <a:pt x="6253" y="968"/>
                    <a:pt x="7665" y="1304"/>
                    <a:pt x="8068" y="161"/>
                  </a:cubicBezTo>
                  <a:cubicBezTo>
                    <a:pt x="7994" y="50"/>
                    <a:pt x="7879" y="0"/>
                    <a:pt x="7780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0" name="Google Shape;18410;p23"/>
            <p:cNvSpPr/>
            <p:nvPr/>
          </p:nvSpPr>
          <p:spPr>
            <a:xfrm>
              <a:off x="3125100" y="2940675"/>
              <a:ext cx="68925" cy="141200"/>
            </a:xfrm>
            <a:custGeom>
              <a:avLst/>
              <a:gdLst/>
              <a:ahLst/>
              <a:cxnLst/>
              <a:rect l="l" t="t" r="r" b="b"/>
              <a:pathLst>
                <a:path w="2757" h="5648" extrusionOk="0">
                  <a:moveTo>
                    <a:pt x="404" y="1"/>
                  </a:moveTo>
                  <a:cubicBezTo>
                    <a:pt x="538" y="1076"/>
                    <a:pt x="1009" y="2152"/>
                    <a:pt x="1749" y="2959"/>
                  </a:cubicBezTo>
                  <a:cubicBezTo>
                    <a:pt x="2219" y="3698"/>
                    <a:pt x="2152" y="4169"/>
                    <a:pt x="1345" y="4572"/>
                  </a:cubicBezTo>
                  <a:cubicBezTo>
                    <a:pt x="807" y="4774"/>
                    <a:pt x="270" y="4976"/>
                    <a:pt x="1" y="5581"/>
                  </a:cubicBezTo>
                  <a:lnTo>
                    <a:pt x="471" y="5648"/>
                  </a:lnTo>
                  <a:lnTo>
                    <a:pt x="1614" y="5245"/>
                  </a:lnTo>
                  <a:cubicBezTo>
                    <a:pt x="1950" y="5245"/>
                    <a:pt x="2286" y="5110"/>
                    <a:pt x="2488" y="4841"/>
                  </a:cubicBezTo>
                  <a:cubicBezTo>
                    <a:pt x="2555" y="4303"/>
                    <a:pt x="2555" y="3766"/>
                    <a:pt x="2690" y="3228"/>
                  </a:cubicBezTo>
                  <a:cubicBezTo>
                    <a:pt x="2757" y="2824"/>
                    <a:pt x="2757" y="2555"/>
                    <a:pt x="2354" y="2421"/>
                  </a:cubicBezTo>
                  <a:cubicBezTo>
                    <a:pt x="1547" y="2085"/>
                    <a:pt x="1345" y="1413"/>
                    <a:pt x="1278" y="673"/>
                  </a:cubicBezTo>
                  <a:cubicBezTo>
                    <a:pt x="1143" y="135"/>
                    <a:pt x="875" y="1"/>
                    <a:pt x="404" y="1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1" name="Google Shape;18411;p23"/>
            <p:cNvSpPr/>
            <p:nvPr/>
          </p:nvSpPr>
          <p:spPr>
            <a:xfrm>
              <a:off x="3661250" y="3725575"/>
              <a:ext cx="50450" cy="60525"/>
            </a:xfrm>
            <a:custGeom>
              <a:avLst/>
              <a:gdLst/>
              <a:ahLst/>
              <a:cxnLst/>
              <a:rect l="l" t="t" r="r" b="b"/>
              <a:pathLst>
                <a:path w="2018" h="2421" extrusionOk="0">
                  <a:moveTo>
                    <a:pt x="0" y="0"/>
                  </a:moveTo>
                  <a:lnTo>
                    <a:pt x="0" y="404"/>
                  </a:lnTo>
                  <a:cubicBezTo>
                    <a:pt x="538" y="404"/>
                    <a:pt x="1009" y="740"/>
                    <a:pt x="1210" y="1278"/>
                  </a:cubicBezTo>
                  <a:cubicBezTo>
                    <a:pt x="1412" y="1681"/>
                    <a:pt x="1547" y="2152"/>
                    <a:pt x="2017" y="2421"/>
                  </a:cubicBezTo>
                  <a:cubicBezTo>
                    <a:pt x="1815" y="471"/>
                    <a:pt x="1748" y="336"/>
                    <a:pt x="0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2" name="Google Shape;18412;p23"/>
            <p:cNvSpPr/>
            <p:nvPr/>
          </p:nvSpPr>
          <p:spPr>
            <a:xfrm>
              <a:off x="3530150" y="3509725"/>
              <a:ext cx="356325" cy="338550"/>
            </a:xfrm>
            <a:custGeom>
              <a:avLst/>
              <a:gdLst/>
              <a:ahLst/>
              <a:cxnLst/>
              <a:rect l="l" t="t" r="r" b="b"/>
              <a:pathLst>
                <a:path w="14253" h="13542" extrusionOk="0">
                  <a:moveTo>
                    <a:pt x="1046" y="0"/>
                  </a:moveTo>
                  <a:cubicBezTo>
                    <a:pt x="924" y="0"/>
                    <a:pt x="799" y="10"/>
                    <a:pt x="673" y="29"/>
                  </a:cubicBezTo>
                  <a:cubicBezTo>
                    <a:pt x="471" y="96"/>
                    <a:pt x="337" y="164"/>
                    <a:pt x="202" y="298"/>
                  </a:cubicBezTo>
                  <a:cubicBezTo>
                    <a:pt x="1" y="634"/>
                    <a:pt x="1" y="1038"/>
                    <a:pt x="135" y="1441"/>
                  </a:cubicBezTo>
                  <a:cubicBezTo>
                    <a:pt x="337" y="1912"/>
                    <a:pt x="673" y="2382"/>
                    <a:pt x="1211" y="2651"/>
                  </a:cubicBezTo>
                  <a:cubicBezTo>
                    <a:pt x="2622" y="4197"/>
                    <a:pt x="3160" y="6483"/>
                    <a:pt x="5244" y="7491"/>
                  </a:cubicBezTo>
                  <a:cubicBezTo>
                    <a:pt x="6253" y="8231"/>
                    <a:pt x="7194" y="9038"/>
                    <a:pt x="8001" y="9979"/>
                  </a:cubicBezTo>
                  <a:cubicBezTo>
                    <a:pt x="9211" y="11189"/>
                    <a:pt x="9950" y="12870"/>
                    <a:pt x="11631" y="13542"/>
                  </a:cubicBezTo>
                  <a:cubicBezTo>
                    <a:pt x="12176" y="12997"/>
                    <a:pt x="12992" y="12725"/>
                    <a:pt x="13787" y="12725"/>
                  </a:cubicBezTo>
                  <a:cubicBezTo>
                    <a:pt x="13876" y="12725"/>
                    <a:pt x="13964" y="12729"/>
                    <a:pt x="14051" y="12735"/>
                  </a:cubicBezTo>
                  <a:cubicBezTo>
                    <a:pt x="14118" y="12735"/>
                    <a:pt x="14118" y="12668"/>
                    <a:pt x="14186" y="12601"/>
                  </a:cubicBezTo>
                  <a:cubicBezTo>
                    <a:pt x="14253" y="12534"/>
                    <a:pt x="14186" y="12466"/>
                    <a:pt x="14051" y="12332"/>
                  </a:cubicBezTo>
                  <a:cubicBezTo>
                    <a:pt x="13446" y="11794"/>
                    <a:pt x="12841" y="11256"/>
                    <a:pt x="12303" y="10651"/>
                  </a:cubicBezTo>
                  <a:cubicBezTo>
                    <a:pt x="11093" y="9172"/>
                    <a:pt x="9749" y="7760"/>
                    <a:pt x="8270" y="6483"/>
                  </a:cubicBezTo>
                  <a:cubicBezTo>
                    <a:pt x="6791" y="5407"/>
                    <a:pt x="5446" y="3996"/>
                    <a:pt x="4438" y="2517"/>
                  </a:cubicBezTo>
                  <a:cubicBezTo>
                    <a:pt x="4034" y="1844"/>
                    <a:pt x="3496" y="1306"/>
                    <a:pt x="2824" y="970"/>
                  </a:cubicBezTo>
                  <a:cubicBezTo>
                    <a:pt x="2421" y="338"/>
                    <a:pt x="1773" y="0"/>
                    <a:pt x="1046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3" name="Google Shape;18413;p23"/>
            <p:cNvSpPr/>
            <p:nvPr/>
          </p:nvSpPr>
          <p:spPr>
            <a:xfrm>
              <a:off x="3901575" y="3844475"/>
              <a:ext cx="53825" cy="53775"/>
            </a:xfrm>
            <a:custGeom>
              <a:avLst/>
              <a:gdLst/>
              <a:ahLst/>
              <a:cxnLst/>
              <a:rect l="l" t="t" r="r" b="b"/>
              <a:pathLst>
                <a:path w="2153" h="2151" extrusionOk="0">
                  <a:moveTo>
                    <a:pt x="203" y="1"/>
                  </a:moveTo>
                  <a:cubicBezTo>
                    <a:pt x="135" y="1"/>
                    <a:pt x="68" y="51"/>
                    <a:pt x="1" y="152"/>
                  </a:cubicBezTo>
                  <a:cubicBezTo>
                    <a:pt x="162" y="1814"/>
                    <a:pt x="194" y="2151"/>
                    <a:pt x="1190" y="2151"/>
                  </a:cubicBezTo>
                  <a:cubicBezTo>
                    <a:pt x="1442" y="2151"/>
                    <a:pt x="1757" y="2129"/>
                    <a:pt x="2152" y="2102"/>
                  </a:cubicBezTo>
                  <a:cubicBezTo>
                    <a:pt x="1816" y="1564"/>
                    <a:pt x="1211" y="1228"/>
                    <a:pt x="1144" y="555"/>
                  </a:cubicBezTo>
                  <a:cubicBezTo>
                    <a:pt x="808" y="555"/>
                    <a:pt x="539" y="354"/>
                    <a:pt x="404" y="152"/>
                  </a:cubicBezTo>
                  <a:cubicBezTo>
                    <a:pt x="337" y="51"/>
                    <a:pt x="270" y="1"/>
                    <a:pt x="203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4" name="Google Shape;18414;p23"/>
            <p:cNvSpPr/>
            <p:nvPr/>
          </p:nvSpPr>
          <p:spPr>
            <a:xfrm>
              <a:off x="3859575" y="3835225"/>
              <a:ext cx="35325" cy="37950"/>
            </a:xfrm>
            <a:custGeom>
              <a:avLst/>
              <a:gdLst/>
              <a:ahLst/>
              <a:cxnLst/>
              <a:rect l="l" t="t" r="r" b="b"/>
              <a:pathLst>
                <a:path w="1413" h="1518" extrusionOk="0">
                  <a:moveTo>
                    <a:pt x="1156" y="1"/>
                  </a:moveTo>
                  <a:cubicBezTo>
                    <a:pt x="1097" y="1"/>
                    <a:pt x="1025" y="18"/>
                    <a:pt x="941" y="51"/>
                  </a:cubicBezTo>
                  <a:cubicBezTo>
                    <a:pt x="336" y="119"/>
                    <a:pt x="0" y="388"/>
                    <a:pt x="202" y="993"/>
                  </a:cubicBezTo>
                  <a:cubicBezTo>
                    <a:pt x="311" y="1211"/>
                    <a:pt x="420" y="1518"/>
                    <a:pt x="709" y="1518"/>
                  </a:cubicBezTo>
                  <a:cubicBezTo>
                    <a:pt x="776" y="1518"/>
                    <a:pt x="853" y="1501"/>
                    <a:pt x="941" y="1463"/>
                  </a:cubicBezTo>
                  <a:cubicBezTo>
                    <a:pt x="1412" y="1329"/>
                    <a:pt x="1278" y="858"/>
                    <a:pt x="1345" y="455"/>
                  </a:cubicBezTo>
                  <a:cubicBezTo>
                    <a:pt x="1395" y="152"/>
                    <a:pt x="1332" y="1"/>
                    <a:pt x="115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5" name="Google Shape;18415;p23"/>
            <p:cNvSpPr/>
            <p:nvPr/>
          </p:nvSpPr>
          <p:spPr>
            <a:xfrm>
              <a:off x="3883100" y="38180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1"/>
                  </a:moveTo>
                  <a:lnTo>
                    <a:pt x="0" y="337"/>
                  </a:lnTo>
                  <a:cubicBezTo>
                    <a:pt x="0" y="471"/>
                    <a:pt x="0" y="606"/>
                    <a:pt x="0" y="740"/>
                  </a:cubicBezTo>
                  <a:lnTo>
                    <a:pt x="404" y="1144"/>
                  </a:lnTo>
                  <a:cubicBezTo>
                    <a:pt x="538" y="1144"/>
                    <a:pt x="673" y="1144"/>
                    <a:pt x="807" y="1211"/>
                  </a:cubicBezTo>
                  <a:lnTo>
                    <a:pt x="1211" y="1211"/>
                  </a:lnTo>
                  <a:cubicBezTo>
                    <a:pt x="1009" y="606"/>
                    <a:pt x="538" y="203"/>
                    <a:pt x="0" y="1"/>
                  </a:cubicBezTo>
                  <a:close/>
                </a:path>
              </a:pathLst>
            </a:custGeom>
            <a:solidFill>
              <a:srgbClr val="B09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6" name="Google Shape;18416;p23"/>
            <p:cNvSpPr/>
            <p:nvPr/>
          </p:nvSpPr>
          <p:spPr>
            <a:xfrm>
              <a:off x="4016475" y="4017425"/>
              <a:ext cx="17150" cy="16175"/>
            </a:xfrm>
            <a:custGeom>
              <a:avLst/>
              <a:gdLst/>
              <a:ahLst/>
              <a:cxnLst/>
              <a:rect l="l" t="t" r="r" b="b"/>
              <a:pathLst>
                <a:path w="686" h="647" extrusionOk="0">
                  <a:moveTo>
                    <a:pt x="593" y="1"/>
                  </a:moveTo>
                  <a:cubicBezTo>
                    <a:pt x="571" y="1"/>
                    <a:pt x="544" y="9"/>
                    <a:pt x="514" y="24"/>
                  </a:cubicBezTo>
                  <a:cubicBezTo>
                    <a:pt x="313" y="158"/>
                    <a:pt x="178" y="158"/>
                    <a:pt x="111" y="360"/>
                  </a:cubicBezTo>
                  <a:cubicBezTo>
                    <a:pt x="0" y="526"/>
                    <a:pt x="163" y="647"/>
                    <a:pt x="299" y="647"/>
                  </a:cubicBezTo>
                  <a:cubicBezTo>
                    <a:pt x="328" y="647"/>
                    <a:pt x="356" y="641"/>
                    <a:pt x="380" y="629"/>
                  </a:cubicBezTo>
                  <a:cubicBezTo>
                    <a:pt x="514" y="562"/>
                    <a:pt x="581" y="360"/>
                    <a:pt x="581" y="360"/>
                  </a:cubicBezTo>
                  <a:cubicBezTo>
                    <a:pt x="686" y="100"/>
                    <a:pt x="669" y="1"/>
                    <a:pt x="593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7" name="Google Shape;18417;p23"/>
            <p:cNvSpPr/>
            <p:nvPr/>
          </p:nvSpPr>
          <p:spPr>
            <a:xfrm>
              <a:off x="3831000" y="3866425"/>
              <a:ext cx="20200" cy="10850"/>
            </a:xfrm>
            <a:custGeom>
              <a:avLst/>
              <a:gdLst/>
              <a:ahLst/>
              <a:cxnLst/>
              <a:rect l="l" t="t" r="r" b="b"/>
              <a:pathLst>
                <a:path w="808" h="434" extrusionOk="0">
                  <a:moveTo>
                    <a:pt x="132" y="0"/>
                  </a:moveTo>
                  <a:cubicBezTo>
                    <a:pt x="89" y="0"/>
                    <a:pt x="45" y="5"/>
                    <a:pt x="0" y="13"/>
                  </a:cubicBezTo>
                  <a:cubicBezTo>
                    <a:pt x="168" y="294"/>
                    <a:pt x="383" y="434"/>
                    <a:pt x="645" y="434"/>
                  </a:cubicBezTo>
                  <a:cubicBezTo>
                    <a:pt x="697" y="434"/>
                    <a:pt x="751" y="428"/>
                    <a:pt x="807" y="417"/>
                  </a:cubicBezTo>
                  <a:cubicBezTo>
                    <a:pt x="690" y="183"/>
                    <a:pt x="421" y="0"/>
                    <a:pt x="132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8" name="Google Shape;18418;p23"/>
            <p:cNvSpPr/>
            <p:nvPr/>
          </p:nvSpPr>
          <p:spPr>
            <a:xfrm>
              <a:off x="3861250" y="38869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0" y="0"/>
                  </a:moveTo>
                  <a:cubicBezTo>
                    <a:pt x="0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0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9" name="Google Shape;18419;p23"/>
            <p:cNvSpPr/>
            <p:nvPr/>
          </p:nvSpPr>
          <p:spPr>
            <a:xfrm>
              <a:off x="3852850" y="38768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0" name="Google Shape;18420;p23"/>
            <p:cNvSpPr/>
            <p:nvPr/>
          </p:nvSpPr>
          <p:spPr>
            <a:xfrm>
              <a:off x="3822600" y="38566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1" name="Google Shape;18421;p23"/>
            <p:cNvSpPr/>
            <p:nvPr/>
          </p:nvSpPr>
          <p:spPr>
            <a:xfrm>
              <a:off x="3558725" y="3574300"/>
              <a:ext cx="102550" cy="151300"/>
            </a:xfrm>
            <a:custGeom>
              <a:avLst/>
              <a:gdLst/>
              <a:ahLst/>
              <a:cxnLst/>
              <a:rect l="l" t="t" r="r" b="b"/>
              <a:pathLst>
                <a:path w="4102" h="6052" extrusionOk="0">
                  <a:moveTo>
                    <a:pt x="68" y="1"/>
                  </a:moveTo>
                  <a:cubicBezTo>
                    <a:pt x="68" y="337"/>
                    <a:pt x="0" y="740"/>
                    <a:pt x="135" y="942"/>
                  </a:cubicBezTo>
                  <a:cubicBezTo>
                    <a:pt x="1614" y="2555"/>
                    <a:pt x="2286" y="4707"/>
                    <a:pt x="4101" y="6051"/>
                  </a:cubicBezTo>
                  <a:lnTo>
                    <a:pt x="4101" y="4841"/>
                  </a:lnTo>
                  <a:cubicBezTo>
                    <a:pt x="3362" y="3967"/>
                    <a:pt x="2690" y="3093"/>
                    <a:pt x="2017" y="2219"/>
                  </a:cubicBezTo>
                  <a:cubicBezTo>
                    <a:pt x="1547" y="1345"/>
                    <a:pt x="874" y="606"/>
                    <a:pt x="68" y="1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2" name="Google Shape;18422;p23"/>
            <p:cNvSpPr/>
            <p:nvPr/>
          </p:nvSpPr>
          <p:spPr>
            <a:xfrm>
              <a:off x="3348625" y="4964250"/>
              <a:ext cx="10125" cy="11800"/>
            </a:xfrm>
            <a:custGeom>
              <a:avLst/>
              <a:gdLst/>
              <a:ahLst/>
              <a:cxnLst/>
              <a:rect l="l" t="t" r="r" b="b"/>
              <a:pathLst>
                <a:path w="405" h="472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3" name="Google Shape;18423;p23"/>
            <p:cNvSpPr/>
            <p:nvPr/>
          </p:nvSpPr>
          <p:spPr>
            <a:xfrm>
              <a:off x="3625950" y="3078700"/>
              <a:ext cx="435325" cy="292400"/>
            </a:xfrm>
            <a:custGeom>
              <a:avLst/>
              <a:gdLst/>
              <a:ahLst/>
              <a:cxnLst/>
              <a:rect l="l" t="t" r="r" b="b"/>
              <a:pathLst>
                <a:path w="17413" h="11696" extrusionOk="0">
                  <a:moveTo>
                    <a:pt x="7944" y="1"/>
                  </a:moveTo>
                  <a:cubicBezTo>
                    <a:pt x="6949" y="1"/>
                    <a:pt x="5954" y="135"/>
                    <a:pt x="4975" y="396"/>
                  </a:cubicBezTo>
                  <a:cubicBezTo>
                    <a:pt x="4370" y="1135"/>
                    <a:pt x="3698" y="1808"/>
                    <a:pt x="2891" y="2278"/>
                  </a:cubicBezTo>
                  <a:cubicBezTo>
                    <a:pt x="471" y="3421"/>
                    <a:pt x="1" y="4833"/>
                    <a:pt x="942" y="7388"/>
                  </a:cubicBezTo>
                  <a:cubicBezTo>
                    <a:pt x="1211" y="8530"/>
                    <a:pt x="2085" y="9136"/>
                    <a:pt x="2891" y="9808"/>
                  </a:cubicBezTo>
                  <a:cubicBezTo>
                    <a:pt x="3631" y="10144"/>
                    <a:pt x="4236" y="10749"/>
                    <a:pt x="4975" y="11018"/>
                  </a:cubicBezTo>
                  <a:cubicBezTo>
                    <a:pt x="5110" y="11085"/>
                    <a:pt x="5312" y="11220"/>
                    <a:pt x="5446" y="11354"/>
                  </a:cubicBezTo>
                  <a:cubicBezTo>
                    <a:pt x="5932" y="11250"/>
                    <a:pt x="6418" y="11210"/>
                    <a:pt x="6904" y="11210"/>
                  </a:cubicBezTo>
                  <a:cubicBezTo>
                    <a:pt x="8591" y="11210"/>
                    <a:pt x="10282" y="11696"/>
                    <a:pt x="11991" y="11696"/>
                  </a:cubicBezTo>
                  <a:cubicBezTo>
                    <a:pt x="12652" y="11696"/>
                    <a:pt x="13316" y="11623"/>
                    <a:pt x="13984" y="11421"/>
                  </a:cubicBezTo>
                  <a:cubicBezTo>
                    <a:pt x="14053" y="11433"/>
                    <a:pt x="14122" y="11438"/>
                    <a:pt x="14191" y="11438"/>
                  </a:cubicBezTo>
                  <a:cubicBezTo>
                    <a:pt x="14524" y="11438"/>
                    <a:pt x="14848" y="11308"/>
                    <a:pt x="15127" y="11085"/>
                  </a:cubicBezTo>
                  <a:cubicBezTo>
                    <a:pt x="17009" y="9673"/>
                    <a:pt x="17413" y="7993"/>
                    <a:pt x="16673" y="5707"/>
                  </a:cubicBezTo>
                  <a:cubicBezTo>
                    <a:pt x="16001" y="3690"/>
                    <a:pt x="14455" y="2614"/>
                    <a:pt x="13110" y="1270"/>
                  </a:cubicBezTo>
                  <a:cubicBezTo>
                    <a:pt x="12370" y="1135"/>
                    <a:pt x="11564" y="1135"/>
                    <a:pt x="11093" y="463"/>
                  </a:cubicBezTo>
                  <a:cubicBezTo>
                    <a:pt x="10055" y="152"/>
                    <a:pt x="8999" y="1"/>
                    <a:pt x="7944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4" name="Google Shape;18424;p23"/>
            <p:cNvSpPr/>
            <p:nvPr/>
          </p:nvSpPr>
          <p:spPr>
            <a:xfrm>
              <a:off x="4204100" y="3237925"/>
              <a:ext cx="215175" cy="202950"/>
            </a:xfrm>
            <a:custGeom>
              <a:avLst/>
              <a:gdLst/>
              <a:ahLst/>
              <a:cxnLst/>
              <a:rect l="l" t="t" r="r" b="b"/>
              <a:pathLst>
                <a:path w="8607" h="8118" extrusionOk="0">
                  <a:moveTo>
                    <a:pt x="3840" y="0"/>
                  </a:moveTo>
                  <a:cubicBezTo>
                    <a:pt x="3099" y="0"/>
                    <a:pt x="2438" y="202"/>
                    <a:pt x="1951" y="1220"/>
                  </a:cubicBezTo>
                  <a:cubicBezTo>
                    <a:pt x="1480" y="2161"/>
                    <a:pt x="875" y="3170"/>
                    <a:pt x="404" y="4178"/>
                  </a:cubicBezTo>
                  <a:cubicBezTo>
                    <a:pt x="1" y="4783"/>
                    <a:pt x="1" y="5590"/>
                    <a:pt x="404" y="6195"/>
                  </a:cubicBezTo>
                  <a:cubicBezTo>
                    <a:pt x="942" y="7069"/>
                    <a:pt x="1816" y="7674"/>
                    <a:pt x="2825" y="7876"/>
                  </a:cubicBezTo>
                  <a:cubicBezTo>
                    <a:pt x="3285" y="8039"/>
                    <a:pt x="3758" y="8117"/>
                    <a:pt x="4226" y="8117"/>
                  </a:cubicBezTo>
                  <a:cubicBezTo>
                    <a:pt x="5876" y="8117"/>
                    <a:pt x="7455" y="7147"/>
                    <a:pt x="8136" y="5523"/>
                  </a:cubicBezTo>
                  <a:cubicBezTo>
                    <a:pt x="8606" y="4313"/>
                    <a:pt x="8606" y="2968"/>
                    <a:pt x="8136" y="1758"/>
                  </a:cubicBezTo>
                  <a:cubicBezTo>
                    <a:pt x="7598" y="1153"/>
                    <a:pt x="7060" y="615"/>
                    <a:pt x="6522" y="77"/>
                  </a:cubicBezTo>
                  <a:cubicBezTo>
                    <a:pt x="6444" y="63"/>
                    <a:pt x="6374" y="56"/>
                    <a:pt x="6313" y="56"/>
                  </a:cubicBezTo>
                  <a:cubicBezTo>
                    <a:pt x="5796" y="56"/>
                    <a:pt x="5850" y="531"/>
                    <a:pt x="5850" y="951"/>
                  </a:cubicBezTo>
                  <a:cubicBezTo>
                    <a:pt x="5850" y="1465"/>
                    <a:pt x="5623" y="1654"/>
                    <a:pt x="5258" y="1654"/>
                  </a:cubicBezTo>
                  <a:cubicBezTo>
                    <a:pt x="5098" y="1654"/>
                    <a:pt x="4912" y="1618"/>
                    <a:pt x="4707" y="1556"/>
                  </a:cubicBezTo>
                  <a:lnTo>
                    <a:pt x="4707" y="1556"/>
                  </a:lnTo>
                  <a:cubicBezTo>
                    <a:pt x="4841" y="1573"/>
                    <a:pt x="4976" y="1586"/>
                    <a:pt x="5102" y="1586"/>
                  </a:cubicBezTo>
                  <a:cubicBezTo>
                    <a:pt x="5480" y="1586"/>
                    <a:pt x="5783" y="1472"/>
                    <a:pt x="5783" y="1019"/>
                  </a:cubicBezTo>
                  <a:cubicBezTo>
                    <a:pt x="5917" y="548"/>
                    <a:pt x="5514" y="77"/>
                    <a:pt x="5043" y="77"/>
                  </a:cubicBezTo>
                  <a:cubicBezTo>
                    <a:pt x="4630" y="54"/>
                    <a:pt x="4224" y="0"/>
                    <a:pt x="3840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5" name="Google Shape;18425;p23"/>
            <p:cNvSpPr/>
            <p:nvPr/>
          </p:nvSpPr>
          <p:spPr>
            <a:xfrm>
              <a:off x="3071325" y="3056975"/>
              <a:ext cx="341200" cy="301200"/>
            </a:xfrm>
            <a:custGeom>
              <a:avLst/>
              <a:gdLst/>
              <a:ahLst/>
              <a:cxnLst/>
              <a:rect l="l" t="t" r="r" b="b"/>
              <a:pathLst>
                <a:path w="13648" h="12048" extrusionOk="0">
                  <a:moveTo>
                    <a:pt x="10106" y="0"/>
                  </a:moveTo>
                  <a:cubicBezTo>
                    <a:pt x="10040" y="0"/>
                    <a:pt x="9967" y="38"/>
                    <a:pt x="9883" y="122"/>
                  </a:cubicBezTo>
                  <a:cubicBezTo>
                    <a:pt x="9278" y="324"/>
                    <a:pt x="8606" y="324"/>
                    <a:pt x="8202" y="727"/>
                  </a:cubicBezTo>
                  <a:cubicBezTo>
                    <a:pt x="7664" y="1157"/>
                    <a:pt x="6997" y="1372"/>
                    <a:pt x="6339" y="1372"/>
                  </a:cubicBezTo>
                  <a:cubicBezTo>
                    <a:pt x="6175" y="1372"/>
                    <a:pt x="6011" y="1359"/>
                    <a:pt x="5849" y="1332"/>
                  </a:cubicBezTo>
                  <a:cubicBezTo>
                    <a:pt x="5379" y="1399"/>
                    <a:pt x="5311" y="1870"/>
                    <a:pt x="4975" y="2139"/>
                  </a:cubicBezTo>
                  <a:cubicBezTo>
                    <a:pt x="4774" y="2341"/>
                    <a:pt x="4370" y="2206"/>
                    <a:pt x="4168" y="2475"/>
                  </a:cubicBezTo>
                  <a:lnTo>
                    <a:pt x="3765" y="2475"/>
                  </a:lnTo>
                  <a:cubicBezTo>
                    <a:pt x="3631" y="2677"/>
                    <a:pt x="3496" y="2744"/>
                    <a:pt x="3362" y="2878"/>
                  </a:cubicBezTo>
                  <a:lnTo>
                    <a:pt x="2958" y="2878"/>
                  </a:lnTo>
                  <a:cubicBezTo>
                    <a:pt x="2421" y="2946"/>
                    <a:pt x="2017" y="3282"/>
                    <a:pt x="1748" y="3685"/>
                  </a:cubicBezTo>
                  <a:cubicBezTo>
                    <a:pt x="1547" y="3820"/>
                    <a:pt x="1345" y="3887"/>
                    <a:pt x="1345" y="4088"/>
                  </a:cubicBezTo>
                  <a:cubicBezTo>
                    <a:pt x="1076" y="4626"/>
                    <a:pt x="0" y="4425"/>
                    <a:pt x="135" y="5366"/>
                  </a:cubicBezTo>
                  <a:cubicBezTo>
                    <a:pt x="605" y="5231"/>
                    <a:pt x="1009" y="5097"/>
                    <a:pt x="1479" y="4828"/>
                  </a:cubicBezTo>
                  <a:cubicBezTo>
                    <a:pt x="2891" y="3685"/>
                    <a:pt x="4706" y="3214"/>
                    <a:pt x="6253" y="2341"/>
                  </a:cubicBezTo>
                  <a:cubicBezTo>
                    <a:pt x="6458" y="2203"/>
                    <a:pt x="6640" y="2136"/>
                    <a:pt x="6794" y="2136"/>
                  </a:cubicBezTo>
                  <a:cubicBezTo>
                    <a:pt x="7093" y="2136"/>
                    <a:pt x="7284" y="2390"/>
                    <a:pt x="7328" y="2878"/>
                  </a:cubicBezTo>
                  <a:lnTo>
                    <a:pt x="7395" y="3752"/>
                  </a:lnTo>
                  <a:cubicBezTo>
                    <a:pt x="7732" y="4828"/>
                    <a:pt x="8135" y="5904"/>
                    <a:pt x="8538" y="6979"/>
                  </a:cubicBezTo>
                  <a:cubicBezTo>
                    <a:pt x="8740" y="7114"/>
                    <a:pt x="8874" y="7248"/>
                    <a:pt x="9009" y="7450"/>
                  </a:cubicBezTo>
                  <a:cubicBezTo>
                    <a:pt x="9479" y="7920"/>
                    <a:pt x="9883" y="8458"/>
                    <a:pt x="10219" y="9063"/>
                  </a:cubicBezTo>
                  <a:cubicBezTo>
                    <a:pt x="10555" y="9265"/>
                    <a:pt x="10421" y="9668"/>
                    <a:pt x="10690" y="9870"/>
                  </a:cubicBezTo>
                  <a:cubicBezTo>
                    <a:pt x="10824" y="10005"/>
                    <a:pt x="10958" y="10139"/>
                    <a:pt x="11093" y="10341"/>
                  </a:cubicBezTo>
                  <a:cubicBezTo>
                    <a:pt x="11362" y="10475"/>
                    <a:pt x="11295" y="10878"/>
                    <a:pt x="11564" y="11080"/>
                  </a:cubicBezTo>
                  <a:cubicBezTo>
                    <a:pt x="11832" y="11282"/>
                    <a:pt x="12101" y="11551"/>
                    <a:pt x="12303" y="11887"/>
                  </a:cubicBezTo>
                  <a:cubicBezTo>
                    <a:pt x="12401" y="11985"/>
                    <a:pt x="12536" y="12048"/>
                    <a:pt x="12680" y="12048"/>
                  </a:cubicBezTo>
                  <a:cubicBezTo>
                    <a:pt x="12733" y="12048"/>
                    <a:pt x="12787" y="12039"/>
                    <a:pt x="12841" y="12021"/>
                  </a:cubicBezTo>
                  <a:cubicBezTo>
                    <a:pt x="13244" y="11820"/>
                    <a:pt x="13580" y="11416"/>
                    <a:pt x="13648" y="10946"/>
                  </a:cubicBezTo>
                  <a:cubicBezTo>
                    <a:pt x="12975" y="9937"/>
                    <a:pt x="12034" y="9131"/>
                    <a:pt x="11429" y="7988"/>
                  </a:cubicBezTo>
                  <a:lnTo>
                    <a:pt x="11160" y="7584"/>
                  </a:lnTo>
                  <a:lnTo>
                    <a:pt x="10958" y="7383"/>
                  </a:lnTo>
                  <a:cubicBezTo>
                    <a:pt x="10891" y="7248"/>
                    <a:pt x="10757" y="7181"/>
                    <a:pt x="10690" y="7046"/>
                  </a:cubicBezTo>
                  <a:lnTo>
                    <a:pt x="10488" y="6912"/>
                  </a:lnTo>
                  <a:cubicBezTo>
                    <a:pt x="10421" y="6778"/>
                    <a:pt x="10286" y="6710"/>
                    <a:pt x="10152" y="6576"/>
                  </a:cubicBezTo>
                  <a:lnTo>
                    <a:pt x="10017" y="6441"/>
                  </a:lnTo>
                  <a:cubicBezTo>
                    <a:pt x="9950" y="6307"/>
                    <a:pt x="9883" y="6173"/>
                    <a:pt x="9816" y="6105"/>
                  </a:cubicBezTo>
                  <a:lnTo>
                    <a:pt x="9614" y="5702"/>
                  </a:lnTo>
                  <a:cubicBezTo>
                    <a:pt x="9547" y="5567"/>
                    <a:pt x="9412" y="5366"/>
                    <a:pt x="9345" y="5164"/>
                  </a:cubicBezTo>
                  <a:cubicBezTo>
                    <a:pt x="9278" y="4962"/>
                    <a:pt x="9211" y="4761"/>
                    <a:pt x="9076" y="4626"/>
                  </a:cubicBezTo>
                  <a:cubicBezTo>
                    <a:pt x="8807" y="4357"/>
                    <a:pt x="8942" y="3954"/>
                    <a:pt x="8673" y="3752"/>
                  </a:cubicBezTo>
                  <a:cubicBezTo>
                    <a:pt x="8068" y="1601"/>
                    <a:pt x="8068" y="1601"/>
                    <a:pt x="10085" y="458"/>
                  </a:cubicBezTo>
                  <a:cubicBezTo>
                    <a:pt x="10219" y="391"/>
                    <a:pt x="10286" y="256"/>
                    <a:pt x="10353" y="189"/>
                  </a:cubicBezTo>
                  <a:cubicBezTo>
                    <a:pt x="10275" y="72"/>
                    <a:pt x="10197" y="0"/>
                    <a:pt x="10106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6" name="Google Shape;18426;p23"/>
            <p:cNvSpPr/>
            <p:nvPr/>
          </p:nvSpPr>
          <p:spPr>
            <a:xfrm>
              <a:off x="3447800" y="2868400"/>
              <a:ext cx="284050" cy="139525"/>
            </a:xfrm>
            <a:custGeom>
              <a:avLst/>
              <a:gdLst/>
              <a:ahLst/>
              <a:cxnLst/>
              <a:rect l="l" t="t" r="r" b="b"/>
              <a:pathLst>
                <a:path w="11362" h="5581" extrusionOk="0">
                  <a:moveTo>
                    <a:pt x="10085" y="1"/>
                  </a:moveTo>
                  <a:lnTo>
                    <a:pt x="7664" y="808"/>
                  </a:lnTo>
                  <a:cubicBezTo>
                    <a:pt x="6858" y="1816"/>
                    <a:pt x="5513" y="1816"/>
                    <a:pt x="4505" y="2488"/>
                  </a:cubicBezTo>
                  <a:cubicBezTo>
                    <a:pt x="4370" y="2556"/>
                    <a:pt x="4236" y="2623"/>
                    <a:pt x="4101" y="2690"/>
                  </a:cubicBezTo>
                  <a:cubicBezTo>
                    <a:pt x="3765" y="3026"/>
                    <a:pt x="3362" y="3161"/>
                    <a:pt x="2958" y="3228"/>
                  </a:cubicBezTo>
                  <a:cubicBezTo>
                    <a:pt x="2084" y="4169"/>
                    <a:pt x="269" y="3900"/>
                    <a:pt x="0" y="5581"/>
                  </a:cubicBezTo>
                  <a:cubicBezTo>
                    <a:pt x="337" y="5581"/>
                    <a:pt x="673" y="5581"/>
                    <a:pt x="1009" y="5514"/>
                  </a:cubicBezTo>
                  <a:cubicBezTo>
                    <a:pt x="4572" y="3900"/>
                    <a:pt x="8001" y="2085"/>
                    <a:pt x="11362" y="1"/>
                  </a:cubicBezTo>
                  <a:close/>
                </a:path>
              </a:pathLst>
            </a:custGeom>
            <a:solidFill>
              <a:srgbClr val="DA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7" name="Google Shape;18427;p23"/>
            <p:cNvSpPr/>
            <p:nvPr/>
          </p:nvSpPr>
          <p:spPr>
            <a:xfrm>
              <a:off x="3929425" y="3110425"/>
              <a:ext cx="146975" cy="245425"/>
            </a:xfrm>
            <a:custGeom>
              <a:avLst/>
              <a:gdLst/>
              <a:ahLst/>
              <a:cxnLst/>
              <a:rect l="l" t="t" r="r" b="b"/>
              <a:pathLst>
                <a:path w="5879" h="9817" extrusionOk="0">
                  <a:moveTo>
                    <a:pt x="971" y="1"/>
                  </a:moveTo>
                  <a:lnTo>
                    <a:pt x="971" y="1"/>
                  </a:lnTo>
                  <a:cubicBezTo>
                    <a:pt x="1035" y="321"/>
                    <a:pt x="0" y="947"/>
                    <a:pt x="1124" y="947"/>
                  </a:cubicBezTo>
                  <a:cubicBezTo>
                    <a:pt x="1180" y="947"/>
                    <a:pt x="1241" y="945"/>
                    <a:pt x="1307" y="942"/>
                  </a:cubicBezTo>
                  <a:cubicBezTo>
                    <a:pt x="1355" y="935"/>
                    <a:pt x="1403" y="932"/>
                    <a:pt x="1451" y="932"/>
                  </a:cubicBezTo>
                  <a:cubicBezTo>
                    <a:pt x="1871" y="932"/>
                    <a:pt x="2269" y="1192"/>
                    <a:pt x="2450" y="1614"/>
                  </a:cubicBezTo>
                  <a:cubicBezTo>
                    <a:pt x="2786" y="2757"/>
                    <a:pt x="4400" y="3362"/>
                    <a:pt x="3996" y="4841"/>
                  </a:cubicBezTo>
                  <a:cubicBezTo>
                    <a:pt x="5139" y="6522"/>
                    <a:pt x="4669" y="8001"/>
                    <a:pt x="3257" y="9278"/>
                  </a:cubicBezTo>
                  <a:cubicBezTo>
                    <a:pt x="3122" y="9413"/>
                    <a:pt x="3055" y="9614"/>
                    <a:pt x="2988" y="9816"/>
                  </a:cubicBezTo>
                  <a:cubicBezTo>
                    <a:pt x="3862" y="9682"/>
                    <a:pt x="4601" y="9077"/>
                    <a:pt x="4870" y="8203"/>
                  </a:cubicBezTo>
                  <a:cubicBezTo>
                    <a:pt x="5139" y="7060"/>
                    <a:pt x="5879" y="5850"/>
                    <a:pt x="5274" y="4572"/>
                  </a:cubicBezTo>
                  <a:cubicBezTo>
                    <a:pt x="4534" y="2488"/>
                    <a:pt x="2988" y="808"/>
                    <a:pt x="971" y="1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8" name="Google Shape;18428;p23"/>
            <p:cNvSpPr/>
            <p:nvPr/>
          </p:nvSpPr>
          <p:spPr>
            <a:xfrm>
              <a:off x="3318375" y="2919525"/>
              <a:ext cx="242050" cy="142200"/>
            </a:xfrm>
            <a:custGeom>
              <a:avLst/>
              <a:gdLst/>
              <a:ahLst/>
              <a:cxnLst/>
              <a:rect l="l" t="t" r="r" b="b"/>
              <a:pathLst>
                <a:path w="9682" h="5688" extrusionOk="0">
                  <a:moveTo>
                    <a:pt x="8524" y="1"/>
                  </a:moveTo>
                  <a:cubicBezTo>
                    <a:pt x="7911" y="1"/>
                    <a:pt x="7351" y="349"/>
                    <a:pt x="6791" y="780"/>
                  </a:cubicBezTo>
                  <a:cubicBezTo>
                    <a:pt x="6858" y="1048"/>
                    <a:pt x="7194" y="1385"/>
                    <a:pt x="6858" y="1519"/>
                  </a:cubicBezTo>
                  <a:cubicBezTo>
                    <a:pt x="6186" y="1922"/>
                    <a:pt x="5245" y="1990"/>
                    <a:pt x="4774" y="2729"/>
                  </a:cubicBezTo>
                  <a:cubicBezTo>
                    <a:pt x="4614" y="2659"/>
                    <a:pt x="4470" y="2629"/>
                    <a:pt x="4337" y="2629"/>
                  </a:cubicBezTo>
                  <a:cubicBezTo>
                    <a:pt x="3576" y="2629"/>
                    <a:pt x="3215" y="3613"/>
                    <a:pt x="2757" y="3670"/>
                  </a:cubicBezTo>
                  <a:cubicBezTo>
                    <a:pt x="1345" y="3805"/>
                    <a:pt x="942" y="5082"/>
                    <a:pt x="1" y="5620"/>
                  </a:cubicBezTo>
                  <a:lnTo>
                    <a:pt x="471" y="5687"/>
                  </a:lnTo>
                  <a:lnTo>
                    <a:pt x="1144" y="5620"/>
                  </a:lnTo>
                  <a:cubicBezTo>
                    <a:pt x="1950" y="5217"/>
                    <a:pt x="2757" y="4813"/>
                    <a:pt x="3564" y="4343"/>
                  </a:cubicBezTo>
                  <a:cubicBezTo>
                    <a:pt x="4035" y="3939"/>
                    <a:pt x="4572" y="3670"/>
                    <a:pt x="5177" y="3603"/>
                  </a:cubicBezTo>
                  <a:cubicBezTo>
                    <a:pt x="6119" y="2662"/>
                    <a:pt x="7194" y="1990"/>
                    <a:pt x="8404" y="1586"/>
                  </a:cubicBezTo>
                  <a:cubicBezTo>
                    <a:pt x="8808" y="1317"/>
                    <a:pt x="9346" y="1183"/>
                    <a:pt x="9614" y="780"/>
                  </a:cubicBezTo>
                  <a:cubicBezTo>
                    <a:pt x="9682" y="712"/>
                    <a:pt x="9682" y="578"/>
                    <a:pt x="9682" y="443"/>
                  </a:cubicBezTo>
                  <a:lnTo>
                    <a:pt x="9614" y="376"/>
                  </a:lnTo>
                  <a:cubicBezTo>
                    <a:pt x="9228" y="110"/>
                    <a:pt x="8867" y="1"/>
                    <a:pt x="852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9" name="Google Shape;18429;p23"/>
            <p:cNvSpPr/>
            <p:nvPr/>
          </p:nvSpPr>
          <p:spPr>
            <a:xfrm>
              <a:off x="3619225" y="3088575"/>
              <a:ext cx="131125" cy="174825"/>
            </a:xfrm>
            <a:custGeom>
              <a:avLst/>
              <a:gdLst/>
              <a:ahLst/>
              <a:cxnLst/>
              <a:rect l="l" t="t" r="r" b="b"/>
              <a:pathLst>
                <a:path w="5245" h="6993" extrusionOk="0">
                  <a:moveTo>
                    <a:pt x="5244" y="1"/>
                  </a:moveTo>
                  <a:cubicBezTo>
                    <a:pt x="2959" y="68"/>
                    <a:pt x="1076" y="1682"/>
                    <a:pt x="606" y="3900"/>
                  </a:cubicBezTo>
                  <a:cubicBezTo>
                    <a:pt x="404" y="4976"/>
                    <a:pt x="1" y="6186"/>
                    <a:pt x="1211" y="6993"/>
                  </a:cubicBezTo>
                  <a:cubicBezTo>
                    <a:pt x="1144" y="6320"/>
                    <a:pt x="1076" y="5581"/>
                    <a:pt x="1076" y="4841"/>
                  </a:cubicBezTo>
                  <a:cubicBezTo>
                    <a:pt x="1144" y="3430"/>
                    <a:pt x="1547" y="2892"/>
                    <a:pt x="3026" y="2488"/>
                  </a:cubicBezTo>
                  <a:cubicBezTo>
                    <a:pt x="4236" y="2219"/>
                    <a:pt x="5110" y="1278"/>
                    <a:pt x="5244" y="1"/>
                  </a:cubicBezTo>
                  <a:close/>
                </a:path>
              </a:pathLst>
            </a:custGeom>
            <a:solidFill>
              <a:srgbClr val="FCE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0" name="Google Shape;18430;p23"/>
            <p:cNvSpPr/>
            <p:nvPr/>
          </p:nvSpPr>
          <p:spPr>
            <a:xfrm>
              <a:off x="4214200" y="3227300"/>
              <a:ext cx="163050" cy="115100"/>
            </a:xfrm>
            <a:custGeom>
              <a:avLst/>
              <a:gdLst/>
              <a:ahLst/>
              <a:cxnLst/>
              <a:rect l="l" t="t" r="r" b="b"/>
              <a:pathLst>
                <a:path w="6522" h="4604" extrusionOk="0">
                  <a:moveTo>
                    <a:pt x="4823" y="1"/>
                  </a:moveTo>
                  <a:cubicBezTo>
                    <a:pt x="4191" y="1"/>
                    <a:pt x="3552" y="233"/>
                    <a:pt x="2958" y="233"/>
                  </a:cubicBezTo>
                  <a:cubicBezTo>
                    <a:pt x="2912" y="231"/>
                    <a:pt x="2866" y="230"/>
                    <a:pt x="2821" y="230"/>
                  </a:cubicBezTo>
                  <a:cubicBezTo>
                    <a:pt x="1605" y="230"/>
                    <a:pt x="598" y="1086"/>
                    <a:pt x="404" y="2318"/>
                  </a:cubicBezTo>
                  <a:cubicBezTo>
                    <a:pt x="135" y="3057"/>
                    <a:pt x="68" y="3864"/>
                    <a:pt x="0" y="4603"/>
                  </a:cubicBezTo>
                  <a:cubicBezTo>
                    <a:pt x="942" y="3595"/>
                    <a:pt x="1681" y="2385"/>
                    <a:pt x="2286" y="1175"/>
                  </a:cubicBezTo>
                  <a:cubicBezTo>
                    <a:pt x="2403" y="823"/>
                    <a:pt x="2726" y="624"/>
                    <a:pt x="3074" y="624"/>
                  </a:cubicBezTo>
                  <a:cubicBezTo>
                    <a:pt x="3125" y="624"/>
                    <a:pt x="3176" y="628"/>
                    <a:pt x="3227" y="637"/>
                  </a:cubicBezTo>
                  <a:cubicBezTo>
                    <a:pt x="3900" y="771"/>
                    <a:pt x="4975" y="435"/>
                    <a:pt x="5042" y="1309"/>
                  </a:cubicBezTo>
                  <a:cubicBezTo>
                    <a:pt x="5072" y="1725"/>
                    <a:pt x="4865" y="1800"/>
                    <a:pt x="4567" y="1800"/>
                  </a:cubicBezTo>
                  <a:cubicBezTo>
                    <a:pt x="4401" y="1800"/>
                    <a:pt x="4207" y="1777"/>
                    <a:pt x="4010" y="1777"/>
                  </a:cubicBezTo>
                  <a:cubicBezTo>
                    <a:pt x="3759" y="1777"/>
                    <a:pt x="3504" y="1814"/>
                    <a:pt x="3294" y="1981"/>
                  </a:cubicBezTo>
                  <a:cubicBezTo>
                    <a:pt x="4131" y="2110"/>
                    <a:pt x="4721" y="2792"/>
                    <a:pt x="5241" y="2792"/>
                  </a:cubicBezTo>
                  <a:cubicBezTo>
                    <a:pt x="5265" y="2792"/>
                    <a:pt x="5288" y="2791"/>
                    <a:pt x="5311" y="2788"/>
                  </a:cubicBezTo>
                  <a:cubicBezTo>
                    <a:pt x="6521" y="2586"/>
                    <a:pt x="5177" y="1376"/>
                    <a:pt x="5849" y="771"/>
                  </a:cubicBezTo>
                  <a:cubicBezTo>
                    <a:pt x="5984" y="704"/>
                    <a:pt x="6051" y="570"/>
                    <a:pt x="6118" y="502"/>
                  </a:cubicBezTo>
                  <a:cubicBezTo>
                    <a:pt x="5703" y="115"/>
                    <a:pt x="5265" y="1"/>
                    <a:pt x="4823" y="1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1" name="Google Shape;18431;p23"/>
            <p:cNvSpPr/>
            <p:nvPr/>
          </p:nvSpPr>
          <p:spPr>
            <a:xfrm>
              <a:off x="3382250" y="3328500"/>
              <a:ext cx="99175" cy="113050"/>
            </a:xfrm>
            <a:custGeom>
              <a:avLst/>
              <a:gdLst/>
              <a:ahLst/>
              <a:cxnLst/>
              <a:rect l="l" t="t" r="r" b="b"/>
              <a:pathLst>
                <a:path w="3967" h="4522" extrusionOk="0">
                  <a:moveTo>
                    <a:pt x="1286" y="1"/>
                  </a:moveTo>
                  <a:cubicBezTo>
                    <a:pt x="1211" y="1"/>
                    <a:pt x="1143" y="51"/>
                    <a:pt x="1076" y="152"/>
                  </a:cubicBezTo>
                  <a:cubicBezTo>
                    <a:pt x="673" y="286"/>
                    <a:pt x="404" y="623"/>
                    <a:pt x="269" y="959"/>
                  </a:cubicBezTo>
                  <a:cubicBezTo>
                    <a:pt x="0" y="1228"/>
                    <a:pt x="0" y="1631"/>
                    <a:pt x="269" y="1833"/>
                  </a:cubicBezTo>
                  <a:cubicBezTo>
                    <a:pt x="874" y="2639"/>
                    <a:pt x="1345" y="3648"/>
                    <a:pt x="2219" y="4253"/>
                  </a:cubicBezTo>
                  <a:cubicBezTo>
                    <a:pt x="2443" y="4432"/>
                    <a:pt x="2697" y="4522"/>
                    <a:pt x="2961" y="4522"/>
                  </a:cubicBezTo>
                  <a:cubicBezTo>
                    <a:pt x="3093" y="4522"/>
                    <a:pt x="3227" y="4499"/>
                    <a:pt x="3362" y="4455"/>
                  </a:cubicBezTo>
                  <a:cubicBezTo>
                    <a:pt x="3564" y="4320"/>
                    <a:pt x="3698" y="4186"/>
                    <a:pt x="3765" y="3984"/>
                  </a:cubicBezTo>
                  <a:cubicBezTo>
                    <a:pt x="3967" y="3379"/>
                    <a:pt x="3832" y="2774"/>
                    <a:pt x="3496" y="2303"/>
                  </a:cubicBezTo>
                  <a:lnTo>
                    <a:pt x="2353" y="959"/>
                  </a:lnTo>
                  <a:cubicBezTo>
                    <a:pt x="2152" y="891"/>
                    <a:pt x="2017" y="757"/>
                    <a:pt x="1950" y="555"/>
                  </a:cubicBezTo>
                  <a:cubicBezTo>
                    <a:pt x="1748" y="488"/>
                    <a:pt x="1614" y="286"/>
                    <a:pt x="1547" y="152"/>
                  </a:cubicBezTo>
                  <a:cubicBezTo>
                    <a:pt x="1446" y="51"/>
                    <a:pt x="1362" y="1"/>
                    <a:pt x="1286" y="1"/>
                  </a:cubicBezTo>
                  <a:close/>
                </a:path>
              </a:pathLst>
            </a:custGeom>
            <a:solidFill>
              <a:srgbClr val="84A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2" name="Google Shape;18432;p23"/>
            <p:cNvSpPr/>
            <p:nvPr/>
          </p:nvSpPr>
          <p:spPr>
            <a:xfrm>
              <a:off x="3762100" y="3333975"/>
              <a:ext cx="213450" cy="50450"/>
            </a:xfrm>
            <a:custGeom>
              <a:avLst/>
              <a:gdLst/>
              <a:ahLst/>
              <a:cxnLst/>
              <a:rect l="l" t="t" r="r" b="b"/>
              <a:pathLst>
                <a:path w="8538" h="2018" extrusionOk="0">
                  <a:moveTo>
                    <a:pt x="2891" y="0"/>
                  </a:moveTo>
                  <a:cubicBezTo>
                    <a:pt x="2151" y="67"/>
                    <a:pt x="1613" y="672"/>
                    <a:pt x="941" y="1009"/>
                  </a:cubicBezTo>
                  <a:cubicBezTo>
                    <a:pt x="605" y="1076"/>
                    <a:pt x="336" y="1143"/>
                    <a:pt x="0" y="1143"/>
                  </a:cubicBezTo>
                  <a:cubicBezTo>
                    <a:pt x="672" y="1815"/>
                    <a:pt x="1613" y="1681"/>
                    <a:pt x="2420" y="1815"/>
                  </a:cubicBezTo>
                  <a:cubicBezTo>
                    <a:pt x="3115" y="1950"/>
                    <a:pt x="3810" y="2017"/>
                    <a:pt x="4499" y="2017"/>
                  </a:cubicBezTo>
                  <a:cubicBezTo>
                    <a:pt x="5879" y="2017"/>
                    <a:pt x="7238" y="1748"/>
                    <a:pt x="8538" y="1210"/>
                  </a:cubicBezTo>
                  <a:cubicBezTo>
                    <a:pt x="8067" y="1076"/>
                    <a:pt x="7597" y="941"/>
                    <a:pt x="7193" y="740"/>
                  </a:cubicBezTo>
                  <a:cubicBezTo>
                    <a:pt x="7003" y="676"/>
                    <a:pt x="6813" y="613"/>
                    <a:pt x="6644" y="613"/>
                  </a:cubicBezTo>
                  <a:cubicBezTo>
                    <a:pt x="6455" y="613"/>
                    <a:pt x="6292" y="693"/>
                    <a:pt x="6185" y="941"/>
                  </a:cubicBezTo>
                  <a:cubicBezTo>
                    <a:pt x="5952" y="1349"/>
                    <a:pt x="5693" y="1479"/>
                    <a:pt x="5421" y="1479"/>
                  </a:cubicBezTo>
                  <a:cubicBezTo>
                    <a:pt x="5064" y="1479"/>
                    <a:pt x="4683" y="1257"/>
                    <a:pt x="4303" y="1143"/>
                  </a:cubicBezTo>
                  <a:cubicBezTo>
                    <a:pt x="3630" y="941"/>
                    <a:pt x="3630" y="0"/>
                    <a:pt x="2891" y="0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3" name="Google Shape;18433;p23"/>
            <p:cNvSpPr/>
            <p:nvPr/>
          </p:nvSpPr>
          <p:spPr>
            <a:xfrm>
              <a:off x="3442750" y="3420600"/>
              <a:ext cx="125950" cy="99950"/>
            </a:xfrm>
            <a:custGeom>
              <a:avLst/>
              <a:gdLst/>
              <a:ahLst/>
              <a:cxnLst/>
              <a:rect l="l" t="t" r="r" b="b"/>
              <a:pathLst>
                <a:path w="5038" h="3998" extrusionOk="0">
                  <a:moveTo>
                    <a:pt x="1911" y="1"/>
                  </a:moveTo>
                  <a:cubicBezTo>
                    <a:pt x="1577" y="1"/>
                    <a:pt x="1327" y="251"/>
                    <a:pt x="1076" y="502"/>
                  </a:cubicBezTo>
                  <a:cubicBezTo>
                    <a:pt x="1" y="1981"/>
                    <a:pt x="2018" y="2048"/>
                    <a:pt x="2152" y="2922"/>
                  </a:cubicBezTo>
                  <a:cubicBezTo>
                    <a:pt x="2219" y="3056"/>
                    <a:pt x="2354" y="3258"/>
                    <a:pt x="2421" y="3392"/>
                  </a:cubicBezTo>
                  <a:cubicBezTo>
                    <a:pt x="2555" y="3527"/>
                    <a:pt x="2623" y="3594"/>
                    <a:pt x="2757" y="3729"/>
                  </a:cubicBezTo>
                  <a:cubicBezTo>
                    <a:pt x="2892" y="3863"/>
                    <a:pt x="3093" y="3930"/>
                    <a:pt x="3228" y="3997"/>
                  </a:cubicBezTo>
                  <a:cubicBezTo>
                    <a:pt x="3429" y="3997"/>
                    <a:pt x="3698" y="3930"/>
                    <a:pt x="3900" y="3729"/>
                  </a:cubicBezTo>
                  <a:lnTo>
                    <a:pt x="4303" y="3729"/>
                  </a:lnTo>
                  <a:cubicBezTo>
                    <a:pt x="4370" y="3740"/>
                    <a:pt x="4427" y="3745"/>
                    <a:pt x="4477" y="3745"/>
                  </a:cubicBezTo>
                  <a:cubicBezTo>
                    <a:pt x="5038" y="3745"/>
                    <a:pt x="4662" y="3101"/>
                    <a:pt x="4908" y="2855"/>
                  </a:cubicBezTo>
                  <a:cubicBezTo>
                    <a:pt x="4908" y="2653"/>
                    <a:pt x="4841" y="2384"/>
                    <a:pt x="4707" y="2182"/>
                  </a:cubicBezTo>
                  <a:lnTo>
                    <a:pt x="4639" y="2182"/>
                  </a:lnTo>
                  <a:cubicBezTo>
                    <a:pt x="4102" y="1779"/>
                    <a:pt x="3631" y="1376"/>
                    <a:pt x="3093" y="905"/>
                  </a:cubicBezTo>
                  <a:cubicBezTo>
                    <a:pt x="2892" y="569"/>
                    <a:pt x="2623" y="300"/>
                    <a:pt x="2286" y="98"/>
                  </a:cubicBezTo>
                  <a:cubicBezTo>
                    <a:pt x="2150" y="30"/>
                    <a:pt x="2026" y="1"/>
                    <a:pt x="191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4" name="Google Shape;18434;p23"/>
            <p:cNvSpPr/>
            <p:nvPr/>
          </p:nvSpPr>
          <p:spPr>
            <a:xfrm>
              <a:off x="3298225" y="3170950"/>
              <a:ext cx="121025" cy="161350"/>
            </a:xfrm>
            <a:custGeom>
              <a:avLst/>
              <a:gdLst/>
              <a:ahLst/>
              <a:cxnLst/>
              <a:rect l="l" t="t" r="r" b="b"/>
              <a:pathLst>
                <a:path w="4841" h="6454" extrusionOk="0">
                  <a:moveTo>
                    <a:pt x="0" y="0"/>
                  </a:moveTo>
                  <a:lnTo>
                    <a:pt x="0" y="874"/>
                  </a:lnTo>
                  <a:cubicBezTo>
                    <a:pt x="135" y="941"/>
                    <a:pt x="269" y="1143"/>
                    <a:pt x="403" y="1277"/>
                  </a:cubicBezTo>
                  <a:lnTo>
                    <a:pt x="403" y="1681"/>
                  </a:lnTo>
                  <a:cubicBezTo>
                    <a:pt x="538" y="1748"/>
                    <a:pt x="672" y="1950"/>
                    <a:pt x="807" y="2084"/>
                  </a:cubicBezTo>
                  <a:lnTo>
                    <a:pt x="1210" y="2487"/>
                  </a:lnTo>
                  <a:lnTo>
                    <a:pt x="1614" y="2891"/>
                  </a:lnTo>
                  <a:lnTo>
                    <a:pt x="2017" y="3227"/>
                  </a:lnTo>
                  <a:cubicBezTo>
                    <a:pt x="2555" y="4437"/>
                    <a:pt x="3361" y="5580"/>
                    <a:pt x="4437" y="6454"/>
                  </a:cubicBezTo>
                  <a:lnTo>
                    <a:pt x="4841" y="6454"/>
                  </a:lnTo>
                  <a:cubicBezTo>
                    <a:pt x="4773" y="6118"/>
                    <a:pt x="4639" y="5782"/>
                    <a:pt x="4504" y="5513"/>
                  </a:cubicBezTo>
                  <a:cubicBezTo>
                    <a:pt x="3025" y="3698"/>
                    <a:pt x="1479" y="1815"/>
                    <a:pt x="0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5" name="Google Shape;18435;p23"/>
            <p:cNvSpPr/>
            <p:nvPr/>
          </p:nvSpPr>
          <p:spPr>
            <a:xfrm>
              <a:off x="4407475" y="3281875"/>
              <a:ext cx="28600" cy="94125"/>
            </a:xfrm>
            <a:custGeom>
              <a:avLst/>
              <a:gdLst/>
              <a:ahLst/>
              <a:cxnLst/>
              <a:rect l="l" t="t" r="r" b="b"/>
              <a:pathLst>
                <a:path w="1144" h="3765" extrusionOk="0">
                  <a:moveTo>
                    <a:pt x="1" y="0"/>
                  </a:moveTo>
                  <a:lnTo>
                    <a:pt x="1" y="3765"/>
                  </a:lnTo>
                  <a:cubicBezTo>
                    <a:pt x="807" y="2488"/>
                    <a:pt x="1143" y="1210"/>
                    <a:pt x="1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6" name="Google Shape;18436;p23"/>
            <p:cNvSpPr/>
            <p:nvPr/>
          </p:nvSpPr>
          <p:spPr>
            <a:xfrm>
              <a:off x="3548650" y="3491600"/>
              <a:ext cx="53800" cy="40725"/>
            </a:xfrm>
            <a:custGeom>
              <a:avLst/>
              <a:gdLst/>
              <a:ahLst/>
              <a:cxnLst/>
              <a:rect l="l" t="t" r="r" b="b"/>
              <a:pathLst>
                <a:path w="2152" h="1629" extrusionOk="0">
                  <a:moveTo>
                    <a:pt x="698" y="0"/>
                  </a:moveTo>
                  <a:cubicBezTo>
                    <a:pt x="632" y="0"/>
                    <a:pt x="558" y="24"/>
                    <a:pt x="471" y="82"/>
                  </a:cubicBezTo>
                  <a:cubicBezTo>
                    <a:pt x="0" y="216"/>
                    <a:pt x="471" y="821"/>
                    <a:pt x="67" y="889"/>
                  </a:cubicBezTo>
                  <a:cubicBezTo>
                    <a:pt x="605" y="1426"/>
                    <a:pt x="1546" y="1023"/>
                    <a:pt x="2151" y="1628"/>
                  </a:cubicBezTo>
                  <a:cubicBezTo>
                    <a:pt x="2084" y="1090"/>
                    <a:pt x="1748" y="620"/>
                    <a:pt x="1277" y="418"/>
                  </a:cubicBezTo>
                  <a:cubicBezTo>
                    <a:pt x="1066" y="313"/>
                    <a:pt x="938" y="0"/>
                    <a:pt x="698" y="0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7" name="Google Shape;18437;p23"/>
            <p:cNvSpPr/>
            <p:nvPr/>
          </p:nvSpPr>
          <p:spPr>
            <a:xfrm>
              <a:off x="3346950" y="3028075"/>
              <a:ext cx="60525" cy="32400"/>
            </a:xfrm>
            <a:custGeom>
              <a:avLst/>
              <a:gdLst/>
              <a:ahLst/>
              <a:cxnLst/>
              <a:rect l="l" t="t" r="r" b="b"/>
              <a:pathLst>
                <a:path w="2421" h="1296" extrusionOk="0">
                  <a:moveTo>
                    <a:pt x="2421" y="1"/>
                  </a:moveTo>
                  <a:cubicBezTo>
                    <a:pt x="1480" y="1"/>
                    <a:pt x="539" y="471"/>
                    <a:pt x="1" y="1278"/>
                  </a:cubicBezTo>
                  <a:cubicBezTo>
                    <a:pt x="94" y="1290"/>
                    <a:pt x="184" y="1295"/>
                    <a:pt x="272" y="1295"/>
                  </a:cubicBezTo>
                  <a:cubicBezTo>
                    <a:pt x="1193" y="1295"/>
                    <a:pt x="1807" y="676"/>
                    <a:pt x="2421" y="1"/>
                  </a:cubicBezTo>
                  <a:close/>
                </a:path>
              </a:pathLst>
            </a:custGeom>
            <a:solidFill>
              <a:srgbClr val="E27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8" name="Google Shape;18438;p23"/>
            <p:cNvSpPr/>
            <p:nvPr/>
          </p:nvSpPr>
          <p:spPr>
            <a:xfrm>
              <a:off x="3469650" y="3384400"/>
              <a:ext cx="30275" cy="48750"/>
            </a:xfrm>
            <a:custGeom>
              <a:avLst/>
              <a:gdLst/>
              <a:ahLst/>
              <a:cxnLst/>
              <a:rect l="l" t="t" r="r" b="b"/>
              <a:pathLst>
                <a:path w="1211" h="1950" extrusionOk="0">
                  <a:moveTo>
                    <a:pt x="0" y="0"/>
                  </a:moveTo>
                  <a:lnTo>
                    <a:pt x="0" y="1950"/>
                  </a:lnTo>
                  <a:cubicBezTo>
                    <a:pt x="404" y="1950"/>
                    <a:pt x="807" y="1748"/>
                    <a:pt x="1210" y="1546"/>
                  </a:cubicBezTo>
                  <a:cubicBezTo>
                    <a:pt x="874" y="941"/>
                    <a:pt x="471" y="471"/>
                    <a:pt x="0" y="0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9" name="Google Shape;18439;p23"/>
            <p:cNvSpPr/>
            <p:nvPr/>
          </p:nvSpPr>
          <p:spPr>
            <a:xfrm>
              <a:off x="3903275" y="3090275"/>
              <a:ext cx="50425" cy="25925"/>
            </a:xfrm>
            <a:custGeom>
              <a:avLst/>
              <a:gdLst/>
              <a:ahLst/>
              <a:cxnLst/>
              <a:rect l="l" t="t" r="r" b="b"/>
              <a:pathLst>
                <a:path w="2017" h="1037" extrusionOk="0">
                  <a:moveTo>
                    <a:pt x="0" y="0"/>
                  </a:moveTo>
                  <a:lnTo>
                    <a:pt x="0" y="0"/>
                  </a:lnTo>
                  <a:cubicBezTo>
                    <a:pt x="165" y="784"/>
                    <a:pt x="533" y="1036"/>
                    <a:pt x="1010" y="1036"/>
                  </a:cubicBezTo>
                  <a:cubicBezTo>
                    <a:pt x="1310" y="1036"/>
                    <a:pt x="1654" y="937"/>
                    <a:pt x="2017" y="807"/>
                  </a:cubicBezTo>
                  <a:cubicBezTo>
                    <a:pt x="1412" y="336"/>
                    <a:pt x="740" y="67"/>
                    <a:pt x="0" y="0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0" name="Google Shape;18440;p23"/>
            <p:cNvSpPr/>
            <p:nvPr/>
          </p:nvSpPr>
          <p:spPr>
            <a:xfrm>
              <a:off x="4368825" y="3239850"/>
              <a:ext cx="40350" cy="42050"/>
            </a:xfrm>
            <a:custGeom>
              <a:avLst/>
              <a:gdLst/>
              <a:ahLst/>
              <a:cxnLst/>
              <a:rect l="l" t="t" r="r" b="b"/>
              <a:pathLst>
                <a:path w="1614" h="1682" extrusionOk="0">
                  <a:moveTo>
                    <a:pt x="0" y="0"/>
                  </a:moveTo>
                  <a:cubicBezTo>
                    <a:pt x="135" y="807"/>
                    <a:pt x="740" y="1479"/>
                    <a:pt x="1614" y="1681"/>
                  </a:cubicBezTo>
                  <a:cubicBezTo>
                    <a:pt x="1412" y="874"/>
                    <a:pt x="807" y="202"/>
                    <a:pt x="0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1" name="Google Shape;18441;p23"/>
            <p:cNvSpPr/>
            <p:nvPr/>
          </p:nvSpPr>
          <p:spPr>
            <a:xfrm>
              <a:off x="3698225" y="3323875"/>
              <a:ext cx="52125" cy="30275"/>
            </a:xfrm>
            <a:custGeom>
              <a:avLst/>
              <a:gdLst/>
              <a:ahLst/>
              <a:cxnLst/>
              <a:rect l="l" t="t" r="r" b="b"/>
              <a:pathLst>
                <a:path w="2085" h="1211" extrusionOk="0">
                  <a:moveTo>
                    <a:pt x="0" y="1"/>
                  </a:moveTo>
                  <a:lnTo>
                    <a:pt x="0" y="1"/>
                  </a:lnTo>
                  <a:cubicBezTo>
                    <a:pt x="471" y="740"/>
                    <a:pt x="1210" y="1211"/>
                    <a:pt x="2084" y="1211"/>
                  </a:cubicBezTo>
                  <a:cubicBezTo>
                    <a:pt x="1614" y="539"/>
                    <a:pt x="874" y="68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2" name="Google Shape;18442;p23"/>
            <p:cNvSpPr/>
            <p:nvPr/>
          </p:nvSpPr>
          <p:spPr>
            <a:xfrm>
              <a:off x="3520075" y="3441525"/>
              <a:ext cx="38675" cy="31975"/>
            </a:xfrm>
            <a:custGeom>
              <a:avLst/>
              <a:gdLst/>
              <a:ahLst/>
              <a:cxnLst/>
              <a:rect l="l" t="t" r="r" b="b"/>
              <a:pathLst>
                <a:path w="1547" h="1279" extrusionOk="0">
                  <a:moveTo>
                    <a:pt x="0" y="1"/>
                  </a:moveTo>
                  <a:lnTo>
                    <a:pt x="0" y="1"/>
                  </a:lnTo>
                  <a:cubicBezTo>
                    <a:pt x="202" y="673"/>
                    <a:pt x="807" y="1211"/>
                    <a:pt x="1546" y="1278"/>
                  </a:cubicBezTo>
                  <a:cubicBezTo>
                    <a:pt x="1278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3" name="Google Shape;18443;p23"/>
            <p:cNvSpPr/>
            <p:nvPr/>
          </p:nvSpPr>
          <p:spPr>
            <a:xfrm>
              <a:off x="4024275" y="3873025"/>
              <a:ext cx="20200" cy="20700"/>
            </a:xfrm>
            <a:custGeom>
              <a:avLst/>
              <a:gdLst/>
              <a:ahLst/>
              <a:cxnLst/>
              <a:rect l="l" t="t" r="r" b="b"/>
              <a:pathLst>
                <a:path w="808" h="828" extrusionOk="0">
                  <a:moveTo>
                    <a:pt x="365" y="1"/>
                  </a:moveTo>
                  <a:cubicBezTo>
                    <a:pt x="204" y="1"/>
                    <a:pt x="68" y="121"/>
                    <a:pt x="68" y="287"/>
                  </a:cubicBezTo>
                  <a:cubicBezTo>
                    <a:pt x="1" y="422"/>
                    <a:pt x="68" y="623"/>
                    <a:pt x="202" y="758"/>
                  </a:cubicBezTo>
                  <a:cubicBezTo>
                    <a:pt x="250" y="806"/>
                    <a:pt x="314" y="828"/>
                    <a:pt x="381" y="828"/>
                  </a:cubicBezTo>
                  <a:cubicBezTo>
                    <a:pt x="502" y="828"/>
                    <a:pt x="629" y="754"/>
                    <a:pt x="673" y="623"/>
                  </a:cubicBezTo>
                  <a:cubicBezTo>
                    <a:pt x="807" y="422"/>
                    <a:pt x="673" y="86"/>
                    <a:pt x="471" y="18"/>
                  </a:cubicBezTo>
                  <a:cubicBezTo>
                    <a:pt x="435" y="6"/>
                    <a:pt x="400" y="1"/>
                    <a:pt x="36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4" name="Google Shape;18444;p23"/>
            <p:cNvSpPr/>
            <p:nvPr/>
          </p:nvSpPr>
          <p:spPr>
            <a:xfrm>
              <a:off x="3560400" y="34734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0"/>
                  </a:moveTo>
                  <a:lnTo>
                    <a:pt x="1" y="807"/>
                  </a:lnTo>
                  <a:lnTo>
                    <a:pt x="807" y="1210"/>
                  </a:lnTo>
                  <a:cubicBezTo>
                    <a:pt x="807" y="672"/>
                    <a:pt x="471" y="202"/>
                    <a:pt x="1" y="0"/>
                  </a:cubicBezTo>
                  <a:close/>
                </a:path>
              </a:pathLst>
            </a:custGeom>
            <a:solidFill>
              <a:srgbClr val="C78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5" name="Google Shape;18445;p23"/>
            <p:cNvSpPr/>
            <p:nvPr/>
          </p:nvSpPr>
          <p:spPr>
            <a:xfrm>
              <a:off x="3286450" y="31507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6" name="Google Shape;18446;p23"/>
            <p:cNvSpPr/>
            <p:nvPr/>
          </p:nvSpPr>
          <p:spPr>
            <a:xfrm>
              <a:off x="4316725" y="3130275"/>
              <a:ext cx="20175" cy="10850"/>
            </a:xfrm>
            <a:custGeom>
              <a:avLst/>
              <a:gdLst/>
              <a:ahLst/>
              <a:cxnLst/>
              <a:rect l="l" t="t" r="r" b="b"/>
              <a:pathLst>
                <a:path w="807" h="434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2" y="294"/>
                    <a:pt x="364" y="434"/>
                    <a:pt x="640" y="434"/>
                  </a:cubicBezTo>
                  <a:cubicBezTo>
                    <a:pt x="695" y="434"/>
                    <a:pt x="751" y="428"/>
                    <a:pt x="807" y="417"/>
                  </a:cubicBezTo>
                  <a:cubicBezTo>
                    <a:pt x="690" y="183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7" name="Google Shape;18447;p23"/>
            <p:cNvSpPr/>
            <p:nvPr/>
          </p:nvSpPr>
          <p:spPr>
            <a:xfrm>
              <a:off x="3419225" y="33322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03"/>
                    <a:pt x="202" y="337"/>
                    <a:pt x="404" y="4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8" name="Google Shape;18448;p23"/>
            <p:cNvSpPr/>
            <p:nvPr/>
          </p:nvSpPr>
          <p:spPr>
            <a:xfrm>
              <a:off x="3429300" y="33423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9" name="Google Shape;18449;p23"/>
            <p:cNvSpPr/>
            <p:nvPr/>
          </p:nvSpPr>
          <p:spPr>
            <a:xfrm>
              <a:off x="3750325" y="3354125"/>
              <a:ext cx="11775" cy="8450"/>
            </a:xfrm>
            <a:custGeom>
              <a:avLst/>
              <a:gdLst/>
              <a:ahLst/>
              <a:cxnLst/>
              <a:rect l="l" t="t" r="r" b="b"/>
              <a:pathLst>
                <a:path w="471" h="338" extrusionOk="0">
                  <a:moveTo>
                    <a:pt x="0" y="1"/>
                  </a:moveTo>
                  <a:cubicBezTo>
                    <a:pt x="0" y="203"/>
                    <a:pt x="202" y="337"/>
                    <a:pt x="471" y="337"/>
                  </a:cubicBezTo>
                  <a:cubicBezTo>
                    <a:pt x="337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0" name="Google Shape;18450;p23"/>
            <p:cNvSpPr/>
            <p:nvPr/>
          </p:nvSpPr>
          <p:spPr>
            <a:xfrm>
              <a:off x="5471350" y="3228075"/>
              <a:ext cx="11800" cy="10575"/>
            </a:xfrm>
            <a:custGeom>
              <a:avLst/>
              <a:gdLst/>
              <a:ahLst/>
              <a:cxnLst/>
              <a:rect l="l" t="t" r="r" b="b"/>
              <a:pathLst>
                <a:path w="472" h="423" extrusionOk="0">
                  <a:moveTo>
                    <a:pt x="203" y="1"/>
                  </a:moveTo>
                  <a:cubicBezTo>
                    <a:pt x="135" y="135"/>
                    <a:pt x="68" y="202"/>
                    <a:pt x="1" y="337"/>
                  </a:cubicBezTo>
                  <a:cubicBezTo>
                    <a:pt x="1" y="337"/>
                    <a:pt x="1" y="423"/>
                    <a:pt x="70" y="423"/>
                  </a:cubicBezTo>
                  <a:cubicBezTo>
                    <a:pt x="87" y="423"/>
                    <a:pt x="108" y="418"/>
                    <a:pt x="135" y="404"/>
                  </a:cubicBezTo>
                  <a:cubicBezTo>
                    <a:pt x="203" y="404"/>
                    <a:pt x="337" y="337"/>
                    <a:pt x="404" y="202"/>
                  </a:cubicBezTo>
                  <a:cubicBezTo>
                    <a:pt x="471" y="68"/>
                    <a:pt x="337" y="1"/>
                    <a:pt x="203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1" name="Google Shape;18451;p23"/>
            <p:cNvSpPr/>
            <p:nvPr/>
          </p:nvSpPr>
          <p:spPr>
            <a:xfrm>
              <a:off x="4220925" y="45928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135" y="0"/>
                  </a:moveTo>
                  <a:lnTo>
                    <a:pt x="0" y="67"/>
                  </a:lnTo>
                  <a:lnTo>
                    <a:pt x="67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2" name="Google Shape;18452;p23"/>
            <p:cNvSpPr/>
            <p:nvPr/>
          </p:nvSpPr>
          <p:spPr>
            <a:xfrm>
              <a:off x="4466300" y="4262300"/>
              <a:ext cx="12925" cy="7850"/>
            </a:xfrm>
            <a:custGeom>
              <a:avLst/>
              <a:gdLst/>
              <a:ahLst/>
              <a:cxnLst/>
              <a:rect l="l" t="t" r="r" b="b"/>
              <a:pathLst>
                <a:path w="517" h="314" extrusionOk="0">
                  <a:moveTo>
                    <a:pt x="368" y="1"/>
                  </a:moveTo>
                  <a:cubicBezTo>
                    <a:pt x="289" y="1"/>
                    <a:pt x="105" y="157"/>
                    <a:pt x="1" y="313"/>
                  </a:cubicBezTo>
                  <a:cubicBezTo>
                    <a:pt x="24" y="302"/>
                    <a:pt x="58" y="298"/>
                    <a:pt x="96" y="298"/>
                  </a:cubicBezTo>
                  <a:cubicBezTo>
                    <a:pt x="155" y="298"/>
                    <a:pt x="225" y="306"/>
                    <a:pt x="288" y="306"/>
                  </a:cubicBezTo>
                  <a:cubicBezTo>
                    <a:pt x="419" y="306"/>
                    <a:pt x="517" y="270"/>
                    <a:pt x="404" y="44"/>
                  </a:cubicBezTo>
                  <a:cubicBezTo>
                    <a:pt x="404" y="14"/>
                    <a:pt x="390" y="1"/>
                    <a:pt x="368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3" name="Google Shape;18453;p23"/>
            <p:cNvSpPr/>
            <p:nvPr/>
          </p:nvSpPr>
          <p:spPr>
            <a:xfrm>
              <a:off x="4214200" y="411550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135" y="0"/>
                  </a:moveTo>
                  <a:cubicBezTo>
                    <a:pt x="68" y="0"/>
                    <a:pt x="0" y="67"/>
                    <a:pt x="0" y="135"/>
                  </a:cubicBezTo>
                  <a:cubicBezTo>
                    <a:pt x="202" y="67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4" name="Google Shape;18454;p23"/>
            <p:cNvSpPr/>
            <p:nvPr/>
          </p:nvSpPr>
          <p:spPr>
            <a:xfrm>
              <a:off x="3469650" y="3480000"/>
              <a:ext cx="90775" cy="94325"/>
            </a:xfrm>
            <a:custGeom>
              <a:avLst/>
              <a:gdLst/>
              <a:ahLst/>
              <a:cxnLst/>
              <a:rect l="l" t="t" r="r" b="b"/>
              <a:pathLst>
                <a:path w="3631" h="3773" extrusionOk="0">
                  <a:moveTo>
                    <a:pt x="518" y="0"/>
                  </a:moveTo>
                  <a:cubicBezTo>
                    <a:pt x="371" y="0"/>
                    <a:pt x="201" y="42"/>
                    <a:pt x="0" y="142"/>
                  </a:cubicBezTo>
                  <a:cubicBezTo>
                    <a:pt x="538" y="882"/>
                    <a:pt x="1076" y="1621"/>
                    <a:pt x="1614" y="2361"/>
                  </a:cubicBezTo>
                  <a:cubicBezTo>
                    <a:pt x="2219" y="2966"/>
                    <a:pt x="2622" y="3773"/>
                    <a:pt x="3631" y="3773"/>
                  </a:cubicBezTo>
                  <a:cubicBezTo>
                    <a:pt x="3496" y="3302"/>
                    <a:pt x="3160" y="2899"/>
                    <a:pt x="2824" y="2563"/>
                  </a:cubicBezTo>
                  <a:cubicBezTo>
                    <a:pt x="2488" y="2159"/>
                    <a:pt x="2555" y="1554"/>
                    <a:pt x="2017" y="1420"/>
                  </a:cubicBezTo>
                  <a:cubicBezTo>
                    <a:pt x="1883" y="1218"/>
                    <a:pt x="1748" y="1084"/>
                    <a:pt x="1614" y="949"/>
                  </a:cubicBezTo>
                  <a:cubicBezTo>
                    <a:pt x="1296" y="579"/>
                    <a:pt x="1062" y="0"/>
                    <a:pt x="518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5" name="Google Shape;18455;p23"/>
            <p:cNvSpPr/>
            <p:nvPr/>
          </p:nvSpPr>
          <p:spPr>
            <a:xfrm>
              <a:off x="3436025" y="3433125"/>
              <a:ext cx="72300" cy="70625"/>
            </a:xfrm>
            <a:custGeom>
              <a:avLst/>
              <a:gdLst/>
              <a:ahLst/>
              <a:cxnLst/>
              <a:rect l="l" t="t" r="r" b="b"/>
              <a:pathLst>
                <a:path w="2892" h="2825" extrusionOk="0">
                  <a:moveTo>
                    <a:pt x="1345" y="1"/>
                  </a:moveTo>
                  <a:lnTo>
                    <a:pt x="1" y="68"/>
                  </a:lnTo>
                  <a:cubicBezTo>
                    <a:pt x="202" y="942"/>
                    <a:pt x="1009" y="1278"/>
                    <a:pt x="1345" y="2017"/>
                  </a:cubicBezTo>
                  <a:cubicBezTo>
                    <a:pt x="2018" y="2017"/>
                    <a:pt x="2354" y="2623"/>
                    <a:pt x="2892" y="2824"/>
                  </a:cubicBezTo>
                  <a:cubicBezTo>
                    <a:pt x="2827" y="2238"/>
                    <a:pt x="2824" y="1275"/>
                    <a:pt x="2275" y="1275"/>
                  </a:cubicBezTo>
                  <a:cubicBezTo>
                    <a:pt x="2257" y="1275"/>
                    <a:pt x="2239" y="1276"/>
                    <a:pt x="2219" y="1278"/>
                  </a:cubicBezTo>
                  <a:cubicBezTo>
                    <a:pt x="1009" y="1278"/>
                    <a:pt x="1413" y="538"/>
                    <a:pt x="134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6" name="Google Shape;18456;p23"/>
            <p:cNvSpPr/>
            <p:nvPr/>
          </p:nvSpPr>
          <p:spPr>
            <a:xfrm>
              <a:off x="3256200" y="3150775"/>
              <a:ext cx="31950" cy="82375"/>
            </a:xfrm>
            <a:custGeom>
              <a:avLst/>
              <a:gdLst/>
              <a:ahLst/>
              <a:cxnLst/>
              <a:rect l="l" t="t" r="r" b="b"/>
              <a:pathLst>
                <a:path w="1278" h="3295" extrusionOk="0">
                  <a:moveTo>
                    <a:pt x="68" y="0"/>
                  </a:moveTo>
                  <a:lnTo>
                    <a:pt x="68" y="0"/>
                  </a:lnTo>
                  <a:cubicBezTo>
                    <a:pt x="0" y="1210"/>
                    <a:pt x="404" y="2421"/>
                    <a:pt x="1211" y="3294"/>
                  </a:cubicBezTo>
                  <a:cubicBezTo>
                    <a:pt x="1278" y="2017"/>
                    <a:pt x="605" y="1076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7" name="Google Shape;18457;p23"/>
            <p:cNvSpPr/>
            <p:nvPr/>
          </p:nvSpPr>
          <p:spPr>
            <a:xfrm>
              <a:off x="2901575" y="3447050"/>
              <a:ext cx="33625" cy="24525"/>
            </a:xfrm>
            <a:custGeom>
              <a:avLst/>
              <a:gdLst/>
              <a:ahLst/>
              <a:cxnLst/>
              <a:rect l="l" t="t" r="r" b="b"/>
              <a:pathLst>
                <a:path w="1345" h="981" extrusionOk="0">
                  <a:moveTo>
                    <a:pt x="805" y="0"/>
                  </a:moveTo>
                  <a:cubicBezTo>
                    <a:pt x="402" y="0"/>
                    <a:pt x="224" y="374"/>
                    <a:pt x="0" y="654"/>
                  </a:cubicBezTo>
                  <a:cubicBezTo>
                    <a:pt x="0" y="721"/>
                    <a:pt x="0" y="788"/>
                    <a:pt x="0" y="923"/>
                  </a:cubicBezTo>
                  <a:cubicBezTo>
                    <a:pt x="122" y="963"/>
                    <a:pt x="227" y="981"/>
                    <a:pt x="319" y="981"/>
                  </a:cubicBezTo>
                  <a:cubicBezTo>
                    <a:pt x="836" y="981"/>
                    <a:pt x="945" y="422"/>
                    <a:pt x="1345" y="250"/>
                  </a:cubicBezTo>
                  <a:cubicBezTo>
                    <a:pt x="1210" y="183"/>
                    <a:pt x="1143" y="49"/>
                    <a:pt x="1076" y="49"/>
                  </a:cubicBezTo>
                  <a:cubicBezTo>
                    <a:pt x="975" y="15"/>
                    <a:pt x="885" y="0"/>
                    <a:pt x="8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8" name="Google Shape;18458;p23"/>
            <p:cNvSpPr/>
            <p:nvPr/>
          </p:nvSpPr>
          <p:spPr>
            <a:xfrm>
              <a:off x="3296525" y="3243200"/>
              <a:ext cx="30275" cy="40375"/>
            </a:xfrm>
            <a:custGeom>
              <a:avLst/>
              <a:gdLst/>
              <a:ahLst/>
              <a:cxnLst/>
              <a:rect l="l" t="t" r="r" b="b"/>
              <a:pathLst>
                <a:path w="1211" h="1615" extrusionOk="0">
                  <a:moveTo>
                    <a:pt x="1" y="1"/>
                  </a:moveTo>
                  <a:cubicBezTo>
                    <a:pt x="68" y="673"/>
                    <a:pt x="539" y="1278"/>
                    <a:pt x="1211" y="1614"/>
                  </a:cubicBezTo>
                  <a:cubicBezTo>
                    <a:pt x="1211" y="808"/>
                    <a:pt x="673" y="203"/>
                    <a:pt x="1" y="1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9" name="Google Shape;18459;p23"/>
            <p:cNvSpPr/>
            <p:nvPr/>
          </p:nvSpPr>
          <p:spPr>
            <a:xfrm>
              <a:off x="3358725" y="3332275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135" y="404"/>
                    <a:pt x="404" y="673"/>
                    <a:pt x="740" y="875"/>
                  </a:cubicBezTo>
                  <a:cubicBezTo>
                    <a:pt x="807" y="404"/>
                    <a:pt x="471" y="1"/>
                    <a:pt x="0" y="1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0" name="Google Shape;18460;p23"/>
            <p:cNvSpPr/>
            <p:nvPr/>
          </p:nvSpPr>
          <p:spPr>
            <a:xfrm>
              <a:off x="3377200" y="3352450"/>
              <a:ext cx="11800" cy="21875"/>
            </a:xfrm>
            <a:custGeom>
              <a:avLst/>
              <a:gdLst/>
              <a:ahLst/>
              <a:cxnLst/>
              <a:rect l="l" t="t" r="r" b="b"/>
              <a:pathLst>
                <a:path w="472" h="875" extrusionOk="0">
                  <a:moveTo>
                    <a:pt x="1" y="1"/>
                  </a:moveTo>
                  <a:cubicBezTo>
                    <a:pt x="1" y="337"/>
                    <a:pt x="135" y="673"/>
                    <a:pt x="471" y="875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1" name="Google Shape;18461;p23"/>
            <p:cNvSpPr/>
            <p:nvPr/>
          </p:nvSpPr>
          <p:spPr>
            <a:xfrm>
              <a:off x="3346950" y="3313800"/>
              <a:ext cx="11800" cy="18500"/>
            </a:xfrm>
            <a:custGeom>
              <a:avLst/>
              <a:gdLst/>
              <a:ahLst/>
              <a:cxnLst/>
              <a:rect l="l" t="t" r="r" b="b"/>
              <a:pathLst>
                <a:path w="472" h="740" extrusionOk="0">
                  <a:moveTo>
                    <a:pt x="1" y="0"/>
                  </a:moveTo>
                  <a:cubicBezTo>
                    <a:pt x="1" y="269"/>
                    <a:pt x="202" y="605"/>
                    <a:pt x="471" y="740"/>
                  </a:cubicBezTo>
                  <a:cubicBezTo>
                    <a:pt x="471" y="404"/>
                    <a:pt x="270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2" name="Google Shape;18462;p23"/>
            <p:cNvSpPr/>
            <p:nvPr/>
          </p:nvSpPr>
          <p:spPr>
            <a:xfrm>
              <a:off x="3326775" y="328187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1" y="0"/>
                  </a:moveTo>
                  <a:cubicBezTo>
                    <a:pt x="1" y="336"/>
                    <a:pt x="135" y="672"/>
                    <a:pt x="472" y="807"/>
                  </a:cubicBezTo>
                  <a:cubicBezTo>
                    <a:pt x="472" y="471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3" name="Google Shape;18463;p23"/>
            <p:cNvSpPr/>
            <p:nvPr/>
          </p:nvSpPr>
          <p:spPr>
            <a:xfrm>
              <a:off x="3286450" y="3233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" y="0"/>
                  </a:moveTo>
                  <a:cubicBezTo>
                    <a:pt x="68" y="202"/>
                    <a:pt x="202" y="337"/>
                    <a:pt x="404" y="404"/>
                  </a:cubicBezTo>
                  <a:cubicBezTo>
                    <a:pt x="404" y="202"/>
                    <a:pt x="202" y="0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4" name="Google Shape;18464;p23"/>
            <p:cNvSpPr/>
            <p:nvPr/>
          </p:nvSpPr>
          <p:spPr>
            <a:xfrm>
              <a:off x="3338550" y="3302025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lnTo>
                    <a:pt x="337" y="471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5" name="Google Shape;18465;p23"/>
            <p:cNvSpPr/>
            <p:nvPr/>
          </p:nvSpPr>
          <p:spPr>
            <a:xfrm>
              <a:off x="4108300" y="3943725"/>
              <a:ext cx="20200" cy="27250"/>
            </a:xfrm>
            <a:custGeom>
              <a:avLst/>
              <a:gdLst/>
              <a:ahLst/>
              <a:cxnLst/>
              <a:rect l="l" t="t" r="r" b="b"/>
              <a:pathLst>
                <a:path w="808" h="1090" extrusionOk="0">
                  <a:moveTo>
                    <a:pt x="527" y="1"/>
                  </a:moveTo>
                  <a:cubicBezTo>
                    <a:pt x="508" y="1"/>
                    <a:pt x="489" y="5"/>
                    <a:pt x="472" y="14"/>
                  </a:cubicBezTo>
                  <a:cubicBezTo>
                    <a:pt x="270" y="216"/>
                    <a:pt x="135" y="417"/>
                    <a:pt x="68" y="686"/>
                  </a:cubicBezTo>
                  <a:cubicBezTo>
                    <a:pt x="1" y="888"/>
                    <a:pt x="135" y="1090"/>
                    <a:pt x="337" y="1090"/>
                  </a:cubicBezTo>
                  <a:cubicBezTo>
                    <a:pt x="740" y="1090"/>
                    <a:pt x="740" y="686"/>
                    <a:pt x="808" y="417"/>
                  </a:cubicBezTo>
                  <a:cubicBezTo>
                    <a:pt x="808" y="184"/>
                    <a:pt x="656" y="1"/>
                    <a:pt x="52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6" name="Google Shape;18466;p23"/>
            <p:cNvSpPr/>
            <p:nvPr/>
          </p:nvSpPr>
          <p:spPr>
            <a:xfrm>
              <a:off x="3165450" y="3061275"/>
              <a:ext cx="52125" cy="50875"/>
            </a:xfrm>
            <a:custGeom>
              <a:avLst/>
              <a:gdLst/>
              <a:ahLst/>
              <a:cxnLst/>
              <a:rect l="l" t="t" r="r" b="b"/>
              <a:pathLst>
                <a:path w="2085" h="2035" extrusionOk="0">
                  <a:moveTo>
                    <a:pt x="707" y="0"/>
                  </a:moveTo>
                  <a:cubicBezTo>
                    <a:pt x="430" y="0"/>
                    <a:pt x="168" y="140"/>
                    <a:pt x="0" y="421"/>
                  </a:cubicBezTo>
                  <a:cubicBezTo>
                    <a:pt x="471" y="891"/>
                    <a:pt x="1479" y="958"/>
                    <a:pt x="1210" y="2034"/>
                  </a:cubicBezTo>
                  <a:cubicBezTo>
                    <a:pt x="1614" y="1900"/>
                    <a:pt x="1882" y="1563"/>
                    <a:pt x="2084" y="1160"/>
                  </a:cubicBezTo>
                  <a:cubicBezTo>
                    <a:pt x="2017" y="421"/>
                    <a:pt x="1345" y="286"/>
                    <a:pt x="874" y="17"/>
                  </a:cubicBezTo>
                  <a:cubicBezTo>
                    <a:pt x="818" y="6"/>
                    <a:pt x="762" y="0"/>
                    <a:pt x="70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7" name="Google Shape;18467;p23"/>
            <p:cNvSpPr/>
            <p:nvPr/>
          </p:nvSpPr>
          <p:spPr>
            <a:xfrm>
              <a:off x="3069650" y="3142925"/>
              <a:ext cx="47075" cy="17950"/>
            </a:xfrm>
            <a:custGeom>
              <a:avLst/>
              <a:gdLst/>
              <a:ahLst/>
              <a:cxnLst/>
              <a:rect l="l" t="t" r="r" b="b"/>
              <a:pathLst>
                <a:path w="1883" h="718" extrusionOk="0">
                  <a:moveTo>
                    <a:pt x="897" y="1"/>
                  </a:moveTo>
                  <a:cubicBezTo>
                    <a:pt x="608" y="1"/>
                    <a:pt x="311" y="153"/>
                    <a:pt x="0" y="650"/>
                  </a:cubicBezTo>
                  <a:lnTo>
                    <a:pt x="1479" y="718"/>
                  </a:lnTo>
                  <a:lnTo>
                    <a:pt x="1882" y="314"/>
                  </a:lnTo>
                  <a:cubicBezTo>
                    <a:pt x="1557" y="206"/>
                    <a:pt x="1232" y="1"/>
                    <a:pt x="897" y="1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8" name="Google Shape;18468;p23"/>
            <p:cNvSpPr/>
            <p:nvPr/>
          </p:nvSpPr>
          <p:spPr>
            <a:xfrm>
              <a:off x="3112325" y="3124575"/>
              <a:ext cx="34650" cy="26225"/>
            </a:xfrm>
            <a:custGeom>
              <a:avLst/>
              <a:gdLst/>
              <a:ahLst/>
              <a:cxnLst/>
              <a:rect l="l" t="t" r="r" b="b"/>
              <a:pathLst>
                <a:path w="1386" h="1049" extrusionOk="0">
                  <a:moveTo>
                    <a:pt x="343" y="0"/>
                  </a:moveTo>
                  <a:cubicBezTo>
                    <a:pt x="1" y="0"/>
                    <a:pt x="48" y="281"/>
                    <a:pt x="175" y="1048"/>
                  </a:cubicBezTo>
                  <a:cubicBezTo>
                    <a:pt x="579" y="847"/>
                    <a:pt x="1049" y="712"/>
                    <a:pt x="1386" y="242"/>
                  </a:cubicBezTo>
                  <a:cubicBezTo>
                    <a:pt x="869" y="94"/>
                    <a:pt x="541" y="0"/>
                    <a:pt x="343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9" name="Google Shape;18469;p23"/>
            <p:cNvSpPr/>
            <p:nvPr/>
          </p:nvSpPr>
          <p:spPr>
            <a:xfrm>
              <a:off x="3175525" y="3106975"/>
              <a:ext cx="21875" cy="14000"/>
            </a:xfrm>
            <a:custGeom>
              <a:avLst/>
              <a:gdLst/>
              <a:ahLst/>
              <a:cxnLst/>
              <a:rect l="l" t="t" r="r" b="b"/>
              <a:pathLst>
                <a:path w="875" h="560" extrusionOk="0">
                  <a:moveTo>
                    <a:pt x="367" y="0"/>
                  </a:moveTo>
                  <a:cubicBezTo>
                    <a:pt x="147" y="0"/>
                    <a:pt x="0" y="136"/>
                    <a:pt x="0" y="542"/>
                  </a:cubicBezTo>
                  <a:cubicBezTo>
                    <a:pt x="56" y="553"/>
                    <a:pt x="113" y="559"/>
                    <a:pt x="168" y="559"/>
                  </a:cubicBezTo>
                  <a:cubicBezTo>
                    <a:pt x="445" y="559"/>
                    <a:pt x="706" y="419"/>
                    <a:pt x="874" y="139"/>
                  </a:cubicBezTo>
                  <a:cubicBezTo>
                    <a:pt x="688" y="59"/>
                    <a:pt x="512" y="0"/>
                    <a:pt x="36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0" name="Google Shape;18470;p23"/>
            <p:cNvSpPr/>
            <p:nvPr/>
          </p:nvSpPr>
          <p:spPr>
            <a:xfrm>
              <a:off x="3157025" y="3120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1" name="Google Shape;18471;p23"/>
            <p:cNvSpPr/>
            <p:nvPr/>
          </p:nvSpPr>
          <p:spPr>
            <a:xfrm>
              <a:off x="4064625" y="2945725"/>
              <a:ext cx="31950" cy="31950"/>
            </a:xfrm>
            <a:custGeom>
              <a:avLst/>
              <a:gdLst/>
              <a:ahLst/>
              <a:cxnLst/>
              <a:rect l="l" t="t" r="r" b="b"/>
              <a:pathLst>
                <a:path w="1278" h="1278" extrusionOk="0">
                  <a:moveTo>
                    <a:pt x="1210" y="135"/>
                  </a:moveTo>
                  <a:lnTo>
                    <a:pt x="1210" y="135"/>
                  </a:lnTo>
                  <a:cubicBezTo>
                    <a:pt x="740" y="202"/>
                    <a:pt x="67" y="0"/>
                    <a:pt x="0" y="807"/>
                  </a:cubicBezTo>
                  <a:cubicBezTo>
                    <a:pt x="0" y="1076"/>
                    <a:pt x="202" y="1278"/>
                    <a:pt x="471" y="1278"/>
                  </a:cubicBezTo>
                  <a:cubicBezTo>
                    <a:pt x="1277" y="1211"/>
                    <a:pt x="1076" y="538"/>
                    <a:pt x="1210" y="135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2" name="Google Shape;18472;p23"/>
            <p:cNvSpPr/>
            <p:nvPr/>
          </p:nvSpPr>
          <p:spPr>
            <a:xfrm>
              <a:off x="3205775" y="2928925"/>
              <a:ext cx="203400" cy="94075"/>
            </a:xfrm>
            <a:custGeom>
              <a:avLst/>
              <a:gdLst/>
              <a:ahLst/>
              <a:cxnLst/>
              <a:rect l="l" t="t" r="r" b="b"/>
              <a:pathLst>
                <a:path w="8136" h="3763" extrusionOk="0">
                  <a:moveTo>
                    <a:pt x="8001" y="0"/>
                  </a:moveTo>
                  <a:cubicBezTo>
                    <a:pt x="6118" y="807"/>
                    <a:pt x="4303" y="1748"/>
                    <a:pt x="2488" y="2757"/>
                  </a:cubicBezTo>
                  <a:cubicBezTo>
                    <a:pt x="1909" y="3092"/>
                    <a:pt x="1579" y="3275"/>
                    <a:pt x="1284" y="3275"/>
                  </a:cubicBezTo>
                  <a:cubicBezTo>
                    <a:pt x="929" y="3275"/>
                    <a:pt x="625" y="3008"/>
                    <a:pt x="1" y="2420"/>
                  </a:cubicBezTo>
                  <a:lnTo>
                    <a:pt x="1" y="2420"/>
                  </a:lnTo>
                  <a:cubicBezTo>
                    <a:pt x="150" y="3516"/>
                    <a:pt x="189" y="3763"/>
                    <a:pt x="772" y="3763"/>
                  </a:cubicBezTo>
                  <a:cubicBezTo>
                    <a:pt x="976" y="3763"/>
                    <a:pt x="1248" y="3733"/>
                    <a:pt x="1614" y="3698"/>
                  </a:cubicBezTo>
                  <a:cubicBezTo>
                    <a:pt x="2219" y="3631"/>
                    <a:pt x="2891" y="3631"/>
                    <a:pt x="3564" y="3631"/>
                  </a:cubicBezTo>
                  <a:cubicBezTo>
                    <a:pt x="3698" y="3496"/>
                    <a:pt x="3833" y="3362"/>
                    <a:pt x="3967" y="3227"/>
                  </a:cubicBezTo>
                  <a:lnTo>
                    <a:pt x="3967" y="2824"/>
                  </a:lnTo>
                  <a:cubicBezTo>
                    <a:pt x="3967" y="2824"/>
                    <a:pt x="3900" y="2757"/>
                    <a:pt x="3900" y="2689"/>
                  </a:cubicBezTo>
                  <a:cubicBezTo>
                    <a:pt x="3833" y="2622"/>
                    <a:pt x="3900" y="2555"/>
                    <a:pt x="3967" y="2420"/>
                  </a:cubicBezTo>
                  <a:lnTo>
                    <a:pt x="4841" y="2420"/>
                  </a:lnTo>
                  <a:cubicBezTo>
                    <a:pt x="5043" y="2151"/>
                    <a:pt x="5446" y="2286"/>
                    <a:pt x="5648" y="2017"/>
                  </a:cubicBezTo>
                  <a:lnTo>
                    <a:pt x="6522" y="2017"/>
                  </a:lnTo>
                  <a:cubicBezTo>
                    <a:pt x="6723" y="2017"/>
                    <a:pt x="6723" y="1748"/>
                    <a:pt x="6791" y="1614"/>
                  </a:cubicBezTo>
                  <a:lnTo>
                    <a:pt x="7194" y="1210"/>
                  </a:lnTo>
                  <a:cubicBezTo>
                    <a:pt x="7328" y="1076"/>
                    <a:pt x="7463" y="941"/>
                    <a:pt x="7597" y="807"/>
                  </a:cubicBezTo>
                  <a:cubicBezTo>
                    <a:pt x="7732" y="672"/>
                    <a:pt x="7866" y="538"/>
                    <a:pt x="8001" y="404"/>
                  </a:cubicBezTo>
                  <a:cubicBezTo>
                    <a:pt x="8068" y="404"/>
                    <a:pt x="8068" y="336"/>
                    <a:pt x="8135" y="269"/>
                  </a:cubicBezTo>
                  <a:cubicBezTo>
                    <a:pt x="8135" y="202"/>
                    <a:pt x="8135" y="67"/>
                    <a:pt x="8001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3" name="Google Shape;18473;p23"/>
            <p:cNvSpPr/>
            <p:nvPr/>
          </p:nvSpPr>
          <p:spPr>
            <a:xfrm>
              <a:off x="3165450" y="2908750"/>
              <a:ext cx="42025" cy="82375"/>
            </a:xfrm>
            <a:custGeom>
              <a:avLst/>
              <a:gdLst/>
              <a:ahLst/>
              <a:cxnLst/>
              <a:rect l="l" t="t" r="r" b="b"/>
              <a:pathLst>
                <a:path w="1681" h="3295" extrusionOk="0">
                  <a:moveTo>
                    <a:pt x="67" y="0"/>
                  </a:moveTo>
                  <a:cubicBezTo>
                    <a:pt x="0" y="1412"/>
                    <a:pt x="202" y="2690"/>
                    <a:pt x="1681" y="3295"/>
                  </a:cubicBezTo>
                  <a:cubicBezTo>
                    <a:pt x="1614" y="1950"/>
                    <a:pt x="740" y="1009"/>
                    <a:pt x="67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4" name="Google Shape;18474;p23"/>
            <p:cNvSpPr/>
            <p:nvPr/>
          </p:nvSpPr>
          <p:spPr>
            <a:xfrm>
              <a:off x="3328475" y="2980600"/>
              <a:ext cx="20175" cy="10525"/>
            </a:xfrm>
            <a:custGeom>
              <a:avLst/>
              <a:gdLst/>
              <a:ahLst/>
              <a:cxnLst/>
              <a:rect l="l" t="t" r="r" b="b"/>
              <a:pathLst>
                <a:path w="807" h="421" extrusionOk="0">
                  <a:moveTo>
                    <a:pt x="640" y="0"/>
                  </a:moveTo>
                  <a:cubicBezTo>
                    <a:pt x="364" y="0"/>
                    <a:pt x="112" y="141"/>
                    <a:pt x="0" y="421"/>
                  </a:cubicBezTo>
                  <a:cubicBezTo>
                    <a:pt x="336" y="421"/>
                    <a:pt x="672" y="286"/>
                    <a:pt x="807" y="17"/>
                  </a:cubicBezTo>
                  <a:cubicBezTo>
                    <a:pt x="751" y="6"/>
                    <a:pt x="695" y="0"/>
                    <a:pt x="640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5" name="Google Shape;18475;p23"/>
            <p:cNvSpPr/>
            <p:nvPr/>
          </p:nvSpPr>
          <p:spPr>
            <a:xfrm>
              <a:off x="3368800" y="2969250"/>
              <a:ext cx="11925" cy="12825"/>
            </a:xfrm>
            <a:custGeom>
              <a:avLst/>
              <a:gdLst/>
              <a:ahLst/>
              <a:cxnLst/>
              <a:rect l="l" t="t" r="r" b="b"/>
              <a:pathLst>
                <a:path w="477" h="513" extrusionOk="0">
                  <a:moveTo>
                    <a:pt x="404" y="1"/>
                  </a:moveTo>
                  <a:lnTo>
                    <a:pt x="1" y="404"/>
                  </a:lnTo>
                  <a:cubicBezTo>
                    <a:pt x="139" y="481"/>
                    <a:pt x="228" y="512"/>
                    <a:pt x="285" y="512"/>
                  </a:cubicBezTo>
                  <a:cubicBezTo>
                    <a:pt x="477" y="512"/>
                    <a:pt x="300" y="156"/>
                    <a:pt x="40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6" name="Google Shape;18476;p23"/>
            <p:cNvSpPr/>
            <p:nvPr/>
          </p:nvSpPr>
          <p:spPr>
            <a:xfrm>
              <a:off x="3299900" y="29894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6" y="0"/>
                  </a:moveTo>
                  <a:cubicBezTo>
                    <a:pt x="0" y="135"/>
                    <a:pt x="68" y="269"/>
                    <a:pt x="336" y="404"/>
                  </a:cubicBezTo>
                  <a:cubicBezTo>
                    <a:pt x="336" y="269"/>
                    <a:pt x="336" y="135"/>
                    <a:pt x="336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7" name="Google Shape;18477;p23"/>
            <p:cNvSpPr/>
            <p:nvPr/>
          </p:nvSpPr>
          <p:spPr>
            <a:xfrm>
              <a:off x="3298225" y="30096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8" name="Google Shape;18478;p23"/>
            <p:cNvSpPr/>
            <p:nvPr/>
          </p:nvSpPr>
          <p:spPr>
            <a:xfrm>
              <a:off x="3518375" y="3515475"/>
              <a:ext cx="21875" cy="28600"/>
            </a:xfrm>
            <a:custGeom>
              <a:avLst/>
              <a:gdLst/>
              <a:ahLst/>
              <a:cxnLst/>
              <a:rect l="l" t="t" r="r" b="b"/>
              <a:pathLst>
                <a:path w="875" h="1144" extrusionOk="0">
                  <a:moveTo>
                    <a:pt x="1" y="1"/>
                  </a:moveTo>
                  <a:cubicBezTo>
                    <a:pt x="270" y="404"/>
                    <a:pt x="404" y="875"/>
                    <a:pt x="875" y="1144"/>
                  </a:cubicBezTo>
                  <a:cubicBezTo>
                    <a:pt x="875" y="740"/>
                    <a:pt x="875" y="337"/>
                    <a:pt x="87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9" name="Google Shape;18479;p23"/>
            <p:cNvSpPr/>
            <p:nvPr/>
          </p:nvSpPr>
          <p:spPr>
            <a:xfrm>
              <a:off x="3874700" y="333900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35" y="1"/>
                  </a:moveTo>
                  <a:cubicBezTo>
                    <a:pt x="68" y="68"/>
                    <a:pt x="0" y="68"/>
                    <a:pt x="0" y="135"/>
                  </a:cubicBezTo>
                  <a:cubicBezTo>
                    <a:pt x="0" y="203"/>
                    <a:pt x="68" y="270"/>
                    <a:pt x="68" y="270"/>
                  </a:cubicBezTo>
                  <a:lnTo>
                    <a:pt x="202" y="1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0" name="Google Shape;18480;p23"/>
            <p:cNvSpPr/>
            <p:nvPr/>
          </p:nvSpPr>
          <p:spPr>
            <a:xfrm>
              <a:off x="3298225" y="31911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lnTo>
                    <a:pt x="403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1" name="Google Shape;18481;p23"/>
            <p:cNvSpPr/>
            <p:nvPr/>
          </p:nvSpPr>
          <p:spPr>
            <a:xfrm>
              <a:off x="3308300" y="32112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2" name="Google Shape;18482;p23"/>
            <p:cNvSpPr/>
            <p:nvPr/>
          </p:nvSpPr>
          <p:spPr>
            <a:xfrm>
              <a:off x="3318375" y="3221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3" name="Google Shape;18483;p23"/>
            <p:cNvSpPr/>
            <p:nvPr/>
          </p:nvSpPr>
          <p:spPr>
            <a:xfrm>
              <a:off x="3328475" y="32314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4" name="Google Shape;18484;p23"/>
            <p:cNvSpPr/>
            <p:nvPr/>
          </p:nvSpPr>
          <p:spPr>
            <a:xfrm>
              <a:off x="3338550" y="32432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337" y="337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5" name="Google Shape;18485;p23"/>
            <p:cNvSpPr/>
            <p:nvPr/>
          </p:nvSpPr>
          <p:spPr>
            <a:xfrm>
              <a:off x="3508300" y="35054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6" name="Google Shape;18486;p23"/>
            <p:cNvSpPr/>
            <p:nvPr/>
          </p:nvSpPr>
          <p:spPr>
            <a:xfrm>
              <a:off x="4436050" y="764175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0" y="0"/>
                  </a:moveTo>
                  <a:cubicBezTo>
                    <a:pt x="34" y="68"/>
                    <a:pt x="84" y="84"/>
                    <a:pt x="126" y="84"/>
                  </a:cubicBezTo>
                  <a:cubicBezTo>
                    <a:pt x="168" y="84"/>
                    <a:pt x="202" y="68"/>
                    <a:pt x="202" y="68"/>
                  </a:cubicBezTo>
                  <a:cubicBezTo>
                    <a:pt x="202" y="68"/>
                    <a:pt x="68" y="0"/>
                    <a:pt x="0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7" name="Google Shape;18487;p23"/>
            <p:cNvSpPr/>
            <p:nvPr/>
          </p:nvSpPr>
          <p:spPr>
            <a:xfrm>
              <a:off x="3484775" y="28516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5" y="1"/>
                    <a:pt x="68" y="68"/>
                    <a:pt x="0" y="68"/>
                  </a:cubicBezTo>
                  <a:lnTo>
                    <a:pt x="135" y="202"/>
                  </a:lnTo>
                  <a:lnTo>
                    <a:pt x="337" y="135"/>
                  </a:lnTo>
                  <a:cubicBezTo>
                    <a:pt x="269" y="68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8" name="Google Shape;18488;p23"/>
            <p:cNvSpPr/>
            <p:nvPr/>
          </p:nvSpPr>
          <p:spPr>
            <a:xfrm>
              <a:off x="3509975" y="283815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1" y="1"/>
                  </a:moveTo>
                  <a:lnTo>
                    <a:pt x="68" y="203"/>
                  </a:lnTo>
                  <a:lnTo>
                    <a:pt x="135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9" name="Google Shape;18489;p23"/>
            <p:cNvSpPr/>
            <p:nvPr/>
          </p:nvSpPr>
          <p:spPr>
            <a:xfrm>
              <a:off x="4160425" y="2031425"/>
              <a:ext cx="48750" cy="171450"/>
            </a:xfrm>
            <a:custGeom>
              <a:avLst/>
              <a:gdLst/>
              <a:ahLst/>
              <a:cxnLst/>
              <a:rect l="l" t="t" r="r" b="b"/>
              <a:pathLst>
                <a:path w="1950" h="6858" extrusionOk="0">
                  <a:moveTo>
                    <a:pt x="941" y="0"/>
                  </a:moveTo>
                  <a:lnTo>
                    <a:pt x="941" y="0"/>
                  </a:lnTo>
                  <a:cubicBezTo>
                    <a:pt x="0" y="2219"/>
                    <a:pt x="134" y="4774"/>
                    <a:pt x="1345" y="6858"/>
                  </a:cubicBezTo>
                  <a:cubicBezTo>
                    <a:pt x="1546" y="6790"/>
                    <a:pt x="1815" y="6589"/>
                    <a:pt x="1815" y="6589"/>
                  </a:cubicBezTo>
                  <a:cubicBezTo>
                    <a:pt x="1546" y="5849"/>
                    <a:pt x="1950" y="4908"/>
                    <a:pt x="1345" y="4236"/>
                  </a:cubicBezTo>
                  <a:cubicBezTo>
                    <a:pt x="740" y="3631"/>
                    <a:pt x="605" y="2757"/>
                    <a:pt x="874" y="1950"/>
                  </a:cubicBezTo>
                  <a:cubicBezTo>
                    <a:pt x="1008" y="1345"/>
                    <a:pt x="1008" y="673"/>
                    <a:pt x="941" y="0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90" name="Google Shape;18490;p23"/>
          <p:cNvGrpSpPr/>
          <p:nvPr/>
        </p:nvGrpSpPr>
        <p:grpSpPr>
          <a:xfrm rot="908412">
            <a:off x="-533084" y="-304927"/>
            <a:ext cx="2019790" cy="2677184"/>
            <a:chOff x="1341300" y="388150"/>
            <a:chExt cx="4862050" cy="4833400"/>
          </a:xfrm>
        </p:grpSpPr>
        <p:sp>
          <p:nvSpPr>
            <p:cNvPr id="18491" name="Google Shape;18491;p23"/>
            <p:cNvSpPr/>
            <p:nvPr/>
          </p:nvSpPr>
          <p:spPr>
            <a:xfrm>
              <a:off x="1937800" y="2763350"/>
              <a:ext cx="190500" cy="1585425"/>
            </a:xfrm>
            <a:custGeom>
              <a:avLst/>
              <a:gdLst/>
              <a:ahLst/>
              <a:cxnLst/>
              <a:rect l="l" t="t" r="r" b="b"/>
              <a:pathLst>
                <a:path w="7620" h="63417" extrusionOk="0">
                  <a:moveTo>
                    <a:pt x="531" y="1"/>
                  </a:moveTo>
                  <a:cubicBezTo>
                    <a:pt x="454" y="1"/>
                    <a:pt x="362" y="13"/>
                    <a:pt x="252" y="40"/>
                  </a:cubicBezTo>
                  <a:cubicBezTo>
                    <a:pt x="336" y="3640"/>
                    <a:pt x="85" y="7324"/>
                    <a:pt x="336" y="11008"/>
                  </a:cubicBezTo>
                  <a:cubicBezTo>
                    <a:pt x="671" y="15361"/>
                    <a:pt x="671" y="19798"/>
                    <a:pt x="336" y="24235"/>
                  </a:cubicBezTo>
                  <a:cubicBezTo>
                    <a:pt x="1" y="27249"/>
                    <a:pt x="1" y="30347"/>
                    <a:pt x="252" y="33445"/>
                  </a:cubicBezTo>
                  <a:cubicBezTo>
                    <a:pt x="754" y="37882"/>
                    <a:pt x="671" y="42319"/>
                    <a:pt x="1424" y="46840"/>
                  </a:cubicBezTo>
                  <a:cubicBezTo>
                    <a:pt x="1926" y="49854"/>
                    <a:pt x="2261" y="52868"/>
                    <a:pt x="3099" y="55798"/>
                  </a:cubicBezTo>
                  <a:cubicBezTo>
                    <a:pt x="4605" y="56551"/>
                    <a:pt x="3015" y="57891"/>
                    <a:pt x="3685" y="58812"/>
                  </a:cubicBezTo>
                  <a:cubicBezTo>
                    <a:pt x="3936" y="59649"/>
                    <a:pt x="4354" y="60570"/>
                    <a:pt x="4605" y="61323"/>
                  </a:cubicBezTo>
                  <a:cubicBezTo>
                    <a:pt x="4857" y="62077"/>
                    <a:pt x="4689" y="63081"/>
                    <a:pt x="5610" y="63416"/>
                  </a:cubicBezTo>
                  <a:cubicBezTo>
                    <a:pt x="5526" y="61993"/>
                    <a:pt x="7284" y="61909"/>
                    <a:pt x="7619" y="60821"/>
                  </a:cubicBezTo>
                  <a:lnTo>
                    <a:pt x="7619" y="60821"/>
                  </a:lnTo>
                  <a:cubicBezTo>
                    <a:pt x="7186" y="60883"/>
                    <a:pt x="6816" y="60916"/>
                    <a:pt x="6502" y="60916"/>
                  </a:cubicBezTo>
                  <a:cubicBezTo>
                    <a:pt x="5115" y="60916"/>
                    <a:pt x="4819" y="60267"/>
                    <a:pt x="5024" y="58560"/>
                  </a:cubicBezTo>
                  <a:lnTo>
                    <a:pt x="5024" y="58560"/>
                  </a:lnTo>
                  <a:lnTo>
                    <a:pt x="7619" y="59146"/>
                  </a:lnTo>
                  <a:cubicBezTo>
                    <a:pt x="7284" y="58644"/>
                    <a:pt x="7201" y="58058"/>
                    <a:pt x="6950" y="58058"/>
                  </a:cubicBezTo>
                  <a:cubicBezTo>
                    <a:pt x="5024" y="57807"/>
                    <a:pt x="5443" y="55379"/>
                    <a:pt x="3852" y="54793"/>
                  </a:cubicBezTo>
                  <a:cubicBezTo>
                    <a:pt x="3517" y="54626"/>
                    <a:pt x="3601" y="53705"/>
                    <a:pt x="4187" y="53286"/>
                  </a:cubicBezTo>
                  <a:lnTo>
                    <a:pt x="4689" y="52198"/>
                  </a:lnTo>
                  <a:cubicBezTo>
                    <a:pt x="2680" y="51444"/>
                    <a:pt x="5191" y="49854"/>
                    <a:pt x="4103" y="48849"/>
                  </a:cubicBezTo>
                  <a:cubicBezTo>
                    <a:pt x="3936" y="48682"/>
                    <a:pt x="4019" y="48430"/>
                    <a:pt x="4354" y="48347"/>
                  </a:cubicBezTo>
                  <a:cubicBezTo>
                    <a:pt x="6029" y="48012"/>
                    <a:pt x="4857" y="47426"/>
                    <a:pt x="4522" y="46756"/>
                  </a:cubicBezTo>
                  <a:cubicBezTo>
                    <a:pt x="4187" y="46086"/>
                    <a:pt x="2261" y="46003"/>
                    <a:pt x="3852" y="44579"/>
                  </a:cubicBezTo>
                  <a:cubicBezTo>
                    <a:pt x="4159" y="44272"/>
                    <a:pt x="3479" y="43471"/>
                    <a:pt x="2848" y="43471"/>
                  </a:cubicBezTo>
                  <a:cubicBezTo>
                    <a:pt x="2791" y="43471"/>
                    <a:pt x="2735" y="43477"/>
                    <a:pt x="2680" y="43491"/>
                  </a:cubicBezTo>
                  <a:cubicBezTo>
                    <a:pt x="2574" y="43519"/>
                    <a:pt x="2486" y="43532"/>
                    <a:pt x="2412" y="43532"/>
                  </a:cubicBezTo>
                  <a:cubicBezTo>
                    <a:pt x="1678" y="43532"/>
                    <a:pt x="2348" y="42278"/>
                    <a:pt x="1673" y="42278"/>
                  </a:cubicBezTo>
                  <a:cubicBezTo>
                    <a:pt x="1604" y="42278"/>
                    <a:pt x="1523" y="42291"/>
                    <a:pt x="1424" y="42319"/>
                  </a:cubicBezTo>
                  <a:cubicBezTo>
                    <a:pt x="1257" y="41733"/>
                    <a:pt x="1926" y="41733"/>
                    <a:pt x="2094" y="41482"/>
                  </a:cubicBezTo>
                  <a:cubicBezTo>
                    <a:pt x="2345" y="41231"/>
                    <a:pt x="2512" y="40979"/>
                    <a:pt x="2680" y="40728"/>
                  </a:cubicBezTo>
                  <a:cubicBezTo>
                    <a:pt x="3266" y="40561"/>
                    <a:pt x="4019" y="40896"/>
                    <a:pt x="4522" y="40058"/>
                  </a:cubicBezTo>
                  <a:cubicBezTo>
                    <a:pt x="3539" y="39322"/>
                    <a:pt x="3598" y="37544"/>
                    <a:pt x="1957" y="37544"/>
                  </a:cubicBezTo>
                  <a:cubicBezTo>
                    <a:pt x="1920" y="37544"/>
                    <a:pt x="1882" y="37545"/>
                    <a:pt x="1843" y="37547"/>
                  </a:cubicBezTo>
                  <a:cubicBezTo>
                    <a:pt x="1340" y="37547"/>
                    <a:pt x="1257" y="37128"/>
                    <a:pt x="1257" y="36626"/>
                  </a:cubicBezTo>
                  <a:cubicBezTo>
                    <a:pt x="1340" y="36040"/>
                    <a:pt x="1424" y="35454"/>
                    <a:pt x="1424" y="34952"/>
                  </a:cubicBezTo>
                  <a:cubicBezTo>
                    <a:pt x="2345" y="34784"/>
                    <a:pt x="3433" y="35119"/>
                    <a:pt x="4019" y="34031"/>
                  </a:cubicBezTo>
                  <a:cubicBezTo>
                    <a:pt x="3182" y="33445"/>
                    <a:pt x="2178" y="33947"/>
                    <a:pt x="1759" y="33445"/>
                  </a:cubicBezTo>
                  <a:cubicBezTo>
                    <a:pt x="1257" y="32859"/>
                    <a:pt x="922" y="32189"/>
                    <a:pt x="754" y="31352"/>
                  </a:cubicBezTo>
                  <a:cubicBezTo>
                    <a:pt x="671" y="30347"/>
                    <a:pt x="1759" y="30598"/>
                    <a:pt x="2345" y="30347"/>
                  </a:cubicBezTo>
                  <a:cubicBezTo>
                    <a:pt x="1675" y="28254"/>
                    <a:pt x="1592" y="28254"/>
                    <a:pt x="2345" y="26077"/>
                  </a:cubicBezTo>
                  <a:cubicBezTo>
                    <a:pt x="2596" y="25408"/>
                    <a:pt x="2680" y="24738"/>
                    <a:pt x="2512" y="24068"/>
                  </a:cubicBezTo>
                  <a:cubicBezTo>
                    <a:pt x="2429" y="23398"/>
                    <a:pt x="1173" y="22310"/>
                    <a:pt x="2931" y="21891"/>
                  </a:cubicBezTo>
                  <a:cubicBezTo>
                    <a:pt x="3182" y="21808"/>
                    <a:pt x="3182" y="21473"/>
                    <a:pt x="2764" y="21389"/>
                  </a:cubicBezTo>
                  <a:cubicBezTo>
                    <a:pt x="2261" y="21389"/>
                    <a:pt x="1759" y="21054"/>
                    <a:pt x="2261" y="20635"/>
                  </a:cubicBezTo>
                  <a:cubicBezTo>
                    <a:pt x="3350" y="19631"/>
                    <a:pt x="2261" y="18626"/>
                    <a:pt x="2261" y="17622"/>
                  </a:cubicBezTo>
                  <a:cubicBezTo>
                    <a:pt x="2345" y="16952"/>
                    <a:pt x="2847" y="16282"/>
                    <a:pt x="2261" y="15612"/>
                  </a:cubicBezTo>
                  <a:lnTo>
                    <a:pt x="1759" y="15110"/>
                  </a:lnTo>
                  <a:cubicBezTo>
                    <a:pt x="1675" y="15110"/>
                    <a:pt x="1675" y="15026"/>
                    <a:pt x="1592" y="14943"/>
                  </a:cubicBezTo>
                  <a:cubicBezTo>
                    <a:pt x="1592" y="14859"/>
                    <a:pt x="1592" y="14691"/>
                    <a:pt x="1759" y="14608"/>
                  </a:cubicBezTo>
                  <a:cubicBezTo>
                    <a:pt x="1759" y="13603"/>
                    <a:pt x="2178" y="12682"/>
                    <a:pt x="1759" y="11594"/>
                  </a:cubicBezTo>
                  <a:cubicBezTo>
                    <a:pt x="1592" y="11426"/>
                    <a:pt x="1424" y="11259"/>
                    <a:pt x="1257" y="11091"/>
                  </a:cubicBezTo>
                  <a:cubicBezTo>
                    <a:pt x="1089" y="10924"/>
                    <a:pt x="922" y="10757"/>
                    <a:pt x="754" y="10589"/>
                  </a:cubicBezTo>
                  <a:lnTo>
                    <a:pt x="1257" y="10087"/>
                  </a:lnTo>
                  <a:cubicBezTo>
                    <a:pt x="1340" y="9919"/>
                    <a:pt x="1592" y="9752"/>
                    <a:pt x="1759" y="9585"/>
                  </a:cubicBezTo>
                  <a:lnTo>
                    <a:pt x="1759" y="9082"/>
                  </a:lnTo>
                  <a:cubicBezTo>
                    <a:pt x="2010" y="8747"/>
                    <a:pt x="1675" y="8412"/>
                    <a:pt x="1759" y="8078"/>
                  </a:cubicBezTo>
                  <a:lnTo>
                    <a:pt x="1759" y="7575"/>
                  </a:lnTo>
                  <a:cubicBezTo>
                    <a:pt x="1508" y="7408"/>
                    <a:pt x="1424" y="7157"/>
                    <a:pt x="1257" y="7157"/>
                  </a:cubicBezTo>
                  <a:cubicBezTo>
                    <a:pt x="1089" y="6738"/>
                    <a:pt x="922" y="6403"/>
                    <a:pt x="754" y="6068"/>
                  </a:cubicBezTo>
                  <a:cubicBezTo>
                    <a:pt x="922" y="5901"/>
                    <a:pt x="1089" y="5733"/>
                    <a:pt x="1257" y="5566"/>
                  </a:cubicBezTo>
                  <a:lnTo>
                    <a:pt x="1257" y="5064"/>
                  </a:lnTo>
                  <a:cubicBezTo>
                    <a:pt x="1089" y="4896"/>
                    <a:pt x="922" y="4729"/>
                    <a:pt x="754" y="4561"/>
                  </a:cubicBezTo>
                  <a:cubicBezTo>
                    <a:pt x="671" y="3892"/>
                    <a:pt x="1089" y="3306"/>
                    <a:pt x="1759" y="3054"/>
                  </a:cubicBezTo>
                  <a:cubicBezTo>
                    <a:pt x="2094" y="2468"/>
                    <a:pt x="2094" y="1715"/>
                    <a:pt x="1759" y="1045"/>
                  </a:cubicBezTo>
                  <a:lnTo>
                    <a:pt x="1257" y="1045"/>
                  </a:lnTo>
                  <a:cubicBezTo>
                    <a:pt x="809" y="821"/>
                    <a:pt x="1159" y="1"/>
                    <a:pt x="531" y="1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2" name="Google Shape;18492;p23"/>
            <p:cNvSpPr/>
            <p:nvPr/>
          </p:nvSpPr>
          <p:spPr>
            <a:xfrm>
              <a:off x="2678725" y="3163675"/>
              <a:ext cx="171650" cy="420100"/>
            </a:xfrm>
            <a:custGeom>
              <a:avLst/>
              <a:gdLst/>
              <a:ahLst/>
              <a:cxnLst/>
              <a:rect l="l" t="t" r="r" b="b"/>
              <a:pathLst>
                <a:path w="6866" h="16804" extrusionOk="0">
                  <a:moveTo>
                    <a:pt x="3987" y="1"/>
                  </a:moveTo>
                  <a:cubicBezTo>
                    <a:pt x="3168" y="1"/>
                    <a:pt x="3063" y="968"/>
                    <a:pt x="2596" y="1357"/>
                  </a:cubicBezTo>
                  <a:cubicBezTo>
                    <a:pt x="2512" y="2111"/>
                    <a:pt x="2177" y="2781"/>
                    <a:pt x="1759" y="3367"/>
                  </a:cubicBezTo>
                  <a:cubicBezTo>
                    <a:pt x="1591" y="3534"/>
                    <a:pt x="1508" y="3702"/>
                    <a:pt x="1508" y="3869"/>
                  </a:cubicBezTo>
                  <a:cubicBezTo>
                    <a:pt x="335" y="4874"/>
                    <a:pt x="1" y="6548"/>
                    <a:pt x="670" y="7888"/>
                  </a:cubicBezTo>
                  <a:cubicBezTo>
                    <a:pt x="1005" y="8976"/>
                    <a:pt x="1173" y="10064"/>
                    <a:pt x="1173" y="11236"/>
                  </a:cubicBezTo>
                  <a:cubicBezTo>
                    <a:pt x="1256" y="13078"/>
                    <a:pt x="1508" y="14836"/>
                    <a:pt x="2094" y="16678"/>
                  </a:cubicBezTo>
                  <a:cubicBezTo>
                    <a:pt x="2177" y="16762"/>
                    <a:pt x="2282" y="16804"/>
                    <a:pt x="2387" y="16804"/>
                  </a:cubicBezTo>
                  <a:cubicBezTo>
                    <a:pt x="2491" y="16804"/>
                    <a:pt x="2596" y="16762"/>
                    <a:pt x="2680" y="16678"/>
                  </a:cubicBezTo>
                  <a:cubicBezTo>
                    <a:pt x="3123" y="16290"/>
                    <a:pt x="3493" y="15828"/>
                    <a:pt x="3960" y="15828"/>
                  </a:cubicBezTo>
                  <a:cubicBezTo>
                    <a:pt x="4198" y="15828"/>
                    <a:pt x="4462" y="15948"/>
                    <a:pt x="4773" y="16260"/>
                  </a:cubicBezTo>
                  <a:cubicBezTo>
                    <a:pt x="4874" y="16310"/>
                    <a:pt x="5038" y="16392"/>
                    <a:pt x="5169" y="16392"/>
                  </a:cubicBezTo>
                  <a:cubicBezTo>
                    <a:pt x="5254" y="16392"/>
                    <a:pt x="5326" y="16358"/>
                    <a:pt x="5359" y="16260"/>
                  </a:cubicBezTo>
                  <a:cubicBezTo>
                    <a:pt x="5777" y="15004"/>
                    <a:pt x="6866" y="13915"/>
                    <a:pt x="6531" y="12576"/>
                  </a:cubicBezTo>
                  <a:cubicBezTo>
                    <a:pt x="5861" y="10232"/>
                    <a:pt x="5359" y="7720"/>
                    <a:pt x="5191" y="5292"/>
                  </a:cubicBezTo>
                  <a:cubicBezTo>
                    <a:pt x="5107" y="4790"/>
                    <a:pt x="4689" y="4622"/>
                    <a:pt x="4270" y="4539"/>
                  </a:cubicBezTo>
                  <a:lnTo>
                    <a:pt x="4187" y="4539"/>
                  </a:lnTo>
                  <a:cubicBezTo>
                    <a:pt x="3935" y="4036"/>
                    <a:pt x="3935" y="3367"/>
                    <a:pt x="4187" y="2864"/>
                  </a:cubicBezTo>
                  <a:cubicBezTo>
                    <a:pt x="4605" y="1943"/>
                    <a:pt x="4605" y="939"/>
                    <a:pt x="4187" y="18"/>
                  </a:cubicBezTo>
                  <a:cubicBezTo>
                    <a:pt x="4116" y="6"/>
                    <a:pt x="4050" y="1"/>
                    <a:pt x="3987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3" name="Google Shape;18493;p23"/>
            <p:cNvSpPr/>
            <p:nvPr/>
          </p:nvSpPr>
          <p:spPr>
            <a:xfrm>
              <a:off x="2645250" y="3022175"/>
              <a:ext cx="154900" cy="422425"/>
            </a:xfrm>
            <a:custGeom>
              <a:avLst/>
              <a:gdLst/>
              <a:ahLst/>
              <a:cxnLst/>
              <a:rect l="l" t="t" r="r" b="b"/>
              <a:pathLst>
                <a:path w="6196" h="16897" extrusionOk="0">
                  <a:moveTo>
                    <a:pt x="3394" y="0"/>
                  </a:moveTo>
                  <a:cubicBezTo>
                    <a:pt x="3171" y="0"/>
                    <a:pt x="2935" y="93"/>
                    <a:pt x="2679" y="320"/>
                  </a:cubicBezTo>
                  <a:cubicBezTo>
                    <a:pt x="1926" y="990"/>
                    <a:pt x="1005" y="738"/>
                    <a:pt x="251" y="990"/>
                  </a:cubicBezTo>
                  <a:lnTo>
                    <a:pt x="0" y="1241"/>
                  </a:lnTo>
                  <a:cubicBezTo>
                    <a:pt x="84" y="4673"/>
                    <a:pt x="921" y="7938"/>
                    <a:pt x="1340" y="11371"/>
                  </a:cubicBezTo>
                  <a:cubicBezTo>
                    <a:pt x="1507" y="13213"/>
                    <a:pt x="1926" y="15055"/>
                    <a:pt x="2512" y="16896"/>
                  </a:cubicBezTo>
                  <a:cubicBezTo>
                    <a:pt x="3014" y="15975"/>
                    <a:pt x="3516" y="14971"/>
                    <a:pt x="2847" y="14050"/>
                  </a:cubicBezTo>
                  <a:cubicBezTo>
                    <a:pt x="1591" y="12459"/>
                    <a:pt x="2512" y="11120"/>
                    <a:pt x="3098" y="9696"/>
                  </a:cubicBezTo>
                  <a:cubicBezTo>
                    <a:pt x="2930" y="9613"/>
                    <a:pt x="2847" y="9445"/>
                    <a:pt x="2679" y="9278"/>
                  </a:cubicBezTo>
                  <a:cubicBezTo>
                    <a:pt x="2344" y="9027"/>
                    <a:pt x="2344" y="8608"/>
                    <a:pt x="2595" y="8357"/>
                  </a:cubicBezTo>
                  <a:cubicBezTo>
                    <a:pt x="3014" y="7855"/>
                    <a:pt x="3600" y="7687"/>
                    <a:pt x="4019" y="7185"/>
                  </a:cubicBezTo>
                  <a:cubicBezTo>
                    <a:pt x="4054" y="7188"/>
                    <a:pt x="4087" y="7189"/>
                    <a:pt x="4119" y="7189"/>
                  </a:cubicBezTo>
                  <a:cubicBezTo>
                    <a:pt x="5092" y="7189"/>
                    <a:pt x="4877" y="6002"/>
                    <a:pt x="5526" y="5678"/>
                  </a:cubicBezTo>
                  <a:cubicBezTo>
                    <a:pt x="5790" y="5018"/>
                    <a:pt x="5793" y="4461"/>
                    <a:pt x="5249" y="4461"/>
                  </a:cubicBezTo>
                  <a:cubicBezTo>
                    <a:pt x="5103" y="4461"/>
                    <a:pt x="4918" y="4501"/>
                    <a:pt x="4688" y="4590"/>
                  </a:cubicBezTo>
                  <a:cubicBezTo>
                    <a:pt x="4500" y="4684"/>
                    <a:pt x="4353" y="4722"/>
                    <a:pt x="4238" y="4722"/>
                  </a:cubicBezTo>
                  <a:cubicBezTo>
                    <a:pt x="3741" y="4722"/>
                    <a:pt x="3851" y="4004"/>
                    <a:pt x="3851" y="4004"/>
                  </a:cubicBezTo>
                  <a:cubicBezTo>
                    <a:pt x="4437" y="3585"/>
                    <a:pt x="4186" y="2497"/>
                    <a:pt x="4605" y="2329"/>
                  </a:cubicBezTo>
                  <a:cubicBezTo>
                    <a:pt x="6195" y="1659"/>
                    <a:pt x="4353" y="1241"/>
                    <a:pt x="4605" y="738"/>
                  </a:cubicBezTo>
                  <a:cubicBezTo>
                    <a:pt x="4217" y="351"/>
                    <a:pt x="3830" y="0"/>
                    <a:pt x="3394" y="0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4" name="Google Shape;18494;p23"/>
            <p:cNvSpPr/>
            <p:nvPr/>
          </p:nvSpPr>
          <p:spPr>
            <a:xfrm>
              <a:off x="2119900" y="4068275"/>
              <a:ext cx="188400" cy="368125"/>
            </a:xfrm>
            <a:custGeom>
              <a:avLst/>
              <a:gdLst/>
              <a:ahLst/>
              <a:cxnLst/>
              <a:rect l="l" t="t" r="r" b="b"/>
              <a:pathLst>
                <a:path w="7536" h="14725" extrusionOk="0">
                  <a:moveTo>
                    <a:pt x="7535" y="1"/>
                  </a:moveTo>
                  <a:lnTo>
                    <a:pt x="7535" y="1"/>
                  </a:lnTo>
                  <a:cubicBezTo>
                    <a:pt x="6865" y="1508"/>
                    <a:pt x="6531" y="3182"/>
                    <a:pt x="6531" y="4940"/>
                  </a:cubicBezTo>
                  <a:cubicBezTo>
                    <a:pt x="6363" y="7703"/>
                    <a:pt x="5359" y="8708"/>
                    <a:pt x="2512" y="9042"/>
                  </a:cubicBezTo>
                  <a:cubicBezTo>
                    <a:pt x="2177" y="9294"/>
                    <a:pt x="2177" y="9796"/>
                    <a:pt x="2512" y="10047"/>
                  </a:cubicBezTo>
                  <a:cubicBezTo>
                    <a:pt x="3349" y="10968"/>
                    <a:pt x="3517" y="12391"/>
                    <a:pt x="2680" y="13480"/>
                  </a:cubicBezTo>
                  <a:cubicBezTo>
                    <a:pt x="2462" y="13861"/>
                    <a:pt x="2217" y="13985"/>
                    <a:pt x="1958" y="13985"/>
                  </a:cubicBezTo>
                  <a:cubicBezTo>
                    <a:pt x="1471" y="13985"/>
                    <a:pt x="931" y="13548"/>
                    <a:pt x="414" y="13548"/>
                  </a:cubicBezTo>
                  <a:cubicBezTo>
                    <a:pt x="360" y="13548"/>
                    <a:pt x="306" y="13553"/>
                    <a:pt x="252" y="13563"/>
                  </a:cubicBezTo>
                  <a:lnTo>
                    <a:pt x="0" y="13563"/>
                  </a:lnTo>
                  <a:cubicBezTo>
                    <a:pt x="1052" y="14343"/>
                    <a:pt x="2130" y="14725"/>
                    <a:pt x="3081" y="14725"/>
                  </a:cubicBezTo>
                  <a:cubicBezTo>
                    <a:pt x="4477" y="14725"/>
                    <a:pt x="5596" y="13901"/>
                    <a:pt x="5945" y="12308"/>
                  </a:cubicBezTo>
                  <a:cubicBezTo>
                    <a:pt x="6949" y="8289"/>
                    <a:pt x="7452" y="4103"/>
                    <a:pt x="7535" y="1"/>
                  </a:cubicBezTo>
                  <a:close/>
                </a:path>
              </a:pathLst>
            </a:custGeom>
            <a:solidFill>
              <a:srgbClr val="74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5" name="Google Shape;18495;p23"/>
            <p:cNvSpPr/>
            <p:nvPr/>
          </p:nvSpPr>
          <p:spPr>
            <a:xfrm>
              <a:off x="2731050" y="3580625"/>
              <a:ext cx="87925" cy="191850"/>
            </a:xfrm>
            <a:custGeom>
              <a:avLst/>
              <a:gdLst/>
              <a:ahLst/>
              <a:cxnLst/>
              <a:rect l="l" t="t" r="r" b="b"/>
              <a:pathLst>
                <a:path w="3517" h="7674" extrusionOk="0">
                  <a:moveTo>
                    <a:pt x="1" y="0"/>
                  </a:moveTo>
                  <a:cubicBezTo>
                    <a:pt x="168" y="2512"/>
                    <a:pt x="503" y="5023"/>
                    <a:pt x="1173" y="7535"/>
                  </a:cubicBezTo>
                  <a:cubicBezTo>
                    <a:pt x="1222" y="7633"/>
                    <a:pt x="1328" y="7674"/>
                    <a:pt x="1458" y="7674"/>
                  </a:cubicBezTo>
                  <a:cubicBezTo>
                    <a:pt x="1551" y="7674"/>
                    <a:pt x="1655" y="7653"/>
                    <a:pt x="1759" y="7619"/>
                  </a:cubicBezTo>
                  <a:cubicBezTo>
                    <a:pt x="1926" y="7367"/>
                    <a:pt x="2094" y="7116"/>
                    <a:pt x="2177" y="6781"/>
                  </a:cubicBezTo>
                  <a:cubicBezTo>
                    <a:pt x="2261" y="6363"/>
                    <a:pt x="2428" y="6028"/>
                    <a:pt x="2680" y="5693"/>
                  </a:cubicBezTo>
                  <a:cubicBezTo>
                    <a:pt x="3014" y="5191"/>
                    <a:pt x="3517" y="4688"/>
                    <a:pt x="3182" y="4019"/>
                  </a:cubicBezTo>
                  <a:cubicBezTo>
                    <a:pt x="3121" y="2865"/>
                    <a:pt x="2576" y="2416"/>
                    <a:pt x="1770" y="2416"/>
                  </a:cubicBezTo>
                  <a:cubicBezTo>
                    <a:pt x="1465" y="2416"/>
                    <a:pt x="1122" y="2480"/>
                    <a:pt x="754" y="2595"/>
                  </a:cubicBezTo>
                  <a:cubicBezTo>
                    <a:pt x="670" y="1507"/>
                    <a:pt x="1424" y="1172"/>
                    <a:pt x="1675" y="502"/>
                  </a:cubicBezTo>
                  <a:cubicBezTo>
                    <a:pt x="1340" y="168"/>
                    <a:pt x="921" y="335"/>
                    <a:pt x="67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6" name="Google Shape;18496;p23"/>
            <p:cNvSpPr/>
            <p:nvPr/>
          </p:nvSpPr>
          <p:spPr>
            <a:xfrm>
              <a:off x="2622225" y="2863250"/>
              <a:ext cx="87925" cy="189950"/>
            </a:xfrm>
            <a:custGeom>
              <a:avLst/>
              <a:gdLst/>
              <a:ahLst/>
              <a:cxnLst/>
              <a:rect l="l" t="t" r="r" b="b"/>
              <a:pathLst>
                <a:path w="3517" h="7598" extrusionOk="0">
                  <a:moveTo>
                    <a:pt x="1072" y="0"/>
                  </a:moveTo>
                  <a:cubicBezTo>
                    <a:pt x="644" y="0"/>
                    <a:pt x="251" y="189"/>
                    <a:pt x="0" y="565"/>
                  </a:cubicBezTo>
                  <a:cubicBezTo>
                    <a:pt x="84" y="2909"/>
                    <a:pt x="419" y="5254"/>
                    <a:pt x="921" y="7598"/>
                  </a:cubicBezTo>
                  <a:lnTo>
                    <a:pt x="1089" y="7514"/>
                  </a:lnTo>
                  <a:cubicBezTo>
                    <a:pt x="3014" y="5589"/>
                    <a:pt x="1926" y="2658"/>
                    <a:pt x="3516" y="565"/>
                  </a:cubicBezTo>
                  <a:cubicBezTo>
                    <a:pt x="2763" y="565"/>
                    <a:pt x="2093" y="398"/>
                    <a:pt x="1507" y="63"/>
                  </a:cubicBezTo>
                  <a:cubicBezTo>
                    <a:pt x="1361" y="21"/>
                    <a:pt x="1214" y="0"/>
                    <a:pt x="1072" y="0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7" name="Google Shape;18497;p23"/>
            <p:cNvSpPr/>
            <p:nvPr/>
          </p:nvSpPr>
          <p:spPr>
            <a:xfrm>
              <a:off x="2806400" y="4080850"/>
              <a:ext cx="102575" cy="154075"/>
            </a:xfrm>
            <a:custGeom>
              <a:avLst/>
              <a:gdLst/>
              <a:ahLst/>
              <a:cxnLst/>
              <a:rect l="l" t="t" r="r" b="b"/>
              <a:pathLst>
                <a:path w="4103" h="6163" extrusionOk="0">
                  <a:moveTo>
                    <a:pt x="2680" y="0"/>
                  </a:moveTo>
                  <a:cubicBezTo>
                    <a:pt x="2345" y="335"/>
                    <a:pt x="2428" y="754"/>
                    <a:pt x="2177" y="1005"/>
                  </a:cubicBezTo>
                  <a:lnTo>
                    <a:pt x="1675" y="1005"/>
                  </a:lnTo>
                  <a:cubicBezTo>
                    <a:pt x="1507" y="1842"/>
                    <a:pt x="503" y="1842"/>
                    <a:pt x="252" y="2512"/>
                  </a:cubicBezTo>
                  <a:cubicBezTo>
                    <a:pt x="0" y="3600"/>
                    <a:pt x="754" y="4437"/>
                    <a:pt x="754" y="5526"/>
                  </a:cubicBezTo>
                  <a:cubicBezTo>
                    <a:pt x="935" y="5888"/>
                    <a:pt x="1116" y="6163"/>
                    <a:pt x="1422" y="6163"/>
                  </a:cubicBezTo>
                  <a:cubicBezTo>
                    <a:pt x="1541" y="6163"/>
                    <a:pt x="1679" y="6121"/>
                    <a:pt x="1842" y="6028"/>
                  </a:cubicBezTo>
                  <a:cubicBezTo>
                    <a:pt x="2596" y="5358"/>
                    <a:pt x="2261" y="3767"/>
                    <a:pt x="3852" y="3767"/>
                  </a:cubicBezTo>
                  <a:cubicBezTo>
                    <a:pt x="3935" y="3767"/>
                    <a:pt x="4103" y="2595"/>
                    <a:pt x="3684" y="2009"/>
                  </a:cubicBezTo>
                  <a:cubicBezTo>
                    <a:pt x="3852" y="1172"/>
                    <a:pt x="3433" y="335"/>
                    <a:pt x="2680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8" name="Google Shape;18498;p23"/>
            <p:cNvSpPr/>
            <p:nvPr/>
          </p:nvSpPr>
          <p:spPr>
            <a:xfrm>
              <a:off x="2758250" y="3766900"/>
              <a:ext cx="77475" cy="190475"/>
            </a:xfrm>
            <a:custGeom>
              <a:avLst/>
              <a:gdLst/>
              <a:ahLst/>
              <a:cxnLst/>
              <a:rect l="l" t="t" r="r" b="b"/>
              <a:pathLst>
                <a:path w="3099" h="7619" extrusionOk="0">
                  <a:moveTo>
                    <a:pt x="1" y="0"/>
                  </a:moveTo>
                  <a:cubicBezTo>
                    <a:pt x="336" y="2595"/>
                    <a:pt x="671" y="5107"/>
                    <a:pt x="922" y="7619"/>
                  </a:cubicBezTo>
                  <a:lnTo>
                    <a:pt x="1173" y="7619"/>
                  </a:lnTo>
                  <a:cubicBezTo>
                    <a:pt x="2429" y="7033"/>
                    <a:pt x="1257" y="5777"/>
                    <a:pt x="2010" y="5023"/>
                  </a:cubicBezTo>
                  <a:lnTo>
                    <a:pt x="2513" y="4521"/>
                  </a:lnTo>
                  <a:cubicBezTo>
                    <a:pt x="3099" y="3935"/>
                    <a:pt x="2178" y="3265"/>
                    <a:pt x="2680" y="2595"/>
                  </a:cubicBezTo>
                  <a:cubicBezTo>
                    <a:pt x="2429" y="2093"/>
                    <a:pt x="1843" y="1675"/>
                    <a:pt x="1592" y="1172"/>
                  </a:cubicBezTo>
                  <a:cubicBezTo>
                    <a:pt x="1340" y="670"/>
                    <a:pt x="1173" y="168"/>
                    <a:pt x="587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9" name="Google Shape;18499;p23"/>
            <p:cNvSpPr/>
            <p:nvPr/>
          </p:nvSpPr>
          <p:spPr>
            <a:xfrm>
              <a:off x="2297800" y="3314800"/>
              <a:ext cx="48175" cy="226075"/>
            </a:xfrm>
            <a:custGeom>
              <a:avLst/>
              <a:gdLst/>
              <a:ahLst/>
              <a:cxnLst/>
              <a:rect l="l" t="t" r="r" b="b"/>
              <a:pathLst>
                <a:path w="1927" h="9043" extrusionOk="0">
                  <a:moveTo>
                    <a:pt x="922" y="1"/>
                  </a:moveTo>
                  <a:cubicBezTo>
                    <a:pt x="1" y="2763"/>
                    <a:pt x="922" y="5526"/>
                    <a:pt x="587" y="8289"/>
                  </a:cubicBezTo>
                  <a:cubicBezTo>
                    <a:pt x="587" y="8708"/>
                    <a:pt x="1005" y="8875"/>
                    <a:pt x="1424" y="9042"/>
                  </a:cubicBezTo>
                  <a:cubicBezTo>
                    <a:pt x="1926" y="7033"/>
                    <a:pt x="1340" y="4940"/>
                    <a:pt x="1340" y="2931"/>
                  </a:cubicBezTo>
                  <a:cubicBezTo>
                    <a:pt x="1340" y="1926"/>
                    <a:pt x="1675" y="922"/>
                    <a:pt x="922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0" name="Google Shape;18500;p23"/>
            <p:cNvSpPr/>
            <p:nvPr/>
          </p:nvSpPr>
          <p:spPr>
            <a:xfrm>
              <a:off x="2603375" y="2714125"/>
              <a:ext cx="67000" cy="163275"/>
            </a:xfrm>
            <a:custGeom>
              <a:avLst/>
              <a:gdLst/>
              <a:ahLst/>
              <a:cxnLst/>
              <a:rect l="l" t="t" r="r" b="b"/>
              <a:pathLst>
                <a:path w="2680" h="6531" extrusionOk="0">
                  <a:moveTo>
                    <a:pt x="168" y="0"/>
                  </a:moveTo>
                  <a:cubicBezTo>
                    <a:pt x="1" y="2177"/>
                    <a:pt x="168" y="4354"/>
                    <a:pt x="754" y="6530"/>
                  </a:cubicBezTo>
                  <a:cubicBezTo>
                    <a:pt x="1340" y="6447"/>
                    <a:pt x="1926" y="6530"/>
                    <a:pt x="2261" y="6028"/>
                  </a:cubicBezTo>
                  <a:cubicBezTo>
                    <a:pt x="2680" y="3768"/>
                    <a:pt x="1508" y="1926"/>
                    <a:pt x="754" y="0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1" name="Google Shape;18501;p23"/>
            <p:cNvSpPr/>
            <p:nvPr/>
          </p:nvSpPr>
          <p:spPr>
            <a:xfrm>
              <a:off x="2783375" y="3951325"/>
              <a:ext cx="60725" cy="169300"/>
            </a:xfrm>
            <a:custGeom>
              <a:avLst/>
              <a:gdLst/>
              <a:ahLst/>
              <a:cxnLst/>
              <a:rect l="l" t="t" r="r" b="b"/>
              <a:pathLst>
                <a:path w="2429" h="6772" extrusionOk="0">
                  <a:moveTo>
                    <a:pt x="789" y="0"/>
                  </a:moveTo>
                  <a:cubicBezTo>
                    <a:pt x="610" y="0"/>
                    <a:pt x="405" y="23"/>
                    <a:pt x="168" y="74"/>
                  </a:cubicBezTo>
                  <a:lnTo>
                    <a:pt x="1" y="242"/>
                  </a:lnTo>
                  <a:cubicBezTo>
                    <a:pt x="335" y="2418"/>
                    <a:pt x="670" y="4595"/>
                    <a:pt x="1005" y="6772"/>
                  </a:cubicBezTo>
                  <a:cubicBezTo>
                    <a:pt x="1089" y="6604"/>
                    <a:pt x="1089" y="6353"/>
                    <a:pt x="1173" y="6186"/>
                  </a:cubicBezTo>
                  <a:cubicBezTo>
                    <a:pt x="1256" y="5181"/>
                    <a:pt x="2010" y="4428"/>
                    <a:pt x="2345" y="3423"/>
                  </a:cubicBezTo>
                  <a:cubicBezTo>
                    <a:pt x="2428" y="3172"/>
                    <a:pt x="2428" y="2921"/>
                    <a:pt x="2428" y="2753"/>
                  </a:cubicBezTo>
                  <a:cubicBezTo>
                    <a:pt x="1826" y="1850"/>
                    <a:pt x="2374" y="0"/>
                    <a:pt x="789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2" name="Google Shape;18502;p23"/>
            <p:cNvSpPr/>
            <p:nvPr/>
          </p:nvSpPr>
          <p:spPr>
            <a:xfrm>
              <a:off x="2823150" y="4218975"/>
              <a:ext cx="46075" cy="127700"/>
            </a:xfrm>
            <a:custGeom>
              <a:avLst/>
              <a:gdLst/>
              <a:ahLst/>
              <a:cxnLst/>
              <a:rect l="l" t="t" r="r" b="b"/>
              <a:pathLst>
                <a:path w="1843" h="5108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759"/>
                    <a:pt x="335" y="3433"/>
                    <a:pt x="921" y="5107"/>
                  </a:cubicBezTo>
                  <a:cubicBezTo>
                    <a:pt x="1423" y="3768"/>
                    <a:pt x="1842" y="2345"/>
                    <a:pt x="921" y="1005"/>
                  </a:cubicBezTo>
                  <a:cubicBezTo>
                    <a:pt x="1005" y="1005"/>
                    <a:pt x="1005" y="921"/>
                    <a:pt x="1089" y="838"/>
                  </a:cubicBezTo>
                  <a:cubicBezTo>
                    <a:pt x="1172" y="754"/>
                    <a:pt x="1089" y="670"/>
                    <a:pt x="921" y="58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8BB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3" name="Google Shape;18503;p23"/>
            <p:cNvSpPr/>
            <p:nvPr/>
          </p:nvSpPr>
          <p:spPr>
            <a:xfrm>
              <a:off x="2011075" y="41582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251" y="1"/>
                  </a:moveTo>
                  <a:lnTo>
                    <a:pt x="251" y="1"/>
                  </a:lnTo>
                  <a:cubicBezTo>
                    <a:pt x="586" y="922"/>
                    <a:pt x="0" y="2094"/>
                    <a:pt x="837" y="3015"/>
                  </a:cubicBezTo>
                  <a:cubicBezTo>
                    <a:pt x="1005" y="2596"/>
                    <a:pt x="1088" y="2177"/>
                    <a:pt x="1256" y="1843"/>
                  </a:cubicBezTo>
                  <a:cubicBezTo>
                    <a:pt x="1842" y="503"/>
                    <a:pt x="1842" y="503"/>
                    <a:pt x="251" y="1"/>
                  </a:cubicBezTo>
                  <a:close/>
                </a:path>
              </a:pathLst>
            </a:custGeom>
            <a:solidFill>
              <a:srgbClr val="86A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4" name="Google Shape;18504;p23"/>
            <p:cNvSpPr/>
            <p:nvPr/>
          </p:nvSpPr>
          <p:spPr>
            <a:xfrm>
              <a:off x="2304075" y="3540850"/>
              <a:ext cx="50275" cy="87925"/>
            </a:xfrm>
            <a:custGeom>
              <a:avLst/>
              <a:gdLst/>
              <a:ahLst/>
              <a:cxnLst/>
              <a:rect l="l" t="t" r="r" b="b"/>
              <a:pathLst>
                <a:path w="2011" h="3517" extrusionOk="0">
                  <a:moveTo>
                    <a:pt x="1173" y="0"/>
                  </a:moveTo>
                  <a:cubicBezTo>
                    <a:pt x="1005" y="1173"/>
                    <a:pt x="1" y="2345"/>
                    <a:pt x="1173" y="3517"/>
                  </a:cubicBezTo>
                  <a:cubicBezTo>
                    <a:pt x="1340" y="2345"/>
                    <a:pt x="2010" y="1173"/>
                    <a:pt x="1173" y="0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5" name="Google Shape;18505;p23"/>
            <p:cNvSpPr/>
            <p:nvPr/>
          </p:nvSpPr>
          <p:spPr>
            <a:xfrm>
              <a:off x="2808500" y="4105950"/>
              <a:ext cx="58625" cy="43975"/>
            </a:xfrm>
            <a:custGeom>
              <a:avLst/>
              <a:gdLst/>
              <a:ahLst/>
              <a:cxnLst/>
              <a:rect l="l" t="t" r="r" b="b"/>
              <a:pathLst>
                <a:path w="2345" h="1759" extrusionOk="0">
                  <a:moveTo>
                    <a:pt x="1591" y="1"/>
                  </a:moveTo>
                  <a:lnTo>
                    <a:pt x="0" y="587"/>
                  </a:lnTo>
                  <a:cubicBezTo>
                    <a:pt x="0" y="838"/>
                    <a:pt x="84" y="1173"/>
                    <a:pt x="84" y="1508"/>
                  </a:cubicBezTo>
                  <a:cubicBezTo>
                    <a:pt x="670" y="1173"/>
                    <a:pt x="2344" y="1759"/>
                    <a:pt x="159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6" name="Google Shape;18506;p23"/>
            <p:cNvSpPr/>
            <p:nvPr/>
          </p:nvSpPr>
          <p:spPr>
            <a:xfrm>
              <a:off x="2310350" y="32771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420" y="1"/>
                  </a:moveTo>
                  <a:cubicBezTo>
                    <a:pt x="1" y="252"/>
                    <a:pt x="85" y="419"/>
                    <a:pt x="420" y="503"/>
                  </a:cubicBezTo>
                  <a:cubicBezTo>
                    <a:pt x="420" y="336"/>
                    <a:pt x="420" y="168"/>
                    <a:pt x="420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7" name="Google Shape;18507;p23"/>
            <p:cNvSpPr/>
            <p:nvPr/>
          </p:nvSpPr>
          <p:spPr>
            <a:xfrm>
              <a:off x="2785475" y="2596225"/>
              <a:ext cx="108850" cy="440425"/>
            </a:xfrm>
            <a:custGeom>
              <a:avLst/>
              <a:gdLst/>
              <a:ahLst/>
              <a:cxnLst/>
              <a:rect l="l" t="t" r="r" b="b"/>
              <a:pathLst>
                <a:path w="4354" h="17617" extrusionOk="0">
                  <a:moveTo>
                    <a:pt x="1214" y="1"/>
                  </a:moveTo>
                  <a:cubicBezTo>
                    <a:pt x="910" y="1"/>
                    <a:pt x="595" y="277"/>
                    <a:pt x="251" y="1033"/>
                  </a:cubicBezTo>
                  <a:cubicBezTo>
                    <a:pt x="586" y="1033"/>
                    <a:pt x="168" y="1116"/>
                    <a:pt x="251" y="1200"/>
                  </a:cubicBezTo>
                  <a:cubicBezTo>
                    <a:pt x="335" y="1367"/>
                    <a:pt x="419" y="1367"/>
                    <a:pt x="251" y="1451"/>
                  </a:cubicBezTo>
                  <a:cubicBezTo>
                    <a:pt x="168" y="1451"/>
                    <a:pt x="0" y="1535"/>
                    <a:pt x="0" y="1619"/>
                  </a:cubicBezTo>
                  <a:lnTo>
                    <a:pt x="0" y="2707"/>
                  </a:lnTo>
                  <a:cubicBezTo>
                    <a:pt x="754" y="3795"/>
                    <a:pt x="335" y="4967"/>
                    <a:pt x="419" y="6223"/>
                  </a:cubicBezTo>
                  <a:cubicBezTo>
                    <a:pt x="335" y="8567"/>
                    <a:pt x="921" y="10911"/>
                    <a:pt x="1005" y="13256"/>
                  </a:cubicBezTo>
                  <a:cubicBezTo>
                    <a:pt x="1172" y="14595"/>
                    <a:pt x="1675" y="15851"/>
                    <a:pt x="2261" y="17107"/>
                  </a:cubicBezTo>
                  <a:cubicBezTo>
                    <a:pt x="2471" y="17457"/>
                    <a:pt x="2813" y="17617"/>
                    <a:pt x="3152" y="17617"/>
                  </a:cubicBezTo>
                  <a:cubicBezTo>
                    <a:pt x="3623" y="17617"/>
                    <a:pt x="4089" y="17308"/>
                    <a:pt x="4186" y="16772"/>
                  </a:cubicBezTo>
                  <a:cubicBezTo>
                    <a:pt x="4354" y="16186"/>
                    <a:pt x="4270" y="15600"/>
                    <a:pt x="4019" y="15097"/>
                  </a:cubicBezTo>
                  <a:cubicBezTo>
                    <a:pt x="3684" y="11665"/>
                    <a:pt x="3349" y="8149"/>
                    <a:pt x="3014" y="4632"/>
                  </a:cubicBezTo>
                  <a:cubicBezTo>
                    <a:pt x="1842" y="3628"/>
                    <a:pt x="2930" y="2288"/>
                    <a:pt x="2512" y="1116"/>
                  </a:cubicBezTo>
                  <a:cubicBezTo>
                    <a:pt x="2067" y="573"/>
                    <a:pt x="1652" y="1"/>
                    <a:pt x="1214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8" name="Google Shape;18508;p23"/>
            <p:cNvSpPr/>
            <p:nvPr/>
          </p:nvSpPr>
          <p:spPr>
            <a:xfrm>
              <a:off x="2810575" y="2927600"/>
              <a:ext cx="104675" cy="374675"/>
            </a:xfrm>
            <a:custGeom>
              <a:avLst/>
              <a:gdLst/>
              <a:ahLst/>
              <a:cxnLst/>
              <a:rect l="l" t="t" r="r" b="b"/>
              <a:pathLst>
                <a:path w="4187" h="14987" extrusionOk="0">
                  <a:moveTo>
                    <a:pt x="1" y="1"/>
                  </a:moveTo>
                  <a:cubicBezTo>
                    <a:pt x="420" y="3266"/>
                    <a:pt x="671" y="6614"/>
                    <a:pt x="1257" y="9880"/>
                  </a:cubicBezTo>
                  <a:cubicBezTo>
                    <a:pt x="1508" y="11554"/>
                    <a:pt x="1257" y="13396"/>
                    <a:pt x="2010" y="14986"/>
                  </a:cubicBezTo>
                  <a:cubicBezTo>
                    <a:pt x="2931" y="14317"/>
                    <a:pt x="2094" y="13479"/>
                    <a:pt x="2010" y="12810"/>
                  </a:cubicBezTo>
                  <a:cubicBezTo>
                    <a:pt x="1843" y="11052"/>
                    <a:pt x="2345" y="10466"/>
                    <a:pt x="4019" y="10466"/>
                  </a:cubicBezTo>
                  <a:cubicBezTo>
                    <a:pt x="4187" y="7787"/>
                    <a:pt x="3015" y="5191"/>
                    <a:pt x="3350" y="2512"/>
                  </a:cubicBezTo>
                  <a:cubicBezTo>
                    <a:pt x="3433" y="2345"/>
                    <a:pt x="3099" y="2094"/>
                    <a:pt x="3015" y="1926"/>
                  </a:cubicBezTo>
                  <a:cubicBezTo>
                    <a:pt x="2931" y="2428"/>
                    <a:pt x="3015" y="2931"/>
                    <a:pt x="2931" y="3349"/>
                  </a:cubicBezTo>
                  <a:cubicBezTo>
                    <a:pt x="2931" y="3684"/>
                    <a:pt x="2680" y="4019"/>
                    <a:pt x="2345" y="4103"/>
                  </a:cubicBezTo>
                  <a:cubicBezTo>
                    <a:pt x="2267" y="4129"/>
                    <a:pt x="2198" y="4141"/>
                    <a:pt x="2135" y="4141"/>
                  </a:cubicBezTo>
                  <a:cubicBezTo>
                    <a:pt x="1791" y="4141"/>
                    <a:pt x="1649" y="3787"/>
                    <a:pt x="1508" y="34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9" name="Google Shape;18509;p23"/>
            <p:cNvSpPr/>
            <p:nvPr/>
          </p:nvSpPr>
          <p:spPr>
            <a:xfrm>
              <a:off x="2825225" y="2624125"/>
              <a:ext cx="44000" cy="90025"/>
            </a:xfrm>
            <a:custGeom>
              <a:avLst/>
              <a:gdLst/>
              <a:ahLst/>
              <a:cxnLst/>
              <a:rect l="l" t="t" r="r" b="b"/>
              <a:pathLst>
                <a:path w="1760" h="3601" extrusionOk="0">
                  <a:moveTo>
                    <a:pt x="922" y="0"/>
                  </a:moveTo>
                  <a:cubicBezTo>
                    <a:pt x="754" y="503"/>
                    <a:pt x="587" y="921"/>
                    <a:pt x="420" y="1340"/>
                  </a:cubicBezTo>
                  <a:cubicBezTo>
                    <a:pt x="85" y="2344"/>
                    <a:pt x="1" y="3265"/>
                    <a:pt x="1340" y="3600"/>
                  </a:cubicBezTo>
                  <a:cubicBezTo>
                    <a:pt x="1173" y="2428"/>
                    <a:pt x="1759" y="1089"/>
                    <a:pt x="922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0" name="Google Shape;18510;p23"/>
            <p:cNvSpPr/>
            <p:nvPr/>
          </p:nvSpPr>
          <p:spPr>
            <a:xfrm>
              <a:off x="2061450" y="3013300"/>
              <a:ext cx="110800" cy="833975"/>
            </a:xfrm>
            <a:custGeom>
              <a:avLst/>
              <a:gdLst/>
              <a:ahLst/>
              <a:cxnLst/>
              <a:rect l="l" t="t" r="r" b="b"/>
              <a:pathLst>
                <a:path w="4432" h="33359" extrusionOk="0">
                  <a:moveTo>
                    <a:pt x="1193" y="1"/>
                  </a:moveTo>
                  <a:cubicBezTo>
                    <a:pt x="0" y="1"/>
                    <a:pt x="78" y="1043"/>
                    <a:pt x="78" y="1931"/>
                  </a:cubicBezTo>
                  <a:cubicBezTo>
                    <a:pt x="78" y="3270"/>
                    <a:pt x="78" y="4693"/>
                    <a:pt x="245" y="6117"/>
                  </a:cubicBezTo>
                  <a:cubicBezTo>
                    <a:pt x="999" y="7372"/>
                    <a:pt x="162" y="8879"/>
                    <a:pt x="748" y="10219"/>
                  </a:cubicBezTo>
                  <a:cubicBezTo>
                    <a:pt x="748" y="12061"/>
                    <a:pt x="748" y="13986"/>
                    <a:pt x="915" y="15912"/>
                  </a:cubicBezTo>
                  <a:cubicBezTo>
                    <a:pt x="1501" y="20265"/>
                    <a:pt x="1752" y="24619"/>
                    <a:pt x="1836" y="28972"/>
                  </a:cubicBezTo>
                  <a:cubicBezTo>
                    <a:pt x="1752" y="30395"/>
                    <a:pt x="1920" y="31819"/>
                    <a:pt x="2338" y="33158"/>
                  </a:cubicBezTo>
                  <a:cubicBezTo>
                    <a:pt x="2400" y="33281"/>
                    <a:pt x="2551" y="33358"/>
                    <a:pt x="2726" y="33358"/>
                  </a:cubicBezTo>
                  <a:cubicBezTo>
                    <a:pt x="2790" y="33358"/>
                    <a:pt x="2857" y="33348"/>
                    <a:pt x="2925" y="33325"/>
                  </a:cubicBezTo>
                  <a:cubicBezTo>
                    <a:pt x="3384" y="32866"/>
                    <a:pt x="3072" y="31704"/>
                    <a:pt x="4045" y="31704"/>
                  </a:cubicBezTo>
                  <a:cubicBezTo>
                    <a:pt x="4134" y="31704"/>
                    <a:pt x="4235" y="31714"/>
                    <a:pt x="4348" y="31735"/>
                  </a:cubicBezTo>
                  <a:cubicBezTo>
                    <a:pt x="4431" y="28637"/>
                    <a:pt x="4431" y="25623"/>
                    <a:pt x="4180" y="22526"/>
                  </a:cubicBezTo>
                  <a:cubicBezTo>
                    <a:pt x="3678" y="18675"/>
                    <a:pt x="4013" y="14823"/>
                    <a:pt x="3762" y="11056"/>
                  </a:cubicBezTo>
                  <a:cubicBezTo>
                    <a:pt x="3845" y="10219"/>
                    <a:pt x="3678" y="9382"/>
                    <a:pt x="3259" y="8628"/>
                  </a:cubicBezTo>
                  <a:cubicBezTo>
                    <a:pt x="2422" y="6535"/>
                    <a:pt x="2171" y="4275"/>
                    <a:pt x="2506" y="2098"/>
                  </a:cubicBezTo>
                  <a:cubicBezTo>
                    <a:pt x="2673" y="1093"/>
                    <a:pt x="2757" y="89"/>
                    <a:pt x="1334" y="5"/>
                  </a:cubicBezTo>
                  <a:cubicBezTo>
                    <a:pt x="1285" y="2"/>
                    <a:pt x="1238" y="1"/>
                    <a:pt x="1193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1" name="Google Shape;18511;p23"/>
            <p:cNvSpPr/>
            <p:nvPr/>
          </p:nvSpPr>
          <p:spPr>
            <a:xfrm>
              <a:off x="2111525" y="3842250"/>
              <a:ext cx="79550" cy="397150"/>
            </a:xfrm>
            <a:custGeom>
              <a:avLst/>
              <a:gdLst/>
              <a:ahLst/>
              <a:cxnLst/>
              <a:rect l="l" t="t" r="r" b="b"/>
              <a:pathLst>
                <a:path w="3182" h="15886" extrusionOk="0">
                  <a:moveTo>
                    <a:pt x="335" y="0"/>
                  </a:moveTo>
                  <a:cubicBezTo>
                    <a:pt x="419" y="1172"/>
                    <a:pt x="419" y="2344"/>
                    <a:pt x="419" y="3516"/>
                  </a:cubicBezTo>
                  <a:cubicBezTo>
                    <a:pt x="335" y="4688"/>
                    <a:pt x="1" y="5944"/>
                    <a:pt x="838" y="7116"/>
                  </a:cubicBezTo>
                  <a:cubicBezTo>
                    <a:pt x="1424" y="6614"/>
                    <a:pt x="1508" y="5860"/>
                    <a:pt x="2010" y="4856"/>
                  </a:cubicBezTo>
                  <a:lnTo>
                    <a:pt x="2010" y="4856"/>
                  </a:lnTo>
                  <a:cubicBezTo>
                    <a:pt x="1759" y="5944"/>
                    <a:pt x="1842" y="6865"/>
                    <a:pt x="838" y="7116"/>
                  </a:cubicBezTo>
                  <a:cubicBezTo>
                    <a:pt x="670" y="9125"/>
                    <a:pt x="1591" y="11135"/>
                    <a:pt x="1173" y="13144"/>
                  </a:cubicBezTo>
                  <a:cubicBezTo>
                    <a:pt x="1089" y="13981"/>
                    <a:pt x="1089" y="14818"/>
                    <a:pt x="1340" y="15572"/>
                  </a:cubicBezTo>
                  <a:cubicBezTo>
                    <a:pt x="1549" y="15781"/>
                    <a:pt x="1821" y="15886"/>
                    <a:pt x="2094" y="15886"/>
                  </a:cubicBezTo>
                  <a:cubicBezTo>
                    <a:pt x="2366" y="15886"/>
                    <a:pt x="2638" y="15781"/>
                    <a:pt x="2847" y="15572"/>
                  </a:cubicBezTo>
                  <a:cubicBezTo>
                    <a:pt x="3015" y="15404"/>
                    <a:pt x="3182" y="15153"/>
                    <a:pt x="3182" y="14986"/>
                  </a:cubicBezTo>
                  <a:cubicBezTo>
                    <a:pt x="2847" y="11721"/>
                    <a:pt x="3098" y="8539"/>
                    <a:pt x="2763" y="5274"/>
                  </a:cubicBezTo>
                  <a:cubicBezTo>
                    <a:pt x="2680" y="3684"/>
                    <a:pt x="3182" y="2009"/>
                    <a:pt x="2345" y="502"/>
                  </a:cubicBezTo>
                  <a:cubicBezTo>
                    <a:pt x="2177" y="586"/>
                    <a:pt x="2094" y="670"/>
                    <a:pt x="2010" y="837"/>
                  </a:cubicBezTo>
                  <a:cubicBezTo>
                    <a:pt x="2010" y="921"/>
                    <a:pt x="1926" y="921"/>
                    <a:pt x="1842" y="1005"/>
                  </a:cubicBezTo>
                  <a:lnTo>
                    <a:pt x="1759" y="837"/>
                  </a:lnTo>
                  <a:cubicBezTo>
                    <a:pt x="1508" y="502"/>
                    <a:pt x="1173" y="251"/>
                    <a:pt x="838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2" name="Google Shape;18512;p23"/>
            <p:cNvSpPr/>
            <p:nvPr/>
          </p:nvSpPr>
          <p:spPr>
            <a:xfrm>
              <a:off x="2036175" y="2812500"/>
              <a:ext cx="113050" cy="414425"/>
            </a:xfrm>
            <a:custGeom>
              <a:avLst/>
              <a:gdLst/>
              <a:ahLst/>
              <a:cxnLst/>
              <a:rect l="l" t="t" r="r" b="b"/>
              <a:pathLst>
                <a:path w="4522" h="16577" extrusionOk="0">
                  <a:moveTo>
                    <a:pt x="2847" y="0"/>
                  </a:moveTo>
                  <a:cubicBezTo>
                    <a:pt x="2596" y="1842"/>
                    <a:pt x="2512" y="3684"/>
                    <a:pt x="2680" y="5526"/>
                  </a:cubicBezTo>
                  <a:cubicBezTo>
                    <a:pt x="2680" y="6112"/>
                    <a:pt x="2512" y="6446"/>
                    <a:pt x="1926" y="6446"/>
                  </a:cubicBezTo>
                  <a:cubicBezTo>
                    <a:pt x="1854" y="6457"/>
                    <a:pt x="1783" y="6462"/>
                    <a:pt x="1714" y="6462"/>
                  </a:cubicBezTo>
                  <a:cubicBezTo>
                    <a:pt x="1224" y="6462"/>
                    <a:pt x="838" y="6197"/>
                    <a:pt x="838" y="5609"/>
                  </a:cubicBezTo>
                  <a:cubicBezTo>
                    <a:pt x="838" y="5107"/>
                    <a:pt x="838" y="4688"/>
                    <a:pt x="1005" y="4186"/>
                  </a:cubicBezTo>
                  <a:cubicBezTo>
                    <a:pt x="1256" y="3349"/>
                    <a:pt x="1005" y="2512"/>
                    <a:pt x="336" y="2009"/>
                  </a:cubicBezTo>
                  <a:lnTo>
                    <a:pt x="336" y="2009"/>
                  </a:lnTo>
                  <a:cubicBezTo>
                    <a:pt x="1" y="5777"/>
                    <a:pt x="1005" y="9460"/>
                    <a:pt x="838" y="13228"/>
                  </a:cubicBezTo>
                  <a:cubicBezTo>
                    <a:pt x="838" y="13479"/>
                    <a:pt x="1173" y="13814"/>
                    <a:pt x="1256" y="14065"/>
                  </a:cubicBezTo>
                  <a:cubicBezTo>
                    <a:pt x="1843" y="12642"/>
                    <a:pt x="1173" y="11135"/>
                    <a:pt x="1256" y="9712"/>
                  </a:cubicBezTo>
                  <a:cubicBezTo>
                    <a:pt x="1340" y="9125"/>
                    <a:pt x="1340" y="8372"/>
                    <a:pt x="2094" y="8372"/>
                  </a:cubicBezTo>
                  <a:cubicBezTo>
                    <a:pt x="2847" y="8372"/>
                    <a:pt x="3266" y="8874"/>
                    <a:pt x="3266" y="9712"/>
                  </a:cubicBezTo>
                  <a:cubicBezTo>
                    <a:pt x="3349" y="10046"/>
                    <a:pt x="3349" y="10381"/>
                    <a:pt x="3266" y="10716"/>
                  </a:cubicBezTo>
                  <a:cubicBezTo>
                    <a:pt x="2345" y="12893"/>
                    <a:pt x="3349" y="14735"/>
                    <a:pt x="4270" y="16577"/>
                  </a:cubicBezTo>
                  <a:cubicBezTo>
                    <a:pt x="4522" y="14986"/>
                    <a:pt x="3601" y="13563"/>
                    <a:pt x="3768" y="11972"/>
                  </a:cubicBezTo>
                  <a:cubicBezTo>
                    <a:pt x="4103" y="8288"/>
                    <a:pt x="3015" y="4605"/>
                    <a:pt x="3182" y="837"/>
                  </a:cubicBezTo>
                  <a:cubicBezTo>
                    <a:pt x="3266" y="586"/>
                    <a:pt x="2931" y="251"/>
                    <a:pt x="2847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3" name="Google Shape;18513;p23"/>
            <p:cNvSpPr/>
            <p:nvPr/>
          </p:nvSpPr>
          <p:spPr>
            <a:xfrm>
              <a:off x="2142925" y="4231525"/>
              <a:ext cx="52350" cy="159100"/>
            </a:xfrm>
            <a:custGeom>
              <a:avLst/>
              <a:gdLst/>
              <a:ahLst/>
              <a:cxnLst/>
              <a:rect l="l" t="t" r="r" b="b"/>
              <a:pathLst>
                <a:path w="2094" h="6364" extrusionOk="0">
                  <a:moveTo>
                    <a:pt x="84" y="1"/>
                  </a:moveTo>
                  <a:cubicBezTo>
                    <a:pt x="84" y="1843"/>
                    <a:pt x="0" y="3685"/>
                    <a:pt x="84" y="5443"/>
                  </a:cubicBezTo>
                  <a:cubicBezTo>
                    <a:pt x="84" y="5861"/>
                    <a:pt x="168" y="6364"/>
                    <a:pt x="670" y="6364"/>
                  </a:cubicBezTo>
                  <a:cubicBezTo>
                    <a:pt x="1172" y="6364"/>
                    <a:pt x="1507" y="5945"/>
                    <a:pt x="1424" y="5526"/>
                  </a:cubicBezTo>
                  <a:cubicBezTo>
                    <a:pt x="1340" y="4857"/>
                    <a:pt x="1424" y="4187"/>
                    <a:pt x="1591" y="3601"/>
                  </a:cubicBezTo>
                  <a:lnTo>
                    <a:pt x="1591" y="2512"/>
                  </a:lnTo>
                  <a:cubicBezTo>
                    <a:pt x="1424" y="1675"/>
                    <a:pt x="2093" y="838"/>
                    <a:pt x="1591" y="1"/>
                  </a:cubicBezTo>
                  <a:close/>
                </a:path>
              </a:pathLst>
            </a:custGeom>
            <a:solidFill>
              <a:srgbClr val="38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4" name="Google Shape;18514;p23"/>
            <p:cNvSpPr/>
            <p:nvPr/>
          </p:nvSpPr>
          <p:spPr>
            <a:xfrm>
              <a:off x="2126175" y="3774700"/>
              <a:ext cx="41900" cy="105225"/>
            </a:xfrm>
            <a:custGeom>
              <a:avLst/>
              <a:gdLst/>
              <a:ahLst/>
              <a:cxnLst/>
              <a:rect l="l" t="t" r="r" b="b"/>
              <a:pathLst>
                <a:path w="1676" h="4209" extrusionOk="0">
                  <a:moveTo>
                    <a:pt x="599" y="0"/>
                  </a:moveTo>
                  <a:cubicBezTo>
                    <a:pt x="546" y="0"/>
                    <a:pt x="486" y="8"/>
                    <a:pt x="419" y="23"/>
                  </a:cubicBezTo>
                  <a:cubicBezTo>
                    <a:pt x="1" y="944"/>
                    <a:pt x="252" y="1865"/>
                    <a:pt x="168" y="2702"/>
                  </a:cubicBezTo>
                  <a:cubicBezTo>
                    <a:pt x="168" y="3372"/>
                    <a:pt x="587" y="4042"/>
                    <a:pt x="1256" y="4209"/>
                  </a:cubicBezTo>
                  <a:cubicBezTo>
                    <a:pt x="1424" y="4125"/>
                    <a:pt x="1591" y="3958"/>
                    <a:pt x="1675" y="3707"/>
                  </a:cubicBezTo>
                  <a:lnTo>
                    <a:pt x="1675" y="3204"/>
                  </a:lnTo>
                  <a:lnTo>
                    <a:pt x="1675" y="1195"/>
                  </a:lnTo>
                  <a:cubicBezTo>
                    <a:pt x="1548" y="1254"/>
                    <a:pt x="1449" y="1279"/>
                    <a:pt x="1371" y="1279"/>
                  </a:cubicBezTo>
                  <a:cubicBezTo>
                    <a:pt x="815" y="1279"/>
                    <a:pt x="1302" y="0"/>
                    <a:pt x="599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5" name="Google Shape;18515;p23"/>
            <p:cNvSpPr/>
            <p:nvPr/>
          </p:nvSpPr>
          <p:spPr>
            <a:xfrm>
              <a:off x="2649425" y="2877375"/>
              <a:ext cx="119325" cy="177675"/>
            </a:xfrm>
            <a:custGeom>
              <a:avLst/>
              <a:gdLst/>
              <a:ahLst/>
              <a:cxnLst/>
              <a:rect l="l" t="t" r="r" b="b"/>
              <a:pathLst>
                <a:path w="4773" h="7107" extrusionOk="0">
                  <a:moveTo>
                    <a:pt x="2428" y="0"/>
                  </a:moveTo>
                  <a:cubicBezTo>
                    <a:pt x="2094" y="419"/>
                    <a:pt x="2094" y="1089"/>
                    <a:pt x="1340" y="1172"/>
                  </a:cubicBezTo>
                  <a:cubicBezTo>
                    <a:pt x="587" y="1256"/>
                    <a:pt x="84" y="2093"/>
                    <a:pt x="419" y="2847"/>
                  </a:cubicBezTo>
                  <a:cubicBezTo>
                    <a:pt x="1173" y="4354"/>
                    <a:pt x="335" y="5610"/>
                    <a:pt x="1" y="6949"/>
                  </a:cubicBezTo>
                  <a:cubicBezTo>
                    <a:pt x="483" y="6989"/>
                    <a:pt x="965" y="7107"/>
                    <a:pt x="1429" y="7107"/>
                  </a:cubicBezTo>
                  <a:cubicBezTo>
                    <a:pt x="1931" y="7107"/>
                    <a:pt x="2412" y="6969"/>
                    <a:pt x="2847" y="6447"/>
                  </a:cubicBezTo>
                  <a:cubicBezTo>
                    <a:pt x="2963" y="6307"/>
                    <a:pt x="3099" y="6258"/>
                    <a:pt x="3245" y="6258"/>
                  </a:cubicBezTo>
                  <a:cubicBezTo>
                    <a:pt x="3593" y="6258"/>
                    <a:pt x="4000" y="6538"/>
                    <a:pt x="4345" y="6538"/>
                  </a:cubicBezTo>
                  <a:cubicBezTo>
                    <a:pt x="4377" y="6538"/>
                    <a:pt x="4407" y="6536"/>
                    <a:pt x="4438" y="6530"/>
                  </a:cubicBezTo>
                  <a:cubicBezTo>
                    <a:pt x="3768" y="5191"/>
                    <a:pt x="4270" y="3768"/>
                    <a:pt x="4438" y="2512"/>
                  </a:cubicBezTo>
                  <a:cubicBezTo>
                    <a:pt x="4773" y="168"/>
                    <a:pt x="4773" y="168"/>
                    <a:pt x="2428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6" name="Google Shape;18516;p23"/>
            <p:cNvSpPr/>
            <p:nvPr/>
          </p:nvSpPr>
          <p:spPr>
            <a:xfrm>
              <a:off x="2785625" y="3887475"/>
              <a:ext cx="119175" cy="218500"/>
            </a:xfrm>
            <a:custGeom>
              <a:avLst/>
              <a:gdLst/>
              <a:ahLst/>
              <a:cxnLst/>
              <a:rect l="l" t="t" r="r" b="b"/>
              <a:pathLst>
                <a:path w="4767" h="8740" extrusionOk="0">
                  <a:moveTo>
                    <a:pt x="267" y="1"/>
                  </a:moveTo>
                  <a:cubicBezTo>
                    <a:pt x="92" y="1"/>
                    <a:pt x="1" y="135"/>
                    <a:pt x="162" y="619"/>
                  </a:cubicBezTo>
                  <a:cubicBezTo>
                    <a:pt x="413" y="1289"/>
                    <a:pt x="329" y="1958"/>
                    <a:pt x="78" y="2628"/>
                  </a:cubicBezTo>
                  <a:lnTo>
                    <a:pt x="831" y="2796"/>
                  </a:lnTo>
                  <a:cubicBezTo>
                    <a:pt x="497" y="4051"/>
                    <a:pt x="2338" y="4470"/>
                    <a:pt x="2004" y="5810"/>
                  </a:cubicBezTo>
                  <a:lnTo>
                    <a:pt x="1920" y="5726"/>
                  </a:lnTo>
                  <a:cubicBezTo>
                    <a:pt x="1250" y="6563"/>
                    <a:pt x="915" y="7651"/>
                    <a:pt x="999" y="8740"/>
                  </a:cubicBezTo>
                  <a:cubicBezTo>
                    <a:pt x="1836" y="7735"/>
                    <a:pt x="2422" y="6647"/>
                    <a:pt x="3678" y="6228"/>
                  </a:cubicBezTo>
                  <a:cubicBezTo>
                    <a:pt x="4766" y="5810"/>
                    <a:pt x="4431" y="4972"/>
                    <a:pt x="3929" y="4554"/>
                  </a:cubicBezTo>
                  <a:cubicBezTo>
                    <a:pt x="3343" y="4051"/>
                    <a:pt x="3427" y="3800"/>
                    <a:pt x="3594" y="3131"/>
                  </a:cubicBezTo>
                  <a:cubicBezTo>
                    <a:pt x="4013" y="1707"/>
                    <a:pt x="3427" y="1205"/>
                    <a:pt x="1836" y="1121"/>
                  </a:cubicBezTo>
                  <a:cubicBezTo>
                    <a:pt x="1166" y="1121"/>
                    <a:pt x="999" y="703"/>
                    <a:pt x="915" y="200"/>
                  </a:cubicBezTo>
                  <a:cubicBezTo>
                    <a:pt x="742" y="157"/>
                    <a:pt x="455" y="1"/>
                    <a:pt x="267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7" name="Google Shape;18517;p23"/>
            <p:cNvSpPr/>
            <p:nvPr/>
          </p:nvSpPr>
          <p:spPr>
            <a:xfrm>
              <a:off x="2772900" y="3678975"/>
              <a:ext cx="98400" cy="208475"/>
            </a:xfrm>
            <a:custGeom>
              <a:avLst/>
              <a:gdLst/>
              <a:ahLst/>
              <a:cxnLst/>
              <a:rect l="l" t="t" r="r" b="b"/>
              <a:pathLst>
                <a:path w="3936" h="8339" extrusionOk="0">
                  <a:moveTo>
                    <a:pt x="3182" y="3266"/>
                  </a:moveTo>
                  <a:cubicBezTo>
                    <a:pt x="3182" y="3266"/>
                    <a:pt x="3182" y="3267"/>
                    <a:pt x="3181" y="3267"/>
                  </a:cubicBezTo>
                  <a:lnTo>
                    <a:pt x="3181" y="3267"/>
                  </a:lnTo>
                  <a:cubicBezTo>
                    <a:pt x="3194" y="3266"/>
                    <a:pt x="3196" y="3266"/>
                    <a:pt x="3182" y="3266"/>
                  </a:cubicBezTo>
                  <a:close/>
                  <a:moveTo>
                    <a:pt x="1508" y="1"/>
                  </a:moveTo>
                  <a:cubicBezTo>
                    <a:pt x="1173" y="503"/>
                    <a:pt x="1006" y="1173"/>
                    <a:pt x="420" y="1508"/>
                  </a:cubicBezTo>
                  <a:cubicBezTo>
                    <a:pt x="252" y="1759"/>
                    <a:pt x="420" y="2010"/>
                    <a:pt x="587" y="2178"/>
                  </a:cubicBezTo>
                  <a:cubicBezTo>
                    <a:pt x="671" y="2178"/>
                    <a:pt x="754" y="2178"/>
                    <a:pt x="754" y="2261"/>
                  </a:cubicBezTo>
                  <a:cubicBezTo>
                    <a:pt x="838" y="2429"/>
                    <a:pt x="754" y="2429"/>
                    <a:pt x="587" y="2429"/>
                  </a:cubicBezTo>
                  <a:lnTo>
                    <a:pt x="336" y="2261"/>
                  </a:lnTo>
                  <a:cubicBezTo>
                    <a:pt x="168" y="2261"/>
                    <a:pt x="1" y="2345"/>
                    <a:pt x="1" y="2513"/>
                  </a:cubicBezTo>
                  <a:lnTo>
                    <a:pt x="1" y="3517"/>
                  </a:lnTo>
                  <a:cubicBezTo>
                    <a:pt x="168" y="3936"/>
                    <a:pt x="336" y="4522"/>
                    <a:pt x="503" y="5024"/>
                  </a:cubicBezTo>
                  <a:cubicBezTo>
                    <a:pt x="922" y="5443"/>
                    <a:pt x="1592" y="5526"/>
                    <a:pt x="2010" y="6029"/>
                  </a:cubicBezTo>
                  <a:cubicBezTo>
                    <a:pt x="754" y="6698"/>
                    <a:pt x="2010" y="7368"/>
                    <a:pt x="2010" y="8038"/>
                  </a:cubicBezTo>
                  <a:cubicBezTo>
                    <a:pt x="2061" y="8024"/>
                    <a:pt x="2111" y="8017"/>
                    <a:pt x="2161" y="8017"/>
                  </a:cubicBezTo>
                  <a:cubicBezTo>
                    <a:pt x="2514" y="8017"/>
                    <a:pt x="2850" y="8339"/>
                    <a:pt x="3264" y="8339"/>
                  </a:cubicBezTo>
                  <a:cubicBezTo>
                    <a:pt x="3466" y="8339"/>
                    <a:pt x="3686" y="8263"/>
                    <a:pt x="3936" y="8038"/>
                  </a:cubicBezTo>
                  <a:cubicBezTo>
                    <a:pt x="3601" y="7619"/>
                    <a:pt x="3182" y="7285"/>
                    <a:pt x="2931" y="6866"/>
                  </a:cubicBezTo>
                  <a:cubicBezTo>
                    <a:pt x="3852" y="5694"/>
                    <a:pt x="2011" y="4355"/>
                    <a:pt x="3181" y="3267"/>
                  </a:cubicBezTo>
                  <a:lnTo>
                    <a:pt x="3181" y="3267"/>
                  </a:lnTo>
                  <a:cubicBezTo>
                    <a:pt x="3113" y="3272"/>
                    <a:pt x="2724" y="3306"/>
                    <a:pt x="2513" y="3517"/>
                  </a:cubicBezTo>
                  <a:cubicBezTo>
                    <a:pt x="2401" y="3517"/>
                    <a:pt x="2252" y="3778"/>
                    <a:pt x="2140" y="3778"/>
                  </a:cubicBezTo>
                  <a:cubicBezTo>
                    <a:pt x="2085" y="3778"/>
                    <a:pt x="2038" y="3712"/>
                    <a:pt x="2010" y="3517"/>
                  </a:cubicBezTo>
                  <a:cubicBezTo>
                    <a:pt x="2010" y="2847"/>
                    <a:pt x="671" y="2010"/>
                    <a:pt x="2429" y="1843"/>
                  </a:cubicBezTo>
                  <a:cubicBezTo>
                    <a:pt x="2931" y="1759"/>
                    <a:pt x="2596" y="1340"/>
                    <a:pt x="2429" y="1089"/>
                  </a:cubicBezTo>
                  <a:cubicBezTo>
                    <a:pt x="2094" y="754"/>
                    <a:pt x="1843" y="336"/>
                    <a:pt x="15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8" name="Google Shape;18518;p23"/>
            <p:cNvSpPr/>
            <p:nvPr/>
          </p:nvSpPr>
          <p:spPr>
            <a:xfrm>
              <a:off x="2613850" y="2711075"/>
              <a:ext cx="79550" cy="153775"/>
            </a:xfrm>
            <a:custGeom>
              <a:avLst/>
              <a:gdLst/>
              <a:ahLst/>
              <a:cxnLst/>
              <a:rect l="l" t="t" r="r" b="b"/>
              <a:pathLst>
                <a:path w="3182" h="6151" extrusionOk="0">
                  <a:moveTo>
                    <a:pt x="2437" y="1"/>
                  </a:moveTo>
                  <a:cubicBezTo>
                    <a:pt x="2203" y="1"/>
                    <a:pt x="1871" y="74"/>
                    <a:pt x="1424" y="206"/>
                  </a:cubicBezTo>
                  <a:cubicBezTo>
                    <a:pt x="1285" y="241"/>
                    <a:pt x="1132" y="261"/>
                    <a:pt x="976" y="261"/>
                  </a:cubicBezTo>
                  <a:cubicBezTo>
                    <a:pt x="756" y="261"/>
                    <a:pt x="531" y="220"/>
                    <a:pt x="335" y="122"/>
                  </a:cubicBezTo>
                  <a:lnTo>
                    <a:pt x="335" y="122"/>
                  </a:lnTo>
                  <a:cubicBezTo>
                    <a:pt x="0" y="2299"/>
                    <a:pt x="1591" y="4057"/>
                    <a:pt x="1842" y="6150"/>
                  </a:cubicBezTo>
                  <a:cubicBezTo>
                    <a:pt x="2512" y="5648"/>
                    <a:pt x="3182" y="5313"/>
                    <a:pt x="2930" y="4057"/>
                  </a:cubicBezTo>
                  <a:cubicBezTo>
                    <a:pt x="2596" y="3136"/>
                    <a:pt x="2596" y="2131"/>
                    <a:pt x="2763" y="1211"/>
                  </a:cubicBezTo>
                  <a:cubicBezTo>
                    <a:pt x="2993" y="350"/>
                    <a:pt x="2947" y="1"/>
                    <a:pt x="2437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9" name="Google Shape;18519;p23"/>
            <p:cNvSpPr/>
            <p:nvPr/>
          </p:nvSpPr>
          <p:spPr>
            <a:xfrm>
              <a:off x="2846175" y="4131075"/>
              <a:ext cx="96300" cy="138150"/>
            </a:xfrm>
            <a:custGeom>
              <a:avLst/>
              <a:gdLst/>
              <a:ahLst/>
              <a:cxnLst/>
              <a:rect l="l" t="t" r="r" b="b"/>
              <a:pathLst>
                <a:path w="3852" h="5526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1848" y="566"/>
                    <a:pt x="2467" y="1679"/>
                    <a:pt x="1454" y="1679"/>
                  </a:cubicBezTo>
                  <a:cubicBezTo>
                    <a:pt x="1418" y="1679"/>
                    <a:pt x="1380" y="1678"/>
                    <a:pt x="1340" y="1675"/>
                  </a:cubicBezTo>
                  <a:cubicBezTo>
                    <a:pt x="1179" y="1652"/>
                    <a:pt x="1050" y="1635"/>
                    <a:pt x="943" y="1635"/>
                  </a:cubicBezTo>
                  <a:cubicBezTo>
                    <a:pt x="662" y="1635"/>
                    <a:pt x="540" y="1752"/>
                    <a:pt x="419" y="2177"/>
                  </a:cubicBezTo>
                  <a:cubicBezTo>
                    <a:pt x="168" y="2763"/>
                    <a:pt x="0" y="3433"/>
                    <a:pt x="0" y="4103"/>
                  </a:cubicBezTo>
                  <a:lnTo>
                    <a:pt x="0" y="4521"/>
                  </a:lnTo>
                  <a:cubicBezTo>
                    <a:pt x="168" y="4555"/>
                    <a:pt x="345" y="4561"/>
                    <a:pt x="523" y="4561"/>
                  </a:cubicBezTo>
                  <a:cubicBezTo>
                    <a:pt x="641" y="4561"/>
                    <a:pt x="759" y="4558"/>
                    <a:pt x="875" y="4558"/>
                  </a:cubicBezTo>
                  <a:cubicBezTo>
                    <a:pt x="1451" y="4558"/>
                    <a:pt x="1954" y="4633"/>
                    <a:pt x="2009" y="5526"/>
                  </a:cubicBezTo>
                  <a:lnTo>
                    <a:pt x="3851" y="5024"/>
                  </a:lnTo>
                  <a:cubicBezTo>
                    <a:pt x="2595" y="3517"/>
                    <a:pt x="3014" y="1591"/>
                    <a:pt x="200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0" name="Google Shape;18520;p23"/>
            <p:cNvSpPr/>
            <p:nvPr/>
          </p:nvSpPr>
          <p:spPr>
            <a:xfrm>
              <a:off x="2779200" y="2663875"/>
              <a:ext cx="48150" cy="87950"/>
            </a:xfrm>
            <a:custGeom>
              <a:avLst/>
              <a:gdLst/>
              <a:ahLst/>
              <a:cxnLst/>
              <a:rect l="l" t="t" r="r" b="b"/>
              <a:pathLst>
                <a:path w="1926" h="351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335" y="1173"/>
                    <a:pt x="0" y="2429"/>
                    <a:pt x="670" y="3517"/>
                  </a:cubicBezTo>
                  <a:cubicBezTo>
                    <a:pt x="837" y="2261"/>
                    <a:pt x="1926" y="922"/>
                    <a:pt x="25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1" name="Google Shape;18521;p23"/>
            <p:cNvSpPr/>
            <p:nvPr/>
          </p:nvSpPr>
          <p:spPr>
            <a:xfrm>
              <a:off x="2806400" y="3601550"/>
              <a:ext cx="39800" cy="56525"/>
            </a:xfrm>
            <a:custGeom>
              <a:avLst/>
              <a:gdLst/>
              <a:ahLst/>
              <a:cxnLst/>
              <a:rect l="l" t="t" r="r" b="b"/>
              <a:pathLst>
                <a:path w="1592" h="2261" extrusionOk="0">
                  <a:moveTo>
                    <a:pt x="419" y="0"/>
                  </a:moveTo>
                  <a:lnTo>
                    <a:pt x="419" y="0"/>
                  </a:lnTo>
                  <a:cubicBezTo>
                    <a:pt x="503" y="921"/>
                    <a:pt x="0" y="2093"/>
                    <a:pt x="1591" y="2261"/>
                  </a:cubicBezTo>
                  <a:cubicBezTo>
                    <a:pt x="1591" y="1340"/>
                    <a:pt x="1173" y="503"/>
                    <a:pt x="419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2" name="Google Shape;18522;p23"/>
            <p:cNvSpPr/>
            <p:nvPr/>
          </p:nvSpPr>
          <p:spPr>
            <a:xfrm>
              <a:off x="2925700" y="4139450"/>
              <a:ext cx="18850" cy="22600"/>
            </a:xfrm>
            <a:custGeom>
              <a:avLst/>
              <a:gdLst/>
              <a:ahLst/>
              <a:cxnLst/>
              <a:rect l="l" t="t" r="r" b="b"/>
              <a:pathLst>
                <a:path w="754" h="904" extrusionOk="0">
                  <a:moveTo>
                    <a:pt x="419" y="0"/>
                  </a:moveTo>
                  <a:cubicBezTo>
                    <a:pt x="252" y="168"/>
                    <a:pt x="84" y="168"/>
                    <a:pt x="0" y="503"/>
                  </a:cubicBezTo>
                  <a:cubicBezTo>
                    <a:pt x="0" y="748"/>
                    <a:pt x="45" y="903"/>
                    <a:pt x="201" y="903"/>
                  </a:cubicBezTo>
                  <a:cubicBezTo>
                    <a:pt x="258" y="903"/>
                    <a:pt x="329" y="882"/>
                    <a:pt x="419" y="837"/>
                  </a:cubicBezTo>
                  <a:cubicBezTo>
                    <a:pt x="587" y="670"/>
                    <a:pt x="670" y="503"/>
                    <a:pt x="754" y="251"/>
                  </a:cubicBezTo>
                  <a:cubicBezTo>
                    <a:pt x="754" y="251"/>
                    <a:pt x="587" y="84"/>
                    <a:pt x="41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3" name="Google Shape;18523;p23"/>
            <p:cNvSpPr/>
            <p:nvPr/>
          </p:nvSpPr>
          <p:spPr>
            <a:xfrm>
              <a:off x="2804300" y="3766900"/>
              <a:ext cx="31425" cy="18950"/>
            </a:xfrm>
            <a:custGeom>
              <a:avLst/>
              <a:gdLst/>
              <a:ahLst/>
              <a:cxnLst/>
              <a:rect l="l" t="t" r="r" b="b"/>
              <a:pathLst>
                <a:path w="1257" h="758" extrusionOk="0">
                  <a:moveTo>
                    <a:pt x="754" y="0"/>
                  </a:moveTo>
                  <a:cubicBezTo>
                    <a:pt x="419" y="84"/>
                    <a:pt x="1" y="84"/>
                    <a:pt x="84" y="419"/>
                  </a:cubicBezTo>
                  <a:cubicBezTo>
                    <a:pt x="132" y="655"/>
                    <a:pt x="259" y="758"/>
                    <a:pt x="420" y="758"/>
                  </a:cubicBezTo>
                  <a:cubicBezTo>
                    <a:pt x="546" y="758"/>
                    <a:pt x="692" y="696"/>
                    <a:pt x="838" y="586"/>
                  </a:cubicBezTo>
                  <a:cubicBezTo>
                    <a:pt x="1005" y="419"/>
                    <a:pt x="1089" y="251"/>
                    <a:pt x="1257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4" name="Google Shape;18524;p23"/>
            <p:cNvSpPr/>
            <p:nvPr/>
          </p:nvSpPr>
          <p:spPr>
            <a:xfrm>
              <a:off x="2858725" y="408085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7" y="0"/>
                  </a:moveTo>
                  <a:lnTo>
                    <a:pt x="587" y="0"/>
                  </a:lnTo>
                  <a:cubicBezTo>
                    <a:pt x="168" y="251"/>
                    <a:pt x="0" y="670"/>
                    <a:pt x="84" y="1088"/>
                  </a:cubicBezTo>
                  <a:cubicBezTo>
                    <a:pt x="419" y="837"/>
                    <a:pt x="587" y="419"/>
                    <a:pt x="587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5" name="Google Shape;18525;p23"/>
            <p:cNvSpPr/>
            <p:nvPr/>
          </p:nvSpPr>
          <p:spPr>
            <a:xfrm>
              <a:off x="2745700" y="3578525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6" name="Google Shape;18526;p23"/>
            <p:cNvSpPr/>
            <p:nvPr/>
          </p:nvSpPr>
          <p:spPr>
            <a:xfrm>
              <a:off x="2810575" y="38799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2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7" name="Google Shape;18527;p23"/>
            <p:cNvSpPr/>
            <p:nvPr/>
          </p:nvSpPr>
          <p:spPr>
            <a:xfrm>
              <a:off x="2885925" y="42692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503" y="50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8" name="Google Shape;18528;p23"/>
            <p:cNvSpPr/>
            <p:nvPr/>
          </p:nvSpPr>
          <p:spPr>
            <a:xfrm>
              <a:off x="2059200" y="3166200"/>
              <a:ext cx="35600" cy="100500"/>
            </a:xfrm>
            <a:custGeom>
              <a:avLst/>
              <a:gdLst/>
              <a:ahLst/>
              <a:cxnLst/>
              <a:rect l="l" t="t" r="r" b="b"/>
              <a:pathLst>
                <a:path w="1424" h="4020" extrusionOk="0">
                  <a:moveTo>
                    <a:pt x="335" y="1"/>
                  </a:moveTo>
                  <a:cubicBezTo>
                    <a:pt x="503" y="1340"/>
                    <a:pt x="1" y="2763"/>
                    <a:pt x="838" y="4019"/>
                  </a:cubicBezTo>
                  <a:cubicBezTo>
                    <a:pt x="670" y="2680"/>
                    <a:pt x="1424" y="1256"/>
                    <a:pt x="335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9" name="Google Shape;18529;p23"/>
            <p:cNvSpPr/>
            <p:nvPr/>
          </p:nvSpPr>
          <p:spPr>
            <a:xfrm>
              <a:off x="1979675" y="3151550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586" y="1"/>
                  </a:moveTo>
                  <a:lnTo>
                    <a:pt x="586" y="1"/>
                  </a:lnTo>
                  <a:cubicBezTo>
                    <a:pt x="837" y="670"/>
                    <a:pt x="0" y="1340"/>
                    <a:pt x="586" y="2010"/>
                  </a:cubicBezTo>
                  <a:cubicBezTo>
                    <a:pt x="1842" y="754"/>
                    <a:pt x="1842" y="754"/>
                    <a:pt x="586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0" name="Google Shape;18530;p23"/>
            <p:cNvSpPr/>
            <p:nvPr/>
          </p:nvSpPr>
          <p:spPr>
            <a:xfrm>
              <a:off x="1981750" y="2789475"/>
              <a:ext cx="16775" cy="50250"/>
            </a:xfrm>
            <a:custGeom>
              <a:avLst/>
              <a:gdLst/>
              <a:ahLst/>
              <a:cxnLst/>
              <a:rect l="l" t="t" r="r" b="b"/>
              <a:pathLst>
                <a:path w="671" h="2010" extrusionOk="0">
                  <a:moveTo>
                    <a:pt x="1" y="0"/>
                  </a:moveTo>
                  <a:lnTo>
                    <a:pt x="1" y="2009"/>
                  </a:lnTo>
                  <a:cubicBezTo>
                    <a:pt x="671" y="1507"/>
                    <a:pt x="671" y="419"/>
                    <a:pt x="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1" name="Google Shape;18531;p23"/>
            <p:cNvSpPr/>
            <p:nvPr/>
          </p:nvSpPr>
          <p:spPr>
            <a:xfrm>
              <a:off x="1967100" y="2963175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1" y="419"/>
                    <a:pt x="587" y="754"/>
                    <a:pt x="587" y="1089"/>
                  </a:cubicBezTo>
                  <a:cubicBezTo>
                    <a:pt x="1089" y="754"/>
                    <a:pt x="1089" y="419"/>
                    <a:pt x="587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2" name="Google Shape;18532;p23"/>
            <p:cNvSpPr/>
            <p:nvPr/>
          </p:nvSpPr>
          <p:spPr>
            <a:xfrm>
              <a:off x="2057100" y="4051550"/>
              <a:ext cx="14675" cy="16750"/>
            </a:xfrm>
            <a:custGeom>
              <a:avLst/>
              <a:gdLst/>
              <a:ahLst/>
              <a:cxnLst/>
              <a:rect l="l" t="t" r="r" b="b"/>
              <a:pathLst>
                <a:path w="587" h="670" extrusionOk="0">
                  <a:moveTo>
                    <a:pt x="168" y="0"/>
                  </a:moveTo>
                  <a:lnTo>
                    <a:pt x="1" y="670"/>
                  </a:lnTo>
                  <a:cubicBezTo>
                    <a:pt x="168" y="502"/>
                    <a:pt x="587" y="419"/>
                    <a:pt x="168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3" name="Google Shape;18533;p23"/>
            <p:cNvSpPr/>
            <p:nvPr/>
          </p:nvSpPr>
          <p:spPr>
            <a:xfrm>
              <a:off x="1969200" y="2940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4" name="Google Shape;18534;p23"/>
            <p:cNvSpPr/>
            <p:nvPr/>
          </p:nvSpPr>
          <p:spPr>
            <a:xfrm>
              <a:off x="1969200" y="30029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5" name="Google Shape;18535;p23"/>
            <p:cNvSpPr/>
            <p:nvPr/>
          </p:nvSpPr>
          <p:spPr>
            <a:xfrm>
              <a:off x="1956650" y="29024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6" name="Google Shape;18536;p23"/>
            <p:cNvSpPr/>
            <p:nvPr/>
          </p:nvSpPr>
          <p:spPr>
            <a:xfrm>
              <a:off x="1956650" y="30259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7" name="Google Shape;18537;p23"/>
            <p:cNvSpPr/>
            <p:nvPr/>
          </p:nvSpPr>
          <p:spPr>
            <a:xfrm>
              <a:off x="1969200" y="3040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8" name="Google Shape;18538;p23"/>
            <p:cNvSpPr/>
            <p:nvPr/>
          </p:nvSpPr>
          <p:spPr>
            <a:xfrm>
              <a:off x="19566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9" name="Google Shape;18539;p23"/>
            <p:cNvSpPr/>
            <p:nvPr/>
          </p:nvSpPr>
          <p:spPr>
            <a:xfrm>
              <a:off x="1973400" y="3126425"/>
              <a:ext cx="8375" cy="12600"/>
            </a:xfrm>
            <a:custGeom>
              <a:avLst/>
              <a:gdLst/>
              <a:ahLst/>
              <a:cxnLst/>
              <a:rect l="l" t="t" r="r" b="b"/>
              <a:pathLst>
                <a:path w="335" h="504" extrusionOk="0">
                  <a:moveTo>
                    <a:pt x="335" y="1"/>
                  </a:moveTo>
                  <a:cubicBezTo>
                    <a:pt x="0" y="252"/>
                    <a:pt x="0" y="420"/>
                    <a:pt x="335" y="503"/>
                  </a:cubicBezTo>
                  <a:cubicBezTo>
                    <a:pt x="335" y="336"/>
                    <a:pt x="335" y="168"/>
                    <a:pt x="335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0" name="Google Shape;18540;p23"/>
            <p:cNvSpPr/>
            <p:nvPr/>
          </p:nvSpPr>
          <p:spPr>
            <a:xfrm>
              <a:off x="2044550" y="4093400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1" y="0"/>
                  </a:moveTo>
                  <a:cubicBezTo>
                    <a:pt x="51" y="151"/>
                    <a:pt x="101" y="181"/>
                    <a:pt x="133" y="181"/>
                  </a:cubicBezTo>
                  <a:cubicBezTo>
                    <a:pt x="155" y="181"/>
                    <a:pt x="168" y="168"/>
                    <a:pt x="168" y="168"/>
                  </a:cubicBezTo>
                  <a:cubicBezTo>
                    <a:pt x="168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1" name="Google Shape;18541;p23"/>
            <p:cNvSpPr/>
            <p:nvPr/>
          </p:nvSpPr>
          <p:spPr>
            <a:xfrm>
              <a:off x="1988050" y="3737500"/>
              <a:ext cx="14675" cy="14775"/>
            </a:xfrm>
            <a:custGeom>
              <a:avLst/>
              <a:gdLst/>
              <a:ahLst/>
              <a:cxnLst/>
              <a:rect l="l" t="t" r="r" b="b"/>
              <a:pathLst>
                <a:path w="587" h="591" extrusionOk="0">
                  <a:moveTo>
                    <a:pt x="399" y="1"/>
                  </a:moveTo>
                  <a:cubicBezTo>
                    <a:pt x="335" y="1"/>
                    <a:pt x="257" y="28"/>
                    <a:pt x="168" y="88"/>
                  </a:cubicBezTo>
                  <a:cubicBezTo>
                    <a:pt x="168" y="172"/>
                    <a:pt x="84" y="172"/>
                    <a:pt x="84" y="255"/>
                  </a:cubicBezTo>
                  <a:cubicBezTo>
                    <a:pt x="0" y="423"/>
                    <a:pt x="168" y="590"/>
                    <a:pt x="251" y="590"/>
                  </a:cubicBezTo>
                  <a:cubicBezTo>
                    <a:pt x="335" y="506"/>
                    <a:pt x="419" y="339"/>
                    <a:pt x="586" y="255"/>
                  </a:cubicBezTo>
                  <a:cubicBezTo>
                    <a:pt x="586" y="93"/>
                    <a:pt x="516" y="1"/>
                    <a:pt x="39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2" name="Google Shape;18542;p23"/>
            <p:cNvSpPr/>
            <p:nvPr/>
          </p:nvSpPr>
          <p:spPr>
            <a:xfrm>
              <a:off x="2000600" y="3776000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118" y="0"/>
                  </a:moveTo>
                  <a:cubicBezTo>
                    <a:pt x="55" y="0"/>
                    <a:pt x="0" y="55"/>
                    <a:pt x="0" y="55"/>
                  </a:cubicBezTo>
                  <a:cubicBezTo>
                    <a:pt x="0" y="55"/>
                    <a:pt x="168" y="138"/>
                    <a:pt x="252" y="138"/>
                  </a:cubicBezTo>
                  <a:cubicBezTo>
                    <a:pt x="216" y="31"/>
                    <a:pt x="164" y="0"/>
                    <a:pt x="118" y="0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3" name="Google Shape;18543;p23"/>
            <p:cNvSpPr/>
            <p:nvPr/>
          </p:nvSpPr>
          <p:spPr>
            <a:xfrm>
              <a:off x="2697575" y="3200875"/>
              <a:ext cx="62800" cy="51175"/>
            </a:xfrm>
            <a:custGeom>
              <a:avLst/>
              <a:gdLst/>
              <a:ahLst/>
              <a:cxnLst/>
              <a:rect l="l" t="t" r="r" b="b"/>
              <a:pathLst>
                <a:path w="2512" h="2047" extrusionOk="0">
                  <a:moveTo>
                    <a:pt x="1636" y="0"/>
                  </a:moveTo>
                  <a:cubicBezTo>
                    <a:pt x="915" y="0"/>
                    <a:pt x="214" y="399"/>
                    <a:pt x="0" y="1042"/>
                  </a:cubicBezTo>
                  <a:lnTo>
                    <a:pt x="0" y="1209"/>
                  </a:lnTo>
                  <a:cubicBezTo>
                    <a:pt x="168" y="1376"/>
                    <a:pt x="251" y="1460"/>
                    <a:pt x="335" y="1628"/>
                  </a:cubicBezTo>
                  <a:cubicBezTo>
                    <a:pt x="502" y="1711"/>
                    <a:pt x="586" y="1795"/>
                    <a:pt x="670" y="1962"/>
                  </a:cubicBezTo>
                  <a:lnTo>
                    <a:pt x="921" y="2046"/>
                  </a:lnTo>
                  <a:cubicBezTo>
                    <a:pt x="2512" y="1544"/>
                    <a:pt x="2512" y="1544"/>
                    <a:pt x="2009" y="37"/>
                  </a:cubicBezTo>
                  <a:cubicBezTo>
                    <a:pt x="1886" y="12"/>
                    <a:pt x="1761" y="0"/>
                    <a:pt x="163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4" name="Google Shape;18544;p23"/>
            <p:cNvSpPr/>
            <p:nvPr/>
          </p:nvSpPr>
          <p:spPr>
            <a:xfrm>
              <a:off x="2768725" y="327712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419" y="252"/>
                    <a:pt x="1" y="336"/>
                    <a:pt x="419" y="671"/>
                  </a:cubicBezTo>
                  <a:cubicBezTo>
                    <a:pt x="503" y="503"/>
                    <a:pt x="587" y="252"/>
                    <a:pt x="67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5" name="Google Shape;18545;p23"/>
            <p:cNvSpPr/>
            <p:nvPr/>
          </p:nvSpPr>
          <p:spPr>
            <a:xfrm>
              <a:off x="2706625" y="3251500"/>
              <a:ext cx="16075" cy="13100"/>
            </a:xfrm>
            <a:custGeom>
              <a:avLst/>
              <a:gdLst/>
              <a:ahLst/>
              <a:cxnLst/>
              <a:rect l="l" t="t" r="r" b="b"/>
              <a:pathLst>
                <a:path w="643" h="524" extrusionOk="0">
                  <a:moveTo>
                    <a:pt x="419" y="0"/>
                  </a:moveTo>
                  <a:cubicBezTo>
                    <a:pt x="94" y="0"/>
                    <a:pt x="1" y="175"/>
                    <a:pt x="140" y="523"/>
                  </a:cubicBezTo>
                  <a:lnTo>
                    <a:pt x="643" y="523"/>
                  </a:lnTo>
                  <a:lnTo>
                    <a:pt x="643" y="21"/>
                  </a:lnTo>
                  <a:cubicBezTo>
                    <a:pt x="559" y="7"/>
                    <a:pt x="485" y="0"/>
                    <a:pt x="419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6" name="Google Shape;18546;p23"/>
            <p:cNvSpPr/>
            <p:nvPr/>
          </p:nvSpPr>
          <p:spPr>
            <a:xfrm>
              <a:off x="2676625" y="3226900"/>
              <a:ext cx="46075" cy="37700"/>
            </a:xfrm>
            <a:custGeom>
              <a:avLst/>
              <a:gdLst/>
              <a:ahLst/>
              <a:cxnLst/>
              <a:rect l="l" t="t" r="r" b="b"/>
              <a:pathLst>
                <a:path w="1843" h="1508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838"/>
                    <a:pt x="252" y="1340"/>
                    <a:pt x="1340" y="1507"/>
                  </a:cubicBezTo>
                  <a:lnTo>
                    <a:pt x="1843" y="1005"/>
                  </a:lnTo>
                  <a:lnTo>
                    <a:pt x="1843" y="503"/>
                  </a:lnTo>
                  <a:cubicBezTo>
                    <a:pt x="1508" y="252"/>
                    <a:pt x="1089" y="335"/>
                    <a:pt x="838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7" name="Google Shape;18547;p23"/>
            <p:cNvSpPr/>
            <p:nvPr/>
          </p:nvSpPr>
          <p:spPr>
            <a:xfrm>
              <a:off x="2879650" y="426502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84" y="0"/>
                  </a:moveTo>
                  <a:lnTo>
                    <a:pt x="1" y="84"/>
                  </a:lnTo>
                  <a:lnTo>
                    <a:pt x="252" y="16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8" name="Google Shape;18548;p23"/>
            <p:cNvSpPr/>
            <p:nvPr/>
          </p:nvSpPr>
          <p:spPr>
            <a:xfrm>
              <a:off x="2770825" y="3718750"/>
              <a:ext cx="27225" cy="26200"/>
            </a:xfrm>
            <a:custGeom>
              <a:avLst/>
              <a:gdLst/>
              <a:ahLst/>
              <a:cxnLst/>
              <a:rect l="l" t="t" r="r" b="b"/>
              <a:pathLst>
                <a:path w="1089" h="1048" extrusionOk="0">
                  <a:moveTo>
                    <a:pt x="586" y="1"/>
                  </a:moveTo>
                  <a:cubicBezTo>
                    <a:pt x="168" y="168"/>
                    <a:pt x="0" y="587"/>
                    <a:pt x="84" y="922"/>
                  </a:cubicBezTo>
                  <a:lnTo>
                    <a:pt x="586" y="922"/>
                  </a:lnTo>
                  <a:cubicBezTo>
                    <a:pt x="628" y="1005"/>
                    <a:pt x="712" y="1047"/>
                    <a:pt x="806" y="1047"/>
                  </a:cubicBezTo>
                  <a:cubicBezTo>
                    <a:pt x="900" y="1047"/>
                    <a:pt x="1005" y="1005"/>
                    <a:pt x="1089" y="922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9" name="Google Shape;18549;p23"/>
            <p:cNvSpPr/>
            <p:nvPr/>
          </p:nvSpPr>
          <p:spPr>
            <a:xfrm>
              <a:off x="2829425" y="4159325"/>
              <a:ext cx="10475" cy="5250"/>
            </a:xfrm>
            <a:custGeom>
              <a:avLst/>
              <a:gdLst/>
              <a:ahLst/>
              <a:cxnLst/>
              <a:rect l="l" t="t" r="r" b="b"/>
              <a:pathLst>
                <a:path w="419" h="210" extrusionOk="0">
                  <a:moveTo>
                    <a:pt x="241" y="1"/>
                  </a:moveTo>
                  <a:cubicBezTo>
                    <a:pt x="168" y="1"/>
                    <a:pt x="84" y="42"/>
                    <a:pt x="0" y="126"/>
                  </a:cubicBezTo>
                  <a:cubicBezTo>
                    <a:pt x="84" y="126"/>
                    <a:pt x="84" y="210"/>
                    <a:pt x="168" y="210"/>
                  </a:cubicBezTo>
                  <a:cubicBezTo>
                    <a:pt x="252" y="210"/>
                    <a:pt x="335" y="126"/>
                    <a:pt x="419" y="126"/>
                  </a:cubicBezTo>
                  <a:cubicBezTo>
                    <a:pt x="377" y="42"/>
                    <a:pt x="314" y="1"/>
                    <a:pt x="24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0" name="Google Shape;18550;p23"/>
            <p:cNvSpPr/>
            <p:nvPr/>
          </p:nvSpPr>
          <p:spPr>
            <a:xfrm>
              <a:off x="2785475" y="3804575"/>
              <a:ext cx="37700" cy="27225"/>
            </a:xfrm>
            <a:custGeom>
              <a:avLst/>
              <a:gdLst/>
              <a:ahLst/>
              <a:cxnLst/>
              <a:rect l="l" t="t" r="r" b="b"/>
              <a:pathLst>
                <a:path w="1508" h="1089" extrusionOk="0">
                  <a:moveTo>
                    <a:pt x="0" y="0"/>
                  </a:moveTo>
                  <a:cubicBezTo>
                    <a:pt x="168" y="670"/>
                    <a:pt x="754" y="1088"/>
                    <a:pt x="1507" y="1088"/>
                  </a:cubicBezTo>
                  <a:cubicBezTo>
                    <a:pt x="1424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1" name="Google Shape;18551;p23"/>
            <p:cNvSpPr/>
            <p:nvPr/>
          </p:nvSpPr>
          <p:spPr>
            <a:xfrm>
              <a:off x="2798025" y="2633200"/>
              <a:ext cx="20950" cy="14350"/>
            </a:xfrm>
            <a:custGeom>
              <a:avLst/>
              <a:gdLst/>
              <a:ahLst/>
              <a:cxnLst/>
              <a:rect l="l" t="t" r="r" b="b"/>
              <a:pathLst>
                <a:path w="838" h="574" extrusionOk="0">
                  <a:moveTo>
                    <a:pt x="528" y="0"/>
                  </a:moveTo>
                  <a:cubicBezTo>
                    <a:pt x="335" y="0"/>
                    <a:pt x="168" y="223"/>
                    <a:pt x="1" y="223"/>
                  </a:cubicBezTo>
                  <a:cubicBezTo>
                    <a:pt x="104" y="430"/>
                    <a:pt x="240" y="573"/>
                    <a:pt x="407" y="573"/>
                  </a:cubicBezTo>
                  <a:cubicBezTo>
                    <a:pt x="510" y="573"/>
                    <a:pt x="626" y="519"/>
                    <a:pt x="754" y="391"/>
                  </a:cubicBezTo>
                  <a:cubicBezTo>
                    <a:pt x="838" y="391"/>
                    <a:pt x="838" y="223"/>
                    <a:pt x="838" y="223"/>
                  </a:cubicBezTo>
                  <a:cubicBezTo>
                    <a:pt x="726" y="56"/>
                    <a:pt x="624" y="0"/>
                    <a:pt x="528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2" name="Google Shape;18552;p23"/>
            <p:cNvSpPr/>
            <p:nvPr/>
          </p:nvSpPr>
          <p:spPr>
            <a:xfrm>
              <a:off x="2117800" y="3635025"/>
              <a:ext cx="46075" cy="98400"/>
            </a:xfrm>
            <a:custGeom>
              <a:avLst/>
              <a:gdLst/>
              <a:ahLst/>
              <a:cxnLst/>
              <a:rect l="l" t="t" r="r" b="b"/>
              <a:pathLst>
                <a:path w="1843" h="3936" extrusionOk="0">
                  <a:moveTo>
                    <a:pt x="419" y="1"/>
                  </a:moveTo>
                  <a:lnTo>
                    <a:pt x="419" y="1"/>
                  </a:lnTo>
                  <a:cubicBezTo>
                    <a:pt x="1" y="1759"/>
                    <a:pt x="754" y="2847"/>
                    <a:pt x="1005" y="3936"/>
                  </a:cubicBezTo>
                  <a:cubicBezTo>
                    <a:pt x="1843" y="2680"/>
                    <a:pt x="1089" y="1591"/>
                    <a:pt x="419" y="1"/>
                  </a:cubicBezTo>
                  <a:close/>
                </a:path>
              </a:pathLst>
            </a:custGeom>
            <a:solidFill>
              <a:srgbClr val="1A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3" name="Google Shape;18553;p23"/>
            <p:cNvSpPr/>
            <p:nvPr/>
          </p:nvSpPr>
          <p:spPr>
            <a:xfrm>
              <a:off x="2128275" y="3946900"/>
              <a:ext cx="48150" cy="86500"/>
            </a:xfrm>
            <a:custGeom>
              <a:avLst/>
              <a:gdLst/>
              <a:ahLst/>
              <a:cxnLst/>
              <a:rect l="l" t="t" r="r" b="b"/>
              <a:pathLst>
                <a:path w="1926" h="3460" extrusionOk="0">
                  <a:moveTo>
                    <a:pt x="1256" y="0"/>
                  </a:moveTo>
                  <a:cubicBezTo>
                    <a:pt x="503" y="670"/>
                    <a:pt x="0" y="1758"/>
                    <a:pt x="84" y="2930"/>
                  </a:cubicBezTo>
                  <a:cubicBezTo>
                    <a:pt x="531" y="2930"/>
                    <a:pt x="779" y="3459"/>
                    <a:pt x="1357" y="3459"/>
                  </a:cubicBezTo>
                  <a:cubicBezTo>
                    <a:pt x="1430" y="3459"/>
                    <a:pt x="1507" y="3451"/>
                    <a:pt x="1591" y="3433"/>
                  </a:cubicBezTo>
                  <a:cubicBezTo>
                    <a:pt x="1591" y="2344"/>
                    <a:pt x="1926" y="1172"/>
                    <a:pt x="1256" y="0"/>
                  </a:cubicBezTo>
                  <a:close/>
                </a:path>
              </a:pathLst>
            </a:custGeom>
            <a:solidFill>
              <a:srgbClr val="185E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4" name="Google Shape;18554;p23"/>
            <p:cNvSpPr/>
            <p:nvPr/>
          </p:nvSpPr>
          <p:spPr>
            <a:xfrm>
              <a:off x="2157575" y="3867350"/>
              <a:ext cx="10500" cy="16350"/>
            </a:xfrm>
            <a:custGeom>
              <a:avLst/>
              <a:gdLst/>
              <a:ahLst/>
              <a:cxnLst/>
              <a:rect l="l" t="t" r="r" b="b"/>
              <a:pathLst>
                <a:path w="420" h="654" extrusionOk="0">
                  <a:moveTo>
                    <a:pt x="419" y="1"/>
                  </a:moveTo>
                  <a:lnTo>
                    <a:pt x="0" y="503"/>
                  </a:lnTo>
                  <a:cubicBezTo>
                    <a:pt x="154" y="595"/>
                    <a:pt x="251" y="653"/>
                    <a:pt x="312" y="653"/>
                  </a:cubicBezTo>
                  <a:cubicBezTo>
                    <a:pt x="419" y="653"/>
                    <a:pt x="419" y="478"/>
                    <a:pt x="41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5" name="Google Shape;18555;p23"/>
            <p:cNvSpPr/>
            <p:nvPr/>
          </p:nvSpPr>
          <p:spPr>
            <a:xfrm>
              <a:off x="2835700" y="4032700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84"/>
                    <a:pt x="84" y="105"/>
                    <a:pt x="116" y="105"/>
                  </a:cubicBezTo>
                  <a:cubicBezTo>
                    <a:pt x="147" y="105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6" name="Google Shape;18556;p23"/>
            <p:cNvSpPr/>
            <p:nvPr/>
          </p:nvSpPr>
          <p:spPr>
            <a:xfrm>
              <a:off x="2785475" y="3743875"/>
              <a:ext cx="12575" cy="5550"/>
            </a:xfrm>
            <a:custGeom>
              <a:avLst/>
              <a:gdLst/>
              <a:ahLst/>
              <a:cxnLst/>
              <a:rect l="l" t="t" r="r" b="b"/>
              <a:pathLst>
                <a:path w="503" h="222" extrusionOk="0">
                  <a:moveTo>
                    <a:pt x="0" y="0"/>
                  </a:moveTo>
                  <a:cubicBezTo>
                    <a:pt x="78" y="156"/>
                    <a:pt x="156" y="221"/>
                    <a:pt x="234" y="221"/>
                  </a:cubicBezTo>
                  <a:cubicBezTo>
                    <a:pt x="323" y="221"/>
                    <a:pt x="413" y="135"/>
                    <a:pt x="503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7" name="Google Shape;18557;p23"/>
            <p:cNvSpPr/>
            <p:nvPr/>
          </p:nvSpPr>
          <p:spPr>
            <a:xfrm>
              <a:off x="2695475" y="322690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0" y="1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1"/>
                    <a:pt x="0" y="1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8" name="Google Shape;18558;p23"/>
            <p:cNvSpPr/>
            <p:nvPr/>
          </p:nvSpPr>
          <p:spPr>
            <a:xfrm>
              <a:off x="2029900" y="1003900"/>
              <a:ext cx="330725" cy="3300925"/>
            </a:xfrm>
            <a:custGeom>
              <a:avLst/>
              <a:gdLst/>
              <a:ahLst/>
              <a:cxnLst/>
              <a:rect l="l" t="t" r="r" b="b"/>
              <a:pathLst>
                <a:path w="13229" h="132037" extrusionOk="0">
                  <a:moveTo>
                    <a:pt x="944" y="1"/>
                  </a:moveTo>
                  <a:cubicBezTo>
                    <a:pt x="420" y="1"/>
                    <a:pt x="114" y="582"/>
                    <a:pt x="1" y="1434"/>
                  </a:cubicBezTo>
                  <a:cubicBezTo>
                    <a:pt x="1" y="1936"/>
                    <a:pt x="1" y="2522"/>
                    <a:pt x="168" y="3108"/>
                  </a:cubicBezTo>
                  <a:cubicBezTo>
                    <a:pt x="587" y="6373"/>
                    <a:pt x="252" y="9638"/>
                    <a:pt x="335" y="12903"/>
                  </a:cubicBezTo>
                  <a:cubicBezTo>
                    <a:pt x="84" y="15498"/>
                    <a:pt x="1005" y="18010"/>
                    <a:pt x="754" y="20605"/>
                  </a:cubicBezTo>
                  <a:cubicBezTo>
                    <a:pt x="921" y="23201"/>
                    <a:pt x="587" y="25796"/>
                    <a:pt x="1256" y="28391"/>
                  </a:cubicBezTo>
                  <a:cubicBezTo>
                    <a:pt x="1507" y="32410"/>
                    <a:pt x="1340" y="36345"/>
                    <a:pt x="1340" y="40363"/>
                  </a:cubicBezTo>
                  <a:cubicBezTo>
                    <a:pt x="1424" y="40782"/>
                    <a:pt x="1424" y="41117"/>
                    <a:pt x="1424" y="41619"/>
                  </a:cubicBezTo>
                  <a:cubicBezTo>
                    <a:pt x="1675" y="42456"/>
                    <a:pt x="1842" y="43293"/>
                    <a:pt x="2010" y="44214"/>
                  </a:cubicBezTo>
                  <a:cubicBezTo>
                    <a:pt x="2010" y="45303"/>
                    <a:pt x="1926" y="46307"/>
                    <a:pt x="1759" y="47396"/>
                  </a:cubicBezTo>
                  <a:cubicBezTo>
                    <a:pt x="1842" y="47647"/>
                    <a:pt x="1926" y="47898"/>
                    <a:pt x="1926" y="48149"/>
                  </a:cubicBezTo>
                  <a:cubicBezTo>
                    <a:pt x="1759" y="55265"/>
                    <a:pt x="2763" y="62381"/>
                    <a:pt x="2428" y="69414"/>
                  </a:cubicBezTo>
                  <a:cubicBezTo>
                    <a:pt x="2345" y="70418"/>
                    <a:pt x="2428" y="71423"/>
                    <a:pt x="2596" y="72428"/>
                  </a:cubicBezTo>
                  <a:cubicBezTo>
                    <a:pt x="2847" y="73265"/>
                    <a:pt x="2931" y="74102"/>
                    <a:pt x="2931" y="74939"/>
                  </a:cubicBezTo>
                  <a:cubicBezTo>
                    <a:pt x="3266" y="79628"/>
                    <a:pt x="3266" y="84316"/>
                    <a:pt x="4019" y="89004"/>
                  </a:cubicBezTo>
                  <a:cubicBezTo>
                    <a:pt x="4521" y="96623"/>
                    <a:pt x="4689" y="104157"/>
                    <a:pt x="4940" y="111692"/>
                  </a:cubicBezTo>
                  <a:cubicBezTo>
                    <a:pt x="4940" y="112446"/>
                    <a:pt x="5024" y="113115"/>
                    <a:pt x="5107" y="113785"/>
                  </a:cubicBezTo>
                  <a:cubicBezTo>
                    <a:pt x="5610" y="118892"/>
                    <a:pt x="5610" y="124083"/>
                    <a:pt x="5777" y="129190"/>
                  </a:cubicBezTo>
                  <a:cubicBezTo>
                    <a:pt x="5777" y="130111"/>
                    <a:pt x="5275" y="131199"/>
                    <a:pt x="6363" y="132036"/>
                  </a:cubicBezTo>
                  <a:cubicBezTo>
                    <a:pt x="8875" y="131952"/>
                    <a:pt x="10298" y="130780"/>
                    <a:pt x="10382" y="128436"/>
                  </a:cubicBezTo>
                  <a:cubicBezTo>
                    <a:pt x="10549" y="126511"/>
                    <a:pt x="10800" y="124585"/>
                    <a:pt x="11135" y="122659"/>
                  </a:cubicBezTo>
                  <a:cubicBezTo>
                    <a:pt x="11386" y="121906"/>
                    <a:pt x="11470" y="121069"/>
                    <a:pt x="11554" y="120232"/>
                  </a:cubicBezTo>
                  <a:cubicBezTo>
                    <a:pt x="11721" y="115208"/>
                    <a:pt x="12224" y="110185"/>
                    <a:pt x="12140" y="105078"/>
                  </a:cubicBezTo>
                  <a:cubicBezTo>
                    <a:pt x="11386" y="103906"/>
                    <a:pt x="12726" y="102734"/>
                    <a:pt x="12140" y="101562"/>
                  </a:cubicBezTo>
                  <a:cubicBezTo>
                    <a:pt x="11303" y="98632"/>
                    <a:pt x="11889" y="95534"/>
                    <a:pt x="11638" y="92520"/>
                  </a:cubicBezTo>
                  <a:lnTo>
                    <a:pt x="11638" y="91516"/>
                  </a:lnTo>
                  <a:cubicBezTo>
                    <a:pt x="11638" y="91516"/>
                    <a:pt x="11554" y="91432"/>
                    <a:pt x="11470" y="91348"/>
                  </a:cubicBezTo>
                  <a:cubicBezTo>
                    <a:pt x="11470" y="91181"/>
                    <a:pt x="11470" y="91097"/>
                    <a:pt x="11638" y="91013"/>
                  </a:cubicBezTo>
                  <a:lnTo>
                    <a:pt x="11638" y="89925"/>
                  </a:lnTo>
                  <a:cubicBezTo>
                    <a:pt x="11303" y="89674"/>
                    <a:pt x="11135" y="89255"/>
                    <a:pt x="11219" y="88837"/>
                  </a:cubicBezTo>
                  <a:cubicBezTo>
                    <a:pt x="11303" y="86493"/>
                    <a:pt x="11135" y="84232"/>
                    <a:pt x="10717" y="81888"/>
                  </a:cubicBezTo>
                  <a:cubicBezTo>
                    <a:pt x="10131" y="77702"/>
                    <a:pt x="10131" y="73432"/>
                    <a:pt x="9210" y="69246"/>
                  </a:cubicBezTo>
                  <a:cubicBezTo>
                    <a:pt x="8456" y="65898"/>
                    <a:pt x="9377" y="62298"/>
                    <a:pt x="8121" y="58949"/>
                  </a:cubicBezTo>
                  <a:cubicBezTo>
                    <a:pt x="8038" y="58698"/>
                    <a:pt x="8038" y="58447"/>
                    <a:pt x="8121" y="58279"/>
                  </a:cubicBezTo>
                  <a:cubicBezTo>
                    <a:pt x="8707" y="56688"/>
                    <a:pt x="8038" y="55098"/>
                    <a:pt x="8038" y="53591"/>
                  </a:cubicBezTo>
                  <a:cubicBezTo>
                    <a:pt x="8038" y="51079"/>
                    <a:pt x="5275" y="48819"/>
                    <a:pt x="7368" y="46224"/>
                  </a:cubicBezTo>
                  <a:cubicBezTo>
                    <a:pt x="7535" y="46056"/>
                    <a:pt x="7452" y="45721"/>
                    <a:pt x="7368" y="45470"/>
                  </a:cubicBezTo>
                  <a:cubicBezTo>
                    <a:pt x="5777" y="39693"/>
                    <a:pt x="5945" y="33582"/>
                    <a:pt x="4689" y="27722"/>
                  </a:cubicBezTo>
                  <a:cubicBezTo>
                    <a:pt x="4354" y="25796"/>
                    <a:pt x="4270" y="23870"/>
                    <a:pt x="4354" y="21945"/>
                  </a:cubicBezTo>
                  <a:cubicBezTo>
                    <a:pt x="4354" y="19768"/>
                    <a:pt x="3935" y="17508"/>
                    <a:pt x="4354" y="15247"/>
                  </a:cubicBezTo>
                  <a:cubicBezTo>
                    <a:pt x="4438" y="14829"/>
                    <a:pt x="4438" y="14159"/>
                    <a:pt x="3935" y="14159"/>
                  </a:cubicBezTo>
                  <a:cubicBezTo>
                    <a:pt x="3014" y="14159"/>
                    <a:pt x="3014" y="13740"/>
                    <a:pt x="3433" y="13154"/>
                  </a:cubicBezTo>
                  <a:cubicBezTo>
                    <a:pt x="4019" y="11982"/>
                    <a:pt x="4103" y="10726"/>
                    <a:pt x="3684" y="9554"/>
                  </a:cubicBezTo>
                  <a:cubicBezTo>
                    <a:pt x="3768" y="7796"/>
                    <a:pt x="3014" y="6038"/>
                    <a:pt x="3433" y="4113"/>
                  </a:cubicBezTo>
                  <a:lnTo>
                    <a:pt x="3433" y="4113"/>
                  </a:lnTo>
                  <a:cubicBezTo>
                    <a:pt x="4103" y="4280"/>
                    <a:pt x="4689" y="4699"/>
                    <a:pt x="5191" y="5285"/>
                  </a:cubicBezTo>
                  <a:cubicBezTo>
                    <a:pt x="7284" y="7294"/>
                    <a:pt x="9210" y="9387"/>
                    <a:pt x="11554" y="11229"/>
                  </a:cubicBezTo>
                  <a:cubicBezTo>
                    <a:pt x="11778" y="11408"/>
                    <a:pt x="12051" y="11492"/>
                    <a:pt x="12332" y="11492"/>
                  </a:cubicBezTo>
                  <a:cubicBezTo>
                    <a:pt x="12577" y="11492"/>
                    <a:pt x="12828" y="11429"/>
                    <a:pt x="13061" y="11312"/>
                  </a:cubicBezTo>
                  <a:cubicBezTo>
                    <a:pt x="13228" y="11061"/>
                    <a:pt x="13228" y="10643"/>
                    <a:pt x="13061" y="10392"/>
                  </a:cubicBezTo>
                  <a:cubicBezTo>
                    <a:pt x="9796" y="6540"/>
                    <a:pt x="5693" y="3527"/>
                    <a:pt x="1842" y="429"/>
                  </a:cubicBezTo>
                  <a:cubicBezTo>
                    <a:pt x="1492" y="132"/>
                    <a:pt x="1193" y="1"/>
                    <a:pt x="94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9" name="Google Shape;18559;p23"/>
            <p:cNvSpPr/>
            <p:nvPr/>
          </p:nvSpPr>
          <p:spPr>
            <a:xfrm>
              <a:off x="1944100" y="2237500"/>
              <a:ext cx="280475" cy="2186800"/>
            </a:xfrm>
            <a:custGeom>
              <a:avLst/>
              <a:gdLst/>
              <a:ahLst/>
              <a:cxnLst/>
              <a:rect l="l" t="t" r="r" b="b"/>
              <a:pathLst>
                <a:path w="11219" h="87472" extrusionOk="0">
                  <a:moveTo>
                    <a:pt x="2063" y="1"/>
                  </a:moveTo>
                  <a:cubicBezTo>
                    <a:pt x="1162" y="1"/>
                    <a:pt x="1311" y="1041"/>
                    <a:pt x="1172" y="1735"/>
                  </a:cubicBezTo>
                  <a:cubicBezTo>
                    <a:pt x="754" y="4331"/>
                    <a:pt x="1423" y="6842"/>
                    <a:pt x="1005" y="9437"/>
                  </a:cubicBezTo>
                  <a:cubicBezTo>
                    <a:pt x="335" y="13456"/>
                    <a:pt x="1088" y="17642"/>
                    <a:pt x="586" y="21661"/>
                  </a:cubicBezTo>
                  <a:cubicBezTo>
                    <a:pt x="586" y="21912"/>
                    <a:pt x="754" y="22079"/>
                    <a:pt x="837" y="22330"/>
                  </a:cubicBezTo>
                  <a:cubicBezTo>
                    <a:pt x="1172" y="22749"/>
                    <a:pt x="1423" y="23167"/>
                    <a:pt x="1005" y="23670"/>
                  </a:cubicBezTo>
                  <a:cubicBezTo>
                    <a:pt x="586" y="24088"/>
                    <a:pt x="335" y="24591"/>
                    <a:pt x="335" y="25177"/>
                  </a:cubicBezTo>
                  <a:cubicBezTo>
                    <a:pt x="335" y="25428"/>
                    <a:pt x="419" y="25763"/>
                    <a:pt x="502" y="26014"/>
                  </a:cubicBezTo>
                  <a:cubicBezTo>
                    <a:pt x="586" y="26181"/>
                    <a:pt x="586" y="26349"/>
                    <a:pt x="502" y="26516"/>
                  </a:cubicBezTo>
                  <a:cubicBezTo>
                    <a:pt x="502" y="26851"/>
                    <a:pt x="335" y="27019"/>
                    <a:pt x="335" y="27353"/>
                  </a:cubicBezTo>
                  <a:cubicBezTo>
                    <a:pt x="419" y="27605"/>
                    <a:pt x="502" y="27856"/>
                    <a:pt x="670" y="28107"/>
                  </a:cubicBezTo>
                  <a:cubicBezTo>
                    <a:pt x="837" y="28358"/>
                    <a:pt x="1005" y="28609"/>
                    <a:pt x="1088" y="28777"/>
                  </a:cubicBezTo>
                  <a:cubicBezTo>
                    <a:pt x="1172" y="28944"/>
                    <a:pt x="1256" y="29112"/>
                    <a:pt x="1256" y="29279"/>
                  </a:cubicBezTo>
                  <a:cubicBezTo>
                    <a:pt x="1256" y="29446"/>
                    <a:pt x="1256" y="29698"/>
                    <a:pt x="1256" y="29865"/>
                  </a:cubicBezTo>
                  <a:cubicBezTo>
                    <a:pt x="1256" y="30032"/>
                    <a:pt x="1172" y="30200"/>
                    <a:pt x="1088" y="30367"/>
                  </a:cubicBezTo>
                  <a:cubicBezTo>
                    <a:pt x="1005" y="30535"/>
                    <a:pt x="837" y="30786"/>
                    <a:pt x="670" y="30953"/>
                  </a:cubicBezTo>
                  <a:cubicBezTo>
                    <a:pt x="419" y="31121"/>
                    <a:pt x="335" y="31372"/>
                    <a:pt x="335" y="31623"/>
                  </a:cubicBezTo>
                  <a:cubicBezTo>
                    <a:pt x="419" y="31874"/>
                    <a:pt x="586" y="32125"/>
                    <a:pt x="754" y="32377"/>
                  </a:cubicBezTo>
                  <a:lnTo>
                    <a:pt x="921" y="32628"/>
                  </a:lnTo>
                  <a:cubicBezTo>
                    <a:pt x="1005" y="32795"/>
                    <a:pt x="1005" y="32963"/>
                    <a:pt x="1088" y="33214"/>
                  </a:cubicBezTo>
                  <a:cubicBezTo>
                    <a:pt x="1172" y="33967"/>
                    <a:pt x="1172" y="34721"/>
                    <a:pt x="1088" y="35558"/>
                  </a:cubicBezTo>
                  <a:cubicBezTo>
                    <a:pt x="1088" y="35725"/>
                    <a:pt x="1172" y="35977"/>
                    <a:pt x="1256" y="36228"/>
                  </a:cubicBezTo>
                  <a:cubicBezTo>
                    <a:pt x="1423" y="36479"/>
                    <a:pt x="1591" y="36730"/>
                    <a:pt x="1758" y="36897"/>
                  </a:cubicBezTo>
                  <a:cubicBezTo>
                    <a:pt x="2595" y="37651"/>
                    <a:pt x="1674" y="38237"/>
                    <a:pt x="1674" y="38907"/>
                  </a:cubicBezTo>
                  <a:cubicBezTo>
                    <a:pt x="1842" y="41251"/>
                    <a:pt x="1507" y="43595"/>
                    <a:pt x="1507" y="45939"/>
                  </a:cubicBezTo>
                  <a:cubicBezTo>
                    <a:pt x="1591" y="47781"/>
                    <a:pt x="1340" y="49539"/>
                    <a:pt x="670" y="51214"/>
                  </a:cubicBezTo>
                  <a:cubicBezTo>
                    <a:pt x="0" y="52469"/>
                    <a:pt x="251" y="54060"/>
                    <a:pt x="1340" y="54981"/>
                  </a:cubicBezTo>
                  <a:cubicBezTo>
                    <a:pt x="1674" y="55316"/>
                    <a:pt x="1674" y="55316"/>
                    <a:pt x="1591" y="55399"/>
                  </a:cubicBezTo>
                  <a:cubicBezTo>
                    <a:pt x="251" y="56906"/>
                    <a:pt x="335" y="58246"/>
                    <a:pt x="1926" y="59334"/>
                  </a:cubicBezTo>
                  <a:cubicBezTo>
                    <a:pt x="2679" y="59837"/>
                    <a:pt x="3433" y="60172"/>
                    <a:pt x="2595" y="61260"/>
                  </a:cubicBezTo>
                  <a:lnTo>
                    <a:pt x="2093" y="61595"/>
                  </a:lnTo>
                  <a:cubicBezTo>
                    <a:pt x="921" y="62348"/>
                    <a:pt x="335" y="63102"/>
                    <a:pt x="1340" y="64441"/>
                  </a:cubicBezTo>
                  <a:cubicBezTo>
                    <a:pt x="2930" y="66450"/>
                    <a:pt x="4102" y="68543"/>
                    <a:pt x="3349" y="71222"/>
                  </a:cubicBezTo>
                  <a:cubicBezTo>
                    <a:pt x="3014" y="71892"/>
                    <a:pt x="3181" y="72646"/>
                    <a:pt x="3684" y="73148"/>
                  </a:cubicBezTo>
                  <a:cubicBezTo>
                    <a:pt x="3851" y="73148"/>
                    <a:pt x="4019" y="73315"/>
                    <a:pt x="3935" y="73483"/>
                  </a:cubicBezTo>
                  <a:cubicBezTo>
                    <a:pt x="3935" y="73650"/>
                    <a:pt x="3851" y="73818"/>
                    <a:pt x="3851" y="73985"/>
                  </a:cubicBezTo>
                  <a:cubicBezTo>
                    <a:pt x="3952" y="74253"/>
                    <a:pt x="3865" y="74307"/>
                    <a:pt x="3729" y="74307"/>
                  </a:cubicBezTo>
                  <a:cubicBezTo>
                    <a:pt x="3639" y="74307"/>
                    <a:pt x="3527" y="74283"/>
                    <a:pt x="3436" y="74283"/>
                  </a:cubicBezTo>
                  <a:cubicBezTo>
                    <a:pt x="3321" y="74283"/>
                    <a:pt x="3237" y="74320"/>
                    <a:pt x="3265" y="74488"/>
                  </a:cubicBezTo>
                  <a:cubicBezTo>
                    <a:pt x="2847" y="75408"/>
                    <a:pt x="3181" y="76413"/>
                    <a:pt x="4019" y="76832"/>
                  </a:cubicBezTo>
                  <a:cubicBezTo>
                    <a:pt x="5107" y="77836"/>
                    <a:pt x="5107" y="78422"/>
                    <a:pt x="4353" y="79511"/>
                  </a:cubicBezTo>
                  <a:cubicBezTo>
                    <a:pt x="3935" y="80097"/>
                    <a:pt x="4102" y="81101"/>
                    <a:pt x="4521" y="81353"/>
                  </a:cubicBezTo>
                  <a:cubicBezTo>
                    <a:pt x="6028" y="82022"/>
                    <a:pt x="5693" y="83111"/>
                    <a:pt x="5358" y="84199"/>
                  </a:cubicBezTo>
                  <a:cubicBezTo>
                    <a:pt x="5330" y="84311"/>
                    <a:pt x="5330" y="84339"/>
                    <a:pt x="5343" y="84339"/>
                  </a:cubicBezTo>
                  <a:cubicBezTo>
                    <a:pt x="5355" y="84339"/>
                    <a:pt x="5380" y="84311"/>
                    <a:pt x="5401" y="84311"/>
                  </a:cubicBezTo>
                  <a:cubicBezTo>
                    <a:pt x="5423" y="84311"/>
                    <a:pt x="5442" y="84339"/>
                    <a:pt x="5442" y="84450"/>
                  </a:cubicBezTo>
                  <a:cubicBezTo>
                    <a:pt x="5777" y="85371"/>
                    <a:pt x="6028" y="86376"/>
                    <a:pt x="7032" y="86794"/>
                  </a:cubicBezTo>
                  <a:cubicBezTo>
                    <a:pt x="7684" y="86957"/>
                    <a:pt x="8440" y="87472"/>
                    <a:pt x="9120" y="87472"/>
                  </a:cubicBezTo>
                  <a:cubicBezTo>
                    <a:pt x="9489" y="87472"/>
                    <a:pt x="9836" y="87320"/>
                    <a:pt x="10130" y="86878"/>
                  </a:cubicBezTo>
                  <a:cubicBezTo>
                    <a:pt x="10967" y="85622"/>
                    <a:pt x="11218" y="84283"/>
                    <a:pt x="9795" y="83194"/>
                  </a:cubicBezTo>
                  <a:cubicBezTo>
                    <a:pt x="9042" y="83278"/>
                    <a:pt x="9042" y="84032"/>
                    <a:pt x="8623" y="84534"/>
                  </a:cubicBezTo>
                  <a:cubicBezTo>
                    <a:pt x="8623" y="82860"/>
                    <a:pt x="8623" y="81269"/>
                    <a:pt x="8623" y="79678"/>
                  </a:cubicBezTo>
                  <a:cubicBezTo>
                    <a:pt x="8372" y="76915"/>
                    <a:pt x="8623" y="74153"/>
                    <a:pt x="8037" y="71474"/>
                  </a:cubicBezTo>
                  <a:cubicBezTo>
                    <a:pt x="7953" y="71222"/>
                    <a:pt x="7870" y="70971"/>
                    <a:pt x="7786" y="70720"/>
                  </a:cubicBezTo>
                  <a:cubicBezTo>
                    <a:pt x="7367" y="68460"/>
                    <a:pt x="8037" y="66116"/>
                    <a:pt x="7619" y="63771"/>
                  </a:cubicBezTo>
                  <a:cubicBezTo>
                    <a:pt x="7200" y="62181"/>
                    <a:pt x="7032" y="60506"/>
                    <a:pt x="7200" y="58832"/>
                  </a:cubicBezTo>
                  <a:cubicBezTo>
                    <a:pt x="7116" y="52972"/>
                    <a:pt x="6363" y="47111"/>
                    <a:pt x="6028" y="41335"/>
                  </a:cubicBezTo>
                  <a:cubicBezTo>
                    <a:pt x="5526" y="39995"/>
                    <a:pt x="5777" y="38656"/>
                    <a:pt x="5526" y="37316"/>
                  </a:cubicBezTo>
                  <a:cubicBezTo>
                    <a:pt x="5442" y="36981"/>
                    <a:pt x="5358" y="36730"/>
                    <a:pt x="5274" y="36479"/>
                  </a:cubicBezTo>
                  <a:cubicBezTo>
                    <a:pt x="5274" y="32712"/>
                    <a:pt x="4605" y="28944"/>
                    <a:pt x="4605" y="25177"/>
                  </a:cubicBezTo>
                  <a:cubicBezTo>
                    <a:pt x="4270" y="21074"/>
                    <a:pt x="4270" y="16889"/>
                    <a:pt x="4102" y="12703"/>
                  </a:cubicBezTo>
                  <a:cubicBezTo>
                    <a:pt x="3935" y="8517"/>
                    <a:pt x="4102" y="4247"/>
                    <a:pt x="2763" y="145"/>
                  </a:cubicBezTo>
                  <a:cubicBezTo>
                    <a:pt x="2477" y="45"/>
                    <a:pt x="2248" y="1"/>
                    <a:pt x="2063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0" name="Google Shape;18560;p23"/>
            <p:cNvSpPr/>
            <p:nvPr/>
          </p:nvSpPr>
          <p:spPr>
            <a:xfrm>
              <a:off x="1931525" y="893225"/>
              <a:ext cx="537925" cy="454600"/>
            </a:xfrm>
            <a:custGeom>
              <a:avLst/>
              <a:gdLst/>
              <a:ahLst/>
              <a:cxnLst/>
              <a:rect l="l" t="t" r="r" b="b"/>
              <a:pathLst>
                <a:path w="21517" h="18184" extrusionOk="0">
                  <a:moveTo>
                    <a:pt x="4522" y="0"/>
                  </a:moveTo>
                  <a:cubicBezTo>
                    <a:pt x="3684" y="503"/>
                    <a:pt x="3936" y="1507"/>
                    <a:pt x="3601" y="2344"/>
                  </a:cubicBezTo>
                  <a:cubicBezTo>
                    <a:pt x="2970" y="2029"/>
                    <a:pt x="2413" y="1416"/>
                    <a:pt x="1651" y="1416"/>
                  </a:cubicBezTo>
                  <a:cubicBezTo>
                    <a:pt x="1604" y="1416"/>
                    <a:pt x="1556" y="1419"/>
                    <a:pt x="1508" y="1423"/>
                  </a:cubicBezTo>
                  <a:cubicBezTo>
                    <a:pt x="1" y="3014"/>
                    <a:pt x="922" y="4772"/>
                    <a:pt x="1173" y="6447"/>
                  </a:cubicBezTo>
                  <a:cubicBezTo>
                    <a:pt x="1508" y="7284"/>
                    <a:pt x="1759" y="8288"/>
                    <a:pt x="1675" y="9293"/>
                  </a:cubicBezTo>
                  <a:cubicBezTo>
                    <a:pt x="1675" y="10381"/>
                    <a:pt x="1173" y="11637"/>
                    <a:pt x="2177" y="12726"/>
                  </a:cubicBezTo>
                  <a:lnTo>
                    <a:pt x="2847" y="12726"/>
                  </a:lnTo>
                  <a:cubicBezTo>
                    <a:pt x="3684" y="12307"/>
                    <a:pt x="4940" y="12558"/>
                    <a:pt x="4689" y="11135"/>
                  </a:cubicBezTo>
                  <a:cubicBezTo>
                    <a:pt x="4522" y="9712"/>
                    <a:pt x="5024" y="8288"/>
                    <a:pt x="4522" y="6949"/>
                  </a:cubicBezTo>
                  <a:cubicBezTo>
                    <a:pt x="4605" y="6279"/>
                    <a:pt x="4354" y="5526"/>
                    <a:pt x="4856" y="4689"/>
                  </a:cubicBezTo>
                  <a:cubicBezTo>
                    <a:pt x="8959" y="8372"/>
                    <a:pt x="13312" y="11637"/>
                    <a:pt x="16996" y="15572"/>
                  </a:cubicBezTo>
                  <a:cubicBezTo>
                    <a:pt x="17153" y="17061"/>
                    <a:pt x="18336" y="18183"/>
                    <a:pt x="19792" y="18183"/>
                  </a:cubicBezTo>
                  <a:cubicBezTo>
                    <a:pt x="19891" y="18183"/>
                    <a:pt x="19992" y="18178"/>
                    <a:pt x="20093" y="18167"/>
                  </a:cubicBezTo>
                  <a:cubicBezTo>
                    <a:pt x="20596" y="17749"/>
                    <a:pt x="21098" y="17079"/>
                    <a:pt x="20763" y="16493"/>
                  </a:cubicBezTo>
                  <a:cubicBezTo>
                    <a:pt x="20010" y="15405"/>
                    <a:pt x="21349" y="15572"/>
                    <a:pt x="21517" y="15070"/>
                  </a:cubicBezTo>
                  <a:cubicBezTo>
                    <a:pt x="20177" y="13060"/>
                    <a:pt x="18000" y="11805"/>
                    <a:pt x="16326" y="10214"/>
                  </a:cubicBezTo>
                  <a:cubicBezTo>
                    <a:pt x="13228" y="7200"/>
                    <a:pt x="10131" y="4437"/>
                    <a:pt x="6949" y="1507"/>
                  </a:cubicBezTo>
                  <a:cubicBezTo>
                    <a:pt x="5777" y="1507"/>
                    <a:pt x="5442" y="335"/>
                    <a:pt x="452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1" name="Google Shape;18561;p23"/>
            <p:cNvSpPr/>
            <p:nvPr/>
          </p:nvSpPr>
          <p:spPr>
            <a:xfrm>
              <a:off x="2078050" y="1242750"/>
              <a:ext cx="242800" cy="2011375"/>
            </a:xfrm>
            <a:custGeom>
              <a:avLst/>
              <a:gdLst/>
              <a:ahLst/>
              <a:cxnLst/>
              <a:rect l="l" t="t" r="r" b="b"/>
              <a:pathLst>
                <a:path w="9712" h="80455" extrusionOk="0">
                  <a:moveTo>
                    <a:pt x="1758" y="0"/>
                  </a:moveTo>
                  <a:lnTo>
                    <a:pt x="1758" y="0"/>
                  </a:lnTo>
                  <a:cubicBezTo>
                    <a:pt x="2344" y="2093"/>
                    <a:pt x="0" y="3684"/>
                    <a:pt x="502" y="5777"/>
                  </a:cubicBezTo>
                  <a:cubicBezTo>
                    <a:pt x="636" y="5857"/>
                    <a:pt x="750" y="5890"/>
                    <a:pt x="851" y="5890"/>
                  </a:cubicBezTo>
                  <a:cubicBezTo>
                    <a:pt x="1342" y="5890"/>
                    <a:pt x="1495" y="5093"/>
                    <a:pt x="1910" y="5093"/>
                  </a:cubicBezTo>
                  <a:cubicBezTo>
                    <a:pt x="1941" y="5093"/>
                    <a:pt x="1974" y="5097"/>
                    <a:pt x="2009" y="5107"/>
                  </a:cubicBezTo>
                  <a:cubicBezTo>
                    <a:pt x="3014" y="7117"/>
                    <a:pt x="586" y="9126"/>
                    <a:pt x="2261" y="11051"/>
                  </a:cubicBezTo>
                  <a:cubicBezTo>
                    <a:pt x="2344" y="11135"/>
                    <a:pt x="1926" y="11554"/>
                    <a:pt x="1842" y="11889"/>
                  </a:cubicBezTo>
                  <a:cubicBezTo>
                    <a:pt x="1674" y="12391"/>
                    <a:pt x="837" y="12558"/>
                    <a:pt x="1005" y="13312"/>
                  </a:cubicBezTo>
                  <a:cubicBezTo>
                    <a:pt x="2177" y="13479"/>
                    <a:pt x="2763" y="13898"/>
                    <a:pt x="2428" y="15321"/>
                  </a:cubicBezTo>
                  <a:cubicBezTo>
                    <a:pt x="2093" y="16326"/>
                    <a:pt x="2009" y="17330"/>
                    <a:pt x="2177" y="18419"/>
                  </a:cubicBezTo>
                  <a:cubicBezTo>
                    <a:pt x="3014" y="21516"/>
                    <a:pt x="3516" y="24698"/>
                    <a:pt x="3600" y="27879"/>
                  </a:cubicBezTo>
                  <a:cubicBezTo>
                    <a:pt x="3684" y="29386"/>
                    <a:pt x="3851" y="30893"/>
                    <a:pt x="4270" y="32316"/>
                  </a:cubicBezTo>
                  <a:cubicBezTo>
                    <a:pt x="4605" y="33572"/>
                    <a:pt x="3181" y="35163"/>
                    <a:pt x="4940" y="36167"/>
                  </a:cubicBezTo>
                  <a:cubicBezTo>
                    <a:pt x="5274" y="36418"/>
                    <a:pt x="4940" y="37004"/>
                    <a:pt x="4521" y="37256"/>
                  </a:cubicBezTo>
                  <a:lnTo>
                    <a:pt x="2763" y="38093"/>
                  </a:lnTo>
                  <a:cubicBezTo>
                    <a:pt x="4102" y="38846"/>
                    <a:pt x="4102" y="40269"/>
                    <a:pt x="4605" y="41358"/>
                  </a:cubicBezTo>
                  <a:cubicBezTo>
                    <a:pt x="5274" y="42697"/>
                    <a:pt x="5526" y="43451"/>
                    <a:pt x="4270" y="44288"/>
                  </a:cubicBezTo>
                  <a:cubicBezTo>
                    <a:pt x="4424" y="44464"/>
                    <a:pt x="4584" y="44519"/>
                    <a:pt x="4743" y="44519"/>
                  </a:cubicBezTo>
                  <a:cubicBezTo>
                    <a:pt x="5003" y="44519"/>
                    <a:pt x="5263" y="44373"/>
                    <a:pt x="5495" y="44373"/>
                  </a:cubicBezTo>
                  <a:cubicBezTo>
                    <a:pt x="5662" y="44373"/>
                    <a:pt x="5815" y="44448"/>
                    <a:pt x="5944" y="44707"/>
                  </a:cubicBezTo>
                  <a:cubicBezTo>
                    <a:pt x="6363" y="45628"/>
                    <a:pt x="6028" y="46716"/>
                    <a:pt x="6112" y="47469"/>
                  </a:cubicBezTo>
                  <a:cubicBezTo>
                    <a:pt x="6279" y="48223"/>
                    <a:pt x="5860" y="48474"/>
                    <a:pt x="5191" y="48558"/>
                  </a:cubicBezTo>
                  <a:cubicBezTo>
                    <a:pt x="4940" y="48641"/>
                    <a:pt x="4856" y="48893"/>
                    <a:pt x="5107" y="49227"/>
                  </a:cubicBezTo>
                  <a:cubicBezTo>
                    <a:pt x="5777" y="49981"/>
                    <a:pt x="5107" y="51488"/>
                    <a:pt x="6530" y="51990"/>
                  </a:cubicBezTo>
                  <a:cubicBezTo>
                    <a:pt x="7033" y="52409"/>
                    <a:pt x="6865" y="53162"/>
                    <a:pt x="6363" y="53413"/>
                  </a:cubicBezTo>
                  <a:cubicBezTo>
                    <a:pt x="6028" y="53581"/>
                    <a:pt x="5860" y="53916"/>
                    <a:pt x="5860" y="54251"/>
                  </a:cubicBezTo>
                  <a:cubicBezTo>
                    <a:pt x="5944" y="56092"/>
                    <a:pt x="7200" y="57851"/>
                    <a:pt x="6279" y="59776"/>
                  </a:cubicBezTo>
                  <a:cubicBezTo>
                    <a:pt x="6195" y="59944"/>
                    <a:pt x="6363" y="60278"/>
                    <a:pt x="6446" y="60446"/>
                  </a:cubicBezTo>
                  <a:cubicBezTo>
                    <a:pt x="6865" y="61283"/>
                    <a:pt x="8456" y="62037"/>
                    <a:pt x="6698" y="63125"/>
                  </a:cubicBezTo>
                  <a:cubicBezTo>
                    <a:pt x="6446" y="63209"/>
                    <a:pt x="6614" y="63962"/>
                    <a:pt x="6865" y="64297"/>
                  </a:cubicBezTo>
                  <a:cubicBezTo>
                    <a:pt x="7451" y="65050"/>
                    <a:pt x="7702" y="65888"/>
                    <a:pt x="7619" y="66809"/>
                  </a:cubicBezTo>
                  <a:cubicBezTo>
                    <a:pt x="7870" y="68483"/>
                    <a:pt x="7619" y="70157"/>
                    <a:pt x="8288" y="71664"/>
                  </a:cubicBezTo>
                  <a:cubicBezTo>
                    <a:pt x="8539" y="72167"/>
                    <a:pt x="8539" y="72669"/>
                    <a:pt x="8288" y="73088"/>
                  </a:cubicBezTo>
                  <a:cubicBezTo>
                    <a:pt x="7953" y="73590"/>
                    <a:pt x="7870" y="74260"/>
                    <a:pt x="8121" y="74762"/>
                  </a:cubicBezTo>
                  <a:cubicBezTo>
                    <a:pt x="8623" y="76185"/>
                    <a:pt x="8791" y="77692"/>
                    <a:pt x="8707" y="79199"/>
                  </a:cubicBezTo>
                  <a:cubicBezTo>
                    <a:pt x="8623" y="79785"/>
                    <a:pt x="9042" y="80371"/>
                    <a:pt x="9628" y="80455"/>
                  </a:cubicBezTo>
                  <a:cubicBezTo>
                    <a:pt x="9712" y="76687"/>
                    <a:pt x="9042" y="73004"/>
                    <a:pt x="8874" y="69236"/>
                  </a:cubicBezTo>
                  <a:cubicBezTo>
                    <a:pt x="8456" y="60697"/>
                    <a:pt x="7619" y="52158"/>
                    <a:pt x="6614" y="43702"/>
                  </a:cubicBezTo>
                  <a:cubicBezTo>
                    <a:pt x="5860" y="37507"/>
                    <a:pt x="4940" y="31311"/>
                    <a:pt x="4102" y="25200"/>
                  </a:cubicBezTo>
                  <a:cubicBezTo>
                    <a:pt x="3349" y="19674"/>
                    <a:pt x="3181" y="14065"/>
                    <a:pt x="2847" y="8540"/>
                  </a:cubicBezTo>
                  <a:cubicBezTo>
                    <a:pt x="2679" y="5693"/>
                    <a:pt x="2763" y="2763"/>
                    <a:pt x="1758" y="0"/>
                  </a:cubicBezTo>
                  <a:close/>
                </a:path>
              </a:pathLst>
            </a:custGeom>
            <a:solidFill>
              <a:srgbClr val="71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2" name="Google Shape;18562;p23"/>
            <p:cNvSpPr/>
            <p:nvPr/>
          </p:nvSpPr>
          <p:spPr>
            <a:xfrm>
              <a:off x="1831075" y="715325"/>
              <a:ext cx="843500" cy="177925"/>
            </a:xfrm>
            <a:custGeom>
              <a:avLst/>
              <a:gdLst/>
              <a:ahLst/>
              <a:cxnLst/>
              <a:rect l="l" t="t" r="r" b="b"/>
              <a:pathLst>
                <a:path w="33740" h="7117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0" y="1172"/>
                    <a:pt x="251" y="2009"/>
                    <a:pt x="1926" y="2428"/>
                  </a:cubicBezTo>
                  <a:cubicBezTo>
                    <a:pt x="2031" y="2458"/>
                    <a:pt x="2144" y="2466"/>
                    <a:pt x="2259" y="2466"/>
                  </a:cubicBezTo>
                  <a:cubicBezTo>
                    <a:pt x="2409" y="2466"/>
                    <a:pt x="2562" y="2452"/>
                    <a:pt x="2704" y="2452"/>
                  </a:cubicBezTo>
                  <a:cubicBezTo>
                    <a:pt x="3061" y="2452"/>
                    <a:pt x="3349" y="2543"/>
                    <a:pt x="3349" y="3181"/>
                  </a:cubicBezTo>
                  <a:cubicBezTo>
                    <a:pt x="3406" y="4441"/>
                    <a:pt x="4051" y="4683"/>
                    <a:pt x="4801" y="4683"/>
                  </a:cubicBezTo>
                  <a:cubicBezTo>
                    <a:pt x="5148" y="4683"/>
                    <a:pt x="5517" y="4631"/>
                    <a:pt x="5861" y="4605"/>
                  </a:cubicBezTo>
                  <a:cubicBezTo>
                    <a:pt x="6112" y="4521"/>
                    <a:pt x="6363" y="4270"/>
                    <a:pt x="6530" y="4102"/>
                  </a:cubicBezTo>
                  <a:cubicBezTo>
                    <a:pt x="6614" y="4019"/>
                    <a:pt x="6447" y="3851"/>
                    <a:pt x="6614" y="3851"/>
                  </a:cubicBezTo>
                  <a:cubicBezTo>
                    <a:pt x="6726" y="4074"/>
                    <a:pt x="6949" y="4223"/>
                    <a:pt x="7185" y="4223"/>
                  </a:cubicBezTo>
                  <a:cubicBezTo>
                    <a:pt x="7302" y="4223"/>
                    <a:pt x="7423" y="4186"/>
                    <a:pt x="7535" y="4102"/>
                  </a:cubicBezTo>
                  <a:cubicBezTo>
                    <a:pt x="7782" y="3757"/>
                    <a:pt x="8087" y="3644"/>
                    <a:pt x="8416" y="3644"/>
                  </a:cubicBezTo>
                  <a:cubicBezTo>
                    <a:pt x="8645" y="3644"/>
                    <a:pt x="8885" y="3699"/>
                    <a:pt x="9126" y="3767"/>
                  </a:cubicBezTo>
                  <a:cubicBezTo>
                    <a:pt x="11805" y="4605"/>
                    <a:pt x="14567" y="4270"/>
                    <a:pt x="17246" y="4437"/>
                  </a:cubicBezTo>
                  <a:cubicBezTo>
                    <a:pt x="21181" y="4688"/>
                    <a:pt x="24865" y="5860"/>
                    <a:pt x="28632" y="6530"/>
                  </a:cubicBezTo>
                  <a:cubicBezTo>
                    <a:pt x="29386" y="7116"/>
                    <a:pt x="30390" y="6781"/>
                    <a:pt x="31144" y="7032"/>
                  </a:cubicBezTo>
                  <a:cubicBezTo>
                    <a:pt x="31730" y="6865"/>
                    <a:pt x="32148" y="6363"/>
                    <a:pt x="32232" y="5777"/>
                  </a:cubicBezTo>
                  <a:cubicBezTo>
                    <a:pt x="32316" y="5526"/>
                    <a:pt x="31897" y="5442"/>
                    <a:pt x="32065" y="5274"/>
                  </a:cubicBezTo>
                  <a:cubicBezTo>
                    <a:pt x="32093" y="5246"/>
                    <a:pt x="32118" y="5235"/>
                    <a:pt x="32143" y="5235"/>
                  </a:cubicBezTo>
                  <a:cubicBezTo>
                    <a:pt x="32265" y="5235"/>
                    <a:pt x="32358" y="5526"/>
                    <a:pt x="32567" y="5526"/>
                  </a:cubicBezTo>
                  <a:cubicBezTo>
                    <a:pt x="33153" y="5442"/>
                    <a:pt x="33739" y="5526"/>
                    <a:pt x="33572" y="4688"/>
                  </a:cubicBezTo>
                  <a:cubicBezTo>
                    <a:pt x="32735" y="4521"/>
                    <a:pt x="31897" y="4270"/>
                    <a:pt x="30976" y="4102"/>
                  </a:cubicBezTo>
                  <a:cubicBezTo>
                    <a:pt x="28800" y="3851"/>
                    <a:pt x="26623" y="3349"/>
                    <a:pt x="24614" y="2679"/>
                  </a:cubicBezTo>
                  <a:cubicBezTo>
                    <a:pt x="21715" y="2298"/>
                    <a:pt x="18956" y="1569"/>
                    <a:pt x="16019" y="1569"/>
                  </a:cubicBezTo>
                  <a:cubicBezTo>
                    <a:pt x="15732" y="1569"/>
                    <a:pt x="15444" y="1576"/>
                    <a:pt x="15153" y="1591"/>
                  </a:cubicBezTo>
                  <a:cubicBezTo>
                    <a:pt x="14840" y="1599"/>
                    <a:pt x="14528" y="1603"/>
                    <a:pt x="14217" y="1603"/>
                  </a:cubicBezTo>
                  <a:cubicBezTo>
                    <a:pt x="11447" y="1603"/>
                    <a:pt x="8737" y="1272"/>
                    <a:pt x="6028" y="670"/>
                  </a:cubicBezTo>
                  <a:cubicBezTo>
                    <a:pt x="5498" y="405"/>
                    <a:pt x="4936" y="347"/>
                    <a:pt x="4365" y="347"/>
                  </a:cubicBezTo>
                  <a:cubicBezTo>
                    <a:pt x="3925" y="347"/>
                    <a:pt x="3479" y="381"/>
                    <a:pt x="3038" y="381"/>
                  </a:cubicBezTo>
                  <a:cubicBezTo>
                    <a:pt x="2426" y="381"/>
                    <a:pt x="1823" y="315"/>
                    <a:pt x="1256" y="0"/>
                  </a:cubicBezTo>
                  <a:close/>
                </a:path>
              </a:pathLst>
            </a:custGeom>
            <a:solidFill>
              <a:srgbClr val="27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3" name="Google Shape;18563;p23"/>
            <p:cNvSpPr/>
            <p:nvPr/>
          </p:nvSpPr>
          <p:spPr>
            <a:xfrm>
              <a:off x="1586625" y="539075"/>
              <a:ext cx="395150" cy="348425"/>
            </a:xfrm>
            <a:custGeom>
              <a:avLst/>
              <a:gdLst/>
              <a:ahLst/>
              <a:cxnLst/>
              <a:rect l="l" t="t" r="r" b="b"/>
              <a:pathLst>
                <a:path w="15806" h="13937" extrusionOk="0">
                  <a:moveTo>
                    <a:pt x="1955" y="1"/>
                  </a:moveTo>
                  <a:cubicBezTo>
                    <a:pt x="348" y="1"/>
                    <a:pt x="0" y="1047"/>
                    <a:pt x="234" y="2529"/>
                  </a:cubicBezTo>
                  <a:cubicBezTo>
                    <a:pt x="820" y="3199"/>
                    <a:pt x="1323" y="3785"/>
                    <a:pt x="1909" y="4371"/>
                  </a:cubicBezTo>
                  <a:cubicBezTo>
                    <a:pt x="5006" y="7134"/>
                    <a:pt x="8104" y="9897"/>
                    <a:pt x="11285" y="12659"/>
                  </a:cubicBezTo>
                  <a:cubicBezTo>
                    <a:pt x="11620" y="13078"/>
                    <a:pt x="11871" y="13664"/>
                    <a:pt x="12373" y="13915"/>
                  </a:cubicBezTo>
                  <a:cubicBezTo>
                    <a:pt x="12433" y="13930"/>
                    <a:pt x="12495" y="13937"/>
                    <a:pt x="12557" y="13937"/>
                  </a:cubicBezTo>
                  <a:cubicBezTo>
                    <a:pt x="12849" y="13937"/>
                    <a:pt x="13157" y="13787"/>
                    <a:pt x="13294" y="13580"/>
                  </a:cubicBezTo>
                  <a:cubicBezTo>
                    <a:pt x="13462" y="12073"/>
                    <a:pt x="15639" y="12659"/>
                    <a:pt x="15806" y="11152"/>
                  </a:cubicBezTo>
                  <a:cubicBezTo>
                    <a:pt x="15712" y="11142"/>
                    <a:pt x="15618" y="11138"/>
                    <a:pt x="15523" y="11138"/>
                  </a:cubicBezTo>
                  <a:cubicBezTo>
                    <a:pt x="15241" y="11138"/>
                    <a:pt x="14958" y="11173"/>
                    <a:pt x="14676" y="11173"/>
                  </a:cubicBezTo>
                  <a:cubicBezTo>
                    <a:pt x="14299" y="11173"/>
                    <a:pt x="13922" y="11110"/>
                    <a:pt x="13546" y="10817"/>
                  </a:cubicBezTo>
                  <a:cubicBezTo>
                    <a:pt x="13713" y="10566"/>
                    <a:pt x="13797" y="10231"/>
                    <a:pt x="13880" y="9897"/>
                  </a:cubicBezTo>
                  <a:cubicBezTo>
                    <a:pt x="14072" y="8941"/>
                    <a:pt x="13875" y="8519"/>
                    <a:pt x="13254" y="8519"/>
                  </a:cubicBezTo>
                  <a:cubicBezTo>
                    <a:pt x="13059" y="8519"/>
                    <a:pt x="12821" y="8561"/>
                    <a:pt x="12541" y="8641"/>
                  </a:cubicBezTo>
                  <a:cubicBezTo>
                    <a:pt x="12035" y="8774"/>
                    <a:pt x="11690" y="8865"/>
                    <a:pt x="11449" y="8865"/>
                  </a:cubicBezTo>
                  <a:cubicBezTo>
                    <a:pt x="10933" y="8865"/>
                    <a:pt x="10897" y="8447"/>
                    <a:pt x="10783" y="7134"/>
                  </a:cubicBezTo>
                  <a:cubicBezTo>
                    <a:pt x="10783" y="7134"/>
                    <a:pt x="10867" y="7050"/>
                    <a:pt x="10867" y="6966"/>
                  </a:cubicBezTo>
                  <a:cubicBezTo>
                    <a:pt x="10950" y="6883"/>
                    <a:pt x="10867" y="6715"/>
                    <a:pt x="10699" y="6631"/>
                  </a:cubicBezTo>
                  <a:cubicBezTo>
                    <a:pt x="8188" y="4120"/>
                    <a:pt x="5341" y="1943"/>
                    <a:pt x="2327" y="18"/>
                  </a:cubicBezTo>
                  <a:cubicBezTo>
                    <a:pt x="2196" y="6"/>
                    <a:pt x="2072" y="1"/>
                    <a:pt x="195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4" name="Google Shape;18564;p23"/>
            <p:cNvSpPr/>
            <p:nvPr/>
          </p:nvSpPr>
          <p:spPr>
            <a:xfrm>
              <a:off x="2668250" y="1637775"/>
              <a:ext cx="150725" cy="519625"/>
            </a:xfrm>
            <a:custGeom>
              <a:avLst/>
              <a:gdLst/>
              <a:ahLst/>
              <a:cxnLst/>
              <a:rect l="l" t="t" r="r" b="b"/>
              <a:pathLst>
                <a:path w="6029" h="20785" extrusionOk="0">
                  <a:moveTo>
                    <a:pt x="1785" y="5319"/>
                  </a:moveTo>
                  <a:cubicBezTo>
                    <a:pt x="1850" y="5319"/>
                    <a:pt x="1924" y="5337"/>
                    <a:pt x="2010" y="5380"/>
                  </a:cubicBezTo>
                  <a:cubicBezTo>
                    <a:pt x="2178" y="5380"/>
                    <a:pt x="2178" y="5548"/>
                    <a:pt x="2178" y="5548"/>
                  </a:cubicBezTo>
                  <a:cubicBezTo>
                    <a:pt x="2052" y="5642"/>
                    <a:pt x="1903" y="5654"/>
                    <a:pt x="1752" y="5654"/>
                  </a:cubicBezTo>
                  <a:cubicBezTo>
                    <a:pt x="1702" y="5654"/>
                    <a:pt x="1652" y="5653"/>
                    <a:pt x="1602" y="5653"/>
                  </a:cubicBezTo>
                  <a:cubicBezTo>
                    <a:pt x="1499" y="5653"/>
                    <a:pt x="1399" y="5658"/>
                    <a:pt x="1309" y="5693"/>
                  </a:cubicBezTo>
                  <a:lnTo>
                    <a:pt x="1309" y="5693"/>
                  </a:lnTo>
                  <a:cubicBezTo>
                    <a:pt x="1452" y="5522"/>
                    <a:pt x="1568" y="5319"/>
                    <a:pt x="1785" y="5319"/>
                  </a:cubicBezTo>
                  <a:close/>
                  <a:moveTo>
                    <a:pt x="3109" y="1"/>
                  </a:moveTo>
                  <a:cubicBezTo>
                    <a:pt x="3050" y="1"/>
                    <a:pt x="2990" y="8"/>
                    <a:pt x="2931" y="22"/>
                  </a:cubicBezTo>
                  <a:cubicBezTo>
                    <a:pt x="2345" y="106"/>
                    <a:pt x="1843" y="608"/>
                    <a:pt x="1843" y="1194"/>
                  </a:cubicBezTo>
                  <a:cubicBezTo>
                    <a:pt x="1843" y="1446"/>
                    <a:pt x="1843" y="1697"/>
                    <a:pt x="1843" y="1948"/>
                  </a:cubicBezTo>
                  <a:cubicBezTo>
                    <a:pt x="1671" y="2041"/>
                    <a:pt x="1552" y="2080"/>
                    <a:pt x="1469" y="2080"/>
                  </a:cubicBezTo>
                  <a:cubicBezTo>
                    <a:pt x="1105" y="2080"/>
                    <a:pt x="1430" y="1346"/>
                    <a:pt x="1089" y="1278"/>
                  </a:cubicBezTo>
                  <a:cubicBezTo>
                    <a:pt x="1006" y="1111"/>
                    <a:pt x="838" y="943"/>
                    <a:pt x="671" y="776"/>
                  </a:cubicBezTo>
                  <a:cubicBezTo>
                    <a:pt x="601" y="741"/>
                    <a:pt x="518" y="721"/>
                    <a:pt x="431" y="721"/>
                  </a:cubicBezTo>
                  <a:cubicBezTo>
                    <a:pt x="310" y="721"/>
                    <a:pt x="183" y="761"/>
                    <a:pt x="85" y="860"/>
                  </a:cubicBezTo>
                  <a:cubicBezTo>
                    <a:pt x="1" y="2618"/>
                    <a:pt x="336" y="4292"/>
                    <a:pt x="1089" y="5883"/>
                  </a:cubicBezTo>
                  <a:cubicBezTo>
                    <a:pt x="1089" y="8394"/>
                    <a:pt x="1341" y="10822"/>
                    <a:pt x="1927" y="13250"/>
                  </a:cubicBezTo>
                  <a:cubicBezTo>
                    <a:pt x="2178" y="14757"/>
                    <a:pt x="1759" y="16515"/>
                    <a:pt x="2680" y="17938"/>
                  </a:cubicBezTo>
                  <a:cubicBezTo>
                    <a:pt x="3517" y="18776"/>
                    <a:pt x="2596" y="20701"/>
                    <a:pt x="4522" y="20785"/>
                  </a:cubicBezTo>
                  <a:cubicBezTo>
                    <a:pt x="4773" y="20701"/>
                    <a:pt x="5024" y="20701"/>
                    <a:pt x="5192" y="20534"/>
                  </a:cubicBezTo>
                  <a:cubicBezTo>
                    <a:pt x="5443" y="20115"/>
                    <a:pt x="5443" y="19696"/>
                    <a:pt x="5443" y="19278"/>
                  </a:cubicBezTo>
                  <a:cubicBezTo>
                    <a:pt x="5526" y="18943"/>
                    <a:pt x="5694" y="18608"/>
                    <a:pt x="5861" y="18357"/>
                  </a:cubicBezTo>
                  <a:cubicBezTo>
                    <a:pt x="5945" y="18106"/>
                    <a:pt x="6029" y="17938"/>
                    <a:pt x="6029" y="17687"/>
                  </a:cubicBezTo>
                  <a:cubicBezTo>
                    <a:pt x="5861" y="16766"/>
                    <a:pt x="5778" y="15762"/>
                    <a:pt x="5778" y="14757"/>
                  </a:cubicBezTo>
                  <a:cubicBezTo>
                    <a:pt x="5443" y="12245"/>
                    <a:pt x="4940" y="9818"/>
                    <a:pt x="4187" y="7390"/>
                  </a:cubicBezTo>
                  <a:cubicBezTo>
                    <a:pt x="4020" y="6385"/>
                    <a:pt x="3852" y="5464"/>
                    <a:pt x="3601" y="4376"/>
                  </a:cubicBezTo>
                  <a:cubicBezTo>
                    <a:pt x="3099" y="3287"/>
                    <a:pt x="4020" y="2450"/>
                    <a:pt x="4020" y="1446"/>
                  </a:cubicBezTo>
                  <a:cubicBezTo>
                    <a:pt x="4020" y="1111"/>
                    <a:pt x="4020" y="692"/>
                    <a:pt x="3852" y="357"/>
                  </a:cubicBezTo>
                  <a:cubicBezTo>
                    <a:pt x="3645" y="151"/>
                    <a:pt x="3382" y="1"/>
                    <a:pt x="3109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5" name="Google Shape;18565;p23"/>
            <p:cNvSpPr/>
            <p:nvPr/>
          </p:nvSpPr>
          <p:spPr>
            <a:xfrm>
              <a:off x="1877125" y="878575"/>
              <a:ext cx="127675" cy="477275"/>
            </a:xfrm>
            <a:custGeom>
              <a:avLst/>
              <a:gdLst/>
              <a:ahLst/>
              <a:cxnLst/>
              <a:rect l="l" t="t" r="r" b="b"/>
              <a:pathLst>
                <a:path w="5107" h="19091" extrusionOk="0">
                  <a:moveTo>
                    <a:pt x="670" y="0"/>
                  </a:moveTo>
                  <a:cubicBezTo>
                    <a:pt x="670" y="2009"/>
                    <a:pt x="0" y="4102"/>
                    <a:pt x="586" y="6112"/>
                  </a:cubicBezTo>
                  <a:cubicBezTo>
                    <a:pt x="753" y="9126"/>
                    <a:pt x="1256" y="12140"/>
                    <a:pt x="2009" y="15153"/>
                  </a:cubicBezTo>
                  <a:cubicBezTo>
                    <a:pt x="2846" y="15907"/>
                    <a:pt x="2093" y="17079"/>
                    <a:pt x="2512" y="17916"/>
                  </a:cubicBezTo>
                  <a:cubicBezTo>
                    <a:pt x="2690" y="18272"/>
                    <a:pt x="2825" y="19090"/>
                    <a:pt x="3277" y="19090"/>
                  </a:cubicBezTo>
                  <a:cubicBezTo>
                    <a:pt x="3462" y="19090"/>
                    <a:pt x="3701" y="18952"/>
                    <a:pt x="4019" y="18586"/>
                  </a:cubicBezTo>
                  <a:cubicBezTo>
                    <a:pt x="5107" y="14735"/>
                    <a:pt x="3684" y="10884"/>
                    <a:pt x="3600" y="7033"/>
                  </a:cubicBezTo>
                  <a:cubicBezTo>
                    <a:pt x="3600" y="5358"/>
                    <a:pt x="3181" y="3768"/>
                    <a:pt x="3600" y="2093"/>
                  </a:cubicBezTo>
                  <a:cubicBezTo>
                    <a:pt x="3433" y="1423"/>
                    <a:pt x="3098" y="837"/>
                    <a:pt x="2512" y="419"/>
                  </a:cubicBezTo>
                  <a:cubicBezTo>
                    <a:pt x="2344" y="335"/>
                    <a:pt x="2177" y="168"/>
                    <a:pt x="1926" y="84"/>
                  </a:cubicBezTo>
                  <a:lnTo>
                    <a:pt x="1591" y="84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6" name="Google Shape;18566;p23"/>
            <p:cNvSpPr/>
            <p:nvPr/>
          </p:nvSpPr>
          <p:spPr>
            <a:xfrm>
              <a:off x="2410825" y="1269950"/>
              <a:ext cx="233425" cy="221575"/>
            </a:xfrm>
            <a:custGeom>
              <a:avLst/>
              <a:gdLst/>
              <a:ahLst/>
              <a:cxnLst/>
              <a:rect l="l" t="t" r="r" b="b"/>
              <a:pathLst>
                <a:path w="9337" h="8863" extrusionOk="0">
                  <a:moveTo>
                    <a:pt x="2345" y="1"/>
                  </a:moveTo>
                  <a:cubicBezTo>
                    <a:pt x="1842" y="1"/>
                    <a:pt x="1256" y="84"/>
                    <a:pt x="670" y="168"/>
                  </a:cubicBezTo>
                  <a:cubicBezTo>
                    <a:pt x="419" y="252"/>
                    <a:pt x="0" y="670"/>
                    <a:pt x="419" y="838"/>
                  </a:cubicBezTo>
                  <a:cubicBezTo>
                    <a:pt x="1926" y="1340"/>
                    <a:pt x="754" y="2261"/>
                    <a:pt x="921" y="3015"/>
                  </a:cubicBezTo>
                  <a:cubicBezTo>
                    <a:pt x="754" y="3182"/>
                    <a:pt x="670" y="3433"/>
                    <a:pt x="754" y="3684"/>
                  </a:cubicBezTo>
                  <a:cubicBezTo>
                    <a:pt x="2093" y="5191"/>
                    <a:pt x="3266" y="6949"/>
                    <a:pt x="5359" y="7535"/>
                  </a:cubicBezTo>
                  <a:cubicBezTo>
                    <a:pt x="6112" y="7703"/>
                    <a:pt x="6865" y="8038"/>
                    <a:pt x="7452" y="8708"/>
                  </a:cubicBezTo>
                  <a:cubicBezTo>
                    <a:pt x="7758" y="8810"/>
                    <a:pt x="8030" y="8862"/>
                    <a:pt x="8263" y="8862"/>
                  </a:cubicBezTo>
                  <a:cubicBezTo>
                    <a:pt x="8984" y="8862"/>
                    <a:pt x="9336" y="8360"/>
                    <a:pt x="9210" y="7284"/>
                  </a:cubicBezTo>
                  <a:cubicBezTo>
                    <a:pt x="8875" y="6531"/>
                    <a:pt x="8121" y="6112"/>
                    <a:pt x="8038" y="5359"/>
                  </a:cubicBezTo>
                  <a:cubicBezTo>
                    <a:pt x="6196" y="3517"/>
                    <a:pt x="4605" y="1424"/>
                    <a:pt x="2345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7" name="Google Shape;18567;p23"/>
            <p:cNvSpPr/>
            <p:nvPr/>
          </p:nvSpPr>
          <p:spPr>
            <a:xfrm>
              <a:off x="1406200" y="393875"/>
              <a:ext cx="238625" cy="210525"/>
            </a:xfrm>
            <a:custGeom>
              <a:avLst/>
              <a:gdLst/>
              <a:ahLst/>
              <a:cxnLst/>
              <a:rect l="l" t="t" r="r" b="b"/>
              <a:pathLst>
                <a:path w="9545" h="8421" extrusionOk="0">
                  <a:moveTo>
                    <a:pt x="2661" y="1"/>
                  </a:moveTo>
                  <a:cubicBezTo>
                    <a:pt x="2418" y="1"/>
                    <a:pt x="2150" y="87"/>
                    <a:pt x="1842" y="300"/>
                  </a:cubicBezTo>
                  <a:cubicBezTo>
                    <a:pt x="84" y="1556"/>
                    <a:pt x="0" y="2058"/>
                    <a:pt x="1423" y="3314"/>
                  </a:cubicBezTo>
                  <a:cubicBezTo>
                    <a:pt x="2009" y="3816"/>
                    <a:pt x="2512" y="4319"/>
                    <a:pt x="3014" y="4905"/>
                  </a:cubicBezTo>
                  <a:cubicBezTo>
                    <a:pt x="4688" y="5742"/>
                    <a:pt x="5693" y="7584"/>
                    <a:pt x="7451" y="8421"/>
                  </a:cubicBezTo>
                  <a:cubicBezTo>
                    <a:pt x="8121" y="7500"/>
                    <a:pt x="8205" y="6077"/>
                    <a:pt x="9544" y="5826"/>
                  </a:cubicBezTo>
                  <a:cubicBezTo>
                    <a:pt x="7870" y="4068"/>
                    <a:pt x="6112" y="2477"/>
                    <a:pt x="4270" y="970"/>
                  </a:cubicBezTo>
                  <a:cubicBezTo>
                    <a:pt x="3730" y="550"/>
                    <a:pt x="3276" y="1"/>
                    <a:pt x="2661" y="1"/>
                  </a:cubicBezTo>
                  <a:close/>
                </a:path>
              </a:pathLst>
            </a:custGeom>
            <a:solidFill>
              <a:srgbClr val="25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8" name="Google Shape;18568;p23"/>
            <p:cNvSpPr/>
            <p:nvPr/>
          </p:nvSpPr>
          <p:spPr>
            <a:xfrm>
              <a:off x="1933625" y="2172025"/>
              <a:ext cx="77475" cy="617475"/>
            </a:xfrm>
            <a:custGeom>
              <a:avLst/>
              <a:gdLst/>
              <a:ahLst/>
              <a:cxnLst/>
              <a:rect l="l" t="t" r="r" b="b"/>
              <a:pathLst>
                <a:path w="3099" h="24699" extrusionOk="0">
                  <a:moveTo>
                    <a:pt x="1424" y="1"/>
                  </a:moveTo>
                  <a:cubicBezTo>
                    <a:pt x="1005" y="6364"/>
                    <a:pt x="586" y="12643"/>
                    <a:pt x="168" y="19005"/>
                  </a:cubicBezTo>
                  <a:cubicBezTo>
                    <a:pt x="0" y="20512"/>
                    <a:pt x="84" y="22103"/>
                    <a:pt x="419" y="23610"/>
                  </a:cubicBezTo>
                  <a:lnTo>
                    <a:pt x="1424" y="24698"/>
                  </a:lnTo>
                  <a:cubicBezTo>
                    <a:pt x="1591" y="23861"/>
                    <a:pt x="1005" y="23191"/>
                    <a:pt x="1591" y="22270"/>
                  </a:cubicBezTo>
                  <a:cubicBezTo>
                    <a:pt x="2345" y="20847"/>
                    <a:pt x="2428" y="19089"/>
                    <a:pt x="1675" y="17666"/>
                  </a:cubicBezTo>
                  <a:cubicBezTo>
                    <a:pt x="1507" y="17331"/>
                    <a:pt x="1256" y="17080"/>
                    <a:pt x="1340" y="16577"/>
                  </a:cubicBezTo>
                  <a:cubicBezTo>
                    <a:pt x="2093" y="13898"/>
                    <a:pt x="2345" y="11136"/>
                    <a:pt x="2010" y="8373"/>
                  </a:cubicBezTo>
                  <a:cubicBezTo>
                    <a:pt x="1842" y="7033"/>
                    <a:pt x="2177" y="5526"/>
                    <a:pt x="1926" y="4103"/>
                  </a:cubicBezTo>
                  <a:cubicBezTo>
                    <a:pt x="1842" y="3350"/>
                    <a:pt x="2261" y="2680"/>
                    <a:pt x="2931" y="2512"/>
                  </a:cubicBezTo>
                  <a:cubicBezTo>
                    <a:pt x="3014" y="2345"/>
                    <a:pt x="3098" y="2094"/>
                    <a:pt x="3014" y="1843"/>
                  </a:cubicBezTo>
                  <a:cubicBezTo>
                    <a:pt x="2596" y="1173"/>
                    <a:pt x="2679" y="1"/>
                    <a:pt x="1424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9" name="Google Shape;18569;p23"/>
            <p:cNvSpPr/>
            <p:nvPr/>
          </p:nvSpPr>
          <p:spPr>
            <a:xfrm>
              <a:off x="1921075" y="1259500"/>
              <a:ext cx="81650" cy="805825"/>
            </a:xfrm>
            <a:custGeom>
              <a:avLst/>
              <a:gdLst/>
              <a:ahLst/>
              <a:cxnLst/>
              <a:rect l="l" t="t" r="r" b="b"/>
              <a:pathLst>
                <a:path w="3266" h="32233" extrusionOk="0">
                  <a:moveTo>
                    <a:pt x="251" y="0"/>
                  </a:moveTo>
                  <a:cubicBezTo>
                    <a:pt x="0" y="2009"/>
                    <a:pt x="921" y="3851"/>
                    <a:pt x="921" y="5861"/>
                  </a:cubicBezTo>
                  <a:cubicBezTo>
                    <a:pt x="837" y="11135"/>
                    <a:pt x="921" y="16325"/>
                    <a:pt x="1005" y="21600"/>
                  </a:cubicBezTo>
                  <a:cubicBezTo>
                    <a:pt x="1005" y="25116"/>
                    <a:pt x="1256" y="28716"/>
                    <a:pt x="1842" y="32232"/>
                  </a:cubicBezTo>
                  <a:cubicBezTo>
                    <a:pt x="2595" y="31646"/>
                    <a:pt x="3265" y="30893"/>
                    <a:pt x="3098" y="30139"/>
                  </a:cubicBezTo>
                  <a:cubicBezTo>
                    <a:pt x="2512" y="27460"/>
                    <a:pt x="3265" y="24781"/>
                    <a:pt x="2679" y="22186"/>
                  </a:cubicBezTo>
                  <a:cubicBezTo>
                    <a:pt x="2009" y="19339"/>
                    <a:pt x="2428" y="16493"/>
                    <a:pt x="2679" y="13563"/>
                  </a:cubicBezTo>
                  <a:cubicBezTo>
                    <a:pt x="2679" y="13312"/>
                    <a:pt x="2679" y="13060"/>
                    <a:pt x="2679" y="12809"/>
                  </a:cubicBezTo>
                  <a:cubicBezTo>
                    <a:pt x="2093" y="9963"/>
                    <a:pt x="1926" y="7033"/>
                    <a:pt x="2177" y="4186"/>
                  </a:cubicBezTo>
                  <a:lnTo>
                    <a:pt x="1926" y="3935"/>
                  </a:lnTo>
                  <a:cubicBezTo>
                    <a:pt x="1005" y="3181"/>
                    <a:pt x="670" y="1926"/>
                    <a:pt x="1005" y="837"/>
                  </a:cubicBezTo>
                  <a:cubicBezTo>
                    <a:pt x="1172" y="84"/>
                    <a:pt x="837" y="0"/>
                    <a:pt x="25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0" name="Google Shape;18570;p23"/>
            <p:cNvSpPr/>
            <p:nvPr/>
          </p:nvSpPr>
          <p:spPr>
            <a:xfrm>
              <a:off x="1954550" y="1596450"/>
              <a:ext cx="79550" cy="625850"/>
            </a:xfrm>
            <a:custGeom>
              <a:avLst/>
              <a:gdLst/>
              <a:ahLst/>
              <a:cxnLst/>
              <a:rect l="l" t="t" r="r" b="b"/>
              <a:pathLst>
                <a:path w="3182" h="25034" extrusionOk="0">
                  <a:moveTo>
                    <a:pt x="1089" y="1"/>
                  </a:moveTo>
                  <a:cubicBezTo>
                    <a:pt x="670" y="168"/>
                    <a:pt x="419" y="587"/>
                    <a:pt x="419" y="1006"/>
                  </a:cubicBezTo>
                  <a:cubicBezTo>
                    <a:pt x="503" y="2261"/>
                    <a:pt x="168" y="3601"/>
                    <a:pt x="336" y="4689"/>
                  </a:cubicBezTo>
                  <a:cubicBezTo>
                    <a:pt x="503" y="5694"/>
                    <a:pt x="1" y="6782"/>
                    <a:pt x="419" y="7787"/>
                  </a:cubicBezTo>
                  <a:cubicBezTo>
                    <a:pt x="1089" y="9629"/>
                    <a:pt x="1256" y="11554"/>
                    <a:pt x="922" y="13396"/>
                  </a:cubicBezTo>
                  <a:cubicBezTo>
                    <a:pt x="503" y="15154"/>
                    <a:pt x="1675" y="16996"/>
                    <a:pt x="503" y="18670"/>
                  </a:cubicBezTo>
                  <a:cubicBezTo>
                    <a:pt x="419" y="18754"/>
                    <a:pt x="419" y="18922"/>
                    <a:pt x="503" y="19005"/>
                  </a:cubicBezTo>
                  <a:cubicBezTo>
                    <a:pt x="1424" y="20094"/>
                    <a:pt x="503" y="21015"/>
                    <a:pt x="503" y="22103"/>
                  </a:cubicBezTo>
                  <a:cubicBezTo>
                    <a:pt x="419" y="22187"/>
                    <a:pt x="419" y="22354"/>
                    <a:pt x="503" y="22438"/>
                  </a:cubicBezTo>
                  <a:cubicBezTo>
                    <a:pt x="419" y="22438"/>
                    <a:pt x="419" y="22522"/>
                    <a:pt x="419" y="22689"/>
                  </a:cubicBezTo>
                  <a:cubicBezTo>
                    <a:pt x="419" y="22773"/>
                    <a:pt x="419" y="22940"/>
                    <a:pt x="503" y="23024"/>
                  </a:cubicBezTo>
                  <a:cubicBezTo>
                    <a:pt x="1256" y="23610"/>
                    <a:pt x="1005" y="24866"/>
                    <a:pt x="2094" y="25033"/>
                  </a:cubicBezTo>
                  <a:cubicBezTo>
                    <a:pt x="3015" y="24782"/>
                    <a:pt x="3182" y="23610"/>
                    <a:pt x="2512" y="22940"/>
                  </a:cubicBezTo>
                  <a:cubicBezTo>
                    <a:pt x="2261" y="22940"/>
                    <a:pt x="2094" y="22773"/>
                    <a:pt x="2010" y="22522"/>
                  </a:cubicBezTo>
                  <a:lnTo>
                    <a:pt x="2010" y="22522"/>
                  </a:lnTo>
                  <a:cubicBezTo>
                    <a:pt x="2094" y="22605"/>
                    <a:pt x="2198" y="22647"/>
                    <a:pt x="2303" y="22647"/>
                  </a:cubicBezTo>
                  <a:cubicBezTo>
                    <a:pt x="2408" y="22647"/>
                    <a:pt x="2512" y="22605"/>
                    <a:pt x="2596" y="22522"/>
                  </a:cubicBezTo>
                  <a:cubicBezTo>
                    <a:pt x="2931" y="21015"/>
                    <a:pt x="2596" y="19508"/>
                    <a:pt x="2680" y="18001"/>
                  </a:cubicBezTo>
                  <a:lnTo>
                    <a:pt x="2680" y="15238"/>
                  </a:lnTo>
                  <a:cubicBezTo>
                    <a:pt x="2680" y="14987"/>
                    <a:pt x="2680" y="14736"/>
                    <a:pt x="2596" y="14401"/>
                  </a:cubicBezTo>
                  <a:cubicBezTo>
                    <a:pt x="2596" y="14150"/>
                    <a:pt x="2512" y="13898"/>
                    <a:pt x="2429" y="13647"/>
                  </a:cubicBezTo>
                  <a:lnTo>
                    <a:pt x="2345" y="13229"/>
                  </a:lnTo>
                  <a:cubicBezTo>
                    <a:pt x="2177" y="10633"/>
                    <a:pt x="2345" y="8038"/>
                    <a:pt x="2261" y="5443"/>
                  </a:cubicBezTo>
                  <a:cubicBezTo>
                    <a:pt x="2345" y="3601"/>
                    <a:pt x="1926" y="1675"/>
                    <a:pt x="108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1" name="Google Shape;18571;p23"/>
            <p:cNvSpPr/>
            <p:nvPr/>
          </p:nvSpPr>
          <p:spPr>
            <a:xfrm>
              <a:off x="2551050" y="2029675"/>
              <a:ext cx="108875" cy="276850"/>
            </a:xfrm>
            <a:custGeom>
              <a:avLst/>
              <a:gdLst/>
              <a:ahLst/>
              <a:cxnLst/>
              <a:rect l="l" t="t" r="r" b="b"/>
              <a:pathLst>
                <a:path w="4355" h="11074" extrusionOk="0">
                  <a:moveTo>
                    <a:pt x="1654" y="1"/>
                  </a:moveTo>
                  <a:cubicBezTo>
                    <a:pt x="1225" y="1"/>
                    <a:pt x="738" y="309"/>
                    <a:pt x="252" y="755"/>
                  </a:cubicBezTo>
                  <a:cubicBezTo>
                    <a:pt x="1" y="4188"/>
                    <a:pt x="168" y="7537"/>
                    <a:pt x="670" y="10885"/>
                  </a:cubicBezTo>
                  <a:cubicBezTo>
                    <a:pt x="754" y="11011"/>
                    <a:pt x="859" y="11074"/>
                    <a:pt x="963" y="11074"/>
                  </a:cubicBezTo>
                  <a:cubicBezTo>
                    <a:pt x="1068" y="11074"/>
                    <a:pt x="1173" y="11011"/>
                    <a:pt x="1256" y="10885"/>
                  </a:cubicBezTo>
                  <a:cubicBezTo>
                    <a:pt x="1591" y="10216"/>
                    <a:pt x="2261" y="10132"/>
                    <a:pt x="2763" y="9797"/>
                  </a:cubicBezTo>
                  <a:cubicBezTo>
                    <a:pt x="2763" y="9422"/>
                    <a:pt x="2898" y="9114"/>
                    <a:pt x="3347" y="9114"/>
                  </a:cubicBezTo>
                  <a:cubicBezTo>
                    <a:pt x="3399" y="9114"/>
                    <a:pt x="3456" y="9119"/>
                    <a:pt x="3517" y="9127"/>
                  </a:cubicBezTo>
                  <a:cubicBezTo>
                    <a:pt x="3543" y="9134"/>
                    <a:pt x="3569" y="9137"/>
                    <a:pt x="3595" y="9137"/>
                  </a:cubicBezTo>
                  <a:cubicBezTo>
                    <a:pt x="3912" y="9137"/>
                    <a:pt x="4251" y="8702"/>
                    <a:pt x="4019" y="8625"/>
                  </a:cubicBezTo>
                  <a:cubicBezTo>
                    <a:pt x="2763" y="8123"/>
                    <a:pt x="3852" y="7872"/>
                    <a:pt x="4019" y="7369"/>
                  </a:cubicBezTo>
                  <a:cubicBezTo>
                    <a:pt x="4354" y="6699"/>
                    <a:pt x="4019" y="5946"/>
                    <a:pt x="3349" y="5779"/>
                  </a:cubicBezTo>
                  <a:cubicBezTo>
                    <a:pt x="1089" y="5527"/>
                    <a:pt x="1759" y="3686"/>
                    <a:pt x="1508" y="2430"/>
                  </a:cubicBezTo>
                  <a:cubicBezTo>
                    <a:pt x="1508" y="2179"/>
                    <a:pt x="1173" y="2011"/>
                    <a:pt x="1340" y="1760"/>
                  </a:cubicBezTo>
                  <a:lnTo>
                    <a:pt x="1340" y="1760"/>
                  </a:lnTo>
                  <a:cubicBezTo>
                    <a:pt x="1340" y="1927"/>
                    <a:pt x="1424" y="2095"/>
                    <a:pt x="1591" y="2095"/>
                  </a:cubicBezTo>
                  <a:cubicBezTo>
                    <a:pt x="1635" y="2101"/>
                    <a:pt x="1677" y="2104"/>
                    <a:pt x="1717" y="2104"/>
                  </a:cubicBezTo>
                  <a:cubicBezTo>
                    <a:pt x="2215" y="2104"/>
                    <a:pt x="2454" y="1645"/>
                    <a:pt x="2763" y="1258"/>
                  </a:cubicBezTo>
                  <a:cubicBezTo>
                    <a:pt x="2504" y="351"/>
                    <a:pt x="2112" y="1"/>
                    <a:pt x="1654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2" name="Google Shape;18572;p23"/>
            <p:cNvSpPr/>
            <p:nvPr/>
          </p:nvSpPr>
          <p:spPr>
            <a:xfrm>
              <a:off x="2569900" y="2410625"/>
              <a:ext cx="79550" cy="306650"/>
            </a:xfrm>
            <a:custGeom>
              <a:avLst/>
              <a:gdLst/>
              <a:ahLst/>
              <a:cxnLst/>
              <a:rect l="l" t="t" r="r" b="b"/>
              <a:pathLst>
                <a:path w="3182" h="12266" extrusionOk="0">
                  <a:moveTo>
                    <a:pt x="419" y="1"/>
                  </a:moveTo>
                  <a:cubicBezTo>
                    <a:pt x="84" y="503"/>
                    <a:pt x="0" y="1089"/>
                    <a:pt x="168" y="1675"/>
                  </a:cubicBezTo>
                  <a:cubicBezTo>
                    <a:pt x="335" y="4187"/>
                    <a:pt x="502" y="6782"/>
                    <a:pt x="921" y="9294"/>
                  </a:cubicBezTo>
                  <a:cubicBezTo>
                    <a:pt x="1089" y="10215"/>
                    <a:pt x="837" y="11303"/>
                    <a:pt x="1507" y="12140"/>
                  </a:cubicBezTo>
                  <a:cubicBezTo>
                    <a:pt x="1591" y="12224"/>
                    <a:pt x="1695" y="12266"/>
                    <a:pt x="1800" y="12266"/>
                  </a:cubicBezTo>
                  <a:cubicBezTo>
                    <a:pt x="1905" y="12266"/>
                    <a:pt x="2009" y="12224"/>
                    <a:pt x="2093" y="12140"/>
                  </a:cubicBezTo>
                  <a:lnTo>
                    <a:pt x="3182" y="10215"/>
                  </a:lnTo>
                  <a:cubicBezTo>
                    <a:pt x="2428" y="9880"/>
                    <a:pt x="1842" y="9210"/>
                    <a:pt x="1591" y="8373"/>
                  </a:cubicBezTo>
                  <a:cubicBezTo>
                    <a:pt x="1340" y="7117"/>
                    <a:pt x="2847" y="6782"/>
                    <a:pt x="3098" y="5778"/>
                  </a:cubicBezTo>
                  <a:cubicBezTo>
                    <a:pt x="2344" y="5108"/>
                    <a:pt x="1591" y="4605"/>
                    <a:pt x="1591" y="3350"/>
                  </a:cubicBezTo>
                  <a:cubicBezTo>
                    <a:pt x="1591" y="2261"/>
                    <a:pt x="1591" y="838"/>
                    <a:pt x="419" y="1"/>
                  </a:cubicBez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3" name="Google Shape;18573;p23"/>
            <p:cNvSpPr/>
            <p:nvPr/>
          </p:nvSpPr>
          <p:spPr>
            <a:xfrm>
              <a:off x="2532225" y="1845525"/>
              <a:ext cx="159075" cy="219400"/>
            </a:xfrm>
            <a:custGeom>
              <a:avLst/>
              <a:gdLst/>
              <a:ahLst/>
              <a:cxnLst/>
              <a:rect l="l" t="t" r="r" b="b"/>
              <a:pathLst>
                <a:path w="6363" h="8776" extrusionOk="0">
                  <a:moveTo>
                    <a:pt x="2512" y="1"/>
                  </a:moveTo>
                  <a:cubicBezTo>
                    <a:pt x="1926" y="419"/>
                    <a:pt x="1423" y="922"/>
                    <a:pt x="1005" y="1508"/>
                  </a:cubicBezTo>
                  <a:cubicBezTo>
                    <a:pt x="0" y="2512"/>
                    <a:pt x="2261" y="3517"/>
                    <a:pt x="1005" y="4605"/>
                  </a:cubicBezTo>
                  <a:cubicBezTo>
                    <a:pt x="837" y="5777"/>
                    <a:pt x="837" y="6949"/>
                    <a:pt x="1005" y="8121"/>
                  </a:cubicBezTo>
                  <a:cubicBezTo>
                    <a:pt x="1450" y="8041"/>
                    <a:pt x="1914" y="7901"/>
                    <a:pt x="2350" y="7901"/>
                  </a:cubicBezTo>
                  <a:cubicBezTo>
                    <a:pt x="2818" y="7901"/>
                    <a:pt x="3254" y="8061"/>
                    <a:pt x="3600" y="8624"/>
                  </a:cubicBezTo>
                  <a:cubicBezTo>
                    <a:pt x="3792" y="8672"/>
                    <a:pt x="3957" y="8775"/>
                    <a:pt x="4094" y="8775"/>
                  </a:cubicBezTo>
                  <a:cubicBezTo>
                    <a:pt x="4196" y="8775"/>
                    <a:pt x="4282" y="8718"/>
                    <a:pt x="4354" y="8540"/>
                  </a:cubicBezTo>
                  <a:cubicBezTo>
                    <a:pt x="4521" y="8373"/>
                    <a:pt x="4521" y="8121"/>
                    <a:pt x="4354" y="7870"/>
                  </a:cubicBezTo>
                  <a:cubicBezTo>
                    <a:pt x="4019" y="7368"/>
                    <a:pt x="3265" y="7200"/>
                    <a:pt x="3098" y="6531"/>
                  </a:cubicBezTo>
                  <a:cubicBezTo>
                    <a:pt x="1926" y="5777"/>
                    <a:pt x="1926" y="5694"/>
                    <a:pt x="2930" y="4940"/>
                  </a:cubicBezTo>
                  <a:cubicBezTo>
                    <a:pt x="3433" y="4605"/>
                    <a:pt x="3349" y="4270"/>
                    <a:pt x="3014" y="4019"/>
                  </a:cubicBezTo>
                  <a:cubicBezTo>
                    <a:pt x="2679" y="3684"/>
                    <a:pt x="2428" y="3349"/>
                    <a:pt x="2763" y="2931"/>
                  </a:cubicBezTo>
                  <a:cubicBezTo>
                    <a:pt x="3027" y="2870"/>
                    <a:pt x="3296" y="2848"/>
                    <a:pt x="3572" y="2848"/>
                  </a:cubicBezTo>
                  <a:cubicBezTo>
                    <a:pt x="4231" y="2848"/>
                    <a:pt x="4925" y="2972"/>
                    <a:pt x="5670" y="2972"/>
                  </a:cubicBezTo>
                  <a:cubicBezTo>
                    <a:pt x="5896" y="2972"/>
                    <a:pt x="6127" y="2960"/>
                    <a:pt x="6363" y="2931"/>
                  </a:cubicBezTo>
                  <a:cubicBezTo>
                    <a:pt x="5609" y="2596"/>
                    <a:pt x="5023" y="2094"/>
                    <a:pt x="4437" y="1508"/>
                  </a:cubicBezTo>
                  <a:cubicBezTo>
                    <a:pt x="3935" y="838"/>
                    <a:pt x="3516" y="1"/>
                    <a:pt x="251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4" name="Google Shape;18574;p23"/>
            <p:cNvSpPr/>
            <p:nvPr/>
          </p:nvSpPr>
          <p:spPr>
            <a:xfrm>
              <a:off x="2536400" y="1583900"/>
              <a:ext cx="75375" cy="301425"/>
            </a:xfrm>
            <a:custGeom>
              <a:avLst/>
              <a:gdLst/>
              <a:ahLst/>
              <a:cxnLst/>
              <a:rect l="l" t="t" r="r" b="b"/>
              <a:pathLst>
                <a:path w="3015" h="12057" extrusionOk="0">
                  <a:moveTo>
                    <a:pt x="838" y="1"/>
                  </a:moveTo>
                  <a:cubicBezTo>
                    <a:pt x="1" y="2512"/>
                    <a:pt x="419" y="5024"/>
                    <a:pt x="419" y="7619"/>
                  </a:cubicBezTo>
                  <a:cubicBezTo>
                    <a:pt x="419" y="9042"/>
                    <a:pt x="84" y="10633"/>
                    <a:pt x="922" y="12056"/>
                  </a:cubicBezTo>
                  <a:cubicBezTo>
                    <a:pt x="1759" y="12056"/>
                    <a:pt x="2429" y="11387"/>
                    <a:pt x="2429" y="10549"/>
                  </a:cubicBezTo>
                  <a:lnTo>
                    <a:pt x="2345" y="10549"/>
                  </a:lnTo>
                  <a:cubicBezTo>
                    <a:pt x="1759" y="9796"/>
                    <a:pt x="2261" y="8624"/>
                    <a:pt x="1591" y="7787"/>
                  </a:cubicBezTo>
                  <a:cubicBezTo>
                    <a:pt x="1926" y="7787"/>
                    <a:pt x="1842" y="8205"/>
                    <a:pt x="2177" y="8205"/>
                  </a:cubicBezTo>
                  <a:lnTo>
                    <a:pt x="2512" y="8121"/>
                  </a:lnTo>
                  <a:cubicBezTo>
                    <a:pt x="2680" y="7954"/>
                    <a:pt x="2847" y="7787"/>
                    <a:pt x="2931" y="7535"/>
                  </a:cubicBezTo>
                  <a:cubicBezTo>
                    <a:pt x="3015" y="6280"/>
                    <a:pt x="2177" y="5191"/>
                    <a:pt x="1675" y="4187"/>
                  </a:cubicBezTo>
                  <a:cubicBezTo>
                    <a:pt x="1508" y="3852"/>
                    <a:pt x="922" y="3517"/>
                    <a:pt x="1256" y="3098"/>
                  </a:cubicBezTo>
                  <a:cubicBezTo>
                    <a:pt x="2261" y="1842"/>
                    <a:pt x="1340" y="922"/>
                    <a:pt x="838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5" name="Google Shape;18575;p23"/>
            <p:cNvSpPr/>
            <p:nvPr/>
          </p:nvSpPr>
          <p:spPr>
            <a:xfrm>
              <a:off x="2768725" y="1820400"/>
              <a:ext cx="102575" cy="316075"/>
            </a:xfrm>
            <a:custGeom>
              <a:avLst/>
              <a:gdLst/>
              <a:ahLst/>
              <a:cxnLst/>
              <a:rect l="l" t="t" r="r" b="b"/>
              <a:pathLst>
                <a:path w="4103" h="12643" extrusionOk="0">
                  <a:moveTo>
                    <a:pt x="168" y="1"/>
                  </a:moveTo>
                  <a:cubicBezTo>
                    <a:pt x="1" y="754"/>
                    <a:pt x="84" y="1508"/>
                    <a:pt x="252" y="2261"/>
                  </a:cubicBezTo>
                  <a:cubicBezTo>
                    <a:pt x="503" y="4187"/>
                    <a:pt x="838" y="6112"/>
                    <a:pt x="1173" y="8122"/>
                  </a:cubicBezTo>
                  <a:cubicBezTo>
                    <a:pt x="1173" y="9126"/>
                    <a:pt x="2177" y="9964"/>
                    <a:pt x="1591" y="11052"/>
                  </a:cubicBezTo>
                  <a:lnTo>
                    <a:pt x="1424" y="11387"/>
                  </a:lnTo>
                  <a:lnTo>
                    <a:pt x="1591" y="11638"/>
                  </a:lnTo>
                  <a:cubicBezTo>
                    <a:pt x="2261" y="12559"/>
                    <a:pt x="3349" y="12057"/>
                    <a:pt x="4103" y="12643"/>
                  </a:cubicBezTo>
                  <a:lnTo>
                    <a:pt x="2596" y="6615"/>
                  </a:lnTo>
                  <a:lnTo>
                    <a:pt x="2428" y="6364"/>
                  </a:lnTo>
                  <a:lnTo>
                    <a:pt x="2261" y="6531"/>
                  </a:lnTo>
                  <a:cubicBezTo>
                    <a:pt x="2010" y="6280"/>
                    <a:pt x="2512" y="6364"/>
                    <a:pt x="2345" y="6196"/>
                  </a:cubicBezTo>
                  <a:cubicBezTo>
                    <a:pt x="2345" y="5945"/>
                    <a:pt x="2345" y="5694"/>
                    <a:pt x="2177" y="5526"/>
                  </a:cubicBezTo>
                  <a:cubicBezTo>
                    <a:pt x="1842" y="3601"/>
                    <a:pt x="1173" y="1675"/>
                    <a:pt x="168" y="1"/>
                  </a:cubicBezTo>
                  <a:close/>
                </a:path>
              </a:pathLst>
            </a:custGeom>
            <a:solidFill>
              <a:srgbClr val="74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6" name="Google Shape;18576;p23"/>
            <p:cNvSpPr/>
            <p:nvPr/>
          </p:nvSpPr>
          <p:spPr>
            <a:xfrm>
              <a:off x="2829425" y="2149000"/>
              <a:ext cx="106775" cy="287325"/>
            </a:xfrm>
            <a:custGeom>
              <a:avLst/>
              <a:gdLst/>
              <a:ahLst/>
              <a:cxnLst/>
              <a:rect l="l" t="t" r="r" b="b"/>
              <a:pathLst>
                <a:path w="4271" h="11493" extrusionOk="0">
                  <a:moveTo>
                    <a:pt x="1759" y="1"/>
                  </a:moveTo>
                  <a:cubicBezTo>
                    <a:pt x="754" y="587"/>
                    <a:pt x="2177" y="1592"/>
                    <a:pt x="1507" y="2094"/>
                  </a:cubicBezTo>
                  <a:cubicBezTo>
                    <a:pt x="0" y="3266"/>
                    <a:pt x="1005" y="4103"/>
                    <a:pt x="1759" y="5024"/>
                  </a:cubicBezTo>
                  <a:cubicBezTo>
                    <a:pt x="3265" y="5275"/>
                    <a:pt x="2596" y="6699"/>
                    <a:pt x="3014" y="7619"/>
                  </a:cubicBezTo>
                  <a:cubicBezTo>
                    <a:pt x="3014" y="7619"/>
                    <a:pt x="2596" y="7787"/>
                    <a:pt x="2596" y="7787"/>
                  </a:cubicBezTo>
                  <a:cubicBezTo>
                    <a:pt x="2285" y="7570"/>
                    <a:pt x="2067" y="7467"/>
                    <a:pt x="1932" y="7467"/>
                  </a:cubicBezTo>
                  <a:cubicBezTo>
                    <a:pt x="1703" y="7467"/>
                    <a:pt x="1715" y="7762"/>
                    <a:pt x="1926" y="8289"/>
                  </a:cubicBezTo>
                  <a:cubicBezTo>
                    <a:pt x="2093" y="8875"/>
                    <a:pt x="2679" y="9461"/>
                    <a:pt x="2512" y="9880"/>
                  </a:cubicBezTo>
                  <a:cubicBezTo>
                    <a:pt x="2139" y="11308"/>
                    <a:pt x="2734" y="11493"/>
                    <a:pt x="3477" y="11493"/>
                  </a:cubicBezTo>
                  <a:cubicBezTo>
                    <a:pt x="3735" y="11493"/>
                    <a:pt x="4011" y="11471"/>
                    <a:pt x="4270" y="11471"/>
                  </a:cubicBezTo>
                  <a:cubicBezTo>
                    <a:pt x="4019" y="7536"/>
                    <a:pt x="2763" y="3852"/>
                    <a:pt x="1759" y="1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7" name="Google Shape;18577;p23"/>
            <p:cNvSpPr/>
            <p:nvPr/>
          </p:nvSpPr>
          <p:spPr>
            <a:xfrm>
              <a:off x="2423375" y="1355775"/>
              <a:ext cx="184225" cy="226050"/>
            </a:xfrm>
            <a:custGeom>
              <a:avLst/>
              <a:gdLst/>
              <a:ahLst/>
              <a:cxnLst/>
              <a:rect l="l" t="t" r="r" b="b"/>
              <a:pathLst>
                <a:path w="7369" h="9042" extrusionOk="0">
                  <a:moveTo>
                    <a:pt x="419" y="0"/>
                  </a:moveTo>
                  <a:cubicBezTo>
                    <a:pt x="85" y="419"/>
                    <a:pt x="1" y="1005"/>
                    <a:pt x="419" y="1423"/>
                  </a:cubicBezTo>
                  <a:cubicBezTo>
                    <a:pt x="1591" y="2930"/>
                    <a:pt x="2931" y="4270"/>
                    <a:pt x="4354" y="5526"/>
                  </a:cubicBezTo>
                  <a:cubicBezTo>
                    <a:pt x="5945" y="6949"/>
                    <a:pt x="5945" y="6949"/>
                    <a:pt x="5443" y="9042"/>
                  </a:cubicBezTo>
                  <a:cubicBezTo>
                    <a:pt x="7368" y="8540"/>
                    <a:pt x="7368" y="8540"/>
                    <a:pt x="6950" y="6614"/>
                  </a:cubicBezTo>
                  <a:lnTo>
                    <a:pt x="6950" y="6279"/>
                  </a:lnTo>
                  <a:cubicBezTo>
                    <a:pt x="6866" y="6112"/>
                    <a:pt x="6866" y="5944"/>
                    <a:pt x="6782" y="5777"/>
                  </a:cubicBezTo>
                  <a:cubicBezTo>
                    <a:pt x="6698" y="5526"/>
                    <a:pt x="6615" y="5358"/>
                    <a:pt x="6447" y="5191"/>
                  </a:cubicBezTo>
                  <a:lnTo>
                    <a:pt x="6280" y="4940"/>
                  </a:lnTo>
                  <a:cubicBezTo>
                    <a:pt x="5945" y="4354"/>
                    <a:pt x="5443" y="3935"/>
                    <a:pt x="4857" y="3600"/>
                  </a:cubicBezTo>
                  <a:cubicBezTo>
                    <a:pt x="4019" y="3433"/>
                    <a:pt x="3350" y="2930"/>
                    <a:pt x="2847" y="2344"/>
                  </a:cubicBezTo>
                  <a:cubicBezTo>
                    <a:pt x="2178" y="1423"/>
                    <a:pt x="1340" y="670"/>
                    <a:pt x="419" y="0"/>
                  </a:cubicBezTo>
                  <a:close/>
                </a:path>
              </a:pathLst>
            </a:custGeom>
            <a:solidFill>
              <a:srgbClr val="74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8" name="Google Shape;18578;p23"/>
            <p:cNvSpPr/>
            <p:nvPr/>
          </p:nvSpPr>
          <p:spPr>
            <a:xfrm>
              <a:off x="2735250" y="773400"/>
              <a:ext cx="175825" cy="82575"/>
            </a:xfrm>
            <a:custGeom>
              <a:avLst/>
              <a:gdLst/>
              <a:ahLst/>
              <a:cxnLst/>
              <a:rect l="l" t="t" r="r" b="b"/>
              <a:pathLst>
                <a:path w="7033" h="3303" extrusionOk="0">
                  <a:moveTo>
                    <a:pt x="1308" y="0"/>
                  </a:moveTo>
                  <a:cubicBezTo>
                    <a:pt x="858" y="0"/>
                    <a:pt x="419" y="63"/>
                    <a:pt x="0" y="189"/>
                  </a:cubicBezTo>
                  <a:cubicBezTo>
                    <a:pt x="379" y="947"/>
                    <a:pt x="615" y="1849"/>
                    <a:pt x="1429" y="1849"/>
                  </a:cubicBezTo>
                  <a:cubicBezTo>
                    <a:pt x="1693" y="1849"/>
                    <a:pt x="2018" y="1754"/>
                    <a:pt x="2428" y="1528"/>
                  </a:cubicBezTo>
                  <a:cubicBezTo>
                    <a:pt x="2643" y="1411"/>
                    <a:pt x="2868" y="1357"/>
                    <a:pt x="3084" y="1357"/>
                  </a:cubicBezTo>
                  <a:cubicBezTo>
                    <a:pt x="3794" y="1357"/>
                    <a:pt x="4418" y="1930"/>
                    <a:pt x="4353" y="2700"/>
                  </a:cubicBezTo>
                  <a:cubicBezTo>
                    <a:pt x="4353" y="3222"/>
                    <a:pt x="4634" y="3302"/>
                    <a:pt x="4974" y="3302"/>
                  </a:cubicBezTo>
                  <a:cubicBezTo>
                    <a:pt x="5125" y="3302"/>
                    <a:pt x="5287" y="3286"/>
                    <a:pt x="5442" y="3286"/>
                  </a:cubicBezTo>
                  <a:cubicBezTo>
                    <a:pt x="5499" y="3293"/>
                    <a:pt x="5552" y="3297"/>
                    <a:pt x="5601" y="3297"/>
                  </a:cubicBezTo>
                  <a:cubicBezTo>
                    <a:pt x="6125" y="3297"/>
                    <a:pt x="6188" y="2901"/>
                    <a:pt x="6112" y="2365"/>
                  </a:cubicBezTo>
                  <a:cubicBezTo>
                    <a:pt x="6112" y="2198"/>
                    <a:pt x="6363" y="1947"/>
                    <a:pt x="6446" y="1779"/>
                  </a:cubicBezTo>
                  <a:lnTo>
                    <a:pt x="6530" y="1779"/>
                  </a:lnTo>
                  <a:lnTo>
                    <a:pt x="7032" y="775"/>
                  </a:lnTo>
                  <a:cubicBezTo>
                    <a:pt x="5526" y="775"/>
                    <a:pt x="4102" y="607"/>
                    <a:pt x="2679" y="189"/>
                  </a:cubicBezTo>
                  <a:cubicBezTo>
                    <a:pt x="2219" y="63"/>
                    <a:pt x="1758" y="0"/>
                    <a:pt x="1308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9" name="Google Shape;18579;p23"/>
            <p:cNvSpPr/>
            <p:nvPr/>
          </p:nvSpPr>
          <p:spPr>
            <a:xfrm>
              <a:off x="1341300" y="388150"/>
              <a:ext cx="138175" cy="126250"/>
            </a:xfrm>
            <a:custGeom>
              <a:avLst/>
              <a:gdLst/>
              <a:ahLst/>
              <a:cxnLst/>
              <a:rect l="l" t="t" r="r" b="b"/>
              <a:pathLst>
                <a:path w="5527" h="5050" extrusionOk="0">
                  <a:moveTo>
                    <a:pt x="1818" y="1"/>
                  </a:moveTo>
                  <a:cubicBezTo>
                    <a:pt x="1085" y="1"/>
                    <a:pt x="719" y="600"/>
                    <a:pt x="419" y="1199"/>
                  </a:cubicBezTo>
                  <a:cubicBezTo>
                    <a:pt x="1" y="1869"/>
                    <a:pt x="671" y="2287"/>
                    <a:pt x="1173" y="2538"/>
                  </a:cubicBezTo>
                  <a:cubicBezTo>
                    <a:pt x="2764" y="3124"/>
                    <a:pt x="4103" y="4297"/>
                    <a:pt x="5526" y="5050"/>
                  </a:cubicBezTo>
                  <a:cubicBezTo>
                    <a:pt x="5526" y="4297"/>
                    <a:pt x="4857" y="3962"/>
                    <a:pt x="4438" y="3543"/>
                  </a:cubicBezTo>
                  <a:cubicBezTo>
                    <a:pt x="3266" y="2204"/>
                    <a:pt x="3182" y="2204"/>
                    <a:pt x="4438" y="529"/>
                  </a:cubicBezTo>
                  <a:cubicBezTo>
                    <a:pt x="3684" y="362"/>
                    <a:pt x="2931" y="194"/>
                    <a:pt x="2094" y="27"/>
                  </a:cubicBezTo>
                  <a:cubicBezTo>
                    <a:pt x="1997" y="9"/>
                    <a:pt x="1905" y="1"/>
                    <a:pt x="1818" y="1"/>
                  </a:cubicBezTo>
                  <a:close/>
                </a:path>
              </a:pathLst>
            </a:custGeom>
            <a:solidFill>
              <a:srgbClr val="89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0" name="Google Shape;18580;p23"/>
            <p:cNvSpPr/>
            <p:nvPr/>
          </p:nvSpPr>
          <p:spPr>
            <a:xfrm>
              <a:off x="2666175" y="1468800"/>
              <a:ext cx="131875" cy="110425"/>
            </a:xfrm>
            <a:custGeom>
              <a:avLst/>
              <a:gdLst/>
              <a:ahLst/>
              <a:cxnLst/>
              <a:rect l="l" t="t" r="r" b="b"/>
              <a:pathLst>
                <a:path w="5275" h="4417" extrusionOk="0">
                  <a:moveTo>
                    <a:pt x="251" y="0"/>
                  </a:moveTo>
                  <a:cubicBezTo>
                    <a:pt x="168" y="84"/>
                    <a:pt x="84" y="168"/>
                    <a:pt x="0" y="251"/>
                  </a:cubicBezTo>
                  <a:lnTo>
                    <a:pt x="0" y="586"/>
                  </a:lnTo>
                  <a:lnTo>
                    <a:pt x="168" y="921"/>
                  </a:lnTo>
                  <a:cubicBezTo>
                    <a:pt x="335" y="1340"/>
                    <a:pt x="754" y="1758"/>
                    <a:pt x="586" y="2261"/>
                  </a:cubicBezTo>
                  <a:cubicBezTo>
                    <a:pt x="586" y="2512"/>
                    <a:pt x="586" y="2679"/>
                    <a:pt x="586" y="2930"/>
                  </a:cubicBezTo>
                  <a:cubicBezTo>
                    <a:pt x="754" y="3181"/>
                    <a:pt x="921" y="3349"/>
                    <a:pt x="1256" y="3516"/>
                  </a:cubicBezTo>
                  <a:lnTo>
                    <a:pt x="2010" y="3767"/>
                  </a:lnTo>
                  <a:lnTo>
                    <a:pt x="2512" y="4019"/>
                  </a:lnTo>
                  <a:cubicBezTo>
                    <a:pt x="2763" y="4186"/>
                    <a:pt x="3014" y="4270"/>
                    <a:pt x="3265" y="4354"/>
                  </a:cubicBezTo>
                  <a:cubicBezTo>
                    <a:pt x="3391" y="4395"/>
                    <a:pt x="3496" y="4416"/>
                    <a:pt x="3590" y="4416"/>
                  </a:cubicBezTo>
                  <a:cubicBezTo>
                    <a:pt x="3684" y="4416"/>
                    <a:pt x="3768" y="4395"/>
                    <a:pt x="3851" y="4354"/>
                  </a:cubicBezTo>
                  <a:cubicBezTo>
                    <a:pt x="4019" y="4354"/>
                    <a:pt x="4186" y="4270"/>
                    <a:pt x="4354" y="4186"/>
                  </a:cubicBezTo>
                  <a:cubicBezTo>
                    <a:pt x="4689" y="3935"/>
                    <a:pt x="4940" y="3767"/>
                    <a:pt x="5275" y="3600"/>
                  </a:cubicBezTo>
                  <a:cubicBezTo>
                    <a:pt x="5191" y="2595"/>
                    <a:pt x="3851" y="2177"/>
                    <a:pt x="4186" y="1005"/>
                  </a:cubicBezTo>
                  <a:lnTo>
                    <a:pt x="4186" y="1005"/>
                  </a:lnTo>
                  <a:cubicBezTo>
                    <a:pt x="3908" y="1113"/>
                    <a:pt x="3644" y="1158"/>
                    <a:pt x="3390" y="1158"/>
                  </a:cubicBezTo>
                  <a:cubicBezTo>
                    <a:pt x="2269" y="1158"/>
                    <a:pt x="1344" y="273"/>
                    <a:pt x="251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1" name="Google Shape;18581;p23"/>
            <p:cNvSpPr/>
            <p:nvPr/>
          </p:nvSpPr>
          <p:spPr>
            <a:xfrm>
              <a:off x="2318725" y="1284600"/>
              <a:ext cx="115150" cy="106775"/>
            </a:xfrm>
            <a:custGeom>
              <a:avLst/>
              <a:gdLst/>
              <a:ahLst/>
              <a:cxnLst/>
              <a:rect l="l" t="t" r="r" b="b"/>
              <a:pathLst>
                <a:path w="4606" h="4271" extrusionOk="0">
                  <a:moveTo>
                    <a:pt x="1" y="1"/>
                  </a:moveTo>
                  <a:cubicBezTo>
                    <a:pt x="1340" y="1591"/>
                    <a:pt x="2847" y="3098"/>
                    <a:pt x="4605" y="4270"/>
                  </a:cubicBezTo>
                  <a:lnTo>
                    <a:pt x="4605" y="2847"/>
                  </a:lnTo>
                  <a:cubicBezTo>
                    <a:pt x="4605" y="2764"/>
                    <a:pt x="4605" y="2596"/>
                    <a:pt x="4605" y="2512"/>
                  </a:cubicBezTo>
                  <a:cubicBezTo>
                    <a:pt x="3433" y="1843"/>
                    <a:pt x="2429" y="1005"/>
                    <a:pt x="1508" y="1"/>
                  </a:cubicBezTo>
                  <a:close/>
                </a:path>
              </a:pathLst>
            </a:custGeom>
            <a:solidFill>
              <a:srgbClr val="79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2" name="Google Shape;18582;p23"/>
            <p:cNvSpPr/>
            <p:nvPr/>
          </p:nvSpPr>
          <p:spPr>
            <a:xfrm>
              <a:off x="1868750" y="855550"/>
              <a:ext cx="56525" cy="177925"/>
            </a:xfrm>
            <a:custGeom>
              <a:avLst/>
              <a:gdLst/>
              <a:ahLst/>
              <a:cxnLst/>
              <a:rect l="l" t="t" r="r" b="b"/>
              <a:pathLst>
                <a:path w="2261" h="7117" extrusionOk="0">
                  <a:moveTo>
                    <a:pt x="0" y="0"/>
                  </a:moveTo>
                  <a:cubicBezTo>
                    <a:pt x="335" y="1423"/>
                    <a:pt x="502" y="2847"/>
                    <a:pt x="419" y="4354"/>
                  </a:cubicBezTo>
                  <a:cubicBezTo>
                    <a:pt x="419" y="5275"/>
                    <a:pt x="168" y="6279"/>
                    <a:pt x="921" y="7116"/>
                  </a:cubicBezTo>
                  <a:cubicBezTo>
                    <a:pt x="1088" y="5861"/>
                    <a:pt x="502" y="4354"/>
                    <a:pt x="1256" y="3516"/>
                  </a:cubicBezTo>
                  <a:cubicBezTo>
                    <a:pt x="2261" y="2344"/>
                    <a:pt x="1256" y="1758"/>
                    <a:pt x="1005" y="921"/>
                  </a:cubicBezTo>
                  <a:cubicBezTo>
                    <a:pt x="754" y="503"/>
                    <a:pt x="502" y="84"/>
                    <a:pt x="0" y="0"/>
                  </a:cubicBezTo>
                  <a:close/>
                </a:path>
              </a:pathLst>
            </a:custGeom>
            <a:solidFill>
              <a:srgbClr val="74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3" name="Google Shape;18583;p23"/>
            <p:cNvSpPr/>
            <p:nvPr/>
          </p:nvSpPr>
          <p:spPr>
            <a:xfrm>
              <a:off x="2737325" y="1671800"/>
              <a:ext cx="73275" cy="75375"/>
            </a:xfrm>
            <a:custGeom>
              <a:avLst/>
              <a:gdLst/>
              <a:ahLst/>
              <a:cxnLst/>
              <a:rect l="l" t="t" r="r" b="b"/>
              <a:pathLst>
                <a:path w="2931" h="3015" extrusionOk="0">
                  <a:moveTo>
                    <a:pt x="838" y="1"/>
                  </a:moveTo>
                  <a:cubicBezTo>
                    <a:pt x="1" y="838"/>
                    <a:pt x="1" y="2178"/>
                    <a:pt x="838" y="3015"/>
                  </a:cubicBezTo>
                  <a:cubicBezTo>
                    <a:pt x="962" y="2706"/>
                    <a:pt x="948" y="2214"/>
                    <a:pt x="1236" y="2214"/>
                  </a:cubicBezTo>
                  <a:cubicBezTo>
                    <a:pt x="1338" y="2214"/>
                    <a:pt x="1478" y="2276"/>
                    <a:pt x="1675" y="2429"/>
                  </a:cubicBezTo>
                  <a:cubicBezTo>
                    <a:pt x="1926" y="2680"/>
                    <a:pt x="2177" y="3015"/>
                    <a:pt x="2680" y="3015"/>
                  </a:cubicBezTo>
                  <a:lnTo>
                    <a:pt x="2931" y="2764"/>
                  </a:lnTo>
                  <a:cubicBezTo>
                    <a:pt x="2763" y="1508"/>
                    <a:pt x="2010" y="503"/>
                    <a:pt x="838" y="1"/>
                  </a:cubicBezTo>
                  <a:close/>
                </a:path>
              </a:pathLst>
            </a:custGeom>
            <a:solidFill>
              <a:srgbClr val="71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4" name="Google Shape;18584;p23"/>
            <p:cNvSpPr/>
            <p:nvPr/>
          </p:nvSpPr>
          <p:spPr>
            <a:xfrm>
              <a:off x="1856175" y="704850"/>
              <a:ext cx="125600" cy="27225"/>
            </a:xfrm>
            <a:custGeom>
              <a:avLst/>
              <a:gdLst/>
              <a:ahLst/>
              <a:cxnLst/>
              <a:rect l="l" t="t" r="r" b="b"/>
              <a:pathLst>
                <a:path w="5024" h="1089" extrusionOk="0">
                  <a:moveTo>
                    <a:pt x="1" y="0"/>
                  </a:moveTo>
                  <a:lnTo>
                    <a:pt x="1" y="503"/>
                  </a:lnTo>
                  <a:cubicBezTo>
                    <a:pt x="924" y="988"/>
                    <a:pt x="1903" y="1052"/>
                    <a:pt x="2889" y="1052"/>
                  </a:cubicBezTo>
                  <a:cubicBezTo>
                    <a:pt x="3235" y="1052"/>
                    <a:pt x="3582" y="1044"/>
                    <a:pt x="3927" y="1044"/>
                  </a:cubicBezTo>
                  <a:cubicBezTo>
                    <a:pt x="4295" y="1044"/>
                    <a:pt x="4661" y="1053"/>
                    <a:pt x="5024" y="1089"/>
                  </a:cubicBezTo>
                  <a:cubicBezTo>
                    <a:pt x="4689" y="553"/>
                    <a:pt x="4140" y="499"/>
                    <a:pt x="3634" y="499"/>
                  </a:cubicBezTo>
                  <a:cubicBezTo>
                    <a:pt x="3507" y="499"/>
                    <a:pt x="3383" y="503"/>
                    <a:pt x="3266" y="503"/>
                  </a:cubicBezTo>
                  <a:cubicBezTo>
                    <a:pt x="2178" y="419"/>
                    <a:pt x="1005" y="252"/>
                    <a:pt x="1" y="0"/>
                  </a:cubicBezTo>
                  <a:close/>
                </a:path>
              </a:pathLst>
            </a:custGeom>
            <a:solidFill>
              <a:srgbClr val="C7C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5" name="Google Shape;18585;p23"/>
            <p:cNvSpPr/>
            <p:nvPr/>
          </p:nvSpPr>
          <p:spPr>
            <a:xfrm>
              <a:off x="2806400" y="1741950"/>
              <a:ext cx="64900" cy="72200"/>
            </a:xfrm>
            <a:custGeom>
              <a:avLst/>
              <a:gdLst/>
              <a:ahLst/>
              <a:cxnLst/>
              <a:rect l="l" t="t" r="r" b="b"/>
              <a:pathLst>
                <a:path w="2596" h="2888" extrusionOk="0">
                  <a:moveTo>
                    <a:pt x="912" y="1"/>
                  </a:moveTo>
                  <a:cubicBezTo>
                    <a:pt x="776" y="1"/>
                    <a:pt x="615" y="62"/>
                    <a:pt x="419" y="209"/>
                  </a:cubicBezTo>
                  <a:cubicBezTo>
                    <a:pt x="335" y="251"/>
                    <a:pt x="252" y="272"/>
                    <a:pt x="178" y="272"/>
                  </a:cubicBezTo>
                  <a:cubicBezTo>
                    <a:pt x="105" y="272"/>
                    <a:pt x="42" y="251"/>
                    <a:pt x="0" y="209"/>
                  </a:cubicBezTo>
                  <a:lnTo>
                    <a:pt x="0" y="209"/>
                  </a:lnTo>
                  <a:cubicBezTo>
                    <a:pt x="587" y="1297"/>
                    <a:pt x="1507" y="2218"/>
                    <a:pt x="2596" y="2888"/>
                  </a:cubicBezTo>
                  <a:cubicBezTo>
                    <a:pt x="2345" y="2134"/>
                    <a:pt x="2010" y="1381"/>
                    <a:pt x="1675" y="711"/>
                  </a:cubicBezTo>
                  <a:cubicBezTo>
                    <a:pt x="1438" y="356"/>
                    <a:pt x="1243" y="1"/>
                    <a:pt x="912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6" name="Google Shape;18586;p23"/>
            <p:cNvSpPr/>
            <p:nvPr/>
          </p:nvSpPr>
          <p:spPr>
            <a:xfrm>
              <a:off x="2835700" y="1491125"/>
              <a:ext cx="75375" cy="40475"/>
            </a:xfrm>
            <a:custGeom>
              <a:avLst/>
              <a:gdLst/>
              <a:ahLst/>
              <a:cxnLst/>
              <a:rect l="l" t="t" r="r" b="b"/>
              <a:pathLst>
                <a:path w="3015" h="1619" extrusionOk="0">
                  <a:moveTo>
                    <a:pt x="894" y="1"/>
                  </a:moveTo>
                  <a:cubicBezTo>
                    <a:pt x="593" y="1"/>
                    <a:pt x="293" y="39"/>
                    <a:pt x="1" y="112"/>
                  </a:cubicBezTo>
                  <a:cubicBezTo>
                    <a:pt x="670" y="865"/>
                    <a:pt x="1591" y="1368"/>
                    <a:pt x="2512" y="1619"/>
                  </a:cubicBezTo>
                  <a:cubicBezTo>
                    <a:pt x="2680" y="1284"/>
                    <a:pt x="2847" y="1033"/>
                    <a:pt x="3014" y="698"/>
                  </a:cubicBezTo>
                  <a:cubicBezTo>
                    <a:pt x="2362" y="223"/>
                    <a:pt x="1625" y="1"/>
                    <a:pt x="894" y="1"/>
                  </a:cubicBezTo>
                  <a:close/>
                </a:path>
              </a:pathLst>
            </a:custGeom>
            <a:solidFill>
              <a:srgbClr val="608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7" name="Google Shape;18587;p23"/>
            <p:cNvSpPr/>
            <p:nvPr/>
          </p:nvSpPr>
          <p:spPr>
            <a:xfrm>
              <a:off x="2532225" y="1883200"/>
              <a:ext cx="62800" cy="77475"/>
            </a:xfrm>
            <a:custGeom>
              <a:avLst/>
              <a:gdLst/>
              <a:ahLst/>
              <a:cxnLst/>
              <a:rect l="l" t="t" r="r" b="b"/>
              <a:pathLst>
                <a:path w="2512" h="3099" extrusionOk="0">
                  <a:moveTo>
                    <a:pt x="1005" y="1"/>
                  </a:moveTo>
                  <a:lnTo>
                    <a:pt x="1005" y="1"/>
                  </a:lnTo>
                  <a:cubicBezTo>
                    <a:pt x="0" y="1089"/>
                    <a:pt x="1172" y="2094"/>
                    <a:pt x="1005" y="3098"/>
                  </a:cubicBezTo>
                  <a:cubicBezTo>
                    <a:pt x="2261" y="2763"/>
                    <a:pt x="2512" y="2094"/>
                    <a:pt x="1507" y="1340"/>
                  </a:cubicBezTo>
                  <a:cubicBezTo>
                    <a:pt x="1005" y="921"/>
                    <a:pt x="1172" y="419"/>
                    <a:pt x="1005" y="1"/>
                  </a:cubicBezTo>
                  <a:close/>
                </a:path>
              </a:pathLst>
            </a:custGeom>
            <a:solidFill>
              <a:srgbClr val="92B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8" name="Google Shape;18588;p23"/>
            <p:cNvSpPr/>
            <p:nvPr/>
          </p:nvSpPr>
          <p:spPr>
            <a:xfrm>
              <a:off x="1956650" y="2073675"/>
              <a:ext cx="33500" cy="75350"/>
            </a:xfrm>
            <a:custGeom>
              <a:avLst/>
              <a:gdLst/>
              <a:ahLst/>
              <a:cxnLst/>
              <a:rect l="l" t="t" r="r" b="b"/>
              <a:pathLst>
                <a:path w="1340" h="3014" extrusionOk="0">
                  <a:moveTo>
                    <a:pt x="419" y="0"/>
                  </a:moveTo>
                  <a:cubicBezTo>
                    <a:pt x="419" y="1005"/>
                    <a:pt x="0" y="2009"/>
                    <a:pt x="419" y="3014"/>
                  </a:cubicBezTo>
                  <a:cubicBezTo>
                    <a:pt x="1340" y="1423"/>
                    <a:pt x="1340" y="837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9" name="Google Shape;18589;p23"/>
            <p:cNvSpPr/>
            <p:nvPr/>
          </p:nvSpPr>
          <p:spPr>
            <a:xfrm>
              <a:off x="2561525" y="2299700"/>
              <a:ext cx="25125" cy="104675"/>
            </a:xfrm>
            <a:custGeom>
              <a:avLst/>
              <a:gdLst/>
              <a:ahLst/>
              <a:cxnLst/>
              <a:rect l="l" t="t" r="r" b="b"/>
              <a:pathLst>
                <a:path w="1005" h="4187" extrusionOk="0">
                  <a:moveTo>
                    <a:pt x="335" y="1"/>
                  </a:moveTo>
                  <a:cubicBezTo>
                    <a:pt x="503" y="1340"/>
                    <a:pt x="0" y="2847"/>
                    <a:pt x="754" y="4187"/>
                  </a:cubicBezTo>
                  <a:lnTo>
                    <a:pt x="921" y="2512"/>
                  </a:lnTo>
                  <a:cubicBezTo>
                    <a:pt x="1005" y="2345"/>
                    <a:pt x="1005" y="2177"/>
                    <a:pt x="921" y="2010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0" name="Google Shape;18590;p23"/>
            <p:cNvSpPr/>
            <p:nvPr/>
          </p:nvSpPr>
          <p:spPr>
            <a:xfrm>
              <a:off x="2607575" y="1403900"/>
              <a:ext cx="39775" cy="46900"/>
            </a:xfrm>
            <a:custGeom>
              <a:avLst/>
              <a:gdLst/>
              <a:ahLst/>
              <a:cxnLst/>
              <a:rect l="l" t="t" r="r" b="b"/>
              <a:pathLst>
                <a:path w="1591" h="1876" extrusionOk="0">
                  <a:moveTo>
                    <a:pt x="84" y="1"/>
                  </a:moveTo>
                  <a:cubicBezTo>
                    <a:pt x="0" y="671"/>
                    <a:pt x="335" y="1424"/>
                    <a:pt x="1088" y="1675"/>
                  </a:cubicBezTo>
                  <a:cubicBezTo>
                    <a:pt x="1150" y="1798"/>
                    <a:pt x="1256" y="1875"/>
                    <a:pt x="1374" y="1875"/>
                  </a:cubicBezTo>
                  <a:cubicBezTo>
                    <a:pt x="1417" y="1875"/>
                    <a:pt x="1462" y="1865"/>
                    <a:pt x="1507" y="1843"/>
                  </a:cubicBezTo>
                  <a:lnTo>
                    <a:pt x="1591" y="1591"/>
                  </a:lnTo>
                  <a:cubicBezTo>
                    <a:pt x="1256" y="922"/>
                    <a:pt x="754" y="419"/>
                    <a:pt x="84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1" name="Google Shape;18591;p23"/>
            <p:cNvSpPr/>
            <p:nvPr/>
          </p:nvSpPr>
          <p:spPr>
            <a:xfrm>
              <a:off x="2823150" y="1958550"/>
              <a:ext cx="12575" cy="27225"/>
            </a:xfrm>
            <a:custGeom>
              <a:avLst/>
              <a:gdLst/>
              <a:ahLst/>
              <a:cxnLst/>
              <a:rect l="l" t="t" r="r" b="b"/>
              <a:pathLst>
                <a:path w="503" h="1089" extrusionOk="0">
                  <a:moveTo>
                    <a:pt x="0" y="0"/>
                  </a:moveTo>
                  <a:lnTo>
                    <a:pt x="0" y="1089"/>
                  </a:lnTo>
                  <a:lnTo>
                    <a:pt x="419" y="1089"/>
                  </a:lnTo>
                  <a:cubicBezTo>
                    <a:pt x="503" y="670"/>
                    <a:pt x="335" y="252"/>
                    <a:pt x="0" y="0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2" name="Google Shape;18592;p23"/>
            <p:cNvSpPr/>
            <p:nvPr/>
          </p:nvSpPr>
          <p:spPr>
            <a:xfrm>
              <a:off x="2655700" y="1456225"/>
              <a:ext cx="18875" cy="17600"/>
            </a:xfrm>
            <a:custGeom>
              <a:avLst/>
              <a:gdLst/>
              <a:ahLst/>
              <a:cxnLst/>
              <a:rect l="l" t="t" r="r" b="b"/>
              <a:pathLst>
                <a:path w="755" h="704" extrusionOk="0">
                  <a:moveTo>
                    <a:pt x="168" y="1"/>
                  </a:moveTo>
                  <a:lnTo>
                    <a:pt x="1" y="252"/>
                  </a:lnTo>
                  <a:lnTo>
                    <a:pt x="1" y="503"/>
                  </a:lnTo>
                  <a:cubicBezTo>
                    <a:pt x="123" y="626"/>
                    <a:pt x="246" y="703"/>
                    <a:pt x="401" y="703"/>
                  </a:cubicBezTo>
                  <a:cubicBezTo>
                    <a:pt x="458" y="703"/>
                    <a:pt x="519" y="693"/>
                    <a:pt x="587" y="671"/>
                  </a:cubicBezTo>
                  <a:lnTo>
                    <a:pt x="754" y="503"/>
                  </a:lnTo>
                  <a:cubicBezTo>
                    <a:pt x="670" y="252"/>
                    <a:pt x="419" y="1"/>
                    <a:pt x="168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3" name="Google Shape;18593;p23"/>
            <p:cNvSpPr/>
            <p:nvPr/>
          </p:nvSpPr>
          <p:spPr>
            <a:xfrm>
              <a:off x="2643150" y="14436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252" y="0"/>
                  </a:moveTo>
                  <a:lnTo>
                    <a:pt x="84" y="168"/>
                  </a:lnTo>
                  <a:cubicBezTo>
                    <a:pt x="0" y="503"/>
                    <a:pt x="168" y="670"/>
                    <a:pt x="586" y="670"/>
                  </a:cubicBezTo>
                  <a:lnTo>
                    <a:pt x="670" y="503"/>
                  </a:lnTo>
                  <a:cubicBezTo>
                    <a:pt x="670" y="252"/>
                    <a:pt x="503" y="0"/>
                    <a:pt x="252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4" name="Google Shape;18594;p23"/>
            <p:cNvSpPr/>
            <p:nvPr/>
          </p:nvSpPr>
          <p:spPr>
            <a:xfrm>
              <a:off x="1960825" y="2157375"/>
              <a:ext cx="8400" cy="16775"/>
            </a:xfrm>
            <a:custGeom>
              <a:avLst/>
              <a:gdLst/>
              <a:ahLst/>
              <a:cxnLst/>
              <a:rect l="l" t="t" r="r" b="b"/>
              <a:pathLst>
                <a:path w="336" h="671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252"/>
                    <a:pt x="1" y="419"/>
                    <a:pt x="336" y="671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5" name="Google Shape;18595;p23"/>
            <p:cNvSpPr/>
            <p:nvPr/>
          </p:nvSpPr>
          <p:spPr>
            <a:xfrm>
              <a:off x="2705925" y="1569250"/>
              <a:ext cx="186300" cy="190500"/>
            </a:xfrm>
            <a:custGeom>
              <a:avLst/>
              <a:gdLst/>
              <a:ahLst/>
              <a:cxnLst/>
              <a:rect l="l" t="t" r="r" b="b"/>
              <a:pathLst>
                <a:path w="7452" h="7620" extrusionOk="0">
                  <a:moveTo>
                    <a:pt x="2178" y="1"/>
                  </a:moveTo>
                  <a:cubicBezTo>
                    <a:pt x="1" y="1089"/>
                    <a:pt x="1" y="1256"/>
                    <a:pt x="2178" y="3098"/>
                  </a:cubicBezTo>
                  <a:lnTo>
                    <a:pt x="2178" y="4103"/>
                  </a:lnTo>
                  <a:cubicBezTo>
                    <a:pt x="2847" y="5191"/>
                    <a:pt x="3601" y="6196"/>
                    <a:pt x="4438" y="7117"/>
                  </a:cubicBezTo>
                  <a:lnTo>
                    <a:pt x="5694" y="7619"/>
                  </a:lnTo>
                  <a:cubicBezTo>
                    <a:pt x="5861" y="7117"/>
                    <a:pt x="6280" y="6698"/>
                    <a:pt x="6782" y="6614"/>
                  </a:cubicBezTo>
                  <a:lnTo>
                    <a:pt x="7033" y="6531"/>
                  </a:lnTo>
                  <a:cubicBezTo>
                    <a:pt x="7201" y="6363"/>
                    <a:pt x="7368" y="6280"/>
                    <a:pt x="7452" y="6112"/>
                  </a:cubicBezTo>
                  <a:lnTo>
                    <a:pt x="7452" y="5777"/>
                  </a:lnTo>
                  <a:lnTo>
                    <a:pt x="7285" y="5526"/>
                  </a:lnTo>
                  <a:cubicBezTo>
                    <a:pt x="6950" y="5359"/>
                    <a:pt x="7033" y="4856"/>
                    <a:pt x="6699" y="4605"/>
                  </a:cubicBezTo>
                  <a:cubicBezTo>
                    <a:pt x="6280" y="3433"/>
                    <a:pt x="4773" y="2931"/>
                    <a:pt x="4606" y="1591"/>
                  </a:cubicBezTo>
                  <a:cubicBezTo>
                    <a:pt x="4271" y="670"/>
                    <a:pt x="3852" y="1"/>
                    <a:pt x="2680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6" name="Google Shape;18596;p23"/>
            <p:cNvSpPr/>
            <p:nvPr/>
          </p:nvSpPr>
          <p:spPr>
            <a:xfrm>
              <a:off x="2760350" y="1548675"/>
              <a:ext cx="90025" cy="60375"/>
            </a:xfrm>
            <a:custGeom>
              <a:avLst/>
              <a:gdLst/>
              <a:ahLst/>
              <a:cxnLst/>
              <a:rect l="l" t="t" r="r" b="b"/>
              <a:pathLst>
                <a:path w="3601" h="2415" extrusionOk="0">
                  <a:moveTo>
                    <a:pt x="617" y="0"/>
                  </a:moveTo>
                  <a:cubicBezTo>
                    <a:pt x="551" y="0"/>
                    <a:pt x="485" y="21"/>
                    <a:pt x="419" y="70"/>
                  </a:cubicBezTo>
                  <a:cubicBezTo>
                    <a:pt x="1" y="321"/>
                    <a:pt x="503" y="572"/>
                    <a:pt x="503" y="907"/>
                  </a:cubicBezTo>
                  <a:lnTo>
                    <a:pt x="2429" y="2414"/>
                  </a:lnTo>
                  <a:cubicBezTo>
                    <a:pt x="2680" y="2079"/>
                    <a:pt x="3098" y="1828"/>
                    <a:pt x="3517" y="1828"/>
                  </a:cubicBezTo>
                  <a:cubicBezTo>
                    <a:pt x="3601" y="1828"/>
                    <a:pt x="3601" y="1745"/>
                    <a:pt x="3601" y="1661"/>
                  </a:cubicBezTo>
                  <a:cubicBezTo>
                    <a:pt x="3601" y="1577"/>
                    <a:pt x="3601" y="1410"/>
                    <a:pt x="3517" y="1326"/>
                  </a:cubicBezTo>
                  <a:lnTo>
                    <a:pt x="3015" y="1326"/>
                  </a:lnTo>
                  <a:cubicBezTo>
                    <a:pt x="2847" y="1159"/>
                    <a:pt x="2763" y="907"/>
                    <a:pt x="2512" y="907"/>
                  </a:cubicBezTo>
                  <a:cubicBezTo>
                    <a:pt x="2094" y="907"/>
                    <a:pt x="1675" y="740"/>
                    <a:pt x="1424" y="405"/>
                  </a:cubicBezTo>
                  <a:cubicBezTo>
                    <a:pt x="1155" y="338"/>
                    <a:pt x="886" y="0"/>
                    <a:pt x="617" y="0"/>
                  </a:cubicBezTo>
                  <a:close/>
                </a:path>
              </a:pathLst>
            </a:custGeom>
            <a:solidFill>
              <a:srgbClr val="518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7" name="Google Shape;18597;p23"/>
            <p:cNvSpPr/>
            <p:nvPr/>
          </p:nvSpPr>
          <p:spPr>
            <a:xfrm>
              <a:off x="2890125" y="1722050"/>
              <a:ext cx="31425" cy="25125"/>
            </a:xfrm>
            <a:custGeom>
              <a:avLst/>
              <a:gdLst/>
              <a:ahLst/>
              <a:cxnLst/>
              <a:rect l="l" t="t" r="r" b="b"/>
              <a:pathLst>
                <a:path w="1257" h="1005" extrusionOk="0">
                  <a:moveTo>
                    <a:pt x="335" y="0"/>
                  </a:moveTo>
                  <a:lnTo>
                    <a:pt x="84" y="168"/>
                  </a:lnTo>
                  <a:cubicBezTo>
                    <a:pt x="0" y="335"/>
                    <a:pt x="0" y="586"/>
                    <a:pt x="84" y="754"/>
                  </a:cubicBezTo>
                  <a:lnTo>
                    <a:pt x="251" y="1005"/>
                  </a:lnTo>
                  <a:lnTo>
                    <a:pt x="1256" y="1005"/>
                  </a:lnTo>
                  <a:cubicBezTo>
                    <a:pt x="1089" y="502"/>
                    <a:pt x="754" y="168"/>
                    <a:pt x="335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8" name="Google Shape;18598;p23"/>
            <p:cNvSpPr/>
            <p:nvPr/>
          </p:nvSpPr>
          <p:spPr>
            <a:xfrm>
              <a:off x="2871275" y="168437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6"/>
                    <a:pt x="419" y="168"/>
                    <a:pt x="1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9" name="Google Shape;18599;p23"/>
            <p:cNvSpPr/>
            <p:nvPr/>
          </p:nvSpPr>
          <p:spPr>
            <a:xfrm>
              <a:off x="2921525" y="1747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0" name="Google Shape;18600;p23"/>
            <p:cNvSpPr/>
            <p:nvPr/>
          </p:nvSpPr>
          <p:spPr>
            <a:xfrm>
              <a:off x="2885925" y="1709475"/>
              <a:ext cx="12600" cy="15000"/>
            </a:xfrm>
            <a:custGeom>
              <a:avLst/>
              <a:gdLst/>
              <a:ahLst/>
              <a:cxnLst/>
              <a:rect l="l" t="t" r="r" b="b"/>
              <a:pathLst>
                <a:path w="504" h="600" extrusionOk="0">
                  <a:moveTo>
                    <a:pt x="1" y="1"/>
                  </a:moveTo>
                  <a:lnTo>
                    <a:pt x="1" y="503"/>
                  </a:lnTo>
                  <a:cubicBezTo>
                    <a:pt x="49" y="551"/>
                    <a:pt x="125" y="600"/>
                    <a:pt x="213" y="600"/>
                  </a:cubicBezTo>
                  <a:cubicBezTo>
                    <a:pt x="278" y="600"/>
                    <a:pt x="349" y="574"/>
                    <a:pt x="419" y="503"/>
                  </a:cubicBez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1" name="Google Shape;18601;p23"/>
            <p:cNvSpPr/>
            <p:nvPr/>
          </p:nvSpPr>
          <p:spPr>
            <a:xfrm>
              <a:off x="2848250" y="15839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1" y="503"/>
                  </a:lnTo>
                  <a:lnTo>
                    <a:pt x="252" y="419"/>
                  </a:ln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2" name="Google Shape;18602;p23"/>
            <p:cNvSpPr/>
            <p:nvPr/>
          </p:nvSpPr>
          <p:spPr>
            <a:xfrm>
              <a:off x="2758250" y="2204475"/>
              <a:ext cx="90025" cy="434325"/>
            </a:xfrm>
            <a:custGeom>
              <a:avLst/>
              <a:gdLst/>
              <a:ahLst/>
              <a:cxnLst/>
              <a:rect l="l" t="t" r="r" b="b"/>
              <a:pathLst>
                <a:path w="3601" h="17373" extrusionOk="0">
                  <a:moveTo>
                    <a:pt x="1801" y="1"/>
                  </a:moveTo>
                  <a:cubicBezTo>
                    <a:pt x="1696" y="1"/>
                    <a:pt x="1592" y="42"/>
                    <a:pt x="1508" y="126"/>
                  </a:cubicBezTo>
                  <a:cubicBezTo>
                    <a:pt x="1089" y="1466"/>
                    <a:pt x="1006" y="2889"/>
                    <a:pt x="1089" y="4312"/>
                  </a:cubicBezTo>
                  <a:cubicBezTo>
                    <a:pt x="1257" y="5149"/>
                    <a:pt x="754" y="5986"/>
                    <a:pt x="1" y="6321"/>
                  </a:cubicBezTo>
                  <a:cubicBezTo>
                    <a:pt x="252" y="10005"/>
                    <a:pt x="587" y="13689"/>
                    <a:pt x="1089" y="17372"/>
                  </a:cubicBezTo>
                  <a:lnTo>
                    <a:pt x="1592" y="17372"/>
                  </a:lnTo>
                  <a:cubicBezTo>
                    <a:pt x="1822" y="16543"/>
                    <a:pt x="1926" y="16170"/>
                    <a:pt x="2238" y="16170"/>
                  </a:cubicBezTo>
                  <a:cubicBezTo>
                    <a:pt x="2492" y="16170"/>
                    <a:pt x="2886" y="16418"/>
                    <a:pt x="3601" y="16870"/>
                  </a:cubicBezTo>
                  <a:cubicBezTo>
                    <a:pt x="3601" y="11512"/>
                    <a:pt x="2596" y="6238"/>
                    <a:pt x="2429" y="796"/>
                  </a:cubicBezTo>
                  <a:cubicBezTo>
                    <a:pt x="2429" y="545"/>
                    <a:pt x="2178" y="377"/>
                    <a:pt x="2094" y="126"/>
                  </a:cubicBezTo>
                  <a:cubicBezTo>
                    <a:pt x="2010" y="42"/>
                    <a:pt x="1906" y="1"/>
                    <a:pt x="180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3" name="Google Shape;18603;p23"/>
            <p:cNvSpPr/>
            <p:nvPr/>
          </p:nvSpPr>
          <p:spPr>
            <a:xfrm>
              <a:off x="2739425" y="2146925"/>
              <a:ext cx="73275" cy="213500"/>
            </a:xfrm>
            <a:custGeom>
              <a:avLst/>
              <a:gdLst/>
              <a:ahLst/>
              <a:cxnLst/>
              <a:rect l="l" t="t" r="r" b="b"/>
              <a:pathLst>
                <a:path w="2931" h="8540" extrusionOk="0">
                  <a:moveTo>
                    <a:pt x="1842" y="0"/>
                  </a:moveTo>
                  <a:cubicBezTo>
                    <a:pt x="503" y="84"/>
                    <a:pt x="670" y="1256"/>
                    <a:pt x="335" y="2009"/>
                  </a:cubicBezTo>
                  <a:lnTo>
                    <a:pt x="335" y="2512"/>
                  </a:lnTo>
                  <a:cubicBezTo>
                    <a:pt x="1424" y="3935"/>
                    <a:pt x="0" y="5693"/>
                    <a:pt x="838" y="7116"/>
                  </a:cubicBezTo>
                  <a:cubicBezTo>
                    <a:pt x="754" y="7284"/>
                    <a:pt x="754" y="7368"/>
                    <a:pt x="838" y="7535"/>
                  </a:cubicBezTo>
                  <a:cubicBezTo>
                    <a:pt x="838" y="7535"/>
                    <a:pt x="838" y="7619"/>
                    <a:pt x="921" y="7702"/>
                  </a:cubicBezTo>
                  <a:cubicBezTo>
                    <a:pt x="1005" y="7870"/>
                    <a:pt x="921" y="7954"/>
                    <a:pt x="838" y="8037"/>
                  </a:cubicBezTo>
                  <a:lnTo>
                    <a:pt x="838" y="8540"/>
                  </a:lnTo>
                  <a:cubicBezTo>
                    <a:pt x="2596" y="8456"/>
                    <a:pt x="2931" y="8288"/>
                    <a:pt x="2512" y="7116"/>
                  </a:cubicBezTo>
                  <a:cubicBezTo>
                    <a:pt x="2261" y="6279"/>
                    <a:pt x="2261" y="5442"/>
                    <a:pt x="2596" y="4689"/>
                  </a:cubicBezTo>
                  <a:cubicBezTo>
                    <a:pt x="2763" y="3935"/>
                    <a:pt x="2679" y="3182"/>
                    <a:pt x="2345" y="2596"/>
                  </a:cubicBezTo>
                  <a:cubicBezTo>
                    <a:pt x="2512" y="2428"/>
                    <a:pt x="2679" y="2261"/>
                    <a:pt x="2847" y="2093"/>
                  </a:cubicBezTo>
                  <a:cubicBezTo>
                    <a:pt x="2931" y="1926"/>
                    <a:pt x="2931" y="1675"/>
                    <a:pt x="2847" y="1507"/>
                  </a:cubicBezTo>
                  <a:lnTo>
                    <a:pt x="2847" y="503"/>
                  </a:lnTo>
                  <a:cubicBezTo>
                    <a:pt x="2679" y="335"/>
                    <a:pt x="2512" y="168"/>
                    <a:pt x="2345" y="0"/>
                  </a:cubicBezTo>
                  <a:close/>
                </a:path>
              </a:pathLst>
            </a:custGeom>
            <a:solidFill>
              <a:srgbClr val="22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4" name="Google Shape;18604;p23"/>
            <p:cNvSpPr/>
            <p:nvPr/>
          </p:nvSpPr>
          <p:spPr>
            <a:xfrm>
              <a:off x="2795925" y="2107875"/>
              <a:ext cx="12600" cy="53725"/>
            </a:xfrm>
            <a:custGeom>
              <a:avLst/>
              <a:gdLst/>
              <a:ahLst/>
              <a:cxnLst/>
              <a:rect l="l" t="t" r="r" b="b"/>
              <a:pathLst>
                <a:path w="504" h="2149" extrusionOk="0">
                  <a:moveTo>
                    <a:pt x="234" y="0"/>
                  </a:moveTo>
                  <a:cubicBezTo>
                    <a:pt x="154" y="0"/>
                    <a:pt x="70" y="21"/>
                    <a:pt x="1" y="55"/>
                  </a:cubicBezTo>
                  <a:lnTo>
                    <a:pt x="1" y="1646"/>
                  </a:lnTo>
                  <a:lnTo>
                    <a:pt x="503" y="2148"/>
                  </a:lnTo>
                  <a:lnTo>
                    <a:pt x="503" y="139"/>
                  </a:lnTo>
                  <a:cubicBezTo>
                    <a:pt x="454" y="41"/>
                    <a:pt x="348" y="0"/>
                    <a:pt x="23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5" name="Google Shape;18605;p23"/>
            <p:cNvSpPr/>
            <p:nvPr/>
          </p:nvSpPr>
          <p:spPr>
            <a:xfrm>
              <a:off x="2810575" y="2186675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1" y="1"/>
                  </a:moveTo>
                  <a:lnTo>
                    <a:pt x="1" y="587"/>
                  </a:lnTo>
                  <a:cubicBezTo>
                    <a:pt x="336" y="336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6" name="Google Shape;18606;p23"/>
            <p:cNvSpPr/>
            <p:nvPr/>
          </p:nvSpPr>
          <p:spPr>
            <a:xfrm>
              <a:off x="2798025" y="21992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1" y="503"/>
                  </a:lnTo>
                  <a:lnTo>
                    <a:pt x="503" y="419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7" name="Google Shape;18607;p23"/>
            <p:cNvSpPr/>
            <p:nvPr/>
          </p:nvSpPr>
          <p:spPr>
            <a:xfrm>
              <a:off x="2862900" y="2274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20" y="0"/>
                  </a:moveTo>
                  <a:cubicBezTo>
                    <a:pt x="1" y="168"/>
                    <a:pt x="85" y="335"/>
                    <a:pt x="420" y="502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8" name="Google Shape;18608;p23"/>
            <p:cNvSpPr/>
            <p:nvPr/>
          </p:nvSpPr>
          <p:spPr>
            <a:xfrm>
              <a:off x="2873375" y="228715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9" name="Google Shape;18609;p23"/>
            <p:cNvSpPr/>
            <p:nvPr/>
          </p:nvSpPr>
          <p:spPr>
            <a:xfrm>
              <a:off x="2002700" y="2045400"/>
              <a:ext cx="115125" cy="942925"/>
            </a:xfrm>
            <a:custGeom>
              <a:avLst/>
              <a:gdLst/>
              <a:ahLst/>
              <a:cxnLst/>
              <a:rect l="l" t="t" r="r" b="b"/>
              <a:pathLst>
                <a:path w="4605" h="37717" extrusionOk="0">
                  <a:moveTo>
                    <a:pt x="2940" y="5824"/>
                  </a:moveTo>
                  <a:cubicBezTo>
                    <a:pt x="2847" y="5913"/>
                    <a:pt x="2756" y="6000"/>
                    <a:pt x="2613" y="6000"/>
                  </a:cubicBezTo>
                  <a:cubicBezTo>
                    <a:pt x="2582" y="6000"/>
                    <a:pt x="2548" y="5996"/>
                    <a:pt x="2512" y="5987"/>
                  </a:cubicBezTo>
                  <a:cubicBezTo>
                    <a:pt x="2616" y="5882"/>
                    <a:pt x="2786" y="5876"/>
                    <a:pt x="2940" y="5824"/>
                  </a:cubicBezTo>
                  <a:close/>
                  <a:moveTo>
                    <a:pt x="471" y="1"/>
                  </a:moveTo>
                  <a:cubicBezTo>
                    <a:pt x="356" y="1"/>
                    <a:pt x="251" y="43"/>
                    <a:pt x="168" y="126"/>
                  </a:cubicBezTo>
                  <a:lnTo>
                    <a:pt x="168" y="4647"/>
                  </a:lnTo>
                  <a:cubicBezTo>
                    <a:pt x="168" y="4647"/>
                    <a:pt x="84" y="4647"/>
                    <a:pt x="0" y="4815"/>
                  </a:cubicBezTo>
                  <a:cubicBezTo>
                    <a:pt x="0" y="4898"/>
                    <a:pt x="0" y="4982"/>
                    <a:pt x="168" y="5066"/>
                  </a:cubicBezTo>
                  <a:cubicBezTo>
                    <a:pt x="921" y="5819"/>
                    <a:pt x="419" y="6489"/>
                    <a:pt x="168" y="7159"/>
                  </a:cubicBezTo>
                  <a:cubicBezTo>
                    <a:pt x="168" y="7326"/>
                    <a:pt x="168" y="7494"/>
                    <a:pt x="168" y="7661"/>
                  </a:cubicBezTo>
                  <a:cubicBezTo>
                    <a:pt x="251" y="9419"/>
                    <a:pt x="419" y="11261"/>
                    <a:pt x="586" y="13019"/>
                  </a:cubicBezTo>
                  <a:cubicBezTo>
                    <a:pt x="754" y="15949"/>
                    <a:pt x="1089" y="18963"/>
                    <a:pt x="1089" y="21893"/>
                  </a:cubicBezTo>
                  <a:cubicBezTo>
                    <a:pt x="1005" y="25493"/>
                    <a:pt x="1172" y="29177"/>
                    <a:pt x="1675" y="32777"/>
                  </a:cubicBezTo>
                  <a:cubicBezTo>
                    <a:pt x="2428" y="33949"/>
                    <a:pt x="1842" y="35205"/>
                    <a:pt x="1926" y="36377"/>
                  </a:cubicBezTo>
                  <a:cubicBezTo>
                    <a:pt x="1926" y="37214"/>
                    <a:pt x="2177" y="37633"/>
                    <a:pt x="3098" y="37716"/>
                  </a:cubicBezTo>
                  <a:cubicBezTo>
                    <a:pt x="3935" y="37716"/>
                    <a:pt x="4437" y="37382"/>
                    <a:pt x="4354" y="36293"/>
                  </a:cubicBezTo>
                  <a:cubicBezTo>
                    <a:pt x="4102" y="34451"/>
                    <a:pt x="4605" y="32526"/>
                    <a:pt x="4186" y="30684"/>
                  </a:cubicBezTo>
                  <a:cubicBezTo>
                    <a:pt x="4354" y="22898"/>
                    <a:pt x="3768" y="15028"/>
                    <a:pt x="3684" y="7243"/>
                  </a:cubicBezTo>
                  <a:cubicBezTo>
                    <a:pt x="3684" y="6657"/>
                    <a:pt x="3684" y="6070"/>
                    <a:pt x="3182" y="5652"/>
                  </a:cubicBezTo>
                  <a:cubicBezTo>
                    <a:pt x="3600" y="4731"/>
                    <a:pt x="3768" y="3643"/>
                    <a:pt x="3600" y="2638"/>
                  </a:cubicBezTo>
                  <a:cubicBezTo>
                    <a:pt x="3539" y="2515"/>
                    <a:pt x="3388" y="2438"/>
                    <a:pt x="3213" y="2438"/>
                  </a:cubicBezTo>
                  <a:cubicBezTo>
                    <a:pt x="3149" y="2438"/>
                    <a:pt x="3081" y="2448"/>
                    <a:pt x="3014" y="2471"/>
                  </a:cubicBezTo>
                  <a:cubicBezTo>
                    <a:pt x="2893" y="2487"/>
                    <a:pt x="2782" y="2495"/>
                    <a:pt x="2679" y="2495"/>
                  </a:cubicBezTo>
                  <a:cubicBezTo>
                    <a:pt x="1212" y="2495"/>
                    <a:pt x="1463" y="909"/>
                    <a:pt x="837" y="126"/>
                  </a:cubicBezTo>
                  <a:cubicBezTo>
                    <a:pt x="712" y="43"/>
                    <a:pt x="586" y="1"/>
                    <a:pt x="471" y="1"/>
                  </a:cubicBezTo>
                  <a:close/>
                </a:path>
              </a:pathLst>
            </a:custGeom>
            <a:solidFill>
              <a:srgbClr val="1F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0" name="Google Shape;18610;p23"/>
            <p:cNvSpPr/>
            <p:nvPr/>
          </p:nvSpPr>
          <p:spPr>
            <a:xfrm>
              <a:off x="1979975" y="1447400"/>
              <a:ext cx="98100" cy="566000"/>
            </a:xfrm>
            <a:custGeom>
              <a:avLst/>
              <a:gdLst/>
              <a:ahLst/>
              <a:cxnLst/>
              <a:rect l="l" t="t" r="r" b="b"/>
              <a:pathLst>
                <a:path w="3924" h="22640" extrusionOk="0">
                  <a:moveTo>
                    <a:pt x="1909" y="1"/>
                  </a:moveTo>
                  <a:cubicBezTo>
                    <a:pt x="851" y="1"/>
                    <a:pt x="1" y="943"/>
                    <a:pt x="156" y="2028"/>
                  </a:cubicBezTo>
                  <a:cubicBezTo>
                    <a:pt x="156" y="3117"/>
                    <a:pt x="72" y="4205"/>
                    <a:pt x="156" y="5210"/>
                  </a:cubicBezTo>
                  <a:cubicBezTo>
                    <a:pt x="239" y="7051"/>
                    <a:pt x="1160" y="8809"/>
                    <a:pt x="993" y="10568"/>
                  </a:cubicBezTo>
                  <a:cubicBezTo>
                    <a:pt x="658" y="13749"/>
                    <a:pt x="1077" y="16847"/>
                    <a:pt x="993" y="20028"/>
                  </a:cubicBezTo>
                  <a:cubicBezTo>
                    <a:pt x="1077" y="20028"/>
                    <a:pt x="1077" y="20028"/>
                    <a:pt x="1160" y="20195"/>
                  </a:cubicBezTo>
                  <a:cubicBezTo>
                    <a:pt x="1244" y="20279"/>
                    <a:pt x="1160" y="20363"/>
                    <a:pt x="1077" y="20530"/>
                  </a:cubicBezTo>
                  <a:cubicBezTo>
                    <a:pt x="993" y="20698"/>
                    <a:pt x="993" y="20865"/>
                    <a:pt x="1077" y="21032"/>
                  </a:cubicBezTo>
                  <a:cubicBezTo>
                    <a:pt x="1468" y="21580"/>
                    <a:pt x="1347" y="22639"/>
                    <a:pt x="2354" y="22639"/>
                  </a:cubicBezTo>
                  <a:cubicBezTo>
                    <a:pt x="2425" y="22639"/>
                    <a:pt x="2501" y="22634"/>
                    <a:pt x="2584" y="22623"/>
                  </a:cubicBezTo>
                  <a:cubicBezTo>
                    <a:pt x="2918" y="22539"/>
                    <a:pt x="3170" y="22205"/>
                    <a:pt x="3253" y="21870"/>
                  </a:cubicBezTo>
                  <a:cubicBezTo>
                    <a:pt x="3839" y="17935"/>
                    <a:pt x="3923" y="13916"/>
                    <a:pt x="3588" y="9898"/>
                  </a:cubicBezTo>
                  <a:cubicBezTo>
                    <a:pt x="3170" y="7805"/>
                    <a:pt x="3672" y="5544"/>
                    <a:pt x="3086" y="3451"/>
                  </a:cubicBezTo>
                  <a:cubicBezTo>
                    <a:pt x="2835" y="3033"/>
                    <a:pt x="3170" y="2614"/>
                    <a:pt x="3170" y="2279"/>
                  </a:cubicBezTo>
                  <a:cubicBezTo>
                    <a:pt x="3337" y="1275"/>
                    <a:pt x="3672" y="103"/>
                    <a:pt x="2165" y="19"/>
                  </a:cubicBezTo>
                  <a:cubicBezTo>
                    <a:pt x="2079" y="7"/>
                    <a:pt x="1993" y="1"/>
                    <a:pt x="190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1" name="Google Shape;18611;p23"/>
            <p:cNvSpPr/>
            <p:nvPr/>
          </p:nvSpPr>
          <p:spPr>
            <a:xfrm>
              <a:off x="1967100" y="1329275"/>
              <a:ext cx="104675" cy="618825"/>
            </a:xfrm>
            <a:custGeom>
              <a:avLst/>
              <a:gdLst/>
              <a:ahLst/>
              <a:cxnLst/>
              <a:rect l="l" t="t" r="r" b="b"/>
              <a:pathLst>
                <a:path w="4187" h="24753" extrusionOk="0">
                  <a:moveTo>
                    <a:pt x="3278" y="1"/>
                  </a:moveTo>
                  <a:cubicBezTo>
                    <a:pt x="3156" y="1"/>
                    <a:pt x="3029" y="41"/>
                    <a:pt x="2931" y="139"/>
                  </a:cubicBezTo>
                  <a:cubicBezTo>
                    <a:pt x="2931" y="2065"/>
                    <a:pt x="838" y="2065"/>
                    <a:pt x="168" y="3321"/>
                  </a:cubicBezTo>
                  <a:cubicBezTo>
                    <a:pt x="1" y="5581"/>
                    <a:pt x="85" y="7925"/>
                    <a:pt x="587" y="10186"/>
                  </a:cubicBezTo>
                  <a:lnTo>
                    <a:pt x="587" y="10688"/>
                  </a:lnTo>
                  <a:cubicBezTo>
                    <a:pt x="1006" y="14874"/>
                    <a:pt x="1257" y="19060"/>
                    <a:pt x="1089" y="23330"/>
                  </a:cubicBezTo>
                  <a:cubicBezTo>
                    <a:pt x="1006" y="23832"/>
                    <a:pt x="1173" y="24334"/>
                    <a:pt x="1592" y="24753"/>
                  </a:cubicBezTo>
                  <a:cubicBezTo>
                    <a:pt x="2429" y="22827"/>
                    <a:pt x="1927" y="20818"/>
                    <a:pt x="1843" y="18976"/>
                  </a:cubicBezTo>
                  <a:cubicBezTo>
                    <a:pt x="1675" y="16130"/>
                    <a:pt x="2178" y="13200"/>
                    <a:pt x="1089" y="10437"/>
                  </a:cubicBezTo>
                  <a:cubicBezTo>
                    <a:pt x="671" y="9181"/>
                    <a:pt x="1340" y="7842"/>
                    <a:pt x="1173" y="6502"/>
                  </a:cubicBezTo>
                  <a:cubicBezTo>
                    <a:pt x="1006" y="5581"/>
                    <a:pt x="1675" y="5162"/>
                    <a:pt x="2596" y="5162"/>
                  </a:cubicBezTo>
                  <a:cubicBezTo>
                    <a:pt x="3601" y="5246"/>
                    <a:pt x="3601" y="5916"/>
                    <a:pt x="3517" y="6586"/>
                  </a:cubicBezTo>
                  <a:cubicBezTo>
                    <a:pt x="3433" y="7088"/>
                    <a:pt x="2847" y="7674"/>
                    <a:pt x="3601" y="8176"/>
                  </a:cubicBezTo>
                  <a:cubicBezTo>
                    <a:pt x="4103" y="7339"/>
                    <a:pt x="4187" y="6418"/>
                    <a:pt x="3936" y="5497"/>
                  </a:cubicBezTo>
                  <a:cubicBezTo>
                    <a:pt x="3433" y="3656"/>
                    <a:pt x="3685" y="1897"/>
                    <a:pt x="3517" y="56"/>
                  </a:cubicBezTo>
                  <a:cubicBezTo>
                    <a:pt x="3448" y="21"/>
                    <a:pt x="3364" y="1"/>
                    <a:pt x="3278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2" name="Google Shape;18612;p23"/>
            <p:cNvSpPr/>
            <p:nvPr/>
          </p:nvSpPr>
          <p:spPr>
            <a:xfrm>
              <a:off x="1967100" y="1056475"/>
              <a:ext cx="92125" cy="304750"/>
            </a:xfrm>
            <a:custGeom>
              <a:avLst/>
              <a:gdLst/>
              <a:ahLst/>
              <a:cxnLst/>
              <a:rect l="l" t="t" r="r" b="b"/>
              <a:pathLst>
                <a:path w="3685" h="12190" extrusionOk="0">
                  <a:moveTo>
                    <a:pt x="1252" y="6161"/>
                  </a:moveTo>
                  <a:lnTo>
                    <a:pt x="1252" y="6161"/>
                  </a:lnTo>
                  <a:cubicBezTo>
                    <a:pt x="1572" y="6333"/>
                    <a:pt x="2094" y="6322"/>
                    <a:pt x="2094" y="6949"/>
                  </a:cubicBezTo>
                  <a:cubicBezTo>
                    <a:pt x="2010" y="6782"/>
                    <a:pt x="1592" y="6949"/>
                    <a:pt x="1675" y="6614"/>
                  </a:cubicBezTo>
                  <a:cubicBezTo>
                    <a:pt x="1557" y="6377"/>
                    <a:pt x="1396" y="6265"/>
                    <a:pt x="1252" y="6161"/>
                  </a:cubicBezTo>
                  <a:close/>
                  <a:moveTo>
                    <a:pt x="85" y="0"/>
                  </a:moveTo>
                  <a:lnTo>
                    <a:pt x="85" y="0"/>
                  </a:lnTo>
                  <a:cubicBezTo>
                    <a:pt x="1" y="4019"/>
                    <a:pt x="420" y="8037"/>
                    <a:pt x="85" y="11972"/>
                  </a:cubicBezTo>
                  <a:cubicBezTo>
                    <a:pt x="191" y="12131"/>
                    <a:pt x="331" y="12190"/>
                    <a:pt x="461" y="12190"/>
                  </a:cubicBezTo>
                  <a:cubicBezTo>
                    <a:pt x="537" y="12190"/>
                    <a:pt x="609" y="12170"/>
                    <a:pt x="671" y="12140"/>
                  </a:cubicBezTo>
                  <a:cubicBezTo>
                    <a:pt x="1675" y="11554"/>
                    <a:pt x="922" y="10214"/>
                    <a:pt x="1675" y="9461"/>
                  </a:cubicBezTo>
                  <a:cubicBezTo>
                    <a:pt x="2178" y="9963"/>
                    <a:pt x="2261" y="10884"/>
                    <a:pt x="3099" y="11051"/>
                  </a:cubicBezTo>
                  <a:lnTo>
                    <a:pt x="3517" y="11051"/>
                  </a:lnTo>
                  <a:cubicBezTo>
                    <a:pt x="3517" y="8121"/>
                    <a:pt x="3517" y="5191"/>
                    <a:pt x="3517" y="2261"/>
                  </a:cubicBezTo>
                  <a:cubicBezTo>
                    <a:pt x="3517" y="1591"/>
                    <a:pt x="3685" y="921"/>
                    <a:pt x="3099" y="419"/>
                  </a:cubicBezTo>
                  <a:lnTo>
                    <a:pt x="3099" y="419"/>
                  </a:lnTo>
                  <a:cubicBezTo>
                    <a:pt x="3266" y="1675"/>
                    <a:pt x="2680" y="3014"/>
                    <a:pt x="3099" y="4270"/>
                  </a:cubicBezTo>
                  <a:cubicBezTo>
                    <a:pt x="3182" y="4856"/>
                    <a:pt x="2931" y="5191"/>
                    <a:pt x="2345" y="5275"/>
                  </a:cubicBezTo>
                  <a:cubicBezTo>
                    <a:pt x="1759" y="5275"/>
                    <a:pt x="1340" y="5526"/>
                    <a:pt x="1089" y="6028"/>
                  </a:cubicBezTo>
                  <a:cubicBezTo>
                    <a:pt x="754" y="4772"/>
                    <a:pt x="671" y="3517"/>
                    <a:pt x="922" y="2261"/>
                  </a:cubicBezTo>
                  <a:cubicBezTo>
                    <a:pt x="922" y="1507"/>
                    <a:pt x="1257" y="419"/>
                    <a:pt x="85" y="0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3" name="Google Shape;18613;p23"/>
            <p:cNvSpPr/>
            <p:nvPr/>
          </p:nvSpPr>
          <p:spPr>
            <a:xfrm>
              <a:off x="2015250" y="1694825"/>
              <a:ext cx="71175" cy="328625"/>
            </a:xfrm>
            <a:custGeom>
              <a:avLst/>
              <a:gdLst/>
              <a:ahLst/>
              <a:cxnLst/>
              <a:rect l="l" t="t" r="r" b="b"/>
              <a:pathLst>
                <a:path w="2847" h="13145" extrusionOk="0">
                  <a:moveTo>
                    <a:pt x="2177" y="1"/>
                  </a:moveTo>
                  <a:lnTo>
                    <a:pt x="2177" y="1005"/>
                  </a:lnTo>
                  <a:cubicBezTo>
                    <a:pt x="2010" y="2764"/>
                    <a:pt x="2680" y="4689"/>
                    <a:pt x="1256" y="6196"/>
                  </a:cubicBezTo>
                  <a:cubicBezTo>
                    <a:pt x="1005" y="6531"/>
                    <a:pt x="1005" y="7117"/>
                    <a:pt x="1675" y="7452"/>
                  </a:cubicBezTo>
                  <a:cubicBezTo>
                    <a:pt x="2010" y="7536"/>
                    <a:pt x="1759" y="10382"/>
                    <a:pt x="1507" y="10549"/>
                  </a:cubicBezTo>
                  <a:cubicBezTo>
                    <a:pt x="1" y="11303"/>
                    <a:pt x="1591" y="11638"/>
                    <a:pt x="1675" y="12140"/>
                  </a:cubicBezTo>
                  <a:cubicBezTo>
                    <a:pt x="1744" y="12556"/>
                    <a:pt x="1756" y="13144"/>
                    <a:pt x="2233" y="13144"/>
                  </a:cubicBezTo>
                  <a:cubicBezTo>
                    <a:pt x="2332" y="13144"/>
                    <a:pt x="2452" y="13119"/>
                    <a:pt x="2596" y="13061"/>
                  </a:cubicBezTo>
                  <a:lnTo>
                    <a:pt x="2596" y="2596"/>
                  </a:lnTo>
                  <a:cubicBezTo>
                    <a:pt x="2596" y="1759"/>
                    <a:pt x="2847" y="754"/>
                    <a:pt x="2177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4" name="Google Shape;18614;p23"/>
            <p:cNvSpPr/>
            <p:nvPr/>
          </p:nvSpPr>
          <p:spPr>
            <a:xfrm>
              <a:off x="2010900" y="1998325"/>
              <a:ext cx="83900" cy="134700"/>
            </a:xfrm>
            <a:custGeom>
              <a:avLst/>
              <a:gdLst/>
              <a:ahLst/>
              <a:cxnLst/>
              <a:rect l="l" t="t" r="r" b="b"/>
              <a:pathLst>
                <a:path w="3356" h="5388" extrusionOk="0">
                  <a:moveTo>
                    <a:pt x="1849" y="0"/>
                  </a:moveTo>
                  <a:lnTo>
                    <a:pt x="1347" y="586"/>
                  </a:lnTo>
                  <a:cubicBezTo>
                    <a:pt x="1274" y="550"/>
                    <a:pt x="1227" y="534"/>
                    <a:pt x="1197" y="534"/>
                  </a:cubicBezTo>
                  <a:cubicBezTo>
                    <a:pt x="1000" y="534"/>
                    <a:pt x="1617" y="1232"/>
                    <a:pt x="1282" y="1232"/>
                  </a:cubicBezTo>
                  <a:cubicBezTo>
                    <a:pt x="1201" y="1232"/>
                    <a:pt x="1063" y="1191"/>
                    <a:pt x="844" y="1088"/>
                  </a:cubicBezTo>
                  <a:cubicBezTo>
                    <a:pt x="706" y="1027"/>
                    <a:pt x="587" y="999"/>
                    <a:pt x="489" y="999"/>
                  </a:cubicBezTo>
                  <a:cubicBezTo>
                    <a:pt x="49" y="999"/>
                    <a:pt x="0" y="1546"/>
                    <a:pt x="342" y="2093"/>
                  </a:cubicBezTo>
                  <a:cubicBezTo>
                    <a:pt x="342" y="2595"/>
                    <a:pt x="342" y="3181"/>
                    <a:pt x="426" y="3768"/>
                  </a:cubicBezTo>
                  <a:cubicBezTo>
                    <a:pt x="593" y="4605"/>
                    <a:pt x="1514" y="4940"/>
                    <a:pt x="2100" y="5358"/>
                  </a:cubicBezTo>
                  <a:cubicBezTo>
                    <a:pt x="2120" y="5378"/>
                    <a:pt x="2144" y="5388"/>
                    <a:pt x="2171" y="5388"/>
                  </a:cubicBezTo>
                  <a:cubicBezTo>
                    <a:pt x="2365" y="5388"/>
                    <a:pt x="2706" y="4899"/>
                    <a:pt x="2854" y="4605"/>
                  </a:cubicBezTo>
                  <a:cubicBezTo>
                    <a:pt x="3356" y="3768"/>
                    <a:pt x="2184" y="2930"/>
                    <a:pt x="2854" y="2093"/>
                  </a:cubicBezTo>
                  <a:lnTo>
                    <a:pt x="2854" y="1005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5" name="Google Shape;18615;p23"/>
            <p:cNvSpPr/>
            <p:nvPr/>
          </p:nvSpPr>
          <p:spPr>
            <a:xfrm>
              <a:off x="2057100" y="2048550"/>
              <a:ext cx="39800" cy="62800"/>
            </a:xfrm>
            <a:custGeom>
              <a:avLst/>
              <a:gdLst/>
              <a:ahLst/>
              <a:cxnLst/>
              <a:rect l="l" t="t" r="r" b="b"/>
              <a:pathLst>
                <a:path w="1592" h="2512" extrusionOk="0">
                  <a:moveTo>
                    <a:pt x="1006" y="0"/>
                  </a:moveTo>
                  <a:cubicBezTo>
                    <a:pt x="1" y="838"/>
                    <a:pt x="671" y="1675"/>
                    <a:pt x="1006" y="2512"/>
                  </a:cubicBezTo>
                  <a:lnTo>
                    <a:pt x="1424" y="2512"/>
                  </a:lnTo>
                  <a:cubicBezTo>
                    <a:pt x="1592" y="1591"/>
                    <a:pt x="1089" y="838"/>
                    <a:pt x="1006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6" name="Google Shape;18616;p23"/>
            <p:cNvSpPr/>
            <p:nvPr/>
          </p:nvSpPr>
          <p:spPr>
            <a:xfrm>
              <a:off x="2618025" y="1483450"/>
              <a:ext cx="161200" cy="234425"/>
            </a:xfrm>
            <a:custGeom>
              <a:avLst/>
              <a:gdLst/>
              <a:ahLst/>
              <a:cxnLst/>
              <a:rect l="l" t="t" r="r" b="b"/>
              <a:pathLst>
                <a:path w="6448" h="9377" extrusionOk="0">
                  <a:moveTo>
                    <a:pt x="2177" y="0"/>
                  </a:moveTo>
                  <a:cubicBezTo>
                    <a:pt x="1089" y="168"/>
                    <a:pt x="1" y="335"/>
                    <a:pt x="336" y="1926"/>
                  </a:cubicBezTo>
                  <a:cubicBezTo>
                    <a:pt x="419" y="2093"/>
                    <a:pt x="503" y="2344"/>
                    <a:pt x="670" y="2512"/>
                  </a:cubicBezTo>
                  <a:cubicBezTo>
                    <a:pt x="838" y="2679"/>
                    <a:pt x="1005" y="2847"/>
                    <a:pt x="1173" y="3014"/>
                  </a:cubicBezTo>
                  <a:cubicBezTo>
                    <a:pt x="1591" y="3265"/>
                    <a:pt x="1926" y="3600"/>
                    <a:pt x="2094" y="4019"/>
                  </a:cubicBezTo>
                  <a:cubicBezTo>
                    <a:pt x="2094" y="4186"/>
                    <a:pt x="2094" y="4270"/>
                    <a:pt x="2094" y="4354"/>
                  </a:cubicBezTo>
                  <a:cubicBezTo>
                    <a:pt x="1759" y="5191"/>
                    <a:pt x="1759" y="6195"/>
                    <a:pt x="2094" y="6949"/>
                  </a:cubicBezTo>
                  <a:lnTo>
                    <a:pt x="2680" y="6949"/>
                  </a:lnTo>
                  <a:cubicBezTo>
                    <a:pt x="2763" y="6949"/>
                    <a:pt x="2847" y="7033"/>
                    <a:pt x="2847" y="7033"/>
                  </a:cubicBezTo>
                  <a:cubicBezTo>
                    <a:pt x="2847" y="7200"/>
                    <a:pt x="2763" y="7367"/>
                    <a:pt x="2680" y="7451"/>
                  </a:cubicBezTo>
                  <a:cubicBezTo>
                    <a:pt x="3182" y="8037"/>
                    <a:pt x="2847" y="8791"/>
                    <a:pt x="3182" y="9377"/>
                  </a:cubicBezTo>
                  <a:cubicBezTo>
                    <a:pt x="3936" y="9126"/>
                    <a:pt x="4605" y="8874"/>
                    <a:pt x="4605" y="7953"/>
                  </a:cubicBezTo>
                  <a:cubicBezTo>
                    <a:pt x="4438" y="7870"/>
                    <a:pt x="4354" y="7619"/>
                    <a:pt x="4187" y="7451"/>
                  </a:cubicBezTo>
                  <a:lnTo>
                    <a:pt x="4187" y="6949"/>
                  </a:lnTo>
                  <a:lnTo>
                    <a:pt x="4689" y="6530"/>
                  </a:lnTo>
                  <a:lnTo>
                    <a:pt x="5694" y="6530"/>
                  </a:lnTo>
                  <a:cubicBezTo>
                    <a:pt x="6447" y="5777"/>
                    <a:pt x="5777" y="5693"/>
                    <a:pt x="5191" y="5442"/>
                  </a:cubicBezTo>
                  <a:cubicBezTo>
                    <a:pt x="4103" y="5023"/>
                    <a:pt x="4270" y="4521"/>
                    <a:pt x="5191" y="4019"/>
                  </a:cubicBezTo>
                  <a:cubicBezTo>
                    <a:pt x="5359" y="3851"/>
                    <a:pt x="5526" y="3684"/>
                    <a:pt x="5694" y="3516"/>
                  </a:cubicBezTo>
                  <a:lnTo>
                    <a:pt x="5191" y="3516"/>
                  </a:lnTo>
                  <a:cubicBezTo>
                    <a:pt x="4856" y="3181"/>
                    <a:pt x="4354" y="3349"/>
                    <a:pt x="4103" y="3014"/>
                  </a:cubicBezTo>
                  <a:cubicBezTo>
                    <a:pt x="3936" y="2847"/>
                    <a:pt x="3768" y="2679"/>
                    <a:pt x="3601" y="2512"/>
                  </a:cubicBezTo>
                  <a:cubicBezTo>
                    <a:pt x="3266" y="2512"/>
                    <a:pt x="2847" y="2344"/>
                    <a:pt x="2680" y="2009"/>
                  </a:cubicBezTo>
                  <a:cubicBezTo>
                    <a:pt x="3350" y="1926"/>
                    <a:pt x="3852" y="1675"/>
                    <a:pt x="3266" y="921"/>
                  </a:cubicBezTo>
                  <a:cubicBezTo>
                    <a:pt x="2931" y="586"/>
                    <a:pt x="2596" y="251"/>
                    <a:pt x="2177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7" name="Google Shape;18617;p23"/>
            <p:cNvSpPr/>
            <p:nvPr/>
          </p:nvSpPr>
          <p:spPr>
            <a:xfrm>
              <a:off x="2563625" y="2061100"/>
              <a:ext cx="71175" cy="126400"/>
            </a:xfrm>
            <a:custGeom>
              <a:avLst/>
              <a:gdLst/>
              <a:ahLst/>
              <a:cxnLst/>
              <a:rect l="l" t="t" r="r" b="b"/>
              <a:pathLst>
                <a:path w="2847" h="5056" extrusionOk="0">
                  <a:moveTo>
                    <a:pt x="2344" y="1"/>
                  </a:moveTo>
                  <a:cubicBezTo>
                    <a:pt x="1842" y="336"/>
                    <a:pt x="1340" y="503"/>
                    <a:pt x="837" y="503"/>
                  </a:cubicBezTo>
                  <a:cubicBezTo>
                    <a:pt x="0" y="1759"/>
                    <a:pt x="1005" y="2847"/>
                    <a:pt x="921" y="3936"/>
                  </a:cubicBezTo>
                  <a:cubicBezTo>
                    <a:pt x="861" y="4775"/>
                    <a:pt x="930" y="5056"/>
                    <a:pt x="1312" y="5056"/>
                  </a:cubicBezTo>
                  <a:cubicBezTo>
                    <a:pt x="1463" y="5056"/>
                    <a:pt x="1664" y="5012"/>
                    <a:pt x="1926" y="4940"/>
                  </a:cubicBezTo>
                  <a:cubicBezTo>
                    <a:pt x="2260" y="4856"/>
                    <a:pt x="2512" y="4689"/>
                    <a:pt x="2846" y="4522"/>
                  </a:cubicBezTo>
                  <a:cubicBezTo>
                    <a:pt x="2093" y="2931"/>
                    <a:pt x="2093" y="2680"/>
                    <a:pt x="2344" y="503"/>
                  </a:cubicBezTo>
                  <a:cubicBezTo>
                    <a:pt x="2344" y="336"/>
                    <a:pt x="2344" y="168"/>
                    <a:pt x="234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8" name="Google Shape;18618;p23"/>
            <p:cNvSpPr/>
            <p:nvPr/>
          </p:nvSpPr>
          <p:spPr>
            <a:xfrm>
              <a:off x="2540600" y="1751350"/>
              <a:ext cx="104675" cy="100475"/>
            </a:xfrm>
            <a:custGeom>
              <a:avLst/>
              <a:gdLst/>
              <a:ahLst/>
              <a:cxnLst/>
              <a:rect l="l" t="t" r="r" b="b"/>
              <a:pathLst>
                <a:path w="4187" h="4019" extrusionOk="0">
                  <a:moveTo>
                    <a:pt x="1591" y="0"/>
                  </a:moveTo>
                  <a:cubicBezTo>
                    <a:pt x="1005" y="0"/>
                    <a:pt x="1005" y="670"/>
                    <a:pt x="1172" y="1089"/>
                  </a:cubicBezTo>
                  <a:cubicBezTo>
                    <a:pt x="1256" y="1591"/>
                    <a:pt x="1674" y="2009"/>
                    <a:pt x="1256" y="2512"/>
                  </a:cubicBezTo>
                  <a:cubicBezTo>
                    <a:pt x="0" y="4019"/>
                    <a:pt x="2009" y="3349"/>
                    <a:pt x="2261" y="3851"/>
                  </a:cubicBezTo>
                  <a:cubicBezTo>
                    <a:pt x="2595" y="3433"/>
                    <a:pt x="2261" y="2679"/>
                    <a:pt x="2847" y="2344"/>
                  </a:cubicBezTo>
                  <a:cubicBezTo>
                    <a:pt x="4186" y="1758"/>
                    <a:pt x="3014" y="1340"/>
                    <a:pt x="2763" y="837"/>
                  </a:cubicBezTo>
                  <a:lnTo>
                    <a:pt x="2261" y="1340"/>
                  </a:lnTo>
                  <a:cubicBezTo>
                    <a:pt x="2093" y="1172"/>
                    <a:pt x="2009" y="1089"/>
                    <a:pt x="1926" y="1005"/>
                  </a:cubicBezTo>
                  <a:cubicBezTo>
                    <a:pt x="1674" y="670"/>
                    <a:pt x="2177" y="0"/>
                    <a:pt x="1591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9" name="Google Shape;18619;p23"/>
            <p:cNvSpPr/>
            <p:nvPr/>
          </p:nvSpPr>
          <p:spPr>
            <a:xfrm>
              <a:off x="2733150" y="2086225"/>
              <a:ext cx="52350" cy="113050"/>
            </a:xfrm>
            <a:custGeom>
              <a:avLst/>
              <a:gdLst/>
              <a:ahLst/>
              <a:cxnLst/>
              <a:rect l="l" t="t" r="r" b="b"/>
              <a:pathLst>
                <a:path w="2094" h="4522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507"/>
                    <a:pt x="168" y="3014"/>
                    <a:pt x="586" y="4521"/>
                  </a:cubicBezTo>
                  <a:cubicBezTo>
                    <a:pt x="1089" y="3851"/>
                    <a:pt x="1340" y="3014"/>
                    <a:pt x="2093" y="2512"/>
                  </a:cubicBezTo>
                  <a:cubicBezTo>
                    <a:pt x="1675" y="2261"/>
                    <a:pt x="837" y="2093"/>
                    <a:pt x="1005" y="1675"/>
                  </a:cubicBezTo>
                  <a:cubicBezTo>
                    <a:pt x="1424" y="586"/>
                    <a:pt x="251" y="586"/>
                    <a:pt x="8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0" name="Google Shape;18620;p23"/>
            <p:cNvSpPr/>
            <p:nvPr/>
          </p:nvSpPr>
          <p:spPr>
            <a:xfrm>
              <a:off x="2737325" y="2211800"/>
              <a:ext cx="39800" cy="113050"/>
            </a:xfrm>
            <a:custGeom>
              <a:avLst/>
              <a:gdLst/>
              <a:ahLst/>
              <a:cxnLst/>
              <a:rect l="l" t="t" r="r" b="b"/>
              <a:pathLst>
                <a:path w="1592" h="4522" extrusionOk="0">
                  <a:moveTo>
                    <a:pt x="419" y="1"/>
                  </a:moveTo>
                  <a:lnTo>
                    <a:pt x="419" y="1"/>
                  </a:lnTo>
                  <a:cubicBezTo>
                    <a:pt x="587" y="1507"/>
                    <a:pt x="1" y="3098"/>
                    <a:pt x="838" y="4521"/>
                  </a:cubicBezTo>
                  <a:cubicBezTo>
                    <a:pt x="838" y="3684"/>
                    <a:pt x="922" y="2763"/>
                    <a:pt x="1173" y="1926"/>
                  </a:cubicBezTo>
                  <a:cubicBezTo>
                    <a:pt x="1591" y="1173"/>
                    <a:pt x="1257" y="252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1" name="Google Shape;18621;p23"/>
            <p:cNvSpPr/>
            <p:nvPr/>
          </p:nvSpPr>
          <p:spPr>
            <a:xfrm>
              <a:off x="2653600" y="1594375"/>
              <a:ext cx="16775" cy="64900"/>
            </a:xfrm>
            <a:custGeom>
              <a:avLst/>
              <a:gdLst/>
              <a:ahLst/>
              <a:cxnLst/>
              <a:rect l="l" t="t" r="r" b="b"/>
              <a:pathLst>
                <a:path w="671" h="2596" extrusionOk="0">
                  <a:moveTo>
                    <a:pt x="671" y="0"/>
                  </a:moveTo>
                  <a:cubicBezTo>
                    <a:pt x="1" y="754"/>
                    <a:pt x="1" y="1842"/>
                    <a:pt x="671" y="2596"/>
                  </a:cubicBezTo>
                  <a:lnTo>
                    <a:pt x="671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2" name="Google Shape;18622;p23"/>
            <p:cNvSpPr/>
            <p:nvPr/>
          </p:nvSpPr>
          <p:spPr>
            <a:xfrm>
              <a:off x="2601275" y="1987850"/>
              <a:ext cx="16775" cy="21425"/>
            </a:xfrm>
            <a:custGeom>
              <a:avLst/>
              <a:gdLst/>
              <a:ahLst/>
              <a:cxnLst/>
              <a:rect l="l" t="t" r="r" b="b"/>
              <a:pathLst>
                <a:path w="671" h="857" extrusionOk="0">
                  <a:moveTo>
                    <a:pt x="252" y="1"/>
                  </a:moveTo>
                  <a:cubicBezTo>
                    <a:pt x="85" y="168"/>
                    <a:pt x="1" y="335"/>
                    <a:pt x="168" y="419"/>
                  </a:cubicBezTo>
                  <a:cubicBezTo>
                    <a:pt x="234" y="485"/>
                    <a:pt x="146" y="856"/>
                    <a:pt x="304" y="856"/>
                  </a:cubicBezTo>
                  <a:cubicBezTo>
                    <a:pt x="348" y="856"/>
                    <a:pt x="412" y="827"/>
                    <a:pt x="503" y="754"/>
                  </a:cubicBezTo>
                  <a:cubicBezTo>
                    <a:pt x="587" y="670"/>
                    <a:pt x="671" y="503"/>
                    <a:pt x="671" y="335"/>
                  </a:cubicBezTo>
                  <a:cubicBezTo>
                    <a:pt x="587" y="168"/>
                    <a:pt x="420" y="168"/>
                    <a:pt x="25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3" name="Google Shape;18623;p23"/>
            <p:cNvSpPr/>
            <p:nvPr/>
          </p:nvSpPr>
          <p:spPr>
            <a:xfrm>
              <a:off x="2647325" y="1558550"/>
              <a:ext cx="25000" cy="25375"/>
            </a:xfrm>
            <a:custGeom>
              <a:avLst/>
              <a:gdLst/>
              <a:ahLst/>
              <a:cxnLst/>
              <a:rect l="l" t="t" r="r" b="b"/>
              <a:pathLst>
                <a:path w="1000" h="1015" extrusionOk="0">
                  <a:moveTo>
                    <a:pt x="128" y="1"/>
                  </a:moveTo>
                  <a:cubicBezTo>
                    <a:pt x="86" y="1"/>
                    <a:pt x="44" y="4"/>
                    <a:pt x="1" y="10"/>
                  </a:cubicBezTo>
                  <a:cubicBezTo>
                    <a:pt x="168" y="429"/>
                    <a:pt x="503" y="764"/>
                    <a:pt x="922" y="1015"/>
                  </a:cubicBezTo>
                  <a:cubicBezTo>
                    <a:pt x="999" y="472"/>
                    <a:pt x="646" y="1"/>
                    <a:pt x="12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4" name="Google Shape;18624;p23"/>
            <p:cNvSpPr/>
            <p:nvPr/>
          </p:nvSpPr>
          <p:spPr>
            <a:xfrm>
              <a:off x="2634775" y="15462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5" name="Google Shape;18625;p23"/>
            <p:cNvSpPr/>
            <p:nvPr/>
          </p:nvSpPr>
          <p:spPr>
            <a:xfrm>
              <a:off x="2620125" y="1529475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252" y="1"/>
                  </a:moveTo>
                  <a:lnTo>
                    <a:pt x="0" y="168"/>
                  </a:lnTo>
                  <a:lnTo>
                    <a:pt x="586" y="671"/>
                  </a:lnTo>
                  <a:lnTo>
                    <a:pt x="586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6" name="Google Shape;18626;p23"/>
            <p:cNvSpPr/>
            <p:nvPr/>
          </p:nvSpPr>
          <p:spPr>
            <a:xfrm>
              <a:off x="2607575" y="1516100"/>
              <a:ext cx="18850" cy="17600"/>
            </a:xfrm>
            <a:custGeom>
              <a:avLst/>
              <a:gdLst/>
              <a:ahLst/>
              <a:cxnLst/>
              <a:rect l="l" t="t" r="r" b="b"/>
              <a:pathLst>
                <a:path w="754" h="704" extrusionOk="0">
                  <a:moveTo>
                    <a:pt x="302" y="1"/>
                  </a:moveTo>
                  <a:cubicBezTo>
                    <a:pt x="257" y="1"/>
                    <a:pt x="212" y="11"/>
                    <a:pt x="168" y="34"/>
                  </a:cubicBezTo>
                  <a:cubicBezTo>
                    <a:pt x="84" y="117"/>
                    <a:pt x="84" y="201"/>
                    <a:pt x="0" y="285"/>
                  </a:cubicBezTo>
                  <a:lnTo>
                    <a:pt x="502" y="703"/>
                  </a:lnTo>
                  <a:lnTo>
                    <a:pt x="586" y="703"/>
                  </a:lnTo>
                  <a:cubicBezTo>
                    <a:pt x="754" y="536"/>
                    <a:pt x="754" y="369"/>
                    <a:pt x="670" y="201"/>
                  </a:cubicBezTo>
                  <a:cubicBezTo>
                    <a:pt x="547" y="79"/>
                    <a:pt x="425" y="1"/>
                    <a:pt x="302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7" name="Google Shape;18627;p23"/>
            <p:cNvSpPr/>
            <p:nvPr/>
          </p:nvSpPr>
          <p:spPr>
            <a:xfrm>
              <a:off x="2592925" y="1506975"/>
              <a:ext cx="20950" cy="16250"/>
            </a:xfrm>
            <a:custGeom>
              <a:avLst/>
              <a:gdLst/>
              <a:ahLst/>
              <a:cxnLst/>
              <a:rect l="l" t="t" r="r" b="b"/>
              <a:pathLst>
                <a:path w="838" h="650" extrusionOk="0">
                  <a:moveTo>
                    <a:pt x="429" y="1"/>
                  </a:moveTo>
                  <a:cubicBezTo>
                    <a:pt x="335" y="1"/>
                    <a:pt x="251" y="22"/>
                    <a:pt x="168" y="64"/>
                  </a:cubicBezTo>
                  <a:cubicBezTo>
                    <a:pt x="84" y="64"/>
                    <a:pt x="0" y="147"/>
                    <a:pt x="0" y="231"/>
                  </a:cubicBezTo>
                  <a:cubicBezTo>
                    <a:pt x="0" y="399"/>
                    <a:pt x="0" y="482"/>
                    <a:pt x="168" y="650"/>
                  </a:cubicBezTo>
                  <a:cubicBezTo>
                    <a:pt x="209" y="608"/>
                    <a:pt x="272" y="587"/>
                    <a:pt x="345" y="587"/>
                  </a:cubicBezTo>
                  <a:cubicBezTo>
                    <a:pt x="419" y="587"/>
                    <a:pt x="502" y="608"/>
                    <a:pt x="586" y="650"/>
                  </a:cubicBezTo>
                  <a:lnTo>
                    <a:pt x="754" y="566"/>
                  </a:lnTo>
                  <a:cubicBezTo>
                    <a:pt x="837" y="482"/>
                    <a:pt x="837" y="231"/>
                    <a:pt x="754" y="64"/>
                  </a:cubicBezTo>
                  <a:cubicBezTo>
                    <a:pt x="628" y="22"/>
                    <a:pt x="523" y="1"/>
                    <a:pt x="429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8" name="Google Shape;18628;p23"/>
            <p:cNvSpPr/>
            <p:nvPr/>
          </p:nvSpPr>
          <p:spPr>
            <a:xfrm>
              <a:off x="2622225" y="227460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8"/>
                    <a:pt x="72" y="139"/>
                    <a:pt x="101" y="139"/>
                  </a:cubicBezTo>
                  <a:cubicBezTo>
                    <a:pt x="140" y="139"/>
                    <a:pt x="168" y="84"/>
                    <a:pt x="168" y="84"/>
                  </a:cubicBezTo>
                  <a:cubicBezTo>
                    <a:pt x="168" y="8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9" name="Google Shape;18629;p23"/>
            <p:cNvSpPr/>
            <p:nvPr/>
          </p:nvSpPr>
          <p:spPr>
            <a:xfrm>
              <a:off x="2760350" y="2337375"/>
              <a:ext cx="6300" cy="12600"/>
            </a:xfrm>
            <a:custGeom>
              <a:avLst/>
              <a:gdLst/>
              <a:ahLst/>
              <a:cxnLst/>
              <a:rect l="l" t="t" r="r" b="b"/>
              <a:pathLst>
                <a:path w="252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84" y="419"/>
                    <a:pt x="84" y="503"/>
                    <a:pt x="168" y="336"/>
                  </a:cubicBezTo>
                  <a:cubicBezTo>
                    <a:pt x="252" y="168"/>
                    <a:pt x="168" y="1"/>
                    <a:pt x="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0" name="Google Shape;18630;p23"/>
            <p:cNvSpPr/>
            <p:nvPr/>
          </p:nvSpPr>
          <p:spPr>
            <a:xfrm>
              <a:off x="2584550" y="234785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0"/>
                  </a:moveTo>
                  <a:lnTo>
                    <a:pt x="0" y="586"/>
                  </a:lnTo>
                  <a:cubicBezTo>
                    <a:pt x="335" y="419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1" name="Google Shape;18631;p23"/>
            <p:cNvSpPr/>
            <p:nvPr/>
          </p:nvSpPr>
          <p:spPr>
            <a:xfrm>
              <a:off x="2896400" y="817875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0" y="0"/>
                  </a:moveTo>
                  <a:cubicBezTo>
                    <a:pt x="36" y="108"/>
                    <a:pt x="88" y="139"/>
                    <a:pt x="134" y="139"/>
                  </a:cubicBezTo>
                  <a:cubicBezTo>
                    <a:pt x="197" y="139"/>
                    <a:pt x="252" y="84"/>
                    <a:pt x="252" y="84"/>
                  </a:cubicBezTo>
                  <a:cubicBezTo>
                    <a:pt x="252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2" name="Google Shape;18632;p23"/>
            <p:cNvSpPr/>
            <p:nvPr/>
          </p:nvSpPr>
          <p:spPr>
            <a:xfrm>
              <a:off x="1904325" y="805300"/>
              <a:ext cx="140250" cy="198875"/>
            </a:xfrm>
            <a:custGeom>
              <a:avLst/>
              <a:gdLst/>
              <a:ahLst/>
              <a:cxnLst/>
              <a:rect l="l" t="t" r="r" b="b"/>
              <a:pathLst>
                <a:path w="5610" h="7955" extrusionOk="0">
                  <a:moveTo>
                    <a:pt x="3600" y="1"/>
                  </a:moveTo>
                  <a:lnTo>
                    <a:pt x="3098" y="503"/>
                  </a:lnTo>
                  <a:cubicBezTo>
                    <a:pt x="2772" y="959"/>
                    <a:pt x="2346" y="1010"/>
                    <a:pt x="1896" y="1010"/>
                  </a:cubicBezTo>
                  <a:cubicBezTo>
                    <a:pt x="1768" y="1010"/>
                    <a:pt x="1638" y="1006"/>
                    <a:pt x="1507" y="1006"/>
                  </a:cubicBezTo>
                  <a:cubicBezTo>
                    <a:pt x="84" y="1173"/>
                    <a:pt x="0" y="1927"/>
                    <a:pt x="503" y="3015"/>
                  </a:cubicBezTo>
                  <a:cubicBezTo>
                    <a:pt x="754" y="3182"/>
                    <a:pt x="921" y="3350"/>
                    <a:pt x="1005" y="3601"/>
                  </a:cubicBezTo>
                  <a:cubicBezTo>
                    <a:pt x="1424" y="4187"/>
                    <a:pt x="1926" y="4689"/>
                    <a:pt x="2512" y="5024"/>
                  </a:cubicBezTo>
                  <a:cubicBezTo>
                    <a:pt x="3349" y="5861"/>
                    <a:pt x="4521" y="6280"/>
                    <a:pt x="5275" y="7954"/>
                  </a:cubicBezTo>
                  <a:lnTo>
                    <a:pt x="5610" y="3433"/>
                  </a:lnTo>
                  <a:cubicBezTo>
                    <a:pt x="5191" y="2513"/>
                    <a:pt x="5275" y="1341"/>
                    <a:pt x="4605" y="503"/>
                  </a:cubicBezTo>
                  <a:lnTo>
                    <a:pt x="3600" y="1"/>
                  </a:lnTo>
                  <a:close/>
                </a:path>
              </a:pathLst>
            </a:custGeom>
            <a:solidFill>
              <a:srgbClr val="16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3" name="Google Shape;18633;p23"/>
            <p:cNvSpPr/>
            <p:nvPr/>
          </p:nvSpPr>
          <p:spPr>
            <a:xfrm>
              <a:off x="2831525" y="955475"/>
              <a:ext cx="104675" cy="69725"/>
            </a:xfrm>
            <a:custGeom>
              <a:avLst/>
              <a:gdLst/>
              <a:ahLst/>
              <a:cxnLst/>
              <a:rect l="l" t="t" r="r" b="b"/>
              <a:pathLst>
                <a:path w="4187" h="2789" extrusionOk="0">
                  <a:moveTo>
                    <a:pt x="2093" y="1"/>
                  </a:moveTo>
                  <a:cubicBezTo>
                    <a:pt x="1954" y="1"/>
                    <a:pt x="1814" y="8"/>
                    <a:pt x="1675" y="22"/>
                  </a:cubicBezTo>
                  <a:cubicBezTo>
                    <a:pt x="1675" y="775"/>
                    <a:pt x="1005" y="859"/>
                    <a:pt x="502" y="1529"/>
                  </a:cubicBezTo>
                  <a:cubicBezTo>
                    <a:pt x="0" y="2115"/>
                    <a:pt x="335" y="2785"/>
                    <a:pt x="921" y="2785"/>
                  </a:cubicBezTo>
                  <a:cubicBezTo>
                    <a:pt x="956" y="2787"/>
                    <a:pt x="991" y="2789"/>
                    <a:pt x="1025" y="2789"/>
                  </a:cubicBezTo>
                  <a:cubicBezTo>
                    <a:pt x="1833" y="2789"/>
                    <a:pt x="2541" y="2024"/>
                    <a:pt x="3421" y="2024"/>
                  </a:cubicBezTo>
                  <a:cubicBezTo>
                    <a:pt x="3586" y="2024"/>
                    <a:pt x="3756" y="2051"/>
                    <a:pt x="3935" y="2115"/>
                  </a:cubicBezTo>
                  <a:cubicBezTo>
                    <a:pt x="4019" y="1612"/>
                    <a:pt x="3767" y="1026"/>
                    <a:pt x="4186" y="524"/>
                  </a:cubicBezTo>
                  <a:cubicBezTo>
                    <a:pt x="3488" y="175"/>
                    <a:pt x="2791" y="1"/>
                    <a:pt x="2093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4" name="Google Shape;18634;p23"/>
            <p:cNvSpPr/>
            <p:nvPr/>
          </p:nvSpPr>
          <p:spPr>
            <a:xfrm>
              <a:off x="2546875" y="878575"/>
              <a:ext cx="138150" cy="27400"/>
            </a:xfrm>
            <a:custGeom>
              <a:avLst/>
              <a:gdLst/>
              <a:ahLst/>
              <a:cxnLst/>
              <a:rect l="l" t="t" r="r" b="b"/>
              <a:pathLst>
                <a:path w="5526" h="1096" extrusionOk="0">
                  <a:moveTo>
                    <a:pt x="0" y="0"/>
                  </a:moveTo>
                  <a:lnTo>
                    <a:pt x="0" y="0"/>
                  </a:lnTo>
                  <a:cubicBezTo>
                    <a:pt x="1322" y="992"/>
                    <a:pt x="2801" y="1096"/>
                    <a:pt x="4312" y="1096"/>
                  </a:cubicBezTo>
                  <a:cubicBezTo>
                    <a:pt x="4715" y="1096"/>
                    <a:pt x="5120" y="1089"/>
                    <a:pt x="5526" y="1089"/>
                  </a:cubicBezTo>
                  <a:cubicBezTo>
                    <a:pt x="4856" y="168"/>
                    <a:pt x="3600" y="1005"/>
                    <a:pt x="2930" y="16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5" name="Google Shape;18635;p23"/>
            <p:cNvSpPr/>
            <p:nvPr/>
          </p:nvSpPr>
          <p:spPr>
            <a:xfrm>
              <a:off x="2810575" y="941350"/>
              <a:ext cx="62825" cy="27375"/>
            </a:xfrm>
            <a:custGeom>
              <a:avLst/>
              <a:gdLst/>
              <a:ahLst/>
              <a:cxnLst/>
              <a:rect l="l" t="t" r="r" b="b"/>
              <a:pathLst>
                <a:path w="2513" h="1095" extrusionOk="0">
                  <a:moveTo>
                    <a:pt x="1" y="1"/>
                  </a:moveTo>
                  <a:cubicBezTo>
                    <a:pt x="336" y="766"/>
                    <a:pt x="507" y="1094"/>
                    <a:pt x="935" y="1094"/>
                  </a:cubicBezTo>
                  <a:cubicBezTo>
                    <a:pt x="1257" y="1094"/>
                    <a:pt x="1723" y="910"/>
                    <a:pt x="2513" y="587"/>
                  </a:cubicBezTo>
                  <a:cubicBezTo>
                    <a:pt x="2075" y="101"/>
                    <a:pt x="1582" y="38"/>
                    <a:pt x="1081" y="38"/>
                  </a:cubicBezTo>
                  <a:cubicBezTo>
                    <a:pt x="906" y="38"/>
                    <a:pt x="729" y="46"/>
                    <a:pt x="554" y="46"/>
                  </a:cubicBezTo>
                  <a:cubicBezTo>
                    <a:pt x="367" y="46"/>
                    <a:pt x="182" y="37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6" name="Google Shape;18636;p23"/>
            <p:cNvSpPr/>
            <p:nvPr/>
          </p:nvSpPr>
          <p:spPr>
            <a:xfrm>
              <a:off x="2710125" y="959875"/>
              <a:ext cx="29325" cy="25450"/>
            </a:xfrm>
            <a:custGeom>
              <a:avLst/>
              <a:gdLst/>
              <a:ahLst/>
              <a:cxnLst/>
              <a:rect l="l" t="t" r="r" b="b"/>
              <a:pathLst>
                <a:path w="1173" h="1018" extrusionOk="0">
                  <a:moveTo>
                    <a:pt x="604" y="0"/>
                  </a:moveTo>
                  <a:cubicBezTo>
                    <a:pt x="217" y="0"/>
                    <a:pt x="75" y="291"/>
                    <a:pt x="0" y="516"/>
                  </a:cubicBezTo>
                  <a:cubicBezTo>
                    <a:pt x="0" y="767"/>
                    <a:pt x="84" y="1018"/>
                    <a:pt x="419" y="1018"/>
                  </a:cubicBezTo>
                  <a:cubicBezTo>
                    <a:pt x="754" y="934"/>
                    <a:pt x="1089" y="850"/>
                    <a:pt x="1089" y="516"/>
                  </a:cubicBezTo>
                  <a:cubicBezTo>
                    <a:pt x="1172" y="348"/>
                    <a:pt x="838" y="181"/>
                    <a:pt x="754" y="13"/>
                  </a:cubicBezTo>
                  <a:cubicBezTo>
                    <a:pt x="700" y="4"/>
                    <a:pt x="650" y="0"/>
                    <a:pt x="604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7" name="Google Shape;18637;p23"/>
            <p:cNvSpPr/>
            <p:nvPr/>
          </p:nvSpPr>
          <p:spPr>
            <a:xfrm>
              <a:off x="2641050" y="953925"/>
              <a:ext cx="33525" cy="20950"/>
            </a:xfrm>
            <a:custGeom>
              <a:avLst/>
              <a:gdLst/>
              <a:ahLst/>
              <a:cxnLst/>
              <a:rect l="l" t="t" r="r" b="b"/>
              <a:pathLst>
                <a:path w="1341" h="838" extrusionOk="0">
                  <a:moveTo>
                    <a:pt x="754" y="84"/>
                  </a:moveTo>
                  <a:cubicBezTo>
                    <a:pt x="419" y="168"/>
                    <a:pt x="1" y="0"/>
                    <a:pt x="84" y="586"/>
                  </a:cubicBezTo>
                  <a:cubicBezTo>
                    <a:pt x="168" y="670"/>
                    <a:pt x="336" y="754"/>
                    <a:pt x="503" y="837"/>
                  </a:cubicBezTo>
                  <a:cubicBezTo>
                    <a:pt x="838" y="754"/>
                    <a:pt x="1256" y="586"/>
                    <a:pt x="1256" y="335"/>
                  </a:cubicBezTo>
                  <a:cubicBezTo>
                    <a:pt x="1340" y="84"/>
                    <a:pt x="922" y="84"/>
                    <a:pt x="754" y="84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8" name="Google Shape;18638;p23"/>
            <p:cNvSpPr/>
            <p:nvPr/>
          </p:nvSpPr>
          <p:spPr>
            <a:xfrm>
              <a:off x="2685000" y="904975"/>
              <a:ext cx="62825" cy="14200"/>
            </a:xfrm>
            <a:custGeom>
              <a:avLst/>
              <a:gdLst/>
              <a:ahLst/>
              <a:cxnLst/>
              <a:rect l="l" t="t" r="r" b="b"/>
              <a:pathLst>
                <a:path w="2513" h="568" extrusionOk="0">
                  <a:moveTo>
                    <a:pt x="1240" y="0"/>
                  </a:moveTo>
                  <a:cubicBezTo>
                    <a:pt x="914" y="0"/>
                    <a:pt x="579" y="44"/>
                    <a:pt x="260" y="44"/>
                  </a:cubicBezTo>
                  <a:cubicBezTo>
                    <a:pt x="172" y="44"/>
                    <a:pt x="86" y="41"/>
                    <a:pt x="1" y="33"/>
                  </a:cubicBezTo>
                  <a:lnTo>
                    <a:pt x="1" y="33"/>
                  </a:lnTo>
                  <a:cubicBezTo>
                    <a:pt x="356" y="476"/>
                    <a:pt x="805" y="567"/>
                    <a:pt x="1273" y="567"/>
                  </a:cubicBezTo>
                  <a:cubicBezTo>
                    <a:pt x="1599" y="567"/>
                    <a:pt x="1934" y="523"/>
                    <a:pt x="2253" y="523"/>
                  </a:cubicBezTo>
                  <a:cubicBezTo>
                    <a:pt x="2341" y="523"/>
                    <a:pt x="2428" y="526"/>
                    <a:pt x="2512" y="535"/>
                  </a:cubicBezTo>
                  <a:cubicBezTo>
                    <a:pt x="2157" y="91"/>
                    <a:pt x="1709" y="0"/>
                    <a:pt x="1240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9" name="Google Shape;18639;p23"/>
            <p:cNvSpPr/>
            <p:nvPr/>
          </p:nvSpPr>
          <p:spPr>
            <a:xfrm>
              <a:off x="2756175" y="988400"/>
              <a:ext cx="20950" cy="17025"/>
            </a:xfrm>
            <a:custGeom>
              <a:avLst/>
              <a:gdLst/>
              <a:ahLst/>
              <a:cxnLst/>
              <a:rect l="l" t="t" r="r" b="b"/>
              <a:pathLst>
                <a:path w="838" h="681" extrusionOk="0">
                  <a:moveTo>
                    <a:pt x="324" y="1"/>
                  </a:moveTo>
                  <a:cubicBezTo>
                    <a:pt x="251" y="1"/>
                    <a:pt x="194" y="18"/>
                    <a:pt x="168" y="44"/>
                  </a:cubicBezTo>
                  <a:cubicBezTo>
                    <a:pt x="84" y="128"/>
                    <a:pt x="0" y="379"/>
                    <a:pt x="0" y="463"/>
                  </a:cubicBezTo>
                  <a:cubicBezTo>
                    <a:pt x="53" y="622"/>
                    <a:pt x="207" y="680"/>
                    <a:pt x="356" y="680"/>
                  </a:cubicBezTo>
                  <a:cubicBezTo>
                    <a:pt x="441" y="680"/>
                    <a:pt x="525" y="661"/>
                    <a:pt x="586" y="630"/>
                  </a:cubicBezTo>
                  <a:cubicBezTo>
                    <a:pt x="837" y="630"/>
                    <a:pt x="837" y="463"/>
                    <a:pt x="837" y="379"/>
                  </a:cubicBezTo>
                  <a:cubicBezTo>
                    <a:pt x="722" y="90"/>
                    <a:pt x="486" y="1"/>
                    <a:pt x="32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0" name="Google Shape;18640;p23"/>
            <p:cNvSpPr/>
            <p:nvPr/>
          </p:nvSpPr>
          <p:spPr>
            <a:xfrm>
              <a:off x="2772900" y="928800"/>
              <a:ext cx="37700" cy="14750"/>
            </a:xfrm>
            <a:custGeom>
              <a:avLst/>
              <a:gdLst/>
              <a:ahLst/>
              <a:cxnLst/>
              <a:rect l="l" t="t" r="r" b="b"/>
              <a:pathLst>
                <a:path w="1508" h="590" extrusionOk="0">
                  <a:moveTo>
                    <a:pt x="1" y="0"/>
                  </a:moveTo>
                  <a:cubicBezTo>
                    <a:pt x="269" y="536"/>
                    <a:pt x="698" y="590"/>
                    <a:pt x="1158" y="590"/>
                  </a:cubicBezTo>
                  <a:cubicBezTo>
                    <a:pt x="1274" y="590"/>
                    <a:pt x="1391" y="586"/>
                    <a:pt x="1508" y="586"/>
                  </a:cubicBezTo>
                  <a:cubicBezTo>
                    <a:pt x="1173" y="0"/>
                    <a:pt x="503" y="0"/>
                    <a:pt x="1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1" name="Google Shape;18641;p23"/>
            <p:cNvSpPr/>
            <p:nvPr/>
          </p:nvSpPr>
          <p:spPr>
            <a:xfrm>
              <a:off x="2760350" y="918325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1" y="1"/>
                  </a:moveTo>
                  <a:lnTo>
                    <a:pt x="503" y="419"/>
                  </a:ln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2" name="Google Shape;18642;p23"/>
            <p:cNvSpPr/>
            <p:nvPr/>
          </p:nvSpPr>
          <p:spPr>
            <a:xfrm>
              <a:off x="1960825" y="780200"/>
              <a:ext cx="43975" cy="25275"/>
            </a:xfrm>
            <a:custGeom>
              <a:avLst/>
              <a:gdLst/>
              <a:ahLst/>
              <a:cxnLst/>
              <a:rect l="l" t="t" r="r" b="b"/>
              <a:pathLst>
                <a:path w="1759" h="1011" extrusionOk="0">
                  <a:moveTo>
                    <a:pt x="922" y="0"/>
                  </a:moveTo>
                  <a:cubicBezTo>
                    <a:pt x="503" y="0"/>
                    <a:pt x="1" y="84"/>
                    <a:pt x="85" y="586"/>
                  </a:cubicBezTo>
                  <a:cubicBezTo>
                    <a:pt x="147" y="963"/>
                    <a:pt x="446" y="1010"/>
                    <a:pt x="767" y="1010"/>
                  </a:cubicBezTo>
                  <a:cubicBezTo>
                    <a:pt x="875" y="1010"/>
                    <a:pt x="984" y="1005"/>
                    <a:pt x="1089" y="1005"/>
                  </a:cubicBezTo>
                  <a:lnTo>
                    <a:pt x="1340" y="1005"/>
                  </a:lnTo>
                  <a:cubicBezTo>
                    <a:pt x="1424" y="586"/>
                    <a:pt x="1759" y="0"/>
                    <a:pt x="922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3" name="Google Shape;18643;p23"/>
            <p:cNvSpPr/>
            <p:nvPr/>
          </p:nvSpPr>
          <p:spPr>
            <a:xfrm>
              <a:off x="2628500" y="8388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95" y="1"/>
                  </a:moveTo>
                  <a:cubicBezTo>
                    <a:pt x="42" y="1"/>
                    <a:pt x="0" y="42"/>
                    <a:pt x="0" y="84"/>
                  </a:cubicBezTo>
                  <a:cubicBezTo>
                    <a:pt x="0" y="84"/>
                    <a:pt x="168" y="168"/>
                    <a:pt x="251" y="168"/>
                  </a:cubicBezTo>
                  <a:cubicBezTo>
                    <a:pt x="210" y="42"/>
                    <a:pt x="147" y="1"/>
                    <a:pt x="9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4" name="Google Shape;18644;p23"/>
            <p:cNvSpPr/>
            <p:nvPr/>
          </p:nvSpPr>
          <p:spPr>
            <a:xfrm>
              <a:off x="2695475" y="1732500"/>
              <a:ext cx="56525" cy="64425"/>
            </a:xfrm>
            <a:custGeom>
              <a:avLst/>
              <a:gdLst/>
              <a:ahLst/>
              <a:cxnLst/>
              <a:rect l="l" t="t" r="r" b="b"/>
              <a:pathLst>
                <a:path w="2261" h="2577" extrusionOk="0">
                  <a:moveTo>
                    <a:pt x="1" y="2010"/>
                  </a:moveTo>
                  <a:cubicBezTo>
                    <a:pt x="1" y="2010"/>
                    <a:pt x="1" y="2010"/>
                    <a:pt x="0" y="2010"/>
                  </a:cubicBezTo>
                  <a:lnTo>
                    <a:pt x="0" y="2094"/>
                  </a:lnTo>
                  <a:cubicBezTo>
                    <a:pt x="0" y="2065"/>
                    <a:pt x="1" y="2037"/>
                    <a:pt x="1" y="2010"/>
                  </a:cubicBezTo>
                  <a:close/>
                  <a:moveTo>
                    <a:pt x="168" y="1"/>
                  </a:moveTo>
                  <a:cubicBezTo>
                    <a:pt x="88" y="1036"/>
                    <a:pt x="8" y="1466"/>
                    <a:pt x="1" y="2010"/>
                  </a:cubicBezTo>
                  <a:lnTo>
                    <a:pt x="1" y="2010"/>
                  </a:lnTo>
                  <a:cubicBezTo>
                    <a:pt x="81" y="1949"/>
                    <a:pt x="159" y="1924"/>
                    <a:pt x="236" y="1924"/>
                  </a:cubicBezTo>
                  <a:cubicBezTo>
                    <a:pt x="623" y="1924"/>
                    <a:pt x="959" y="2577"/>
                    <a:pt x="1301" y="2577"/>
                  </a:cubicBezTo>
                  <a:cubicBezTo>
                    <a:pt x="1451" y="2577"/>
                    <a:pt x="1602" y="2452"/>
                    <a:pt x="1758" y="2094"/>
                  </a:cubicBezTo>
                  <a:cubicBezTo>
                    <a:pt x="2261" y="754"/>
                    <a:pt x="838" y="922"/>
                    <a:pt x="16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5" name="Google Shape;18645;p23"/>
            <p:cNvSpPr/>
            <p:nvPr/>
          </p:nvSpPr>
          <p:spPr>
            <a:xfrm>
              <a:off x="2795925" y="2023425"/>
              <a:ext cx="37700" cy="75375"/>
            </a:xfrm>
            <a:custGeom>
              <a:avLst/>
              <a:gdLst/>
              <a:ahLst/>
              <a:cxnLst/>
              <a:rect l="l" t="t" r="r" b="b"/>
              <a:pathLst>
                <a:path w="1508" h="3015" extrusionOk="0">
                  <a:moveTo>
                    <a:pt x="85" y="1"/>
                  </a:moveTo>
                  <a:cubicBezTo>
                    <a:pt x="1" y="1005"/>
                    <a:pt x="168" y="2010"/>
                    <a:pt x="503" y="3015"/>
                  </a:cubicBezTo>
                  <a:cubicBezTo>
                    <a:pt x="1508" y="1759"/>
                    <a:pt x="587" y="922"/>
                    <a:pt x="85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6" name="Google Shape;18646;p23"/>
            <p:cNvSpPr/>
            <p:nvPr/>
          </p:nvSpPr>
          <p:spPr>
            <a:xfrm>
              <a:off x="2685000" y="1655075"/>
              <a:ext cx="10500" cy="16750"/>
            </a:xfrm>
            <a:custGeom>
              <a:avLst/>
              <a:gdLst/>
              <a:ahLst/>
              <a:cxnLst/>
              <a:rect l="l" t="t" r="r" b="b"/>
              <a:pathLst>
                <a:path w="420" h="670" extrusionOk="0">
                  <a:moveTo>
                    <a:pt x="336" y="0"/>
                  </a:moveTo>
                  <a:lnTo>
                    <a:pt x="1" y="168"/>
                  </a:lnTo>
                  <a:cubicBezTo>
                    <a:pt x="1" y="335"/>
                    <a:pt x="1" y="502"/>
                    <a:pt x="1" y="670"/>
                  </a:cubicBezTo>
                  <a:cubicBezTo>
                    <a:pt x="252" y="502"/>
                    <a:pt x="419" y="335"/>
                    <a:pt x="336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7" name="Google Shape;18647;p23"/>
            <p:cNvSpPr/>
            <p:nvPr/>
          </p:nvSpPr>
          <p:spPr>
            <a:xfrm>
              <a:off x="2722675" y="1671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8" name="Google Shape;18648;p23"/>
            <p:cNvSpPr/>
            <p:nvPr/>
          </p:nvSpPr>
          <p:spPr>
            <a:xfrm>
              <a:off x="2722675" y="1646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9" name="Google Shape;18649;p23"/>
            <p:cNvSpPr/>
            <p:nvPr/>
          </p:nvSpPr>
          <p:spPr>
            <a:xfrm>
              <a:off x="2798025" y="2096675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419" y="1"/>
                  </a:moveTo>
                  <a:lnTo>
                    <a:pt x="1" y="503"/>
                  </a:lnTo>
                  <a:lnTo>
                    <a:pt x="419" y="587"/>
                  </a:lnTo>
                  <a:cubicBezTo>
                    <a:pt x="419" y="420"/>
                    <a:pt x="419" y="168"/>
                    <a:pt x="419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0" name="Google Shape;18650;p23"/>
            <p:cNvSpPr/>
            <p:nvPr/>
          </p:nvSpPr>
          <p:spPr>
            <a:xfrm>
              <a:off x="1916875" y="88065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1" y="1"/>
                  </a:moveTo>
                  <a:lnTo>
                    <a:pt x="503" y="587"/>
                  </a:lnTo>
                  <a:cubicBezTo>
                    <a:pt x="503" y="252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1" name="Google Shape;18651;p23"/>
            <p:cNvSpPr/>
            <p:nvPr/>
          </p:nvSpPr>
          <p:spPr>
            <a:xfrm>
              <a:off x="2875475" y="1744025"/>
              <a:ext cx="31425" cy="25650"/>
            </a:xfrm>
            <a:custGeom>
              <a:avLst/>
              <a:gdLst/>
              <a:ahLst/>
              <a:cxnLst/>
              <a:rect l="l" t="t" r="r" b="b"/>
              <a:pathLst>
                <a:path w="1257" h="1026" extrusionOk="0">
                  <a:moveTo>
                    <a:pt x="618" y="0"/>
                  </a:moveTo>
                  <a:cubicBezTo>
                    <a:pt x="523" y="0"/>
                    <a:pt x="419" y="42"/>
                    <a:pt x="335" y="126"/>
                  </a:cubicBezTo>
                  <a:cubicBezTo>
                    <a:pt x="335" y="377"/>
                    <a:pt x="0" y="712"/>
                    <a:pt x="335" y="963"/>
                  </a:cubicBezTo>
                  <a:cubicBezTo>
                    <a:pt x="419" y="1005"/>
                    <a:pt x="523" y="1026"/>
                    <a:pt x="628" y="1026"/>
                  </a:cubicBezTo>
                  <a:cubicBezTo>
                    <a:pt x="733" y="1026"/>
                    <a:pt x="837" y="1005"/>
                    <a:pt x="921" y="963"/>
                  </a:cubicBezTo>
                  <a:cubicBezTo>
                    <a:pt x="1256" y="712"/>
                    <a:pt x="921" y="377"/>
                    <a:pt x="837" y="126"/>
                  </a:cubicBezTo>
                  <a:cubicBezTo>
                    <a:pt x="796" y="42"/>
                    <a:pt x="712" y="0"/>
                    <a:pt x="618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2" name="Google Shape;18652;p23"/>
            <p:cNvSpPr/>
            <p:nvPr/>
          </p:nvSpPr>
          <p:spPr>
            <a:xfrm>
              <a:off x="2871275" y="1722050"/>
              <a:ext cx="25150" cy="25125"/>
            </a:xfrm>
            <a:custGeom>
              <a:avLst/>
              <a:gdLst/>
              <a:ahLst/>
              <a:cxnLst/>
              <a:rect l="l" t="t" r="r" b="b"/>
              <a:pathLst>
                <a:path w="1006" h="1005" extrusionOk="0">
                  <a:moveTo>
                    <a:pt x="503" y="0"/>
                  </a:moveTo>
                  <a:cubicBezTo>
                    <a:pt x="419" y="168"/>
                    <a:pt x="252" y="335"/>
                    <a:pt x="1" y="502"/>
                  </a:cubicBezTo>
                  <a:lnTo>
                    <a:pt x="503" y="1005"/>
                  </a:lnTo>
                  <a:lnTo>
                    <a:pt x="1005" y="1005"/>
                  </a:lnTo>
                  <a:cubicBezTo>
                    <a:pt x="1005" y="670"/>
                    <a:pt x="1005" y="335"/>
                    <a:pt x="1005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3" name="Google Shape;18653;p23"/>
            <p:cNvSpPr/>
            <p:nvPr/>
          </p:nvSpPr>
          <p:spPr>
            <a:xfrm>
              <a:off x="2823150" y="1550425"/>
              <a:ext cx="31425" cy="31400"/>
            </a:xfrm>
            <a:custGeom>
              <a:avLst/>
              <a:gdLst/>
              <a:ahLst/>
              <a:cxnLst/>
              <a:rect l="l" t="t" r="r" b="b"/>
              <a:pathLst>
                <a:path w="1257" h="1256" extrusionOk="0">
                  <a:moveTo>
                    <a:pt x="586" y="0"/>
                  </a:moveTo>
                  <a:cubicBezTo>
                    <a:pt x="84" y="0"/>
                    <a:pt x="0" y="419"/>
                    <a:pt x="0" y="837"/>
                  </a:cubicBezTo>
                  <a:lnTo>
                    <a:pt x="503" y="1256"/>
                  </a:lnTo>
                  <a:cubicBezTo>
                    <a:pt x="670" y="921"/>
                    <a:pt x="1256" y="921"/>
                    <a:pt x="1089" y="419"/>
                  </a:cubicBezTo>
                  <a:cubicBezTo>
                    <a:pt x="1005" y="168"/>
                    <a:pt x="837" y="0"/>
                    <a:pt x="586" y="0"/>
                  </a:cubicBez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4" name="Google Shape;18654;p23"/>
            <p:cNvSpPr/>
            <p:nvPr/>
          </p:nvSpPr>
          <p:spPr>
            <a:xfrm>
              <a:off x="2576225" y="1445775"/>
              <a:ext cx="96250" cy="87925"/>
            </a:xfrm>
            <a:custGeom>
              <a:avLst/>
              <a:gdLst/>
              <a:ahLst/>
              <a:cxnLst/>
              <a:rect l="l" t="t" r="r" b="b"/>
              <a:pathLst>
                <a:path w="3850" h="3517" extrusionOk="0">
                  <a:moveTo>
                    <a:pt x="2342" y="0"/>
                  </a:moveTo>
                  <a:cubicBezTo>
                    <a:pt x="2238" y="995"/>
                    <a:pt x="2133" y="1401"/>
                    <a:pt x="1782" y="1401"/>
                  </a:cubicBezTo>
                  <a:cubicBezTo>
                    <a:pt x="1572" y="1401"/>
                    <a:pt x="1274" y="1256"/>
                    <a:pt x="836" y="1005"/>
                  </a:cubicBezTo>
                  <a:cubicBezTo>
                    <a:pt x="774" y="999"/>
                    <a:pt x="717" y="996"/>
                    <a:pt x="664" y="996"/>
                  </a:cubicBezTo>
                  <a:cubicBezTo>
                    <a:pt x="0" y="996"/>
                    <a:pt x="23" y="1467"/>
                    <a:pt x="333" y="2009"/>
                  </a:cubicBezTo>
                  <a:cubicBezTo>
                    <a:pt x="417" y="2093"/>
                    <a:pt x="501" y="2261"/>
                    <a:pt x="584" y="2428"/>
                  </a:cubicBezTo>
                  <a:lnTo>
                    <a:pt x="836" y="2512"/>
                  </a:lnTo>
                  <a:lnTo>
                    <a:pt x="1338" y="2512"/>
                  </a:lnTo>
                  <a:cubicBezTo>
                    <a:pt x="1673" y="2512"/>
                    <a:pt x="1589" y="2847"/>
                    <a:pt x="1840" y="3014"/>
                  </a:cubicBezTo>
                  <a:cubicBezTo>
                    <a:pt x="1840" y="3182"/>
                    <a:pt x="1840" y="3349"/>
                    <a:pt x="1840" y="3516"/>
                  </a:cubicBezTo>
                  <a:lnTo>
                    <a:pt x="2342" y="3516"/>
                  </a:lnTo>
                  <a:cubicBezTo>
                    <a:pt x="2259" y="2847"/>
                    <a:pt x="2259" y="2177"/>
                    <a:pt x="3180" y="2177"/>
                  </a:cubicBezTo>
                  <a:cubicBezTo>
                    <a:pt x="3431" y="2177"/>
                    <a:pt x="3598" y="1758"/>
                    <a:pt x="3849" y="1507"/>
                  </a:cubicBezTo>
                  <a:cubicBezTo>
                    <a:pt x="3682" y="1340"/>
                    <a:pt x="3515" y="1172"/>
                    <a:pt x="3347" y="1005"/>
                  </a:cubicBezTo>
                  <a:cubicBezTo>
                    <a:pt x="3347" y="921"/>
                    <a:pt x="3263" y="754"/>
                    <a:pt x="3263" y="586"/>
                  </a:cubicBezTo>
                  <a:lnTo>
                    <a:pt x="2761" y="84"/>
                  </a:lnTo>
                  <a:cubicBezTo>
                    <a:pt x="2594" y="84"/>
                    <a:pt x="2510" y="0"/>
                    <a:pt x="2342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5" name="Google Shape;18655;p23"/>
            <p:cNvSpPr/>
            <p:nvPr/>
          </p:nvSpPr>
          <p:spPr>
            <a:xfrm>
              <a:off x="2544775" y="1443950"/>
              <a:ext cx="52350" cy="49975"/>
            </a:xfrm>
            <a:custGeom>
              <a:avLst/>
              <a:gdLst/>
              <a:ahLst/>
              <a:cxnLst/>
              <a:rect l="l" t="t" r="r" b="b"/>
              <a:pathLst>
                <a:path w="2094" h="1999" extrusionOk="0">
                  <a:moveTo>
                    <a:pt x="486" y="1"/>
                  </a:moveTo>
                  <a:cubicBezTo>
                    <a:pt x="326" y="1"/>
                    <a:pt x="163" y="24"/>
                    <a:pt x="1" y="73"/>
                  </a:cubicBezTo>
                  <a:cubicBezTo>
                    <a:pt x="503" y="743"/>
                    <a:pt x="587" y="1748"/>
                    <a:pt x="1591" y="1999"/>
                  </a:cubicBezTo>
                  <a:cubicBezTo>
                    <a:pt x="1507" y="1664"/>
                    <a:pt x="1675" y="1245"/>
                    <a:pt x="2094" y="1078"/>
                  </a:cubicBezTo>
                  <a:cubicBezTo>
                    <a:pt x="1756" y="404"/>
                    <a:pt x="1148" y="1"/>
                    <a:pt x="486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6" name="Google Shape;18656;p23"/>
            <p:cNvSpPr/>
            <p:nvPr/>
          </p:nvSpPr>
          <p:spPr>
            <a:xfrm>
              <a:off x="1948275" y="1355775"/>
              <a:ext cx="43975" cy="228150"/>
            </a:xfrm>
            <a:custGeom>
              <a:avLst/>
              <a:gdLst/>
              <a:ahLst/>
              <a:cxnLst/>
              <a:rect l="l" t="t" r="r" b="b"/>
              <a:pathLst>
                <a:path w="1759" h="9126" extrusionOk="0">
                  <a:moveTo>
                    <a:pt x="838" y="0"/>
                  </a:moveTo>
                  <a:cubicBezTo>
                    <a:pt x="754" y="586"/>
                    <a:pt x="587" y="1172"/>
                    <a:pt x="503" y="1758"/>
                  </a:cubicBezTo>
                  <a:cubicBezTo>
                    <a:pt x="0" y="4186"/>
                    <a:pt x="252" y="6782"/>
                    <a:pt x="1256" y="9126"/>
                  </a:cubicBezTo>
                  <a:lnTo>
                    <a:pt x="1256" y="1591"/>
                  </a:lnTo>
                  <a:cubicBezTo>
                    <a:pt x="1759" y="1172"/>
                    <a:pt x="1759" y="503"/>
                    <a:pt x="1256" y="168"/>
                  </a:cubicBezTo>
                  <a:lnTo>
                    <a:pt x="838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7" name="Google Shape;18657;p23"/>
            <p:cNvSpPr/>
            <p:nvPr/>
          </p:nvSpPr>
          <p:spPr>
            <a:xfrm>
              <a:off x="2006875" y="1971100"/>
              <a:ext cx="50250" cy="85850"/>
            </a:xfrm>
            <a:custGeom>
              <a:avLst/>
              <a:gdLst/>
              <a:ahLst/>
              <a:cxnLst/>
              <a:rect l="l" t="t" r="r" b="b"/>
              <a:pathLst>
                <a:path w="2010" h="3434" extrusionOk="0">
                  <a:moveTo>
                    <a:pt x="1" y="1"/>
                  </a:moveTo>
                  <a:lnTo>
                    <a:pt x="1" y="3015"/>
                  </a:lnTo>
                  <a:lnTo>
                    <a:pt x="419" y="3015"/>
                  </a:lnTo>
                  <a:cubicBezTo>
                    <a:pt x="491" y="2798"/>
                    <a:pt x="439" y="2395"/>
                    <a:pt x="745" y="2395"/>
                  </a:cubicBezTo>
                  <a:cubicBezTo>
                    <a:pt x="794" y="2395"/>
                    <a:pt x="852" y="2406"/>
                    <a:pt x="922" y="2429"/>
                  </a:cubicBezTo>
                  <a:cubicBezTo>
                    <a:pt x="1508" y="2512"/>
                    <a:pt x="1173" y="3433"/>
                    <a:pt x="1926" y="3433"/>
                  </a:cubicBezTo>
                  <a:cubicBezTo>
                    <a:pt x="2010" y="2764"/>
                    <a:pt x="1842" y="2094"/>
                    <a:pt x="1508" y="1591"/>
                  </a:cubicBezTo>
                  <a:cubicBezTo>
                    <a:pt x="670" y="1340"/>
                    <a:pt x="587" y="419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8" name="Google Shape;18658;p23"/>
            <p:cNvSpPr/>
            <p:nvPr/>
          </p:nvSpPr>
          <p:spPr>
            <a:xfrm>
              <a:off x="2004775" y="194807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420" y="336"/>
                    <a:pt x="420" y="168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9" name="Google Shape;18659;p23"/>
            <p:cNvSpPr/>
            <p:nvPr/>
          </p:nvSpPr>
          <p:spPr>
            <a:xfrm>
              <a:off x="1998500" y="216157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0"/>
                  </a:moveTo>
                  <a:cubicBezTo>
                    <a:pt x="1" y="168"/>
                    <a:pt x="1" y="251"/>
                    <a:pt x="419" y="503"/>
                  </a:cubicBezTo>
                  <a:cubicBezTo>
                    <a:pt x="419" y="335"/>
                    <a:pt x="419" y="168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0" name="Google Shape;18660;p23"/>
            <p:cNvSpPr/>
            <p:nvPr/>
          </p:nvSpPr>
          <p:spPr>
            <a:xfrm>
              <a:off x="2578275" y="206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4" y="0"/>
                  </a:moveTo>
                  <a:cubicBezTo>
                    <a:pt x="27" y="0"/>
                    <a:pt x="0" y="14"/>
                    <a:pt x="0" y="14"/>
                  </a:cubicBezTo>
                  <a:cubicBezTo>
                    <a:pt x="0" y="14"/>
                    <a:pt x="167" y="181"/>
                    <a:pt x="251" y="181"/>
                  </a:cubicBezTo>
                  <a:cubicBezTo>
                    <a:pt x="201" y="30"/>
                    <a:pt x="121" y="0"/>
                    <a:pt x="64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1" name="Google Shape;18661;p23"/>
            <p:cNvSpPr/>
            <p:nvPr/>
          </p:nvSpPr>
          <p:spPr>
            <a:xfrm>
              <a:off x="2816875" y="19857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84" y="168"/>
                  </a:cubicBezTo>
                  <a:cubicBezTo>
                    <a:pt x="84" y="168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2" name="Google Shape;18662;p23"/>
            <p:cNvSpPr/>
            <p:nvPr/>
          </p:nvSpPr>
          <p:spPr>
            <a:xfrm>
              <a:off x="2586625" y="1504050"/>
              <a:ext cx="10500" cy="17100"/>
            </a:xfrm>
            <a:custGeom>
              <a:avLst/>
              <a:gdLst/>
              <a:ahLst/>
              <a:cxnLst/>
              <a:rect l="l" t="t" r="r" b="b"/>
              <a:pathLst>
                <a:path w="420" h="684" extrusionOk="0">
                  <a:moveTo>
                    <a:pt x="207" y="0"/>
                  </a:moveTo>
                  <a:cubicBezTo>
                    <a:pt x="142" y="0"/>
                    <a:pt x="72" y="26"/>
                    <a:pt x="1" y="97"/>
                  </a:cubicBezTo>
                  <a:lnTo>
                    <a:pt x="420" y="683"/>
                  </a:lnTo>
                  <a:lnTo>
                    <a:pt x="420" y="181"/>
                  </a:lnTo>
                  <a:lnTo>
                    <a:pt x="420" y="97"/>
                  </a:lnTo>
                  <a:cubicBezTo>
                    <a:pt x="371" y="49"/>
                    <a:pt x="295" y="0"/>
                    <a:pt x="20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3" name="Google Shape;18663;p23"/>
            <p:cNvSpPr/>
            <p:nvPr/>
          </p:nvSpPr>
          <p:spPr>
            <a:xfrm>
              <a:off x="2584550" y="1496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0"/>
                  </a:moveTo>
                  <a:cubicBezTo>
                    <a:pt x="0" y="84"/>
                    <a:pt x="0" y="252"/>
                    <a:pt x="0" y="419"/>
                  </a:cubicBezTo>
                  <a:lnTo>
                    <a:pt x="503" y="4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4" name="Google Shape;18664;p23"/>
            <p:cNvSpPr/>
            <p:nvPr/>
          </p:nvSpPr>
          <p:spPr>
            <a:xfrm>
              <a:off x="2720575" y="1558275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210" y="0"/>
                  </a:moveTo>
                  <a:cubicBezTo>
                    <a:pt x="141" y="0"/>
                    <a:pt x="71" y="7"/>
                    <a:pt x="1" y="21"/>
                  </a:cubicBezTo>
                  <a:cubicBezTo>
                    <a:pt x="252" y="356"/>
                    <a:pt x="671" y="523"/>
                    <a:pt x="1089" y="523"/>
                  </a:cubicBezTo>
                  <a:cubicBezTo>
                    <a:pt x="880" y="175"/>
                    <a:pt x="554" y="0"/>
                    <a:pt x="210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5" name="Google Shape;18665;p23"/>
            <p:cNvSpPr/>
            <p:nvPr/>
          </p:nvSpPr>
          <p:spPr>
            <a:xfrm>
              <a:off x="2708025" y="15462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6" name="Google Shape;18666;p23"/>
            <p:cNvSpPr/>
            <p:nvPr/>
          </p:nvSpPr>
          <p:spPr>
            <a:xfrm>
              <a:off x="2659900" y="1470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336"/>
                    <a:pt x="419" y="168"/>
                    <a:pt x="419" y="85"/>
                  </a:cubicBezTo>
                  <a:cubicBezTo>
                    <a:pt x="251" y="1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7" name="Google Shape;18667;p23"/>
            <p:cNvSpPr/>
            <p:nvPr/>
          </p:nvSpPr>
          <p:spPr>
            <a:xfrm>
              <a:off x="2873375" y="1722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2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8" name="Google Shape;18668;p23"/>
            <p:cNvSpPr/>
            <p:nvPr/>
          </p:nvSpPr>
          <p:spPr>
            <a:xfrm>
              <a:off x="2027800" y="2167975"/>
              <a:ext cx="54450" cy="41725"/>
            </a:xfrm>
            <a:custGeom>
              <a:avLst/>
              <a:gdLst/>
              <a:ahLst/>
              <a:cxnLst/>
              <a:rect l="l" t="t" r="r" b="b"/>
              <a:pathLst>
                <a:path w="2178" h="1669" extrusionOk="0">
                  <a:moveTo>
                    <a:pt x="638" y="1"/>
                  </a:moveTo>
                  <a:cubicBezTo>
                    <a:pt x="493" y="1"/>
                    <a:pt x="364" y="124"/>
                    <a:pt x="252" y="498"/>
                  </a:cubicBezTo>
                  <a:cubicBezTo>
                    <a:pt x="1" y="916"/>
                    <a:pt x="252" y="1502"/>
                    <a:pt x="838" y="1586"/>
                  </a:cubicBezTo>
                  <a:cubicBezTo>
                    <a:pt x="1005" y="1642"/>
                    <a:pt x="1159" y="1669"/>
                    <a:pt x="1299" y="1669"/>
                  </a:cubicBezTo>
                  <a:cubicBezTo>
                    <a:pt x="1793" y="1669"/>
                    <a:pt x="2112" y="1336"/>
                    <a:pt x="2178" y="749"/>
                  </a:cubicBezTo>
                  <a:cubicBezTo>
                    <a:pt x="1843" y="665"/>
                    <a:pt x="1591" y="498"/>
                    <a:pt x="1257" y="330"/>
                  </a:cubicBezTo>
                  <a:cubicBezTo>
                    <a:pt x="1025" y="191"/>
                    <a:pt x="819" y="1"/>
                    <a:pt x="63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9" name="Google Shape;18669;p23"/>
            <p:cNvSpPr/>
            <p:nvPr/>
          </p:nvSpPr>
          <p:spPr>
            <a:xfrm>
              <a:off x="2032000" y="2228275"/>
              <a:ext cx="48150" cy="35875"/>
            </a:xfrm>
            <a:custGeom>
              <a:avLst/>
              <a:gdLst/>
              <a:ahLst/>
              <a:cxnLst/>
              <a:rect l="l" t="t" r="r" b="b"/>
              <a:pathLst>
                <a:path w="1926" h="1435" extrusionOk="0">
                  <a:moveTo>
                    <a:pt x="1419" y="1"/>
                  </a:moveTo>
                  <a:cubicBezTo>
                    <a:pt x="810" y="1"/>
                    <a:pt x="237" y="396"/>
                    <a:pt x="84" y="932"/>
                  </a:cubicBezTo>
                  <a:cubicBezTo>
                    <a:pt x="0" y="1183"/>
                    <a:pt x="168" y="1435"/>
                    <a:pt x="419" y="1435"/>
                  </a:cubicBezTo>
                  <a:cubicBezTo>
                    <a:pt x="1005" y="1351"/>
                    <a:pt x="1758" y="1435"/>
                    <a:pt x="1926" y="514"/>
                  </a:cubicBezTo>
                  <a:cubicBezTo>
                    <a:pt x="1842" y="346"/>
                    <a:pt x="1675" y="95"/>
                    <a:pt x="1591" y="11"/>
                  </a:cubicBezTo>
                  <a:cubicBezTo>
                    <a:pt x="1533" y="4"/>
                    <a:pt x="1476" y="1"/>
                    <a:pt x="1419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0" name="Google Shape;18670;p23"/>
            <p:cNvSpPr/>
            <p:nvPr/>
          </p:nvSpPr>
          <p:spPr>
            <a:xfrm>
              <a:off x="1977575" y="1265775"/>
              <a:ext cx="67000" cy="140525"/>
            </a:xfrm>
            <a:custGeom>
              <a:avLst/>
              <a:gdLst/>
              <a:ahLst/>
              <a:cxnLst/>
              <a:rect l="l" t="t" r="r" b="b"/>
              <a:pathLst>
                <a:path w="2680" h="5621" extrusionOk="0">
                  <a:moveTo>
                    <a:pt x="1256" y="0"/>
                  </a:moveTo>
                  <a:cubicBezTo>
                    <a:pt x="419" y="335"/>
                    <a:pt x="1" y="1172"/>
                    <a:pt x="252" y="2093"/>
                  </a:cubicBezTo>
                  <a:cubicBezTo>
                    <a:pt x="419" y="2596"/>
                    <a:pt x="335" y="3182"/>
                    <a:pt x="84" y="3768"/>
                  </a:cubicBezTo>
                  <a:lnTo>
                    <a:pt x="84" y="5191"/>
                  </a:lnTo>
                  <a:cubicBezTo>
                    <a:pt x="917" y="5459"/>
                    <a:pt x="1475" y="5621"/>
                    <a:pt x="1852" y="5621"/>
                  </a:cubicBezTo>
                  <a:cubicBezTo>
                    <a:pt x="2537" y="5621"/>
                    <a:pt x="2626" y="5087"/>
                    <a:pt x="2680" y="3684"/>
                  </a:cubicBezTo>
                  <a:lnTo>
                    <a:pt x="2680" y="2679"/>
                  </a:lnTo>
                  <a:cubicBezTo>
                    <a:pt x="2094" y="1842"/>
                    <a:pt x="2345" y="586"/>
                    <a:pt x="1256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1" name="Google Shape;18671;p23"/>
            <p:cNvSpPr/>
            <p:nvPr/>
          </p:nvSpPr>
          <p:spPr>
            <a:xfrm>
              <a:off x="1994325" y="1206950"/>
              <a:ext cx="54000" cy="52575"/>
            </a:xfrm>
            <a:custGeom>
              <a:avLst/>
              <a:gdLst/>
              <a:ahLst/>
              <a:cxnLst/>
              <a:rect l="l" t="t" r="r" b="b"/>
              <a:pathLst>
                <a:path w="2160" h="2103" extrusionOk="0">
                  <a:moveTo>
                    <a:pt x="270" y="0"/>
                  </a:moveTo>
                  <a:cubicBezTo>
                    <a:pt x="183" y="0"/>
                    <a:pt x="93" y="3"/>
                    <a:pt x="0" y="9"/>
                  </a:cubicBezTo>
                  <a:lnTo>
                    <a:pt x="503" y="1014"/>
                  </a:lnTo>
                  <a:lnTo>
                    <a:pt x="1926" y="2102"/>
                  </a:lnTo>
                  <a:cubicBezTo>
                    <a:pt x="2160" y="543"/>
                    <a:pt x="1450" y="0"/>
                    <a:pt x="270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2" name="Google Shape;18672;p23"/>
            <p:cNvSpPr/>
            <p:nvPr/>
          </p:nvSpPr>
          <p:spPr>
            <a:xfrm>
              <a:off x="2000600" y="12322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2" y="1"/>
                  </a:moveTo>
                  <a:lnTo>
                    <a:pt x="0" y="85"/>
                  </a:lnTo>
                  <a:lnTo>
                    <a:pt x="84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3" name="Google Shape;18673;p23"/>
            <p:cNvSpPr/>
            <p:nvPr/>
          </p:nvSpPr>
          <p:spPr>
            <a:xfrm>
              <a:off x="2678725" y="152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5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98"/>
                    <a:pt x="168" y="181"/>
                    <a:pt x="252" y="181"/>
                  </a:cubicBezTo>
                  <a:cubicBezTo>
                    <a:pt x="202" y="31"/>
                    <a:pt x="121" y="1"/>
                    <a:pt x="65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4" name="Google Shape;18674;p23"/>
            <p:cNvSpPr/>
            <p:nvPr/>
          </p:nvSpPr>
          <p:spPr>
            <a:xfrm>
              <a:off x="2597100" y="1784825"/>
              <a:ext cx="4200" cy="3500"/>
            </a:xfrm>
            <a:custGeom>
              <a:avLst/>
              <a:gdLst/>
              <a:ahLst/>
              <a:cxnLst/>
              <a:rect l="l" t="t" r="r" b="b"/>
              <a:pathLst>
                <a:path w="168" h="140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5" name="Google Shape;18675;p23"/>
            <p:cNvSpPr/>
            <p:nvPr/>
          </p:nvSpPr>
          <p:spPr>
            <a:xfrm>
              <a:off x="2609650" y="1505200"/>
              <a:ext cx="14850" cy="15950"/>
            </a:xfrm>
            <a:custGeom>
              <a:avLst/>
              <a:gdLst/>
              <a:ahLst/>
              <a:cxnLst/>
              <a:rect l="l" t="t" r="r" b="b"/>
              <a:pathLst>
                <a:path w="594" h="638" extrusionOk="0">
                  <a:moveTo>
                    <a:pt x="355" y="0"/>
                  </a:moveTo>
                  <a:cubicBezTo>
                    <a:pt x="284" y="0"/>
                    <a:pt x="173" y="39"/>
                    <a:pt x="1" y="135"/>
                  </a:cubicBezTo>
                  <a:cubicBezTo>
                    <a:pt x="1" y="302"/>
                    <a:pt x="1" y="470"/>
                    <a:pt x="1" y="637"/>
                  </a:cubicBezTo>
                  <a:lnTo>
                    <a:pt x="503" y="637"/>
                  </a:lnTo>
                  <a:cubicBezTo>
                    <a:pt x="374" y="443"/>
                    <a:pt x="594" y="0"/>
                    <a:pt x="355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6" name="Google Shape;18676;p23"/>
            <p:cNvSpPr/>
            <p:nvPr/>
          </p:nvSpPr>
          <p:spPr>
            <a:xfrm>
              <a:off x="2804300" y="1583900"/>
              <a:ext cx="3348825" cy="1391150"/>
            </a:xfrm>
            <a:custGeom>
              <a:avLst/>
              <a:gdLst/>
              <a:ahLst/>
              <a:cxnLst/>
              <a:rect l="l" t="t" r="r" b="b"/>
              <a:pathLst>
                <a:path w="133953" h="55646" extrusionOk="0">
                  <a:moveTo>
                    <a:pt x="1675" y="1"/>
                  </a:moveTo>
                  <a:cubicBezTo>
                    <a:pt x="1173" y="1"/>
                    <a:pt x="754" y="336"/>
                    <a:pt x="503" y="754"/>
                  </a:cubicBezTo>
                  <a:cubicBezTo>
                    <a:pt x="1" y="2261"/>
                    <a:pt x="1340" y="3015"/>
                    <a:pt x="2094" y="3935"/>
                  </a:cubicBezTo>
                  <a:cubicBezTo>
                    <a:pt x="2429" y="4187"/>
                    <a:pt x="2680" y="4522"/>
                    <a:pt x="2847" y="4856"/>
                  </a:cubicBezTo>
                  <a:cubicBezTo>
                    <a:pt x="2931" y="5024"/>
                    <a:pt x="3098" y="5191"/>
                    <a:pt x="3182" y="5359"/>
                  </a:cubicBezTo>
                  <a:cubicBezTo>
                    <a:pt x="3350" y="5526"/>
                    <a:pt x="3433" y="5694"/>
                    <a:pt x="3601" y="5777"/>
                  </a:cubicBezTo>
                  <a:cubicBezTo>
                    <a:pt x="3852" y="6112"/>
                    <a:pt x="4103" y="6363"/>
                    <a:pt x="4438" y="6615"/>
                  </a:cubicBezTo>
                  <a:lnTo>
                    <a:pt x="4605" y="6866"/>
                  </a:lnTo>
                  <a:cubicBezTo>
                    <a:pt x="4773" y="6949"/>
                    <a:pt x="4856" y="7117"/>
                    <a:pt x="5024" y="7284"/>
                  </a:cubicBezTo>
                  <a:cubicBezTo>
                    <a:pt x="5191" y="7368"/>
                    <a:pt x="5359" y="7452"/>
                    <a:pt x="5610" y="7535"/>
                  </a:cubicBezTo>
                  <a:cubicBezTo>
                    <a:pt x="5723" y="7611"/>
                    <a:pt x="5853" y="7652"/>
                    <a:pt x="5984" y="7652"/>
                  </a:cubicBezTo>
                  <a:cubicBezTo>
                    <a:pt x="6145" y="7652"/>
                    <a:pt x="6309" y="7590"/>
                    <a:pt x="6447" y="7452"/>
                  </a:cubicBezTo>
                  <a:cubicBezTo>
                    <a:pt x="6615" y="7117"/>
                    <a:pt x="6447" y="6782"/>
                    <a:pt x="6196" y="6615"/>
                  </a:cubicBezTo>
                  <a:cubicBezTo>
                    <a:pt x="5861" y="6196"/>
                    <a:pt x="5191" y="5945"/>
                    <a:pt x="5526" y="5191"/>
                  </a:cubicBezTo>
                  <a:cubicBezTo>
                    <a:pt x="5637" y="5136"/>
                    <a:pt x="5744" y="5113"/>
                    <a:pt x="5849" y="5113"/>
                  </a:cubicBezTo>
                  <a:cubicBezTo>
                    <a:pt x="6218" y="5113"/>
                    <a:pt x="6558" y="5396"/>
                    <a:pt x="6949" y="5526"/>
                  </a:cubicBezTo>
                  <a:cubicBezTo>
                    <a:pt x="11722" y="7368"/>
                    <a:pt x="16494" y="9210"/>
                    <a:pt x="21266" y="11052"/>
                  </a:cubicBezTo>
                  <a:cubicBezTo>
                    <a:pt x="24196" y="12224"/>
                    <a:pt x="27126" y="13396"/>
                    <a:pt x="29889" y="14652"/>
                  </a:cubicBezTo>
                  <a:cubicBezTo>
                    <a:pt x="31647" y="15572"/>
                    <a:pt x="33489" y="16326"/>
                    <a:pt x="35330" y="16996"/>
                  </a:cubicBezTo>
                  <a:cubicBezTo>
                    <a:pt x="37675" y="17163"/>
                    <a:pt x="39516" y="19005"/>
                    <a:pt x="41777" y="19256"/>
                  </a:cubicBezTo>
                  <a:cubicBezTo>
                    <a:pt x="42865" y="19340"/>
                    <a:pt x="43870" y="20093"/>
                    <a:pt x="44288" y="21182"/>
                  </a:cubicBezTo>
                  <a:cubicBezTo>
                    <a:pt x="44623" y="21433"/>
                    <a:pt x="44958" y="21600"/>
                    <a:pt x="45377" y="21600"/>
                  </a:cubicBezTo>
                  <a:cubicBezTo>
                    <a:pt x="46800" y="22438"/>
                    <a:pt x="48726" y="21600"/>
                    <a:pt x="49898" y="23107"/>
                  </a:cubicBezTo>
                  <a:cubicBezTo>
                    <a:pt x="53079" y="24447"/>
                    <a:pt x="56344" y="25619"/>
                    <a:pt x="59693" y="26707"/>
                  </a:cubicBezTo>
                  <a:cubicBezTo>
                    <a:pt x="62539" y="27712"/>
                    <a:pt x="65386" y="28884"/>
                    <a:pt x="68232" y="29972"/>
                  </a:cubicBezTo>
                  <a:cubicBezTo>
                    <a:pt x="72000" y="31395"/>
                    <a:pt x="75181" y="33823"/>
                    <a:pt x="78948" y="35163"/>
                  </a:cubicBezTo>
                  <a:cubicBezTo>
                    <a:pt x="80377" y="35480"/>
                    <a:pt x="81805" y="36174"/>
                    <a:pt x="83234" y="36174"/>
                  </a:cubicBezTo>
                  <a:cubicBezTo>
                    <a:pt x="83312" y="36174"/>
                    <a:pt x="83391" y="36172"/>
                    <a:pt x="83469" y="36168"/>
                  </a:cubicBezTo>
                  <a:cubicBezTo>
                    <a:pt x="83778" y="36168"/>
                    <a:pt x="84070" y="36114"/>
                    <a:pt x="84343" y="36114"/>
                  </a:cubicBezTo>
                  <a:cubicBezTo>
                    <a:pt x="84662" y="36114"/>
                    <a:pt x="84957" y="36187"/>
                    <a:pt x="85227" y="36502"/>
                  </a:cubicBezTo>
                  <a:cubicBezTo>
                    <a:pt x="87069" y="38679"/>
                    <a:pt x="89832" y="38930"/>
                    <a:pt x="92092" y="40102"/>
                  </a:cubicBezTo>
                  <a:cubicBezTo>
                    <a:pt x="94353" y="40940"/>
                    <a:pt x="96697" y="41358"/>
                    <a:pt x="98790" y="42614"/>
                  </a:cubicBezTo>
                  <a:cubicBezTo>
                    <a:pt x="101385" y="44623"/>
                    <a:pt x="104483" y="46046"/>
                    <a:pt x="107748" y="46632"/>
                  </a:cubicBezTo>
                  <a:cubicBezTo>
                    <a:pt x="108752" y="47721"/>
                    <a:pt x="110259" y="47553"/>
                    <a:pt x="111515" y="47721"/>
                  </a:cubicBezTo>
                  <a:cubicBezTo>
                    <a:pt x="113273" y="47805"/>
                    <a:pt x="112604" y="50232"/>
                    <a:pt x="114194" y="50400"/>
                  </a:cubicBezTo>
                  <a:cubicBezTo>
                    <a:pt x="116036" y="50651"/>
                    <a:pt x="117878" y="51237"/>
                    <a:pt x="119636" y="51739"/>
                  </a:cubicBezTo>
                  <a:cubicBezTo>
                    <a:pt x="119803" y="51823"/>
                    <a:pt x="120055" y="51907"/>
                    <a:pt x="120222" y="51907"/>
                  </a:cubicBezTo>
                  <a:cubicBezTo>
                    <a:pt x="120389" y="51907"/>
                    <a:pt x="120557" y="51907"/>
                    <a:pt x="120557" y="51739"/>
                  </a:cubicBezTo>
                  <a:cubicBezTo>
                    <a:pt x="120808" y="51823"/>
                    <a:pt x="120557" y="51907"/>
                    <a:pt x="120557" y="51990"/>
                  </a:cubicBezTo>
                  <a:cubicBezTo>
                    <a:pt x="120557" y="52158"/>
                    <a:pt x="120641" y="52325"/>
                    <a:pt x="120808" y="52409"/>
                  </a:cubicBezTo>
                  <a:cubicBezTo>
                    <a:pt x="120976" y="52493"/>
                    <a:pt x="121143" y="52577"/>
                    <a:pt x="121394" y="52660"/>
                  </a:cubicBezTo>
                  <a:cubicBezTo>
                    <a:pt x="122148" y="52744"/>
                    <a:pt x="122901" y="52995"/>
                    <a:pt x="123487" y="53497"/>
                  </a:cubicBezTo>
                  <a:cubicBezTo>
                    <a:pt x="124492" y="53749"/>
                    <a:pt x="125748" y="53497"/>
                    <a:pt x="126501" y="54418"/>
                  </a:cubicBezTo>
                  <a:cubicBezTo>
                    <a:pt x="126979" y="55101"/>
                    <a:pt x="127596" y="55241"/>
                    <a:pt x="128250" y="55241"/>
                  </a:cubicBezTo>
                  <a:cubicBezTo>
                    <a:pt x="128704" y="55241"/>
                    <a:pt x="129176" y="55174"/>
                    <a:pt x="129632" y="55174"/>
                  </a:cubicBezTo>
                  <a:cubicBezTo>
                    <a:pt x="130130" y="55174"/>
                    <a:pt x="130608" y="55254"/>
                    <a:pt x="131022" y="55590"/>
                  </a:cubicBezTo>
                  <a:cubicBezTo>
                    <a:pt x="131073" y="55629"/>
                    <a:pt x="131128" y="55646"/>
                    <a:pt x="131185" y="55646"/>
                  </a:cubicBezTo>
                  <a:cubicBezTo>
                    <a:pt x="131506" y="55646"/>
                    <a:pt x="131910" y="55121"/>
                    <a:pt x="132194" y="54837"/>
                  </a:cubicBezTo>
                  <a:cubicBezTo>
                    <a:pt x="132864" y="54167"/>
                    <a:pt x="133450" y="53497"/>
                    <a:pt x="133952" y="52744"/>
                  </a:cubicBezTo>
                  <a:cubicBezTo>
                    <a:pt x="133617" y="51237"/>
                    <a:pt x="131943" y="51237"/>
                    <a:pt x="131189" y="50316"/>
                  </a:cubicBezTo>
                  <a:cubicBezTo>
                    <a:pt x="129850" y="49311"/>
                    <a:pt x="128343" y="48474"/>
                    <a:pt x="126668" y="47972"/>
                  </a:cubicBezTo>
                  <a:cubicBezTo>
                    <a:pt x="126334" y="47721"/>
                    <a:pt x="125831" y="47470"/>
                    <a:pt x="125580" y="47302"/>
                  </a:cubicBezTo>
                  <a:cubicBezTo>
                    <a:pt x="125329" y="47135"/>
                    <a:pt x="125078" y="46967"/>
                    <a:pt x="124743" y="46884"/>
                  </a:cubicBezTo>
                  <a:cubicBezTo>
                    <a:pt x="124575" y="46800"/>
                    <a:pt x="124408" y="46716"/>
                    <a:pt x="124157" y="46632"/>
                  </a:cubicBezTo>
                  <a:cubicBezTo>
                    <a:pt x="123571" y="46465"/>
                    <a:pt x="122985" y="46214"/>
                    <a:pt x="122482" y="45879"/>
                  </a:cubicBezTo>
                  <a:cubicBezTo>
                    <a:pt x="122315" y="45795"/>
                    <a:pt x="122064" y="45712"/>
                    <a:pt x="121896" y="45628"/>
                  </a:cubicBezTo>
                  <a:lnTo>
                    <a:pt x="121059" y="45209"/>
                  </a:lnTo>
                  <a:cubicBezTo>
                    <a:pt x="119803" y="44623"/>
                    <a:pt x="118548" y="44288"/>
                    <a:pt x="117376" y="43619"/>
                  </a:cubicBezTo>
                  <a:cubicBezTo>
                    <a:pt x="116622" y="43367"/>
                    <a:pt x="115952" y="43033"/>
                    <a:pt x="115283" y="42614"/>
                  </a:cubicBezTo>
                  <a:cubicBezTo>
                    <a:pt x="113859" y="42028"/>
                    <a:pt x="112520" y="41442"/>
                    <a:pt x="111097" y="41023"/>
                  </a:cubicBezTo>
                  <a:cubicBezTo>
                    <a:pt x="109925" y="40437"/>
                    <a:pt x="108752" y="39851"/>
                    <a:pt x="107664" y="39265"/>
                  </a:cubicBezTo>
                  <a:cubicBezTo>
                    <a:pt x="105320" y="38344"/>
                    <a:pt x="103227" y="36754"/>
                    <a:pt x="100799" y="36084"/>
                  </a:cubicBezTo>
                  <a:cubicBezTo>
                    <a:pt x="96781" y="33991"/>
                    <a:pt x="92678" y="31982"/>
                    <a:pt x="88492" y="30140"/>
                  </a:cubicBezTo>
                  <a:cubicBezTo>
                    <a:pt x="83134" y="28633"/>
                    <a:pt x="78362" y="25786"/>
                    <a:pt x="73004" y="24196"/>
                  </a:cubicBezTo>
                  <a:cubicBezTo>
                    <a:pt x="69237" y="23107"/>
                    <a:pt x="65888" y="20931"/>
                    <a:pt x="62037" y="20093"/>
                  </a:cubicBezTo>
                  <a:cubicBezTo>
                    <a:pt x="55674" y="18084"/>
                    <a:pt x="49563" y="15489"/>
                    <a:pt x="43116" y="13898"/>
                  </a:cubicBezTo>
                  <a:cubicBezTo>
                    <a:pt x="42865" y="13814"/>
                    <a:pt x="42698" y="13731"/>
                    <a:pt x="42447" y="13731"/>
                  </a:cubicBezTo>
                  <a:lnTo>
                    <a:pt x="40521" y="13145"/>
                  </a:lnTo>
                  <a:cubicBezTo>
                    <a:pt x="40270" y="13061"/>
                    <a:pt x="40102" y="12977"/>
                    <a:pt x="39851" y="12977"/>
                  </a:cubicBezTo>
                  <a:cubicBezTo>
                    <a:pt x="39433" y="12810"/>
                    <a:pt x="39014" y="12642"/>
                    <a:pt x="38679" y="12475"/>
                  </a:cubicBezTo>
                  <a:cubicBezTo>
                    <a:pt x="36251" y="10884"/>
                    <a:pt x="33405" y="10549"/>
                    <a:pt x="30726" y="9628"/>
                  </a:cubicBezTo>
                  <a:cubicBezTo>
                    <a:pt x="30224" y="9545"/>
                    <a:pt x="29637" y="9377"/>
                    <a:pt x="29135" y="9210"/>
                  </a:cubicBezTo>
                  <a:cubicBezTo>
                    <a:pt x="28968" y="9126"/>
                    <a:pt x="28717" y="9042"/>
                    <a:pt x="28549" y="8959"/>
                  </a:cubicBezTo>
                  <a:cubicBezTo>
                    <a:pt x="27461" y="8456"/>
                    <a:pt x="26289" y="8038"/>
                    <a:pt x="25200" y="7787"/>
                  </a:cubicBezTo>
                  <a:cubicBezTo>
                    <a:pt x="24698" y="7619"/>
                    <a:pt x="24196" y="7452"/>
                    <a:pt x="23777" y="7201"/>
                  </a:cubicBezTo>
                  <a:lnTo>
                    <a:pt x="22940" y="6866"/>
                  </a:lnTo>
                  <a:lnTo>
                    <a:pt x="22354" y="6615"/>
                  </a:lnTo>
                  <a:cubicBezTo>
                    <a:pt x="21852" y="6363"/>
                    <a:pt x="21349" y="6196"/>
                    <a:pt x="20847" y="5945"/>
                  </a:cubicBezTo>
                  <a:cubicBezTo>
                    <a:pt x="17833" y="4689"/>
                    <a:pt x="14568" y="4187"/>
                    <a:pt x="11638" y="2596"/>
                  </a:cubicBezTo>
                  <a:cubicBezTo>
                    <a:pt x="8624" y="1591"/>
                    <a:pt x="5610" y="670"/>
                    <a:pt x="2512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7" name="Google Shape;18677;p23"/>
            <p:cNvSpPr/>
            <p:nvPr/>
          </p:nvSpPr>
          <p:spPr>
            <a:xfrm>
              <a:off x="2795925" y="2109250"/>
              <a:ext cx="491875" cy="2756650"/>
            </a:xfrm>
            <a:custGeom>
              <a:avLst/>
              <a:gdLst/>
              <a:ahLst/>
              <a:cxnLst/>
              <a:rect l="l" t="t" r="r" b="b"/>
              <a:pathLst>
                <a:path w="19675" h="110266" extrusionOk="0">
                  <a:moveTo>
                    <a:pt x="3059" y="6536"/>
                  </a:moveTo>
                  <a:cubicBezTo>
                    <a:pt x="3065" y="6659"/>
                    <a:pt x="3225" y="6865"/>
                    <a:pt x="2931" y="6865"/>
                  </a:cubicBezTo>
                  <a:cubicBezTo>
                    <a:pt x="2960" y="6748"/>
                    <a:pt x="3010" y="6641"/>
                    <a:pt x="3059" y="6536"/>
                  </a:cubicBezTo>
                  <a:close/>
                  <a:moveTo>
                    <a:pt x="503" y="168"/>
                  </a:moveTo>
                  <a:cubicBezTo>
                    <a:pt x="85" y="670"/>
                    <a:pt x="1" y="1256"/>
                    <a:pt x="1" y="1842"/>
                  </a:cubicBezTo>
                  <a:cubicBezTo>
                    <a:pt x="85" y="2177"/>
                    <a:pt x="85" y="2596"/>
                    <a:pt x="252" y="2930"/>
                  </a:cubicBezTo>
                  <a:cubicBezTo>
                    <a:pt x="336" y="3182"/>
                    <a:pt x="671" y="3433"/>
                    <a:pt x="336" y="3768"/>
                  </a:cubicBezTo>
                  <a:cubicBezTo>
                    <a:pt x="252" y="3851"/>
                    <a:pt x="252" y="4019"/>
                    <a:pt x="252" y="4103"/>
                  </a:cubicBezTo>
                  <a:cubicBezTo>
                    <a:pt x="336" y="4354"/>
                    <a:pt x="336" y="4605"/>
                    <a:pt x="336" y="4856"/>
                  </a:cubicBezTo>
                  <a:cubicBezTo>
                    <a:pt x="587" y="9963"/>
                    <a:pt x="1173" y="14986"/>
                    <a:pt x="1508" y="20093"/>
                  </a:cubicBezTo>
                  <a:cubicBezTo>
                    <a:pt x="1592" y="20344"/>
                    <a:pt x="1675" y="20679"/>
                    <a:pt x="1759" y="20930"/>
                  </a:cubicBezTo>
                  <a:cubicBezTo>
                    <a:pt x="1926" y="22019"/>
                    <a:pt x="2094" y="23107"/>
                    <a:pt x="2010" y="24195"/>
                  </a:cubicBezTo>
                  <a:cubicBezTo>
                    <a:pt x="2345" y="27711"/>
                    <a:pt x="2680" y="31144"/>
                    <a:pt x="3182" y="34576"/>
                  </a:cubicBezTo>
                  <a:cubicBezTo>
                    <a:pt x="3517" y="37590"/>
                    <a:pt x="3936" y="40521"/>
                    <a:pt x="4187" y="43451"/>
                  </a:cubicBezTo>
                  <a:cubicBezTo>
                    <a:pt x="5024" y="50232"/>
                    <a:pt x="5443" y="57097"/>
                    <a:pt x="6447" y="63795"/>
                  </a:cubicBezTo>
                  <a:cubicBezTo>
                    <a:pt x="6950" y="67813"/>
                    <a:pt x="8457" y="71580"/>
                    <a:pt x="8708" y="75599"/>
                  </a:cubicBezTo>
                  <a:cubicBezTo>
                    <a:pt x="8959" y="76687"/>
                    <a:pt x="9043" y="77692"/>
                    <a:pt x="9210" y="78780"/>
                  </a:cubicBezTo>
                  <a:cubicBezTo>
                    <a:pt x="9712" y="80287"/>
                    <a:pt x="9964" y="81794"/>
                    <a:pt x="10131" y="83301"/>
                  </a:cubicBezTo>
                  <a:cubicBezTo>
                    <a:pt x="10131" y="83552"/>
                    <a:pt x="10215" y="83804"/>
                    <a:pt x="10298" y="84055"/>
                  </a:cubicBezTo>
                  <a:cubicBezTo>
                    <a:pt x="10717" y="87487"/>
                    <a:pt x="11052" y="91003"/>
                    <a:pt x="11805" y="94520"/>
                  </a:cubicBezTo>
                  <a:lnTo>
                    <a:pt x="11805" y="95273"/>
                  </a:lnTo>
                  <a:cubicBezTo>
                    <a:pt x="11805" y="95357"/>
                    <a:pt x="11722" y="95357"/>
                    <a:pt x="11805" y="95608"/>
                  </a:cubicBezTo>
                  <a:cubicBezTo>
                    <a:pt x="11805" y="95859"/>
                    <a:pt x="11805" y="96110"/>
                    <a:pt x="11889" y="96361"/>
                  </a:cubicBezTo>
                  <a:cubicBezTo>
                    <a:pt x="11973" y="96613"/>
                    <a:pt x="11973" y="96864"/>
                    <a:pt x="11973" y="97115"/>
                  </a:cubicBezTo>
                  <a:cubicBezTo>
                    <a:pt x="12391" y="99208"/>
                    <a:pt x="12391" y="101301"/>
                    <a:pt x="12643" y="103394"/>
                  </a:cubicBezTo>
                  <a:cubicBezTo>
                    <a:pt x="13229" y="105403"/>
                    <a:pt x="12977" y="107496"/>
                    <a:pt x="13982" y="109422"/>
                  </a:cubicBezTo>
                  <a:cubicBezTo>
                    <a:pt x="14644" y="109753"/>
                    <a:pt x="15451" y="110265"/>
                    <a:pt x="16140" y="110265"/>
                  </a:cubicBezTo>
                  <a:cubicBezTo>
                    <a:pt x="16497" y="110265"/>
                    <a:pt x="16823" y="110128"/>
                    <a:pt x="17080" y="109757"/>
                  </a:cubicBezTo>
                  <a:cubicBezTo>
                    <a:pt x="17833" y="108585"/>
                    <a:pt x="17749" y="107078"/>
                    <a:pt x="16829" y="106073"/>
                  </a:cubicBezTo>
                  <a:cubicBezTo>
                    <a:pt x="16577" y="105822"/>
                    <a:pt x="16494" y="105487"/>
                    <a:pt x="16661" y="105152"/>
                  </a:cubicBezTo>
                  <a:cubicBezTo>
                    <a:pt x="17833" y="103394"/>
                    <a:pt x="19424" y="101803"/>
                    <a:pt x="18252" y="99375"/>
                  </a:cubicBezTo>
                  <a:cubicBezTo>
                    <a:pt x="18084" y="98957"/>
                    <a:pt x="18168" y="98454"/>
                    <a:pt x="18503" y="98203"/>
                  </a:cubicBezTo>
                  <a:cubicBezTo>
                    <a:pt x="19424" y="97450"/>
                    <a:pt x="19173" y="96194"/>
                    <a:pt x="19089" y="95441"/>
                  </a:cubicBezTo>
                  <a:cubicBezTo>
                    <a:pt x="19089" y="94687"/>
                    <a:pt x="18922" y="93934"/>
                    <a:pt x="19675" y="93431"/>
                  </a:cubicBezTo>
                  <a:lnTo>
                    <a:pt x="19675" y="92929"/>
                  </a:lnTo>
                  <a:cubicBezTo>
                    <a:pt x="18503" y="92092"/>
                    <a:pt x="19675" y="90836"/>
                    <a:pt x="19173" y="89999"/>
                  </a:cubicBezTo>
                  <a:cubicBezTo>
                    <a:pt x="17666" y="87236"/>
                    <a:pt x="18670" y="84641"/>
                    <a:pt x="19089" y="81878"/>
                  </a:cubicBezTo>
                  <a:cubicBezTo>
                    <a:pt x="19089" y="79952"/>
                    <a:pt x="18922" y="78111"/>
                    <a:pt x="18587" y="76185"/>
                  </a:cubicBezTo>
                  <a:cubicBezTo>
                    <a:pt x="17917" y="67981"/>
                    <a:pt x="16577" y="59776"/>
                    <a:pt x="14736" y="51739"/>
                  </a:cubicBezTo>
                  <a:cubicBezTo>
                    <a:pt x="14401" y="49479"/>
                    <a:pt x="13898" y="47302"/>
                    <a:pt x="13229" y="45209"/>
                  </a:cubicBezTo>
                  <a:cubicBezTo>
                    <a:pt x="12391" y="43869"/>
                    <a:pt x="12726" y="42027"/>
                    <a:pt x="11387" y="40855"/>
                  </a:cubicBezTo>
                  <a:cubicBezTo>
                    <a:pt x="11303" y="40772"/>
                    <a:pt x="11470" y="40521"/>
                    <a:pt x="11470" y="40353"/>
                  </a:cubicBezTo>
                  <a:cubicBezTo>
                    <a:pt x="11554" y="38009"/>
                    <a:pt x="11470" y="35581"/>
                    <a:pt x="9880" y="33656"/>
                  </a:cubicBezTo>
                  <a:cubicBezTo>
                    <a:pt x="9712" y="33488"/>
                    <a:pt x="9629" y="33237"/>
                    <a:pt x="9461" y="33069"/>
                  </a:cubicBezTo>
                  <a:cubicBezTo>
                    <a:pt x="9294" y="32735"/>
                    <a:pt x="9210" y="32316"/>
                    <a:pt x="9294" y="31897"/>
                  </a:cubicBezTo>
                  <a:cubicBezTo>
                    <a:pt x="9629" y="30474"/>
                    <a:pt x="9880" y="29051"/>
                    <a:pt x="8205" y="28214"/>
                  </a:cubicBezTo>
                  <a:cubicBezTo>
                    <a:pt x="7787" y="28046"/>
                    <a:pt x="7452" y="27795"/>
                    <a:pt x="7703" y="27293"/>
                  </a:cubicBezTo>
                  <a:cubicBezTo>
                    <a:pt x="8708" y="25451"/>
                    <a:pt x="7452" y="23442"/>
                    <a:pt x="8122" y="21600"/>
                  </a:cubicBezTo>
                  <a:cubicBezTo>
                    <a:pt x="8205" y="20763"/>
                    <a:pt x="7954" y="19842"/>
                    <a:pt x="7536" y="19172"/>
                  </a:cubicBezTo>
                  <a:cubicBezTo>
                    <a:pt x="7703" y="18000"/>
                    <a:pt x="5610" y="17498"/>
                    <a:pt x="6698" y="16074"/>
                  </a:cubicBezTo>
                  <a:cubicBezTo>
                    <a:pt x="6782" y="14986"/>
                    <a:pt x="6447" y="13898"/>
                    <a:pt x="5610" y="13061"/>
                  </a:cubicBezTo>
                  <a:cubicBezTo>
                    <a:pt x="4522" y="12391"/>
                    <a:pt x="3768" y="11135"/>
                    <a:pt x="3768" y="9795"/>
                  </a:cubicBezTo>
                  <a:cubicBezTo>
                    <a:pt x="3936" y="7284"/>
                    <a:pt x="4187" y="7284"/>
                    <a:pt x="3768" y="6363"/>
                  </a:cubicBezTo>
                  <a:cubicBezTo>
                    <a:pt x="3719" y="6338"/>
                    <a:pt x="3663" y="6328"/>
                    <a:pt x="3604" y="6328"/>
                  </a:cubicBezTo>
                  <a:cubicBezTo>
                    <a:pt x="3461" y="6328"/>
                    <a:pt x="3301" y="6387"/>
                    <a:pt x="3182" y="6447"/>
                  </a:cubicBezTo>
                  <a:cubicBezTo>
                    <a:pt x="3141" y="6447"/>
                    <a:pt x="3112" y="6453"/>
                    <a:pt x="3093" y="6464"/>
                  </a:cubicBezTo>
                  <a:lnTo>
                    <a:pt x="3093" y="6464"/>
                  </a:lnTo>
                  <a:cubicBezTo>
                    <a:pt x="3169" y="6298"/>
                    <a:pt x="3230" y="6134"/>
                    <a:pt x="3182" y="5944"/>
                  </a:cubicBezTo>
                  <a:cubicBezTo>
                    <a:pt x="2429" y="4521"/>
                    <a:pt x="3768" y="3014"/>
                    <a:pt x="3182" y="1507"/>
                  </a:cubicBezTo>
                  <a:cubicBezTo>
                    <a:pt x="3099" y="1340"/>
                    <a:pt x="3099" y="1172"/>
                    <a:pt x="3099" y="1089"/>
                  </a:cubicBezTo>
                  <a:cubicBezTo>
                    <a:pt x="2512" y="0"/>
                    <a:pt x="1340" y="586"/>
                    <a:pt x="503" y="168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8" name="Google Shape;18678;p23"/>
            <p:cNvSpPr/>
            <p:nvPr/>
          </p:nvSpPr>
          <p:spPr>
            <a:xfrm>
              <a:off x="3465400" y="2497275"/>
              <a:ext cx="906575" cy="2594500"/>
            </a:xfrm>
            <a:custGeom>
              <a:avLst/>
              <a:gdLst/>
              <a:ahLst/>
              <a:cxnLst/>
              <a:rect l="l" t="t" r="r" b="b"/>
              <a:pathLst>
                <a:path w="36263" h="103780" extrusionOk="0">
                  <a:moveTo>
                    <a:pt x="665" y="0"/>
                  </a:moveTo>
                  <a:cubicBezTo>
                    <a:pt x="231" y="0"/>
                    <a:pt x="0" y="424"/>
                    <a:pt x="96" y="1474"/>
                  </a:cubicBezTo>
                  <a:cubicBezTo>
                    <a:pt x="96" y="2144"/>
                    <a:pt x="263" y="2730"/>
                    <a:pt x="431" y="3400"/>
                  </a:cubicBezTo>
                  <a:cubicBezTo>
                    <a:pt x="431" y="3567"/>
                    <a:pt x="514" y="3818"/>
                    <a:pt x="682" y="4070"/>
                  </a:cubicBezTo>
                  <a:cubicBezTo>
                    <a:pt x="849" y="4488"/>
                    <a:pt x="1017" y="4991"/>
                    <a:pt x="1100" y="5409"/>
                  </a:cubicBezTo>
                  <a:cubicBezTo>
                    <a:pt x="2607" y="10767"/>
                    <a:pt x="3445" y="16376"/>
                    <a:pt x="5370" y="21567"/>
                  </a:cubicBezTo>
                  <a:cubicBezTo>
                    <a:pt x="7714" y="28013"/>
                    <a:pt x="9389" y="34711"/>
                    <a:pt x="11900" y="41074"/>
                  </a:cubicBezTo>
                  <a:cubicBezTo>
                    <a:pt x="13742" y="45929"/>
                    <a:pt x="14496" y="51120"/>
                    <a:pt x="16421" y="55892"/>
                  </a:cubicBezTo>
                  <a:cubicBezTo>
                    <a:pt x="16421" y="56143"/>
                    <a:pt x="16505" y="56394"/>
                    <a:pt x="16589" y="56646"/>
                  </a:cubicBezTo>
                  <a:cubicBezTo>
                    <a:pt x="16840" y="57315"/>
                    <a:pt x="17007" y="57985"/>
                    <a:pt x="17091" y="58739"/>
                  </a:cubicBezTo>
                  <a:cubicBezTo>
                    <a:pt x="17342" y="60245"/>
                    <a:pt x="17844" y="61752"/>
                    <a:pt x="18514" y="63176"/>
                  </a:cubicBezTo>
                  <a:cubicBezTo>
                    <a:pt x="19770" y="66357"/>
                    <a:pt x="20775" y="69706"/>
                    <a:pt x="21444" y="73138"/>
                  </a:cubicBezTo>
                  <a:cubicBezTo>
                    <a:pt x="21528" y="73724"/>
                    <a:pt x="21696" y="74227"/>
                    <a:pt x="22030" y="74813"/>
                  </a:cubicBezTo>
                  <a:cubicBezTo>
                    <a:pt x="22533" y="75901"/>
                    <a:pt x="22533" y="77157"/>
                    <a:pt x="22951" y="78245"/>
                  </a:cubicBezTo>
                  <a:cubicBezTo>
                    <a:pt x="25044" y="82766"/>
                    <a:pt x="26049" y="87622"/>
                    <a:pt x="27974" y="92226"/>
                  </a:cubicBezTo>
                  <a:cubicBezTo>
                    <a:pt x="28142" y="92561"/>
                    <a:pt x="28309" y="92812"/>
                    <a:pt x="28477" y="93147"/>
                  </a:cubicBezTo>
                  <a:cubicBezTo>
                    <a:pt x="28561" y="93315"/>
                    <a:pt x="28728" y="93482"/>
                    <a:pt x="28812" y="93733"/>
                  </a:cubicBezTo>
                  <a:cubicBezTo>
                    <a:pt x="29147" y="94403"/>
                    <a:pt x="29314" y="95073"/>
                    <a:pt x="29565" y="95826"/>
                  </a:cubicBezTo>
                  <a:cubicBezTo>
                    <a:pt x="29565" y="95994"/>
                    <a:pt x="29649" y="96245"/>
                    <a:pt x="29733" y="96412"/>
                  </a:cubicBezTo>
                  <a:cubicBezTo>
                    <a:pt x="29984" y="97249"/>
                    <a:pt x="30151" y="98170"/>
                    <a:pt x="30402" y="99008"/>
                  </a:cubicBezTo>
                  <a:cubicBezTo>
                    <a:pt x="31072" y="100682"/>
                    <a:pt x="30486" y="102775"/>
                    <a:pt x="32495" y="103780"/>
                  </a:cubicBezTo>
                  <a:cubicBezTo>
                    <a:pt x="33249" y="102859"/>
                    <a:pt x="34170" y="102105"/>
                    <a:pt x="35174" y="101435"/>
                  </a:cubicBezTo>
                  <a:cubicBezTo>
                    <a:pt x="35342" y="101268"/>
                    <a:pt x="35426" y="101101"/>
                    <a:pt x="35509" y="100849"/>
                  </a:cubicBezTo>
                  <a:cubicBezTo>
                    <a:pt x="35593" y="100515"/>
                    <a:pt x="35760" y="100180"/>
                    <a:pt x="35760" y="99845"/>
                  </a:cubicBezTo>
                  <a:cubicBezTo>
                    <a:pt x="36263" y="96580"/>
                    <a:pt x="35509" y="93231"/>
                    <a:pt x="34756" y="90301"/>
                  </a:cubicBezTo>
                  <a:cubicBezTo>
                    <a:pt x="34086" y="87705"/>
                    <a:pt x="34253" y="85026"/>
                    <a:pt x="33165" y="82515"/>
                  </a:cubicBezTo>
                  <a:cubicBezTo>
                    <a:pt x="33165" y="82180"/>
                    <a:pt x="33081" y="81845"/>
                    <a:pt x="32914" y="81594"/>
                  </a:cubicBezTo>
                  <a:cubicBezTo>
                    <a:pt x="32830" y="81343"/>
                    <a:pt x="32663" y="81175"/>
                    <a:pt x="32495" y="81008"/>
                  </a:cubicBezTo>
                  <a:cubicBezTo>
                    <a:pt x="31909" y="80589"/>
                    <a:pt x="31826" y="79752"/>
                    <a:pt x="32244" y="79166"/>
                  </a:cubicBezTo>
                  <a:cubicBezTo>
                    <a:pt x="32328" y="78915"/>
                    <a:pt x="32328" y="78664"/>
                    <a:pt x="32328" y="78496"/>
                  </a:cubicBezTo>
                  <a:cubicBezTo>
                    <a:pt x="31993" y="77241"/>
                    <a:pt x="30319" y="76487"/>
                    <a:pt x="30988" y="74980"/>
                  </a:cubicBezTo>
                  <a:cubicBezTo>
                    <a:pt x="31407" y="74059"/>
                    <a:pt x="30988" y="73557"/>
                    <a:pt x="30402" y="72887"/>
                  </a:cubicBezTo>
                  <a:cubicBezTo>
                    <a:pt x="28812" y="71548"/>
                    <a:pt x="28477" y="69287"/>
                    <a:pt x="29565" y="67529"/>
                  </a:cubicBezTo>
                  <a:lnTo>
                    <a:pt x="29481" y="67027"/>
                  </a:lnTo>
                  <a:cubicBezTo>
                    <a:pt x="28477" y="66524"/>
                    <a:pt x="27891" y="65520"/>
                    <a:pt x="27807" y="64431"/>
                  </a:cubicBezTo>
                  <a:cubicBezTo>
                    <a:pt x="27640" y="62338"/>
                    <a:pt x="26551" y="60497"/>
                    <a:pt x="26551" y="58404"/>
                  </a:cubicBezTo>
                  <a:cubicBezTo>
                    <a:pt x="26551" y="58236"/>
                    <a:pt x="26551" y="58069"/>
                    <a:pt x="26468" y="57985"/>
                  </a:cubicBezTo>
                  <a:cubicBezTo>
                    <a:pt x="25798" y="57566"/>
                    <a:pt x="25379" y="56729"/>
                    <a:pt x="25547" y="55892"/>
                  </a:cubicBezTo>
                  <a:cubicBezTo>
                    <a:pt x="24291" y="54804"/>
                    <a:pt x="23705" y="53129"/>
                    <a:pt x="23956" y="51455"/>
                  </a:cubicBezTo>
                  <a:cubicBezTo>
                    <a:pt x="23956" y="51036"/>
                    <a:pt x="23788" y="50618"/>
                    <a:pt x="23537" y="50367"/>
                  </a:cubicBezTo>
                  <a:cubicBezTo>
                    <a:pt x="22951" y="48692"/>
                    <a:pt x="21528" y="47269"/>
                    <a:pt x="21528" y="45343"/>
                  </a:cubicBezTo>
                  <a:cubicBezTo>
                    <a:pt x="21026" y="44925"/>
                    <a:pt x="21193" y="44255"/>
                    <a:pt x="20775" y="43836"/>
                  </a:cubicBezTo>
                  <a:cubicBezTo>
                    <a:pt x="19100" y="41743"/>
                    <a:pt x="18012" y="39232"/>
                    <a:pt x="17593" y="36553"/>
                  </a:cubicBezTo>
                  <a:cubicBezTo>
                    <a:pt x="17544" y="36357"/>
                    <a:pt x="17380" y="36275"/>
                    <a:pt x="17186" y="36275"/>
                  </a:cubicBezTo>
                  <a:cubicBezTo>
                    <a:pt x="17048" y="36275"/>
                    <a:pt x="16895" y="36316"/>
                    <a:pt x="16756" y="36385"/>
                  </a:cubicBezTo>
                  <a:cubicBezTo>
                    <a:pt x="16672" y="36427"/>
                    <a:pt x="16589" y="36448"/>
                    <a:pt x="16526" y="36448"/>
                  </a:cubicBezTo>
                  <a:cubicBezTo>
                    <a:pt x="16463" y="36448"/>
                    <a:pt x="16421" y="36427"/>
                    <a:pt x="16421" y="36385"/>
                  </a:cubicBezTo>
                  <a:cubicBezTo>
                    <a:pt x="16413" y="36370"/>
                    <a:pt x="16406" y="36355"/>
                    <a:pt x="16399" y="36343"/>
                  </a:cubicBezTo>
                  <a:lnTo>
                    <a:pt x="16399" y="36343"/>
                  </a:lnTo>
                  <a:cubicBezTo>
                    <a:pt x="16427" y="36342"/>
                    <a:pt x="16462" y="36330"/>
                    <a:pt x="16505" y="36302"/>
                  </a:cubicBezTo>
                  <a:cubicBezTo>
                    <a:pt x="16589" y="36051"/>
                    <a:pt x="16505" y="35716"/>
                    <a:pt x="16421" y="35548"/>
                  </a:cubicBezTo>
                  <a:cubicBezTo>
                    <a:pt x="14998" y="34292"/>
                    <a:pt x="15751" y="32618"/>
                    <a:pt x="15500" y="31195"/>
                  </a:cubicBezTo>
                  <a:cubicBezTo>
                    <a:pt x="14328" y="28767"/>
                    <a:pt x="13240" y="26339"/>
                    <a:pt x="12486" y="23827"/>
                  </a:cubicBezTo>
                  <a:cubicBezTo>
                    <a:pt x="10310" y="18386"/>
                    <a:pt x="8133" y="13028"/>
                    <a:pt x="5873" y="7670"/>
                  </a:cubicBezTo>
                  <a:cubicBezTo>
                    <a:pt x="5538" y="7084"/>
                    <a:pt x="6124" y="6665"/>
                    <a:pt x="6124" y="6079"/>
                  </a:cubicBezTo>
                  <a:cubicBezTo>
                    <a:pt x="6124" y="5660"/>
                    <a:pt x="5873" y="5242"/>
                    <a:pt x="5454" y="5074"/>
                  </a:cubicBezTo>
                  <a:cubicBezTo>
                    <a:pt x="5286" y="5074"/>
                    <a:pt x="5119" y="4907"/>
                    <a:pt x="5035" y="4739"/>
                  </a:cubicBezTo>
                  <a:cubicBezTo>
                    <a:pt x="4952" y="4405"/>
                    <a:pt x="4868" y="4153"/>
                    <a:pt x="4700" y="3986"/>
                  </a:cubicBezTo>
                  <a:cubicBezTo>
                    <a:pt x="4533" y="3818"/>
                    <a:pt x="4449" y="3651"/>
                    <a:pt x="4282" y="3484"/>
                  </a:cubicBezTo>
                  <a:cubicBezTo>
                    <a:pt x="4114" y="3400"/>
                    <a:pt x="4031" y="3232"/>
                    <a:pt x="3863" y="3065"/>
                  </a:cubicBezTo>
                  <a:cubicBezTo>
                    <a:pt x="3612" y="2814"/>
                    <a:pt x="3361" y="2479"/>
                    <a:pt x="3110" y="2228"/>
                  </a:cubicBezTo>
                  <a:cubicBezTo>
                    <a:pt x="2775" y="1642"/>
                    <a:pt x="2356" y="1139"/>
                    <a:pt x="1938" y="637"/>
                  </a:cubicBezTo>
                  <a:cubicBezTo>
                    <a:pt x="1434" y="241"/>
                    <a:pt x="992" y="0"/>
                    <a:pt x="665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9" name="Google Shape;18679;p23"/>
            <p:cNvSpPr/>
            <p:nvPr/>
          </p:nvSpPr>
          <p:spPr>
            <a:xfrm>
              <a:off x="2538500" y="1516925"/>
              <a:ext cx="602800" cy="3362700"/>
            </a:xfrm>
            <a:custGeom>
              <a:avLst/>
              <a:gdLst/>
              <a:ahLst/>
              <a:cxnLst/>
              <a:rect l="l" t="t" r="r" b="b"/>
              <a:pathLst>
                <a:path w="24112" h="134508" extrusionOk="0">
                  <a:moveTo>
                    <a:pt x="17597" y="112888"/>
                  </a:moveTo>
                  <a:cubicBezTo>
                    <a:pt x="17654" y="112888"/>
                    <a:pt x="17635" y="112947"/>
                    <a:pt x="17581" y="113106"/>
                  </a:cubicBezTo>
                  <a:cubicBezTo>
                    <a:pt x="17498" y="113022"/>
                    <a:pt x="17498" y="113022"/>
                    <a:pt x="17414" y="112938"/>
                  </a:cubicBezTo>
                  <a:cubicBezTo>
                    <a:pt x="17506" y="112908"/>
                    <a:pt x="17564" y="112888"/>
                    <a:pt x="17597" y="112888"/>
                  </a:cubicBezTo>
                  <a:close/>
                  <a:moveTo>
                    <a:pt x="2428" y="1"/>
                  </a:moveTo>
                  <a:cubicBezTo>
                    <a:pt x="2261" y="84"/>
                    <a:pt x="2093" y="252"/>
                    <a:pt x="2010" y="419"/>
                  </a:cubicBezTo>
                  <a:cubicBezTo>
                    <a:pt x="2093" y="1508"/>
                    <a:pt x="1256" y="1926"/>
                    <a:pt x="754" y="2596"/>
                  </a:cubicBezTo>
                  <a:cubicBezTo>
                    <a:pt x="503" y="5191"/>
                    <a:pt x="1089" y="7787"/>
                    <a:pt x="2345" y="10047"/>
                  </a:cubicBezTo>
                  <a:cubicBezTo>
                    <a:pt x="3098" y="11135"/>
                    <a:pt x="1675" y="11973"/>
                    <a:pt x="2093" y="13061"/>
                  </a:cubicBezTo>
                  <a:cubicBezTo>
                    <a:pt x="2177" y="13228"/>
                    <a:pt x="2261" y="13479"/>
                    <a:pt x="2428" y="13647"/>
                  </a:cubicBezTo>
                  <a:cubicBezTo>
                    <a:pt x="3182" y="14317"/>
                    <a:pt x="3768" y="15321"/>
                    <a:pt x="4856" y="15656"/>
                  </a:cubicBezTo>
                  <a:cubicBezTo>
                    <a:pt x="4874" y="15584"/>
                    <a:pt x="4888" y="15559"/>
                    <a:pt x="4894" y="15559"/>
                  </a:cubicBezTo>
                  <a:cubicBezTo>
                    <a:pt x="4909" y="15559"/>
                    <a:pt x="4876" y="15715"/>
                    <a:pt x="4730" y="15715"/>
                  </a:cubicBezTo>
                  <a:cubicBezTo>
                    <a:pt x="4661" y="15715"/>
                    <a:pt x="4565" y="15679"/>
                    <a:pt x="4438" y="15572"/>
                  </a:cubicBezTo>
                  <a:cubicBezTo>
                    <a:pt x="4080" y="15572"/>
                    <a:pt x="3509" y="15382"/>
                    <a:pt x="3028" y="15382"/>
                  </a:cubicBezTo>
                  <a:cubicBezTo>
                    <a:pt x="2607" y="15382"/>
                    <a:pt x="2255" y="15528"/>
                    <a:pt x="2177" y="16075"/>
                  </a:cubicBezTo>
                  <a:cubicBezTo>
                    <a:pt x="2010" y="17247"/>
                    <a:pt x="0" y="18670"/>
                    <a:pt x="2177" y="19926"/>
                  </a:cubicBezTo>
                  <a:cubicBezTo>
                    <a:pt x="2198" y="19936"/>
                    <a:pt x="2219" y="19940"/>
                    <a:pt x="2242" y="19940"/>
                  </a:cubicBezTo>
                  <a:cubicBezTo>
                    <a:pt x="2320" y="19940"/>
                    <a:pt x="2407" y="19893"/>
                    <a:pt x="2484" y="19893"/>
                  </a:cubicBezTo>
                  <a:cubicBezTo>
                    <a:pt x="2568" y="19893"/>
                    <a:pt x="2641" y="19948"/>
                    <a:pt x="2679" y="20177"/>
                  </a:cubicBezTo>
                  <a:cubicBezTo>
                    <a:pt x="2763" y="20679"/>
                    <a:pt x="3600" y="21014"/>
                    <a:pt x="3098" y="21684"/>
                  </a:cubicBezTo>
                  <a:cubicBezTo>
                    <a:pt x="3014" y="21851"/>
                    <a:pt x="2931" y="22019"/>
                    <a:pt x="2847" y="22186"/>
                  </a:cubicBezTo>
                  <a:cubicBezTo>
                    <a:pt x="1926" y="23526"/>
                    <a:pt x="2177" y="25368"/>
                    <a:pt x="3433" y="26372"/>
                  </a:cubicBezTo>
                  <a:cubicBezTo>
                    <a:pt x="4103" y="27628"/>
                    <a:pt x="3265" y="28633"/>
                    <a:pt x="3098" y="29721"/>
                  </a:cubicBezTo>
                  <a:cubicBezTo>
                    <a:pt x="3014" y="29972"/>
                    <a:pt x="3349" y="30140"/>
                    <a:pt x="3265" y="30307"/>
                  </a:cubicBezTo>
                  <a:cubicBezTo>
                    <a:pt x="3247" y="30317"/>
                    <a:pt x="3229" y="30321"/>
                    <a:pt x="3212" y="30321"/>
                  </a:cubicBezTo>
                  <a:cubicBezTo>
                    <a:pt x="3094" y="30321"/>
                    <a:pt x="3010" y="30126"/>
                    <a:pt x="2842" y="30126"/>
                  </a:cubicBezTo>
                  <a:cubicBezTo>
                    <a:pt x="2818" y="30126"/>
                    <a:pt x="2791" y="30130"/>
                    <a:pt x="2763" y="30140"/>
                  </a:cubicBezTo>
                  <a:cubicBezTo>
                    <a:pt x="2093" y="30307"/>
                    <a:pt x="1591" y="30558"/>
                    <a:pt x="1591" y="31395"/>
                  </a:cubicBezTo>
                  <a:lnTo>
                    <a:pt x="1591" y="33154"/>
                  </a:lnTo>
                  <a:cubicBezTo>
                    <a:pt x="1842" y="33321"/>
                    <a:pt x="1842" y="33823"/>
                    <a:pt x="1591" y="34074"/>
                  </a:cubicBezTo>
                  <a:cubicBezTo>
                    <a:pt x="1507" y="34577"/>
                    <a:pt x="1507" y="34995"/>
                    <a:pt x="1675" y="35498"/>
                  </a:cubicBezTo>
                  <a:cubicBezTo>
                    <a:pt x="1675" y="35581"/>
                    <a:pt x="1675" y="35665"/>
                    <a:pt x="1675" y="35749"/>
                  </a:cubicBezTo>
                  <a:cubicBezTo>
                    <a:pt x="2428" y="37842"/>
                    <a:pt x="1424" y="40353"/>
                    <a:pt x="3768" y="41693"/>
                  </a:cubicBezTo>
                  <a:cubicBezTo>
                    <a:pt x="2428" y="42614"/>
                    <a:pt x="1842" y="43702"/>
                    <a:pt x="2931" y="45125"/>
                  </a:cubicBezTo>
                  <a:cubicBezTo>
                    <a:pt x="3349" y="45879"/>
                    <a:pt x="3433" y="46716"/>
                    <a:pt x="3098" y="47470"/>
                  </a:cubicBezTo>
                  <a:cubicBezTo>
                    <a:pt x="3098" y="47721"/>
                    <a:pt x="3182" y="47888"/>
                    <a:pt x="3349" y="48139"/>
                  </a:cubicBezTo>
                  <a:cubicBezTo>
                    <a:pt x="3768" y="48725"/>
                    <a:pt x="5107" y="47972"/>
                    <a:pt x="5107" y="49060"/>
                  </a:cubicBezTo>
                  <a:cubicBezTo>
                    <a:pt x="5107" y="50567"/>
                    <a:pt x="5693" y="52158"/>
                    <a:pt x="4689" y="53581"/>
                  </a:cubicBezTo>
                  <a:cubicBezTo>
                    <a:pt x="4689" y="53832"/>
                    <a:pt x="4772" y="54083"/>
                    <a:pt x="4940" y="54251"/>
                  </a:cubicBezTo>
                  <a:cubicBezTo>
                    <a:pt x="5442" y="54669"/>
                    <a:pt x="6196" y="54921"/>
                    <a:pt x="6865" y="54921"/>
                  </a:cubicBezTo>
                  <a:cubicBezTo>
                    <a:pt x="8289" y="55004"/>
                    <a:pt x="8456" y="56009"/>
                    <a:pt x="8205" y="57014"/>
                  </a:cubicBezTo>
                  <a:cubicBezTo>
                    <a:pt x="7786" y="58269"/>
                    <a:pt x="7870" y="59609"/>
                    <a:pt x="8289" y="60865"/>
                  </a:cubicBezTo>
                  <a:cubicBezTo>
                    <a:pt x="8456" y="61367"/>
                    <a:pt x="8707" y="61786"/>
                    <a:pt x="8372" y="62288"/>
                  </a:cubicBezTo>
                  <a:cubicBezTo>
                    <a:pt x="7200" y="63962"/>
                    <a:pt x="7954" y="65134"/>
                    <a:pt x="9461" y="66139"/>
                  </a:cubicBezTo>
                  <a:cubicBezTo>
                    <a:pt x="9879" y="67562"/>
                    <a:pt x="8707" y="68986"/>
                    <a:pt x="9461" y="70325"/>
                  </a:cubicBezTo>
                  <a:cubicBezTo>
                    <a:pt x="9544" y="70576"/>
                    <a:pt x="9712" y="70744"/>
                    <a:pt x="9796" y="70911"/>
                  </a:cubicBezTo>
                  <a:cubicBezTo>
                    <a:pt x="10382" y="72920"/>
                    <a:pt x="10800" y="74930"/>
                    <a:pt x="11051" y="77023"/>
                  </a:cubicBezTo>
                  <a:cubicBezTo>
                    <a:pt x="11637" y="80539"/>
                    <a:pt x="11637" y="80539"/>
                    <a:pt x="8456" y="81711"/>
                  </a:cubicBezTo>
                  <a:cubicBezTo>
                    <a:pt x="8289" y="81878"/>
                    <a:pt x="8205" y="82046"/>
                    <a:pt x="8205" y="82297"/>
                  </a:cubicBezTo>
                  <a:cubicBezTo>
                    <a:pt x="8289" y="82632"/>
                    <a:pt x="8540" y="82967"/>
                    <a:pt x="8456" y="83385"/>
                  </a:cubicBezTo>
                  <a:cubicBezTo>
                    <a:pt x="8121" y="84474"/>
                    <a:pt x="7619" y="85562"/>
                    <a:pt x="9461" y="85646"/>
                  </a:cubicBezTo>
                  <a:cubicBezTo>
                    <a:pt x="9963" y="85646"/>
                    <a:pt x="10214" y="86064"/>
                    <a:pt x="10549" y="86567"/>
                  </a:cubicBezTo>
                  <a:cubicBezTo>
                    <a:pt x="10800" y="87153"/>
                    <a:pt x="11386" y="87571"/>
                    <a:pt x="10716" y="88325"/>
                  </a:cubicBezTo>
                  <a:cubicBezTo>
                    <a:pt x="10214" y="88743"/>
                    <a:pt x="10549" y="89413"/>
                    <a:pt x="10968" y="89915"/>
                  </a:cubicBezTo>
                  <a:cubicBezTo>
                    <a:pt x="11051" y="89999"/>
                    <a:pt x="11219" y="90167"/>
                    <a:pt x="11470" y="90250"/>
                  </a:cubicBezTo>
                  <a:cubicBezTo>
                    <a:pt x="11554" y="91506"/>
                    <a:pt x="12056" y="92846"/>
                    <a:pt x="11554" y="94185"/>
                  </a:cubicBezTo>
                  <a:cubicBezTo>
                    <a:pt x="11386" y="94269"/>
                    <a:pt x="11219" y="94353"/>
                    <a:pt x="11051" y="94520"/>
                  </a:cubicBezTo>
                  <a:cubicBezTo>
                    <a:pt x="10884" y="94604"/>
                    <a:pt x="10716" y="94855"/>
                    <a:pt x="10633" y="95022"/>
                  </a:cubicBezTo>
                  <a:cubicBezTo>
                    <a:pt x="10549" y="95273"/>
                    <a:pt x="10549" y="95441"/>
                    <a:pt x="10633" y="95692"/>
                  </a:cubicBezTo>
                  <a:cubicBezTo>
                    <a:pt x="10968" y="96780"/>
                    <a:pt x="12809" y="96027"/>
                    <a:pt x="12809" y="97283"/>
                  </a:cubicBezTo>
                  <a:cubicBezTo>
                    <a:pt x="12809" y="98790"/>
                    <a:pt x="13814" y="100715"/>
                    <a:pt x="11721" y="101720"/>
                  </a:cubicBezTo>
                  <a:cubicBezTo>
                    <a:pt x="11135" y="102138"/>
                    <a:pt x="10800" y="102725"/>
                    <a:pt x="10800" y="103394"/>
                  </a:cubicBezTo>
                  <a:cubicBezTo>
                    <a:pt x="10633" y="103645"/>
                    <a:pt x="10633" y="103897"/>
                    <a:pt x="10800" y="104064"/>
                  </a:cubicBezTo>
                  <a:cubicBezTo>
                    <a:pt x="11035" y="104252"/>
                    <a:pt x="11323" y="104361"/>
                    <a:pt x="11605" y="104361"/>
                  </a:cubicBezTo>
                  <a:cubicBezTo>
                    <a:pt x="11824" y="104361"/>
                    <a:pt x="12040" y="104295"/>
                    <a:pt x="12223" y="104148"/>
                  </a:cubicBezTo>
                  <a:cubicBezTo>
                    <a:pt x="12391" y="104064"/>
                    <a:pt x="12558" y="103980"/>
                    <a:pt x="12726" y="103897"/>
                  </a:cubicBezTo>
                  <a:cubicBezTo>
                    <a:pt x="12977" y="103729"/>
                    <a:pt x="13228" y="103645"/>
                    <a:pt x="13479" y="103645"/>
                  </a:cubicBezTo>
                  <a:cubicBezTo>
                    <a:pt x="13730" y="103980"/>
                    <a:pt x="13898" y="104315"/>
                    <a:pt x="13982" y="104650"/>
                  </a:cubicBezTo>
                  <a:cubicBezTo>
                    <a:pt x="14149" y="105906"/>
                    <a:pt x="14484" y="107078"/>
                    <a:pt x="14819" y="108250"/>
                  </a:cubicBezTo>
                  <a:cubicBezTo>
                    <a:pt x="15154" y="109087"/>
                    <a:pt x="14735" y="109422"/>
                    <a:pt x="14233" y="109924"/>
                  </a:cubicBezTo>
                  <a:lnTo>
                    <a:pt x="14149" y="110176"/>
                  </a:lnTo>
                  <a:lnTo>
                    <a:pt x="14149" y="110510"/>
                  </a:lnTo>
                  <a:cubicBezTo>
                    <a:pt x="15123" y="111260"/>
                    <a:pt x="15359" y="113015"/>
                    <a:pt x="16839" y="113015"/>
                  </a:cubicBezTo>
                  <a:cubicBezTo>
                    <a:pt x="17013" y="113015"/>
                    <a:pt x="17203" y="112991"/>
                    <a:pt x="17414" y="112938"/>
                  </a:cubicBezTo>
                  <a:lnTo>
                    <a:pt x="17414" y="112938"/>
                  </a:lnTo>
                  <a:cubicBezTo>
                    <a:pt x="16158" y="113441"/>
                    <a:pt x="14819" y="113859"/>
                    <a:pt x="14065" y="115199"/>
                  </a:cubicBezTo>
                  <a:cubicBezTo>
                    <a:pt x="13982" y="115366"/>
                    <a:pt x="13814" y="115617"/>
                    <a:pt x="13730" y="115785"/>
                  </a:cubicBezTo>
                  <a:cubicBezTo>
                    <a:pt x="13679" y="116657"/>
                    <a:pt x="13974" y="116900"/>
                    <a:pt x="14402" y="116900"/>
                  </a:cubicBezTo>
                  <a:cubicBezTo>
                    <a:pt x="14673" y="116900"/>
                    <a:pt x="14997" y="116803"/>
                    <a:pt x="15321" y="116706"/>
                  </a:cubicBezTo>
                  <a:cubicBezTo>
                    <a:pt x="15448" y="116642"/>
                    <a:pt x="15720" y="116482"/>
                    <a:pt x="15807" y="116482"/>
                  </a:cubicBezTo>
                  <a:cubicBezTo>
                    <a:pt x="15835" y="116482"/>
                    <a:pt x="15844" y="116498"/>
                    <a:pt x="15823" y="116538"/>
                  </a:cubicBezTo>
                  <a:cubicBezTo>
                    <a:pt x="14986" y="117794"/>
                    <a:pt x="16912" y="118296"/>
                    <a:pt x="16661" y="119301"/>
                  </a:cubicBezTo>
                  <a:cubicBezTo>
                    <a:pt x="16577" y="119552"/>
                    <a:pt x="16577" y="119803"/>
                    <a:pt x="16661" y="119971"/>
                  </a:cubicBezTo>
                  <a:cubicBezTo>
                    <a:pt x="16661" y="120306"/>
                    <a:pt x="16744" y="120640"/>
                    <a:pt x="16828" y="120975"/>
                  </a:cubicBezTo>
                  <a:cubicBezTo>
                    <a:pt x="15991" y="123152"/>
                    <a:pt x="15321" y="125245"/>
                    <a:pt x="17414" y="127087"/>
                  </a:cubicBezTo>
                  <a:cubicBezTo>
                    <a:pt x="19172" y="128761"/>
                    <a:pt x="20428" y="130771"/>
                    <a:pt x="21014" y="133115"/>
                  </a:cubicBezTo>
                  <a:cubicBezTo>
                    <a:pt x="21255" y="133898"/>
                    <a:pt x="21756" y="134507"/>
                    <a:pt x="22485" y="134507"/>
                  </a:cubicBezTo>
                  <a:cubicBezTo>
                    <a:pt x="22770" y="134507"/>
                    <a:pt x="23089" y="134415"/>
                    <a:pt x="23442" y="134203"/>
                  </a:cubicBezTo>
                  <a:cubicBezTo>
                    <a:pt x="24112" y="132780"/>
                    <a:pt x="22940" y="131440"/>
                    <a:pt x="22856" y="130017"/>
                  </a:cubicBezTo>
                  <a:cubicBezTo>
                    <a:pt x="22856" y="129850"/>
                    <a:pt x="22772" y="129598"/>
                    <a:pt x="22688" y="129347"/>
                  </a:cubicBezTo>
                  <a:cubicBezTo>
                    <a:pt x="22521" y="128594"/>
                    <a:pt x="22437" y="127840"/>
                    <a:pt x="22521" y="127171"/>
                  </a:cubicBezTo>
                  <a:cubicBezTo>
                    <a:pt x="22019" y="124073"/>
                    <a:pt x="21349" y="121143"/>
                    <a:pt x="21014" y="118045"/>
                  </a:cubicBezTo>
                  <a:cubicBezTo>
                    <a:pt x="20177" y="114194"/>
                    <a:pt x="20093" y="110176"/>
                    <a:pt x="19340" y="106241"/>
                  </a:cubicBezTo>
                  <a:cubicBezTo>
                    <a:pt x="19005" y="104901"/>
                    <a:pt x="18754" y="103478"/>
                    <a:pt x="18419" y="102055"/>
                  </a:cubicBezTo>
                  <a:cubicBezTo>
                    <a:pt x="18419" y="101804"/>
                    <a:pt x="18335" y="101552"/>
                    <a:pt x="18251" y="101301"/>
                  </a:cubicBezTo>
                  <a:cubicBezTo>
                    <a:pt x="16995" y="97032"/>
                    <a:pt x="16661" y="92594"/>
                    <a:pt x="15488" y="88325"/>
                  </a:cubicBezTo>
                  <a:cubicBezTo>
                    <a:pt x="14735" y="82632"/>
                    <a:pt x="13814" y="76939"/>
                    <a:pt x="13396" y="71162"/>
                  </a:cubicBezTo>
                  <a:cubicBezTo>
                    <a:pt x="12726" y="66307"/>
                    <a:pt x="12140" y="61367"/>
                    <a:pt x="11470" y="56511"/>
                  </a:cubicBezTo>
                  <a:cubicBezTo>
                    <a:pt x="11386" y="54083"/>
                    <a:pt x="11051" y="51739"/>
                    <a:pt x="10884" y="49311"/>
                  </a:cubicBezTo>
                  <a:cubicBezTo>
                    <a:pt x="10549" y="48223"/>
                    <a:pt x="10382" y="46967"/>
                    <a:pt x="10465" y="45795"/>
                  </a:cubicBezTo>
                  <a:lnTo>
                    <a:pt x="10465" y="44623"/>
                  </a:lnTo>
                  <a:cubicBezTo>
                    <a:pt x="10047" y="41191"/>
                    <a:pt x="9796" y="37674"/>
                    <a:pt x="9461" y="34158"/>
                  </a:cubicBezTo>
                  <a:cubicBezTo>
                    <a:pt x="9461" y="33907"/>
                    <a:pt x="9461" y="33656"/>
                    <a:pt x="9461" y="33405"/>
                  </a:cubicBezTo>
                  <a:cubicBezTo>
                    <a:pt x="9461" y="33154"/>
                    <a:pt x="9377" y="32902"/>
                    <a:pt x="9377" y="32651"/>
                  </a:cubicBezTo>
                  <a:cubicBezTo>
                    <a:pt x="9293" y="32400"/>
                    <a:pt x="9293" y="32149"/>
                    <a:pt x="9210" y="31898"/>
                  </a:cubicBezTo>
                  <a:cubicBezTo>
                    <a:pt x="8958" y="30475"/>
                    <a:pt x="8875" y="29135"/>
                    <a:pt x="9042" y="27712"/>
                  </a:cubicBezTo>
                  <a:cubicBezTo>
                    <a:pt x="9042" y="27461"/>
                    <a:pt x="9042" y="27209"/>
                    <a:pt x="9042" y="26958"/>
                  </a:cubicBezTo>
                  <a:cubicBezTo>
                    <a:pt x="8707" y="25451"/>
                    <a:pt x="8540" y="24028"/>
                    <a:pt x="8456" y="22521"/>
                  </a:cubicBezTo>
                  <a:cubicBezTo>
                    <a:pt x="8037" y="18838"/>
                    <a:pt x="7284" y="15070"/>
                    <a:pt x="6949" y="11386"/>
                  </a:cubicBezTo>
                  <a:cubicBezTo>
                    <a:pt x="6949" y="11052"/>
                    <a:pt x="6865" y="10800"/>
                    <a:pt x="6782" y="10633"/>
                  </a:cubicBezTo>
                  <a:cubicBezTo>
                    <a:pt x="6279" y="9126"/>
                    <a:pt x="5861" y="7619"/>
                    <a:pt x="5693" y="6112"/>
                  </a:cubicBezTo>
                  <a:cubicBezTo>
                    <a:pt x="5693" y="5861"/>
                    <a:pt x="5610" y="5694"/>
                    <a:pt x="5526" y="5442"/>
                  </a:cubicBezTo>
                  <a:cubicBezTo>
                    <a:pt x="5275" y="4773"/>
                    <a:pt x="5275" y="3935"/>
                    <a:pt x="5442" y="3266"/>
                  </a:cubicBezTo>
                  <a:cubicBezTo>
                    <a:pt x="5526" y="3015"/>
                    <a:pt x="5526" y="2847"/>
                    <a:pt x="5442" y="2596"/>
                  </a:cubicBezTo>
                  <a:cubicBezTo>
                    <a:pt x="5275" y="2261"/>
                    <a:pt x="5024" y="1842"/>
                    <a:pt x="4772" y="1591"/>
                  </a:cubicBezTo>
                  <a:lnTo>
                    <a:pt x="4521" y="1340"/>
                  </a:lnTo>
                  <a:cubicBezTo>
                    <a:pt x="4354" y="1173"/>
                    <a:pt x="4186" y="1089"/>
                    <a:pt x="4103" y="922"/>
                  </a:cubicBezTo>
                  <a:cubicBezTo>
                    <a:pt x="4019" y="838"/>
                    <a:pt x="3935" y="754"/>
                    <a:pt x="3851" y="670"/>
                  </a:cubicBezTo>
                  <a:cubicBezTo>
                    <a:pt x="3684" y="587"/>
                    <a:pt x="3517" y="419"/>
                    <a:pt x="3349" y="336"/>
                  </a:cubicBezTo>
                  <a:cubicBezTo>
                    <a:pt x="3098" y="84"/>
                    <a:pt x="2763" y="1"/>
                    <a:pt x="2428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0" name="Google Shape;18680;p23"/>
            <p:cNvSpPr/>
            <p:nvPr/>
          </p:nvSpPr>
          <p:spPr>
            <a:xfrm>
              <a:off x="3482425" y="2366675"/>
              <a:ext cx="2451550" cy="1511850"/>
            </a:xfrm>
            <a:custGeom>
              <a:avLst/>
              <a:gdLst/>
              <a:ahLst/>
              <a:cxnLst/>
              <a:rect l="l" t="t" r="r" b="b"/>
              <a:pathLst>
                <a:path w="98062" h="60474" extrusionOk="0">
                  <a:moveTo>
                    <a:pt x="75833" y="45367"/>
                  </a:moveTo>
                  <a:cubicBezTo>
                    <a:pt x="75949" y="45367"/>
                    <a:pt x="75932" y="45485"/>
                    <a:pt x="75935" y="45597"/>
                  </a:cubicBezTo>
                  <a:lnTo>
                    <a:pt x="75935" y="45597"/>
                  </a:lnTo>
                  <a:cubicBezTo>
                    <a:pt x="75873" y="45525"/>
                    <a:pt x="75816" y="45451"/>
                    <a:pt x="75767" y="45377"/>
                  </a:cubicBezTo>
                  <a:cubicBezTo>
                    <a:pt x="75793" y="45370"/>
                    <a:pt x="75815" y="45367"/>
                    <a:pt x="75833" y="45367"/>
                  </a:cubicBezTo>
                  <a:close/>
                  <a:moveTo>
                    <a:pt x="503" y="1"/>
                  </a:moveTo>
                  <a:cubicBezTo>
                    <a:pt x="252" y="84"/>
                    <a:pt x="85" y="252"/>
                    <a:pt x="1" y="503"/>
                  </a:cubicBezTo>
                  <a:cubicBezTo>
                    <a:pt x="1" y="754"/>
                    <a:pt x="1" y="1005"/>
                    <a:pt x="168" y="1173"/>
                  </a:cubicBezTo>
                  <a:cubicBezTo>
                    <a:pt x="252" y="1424"/>
                    <a:pt x="419" y="1591"/>
                    <a:pt x="587" y="1759"/>
                  </a:cubicBezTo>
                  <a:cubicBezTo>
                    <a:pt x="1257" y="2345"/>
                    <a:pt x="1592" y="3266"/>
                    <a:pt x="2596" y="3433"/>
                  </a:cubicBezTo>
                  <a:cubicBezTo>
                    <a:pt x="2750" y="3399"/>
                    <a:pt x="2907" y="3382"/>
                    <a:pt x="3065" y="3382"/>
                  </a:cubicBezTo>
                  <a:cubicBezTo>
                    <a:pt x="3678" y="3382"/>
                    <a:pt x="4289" y="3637"/>
                    <a:pt x="4689" y="4103"/>
                  </a:cubicBezTo>
                  <a:cubicBezTo>
                    <a:pt x="5610" y="4522"/>
                    <a:pt x="6531" y="4773"/>
                    <a:pt x="7536" y="4940"/>
                  </a:cubicBezTo>
                  <a:cubicBezTo>
                    <a:pt x="8122" y="5359"/>
                    <a:pt x="8708" y="5861"/>
                    <a:pt x="9210" y="6363"/>
                  </a:cubicBezTo>
                  <a:cubicBezTo>
                    <a:pt x="11554" y="7870"/>
                    <a:pt x="13647" y="9629"/>
                    <a:pt x="15824" y="11303"/>
                  </a:cubicBezTo>
                  <a:cubicBezTo>
                    <a:pt x="16745" y="11722"/>
                    <a:pt x="17582" y="12391"/>
                    <a:pt x="18168" y="13145"/>
                  </a:cubicBezTo>
                  <a:cubicBezTo>
                    <a:pt x="19424" y="14484"/>
                    <a:pt x="21182" y="14987"/>
                    <a:pt x="22605" y="16159"/>
                  </a:cubicBezTo>
                  <a:cubicBezTo>
                    <a:pt x="24447" y="16494"/>
                    <a:pt x="25787" y="17666"/>
                    <a:pt x="27293" y="18670"/>
                  </a:cubicBezTo>
                  <a:cubicBezTo>
                    <a:pt x="28649" y="19597"/>
                    <a:pt x="29882" y="20889"/>
                    <a:pt x="31615" y="20889"/>
                  </a:cubicBezTo>
                  <a:cubicBezTo>
                    <a:pt x="31917" y="20889"/>
                    <a:pt x="32233" y="20850"/>
                    <a:pt x="32568" y="20763"/>
                  </a:cubicBezTo>
                  <a:cubicBezTo>
                    <a:pt x="33015" y="20316"/>
                    <a:pt x="33267" y="19479"/>
                    <a:pt x="33956" y="19479"/>
                  </a:cubicBezTo>
                  <a:cubicBezTo>
                    <a:pt x="34170" y="19479"/>
                    <a:pt x="34427" y="19560"/>
                    <a:pt x="34745" y="19759"/>
                  </a:cubicBezTo>
                  <a:cubicBezTo>
                    <a:pt x="33991" y="19842"/>
                    <a:pt x="33238" y="19842"/>
                    <a:pt x="32819" y="20512"/>
                  </a:cubicBezTo>
                  <a:cubicBezTo>
                    <a:pt x="33070" y="21266"/>
                    <a:pt x="31898" y="21433"/>
                    <a:pt x="32149" y="22186"/>
                  </a:cubicBezTo>
                  <a:cubicBezTo>
                    <a:pt x="33572" y="22521"/>
                    <a:pt x="35247" y="22186"/>
                    <a:pt x="35665" y="24196"/>
                  </a:cubicBezTo>
                  <a:cubicBezTo>
                    <a:pt x="36382" y="24527"/>
                    <a:pt x="37136" y="25039"/>
                    <a:pt x="37902" y="25039"/>
                  </a:cubicBezTo>
                  <a:cubicBezTo>
                    <a:pt x="38298" y="25039"/>
                    <a:pt x="38698" y="24902"/>
                    <a:pt x="39098" y="24531"/>
                  </a:cubicBezTo>
                  <a:cubicBezTo>
                    <a:pt x="40186" y="23442"/>
                    <a:pt x="38930" y="22521"/>
                    <a:pt x="38428" y="21517"/>
                  </a:cubicBezTo>
                  <a:lnTo>
                    <a:pt x="38428" y="21517"/>
                  </a:lnTo>
                  <a:cubicBezTo>
                    <a:pt x="39517" y="21684"/>
                    <a:pt x="40521" y="22019"/>
                    <a:pt x="41442" y="22521"/>
                  </a:cubicBezTo>
                  <a:cubicBezTo>
                    <a:pt x="41777" y="22856"/>
                    <a:pt x="42028" y="23107"/>
                    <a:pt x="42363" y="23359"/>
                  </a:cubicBezTo>
                  <a:cubicBezTo>
                    <a:pt x="42698" y="23526"/>
                    <a:pt x="43033" y="23777"/>
                    <a:pt x="43284" y="24028"/>
                  </a:cubicBezTo>
                  <a:cubicBezTo>
                    <a:pt x="43368" y="24196"/>
                    <a:pt x="43451" y="24363"/>
                    <a:pt x="43535" y="24531"/>
                  </a:cubicBezTo>
                  <a:cubicBezTo>
                    <a:pt x="43484" y="26069"/>
                    <a:pt x="43464" y="26665"/>
                    <a:pt x="43995" y="26665"/>
                  </a:cubicBezTo>
                  <a:cubicBezTo>
                    <a:pt x="44331" y="26665"/>
                    <a:pt x="44887" y="26427"/>
                    <a:pt x="45795" y="26038"/>
                  </a:cubicBezTo>
                  <a:cubicBezTo>
                    <a:pt x="45963" y="26038"/>
                    <a:pt x="46214" y="26038"/>
                    <a:pt x="46382" y="26121"/>
                  </a:cubicBezTo>
                  <a:cubicBezTo>
                    <a:pt x="46633" y="26289"/>
                    <a:pt x="46884" y="26456"/>
                    <a:pt x="47051" y="26707"/>
                  </a:cubicBezTo>
                  <a:cubicBezTo>
                    <a:pt x="47219" y="26875"/>
                    <a:pt x="47386" y="26958"/>
                    <a:pt x="47554" y="27042"/>
                  </a:cubicBezTo>
                  <a:cubicBezTo>
                    <a:pt x="48475" y="27545"/>
                    <a:pt x="49312" y="28214"/>
                    <a:pt x="50065" y="28884"/>
                  </a:cubicBezTo>
                  <a:cubicBezTo>
                    <a:pt x="51488" y="30893"/>
                    <a:pt x="53833" y="31144"/>
                    <a:pt x="55591" y="32317"/>
                  </a:cubicBezTo>
                  <a:cubicBezTo>
                    <a:pt x="56177" y="32651"/>
                    <a:pt x="55842" y="33237"/>
                    <a:pt x="56177" y="33656"/>
                  </a:cubicBezTo>
                  <a:cubicBezTo>
                    <a:pt x="56260" y="33823"/>
                    <a:pt x="56428" y="33991"/>
                    <a:pt x="56679" y="33991"/>
                  </a:cubicBezTo>
                  <a:cubicBezTo>
                    <a:pt x="56754" y="34041"/>
                    <a:pt x="56836" y="34053"/>
                    <a:pt x="56921" y="34053"/>
                  </a:cubicBezTo>
                  <a:cubicBezTo>
                    <a:pt x="57011" y="34053"/>
                    <a:pt x="57104" y="34039"/>
                    <a:pt x="57196" y="34039"/>
                  </a:cubicBezTo>
                  <a:cubicBezTo>
                    <a:pt x="57309" y="34039"/>
                    <a:pt x="57419" y="34061"/>
                    <a:pt x="57516" y="34158"/>
                  </a:cubicBezTo>
                  <a:cubicBezTo>
                    <a:pt x="57467" y="34134"/>
                    <a:pt x="57411" y="34124"/>
                    <a:pt x="57354" y="34124"/>
                  </a:cubicBezTo>
                  <a:cubicBezTo>
                    <a:pt x="57216" y="34124"/>
                    <a:pt x="57073" y="34183"/>
                    <a:pt x="57014" y="34242"/>
                  </a:cubicBezTo>
                  <a:cubicBezTo>
                    <a:pt x="56512" y="34996"/>
                    <a:pt x="56679" y="35498"/>
                    <a:pt x="57433" y="35833"/>
                  </a:cubicBezTo>
                  <a:cubicBezTo>
                    <a:pt x="57483" y="35849"/>
                    <a:pt x="57533" y="35856"/>
                    <a:pt x="57583" y="35856"/>
                  </a:cubicBezTo>
                  <a:cubicBezTo>
                    <a:pt x="57784" y="35856"/>
                    <a:pt x="57985" y="35749"/>
                    <a:pt x="58186" y="35749"/>
                  </a:cubicBezTo>
                  <a:cubicBezTo>
                    <a:pt x="58019" y="35916"/>
                    <a:pt x="57767" y="35916"/>
                    <a:pt x="57600" y="36000"/>
                  </a:cubicBezTo>
                  <a:cubicBezTo>
                    <a:pt x="57349" y="36000"/>
                    <a:pt x="57181" y="36168"/>
                    <a:pt x="57098" y="36419"/>
                  </a:cubicBezTo>
                  <a:cubicBezTo>
                    <a:pt x="56930" y="36754"/>
                    <a:pt x="57014" y="37089"/>
                    <a:pt x="57265" y="37340"/>
                  </a:cubicBezTo>
                  <a:cubicBezTo>
                    <a:pt x="57600" y="37591"/>
                    <a:pt x="57935" y="37675"/>
                    <a:pt x="58270" y="37758"/>
                  </a:cubicBezTo>
                  <a:lnTo>
                    <a:pt x="58939" y="37758"/>
                  </a:lnTo>
                  <a:cubicBezTo>
                    <a:pt x="59274" y="37675"/>
                    <a:pt x="59693" y="37675"/>
                    <a:pt x="60028" y="37591"/>
                  </a:cubicBezTo>
                  <a:cubicBezTo>
                    <a:pt x="60698" y="37507"/>
                    <a:pt x="61284" y="37423"/>
                    <a:pt x="61953" y="37172"/>
                  </a:cubicBezTo>
                  <a:cubicBezTo>
                    <a:pt x="61953" y="37172"/>
                    <a:pt x="62028" y="37135"/>
                    <a:pt x="62077" y="37135"/>
                  </a:cubicBezTo>
                  <a:cubicBezTo>
                    <a:pt x="62102" y="37135"/>
                    <a:pt x="62121" y="37144"/>
                    <a:pt x="62121" y="37172"/>
                  </a:cubicBezTo>
                  <a:cubicBezTo>
                    <a:pt x="62037" y="37340"/>
                    <a:pt x="61870" y="37423"/>
                    <a:pt x="61786" y="37591"/>
                  </a:cubicBezTo>
                  <a:cubicBezTo>
                    <a:pt x="61702" y="37758"/>
                    <a:pt x="61702" y="38009"/>
                    <a:pt x="61786" y="38177"/>
                  </a:cubicBezTo>
                  <a:cubicBezTo>
                    <a:pt x="62288" y="38512"/>
                    <a:pt x="61535" y="38595"/>
                    <a:pt x="61618" y="38847"/>
                  </a:cubicBezTo>
                  <a:cubicBezTo>
                    <a:pt x="61451" y="39265"/>
                    <a:pt x="61702" y="39684"/>
                    <a:pt x="62121" y="39851"/>
                  </a:cubicBezTo>
                  <a:cubicBezTo>
                    <a:pt x="62372" y="39893"/>
                    <a:pt x="62623" y="39914"/>
                    <a:pt x="62874" y="39914"/>
                  </a:cubicBezTo>
                  <a:cubicBezTo>
                    <a:pt x="63125" y="39914"/>
                    <a:pt x="63377" y="39893"/>
                    <a:pt x="63628" y="39851"/>
                  </a:cubicBezTo>
                  <a:cubicBezTo>
                    <a:pt x="63795" y="39851"/>
                    <a:pt x="63963" y="39684"/>
                    <a:pt x="64046" y="39600"/>
                  </a:cubicBezTo>
                  <a:cubicBezTo>
                    <a:pt x="64046" y="39488"/>
                    <a:pt x="64056" y="39461"/>
                    <a:pt x="64065" y="39461"/>
                  </a:cubicBezTo>
                  <a:cubicBezTo>
                    <a:pt x="64074" y="39461"/>
                    <a:pt x="64084" y="39488"/>
                    <a:pt x="64084" y="39488"/>
                  </a:cubicBezTo>
                  <a:cubicBezTo>
                    <a:pt x="64084" y="39488"/>
                    <a:pt x="64074" y="39461"/>
                    <a:pt x="64046" y="39349"/>
                  </a:cubicBezTo>
                  <a:cubicBezTo>
                    <a:pt x="64118" y="39349"/>
                    <a:pt x="63882" y="39164"/>
                    <a:pt x="64024" y="39164"/>
                  </a:cubicBezTo>
                  <a:cubicBezTo>
                    <a:pt x="64048" y="39164"/>
                    <a:pt x="64082" y="39170"/>
                    <a:pt x="64130" y="39182"/>
                  </a:cubicBezTo>
                  <a:cubicBezTo>
                    <a:pt x="64214" y="39349"/>
                    <a:pt x="64298" y="39516"/>
                    <a:pt x="64381" y="39684"/>
                  </a:cubicBezTo>
                  <a:cubicBezTo>
                    <a:pt x="64381" y="40019"/>
                    <a:pt x="64465" y="40270"/>
                    <a:pt x="64632" y="40521"/>
                  </a:cubicBezTo>
                  <a:cubicBezTo>
                    <a:pt x="64716" y="40688"/>
                    <a:pt x="64884" y="40856"/>
                    <a:pt x="65051" y="41023"/>
                  </a:cubicBezTo>
                  <a:cubicBezTo>
                    <a:pt x="65386" y="41275"/>
                    <a:pt x="65972" y="41442"/>
                    <a:pt x="66474" y="41442"/>
                  </a:cubicBezTo>
                  <a:cubicBezTo>
                    <a:pt x="66523" y="41344"/>
                    <a:pt x="66572" y="41303"/>
                    <a:pt x="66621" y="41303"/>
                  </a:cubicBezTo>
                  <a:cubicBezTo>
                    <a:pt x="66656" y="41303"/>
                    <a:pt x="66691" y="41324"/>
                    <a:pt x="66725" y="41358"/>
                  </a:cubicBezTo>
                  <a:cubicBezTo>
                    <a:pt x="66809" y="41442"/>
                    <a:pt x="66809" y="41609"/>
                    <a:pt x="66725" y="41693"/>
                  </a:cubicBezTo>
                  <a:cubicBezTo>
                    <a:pt x="66725" y="44037"/>
                    <a:pt x="68902" y="43033"/>
                    <a:pt x="69907" y="43702"/>
                  </a:cubicBezTo>
                  <a:cubicBezTo>
                    <a:pt x="70158" y="44037"/>
                    <a:pt x="70325" y="44372"/>
                    <a:pt x="70493" y="44791"/>
                  </a:cubicBezTo>
                  <a:cubicBezTo>
                    <a:pt x="70576" y="44958"/>
                    <a:pt x="70744" y="45126"/>
                    <a:pt x="70911" y="45293"/>
                  </a:cubicBezTo>
                  <a:cubicBezTo>
                    <a:pt x="71581" y="45460"/>
                    <a:pt x="71916" y="46047"/>
                    <a:pt x="72502" y="46298"/>
                  </a:cubicBezTo>
                  <a:cubicBezTo>
                    <a:pt x="72669" y="46381"/>
                    <a:pt x="72921" y="46465"/>
                    <a:pt x="73172" y="46465"/>
                  </a:cubicBezTo>
                  <a:cubicBezTo>
                    <a:pt x="73674" y="46465"/>
                    <a:pt x="74009" y="46884"/>
                    <a:pt x="74344" y="47135"/>
                  </a:cubicBezTo>
                  <a:cubicBezTo>
                    <a:pt x="74855" y="47533"/>
                    <a:pt x="75261" y="47709"/>
                    <a:pt x="75573" y="47709"/>
                  </a:cubicBezTo>
                  <a:cubicBezTo>
                    <a:pt x="76181" y="47709"/>
                    <a:pt x="76437" y="47042"/>
                    <a:pt x="76437" y="46047"/>
                  </a:cubicBezTo>
                  <a:cubicBezTo>
                    <a:pt x="76338" y="45981"/>
                    <a:pt x="76239" y="45902"/>
                    <a:pt x="76146" y="45815"/>
                  </a:cubicBezTo>
                  <a:lnTo>
                    <a:pt x="76146" y="45815"/>
                  </a:lnTo>
                  <a:cubicBezTo>
                    <a:pt x="76299" y="45879"/>
                    <a:pt x="76451" y="45879"/>
                    <a:pt x="76604" y="45879"/>
                  </a:cubicBezTo>
                  <a:cubicBezTo>
                    <a:pt x="76898" y="45850"/>
                    <a:pt x="77182" y="45835"/>
                    <a:pt x="77455" y="45835"/>
                  </a:cubicBezTo>
                  <a:cubicBezTo>
                    <a:pt x="80289" y="45835"/>
                    <a:pt x="81948" y="47407"/>
                    <a:pt x="81795" y="50232"/>
                  </a:cubicBezTo>
                  <a:cubicBezTo>
                    <a:pt x="81795" y="50902"/>
                    <a:pt x="81795" y="51572"/>
                    <a:pt x="82046" y="52158"/>
                  </a:cubicBezTo>
                  <a:cubicBezTo>
                    <a:pt x="82381" y="53079"/>
                    <a:pt x="83218" y="53498"/>
                    <a:pt x="83804" y="54167"/>
                  </a:cubicBezTo>
                  <a:cubicBezTo>
                    <a:pt x="83929" y="54267"/>
                    <a:pt x="84075" y="54292"/>
                    <a:pt x="84228" y="54292"/>
                  </a:cubicBezTo>
                  <a:cubicBezTo>
                    <a:pt x="84391" y="54292"/>
                    <a:pt x="84561" y="54264"/>
                    <a:pt x="84721" y="54264"/>
                  </a:cubicBezTo>
                  <a:cubicBezTo>
                    <a:pt x="84917" y="54264"/>
                    <a:pt x="85097" y="54307"/>
                    <a:pt x="85227" y="54502"/>
                  </a:cubicBezTo>
                  <a:cubicBezTo>
                    <a:pt x="85479" y="54753"/>
                    <a:pt x="85646" y="55005"/>
                    <a:pt x="85813" y="55256"/>
                  </a:cubicBezTo>
                  <a:cubicBezTo>
                    <a:pt x="88158" y="56679"/>
                    <a:pt x="90669" y="57767"/>
                    <a:pt x="93013" y="59190"/>
                  </a:cubicBezTo>
                  <a:cubicBezTo>
                    <a:pt x="93599" y="59525"/>
                    <a:pt x="94018" y="60279"/>
                    <a:pt x="94855" y="60279"/>
                  </a:cubicBezTo>
                  <a:cubicBezTo>
                    <a:pt x="95589" y="60401"/>
                    <a:pt x="96165" y="60474"/>
                    <a:pt x="96606" y="60474"/>
                  </a:cubicBezTo>
                  <a:cubicBezTo>
                    <a:pt x="97978" y="60474"/>
                    <a:pt x="98061" y="59773"/>
                    <a:pt x="97618" y="57684"/>
                  </a:cubicBezTo>
                  <a:cubicBezTo>
                    <a:pt x="97450" y="56930"/>
                    <a:pt x="96864" y="56344"/>
                    <a:pt x="96864" y="55591"/>
                  </a:cubicBezTo>
                  <a:cubicBezTo>
                    <a:pt x="96948" y="55339"/>
                    <a:pt x="96948" y="55172"/>
                    <a:pt x="96864" y="54921"/>
                  </a:cubicBezTo>
                  <a:lnTo>
                    <a:pt x="96781" y="54586"/>
                  </a:lnTo>
                  <a:cubicBezTo>
                    <a:pt x="96697" y="54418"/>
                    <a:pt x="96613" y="54251"/>
                    <a:pt x="96446" y="54084"/>
                  </a:cubicBezTo>
                  <a:cubicBezTo>
                    <a:pt x="96362" y="54000"/>
                    <a:pt x="96278" y="53916"/>
                    <a:pt x="96195" y="53832"/>
                  </a:cubicBezTo>
                  <a:cubicBezTo>
                    <a:pt x="96027" y="53665"/>
                    <a:pt x="95943" y="53498"/>
                    <a:pt x="95776" y="53414"/>
                  </a:cubicBezTo>
                  <a:cubicBezTo>
                    <a:pt x="95525" y="53246"/>
                    <a:pt x="95357" y="53163"/>
                    <a:pt x="95190" y="53079"/>
                  </a:cubicBezTo>
                  <a:cubicBezTo>
                    <a:pt x="94855" y="52828"/>
                    <a:pt x="94520" y="52577"/>
                    <a:pt x="94185" y="52325"/>
                  </a:cubicBezTo>
                  <a:cubicBezTo>
                    <a:pt x="94018" y="52242"/>
                    <a:pt x="93851" y="52074"/>
                    <a:pt x="93683" y="51991"/>
                  </a:cubicBezTo>
                  <a:cubicBezTo>
                    <a:pt x="93181" y="51739"/>
                    <a:pt x="92762" y="51321"/>
                    <a:pt x="92427" y="50986"/>
                  </a:cubicBezTo>
                  <a:cubicBezTo>
                    <a:pt x="92260" y="50819"/>
                    <a:pt x="92092" y="50651"/>
                    <a:pt x="91925" y="50567"/>
                  </a:cubicBezTo>
                  <a:cubicBezTo>
                    <a:pt x="91506" y="50232"/>
                    <a:pt x="91004" y="49898"/>
                    <a:pt x="90585" y="49563"/>
                  </a:cubicBezTo>
                  <a:cubicBezTo>
                    <a:pt x="88576" y="48307"/>
                    <a:pt x="86734" y="46967"/>
                    <a:pt x="84976" y="45377"/>
                  </a:cubicBezTo>
                  <a:lnTo>
                    <a:pt x="84474" y="44958"/>
                  </a:lnTo>
                  <a:lnTo>
                    <a:pt x="84223" y="44791"/>
                  </a:lnTo>
                  <a:cubicBezTo>
                    <a:pt x="84055" y="44623"/>
                    <a:pt x="83888" y="44540"/>
                    <a:pt x="83720" y="44372"/>
                  </a:cubicBezTo>
                  <a:cubicBezTo>
                    <a:pt x="83553" y="44205"/>
                    <a:pt x="83386" y="44121"/>
                    <a:pt x="83218" y="44037"/>
                  </a:cubicBezTo>
                  <a:cubicBezTo>
                    <a:pt x="82548" y="43535"/>
                    <a:pt x="81711" y="43116"/>
                    <a:pt x="81125" y="42614"/>
                  </a:cubicBezTo>
                  <a:cubicBezTo>
                    <a:pt x="80539" y="42195"/>
                    <a:pt x="79869" y="41861"/>
                    <a:pt x="79200" y="41442"/>
                  </a:cubicBezTo>
                  <a:cubicBezTo>
                    <a:pt x="77693" y="40270"/>
                    <a:pt x="76102" y="39182"/>
                    <a:pt x="74428" y="38344"/>
                  </a:cubicBezTo>
                  <a:lnTo>
                    <a:pt x="73842" y="38009"/>
                  </a:lnTo>
                  <a:cubicBezTo>
                    <a:pt x="73590" y="37758"/>
                    <a:pt x="73339" y="37591"/>
                    <a:pt x="73088" y="37340"/>
                  </a:cubicBezTo>
                  <a:cubicBezTo>
                    <a:pt x="70325" y="35330"/>
                    <a:pt x="67479" y="33572"/>
                    <a:pt x="64549" y="31898"/>
                  </a:cubicBezTo>
                  <a:cubicBezTo>
                    <a:pt x="64298" y="31730"/>
                    <a:pt x="64046" y="31563"/>
                    <a:pt x="63795" y="31396"/>
                  </a:cubicBezTo>
                  <a:cubicBezTo>
                    <a:pt x="63628" y="31228"/>
                    <a:pt x="63460" y="31144"/>
                    <a:pt x="63293" y="31061"/>
                  </a:cubicBezTo>
                  <a:cubicBezTo>
                    <a:pt x="62958" y="30810"/>
                    <a:pt x="62623" y="30642"/>
                    <a:pt x="62288" y="30391"/>
                  </a:cubicBezTo>
                  <a:cubicBezTo>
                    <a:pt x="62121" y="30307"/>
                    <a:pt x="61953" y="30224"/>
                    <a:pt x="61786" y="30140"/>
                  </a:cubicBezTo>
                  <a:lnTo>
                    <a:pt x="61116" y="29721"/>
                  </a:lnTo>
                  <a:cubicBezTo>
                    <a:pt x="60949" y="29637"/>
                    <a:pt x="60781" y="29470"/>
                    <a:pt x="60614" y="29386"/>
                  </a:cubicBezTo>
                  <a:lnTo>
                    <a:pt x="59860" y="28884"/>
                  </a:lnTo>
                  <a:cubicBezTo>
                    <a:pt x="59107" y="28214"/>
                    <a:pt x="58270" y="27712"/>
                    <a:pt x="57433" y="27293"/>
                  </a:cubicBezTo>
                  <a:cubicBezTo>
                    <a:pt x="50149" y="22772"/>
                    <a:pt x="42614" y="18670"/>
                    <a:pt x="34912" y="14987"/>
                  </a:cubicBezTo>
                  <a:cubicBezTo>
                    <a:pt x="34326" y="14735"/>
                    <a:pt x="33740" y="14484"/>
                    <a:pt x="33154" y="14233"/>
                  </a:cubicBezTo>
                  <a:cubicBezTo>
                    <a:pt x="32986" y="14066"/>
                    <a:pt x="32819" y="13982"/>
                    <a:pt x="32568" y="13898"/>
                  </a:cubicBezTo>
                  <a:cubicBezTo>
                    <a:pt x="31982" y="13647"/>
                    <a:pt x="31479" y="13396"/>
                    <a:pt x="30893" y="13145"/>
                  </a:cubicBezTo>
                  <a:cubicBezTo>
                    <a:pt x="30726" y="12977"/>
                    <a:pt x="30559" y="12894"/>
                    <a:pt x="30307" y="12894"/>
                  </a:cubicBezTo>
                  <a:cubicBezTo>
                    <a:pt x="29219" y="12475"/>
                    <a:pt x="28131" y="11973"/>
                    <a:pt x="27210" y="11303"/>
                  </a:cubicBezTo>
                  <a:cubicBezTo>
                    <a:pt x="27042" y="11135"/>
                    <a:pt x="26791" y="11052"/>
                    <a:pt x="26624" y="10968"/>
                  </a:cubicBezTo>
                  <a:cubicBezTo>
                    <a:pt x="26456" y="10884"/>
                    <a:pt x="26289" y="10801"/>
                    <a:pt x="26038" y="10717"/>
                  </a:cubicBezTo>
                  <a:cubicBezTo>
                    <a:pt x="25870" y="10633"/>
                    <a:pt x="25703" y="10549"/>
                    <a:pt x="25535" y="10466"/>
                  </a:cubicBezTo>
                  <a:cubicBezTo>
                    <a:pt x="25117" y="10382"/>
                    <a:pt x="24698" y="10215"/>
                    <a:pt x="24363" y="10047"/>
                  </a:cubicBezTo>
                  <a:cubicBezTo>
                    <a:pt x="24196" y="9963"/>
                    <a:pt x="24028" y="9880"/>
                    <a:pt x="23861" y="9796"/>
                  </a:cubicBezTo>
                  <a:cubicBezTo>
                    <a:pt x="23191" y="9377"/>
                    <a:pt x="22438" y="9126"/>
                    <a:pt x="21768" y="8708"/>
                  </a:cubicBezTo>
                  <a:cubicBezTo>
                    <a:pt x="21517" y="8624"/>
                    <a:pt x="21349" y="8540"/>
                    <a:pt x="21182" y="8456"/>
                  </a:cubicBezTo>
                  <a:lnTo>
                    <a:pt x="20345" y="8038"/>
                  </a:lnTo>
                  <a:cubicBezTo>
                    <a:pt x="20177" y="7954"/>
                    <a:pt x="20010" y="7870"/>
                    <a:pt x="19842" y="7787"/>
                  </a:cubicBezTo>
                  <a:cubicBezTo>
                    <a:pt x="19508" y="7619"/>
                    <a:pt x="19256" y="7536"/>
                    <a:pt x="19005" y="7452"/>
                  </a:cubicBezTo>
                  <a:cubicBezTo>
                    <a:pt x="18419" y="7201"/>
                    <a:pt x="17833" y="7033"/>
                    <a:pt x="17247" y="6782"/>
                  </a:cubicBezTo>
                  <a:cubicBezTo>
                    <a:pt x="16242" y="6363"/>
                    <a:pt x="15322" y="5861"/>
                    <a:pt x="14317" y="5359"/>
                  </a:cubicBezTo>
                  <a:cubicBezTo>
                    <a:pt x="14066" y="5275"/>
                    <a:pt x="13898" y="5191"/>
                    <a:pt x="13647" y="5108"/>
                  </a:cubicBezTo>
                  <a:cubicBezTo>
                    <a:pt x="13229" y="4857"/>
                    <a:pt x="12810" y="4605"/>
                    <a:pt x="12308" y="4438"/>
                  </a:cubicBezTo>
                  <a:cubicBezTo>
                    <a:pt x="8373" y="3015"/>
                    <a:pt x="4689" y="838"/>
                    <a:pt x="503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1" name="Google Shape;18681;p23"/>
            <p:cNvSpPr/>
            <p:nvPr/>
          </p:nvSpPr>
          <p:spPr>
            <a:xfrm>
              <a:off x="3836150" y="2770550"/>
              <a:ext cx="1609525" cy="2156000"/>
            </a:xfrm>
            <a:custGeom>
              <a:avLst/>
              <a:gdLst/>
              <a:ahLst/>
              <a:cxnLst/>
              <a:rect l="l" t="t" r="r" b="b"/>
              <a:pathLst>
                <a:path w="64381" h="86240" extrusionOk="0">
                  <a:moveTo>
                    <a:pt x="567" y="0"/>
                  </a:moveTo>
                  <a:cubicBezTo>
                    <a:pt x="451" y="0"/>
                    <a:pt x="341" y="28"/>
                    <a:pt x="252" y="87"/>
                  </a:cubicBezTo>
                  <a:cubicBezTo>
                    <a:pt x="84" y="255"/>
                    <a:pt x="1" y="506"/>
                    <a:pt x="1" y="757"/>
                  </a:cubicBezTo>
                  <a:cubicBezTo>
                    <a:pt x="1507" y="4022"/>
                    <a:pt x="4354" y="6115"/>
                    <a:pt x="6363" y="9045"/>
                  </a:cubicBezTo>
                  <a:cubicBezTo>
                    <a:pt x="11386" y="16162"/>
                    <a:pt x="17079" y="22775"/>
                    <a:pt x="22605" y="29557"/>
                  </a:cubicBezTo>
                  <a:cubicBezTo>
                    <a:pt x="22856" y="29808"/>
                    <a:pt x="23107" y="29975"/>
                    <a:pt x="23275" y="30226"/>
                  </a:cubicBezTo>
                  <a:lnTo>
                    <a:pt x="23526" y="30478"/>
                  </a:lnTo>
                  <a:cubicBezTo>
                    <a:pt x="23693" y="30645"/>
                    <a:pt x="23777" y="30729"/>
                    <a:pt x="23944" y="30896"/>
                  </a:cubicBezTo>
                  <a:cubicBezTo>
                    <a:pt x="24028" y="31064"/>
                    <a:pt x="24195" y="31231"/>
                    <a:pt x="24279" y="31315"/>
                  </a:cubicBezTo>
                  <a:cubicBezTo>
                    <a:pt x="24530" y="31650"/>
                    <a:pt x="24781" y="31985"/>
                    <a:pt x="24949" y="32403"/>
                  </a:cubicBezTo>
                  <a:cubicBezTo>
                    <a:pt x="25033" y="32571"/>
                    <a:pt x="25116" y="32738"/>
                    <a:pt x="25200" y="32905"/>
                  </a:cubicBezTo>
                  <a:cubicBezTo>
                    <a:pt x="25284" y="33073"/>
                    <a:pt x="25451" y="33324"/>
                    <a:pt x="25535" y="33491"/>
                  </a:cubicBezTo>
                  <a:cubicBezTo>
                    <a:pt x="26372" y="34831"/>
                    <a:pt x="27377" y="36087"/>
                    <a:pt x="28381" y="37259"/>
                  </a:cubicBezTo>
                  <a:cubicBezTo>
                    <a:pt x="29721" y="39017"/>
                    <a:pt x="31144" y="40691"/>
                    <a:pt x="32400" y="42449"/>
                  </a:cubicBezTo>
                  <a:cubicBezTo>
                    <a:pt x="32651" y="42784"/>
                    <a:pt x="32819" y="43035"/>
                    <a:pt x="33070" y="43287"/>
                  </a:cubicBezTo>
                  <a:cubicBezTo>
                    <a:pt x="36000" y="47556"/>
                    <a:pt x="39181" y="51575"/>
                    <a:pt x="41693" y="56179"/>
                  </a:cubicBezTo>
                  <a:cubicBezTo>
                    <a:pt x="41777" y="56431"/>
                    <a:pt x="41860" y="56431"/>
                    <a:pt x="42028" y="56765"/>
                  </a:cubicBezTo>
                  <a:cubicBezTo>
                    <a:pt x="42195" y="57017"/>
                    <a:pt x="42446" y="57352"/>
                    <a:pt x="42614" y="57603"/>
                  </a:cubicBezTo>
                  <a:cubicBezTo>
                    <a:pt x="42697" y="57770"/>
                    <a:pt x="42865" y="57938"/>
                    <a:pt x="42949" y="58105"/>
                  </a:cubicBezTo>
                  <a:cubicBezTo>
                    <a:pt x="43953" y="59110"/>
                    <a:pt x="44707" y="60198"/>
                    <a:pt x="45376" y="61370"/>
                  </a:cubicBezTo>
                  <a:cubicBezTo>
                    <a:pt x="46214" y="62877"/>
                    <a:pt x="47553" y="63965"/>
                    <a:pt x="48642" y="65305"/>
                  </a:cubicBezTo>
                  <a:cubicBezTo>
                    <a:pt x="51404" y="69240"/>
                    <a:pt x="54167" y="73258"/>
                    <a:pt x="57014" y="77193"/>
                  </a:cubicBezTo>
                  <a:cubicBezTo>
                    <a:pt x="57767" y="78533"/>
                    <a:pt x="58604" y="79788"/>
                    <a:pt x="59525" y="80960"/>
                  </a:cubicBezTo>
                  <a:cubicBezTo>
                    <a:pt x="60362" y="82133"/>
                    <a:pt x="61116" y="83305"/>
                    <a:pt x="61618" y="84560"/>
                  </a:cubicBezTo>
                  <a:cubicBezTo>
                    <a:pt x="62020" y="85284"/>
                    <a:pt x="62191" y="86240"/>
                    <a:pt x="63316" y="86240"/>
                  </a:cubicBezTo>
                  <a:cubicBezTo>
                    <a:pt x="63363" y="86240"/>
                    <a:pt x="63410" y="86238"/>
                    <a:pt x="63460" y="86235"/>
                  </a:cubicBezTo>
                  <a:cubicBezTo>
                    <a:pt x="64213" y="85146"/>
                    <a:pt x="64381" y="83807"/>
                    <a:pt x="64046" y="82551"/>
                  </a:cubicBezTo>
                  <a:cubicBezTo>
                    <a:pt x="62706" y="81044"/>
                    <a:pt x="62539" y="78951"/>
                    <a:pt x="61283" y="77360"/>
                  </a:cubicBezTo>
                  <a:cubicBezTo>
                    <a:pt x="61032" y="77193"/>
                    <a:pt x="60781" y="76942"/>
                    <a:pt x="60697" y="76691"/>
                  </a:cubicBezTo>
                  <a:lnTo>
                    <a:pt x="60697" y="76691"/>
                  </a:lnTo>
                  <a:cubicBezTo>
                    <a:pt x="60842" y="76908"/>
                    <a:pt x="60987" y="77126"/>
                    <a:pt x="61241" y="77126"/>
                  </a:cubicBezTo>
                  <a:cubicBezTo>
                    <a:pt x="61280" y="77126"/>
                    <a:pt x="61322" y="77121"/>
                    <a:pt x="61367" y="77109"/>
                  </a:cubicBezTo>
                  <a:cubicBezTo>
                    <a:pt x="62372" y="76188"/>
                    <a:pt x="62706" y="75268"/>
                    <a:pt x="61032" y="74681"/>
                  </a:cubicBezTo>
                  <a:cubicBezTo>
                    <a:pt x="61018" y="74668"/>
                    <a:pt x="60993" y="74663"/>
                    <a:pt x="60961" y="74663"/>
                  </a:cubicBezTo>
                  <a:cubicBezTo>
                    <a:pt x="60898" y="74663"/>
                    <a:pt x="60812" y="74681"/>
                    <a:pt x="60749" y="74681"/>
                  </a:cubicBezTo>
                  <a:cubicBezTo>
                    <a:pt x="60655" y="74681"/>
                    <a:pt x="60613" y="74640"/>
                    <a:pt x="60781" y="74430"/>
                  </a:cubicBezTo>
                  <a:cubicBezTo>
                    <a:pt x="61786" y="73175"/>
                    <a:pt x="60613" y="72170"/>
                    <a:pt x="60446" y="70998"/>
                  </a:cubicBezTo>
                  <a:cubicBezTo>
                    <a:pt x="60204" y="70755"/>
                    <a:pt x="59905" y="70569"/>
                    <a:pt x="59615" y="70569"/>
                  </a:cubicBezTo>
                  <a:cubicBezTo>
                    <a:pt x="59405" y="70569"/>
                    <a:pt x="59199" y="70667"/>
                    <a:pt x="59023" y="70914"/>
                  </a:cubicBezTo>
                  <a:cubicBezTo>
                    <a:pt x="58838" y="71136"/>
                    <a:pt x="58652" y="71244"/>
                    <a:pt x="58482" y="71244"/>
                  </a:cubicBezTo>
                  <a:cubicBezTo>
                    <a:pt x="58266" y="71244"/>
                    <a:pt x="58074" y="71073"/>
                    <a:pt x="57934" y="70747"/>
                  </a:cubicBezTo>
                  <a:cubicBezTo>
                    <a:pt x="57348" y="69323"/>
                    <a:pt x="56176" y="68151"/>
                    <a:pt x="55925" y="66561"/>
                  </a:cubicBezTo>
                  <a:cubicBezTo>
                    <a:pt x="55841" y="65723"/>
                    <a:pt x="56344" y="64468"/>
                    <a:pt x="55255" y="64217"/>
                  </a:cubicBezTo>
                  <a:cubicBezTo>
                    <a:pt x="52828" y="63547"/>
                    <a:pt x="52409" y="61454"/>
                    <a:pt x="51739" y="59528"/>
                  </a:cubicBezTo>
                  <a:cubicBezTo>
                    <a:pt x="51655" y="59361"/>
                    <a:pt x="51488" y="59110"/>
                    <a:pt x="51321" y="58942"/>
                  </a:cubicBezTo>
                  <a:cubicBezTo>
                    <a:pt x="50065" y="57686"/>
                    <a:pt x="49144" y="56012"/>
                    <a:pt x="48642" y="54338"/>
                  </a:cubicBezTo>
                  <a:cubicBezTo>
                    <a:pt x="48223" y="52328"/>
                    <a:pt x="47553" y="50905"/>
                    <a:pt x="45795" y="49900"/>
                  </a:cubicBezTo>
                  <a:cubicBezTo>
                    <a:pt x="46549" y="49314"/>
                    <a:pt x="47888" y="49314"/>
                    <a:pt x="47553" y="47891"/>
                  </a:cubicBezTo>
                  <a:cubicBezTo>
                    <a:pt x="47553" y="47394"/>
                    <a:pt x="47131" y="47017"/>
                    <a:pt x="46645" y="47017"/>
                  </a:cubicBezTo>
                  <a:cubicBezTo>
                    <a:pt x="46558" y="47017"/>
                    <a:pt x="46470" y="47029"/>
                    <a:pt x="46381" y="47054"/>
                  </a:cubicBezTo>
                  <a:cubicBezTo>
                    <a:pt x="46141" y="47117"/>
                    <a:pt x="45924" y="47146"/>
                    <a:pt x="45726" y="47146"/>
                  </a:cubicBezTo>
                  <a:cubicBezTo>
                    <a:pt x="44614" y="47146"/>
                    <a:pt x="44116" y="46233"/>
                    <a:pt x="43618" y="45380"/>
                  </a:cubicBezTo>
                  <a:cubicBezTo>
                    <a:pt x="43451" y="45212"/>
                    <a:pt x="43200" y="45045"/>
                    <a:pt x="43032" y="44961"/>
                  </a:cubicBezTo>
                  <a:cubicBezTo>
                    <a:pt x="42530" y="44794"/>
                    <a:pt x="42279" y="44208"/>
                    <a:pt x="42530" y="43705"/>
                  </a:cubicBezTo>
                  <a:cubicBezTo>
                    <a:pt x="42781" y="43370"/>
                    <a:pt x="41609" y="42533"/>
                    <a:pt x="42865" y="42282"/>
                  </a:cubicBezTo>
                  <a:cubicBezTo>
                    <a:pt x="43284" y="42198"/>
                    <a:pt x="43116" y="41529"/>
                    <a:pt x="43032" y="41194"/>
                  </a:cubicBezTo>
                  <a:cubicBezTo>
                    <a:pt x="42949" y="40943"/>
                    <a:pt x="42781" y="40775"/>
                    <a:pt x="42614" y="40608"/>
                  </a:cubicBezTo>
                  <a:cubicBezTo>
                    <a:pt x="41525" y="40524"/>
                    <a:pt x="40604" y="40105"/>
                    <a:pt x="39851" y="39436"/>
                  </a:cubicBezTo>
                  <a:cubicBezTo>
                    <a:pt x="39516" y="39268"/>
                    <a:pt x="39098" y="39101"/>
                    <a:pt x="38679" y="39017"/>
                  </a:cubicBezTo>
                  <a:cubicBezTo>
                    <a:pt x="38030" y="38132"/>
                    <a:pt x="37339" y="37454"/>
                    <a:pt x="36519" y="37454"/>
                  </a:cubicBezTo>
                  <a:cubicBezTo>
                    <a:pt x="36485" y="37454"/>
                    <a:pt x="36452" y="37456"/>
                    <a:pt x="36418" y="37458"/>
                  </a:cubicBezTo>
                  <a:lnTo>
                    <a:pt x="36418" y="37458"/>
                  </a:lnTo>
                  <a:cubicBezTo>
                    <a:pt x="36713" y="37175"/>
                    <a:pt x="36917" y="36742"/>
                    <a:pt x="37005" y="36170"/>
                  </a:cubicBezTo>
                  <a:cubicBezTo>
                    <a:pt x="36921" y="35919"/>
                    <a:pt x="36837" y="35752"/>
                    <a:pt x="36670" y="35584"/>
                  </a:cubicBezTo>
                  <a:cubicBezTo>
                    <a:pt x="34995" y="34915"/>
                    <a:pt x="34074" y="33491"/>
                    <a:pt x="33070" y="32152"/>
                  </a:cubicBezTo>
                  <a:cubicBezTo>
                    <a:pt x="32986" y="31733"/>
                    <a:pt x="33237" y="31482"/>
                    <a:pt x="33656" y="31315"/>
                  </a:cubicBezTo>
                  <a:cubicBezTo>
                    <a:pt x="33823" y="31231"/>
                    <a:pt x="33991" y="31147"/>
                    <a:pt x="34158" y="30980"/>
                  </a:cubicBezTo>
                  <a:cubicBezTo>
                    <a:pt x="33991" y="29389"/>
                    <a:pt x="32233" y="29222"/>
                    <a:pt x="31563" y="28133"/>
                  </a:cubicBezTo>
                  <a:cubicBezTo>
                    <a:pt x="31479" y="28217"/>
                    <a:pt x="31395" y="28301"/>
                    <a:pt x="31312" y="28301"/>
                  </a:cubicBezTo>
                  <a:cubicBezTo>
                    <a:pt x="31390" y="28223"/>
                    <a:pt x="31411" y="28201"/>
                    <a:pt x="31409" y="28201"/>
                  </a:cubicBezTo>
                  <a:lnTo>
                    <a:pt x="31409" y="28201"/>
                  </a:lnTo>
                  <a:cubicBezTo>
                    <a:pt x="31406" y="28201"/>
                    <a:pt x="31367" y="28233"/>
                    <a:pt x="31352" y="28233"/>
                  </a:cubicBezTo>
                  <a:cubicBezTo>
                    <a:pt x="31340" y="28233"/>
                    <a:pt x="31343" y="28212"/>
                    <a:pt x="31395" y="28133"/>
                  </a:cubicBezTo>
                  <a:cubicBezTo>
                    <a:pt x="31563" y="27966"/>
                    <a:pt x="31646" y="27799"/>
                    <a:pt x="31646" y="27547"/>
                  </a:cubicBezTo>
                  <a:cubicBezTo>
                    <a:pt x="31563" y="27129"/>
                    <a:pt x="31479" y="26710"/>
                    <a:pt x="31312" y="26292"/>
                  </a:cubicBezTo>
                  <a:cubicBezTo>
                    <a:pt x="30977" y="26208"/>
                    <a:pt x="30642" y="26040"/>
                    <a:pt x="30391" y="25706"/>
                  </a:cubicBezTo>
                  <a:lnTo>
                    <a:pt x="30140" y="25622"/>
                  </a:lnTo>
                  <a:lnTo>
                    <a:pt x="29888" y="25706"/>
                  </a:lnTo>
                  <a:cubicBezTo>
                    <a:pt x="29637" y="25873"/>
                    <a:pt x="29470" y="26040"/>
                    <a:pt x="29386" y="26292"/>
                  </a:cubicBezTo>
                  <a:lnTo>
                    <a:pt x="29219" y="26292"/>
                  </a:lnTo>
                  <a:lnTo>
                    <a:pt x="29219" y="26040"/>
                  </a:lnTo>
                  <a:cubicBezTo>
                    <a:pt x="29135" y="25706"/>
                    <a:pt x="29051" y="25371"/>
                    <a:pt x="28967" y="25036"/>
                  </a:cubicBezTo>
                  <a:cubicBezTo>
                    <a:pt x="28884" y="24868"/>
                    <a:pt x="28716" y="24701"/>
                    <a:pt x="28465" y="24617"/>
                  </a:cubicBezTo>
                  <a:cubicBezTo>
                    <a:pt x="27628" y="24450"/>
                    <a:pt x="26958" y="23864"/>
                    <a:pt x="26540" y="23110"/>
                  </a:cubicBezTo>
                  <a:cubicBezTo>
                    <a:pt x="26372" y="22524"/>
                    <a:pt x="26121" y="21854"/>
                    <a:pt x="25870" y="21268"/>
                  </a:cubicBezTo>
                  <a:cubicBezTo>
                    <a:pt x="25033" y="20347"/>
                    <a:pt x="23358" y="20934"/>
                    <a:pt x="22856" y="19427"/>
                  </a:cubicBezTo>
                  <a:cubicBezTo>
                    <a:pt x="22270" y="18171"/>
                    <a:pt x="21433" y="17166"/>
                    <a:pt x="20344" y="16329"/>
                  </a:cubicBezTo>
                  <a:cubicBezTo>
                    <a:pt x="20344" y="16243"/>
                    <a:pt x="20306" y="16218"/>
                    <a:pt x="20251" y="16218"/>
                  </a:cubicBezTo>
                  <a:cubicBezTo>
                    <a:pt x="20173" y="16218"/>
                    <a:pt x="20063" y="16269"/>
                    <a:pt x="19986" y="16269"/>
                  </a:cubicBezTo>
                  <a:cubicBezTo>
                    <a:pt x="19907" y="16269"/>
                    <a:pt x="19863" y="16215"/>
                    <a:pt x="19926" y="15994"/>
                  </a:cubicBezTo>
                  <a:cubicBezTo>
                    <a:pt x="19926" y="15743"/>
                    <a:pt x="19842" y="15492"/>
                    <a:pt x="19675" y="15324"/>
                  </a:cubicBezTo>
                  <a:cubicBezTo>
                    <a:pt x="19507" y="15157"/>
                    <a:pt x="19340" y="15073"/>
                    <a:pt x="19089" y="15073"/>
                  </a:cubicBezTo>
                  <a:cubicBezTo>
                    <a:pt x="18503" y="14989"/>
                    <a:pt x="17916" y="14906"/>
                    <a:pt x="17330" y="14822"/>
                  </a:cubicBezTo>
                  <a:cubicBezTo>
                    <a:pt x="16996" y="14822"/>
                    <a:pt x="16744" y="14738"/>
                    <a:pt x="16493" y="14655"/>
                  </a:cubicBezTo>
                  <a:cubicBezTo>
                    <a:pt x="16410" y="14571"/>
                    <a:pt x="16242" y="14487"/>
                    <a:pt x="16242" y="14320"/>
                  </a:cubicBezTo>
                  <a:cubicBezTo>
                    <a:pt x="16242" y="14069"/>
                    <a:pt x="16326" y="13817"/>
                    <a:pt x="16326" y="13566"/>
                  </a:cubicBezTo>
                  <a:cubicBezTo>
                    <a:pt x="16326" y="13315"/>
                    <a:pt x="16242" y="13148"/>
                    <a:pt x="16158" y="12980"/>
                  </a:cubicBezTo>
                  <a:cubicBezTo>
                    <a:pt x="15237" y="12227"/>
                    <a:pt x="13814" y="12310"/>
                    <a:pt x="12977" y="11306"/>
                  </a:cubicBezTo>
                  <a:cubicBezTo>
                    <a:pt x="12893" y="10720"/>
                    <a:pt x="12810" y="10301"/>
                    <a:pt x="12726" y="9799"/>
                  </a:cubicBezTo>
                  <a:cubicBezTo>
                    <a:pt x="11554" y="9129"/>
                    <a:pt x="10047" y="9129"/>
                    <a:pt x="9210" y="7957"/>
                  </a:cubicBezTo>
                  <a:cubicBezTo>
                    <a:pt x="7284" y="5613"/>
                    <a:pt x="5107" y="3520"/>
                    <a:pt x="2680" y="1678"/>
                  </a:cubicBezTo>
                  <a:lnTo>
                    <a:pt x="1173" y="255"/>
                  </a:lnTo>
                  <a:cubicBezTo>
                    <a:pt x="1010" y="93"/>
                    <a:pt x="778" y="0"/>
                    <a:pt x="56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2" name="Google Shape;18682;p23"/>
            <p:cNvSpPr/>
            <p:nvPr/>
          </p:nvSpPr>
          <p:spPr>
            <a:xfrm>
              <a:off x="3970100" y="3132725"/>
              <a:ext cx="1347900" cy="1749100"/>
            </a:xfrm>
            <a:custGeom>
              <a:avLst/>
              <a:gdLst/>
              <a:ahLst/>
              <a:cxnLst/>
              <a:rect l="l" t="t" r="r" b="b"/>
              <a:pathLst>
                <a:path w="53916" h="69964" extrusionOk="0">
                  <a:moveTo>
                    <a:pt x="1591" y="0"/>
                  </a:moveTo>
                  <a:cubicBezTo>
                    <a:pt x="921" y="251"/>
                    <a:pt x="1" y="168"/>
                    <a:pt x="84" y="1256"/>
                  </a:cubicBezTo>
                  <a:cubicBezTo>
                    <a:pt x="1173" y="1591"/>
                    <a:pt x="1005" y="2512"/>
                    <a:pt x="1173" y="3265"/>
                  </a:cubicBezTo>
                  <a:cubicBezTo>
                    <a:pt x="1256" y="3935"/>
                    <a:pt x="1675" y="4437"/>
                    <a:pt x="2177" y="4772"/>
                  </a:cubicBezTo>
                  <a:cubicBezTo>
                    <a:pt x="4019" y="6698"/>
                    <a:pt x="5442" y="8958"/>
                    <a:pt x="6447" y="11386"/>
                  </a:cubicBezTo>
                  <a:cubicBezTo>
                    <a:pt x="6466" y="11396"/>
                    <a:pt x="6484" y="11400"/>
                    <a:pt x="6501" y="11400"/>
                  </a:cubicBezTo>
                  <a:cubicBezTo>
                    <a:pt x="6604" y="11400"/>
                    <a:pt x="6676" y="11255"/>
                    <a:pt x="6772" y="11255"/>
                  </a:cubicBezTo>
                  <a:cubicBezTo>
                    <a:pt x="6800" y="11255"/>
                    <a:pt x="6831" y="11268"/>
                    <a:pt x="6866" y="11302"/>
                  </a:cubicBezTo>
                  <a:cubicBezTo>
                    <a:pt x="6782" y="11302"/>
                    <a:pt x="6614" y="11302"/>
                    <a:pt x="6531" y="11470"/>
                  </a:cubicBezTo>
                  <a:cubicBezTo>
                    <a:pt x="6447" y="11721"/>
                    <a:pt x="6447" y="12056"/>
                    <a:pt x="6698" y="12307"/>
                  </a:cubicBezTo>
                  <a:cubicBezTo>
                    <a:pt x="7033" y="12558"/>
                    <a:pt x="6949" y="13060"/>
                    <a:pt x="7200" y="13395"/>
                  </a:cubicBezTo>
                  <a:cubicBezTo>
                    <a:pt x="7284" y="13479"/>
                    <a:pt x="7368" y="13479"/>
                    <a:pt x="7535" y="13563"/>
                  </a:cubicBezTo>
                  <a:cubicBezTo>
                    <a:pt x="7619" y="13646"/>
                    <a:pt x="7619" y="13814"/>
                    <a:pt x="7535" y="13898"/>
                  </a:cubicBezTo>
                  <a:cubicBezTo>
                    <a:pt x="7619" y="14065"/>
                    <a:pt x="7703" y="14232"/>
                    <a:pt x="7703" y="14400"/>
                  </a:cubicBezTo>
                  <a:cubicBezTo>
                    <a:pt x="8410" y="14989"/>
                    <a:pt x="8868" y="16158"/>
                    <a:pt x="9748" y="16158"/>
                  </a:cubicBezTo>
                  <a:cubicBezTo>
                    <a:pt x="9994" y="16158"/>
                    <a:pt x="10272" y="16067"/>
                    <a:pt x="10598" y="15847"/>
                  </a:cubicBezTo>
                  <a:lnTo>
                    <a:pt x="10598" y="15847"/>
                  </a:lnTo>
                  <a:cubicBezTo>
                    <a:pt x="9999" y="16525"/>
                    <a:pt x="9814" y="17551"/>
                    <a:pt x="10214" y="18418"/>
                  </a:cubicBezTo>
                  <a:cubicBezTo>
                    <a:pt x="10633" y="18586"/>
                    <a:pt x="10549" y="19088"/>
                    <a:pt x="10800" y="19339"/>
                  </a:cubicBezTo>
                  <a:cubicBezTo>
                    <a:pt x="10968" y="19423"/>
                    <a:pt x="11135" y="19507"/>
                    <a:pt x="11303" y="19507"/>
                  </a:cubicBezTo>
                  <a:cubicBezTo>
                    <a:pt x="11671" y="19617"/>
                    <a:pt x="12057" y="19744"/>
                    <a:pt x="12415" y="19744"/>
                  </a:cubicBezTo>
                  <a:cubicBezTo>
                    <a:pt x="12623" y="19744"/>
                    <a:pt x="12822" y="19701"/>
                    <a:pt x="13004" y="19588"/>
                  </a:cubicBezTo>
                  <a:lnTo>
                    <a:pt x="13004" y="19588"/>
                  </a:lnTo>
                  <a:cubicBezTo>
                    <a:pt x="12470" y="20671"/>
                    <a:pt x="12712" y="22071"/>
                    <a:pt x="13647" y="22939"/>
                  </a:cubicBezTo>
                  <a:cubicBezTo>
                    <a:pt x="13796" y="22921"/>
                    <a:pt x="13933" y="22913"/>
                    <a:pt x="14060" y="22913"/>
                  </a:cubicBezTo>
                  <a:cubicBezTo>
                    <a:pt x="15718" y="22913"/>
                    <a:pt x="15590" y="24368"/>
                    <a:pt x="15824" y="25535"/>
                  </a:cubicBezTo>
                  <a:cubicBezTo>
                    <a:pt x="15991" y="26121"/>
                    <a:pt x="16410" y="26707"/>
                    <a:pt x="16996" y="26958"/>
                  </a:cubicBezTo>
                  <a:cubicBezTo>
                    <a:pt x="18419" y="28046"/>
                    <a:pt x="20344" y="28632"/>
                    <a:pt x="21098" y="30390"/>
                  </a:cubicBezTo>
                  <a:cubicBezTo>
                    <a:pt x="21254" y="30936"/>
                    <a:pt x="22934" y="32425"/>
                    <a:pt x="20935" y="32425"/>
                  </a:cubicBezTo>
                  <a:cubicBezTo>
                    <a:pt x="20787" y="32425"/>
                    <a:pt x="20619" y="32417"/>
                    <a:pt x="20428" y="32400"/>
                  </a:cubicBezTo>
                  <a:cubicBezTo>
                    <a:pt x="19926" y="32400"/>
                    <a:pt x="20010" y="33069"/>
                    <a:pt x="20261" y="33404"/>
                  </a:cubicBezTo>
                  <a:cubicBezTo>
                    <a:pt x="20596" y="33655"/>
                    <a:pt x="20512" y="34158"/>
                    <a:pt x="20763" y="34409"/>
                  </a:cubicBezTo>
                  <a:cubicBezTo>
                    <a:pt x="21098" y="34660"/>
                    <a:pt x="20930" y="35162"/>
                    <a:pt x="21265" y="35330"/>
                  </a:cubicBezTo>
                  <a:lnTo>
                    <a:pt x="21684" y="35916"/>
                  </a:lnTo>
                  <a:cubicBezTo>
                    <a:pt x="23777" y="36669"/>
                    <a:pt x="24112" y="39348"/>
                    <a:pt x="26623" y="39851"/>
                  </a:cubicBezTo>
                  <a:cubicBezTo>
                    <a:pt x="26121" y="40772"/>
                    <a:pt x="25116" y="41525"/>
                    <a:pt x="26121" y="42530"/>
                  </a:cubicBezTo>
                  <a:cubicBezTo>
                    <a:pt x="26791" y="44371"/>
                    <a:pt x="28549" y="45544"/>
                    <a:pt x="29219" y="47385"/>
                  </a:cubicBezTo>
                  <a:cubicBezTo>
                    <a:pt x="29721" y="47385"/>
                    <a:pt x="29972" y="47553"/>
                    <a:pt x="29637" y="47971"/>
                  </a:cubicBezTo>
                  <a:cubicBezTo>
                    <a:pt x="29795" y="48840"/>
                    <a:pt x="30549" y="49485"/>
                    <a:pt x="31478" y="49485"/>
                  </a:cubicBezTo>
                  <a:cubicBezTo>
                    <a:pt x="31533" y="49485"/>
                    <a:pt x="31590" y="49483"/>
                    <a:pt x="31647" y="49478"/>
                  </a:cubicBezTo>
                  <a:cubicBezTo>
                    <a:pt x="31835" y="49478"/>
                    <a:pt x="32023" y="49443"/>
                    <a:pt x="32185" y="49443"/>
                  </a:cubicBezTo>
                  <a:cubicBezTo>
                    <a:pt x="32455" y="49443"/>
                    <a:pt x="32651" y="49541"/>
                    <a:pt x="32651" y="50064"/>
                  </a:cubicBezTo>
                  <a:cubicBezTo>
                    <a:pt x="32567" y="50734"/>
                    <a:pt x="32484" y="51571"/>
                    <a:pt x="33237" y="51739"/>
                  </a:cubicBezTo>
                  <a:cubicBezTo>
                    <a:pt x="35079" y="52157"/>
                    <a:pt x="35246" y="53413"/>
                    <a:pt x="35498" y="54920"/>
                  </a:cubicBezTo>
                  <a:cubicBezTo>
                    <a:pt x="35665" y="55925"/>
                    <a:pt x="35665" y="57264"/>
                    <a:pt x="37005" y="57850"/>
                  </a:cubicBezTo>
                  <a:cubicBezTo>
                    <a:pt x="37172" y="58018"/>
                    <a:pt x="37339" y="58185"/>
                    <a:pt x="37591" y="58185"/>
                  </a:cubicBezTo>
                  <a:cubicBezTo>
                    <a:pt x="39265" y="58018"/>
                    <a:pt x="39600" y="57181"/>
                    <a:pt x="38679" y="56008"/>
                  </a:cubicBezTo>
                  <a:lnTo>
                    <a:pt x="38679" y="56008"/>
                  </a:lnTo>
                  <a:cubicBezTo>
                    <a:pt x="39935" y="56846"/>
                    <a:pt x="38846" y="58353"/>
                    <a:pt x="39014" y="59357"/>
                  </a:cubicBezTo>
                  <a:cubicBezTo>
                    <a:pt x="39072" y="60116"/>
                    <a:pt x="39049" y="61118"/>
                    <a:pt x="39596" y="61118"/>
                  </a:cubicBezTo>
                  <a:cubicBezTo>
                    <a:pt x="39834" y="61118"/>
                    <a:pt x="40181" y="60928"/>
                    <a:pt x="40688" y="60446"/>
                  </a:cubicBezTo>
                  <a:cubicBezTo>
                    <a:pt x="40963" y="60171"/>
                    <a:pt x="41168" y="60065"/>
                    <a:pt x="41336" y="60065"/>
                  </a:cubicBezTo>
                  <a:cubicBezTo>
                    <a:pt x="41578" y="60065"/>
                    <a:pt x="41747" y="60283"/>
                    <a:pt x="41944" y="60529"/>
                  </a:cubicBezTo>
                  <a:cubicBezTo>
                    <a:pt x="42530" y="61199"/>
                    <a:pt x="42865" y="62036"/>
                    <a:pt x="42949" y="62957"/>
                  </a:cubicBezTo>
                  <a:cubicBezTo>
                    <a:pt x="43110" y="64249"/>
                    <a:pt x="43583" y="66399"/>
                    <a:pt x="44518" y="66399"/>
                  </a:cubicBezTo>
                  <a:cubicBezTo>
                    <a:pt x="44553" y="66399"/>
                    <a:pt x="44588" y="66396"/>
                    <a:pt x="44623" y="66390"/>
                  </a:cubicBezTo>
                  <a:cubicBezTo>
                    <a:pt x="44810" y="66366"/>
                    <a:pt x="44985" y="66355"/>
                    <a:pt x="45151" y="66355"/>
                  </a:cubicBezTo>
                  <a:cubicBezTo>
                    <a:pt x="46760" y="66355"/>
                    <a:pt x="47396" y="67404"/>
                    <a:pt x="48307" y="68315"/>
                  </a:cubicBezTo>
                  <a:cubicBezTo>
                    <a:pt x="49158" y="69380"/>
                    <a:pt x="50431" y="69963"/>
                    <a:pt x="51768" y="69963"/>
                  </a:cubicBezTo>
                  <a:cubicBezTo>
                    <a:pt x="52008" y="69963"/>
                    <a:pt x="52250" y="69944"/>
                    <a:pt x="52493" y="69906"/>
                  </a:cubicBezTo>
                  <a:cubicBezTo>
                    <a:pt x="53916" y="69404"/>
                    <a:pt x="53665" y="68483"/>
                    <a:pt x="53079" y="67478"/>
                  </a:cubicBezTo>
                  <a:cubicBezTo>
                    <a:pt x="52325" y="66390"/>
                    <a:pt x="51572" y="65301"/>
                    <a:pt x="50986" y="64129"/>
                  </a:cubicBezTo>
                  <a:cubicBezTo>
                    <a:pt x="50735" y="63627"/>
                    <a:pt x="50567" y="63125"/>
                    <a:pt x="50316" y="62622"/>
                  </a:cubicBezTo>
                  <a:cubicBezTo>
                    <a:pt x="49981" y="62204"/>
                    <a:pt x="49646" y="61785"/>
                    <a:pt x="49311" y="61450"/>
                  </a:cubicBezTo>
                  <a:cubicBezTo>
                    <a:pt x="49144" y="61199"/>
                    <a:pt x="48976" y="60948"/>
                    <a:pt x="48809" y="60697"/>
                  </a:cubicBezTo>
                  <a:cubicBezTo>
                    <a:pt x="48725" y="60529"/>
                    <a:pt x="48642" y="60362"/>
                    <a:pt x="48474" y="60194"/>
                  </a:cubicBezTo>
                  <a:cubicBezTo>
                    <a:pt x="48307" y="59943"/>
                    <a:pt x="48139" y="59692"/>
                    <a:pt x="47888" y="59441"/>
                  </a:cubicBezTo>
                  <a:cubicBezTo>
                    <a:pt x="46214" y="57515"/>
                    <a:pt x="45125" y="55088"/>
                    <a:pt x="43367" y="53162"/>
                  </a:cubicBezTo>
                  <a:cubicBezTo>
                    <a:pt x="43284" y="52995"/>
                    <a:pt x="43116" y="52827"/>
                    <a:pt x="42949" y="52660"/>
                  </a:cubicBezTo>
                  <a:cubicBezTo>
                    <a:pt x="42698" y="52241"/>
                    <a:pt x="42363" y="51906"/>
                    <a:pt x="42111" y="51571"/>
                  </a:cubicBezTo>
                  <a:cubicBezTo>
                    <a:pt x="39935" y="48809"/>
                    <a:pt x="37172" y="46548"/>
                    <a:pt x="35665" y="43283"/>
                  </a:cubicBezTo>
                  <a:cubicBezTo>
                    <a:pt x="30893" y="36000"/>
                    <a:pt x="25619" y="29135"/>
                    <a:pt x="20344" y="22353"/>
                  </a:cubicBezTo>
                  <a:cubicBezTo>
                    <a:pt x="19926" y="21767"/>
                    <a:pt x="19591" y="21265"/>
                    <a:pt x="19172" y="20763"/>
                  </a:cubicBezTo>
                  <a:cubicBezTo>
                    <a:pt x="19005" y="20595"/>
                    <a:pt x="18837" y="20428"/>
                    <a:pt x="18754" y="20260"/>
                  </a:cubicBezTo>
                  <a:cubicBezTo>
                    <a:pt x="18586" y="20093"/>
                    <a:pt x="18419" y="19925"/>
                    <a:pt x="18251" y="19758"/>
                  </a:cubicBezTo>
                  <a:cubicBezTo>
                    <a:pt x="17917" y="19423"/>
                    <a:pt x="17582" y="19004"/>
                    <a:pt x="17330" y="18586"/>
                  </a:cubicBezTo>
                  <a:cubicBezTo>
                    <a:pt x="17163" y="18418"/>
                    <a:pt x="17163" y="18335"/>
                    <a:pt x="16996" y="18084"/>
                  </a:cubicBezTo>
                  <a:cubicBezTo>
                    <a:pt x="16828" y="17749"/>
                    <a:pt x="16661" y="17498"/>
                    <a:pt x="16493" y="17246"/>
                  </a:cubicBezTo>
                  <a:cubicBezTo>
                    <a:pt x="16410" y="17079"/>
                    <a:pt x="16326" y="16828"/>
                    <a:pt x="16158" y="16660"/>
                  </a:cubicBezTo>
                  <a:cubicBezTo>
                    <a:pt x="15991" y="16493"/>
                    <a:pt x="15824" y="16325"/>
                    <a:pt x="15740" y="16158"/>
                  </a:cubicBezTo>
                  <a:cubicBezTo>
                    <a:pt x="11638" y="11805"/>
                    <a:pt x="8038" y="7033"/>
                    <a:pt x="4438" y="2344"/>
                  </a:cubicBezTo>
                  <a:cubicBezTo>
                    <a:pt x="3600" y="1340"/>
                    <a:pt x="2931" y="335"/>
                    <a:pt x="1591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3" name="Google Shape;18683;p23"/>
            <p:cNvSpPr/>
            <p:nvPr/>
          </p:nvSpPr>
          <p:spPr>
            <a:xfrm>
              <a:off x="3756200" y="974025"/>
              <a:ext cx="1778750" cy="633750"/>
            </a:xfrm>
            <a:custGeom>
              <a:avLst/>
              <a:gdLst/>
              <a:ahLst/>
              <a:cxnLst/>
              <a:rect l="l" t="t" r="r" b="b"/>
              <a:pathLst>
                <a:path w="71150" h="25350" extrusionOk="0">
                  <a:moveTo>
                    <a:pt x="41976" y="7809"/>
                  </a:moveTo>
                  <a:lnTo>
                    <a:pt x="41976" y="7809"/>
                  </a:lnTo>
                  <a:cubicBezTo>
                    <a:pt x="41865" y="7930"/>
                    <a:pt x="41767" y="8064"/>
                    <a:pt x="41709" y="8238"/>
                  </a:cubicBezTo>
                  <a:cubicBezTo>
                    <a:pt x="41709" y="8018"/>
                    <a:pt x="41853" y="7907"/>
                    <a:pt x="41976" y="7809"/>
                  </a:cubicBezTo>
                  <a:close/>
                  <a:moveTo>
                    <a:pt x="11454" y="0"/>
                  </a:moveTo>
                  <a:cubicBezTo>
                    <a:pt x="11185" y="0"/>
                    <a:pt x="10895" y="78"/>
                    <a:pt x="10650" y="201"/>
                  </a:cubicBezTo>
                  <a:cubicBezTo>
                    <a:pt x="10405" y="641"/>
                    <a:pt x="9961" y="852"/>
                    <a:pt x="9500" y="852"/>
                  </a:cubicBezTo>
                  <a:cubicBezTo>
                    <a:pt x="9172" y="852"/>
                    <a:pt x="8835" y="745"/>
                    <a:pt x="8557" y="536"/>
                  </a:cubicBezTo>
                  <a:cubicBezTo>
                    <a:pt x="8239" y="250"/>
                    <a:pt x="7861" y="121"/>
                    <a:pt x="7487" y="121"/>
                  </a:cubicBezTo>
                  <a:cubicBezTo>
                    <a:pt x="6875" y="121"/>
                    <a:pt x="6273" y="466"/>
                    <a:pt x="5961" y="1038"/>
                  </a:cubicBezTo>
                  <a:cubicBezTo>
                    <a:pt x="5231" y="2279"/>
                    <a:pt x="3800" y="3011"/>
                    <a:pt x="2335" y="3011"/>
                  </a:cubicBezTo>
                  <a:cubicBezTo>
                    <a:pt x="2121" y="3011"/>
                    <a:pt x="1905" y="2996"/>
                    <a:pt x="1692" y="2963"/>
                  </a:cubicBezTo>
                  <a:cubicBezTo>
                    <a:pt x="1541" y="2947"/>
                    <a:pt x="1380" y="2933"/>
                    <a:pt x="1222" y="2933"/>
                  </a:cubicBezTo>
                  <a:cubicBezTo>
                    <a:pt x="590" y="2933"/>
                    <a:pt x="0" y="3148"/>
                    <a:pt x="268" y="4219"/>
                  </a:cubicBezTo>
                  <a:cubicBezTo>
                    <a:pt x="634" y="4658"/>
                    <a:pt x="1191" y="4905"/>
                    <a:pt x="1772" y="4905"/>
                  </a:cubicBezTo>
                  <a:cubicBezTo>
                    <a:pt x="1856" y="4905"/>
                    <a:pt x="1941" y="4900"/>
                    <a:pt x="2026" y="4889"/>
                  </a:cubicBezTo>
                  <a:cubicBezTo>
                    <a:pt x="4287" y="5056"/>
                    <a:pt x="6547" y="5475"/>
                    <a:pt x="8640" y="6229"/>
                  </a:cubicBezTo>
                  <a:cubicBezTo>
                    <a:pt x="10817" y="6480"/>
                    <a:pt x="12743" y="7735"/>
                    <a:pt x="14919" y="7987"/>
                  </a:cubicBezTo>
                  <a:cubicBezTo>
                    <a:pt x="15840" y="7987"/>
                    <a:pt x="16761" y="8238"/>
                    <a:pt x="17598" y="8573"/>
                  </a:cubicBezTo>
                  <a:cubicBezTo>
                    <a:pt x="17849" y="8656"/>
                    <a:pt x="18101" y="8740"/>
                    <a:pt x="18268" y="8740"/>
                  </a:cubicBezTo>
                  <a:cubicBezTo>
                    <a:pt x="19524" y="8824"/>
                    <a:pt x="20780" y="9075"/>
                    <a:pt x="21868" y="9494"/>
                  </a:cubicBezTo>
                  <a:lnTo>
                    <a:pt x="22538" y="9745"/>
                  </a:lnTo>
                  <a:cubicBezTo>
                    <a:pt x="22956" y="9828"/>
                    <a:pt x="23291" y="9912"/>
                    <a:pt x="23710" y="10080"/>
                  </a:cubicBezTo>
                  <a:lnTo>
                    <a:pt x="24296" y="10247"/>
                  </a:lnTo>
                  <a:cubicBezTo>
                    <a:pt x="24966" y="10498"/>
                    <a:pt x="25635" y="10749"/>
                    <a:pt x="26305" y="11084"/>
                  </a:cubicBezTo>
                  <a:cubicBezTo>
                    <a:pt x="26473" y="11168"/>
                    <a:pt x="26724" y="11252"/>
                    <a:pt x="26891" y="11252"/>
                  </a:cubicBezTo>
                  <a:cubicBezTo>
                    <a:pt x="27477" y="11419"/>
                    <a:pt x="28063" y="11503"/>
                    <a:pt x="28566" y="11503"/>
                  </a:cubicBezTo>
                  <a:lnTo>
                    <a:pt x="29319" y="11503"/>
                  </a:lnTo>
                  <a:cubicBezTo>
                    <a:pt x="31663" y="11838"/>
                    <a:pt x="33840" y="12842"/>
                    <a:pt x="36184" y="13345"/>
                  </a:cubicBezTo>
                  <a:cubicBezTo>
                    <a:pt x="38696" y="14433"/>
                    <a:pt x="41207" y="15354"/>
                    <a:pt x="43802" y="15940"/>
                  </a:cubicBezTo>
                  <a:lnTo>
                    <a:pt x="44472" y="16191"/>
                  </a:lnTo>
                  <a:cubicBezTo>
                    <a:pt x="44891" y="16359"/>
                    <a:pt x="45226" y="16526"/>
                    <a:pt x="45644" y="16693"/>
                  </a:cubicBezTo>
                  <a:cubicBezTo>
                    <a:pt x="46398" y="16945"/>
                    <a:pt x="47068" y="17112"/>
                    <a:pt x="47737" y="17280"/>
                  </a:cubicBezTo>
                  <a:cubicBezTo>
                    <a:pt x="48156" y="17363"/>
                    <a:pt x="48574" y="17447"/>
                    <a:pt x="48909" y="17614"/>
                  </a:cubicBezTo>
                  <a:lnTo>
                    <a:pt x="49495" y="17949"/>
                  </a:lnTo>
                  <a:cubicBezTo>
                    <a:pt x="49747" y="18117"/>
                    <a:pt x="49998" y="18284"/>
                    <a:pt x="50249" y="18452"/>
                  </a:cubicBezTo>
                  <a:cubicBezTo>
                    <a:pt x="53681" y="20042"/>
                    <a:pt x="57198" y="21465"/>
                    <a:pt x="60798" y="22638"/>
                  </a:cubicBezTo>
                  <a:cubicBezTo>
                    <a:pt x="61718" y="22805"/>
                    <a:pt x="62556" y="23224"/>
                    <a:pt x="63309" y="23726"/>
                  </a:cubicBezTo>
                  <a:cubicBezTo>
                    <a:pt x="63393" y="23726"/>
                    <a:pt x="63477" y="23810"/>
                    <a:pt x="63560" y="23893"/>
                  </a:cubicBezTo>
                  <a:cubicBezTo>
                    <a:pt x="63728" y="23977"/>
                    <a:pt x="63979" y="24145"/>
                    <a:pt x="64146" y="24228"/>
                  </a:cubicBezTo>
                  <a:cubicBezTo>
                    <a:pt x="64481" y="24396"/>
                    <a:pt x="64816" y="24563"/>
                    <a:pt x="65151" y="24647"/>
                  </a:cubicBezTo>
                  <a:cubicBezTo>
                    <a:pt x="65907" y="24938"/>
                    <a:pt x="66663" y="25350"/>
                    <a:pt x="67475" y="25350"/>
                  </a:cubicBezTo>
                  <a:cubicBezTo>
                    <a:pt x="67832" y="25350"/>
                    <a:pt x="68200" y="25270"/>
                    <a:pt x="68583" y="25065"/>
                  </a:cubicBezTo>
                  <a:cubicBezTo>
                    <a:pt x="69019" y="24775"/>
                    <a:pt x="68636" y="23729"/>
                    <a:pt x="69455" y="23729"/>
                  </a:cubicBezTo>
                  <a:cubicBezTo>
                    <a:pt x="69580" y="23729"/>
                    <a:pt x="69734" y="23754"/>
                    <a:pt x="69923" y="23810"/>
                  </a:cubicBezTo>
                  <a:cubicBezTo>
                    <a:pt x="70093" y="23855"/>
                    <a:pt x="70238" y="23876"/>
                    <a:pt x="70362" y="23876"/>
                  </a:cubicBezTo>
                  <a:cubicBezTo>
                    <a:pt x="71150" y="23876"/>
                    <a:pt x="71038" y="23027"/>
                    <a:pt x="70676" y="22303"/>
                  </a:cubicBezTo>
                  <a:cubicBezTo>
                    <a:pt x="69169" y="21884"/>
                    <a:pt x="67830" y="20796"/>
                    <a:pt x="67160" y="19289"/>
                  </a:cubicBezTo>
                  <a:cubicBezTo>
                    <a:pt x="66574" y="18619"/>
                    <a:pt x="65904" y="18117"/>
                    <a:pt x="65067" y="17866"/>
                  </a:cubicBezTo>
                  <a:cubicBezTo>
                    <a:pt x="64732" y="17614"/>
                    <a:pt x="64356" y="17614"/>
                    <a:pt x="63979" y="17614"/>
                  </a:cubicBezTo>
                  <a:cubicBezTo>
                    <a:pt x="63602" y="17614"/>
                    <a:pt x="63225" y="17614"/>
                    <a:pt x="62891" y="17363"/>
                  </a:cubicBezTo>
                  <a:cubicBezTo>
                    <a:pt x="60379" y="15354"/>
                    <a:pt x="57449" y="14266"/>
                    <a:pt x="54686" y="12675"/>
                  </a:cubicBezTo>
                  <a:cubicBezTo>
                    <a:pt x="53849" y="12591"/>
                    <a:pt x="53179" y="12256"/>
                    <a:pt x="52593" y="11670"/>
                  </a:cubicBezTo>
                  <a:cubicBezTo>
                    <a:pt x="51979" y="11224"/>
                    <a:pt x="51365" y="10740"/>
                    <a:pt x="50677" y="10740"/>
                  </a:cubicBezTo>
                  <a:cubicBezTo>
                    <a:pt x="50333" y="10740"/>
                    <a:pt x="49970" y="10861"/>
                    <a:pt x="49579" y="11168"/>
                  </a:cubicBezTo>
                  <a:cubicBezTo>
                    <a:pt x="49449" y="11233"/>
                    <a:pt x="49521" y="11498"/>
                    <a:pt x="49404" y="11498"/>
                  </a:cubicBezTo>
                  <a:cubicBezTo>
                    <a:pt x="49370" y="11498"/>
                    <a:pt x="49320" y="11476"/>
                    <a:pt x="49244" y="11419"/>
                  </a:cubicBezTo>
                  <a:cubicBezTo>
                    <a:pt x="49328" y="10666"/>
                    <a:pt x="47654" y="10917"/>
                    <a:pt x="48407" y="9745"/>
                  </a:cubicBezTo>
                  <a:cubicBezTo>
                    <a:pt x="48407" y="9745"/>
                    <a:pt x="48193" y="9638"/>
                    <a:pt x="48064" y="9638"/>
                  </a:cubicBezTo>
                  <a:cubicBezTo>
                    <a:pt x="48032" y="9638"/>
                    <a:pt x="48005" y="9644"/>
                    <a:pt x="47988" y="9661"/>
                  </a:cubicBezTo>
                  <a:cubicBezTo>
                    <a:pt x="47458" y="9899"/>
                    <a:pt x="46983" y="10001"/>
                    <a:pt x="46550" y="10001"/>
                  </a:cubicBezTo>
                  <a:cubicBezTo>
                    <a:pt x="45004" y="10001"/>
                    <a:pt x="43994" y="8698"/>
                    <a:pt x="42882" y="7652"/>
                  </a:cubicBezTo>
                  <a:cubicBezTo>
                    <a:pt x="42806" y="7538"/>
                    <a:pt x="42696" y="7493"/>
                    <a:pt x="42576" y="7493"/>
                  </a:cubicBezTo>
                  <a:cubicBezTo>
                    <a:pt x="42429" y="7493"/>
                    <a:pt x="42266" y="7560"/>
                    <a:pt x="42128" y="7652"/>
                  </a:cubicBezTo>
                  <a:cubicBezTo>
                    <a:pt x="40677" y="6982"/>
                    <a:pt x="39189" y="6461"/>
                    <a:pt x="37638" y="6461"/>
                  </a:cubicBezTo>
                  <a:cubicBezTo>
                    <a:pt x="36863" y="6461"/>
                    <a:pt x="36072" y="6591"/>
                    <a:pt x="35263" y="6898"/>
                  </a:cubicBezTo>
                  <a:cubicBezTo>
                    <a:pt x="35096" y="6898"/>
                    <a:pt x="34928" y="6898"/>
                    <a:pt x="34761" y="6815"/>
                  </a:cubicBezTo>
                  <a:cubicBezTo>
                    <a:pt x="34593" y="6647"/>
                    <a:pt x="34426" y="6396"/>
                    <a:pt x="34258" y="6145"/>
                  </a:cubicBezTo>
                  <a:cubicBezTo>
                    <a:pt x="34091" y="5977"/>
                    <a:pt x="33924" y="5726"/>
                    <a:pt x="33756" y="5475"/>
                  </a:cubicBezTo>
                  <a:cubicBezTo>
                    <a:pt x="33589" y="5224"/>
                    <a:pt x="33421" y="5056"/>
                    <a:pt x="33170" y="4889"/>
                  </a:cubicBezTo>
                  <a:cubicBezTo>
                    <a:pt x="32835" y="4722"/>
                    <a:pt x="32584" y="4638"/>
                    <a:pt x="32249" y="4638"/>
                  </a:cubicBezTo>
                  <a:cubicBezTo>
                    <a:pt x="31831" y="4722"/>
                    <a:pt x="31412" y="4973"/>
                    <a:pt x="30910" y="4973"/>
                  </a:cubicBezTo>
                  <a:cubicBezTo>
                    <a:pt x="30742" y="5077"/>
                    <a:pt x="30606" y="5119"/>
                    <a:pt x="30492" y="5119"/>
                  </a:cubicBezTo>
                  <a:cubicBezTo>
                    <a:pt x="30151" y="5119"/>
                    <a:pt x="30010" y="4743"/>
                    <a:pt x="29821" y="4554"/>
                  </a:cubicBezTo>
                  <a:cubicBezTo>
                    <a:pt x="29591" y="4416"/>
                    <a:pt x="29360" y="4354"/>
                    <a:pt x="29130" y="4354"/>
                  </a:cubicBezTo>
                  <a:cubicBezTo>
                    <a:pt x="28942" y="4354"/>
                    <a:pt x="28754" y="4395"/>
                    <a:pt x="28566" y="4470"/>
                  </a:cubicBezTo>
                  <a:cubicBezTo>
                    <a:pt x="28241" y="4633"/>
                    <a:pt x="27917" y="4725"/>
                    <a:pt x="27592" y="4725"/>
                  </a:cubicBezTo>
                  <a:cubicBezTo>
                    <a:pt x="27414" y="4725"/>
                    <a:pt x="27237" y="4697"/>
                    <a:pt x="27059" y="4638"/>
                  </a:cubicBezTo>
                  <a:cubicBezTo>
                    <a:pt x="26975" y="4638"/>
                    <a:pt x="26891" y="4554"/>
                    <a:pt x="26724" y="4554"/>
                  </a:cubicBezTo>
                  <a:lnTo>
                    <a:pt x="26305" y="4303"/>
                  </a:lnTo>
                  <a:cubicBezTo>
                    <a:pt x="26221" y="4219"/>
                    <a:pt x="26054" y="4136"/>
                    <a:pt x="25886" y="4052"/>
                  </a:cubicBezTo>
                  <a:cubicBezTo>
                    <a:pt x="25802" y="4052"/>
                    <a:pt x="25760" y="4073"/>
                    <a:pt x="25742" y="4100"/>
                  </a:cubicBezTo>
                  <a:lnTo>
                    <a:pt x="25742" y="4100"/>
                  </a:lnTo>
                  <a:cubicBezTo>
                    <a:pt x="25736" y="4086"/>
                    <a:pt x="25728" y="4070"/>
                    <a:pt x="25719" y="4052"/>
                  </a:cubicBezTo>
                  <a:cubicBezTo>
                    <a:pt x="25719" y="3968"/>
                    <a:pt x="25886" y="3884"/>
                    <a:pt x="25970" y="3884"/>
                  </a:cubicBezTo>
                  <a:cubicBezTo>
                    <a:pt x="26054" y="3801"/>
                    <a:pt x="26054" y="3717"/>
                    <a:pt x="26138" y="3633"/>
                  </a:cubicBezTo>
                  <a:cubicBezTo>
                    <a:pt x="26138" y="3549"/>
                    <a:pt x="26138" y="3466"/>
                    <a:pt x="26138" y="3382"/>
                  </a:cubicBezTo>
                  <a:cubicBezTo>
                    <a:pt x="26054" y="3215"/>
                    <a:pt x="25886" y="3047"/>
                    <a:pt x="25719" y="2963"/>
                  </a:cubicBezTo>
                  <a:cubicBezTo>
                    <a:pt x="25552" y="2880"/>
                    <a:pt x="25300" y="2796"/>
                    <a:pt x="25133" y="2796"/>
                  </a:cubicBezTo>
                  <a:lnTo>
                    <a:pt x="23877" y="2796"/>
                  </a:lnTo>
                  <a:cubicBezTo>
                    <a:pt x="23626" y="2796"/>
                    <a:pt x="23291" y="2880"/>
                    <a:pt x="23040" y="2963"/>
                  </a:cubicBezTo>
                  <a:cubicBezTo>
                    <a:pt x="22789" y="3047"/>
                    <a:pt x="22538" y="3215"/>
                    <a:pt x="22287" y="3298"/>
                  </a:cubicBezTo>
                  <a:cubicBezTo>
                    <a:pt x="22119" y="3382"/>
                    <a:pt x="21952" y="3466"/>
                    <a:pt x="21784" y="3549"/>
                  </a:cubicBezTo>
                  <a:cubicBezTo>
                    <a:pt x="21617" y="3717"/>
                    <a:pt x="21366" y="3801"/>
                    <a:pt x="21198" y="3884"/>
                  </a:cubicBezTo>
                  <a:cubicBezTo>
                    <a:pt x="20780" y="3884"/>
                    <a:pt x="21282" y="3549"/>
                    <a:pt x="21031" y="3466"/>
                  </a:cubicBezTo>
                  <a:cubicBezTo>
                    <a:pt x="20110" y="2377"/>
                    <a:pt x="17598" y="4052"/>
                    <a:pt x="17431" y="1457"/>
                  </a:cubicBezTo>
                  <a:cubicBezTo>
                    <a:pt x="17431" y="1373"/>
                    <a:pt x="16929" y="1289"/>
                    <a:pt x="16677" y="1289"/>
                  </a:cubicBezTo>
                  <a:cubicBezTo>
                    <a:pt x="14919" y="1289"/>
                    <a:pt x="13412" y="452"/>
                    <a:pt x="11738" y="33"/>
                  </a:cubicBezTo>
                  <a:cubicBezTo>
                    <a:pt x="11648" y="11"/>
                    <a:pt x="11552" y="0"/>
                    <a:pt x="11454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4" name="Google Shape;18684;p23"/>
            <p:cNvSpPr/>
            <p:nvPr/>
          </p:nvSpPr>
          <p:spPr>
            <a:xfrm>
              <a:off x="3091050" y="1920675"/>
              <a:ext cx="1971625" cy="1137550"/>
            </a:xfrm>
            <a:custGeom>
              <a:avLst/>
              <a:gdLst/>
              <a:ahLst/>
              <a:cxnLst/>
              <a:rect l="l" t="t" r="r" b="b"/>
              <a:pathLst>
                <a:path w="78865" h="45502" extrusionOk="0">
                  <a:moveTo>
                    <a:pt x="892" y="1"/>
                  </a:moveTo>
                  <a:cubicBezTo>
                    <a:pt x="616" y="1"/>
                    <a:pt x="342" y="142"/>
                    <a:pt x="84" y="511"/>
                  </a:cubicBezTo>
                  <a:cubicBezTo>
                    <a:pt x="0" y="762"/>
                    <a:pt x="0" y="1013"/>
                    <a:pt x="84" y="1264"/>
                  </a:cubicBezTo>
                  <a:cubicBezTo>
                    <a:pt x="2428" y="4948"/>
                    <a:pt x="5861" y="7794"/>
                    <a:pt x="8623" y="11227"/>
                  </a:cubicBezTo>
                  <a:cubicBezTo>
                    <a:pt x="8707" y="11394"/>
                    <a:pt x="8875" y="11562"/>
                    <a:pt x="9042" y="11729"/>
                  </a:cubicBezTo>
                  <a:cubicBezTo>
                    <a:pt x="9209" y="11897"/>
                    <a:pt x="9377" y="12148"/>
                    <a:pt x="9461" y="12232"/>
                  </a:cubicBezTo>
                  <a:cubicBezTo>
                    <a:pt x="9544" y="12315"/>
                    <a:pt x="9628" y="12399"/>
                    <a:pt x="9712" y="12483"/>
                  </a:cubicBezTo>
                  <a:cubicBezTo>
                    <a:pt x="9796" y="12650"/>
                    <a:pt x="9963" y="12818"/>
                    <a:pt x="10130" y="12901"/>
                  </a:cubicBezTo>
                  <a:cubicBezTo>
                    <a:pt x="10214" y="12985"/>
                    <a:pt x="10298" y="13069"/>
                    <a:pt x="10382" y="13152"/>
                  </a:cubicBezTo>
                  <a:cubicBezTo>
                    <a:pt x="10549" y="13320"/>
                    <a:pt x="10716" y="13404"/>
                    <a:pt x="10884" y="13571"/>
                  </a:cubicBezTo>
                  <a:cubicBezTo>
                    <a:pt x="11805" y="13822"/>
                    <a:pt x="12726" y="14241"/>
                    <a:pt x="13563" y="14659"/>
                  </a:cubicBezTo>
                  <a:cubicBezTo>
                    <a:pt x="21181" y="18176"/>
                    <a:pt x="28884" y="21357"/>
                    <a:pt x="36586" y="24455"/>
                  </a:cubicBezTo>
                  <a:lnTo>
                    <a:pt x="38176" y="25124"/>
                  </a:lnTo>
                  <a:cubicBezTo>
                    <a:pt x="39097" y="25459"/>
                    <a:pt x="39935" y="25878"/>
                    <a:pt x="40772" y="26380"/>
                  </a:cubicBezTo>
                  <a:cubicBezTo>
                    <a:pt x="40939" y="26464"/>
                    <a:pt x="41190" y="26548"/>
                    <a:pt x="41358" y="26631"/>
                  </a:cubicBezTo>
                  <a:cubicBezTo>
                    <a:pt x="41776" y="26799"/>
                    <a:pt x="42111" y="26966"/>
                    <a:pt x="42530" y="27217"/>
                  </a:cubicBezTo>
                  <a:cubicBezTo>
                    <a:pt x="43702" y="27887"/>
                    <a:pt x="44958" y="28473"/>
                    <a:pt x="46297" y="29059"/>
                  </a:cubicBezTo>
                  <a:cubicBezTo>
                    <a:pt x="47302" y="29227"/>
                    <a:pt x="48307" y="29645"/>
                    <a:pt x="49144" y="30315"/>
                  </a:cubicBezTo>
                  <a:cubicBezTo>
                    <a:pt x="49395" y="30399"/>
                    <a:pt x="49562" y="30566"/>
                    <a:pt x="49730" y="30650"/>
                  </a:cubicBezTo>
                  <a:cubicBezTo>
                    <a:pt x="50567" y="30817"/>
                    <a:pt x="51404" y="31236"/>
                    <a:pt x="52074" y="31822"/>
                  </a:cubicBezTo>
                  <a:cubicBezTo>
                    <a:pt x="59776" y="35506"/>
                    <a:pt x="67227" y="39692"/>
                    <a:pt x="74427" y="44212"/>
                  </a:cubicBezTo>
                  <a:cubicBezTo>
                    <a:pt x="75352" y="44675"/>
                    <a:pt x="76224" y="45502"/>
                    <a:pt x="77291" y="45502"/>
                  </a:cubicBezTo>
                  <a:cubicBezTo>
                    <a:pt x="77576" y="45502"/>
                    <a:pt x="77876" y="45442"/>
                    <a:pt x="78194" y="45301"/>
                  </a:cubicBezTo>
                  <a:cubicBezTo>
                    <a:pt x="78864" y="44212"/>
                    <a:pt x="78194" y="43543"/>
                    <a:pt x="77357" y="43040"/>
                  </a:cubicBezTo>
                  <a:cubicBezTo>
                    <a:pt x="76771" y="42622"/>
                    <a:pt x="76855" y="42119"/>
                    <a:pt x="77190" y="41617"/>
                  </a:cubicBezTo>
                  <a:cubicBezTo>
                    <a:pt x="77525" y="40529"/>
                    <a:pt x="76687" y="40278"/>
                    <a:pt x="75934" y="39859"/>
                  </a:cubicBezTo>
                  <a:cubicBezTo>
                    <a:pt x="72753" y="37933"/>
                    <a:pt x="68818" y="37264"/>
                    <a:pt x="66055" y="34585"/>
                  </a:cubicBezTo>
                  <a:cubicBezTo>
                    <a:pt x="65636" y="34417"/>
                    <a:pt x="65218" y="34250"/>
                    <a:pt x="64883" y="34250"/>
                  </a:cubicBezTo>
                  <a:cubicBezTo>
                    <a:pt x="63292" y="33580"/>
                    <a:pt x="61869" y="32659"/>
                    <a:pt x="60613" y="31571"/>
                  </a:cubicBezTo>
                  <a:cubicBezTo>
                    <a:pt x="59525" y="31320"/>
                    <a:pt x="58437" y="30817"/>
                    <a:pt x="57599" y="29980"/>
                  </a:cubicBezTo>
                  <a:cubicBezTo>
                    <a:pt x="55088" y="28306"/>
                    <a:pt x="52074" y="27720"/>
                    <a:pt x="49562" y="26129"/>
                  </a:cubicBezTo>
                  <a:cubicBezTo>
                    <a:pt x="48139" y="25124"/>
                    <a:pt x="46046" y="25710"/>
                    <a:pt x="45041" y="24120"/>
                  </a:cubicBezTo>
                  <a:cubicBezTo>
                    <a:pt x="41525" y="23031"/>
                    <a:pt x="38093" y="21608"/>
                    <a:pt x="34660" y="20436"/>
                  </a:cubicBezTo>
                  <a:cubicBezTo>
                    <a:pt x="29805" y="18845"/>
                    <a:pt x="25367" y="16418"/>
                    <a:pt x="20763" y="14325"/>
                  </a:cubicBezTo>
                  <a:cubicBezTo>
                    <a:pt x="18084" y="12985"/>
                    <a:pt x="15237" y="11980"/>
                    <a:pt x="12391" y="11227"/>
                  </a:cubicBezTo>
                  <a:cubicBezTo>
                    <a:pt x="11721" y="11059"/>
                    <a:pt x="11135" y="10725"/>
                    <a:pt x="10800" y="10139"/>
                  </a:cubicBezTo>
                  <a:cubicBezTo>
                    <a:pt x="10130" y="9804"/>
                    <a:pt x="9628" y="9218"/>
                    <a:pt x="9293" y="8632"/>
                  </a:cubicBezTo>
                  <a:cubicBezTo>
                    <a:pt x="7033" y="5785"/>
                    <a:pt x="4521" y="3022"/>
                    <a:pt x="1926" y="511"/>
                  </a:cubicBezTo>
                  <a:cubicBezTo>
                    <a:pt x="1598" y="230"/>
                    <a:pt x="1244" y="1"/>
                    <a:pt x="892" y="1"/>
                  </a:cubicBezTo>
                  <a:close/>
                </a:path>
              </a:pathLst>
            </a:custGeom>
            <a:solidFill>
              <a:srgbClr val="64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5" name="Google Shape;18685;p23"/>
            <p:cNvSpPr/>
            <p:nvPr/>
          </p:nvSpPr>
          <p:spPr>
            <a:xfrm>
              <a:off x="2446400" y="771825"/>
              <a:ext cx="1580225" cy="311625"/>
            </a:xfrm>
            <a:custGeom>
              <a:avLst/>
              <a:gdLst/>
              <a:ahLst/>
              <a:cxnLst/>
              <a:rect l="l" t="t" r="r" b="b"/>
              <a:pathLst>
                <a:path w="63209" h="12465" extrusionOk="0">
                  <a:moveTo>
                    <a:pt x="44791" y="5526"/>
                  </a:moveTo>
                  <a:cubicBezTo>
                    <a:pt x="45042" y="5693"/>
                    <a:pt x="45377" y="5861"/>
                    <a:pt x="45209" y="6279"/>
                  </a:cubicBezTo>
                  <a:cubicBezTo>
                    <a:pt x="45293" y="5861"/>
                    <a:pt x="45042" y="5693"/>
                    <a:pt x="44791" y="5526"/>
                  </a:cubicBezTo>
                  <a:close/>
                  <a:moveTo>
                    <a:pt x="10298" y="0"/>
                  </a:moveTo>
                  <a:cubicBezTo>
                    <a:pt x="8582" y="252"/>
                    <a:pt x="6866" y="294"/>
                    <a:pt x="5149" y="294"/>
                  </a:cubicBezTo>
                  <a:cubicBezTo>
                    <a:pt x="4291" y="294"/>
                    <a:pt x="3433" y="283"/>
                    <a:pt x="2575" y="283"/>
                  </a:cubicBezTo>
                  <a:cubicBezTo>
                    <a:pt x="1717" y="283"/>
                    <a:pt x="859" y="294"/>
                    <a:pt x="1" y="335"/>
                  </a:cubicBezTo>
                  <a:cubicBezTo>
                    <a:pt x="84" y="1591"/>
                    <a:pt x="1089" y="1340"/>
                    <a:pt x="1759" y="1591"/>
                  </a:cubicBezTo>
                  <a:cubicBezTo>
                    <a:pt x="4103" y="2177"/>
                    <a:pt x="6447" y="2428"/>
                    <a:pt x="8791" y="2931"/>
                  </a:cubicBezTo>
                  <a:cubicBezTo>
                    <a:pt x="15489" y="4689"/>
                    <a:pt x="22270" y="6028"/>
                    <a:pt x="29051" y="7117"/>
                  </a:cubicBezTo>
                  <a:cubicBezTo>
                    <a:pt x="29411" y="7065"/>
                    <a:pt x="29770" y="6730"/>
                    <a:pt x="30072" y="6730"/>
                  </a:cubicBezTo>
                  <a:cubicBezTo>
                    <a:pt x="30262" y="6730"/>
                    <a:pt x="30429" y="6863"/>
                    <a:pt x="30558" y="7284"/>
                  </a:cubicBezTo>
                  <a:cubicBezTo>
                    <a:pt x="31730" y="7954"/>
                    <a:pt x="32986" y="8540"/>
                    <a:pt x="34326" y="8791"/>
                  </a:cubicBezTo>
                  <a:cubicBezTo>
                    <a:pt x="35498" y="8958"/>
                    <a:pt x="36670" y="9210"/>
                    <a:pt x="37758" y="9461"/>
                  </a:cubicBezTo>
                  <a:cubicBezTo>
                    <a:pt x="41777" y="10214"/>
                    <a:pt x="45628" y="11386"/>
                    <a:pt x="49646" y="12224"/>
                  </a:cubicBezTo>
                  <a:cubicBezTo>
                    <a:pt x="50168" y="12310"/>
                    <a:pt x="50711" y="12465"/>
                    <a:pt x="51242" y="12465"/>
                  </a:cubicBezTo>
                  <a:cubicBezTo>
                    <a:pt x="51735" y="12465"/>
                    <a:pt x="52217" y="12332"/>
                    <a:pt x="52660" y="11889"/>
                  </a:cubicBezTo>
                  <a:cubicBezTo>
                    <a:pt x="52886" y="11573"/>
                    <a:pt x="53160" y="11500"/>
                    <a:pt x="53456" y="11500"/>
                  </a:cubicBezTo>
                  <a:cubicBezTo>
                    <a:pt x="53710" y="11500"/>
                    <a:pt x="53981" y="11554"/>
                    <a:pt x="54251" y="11554"/>
                  </a:cubicBezTo>
                  <a:cubicBezTo>
                    <a:pt x="54749" y="11601"/>
                    <a:pt x="55253" y="11655"/>
                    <a:pt x="55740" y="11655"/>
                  </a:cubicBezTo>
                  <a:cubicBezTo>
                    <a:pt x="56972" y="11655"/>
                    <a:pt x="58088" y="11309"/>
                    <a:pt x="58688" y="9628"/>
                  </a:cubicBezTo>
                  <a:cubicBezTo>
                    <a:pt x="58915" y="8993"/>
                    <a:pt x="59265" y="8702"/>
                    <a:pt x="59711" y="8702"/>
                  </a:cubicBezTo>
                  <a:cubicBezTo>
                    <a:pt x="60088" y="8702"/>
                    <a:pt x="60534" y="8910"/>
                    <a:pt x="61032" y="9293"/>
                  </a:cubicBezTo>
                  <a:cubicBezTo>
                    <a:pt x="61555" y="9685"/>
                    <a:pt x="61937" y="9886"/>
                    <a:pt x="62234" y="9886"/>
                  </a:cubicBezTo>
                  <a:cubicBezTo>
                    <a:pt x="62698" y="9886"/>
                    <a:pt x="62954" y="9394"/>
                    <a:pt x="63209" y="8372"/>
                  </a:cubicBezTo>
                  <a:cubicBezTo>
                    <a:pt x="61116" y="6698"/>
                    <a:pt x="58437" y="7452"/>
                    <a:pt x="56009" y="6614"/>
                  </a:cubicBezTo>
                  <a:cubicBezTo>
                    <a:pt x="53665" y="5777"/>
                    <a:pt x="50902" y="6363"/>
                    <a:pt x="48726" y="4772"/>
                  </a:cubicBezTo>
                  <a:cubicBezTo>
                    <a:pt x="48656" y="4766"/>
                    <a:pt x="48585" y="4763"/>
                    <a:pt x="48515" y="4763"/>
                  </a:cubicBezTo>
                  <a:cubicBezTo>
                    <a:pt x="48160" y="4763"/>
                    <a:pt x="47794" y="4835"/>
                    <a:pt x="47428" y="4835"/>
                  </a:cubicBezTo>
                  <a:cubicBezTo>
                    <a:pt x="46988" y="4835"/>
                    <a:pt x="46549" y="4731"/>
                    <a:pt x="46130" y="4270"/>
                  </a:cubicBezTo>
                  <a:cubicBezTo>
                    <a:pt x="45889" y="4029"/>
                    <a:pt x="45550" y="3903"/>
                    <a:pt x="45209" y="3903"/>
                  </a:cubicBezTo>
                  <a:cubicBezTo>
                    <a:pt x="44839" y="3903"/>
                    <a:pt x="44465" y="4050"/>
                    <a:pt x="44205" y="4354"/>
                  </a:cubicBezTo>
                  <a:cubicBezTo>
                    <a:pt x="43870" y="4856"/>
                    <a:pt x="44372" y="5275"/>
                    <a:pt x="44791" y="5526"/>
                  </a:cubicBezTo>
                  <a:cubicBezTo>
                    <a:pt x="43619" y="5359"/>
                    <a:pt x="44372" y="3600"/>
                    <a:pt x="42949" y="3517"/>
                  </a:cubicBezTo>
                  <a:cubicBezTo>
                    <a:pt x="41535" y="3517"/>
                    <a:pt x="40187" y="2988"/>
                    <a:pt x="38729" y="2988"/>
                  </a:cubicBezTo>
                  <a:cubicBezTo>
                    <a:pt x="38547" y="2988"/>
                    <a:pt x="38363" y="2996"/>
                    <a:pt x="38177" y="3014"/>
                  </a:cubicBezTo>
                  <a:cubicBezTo>
                    <a:pt x="38093" y="2973"/>
                    <a:pt x="37988" y="2952"/>
                    <a:pt x="37873" y="2952"/>
                  </a:cubicBezTo>
                  <a:cubicBezTo>
                    <a:pt x="37758" y="2952"/>
                    <a:pt x="37633" y="2973"/>
                    <a:pt x="37507" y="3014"/>
                  </a:cubicBezTo>
                  <a:cubicBezTo>
                    <a:pt x="37442" y="3010"/>
                    <a:pt x="37376" y="3008"/>
                    <a:pt x="37310" y="3008"/>
                  </a:cubicBezTo>
                  <a:cubicBezTo>
                    <a:pt x="36782" y="3008"/>
                    <a:pt x="36228" y="3140"/>
                    <a:pt x="35707" y="3140"/>
                  </a:cubicBezTo>
                  <a:cubicBezTo>
                    <a:pt x="35121" y="3140"/>
                    <a:pt x="34577" y="2973"/>
                    <a:pt x="34158" y="2261"/>
                  </a:cubicBezTo>
                  <a:cubicBezTo>
                    <a:pt x="29340" y="1328"/>
                    <a:pt x="24522" y="829"/>
                    <a:pt x="19638" y="829"/>
                  </a:cubicBezTo>
                  <a:cubicBezTo>
                    <a:pt x="19260" y="829"/>
                    <a:pt x="18881" y="832"/>
                    <a:pt x="18503" y="838"/>
                  </a:cubicBezTo>
                  <a:cubicBezTo>
                    <a:pt x="18335" y="1089"/>
                    <a:pt x="17917" y="1173"/>
                    <a:pt x="17917" y="1507"/>
                  </a:cubicBezTo>
                  <a:cubicBezTo>
                    <a:pt x="17987" y="1788"/>
                    <a:pt x="17910" y="1848"/>
                    <a:pt x="17798" y="1848"/>
                  </a:cubicBezTo>
                  <a:cubicBezTo>
                    <a:pt x="17712" y="1848"/>
                    <a:pt x="17606" y="1813"/>
                    <a:pt x="17527" y="1813"/>
                  </a:cubicBezTo>
                  <a:cubicBezTo>
                    <a:pt x="17461" y="1813"/>
                    <a:pt x="17414" y="1837"/>
                    <a:pt x="17414" y="1926"/>
                  </a:cubicBezTo>
                  <a:cubicBezTo>
                    <a:pt x="17241" y="2099"/>
                    <a:pt x="16988" y="2392"/>
                    <a:pt x="16765" y="2392"/>
                  </a:cubicBezTo>
                  <a:cubicBezTo>
                    <a:pt x="16665" y="2392"/>
                    <a:pt x="16571" y="2333"/>
                    <a:pt x="16493" y="2177"/>
                  </a:cubicBezTo>
                  <a:cubicBezTo>
                    <a:pt x="15912" y="1402"/>
                    <a:pt x="15031" y="975"/>
                    <a:pt x="14081" y="975"/>
                  </a:cubicBezTo>
                  <a:cubicBezTo>
                    <a:pt x="13801" y="975"/>
                    <a:pt x="13515" y="1012"/>
                    <a:pt x="13228" y="1089"/>
                  </a:cubicBezTo>
                  <a:cubicBezTo>
                    <a:pt x="12559" y="1089"/>
                    <a:pt x="11973" y="754"/>
                    <a:pt x="11554" y="252"/>
                  </a:cubicBezTo>
                  <a:cubicBezTo>
                    <a:pt x="11135" y="84"/>
                    <a:pt x="10717" y="0"/>
                    <a:pt x="10298" y="0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6" name="Google Shape;18686;p23"/>
            <p:cNvSpPr/>
            <p:nvPr/>
          </p:nvSpPr>
          <p:spPr>
            <a:xfrm>
              <a:off x="2011075" y="790175"/>
              <a:ext cx="1504875" cy="420475"/>
            </a:xfrm>
            <a:custGeom>
              <a:avLst/>
              <a:gdLst/>
              <a:ahLst/>
              <a:cxnLst/>
              <a:rect l="l" t="t" r="r" b="b"/>
              <a:pathLst>
                <a:path w="60195" h="16819" extrusionOk="0">
                  <a:moveTo>
                    <a:pt x="2077" y="1"/>
                  </a:moveTo>
                  <a:cubicBezTo>
                    <a:pt x="1449" y="1"/>
                    <a:pt x="833" y="147"/>
                    <a:pt x="251" y="606"/>
                  </a:cubicBezTo>
                  <a:cubicBezTo>
                    <a:pt x="0" y="1862"/>
                    <a:pt x="251" y="3118"/>
                    <a:pt x="921" y="4122"/>
                  </a:cubicBezTo>
                  <a:cubicBezTo>
                    <a:pt x="1540" y="4810"/>
                    <a:pt x="2046" y="5780"/>
                    <a:pt x="3042" y="5780"/>
                  </a:cubicBezTo>
                  <a:cubicBezTo>
                    <a:pt x="3258" y="5780"/>
                    <a:pt x="3498" y="5734"/>
                    <a:pt x="3767" y="5629"/>
                  </a:cubicBezTo>
                  <a:cubicBezTo>
                    <a:pt x="3767" y="5043"/>
                    <a:pt x="2847" y="4792"/>
                    <a:pt x="3265" y="4122"/>
                  </a:cubicBezTo>
                  <a:cubicBezTo>
                    <a:pt x="3568" y="4079"/>
                    <a:pt x="3871" y="4058"/>
                    <a:pt x="4172" y="4058"/>
                  </a:cubicBezTo>
                  <a:cubicBezTo>
                    <a:pt x="5037" y="4058"/>
                    <a:pt x="5890" y="4230"/>
                    <a:pt x="6698" y="4541"/>
                  </a:cubicBezTo>
                  <a:cubicBezTo>
                    <a:pt x="9628" y="5629"/>
                    <a:pt x="12725" y="6383"/>
                    <a:pt x="15907" y="6718"/>
                  </a:cubicBezTo>
                  <a:cubicBezTo>
                    <a:pt x="18000" y="7052"/>
                    <a:pt x="20093" y="7471"/>
                    <a:pt x="22186" y="8057"/>
                  </a:cubicBezTo>
                  <a:cubicBezTo>
                    <a:pt x="24279" y="8476"/>
                    <a:pt x="26288" y="9397"/>
                    <a:pt x="28381" y="9731"/>
                  </a:cubicBezTo>
                  <a:cubicBezTo>
                    <a:pt x="31981" y="10234"/>
                    <a:pt x="35581" y="10903"/>
                    <a:pt x="39097" y="11824"/>
                  </a:cubicBezTo>
                  <a:cubicBezTo>
                    <a:pt x="45711" y="13583"/>
                    <a:pt x="52325" y="15173"/>
                    <a:pt x="59022" y="16680"/>
                  </a:cubicBezTo>
                  <a:cubicBezTo>
                    <a:pt x="59120" y="16778"/>
                    <a:pt x="59247" y="16819"/>
                    <a:pt x="59386" y="16819"/>
                  </a:cubicBezTo>
                  <a:cubicBezTo>
                    <a:pt x="59484" y="16819"/>
                    <a:pt x="59588" y="16799"/>
                    <a:pt x="59692" y="16764"/>
                  </a:cubicBezTo>
                  <a:cubicBezTo>
                    <a:pt x="60027" y="15843"/>
                    <a:pt x="60194" y="14503"/>
                    <a:pt x="59106" y="14420"/>
                  </a:cubicBezTo>
                  <a:cubicBezTo>
                    <a:pt x="56568" y="14340"/>
                    <a:pt x="54255" y="12984"/>
                    <a:pt x="51812" y="12984"/>
                  </a:cubicBezTo>
                  <a:cubicBezTo>
                    <a:pt x="51676" y="12984"/>
                    <a:pt x="51540" y="12988"/>
                    <a:pt x="51404" y="12996"/>
                  </a:cubicBezTo>
                  <a:cubicBezTo>
                    <a:pt x="51257" y="13007"/>
                    <a:pt x="51112" y="13012"/>
                    <a:pt x="50968" y="13012"/>
                  </a:cubicBezTo>
                  <a:cubicBezTo>
                    <a:pt x="49961" y="13012"/>
                    <a:pt x="49018" y="12756"/>
                    <a:pt x="48139" y="12243"/>
                  </a:cubicBezTo>
                  <a:cubicBezTo>
                    <a:pt x="46297" y="11238"/>
                    <a:pt x="44288" y="10652"/>
                    <a:pt x="42195" y="10485"/>
                  </a:cubicBezTo>
                  <a:cubicBezTo>
                    <a:pt x="40939" y="10317"/>
                    <a:pt x="39767" y="9815"/>
                    <a:pt x="39599" y="8224"/>
                  </a:cubicBezTo>
                  <a:cubicBezTo>
                    <a:pt x="39516" y="6969"/>
                    <a:pt x="38427" y="7052"/>
                    <a:pt x="37590" y="6885"/>
                  </a:cubicBezTo>
                  <a:cubicBezTo>
                    <a:pt x="37339" y="6885"/>
                    <a:pt x="37088" y="6885"/>
                    <a:pt x="36920" y="6969"/>
                  </a:cubicBezTo>
                  <a:cubicBezTo>
                    <a:pt x="36238" y="7726"/>
                    <a:pt x="35625" y="8415"/>
                    <a:pt x="34584" y="8415"/>
                  </a:cubicBezTo>
                  <a:cubicBezTo>
                    <a:pt x="34475" y="8415"/>
                    <a:pt x="34361" y="8408"/>
                    <a:pt x="34241" y="8392"/>
                  </a:cubicBezTo>
                  <a:cubicBezTo>
                    <a:pt x="34409" y="7806"/>
                    <a:pt x="34744" y="7471"/>
                    <a:pt x="34744" y="6969"/>
                  </a:cubicBezTo>
                  <a:cubicBezTo>
                    <a:pt x="34660" y="6718"/>
                    <a:pt x="34493" y="6550"/>
                    <a:pt x="34325" y="6466"/>
                  </a:cubicBezTo>
                  <a:cubicBezTo>
                    <a:pt x="34144" y="6421"/>
                    <a:pt x="33958" y="6413"/>
                    <a:pt x="33770" y="6413"/>
                  </a:cubicBezTo>
                  <a:cubicBezTo>
                    <a:pt x="33654" y="6413"/>
                    <a:pt x="33537" y="6416"/>
                    <a:pt x="33422" y="6416"/>
                  </a:cubicBezTo>
                  <a:cubicBezTo>
                    <a:pt x="33030" y="6416"/>
                    <a:pt x="32646" y="6378"/>
                    <a:pt x="32316" y="6048"/>
                  </a:cubicBezTo>
                  <a:cubicBezTo>
                    <a:pt x="32148" y="5964"/>
                    <a:pt x="31981" y="5880"/>
                    <a:pt x="31813" y="5797"/>
                  </a:cubicBezTo>
                  <a:cubicBezTo>
                    <a:pt x="31395" y="5629"/>
                    <a:pt x="31060" y="5462"/>
                    <a:pt x="30641" y="5211"/>
                  </a:cubicBezTo>
                  <a:lnTo>
                    <a:pt x="30390" y="5043"/>
                  </a:lnTo>
                  <a:cubicBezTo>
                    <a:pt x="30223" y="4959"/>
                    <a:pt x="30055" y="4876"/>
                    <a:pt x="29888" y="4792"/>
                  </a:cubicBezTo>
                  <a:cubicBezTo>
                    <a:pt x="29637" y="4708"/>
                    <a:pt x="29469" y="4625"/>
                    <a:pt x="29218" y="4625"/>
                  </a:cubicBezTo>
                  <a:cubicBezTo>
                    <a:pt x="28465" y="4625"/>
                    <a:pt x="27711" y="4457"/>
                    <a:pt x="26958" y="4206"/>
                  </a:cubicBezTo>
                  <a:cubicBezTo>
                    <a:pt x="26707" y="4206"/>
                    <a:pt x="26455" y="4122"/>
                    <a:pt x="26288" y="4122"/>
                  </a:cubicBezTo>
                  <a:cubicBezTo>
                    <a:pt x="24530" y="4122"/>
                    <a:pt x="22855" y="3704"/>
                    <a:pt x="21349" y="2866"/>
                  </a:cubicBezTo>
                  <a:cubicBezTo>
                    <a:pt x="16158" y="1276"/>
                    <a:pt x="10800" y="439"/>
                    <a:pt x="5358" y="439"/>
                  </a:cubicBezTo>
                  <a:cubicBezTo>
                    <a:pt x="4296" y="439"/>
                    <a:pt x="3167" y="1"/>
                    <a:pt x="207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7" name="Google Shape;18687;p23"/>
            <p:cNvSpPr/>
            <p:nvPr/>
          </p:nvSpPr>
          <p:spPr>
            <a:xfrm>
              <a:off x="4876375" y="2051950"/>
              <a:ext cx="876975" cy="506275"/>
            </a:xfrm>
            <a:custGeom>
              <a:avLst/>
              <a:gdLst/>
              <a:ahLst/>
              <a:cxnLst/>
              <a:rect l="l" t="t" r="r" b="b"/>
              <a:pathLst>
                <a:path w="35079" h="20251" extrusionOk="0">
                  <a:moveTo>
                    <a:pt x="1456" y="0"/>
                  </a:moveTo>
                  <a:cubicBezTo>
                    <a:pt x="1303" y="0"/>
                    <a:pt x="1151" y="11"/>
                    <a:pt x="1005" y="32"/>
                  </a:cubicBezTo>
                  <a:cubicBezTo>
                    <a:pt x="84" y="1036"/>
                    <a:pt x="1340" y="1288"/>
                    <a:pt x="1675" y="1790"/>
                  </a:cubicBezTo>
                  <a:cubicBezTo>
                    <a:pt x="2261" y="2627"/>
                    <a:pt x="2261" y="3129"/>
                    <a:pt x="1088" y="3129"/>
                  </a:cubicBezTo>
                  <a:cubicBezTo>
                    <a:pt x="502" y="3381"/>
                    <a:pt x="0" y="3632"/>
                    <a:pt x="84" y="4385"/>
                  </a:cubicBezTo>
                  <a:cubicBezTo>
                    <a:pt x="3767" y="7232"/>
                    <a:pt x="8623" y="7818"/>
                    <a:pt x="12307" y="10497"/>
                  </a:cubicBezTo>
                  <a:cubicBezTo>
                    <a:pt x="12457" y="10572"/>
                    <a:pt x="12608" y="10613"/>
                    <a:pt x="12758" y="10613"/>
                  </a:cubicBezTo>
                  <a:cubicBezTo>
                    <a:pt x="12943" y="10613"/>
                    <a:pt x="13127" y="10551"/>
                    <a:pt x="13312" y="10413"/>
                  </a:cubicBezTo>
                  <a:cubicBezTo>
                    <a:pt x="13497" y="10103"/>
                    <a:pt x="13317" y="9153"/>
                    <a:pt x="13820" y="9153"/>
                  </a:cubicBezTo>
                  <a:cubicBezTo>
                    <a:pt x="13997" y="9153"/>
                    <a:pt x="14259" y="9271"/>
                    <a:pt x="14651" y="9576"/>
                  </a:cubicBezTo>
                  <a:cubicBezTo>
                    <a:pt x="15405" y="10246"/>
                    <a:pt x="16158" y="10915"/>
                    <a:pt x="16995" y="11501"/>
                  </a:cubicBezTo>
                  <a:cubicBezTo>
                    <a:pt x="16911" y="11585"/>
                    <a:pt x="16744" y="11753"/>
                    <a:pt x="16660" y="11920"/>
                  </a:cubicBezTo>
                  <a:cubicBezTo>
                    <a:pt x="16660" y="12087"/>
                    <a:pt x="16660" y="12255"/>
                    <a:pt x="16744" y="12422"/>
                  </a:cubicBezTo>
                  <a:cubicBezTo>
                    <a:pt x="17210" y="12889"/>
                    <a:pt x="17836" y="13143"/>
                    <a:pt x="18494" y="13143"/>
                  </a:cubicBezTo>
                  <a:cubicBezTo>
                    <a:pt x="18663" y="13143"/>
                    <a:pt x="18834" y="13126"/>
                    <a:pt x="19004" y="13092"/>
                  </a:cubicBezTo>
                  <a:cubicBezTo>
                    <a:pt x="19553" y="12947"/>
                    <a:pt x="20090" y="12886"/>
                    <a:pt x="20620" y="12886"/>
                  </a:cubicBezTo>
                  <a:cubicBezTo>
                    <a:pt x="22838" y="12886"/>
                    <a:pt x="24944" y="13959"/>
                    <a:pt x="27376" y="14432"/>
                  </a:cubicBezTo>
                  <a:cubicBezTo>
                    <a:pt x="26288" y="14599"/>
                    <a:pt x="25535" y="15520"/>
                    <a:pt x="25451" y="16608"/>
                  </a:cubicBezTo>
                  <a:cubicBezTo>
                    <a:pt x="25535" y="17362"/>
                    <a:pt x="25786" y="17697"/>
                    <a:pt x="26623" y="17697"/>
                  </a:cubicBezTo>
                  <a:cubicBezTo>
                    <a:pt x="27065" y="17402"/>
                    <a:pt x="27441" y="16914"/>
                    <a:pt x="28038" y="16914"/>
                  </a:cubicBezTo>
                  <a:cubicBezTo>
                    <a:pt x="28120" y="16914"/>
                    <a:pt x="28206" y="16923"/>
                    <a:pt x="28297" y="16943"/>
                  </a:cubicBezTo>
                  <a:cubicBezTo>
                    <a:pt x="27879" y="16943"/>
                    <a:pt x="27376" y="17111"/>
                    <a:pt x="27042" y="17446"/>
                  </a:cubicBezTo>
                  <a:cubicBezTo>
                    <a:pt x="26410" y="18428"/>
                    <a:pt x="26837" y="19116"/>
                    <a:pt x="27534" y="19116"/>
                  </a:cubicBezTo>
                  <a:cubicBezTo>
                    <a:pt x="27669" y="19116"/>
                    <a:pt x="27813" y="19090"/>
                    <a:pt x="27962" y="19036"/>
                  </a:cubicBezTo>
                  <a:cubicBezTo>
                    <a:pt x="28512" y="18844"/>
                    <a:pt x="29079" y="18751"/>
                    <a:pt x="29640" y="18751"/>
                  </a:cubicBezTo>
                  <a:cubicBezTo>
                    <a:pt x="30791" y="18751"/>
                    <a:pt x="31918" y="19142"/>
                    <a:pt x="32818" y="19873"/>
                  </a:cubicBezTo>
                  <a:cubicBezTo>
                    <a:pt x="33111" y="20125"/>
                    <a:pt x="33467" y="20250"/>
                    <a:pt x="33833" y="20250"/>
                  </a:cubicBezTo>
                  <a:cubicBezTo>
                    <a:pt x="34200" y="20250"/>
                    <a:pt x="34576" y="20125"/>
                    <a:pt x="34911" y="19873"/>
                  </a:cubicBezTo>
                  <a:cubicBezTo>
                    <a:pt x="35079" y="17446"/>
                    <a:pt x="33655" y="15687"/>
                    <a:pt x="31897" y="14264"/>
                  </a:cubicBezTo>
                  <a:lnTo>
                    <a:pt x="31311" y="13929"/>
                  </a:lnTo>
                  <a:cubicBezTo>
                    <a:pt x="31060" y="13594"/>
                    <a:pt x="30558" y="13762"/>
                    <a:pt x="30390" y="13343"/>
                  </a:cubicBezTo>
                  <a:cubicBezTo>
                    <a:pt x="29804" y="13176"/>
                    <a:pt x="29218" y="12841"/>
                    <a:pt x="28800" y="12339"/>
                  </a:cubicBezTo>
                  <a:cubicBezTo>
                    <a:pt x="24446" y="9743"/>
                    <a:pt x="19842" y="7483"/>
                    <a:pt x="15070" y="5641"/>
                  </a:cubicBezTo>
                  <a:cubicBezTo>
                    <a:pt x="10967" y="3883"/>
                    <a:pt x="6781" y="2376"/>
                    <a:pt x="2763" y="283"/>
                  </a:cubicBezTo>
                  <a:cubicBezTo>
                    <a:pt x="2386" y="95"/>
                    <a:pt x="1915" y="0"/>
                    <a:pt x="1456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8" name="Google Shape;18688;p23"/>
            <p:cNvSpPr/>
            <p:nvPr/>
          </p:nvSpPr>
          <p:spPr>
            <a:xfrm>
              <a:off x="3710850" y="2718675"/>
              <a:ext cx="738575" cy="853600"/>
            </a:xfrm>
            <a:custGeom>
              <a:avLst/>
              <a:gdLst/>
              <a:ahLst/>
              <a:cxnLst/>
              <a:rect l="l" t="t" r="r" b="b"/>
              <a:pathLst>
                <a:path w="29543" h="34144" extrusionOk="0">
                  <a:moveTo>
                    <a:pt x="3785" y="2246"/>
                  </a:moveTo>
                  <a:cubicBezTo>
                    <a:pt x="3744" y="2287"/>
                    <a:pt x="3708" y="2343"/>
                    <a:pt x="3673" y="2414"/>
                  </a:cubicBezTo>
                  <a:cubicBezTo>
                    <a:pt x="3673" y="2330"/>
                    <a:pt x="3589" y="2330"/>
                    <a:pt x="3589" y="2246"/>
                  </a:cubicBezTo>
                  <a:close/>
                  <a:moveTo>
                    <a:pt x="1466" y="0"/>
                  </a:moveTo>
                  <a:cubicBezTo>
                    <a:pt x="650" y="0"/>
                    <a:pt x="1" y="270"/>
                    <a:pt x="157" y="1827"/>
                  </a:cubicBezTo>
                  <a:cubicBezTo>
                    <a:pt x="324" y="2414"/>
                    <a:pt x="659" y="3000"/>
                    <a:pt x="1161" y="3418"/>
                  </a:cubicBezTo>
                  <a:cubicBezTo>
                    <a:pt x="2501" y="5009"/>
                    <a:pt x="3840" y="6683"/>
                    <a:pt x="5180" y="8274"/>
                  </a:cubicBezTo>
                  <a:cubicBezTo>
                    <a:pt x="6268" y="10116"/>
                    <a:pt x="7524" y="11790"/>
                    <a:pt x="8864" y="13465"/>
                  </a:cubicBezTo>
                  <a:cubicBezTo>
                    <a:pt x="10036" y="14553"/>
                    <a:pt x="10454" y="16311"/>
                    <a:pt x="12129" y="16813"/>
                  </a:cubicBezTo>
                  <a:cubicBezTo>
                    <a:pt x="14557" y="19074"/>
                    <a:pt x="16147" y="21836"/>
                    <a:pt x="18240" y="24264"/>
                  </a:cubicBezTo>
                  <a:cubicBezTo>
                    <a:pt x="20919" y="27362"/>
                    <a:pt x="23096" y="30794"/>
                    <a:pt x="26110" y="33473"/>
                  </a:cubicBezTo>
                  <a:cubicBezTo>
                    <a:pt x="26361" y="33557"/>
                    <a:pt x="26612" y="33725"/>
                    <a:pt x="26696" y="33892"/>
                  </a:cubicBezTo>
                  <a:cubicBezTo>
                    <a:pt x="26863" y="34060"/>
                    <a:pt x="27031" y="34143"/>
                    <a:pt x="27282" y="34143"/>
                  </a:cubicBezTo>
                  <a:lnTo>
                    <a:pt x="27533" y="34143"/>
                  </a:lnTo>
                  <a:lnTo>
                    <a:pt x="28119" y="33976"/>
                  </a:lnTo>
                  <a:cubicBezTo>
                    <a:pt x="28287" y="33976"/>
                    <a:pt x="28538" y="33892"/>
                    <a:pt x="28705" y="33808"/>
                  </a:cubicBezTo>
                  <a:cubicBezTo>
                    <a:pt x="29040" y="33641"/>
                    <a:pt x="29542" y="33557"/>
                    <a:pt x="29291" y="32971"/>
                  </a:cubicBezTo>
                  <a:lnTo>
                    <a:pt x="28789" y="32469"/>
                  </a:lnTo>
                  <a:cubicBezTo>
                    <a:pt x="28621" y="32301"/>
                    <a:pt x="28454" y="32050"/>
                    <a:pt x="28287" y="31883"/>
                  </a:cubicBezTo>
                  <a:cubicBezTo>
                    <a:pt x="28203" y="31548"/>
                    <a:pt x="28035" y="31297"/>
                    <a:pt x="27868" y="30962"/>
                  </a:cubicBezTo>
                  <a:cubicBezTo>
                    <a:pt x="24603" y="27027"/>
                    <a:pt x="21254" y="23092"/>
                    <a:pt x="18073" y="19074"/>
                  </a:cubicBezTo>
                  <a:cubicBezTo>
                    <a:pt x="13719" y="13716"/>
                    <a:pt x="9868" y="7939"/>
                    <a:pt x="5180" y="2832"/>
                  </a:cubicBezTo>
                  <a:cubicBezTo>
                    <a:pt x="5013" y="2581"/>
                    <a:pt x="4761" y="2414"/>
                    <a:pt x="4510" y="2246"/>
                  </a:cubicBezTo>
                  <a:cubicBezTo>
                    <a:pt x="4343" y="2246"/>
                    <a:pt x="4175" y="2162"/>
                    <a:pt x="4008" y="2162"/>
                  </a:cubicBezTo>
                  <a:cubicBezTo>
                    <a:pt x="3953" y="2162"/>
                    <a:pt x="3907" y="2171"/>
                    <a:pt x="3867" y="2189"/>
                  </a:cubicBezTo>
                  <a:lnTo>
                    <a:pt x="3867" y="2189"/>
                  </a:lnTo>
                  <a:cubicBezTo>
                    <a:pt x="3925" y="2057"/>
                    <a:pt x="3934" y="1975"/>
                    <a:pt x="4008" y="1827"/>
                  </a:cubicBezTo>
                  <a:cubicBezTo>
                    <a:pt x="4008" y="1576"/>
                    <a:pt x="3924" y="1241"/>
                    <a:pt x="3840" y="990"/>
                  </a:cubicBezTo>
                  <a:cubicBezTo>
                    <a:pt x="3673" y="572"/>
                    <a:pt x="3338" y="237"/>
                    <a:pt x="3003" y="69"/>
                  </a:cubicBezTo>
                  <a:cubicBezTo>
                    <a:pt x="2938" y="74"/>
                    <a:pt x="2872" y="76"/>
                    <a:pt x="2804" y="76"/>
                  </a:cubicBezTo>
                  <a:cubicBezTo>
                    <a:pt x="2375" y="76"/>
                    <a:pt x="1897" y="0"/>
                    <a:pt x="1466" y="0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9" name="Google Shape;18689;p23"/>
            <p:cNvSpPr/>
            <p:nvPr/>
          </p:nvSpPr>
          <p:spPr>
            <a:xfrm>
              <a:off x="4378225" y="2882625"/>
              <a:ext cx="730475" cy="519175"/>
            </a:xfrm>
            <a:custGeom>
              <a:avLst/>
              <a:gdLst/>
              <a:ahLst/>
              <a:cxnLst/>
              <a:rect l="l" t="t" r="r" b="b"/>
              <a:pathLst>
                <a:path w="29219" h="20767" extrusionOk="0">
                  <a:moveTo>
                    <a:pt x="2603" y="1"/>
                  </a:moveTo>
                  <a:cubicBezTo>
                    <a:pt x="2176" y="1"/>
                    <a:pt x="1729" y="85"/>
                    <a:pt x="1257" y="293"/>
                  </a:cubicBezTo>
                  <a:cubicBezTo>
                    <a:pt x="2010" y="1046"/>
                    <a:pt x="2512" y="1465"/>
                    <a:pt x="3098" y="2218"/>
                  </a:cubicBezTo>
                  <a:cubicBezTo>
                    <a:pt x="3685" y="2972"/>
                    <a:pt x="3350" y="3641"/>
                    <a:pt x="2429" y="3809"/>
                  </a:cubicBezTo>
                  <a:cubicBezTo>
                    <a:pt x="2307" y="3845"/>
                    <a:pt x="2187" y="3861"/>
                    <a:pt x="2069" y="3861"/>
                  </a:cubicBezTo>
                  <a:cubicBezTo>
                    <a:pt x="1454" y="3861"/>
                    <a:pt x="873" y="3449"/>
                    <a:pt x="254" y="3449"/>
                  </a:cubicBezTo>
                  <a:cubicBezTo>
                    <a:pt x="170" y="3449"/>
                    <a:pt x="86" y="3457"/>
                    <a:pt x="1" y="3474"/>
                  </a:cubicBezTo>
                  <a:cubicBezTo>
                    <a:pt x="252" y="4060"/>
                    <a:pt x="754" y="4227"/>
                    <a:pt x="1257" y="4562"/>
                  </a:cubicBezTo>
                  <a:cubicBezTo>
                    <a:pt x="4605" y="6488"/>
                    <a:pt x="7870" y="8246"/>
                    <a:pt x="11136" y="10339"/>
                  </a:cubicBezTo>
                  <a:cubicBezTo>
                    <a:pt x="16326" y="13604"/>
                    <a:pt x="21433" y="17120"/>
                    <a:pt x="26624" y="20469"/>
                  </a:cubicBezTo>
                  <a:cubicBezTo>
                    <a:pt x="26930" y="20673"/>
                    <a:pt x="27277" y="20766"/>
                    <a:pt x="27621" y="20766"/>
                  </a:cubicBezTo>
                  <a:cubicBezTo>
                    <a:pt x="28124" y="20766"/>
                    <a:pt x="28620" y="20566"/>
                    <a:pt x="28968" y="20218"/>
                  </a:cubicBezTo>
                  <a:lnTo>
                    <a:pt x="29219" y="19883"/>
                  </a:lnTo>
                  <a:lnTo>
                    <a:pt x="29219" y="19464"/>
                  </a:lnTo>
                  <a:cubicBezTo>
                    <a:pt x="28884" y="19130"/>
                    <a:pt x="28968" y="18711"/>
                    <a:pt x="28717" y="18376"/>
                  </a:cubicBezTo>
                  <a:cubicBezTo>
                    <a:pt x="28633" y="18334"/>
                    <a:pt x="28549" y="18313"/>
                    <a:pt x="28466" y="18313"/>
                  </a:cubicBezTo>
                  <a:cubicBezTo>
                    <a:pt x="28382" y="18313"/>
                    <a:pt x="28298" y="18334"/>
                    <a:pt x="28214" y="18376"/>
                  </a:cubicBezTo>
                  <a:lnTo>
                    <a:pt x="28214" y="18878"/>
                  </a:lnTo>
                  <a:cubicBezTo>
                    <a:pt x="28063" y="19005"/>
                    <a:pt x="27911" y="19047"/>
                    <a:pt x="27760" y="19047"/>
                  </a:cubicBezTo>
                  <a:cubicBezTo>
                    <a:pt x="27449" y="19047"/>
                    <a:pt x="27138" y="18869"/>
                    <a:pt x="26827" y="18869"/>
                  </a:cubicBezTo>
                  <a:cubicBezTo>
                    <a:pt x="26787" y="18869"/>
                    <a:pt x="26747" y="18872"/>
                    <a:pt x="26707" y="18878"/>
                  </a:cubicBezTo>
                  <a:cubicBezTo>
                    <a:pt x="26373" y="18711"/>
                    <a:pt x="26205" y="18292"/>
                    <a:pt x="26205" y="17874"/>
                  </a:cubicBezTo>
                  <a:cubicBezTo>
                    <a:pt x="26205" y="17874"/>
                    <a:pt x="26289" y="17874"/>
                    <a:pt x="26289" y="17790"/>
                  </a:cubicBezTo>
                  <a:cubicBezTo>
                    <a:pt x="26373" y="17623"/>
                    <a:pt x="26289" y="17455"/>
                    <a:pt x="26205" y="17371"/>
                  </a:cubicBezTo>
                  <a:cubicBezTo>
                    <a:pt x="25535" y="17037"/>
                    <a:pt x="24698" y="17037"/>
                    <a:pt x="24196" y="16367"/>
                  </a:cubicBezTo>
                  <a:lnTo>
                    <a:pt x="23107" y="16367"/>
                  </a:lnTo>
                  <a:cubicBezTo>
                    <a:pt x="23066" y="16451"/>
                    <a:pt x="22982" y="16492"/>
                    <a:pt x="22888" y="16492"/>
                  </a:cubicBezTo>
                  <a:cubicBezTo>
                    <a:pt x="22794" y="16492"/>
                    <a:pt x="22689" y="16451"/>
                    <a:pt x="22605" y="16367"/>
                  </a:cubicBezTo>
                  <a:lnTo>
                    <a:pt x="21601" y="16367"/>
                  </a:lnTo>
                  <a:cubicBezTo>
                    <a:pt x="21266" y="16116"/>
                    <a:pt x="21266" y="15530"/>
                    <a:pt x="21601" y="15278"/>
                  </a:cubicBezTo>
                  <a:cubicBezTo>
                    <a:pt x="21684" y="15278"/>
                    <a:pt x="21684" y="15278"/>
                    <a:pt x="21768" y="15111"/>
                  </a:cubicBezTo>
                  <a:cubicBezTo>
                    <a:pt x="21852" y="15027"/>
                    <a:pt x="21768" y="14944"/>
                    <a:pt x="21601" y="14776"/>
                  </a:cubicBezTo>
                  <a:cubicBezTo>
                    <a:pt x="21266" y="14358"/>
                    <a:pt x="21266" y="13772"/>
                    <a:pt x="21601" y="13353"/>
                  </a:cubicBezTo>
                  <a:cubicBezTo>
                    <a:pt x="21601" y="13018"/>
                    <a:pt x="21266" y="13018"/>
                    <a:pt x="21098" y="12767"/>
                  </a:cubicBezTo>
                  <a:lnTo>
                    <a:pt x="20596" y="12767"/>
                  </a:lnTo>
                  <a:cubicBezTo>
                    <a:pt x="20512" y="12683"/>
                    <a:pt x="20419" y="12646"/>
                    <a:pt x="20332" y="12646"/>
                  </a:cubicBezTo>
                  <a:cubicBezTo>
                    <a:pt x="20159" y="12646"/>
                    <a:pt x="20010" y="12795"/>
                    <a:pt x="20010" y="13018"/>
                  </a:cubicBezTo>
                  <a:cubicBezTo>
                    <a:pt x="19926" y="13269"/>
                    <a:pt x="20094" y="13437"/>
                    <a:pt x="20261" y="13688"/>
                  </a:cubicBezTo>
                  <a:cubicBezTo>
                    <a:pt x="20224" y="13697"/>
                    <a:pt x="20191" y="13701"/>
                    <a:pt x="20159" y="13701"/>
                  </a:cubicBezTo>
                  <a:cubicBezTo>
                    <a:pt x="19906" y="13701"/>
                    <a:pt x="19815" y="13427"/>
                    <a:pt x="19591" y="13353"/>
                  </a:cubicBezTo>
                  <a:cubicBezTo>
                    <a:pt x="19424" y="13269"/>
                    <a:pt x="19089" y="13185"/>
                    <a:pt x="19089" y="13018"/>
                  </a:cubicBezTo>
                  <a:cubicBezTo>
                    <a:pt x="19089" y="12599"/>
                    <a:pt x="19591" y="12767"/>
                    <a:pt x="19842" y="12599"/>
                  </a:cubicBezTo>
                  <a:cubicBezTo>
                    <a:pt x="20428" y="12181"/>
                    <a:pt x="20763" y="11511"/>
                    <a:pt x="20596" y="10841"/>
                  </a:cubicBezTo>
                  <a:cubicBezTo>
                    <a:pt x="20428" y="10758"/>
                    <a:pt x="20345" y="10590"/>
                    <a:pt x="20177" y="10590"/>
                  </a:cubicBezTo>
                  <a:cubicBezTo>
                    <a:pt x="20151" y="10583"/>
                    <a:pt x="20122" y="10579"/>
                    <a:pt x="20091" y="10579"/>
                  </a:cubicBezTo>
                  <a:cubicBezTo>
                    <a:pt x="19723" y="10579"/>
                    <a:pt x="19049" y="11069"/>
                    <a:pt x="18694" y="11069"/>
                  </a:cubicBezTo>
                  <a:cubicBezTo>
                    <a:pt x="18413" y="11069"/>
                    <a:pt x="18331" y="10763"/>
                    <a:pt x="18754" y="9669"/>
                  </a:cubicBezTo>
                  <a:cubicBezTo>
                    <a:pt x="18942" y="9104"/>
                    <a:pt x="18471" y="8822"/>
                    <a:pt x="18012" y="8822"/>
                  </a:cubicBezTo>
                  <a:cubicBezTo>
                    <a:pt x="17859" y="8822"/>
                    <a:pt x="17708" y="8853"/>
                    <a:pt x="17582" y="8916"/>
                  </a:cubicBezTo>
                  <a:cubicBezTo>
                    <a:pt x="17275" y="9027"/>
                    <a:pt x="16949" y="9083"/>
                    <a:pt x="16624" y="9083"/>
                  </a:cubicBezTo>
                  <a:cubicBezTo>
                    <a:pt x="15973" y="9083"/>
                    <a:pt x="15322" y="8860"/>
                    <a:pt x="14819" y="8413"/>
                  </a:cubicBezTo>
                  <a:cubicBezTo>
                    <a:pt x="15656" y="7493"/>
                    <a:pt x="15740" y="7158"/>
                    <a:pt x="15238" y="7158"/>
                  </a:cubicBezTo>
                  <a:cubicBezTo>
                    <a:pt x="15019" y="7173"/>
                    <a:pt x="14803" y="7186"/>
                    <a:pt x="14596" y="7186"/>
                  </a:cubicBezTo>
                  <a:cubicBezTo>
                    <a:pt x="13692" y="7186"/>
                    <a:pt x="12946" y="6945"/>
                    <a:pt x="12810" y="5651"/>
                  </a:cubicBezTo>
                  <a:cubicBezTo>
                    <a:pt x="12810" y="5651"/>
                    <a:pt x="11973" y="5734"/>
                    <a:pt x="11554" y="5734"/>
                  </a:cubicBezTo>
                  <a:cubicBezTo>
                    <a:pt x="11136" y="5567"/>
                    <a:pt x="10801" y="5232"/>
                    <a:pt x="10633" y="4814"/>
                  </a:cubicBezTo>
                  <a:cubicBezTo>
                    <a:pt x="10349" y="4489"/>
                    <a:pt x="10114" y="4366"/>
                    <a:pt x="9911" y="4366"/>
                  </a:cubicBezTo>
                  <a:cubicBezTo>
                    <a:pt x="9274" y="4366"/>
                    <a:pt x="8944" y="5567"/>
                    <a:pt x="8373" y="5567"/>
                  </a:cubicBezTo>
                  <a:cubicBezTo>
                    <a:pt x="7870" y="4730"/>
                    <a:pt x="8624" y="4395"/>
                    <a:pt x="8708" y="3893"/>
                  </a:cubicBezTo>
                  <a:cubicBezTo>
                    <a:pt x="8875" y="3390"/>
                    <a:pt x="8457" y="3390"/>
                    <a:pt x="8122" y="3390"/>
                  </a:cubicBezTo>
                  <a:cubicBezTo>
                    <a:pt x="7619" y="3139"/>
                    <a:pt x="7117" y="2972"/>
                    <a:pt x="6615" y="2804"/>
                  </a:cubicBezTo>
                  <a:cubicBezTo>
                    <a:pt x="5191" y="2302"/>
                    <a:pt x="5861" y="1800"/>
                    <a:pt x="6615" y="1381"/>
                  </a:cubicBezTo>
                  <a:cubicBezTo>
                    <a:pt x="5318" y="992"/>
                    <a:pt x="4072" y="1"/>
                    <a:pt x="2603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0" name="Google Shape;18690;p23"/>
            <p:cNvSpPr/>
            <p:nvPr/>
          </p:nvSpPr>
          <p:spPr>
            <a:xfrm>
              <a:off x="5341000" y="3234275"/>
              <a:ext cx="676075" cy="522475"/>
            </a:xfrm>
            <a:custGeom>
              <a:avLst/>
              <a:gdLst/>
              <a:ahLst/>
              <a:cxnLst/>
              <a:rect l="l" t="t" r="r" b="b"/>
              <a:pathLst>
                <a:path w="27043" h="20899" extrusionOk="0">
                  <a:moveTo>
                    <a:pt x="2024" y="0"/>
                  </a:moveTo>
                  <a:cubicBezTo>
                    <a:pt x="1366" y="0"/>
                    <a:pt x="717" y="199"/>
                    <a:pt x="85" y="794"/>
                  </a:cubicBezTo>
                  <a:cubicBezTo>
                    <a:pt x="1" y="2133"/>
                    <a:pt x="1257" y="2468"/>
                    <a:pt x="1926" y="3138"/>
                  </a:cubicBezTo>
                  <a:cubicBezTo>
                    <a:pt x="4354" y="4980"/>
                    <a:pt x="7033" y="6571"/>
                    <a:pt x="9545" y="8329"/>
                  </a:cubicBezTo>
                  <a:lnTo>
                    <a:pt x="9796" y="8580"/>
                  </a:lnTo>
                  <a:lnTo>
                    <a:pt x="10382" y="8915"/>
                  </a:lnTo>
                  <a:cubicBezTo>
                    <a:pt x="10550" y="8998"/>
                    <a:pt x="10633" y="9082"/>
                    <a:pt x="10884" y="9250"/>
                  </a:cubicBezTo>
                  <a:cubicBezTo>
                    <a:pt x="11136" y="9417"/>
                    <a:pt x="11387" y="9668"/>
                    <a:pt x="11638" y="9836"/>
                  </a:cubicBezTo>
                  <a:cubicBezTo>
                    <a:pt x="12810" y="10924"/>
                    <a:pt x="14317" y="11761"/>
                    <a:pt x="15405" y="13017"/>
                  </a:cubicBezTo>
                  <a:cubicBezTo>
                    <a:pt x="15908" y="13519"/>
                    <a:pt x="16577" y="13854"/>
                    <a:pt x="17163" y="14273"/>
                  </a:cubicBezTo>
                  <a:lnTo>
                    <a:pt x="17415" y="14440"/>
                  </a:lnTo>
                  <a:cubicBezTo>
                    <a:pt x="17582" y="14608"/>
                    <a:pt x="17666" y="14775"/>
                    <a:pt x="17833" y="14859"/>
                  </a:cubicBezTo>
                  <a:lnTo>
                    <a:pt x="18084" y="15026"/>
                  </a:lnTo>
                  <a:cubicBezTo>
                    <a:pt x="18168" y="15194"/>
                    <a:pt x="18335" y="15277"/>
                    <a:pt x="18503" y="15445"/>
                  </a:cubicBezTo>
                  <a:cubicBezTo>
                    <a:pt x="18670" y="15528"/>
                    <a:pt x="18754" y="15612"/>
                    <a:pt x="18921" y="15696"/>
                  </a:cubicBezTo>
                  <a:lnTo>
                    <a:pt x="19424" y="15947"/>
                  </a:lnTo>
                  <a:lnTo>
                    <a:pt x="19591" y="16115"/>
                  </a:lnTo>
                  <a:lnTo>
                    <a:pt x="20010" y="16449"/>
                  </a:lnTo>
                  <a:lnTo>
                    <a:pt x="20177" y="16701"/>
                  </a:lnTo>
                  <a:cubicBezTo>
                    <a:pt x="20345" y="16784"/>
                    <a:pt x="20428" y="16868"/>
                    <a:pt x="20596" y="17035"/>
                  </a:cubicBezTo>
                  <a:cubicBezTo>
                    <a:pt x="20763" y="17119"/>
                    <a:pt x="20931" y="17203"/>
                    <a:pt x="21098" y="17370"/>
                  </a:cubicBezTo>
                  <a:cubicBezTo>
                    <a:pt x="21349" y="17538"/>
                    <a:pt x="21684" y="17789"/>
                    <a:pt x="21935" y="18040"/>
                  </a:cubicBezTo>
                  <a:lnTo>
                    <a:pt x="22187" y="18208"/>
                  </a:lnTo>
                  <a:cubicBezTo>
                    <a:pt x="22354" y="18375"/>
                    <a:pt x="22438" y="18459"/>
                    <a:pt x="22605" y="18626"/>
                  </a:cubicBezTo>
                  <a:lnTo>
                    <a:pt x="22856" y="18794"/>
                  </a:lnTo>
                  <a:lnTo>
                    <a:pt x="23191" y="18961"/>
                  </a:lnTo>
                  <a:cubicBezTo>
                    <a:pt x="24228" y="19360"/>
                    <a:pt x="24429" y="20898"/>
                    <a:pt x="25749" y="20898"/>
                  </a:cubicBezTo>
                  <a:cubicBezTo>
                    <a:pt x="25814" y="20898"/>
                    <a:pt x="25883" y="20894"/>
                    <a:pt x="25954" y="20887"/>
                  </a:cubicBezTo>
                  <a:cubicBezTo>
                    <a:pt x="26707" y="20301"/>
                    <a:pt x="27042" y="19296"/>
                    <a:pt x="26791" y="18375"/>
                  </a:cubicBezTo>
                  <a:lnTo>
                    <a:pt x="25703" y="16868"/>
                  </a:lnTo>
                  <a:cubicBezTo>
                    <a:pt x="25117" y="16449"/>
                    <a:pt x="24614" y="15947"/>
                    <a:pt x="24112" y="15445"/>
                  </a:cubicBezTo>
                  <a:cubicBezTo>
                    <a:pt x="23945" y="15277"/>
                    <a:pt x="23861" y="15110"/>
                    <a:pt x="23693" y="14942"/>
                  </a:cubicBezTo>
                  <a:cubicBezTo>
                    <a:pt x="23442" y="14440"/>
                    <a:pt x="23107" y="14105"/>
                    <a:pt x="22605" y="13854"/>
                  </a:cubicBezTo>
                  <a:cubicBezTo>
                    <a:pt x="21852" y="13268"/>
                    <a:pt x="20931" y="12933"/>
                    <a:pt x="20596" y="11929"/>
                  </a:cubicBezTo>
                  <a:cubicBezTo>
                    <a:pt x="19340" y="10924"/>
                    <a:pt x="17833" y="10422"/>
                    <a:pt x="16242" y="10422"/>
                  </a:cubicBezTo>
                  <a:cubicBezTo>
                    <a:pt x="16745" y="10170"/>
                    <a:pt x="17415" y="10003"/>
                    <a:pt x="17163" y="9250"/>
                  </a:cubicBezTo>
                  <a:cubicBezTo>
                    <a:pt x="16681" y="8687"/>
                    <a:pt x="16044" y="7738"/>
                    <a:pt x="15401" y="7738"/>
                  </a:cubicBezTo>
                  <a:cubicBezTo>
                    <a:pt x="15374" y="7738"/>
                    <a:pt x="15348" y="7739"/>
                    <a:pt x="15322" y="7743"/>
                  </a:cubicBezTo>
                  <a:cubicBezTo>
                    <a:pt x="15022" y="7802"/>
                    <a:pt x="14740" y="7830"/>
                    <a:pt x="14474" y="7830"/>
                  </a:cubicBezTo>
                  <a:cubicBezTo>
                    <a:pt x="12507" y="7830"/>
                    <a:pt x="11374" y="6317"/>
                    <a:pt x="10047" y="5064"/>
                  </a:cubicBezTo>
                  <a:cubicBezTo>
                    <a:pt x="9712" y="4645"/>
                    <a:pt x="9712" y="4729"/>
                    <a:pt x="10047" y="4310"/>
                  </a:cubicBezTo>
                  <a:cubicBezTo>
                    <a:pt x="10717" y="3640"/>
                    <a:pt x="10215" y="3222"/>
                    <a:pt x="9629" y="2971"/>
                  </a:cubicBezTo>
                  <a:cubicBezTo>
                    <a:pt x="8875" y="2636"/>
                    <a:pt x="7787" y="2719"/>
                    <a:pt x="7536" y="1547"/>
                  </a:cubicBezTo>
                  <a:cubicBezTo>
                    <a:pt x="7452" y="1212"/>
                    <a:pt x="7201" y="961"/>
                    <a:pt x="6950" y="794"/>
                  </a:cubicBezTo>
                  <a:cubicBezTo>
                    <a:pt x="6782" y="710"/>
                    <a:pt x="6615" y="673"/>
                    <a:pt x="6457" y="673"/>
                  </a:cubicBezTo>
                  <a:cubicBezTo>
                    <a:pt x="6140" y="673"/>
                    <a:pt x="5861" y="822"/>
                    <a:pt x="5694" y="1045"/>
                  </a:cubicBezTo>
                  <a:cubicBezTo>
                    <a:pt x="5526" y="1212"/>
                    <a:pt x="5443" y="1380"/>
                    <a:pt x="5359" y="1547"/>
                  </a:cubicBezTo>
                  <a:cubicBezTo>
                    <a:pt x="5443" y="1380"/>
                    <a:pt x="5359" y="1129"/>
                    <a:pt x="5359" y="961"/>
                  </a:cubicBezTo>
                  <a:cubicBezTo>
                    <a:pt x="5108" y="710"/>
                    <a:pt x="4857" y="543"/>
                    <a:pt x="4522" y="543"/>
                  </a:cubicBezTo>
                  <a:cubicBezTo>
                    <a:pt x="3685" y="310"/>
                    <a:pt x="2847" y="0"/>
                    <a:pt x="2024" y="0"/>
                  </a:cubicBezTo>
                  <a:close/>
                </a:path>
              </a:pathLst>
            </a:custGeom>
            <a:solidFill>
              <a:srgbClr val="63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1" name="Google Shape;18691;p23"/>
            <p:cNvSpPr/>
            <p:nvPr/>
          </p:nvSpPr>
          <p:spPr>
            <a:xfrm>
              <a:off x="5006125" y="2958750"/>
              <a:ext cx="487700" cy="305975"/>
            </a:xfrm>
            <a:custGeom>
              <a:avLst/>
              <a:gdLst/>
              <a:ahLst/>
              <a:cxnLst/>
              <a:rect l="l" t="t" r="r" b="b"/>
              <a:pathLst>
                <a:path w="19508" h="12239" extrusionOk="0">
                  <a:moveTo>
                    <a:pt x="2465" y="0"/>
                  </a:moveTo>
                  <a:cubicBezTo>
                    <a:pt x="1643" y="0"/>
                    <a:pt x="1183" y="978"/>
                    <a:pt x="503" y="1182"/>
                  </a:cubicBezTo>
                  <a:cubicBezTo>
                    <a:pt x="336" y="1350"/>
                    <a:pt x="168" y="1517"/>
                    <a:pt x="1" y="1685"/>
                  </a:cubicBezTo>
                  <a:cubicBezTo>
                    <a:pt x="670" y="2271"/>
                    <a:pt x="1843" y="2438"/>
                    <a:pt x="1508" y="3778"/>
                  </a:cubicBezTo>
                  <a:cubicBezTo>
                    <a:pt x="1424" y="4280"/>
                    <a:pt x="1675" y="4782"/>
                    <a:pt x="2094" y="5034"/>
                  </a:cubicBezTo>
                  <a:cubicBezTo>
                    <a:pt x="5275" y="7629"/>
                    <a:pt x="8875" y="9638"/>
                    <a:pt x="12307" y="11815"/>
                  </a:cubicBezTo>
                  <a:cubicBezTo>
                    <a:pt x="12475" y="11940"/>
                    <a:pt x="12684" y="12003"/>
                    <a:pt x="12894" y="12003"/>
                  </a:cubicBezTo>
                  <a:cubicBezTo>
                    <a:pt x="13103" y="12003"/>
                    <a:pt x="13312" y="11940"/>
                    <a:pt x="13480" y="11815"/>
                  </a:cubicBezTo>
                  <a:cubicBezTo>
                    <a:pt x="14216" y="11766"/>
                    <a:pt x="15011" y="11429"/>
                    <a:pt x="15778" y="11429"/>
                  </a:cubicBezTo>
                  <a:cubicBezTo>
                    <a:pt x="16319" y="11429"/>
                    <a:pt x="16846" y="11596"/>
                    <a:pt x="17331" y="12150"/>
                  </a:cubicBezTo>
                  <a:cubicBezTo>
                    <a:pt x="17373" y="12213"/>
                    <a:pt x="17430" y="12239"/>
                    <a:pt x="17495" y="12239"/>
                  </a:cubicBezTo>
                  <a:cubicBezTo>
                    <a:pt x="17692" y="12239"/>
                    <a:pt x="17959" y="12003"/>
                    <a:pt x="18084" y="11815"/>
                  </a:cubicBezTo>
                  <a:cubicBezTo>
                    <a:pt x="18335" y="11396"/>
                    <a:pt x="19507" y="11564"/>
                    <a:pt x="19005" y="10643"/>
                  </a:cubicBezTo>
                  <a:cubicBezTo>
                    <a:pt x="18709" y="10109"/>
                    <a:pt x="18160" y="9827"/>
                    <a:pt x="17598" y="9827"/>
                  </a:cubicBezTo>
                  <a:cubicBezTo>
                    <a:pt x="17366" y="9827"/>
                    <a:pt x="17132" y="9875"/>
                    <a:pt x="16912" y="9973"/>
                  </a:cubicBezTo>
                  <a:cubicBezTo>
                    <a:pt x="16870" y="10015"/>
                    <a:pt x="16828" y="10036"/>
                    <a:pt x="16786" y="10036"/>
                  </a:cubicBezTo>
                  <a:cubicBezTo>
                    <a:pt x="16745" y="10036"/>
                    <a:pt x="16703" y="10015"/>
                    <a:pt x="16661" y="9973"/>
                  </a:cubicBezTo>
                  <a:lnTo>
                    <a:pt x="16912" y="9973"/>
                  </a:lnTo>
                  <a:cubicBezTo>
                    <a:pt x="17582" y="8885"/>
                    <a:pt x="16326" y="8885"/>
                    <a:pt x="15991" y="8382"/>
                  </a:cubicBezTo>
                  <a:cubicBezTo>
                    <a:pt x="15405" y="7796"/>
                    <a:pt x="14484" y="7545"/>
                    <a:pt x="14149" y="6708"/>
                  </a:cubicBezTo>
                  <a:cubicBezTo>
                    <a:pt x="13982" y="6708"/>
                    <a:pt x="13814" y="6624"/>
                    <a:pt x="13731" y="6541"/>
                  </a:cubicBezTo>
                  <a:cubicBezTo>
                    <a:pt x="13647" y="6582"/>
                    <a:pt x="13584" y="6603"/>
                    <a:pt x="13521" y="6603"/>
                  </a:cubicBezTo>
                  <a:cubicBezTo>
                    <a:pt x="13459" y="6603"/>
                    <a:pt x="13396" y="6582"/>
                    <a:pt x="13312" y="6541"/>
                  </a:cubicBezTo>
                  <a:cubicBezTo>
                    <a:pt x="13312" y="6373"/>
                    <a:pt x="13228" y="6289"/>
                    <a:pt x="13145" y="6122"/>
                  </a:cubicBezTo>
                  <a:cubicBezTo>
                    <a:pt x="11303" y="5201"/>
                    <a:pt x="9377" y="4448"/>
                    <a:pt x="8038" y="2773"/>
                  </a:cubicBezTo>
                  <a:cubicBezTo>
                    <a:pt x="6196" y="2271"/>
                    <a:pt x="5024" y="513"/>
                    <a:pt x="3098" y="178"/>
                  </a:cubicBezTo>
                  <a:cubicBezTo>
                    <a:pt x="2863" y="52"/>
                    <a:pt x="2654" y="0"/>
                    <a:pt x="2465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2" name="Google Shape;18692;p23"/>
            <p:cNvSpPr/>
            <p:nvPr/>
          </p:nvSpPr>
          <p:spPr>
            <a:xfrm>
              <a:off x="4884725" y="4494125"/>
              <a:ext cx="544225" cy="510575"/>
            </a:xfrm>
            <a:custGeom>
              <a:avLst/>
              <a:gdLst/>
              <a:ahLst/>
              <a:cxnLst/>
              <a:rect l="l" t="t" r="r" b="b"/>
              <a:pathLst>
                <a:path w="21769" h="20423" extrusionOk="0">
                  <a:moveTo>
                    <a:pt x="1794" y="4038"/>
                  </a:moveTo>
                  <a:cubicBezTo>
                    <a:pt x="1878" y="4038"/>
                    <a:pt x="1962" y="4090"/>
                    <a:pt x="1927" y="4232"/>
                  </a:cubicBezTo>
                  <a:cubicBezTo>
                    <a:pt x="1918" y="4256"/>
                    <a:pt x="1911" y="4280"/>
                    <a:pt x="1903" y="4305"/>
                  </a:cubicBezTo>
                  <a:lnTo>
                    <a:pt x="1903" y="4305"/>
                  </a:lnTo>
                  <a:cubicBezTo>
                    <a:pt x="1872" y="4288"/>
                    <a:pt x="1825" y="4265"/>
                    <a:pt x="1759" y="4232"/>
                  </a:cubicBezTo>
                  <a:cubicBezTo>
                    <a:pt x="1566" y="4135"/>
                    <a:pt x="1679" y="4038"/>
                    <a:pt x="1794" y="4038"/>
                  </a:cubicBezTo>
                  <a:close/>
                  <a:moveTo>
                    <a:pt x="1369" y="0"/>
                  </a:moveTo>
                  <a:cubicBezTo>
                    <a:pt x="1261" y="0"/>
                    <a:pt x="1140" y="14"/>
                    <a:pt x="1006" y="46"/>
                  </a:cubicBezTo>
                  <a:cubicBezTo>
                    <a:pt x="838" y="632"/>
                    <a:pt x="1089" y="1301"/>
                    <a:pt x="1508" y="1720"/>
                  </a:cubicBezTo>
                  <a:cubicBezTo>
                    <a:pt x="2847" y="2976"/>
                    <a:pt x="1508" y="3143"/>
                    <a:pt x="838" y="3562"/>
                  </a:cubicBezTo>
                  <a:cubicBezTo>
                    <a:pt x="754" y="3478"/>
                    <a:pt x="629" y="3436"/>
                    <a:pt x="493" y="3436"/>
                  </a:cubicBezTo>
                  <a:cubicBezTo>
                    <a:pt x="357" y="3436"/>
                    <a:pt x="210" y="3478"/>
                    <a:pt x="85" y="3562"/>
                  </a:cubicBezTo>
                  <a:cubicBezTo>
                    <a:pt x="85" y="3729"/>
                    <a:pt x="1" y="3813"/>
                    <a:pt x="1" y="3897"/>
                  </a:cubicBezTo>
                  <a:cubicBezTo>
                    <a:pt x="1" y="4148"/>
                    <a:pt x="85" y="4399"/>
                    <a:pt x="252" y="4566"/>
                  </a:cubicBezTo>
                  <a:cubicBezTo>
                    <a:pt x="420" y="4734"/>
                    <a:pt x="587" y="4901"/>
                    <a:pt x="754" y="5069"/>
                  </a:cubicBezTo>
                  <a:cubicBezTo>
                    <a:pt x="818" y="5079"/>
                    <a:pt x="882" y="5085"/>
                    <a:pt x="945" y="5085"/>
                  </a:cubicBezTo>
                  <a:cubicBezTo>
                    <a:pt x="1378" y="5085"/>
                    <a:pt x="1770" y="4837"/>
                    <a:pt x="1843" y="4399"/>
                  </a:cubicBezTo>
                  <a:cubicBezTo>
                    <a:pt x="1856" y="4386"/>
                    <a:pt x="1870" y="4377"/>
                    <a:pt x="1885" y="4371"/>
                  </a:cubicBezTo>
                  <a:lnTo>
                    <a:pt x="1885" y="4371"/>
                  </a:lnTo>
                  <a:cubicBezTo>
                    <a:pt x="1687" y="5106"/>
                    <a:pt x="1784" y="6035"/>
                    <a:pt x="2178" y="6743"/>
                  </a:cubicBezTo>
                  <a:cubicBezTo>
                    <a:pt x="3852" y="8752"/>
                    <a:pt x="5526" y="10762"/>
                    <a:pt x="7285" y="12771"/>
                  </a:cubicBezTo>
                  <a:cubicBezTo>
                    <a:pt x="8624" y="14278"/>
                    <a:pt x="10215" y="15617"/>
                    <a:pt x="11722" y="17041"/>
                  </a:cubicBezTo>
                  <a:cubicBezTo>
                    <a:pt x="13611" y="18790"/>
                    <a:pt x="15734" y="20422"/>
                    <a:pt x="18434" y="20422"/>
                  </a:cubicBezTo>
                  <a:cubicBezTo>
                    <a:pt x="18964" y="20422"/>
                    <a:pt x="19516" y="20359"/>
                    <a:pt x="20094" y="20222"/>
                  </a:cubicBezTo>
                  <a:cubicBezTo>
                    <a:pt x="20303" y="20180"/>
                    <a:pt x="20512" y="20159"/>
                    <a:pt x="20722" y="20159"/>
                  </a:cubicBezTo>
                  <a:cubicBezTo>
                    <a:pt x="20931" y="20159"/>
                    <a:pt x="21140" y="20180"/>
                    <a:pt x="21349" y="20222"/>
                  </a:cubicBezTo>
                  <a:cubicBezTo>
                    <a:pt x="21768" y="19468"/>
                    <a:pt x="21015" y="19301"/>
                    <a:pt x="20680" y="18966"/>
                  </a:cubicBezTo>
                  <a:cubicBezTo>
                    <a:pt x="20429" y="18715"/>
                    <a:pt x="20177" y="18548"/>
                    <a:pt x="19926" y="18296"/>
                  </a:cubicBezTo>
                  <a:cubicBezTo>
                    <a:pt x="19759" y="18213"/>
                    <a:pt x="19508" y="18129"/>
                    <a:pt x="19340" y="18045"/>
                  </a:cubicBezTo>
                  <a:cubicBezTo>
                    <a:pt x="17833" y="17543"/>
                    <a:pt x="16243" y="17208"/>
                    <a:pt x="14652" y="17208"/>
                  </a:cubicBezTo>
                  <a:cubicBezTo>
                    <a:pt x="14568" y="16203"/>
                    <a:pt x="15573" y="16287"/>
                    <a:pt x="15824" y="15785"/>
                  </a:cubicBezTo>
                  <a:cubicBezTo>
                    <a:pt x="15991" y="15534"/>
                    <a:pt x="15991" y="15283"/>
                    <a:pt x="15824" y="15115"/>
                  </a:cubicBezTo>
                  <a:cubicBezTo>
                    <a:pt x="13815" y="14864"/>
                    <a:pt x="12140" y="14194"/>
                    <a:pt x="11136" y="12101"/>
                  </a:cubicBezTo>
                  <a:cubicBezTo>
                    <a:pt x="10885" y="11515"/>
                    <a:pt x="9712" y="11180"/>
                    <a:pt x="8875" y="10845"/>
                  </a:cubicBezTo>
                  <a:cubicBezTo>
                    <a:pt x="8804" y="10810"/>
                    <a:pt x="8745" y="10794"/>
                    <a:pt x="8696" y="10794"/>
                  </a:cubicBezTo>
                  <a:cubicBezTo>
                    <a:pt x="8317" y="10794"/>
                    <a:pt x="8487" y="11712"/>
                    <a:pt x="7904" y="11712"/>
                  </a:cubicBezTo>
                  <a:cubicBezTo>
                    <a:pt x="7845" y="11712"/>
                    <a:pt x="7779" y="11703"/>
                    <a:pt x="7703" y="11683"/>
                  </a:cubicBezTo>
                  <a:cubicBezTo>
                    <a:pt x="7166" y="11069"/>
                    <a:pt x="9300" y="9120"/>
                    <a:pt x="7343" y="9120"/>
                  </a:cubicBezTo>
                  <a:cubicBezTo>
                    <a:pt x="7164" y="9120"/>
                    <a:pt x="6951" y="9136"/>
                    <a:pt x="6699" y="9171"/>
                  </a:cubicBezTo>
                  <a:cubicBezTo>
                    <a:pt x="6531" y="9171"/>
                    <a:pt x="6699" y="8836"/>
                    <a:pt x="6866" y="8669"/>
                  </a:cubicBezTo>
                  <a:lnTo>
                    <a:pt x="7536" y="8334"/>
                  </a:lnTo>
                  <a:cubicBezTo>
                    <a:pt x="7033" y="7413"/>
                    <a:pt x="6699" y="6073"/>
                    <a:pt x="5861" y="5738"/>
                  </a:cubicBezTo>
                  <a:cubicBezTo>
                    <a:pt x="5079" y="5347"/>
                    <a:pt x="5320" y="4299"/>
                    <a:pt x="4673" y="4299"/>
                  </a:cubicBezTo>
                  <a:cubicBezTo>
                    <a:pt x="4627" y="4299"/>
                    <a:pt x="4577" y="4304"/>
                    <a:pt x="4522" y="4315"/>
                  </a:cubicBezTo>
                  <a:cubicBezTo>
                    <a:pt x="3601" y="4483"/>
                    <a:pt x="4187" y="5822"/>
                    <a:pt x="3266" y="6157"/>
                  </a:cubicBezTo>
                  <a:lnTo>
                    <a:pt x="2764" y="6157"/>
                  </a:lnTo>
                  <a:cubicBezTo>
                    <a:pt x="3182" y="5320"/>
                    <a:pt x="2847" y="4483"/>
                    <a:pt x="3099" y="3729"/>
                  </a:cubicBezTo>
                  <a:cubicBezTo>
                    <a:pt x="3433" y="2725"/>
                    <a:pt x="2764" y="2139"/>
                    <a:pt x="2513" y="1385"/>
                  </a:cubicBezTo>
                  <a:cubicBezTo>
                    <a:pt x="2292" y="725"/>
                    <a:pt x="2137" y="0"/>
                    <a:pt x="136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3" name="Google Shape;18693;p23"/>
            <p:cNvSpPr/>
            <p:nvPr/>
          </p:nvSpPr>
          <p:spPr>
            <a:xfrm>
              <a:off x="3974275" y="1743325"/>
              <a:ext cx="573525" cy="234075"/>
            </a:xfrm>
            <a:custGeom>
              <a:avLst/>
              <a:gdLst/>
              <a:ahLst/>
              <a:cxnLst/>
              <a:rect l="l" t="t" r="r" b="b"/>
              <a:pathLst>
                <a:path w="22941" h="9363" extrusionOk="0">
                  <a:moveTo>
                    <a:pt x="1338" y="1"/>
                  </a:moveTo>
                  <a:cubicBezTo>
                    <a:pt x="881" y="1"/>
                    <a:pt x="430" y="166"/>
                    <a:pt x="1" y="656"/>
                  </a:cubicBezTo>
                  <a:cubicBezTo>
                    <a:pt x="85" y="1661"/>
                    <a:pt x="1006" y="1828"/>
                    <a:pt x="1592" y="2330"/>
                  </a:cubicBezTo>
                  <a:cubicBezTo>
                    <a:pt x="2345" y="2833"/>
                    <a:pt x="3601" y="2498"/>
                    <a:pt x="4020" y="3754"/>
                  </a:cubicBezTo>
                  <a:cubicBezTo>
                    <a:pt x="4857" y="5093"/>
                    <a:pt x="6029" y="6182"/>
                    <a:pt x="7536" y="6935"/>
                  </a:cubicBezTo>
                  <a:cubicBezTo>
                    <a:pt x="7896" y="7135"/>
                    <a:pt x="8315" y="7355"/>
                    <a:pt x="8671" y="7355"/>
                  </a:cubicBezTo>
                  <a:cubicBezTo>
                    <a:pt x="9059" y="7355"/>
                    <a:pt x="9374" y="7095"/>
                    <a:pt x="9461" y="6265"/>
                  </a:cubicBezTo>
                  <a:cubicBezTo>
                    <a:pt x="9461" y="6014"/>
                    <a:pt x="9126" y="5847"/>
                    <a:pt x="9210" y="5679"/>
                  </a:cubicBezTo>
                  <a:cubicBezTo>
                    <a:pt x="9239" y="5651"/>
                    <a:pt x="9265" y="5639"/>
                    <a:pt x="9289" y="5639"/>
                  </a:cubicBezTo>
                  <a:cubicBezTo>
                    <a:pt x="9397" y="5639"/>
                    <a:pt x="9483" y="5858"/>
                    <a:pt x="9647" y="5858"/>
                  </a:cubicBezTo>
                  <a:cubicBezTo>
                    <a:pt x="9667" y="5858"/>
                    <a:pt x="9689" y="5854"/>
                    <a:pt x="9712" y="5847"/>
                  </a:cubicBezTo>
                  <a:cubicBezTo>
                    <a:pt x="10221" y="5847"/>
                    <a:pt x="10680" y="5317"/>
                    <a:pt x="11238" y="5317"/>
                  </a:cubicBezTo>
                  <a:cubicBezTo>
                    <a:pt x="11416" y="5317"/>
                    <a:pt x="11603" y="5370"/>
                    <a:pt x="11805" y="5512"/>
                  </a:cubicBezTo>
                  <a:cubicBezTo>
                    <a:pt x="10885" y="5679"/>
                    <a:pt x="9712" y="5930"/>
                    <a:pt x="9712" y="7103"/>
                  </a:cubicBezTo>
                  <a:cubicBezTo>
                    <a:pt x="9712" y="7821"/>
                    <a:pt x="10375" y="8081"/>
                    <a:pt x="11064" y="8081"/>
                  </a:cubicBezTo>
                  <a:cubicBezTo>
                    <a:pt x="11258" y="8081"/>
                    <a:pt x="11454" y="8060"/>
                    <a:pt x="11638" y="8023"/>
                  </a:cubicBezTo>
                  <a:cubicBezTo>
                    <a:pt x="12308" y="7856"/>
                    <a:pt x="12894" y="7605"/>
                    <a:pt x="13396" y="7186"/>
                  </a:cubicBezTo>
                  <a:cubicBezTo>
                    <a:pt x="13671" y="7029"/>
                    <a:pt x="13867" y="6964"/>
                    <a:pt x="14009" y="6964"/>
                  </a:cubicBezTo>
                  <a:cubicBezTo>
                    <a:pt x="14473" y="6964"/>
                    <a:pt x="14356" y="7658"/>
                    <a:pt x="14484" y="8107"/>
                  </a:cubicBezTo>
                  <a:cubicBezTo>
                    <a:pt x="14652" y="8693"/>
                    <a:pt x="14819" y="9195"/>
                    <a:pt x="15489" y="9363"/>
                  </a:cubicBezTo>
                  <a:cubicBezTo>
                    <a:pt x="15824" y="9279"/>
                    <a:pt x="16159" y="9112"/>
                    <a:pt x="16410" y="8861"/>
                  </a:cubicBezTo>
                  <a:cubicBezTo>
                    <a:pt x="16661" y="8609"/>
                    <a:pt x="16912" y="8275"/>
                    <a:pt x="17331" y="8275"/>
                  </a:cubicBezTo>
                  <a:cubicBezTo>
                    <a:pt x="17582" y="8275"/>
                    <a:pt x="17917" y="8358"/>
                    <a:pt x="18168" y="8442"/>
                  </a:cubicBezTo>
                  <a:cubicBezTo>
                    <a:pt x="18336" y="8442"/>
                    <a:pt x="18503" y="8358"/>
                    <a:pt x="18670" y="8358"/>
                  </a:cubicBezTo>
                  <a:cubicBezTo>
                    <a:pt x="18797" y="8168"/>
                    <a:pt x="18900" y="8098"/>
                    <a:pt x="18988" y="8098"/>
                  </a:cubicBezTo>
                  <a:cubicBezTo>
                    <a:pt x="19132" y="8098"/>
                    <a:pt x="19236" y="8286"/>
                    <a:pt x="19340" y="8442"/>
                  </a:cubicBezTo>
                  <a:lnTo>
                    <a:pt x="19926" y="8442"/>
                  </a:lnTo>
                  <a:cubicBezTo>
                    <a:pt x="20847" y="8275"/>
                    <a:pt x="21852" y="8609"/>
                    <a:pt x="22689" y="7772"/>
                  </a:cubicBezTo>
                  <a:cubicBezTo>
                    <a:pt x="22773" y="7605"/>
                    <a:pt x="22856" y="7354"/>
                    <a:pt x="22940" y="7186"/>
                  </a:cubicBezTo>
                  <a:lnTo>
                    <a:pt x="22940" y="6851"/>
                  </a:lnTo>
                  <a:cubicBezTo>
                    <a:pt x="22103" y="4256"/>
                    <a:pt x="19675" y="5093"/>
                    <a:pt x="17917" y="4340"/>
                  </a:cubicBezTo>
                  <a:cubicBezTo>
                    <a:pt x="17750" y="4256"/>
                    <a:pt x="17498" y="4172"/>
                    <a:pt x="17331" y="4089"/>
                  </a:cubicBezTo>
                  <a:cubicBezTo>
                    <a:pt x="15991" y="3419"/>
                    <a:pt x="14568" y="2917"/>
                    <a:pt x="13145" y="2749"/>
                  </a:cubicBezTo>
                  <a:cubicBezTo>
                    <a:pt x="10885" y="2247"/>
                    <a:pt x="8540" y="2163"/>
                    <a:pt x="6615" y="656"/>
                  </a:cubicBezTo>
                  <a:cubicBezTo>
                    <a:pt x="6356" y="553"/>
                    <a:pt x="6065" y="481"/>
                    <a:pt x="5763" y="481"/>
                  </a:cubicBezTo>
                  <a:cubicBezTo>
                    <a:pt x="5575" y="481"/>
                    <a:pt x="5383" y="508"/>
                    <a:pt x="5192" y="572"/>
                  </a:cubicBezTo>
                  <a:cubicBezTo>
                    <a:pt x="5085" y="487"/>
                    <a:pt x="4972" y="456"/>
                    <a:pt x="4854" y="456"/>
                  </a:cubicBezTo>
                  <a:cubicBezTo>
                    <a:pt x="4547" y="456"/>
                    <a:pt x="4203" y="666"/>
                    <a:pt x="3822" y="666"/>
                  </a:cubicBezTo>
                  <a:cubicBezTo>
                    <a:pt x="3777" y="666"/>
                    <a:pt x="3731" y="663"/>
                    <a:pt x="3685" y="656"/>
                  </a:cubicBezTo>
                  <a:cubicBezTo>
                    <a:pt x="2941" y="497"/>
                    <a:pt x="2131" y="1"/>
                    <a:pt x="133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4" name="Google Shape;18694;p23"/>
            <p:cNvSpPr/>
            <p:nvPr/>
          </p:nvSpPr>
          <p:spPr>
            <a:xfrm>
              <a:off x="4953800" y="3965200"/>
              <a:ext cx="316075" cy="496600"/>
            </a:xfrm>
            <a:custGeom>
              <a:avLst/>
              <a:gdLst/>
              <a:ahLst/>
              <a:cxnLst/>
              <a:rect l="l" t="t" r="r" b="b"/>
              <a:pathLst>
                <a:path w="12643" h="19864" extrusionOk="0">
                  <a:moveTo>
                    <a:pt x="2847" y="1"/>
                  </a:moveTo>
                  <a:cubicBezTo>
                    <a:pt x="2763" y="1"/>
                    <a:pt x="2680" y="63"/>
                    <a:pt x="2596" y="189"/>
                  </a:cubicBezTo>
                  <a:cubicBezTo>
                    <a:pt x="2534" y="867"/>
                    <a:pt x="2246" y="1272"/>
                    <a:pt x="1731" y="1272"/>
                  </a:cubicBezTo>
                  <a:cubicBezTo>
                    <a:pt x="1546" y="1272"/>
                    <a:pt x="1332" y="1220"/>
                    <a:pt x="1089" y="1110"/>
                  </a:cubicBezTo>
                  <a:cubicBezTo>
                    <a:pt x="896" y="1013"/>
                    <a:pt x="730" y="917"/>
                    <a:pt x="577" y="917"/>
                  </a:cubicBezTo>
                  <a:cubicBezTo>
                    <a:pt x="464" y="917"/>
                    <a:pt x="358" y="968"/>
                    <a:pt x="252" y="1110"/>
                  </a:cubicBezTo>
                  <a:cubicBezTo>
                    <a:pt x="1" y="1528"/>
                    <a:pt x="84" y="1947"/>
                    <a:pt x="336" y="2282"/>
                  </a:cubicBezTo>
                  <a:cubicBezTo>
                    <a:pt x="754" y="2617"/>
                    <a:pt x="1089" y="2868"/>
                    <a:pt x="1591" y="3119"/>
                  </a:cubicBezTo>
                  <a:cubicBezTo>
                    <a:pt x="2680" y="3873"/>
                    <a:pt x="3852" y="4626"/>
                    <a:pt x="2931" y="6300"/>
                  </a:cubicBezTo>
                  <a:cubicBezTo>
                    <a:pt x="2680" y="6719"/>
                    <a:pt x="3098" y="7221"/>
                    <a:pt x="3433" y="7640"/>
                  </a:cubicBezTo>
                  <a:cubicBezTo>
                    <a:pt x="3768" y="8059"/>
                    <a:pt x="4187" y="8477"/>
                    <a:pt x="4773" y="8645"/>
                  </a:cubicBezTo>
                  <a:cubicBezTo>
                    <a:pt x="6112" y="9231"/>
                    <a:pt x="3601" y="9231"/>
                    <a:pt x="4605" y="9900"/>
                  </a:cubicBezTo>
                  <a:cubicBezTo>
                    <a:pt x="5275" y="10403"/>
                    <a:pt x="5777" y="11240"/>
                    <a:pt x="6615" y="11659"/>
                  </a:cubicBezTo>
                  <a:lnTo>
                    <a:pt x="6615" y="11742"/>
                  </a:lnTo>
                  <a:cubicBezTo>
                    <a:pt x="6615" y="12328"/>
                    <a:pt x="6698" y="12914"/>
                    <a:pt x="6949" y="13417"/>
                  </a:cubicBezTo>
                  <a:cubicBezTo>
                    <a:pt x="7619" y="14589"/>
                    <a:pt x="7703" y="16598"/>
                    <a:pt x="9461" y="16682"/>
                  </a:cubicBezTo>
                  <a:cubicBezTo>
                    <a:pt x="11219" y="16849"/>
                    <a:pt x="10801" y="17770"/>
                    <a:pt x="10633" y="18775"/>
                  </a:cubicBezTo>
                  <a:cubicBezTo>
                    <a:pt x="10549" y="19779"/>
                    <a:pt x="11387" y="19863"/>
                    <a:pt x="11889" y="19863"/>
                  </a:cubicBezTo>
                  <a:cubicBezTo>
                    <a:pt x="12475" y="19779"/>
                    <a:pt x="12642" y="19110"/>
                    <a:pt x="12559" y="18607"/>
                  </a:cubicBezTo>
                  <a:cubicBezTo>
                    <a:pt x="12559" y="17770"/>
                    <a:pt x="12391" y="16933"/>
                    <a:pt x="12224" y="16179"/>
                  </a:cubicBezTo>
                  <a:cubicBezTo>
                    <a:pt x="11219" y="13584"/>
                    <a:pt x="9963" y="11156"/>
                    <a:pt x="8456" y="8812"/>
                  </a:cubicBezTo>
                  <a:cubicBezTo>
                    <a:pt x="6615" y="6049"/>
                    <a:pt x="5359" y="2784"/>
                    <a:pt x="3098" y="189"/>
                  </a:cubicBezTo>
                  <a:cubicBezTo>
                    <a:pt x="3015" y="63"/>
                    <a:pt x="2931" y="1"/>
                    <a:pt x="2847" y="1"/>
                  </a:cubicBezTo>
                  <a:close/>
                </a:path>
              </a:pathLst>
            </a:custGeom>
            <a:solidFill>
              <a:srgbClr val="6B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5" name="Google Shape;18695;p23"/>
            <p:cNvSpPr/>
            <p:nvPr/>
          </p:nvSpPr>
          <p:spPr>
            <a:xfrm>
              <a:off x="4269400" y="1016700"/>
              <a:ext cx="858150" cy="286175"/>
            </a:xfrm>
            <a:custGeom>
              <a:avLst/>
              <a:gdLst/>
              <a:ahLst/>
              <a:cxnLst/>
              <a:rect l="l" t="t" r="r" b="b"/>
              <a:pathLst>
                <a:path w="34326" h="11447" extrusionOk="0">
                  <a:moveTo>
                    <a:pt x="419" y="1"/>
                  </a:moveTo>
                  <a:cubicBezTo>
                    <a:pt x="0" y="1005"/>
                    <a:pt x="586" y="1591"/>
                    <a:pt x="1424" y="2094"/>
                  </a:cubicBezTo>
                  <a:lnTo>
                    <a:pt x="1759" y="2094"/>
                  </a:lnTo>
                  <a:cubicBezTo>
                    <a:pt x="1926" y="1926"/>
                    <a:pt x="2093" y="1759"/>
                    <a:pt x="2261" y="1591"/>
                  </a:cubicBezTo>
                  <a:lnTo>
                    <a:pt x="3349" y="1591"/>
                  </a:lnTo>
                  <a:cubicBezTo>
                    <a:pt x="3391" y="1508"/>
                    <a:pt x="3475" y="1466"/>
                    <a:pt x="3569" y="1466"/>
                  </a:cubicBezTo>
                  <a:cubicBezTo>
                    <a:pt x="3663" y="1466"/>
                    <a:pt x="3768" y="1508"/>
                    <a:pt x="3852" y="1591"/>
                  </a:cubicBezTo>
                  <a:lnTo>
                    <a:pt x="4354" y="1591"/>
                  </a:lnTo>
                  <a:cubicBezTo>
                    <a:pt x="4479" y="1424"/>
                    <a:pt x="4668" y="1340"/>
                    <a:pt x="4856" y="1340"/>
                  </a:cubicBezTo>
                  <a:cubicBezTo>
                    <a:pt x="5045" y="1340"/>
                    <a:pt x="5233" y="1424"/>
                    <a:pt x="5358" y="1591"/>
                  </a:cubicBezTo>
                  <a:cubicBezTo>
                    <a:pt x="5442" y="1591"/>
                    <a:pt x="5442" y="1675"/>
                    <a:pt x="5526" y="1759"/>
                  </a:cubicBezTo>
                  <a:cubicBezTo>
                    <a:pt x="5526" y="1842"/>
                    <a:pt x="5526" y="2010"/>
                    <a:pt x="5358" y="2094"/>
                  </a:cubicBezTo>
                  <a:cubicBezTo>
                    <a:pt x="5358" y="2094"/>
                    <a:pt x="5275" y="2177"/>
                    <a:pt x="5191" y="2261"/>
                  </a:cubicBezTo>
                  <a:cubicBezTo>
                    <a:pt x="5191" y="2345"/>
                    <a:pt x="5191" y="2512"/>
                    <a:pt x="5358" y="2596"/>
                  </a:cubicBezTo>
                  <a:cubicBezTo>
                    <a:pt x="5526" y="2763"/>
                    <a:pt x="5693" y="2931"/>
                    <a:pt x="5861" y="3098"/>
                  </a:cubicBezTo>
                  <a:cubicBezTo>
                    <a:pt x="6196" y="3266"/>
                    <a:pt x="6551" y="3349"/>
                    <a:pt x="6897" y="3349"/>
                  </a:cubicBezTo>
                  <a:cubicBezTo>
                    <a:pt x="7242" y="3349"/>
                    <a:pt x="7577" y="3266"/>
                    <a:pt x="7870" y="3098"/>
                  </a:cubicBezTo>
                  <a:lnTo>
                    <a:pt x="9377" y="3098"/>
                  </a:lnTo>
                  <a:cubicBezTo>
                    <a:pt x="9796" y="3098"/>
                    <a:pt x="10131" y="3266"/>
                    <a:pt x="10382" y="3601"/>
                  </a:cubicBezTo>
                  <a:cubicBezTo>
                    <a:pt x="10594" y="3834"/>
                    <a:pt x="10763" y="3922"/>
                    <a:pt x="10906" y="3922"/>
                  </a:cubicBezTo>
                  <a:cubicBezTo>
                    <a:pt x="11325" y="3922"/>
                    <a:pt x="11514" y="3161"/>
                    <a:pt x="11889" y="3098"/>
                  </a:cubicBezTo>
                  <a:cubicBezTo>
                    <a:pt x="12056" y="3182"/>
                    <a:pt x="12223" y="3349"/>
                    <a:pt x="12391" y="3601"/>
                  </a:cubicBezTo>
                  <a:lnTo>
                    <a:pt x="12893" y="4103"/>
                  </a:lnTo>
                  <a:cubicBezTo>
                    <a:pt x="13061" y="4187"/>
                    <a:pt x="13228" y="4438"/>
                    <a:pt x="13396" y="4522"/>
                  </a:cubicBezTo>
                  <a:cubicBezTo>
                    <a:pt x="13312" y="4940"/>
                    <a:pt x="13563" y="5359"/>
                    <a:pt x="13898" y="5610"/>
                  </a:cubicBezTo>
                  <a:cubicBezTo>
                    <a:pt x="14163" y="5941"/>
                    <a:pt x="14428" y="6076"/>
                    <a:pt x="14683" y="6076"/>
                  </a:cubicBezTo>
                  <a:cubicBezTo>
                    <a:pt x="15072" y="6076"/>
                    <a:pt x="15436" y="5763"/>
                    <a:pt x="15740" y="5359"/>
                  </a:cubicBezTo>
                  <a:cubicBezTo>
                    <a:pt x="15899" y="5147"/>
                    <a:pt x="16091" y="4935"/>
                    <a:pt x="16296" y="4935"/>
                  </a:cubicBezTo>
                  <a:cubicBezTo>
                    <a:pt x="16414" y="4935"/>
                    <a:pt x="16538" y="5007"/>
                    <a:pt x="16661" y="5191"/>
                  </a:cubicBezTo>
                  <a:cubicBezTo>
                    <a:pt x="17143" y="5771"/>
                    <a:pt x="17682" y="5988"/>
                    <a:pt x="18260" y="5988"/>
                  </a:cubicBezTo>
                  <a:cubicBezTo>
                    <a:pt x="18684" y="5988"/>
                    <a:pt x="19130" y="5871"/>
                    <a:pt x="19591" y="5694"/>
                  </a:cubicBezTo>
                  <a:cubicBezTo>
                    <a:pt x="19821" y="5579"/>
                    <a:pt x="20060" y="5523"/>
                    <a:pt x="20293" y="5523"/>
                  </a:cubicBezTo>
                  <a:cubicBezTo>
                    <a:pt x="20738" y="5523"/>
                    <a:pt x="21158" y="5727"/>
                    <a:pt x="21433" y="6112"/>
                  </a:cubicBezTo>
                  <a:cubicBezTo>
                    <a:pt x="22688" y="6447"/>
                    <a:pt x="23861" y="6866"/>
                    <a:pt x="23526" y="8540"/>
                  </a:cubicBezTo>
                  <a:cubicBezTo>
                    <a:pt x="23442" y="8791"/>
                    <a:pt x="23526" y="9042"/>
                    <a:pt x="23693" y="9210"/>
                  </a:cubicBezTo>
                  <a:cubicBezTo>
                    <a:pt x="23836" y="8965"/>
                    <a:pt x="24009" y="8884"/>
                    <a:pt x="24197" y="8884"/>
                  </a:cubicBezTo>
                  <a:cubicBezTo>
                    <a:pt x="24559" y="8884"/>
                    <a:pt x="24976" y="9181"/>
                    <a:pt x="25347" y="9181"/>
                  </a:cubicBezTo>
                  <a:cubicBezTo>
                    <a:pt x="25575" y="9181"/>
                    <a:pt x="25785" y="9069"/>
                    <a:pt x="25954" y="8708"/>
                  </a:cubicBezTo>
                  <a:cubicBezTo>
                    <a:pt x="26118" y="8324"/>
                    <a:pt x="26426" y="8155"/>
                    <a:pt x="26854" y="8155"/>
                  </a:cubicBezTo>
                  <a:cubicBezTo>
                    <a:pt x="27080" y="8155"/>
                    <a:pt x="27339" y="8202"/>
                    <a:pt x="27628" y="8289"/>
                  </a:cubicBezTo>
                  <a:cubicBezTo>
                    <a:pt x="27377" y="8456"/>
                    <a:pt x="27042" y="8540"/>
                    <a:pt x="26874" y="8791"/>
                  </a:cubicBezTo>
                  <a:cubicBezTo>
                    <a:pt x="26372" y="9210"/>
                    <a:pt x="25786" y="9880"/>
                    <a:pt x="26372" y="10382"/>
                  </a:cubicBezTo>
                  <a:cubicBezTo>
                    <a:pt x="26510" y="10486"/>
                    <a:pt x="26627" y="10529"/>
                    <a:pt x="26729" y="10529"/>
                  </a:cubicBezTo>
                  <a:cubicBezTo>
                    <a:pt x="27118" y="10529"/>
                    <a:pt x="27278" y="9894"/>
                    <a:pt x="27544" y="9628"/>
                  </a:cubicBezTo>
                  <a:cubicBezTo>
                    <a:pt x="27804" y="9412"/>
                    <a:pt x="27957" y="9330"/>
                    <a:pt x="28045" y="9330"/>
                  </a:cubicBezTo>
                  <a:cubicBezTo>
                    <a:pt x="28296" y="9330"/>
                    <a:pt x="28006" y="10007"/>
                    <a:pt x="28130" y="10131"/>
                  </a:cubicBezTo>
                  <a:cubicBezTo>
                    <a:pt x="28242" y="10270"/>
                    <a:pt x="28344" y="10317"/>
                    <a:pt x="28440" y="10317"/>
                  </a:cubicBezTo>
                  <a:cubicBezTo>
                    <a:pt x="28633" y="10317"/>
                    <a:pt x="28800" y="10131"/>
                    <a:pt x="28967" y="10131"/>
                  </a:cubicBezTo>
                  <a:cubicBezTo>
                    <a:pt x="29120" y="9825"/>
                    <a:pt x="29343" y="9450"/>
                    <a:pt x="29698" y="9450"/>
                  </a:cubicBezTo>
                  <a:cubicBezTo>
                    <a:pt x="29732" y="9450"/>
                    <a:pt x="29768" y="9454"/>
                    <a:pt x="29805" y="9461"/>
                  </a:cubicBezTo>
                  <a:cubicBezTo>
                    <a:pt x="30642" y="9628"/>
                    <a:pt x="31479" y="9461"/>
                    <a:pt x="31898" y="10466"/>
                  </a:cubicBezTo>
                  <a:cubicBezTo>
                    <a:pt x="32221" y="11112"/>
                    <a:pt x="32614" y="11447"/>
                    <a:pt x="33098" y="11447"/>
                  </a:cubicBezTo>
                  <a:cubicBezTo>
                    <a:pt x="33366" y="11447"/>
                    <a:pt x="33662" y="11344"/>
                    <a:pt x="33991" y="11135"/>
                  </a:cubicBezTo>
                  <a:cubicBezTo>
                    <a:pt x="34325" y="10968"/>
                    <a:pt x="34325" y="10717"/>
                    <a:pt x="34074" y="10466"/>
                  </a:cubicBezTo>
                  <a:cubicBezTo>
                    <a:pt x="29470" y="7954"/>
                    <a:pt x="24530" y="6363"/>
                    <a:pt x="19675" y="4354"/>
                  </a:cubicBezTo>
                  <a:cubicBezTo>
                    <a:pt x="16996" y="3433"/>
                    <a:pt x="14316" y="2763"/>
                    <a:pt x="11554" y="2261"/>
                  </a:cubicBezTo>
                  <a:cubicBezTo>
                    <a:pt x="7786" y="1591"/>
                    <a:pt x="4186" y="168"/>
                    <a:pt x="419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6" name="Google Shape;18696;p23"/>
            <p:cNvSpPr/>
            <p:nvPr/>
          </p:nvSpPr>
          <p:spPr>
            <a:xfrm>
              <a:off x="3019875" y="1916875"/>
              <a:ext cx="332825" cy="420525"/>
            </a:xfrm>
            <a:custGeom>
              <a:avLst/>
              <a:gdLst/>
              <a:ahLst/>
              <a:cxnLst/>
              <a:rect l="l" t="t" r="r" b="b"/>
              <a:pathLst>
                <a:path w="13313" h="16821" extrusionOk="0">
                  <a:moveTo>
                    <a:pt x="1388" y="0"/>
                  </a:moveTo>
                  <a:cubicBezTo>
                    <a:pt x="1237" y="0"/>
                    <a:pt x="1083" y="48"/>
                    <a:pt x="922" y="161"/>
                  </a:cubicBezTo>
                  <a:cubicBezTo>
                    <a:pt x="1" y="747"/>
                    <a:pt x="922" y="1584"/>
                    <a:pt x="1173" y="2337"/>
                  </a:cubicBezTo>
                  <a:cubicBezTo>
                    <a:pt x="1232" y="2573"/>
                    <a:pt x="1156" y="2632"/>
                    <a:pt x="1033" y="2632"/>
                  </a:cubicBezTo>
                  <a:cubicBezTo>
                    <a:pt x="908" y="2632"/>
                    <a:pt x="733" y="2570"/>
                    <a:pt x="602" y="2570"/>
                  </a:cubicBezTo>
                  <a:cubicBezTo>
                    <a:pt x="497" y="2570"/>
                    <a:pt x="419" y="2611"/>
                    <a:pt x="419" y="2756"/>
                  </a:cubicBezTo>
                  <a:cubicBezTo>
                    <a:pt x="1173" y="4179"/>
                    <a:pt x="2178" y="5435"/>
                    <a:pt x="3517" y="6272"/>
                  </a:cubicBezTo>
                  <a:cubicBezTo>
                    <a:pt x="4187" y="6858"/>
                    <a:pt x="4689" y="7528"/>
                    <a:pt x="5108" y="8281"/>
                  </a:cubicBezTo>
                  <a:cubicBezTo>
                    <a:pt x="5359" y="8449"/>
                    <a:pt x="5526" y="8616"/>
                    <a:pt x="5610" y="8867"/>
                  </a:cubicBezTo>
                  <a:lnTo>
                    <a:pt x="8624" y="12300"/>
                  </a:lnTo>
                  <a:cubicBezTo>
                    <a:pt x="9712" y="14142"/>
                    <a:pt x="9964" y="16570"/>
                    <a:pt x="12726" y="16821"/>
                  </a:cubicBezTo>
                  <a:cubicBezTo>
                    <a:pt x="13312" y="15314"/>
                    <a:pt x="12308" y="14225"/>
                    <a:pt x="11470" y="13221"/>
                  </a:cubicBezTo>
                  <a:cubicBezTo>
                    <a:pt x="10466" y="11965"/>
                    <a:pt x="11805" y="12132"/>
                    <a:pt x="12224" y="11714"/>
                  </a:cubicBezTo>
                  <a:cubicBezTo>
                    <a:pt x="11554" y="10123"/>
                    <a:pt x="10215" y="9202"/>
                    <a:pt x="9210" y="7946"/>
                  </a:cubicBezTo>
                  <a:cubicBezTo>
                    <a:pt x="7368" y="5602"/>
                    <a:pt x="5191" y="3426"/>
                    <a:pt x="3182" y="1249"/>
                  </a:cubicBezTo>
                  <a:cubicBezTo>
                    <a:pt x="2574" y="843"/>
                    <a:pt x="2019" y="0"/>
                    <a:pt x="1388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7" name="Google Shape;18697;p23"/>
            <p:cNvSpPr/>
            <p:nvPr/>
          </p:nvSpPr>
          <p:spPr>
            <a:xfrm>
              <a:off x="5142175" y="1573875"/>
              <a:ext cx="479325" cy="173575"/>
            </a:xfrm>
            <a:custGeom>
              <a:avLst/>
              <a:gdLst/>
              <a:ahLst/>
              <a:cxnLst/>
              <a:rect l="l" t="t" r="r" b="b"/>
              <a:pathLst>
                <a:path w="19173" h="6943" extrusionOk="0">
                  <a:moveTo>
                    <a:pt x="16320" y="0"/>
                  </a:moveTo>
                  <a:cubicBezTo>
                    <a:pt x="15499" y="0"/>
                    <a:pt x="15509" y="1395"/>
                    <a:pt x="14986" y="1992"/>
                  </a:cubicBezTo>
                  <a:cubicBezTo>
                    <a:pt x="15070" y="2913"/>
                    <a:pt x="16242" y="2997"/>
                    <a:pt x="16661" y="3918"/>
                  </a:cubicBezTo>
                  <a:cubicBezTo>
                    <a:pt x="15823" y="3499"/>
                    <a:pt x="14986" y="3164"/>
                    <a:pt x="14065" y="2913"/>
                  </a:cubicBezTo>
                  <a:cubicBezTo>
                    <a:pt x="13717" y="2875"/>
                    <a:pt x="13333" y="2818"/>
                    <a:pt x="12971" y="2818"/>
                  </a:cubicBezTo>
                  <a:cubicBezTo>
                    <a:pt x="12550" y="2818"/>
                    <a:pt x="12159" y="2894"/>
                    <a:pt x="11889" y="3164"/>
                  </a:cubicBezTo>
                  <a:cubicBezTo>
                    <a:pt x="11502" y="3594"/>
                    <a:pt x="10961" y="3803"/>
                    <a:pt x="10413" y="3803"/>
                  </a:cubicBezTo>
                  <a:cubicBezTo>
                    <a:pt x="9893" y="3803"/>
                    <a:pt x="9366" y="3615"/>
                    <a:pt x="8958" y="3248"/>
                  </a:cubicBezTo>
                  <a:cubicBezTo>
                    <a:pt x="7726" y="2459"/>
                    <a:pt x="6493" y="2193"/>
                    <a:pt x="5226" y="2193"/>
                  </a:cubicBezTo>
                  <a:cubicBezTo>
                    <a:pt x="4342" y="2193"/>
                    <a:pt x="3441" y="2323"/>
                    <a:pt x="2512" y="2495"/>
                  </a:cubicBezTo>
                  <a:lnTo>
                    <a:pt x="1842" y="2411"/>
                  </a:lnTo>
                  <a:cubicBezTo>
                    <a:pt x="1696" y="2390"/>
                    <a:pt x="1549" y="2380"/>
                    <a:pt x="1405" y="2380"/>
                  </a:cubicBezTo>
                  <a:cubicBezTo>
                    <a:pt x="974" y="2380"/>
                    <a:pt x="566" y="2474"/>
                    <a:pt x="252" y="2662"/>
                  </a:cubicBezTo>
                  <a:lnTo>
                    <a:pt x="0" y="2997"/>
                  </a:lnTo>
                  <a:cubicBezTo>
                    <a:pt x="3266" y="4420"/>
                    <a:pt x="6614" y="5509"/>
                    <a:pt x="10047" y="6262"/>
                  </a:cubicBezTo>
                  <a:cubicBezTo>
                    <a:pt x="11285" y="6592"/>
                    <a:pt x="12604" y="6942"/>
                    <a:pt x="13894" y="6942"/>
                  </a:cubicBezTo>
                  <a:cubicBezTo>
                    <a:pt x="15222" y="6942"/>
                    <a:pt x="16519" y="6571"/>
                    <a:pt x="17665" y="5425"/>
                  </a:cubicBezTo>
                  <a:cubicBezTo>
                    <a:pt x="17916" y="5090"/>
                    <a:pt x="18419" y="5174"/>
                    <a:pt x="18670" y="4923"/>
                  </a:cubicBezTo>
                  <a:cubicBezTo>
                    <a:pt x="18754" y="4755"/>
                    <a:pt x="18837" y="4588"/>
                    <a:pt x="18837" y="4420"/>
                  </a:cubicBezTo>
                  <a:cubicBezTo>
                    <a:pt x="18754" y="4002"/>
                    <a:pt x="18837" y="3499"/>
                    <a:pt x="18921" y="2997"/>
                  </a:cubicBezTo>
                  <a:cubicBezTo>
                    <a:pt x="19172" y="1239"/>
                    <a:pt x="17833" y="485"/>
                    <a:pt x="16661" y="67"/>
                  </a:cubicBezTo>
                  <a:cubicBezTo>
                    <a:pt x="16533" y="21"/>
                    <a:pt x="16421" y="0"/>
                    <a:pt x="16320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8" name="Google Shape;18698;p23"/>
            <p:cNvSpPr/>
            <p:nvPr/>
          </p:nvSpPr>
          <p:spPr>
            <a:xfrm>
              <a:off x="2871275" y="4440825"/>
              <a:ext cx="274225" cy="581875"/>
            </a:xfrm>
            <a:custGeom>
              <a:avLst/>
              <a:gdLst/>
              <a:ahLst/>
              <a:cxnLst/>
              <a:rect l="l" t="t" r="r" b="b"/>
              <a:pathLst>
                <a:path w="10969" h="23275" extrusionOk="0">
                  <a:moveTo>
                    <a:pt x="336" y="1"/>
                  </a:moveTo>
                  <a:lnTo>
                    <a:pt x="1" y="252"/>
                  </a:lnTo>
                  <a:cubicBezTo>
                    <a:pt x="336" y="2261"/>
                    <a:pt x="838" y="4271"/>
                    <a:pt x="1508" y="6196"/>
                  </a:cubicBezTo>
                  <a:cubicBezTo>
                    <a:pt x="2847" y="10884"/>
                    <a:pt x="4354" y="15573"/>
                    <a:pt x="5694" y="20177"/>
                  </a:cubicBezTo>
                  <a:cubicBezTo>
                    <a:pt x="5945" y="21266"/>
                    <a:pt x="6782" y="22103"/>
                    <a:pt x="7787" y="22521"/>
                  </a:cubicBezTo>
                  <a:cubicBezTo>
                    <a:pt x="8624" y="23024"/>
                    <a:pt x="9629" y="23275"/>
                    <a:pt x="10633" y="23275"/>
                  </a:cubicBezTo>
                  <a:cubicBezTo>
                    <a:pt x="10884" y="23107"/>
                    <a:pt x="10968" y="22689"/>
                    <a:pt x="10801" y="22354"/>
                  </a:cubicBezTo>
                  <a:cubicBezTo>
                    <a:pt x="10717" y="22103"/>
                    <a:pt x="10549" y="21935"/>
                    <a:pt x="10298" y="21852"/>
                  </a:cubicBezTo>
                  <a:cubicBezTo>
                    <a:pt x="6950" y="21014"/>
                    <a:pt x="6782" y="18084"/>
                    <a:pt x="6280" y="15489"/>
                  </a:cubicBezTo>
                  <a:cubicBezTo>
                    <a:pt x="6112" y="14317"/>
                    <a:pt x="6196" y="12977"/>
                    <a:pt x="5359" y="12056"/>
                  </a:cubicBezTo>
                  <a:cubicBezTo>
                    <a:pt x="4857" y="11387"/>
                    <a:pt x="4605" y="10549"/>
                    <a:pt x="4605" y="9712"/>
                  </a:cubicBezTo>
                  <a:cubicBezTo>
                    <a:pt x="4438" y="9126"/>
                    <a:pt x="3266" y="9210"/>
                    <a:pt x="3601" y="8373"/>
                  </a:cubicBezTo>
                  <a:cubicBezTo>
                    <a:pt x="3684" y="8122"/>
                    <a:pt x="4689" y="8038"/>
                    <a:pt x="3601" y="7619"/>
                  </a:cubicBezTo>
                  <a:cubicBezTo>
                    <a:pt x="2680" y="7368"/>
                    <a:pt x="2596" y="6866"/>
                    <a:pt x="3350" y="6280"/>
                  </a:cubicBezTo>
                  <a:cubicBezTo>
                    <a:pt x="4270" y="5694"/>
                    <a:pt x="4522" y="4605"/>
                    <a:pt x="4103" y="3684"/>
                  </a:cubicBezTo>
                  <a:cubicBezTo>
                    <a:pt x="3852" y="3350"/>
                    <a:pt x="2931" y="3433"/>
                    <a:pt x="3601" y="2680"/>
                  </a:cubicBezTo>
                  <a:cubicBezTo>
                    <a:pt x="3433" y="922"/>
                    <a:pt x="2345" y="1"/>
                    <a:pt x="336" y="1"/>
                  </a:cubicBezTo>
                  <a:close/>
                </a:path>
              </a:pathLst>
            </a:custGeom>
            <a:solidFill>
              <a:srgbClr val="8A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9" name="Google Shape;18699;p23"/>
            <p:cNvSpPr/>
            <p:nvPr/>
          </p:nvSpPr>
          <p:spPr>
            <a:xfrm>
              <a:off x="3235450" y="2224350"/>
              <a:ext cx="240725" cy="528250"/>
            </a:xfrm>
            <a:custGeom>
              <a:avLst/>
              <a:gdLst/>
              <a:ahLst/>
              <a:cxnLst/>
              <a:rect l="l" t="t" r="r" b="b"/>
              <a:pathLst>
                <a:path w="9629" h="21130" extrusionOk="0">
                  <a:moveTo>
                    <a:pt x="1" y="1"/>
                  </a:moveTo>
                  <a:cubicBezTo>
                    <a:pt x="1" y="838"/>
                    <a:pt x="85" y="1592"/>
                    <a:pt x="420" y="2429"/>
                  </a:cubicBezTo>
                  <a:cubicBezTo>
                    <a:pt x="2010" y="6112"/>
                    <a:pt x="3601" y="9796"/>
                    <a:pt x="5108" y="13563"/>
                  </a:cubicBezTo>
                  <a:cubicBezTo>
                    <a:pt x="6615" y="15405"/>
                    <a:pt x="6447" y="17749"/>
                    <a:pt x="7368" y="19842"/>
                  </a:cubicBezTo>
                  <a:cubicBezTo>
                    <a:pt x="7601" y="20365"/>
                    <a:pt x="7672" y="21130"/>
                    <a:pt x="8113" y="21130"/>
                  </a:cubicBezTo>
                  <a:cubicBezTo>
                    <a:pt x="8308" y="21130"/>
                    <a:pt x="8574" y="20980"/>
                    <a:pt x="8959" y="20596"/>
                  </a:cubicBezTo>
                  <a:cubicBezTo>
                    <a:pt x="9629" y="18335"/>
                    <a:pt x="8206" y="16326"/>
                    <a:pt x="8038" y="14149"/>
                  </a:cubicBezTo>
                  <a:cubicBezTo>
                    <a:pt x="6950" y="11554"/>
                    <a:pt x="6950" y="8624"/>
                    <a:pt x="5694" y="6029"/>
                  </a:cubicBezTo>
                  <a:cubicBezTo>
                    <a:pt x="5275" y="5359"/>
                    <a:pt x="4940" y="4689"/>
                    <a:pt x="4020" y="4522"/>
                  </a:cubicBezTo>
                  <a:cubicBezTo>
                    <a:pt x="2094" y="3517"/>
                    <a:pt x="1508" y="1340"/>
                    <a:pt x="1" y="1"/>
                  </a:cubicBezTo>
                  <a:close/>
                </a:path>
              </a:pathLst>
            </a:custGeom>
            <a:solidFill>
              <a:srgbClr val="6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0" name="Google Shape;18700;p23"/>
            <p:cNvSpPr/>
            <p:nvPr/>
          </p:nvSpPr>
          <p:spPr>
            <a:xfrm>
              <a:off x="2839875" y="1730425"/>
              <a:ext cx="259575" cy="271850"/>
            </a:xfrm>
            <a:custGeom>
              <a:avLst/>
              <a:gdLst/>
              <a:ahLst/>
              <a:cxnLst/>
              <a:rect l="l" t="t" r="r" b="b"/>
              <a:pathLst>
                <a:path w="10383" h="10874" extrusionOk="0">
                  <a:moveTo>
                    <a:pt x="1006" y="0"/>
                  </a:moveTo>
                  <a:cubicBezTo>
                    <a:pt x="420" y="167"/>
                    <a:pt x="1" y="670"/>
                    <a:pt x="1" y="1256"/>
                  </a:cubicBezTo>
                  <a:cubicBezTo>
                    <a:pt x="1" y="2177"/>
                    <a:pt x="838" y="2679"/>
                    <a:pt x="1257" y="3349"/>
                  </a:cubicBezTo>
                  <a:cubicBezTo>
                    <a:pt x="3182" y="5777"/>
                    <a:pt x="5359" y="8121"/>
                    <a:pt x="7619" y="10214"/>
                  </a:cubicBezTo>
                  <a:cubicBezTo>
                    <a:pt x="8257" y="10214"/>
                    <a:pt x="8595" y="10873"/>
                    <a:pt x="9090" y="10873"/>
                  </a:cubicBezTo>
                  <a:cubicBezTo>
                    <a:pt x="9179" y="10873"/>
                    <a:pt x="9275" y="10851"/>
                    <a:pt x="9378" y="10800"/>
                  </a:cubicBezTo>
                  <a:cubicBezTo>
                    <a:pt x="9712" y="10716"/>
                    <a:pt x="10047" y="10632"/>
                    <a:pt x="10131" y="10214"/>
                  </a:cubicBezTo>
                  <a:cubicBezTo>
                    <a:pt x="10131" y="9996"/>
                    <a:pt x="9943" y="9779"/>
                    <a:pt x="9729" y="9779"/>
                  </a:cubicBezTo>
                  <a:cubicBezTo>
                    <a:pt x="9696" y="9779"/>
                    <a:pt x="9662" y="9784"/>
                    <a:pt x="9629" y="9795"/>
                  </a:cubicBezTo>
                  <a:cubicBezTo>
                    <a:pt x="8289" y="9711"/>
                    <a:pt x="8540" y="8623"/>
                    <a:pt x="8122" y="7870"/>
                  </a:cubicBezTo>
                  <a:cubicBezTo>
                    <a:pt x="8199" y="7852"/>
                    <a:pt x="8271" y="7844"/>
                    <a:pt x="8338" y="7844"/>
                  </a:cubicBezTo>
                  <a:cubicBezTo>
                    <a:pt x="9083" y="7844"/>
                    <a:pt x="9305" y="8832"/>
                    <a:pt x="9952" y="8832"/>
                  </a:cubicBezTo>
                  <a:cubicBezTo>
                    <a:pt x="10077" y="8832"/>
                    <a:pt x="10218" y="8795"/>
                    <a:pt x="10382" y="8707"/>
                  </a:cubicBezTo>
                  <a:lnTo>
                    <a:pt x="10382" y="8121"/>
                  </a:lnTo>
                  <a:cubicBezTo>
                    <a:pt x="9964" y="5860"/>
                    <a:pt x="7703" y="4939"/>
                    <a:pt x="6699" y="3098"/>
                  </a:cubicBezTo>
                  <a:cubicBezTo>
                    <a:pt x="6447" y="2763"/>
                    <a:pt x="6113" y="2428"/>
                    <a:pt x="5694" y="2260"/>
                  </a:cubicBezTo>
                  <a:cubicBezTo>
                    <a:pt x="5526" y="2093"/>
                    <a:pt x="5359" y="2009"/>
                    <a:pt x="5108" y="2009"/>
                  </a:cubicBezTo>
                  <a:cubicBezTo>
                    <a:pt x="4940" y="1926"/>
                    <a:pt x="4773" y="1926"/>
                    <a:pt x="4522" y="1926"/>
                  </a:cubicBezTo>
                  <a:cubicBezTo>
                    <a:pt x="4442" y="1955"/>
                    <a:pt x="4377" y="1969"/>
                    <a:pt x="4323" y="1969"/>
                  </a:cubicBezTo>
                  <a:cubicBezTo>
                    <a:pt x="3922" y="1969"/>
                    <a:pt x="4147" y="1236"/>
                    <a:pt x="3852" y="1088"/>
                  </a:cubicBezTo>
                  <a:cubicBezTo>
                    <a:pt x="3685" y="921"/>
                    <a:pt x="3517" y="754"/>
                    <a:pt x="3350" y="586"/>
                  </a:cubicBezTo>
                  <a:cubicBezTo>
                    <a:pt x="3172" y="468"/>
                    <a:pt x="2995" y="349"/>
                    <a:pt x="2787" y="349"/>
                  </a:cubicBezTo>
                  <a:cubicBezTo>
                    <a:pt x="2702" y="349"/>
                    <a:pt x="2611" y="370"/>
                    <a:pt x="2513" y="419"/>
                  </a:cubicBezTo>
                  <a:cubicBezTo>
                    <a:pt x="2375" y="602"/>
                    <a:pt x="2262" y="736"/>
                    <a:pt x="2147" y="736"/>
                  </a:cubicBezTo>
                  <a:cubicBezTo>
                    <a:pt x="2053" y="736"/>
                    <a:pt x="1956" y="645"/>
                    <a:pt x="1843" y="419"/>
                  </a:cubicBezTo>
                  <a:cubicBezTo>
                    <a:pt x="1675" y="167"/>
                    <a:pt x="1341" y="0"/>
                    <a:pt x="1006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1" name="Google Shape;18701;p23"/>
            <p:cNvSpPr/>
            <p:nvPr/>
          </p:nvSpPr>
          <p:spPr>
            <a:xfrm>
              <a:off x="4587525" y="1915300"/>
              <a:ext cx="274225" cy="210575"/>
            </a:xfrm>
            <a:custGeom>
              <a:avLst/>
              <a:gdLst/>
              <a:ahLst/>
              <a:cxnLst/>
              <a:rect l="l" t="t" r="r" b="b"/>
              <a:pathLst>
                <a:path w="10969" h="8423" extrusionOk="0">
                  <a:moveTo>
                    <a:pt x="6280" y="6251"/>
                  </a:moveTo>
                  <a:lnTo>
                    <a:pt x="6280" y="6251"/>
                  </a:lnTo>
                  <a:cubicBezTo>
                    <a:pt x="6344" y="6476"/>
                    <a:pt x="6224" y="6663"/>
                    <a:pt x="6080" y="6852"/>
                  </a:cubicBezTo>
                  <a:lnTo>
                    <a:pt x="6080" y="6852"/>
                  </a:lnTo>
                  <a:cubicBezTo>
                    <a:pt x="6177" y="6667"/>
                    <a:pt x="6244" y="6467"/>
                    <a:pt x="6280" y="6251"/>
                  </a:cubicBezTo>
                  <a:close/>
                  <a:moveTo>
                    <a:pt x="978" y="0"/>
                  </a:moveTo>
                  <a:cubicBezTo>
                    <a:pt x="425" y="0"/>
                    <a:pt x="262" y="636"/>
                    <a:pt x="1" y="2149"/>
                  </a:cubicBezTo>
                  <a:cubicBezTo>
                    <a:pt x="85" y="2400"/>
                    <a:pt x="252" y="2735"/>
                    <a:pt x="503" y="2986"/>
                  </a:cubicBezTo>
                  <a:cubicBezTo>
                    <a:pt x="838" y="3237"/>
                    <a:pt x="1173" y="3572"/>
                    <a:pt x="1424" y="3907"/>
                  </a:cubicBezTo>
                  <a:cubicBezTo>
                    <a:pt x="1591" y="4158"/>
                    <a:pt x="1843" y="4409"/>
                    <a:pt x="2010" y="4661"/>
                  </a:cubicBezTo>
                  <a:cubicBezTo>
                    <a:pt x="2429" y="5163"/>
                    <a:pt x="2764" y="5665"/>
                    <a:pt x="3015" y="6335"/>
                  </a:cubicBezTo>
                  <a:cubicBezTo>
                    <a:pt x="3471" y="7052"/>
                    <a:pt x="3978" y="7668"/>
                    <a:pt x="4774" y="7668"/>
                  </a:cubicBezTo>
                  <a:cubicBezTo>
                    <a:pt x="4999" y="7668"/>
                    <a:pt x="5249" y="7618"/>
                    <a:pt x="5526" y="7507"/>
                  </a:cubicBezTo>
                  <a:cubicBezTo>
                    <a:pt x="5628" y="7426"/>
                    <a:pt x="5720" y="7339"/>
                    <a:pt x="5802" y="7248"/>
                  </a:cubicBezTo>
                  <a:lnTo>
                    <a:pt x="5802" y="7248"/>
                  </a:lnTo>
                  <a:cubicBezTo>
                    <a:pt x="5705" y="7441"/>
                    <a:pt x="5682" y="7656"/>
                    <a:pt x="5861" y="7926"/>
                  </a:cubicBezTo>
                  <a:cubicBezTo>
                    <a:pt x="6281" y="8252"/>
                    <a:pt x="6805" y="8423"/>
                    <a:pt x="7332" y="8423"/>
                  </a:cubicBezTo>
                  <a:cubicBezTo>
                    <a:pt x="7750" y="8423"/>
                    <a:pt x="8170" y="8315"/>
                    <a:pt x="8540" y="8093"/>
                  </a:cubicBezTo>
                  <a:cubicBezTo>
                    <a:pt x="8540" y="6670"/>
                    <a:pt x="9880" y="7256"/>
                    <a:pt x="10466" y="6670"/>
                  </a:cubicBezTo>
                  <a:cubicBezTo>
                    <a:pt x="10801" y="6502"/>
                    <a:pt x="10968" y="6168"/>
                    <a:pt x="10968" y="5833"/>
                  </a:cubicBezTo>
                  <a:cubicBezTo>
                    <a:pt x="10549" y="3405"/>
                    <a:pt x="8289" y="3237"/>
                    <a:pt x="6782" y="2233"/>
                  </a:cubicBezTo>
                  <a:cubicBezTo>
                    <a:pt x="6196" y="1647"/>
                    <a:pt x="5526" y="1312"/>
                    <a:pt x="4773" y="1228"/>
                  </a:cubicBezTo>
                  <a:cubicBezTo>
                    <a:pt x="4019" y="1144"/>
                    <a:pt x="3266" y="977"/>
                    <a:pt x="2512" y="642"/>
                  </a:cubicBezTo>
                  <a:cubicBezTo>
                    <a:pt x="1787" y="232"/>
                    <a:pt x="1311" y="0"/>
                    <a:pt x="978" y="0"/>
                  </a:cubicBezTo>
                  <a:close/>
                </a:path>
              </a:pathLst>
            </a:custGeom>
            <a:solidFill>
              <a:srgbClr val="69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2" name="Google Shape;18702;p23"/>
            <p:cNvSpPr/>
            <p:nvPr/>
          </p:nvSpPr>
          <p:spPr>
            <a:xfrm>
              <a:off x="2751975" y="1485450"/>
              <a:ext cx="450025" cy="175925"/>
            </a:xfrm>
            <a:custGeom>
              <a:avLst/>
              <a:gdLst/>
              <a:ahLst/>
              <a:cxnLst/>
              <a:rect l="l" t="t" r="r" b="b"/>
              <a:pathLst>
                <a:path w="18001" h="7037" extrusionOk="0">
                  <a:moveTo>
                    <a:pt x="11219" y="5278"/>
                  </a:moveTo>
                  <a:lnTo>
                    <a:pt x="11219" y="5278"/>
                  </a:lnTo>
                  <a:cubicBezTo>
                    <a:pt x="11726" y="5324"/>
                    <a:pt x="12208" y="5421"/>
                    <a:pt x="12679" y="5569"/>
                  </a:cubicBezTo>
                  <a:lnTo>
                    <a:pt x="12679" y="5569"/>
                  </a:lnTo>
                  <a:cubicBezTo>
                    <a:pt x="12191" y="5493"/>
                    <a:pt x="11639" y="5488"/>
                    <a:pt x="11219" y="5278"/>
                  </a:cubicBezTo>
                  <a:close/>
                  <a:moveTo>
                    <a:pt x="1706" y="0"/>
                  </a:moveTo>
                  <a:cubicBezTo>
                    <a:pt x="1386" y="0"/>
                    <a:pt x="1070" y="86"/>
                    <a:pt x="754" y="339"/>
                  </a:cubicBezTo>
                  <a:cubicBezTo>
                    <a:pt x="1" y="1427"/>
                    <a:pt x="838" y="2181"/>
                    <a:pt x="1340" y="3018"/>
                  </a:cubicBezTo>
                  <a:cubicBezTo>
                    <a:pt x="1591" y="3436"/>
                    <a:pt x="2010" y="3688"/>
                    <a:pt x="2429" y="3688"/>
                  </a:cubicBezTo>
                  <a:cubicBezTo>
                    <a:pt x="2455" y="3705"/>
                    <a:pt x="2482" y="3713"/>
                    <a:pt x="2510" y="3713"/>
                  </a:cubicBezTo>
                  <a:cubicBezTo>
                    <a:pt x="2663" y="3713"/>
                    <a:pt x="2831" y="3489"/>
                    <a:pt x="2952" y="3489"/>
                  </a:cubicBezTo>
                  <a:cubicBezTo>
                    <a:pt x="3019" y="3489"/>
                    <a:pt x="3072" y="3557"/>
                    <a:pt x="3098" y="3771"/>
                  </a:cubicBezTo>
                  <a:cubicBezTo>
                    <a:pt x="3182" y="3939"/>
                    <a:pt x="3350" y="4106"/>
                    <a:pt x="3517" y="4106"/>
                  </a:cubicBezTo>
                  <a:cubicBezTo>
                    <a:pt x="3768" y="4106"/>
                    <a:pt x="4103" y="4190"/>
                    <a:pt x="4354" y="4357"/>
                  </a:cubicBezTo>
                  <a:lnTo>
                    <a:pt x="13815" y="7036"/>
                  </a:lnTo>
                  <a:cubicBezTo>
                    <a:pt x="13867" y="6437"/>
                    <a:pt x="13732" y="6089"/>
                    <a:pt x="13492" y="5879"/>
                  </a:cubicBezTo>
                  <a:lnTo>
                    <a:pt x="13492" y="5879"/>
                  </a:lnTo>
                  <a:cubicBezTo>
                    <a:pt x="13599" y="5927"/>
                    <a:pt x="13707" y="5978"/>
                    <a:pt x="13815" y="6032"/>
                  </a:cubicBezTo>
                  <a:cubicBezTo>
                    <a:pt x="14517" y="6339"/>
                    <a:pt x="15243" y="6577"/>
                    <a:pt x="15980" y="6577"/>
                  </a:cubicBezTo>
                  <a:cubicBezTo>
                    <a:pt x="16647" y="6577"/>
                    <a:pt x="17324" y="6382"/>
                    <a:pt x="18000" y="5864"/>
                  </a:cubicBezTo>
                  <a:cubicBezTo>
                    <a:pt x="17917" y="5111"/>
                    <a:pt x="17247" y="5027"/>
                    <a:pt x="16745" y="4860"/>
                  </a:cubicBezTo>
                  <a:cubicBezTo>
                    <a:pt x="16075" y="4608"/>
                    <a:pt x="15405" y="4357"/>
                    <a:pt x="14735" y="4022"/>
                  </a:cubicBezTo>
                  <a:cubicBezTo>
                    <a:pt x="13145" y="3520"/>
                    <a:pt x="11554" y="3018"/>
                    <a:pt x="9963" y="2432"/>
                  </a:cubicBezTo>
                  <a:cubicBezTo>
                    <a:pt x="8791" y="1929"/>
                    <a:pt x="7452" y="1929"/>
                    <a:pt x="6196" y="1427"/>
                  </a:cubicBezTo>
                  <a:cubicBezTo>
                    <a:pt x="5359" y="841"/>
                    <a:pt x="4187" y="1008"/>
                    <a:pt x="3350" y="339"/>
                  </a:cubicBezTo>
                  <a:cubicBezTo>
                    <a:pt x="2776" y="234"/>
                    <a:pt x="2235" y="0"/>
                    <a:pt x="1706" y="0"/>
                  </a:cubicBezTo>
                  <a:close/>
                </a:path>
              </a:pathLst>
            </a:custGeom>
            <a:solidFill>
              <a:srgbClr val="25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3" name="Google Shape;18703;p23"/>
            <p:cNvSpPr/>
            <p:nvPr/>
          </p:nvSpPr>
          <p:spPr>
            <a:xfrm>
              <a:off x="5395425" y="3159325"/>
              <a:ext cx="383050" cy="306200"/>
            </a:xfrm>
            <a:custGeom>
              <a:avLst/>
              <a:gdLst/>
              <a:ahLst/>
              <a:cxnLst/>
              <a:rect l="l" t="t" r="r" b="b"/>
              <a:pathLst>
                <a:path w="15322" h="12248" extrusionOk="0">
                  <a:moveTo>
                    <a:pt x="381" y="1"/>
                  </a:moveTo>
                  <a:cubicBezTo>
                    <a:pt x="144" y="1"/>
                    <a:pt x="1" y="204"/>
                    <a:pt x="1" y="694"/>
                  </a:cubicBezTo>
                  <a:cubicBezTo>
                    <a:pt x="252" y="862"/>
                    <a:pt x="587" y="1029"/>
                    <a:pt x="838" y="1197"/>
                  </a:cubicBezTo>
                  <a:cubicBezTo>
                    <a:pt x="921" y="1280"/>
                    <a:pt x="1089" y="1448"/>
                    <a:pt x="1089" y="1448"/>
                  </a:cubicBezTo>
                  <a:cubicBezTo>
                    <a:pt x="1005" y="1699"/>
                    <a:pt x="754" y="1699"/>
                    <a:pt x="503" y="1699"/>
                  </a:cubicBezTo>
                  <a:cubicBezTo>
                    <a:pt x="252" y="2034"/>
                    <a:pt x="252" y="2452"/>
                    <a:pt x="503" y="2704"/>
                  </a:cubicBezTo>
                  <a:cubicBezTo>
                    <a:pt x="1005" y="2536"/>
                    <a:pt x="1424" y="2369"/>
                    <a:pt x="1926" y="2285"/>
                  </a:cubicBezTo>
                  <a:cubicBezTo>
                    <a:pt x="2033" y="2249"/>
                    <a:pt x="2141" y="2232"/>
                    <a:pt x="2246" y="2232"/>
                  </a:cubicBezTo>
                  <a:cubicBezTo>
                    <a:pt x="2632" y="2232"/>
                    <a:pt x="2984" y="2458"/>
                    <a:pt x="3182" y="2787"/>
                  </a:cubicBezTo>
                  <a:cubicBezTo>
                    <a:pt x="3433" y="3373"/>
                    <a:pt x="2010" y="2955"/>
                    <a:pt x="2512" y="3708"/>
                  </a:cubicBezTo>
                  <a:lnTo>
                    <a:pt x="3014" y="4210"/>
                  </a:lnTo>
                  <a:cubicBezTo>
                    <a:pt x="3098" y="4294"/>
                    <a:pt x="3203" y="4336"/>
                    <a:pt x="3297" y="4336"/>
                  </a:cubicBezTo>
                  <a:cubicBezTo>
                    <a:pt x="3391" y="4336"/>
                    <a:pt x="3475" y="4294"/>
                    <a:pt x="3517" y="4210"/>
                  </a:cubicBezTo>
                  <a:lnTo>
                    <a:pt x="4605" y="3708"/>
                  </a:lnTo>
                  <a:cubicBezTo>
                    <a:pt x="4773" y="3876"/>
                    <a:pt x="4940" y="4043"/>
                    <a:pt x="5107" y="4210"/>
                  </a:cubicBezTo>
                  <a:cubicBezTo>
                    <a:pt x="4773" y="6136"/>
                    <a:pt x="4773" y="6136"/>
                    <a:pt x="6531" y="6220"/>
                  </a:cubicBezTo>
                  <a:cubicBezTo>
                    <a:pt x="6635" y="6241"/>
                    <a:pt x="6750" y="6241"/>
                    <a:pt x="6871" y="6241"/>
                  </a:cubicBezTo>
                  <a:lnTo>
                    <a:pt x="6871" y="6241"/>
                  </a:lnTo>
                  <a:cubicBezTo>
                    <a:pt x="7232" y="6241"/>
                    <a:pt x="7640" y="6241"/>
                    <a:pt x="7954" y="6806"/>
                  </a:cubicBezTo>
                  <a:cubicBezTo>
                    <a:pt x="7824" y="6832"/>
                    <a:pt x="7694" y="6842"/>
                    <a:pt x="7564" y="6842"/>
                  </a:cubicBezTo>
                  <a:cubicBezTo>
                    <a:pt x="7154" y="6842"/>
                    <a:pt x="6744" y="6743"/>
                    <a:pt x="6334" y="6743"/>
                  </a:cubicBezTo>
                  <a:cubicBezTo>
                    <a:pt x="6037" y="6743"/>
                    <a:pt x="5740" y="6795"/>
                    <a:pt x="5442" y="6973"/>
                  </a:cubicBezTo>
                  <a:cubicBezTo>
                    <a:pt x="7535" y="7727"/>
                    <a:pt x="8540" y="9652"/>
                    <a:pt x="10214" y="10908"/>
                  </a:cubicBezTo>
                  <a:cubicBezTo>
                    <a:pt x="10539" y="11167"/>
                    <a:pt x="11013" y="11628"/>
                    <a:pt x="11405" y="11628"/>
                  </a:cubicBezTo>
                  <a:cubicBezTo>
                    <a:pt x="11520" y="11628"/>
                    <a:pt x="11627" y="11588"/>
                    <a:pt x="11721" y="11494"/>
                  </a:cubicBezTo>
                  <a:cubicBezTo>
                    <a:pt x="12161" y="11124"/>
                    <a:pt x="12536" y="10984"/>
                    <a:pt x="12873" y="10984"/>
                  </a:cubicBezTo>
                  <a:cubicBezTo>
                    <a:pt x="13754" y="10984"/>
                    <a:pt x="14366" y="11945"/>
                    <a:pt x="15154" y="12248"/>
                  </a:cubicBezTo>
                  <a:cubicBezTo>
                    <a:pt x="15321" y="12080"/>
                    <a:pt x="15321" y="11829"/>
                    <a:pt x="15154" y="11661"/>
                  </a:cubicBezTo>
                  <a:cubicBezTo>
                    <a:pt x="14233" y="10489"/>
                    <a:pt x="13145" y="9401"/>
                    <a:pt x="11972" y="8480"/>
                  </a:cubicBezTo>
                  <a:cubicBezTo>
                    <a:pt x="8373" y="5717"/>
                    <a:pt x="4689" y="2955"/>
                    <a:pt x="1005" y="276"/>
                  </a:cubicBezTo>
                  <a:cubicBezTo>
                    <a:pt x="762" y="102"/>
                    <a:pt x="548" y="1"/>
                    <a:pt x="381" y="1"/>
                  </a:cubicBezTo>
                  <a:close/>
                </a:path>
              </a:pathLst>
            </a:custGeom>
            <a:solidFill>
              <a:srgbClr val="6E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4" name="Google Shape;18704;p23"/>
            <p:cNvSpPr/>
            <p:nvPr/>
          </p:nvSpPr>
          <p:spPr>
            <a:xfrm>
              <a:off x="4302875" y="3679600"/>
              <a:ext cx="242825" cy="290325"/>
            </a:xfrm>
            <a:custGeom>
              <a:avLst/>
              <a:gdLst/>
              <a:ahLst/>
              <a:cxnLst/>
              <a:rect l="l" t="t" r="r" b="b"/>
              <a:pathLst>
                <a:path w="9713" h="11613" extrusionOk="0">
                  <a:moveTo>
                    <a:pt x="2435" y="0"/>
                  </a:moveTo>
                  <a:cubicBezTo>
                    <a:pt x="2171" y="0"/>
                    <a:pt x="1927" y="99"/>
                    <a:pt x="1927" y="478"/>
                  </a:cubicBezTo>
                  <a:cubicBezTo>
                    <a:pt x="1927" y="1040"/>
                    <a:pt x="1783" y="1198"/>
                    <a:pt x="1578" y="1198"/>
                  </a:cubicBezTo>
                  <a:cubicBezTo>
                    <a:pt x="1318" y="1198"/>
                    <a:pt x="959" y="944"/>
                    <a:pt x="671" y="944"/>
                  </a:cubicBezTo>
                  <a:cubicBezTo>
                    <a:pt x="612" y="944"/>
                    <a:pt x="555" y="955"/>
                    <a:pt x="503" y="981"/>
                  </a:cubicBezTo>
                  <a:cubicBezTo>
                    <a:pt x="466" y="905"/>
                    <a:pt x="394" y="864"/>
                    <a:pt x="312" y="864"/>
                  </a:cubicBezTo>
                  <a:cubicBezTo>
                    <a:pt x="211" y="864"/>
                    <a:pt x="93" y="926"/>
                    <a:pt x="1" y="1064"/>
                  </a:cubicBezTo>
                  <a:cubicBezTo>
                    <a:pt x="1173" y="2990"/>
                    <a:pt x="2513" y="4748"/>
                    <a:pt x="3685" y="6673"/>
                  </a:cubicBezTo>
                  <a:cubicBezTo>
                    <a:pt x="4522" y="8515"/>
                    <a:pt x="5694" y="10106"/>
                    <a:pt x="7033" y="11613"/>
                  </a:cubicBezTo>
                  <a:cubicBezTo>
                    <a:pt x="7097" y="11296"/>
                    <a:pt x="7112" y="10883"/>
                    <a:pt x="7407" y="10883"/>
                  </a:cubicBezTo>
                  <a:cubicBezTo>
                    <a:pt x="7501" y="10883"/>
                    <a:pt x="7624" y="10925"/>
                    <a:pt x="7787" y="11027"/>
                  </a:cubicBezTo>
                  <a:cubicBezTo>
                    <a:pt x="8163" y="11296"/>
                    <a:pt x="8540" y="11530"/>
                    <a:pt x="8961" y="11530"/>
                  </a:cubicBezTo>
                  <a:cubicBezTo>
                    <a:pt x="9195" y="11530"/>
                    <a:pt x="9443" y="11458"/>
                    <a:pt x="9712" y="11278"/>
                  </a:cubicBezTo>
                  <a:cubicBezTo>
                    <a:pt x="9545" y="10608"/>
                    <a:pt x="8624" y="10357"/>
                    <a:pt x="8959" y="9520"/>
                  </a:cubicBezTo>
                  <a:cubicBezTo>
                    <a:pt x="9294" y="8766"/>
                    <a:pt x="8875" y="8097"/>
                    <a:pt x="8038" y="7762"/>
                  </a:cubicBezTo>
                  <a:cubicBezTo>
                    <a:pt x="7536" y="7678"/>
                    <a:pt x="7285" y="7176"/>
                    <a:pt x="7452" y="6673"/>
                  </a:cubicBezTo>
                  <a:cubicBezTo>
                    <a:pt x="7536" y="6087"/>
                    <a:pt x="7117" y="5753"/>
                    <a:pt x="6447" y="5753"/>
                  </a:cubicBezTo>
                  <a:cubicBezTo>
                    <a:pt x="5861" y="5753"/>
                    <a:pt x="5359" y="5669"/>
                    <a:pt x="4773" y="5585"/>
                  </a:cubicBezTo>
                  <a:cubicBezTo>
                    <a:pt x="4940" y="5250"/>
                    <a:pt x="5359" y="4832"/>
                    <a:pt x="5275" y="4581"/>
                  </a:cubicBezTo>
                  <a:cubicBezTo>
                    <a:pt x="5169" y="4297"/>
                    <a:pt x="5048" y="4194"/>
                    <a:pt x="4912" y="4194"/>
                  </a:cubicBezTo>
                  <a:cubicBezTo>
                    <a:pt x="4726" y="4194"/>
                    <a:pt x="4512" y="4387"/>
                    <a:pt x="4271" y="4581"/>
                  </a:cubicBezTo>
                  <a:cubicBezTo>
                    <a:pt x="4148" y="4654"/>
                    <a:pt x="4004" y="4685"/>
                    <a:pt x="3863" y="4685"/>
                  </a:cubicBezTo>
                  <a:cubicBezTo>
                    <a:pt x="3524" y="4685"/>
                    <a:pt x="3207" y="4507"/>
                    <a:pt x="3266" y="4329"/>
                  </a:cubicBezTo>
                  <a:cubicBezTo>
                    <a:pt x="3852" y="3157"/>
                    <a:pt x="2094" y="2153"/>
                    <a:pt x="3182" y="981"/>
                  </a:cubicBezTo>
                  <a:cubicBezTo>
                    <a:pt x="3601" y="729"/>
                    <a:pt x="3350" y="60"/>
                    <a:pt x="2847" y="60"/>
                  </a:cubicBezTo>
                  <a:cubicBezTo>
                    <a:pt x="2729" y="30"/>
                    <a:pt x="2579" y="0"/>
                    <a:pt x="2435" y="0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5" name="Google Shape;18705;p23"/>
            <p:cNvSpPr/>
            <p:nvPr/>
          </p:nvSpPr>
          <p:spPr>
            <a:xfrm>
              <a:off x="4066375" y="4888625"/>
              <a:ext cx="207225" cy="325375"/>
            </a:xfrm>
            <a:custGeom>
              <a:avLst/>
              <a:gdLst/>
              <a:ahLst/>
              <a:cxnLst/>
              <a:rect l="l" t="t" r="r" b="b"/>
              <a:pathLst>
                <a:path w="8289" h="13015" extrusionOk="0">
                  <a:moveTo>
                    <a:pt x="4187" y="6619"/>
                  </a:moveTo>
                  <a:lnTo>
                    <a:pt x="4187" y="6619"/>
                  </a:lnTo>
                  <a:cubicBezTo>
                    <a:pt x="4222" y="6795"/>
                    <a:pt x="4168" y="6956"/>
                    <a:pt x="4094" y="7115"/>
                  </a:cubicBezTo>
                  <a:lnTo>
                    <a:pt x="4094" y="7115"/>
                  </a:lnTo>
                  <a:cubicBezTo>
                    <a:pt x="4161" y="6966"/>
                    <a:pt x="4187" y="6805"/>
                    <a:pt x="4187" y="6619"/>
                  </a:cubicBezTo>
                  <a:close/>
                  <a:moveTo>
                    <a:pt x="2273" y="1"/>
                  </a:moveTo>
                  <a:cubicBezTo>
                    <a:pt x="1784" y="1"/>
                    <a:pt x="1284" y="255"/>
                    <a:pt x="754" y="926"/>
                  </a:cubicBezTo>
                  <a:cubicBezTo>
                    <a:pt x="1" y="2182"/>
                    <a:pt x="1256" y="3186"/>
                    <a:pt x="1340" y="4275"/>
                  </a:cubicBezTo>
                  <a:cubicBezTo>
                    <a:pt x="1759" y="4777"/>
                    <a:pt x="2010" y="5279"/>
                    <a:pt x="2261" y="5865"/>
                  </a:cubicBezTo>
                  <a:cubicBezTo>
                    <a:pt x="2512" y="6116"/>
                    <a:pt x="2680" y="6535"/>
                    <a:pt x="2847" y="6870"/>
                  </a:cubicBezTo>
                  <a:cubicBezTo>
                    <a:pt x="3098" y="7037"/>
                    <a:pt x="3266" y="7205"/>
                    <a:pt x="3349" y="7456"/>
                  </a:cubicBezTo>
                  <a:cubicBezTo>
                    <a:pt x="3391" y="7540"/>
                    <a:pt x="3475" y="7581"/>
                    <a:pt x="3569" y="7581"/>
                  </a:cubicBezTo>
                  <a:cubicBezTo>
                    <a:pt x="3663" y="7581"/>
                    <a:pt x="3768" y="7540"/>
                    <a:pt x="3852" y="7456"/>
                  </a:cubicBezTo>
                  <a:cubicBezTo>
                    <a:pt x="3949" y="7359"/>
                    <a:pt x="4021" y="7262"/>
                    <a:pt x="4073" y="7160"/>
                  </a:cubicBezTo>
                  <a:lnTo>
                    <a:pt x="4073" y="7160"/>
                  </a:lnTo>
                  <a:cubicBezTo>
                    <a:pt x="3974" y="7363"/>
                    <a:pt x="3852" y="7565"/>
                    <a:pt x="3852" y="7791"/>
                  </a:cubicBezTo>
                  <a:cubicBezTo>
                    <a:pt x="3935" y="8460"/>
                    <a:pt x="4103" y="9214"/>
                    <a:pt x="4438" y="9884"/>
                  </a:cubicBezTo>
                  <a:cubicBezTo>
                    <a:pt x="5191" y="11140"/>
                    <a:pt x="6196" y="12144"/>
                    <a:pt x="7452" y="12981"/>
                  </a:cubicBezTo>
                  <a:cubicBezTo>
                    <a:pt x="7497" y="13004"/>
                    <a:pt x="7547" y="13014"/>
                    <a:pt x="7601" y="13014"/>
                  </a:cubicBezTo>
                  <a:cubicBezTo>
                    <a:pt x="7748" y="13014"/>
                    <a:pt x="7915" y="12936"/>
                    <a:pt x="8038" y="12814"/>
                  </a:cubicBezTo>
                  <a:cubicBezTo>
                    <a:pt x="8289" y="9884"/>
                    <a:pt x="6949" y="7288"/>
                    <a:pt x="5945" y="4609"/>
                  </a:cubicBezTo>
                  <a:cubicBezTo>
                    <a:pt x="5108" y="3521"/>
                    <a:pt x="5442" y="1930"/>
                    <a:pt x="4270" y="1009"/>
                  </a:cubicBezTo>
                  <a:cubicBezTo>
                    <a:pt x="3593" y="477"/>
                    <a:pt x="2943" y="1"/>
                    <a:pt x="2273" y="1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6" name="Google Shape;18706;p23"/>
            <p:cNvSpPr/>
            <p:nvPr/>
          </p:nvSpPr>
          <p:spPr>
            <a:xfrm>
              <a:off x="5881000" y="2733725"/>
              <a:ext cx="322350" cy="256375"/>
            </a:xfrm>
            <a:custGeom>
              <a:avLst/>
              <a:gdLst/>
              <a:ahLst/>
              <a:cxnLst/>
              <a:rect l="l" t="t" r="r" b="b"/>
              <a:pathLst>
                <a:path w="12894" h="10255" extrusionOk="0">
                  <a:moveTo>
                    <a:pt x="8654" y="0"/>
                  </a:moveTo>
                  <a:cubicBezTo>
                    <a:pt x="8515" y="0"/>
                    <a:pt x="8365" y="17"/>
                    <a:pt x="8205" y="53"/>
                  </a:cubicBezTo>
                  <a:cubicBezTo>
                    <a:pt x="7200" y="1644"/>
                    <a:pt x="8624" y="2565"/>
                    <a:pt x="9042" y="3737"/>
                  </a:cubicBezTo>
                  <a:cubicBezTo>
                    <a:pt x="9126" y="3905"/>
                    <a:pt x="9293" y="4239"/>
                    <a:pt x="9377" y="4323"/>
                  </a:cubicBezTo>
                  <a:cubicBezTo>
                    <a:pt x="9461" y="4407"/>
                    <a:pt x="9545" y="4491"/>
                    <a:pt x="9628" y="4574"/>
                  </a:cubicBezTo>
                  <a:cubicBezTo>
                    <a:pt x="9879" y="5328"/>
                    <a:pt x="11219" y="5495"/>
                    <a:pt x="10717" y="6667"/>
                  </a:cubicBezTo>
                  <a:cubicBezTo>
                    <a:pt x="9628" y="6751"/>
                    <a:pt x="9210" y="7756"/>
                    <a:pt x="8707" y="8342"/>
                  </a:cubicBezTo>
                  <a:cubicBezTo>
                    <a:pt x="8299" y="8931"/>
                    <a:pt x="7965" y="9226"/>
                    <a:pt x="7624" y="9226"/>
                  </a:cubicBezTo>
                  <a:cubicBezTo>
                    <a:pt x="7336" y="9226"/>
                    <a:pt x="7043" y="9015"/>
                    <a:pt x="6698" y="8593"/>
                  </a:cubicBezTo>
                  <a:cubicBezTo>
                    <a:pt x="6569" y="8421"/>
                    <a:pt x="6443" y="8355"/>
                    <a:pt x="6319" y="8355"/>
                  </a:cubicBezTo>
                  <a:cubicBezTo>
                    <a:pt x="5886" y="8355"/>
                    <a:pt x="5472" y="9159"/>
                    <a:pt x="5043" y="9159"/>
                  </a:cubicBezTo>
                  <a:cubicBezTo>
                    <a:pt x="4872" y="9159"/>
                    <a:pt x="4699" y="9032"/>
                    <a:pt x="4521" y="8677"/>
                  </a:cubicBezTo>
                  <a:cubicBezTo>
                    <a:pt x="3858" y="7405"/>
                    <a:pt x="2903" y="7083"/>
                    <a:pt x="1848" y="7083"/>
                  </a:cubicBezTo>
                  <a:cubicBezTo>
                    <a:pt x="1305" y="7083"/>
                    <a:pt x="737" y="7168"/>
                    <a:pt x="168" y="7253"/>
                  </a:cubicBezTo>
                  <a:cubicBezTo>
                    <a:pt x="168" y="7253"/>
                    <a:pt x="84" y="7253"/>
                    <a:pt x="84" y="7421"/>
                  </a:cubicBezTo>
                  <a:cubicBezTo>
                    <a:pt x="0" y="7504"/>
                    <a:pt x="0" y="7672"/>
                    <a:pt x="168" y="7756"/>
                  </a:cubicBezTo>
                  <a:cubicBezTo>
                    <a:pt x="2010" y="8844"/>
                    <a:pt x="4019" y="9681"/>
                    <a:pt x="6112" y="10100"/>
                  </a:cubicBezTo>
                  <a:cubicBezTo>
                    <a:pt x="6479" y="10205"/>
                    <a:pt x="6850" y="10255"/>
                    <a:pt x="7215" y="10255"/>
                  </a:cubicBezTo>
                  <a:cubicBezTo>
                    <a:pt x="8602" y="10255"/>
                    <a:pt x="9922" y="9534"/>
                    <a:pt x="10717" y="8342"/>
                  </a:cubicBezTo>
                  <a:cubicBezTo>
                    <a:pt x="10884" y="8090"/>
                    <a:pt x="11051" y="7672"/>
                    <a:pt x="11303" y="7588"/>
                  </a:cubicBezTo>
                  <a:cubicBezTo>
                    <a:pt x="12726" y="7253"/>
                    <a:pt x="12642" y="6165"/>
                    <a:pt x="12726" y="5077"/>
                  </a:cubicBezTo>
                  <a:cubicBezTo>
                    <a:pt x="12810" y="3988"/>
                    <a:pt x="12893" y="2900"/>
                    <a:pt x="11805" y="2146"/>
                  </a:cubicBezTo>
                  <a:cubicBezTo>
                    <a:pt x="10506" y="1841"/>
                    <a:pt x="10113" y="0"/>
                    <a:pt x="8654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7" name="Google Shape;18707;p23"/>
            <p:cNvSpPr/>
            <p:nvPr/>
          </p:nvSpPr>
          <p:spPr>
            <a:xfrm>
              <a:off x="3524300" y="2521150"/>
              <a:ext cx="251175" cy="202525"/>
            </a:xfrm>
            <a:custGeom>
              <a:avLst/>
              <a:gdLst/>
              <a:ahLst/>
              <a:cxnLst/>
              <a:rect l="l" t="t" r="r" b="b"/>
              <a:pathLst>
                <a:path w="10047" h="8101" extrusionOk="0">
                  <a:moveTo>
                    <a:pt x="2031" y="1"/>
                  </a:moveTo>
                  <a:cubicBezTo>
                    <a:pt x="1913" y="1"/>
                    <a:pt x="1794" y="6"/>
                    <a:pt x="1675" y="17"/>
                  </a:cubicBezTo>
                  <a:cubicBezTo>
                    <a:pt x="586" y="184"/>
                    <a:pt x="0" y="687"/>
                    <a:pt x="1089" y="1775"/>
                  </a:cubicBezTo>
                  <a:cubicBezTo>
                    <a:pt x="1172" y="2110"/>
                    <a:pt x="1340" y="2361"/>
                    <a:pt x="1591" y="2696"/>
                  </a:cubicBezTo>
                  <a:cubicBezTo>
                    <a:pt x="1758" y="2780"/>
                    <a:pt x="1926" y="3031"/>
                    <a:pt x="2010" y="3198"/>
                  </a:cubicBezTo>
                  <a:cubicBezTo>
                    <a:pt x="2261" y="3533"/>
                    <a:pt x="2428" y="3784"/>
                    <a:pt x="2596" y="4119"/>
                  </a:cubicBezTo>
                  <a:cubicBezTo>
                    <a:pt x="3098" y="4287"/>
                    <a:pt x="3433" y="4622"/>
                    <a:pt x="3600" y="5124"/>
                  </a:cubicBezTo>
                  <a:cubicBezTo>
                    <a:pt x="3182" y="5794"/>
                    <a:pt x="3768" y="5877"/>
                    <a:pt x="4186" y="6212"/>
                  </a:cubicBezTo>
                  <a:lnTo>
                    <a:pt x="5442" y="7217"/>
                  </a:lnTo>
                  <a:cubicBezTo>
                    <a:pt x="6250" y="7740"/>
                    <a:pt x="7085" y="8101"/>
                    <a:pt x="7916" y="8101"/>
                  </a:cubicBezTo>
                  <a:cubicBezTo>
                    <a:pt x="8549" y="8101"/>
                    <a:pt x="9180" y="7891"/>
                    <a:pt x="9795" y="7384"/>
                  </a:cubicBezTo>
                  <a:cubicBezTo>
                    <a:pt x="10047" y="5794"/>
                    <a:pt x="8791" y="5040"/>
                    <a:pt x="7954" y="3952"/>
                  </a:cubicBezTo>
                  <a:cubicBezTo>
                    <a:pt x="6865" y="2696"/>
                    <a:pt x="5610" y="1608"/>
                    <a:pt x="4270" y="603"/>
                  </a:cubicBezTo>
                  <a:cubicBezTo>
                    <a:pt x="3614" y="239"/>
                    <a:pt x="2831" y="1"/>
                    <a:pt x="2031" y="1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8" name="Google Shape;18708;p23"/>
            <p:cNvSpPr/>
            <p:nvPr/>
          </p:nvSpPr>
          <p:spPr>
            <a:xfrm>
              <a:off x="3926150" y="4417800"/>
              <a:ext cx="154900" cy="264400"/>
            </a:xfrm>
            <a:custGeom>
              <a:avLst/>
              <a:gdLst/>
              <a:ahLst/>
              <a:cxnLst/>
              <a:rect l="l" t="t" r="r" b="b"/>
              <a:pathLst>
                <a:path w="6196" h="10576" extrusionOk="0">
                  <a:moveTo>
                    <a:pt x="2177" y="1"/>
                  </a:moveTo>
                  <a:lnTo>
                    <a:pt x="1926" y="85"/>
                  </a:lnTo>
                  <a:cubicBezTo>
                    <a:pt x="1675" y="252"/>
                    <a:pt x="1424" y="503"/>
                    <a:pt x="1173" y="671"/>
                  </a:cubicBezTo>
                  <a:cubicBezTo>
                    <a:pt x="1005" y="838"/>
                    <a:pt x="838" y="922"/>
                    <a:pt x="670" y="1089"/>
                  </a:cubicBezTo>
                  <a:cubicBezTo>
                    <a:pt x="419" y="1340"/>
                    <a:pt x="252" y="1592"/>
                    <a:pt x="252" y="1926"/>
                  </a:cubicBezTo>
                  <a:cubicBezTo>
                    <a:pt x="0" y="3433"/>
                    <a:pt x="1005" y="4773"/>
                    <a:pt x="1005" y="6196"/>
                  </a:cubicBezTo>
                  <a:cubicBezTo>
                    <a:pt x="921" y="7452"/>
                    <a:pt x="1256" y="8624"/>
                    <a:pt x="2010" y="9712"/>
                  </a:cubicBezTo>
                  <a:cubicBezTo>
                    <a:pt x="2501" y="10349"/>
                    <a:pt x="2963" y="10575"/>
                    <a:pt x="3405" y="10575"/>
                  </a:cubicBezTo>
                  <a:cubicBezTo>
                    <a:pt x="4243" y="10575"/>
                    <a:pt x="5010" y="9761"/>
                    <a:pt x="5777" y="9378"/>
                  </a:cubicBezTo>
                  <a:cubicBezTo>
                    <a:pt x="6196" y="7117"/>
                    <a:pt x="5024" y="5275"/>
                    <a:pt x="4103" y="3266"/>
                  </a:cubicBezTo>
                  <a:cubicBezTo>
                    <a:pt x="3935" y="2931"/>
                    <a:pt x="3768" y="2513"/>
                    <a:pt x="3600" y="2094"/>
                  </a:cubicBezTo>
                  <a:cubicBezTo>
                    <a:pt x="3517" y="1843"/>
                    <a:pt x="3433" y="1508"/>
                    <a:pt x="3349" y="1257"/>
                  </a:cubicBezTo>
                  <a:cubicBezTo>
                    <a:pt x="3182" y="838"/>
                    <a:pt x="3014" y="503"/>
                    <a:pt x="2763" y="168"/>
                  </a:cubicBezTo>
                  <a:cubicBezTo>
                    <a:pt x="2596" y="1"/>
                    <a:pt x="2428" y="1"/>
                    <a:pt x="2177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9" name="Google Shape;18709;p23"/>
            <p:cNvSpPr/>
            <p:nvPr/>
          </p:nvSpPr>
          <p:spPr>
            <a:xfrm>
              <a:off x="4238000" y="4493150"/>
              <a:ext cx="140250" cy="619550"/>
            </a:xfrm>
            <a:custGeom>
              <a:avLst/>
              <a:gdLst/>
              <a:ahLst/>
              <a:cxnLst/>
              <a:rect l="l" t="t" r="r" b="b"/>
              <a:pathLst>
                <a:path w="5610" h="24782" extrusionOk="0">
                  <a:moveTo>
                    <a:pt x="2094" y="1"/>
                  </a:moveTo>
                  <a:cubicBezTo>
                    <a:pt x="1508" y="336"/>
                    <a:pt x="1256" y="1005"/>
                    <a:pt x="1508" y="1591"/>
                  </a:cubicBezTo>
                  <a:cubicBezTo>
                    <a:pt x="1675" y="1759"/>
                    <a:pt x="1842" y="1926"/>
                    <a:pt x="2010" y="2094"/>
                  </a:cubicBezTo>
                  <a:cubicBezTo>
                    <a:pt x="1675" y="3015"/>
                    <a:pt x="1" y="3936"/>
                    <a:pt x="2094" y="4773"/>
                  </a:cubicBezTo>
                  <a:cubicBezTo>
                    <a:pt x="2596" y="5024"/>
                    <a:pt x="2429" y="5526"/>
                    <a:pt x="2345" y="5945"/>
                  </a:cubicBezTo>
                  <a:cubicBezTo>
                    <a:pt x="2094" y="8205"/>
                    <a:pt x="2094" y="8205"/>
                    <a:pt x="3517" y="10298"/>
                  </a:cubicBezTo>
                  <a:cubicBezTo>
                    <a:pt x="3768" y="10549"/>
                    <a:pt x="3684" y="10717"/>
                    <a:pt x="3517" y="10884"/>
                  </a:cubicBezTo>
                  <a:cubicBezTo>
                    <a:pt x="2177" y="11638"/>
                    <a:pt x="3182" y="12140"/>
                    <a:pt x="3517" y="13061"/>
                  </a:cubicBezTo>
                  <a:cubicBezTo>
                    <a:pt x="3935" y="13982"/>
                    <a:pt x="4270" y="14987"/>
                    <a:pt x="4438" y="15991"/>
                  </a:cubicBezTo>
                  <a:cubicBezTo>
                    <a:pt x="4605" y="17331"/>
                    <a:pt x="4605" y="18754"/>
                    <a:pt x="4605" y="20177"/>
                  </a:cubicBezTo>
                  <a:cubicBezTo>
                    <a:pt x="4438" y="20345"/>
                    <a:pt x="4270" y="20512"/>
                    <a:pt x="4103" y="20680"/>
                  </a:cubicBezTo>
                  <a:lnTo>
                    <a:pt x="4103" y="21182"/>
                  </a:lnTo>
                  <a:cubicBezTo>
                    <a:pt x="3601" y="22521"/>
                    <a:pt x="3349" y="23777"/>
                    <a:pt x="4605" y="24782"/>
                  </a:cubicBezTo>
                  <a:cubicBezTo>
                    <a:pt x="5275" y="23442"/>
                    <a:pt x="4856" y="22019"/>
                    <a:pt x="4940" y="20596"/>
                  </a:cubicBezTo>
                  <a:cubicBezTo>
                    <a:pt x="5610" y="13563"/>
                    <a:pt x="4103" y="6698"/>
                    <a:pt x="2094" y="1"/>
                  </a:cubicBezTo>
                  <a:close/>
                </a:path>
              </a:pathLst>
            </a:custGeom>
            <a:solidFill>
              <a:srgbClr val="78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0" name="Google Shape;18710;p23"/>
            <p:cNvSpPr/>
            <p:nvPr/>
          </p:nvSpPr>
          <p:spPr>
            <a:xfrm>
              <a:off x="3654050" y="3414425"/>
              <a:ext cx="161200" cy="530400"/>
            </a:xfrm>
            <a:custGeom>
              <a:avLst/>
              <a:gdLst/>
              <a:ahLst/>
              <a:cxnLst/>
              <a:rect l="l" t="t" r="r" b="b"/>
              <a:pathLst>
                <a:path w="6448" h="21216" extrusionOk="0">
                  <a:moveTo>
                    <a:pt x="684" y="0"/>
                  </a:moveTo>
                  <a:cubicBezTo>
                    <a:pt x="528" y="0"/>
                    <a:pt x="334" y="81"/>
                    <a:pt x="85" y="285"/>
                  </a:cubicBezTo>
                  <a:cubicBezTo>
                    <a:pt x="1" y="1123"/>
                    <a:pt x="85" y="1960"/>
                    <a:pt x="336" y="2713"/>
                  </a:cubicBezTo>
                  <a:cubicBezTo>
                    <a:pt x="336" y="3467"/>
                    <a:pt x="420" y="4220"/>
                    <a:pt x="754" y="4890"/>
                  </a:cubicBezTo>
                  <a:cubicBezTo>
                    <a:pt x="1340" y="6481"/>
                    <a:pt x="1843" y="8071"/>
                    <a:pt x="2261" y="9662"/>
                  </a:cubicBezTo>
                  <a:cubicBezTo>
                    <a:pt x="3266" y="13513"/>
                    <a:pt x="4354" y="17364"/>
                    <a:pt x="5359" y="21215"/>
                  </a:cubicBezTo>
                  <a:cubicBezTo>
                    <a:pt x="5694" y="20964"/>
                    <a:pt x="5861" y="20629"/>
                    <a:pt x="5861" y="20294"/>
                  </a:cubicBezTo>
                  <a:cubicBezTo>
                    <a:pt x="5945" y="19960"/>
                    <a:pt x="5945" y="19625"/>
                    <a:pt x="5945" y="19290"/>
                  </a:cubicBezTo>
                  <a:cubicBezTo>
                    <a:pt x="6029" y="18787"/>
                    <a:pt x="6112" y="18369"/>
                    <a:pt x="6280" y="17950"/>
                  </a:cubicBezTo>
                  <a:cubicBezTo>
                    <a:pt x="6364" y="17699"/>
                    <a:pt x="6364" y="17532"/>
                    <a:pt x="6447" y="17280"/>
                  </a:cubicBezTo>
                  <a:cubicBezTo>
                    <a:pt x="6447" y="16276"/>
                    <a:pt x="6196" y="15355"/>
                    <a:pt x="5778" y="14434"/>
                  </a:cubicBezTo>
                  <a:cubicBezTo>
                    <a:pt x="5359" y="12843"/>
                    <a:pt x="4773" y="11253"/>
                    <a:pt x="4438" y="9662"/>
                  </a:cubicBezTo>
                  <a:cubicBezTo>
                    <a:pt x="4187" y="8909"/>
                    <a:pt x="4019" y="8155"/>
                    <a:pt x="3768" y="7569"/>
                  </a:cubicBezTo>
                  <a:cubicBezTo>
                    <a:pt x="3601" y="6899"/>
                    <a:pt x="3433" y="6313"/>
                    <a:pt x="3266" y="5727"/>
                  </a:cubicBezTo>
                  <a:cubicBezTo>
                    <a:pt x="2764" y="4053"/>
                    <a:pt x="2094" y="2546"/>
                    <a:pt x="1424" y="955"/>
                  </a:cubicBezTo>
                  <a:cubicBezTo>
                    <a:pt x="1241" y="589"/>
                    <a:pt x="1102" y="0"/>
                    <a:pt x="684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1" name="Google Shape;18711;p23"/>
            <p:cNvSpPr/>
            <p:nvPr/>
          </p:nvSpPr>
          <p:spPr>
            <a:xfrm>
              <a:off x="3486625" y="1183075"/>
              <a:ext cx="694900" cy="202025"/>
            </a:xfrm>
            <a:custGeom>
              <a:avLst/>
              <a:gdLst/>
              <a:ahLst/>
              <a:cxnLst/>
              <a:rect l="l" t="t" r="r" b="b"/>
              <a:pathLst>
                <a:path w="27796" h="8081" extrusionOk="0">
                  <a:moveTo>
                    <a:pt x="2333" y="1"/>
                  </a:moveTo>
                  <a:cubicBezTo>
                    <a:pt x="1646" y="1"/>
                    <a:pt x="988" y="326"/>
                    <a:pt x="503" y="880"/>
                  </a:cubicBezTo>
                  <a:lnTo>
                    <a:pt x="0" y="964"/>
                  </a:lnTo>
                  <a:cubicBezTo>
                    <a:pt x="335" y="1383"/>
                    <a:pt x="921" y="1634"/>
                    <a:pt x="1507" y="1634"/>
                  </a:cubicBezTo>
                  <a:cubicBezTo>
                    <a:pt x="4940" y="1885"/>
                    <a:pt x="8372" y="2471"/>
                    <a:pt x="11637" y="3392"/>
                  </a:cubicBezTo>
                  <a:cubicBezTo>
                    <a:pt x="12977" y="3727"/>
                    <a:pt x="14149" y="4313"/>
                    <a:pt x="15405" y="4732"/>
                  </a:cubicBezTo>
                  <a:cubicBezTo>
                    <a:pt x="18251" y="5652"/>
                    <a:pt x="21265" y="5820"/>
                    <a:pt x="23944" y="6992"/>
                  </a:cubicBezTo>
                  <a:cubicBezTo>
                    <a:pt x="25116" y="7494"/>
                    <a:pt x="26288" y="7829"/>
                    <a:pt x="27544" y="8080"/>
                  </a:cubicBezTo>
                  <a:cubicBezTo>
                    <a:pt x="27712" y="7913"/>
                    <a:pt x="27795" y="7745"/>
                    <a:pt x="27795" y="7494"/>
                  </a:cubicBezTo>
                  <a:cubicBezTo>
                    <a:pt x="27460" y="6825"/>
                    <a:pt x="26874" y="6322"/>
                    <a:pt x="26205" y="6071"/>
                  </a:cubicBezTo>
                  <a:cubicBezTo>
                    <a:pt x="25702" y="5904"/>
                    <a:pt x="25200" y="5820"/>
                    <a:pt x="24781" y="5652"/>
                  </a:cubicBezTo>
                  <a:cubicBezTo>
                    <a:pt x="24446" y="5569"/>
                    <a:pt x="24195" y="5485"/>
                    <a:pt x="23860" y="5401"/>
                  </a:cubicBezTo>
                  <a:cubicBezTo>
                    <a:pt x="23609" y="5318"/>
                    <a:pt x="23358" y="5150"/>
                    <a:pt x="23023" y="5066"/>
                  </a:cubicBezTo>
                  <a:cubicBezTo>
                    <a:pt x="22772" y="4899"/>
                    <a:pt x="22437" y="4815"/>
                    <a:pt x="22186" y="4732"/>
                  </a:cubicBezTo>
                  <a:cubicBezTo>
                    <a:pt x="21433" y="4564"/>
                    <a:pt x="20763" y="4313"/>
                    <a:pt x="20093" y="4062"/>
                  </a:cubicBezTo>
                  <a:cubicBezTo>
                    <a:pt x="19758" y="3811"/>
                    <a:pt x="19423" y="3811"/>
                    <a:pt x="19172" y="3811"/>
                  </a:cubicBezTo>
                  <a:cubicBezTo>
                    <a:pt x="19010" y="4250"/>
                    <a:pt x="18893" y="4402"/>
                    <a:pt x="18799" y="4402"/>
                  </a:cubicBezTo>
                  <a:cubicBezTo>
                    <a:pt x="18591" y="4402"/>
                    <a:pt x="18499" y="3650"/>
                    <a:pt x="18289" y="3650"/>
                  </a:cubicBezTo>
                  <a:cubicBezTo>
                    <a:pt x="18253" y="3650"/>
                    <a:pt x="18213" y="3673"/>
                    <a:pt x="18167" y="3727"/>
                  </a:cubicBezTo>
                  <a:cubicBezTo>
                    <a:pt x="17833" y="3559"/>
                    <a:pt x="17414" y="3392"/>
                    <a:pt x="16995" y="3392"/>
                  </a:cubicBezTo>
                  <a:lnTo>
                    <a:pt x="16158" y="3225"/>
                  </a:lnTo>
                  <a:cubicBezTo>
                    <a:pt x="16074" y="3183"/>
                    <a:pt x="15991" y="3162"/>
                    <a:pt x="15907" y="3162"/>
                  </a:cubicBezTo>
                  <a:cubicBezTo>
                    <a:pt x="15823" y="3162"/>
                    <a:pt x="15740" y="3183"/>
                    <a:pt x="15656" y="3225"/>
                  </a:cubicBezTo>
                  <a:lnTo>
                    <a:pt x="14819" y="3225"/>
                  </a:lnTo>
                  <a:lnTo>
                    <a:pt x="14316" y="3057"/>
                  </a:lnTo>
                  <a:lnTo>
                    <a:pt x="13647" y="2722"/>
                  </a:lnTo>
                  <a:cubicBezTo>
                    <a:pt x="13479" y="2639"/>
                    <a:pt x="13312" y="2555"/>
                    <a:pt x="13144" y="2555"/>
                  </a:cubicBezTo>
                  <a:cubicBezTo>
                    <a:pt x="12726" y="2471"/>
                    <a:pt x="12391" y="2304"/>
                    <a:pt x="12056" y="2136"/>
                  </a:cubicBezTo>
                  <a:cubicBezTo>
                    <a:pt x="11889" y="2136"/>
                    <a:pt x="11721" y="2053"/>
                    <a:pt x="11554" y="1969"/>
                  </a:cubicBezTo>
                  <a:cubicBezTo>
                    <a:pt x="10884" y="1969"/>
                    <a:pt x="10298" y="1885"/>
                    <a:pt x="9796" y="1718"/>
                  </a:cubicBezTo>
                  <a:cubicBezTo>
                    <a:pt x="9544" y="1634"/>
                    <a:pt x="9377" y="1550"/>
                    <a:pt x="9209" y="1550"/>
                  </a:cubicBezTo>
                  <a:cubicBezTo>
                    <a:pt x="8540" y="1466"/>
                    <a:pt x="7954" y="1383"/>
                    <a:pt x="7368" y="1132"/>
                  </a:cubicBezTo>
                  <a:lnTo>
                    <a:pt x="7117" y="964"/>
                  </a:lnTo>
                  <a:cubicBezTo>
                    <a:pt x="6949" y="880"/>
                    <a:pt x="6698" y="797"/>
                    <a:pt x="6530" y="713"/>
                  </a:cubicBezTo>
                  <a:cubicBezTo>
                    <a:pt x="6419" y="713"/>
                    <a:pt x="6270" y="676"/>
                    <a:pt x="6109" y="676"/>
                  </a:cubicBezTo>
                  <a:cubicBezTo>
                    <a:pt x="6028" y="676"/>
                    <a:pt x="5944" y="685"/>
                    <a:pt x="5861" y="713"/>
                  </a:cubicBezTo>
                  <a:cubicBezTo>
                    <a:pt x="5741" y="731"/>
                    <a:pt x="5623" y="740"/>
                    <a:pt x="5506" y="740"/>
                  </a:cubicBezTo>
                  <a:cubicBezTo>
                    <a:pt x="4552" y="740"/>
                    <a:pt x="3658" y="192"/>
                    <a:pt x="2763" y="43"/>
                  </a:cubicBezTo>
                  <a:cubicBezTo>
                    <a:pt x="2619" y="15"/>
                    <a:pt x="2476" y="1"/>
                    <a:pt x="2333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2" name="Google Shape;18712;p23"/>
            <p:cNvSpPr/>
            <p:nvPr/>
          </p:nvSpPr>
          <p:spPr>
            <a:xfrm>
              <a:off x="3363125" y="2563425"/>
              <a:ext cx="198875" cy="516200"/>
            </a:xfrm>
            <a:custGeom>
              <a:avLst/>
              <a:gdLst/>
              <a:ahLst/>
              <a:cxnLst/>
              <a:rect l="l" t="t" r="r" b="b"/>
              <a:pathLst>
                <a:path w="7955" h="20648" extrusionOk="0">
                  <a:moveTo>
                    <a:pt x="1" y="0"/>
                  </a:moveTo>
                  <a:lnTo>
                    <a:pt x="1" y="0"/>
                  </a:lnTo>
                  <a:cubicBezTo>
                    <a:pt x="1006" y="3517"/>
                    <a:pt x="1926" y="7033"/>
                    <a:pt x="3099" y="10465"/>
                  </a:cubicBezTo>
                  <a:cubicBezTo>
                    <a:pt x="4103" y="13730"/>
                    <a:pt x="5191" y="16912"/>
                    <a:pt x="6364" y="20093"/>
                  </a:cubicBezTo>
                  <a:cubicBezTo>
                    <a:pt x="6668" y="20215"/>
                    <a:pt x="6929" y="20648"/>
                    <a:pt x="7274" y="20648"/>
                  </a:cubicBezTo>
                  <a:cubicBezTo>
                    <a:pt x="7403" y="20648"/>
                    <a:pt x="7544" y="20587"/>
                    <a:pt x="7703" y="20428"/>
                  </a:cubicBezTo>
                  <a:cubicBezTo>
                    <a:pt x="7871" y="20009"/>
                    <a:pt x="7954" y="19591"/>
                    <a:pt x="7871" y="19172"/>
                  </a:cubicBezTo>
                  <a:cubicBezTo>
                    <a:pt x="6866" y="15740"/>
                    <a:pt x="6029" y="12140"/>
                    <a:pt x="4940" y="8707"/>
                  </a:cubicBezTo>
                  <a:cubicBezTo>
                    <a:pt x="4689" y="8121"/>
                    <a:pt x="4438" y="7535"/>
                    <a:pt x="3601" y="7451"/>
                  </a:cubicBezTo>
                  <a:cubicBezTo>
                    <a:pt x="3350" y="7368"/>
                    <a:pt x="2931" y="7200"/>
                    <a:pt x="2931" y="7117"/>
                  </a:cubicBezTo>
                  <a:cubicBezTo>
                    <a:pt x="2847" y="5442"/>
                    <a:pt x="1257" y="4019"/>
                    <a:pt x="1843" y="2177"/>
                  </a:cubicBezTo>
                  <a:cubicBezTo>
                    <a:pt x="2010" y="1759"/>
                    <a:pt x="1843" y="1340"/>
                    <a:pt x="1424" y="1172"/>
                  </a:cubicBezTo>
                  <a:cubicBezTo>
                    <a:pt x="922" y="838"/>
                    <a:pt x="419" y="419"/>
                    <a:pt x="1" y="0"/>
                  </a:cubicBezTo>
                  <a:close/>
                </a:path>
              </a:pathLst>
            </a:custGeom>
            <a:solidFill>
              <a:srgbClr val="6F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3" name="Google Shape;18713;p23"/>
            <p:cNvSpPr/>
            <p:nvPr/>
          </p:nvSpPr>
          <p:spPr>
            <a:xfrm>
              <a:off x="4139625" y="1759725"/>
              <a:ext cx="567225" cy="214375"/>
            </a:xfrm>
            <a:custGeom>
              <a:avLst/>
              <a:gdLst/>
              <a:ahLst/>
              <a:cxnLst/>
              <a:rect l="l" t="t" r="r" b="b"/>
              <a:pathLst>
                <a:path w="22689" h="8575" extrusionOk="0">
                  <a:moveTo>
                    <a:pt x="1" y="0"/>
                  </a:moveTo>
                  <a:lnTo>
                    <a:pt x="1" y="0"/>
                  </a:lnTo>
                  <a:cubicBezTo>
                    <a:pt x="786" y="785"/>
                    <a:pt x="1418" y="1877"/>
                    <a:pt x="2576" y="1877"/>
                  </a:cubicBezTo>
                  <a:cubicBezTo>
                    <a:pt x="2899" y="1877"/>
                    <a:pt x="3264" y="1792"/>
                    <a:pt x="3684" y="1591"/>
                  </a:cubicBezTo>
                  <a:cubicBezTo>
                    <a:pt x="3700" y="1575"/>
                    <a:pt x="3729" y="1569"/>
                    <a:pt x="3767" y="1569"/>
                  </a:cubicBezTo>
                  <a:cubicBezTo>
                    <a:pt x="3936" y="1569"/>
                    <a:pt x="4271" y="1705"/>
                    <a:pt x="4271" y="1842"/>
                  </a:cubicBezTo>
                  <a:cubicBezTo>
                    <a:pt x="4380" y="2678"/>
                    <a:pt x="4662" y="2914"/>
                    <a:pt x="5008" y="2914"/>
                  </a:cubicBezTo>
                  <a:cubicBezTo>
                    <a:pt x="5460" y="2914"/>
                    <a:pt x="6021" y="2512"/>
                    <a:pt x="6447" y="2512"/>
                  </a:cubicBezTo>
                  <a:cubicBezTo>
                    <a:pt x="6657" y="2477"/>
                    <a:pt x="6867" y="2460"/>
                    <a:pt x="7075" y="2460"/>
                  </a:cubicBezTo>
                  <a:cubicBezTo>
                    <a:pt x="7864" y="2460"/>
                    <a:pt x="8631" y="2700"/>
                    <a:pt x="9294" y="3098"/>
                  </a:cubicBezTo>
                  <a:cubicBezTo>
                    <a:pt x="9880" y="3516"/>
                    <a:pt x="10298" y="3935"/>
                    <a:pt x="11052" y="3935"/>
                  </a:cubicBezTo>
                  <a:cubicBezTo>
                    <a:pt x="11136" y="4270"/>
                    <a:pt x="11052" y="4605"/>
                    <a:pt x="11554" y="4605"/>
                  </a:cubicBezTo>
                  <a:cubicBezTo>
                    <a:pt x="11826" y="4585"/>
                    <a:pt x="12084" y="4574"/>
                    <a:pt x="12329" y="4574"/>
                  </a:cubicBezTo>
                  <a:cubicBezTo>
                    <a:pt x="14113" y="4574"/>
                    <a:pt x="15191" y="5131"/>
                    <a:pt x="16075" y="6530"/>
                  </a:cubicBezTo>
                  <a:lnTo>
                    <a:pt x="16075" y="7033"/>
                  </a:lnTo>
                  <a:cubicBezTo>
                    <a:pt x="16159" y="7116"/>
                    <a:pt x="16242" y="7200"/>
                    <a:pt x="16242" y="7284"/>
                  </a:cubicBezTo>
                  <a:cubicBezTo>
                    <a:pt x="16848" y="7587"/>
                    <a:pt x="17043" y="8574"/>
                    <a:pt x="17818" y="8574"/>
                  </a:cubicBezTo>
                  <a:cubicBezTo>
                    <a:pt x="17900" y="8574"/>
                    <a:pt x="17988" y="8563"/>
                    <a:pt x="18084" y="8539"/>
                  </a:cubicBezTo>
                  <a:cubicBezTo>
                    <a:pt x="18476" y="7217"/>
                    <a:pt x="18639" y="6640"/>
                    <a:pt x="19092" y="6640"/>
                  </a:cubicBezTo>
                  <a:cubicBezTo>
                    <a:pt x="19413" y="6640"/>
                    <a:pt x="19881" y="6930"/>
                    <a:pt x="20680" y="7451"/>
                  </a:cubicBezTo>
                  <a:cubicBezTo>
                    <a:pt x="20973" y="7660"/>
                    <a:pt x="21328" y="7765"/>
                    <a:pt x="21684" y="7765"/>
                  </a:cubicBezTo>
                  <a:cubicBezTo>
                    <a:pt x="22040" y="7765"/>
                    <a:pt x="22396" y="7660"/>
                    <a:pt x="22689" y="7451"/>
                  </a:cubicBezTo>
                  <a:cubicBezTo>
                    <a:pt x="20177" y="6363"/>
                    <a:pt x="17582" y="5107"/>
                    <a:pt x="14903" y="4102"/>
                  </a:cubicBezTo>
                  <a:cubicBezTo>
                    <a:pt x="10047" y="2344"/>
                    <a:pt x="5024" y="1256"/>
                    <a:pt x="1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4" name="Google Shape;18714;p23"/>
            <p:cNvSpPr/>
            <p:nvPr/>
          </p:nvSpPr>
          <p:spPr>
            <a:xfrm>
              <a:off x="4158475" y="4181300"/>
              <a:ext cx="133975" cy="351650"/>
            </a:xfrm>
            <a:custGeom>
              <a:avLst/>
              <a:gdLst/>
              <a:ahLst/>
              <a:cxnLst/>
              <a:rect l="l" t="t" r="r" b="b"/>
              <a:pathLst>
                <a:path w="5359" h="14066" extrusionOk="0">
                  <a:moveTo>
                    <a:pt x="1842" y="1"/>
                  </a:moveTo>
                  <a:cubicBezTo>
                    <a:pt x="754" y="1"/>
                    <a:pt x="0" y="252"/>
                    <a:pt x="586" y="1591"/>
                  </a:cubicBezTo>
                  <a:cubicBezTo>
                    <a:pt x="754" y="2177"/>
                    <a:pt x="921" y="2763"/>
                    <a:pt x="921" y="3349"/>
                  </a:cubicBezTo>
                  <a:cubicBezTo>
                    <a:pt x="838" y="4856"/>
                    <a:pt x="2010" y="6280"/>
                    <a:pt x="3517" y="6447"/>
                  </a:cubicBezTo>
                  <a:cubicBezTo>
                    <a:pt x="2010" y="7368"/>
                    <a:pt x="2010" y="7954"/>
                    <a:pt x="2763" y="9210"/>
                  </a:cubicBezTo>
                  <a:cubicBezTo>
                    <a:pt x="3265" y="9963"/>
                    <a:pt x="4270" y="10549"/>
                    <a:pt x="4270" y="11554"/>
                  </a:cubicBezTo>
                  <a:cubicBezTo>
                    <a:pt x="4019" y="11638"/>
                    <a:pt x="3684" y="11554"/>
                    <a:pt x="3600" y="11973"/>
                  </a:cubicBezTo>
                  <a:cubicBezTo>
                    <a:pt x="3349" y="12893"/>
                    <a:pt x="3935" y="13814"/>
                    <a:pt x="4772" y="14065"/>
                  </a:cubicBezTo>
                  <a:cubicBezTo>
                    <a:pt x="5023" y="13479"/>
                    <a:pt x="5191" y="12977"/>
                    <a:pt x="5358" y="12475"/>
                  </a:cubicBezTo>
                  <a:cubicBezTo>
                    <a:pt x="4521" y="8205"/>
                    <a:pt x="3349" y="4019"/>
                    <a:pt x="1842" y="1"/>
                  </a:cubicBez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5" name="Google Shape;18715;p23"/>
            <p:cNvSpPr/>
            <p:nvPr/>
          </p:nvSpPr>
          <p:spPr>
            <a:xfrm>
              <a:off x="3135000" y="4718375"/>
              <a:ext cx="123500" cy="309350"/>
            </a:xfrm>
            <a:custGeom>
              <a:avLst/>
              <a:gdLst/>
              <a:ahLst/>
              <a:cxnLst/>
              <a:rect l="l" t="t" r="r" b="b"/>
              <a:pathLst>
                <a:path w="4940" h="12374" extrusionOk="0">
                  <a:moveTo>
                    <a:pt x="3385" y="1"/>
                  </a:moveTo>
                  <a:cubicBezTo>
                    <a:pt x="3182" y="1"/>
                    <a:pt x="2969" y="78"/>
                    <a:pt x="2847" y="201"/>
                  </a:cubicBezTo>
                  <a:cubicBezTo>
                    <a:pt x="3182" y="285"/>
                    <a:pt x="2679" y="201"/>
                    <a:pt x="2763" y="452"/>
                  </a:cubicBezTo>
                  <a:cubicBezTo>
                    <a:pt x="2847" y="703"/>
                    <a:pt x="2931" y="787"/>
                    <a:pt x="2679" y="787"/>
                  </a:cubicBezTo>
                  <a:lnTo>
                    <a:pt x="2512" y="620"/>
                  </a:lnTo>
                  <a:cubicBezTo>
                    <a:pt x="2010" y="1038"/>
                    <a:pt x="1759" y="1792"/>
                    <a:pt x="2512" y="1959"/>
                  </a:cubicBezTo>
                  <a:cubicBezTo>
                    <a:pt x="3517" y="2294"/>
                    <a:pt x="3266" y="2964"/>
                    <a:pt x="3266" y="3633"/>
                  </a:cubicBezTo>
                  <a:lnTo>
                    <a:pt x="3266" y="5308"/>
                  </a:lnTo>
                  <a:cubicBezTo>
                    <a:pt x="3195" y="5324"/>
                    <a:pt x="3125" y="5330"/>
                    <a:pt x="3054" y="5330"/>
                  </a:cubicBezTo>
                  <a:cubicBezTo>
                    <a:pt x="2549" y="5330"/>
                    <a:pt x="2044" y="4978"/>
                    <a:pt x="1539" y="4978"/>
                  </a:cubicBezTo>
                  <a:cubicBezTo>
                    <a:pt x="1361" y="4978"/>
                    <a:pt x="1183" y="5022"/>
                    <a:pt x="1005" y="5140"/>
                  </a:cubicBezTo>
                  <a:cubicBezTo>
                    <a:pt x="0" y="6396"/>
                    <a:pt x="670" y="7819"/>
                    <a:pt x="503" y="9159"/>
                  </a:cubicBezTo>
                  <a:cubicBezTo>
                    <a:pt x="419" y="9494"/>
                    <a:pt x="419" y="9829"/>
                    <a:pt x="419" y="10080"/>
                  </a:cubicBezTo>
                  <a:cubicBezTo>
                    <a:pt x="335" y="10498"/>
                    <a:pt x="168" y="10833"/>
                    <a:pt x="0" y="11168"/>
                  </a:cubicBezTo>
                  <a:lnTo>
                    <a:pt x="0" y="12173"/>
                  </a:lnTo>
                  <a:cubicBezTo>
                    <a:pt x="93" y="12311"/>
                    <a:pt x="236" y="12373"/>
                    <a:pt x="387" y="12373"/>
                  </a:cubicBezTo>
                  <a:cubicBezTo>
                    <a:pt x="511" y="12373"/>
                    <a:pt x="641" y="12332"/>
                    <a:pt x="754" y="12257"/>
                  </a:cubicBezTo>
                  <a:cubicBezTo>
                    <a:pt x="3433" y="9745"/>
                    <a:pt x="4940" y="6313"/>
                    <a:pt x="4940" y="2629"/>
                  </a:cubicBezTo>
                  <a:cubicBezTo>
                    <a:pt x="4438" y="2210"/>
                    <a:pt x="4772" y="1624"/>
                    <a:pt x="4689" y="1122"/>
                  </a:cubicBezTo>
                  <a:cubicBezTo>
                    <a:pt x="4605" y="954"/>
                    <a:pt x="4521" y="703"/>
                    <a:pt x="4354" y="536"/>
                  </a:cubicBezTo>
                  <a:lnTo>
                    <a:pt x="4186" y="368"/>
                  </a:lnTo>
                  <a:cubicBezTo>
                    <a:pt x="4019" y="201"/>
                    <a:pt x="3852" y="117"/>
                    <a:pt x="3600" y="34"/>
                  </a:cubicBezTo>
                  <a:cubicBezTo>
                    <a:pt x="3533" y="11"/>
                    <a:pt x="3460" y="1"/>
                    <a:pt x="3385" y="1"/>
                  </a:cubicBezTo>
                  <a:close/>
                </a:path>
              </a:pathLst>
            </a:custGeom>
            <a:solidFill>
              <a:srgbClr val="79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6" name="Google Shape;18716;p23"/>
            <p:cNvSpPr/>
            <p:nvPr/>
          </p:nvSpPr>
          <p:spPr>
            <a:xfrm>
              <a:off x="3147550" y="1552500"/>
              <a:ext cx="288875" cy="115375"/>
            </a:xfrm>
            <a:custGeom>
              <a:avLst/>
              <a:gdLst/>
              <a:ahLst/>
              <a:cxnLst/>
              <a:rect l="l" t="t" r="r" b="b"/>
              <a:pathLst>
                <a:path w="11555" h="4615" extrusionOk="0">
                  <a:moveTo>
                    <a:pt x="2177" y="1"/>
                  </a:moveTo>
                  <a:cubicBezTo>
                    <a:pt x="336" y="85"/>
                    <a:pt x="1" y="1089"/>
                    <a:pt x="587" y="2596"/>
                  </a:cubicBezTo>
                  <a:cubicBezTo>
                    <a:pt x="1089" y="2764"/>
                    <a:pt x="1759" y="2680"/>
                    <a:pt x="2094" y="3182"/>
                  </a:cubicBezTo>
                  <a:cubicBezTo>
                    <a:pt x="2871" y="4115"/>
                    <a:pt x="3936" y="4614"/>
                    <a:pt x="5090" y="4614"/>
                  </a:cubicBezTo>
                  <a:cubicBezTo>
                    <a:pt x="5179" y="4614"/>
                    <a:pt x="5269" y="4611"/>
                    <a:pt x="5359" y="4605"/>
                  </a:cubicBezTo>
                  <a:cubicBezTo>
                    <a:pt x="5945" y="4438"/>
                    <a:pt x="6363" y="4103"/>
                    <a:pt x="6698" y="3601"/>
                  </a:cubicBezTo>
                  <a:cubicBezTo>
                    <a:pt x="6866" y="3433"/>
                    <a:pt x="6363" y="3266"/>
                    <a:pt x="6615" y="3182"/>
                  </a:cubicBezTo>
                  <a:cubicBezTo>
                    <a:pt x="6633" y="3173"/>
                    <a:pt x="6651" y="3169"/>
                    <a:pt x="6670" y="3169"/>
                  </a:cubicBezTo>
                  <a:cubicBezTo>
                    <a:pt x="6819" y="3169"/>
                    <a:pt x="6968" y="3443"/>
                    <a:pt x="7117" y="3517"/>
                  </a:cubicBezTo>
                  <a:cubicBezTo>
                    <a:pt x="7452" y="3601"/>
                    <a:pt x="7787" y="3685"/>
                    <a:pt x="8122" y="3685"/>
                  </a:cubicBezTo>
                  <a:cubicBezTo>
                    <a:pt x="8833" y="3810"/>
                    <a:pt x="9404" y="3883"/>
                    <a:pt x="9859" y="3883"/>
                  </a:cubicBezTo>
                  <a:cubicBezTo>
                    <a:pt x="11224" y="3883"/>
                    <a:pt x="11554" y="3224"/>
                    <a:pt x="11554" y="1340"/>
                  </a:cubicBezTo>
                  <a:cubicBezTo>
                    <a:pt x="11470" y="1173"/>
                    <a:pt x="11303" y="1173"/>
                    <a:pt x="11135" y="1173"/>
                  </a:cubicBezTo>
                  <a:cubicBezTo>
                    <a:pt x="10793" y="1282"/>
                    <a:pt x="10450" y="1324"/>
                    <a:pt x="10108" y="1324"/>
                  </a:cubicBezTo>
                  <a:cubicBezTo>
                    <a:pt x="8910" y="1324"/>
                    <a:pt x="7713" y="807"/>
                    <a:pt x="6515" y="807"/>
                  </a:cubicBezTo>
                  <a:cubicBezTo>
                    <a:pt x="6213" y="807"/>
                    <a:pt x="5912" y="840"/>
                    <a:pt x="5610" y="922"/>
                  </a:cubicBezTo>
                  <a:cubicBezTo>
                    <a:pt x="5275" y="922"/>
                    <a:pt x="4940" y="922"/>
                    <a:pt x="4689" y="754"/>
                  </a:cubicBezTo>
                  <a:lnTo>
                    <a:pt x="4438" y="587"/>
                  </a:lnTo>
                  <a:cubicBezTo>
                    <a:pt x="4270" y="503"/>
                    <a:pt x="4019" y="419"/>
                    <a:pt x="3852" y="336"/>
                  </a:cubicBezTo>
                  <a:cubicBezTo>
                    <a:pt x="3266" y="85"/>
                    <a:pt x="2764" y="1"/>
                    <a:pt x="2177" y="1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7" name="Google Shape;18717;p23"/>
            <p:cNvSpPr/>
            <p:nvPr/>
          </p:nvSpPr>
          <p:spPr>
            <a:xfrm>
              <a:off x="2955000" y="2647150"/>
              <a:ext cx="121425" cy="329825"/>
            </a:xfrm>
            <a:custGeom>
              <a:avLst/>
              <a:gdLst/>
              <a:ahLst/>
              <a:cxnLst/>
              <a:rect l="l" t="t" r="r" b="b"/>
              <a:pathLst>
                <a:path w="4857" h="13193" extrusionOk="0">
                  <a:moveTo>
                    <a:pt x="1759" y="0"/>
                  </a:moveTo>
                  <a:cubicBezTo>
                    <a:pt x="1675" y="754"/>
                    <a:pt x="1340" y="1507"/>
                    <a:pt x="838" y="2009"/>
                  </a:cubicBezTo>
                  <a:cubicBezTo>
                    <a:pt x="335" y="2428"/>
                    <a:pt x="252" y="3182"/>
                    <a:pt x="503" y="3768"/>
                  </a:cubicBezTo>
                  <a:cubicBezTo>
                    <a:pt x="2428" y="4102"/>
                    <a:pt x="1089" y="4856"/>
                    <a:pt x="838" y="5442"/>
                  </a:cubicBezTo>
                  <a:cubicBezTo>
                    <a:pt x="670" y="5944"/>
                    <a:pt x="1" y="6028"/>
                    <a:pt x="84" y="6614"/>
                  </a:cubicBezTo>
                  <a:cubicBezTo>
                    <a:pt x="335" y="6949"/>
                    <a:pt x="587" y="7116"/>
                    <a:pt x="921" y="7116"/>
                  </a:cubicBezTo>
                  <a:cubicBezTo>
                    <a:pt x="2847" y="7619"/>
                    <a:pt x="2931" y="7870"/>
                    <a:pt x="2428" y="9712"/>
                  </a:cubicBezTo>
                  <a:cubicBezTo>
                    <a:pt x="2345" y="10047"/>
                    <a:pt x="2345" y="10381"/>
                    <a:pt x="2261" y="10716"/>
                  </a:cubicBezTo>
                  <a:cubicBezTo>
                    <a:pt x="2512" y="10967"/>
                    <a:pt x="2428" y="11470"/>
                    <a:pt x="2763" y="11637"/>
                  </a:cubicBezTo>
                  <a:lnTo>
                    <a:pt x="2763" y="12140"/>
                  </a:lnTo>
                  <a:cubicBezTo>
                    <a:pt x="2812" y="12131"/>
                    <a:pt x="2858" y="12126"/>
                    <a:pt x="2903" y="12126"/>
                  </a:cubicBezTo>
                  <a:cubicBezTo>
                    <a:pt x="3612" y="12126"/>
                    <a:pt x="3791" y="13193"/>
                    <a:pt x="4557" y="13193"/>
                  </a:cubicBezTo>
                  <a:cubicBezTo>
                    <a:pt x="4648" y="13193"/>
                    <a:pt x="4747" y="13178"/>
                    <a:pt x="4856" y="13144"/>
                  </a:cubicBezTo>
                  <a:cubicBezTo>
                    <a:pt x="4103" y="8707"/>
                    <a:pt x="3014" y="4354"/>
                    <a:pt x="1759" y="0"/>
                  </a:cubicBezTo>
                  <a:close/>
                </a:path>
              </a:pathLst>
            </a:custGeom>
            <a:solidFill>
              <a:srgbClr val="79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8" name="Google Shape;18718;p23"/>
            <p:cNvSpPr/>
            <p:nvPr/>
          </p:nvSpPr>
          <p:spPr>
            <a:xfrm>
              <a:off x="5851475" y="2559225"/>
              <a:ext cx="324650" cy="228175"/>
            </a:xfrm>
            <a:custGeom>
              <a:avLst/>
              <a:gdLst/>
              <a:ahLst/>
              <a:cxnLst/>
              <a:rect l="l" t="t" r="r" b="b"/>
              <a:pathLst>
                <a:path w="12986" h="9127" extrusionOk="0">
                  <a:moveTo>
                    <a:pt x="1935" y="1"/>
                  </a:moveTo>
                  <a:lnTo>
                    <a:pt x="1600" y="168"/>
                  </a:lnTo>
                  <a:cubicBezTo>
                    <a:pt x="1181" y="503"/>
                    <a:pt x="1433" y="1173"/>
                    <a:pt x="1265" y="1508"/>
                  </a:cubicBezTo>
                  <a:cubicBezTo>
                    <a:pt x="1" y="3571"/>
                    <a:pt x="1011" y="3782"/>
                    <a:pt x="2193" y="3782"/>
                  </a:cubicBezTo>
                  <a:cubicBezTo>
                    <a:pt x="2498" y="3782"/>
                    <a:pt x="2815" y="3768"/>
                    <a:pt x="3107" y="3768"/>
                  </a:cubicBezTo>
                  <a:cubicBezTo>
                    <a:pt x="4028" y="3768"/>
                    <a:pt x="4279" y="4103"/>
                    <a:pt x="4363" y="4857"/>
                  </a:cubicBezTo>
                  <a:cubicBezTo>
                    <a:pt x="4279" y="5024"/>
                    <a:pt x="4195" y="5192"/>
                    <a:pt x="4195" y="5443"/>
                  </a:cubicBezTo>
                  <a:cubicBezTo>
                    <a:pt x="4279" y="5610"/>
                    <a:pt x="4363" y="5778"/>
                    <a:pt x="4530" y="5945"/>
                  </a:cubicBezTo>
                  <a:cubicBezTo>
                    <a:pt x="4865" y="6196"/>
                    <a:pt x="5200" y="6364"/>
                    <a:pt x="5619" y="6447"/>
                  </a:cubicBezTo>
                  <a:cubicBezTo>
                    <a:pt x="5667" y="6457"/>
                    <a:pt x="5714" y="6461"/>
                    <a:pt x="5763" y="6461"/>
                  </a:cubicBezTo>
                  <a:cubicBezTo>
                    <a:pt x="6049" y="6461"/>
                    <a:pt x="6344" y="6316"/>
                    <a:pt x="6701" y="6316"/>
                  </a:cubicBezTo>
                  <a:cubicBezTo>
                    <a:pt x="6808" y="6316"/>
                    <a:pt x="6922" y="6329"/>
                    <a:pt x="7042" y="6364"/>
                  </a:cubicBezTo>
                  <a:cubicBezTo>
                    <a:pt x="7628" y="6531"/>
                    <a:pt x="7795" y="7452"/>
                    <a:pt x="8465" y="7452"/>
                  </a:cubicBezTo>
                  <a:cubicBezTo>
                    <a:pt x="8716" y="7368"/>
                    <a:pt x="8884" y="7285"/>
                    <a:pt x="9051" y="7201"/>
                  </a:cubicBezTo>
                  <a:cubicBezTo>
                    <a:pt x="9302" y="7117"/>
                    <a:pt x="8800" y="6782"/>
                    <a:pt x="9135" y="6782"/>
                  </a:cubicBezTo>
                  <a:cubicBezTo>
                    <a:pt x="9135" y="6950"/>
                    <a:pt x="9219" y="7117"/>
                    <a:pt x="9386" y="7201"/>
                  </a:cubicBezTo>
                  <a:cubicBezTo>
                    <a:pt x="9434" y="7196"/>
                    <a:pt x="9481" y="7194"/>
                    <a:pt x="9527" y="7194"/>
                  </a:cubicBezTo>
                  <a:cubicBezTo>
                    <a:pt x="10281" y="7194"/>
                    <a:pt x="10754" y="7816"/>
                    <a:pt x="11228" y="8289"/>
                  </a:cubicBezTo>
                  <a:cubicBezTo>
                    <a:pt x="11646" y="8792"/>
                    <a:pt x="12316" y="9126"/>
                    <a:pt x="12986" y="9126"/>
                  </a:cubicBezTo>
                  <a:cubicBezTo>
                    <a:pt x="9805" y="5526"/>
                    <a:pt x="6037" y="2513"/>
                    <a:pt x="1935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9" name="Google Shape;18719;p23"/>
            <p:cNvSpPr/>
            <p:nvPr/>
          </p:nvSpPr>
          <p:spPr>
            <a:xfrm>
              <a:off x="3976375" y="4639075"/>
              <a:ext cx="148625" cy="261525"/>
            </a:xfrm>
            <a:custGeom>
              <a:avLst/>
              <a:gdLst/>
              <a:ahLst/>
              <a:cxnLst/>
              <a:rect l="l" t="t" r="r" b="b"/>
              <a:pathLst>
                <a:path w="5945" h="10461" extrusionOk="0">
                  <a:moveTo>
                    <a:pt x="2529" y="0"/>
                  </a:moveTo>
                  <a:cubicBezTo>
                    <a:pt x="2448" y="0"/>
                    <a:pt x="2385" y="76"/>
                    <a:pt x="2345" y="275"/>
                  </a:cubicBezTo>
                  <a:cubicBezTo>
                    <a:pt x="2125" y="1118"/>
                    <a:pt x="1809" y="1367"/>
                    <a:pt x="1453" y="1367"/>
                  </a:cubicBezTo>
                  <a:cubicBezTo>
                    <a:pt x="995" y="1367"/>
                    <a:pt x="472" y="956"/>
                    <a:pt x="1" y="861"/>
                  </a:cubicBezTo>
                  <a:lnTo>
                    <a:pt x="1" y="861"/>
                  </a:lnTo>
                  <a:cubicBezTo>
                    <a:pt x="419" y="2954"/>
                    <a:pt x="1508" y="4880"/>
                    <a:pt x="2094" y="7057"/>
                  </a:cubicBezTo>
                  <a:cubicBezTo>
                    <a:pt x="2261" y="8229"/>
                    <a:pt x="2763" y="9401"/>
                    <a:pt x="3433" y="10405"/>
                  </a:cubicBezTo>
                  <a:cubicBezTo>
                    <a:pt x="3537" y="10440"/>
                    <a:pt x="3641" y="10460"/>
                    <a:pt x="3739" y="10460"/>
                  </a:cubicBezTo>
                  <a:cubicBezTo>
                    <a:pt x="3878" y="10460"/>
                    <a:pt x="4005" y="10420"/>
                    <a:pt x="4103" y="10322"/>
                  </a:cubicBezTo>
                  <a:cubicBezTo>
                    <a:pt x="4689" y="9652"/>
                    <a:pt x="4940" y="8731"/>
                    <a:pt x="5526" y="8061"/>
                  </a:cubicBezTo>
                  <a:cubicBezTo>
                    <a:pt x="5945" y="7559"/>
                    <a:pt x="5945" y="6805"/>
                    <a:pt x="5191" y="6638"/>
                  </a:cubicBezTo>
                  <a:cubicBezTo>
                    <a:pt x="3266" y="6219"/>
                    <a:pt x="3601" y="4880"/>
                    <a:pt x="3936" y="3624"/>
                  </a:cubicBezTo>
                  <a:cubicBezTo>
                    <a:pt x="4354" y="2787"/>
                    <a:pt x="4270" y="1782"/>
                    <a:pt x="3852" y="1029"/>
                  </a:cubicBezTo>
                  <a:lnTo>
                    <a:pt x="3601" y="778"/>
                  </a:lnTo>
                  <a:cubicBezTo>
                    <a:pt x="3218" y="778"/>
                    <a:pt x="2787" y="0"/>
                    <a:pt x="2529" y="0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0" name="Google Shape;18720;p23"/>
            <p:cNvSpPr/>
            <p:nvPr/>
          </p:nvSpPr>
          <p:spPr>
            <a:xfrm>
              <a:off x="3522200" y="3065750"/>
              <a:ext cx="157000" cy="418600"/>
            </a:xfrm>
            <a:custGeom>
              <a:avLst/>
              <a:gdLst/>
              <a:ahLst/>
              <a:cxnLst/>
              <a:rect l="l" t="t" r="r" b="b"/>
              <a:pathLst>
                <a:path w="6280" h="16744" extrusionOk="0">
                  <a:moveTo>
                    <a:pt x="1" y="0"/>
                  </a:moveTo>
                  <a:lnTo>
                    <a:pt x="1" y="0"/>
                  </a:lnTo>
                  <a:cubicBezTo>
                    <a:pt x="1675" y="5609"/>
                    <a:pt x="3517" y="11219"/>
                    <a:pt x="5610" y="16744"/>
                  </a:cubicBezTo>
                  <a:cubicBezTo>
                    <a:pt x="5694" y="15823"/>
                    <a:pt x="5694" y="14902"/>
                    <a:pt x="5694" y="13981"/>
                  </a:cubicBezTo>
                  <a:cubicBezTo>
                    <a:pt x="6196" y="13395"/>
                    <a:pt x="6280" y="12558"/>
                    <a:pt x="5945" y="11888"/>
                  </a:cubicBezTo>
                  <a:cubicBezTo>
                    <a:pt x="4605" y="8707"/>
                    <a:pt x="3768" y="5274"/>
                    <a:pt x="2596" y="2009"/>
                  </a:cubicBezTo>
                  <a:cubicBezTo>
                    <a:pt x="2345" y="1340"/>
                    <a:pt x="2177" y="419"/>
                    <a:pt x="117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4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1" name="Google Shape;18721;p23"/>
            <p:cNvSpPr/>
            <p:nvPr/>
          </p:nvSpPr>
          <p:spPr>
            <a:xfrm>
              <a:off x="3348475" y="1586000"/>
              <a:ext cx="362125" cy="138750"/>
            </a:xfrm>
            <a:custGeom>
              <a:avLst/>
              <a:gdLst/>
              <a:ahLst/>
              <a:cxnLst/>
              <a:rect l="l" t="t" r="r" b="b"/>
              <a:pathLst>
                <a:path w="14485" h="5550" extrusionOk="0">
                  <a:moveTo>
                    <a:pt x="3601" y="0"/>
                  </a:moveTo>
                  <a:cubicBezTo>
                    <a:pt x="2880" y="1498"/>
                    <a:pt x="2636" y="2004"/>
                    <a:pt x="1945" y="2004"/>
                  </a:cubicBezTo>
                  <a:cubicBezTo>
                    <a:pt x="1593" y="2004"/>
                    <a:pt x="1126" y="1872"/>
                    <a:pt x="419" y="1675"/>
                  </a:cubicBezTo>
                  <a:cubicBezTo>
                    <a:pt x="336" y="1675"/>
                    <a:pt x="168" y="1842"/>
                    <a:pt x="1" y="1926"/>
                  </a:cubicBezTo>
                  <a:cubicBezTo>
                    <a:pt x="558" y="3102"/>
                    <a:pt x="1710" y="3775"/>
                    <a:pt x="2882" y="3775"/>
                  </a:cubicBezTo>
                  <a:cubicBezTo>
                    <a:pt x="3295" y="3775"/>
                    <a:pt x="3710" y="3691"/>
                    <a:pt x="4103" y="3517"/>
                  </a:cubicBezTo>
                  <a:cubicBezTo>
                    <a:pt x="4895" y="3305"/>
                    <a:pt x="5704" y="3202"/>
                    <a:pt x="6508" y="3202"/>
                  </a:cubicBezTo>
                  <a:cubicBezTo>
                    <a:pt x="8254" y="3202"/>
                    <a:pt x="9980" y="3688"/>
                    <a:pt x="11470" y="4605"/>
                  </a:cubicBezTo>
                  <a:cubicBezTo>
                    <a:pt x="12045" y="5036"/>
                    <a:pt x="12647" y="5549"/>
                    <a:pt x="13214" y="5549"/>
                  </a:cubicBezTo>
                  <a:cubicBezTo>
                    <a:pt x="13638" y="5549"/>
                    <a:pt x="14042" y="5262"/>
                    <a:pt x="14401" y="4438"/>
                  </a:cubicBezTo>
                  <a:cubicBezTo>
                    <a:pt x="14484" y="3768"/>
                    <a:pt x="14233" y="3182"/>
                    <a:pt x="13731" y="2847"/>
                  </a:cubicBezTo>
                  <a:cubicBezTo>
                    <a:pt x="13634" y="2811"/>
                    <a:pt x="13533" y="2797"/>
                    <a:pt x="13428" y="2797"/>
                  </a:cubicBezTo>
                  <a:cubicBezTo>
                    <a:pt x="13112" y="2797"/>
                    <a:pt x="12766" y="2920"/>
                    <a:pt x="12447" y="2920"/>
                  </a:cubicBezTo>
                  <a:cubicBezTo>
                    <a:pt x="12136" y="2920"/>
                    <a:pt x="11850" y="2804"/>
                    <a:pt x="11638" y="2345"/>
                  </a:cubicBezTo>
                  <a:cubicBezTo>
                    <a:pt x="11470" y="2261"/>
                    <a:pt x="11303" y="2093"/>
                    <a:pt x="11136" y="1926"/>
                  </a:cubicBezTo>
                  <a:cubicBezTo>
                    <a:pt x="8540" y="1424"/>
                    <a:pt x="6029" y="754"/>
                    <a:pt x="3601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2" name="Google Shape;18722;p23"/>
            <p:cNvSpPr/>
            <p:nvPr/>
          </p:nvSpPr>
          <p:spPr>
            <a:xfrm>
              <a:off x="5209150" y="4367575"/>
              <a:ext cx="138150" cy="213850"/>
            </a:xfrm>
            <a:custGeom>
              <a:avLst/>
              <a:gdLst/>
              <a:ahLst/>
              <a:cxnLst/>
              <a:rect l="l" t="t" r="r" b="b"/>
              <a:pathLst>
                <a:path w="5526" h="8554" extrusionOk="0">
                  <a:moveTo>
                    <a:pt x="1926" y="1"/>
                  </a:moveTo>
                  <a:cubicBezTo>
                    <a:pt x="1675" y="1089"/>
                    <a:pt x="1591" y="2177"/>
                    <a:pt x="1842" y="3266"/>
                  </a:cubicBezTo>
                  <a:cubicBezTo>
                    <a:pt x="1768" y="3276"/>
                    <a:pt x="1695" y="3282"/>
                    <a:pt x="1623" y="3282"/>
                  </a:cubicBezTo>
                  <a:cubicBezTo>
                    <a:pt x="1131" y="3282"/>
                    <a:pt x="711" y="3034"/>
                    <a:pt x="419" y="2596"/>
                  </a:cubicBezTo>
                  <a:cubicBezTo>
                    <a:pt x="335" y="2847"/>
                    <a:pt x="1" y="3098"/>
                    <a:pt x="84" y="3182"/>
                  </a:cubicBezTo>
                  <a:cubicBezTo>
                    <a:pt x="1256" y="4689"/>
                    <a:pt x="2177" y="6280"/>
                    <a:pt x="2763" y="8038"/>
                  </a:cubicBezTo>
                  <a:cubicBezTo>
                    <a:pt x="2870" y="8395"/>
                    <a:pt x="3130" y="8554"/>
                    <a:pt x="3412" y="8554"/>
                  </a:cubicBezTo>
                  <a:cubicBezTo>
                    <a:pt x="3791" y="8554"/>
                    <a:pt x="4210" y="8267"/>
                    <a:pt x="4354" y="7787"/>
                  </a:cubicBezTo>
                  <a:cubicBezTo>
                    <a:pt x="4534" y="7247"/>
                    <a:pt x="4671" y="7008"/>
                    <a:pt x="5011" y="7008"/>
                  </a:cubicBezTo>
                  <a:cubicBezTo>
                    <a:pt x="5145" y="7008"/>
                    <a:pt x="5312" y="7046"/>
                    <a:pt x="5526" y="7117"/>
                  </a:cubicBezTo>
                  <a:cubicBezTo>
                    <a:pt x="4605" y="4605"/>
                    <a:pt x="3433" y="2261"/>
                    <a:pt x="1926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3" name="Google Shape;18723;p23"/>
            <p:cNvSpPr/>
            <p:nvPr/>
          </p:nvSpPr>
          <p:spPr>
            <a:xfrm>
              <a:off x="5855875" y="3738200"/>
              <a:ext cx="207250" cy="209500"/>
            </a:xfrm>
            <a:custGeom>
              <a:avLst/>
              <a:gdLst/>
              <a:ahLst/>
              <a:cxnLst/>
              <a:rect l="l" t="t" r="r" b="b"/>
              <a:pathLst>
                <a:path w="8290" h="8380" extrusionOk="0">
                  <a:moveTo>
                    <a:pt x="2433" y="0"/>
                  </a:moveTo>
                  <a:cubicBezTo>
                    <a:pt x="2210" y="0"/>
                    <a:pt x="1959" y="44"/>
                    <a:pt x="1675" y="144"/>
                  </a:cubicBezTo>
                  <a:cubicBezTo>
                    <a:pt x="1675" y="730"/>
                    <a:pt x="419" y="1399"/>
                    <a:pt x="1759" y="1902"/>
                  </a:cubicBezTo>
                  <a:cubicBezTo>
                    <a:pt x="3433" y="2488"/>
                    <a:pt x="838" y="3157"/>
                    <a:pt x="1759" y="3743"/>
                  </a:cubicBezTo>
                  <a:cubicBezTo>
                    <a:pt x="1843" y="3743"/>
                    <a:pt x="1926" y="3827"/>
                    <a:pt x="2010" y="3911"/>
                  </a:cubicBezTo>
                  <a:cubicBezTo>
                    <a:pt x="2680" y="4581"/>
                    <a:pt x="2680" y="4832"/>
                    <a:pt x="2010" y="4999"/>
                  </a:cubicBezTo>
                  <a:cubicBezTo>
                    <a:pt x="1340" y="5083"/>
                    <a:pt x="671" y="5250"/>
                    <a:pt x="1" y="5250"/>
                  </a:cubicBezTo>
                  <a:cubicBezTo>
                    <a:pt x="587" y="5836"/>
                    <a:pt x="1340" y="6171"/>
                    <a:pt x="2094" y="6255"/>
                  </a:cubicBezTo>
                  <a:cubicBezTo>
                    <a:pt x="2139" y="6253"/>
                    <a:pt x="2184" y="6251"/>
                    <a:pt x="2228" y="6251"/>
                  </a:cubicBezTo>
                  <a:cubicBezTo>
                    <a:pt x="3733" y="6251"/>
                    <a:pt x="4562" y="7606"/>
                    <a:pt x="5945" y="8013"/>
                  </a:cubicBezTo>
                  <a:cubicBezTo>
                    <a:pt x="6416" y="8142"/>
                    <a:pt x="6887" y="8380"/>
                    <a:pt x="7303" y="8380"/>
                  </a:cubicBezTo>
                  <a:cubicBezTo>
                    <a:pt x="7699" y="8380"/>
                    <a:pt x="8044" y="8163"/>
                    <a:pt x="8289" y="7427"/>
                  </a:cubicBezTo>
                  <a:cubicBezTo>
                    <a:pt x="6447" y="6004"/>
                    <a:pt x="5108" y="4078"/>
                    <a:pt x="4605" y="1818"/>
                  </a:cubicBezTo>
                  <a:cubicBezTo>
                    <a:pt x="3980" y="1053"/>
                    <a:pt x="3527" y="0"/>
                    <a:pt x="243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4" name="Google Shape;18724;p23"/>
            <p:cNvSpPr/>
            <p:nvPr/>
          </p:nvSpPr>
          <p:spPr>
            <a:xfrm>
              <a:off x="2829425" y="4227350"/>
              <a:ext cx="154900" cy="181325"/>
            </a:xfrm>
            <a:custGeom>
              <a:avLst/>
              <a:gdLst/>
              <a:ahLst/>
              <a:cxnLst/>
              <a:rect l="l" t="t" r="r" b="b"/>
              <a:pathLst>
                <a:path w="6196" h="7253" extrusionOk="0">
                  <a:moveTo>
                    <a:pt x="1005" y="252"/>
                  </a:moveTo>
                  <a:cubicBezTo>
                    <a:pt x="586" y="419"/>
                    <a:pt x="0" y="754"/>
                    <a:pt x="252" y="1005"/>
                  </a:cubicBezTo>
                  <a:cubicBezTo>
                    <a:pt x="1089" y="2261"/>
                    <a:pt x="335" y="3600"/>
                    <a:pt x="670" y="4772"/>
                  </a:cubicBezTo>
                  <a:cubicBezTo>
                    <a:pt x="586" y="5442"/>
                    <a:pt x="838" y="6196"/>
                    <a:pt x="1256" y="6698"/>
                  </a:cubicBezTo>
                  <a:cubicBezTo>
                    <a:pt x="1520" y="7027"/>
                    <a:pt x="1938" y="7253"/>
                    <a:pt x="2349" y="7253"/>
                  </a:cubicBezTo>
                  <a:cubicBezTo>
                    <a:pt x="2461" y="7253"/>
                    <a:pt x="2572" y="7236"/>
                    <a:pt x="2679" y="7200"/>
                  </a:cubicBezTo>
                  <a:cubicBezTo>
                    <a:pt x="3768" y="6279"/>
                    <a:pt x="4940" y="5442"/>
                    <a:pt x="6196" y="4772"/>
                  </a:cubicBezTo>
                  <a:cubicBezTo>
                    <a:pt x="6138" y="4486"/>
                    <a:pt x="5964" y="4425"/>
                    <a:pt x="5752" y="4425"/>
                  </a:cubicBezTo>
                  <a:cubicBezTo>
                    <a:pt x="5594" y="4425"/>
                    <a:pt x="5415" y="4459"/>
                    <a:pt x="5249" y="4459"/>
                  </a:cubicBezTo>
                  <a:cubicBezTo>
                    <a:pt x="4987" y="4459"/>
                    <a:pt x="4756" y="4374"/>
                    <a:pt x="4689" y="3935"/>
                  </a:cubicBezTo>
                  <a:cubicBezTo>
                    <a:pt x="4521" y="2847"/>
                    <a:pt x="3517" y="2679"/>
                    <a:pt x="2679" y="2261"/>
                  </a:cubicBezTo>
                  <a:cubicBezTo>
                    <a:pt x="2679" y="2093"/>
                    <a:pt x="2596" y="2010"/>
                    <a:pt x="2428" y="1926"/>
                  </a:cubicBezTo>
                  <a:lnTo>
                    <a:pt x="2345" y="1675"/>
                  </a:lnTo>
                  <a:lnTo>
                    <a:pt x="2345" y="1675"/>
                  </a:lnTo>
                  <a:lnTo>
                    <a:pt x="2512" y="1842"/>
                  </a:lnTo>
                  <a:lnTo>
                    <a:pt x="2679" y="1759"/>
                  </a:lnTo>
                  <a:cubicBezTo>
                    <a:pt x="3182" y="0"/>
                    <a:pt x="1926" y="335"/>
                    <a:pt x="1005" y="252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5" name="Google Shape;18725;p23"/>
            <p:cNvSpPr/>
            <p:nvPr/>
          </p:nvSpPr>
          <p:spPr>
            <a:xfrm>
              <a:off x="3197800" y="4445025"/>
              <a:ext cx="96300" cy="339075"/>
            </a:xfrm>
            <a:custGeom>
              <a:avLst/>
              <a:gdLst/>
              <a:ahLst/>
              <a:cxnLst/>
              <a:rect l="l" t="t" r="r" b="b"/>
              <a:pathLst>
                <a:path w="3852" h="13563" extrusionOk="0">
                  <a:moveTo>
                    <a:pt x="3600" y="0"/>
                  </a:moveTo>
                  <a:cubicBezTo>
                    <a:pt x="2595" y="168"/>
                    <a:pt x="1842" y="335"/>
                    <a:pt x="2512" y="1758"/>
                  </a:cubicBezTo>
                  <a:cubicBezTo>
                    <a:pt x="3098" y="2596"/>
                    <a:pt x="2763" y="3935"/>
                    <a:pt x="1758" y="4354"/>
                  </a:cubicBezTo>
                  <a:cubicBezTo>
                    <a:pt x="1172" y="4689"/>
                    <a:pt x="921" y="5526"/>
                    <a:pt x="1340" y="6112"/>
                  </a:cubicBezTo>
                  <a:cubicBezTo>
                    <a:pt x="2260" y="7116"/>
                    <a:pt x="1926" y="7870"/>
                    <a:pt x="1507" y="9042"/>
                  </a:cubicBezTo>
                  <a:cubicBezTo>
                    <a:pt x="1088" y="9963"/>
                    <a:pt x="251" y="10549"/>
                    <a:pt x="0" y="11554"/>
                  </a:cubicBezTo>
                  <a:cubicBezTo>
                    <a:pt x="84" y="11679"/>
                    <a:pt x="167" y="11742"/>
                    <a:pt x="251" y="11742"/>
                  </a:cubicBezTo>
                  <a:cubicBezTo>
                    <a:pt x="335" y="11742"/>
                    <a:pt x="419" y="11679"/>
                    <a:pt x="502" y="11554"/>
                  </a:cubicBezTo>
                  <a:lnTo>
                    <a:pt x="1005" y="11051"/>
                  </a:lnTo>
                  <a:cubicBezTo>
                    <a:pt x="1172" y="11219"/>
                    <a:pt x="1423" y="11386"/>
                    <a:pt x="1507" y="11554"/>
                  </a:cubicBezTo>
                  <a:cubicBezTo>
                    <a:pt x="1674" y="11721"/>
                    <a:pt x="2009" y="11721"/>
                    <a:pt x="2009" y="12056"/>
                  </a:cubicBezTo>
                  <a:cubicBezTo>
                    <a:pt x="1842" y="12642"/>
                    <a:pt x="1172" y="13395"/>
                    <a:pt x="2512" y="13563"/>
                  </a:cubicBezTo>
                  <a:cubicBezTo>
                    <a:pt x="2763" y="13061"/>
                    <a:pt x="2930" y="12474"/>
                    <a:pt x="2930" y="11888"/>
                  </a:cubicBezTo>
                  <a:cubicBezTo>
                    <a:pt x="2847" y="7954"/>
                    <a:pt x="3851" y="4019"/>
                    <a:pt x="3600" y="0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6" name="Google Shape;18726;p23"/>
            <p:cNvSpPr/>
            <p:nvPr/>
          </p:nvSpPr>
          <p:spPr>
            <a:xfrm>
              <a:off x="4706825" y="2771975"/>
              <a:ext cx="376775" cy="229225"/>
            </a:xfrm>
            <a:custGeom>
              <a:avLst/>
              <a:gdLst/>
              <a:ahLst/>
              <a:cxnLst/>
              <a:rect l="l" t="t" r="r" b="b"/>
              <a:pathLst>
                <a:path w="15071" h="9169" extrusionOk="0">
                  <a:moveTo>
                    <a:pt x="370" y="0"/>
                  </a:moveTo>
                  <a:cubicBezTo>
                    <a:pt x="140" y="0"/>
                    <a:pt x="1" y="169"/>
                    <a:pt x="1" y="700"/>
                  </a:cubicBezTo>
                  <a:cubicBezTo>
                    <a:pt x="1257" y="700"/>
                    <a:pt x="2345" y="1370"/>
                    <a:pt x="3015" y="2458"/>
                  </a:cubicBezTo>
                  <a:cubicBezTo>
                    <a:pt x="3548" y="3324"/>
                    <a:pt x="4186" y="4031"/>
                    <a:pt x="5184" y="4031"/>
                  </a:cubicBezTo>
                  <a:cubicBezTo>
                    <a:pt x="5440" y="4031"/>
                    <a:pt x="5720" y="3984"/>
                    <a:pt x="6029" y="3881"/>
                  </a:cubicBezTo>
                  <a:cubicBezTo>
                    <a:pt x="6214" y="3828"/>
                    <a:pt x="6400" y="3801"/>
                    <a:pt x="6580" y="3801"/>
                  </a:cubicBezTo>
                  <a:cubicBezTo>
                    <a:pt x="6969" y="3801"/>
                    <a:pt x="7333" y="3930"/>
                    <a:pt x="7619" y="4216"/>
                  </a:cubicBezTo>
                  <a:cubicBezTo>
                    <a:pt x="8624" y="5640"/>
                    <a:pt x="10131" y="5807"/>
                    <a:pt x="11638" y="6309"/>
                  </a:cubicBezTo>
                  <a:cubicBezTo>
                    <a:pt x="12391" y="6560"/>
                    <a:pt x="12308" y="7147"/>
                    <a:pt x="12056" y="7733"/>
                  </a:cubicBezTo>
                  <a:cubicBezTo>
                    <a:pt x="12140" y="7816"/>
                    <a:pt x="12224" y="7900"/>
                    <a:pt x="12308" y="8067"/>
                  </a:cubicBezTo>
                  <a:cubicBezTo>
                    <a:pt x="12391" y="8319"/>
                    <a:pt x="12308" y="8570"/>
                    <a:pt x="12308" y="8737"/>
                  </a:cubicBezTo>
                  <a:cubicBezTo>
                    <a:pt x="12224" y="8905"/>
                    <a:pt x="12308" y="9072"/>
                    <a:pt x="12475" y="9156"/>
                  </a:cubicBezTo>
                  <a:cubicBezTo>
                    <a:pt x="12536" y="9164"/>
                    <a:pt x="12596" y="9169"/>
                    <a:pt x="12656" y="9169"/>
                  </a:cubicBezTo>
                  <a:cubicBezTo>
                    <a:pt x="13178" y="9169"/>
                    <a:pt x="13673" y="8853"/>
                    <a:pt x="13898" y="8402"/>
                  </a:cubicBezTo>
                  <a:cubicBezTo>
                    <a:pt x="14149" y="7984"/>
                    <a:pt x="14568" y="7649"/>
                    <a:pt x="15070" y="7649"/>
                  </a:cubicBezTo>
                  <a:cubicBezTo>
                    <a:pt x="14652" y="6979"/>
                    <a:pt x="13731" y="7063"/>
                    <a:pt x="13229" y="6644"/>
                  </a:cubicBezTo>
                  <a:cubicBezTo>
                    <a:pt x="9294" y="4133"/>
                    <a:pt x="5275" y="1956"/>
                    <a:pt x="1005" y="198"/>
                  </a:cubicBezTo>
                  <a:cubicBezTo>
                    <a:pt x="757" y="91"/>
                    <a:pt x="539" y="0"/>
                    <a:pt x="370" y="0"/>
                  </a:cubicBez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7" name="Google Shape;18727;p23"/>
            <p:cNvSpPr/>
            <p:nvPr/>
          </p:nvSpPr>
          <p:spPr>
            <a:xfrm>
              <a:off x="5908200" y="3693625"/>
              <a:ext cx="221900" cy="259900"/>
            </a:xfrm>
            <a:custGeom>
              <a:avLst/>
              <a:gdLst/>
              <a:ahLst/>
              <a:cxnLst/>
              <a:rect l="l" t="t" r="r" b="b"/>
              <a:pathLst>
                <a:path w="8876" h="10396" extrusionOk="0">
                  <a:moveTo>
                    <a:pt x="4103" y="1"/>
                  </a:moveTo>
                  <a:lnTo>
                    <a:pt x="3098" y="2345"/>
                  </a:lnTo>
                  <a:cubicBezTo>
                    <a:pt x="3936" y="3517"/>
                    <a:pt x="4940" y="4438"/>
                    <a:pt x="6029" y="5275"/>
                  </a:cubicBezTo>
                  <a:lnTo>
                    <a:pt x="6615" y="5610"/>
                  </a:lnTo>
                  <a:cubicBezTo>
                    <a:pt x="6698" y="5778"/>
                    <a:pt x="6866" y="5945"/>
                    <a:pt x="6950" y="6112"/>
                  </a:cubicBezTo>
                  <a:cubicBezTo>
                    <a:pt x="7284" y="6699"/>
                    <a:pt x="7284" y="7452"/>
                    <a:pt x="6866" y="7954"/>
                  </a:cubicBezTo>
                  <a:cubicBezTo>
                    <a:pt x="6698" y="8289"/>
                    <a:pt x="6447" y="8457"/>
                    <a:pt x="6280" y="8708"/>
                  </a:cubicBezTo>
                  <a:lnTo>
                    <a:pt x="6112" y="8959"/>
                  </a:lnTo>
                  <a:cubicBezTo>
                    <a:pt x="5885" y="9528"/>
                    <a:pt x="5541" y="9865"/>
                    <a:pt x="5082" y="9865"/>
                  </a:cubicBezTo>
                  <a:cubicBezTo>
                    <a:pt x="4865" y="9865"/>
                    <a:pt x="4623" y="9790"/>
                    <a:pt x="4354" y="9629"/>
                  </a:cubicBezTo>
                  <a:cubicBezTo>
                    <a:pt x="3517" y="9210"/>
                    <a:pt x="2596" y="8708"/>
                    <a:pt x="1843" y="8205"/>
                  </a:cubicBezTo>
                  <a:cubicBezTo>
                    <a:pt x="1567" y="7964"/>
                    <a:pt x="1319" y="7893"/>
                    <a:pt x="1077" y="7893"/>
                  </a:cubicBezTo>
                  <a:cubicBezTo>
                    <a:pt x="731" y="7893"/>
                    <a:pt x="395" y="8038"/>
                    <a:pt x="1" y="8038"/>
                  </a:cubicBezTo>
                  <a:cubicBezTo>
                    <a:pt x="1340" y="9210"/>
                    <a:pt x="3015" y="10047"/>
                    <a:pt x="4773" y="10298"/>
                  </a:cubicBezTo>
                  <a:cubicBezTo>
                    <a:pt x="4999" y="10365"/>
                    <a:pt x="5219" y="10396"/>
                    <a:pt x="5432" y="10396"/>
                  </a:cubicBezTo>
                  <a:cubicBezTo>
                    <a:pt x="6558" y="10396"/>
                    <a:pt x="7488" y="9539"/>
                    <a:pt x="8122" y="8624"/>
                  </a:cubicBezTo>
                  <a:cubicBezTo>
                    <a:pt x="8875" y="7619"/>
                    <a:pt x="8875" y="6280"/>
                    <a:pt x="8122" y="5359"/>
                  </a:cubicBezTo>
                  <a:cubicBezTo>
                    <a:pt x="6782" y="3517"/>
                    <a:pt x="5443" y="1759"/>
                    <a:pt x="4103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8" name="Google Shape;18728;p23"/>
            <p:cNvSpPr/>
            <p:nvPr/>
          </p:nvSpPr>
          <p:spPr>
            <a:xfrm>
              <a:off x="4778000" y="2458675"/>
              <a:ext cx="328625" cy="129200"/>
            </a:xfrm>
            <a:custGeom>
              <a:avLst/>
              <a:gdLst/>
              <a:ahLst/>
              <a:cxnLst/>
              <a:rect l="l" t="t" r="r" b="b"/>
              <a:pathLst>
                <a:path w="13145" h="5168" extrusionOk="0">
                  <a:moveTo>
                    <a:pt x="5808" y="1"/>
                  </a:moveTo>
                  <a:cubicBezTo>
                    <a:pt x="5651" y="1"/>
                    <a:pt x="5452" y="115"/>
                    <a:pt x="5358" y="256"/>
                  </a:cubicBezTo>
                  <a:cubicBezTo>
                    <a:pt x="5081" y="573"/>
                    <a:pt x="4803" y="665"/>
                    <a:pt x="4508" y="665"/>
                  </a:cubicBezTo>
                  <a:cubicBezTo>
                    <a:pt x="4180" y="665"/>
                    <a:pt x="3830" y="551"/>
                    <a:pt x="3433" y="507"/>
                  </a:cubicBezTo>
                  <a:cubicBezTo>
                    <a:pt x="2517" y="441"/>
                    <a:pt x="1653" y="69"/>
                    <a:pt x="759" y="69"/>
                  </a:cubicBezTo>
                  <a:cubicBezTo>
                    <a:pt x="509" y="69"/>
                    <a:pt x="257" y="99"/>
                    <a:pt x="0" y="172"/>
                  </a:cubicBezTo>
                  <a:cubicBezTo>
                    <a:pt x="3349" y="1763"/>
                    <a:pt x="6698" y="3353"/>
                    <a:pt x="10130" y="4609"/>
                  </a:cubicBezTo>
                  <a:cubicBezTo>
                    <a:pt x="10800" y="4609"/>
                    <a:pt x="11470" y="5167"/>
                    <a:pt x="12140" y="5167"/>
                  </a:cubicBezTo>
                  <a:cubicBezTo>
                    <a:pt x="12475" y="5167"/>
                    <a:pt x="12809" y="5028"/>
                    <a:pt x="13144" y="4609"/>
                  </a:cubicBezTo>
                  <a:cubicBezTo>
                    <a:pt x="11661" y="4238"/>
                    <a:pt x="10637" y="2684"/>
                    <a:pt x="8967" y="2684"/>
                  </a:cubicBezTo>
                  <a:cubicBezTo>
                    <a:pt x="8753" y="2684"/>
                    <a:pt x="8527" y="2710"/>
                    <a:pt x="8289" y="2767"/>
                  </a:cubicBezTo>
                  <a:cubicBezTo>
                    <a:pt x="8279" y="2776"/>
                    <a:pt x="8266" y="2780"/>
                    <a:pt x="8251" y="2780"/>
                  </a:cubicBezTo>
                  <a:cubicBezTo>
                    <a:pt x="8119" y="2780"/>
                    <a:pt x="7786" y="2498"/>
                    <a:pt x="7786" y="2349"/>
                  </a:cubicBezTo>
                  <a:cubicBezTo>
                    <a:pt x="7786" y="1177"/>
                    <a:pt x="6028" y="1511"/>
                    <a:pt x="6028" y="256"/>
                  </a:cubicBezTo>
                  <a:cubicBezTo>
                    <a:pt x="6028" y="71"/>
                    <a:pt x="5931" y="1"/>
                    <a:pt x="5808" y="1"/>
                  </a:cubicBezTo>
                  <a:close/>
                </a:path>
              </a:pathLst>
            </a:custGeom>
            <a:solidFill>
              <a:srgbClr val="77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9" name="Google Shape;18729;p23"/>
            <p:cNvSpPr/>
            <p:nvPr/>
          </p:nvSpPr>
          <p:spPr>
            <a:xfrm>
              <a:off x="5079375" y="3377600"/>
              <a:ext cx="272125" cy="205125"/>
            </a:xfrm>
            <a:custGeom>
              <a:avLst/>
              <a:gdLst/>
              <a:ahLst/>
              <a:cxnLst/>
              <a:rect l="l" t="t" r="r" b="b"/>
              <a:pathLst>
                <a:path w="10885" h="8205" extrusionOk="0">
                  <a:moveTo>
                    <a:pt x="1006" y="0"/>
                  </a:moveTo>
                  <a:lnTo>
                    <a:pt x="1006" y="84"/>
                  </a:lnTo>
                  <a:cubicBezTo>
                    <a:pt x="1" y="754"/>
                    <a:pt x="587" y="1507"/>
                    <a:pt x="1006" y="2177"/>
                  </a:cubicBezTo>
                  <a:lnTo>
                    <a:pt x="1592" y="2596"/>
                  </a:lnTo>
                  <a:cubicBezTo>
                    <a:pt x="1728" y="2558"/>
                    <a:pt x="1850" y="2541"/>
                    <a:pt x="1960" y="2541"/>
                  </a:cubicBezTo>
                  <a:cubicBezTo>
                    <a:pt x="2589" y="2541"/>
                    <a:pt x="2813" y="3101"/>
                    <a:pt x="3099" y="3600"/>
                  </a:cubicBezTo>
                  <a:lnTo>
                    <a:pt x="10633" y="8205"/>
                  </a:lnTo>
                  <a:cubicBezTo>
                    <a:pt x="10801" y="8037"/>
                    <a:pt x="10884" y="7870"/>
                    <a:pt x="10884" y="7619"/>
                  </a:cubicBezTo>
                  <a:cubicBezTo>
                    <a:pt x="10466" y="6782"/>
                    <a:pt x="10466" y="5610"/>
                    <a:pt x="9126" y="5610"/>
                  </a:cubicBezTo>
                  <a:cubicBezTo>
                    <a:pt x="8980" y="5666"/>
                    <a:pt x="8851" y="5690"/>
                    <a:pt x="8735" y="5690"/>
                  </a:cubicBezTo>
                  <a:cubicBezTo>
                    <a:pt x="7983" y="5690"/>
                    <a:pt x="7770" y="4666"/>
                    <a:pt x="7117" y="4521"/>
                  </a:cubicBezTo>
                  <a:lnTo>
                    <a:pt x="7117" y="4103"/>
                  </a:lnTo>
                  <a:cubicBezTo>
                    <a:pt x="6782" y="3768"/>
                    <a:pt x="6950" y="3349"/>
                    <a:pt x="6531" y="3098"/>
                  </a:cubicBezTo>
                  <a:cubicBezTo>
                    <a:pt x="6467" y="2456"/>
                    <a:pt x="6353" y="1814"/>
                    <a:pt x="5813" y="1814"/>
                  </a:cubicBezTo>
                  <a:cubicBezTo>
                    <a:pt x="5649" y="1814"/>
                    <a:pt x="5445" y="1873"/>
                    <a:pt x="5192" y="2010"/>
                  </a:cubicBezTo>
                  <a:cubicBezTo>
                    <a:pt x="4807" y="2250"/>
                    <a:pt x="4505" y="2352"/>
                    <a:pt x="4264" y="2352"/>
                  </a:cubicBezTo>
                  <a:cubicBezTo>
                    <a:pt x="3667" y="2352"/>
                    <a:pt x="3445" y="1721"/>
                    <a:pt x="3266" y="1005"/>
                  </a:cubicBezTo>
                  <a:cubicBezTo>
                    <a:pt x="3182" y="838"/>
                    <a:pt x="3099" y="670"/>
                    <a:pt x="3015" y="58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0" name="Google Shape;18730;p23"/>
            <p:cNvSpPr/>
            <p:nvPr/>
          </p:nvSpPr>
          <p:spPr>
            <a:xfrm>
              <a:off x="3021975" y="2946700"/>
              <a:ext cx="102575" cy="292775"/>
            </a:xfrm>
            <a:custGeom>
              <a:avLst/>
              <a:gdLst/>
              <a:ahLst/>
              <a:cxnLst/>
              <a:rect l="l" t="t" r="r" b="b"/>
              <a:pathLst>
                <a:path w="4103" h="11711" extrusionOk="0">
                  <a:moveTo>
                    <a:pt x="641" y="0"/>
                  </a:moveTo>
                  <a:cubicBezTo>
                    <a:pt x="466" y="0"/>
                    <a:pt x="258" y="70"/>
                    <a:pt x="1" y="241"/>
                  </a:cubicBezTo>
                  <a:cubicBezTo>
                    <a:pt x="922" y="1246"/>
                    <a:pt x="1340" y="2585"/>
                    <a:pt x="1173" y="3925"/>
                  </a:cubicBezTo>
                  <a:cubicBezTo>
                    <a:pt x="1089" y="4344"/>
                    <a:pt x="1256" y="4762"/>
                    <a:pt x="1675" y="5013"/>
                  </a:cubicBezTo>
                  <a:cubicBezTo>
                    <a:pt x="2345" y="5432"/>
                    <a:pt x="2596" y="5934"/>
                    <a:pt x="1926" y="6520"/>
                  </a:cubicBezTo>
                  <a:cubicBezTo>
                    <a:pt x="922" y="7525"/>
                    <a:pt x="1089" y="8278"/>
                    <a:pt x="2345" y="8781"/>
                  </a:cubicBezTo>
                  <a:cubicBezTo>
                    <a:pt x="3182" y="9116"/>
                    <a:pt x="3517" y="9450"/>
                    <a:pt x="2931" y="10371"/>
                  </a:cubicBezTo>
                  <a:cubicBezTo>
                    <a:pt x="2345" y="11376"/>
                    <a:pt x="2763" y="11711"/>
                    <a:pt x="4103" y="11711"/>
                  </a:cubicBezTo>
                  <a:cubicBezTo>
                    <a:pt x="3852" y="8195"/>
                    <a:pt x="3182" y="4678"/>
                    <a:pt x="2094" y="1246"/>
                  </a:cubicBezTo>
                  <a:cubicBezTo>
                    <a:pt x="1495" y="1046"/>
                    <a:pt x="1319" y="0"/>
                    <a:pt x="641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1" name="Google Shape;18731;p23"/>
            <p:cNvSpPr/>
            <p:nvPr/>
          </p:nvSpPr>
          <p:spPr>
            <a:xfrm>
              <a:off x="4267300" y="5022675"/>
              <a:ext cx="90025" cy="193100"/>
            </a:xfrm>
            <a:custGeom>
              <a:avLst/>
              <a:gdLst/>
              <a:ahLst/>
              <a:cxnLst/>
              <a:rect l="l" t="t" r="r" b="b"/>
              <a:pathLst>
                <a:path w="3601" h="7724" extrusionOk="0">
                  <a:moveTo>
                    <a:pt x="2931" y="1"/>
                  </a:moveTo>
                  <a:cubicBezTo>
                    <a:pt x="1843" y="587"/>
                    <a:pt x="168" y="587"/>
                    <a:pt x="419" y="2596"/>
                  </a:cubicBezTo>
                  <a:cubicBezTo>
                    <a:pt x="1" y="4271"/>
                    <a:pt x="838" y="5861"/>
                    <a:pt x="838" y="7536"/>
                  </a:cubicBezTo>
                  <a:cubicBezTo>
                    <a:pt x="922" y="7661"/>
                    <a:pt x="1026" y="7724"/>
                    <a:pt x="1131" y="7724"/>
                  </a:cubicBezTo>
                  <a:cubicBezTo>
                    <a:pt x="1236" y="7724"/>
                    <a:pt x="1340" y="7661"/>
                    <a:pt x="1424" y="7536"/>
                  </a:cubicBezTo>
                  <a:cubicBezTo>
                    <a:pt x="1843" y="7033"/>
                    <a:pt x="2596" y="7536"/>
                    <a:pt x="2847" y="6950"/>
                  </a:cubicBezTo>
                  <a:cubicBezTo>
                    <a:pt x="3350" y="5861"/>
                    <a:pt x="3601" y="4773"/>
                    <a:pt x="3517" y="3601"/>
                  </a:cubicBezTo>
                  <a:cubicBezTo>
                    <a:pt x="3350" y="2429"/>
                    <a:pt x="3182" y="1173"/>
                    <a:pt x="2931" y="1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2" name="Google Shape;18732;p23"/>
            <p:cNvSpPr/>
            <p:nvPr/>
          </p:nvSpPr>
          <p:spPr>
            <a:xfrm>
              <a:off x="3300350" y="828325"/>
              <a:ext cx="362100" cy="110975"/>
            </a:xfrm>
            <a:custGeom>
              <a:avLst/>
              <a:gdLst/>
              <a:ahLst/>
              <a:cxnLst/>
              <a:rect l="l" t="t" r="r" b="b"/>
              <a:pathLst>
                <a:path w="14484" h="4439" extrusionOk="0">
                  <a:moveTo>
                    <a:pt x="0" y="1"/>
                  </a:moveTo>
                  <a:cubicBezTo>
                    <a:pt x="84" y="503"/>
                    <a:pt x="84" y="922"/>
                    <a:pt x="251" y="1424"/>
                  </a:cubicBezTo>
                  <a:cubicBezTo>
                    <a:pt x="324" y="1715"/>
                    <a:pt x="713" y="1943"/>
                    <a:pt x="868" y="1943"/>
                  </a:cubicBezTo>
                  <a:cubicBezTo>
                    <a:pt x="892" y="1943"/>
                    <a:pt x="910" y="1937"/>
                    <a:pt x="921" y="1926"/>
                  </a:cubicBezTo>
                  <a:cubicBezTo>
                    <a:pt x="1152" y="1464"/>
                    <a:pt x="1501" y="1366"/>
                    <a:pt x="1879" y="1366"/>
                  </a:cubicBezTo>
                  <a:cubicBezTo>
                    <a:pt x="2155" y="1366"/>
                    <a:pt x="2447" y="1418"/>
                    <a:pt x="2721" y="1418"/>
                  </a:cubicBezTo>
                  <a:cubicBezTo>
                    <a:pt x="3023" y="1418"/>
                    <a:pt x="3304" y="1355"/>
                    <a:pt x="3517" y="1089"/>
                  </a:cubicBezTo>
                  <a:cubicBezTo>
                    <a:pt x="3853" y="1073"/>
                    <a:pt x="4163" y="1064"/>
                    <a:pt x="4451" y="1064"/>
                  </a:cubicBezTo>
                  <a:cubicBezTo>
                    <a:pt x="7097" y="1064"/>
                    <a:pt x="7857" y="1772"/>
                    <a:pt x="10047" y="3433"/>
                  </a:cubicBezTo>
                  <a:cubicBezTo>
                    <a:pt x="10298" y="3601"/>
                    <a:pt x="10716" y="3601"/>
                    <a:pt x="10968" y="3601"/>
                  </a:cubicBezTo>
                  <a:cubicBezTo>
                    <a:pt x="10884" y="3099"/>
                    <a:pt x="10298" y="2847"/>
                    <a:pt x="10298" y="2345"/>
                  </a:cubicBezTo>
                  <a:cubicBezTo>
                    <a:pt x="10581" y="2333"/>
                    <a:pt x="10826" y="2325"/>
                    <a:pt x="11039" y="2325"/>
                  </a:cubicBezTo>
                  <a:cubicBezTo>
                    <a:pt x="12341" y="2325"/>
                    <a:pt x="12473" y="2640"/>
                    <a:pt x="12977" y="4438"/>
                  </a:cubicBezTo>
                  <a:cubicBezTo>
                    <a:pt x="13730" y="4019"/>
                    <a:pt x="13228" y="2512"/>
                    <a:pt x="14484" y="2512"/>
                  </a:cubicBezTo>
                  <a:cubicBezTo>
                    <a:pt x="14316" y="2178"/>
                    <a:pt x="13898" y="2178"/>
                    <a:pt x="13479" y="2010"/>
                  </a:cubicBezTo>
                  <a:cubicBezTo>
                    <a:pt x="9042" y="922"/>
                    <a:pt x="4521" y="252"/>
                    <a:pt x="0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3" name="Google Shape;18733;p23"/>
            <p:cNvSpPr/>
            <p:nvPr/>
          </p:nvSpPr>
          <p:spPr>
            <a:xfrm>
              <a:off x="3825675" y="4008275"/>
              <a:ext cx="113050" cy="293875"/>
            </a:xfrm>
            <a:custGeom>
              <a:avLst/>
              <a:gdLst/>
              <a:ahLst/>
              <a:cxnLst/>
              <a:rect l="l" t="t" r="r" b="b"/>
              <a:pathLst>
                <a:path w="4522" h="11755" extrusionOk="0">
                  <a:moveTo>
                    <a:pt x="1262" y="1"/>
                  </a:moveTo>
                  <a:cubicBezTo>
                    <a:pt x="1141" y="1"/>
                    <a:pt x="1001" y="18"/>
                    <a:pt x="838" y="57"/>
                  </a:cubicBezTo>
                  <a:cubicBezTo>
                    <a:pt x="168" y="726"/>
                    <a:pt x="1" y="1731"/>
                    <a:pt x="336" y="2568"/>
                  </a:cubicBezTo>
                  <a:cubicBezTo>
                    <a:pt x="922" y="4745"/>
                    <a:pt x="1340" y="6922"/>
                    <a:pt x="1508" y="9098"/>
                  </a:cubicBezTo>
                  <a:cubicBezTo>
                    <a:pt x="1424" y="9266"/>
                    <a:pt x="1424" y="9349"/>
                    <a:pt x="1508" y="9517"/>
                  </a:cubicBezTo>
                  <a:cubicBezTo>
                    <a:pt x="2847" y="9601"/>
                    <a:pt x="1592" y="10605"/>
                    <a:pt x="2010" y="11024"/>
                  </a:cubicBezTo>
                  <a:cubicBezTo>
                    <a:pt x="1926" y="11191"/>
                    <a:pt x="1926" y="11359"/>
                    <a:pt x="2094" y="11442"/>
                  </a:cubicBezTo>
                  <a:cubicBezTo>
                    <a:pt x="2301" y="11684"/>
                    <a:pt x="2522" y="11755"/>
                    <a:pt x="2751" y="11755"/>
                  </a:cubicBezTo>
                  <a:cubicBezTo>
                    <a:pt x="3079" y="11755"/>
                    <a:pt x="3424" y="11610"/>
                    <a:pt x="3768" y="11610"/>
                  </a:cubicBezTo>
                  <a:cubicBezTo>
                    <a:pt x="4019" y="11526"/>
                    <a:pt x="4103" y="11442"/>
                    <a:pt x="4271" y="11275"/>
                  </a:cubicBezTo>
                  <a:cubicBezTo>
                    <a:pt x="4271" y="10522"/>
                    <a:pt x="4438" y="9768"/>
                    <a:pt x="4522" y="9098"/>
                  </a:cubicBezTo>
                  <a:cubicBezTo>
                    <a:pt x="4438" y="6587"/>
                    <a:pt x="3099" y="4577"/>
                    <a:pt x="2680" y="2233"/>
                  </a:cubicBezTo>
                  <a:cubicBezTo>
                    <a:pt x="2596" y="1982"/>
                    <a:pt x="2512" y="1815"/>
                    <a:pt x="2345" y="1564"/>
                  </a:cubicBezTo>
                  <a:cubicBezTo>
                    <a:pt x="1974" y="1045"/>
                    <a:pt x="2194" y="1"/>
                    <a:pt x="1262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4" name="Google Shape;18734;p23"/>
            <p:cNvSpPr/>
            <p:nvPr/>
          </p:nvSpPr>
          <p:spPr>
            <a:xfrm>
              <a:off x="4612650" y="4190950"/>
              <a:ext cx="217700" cy="281300"/>
            </a:xfrm>
            <a:custGeom>
              <a:avLst/>
              <a:gdLst/>
              <a:ahLst/>
              <a:cxnLst/>
              <a:rect l="l" t="t" r="r" b="b"/>
              <a:pathLst>
                <a:path w="8708" h="11252" extrusionOk="0">
                  <a:moveTo>
                    <a:pt x="373" y="0"/>
                  </a:moveTo>
                  <a:cubicBezTo>
                    <a:pt x="236" y="0"/>
                    <a:pt x="93" y="62"/>
                    <a:pt x="0" y="201"/>
                  </a:cubicBezTo>
                  <a:cubicBezTo>
                    <a:pt x="1926" y="4219"/>
                    <a:pt x="4772" y="7652"/>
                    <a:pt x="7200" y="11252"/>
                  </a:cubicBezTo>
                  <a:cubicBezTo>
                    <a:pt x="8707" y="10414"/>
                    <a:pt x="7619" y="9745"/>
                    <a:pt x="7033" y="8991"/>
                  </a:cubicBezTo>
                  <a:cubicBezTo>
                    <a:pt x="6279" y="8070"/>
                    <a:pt x="7200" y="7903"/>
                    <a:pt x="7703" y="7652"/>
                  </a:cubicBezTo>
                  <a:cubicBezTo>
                    <a:pt x="8086" y="6822"/>
                    <a:pt x="8031" y="6333"/>
                    <a:pt x="7426" y="6333"/>
                  </a:cubicBezTo>
                  <a:cubicBezTo>
                    <a:pt x="7238" y="6333"/>
                    <a:pt x="6996" y="6380"/>
                    <a:pt x="6698" y="6480"/>
                  </a:cubicBezTo>
                  <a:cubicBezTo>
                    <a:pt x="6309" y="6577"/>
                    <a:pt x="5955" y="6639"/>
                    <a:pt x="5643" y="6639"/>
                  </a:cubicBezTo>
                  <a:cubicBezTo>
                    <a:pt x="4880" y="6639"/>
                    <a:pt x="4365" y="6269"/>
                    <a:pt x="4186" y="5140"/>
                  </a:cubicBezTo>
                  <a:cubicBezTo>
                    <a:pt x="3684" y="3047"/>
                    <a:pt x="1759" y="1875"/>
                    <a:pt x="670" y="117"/>
                  </a:cubicBezTo>
                  <a:cubicBezTo>
                    <a:pt x="595" y="42"/>
                    <a:pt x="486" y="0"/>
                    <a:pt x="373" y="0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5" name="Google Shape;18735;p23"/>
            <p:cNvSpPr/>
            <p:nvPr/>
          </p:nvSpPr>
          <p:spPr>
            <a:xfrm>
              <a:off x="4049625" y="974550"/>
              <a:ext cx="253275" cy="107050"/>
            </a:xfrm>
            <a:custGeom>
              <a:avLst/>
              <a:gdLst/>
              <a:ahLst/>
              <a:cxnLst/>
              <a:rect l="l" t="t" r="r" b="b"/>
              <a:pathLst>
                <a:path w="10131" h="4282" extrusionOk="0">
                  <a:moveTo>
                    <a:pt x="855" y="1"/>
                  </a:moveTo>
                  <a:cubicBezTo>
                    <a:pt x="563" y="1"/>
                    <a:pt x="270" y="84"/>
                    <a:pt x="1" y="263"/>
                  </a:cubicBezTo>
                  <a:cubicBezTo>
                    <a:pt x="1570" y="1283"/>
                    <a:pt x="3433" y="1862"/>
                    <a:pt x="5383" y="1862"/>
                  </a:cubicBezTo>
                  <a:cubicBezTo>
                    <a:pt x="5514" y="1862"/>
                    <a:pt x="5646" y="1859"/>
                    <a:pt x="5778" y="1854"/>
                  </a:cubicBezTo>
                  <a:lnTo>
                    <a:pt x="5778" y="1854"/>
                  </a:lnTo>
                  <a:cubicBezTo>
                    <a:pt x="5024" y="3110"/>
                    <a:pt x="5108" y="3612"/>
                    <a:pt x="6196" y="3696"/>
                  </a:cubicBezTo>
                  <a:cubicBezTo>
                    <a:pt x="6782" y="3696"/>
                    <a:pt x="7452" y="3612"/>
                    <a:pt x="8122" y="3528"/>
                  </a:cubicBezTo>
                  <a:cubicBezTo>
                    <a:pt x="8219" y="3512"/>
                    <a:pt x="8313" y="3502"/>
                    <a:pt x="8402" y="3502"/>
                  </a:cubicBezTo>
                  <a:cubicBezTo>
                    <a:pt x="8770" y="3502"/>
                    <a:pt x="9043" y="3674"/>
                    <a:pt x="9043" y="4282"/>
                  </a:cubicBezTo>
                  <a:cubicBezTo>
                    <a:pt x="9461" y="4282"/>
                    <a:pt x="9880" y="4115"/>
                    <a:pt x="10131" y="3780"/>
                  </a:cubicBezTo>
                  <a:cubicBezTo>
                    <a:pt x="9796" y="3110"/>
                    <a:pt x="9461" y="2356"/>
                    <a:pt x="9126" y="1687"/>
                  </a:cubicBezTo>
                  <a:lnTo>
                    <a:pt x="1592" y="180"/>
                  </a:lnTo>
                  <a:cubicBezTo>
                    <a:pt x="1358" y="63"/>
                    <a:pt x="1107" y="1"/>
                    <a:pt x="855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6" name="Google Shape;18736;p23"/>
            <p:cNvSpPr/>
            <p:nvPr/>
          </p:nvSpPr>
          <p:spPr>
            <a:xfrm>
              <a:off x="5443575" y="1533675"/>
              <a:ext cx="190475" cy="150725"/>
            </a:xfrm>
            <a:custGeom>
              <a:avLst/>
              <a:gdLst/>
              <a:ahLst/>
              <a:cxnLst/>
              <a:rect l="l" t="t" r="r" b="b"/>
              <a:pathLst>
                <a:path w="7619" h="6029" extrusionOk="0">
                  <a:moveTo>
                    <a:pt x="3181" y="0"/>
                  </a:moveTo>
                  <a:cubicBezTo>
                    <a:pt x="3181" y="335"/>
                    <a:pt x="3098" y="586"/>
                    <a:pt x="3014" y="921"/>
                  </a:cubicBezTo>
                  <a:cubicBezTo>
                    <a:pt x="2960" y="1057"/>
                    <a:pt x="2897" y="1104"/>
                    <a:pt x="2831" y="1104"/>
                  </a:cubicBezTo>
                  <a:cubicBezTo>
                    <a:pt x="2693" y="1104"/>
                    <a:pt x="2541" y="894"/>
                    <a:pt x="2428" y="838"/>
                  </a:cubicBezTo>
                  <a:cubicBezTo>
                    <a:pt x="2177" y="586"/>
                    <a:pt x="1863" y="461"/>
                    <a:pt x="1549" y="461"/>
                  </a:cubicBezTo>
                  <a:cubicBezTo>
                    <a:pt x="1235" y="461"/>
                    <a:pt x="921" y="586"/>
                    <a:pt x="670" y="838"/>
                  </a:cubicBezTo>
                  <a:cubicBezTo>
                    <a:pt x="0" y="1424"/>
                    <a:pt x="1256" y="1675"/>
                    <a:pt x="1088" y="2261"/>
                  </a:cubicBezTo>
                  <a:cubicBezTo>
                    <a:pt x="1088" y="2345"/>
                    <a:pt x="1088" y="2428"/>
                    <a:pt x="1088" y="2512"/>
                  </a:cubicBezTo>
                  <a:cubicBezTo>
                    <a:pt x="921" y="2679"/>
                    <a:pt x="921" y="2847"/>
                    <a:pt x="921" y="3014"/>
                  </a:cubicBezTo>
                  <a:cubicBezTo>
                    <a:pt x="1088" y="3182"/>
                    <a:pt x="1256" y="3265"/>
                    <a:pt x="1340" y="3349"/>
                  </a:cubicBezTo>
                  <a:cubicBezTo>
                    <a:pt x="1507" y="3433"/>
                    <a:pt x="1674" y="3517"/>
                    <a:pt x="1842" y="3600"/>
                  </a:cubicBezTo>
                  <a:cubicBezTo>
                    <a:pt x="2009" y="3684"/>
                    <a:pt x="2177" y="3768"/>
                    <a:pt x="2344" y="3768"/>
                  </a:cubicBezTo>
                  <a:cubicBezTo>
                    <a:pt x="2428" y="3789"/>
                    <a:pt x="2506" y="3799"/>
                    <a:pt x="2580" y="3799"/>
                  </a:cubicBezTo>
                  <a:cubicBezTo>
                    <a:pt x="2799" y="3799"/>
                    <a:pt x="2972" y="3705"/>
                    <a:pt x="3098" y="3517"/>
                  </a:cubicBezTo>
                  <a:cubicBezTo>
                    <a:pt x="3134" y="3519"/>
                    <a:pt x="3168" y="3520"/>
                    <a:pt x="3201" y="3520"/>
                  </a:cubicBezTo>
                  <a:cubicBezTo>
                    <a:pt x="4389" y="3520"/>
                    <a:pt x="3541" y="2087"/>
                    <a:pt x="4437" y="1842"/>
                  </a:cubicBezTo>
                  <a:cubicBezTo>
                    <a:pt x="5050" y="2072"/>
                    <a:pt x="4752" y="3213"/>
                    <a:pt x="5145" y="3213"/>
                  </a:cubicBezTo>
                  <a:cubicBezTo>
                    <a:pt x="5182" y="3213"/>
                    <a:pt x="5225" y="3203"/>
                    <a:pt x="5274" y="3182"/>
                  </a:cubicBezTo>
                  <a:cubicBezTo>
                    <a:pt x="5594" y="3070"/>
                    <a:pt x="5835" y="3022"/>
                    <a:pt x="6014" y="3022"/>
                  </a:cubicBezTo>
                  <a:cubicBezTo>
                    <a:pt x="6772" y="3022"/>
                    <a:pt x="6431" y="3880"/>
                    <a:pt x="6363" y="4354"/>
                  </a:cubicBezTo>
                  <a:cubicBezTo>
                    <a:pt x="6279" y="5024"/>
                    <a:pt x="5944" y="5610"/>
                    <a:pt x="6781" y="6028"/>
                  </a:cubicBezTo>
                  <a:cubicBezTo>
                    <a:pt x="7367" y="5610"/>
                    <a:pt x="7619" y="4689"/>
                    <a:pt x="7200" y="3935"/>
                  </a:cubicBezTo>
                  <a:cubicBezTo>
                    <a:pt x="6363" y="2177"/>
                    <a:pt x="4940" y="754"/>
                    <a:pt x="3181" y="0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7" name="Google Shape;18737;p23"/>
            <p:cNvSpPr/>
            <p:nvPr/>
          </p:nvSpPr>
          <p:spPr>
            <a:xfrm>
              <a:off x="5290775" y="4784075"/>
              <a:ext cx="165375" cy="215600"/>
            </a:xfrm>
            <a:custGeom>
              <a:avLst/>
              <a:gdLst/>
              <a:ahLst/>
              <a:cxnLst/>
              <a:rect l="l" t="t" r="r" b="b"/>
              <a:pathLst>
                <a:path w="6615" h="8624" extrusionOk="0">
                  <a:moveTo>
                    <a:pt x="1675" y="1"/>
                  </a:moveTo>
                  <a:cubicBezTo>
                    <a:pt x="1005" y="168"/>
                    <a:pt x="419" y="587"/>
                    <a:pt x="1" y="1089"/>
                  </a:cubicBezTo>
                  <a:cubicBezTo>
                    <a:pt x="503" y="2261"/>
                    <a:pt x="1089" y="3517"/>
                    <a:pt x="1759" y="4689"/>
                  </a:cubicBezTo>
                  <a:cubicBezTo>
                    <a:pt x="2177" y="5610"/>
                    <a:pt x="2847" y="6447"/>
                    <a:pt x="3684" y="7117"/>
                  </a:cubicBezTo>
                  <a:cubicBezTo>
                    <a:pt x="3852" y="7201"/>
                    <a:pt x="4019" y="7368"/>
                    <a:pt x="4187" y="7619"/>
                  </a:cubicBezTo>
                  <a:lnTo>
                    <a:pt x="5191" y="8624"/>
                  </a:lnTo>
                  <a:cubicBezTo>
                    <a:pt x="5610" y="8624"/>
                    <a:pt x="6112" y="8624"/>
                    <a:pt x="6196" y="8122"/>
                  </a:cubicBezTo>
                  <a:cubicBezTo>
                    <a:pt x="5610" y="7368"/>
                    <a:pt x="6614" y="6029"/>
                    <a:pt x="5191" y="5610"/>
                  </a:cubicBezTo>
                  <a:cubicBezTo>
                    <a:pt x="4605" y="5359"/>
                    <a:pt x="4270" y="4857"/>
                    <a:pt x="4103" y="4271"/>
                  </a:cubicBezTo>
                  <a:cubicBezTo>
                    <a:pt x="3601" y="2680"/>
                    <a:pt x="2763" y="1257"/>
                    <a:pt x="1675" y="1"/>
                  </a:cubicBezTo>
                  <a:close/>
                </a:path>
              </a:pathLst>
            </a:custGeom>
            <a:solidFill>
              <a:srgbClr val="3E78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8" name="Google Shape;18738;p23"/>
            <p:cNvSpPr/>
            <p:nvPr/>
          </p:nvSpPr>
          <p:spPr>
            <a:xfrm>
              <a:off x="4286150" y="1382250"/>
              <a:ext cx="438900" cy="130525"/>
            </a:xfrm>
            <a:custGeom>
              <a:avLst/>
              <a:gdLst/>
              <a:ahLst/>
              <a:cxnLst/>
              <a:rect l="l" t="t" r="r" b="b"/>
              <a:pathLst>
                <a:path w="17556" h="5221" extrusionOk="0">
                  <a:moveTo>
                    <a:pt x="1529" y="0"/>
                  </a:moveTo>
                  <a:cubicBezTo>
                    <a:pt x="1041" y="0"/>
                    <a:pt x="555" y="122"/>
                    <a:pt x="84" y="448"/>
                  </a:cubicBezTo>
                  <a:cubicBezTo>
                    <a:pt x="0" y="448"/>
                    <a:pt x="0" y="532"/>
                    <a:pt x="0" y="699"/>
                  </a:cubicBezTo>
                  <a:cubicBezTo>
                    <a:pt x="0" y="867"/>
                    <a:pt x="84" y="1034"/>
                    <a:pt x="168" y="1118"/>
                  </a:cubicBezTo>
                  <a:cubicBezTo>
                    <a:pt x="1842" y="1202"/>
                    <a:pt x="3349" y="2123"/>
                    <a:pt x="4940" y="2374"/>
                  </a:cubicBezTo>
                  <a:cubicBezTo>
                    <a:pt x="6530" y="2625"/>
                    <a:pt x="8121" y="3043"/>
                    <a:pt x="9628" y="3630"/>
                  </a:cubicBezTo>
                  <a:cubicBezTo>
                    <a:pt x="11419" y="4174"/>
                    <a:pt x="13209" y="5154"/>
                    <a:pt x="15134" y="5154"/>
                  </a:cubicBezTo>
                  <a:cubicBezTo>
                    <a:pt x="15279" y="5154"/>
                    <a:pt x="15425" y="5148"/>
                    <a:pt x="15572" y="5136"/>
                  </a:cubicBezTo>
                  <a:cubicBezTo>
                    <a:pt x="15823" y="5220"/>
                    <a:pt x="16074" y="5220"/>
                    <a:pt x="16326" y="5220"/>
                  </a:cubicBezTo>
                  <a:cubicBezTo>
                    <a:pt x="17134" y="4338"/>
                    <a:pt x="17556" y="3585"/>
                    <a:pt x="16341" y="3585"/>
                  </a:cubicBezTo>
                  <a:cubicBezTo>
                    <a:pt x="16173" y="3585"/>
                    <a:pt x="15974" y="3599"/>
                    <a:pt x="15739" y="3630"/>
                  </a:cubicBezTo>
                  <a:cubicBezTo>
                    <a:pt x="15584" y="3658"/>
                    <a:pt x="15428" y="3672"/>
                    <a:pt x="15274" y="3672"/>
                  </a:cubicBezTo>
                  <a:cubicBezTo>
                    <a:pt x="14517" y="3672"/>
                    <a:pt x="13799" y="3335"/>
                    <a:pt x="13312" y="2709"/>
                  </a:cubicBezTo>
                  <a:cubicBezTo>
                    <a:pt x="13102" y="2289"/>
                    <a:pt x="12775" y="1811"/>
                    <a:pt x="12283" y="1811"/>
                  </a:cubicBezTo>
                  <a:cubicBezTo>
                    <a:pt x="12186" y="1811"/>
                    <a:pt x="12083" y="1830"/>
                    <a:pt x="11972" y="1871"/>
                  </a:cubicBezTo>
                  <a:cubicBezTo>
                    <a:pt x="11481" y="2100"/>
                    <a:pt x="11042" y="2240"/>
                    <a:pt x="10648" y="2240"/>
                  </a:cubicBezTo>
                  <a:cubicBezTo>
                    <a:pt x="10035" y="2240"/>
                    <a:pt x="9534" y="1901"/>
                    <a:pt x="9126" y="1034"/>
                  </a:cubicBezTo>
                  <a:cubicBezTo>
                    <a:pt x="9042" y="867"/>
                    <a:pt x="8854" y="804"/>
                    <a:pt x="8644" y="804"/>
                  </a:cubicBezTo>
                  <a:cubicBezTo>
                    <a:pt x="8435" y="804"/>
                    <a:pt x="8205" y="867"/>
                    <a:pt x="8037" y="951"/>
                  </a:cubicBezTo>
                  <a:cubicBezTo>
                    <a:pt x="7469" y="1100"/>
                    <a:pt x="6901" y="1175"/>
                    <a:pt x="6341" y="1175"/>
                  </a:cubicBezTo>
                  <a:cubicBezTo>
                    <a:pt x="5332" y="1175"/>
                    <a:pt x="4348" y="933"/>
                    <a:pt x="3433" y="448"/>
                  </a:cubicBezTo>
                  <a:cubicBezTo>
                    <a:pt x="2815" y="211"/>
                    <a:pt x="2170" y="0"/>
                    <a:pt x="1529" y="0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9" name="Google Shape;18739;p23"/>
            <p:cNvSpPr/>
            <p:nvPr/>
          </p:nvSpPr>
          <p:spPr>
            <a:xfrm>
              <a:off x="5320075" y="4545475"/>
              <a:ext cx="123525" cy="288875"/>
            </a:xfrm>
            <a:custGeom>
              <a:avLst/>
              <a:gdLst/>
              <a:ahLst/>
              <a:cxnLst/>
              <a:rect l="l" t="t" r="r" b="b"/>
              <a:pathLst>
                <a:path w="4941" h="11555" extrusionOk="0">
                  <a:moveTo>
                    <a:pt x="1005" y="1"/>
                  </a:moveTo>
                  <a:cubicBezTo>
                    <a:pt x="1005" y="671"/>
                    <a:pt x="1089" y="1340"/>
                    <a:pt x="1424" y="1926"/>
                  </a:cubicBezTo>
                  <a:cubicBezTo>
                    <a:pt x="1675" y="2429"/>
                    <a:pt x="1340" y="3098"/>
                    <a:pt x="754" y="3266"/>
                  </a:cubicBezTo>
                  <a:cubicBezTo>
                    <a:pt x="419" y="3350"/>
                    <a:pt x="1" y="3350"/>
                    <a:pt x="84" y="3768"/>
                  </a:cubicBezTo>
                  <a:cubicBezTo>
                    <a:pt x="129" y="4122"/>
                    <a:pt x="243" y="4219"/>
                    <a:pt x="416" y="4219"/>
                  </a:cubicBezTo>
                  <a:cubicBezTo>
                    <a:pt x="569" y="4219"/>
                    <a:pt x="769" y="4143"/>
                    <a:pt x="1005" y="4103"/>
                  </a:cubicBezTo>
                  <a:cubicBezTo>
                    <a:pt x="1183" y="4073"/>
                    <a:pt x="1371" y="4044"/>
                    <a:pt x="1551" y="4044"/>
                  </a:cubicBezTo>
                  <a:cubicBezTo>
                    <a:pt x="1880" y="4044"/>
                    <a:pt x="2182" y="4143"/>
                    <a:pt x="2345" y="4522"/>
                  </a:cubicBezTo>
                  <a:cubicBezTo>
                    <a:pt x="2680" y="5275"/>
                    <a:pt x="2177" y="5694"/>
                    <a:pt x="1508" y="6029"/>
                  </a:cubicBezTo>
                  <a:lnTo>
                    <a:pt x="1591" y="6029"/>
                  </a:lnTo>
                  <a:cubicBezTo>
                    <a:pt x="1675" y="7954"/>
                    <a:pt x="3182" y="9294"/>
                    <a:pt x="3517" y="11052"/>
                  </a:cubicBezTo>
                  <a:cubicBezTo>
                    <a:pt x="3517" y="11470"/>
                    <a:pt x="4103" y="11554"/>
                    <a:pt x="4522" y="11554"/>
                  </a:cubicBezTo>
                  <a:cubicBezTo>
                    <a:pt x="4940" y="11136"/>
                    <a:pt x="4103" y="10549"/>
                    <a:pt x="4522" y="10047"/>
                  </a:cubicBezTo>
                  <a:cubicBezTo>
                    <a:pt x="3852" y="7703"/>
                    <a:pt x="3182" y="5359"/>
                    <a:pt x="2429" y="3015"/>
                  </a:cubicBezTo>
                  <a:cubicBezTo>
                    <a:pt x="2094" y="2010"/>
                    <a:pt x="2010" y="754"/>
                    <a:pt x="100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0" name="Google Shape;18740;p23"/>
            <p:cNvSpPr/>
            <p:nvPr/>
          </p:nvSpPr>
          <p:spPr>
            <a:xfrm>
              <a:off x="3227100" y="4158275"/>
              <a:ext cx="64900" cy="274200"/>
            </a:xfrm>
            <a:custGeom>
              <a:avLst/>
              <a:gdLst/>
              <a:ahLst/>
              <a:cxnLst/>
              <a:rect l="l" t="t" r="r" b="b"/>
              <a:pathLst>
                <a:path w="2596" h="10968" extrusionOk="0">
                  <a:moveTo>
                    <a:pt x="1926" y="1"/>
                  </a:moveTo>
                  <a:cubicBezTo>
                    <a:pt x="837" y="587"/>
                    <a:pt x="1172" y="1759"/>
                    <a:pt x="837" y="2680"/>
                  </a:cubicBezTo>
                  <a:cubicBezTo>
                    <a:pt x="168" y="4438"/>
                    <a:pt x="0" y="6280"/>
                    <a:pt x="1507" y="7870"/>
                  </a:cubicBezTo>
                  <a:cubicBezTo>
                    <a:pt x="1675" y="8121"/>
                    <a:pt x="1758" y="8289"/>
                    <a:pt x="1591" y="8708"/>
                  </a:cubicBezTo>
                  <a:cubicBezTo>
                    <a:pt x="921" y="10047"/>
                    <a:pt x="1005" y="10131"/>
                    <a:pt x="2428" y="10968"/>
                  </a:cubicBezTo>
                  <a:cubicBezTo>
                    <a:pt x="2595" y="7284"/>
                    <a:pt x="2428" y="3601"/>
                    <a:pt x="1926" y="1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1" name="Google Shape;18741;p23"/>
            <p:cNvSpPr/>
            <p:nvPr/>
          </p:nvSpPr>
          <p:spPr>
            <a:xfrm>
              <a:off x="4765425" y="4382225"/>
              <a:ext cx="140275" cy="205675"/>
            </a:xfrm>
            <a:custGeom>
              <a:avLst/>
              <a:gdLst/>
              <a:ahLst/>
              <a:cxnLst/>
              <a:rect l="l" t="t" r="r" b="b"/>
              <a:pathLst>
                <a:path w="5611" h="8227" extrusionOk="0">
                  <a:moveTo>
                    <a:pt x="1592" y="1"/>
                  </a:moveTo>
                  <a:cubicBezTo>
                    <a:pt x="1504" y="15"/>
                    <a:pt x="1414" y="20"/>
                    <a:pt x="1322" y="20"/>
                  </a:cubicBezTo>
                  <a:cubicBezTo>
                    <a:pt x="1182" y="20"/>
                    <a:pt x="1038" y="9"/>
                    <a:pt x="893" y="9"/>
                  </a:cubicBezTo>
                  <a:cubicBezTo>
                    <a:pt x="589" y="9"/>
                    <a:pt x="282" y="55"/>
                    <a:pt x="1" y="336"/>
                  </a:cubicBezTo>
                  <a:cubicBezTo>
                    <a:pt x="336" y="922"/>
                    <a:pt x="754" y="1508"/>
                    <a:pt x="1173" y="2094"/>
                  </a:cubicBezTo>
                  <a:cubicBezTo>
                    <a:pt x="1675" y="2680"/>
                    <a:pt x="1257" y="3098"/>
                    <a:pt x="1089" y="3601"/>
                  </a:cubicBezTo>
                  <a:lnTo>
                    <a:pt x="4103" y="7535"/>
                  </a:lnTo>
                  <a:cubicBezTo>
                    <a:pt x="4271" y="7703"/>
                    <a:pt x="4438" y="7870"/>
                    <a:pt x="4606" y="8038"/>
                  </a:cubicBezTo>
                  <a:cubicBezTo>
                    <a:pt x="4689" y="8163"/>
                    <a:pt x="4773" y="8226"/>
                    <a:pt x="4857" y="8226"/>
                  </a:cubicBezTo>
                  <a:cubicBezTo>
                    <a:pt x="4940" y="8226"/>
                    <a:pt x="5024" y="8163"/>
                    <a:pt x="5108" y="8038"/>
                  </a:cubicBezTo>
                  <a:cubicBezTo>
                    <a:pt x="5275" y="7870"/>
                    <a:pt x="5443" y="7703"/>
                    <a:pt x="5610" y="7535"/>
                  </a:cubicBezTo>
                  <a:cubicBezTo>
                    <a:pt x="4271" y="6698"/>
                    <a:pt x="3768" y="5024"/>
                    <a:pt x="4271" y="3601"/>
                  </a:cubicBezTo>
                  <a:cubicBezTo>
                    <a:pt x="4606" y="2512"/>
                    <a:pt x="2429" y="2763"/>
                    <a:pt x="3685" y="1675"/>
                  </a:cubicBezTo>
                  <a:cubicBezTo>
                    <a:pt x="3475" y="1508"/>
                    <a:pt x="3266" y="1466"/>
                    <a:pt x="3067" y="1466"/>
                  </a:cubicBezTo>
                  <a:cubicBezTo>
                    <a:pt x="2868" y="1466"/>
                    <a:pt x="2680" y="1508"/>
                    <a:pt x="2513" y="1508"/>
                  </a:cubicBezTo>
                  <a:cubicBezTo>
                    <a:pt x="2423" y="1514"/>
                    <a:pt x="2339" y="1517"/>
                    <a:pt x="2260" y="1517"/>
                  </a:cubicBezTo>
                  <a:cubicBezTo>
                    <a:pt x="1236" y="1517"/>
                    <a:pt x="1125" y="1011"/>
                    <a:pt x="1592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2" name="Google Shape;18742;p23"/>
            <p:cNvSpPr/>
            <p:nvPr/>
          </p:nvSpPr>
          <p:spPr>
            <a:xfrm>
              <a:off x="5031250" y="2574650"/>
              <a:ext cx="282575" cy="116475"/>
            </a:xfrm>
            <a:custGeom>
              <a:avLst/>
              <a:gdLst/>
              <a:ahLst/>
              <a:cxnLst/>
              <a:rect l="l" t="t" r="r" b="b"/>
              <a:pathLst>
                <a:path w="11303" h="4659" extrusionOk="0">
                  <a:moveTo>
                    <a:pt x="481" y="1"/>
                  </a:moveTo>
                  <a:cubicBezTo>
                    <a:pt x="324" y="1"/>
                    <a:pt x="164" y="16"/>
                    <a:pt x="0" y="54"/>
                  </a:cubicBezTo>
                  <a:cubicBezTo>
                    <a:pt x="2261" y="1226"/>
                    <a:pt x="4605" y="2314"/>
                    <a:pt x="7033" y="3068"/>
                  </a:cubicBezTo>
                  <a:cubicBezTo>
                    <a:pt x="7072" y="3160"/>
                    <a:pt x="7116" y="3196"/>
                    <a:pt x="7163" y="3196"/>
                  </a:cubicBezTo>
                  <a:cubicBezTo>
                    <a:pt x="7334" y="3196"/>
                    <a:pt x="7551" y="2724"/>
                    <a:pt x="7782" y="2724"/>
                  </a:cubicBezTo>
                  <a:cubicBezTo>
                    <a:pt x="7893" y="2724"/>
                    <a:pt x="8007" y="2832"/>
                    <a:pt x="8121" y="3151"/>
                  </a:cubicBezTo>
                  <a:cubicBezTo>
                    <a:pt x="8372" y="3905"/>
                    <a:pt x="9544" y="3821"/>
                    <a:pt x="10047" y="4491"/>
                  </a:cubicBezTo>
                  <a:cubicBezTo>
                    <a:pt x="10214" y="4575"/>
                    <a:pt x="10382" y="4575"/>
                    <a:pt x="10549" y="4658"/>
                  </a:cubicBezTo>
                  <a:cubicBezTo>
                    <a:pt x="11302" y="3737"/>
                    <a:pt x="10884" y="3068"/>
                    <a:pt x="10047" y="2565"/>
                  </a:cubicBezTo>
                  <a:cubicBezTo>
                    <a:pt x="7954" y="1058"/>
                    <a:pt x="5442" y="723"/>
                    <a:pt x="3014" y="54"/>
                  </a:cubicBezTo>
                  <a:cubicBezTo>
                    <a:pt x="2751" y="185"/>
                    <a:pt x="2494" y="231"/>
                    <a:pt x="2239" y="231"/>
                  </a:cubicBezTo>
                  <a:cubicBezTo>
                    <a:pt x="1664" y="231"/>
                    <a:pt x="1095" y="1"/>
                    <a:pt x="481" y="1"/>
                  </a:cubicBezTo>
                  <a:close/>
                </a:path>
              </a:pathLst>
            </a:custGeom>
            <a:solidFill>
              <a:srgbClr val="7FA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3" name="Google Shape;18743;p23"/>
            <p:cNvSpPr/>
            <p:nvPr/>
          </p:nvSpPr>
          <p:spPr>
            <a:xfrm>
              <a:off x="3654050" y="891125"/>
              <a:ext cx="437475" cy="94200"/>
            </a:xfrm>
            <a:custGeom>
              <a:avLst/>
              <a:gdLst/>
              <a:ahLst/>
              <a:cxnLst/>
              <a:rect l="l" t="t" r="r" b="b"/>
              <a:pathLst>
                <a:path w="17499" h="3768" extrusionOk="0">
                  <a:moveTo>
                    <a:pt x="420" y="0"/>
                  </a:moveTo>
                  <a:cubicBezTo>
                    <a:pt x="336" y="252"/>
                    <a:pt x="1" y="838"/>
                    <a:pt x="336" y="838"/>
                  </a:cubicBezTo>
                  <a:cubicBezTo>
                    <a:pt x="1739" y="908"/>
                    <a:pt x="2907" y="1977"/>
                    <a:pt x="4431" y="1977"/>
                  </a:cubicBezTo>
                  <a:cubicBezTo>
                    <a:pt x="4725" y="1977"/>
                    <a:pt x="5033" y="1937"/>
                    <a:pt x="5359" y="1842"/>
                  </a:cubicBezTo>
                  <a:cubicBezTo>
                    <a:pt x="5608" y="1778"/>
                    <a:pt x="5854" y="1750"/>
                    <a:pt x="6100" y="1750"/>
                  </a:cubicBezTo>
                  <a:cubicBezTo>
                    <a:pt x="7722" y="1750"/>
                    <a:pt x="9290" y="2974"/>
                    <a:pt x="11029" y="2974"/>
                  </a:cubicBezTo>
                  <a:cubicBezTo>
                    <a:pt x="11418" y="2974"/>
                    <a:pt x="11816" y="2913"/>
                    <a:pt x="12224" y="2763"/>
                  </a:cubicBezTo>
                  <a:cubicBezTo>
                    <a:pt x="12894" y="3768"/>
                    <a:pt x="14066" y="3182"/>
                    <a:pt x="14903" y="3600"/>
                  </a:cubicBezTo>
                  <a:lnTo>
                    <a:pt x="17498" y="3600"/>
                  </a:lnTo>
                  <a:cubicBezTo>
                    <a:pt x="14819" y="2680"/>
                    <a:pt x="11973" y="2093"/>
                    <a:pt x="9126" y="1675"/>
                  </a:cubicBezTo>
                  <a:cubicBezTo>
                    <a:pt x="6280" y="1173"/>
                    <a:pt x="3350" y="587"/>
                    <a:pt x="420" y="0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4" name="Google Shape;18744;p23"/>
            <p:cNvSpPr/>
            <p:nvPr/>
          </p:nvSpPr>
          <p:spPr>
            <a:xfrm>
              <a:off x="3903125" y="2812500"/>
              <a:ext cx="251175" cy="203475"/>
            </a:xfrm>
            <a:custGeom>
              <a:avLst/>
              <a:gdLst/>
              <a:ahLst/>
              <a:cxnLst/>
              <a:rect l="l" t="t" r="r" b="b"/>
              <a:pathLst>
                <a:path w="10047" h="8139" extrusionOk="0">
                  <a:moveTo>
                    <a:pt x="1" y="0"/>
                  </a:moveTo>
                  <a:cubicBezTo>
                    <a:pt x="168" y="670"/>
                    <a:pt x="670" y="1172"/>
                    <a:pt x="1256" y="1423"/>
                  </a:cubicBezTo>
                  <a:cubicBezTo>
                    <a:pt x="2261" y="1842"/>
                    <a:pt x="2512" y="2679"/>
                    <a:pt x="3014" y="3433"/>
                  </a:cubicBezTo>
                  <a:cubicBezTo>
                    <a:pt x="3600" y="4186"/>
                    <a:pt x="4605" y="4353"/>
                    <a:pt x="4940" y="5107"/>
                  </a:cubicBezTo>
                  <a:cubicBezTo>
                    <a:pt x="5879" y="6841"/>
                    <a:pt x="7068" y="8139"/>
                    <a:pt x="9044" y="8139"/>
                  </a:cubicBezTo>
                  <a:cubicBezTo>
                    <a:pt x="9358" y="8139"/>
                    <a:pt x="9691" y="8106"/>
                    <a:pt x="10047" y="8037"/>
                  </a:cubicBezTo>
                  <a:cubicBezTo>
                    <a:pt x="8121" y="6446"/>
                    <a:pt x="6279" y="4856"/>
                    <a:pt x="4438" y="3098"/>
                  </a:cubicBezTo>
                  <a:cubicBezTo>
                    <a:pt x="3014" y="2009"/>
                    <a:pt x="1759" y="586"/>
                    <a:pt x="1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5" name="Google Shape;18745;p23"/>
            <p:cNvSpPr/>
            <p:nvPr/>
          </p:nvSpPr>
          <p:spPr>
            <a:xfrm>
              <a:off x="4514275" y="4032700"/>
              <a:ext cx="144450" cy="163275"/>
            </a:xfrm>
            <a:custGeom>
              <a:avLst/>
              <a:gdLst/>
              <a:ahLst/>
              <a:cxnLst/>
              <a:rect l="l" t="t" r="r" b="b"/>
              <a:pathLst>
                <a:path w="5778" h="6531" extrusionOk="0">
                  <a:moveTo>
                    <a:pt x="1" y="1"/>
                  </a:moveTo>
                  <a:cubicBezTo>
                    <a:pt x="922" y="2428"/>
                    <a:pt x="2596" y="4354"/>
                    <a:pt x="3935" y="6531"/>
                  </a:cubicBezTo>
                  <a:lnTo>
                    <a:pt x="4605" y="6447"/>
                  </a:lnTo>
                  <a:cubicBezTo>
                    <a:pt x="3768" y="5024"/>
                    <a:pt x="5610" y="4773"/>
                    <a:pt x="5777" y="3684"/>
                  </a:cubicBezTo>
                  <a:cubicBezTo>
                    <a:pt x="4940" y="3098"/>
                    <a:pt x="3935" y="2680"/>
                    <a:pt x="2847" y="2680"/>
                  </a:cubicBezTo>
                  <a:cubicBezTo>
                    <a:pt x="2763" y="1759"/>
                    <a:pt x="4103" y="1926"/>
                    <a:pt x="3684" y="838"/>
                  </a:cubicBezTo>
                  <a:cubicBezTo>
                    <a:pt x="2428" y="838"/>
                    <a:pt x="1173" y="503"/>
                    <a:pt x="1" y="1"/>
                  </a:cubicBezTo>
                  <a:close/>
                </a:path>
              </a:pathLst>
            </a:custGeom>
            <a:solidFill>
              <a:srgbClr val="76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6" name="Google Shape;18746;p23"/>
            <p:cNvSpPr/>
            <p:nvPr/>
          </p:nvSpPr>
          <p:spPr>
            <a:xfrm>
              <a:off x="5282400" y="2638775"/>
              <a:ext cx="234450" cy="140250"/>
            </a:xfrm>
            <a:custGeom>
              <a:avLst/>
              <a:gdLst/>
              <a:ahLst/>
              <a:cxnLst/>
              <a:rect l="l" t="t" r="r" b="b"/>
              <a:pathLst>
                <a:path w="9378" h="5610" extrusionOk="0">
                  <a:moveTo>
                    <a:pt x="1" y="0"/>
                  </a:moveTo>
                  <a:cubicBezTo>
                    <a:pt x="419" y="586"/>
                    <a:pt x="587" y="1340"/>
                    <a:pt x="503" y="2093"/>
                  </a:cubicBezTo>
                  <a:cubicBezTo>
                    <a:pt x="3098" y="3768"/>
                    <a:pt x="6280" y="4270"/>
                    <a:pt x="9042" y="5610"/>
                  </a:cubicBezTo>
                  <a:cubicBezTo>
                    <a:pt x="9377" y="5107"/>
                    <a:pt x="9377" y="4437"/>
                    <a:pt x="9042" y="4019"/>
                  </a:cubicBezTo>
                  <a:cubicBezTo>
                    <a:pt x="8689" y="3587"/>
                    <a:pt x="8263" y="3505"/>
                    <a:pt x="7831" y="3505"/>
                  </a:cubicBezTo>
                  <a:cubicBezTo>
                    <a:pt x="7566" y="3505"/>
                    <a:pt x="7299" y="3536"/>
                    <a:pt x="7046" y="3536"/>
                  </a:cubicBezTo>
                  <a:cubicBezTo>
                    <a:pt x="6833" y="3536"/>
                    <a:pt x="6630" y="3514"/>
                    <a:pt x="6447" y="3433"/>
                  </a:cubicBezTo>
                  <a:cubicBezTo>
                    <a:pt x="5694" y="3098"/>
                    <a:pt x="4438" y="3684"/>
                    <a:pt x="4354" y="2010"/>
                  </a:cubicBezTo>
                  <a:cubicBezTo>
                    <a:pt x="4354" y="1644"/>
                    <a:pt x="3996" y="1279"/>
                    <a:pt x="3544" y="1279"/>
                  </a:cubicBezTo>
                  <a:cubicBezTo>
                    <a:pt x="3271" y="1279"/>
                    <a:pt x="2963" y="1412"/>
                    <a:pt x="2680" y="1758"/>
                  </a:cubicBezTo>
                  <a:cubicBezTo>
                    <a:pt x="2491" y="1979"/>
                    <a:pt x="2361" y="2069"/>
                    <a:pt x="2268" y="2069"/>
                  </a:cubicBezTo>
                  <a:cubicBezTo>
                    <a:pt x="2114" y="2069"/>
                    <a:pt x="2062" y="1821"/>
                    <a:pt x="2010" y="1507"/>
                  </a:cubicBezTo>
                  <a:cubicBezTo>
                    <a:pt x="1843" y="335"/>
                    <a:pt x="922" y="168"/>
                    <a:pt x="1" y="0"/>
                  </a:cubicBezTo>
                  <a:close/>
                </a:path>
              </a:pathLst>
            </a:custGeom>
            <a:solidFill>
              <a:srgbClr val="71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7" name="Google Shape;18747;p23"/>
            <p:cNvSpPr/>
            <p:nvPr/>
          </p:nvSpPr>
          <p:spPr>
            <a:xfrm>
              <a:off x="4049625" y="2755125"/>
              <a:ext cx="270025" cy="159950"/>
            </a:xfrm>
            <a:custGeom>
              <a:avLst/>
              <a:gdLst/>
              <a:ahLst/>
              <a:cxnLst/>
              <a:rect l="l" t="t" r="r" b="b"/>
              <a:pathLst>
                <a:path w="10801" h="6398" extrusionOk="0">
                  <a:moveTo>
                    <a:pt x="1862" y="0"/>
                  </a:moveTo>
                  <a:cubicBezTo>
                    <a:pt x="1710" y="0"/>
                    <a:pt x="1558" y="38"/>
                    <a:pt x="1424" y="118"/>
                  </a:cubicBezTo>
                  <a:cubicBezTo>
                    <a:pt x="922" y="286"/>
                    <a:pt x="419" y="369"/>
                    <a:pt x="1" y="369"/>
                  </a:cubicBezTo>
                  <a:cubicBezTo>
                    <a:pt x="2847" y="2965"/>
                    <a:pt x="6280" y="4555"/>
                    <a:pt x="9545" y="6397"/>
                  </a:cubicBezTo>
                  <a:cubicBezTo>
                    <a:pt x="9880" y="5811"/>
                    <a:pt x="10801" y="5644"/>
                    <a:pt x="10131" y="4807"/>
                  </a:cubicBezTo>
                  <a:cubicBezTo>
                    <a:pt x="9629" y="4807"/>
                    <a:pt x="9210" y="4807"/>
                    <a:pt x="8708" y="4639"/>
                  </a:cubicBezTo>
                  <a:cubicBezTo>
                    <a:pt x="6531" y="3467"/>
                    <a:pt x="4354" y="2379"/>
                    <a:pt x="2680" y="453"/>
                  </a:cubicBezTo>
                  <a:cubicBezTo>
                    <a:pt x="2509" y="169"/>
                    <a:pt x="2184" y="0"/>
                    <a:pt x="1862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8" name="Google Shape;18748;p23"/>
            <p:cNvSpPr/>
            <p:nvPr/>
          </p:nvSpPr>
          <p:spPr>
            <a:xfrm>
              <a:off x="3712675" y="1680175"/>
              <a:ext cx="244900" cy="107850"/>
            </a:xfrm>
            <a:custGeom>
              <a:avLst/>
              <a:gdLst/>
              <a:ahLst/>
              <a:cxnLst/>
              <a:rect l="l" t="t" r="r" b="b"/>
              <a:pathLst>
                <a:path w="9796" h="4314" extrusionOk="0">
                  <a:moveTo>
                    <a:pt x="4186" y="1"/>
                  </a:moveTo>
                  <a:cubicBezTo>
                    <a:pt x="3935" y="84"/>
                    <a:pt x="3767" y="252"/>
                    <a:pt x="3684" y="419"/>
                  </a:cubicBezTo>
                  <a:cubicBezTo>
                    <a:pt x="3473" y="840"/>
                    <a:pt x="3087" y="1026"/>
                    <a:pt x="2671" y="1026"/>
                  </a:cubicBezTo>
                  <a:cubicBezTo>
                    <a:pt x="2591" y="1026"/>
                    <a:pt x="2509" y="1019"/>
                    <a:pt x="2428" y="1005"/>
                  </a:cubicBezTo>
                  <a:cubicBezTo>
                    <a:pt x="2066" y="885"/>
                    <a:pt x="1685" y="764"/>
                    <a:pt x="1340" y="764"/>
                  </a:cubicBezTo>
                  <a:cubicBezTo>
                    <a:pt x="967" y="764"/>
                    <a:pt x="636" y="905"/>
                    <a:pt x="419" y="1340"/>
                  </a:cubicBezTo>
                  <a:cubicBezTo>
                    <a:pt x="0" y="1926"/>
                    <a:pt x="251" y="2764"/>
                    <a:pt x="837" y="3098"/>
                  </a:cubicBezTo>
                  <a:cubicBezTo>
                    <a:pt x="1358" y="3554"/>
                    <a:pt x="1980" y="4314"/>
                    <a:pt x="2625" y="4314"/>
                  </a:cubicBezTo>
                  <a:cubicBezTo>
                    <a:pt x="2809" y="4314"/>
                    <a:pt x="2995" y="4252"/>
                    <a:pt x="3181" y="4103"/>
                  </a:cubicBezTo>
                  <a:cubicBezTo>
                    <a:pt x="5107" y="2512"/>
                    <a:pt x="7451" y="2596"/>
                    <a:pt x="9712" y="2177"/>
                  </a:cubicBezTo>
                  <a:cubicBezTo>
                    <a:pt x="9795" y="2177"/>
                    <a:pt x="9795" y="2094"/>
                    <a:pt x="9795" y="1926"/>
                  </a:cubicBezTo>
                  <a:cubicBezTo>
                    <a:pt x="9795" y="1759"/>
                    <a:pt x="9712" y="1675"/>
                    <a:pt x="9628" y="1508"/>
                  </a:cubicBezTo>
                  <a:cubicBezTo>
                    <a:pt x="7870" y="838"/>
                    <a:pt x="6028" y="336"/>
                    <a:pt x="4186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9" name="Google Shape;18749;p23"/>
            <p:cNvSpPr/>
            <p:nvPr/>
          </p:nvSpPr>
          <p:spPr>
            <a:xfrm>
              <a:off x="5119150" y="1278325"/>
              <a:ext cx="263750" cy="152825"/>
            </a:xfrm>
            <a:custGeom>
              <a:avLst/>
              <a:gdLst/>
              <a:ahLst/>
              <a:cxnLst/>
              <a:rect l="l" t="t" r="r" b="b"/>
              <a:pathLst>
                <a:path w="10550" h="6113" extrusionOk="0">
                  <a:moveTo>
                    <a:pt x="84" y="1"/>
                  </a:moveTo>
                  <a:lnTo>
                    <a:pt x="1" y="670"/>
                  </a:lnTo>
                  <a:cubicBezTo>
                    <a:pt x="670" y="1173"/>
                    <a:pt x="1340" y="1926"/>
                    <a:pt x="2010" y="2010"/>
                  </a:cubicBezTo>
                  <a:cubicBezTo>
                    <a:pt x="3182" y="2177"/>
                    <a:pt x="4187" y="2847"/>
                    <a:pt x="4856" y="3852"/>
                  </a:cubicBezTo>
                  <a:cubicBezTo>
                    <a:pt x="5163" y="4342"/>
                    <a:pt x="5469" y="4653"/>
                    <a:pt x="5907" y="4653"/>
                  </a:cubicBezTo>
                  <a:cubicBezTo>
                    <a:pt x="6067" y="4653"/>
                    <a:pt x="6245" y="4611"/>
                    <a:pt x="6447" y="4521"/>
                  </a:cubicBezTo>
                  <a:cubicBezTo>
                    <a:pt x="6585" y="4430"/>
                    <a:pt x="6773" y="4363"/>
                    <a:pt x="6915" y="4363"/>
                  </a:cubicBezTo>
                  <a:cubicBezTo>
                    <a:pt x="7031" y="4363"/>
                    <a:pt x="7117" y="4408"/>
                    <a:pt x="7117" y="4521"/>
                  </a:cubicBezTo>
                  <a:cubicBezTo>
                    <a:pt x="7326" y="5777"/>
                    <a:pt x="7849" y="6112"/>
                    <a:pt x="8488" y="6112"/>
                  </a:cubicBezTo>
                  <a:cubicBezTo>
                    <a:pt x="9126" y="6112"/>
                    <a:pt x="9879" y="5777"/>
                    <a:pt x="10549" y="5694"/>
                  </a:cubicBezTo>
                  <a:cubicBezTo>
                    <a:pt x="7368" y="3182"/>
                    <a:pt x="3601" y="1926"/>
                    <a:pt x="84" y="1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0" name="Google Shape;18750;p23"/>
            <p:cNvSpPr/>
            <p:nvPr/>
          </p:nvSpPr>
          <p:spPr>
            <a:xfrm>
              <a:off x="4857525" y="3801425"/>
              <a:ext cx="173750" cy="166425"/>
            </a:xfrm>
            <a:custGeom>
              <a:avLst/>
              <a:gdLst/>
              <a:ahLst/>
              <a:cxnLst/>
              <a:rect l="l" t="t" r="r" b="b"/>
              <a:pathLst>
                <a:path w="6950" h="6657" extrusionOk="0">
                  <a:moveTo>
                    <a:pt x="2219" y="1"/>
                  </a:moveTo>
                  <a:cubicBezTo>
                    <a:pt x="2115" y="1"/>
                    <a:pt x="2010" y="42"/>
                    <a:pt x="1926" y="126"/>
                  </a:cubicBezTo>
                  <a:cubicBezTo>
                    <a:pt x="1968" y="880"/>
                    <a:pt x="1654" y="1047"/>
                    <a:pt x="1267" y="1047"/>
                  </a:cubicBezTo>
                  <a:cubicBezTo>
                    <a:pt x="957" y="1047"/>
                    <a:pt x="600" y="940"/>
                    <a:pt x="342" y="940"/>
                  </a:cubicBezTo>
                  <a:cubicBezTo>
                    <a:pt x="277" y="940"/>
                    <a:pt x="218" y="947"/>
                    <a:pt x="168" y="963"/>
                  </a:cubicBezTo>
                  <a:cubicBezTo>
                    <a:pt x="1" y="2219"/>
                    <a:pt x="1675" y="1549"/>
                    <a:pt x="1424" y="2638"/>
                  </a:cubicBezTo>
                  <a:lnTo>
                    <a:pt x="1591" y="2805"/>
                  </a:lnTo>
                  <a:cubicBezTo>
                    <a:pt x="1675" y="2889"/>
                    <a:pt x="1780" y="2931"/>
                    <a:pt x="1895" y="2931"/>
                  </a:cubicBezTo>
                  <a:cubicBezTo>
                    <a:pt x="2010" y="2931"/>
                    <a:pt x="2135" y="2889"/>
                    <a:pt x="2261" y="2805"/>
                  </a:cubicBezTo>
                  <a:lnTo>
                    <a:pt x="2261" y="2805"/>
                  </a:lnTo>
                  <a:cubicBezTo>
                    <a:pt x="2345" y="2973"/>
                    <a:pt x="2261" y="3140"/>
                    <a:pt x="2094" y="3224"/>
                  </a:cubicBezTo>
                  <a:cubicBezTo>
                    <a:pt x="2010" y="3559"/>
                    <a:pt x="2177" y="3893"/>
                    <a:pt x="2429" y="4145"/>
                  </a:cubicBezTo>
                  <a:cubicBezTo>
                    <a:pt x="2870" y="5911"/>
                    <a:pt x="2979" y="6346"/>
                    <a:pt x="4151" y="6346"/>
                  </a:cubicBezTo>
                  <a:cubicBezTo>
                    <a:pt x="4535" y="6346"/>
                    <a:pt x="5033" y="6300"/>
                    <a:pt x="5694" y="6238"/>
                  </a:cubicBezTo>
                  <a:cubicBezTo>
                    <a:pt x="5945" y="6238"/>
                    <a:pt x="6280" y="6405"/>
                    <a:pt x="6447" y="6656"/>
                  </a:cubicBezTo>
                  <a:lnTo>
                    <a:pt x="6949" y="6656"/>
                  </a:lnTo>
                  <a:cubicBezTo>
                    <a:pt x="6949" y="5819"/>
                    <a:pt x="6280" y="5317"/>
                    <a:pt x="5861" y="4647"/>
                  </a:cubicBezTo>
                  <a:cubicBezTo>
                    <a:pt x="5191" y="4312"/>
                    <a:pt x="4438" y="3977"/>
                    <a:pt x="3768" y="3810"/>
                  </a:cubicBezTo>
                  <a:cubicBezTo>
                    <a:pt x="3684" y="3726"/>
                    <a:pt x="3517" y="3726"/>
                    <a:pt x="3433" y="3559"/>
                  </a:cubicBezTo>
                  <a:lnTo>
                    <a:pt x="3433" y="3559"/>
                  </a:lnTo>
                  <a:cubicBezTo>
                    <a:pt x="3517" y="3642"/>
                    <a:pt x="3622" y="3684"/>
                    <a:pt x="3726" y="3684"/>
                  </a:cubicBezTo>
                  <a:cubicBezTo>
                    <a:pt x="3831" y="3684"/>
                    <a:pt x="3935" y="3642"/>
                    <a:pt x="4019" y="3559"/>
                  </a:cubicBezTo>
                  <a:cubicBezTo>
                    <a:pt x="4438" y="2638"/>
                    <a:pt x="3684" y="1968"/>
                    <a:pt x="3433" y="1214"/>
                  </a:cubicBezTo>
                  <a:cubicBezTo>
                    <a:pt x="3015" y="963"/>
                    <a:pt x="2680" y="545"/>
                    <a:pt x="2512" y="126"/>
                  </a:cubicBezTo>
                  <a:cubicBezTo>
                    <a:pt x="2429" y="42"/>
                    <a:pt x="2324" y="1"/>
                    <a:pt x="2219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1" name="Google Shape;18751;p23"/>
            <p:cNvSpPr/>
            <p:nvPr/>
          </p:nvSpPr>
          <p:spPr>
            <a:xfrm>
              <a:off x="3863350" y="3382950"/>
              <a:ext cx="140275" cy="245825"/>
            </a:xfrm>
            <a:custGeom>
              <a:avLst/>
              <a:gdLst/>
              <a:ahLst/>
              <a:cxnLst/>
              <a:rect l="l" t="t" r="r" b="b"/>
              <a:pathLst>
                <a:path w="5611" h="9833" extrusionOk="0">
                  <a:moveTo>
                    <a:pt x="1188" y="0"/>
                  </a:moveTo>
                  <a:cubicBezTo>
                    <a:pt x="1043" y="0"/>
                    <a:pt x="894" y="37"/>
                    <a:pt x="754" y="121"/>
                  </a:cubicBezTo>
                  <a:lnTo>
                    <a:pt x="503" y="372"/>
                  </a:lnTo>
                  <a:cubicBezTo>
                    <a:pt x="336" y="707"/>
                    <a:pt x="168" y="1042"/>
                    <a:pt x="1" y="1293"/>
                  </a:cubicBezTo>
                  <a:lnTo>
                    <a:pt x="1424" y="1126"/>
                  </a:lnTo>
                  <a:lnTo>
                    <a:pt x="1424" y="1126"/>
                  </a:lnTo>
                  <a:cubicBezTo>
                    <a:pt x="1257" y="2214"/>
                    <a:pt x="419" y="3470"/>
                    <a:pt x="2094" y="4056"/>
                  </a:cubicBezTo>
                  <a:cubicBezTo>
                    <a:pt x="2094" y="6735"/>
                    <a:pt x="4354" y="7907"/>
                    <a:pt x="5610" y="9833"/>
                  </a:cubicBezTo>
                  <a:cubicBezTo>
                    <a:pt x="5526" y="8912"/>
                    <a:pt x="5275" y="8075"/>
                    <a:pt x="4857" y="7237"/>
                  </a:cubicBezTo>
                  <a:cubicBezTo>
                    <a:pt x="3852" y="4977"/>
                    <a:pt x="2931" y="2716"/>
                    <a:pt x="1926" y="372"/>
                  </a:cubicBezTo>
                  <a:cubicBezTo>
                    <a:pt x="1759" y="149"/>
                    <a:pt x="1480" y="0"/>
                    <a:pt x="118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2" name="Google Shape;18752;p23"/>
            <p:cNvSpPr/>
            <p:nvPr/>
          </p:nvSpPr>
          <p:spPr>
            <a:xfrm>
              <a:off x="5508450" y="2737150"/>
              <a:ext cx="150725" cy="106375"/>
            </a:xfrm>
            <a:custGeom>
              <a:avLst/>
              <a:gdLst/>
              <a:ahLst/>
              <a:cxnLst/>
              <a:rect l="l" t="t" r="r" b="b"/>
              <a:pathLst>
                <a:path w="6029" h="4255" extrusionOk="0">
                  <a:moveTo>
                    <a:pt x="0" y="0"/>
                  </a:moveTo>
                  <a:lnTo>
                    <a:pt x="0" y="1675"/>
                  </a:lnTo>
                  <a:cubicBezTo>
                    <a:pt x="1675" y="2595"/>
                    <a:pt x="3517" y="3433"/>
                    <a:pt x="5442" y="4102"/>
                  </a:cubicBezTo>
                  <a:cubicBezTo>
                    <a:pt x="5547" y="4208"/>
                    <a:pt x="5638" y="4254"/>
                    <a:pt x="5720" y="4254"/>
                  </a:cubicBezTo>
                  <a:cubicBezTo>
                    <a:pt x="5834" y="4254"/>
                    <a:pt x="5931" y="4165"/>
                    <a:pt x="6028" y="4019"/>
                  </a:cubicBezTo>
                  <a:cubicBezTo>
                    <a:pt x="4605" y="3349"/>
                    <a:pt x="5358" y="2428"/>
                    <a:pt x="5861" y="1507"/>
                  </a:cubicBezTo>
                  <a:cubicBezTo>
                    <a:pt x="4521" y="1172"/>
                    <a:pt x="3265" y="1088"/>
                    <a:pt x="2093" y="670"/>
                  </a:cubicBezTo>
                  <a:cubicBezTo>
                    <a:pt x="1940" y="632"/>
                    <a:pt x="1773" y="624"/>
                    <a:pt x="1602" y="624"/>
                  </a:cubicBezTo>
                  <a:cubicBezTo>
                    <a:pt x="1489" y="624"/>
                    <a:pt x="1374" y="627"/>
                    <a:pt x="1259" y="627"/>
                  </a:cubicBezTo>
                  <a:cubicBezTo>
                    <a:pt x="785" y="627"/>
                    <a:pt x="312" y="571"/>
                    <a:pt x="0" y="0"/>
                  </a:cubicBezTo>
                  <a:close/>
                </a:path>
              </a:pathLst>
            </a:custGeom>
            <a:solidFill>
              <a:srgbClr val="6F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3" name="Google Shape;18753;p23"/>
            <p:cNvSpPr/>
            <p:nvPr/>
          </p:nvSpPr>
          <p:spPr>
            <a:xfrm>
              <a:off x="4675450" y="1500175"/>
              <a:ext cx="324425" cy="106775"/>
            </a:xfrm>
            <a:custGeom>
              <a:avLst/>
              <a:gdLst/>
              <a:ahLst/>
              <a:cxnLst/>
              <a:rect l="l" t="t" r="r" b="b"/>
              <a:pathLst>
                <a:path w="12977" h="4271" extrusionOk="0">
                  <a:moveTo>
                    <a:pt x="1674" y="1"/>
                  </a:moveTo>
                  <a:cubicBezTo>
                    <a:pt x="1340" y="1"/>
                    <a:pt x="1005" y="85"/>
                    <a:pt x="754" y="252"/>
                  </a:cubicBezTo>
                  <a:lnTo>
                    <a:pt x="0" y="419"/>
                  </a:lnTo>
                  <a:cubicBezTo>
                    <a:pt x="335" y="587"/>
                    <a:pt x="586" y="838"/>
                    <a:pt x="837" y="922"/>
                  </a:cubicBezTo>
                  <a:cubicBezTo>
                    <a:pt x="4939" y="1675"/>
                    <a:pt x="8707" y="3350"/>
                    <a:pt x="12725" y="4271"/>
                  </a:cubicBezTo>
                  <a:cubicBezTo>
                    <a:pt x="12893" y="4103"/>
                    <a:pt x="12977" y="3936"/>
                    <a:pt x="12977" y="3685"/>
                  </a:cubicBezTo>
                  <a:cubicBezTo>
                    <a:pt x="12893" y="3601"/>
                    <a:pt x="12809" y="3517"/>
                    <a:pt x="12809" y="3433"/>
                  </a:cubicBezTo>
                  <a:cubicBezTo>
                    <a:pt x="12642" y="3015"/>
                    <a:pt x="12307" y="2680"/>
                    <a:pt x="11888" y="2512"/>
                  </a:cubicBezTo>
                  <a:cubicBezTo>
                    <a:pt x="9209" y="1173"/>
                    <a:pt x="6279" y="419"/>
                    <a:pt x="3349" y="252"/>
                  </a:cubicBezTo>
                  <a:cubicBezTo>
                    <a:pt x="2763" y="168"/>
                    <a:pt x="2260" y="168"/>
                    <a:pt x="1674" y="1"/>
                  </a:cubicBezTo>
                  <a:close/>
                </a:path>
              </a:pathLst>
            </a:custGeom>
            <a:solidFill>
              <a:srgbClr val="7B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4" name="Google Shape;18754;p23"/>
            <p:cNvSpPr/>
            <p:nvPr/>
          </p:nvSpPr>
          <p:spPr>
            <a:xfrm>
              <a:off x="4639850" y="3557050"/>
              <a:ext cx="133975" cy="110725"/>
            </a:xfrm>
            <a:custGeom>
              <a:avLst/>
              <a:gdLst/>
              <a:ahLst/>
              <a:cxnLst/>
              <a:rect l="l" t="t" r="r" b="b"/>
              <a:pathLst>
                <a:path w="5359" h="4429" extrusionOk="0">
                  <a:moveTo>
                    <a:pt x="2985" y="1"/>
                  </a:moveTo>
                  <a:cubicBezTo>
                    <a:pt x="2910" y="1"/>
                    <a:pt x="2835" y="8"/>
                    <a:pt x="2764" y="22"/>
                  </a:cubicBezTo>
                  <a:cubicBezTo>
                    <a:pt x="2371" y="218"/>
                    <a:pt x="1950" y="300"/>
                    <a:pt x="1534" y="300"/>
                  </a:cubicBezTo>
                  <a:cubicBezTo>
                    <a:pt x="1240" y="300"/>
                    <a:pt x="948" y="259"/>
                    <a:pt x="671" y="190"/>
                  </a:cubicBezTo>
                  <a:cubicBezTo>
                    <a:pt x="503" y="190"/>
                    <a:pt x="252" y="190"/>
                    <a:pt x="85" y="357"/>
                  </a:cubicBezTo>
                  <a:cubicBezTo>
                    <a:pt x="1" y="1697"/>
                    <a:pt x="1508" y="1864"/>
                    <a:pt x="1843" y="2869"/>
                  </a:cubicBezTo>
                  <a:cubicBezTo>
                    <a:pt x="2274" y="3803"/>
                    <a:pt x="3136" y="4428"/>
                    <a:pt x="4113" y="4428"/>
                  </a:cubicBezTo>
                  <a:cubicBezTo>
                    <a:pt x="4275" y="4428"/>
                    <a:pt x="4439" y="4411"/>
                    <a:pt x="4605" y="4376"/>
                  </a:cubicBezTo>
                  <a:cubicBezTo>
                    <a:pt x="5359" y="3455"/>
                    <a:pt x="5359" y="2199"/>
                    <a:pt x="4689" y="1278"/>
                  </a:cubicBezTo>
                  <a:lnTo>
                    <a:pt x="4019" y="441"/>
                  </a:lnTo>
                  <a:cubicBezTo>
                    <a:pt x="3742" y="163"/>
                    <a:pt x="3350" y="1"/>
                    <a:pt x="2985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5" name="Google Shape;18755;p23"/>
            <p:cNvSpPr/>
            <p:nvPr/>
          </p:nvSpPr>
          <p:spPr>
            <a:xfrm>
              <a:off x="3687550" y="1989775"/>
              <a:ext cx="228150" cy="123675"/>
            </a:xfrm>
            <a:custGeom>
              <a:avLst/>
              <a:gdLst/>
              <a:ahLst/>
              <a:cxnLst/>
              <a:rect l="l" t="t" r="r" b="b"/>
              <a:pathLst>
                <a:path w="9126" h="4947" extrusionOk="0">
                  <a:moveTo>
                    <a:pt x="483" y="0"/>
                  </a:moveTo>
                  <a:cubicBezTo>
                    <a:pt x="221" y="0"/>
                    <a:pt x="0" y="505"/>
                    <a:pt x="0" y="844"/>
                  </a:cubicBezTo>
                  <a:lnTo>
                    <a:pt x="9042" y="4947"/>
                  </a:lnTo>
                  <a:cubicBezTo>
                    <a:pt x="9126" y="4110"/>
                    <a:pt x="8958" y="4193"/>
                    <a:pt x="8289" y="2854"/>
                  </a:cubicBezTo>
                  <a:cubicBezTo>
                    <a:pt x="8101" y="2541"/>
                    <a:pt x="7926" y="2450"/>
                    <a:pt x="7757" y="2450"/>
                  </a:cubicBezTo>
                  <a:cubicBezTo>
                    <a:pt x="7522" y="2450"/>
                    <a:pt x="7301" y="2628"/>
                    <a:pt x="7083" y="2628"/>
                  </a:cubicBezTo>
                  <a:cubicBezTo>
                    <a:pt x="7038" y="2628"/>
                    <a:pt x="6994" y="2620"/>
                    <a:pt x="6949" y="2603"/>
                  </a:cubicBezTo>
                  <a:cubicBezTo>
                    <a:pt x="5610" y="2100"/>
                    <a:pt x="3935" y="2435"/>
                    <a:pt x="3014" y="1347"/>
                  </a:cubicBezTo>
                  <a:cubicBezTo>
                    <a:pt x="2345" y="510"/>
                    <a:pt x="1340" y="761"/>
                    <a:pt x="670" y="91"/>
                  </a:cubicBezTo>
                  <a:cubicBezTo>
                    <a:pt x="607" y="28"/>
                    <a:pt x="544" y="0"/>
                    <a:pt x="483" y="0"/>
                  </a:cubicBezTo>
                  <a:close/>
                </a:path>
              </a:pathLst>
            </a:custGeom>
            <a:solidFill>
              <a:srgbClr val="77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6" name="Google Shape;18756;p23"/>
            <p:cNvSpPr/>
            <p:nvPr/>
          </p:nvSpPr>
          <p:spPr>
            <a:xfrm>
              <a:off x="3800575" y="3973050"/>
              <a:ext cx="69075" cy="262700"/>
            </a:xfrm>
            <a:custGeom>
              <a:avLst/>
              <a:gdLst/>
              <a:ahLst/>
              <a:cxnLst/>
              <a:rect l="l" t="t" r="r" b="b"/>
              <a:pathLst>
                <a:path w="2763" h="10508" extrusionOk="0">
                  <a:moveTo>
                    <a:pt x="722" y="1"/>
                  </a:moveTo>
                  <a:cubicBezTo>
                    <a:pt x="524" y="1"/>
                    <a:pt x="335" y="42"/>
                    <a:pt x="168" y="126"/>
                  </a:cubicBezTo>
                  <a:cubicBezTo>
                    <a:pt x="84" y="210"/>
                    <a:pt x="0" y="294"/>
                    <a:pt x="0" y="377"/>
                  </a:cubicBezTo>
                  <a:cubicBezTo>
                    <a:pt x="586" y="3810"/>
                    <a:pt x="1675" y="7159"/>
                    <a:pt x="2512" y="10507"/>
                  </a:cubicBezTo>
                  <a:cubicBezTo>
                    <a:pt x="2763" y="8414"/>
                    <a:pt x="2596" y="6238"/>
                    <a:pt x="2010" y="4145"/>
                  </a:cubicBezTo>
                  <a:cubicBezTo>
                    <a:pt x="1758" y="3224"/>
                    <a:pt x="1842" y="2219"/>
                    <a:pt x="2093" y="1298"/>
                  </a:cubicBezTo>
                  <a:cubicBezTo>
                    <a:pt x="2093" y="1214"/>
                    <a:pt x="2093" y="1131"/>
                    <a:pt x="2010" y="1047"/>
                  </a:cubicBezTo>
                  <a:cubicBezTo>
                    <a:pt x="1926" y="628"/>
                    <a:pt x="1675" y="294"/>
                    <a:pt x="1340" y="126"/>
                  </a:cubicBezTo>
                  <a:cubicBezTo>
                    <a:pt x="1130" y="42"/>
                    <a:pt x="921" y="1"/>
                    <a:pt x="72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7" name="Google Shape;18757;p23"/>
            <p:cNvSpPr/>
            <p:nvPr/>
          </p:nvSpPr>
          <p:spPr>
            <a:xfrm>
              <a:off x="3206150" y="1546225"/>
              <a:ext cx="219800" cy="58625"/>
            </a:xfrm>
            <a:custGeom>
              <a:avLst/>
              <a:gdLst/>
              <a:ahLst/>
              <a:cxnLst/>
              <a:rect l="l" t="t" r="r" b="b"/>
              <a:pathLst>
                <a:path w="8792" h="2345" extrusionOk="0">
                  <a:moveTo>
                    <a:pt x="168" y="1"/>
                  </a:moveTo>
                  <a:cubicBezTo>
                    <a:pt x="168" y="1"/>
                    <a:pt x="85" y="1"/>
                    <a:pt x="1" y="168"/>
                  </a:cubicBezTo>
                  <a:cubicBezTo>
                    <a:pt x="1" y="252"/>
                    <a:pt x="1" y="336"/>
                    <a:pt x="168" y="503"/>
                  </a:cubicBezTo>
                  <a:cubicBezTo>
                    <a:pt x="671" y="754"/>
                    <a:pt x="1173" y="922"/>
                    <a:pt x="1675" y="1005"/>
                  </a:cubicBezTo>
                  <a:cubicBezTo>
                    <a:pt x="2094" y="1005"/>
                    <a:pt x="2010" y="1340"/>
                    <a:pt x="2261" y="1508"/>
                  </a:cubicBezTo>
                  <a:cubicBezTo>
                    <a:pt x="2429" y="1675"/>
                    <a:pt x="2596" y="1843"/>
                    <a:pt x="2764" y="2010"/>
                  </a:cubicBezTo>
                  <a:cubicBezTo>
                    <a:pt x="3229" y="2010"/>
                    <a:pt x="3823" y="1466"/>
                    <a:pt x="4347" y="1466"/>
                  </a:cubicBezTo>
                  <a:cubicBezTo>
                    <a:pt x="4671" y="1466"/>
                    <a:pt x="4968" y="1674"/>
                    <a:pt x="5192" y="2345"/>
                  </a:cubicBezTo>
                  <a:cubicBezTo>
                    <a:pt x="5192" y="2345"/>
                    <a:pt x="5694" y="2177"/>
                    <a:pt x="5861" y="2177"/>
                  </a:cubicBezTo>
                  <a:cubicBezTo>
                    <a:pt x="6866" y="2094"/>
                    <a:pt x="7871" y="1843"/>
                    <a:pt x="8791" y="1424"/>
                  </a:cubicBezTo>
                  <a:cubicBezTo>
                    <a:pt x="6029" y="503"/>
                    <a:pt x="3099" y="1"/>
                    <a:pt x="168" y="1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8" name="Google Shape;18758;p23"/>
            <p:cNvSpPr/>
            <p:nvPr/>
          </p:nvSpPr>
          <p:spPr>
            <a:xfrm>
              <a:off x="4794750" y="3664325"/>
              <a:ext cx="117225" cy="132875"/>
            </a:xfrm>
            <a:custGeom>
              <a:avLst/>
              <a:gdLst/>
              <a:ahLst/>
              <a:cxnLst/>
              <a:rect l="l" t="t" r="r" b="b"/>
              <a:pathLst>
                <a:path w="4689" h="5315" extrusionOk="0">
                  <a:moveTo>
                    <a:pt x="1088" y="1"/>
                  </a:moveTo>
                  <a:cubicBezTo>
                    <a:pt x="921" y="85"/>
                    <a:pt x="754" y="252"/>
                    <a:pt x="670" y="503"/>
                  </a:cubicBezTo>
                  <a:cubicBezTo>
                    <a:pt x="1005" y="1675"/>
                    <a:pt x="84" y="2596"/>
                    <a:pt x="0" y="3601"/>
                  </a:cubicBezTo>
                  <a:cubicBezTo>
                    <a:pt x="1287" y="4030"/>
                    <a:pt x="2269" y="5314"/>
                    <a:pt x="3676" y="5314"/>
                  </a:cubicBezTo>
                  <a:cubicBezTo>
                    <a:pt x="3916" y="5314"/>
                    <a:pt x="4169" y="5277"/>
                    <a:pt x="4437" y="5192"/>
                  </a:cubicBezTo>
                  <a:cubicBezTo>
                    <a:pt x="4437" y="5192"/>
                    <a:pt x="4521" y="5108"/>
                    <a:pt x="4605" y="5024"/>
                  </a:cubicBezTo>
                  <a:cubicBezTo>
                    <a:pt x="4688" y="4940"/>
                    <a:pt x="4605" y="4773"/>
                    <a:pt x="4437" y="4689"/>
                  </a:cubicBezTo>
                  <a:cubicBezTo>
                    <a:pt x="3516" y="2931"/>
                    <a:pt x="2428" y="1424"/>
                    <a:pt x="1088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9" name="Google Shape;18759;p23"/>
            <p:cNvSpPr/>
            <p:nvPr/>
          </p:nvSpPr>
          <p:spPr>
            <a:xfrm>
              <a:off x="4026600" y="3248525"/>
              <a:ext cx="115150" cy="193975"/>
            </a:xfrm>
            <a:custGeom>
              <a:avLst/>
              <a:gdLst/>
              <a:ahLst/>
              <a:cxnLst/>
              <a:rect l="l" t="t" r="r" b="b"/>
              <a:pathLst>
                <a:path w="4606" h="7759" extrusionOk="0">
                  <a:moveTo>
                    <a:pt x="644" y="1"/>
                  </a:moveTo>
                  <a:cubicBezTo>
                    <a:pt x="436" y="1"/>
                    <a:pt x="203" y="173"/>
                    <a:pt x="1" y="224"/>
                  </a:cubicBezTo>
                  <a:cubicBezTo>
                    <a:pt x="1089" y="2987"/>
                    <a:pt x="2680" y="5498"/>
                    <a:pt x="4606" y="7759"/>
                  </a:cubicBezTo>
                  <a:lnTo>
                    <a:pt x="4606" y="6670"/>
                  </a:lnTo>
                  <a:cubicBezTo>
                    <a:pt x="4187" y="6503"/>
                    <a:pt x="3852" y="6001"/>
                    <a:pt x="3936" y="5749"/>
                  </a:cubicBezTo>
                  <a:cubicBezTo>
                    <a:pt x="4606" y="4494"/>
                    <a:pt x="3685" y="3824"/>
                    <a:pt x="3099" y="3070"/>
                  </a:cubicBezTo>
                  <a:cubicBezTo>
                    <a:pt x="2261" y="2233"/>
                    <a:pt x="1592" y="1312"/>
                    <a:pt x="1006" y="308"/>
                  </a:cubicBezTo>
                  <a:cubicBezTo>
                    <a:pt x="906" y="75"/>
                    <a:pt x="780" y="1"/>
                    <a:pt x="64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0" name="Google Shape;18760;p23"/>
            <p:cNvSpPr/>
            <p:nvPr/>
          </p:nvSpPr>
          <p:spPr>
            <a:xfrm>
              <a:off x="4129175" y="3953175"/>
              <a:ext cx="73275" cy="216475"/>
            </a:xfrm>
            <a:custGeom>
              <a:avLst/>
              <a:gdLst/>
              <a:ahLst/>
              <a:cxnLst/>
              <a:rect l="l" t="t" r="r" b="b"/>
              <a:pathLst>
                <a:path w="2931" h="8659" extrusionOk="0">
                  <a:moveTo>
                    <a:pt x="0" y="0"/>
                  </a:moveTo>
                  <a:cubicBezTo>
                    <a:pt x="0" y="2344"/>
                    <a:pt x="335" y="4688"/>
                    <a:pt x="837" y="6949"/>
                  </a:cubicBezTo>
                  <a:cubicBezTo>
                    <a:pt x="1127" y="8178"/>
                    <a:pt x="1541" y="8658"/>
                    <a:pt x="2458" y="8658"/>
                  </a:cubicBezTo>
                  <a:cubicBezTo>
                    <a:pt x="2602" y="8658"/>
                    <a:pt x="2759" y="8646"/>
                    <a:pt x="2930" y="8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1" name="Google Shape;18761;p23"/>
            <p:cNvSpPr/>
            <p:nvPr/>
          </p:nvSpPr>
          <p:spPr>
            <a:xfrm>
              <a:off x="3888475" y="4325200"/>
              <a:ext cx="92125" cy="138675"/>
            </a:xfrm>
            <a:custGeom>
              <a:avLst/>
              <a:gdLst/>
              <a:ahLst/>
              <a:cxnLst/>
              <a:rect l="l" t="t" r="r" b="b"/>
              <a:pathLst>
                <a:path w="3685" h="5547" extrusionOk="0">
                  <a:moveTo>
                    <a:pt x="2027" y="1"/>
                  </a:moveTo>
                  <a:cubicBezTo>
                    <a:pt x="1349" y="1"/>
                    <a:pt x="729" y="186"/>
                    <a:pt x="168" y="607"/>
                  </a:cubicBezTo>
                  <a:lnTo>
                    <a:pt x="0" y="858"/>
                  </a:lnTo>
                  <a:lnTo>
                    <a:pt x="84" y="1361"/>
                  </a:lnTo>
                  <a:cubicBezTo>
                    <a:pt x="0" y="2617"/>
                    <a:pt x="1256" y="3537"/>
                    <a:pt x="1005" y="4793"/>
                  </a:cubicBezTo>
                  <a:cubicBezTo>
                    <a:pt x="921" y="4793"/>
                    <a:pt x="921" y="4877"/>
                    <a:pt x="921" y="5044"/>
                  </a:cubicBezTo>
                  <a:cubicBezTo>
                    <a:pt x="921" y="5128"/>
                    <a:pt x="1005" y="5212"/>
                    <a:pt x="1089" y="5296"/>
                  </a:cubicBezTo>
                  <a:cubicBezTo>
                    <a:pt x="1214" y="5463"/>
                    <a:pt x="1382" y="5547"/>
                    <a:pt x="1549" y="5547"/>
                  </a:cubicBezTo>
                  <a:cubicBezTo>
                    <a:pt x="1717" y="5547"/>
                    <a:pt x="1884" y="5463"/>
                    <a:pt x="2010" y="5296"/>
                  </a:cubicBezTo>
                  <a:lnTo>
                    <a:pt x="2512" y="4793"/>
                  </a:lnTo>
                  <a:cubicBezTo>
                    <a:pt x="2587" y="4718"/>
                    <a:pt x="2696" y="4677"/>
                    <a:pt x="2801" y="4677"/>
                  </a:cubicBezTo>
                  <a:cubicBezTo>
                    <a:pt x="2930" y="4677"/>
                    <a:pt x="3052" y="4739"/>
                    <a:pt x="3098" y="4877"/>
                  </a:cubicBezTo>
                  <a:cubicBezTo>
                    <a:pt x="3433" y="4626"/>
                    <a:pt x="3684" y="4207"/>
                    <a:pt x="3600" y="3789"/>
                  </a:cubicBezTo>
                  <a:lnTo>
                    <a:pt x="3600" y="3537"/>
                  </a:lnTo>
                  <a:cubicBezTo>
                    <a:pt x="3600" y="3119"/>
                    <a:pt x="3600" y="2700"/>
                    <a:pt x="3600" y="2282"/>
                  </a:cubicBezTo>
                  <a:cubicBezTo>
                    <a:pt x="3600" y="1779"/>
                    <a:pt x="3517" y="1361"/>
                    <a:pt x="3433" y="942"/>
                  </a:cubicBezTo>
                  <a:cubicBezTo>
                    <a:pt x="3266" y="775"/>
                    <a:pt x="3182" y="524"/>
                    <a:pt x="3014" y="356"/>
                  </a:cubicBezTo>
                  <a:cubicBezTo>
                    <a:pt x="2847" y="272"/>
                    <a:pt x="2680" y="105"/>
                    <a:pt x="2428" y="21"/>
                  </a:cubicBezTo>
                  <a:cubicBezTo>
                    <a:pt x="2292" y="8"/>
                    <a:pt x="2159" y="1"/>
                    <a:pt x="2027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2" name="Google Shape;18762;p23"/>
            <p:cNvSpPr/>
            <p:nvPr/>
          </p:nvSpPr>
          <p:spPr>
            <a:xfrm>
              <a:off x="4328000" y="3153650"/>
              <a:ext cx="157000" cy="153800"/>
            </a:xfrm>
            <a:custGeom>
              <a:avLst/>
              <a:gdLst/>
              <a:ahLst/>
              <a:cxnLst/>
              <a:rect l="l" t="t" r="r" b="b"/>
              <a:pathLst>
                <a:path w="6280" h="6152" extrusionOk="0">
                  <a:moveTo>
                    <a:pt x="1" y="0"/>
                  </a:moveTo>
                  <a:lnTo>
                    <a:pt x="1" y="921"/>
                  </a:lnTo>
                  <a:cubicBezTo>
                    <a:pt x="1340" y="1926"/>
                    <a:pt x="2345" y="3265"/>
                    <a:pt x="2931" y="4772"/>
                  </a:cubicBezTo>
                  <a:cubicBezTo>
                    <a:pt x="3277" y="5581"/>
                    <a:pt x="3704" y="6151"/>
                    <a:pt x="4348" y="6151"/>
                  </a:cubicBezTo>
                  <a:cubicBezTo>
                    <a:pt x="4637" y="6151"/>
                    <a:pt x="4970" y="6036"/>
                    <a:pt x="5359" y="5777"/>
                  </a:cubicBezTo>
                  <a:cubicBezTo>
                    <a:pt x="5382" y="5765"/>
                    <a:pt x="5407" y="5760"/>
                    <a:pt x="5433" y="5760"/>
                  </a:cubicBezTo>
                  <a:cubicBezTo>
                    <a:pt x="5596" y="5760"/>
                    <a:pt x="5812" y="5956"/>
                    <a:pt x="6028" y="6028"/>
                  </a:cubicBezTo>
                  <a:cubicBezTo>
                    <a:pt x="6112" y="6028"/>
                    <a:pt x="6196" y="5944"/>
                    <a:pt x="6196" y="5777"/>
                  </a:cubicBezTo>
                  <a:cubicBezTo>
                    <a:pt x="6280" y="5693"/>
                    <a:pt x="6196" y="5610"/>
                    <a:pt x="6112" y="54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3" name="Google Shape;18763;p23"/>
            <p:cNvSpPr/>
            <p:nvPr/>
          </p:nvSpPr>
          <p:spPr>
            <a:xfrm>
              <a:off x="3570350" y="2466350"/>
              <a:ext cx="159075" cy="159875"/>
            </a:xfrm>
            <a:custGeom>
              <a:avLst/>
              <a:gdLst/>
              <a:ahLst/>
              <a:cxnLst/>
              <a:rect l="l" t="t" r="r" b="b"/>
              <a:pathLst>
                <a:path w="6363" h="6395" extrusionOk="0">
                  <a:moveTo>
                    <a:pt x="755" y="1"/>
                  </a:moveTo>
                  <a:cubicBezTo>
                    <a:pt x="508" y="1"/>
                    <a:pt x="272" y="95"/>
                    <a:pt x="84" y="283"/>
                  </a:cubicBezTo>
                  <a:cubicBezTo>
                    <a:pt x="0" y="451"/>
                    <a:pt x="0" y="702"/>
                    <a:pt x="0" y="870"/>
                  </a:cubicBezTo>
                  <a:cubicBezTo>
                    <a:pt x="168" y="2209"/>
                    <a:pt x="1675" y="2376"/>
                    <a:pt x="2261" y="3297"/>
                  </a:cubicBezTo>
                  <a:lnTo>
                    <a:pt x="5693" y="6395"/>
                  </a:lnTo>
                  <a:cubicBezTo>
                    <a:pt x="6363" y="5558"/>
                    <a:pt x="5526" y="5055"/>
                    <a:pt x="5191" y="4386"/>
                  </a:cubicBezTo>
                  <a:cubicBezTo>
                    <a:pt x="4772" y="3130"/>
                    <a:pt x="3265" y="2711"/>
                    <a:pt x="3181" y="1288"/>
                  </a:cubicBezTo>
                  <a:lnTo>
                    <a:pt x="3014" y="1037"/>
                  </a:lnTo>
                  <a:lnTo>
                    <a:pt x="2763" y="786"/>
                  </a:lnTo>
                  <a:cubicBezTo>
                    <a:pt x="2261" y="451"/>
                    <a:pt x="1675" y="200"/>
                    <a:pt x="1005" y="32"/>
                  </a:cubicBezTo>
                  <a:cubicBezTo>
                    <a:pt x="921" y="11"/>
                    <a:pt x="837" y="1"/>
                    <a:pt x="755" y="1"/>
                  </a:cubicBezTo>
                  <a:close/>
                </a:path>
              </a:pathLst>
            </a:custGeom>
            <a:solidFill>
              <a:srgbClr val="73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4" name="Google Shape;18764;p23"/>
            <p:cNvSpPr/>
            <p:nvPr/>
          </p:nvSpPr>
          <p:spPr>
            <a:xfrm>
              <a:off x="5573325" y="3701725"/>
              <a:ext cx="236550" cy="141050"/>
            </a:xfrm>
            <a:custGeom>
              <a:avLst/>
              <a:gdLst/>
              <a:ahLst/>
              <a:cxnLst/>
              <a:rect l="l" t="t" r="r" b="b"/>
              <a:pathLst>
                <a:path w="9462" h="5642" extrusionOk="0">
                  <a:moveTo>
                    <a:pt x="1509" y="1"/>
                  </a:moveTo>
                  <a:cubicBezTo>
                    <a:pt x="1216" y="1"/>
                    <a:pt x="899" y="610"/>
                    <a:pt x="580" y="610"/>
                  </a:cubicBezTo>
                  <a:cubicBezTo>
                    <a:pt x="554" y="610"/>
                    <a:pt x="529" y="606"/>
                    <a:pt x="503" y="598"/>
                  </a:cubicBezTo>
                  <a:cubicBezTo>
                    <a:pt x="419" y="514"/>
                    <a:pt x="315" y="472"/>
                    <a:pt x="220" y="472"/>
                  </a:cubicBezTo>
                  <a:cubicBezTo>
                    <a:pt x="126" y="472"/>
                    <a:pt x="43" y="514"/>
                    <a:pt x="1" y="598"/>
                  </a:cubicBezTo>
                  <a:cubicBezTo>
                    <a:pt x="2345" y="2356"/>
                    <a:pt x="5024" y="3612"/>
                    <a:pt x="7619" y="5119"/>
                  </a:cubicBezTo>
                  <a:cubicBezTo>
                    <a:pt x="8038" y="5468"/>
                    <a:pt x="8573" y="5642"/>
                    <a:pt x="9127" y="5642"/>
                  </a:cubicBezTo>
                  <a:cubicBezTo>
                    <a:pt x="9238" y="5642"/>
                    <a:pt x="9349" y="5635"/>
                    <a:pt x="9461" y="5621"/>
                  </a:cubicBezTo>
                  <a:cubicBezTo>
                    <a:pt x="9210" y="5286"/>
                    <a:pt x="8959" y="4533"/>
                    <a:pt x="8624" y="4449"/>
                  </a:cubicBezTo>
                  <a:cubicBezTo>
                    <a:pt x="6196" y="4030"/>
                    <a:pt x="4522" y="2272"/>
                    <a:pt x="2429" y="1100"/>
                  </a:cubicBezTo>
                  <a:cubicBezTo>
                    <a:pt x="2261" y="1016"/>
                    <a:pt x="2094" y="849"/>
                    <a:pt x="1926" y="598"/>
                  </a:cubicBezTo>
                  <a:cubicBezTo>
                    <a:pt x="1795" y="151"/>
                    <a:pt x="1655" y="1"/>
                    <a:pt x="1509" y="1"/>
                  </a:cubicBezTo>
                  <a:close/>
                </a:path>
              </a:pathLst>
            </a:custGeom>
            <a:solidFill>
              <a:srgbClr val="8D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5" name="Google Shape;18765;p23"/>
            <p:cNvSpPr/>
            <p:nvPr/>
          </p:nvSpPr>
          <p:spPr>
            <a:xfrm>
              <a:off x="2996850" y="1803675"/>
              <a:ext cx="142350" cy="131875"/>
            </a:xfrm>
            <a:custGeom>
              <a:avLst/>
              <a:gdLst/>
              <a:ahLst/>
              <a:cxnLst/>
              <a:rect l="l" t="t" r="r" b="b"/>
              <a:pathLst>
                <a:path w="5694" h="5275" extrusionOk="0">
                  <a:moveTo>
                    <a:pt x="461" y="0"/>
                  </a:moveTo>
                  <a:cubicBezTo>
                    <a:pt x="294" y="0"/>
                    <a:pt x="127" y="84"/>
                    <a:pt x="1" y="251"/>
                  </a:cubicBezTo>
                  <a:cubicBezTo>
                    <a:pt x="754" y="2428"/>
                    <a:pt x="2847" y="3516"/>
                    <a:pt x="4020" y="5275"/>
                  </a:cubicBezTo>
                  <a:cubicBezTo>
                    <a:pt x="4311" y="5129"/>
                    <a:pt x="4660" y="5039"/>
                    <a:pt x="4999" y="5039"/>
                  </a:cubicBezTo>
                  <a:cubicBezTo>
                    <a:pt x="5244" y="5039"/>
                    <a:pt x="5483" y="5086"/>
                    <a:pt x="5694" y="5191"/>
                  </a:cubicBezTo>
                  <a:cubicBezTo>
                    <a:pt x="4271" y="3349"/>
                    <a:pt x="2680" y="1675"/>
                    <a:pt x="922" y="251"/>
                  </a:cubicBezTo>
                  <a:cubicBezTo>
                    <a:pt x="796" y="84"/>
                    <a:pt x="629" y="0"/>
                    <a:pt x="461" y="0"/>
                  </a:cubicBezTo>
                  <a:close/>
                </a:path>
              </a:pathLst>
            </a:custGeom>
            <a:solidFill>
              <a:srgbClr val="84A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6" name="Google Shape;18766;p23"/>
            <p:cNvSpPr/>
            <p:nvPr/>
          </p:nvSpPr>
          <p:spPr>
            <a:xfrm>
              <a:off x="4252650" y="3568225"/>
              <a:ext cx="104675" cy="135900"/>
            </a:xfrm>
            <a:custGeom>
              <a:avLst/>
              <a:gdLst/>
              <a:ahLst/>
              <a:cxnLst/>
              <a:rect l="l" t="t" r="r" b="b"/>
              <a:pathLst>
                <a:path w="4187" h="5436" extrusionOk="0">
                  <a:moveTo>
                    <a:pt x="1935" y="1"/>
                  </a:moveTo>
                  <a:cubicBezTo>
                    <a:pt x="1817" y="1"/>
                    <a:pt x="1698" y="24"/>
                    <a:pt x="1591" y="78"/>
                  </a:cubicBezTo>
                  <a:cubicBezTo>
                    <a:pt x="1089" y="245"/>
                    <a:pt x="1089" y="664"/>
                    <a:pt x="1424" y="998"/>
                  </a:cubicBezTo>
                  <a:cubicBezTo>
                    <a:pt x="1860" y="1683"/>
                    <a:pt x="1740" y="1905"/>
                    <a:pt x="1340" y="1905"/>
                  </a:cubicBezTo>
                  <a:cubicBezTo>
                    <a:pt x="1202" y="1905"/>
                    <a:pt x="1031" y="1879"/>
                    <a:pt x="838" y="1836"/>
                  </a:cubicBezTo>
                  <a:cubicBezTo>
                    <a:pt x="667" y="1801"/>
                    <a:pt x="524" y="1767"/>
                    <a:pt x="403" y="1767"/>
                  </a:cubicBezTo>
                  <a:cubicBezTo>
                    <a:pt x="228" y="1767"/>
                    <a:pt x="100" y="1839"/>
                    <a:pt x="1" y="2087"/>
                  </a:cubicBezTo>
                  <a:cubicBezTo>
                    <a:pt x="252" y="3426"/>
                    <a:pt x="1256" y="4431"/>
                    <a:pt x="2094" y="5436"/>
                  </a:cubicBezTo>
                  <a:lnTo>
                    <a:pt x="2512" y="5436"/>
                  </a:lnTo>
                  <a:cubicBezTo>
                    <a:pt x="2345" y="4933"/>
                    <a:pt x="2177" y="4347"/>
                    <a:pt x="2010" y="3845"/>
                  </a:cubicBezTo>
                  <a:cubicBezTo>
                    <a:pt x="1843" y="3510"/>
                    <a:pt x="1759" y="3091"/>
                    <a:pt x="2094" y="3008"/>
                  </a:cubicBezTo>
                  <a:cubicBezTo>
                    <a:pt x="4187" y="2673"/>
                    <a:pt x="2429" y="1417"/>
                    <a:pt x="2680" y="580"/>
                  </a:cubicBezTo>
                  <a:cubicBezTo>
                    <a:pt x="2811" y="316"/>
                    <a:pt x="2373" y="1"/>
                    <a:pt x="1935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7" name="Google Shape;18767;p23"/>
            <p:cNvSpPr/>
            <p:nvPr/>
          </p:nvSpPr>
          <p:spPr>
            <a:xfrm>
              <a:off x="5707275" y="3450850"/>
              <a:ext cx="150725" cy="87550"/>
            </a:xfrm>
            <a:custGeom>
              <a:avLst/>
              <a:gdLst/>
              <a:ahLst/>
              <a:cxnLst/>
              <a:rect l="l" t="t" r="r" b="b"/>
              <a:pathLst>
                <a:path w="6029" h="3502" extrusionOk="0">
                  <a:moveTo>
                    <a:pt x="2596" y="0"/>
                  </a:moveTo>
                  <a:lnTo>
                    <a:pt x="2596" y="670"/>
                  </a:lnTo>
                  <a:cubicBezTo>
                    <a:pt x="2439" y="1011"/>
                    <a:pt x="2216" y="1106"/>
                    <a:pt x="1956" y="1106"/>
                  </a:cubicBezTo>
                  <a:cubicBezTo>
                    <a:pt x="1631" y="1106"/>
                    <a:pt x="1247" y="958"/>
                    <a:pt x="861" y="958"/>
                  </a:cubicBezTo>
                  <a:cubicBezTo>
                    <a:pt x="568" y="958"/>
                    <a:pt x="273" y="1043"/>
                    <a:pt x="1" y="1340"/>
                  </a:cubicBezTo>
                  <a:cubicBezTo>
                    <a:pt x="999" y="1652"/>
                    <a:pt x="1625" y="2847"/>
                    <a:pt x="2607" y="2847"/>
                  </a:cubicBezTo>
                  <a:cubicBezTo>
                    <a:pt x="2943" y="2847"/>
                    <a:pt x="3320" y="2707"/>
                    <a:pt x="3768" y="2345"/>
                  </a:cubicBezTo>
                  <a:cubicBezTo>
                    <a:pt x="3785" y="2328"/>
                    <a:pt x="3812" y="2321"/>
                    <a:pt x="3844" y="2321"/>
                  </a:cubicBezTo>
                  <a:cubicBezTo>
                    <a:pt x="3972" y="2321"/>
                    <a:pt x="4187" y="2428"/>
                    <a:pt x="4187" y="2428"/>
                  </a:cubicBezTo>
                  <a:cubicBezTo>
                    <a:pt x="4153" y="3268"/>
                    <a:pt x="4349" y="3501"/>
                    <a:pt x="4633" y="3501"/>
                  </a:cubicBezTo>
                  <a:cubicBezTo>
                    <a:pt x="4988" y="3501"/>
                    <a:pt x="5482" y="3136"/>
                    <a:pt x="5839" y="3136"/>
                  </a:cubicBezTo>
                  <a:cubicBezTo>
                    <a:pt x="5908" y="3136"/>
                    <a:pt x="5972" y="3149"/>
                    <a:pt x="6029" y="3182"/>
                  </a:cubicBezTo>
                  <a:cubicBezTo>
                    <a:pt x="5024" y="1926"/>
                    <a:pt x="3852" y="921"/>
                    <a:pt x="2596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8" name="Google Shape;18768;p23"/>
            <p:cNvSpPr/>
            <p:nvPr/>
          </p:nvSpPr>
          <p:spPr>
            <a:xfrm>
              <a:off x="3901025" y="3043475"/>
              <a:ext cx="113050" cy="122750"/>
            </a:xfrm>
            <a:custGeom>
              <a:avLst/>
              <a:gdLst/>
              <a:ahLst/>
              <a:cxnLst/>
              <a:rect l="l" t="t" r="r" b="b"/>
              <a:pathLst>
                <a:path w="4522" h="4910" extrusionOk="0">
                  <a:moveTo>
                    <a:pt x="836" y="1"/>
                  </a:moveTo>
                  <a:cubicBezTo>
                    <a:pt x="530" y="1"/>
                    <a:pt x="220" y="126"/>
                    <a:pt x="1" y="389"/>
                  </a:cubicBezTo>
                  <a:lnTo>
                    <a:pt x="3015" y="4910"/>
                  </a:lnTo>
                  <a:lnTo>
                    <a:pt x="4522" y="3821"/>
                  </a:lnTo>
                  <a:cubicBezTo>
                    <a:pt x="3517" y="2733"/>
                    <a:pt x="2931" y="1226"/>
                    <a:pt x="1591" y="305"/>
                  </a:cubicBezTo>
                  <a:cubicBezTo>
                    <a:pt x="1392" y="105"/>
                    <a:pt x="1116" y="1"/>
                    <a:pt x="836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9" name="Google Shape;18769;p23"/>
            <p:cNvSpPr/>
            <p:nvPr/>
          </p:nvSpPr>
          <p:spPr>
            <a:xfrm>
              <a:off x="4612650" y="3452950"/>
              <a:ext cx="127700" cy="115125"/>
            </a:xfrm>
            <a:custGeom>
              <a:avLst/>
              <a:gdLst/>
              <a:ahLst/>
              <a:cxnLst/>
              <a:rect l="l" t="t" r="r" b="b"/>
              <a:pathLst>
                <a:path w="5108" h="4605" extrusionOk="0">
                  <a:moveTo>
                    <a:pt x="1173" y="0"/>
                  </a:moveTo>
                  <a:cubicBezTo>
                    <a:pt x="838" y="0"/>
                    <a:pt x="419" y="168"/>
                    <a:pt x="168" y="503"/>
                  </a:cubicBezTo>
                  <a:lnTo>
                    <a:pt x="168" y="1005"/>
                  </a:lnTo>
                  <a:cubicBezTo>
                    <a:pt x="2010" y="1256"/>
                    <a:pt x="0" y="2261"/>
                    <a:pt x="670" y="2930"/>
                  </a:cubicBezTo>
                  <a:cubicBezTo>
                    <a:pt x="759" y="3019"/>
                    <a:pt x="858" y="3051"/>
                    <a:pt x="966" y="3051"/>
                  </a:cubicBezTo>
                  <a:cubicBezTo>
                    <a:pt x="1260" y="3051"/>
                    <a:pt x="1615" y="2810"/>
                    <a:pt x="1965" y="2810"/>
                  </a:cubicBezTo>
                  <a:cubicBezTo>
                    <a:pt x="2093" y="2810"/>
                    <a:pt x="2221" y="2842"/>
                    <a:pt x="2345" y="2930"/>
                  </a:cubicBezTo>
                  <a:cubicBezTo>
                    <a:pt x="2596" y="3098"/>
                    <a:pt x="3098" y="3098"/>
                    <a:pt x="2679" y="3600"/>
                  </a:cubicBezTo>
                  <a:cubicBezTo>
                    <a:pt x="2512" y="4437"/>
                    <a:pt x="3182" y="4437"/>
                    <a:pt x="3684" y="4605"/>
                  </a:cubicBezTo>
                  <a:lnTo>
                    <a:pt x="5107" y="4605"/>
                  </a:lnTo>
                  <a:cubicBezTo>
                    <a:pt x="3852" y="3014"/>
                    <a:pt x="2931" y="1172"/>
                    <a:pt x="1173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0" name="Google Shape;18770;p23"/>
            <p:cNvSpPr/>
            <p:nvPr/>
          </p:nvSpPr>
          <p:spPr>
            <a:xfrm>
              <a:off x="3840325" y="2925500"/>
              <a:ext cx="100500" cy="125625"/>
            </a:xfrm>
            <a:custGeom>
              <a:avLst/>
              <a:gdLst/>
              <a:ahLst/>
              <a:cxnLst/>
              <a:rect l="l" t="t" r="r" b="b"/>
              <a:pathLst>
                <a:path w="4020" h="5025" extrusionOk="0">
                  <a:moveTo>
                    <a:pt x="1" y="1"/>
                  </a:moveTo>
                  <a:lnTo>
                    <a:pt x="1" y="1"/>
                  </a:lnTo>
                  <a:cubicBezTo>
                    <a:pt x="252" y="1926"/>
                    <a:pt x="1089" y="3685"/>
                    <a:pt x="2429" y="5024"/>
                  </a:cubicBezTo>
                  <a:lnTo>
                    <a:pt x="4019" y="5024"/>
                  </a:lnTo>
                  <a:cubicBezTo>
                    <a:pt x="3015" y="3099"/>
                    <a:pt x="1675" y="1424"/>
                    <a:pt x="1" y="1"/>
                  </a:cubicBezTo>
                  <a:close/>
                </a:path>
              </a:pathLst>
            </a:custGeom>
            <a:solidFill>
              <a:srgbClr val="70A2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1" name="Google Shape;18771;p23"/>
            <p:cNvSpPr/>
            <p:nvPr/>
          </p:nvSpPr>
          <p:spPr>
            <a:xfrm>
              <a:off x="5673800" y="2408550"/>
              <a:ext cx="123500" cy="129875"/>
            </a:xfrm>
            <a:custGeom>
              <a:avLst/>
              <a:gdLst/>
              <a:ahLst/>
              <a:cxnLst/>
              <a:rect l="l" t="t" r="r" b="b"/>
              <a:pathLst>
                <a:path w="4940" h="5195" extrusionOk="0">
                  <a:moveTo>
                    <a:pt x="0" y="0"/>
                  </a:moveTo>
                  <a:cubicBezTo>
                    <a:pt x="168" y="1340"/>
                    <a:pt x="2596" y="1758"/>
                    <a:pt x="1507" y="3600"/>
                  </a:cubicBezTo>
                  <a:cubicBezTo>
                    <a:pt x="1507" y="3684"/>
                    <a:pt x="1758" y="3851"/>
                    <a:pt x="1926" y="3851"/>
                  </a:cubicBezTo>
                  <a:cubicBezTo>
                    <a:pt x="1992" y="3840"/>
                    <a:pt x="2052" y="3835"/>
                    <a:pt x="2106" y="3835"/>
                  </a:cubicBezTo>
                  <a:cubicBezTo>
                    <a:pt x="2868" y="3835"/>
                    <a:pt x="2461" y="4878"/>
                    <a:pt x="2930" y="5191"/>
                  </a:cubicBezTo>
                  <a:cubicBezTo>
                    <a:pt x="2966" y="5193"/>
                    <a:pt x="3001" y="5194"/>
                    <a:pt x="3034" y="5194"/>
                  </a:cubicBezTo>
                  <a:cubicBezTo>
                    <a:pt x="4173" y="5194"/>
                    <a:pt x="3959" y="3839"/>
                    <a:pt x="4772" y="3433"/>
                  </a:cubicBezTo>
                  <a:lnTo>
                    <a:pt x="4940" y="3182"/>
                  </a:lnTo>
                  <a:cubicBezTo>
                    <a:pt x="3349" y="1926"/>
                    <a:pt x="1758" y="921"/>
                    <a:pt x="0" y="0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2" name="Google Shape;18772;p23"/>
            <p:cNvSpPr/>
            <p:nvPr/>
          </p:nvSpPr>
          <p:spPr>
            <a:xfrm>
              <a:off x="4757075" y="1971100"/>
              <a:ext cx="188375" cy="93825"/>
            </a:xfrm>
            <a:custGeom>
              <a:avLst/>
              <a:gdLst/>
              <a:ahLst/>
              <a:cxnLst/>
              <a:rect l="l" t="t" r="r" b="b"/>
              <a:pathLst>
                <a:path w="7535" h="3753" extrusionOk="0">
                  <a:moveTo>
                    <a:pt x="0" y="1"/>
                  </a:moveTo>
                  <a:cubicBezTo>
                    <a:pt x="502" y="754"/>
                    <a:pt x="1340" y="1340"/>
                    <a:pt x="2344" y="1591"/>
                  </a:cubicBezTo>
                  <a:cubicBezTo>
                    <a:pt x="3516" y="1926"/>
                    <a:pt x="2763" y="3517"/>
                    <a:pt x="3935" y="3601"/>
                  </a:cubicBezTo>
                  <a:cubicBezTo>
                    <a:pt x="4223" y="3649"/>
                    <a:pt x="4512" y="3752"/>
                    <a:pt x="4800" y="3752"/>
                  </a:cubicBezTo>
                  <a:cubicBezTo>
                    <a:pt x="5014" y="3752"/>
                    <a:pt x="5228" y="3695"/>
                    <a:pt x="5442" y="3517"/>
                  </a:cubicBezTo>
                  <a:lnTo>
                    <a:pt x="7535" y="3517"/>
                  </a:lnTo>
                  <a:cubicBezTo>
                    <a:pt x="5191" y="2010"/>
                    <a:pt x="2679" y="754"/>
                    <a:pt x="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3" name="Google Shape;18773;p23"/>
            <p:cNvSpPr/>
            <p:nvPr/>
          </p:nvSpPr>
          <p:spPr>
            <a:xfrm>
              <a:off x="5414275" y="4796650"/>
              <a:ext cx="50250" cy="188375"/>
            </a:xfrm>
            <a:custGeom>
              <a:avLst/>
              <a:gdLst/>
              <a:ahLst/>
              <a:cxnLst/>
              <a:rect l="l" t="t" r="r" b="b"/>
              <a:pathLst>
                <a:path w="2010" h="7535" extrusionOk="0">
                  <a:moveTo>
                    <a:pt x="754" y="0"/>
                  </a:moveTo>
                  <a:cubicBezTo>
                    <a:pt x="0" y="502"/>
                    <a:pt x="670" y="1005"/>
                    <a:pt x="754" y="1507"/>
                  </a:cubicBezTo>
                  <a:lnTo>
                    <a:pt x="251" y="5023"/>
                  </a:lnTo>
                  <a:cubicBezTo>
                    <a:pt x="921" y="5777"/>
                    <a:pt x="419" y="6949"/>
                    <a:pt x="1172" y="7535"/>
                  </a:cubicBezTo>
                  <a:cubicBezTo>
                    <a:pt x="2009" y="5107"/>
                    <a:pt x="1842" y="2344"/>
                    <a:pt x="754" y="0"/>
                  </a:cubicBezTo>
                  <a:close/>
                </a:path>
              </a:pathLst>
            </a:custGeom>
            <a:solidFill>
              <a:srgbClr val="83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4" name="Google Shape;18774;p23"/>
            <p:cNvSpPr/>
            <p:nvPr/>
          </p:nvSpPr>
          <p:spPr>
            <a:xfrm>
              <a:off x="3951275" y="1717850"/>
              <a:ext cx="152800" cy="57700"/>
            </a:xfrm>
            <a:custGeom>
              <a:avLst/>
              <a:gdLst/>
              <a:ahLst/>
              <a:cxnLst/>
              <a:rect l="l" t="t" r="r" b="b"/>
              <a:pathLst>
                <a:path w="6112" h="2308" extrusionOk="0">
                  <a:moveTo>
                    <a:pt x="0" y="1"/>
                  </a:moveTo>
                  <a:lnTo>
                    <a:pt x="0" y="670"/>
                  </a:lnTo>
                  <a:cubicBezTo>
                    <a:pt x="74" y="1187"/>
                    <a:pt x="148" y="1704"/>
                    <a:pt x="738" y="1704"/>
                  </a:cubicBezTo>
                  <a:cubicBezTo>
                    <a:pt x="818" y="1704"/>
                    <a:pt x="906" y="1695"/>
                    <a:pt x="1005" y="1675"/>
                  </a:cubicBezTo>
                  <a:cubicBezTo>
                    <a:pt x="1507" y="1675"/>
                    <a:pt x="2093" y="1591"/>
                    <a:pt x="2679" y="1424"/>
                  </a:cubicBezTo>
                  <a:cubicBezTo>
                    <a:pt x="2697" y="1417"/>
                    <a:pt x="2713" y="1414"/>
                    <a:pt x="2728" y="1414"/>
                  </a:cubicBezTo>
                  <a:cubicBezTo>
                    <a:pt x="2969" y="1414"/>
                    <a:pt x="2906" y="2255"/>
                    <a:pt x="3125" y="2255"/>
                  </a:cubicBezTo>
                  <a:cubicBezTo>
                    <a:pt x="3218" y="2255"/>
                    <a:pt x="3362" y="2104"/>
                    <a:pt x="3600" y="1675"/>
                  </a:cubicBezTo>
                  <a:cubicBezTo>
                    <a:pt x="3697" y="1520"/>
                    <a:pt x="3794" y="1459"/>
                    <a:pt x="3891" y="1459"/>
                  </a:cubicBezTo>
                  <a:cubicBezTo>
                    <a:pt x="4217" y="1459"/>
                    <a:pt x="4553" y="2132"/>
                    <a:pt x="4940" y="2261"/>
                  </a:cubicBezTo>
                  <a:cubicBezTo>
                    <a:pt x="5026" y="2294"/>
                    <a:pt x="5102" y="2308"/>
                    <a:pt x="5169" y="2308"/>
                  </a:cubicBezTo>
                  <a:cubicBezTo>
                    <a:pt x="5618" y="2308"/>
                    <a:pt x="5674" y="1664"/>
                    <a:pt x="6112" y="1591"/>
                  </a:cubicBezTo>
                  <a:cubicBezTo>
                    <a:pt x="4270" y="587"/>
                    <a:pt x="2177" y="1"/>
                    <a:pt x="0" y="1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5" name="Google Shape;18775;p23"/>
            <p:cNvSpPr/>
            <p:nvPr/>
          </p:nvSpPr>
          <p:spPr>
            <a:xfrm>
              <a:off x="5646575" y="2836525"/>
              <a:ext cx="180025" cy="65975"/>
            </a:xfrm>
            <a:custGeom>
              <a:avLst/>
              <a:gdLst/>
              <a:ahLst/>
              <a:cxnLst/>
              <a:rect l="l" t="t" r="r" b="b"/>
              <a:pathLst>
                <a:path w="7201" h="2639" extrusionOk="0">
                  <a:moveTo>
                    <a:pt x="1236" y="1"/>
                  </a:moveTo>
                  <a:cubicBezTo>
                    <a:pt x="1022" y="1"/>
                    <a:pt x="806" y="14"/>
                    <a:pt x="587" y="44"/>
                  </a:cubicBezTo>
                  <a:lnTo>
                    <a:pt x="1" y="127"/>
                  </a:lnTo>
                  <a:cubicBezTo>
                    <a:pt x="2178" y="1383"/>
                    <a:pt x="4689" y="1802"/>
                    <a:pt x="7033" y="2639"/>
                  </a:cubicBezTo>
                  <a:cubicBezTo>
                    <a:pt x="7033" y="2639"/>
                    <a:pt x="7117" y="2555"/>
                    <a:pt x="7117" y="2472"/>
                  </a:cubicBezTo>
                  <a:cubicBezTo>
                    <a:pt x="7201" y="2304"/>
                    <a:pt x="7117" y="2220"/>
                    <a:pt x="7033" y="2137"/>
                  </a:cubicBezTo>
                  <a:cubicBezTo>
                    <a:pt x="6950" y="1885"/>
                    <a:pt x="6782" y="1718"/>
                    <a:pt x="6531" y="1551"/>
                  </a:cubicBezTo>
                  <a:cubicBezTo>
                    <a:pt x="6364" y="1383"/>
                    <a:pt x="6112" y="881"/>
                    <a:pt x="5861" y="881"/>
                  </a:cubicBezTo>
                  <a:cubicBezTo>
                    <a:pt x="4312" y="733"/>
                    <a:pt x="2828" y="1"/>
                    <a:pt x="1236" y="1"/>
                  </a:cubicBezTo>
                  <a:close/>
                </a:path>
              </a:pathLst>
            </a:custGeom>
            <a:solidFill>
              <a:srgbClr val="7F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6" name="Google Shape;18776;p23"/>
            <p:cNvSpPr/>
            <p:nvPr/>
          </p:nvSpPr>
          <p:spPr>
            <a:xfrm>
              <a:off x="5422625" y="3610450"/>
              <a:ext cx="163300" cy="106225"/>
            </a:xfrm>
            <a:custGeom>
              <a:avLst/>
              <a:gdLst/>
              <a:ahLst/>
              <a:cxnLst/>
              <a:rect l="l" t="t" r="r" b="b"/>
              <a:pathLst>
                <a:path w="6532" h="4249" extrusionOk="0">
                  <a:moveTo>
                    <a:pt x="1867" y="0"/>
                  </a:moveTo>
                  <a:cubicBezTo>
                    <a:pt x="1378" y="0"/>
                    <a:pt x="843" y="125"/>
                    <a:pt x="252" y="398"/>
                  </a:cubicBezTo>
                  <a:lnTo>
                    <a:pt x="1" y="649"/>
                  </a:lnTo>
                  <a:lnTo>
                    <a:pt x="6029" y="4249"/>
                  </a:lnTo>
                  <a:lnTo>
                    <a:pt x="6531" y="4249"/>
                  </a:lnTo>
                  <a:lnTo>
                    <a:pt x="4940" y="2240"/>
                  </a:lnTo>
                  <a:cubicBezTo>
                    <a:pt x="4147" y="898"/>
                    <a:pt x="3177" y="0"/>
                    <a:pt x="1867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7" name="Google Shape;18777;p23"/>
            <p:cNvSpPr/>
            <p:nvPr/>
          </p:nvSpPr>
          <p:spPr>
            <a:xfrm>
              <a:off x="2892200" y="1508550"/>
              <a:ext cx="159100" cy="50275"/>
            </a:xfrm>
            <a:custGeom>
              <a:avLst/>
              <a:gdLst/>
              <a:ahLst/>
              <a:cxnLst/>
              <a:rect l="l" t="t" r="r" b="b"/>
              <a:pathLst>
                <a:path w="6364" h="2011" extrusionOk="0">
                  <a:moveTo>
                    <a:pt x="754" y="1"/>
                  </a:moveTo>
                  <a:cubicBezTo>
                    <a:pt x="252" y="168"/>
                    <a:pt x="1" y="419"/>
                    <a:pt x="252" y="922"/>
                  </a:cubicBezTo>
                  <a:lnTo>
                    <a:pt x="4271" y="2010"/>
                  </a:lnTo>
                  <a:cubicBezTo>
                    <a:pt x="4444" y="1923"/>
                    <a:pt x="4640" y="1904"/>
                    <a:pt x="4842" y="1904"/>
                  </a:cubicBezTo>
                  <a:cubicBezTo>
                    <a:pt x="5006" y="1904"/>
                    <a:pt x="5174" y="1917"/>
                    <a:pt x="5338" y="1917"/>
                  </a:cubicBezTo>
                  <a:cubicBezTo>
                    <a:pt x="5753" y="1917"/>
                    <a:pt x="6141" y="1835"/>
                    <a:pt x="6364" y="1257"/>
                  </a:cubicBezTo>
                  <a:lnTo>
                    <a:pt x="6196" y="922"/>
                  </a:lnTo>
                  <a:cubicBezTo>
                    <a:pt x="4438" y="336"/>
                    <a:pt x="2596" y="1"/>
                    <a:pt x="754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8" name="Google Shape;18778;p23"/>
            <p:cNvSpPr/>
            <p:nvPr/>
          </p:nvSpPr>
          <p:spPr>
            <a:xfrm>
              <a:off x="3049175" y="1528475"/>
              <a:ext cx="161200" cy="91025"/>
            </a:xfrm>
            <a:custGeom>
              <a:avLst/>
              <a:gdLst/>
              <a:ahLst/>
              <a:cxnLst/>
              <a:rect l="l" t="t" r="r" b="b"/>
              <a:pathLst>
                <a:path w="6448" h="3641" extrusionOk="0">
                  <a:moveTo>
                    <a:pt x="1363" y="1"/>
                  </a:moveTo>
                  <a:cubicBezTo>
                    <a:pt x="912" y="1"/>
                    <a:pt x="458" y="37"/>
                    <a:pt x="1" y="125"/>
                  </a:cubicBezTo>
                  <a:lnTo>
                    <a:pt x="1" y="292"/>
                  </a:lnTo>
                  <a:cubicBezTo>
                    <a:pt x="671" y="1548"/>
                    <a:pt x="2178" y="1297"/>
                    <a:pt x="3182" y="1799"/>
                  </a:cubicBezTo>
                  <a:lnTo>
                    <a:pt x="3433" y="1883"/>
                  </a:lnTo>
                  <a:lnTo>
                    <a:pt x="3433" y="2134"/>
                  </a:lnTo>
                  <a:cubicBezTo>
                    <a:pt x="3182" y="2301"/>
                    <a:pt x="3015" y="2553"/>
                    <a:pt x="2847" y="2804"/>
                  </a:cubicBezTo>
                  <a:cubicBezTo>
                    <a:pt x="3266" y="3306"/>
                    <a:pt x="3852" y="3557"/>
                    <a:pt x="4522" y="3641"/>
                  </a:cubicBezTo>
                  <a:cubicBezTo>
                    <a:pt x="4840" y="2686"/>
                    <a:pt x="4705" y="1201"/>
                    <a:pt x="6201" y="1201"/>
                  </a:cubicBezTo>
                  <a:cubicBezTo>
                    <a:pt x="6279" y="1201"/>
                    <a:pt x="6361" y="1205"/>
                    <a:pt x="6447" y="1213"/>
                  </a:cubicBezTo>
                  <a:lnTo>
                    <a:pt x="6447" y="711"/>
                  </a:lnTo>
                  <a:cubicBezTo>
                    <a:pt x="4728" y="512"/>
                    <a:pt x="3061" y="1"/>
                    <a:pt x="1363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9" name="Google Shape;18779;p23"/>
            <p:cNvSpPr/>
            <p:nvPr/>
          </p:nvSpPr>
          <p:spPr>
            <a:xfrm>
              <a:off x="4164750" y="3492700"/>
              <a:ext cx="106775" cy="102600"/>
            </a:xfrm>
            <a:custGeom>
              <a:avLst/>
              <a:gdLst/>
              <a:ahLst/>
              <a:cxnLst/>
              <a:rect l="l" t="t" r="r" b="b"/>
              <a:pathLst>
                <a:path w="4271" h="4104" extrusionOk="0">
                  <a:moveTo>
                    <a:pt x="0" y="1"/>
                  </a:moveTo>
                  <a:lnTo>
                    <a:pt x="0" y="1"/>
                  </a:lnTo>
                  <a:cubicBezTo>
                    <a:pt x="335" y="1592"/>
                    <a:pt x="1591" y="2764"/>
                    <a:pt x="2512" y="4103"/>
                  </a:cubicBezTo>
                  <a:cubicBezTo>
                    <a:pt x="2512" y="2847"/>
                    <a:pt x="3182" y="1675"/>
                    <a:pt x="4270" y="1089"/>
                  </a:cubicBezTo>
                  <a:lnTo>
                    <a:pt x="4270" y="1089"/>
                  </a:lnTo>
                  <a:cubicBezTo>
                    <a:pt x="4242" y="1096"/>
                    <a:pt x="4214" y="1100"/>
                    <a:pt x="4186" y="1100"/>
                  </a:cubicBezTo>
                  <a:cubicBezTo>
                    <a:pt x="3766" y="1100"/>
                    <a:pt x="3409" y="344"/>
                    <a:pt x="3027" y="344"/>
                  </a:cubicBezTo>
                  <a:cubicBezTo>
                    <a:pt x="2837" y="344"/>
                    <a:pt x="2641" y="530"/>
                    <a:pt x="2428" y="1089"/>
                  </a:cubicBezTo>
                  <a:cubicBezTo>
                    <a:pt x="2319" y="1307"/>
                    <a:pt x="2179" y="1399"/>
                    <a:pt x="2021" y="1399"/>
                  </a:cubicBezTo>
                  <a:cubicBezTo>
                    <a:pt x="1814" y="1399"/>
                    <a:pt x="1577" y="1243"/>
                    <a:pt x="1340" y="1006"/>
                  </a:cubicBezTo>
                  <a:cubicBezTo>
                    <a:pt x="921" y="587"/>
                    <a:pt x="587" y="85"/>
                    <a:pt x="0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0" name="Google Shape;18780;p23"/>
            <p:cNvSpPr/>
            <p:nvPr/>
          </p:nvSpPr>
          <p:spPr>
            <a:xfrm>
              <a:off x="4738225" y="3588975"/>
              <a:ext cx="83750" cy="131900"/>
            </a:xfrm>
            <a:custGeom>
              <a:avLst/>
              <a:gdLst/>
              <a:ahLst/>
              <a:cxnLst/>
              <a:rect l="l" t="t" r="r" b="b"/>
              <a:pathLst>
                <a:path w="3350" h="5276" extrusionOk="0">
                  <a:moveTo>
                    <a:pt x="754" y="1"/>
                  </a:moveTo>
                  <a:cubicBezTo>
                    <a:pt x="587" y="587"/>
                    <a:pt x="1173" y="1257"/>
                    <a:pt x="503" y="1843"/>
                  </a:cubicBezTo>
                  <a:cubicBezTo>
                    <a:pt x="1" y="2261"/>
                    <a:pt x="587" y="2680"/>
                    <a:pt x="670" y="3099"/>
                  </a:cubicBezTo>
                  <a:lnTo>
                    <a:pt x="670" y="3182"/>
                  </a:lnTo>
                  <a:cubicBezTo>
                    <a:pt x="1173" y="3768"/>
                    <a:pt x="1173" y="4606"/>
                    <a:pt x="1759" y="5275"/>
                  </a:cubicBezTo>
                  <a:cubicBezTo>
                    <a:pt x="2010" y="5275"/>
                    <a:pt x="2177" y="5275"/>
                    <a:pt x="2428" y="5192"/>
                  </a:cubicBezTo>
                  <a:cubicBezTo>
                    <a:pt x="3182" y="4689"/>
                    <a:pt x="2512" y="3685"/>
                    <a:pt x="3182" y="3182"/>
                  </a:cubicBezTo>
                  <a:lnTo>
                    <a:pt x="3349" y="3015"/>
                  </a:lnTo>
                  <a:cubicBezTo>
                    <a:pt x="2596" y="1927"/>
                    <a:pt x="1675" y="922"/>
                    <a:pt x="754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1" name="Google Shape;18781;p23"/>
            <p:cNvSpPr/>
            <p:nvPr/>
          </p:nvSpPr>
          <p:spPr>
            <a:xfrm>
              <a:off x="3683350" y="1646700"/>
              <a:ext cx="134000" cy="66150"/>
            </a:xfrm>
            <a:custGeom>
              <a:avLst/>
              <a:gdLst/>
              <a:ahLst/>
              <a:cxnLst/>
              <a:rect l="l" t="t" r="r" b="b"/>
              <a:pathLst>
                <a:path w="5360" h="2646" extrusionOk="0">
                  <a:moveTo>
                    <a:pt x="252" y="0"/>
                  </a:moveTo>
                  <a:cubicBezTo>
                    <a:pt x="168" y="0"/>
                    <a:pt x="85" y="84"/>
                    <a:pt x="85" y="168"/>
                  </a:cubicBezTo>
                  <a:cubicBezTo>
                    <a:pt x="1" y="251"/>
                    <a:pt x="85" y="335"/>
                    <a:pt x="252" y="419"/>
                  </a:cubicBezTo>
                  <a:cubicBezTo>
                    <a:pt x="503" y="921"/>
                    <a:pt x="671" y="1423"/>
                    <a:pt x="754" y="2010"/>
                  </a:cubicBezTo>
                  <a:cubicBezTo>
                    <a:pt x="1843" y="2344"/>
                    <a:pt x="3015" y="2093"/>
                    <a:pt x="4187" y="2596"/>
                  </a:cubicBezTo>
                  <a:cubicBezTo>
                    <a:pt x="4278" y="2630"/>
                    <a:pt x="4362" y="2645"/>
                    <a:pt x="4439" y="2645"/>
                  </a:cubicBezTo>
                  <a:cubicBezTo>
                    <a:pt x="4924" y="2645"/>
                    <a:pt x="5131" y="2025"/>
                    <a:pt x="5275" y="1591"/>
                  </a:cubicBezTo>
                  <a:lnTo>
                    <a:pt x="5359" y="1340"/>
                  </a:lnTo>
                  <a:cubicBezTo>
                    <a:pt x="3685" y="1005"/>
                    <a:pt x="2094" y="168"/>
                    <a:pt x="252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2" name="Google Shape;18782;p23"/>
            <p:cNvSpPr/>
            <p:nvPr/>
          </p:nvSpPr>
          <p:spPr>
            <a:xfrm>
              <a:off x="3700100" y="2575975"/>
              <a:ext cx="102575" cy="132700"/>
            </a:xfrm>
            <a:custGeom>
              <a:avLst/>
              <a:gdLst/>
              <a:ahLst/>
              <a:cxnLst/>
              <a:rect l="l" t="t" r="r" b="b"/>
              <a:pathLst>
                <a:path w="4103" h="5308" extrusionOk="0">
                  <a:moveTo>
                    <a:pt x="1" y="1"/>
                  </a:moveTo>
                  <a:lnTo>
                    <a:pt x="1" y="1"/>
                  </a:lnTo>
                  <a:cubicBezTo>
                    <a:pt x="168" y="670"/>
                    <a:pt x="336" y="1340"/>
                    <a:pt x="503" y="2010"/>
                  </a:cubicBezTo>
                  <a:cubicBezTo>
                    <a:pt x="1257" y="2931"/>
                    <a:pt x="2010" y="3852"/>
                    <a:pt x="2596" y="4856"/>
                  </a:cubicBezTo>
                  <a:cubicBezTo>
                    <a:pt x="2680" y="5108"/>
                    <a:pt x="2847" y="5191"/>
                    <a:pt x="3098" y="5275"/>
                  </a:cubicBezTo>
                  <a:cubicBezTo>
                    <a:pt x="3166" y="5297"/>
                    <a:pt x="3239" y="5308"/>
                    <a:pt x="3315" y="5308"/>
                  </a:cubicBezTo>
                  <a:cubicBezTo>
                    <a:pt x="3523" y="5308"/>
                    <a:pt x="3752" y="5230"/>
                    <a:pt x="3936" y="5108"/>
                  </a:cubicBezTo>
                  <a:lnTo>
                    <a:pt x="4103" y="4856"/>
                  </a:lnTo>
                  <a:cubicBezTo>
                    <a:pt x="2847" y="3182"/>
                    <a:pt x="1508" y="1508"/>
                    <a:pt x="1" y="1"/>
                  </a:cubicBez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3" name="Google Shape;18783;p23"/>
            <p:cNvSpPr/>
            <p:nvPr/>
          </p:nvSpPr>
          <p:spPr>
            <a:xfrm>
              <a:off x="4288225" y="2897675"/>
              <a:ext cx="96325" cy="67625"/>
            </a:xfrm>
            <a:custGeom>
              <a:avLst/>
              <a:gdLst/>
              <a:ahLst/>
              <a:cxnLst/>
              <a:rect l="l" t="t" r="r" b="b"/>
              <a:pathLst>
                <a:path w="3853" h="2705" extrusionOk="0">
                  <a:moveTo>
                    <a:pt x="2331" y="0"/>
                  </a:moveTo>
                  <a:cubicBezTo>
                    <a:pt x="1778" y="0"/>
                    <a:pt x="1362" y="699"/>
                    <a:pt x="823" y="699"/>
                  </a:cubicBezTo>
                  <a:cubicBezTo>
                    <a:pt x="800" y="699"/>
                    <a:pt x="777" y="698"/>
                    <a:pt x="754" y="695"/>
                  </a:cubicBezTo>
                  <a:cubicBezTo>
                    <a:pt x="671" y="667"/>
                    <a:pt x="587" y="658"/>
                    <a:pt x="503" y="658"/>
                  </a:cubicBezTo>
                  <a:cubicBezTo>
                    <a:pt x="336" y="658"/>
                    <a:pt x="168" y="695"/>
                    <a:pt x="1" y="695"/>
                  </a:cubicBezTo>
                  <a:cubicBezTo>
                    <a:pt x="1006" y="1784"/>
                    <a:pt x="2345" y="2119"/>
                    <a:pt x="3601" y="2705"/>
                  </a:cubicBezTo>
                  <a:cubicBezTo>
                    <a:pt x="3852" y="1867"/>
                    <a:pt x="3601" y="946"/>
                    <a:pt x="2931" y="277"/>
                  </a:cubicBezTo>
                  <a:cubicBezTo>
                    <a:pt x="2710" y="76"/>
                    <a:pt x="2513" y="0"/>
                    <a:pt x="2331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4" name="Google Shape;18784;p23"/>
            <p:cNvSpPr/>
            <p:nvPr/>
          </p:nvSpPr>
          <p:spPr>
            <a:xfrm>
              <a:off x="3660350" y="2699475"/>
              <a:ext cx="131875" cy="64900"/>
            </a:xfrm>
            <a:custGeom>
              <a:avLst/>
              <a:gdLst/>
              <a:ahLst/>
              <a:cxnLst/>
              <a:rect l="l" t="t" r="r" b="b"/>
              <a:pathLst>
                <a:path w="5275" h="2596" extrusionOk="0">
                  <a:moveTo>
                    <a:pt x="4186" y="0"/>
                  </a:moveTo>
                  <a:cubicBezTo>
                    <a:pt x="3693" y="370"/>
                    <a:pt x="3188" y="490"/>
                    <a:pt x="2676" y="490"/>
                  </a:cubicBezTo>
                  <a:cubicBezTo>
                    <a:pt x="1798" y="490"/>
                    <a:pt x="899" y="137"/>
                    <a:pt x="0" y="84"/>
                  </a:cubicBezTo>
                  <a:lnTo>
                    <a:pt x="0" y="84"/>
                  </a:lnTo>
                  <a:cubicBezTo>
                    <a:pt x="502" y="1089"/>
                    <a:pt x="1256" y="1926"/>
                    <a:pt x="2093" y="2595"/>
                  </a:cubicBezTo>
                  <a:cubicBezTo>
                    <a:pt x="2428" y="754"/>
                    <a:pt x="4019" y="1507"/>
                    <a:pt x="5107" y="1089"/>
                  </a:cubicBezTo>
                  <a:lnTo>
                    <a:pt x="5274" y="837"/>
                  </a:lnTo>
                  <a:cubicBezTo>
                    <a:pt x="5191" y="502"/>
                    <a:pt x="4940" y="168"/>
                    <a:pt x="4605" y="84"/>
                  </a:cubicBezTo>
                  <a:lnTo>
                    <a:pt x="4186" y="0"/>
                  </a:ln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5" name="Google Shape;18785;p23"/>
            <p:cNvSpPr/>
            <p:nvPr/>
          </p:nvSpPr>
          <p:spPr>
            <a:xfrm>
              <a:off x="5433100" y="1456225"/>
              <a:ext cx="90025" cy="75375"/>
            </a:xfrm>
            <a:custGeom>
              <a:avLst/>
              <a:gdLst/>
              <a:ahLst/>
              <a:cxnLst/>
              <a:rect l="l" t="t" r="r" b="b"/>
              <a:pathLst>
                <a:path w="3601" h="3015" extrusionOk="0">
                  <a:moveTo>
                    <a:pt x="1" y="1"/>
                  </a:moveTo>
                  <a:lnTo>
                    <a:pt x="1" y="1"/>
                  </a:lnTo>
                  <a:cubicBezTo>
                    <a:pt x="754" y="2764"/>
                    <a:pt x="754" y="2764"/>
                    <a:pt x="3349" y="3015"/>
                  </a:cubicBezTo>
                  <a:lnTo>
                    <a:pt x="3600" y="3015"/>
                  </a:lnTo>
                  <a:cubicBezTo>
                    <a:pt x="2847" y="1508"/>
                    <a:pt x="1340" y="838"/>
                    <a:pt x="1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6" name="Google Shape;18786;p23"/>
            <p:cNvSpPr/>
            <p:nvPr/>
          </p:nvSpPr>
          <p:spPr>
            <a:xfrm>
              <a:off x="3823600" y="3275050"/>
              <a:ext cx="67000" cy="117225"/>
            </a:xfrm>
            <a:custGeom>
              <a:avLst/>
              <a:gdLst/>
              <a:ahLst/>
              <a:cxnLst/>
              <a:rect l="l" t="t" r="r" b="b"/>
              <a:pathLst>
                <a:path w="2680" h="4689" extrusionOk="0">
                  <a:moveTo>
                    <a:pt x="1172" y="0"/>
                  </a:moveTo>
                  <a:cubicBezTo>
                    <a:pt x="837" y="502"/>
                    <a:pt x="1005" y="1172"/>
                    <a:pt x="837" y="1674"/>
                  </a:cubicBezTo>
                  <a:cubicBezTo>
                    <a:pt x="0" y="3265"/>
                    <a:pt x="754" y="4019"/>
                    <a:pt x="2093" y="4688"/>
                  </a:cubicBezTo>
                  <a:lnTo>
                    <a:pt x="2261" y="4605"/>
                  </a:lnTo>
                  <a:cubicBezTo>
                    <a:pt x="2679" y="4019"/>
                    <a:pt x="2679" y="3181"/>
                    <a:pt x="2261" y="2595"/>
                  </a:cubicBezTo>
                  <a:cubicBezTo>
                    <a:pt x="2009" y="1674"/>
                    <a:pt x="1675" y="837"/>
                    <a:pt x="1172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7" name="Google Shape;18787;p23"/>
            <p:cNvSpPr/>
            <p:nvPr/>
          </p:nvSpPr>
          <p:spPr>
            <a:xfrm>
              <a:off x="4213175" y="2525750"/>
              <a:ext cx="114850" cy="50925"/>
            </a:xfrm>
            <a:custGeom>
              <a:avLst/>
              <a:gdLst/>
              <a:ahLst/>
              <a:cxnLst/>
              <a:rect l="l" t="t" r="r" b="b"/>
              <a:pathLst>
                <a:path w="4594" h="2037" extrusionOk="0">
                  <a:moveTo>
                    <a:pt x="73" y="0"/>
                  </a:moveTo>
                  <a:lnTo>
                    <a:pt x="73" y="0"/>
                  </a:lnTo>
                  <a:cubicBezTo>
                    <a:pt x="153" y="565"/>
                    <a:pt x="1" y="1596"/>
                    <a:pt x="663" y="1596"/>
                  </a:cubicBezTo>
                  <a:cubicBezTo>
                    <a:pt x="688" y="1596"/>
                    <a:pt x="715" y="1594"/>
                    <a:pt x="742" y="1591"/>
                  </a:cubicBezTo>
                  <a:cubicBezTo>
                    <a:pt x="822" y="1586"/>
                    <a:pt x="901" y="1584"/>
                    <a:pt x="979" y="1584"/>
                  </a:cubicBezTo>
                  <a:cubicBezTo>
                    <a:pt x="2074" y="1584"/>
                    <a:pt x="3067" y="2037"/>
                    <a:pt x="4150" y="2037"/>
                  </a:cubicBezTo>
                  <a:cubicBezTo>
                    <a:pt x="4296" y="2037"/>
                    <a:pt x="4444" y="2028"/>
                    <a:pt x="4594" y="2010"/>
                  </a:cubicBezTo>
                  <a:cubicBezTo>
                    <a:pt x="3254" y="1005"/>
                    <a:pt x="1747" y="252"/>
                    <a:pt x="73" y="0"/>
                  </a:cubicBezTo>
                  <a:close/>
                </a:path>
              </a:pathLst>
            </a:custGeom>
            <a:solidFill>
              <a:srgbClr val="A2B9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8" name="Google Shape;18788;p23"/>
            <p:cNvSpPr/>
            <p:nvPr/>
          </p:nvSpPr>
          <p:spPr>
            <a:xfrm>
              <a:off x="4491250" y="3326700"/>
              <a:ext cx="71200" cy="64050"/>
            </a:xfrm>
            <a:custGeom>
              <a:avLst/>
              <a:gdLst/>
              <a:ahLst/>
              <a:cxnLst/>
              <a:rect l="l" t="t" r="r" b="b"/>
              <a:pathLst>
                <a:path w="2848" h="2562" extrusionOk="0">
                  <a:moveTo>
                    <a:pt x="744" y="1"/>
                  </a:moveTo>
                  <a:cubicBezTo>
                    <a:pt x="99" y="1"/>
                    <a:pt x="150" y="592"/>
                    <a:pt x="1" y="1115"/>
                  </a:cubicBezTo>
                  <a:cubicBezTo>
                    <a:pt x="282" y="2311"/>
                    <a:pt x="445" y="2561"/>
                    <a:pt x="1730" y="2561"/>
                  </a:cubicBezTo>
                  <a:cubicBezTo>
                    <a:pt x="1975" y="2561"/>
                    <a:pt x="2261" y="2552"/>
                    <a:pt x="2596" y="2539"/>
                  </a:cubicBezTo>
                  <a:cubicBezTo>
                    <a:pt x="2847" y="2204"/>
                    <a:pt x="2847" y="1785"/>
                    <a:pt x="2596" y="1367"/>
                  </a:cubicBezTo>
                  <a:cubicBezTo>
                    <a:pt x="2261" y="781"/>
                    <a:pt x="1675" y="278"/>
                    <a:pt x="1005" y="27"/>
                  </a:cubicBezTo>
                  <a:cubicBezTo>
                    <a:pt x="908" y="9"/>
                    <a:pt x="821" y="1"/>
                    <a:pt x="744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9" name="Google Shape;18789;p23"/>
            <p:cNvSpPr/>
            <p:nvPr/>
          </p:nvSpPr>
          <p:spPr>
            <a:xfrm>
              <a:off x="4606375" y="2712025"/>
              <a:ext cx="125600" cy="77475"/>
            </a:xfrm>
            <a:custGeom>
              <a:avLst/>
              <a:gdLst/>
              <a:ahLst/>
              <a:cxnLst/>
              <a:rect l="l" t="t" r="r" b="b"/>
              <a:pathLst>
                <a:path w="5024" h="3099" extrusionOk="0">
                  <a:moveTo>
                    <a:pt x="0" y="0"/>
                  </a:moveTo>
                  <a:cubicBezTo>
                    <a:pt x="586" y="1926"/>
                    <a:pt x="2596" y="2093"/>
                    <a:pt x="3935" y="3098"/>
                  </a:cubicBezTo>
                  <a:cubicBezTo>
                    <a:pt x="4153" y="2807"/>
                    <a:pt x="4498" y="2580"/>
                    <a:pt x="4859" y="2580"/>
                  </a:cubicBezTo>
                  <a:cubicBezTo>
                    <a:pt x="4913" y="2580"/>
                    <a:pt x="4968" y="2585"/>
                    <a:pt x="5023" y="2596"/>
                  </a:cubicBezTo>
                  <a:cubicBezTo>
                    <a:pt x="3349" y="1759"/>
                    <a:pt x="1842" y="503"/>
                    <a:pt x="0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0" name="Google Shape;18790;p23"/>
            <p:cNvSpPr/>
            <p:nvPr/>
          </p:nvSpPr>
          <p:spPr>
            <a:xfrm>
              <a:off x="5207050" y="3028075"/>
              <a:ext cx="127700" cy="85825"/>
            </a:xfrm>
            <a:custGeom>
              <a:avLst/>
              <a:gdLst/>
              <a:ahLst/>
              <a:cxnLst/>
              <a:rect l="l" t="t" r="r" b="b"/>
              <a:pathLst>
                <a:path w="5108" h="3433" extrusionOk="0">
                  <a:moveTo>
                    <a:pt x="1" y="0"/>
                  </a:moveTo>
                  <a:cubicBezTo>
                    <a:pt x="1005" y="2177"/>
                    <a:pt x="2847" y="3098"/>
                    <a:pt x="5108" y="3433"/>
                  </a:cubicBezTo>
                  <a:cubicBezTo>
                    <a:pt x="3684" y="1926"/>
                    <a:pt x="1675" y="1172"/>
                    <a:pt x="1" y="0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1" name="Google Shape;18791;p23"/>
            <p:cNvSpPr/>
            <p:nvPr/>
          </p:nvSpPr>
          <p:spPr>
            <a:xfrm>
              <a:off x="4139625" y="3045325"/>
              <a:ext cx="106775" cy="58125"/>
            </a:xfrm>
            <a:custGeom>
              <a:avLst/>
              <a:gdLst/>
              <a:ahLst/>
              <a:cxnLst/>
              <a:rect l="l" t="t" r="r" b="b"/>
              <a:pathLst>
                <a:path w="4271" h="2325" extrusionOk="0">
                  <a:moveTo>
                    <a:pt x="1340" y="1"/>
                  </a:moveTo>
                  <a:cubicBezTo>
                    <a:pt x="880" y="1"/>
                    <a:pt x="419" y="105"/>
                    <a:pt x="1" y="315"/>
                  </a:cubicBezTo>
                  <a:cubicBezTo>
                    <a:pt x="922" y="1905"/>
                    <a:pt x="2596" y="1822"/>
                    <a:pt x="4019" y="2324"/>
                  </a:cubicBezTo>
                  <a:cubicBezTo>
                    <a:pt x="4271" y="2073"/>
                    <a:pt x="4271" y="1654"/>
                    <a:pt x="4019" y="1403"/>
                  </a:cubicBezTo>
                  <a:lnTo>
                    <a:pt x="2680" y="315"/>
                  </a:lnTo>
                  <a:cubicBezTo>
                    <a:pt x="2261" y="105"/>
                    <a:pt x="1801" y="1"/>
                    <a:pt x="1340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2" name="Google Shape;18792;p23"/>
            <p:cNvSpPr/>
            <p:nvPr/>
          </p:nvSpPr>
          <p:spPr>
            <a:xfrm>
              <a:off x="3938700" y="2122575"/>
              <a:ext cx="113050" cy="39025"/>
            </a:xfrm>
            <a:custGeom>
              <a:avLst/>
              <a:gdLst/>
              <a:ahLst/>
              <a:cxnLst/>
              <a:rect l="l" t="t" r="r" b="b"/>
              <a:pathLst>
                <a:path w="4522" h="1561" extrusionOk="0">
                  <a:moveTo>
                    <a:pt x="3223" y="1"/>
                  </a:moveTo>
                  <a:cubicBezTo>
                    <a:pt x="3103" y="1"/>
                    <a:pt x="2978" y="18"/>
                    <a:pt x="2847" y="53"/>
                  </a:cubicBezTo>
                  <a:cubicBezTo>
                    <a:pt x="2603" y="114"/>
                    <a:pt x="2364" y="136"/>
                    <a:pt x="2129" y="136"/>
                  </a:cubicBezTo>
                  <a:cubicBezTo>
                    <a:pt x="1566" y="136"/>
                    <a:pt x="1024" y="13"/>
                    <a:pt x="488" y="13"/>
                  </a:cubicBezTo>
                  <a:cubicBezTo>
                    <a:pt x="325" y="13"/>
                    <a:pt x="163" y="24"/>
                    <a:pt x="1" y="53"/>
                  </a:cubicBezTo>
                  <a:cubicBezTo>
                    <a:pt x="1257" y="1058"/>
                    <a:pt x="2847" y="1560"/>
                    <a:pt x="4522" y="1560"/>
                  </a:cubicBezTo>
                  <a:cubicBezTo>
                    <a:pt x="4450" y="626"/>
                    <a:pt x="3946" y="1"/>
                    <a:pt x="3223" y="1"/>
                  </a:cubicBezTo>
                  <a:close/>
                </a:path>
              </a:pathLst>
            </a:custGeom>
            <a:solidFill>
              <a:srgbClr val="91B5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3" name="Google Shape;18793;p23"/>
            <p:cNvSpPr/>
            <p:nvPr/>
          </p:nvSpPr>
          <p:spPr>
            <a:xfrm>
              <a:off x="4041275" y="3779450"/>
              <a:ext cx="62800" cy="113050"/>
            </a:xfrm>
            <a:custGeom>
              <a:avLst/>
              <a:gdLst/>
              <a:ahLst/>
              <a:cxnLst/>
              <a:rect l="l" t="t" r="r" b="b"/>
              <a:pathLst>
                <a:path w="2512" h="4522" extrusionOk="0">
                  <a:moveTo>
                    <a:pt x="921" y="0"/>
                  </a:moveTo>
                  <a:lnTo>
                    <a:pt x="921" y="0"/>
                  </a:lnTo>
                  <a:cubicBezTo>
                    <a:pt x="0" y="2428"/>
                    <a:pt x="167" y="3014"/>
                    <a:pt x="2512" y="4521"/>
                  </a:cubicBezTo>
                  <a:cubicBezTo>
                    <a:pt x="2009" y="3014"/>
                    <a:pt x="1507" y="1507"/>
                    <a:pt x="921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4" name="Google Shape;18794;p23"/>
            <p:cNvSpPr/>
            <p:nvPr/>
          </p:nvSpPr>
          <p:spPr>
            <a:xfrm>
              <a:off x="3980575" y="3628750"/>
              <a:ext cx="73275" cy="125600"/>
            </a:xfrm>
            <a:custGeom>
              <a:avLst/>
              <a:gdLst/>
              <a:ahLst/>
              <a:cxnLst/>
              <a:rect l="l" t="t" r="r" b="b"/>
              <a:pathLst>
                <a:path w="2931" h="5024" extrusionOk="0">
                  <a:moveTo>
                    <a:pt x="921" y="1"/>
                  </a:moveTo>
                  <a:cubicBezTo>
                    <a:pt x="670" y="587"/>
                    <a:pt x="0" y="1256"/>
                    <a:pt x="670" y="1759"/>
                  </a:cubicBezTo>
                  <a:cubicBezTo>
                    <a:pt x="1758" y="2680"/>
                    <a:pt x="1842" y="4187"/>
                    <a:pt x="2930" y="5024"/>
                  </a:cubicBezTo>
                  <a:cubicBezTo>
                    <a:pt x="2595" y="3266"/>
                    <a:pt x="1926" y="1508"/>
                    <a:pt x="921" y="1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5" name="Google Shape;18795;p23"/>
            <p:cNvSpPr/>
            <p:nvPr/>
          </p:nvSpPr>
          <p:spPr>
            <a:xfrm>
              <a:off x="4934975" y="3829675"/>
              <a:ext cx="69075" cy="93725"/>
            </a:xfrm>
            <a:custGeom>
              <a:avLst/>
              <a:gdLst/>
              <a:ahLst/>
              <a:cxnLst/>
              <a:rect l="l" t="t" r="r" b="b"/>
              <a:pathLst>
                <a:path w="2763" h="3749" extrusionOk="0">
                  <a:moveTo>
                    <a:pt x="335" y="1"/>
                  </a:moveTo>
                  <a:cubicBezTo>
                    <a:pt x="0" y="838"/>
                    <a:pt x="1256" y="1675"/>
                    <a:pt x="335" y="2512"/>
                  </a:cubicBezTo>
                  <a:cubicBezTo>
                    <a:pt x="590" y="3275"/>
                    <a:pt x="1279" y="3749"/>
                    <a:pt x="2036" y="3749"/>
                  </a:cubicBezTo>
                  <a:cubicBezTo>
                    <a:pt x="2275" y="3749"/>
                    <a:pt x="2521" y="3701"/>
                    <a:pt x="2763" y="3601"/>
                  </a:cubicBezTo>
                  <a:cubicBezTo>
                    <a:pt x="1926" y="2429"/>
                    <a:pt x="1172" y="1257"/>
                    <a:pt x="335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6" name="Google Shape;18796;p23"/>
            <p:cNvSpPr/>
            <p:nvPr/>
          </p:nvSpPr>
          <p:spPr>
            <a:xfrm>
              <a:off x="3915675" y="4457575"/>
              <a:ext cx="50275" cy="115150"/>
            </a:xfrm>
            <a:custGeom>
              <a:avLst/>
              <a:gdLst/>
              <a:ahLst/>
              <a:cxnLst/>
              <a:rect l="l" t="t" r="r" b="b"/>
              <a:pathLst>
                <a:path w="2011" h="4606" extrusionOk="0">
                  <a:moveTo>
                    <a:pt x="1" y="1"/>
                  </a:moveTo>
                  <a:cubicBezTo>
                    <a:pt x="168" y="1591"/>
                    <a:pt x="671" y="3098"/>
                    <a:pt x="1424" y="4605"/>
                  </a:cubicBezTo>
                  <a:cubicBezTo>
                    <a:pt x="2010" y="2931"/>
                    <a:pt x="922" y="1508"/>
                    <a:pt x="922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7" name="Google Shape;18797;p23"/>
            <p:cNvSpPr/>
            <p:nvPr/>
          </p:nvSpPr>
          <p:spPr>
            <a:xfrm>
              <a:off x="2925700" y="2511100"/>
              <a:ext cx="58625" cy="77475"/>
            </a:xfrm>
            <a:custGeom>
              <a:avLst/>
              <a:gdLst/>
              <a:ahLst/>
              <a:cxnLst/>
              <a:rect l="l" t="t" r="r" b="b"/>
              <a:pathLst>
                <a:path w="2345" h="3099" extrusionOk="0">
                  <a:moveTo>
                    <a:pt x="1424" y="0"/>
                  </a:moveTo>
                  <a:cubicBezTo>
                    <a:pt x="754" y="84"/>
                    <a:pt x="84" y="252"/>
                    <a:pt x="0" y="1089"/>
                  </a:cubicBezTo>
                  <a:cubicBezTo>
                    <a:pt x="0" y="1926"/>
                    <a:pt x="754" y="1675"/>
                    <a:pt x="1256" y="1926"/>
                  </a:cubicBezTo>
                  <a:cubicBezTo>
                    <a:pt x="1675" y="2093"/>
                    <a:pt x="2010" y="2679"/>
                    <a:pt x="2345" y="3098"/>
                  </a:cubicBezTo>
                  <a:cubicBezTo>
                    <a:pt x="2345" y="2010"/>
                    <a:pt x="2010" y="921"/>
                    <a:pt x="1424" y="0"/>
                  </a:cubicBezTo>
                  <a:close/>
                </a:path>
              </a:pathLst>
            </a:custGeom>
            <a:solidFill>
              <a:srgbClr val="85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8" name="Google Shape;18798;p23"/>
            <p:cNvSpPr/>
            <p:nvPr/>
          </p:nvSpPr>
          <p:spPr>
            <a:xfrm>
              <a:off x="4235900" y="3078300"/>
              <a:ext cx="79575" cy="68525"/>
            </a:xfrm>
            <a:custGeom>
              <a:avLst/>
              <a:gdLst/>
              <a:ahLst/>
              <a:cxnLst/>
              <a:rect l="l" t="t" r="r" b="b"/>
              <a:pathLst>
                <a:path w="3183" h="2741" extrusionOk="0">
                  <a:moveTo>
                    <a:pt x="168" y="0"/>
                  </a:moveTo>
                  <a:lnTo>
                    <a:pt x="168" y="1005"/>
                  </a:lnTo>
                  <a:cubicBezTo>
                    <a:pt x="168" y="1172"/>
                    <a:pt x="168" y="1256"/>
                    <a:pt x="168" y="1424"/>
                  </a:cubicBezTo>
                  <a:cubicBezTo>
                    <a:pt x="1" y="1675"/>
                    <a:pt x="1" y="1926"/>
                    <a:pt x="168" y="2093"/>
                  </a:cubicBezTo>
                  <a:cubicBezTo>
                    <a:pt x="802" y="2537"/>
                    <a:pt x="1485" y="2741"/>
                    <a:pt x="2215" y="2741"/>
                  </a:cubicBezTo>
                  <a:cubicBezTo>
                    <a:pt x="2449" y="2741"/>
                    <a:pt x="2687" y="2720"/>
                    <a:pt x="2931" y="2679"/>
                  </a:cubicBezTo>
                  <a:lnTo>
                    <a:pt x="3182" y="2512"/>
                  </a:lnTo>
                  <a:cubicBezTo>
                    <a:pt x="2261" y="1507"/>
                    <a:pt x="1257" y="754"/>
                    <a:pt x="168" y="0"/>
                  </a:cubicBez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9" name="Google Shape;18799;p23"/>
            <p:cNvSpPr/>
            <p:nvPr/>
          </p:nvSpPr>
          <p:spPr>
            <a:xfrm>
              <a:off x="5811925" y="2509000"/>
              <a:ext cx="87925" cy="60575"/>
            </a:xfrm>
            <a:custGeom>
              <a:avLst/>
              <a:gdLst/>
              <a:ahLst/>
              <a:cxnLst/>
              <a:rect l="l" t="t" r="r" b="b"/>
              <a:pathLst>
                <a:path w="3517" h="2423" extrusionOk="0">
                  <a:moveTo>
                    <a:pt x="503" y="1"/>
                  </a:moveTo>
                  <a:cubicBezTo>
                    <a:pt x="336" y="84"/>
                    <a:pt x="84" y="252"/>
                    <a:pt x="1" y="503"/>
                  </a:cubicBezTo>
                  <a:cubicBezTo>
                    <a:pt x="127" y="1890"/>
                    <a:pt x="537" y="2422"/>
                    <a:pt x="1804" y="2422"/>
                  </a:cubicBezTo>
                  <a:cubicBezTo>
                    <a:pt x="2220" y="2422"/>
                    <a:pt x="2729" y="2365"/>
                    <a:pt x="3350" y="2261"/>
                  </a:cubicBezTo>
                  <a:lnTo>
                    <a:pt x="3517" y="2094"/>
                  </a:lnTo>
                  <a:cubicBezTo>
                    <a:pt x="2763" y="1089"/>
                    <a:pt x="1424" y="838"/>
                    <a:pt x="503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0" name="Google Shape;18800;p23"/>
            <p:cNvSpPr/>
            <p:nvPr/>
          </p:nvSpPr>
          <p:spPr>
            <a:xfrm>
              <a:off x="5004050" y="1590175"/>
              <a:ext cx="133975" cy="56550"/>
            </a:xfrm>
            <a:custGeom>
              <a:avLst/>
              <a:gdLst/>
              <a:ahLst/>
              <a:cxnLst/>
              <a:rect l="l" t="t" r="r" b="b"/>
              <a:pathLst>
                <a:path w="5359" h="2262" extrusionOk="0">
                  <a:moveTo>
                    <a:pt x="1591" y="1"/>
                  </a:moveTo>
                  <a:cubicBezTo>
                    <a:pt x="1423" y="1"/>
                    <a:pt x="1172" y="1"/>
                    <a:pt x="1005" y="85"/>
                  </a:cubicBezTo>
                  <a:cubicBezTo>
                    <a:pt x="670" y="168"/>
                    <a:pt x="419" y="336"/>
                    <a:pt x="167" y="503"/>
                  </a:cubicBezTo>
                  <a:cubicBezTo>
                    <a:pt x="84" y="671"/>
                    <a:pt x="0" y="754"/>
                    <a:pt x="0" y="838"/>
                  </a:cubicBezTo>
                  <a:lnTo>
                    <a:pt x="5107" y="2261"/>
                  </a:lnTo>
                  <a:cubicBezTo>
                    <a:pt x="5274" y="2094"/>
                    <a:pt x="5358" y="1843"/>
                    <a:pt x="5191" y="1591"/>
                  </a:cubicBezTo>
                  <a:cubicBezTo>
                    <a:pt x="5107" y="1424"/>
                    <a:pt x="4856" y="1257"/>
                    <a:pt x="4688" y="1173"/>
                  </a:cubicBezTo>
                  <a:cubicBezTo>
                    <a:pt x="4270" y="922"/>
                    <a:pt x="3684" y="671"/>
                    <a:pt x="3181" y="419"/>
                  </a:cubicBezTo>
                  <a:cubicBezTo>
                    <a:pt x="2679" y="252"/>
                    <a:pt x="2177" y="85"/>
                    <a:pt x="1591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1" name="Google Shape;18801;p23"/>
            <p:cNvSpPr/>
            <p:nvPr/>
          </p:nvSpPr>
          <p:spPr>
            <a:xfrm>
              <a:off x="4175225" y="1359950"/>
              <a:ext cx="115125" cy="50250"/>
            </a:xfrm>
            <a:custGeom>
              <a:avLst/>
              <a:gdLst/>
              <a:ahLst/>
              <a:cxnLst/>
              <a:rect l="l" t="t" r="r" b="b"/>
              <a:pathLst>
                <a:path w="4605" h="2010" extrusionOk="0">
                  <a:moveTo>
                    <a:pt x="1674" y="1"/>
                  </a:moveTo>
                  <a:cubicBezTo>
                    <a:pt x="1423" y="1"/>
                    <a:pt x="1172" y="1"/>
                    <a:pt x="1005" y="168"/>
                  </a:cubicBezTo>
                  <a:cubicBezTo>
                    <a:pt x="670" y="252"/>
                    <a:pt x="419" y="503"/>
                    <a:pt x="168" y="838"/>
                  </a:cubicBezTo>
                  <a:lnTo>
                    <a:pt x="0" y="1005"/>
                  </a:lnTo>
                  <a:cubicBezTo>
                    <a:pt x="1507" y="1675"/>
                    <a:pt x="3014" y="2010"/>
                    <a:pt x="4605" y="2010"/>
                  </a:cubicBezTo>
                  <a:lnTo>
                    <a:pt x="4605" y="1424"/>
                  </a:lnTo>
                  <a:cubicBezTo>
                    <a:pt x="3767" y="670"/>
                    <a:pt x="2763" y="168"/>
                    <a:pt x="1674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2" name="Google Shape;18802;p23"/>
            <p:cNvSpPr/>
            <p:nvPr/>
          </p:nvSpPr>
          <p:spPr>
            <a:xfrm>
              <a:off x="2955000" y="1749250"/>
              <a:ext cx="64900" cy="60725"/>
            </a:xfrm>
            <a:custGeom>
              <a:avLst/>
              <a:gdLst/>
              <a:ahLst/>
              <a:cxnLst/>
              <a:rect l="l" t="t" r="r" b="b"/>
              <a:pathLst>
                <a:path w="2596" h="2429" extrusionOk="0">
                  <a:moveTo>
                    <a:pt x="84" y="1"/>
                  </a:moveTo>
                  <a:lnTo>
                    <a:pt x="84" y="921"/>
                  </a:lnTo>
                  <a:cubicBezTo>
                    <a:pt x="84" y="921"/>
                    <a:pt x="1" y="1005"/>
                    <a:pt x="1" y="1089"/>
                  </a:cubicBezTo>
                  <a:cubicBezTo>
                    <a:pt x="1" y="1256"/>
                    <a:pt x="84" y="1340"/>
                    <a:pt x="168" y="1424"/>
                  </a:cubicBezTo>
                  <a:cubicBezTo>
                    <a:pt x="335" y="1507"/>
                    <a:pt x="503" y="1759"/>
                    <a:pt x="670" y="1926"/>
                  </a:cubicBezTo>
                  <a:lnTo>
                    <a:pt x="1675" y="2428"/>
                  </a:lnTo>
                  <a:lnTo>
                    <a:pt x="2596" y="2428"/>
                  </a:lnTo>
                  <a:cubicBezTo>
                    <a:pt x="2010" y="1424"/>
                    <a:pt x="1173" y="503"/>
                    <a:pt x="84" y="1"/>
                  </a:cubicBezTo>
                  <a:close/>
                </a:path>
              </a:pathLst>
            </a:custGeom>
            <a:solidFill>
              <a:srgbClr val="9EB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3" name="Google Shape;18803;p23"/>
            <p:cNvSpPr/>
            <p:nvPr/>
          </p:nvSpPr>
          <p:spPr>
            <a:xfrm>
              <a:off x="4139625" y="3011325"/>
              <a:ext cx="67000" cy="48650"/>
            </a:xfrm>
            <a:custGeom>
              <a:avLst/>
              <a:gdLst/>
              <a:ahLst/>
              <a:cxnLst/>
              <a:rect l="l" t="t" r="r" b="b"/>
              <a:pathLst>
                <a:path w="2680" h="1946" extrusionOk="0">
                  <a:moveTo>
                    <a:pt x="587" y="0"/>
                  </a:moveTo>
                  <a:cubicBezTo>
                    <a:pt x="252" y="503"/>
                    <a:pt x="85" y="1005"/>
                    <a:pt x="1" y="1591"/>
                  </a:cubicBezTo>
                  <a:cubicBezTo>
                    <a:pt x="325" y="1857"/>
                    <a:pt x="639" y="1945"/>
                    <a:pt x="950" y="1945"/>
                  </a:cubicBezTo>
                  <a:cubicBezTo>
                    <a:pt x="1522" y="1945"/>
                    <a:pt x="2083" y="1645"/>
                    <a:pt x="2680" y="1591"/>
                  </a:cubicBezTo>
                  <a:cubicBezTo>
                    <a:pt x="2010" y="921"/>
                    <a:pt x="1340" y="419"/>
                    <a:pt x="587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4" name="Google Shape;18804;p23"/>
            <p:cNvSpPr/>
            <p:nvPr/>
          </p:nvSpPr>
          <p:spPr>
            <a:xfrm>
              <a:off x="3595450" y="2460875"/>
              <a:ext cx="85850" cy="41875"/>
            </a:xfrm>
            <a:custGeom>
              <a:avLst/>
              <a:gdLst/>
              <a:ahLst/>
              <a:cxnLst/>
              <a:rect l="l" t="t" r="r" b="b"/>
              <a:pathLst>
                <a:path w="3434" h="1675" extrusionOk="0">
                  <a:moveTo>
                    <a:pt x="168" y="0"/>
                  </a:moveTo>
                  <a:cubicBezTo>
                    <a:pt x="168" y="0"/>
                    <a:pt x="84" y="84"/>
                    <a:pt x="84" y="168"/>
                  </a:cubicBezTo>
                  <a:cubicBezTo>
                    <a:pt x="1" y="335"/>
                    <a:pt x="84" y="502"/>
                    <a:pt x="168" y="586"/>
                  </a:cubicBezTo>
                  <a:cubicBezTo>
                    <a:pt x="587" y="1005"/>
                    <a:pt x="1173" y="1340"/>
                    <a:pt x="1759" y="1507"/>
                  </a:cubicBezTo>
                  <a:cubicBezTo>
                    <a:pt x="1804" y="1485"/>
                    <a:pt x="1849" y="1474"/>
                    <a:pt x="1892" y="1474"/>
                  </a:cubicBezTo>
                  <a:cubicBezTo>
                    <a:pt x="2010" y="1474"/>
                    <a:pt x="2116" y="1552"/>
                    <a:pt x="2177" y="1675"/>
                  </a:cubicBezTo>
                  <a:lnTo>
                    <a:pt x="3182" y="1675"/>
                  </a:lnTo>
                  <a:cubicBezTo>
                    <a:pt x="3266" y="1675"/>
                    <a:pt x="3350" y="1591"/>
                    <a:pt x="3350" y="1507"/>
                  </a:cubicBezTo>
                  <a:cubicBezTo>
                    <a:pt x="3433" y="1340"/>
                    <a:pt x="3350" y="1256"/>
                    <a:pt x="3266" y="1089"/>
                  </a:cubicBezTo>
                  <a:cubicBezTo>
                    <a:pt x="2345" y="419"/>
                    <a:pt x="1340" y="0"/>
                    <a:pt x="168" y="0"/>
                  </a:cubicBezTo>
                  <a:close/>
                </a:path>
              </a:pathLst>
            </a:custGeom>
            <a:solidFill>
              <a:srgbClr val="9BC1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5" name="Google Shape;18805;p23"/>
            <p:cNvSpPr/>
            <p:nvPr/>
          </p:nvSpPr>
          <p:spPr>
            <a:xfrm>
              <a:off x="5822400" y="2888325"/>
              <a:ext cx="62800" cy="41400"/>
            </a:xfrm>
            <a:custGeom>
              <a:avLst/>
              <a:gdLst/>
              <a:ahLst/>
              <a:cxnLst/>
              <a:rect l="l" t="t" r="r" b="b"/>
              <a:pathLst>
                <a:path w="2512" h="1656" extrusionOk="0">
                  <a:moveTo>
                    <a:pt x="1358" y="0"/>
                  </a:moveTo>
                  <a:cubicBezTo>
                    <a:pt x="997" y="0"/>
                    <a:pt x="609" y="88"/>
                    <a:pt x="269" y="88"/>
                  </a:cubicBezTo>
                  <a:cubicBezTo>
                    <a:pt x="175" y="88"/>
                    <a:pt x="85" y="82"/>
                    <a:pt x="0" y="65"/>
                  </a:cubicBezTo>
                  <a:lnTo>
                    <a:pt x="0" y="567"/>
                  </a:lnTo>
                  <a:lnTo>
                    <a:pt x="2512" y="1655"/>
                  </a:lnTo>
                  <a:lnTo>
                    <a:pt x="2512" y="1069"/>
                  </a:lnTo>
                  <a:cubicBezTo>
                    <a:pt x="2334" y="182"/>
                    <a:pt x="1875" y="0"/>
                    <a:pt x="1358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6" name="Google Shape;18806;p23"/>
            <p:cNvSpPr/>
            <p:nvPr/>
          </p:nvSpPr>
          <p:spPr>
            <a:xfrm>
              <a:off x="4062200" y="4897100"/>
              <a:ext cx="50250" cy="100500"/>
            </a:xfrm>
            <a:custGeom>
              <a:avLst/>
              <a:gdLst/>
              <a:ahLst/>
              <a:cxnLst/>
              <a:rect l="l" t="t" r="r" b="b"/>
              <a:pathLst>
                <a:path w="2010" h="4020" extrusionOk="0">
                  <a:moveTo>
                    <a:pt x="586" y="1"/>
                  </a:moveTo>
                  <a:lnTo>
                    <a:pt x="0" y="84"/>
                  </a:lnTo>
                  <a:cubicBezTo>
                    <a:pt x="168" y="1508"/>
                    <a:pt x="670" y="2847"/>
                    <a:pt x="1591" y="4019"/>
                  </a:cubicBezTo>
                  <a:cubicBezTo>
                    <a:pt x="1758" y="3601"/>
                    <a:pt x="2009" y="3266"/>
                    <a:pt x="1675" y="2847"/>
                  </a:cubicBezTo>
                  <a:cubicBezTo>
                    <a:pt x="1172" y="2177"/>
                    <a:pt x="921" y="1340"/>
                    <a:pt x="1089" y="503"/>
                  </a:cubicBezTo>
                  <a:lnTo>
                    <a:pt x="1089" y="336"/>
                  </a:lnTo>
                  <a:cubicBezTo>
                    <a:pt x="1005" y="168"/>
                    <a:pt x="921" y="84"/>
                    <a:pt x="837" y="1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7" name="Google Shape;18807;p23"/>
            <p:cNvSpPr/>
            <p:nvPr/>
          </p:nvSpPr>
          <p:spPr>
            <a:xfrm>
              <a:off x="3861275" y="4226700"/>
              <a:ext cx="48150" cy="57175"/>
            </a:xfrm>
            <a:custGeom>
              <a:avLst/>
              <a:gdLst/>
              <a:ahLst/>
              <a:cxnLst/>
              <a:rect l="l" t="t" r="r" b="b"/>
              <a:pathLst>
                <a:path w="1926" h="2287" extrusionOk="0">
                  <a:moveTo>
                    <a:pt x="1324" y="1"/>
                  </a:moveTo>
                  <a:cubicBezTo>
                    <a:pt x="1155" y="1"/>
                    <a:pt x="982" y="97"/>
                    <a:pt x="837" y="194"/>
                  </a:cubicBezTo>
                  <a:cubicBezTo>
                    <a:pt x="586" y="445"/>
                    <a:pt x="335" y="612"/>
                    <a:pt x="84" y="780"/>
                  </a:cubicBezTo>
                  <a:cubicBezTo>
                    <a:pt x="0" y="1282"/>
                    <a:pt x="168" y="1868"/>
                    <a:pt x="586" y="2287"/>
                  </a:cubicBezTo>
                  <a:cubicBezTo>
                    <a:pt x="921" y="1868"/>
                    <a:pt x="1340" y="1450"/>
                    <a:pt x="1675" y="1031"/>
                  </a:cubicBezTo>
                  <a:cubicBezTo>
                    <a:pt x="1926" y="780"/>
                    <a:pt x="1926" y="445"/>
                    <a:pt x="1675" y="194"/>
                  </a:cubicBezTo>
                  <a:cubicBezTo>
                    <a:pt x="1568" y="52"/>
                    <a:pt x="1447" y="1"/>
                    <a:pt x="1324" y="1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8" name="Google Shape;18808;p23"/>
            <p:cNvSpPr/>
            <p:nvPr/>
          </p:nvSpPr>
          <p:spPr>
            <a:xfrm>
              <a:off x="5207050" y="2634750"/>
              <a:ext cx="75375" cy="52175"/>
            </a:xfrm>
            <a:custGeom>
              <a:avLst/>
              <a:gdLst/>
              <a:ahLst/>
              <a:cxnLst/>
              <a:rect l="l" t="t" r="r" b="b"/>
              <a:pathLst>
                <a:path w="3015" h="2087" extrusionOk="0">
                  <a:moveTo>
                    <a:pt x="766" y="1"/>
                  </a:moveTo>
                  <a:cubicBezTo>
                    <a:pt x="486" y="1"/>
                    <a:pt x="317" y="667"/>
                    <a:pt x="36" y="667"/>
                  </a:cubicBezTo>
                  <a:cubicBezTo>
                    <a:pt x="25" y="667"/>
                    <a:pt x="13" y="666"/>
                    <a:pt x="1" y="664"/>
                  </a:cubicBezTo>
                  <a:lnTo>
                    <a:pt x="1" y="664"/>
                  </a:lnTo>
                  <a:cubicBezTo>
                    <a:pt x="838" y="1333"/>
                    <a:pt x="1926" y="1836"/>
                    <a:pt x="3015" y="2087"/>
                  </a:cubicBezTo>
                  <a:cubicBezTo>
                    <a:pt x="3015" y="915"/>
                    <a:pt x="1591" y="1250"/>
                    <a:pt x="1173" y="412"/>
                  </a:cubicBezTo>
                  <a:cubicBezTo>
                    <a:pt x="1009" y="109"/>
                    <a:pt x="879" y="1"/>
                    <a:pt x="766" y="1"/>
                  </a:cubicBezTo>
                  <a:close/>
                </a:path>
              </a:pathLst>
            </a:custGeom>
            <a:solidFill>
              <a:srgbClr val="97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9" name="Google Shape;18809;p23"/>
            <p:cNvSpPr/>
            <p:nvPr/>
          </p:nvSpPr>
          <p:spPr>
            <a:xfrm>
              <a:off x="4905675" y="4589425"/>
              <a:ext cx="35600" cy="73300"/>
            </a:xfrm>
            <a:custGeom>
              <a:avLst/>
              <a:gdLst/>
              <a:ahLst/>
              <a:cxnLst/>
              <a:rect l="l" t="t" r="r" b="b"/>
              <a:pathLst>
                <a:path w="1424" h="2932" extrusionOk="0">
                  <a:moveTo>
                    <a:pt x="1423" y="1"/>
                  </a:moveTo>
                  <a:lnTo>
                    <a:pt x="0" y="1257"/>
                  </a:lnTo>
                  <a:cubicBezTo>
                    <a:pt x="251" y="1926"/>
                    <a:pt x="754" y="2513"/>
                    <a:pt x="1423" y="2931"/>
                  </a:cubicBezTo>
                  <a:lnTo>
                    <a:pt x="1423" y="1"/>
                  </a:lnTo>
                  <a:close/>
                </a:path>
              </a:pathLst>
            </a:custGeom>
            <a:solidFill>
              <a:srgbClr val="7EA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0" name="Google Shape;18810;p23"/>
            <p:cNvSpPr/>
            <p:nvPr/>
          </p:nvSpPr>
          <p:spPr>
            <a:xfrm>
              <a:off x="3888475" y="4357125"/>
              <a:ext cx="52350" cy="87925"/>
            </a:xfrm>
            <a:custGeom>
              <a:avLst/>
              <a:gdLst/>
              <a:ahLst/>
              <a:cxnLst/>
              <a:rect l="l" t="t" r="r" b="b"/>
              <a:pathLst>
                <a:path w="2094" h="3517" extrusionOk="0">
                  <a:moveTo>
                    <a:pt x="84" y="0"/>
                  </a:moveTo>
                  <a:cubicBezTo>
                    <a:pt x="0" y="1256"/>
                    <a:pt x="335" y="2428"/>
                    <a:pt x="1005" y="3516"/>
                  </a:cubicBezTo>
                  <a:cubicBezTo>
                    <a:pt x="1424" y="3433"/>
                    <a:pt x="2093" y="3265"/>
                    <a:pt x="1759" y="2930"/>
                  </a:cubicBezTo>
                  <a:cubicBezTo>
                    <a:pt x="921" y="2093"/>
                    <a:pt x="838" y="921"/>
                    <a:pt x="84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1" name="Google Shape;18811;p23"/>
            <p:cNvSpPr/>
            <p:nvPr/>
          </p:nvSpPr>
          <p:spPr>
            <a:xfrm>
              <a:off x="5043800" y="3379700"/>
              <a:ext cx="64900" cy="52350"/>
            </a:xfrm>
            <a:custGeom>
              <a:avLst/>
              <a:gdLst/>
              <a:ahLst/>
              <a:cxnLst/>
              <a:rect l="l" t="t" r="r" b="b"/>
              <a:pathLst>
                <a:path w="2596" h="2094" extrusionOk="0">
                  <a:moveTo>
                    <a:pt x="2512" y="0"/>
                  </a:moveTo>
                  <a:lnTo>
                    <a:pt x="1" y="502"/>
                  </a:lnTo>
                  <a:cubicBezTo>
                    <a:pt x="754" y="1172"/>
                    <a:pt x="1591" y="1674"/>
                    <a:pt x="2512" y="2093"/>
                  </a:cubicBezTo>
                  <a:cubicBezTo>
                    <a:pt x="2596" y="1423"/>
                    <a:pt x="2010" y="670"/>
                    <a:pt x="2512" y="0"/>
                  </a:cubicBezTo>
                  <a:close/>
                </a:path>
              </a:pathLst>
            </a:custGeom>
            <a:solidFill>
              <a:srgbClr val="9BBE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2" name="Google Shape;18812;p23"/>
            <p:cNvSpPr/>
            <p:nvPr/>
          </p:nvSpPr>
          <p:spPr>
            <a:xfrm>
              <a:off x="4474500" y="3291775"/>
              <a:ext cx="41900" cy="62825"/>
            </a:xfrm>
            <a:custGeom>
              <a:avLst/>
              <a:gdLst/>
              <a:ahLst/>
              <a:cxnLst/>
              <a:rect l="l" t="t" r="r" b="b"/>
              <a:pathLst>
                <a:path w="1676" h="2513" extrusionOk="0">
                  <a:moveTo>
                    <a:pt x="168" y="1"/>
                  </a:moveTo>
                  <a:lnTo>
                    <a:pt x="168" y="503"/>
                  </a:lnTo>
                  <a:cubicBezTo>
                    <a:pt x="336" y="1173"/>
                    <a:pt x="1" y="2010"/>
                    <a:pt x="671" y="2512"/>
                  </a:cubicBezTo>
                  <a:lnTo>
                    <a:pt x="1675" y="1508"/>
                  </a:lnTo>
                  <a:cubicBezTo>
                    <a:pt x="1340" y="838"/>
                    <a:pt x="838" y="336"/>
                    <a:pt x="168" y="1"/>
                  </a:cubicBezTo>
                  <a:close/>
                </a:path>
              </a:pathLst>
            </a:custGeom>
            <a:solidFill>
              <a:srgbClr val="90B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3" name="Google Shape;18813;p23"/>
            <p:cNvSpPr/>
            <p:nvPr/>
          </p:nvSpPr>
          <p:spPr>
            <a:xfrm>
              <a:off x="5851700" y="3530375"/>
              <a:ext cx="58625" cy="48175"/>
            </a:xfrm>
            <a:custGeom>
              <a:avLst/>
              <a:gdLst/>
              <a:ahLst/>
              <a:cxnLst/>
              <a:rect l="l" t="t" r="r" b="b"/>
              <a:pathLst>
                <a:path w="2345" h="1927" extrusionOk="0">
                  <a:moveTo>
                    <a:pt x="335" y="1"/>
                  </a:moveTo>
                  <a:cubicBezTo>
                    <a:pt x="0" y="587"/>
                    <a:pt x="0" y="1089"/>
                    <a:pt x="670" y="1424"/>
                  </a:cubicBezTo>
                  <a:cubicBezTo>
                    <a:pt x="1172" y="1675"/>
                    <a:pt x="1759" y="1926"/>
                    <a:pt x="2345" y="1926"/>
                  </a:cubicBezTo>
                  <a:cubicBezTo>
                    <a:pt x="1842" y="1173"/>
                    <a:pt x="1172" y="503"/>
                    <a:pt x="335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4" name="Google Shape;18814;p23"/>
            <p:cNvSpPr/>
            <p:nvPr/>
          </p:nvSpPr>
          <p:spPr>
            <a:xfrm>
              <a:off x="3804750" y="2712025"/>
              <a:ext cx="60725" cy="64900"/>
            </a:xfrm>
            <a:custGeom>
              <a:avLst/>
              <a:gdLst/>
              <a:ahLst/>
              <a:cxnLst/>
              <a:rect l="l" t="t" r="r" b="b"/>
              <a:pathLst>
                <a:path w="2429" h="2596" extrusionOk="0">
                  <a:moveTo>
                    <a:pt x="503" y="0"/>
                  </a:moveTo>
                  <a:lnTo>
                    <a:pt x="252" y="252"/>
                  </a:lnTo>
                  <a:cubicBezTo>
                    <a:pt x="1" y="1089"/>
                    <a:pt x="336" y="1926"/>
                    <a:pt x="1089" y="2428"/>
                  </a:cubicBezTo>
                  <a:lnTo>
                    <a:pt x="1424" y="2596"/>
                  </a:lnTo>
                  <a:lnTo>
                    <a:pt x="2429" y="259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5" name="Google Shape;18815;p23"/>
            <p:cNvSpPr/>
            <p:nvPr/>
          </p:nvSpPr>
          <p:spPr>
            <a:xfrm>
              <a:off x="5119150" y="3424475"/>
              <a:ext cx="41875" cy="41050"/>
            </a:xfrm>
            <a:custGeom>
              <a:avLst/>
              <a:gdLst/>
              <a:ahLst/>
              <a:cxnLst/>
              <a:rect l="l" t="t" r="r" b="b"/>
              <a:pathLst>
                <a:path w="1675" h="1642" extrusionOk="0">
                  <a:moveTo>
                    <a:pt x="482" y="1"/>
                  </a:moveTo>
                  <a:cubicBezTo>
                    <a:pt x="229" y="1"/>
                    <a:pt x="48" y="201"/>
                    <a:pt x="1" y="721"/>
                  </a:cubicBezTo>
                  <a:cubicBezTo>
                    <a:pt x="419" y="1139"/>
                    <a:pt x="1005" y="1474"/>
                    <a:pt x="1508" y="1642"/>
                  </a:cubicBezTo>
                  <a:cubicBezTo>
                    <a:pt x="1508" y="1139"/>
                    <a:pt x="1675" y="721"/>
                    <a:pt x="1173" y="302"/>
                  </a:cubicBezTo>
                  <a:cubicBezTo>
                    <a:pt x="917" y="120"/>
                    <a:pt x="678" y="1"/>
                    <a:pt x="482" y="1"/>
                  </a:cubicBezTo>
                  <a:close/>
                </a:path>
              </a:pathLst>
            </a:custGeom>
            <a:solidFill>
              <a:srgbClr val="A9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6" name="Google Shape;18816;p23"/>
            <p:cNvSpPr/>
            <p:nvPr/>
          </p:nvSpPr>
          <p:spPr>
            <a:xfrm>
              <a:off x="4531025" y="2672250"/>
              <a:ext cx="75375" cy="41100"/>
            </a:xfrm>
            <a:custGeom>
              <a:avLst/>
              <a:gdLst/>
              <a:ahLst/>
              <a:cxnLst/>
              <a:rect l="l" t="t" r="r" b="b"/>
              <a:pathLst>
                <a:path w="3015" h="1644" extrusionOk="0">
                  <a:moveTo>
                    <a:pt x="0" y="1"/>
                  </a:moveTo>
                  <a:lnTo>
                    <a:pt x="0" y="1"/>
                  </a:lnTo>
                  <a:cubicBezTo>
                    <a:pt x="432" y="1008"/>
                    <a:pt x="1420" y="1644"/>
                    <a:pt x="2486" y="1644"/>
                  </a:cubicBezTo>
                  <a:cubicBezTo>
                    <a:pt x="2660" y="1644"/>
                    <a:pt x="2837" y="1627"/>
                    <a:pt x="3014" y="1591"/>
                  </a:cubicBezTo>
                  <a:cubicBezTo>
                    <a:pt x="2093" y="922"/>
                    <a:pt x="1089" y="419"/>
                    <a:pt x="0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7" name="Google Shape;18817;p23"/>
            <p:cNvSpPr/>
            <p:nvPr/>
          </p:nvSpPr>
          <p:spPr>
            <a:xfrm>
              <a:off x="3878000" y="2649225"/>
              <a:ext cx="60725" cy="39800"/>
            </a:xfrm>
            <a:custGeom>
              <a:avLst/>
              <a:gdLst/>
              <a:ahLst/>
              <a:cxnLst/>
              <a:rect l="l" t="t" r="r" b="b"/>
              <a:pathLst>
                <a:path w="2429" h="1592" extrusionOk="0">
                  <a:moveTo>
                    <a:pt x="1" y="1"/>
                  </a:moveTo>
                  <a:cubicBezTo>
                    <a:pt x="587" y="754"/>
                    <a:pt x="1424" y="1340"/>
                    <a:pt x="2429" y="1592"/>
                  </a:cubicBezTo>
                  <a:cubicBezTo>
                    <a:pt x="2094" y="252"/>
                    <a:pt x="1257" y="1"/>
                    <a:pt x="1" y="1"/>
                  </a:cubicBezTo>
                  <a:close/>
                </a:path>
              </a:pathLst>
            </a:custGeom>
            <a:solidFill>
              <a:srgbClr val="A2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8" name="Google Shape;18818;p23"/>
            <p:cNvSpPr/>
            <p:nvPr/>
          </p:nvSpPr>
          <p:spPr>
            <a:xfrm>
              <a:off x="3878000" y="3339925"/>
              <a:ext cx="33525" cy="52350"/>
            </a:xfrm>
            <a:custGeom>
              <a:avLst/>
              <a:gdLst/>
              <a:ahLst/>
              <a:cxnLst/>
              <a:rect l="l" t="t" r="r" b="b"/>
              <a:pathLst>
                <a:path w="1341" h="2094" extrusionOk="0">
                  <a:moveTo>
                    <a:pt x="1" y="0"/>
                  </a:moveTo>
                  <a:lnTo>
                    <a:pt x="1" y="2010"/>
                  </a:lnTo>
                  <a:lnTo>
                    <a:pt x="1340" y="2093"/>
                  </a:lnTo>
                  <a:cubicBezTo>
                    <a:pt x="1173" y="1256"/>
                    <a:pt x="671" y="503"/>
                    <a:pt x="1" y="0"/>
                  </a:cubicBezTo>
                  <a:close/>
                </a:path>
              </a:pathLst>
            </a:custGeom>
            <a:solidFill>
              <a:srgbClr val="A6B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9" name="Google Shape;18819;p23"/>
            <p:cNvSpPr/>
            <p:nvPr/>
          </p:nvSpPr>
          <p:spPr>
            <a:xfrm>
              <a:off x="3871725" y="4288650"/>
              <a:ext cx="48175" cy="58025"/>
            </a:xfrm>
            <a:custGeom>
              <a:avLst/>
              <a:gdLst/>
              <a:ahLst/>
              <a:cxnLst/>
              <a:rect l="l" t="t" r="r" b="b"/>
              <a:pathLst>
                <a:path w="1927" h="2321" extrusionOk="0">
                  <a:moveTo>
                    <a:pt x="1241" y="0"/>
                  </a:moveTo>
                  <a:cubicBezTo>
                    <a:pt x="941" y="0"/>
                    <a:pt x="649" y="252"/>
                    <a:pt x="385" y="252"/>
                  </a:cubicBezTo>
                  <a:cubicBezTo>
                    <a:pt x="340" y="252"/>
                    <a:pt x="296" y="245"/>
                    <a:pt x="252" y="227"/>
                  </a:cubicBezTo>
                  <a:lnTo>
                    <a:pt x="252" y="227"/>
                  </a:lnTo>
                  <a:cubicBezTo>
                    <a:pt x="168" y="981"/>
                    <a:pt x="1" y="1734"/>
                    <a:pt x="587" y="2320"/>
                  </a:cubicBezTo>
                  <a:lnTo>
                    <a:pt x="838" y="2320"/>
                  </a:lnTo>
                  <a:cubicBezTo>
                    <a:pt x="922" y="2153"/>
                    <a:pt x="1089" y="1986"/>
                    <a:pt x="1173" y="1818"/>
                  </a:cubicBezTo>
                  <a:cubicBezTo>
                    <a:pt x="1508" y="1567"/>
                    <a:pt x="1759" y="1148"/>
                    <a:pt x="1926" y="814"/>
                  </a:cubicBezTo>
                  <a:cubicBezTo>
                    <a:pt x="1926" y="562"/>
                    <a:pt x="1843" y="395"/>
                    <a:pt x="1675" y="227"/>
                  </a:cubicBezTo>
                  <a:cubicBezTo>
                    <a:pt x="1530" y="58"/>
                    <a:pt x="1384" y="0"/>
                    <a:pt x="1241" y="0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0" name="Google Shape;18820;p23"/>
            <p:cNvSpPr/>
            <p:nvPr/>
          </p:nvSpPr>
          <p:spPr>
            <a:xfrm>
              <a:off x="5357750" y="3126425"/>
              <a:ext cx="62825" cy="50275"/>
            </a:xfrm>
            <a:custGeom>
              <a:avLst/>
              <a:gdLst/>
              <a:ahLst/>
              <a:cxnLst/>
              <a:rect l="l" t="t" r="r" b="b"/>
              <a:pathLst>
                <a:path w="2513" h="2011" extrusionOk="0">
                  <a:moveTo>
                    <a:pt x="1" y="1"/>
                  </a:moveTo>
                  <a:cubicBezTo>
                    <a:pt x="1" y="1089"/>
                    <a:pt x="922" y="1340"/>
                    <a:pt x="1424" y="2010"/>
                  </a:cubicBezTo>
                  <a:cubicBezTo>
                    <a:pt x="1632" y="1733"/>
                    <a:pt x="1955" y="1570"/>
                    <a:pt x="2298" y="1570"/>
                  </a:cubicBezTo>
                  <a:cubicBezTo>
                    <a:pt x="2369" y="1570"/>
                    <a:pt x="2440" y="1577"/>
                    <a:pt x="2512" y="1592"/>
                  </a:cubicBezTo>
                  <a:cubicBezTo>
                    <a:pt x="1759" y="922"/>
                    <a:pt x="922" y="420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1" name="Google Shape;18821;p23"/>
            <p:cNvSpPr/>
            <p:nvPr/>
          </p:nvSpPr>
          <p:spPr>
            <a:xfrm>
              <a:off x="3639400" y="1644600"/>
              <a:ext cx="50275" cy="31650"/>
            </a:xfrm>
            <a:custGeom>
              <a:avLst/>
              <a:gdLst/>
              <a:ahLst/>
              <a:cxnLst/>
              <a:rect l="l" t="t" r="r" b="b"/>
              <a:pathLst>
                <a:path w="2011" h="1266" extrusionOk="0">
                  <a:moveTo>
                    <a:pt x="1" y="1"/>
                  </a:moveTo>
                  <a:lnTo>
                    <a:pt x="1" y="1"/>
                  </a:lnTo>
                  <a:cubicBezTo>
                    <a:pt x="230" y="871"/>
                    <a:pt x="334" y="1265"/>
                    <a:pt x="641" y="1265"/>
                  </a:cubicBezTo>
                  <a:cubicBezTo>
                    <a:pt x="896" y="1265"/>
                    <a:pt x="1290" y="996"/>
                    <a:pt x="2010" y="503"/>
                  </a:cubicBezTo>
                  <a:lnTo>
                    <a:pt x="2010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2" name="Google Shape;18822;p23"/>
            <p:cNvSpPr/>
            <p:nvPr/>
          </p:nvSpPr>
          <p:spPr>
            <a:xfrm>
              <a:off x="4081025" y="3892475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922" y="0"/>
                  </a:moveTo>
                  <a:cubicBezTo>
                    <a:pt x="838" y="168"/>
                    <a:pt x="922" y="335"/>
                    <a:pt x="754" y="503"/>
                  </a:cubicBezTo>
                  <a:cubicBezTo>
                    <a:pt x="252" y="1089"/>
                    <a:pt x="1" y="1591"/>
                    <a:pt x="1173" y="1675"/>
                  </a:cubicBezTo>
                  <a:cubicBezTo>
                    <a:pt x="1424" y="1758"/>
                    <a:pt x="1591" y="1926"/>
                    <a:pt x="1843" y="2010"/>
                  </a:cubicBezTo>
                  <a:cubicBezTo>
                    <a:pt x="1843" y="1256"/>
                    <a:pt x="1508" y="503"/>
                    <a:pt x="922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3" name="Google Shape;18823;p23"/>
            <p:cNvSpPr/>
            <p:nvPr/>
          </p:nvSpPr>
          <p:spPr>
            <a:xfrm>
              <a:off x="3976375" y="3166200"/>
              <a:ext cx="37700" cy="50250"/>
            </a:xfrm>
            <a:custGeom>
              <a:avLst/>
              <a:gdLst/>
              <a:ahLst/>
              <a:cxnLst/>
              <a:rect l="l" t="t" r="r" b="b"/>
              <a:pathLst>
                <a:path w="1508" h="2010" extrusionOk="0">
                  <a:moveTo>
                    <a:pt x="1" y="1"/>
                  </a:moveTo>
                  <a:cubicBezTo>
                    <a:pt x="419" y="670"/>
                    <a:pt x="419" y="1508"/>
                    <a:pt x="1005" y="2010"/>
                  </a:cubicBezTo>
                  <a:cubicBezTo>
                    <a:pt x="1508" y="922"/>
                    <a:pt x="1340" y="168"/>
                    <a:pt x="1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4" name="Google Shape;18824;p23"/>
            <p:cNvSpPr/>
            <p:nvPr/>
          </p:nvSpPr>
          <p:spPr>
            <a:xfrm>
              <a:off x="3321275" y="2136450"/>
              <a:ext cx="39800" cy="37700"/>
            </a:xfrm>
            <a:custGeom>
              <a:avLst/>
              <a:gdLst/>
              <a:ahLst/>
              <a:cxnLst/>
              <a:rect l="l" t="t" r="r" b="b"/>
              <a:pathLst>
                <a:path w="1592" h="1508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1089"/>
                    <a:pt x="503" y="1508"/>
                    <a:pt x="1591" y="1508"/>
                  </a:cubicBezTo>
                  <a:cubicBezTo>
                    <a:pt x="1340" y="838"/>
                    <a:pt x="754" y="252"/>
                    <a:pt x="84" y="1"/>
                  </a:cubicBezTo>
                  <a:close/>
                </a:path>
              </a:pathLst>
            </a:custGeom>
            <a:solidFill>
              <a:srgbClr val="99B0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5" name="Google Shape;18825;p23"/>
            <p:cNvSpPr/>
            <p:nvPr/>
          </p:nvSpPr>
          <p:spPr>
            <a:xfrm>
              <a:off x="3107800" y="2073675"/>
              <a:ext cx="39775" cy="50250"/>
            </a:xfrm>
            <a:custGeom>
              <a:avLst/>
              <a:gdLst/>
              <a:ahLst/>
              <a:cxnLst/>
              <a:rect l="l" t="t" r="r" b="b"/>
              <a:pathLst>
                <a:path w="1591" h="2010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837"/>
                    <a:pt x="837" y="1591"/>
                    <a:pt x="1591" y="2009"/>
                  </a:cubicBezTo>
                  <a:cubicBezTo>
                    <a:pt x="1591" y="1005"/>
                    <a:pt x="921" y="251"/>
                    <a:pt x="0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6" name="Google Shape;18826;p23"/>
            <p:cNvSpPr/>
            <p:nvPr/>
          </p:nvSpPr>
          <p:spPr>
            <a:xfrm>
              <a:off x="3677075" y="2488075"/>
              <a:ext cx="35625" cy="37700"/>
            </a:xfrm>
            <a:custGeom>
              <a:avLst/>
              <a:gdLst/>
              <a:ahLst/>
              <a:cxnLst/>
              <a:rect l="l" t="t" r="r" b="b"/>
              <a:pathLst>
                <a:path w="1425" h="1508" extrusionOk="0">
                  <a:moveTo>
                    <a:pt x="1" y="1"/>
                  </a:moveTo>
                  <a:lnTo>
                    <a:pt x="1" y="503"/>
                  </a:lnTo>
                  <a:cubicBezTo>
                    <a:pt x="252" y="1089"/>
                    <a:pt x="838" y="1424"/>
                    <a:pt x="1424" y="1507"/>
                  </a:cubicBezTo>
                  <a:cubicBezTo>
                    <a:pt x="1173" y="838"/>
                    <a:pt x="671" y="252"/>
                    <a:pt x="1" y="1"/>
                  </a:cubicBezTo>
                  <a:close/>
                </a:path>
              </a:pathLst>
            </a:custGeom>
            <a:solidFill>
              <a:srgbClr val="8C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7" name="Google Shape;18827;p23"/>
            <p:cNvSpPr/>
            <p:nvPr/>
          </p:nvSpPr>
          <p:spPr>
            <a:xfrm>
              <a:off x="5596350" y="2360400"/>
              <a:ext cx="39800" cy="25950"/>
            </a:xfrm>
            <a:custGeom>
              <a:avLst/>
              <a:gdLst/>
              <a:ahLst/>
              <a:cxnLst/>
              <a:rect l="l" t="t" r="r" b="b"/>
              <a:pathLst>
                <a:path w="1592" h="1038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853"/>
                    <a:pt x="491" y="1038"/>
                    <a:pt x="1074" y="1038"/>
                  </a:cubicBezTo>
                  <a:cubicBezTo>
                    <a:pt x="1236" y="1038"/>
                    <a:pt x="1410" y="1023"/>
                    <a:pt x="1591" y="1005"/>
                  </a:cubicBezTo>
                  <a:cubicBezTo>
                    <a:pt x="1256" y="419"/>
                    <a:pt x="670" y="84"/>
                    <a:pt x="1" y="1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8" name="Google Shape;18828;p23"/>
            <p:cNvSpPr/>
            <p:nvPr/>
          </p:nvSpPr>
          <p:spPr>
            <a:xfrm>
              <a:off x="5947975" y="3618300"/>
              <a:ext cx="35600" cy="37675"/>
            </a:xfrm>
            <a:custGeom>
              <a:avLst/>
              <a:gdLst/>
              <a:ahLst/>
              <a:cxnLst/>
              <a:rect l="l" t="t" r="r" b="b"/>
              <a:pathLst>
                <a:path w="1424" h="1507" extrusionOk="0">
                  <a:moveTo>
                    <a:pt x="1" y="0"/>
                  </a:moveTo>
                  <a:cubicBezTo>
                    <a:pt x="1" y="754"/>
                    <a:pt x="587" y="1507"/>
                    <a:pt x="1424" y="1507"/>
                  </a:cubicBezTo>
                  <a:cubicBezTo>
                    <a:pt x="1173" y="837"/>
                    <a:pt x="670" y="251"/>
                    <a:pt x="1" y="0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9" name="Google Shape;18829;p23"/>
            <p:cNvSpPr/>
            <p:nvPr/>
          </p:nvSpPr>
          <p:spPr>
            <a:xfrm>
              <a:off x="4101950" y="4997575"/>
              <a:ext cx="31425" cy="50250"/>
            </a:xfrm>
            <a:custGeom>
              <a:avLst/>
              <a:gdLst/>
              <a:ahLst/>
              <a:cxnLst/>
              <a:rect l="l" t="t" r="r" b="b"/>
              <a:pathLst>
                <a:path w="1257" h="2010" extrusionOk="0">
                  <a:moveTo>
                    <a:pt x="1" y="0"/>
                  </a:moveTo>
                  <a:lnTo>
                    <a:pt x="1" y="0"/>
                  </a:lnTo>
                  <a:cubicBezTo>
                    <a:pt x="85" y="837"/>
                    <a:pt x="419" y="1507"/>
                    <a:pt x="1006" y="2010"/>
                  </a:cubicBezTo>
                  <a:cubicBezTo>
                    <a:pt x="1173" y="1926"/>
                    <a:pt x="1257" y="1675"/>
                    <a:pt x="1089" y="1507"/>
                  </a:cubicBezTo>
                  <a:cubicBezTo>
                    <a:pt x="1089" y="837"/>
                    <a:pt x="671" y="251"/>
                    <a:pt x="1" y="0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0" name="Google Shape;18830;p23"/>
            <p:cNvSpPr/>
            <p:nvPr/>
          </p:nvSpPr>
          <p:spPr>
            <a:xfrm>
              <a:off x="3785925" y="3917575"/>
              <a:ext cx="41875" cy="64925"/>
            </a:xfrm>
            <a:custGeom>
              <a:avLst/>
              <a:gdLst/>
              <a:ahLst/>
              <a:cxnLst/>
              <a:rect l="l" t="t" r="r" b="b"/>
              <a:pathLst>
                <a:path w="1675" h="2597" extrusionOk="0">
                  <a:moveTo>
                    <a:pt x="84" y="1"/>
                  </a:moveTo>
                  <a:lnTo>
                    <a:pt x="84" y="1089"/>
                  </a:lnTo>
                  <a:cubicBezTo>
                    <a:pt x="168" y="1592"/>
                    <a:pt x="0" y="2178"/>
                    <a:pt x="503" y="2596"/>
                  </a:cubicBezTo>
                  <a:lnTo>
                    <a:pt x="586" y="2429"/>
                  </a:lnTo>
                  <a:cubicBezTo>
                    <a:pt x="1172" y="1508"/>
                    <a:pt x="1675" y="503"/>
                    <a:pt x="8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1" name="Google Shape;18831;p23"/>
            <p:cNvSpPr/>
            <p:nvPr/>
          </p:nvSpPr>
          <p:spPr>
            <a:xfrm>
              <a:off x="5778450" y="2488075"/>
              <a:ext cx="46075" cy="33525"/>
            </a:xfrm>
            <a:custGeom>
              <a:avLst/>
              <a:gdLst/>
              <a:ahLst/>
              <a:cxnLst/>
              <a:rect l="l" t="t" r="r" b="b"/>
              <a:pathLst>
                <a:path w="1843" h="1341" extrusionOk="0">
                  <a:moveTo>
                    <a:pt x="754" y="1"/>
                  </a:moveTo>
                  <a:lnTo>
                    <a:pt x="670" y="84"/>
                  </a:lnTo>
                  <a:cubicBezTo>
                    <a:pt x="335" y="335"/>
                    <a:pt x="0" y="670"/>
                    <a:pt x="419" y="1089"/>
                  </a:cubicBezTo>
                  <a:cubicBezTo>
                    <a:pt x="586" y="1256"/>
                    <a:pt x="816" y="1340"/>
                    <a:pt x="1057" y="1340"/>
                  </a:cubicBezTo>
                  <a:cubicBezTo>
                    <a:pt x="1298" y="1340"/>
                    <a:pt x="1549" y="1256"/>
                    <a:pt x="1758" y="1089"/>
                  </a:cubicBezTo>
                  <a:lnTo>
                    <a:pt x="1842" y="838"/>
                  </a:lnTo>
                  <a:cubicBezTo>
                    <a:pt x="1591" y="419"/>
                    <a:pt x="1172" y="168"/>
                    <a:pt x="754" y="1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2" name="Google Shape;18832;p23"/>
            <p:cNvSpPr/>
            <p:nvPr/>
          </p:nvSpPr>
          <p:spPr>
            <a:xfrm>
              <a:off x="5382875" y="3596550"/>
              <a:ext cx="44875" cy="32225"/>
            </a:xfrm>
            <a:custGeom>
              <a:avLst/>
              <a:gdLst/>
              <a:ahLst/>
              <a:cxnLst/>
              <a:rect l="l" t="t" r="r" b="b"/>
              <a:pathLst>
                <a:path w="1795" h="1289" extrusionOk="0">
                  <a:moveTo>
                    <a:pt x="962" y="1"/>
                  </a:moveTo>
                  <a:cubicBezTo>
                    <a:pt x="754" y="1"/>
                    <a:pt x="513" y="45"/>
                    <a:pt x="251" y="117"/>
                  </a:cubicBezTo>
                  <a:lnTo>
                    <a:pt x="0" y="368"/>
                  </a:lnTo>
                  <a:cubicBezTo>
                    <a:pt x="419" y="870"/>
                    <a:pt x="1005" y="954"/>
                    <a:pt x="1591" y="1289"/>
                  </a:cubicBezTo>
                  <a:lnTo>
                    <a:pt x="1675" y="1121"/>
                  </a:lnTo>
                  <a:cubicBezTo>
                    <a:pt x="1794" y="282"/>
                    <a:pt x="1485" y="1"/>
                    <a:pt x="962" y="1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3" name="Google Shape;18833;p23"/>
            <p:cNvSpPr/>
            <p:nvPr/>
          </p:nvSpPr>
          <p:spPr>
            <a:xfrm>
              <a:off x="5345200" y="3572075"/>
              <a:ext cx="41875" cy="33675"/>
            </a:xfrm>
            <a:custGeom>
              <a:avLst/>
              <a:gdLst/>
              <a:ahLst/>
              <a:cxnLst/>
              <a:rect l="l" t="t" r="r" b="b"/>
              <a:pathLst>
                <a:path w="1675" h="1347" extrusionOk="0">
                  <a:moveTo>
                    <a:pt x="659" y="0"/>
                  </a:moveTo>
                  <a:cubicBezTo>
                    <a:pt x="461" y="0"/>
                    <a:pt x="262" y="56"/>
                    <a:pt x="84" y="175"/>
                  </a:cubicBezTo>
                  <a:lnTo>
                    <a:pt x="0" y="426"/>
                  </a:lnTo>
                  <a:cubicBezTo>
                    <a:pt x="251" y="928"/>
                    <a:pt x="837" y="1263"/>
                    <a:pt x="1507" y="1347"/>
                  </a:cubicBezTo>
                  <a:lnTo>
                    <a:pt x="1591" y="1179"/>
                  </a:lnTo>
                  <a:lnTo>
                    <a:pt x="1675" y="844"/>
                  </a:lnTo>
                  <a:cubicBezTo>
                    <a:pt x="1675" y="761"/>
                    <a:pt x="1591" y="677"/>
                    <a:pt x="1591" y="510"/>
                  </a:cubicBezTo>
                  <a:cubicBezTo>
                    <a:pt x="1375" y="185"/>
                    <a:pt x="1019" y="0"/>
                    <a:pt x="659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4" name="Google Shape;18834;p23"/>
            <p:cNvSpPr/>
            <p:nvPr/>
          </p:nvSpPr>
          <p:spPr>
            <a:xfrm>
              <a:off x="3591275" y="2649225"/>
              <a:ext cx="35600" cy="41900"/>
            </a:xfrm>
            <a:custGeom>
              <a:avLst/>
              <a:gdLst/>
              <a:ahLst/>
              <a:cxnLst/>
              <a:rect l="l" t="t" r="r" b="b"/>
              <a:pathLst>
                <a:path w="1424" h="1676" extrusionOk="0">
                  <a:moveTo>
                    <a:pt x="921" y="1"/>
                  </a:moveTo>
                  <a:cubicBezTo>
                    <a:pt x="0" y="503"/>
                    <a:pt x="168" y="1006"/>
                    <a:pt x="838" y="1675"/>
                  </a:cubicBezTo>
                  <a:lnTo>
                    <a:pt x="1424" y="1089"/>
                  </a:lnTo>
                  <a:lnTo>
                    <a:pt x="921" y="1"/>
                  </a:lnTo>
                  <a:close/>
                </a:path>
              </a:pathLst>
            </a:custGeom>
            <a:solidFill>
              <a:srgbClr val="CBE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5" name="Google Shape;18835;p23"/>
            <p:cNvSpPr/>
            <p:nvPr/>
          </p:nvSpPr>
          <p:spPr>
            <a:xfrm>
              <a:off x="4556150" y="3365025"/>
              <a:ext cx="27225" cy="36150"/>
            </a:xfrm>
            <a:custGeom>
              <a:avLst/>
              <a:gdLst/>
              <a:ahLst/>
              <a:cxnLst/>
              <a:rect l="l" t="t" r="r" b="b"/>
              <a:pathLst>
                <a:path w="1089" h="1446" extrusionOk="0">
                  <a:moveTo>
                    <a:pt x="0" y="1"/>
                  </a:moveTo>
                  <a:cubicBezTo>
                    <a:pt x="0" y="252"/>
                    <a:pt x="0" y="671"/>
                    <a:pt x="0" y="1006"/>
                  </a:cubicBezTo>
                  <a:lnTo>
                    <a:pt x="0" y="1089"/>
                  </a:lnTo>
                  <a:cubicBezTo>
                    <a:pt x="69" y="1296"/>
                    <a:pt x="308" y="1446"/>
                    <a:pt x="530" y="1446"/>
                  </a:cubicBezTo>
                  <a:cubicBezTo>
                    <a:pt x="578" y="1446"/>
                    <a:pt x="625" y="1439"/>
                    <a:pt x="670" y="1424"/>
                  </a:cubicBezTo>
                  <a:cubicBezTo>
                    <a:pt x="921" y="1341"/>
                    <a:pt x="1005" y="1173"/>
                    <a:pt x="1088" y="1006"/>
                  </a:cubicBezTo>
                  <a:cubicBezTo>
                    <a:pt x="921" y="503"/>
                    <a:pt x="502" y="85"/>
                    <a:pt x="0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6" name="Google Shape;18836;p23"/>
            <p:cNvSpPr/>
            <p:nvPr/>
          </p:nvSpPr>
          <p:spPr>
            <a:xfrm>
              <a:off x="4618925" y="3427825"/>
              <a:ext cx="25150" cy="38225"/>
            </a:xfrm>
            <a:custGeom>
              <a:avLst/>
              <a:gdLst/>
              <a:ahLst/>
              <a:cxnLst/>
              <a:rect l="l" t="t" r="r" b="b"/>
              <a:pathLst>
                <a:path w="1006" h="1529" extrusionOk="0">
                  <a:moveTo>
                    <a:pt x="1" y="1"/>
                  </a:moveTo>
                  <a:lnTo>
                    <a:pt x="1" y="1508"/>
                  </a:lnTo>
                  <a:cubicBezTo>
                    <a:pt x="70" y="1521"/>
                    <a:pt x="138" y="1528"/>
                    <a:pt x="203" y="1528"/>
                  </a:cubicBezTo>
                  <a:cubicBezTo>
                    <a:pt x="529" y="1528"/>
                    <a:pt x="796" y="1354"/>
                    <a:pt x="1005" y="1005"/>
                  </a:cubicBezTo>
                  <a:cubicBezTo>
                    <a:pt x="754" y="921"/>
                    <a:pt x="587" y="670"/>
                    <a:pt x="503" y="503"/>
                  </a:cubicBezTo>
                  <a:cubicBezTo>
                    <a:pt x="503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7" name="Google Shape;18837;p23"/>
            <p:cNvSpPr/>
            <p:nvPr/>
          </p:nvSpPr>
          <p:spPr>
            <a:xfrm>
              <a:off x="4916450" y="3804575"/>
              <a:ext cx="26925" cy="25350"/>
            </a:xfrm>
            <a:custGeom>
              <a:avLst/>
              <a:gdLst/>
              <a:ahLst/>
              <a:cxnLst/>
              <a:rect l="l" t="t" r="r" b="b"/>
              <a:pathLst>
                <a:path w="1077" h="1014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543"/>
                    <a:pt x="420" y="1014"/>
                    <a:pt x="948" y="1014"/>
                  </a:cubicBezTo>
                  <a:cubicBezTo>
                    <a:pt x="990" y="1014"/>
                    <a:pt x="1033" y="1011"/>
                    <a:pt x="1076" y="1005"/>
                  </a:cubicBezTo>
                  <a:cubicBezTo>
                    <a:pt x="909" y="586"/>
                    <a:pt x="574" y="168"/>
                    <a:pt x="155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8" name="Google Shape;18838;p23"/>
            <p:cNvSpPr/>
            <p:nvPr/>
          </p:nvSpPr>
          <p:spPr>
            <a:xfrm>
              <a:off x="4577075" y="3388050"/>
              <a:ext cx="31400" cy="32075"/>
            </a:xfrm>
            <a:custGeom>
              <a:avLst/>
              <a:gdLst/>
              <a:ahLst/>
              <a:cxnLst/>
              <a:rect l="l" t="t" r="r" b="b"/>
              <a:pathLst>
                <a:path w="1256" h="1283" extrusionOk="0">
                  <a:moveTo>
                    <a:pt x="251" y="1"/>
                  </a:moveTo>
                  <a:lnTo>
                    <a:pt x="84" y="168"/>
                  </a:lnTo>
                  <a:cubicBezTo>
                    <a:pt x="0" y="420"/>
                    <a:pt x="0" y="587"/>
                    <a:pt x="168" y="754"/>
                  </a:cubicBezTo>
                  <a:cubicBezTo>
                    <a:pt x="251" y="922"/>
                    <a:pt x="419" y="1006"/>
                    <a:pt x="670" y="1173"/>
                  </a:cubicBezTo>
                  <a:cubicBezTo>
                    <a:pt x="774" y="1242"/>
                    <a:pt x="864" y="1283"/>
                    <a:pt x="945" y="1283"/>
                  </a:cubicBezTo>
                  <a:cubicBezTo>
                    <a:pt x="1060" y="1283"/>
                    <a:pt x="1158" y="1202"/>
                    <a:pt x="1256" y="1006"/>
                  </a:cubicBezTo>
                  <a:cubicBezTo>
                    <a:pt x="1172" y="503"/>
                    <a:pt x="754" y="85"/>
                    <a:pt x="251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9" name="Google Shape;18839;p23"/>
            <p:cNvSpPr/>
            <p:nvPr/>
          </p:nvSpPr>
          <p:spPr>
            <a:xfrm>
              <a:off x="4491250" y="39929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0" name="Google Shape;18840;p23"/>
            <p:cNvSpPr/>
            <p:nvPr/>
          </p:nvSpPr>
          <p:spPr>
            <a:xfrm>
              <a:off x="4478700" y="396990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1"/>
                  </a:moveTo>
                  <a:cubicBezTo>
                    <a:pt x="0" y="336"/>
                    <a:pt x="168" y="754"/>
                    <a:pt x="503" y="922"/>
                  </a:cubicBezTo>
                  <a:cubicBezTo>
                    <a:pt x="586" y="503"/>
                    <a:pt x="335" y="85"/>
                    <a:pt x="0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1" name="Google Shape;18841;p23"/>
            <p:cNvSpPr/>
            <p:nvPr/>
          </p:nvSpPr>
          <p:spPr>
            <a:xfrm>
              <a:off x="5636125" y="2385125"/>
              <a:ext cx="23050" cy="15075"/>
            </a:xfrm>
            <a:custGeom>
              <a:avLst/>
              <a:gdLst/>
              <a:ahLst/>
              <a:cxnLst/>
              <a:rect l="l" t="t" r="r" b="b"/>
              <a:pathLst>
                <a:path w="922" h="603" extrusionOk="0">
                  <a:moveTo>
                    <a:pt x="158" y="0"/>
                  </a:moveTo>
                  <a:cubicBezTo>
                    <a:pt x="107" y="0"/>
                    <a:pt x="54" y="5"/>
                    <a:pt x="0" y="16"/>
                  </a:cubicBezTo>
                  <a:cubicBezTo>
                    <a:pt x="168" y="519"/>
                    <a:pt x="503" y="602"/>
                    <a:pt x="921" y="602"/>
                  </a:cubicBezTo>
                  <a:cubicBezTo>
                    <a:pt x="775" y="238"/>
                    <a:pt x="503" y="0"/>
                    <a:pt x="158" y="0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2" name="Google Shape;18842;p23"/>
            <p:cNvSpPr/>
            <p:nvPr/>
          </p:nvSpPr>
          <p:spPr>
            <a:xfrm>
              <a:off x="4880550" y="4585250"/>
              <a:ext cx="12575" cy="23050"/>
            </a:xfrm>
            <a:custGeom>
              <a:avLst/>
              <a:gdLst/>
              <a:ahLst/>
              <a:cxnLst/>
              <a:rect l="l" t="t" r="r" b="b"/>
              <a:pathLst>
                <a:path w="503" h="922" extrusionOk="0">
                  <a:moveTo>
                    <a:pt x="1" y="0"/>
                  </a:moveTo>
                  <a:cubicBezTo>
                    <a:pt x="1" y="335"/>
                    <a:pt x="84" y="754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3" name="Google Shape;18843;p23"/>
            <p:cNvSpPr/>
            <p:nvPr/>
          </p:nvSpPr>
          <p:spPr>
            <a:xfrm>
              <a:off x="4905675" y="378155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lnTo>
                    <a:pt x="0" y="503"/>
                  </a:lnTo>
                  <a:cubicBezTo>
                    <a:pt x="0" y="670"/>
                    <a:pt x="0" y="754"/>
                    <a:pt x="0" y="921"/>
                  </a:cubicBezTo>
                  <a:lnTo>
                    <a:pt x="586" y="921"/>
                  </a:lnTo>
                  <a:cubicBezTo>
                    <a:pt x="586" y="503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4" name="Google Shape;18844;p23"/>
            <p:cNvSpPr/>
            <p:nvPr/>
          </p:nvSpPr>
          <p:spPr>
            <a:xfrm>
              <a:off x="4127075" y="50352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1" y="503"/>
                  </a:lnTo>
                  <a:cubicBezTo>
                    <a:pt x="84" y="754"/>
                    <a:pt x="252" y="921"/>
                    <a:pt x="503" y="1005"/>
                  </a:cubicBezTo>
                  <a:cubicBezTo>
                    <a:pt x="587" y="586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7FA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5" name="Google Shape;18845;p23"/>
            <p:cNvSpPr/>
            <p:nvPr/>
          </p:nvSpPr>
          <p:spPr>
            <a:xfrm>
              <a:off x="4225450" y="3593175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cubicBezTo>
                    <a:pt x="84" y="419"/>
                    <a:pt x="84" y="838"/>
                    <a:pt x="586" y="921"/>
                  </a:cubicBezTo>
                  <a:cubicBezTo>
                    <a:pt x="586" y="503"/>
                    <a:pt x="419" y="84"/>
                    <a:pt x="0" y="0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6" name="Google Shape;18846;p23"/>
            <p:cNvSpPr/>
            <p:nvPr/>
          </p:nvSpPr>
          <p:spPr>
            <a:xfrm>
              <a:off x="4150100" y="346550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1"/>
                  </a:moveTo>
                  <a:lnTo>
                    <a:pt x="0" y="84"/>
                  </a:lnTo>
                  <a:cubicBezTo>
                    <a:pt x="0" y="503"/>
                    <a:pt x="168" y="921"/>
                    <a:pt x="586" y="1089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7" name="Google Shape;18847;p23"/>
            <p:cNvSpPr/>
            <p:nvPr/>
          </p:nvSpPr>
          <p:spPr>
            <a:xfrm>
              <a:off x="4137550" y="3442475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251" y="754"/>
                    <a:pt x="586" y="1005"/>
                  </a:cubicBezTo>
                  <a:cubicBezTo>
                    <a:pt x="670" y="587"/>
                    <a:pt x="586" y="168"/>
                    <a:pt x="8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8" name="Google Shape;18848;p23"/>
            <p:cNvSpPr/>
            <p:nvPr/>
          </p:nvSpPr>
          <p:spPr>
            <a:xfrm>
              <a:off x="4591725" y="3413175"/>
              <a:ext cx="27225" cy="15200"/>
            </a:xfrm>
            <a:custGeom>
              <a:avLst/>
              <a:gdLst/>
              <a:ahLst/>
              <a:cxnLst/>
              <a:rect l="l" t="t" r="r" b="b"/>
              <a:pathLst>
                <a:path w="1089" h="608" extrusionOk="0">
                  <a:moveTo>
                    <a:pt x="670" y="1"/>
                  </a:moveTo>
                  <a:lnTo>
                    <a:pt x="0" y="84"/>
                  </a:lnTo>
                  <a:cubicBezTo>
                    <a:pt x="210" y="433"/>
                    <a:pt x="535" y="608"/>
                    <a:pt x="880" y="608"/>
                  </a:cubicBezTo>
                  <a:cubicBezTo>
                    <a:pt x="949" y="608"/>
                    <a:pt x="1019" y="601"/>
                    <a:pt x="1089" y="587"/>
                  </a:cubicBezTo>
                  <a:cubicBezTo>
                    <a:pt x="1089" y="335"/>
                    <a:pt x="837" y="84"/>
                    <a:pt x="670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9" name="Google Shape;18849;p23"/>
            <p:cNvSpPr/>
            <p:nvPr/>
          </p:nvSpPr>
          <p:spPr>
            <a:xfrm>
              <a:off x="5332625" y="3111775"/>
              <a:ext cx="27250" cy="14675"/>
            </a:xfrm>
            <a:custGeom>
              <a:avLst/>
              <a:gdLst/>
              <a:ahLst/>
              <a:cxnLst/>
              <a:rect l="l" t="t" r="r" b="b"/>
              <a:pathLst>
                <a:path w="1090" h="587" extrusionOk="0">
                  <a:moveTo>
                    <a:pt x="1" y="1"/>
                  </a:moveTo>
                  <a:lnTo>
                    <a:pt x="1" y="587"/>
                  </a:lnTo>
                  <a:lnTo>
                    <a:pt x="1089" y="587"/>
                  </a:lnTo>
                  <a:cubicBezTo>
                    <a:pt x="922" y="85"/>
                    <a:pt x="503" y="85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0" name="Google Shape;18850;p23"/>
            <p:cNvSpPr/>
            <p:nvPr/>
          </p:nvSpPr>
          <p:spPr>
            <a:xfrm>
              <a:off x="5583800" y="1696400"/>
              <a:ext cx="25125" cy="13100"/>
            </a:xfrm>
            <a:custGeom>
              <a:avLst/>
              <a:gdLst/>
              <a:ahLst/>
              <a:cxnLst/>
              <a:rect l="l" t="t" r="r" b="b"/>
              <a:pathLst>
                <a:path w="1005" h="524" extrusionOk="0">
                  <a:moveTo>
                    <a:pt x="797" y="1"/>
                  </a:moveTo>
                  <a:cubicBezTo>
                    <a:pt x="454" y="1"/>
                    <a:pt x="140" y="175"/>
                    <a:pt x="0" y="524"/>
                  </a:cubicBezTo>
                  <a:cubicBezTo>
                    <a:pt x="419" y="524"/>
                    <a:pt x="838" y="524"/>
                    <a:pt x="1005" y="22"/>
                  </a:cubicBezTo>
                  <a:cubicBezTo>
                    <a:pt x="935" y="8"/>
                    <a:pt x="865" y="1"/>
                    <a:pt x="797" y="1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1" name="Google Shape;18851;p23"/>
            <p:cNvSpPr/>
            <p:nvPr/>
          </p:nvSpPr>
          <p:spPr>
            <a:xfrm>
              <a:off x="4311250" y="31390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0"/>
                  </a:moveTo>
                  <a:lnTo>
                    <a:pt x="85" y="168"/>
                  </a:lnTo>
                  <a:cubicBezTo>
                    <a:pt x="85" y="168"/>
                    <a:pt x="1" y="168"/>
                    <a:pt x="1" y="335"/>
                  </a:cubicBezTo>
                  <a:cubicBezTo>
                    <a:pt x="1" y="419"/>
                    <a:pt x="1" y="503"/>
                    <a:pt x="168" y="586"/>
                  </a:cubicBezTo>
                  <a:lnTo>
                    <a:pt x="671" y="58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2" name="Google Shape;18852;p23"/>
            <p:cNvSpPr/>
            <p:nvPr/>
          </p:nvSpPr>
          <p:spPr>
            <a:xfrm>
              <a:off x="5131700" y="1632525"/>
              <a:ext cx="14675" cy="16275"/>
            </a:xfrm>
            <a:custGeom>
              <a:avLst/>
              <a:gdLst/>
              <a:ahLst/>
              <a:cxnLst/>
              <a:rect l="l" t="t" r="r" b="b"/>
              <a:pathLst>
                <a:path w="587" h="651" extrusionOk="0">
                  <a:moveTo>
                    <a:pt x="276" y="1"/>
                  </a:moveTo>
                  <a:cubicBezTo>
                    <a:pt x="200" y="1"/>
                    <a:pt x="109" y="22"/>
                    <a:pt x="1" y="65"/>
                  </a:cubicBezTo>
                  <a:lnTo>
                    <a:pt x="1" y="567"/>
                  </a:lnTo>
                  <a:cubicBezTo>
                    <a:pt x="168" y="651"/>
                    <a:pt x="336" y="651"/>
                    <a:pt x="419" y="651"/>
                  </a:cubicBezTo>
                  <a:lnTo>
                    <a:pt x="587" y="484"/>
                  </a:lnTo>
                  <a:cubicBezTo>
                    <a:pt x="587" y="173"/>
                    <a:pt x="495" y="1"/>
                    <a:pt x="276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3" name="Google Shape;18853;p23"/>
            <p:cNvSpPr/>
            <p:nvPr/>
          </p:nvSpPr>
          <p:spPr>
            <a:xfrm>
              <a:off x="3624750" y="163412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cubicBezTo>
                    <a:pt x="85" y="252"/>
                    <a:pt x="336" y="420"/>
                    <a:pt x="587" y="420"/>
                  </a:cubicBez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4" name="Google Shape;18854;p23"/>
            <p:cNvSpPr/>
            <p:nvPr/>
          </p:nvSpPr>
          <p:spPr>
            <a:xfrm>
              <a:off x="4993575" y="1594850"/>
              <a:ext cx="14675" cy="16300"/>
            </a:xfrm>
            <a:custGeom>
              <a:avLst/>
              <a:gdLst/>
              <a:ahLst/>
              <a:cxnLst/>
              <a:rect l="l" t="t" r="r" b="b"/>
              <a:pathLst>
                <a:path w="587" h="652" extrusionOk="0">
                  <a:moveTo>
                    <a:pt x="276" y="1"/>
                  </a:moveTo>
                  <a:cubicBezTo>
                    <a:pt x="200" y="1"/>
                    <a:pt x="109" y="22"/>
                    <a:pt x="0" y="65"/>
                  </a:cubicBezTo>
                  <a:lnTo>
                    <a:pt x="0" y="484"/>
                  </a:lnTo>
                  <a:cubicBezTo>
                    <a:pt x="168" y="567"/>
                    <a:pt x="252" y="651"/>
                    <a:pt x="419" y="651"/>
                  </a:cubicBezTo>
                  <a:lnTo>
                    <a:pt x="586" y="484"/>
                  </a:lnTo>
                  <a:cubicBezTo>
                    <a:pt x="586" y="173"/>
                    <a:pt x="494" y="1"/>
                    <a:pt x="276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5" name="Google Shape;18855;p23"/>
            <p:cNvSpPr/>
            <p:nvPr/>
          </p:nvSpPr>
          <p:spPr>
            <a:xfrm>
              <a:off x="3147550" y="2123900"/>
              <a:ext cx="12600" cy="14675"/>
            </a:xfrm>
            <a:custGeom>
              <a:avLst/>
              <a:gdLst/>
              <a:ahLst/>
              <a:cxnLst/>
              <a:rect l="l" t="t" r="r" b="b"/>
              <a:pathLst>
                <a:path w="504" h="587" extrusionOk="0">
                  <a:moveTo>
                    <a:pt x="1" y="0"/>
                  </a:moveTo>
                  <a:cubicBezTo>
                    <a:pt x="1" y="251"/>
                    <a:pt x="252" y="503"/>
                    <a:pt x="503" y="586"/>
                  </a:cubicBezTo>
                  <a:cubicBezTo>
                    <a:pt x="503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6" name="Google Shape;18856;p23"/>
            <p:cNvSpPr/>
            <p:nvPr/>
          </p:nvSpPr>
          <p:spPr>
            <a:xfrm>
              <a:off x="4631475" y="34403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252"/>
                    <a:pt x="252" y="419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7" name="Google Shape;18857;p23"/>
            <p:cNvSpPr/>
            <p:nvPr/>
          </p:nvSpPr>
          <p:spPr>
            <a:xfrm>
              <a:off x="3798475" y="26973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68" y="0"/>
                  </a:moveTo>
                  <a:lnTo>
                    <a:pt x="84" y="168"/>
                  </a:lnTo>
                  <a:cubicBezTo>
                    <a:pt x="1" y="586"/>
                    <a:pt x="168" y="670"/>
                    <a:pt x="587" y="670"/>
                  </a:cubicBezTo>
                  <a:lnTo>
                    <a:pt x="670" y="503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8" name="Google Shape;18858;p23"/>
            <p:cNvSpPr/>
            <p:nvPr/>
          </p:nvSpPr>
          <p:spPr>
            <a:xfrm>
              <a:off x="5935425" y="36057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cubicBezTo>
                    <a:pt x="0" y="252"/>
                    <a:pt x="251" y="419"/>
                    <a:pt x="503" y="503"/>
                  </a:cubicBezTo>
                  <a:cubicBezTo>
                    <a:pt x="503" y="168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9" name="Google Shape;18859;p23"/>
            <p:cNvSpPr/>
            <p:nvPr/>
          </p:nvSpPr>
          <p:spPr>
            <a:xfrm>
              <a:off x="4868000" y="45706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2"/>
                    <a:pt x="251" y="503"/>
                    <a:pt x="503" y="586"/>
                  </a:cubicBezTo>
                  <a:cubicBezTo>
                    <a:pt x="419" y="335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0" name="Google Shape;18860;p23"/>
            <p:cNvSpPr/>
            <p:nvPr/>
          </p:nvSpPr>
          <p:spPr>
            <a:xfrm>
              <a:off x="3907300" y="44450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252" y="0"/>
                  </a:moveTo>
                  <a:cubicBezTo>
                    <a:pt x="168" y="84"/>
                    <a:pt x="168" y="0"/>
                    <a:pt x="85" y="168"/>
                  </a:cubicBezTo>
                  <a:cubicBezTo>
                    <a:pt x="1" y="335"/>
                    <a:pt x="85" y="503"/>
                    <a:pt x="336" y="503"/>
                  </a:cubicBezTo>
                  <a:cubicBezTo>
                    <a:pt x="336" y="335"/>
                    <a:pt x="336" y="168"/>
                    <a:pt x="252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1" name="Google Shape;18861;p23"/>
            <p:cNvSpPr/>
            <p:nvPr/>
          </p:nvSpPr>
          <p:spPr>
            <a:xfrm>
              <a:off x="3683350" y="1802100"/>
              <a:ext cx="797475" cy="296700"/>
            </a:xfrm>
            <a:custGeom>
              <a:avLst/>
              <a:gdLst/>
              <a:ahLst/>
              <a:cxnLst/>
              <a:rect l="l" t="t" r="r" b="b"/>
              <a:pathLst>
                <a:path w="31899" h="11868" extrusionOk="0">
                  <a:moveTo>
                    <a:pt x="1340" y="0"/>
                  </a:moveTo>
                  <a:cubicBezTo>
                    <a:pt x="1173" y="0"/>
                    <a:pt x="1006" y="21"/>
                    <a:pt x="838" y="63"/>
                  </a:cubicBezTo>
                  <a:cubicBezTo>
                    <a:pt x="1" y="900"/>
                    <a:pt x="587" y="1486"/>
                    <a:pt x="1257" y="1821"/>
                  </a:cubicBezTo>
                  <a:cubicBezTo>
                    <a:pt x="2596" y="2742"/>
                    <a:pt x="3936" y="3412"/>
                    <a:pt x="5443" y="3914"/>
                  </a:cubicBezTo>
                  <a:cubicBezTo>
                    <a:pt x="6280" y="4082"/>
                    <a:pt x="7201" y="4249"/>
                    <a:pt x="7201" y="5338"/>
                  </a:cubicBezTo>
                  <a:cubicBezTo>
                    <a:pt x="7703" y="5924"/>
                    <a:pt x="8373" y="6258"/>
                    <a:pt x="9126" y="6342"/>
                  </a:cubicBezTo>
                  <a:cubicBezTo>
                    <a:pt x="11722" y="6844"/>
                    <a:pt x="14233" y="7598"/>
                    <a:pt x="16745" y="8519"/>
                  </a:cubicBezTo>
                  <a:cubicBezTo>
                    <a:pt x="20094" y="9691"/>
                    <a:pt x="23359" y="11114"/>
                    <a:pt x="26791" y="11868"/>
                  </a:cubicBezTo>
                  <a:cubicBezTo>
                    <a:pt x="27276" y="11504"/>
                    <a:pt x="27629" y="11053"/>
                    <a:pt x="28230" y="11053"/>
                  </a:cubicBezTo>
                  <a:cubicBezTo>
                    <a:pt x="28461" y="11053"/>
                    <a:pt x="28727" y="11119"/>
                    <a:pt x="29052" y="11282"/>
                  </a:cubicBezTo>
                  <a:cubicBezTo>
                    <a:pt x="29430" y="11433"/>
                    <a:pt x="29928" y="11601"/>
                    <a:pt x="30415" y="11601"/>
                  </a:cubicBezTo>
                  <a:cubicBezTo>
                    <a:pt x="31004" y="11601"/>
                    <a:pt x="31577" y="11354"/>
                    <a:pt x="31898" y="10528"/>
                  </a:cubicBezTo>
                  <a:cubicBezTo>
                    <a:pt x="31731" y="10277"/>
                    <a:pt x="31563" y="10110"/>
                    <a:pt x="31396" y="10026"/>
                  </a:cubicBezTo>
                  <a:cubicBezTo>
                    <a:pt x="21601" y="6342"/>
                    <a:pt x="11638" y="3496"/>
                    <a:pt x="1843" y="63"/>
                  </a:cubicBezTo>
                  <a:cubicBezTo>
                    <a:pt x="1675" y="21"/>
                    <a:pt x="1508" y="0"/>
                    <a:pt x="1340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2" name="Google Shape;18862;p23"/>
            <p:cNvSpPr/>
            <p:nvPr/>
          </p:nvSpPr>
          <p:spPr>
            <a:xfrm>
              <a:off x="4627300" y="2154825"/>
              <a:ext cx="479325" cy="213275"/>
            </a:xfrm>
            <a:custGeom>
              <a:avLst/>
              <a:gdLst/>
              <a:ahLst/>
              <a:cxnLst/>
              <a:rect l="l" t="t" r="r" b="b"/>
              <a:pathLst>
                <a:path w="19173" h="8531" extrusionOk="0">
                  <a:moveTo>
                    <a:pt x="3740" y="1"/>
                  </a:moveTo>
                  <a:cubicBezTo>
                    <a:pt x="3611" y="1"/>
                    <a:pt x="3481" y="7"/>
                    <a:pt x="3349" y="19"/>
                  </a:cubicBezTo>
                  <a:cubicBezTo>
                    <a:pt x="2763" y="1610"/>
                    <a:pt x="1089" y="1107"/>
                    <a:pt x="0" y="1861"/>
                  </a:cubicBezTo>
                  <a:cubicBezTo>
                    <a:pt x="252" y="2028"/>
                    <a:pt x="419" y="2196"/>
                    <a:pt x="587" y="2280"/>
                  </a:cubicBezTo>
                  <a:cubicBezTo>
                    <a:pt x="4521" y="3368"/>
                    <a:pt x="8038" y="5377"/>
                    <a:pt x="11889" y="6800"/>
                  </a:cubicBezTo>
                  <a:cubicBezTo>
                    <a:pt x="12923" y="7096"/>
                    <a:pt x="13892" y="7848"/>
                    <a:pt x="15084" y="7848"/>
                  </a:cubicBezTo>
                  <a:cubicBezTo>
                    <a:pt x="15242" y="7848"/>
                    <a:pt x="15405" y="7835"/>
                    <a:pt x="15572" y="7805"/>
                  </a:cubicBezTo>
                  <a:cubicBezTo>
                    <a:pt x="16158" y="8056"/>
                    <a:pt x="16744" y="8224"/>
                    <a:pt x="17247" y="8307"/>
                  </a:cubicBezTo>
                  <a:cubicBezTo>
                    <a:pt x="17550" y="8358"/>
                    <a:pt x="17853" y="8530"/>
                    <a:pt x="18138" y="8530"/>
                  </a:cubicBezTo>
                  <a:cubicBezTo>
                    <a:pt x="18325" y="8530"/>
                    <a:pt x="18504" y="8456"/>
                    <a:pt x="18670" y="8224"/>
                  </a:cubicBezTo>
                  <a:cubicBezTo>
                    <a:pt x="19172" y="7638"/>
                    <a:pt x="18754" y="7135"/>
                    <a:pt x="18335" y="6717"/>
                  </a:cubicBezTo>
                  <a:cubicBezTo>
                    <a:pt x="18084" y="6466"/>
                    <a:pt x="17916" y="6214"/>
                    <a:pt x="17665" y="5963"/>
                  </a:cubicBezTo>
                  <a:cubicBezTo>
                    <a:pt x="14651" y="3870"/>
                    <a:pt x="11219" y="2949"/>
                    <a:pt x="7954" y="1526"/>
                  </a:cubicBezTo>
                  <a:cubicBezTo>
                    <a:pt x="6637" y="907"/>
                    <a:pt x="5321" y="1"/>
                    <a:pt x="3740" y="1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3" name="Google Shape;18863;p23"/>
            <p:cNvSpPr/>
            <p:nvPr/>
          </p:nvSpPr>
          <p:spPr>
            <a:xfrm>
              <a:off x="4353125" y="2054825"/>
              <a:ext cx="356350" cy="152725"/>
            </a:xfrm>
            <a:custGeom>
              <a:avLst/>
              <a:gdLst/>
              <a:ahLst/>
              <a:cxnLst/>
              <a:rect l="l" t="t" r="r" b="b"/>
              <a:pathLst>
                <a:path w="14254" h="6109" extrusionOk="0">
                  <a:moveTo>
                    <a:pt x="503" y="1"/>
                  </a:moveTo>
                  <a:cubicBezTo>
                    <a:pt x="503" y="587"/>
                    <a:pt x="335" y="1256"/>
                    <a:pt x="0" y="1759"/>
                  </a:cubicBezTo>
                  <a:cubicBezTo>
                    <a:pt x="3098" y="2763"/>
                    <a:pt x="6112" y="4019"/>
                    <a:pt x="9042" y="5442"/>
                  </a:cubicBezTo>
                  <a:cubicBezTo>
                    <a:pt x="9593" y="5649"/>
                    <a:pt x="10144" y="5799"/>
                    <a:pt x="10649" y="5799"/>
                  </a:cubicBezTo>
                  <a:cubicBezTo>
                    <a:pt x="10757" y="5799"/>
                    <a:pt x="10864" y="5792"/>
                    <a:pt x="10967" y="5777"/>
                  </a:cubicBezTo>
                  <a:cubicBezTo>
                    <a:pt x="11470" y="5861"/>
                    <a:pt x="11972" y="5861"/>
                    <a:pt x="12391" y="5945"/>
                  </a:cubicBezTo>
                  <a:cubicBezTo>
                    <a:pt x="12917" y="6040"/>
                    <a:pt x="13300" y="6109"/>
                    <a:pt x="13572" y="6109"/>
                  </a:cubicBezTo>
                  <a:cubicBezTo>
                    <a:pt x="14253" y="6109"/>
                    <a:pt x="14245" y="5682"/>
                    <a:pt x="14065" y="4187"/>
                  </a:cubicBezTo>
                  <a:cubicBezTo>
                    <a:pt x="11554" y="2094"/>
                    <a:pt x="8372" y="921"/>
                    <a:pt x="5023" y="754"/>
                  </a:cubicBezTo>
                  <a:cubicBezTo>
                    <a:pt x="4722" y="788"/>
                    <a:pt x="4417" y="804"/>
                    <a:pt x="4111" y="804"/>
                  </a:cubicBezTo>
                  <a:cubicBezTo>
                    <a:pt x="2887" y="804"/>
                    <a:pt x="1641" y="536"/>
                    <a:pt x="503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4" name="Google Shape;18864;p23"/>
            <p:cNvSpPr/>
            <p:nvPr/>
          </p:nvSpPr>
          <p:spPr>
            <a:xfrm>
              <a:off x="3003150" y="1603525"/>
              <a:ext cx="372575" cy="143650"/>
            </a:xfrm>
            <a:custGeom>
              <a:avLst/>
              <a:gdLst/>
              <a:ahLst/>
              <a:cxnLst/>
              <a:rect l="l" t="t" r="r" b="b"/>
              <a:pathLst>
                <a:path w="14903" h="5746" extrusionOk="0">
                  <a:moveTo>
                    <a:pt x="1868" y="0"/>
                  </a:moveTo>
                  <a:cubicBezTo>
                    <a:pt x="1286" y="0"/>
                    <a:pt x="693" y="186"/>
                    <a:pt x="0" y="471"/>
                  </a:cubicBezTo>
                  <a:cubicBezTo>
                    <a:pt x="921" y="806"/>
                    <a:pt x="1842" y="1141"/>
                    <a:pt x="2763" y="1392"/>
                  </a:cubicBezTo>
                  <a:cubicBezTo>
                    <a:pt x="3265" y="1392"/>
                    <a:pt x="3684" y="1811"/>
                    <a:pt x="3768" y="2313"/>
                  </a:cubicBezTo>
                  <a:cubicBezTo>
                    <a:pt x="4102" y="2648"/>
                    <a:pt x="4605" y="2899"/>
                    <a:pt x="5023" y="3067"/>
                  </a:cubicBezTo>
                  <a:cubicBezTo>
                    <a:pt x="7786" y="3988"/>
                    <a:pt x="10549" y="4825"/>
                    <a:pt x="13312" y="5746"/>
                  </a:cubicBezTo>
                  <a:cubicBezTo>
                    <a:pt x="14902" y="5495"/>
                    <a:pt x="14316" y="4406"/>
                    <a:pt x="14232" y="3402"/>
                  </a:cubicBezTo>
                  <a:cubicBezTo>
                    <a:pt x="13679" y="2640"/>
                    <a:pt x="12839" y="2165"/>
                    <a:pt x="11902" y="2165"/>
                  </a:cubicBezTo>
                  <a:cubicBezTo>
                    <a:pt x="11706" y="2165"/>
                    <a:pt x="11505" y="2186"/>
                    <a:pt x="11302" y="2230"/>
                  </a:cubicBezTo>
                  <a:lnTo>
                    <a:pt x="7870" y="1141"/>
                  </a:lnTo>
                  <a:cubicBezTo>
                    <a:pt x="7299" y="1213"/>
                    <a:pt x="6667" y="1284"/>
                    <a:pt x="6045" y="1284"/>
                  </a:cubicBezTo>
                  <a:cubicBezTo>
                    <a:pt x="5209" y="1284"/>
                    <a:pt x="4392" y="1155"/>
                    <a:pt x="3768" y="723"/>
                  </a:cubicBezTo>
                  <a:cubicBezTo>
                    <a:pt x="3080" y="207"/>
                    <a:pt x="2481" y="0"/>
                    <a:pt x="1868" y="0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5" name="Google Shape;18865;p23"/>
            <p:cNvSpPr/>
            <p:nvPr/>
          </p:nvSpPr>
          <p:spPr>
            <a:xfrm>
              <a:off x="3513825" y="1757625"/>
              <a:ext cx="378850" cy="177925"/>
            </a:xfrm>
            <a:custGeom>
              <a:avLst/>
              <a:gdLst/>
              <a:ahLst/>
              <a:cxnLst/>
              <a:rect l="l" t="t" r="r" b="b"/>
              <a:pathLst>
                <a:path w="15154" h="7117" extrusionOk="0">
                  <a:moveTo>
                    <a:pt x="2931" y="0"/>
                  </a:moveTo>
                  <a:cubicBezTo>
                    <a:pt x="2261" y="0"/>
                    <a:pt x="1675" y="168"/>
                    <a:pt x="1173" y="503"/>
                  </a:cubicBezTo>
                  <a:cubicBezTo>
                    <a:pt x="922" y="670"/>
                    <a:pt x="754" y="838"/>
                    <a:pt x="587" y="1005"/>
                  </a:cubicBezTo>
                  <a:cubicBezTo>
                    <a:pt x="252" y="1507"/>
                    <a:pt x="1" y="2010"/>
                    <a:pt x="503" y="2596"/>
                  </a:cubicBezTo>
                  <a:cubicBezTo>
                    <a:pt x="922" y="2763"/>
                    <a:pt x="1591" y="2596"/>
                    <a:pt x="2010" y="3098"/>
                  </a:cubicBezTo>
                  <a:cubicBezTo>
                    <a:pt x="4773" y="4186"/>
                    <a:pt x="7870" y="4689"/>
                    <a:pt x="10549" y="6112"/>
                  </a:cubicBezTo>
                  <a:cubicBezTo>
                    <a:pt x="10801" y="6447"/>
                    <a:pt x="11303" y="6279"/>
                    <a:pt x="11554" y="6531"/>
                  </a:cubicBezTo>
                  <a:lnTo>
                    <a:pt x="12056" y="6531"/>
                  </a:lnTo>
                  <a:cubicBezTo>
                    <a:pt x="12196" y="6496"/>
                    <a:pt x="12340" y="6479"/>
                    <a:pt x="12484" y="6479"/>
                  </a:cubicBezTo>
                  <a:cubicBezTo>
                    <a:pt x="13033" y="6479"/>
                    <a:pt x="13602" y="6719"/>
                    <a:pt x="14066" y="7117"/>
                  </a:cubicBezTo>
                  <a:cubicBezTo>
                    <a:pt x="14484" y="7033"/>
                    <a:pt x="15154" y="6949"/>
                    <a:pt x="14735" y="6196"/>
                  </a:cubicBezTo>
                  <a:cubicBezTo>
                    <a:pt x="14484" y="5693"/>
                    <a:pt x="13898" y="5358"/>
                    <a:pt x="13312" y="5275"/>
                  </a:cubicBezTo>
                  <a:cubicBezTo>
                    <a:pt x="11219" y="5191"/>
                    <a:pt x="9796" y="3517"/>
                    <a:pt x="7954" y="2931"/>
                  </a:cubicBezTo>
                  <a:cubicBezTo>
                    <a:pt x="7619" y="2763"/>
                    <a:pt x="7535" y="2428"/>
                    <a:pt x="7535" y="2093"/>
                  </a:cubicBezTo>
                  <a:cubicBezTo>
                    <a:pt x="6531" y="252"/>
                    <a:pt x="4438" y="586"/>
                    <a:pt x="2931" y="0"/>
                  </a:cubicBezTo>
                  <a:close/>
                </a:path>
              </a:pathLst>
            </a:custGeom>
            <a:solidFill>
              <a:srgbClr val="226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6" name="Google Shape;18866;p23"/>
            <p:cNvSpPr/>
            <p:nvPr/>
          </p:nvSpPr>
          <p:spPr>
            <a:xfrm>
              <a:off x="5016600" y="2302325"/>
              <a:ext cx="332800" cy="196250"/>
            </a:xfrm>
            <a:custGeom>
              <a:avLst/>
              <a:gdLst/>
              <a:ahLst/>
              <a:cxnLst/>
              <a:rect l="l" t="t" r="r" b="b"/>
              <a:pathLst>
                <a:path w="13312" h="7850" extrusionOk="0">
                  <a:moveTo>
                    <a:pt x="2669" y="0"/>
                  </a:moveTo>
                  <a:cubicBezTo>
                    <a:pt x="2303" y="0"/>
                    <a:pt x="1926" y="105"/>
                    <a:pt x="1591" y="314"/>
                  </a:cubicBezTo>
                  <a:cubicBezTo>
                    <a:pt x="1675" y="1068"/>
                    <a:pt x="2847" y="1152"/>
                    <a:pt x="2847" y="2072"/>
                  </a:cubicBezTo>
                  <a:cubicBezTo>
                    <a:pt x="2173" y="1950"/>
                    <a:pt x="1498" y="1872"/>
                    <a:pt x="791" y="1872"/>
                  </a:cubicBezTo>
                  <a:cubicBezTo>
                    <a:pt x="533" y="1872"/>
                    <a:pt x="270" y="1883"/>
                    <a:pt x="0" y="1905"/>
                  </a:cubicBezTo>
                  <a:cubicBezTo>
                    <a:pt x="3935" y="4165"/>
                    <a:pt x="8121" y="5924"/>
                    <a:pt x="12140" y="7849"/>
                  </a:cubicBezTo>
                  <a:cubicBezTo>
                    <a:pt x="12809" y="7263"/>
                    <a:pt x="13228" y="6426"/>
                    <a:pt x="13312" y="5589"/>
                  </a:cubicBezTo>
                  <a:cubicBezTo>
                    <a:pt x="10214" y="3663"/>
                    <a:pt x="6949" y="1905"/>
                    <a:pt x="3684" y="314"/>
                  </a:cubicBezTo>
                  <a:cubicBezTo>
                    <a:pt x="3391" y="105"/>
                    <a:pt x="3035" y="0"/>
                    <a:pt x="2669" y="0"/>
                  </a:cubicBezTo>
                  <a:close/>
                </a:path>
              </a:pathLst>
            </a:custGeom>
            <a:solidFill>
              <a:srgbClr val="23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7" name="Google Shape;18867;p23"/>
            <p:cNvSpPr/>
            <p:nvPr/>
          </p:nvSpPr>
          <p:spPr>
            <a:xfrm>
              <a:off x="5313800" y="2448175"/>
              <a:ext cx="194675" cy="126275"/>
            </a:xfrm>
            <a:custGeom>
              <a:avLst/>
              <a:gdLst/>
              <a:ahLst/>
              <a:cxnLst/>
              <a:rect l="l" t="t" r="r" b="b"/>
              <a:pathLst>
                <a:path w="7787" h="5051" extrusionOk="0">
                  <a:moveTo>
                    <a:pt x="1612" y="1"/>
                  </a:moveTo>
                  <a:cubicBezTo>
                    <a:pt x="1521" y="1"/>
                    <a:pt x="1431" y="3"/>
                    <a:pt x="1340" y="6"/>
                  </a:cubicBezTo>
                  <a:cubicBezTo>
                    <a:pt x="503" y="341"/>
                    <a:pt x="0" y="1178"/>
                    <a:pt x="252" y="2099"/>
                  </a:cubicBezTo>
                  <a:cubicBezTo>
                    <a:pt x="2093" y="2685"/>
                    <a:pt x="3852" y="3522"/>
                    <a:pt x="5442" y="4610"/>
                  </a:cubicBezTo>
                  <a:cubicBezTo>
                    <a:pt x="5858" y="4888"/>
                    <a:pt x="6389" y="5050"/>
                    <a:pt x="6940" y="5050"/>
                  </a:cubicBezTo>
                  <a:cubicBezTo>
                    <a:pt x="7054" y="5050"/>
                    <a:pt x="7169" y="5043"/>
                    <a:pt x="7284" y="5029"/>
                  </a:cubicBezTo>
                  <a:cubicBezTo>
                    <a:pt x="7703" y="4276"/>
                    <a:pt x="7786" y="3438"/>
                    <a:pt x="7535" y="2685"/>
                  </a:cubicBezTo>
                  <a:cubicBezTo>
                    <a:pt x="6006" y="995"/>
                    <a:pt x="3858" y="1"/>
                    <a:pt x="1612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8" name="Google Shape;18868;p23"/>
            <p:cNvSpPr/>
            <p:nvPr/>
          </p:nvSpPr>
          <p:spPr>
            <a:xfrm>
              <a:off x="3365225" y="1710000"/>
              <a:ext cx="182125" cy="90675"/>
            </a:xfrm>
            <a:custGeom>
              <a:avLst/>
              <a:gdLst/>
              <a:ahLst/>
              <a:cxnLst/>
              <a:rect l="l" t="t" r="r" b="b"/>
              <a:pathLst>
                <a:path w="7285" h="3627" extrusionOk="0">
                  <a:moveTo>
                    <a:pt x="2425" y="1"/>
                  </a:moveTo>
                  <a:cubicBezTo>
                    <a:pt x="2020" y="1"/>
                    <a:pt x="1675" y="189"/>
                    <a:pt x="1424" y="566"/>
                  </a:cubicBezTo>
                  <a:cubicBezTo>
                    <a:pt x="1173" y="650"/>
                    <a:pt x="1759" y="817"/>
                    <a:pt x="1424" y="901"/>
                  </a:cubicBezTo>
                  <a:cubicBezTo>
                    <a:pt x="1400" y="913"/>
                    <a:pt x="1376" y="918"/>
                    <a:pt x="1352" y="918"/>
                  </a:cubicBezTo>
                  <a:cubicBezTo>
                    <a:pt x="1207" y="918"/>
                    <a:pt x="1053" y="733"/>
                    <a:pt x="838" y="733"/>
                  </a:cubicBezTo>
                  <a:cubicBezTo>
                    <a:pt x="252" y="901"/>
                    <a:pt x="1" y="1319"/>
                    <a:pt x="419" y="1989"/>
                  </a:cubicBezTo>
                  <a:lnTo>
                    <a:pt x="922" y="2408"/>
                  </a:lnTo>
                  <a:cubicBezTo>
                    <a:pt x="1340" y="2743"/>
                    <a:pt x="1842" y="2910"/>
                    <a:pt x="2345" y="2994"/>
                  </a:cubicBezTo>
                  <a:cubicBezTo>
                    <a:pt x="3349" y="2994"/>
                    <a:pt x="4354" y="3626"/>
                    <a:pt x="5383" y="3626"/>
                  </a:cubicBezTo>
                  <a:cubicBezTo>
                    <a:pt x="5898" y="3626"/>
                    <a:pt x="6419" y="3468"/>
                    <a:pt x="6949" y="2994"/>
                  </a:cubicBezTo>
                  <a:cubicBezTo>
                    <a:pt x="7200" y="2743"/>
                    <a:pt x="7284" y="2324"/>
                    <a:pt x="7200" y="1989"/>
                  </a:cubicBezTo>
                  <a:cubicBezTo>
                    <a:pt x="7033" y="1822"/>
                    <a:pt x="6866" y="1654"/>
                    <a:pt x="6614" y="1654"/>
                  </a:cubicBezTo>
                  <a:cubicBezTo>
                    <a:pt x="5945" y="1654"/>
                    <a:pt x="5275" y="1319"/>
                    <a:pt x="4856" y="733"/>
                  </a:cubicBezTo>
                  <a:cubicBezTo>
                    <a:pt x="4270" y="147"/>
                    <a:pt x="3433" y="315"/>
                    <a:pt x="2847" y="64"/>
                  </a:cubicBezTo>
                  <a:cubicBezTo>
                    <a:pt x="2701" y="22"/>
                    <a:pt x="2559" y="1"/>
                    <a:pt x="2425" y="1"/>
                  </a:cubicBezTo>
                  <a:close/>
                </a:path>
              </a:pathLst>
            </a:custGeom>
            <a:solidFill>
              <a:srgbClr val="25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9" name="Google Shape;18869;p23"/>
            <p:cNvSpPr/>
            <p:nvPr/>
          </p:nvSpPr>
          <p:spPr>
            <a:xfrm>
              <a:off x="5483325" y="2523650"/>
              <a:ext cx="192575" cy="106875"/>
            </a:xfrm>
            <a:custGeom>
              <a:avLst/>
              <a:gdLst/>
              <a:ahLst/>
              <a:cxnLst/>
              <a:rect l="l" t="t" r="r" b="b"/>
              <a:pathLst>
                <a:path w="7703" h="4275" extrusionOk="0">
                  <a:moveTo>
                    <a:pt x="503" y="1"/>
                  </a:moveTo>
                  <a:cubicBezTo>
                    <a:pt x="503" y="670"/>
                    <a:pt x="1" y="1424"/>
                    <a:pt x="503" y="2094"/>
                  </a:cubicBezTo>
                  <a:cubicBezTo>
                    <a:pt x="1173" y="3266"/>
                    <a:pt x="2680" y="3182"/>
                    <a:pt x="3601" y="3936"/>
                  </a:cubicBezTo>
                  <a:cubicBezTo>
                    <a:pt x="3860" y="3454"/>
                    <a:pt x="4168" y="3300"/>
                    <a:pt x="4497" y="3300"/>
                  </a:cubicBezTo>
                  <a:cubicBezTo>
                    <a:pt x="4911" y="3300"/>
                    <a:pt x="5357" y="3544"/>
                    <a:pt x="5777" y="3684"/>
                  </a:cubicBezTo>
                  <a:cubicBezTo>
                    <a:pt x="6155" y="3873"/>
                    <a:pt x="6638" y="4274"/>
                    <a:pt x="7034" y="4274"/>
                  </a:cubicBezTo>
                  <a:cubicBezTo>
                    <a:pt x="7340" y="4274"/>
                    <a:pt x="7593" y="4033"/>
                    <a:pt x="7703" y="3266"/>
                  </a:cubicBezTo>
                  <a:cubicBezTo>
                    <a:pt x="5861" y="1257"/>
                    <a:pt x="3266" y="1"/>
                    <a:pt x="503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0" name="Google Shape;18870;p23"/>
            <p:cNvSpPr/>
            <p:nvPr/>
          </p:nvSpPr>
          <p:spPr>
            <a:xfrm>
              <a:off x="5729175" y="2647400"/>
              <a:ext cx="197900" cy="105125"/>
            </a:xfrm>
            <a:custGeom>
              <a:avLst/>
              <a:gdLst/>
              <a:ahLst/>
              <a:cxnLst/>
              <a:rect l="l" t="t" r="r" b="b"/>
              <a:pathLst>
                <a:path w="7916" h="4205" extrusionOk="0">
                  <a:moveTo>
                    <a:pt x="879" y="0"/>
                  </a:moveTo>
                  <a:cubicBezTo>
                    <a:pt x="351" y="0"/>
                    <a:pt x="0" y="303"/>
                    <a:pt x="213" y="1581"/>
                  </a:cubicBezTo>
                  <a:cubicBezTo>
                    <a:pt x="1469" y="2334"/>
                    <a:pt x="2808" y="2837"/>
                    <a:pt x="4148" y="3172"/>
                  </a:cubicBezTo>
                  <a:cubicBezTo>
                    <a:pt x="4399" y="3255"/>
                    <a:pt x="4567" y="3423"/>
                    <a:pt x="4734" y="3590"/>
                  </a:cubicBezTo>
                  <a:cubicBezTo>
                    <a:pt x="4818" y="3632"/>
                    <a:pt x="4901" y="3653"/>
                    <a:pt x="4975" y="3653"/>
                  </a:cubicBezTo>
                  <a:cubicBezTo>
                    <a:pt x="5048" y="3653"/>
                    <a:pt x="5111" y="3632"/>
                    <a:pt x="5153" y="3590"/>
                  </a:cubicBezTo>
                  <a:cubicBezTo>
                    <a:pt x="5757" y="3645"/>
                    <a:pt x="6361" y="4205"/>
                    <a:pt x="6942" y="4205"/>
                  </a:cubicBezTo>
                  <a:cubicBezTo>
                    <a:pt x="7246" y="4205"/>
                    <a:pt x="7544" y="4051"/>
                    <a:pt x="7832" y="3590"/>
                  </a:cubicBezTo>
                  <a:cubicBezTo>
                    <a:pt x="7915" y="3423"/>
                    <a:pt x="7915" y="3172"/>
                    <a:pt x="7748" y="3004"/>
                  </a:cubicBezTo>
                  <a:cubicBezTo>
                    <a:pt x="7580" y="2753"/>
                    <a:pt x="7329" y="2585"/>
                    <a:pt x="6994" y="2502"/>
                  </a:cubicBezTo>
                  <a:cubicBezTo>
                    <a:pt x="6827" y="2418"/>
                    <a:pt x="6660" y="2334"/>
                    <a:pt x="6492" y="2334"/>
                  </a:cubicBezTo>
                  <a:cubicBezTo>
                    <a:pt x="6417" y="2372"/>
                    <a:pt x="6350" y="2389"/>
                    <a:pt x="6290" y="2389"/>
                  </a:cubicBezTo>
                  <a:cubicBezTo>
                    <a:pt x="6086" y="2389"/>
                    <a:pt x="5971" y="2194"/>
                    <a:pt x="5906" y="1999"/>
                  </a:cubicBezTo>
                  <a:lnTo>
                    <a:pt x="5822" y="1748"/>
                  </a:lnTo>
                  <a:cubicBezTo>
                    <a:pt x="5655" y="1581"/>
                    <a:pt x="5571" y="1497"/>
                    <a:pt x="5404" y="1330"/>
                  </a:cubicBezTo>
                  <a:cubicBezTo>
                    <a:pt x="4985" y="995"/>
                    <a:pt x="4567" y="744"/>
                    <a:pt x="4064" y="660"/>
                  </a:cubicBezTo>
                  <a:cubicBezTo>
                    <a:pt x="3729" y="493"/>
                    <a:pt x="3478" y="409"/>
                    <a:pt x="3143" y="325"/>
                  </a:cubicBezTo>
                  <a:cubicBezTo>
                    <a:pt x="2976" y="325"/>
                    <a:pt x="2725" y="241"/>
                    <a:pt x="2557" y="241"/>
                  </a:cubicBezTo>
                  <a:cubicBezTo>
                    <a:pt x="2524" y="244"/>
                    <a:pt x="2489" y="245"/>
                    <a:pt x="2454" y="245"/>
                  </a:cubicBezTo>
                  <a:cubicBezTo>
                    <a:pt x="1973" y="245"/>
                    <a:pt x="1354" y="0"/>
                    <a:pt x="879" y="0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1" name="Google Shape;18871;p23"/>
            <p:cNvSpPr/>
            <p:nvPr/>
          </p:nvSpPr>
          <p:spPr>
            <a:xfrm>
              <a:off x="5960525" y="2747600"/>
              <a:ext cx="161200" cy="112575"/>
            </a:xfrm>
            <a:custGeom>
              <a:avLst/>
              <a:gdLst/>
              <a:ahLst/>
              <a:cxnLst/>
              <a:rect l="l" t="t" r="r" b="b"/>
              <a:pathLst>
                <a:path w="6448" h="4503" extrusionOk="0">
                  <a:moveTo>
                    <a:pt x="1005" y="1"/>
                  </a:moveTo>
                  <a:cubicBezTo>
                    <a:pt x="419" y="336"/>
                    <a:pt x="85" y="922"/>
                    <a:pt x="1" y="1675"/>
                  </a:cubicBezTo>
                  <a:cubicBezTo>
                    <a:pt x="1592" y="2345"/>
                    <a:pt x="3098" y="3182"/>
                    <a:pt x="4522" y="4187"/>
                  </a:cubicBezTo>
                  <a:cubicBezTo>
                    <a:pt x="4918" y="4275"/>
                    <a:pt x="5338" y="4502"/>
                    <a:pt x="5696" y="4502"/>
                  </a:cubicBezTo>
                  <a:cubicBezTo>
                    <a:pt x="6018" y="4502"/>
                    <a:pt x="6289" y="4319"/>
                    <a:pt x="6447" y="3684"/>
                  </a:cubicBezTo>
                  <a:cubicBezTo>
                    <a:pt x="6280" y="3433"/>
                    <a:pt x="6196" y="3182"/>
                    <a:pt x="6029" y="2931"/>
                  </a:cubicBezTo>
                  <a:cubicBezTo>
                    <a:pt x="5777" y="2680"/>
                    <a:pt x="5610" y="2512"/>
                    <a:pt x="5443" y="2261"/>
                  </a:cubicBezTo>
                  <a:cubicBezTo>
                    <a:pt x="5275" y="2010"/>
                    <a:pt x="5024" y="1759"/>
                    <a:pt x="4689" y="1675"/>
                  </a:cubicBezTo>
                  <a:cubicBezTo>
                    <a:pt x="3517" y="1173"/>
                    <a:pt x="2429" y="84"/>
                    <a:pt x="1005" y="1"/>
                  </a:cubicBezTo>
                  <a:close/>
                </a:path>
              </a:pathLst>
            </a:custGeom>
            <a:solidFill>
              <a:srgbClr val="2D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2" name="Google Shape;18872;p23"/>
            <p:cNvSpPr/>
            <p:nvPr/>
          </p:nvSpPr>
          <p:spPr>
            <a:xfrm>
              <a:off x="5573325" y="2589925"/>
              <a:ext cx="148625" cy="71900"/>
            </a:xfrm>
            <a:custGeom>
              <a:avLst/>
              <a:gdLst/>
              <a:ahLst/>
              <a:cxnLst/>
              <a:rect l="l" t="t" r="r" b="b"/>
              <a:pathLst>
                <a:path w="5945" h="2876" extrusionOk="0">
                  <a:moveTo>
                    <a:pt x="880" y="0"/>
                  </a:moveTo>
                  <a:cubicBezTo>
                    <a:pt x="208" y="0"/>
                    <a:pt x="129" y="642"/>
                    <a:pt x="1" y="1285"/>
                  </a:cubicBezTo>
                  <a:lnTo>
                    <a:pt x="4438" y="2875"/>
                  </a:lnTo>
                  <a:cubicBezTo>
                    <a:pt x="5945" y="2373"/>
                    <a:pt x="5024" y="1619"/>
                    <a:pt x="4689" y="950"/>
                  </a:cubicBezTo>
                  <a:cubicBezTo>
                    <a:pt x="4563" y="866"/>
                    <a:pt x="4438" y="824"/>
                    <a:pt x="4312" y="824"/>
                  </a:cubicBezTo>
                  <a:cubicBezTo>
                    <a:pt x="4187" y="824"/>
                    <a:pt x="4061" y="866"/>
                    <a:pt x="3936" y="950"/>
                  </a:cubicBezTo>
                  <a:cubicBezTo>
                    <a:pt x="3682" y="1145"/>
                    <a:pt x="3460" y="1222"/>
                    <a:pt x="3261" y="1222"/>
                  </a:cubicBezTo>
                  <a:cubicBezTo>
                    <a:pt x="2604" y="1222"/>
                    <a:pt x="2189" y="389"/>
                    <a:pt x="1675" y="196"/>
                  </a:cubicBezTo>
                  <a:cubicBezTo>
                    <a:pt x="1343" y="60"/>
                    <a:pt x="1085" y="0"/>
                    <a:pt x="880" y="0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3" name="Google Shape;18873;p23"/>
            <p:cNvSpPr/>
            <p:nvPr/>
          </p:nvSpPr>
          <p:spPr>
            <a:xfrm>
              <a:off x="5680075" y="2609950"/>
              <a:ext cx="117225" cy="76975"/>
            </a:xfrm>
            <a:custGeom>
              <a:avLst/>
              <a:gdLst/>
              <a:ahLst/>
              <a:cxnLst/>
              <a:rect l="l" t="t" r="r" b="b"/>
              <a:pathLst>
                <a:path w="4689" h="3079" extrusionOk="0">
                  <a:moveTo>
                    <a:pt x="1445" y="1"/>
                  </a:moveTo>
                  <a:cubicBezTo>
                    <a:pt x="1037" y="1"/>
                    <a:pt x="609" y="53"/>
                    <a:pt x="168" y="149"/>
                  </a:cubicBezTo>
                  <a:cubicBezTo>
                    <a:pt x="0" y="818"/>
                    <a:pt x="1089" y="1488"/>
                    <a:pt x="168" y="2158"/>
                  </a:cubicBezTo>
                  <a:cubicBezTo>
                    <a:pt x="670" y="2744"/>
                    <a:pt x="1591" y="2744"/>
                    <a:pt x="2177" y="3079"/>
                  </a:cubicBezTo>
                  <a:cubicBezTo>
                    <a:pt x="2233" y="2409"/>
                    <a:pt x="2400" y="1925"/>
                    <a:pt x="2828" y="1925"/>
                  </a:cubicBezTo>
                  <a:cubicBezTo>
                    <a:pt x="3042" y="1925"/>
                    <a:pt x="3321" y="2046"/>
                    <a:pt x="3684" y="2325"/>
                  </a:cubicBezTo>
                  <a:cubicBezTo>
                    <a:pt x="3785" y="2459"/>
                    <a:pt x="3939" y="2526"/>
                    <a:pt x="4098" y="2526"/>
                  </a:cubicBezTo>
                  <a:cubicBezTo>
                    <a:pt x="4337" y="2526"/>
                    <a:pt x="4588" y="2376"/>
                    <a:pt x="4689" y="2074"/>
                  </a:cubicBezTo>
                  <a:cubicBezTo>
                    <a:pt x="3979" y="590"/>
                    <a:pt x="2821" y="1"/>
                    <a:pt x="1445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4" name="Google Shape;18874;p23"/>
            <p:cNvSpPr/>
            <p:nvPr/>
          </p:nvSpPr>
          <p:spPr>
            <a:xfrm>
              <a:off x="3335925" y="1683450"/>
              <a:ext cx="102575" cy="76425"/>
            </a:xfrm>
            <a:custGeom>
              <a:avLst/>
              <a:gdLst/>
              <a:ahLst/>
              <a:cxnLst/>
              <a:rect l="l" t="t" r="r" b="b"/>
              <a:pathLst>
                <a:path w="4103" h="3057" extrusionOk="0">
                  <a:moveTo>
                    <a:pt x="2517" y="2039"/>
                  </a:moveTo>
                  <a:lnTo>
                    <a:pt x="2517" y="2039"/>
                  </a:lnTo>
                  <a:cubicBezTo>
                    <a:pt x="2516" y="2042"/>
                    <a:pt x="2514" y="2044"/>
                    <a:pt x="2512" y="2046"/>
                  </a:cubicBezTo>
                  <a:lnTo>
                    <a:pt x="2596" y="2046"/>
                  </a:lnTo>
                  <a:cubicBezTo>
                    <a:pt x="2569" y="2043"/>
                    <a:pt x="2543" y="2041"/>
                    <a:pt x="2517" y="2039"/>
                  </a:cubicBezTo>
                  <a:close/>
                  <a:moveTo>
                    <a:pt x="1717" y="0"/>
                  </a:moveTo>
                  <a:cubicBezTo>
                    <a:pt x="1331" y="0"/>
                    <a:pt x="924" y="51"/>
                    <a:pt x="503" y="121"/>
                  </a:cubicBezTo>
                  <a:cubicBezTo>
                    <a:pt x="419" y="958"/>
                    <a:pt x="838" y="1963"/>
                    <a:pt x="1" y="2633"/>
                  </a:cubicBezTo>
                  <a:cubicBezTo>
                    <a:pt x="252" y="3009"/>
                    <a:pt x="644" y="3056"/>
                    <a:pt x="1072" y="3056"/>
                  </a:cubicBezTo>
                  <a:cubicBezTo>
                    <a:pt x="1214" y="3056"/>
                    <a:pt x="1361" y="3051"/>
                    <a:pt x="1507" y="3051"/>
                  </a:cubicBezTo>
                  <a:cubicBezTo>
                    <a:pt x="1430" y="2508"/>
                    <a:pt x="1855" y="2037"/>
                    <a:pt x="2451" y="2037"/>
                  </a:cubicBezTo>
                  <a:cubicBezTo>
                    <a:pt x="2473" y="2037"/>
                    <a:pt x="2495" y="2038"/>
                    <a:pt x="2517" y="2039"/>
                  </a:cubicBezTo>
                  <a:lnTo>
                    <a:pt x="2517" y="2039"/>
                  </a:lnTo>
                  <a:cubicBezTo>
                    <a:pt x="2842" y="1590"/>
                    <a:pt x="3267" y="1540"/>
                    <a:pt x="3714" y="1540"/>
                  </a:cubicBezTo>
                  <a:cubicBezTo>
                    <a:pt x="3842" y="1540"/>
                    <a:pt x="3973" y="1544"/>
                    <a:pt x="4103" y="1544"/>
                  </a:cubicBezTo>
                  <a:cubicBezTo>
                    <a:pt x="3560" y="337"/>
                    <a:pt x="2712" y="0"/>
                    <a:pt x="1717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5" name="Google Shape;18875;p23"/>
            <p:cNvSpPr/>
            <p:nvPr/>
          </p:nvSpPr>
          <p:spPr>
            <a:xfrm>
              <a:off x="6073550" y="2839700"/>
              <a:ext cx="104675" cy="60725"/>
            </a:xfrm>
            <a:custGeom>
              <a:avLst/>
              <a:gdLst/>
              <a:ahLst/>
              <a:cxnLst/>
              <a:rect l="l" t="t" r="r" b="b"/>
              <a:pathLst>
                <a:path w="4187" h="2429" extrusionOk="0">
                  <a:moveTo>
                    <a:pt x="2010" y="0"/>
                  </a:moveTo>
                  <a:cubicBezTo>
                    <a:pt x="1673" y="434"/>
                    <a:pt x="1280" y="507"/>
                    <a:pt x="880" y="507"/>
                  </a:cubicBezTo>
                  <a:cubicBezTo>
                    <a:pt x="676" y="507"/>
                    <a:pt x="469" y="488"/>
                    <a:pt x="267" y="488"/>
                  </a:cubicBezTo>
                  <a:cubicBezTo>
                    <a:pt x="177" y="488"/>
                    <a:pt x="88" y="492"/>
                    <a:pt x="1" y="503"/>
                  </a:cubicBezTo>
                  <a:cubicBezTo>
                    <a:pt x="838" y="1424"/>
                    <a:pt x="2094" y="1758"/>
                    <a:pt x="3015" y="2428"/>
                  </a:cubicBezTo>
                  <a:cubicBezTo>
                    <a:pt x="3768" y="2428"/>
                    <a:pt x="4187" y="2093"/>
                    <a:pt x="3601" y="1340"/>
                  </a:cubicBezTo>
                  <a:cubicBezTo>
                    <a:pt x="3266" y="754"/>
                    <a:pt x="2680" y="252"/>
                    <a:pt x="2010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6" name="Google Shape;18876;p23"/>
            <p:cNvSpPr/>
            <p:nvPr/>
          </p:nvSpPr>
          <p:spPr>
            <a:xfrm>
              <a:off x="3423825" y="1783725"/>
              <a:ext cx="113050" cy="38800"/>
            </a:xfrm>
            <a:custGeom>
              <a:avLst/>
              <a:gdLst/>
              <a:ahLst/>
              <a:cxnLst/>
              <a:rect l="l" t="t" r="r" b="b"/>
              <a:pathLst>
                <a:path w="4522" h="1552" extrusionOk="0">
                  <a:moveTo>
                    <a:pt x="569" y="0"/>
                  </a:moveTo>
                  <a:cubicBezTo>
                    <a:pt x="380" y="0"/>
                    <a:pt x="190" y="13"/>
                    <a:pt x="1" y="45"/>
                  </a:cubicBezTo>
                  <a:lnTo>
                    <a:pt x="4019" y="1552"/>
                  </a:lnTo>
                  <a:cubicBezTo>
                    <a:pt x="4187" y="1133"/>
                    <a:pt x="4354" y="547"/>
                    <a:pt x="4522" y="45"/>
                  </a:cubicBezTo>
                  <a:lnTo>
                    <a:pt x="4522" y="45"/>
                  </a:lnTo>
                  <a:cubicBezTo>
                    <a:pt x="4104" y="230"/>
                    <a:pt x="3686" y="294"/>
                    <a:pt x="3268" y="294"/>
                  </a:cubicBezTo>
                  <a:cubicBezTo>
                    <a:pt x="2368" y="294"/>
                    <a:pt x="1469" y="0"/>
                    <a:pt x="569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7" name="Google Shape;18877;p23"/>
            <p:cNvSpPr/>
            <p:nvPr/>
          </p:nvSpPr>
          <p:spPr>
            <a:xfrm>
              <a:off x="5914500" y="2732950"/>
              <a:ext cx="71175" cy="56550"/>
            </a:xfrm>
            <a:custGeom>
              <a:avLst/>
              <a:gdLst/>
              <a:ahLst/>
              <a:cxnLst/>
              <a:rect l="l" t="t" r="r" b="b"/>
              <a:pathLst>
                <a:path w="2847" h="2262" extrusionOk="0">
                  <a:moveTo>
                    <a:pt x="1256" y="1"/>
                  </a:moveTo>
                  <a:cubicBezTo>
                    <a:pt x="1005" y="1"/>
                    <a:pt x="837" y="84"/>
                    <a:pt x="670" y="168"/>
                  </a:cubicBezTo>
                  <a:cubicBezTo>
                    <a:pt x="335" y="503"/>
                    <a:pt x="0" y="754"/>
                    <a:pt x="251" y="1256"/>
                  </a:cubicBezTo>
                  <a:cubicBezTo>
                    <a:pt x="502" y="1340"/>
                    <a:pt x="670" y="1508"/>
                    <a:pt x="837" y="1759"/>
                  </a:cubicBezTo>
                  <a:lnTo>
                    <a:pt x="1758" y="2261"/>
                  </a:lnTo>
                  <a:cubicBezTo>
                    <a:pt x="2428" y="2010"/>
                    <a:pt x="2846" y="1424"/>
                    <a:pt x="2846" y="754"/>
                  </a:cubicBezTo>
                  <a:cubicBezTo>
                    <a:pt x="2763" y="587"/>
                    <a:pt x="2595" y="419"/>
                    <a:pt x="2428" y="336"/>
                  </a:cubicBezTo>
                  <a:cubicBezTo>
                    <a:pt x="2009" y="168"/>
                    <a:pt x="1674" y="84"/>
                    <a:pt x="1256" y="1"/>
                  </a:cubicBezTo>
                  <a:close/>
                </a:path>
              </a:pathLst>
            </a:custGeom>
            <a:solidFill>
              <a:srgbClr val="1F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8" name="Google Shape;18878;p23"/>
            <p:cNvSpPr/>
            <p:nvPr/>
          </p:nvSpPr>
          <p:spPr>
            <a:xfrm>
              <a:off x="5857975" y="2720925"/>
              <a:ext cx="90025" cy="43450"/>
            </a:xfrm>
            <a:custGeom>
              <a:avLst/>
              <a:gdLst/>
              <a:ahLst/>
              <a:cxnLst/>
              <a:rect l="l" t="t" r="r" b="b"/>
              <a:pathLst>
                <a:path w="3601" h="1738" extrusionOk="0">
                  <a:moveTo>
                    <a:pt x="3144" y="1"/>
                  </a:moveTo>
                  <a:cubicBezTo>
                    <a:pt x="2990" y="1"/>
                    <a:pt x="2803" y="58"/>
                    <a:pt x="2596" y="147"/>
                  </a:cubicBezTo>
                  <a:cubicBezTo>
                    <a:pt x="2369" y="699"/>
                    <a:pt x="2053" y="848"/>
                    <a:pt x="1703" y="848"/>
                  </a:cubicBezTo>
                  <a:cubicBezTo>
                    <a:pt x="1293" y="848"/>
                    <a:pt x="835" y="643"/>
                    <a:pt x="416" y="643"/>
                  </a:cubicBezTo>
                  <a:cubicBezTo>
                    <a:pt x="272" y="643"/>
                    <a:pt x="132" y="667"/>
                    <a:pt x="1" y="733"/>
                  </a:cubicBezTo>
                  <a:cubicBezTo>
                    <a:pt x="670" y="1403"/>
                    <a:pt x="1591" y="1737"/>
                    <a:pt x="2596" y="1737"/>
                  </a:cubicBezTo>
                  <a:cubicBezTo>
                    <a:pt x="2763" y="1235"/>
                    <a:pt x="3098" y="900"/>
                    <a:pt x="3601" y="733"/>
                  </a:cubicBezTo>
                  <a:cubicBezTo>
                    <a:pt x="3601" y="192"/>
                    <a:pt x="3426" y="1"/>
                    <a:pt x="3144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9" name="Google Shape;18879;p23"/>
            <p:cNvSpPr/>
            <p:nvPr/>
          </p:nvSpPr>
          <p:spPr>
            <a:xfrm>
              <a:off x="2911050" y="1759725"/>
              <a:ext cx="50250" cy="43700"/>
            </a:xfrm>
            <a:custGeom>
              <a:avLst/>
              <a:gdLst/>
              <a:ahLst/>
              <a:cxnLst/>
              <a:rect l="l" t="t" r="r" b="b"/>
              <a:pathLst>
                <a:path w="2010" h="1748" extrusionOk="0">
                  <a:moveTo>
                    <a:pt x="921" y="0"/>
                  </a:moveTo>
                  <a:lnTo>
                    <a:pt x="921" y="0"/>
                  </a:lnTo>
                  <a:cubicBezTo>
                    <a:pt x="1089" y="754"/>
                    <a:pt x="0" y="921"/>
                    <a:pt x="252" y="1674"/>
                  </a:cubicBezTo>
                  <a:cubicBezTo>
                    <a:pt x="380" y="1726"/>
                    <a:pt x="494" y="1748"/>
                    <a:pt x="598" y="1748"/>
                  </a:cubicBezTo>
                  <a:cubicBezTo>
                    <a:pt x="1175" y="1748"/>
                    <a:pt x="1442" y="1076"/>
                    <a:pt x="2010" y="1005"/>
                  </a:cubicBezTo>
                  <a:cubicBezTo>
                    <a:pt x="2010" y="837"/>
                    <a:pt x="2010" y="670"/>
                    <a:pt x="1926" y="502"/>
                  </a:cubicBezTo>
                  <a:lnTo>
                    <a:pt x="921" y="0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0" name="Google Shape;18880;p23"/>
            <p:cNvSpPr/>
            <p:nvPr/>
          </p:nvSpPr>
          <p:spPr>
            <a:xfrm>
              <a:off x="3815225" y="1910725"/>
              <a:ext cx="48150" cy="24825"/>
            </a:xfrm>
            <a:custGeom>
              <a:avLst/>
              <a:gdLst/>
              <a:ahLst/>
              <a:cxnLst/>
              <a:rect l="l" t="t" r="r" b="b"/>
              <a:pathLst>
                <a:path w="1926" h="993" extrusionOk="0">
                  <a:moveTo>
                    <a:pt x="835" y="0"/>
                  </a:moveTo>
                  <a:cubicBezTo>
                    <a:pt x="592" y="0"/>
                    <a:pt x="316" y="120"/>
                    <a:pt x="0" y="407"/>
                  </a:cubicBezTo>
                  <a:cubicBezTo>
                    <a:pt x="586" y="825"/>
                    <a:pt x="1256" y="993"/>
                    <a:pt x="1926" y="993"/>
                  </a:cubicBezTo>
                  <a:cubicBezTo>
                    <a:pt x="1651" y="442"/>
                    <a:pt x="1303" y="0"/>
                    <a:pt x="835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1" name="Google Shape;18881;p23"/>
            <p:cNvSpPr/>
            <p:nvPr/>
          </p:nvSpPr>
          <p:spPr>
            <a:xfrm>
              <a:off x="3524300" y="1816350"/>
              <a:ext cx="37700" cy="18850"/>
            </a:xfrm>
            <a:custGeom>
              <a:avLst/>
              <a:gdLst/>
              <a:ahLst/>
              <a:cxnLst/>
              <a:rect l="l" t="t" r="r" b="b"/>
              <a:pathLst>
                <a:path w="1508" h="754" extrusionOk="0">
                  <a:moveTo>
                    <a:pt x="751" y="1"/>
                  </a:moveTo>
                  <a:cubicBezTo>
                    <a:pt x="537" y="1"/>
                    <a:pt x="287" y="87"/>
                    <a:pt x="0" y="247"/>
                  </a:cubicBezTo>
                  <a:cubicBezTo>
                    <a:pt x="326" y="702"/>
                    <a:pt x="753" y="753"/>
                    <a:pt x="1163" y="753"/>
                  </a:cubicBezTo>
                  <a:cubicBezTo>
                    <a:pt x="1280" y="753"/>
                    <a:pt x="1396" y="749"/>
                    <a:pt x="1507" y="749"/>
                  </a:cubicBezTo>
                  <a:cubicBezTo>
                    <a:pt x="1352" y="230"/>
                    <a:pt x="1100" y="1"/>
                    <a:pt x="751" y="1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2" name="Google Shape;18882;p23"/>
            <p:cNvSpPr/>
            <p:nvPr/>
          </p:nvSpPr>
          <p:spPr>
            <a:xfrm>
              <a:off x="3777550" y="1909875"/>
              <a:ext cx="23050" cy="11550"/>
            </a:xfrm>
            <a:custGeom>
              <a:avLst/>
              <a:gdLst/>
              <a:ahLst/>
              <a:cxnLst/>
              <a:rect l="l" t="t" r="r" b="b"/>
              <a:pathLst>
                <a:path w="922" h="462" extrusionOk="0">
                  <a:moveTo>
                    <a:pt x="178" y="1"/>
                  </a:moveTo>
                  <a:cubicBezTo>
                    <a:pt x="118" y="1"/>
                    <a:pt x="58" y="8"/>
                    <a:pt x="0" y="22"/>
                  </a:cubicBezTo>
                  <a:cubicBezTo>
                    <a:pt x="139" y="299"/>
                    <a:pt x="450" y="462"/>
                    <a:pt x="743" y="462"/>
                  </a:cubicBezTo>
                  <a:cubicBezTo>
                    <a:pt x="804" y="462"/>
                    <a:pt x="864" y="455"/>
                    <a:pt x="921" y="441"/>
                  </a:cubicBezTo>
                  <a:cubicBezTo>
                    <a:pt x="783" y="163"/>
                    <a:pt x="471" y="1"/>
                    <a:pt x="178" y="1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3" name="Google Shape;18883;p23"/>
            <p:cNvSpPr/>
            <p:nvPr/>
          </p:nvSpPr>
          <p:spPr>
            <a:xfrm>
              <a:off x="3373600" y="175972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4" name="Google Shape;18884;p23"/>
            <p:cNvSpPr/>
            <p:nvPr/>
          </p:nvSpPr>
          <p:spPr>
            <a:xfrm>
              <a:off x="58098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1"/>
                  </a:moveTo>
                  <a:cubicBezTo>
                    <a:pt x="167" y="168"/>
                    <a:pt x="335" y="419"/>
                    <a:pt x="502" y="587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5" name="Google Shape;18885;p23"/>
            <p:cNvSpPr/>
            <p:nvPr/>
          </p:nvSpPr>
          <p:spPr>
            <a:xfrm>
              <a:off x="5822400" y="287110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84" y="0"/>
                  </a:moveTo>
                  <a:cubicBezTo>
                    <a:pt x="84" y="0"/>
                    <a:pt x="0" y="168"/>
                    <a:pt x="0" y="251"/>
                  </a:cubicBezTo>
                  <a:cubicBezTo>
                    <a:pt x="252" y="168"/>
                    <a:pt x="168" y="0"/>
                    <a:pt x="84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6" name="Google Shape;18886;p23"/>
            <p:cNvSpPr/>
            <p:nvPr/>
          </p:nvSpPr>
          <p:spPr>
            <a:xfrm>
              <a:off x="5922850" y="27643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7" name="Google Shape;18887;p23"/>
            <p:cNvSpPr/>
            <p:nvPr/>
          </p:nvSpPr>
          <p:spPr>
            <a:xfrm>
              <a:off x="5832850" y="27266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8" name="Google Shape;18888;p23"/>
            <p:cNvSpPr/>
            <p:nvPr/>
          </p:nvSpPr>
          <p:spPr>
            <a:xfrm>
              <a:off x="2846175" y="3175075"/>
              <a:ext cx="125600" cy="573300"/>
            </a:xfrm>
            <a:custGeom>
              <a:avLst/>
              <a:gdLst/>
              <a:ahLst/>
              <a:cxnLst/>
              <a:rect l="l" t="t" r="r" b="b"/>
              <a:pathLst>
                <a:path w="5024" h="22932" extrusionOk="0">
                  <a:moveTo>
                    <a:pt x="1512" y="0"/>
                  </a:moveTo>
                  <a:cubicBezTo>
                    <a:pt x="876" y="0"/>
                    <a:pt x="566" y="706"/>
                    <a:pt x="335" y="1571"/>
                  </a:cubicBezTo>
                  <a:cubicBezTo>
                    <a:pt x="0" y="2827"/>
                    <a:pt x="1089" y="3915"/>
                    <a:pt x="586" y="5087"/>
                  </a:cubicBezTo>
                  <a:cubicBezTo>
                    <a:pt x="754" y="8939"/>
                    <a:pt x="1172" y="12790"/>
                    <a:pt x="1842" y="16641"/>
                  </a:cubicBezTo>
                  <a:cubicBezTo>
                    <a:pt x="2093" y="18483"/>
                    <a:pt x="1842" y="20408"/>
                    <a:pt x="2595" y="22166"/>
                  </a:cubicBezTo>
                  <a:cubicBezTo>
                    <a:pt x="3132" y="22703"/>
                    <a:pt x="3563" y="22932"/>
                    <a:pt x="3906" y="22932"/>
                  </a:cubicBezTo>
                  <a:cubicBezTo>
                    <a:pt x="4527" y="22932"/>
                    <a:pt x="4862" y="22185"/>
                    <a:pt x="5023" y="21162"/>
                  </a:cubicBezTo>
                  <a:cubicBezTo>
                    <a:pt x="4521" y="16222"/>
                    <a:pt x="3768" y="11283"/>
                    <a:pt x="3516" y="6343"/>
                  </a:cubicBezTo>
                  <a:cubicBezTo>
                    <a:pt x="3265" y="4334"/>
                    <a:pt x="3014" y="2408"/>
                    <a:pt x="2595" y="483"/>
                  </a:cubicBezTo>
                  <a:cubicBezTo>
                    <a:pt x="2153" y="144"/>
                    <a:pt x="1799" y="0"/>
                    <a:pt x="1512" y="0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9" name="Google Shape;18889;p23"/>
            <p:cNvSpPr/>
            <p:nvPr/>
          </p:nvSpPr>
          <p:spPr>
            <a:xfrm>
              <a:off x="2911050" y="3706200"/>
              <a:ext cx="113050" cy="351650"/>
            </a:xfrm>
            <a:custGeom>
              <a:avLst/>
              <a:gdLst/>
              <a:ahLst/>
              <a:cxnLst/>
              <a:rect l="l" t="t" r="r" b="b"/>
              <a:pathLst>
                <a:path w="4522" h="14066" extrusionOk="0">
                  <a:moveTo>
                    <a:pt x="2428" y="0"/>
                  </a:moveTo>
                  <a:lnTo>
                    <a:pt x="2428" y="0"/>
                  </a:lnTo>
                  <a:cubicBezTo>
                    <a:pt x="2251" y="708"/>
                    <a:pt x="1576" y="1208"/>
                    <a:pt x="871" y="1208"/>
                  </a:cubicBezTo>
                  <a:cubicBezTo>
                    <a:pt x="575" y="1208"/>
                    <a:pt x="273" y="1119"/>
                    <a:pt x="0" y="921"/>
                  </a:cubicBezTo>
                  <a:lnTo>
                    <a:pt x="0" y="921"/>
                  </a:lnTo>
                  <a:cubicBezTo>
                    <a:pt x="503" y="2428"/>
                    <a:pt x="838" y="4019"/>
                    <a:pt x="1005" y="5609"/>
                  </a:cubicBezTo>
                  <a:cubicBezTo>
                    <a:pt x="1340" y="8456"/>
                    <a:pt x="2010" y="11302"/>
                    <a:pt x="2931" y="14065"/>
                  </a:cubicBezTo>
                  <a:cubicBezTo>
                    <a:pt x="4186" y="13981"/>
                    <a:pt x="3433" y="12223"/>
                    <a:pt x="4521" y="11972"/>
                  </a:cubicBezTo>
                  <a:cubicBezTo>
                    <a:pt x="4438" y="9963"/>
                    <a:pt x="4186" y="7870"/>
                    <a:pt x="3768" y="5944"/>
                  </a:cubicBezTo>
                  <a:cubicBezTo>
                    <a:pt x="3517" y="3851"/>
                    <a:pt x="2177" y="2093"/>
                    <a:pt x="2428" y="0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0" name="Google Shape;18890;p23"/>
            <p:cNvSpPr/>
            <p:nvPr/>
          </p:nvSpPr>
          <p:spPr>
            <a:xfrm>
              <a:off x="3009425" y="4166650"/>
              <a:ext cx="100475" cy="324975"/>
            </a:xfrm>
            <a:custGeom>
              <a:avLst/>
              <a:gdLst/>
              <a:ahLst/>
              <a:cxnLst/>
              <a:rect l="l" t="t" r="r" b="b"/>
              <a:pathLst>
                <a:path w="4019" h="12999" extrusionOk="0">
                  <a:moveTo>
                    <a:pt x="251" y="1"/>
                  </a:moveTo>
                  <a:lnTo>
                    <a:pt x="0" y="168"/>
                  </a:lnTo>
                  <a:cubicBezTo>
                    <a:pt x="419" y="4187"/>
                    <a:pt x="837" y="8205"/>
                    <a:pt x="1591" y="12140"/>
                  </a:cubicBezTo>
                  <a:cubicBezTo>
                    <a:pt x="1909" y="12670"/>
                    <a:pt x="2260" y="12999"/>
                    <a:pt x="2730" y="12999"/>
                  </a:cubicBezTo>
                  <a:cubicBezTo>
                    <a:pt x="3003" y="12999"/>
                    <a:pt x="3315" y="12888"/>
                    <a:pt x="3684" y="12642"/>
                  </a:cubicBezTo>
                  <a:cubicBezTo>
                    <a:pt x="3768" y="12475"/>
                    <a:pt x="4019" y="12224"/>
                    <a:pt x="3935" y="12056"/>
                  </a:cubicBezTo>
                  <a:cubicBezTo>
                    <a:pt x="3349" y="10214"/>
                    <a:pt x="3182" y="8289"/>
                    <a:pt x="2930" y="6447"/>
                  </a:cubicBezTo>
                  <a:cubicBezTo>
                    <a:pt x="2596" y="4856"/>
                    <a:pt x="3014" y="3098"/>
                    <a:pt x="2093" y="1591"/>
                  </a:cubicBezTo>
                  <a:cubicBezTo>
                    <a:pt x="1424" y="1089"/>
                    <a:pt x="1256" y="1"/>
                    <a:pt x="251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1" name="Google Shape;18891;p23"/>
            <p:cNvSpPr/>
            <p:nvPr/>
          </p:nvSpPr>
          <p:spPr>
            <a:xfrm>
              <a:off x="3049175" y="4470125"/>
              <a:ext cx="102600" cy="288875"/>
            </a:xfrm>
            <a:custGeom>
              <a:avLst/>
              <a:gdLst/>
              <a:ahLst/>
              <a:cxnLst/>
              <a:rect l="l" t="t" r="r" b="b"/>
              <a:pathLst>
                <a:path w="4104" h="11555" extrusionOk="0">
                  <a:moveTo>
                    <a:pt x="1" y="1"/>
                  </a:moveTo>
                  <a:cubicBezTo>
                    <a:pt x="503" y="3182"/>
                    <a:pt x="1006" y="6364"/>
                    <a:pt x="1508" y="9545"/>
                  </a:cubicBezTo>
                  <a:cubicBezTo>
                    <a:pt x="2010" y="10131"/>
                    <a:pt x="1508" y="10968"/>
                    <a:pt x="2010" y="11554"/>
                  </a:cubicBezTo>
                  <a:cubicBezTo>
                    <a:pt x="4103" y="11470"/>
                    <a:pt x="2847" y="9964"/>
                    <a:pt x="3099" y="9043"/>
                  </a:cubicBezTo>
                  <a:cubicBezTo>
                    <a:pt x="3182" y="6698"/>
                    <a:pt x="2931" y="4354"/>
                    <a:pt x="2513" y="2010"/>
                  </a:cubicBezTo>
                  <a:cubicBezTo>
                    <a:pt x="2094" y="1843"/>
                    <a:pt x="1927" y="1424"/>
                    <a:pt x="2094" y="1006"/>
                  </a:cubicBezTo>
                  <a:lnTo>
                    <a:pt x="2094" y="503"/>
                  </a:lnTo>
                  <a:cubicBezTo>
                    <a:pt x="1968" y="517"/>
                    <a:pt x="1843" y="524"/>
                    <a:pt x="1718" y="524"/>
                  </a:cubicBezTo>
                  <a:cubicBezTo>
                    <a:pt x="1094" y="524"/>
                    <a:pt x="489" y="350"/>
                    <a:pt x="1" y="1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2" name="Google Shape;18892;p23"/>
            <p:cNvSpPr/>
            <p:nvPr/>
          </p:nvSpPr>
          <p:spPr>
            <a:xfrm>
              <a:off x="3093150" y="4696175"/>
              <a:ext cx="77450" cy="301425"/>
            </a:xfrm>
            <a:custGeom>
              <a:avLst/>
              <a:gdLst/>
              <a:ahLst/>
              <a:cxnLst/>
              <a:rect l="l" t="t" r="r" b="b"/>
              <a:pathLst>
                <a:path w="3098" h="12057" extrusionOk="0">
                  <a:moveTo>
                    <a:pt x="1256" y="1"/>
                  </a:moveTo>
                  <a:cubicBezTo>
                    <a:pt x="1256" y="670"/>
                    <a:pt x="670" y="1256"/>
                    <a:pt x="921" y="2094"/>
                  </a:cubicBezTo>
                  <a:cubicBezTo>
                    <a:pt x="1005" y="2428"/>
                    <a:pt x="502" y="2512"/>
                    <a:pt x="251" y="2512"/>
                  </a:cubicBezTo>
                  <a:cubicBezTo>
                    <a:pt x="0" y="4103"/>
                    <a:pt x="1088" y="5526"/>
                    <a:pt x="1172" y="7117"/>
                  </a:cubicBezTo>
                  <a:cubicBezTo>
                    <a:pt x="1005" y="7284"/>
                    <a:pt x="837" y="7535"/>
                    <a:pt x="754" y="7787"/>
                  </a:cubicBezTo>
                  <a:cubicBezTo>
                    <a:pt x="670" y="8121"/>
                    <a:pt x="670" y="8540"/>
                    <a:pt x="670" y="8875"/>
                  </a:cubicBezTo>
                  <a:cubicBezTo>
                    <a:pt x="670" y="10047"/>
                    <a:pt x="1005" y="11135"/>
                    <a:pt x="1674" y="12056"/>
                  </a:cubicBezTo>
                  <a:cubicBezTo>
                    <a:pt x="2093" y="12056"/>
                    <a:pt x="2512" y="11973"/>
                    <a:pt x="2679" y="11554"/>
                  </a:cubicBezTo>
                  <a:cubicBezTo>
                    <a:pt x="2344" y="11303"/>
                    <a:pt x="2344" y="10800"/>
                    <a:pt x="2679" y="10549"/>
                  </a:cubicBezTo>
                  <a:cubicBezTo>
                    <a:pt x="3098" y="9042"/>
                    <a:pt x="2595" y="7535"/>
                    <a:pt x="2679" y="6028"/>
                  </a:cubicBezTo>
                  <a:cubicBezTo>
                    <a:pt x="2260" y="5694"/>
                    <a:pt x="2344" y="5191"/>
                    <a:pt x="2260" y="4689"/>
                  </a:cubicBezTo>
                  <a:cubicBezTo>
                    <a:pt x="2093" y="3098"/>
                    <a:pt x="1758" y="1508"/>
                    <a:pt x="1256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3" name="Google Shape;18893;p23"/>
            <p:cNvSpPr/>
            <p:nvPr/>
          </p:nvSpPr>
          <p:spPr>
            <a:xfrm>
              <a:off x="2984300" y="4002925"/>
              <a:ext cx="64900" cy="117900"/>
            </a:xfrm>
            <a:custGeom>
              <a:avLst/>
              <a:gdLst/>
              <a:ahLst/>
              <a:cxnLst/>
              <a:rect l="l" t="t" r="r" b="b"/>
              <a:pathLst>
                <a:path w="2596" h="4716" extrusionOk="0">
                  <a:moveTo>
                    <a:pt x="512" y="1"/>
                  </a:moveTo>
                  <a:cubicBezTo>
                    <a:pt x="47" y="1"/>
                    <a:pt x="29" y="299"/>
                    <a:pt x="84" y="1192"/>
                  </a:cubicBezTo>
                  <a:cubicBezTo>
                    <a:pt x="84" y="1526"/>
                    <a:pt x="419" y="1861"/>
                    <a:pt x="1" y="2196"/>
                  </a:cubicBezTo>
                  <a:cubicBezTo>
                    <a:pt x="1" y="2364"/>
                    <a:pt x="1" y="2531"/>
                    <a:pt x="84" y="2698"/>
                  </a:cubicBezTo>
                  <a:cubicBezTo>
                    <a:pt x="336" y="3117"/>
                    <a:pt x="419" y="3703"/>
                    <a:pt x="754" y="4038"/>
                  </a:cubicBezTo>
                  <a:cubicBezTo>
                    <a:pt x="1024" y="4241"/>
                    <a:pt x="1186" y="4716"/>
                    <a:pt x="1590" y="4716"/>
                  </a:cubicBezTo>
                  <a:cubicBezTo>
                    <a:pt x="1686" y="4716"/>
                    <a:pt x="1797" y="4689"/>
                    <a:pt x="1926" y="4624"/>
                  </a:cubicBezTo>
                  <a:cubicBezTo>
                    <a:pt x="2596" y="4289"/>
                    <a:pt x="2345" y="3703"/>
                    <a:pt x="2094" y="3117"/>
                  </a:cubicBezTo>
                  <a:cubicBezTo>
                    <a:pt x="1842" y="2196"/>
                    <a:pt x="2429" y="1024"/>
                    <a:pt x="1591" y="187"/>
                  </a:cubicBezTo>
                  <a:cubicBezTo>
                    <a:pt x="1089" y="75"/>
                    <a:pt x="745" y="1"/>
                    <a:pt x="512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4" name="Google Shape;18894;p23"/>
            <p:cNvSpPr/>
            <p:nvPr/>
          </p:nvSpPr>
          <p:spPr>
            <a:xfrm>
              <a:off x="2986400" y="4068275"/>
              <a:ext cx="77450" cy="127300"/>
            </a:xfrm>
            <a:custGeom>
              <a:avLst/>
              <a:gdLst/>
              <a:ahLst/>
              <a:cxnLst/>
              <a:rect l="l" t="t" r="r" b="b"/>
              <a:pathLst>
                <a:path w="3098" h="5092" extrusionOk="0">
                  <a:moveTo>
                    <a:pt x="0" y="1"/>
                  </a:moveTo>
                  <a:cubicBezTo>
                    <a:pt x="84" y="1424"/>
                    <a:pt x="419" y="2764"/>
                    <a:pt x="921" y="4103"/>
                  </a:cubicBezTo>
                  <a:lnTo>
                    <a:pt x="1005" y="4019"/>
                  </a:lnTo>
                  <a:cubicBezTo>
                    <a:pt x="1232" y="3849"/>
                    <a:pt x="1409" y="3780"/>
                    <a:pt x="1550" y="3780"/>
                  </a:cubicBezTo>
                  <a:cubicBezTo>
                    <a:pt x="2166" y="3780"/>
                    <a:pt x="2119" y="5091"/>
                    <a:pt x="2685" y="5091"/>
                  </a:cubicBezTo>
                  <a:cubicBezTo>
                    <a:pt x="2757" y="5091"/>
                    <a:pt x="2837" y="5070"/>
                    <a:pt x="2931" y="5024"/>
                  </a:cubicBezTo>
                  <a:cubicBezTo>
                    <a:pt x="3098" y="3433"/>
                    <a:pt x="2763" y="1843"/>
                    <a:pt x="2010" y="503"/>
                  </a:cubicBezTo>
                  <a:lnTo>
                    <a:pt x="2010" y="503"/>
                  </a:lnTo>
                  <a:cubicBezTo>
                    <a:pt x="2093" y="1005"/>
                    <a:pt x="1842" y="1591"/>
                    <a:pt x="1424" y="19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5" name="Google Shape;18895;p23"/>
            <p:cNvSpPr/>
            <p:nvPr/>
          </p:nvSpPr>
          <p:spPr>
            <a:xfrm>
              <a:off x="3011525" y="4139200"/>
              <a:ext cx="50250" cy="67325"/>
            </a:xfrm>
            <a:custGeom>
              <a:avLst/>
              <a:gdLst/>
              <a:ahLst/>
              <a:cxnLst/>
              <a:rect l="l" t="t" r="r" b="b"/>
              <a:pathLst>
                <a:path w="2010" h="2693" extrusionOk="0">
                  <a:moveTo>
                    <a:pt x="809" y="1"/>
                  </a:moveTo>
                  <a:cubicBezTo>
                    <a:pt x="766" y="1"/>
                    <a:pt x="720" y="4"/>
                    <a:pt x="670" y="10"/>
                  </a:cubicBezTo>
                  <a:cubicBezTo>
                    <a:pt x="84" y="178"/>
                    <a:pt x="0" y="680"/>
                    <a:pt x="0" y="1182"/>
                  </a:cubicBezTo>
                  <a:cubicBezTo>
                    <a:pt x="812" y="1426"/>
                    <a:pt x="915" y="2693"/>
                    <a:pt x="1913" y="2693"/>
                  </a:cubicBezTo>
                  <a:cubicBezTo>
                    <a:pt x="1944" y="2693"/>
                    <a:pt x="1976" y="2692"/>
                    <a:pt x="2009" y="2689"/>
                  </a:cubicBezTo>
                  <a:cubicBezTo>
                    <a:pt x="1926" y="2522"/>
                    <a:pt x="1926" y="2354"/>
                    <a:pt x="1926" y="2187"/>
                  </a:cubicBezTo>
                  <a:cubicBezTo>
                    <a:pt x="1423" y="1936"/>
                    <a:pt x="1507" y="1266"/>
                    <a:pt x="1423" y="847"/>
                  </a:cubicBezTo>
                  <a:cubicBezTo>
                    <a:pt x="1346" y="460"/>
                    <a:pt x="1340" y="1"/>
                    <a:pt x="809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6" name="Google Shape;18896;p23"/>
            <p:cNvSpPr/>
            <p:nvPr/>
          </p:nvSpPr>
          <p:spPr>
            <a:xfrm>
              <a:off x="3072200" y="4495250"/>
              <a:ext cx="37700" cy="31700"/>
            </a:xfrm>
            <a:custGeom>
              <a:avLst/>
              <a:gdLst/>
              <a:ahLst/>
              <a:cxnLst/>
              <a:rect l="l" t="t" r="r" b="b"/>
              <a:pathLst>
                <a:path w="1508" h="1268" extrusionOk="0">
                  <a:moveTo>
                    <a:pt x="1089" y="1"/>
                  </a:moveTo>
                  <a:cubicBezTo>
                    <a:pt x="587" y="84"/>
                    <a:pt x="1" y="168"/>
                    <a:pt x="252" y="838"/>
                  </a:cubicBezTo>
                  <a:cubicBezTo>
                    <a:pt x="412" y="1158"/>
                    <a:pt x="610" y="1268"/>
                    <a:pt x="819" y="1268"/>
                  </a:cubicBezTo>
                  <a:cubicBezTo>
                    <a:pt x="1048" y="1268"/>
                    <a:pt x="1289" y="1136"/>
                    <a:pt x="1508" y="1005"/>
                  </a:cubicBezTo>
                  <a:lnTo>
                    <a:pt x="1508" y="503"/>
                  </a:lnTo>
                  <a:cubicBezTo>
                    <a:pt x="1340" y="335"/>
                    <a:pt x="1257" y="168"/>
                    <a:pt x="1089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7" name="Google Shape;18897;p23"/>
            <p:cNvSpPr/>
            <p:nvPr/>
          </p:nvSpPr>
          <p:spPr>
            <a:xfrm>
              <a:off x="2996850" y="30176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" y="1"/>
                  </a:moveTo>
                  <a:cubicBezTo>
                    <a:pt x="1" y="1"/>
                    <a:pt x="1" y="84"/>
                    <a:pt x="1" y="168"/>
                  </a:cubicBezTo>
                  <a:cubicBezTo>
                    <a:pt x="1" y="252"/>
                    <a:pt x="85" y="252"/>
                    <a:pt x="168" y="252"/>
                  </a:cubicBezTo>
                  <a:cubicBezTo>
                    <a:pt x="252" y="252"/>
                    <a:pt x="252" y="84"/>
                    <a:pt x="252" y="84"/>
                  </a:cubicBezTo>
                  <a:cubicBezTo>
                    <a:pt x="168" y="1"/>
                    <a:pt x="85" y="1"/>
                    <a:pt x="1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8" name="Google Shape;18898;p23"/>
            <p:cNvSpPr/>
            <p:nvPr/>
          </p:nvSpPr>
          <p:spPr>
            <a:xfrm>
              <a:off x="3009425" y="29150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5"/>
                    <a:pt x="168" y="754"/>
                    <a:pt x="503" y="1005"/>
                  </a:cubicBezTo>
                  <a:cubicBezTo>
                    <a:pt x="586" y="586"/>
                    <a:pt x="419" y="168"/>
                    <a:pt x="84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9" name="Google Shape;18899;p23"/>
            <p:cNvSpPr/>
            <p:nvPr/>
          </p:nvSpPr>
          <p:spPr>
            <a:xfrm>
              <a:off x="3005225" y="2973325"/>
              <a:ext cx="6300" cy="4525"/>
            </a:xfrm>
            <a:custGeom>
              <a:avLst/>
              <a:gdLst/>
              <a:ahLst/>
              <a:cxnLst/>
              <a:rect l="l" t="t" r="r" b="b"/>
              <a:pathLst>
                <a:path w="252" h="181" extrusionOk="0">
                  <a:moveTo>
                    <a:pt x="65" y="0"/>
                  </a:moveTo>
                  <a:cubicBezTo>
                    <a:pt x="28" y="0"/>
                    <a:pt x="1" y="13"/>
                    <a:pt x="1" y="13"/>
                  </a:cubicBezTo>
                  <a:cubicBezTo>
                    <a:pt x="1" y="13"/>
                    <a:pt x="168" y="181"/>
                    <a:pt x="252" y="181"/>
                  </a:cubicBezTo>
                  <a:cubicBezTo>
                    <a:pt x="202" y="30"/>
                    <a:pt x="121" y="0"/>
                    <a:pt x="65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0" name="Google Shape;18900;p23"/>
            <p:cNvSpPr/>
            <p:nvPr/>
          </p:nvSpPr>
          <p:spPr>
            <a:xfrm>
              <a:off x="3011525" y="2977825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0" y="1"/>
                  </a:moveTo>
                  <a:cubicBezTo>
                    <a:pt x="42" y="85"/>
                    <a:pt x="84" y="106"/>
                    <a:pt x="115" y="106"/>
                  </a:cubicBezTo>
                  <a:cubicBezTo>
                    <a:pt x="147" y="106"/>
                    <a:pt x="167" y="85"/>
                    <a:pt x="167" y="85"/>
                  </a:cubicBezTo>
                  <a:cubicBezTo>
                    <a:pt x="167" y="8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1" name="Google Shape;18901;p23"/>
            <p:cNvSpPr/>
            <p:nvPr/>
          </p:nvSpPr>
          <p:spPr>
            <a:xfrm>
              <a:off x="3099425" y="4495250"/>
              <a:ext cx="10475" cy="12575"/>
            </a:xfrm>
            <a:custGeom>
              <a:avLst/>
              <a:gdLst/>
              <a:ahLst/>
              <a:cxnLst/>
              <a:rect l="l" t="t" r="r" b="b"/>
              <a:pathLst>
                <a:path w="419" h="503" extrusionOk="0">
                  <a:moveTo>
                    <a:pt x="419" y="503"/>
                  </a:moveTo>
                  <a:cubicBezTo>
                    <a:pt x="251" y="335"/>
                    <a:pt x="84" y="168"/>
                    <a:pt x="0" y="1"/>
                  </a:cubicBezTo>
                  <a:cubicBezTo>
                    <a:pt x="84" y="168"/>
                    <a:pt x="251" y="335"/>
                    <a:pt x="419" y="503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2" name="Google Shape;18902;p23"/>
            <p:cNvSpPr/>
            <p:nvPr/>
          </p:nvSpPr>
          <p:spPr>
            <a:xfrm>
              <a:off x="3405000" y="2512325"/>
              <a:ext cx="372575" cy="1055750"/>
            </a:xfrm>
            <a:custGeom>
              <a:avLst/>
              <a:gdLst/>
              <a:ahLst/>
              <a:cxnLst/>
              <a:rect l="l" t="t" r="r" b="b"/>
              <a:pathLst>
                <a:path w="14903" h="42230" extrusionOk="0">
                  <a:moveTo>
                    <a:pt x="1296" y="1"/>
                  </a:moveTo>
                  <a:cubicBezTo>
                    <a:pt x="1203" y="1"/>
                    <a:pt x="1106" y="12"/>
                    <a:pt x="1005" y="35"/>
                  </a:cubicBezTo>
                  <a:cubicBezTo>
                    <a:pt x="0" y="286"/>
                    <a:pt x="754" y="1626"/>
                    <a:pt x="754" y="2547"/>
                  </a:cubicBezTo>
                  <a:cubicBezTo>
                    <a:pt x="670" y="3551"/>
                    <a:pt x="837" y="4472"/>
                    <a:pt x="1172" y="5393"/>
                  </a:cubicBezTo>
                  <a:cubicBezTo>
                    <a:pt x="1675" y="6733"/>
                    <a:pt x="1926" y="8072"/>
                    <a:pt x="1926" y="9495"/>
                  </a:cubicBezTo>
                  <a:cubicBezTo>
                    <a:pt x="3014" y="10416"/>
                    <a:pt x="2847" y="11923"/>
                    <a:pt x="3182" y="13179"/>
                  </a:cubicBezTo>
                  <a:cubicBezTo>
                    <a:pt x="4186" y="16277"/>
                    <a:pt x="5023" y="19458"/>
                    <a:pt x="5861" y="22556"/>
                  </a:cubicBezTo>
                  <a:cubicBezTo>
                    <a:pt x="7368" y="25821"/>
                    <a:pt x="8121" y="29253"/>
                    <a:pt x="9293" y="32602"/>
                  </a:cubicBezTo>
                  <a:cubicBezTo>
                    <a:pt x="9712" y="33774"/>
                    <a:pt x="10633" y="34779"/>
                    <a:pt x="10382" y="36118"/>
                  </a:cubicBezTo>
                  <a:lnTo>
                    <a:pt x="12893" y="42230"/>
                  </a:lnTo>
                  <a:cubicBezTo>
                    <a:pt x="13898" y="42146"/>
                    <a:pt x="14819" y="41225"/>
                    <a:pt x="14902" y="40221"/>
                  </a:cubicBezTo>
                  <a:cubicBezTo>
                    <a:pt x="14233" y="38462"/>
                    <a:pt x="13647" y="36704"/>
                    <a:pt x="13061" y="34946"/>
                  </a:cubicBezTo>
                  <a:cubicBezTo>
                    <a:pt x="11637" y="30509"/>
                    <a:pt x="10382" y="26072"/>
                    <a:pt x="8791" y="21635"/>
                  </a:cubicBezTo>
                  <a:cubicBezTo>
                    <a:pt x="7619" y="18453"/>
                    <a:pt x="6614" y="15188"/>
                    <a:pt x="5861" y="11840"/>
                  </a:cubicBezTo>
                  <a:cubicBezTo>
                    <a:pt x="5358" y="9244"/>
                    <a:pt x="4521" y="6649"/>
                    <a:pt x="3768" y="4054"/>
                  </a:cubicBezTo>
                  <a:cubicBezTo>
                    <a:pt x="3349" y="3803"/>
                    <a:pt x="3433" y="3300"/>
                    <a:pt x="3349" y="2965"/>
                  </a:cubicBezTo>
                  <a:cubicBezTo>
                    <a:pt x="3098" y="2714"/>
                    <a:pt x="2930" y="2463"/>
                    <a:pt x="2930" y="2128"/>
                  </a:cubicBezTo>
                  <a:cubicBezTo>
                    <a:pt x="2779" y="1064"/>
                    <a:pt x="2213" y="1"/>
                    <a:pt x="1296" y="1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3" name="Google Shape;18903;p23"/>
            <p:cNvSpPr/>
            <p:nvPr/>
          </p:nvSpPr>
          <p:spPr>
            <a:xfrm>
              <a:off x="3978475" y="4386050"/>
              <a:ext cx="213500" cy="481775"/>
            </a:xfrm>
            <a:custGeom>
              <a:avLst/>
              <a:gdLst/>
              <a:ahLst/>
              <a:cxnLst/>
              <a:rect l="l" t="t" r="r" b="b"/>
              <a:pathLst>
                <a:path w="8540" h="19271" extrusionOk="0">
                  <a:moveTo>
                    <a:pt x="1283" y="0"/>
                  </a:moveTo>
                  <a:cubicBezTo>
                    <a:pt x="1158" y="0"/>
                    <a:pt x="1034" y="32"/>
                    <a:pt x="921" y="99"/>
                  </a:cubicBezTo>
                  <a:cubicBezTo>
                    <a:pt x="252" y="266"/>
                    <a:pt x="0" y="685"/>
                    <a:pt x="419" y="1355"/>
                  </a:cubicBezTo>
                  <a:cubicBezTo>
                    <a:pt x="754" y="1606"/>
                    <a:pt x="921" y="2024"/>
                    <a:pt x="838" y="2359"/>
                  </a:cubicBezTo>
                  <a:cubicBezTo>
                    <a:pt x="921" y="2694"/>
                    <a:pt x="1005" y="3029"/>
                    <a:pt x="1005" y="3364"/>
                  </a:cubicBezTo>
                  <a:cubicBezTo>
                    <a:pt x="1256" y="3699"/>
                    <a:pt x="1089" y="4117"/>
                    <a:pt x="1424" y="4369"/>
                  </a:cubicBezTo>
                  <a:cubicBezTo>
                    <a:pt x="2428" y="6462"/>
                    <a:pt x="3098" y="8638"/>
                    <a:pt x="3517" y="10899"/>
                  </a:cubicBezTo>
                  <a:lnTo>
                    <a:pt x="3433" y="10815"/>
                  </a:lnTo>
                  <a:lnTo>
                    <a:pt x="3433" y="10815"/>
                  </a:lnTo>
                  <a:cubicBezTo>
                    <a:pt x="4186" y="12071"/>
                    <a:pt x="4019" y="13494"/>
                    <a:pt x="4521" y="14750"/>
                  </a:cubicBezTo>
                  <a:cubicBezTo>
                    <a:pt x="4521" y="14917"/>
                    <a:pt x="4689" y="15168"/>
                    <a:pt x="4772" y="15336"/>
                  </a:cubicBezTo>
                  <a:cubicBezTo>
                    <a:pt x="5861" y="16424"/>
                    <a:pt x="5442" y="18350"/>
                    <a:pt x="6949" y="19271"/>
                  </a:cubicBezTo>
                  <a:cubicBezTo>
                    <a:pt x="7200" y="19271"/>
                    <a:pt x="7451" y="19271"/>
                    <a:pt x="7703" y="19187"/>
                  </a:cubicBezTo>
                  <a:cubicBezTo>
                    <a:pt x="8205" y="18852"/>
                    <a:pt x="8540" y="18182"/>
                    <a:pt x="8289" y="17596"/>
                  </a:cubicBezTo>
                  <a:cubicBezTo>
                    <a:pt x="8205" y="17345"/>
                    <a:pt x="8121" y="17094"/>
                    <a:pt x="7954" y="16843"/>
                  </a:cubicBezTo>
                  <a:cubicBezTo>
                    <a:pt x="6363" y="11987"/>
                    <a:pt x="5107" y="6964"/>
                    <a:pt x="2931" y="2359"/>
                  </a:cubicBezTo>
                  <a:cubicBezTo>
                    <a:pt x="2512" y="1857"/>
                    <a:pt x="2261" y="1271"/>
                    <a:pt x="2093" y="601"/>
                  </a:cubicBezTo>
                  <a:cubicBezTo>
                    <a:pt x="1971" y="233"/>
                    <a:pt x="1624" y="0"/>
                    <a:pt x="1283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4" name="Google Shape;18904;p23"/>
            <p:cNvSpPr/>
            <p:nvPr/>
          </p:nvSpPr>
          <p:spPr>
            <a:xfrm>
              <a:off x="3725225" y="3515725"/>
              <a:ext cx="165375" cy="409250"/>
            </a:xfrm>
            <a:custGeom>
              <a:avLst/>
              <a:gdLst/>
              <a:ahLst/>
              <a:cxnLst/>
              <a:rect l="l" t="t" r="r" b="b"/>
              <a:pathLst>
                <a:path w="6615" h="16370" extrusionOk="0">
                  <a:moveTo>
                    <a:pt x="2093" y="1"/>
                  </a:moveTo>
                  <a:cubicBezTo>
                    <a:pt x="1256" y="503"/>
                    <a:pt x="503" y="1173"/>
                    <a:pt x="84" y="2010"/>
                  </a:cubicBezTo>
                  <a:cubicBezTo>
                    <a:pt x="0" y="2596"/>
                    <a:pt x="0" y="3182"/>
                    <a:pt x="586" y="3601"/>
                  </a:cubicBezTo>
                  <a:cubicBezTo>
                    <a:pt x="1172" y="3517"/>
                    <a:pt x="1340" y="2931"/>
                    <a:pt x="1842" y="2512"/>
                  </a:cubicBezTo>
                  <a:lnTo>
                    <a:pt x="1842" y="2512"/>
                  </a:lnTo>
                  <a:cubicBezTo>
                    <a:pt x="1591" y="3601"/>
                    <a:pt x="2345" y="4857"/>
                    <a:pt x="1005" y="5526"/>
                  </a:cubicBezTo>
                  <a:cubicBezTo>
                    <a:pt x="1256" y="7284"/>
                    <a:pt x="1758" y="8959"/>
                    <a:pt x="2512" y="10549"/>
                  </a:cubicBezTo>
                  <a:cubicBezTo>
                    <a:pt x="3349" y="11554"/>
                    <a:pt x="3768" y="12894"/>
                    <a:pt x="3600" y="14149"/>
                  </a:cubicBezTo>
                  <a:cubicBezTo>
                    <a:pt x="3684" y="14401"/>
                    <a:pt x="3768" y="14568"/>
                    <a:pt x="3851" y="14735"/>
                  </a:cubicBezTo>
                  <a:cubicBezTo>
                    <a:pt x="4354" y="15238"/>
                    <a:pt x="4103" y="16075"/>
                    <a:pt x="4856" y="16326"/>
                  </a:cubicBezTo>
                  <a:cubicBezTo>
                    <a:pt x="4973" y="16355"/>
                    <a:pt x="5090" y="16369"/>
                    <a:pt x="5205" y="16369"/>
                  </a:cubicBezTo>
                  <a:cubicBezTo>
                    <a:pt x="5752" y="16369"/>
                    <a:pt x="6269" y="16057"/>
                    <a:pt x="6614" y="15573"/>
                  </a:cubicBezTo>
                  <a:cubicBezTo>
                    <a:pt x="6614" y="15154"/>
                    <a:pt x="6614" y="14735"/>
                    <a:pt x="6530" y="14317"/>
                  </a:cubicBezTo>
                  <a:cubicBezTo>
                    <a:pt x="5024" y="10215"/>
                    <a:pt x="3768" y="6029"/>
                    <a:pt x="2847" y="1759"/>
                  </a:cubicBezTo>
                  <a:cubicBezTo>
                    <a:pt x="2679" y="1173"/>
                    <a:pt x="2679" y="419"/>
                    <a:pt x="2093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5" name="Google Shape;18905;p23"/>
            <p:cNvSpPr/>
            <p:nvPr/>
          </p:nvSpPr>
          <p:spPr>
            <a:xfrm>
              <a:off x="3873825" y="4055200"/>
              <a:ext cx="140250" cy="291475"/>
            </a:xfrm>
            <a:custGeom>
              <a:avLst/>
              <a:gdLst/>
              <a:ahLst/>
              <a:cxnLst/>
              <a:rect l="l" t="t" r="r" b="b"/>
              <a:pathLst>
                <a:path w="5610" h="11659" extrusionOk="0">
                  <a:moveTo>
                    <a:pt x="419" y="1"/>
                  </a:moveTo>
                  <a:cubicBezTo>
                    <a:pt x="287" y="1"/>
                    <a:pt x="148" y="31"/>
                    <a:pt x="0" y="105"/>
                  </a:cubicBezTo>
                  <a:cubicBezTo>
                    <a:pt x="335" y="2700"/>
                    <a:pt x="1926" y="4961"/>
                    <a:pt x="2093" y="7556"/>
                  </a:cubicBezTo>
                  <a:cubicBezTo>
                    <a:pt x="2261" y="8226"/>
                    <a:pt x="2345" y="8896"/>
                    <a:pt x="2345" y="9565"/>
                  </a:cubicBezTo>
                  <a:cubicBezTo>
                    <a:pt x="2428" y="10152"/>
                    <a:pt x="2679" y="10738"/>
                    <a:pt x="3098" y="11156"/>
                  </a:cubicBezTo>
                  <a:lnTo>
                    <a:pt x="3600" y="11658"/>
                  </a:lnTo>
                  <a:cubicBezTo>
                    <a:pt x="3684" y="11658"/>
                    <a:pt x="3852" y="11658"/>
                    <a:pt x="3768" y="11491"/>
                  </a:cubicBezTo>
                  <a:cubicBezTo>
                    <a:pt x="3831" y="11428"/>
                    <a:pt x="3867" y="11407"/>
                    <a:pt x="3889" y="11407"/>
                  </a:cubicBezTo>
                  <a:cubicBezTo>
                    <a:pt x="3934" y="11407"/>
                    <a:pt x="3921" y="11491"/>
                    <a:pt x="3944" y="11491"/>
                  </a:cubicBezTo>
                  <a:cubicBezTo>
                    <a:pt x="3956" y="11491"/>
                    <a:pt x="3977" y="11470"/>
                    <a:pt x="4019" y="11407"/>
                  </a:cubicBezTo>
                  <a:cubicBezTo>
                    <a:pt x="4343" y="10704"/>
                    <a:pt x="4528" y="10420"/>
                    <a:pt x="4867" y="10420"/>
                  </a:cubicBezTo>
                  <a:cubicBezTo>
                    <a:pt x="5052" y="10420"/>
                    <a:pt x="5284" y="10506"/>
                    <a:pt x="5610" y="10654"/>
                  </a:cubicBezTo>
                  <a:cubicBezTo>
                    <a:pt x="5024" y="7138"/>
                    <a:pt x="4019" y="3705"/>
                    <a:pt x="2596" y="524"/>
                  </a:cubicBezTo>
                  <a:cubicBezTo>
                    <a:pt x="2427" y="622"/>
                    <a:pt x="2271" y="661"/>
                    <a:pt x="2122" y="661"/>
                  </a:cubicBezTo>
                  <a:cubicBezTo>
                    <a:pt x="1514" y="661"/>
                    <a:pt x="1036" y="1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6" name="Google Shape;18906;p23"/>
            <p:cNvSpPr/>
            <p:nvPr/>
          </p:nvSpPr>
          <p:spPr>
            <a:xfrm>
              <a:off x="3363125" y="2374750"/>
              <a:ext cx="205150" cy="211725"/>
            </a:xfrm>
            <a:custGeom>
              <a:avLst/>
              <a:gdLst/>
              <a:ahLst/>
              <a:cxnLst/>
              <a:rect l="l" t="t" r="r" b="b"/>
              <a:pathLst>
                <a:path w="8206" h="8469" extrusionOk="0">
                  <a:moveTo>
                    <a:pt x="216" y="1"/>
                  </a:moveTo>
                  <a:cubicBezTo>
                    <a:pt x="148" y="1"/>
                    <a:pt x="76" y="5"/>
                    <a:pt x="1" y="13"/>
                  </a:cubicBezTo>
                  <a:cubicBezTo>
                    <a:pt x="503" y="1938"/>
                    <a:pt x="1006" y="3864"/>
                    <a:pt x="1592" y="5873"/>
                  </a:cubicBezTo>
                  <a:cubicBezTo>
                    <a:pt x="1675" y="6626"/>
                    <a:pt x="1926" y="7464"/>
                    <a:pt x="2429" y="8133"/>
                  </a:cubicBezTo>
                  <a:cubicBezTo>
                    <a:pt x="2512" y="7296"/>
                    <a:pt x="2680" y="6543"/>
                    <a:pt x="2764" y="6040"/>
                  </a:cubicBezTo>
                  <a:cubicBezTo>
                    <a:pt x="2829" y="6034"/>
                    <a:pt x="2891" y="6032"/>
                    <a:pt x="2950" y="6032"/>
                  </a:cubicBezTo>
                  <a:cubicBezTo>
                    <a:pt x="4537" y="6032"/>
                    <a:pt x="3652" y="8145"/>
                    <a:pt x="5024" y="8468"/>
                  </a:cubicBezTo>
                  <a:cubicBezTo>
                    <a:pt x="5275" y="7464"/>
                    <a:pt x="4522" y="6459"/>
                    <a:pt x="4605" y="5371"/>
                  </a:cubicBezTo>
                  <a:cubicBezTo>
                    <a:pt x="4645" y="5366"/>
                    <a:pt x="4683" y="5363"/>
                    <a:pt x="4719" y="5363"/>
                  </a:cubicBezTo>
                  <a:cubicBezTo>
                    <a:pt x="5306" y="5363"/>
                    <a:pt x="5556" y="5962"/>
                    <a:pt x="6029" y="6040"/>
                  </a:cubicBezTo>
                  <a:lnTo>
                    <a:pt x="6280" y="5789"/>
                  </a:lnTo>
                  <a:cubicBezTo>
                    <a:pt x="6447" y="5120"/>
                    <a:pt x="7033" y="4617"/>
                    <a:pt x="7703" y="4366"/>
                  </a:cubicBezTo>
                  <a:cubicBezTo>
                    <a:pt x="7954" y="4282"/>
                    <a:pt x="8122" y="4115"/>
                    <a:pt x="8205" y="3947"/>
                  </a:cubicBezTo>
                  <a:lnTo>
                    <a:pt x="8205" y="3613"/>
                  </a:lnTo>
                  <a:cubicBezTo>
                    <a:pt x="8122" y="3361"/>
                    <a:pt x="7954" y="3194"/>
                    <a:pt x="7787" y="3027"/>
                  </a:cubicBezTo>
                  <a:lnTo>
                    <a:pt x="7536" y="2943"/>
                  </a:lnTo>
                  <a:cubicBezTo>
                    <a:pt x="6698" y="2441"/>
                    <a:pt x="6447" y="1352"/>
                    <a:pt x="5526" y="934"/>
                  </a:cubicBezTo>
                  <a:cubicBezTo>
                    <a:pt x="5108" y="934"/>
                    <a:pt x="4689" y="1101"/>
                    <a:pt x="4354" y="1436"/>
                  </a:cubicBezTo>
                  <a:cubicBezTo>
                    <a:pt x="4271" y="1603"/>
                    <a:pt x="4187" y="1771"/>
                    <a:pt x="4103" y="1938"/>
                  </a:cubicBezTo>
                  <a:cubicBezTo>
                    <a:pt x="3940" y="2510"/>
                    <a:pt x="3756" y="2723"/>
                    <a:pt x="3524" y="2723"/>
                  </a:cubicBezTo>
                  <a:cubicBezTo>
                    <a:pt x="3280" y="2723"/>
                    <a:pt x="2982" y="2489"/>
                    <a:pt x="2596" y="2189"/>
                  </a:cubicBezTo>
                  <a:cubicBezTo>
                    <a:pt x="1719" y="1551"/>
                    <a:pt x="1601" y="1"/>
                    <a:pt x="216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7" name="Google Shape;18907;p23"/>
            <p:cNvSpPr/>
            <p:nvPr/>
          </p:nvSpPr>
          <p:spPr>
            <a:xfrm>
              <a:off x="4187025" y="4956350"/>
              <a:ext cx="130525" cy="265200"/>
            </a:xfrm>
            <a:custGeom>
              <a:avLst/>
              <a:gdLst/>
              <a:ahLst/>
              <a:cxnLst/>
              <a:rect l="l" t="t" r="r" b="b"/>
              <a:pathLst>
                <a:path w="5221" h="10608" extrusionOk="0">
                  <a:moveTo>
                    <a:pt x="1204" y="0"/>
                  </a:moveTo>
                  <a:cubicBezTo>
                    <a:pt x="0" y="0"/>
                    <a:pt x="337" y="1105"/>
                    <a:pt x="616" y="2152"/>
                  </a:cubicBezTo>
                  <a:cubicBezTo>
                    <a:pt x="1621" y="4747"/>
                    <a:pt x="2458" y="7426"/>
                    <a:pt x="3128" y="10189"/>
                  </a:cubicBezTo>
                  <a:lnTo>
                    <a:pt x="3714" y="10607"/>
                  </a:lnTo>
                  <a:lnTo>
                    <a:pt x="3881" y="10524"/>
                  </a:lnTo>
                  <a:lnTo>
                    <a:pt x="3965" y="10524"/>
                  </a:lnTo>
                  <a:cubicBezTo>
                    <a:pt x="4049" y="10356"/>
                    <a:pt x="4049" y="10272"/>
                    <a:pt x="4133" y="10105"/>
                  </a:cubicBezTo>
                  <a:cubicBezTo>
                    <a:pt x="5221" y="8347"/>
                    <a:pt x="4133" y="6840"/>
                    <a:pt x="3630" y="5165"/>
                  </a:cubicBezTo>
                  <a:cubicBezTo>
                    <a:pt x="2626" y="3659"/>
                    <a:pt x="2458" y="1900"/>
                    <a:pt x="2123" y="142"/>
                  </a:cubicBezTo>
                  <a:cubicBezTo>
                    <a:pt x="1747" y="45"/>
                    <a:pt x="1444" y="0"/>
                    <a:pt x="1204" y="0"/>
                  </a:cubicBezTo>
                  <a:close/>
                </a:path>
              </a:pathLst>
            </a:custGeom>
            <a:solidFill>
              <a:srgbClr val="376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8" name="Google Shape;18908;p23"/>
            <p:cNvSpPr/>
            <p:nvPr/>
          </p:nvSpPr>
          <p:spPr>
            <a:xfrm>
              <a:off x="3829875" y="3905025"/>
              <a:ext cx="113050" cy="196050"/>
            </a:xfrm>
            <a:custGeom>
              <a:avLst/>
              <a:gdLst/>
              <a:ahLst/>
              <a:cxnLst/>
              <a:rect l="l" t="t" r="r" b="b"/>
              <a:pathLst>
                <a:path w="4522" h="7842" extrusionOk="0">
                  <a:moveTo>
                    <a:pt x="2344" y="1"/>
                  </a:moveTo>
                  <a:lnTo>
                    <a:pt x="335" y="503"/>
                  </a:lnTo>
                  <a:cubicBezTo>
                    <a:pt x="168" y="754"/>
                    <a:pt x="0" y="1005"/>
                    <a:pt x="0" y="1340"/>
                  </a:cubicBezTo>
                  <a:cubicBezTo>
                    <a:pt x="84" y="1508"/>
                    <a:pt x="84" y="1759"/>
                    <a:pt x="168" y="1926"/>
                  </a:cubicBezTo>
                  <a:cubicBezTo>
                    <a:pt x="335" y="2261"/>
                    <a:pt x="419" y="2680"/>
                    <a:pt x="670" y="3015"/>
                  </a:cubicBezTo>
                  <a:cubicBezTo>
                    <a:pt x="754" y="3182"/>
                    <a:pt x="838" y="3349"/>
                    <a:pt x="1005" y="3517"/>
                  </a:cubicBezTo>
                  <a:cubicBezTo>
                    <a:pt x="1926" y="4187"/>
                    <a:pt x="1591" y="5191"/>
                    <a:pt x="1842" y="6112"/>
                  </a:cubicBezTo>
                  <a:cubicBezTo>
                    <a:pt x="2344" y="6280"/>
                    <a:pt x="2763" y="6614"/>
                    <a:pt x="3098" y="7117"/>
                  </a:cubicBezTo>
                  <a:cubicBezTo>
                    <a:pt x="3311" y="7329"/>
                    <a:pt x="3403" y="7842"/>
                    <a:pt x="3782" y="7842"/>
                  </a:cubicBezTo>
                  <a:cubicBezTo>
                    <a:pt x="3851" y="7842"/>
                    <a:pt x="3929" y="7825"/>
                    <a:pt x="4019" y="7787"/>
                  </a:cubicBezTo>
                  <a:cubicBezTo>
                    <a:pt x="4521" y="7535"/>
                    <a:pt x="4354" y="6949"/>
                    <a:pt x="4437" y="6531"/>
                  </a:cubicBezTo>
                  <a:cubicBezTo>
                    <a:pt x="3935" y="5108"/>
                    <a:pt x="3433" y="3517"/>
                    <a:pt x="2931" y="2010"/>
                  </a:cubicBezTo>
                  <a:cubicBezTo>
                    <a:pt x="2261" y="1508"/>
                    <a:pt x="2931" y="587"/>
                    <a:pt x="2344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9" name="Google Shape;18909;p23"/>
            <p:cNvSpPr/>
            <p:nvPr/>
          </p:nvSpPr>
          <p:spPr>
            <a:xfrm>
              <a:off x="3951275" y="4267125"/>
              <a:ext cx="81650" cy="125600"/>
            </a:xfrm>
            <a:custGeom>
              <a:avLst/>
              <a:gdLst/>
              <a:ahLst/>
              <a:cxnLst/>
              <a:rect l="l" t="t" r="r" b="b"/>
              <a:pathLst>
                <a:path w="3266" h="5024" extrusionOk="0">
                  <a:moveTo>
                    <a:pt x="1340" y="0"/>
                  </a:moveTo>
                  <a:cubicBezTo>
                    <a:pt x="0" y="837"/>
                    <a:pt x="1423" y="2261"/>
                    <a:pt x="502" y="3181"/>
                  </a:cubicBezTo>
                  <a:cubicBezTo>
                    <a:pt x="1005" y="3600"/>
                    <a:pt x="670" y="4186"/>
                    <a:pt x="921" y="4688"/>
                  </a:cubicBezTo>
                  <a:cubicBezTo>
                    <a:pt x="1088" y="4856"/>
                    <a:pt x="1256" y="4940"/>
                    <a:pt x="1507" y="4940"/>
                  </a:cubicBezTo>
                  <a:cubicBezTo>
                    <a:pt x="2261" y="4772"/>
                    <a:pt x="3265" y="5023"/>
                    <a:pt x="3014" y="3684"/>
                  </a:cubicBezTo>
                  <a:lnTo>
                    <a:pt x="2512" y="2177"/>
                  </a:lnTo>
                  <a:cubicBezTo>
                    <a:pt x="1507" y="1842"/>
                    <a:pt x="1591" y="837"/>
                    <a:pt x="1340" y="0"/>
                  </a:cubicBezTo>
                  <a:close/>
                </a:path>
              </a:pathLst>
            </a:custGeom>
            <a:solidFill>
              <a:srgbClr val="1C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0" name="Google Shape;18910;p23"/>
            <p:cNvSpPr/>
            <p:nvPr/>
          </p:nvSpPr>
          <p:spPr>
            <a:xfrm>
              <a:off x="4154275" y="4884375"/>
              <a:ext cx="85850" cy="125775"/>
            </a:xfrm>
            <a:custGeom>
              <a:avLst/>
              <a:gdLst/>
              <a:ahLst/>
              <a:cxnLst/>
              <a:rect l="l" t="t" r="r" b="b"/>
              <a:pathLst>
                <a:path w="3434" h="5031" extrusionOk="0">
                  <a:moveTo>
                    <a:pt x="783" y="1"/>
                  </a:moveTo>
                  <a:cubicBezTo>
                    <a:pt x="615" y="1"/>
                    <a:pt x="440" y="71"/>
                    <a:pt x="252" y="259"/>
                  </a:cubicBezTo>
                  <a:cubicBezTo>
                    <a:pt x="1" y="677"/>
                    <a:pt x="85" y="1179"/>
                    <a:pt x="419" y="1514"/>
                  </a:cubicBezTo>
                  <a:cubicBezTo>
                    <a:pt x="1424" y="2519"/>
                    <a:pt x="922" y="4110"/>
                    <a:pt x="1926" y="5031"/>
                  </a:cubicBezTo>
                  <a:cubicBezTo>
                    <a:pt x="1675" y="3775"/>
                    <a:pt x="2261" y="3189"/>
                    <a:pt x="3433" y="3021"/>
                  </a:cubicBezTo>
                  <a:cubicBezTo>
                    <a:pt x="2847" y="2268"/>
                    <a:pt x="3182" y="1179"/>
                    <a:pt x="2512" y="510"/>
                  </a:cubicBezTo>
                  <a:cubicBezTo>
                    <a:pt x="2407" y="563"/>
                    <a:pt x="2305" y="585"/>
                    <a:pt x="2206" y="585"/>
                  </a:cubicBezTo>
                  <a:cubicBezTo>
                    <a:pt x="1699" y="585"/>
                    <a:pt x="1270" y="1"/>
                    <a:pt x="783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1" name="Google Shape;18911;p23"/>
            <p:cNvSpPr/>
            <p:nvPr/>
          </p:nvSpPr>
          <p:spPr>
            <a:xfrm>
              <a:off x="3511725" y="2488075"/>
              <a:ext cx="115150" cy="80075"/>
            </a:xfrm>
            <a:custGeom>
              <a:avLst/>
              <a:gdLst/>
              <a:ahLst/>
              <a:cxnLst/>
              <a:rect l="l" t="t" r="r" b="b"/>
              <a:pathLst>
                <a:path w="4606" h="3203" extrusionOk="0">
                  <a:moveTo>
                    <a:pt x="2513" y="1"/>
                  </a:moveTo>
                  <a:lnTo>
                    <a:pt x="2094" y="84"/>
                  </a:lnTo>
                  <a:cubicBezTo>
                    <a:pt x="1257" y="168"/>
                    <a:pt x="420" y="754"/>
                    <a:pt x="1" y="1507"/>
                  </a:cubicBezTo>
                  <a:cubicBezTo>
                    <a:pt x="336" y="2010"/>
                    <a:pt x="503" y="2680"/>
                    <a:pt x="1089" y="3014"/>
                  </a:cubicBezTo>
                  <a:cubicBezTo>
                    <a:pt x="1215" y="3140"/>
                    <a:pt x="1382" y="3203"/>
                    <a:pt x="1550" y="3203"/>
                  </a:cubicBezTo>
                  <a:cubicBezTo>
                    <a:pt x="1717" y="3203"/>
                    <a:pt x="1885" y="3140"/>
                    <a:pt x="2010" y="3014"/>
                  </a:cubicBezTo>
                  <a:cubicBezTo>
                    <a:pt x="1843" y="2596"/>
                    <a:pt x="754" y="2010"/>
                    <a:pt x="2094" y="1842"/>
                  </a:cubicBezTo>
                  <a:cubicBezTo>
                    <a:pt x="3015" y="1842"/>
                    <a:pt x="3852" y="2093"/>
                    <a:pt x="4606" y="2512"/>
                  </a:cubicBezTo>
                  <a:cubicBezTo>
                    <a:pt x="4271" y="1340"/>
                    <a:pt x="3099" y="921"/>
                    <a:pt x="2513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2" name="Google Shape;18912;p23"/>
            <p:cNvSpPr/>
            <p:nvPr/>
          </p:nvSpPr>
          <p:spPr>
            <a:xfrm>
              <a:off x="4156375" y="4818625"/>
              <a:ext cx="60725" cy="99475"/>
            </a:xfrm>
            <a:custGeom>
              <a:avLst/>
              <a:gdLst/>
              <a:ahLst/>
              <a:cxnLst/>
              <a:rect l="l" t="t" r="r" b="b"/>
              <a:pathLst>
                <a:path w="2429" h="3979" extrusionOk="0">
                  <a:moveTo>
                    <a:pt x="1120" y="0"/>
                  </a:moveTo>
                  <a:cubicBezTo>
                    <a:pt x="1026" y="0"/>
                    <a:pt x="922" y="42"/>
                    <a:pt x="838" y="126"/>
                  </a:cubicBezTo>
                  <a:cubicBezTo>
                    <a:pt x="838" y="712"/>
                    <a:pt x="922" y="1298"/>
                    <a:pt x="335" y="1633"/>
                  </a:cubicBezTo>
                  <a:cubicBezTo>
                    <a:pt x="84" y="1800"/>
                    <a:pt x="1" y="2135"/>
                    <a:pt x="168" y="2470"/>
                  </a:cubicBezTo>
                  <a:lnTo>
                    <a:pt x="335" y="2637"/>
                  </a:lnTo>
                  <a:cubicBezTo>
                    <a:pt x="587" y="2972"/>
                    <a:pt x="838" y="3307"/>
                    <a:pt x="1173" y="3558"/>
                  </a:cubicBezTo>
                  <a:cubicBezTo>
                    <a:pt x="1464" y="3849"/>
                    <a:pt x="1692" y="3978"/>
                    <a:pt x="1873" y="3978"/>
                  </a:cubicBezTo>
                  <a:cubicBezTo>
                    <a:pt x="2160" y="3978"/>
                    <a:pt x="2326" y="3653"/>
                    <a:pt x="2428" y="3140"/>
                  </a:cubicBezTo>
                  <a:cubicBezTo>
                    <a:pt x="2428" y="2972"/>
                    <a:pt x="2345" y="2805"/>
                    <a:pt x="2345" y="2637"/>
                  </a:cubicBezTo>
                  <a:cubicBezTo>
                    <a:pt x="1591" y="1968"/>
                    <a:pt x="1759" y="963"/>
                    <a:pt x="1340" y="126"/>
                  </a:cubicBezTo>
                  <a:cubicBezTo>
                    <a:pt x="1298" y="42"/>
                    <a:pt x="1215" y="0"/>
                    <a:pt x="1120" y="0"/>
                  </a:cubicBezTo>
                  <a:close/>
                </a:path>
              </a:pathLst>
            </a:custGeom>
            <a:solidFill>
              <a:srgbClr val="2A6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3" name="Google Shape;18913;p23"/>
            <p:cNvSpPr/>
            <p:nvPr/>
          </p:nvSpPr>
          <p:spPr>
            <a:xfrm>
              <a:off x="3968000" y="4357125"/>
              <a:ext cx="85850" cy="90000"/>
            </a:xfrm>
            <a:custGeom>
              <a:avLst/>
              <a:gdLst/>
              <a:ahLst/>
              <a:cxnLst/>
              <a:rect l="l" t="t" r="r" b="b"/>
              <a:pathLst>
                <a:path w="3434" h="3600" extrusionOk="0">
                  <a:moveTo>
                    <a:pt x="2429" y="0"/>
                  </a:moveTo>
                  <a:cubicBezTo>
                    <a:pt x="2010" y="1005"/>
                    <a:pt x="1173" y="1088"/>
                    <a:pt x="336" y="1088"/>
                  </a:cubicBezTo>
                  <a:cubicBezTo>
                    <a:pt x="1" y="1591"/>
                    <a:pt x="85" y="2177"/>
                    <a:pt x="503" y="2595"/>
                  </a:cubicBezTo>
                  <a:lnTo>
                    <a:pt x="922" y="2595"/>
                  </a:lnTo>
                  <a:cubicBezTo>
                    <a:pt x="1107" y="1947"/>
                    <a:pt x="1343" y="1581"/>
                    <a:pt x="1631" y="1581"/>
                  </a:cubicBezTo>
                  <a:cubicBezTo>
                    <a:pt x="1863" y="1581"/>
                    <a:pt x="2129" y="1820"/>
                    <a:pt x="2429" y="2344"/>
                  </a:cubicBezTo>
                  <a:cubicBezTo>
                    <a:pt x="2680" y="2847"/>
                    <a:pt x="2847" y="3349"/>
                    <a:pt x="3433" y="3600"/>
                  </a:cubicBezTo>
                  <a:cubicBezTo>
                    <a:pt x="2931" y="2428"/>
                    <a:pt x="3182" y="1088"/>
                    <a:pt x="2429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4" name="Google Shape;18914;p23"/>
            <p:cNvSpPr/>
            <p:nvPr/>
          </p:nvSpPr>
          <p:spPr>
            <a:xfrm>
              <a:off x="4187775" y="4821750"/>
              <a:ext cx="27225" cy="62825"/>
            </a:xfrm>
            <a:custGeom>
              <a:avLst/>
              <a:gdLst/>
              <a:ahLst/>
              <a:cxnLst/>
              <a:rect l="l" t="t" r="r" b="b"/>
              <a:pathLst>
                <a:path w="1089" h="2513" extrusionOk="0">
                  <a:moveTo>
                    <a:pt x="84" y="1"/>
                  </a:moveTo>
                  <a:cubicBezTo>
                    <a:pt x="84" y="1005"/>
                    <a:pt x="0" y="2010"/>
                    <a:pt x="1089" y="2512"/>
                  </a:cubicBezTo>
                  <a:cubicBezTo>
                    <a:pt x="1005" y="1591"/>
                    <a:pt x="670" y="754"/>
                    <a:pt x="84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5" name="Google Shape;18915;p23"/>
            <p:cNvSpPr/>
            <p:nvPr/>
          </p:nvSpPr>
          <p:spPr>
            <a:xfrm>
              <a:off x="3882200" y="3905025"/>
              <a:ext cx="25125" cy="50250"/>
            </a:xfrm>
            <a:custGeom>
              <a:avLst/>
              <a:gdLst/>
              <a:ahLst/>
              <a:cxnLst/>
              <a:rect l="l" t="t" r="r" b="b"/>
              <a:pathLst>
                <a:path w="1005" h="2010" extrusionOk="0">
                  <a:moveTo>
                    <a:pt x="335" y="1"/>
                  </a:moveTo>
                  <a:cubicBezTo>
                    <a:pt x="335" y="754"/>
                    <a:pt x="0" y="1508"/>
                    <a:pt x="838" y="2010"/>
                  </a:cubicBezTo>
                  <a:cubicBezTo>
                    <a:pt x="754" y="1340"/>
                    <a:pt x="1005" y="587"/>
                    <a:pt x="335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6" name="Google Shape;18916;p23"/>
            <p:cNvSpPr/>
            <p:nvPr/>
          </p:nvSpPr>
          <p:spPr>
            <a:xfrm>
              <a:off x="3476150" y="2586450"/>
              <a:ext cx="25150" cy="27225"/>
            </a:xfrm>
            <a:custGeom>
              <a:avLst/>
              <a:gdLst/>
              <a:ahLst/>
              <a:cxnLst/>
              <a:rect l="l" t="t" r="r" b="b"/>
              <a:pathLst>
                <a:path w="1006" h="1089" extrusionOk="0">
                  <a:moveTo>
                    <a:pt x="503" y="0"/>
                  </a:moveTo>
                  <a:lnTo>
                    <a:pt x="503" y="0"/>
                  </a:lnTo>
                  <a:cubicBezTo>
                    <a:pt x="252" y="586"/>
                    <a:pt x="1" y="1089"/>
                    <a:pt x="922" y="1089"/>
                  </a:cubicBezTo>
                  <a:cubicBezTo>
                    <a:pt x="1005" y="670"/>
                    <a:pt x="838" y="251"/>
                    <a:pt x="503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7" name="Google Shape;18917;p23"/>
            <p:cNvSpPr/>
            <p:nvPr/>
          </p:nvSpPr>
          <p:spPr>
            <a:xfrm>
              <a:off x="3538950" y="2561325"/>
              <a:ext cx="23050" cy="27250"/>
            </a:xfrm>
            <a:custGeom>
              <a:avLst/>
              <a:gdLst/>
              <a:ahLst/>
              <a:cxnLst/>
              <a:rect l="l" t="t" r="r" b="b"/>
              <a:pathLst>
                <a:path w="922" h="1090" extrusionOk="0">
                  <a:moveTo>
                    <a:pt x="0" y="1"/>
                  </a:moveTo>
                  <a:cubicBezTo>
                    <a:pt x="168" y="503"/>
                    <a:pt x="503" y="922"/>
                    <a:pt x="921" y="1089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8" name="Google Shape;18918;p23"/>
            <p:cNvSpPr/>
            <p:nvPr/>
          </p:nvSpPr>
          <p:spPr>
            <a:xfrm>
              <a:off x="3859175" y="34152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9" name="Google Shape;18919;p23"/>
            <p:cNvSpPr/>
            <p:nvPr/>
          </p:nvSpPr>
          <p:spPr>
            <a:xfrm>
              <a:off x="4340550" y="49975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cubicBezTo>
                    <a:pt x="336" y="168"/>
                    <a:pt x="168" y="335"/>
                    <a:pt x="1" y="503"/>
                  </a:cubicBezTo>
                  <a:cubicBezTo>
                    <a:pt x="168" y="335"/>
                    <a:pt x="336" y="168"/>
                    <a:pt x="503" y="0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0" name="Google Shape;18920;p23"/>
            <p:cNvSpPr/>
            <p:nvPr/>
          </p:nvSpPr>
          <p:spPr>
            <a:xfrm>
              <a:off x="3576625" y="2624125"/>
              <a:ext cx="12575" cy="8400"/>
            </a:xfrm>
            <a:custGeom>
              <a:avLst/>
              <a:gdLst/>
              <a:ahLst/>
              <a:cxnLst/>
              <a:rect l="l" t="t" r="r" b="b"/>
              <a:pathLst>
                <a:path w="503" h="336" extrusionOk="0">
                  <a:moveTo>
                    <a:pt x="503" y="0"/>
                  </a:moveTo>
                  <a:lnTo>
                    <a:pt x="503" y="0"/>
                  </a:lnTo>
                  <a:cubicBezTo>
                    <a:pt x="419" y="84"/>
                    <a:pt x="0" y="0"/>
                    <a:pt x="335" y="335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ABD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1" name="Google Shape;18921;p23"/>
            <p:cNvSpPr/>
            <p:nvPr/>
          </p:nvSpPr>
          <p:spPr>
            <a:xfrm>
              <a:off x="4177300" y="4809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2" name="Google Shape;18922;p23"/>
            <p:cNvSpPr/>
            <p:nvPr/>
          </p:nvSpPr>
          <p:spPr>
            <a:xfrm>
              <a:off x="3564050" y="258855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20" y="502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3" name="Google Shape;18923;p23"/>
            <p:cNvSpPr/>
            <p:nvPr/>
          </p:nvSpPr>
          <p:spPr>
            <a:xfrm>
              <a:off x="4277775" y="45329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4" name="Google Shape;18924;p23"/>
            <p:cNvSpPr/>
            <p:nvPr/>
          </p:nvSpPr>
          <p:spPr>
            <a:xfrm>
              <a:off x="2969650" y="4681525"/>
              <a:ext cx="171650" cy="317650"/>
            </a:xfrm>
            <a:custGeom>
              <a:avLst/>
              <a:gdLst/>
              <a:ahLst/>
              <a:cxnLst/>
              <a:rect l="l" t="t" r="r" b="b"/>
              <a:pathLst>
                <a:path w="6866" h="12706" extrusionOk="0">
                  <a:moveTo>
                    <a:pt x="587" y="1"/>
                  </a:moveTo>
                  <a:cubicBezTo>
                    <a:pt x="1" y="1089"/>
                    <a:pt x="1" y="2010"/>
                    <a:pt x="1089" y="2847"/>
                  </a:cubicBezTo>
                  <a:cubicBezTo>
                    <a:pt x="1675" y="3266"/>
                    <a:pt x="1926" y="4103"/>
                    <a:pt x="1675" y="4856"/>
                  </a:cubicBezTo>
                  <a:cubicBezTo>
                    <a:pt x="838" y="6614"/>
                    <a:pt x="2010" y="7703"/>
                    <a:pt x="2596" y="9042"/>
                  </a:cubicBezTo>
                  <a:cubicBezTo>
                    <a:pt x="2847" y="9377"/>
                    <a:pt x="2931" y="9879"/>
                    <a:pt x="2763" y="10382"/>
                  </a:cubicBezTo>
                  <a:cubicBezTo>
                    <a:pt x="2596" y="10884"/>
                    <a:pt x="2680" y="11470"/>
                    <a:pt x="3266" y="11554"/>
                  </a:cubicBezTo>
                  <a:cubicBezTo>
                    <a:pt x="4212" y="11845"/>
                    <a:pt x="5095" y="12705"/>
                    <a:pt x="6189" y="12705"/>
                  </a:cubicBezTo>
                  <a:cubicBezTo>
                    <a:pt x="6354" y="12705"/>
                    <a:pt x="6523" y="12686"/>
                    <a:pt x="6698" y="12642"/>
                  </a:cubicBezTo>
                  <a:cubicBezTo>
                    <a:pt x="6866" y="11386"/>
                    <a:pt x="6112" y="10298"/>
                    <a:pt x="6028" y="9126"/>
                  </a:cubicBezTo>
                  <a:cubicBezTo>
                    <a:pt x="5861" y="8791"/>
                    <a:pt x="5861" y="8456"/>
                    <a:pt x="6028" y="8205"/>
                  </a:cubicBezTo>
                  <a:lnTo>
                    <a:pt x="6028" y="7619"/>
                  </a:lnTo>
                  <a:cubicBezTo>
                    <a:pt x="5275" y="7619"/>
                    <a:pt x="4521" y="7619"/>
                    <a:pt x="4354" y="6280"/>
                  </a:cubicBezTo>
                  <a:cubicBezTo>
                    <a:pt x="4019" y="5191"/>
                    <a:pt x="3684" y="4103"/>
                    <a:pt x="3182" y="3014"/>
                  </a:cubicBezTo>
                  <a:cubicBezTo>
                    <a:pt x="3015" y="2428"/>
                    <a:pt x="2931" y="1759"/>
                    <a:pt x="2261" y="1675"/>
                  </a:cubicBezTo>
                  <a:cubicBezTo>
                    <a:pt x="1173" y="1591"/>
                    <a:pt x="1256" y="503"/>
                    <a:pt x="587" y="1"/>
                  </a:cubicBezTo>
                  <a:close/>
                </a:path>
              </a:pathLst>
            </a:custGeom>
            <a:solidFill>
              <a:srgbClr val="7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5" name="Google Shape;18925;p23"/>
            <p:cNvSpPr/>
            <p:nvPr/>
          </p:nvSpPr>
          <p:spPr>
            <a:xfrm>
              <a:off x="2871275" y="4401075"/>
              <a:ext cx="108875" cy="106750"/>
            </a:xfrm>
            <a:custGeom>
              <a:avLst/>
              <a:gdLst/>
              <a:ahLst/>
              <a:cxnLst/>
              <a:rect l="l" t="t" r="r" b="b"/>
              <a:pathLst>
                <a:path w="4355" h="4270" extrusionOk="0">
                  <a:moveTo>
                    <a:pt x="3015" y="0"/>
                  </a:moveTo>
                  <a:cubicBezTo>
                    <a:pt x="2345" y="251"/>
                    <a:pt x="2261" y="1172"/>
                    <a:pt x="1508" y="1172"/>
                  </a:cubicBezTo>
                  <a:cubicBezTo>
                    <a:pt x="1398" y="1192"/>
                    <a:pt x="1306" y="1201"/>
                    <a:pt x="1230" y="1201"/>
                  </a:cubicBezTo>
                  <a:cubicBezTo>
                    <a:pt x="663" y="1201"/>
                    <a:pt x="932" y="694"/>
                    <a:pt x="1005" y="251"/>
                  </a:cubicBezTo>
                  <a:lnTo>
                    <a:pt x="1005" y="251"/>
                  </a:lnTo>
                  <a:cubicBezTo>
                    <a:pt x="85" y="335"/>
                    <a:pt x="1" y="1005"/>
                    <a:pt x="85" y="1758"/>
                  </a:cubicBezTo>
                  <a:cubicBezTo>
                    <a:pt x="205" y="1999"/>
                    <a:pt x="402" y="2067"/>
                    <a:pt x="619" y="2067"/>
                  </a:cubicBezTo>
                  <a:cubicBezTo>
                    <a:pt x="896" y="2067"/>
                    <a:pt x="1207" y="1956"/>
                    <a:pt x="1435" y="1956"/>
                  </a:cubicBezTo>
                  <a:cubicBezTo>
                    <a:pt x="1648" y="1956"/>
                    <a:pt x="1788" y="2053"/>
                    <a:pt x="1759" y="2428"/>
                  </a:cubicBezTo>
                  <a:cubicBezTo>
                    <a:pt x="1759" y="3050"/>
                    <a:pt x="2062" y="3144"/>
                    <a:pt x="2404" y="3144"/>
                  </a:cubicBezTo>
                  <a:cubicBezTo>
                    <a:pt x="2554" y="3144"/>
                    <a:pt x="2710" y="3126"/>
                    <a:pt x="2852" y="3126"/>
                  </a:cubicBezTo>
                  <a:cubicBezTo>
                    <a:pt x="3129" y="3126"/>
                    <a:pt x="3350" y="3195"/>
                    <a:pt x="3350" y="3600"/>
                  </a:cubicBezTo>
                  <a:cubicBezTo>
                    <a:pt x="3433" y="3851"/>
                    <a:pt x="3433" y="4019"/>
                    <a:pt x="3517" y="4270"/>
                  </a:cubicBezTo>
                  <a:cubicBezTo>
                    <a:pt x="3936" y="4270"/>
                    <a:pt x="4354" y="4102"/>
                    <a:pt x="4103" y="3516"/>
                  </a:cubicBezTo>
                  <a:cubicBezTo>
                    <a:pt x="3936" y="3014"/>
                    <a:pt x="3517" y="2512"/>
                    <a:pt x="3098" y="2261"/>
                  </a:cubicBezTo>
                  <a:cubicBezTo>
                    <a:pt x="2847" y="2093"/>
                    <a:pt x="2680" y="1842"/>
                    <a:pt x="2931" y="1675"/>
                  </a:cubicBezTo>
                  <a:cubicBezTo>
                    <a:pt x="3015" y="1619"/>
                    <a:pt x="3145" y="1619"/>
                    <a:pt x="3275" y="1619"/>
                  </a:cubicBezTo>
                  <a:cubicBezTo>
                    <a:pt x="3536" y="1619"/>
                    <a:pt x="3796" y="1619"/>
                    <a:pt x="3684" y="1172"/>
                  </a:cubicBezTo>
                  <a:cubicBezTo>
                    <a:pt x="3601" y="754"/>
                    <a:pt x="3684" y="84"/>
                    <a:pt x="3015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6" name="Google Shape;18926;p23"/>
            <p:cNvSpPr/>
            <p:nvPr/>
          </p:nvSpPr>
          <p:spPr>
            <a:xfrm>
              <a:off x="2925700" y="4499500"/>
              <a:ext cx="48175" cy="33450"/>
            </a:xfrm>
            <a:custGeom>
              <a:avLst/>
              <a:gdLst/>
              <a:ahLst/>
              <a:cxnLst/>
              <a:rect l="l" t="t" r="r" b="b"/>
              <a:pathLst>
                <a:path w="1927" h="1338" extrusionOk="0">
                  <a:moveTo>
                    <a:pt x="587" y="1"/>
                  </a:moveTo>
                  <a:cubicBezTo>
                    <a:pt x="494" y="1"/>
                    <a:pt x="408" y="45"/>
                    <a:pt x="335" y="165"/>
                  </a:cubicBezTo>
                  <a:cubicBezTo>
                    <a:pt x="0" y="500"/>
                    <a:pt x="419" y="1003"/>
                    <a:pt x="754" y="1170"/>
                  </a:cubicBezTo>
                  <a:cubicBezTo>
                    <a:pt x="1089" y="1254"/>
                    <a:pt x="1507" y="1337"/>
                    <a:pt x="1926" y="1337"/>
                  </a:cubicBezTo>
                  <a:lnTo>
                    <a:pt x="1340" y="333"/>
                  </a:lnTo>
                  <a:cubicBezTo>
                    <a:pt x="1101" y="273"/>
                    <a:pt x="820" y="1"/>
                    <a:pt x="587" y="1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7" name="Google Shape;18927;p23"/>
            <p:cNvSpPr/>
            <p:nvPr/>
          </p:nvSpPr>
          <p:spPr>
            <a:xfrm>
              <a:off x="3080575" y="4708725"/>
              <a:ext cx="23050" cy="50275"/>
            </a:xfrm>
            <a:custGeom>
              <a:avLst/>
              <a:gdLst/>
              <a:ahLst/>
              <a:cxnLst/>
              <a:rect l="l" t="t" r="r" b="b"/>
              <a:pathLst>
                <a:path w="922" h="2011" extrusionOk="0">
                  <a:moveTo>
                    <a:pt x="252" y="1"/>
                  </a:moveTo>
                  <a:cubicBezTo>
                    <a:pt x="252" y="754"/>
                    <a:pt x="1" y="1508"/>
                    <a:pt x="671" y="2010"/>
                  </a:cubicBezTo>
                  <a:cubicBezTo>
                    <a:pt x="671" y="1340"/>
                    <a:pt x="922" y="587"/>
                    <a:pt x="252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8" name="Google Shape;18928;p23"/>
            <p:cNvSpPr/>
            <p:nvPr/>
          </p:nvSpPr>
          <p:spPr>
            <a:xfrm>
              <a:off x="2984300" y="4346650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1" y="0"/>
                  </a:moveTo>
                  <a:cubicBezTo>
                    <a:pt x="29" y="14"/>
                    <a:pt x="56" y="31"/>
                    <a:pt x="84" y="49"/>
                  </a:cubicBezTo>
                  <a:lnTo>
                    <a:pt x="84" y="49"/>
                  </a:lnTo>
                  <a:cubicBezTo>
                    <a:pt x="84" y="32"/>
                    <a:pt x="84" y="16"/>
                    <a:pt x="84" y="0"/>
                  </a:cubicBezTo>
                  <a:close/>
                  <a:moveTo>
                    <a:pt x="84" y="49"/>
                  </a:moveTo>
                  <a:cubicBezTo>
                    <a:pt x="84" y="215"/>
                    <a:pt x="84" y="442"/>
                    <a:pt x="84" y="670"/>
                  </a:cubicBezTo>
                  <a:cubicBezTo>
                    <a:pt x="84" y="754"/>
                    <a:pt x="168" y="921"/>
                    <a:pt x="252" y="1005"/>
                  </a:cubicBezTo>
                  <a:cubicBezTo>
                    <a:pt x="503" y="921"/>
                    <a:pt x="587" y="670"/>
                    <a:pt x="503" y="503"/>
                  </a:cubicBezTo>
                  <a:cubicBezTo>
                    <a:pt x="363" y="293"/>
                    <a:pt x="224" y="142"/>
                    <a:pt x="84" y="49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9" name="Google Shape;18929;p23"/>
            <p:cNvSpPr/>
            <p:nvPr/>
          </p:nvSpPr>
          <p:spPr>
            <a:xfrm>
              <a:off x="4342650" y="2698700"/>
              <a:ext cx="613275" cy="364975"/>
            </a:xfrm>
            <a:custGeom>
              <a:avLst/>
              <a:gdLst/>
              <a:ahLst/>
              <a:cxnLst/>
              <a:rect l="l" t="t" r="r" b="b"/>
              <a:pathLst>
                <a:path w="24531" h="14599" extrusionOk="0">
                  <a:moveTo>
                    <a:pt x="1224" y="1"/>
                  </a:moveTo>
                  <a:cubicBezTo>
                    <a:pt x="164" y="1"/>
                    <a:pt x="142" y="1038"/>
                    <a:pt x="1" y="1957"/>
                  </a:cubicBezTo>
                  <a:cubicBezTo>
                    <a:pt x="2596" y="3213"/>
                    <a:pt x="5024" y="4887"/>
                    <a:pt x="7703" y="5892"/>
                  </a:cubicBezTo>
                  <a:cubicBezTo>
                    <a:pt x="10968" y="7315"/>
                    <a:pt x="14149" y="9073"/>
                    <a:pt x="16996" y="11166"/>
                  </a:cubicBezTo>
                  <a:cubicBezTo>
                    <a:pt x="18921" y="12505"/>
                    <a:pt x="20931" y="13677"/>
                    <a:pt x="23024" y="14598"/>
                  </a:cubicBezTo>
                  <a:cubicBezTo>
                    <a:pt x="23777" y="14096"/>
                    <a:pt x="23861" y="13175"/>
                    <a:pt x="24530" y="12589"/>
                  </a:cubicBezTo>
                  <a:cubicBezTo>
                    <a:pt x="20596" y="10245"/>
                    <a:pt x="16745" y="7650"/>
                    <a:pt x="12642" y="5389"/>
                  </a:cubicBezTo>
                  <a:cubicBezTo>
                    <a:pt x="9210" y="3464"/>
                    <a:pt x="5526" y="1873"/>
                    <a:pt x="1926" y="115"/>
                  </a:cubicBezTo>
                  <a:cubicBezTo>
                    <a:pt x="1652" y="36"/>
                    <a:pt x="1420" y="1"/>
                    <a:pt x="1224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0" name="Google Shape;18930;p23"/>
            <p:cNvSpPr/>
            <p:nvPr/>
          </p:nvSpPr>
          <p:spPr>
            <a:xfrm>
              <a:off x="3415450" y="2272500"/>
              <a:ext cx="600725" cy="276300"/>
            </a:xfrm>
            <a:custGeom>
              <a:avLst/>
              <a:gdLst/>
              <a:ahLst/>
              <a:cxnLst/>
              <a:rect l="l" t="t" r="r" b="b"/>
              <a:pathLst>
                <a:path w="24029" h="11052" extrusionOk="0">
                  <a:moveTo>
                    <a:pt x="419" y="0"/>
                  </a:moveTo>
                  <a:lnTo>
                    <a:pt x="419" y="0"/>
                  </a:lnTo>
                  <a:cubicBezTo>
                    <a:pt x="1" y="2931"/>
                    <a:pt x="587" y="4103"/>
                    <a:pt x="2931" y="4103"/>
                  </a:cubicBezTo>
                  <a:cubicBezTo>
                    <a:pt x="7536" y="5610"/>
                    <a:pt x="11973" y="7619"/>
                    <a:pt x="16494" y="9544"/>
                  </a:cubicBezTo>
                  <a:cubicBezTo>
                    <a:pt x="16745" y="9377"/>
                    <a:pt x="16577" y="9042"/>
                    <a:pt x="16745" y="8875"/>
                  </a:cubicBezTo>
                  <a:lnTo>
                    <a:pt x="16745" y="8875"/>
                  </a:lnTo>
                  <a:cubicBezTo>
                    <a:pt x="16745" y="9126"/>
                    <a:pt x="16661" y="9377"/>
                    <a:pt x="16912" y="9628"/>
                  </a:cubicBezTo>
                  <a:cubicBezTo>
                    <a:pt x="17833" y="10298"/>
                    <a:pt x="18921" y="10716"/>
                    <a:pt x="19926" y="11051"/>
                  </a:cubicBezTo>
                  <a:cubicBezTo>
                    <a:pt x="20183" y="10538"/>
                    <a:pt x="20440" y="10074"/>
                    <a:pt x="20998" y="10074"/>
                  </a:cubicBezTo>
                  <a:cubicBezTo>
                    <a:pt x="21168" y="10074"/>
                    <a:pt x="21366" y="10117"/>
                    <a:pt x="21601" y="10214"/>
                  </a:cubicBezTo>
                  <a:cubicBezTo>
                    <a:pt x="21990" y="10430"/>
                    <a:pt x="22423" y="10602"/>
                    <a:pt x="22856" y="10602"/>
                  </a:cubicBezTo>
                  <a:cubicBezTo>
                    <a:pt x="23261" y="10602"/>
                    <a:pt x="23664" y="10452"/>
                    <a:pt x="24028" y="10047"/>
                  </a:cubicBezTo>
                  <a:cubicBezTo>
                    <a:pt x="20094" y="8037"/>
                    <a:pt x="15908" y="6614"/>
                    <a:pt x="11889" y="4772"/>
                  </a:cubicBezTo>
                  <a:cubicBezTo>
                    <a:pt x="8122" y="3014"/>
                    <a:pt x="4187" y="1591"/>
                    <a:pt x="41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1" name="Google Shape;18931;p23"/>
            <p:cNvSpPr/>
            <p:nvPr/>
          </p:nvSpPr>
          <p:spPr>
            <a:xfrm>
              <a:off x="4911950" y="3013425"/>
              <a:ext cx="496325" cy="327850"/>
            </a:xfrm>
            <a:custGeom>
              <a:avLst/>
              <a:gdLst/>
              <a:ahLst/>
              <a:cxnLst/>
              <a:rect l="l" t="t" r="r" b="b"/>
              <a:pathLst>
                <a:path w="19853" h="13114" extrusionOk="0">
                  <a:moveTo>
                    <a:pt x="1758" y="0"/>
                  </a:moveTo>
                  <a:cubicBezTo>
                    <a:pt x="503" y="84"/>
                    <a:pt x="0" y="754"/>
                    <a:pt x="252" y="2009"/>
                  </a:cubicBezTo>
                  <a:lnTo>
                    <a:pt x="2763" y="3516"/>
                  </a:lnTo>
                  <a:cubicBezTo>
                    <a:pt x="3014" y="3851"/>
                    <a:pt x="3517" y="3684"/>
                    <a:pt x="3768" y="4019"/>
                  </a:cubicBezTo>
                  <a:cubicBezTo>
                    <a:pt x="4103" y="4186"/>
                    <a:pt x="4605" y="4102"/>
                    <a:pt x="4772" y="4521"/>
                  </a:cubicBezTo>
                  <a:cubicBezTo>
                    <a:pt x="5275" y="4940"/>
                    <a:pt x="5944" y="5023"/>
                    <a:pt x="6279" y="5609"/>
                  </a:cubicBezTo>
                  <a:cubicBezTo>
                    <a:pt x="6447" y="5693"/>
                    <a:pt x="6614" y="5860"/>
                    <a:pt x="6782" y="6028"/>
                  </a:cubicBezTo>
                  <a:lnTo>
                    <a:pt x="15907" y="12056"/>
                  </a:lnTo>
                  <a:cubicBezTo>
                    <a:pt x="15991" y="12223"/>
                    <a:pt x="16158" y="12391"/>
                    <a:pt x="16326" y="12474"/>
                  </a:cubicBezTo>
                  <a:lnTo>
                    <a:pt x="16828" y="12558"/>
                  </a:lnTo>
                  <a:cubicBezTo>
                    <a:pt x="17414" y="12642"/>
                    <a:pt x="17916" y="12977"/>
                    <a:pt x="18419" y="13060"/>
                  </a:cubicBezTo>
                  <a:cubicBezTo>
                    <a:pt x="18621" y="13096"/>
                    <a:pt x="18795" y="13113"/>
                    <a:pt x="18945" y="13113"/>
                  </a:cubicBezTo>
                  <a:cubicBezTo>
                    <a:pt x="19852" y="13113"/>
                    <a:pt x="19842" y="12487"/>
                    <a:pt x="19340" y="11553"/>
                  </a:cubicBezTo>
                  <a:cubicBezTo>
                    <a:pt x="19005" y="10549"/>
                    <a:pt x="17749" y="10549"/>
                    <a:pt x="17247" y="9628"/>
                  </a:cubicBezTo>
                  <a:cubicBezTo>
                    <a:pt x="16493" y="9460"/>
                    <a:pt x="15823" y="9042"/>
                    <a:pt x="15321" y="8540"/>
                  </a:cubicBezTo>
                  <a:cubicBezTo>
                    <a:pt x="11972" y="6112"/>
                    <a:pt x="8205" y="4437"/>
                    <a:pt x="5275" y="1591"/>
                  </a:cubicBezTo>
                  <a:cubicBezTo>
                    <a:pt x="4019" y="1172"/>
                    <a:pt x="2931" y="670"/>
                    <a:pt x="1758" y="0"/>
                  </a:cubicBezTo>
                  <a:close/>
                </a:path>
              </a:pathLst>
            </a:custGeom>
            <a:solidFill>
              <a:srgbClr val="21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2" name="Google Shape;18932;p23"/>
            <p:cNvSpPr/>
            <p:nvPr/>
          </p:nvSpPr>
          <p:spPr>
            <a:xfrm>
              <a:off x="5307525" y="3474400"/>
              <a:ext cx="247000" cy="192050"/>
            </a:xfrm>
            <a:custGeom>
              <a:avLst/>
              <a:gdLst/>
              <a:ahLst/>
              <a:cxnLst/>
              <a:rect l="l" t="t" r="r" b="b"/>
              <a:pathLst>
                <a:path w="9880" h="7682" extrusionOk="0">
                  <a:moveTo>
                    <a:pt x="4644" y="0"/>
                  </a:moveTo>
                  <a:cubicBezTo>
                    <a:pt x="4355" y="0"/>
                    <a:pt x="4078" y="247"/>
                    <a:pt x="3935" y="817"/>
                  </a:cubicBezTo>
                  <a:cubicBezTo>
                    <a:pt x="3768" y="1151"/>
                    <a:pt x="3349" y="1151"/>
                    <a:pt x="3014" y="1151"/>
                  </a:cubicBezTo>
                  <a:cubicBezTo>
                    <a:pt x="3433" y="1654"/>
                    <a:pt x="3265" y="2324"/>
                    <a:pt x="2763" y="2658"/>
                  </a:cubicBezTo>
                  <a:cubicBezTo>
                    <a:pt x="2584" y="2778"/>
                    <a:pt x="2443" y="2826"/>
                    <a:pt x="2329" y="2826"/>
                  </a:cubicBezTo>
                  <a:cubicBezTo>
                    <a:pt x="1965" y="2826"/>
                    <a:pt x="1886" y="2328"/>
                    <a:pt x="1758" y="2072"/>
                  </a:cubicBezTo>
                  <a:cubicBezTo>
                    <a:pt x="1449" y="1609"/>
                    <a:pt x="1172" y="1240"/>
                    <a:pt x="809" y="1240"/>
                  </a:cubicBezTo>
                  <a:cubicBezTo>
                    <a:pt x="582" y="1240"/>
                    <a:pt x="322" y="1384"/>
                    <a:pt x="0" y="1738"/>
                  </a:cubicBezTo>
                  <a:lnTo>
                    <a:pt x="1591" y="4082"/>
                  </a:lnTo>
                  <a:lnTo>
                    <a:pt x="3014" y="4668"/>
                  </a:lnTo>
                  <a:cubicBezTo>
                    <a:pt x="3014" y="4835"/>
                    <a:pt x="3098" y="5003"/>
                    <a:pt x="3098" y="5086"/>
                  </a:cubicBezTo>
                  <a:cubicBezTo>
                    <a:pt x="3851" y="5170"/>
                    <a:pt x="4437" y="5254"/>
                    <a:pt x="4689" y="6091"/>
                  </a:cubicBezTo>
                  <a:cubicBezTo>
                    <a:pt x="6949" y="6175"/>
                    <a:pt x="6949" y="6175"/>
                    <a:pt x="9126" y="7514"/>
                  </a:cubicBezTo>
                  <a:cubicBezTo>
                    <a:pt x="9293" y="7598"/>
                    <a:pt x="9461" y="7682"/>
                    <a:pt x="9544" y="7682"/>
                  </a:cubicBezTo>
                  <a:cubicBezTo>
                    <a:pt x="9461" y="6175"/>
                    <a:pt x="9879" y="4584"/>
                    <a:pt x="9461" y="2993"/>
                  </a:cubicBezTo>
                  <a:cubicBezTo>
                    <a:pt x="9293" y="2072"/>
                    <a:pt x="9126" y="1738"/>
                    <a:pt x="8289" y="1738"/>
                  </a:cubicBezTo>
                  <a:cubicBezTo>
                    <a:pt x="8140" y="1759"/>
                    <a:pt x="7991" y="1769"/>
                    <a:pt x="7843" y="1769"/>
                  </a:cubicBezTo>
                  <a:cubicBezTo>
                    <a:pt x="6827" y="1769"/>
                    <a:pt x="5859" y="1275"/>
                    <a:pt x="5275" y="398"/>
                  </a:cubicBezTo>
                  <a:cubicBezTo>
                    <a:pt x="5093" y="144"/>
                    <a:pt x="4865" y="0"/>
                    <a:pt x="464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3" name="Google Shape;18933;p23"/>
            <p:cNvSpPr/>
            <p:nvPr/>
          </p:nvSpPr>
          <p:spPr>
            <a:xfrm>
              <a:off x="3275225" y="2204700"/>
              <a:ext cx="228175" cy="268750"/>
            </a:xfrm>
            <a:custGeom>
              <a:avLst/>
              <a:gdLst/>
              <a:ahLst/>
              <a:cxnLst/>
              <a:rect l="l" t="t" r="r" b="b"/>
              <a:pathLst>
                <a:path w="9127" h="10750" extrusionOk="0">
                  <a:moveTo>
                    <a:pt x="674" y="1"/>
                  </a:moveTo>
                  <a:cubicBezTo>
                    <a:pt x="537" y="1"/>
                    <a:pt x="420" y="52"/>
                    <a:pt x="336" y="201"/>
                  </a:cubicBezTo>
                  <a:cubicBezTo>
                    <a:pt x="1" y="787"/>
                    <a:pt x="168" y="1457"/>
                    <a:pt x="838" y="2126"/>
                  </a:cubicBezTo>
                  <a:cubicBezTo>
                    <a:pt x="1675" y="2964"/>
                    <a:pt x="2261" y="4136"/>
                    <a:pt x="2512" y="5308"/>
                  </a:cubicBezTo>
                  <a:lnTo>
                    <a:pt x="3517" y="6815"/>
                  </a:lnTo>
                  <a:cubicBezTo>
                    <a:pt x="4940" y="8070"/>
                    <a:pt x="5526" y="9912"/>
                    <a:pt x="7619" y="10749"/>
                  </a:cubicBezTo>
                  <a:cubicBezTo>
                    <a:pt x="7368" y="9829"/>
                    <a:pt x="8540" y="9243"/>
                    <a:pt x="8038" y="8322"/>
                  </a:cubicBezTo>
                  <a:cubicBezTo>
                    <a:pt x="8456" y="8322"/>
                    <a:pt x="8875" y="8154"/>
                    <a:pt x="9126" y="7819"/>
                  </a:cubicBezTo>
                  <a:cubicBezTo>
                    <a:pt x="8875" y="7652"/>
                    <a:pt x="8707" y="7401"/>
                    <a:pt x="8624" y="7233"/>
                  </a:cubicBezTo>
                  <a:cubicBezTo>
                    <a:pt x="8624" y="7066"/>
                    <a:pt x="8624" y="6898"/>
                    <a:pt x="8624" y="6815"/>
                  </a:cubicBezTo>
                  <a:cubicBezTo>
                    <a:pt x="7368" y="6815"/>
                    <a:pt x="6363" y="5726"/>
                    <a:pt x="6531" y="4554"/>
                  </a:cubicBezTo>
                  <a:cubicBezTo>
                    <a:pt x="6447" y="3884"/>
                    <a:pt x="6280" y="3298"/>
                    <a:pt x="6028" y="2712"/>
                  </a:cubicBezTo>
                  <a:cubicBezTo>
                    <a:pt x="5359" y="1791"/>
                    <a:pt x="4270" y="2126"/>
                    <a:pt x="3601" y="1708"/>
                  </a:cubicBezTo>
                  <a:cubicBezTo>
                    <a:pt x="3433" y="1624"/>
                    <a:pt x="3266" y="1373"/>
                    <a:pt x="3098" y="1205"/>
                  </a:cubicBezTo>
                  <a:cubicBezTo>
                    <a:pt x="2847" y="1122"/>
                    <a:pt x="2680" y="871"/>
                    <a:pt x="2596" y="703"/>
                  </a:cubicBezTo>
                  <a:cubicBezTo>
                    <a:pt x="2345" y="619"/>
                    <a:pt x="2177" y="368"/>
                    <a:pt x="2094" y="201"/>
                  </a:cubicBezTo>
                  <a:cubicBezTo>
                    <a:pt x="1999" y="255"/>
                    <a:pt x="1897" y="276"/>
                    <a:pt x="1792" y="276"/>
                  </a:cubicBezTo>
                  <a:cubicBezTo>
                    <a:pt x="1413" y="276"/>
                    <a:pt x="991" y="1"/>
                    <a:pt x="674" y="1"/>
                  </a:cubicBezTo>
                  <a:close/>
                </a:path>
              </a:pathLst>
            </a:custGeom>
            <a:solidFill>
              <a:srgbClr val="15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4" name="Google Shape;18934;p23"/>
            <p:cNvSpPr/>
            <p:nvPr/>
          </p:nvSpPr>
          <p:spPr>
            <a:xfrm>
              <a:off x="5546125" y="3434875"/>
              <a:ext cx="383050" cy="299475"/>
            </a:xfrm>
            <a:custGeom>
              <a:avLst/>
              <a:gdLst/>
              <a:ahLst/>
              <a:cxnLst/>
              <a:rect l="l" t="t" r="r" b="b"/>
              <a:pathLst>
                <a:path w="15322" h="11979" extrusionOk="0">
                  <a:moveTo>
                    <a:pt x="1190" y="0"/>
                  </a:moveTo>
                  <a:cubicBezTo>
                    <a:pt x="941" y="0"/>
                    <a:pt x="703" y="108"/>
                    <a:pt x="503" y="388"/>
                  </a:cubicBezTo>
                  <a:cubicBezTo>
                    <a:pt x="0" y="974"/>
                    <a:pt x="503" y="1477"/>
                    <a:pt x="1005" y="1812"/>
                  </a:cubicBezTo>
                  <a:cubicBezTo>
                    <a:pt x="1172" y="1979"/>
                    <a:pt x="1340" y="2146"/>
                    <a:pt x="1507" y="2314"/>
                  </a:cubicBezTo>
                  <a:cubicBezTo>
                    <a:pt x="1675" y="2481"/>
                    <a:pt x="1842" y="2649"/>
                    <a:pt x="2010" y="2816"/>
                  </a:cubicBezTo>
                  <a:cubicBezTo>
                    <a:pt x="3768" y="4574"/>
                    <a:pt x="5777" y="6165"/>
                    <a:pt x="8037" y="7337"/>
                  </a:cubicBezTo>
                  <a:cubicBezTo>
                    <a:pt x="8540" y="7672"/>
                    <a:pt x="9293" y="7672"/>
                    <a:pt x="9544" y="8425"/>
                  </a:cubicBezTo>
                  <a:cubicBezTo>
                    <a:pt x="10214" y="8760"/>
                    <a:pt x="10716" y="9263"/>
                    <a:pt x="11051" y="9849"/>
                  </a:cubicBezTo>
                  <a:cubicBezTo>
                    <a:pt x="11219" y="9932"/>
                    <a:pt x="11386" y="9932"/>
                    <a:pt x="11554" y="9932"/>
                  </a:cubicBezTo>
                  <a:cubicBezTo>
                    <a:pt x="11972" y="10100"/>
                    <a:pt x="12307" y="10435"/>
                    <a:pt x="12558" y="10853"/>
                  </a:cubicBezTo>
                  <a:cubicBezTo>
                    <a:pt x="12642" y="10937"/>
                    <a:pt x="12809" y="10937"/>
                    <a:pt x="12977" y="10937"/>
                  </a:cubicBezTo>
                  <a:cubicBezTo>
                    <a:pt x="13228" y="11021"/>
                    <a:pt x="13395" y="11188"/>
                    <a:pt x="13563" y="11439"/>
                  </a:cubicBezTo>
                  <a:cubicBezTo>
                    <a:pt x="13730" y="11607"/>
                    <a:pt x="13898" y="11690"/>
                    <a:pt x="14065" y="11942"/>
                  </a:cubicBezTo>
                  <a:cubicBezTo>
                    <a:pt x="14192" y="11967"/>
                    <a:pt x="14305" y="11979"/>
                    <a:pt x="14406" y="11979"/>
                  </a:cubicBezTo>
                  <a:cubicBezTo>
                    <a:pt x="14976" y="11979"/>
                    <a:pt x="15179" y="11602"/>
                    <a:pt x="15321" y="11104"/>
                  </a:cubicBezTo>
                  <a:cubicBezTo>
                    <a:pt x="15237" y="10770"/>
                    <a:pt x="14819" y="10602"/>
                    <a:pt x="14651" y="10351"/>
                  </a:cubicBezTo>
                  <a:cubicBezTo>
                    <a:pt x="14400" y="10184"/>
                    <a:pt x="14233" y="10016"/>
                    <a:pt x="14149" y="9849"/>
                  </a:cubicBezTo>
                  <a:cubicBezTo>
                    <a:pt x="14024" y="9890"/>
                    <a:pt x="13917" y="9908"/>
                    <a:pt x="13822" y="9908"/>
                  </a:cubicBezTo>
                  <a:cubicBezTo>
                    <a:pt x="13155" y="9908"/>
                    <a:pt x="13155" y="8991"/>
                    <a:pt x="12642" y="8844"/>
                  </a:cubicBezTo>
                  <a:cubicBezTo>
                    <a:pt x="12391" y="8677"/>
                    <a:pt x="12223" y="8509"/>
                    <a:pt x="12140" y="8258"/>
                  </a:cubicBezTo>
                  <a:cubicBezTo>
                    <a:pt x="11889" y="8174"/>
                    <a:pt x="11721" y="8007"/>
                    <a:pt x="11554" y="7756"/>
                  </a:cubicBezTo>
                  <a:lnTo>
                    <a:pt x="11051" y="7337"/>
                  </a:lnTo>
                  <a:lnTo>
                    <a:pt x="10549" y="7253"/>
                  </a:lnTo>
                  <a:cubicBezTo>
                    <a:pt x="10214" y="7253"/>
                    <a:pt x="10214" y="6918"/>
                    <a:pt x="10130" y="6835"/>
                  </a:cubicBezTo>
                  <a:cubicBezTo>
                    <a:pt x="9879" y="6667"/>
                    <a:pt x="9712" y="6500"/>
                    <a:pt x="9628" y="6332"/>
                  </a:cubicBezTo>
                  <a:cubicBezTo>
                    <a:pt x="8958" y="5746"/>
                    <a:pt x="7870" y="5663"/>
                    <a:pt x="7619" y="4742"/>
                  </a:cubicBezTo>
                  <a:cubicBezTo>
                    <a:pt x="6530" y="3235"/>
                    <a:pt x="4940" y="2481"/>
                    <a:pt x="3600" y="1309"/>
                  </a:cubicBezTo>
                  <a:cubicBezTo>
                    <a:pt x="3265" y="1058"/>
                    <a:pt x="2847" y="1142"/>
                    <a:pt x="2596" y="807"/>
                  </a:cubicBezTo>
                  <a:cubicBezTo>
                    <a:pt x="2345" y="639"/>
                    <a:pt x="2177" y="472"/>
                    <a:pt x="2010" y="305"/>
                  </a:cubicBezTo>
                  <a:cubicBezTo>
                    <a:pt x="1747" y="130"/>
                    <a:pt x="1462" y="0"/>
                    <a:pt x="1190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5" name="Google Shape;18935;p23"/>
            <p:cNvSpPr/>
            <p:nvPr/>
          </p:nvSpPr>
          <p:spPr>
            <a:xfrm>
              <a:off x="4074750" y="2573900"/>
              <a:ext cx="280475" cy="152800"/>
            </a:xfrm>
            <a:custGeom>
              <a:avLst/>
              <a:gdLst/>
              <a:ahLst/>
              <a:cxnLst/>
              <a:rect l="l" t="t" r="r" b="b"/>
              <a:pathLst>
                <a:path w="11219" h="6112" extrusionOk="0">
                  <a:moveTo>
                    <a:pt x="1675" y="0"/>
                  </a:moveTo>
                  <a:cubicBezTo>
                    <a:pt x="670" y="419"/>
                    <a:pt x="1" y="921"/>
                    <a:pt x="587" y="2093"/>
                  </a:cubicBezTo>
                  <a:cubicBezTo>
                    <a:pt x="1089" y="2260"/>
                    <a:pt x="1759" y="1926"/>
                    <a:pt x="2094" y="2595"/>
                  </a:cubicBezTo>
                  <a:cubicBezTo>
                    <a:pt x="2345" y="2679"/>
                    <a:pt x="2512" y="2846"/>
                    <a:pt x="2680" y="3014"/>
                  </a:cubicBezTo>
                  <a:cubicBezTo>
                    <a:pt x="2763" y="3098"/>
                    <a:pt x="2931" y="3098"/>
                    <a:pt x="3098" y="3098"/>
                  </a:cubicBezTo>
                  <a:cubicBezTo>
                    <a:pt x="4438" y="3851"/>
                    <a:pt x="5777" y="4437"/>
                    <a:pt x="7200" y="5107"/>
                  </a:cubicBezTo>
                  <a:cubicBezTo>
                    <a:pt x="7870" y="5274"/>
                    <a:pt x="8624" y="5609"/>
                    <a:pt x="9210" y="6112"/>
                  </a:cubicBezTo>
                  <a:cubicBezTo>
                    <a:pt x="10968" y="6112"/>
                    <a:pt x="11219" y="5777"/>
                    <a:pt x="10214" y="4019"/>
                  </a:cubicBezTo>
                  <a:cubicBezTo>
                    <a:pt x="9293" y="3349"/>
                    <a:pt x="7870" y="3684"/>
                    <a:pt x="7200" y="2512"/>
                  </a:cubicBezTo>
                  <a:cubicBezTo>
                    <a:pt x="6028" y="1591"/>
                    <a:pt x="4438" y="1340"/>
                    <a:pt x="3182" y="586"/>
                  </a:cubicBezTo>
                  <a:cubicBezTo>
                    <a:pt x="2847" y="251"/>
                    <a:pt x="2428" y="335"/>
                    <a:pt x="2094" y="84"/>
                  </a:cubicBezTo>
                  <a:cubicBezTo>
                    <a:pt x="1926" y="0"/>
                    <a:pt x="1759" y="0"/>
                    <a:pt x="1675" y="0"/>
                  </a:cubicBezTo>
                  <a:close/>
                </a:path>
              </a:pathLst>
            </a:custGeom>
            <a:solidFill>
              <a:srgbClr val="23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6" name="Google Shape;18936;p23"/>
            <p:cNvSpPr/>
            <p:nvPr/>
          </p:nvSpPr>
          <p:spPr>
            <a:xfrm>
              <a:off x="5332625" y="3302250"/>
              <a:ext cx="263750" cy="177925"/>
            </a:xfrm>
            <a:custGeom>
              <a:avLst/>
              <a:gdLst/>
              <a:ahLst/>
              <a:cxnLst/>
              <a:rect l="l" t="t" r="r" b="b"/>
              <a:pathLst>
                <a:path w="10550" h="7117" extrusionOk="0">
                  <a:moveTo>
                    <a:pt x="2513" y="0"/>
                  </a:moveTo>
                  <a:cubicBezTo>
                    <a:pt x="2579" y="727"/>
                    <a:pt x="2436" y="1193"/>
                    <a:pt x="1880" y="1193"/>
                  </a:cubicBezTo>
                  <a:cubicBezTo>
                    <a:pt x="1731" y="1193"/>
                    <a:pt x="1553" y="1159"/>
                    <a:pt x="1340" y="1089"/>
                  </a:cubicBezTo>
                  <a:cubicBezTo>
                    <a:pt x="1082" y="986"/>
                    <a:pt x="793" y="787"/>
                    <a:pt x="510" y="787"/>
                  </a:cubicBezTo>
                  <a:cubicBezTo>
                    <a:pt x="334" y="787"/>
                    <a:pt x="162" y="864"/>
                    <a:pt x="1" y="1089"/>
                  </a:cubicBezTo>
                  <a:lnTo>
                    <a:pt x="5024" y="4438"/>
                  </a:lnTo>
                  <a:cubicBezTo>
                    <a:pt x="5399" y="4238"/>
                    <a:pt x="5714" y="4142"/>
                    <a:pt x="5976" y="4142"/>
                  </a:cubicBezTo>
                  <a:cubicBezTo>
                    <a:pt x="6592" y="4142"/>
                    <a:pt x="6916" y="4670"/>
                    <a:pt x="7033" y="5610"/>
                  </a:cubicBezTo>
                  <a:cubicBezTo>
                    <a:pt x="7787" y="6112"/>
                    <a:pt x="8457" y="6949"/>
                    <a:pt x="9545" y="7117"/>
                  </a:cubicBezTo>
                  <a:cubicBezTo>
                    <a:pt x="9043" y="5693"/>
                    <a:pt x="9043" y="5693"/>
                    <a:pt x="10550" y="5526"/>
                  </a:cubicBezTo>
                  <a:cubicBezTo>
                    <a:pt x="8373" y="3517"/>
                    <a:pt x="5443" y="2345"/>
                    <a:pt x="3182" y="168"/>
                  </a:cubicBezTo>
                  <a:cubicBezTo>
                    <a:pt x="3099" y="0"/>
                    <a:pt x="2764" y="0"/>
                    <a:pt x="2513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7" name="Google Shape;18937;p23"/>
            <p:cNvSpPr/>
            <p:nvPr/>
          </p:nvSpPr>
          <p:spPr>
            <a:xfrm>
              <a:off x="5897750" y="3693625"/>
              <a:ext cx="191175" cy="176075"/>
            </a:xfrm>
            <a:custGeom>
              <a:avLst/>
              <a:gdLst/>
              <a:ahLst/>
              <a:cxnLst/>
              <a:rect l="l" t="t" r="r" b="b"/>
              <a:pathLst>
                <a:path w="7647" h="7043" extrusionOk="0">
                  <a:moveTo>
                    <a:pt x="1005" y="1"/>
                  </a:moveTo>
                  <a:cubicBezTo>
                    <a:pt x="1005" y="1"/>
                    <a:pt x="921" y="85"/>
                    <a:pt x="921" y="168"/>
                  </a:cubicBezTo>
                  <a:cubicBezTo>
                    <a:pt x="921" y="252"/>
                    <a:pt x="921" y="336"/>
                    <a:pt x="1005" y="420"/>
                  </a:cubicBezTo>
                  <a:cubicBezTo>
                    <a:pt x="837" y="922"/>
                    <a:pt x="503" y="1340"/>
                    <a:pt x="0" y="1508"/>
                  </a:cubicBezTo>
                  <a:lnTo>
                    <a:pt x="84" y="1927"/>
                  </a:lnTo>
                  <a:cubicBezTo>
                    <a:pt x="1172" y="2261"/>
                    <a:pt x="2010" y="2931"/>
                    <a:pt x="2596" y="3936"/>
                  </a:cubicBezTo>
                  <a:cubicBezTo>
                    <a:pt x="3433" y="5024"/>
                    <a:pt x="4521" y="5945"/>
                    <a:pt x="5693" y="6699"/>
                  </a:cubicBezTo>
                  <a:cubicBezTo>
                    <a:pt x="6140" y="6922"/>
                    <a:pt x="6512" y="7043"/>
                    <a:pt x="6803" y="7043"/>
                  </a:cubicBezTo>
                  <a:cubicBezTo>
                    <a:pt x="7386" y="7043"/>
                    <a:pt x="7647" y="6559"/>
                    <a:pt x="7535" y="5443"/>
                  </a:cubicBezTo>
                  <a:cubicBezTo>
                    <a:pt x="7451" y="5275"/>
                    <a:pt x="7200" y="5108"/>
                    <a:pt x="7116" y="4940"/>
                  </a:cubicBezTo>
                  <a:cubicBezTo>
                    <a:pt x="5777" y="4271"/>
                    <a:pt x="5107" y="2764"/>
                    <a:pt x="3600" y="2345"/>
                  </a:cubicBezTo>
                  <a:cubicBezTo>
                    <a:pt x="2679" y="1675"/>
                    <a:pt x="2177" y="420"/>
                    <a:pt x="1005" y="1"/>
                  </a:cubicBezTo>
                  <a:close/>
                </a:path>
              </a:pathLst>
            </a:custGeom>
            <a:solidFill>
              <a:srgbClr val="3772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8" name="Google Shape;18938;p23"/>
            <p:cNvSpPr/>
            <p:nvPr/>
          </p:nvSpPr>
          <p:spPr>
            <a:xfrm>
              <a:off x="3905225" y="2500625"/>
              <a:ext cx="167450" cy="88875"/>
            </a:xfrm>
            <a:custGeom>
              <a:avLst/>
              <a:gdLst/>
              <a:ahLst/>
              <a:cxnLst/>
              <a:rect l="l" t="t" r="r" b="b"/>
              <a:pathLst>
                <a:path w="6698" h="3555" extrusionOk="0">
                  <a:moveTo>
                    <a:pt x="168" y="1"/>
                  </a:moveTo>
                  <a:lnTo>
                    <a:pt x="168" y="1"/>
                  </a:lnTo>
                  <a:cubicBezTo>
                    <a:pt x="251" y="754"/>
                    <a:pt x="0" y="1340"/>
                    <a:pt x="335" y="1926"/>
                  </a:cubicBezTo>
                  <a:cubicBezTo>
                    <a:pt x="921" y="2345"/>
                    <a:pt x="1591" y="2596"/>
                    <a:pt x="2261" y="2596"/>
                  </a:cubicBezTo>
                  <a:cubicBezTo>
                    <a:pt x="2512" y="2680"/>
                    <a:pt x="2679" y="2847"/>
                    <a:pt x="2847" y="3015"/>
                  </a:cubicBezTo>
                  <a:cubicBezTo>
                    <a:pt x="3014" y="3015"/>
                    <a:pt x="3182" y="3098"/>
                    <a:pt x="3265" y="3098"/>
                  </a:cubicBezTo>
                  <a:cubicBezTo>
                    <a:pt x="3516" y="3182"/>
                    <a:pt x="3684" y="3350"/>
                    <a:pt x="3851" y="3517"/>
                  </a:cubicBezTo>
                  <a:cubicBezTo>
                    <a:pt x="3963" y="3517"/>
                    <a:pt x="4075" y="3554"/>
                    <a:pt x="4186" y="3554"/>
                  </a:cubicBezTo>
                  <a:cubicBezTo>
                    <a:pt x="4242" y="3554"/>
                    <a:pt x="4298" y="3545"/>
                    <a:pt x="4354" y="3517"/>
                  </a:cubicBezTo>
                  <a:cubicBezTo>
                    <a:pt x="6447" y="3350"/>
                    <a:pt x="6698" y="3015"/>
                    <a:pt x="5861" y="1424"/>
                  </a:cubicBezTo>
                  <a:lnTo>
                    <a:pt x="4437" y="922"/>
                  </a:lnTo>
                  <a:cubicBezTo>
                    <a:pt x="4223" y="981"/>
                    <a:pt x="4016" y="1007"/>
                    <a:pt x="3813" y="1007"/>
                  </a:cubicBezTo>
                  <a:cubicBezTo>
                    <a:pt x="2589" y="1007"/>
                    <a:pt x="1532" y="73"/>
                    <a:pt x="16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9" name="Google Shape;18939;p23"/>
            <p:cNvSpPr/>
            <p:nvPr/>
          </p:nvSpPr>
          <p:spPr>
            <a:xfrm>
              <a:off x="4014050" y="2536225"/>
              <a:ext cx="102575" cy="87925"/>
            </a:xfrm>
            <a:custGeom>
              <a:avLst/>
              <a:gdLst/>
              <a:ahLst/>
              <a:cxnLst/>
              <a:rect l="l" t="t" r="r" b="b"/>
              <a:pathLst>
                <a:path w="4103" h="3517" extrusionOk="0">
                  <a:moveTo>
                    <a:pt x="1508" y="0"/>
                  </a:moveTo>
                  <a:lnTo>
                    <a:pt x="1508" y="0"/>
                  </a:lnTo>
                  <a:cubicBezTo>
                    <a:pt x="2345" y="1674"/>
                    <a:pt x="754" y="1591"/>
                    <a:pt x="1" y="2093"/>
                  </a:cubicBezTo>
                  <a:cubicBezTo>
                    <a:pt x="922" y="2763"/>
                    <a:pt x="1926" y="3265"/>
                    <a:pt x="3015" y="3516"/>
                  </a:cubicBezTo>
                  <a:cubicBezTo>
                    <a:pt x="3015" y="2679"/>
                    <a:pt x="3768" y="2177"/>
                    <a:pt x="4103" y="1423"/>
                  </a:cubicBezTo>
                  <a:cubicBezTo>
                    <a:pt x="3266" y="921"/>
                    <a:pt x="2596" y="84"/>
                    <a:pt x="1508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0" name="Google Shape;18940;p23"/>
            <p:cNvSpPr/>
            <p:nvPr/>
          </p:nvSpPr>
          <p:spPr>
            <a:xfrm>
              <a:off x="4981025" y="3258300"/>
              <a:ext cx="94200" cy="73275"/>
            </a:xfrm>
            <a:custGeom>
              <a:avLst/>
              <a:gdLst/>
              <a:ahLst/>
              <a:cxnLst/>
              <a:rect l="l" t="t" r="r" b="b"/>
              <a:pathLst>
                <a:path w="3768" h="2931" extrusionOk="0">
                  <a:moveTo>
                    <a:pt x="3767" y="0"/>
                  </a:moveTo>
                  <a:lnTo>
                    <a:pt x="3767" y="0"/>
                  </a:lnTo>
                  <a:cubicBezTo>
                    <a:pt x="2595" y="670"/>
                    <a:pt x="1340" y="1089"/>
                    <a:pt x="0" y="1256"/>
                  </a:cubicBezTo>
                  <a:cubicBezTo>
                    <a:pt x="419" y="1758"/>
                    <a:pt x="84" y="2344"/>
                    <a:pt x="251" y="2930"/>
                  </a:cubicBezTo>
                  <a:cubicBezTo>
                    <a:pt x="886" y="2930"/>
                    <a:pt x="1295" y="2254"/>
                    <a:pt x="1906" y="2254"/>
                  </a:cubicBezTo>
                  <a:cubicBezTo>
                    <a:pt x="1940" y="2254"/>
                    <a:pt x="1974" y="2256"/>
                    <a:pt x="2009" y="2261"/>
                  </a:cubicBezTo>
                  <a:cubicBezTo>
                    <a:pt x="2344" y="1340"/>
                    <a:pt x="3516" y="1089"/>
                    <a:pt x="376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1" name="Google Shape;18941;p23"/>
            <p:cNvSpPr/>
            <p:nvPr/>
          </p:nvSpPr>
          <p:spPr>
            <a:xfrm>
              <a:off x="4482875" y="2914225"/>
              <a:ext cx="96300" cy="56900"/>
            </a:xfrm>
            <a:custGeom>
              <a:avLst/>
              <a:gdLst/>
              <a:ahLst/>
              <a:cxnLst/>
              <a:rect l="l" t="t" r="r" b="b"/>
              <a:pathLst>
                <a:path w="3852" h="2276" extrusionOk="0">
                  <a:moveTo>
                    <a:pt x="1494" y="0"/>
                  </a:moveTo>
                  <a:cubicBezTo>
                    <a:pt x="1122" y="0"/>
                    <a:pt x="745" y="52"/>
                    <a:pt x="419" y="284"/>
                  </a:cubicBezTo>
                  <a:cubicBezTo>
                    <a:pt x="168" y="452"/>
                    <a:pt x="1" y="1038"/>
                    <a:pt x="336" y="1038"/>
                  </a:cubicBezTo>
                  <a:cubicBezTo>
                    <a:pt x="1276" y="1172"/>
                    <a:pt x="2054" y="2276"/>
                    <a:pt x="3060" y="2276"/>
                  </a:cubicBezTo>
                  <a:cubicBezTo>
                    <a:pt x="3308" y="2276"/>
                    <a:pt x="3570" y="2208"/>
                    <a:pt x="3852" y="2043"/>
                  </a:cubicBezTo>
                  <a:cubicBezTo>
                    <a:pt x="3852" y="1791"/>
                    <a:pt x="3852" y="1708"/>
                    <a:pt x="3852" y="1540"/>
                  </a:cubicBezTo>
                  <a:cubicBezTo>
                    <a:pt x="3601" y="1205"/>
                    <a:pt x="3098" y="1289"/>
                    <a:pt x="2847" y="1038"/>
                  </a:cubicBezTo>
                  <a:cubicBezTo>
                    <a:pt x="2512" y="787"/>
                    <a:pt x="2345" y="368"/>
                    <a:pt x="2345" y="33"/>
                  </a:cubicBezTo>
                  <a:cubicBezTo>
                    <a:pt x="2085" y="33"/>
                    <a:pt x="1791" y="0"/>
                    <a:pt x="1494" y="0"/>
                  </a:cubicBezTo>
                  <a:close/>
                </a:path>
              </a:pathLst>
            </a:custGeom>
            <a:solidFill>
              <a:srgbClr val="7EA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2" name="Google Shape;18942;p23"/>
            <p:cNvSpPr/>
            <p:nvPr/>
          </p:nvSpPr>
          <p:spPr>
            <a:xfrm>
              <a:off x="4294525" y="2828150"/>
              <a:ext cx="87925" cy="49250"/>
            </a:xfrm>
            <a:custGeom>
              <a:avLst/>
              <a:gdLst/>
              <a:ahLst/>
              <a:cxnLst/>
              <a:rect l="l" t="t" r="r" b="b"/>
              <a:pathLst>
                <a:path w="3517" h="1970" extrusionOk="0">
                  <a:moveTo>
                    <a:pt x="1523" y="0"/>
                  </a:moveTo>
                  <a:cubicBezTo>
                    <a:pt x="1347" y="0"/>
                    <a:pt x="1148" y="39"/>
                    <a:pt x="921" y="128"/>
                  </a:cubicBezTo>
                  <a:cubicBezTo>
                    <a:pt x="0" y="379"/>
                    <a:pt x="0" y="1132"/>
                    <a:pt x="419" y="1969"/>
                  </a:cubicBezTo>
                  <a:cubicBezTo>
                    <a:pt x="1027" y="1767"/>
                    <a:pt x="1666" y="1656"/>
                    <a:pt x="2299" y="1656"/>
                  </a:cubicBezTo>
                  <a:cubicBezTo>
                    <a:pt x="2711" y="1656"/>
                    <a:pt x="3120" y="1703"/>
                    <a:pt x="3516" y="1802"/>
                  </a:cubicBezTo>
                  <a:cubicBezTo>
                    <a:pt x="2805" y="1233"/>
                    <a:pt x="2517" y="0"/>
                    <a:pt x="1523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3" name="Google Shape;18943;p23"/>
            <p:cNvSpPr/>
            <p:nvPr/>
          </p:nvSpPr>
          <p:spPr>
            <a:xfrm>
              <a:off x="4304975" y="2674075"/>
              <a:ext cx="87925" cy="75650"/>
            </a:xfrm>
            <a:custGeom>
              <a:avLst/>
              <a:gdLst/>
              <a:ahLst/>
              <a:cxnLst/>
              <a:rect l="l" t="t" r="r" b="b"/>
              <a:pathLst>
                <a:path w="3517" h="3026" extrusionOk="0">
                  <a:moveTo>
                    <a:pt x="1240" y="1"/>
                  </a:moveTo>
                  <a:cubicBezTo>
                    <a:pt x="1162" y="1"/>
                    <a:pt x="1084" y="4"/>
                    <a:pt x="1005" y="12"/>
                  </a:cubicBezTo>
                  <a:cubicBezTo>
                    <a:pt x="1173" y="1016"/>
                    <a:pt x="1591" y="2105"/>
                    <a:pt x="1" y="2105"/>
                  </a:cubicBezTo>
                  <a:cubicBezTo>
                    <a:pt x="419" y="2523"/>
                    <a:pt x="922" y="2858"/>
                    <a:pt x="1508" y="3025"/>
                  </a:cubicBezTo>
                  <a:cubicBezTo>
                    <a:pt x="1759" y="2691"/>
                    <a:pt x="2177" y="2439"/>
                    <a:pt x="2177" y="2105"/>
                  </a:cubicBezTo>
                  <a:cubicBezTo>
                    <a:pt x="2261" y="1184"/>
                    <a:pt x="2847" y="1100"/>
                    <a:pt x="3517" y="1016"/>
                  </a:cubicBezTo>
                  <a:cubicBezTo>
                    <a:pt x="2904" y="403"/>
                    <a:pt x="2081" y="1"/>
                    <a:pt x="124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4" name="Google Shape;18944;p23"/>
            <p:cNvSpPr/>
            <p:nvPr/>
          </p:nvSpPr>
          <p:spPr>
            <a:xfrm>
              <a:off x="5455550" y="3383875"/>
              <a:ext cx="65475" cy="56525"/>
            </a:xfrm>
            <a:custGeom>
              <a:avLst/>
              <a:gdLst/>
              <a:ahLst/>
              <a:cxnLst/>
              <a:rect l="l" t="t" r="r" b="b"/>
              <a:pathLst>
                <a:path w="2619" h="2261" extrusionOk="0">
                  <a:moveTo>
                    <a:pt x="503" y="144"/>
                  </a:moveTo>
                  <a:cubicBezTo>
                    <a:pt x="0" y="144"/>
                    <a:pt x="258" y="795"/>
                    <a:pt x="107" y="1173"/>
                  </a:cubicBezTo>
                  <a:lnTo>
                    <a:pt x="2116" y="2261"/>
                  </a:lnTo>
                  <a:cubicBezTo>
                    <a:pt x="2451" y="2010"/>
                    <a:pt x="2619" y="1591"/>
                    <a:pt x="2619" y="1173"/>
                  </a:cubicBezTo>
                  <a:cubicBezTo>
                    <a:pt x="2535" y="0"/>
                    <a:pt x="1530" y="335"/>
                    <a:pt x="693" y="168"/>
                  </a:cubicBezTo>
                  <a:cubicBezTo>
                    <a:pt x="620" y="152"/>
                    <a:pt x="557" y="144"/>
                    <a:pt x="503" y="144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5" name="Google Shape;18945;p23"/>
            <p:cNvSpPr/>
            <p:nvPr/>
          </p:nvSpPr>
          <p:spPr>
            <a:xfrm>
              <a:off x="4183575" y="2764350"/>
              <a:ext cx="60725" cy="48175"/>
            </a:xfrm>
            <a:custGeom>
              <a:avLst/>
              <a:gdLst/>
              <a:ahLst/>
              <a:cxnLst/>
              <a:rect l="l" t="t" r="r" b="b"/>
              <a:pathLst>
                <a:path w="2429" h="1927" extrusionOk="0">
                  <a:moveTo>
                    <a:pt x="1508" y="0"/>
                  </a:moveTo>
                  <a:cubicBezTo>
                    <a:pt x="838" y="0"/>
                    <a:pt x="252" y="503"/>
                    <a:pt x="85" y="1173"/>
                  </a:cubicBezTo>
                  <a:cubicBezTo>
                    <a:pt x="1" y="1591"/>
                    <a:pt x="503" y="1926"/>
                    <a:pt x="922" y="1926"/>
                  </a:cubicBezTo>
                  <a:cubicBezTo>
                    <a:pt x="1592" y="1926"/>
                    <a:pt x="2178" y="1591"/>
                    <a:pt x="2429" y="1089"/>
                  </a:cubicBezTo>
                  <a:cubicBezTo>
                    <a:pt x="2345" y="503"/>
                    <a:pt x="2094" y="0"/>
                    <a:pt x="1508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6" name="Google Shape;18946;p23"/>
            <p:cNvSpPr/>
            <p:nvPr/>
          </p:nvSpPr>
          <p:spPr>
            <a:xfrm>
              <a:off x="4989375" y="3209825"/>
              <a:ext cx="52350" cy="40400"/>
            </a:xfrm>
            <a:custGeom>
              <a:avLst/>
              <a:gdLst/>
              <a:ahLst/>
              <a:cxnLst/>
              <a:rect l="l" t="t" r="r" b="b"/>
              <a:pathLst>
                <a:path w="2094" h="1616" extrusionOk="0">
                  <a:moveTo>
                    <a:pt x="1322" y="1"/>
                  </a:moveTo>
                  <a:cubicBezTo>
                    <a:pt x="1275" y="1"/>
                    <a:pt x="1225" y="5"/>
                    <a:pt x="1173" y="14"/>
                  </a:cubicBezTo>
                  <a:cubicBezTo>
                    <a:pt x="754" y="181"/>
                    <a:pt x="85" y="181"/>
                    <a:pt x="85" y="767"/>
                  </a:cubicBezTo>
                  <a:cubicBezTo>
                    <a:pt x="1" y="1437"/>
                    <a:pt x="587" y="1521"/>
                    <a:pt x="1089" y="1604"/>
                  </a:cubicBezTo>
                  <a:cubicBezTo>
                    <a:pt x="1140" y="1612"/>
                    <a:pt x="1188" y="1615"/>
                    <a:pt x="1235" y="1615"/>
                  </a:cubicBezTo>
                  <a:cubicBezTo>
                    <a:pt x="1731" y="1615"/>
                    <a:pt x="2017" y="1219"/>
                    <a:pt x="2094" y="684"/>
                  </a:cubicBezTo>
                  <a:cubicBezTo>
                    <a:pt x="1944" y="309"/>
                    <a:pt x="1727" y="1"/>
                    <a:pt x="1322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7" name="Google Shape;18947;p23"/>
            <p:cNvSpPr/>
            <p:nvPr/>
          </p:nvSpPr>
          <p:spPr>
            <a:xfrm>
              <a:off x="3553600" y="2435375"/>
              <a:ext cx="48150" cy="43075"/>
            </a:xfrm>
            <a:custGeom>
              <a:avLst/>
              <a:gdLst/>
              <a:ahLst/>
              <a:cxnLst/>
              <a:rect l="l" t="t" r="r" b="b"/>
              <a:pathLst>
                <a:path w="1926" h="1723" extrusionOk="0">
                  <a:moveTo>
                    <a:pt x="818" y="0"/>
                  </a:moveTo>
                  <a:cubicBezTo>
                    <a:pt x="549" y="0"/>
                    <a:pt x="275" y="175"/>
                    <a:pt x="0" y="518"/>
                  </a:cubicBezTo>
                  <a:lnTo>
                    <a:pt x="419" y="1104"/>
                  </a:lnTo>
                  <a:lnTo>
                    <a:pt x="419" y="1522"/>
                  </a:lnTo>
                  <a:cubicBezTo>
                    <a:pt x="465" y="1661"/>
                    <a:pt x="562" y="1723"/>
                    <a:pt x="668" y="1723"/>
                  </a:cubicBezTo>
                  <a:cubicBezTo>
                    <a:pt x="754" y="1723"/>
                    <a:pt x="846" y="1681"/>
                    <a:pt x="921" y="1606"/>
                  </a:cubicBezTo>
                  <a:lnTo>
                    <a:pt x="1926" y="1606"/>
                  </a:lnTo>
                  <a:lnTo>
                    <a:pt x="1926" y="1104"/>
                  </a:lnTo>
                  <a:cubicBezTo>
                    <a:pt x="1580" y="363"/>
                    <a:pt x="1205" y="0"/>
                    <a:pt x="818" y="0"/>
                  </a:cubicBezTo>
                  <a:close/>
                </a:path>
              </a:pathLst>
            </a:custGeom>
            <a:solidFill>
              <a:srgbClr val="7D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8" name="Google Shape;18948;p23"/>
            <p:cNvSpPr/>
            <p:nvPr/>
          </p:nvSpPr>
          <p:spPr>
            <a:xfrm>
              <a:off x="4152200" y="2651325"/>
              <a:ext cx="100475" cy="50250"/>
            </a:xfrm>
            <a:custGeom>
              <a:avLst/>
              <a:gdLst/>
              <a:ahLst/>
              <a:cxnLst/>
              <a:rect l="l" t="t" r="r" b="b"/>
              <a:pathLst>
                <a:path w="4019" h="2010" extrusionOk="0">
                  <a:moveTo>
                    <a:pt x="0" y="1"/>
                  </a:moveTo>
                  <a:cubicBezTo>
                    <a:pt x="1005" y="1173"/>
                    <a:pt x="2428" y="1926"/>
                    <a:pt x="4019" y="2010"/>
                  </a:cubicBezTo>
                  <a:cubicBezTo>
                    <a:pt x="2847" y="1005"/>
                    <a:pt x="1507" y="252"/>
                    <a:pt x="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9" name="Google Shape;18949;p23"/>
            <p:cNvSpPr/>
            <p:nvPr/>
          </p:nvSpPr>
          <p:spPr>
            <a:xfrm>
              <a:off x="4918225" y="3231325"/>
              <a:ext cx="50250" cy="38525"/>
            </a:xfrm>
            <a:custGeom>
              <a:avLst/>
              <a:gdLst/>
              <a:ahLst/>
              <a:cxnLst/>
              <a:rect l="l" t="t" r="r" b="b"/>
              <a:pathLst>
                <a:path w="2010" h="1541" extrusionOk="0">
                  <a:moveTo>
                    <a:pt x="1145" y="0"/>
                  </a:moveTo>
                  <a:cubicBezTo>
                    <a:pt x="1024" y="0"/>
                    <a:pt x="894" y="47"/>
                    <a:pt x="754" y="158"/>
                  </a:cubicBezTo>
                  <a:cubicBezTo>
                    <a:pt x="503" y="410"/>
                    <a:pt x="252" y="577"/>
                    <a:pt x="1" y="828"/>
                  </a:cubicBezTo>
                  <a:lnTo>
                    <a:pt x="1" y="1330"/>
                  </a:lnTo>
                  <a:lnTo>
                    <a:pt x="1005" y="1414"/>
                  </a:lnTo>
                  <a:cubicBezTo>
                    <a:pt x="1211" y="1414"/>
                    <a:pt x="1417" y="1541"/>
                    <a:pt x="1604" y="1541"/>
                  </a:cubicBezTo>
                  <a:cubicBezTo>
                    <a:pt x="1720" y="1541"/>
                    <a:pt x="1829" y="1491"/>
                    <a:pt x="1926" y="1330"/>
                  </a:cubicBezTo>
                  <a:cubicBezTo>
                    <a:pt x="2010" y="1079"/>
                    <a:pt x="2010" y="661"/>
                    <a:pt x="1759" y="410"/>
                  </a:cubicBezTo>
                  <a:cubicBezTo>
                    <a:pt x="1591" y="186"/>
                    <a:pt x="1387" y="0"/>
                    <a:pt x="1145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0" name="Google Shape;18950;p23"/>
            <p:cNvSpPr/>
            <p:nvPr/>
          </p:nvSpPr>
          <p:spPr>
            <a:xfrm>
              <a:off x="5257300" y="3480700"/>
              <a:ext cx="50250" cy="47625"/>
            </a:xfrm>
            <a:custGeom>
              <a:avLst/>
              <a:gdLst/>
              <a:ahLst/>
              <a:cxnLst/>
              <a:rect l="l" t="t" r="r" b="b"/>
              <a:pathLst>
                <a:path w="2010" h="1905" extrusionOk="0">
                  <a:moveTo>
                    <a:pt x="917" y="0"/>
                  </a:moveTo>
                  <a:cubicBezTo>
                    <a:pt x="641" y="0"/>
                    <a:pt x="281" y="304"/>
                    <a:pt x="0" y="397"/>
                  </a:cubicBezTo>
                  <a:cubicBezTo>
                    <a:pt x="374" y="896"/>
                    <a:pt x="516" y="1904"/>
                    <a:pt x="1151" y="1904"/>
                  </a:cubicBezTo>
                  <a:cubicBezTo>
                    <a:pt x="1369" y="1904"/>
                    <a:pt x="1645" y="1785"/>
                    <a:pt x="2009" y="1486"/>
                  </a:cubicBezTo>
                  <a:cubicBezTo>
                    <a:pt x="1758" y="1234"/>
                    <a:pt x="1340" y="1067"/>
                    <a:pt x="1340" y="816"/>
                  </a:cubicBezTo>
                  <a:cubicBezTo>
                    <a:pt x="1303" y="189"/>
                    <a:pt x="1136" y="0"/>
                    <a:pt x="91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1" name="Google Shape;18951;p23"/>
            <p:cNvSpPr/>
            <p:nvPr/>
          </p:nvSpPr>
          <p:spPr>
            <a:xfrm>
              <a:off x="5336825" y="3444050"/>
              <a:ext cx="37700" cy="28850"/>
            </a:xfrm>
            <a:custGeom>
              <a:avLst/>
              <a:gdLst/>
              <a:ahLst/>
              <a:cxnLst/>
              <a:rect l="l" t="t" r="r" b="b"/>
              <a:pathLst>
                <a:path w="1508" h="1154" extrusionOk="0">
                  <a:moveTo>
                    <a:pt x="633" y="0"/>
                  </a:moveTo>
                  <a:cubicBezTo>
                    <a:pt x="561" y="0"/>
                    <a:pt x="489" y="7"/>
                    <a:pt x="419" y="21"/>
                  </a:cubicBezTo>
                  <a:cubicBezTo>
                    <a:pt x="168" y="105"/>
                    <a:pt x="0" y="272"/>
                    <a:pt x="0" y="524"/>
                  </a:cubicBezTo>
                  <a:cubicBezTo>
                    <a:pt x="69" y="867"/>
                    <a:pt x="306" y="1154"/>
                    <a:pt x="667" y="1154"/>
                  </a:cubicBezTo>
                  <a:cubicBezTo>
                    <a:pt x="746" y="1154"/>
                    <a:pt x="831" y="1140"/>
                    <a:pt x="921" y="1110"/>
                  </a:cubicBezTo>
                  <a:cubicBezTo>
                    <a:pt x="1172" y="1026"/>
                    <a:pt x="1507" y="942"/>
                    <a:pt x="1507" y="524"/>
                  </a:cubicBezTo>
                  <a:cubicBezTo>
                    <a:pt x="1368" y="175"/>
                    <a:pt x="996" y="0"/>
                    <a:pt x="63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2" name="Google Shape;18952;p23"/>
            <p:cNvSpPr/>
            <p:nvPr/>
          </p:nvSpPr>
          <p:spPr>
            <a:xfrm>
              <a:off x="4857525" y="3151550"/>
              <a:ext cx="58625" cy="62825"/>
            </a:xfrm>
            <a:custGeom>
              <a:avLst/>
              <a:gdLst/>
              <a:ahLst/>
              <a:cxnLst/>
              <a:rect l="l" t="t" r="r" b="b"/>
              <a:pathLst>
                <a:path w="2345" h="2513" extrusionOk="0">
                  <a:moveTo>
                    <a:pt x="1508" y="1"/>
                  </a:moveTo>
                  <a:cubicBezTo>
                    <a:pt x="1173" y="503"/>
                    <a:pt x="1005" y="1173"/>
                    <a:pt x="419" y="1508"/>
                  </a:cubicBezTo>
                  <a:cubicBezTo>
                    <a:pt x="168" y="2094"/>
                    <a:pt x="1" y="2512"/>
                    <a:pt x="922" y="2512"/>
                  </a:cubicBezTo>
                  <a:lnTo>
                    <a:pt x="1424" y="2010"/>
                  </a:lnTo>
                  <a:cubicBezTo>
                    <a:pt x="1256" y="1340"/>
                    <a:pt x="2345" y="670"/>
                    <a:pt x="1508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3" name="Google Shape;18953;p23"/>
            <p:cNvSpPr/>
            <p:nvPr/>
          </p:nvSpPr>
          <p:spPr>
            <a:xfrm>
              <a:off x="3825675" y="2475900"/>
              <a:ext cx="43975" cy="37325"/>
            </a:xfrm>
            <a:custGeom>
              <a:avLst/>
              <a:gdLst/>
              <a:ahLst/>
              <a:cxnLst/>
              <a:rect l="l" t="t" r="r" b="b"/>
              <a:pathLst>
                <a:path w="1759" h="1493" extrusionOk="0">
                  <a:moveTo>
                    <a:pt x="800" y="1"/>
                  </a:moveTo>
                  <a:cubicBezTo>
                    <a:pt x="615" y="1"/>
                    <a:pt x="433" y="90"/>
                    <a:pt x="336" y="236"/>
                  </a:cubicBezTo>
                  <a:cubicBezTo>
                    <a:pt x="1" y="571"/>
                    <a:pt x="85" y="990"/>
                    <a:pt x="85" y="1408"/>
                  </a:cubicBezTo>
                  <a:lnTo>
                    <a:pt x="503" y="1492"/>
                  </a:lnTo>
                  <a:cubicBezTo>
                    <a:pt x="587" y="1241"/>
                    <a:pt x="671" y="990"/>
                    <a:pt x="754" y="822"/>
                  </a:cubicBezTo>
                  <a:cubicBezTo>
                    <a:pt x="922" y="571"/>
                    <a:pt x="1759" y="739"/>
                    <a:pt x="1173" y="153"/>
                  </a:cubicBezTo>
                  <a:cubicBezTo>
                    <a:pt x="1068" y="47"/>
                    <a:pt x="933" y="1"/>
                    <a:pt x="800" y="1"/>
                  </a:cubicBezTo>
                  <a:close/>
                </a:path>
              </a:pathLst>
            </a:custGeom>
            <a:solidFill>
              <a:srgbClr val="1B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4" name="Google Shape;18954;p23"/>
            <p:cNvSpPr/>
            <p:nvPr/>
          </p:nvSpPr>
          <p:spPr>
            <a:xfrm>
              <a:off x="4629400" y="3000850"/>
              <a:ext cx="37700" cy="31975"/>
            </a:xfrm>
            <a:custGeom>
              <a:avLst/>
              <a:gdLst/>
              <a:ahLst/>
              <a:cxnLst/>
              <a:rect l="l" t="t" r="r" b="b"/>
              <a:pathLst>
                <a:path w="1508" h="1279" extrusionOk="0">
                  <a:moveTo>
                    <a:pt x="503" y="1"/>
                  </a:moveTo>
                  <a:cubicBezTo>
                    <a:pt x="251" y="252"/>
                    <a:pt x="0" y="503"/>
                    <a:pt x="335" y="838"/>
                  </a:cubicBezTo>
                  <a:cubicBezTo>
                    <a:pt x="501" y="1004"/>
                    <a:pt x="739" y="1278"/>
                    <a:pt x="1026" y="1278"/>
                  </a:cubicBezTo>
                  <a:cubicBezTo>
                    <a:pt x="1175" y="1278"/>
                    <a:pt x="1336" y="1205"/>
                    <a:pt x="1507" y="1005"/>
                  </a:cubicBezTo>
                  <a:cubicBezTo>
                    <a:pt x="1507" y="922"/>
                    <a:pt x="1507" y="754"/>
                    <a:pt x="1507" y="503"/>
                  </a:cubicBezTo>
                  <a:cubicBezTo>
                    <a:pt x="1340" y="336"/>
                    <a:pt x="1172" y="168"/>
                    <a:pt x="1005" y="1"/>
                  </a:cubicBezTo>
                  <a:close/>
                </a:path>
              </a:pathLst>
            </a:custGeom>
            <a:solidFill>
              <a:srgbClr val="86B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5" name="Google Shape;18955;p23"/>
            <p:cNvSpPr/>
            <p:nvPr/>
          </p:nvSpPr>
          <p:spPr>
            <a:xfrm>
              <a:off x="4089400" y="2616750"/>
              <a:ext cx="37700" cy="22050"/>
            </a:xfrm>
            <a:custGeom>
              <a:avLst/>
              <a:gdLst/>
              <a:ahLst/>
              <a:cxnLst/>
              <a:rect l="l" t="t" r="r" b="b"/>
              <a:pathLst>
                <a:path w="1508" h="882" extrusionOk="0">
                  <a:moveTo>
                    <a:pt x="1014" y="1"/>
                  </a:moveTo>
                  <a:cubicBezTo>
                    <a:pt x="726" y="1"/>
                    <a:pt x="352" y="247"/>
                    <a:pt x="1" y="379"/>
                  </a:cubicBezTo>
                  <a:cubicBezTo>
                    <a:pt x="419" y="881"/>
                    <a:pt x="921" y="881"/>
                    <a:pt x="1508" y="881"/>
                  </a:cubicBezTo>
                  <a:cubicBezTo>
                    <a:pt x="1468" y="204"/>
                    <a:pt x="1276" y="1"/>
                    <a:pt x="1014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6" name="Google Shape;18956;p23"/>
            <p:cNvSpPr/>
            <p:nvPr/>
          </p:nvSpPr>
          <p:spPr>
            <a:xfrm>
              <a:off x="5043800" y="3343625"/>
              <a:ext cx="37700" cy="21425"/>
            </a:xfrm>
            <a:custGeom>
              <a:avLst/>
              <a:gdLst/>
              <a:ahLst/>
              <a:cxnLst/>
              <a:rect l="l" t="t" r="r" b="b"/>
              <a:pathLst>
                <a:path w="1508" h="857" extrusionOk="0">
                  <a:moveTo>
                    <a:pt x="532" y="0"/>
                  </a:moveTo>
                  <a:cubicBezTo>
                    <a:pt x="355" y="0"/>
                    <a:pt x="178" y="89"/>
                    <a:pt x="1" y="355"/>
                  </a:cubicBezTo>
                  <a:cubicBezTo>
                    <a:pt x="252" y="690"/>
                    <a:pt x="503" y="857"/>
                    <a:pt x="754" y="857"/>
                  </a:cubicBezTo>
                  <a:cubicBezTo>
                    <a:pt x="1005" y="857"/>
                    <a:pt x="1256" y="690"/>
                    <a:pt x="1508" y="355"/>
                  </a:cubicBezTo>
                  <a:cubicBezTo>
                    <a:pt x="1182" y="300"/>
                    <a:pt x="857" y="0"/>
                    <a:pt x="53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7" name="Google Shape;18957;p23"/>
            <p:cNvSpPr/>
            <p:nvPr/>
          </p:nvSpPr>
          <p:spPr>
            <a:xfrm>
              <a:off x="4252650" y="2700950"/>
              <a:ext cx="50250" cy="25750"/>
            </a:xfrm>
            <a:custGeom>
              <a:avLst/>
              <a:gdLst/>
              <a:ahLst/>
              <a:cxnLst/>
              <a:rect l="l" t="t" r="r" b="b"/>
              <a:pathLst>
                <a:path w="2010" h="1030" extrusionOk="0">
                  <a:moveTo>
                    <a:pt x="439" y="0"/>
                  </a:moveTo>
                  <a:cubicBezTo>
                    <a:pt x="297" y="0"/>
                    <a:pt x="150" y="10"/>
                    <a:pt x="1" y="25"/>
                  </a:cubicBezTo>
                  <a:cubicBezTo>
                    <a:pt x="503" y="611"/>
                    <a:pt x="1173" y="946"/>
                    <a:pt x="2010" y="1030"/>
                  </a:cubicBezTo>
                  <a:cubicBezTo>
                    <a:pt x="1666" y="204"/>
                    <a:pt x="1096" y="0"/>
                    <a:pt x="439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8" name="Google Shape;18958;p23"/>
            <p:cNvSpPr/>
            <p:nvPr/>
          </p:nvSpPr>
          <p:spPr>
            <a:xfrm>
              <a:off x="5031250" y="3128525"/>
              <a:ext cx="37700" cy="25150"/>
            </a:xfrm>
            <a:custGeom>
              <a:avLst/>
              <a:gdLst/>
              <a:ahLst/>
              <a:cxnLst/>
              <a:rect l="l" t="t" r="r" b="b"/>
              <a:pathLst>
                <a:path w="1508" h="1006" extrusionOk="0">
                  <a:moveTo>
                    <a:pt x="0" y="1"/>
                  </a:moveTo>
                  <a:cubicBezTo>
                    <a:pt x="252" y="587"/>
                    <a:pt x="838" y="1005"/>
                    <a:pt x="1507" y="1005"/>
                  </a:cubicBezTo>
                  <a:cubicBezTo>
                    <a:pt x="1507" y="1"/>
                    <a:pt x="754" y="1"/>
                    <a:pt x="0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9" name="Google Shape;18959;p23"/>
            <p:cNvSpPr/>
            <p:nvPr/>
          </p:nvSpPr>
          <p:spPr>
            <a:xfrm>
              <a:off x="5784725" y="3642825"/>
              <a:ext cx="39600" cy="36175"/>
            </a:xfrm>
            <a:custGeom>
              <a:avLst/>
              <a:gdLst/>
              <a:ahLst/>
              <a:cxnLst/>
              <a:rect l="l" t="t" r="r" b="b"/>
              <a:pathLst>
                <a:path w="1584" h="1447" extrusionOk="0">
                  <a:moveTo>
                    <a:pt x="236" y="0"/>
                  </a:moveTo>
                  <a:cubicBezTo>
                    <a:pt x="159" y="0"/>
                    <a:pt x="80" y="8"/>
                    <a:pt x="0" y="24"/>
                  </a:cubicBezTo>
                  <a:cubicBezTo>
                    <a:pt x="335" y="610"/>
                    <a:pt x="838" y="1112"/>
                    <a:pt x="1507" y="1447"/>
                  </a:cubicBezTo>
                  <a:cubicBezTo>
                    <a:pt x="1583" y="689"/>
                    <a:pt x="973" y="0"/>
                    <a:pt x="236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0" name="Google Shape;18960;p23"/>
            <p:cNvSpPr/>
            <p:nvPr/>
          </p:nvSpPr>
          <p:spPr>
            <a:xfrm>
              <a:off x="5747050" y="3618250"/>
              <a:ext cx="37700" cy="25175"/>
            </a:xfrm>
            <a:custGeom>
              <a:avLst/>
              <a:gdLst/>
              <a:ahLst/>
              <a:cxnLst/>
              <a:rect l="l" t="t" r="r" b="b"/>
              <a:pathLst>
                <a:path w="1508" h="1007" extrusionOk="0">
                  <a:moveTo>
                    <a:pt x="275" y="1"/>
                  </a:moveTo>
                  <a:cubicBezTo>
                    <a:pt x="182" y="1"/>
                    <a:pt x="90" y="2"/>
                    <a:pt x="0" y="2"/>
                  </a:cubicBezTo>
                  <a:cubicBezTo>
                    <a:pt x="419" y="421"/>
                    <a:pt x="921" y="839"/>
                    <a:pt x="1507" y="1007"/>
                  </a:cubicBezTo>
                  <a:cubicBezTo>
                    <a:pt x="1507" y="63"/>
                    <a:pt x="879" y="1"/>
                    <a:pt x="275" y="1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1" name="Google Shape;18961;p23"/>
            <p:cNvSpPr/>
            <p:nvPr/>
          </p:nvSpPr>
          <p:spPr>
            <a:xfrm>
              <a:off x="5839150" y="37731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251" y="0"/>
                  </a:moveTo>
                  <a:cubicBezTo>
                    <a:pt x="168" y="168"/>
                    <a:pt x="0" y="335"/>
                    <a:pt x="84" y="419"/>
                  </a:cubicBezTo>
                  <a:cubicBezTo>
                    <a:pt x="84" y="503"/>
                    <a:pt x="335" y="503"/>
                    <a:pt x="502" y="586"/>
                  </a:cubicBezTo>
                  <a:cubicBezTo>
                    <a:pt x="502" y="503"/>
                    <a:pt x="670" y="335"/>
                    <a:pt x="670" y="168"/>
                  </a:cubicBezTo>
                  <a:cubicBezTo>
                    <a:pt x="586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2" name="Google Shape;18962;p23"/>
            <p:cNvSpPr/>
            <p:nvPr/>
          </p:nvSpPr>
          <p:spPr>
            <a:xfrm>
              <a:off x="5006125" y="3111025"/>
              <a:ext cx="27250" cy="17925"/>
            </a:xfrm>
            <a:custGeom>
              <a:avLst/>
              <a:gdLst/>
              <a:ahLst/>
              <a:cxnLst/>
              <a:rect l="l" t="t" r="r" b="b"/>
              <a:pathLst>
                <a:path w="1090" h="717" extrusionOk="0">
                  <a:moveTo>
                    <a:pt x="669" y="1"/>
                  </a:moveTo>
                  <a:cubicBezTo>
                    <a:pt x="482" y="1"/>
                    <a:pt x="249" y="92"/>
                    <a:pt x="1" y="198"/>
                  </a:cubicBezTo>
                  <a:cubicBezTo>
                    <a:pt x="219" y="489"/>
                    <a:pt x="563" y="717"/>
                    <a:pt x="924" y="717"/>
                  </a:cubicBezTo>
                  <a:cubicBezTo>
                    <a:pt x="979" y="717"/>
                    <a:pt x="1034" y="712"/>
                    <a:pt x="1089" y="701"/>
                  </a:cubicBezTo>
                  <a:cubicBezTo>
                    <a:pt x="1089" y="170"/>
                    <a:pt x="922" y="1"/>
                    <a:pt x="669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3" name="Google Shape;18963;p23"/>
            <p:cNvSpPr/>
            <p:nvPr/>
          </p:nvSpPr>
          <p:spPr>
            <a:xfrm>
              <a:off x="5832850" y="3680275"/>
              <a:ext cx="27250" cy="23850"/>
            </a:xfrm>
            <a:custGeom>
              <a:avLst/>
              <a:gdLst/>
              <a:ahLst/>
              <a:cxnLst/>
              <a:rect l="l" t="t" r="r" b="b"/>
              <a:pathLst>
                <a:path w="1090" h="954" extrusionOk="0">
                  <a:moveTo>
                    <a:pt x="229" y="0"/>
                  </a:moveTo>
                  <a:cubicBezTo>
                    <a:pt x="155" y="0"/>
                    <a:pt x="79" y="10"/>
                    <a:pt x="1" y="33"/>
                  </a:cubicBezTo>
                  <a:cubicBezTo>
                    <a:pt x="252" y="451"/>
                    <a:pt x="587" y="786"/>
                    <a:pt x="1089" y="954"/>
                  </a:cubicBezTo>
                  <a:cubicBezTo>
                    <a:pt x="1089" y="445"/>
                    <a:pt x="711" y="0"/>
                    <a:pt x="229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4" name="Google Shape;18964;p23"/>
            <p:cNvSpPr/>
            <p:nvPr/>
          </p:nvSpPr>
          <p:spPr>
            <a:xfrm>
              <a:off x="5242650" y="3452950"/>
              <a:ext cx="16750" cy="27225"/>
            </a:xfrm>
            <a:custGeom>
              <a:avLst/>
              <a:gdLst/>
              <a:ahLst/>
              <a:cxnLst/>
              <a:rect l="l" t="t" r="r" b="b"/>
              <a:pathLst>
                <a:path w="670" h="1089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419"/>
                    <a:pt x="251" y="837"/>
                    <a:pt x="586" y="1089"/>
                  </a:cubicBezTo>
                  <a:cubicBezTo>
                    <a:pt x="670" y="670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5" name="Google Shape;18965;p23"/>
            <p:cNvSpPr/>
            <p:nvPr/>
          </p:nvSpPr>
          <p:spPr>
            <a:xfrm>
              <a:off x="5156825" y="33755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1"/>
                  </a:moveTo>
                  <a:lnTo>
                    <a:pt x="1" y="587"/>
                  </a:lnTo>
                  <a:cubicBezTo>
                    <a:pt x="168" y="419"/>
                    <a:pt x="670" y="335"/>
                    <a:pt x="168" y="1"/>
                  </a:cubicBez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6" name="Google Shape;18966;p23"/>
            <p:cNvSpPr/>
            <p:nvPr/>
          </p:nvSpPr>
          <p:spPr>
            <a:xfrm>
              <a:off x="5094025" y="333992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838"/>
                    <a:pt x="503" y="1005"/>
                  </a:cubicBezTo>
                  <a:cubicBezTo>
                    <a:pt x="587" y="586"/>
                    <a:pt x="420" y="168"/>
                    <a:pt x="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7" name="Google Shape;18967;p23"/>
            <p:cNvSpPr/>
            <p:nvPr/>
          </p:nvSpPr>
          <p:spPr>
            <a:xfrm>
              <a:off x="4905675" y="32645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503" y="0"/>
                  </a:moveTo>
                  <a:cubicBezTo>
                    <a:pt x="0" y="419"/>
                    <a:pt x="0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8" name="Google Shape;18968;p23"/>
            <p:cNvSpPr/>
            <p:nvPr/>
          </p:nvSpPr>
          <p:spPr>
            <a:xfrm>
              <a:off x="4964275" y="3205975"/>
              <a:ext cx="8400" cy="6300"/>
            </a:xfrm>
            <a:custGeom>
              <a:avLst/>
              <a:gdLst/>
              <a:ahLst/>
              <a:cxnLst/>
              <a:rect l="l" t="t" r="r" b="b"/>
              <a:pathLst>
                <a:path w="336" h="252" extrusionOk="0">
                  <a:moveTo>
                    <a:pt x="251" y="0"/>
                  </a:moveTo>
                  <a:cubicBezTo>
                    <a:pt x="168" y="0"/>
                    <a:pt x="168" y="0"/>
                    <a:pt x="84" y="84"/>
                  </a:cubicBezTo>
                  <a:cubicBezTo>
                    <a:pt x="0" y="84"/>
                    <a:pt x="84" y="168"/>
                    <a:pt x="84" y="251"/>
                  </a:cubicBezTo>
                  <a:cubicBezTo>
                    <a:pt x="168" y="251"/>
                    <a:pt x="168" y="251"/>
                    <a:pt x="251" y="168"/>
                  </a:cubicBezTo>
                  <a:cubicBezTo>
                    <a:pt x="335" y="168"/>
                    <a:pt x="251" y="84"/>
                    <a:pt x="25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9" name="Google Shape;18969;p23"/>
            <p:cNvSpPr/>
            <p:nvPr/>
          </p:nvSpPr>
          <p:spPr>
            <a:xfrm>
              <a:off x="4905675" y="3197600"/>
              <a:ext cx="23050" cy="18850"/>
            </a:xfrm>
            <a:custGeom>
              <a:avLst/>
              <a:gdLst/>
              <a:ahLst/>
              <a:cxnLst/>
              <a:rect l="l" t="t" r="r" b="b"/>
              <a:pathLst>
                <a:path w="922" h="754" extrusionOk="0">
                  <a:moveTo>
                    <a:pt x="0" y="168"/>
                  </a:moveTo>
                  <a:lnTo>
                    <a:pt x="503" y="754"/>
                  </a:lnTo>
                  <a:cubicBezTo>
                    <a:pt x="921" y="0"/>
                    <a:pt x="251" y="335"/>
                    <a:pt x="0" y="168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0" name="Google Shape;18970;p23"/>
            <p:cNvSpPr/>
            <p:nvPr/>
          </p:nvSpPr>
          <p:spPr>
            <a:xfrm>
              <a:off x="4981025" y="3101325"/>
              <a:ext cx="25125" cy="14675"/>
            </a:xfrm>
            <a:custGeom>
              <a:avLst/>
              <a:gdLst/>
              <a:ahLst/>
              <a:cxnLst/>
              <a:rect l="l" t="t" r="r" b="b"/>
              <a:pathLst>
                <a:path w="1005" h="587" extrusionOk="0">
                  <a:moveTo>
                    <a:pt x="0" y="0"/>
                  </a:moveTo>
                  <a:cubicBezTo>
                    <a:pt x="251" y="419"/>
                    <a:pt x="586" y="586"/>
                    <a:pt x="1005" y="586"/>
                  </a:cubicBezTo>
                  <a:cubicBezTo>
                    <a:pt x="837" y="168"/>
                    <a:pt x="419" y="0"/>
                    <a:pt x="0" y="0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1" name="Google Shape;18971;p23"/>
            <p:cNvSpPr/>
            <p:nvPr/>
          </p:nvSpPr>
          <p:spPr>
            <a:xfrm>
              <a:off x="4554050" y="2939625"/>
              <a:ext cx="25125" cy="13125"/>
            </a:xfrm>
            <a:custGeom>
              <a:avLst/>
              <a:gdLst/>
              <a:ahLst/>
              <a:cxnLst/>
              <a:rect l="l" t="t" r="r" b="b"/>
              <a:pathLst>
                <a:path w="1005" h="525" extrusionOk="0">
                  <a:moveTo>
                    <a:pt x="208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251" y="357"/>
                    <a:pt x="586" y="524"/>
                    <a:pt x="1005" y="524"/>
                  </a:cubicBezTo>
                  <a:cubicBezTo>
                    <a:pt x="865" y="175"/>
                    <a:pt x="551" y="1"/>
                    <a:pt x="208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2" name="Google Shape;18972;p23"/>
            <p:cNvSpPr/>
            <p:nvPr/>
          </p:nvSpPr>
          <p:spPr>
            <a:xfrm>
              <a:off x="4654500" y="30029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3" name="Google Shape;18973;p23"/>
            <p:cNvSpPr/>
            <p:nvPr/>
          </p:nvSpPr>
          <p:spPr>
            <a:xfrm>
              <a:off x="5068925" y="3153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4" name="Google Shape;18974;p23"/>
            <p:cNvSpPr/>
            <p:nvPr/>
          </p:nvSpPr>
          <p:spPr>
            <a:xfrm>
              <a:off x="4943350" y="32897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1"/>
                    <a:pt x="251" y="251"/>
                  </a:cubicBezTo>
                  <a:cubicBezTo>
                    <a:pt x="335" y="251"/>
                    <a:pt x="419" y="168"/>
                    <a:pt x="50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5" name="Google Shape;18975;p23"/>
            <p:cNvSpPr/>
            <p:nvPr/>
          </p:nvSpPr>
          <p:spPr>
            <a:xfrm>
              <a:off x="5031250" y="331480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1"/>
                  </a:moveTo>
                  <a:lnTo>
                    <a:pt x="0" y="587"/>
                  </a:lnTo>
                  <a:cubicBezTo>
                    <a:pt x="335" y="419"/>
                    <a:pt x="335" y="168"/>
                    <a:pt x="0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6" name="Google Shape;18976;p23"/>
            <p:cNvSpPr/>
            <p:nvPr/>
          </p:nvSpPr>
          <p:spPr>
            <a:xfrm>
              <a:off x="5309625" y="3314800"/>
              <a:ext cx="10475" cy="10500"/>
            </a:xfrm>
            <a:custGeom>
              <a:avLst/>
              <a:gdLst/>
              <a:ahLst/>
              <a:cxnLst/>
              <a:rect l="l" t="t" r="r" b="b"/>
              <a:pathLst>
                <a:path w="419" h="420" extrusionOk="0">
                  <a:moveTo>
                    <a:pt x="0" y="1"/>
                  </a:moveTo>
                  <a:cubicBezTo>
                    <a:pt x="0" y="252"/>
                    <a:pt x="167" y="419"/>
                    <a:pt x="419" y="4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7" name="Google Shape;18977;p23"/>
            <p:cNvSpPr/>
            <p:nvPr/>
          </p:nvSpPr>
          <p:spPr>
            <a:xfrm>
              <a:off x="5081475" y="333365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2" y="0"/>
                  </a:moveTo>
                  <a:cubicBezTo>
                    <a:pt x="168" y="0"/>
                    <a:pt x="84" y="84"/>
                    <a:pt x="1" y="251"/>
                  </a:cubicBezTo>
                  <a:lnTo>
                    <a:pt x="503" y="251"/>
                  </a:lnTo>
                  <a:cubicBezTo>
                    <a:pt x="419" y="84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8" name="Google Shape;18978;p23"/>
            <p:cNvSpPr/>
            <p:nvPr/>
          </p:nvSpPr>
          <p:spPr>
            <a:xfrm>
              <a:off x="5382875" y="348642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9" name="Google Shape;18979;p23"/>
            <p:cNvSpPr/>
            <p:nvPr/>
          </p:nvSpPr>
          <p:spPr>
            <a:xfrm>
              <a:off x="5571225" y="34801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0" name="Google Shape;18980;p23"/>
            <p:cNvSpPr/>
            <p:nvPr/>
          </p:nvSpPr>
          <p:spPr>
            <a:xfrm>
              <a:off x="5374500" y="34906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5" y="0"/>
                  </a:moveTo>
                  <a:cubicBezTo>
                    <a:pt x="0" y="168"/>
                    <a:pt x="0" y="335"/>
                    <a:pt x="335" y="502"/>
                  </a:cubicBezTo>
                  <a:lnTo>
                    <a:pt x="335" y="0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1" name="Google Shape;18981;p23"/>
            <p:cNvSpPr/>
            <p:nvPr/>
          </p:nvSpPr>
          <p:spPr>
            <a:xfrm>
              <a:off x="5583800" y="34927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2" name="Google Shape;18982;p23"/>
            <p:cNvSpPr/>
            <p:nvPr/>
          </p:nvSpPr>
          <p:spPr>
            <a:xfrm>
              <a:off x="4127075" y="26387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1" y="0"/>
                  </a:moveTo>
                  <a:cubicBezTo>
                    <a:pt x="84" y="251"/>
                    <a:pt x="252" y="419"/>
                    <a:pt x="50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3" name="Google Shape;18983;p23"/>
            <p:cNvSpPr/>
            <p:nvPr/>
          </p:nvSpPr>
          <p:spPr>
            <a:xfrm>
              <a:off x="5870525" y="37062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1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4" name="Google Shape;18984;p23"/>
            <p:cNvSpPr/>
            <p:nvPr/>
          </p:nvSpPr>
          <p:spPr>
            <a:xfrm>
              <a:off x="5621475" y="37166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5" name="Google Shape;18985;p23"/>
            <p:cNvSpPr/>
            <p:nvPr/>
          </p:nvSpPr>
          <p:spPr>
            <a:xfrm>
              <a:off x="5885175" y="3718750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1" y="1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6" name="Google Shape;18986;p23"/>
            <p:cNvSpPr/>
            <p:nvPr/>
          </p:nvSpPr>
          <p:spPr>
            <a:xfrm>
              <a:off x="3488725" y="23855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1"/>
                    <a:pt x="251" y="503"/>
                    <a:pt x="502" y="5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7" name="Google Shape;18987;p23"/>
            <p:cNvSpPr/>
            <p:nvPr/>
          </p:nvSpPr>
          <p:spPr>
            <a:xfrm>
              <a:off x="3986850" y="25759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8" name="Google Shape;18988;p23"/>
            <p:cNvSpPr/>
            <p:nvPr/>
          </p:nvSpPr>
          <p:spPr>
            <a:xfrm>
              <a:off x="3961725" y="25634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9" name="Google Shape;18989;p23"/>
            <p:cNvSpPr/>
            <p:nvPr/>
          </p:nvSpPr>
          <p:spPr>
            <a:xfrm>
              <a:off x="4466150" y="3686650"/>
              <a:ext cx="429075" cy="534450"/>
            </a:xfrm>
            <a:custGeom>
              <a:avLst/>
              <a:gdLst/>
              <a:ahLst/>
              <a:cxnLst/>
              <a:rect l="l" t="t" r="r" b="b"/>
              <a:pathLst>
                <a:path w="17163" h="21378" extrusionOk="0">
                  <a:moveTo>
                    <a:pt x="917" y="1"/>
                  </a:moveTo>
                  <a:cubicBezTo>
                    <a:pt x="659" y="1"/>
                    <a:pt x="358" y="83"/>
                    <a:pt x="0" y="280"/>
                  </a:cubicBezTo>
                  <a:cubicBezTo>
                    <a:pt x="502" y="1285"/>
                    <a:pt x="1088" y="2289"/>
                    <a:pt x="1842" y="3210"/>
                  </a:cubicBezTo>
                  <a:cubicBezTo>
                    <a:pt x="5274" y="6643"/>
                    <a:pt x="7702" y="10745"/>
                    <a:pt x="10632" y="14596"/>
                  </a:cubicBezTo>
                  <a:cubicBezTo>
                    <a:pt x="12391" y="16773"/>
                    <a:pt x="13646" y="19284"/>
                    <a:pt x="15572" y="21377"/>
                  </a:cubicBezTo>
                  <a:cubicBezTo>
                    <a:pt x="16165" y="21007"/>
                    <a:pt x="15773" y="19717"/>
                    <a:pt x="16722" y="19717"/>
                  </a:cubicBezTo>
                  <a:cubicBezTo>
                    <a:pt x="16845" y="19717"/>
                    <a:pt x="16990" y="19739"/>
                    <a:pt x="17163" y="19787"/>
                  </a:cubicBezTo>
                  <a:cubicBezTo>
                    <a:pt x="14735" y="14847"/>
                    <a:pt x="11386" y="10577"/>
                    <a:pt x="8121" y="6224"/>
                  </a:cubicBezTo>
                  <a:lnTo>
                    <a:pt x="7870" y="6308"/>
                  </a:lnTo>
                  <a:cubicBezTo>
                    <a:pt x="7638" y="6540"/>
                    <a:pt x="7446" y="6892"/>
                    <a:pt x="7211" y="6892"/>
                  </a:cubicBezTo>
                  <a:cubicBezTo>
                    <a:pt x="7107" y="6892"/>
                    <a:pt x="6994" y="6823"/>
                    <a:pt x="6865" y="6643"/>
                  </a:cubicBezTo>
                  <a:cubicBezTo>
                    <a:pt x="6446" y="6140"/>
                    <a:pt x="7200" y="6140"/>
                    <a:pt x="7451" y="5973"/>
                  </a:cubicBezTo>
                  <a:lnTo>
                    <a:pt x="7619" y="5722"/>
                  </a:lnTo>
                  <a:cubicBezTo>
                    <a:pt x="6446" y="3796"/>
                    <a:pt x="5023" y="1954"/>
                    <a:pt x="3516" y="280"/>
                  </a:cubicBezTo>
                  <a:cubicBezTo>
                    <a:pt x="3014" y="615"/>
                    <a:pt x="3349" y="1368"/>
                    <a:pt x="2847" y="1703"/>
                  </a:cubicBezTo>
                  <a:cubicBezTo>
                    <a:pt x="2254" y="1111"/>
                    <a:pt x="1869" y="1"/>
                    <a:pt x="917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0" name="Google Shape;18990;p23"/>
            <p:cNvSpPr/>
            <p:nvPr/>
          </p:nvSpPr>
          <p:spPr>
            <a:xfrm>
              <a:off x="5018700" y="4393575"/>
              <a:ext cx="253275" cy="330875"/>
            </a:xfrm>
            <a:custGeom>
              <a:avLst/>
              <a:gdLst/>
              <a:ahLst/>
              <a:cxnLst/>
              <a:rect l="l" t="t" r="r" b="b"/>
              <a:pathLst>
                <a:path w="10131" h="13235" extrusionOk="0">
                  <a:moveTo>
                    <a:pt x="1507" y="2264"/>
                  </a:moveTo>
                  <a:cubicBezTo>
                    <a:pt x="1556" y="2264"/>
                    <a:pt x="1610" y="2277"/>
                    <a:pt x="1674" y="2309"/>
                  </a:cubicBezTo>
                  <a:cubicBezTo>
                    <a:pt x="1508" y="2365"/>
                    <a:pt x="1342" y="2384"/>
                    <a:pt x="1200" y="2463"/>
                  </a:cubicBezTo>
                  <a:lnTo>
                    <a:pt x="1200" y="2463"/>
                  </a:lnTo>
                  <a:cubicBezTo>
                    <a:pt x="1295" y="2358"/>
                    <a:pt x="1379" y="2264"/>
                    <a:pt x="1507" y="2264"/>
                  </a:cubicBezTo>
                  <a:close/>
                  <a:moveTo>
                    <a:pt x="1119" y="1"/>
                  </a:moveTo>
                  <a:cubicBezTo>
                    <a:pt x="190" y="1"/>
                    <a:pt x="0" y="694"/>
                    <a:pt x="0" y="1640"/>
                  </a:cubicBezTo>
                  <a:cubicBezTo>
                    <a:pt x="167" y="2058"/>
                    <a:pt x="502" y="2477"/>
                    <a:pt x="1005" y="2644"/>
                  </a:cubicBezTo>
                  <a:cubicBezTo>
                    <a:pt x="2344" y="4905"/>
                    <a:pt x="3851" y="7165"/>
                    <a:pt x="5442" y="9258"/>
                  </a:cubicBezTo>
                  <a:cubicBezTo>
                    <a:pt x="5609" y="9426"/>
                    <a:pt x="5860" y="9509"/>
                    <a:pt x="6028" y="9677"/>
                  </a:cubicBezTo>
                  <a:cubicBezTo>
                    <a:pt x="6195" y="9844"/>
                    <a:pt x="6363" y="10012"/>
                    <a:pt x="6530" y="10179"/>
                  </a:cubicBezTo>
                  <a:cubicBezTo>
                    <a:pt x="6530" y="10347"/>
                    <a:pt x="6530" y="10514"/>
                    <a:pt x="6614" y="10681"/>
                  </a:cubicBezTo>
                  <a:lnTo>
                    <a:pt x="7032" y="11100"/>
                  </a:lnTo>
                  <a:cubicBezTo>
                    <a:pt x="7200" y="11602"/>
                    <a:pt x="7619" y="11937"/>
                    <a:pt x="8037" y="12105"/>
                  </a:cubicBezTo>
                  <a:cubicBezTo>
                    <a:pt x="8791" y="12858"/>
                    <a:pt x="9167" y="13235"/>
                    <a:pt x="9429" y="13235"/>
                  </a:cubicBezTo>
                  <a:cubicBezTo>
                    <a:pt x="9691" y="13235"/>
                    <a:pt x="9837" y="12858"/>
                    <a:pt x="10130" y="12105"/>
                  </a:cubicBezTo>
                  <a:cubicBezTo>
                    <a:pt x="10046" y="11770"/>
                    <a:pt x="9963" y="11435"/>
                    <a:pt x="9795" y="11184"/>
                  </a:cubicBezTo>
                  <a:cubicBezTo>
                    <a:pt x="7284" y="8002"/>
                    <a:pt x="4939" y="4654"/>
                    <a:pt x="2847" y="1221"/>
                  </a:cubicBezTo>
                  <a:cubicBezTo>
                    <a:pt x="2428" y="802"/>
                    <a:pt x="2009" y="384"/>
                    <a:pt x="1591" y="49"/>
                  </a:cubicBezTo>
                  <a:cubicBezTo>
                    <a:pt x="1416" y="16"/>
                    <a:pt x="1259" y="1"/>
                    <a:pt x="1119" y="1"/>
                  </a:cubicBezTo>
                  <a:close/>
                </a:path>
              </a:pathLst>
            </a:custGeom>
            <a:solidFill>
              <a:srgbClr val="296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1" name="Google Shape;18991;p23"/>
            <p:cNvSpPr/>
            <p:nvPr/>
          </p:nvSpPr>
          <p:spPr>
            <a:xfrm>
              <a:off x="4855425" y="4179550"/>
              <a:ext cx="203050" cy="252925"/>
            </a:xfrm>
            <a:custGeom>
              <a:avLst/>
              <a:gdLst/>
              <a:ahLst/>
              <a:cxnLst/>
              <a:rect l="l" t="t" r="r" b="b"/>
              <a:pathLst>
                <a:path w="8122" h="10117" extrusionOk="0">
                  <a:moveTo>
                    <a:pt x="756" y="1"/>
                  </a:moveTo>
                  <a:cubicBezTo>
                    <a:pt x="80" y="1"/>
                    <a:pt x="65" y="318"/>
                    <a:pt x="1" y="1661"/>
                  </a:cubicBezTo>
                  <a:cubicBezTo>
                    <a:pt x="168" y="2498"/>
                    <a:pt x="587" y="3252"/>
                    <a:pt x="1089" y="3838"/>
                  </a:cubicBezTo>
                  <a:cubicBezTo>
                    <a:pt x="2764" y="6015"/>
                    <a:pt x="4605" y="8191"/>
                    <a:pt x="6531" y="10117"/>
                  </a:cubicBezTo>
                  <a:cubicBezTo>
                    <a:pt x="7033" y="9615"/>
                    <a:pt x="7285" y="8777"/>
                    <a:pt x="8122" y="8526"/>
                  </a:cubicBezTo>
                  <a:cubicBezTo>
                    <a:pt x="7368" y="7019"/>
                    <a:pt x="5694" y="6182"/>
                    <a:pt x="5024" y="4591"/>
                  </a:cubicBezTo>
                  <a:cubicBezTo>
                    <a:pt x="3685" y="3754"/>
                    <a:pt x="3015" y="2331"/>
                    <a:pt x="2094" y="1075"/>
                  </a:cubicBezTo>
                  <a:cubicBezTo>
                    <a:pt x="1759" y="824"/>
                    <a:pt x="1843" y="322"/>
                    <a:pt x="1592" y="71"/>
                  </a:cubicBezTo>
                  <a:cubicBezTo>
                    <a:pt x="1236" y="31"/>
                    <a:pt x="965" y="1"/>
                    <a:pt x="756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2" name="Google Shape;18992;p23"/>
            <p:cNvSpPr/>
            <p:nvPr/>
          </p:nvSpPr>
          <p:spPr>
            <a:xfrm>
              <a:off x="4384525" y="3553400"/>
              <a:ext cx="196750" cy="205225"/>
            </a:xfrm>
            <a:custGeom>
              <a:avLst/>
              <a:gdLst/>
              <a:ahLst/>
              <a:cxnLst/>
              <a:rect l="l" t="t" r="r" b="b"/>
              <a:pathLst>
                <a:path w="7870" h="8209" extrusionOk="0">
                  <a:moveTo>
                    <a:pt x="753" y="1"/>
                  </a:moveTo>
                  <a:cubicBezTo>
                    <a:pt x="586" y="168"/>
                    <a:pt x="419" y="336"/>
                    <a:pt x="251" y="503"/>
                  </a:cubicBezTo>
                  <a:cubicBezTo>
                    <a:pt x="0" y="754"/>
                    <a:pt x="0" y="1257"/>
                    <a:pt x="251" y="1591"/>
                  </a:cubicBezTo>
                  <a:cubicBezTo>
                    <a:pt x="1005" y="2010"/>
                    <a:pt x="1256" y="2847"/>
                    <a:pt x="1758" y="3601"/>
                  </a:cubicBezTo>
                  <a:cubicBezTo>
                    <a:pt x="2009" y="3684"/>
                    <a:pt x="2177" y="3936"/>
                    <a:pt x="2260" y="4103"/>
                  </a:cubicBezTo>
                  <a:cubicBezTo>
                    <a:pt x="2595" y="4605"/>
                    <a:pt x="2930" y="5108"/>
                    <a:pt x="3265" y="5610"/>
                  </a:cubicBezTo>
                  <a:cubicBezTo>
                    <a:pt x="3935" y="5610"/>
                    <a:pt x="4772" y="5694"/>
                    <a:pt x="4939" y="6363"/>
                  </a:cubicBezTo>
                  <a:cubicBezTo>
                    <a:pt x="5227" y="7225"/>
                    <a:pt x="5637" y="8209"/>
                    <a:pt x="6381" y="8209"/>
                  </a:cubicBezTo>
                  <a:cubicBezTo>
                    <a:pt x="6505" y="8209"/>
                    <a:pt x="6638" y="8181"/>
                    <a:pt x="6781" y="8122"/>
                  </a:cubicBezTo>
                  <a:cubicBezTo>
                    <a:pt x="7870" y="7619"/>
                    <a:pt x="6530" y="6447"/>
                    <a:pt x="6781" y="5610"/>
                  </a:cubicBezTo>
                  <a:lnTo>
                    <a:pt x="3851" y="1508"/>
                  </a:lnTo>
                  <a:lnTo>
                    <a:pt x="3349" y="1005"/>
                  </a:lnTo>
                  <a:cubicBezTo>
                    <a:pt x="2679" y="587"/>
                    <a:pt x="1842" y="503"/>
                    <a:pt x="1256" y="1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3" name="Google Shape;18993;p23"/>
            <p:cNvSpPr/>
            <p:nvPr/>
          </p:nvSpPr>
          <p:spPr>
            <a:xfrm>
              <a:off x="4677525" y="3666225"/>
              <a:ext cx="163275" cy="90475"/>
            </a:xfrm>
            <a:custGeom>
              <a:avLst/>
              <a:gdLst/>
              <a:ahLst/>
              <a:cxnLst/>
              <a:rect l="l" t="t" r="r" b="b"/>
              <a:pathLst>
                <a:path w="6531" h="3619" extrusionOk="0">
                  <a:moveTo>
                    <a:pt x="3226" y="1"/>
                  </a:moveTo>
                  <a:cubicBezTo>
                    <a:pt x="3184" y="1"/>
                    <a:pt x="3142" y="3"/>
                    <a:pt x="3098" y="9"/>
                  </a:cubicBezTo>
                  <a:cubicBezTo>
                    <a:pt x="2931" y="1934"/>
                    <a:pt x="754" y="1097"/>
                    <a:pt x="1" y="2185"/>
                  </a:cubicBezTo>
                  <a:cubicBezTo>
                    <a:pt x="209" y="2463"/>
                    <a:pt x="589" y="2625"/>
                    <a:pt x="952" y="2625"/>
                  </a:cubicBezTo>
                  <a:cubicBezTo>
                    <a:pt x="1027" y="2625"/>
                    <a:pt x="1101" y="2618"/>
                    <a:pt x="1173" y="2604"/>
                  </a:cubicBezTo>
                  <a:cubicBezTo>
                    <a:pt x="1926" y="2520"/>
                    <a:pt x="2596" y="2353"/>
                    <a:pt x="3266" y="2102"/>
                  </a:cubicBezTo>
                  <a:cubicBezTo>
                    <a:pt x="3350" y="2063"/>
                    <a:pt x="3420" y="2046"/>
                    <a:pt x="3479" y="2046"/>
                  </a:cubicBezTo>
                  <a:cubicBezTo>
                    <a:pt x="4041" y="2046"/>
                    <a:pt x="3590" y="3618"/>
                    <a:pt x="4552" y="3618"/>
                  </a:cubicBezTo>
                  <a:cubicBezTo>
                    <a:pt x="4595" y="3618"/>
                    <a:pt x="4641" y="3615"/>
                    <a:pt x="4689" y="3609"/>
                  </a:cubicBezTo>
                  <a:cubicBezTo>
                    <a:pt x="6029" y="3023"/>
                    <a:pt x="6531" y="1264"/>
                    <a:pt x="5610" y="92"/>
                  </a:cubicBezTo>
                  <a:cubicBezTo>
                    <a:pt x="5108" y="92"/>
                    <a:pt x="4689" y="260"/>
                    <a:pt x="4856" y="930"/>
                  </a:cubicBezTo>
                  <a:cubicBezTo>
                    <a:pt x="4940" y="1348"/>
                    <a:pt x="4856" y="1683"/>
                    <a:pt x="4689" y="2102"/>
                  </a:cubicBezTo>
                  <a:cubicBezTo>
                    <a:pt x="4354" y="1850"/>
                    <a:pt x="4187" y="1516"/>
                    <a:pt x="4187" y="1097"/>
                  </a:cubicBezTo>
                  <a:cubicBezTo>
                    <a:pt x="4265" y="549"/>
                    <a:pt x="3831" y="1"/>
                    <a:pt x="3226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4" name="Google Shape;18994;p23"/>
            <p:cNvSpPr/>
            <p:nvPr/>
          </p:nvSpPr>
          <p:spPr>
            <a:xfrm>
              <a:off x="5219625" y="4696175"/>
              <a:ext cx="113025" cy="113050"/>
            </a:xfrm>
            <a:custGeom>
              <a:avLst/>
              <a:gdLst/>
              <a:ahLst/>
              <a:cxnLst/>
              <a:rect l="l" t="t" r="r" b="b"/>
              <a:pathLst>
                <a:path w="4521" h="4522" extrusionOk="0">
                  <a:moveTo>
                    <a:pt x="2009" y="1"/>
                  </a:moveTo>
                  <a:cubicBezTo>
                    <a:pt x="1845" y="330"/>
                    <a:pt x="1680" y="695"/>
                    <a:pt x="1397" y="695"/>
                  </a:cubicBezTo>
                  <a:cubicBezTo>
                    <a:pt x="1249" y="695"/>
                    <a:pt x="1068" y="595"/>
                    <a:pt x="837" y="335"/>
                  </a:cubicBezTo>
                  <a:cubicBezTo>
                    <a:pt x="670" y="168"/>
                    <a:pt x="251" y="168"/>
                    <a:pt x="0" y="1"/>
                  </a:cubicBezTo>
                  <a:lnTo>
                    <a:pt x="0" y="1"/>
                  </a:lnTo>
                  <a:cubicBezTo>
                    <a:pt x="168" y="503"/>
                    <a:pt x="335" y="1005"/>
                    <a:pt x="502" y="1508"/>
                  </a:cubicBezTo>
                  <a:cubicBezTo>
                    <a:pt x="1507" y="2428"/>
                    <a:pt x="1675" y="3935"/>
                    <a:pt x="3014" y="4521"/>
                  </a:cubicBezTo>
                  <a:cubicBezTo>
                    <a:pt x="3767" y="4521"/>
                    <a:pt x="4521" y="4521"/>
                    <a:pt x="4521" y="3517"/>
                  </a:cubicBezTo>
                  <a:lnTo>
                    <a:pt x="2009" y="1"/>
                  </a:lnTo>
                  <a:close/>
                </a:path>
              </a:pathLst>
            </a:custGeom>
            <a:solidFill>
              <a:srgbClr val="2E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5" name="Google Shape;18995;p23"/>
            <p:cNvSpPr/>
            <p:nvPr/>
          </p:nvSpPr>
          <p:spPr>
            <a:xfrm>
              <a:off x="4905675" y="4206425"/>
              <a:ext cx="75375" cy="87925"/>
            </a:xfrm>
            <a:custGeom>
              <a:avLst/>
              <a:gdLst/>
              <a:ahLst/>
              <a:cxnLst/>
              <a:rect l="l" t="t" r="r" b="b"/>
              <a:pathLst>
                <a:path w="3015" h="3517" extrusionOk="0">
                  <a:moveTo>
                    <a:pt x="0" y="0"/>
                  </a:moveTo>
                  <a:lnTo>
                    <a:pt x="0" y="0"/>
                  </a:lnTo>
                  <a:cubicBezTo>
                    <a:pt x="503" y="1591"/>
                    <a:pt x="921" y="3265"/>
                    <a:pt x="3014" y="3516"/>
                  </a:cubicBezTo>
                  <a:cubicBezTo>
                    <a:pt x="2093" y="2261"/>
                    <a:pt x="1423" y="837"/>
                    <a:pt x="0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6" name="Google Shape;18996;p23"/>
            <p:cNvSpPr/>
            <p:nvPr/>
          </p:nvSpPr>
          <p:spPr>
            <a:xfrm>
              <a:off x="4648225" y="3540850"/>
              <a:ext cx="58625" cy="45125"/>
            </a:xfrm>
            <a:custGeom>
              <a:avLst/>
              <a:gdLst/>
              <a:ahLst/>
              <a:cxnLst/>
              <a:rect l="l" t="t" r="r" b="b"/>
              <a:pathLst>
                <a:path w="2345" h="1805" extrusionOk="0">
                  <a:moveTo>
                    <a:pt x="838" y="0"/>
                  </a:moveTo>
                  <a:cubicBezTo>
                    <a:pt x="503" y="335"/>
                    <a:pt x="1" y="419"/>
                    <a:pt x="252" y="1005"/>
                  </a:cubicBezTo>
                  <a:cubicBezTo>
                    <a:pt x="579" y="1586"/>
                    <a:pt x="890" y="1805"/>
                    <a:pt x="1192" y="1805"/>
                  </a:cubicBezTo>
                  <a:cubicBezTo>
                    <a:pt x="1586" y="1805"/>
                    <a:pt x="1966" y="1432"/>
                    <a:pt x="2345" y="1005"/>
                  </a:cubicBezTo>
                  <a:lnTo>
                    <a:pt x="1256" y="84"/>
                  </a:lnTo>
                  <a:cubicBezTo>
                    <a:pt x="1089" y="0"/>
                    <a:pt x="1005" y="0"/>
                    <a:pt x="838" y="0"/>
                  </a:cubicBezTo>
                  <a:close/>
                </a:path>
              </a:pathLst>
            </a:custGeom>
            <a:solidFill>
              <a:srgbClr val="93B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7" name="Google Shape;18997;p23"/>
            <p:cNvSpPr/>
            <p:nvPr/>
          </p:nvSpPr>
          <p:spPr>
            <a:xfrm>
              <a:off x="4415900" y="3542950"/>
              <a:ext cx="52350" cy="45075"/>
            </a:xfrm>
            <a:custGeom>
              <a:avLst/>
              <a:gdLst/>
              <a:ahLst/>
              <a:cxnLst/>
              <a:rect l="l" t="t" r="r" b="b"/>
              <a:pathLst>
                <a:path w="2094" h="1803" extrusionOk="0">
                  <a:moveTo>
                    <a:pt x="1005" y="0"/>
                  </a:moveTo>
                  <a:cubicBezTo>
                    <a:pt x="797" y="278"/>
                    <a:pt x="474" y="440"/>
                    <a:pt x="179" y="440"/>
                  </a:cubicBezTo>
                  <a:cubicBezTo>
                    <a:pt x="118" y="440"/>
                    <a:pt x="58" y="433"/>
                    <a:pt x="1" y="419"/>
                  </a:cubicBezTo>
                  <a:lnTo>
                    <a:pt x="1" y="419"/>
                  </a:lnTo>
                  <a:cubicBezTo>
                    <a:pt x="298" y="1132"/>
                    <a:pt x="595" y="1803"/>
                    <a:pt x="1192" y="1803"/>
                  </a:cubicBezTo>
                  <a:cubicBezTo>
                    <a:pt x="1435" y="1803"/>
                    <a:pt x="1729" y="1691"/>
                    <a:pt x="2094" y="1423"/>
                  </a:cubicBezTo>
                  <a:cubicBezTo>
                    <a:pt x="2010" y="754"/>
                    <a:pt x="1591" y="168"/>
                    <a:pt x="1005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8" name="Google Shape;18998;p23"/>
            <p:cNvSpPr/>
            <p:nvPr/>
          </p:nvSpPr>
          <p:spPr>
            <a:xfrm>
              <a:off x="4226000" y="3126075"/>
              <a:ext cx="89475" cy="32025"/>
            </a:xfrm>
            <a:custGeom>
              <a:avLst/>
              <a:gdLst/>
              <a:ahLst/>
              <a:cxnLst/>
              <a:rect l="l" t="t" r="r" b="b"/>
              <a:pathLst>
                <a:path w="3579" h="1281" extrusionOk="0">
                  <a:moveTo>
                    <a:pt x="279" y="0"/>
                  </a:moveTo>
                  <a:cubicBezTo>
                    <a:pt x="29" y="0"/>
                    <a:pt x="1" y="233"/>
                    <a:pt x="62" y="601"/>
                  </a:cubicBezTo>
                  <a:lnTo>
                    <a:pt x="648" y="601"/>
                  </a:lnTo>
                  <a:cubicBezTo>
                    <a:pt x="732" y="768"/>
                    <a:pt x="899" y="936"/>
                    <a:pt x="1067" y="1103"/>
                  </a:cubicBezTo>
                  <a:cubicBezTo>
                    <a:pt x="1193" y="1066"/>
                    <a:pt x="1319" y="1050"/>
                    <a:pt x="1445" y="1050"/>
                  </a:cubicBezTo>
                  <a:cubicBezTo>
                    <a:pt x="1937" y="1050"/>
                    <a:pt x="2429" y="1280"/>
                    <a:pt x="2921" y="1280"/>
                  </a:cubicBezTo>
                  <a:cubicBezTo>
                    <a:pt x="3140" y="1280"/>
                    <a:pt x="3359" y="1235"/>
                    <a:pt x="3578" y="1103"/>
                  </a:cubicBezTo>
                  <a:cubicBezTo>
                    <a:pt x="3578" y="936"/>
                    <a:pt x="3578" y="768"/>
                    <a:pt x="3495" y="685"/>
                  </a:cubicBezTo>
                  <a:lnTo>
                    <a:pt x="648" y="99"/>
                  </a:lnTo>
                  <a:cubicBezTo>
                    <a:pt x="491" y="31"/>
                    <a:pt x="370" y="0"/>
                    <a:pt x="279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9" name="Google Shape;18999;p23"/>
            <p:cNvSpPr/>
            <p:nvPr/>
          </p:nvSpPr>
          <p:spPr>
            <a:xfrm>
              <a:off x="4547775" y="3392250"/>
              <a:ext cx="33500" cy="50250"/>
            </a:xfrm>
            <a:custGeom>
              <a:avLst/>
              <a:gdLst/>
              <a:ahLst/>
              <a:cxnLst/>
              <a:rect l="l" t="t" r="r" b="b"/>
              <a:pathLst>
                <a:path w="1340" h="2010" extrusionOk="0">
                  <a:moveTo>
                    <a:pt x="335" y="0"/>
                  </a:moveTo>
                  <a:cubicBezTo>
                    <a:pt x="0" y="670"/>
                    <a:pt x="168" y="1507"/>
                    <a:pt x="754" y="2010"/>
                  </a:cubicBezTo>
                  <a:cubicBezTo>
                    <a:pt x="1172" y="1758"/>
                    <a:pt x="1340" y="1340"/>
                    <a:pt x="1340" y="921"/>
                  </a:cubicBezTo>
                  <a:lnTo>
                    <a:pt x="1340" y="754"/>
                  </a:lnTo>
                  <a:lnTo>
                    <a:pt x="1088" y="754"/>
                  </a:lnTo>
                  <a:lnTo>
                    <a:pt x="1256" y="670"/>
                  </a:lnTo>
                  <a:lnTo>
                    <a:pt x="1256" y="503"/>
                  </a:lnTo>
                  <a:cubicBezTo>
                    <a:pt x="1256" y="335"/>
                    <a:pt x="1256" y="168"/>
                    <a:pt x="1172" y="0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0" name="Google Shape;19000;p23"/>
            <p:cNvSpPr/>
            <p:nvPr/>
          </p:nvSpPr>
          <p:spPr>
            <a:xfrm>
              <a:off x="4627300" y="3666425"/>
              <a:ext cx="33500" cy="31800"/>
            </a:xfrm>
            <a:custGeom>
              <a:avLst/>
              <a:gdLst/>
              <a:ahLst/>
              <a:cxnLst/>
              <a:rect l="l" t="t" r="r" b="b"/>
              <a:pathLst>
                <a:path w="1340" h="1272" extrusionOk="0">
                  <a:moveTo>
                    <a:pt x="1089" y="1"/>
                  </a:moveTo>
                  <a:cubicBezTo>
                    <a:pt x="754" y="252"/>
                    <a:pt x="168" y="335"/>
                    <a:pt x="0" y="838"/>
                  </a:cubicBezTo>
                  <a:cubicBezTo>
                    <a:pt x="0" y="838"/>
                    <a:pt x="335" y="1089"/>
                    <a:pt x="503" y="1173"/>
                  </a:cubicBezTo>
                  <a:cubicBezTo>
                    <a:pt x="637" y="1240"/>
                    <a:pt x="754" y="1271"/>
                    <a:pt x="854" y="1271"/>
                  </a:cubicBezTo>
                  <a:cubicBezTo>
                    <a:pt x="1128" y="1271"/>
                    <a:pt x="1279" y="1038"/>
                    <a:pt x="1340" y="670"/>
                  </a:cubicBezTo>
                  <a:lnTo>
                    <a:pt x="1089" y="1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1" name="Google Shape;19001;p23"/>
            <p:cNvSpPr/>
            <p:nvPr/>
          </p:nvSpPr>
          <p:spPr>
            <a:xfrm>
              <a:off x="4874275" y="3867350"/>
              <a:ext cx="39800" cy="37925"/>
            </a:xfrm>
            <a:custGeom>
              <a:avLst/>
              <a:gdLst/>
              <a:ahLst/>
              <a:cxnLst/>
              <a:rect l="l" t="t" r="r" b="b"/>
              <a:pathLst>
                <a:path w="1592" h="1517" extrusionOk="0">
                  <a:moveTo>
                    <a:pt x="754" y="1"/>
                  </a:moveTo>
                  <a:cubicBezTo>
                    <a:pt x="419" y="1"/>
                    <a:pt x="0" y="84"/>
                    <a:pt x="84" y="503"/>
                  </a:cubicBezTo>
                  <a:cubicBezTo>
                    <a:pt x="84" y="1046"/>
                    <a:pt x="587" y="1517"/>
                    <a:pt x="1127" y="1517"/>
                  </a:cubicBezTo>
                  <a:cubicBezTo>
                    <a:pt x="1170" y="1517"/>
                    <a:pt x="1213" y="1514"/>
                    <a:pt x="1256" y="1508"/>
                  </a:cubicBezTo>
                  <a:cubicBezTo>
                    <a:pt x="1591" y="922"/>
                    <a:pt x="1172" y="503"/>
                    <a:pt x="754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2" name="Google Shape;19002;p23"/>
            <p:cNvSpPr/>
            <p:nvPr/>
          </p:nvSpPr>
          <p:spPr>
            <a:xfrm>
              <a:off x="4893100" y="3869450"/>
              <a:ext cx="25150" cy="35600"/>
            </a:xfrm>
            <a:custGeom>
              <a:avLst/>
              <a:gdLst/>
              <a:ahLst/>
              <a:cxnLst/>
              <a:rect l="l" t="t" r="r" b="b"/>
              <a:pathLst>
                <a:path w="1006" h="1424" extrusionOk="0">
                  <a:moveTo>
                    <a:pt x="1" y="0"/>
                  </a:moveTo>
                  <a:cubicBezTo>
                    <a:pt x="1" y="503"/>
                    <a:pt x="252" y="1005"/>
                    <a:pt x="503" y="1424"/>
                  </a:cubicBezTo>
                  <a:lnTo>
                    <a:pt x="1006" y="1424"/>
                  </a:lnTo>
                  <a:lnTo>
                    <a:pt x="1006" y="0"/>
                  </a:ln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3" name="Google Shape;19003;p23"/>
            <p:cNvSpPr/>
            <p:nvPr/>
          </p:nvSpPr>
          <p:spPr>
            <a:xfrm>
              <a:off x="4640100" y="3542225"/>
              <a:ext cx="27000" cy="25850"/>
            </a:xfrm>
            <a:custGeom>
              <a:avLst/>
              <a:gdLst/>
              <a:ahLst/>
              <a:cxnLst/>
              <a:rect l="l" t="t" r="r" b="b"/>
              <a:pathLst>
                <a:path w="1080" h="1034" extrusionOk="0">
                  <a:moveTo>
                    <a:pt x="876" y="0"/>
                  </a:moveTo>
                  <a:cubicBezTo>
                    <a:pt x="383" y="0"/>
                    <a:pt x="1" y="517"/>
                    <a:pt x="75" y="1034"/>
                  </a:cubicBezTo>
                  <a:lnTo>
                    <a:pt x="577" y="1034"/>
                  </a:lnTo>
                  <a:lnTo>
                    <a:pt x="1079" y="29"/>
                  </a:lnTo>
                  <a:cubicBezTo>
                    <a:pt x="1010" y="9"/>
                    <a:pt x="942" y="0"/>
                    <a:pt x="876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4" name="Google Shape;19004;p23"/>
            <p:cNvSpPr/>
            <p:nvPr/>
          </p:nvSpPr>
          <p:spPr>
            <a:xfrm>
              <a:off x="4208700" y="3113875"/>
              <a:ext cx="33525" cy="25150"/>
            </a:xfrm>
            <a:custGeom>
              <a:avLst/>
              <a:gdLst/>
              <a:ahLst/>
              <a:cxnLst/>
              <a:rect l="l" t="t" r="r" b="b"/>
              <a:pathLst>
                <a:path w="1341" h="1006" extrusionOk="0">
                  <a:moveTo>
                    <a:pt x="1256" y="1"/>
                  </a:moveTo>
                  <a:cubicBezTo>
                    <a:pt x="670" y="168"/>
                    <a:pt x="1" y="252"/>
                    <a:pt x="754" y="1005"/>
                  </a:cubicBezTo>
                  <a:lnTo>
                    <a:pt x="1340" y="503"/>
                  </a:lnTo>
                  <a:cubicBezTo>
                    <a:pt x="1340" y="336"/>
                    <a:pt x="1256" y="168"/>
                    <a:pt x="1256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5" name="Google Shape;19005;p23"/>
            <p:cNvSpPr/>
            <p:nvPr/>
          </p:nvSpPr>
          <p:spPr>
            <a:xfrm>
              <a:off x="4655750" y="3649675"/>
              <a:ext cx="19725" cy="18300"/>
            </a:xfrm>
            <a:custGeom>
              <a:avLst/>
              <a:gdLst/>
              <a:ahLst/>
              <a:cxnLst/>
              <a:rect l="l" t="t" r="r" b="b"/>
              <a:pathLst>
                <a:path w="789" h="732" extrusionOk="0">
                  <a:moveTo>
                    <a:pt x="202" y="1"/>
                  </a:moveTo>
                  <a:cubicBezTo>
                    <a:pt x="118" y="168"/>
                    <a:pt x="35" y="336"/>
                    <a:pt x="35" y="419"/>
                  </a:cubicBezTo>
                  <a:cubicBezTo>
                    <a:pt x="0" y="661"/>
                    <a:pt x="37" y="732"/>
                    <a:pt x="103" y="732"/>
                  </a:cubicBezTo>
                  <a:cubicBezTo>
                    <a:pt x="198" y="732"/>
                    <a:pt x="355" y="587"/>
                    <a:pt x="453" y="587"/>
                  </a:cubicBezTo>
                  <a:cubicBezTo>
                    <a:pt x="621" y="587"/>
                    <a:pt x="788" y="336"/>
                    <a:pt x="621" y="252"/>
                  </a:cubicBezTo>
                  <a:cubicBezTo>
                    <a:pt x="537" y="85"/>
                    <a:pt x="369" y="85"/>
                    <a:pt x="202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6" name="Google Shape;19006;p23"/>
            <p:cNvSpPr/>
            <p:nvPr/>
          </p:nvSpPr>
          <p:spPr>
            <a:xfrm>
              <a:off x="4891025" y="4181300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168" y="838"/>
                    <a:pt x="586" y="1005"/>
                  </a:cubicBezTo>
                  <a:cubicBezTo>
                    <a:pt x="670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7" name="Google Shape;19007;p23"/>
            <p:cNvSpPr/>
            <p:nvPr/>
          </p:nvSpPr>
          <p:spPr>
            <a:xfrm>
              <a:off x="5345200" y="4682075"/>
              <a:ext cx="16275" cy="14125"/>
            </a:xfrm>
            <a:custGeom>
              <a:avLst/>
              <a:gdLst/>
              <a:ahLst/>
              <a:cxnLst/>
              <a:rect l="l" t="t" r="r" b="b"/>
              <a:pathLst>
                <a:path w="651" h="565" extrusionOk="0">
                  <a:moveTo>
                    <a:pt x="395" y="1"/>
                  </a:moveTo>
                  <a:cubicBezTo>
                    <a:pt x="342" y="1"/>
                    <a:pt x="269" y="19"/>
                    <a:pt x="168" y="62"/>
                  </a:cubicBezTo>
                  <a:cubicBezTo>
                    <a:pt x="0" y="146"/>
                    <a:pt x="251" y="481"/>
                    <a:pt x="503" y="565"/>
                  </a:cubicBezTo>
                  <a:cubicBezTo>
                    <a:pt x="433" y="426"/>
                    <a:pt x="651" y="1"/>
                    <a:pt x="39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8" name="Google Shape;19008;p23"/>
            <p:cNvSpPr/>
            <p:nvPr/>
          </p:nvSpPr>
          <p:spPr>
            <a:xfrm>
              <a:off x="4602825" y="3478050"/>
              <a:ext cx="16125" cy="10900"/>
            </a:xfrm>
            <a:custGeom>
              <a:avLst/>
              <a:gdLst/>
              <a:ahLst/>
              <a:cxnLst/>
              <a:rect l="l" t="t" r="r" b="b"/>
              <a:pathLst>
                <a:path w="645" h="436" extrusionOk="0">
                  <a:moveTo>
                    <a:pt x="645" y="1"/>
                  </a:moveTo>
                  <a:cubicBezTo>
                    <a:pt x="577" y="46"/>
                    <a:pt x="491" y="55"/>
                    <a:pt x="406" y="55"/>
                  </a:cubicBezTo>
                  <a:cubicBezTo>
                    <a:pt x="354" y="55"/>
                    <a:pt x="302" y="51"/>
                    <a:pt x="256" y="51"/>
                  </a:cubicBezTo>
                  <a:cubicBezTo>
                    <a:pt x="99" y="51"/>
                    <a:pt x="1" y="89"/>
                    <a:pt x="142" y="419"/>
                  </a:cubicBezTo>
                  <a:cubicBezTo>
                    <a:pt x="142" y="431"/>
                    <a:pt x="148" y="436"/>
                    <a:pt x="159" y="436"/>
                  </a:cubicBezTo>
                  <a:cubicBezTo>
                    <a:pt x="229" y="436"/>
                    <a:pt x="500" y="218"/>
                    <a:pt x="645" y="1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9" name="Google Shape;19009;p23"/>
            <p:cNvSpPr/>
            <p:nvPr/>
          </p:nvSpPr>
          <p:spPr>
            <a:xfrm>
              <a:off x="3813125" y="2769850"/>
              <a:ext cx="27225" cy="19650"/>
            </a:xfrm>
            <a:custGeom>
              <a:avLst/>
              <a:gdLst/>
              <a:ahLst/>
              <a:cxnLst/>
              <a:rect l="l" t="t" r="r" b="b"/>
              <a:pathLst>
                <a:path w="1089" h="786" extrusionOk="0">
                  <a:moveTo>
                    <a:pt x="417" y="0"/>
                  </a:moveTo>
                  <a:cubicBezTo>
                    <a:pt x="335" y="0"/>
                    <a:pt x="252" y="11"/>
                    <a:pt x="168" y="32"/>
                  </a:cubicBezTo>
                  <a:lnTo>
                    <a:pt x="1" y="283"/>
                  </a:lnTo>
                  <a:cubicBezTo>
                    <a:pt x="252" y="618"/>
                    <a:pt x="670" y="785"/>
                    <a:pt x="1089" y="785"/>
                  </a:cubicBezTo>
                  <a:lnTo>
                    <a:pt x="1005" y="283"/>
                  </a:lnTo>
                  <a:cubicBezTo>
                    <a:pt x="880" y="94"/>
                    <a:pt x="660" y="0"/>
                    <a:pt x="417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0" name="Google Shape;19010;p23"/>
            <p:cNvSpPr/>
            <p:nvPr/>
          </p:nvSpPr>
          <p:spPr>
            <a:xfrm>
              <a:off x="4242200" y="3141100"/>
              <a:ext cx="10475" cy="10475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0" y="0"/>
                  </a:moveTo>
                  <a:lnTo>
                    <a:pt x="419" y="419"/>
                  </a:lnTo>
                  <a:cubicBezTo>
                    <a:pt x="251" y="251"/>
                    <a:pt x="168" y="84"/>
                    <a:pt x="0" y="0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1" name="Google Shape;19011;p23"/>
            <p:cNvSpPr/>
            <p:nvPr/>
          </p:nvSpPr>
          <p:spPr>
            <a:xfrm>
              <a:off x="4323825" y="31766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2" name="Google Shape;19012;p23"/>
            <p:cNvSpPr/>
            <p:nvPr/>
          </p:nvSpPr>
          <p:spPr>
            <a:xfrm>
              <a:off x="4577075" y="34027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84" y="1"/>
                  </a:moveTo>
                  <a:cubicBezTo>
                    <a:pt x="0" y="168"/>
                    <a:pt x="0" y="420"/>
                    <a:pt x="84" y="503"/>
                  </a:cubicBezTo>
                  <a:lnTo>
                    <a:pt x="586" y="503"/>
                  </a:lnTo>
                  <a:lnTo>
                    <a:pt x="84" y="85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3" name="Google Shape;19013;p23"/>
            <p:cNvSpPr/>
            <p:nvPr/>
          </p:nvSpPr>
          <p:spPr>
            <a:xfrm>
              <a:off x="4560325" y="344037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252" y="1"/>
                  </a:moveTo>
                  <a:cubicBezTo>
                    <a:pt x="0" y="85"/>
                    <a:pt x="168" y="252"/>
                    <a:pt x="168" y="252"/>
                  </a:cubicBezTo>
                  <a:cubicBezTo>
                    <a:pt x="168" y="252"/>
                    <a:pt x="252" y="85"/>
                    <a:pt x="252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4" name="Google Shape;19014;p23"/>
            <p:cNvSpPr/>
            <p:nvPr/>
          </p:nvSpPr>
          <p:spPr>
            <a:xfrm>
              <a:off x="4418000" y="351365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0"/>
                  </a:moveTo>
                  <a:cubicBezTo>
                    <a:pt x="1" y="251"/>
                    <a:pt x="168" y="502"/>
                    <a:pt x="419" y="58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5" name="Google Shape;19015;p23"/>
            <p:cNvSpPr/>
            <p:nvPr/>
          </p:nvSpPr>
          <p:spPr>
            <a:xfrm>
              <a:off x="4428475" y="35283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2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6" name="Google Shape;19016;p23"/>
            <p:cNvSpPr/>
            <p:nvPr/>
          </p:nvSpPr>
          <p:spPr>
            <a:xfrm>
              <a:off x="4468225" y="357852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7" name="Google Shape;19017;p23"/>
            <p:cNvSpPr/>
            <p:nvPr/>
          </p:nvSpPr>
          <p:spPr>
            <a:xfrm>
              <a:off x="4652425" y="38296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168" y="1"/>
                  </a:moveTo>
                  <a:lnTo>
                    <a:pt x="84" y="84"/>
                  </a:lnTo>
                  <a:cubicBezTo>
                    <a:pt x="0" y="503"/>
                    <a:pt x="168" y="587"/>
                    <a:pt x="586" y="587"/>
                  </a:cubicBezTo>
                  <a:lnTo>
                    <a:pt x="670" y="503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8" name="Google Shape;19018;p23"/>
            <p:cNvSpPr/>
            <p:nvPr/>
          </p:nvSpPr>
          <p:spPr>
            <a:xfrm>
              <a:off x="5234275" y="4733850"/>
              <a:ext cx="113025" cy="175750"/>
            </a:xfrm>
            <a:custGeom>
              <a:avLst/>
              <a:gdLst/>
              <a:ahLst/>
              <a:cxnLst/>
              <a:rect l="l" t="t" r="r" b="b"/>
              <a:pathLst>
                <a:path w="4521" h="7030" extrusionOk="0">
                  <a:moveTo>
                    <a:pt x="0" y="1"/>
                  </a:moveTo>
                  <a:cubicBezTo>
                    <a:pt x="251" y="1675"/>
                    <a:pt x="1591" y="2763"/>
                    <a:pt x="2428" y="4187"/>
                  </a:cubicBezTo>
                  <a:cubicBezTo>
                    <a:pt x="2847" y="5024"/>
                    <a:pt x="2512" y="5275"/>
                    <a:pt x="1926" y="5526"/>
                  </a:cubicBezTo>
                  <a:lnTo>
                    <a:pt x="1926" y="6028"/>
                  </a:lnTo>
                  <a:cubicBezTo>
                    <a:pt x="2175" y="6678"/>
                    <a:pt x="2753" y="7029"/>
                    <a:pt x="3356" y="7029"/>
                  </a:cubicBezTo>
                  <a:cubicBezTo>
                    <a:pt x="3764" y="7029"/>
                    <a:pt x="4183" y="6868"/>
                    <a:pt x="4521" y="6531"/>
                  </a:cubicBezTo>
                  <a:cubicBezTo>
                    <a:pt x="4186" y="5107"/>
                    <a:pt x="3014" y="4270"/>
                    <a:pt x="2428" y="3014"/>
                  </a:cubicBezTo>
                  <a:cubicBezTo>
                    <a:pt x="1591" y="2094"/>
                    <a:pt x="1423" y="503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9" name="Google Shape;19019;p23"/>
            <p:cNvSpPr/>
            <p:nvPr/>
          </p:nvSpPr>
          <p:spPr>
            <a:xfrm>
              <a:off x="4724025" y="4254275"/>
              <a:ext cx="37250" cy="38700"/>
            </a:xfrm>
            <a:custGeom>
              <a:avLst/>
              <a:gdLst/>
              <a:ahLst/>
              <a:cxnLst/>
              <a:rect l="l" t="t" r="r" b="b"/>
              <a:pathLst>
                <a:path w="1490" h="1548" extrusionOk="0">
                  <a:moveTo>
                    <a:pt x="675" y="1"/>
                  </a:moveTo>
                  <a:cubicBezTo>
                    <a:pt x="641" y="1"/>
                    <a:pt x="605" y="4"/>
                    <a:pt x="569" y="12"/>
                  </a:cubicBezTo>
                  <a:cubicBezTo>
                    <a:pt x="66" y="96"/>
                    <a:pt x="234" y="598"/>
                    <a:pt x="66" y="1016"/>
                  </a:cubicBezTo>
                  <a:cubicBezTo>
                    <a:pt x="1" y="1411"/>
                    <a:pt x="193" y="1547"/>
                    <a:pt x="481" y="1547"/>
                  </a:cubicBezTo>
                  <a:cubicBezTo>
                    <a:pt x="560" y="1547"/>
                    <a:pt x="646" y="1537"/>
                    <a:pt x="736" y="1519"/>
                  </a:cubicBezTo>
                  <a:cubicBezTo>
                    <a:pt x="1155" y="1435"/>
                    <a:pt x="1490" y="1268"/>
                    <a:pt x="1490" y="682"/>
                  </a:cubicBezTo>
                  <a:cubicBezTo>
                    <a:pt x="1260" y="376"/>
                    <a:pt x="1031" y="1"/>
                    <a:pt x="675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0" name="Google Shape;19020;p23"/>
            <p:cNvSpPr/>
            <p:nvPr/>
          </p:nvSpPr>
          <p:spPr>
            <a:xfrm>
              <a:off x="4390800" y="3587950"/>
              <a:ext cx="37700" cy="55475"/>
            </a:xfrm>
            <a:custGeom>
              <a:avLst/>
              <a:gdLst/>
              <a:ahLst/>
              <a:cxnLst/>
              <a:rect l="l" t="t" r="r" b="b"/>
              <a:pathLst>
                <a:path w="1508" h="2219" extrusionOk="0">
                  <a:moveTo>
                    <a:pt x="670" y="0"/>
                  </a:moveTo>
                  <a:cubicBezTo>
                    <a:pt x="482" y="0"/>
                    <a:pt x="251" y="126"/>
                    <a:pt x="0" y="209"/>
                  </a:cubicBezTo>
                  <a:cubicBezTo>
                    <a:pt x="168" y="1047"/>
                    <a:pt x="670" y="1800"/>
                    <a:pt x="1507" y="2219"/>
                  </a:cubicBezTo>
                  <a:cubicBezTo>
                    <a:pt x="1340" y="1633"/>
                    <a:pt x="1172" y="1130"/>
                    <a:pt x="1089" y="544"/>
                  </a:cubicBezTo>
                  <a:cubicBezTo>
                    <a:pt x="1005" y="126"/>
                    <a:pt x="858" y="0"/>
                    <a:pt x="670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1" name="Google Shape;19021;p23"/>
            <p:cNvSpPr/>
            <p:nvPr/>
          </p:nvSpPr>
          <p:spPr>
            <a:xfrm>
              <a:off x="4139625" y="3392450"/>
              <a:ext cx="46075" cy="32450"/>
            </a:xfrm>
            <a:custGeom>
              <a:avLst/>
              <a:gdLst/>
              <a:ahLst/>
              <a:cxnLst/>
              <a:rect l="l" t="t" r="r" b="b"/>
              <a:pathLst>
                <a:path w="1843" h="1298" extrusionOk="0">
                  <a:moveTo>
                    <a:pt x="1133" y="1"/>
                  </a:moveTo>
                  <a:cubicBezTo>
                    <a:pt x="700" y="1"/>
                    <a:pt x="434" y="347"/>
                    <a:pt x="168" y="746"/>
                  </a:cubicBezTo>
                  <a:cubicBezTo>
                    <a:pt x="85" y="830"/>
                    <a:pt x="85" y="830"/>
                    <a:pt x="1" y="913"/>
                  </a:cubicBezTo>
                  <a:cubicBezTo>
                    <a:pt x="328" y="1053"/>
                    <a:pt x="680" y="1297"/>
                    <a:pt x="987" y="1297"/>
                  </a:cubicBezTo>
                  <a:cubicBezTo>
                    <a:pt x="1230" y="1297"/>
                    <a:pt x="1443" y="1144"/>
                    <a:pt x="1592" y="662"/>
                  </a:cubicBezTo>
                  <a:cubicBezTo>
                    <a:pt x="1675" y="495"/>
                    <a:pt x="1843" y="160"/>
                    <a:pt x="1508" y="76"/>
                  </a:cubicBezTo>
                  <a:cubicBezTo>
                    <a:pt x="1370" y="24"/>
                    <a:pt x="1246" y="1"/>
                    <a:pt x="1133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2" name="Google Shape;19022;p23"/>
            <p:cNvSpPr/>
            <p:nvPr/>
          </p:nvSpPr>
          <p:spPr>
            <a:xfrm>
              <a:off x="4376150" y="3565975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0"/>
                  </a:moveTo>
                  <a:lnTo>
                    <a:pt x="84" y="84"/>
                  </a:lnTo>
                  <a:cubicBezTo>
                    <a:pt x="0" y="502"/>
                    <a:pt x="251" y="921"/>
                    <a:pt x="586" y="1088"/>
                  </a:cubicBezTo>
                  <a:lnTo>
                    <a:pt x="586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3" name="Google Shape;19023;p23"/>
            <p:cNvSpPr/>
            <p:nvPr/>
          </p:nvSpPr>
          <p:spPr>
            <a:xfrm>
              <a:off x="4164750" y="3461325"/>
              <a:ext cx="8400" cy="4200"/>
            </a:xfrm>
            <a:custGeom>
              <a:avLst/>
              <a:gdLst/>
              <a:ahLst/>
              <a:cxnLst/>
              <a:rect l="l" t="t" r="r" b="b"/>
              <a:pathLst>
                <a:path w="336" h="168" extrusionOk="0">
                  <a:moveTo>
                    <a:pt x="168" y="0"/>
                  </a:moveTo>
                  <a:cubicBezTo>
                    <a:pt x="84" y="0"/>
                    <a:pt x="0" y="168"/>
                    <a:pt x="0" y="168"/>
                  </a:cubicBezTo>
                  <a:cubicBezTo>
                    <a:pt x="252" y="84"/>
                    <a:pt x="335" y="0"/>
                    <a:pt x="168" y="0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4" name="Google Shape;19024;p23"/>
            <p:cNvSpPr/>
            <p:nvPr/>
          </p:nvSpPr>
          <p:spPr>
            <a:xfrm>
              <a:off x="4363575" y="35555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2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5" name="Google Shape;19025;p23"/>
            <p:cNvSpPr/>
            <p:nvPr/>
          </p:nvSpPr>
          <p:spPr>
            <a:xfrm>
              <a:off x="4428475" y="3643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252"/>
                    <a:pt x="251" y="84"/>
                    <a:pt x="0" y="1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6" name="Google Shape;19026;p23"/>
            <p:cNvSpPr/>
            <p:nvPr/>
          </p:nvSpPr>
          <p:spPr>
            <a:xfrm>
              <a:off x="5184025" y="4660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19" y="503"/>
                  </a:ln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7" name="Google Shape;19027;p23"/>
            <p:cNvSpPr/>
            <p:nvPr/>
          </p:nvSpPr>
          <p:spPr>
            <a:xfrm>
              <a:off x="5169375" y="46334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67"/>
                    <a:pt x="336" y="335"/>
                    <a:pt x="503" y="502"/>
                  </a:cubicBezTo>
                  <a:cubicBezTo>
                    <a:pt x="419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8" name="Google Shape;19028;p23"/>
            <p:cNvSpPr/>
            <p:nvPr/>
          </p:nvSpPr>
          <p:spPr>
            <a:xfrm>
              <a:off x="4893100" y="45706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9" name="Google Shape;19029;p23"/>
            <p:cNvSpPr/>
            <p:nvPr/>
          </p:nvSpPr>
          <p:spPr>
            <a:xfrm>
              <a:off x="4717300" y="43152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252" y="84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0" name="Google Shape;19030;p23"/>
            <p:cNvSpPr/>
            <p:nvPr/>
          </p:nvSpPr>
          <p:spPr>
            <a:xfrm>
              <a:off x="3384075" y="993675"/>
              <a:ext cx="632100" cy="196700"/>
            </a:xfrm>
            <a:custGeom>
              <a:avLst/>
              <a:gdLst/>
              <a:ahLst/>
              <a:cxnLst/>
              <a:rect l="l" t="t" r="r" b="b"/>
              <a:pathLst>
                <a:path w="25284" h="7868" extrusionOk="0">
                  <a:moveTo>
                    <a:pt x="168" y="1"/>
                  </a:moveTo>
                  <a:cubicBezTo>
                    <a:pt x="84" y="168"/>
                    <a:pt x="0" y="419"/>
                    <a:pt x="84" y="671"/>
                  </a:cubicBezTo>
                  <a:cubicBezTo>
                    <a:pt x="502" y="1340"/>
                    <a:pt x="1340" y="1340"/>
                    <a:pt x="1926" y="1843"/>
                  </a:cubicBezTo>
                  <a:cubicBezTo>
                    <a:pt x="1507" y="2010"/>
                    <a:pt x="1088" y="2010"/>
                    <a:pt x="754" y="2261"/>
                  </a:cubicBezTo>
                  <a:cubicBezTo>
                    <a:pt x="586" y="2429"/>
                    <a:pt x="586" y="2680"/>
                    <a:pt x="670" y="2931"/>
                  </a:cubicBezTo>
                  <a:cubicBezTo>
                    <a:pt x="1088" y="3433"/>
                    <a:pt x="1674" y="3768"/>
                    <a:pt x="2344" y="3852"/>
                  </a:cubicBezTo>
                  <a:cubicBezTo>
                    <a:pt x="8288" y="5275"/>
                    <a:pt x="14400" y="6363"/>
                    <a:pt x="20511" y="6949"/>
                  </a:cubicBezTo>
                  <a:cubicBezTo>
                    <a:pt x="20523" y="6953"/>
                    <a:pt x="20534" y="6955"/>
                    <a:pt x="20546" y="6955"/>
                  </a:cubicBezTo>
                  <a:cubicBezTo>
                    <a:pt x="20709" y="6955"/>
                    <a:pt x="20950" y="6644"/>
                    <a:pt x="21128" y="6644"/>
                  </a:cubicBezTo>
                  <a:cubicBezTo>
                    <a:pt x="21235" y="6644"/>
                    <a:pt x="21319" y="6756"/>
                    <a:pt x="21349" y="7117"/>
                  </a:cubicBezTo>
                  <a:cubicBezTo>
                    <a:pt x="21971" y="7626"/>
                    <a:pt x="22745" y="7867"/>
                    <a:pt x="23544" y="7867"/>
                  </a:cubicBezTo>
                  <a:cubicBezTo>
                    <a:pt x="23928" y="7867"/>
                    <a:pt x="24317" y="7812"/>
                    <a:pt x="24697" y="7703"/>
                  </a:cubicBezTo>
                  <a:cubicBezTo>
                    <a:pt x="25283" y="6949"/>
                    <a:pt x="24614" y="6615"/>
                    <a:pt x="24111" y="6196"/>
                  </a:cubicBezTo>
                  <a:cubicBezTo>
                    <a:pt x="23693" y="5945"/>
                    <a:pt x="23525" y="5443"/>
                    <a:pt x="23776" y="5024"/>
                  </a:cubicBezTo>
                  <a:cubicBezTo>
                    <a:pt x="21767" y="4019"/>
                    <a:pt x="19590" y="3517"/>
                    <a:pt x="17330" y="3433"/>
                  </a:cubicBezTo>
                  <a:cubicBezTo>
                    <a:pt x="17058" y="3467"/>
                    <a:pt x="16773" y="3515"/>
                    <a:pt x="16484" y="3515"/>
                  </a:cubicBezTo>
                  <a:cubicBezTo>
                    <a:pt x="16062" y="3515"/>
                    <a:pt x="15635" y="3413"/>
                    <a:pt x="15237" y="3015"/>
                  </a:cubicBezTo>
                  <a:cubicBezTo>
                    <a:pt x="12809" y="2847"/>
                    <a:pt x="10298" y="2345"/>
                    <a:pt x="7953" y="1591"/>
                  </a:cubicBezTo>
                  <a:cubicBezTo>
                    <a:pt x="5358" y="922"/>
                    <a:pt x="2763" y="336"/>
                    <a:pt x="168" y="1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1" name="Google Shape;19031;p23"/>
            <p:cNvSpPr/>
            <p:nvPr/>
          </p:nvSpPr>
          <p:spPr>
            <a:xfrm>
              <a:off x="4811475" y="1362450"/>
              <a:ext cx="581875" cy="248700"/>
            </a:xfrm>
            <a:custGeom>
              <a:avLst/>
              <a:gdLst/>
              <a:ahLst/>
              <a:cxnLst/>
              <a:rect l="l" t="t" r="r" b="b"/>
              <a:pathLst>
                <a:path w="23275" h="9948" extrusionOk="0">
                  <a:moveTo>
                    <a:pt x="1227" y="0"/>
                  </a:moveTo>
                  <a:cubicBezTo>
                    <a:pt x="525" y="0"/>
                    <a:pt x="59" y="441"/>
                    <a:pt x="1" y="1491"/>
                  </a:cubicBezTo>
                  <a:cubicBezTo>
                    <a:pt x="85" y="1743"/>
                    <a:pt x="252" y="1994"/>
                    <a:pt x="503" y="2077"/>
                  </a:cubicBezTo>
                  <a:cubicBezTo>
                    <a:pt x="1340" y="2245"/>
                    <a:pt x="2094" y="2663"/>
                    <a:pt x="2764" y="3166"/>
                  </a:cubicBezTo>
                  <a:cubicBezTo>
                    <a:pt x="7201" y="5091"/>
                    <a:pt x="11805" y="6766"/>
                    <a:pt x="16410" y="8189"/>
                  </a:cubicBezTo>
                  <a:cubicBezTo>
                    <a:pt x="17247" y="8273"/>
                    <a:pt x="18168" y="8524"/>
                    <a:pt x="18921" y="8859"/>
                  </a:cubicBezTo>
                  <a:cubicBezTo>
                    <a:pt x="19089" y="9026"/>
                    <a:pt x="19256" y="9110"/>
                    <a:pt x="19424" y="9194"/>
                  </a:cubicBezTo>
                  <a:cubicBezTo>
                    <a:pt x="19759" y="9361"/>
                    <a:pt x="20010" y="9445"/>
                    <a:pt x="20261" y="9612"/>
                  </a:cubicBezTo>
                  <a:cubicBezTo>
                    <a:pt x="20512" y="9612"/>
                    <a:pt x="20680" y="9696"/>
                    <a:pt x="20847" y="9696"/>
                  </a:cubicBezTo>
                  <a:cubicBezTo>
                    <a:pt x="21349" y="9780"/>
                    <a:pt x="21852" y="9863"/>
                    <a:pt x="22354" y="9947"/>
                  </a:cubicBezTo>
                  <a:cubicBezTo>
                    <a:pt x="22605" y="9947"/>
                    <a:pt x="22773" y="9863"/>
                    <a:pt x="22940" y="9780"/>
                  </a:cubicBezTo>
                  <a:cubicBezTo>
                    <a:pt x="23275" y="9361"/>
                    <a:pt x="23275" y="8691"/>
                    <a:pt x="22856" y="8356"/>
                  </a:cubicBezTo>
                  <a:lnTo>
                    <a:pt x="21935" y="8273"/>
                  </a:lnTo>
                  <a:cubicBezTo>
                    <a:pt x="21684" y="8105"/>
                    <a:pt x="21517" y="7938"/>
                    <a:pt x="21349" y="7770"/>
                  </a:cubicBezTo>
                  <a:cubicBezTo>
                    <a:pt x="20428" y="7687"/>
                    <a:pt x="19591" y="7352"/>
                    <a:pt x="18838" y="6766"/>
                  </a:cubicBezTo>
                  <a:lnTo>
                    <a:pt x="7870" y="2245"/>
                  </a:lnTo>
                  <a:cubicBezTo>
                    <a:pt x="7619" y="2077"/>
                    <a:pt x="7452" y="1994"/>
                    <a:pt x="7284" y="1826"/>
                  </a:cubicBezTo>
                  <a:lnTo>
                    <a:pt x="6782" y="1826"/>
                  </a:lnTo>
                  <a:cubicBezTo>
                    <a:pt x="6531" y="1491"/>
                    <a:pt x="6029" y="1659"/>
                    <a:pt x="5694" y="1240"/>
                  </a:cubicBezTo>
                  <a:lnTo>
                    <a:pt x="3266" y="738"/>
                  </a:lnTo>
                  <a:cubicBezTo>
                    <a:pt x="3015" y="487"/>
                    <a:pt x="2512" y="570"/>
                    <a:pt x="2261" y="236"/>
                  </a:cubicBezTo>
                  <a:cubicBezTo>
                    <a:pt x="1881" y="83"/>
                    <a:pt x="1531" y="0"/>
                    <a:pt x="1227" y="0"/>
                  </a:cubicBezTo>
                  <a:close/>
                </a:path>
              </a:pathLst>
            </a:custGeom>
            <a:solidFill>
              <a:srgbClr val="2767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2" name="Google Shape;19032;p23"/>
            <p:cNvSpPr/>
            <p:nvPr/>
          </p:nvSpPr>
          <p:spPr>
            <a:xfrm>
              <a:off x="3940800" y="1117175"/>
              <a:ext cx="318150" cy="127700"/>
            </a:xfrm>
            <a:custGeom>
              <a:avLst/>
              <a:gdLst/>
              <a:ahLst/>
              <a:cxnLst/>
              <a:rect l="l" t="t" r="r" b="b"/>
              <a:pathLst>
                <a:path w="12726" h="5108" extrusionOk="0">
                  <a:moveTo>
                    <a:pt x="1424" y="0"/>
                  </a:moveTo>
                  <a:cubicBezTo>
                    <a:pt x="1346" y="16"/>
                    <a:pt x="1263" y="20"/>
                    <a:pt x="1178" y="20"/>
                  </a:cubicBezTo>
                  <a:cubicBezTo>
                    <a:pt x="1084" y="20"/>
                    <a:pt x="988" y="15"/>
                    <a:pt x="892" y="15"/>
                  </a:cubicBezTo>
                  <a:cubicBezTo>
                    <a:pt x="602" y="15"/>
                    <a:pt x="322" y="59"/>
                    <a:pt x="168" y="419"/>
                  </a:cubicBezTo>
                  <a:cubicBezTo>
                    <a:pt x="0" y="1005"/>
                    <a:pt x="503" y="1340"/>
                    <a:pt x="1005" y="1507"/>
                  </a:cubicBezTo>
                  <a:cubicBezTo>
                    <a:pt x="1675" y="1507"/>
                    <a:pt x="2177" y="2009"/>
                    <a:pt x="2428" y="2596"/>
                  </a:cubicBezTo>
                  <a:cubicBezTo>
                    <a:pt x="2512" y="3684"/>
                    <a:pt x="3433" y="3935"/>
                    <a:pt x="4186" y="3935"/>
                  </a:cubicBezTo>
                  <a:cubicBezTo>
                    <a:pt x="6447" y="4270"/>
                    <a:pt x="8540" y="5023"/>
                    <a:pt x="10800" y="5107"/>
                  </a:cubicBezTo>
                  <a:cubicBezTo>
                    <a:pt x="11637" y="5023"/>
                    <a:pt x="12726" y="5023"/>
                    <a:pt x="12726" y="3768"/>
                  </a:cubicBezTo>
                  <a:cubicBezTo>
                    <a:pt x="12726" y="2837"/>
                    <a:pt x="12209" y="2760"/>
                    <a:pt x="11664" y="2760"/>
                  </a:cubicBezTo>
                  <a:cubicBezTo>
                    <a:pt x="11554" y="2760"/>
                    <a:pt x="11444" y="2763"/>
                    <a:pt x="11337" y="2763"/>
                  </a:cubicBezTo>
                  <a:cubicBezTo>
                    <a:pt x="11014" y="2763"/>
                    <a:pt x="10717" y="2735"/>
                    <a:pt x="10549" y="2512"/>
                  </a:cubicBezTo>
                  <a:cubicBezTo>
                    <a:pt x="9628" y="2344"/>
                    <a:pt x="8624" y="2344"/>
                    <a:pt x="7954" y="1507"/>
                  </a:cubicBezTo>
                  <a:cubicBezTo>
                    <a:pt x="6949" y="1507"/>
                    <a:pt x="5945" y="1256"/>
                    <a:pt x="5107" y="837"/>
                  </a:cubicBezTo>
                  <a:cubicBezTo>
                    <a:pt x="3935" y="251"/>
                    <a:pt x="2680" y="0"/>
                    <a:pt x="1424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3" name="Google Shape;19033;p23"/>
            <p:cNvSpPr/>
            <p:nvPr/>
          </p:nvSpPr>
          <p:spPr>
            <a:xfrm>
              <a:off x="4650325" y="1295075"/>
              <a:ext cx="217700" cy="114050"/>
            </a:xfrm>
            <a:custGeom>
              <a:avLst/>
              <a:gdLst/>
              <a:ahLst/>
              <a:cxnLst/>
              <a:rect l="l" t="t" r="r" b="b"/>
              <a:pathLst>
                <a:path w="8708" h="4562" extrusionOk="0">
                  <a:moveTo>
                    <a:pt x="670" y="0"/>
                  </a:moveTo>
                  <a:cubicBezTo>
                    <a:pt x="335" y="754"/>
                    <a:pt x="84" y="1507"/>
                    <a:pt x="0" y="2261"/>
                  </a:cubicBezTo>
                  <a:cubicBezTo>
                    <a:pt x="1673" y="3585"/>
                    <a:pt x="3404" y="4561"/>
                    <a:pt x="5434" y="4561"/>
                  </a:cubicBezTo>
                  <a:cubicBezTo>
                    <a:pt x="5843" y="4561"/>
                    <a:pt x="6263" y="4522"/>
                    <a:pt x="6698" y="4438"/>
                  </a:cubicBezTo>
                  <a:cubicBezTo>
                    <a:pt x="6782" y="3182"/>
                    <a:pt x="7703" y="3014"/>
                    <a:pt x="8707" y="3014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4" name="Google Shape;19034;p23"/>
            <p:cNvSpPr/>
            <p:nvPr/>
          </p:nvSpPr>
          <p:spPr>
            <a:xfrm>
              <a:off x="4476600" y="1244850"/>
              <a:ext cx="205150" cy="108350"/>
            </a:xfrm>
            <a:custGeom>
              <a:avLst/>
              <a:gdLst/>
              <a:ahLst/>
              <a:cxnLst/>
              <a:rect l="l" t="t" r="r" b="b"/>
              <a:pathLst>
                <a:path w="8206" h="4334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" y="1088"/>
                    <a:pt x="754" y="1591"/>
                    <a:pt x="1508" y="1842"/>
                  </a:cubicBezTo>
                  <a:cubicBezTo>
                    <a:pt x="2261" y="2093"/>
                    <a:pt x="1675" y="2679"/>
                    <a:pt x="2010" y="3014"/>
                  </a:cubicBezTo>
                  <a:cubicBezTo>
                    <a:pt x="3178" y="3629"/>
                    <a:pt x="4346" y="4334"/>
                    <a:pt x="5646" y="4334"/>
                  </a:cubicBezTo>
                  <a:cubicBezTo>
                    <a:pt x="6117" y="4334"/>
                    <a:pt x="6605" y="4241"/>
                    <a:pt x="7117" y="4019"/>
                  </a:cubicBezTo>
                  <a:cubicBezTo>
                    <a:pt x="8121" y="3600"/>
                    <a:pt x="8205" y="2930"/>
                    <a:pt x="7619" y="2009"/>
                  </a:cubicBezTo>
                  <a:cubicBezTo>
                    <a:pt x="5108" y="1423"/>
                    <a:pt x="2763" y="251"/>
                    <a:pt x="168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5" name="Google Shape;19035;p23"/>
            <p:cNvSpPr/>
            <p:nvPr/>
          </p:nvSpPr>
          <p:spPr>
            <a:xfrm>
              <a:off x="4258925" y="1200125"/>
              <a:ext cx="282575" cy="113800"/>
            </a:xfrm>
            <a:custGeom>
              <a:avLst/>
              <a:gdLst/>
              <a:ahLst/>
              <a:cxnLst/>
              <a:rect l="l" t="t" r="r" b="b"/>
              <a:pathLst>
                <a:path w="11303" h="4552" extrusionOk="0">
                  <a:moveTo>
                    <a:pt x="1406" y="1"/>
                  </a:moveTo>
                  <a:cubicBezTo>
                    <a:pt x="1009" y="1"/>
                    <a:pt x="659" y="185"/>
                    <a:pt x="419" y="617"/>
                  </a:cubicBezTo>
                  <a:cubicBezTo>
                    <a:pt x="1" y="1371"/>
                    <a:pt x="671" y="1873"/>
                    <a:pt x="1173" y="2291"/>
                  </a:cubicBezTo>
                  <a:cubicBezTo>
                    <a:pt x="1340" y="2375"/>
                    <a:pt x="1508" y="2459"/>
                    <a:pt x="1759" y="2626"/>
                  </a:cubicBezTo>
                  <a:lnTo>
                    <a:pt x="2596" y="2961"/>
                  </a:lnTo>
                  <a:cubicBezTo>
                    <a:pt x="2764" y="3045"/>
                    <a:pt x="2931" y="3129"/>
                    <a:pt x="3182" y="3212"/>
                  </a:cubicBezTo>
                  <a:cubicBezTo>
                    <a:pt x="3685" y="3380"/>
                    <a:pt x="4103" y="3547"/>
                    <a:pt x="4605" y="3715"/>
                  </a:cubicBezTo>
                  <a:cubicBezTo>
                    <a:pt x="4773" y="3715"/>
                    <a:pt x="4940" y="3798"/>
                    <a:pt x="5191" y="3798"/>
                  </a:cubicBezTo>
                  <a:cubicBezTo>
                    <a:pt x="5861" y="3798"/>
                    <a:pt x="6615" y="3966"/>
                    <a:pt x="7284" y="4133"/>
                  </a:cubicBezTo>
                  <a:cubicBezTo>
                    <a:pt x="7452" y="4217"/>
                    <a:pt x="7703" y="4301"/>
                    <a:pt x="7870" y="4301"/>
                  </a:cubicBezTo>
                  <a:cubicBezTo>
                    <a:pt x="8708" y="4384"/>
                    <a:pt x="9461" y="4384"/>
                    <a:pt x="10215" y="4552"/>
                  </a:cubicBezTo>
                  <a:cubicBezTo>
                    <a:pt x="10382" y="4552"/>
                    <a:pt x="10633" y="4468"/>
                    <a:pt x="10801" y="4384"/>
                  </a:cubicBezTo>
                  <a:cubicBezTo>
                    <a:pt x="10884" y="4050"/>
                    <a:pt x="11303" y="3547"/>
                    <a:pt x="10717" y="3296"/>
                  </a:cubicBezTo>
                  <a:cubicBezTo>
                    <a:pt x="9880" y="3045"/>
                    <a:pt x="9461" y="2291"/>
                    <a:pt x="8875" y="1789"/>
                  </a:cubicBezTo>
                  <a:lnTo>
                    <a:pt x="8373" y="1873"/>
                  </a:lnTo>
                  <a:cubicBezTo>
                    <a:pt x="8057" y="2031"/>
                    <a:pt x="7722" y="2114"/>
                    <a:pt x="7395" y="2114"/>
                  </a:cubicBezTo>
                  <a:cubicBezTo>
                    <a:pt x="7029" y="2114"/>
                    <a:pt x="6673" y="2010"/>
                    <a:pt x="6364" y="1789"/>
                  </a:cubicBezTo>
                  <a:cubicBezTo>
                    <a:pt x="5359" y="1789"/>
                    <a:pt x="4689" y="1119"/>
                    <a:pt x="3852" y="784"/>
                  </a:cubicBezTo>
                  <a:cubicBezTo>
                    <a:pt x="3433" y="366"/>
                    <a:pt x="2764" y="784"/>
                    <a:pt x="2345" y="282"/>
                  </a:cubicBezTo>
                  <a:cubicBezTo>
                    <a:pt x="2023" y="103"/>
                    <a:pt x="1701" y="1"/>
                    <a:pt x="1406" y="1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6" name="Google Shape;19036;p23"/>
            <p:cNvSpPr/>
            <p:nvPr/>
          </p:nvSpPr>
          <p:spPr>
            <a:xfrm>
              <a:off x="4204525" y="1182025"/>
              <a:ext cx="110950" cy="88300"/>
            </a:xfrm>
            <a:custGeom>
              <a:avLst/>
              <a:gdLst/>
              <a:ahLst/>
              <a:cxnLst/>
              <a:rect l="l" t="t" r="r" b="b"/>
              <a:pathLst>
                <a:path w="4438" h="3532" extrusionOk="0">
                  <a:moveTo>
                    <a:pt x="607" y="0"/>
                  </a:moveTo>
                  <a:cubicBezTo>
                    <a:pt x="403" y="0"/>
                    <a:pt x="201" y="2"/>
                    <a:pt x="0" y="2"/>
                  </a:cubicBezTo>
                  <a:cubicBezTo>
                    <a:pt x="168" y="336"/>
                    <a:pt x="419" y="504"/>
                    <a:pt x="754" y="504"/>
                  </a:cubicBezTo>
                  <a:cubicBezTo>
                    <a:pt x="1423" y="504"/>
                    <a:pt x="1758" y="671"/>
                    <a:pt x="1675" y="1425"/>
                  </a:cubicBezTo>
                  <a:cubicBezTo>
                    <a:pt x="1628" y="1986"/>
                    <a:pt x="1372" y="2077"/>
                    <a:pt x="1082" y="2077"/>
                  </a:cubicBezTo>
                  <a:cubicBezTo>
                    <a:pt x="943" y="2077"/>
                    <a:pt x="798" y="2056"/>
                    <a:pt x="663" y="2056"/>
                  </a:cubicBezTo>
                  <a:cubicBezTo>
                    <a:pt x="575" y="2056"/>
                    <a:pt x="492" y="2065"/>
                    <a:pt x="419" y="2095"/>
                  </a:cubicBezTo>
                  <a:cubicBezTo>
                    <a:pt x="945" y="3094"/>
                    <a:pt x="1637" y="3532"/>
                    <a:pt x="2452" y="3532"/>
                  </a:cubicBezTo>
                  <a:cubicBezTo>
                    <a:pt x="2934" y="3532"/>
                    <a:pt x="3459" y="3379"/>
                    <a:pt x="4019" y="3099"/>
                  </a:cubicBezTo>
                  <a:lnTo>
                    <a:pt x="3433" y="2429"/>
                  </a:lnTo>
                  <a:cubicBezTo>
                    <a:pt x="2512" y="1508"/>
                    <a:pt x="2512" y="1341"/>
                    <a:pt x="3768" y="1006"/>
                  </a:cubicBezTo>
                  <a:cubicBezTo>
                    <a:pt x="3893" y="964"/>
                    <a:pt x="4019" y="943"/>
                    <a:pt x="4134" y="943"/>
                  </a:cubicBezTo>
                  <a:cubicBezTo>
                    <a:pt x="4249" y="943"/>
                    <a:pt x="4354" y="964"/>
                    <a:pt x="4437" y="1006"/>
                  </a:cubicBezTo>
                  <a:cubicBezTo>
                    <a:pt x="3276" y="63"/>
                    <a:pt x="1927" y="0"/>
                    <a:pt x="607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7" name="Google Shape;19037;p23"/>
            <p:cNvSpPr/>
            <p:nvPr/>
          </p:nvSpPr>
          <p:spPr>
            <a:xfrm>
              <a:off x="5368225" y="1571350"/>
              <a:ext cx="104675" cy="56525"/>
            </a:xfrm>
            <a:custGeom>
              <a:avLst/>
              <a:gdLst/>
              <a:ahLst/>
              <a:cxnLst/>
              <a:rect l="l" t="t" r="r" b="b"/>
              <a:pathLst>
                <a:path w="4187" h="2261" extrusionOk="0">
                  <a:moveTo>
                    <a:pt x="586" y="0"/>
                  </a:moveTo>
                  <a:cubicBezTo>
                    <a:pt x="586" y="586"/>
                    <a:pt x="670" y="1172"/>
                    <a:pt x="84" y="1507"/>
                  </a:cubicBezTo>
                  <a:cubicBezTo>
                    <a:pt x="0" y="2177"/>
                    <a:pt x="503" y="2261"/>
                    <a:pt x="1005" y="2261"/>
                  </a:cubicBezTo>
                  <a:cubicBezTo>
                    <a:pt x="1340" y="2093"/>
                    <a:pt x="1712" y="2065"/>
                    <a:pt x="2090" y="2065"/>
                  </a:cubicBezTo>
                  <a:cubicBezTo>
                    <a:pt x="2279" y="2065"/>
                    <a:pt x="2470" y="2072"/>
                    <a:pt x="2658" y="2072"/>
                  </a:cubicBezTo>
                  <a:cubicBezTo>
                    <a:pt x="3223" y="2072"/>
                    <a:pt x="3768" y="2010"/>
                    <a:pt x="4186" y="1507"/>
                  </a:cubicBezTo>
                  <a:cubicBezTo>
                    <a:pt x="4186" y="1340"/>
                    <a:pt x="4102" y="1256"/>
                    <a:pt x="4102" y="1089"/>
                  </a:cubicBezTo>
                  <a:cubicBezTo>
                    <a:pt x="4025" y="1094"/>
                    <a:pt x="3949" y="1096"/>
                    <a:pt x="3874" y="1096"/>
                  </a:cubicBezTo>
                  <a:cubicBezTo>
                    <a:pt x="2647" y="1096"/>
                    <a:pt x="1691" y="474"/>
                    <a:pt x="586" y="0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8" name="Google Shape;19038;p23"/>
            <p:cNvSpPr/>
            <p:nvPr/>
          </p:nvSpPr>
          <p:spPr>
            <a:xfrm>
              <a:off x="4765425" y="1169500"/>
              <a:ext cx="50275" cy="46075"/>
            </a:xfrm>
            <a:custGeom>
              <a:avLst/>
              <a:gdLst/>
              <a:ahLst/>
              <a:cxnLst/>
              <a:rect l="l" t="t" r="r" b="b"/>
              <a:pathLst>
                <a:path w="2011" h="1843" extrusionOk="0">
                  <a:moveTo>
                    <a:pt x="1089" y="0"/>
                  </a:moveTo>
                  <a:cubicBezTo>
                    <a:pt x="420" y="84"/>
                    <a:pt x="1" y="419"/>
                    <a:pt x="252" y="1172"/>
                  </a:cubicBezTo>
                  <a:cubicBezTo>
                    <a:pt x="336" y="1591"/>
                    <a:pt x="754" y="1842"/>
                    <a:pt x="1173" y="1842"/>
                  </a:cubicBezTo>
                  <a:cubicBezTo>
                    <a:pt x="2010" y="1675"/>
                    <a:pt x="1843" y="1089"/>
                    <a:pt x="1675" y="503"/>
                  </a:cubicBezTo>
                  <a:cubicBezTo>
                    <a:pt x="1675" y="335"/>
                    <a:pt x="1592" y="168"/>
                    <a:pt x="1592" y="0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9" name="Google Shape;19039;p23"/>
            <p:cNvSpPr/>
            <p:nvPr/>
          </p:nvSpPr>
          <p:spPr>
            <a:xfrm>
              <a:off x="4353125" y="1219400"/>
              <a:ext cx="64900" cy="44325"/>
            </a:xfrm>
            <a:custGeom>
              <a:avLst/>
              <a:gdLst/>
              <a:ahLst/>
              <a:cxnLst/>
              <a:rect l="l" t="t" r="r" b="b"/>
              <a:pathLst>
                <a:path w="2596" h="1773" extrusionOk="0">
                  <a:moveTo>
                    <a:pt x="302" y="1"/>
                  </a:moveTo>
                  <a:cubicBezTo>
                    <a:pt x="202" y="1"/>
                    <a:pt x="102" y="5"/>
                    <a:pt x="0" y="13"/>
                  </a:cubicBezTo>
                  <a:cubicBezTo>
                    <a:pt x="335" y="265"/>
                    <a:pt x="754" y="516"/>
                    <a:pt x="837" y="851"/>
                  </a:cubicBezTo>
                  <a:cubicBezTo>
                    <a:pt x="1043" y="1536"/>
                    <a:pt x="1263" y="1773"/>
                    <a:pt x="1496" y="1773"/>
                  </a:cubicBezTo>
                  <a:cubicBezTo>
                    <a:pt x="1834" y="1773"/>
                    <a:pt x="2200" y="1280"/>
                    <a:pt x="2596" y="934"/>
                  </a:cubicBezTo>
                  <a:cubicBezTo>
                    <a:pt x="1993" y="332"/>
                    <a:pt x="1188" y="1"/>
                    <a:pt x="302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0" name="Google Shape;19040;p23"/>
            <p:cNvSpPr/>
            <p:nvPr/>
          </p:nvSpPr>
          <p:spPr>
            <a:xfrm>
              <a:off x="4139625" y="1156925"/>
              <a:ext cx="64925" cy="30325"/>
            </a:xfrm>
            <a:custGeom>
              <a:avLst/>
              <a:gdLst/>
              <a:ahLst/>
              <a:cxnLst/>
              <a:rect l="l" t="t" r="r" b="b"/>
              <a:pathLst>
                <a:path w="2597" h="1213" extrusionOk="0">
                  <a:moveTo>
                    <a:pt x="1" y="1"/>
                  </a:moveTo>
                  <a:cubicBezTo>
                    <a:pt x="255" y="914"/>
                    <a:pt x="724" y="1213"/>
                    <a:pt x="1315" y="1213"/>
                  </a:cubicBezTo>
                  <a:cubicBezTo>
                    <a:pt x="1699" y="1213"/>
                    <a:pt x="2135" y="1087"/>
                    <a:pt x="2596" y="922"/>
                  </a:cubicBezTo>
                  <a:cubicBezTo>
                    <a:pt x="1843" y="336"/>
                    <a:pt x="922" y="1"/>
                    <a:pt x="1" y="1"/>
                  </a:cubicBezTo>
                  <a:close/>
                </a:path>
              </a:pathLst>
            </a:custGeom>
            <a:solidFill>
              <a:srgbClr val="3771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1" name="Google Shape;19041;p23"/>
            <p:cNvSpPr/>
            <p:nvPr/>
          </p:nvSpPr>
          <p:spPr>
            <a:xfrm>
              <a:off x="5282400" y="1531575"/>
              <a:ext cx="62825" cy="30675"/>
            </a:xfrm>
            <a:custGeom>
              <a:avLst/>
              <a:gdLst/>
              <a:ahLst/>
              <a:cxnLst/>
              <a:rect l="l" t="t" r="r" b="b"/>
              <a:pathLst>
                <a:path w="2513" h="1227" extrusionOk="0">
                  <a:moveTo>
                    <a:pt x="1" y="1"/>
                  </a:moveTo>
                  <a:cubicBezTo>
                    <a:pt x="520" y="714"/>
                    <a:pt x="1038" y="1227"/>
                    <a:pt x="1791" y="1227"/>
                  </a:cubicBezTo>
                  <a:cubicBezTo>
                    <a:pt x="2010" y="1227"/>
                    <a:pt x="2248" y="1183"/>
                    <a:pt x="2512" y="1089"/>
                  </a:cubicBezTo>
                  <a:cubicBezTo>
                    <a:pt x="1926" y="336"/>
                    <a:pt x="1005" y="1"/>
                    <a:pt x="1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2" name="Google Shape;19042;p23"/>
            <p:cNvSpPr/>
            <p:nvPr/>
          </p:nvSpPr>
          <p:spPr>
            <a:xfrm>
              <a:off x="4415900" y="1088575"/>
              <a:ext cx="50275" cy="24050"/>
            </a:xfrm>
            <a:custGeom>
              <a:avLst/>
              <a:gdLst/>
              <a:ahLst/>
              <a:cxnLst/>
              <a:rect l="l" t="t" r="r" b="b"/>
              <a:pathLst>
                <a:path w="2011" h="962" extrusionOk="0">
                  <a:moveTo>
                    <a:pt x="1340" y="0"/>
                  </a:moveTo>
                  <a:cubicBezTo>
                    <a:pt x="894" y="0"/>
                    <a:pt x="447" y="223"/>
                    <a:pt x="1" y="223"/>
                  </a:cubicBezTo>
                  <a:cubicBezTo>
                    <a:pt x="384" y="606"/>
                    <a:pt x="766" y="961"/>
                    <a:pt x="1149" y="961"/>
                  </a:cubicBezTo>
                  <a:cubicBezTo>
                    <a:pt x="1436" y="961"/>
                    <a:pt x="1723" y="761"/>
                    <a:pt x="2010" y="223"/>
                  </a:cubicBezTo>
                  <a:cubicBezTo>
                    <a:pt x="1787" y="56"/>
                    <a:pt x="1564" y="0"/>
                    <a:pt x="134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3" name="Google Shape;19043;p23"/>
            <p:cNvSpPr/>
            <p:nvPr/>
          </p:nvSpPr>
          <p:spPr>
            <a:xfrm>
              <a:off x="4503825" y="1085300"/>
              <a:ext cx="27225" cy="25750"/>
            </a:xfrm>
            <a:custGeom>
              <a:avLst/>
              <a:gdLst/>
              <a:ahLst/>
              <a:cxnLst/>
              <a:rect l="l" t="t" r="r" b="b"/>
              <a:pathLst>
                <a:path w="1089" h="1030" extrusionOk="0">
                  <a:moveTo>
                    <a:pt x="617" y="1"/>
                  </a:moveTo>
                  <a:cubicBezTo>
                    <a:pt x="474" y="1"/>
                    <a:pt x="279" y="103"/>
                    <a:pt x="0" y="354"/>
                  </a:cubicBezTo>
                  <a:cubicBezTo>
                    <a:pt x="0" y="860"/>
                    <a:pt x="183" y="1029"/>
                    <a:pt x="457" y="1029"/>
                  </a:cubicBezTo>
                  <a:cubicBezTo>
                    <a:pt x="637" y="1029"/>
                    <a:pt x="856" y="956"/>
                    <a:pt x="1088" y="857"/>
                  </a:cubicBezTo>
                  <a:cubicBezTo>
                    <a:pt x="977" y="410"/>
                    <a:pt x="902" y="1"/>
                    <a:pt x="617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4" name="Google Shape;19044;p23"/>
            <p:cNvSpPr/>
            <p:nvPr/>
          </p:nvSpPr>
          <p:spPr>
            <a:xfrm>
              <a:off x="5387050" y="1493900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503" y="1"/>
                    <a:pt x="336" y="168"/>
                    <a:pt x="252" y="336"/>
                  </a:cubicBezTo>
                  <a:cubicBezTo>
                    <a:pt x="1" y="922"/>
                    <a:pt x="419" y="1089"/>
                    <a:pt x="838" y="1089"/>
                  </a:cubicBezTo>
                  <a:cubicBezTo>
                    <a:pt x="754" y="670"/>
                    <a:pt x="1089" y="252"/>
                    <a:pt x="587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5" name="Google Shape;19045;p23"/>
            <p:cNvSpPr/>
            <p:nvPr/>
          </p:nvSpPr>
          <p:spPr>
            <a:xfrm>
              <a:off x="4371950" y="1069025"/>
              <a:ext cx="31425" cy="15725"/>
            </a:xfrm>
            <a:custGeom>
              <a:avLst/>
              <a:gdLst/>
              <a:ahLst/>
              <a:cxnLst/>
              <a:rect l="l" t="t" r="r" b="b"/>
              <a:pathLst>
                <a:path w="1257" h="629" extrusionOk="0">
                  <a:moveTo>
                    <a:pt x="1256" y="1"/>
                  </a:moveTo>
                  <a:cubicBezTo>
                    <a:pt x="922" y="1"/>
                    <a:pt x="587" y="1"/>
                    <a:pt x="336" y="84"/>
                  </a:cubicBezTo>
                  <a:cubicBezTo>
                    <a:pt x="168" y="84"/>
                    <a:pt x="1" y="336"/>
                    <a:pt x="1" y="419"/>
                  </a:cubicBezTo>
                  <a:cubicBezTo>
                    <a:pt x="43" y="587"/>
                    <a:pt x="126" y="629"/>
                    <a:pt x="220" y="629"/>
                  </a:cubicBezTo>
                  <a:cubicBezTo>
                    <a:pt x="315" y="629"/>
                    <a:pt x="419" y="587"/>
                    <a:pt x="503" y="587"/>
                  </a:cubicBezTo>
                  <a:lnTo>
                    <a:pt x="1256" y="503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6" name="Google Shape;19046;p23"/>
            <p:cNvSpPr/>
            <p:nvPr/>
          </p:nvSpPr>
          <p:spPr>
            <a:xfrm>
              <a:off x="4415900" y="1242750"/>
              <a:ext cx="50275" cy="15250"/>
            </a:xfrm>
            <a:custGeom>
              <a:avLst/>
              <a:gdLst/>
              <a:ahLst/>
              <a:cxnLst/>
              <a:rect l="l" t="t" r="r" b="b"/>
              <a:pathLst>
                <a:path w="2011" h="610" extrusionOk="0">
                  <a:moveTo>
                    <a:pt x="1" y="0"/>
                  </a:moveTo>
                  <a:cubicBezTo>
                    <a:pt x="266" y="398"/>
                    <a:pt x="671" y="609"/>
                    <a:pt x="1068" y="609"/>
                  </a:cubicBezTo>
                  <a:cubicBezTo>
                    <a:pt x="1424" y="609"/>
                    <a:pt x="1773" y="440"/>
                    <a:pt x="2010" y="8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7" name="Google Shape;19047;p23"/>
            <p:cNvSpPr/>
            <p:nvPr/>
          </p:nvSpPr>
          <p:spPr>
            <a:xfrm>
              <a:off x="4315450" y="1207175"/>
              <a:ext cx="37700" cy="12675"/>
            </a:xfrm>
            <a:custGeom>
              <a:avLst/>
              <a:gdLst/>
              <a:ahLst/>
              <a:cxnLst/>
              <a:rect l="l" t="t" r="r" b="b"/>
              <a:pathLst>
                <a:path w="1508" h="507" extrusionOk="0">
                  <a:moveTo>
                    <a:pt x="0" y="0"/>
                  </a:moveTo>
                  <a:cubicBezTo>
                    <a:pt x="326" y="456"/>
                    <a:pt x="753" y="507"/>
                    <a:pt x="1163" y="507"/>
                  </a:cubicBezTo>
                  <a:cubicBezTo>
                    <a:pt x="1280" y="507"/>
                    <a:pt x="1396" y="502"/>
                    <a:pt x="1507" y="502"/>
                  </a:cubicBezTo>
                  <a:cubicBezTo>
                    <a:pt x="1172" y="0"/>
                    <a:pt x="586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8" name="Google Shape;19048;p23"/>
            <p:cNvSpPr/>
            <p:nvPr/>
          </p:nvSpPr>
          <p:spPr>
            <a:xfrm>
              <a:off x="4993575" y="1269950"/>
              <a:ext cx="16775" cy="19300"/>
            </a:xfrm>
            <a:custGeom>
              <a:avLst/>
              <a:gdLst/>
              <a:ahLst/>
              <a:cxnLst/>
              <a:rect l="l" t="t" r="r" b="b"/>
              <a:pathLst>
                <a:path w="671" h="772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336"/>
                    <a:pt x="84" y="670"/>
                    <a:pt x="419" y="754"/>
                  </a:cubicBezTo>
                  <a:cubicBezTo>
                    <a:pt x="419" y="766"/>
                    <a:pt x="424" y="771"/>
                    <a:pt x="433" y="771"/>
                  </a:cubicBezTo>
                  <a:cubicBezTo>
                    <a:pt x="486" y="771"/>
                    <a:pt x="670" y="587"/>
                    <a:pt x="670" y="587"/>
                  </a:cubicBezTo>
                  <a:cubicBezTo>
                    <a:pt x="586" y="252"/>
                    <a:pt x="335" y="84"/>
                    <a:pt x="0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9" name="Google Shape;19049;p23"/>
            <p:cNvSpPr/>
            <p:nvPr/>
          </p:nvSpPr>
          <p:spPr>
            <a:xfrm>
              <a:off x="5202875" y="1374050"/>
              <a:ext cx="14675" cy="13150"/>
            </a:xfrm>
            <a:custGeom>
              <a:avLst/>
              <a:gdLst/>
              <a:ahLst/>
              <a:cxnLst/>
              <a:rect l="l" t="t" r="r" b="b"/>
              <a:pathLst>
                <a:path w="587" h="526" extrusionOk="0">
                  <a:moveTo>
                    <a:pt x="168" y="0"/>
                  </a:moveTo>
                  <a:cubicBezTo>
                    <a:pt x="56" y="0"/>
                    <a:pt x="0" y="137"/>
                    <a:pt x="0" y="274"/>
                  </a:cubicBezTo>
                  <a:lnTo>
                    <a:pt x="419" y="525"/>
                  </a:lnTo>
                  <a:cubicBezTo>
                    <a:pt x="419" y="525"/>
                    <a:pt x="586" y="525"/>
                    <a:pt x="503" y="358"/>
                  </a:cubicBezTo>
                  <a:cubicBezTo>
                    <a:pt x="503" y="274"/>
                    <a:pt x="503" y="106"/>
                    <a:pt x="252" y="23"/>
                  </a:cubicBezTo>
                  <a:cubicBezTo>
                    <a:pt x="221" y="7"/>
                    <a:pt x="193" y="0"/>
                    <a:pt x="168" y="0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0" name="Google Shape;19050;p23"/>
            <p:cNvSpPr/>
            <p:nvPr/>
          </p:nvSpPr>
          <p:spPr>
            <a:xfrm>
              <a:off x="4378225" y="1047050"/>
              <a:ext cx="27250" cy="9450"/>
            </a:xfrm>
            <a:custGeom>
              <a:avLst/>
              <a:gdLst/>
              <a:ahLst/>
              <a:cxnLst/>
              <a:rect l="l" t="t" r="r" b="b"/>
              <a:pathLst>
                <a:path w="1090" h="378" extrusionOk="0">
                  <a:moveTo>
                    <a:pt x="514" y="1"/>
                  </a:moveTo>
                  <a:cubicBezTo>
                    <a:pt x="336" y="1"/>
                    <a:pt x="168" y="126"/>
                    <a:pt x="1" y="377"/>
                  </a:cubicBezTo>
                  <a:lnTo>
                    <a:pt x="1089" y="377"/>
                  </a:lnTo>
                  <a:cubicBezTo>
                    <a:pt x="880" y="126"/>
                    <a:pt x="692" y="1"/>
                    <a:pt x="514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1" name="Google Shape;19051;p23"/>
            <p:cNvSpPr/>
            <p:nvPr/>
          </p:nvSpPr>
          <p:spPr>
            <a:xfrm>
              <a:off x="4870075" y="1370425"/>
              <a:ext cx="25150" cy="11025"/>
            </a:xfrm>
            <a:custGeom>
              <a:avLst/>
              <a:gdLst/>
              <a:ahLst/>
              <a:cxnLst/>
              <a:rect l="l" t="t" r="r" b="b"/>
              <a:pathLst>
                <a:path w="1006" h="441" extrusionOk="0">
                  <a:moveTo>
                    <a:pt x="1" y="0"/>
                  </a:moveTo>
                  <a:cubicBezTo>
                    <a:pt x="140" y="278"/>
                    <a:pt x="451" y="440"/>
                    <a:pt x="791" y="440"/>
                  </a:cubicBezTo>
                  <a:cubicBezTo>
                    <a:pt x="862" y="440"/>
                    <a:pt x="934" y="433"/>
                    <a:pt x="1006" y="419"/>
                  </a:cubicBezTo>
                  <a:cubicBezTo>
                    <a:pt x="754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2" name="Google Shape;19052;p23"/>
            <p:cNvSpPr/>
            <p:nvPr/>
          </p:nvSpPr>
          <p:spPr>
            <a:xfrm>
              <a:off x="4955900" y="139500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168" y="357"/>
                    <a:pt x="586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3" name="Google Shape;19053;p23"/>
            <p:cNvSpPr/>
            <p:nvPr/>
          </p:nvSpPr>
          <p:spPr>
            <a:xfrm>
              <a:off x="5345200" y="15588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4" name="Google Shape;19054;p23"/>
            <p:cNvSpPr/>
            <p:nvPr/>
          </p:nvSpPr>
          <p:spPr>
            <a:xfrm>
              <a:off x="5407975" y="1521125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0"/>
                  </a:moveTo>
                  <a:cubicBezTo>
                    <a:pt x="85" y="168"/>
                    <a:pt x="168" y="251"/>
                    <a:pt x="252" y="251"/>
                  </a:cubicBezTo>
                  <a:cubicBezTo>
                    <a:pt x="336" y="251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5" name="Google Shape;19055;p23"/>
            <p:cNvSpPr/>
            <p:nvPr/>
          </p:nvSpPr>
          <p:spPr>
            <a:xfrm>
              <a:off x="5420550" y="151482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168" y="1"/>
                  </a:moveTo>
                  <a:cubicBezTo>
                    <a:pt x="84" y="1"/>
                    <a:pt x="0" y="168"/>
                    <a:pt x="0" y="252"/>
                  </a:cubicBezTo>
                  <a:cubicBezTo>
                    <a:pt x="251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6" name="Google Shape;19056;p23"/>
            <p:cNvSpPr/>
            <p:nvPr/>
          </p:nvSpPr>
          <p:spPr>
            <a:xfrm>
              <a:off x="4993575" y="14081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7" name="Google Shape;19057;p23"/>
            <p:cNvSpPr/>
            <p:nvPr/>
          </p:nvSpPr>
          <p:spPr>
            <a:xfrm>
              <a:off x="4591725" y="11192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8" name="Google Shape;19058;p23"/>
            <p:cNvSpPr/>
            <p:nvPr/>
          </p:nvSpPr>
          <p:spPr>
            <a:xfrm>
              <a:off x="4566600" y="10941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9" name="Google Shape;19059;p23"/>
            <p:cNvSpPr/>
            <p:nvPr/>
          </p:nvSpPr>
          <p:spPr>
            <a:xfrm>
              <a:off x="4403350" y="10815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0" name="Google Shape;19060;p23"/>
            <p:cNvSpPr/>
            <p:nvPr/>
          </p:nvSpPr>
          <p:spPr>
            <a:xfrm>
              <a:off x="4271500" y="10815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168" y="168"/>
                  </a:cubicBezTo>
                  <a:cubicBezTo>
                    <a:pt x="168" y="168"/>
                    <a:pt x="251" y="85"/>
                    <a:pt x="251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1" name="Google Shape;19061;p23"/>
            <p:cNvSpPr/>
            <p:nvPr/>
          </p:nvSpPr>
          <p:spPr>
            <a:xfrm>
              <a:off x="4403350" y="105647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0" y="0"/>
                  </a:moveTo>
                  <a:lnTo>
                    <a:pt x="0" y="503"/>
                  </a:lnTo>
                  <a:cubicBezTo>
                    <a:pt x="335" y="335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2" name="Google Shape;19062;p23"/>
            <p:cNvSpPr/>
            <p:nvPr/>
          </p:nvSpPr>
          <p:spPr>
            <a:xfrm>
              <a:off x="4315450" y="10564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3" name="Google Shape;19063;p23"/>
            <p:cNvSpPr/>
            <p:nvPr/>
          </p:nvSpPr>
          <p:spPr>
            <a:xfrm>
              <a:off x="4353125" y="10502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1" y="0"/>
                  </a:moveTo>
                  <a:cubicBezTo>
                    <a:pt x="168" y="0"/>
                    <a:pt x="84" y="84"/>
                    <a:pt x="0" y="251"/>
                  </a:cubicBezTo>
                  <a:lnTo>
                    <a:pt x="503" y="251"/>
                  </a:lnTo>
                  <a:cubicBezTo>
                    <a:pt x="419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4" name="Google Shape;19064;p23"/>
            <p:cNvSpPr/>
            <p:nvPr/>
          </p:nvSpPr>
          <p:spPr>
            <a:xfrm>
              <a:off x="4252650" y="2638050"/>
              <a:ext cx="77475" cy="36325"/>
            </a:xfrm>
            <a:custGeom>
              <a:avLst/>
              <a:gdLst/>
              <a:ahLst/>
              <a:cxnLst/>
              <a:rect l="l" t="t" r="r" b="b"/>
              <a:pathLst>
                <a:path w="3099" h="1453" extrusionOk="0">
                  <a:moveTo>
                    <a:pt x="404" y="1"/>
                  </a:moveTo>
                  <a:cubicBezTo>
                    <a:pt x="269" y="1"/>
                    <a:pt x="134" y="10"/>
                    <a:pt x="1" y="29"/>
                  </a:cubicBezTo>
                  <a:cubicBezTo>
                    <a:pt x="419" y="699"/>
                    <a:pt x="1173" y="1201"/>
                    <a:pt x="2094" y="1369"/>
                  </a:cubicBezTo>
                  <a:cubicBezTo>
                    <a:pt x="2429" y="1369"/>
                    <a:pt x="2763" y="1369"/>
                    <a:pt x="3098" y="1453"/>
                  </a:cubicBezTo>
                  <a:cubicBezTo>
                    <a:pt x="2505" y="562"/>
                    <a:pt x="1451" y="1"/>
                    <a:pt x="404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5" name="Google Shape;19065;p23"/>
            <p:cNvSpPr/>
            <p:nvPr/>
          </p:nvSpPr>
          <p:spPr>
            <a:xfrm>
              <a:off x="4997750" y="2965275"/>
              <a:ext cx="29325" cy="37700"/>
            </a:xfrm>
            <a:custGeom>
              <a:avLst/>
              <a:gdLst/>
              <a:ahLst/>
              <a:cxnLst/>
              <a:rect l="l" t="t" r="r" b="b"/>
              <a:pathLst>
                <a:path w="1173" h="1508" extrusionOk="0">
                  <a:moveTo>
                    <a:pt x="336" y="1"/>
                  </a:moveTo>
                  <a:cubicBezTo>
                    <a:pt x="1" y="419"/>
                    <a:pt x="1" y="1089"/>
                    <a:pt x="336" y="1508"/>
                  </a:cubicBezTo>
                  <a:lnTo>
                    <a:pt x="838" y="1508"/>
                  </a:lnTo>
                  <a:lnTo>
                    <a:pt x="838" y="1005"/>
                  </a:lnTo>
                  <a:cubicBezTo>
                    <a:pt x="1173" y="754"/>
                    <a:pt x="1173" y="252"/>
                    <a:pt x="838" y="1"/>
                  </a:cubicBezTo>
                  <a:close/>
                </a:path>
              </a:pathLst>
            </a:custGeom>
            <a:solidFill>
              <a:srgbClr val="7D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6" name="Google Shape;19066;p23"/>
            <p:cNvSpPr/>
            <p:nvPr/>
          </p:nvSpPr>
          <p:spPr>
            <a:xfrm>
              <a:off x="4727775" y="2829225"/>
              <a:ext cx="18850" cy="8400"/>
            </a:xfrm>
            <a:custGeom>
              <a:avLst/>
              <a:gdLst/>
              <a:ahLst/>
              <a:cxnLst/>
              <a:rect l="l" t="t" r="r" b="b"/>
              <a:pathLst>
                <a:path w="754" h="336" extrusionOk="0">
                  <a:moveTo>
                    <a:pt x="335" y="1"/>
                  </a:moveTo>
                  <a:lnTo>
                    <a:pt x="0" y="168"/>
                  </a:lnTo>
                  <a:cubicBezTo>
                    <a:pt x="84" y="252"/>
                    <a:pt x="251" y="336"/>
                    <a:pt x="335" y="336"/>
                  </a:cubicBezTo>
                  <a:cubicBezTo>
                    <a:pt x="502" y="336"/>
                    <a:pt x="586" y="252"/>
                    <a:pt x="754" y="168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7" name="Google Shape;19067;p23"/>
            <p:cNvSpPr/>
            <p:nvPr/>
          </p:nvSpPr>
          <p:spPr>
            <a:xfrm>
              <a:off x="4127075" y="257545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1" y="22"/>
                  </a:cubicBezTo>
                  <a:cubicBezTo>
                    <a:pt x="168" y="357"/>
                    <a:pt x="587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8" name="Google Shape;19068;p23"/>
            <p:cNvSpPr/>
            <p:nvPr/>
          </p:nvSpPr>
          <p:spPr>
            <a:xfrm>
              <a:off x="4566600" y="27497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" y="0"/>
                  </a:moveTo>
                  <a:cubicBezTo>
                    <a:pt x="42" y="126"/>
                    <a:pt x="105" y="168"/>
                    <a:pt x="158" y="168"/>
                  </a:cubicBezTo>
                  <a:cubicBezTo>
                    <a:pt x="210" y="168"/>
                    <a:pt x="252" y="126"/>
                    <a:pt x="252" y="84"/>
                  </a:cubicBezTo>
                  <a:cubicBezTo>
                    <a:pt x="252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9" name="Google Shape;19069;p23"/>
            <p:cNvSpPr/>
            <p:nvPr/>
          </p:nvSpPr>
          <p:spPr>
            <a:xfrm>
              <a:off x="4558225" y="273715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0"/>
                  </a:moveTo>
                  <a:cubicBezTo>
                    <a:pt x="1" y="168"/>
                    <a:pt x="1" y="335"/>
                    <a:pt x="336" y="502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0" name="Google Shape;19070;p23"/>
            <p:cNvSpPr/>
            <p:nvPr/>
          </p:nvSpPr>
          <p:spPr>
            <a:xfrm>
              <a:off x="4566600" y="27329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68" y="1"/>
                  </a:moveTo>
                  <a:cubicBezTo>
                    <a:pt x="84" y="1"/>
                    <a:pt x="1" y="168"/>
                    <a:pt x="1" y="252"/>
                  </a:cubicBezTo>
                  <a:cubicBezTo>
                    <a:pt x="252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1" name="Google Shape;19071;p23"/>
            <p:cNvSpPr/>
            <p:nvPr/>
          </p:nvSpPr>
          <p:spPr>
            <a:xfrm>
              <a:off x="3325450" y="22097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cubicBezTo>
                    <a:pt x="1" y="252"/>
                    <a:pt x="252" y="503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2" name="Google Shape;19072;p23"/>
            <p:cNvSpPr/>
            <p:nvPr/>
          </p:nvSpPr>
          <p:spPr>
            <a:xfrm>
              <a:off x="3338025" y="2222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lnTo>
                    <a:pt x="503" y="586"/>
                  </a:lnTo>
                  <a:cubicBezTo>
                    <a:pt x="419" y="251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3" name="Google Shape;19073;p23"/>
            <p:cNvSpPr/>
            <p:nvPr/>
          </p:nvSpPr>
          <p:spPr>
            <a:xfrm>
              <a:off x="3348475" y="22369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587" y="50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4" name="Google Shape;19074;p23"/>
            <p:cNvSpPr/>
            <p:nvPr/>
          </p:nvSpPr>
          <p:spPr>
            <a:xfrm>
              <a:off x="2622225" y="830425"/>
              <a:ext cx="791175" cy="238700"/>
            </a:xfrm>
            <a:custGeom>
              <a:avLst/>
              <a:gdLst/>
              <a:ahLst/>
              <a:cxnLst/>
              <a:rect l="l" t="t" r="r" b="b"/>
              <a:pathLst>
                <a:path w="31647" h="9548" extrusionOk="0">
                  <a:moveTo>
                    <a:pt x="2009" y="1"/>
                  </a:moveTo>
                  <a:cubicBezTo>
                    <a:pt x="1684" y="456"/>
                    <a:pt x="1308" y="507"/>
                    <a:pt x="881" y="507"/>
                  </a:cubicBezTo>
                  <a:cubicBezTo>
                    <a:pt x="759" y="507"/>
                    <a:pt x="633" y="503"/>
                    <a:pt x="502" y="503"/>
                  </a:cubicBezTo>
                  <a:cubicBezTo>
                    <a:pt x="168" y="1005"/>
                    <a:pt x="0" y="1508"/>
                    <a:pt x="0" y="2094"/>
                  </a:cubicBezTo>
                  <a:cubicBezTo>
                    <a:pt x="180" y="2670"/>
                    <a:pt x="546" y="2781"/>
                    <a:pt x="958" y="2781"/>
                  </a:cubicBezTo>
                  <a:cubicBezTo>
                    <a:pt x="1218" y="2781"/>
                    <a:pt x="1497" y="2736"/>
                    <a:pt x="1759" y="2736"/>
                  </a:cubicBezTo>
                  <a:cubicBezTo>
                    <a:pt x="2046" y="2736"/>
                    <a:pt x="2312" y="2790"/>
                    <a:pt x="2512" y="3015"/>
                  </a:cubicBezTo>
                  <a:cubicBezTo>
                    <a:pt x="2780" y="3223"/>
                    <a:pt x="3079" y="3272"/>
                    <a:pt x="3392" y="3272"/>
                  </a:cubicBezTo>
                  <a:cubicBezTo>
                    <a:pt x="3676" y="3272"/>
                    <a:pt x="3971" y="3231"/>
                    <a:pt x="4263" y="3231"/>
                  </a:cubicBezTo>
                  <a:cubicBezTo>
                    <a:pt x="4552" y="3231"/>
                    <a:pt x="4838" y="3272"/>
                    <a:pt x="5107" y="3433"/>
                  </a:cubicBezTo>
                  <a:cubicBezTo>
                    <a:pt x="5274" y="3433"/>
                    <a:pt x="5358" y="3517"/>
                    <a:pt x="5526" y="3517"/>
                  </a:cubicBezTo>
                  <a:cubicBezTo>
                    <a:pt x="5693" y="3684"/>
                    <a:pt x="5777" y="3852"/>
                    <a:pt x="5944" y="3935"/>
                  </a:cubicBezTo>
                  <a:cubicBezTo>
                    <a:pt x="6363" y="4521"/>
                    <a:pt x="7033" y="4103"/>
                    <a:pt x="7451" y="4521"/>
                  </a:cubicBezTo>
                  <a:cubicBezTo>
                    <a:pt x="7765" y="4913"/>
                    <a:pt x="8152" y="4993"/>
                    <a:pt x="8561" y="4993"/>
                  </a:cubicBezTo>
                  <a:cubicBezTo>
                    <a:pt x="8843" y="4993"/>
                    <a:pt x="9135" y="4955"/>
                    <a:pt x="9421" y="4955"/>
                  </a:cubicBezTo>
                  <a:cubicBezTo>
                    <a:pt x="9606" y="4955"/>
                    <a:pt x="9788" y="4971"/>
                    <a:pt x="9963" y="5024"/>
                  </a:cubicBezTo>
                  <a:cubicBezTo>
                    <a:pt x="10409" y="5470"/>
                    <a:pt x="11005" y="5694"/>
                    <a:pt x="11600" y="5694"/>
                  </a:cubicBezTo>
                  <a:cubicBezTo>
                    <a:pt x="11898" y="5694"/>
                    <a:pt x="12195" y="5638"/>
                    <a:pt x="12474" y="5526"/>
                  </a:cubicBezTo>
                  <a:lnTo>
                    <a:pt x="12977" y="5526"/>
                  </a:lnTo>
                  <a:cubicBezTo>
                    <a:pt x="13814" y="5861"/>
                    <a:pt x="14735" y="6028"/>
                    <a:pt x="15656" y="6028"/>
                  </a:cubicBezTo>
                  <a:cubicBezTo>
                    <a:pt x="19758" y="6866"/>
                    <a:pt x="23693" y="8624"/>
                    <a:pt x="27879" y="9293"/>
                  </a:cubicBezTo>
                  <a:cubicBezTo>
                    <a:pt x="28466" y="9384"/>
                    <a:pt x="29053" y="9547"/>
                    <a:pt x="29627" y="9547"/>
                  </a:cubicBezTo>
                  <a:cubicBezTo>
                    <a:pt x="30117" y="9547"/>
                    <a:pt x="30597" y="9428"/>
                    <a:pt x="31060" y="9042"/>
                  </a:cubicBezTo>
                  <a:lnTo>
                    <a:pt x="31646" y="9042"/>
                  </a:lnTo>
                  <a:cubicBezTo>
                    <a:pt x="31562" y="7619"/>
                    <a:pt x="30307" y="7703"/>
                    <a:pt x="29469" y="7368"/>
                  </a:cubicBezTo>
                  <a:cubicBezTo>
                    <a:pt x="28716" y="7033"/>
                    <a:pt x="27628" y="7284"/>
                    <a:pt x="27209" y="6196"/>
                  </a:cubicBezTo>
                  <a:lnTo>
                    <a:pt x="27209" y="5861"/>
                  </a:lnTo>
                  <a:lnTo>
                    <a:pt x="23609" y="4438"/>
                  </a:lnTo>
                  <a:cubicBezTo>
                    <a:pt x="23471" y="4300"/>
                    <a:pt x="23282" y="4237"/>
                    <a:pt x="23084" y="4237"/>
                  </a:cubicBezTo>
                  <a:cubicBezTo>
                    <a:pt x="22922" y="4237"/>
                    <a:pt x="22755" y="4279"/>
                    <a:pt x="22604" y="4354"/>
                  </a:cubicBezTo>
                  <a:cubicBezTo>
                    <a:pt x="21097" y="3935"/>
                    <a:pt x="19591" y="3601"/>
                    <a:pt x="18000" y="3349"/>
                  </a:cubicBezTo>
                  <a:cubicBezTo>
                    <a:pt x="14735" y="2763"/>
                    <a:pt x="11386" y="2596"/>
                    <a:pt x="8288" y="1508"/>
                  </a:cubicBezTo>
                  <a:cubicBezTo>
                    <a:pt x="6279" y="754"/>
                    <a:pt x="4186" y="252"/>
                    <a:pt x="200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5" name="Google Shape;19075;p23"/>
            <p:cNvSpPr/>
            <p:nvPr/>
          </p:nvSpPr>
          <p:spPr>
            <a:xfrm>
              <a:off x="3294075" y="922525"/>
              <a:ext cx="131875" cy="41075"/>
            </a:xfrm>
            <a:custGeom>
              <a:avLst/>
              <a:gdLst/>
              <a:ahLst/>
              <a:cxnLst/>
              <a:rect l="l" t="t" r="r" b="b"/>
              <a:pathLst>
                <a:path w="5275" h="1643" extrusionOk="0">
                  <a:moveTo>
                    <a:pt x="909" y="107"/>
                  </a:moveTo>
                  <a:cubicBezTo>
                    <a:pt x="440" y="107"/>
                    <a:pt x="0" y="326"/>
                    <a:pt x="0" y="837"/>
                  </a:cubicBezTo>
                  <a:cubicBezTo>
                    <a:pt x="0" y="1507"/>
                    <a:pt x="754" y="1507"/>
                    <a:pt x="1340" y="1591"/>
                  </a:cubicBezTo>
                  <a:cubicBezTo>
                    <a:pt x="1536" y="1628"/>
                    <a:pt x="1730" y="1643"/>
                    <a:pt x="1923" y="1643"/>
                  </a:cubicBezTo>
                  <a:cubicBezTo>
                    <a:pt x="2854" y="1643"/>
                    <a:pt x="3750" y="1288"/>
                    <a:pt x="4639" y="1288"/>
                  </a:cubicBezTo>
                  <a:cubicBezTo>
                    <a:pt x="4823" y="1288"/>
                    <a:pt x="5007" y="1303"/>
                    <a:pt x="5191" y="1340"/>
                  </a:cubicBezTo>
                  <a:lnTo>
                    <a:pt x="5274" y="1340"/>
                  </a:lnTo>
                  <a:cubicBezTo>
                    <a:pt x="4186" y="0"/>
                    <a:pt x="2679" y="503"/>
                    <a:pt x="1340" y="168"/>
                  </a:cubicBezTo>
                  <a:cubicBezTo>
                    <a:pt x="1201" y="128"/>
                    <a:pt x="1054" y="107"/>
                    <a:pt x="909" y="107"/>
                  </a:cubicBezTo>
                  <a:close/>
                </a:path>
              </a:pathLst>
            </a:custGeom>
            <a:solidFill>
              <a:srgbClr val="7B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6" name="Google Shape;19076;p23"/>
            <p:cNvSpPr/>
            <p:nvPr/>
          </p:nvSpPr>
          <p:spPr>
            <a:xfrm>
              <a:off x="3423825" y="945125"/>
              <a:ext cx="98400" cy="34250"/>
            </a:xfrm>
            <a:custGeom>
              <a:avLst/>
              <a:gdLst/>
              <a:ahLst/>
              <a:cxnLst/>
              <a:rect l="l" t="t" r="r" b="b"/>
              <a:pathLst>
                <a:path w="3936" h="1370" extrusionOk="0">
                  <a:moveTo>
                    <a:pt x="3341" y="1"/>
                  </a:moveTo>
                  <a:cubicBezTo>
                    <a:pt x="3314" y="1"/>
                    <a:pt x="3288" y="6"/>
                    <a:pt x="3266" y="17"/>
                  </a:cubicBezTo>
                  <a:cubicBezTo>
                    <a:pt x="3038" y="112"/>
                    <a:pt x="2798" y="142"/>
                    <a:pt x="2551" y="142"/>
                  </a:cubicBezTo>
                  <a:cubicBezTo>
                    <a:pt x="2111" y="142"/>
                    <a:pt x="1652" y="46"/>
                    <a:pt x="1213" y="46"/>
                  </a:cubicBezTo>
                  <a:cubicBezTo>
                    <a:pt x="811" y="46"/>
                    <a:pt x="425" y="127"/>
                    <a:pt x="84" y="436"/>
                  </a:cubicBezTo>
                  <a:lnTo>
                    <a:pt x="1" y="436"/>
                  </a:lnTo>
                  <a:cubicBezTo>
                    <a:pt x="653" y="1029"/>
                    <a:pt x="1473" y="1369"/>
                    <a:pt x="2342" y="1369"/>
                  </a:cubicBezTo>
                  <a:cubicBezTo>
                    <a:pt x="2700" y="1369"/>
                    <a:pt x="3067" y="1312"/>
                    <a:pt x="3433" y="1189"/>
                  </a:cubicBezTo>
                  <a:cubicBezTo>
                    <a:pt x="3684" y="1106"/>
                    <a:pt x="3936" y="687"/>
                    <a:pt x="3852" y="436"/>
                  </a:cubicBezTo>
                  <a:cubicBezTo>
                    <a:pt x="3779" y="218"/>
                    <a:pt x="3518" y="1"/>
                    <a:pt x="3341" y="1"/>
                  </a:cubicBezTo>
                  <a:close/>
                </a:path>
              </a:pathLst>
            </a:custGeom>
            <a:solidFill>
              <a:srgbClr val="80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7" name="Google Shape;19077;p23"/>
            <p:cNvSpPr/>
            <p:nvPr/>
          </p:nvSpPr>
          <p:spPr>
            <a:xfrm>
              <a:off x="3593375" y="985175"/>
              <a:ext cx="106750" cy="33275"/>
            </a:xfrm>
            <a:custGeom>
              <a:avLst/>
              <a:gdLst/>
              <a:ahLst/>
              <a:cxnLst/>
              <a:rect l="l" t="t" r="r" b="b"/>
              <a:pathLst>
                <a:path w="4270" h="1331" extrusionOk="0">
                  <a:moveTo>
                    <a:pt x="719" y="0"/>
                  </a:moveTo>
                  <a:cubicBezTo>
                    <a:pt x="488" y="0"/>
                    <a:pt x="248" y="27"/>
                    <a:pt x="0" y="90"/>
                  </a:cubicBezTo>
                  <a:cubicBezTo>
                    <a:pt x="691" y="1103"/>
                    <a:pt x="1483" y="1331"/>
                    <a:pt x="2292" y="1331"/>
                  </a:cubicBezTo>
                  <a:cubicBezTo>
                    <a:pt x="2955" y="1331"/>
                    <a:pt x="3629" y="1178"/>
                    <a:pt x="4270" y="1178"/>
                  </a:cubicBezTo>
                  <a:cubicBezTo>
                    <a:pt x="3129" y="893"/>
                    <a:pt x="2049" y="0"/>
                    <a:pt x="719" y="0"/>
                  </a:cubicBezTo>
                  <a:close/>
                </a:path>
              </a:pathLst>
            </a:custGeom>
            <a:solidFill>
              <a:srgbClr val="86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8" name="Google Shape;19078;p23"/>
            <p:cNvSpPr/>
            <p:nvPr/>
          </p:nvSpPr>
          <p:spPr>
            <a:xfrm>
              <a:off x="3300350" y="976925"/>
              <a:ext cx="87925" cy="35400"/>
            </a:xfrm>
            <a:custGeom>
              <a:avLst/>
              <a:gdLst/>
              <a:ahLst/>
              <a:cxnLst/>
              <a:rect l="l" t="t" r="r" b="b"/>
              <a:pathLst>
                <a:path w="3517" h="1416" extrusionOk="0">
                  <a:moveTo>
                    <a:pt x="84" y="85"/>
                  </a:moveTo>
                  <a:lnTo>
                    <a:pt x="0" y="168"/>
                  </a:lnTo>
                  <a:cubicBezTo>
                    <a:pt x="543" y="1091"/>
                    <a:pt x="1297" y="1416"/>
                    <a:pt x="2125" y="1416"/>
                  </a:cubicBezTo>
                  <a:cubicBezTo>
                    <a:pt x="2574" y="1416"/>
                    <a:pt x="3046" y="1320"/>
                    <a:pt x="3517" y="1173"/>
                  </a:cubicBezTo>
                  <a:lnTo>
                    <a:pt x="3517" y="671"/>
                  </a:lnTo>
                  <a:cubicBezTo>
                    <a:pt x="2512" y="1"/>
                    <a:pt x="1172" y="252"/>
                    <a:pt x="84" y="85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9" name="Google Shape;19079;p23"/>
            <p:cNvSpPr/>
            <p:nvPr/>
          </p:nvSpPr>
          <p:spPr>
            <a:xfrm>
              <a:off x="3172675" y="909825"/>
              <a:ext cx="37700" cy="33650"/>
            </a:xfrm>
            <a:custGeom>
              <a:avLst/>
              <a:gdLst/>
              <a:ahLst/>
              <a:cxnLst/>
              <a:rect l="l" t="t" r="r" b="b"/>
              <a:pathLst>
                <a:path w="1508" h="1346" extrusionOk="0">
                  <a:moveTo>
                    <a:pt x="772" y="0"/>
                  </a:moveTo>
                  <a:cubicBezTo>
                    <a:pt x="739" y="0"/>
                    <a:pt x="705" y="2"/>
                    <a:pt x="670" y="6"/>
                  </a:cubicBezTo>
                  <a:cubicBezTo>
                    <a:pt x="0" y="173"/>
                    <a:pt x="670" y="843"/>
                    <a:pt x="586" y="1262"/>
                  </a:cubicBezTo>
                  <a:lnTo>
                    <a:pt x="1507" y="1345"/>
                  </a:lnTo>
                  <a:cubicBezTo>
                    <a:pt x="1507" y="787"/>
                    <a:pt x="1431" y="0"/>
                    <a:pt x="772" y="0"/>
                  </a:cubicBezTo>
                  <a:close/>
                </a:path>
              </a:pathLst>
            </a:custGeom>
            <a:solidFill>
              <a:srgbClr val="86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0" name="Google Shape;19080;p23"/>
            <p:cNvSpPr/>
            <p:nvPr/>
          </p:nvSpPr>
          <p:spPr>
            <a:xfrm>
              <a:off x="3545450" y="970325"/>
              <a:ext cx="29100" cy="19200"/>
            </a:xfrm>
            <a:custGeom>
              <a:avLst/>
              <a:gdLst/>
              <a:ahLst/>
              <a:cxnLst/>
              <a:rect l="l" t="t" r="r" b="b"/>
              <a:pathLst>
                <a:path w="1164" h="768" extrusionOk="0">
                  <a:moveTo>
                    <a:pt x="332" y="1"/>
                  </a:moveTo>
                  <a:cubicBezTo>
                    <a:pt x="126" y="1"/>
                    <a:pt x="1" y="283"/>
                    <a:pt x="75" y="432"/>
                  </a:cubicBezTo>
                  <a:cubicBezTo>
                    <a:pt x="159" y="600"/>
                    <a:pt x="410" y="684"/>
                    <a:pt x="578" y="767"/>
                  </a:cubicBezTo>
                  <a:cubicBezTo>
                    <a:pt x="912" y="684"/>
                    <a:pt x="1164" y="600"/>
                    <a:pt x="996" y="349"/>
                  </a:cubicBezTo>
                  <a:cubicBezTo>
                    <a:pt x="829" y="98"/>
                    <a:pt x="661" y="14"/>
                    <a:pt x="410" y="14"/>
                  </a:cubicBezTo>
                  <a:cubicBezTo>
                    <a:pt x="383" y="5"/>
                    <a:pt x="357" y="1"/>
                    <a:pt x="332" y="1"/>
                  </a:cubicBezTo>
                  <a:close/>
                </a:path>
              </a:pathLst>
            </a:custGeom>
            <a:solidFill>
              <a:srgbClr val="7B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1" name="Google Shape;19081;p23"/>
            <p:cNvSpPr/>
            <p:nvPr/>
          </p:nvSpPr>
          <p:spPr>
            <a:xfrm>
              <a:off x="3794300" y="1021300"/>
              <a:ext cx="16750" cy="18050"/>
            </a:xfrm>
            <a:custGeom>
              <a:avLst/>
              <a:gdLst/>
              <a:ahLst/>
              <a:cxnLst/>
              <a:rect l="l" t="t" r="r" b="b"/>
              <a:pathLst>
                <a:path w="670" h="722" extrusionOk="0">
                  <a:moveTo>
                    <a:pt x="297" y="0"/>
                  </a:moveTo>
                  <a:cubicBezTo>
                    <a:pt x="131" y="0"/>
                    <a:pt x="0" y="138"/>
                    <a:pt x="0" y="319"/>
                  </a:cubicBezTo>
                  <a:cubicBezTo>
                    <a:pt x="0" y="486"/>
                    <a:pt x="84" y="570"/>
                    <a:pt x="168" y="654"/>
                  </a:cubicBezTo>
                  <a:cubicBezTo>
                    <a:pt x="238" y="701"/>
                    <a:pt x="301" y="721"/>
                    <a:pt x="358" y="721"/>
                  </a:cubicBezTo>
                  <a:cubicBezTo>
                    <a:pt x="506" y="721"/>
                    <a:pt x="610" y="584"/>
                    <a:pt x="670" y="403"/>
                  </a:cubicBezTo>
                  <a:cubicBezTo>
                    <a:pt x="586" y="235"/>
                    <a:pt x="586" y="68"/>
                    <a:pt x="502" y="68"/>
                  </a:cubicBezTo>
                  <a:cubicBezTo>
                    <a:pt x="432" y="21"/>
                    <a:pt x="362" y="0"/>
                    <a:pt x="297" y="0"/>
                  </a:cubicBezTo>
                  <a:close/>
                </a:path>
              </a:pathLst>
            </a:custGeom>
            <a:solidFill>
              <a:srgbClr val="A6C6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2" name="Google Shape;19082;p23"/>
            <p:cNvSpPr/>
            <p:nvPr/>
          </p:nvSpPr>
          <p:spPr>
            <a:xfrm>
              <a:off x="3572850" y="918325"/>
              <a:ext cx="14250" cy="14125"/>
            </a:xfrm>
            <a:custGeom>
              <a:avLst/>
              <a:gdLst/>
              <a:ahLst/>
              <a:cxnLst/>
              <a:rect l="l" t="t" r="r" b="b"/>
              <a:pathLst>
                <a:path w="570" h="565" extrusionOk="0">
                  <a:moveTo>
                    <a:pt x="68" y="1"/>
                  </a:moveTo>
                  <a:cubicBezTo>
                    <a:pt x="206" y="139"/>
                    <a:pt x="1" y="565"/>
                    <a:pt x="258" y="565"/>
                  </a:cubicBezTo>
                  <a:cubicBezTo>
                    <a:pt x="312" y="565"/>
                    <a:pt x="385" y="546"/>
                    <a:pt x="486" y="503"/>
                  </a:cubicBezTo>
                  <a:cubicBezTo>
                    <a:pt x="570" y="419"/>
                    <a:pt x="319" y="85"/>
                    <a:pt x="68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3" name="Google Shape;19083;p23"/>
            <p:cNvSpPr/>
            <p:nvPr/>
          </p:nvSpPr>
          <p:spPr>
            <a:xfrm>
              <a:off x="2948725" y="967775"/>
              <a:ext cx="2553475" cy="725825"/>
            </a:xfrm>
            <a:custGeom>
              <a:avLst/>
              <a:gdLst/>
              <a:ahLst/>
              <a:cxnLst/>
              <a:rect l="l" t="t" r="r" b="b"/>
              <a:pathLst>
                <a:path w="102139" h="29033" extrusionOk="0">
                  <a:moveTo>
                    <a:pt x="1057" y="0"/>
                  </a:moveTo>
                  <a:cubicBezTo>
                    <a:pt x="704" y="0"/>
                    <a:pt x="351" y="11"/>
                    <a:pt x="0" y="32"/>
                  </a:cubicBezTo>
                  <a:cubicBezTo>
                    <a:pt x="335" y="702"/>
                    <a:pt x="2261" y="367"/>
                    <a:pt x="1256" y="2041"/>
                  </a:cubicBezTo>
                  <a:cubicBezTo>
                    <a:pt x="1256" y="2125"/>
                    <a:pt x="1675" y="2544"/>
                    <a:pt x="1926" y="2711"/>
                  </a:cubicBezTo>
                  <a:cubicBezTo>
                    <a:pt x="2625" y="3566"/>
                    <a:pt x="3685" y="4060"/>
                    <a:pt x="4770" y="4060"/>
                  </a:cubicBezTo>
                  <a:cubicBezTo>
                    <a:pt x="4854" y="4060"/>
                    <a:pt x="4939" y="4057"/>
                    <a:pt x="5024" y="4051"/>
                  </a:cubicBezTo>
                  <a:cubicBezTo>
                    <a:pt x="5275" y="4017"/>
                    <a:pt x="5526" y="4000"/>
                    <a:pt x="5776" y="4000"/>
                  </a:cubicBezTo>
                  <a:cubicBezTo>
                    <a:pt x="6775" y="4000"/>
                    <a:pt x="7753" y="4268"/>
                    <a:pt x="8624" y="4804"/>
                  </a:cubicBezTo>
                  <a:cubicBezTo>
                    <a:pt x="9628" y="5390"/>
                    <a:pt x="10884" y="5474"/>
                    <a:pt x="11554" y="6144"/>
                  </a:cubicBezTo>
                  <a:cubicBezTo>
                    <a:pt x="11927" y="6548"/>
                    <a:pt x="12288" y="6675"/>
                    <a:pt x="12643" y="6675"/>
                  </a:cubicBezTo>
                  <a:cubicBezTo>
                    <a:pt x="13242" y="6675"/>
                    <a:pt x="13821" y="6311"/>
                    <a:pt x="14400" y="6311"/>
                  </a:cubicBezTo>
                  <a:cubicBezTo>
                    <a:pt x="16075" y="6395"/>
                    <a:pt x="17330" y="7567"/>
                    <a:pt x="19005" y="7567"/>
                  </a:cubicBezTo>
                  <a:cubicBezTo>
                    <a:pt x="19431" y="7567"/>
                    <a:pt x="19901" y="7744"/>
                    <a:pt x="20352" y="7744"/>
                  </a:cubicBezTo>
                  <a:cubicBezTo>
                    <a:pt x="20521" y="7744"/>
                    <a:pt x="20687" y="7719"/>
                    <a:pt x="20847" y="7651"/>
                  </a:cubicBezTo>
                  <a:cubicBezTo>
                    <a:pt x="21008" y="7590"/>
                    <a:pt x="21159" y="7559"/>
                    <a:pt x="21294" y="7559"/>
                  </a:cubicBezTo>
                  <a:cubicBezTo>
                    <a:pt x="21719" y="7559"/>
                    <a:pt x="21978" y="7872"/>
                    <a:pt x="21851" y="8572"/>
                  </a:cubicBezTo>
                  <a:cubicBezTo>
                    <a:pt x="21851" y="8823"/>
                    <a:pt x="21935" y="9158"/>
                    <a:pt x="22019" y="9492"/>
                  </a:cubicBezTo>
                  <a:cubicBezTo>
                    <a:pt x="22869" y="9492"/>
                    <a:pt x="23433" y="9064"/>
                    <a:pt x="24305" y="9064"/>
                  </a:cubicBezTo>
                  <a:cubicBezTo>
                    <a:pt x="24378" y="9064"/>
                    <a:pt x="24453" y="9067"/>
                    <a:pt x="24530" y="9074"/>
                  </a:cubicBezTo>
                  <a:cubicBezTo>
                    <a:pt x="25336" y="9141"/>
                    <a:pt x="26088" y="9693"/>
                    <a:pt x="26915" y="9693"/>
                  </a:cubicBezTo>
                  <a:cubicBezTo>
                    <a:pt x="27120" y="9693"/>
                    <a:pt x="27329" y="9659"/>
                    <a:pt x="27544" y="9576"/>
                  </a:cubicBezTo>
                  <a:lnTo>
                    <a:pt x="28046" y="9576"/>
                  </a:lnTo>
                  <a:cubicBezTo>
                    <a:pt x="28214" y="9744"/>
                    <a:pt x="28381" y="9995"/>
                    <a:pt x="28465" y="10246"/>
                  </a:cubicBezTo>
                  <a:cubicBezTo>
                    <a:pt x="28745" y="10463"/>
                    <a:pt x="29059" y="10508"/>
                    <a:pt x="29381" y="10508"/>
                  </a:cubicBezTo>
                  <a:cubicBezTo>
                    <a:pt x="29606" y="10508"/>
                    <a:pt x="29835" y="10486"/>
                    <a:pt x="30060" y="10486"/>
                  </a:cubicBezTo>
                  <a:cubicBezTo>
                    <a:pt x="30383" y="10486"/>
                    <a:pt x="30697" y="10531"/>
                    <a:pt x="30977" y="10748"/>
                  </a:cubicBezTo>
                  <a:cubicBezTo>
                    <a:pt x="31228" y="10916"/>
                    <a:pt x="31507" y="10953"/>
                    <a:pt x="31795" y="10953"/>
                  </a:cubicBezTo>
                  <a:cubicBezTo>
                    <a:pt x="32026" y="10953"/>
                    <a:pt x="32263" y="10929"/>
                    <a:pt x="32496" y="10929"/>
                  </a:cubicBezTo>
                  <a:cubicBezTo>
                    <a:pt x="32845" y="10929"/>
                    <a:pt x="33187" y="10983"/>
                    <a:pt x="33488" y="11251"/>
                  </a:cubicBezTo>
                  <a:cubicBezTo>
                    <a:pt x="33823" y="11585"/>
                    <a:pt x="34242" y="11502"/>
                    <a:pt x="34577" y="11753"/>
                  </a:cubicBezTo>
                  <a:lnTo>
                    <a:pt x="35079" y="11753"/>
                  </a:lnTo>
                  <a:cubicBezTo>
                    <a:pt x="35246" y="11920"/>
                    <a:pt x="35414" y="12088"/>
                    <a:pt x="35581" y="12255"/>
                  </a:cubicBezTo>
                  <a:lnTo>
                    <a:pt x="36084" y="12255"/>
                  </a:lnTo>
                  <a:cubicBezTo>
                    <a:pt x="36209" y="12381"/>
                    <a:pt x="36397" y="12444"/>
                    <a:pt x="36586" y="12444"/>
                  </a:cubicBezTo>
                  <a:cubicBezTo>
                    <a:pt x="36774" y="12444"/>
                    <a:pt x="36963" y="12381"/>
                    <a:pt x="37088" y="12255"/>
                  </a:cubicBezTo>
                  <a:lnTo>
                    <a:pt x="37590" y="12255"/>
                  </a:lnTo>
                  <a:cubicBezTo>
                    <a:pt x="37758" y="12423"/>
                    <a:pt x="37925" y="12506"/>
                    <a:pt x="38093" y="12674"/>
                  </a:cubicBezTo>
                  <a:lnTo>
                    <a:pt x="39600" y="12674"/>
                  </a:lnTo>
                  <a:cubicBezTo>
                    <a:pt x="39725" y="12841"/>
                    <a:pt x="39914" y="12925"/>
                    <a:pt x="40102" y="12925"/>
                  </a:cubicBezTo>
                  <a:cubicBezTo>
                    <a:pt x="40290" y="12925"/>
                    <a:pt x="40479" y="12841"/>
                    <a:pt x="40604" y="12674"/>
                  </a:cubicBezTo>
                  <a:lnTo>
                    <a:pt x="41107" y="13176"/>
                  </a:lnTo>
                  <a:cubicBezTo>
                    <a:pt x="42028" y="13344"/>
                    <a:pt x="43116" y="13092"/>
                    <a:pt x="43618" y="14181"/>
                  </a:cubicBezTo>
                  <a:lnTo>
                    <a:pt x="44707" y="14181"/>
                  </a:lnTo>
                  <a:cubicBezTo>
                    <a:pt x="44790" y="14348"/>
                    <a:pt x="45042" y="14516"/>
                    <a:pt x="45209" y="14683"/>
                  </a:cubicBezTo>
                  <a:lnTo>
                    <a:pt x="46214" y="14683"/>
                  </a:lnTo>
                  <a:cubicBezTo>
                    <a:pt x="46465" y="14892"/>
                    <a:pt x="46737" y="14892"/>
                    <a:pt x="46998" y="14892"/>
                  </a:cubicBezTo>
                  <a:cubicBezTo>
                    <a:pt x="47260" y="14892"/>
                    <a:pt x="47511" y="14892"/>
                    <a:pt x="47721" y="15102"/>
                  </a:cubicBezTo>
                  <a:lnTo>
                    <a:pt x="49311" y="16609"/>
                  </a:lnTo>
                  <a:cubicBezTo>
                    <a:pt x="49369" y="16623"/>
                    <a:pt x="49429" y="16630"/>
                    <a:pt x="49489" y="16630"/>
                  </a:cubicBezTo>
                  <a:cubicBezTo>
                    <a:pt x="49782" y="16630"/>
                    <a:pt x="50093" y="16467"/>
                    <a:pt x="50232" y="16190"/>
                  </a:cubicBezTo>
                  <a:cubicBezTo>
                    <a:pt x="50300" y="16182"/>
                    <a:pt x="50366" y="16178"/>
                    <a:pt x="50431" y="16178"/>
                  </a:cubicBezTo>
                  <a:cubicBezTo>
                    <a:pt x="51506" y="16178"/>
                    <a:pt x="52268" y="17265"/>
                    <a:pt x="53297" y="17265"/>
                  </a:cubicBezTo>
                  <a:cubicBezTo>
                    <a:pt x="53442" y="17265"/>
                    <a:pt x="53592" y="17244"/>
                    <a:pt x="53748" y="17195"/>
                  </a:cubicBezTo>
                  <a:cubicBezTo>
                    <a:pt x="53900" y="17184"/>
                    <a:pt x="54051" y="17179"/>
                    <a:pt x="54202" y="17179"/>
                  </a:cubicBezTo>
                  <a:cubicBezTo>
                    <a:pt x="55220" y="17179"/>
                    <a:pt x="56222" y="17416"/>
                    <a:pt x="57097" y="17781"/>
                  </a:cubicBezTo>
                  <a:cubicBezTo>
                    <a:pt x="58084" y="18196"/>
                    <a:pt x="59071" y="18644"/>
                    <a:pt x="60078" y="18644"/>
                  </a:cubicBezTo>
                  <a:cubicBezTo>
                    <a:pt x="60694" y="18644"/>
                    <a:pt x="61317" y="18477"/>
                    <a:pt x="61953" y="18032"/>
                  </a:cubicBezTo>
                  <a:cubicBezTo>
                    <a:pt x="62042" y="17973"/>
                    <a:pt x="62131" y="17945"/>
                    <a:pt x="62209" y="17945"/>
                  </a:cubicBezTo>
                  <a:cubicBezTo>
                    <a:pt x="62350" y="17945"/>
                    <a:pt x="62455" y="18037"/>
                    <a:pt x="62455" y="18199"/>
                  </a:cubicBezTo>
                  <a:cubicBezTo>
                    <a:pt x="62288" y="19371"/>
                    <a:pt x="63125" y="19622"/>
                    <a:pt x="63878" y="19957"/>
                  </a:cubicBezTo>
                  <a:cubicBezTo>
                    <a:pt x="63995" y="20002"/>
                    <a:pt x="64099" y="20022"/>
                    <a:pt x="64194" y="20022"/>
                  </a:cubicBezTo>
                  <a:cubicBezTo>
                    <a:pt x="64920" y="20022"/>
                    <a:pt x="65064" y="18844"/>
                    <a:pt x="65850" y="18844"/>
                  </a:cubicBezTo>
                  <a:cubicBezTo>
                    <a:pt x="65914" y="18844"/>
                    <a:pt x="65982" y="18852"/>
                    <a:pt x="66055" y="18869"/>
                  </a:cubicBezTo>
                  <a:cubicBezTo>
                    <a:pt x="66474" y="19539"/>
                    <a:pt x="66557" y="20460"/>
                    <a:pt x="67478" y="20962"/>
                  </a:cubicBezTo>
                  <a:cubicBezTo>
                    <a:pt x="67744" y="21117"/>
                    <a:pt x="67993" y="21178"/>
                    <a:pt x="68234" y="21178"/>
                  </a:cubicBezTo>
                  <a:cubicBezTo>
                    <a:pt x="68905" y="21178"/>
                    <a:pt x="69525" y="20706"/>
                    <a:pt x="70325" y="20460"/>
                  </a:cubicBezTo>
                  <a:lnTo>
                    <a:pt x="70325" y="20460"/>
                  </a:lnTo>
                  <a:cubicBezTo>
                    <a:pt x="70074" y="21046"/>
                    <a:pt x="69990" y="21381"/>
                    <a:pt x="69906" y="21632"/>
                  </a:cubicBezTo>
                  <a:lnTo>
                    <a:pt x="70827" y="21632"/>
                  </a:lnTo>
                  <a:cubicBezTo>
                    <a:pt x="71329" y="22134"/>
                    <a:pt x="71999" y="21715"/>
                    <a:pt x="72334" y="22134"/>
                  </a:cubicBezTo>
                  <a:cubicBezTo>
                    <a:pt x="72483" y="22103"/>
                    <a:pt x="72631" y="22089"/>
                    <a:pt x="72778" y="22089"/>
                  </a:cubicBezTo>
                  <a:cubicBezTo>
                    <a:pt x="73835" y="22089"/>
                    <a:pt x="74865" y="22794"/>
                    <a:pt x="75943" y="22794"/>
                  </a:cubicBezTo>
                  <a:cubicBezTo>
                    <a:pt x="76324" y="22794"/>
                    <a:pt x="76710" y="22706"/>
                    <a:pt x="77106" y="22469"/>
                  </a:cubicBezTo>
                  <a:cubicBezTo>
                    <a:pt x="77129" y="22446"/>
                    <a:pt x="77156" y="22435"/>
                    <a:pt x="77184" y="22435"/>
                  </a:cubicBezTo>
                  <a:cubicBezTo>
                    <a:pt x="77363" y="22435"/>
                    <a:pt x="77632" y="22839"/>
                    <a:pt x="77776" y="23055"/>
                  </a:cubicBezTo>
                  <a:cubicBezTo>
                    <a:pt x="78502" y="23781"/>
                    <a:pt x="79489" y="24247"/>
                    <a:pt x="80531" y="24247"/>
                  </a:cubicBezTo>
                  <a:cubicBezTo>
                    <a:pt x="80810" y="24247"/>
                    <a:pt x="81093" y="24214"/>
                    <a:pt x="81376" y="24143"/>
                  </a:cubicBezTo>
                  <a:cubicBezTo>
                    <a:pt x="81711" y="24478"/>
                    <a:pt x="81627" y="24897"/>
                    <a:pt x="81878" y="25148"/>
                  </a:cubicBezTo>
                  <a:lnTo>
                    <a:pt x="82464" y="25567"/>
                  </a:lnTo>
                  <a:cubicBezTo>
                    <a:pt x="82522" y="25581"/>
                    <a:pt x="82582" y="25588"/>
                    <a:pt x="82642" y="25588"/>
                  </a:cubicBezTo>
                  <a:cubicBezTo>
                    <a:pt x="82935" y="25588"/>
                    <a:pt x="83246" y="25425"/>
                    <a:pt x="83385" y="25148"/>
                  </a:cubicBezTo>
                  <a:cubicBezTo>
                    <a:pt x="83967" y="25439"/>
                    <a:pt x="84548" y="25667"/>
                    <a:pt x="85130" y="25667"/>
                  </a:cubicBezTo>
                  <a:cubicBezTo>
                    <a:pt x="85218" y="25667"/>
                    <a:pt x="85306" y="25661"/>
                    <a:pt x="85394" y="25650"/>
                  </a:cubicBezTo>
                  <a:cubicBezTo>
                    <a:pt x="85897" y="25985"/>
                    <a:pt x="86650" y="25985"/>
                    <a:pt x="86985" y="26655"/>
                  </a:cubicBezTo>
                  <a:lnTo>
                    <a:pt x="87404" y="26655"/>
                  </a:lnTo>
                  <a:lnTo>
                    <a:pt x="87990" y="27074"/>
                  </a:lnTo>
                  <a:lnTo>
                    <a:pt x="89915" y="27157"/>
                  </a:lnTo>
                  <a:cubicBezTo>
                    <a:pt x="90054" y="27435"/>
                    <a:pt x="90308" y="27597"/>
                    <a:pt x="90581" y="27597"/>
                  </a:cubicBezTo>
                  <a:cubicBezTo>
                    <a:pt x="90637" y="27597"/>
                    <a:pt x="90695" y="27590"/>
                    <a:pt x="90752" y="27576"/>
                  </a:cubicBezTo>
                  <a:cubicBezTo>
                    <a:pt x="91398" y="27576"/>
                    <a:pt x="91614" y="26838"/>
                    <a:pt x="92189" y="26838"/>
                  </a:cubicBezTo>
                  <a:cubicBezTo>
                    <a:pt x="92285" y="26838"/>
                    <a:pt x="92391" y="26858"/>
                    <a:pt x="92511" y="26906"/>
                  </a:cubicBezTo>
                  <a:cubicBezTo>
                    <a:pt x="93180" y="27157"/>
                    <a:pt x="93766" y="27325"/>
                    <a:pt x="94436" y="27325"/>
                  </a:cubicBezTo>
                  <a:cubicBezTo>
                    <a:pt x="94459" y="27328"/>
                    <a:pt x="94482" y="27330"/>
                    <a:pt x="94505" y="27330"/>
                  </a:cubicBezTo>
                  <a:cubicBezTo>
                    <a:pt x="94798" y="27330"/>
                    <a:pt x="95158" y="27059"/>
                    <a:pt x="95455" y="27059"/>
                  </a:cubicBezTo>
                  <a:cubicBezTo>
                    <a:pt x="95665" y="27059"/>
                    <a:pt x="95844" y="27195"/>
                    <a:pt x="95943" y="27660"/>
                  </a:cubicBezTo>
                  <a:cubicBezTo>
                    <a:pt x="96027" y="28022"/>
                    <a:pt x="96185" y="28125"/>
                    <a:pt x="96368" y="28125"/>
                  </a:cubicBezTo>
                  <a:cubicBezTo>
                    <a:pt x="96605" y="28125"/>
                    <a:pt x="96883" y="27953"/>
                    <a:pt x="97095" y="27953"/>
                  </a:cubicBezTo>
                  <a:cubicBezTo>
                    <a:pt x="97211" y="27953"/>
                    <a:pt x="97307" y="28004"/>
                    <a:pt x="97366" y="28162"/>
                  </a:cubicBezTo>
                  <a:cubicBezTo>
                    <a:pt x="97509" y="28732"/>
                    <a:pt x="97975" y="29033"/>
                    <a:pt x="98459" y="29033"/>
                  </a:cubicBezTo>
                  <a:cubicBezTo>
                    <a:pt x="98827" y="29033"/>
                    <a:pt x="99206" y="28859"/>
                    <a:pt x="99459" y="28497"/>
                  </a:cubicBezTo>
                  <a:cubicBezTo>
                    <a:pt x="99870" y="27778"/>
                    <a:pt x="100407" y="27689"/>
                    <a:pt x="100973" y="27689"/>
                  </a:cubicBezTo>
                  <a:cubicBezTo>
                    <a:pt x="101159" y="27689"/>
                    <a:pt x="101349" y="27699"/>
                    <a:pt x="101538" y="27699"/>
                  </a:cubicBezTo>
                  <a:cubicBezTo>
                    <a:pt x="101711" y="27699"/>
                    <a:pt x="101884" y="27690"/>
                    <a:pt x="102055" y="27660"/>
                  </a:cubicBezTo>
                  <a:cubicBezTo>
                    <a:pt x="102138" y="27408"/>
                    <a:pt x="102138" y="27157"/>
                    <a:pt x="101971" y="26990"/>
                  </a:cubicBezTo>
                  <a:cubicBezTo>
                    <a:pt x="100870" y="26403"/>
                    <a:pt x="99640" y="26137"/>
                    <a:pt x="98450" y="26137"/>
                  </a:cubicBezTo>
                  <a:cubicBezTo>
                    <a:pt x="98283" y="26137"/>
                    <a:pt x="98117" y="26142"/>
                    <a:pt x="97952" y="26153"/>
                  </a:cubicBezTo>
                  <a:cubicBezTo>
                    <a:pt x="97883" y="26167"/>
                    <a:pt x="97813" y="26174"/>
                    <a:pt x="97744" y="26174"/>
                  </a:cubicBezTo>
                  <a:cubicBezTo>
                    <a:pt x="97401" y="26174"/>
                    <a:pt x="97087" y="25999"/>
                    <a:pt x="96948" y="25650"/>
                  </a:cubicBezTo>
                  <a:cubicBezTo>
                    <a:pt x="96529" y="25148"/>
                    <a:pt x="95776" y="25567"/>
                    <a:pt x="95357" y="25148"/>
                  </a:cubicBezTo>
                  <a:lnTo>
                    <a:pt x="94938" y="25148"/>
                  </a:lnTo>
                  <a:cubicBezTo>
                    <a:pt x="94771" y="24981"/>
                    <a:pt x="94520" y="24813"/>
                    <a:pt x="94352" y="24729"/>
                  </a:cubicBezTo>
                  <a:lnTo>
                    <a:pt x="93934" y="24729"/>
                  </a:lnTo>
                  <a:cubicBezTo>
                    <a:pt x="93264" y="23976"/>
                    <a:pt x="92259" y="23976"/>
                    <a:pt x="91422" y="23641"/>
                  </a:cubicBezTo>
                  <a:lnTo>
                    <a:pt x="77357" y="18534"/>
                  </a:lnTo>
                  <a:cubicBezTo>
                    <a:pt x="76939" y="17697"/>
                    <a:pt x="75934" y="18116"/>
                    <a:pt x="75348" y="17613"/>
                  </a:cubicBezTo>
                  <a:lnTo>
                    <a:pt x="74846" y="17613"/>
                  </a:lnTo>
                  <a:cubicBezTo>
                    <a:pt x="72502" y="17111"/>
                    <a:pt x="70325" y="16274"/>
                    <a:pt x="68232" y="15185"/>
                  </a:cubicBezTo>
                  <a:cubicBezTo>
                    <a:pt x="66557" y="14850"/>
                    <a:pt x="64883" y="14348"/>
                    <a:pt x="63292" y="13678"/>
                  </a:cubicBezTo>
                  <a:lnTo>
                    <a:pt x="62790" y="13595"/>
                  </a:lnTo>
                  <a:cubicBezTo>
                    <a:pt x="62522" y="13386"/>
                    <a:pt x="62223" y="13337"/>
                    <a:pt x="61910" y="13337"/>
                  </a:cubicBezTo>
                  <a:cubicBezTo>
                    <a:pt x="61626" y="13337"/>
                    <a:pt x="61331" y="13378"/>
                    <a:pt x="61039" y="13378"/>
                  </a:cubicBezTo>
                  <a:cubicBezTo>
                    <a:pt x="60750" y="13378"/>
                    <a:pt x="60464" y="13337"/>
                    <a:pt x="60195" y="13176"/>
                  </a:cubicBezTo>
                  <a:cubicBezTo>
                    <a:pt x="60027" y="13176"/>
                    <a:pt x="59860" y="13092"/>
                    <a:pt x="59776" y="13092"/>
                  </a:cubicBezTo>
                  <a:cubicBezTo>
                    <a:pt x="59466" y="12875"/>
                    <a:pt x="59144" y="12830"/>
                    <a:pt x="58819" y="12830"/>
                  </a:cubicBezTo>
                  <a:cubicBezTo>
                    <a:pt x="58592" y="12830"/>
                    <a:pt x="58365" y="12852"/>
                    <a:pt x="58138" y="12852"/>
                  </a:cubicBezTo>
                  <a:cubicBezTo>
                    <a:pt x="57813" y="12852"/>
                    <a:pt x="57491" y="12807"/>
                    <a:pt x="57181" y="12590"/>
                  </a:cubicBezTo>
                  <a:cubicBezTo>
                    <a:pt x="57097" y="12632"/>
                    <a:pt x="57034" y="12653"/>
                    <a:pt x="56972" y="12653"/>
                  </a:cubicBezTo>
                  <a:cubicBezTo>
                    <a:pt x="56909" y="12653"/>
                    <a:pt x="56846" y="12632"/>
                    <a:pt x="56762" y="12590"/>
                  </a:cubicBezTo>
                  <a:cubicBezTo>
                    <a:pt x="56553" y="12339"/>
                    <a:pt x="56281" y="12339"/>
                    <a:pt x="56009" y="12339"/>
                  </a:cubicBezTo>
                  <a:cubicBezTo>
                    <a:pt x="55737" y="12339"/>
                    <a:pt x="55465" y="12339"/>
                    <a:pt x="55255" y="12088"/>
                  </a:cubicBezTo>
                  <a:cubicBezTo>
                    <a:pt x="54920" y="11837"/>
                    <a:pt x="54502" y="11920"/>
                    <a:pt x="54251" y="11669"/>
                  </a:cubicBezTo>
                  <a:cubicBezTo>
                    <a:pt x="54115" y="11678"/>
                    <a:pt x="53981" y="11682"/>
                    <a:pt x="53847" y="11682"/>
                  </a:cubicBezTo>
                  <a:cubicBezTo>
                    <a:pt x="52659" y="11682"/>
                    <a:pt x="51545" y="11350"/>
                    <a:pt x="50567" y="10748"/>
                  </a:cubicBezTo>
                  <a:cubicBezTo>
                    <a:pt x="48725" y="10330"/>
                    <a:pt x="46883" y="9995"/>
                    <a:pt x="45042" y="9660"/>
                  </a:cubicBezTo>
                  <a:cubicBezTo>
                    <a:pt x="44037" y="9576"/>
                    <a:pt x="42949" y="9241"/>
                    <a:pt x="42111" y="8655"/>
                  </a:cubicBezTo>
                  <a:cubicBezTo>
                    <a:pt x="40856" y="8572"/>
                    <a:pt x="39683" y="8153"/>
                    <a:pt x="38595" y="7567"/>
                  </a:cubicBezTo>
                  <a:cubicBezTo>
                    <a:pt x="36084" y="7483"/>
                    <a:pt x="33739" y="6813"/>
                    <a:pt x="31228" y="6479"/>
                  </a:cubicBezTo>
                  <a:cubicBezTo>
                    <a:pt x="26707" y="5976"/>
                    <a:pt x="22270" y="4972"/>
                    <a:pt x="18000" y="3548"/>
                  </a:cubicBezTo>
                  <a:cubicBezTo>
                    <a:pt x="14651" y="3213"/>
                    <a:pt x="11386" y="2460"/>
                    <a:pt x="8289" y="1372"/>
                  </a:cubicBezTo>
                  <a:cubicBezTo>
                    <a:pt x="5950" y="495"/>
                    <a:pt x="3484" y="0"/>
                    <a:pt x="105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4" name="Google Shape;19084;p23"/>
            <p:cNvSpPr/>
            <p:nvPr/>
          </p:nvSpPr>
          <p:spPr>
            <a:xfrm>
              <a:off x="3285700" y="1631525"/>
              <a:ext cx="2840200" cy="1201400"/>
            </a:xfrm>
            <a:custGeom>
              <a:avLst/>
              <a:gdLst/>
              <a:ahLst/>
              <a:cxnLst/>
              <a:rect l="l" t="t" r="r" b="b"/>
              <a:pathLst>
                <a:path w="113608" h="48056" extrusionOk="0">
                  <a:moveTo>
                    <a:pt x="1340" y="0"/>
                  </a:moveTo>
                  <a:cubicBezTo>
                    <a:pt x="1256" y="0"/>
                    <a:pt x="1172" y="63"/>
                    <a:pt x="1089" y="189"/>
                  </a:cubicBezTo>
                  <a:lnTo>
                    <a:pt x="0" y="1193"/>
                  </a:lnTo>
                  <a:cubicBezTo>
                    <a:pt x="754" y="1863"/>
                    <a:pt x="1675" y="1863"/>
                    <a:pt x="2512" y="2198"/>
                  </a:cubicBezTo>
                  <a:cubicBezTo>
                    <a:pt x="3684" y="2700"/>
                    <a:pt x="5023" y="2868"/>
                    <a:pt x="6112" y="3621"/>
                  </a:cubicBezTo>
                  <a:lnTo>
                    <a:pt x="7535" y="4123"/>
                  </a:lnTo>
                  <a:cubicBezTo>
                    <a:pt x="8205" y="4961"/>
                    <a:pt x="9293" y="4877"/>
                    <a:pt x="10130" y="5212"/>
                  </a:cubicBezTo>
                  <a:cubicBezTo>
                    <a:pt x="10298" y="5463"/>
                    <a:pt x="10570" y="5463"/>
                    <a:pt x="10852" y="5463"/>
                  </a:cubicBezTo>
                  <a:cubicBezTo>
                    <a:pt x="11135" y="5463"/>
                    <a:pt x="11428" y="5463"/>
                    <a:pt x="11637" y="5714"/>
                  </a:cubicBezTo>
                  <a:cubicBezTo>
                    <a:pt x="13312" y="6049"/>
                    <a:pt x="14986" y="6635"/>
                    <a:pt x="16577" y="7221"/>
                  </a:cubicBezTo>
                  <a:cubicBezTo>
                    <a:pt x="21098" y="8644"/>
                    <a:pt x="25451" y="10319"/>
                    <a:pt x="29972" y="11742"/>
                  </a:cubicBezTo>
                  <a:cubicBezTo>
                    <a:pt x="35916" y="13500"/>
                    <a:pt x="41776" y="15760"/>
                    <a:pt x="47720" y="17770"/>
                  </a:cubicBezTo>
                  <a:lnTo>
                    <a:pt x="56762" y="21202"/>
                  </a:lnTo>
                  <a:cubicBezTo>
                    <a:pt x="57767" y="21621"/>
                    <a:pt x="58771" y="21956"/>
                    <a:pt x="59776" y="22374"/>
                  </a:cubicBezTo>
                  <a:cubicBezTo>
                    <a:pt x="63543" y="24049"/>
                    <a:pt x="67311" y="25305"/>
                    <a:pt x="70827" y="27314"/>
                  </a:cubicBezTo>
                  <a:cubicBezTo>
                    <a:pt x="71999" y="27481"/>
                    <a:pt x="73087" y="27900"/>
                    <a:pt x="74092" y="28486"/>
                  </a:cubicBezTo>
                  <a:cubicBezTo>
                    <a:pt x="76771" y="30077"/>
                    <a:pt x="79618" y="31583"/>
                    <a:pt x="82464" y="32839"/>
                  </a:cubicBezTo>
                  <a:cubicBezTo>
                    <a:pt x="84473" y="33844"/>
                    <a:pt x="86650" y="34346"/>
                    <a:pt x="88408" y="35853"/>
                  </a:cubicBezTo>
                  <a:cubicBezTo>
                    <a:pt x="90920" y="36690"/>
                    <a:pt x="93264" y="37862"/>
                    <a:pt x="95441" y="39369"/>
                  </a:cubicBezTo>
                  <a:lnTo>
                    <a:pt x="95943" y="39369"/>
                  </a:lnTo>
                  <a:cubicBezTo>
                    <a:pt x="97534" y="39872"/>
                    <a:pt x="99124" y="40207"/>
                    <a:pt x="100464" y="41379"/>
                  </a:cubicBezTo>
                  <a:lnTo>
                    <a:pt x="100966" y="41379"/>
                  </a:lnTo>
                  <a:cubicBezTo>
                    <a:pt x="101133" y="41462"/>
                    <a:pt x="101301" y="41630"/>
                    <a:pt x="101552" y="41797"/>
                  </a:cubicBezTo>
                  <a:cubicBezTo>
                    <a:pt x="102054" y="41797"/>
                    <a:pt x="102557" y="42048"/>
                    <a:pt x="102975" y="42383"/>
                  </a:cubicBezTo>
                  <a:lnTo>
                    <a:pt x="103478" y="42802"/>
                  </a:lnTo>
                  <a:cubicBezTo>
                    <a:pt x="103561" y="43053"/>
                    <a:pt x="103729" y="43220"/>
                    <a:pt x="103980" y="43220"/>
                  </a:cubicBezTo>
                  <a:lnTo>
                    <a:pt x="104482" y="43220"/>
                  </a:lnTo>
                  <a:cubicBezTo>
                    <a:pt x="104817" y="43555"/>
                    <a:pt x="105236" y="43472"/>
                    <a:pt x="105487" y="43723"/>
                  </a:cubicBezTo>
                  <a:cubicBezTo>
                    <a:pt x="105905" y="43723"/>
                    <a:pt x="106324" y="43890"/>
                    <a:pt x="106492" y="44309"/>
                  </a:cubicBezTo>
                  <a:lnTo>
                    <a:pt x="106659" y="44393"/>
                  </a:lnTo>
                  <a:cubicBezTo>
                    <a:pt x="106910" y="44727"/>
                    <a:pt x="107412" y="44644"/>
                    <a:pt x="107664" y="44895"/>
                  </a:cubicBezTo>
                  <a:cubicBezTo>
                    <a:pt x="107831" y="44895"/>
                    <a:pt x="107998" y="44895"/>
                    <a:pt x="108082" y="44979"/>
                  </a:cubicBezTo>
                  <a:cubicBezTo>
                    <a:pt x="109338" y="45816"/>
                    <a:pt x="110677" y="46486"/>
                    <a:pt x="112101" y="46904"/>
                  </a:cubicBezTo>
                  <a:cubicBezTo>
                    <a:pt x="112268" y="47072"/>
                    <a:pt x="112519" y="47239"/>
                    <a:pt x="112687" y="47490"/>
                  </a:cubicBezTo>
                  <a:lnTo>
                    <a:pt x="113105" y="47993"/>
                  </a:lnTo>
                  <a:cubicBezTo>
                    <a:pt x="113189" y="48034"/>
                    <a:pt x="113273" y="48055"/>
                    <a:pt x="113357" y="48055"/>
                  </a:cubicBezTo>
                  <a:cubicBezTo>
                    <a:pt x="113440" y="48055"/>
                    <a:pt x="113524" y="48034"/>
                    <a:pt x="113608" y="47993"/>
                  </a:cubicBezTo>
                  <a:cubicBezTo>
                    <a:pt x="113357" y="46653"/>
                    <a:pt x="111933" y="45900"/>
                    <a:pt x="112184" y="44393"/>
                  </a:cubicBezTo>
                  <a:lnTo>
                    <a:pt x="112184" y="43890"/>
                  </a:lnTo>
                  <a:cubicBezTo>
                    <a:pt x="112101" y="43848"/>
                    <a:pt x="111996" y="43827"/>
                    <a:pt x="111902" y="43827"/>
                  </a:cubicBezTo>
                  <a:cubicBezTo>
                    <a:pt x="111808" y="43827"/>
                    <a:pt x="111724" y="43848"/>
                    <a:pt x="111682" y="43890"/>
                  </a:cubicBezTo>
                  <a:lnTo>
                    <a:pt x="111682" y="44393"/>
                  </a:lnTo>
                  <a:cubicBezTo>
                    <a:pt x="111382" y="44564"/>
                    <a:pt x="111154" y="44636"/>
                    <a:pt x="110979" y="44636"/>
                  </a:cubicBezTo>
                  <a:cubicBezTo>
                    <a:pt x="110130" y="44636"/>
                    <a:pt x="110506" y="42955"/>
                    <a:pt x="109673" y="42886"/>
                  </a:cubicBezTo>
                  <a:cubicBezTo>
                    <a:pt x="109171" y="43220"/>
                    <a:pt x="108668" y="43388"/>
                    <a:pt x="108166" y="43388"/>
                  </a:cubicBezTo>
                  <a:cubicBezTo>
                    <a:pt x="107831" y="43053"/>
                    <a:pt x="107412" y="43220"/>
                    <a:pt x="107078" y="42886"/>
                  </a:cubicBezTo>
                  <a:cubicBezTo>
                    <a:pt x="107078" y="42886"/>
                    <a:pt x="106994" y="42802"/>
                    <a:pt x="106994" y="42718"/>
                  </a:cubicBezTo>
                  <a:cubicBezTo>
                    <a:pt x="106910" y="42634"/>
                    <a:pt x="106994" y="42467"/>
                    <a:pt x="107078" y="42383"/>
                  </a:cubicBezTo>
                  <a:cubicBezTo>
                    <a:pt x="107329" y="42300"/>
                    <a:pt x="107998" y="42216"/>
                    <a:pt x="107580" y="41965"/>
                  </a:cubicBezTo>
                  <a:cubicBezTo>
                    <a:pt x="106743" y="41379"/>
                    <a:pt x="107580" y="40541"/>
                    <a:pt x="106826" y="39872"/>
                  </a:cubicBezTo>
                  <a:lnTo>
                    <a:pt x="106826" y="39872"/>
                  </a:lnTo>
                  <a:cubicBezTo>
                    <a:pt x="106472" y="40516"/>
                    <a:pt x="106081" y="40714"/>
                    <a:pt x="105638" y="40714"/>
                  </a:cubicBezTo>
                  <a:cubicBezTo>
                    <a:pt x="104930" y="40714"/>
                    <a:pt x="104089" y="40207"/>
                    <a:pt x="103059" y="40207"/>
                  </a:cubicBezTo>
                  <a:cubicBezTo>
                    <a:pt x="104315" y="39872"/>
                    <a:pt x="105319" y="39621"/>
                    <a:pt x="104399" y="38365"/>
                  </a:cubicBezTo>
                  <a:cubicBezTo>
                    <a:pt x="104315" y="38197"/>
                    <a:pt x="104482" y="37779"/>
                    <a:pt x="104482" y="37444"/>
                  </a:cubicBezTo>
                  <a:cubicBezTo>
                    <a:pt x="103812" y="37193"/>
                    <a:pt x="103143" y="37025"/>
                    <a:pt x="102389" y="36942"/>
                  </a:cubicBezTo>
                  <a:cubicBezTo>
                    <a:pt x="101050" y="36942"/>
                    <a:pt x="101552" y="36021"/>
                    <a:pt x="101552" y="35435"/>
                  </a:cubicBezTo>
                  <a:cubicBezTo>
                    <a:pt x="101050" y="35267"/>
                    <a:pt x="100213" y="35518"/>
                    <a:pt x="100464" y="34430"/>
                  </a:cubicBezTo>
                  <a:cubicBezTo>
                    <a:pt x="100316" y="34393"/>
                    <a:pt x="100173" y="34373"/>
                    <a:pt x="100039" y="34373"/>
                  </a:cubicBezTo>
                  <a:cubicBezTo>
                    <a:pt x="99561" y="34373"/>
                    <a:pt x="99190" y="34632"/>
                    <a:pt x="99124" y="35351"/>
                  </a:cubicBezTo>
                  <a:cubicBezTo>
                    <a:pt x="99124" y="35769"/>
                    <a:pt x="98957" y="36104"/>
                    <a:pt x="98622" y="36355"/>
                  </a:cubicBezTo>
                  <a:cubicBezTo>
                    <a:pt x="98301" y="36623"/>
                    <a:pt x="97980" y="36728"/>
                    <a:pt x="97672" y="36728"/>
                  </a:cubicBezTo>
                  <a:cubicBezTo>
                    <a:pt x="97018" y="36728"/>
                    <a:pt x="96425" y="36252"/>
                    <a:pt x="96027" y="35853"/>
                  </a:cubicBezTo>
                  <a:cubicBezTo>
                    <a:pt x="95331" y="35157"/>
                    <a:pt x="94680" y="34868"/>
                    <a:pt x="93993" y="34868"/>
                  </a:cubicBezTo>
                  <a:cubicBezTo>
                    <a:pt x="93357" y="34868"/>
                    <a:pt x="92689" y="35116"/>
                    <a:pt x="91924" y="35518"/>
                  </a:cubicBezTo>
                  <a:cubicBezTo>
                    <a:pt x="91666" y="35647"/>
                    <a:pt x="91465" y="35703"/>
                    <a:pt x="91312" y="35703"/>
                  </a:cubicBezTo>
                  <a:cubicBezTo>
                    <a:pt x="90768" y="35703"/>
                    <a:pt x="90826" y="34999"/>
                    <a:pt x="91087" y="34346"/>
                  </a:cubicBezTo>
                  <a:cubicBezTo>
                    <a:pt x="91003" y="34263"/>
                    <a:pt x="90920" y="34221"/>
                    <a:pt x="90836" y="34221"/>
                  </a:cubicBezTo>
                  <a:cubicBezTo>
                    <a:pt x="90752" y="34221"/>
                    <a:pt x="90669" y="34263"/>
                    <a:pt x="90585" y="34346"/>
                  </a:cubicBezTo>
                  <a:cubicBezTo>
                    <a:pt x="90535" y="34353"/>
                    <a:pt x="90486" y="34357"/>
                    <a:pt x="90437" y="34357"/>
                  </a:cubicBezTo>
                  <a:cubicBezTo>
                    <a:pt x="89917" y="34357"/>
                    <a:pt x="89504" y="33954"/>
                    <a:pt x="89580" y="33342"/>
                  </a:cubicBezTo>
                  <a:cubicBezTo>
                    <a:pt x="89496" y="33174"/>
                    <a:pt x="89329" y="33007"/>
                    <a:pt x="89245" y="32923"/>
                  </a:cubicBezTo>
                  <a:lnTo>
                    <a:pt x="88743" y="32504"/>
                  </a:lnTo>
                  <a:cubicBezTo>
                    <a:pt x="88659" y="32337"/>
                    <a:pt x="88492" y="32170"/>
                    <a:pt x="88408" y="32002"/>
                  </a:cubicBezTo>
                  <a:cubicBezTo>
                    <a:pt x="87487" y="31165"/>
                    <a:pt x="86148" y="31165"/>
                    <a:pt x="85143" y="30495"/>
                  </a:cubicBezTo>
                  <a:cubicBezTo>
                    <a:pt x="84306" y="30077"/>
                    <a:pt x="83469" y="29825"/>
                    <a:pt x="82548" y="29825"/>
                  </a:cubicBezTo>
                  <a:cubicBezTo>
                    <a:pt x="81878" y="29407"/>
                    <a:pt x="81041" y="29490"/>
                    <a:pt x="80538" y="28904"/>
                  </a:cubicBezTo>
                  <a:cubicBezTo>
                    <a:pt x="80371" y="28486"/>
                    <a:pt x="79952" y="28235"/>
                    <a:pt x="79618" y="27984"/>
                  </a:cubicBezTo>
                  <a:cubicBezTo>
                    <a:pt x="79032" y="27565"/>
                    <a:pt x="78278" y="27230"/>
                    <a:pt x="77525" y="27146"/>
                  </a:cubicBezTo>
                  <a:cubicBezTo>
                    <a:pt x="77357" y="27146"/>
                    <a:pt x="77106" y="27230"/>
                    <a:pt x="76939" y="27314"/>
                  </a:cubicBezTo>
                  <a:cubicBezTo>
                    <a:pt x="75264" y="26560"/>
                    <a:pt x="73757" y="25639"/>
                    <a:pt x="72334" y="24467"/>
                  </a:cubicBezTo>
                  <a:cubicBezTo>
                    <a:pt x="71413" y="23798"/>
                    <a:pt x="70074" y="24551"/>
                    <a:pt x="69571" y="23212"/>
                  </a:cubicBezTo>
                  <a:cubicBezTo>
                    <a:pt x="69571" y="23152"/>
                    <a:pt x="69404" y="23093"/>
                    <a:pt x="69276" y="23093"/>
                  </a:cubicBezTo>
                  <a:cubicBezTo>
                    <a:pt x="69223" y="23093"/>
                    <a:pt x="69177" y="23103"/>
                    <a:pt x="69153" y="23128"/>
                  </a:cubicBezTo>
                  <a:cubicBezTo>
                    <a:pt x="68835" y="23332"/>
                    <a:pt x="68548" y="23413"/>
                    <a:pt x="68287" y="23413"/>
                  </a:cubicBezTo>
                  <a:cubicBezTo>
                    <a:pt x="67585" y="23413"/>
                    <a:pt x="67068" y="22824"/>
                    <a:pt x="66641" y="22458"/>
                  </a:cubicBezTo>
                  <a:cubicBezTo>
                    <a:pt x="65804" y="21872"/>
                    <a:pt x="64883" y="21537"/>
                    <a:pt x="63878" y="21286"/>
                  </a:cubicBezTo>
                  <a:cubicBezTo>
                    <a:pt x="63627" y="20700"/>
                    <a:pt x="63041" y="20198"/>
                    <a:pt x="62455" y="19946"/>
                  </a:cubicBezTo>
                  <a:cubicBezTo>
                    <a:pt x="62288" y="19863"/>
                    <a:pt x="62036" y="19863"/>
                    <a:pt x="61869" y="19779"/>
                  </a:cubicBezTo>
                  <a:cubicBezTo>
                    <a:pt x="61534" y="19695"/>
                    <a:pt x="61199" y="19444"/>
                    <a:pt x="60864" y="19360"/>
                  </a:cubicBezTo>
                  <a:cubicBezTo>
                    <a:pt x="60693" y="19332"/>
                    <a:pt x="60520" y="19323"/>
                    <a:pt x="60345" y="19323"/>
                  </a:cubicBezTo>
                  <a:cubicBezTo>
                    <a:pt x="60038" y="19323"/>
                    <a:pt x="59727" y="19351"/>
                    <a:pt x="59419" y="19351"/>
                  </a:cubicBezTo>
                  <a:cubicBezTo>
                    <a:pt x="58874" y="19351"/>
                    <a:pt x="58339" y="19263"/>
                    <a:pt x="57850" y="18774"/>
                  </a:cubicBezTo>
                  <a:cubicBezTo>
                    <a:pt x="57726" y="18793"/>
                    <a:pt x="57603" y="18803"/>
                    <a:pt x="57482" y="18803"/>
                  </a:cubicBezTo>
                  <a:cubicBezTo>
                    <a:pt x="56541" y="18803"/>
                    <a:pt x="55710" y="18241"/>
                    <a:pt x="55339" y="17351"/>
                  </a:cubicBezTo>
                  <a:cubicBezTo>
                    <a:pt x="54418" y="16598"/>
                    <a:pt x="52995" y="17100"/>
                    <a:pt x="52074" y="16179"/>
                  </a:cubicBezTo>
                  <a:cubicBezTo>
                    <a:pt x="51739" y="15928"/>
                    <a:pt x="51320" y="15760"/>
                    <a:pt x="50985" y="15593"/>
                  </a:cubicBezTo>
                  <a:cubicBezTo>
                    <a:pt x="50734" y="15509"/>
                    <a:pt x="50483" y="15426"/>
                    <a:pt x="50316" y="15426"/>
                  </a:cubicBezTo>
                  <a:cubicBezTo>
                    <a:pt x="48809" y="14840"/>
                    <a:pt x="47218" y="15174"/>
                    <a:pt x="45795" y="14337"/>
                  </a:cubicBezTo>
                  <a:cubicBezTo>
                    <a:pt x="45627" y="14254"/>
                    <a:pt x="45376" y="14170"/>
                    <a:pt x="45209" y="14086"/>
                  </a:cubicBezTo>
                  <a:cubicBezTo>
                    <a:pt x="44623" y="13919"/>
                    <a:pt x="43953" y="13835"/>
                    <a:pt x="43283" y="13751"/>
                  </a:cubicBezTo>
                  <a:lnTo>
                    <a:pt x="42362" y="12747"/>
                  </a:lnTo>
                  <a:lnTo>
                    <a:pt x="42027" y="12663"/>
                  </a:lnTo>
                  <a:cubicBezTo>
                    <a:pt x="41441" y="12495"/>
                    <a:pt x="40772" y="12579"/>
                    <a:pt x="40186" y="12412"/>
                  </a:cubicBezTo>
                  <a:cubicBezTo>
                    <a:pt x="39851" y="12328"/>
                    <a:pt x="39600" y="12244"/>
                    <a:pt x="39265" y="12244"/>
                  </a:cubicBezTo>
                  <a:cubicBezTo>
                    <a:pt x="38679" y="12161"/>
                    <a:pt x="37925" y="12328"/>
                    <a:pt x="37590" y="11491"/>
                  </a:cubicBezTo>
                  <a:cubicBezTo>
                    <a:pt x="38379" y="11096"/>
                    <a:pt x="38871" y="10479"/>
                    <a:pt x="39835" y="10479"/>
                  </a:cubicBezTo>
                  <a:cubicBezTo>
                    <a:pt x="39894" y="10479"/>
                    <a:pt x="39955" y="10481"/>
                    <a:pt x="40018" y="10486"/>
                  </a:cubicBezTo>
                  <a:cubicBezTo>
                    <a:pt x="40521" y="10402"/>
                    <a:pt x="40772" y="9900"/>
                    <a:pt x="40604" y="9398"/>
                  </a:cubicBezTo>
                  <a:cubicBezTo>
                    <a:pt x="40497" y="9183"/>
                    <a:pt x="40358" y="9121"/>
                    <a:pt x="40215" y="9121"/>
                  </a:cubicBezTo>
                  <a:cubicBezTo>
                    <a:pt x="40025" y="9121"/>
                    <a:pt x="39827" y="9230"/>
                    <a:pt x="39683" y="9230"/>
                  </a:cubicBezTo>
                  <a:cubicBezTo>
                    <a:pt x="39574" y="9222"/>
                    <a:pt x="39466" y="9218"/>
                    <a:pt x="39359" y="9218"/>
                  </a:cubicBezTo>
                  <a:cubicBezTo>
                    <a:pt x="38397" y="9218"/>
                    <a:pt x="37515" y="9557"/>
                    <a:pt x="36837" y="10235"/>
                  </a:cubicBezTo>
                  <a:cubicBezTo>
                    <a:pt x="36705" y="10696"/>
                    <a:pt x="36936" y="11417"/>
                    <a:pt x="36428" y="11417"/>
                  </a:cubicBezTo>
                  <a:cubicBezTo>
                    <a:pt x="36291" y="11417"/>
                    <a:pt x="36099" y="11364"/>
                    <a:pt x="35832" y="11240"/>
                  </a:cubicBezTo>
                  <a:cubicBezTo>
                    <a:pt x="35330" y="11072"/>
                    <a:pt x="34911" y="10486"/>
                    <a:pt x="34409" y="10486"/>
                  </a:cubicBezTo>
                  <a:cubicBezTo>
                    <a:pt x="33069" y="10235"/>
                    <a:pt x="33153" y="8309"/>
                    <a:pt x="31814" y="8226"/>
                  </a:cubicBezTo>
                  <a:cubicBezTo>
                    <a:pt x="31646" y="8058"/>
                    <a:pt x="31479" y="7975"/>
                    <a:pt x="31228" y="7975"/>
                  </a:cubicBezTo>
                  <a:cubicBezTo>
                    <a:pt x="30725" y="7975"/>
                    <a:pt x="30307" y="7556"/>
                    <a:pt x="29888" y="7389"/>
                  </a:cubicBezTo>
                  <a:cubicBezTo>
                    <a:pt x="29637" y="7221"/>
                    <a:pt x="29386" y="7054"/>
                    <a:pt x="29302" y="6719"/>
                  </a:cubicBezTo>
                  <a:cubicBezTo>
                    <a:pt x="29386" y="5630"/>
                    <a:pt x="28130" y="5882"/>
                    <a:pt x="27795" y="5212"/>
                  </a:cubicBezTo>
                  <a:lnTo>
                    <a:pt x="26707" y="4207"/>
                  </a:lnTo>
                  <a:cubicBezTo>
                    <a:pt x="25833" y="4076"/>
                    <a:pt x="24936" y="3808"/>
                    <a:pt x="24052" y="3808"/>
                  </a:cubicBezTo>
                  <a:cubicBezTo>
                    <a:pt x="23243" y="3808"/>
                    <a:pt x="22444" y="4033"/>
                    <a:pt x="21684" y="4793"/>
                  </a:cubicBezTo>
                  <a:cubicBezTo>
                    <a:pt x="21432" y="5128"/>
                    <a:pt x="20763" y="5044"/>
                    <a:pt x="20344" y="5630"/>
                  </a:cubicBezTo>
                  <a:cubicBezTo>
                    <a:pt x="20196" y="5838"/>
                    <a:pt x="20037" y="5920"/>
                    <a:pt x="19882" y="5920"/>
                  </a:cubicBezTo>
                  <a:cubicBezTo>
                    <a:pt x="19601" y="5920"/>
                    <a:pt x="19334" y="5649"/>
                    <a:pt x="19172" y="5379"/>
                  </a:cubicBezTo>
                  <a:cubicBezTo>
                    <a:pt x="18670" y="4793"/>
                    <a:pt x="17665" y="4793"/>
                    <a:pt x="17749" y="3789"/>
                  </a:cubicBezTo>
                  <a:cubicBezTo>
                    <a:pt x="17822" y="3498"/>
                    <a:pt x="18084" y="3270"/>
                    <a:pt x="18371" y="3270"/>
                  </a:cubicBezTo>
                  <a:cubicBezTo>
                    <a:pt x="18414" y="3270"/>
                    <a:pt x="18458" y="3275"/>
                    <a:pt x="18502" y="3286"/>
                  </a:cubicBezTo>
                  <a:cubicBezTo>
                    <a:pt x="18921" y="3370"/>
                    <a:pt x="19256" y="3705"/>
                    <a:pt x="19591" y="3789"/>
                  </a:cubicBezTo>
                  <a:cubicBezTo>
                    <a:pt x="19794" y="3851"/>
                    <a:pt x="19976" y="3881"/>
                    <a:pt x="20139" y="3881"/>
                  </a:cubicBezTo>
                  <a:cubicBezTo>
                    <a:pt x="20849" y="3881"/>
                    <a:pt x="21181" y="3303"/>
                    <a:pt x="21181" y="2282"/>
                  </a:cubicBezTo>
                  <a:lnTo>
                    <a:pt x="21181" y="2282"/>
                  </a:lnTo>
                  <a:cubicBezTo>
                    <a:pt x="20826" y="2578"/>
                    <a:pt x="20471" y="2874"/>
                    <a:pt x="20027" y="2874"/>
                  </a:cubicBezTo>
                  <a:cubicBezTo>
                    <a:pt x="19843" y="2874"/>
                    <a:pt x="19644" y="2823"/>
                    <a:pt x="19423" y="2700"/>
                  </a:cubicBezTo>
                  <a:cubicBezTo>
                    <a:pt x="19070" y="2475"/>
                    <a:pt x="18717" y="2398"/>
                    <a:pt x="18363" y="2398"/>
                  </a:cubicBezTo>
                  <a:cubicBezTo>
                    <a:pt x="17796" y="2398"/>
                    <a:pt x="17228" y="2597"/>
                    <a:pt x="16660" y="2700"/>
                  </a:cubicBezTo>
                  <a:cubicBezTo>
                    <a:pt x="16351" y="2824"/>
                    <a:pt x="16133" y="3360"/>
                    <a:pt x="15736" y="3360"/>
                  </a:cubicBezTo>
                  <a:cubicBezTo>
                    <a:pt x="15596" y="3360"/>
                    <a:pt x="15434" y="3293"/>
                    <a:pt x="15237" y="3119"/>
                  </a:cubicBezTo>
                  <a:cubicBezTo>
                    <a:pt x="14819" y="2617"/>
                    <a:pt x="13981" y="2533"/>
                    <a:pt x="13730" y="1863"/>
                  </a:cubicBezTo>
                  <a:cubicBezTo>
                    <a:pt x="13466" y="1137"/>
                    <a:pt x="12785" y="671"/>
                    <a:pt x="12057" y="671"/>
                  </a:cubicBezTo>
                  <a:cubicBezTo>
                    <a:pt x="11862" y="671"/>
                    <a:pt x="11664" y="704"/>
                    <a:pt x="11470" y="775"/>
                  </a:cubicBezTo>
                  <a:cubicBezTo>
                    <a:pt x="11067" y="1021"/>
                    <a:pt x="10713" y="1117"/>
                    <a:pt x="10388" y="1117"/>
                  </a:cubicBezTo>
                  <a:cubicBezTo>
                    <a:pt x="9498" y="1117"/>
                    <a:pt x="8835" y="389"/>
                    <a:pt x="8037" y="21"/>
                  </a:cubicBezTo>
                  <a:cubicBezTo>
                    <a:pt x="7124" y="891"/>
                    <a:pt x="6212" y="1331"/>
                    <a:pt x="5275" y="1331"/>
                  </a:cubicBezTo>
                  <a:cubicBezTo>
                    <a:pt x="4408" y="1331"/>
                    <a:pt x="3521" y="953"/>
                    <a:pt x="2596" y="189"/>
                  </a:cubicBezTo>
                  <a:lnTo>
                    <a:pt x="1591" y="189"/>
                  </a:lnTo>
                  <a:cubicBezTo>
                    <a:pt x="1507" y="63"/>
                    <a:pt x="1423" y="0"/>
                    <a:pt x="1340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5" name="Google Shape;19085;p23"/>
            <p:cNvSpPr/>
            <p:nvPr/>
          </p:nvSpPr>
          <p:spPr>
            <a:xfrm>
              <a:off x="5345200" y="2348725"/>
              <a:ext cx="226050" cy="114250"/>
            </a:xfrm>
            <a:custGeom>
              <a:avLst/>
              <a:gdLst/>
              <a:ahLst/>
              <a:cxnLst/>
              <a:rect l="l" t="t" r="r" b="b"/>
              <a:pathLst>
                <a:path w="9042" h="4570" extrusionOk="0">
                  <a:moveTo>
                    <a:pt x="1313" y="1"/>
                  </a:moveTo>
                  <a:cubicBezTo>
                    <a:pt x="1166" y="1"/>
                    <a:pt x="1009" y="39"/>
                    <a:pt x="837" y="133"/>
                  </a:cubicBezTo>
                  <a:cubicBezTo>
                    <a:pt x="503" y="300"/>
                    <a:pt x="168" y="635"/>
                    <a:pt x="0" y="970"/>
                  </a:cubicBezTo>
                  <a:cubicBezTo>
                    <a:pt x="754" y="1556"/>
                    <a:pt x="1591" y="1891"/>
                    <a:pt x="2512" y="2058"/>
                  </a:cubicBezTo>
                  <a:cubicBezTo>
                    <a:pt x="3684" y="2728"/>
                    <a:pt x="5609" y="2058"/>
                    <a:pt x="6028" y="4068"/>
                  </a:cubicBezTo>
                  <a:cubicBezTo>
                    <a:pt x="6196" y="4235"/>
                    <a:pt x="6363" y="4319"/>
                    <a:pt x="6530" y="4570"/>
                  </a:cubicBezTo>
                  <a:lnTo>
                    <a:pt x="7033" y="4570"/>
                  </a:lnTo>
                  <a:cubicBezTo>
                    <a:pt x="7451" y="4319"/>
                    <a:pt x="7451" y="3984"/>
                    <a:pt x="7619" y="3482"/>
                  </a:cubicBezTo>
                  <a:cubicBezTo>
                    <a:pt x="7870" y="2979"/>
                    <a:pt x="9042" y="2979"/>
                    <a:pt x="8205" y="1891"/>
                  </a:cubicBezTo>
                  <a:cubicBezTo>
                    <a:pt x="7810" y="1383"/>
                    <a:pt x="7529" y="1103"/>
                    <a:pt x="7131" y="1103"/>
                  </a:cubicBezTo>
                  <a:cubicBezTo>
                    <a:pt x="6939" y="1103"/>
                    <a:pt x="6719" y="1168"/>
                    <a:pt x="6447" y="1305"/>
                  </a:cubicBezTo>
                  <a:cubicBezTo>
                    <a:pt x="6215" y="1404"/>
                    <a:pt x="5970" y="1464"/>
                    <a:pt x="5738" y="1464"/>
                  </a:cubicBezTo>
                  <a:cubicBezTo>
                    <a:pt x="5383" y="1464"/>
                    <a:pt x="5058" y="1324"/>
                    <a:pt x="4856" y="970"/>
                  </a:cubicBezTo>
                  <a:cubicBezTo>
                    <a:pt x="4671" y="538"/>
                    <a:pt x="4463" y="402"/>
                    <a:pt x="4245" y="402"/>
                  </a:cubicBezTo>
                  <a:cubicBezTo>
                    <a:pt x="3872" y="402"/>
                    <a:pt x="3468" y="802"/>
                    <a:pt x="3098" y="802"/>
                  </a:cubicBezTo>
                  <a:cubicBezTo>
                    <a:pt x="2417" y="734"/>
                    <a:pt x="1957" y="1"/>
                    <a:pt x="1313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6" name="Google Shape;19086;p23"/>
            <p:cNvSpPr/>
            <p:nvPr/>
          </p:nvSpPr>
          <p:spPr>
            <a:xfrm>
              <a:off x="4836600" y="2050800"/>
              <a:ext cx="110950" cy="105600"/>
            </a:xfrm>
            <a:custGeom>
              <a:avLst/>
              <a:gdLst/>
              <a:ahLst/>
              <a:cxnLst/>
              <a:rect l="l" t="t" r="r" b="b"/>
              <a:pathLst>
                <a:path w="4438" h="4224" extrusionOk="0">
                  <a:moveTo>
                    <a:pt x="1330" y="1"/>
                  </a:moveTo>
                  <a:cubicBezTo>
                    <a:pt x="1135" y="1"/>
                    <a:pt x="939" y="105"/>
                    <a:pt x="754" y="413"/>
                  </a:cubicBezTo>
                  <a:lnTo>
                    <a:pt x="252" y="915"/>
                  </a:lnTo>
                  <a:cubicBezTo>
                    <a:pt x="0" y="2841"/>
                    <a:pt x="1507" y="3008"/>
                    <a:pt x="2763" y="3427"/>
                  </a:cubicBezTo>
                  <a:cubicBezTo>
                    <a:pt x="3353" y="3500"/>
                    <a:pt x="3618" y="4223"/>
                    <a:pt x="4188" y="4223"/>
                  </a:cubicBezTo>
                  <a:cubicBezTo>
                    <a:pt x="4265" y="4223"/>
                    <a:pt x="4348" y="4210"/>
                    <a:pt x="4438" y="4180"/>
                  </a:cubicBezTo>
                  <a:cubicBezTo>
                    <a:pt x="4186" y="1417"/>
                    <a:pt x="4186" y="1417"/>
                    <a:pt x="2261" y="413"/>
                  </a:cubicBezTo>
                  <a:cubicBezTo>
                    <a:pt x="1996" y="307"/>
                    <a:pt x="1665" y="1"/>
                    <a:pt x="1330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7" name="Google Shape;19087;p23"/>
            <p:cNvSpPr/>
            <p:nvPr/>
          </p:nvSpPr>
          <p:spPr>
            <a:xfrm>
              <a:off x="4765425" y="2065225"/>
              <a:ext cx="140275" cy="96475"/>
            </a:xfrm>
            <a:custGeom>
              <a:avLst/>
              <a:gdLst/>
              <a:ahLst/>
              <a:cxnLst/>
              <a:rect l="l" t="t" r="r" b="b"/>
              <a:pathLst>
                <a:path w="5611" h="3859" extrusionOk="0">
                  <a:moveTo>
                    <a:pt x="1000" y="1"/>
                  </a:moveTo>
                  <a:cubicBezTo>
                    <a:pt x="748" y="1"/>
                    <a:pt x="510" y="150"/>
                    <a:pt x="420" y="422"/>
                  </a:cubicBezTo>
                  <a:cubicBezTo>
                    <a:pt x="1" y="1092"/>
                    <a:pt x="587" y="1175"/>
                    <a:pt x="1006" y="1426"/>
                  </a:cubicBezTo>
                  <a:cubicBezTo>
                    <a:pt x="1257" y="1510"/>
                    <a:pt x="1424" y="1678"/>
                    <a:pt x="1592" y="1845"/>
                  </a:cubicBezTo>
                  <a:cubicBezTo>
                    <a:pt x="1508" y="2264"/>
                    <a:pt x="1759" y="2598"/>
                    <a:pt x="2094" y="2850"/>
                  </a:cubicBezTo>
                  <a:cubicBezTo>
                    <a:pt x="2228" y="2682"/>
                    <a:pt x="2295" y="2501"/>
                    <a:pt x="2327" y="2318"/>
                  </a:cubicBezTo>
                  <a:lnTo>
                    <a:pt x="2327" y="2318"/>
                  </a:lnTo>
                  <a:cubicBezTo>
                    <a:pt x="2355" y="2501"/>
                    <a:pt x="2429" y="2682"/>
                    <a:pt x="2596" y="2850"/>
                  </a:cubicBezTo>
                  <a:cubicBezTo>
                    <a:pt x="3402" y="2850"/>
                    <a:pt x="3665" y="3859"/>
                    <a:pt x="4506" y="3859"/>
                  </a:cubicBezTo>
                  <a:cubicBezTo>
                    <a:pt x="4538" y="3859"/>
                    <a:pt x="4571" y="3857"/>
                    <a:pt x="4606" y="3854"/>
                  </a:cubicBezTo>
                  <a:lnTo>
                    <a:pt x="5610" y="2850"/>
                  </a:lnTo>
                  <a:cubicBezTo>
                    <a:pt x="5443" y="2431"/>
                    <a:pt x="5192" y="2012"/>
                    <a:pt x="4773" y="1929"/>
                  </a:cubicBezTo>
                  <a:cubicBezTo>
                    <a:pt x="3852" y="1761"/>
                    <a:pt x="3433" y="1092"/>
                    <a:pt x="3099" y="338"/>
                  </a:cubicBezTo>
                  <a:cubicBezTo>
                    <a:pt x="2789" y="441"/>
                    <a:pt x="2479" y="640"/>
                    <a:pt x="2170" y="640"/>
                  </a:cubicBezTo>
                  <a:cubicBezTo>
                    <a:pt x="1977" y="640"/>
                    <a:pt x="1784" y="563"/>
                    <a:pt x="1592" y="338"/>
                  </a:cubicBezTo>
                  <a:cubicBezTo>
                    <a:pt x="1438" y="108"/>
                    <a:pt x="1214" y="1"/>
                    <a:pt x="100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8" name="Google Shape;19088;p23"/>
            <p:cNvSpPr/>
            <p:nvPr/>
          </p:nvSpPr>
          <p:spPr>
            <a:xfrm>
              <a:off x="5184025" y="2256425"/>
              <a:ext cx="157000" cy="93550"/>
            </a:xfrm>
            <a:custGeom>
              <a:avLst/>
              <a:gdLst/>
              <a:ahLst/>
              <a:cxnLst/>
              <a:rect l="l" t="t" r="r" b="b"/>
              <a:pathLst>
                <a:path w="6280" h="3742" extrusionOk="0">
                  <a:moveTo>
                    <a:pt x="1312" y="0"/>
                  </a:moveTo>
                  <a:cubicBezTo>
                    <a:pt x="1113" y="0"/>
                    <a:pt x="955" y="217"/>
                    <a:pt x="838" y="392"/>
                  </a:cubicBezTo>
                  <a:cubicBezTo>
                    <a:pt x="587" y="643"/>
                    <a:pt x="1" y="811"/>
                    <a:pt x="587" y="1313"/>
                  </a:cubicBezTo>
                  <a:cubicBezTo>
                    <a:pt x="754" y="1481"/>
                    <a:pt x="838" y="1899"/>
                    <a:pt x="922" y="2150"/>
                  </a:cubicBezTo>
                  <a:lnTo>
                    <a:pt x="1424" y="2150"/>
                  </a:lnTo>
                  <a:cubicBezTo>
                    <a:pt x="2178" y="2402"/>
                    <a:pt x="3015" y="2318"/>
                    <a:pt x="3433" y="3239"/>
                  </a:cubicBezTo>
                  <a:cubicBezTo>
                    <a:pt x="3685" y="3574"/>
                    <a:pt x="4019" y="3741"/>
                    <a:pt x="4438" y="3741"/>
                  </a:cubicBezTo>
                  <a:lnTo>
                    <a:pt x="4438" y="3657"/>
                  </a:lnTo>
                  <a:cubicBezTo>
                    <a:pt x="4564" y="3490"/>
                    <a:pt x="4752" y="3406"/>
                    <a:pt x="4940" y="3406"/>
                  </a:cubicBezTo>
                  <a:cubicBezTo>
                    <a:pt x="5129" y="3406"/>
                    <a:pt x="5317" y="3490"/>
                    <a:pt x="5443" y="3657"/>
                  </a:cubicBezTo>
                  <a:cubicBezTo>
                    <a:pt x="5610" y="3574"/>
                    <a:pt x="5861" y="3574"/>
                    <a:pt x="6112" y="3406"/>
                  </a:cubicBezTo>
                  <a:cubicBezTo>
                    <a:pt x="6280" y="3239"/>
                    <a:pt x="6280" y="2904"/>
                    <a:pt x="6029" y="2820"/>
                  </a:cubicBezTo>
                  <a:cubicBezTo>
                    <a:pt x="4940" y="2736"/>
                    <a:pt x="4019" y="2150"/>
                    <a:pt x="3433" y="1313"/>
                  </a:cubicBezTo>
                  <a:cubicBezTo>
                    <a:pt x="3015" y="895"/>
                    <a:pt x="2178" y="643"/>
                    <a:pt x="1592" y="141"/>
                  </a:cubicBezTo>
                  <a:cubicBezTo>
                    <a:pt x="1491" y="40"/>
                    <a:pt x="1398" y="0"/>
                    <a:pt x="1312" y="0"/>
                  </a:cubicBezTo>
                  <a:close/>
                </a:path>
              </a:pathLst>
            </a:custGeom>
            <a:solidFill>
              <a:srgbClr val="77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9" name="Google Shape;19089;p23"/>
            <p:cNvSpPr/>
            <p:nvPr/>
          </p:nvSpPr>
          <p:spPr>
            <a:xfrm>
              <a:off x="5548225" y="2459850"/>
              <a:ext cx="77450" cy="28250"/>
            </a:xfrm>
            <a:custGeom>
              <a:avLst/>
              <a:gdLst/>
              <a:ahLst/>
              <a:cxnLst/>
              <a:rect l="l" t="t" r="r" b="b"/>
              <a:pathLst>
                <a:path w="3098" h="1130" extrusionOk="0">
                  <a:moveTo>
                    <a:pt x="1746" y="1"/>
                  </a:moveTo>
                  <a:cubicBezTo>
                    <a:pt x="1254" y="1"/>
                    <a:pt x="823" y="355"/>
                    <a:pt x="0" y="1130"/>
                  </a:cubicBezTo>
                  <a:lnTo>
                    <a:pt x="502" y="1130"/>
                  </a:lnTo>
                  <a:cubicBezTo>
                    <a:pt x="645" y="1101"/>
                    <a:pt x="795" y="1092"/>
                    <a:pt x="949" y="1092"/>
                  </a:cubicBezTo>
                  <a:cubicBezTo>
                    <a:pt x="1219" y="1092"/>
                    <a:pt x="1502" y="1120"/>
                    <a:pt x="1779" y="1120"/>
                  </a:cubicBezTo>
                  <a:cubicBezTo>
                    <a:pt x="2270" y="1120"/>
                    <a:pt x="2743" y="1032"/>
                    <a:pt x="3098" y="543"/>
                  </a:cubicBezTo>
                  <a:cubicBezTo>
                    <a:pt x="2497" y="190"/>
                    <a:pt x="2105" y="1"/>
                    <a:pt x="1746" y="1"/>
                  </a:cubicBezTo>
                  <a:close/>
                </a:path>
              </a:pathLst>
            </a:custGeom>
            <a:solidFill>
              <a:srgbClr val="7B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0" name="Google Shape;19090;p23"/>
            <p:cNvSpPr/>
            <p:nvPr/>
          </p:nvSpPr>
          <p:spPr>
            <a:xfrm>
              <a:off x="5112875" y="2226450"/>
              <a:ext cx="23050" cy="18875"/>
            </a:xfrm>
            <a:custGeom>
              <a:avLst/>
              <a:gdLst/>
              <a:ahLst/>
              <a:cxnLst/>
              <a:rect l="l" t="t" r="r" b="b"/>
              <a:pathLst>
                <a:path w="922" h="755" extrusionOk="0">
                  <a:moveTo>
                    <a:pt x="754" y="1"/>
                  </a:moveTo>
                  <a:cubicBezTo>
                    <a:pt x="586" y="84"/>
                    <a:pt x="335" y="84"/>
                    <a:pt x="168" y="335"/>
                  </a:cubicBezTo>
                  <a:cubicBezTo>
                    <a:pt x="0" y="503"/>
                    <a:pt x="168" y="754"/>
                    <a:pt x="419" y="754"/>
                  </a:cubicBezTo>
                  <a:cubicBezTo>
                    <a:pt x="586" y="670"/>
                    <a:pt x="754" y="503"/>
                    <a:pt x="921" y="41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87B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1" name="Google Shape;19091;p23"/>
            <p:cNvSpPr/>
            <p:nvPr/>
          </p:nvSpPr>
          <p:spPr>
            <a:xfrm>
              <a:off x="5294975" y="2338950"/>
              <a:ext cx="25125" cy="11025"/>
            </a:xfrm>
            <a:custGeom>
              <a:avLst/>
              <a:gdLst/>
              <a:ahLst/>
              <a:cxnLst/>
              <a:rect l="l" t="t" r="r" b="b"/>
              <a:pathLst>
                <a:path w="1005" h="441" extrusionOk="0">
                  <a:moveTo>
                    <a:pt x="502" y="0"/>
                  </a:moveTo>
                  <a:cubicBezTo>
                    <a:pt x="335" y="0"/>
                    <a:pt x="167" y="147"/>
                    <a:pt x="0" y="440"/>
                  </a:cubicBezTo>
                  <a:lnTo>
                    <a:pt x="1005" y="440"/>
                  </a:lnTo>
                  <a:cubicBezTo>
                    <a:pt x="837" y="147"/>
                    <a:pt x="670" y="0"/>
                    <a:pt x="502" y="0"/>
                  </a:cubicBezTo>
                  <a:close/>
                </a:path>
              </a:pathLst>
            </a:custGeom>
            <a:solidFill>
              <a:srgbClr val="99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2" name="Google Shape;19092;p23"/>
            <p:cNvSpPr/>
            <p:nvPr/>
          </p:nvSpPr>
          <p:spPr>
            <a:xfrm>
              <a:off x="3788000" y="2723750"/>
              <a:ext cx="18350" cy="28075"/>
            </a:xfrm>
            <a:custGeom>
              <a:avLst/>
              <a:gdLst/>
              <a:ahLst/>
              <a:cxnLst/>
              <a:rect l="l" t="t" r="r" b="b"/>
              <a:pathLst>
                <a:path w="734" h="1123" extrusionOk="0">
                  <a:moveTo>
                    <a:pt x="261" y="1"/>
                  </a:moveTo>
                  <a:cubicBezTo>
                    <a:pt x="188" y="1"/>
                    <a:pt x="102" y="11"/>
                    <a:pt x="1" y="34"/>
                  </a:cubicBezTo>
                  <a:lnTo>
                    <a:pt x="1" y="118"/>
                  </a:lnTo>
                  <a:cubicBezTo>
                    <a:pt x="1" y="536"/>
                    <a:pt x="168" y="871"/>
                    <a:pt x="503" y="1122"/>
                  </a:cubicBezTo>
                  <a:lnTo>
                    <a:pt x="671" y="871"/>
                  </a:lnTo>
                  <a:cubicBezTo>
                    <a:pt x="671" y="436"/>
                    <a:pt x="733" y="1"/>
                    <a:pt x="261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3" name="Google Shape;19093;p23"/>
            <p:cNvSpPr/>
            <p:nvPr/>
          </p:nvSpPr>
          <p:spPr>
            <a:xfrm>
              <a:off x="3800575" y="2749700"/>
              <a:ext cx="23050" cy="27225"/>
            </a:xfrm>
            <a:custGeom>
              <a:avLst/>
              <a:gdLst/>
              <a:ahLst/>
              <a:cxnLst/>
              <a:rect l="l" t="t" r="r" b="b"/>
              <a:pathLst>
                <a:path w="922" h="1089" extrusionOk="0">
                  <a:moveTo>
                    <a:pt x="84" y="0"/>
                  </a:moveTo>
                  <a:lnTo>
                    <a:pt x="0" y="84"/>
                  </a:lnTo>
                  <a:lnTo>
                    <a:pt x="0" y="1089"/>
                  </a:lnTo>
                  <a:lnTo>
                    <a:pt x="503" y="1089"/>
                  </a:lnTo>
                  <a:lnTo>
                    <a:pt x="670" y="1005"/>
                  </a:lnTo>
                  <a:cubicBezTo>
                    <a:pt x="837" y="419"/>
                    <a:pt x="921" y="0"/>
                    <a:pt x="84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4" name="Google Shape;19094;p23"/>
            <p:cNvSpPr/>
            <p:nvPr/>
          </p:nvSpPr>
          <p:spPr>
            <a:xfrm>
              <a:off x="3773350" y="2766175"/>
              <a:ext cx="14675" cy="10750"/>
            </a:xfrm>
            <a:custGeom>
              <a:avLst/>
              <a:gdLst/>
              <a:ahLst/>
              <a:cxnLst/>
              <a:rect l="l" t="t" r="r" b="b"/>
              <a:pathLst>
                <a:path w="587" h="430" extrusionOk="0">
                  <a:moveTo>
                    <a:pt x="248" y="1"/>
                  </a:moveTo>
                  <a:cubicBezTo>
                    <a:pt x="182" y="1"/>
                    <a:pt x="103" y="50"/>
                    <a:pt x="1" y="179"/>
                  </a:cubicBezTo>
                  <a:lnTo>
                    <a:pt x="587" y="430"/>
                  </a:lnTo>
                  <a:cubicBezTo>
                    <a:pt x="471" y="256"/>
                    <a:pt x="395" y="1"/>
                    <a:pt x="248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5" name="Google Shape;19095;p23"/>
            <p:cNvSpPr/>
            <p:nvPr/>
          </p:nvSpPr>
          <p:spPr>
            <a:xfrm>
              <a:off x="3788000" y="2776900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1"/>
                  </a:moveTo>
                  <a:cubicBezTo>
                    <a:pt x="85" y="168"/>
                    <a:pt x="168" y="252"/>
                    <a:pt x="252" y="252"/>
                  </a:cubicBezTo>
                  <a:cubicBezTo>
                    <a:pt x="336" y="252"/>
                    <a:pt x="420" y="168"/>
                    <a:pt x="503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6" name="Google Shape;19096;p23"/>
            <p:cNvSpPr/>
            <p:nvPr/>
          </p:nvSpPr>
          <p:spPr>
            <a:xfrm>
              <a:off x="4390800" y="35534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1"/>
                  </a:moveTo>
                  <a:lnTo>
                    <a:pt x="0" y="503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7" name="Google Shape;19097;p23"/>
            <p:cNvSpPr/>
            <p:nvPr/>
          </p:nvSpPr>
          <p:spPr>
            <a:xfrm>
              <a:off x="4821950" y="3183050"/>
              <a:ext cx="71175" cy="49100"/>
            </a:xfrm>
            <a:custGeom>
              <a:avLst/>
              <a:gdLst/>
              <a:ahLst/>
              <a:cxnLst/>
              <a:rect l="l" t="t" r="r" b="b"/>
              <a:pathLst>
                <a:path w="2847" h="1964" extrusionOk="0">
                  <a:moveTo>
                    <a:pt x="533" y="0"/>
                  </a:moveTo>
                  <a:cubicBezTo>
                    <a:pt x="361" y="0"/>
                    <a:pt x="184" y="64"/>
                    <a:pt x="0" y="248"/>
                  </a:cubicBezTo>
                  <a:cubicBezTo>
                    <a:pt x="142" y="1592"/>
                    <a:pt x="882" y="1860"/>
                    <a:pt x="1816" y="1860"/>
                  </a:cubicBezTo>
                  <a:cubicBezTo>
                    <a:pt x="1986" y="1860"/>
                    <a:pt x="2163" y="1851"/>
                    <a:pt x="2345" y="1838"/>
                  </a:cubicBezTo>
                  <a:cubicBezTo>
                    <a:pt x="2428" y="1922"/>
                    <a:pt x="2533" y="1964"/>
                    <a:pt x="2627" y="1964"/>
                  </a:cubicBezTo>
                  <a:cubicBezTo>
                    <a:pt x="2721" y="1964"/>
                    <a:pt x="2805" y="1922"/>
                    <a:pt x="2847" y="1838"/>
                  </a:cubicBezTo>
                  <a:lnTo>
                    <a:pt x="2345" y="1336"/>
                  </a:lnTo>
                  <a:cubicBezTo>
                    <a:pt x="2010" y="1085"/>
                    <a:pt x="1842" y="666"/>
                    <a:pt x="1842" y="331"/>
                  </a:cubicBezTo>
                  <a:cubicBezTo>
                    <a:pt x="1792" y="346"/>
                    <a:pt x="1741" y="352"/>
                    <a:pt x="1691" y="352"/>
                  </a:cubicBezTo>
                  <a:cubicBezTo>
                    <a:pt x="1315" y="352"/>
                    <a:pt x="937" y="0"/>
                    <a:pt x="533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8" name="Google Shape;19098;p23"/>
            <p:cNvSpPr/>
            <p:nvPr/>
          </p:nvSpPr>
          <p:spPr>
            <a:xfrm>
              <a:off x="4880550" y="32269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1" y="1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9" name="Google Shape;19099;p23"/>
            <p:cNvSpPr/>
            <p:nvPr/>
          </p:nvSpPr>
          <p:spPr>
            <a:xfrm>
              <a:off x="5736575" y="3551325"/>
              <a:ext cx="48175" cy="39775"/>
            </a:xfrm>
            <a:custGeom>
              <a:avLst/>
              <a:gdLst/>
              <a:ahLst/>
              <a:cxnLst/>
              <a:rect l="l" t="t" r="r" b="b"/>
              <a:pathLst>
                <a:path w="1927" h="1591" extrusionOk="0">
                  <a:moveTo>
                    <a:pt x="1" y="0"/>
                  </a:moveTo>
                  <a:cubicBezTo>
                    <a:pt x="1" y="1340"/>
                    <a:pt x="1005" y="1423"/>
                    <a:pt x="1926" y="1591"/>
                  </a:cubicBezTo>
                  <a:cubicBezTo>
                    <a:pt x="1592" y="754"/>
                    <a:pt x="587" y="586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0" name="Google Shape;19100;p23"/>
            <p:cNvSpPr/>
            <p:nvPr/>
          </p:nvSpPr>
          <p:spPr>
            <a:xfrm>
              <a:off x="5860075" y="3653875"/>
              <a:ext cx="37700" cy="30400"/>
            </a:xfrm>
            <a:custGeom>
              <a:avLst/>
              <a:gdLst/>
              <a:ahLst/>
              <a:cxnLst/>
              <a:rect l="l" t="t" r="r" b="b"/>
              <a:pathLst>
                <a:path w="1508" h="1216" extrusionOk="0">
                  <a:moveTo>
                    <a:pt x="0" y="0"/>
                  </a:moveTo>
                  <a:cubicBezTo>
                    <a:pt x="261" y="456"/>
                    <a:pt x="319" y="1216"/>
                    <a:pt x="883" y="1216"/>
                  </a:cubicBezTo>
                  <a:cubicBezTo>
                    <a:pt x="1044" y="1216"/>
                    <a:pt x="1247" y="1154"/>
                    <a:pt x="1507" y="1005"/>
                  </a:cubicBezTo>
                  <a:cubicBezTo>
                    <a:pt x="1256" y="419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1" name="Google Shape;19101;p23"/>
            <p:cNvSpPr/>
            <p:nvPr/>
          </p:nvSpPr>
          <p:spPr>
            <a:xfrm>
              <a:off x="5797275" y="3603650"/>
              <a:ext cx="12600" cy="16325"/>
            </a:xfrm>
            <a:custGeom>
              <a:avLst/>
              <a:gdLst/>
              <a:ahLst/>
              <a:cxnLst/>
              <a:rect l="l" t="t" r="r" b="b"/>
              <a:pathLst>
                <a:path w="504" h="653" extrusionOk="0">
                  <a:moveTo>
                    <a:pt x="1" y="0"/>
                  </a:moveTo>
                  <a:cubicBezTo>
                    <a:pt x="54" y="478"/>
                    <a:pt x="73" y="653"/>
                    <a:pt x="187" y="653"/>
                  </a:cubicBezTo>
                  <a:cubicBezTo>
                    <a:pt x="253" y="653"/>
                    <a:pt x="350" y="594"/>
                    <a:pt x="503" y="5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2" name="Google Shape;19102;p23"/>
            <p:cNvSpPr/>
            <p:nvPr/>
          </p:nvSpPr>
          <p:spPr>
            <a:xfrm>
              <a:off x="5608900" y="3452950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1" y="0"/>
                  </a:moveTo>
                  <a:cubicBezTo>
                    <a:pt x="210" y="349"/>
                    <a:pt x="536" y="523"/>
                    <a:pt x="881" y="523"/>
                  </a:cubicBezTo>
                  <a:cubicBezTo>
                    <a:pt x="950" y="523"/>
                    <a:pt x="1020" y="516"/>
                    <a:pt x="1089" y="503"/>
                  </a:cubicBezTo>
                  <a:cubicBezTo>
                    <a:pt x="838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3" name="Google Shape;19103;p23"/>
            <p:cNvSpPr/>
            <p:nvPr/>
          </p:nvSpPr>
          <p:spPr>
            <a:xfrm>
              <a:off x="5508450" y="32520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4" name="Google Shape;19104;p23"/>
            <p:cNvSpPr/>
            <p:nvPr/>
          </p:nvSpPr>
          <p:spPr>
            <a:xfrm>
              <a:off x="5470775" y="3264575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5" name="Google Shape;19105;p23"/>
            <p:cNvSpPr/>
            <p:nvPr/>
          </p:nvSpPr>
          <p:spPr>
            <a:xfrm>
              <a:off x="5596350" y="34403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6" name="Google Shape;19106;p23"/>
            <p:cNvSpPr/>
            <p:nvPr/>
          </p:nvSpPr>
          <p:spPr>
            <a:xfrm>
              <a:off x="5784725" y="3591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7" name="Google Shape;19107;p23"/>
            <p:cNvSpPr/>
            <p:nvPr/>
          </p:nvSpPr>
          <p:spPr>
            <a:xfrm>
              <a:off x="5822400" y="3618300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503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8" name="Google Shape;19108;p23"/>
            <p:cNvSpPr/>
            <p:nvPr/>
          </p:nvSpPr>
          <p:spPr>
            <a:xfrm>
              <a:off x="5834950" y="36287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9" name="Google Shape;19109;p23"/>
            <p:cNvSpPr/>
            <p:nvPr/>
          </p:nvSpPr>
          <p:spPr>
            <a:xfrm>
              <a:off x="5847500" y="36413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0" name="Google Shape;19110;p23"/>
            <p:cNvSpPr/>
            <p:nvPr/>
          </p:nvSpPr>
          <p:spPr>
            <a:xfrm>
              <a:off x="5897750" y="3678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1" name="Google Shape;19111;p23"/>
            <p:cNvSpPr/>
            <p:nvPr/>
          </p:nvSpPr>
          <p:spPr>
            <a:xfrm>
              <a:off x="5910300" y="36915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lnTo>
                    <a:pt x="503" y="84"/>
                  </a:lnTo>
                  <a:cubicBezTo>
                    <a:pt x="335" y="84"/>
                    <a:pt x="168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2" name="Google Shape;19112;p23"/>
            <p:cNvSpPr/>
            <p:nvPr/>
          </p:nvSpPr>
          <p:spPr>
            <a:xfrm>
              <a:off x="5387050" y="3201775"/>
              <a:ext cx="20950" cy="27250"/>
            </a:xfrm>
            <a:custGeom>
              <a:avLst/>
              <a:gdLst/>
              <a:ahLst/>
              <a:cxnLst/>
              <a:rect l="l" t="t" r="r" b="b"/>
              <a:pathLst>
                <a:path w="838" h="1090" extrusionOk="0">
                  <a:moveTo>
                    <a:pt x="838" y="1"/>
                  </a:moveTo>
                  <a:cubicBezTo>
                    <a:pt x="503" y="85"/>
                    <a:pt x="168" y="85"/>
                    <a:pt x="84" y="503"/>
                  </a:cubicBezTo>
                  <a:cubicBezTo>
                    <a:pt x="1" y="1006"/>
                    <a:pt x="503" y="1006"/>
                    <a:pt x="838" y="1089"/>
                  </a:cubicBezTo>
                  <a:lnTo>
                    <a:pt x="838" y="1"/>
                  </a:ln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3" name="Google Shape;19113;p23"/>
            <p:cNvSpPr/>
            <p:nvPr/>
          </p:nvSpPr>
          <p:spPr>
            <a:xfrm>
              <a:off x="5326450" y="3126425"/>
              <a:ext cx="6200" cy="6325"/>
            </a:xfrm>
            <a:custGeom>
              <a:avLst/>
              <a:gdLst/>
              <a:ahLst/>
              <a:cxnLst/>
              <a:rect l="l" t="t" r="r" b="b"/>
              <a:pathLst>
                <a:path w="248" h="253" extrusionOk="0">
                  <a:moveTo>
                    <a:pt x="248" y="1"/>
                  </a:moveTo>
                  <a:cubicBezTo>
                    <a:pt x="248" y="26"/>
                    <a:pt x="241" y="58"/>
                    <a:pt x="230" y="91"/>
                  </a:cubicBezTo>
                  <a:lnTo>
                    <a:pt x="230" y="91"/>
                  </a:lnTo>
                  <a:cubicBezTo>
                    <a:pt x="236" y="89"/>
                    <a:pt x="242" y="87"/>
                    <a:pt x="248" y="85"/>
                  </a:cubicBezTo>
                  <a:lnTo>
                    <a:pt x="248" y="1"/>
                  </a:lnTo>
                  <a:close/>
                  <a:moveTo>
                    <a:pt x="230" y="91"/>
                  </a:moveTo>
                  <a:lnTo>
                    <a:pt x="230" y="91"/>
                  </a:lnTo>
                  <a:cubicBezTo>
                    <a:pt x="1" y="172"/>
                    <a:pt x="83" y="252"/>
                    <a:pt x="164" y="252"/>
                  </a:cubicBezTo>
                  <a:cubicBezTo>
                    <a:pt x="164" y="252"/>
                    <a:pt x="206" y="169"/>
                    <a:pt x="230" y="9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4" name="Google Shape;19114;p23"/>
            <p:cNvSpPr/>
            <p:nvPr/>
          </p:nvSpPr>
          <p:spPr>
            <a:xfrm>
              <a:off x="5223800" y="4884550"/>
              <a:ext cx="159100" cy="75375"/>
            </a:xfrm>
            <a:custGeom>
              <a:avLst/>
              <a:gdLst/>
              <a:ahLst/>
              <a:cxnLst/>
              <a:rect l="l" t="t" r="r" b="b"/>
              <a:pathLst>
                <a:path w="6364" h="3015" extrusionOk="0">
                  <a:moveTo>
                    <a:pt x="2345" y="0"/>
                  </a:moveTo>
                  <a:cubicBezTo>
                    <a:pt x="1926" y="168"/>
                    <a:pt x="1508" y="252"/>
                    <a:pt x="1089" y="252"/>
                  </a:cubicBezTo>
                  <a:cubicBezTo>
                    <a:pt x="670" y="252"/>
                    <a:pt x="1" y="252"/>
                    <a:pt x="84" y="921"/>
                  </a:cubicBezTo>
                  <a:cubicBezTo>
                    <a:pt x="165" y="1565"/>
                    <a:pt x="863" y="2517"/>
                    <a:pt x="1215" y="2517"/>
                  </a:cubicBezTo>
                  <a:cubicBezTo>
                    <a:pt x="1229" y="2517"/>
                    <a:pt x="1243" y="2515"/>
                    <a:pt x="1256" y="2512"/>
                  </a:cubicBezTo>
                  <a:cubicBezTo>
                    <a:pt x="1721" y="2322"/>
                    <a:pt x="2170" y="2249"/>
                    <a:pt x="2608" y="2249"/>
                  </a:cubicBezTo>
                  <a:cubicBezTo>
                    <a:pt x="3906" y="2249"/>
                    <a:pt x="5111" y="2889"/>
                    <a:pt x="6363" y="3014"/>
                  </a:cubicBezTo>
                  <a:cubicBezTo>
                    <a:pt x="6028" y="2093"/>
                    <a:pt x="5526" y="1256"/>
                    <a:pt x="4940" y="503"/>
                  </a:cubicBezTo>
                  <a:cubicBezTo>
                    <a:pt x="4787" y="517"/>
                    <a:pt x="4633" y="524"/>
                    <a:pt x="4480" y="524"/>
                  </a:cubicBezTo>
                  <a:cubicBezTo>
                    <a:pt x="3717" y="524"/>
                    <a:pt x="2973" y="349"/>
                    <a:pt x="2345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5" name="Google Shape;19115;p23"/>
            <p:cNvSpPr/>
            <p:nvPr/>
          </p:nvSpPr>
          <p:spPr>
            <a:xfrm>
              <a:off x="5382875" y="4959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6" name="Google Shape;19116;p23"/>
            <p:cNvSpPr/>
            <p:nvPr/>
          </p:nvSpPr>
          <p:spPr>
            <a:xfrm>
              <a:off x="4415900" y="1935525"/>
              <a:ext cx="217550" cy="104675"/>
            </a:xfrm>
            <a:custGeom>
              <a:avLst/>
              <a:gdLst/>
              <a:ahLst/>
              <a:cxnLst/>
              <a:rect l="l" t="t" r="r" b="b"/>
              <a:pathLst>
                <a:path w="8702" h="4187" extrusionOk="0">
                  <a:moveTo>
                    <a:pt x="5024" y="1"/>
                  </a:moveTo>
                  <a:cubicBezTo>
                    <a:pt x="4803" y="141"/>
                    <a:pt x="4568" y="185"/>
                    <a:pt x="4326" y="185"/>
                  </a:cubicBezTo>
                  <a:cubicBezTo>
                    <a:pt x="3911" y="185"/>
                    <a:pt x="3474" y="56"/>
                    <a:pt x="3050" y="56"/>
                  </a:cubicBezTo>
                  <a:cubicBezTo>
                    <a:pt x="2687" y="56"/>
                    <a:pt x="2333" y="151"/>
                    <a:pt x="2010" y="503"/>
                  </a:cubicBezTo>
                  <a:cubicBezTo>
                    <a:pt x="2261" y="2177"/>
                    <a:pt x="503" y="1173"/>
                    <a:pt x="1" y="2010"/>
                  </a:cubicBezTo>
                  <a:cubicBezTo>
                    <a:pt x="85" y="2345"/>
                    <a:pt x="168" y="2931"/>
                    <a:pt x="336" y="2931"/>
                  </a:cubicBezTo>
                  <a:cubicBezTo>
                    <a:pt x="1678" y="3001"/>
                    <a:pt x="2960" y="3489"/>
                    <a:pt x="4283" y="3489"/>
                  </a:cubicBezTo>
                  <a:cubicBezTo>
                    <a:pt x="4529" y="3489"/>
                    <a:pt x="4775" y="3472"/>
                    <a:pt x="5024" y="3433"/>
                  </a:cubicBezTo>
                  <a:cubicBezTo>
                    <a:pt x="5275" y="3266"/>
                    <a:pt x="4940" y="2763"/>
                    <a:pt x="5191" y="2763"/>
                  </a:cubicBezTo>
                  <a:cubicBezTo>
                    <a:pt x="5443" y="2763"/>
                    <a:pt x="5526" y="3182"/>
                    <a:pt x="5610" y="3517"/>
                  </a:cubicBezTo>
                  <a:cubicBezTo>
                    <a:pt x="5777" y="3852"/>
                    <a:pt x="6196" y="4019"/>
                    <a:pt x="6615" y="4019"/>
                  </a:cubicBezTo>
                  <a:lnTo>
                    <a:pt x="6950" y="4019"/>
                  </a:lnTo>
                  <a:cubicBezTo>
                    <a:pt x="7452" y="3600"/>
                    <a:pt x="8540" y="4187"/>
                    <a:pt x="8624" y="3014"/>
                  </a:cubicBezTo>
                  <a:cubicBezTo>
                    <a:pt x="8701" y="2472"/>
                    <a:pt x="8276" y="2001"/>
                    <a:pt x="7681" y="2001"/>
                  </a:cubicBezTo>
                  <a:cubicBezTo>
                    <a:pt x="7633" y="2001"/>
                    <a:pt x="7585" y="2004"/>
                    <a:pt x="7536" y="2010"/>
                  </a:cubicBezTo>
                  <a:cubicBezTo>
                    <a:pt x="6363" y="1759"/>
                    <a:pt x="5777" y="838"/>
                    <a:pt x="5024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7" name="Google Shape;19117;p23"/>
            <p:cNvSpPr/>
            <p:nvPr/>
          </p:nvSpPr>
          <p:spPr>
            <a:xfrm>
              <a:off x="4376150" y="1927925"/>
              <a:ext cx="117975" cy="67025"/>
            </a:xfrm>
            <a:custGeom>
              <a:avLst/>
              <a:gdLst/>
              <a:ahLst/>
              <a:cxnLst/>
              <a:rect l="l" t="t" r="r" b="b"/>
              <a:pathLst>
                <a:path w="4719" h="2681" extrusionOk="0">
                  <a:moveTo>
                    <a:pt x="885" y="1"/>
                  </a:moveTo>
                  <a:cubicBezTo>
                    <a:pt x="345" y="1"/>
                    <a:pt x="146" y="544"/>
                    <a:pt x="84" y="1225"/>
                  </a:cubicBezTo>
                  <a:cubicBezTo>
                    <a:pt x="0" y="2481"/>
                    <a:pt x="1256" y="1728"/>
                    <a:pt x="1591" y="2314"/>
                  </a:cubicBezTo>
                  <a:cubicBezTo>
                    <a:pt x="2261" y="2314"/>
                    <a:pt x="2930" y="2398"/>
                    <a:pt x="3516" y="2649"/>
                  </a:cubicBezTo>
                  <a:cubicBezTo>
                    <a:pt x="3634" y="2670"/>
                    <a:pt x="3743" y="2681"/>
                    <a:pt x="3841" y="2681"/>
                  </a:cubicBezTo>
                  <a:cubicBezTo>
                    <a:pt x="4511" y="2681"/>
                    <a:pt x="4719" y="2196"/>
                    <a:pt x="4354" y="1393"/>
                  </a:cubicBezTo>
                  <a:cubicBezTo>
                    <a:pt x="4270" y="1142"/>
                    <a:pt x="3851" y="974"/>
                    <a:pt x="3600" y="723"/>
                  </a:cubicBezTo>
                  <a:lnTo>
                    <a:pt x="3098" y="639"/>
                  </a:lnTo>
                  <a:cubicBezTo>
                    <a:pt x="3014" y="556"/>
                    <a:pt x="2930" y="514"/>
                    <a:pt x="2847" y="514"/>
                  </a:cubicBezTo>
                  <a:cubicBezTo>
                    <a:pt x="2763" y="514"/>
                    <a:pt x="2679" y="556"/>
                    <a:pt x="2595" y="639"/>
                  </a:cubicBezTo>
                  <a:lnTo>
                    <a:pt x="2093" y="639"/>
                  </a:lnTo>
                  <a:cubicBezTo>
                    <a:pt x="1926" y="556"/>
                    <a:pt x="1758" y="388"/>
                    <a:pt x="1591" y="221"/>
                  </a:cubicBezTo>
                  <a:cubicBezTo>
                    <a:pt x="1307" y="68"/>
                    <a:pt x="1075" y="1"/>
                    <a:pt x="885" y="1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8" name="Google Shape;19118;p23"/>
            <p:cNvSpPr/>
            <p:nvPr/>
          </p:nvSpPr>
          <p:spPr>
            <a:xfrm>
              <a:off x="4265225" y="1893675"/>
              <a:ext cx="96300" cy="55750"/>
            </a:xfrm>
            <a:custGeom>
              <a:avLst/>
              <a:gdLst/>
              <a:ahLst/>
              <a:cxnLst/>
              <a:rect l="l" t="t" r="r" b="b"/>
              <a:pathLst>
                <a:path w="3852" h="2230" extrusionOk="0">
                  <a:moveTo>
                    <a:pt x="2712" y="1"/>
                  </a:moveTo>
                  <a:cubicBezTo>
                    <a:pt x="2211" y="1"/>
                    <a:pt x="1743" y="517"/>
                    <a:pt x="1423" y="837"/>
                  </a:cubicBezTo>
                  <a:cubicBezTo>
                    <a:pt x="921" y="1172"/>
                    <a:pt x="251" y="1089"/>
                    <a:pt x="0" y="1675"/>
                  </a:cubicBezTo>
                  <a:lnTo>
                    <a:pt x="502" y="2177"/>
                  </a:lnTo>
                  <a:cubicBezTo>
                    <a:pt x="721" y="2045"/>
                    <a:pt x="940" y="2000"/>
                    <a:pt x="1159" y="2000"/>
                  </a:cubicBezTo>
                  <a:cubicBezTo>
                    <a:pt x="1652" y="2000"/>
                    <a:pt x="2144" y="2230"/>
                    <a:pt x="2636" y="2230"/>
                  </a:cubicBezTo>
                  <a:cubicBezTo>
                    <a:pt x="2762" y="2230"/>
                    <a:pt x="2888" y="2215"/>
                    <a:pt x="3014" y="2177"/>
                  </a:cubicBezTo>
                  <a:cubicBezTo>
                    <a:pt x="3265" y="1507"/>
                    <a:pt x="3851" y="670"/>
                    <a:pt x="3181" y="168"/>
                  </a:cubicBezTo>
                  <a:cubicBezTo>
                    <a:pt x="3024" y="50"/>
                    <a:pt x="2867" y="1"/>
                    <a:pt x="2712" y="1"/>
                  </a:cubicBezTo>
                  <a:close/>
                </a:path>
              </a:pathLst>
            </a:custGeom>
            <a:solidFill>
              <a:srgbClr val="75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9" name="Google Shape;19119;p23"/>
            <p:cNvSpPr/>
            <p:nvPr/>
          </p:nvSpPr>
          <p:spPr>
            <a:xfrm>
              <a:off x="4001500" y="1795300"/>
              <a:ext cx="87925" cy="40075"/>
            </a:xfrm>
            <a:custGeom>
              <a:avLst/>
              <a:gdLst/>
              <a:ahLst/>
              <a:cxnLst/>
              <a:rect l="l" t="t" r="r" b="b"/>
              <a:pathLst>
                <a:path w="3517" h="1603" extrusionOk="0">
                  <a:moveTo>
                    <a:pt x="503" y="0"/>
                  </a:moveTo>
                  <a:cubicBezTo>
                    <a:pt x="0" y="335"/>
                    <a:pt x="0" y="670"/>
                    <a:pt x="503" y="1005"/>
                  </a:cubicBezTo>
                  <a:cubicBezTo>
                    <a:pt x="722" y="804"/>
                    <a:pt x="905" y="727"/>
                    <a:pt x="1065" y="727"/>
                  </a:cubicBezTo>
                  <a:cubicBezTo>
                    <a:pt x="1605" y="727"/>
                    <a:pt x="1887" y="1603"/>
                    <a:pt x="2406" y="1603"/>
                  </a:cubicBezTo>
                  <a:cubicBezTo>
                    <a:pt x="2440" y="1603"/>
                    <a:pt x="2476" y="1599"/>
                    <a:pt x="2512" y="1591"/>
                  </a:cubicBezTo>
                  <a:lnTo>
                    <a:pt x="3014" y="1591"/>
                  </a:lnTo>
                  <a:cubicBezTo>
                    <a:pt x="3517" y="670"/>
                    <a:pt x="3517" y="0"/>
                    <a:pt x="2177" y="0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0" name="Google Shape;19120;p23"/>
            <p:cNvSpPr/>
            <p:nvPr/>
          </p:nvSpPr>
          <p:spPr>
            <a:xfrm>
              <a:off x="4365675" y="1960650"/>
              <a:ext cx="50250" cy="30750"/>
            </a:xfrm>
            <a:custGeom>
              <a:avLst/>
              <a:gdLst/>
              <a:ahLst/>
              <a:cxnLst/>
              <a:rect l="l" t="t" r="r" b="b"/>
              <a:pathLst>
                <a:path w="2010" h="1230" extrusionOk="0">
                  <a:moveTo>
                    <a:pt x="503" y="0"/>
                  </a:moveTo>
                  <a:lnTo>
                    <a:pt x="1" y="502"/>
                  </a:lnTo>
                  <a:cubicBezTo>
                    <a:pt x="270" y="987"/>
                    <a:pt x="746" y="1229"/>
                    <a:pt x="1230" y="1229"/>
                  </a:cubicBezTo>
                  <a:cubicBezTo>
                    <a:pt x="1499" y="1229"/>
                    <a:pt x="1771" y="1154"/>
                    <a:pt x="2010" y="1005"/>
                  </a:cubicBezTo>
                  <a:cubicBezTo>
                    <a:pt x="1926" y="84"/>
                    <a:pt x="921" y="419"/>
                    <a:pt x="50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1" name="Google Shape;19121;p23"/>
            <p:cNvSpPr/>
            <p:nvPr/>
          </p:nvSpPr>
          <p:spPr>
            <a:xfrm>
              <a:off x="4441025" y="1931350"/>
              <a:ext cx="12575" cy="16750"/>
            </a:xfrm>
            <a:custGeom>
              <a:avLst/>
              <a:gdLst/>
              <a:ahLst/>
              <a:cxnLst/>
              <a:rect l="l" t="t" r="r" b="b"/>
              <a:pathLst>
                <a:path w="503" h="670" extrusionOk="0">
                  <a:moveTo>
                    <a:pt x="252" y="0"/>
                  </a:moveTo>
                  <a:cubicBezTo>
                    <a:pt x="0" y="168"/>
                    <a:pt x="0" y="419"/>
                    <a:pt x="0" y="670"/>
                  </a:cubicBezTo>
                  <a:lnTo>
                    <a:pt x="503" y="670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2" name="Google Shape;19122;p23"/>
            <p:cNvSpPr/>
            <p:nvPr/>
          </p:nvSpPr>
          <p:spPr>
            <a:xfrm>
              <a:off x="4198225" y="1880775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8"/>
                    <a:pt x="168" y="181"/>
                    <a:pt x="168" y="181"/>
                  </a:cubicBezTo>
                  <a:cubicBezTo>
                    <a:pt x="118" y="31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3" name="Google Shape;19123;p23"/>
            <p:cNvSpPr/>
            <p:nvPr/>
          </p:nvSpPr>
          <p:spPr>
            <a:xfrm>
              <a:off x="4415900" y="1935525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503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4" name="Google Shape;19124;p23"/>
            <p:cNvSpPr/>
            <p:nvPr/>
          </p:nvSpPr>
          <p:spPr>
            <a:xfrm>
              <a:off x="5119150" y="4237200"/>
              <a:ext cx="37700" cy="28925"/>
            </a:xfrm>
            <a:custGeom>
              <a:avLst/>
              <a:gdLst/>
              <a:ahLst/>
              <a:cxnLst/>
              <a:rect l="l" t="t" r="r" b="b"/>
              <a:pathLst>
                <a:path w="1508" h="1157" extrusionOk="0">
                  <a:moveTo>
                    <a:pt x="506" y="0"/>
                  </a:moveTo>
                  <a:cubicBezTo>
                    <a:pt x="130" y="0"/>
                    <a:pt x="65" y="389"/>
                    <a:pt x="1" y="779"/>
                  </a:cubicBezTo>
                  <a:cubicBezTo>
                    <a:pt x="282" y="835"/>
                    <a:pt x="602" y="1157"/>
                    <a:pt x="883" y="1157"/>
                  </a:cubicBezTo>
                  <a:cubicBezTo>
                    <a:pt x="1020" y="1157"/>
                    <a:pt x="1147" y="1081"/>
                    <a:pt x="1256" y="862"/>
                  </a:cubicBezTo>
                  <a:cubicBezTo>
                    <a:pt x="1508" y="611"/>
                    <a:pt x="1173" y="192"/>
                    <a:pt x="921" y="109"/>
                  </a:cubicBezTo>
                  <a:cubicBezTo>
                    <a:pt x="752" y="33"/>
                    <a:pt x="616" y="0"/>
                    <a:pt x="506" y="0"/>
                  </a:cubicBezTo>
                  <a:close/>
                </a:path>
              </a:pathLst>
            </a:custGeom>
            <a:solidFill>
              <a:srgbClr val="7AA8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5" name="Google Shape;19125;p23"/>
            <p:cNvSpPr/>
            <p:nvPr/>
          </p:nvSpPr>
          <p:spPr>
            <a:xfrm>
              <a:off x="4618925" y="1152175"/>
              <a:ext cx="4225" cy="4775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76" y="1"/>
                  </a:moveTo>
                  <a:cubicBezTo>
                    <a:pt x="55" y="1"/>
                    <a:pt x="1" y="123"/>
                    <a:pt x="1" y="191"/>
                  </a:cubicBezTo>
                  <a:cubicBezTo>
                    <a:pt x="168" y="107"/>
                    <a:pt x="84" y="23"/>
                    <a:pt x="84" y="23"/>
                  </a:cubicBezTo>
                  <a:cubicBezTo>
                    <a:pt x="84" y="7"/>
                    <a:pt x="81" y="1"/>
                    <a:pt x="76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6" name="Google Shape;19126;p23"/>
            <p:cNvSpPr/>
            <p:nvPr/>
          </p:nvSpPr>
          <p:spPr>
            <a:xfrm>
              <a:off x="5489600" y="1621575"/>
              <a:ext cx="90025" cy="68150"/>
            </a:xfrm>
            <a:custGeom>
              <a:avLst/>
              <a:gdLst/>
              <a:ahLst/>
              <a:cxnLst/>
              <a:rect l="l" t="t" r="r" b="b"/>
              <a:pathLst>
                <a:path w="3601" h="2726" extrusionOk="0">
                  <a:moveTo>
                    <a:pt x="336" y="1"/>
                  </a:moveTo>
                  <a:cubicBezTo>
                    <a:pt x="1" y="252"/>
                    <a:pt x="1" y="670"/>
                    <a:pt x="252" y="1005"/>
                  </a:cubicBezTo>
                  <a:cubicBezTo>
                    <a:pt x="336" y="1173"/>
                    <a:pt x="336" y="1340"/>
                    <a:pt x="336" y="1508"/>
                  </a:cubicBezTo>
                  <a:cubicBezTo>
                    <a:pt x="922" y="1842"/>
                    <a:pt x="1592" y="2177"/>
                    <a:pt x="2261" y="2512"/>
                  </a:cubicBezTo>
                  <a:cubicBezTo>
                    <a:pt x="2448" y="2606"/>
                    <a:pt x="2661" y="2725"/>
                    <a:pt x="2857" y="2725"/>
                  </a:cubicBezTo>
                  <a:cubicBezTo>
                    <a:pt x="3011" y="2725"/>
                    <a:pt x="3155" y="2650"/>
                    <a:pt x="3266" y="2428"/>
                  </a:cubicBezTo>
                  <a:cubicBezTo>
                    <a:pt x="3601" y="1926"/>
                    <a:pt x="3433" y="1508"/>
                    <a:pt x="3099" y="1089"/>
                  </a:cubicBezTo>
                  <a:cubicBezTo>
                    <a:pt x="2596" y="503"/>
                    <a:pt x="1675" y="670"/>
                    <a:pt x="1257" y="84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7" name="Google Shape;19127;p23"/>
            <p:cNvSpPr/>
            <p:nvPr/>
          </p:nvSpPr>
          <p:spPr>
            <a:xfrm>
              <a:off x="2961275" y="17848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68" y="168"/>
                    <a:pt x="252" y="336"/>
                    <a:pt x="419" y="503"/>
                  </a:cubicBezTo>
                  <a:cubicBezTo>
                    <a:pt x="419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8" name="Google Shape;19128;p23"/>
            <p:cNvSpPr/>
            <p:nvPr/>
          </p:nvSpPr>
          <p:spPr>
            <a:xfrm>
              <a:off x="4579150" y="2021350"/>
              <a:ext cx="90025" cy="44450"/>
            </a:xfrm>
            <a:custGeom>
              <a:avLst/>
              <a:gdLst/>
              <a:ahLst/>
              <a:cxnLst/>
              <a:rect l="l" t="t" r="r" b="b"/>
              <a:pathLst>
                <a:path w="3601" h="1778" extrusionOk="0">
                  <a:moveTo>
                    <a:pt x="2513" y="0"/>
                  </a:moveTo>
                  <a:cubicBezTo>
                    <a:pt x="2278" y="234"/>
                    <a:pt x="2020" y="299"/>
                    <a:pt x="1752" y="299"/>
                  </a:cubicBezTo>
                  <a:cubicBezTo>
                    <a:pt x="1426" y="299"/>
                    <a:pt x="1087" y="204"/>
                    <a:pt x="762" y="204"/>
                  </a:cubicBezTo>
                  <a:cubicBezTo>
                    <a:pt x="494" y="204"/>
                    <a:pt x="235" y="268"/>
                    <a:pt x="1" y="502"/>
                  </a:cubicBezTo>
                  <a:cubicBezTo>
                    <a:pt x="423" y="1534"/>
                    <a:pt x="1082" y="1778"/>
                    <a:pt x="1800" y="1778"/>
                  </a:cubicBezTo>
                  <a:cubicBezTo>
                    <a:pt x="2364" y="1778"/>
                    <a:pt x="2965" y="1628"/>
                    <a:pt x="3517" y="1591"/>
                  </a:cubicBezTo>
                  <a:cubicBezTo>
                    <a:pt x="3601" y="921"/>
                    <a:pt x="3182" y="251"/>
                    <a:pt x="251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9" name="Google Shape;19129;p23"/>
            <p:cNvSpPr/>
            <p:nvPr/>
          </p:nvSpPr>
          <p:spPr>
            <a:xfrm>
              <a:off x="4581250" y="2004600"/>
              <a:ext cx="62825" cy="38875"/>
            </a:xfrm>
            <a:custGeom>
              <a:avLst/>
              <a:gdLst/>
              <a:ahLst/>
              <a:cxnLst/>
              <a:rect l="l" t="t" r="r" b="b"/>
              <a:pathLst>
                <a:path w="2513" h="1555" extrusionOk="0">
                  <a:moveTo>
                    <a:pt x="2010" y="251"/>
                  </a:moveTo>
                  <a:cubicBezTo>
                    <a:pt x="1340" y="586"/>
                    <a:pt x="252" y="0"/>
                    <a:pt x="1" y="1172"/>
                  </a:cubicBezTo>
                  <a:cubicBezTo>
                    <a:pt x="503" y="1256"/>
                    <a:pt x="922" y="1340"/>
                    <a:pt x="1424" y="1424"/>
                  </a:cubicBezTo>
                  <a:cubicBezTo>
                    <a:pt x="1626" y="1513"/>
                    <a:pt x="1792" y="1555"/>
                    <a:pt x="1928" y="1555"/>
                  </a:cubicBezTo>
                  <a:cubicBezTo>
                    <a:pt x="2300" y="1555"/>
                    <a:pt x="2451" y="1244"/>
                    <a:pt x="2512" y="754"/>
                  </a:cubicBezTo>
                  <a:cubicBezTo>
                    <a:pt x="2345" y="586"/>
                    <a:pt x="2094" y="419"/>
                    <a:pt x="2010" y="251"/>
                  </a:cubicBezTo>
                  <a:close/>
                </a:path>
              </a:pathLst>
            </a:custGeom>
            <a:solidFill>
              <a:srgbClr val="8AB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0" name="Google Shape;19130;p23"/>
            <p:cNvSpPr/>
            <p:nvPr/>
          </p:nvSpPr>
          <p:spPr>
            <a:xfrm>
              <a:off x="4541475" y="1935475"/>
              <a:ext cx="62825" cy="51275"/>
            </a:xfrm>
            <a:custGeom>
              <a:avLst/>
              <a:gdLst/>
              <a:ahLst/>
              <a:cxnLst/>
              <a:rect l="l" t="t" r="r" b="b"/>
              <a:pathLst>
                <a:path w="2513" h="2051" extrusionOk="0">
                  <a:moveTo>
                    <a:pt x="308" y="1"/>
                  </a:moveTo>
                  <a:cubicBezTo>
                    <a:pt x="207" y="1"/>
                    <a:pt x="104" y="3"/>
                    <a:pt x="1" y="3"/>
                  </a:cubicBezTo>
                  <a:cubicBezTo>
                    <a:pt x="76" y="1127"/>
                    <a:pt x="1024" y="2051"/>
                    <a:pt x="2123" y="2051"/>
                  </a:cubicBezTo>
                  <a:cubicBezTo>
                    <a:pt x="2251" y="2051"/>
                    <a:pt x="2382" y="2038"/>
                    <a:pt x="2513" y="2012"/>
                  </a:cubicBezTo>
                  <a:lnTo>
                    <a:pt x="2010" y="1509"/>
                  </a:lnTo>
                  <a:cubicBezTo>
                    <a:pt x="1759" y="1258"/>
                    <a:pt x="1340" y="1091"/>
                    <a:pt x="1340" y="840"/>
                  </a:cubicBezTo>
                  <a:cubicBezTo>
                    <a:pt x="1340" y="61"/>
                    <a:pt x="861" y="1"/>
                    <a:pt x="3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1" name="Google Shape;19131;p23"/>
            <p:cNvSpPr/>
            <p:nvPr/>
          </p:nvSpPr>
          <p:spPr>
            <a:xfrm>
              <a:off x="4684625" y="2029550"/>
              <a:ext cx="30000" cy="16925"/>
            </a:xfrm>
            <a:custGeom>
              <a:avLst/>
              <a:gdLst/>
              <a:ahLst/>
              <a:cxnLst/>
              <a:rect l="l" t="t" r="r" b="b"/>
              <a:pathLst>
                <a:path w="1200" h="677" extrusionOk="0">
                  <a:moveTo>
                    <a:pt x="862" y="0"/>
                  </a:moveTo>
                  <a:cubicBezTo>
                    <a:pt x="788" y="0"/>
                    <a:pt x="709" y="7"/>
                    <a:pt x="638" y="7"/>
                  </a:cubicBezTo>
                  <a:cubicBezTo>
                    <a:pt x="591" y="22"/>
                    <a:pt x="539" y="26"/>
                    <a:pt x="486" y="26"/>
                  </a:cubicBezTo>
                  <a:cubicBezTo>
                    <a:pt x="427" y="26"/>
                    <a:pt x="367" y="22"/>
                    <a:pt x="310" y="22"/>
                  </a:cubicBezTo>
                  <a:cubicBezTo>
                    <a:pt x="138" y="22"/>
                    <a:pt x="0" y="66"/>
                    <a:pt x="52" y="426"/>
                  </a:cubicBezTo>
                  <a:cubicBezTo>
                    <a:pt x="135" y="509"/>
                    <a:pt x="387" y="593"/>
                    <a:pt x="554" y="677"/>
                  </a:cubicBezTo>
                  <a:cubicBezTo>
                    <a:pt x="889" y="677"/>
                    <a:pt x="1140" y="677"/>
                    <a:pt x="1140" y="342"/>
                  </a:cubicBezTo>
                  <a:cubicBezTo>
                    <a:pt x="1200" y="43"/>
                    <a:pt x="1046" y="0"/>
                    <a:pt x="862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2" name="Google Shape;19132;p23"/>
            <p:cNvSpPr/>
            <p:nvPr/>
          </p:nvSpPr>
          <p:spPr>
            <a:xfrm>
              <a:off x="4729850" y="2069150"/>
              <a:ext cx="27250" cy="29650"/>
            </a:xfrm>
            <a:custGeom>
              <a:avLst/>
              <a:gdLst/>
              <a:ahLst/>
              <a:cxnLst/>
              <a:rect l="l" t="t" r="r" b="b"/>
              <a:pathLst>
                <a:path w="1090" h="1186" extrusionOk="0">
                  <a:moveTo>
                    <a:pt x="635" y="0"/>
                  </a:moveTo>
                  <a:cubicBezTo>
                    <a:pt x="517" y="0"/>
                    <a:pt x="243" y="283"/>
                    <a:pt x="168" y="432"/>
                  </a:cubicBezTo>
                  <a:cubicBezTo>
                    <a:pt x="84" y="683"/>
                    <a:pt x="1" y="935"/>
                    <a:pt x="1" y="1186"/>
                  </a:cubicBezTo>
                  <a:lnTo>
                    <a:pt x="84" y="1186"/>
                  </a:lnTo>
                  <a:cubicBezTo>
                    <a:pt x="252" y="1018"/>
                    <a:pt x="503" y="935"/>
                    <a:pt x="671" y="767"/>
                  </a:cubicBezTo>
                  <a:cubicBezTo>
                    <a:pt x="838" y="516"/>
                    <a:pt x="1089" y="265"/>
                    <a:pt x="671" y="14"/>
                  </a:cubicBezTo>
                  <a:cubicBezTo>
                    <a:pt x="661" y="5"/>
                    <a:pt x="649" y="0"/>
                    <a:pt x="635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3" name="Google Shape;19133;p23"/>
            <p:cNvSpPr/>
            <p:nvPr/>
          </p:nvSpPr>
          <p:spPr>
            <a:xfrm>
              <a:off x="2998950" y="1533675"/>
              <a:ext cx="150725" cy="63225"/>
            </a:xfrm>
            <a:custGeom>
              <a:avLst/>
              <a:gdLst/>
              <a:ahLst/>
              <a:cxnLst/>
              <a:rect l="l" t="t" r="r" b="b"/>
              <a:pathLst>
                <a:path w="6029" h="2529" extrusionOk="0">
                  <a:moveTo>
                    <a:pt x="2010" y="0"/>
                  </a:moveTo>
                  <a:cubicBezTo>
                    <a:pt x="1508" y="754"/>
                    <a:pt x="419" y="168"/>
                    <a:pt x="1" y="1005"/>
                  </a:cubicBezTo>
                  <a:cubicBezTo>
                    <a:pt x="1508" y="1675"/>
                    <a:pt x="3182" y="2177"/>
                    <a:pt x="4856" y="2512"/>
                  </a:cubicBezTo>
                  <a:cubicBezTo>
                    <a:pt x="4911" y="2523"/>
                    <a:pt x="4966" y="2528"/>
                    <a:pt x="5021" y="2528"/>
                  </a:cubicBezTo>
                  <a:cubicBezTo>
                    <a:pt x="5384" y="2528"/>
                    <a:pt x="5738" y="2301"/>
                    <a:pt x="6028" y="2010"/>
                  </a:cubicBezTo>
                  <a:lnTo>
                    <a:pt x="6028" y="1759"/>
                  </a:lnTo>
                  <a:lnTo>
                    <a:pt x="5777" y="1759"/>
                  </a:lnTo>
                  <a:lnTo>
                    <a:pt x="6028" y="1675"/>
                  </a:lnTo>
                  <a:lnTo>
                    <a:pt x="6028" y="1507"/>
                  </a:lnTo>
                  <a:cubicBezTo>
                    <a:pt x="4856" y="419"/>
                    <a:pt x="3266" y="670"/>
                    <a:pt x="2010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4" name="Google Shape;19134;p23"/>
            <p:cNvSpPr/>
            <p:nvPr/>
          </p:nvSpPr>
          <p:spPr>
            <a:xfrm>
              <a:off x="4043350" y="4658500"/>
              <a:ext cx="121425" cy="266875"/>
            </a:xfrm>
            <a:custGeom>
              <a:avLst/>
              <a:gdLst/>
              <a:ahLst/>
              <a:cxnLst/>
              <a:rect l="l" t="t" r="r" b="b"/>
              <a:pathLst>
                <a:path w="4857" h="10675" extrusionOk="0">
                  <a:moveTo>
                    <a:pt x="922" y="1"/>
                  </a:moveTo>
                  <a:cubicBezTo>
                    <a:pt x="838" y="922"/>
                    <a:pt x="1257" y="1926"/>
                    <a:pt x="587" y="2847"/>
                  </a:cubicBezTo>
                  <a:cubicBezTo>
                    <a:pt x="1" y="3601"/>
                    <a:pt x="419" y="4522"/>
                    <a:pt x="670" y="5526"/>
                  </a:cubicBezTo>
                  <a:cubicBezTo>
                    <a:pt x="922" y="6531"/>
                    <a:pt x="2094" y="5945"/>
                    <a:pt x="2763" y="6698"/>
                  </a:cubicBezTo>
                  <a:cubicBezTo>
                    <a:pt x="1675" y="7201"/>
                    <a:pt x="1089" y="8373"/>
                    <a:pt x="1340" y="9545"/>
                  </a:cubicBezTo>
                  <a:cubicBezTo>
                    <a:pt x="1508" y="9712"/>
                    <a:pt x="1675" y="9880"/>
                    <a:pt x="1843" y="10131"/>
                  </a:cubicBezTo>
                  <a:cubicBezTo>
                    <a:pt x="1868" y="10112"/>
                    <a:pt x="1893" y="10103"/>
                    <a:pt x="1919" y="10103"/>
                  </a:cubicBezTo>
                  <a:cubicBezTo>
                    <a:pt x="2127" y="10103"/>
                    <a:pt x="2337" y="10674"/>
                    <a:pt x="2570" y="10674"/>
                  </a:cubicBezTo>
                  <a:cubicBezTo>
                    <a:pt x="2684" y="10674"/>
                    <a:pt x="2804" y="10537"/>
                    <a:pt x="2931" y="10131"/>
                  </a:cubicBezTo>
                  <a:cubicBezTo>
                    <a:pt x="2988" y="9900"/>
                    <a:pt x="2927" y="9472"/>
                    <a:pt x="3101" y="9472"/>
                  </a:cubicBezTo>
                  <a:cubicBezTo>
                    <a:pt x="3180" y="9472"/>
                    <a:pt x="3308" y="9561"/>
                    <a:pt x="3517" y="9796"/>
                  </a:cubicBezTo>
                  <a:cubicBezTo>
                    <a:pt x="3768" y="10214"/>
                    <a:pt x="4354" y="10549"/>
                    <a:pt x="4856" y="10549"/>
                  </a:cubicBezTo>
                  <a:lnTo>
                    <a:pt x="4856" y="9042"/>
                  </a:lnTo>
                  <a:cubicBezTo>
                    <a:pt x="4522" y="8791"/>
                    <a:pt x="4689" y="8289"/>
                    <a:pt x="4354" y="8121"/>
                  </a:cubicBezTo>
                  <a:cubicBezTo>
                    <a:pt x="3601" y="6782"/>
                    <a:pt x="3601" y="5024"/>
                    <a:pt x="2429" y="4019"/>
                  </a:cubicBezTo>
                  <a:cubicBezTo>
                    <a:pt x="2261" y="2596"/>
                    <a:pt x="1759" y="1173"/>
                    <a:pt x="922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5" name="Google Shape;19135;p23"/>
            <p:cNvSpPr/>
            <p:nvPr/>
          </p:nvSpPr>
          <p:spPr>
            <a:xfrm>
              <a:off x="6111225" y="2827675"/>
              <a:ext cx="12575" cy="12050"/>
            </a:xfrm>
            <a:custGeom>
              <a:avLst/>
              <a:gdLst/>
              <a:ahLst/>
              <a:cxnLst/>
              <a:rect l="l" t="t" r="r" b="b"/>
              <a:pathLst>
                <a:path w="503" h="482" extrusionOk="0">
                  <a:moveTo>
                    <a:pt x="252" y="0"/>
                  </a:moveTo>
                  <a:cubicBezTo>
                    <a:pt x="168" y="0"/>
                    <a:pt x="84" y="21"/>
                    <a:pt x="1" y="63"/>
                  </a:cubicBezTo>
                  <a:lnTo>
                    <a:pt x="503" y="481"/>
                  </a:lnTo>
                  <a:cubicBezTo>
                    <a:pt x="503" y="314"/>
                    <a:pt x="503" y="147"/>
                    <a:pt x="503" y="63"/>
                  </a:cubicBezTo>
                  <a:cubicBezTo>
                    <a:pt x="419" y="21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6" name="Google Shape;19136;p23"/>
            <p:cNvSpPr/>
            <p:nvPr/>
          </p:nvSpPr>
          <p:spPr>
            <a:xfrm>
              <a:off x="3988950" y="4419900"/>
              <a:ext cx="33500" cy="27225"/>
            </a:xfrm>
            <a:custGeom>
              <a:avLst/>
              <a:gdLst/>
              <a:ahLst/>
              <a:cxnLst/>
              <a:rect l="l" t="t" r="r" b="b"/>
              <a:pathLst>
                <a:path w="1340" h="1089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419"/>
                    <a:pt x="167" y="838"/>
                    <a:pt x="502" y="1089"/>
                  </a:cubicBezTo>
                  <a:cubicBezTo>
                    <a:pt x="1340" y="252"/>
                    <a:pt x="670" y="168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7" name="Google Shape;19137;p23"/>
            <p:cNvSpPr/>
            <p:nvPr/>
          </p:nvSpPr>
          <p:spPr>
            <a:xfrm>
              <a:off x="4001500" y="44701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0" y="420"/>
                    <a:pt x="168" y="838"/>
                    <a:pt x="586" y="1006"/>
                  </a:cubicBezTo>
                  <a:cubicBezTo>
                    <a:pt x="586" y="587"/>
                    <a:pt x="419" y="252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8" name="Google Shape;19138;p23"/>
            <p:cNvSpPr/>
            <p:nvPr/>
          </p:nvSpPr>
          <p:spPr>
            <a:xfrm>
              <a:off x="3951275" y="4440300"/>
              <a:ext cx="12575" cy="4750"/>
            </a:xfrm>
            <a:custGeom>
              <a:avLst/>
              <a:gdLst/>
              <a:ahLst/>
              <a:cxnLst/>
              <a:rect l="l" t="t" r="r" b="b"/>
              <a:pathLst>
                <a:path w="503" h="190" extrusionOk="0">
                  <a:moveTo>
                    <a:pt x="251" y="1"/>
                  </a:moveTo>
                  <a:cubicBezTo>
                    <a:pt x="168" y="1"/>
                    <a:pt x="84" y="64"/>
                    <a:pt x="0" y="189"/>
                  </a:cubicBezTo>
                  <a:lnTo>
                    <a:pt x="502" y="189"/>
                  </a:lnTo>
                  <a:cubicBezTo>
                    <a:pt x="419" y="64"/>
                    <a:pt x="335" y="1"/>
                    <a:pt x="251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9" name="Google Shape;19139;p23"/>
            <p:cNvSpPr/>
            <p:nvPr/>
          </p:nvSpPr>
          <p:spPr>
            <a:xfrm>
              <a:off x="3737775" y="3542950"/>
              <a:ext cx="56550" cy="110950"/>
            </a:xfrm>
            <a:custGeom>
              <a:avLst/>
              <a:gdLst/>
              <a:ahLst/>
              <a:cxnLst/>
              <a:rect l="l" t="t" r="r" b="b"/>
              <a:pathLst>
                <a:path w="2262" h="4438" extrusionOk="0">
                  <a:moveTo>
                    <a:pt x="587" y="0"/>
                  </a:moveTo>
                  <a:cubicBezTo>
                    <a:pt x="838" y="837"/>
                    <a:pt x="670" y="1758"/>
                    <a:pt x="84" y="2428"/>
                  </a:cubicBezTo>
                  <a:cubicBezTo>
                    <a:pt x="1" y="3181"/>
                    <a:pt x="168" y="3851"/>
                    <a:pt x="587" y="4437"/>
                  </a:cubicBezTo>
                  <a:cubicBezTo>
                    <a:pt x="2261" y="4354"/>
                    <a:pt x="2261" y="4354"/>
                    <a:pt x="1843" y="2595"/>
                  </a:cubicBezTo>
                  <a:cubicBezTo>
                    <a:pt x="1759" y="2344"/>
                    <a:pt x="1759" y="2177"/>
                    <a:pt x="1843" y="1926"/>
                  </a:cubicBezTo>
                  <a:cubicBezTo>
                    <a:pt x="2094" y="1005"/>
                    <a:pt x="1508" y="670"/>
                    <a:pt x="587" y="0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0" name="Google Shape;19140;p23"/>
            <p:cNvSpPr/>
            <p:nvPr/>
          </p:nvSpPr>
          <p:spPr>
            <a:xfrm>
              <a:off x="3790100" y="3850475"/>
              <a:ext cx="58625" cy="129925"/>
            </a:xfrm>
            <a:custGeom>
              <a:avLst/>
              <a:gdLst/>
              <a:ahLst/>
              <a:cxnLst/>
              <a:rect l="l" t="t" r="r" b="b"/>
              <a:pathLst>
                <a:path w="2345" h="5197" extrusionOk="0">
                  <a:moveTo>
                    <a:pt x="605" y="1"/>
                  </a:moveTo>
                  <a:cubicBezTo>
                    <a:pt x="573" y="1"/>
                    <a:pt x="539" y="2"/>
                    <a:pt x="503" y="6"/>
                  </a:cubicBezTo>
                  <a:lnTo>
                    <a:pt x="503" y="592"/>
                  </a:lnTo>
                  <a:cubicBezTo>
                    <a:pt x="168" y="927"/>
                    <a:pt x="252" y="1429"/>
                    <a:pt x="1" y="1680"/>
                  </a:cubicBezTo>
                  <a:lnTo>
                    <a:pt x="1" y="2685"/>
                  </a:lnTo>
                  <a:cubicBezTo>
                    <a:pt x="754" y="3355"/>
                    <a:pt x="336" y="4359"/>
                    <a:pt x="503" y="5197"/>
                  </a:cubicBezTo>
                  <a:lnTo>
                    <a:pt x="1926" y="5197"/>
                  </a:lnTo>
                  <a:lnTo>
                    <a:pt x="2177" y="4945"/>
                  </a:lnTo>
                  <a:cubicBezTo>
                    <a:pt x="2177" y="4443"/>
                    <a:pt x="2345" y="4024"/>
                    <a:pt x="1926" y="3690"/>
                  </a:cubicBezTo>
                  <a:cubicBezTo>
                    <a:pt x="1256" y="2936"/>
                    <a:pt x="2261" y="1848"/>
                    <a:pt x="1424" y="1178"/>
                  </a:cubicBezTo>
                  <a:cubicBezTo>
                    <a:pt x="1023" y="858"/>
                    <a:pt x="1313" y="1"/>
                    <a:pt x="60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1" name="Google Shape;19141;p23"/>
            <p:cNvSpPr/>
            <p:nvPr/>
          </p:nvSpPr>
          <p:spPr>
            <a:xfrm>
              <a:off x="3788000" y="3779450"/>
              <a:ext cx="41900" cy="102575"/>
            </a:xfrm>
            <a:custGeom>
              <a:avLst/>
              <a:gdLst/>
              <a:ahLst/>
              <a:cxnLst/>
              <a:rect l="l" t="t" r="r" b="b"/>
              <a:pathLst>
                <a:path w="1676" h="41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005"/>
                    <a:pt x="754" y="1926"/>
                    <a:pt x="587" y="2931"/>
                  </a:cubicBezTo>
                  <a:lnTo>
                    <a:pt x="1508" y="4103"/>
                  </a:lnTo>
                  <a:cubicBezTo>
                    <a:pt x="1592" y="2512"/>
                    <a:pt x="1675" y="1005"/>
                    <a:pt x="1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2" name="Google Shape;19142;p23"/>
            <p:cNvSpPr/>
            <p:nvPr/>
          </p:nvSpPr>
          <p:spPr>
            <a:xfrm>
              <a:off x="3788000" y="3867350"/>
              <a:ext cx="14675" cy="27250"/>
            </a:xfrm>
            <a:custGeom>
              <a:avLst/>
              <a:gdLst/>
              <a:ahLst/>
              <a:cxnLst/>
              <a:rect l="l" t="t" r="r" b="b"/>
              <a:pathLst>
                <a:path w="587" h="1090" extrusionOk="0">
                  <a:moveTo>
                    <a:pt x="503" y="1"/>
                  </a:moveTo>
                  <a:cubicBezTo>
                    <a:pt x="168" y="252"/>
                    <a:pt x="1" y="670"/>
                    <a:pt x="85" y="1089"/>
                  </a:cubicBezTo>
                  <a:cubicBezTo>
                    <a:pt x="420" y="838"/>
                    <a:pt x="587" y="419"/>
                    <a:pt x="503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3" name="Google Shape;19143;p23"/>
            <p:cNvSpPr/>
            <p:nvPr/>
          </p:nvSpPr>
          <p:spPr>
            <a:xfrm>
              <a:off x="3976375" y="1285700"/>
              <a:ext cx="62825" cy="34500"/>
            </a:xfrm>
            <a:custGeom>
              <a:avLst/>
              <a:gdLst/>
              <a:ahLst/>
              <a:cxnLst/>
              <a:rect l="l" t="t" r="r" b="b"/>
              <a:pathLst>
                <a:path w="2513" h="1380" extrusionOk="0">
                  <a:moveTo>
                    <a:pt x="1197" y="1"/>
                  </a:moveTo>
                  <a:cubicBezTo>
                    <a:pt x="853" y="1"/>
                    <a:pt x="454" y="134"/>
                    <a:pt x="1" y="375"/>
                  </a:cubicBezTo>
                  <a:cubicBezTo>
                    <a:pt x="670" y="1213"/>
                    <a:pt x="1843" y="710"/>
                    <a:pt x="2512" y="1380"/>
                  </a:cubicBezTo>
                  <a:cubicBezTo>
                    <a:pt x="2245" y="417"/>
                    <a:pt x="1806" y="1"/>
                    <a:pt x="119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4" name="Google Shape;19144;p23"/>
            <p:cNvSpPr/>
            <p:nvPr/>
          </p:nvSpPr>
          <p:spPr>
            <a:xfrm>
              <a:off x="3561975" y="1194600"/>
              <a:ext cx="77450" cy="22400"/>
            </a:xfrm>
            <a:custGeom>
              <a:avLst/>
              <a:gdLst/>
              <a:ahLst/>
              <a:cxnLst/>
              <a:rect l="l" t="t" r="r" b="b"/>
              <a:pathLst>
                <a:path w="3098" h="896" extrusionOk="0">
                  <a:moveTo>
                    <a:pt x="0" y="1"/>
                  </a:moveTo>
                  <a:cubicBezTo>
                    <a:pt x="695" y="348"/>
                    <a:pt x="1310" y="896"/>
                    <a:pt x="2038" y="896"/>
                  </a:cubicBezTo>
                  <a:cubicBezTo>
                    <a:pt x="2363" y="896"/>
                    <a:pt x="2711" y="787"/>
                    <a:pt x="3098" y="503"/>
                  </a:cubicBezTo>
                  <a:cubicBezTo>
                    <a:pt x="2093" y="168"/>
                    <a:pt x="1089" y="1"/>
                    <a:pt x="0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5" name="Google Shape;19145;p23"/>
            <p:cNvSpPr/>
            <p:nvPr/>
          </p:nvSpPr>
          <p:spPr>
            <a:xfrm>
              <a:off x="3725225" y="1226775"/>
              <a:ext cx="62800" cy="18900"/>
            </a:xfrm>
            <a:custGeom>
              <a:avLst/>
              <a:gdLst/>
              <a:ahLst/>
              <a:cxnLst/>
              <a:rect l="l" t="t" r="r" b="b"/>
              <a:pathLst>
                <a:path w="2512" h="756" extrusionOk="0">
                  <a:moveTo>
                    <a:pt x="1337" y="0"/>
                  </a:moveTo>
                  <a:cubicBezTo>
                    <a:pt x="909" y="0"/>
                    <a:pt x="445" y="140"/>
                    <a:pt x="0" y="221"/>
                  </a:cubicBezTo>
                  <a:cubicBezTo>
                    <a:pt x="400" y="664"/>
                    <a:pt x="846" y="755"/>
                    <a:pt x="1302" y="755"/>
                  </a:cubicBezTo>
                  <a:cubicBezTo>
                    <a:pt x="1619" y="755"/>
                    <a:pt x="1941" y="711"/>
                    <a:pt x="2255" y="711"/>
                  </a:cubicBezTo>
                  <a:cubicBezTo>
                    <a:pt x="2342" y="711"/>
                    <a:pt x="2427" y="715"/>
                    <a:pt x="2512" y="723"/>
                  </a:cubicBezTo>
                  <a:cubicBezTo>
                    <a:pt x="2209" y="160"/>
                    <a:pt x="1794" y="0"/>
                    <a:pt x="1337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6" name="Google Shape;19146;p23"/>
            <p:cNvSpPr/>
            <p:nvPr/>
          </p:nvSpPr>
          <p:spPr>
            <a:xfrm>
              <a:off x="3662425" y="1218925"/>
              <a:ext cx="62825" cy="13375"/>
            </a:xfrm>
            <a:custGeom>
              <a:avLst/>
              <a:gdLst/>
              <a:ahLst/>
              <a:cxnLst/>
              <a:rect l="l" t="t" r="r" b="b"/>
              <a:pathLst>
                <a:path w="2513" h="535" extrusionOk="0">
                  <a:moveTo>
                    <a:pt x="1274" y="0"/>
                  </a:moveTo>
                  <a:cubicBezTo>
                    <a:pt x="954" y="0"/>
                    <a:pt x="619" y="44"/>
                    <a:pt x="280" y="44"/>
                  </a:cubicBezTo>
                  <a:cubicBezTo>
                    <a:pt x="187" y="44"/>
                    <a:pt x="94" y="41"/>
                    <a:pt x="1" y="32"/>
                  </a:cubicBezTo>
                  <a:lnTo>
                    <a:pt x="1" y="32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0"/>
                    <a:pt x="2512" y="535"/>
                  </a:cubicBezTo>
                  <a:cubicBezTo>
                    <a:pt x="2157" y="91"/>
                    <a:pt x="1732" y="0"/>
                    <a:pt x="1274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7" name="Google Shape;19147;p23"/>
            <p:cNvSpPr/>
            <p:nvPr/>
          </p:nvSpPr>
          <p:spPr>
            <a:xfrm>
              <a:off x="3938700" y="1282525"/>
              <a:ext cx="27250" cy="15625"/>
            </a:xfrm>
            <a:custGeom>
              <a:avLst/>
              <a:gdLst/>
              <a:ahLst/>
              <a:cxnLst/>
              <a:rect l="l" t="t" r="r" b="b"/>
              <a:pathLst>
                <a:path w="1090" h="625" extrusionOk="0">
                  <a:moveTo>
                    <a:pt x="1" y="0"/>
                  </a:moveTo>
                  <a:cubicBezTo>
                    <a:pt x="142" y="282"/>
                    <a:pt x="283" y="624"/>
                    <a:pt x="625" y="624"/>
                  </a:cubicBezTo>
                  <a:cubicBezTo>
                    <a:pt x="689" y="624"/>
                    <a:pt x="759" y="612"/>
                    <a:pt x="838" y="586"/>
                  </a:cubicBezTo>
                  <a:cubicBezTo>
                    <a:pt x="1005" y="586"/>
                    <a:pt x="1005" y="167"/>
                    <a:pt x="10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8" name="Google Shape;19148;p23"/>
            <p:cNvSpPr/>
            <p:nvPr/>
          </p:nvSpPr>
          <p:spPr>
            <a:xfrm>
              <a:off x="4101950" y="1332650"/>
              <a:ext cx="37700" cy="12775"/>
            </a:xfrm>
            <a:custGeom>
              <a:avLst/>
              <a:gdLst/>
              <a:ahLst/>
              <a:cxnLst/>
              <a:rect l="l" t="t" r="r" b="b"/>
              <a:pathLst>
                <a:path w="1508" h="511" extrusionOk="0">
                  <a:moveTo>
                    <a:pt x="389" y="0"/>
                  </a:moveTo>
                  <a:cubicBezTo>
                    <a:pt x="261" y="0"/>
                    <a:pt x="131" y="4"/>
                    <a:pt x="1" y="4"/>
                  </a:cubicBezTo>
                  <a:cubicBezTo>
                    <a:pt x="326" y="460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8" y="507"/>
                  </a:cubicBezTo>
                  <a:cubicBezTo>
                    <a:pt x="1247" y="51"/>
                    <a:pt x="835" y="0"/>
                    <a:pt x="3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9" name="Google Shape;19149;p23"/>
            <p:cNvSpPr/>
            <p:nvPr/>
          </p:nvSpPr>
          <p:spPr>
            <a:xfrm>
              <a:off x="3788000" y="1244325"/>
              <a:ext cx="27250" cy="13500"/>
            </a:xfrm>
            <a:custGeom>
              <a:avLst/>
              <a:gdLst/>
              <a:ahLst/>
              <a:cxnLst/>
              <a:rect l="l" t="t" r="r" b="b"/>
              <a:pathLst>
                <a:path w="1090" h="540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219" y="312"/>
                    <a:pt x="564" y="540"/>
                    <a:pt x="925" y="540"/>
                  </a:cubicBezTo>
                  <a:cubicBezTo>
                    <a:pt x="979" y="540"/>
                    <a:pt x="1034" y="534"/>
                    <a:pt x="1089" y="523"/>
                  </a:cubicBezTo>
                  <a:cubicBezTo>
                    <a:pt x="880" y="175"/>
                    <a:pt x="554" y="0"/>
                    <a:pt x="20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0" name="Google Shape;19150;p23"/>
            <p:cNvSpPr/>
            <p:nvPr/>
          </p:nvSpPr>
          <p:spPr>
            <a:xfrm>
              <a:off x="3850800" y="1269950"/>
              <a:ext cx="27225" cy="9450"/>
            </a:xfrm>
            <a:custGeom>
              <a:avLst/>
              <a:gdLst/>
              <a:ahLst/>
              <a:cxnLst/>
              <a:rect l="l" t="t" r="r" b="b"/>
              <a:pathLst>
                <a:path w="1089" h="378" extrusionOk="0">
                  <a:moveTo>
                    <a:pt x="1" y="1"/>
                  </a:moveTo>
                  <a:cubicBezTo>
                    <a:pt x="168" y="252"/>
                    <a:pt x="356" y="377"/>
                    <a:pt x="545" y="377"/>
                  </a:cubicBezTo>
                  <a:cubicBezTo>
                    <a:pt x="733" y="377"/>
                    <a:pt x="921" y="252"/>
                    <a:pt x="1089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1" name="Google Shape;19151;p23"/>
            <p:cNvSpPr/>
            <p:nvPr/>
          </p:nvSpPr>
          <p:spPr>
            <a:xfrm>
              <a:off x="4064275" y="1320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2" name="Google Shape;19152;p23"/>
            <p:cNvSpPr/>
            <p:nvPr/>
          </p:nvSpPr>
          <p:spPr>
            <a:xfrm>
              <a:off x="3888475" y="1269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3" name="Google Shape;19153;p23"/>
            <p:cNvSpPr/>
            <p:nvPr/>
          </p:nvSpPr>
          <p:spPr>
            <a:xfrm>
              <a:off x="3827775" y="1257400"/>
              <a:ext cx="10500" cy="10500"/>
            </a:xfrm>
            <a:custGeom>
              <a:avLst/>
              <a:gdLst/>
              <a:ahLst/>
              <a:cxnLst/>
              <a:rect l="l" t="t" r="r" b="b"/>
              <a:pathLst>
                <a:path w="420" h="420" extrusionOk="0">
                  <a:moveTo>
                    <a:pt x="1" y="0"/>
                  </a:moveTo>
                  <a:lnTo>
                    <a:pt x="419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4" name="Google Shape;19154;p23"/>
            <p:cNvSpPr/>
            <p:nvPr/>
          </p:nvSpPr>
          <p:spPr>
            <a:xfrm>
              <a:off x="3649875" y="12071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5" name="Google Shape;19155;p23"/>
            <p:cNvSpPr/>
            <p:nvPr/>
          </p:nvSpPr>
          <p:spPr>
            <a:xfrm>
              <a:off x="4415900" y="18560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5" y="0"/>
                    <a:pt x="1" y="84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6" name="Google Shape;19156;p23"/>
            <p:cNvSpPr/>
            <p:nvPr/>
          </p:nvSpPr>
          <p:spPr>
            <a:xfrm>
              <a:off x="4541475" y="19167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68" y="0"/>
                  </a:moveTo>
                  <a:cubicBezTo>
                    <a:pt x="85" y="0"/>
                    <a:pt x="1" y="168"/>
                    <a:pt x="1" y="251"/>
                  </a:cubicBezTo>
                  <a:cubicBezTo>
                    <a:pt x="252" y="168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7" name="Google Shape;19157;p23"/>
            <p:cNvSpPr/>
            <p:nvPr/>
          </p:nvSpPr>
          <p:spPr>
            <a:xfrm>
              <a:off x="4265225" y="4470125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0" y="1"/>
                  </a:moveTo>
                  <a:cubicBezTo>
                    <a:pt x="50" y="152"/>
                    <a:pt x="131" y="182"/>
                    <a:pt x="187" y="182"/>
                  </a:cubicBezTo>
                  <a:cubicBezTo>
                    <a:pt x="224" y="182"/>
                    <a:pt x="251" y="168"/>
                    <a:pt x="251" y="168"/>
                  </a:cubicBezTo>
                  <a:cubicBezTo>
                    <a:pt x="251" y="85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8" name="Google Shape;19158;p23"/>
            <p:cNvSpPr/>
            <p:nvPr/>
          </p:nvSpPr>
          <p:spPr>
            <a:xfrm>
              <a:off x="3197800" y="4733850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84" y="1"/>
                  </a:moveTo>
                  <a:cubicBezTo>
                    <a:pt x="84" y="252"/>
                    <a:pt x="0" y="503"/>
                    <a:pt x="335" y="670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9" name="Google Shape;19159;p23"/>
            <p:cNvSpPr/>
            <p:nvPr/>
          </p:nvSpPr>
          <p:spPr>
            <a:xfrm>
              <a:off x="3237550" y="4733850"/>
              <a:ext cx="18250" cy="12575"/>
            </a:xfrm>
            <a:custGeom>
              <a:avLst/>
              <a:gdLst/>
              <a:ahLst/>
              <a:cxnLst/>
              <a:rect l="l" t="t" r="r" b="b"/>
              <a:pathLst>
                <a:path w="730" h="503" extrusionOk="0">
                  <a:moveTo>
                    <a:pt x="1" y="1"/>
                  </a:moveTo>
                  <a:lnTo>
                    <a:pt x="503" y="503"/>
                  </a:lnTo>
                  <a:cubicBezTo>
                    <a:pt x="729" y="96"/>
                    <a:pt x="613" y="31"/>
                    <a:pt x="432" y="31"/>
                  </a:cubicBezTo>
                  <a:cubicBezTo>
                    <a:pt x="348" y="31"/>
                    <a:pt x="249" y="45"/>
                    <a:pt x="165" y="45"/>
                  </a:cubicBezTo>
                  <a:cubicBezTo>
                    <a:pt x="95" y="45"/>
                    <a:pt x="35" y="35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0" name="Google Shape;19160;p23"/>
            <p:cNvSpPr/>
            <p:nvPr/>
          </p:nvSpPr>
          <p:spPr>
            <a:xfrm>
              <a:off x="3147550" y="4959900"/>
              <a:ext cx="12600" cy="25125"/>
            </a:xfrm>
            <a:custGeom>
              <a:avLst/>
              <a:gdLst/>
              <a:ahLst/>
              <a:cxnLst/>
              <a:rect l="l" t="t" r="r" b="b"/>
              <a:pathLst>
                <a:path w="504" h="1005" extrusionOk="0">
                  <a:moveTo>
                    <a:pt x="503" y="0"/>
                  </a:moveTo>
                  <a:cubicBezTo>
                    <a:pt x="1" y="335"/>
                    <a:pt x="1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426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1" name="Google Shape;19161;p23"/>
            <p:cNvSpPr/>
            <p:nvPr/>
          </p:nvSpPr>
          <p:spPr>
            <a:xfrm>
              <a:off x="3225000" y="47213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2" name="Google Shape;19162;p23"/>
            <p:cNvSpPr/>
            <p:nvPr/>
          </p:nvSpPr>
          <p:spPr>
            <a:xfrm>
              <a:off x="3296150" y="1622075"/>
              <a:ext cx="27250" cy="12075"/>
            </a:xfrm>
            <a:custGeom>
              <a:avLst/>
              <a:gdLst/>
              <a:ahLst/>
              <a:cxnLst/>
              <a:rect l="l" t="t" r="r" b="b"/>
              <a:pathLst>
                <a:path w="1090" h="483" extrusionOk="0">
                  <a:moveTo>
                    <a:pt x="439" y="0"/>
                  </a:moveTo>
                  <a:cubicBezTo>
                    <a:pt x="347" y="0"/>
                    <a:pt x="255" y="21"/>
                    <a:pt x="168" y="64"/>
                  </a:cubicBezTo>
                  <a:cubicBezTo>
                    <a:pt x="85" y="64"/>
                    <a:pt x="1" y="148"/>
                    <a:pt x="1" y="232"/>
                  </a:cubicBezTo>
                  <a:lnTo>
                    <a:pt x="671" y="483"/>
                  </a:lnTo>
                  <a:lnTo>
                    <a:pt x="1089" y="483"/>
                  </a:lnTo>
                  <a:cubicBezTo>
                    <a:pt x="965" y="172"/>
                    <a:pt x="703" y="0"/>
                    <a:pt x="439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3" name="Google Shape;19163;p23"/>
            <p:cNvSpPr/>
            <p:nvPr/>
          </p:nvSpPr>
          <p:spPr>
            <a:xfrm>
              <a:off x="3250125" y="1567975"/>
              <a:ext cx="13575" cy="15950"/>
            </a:xfrm>
            <a:custGeom>
              <a:avLst/>
              <a:gdLst/>
              <a:ahLst/>
              <a:cxnLst/>
              <a:rect l="l" t="t" r="r" b="b"/>
              <a:pathLst>
                <a:path w="543" h="638" extrusionOk="0">
                  <a:moveTo>
                    <a:pt x="320" y="1"/>
                  </a:moveTo>
                  <a:cubicBezTo>
                    <a:pt x="254" y="1"/>
                    <a:pt x="153" y="40"/>
                    <a:pt x="0" y="135"/>
                  </a:cubicBezTo>
                  <a:lnTo>
                    <a:pt x="502" y="638"/>
                  </a:lnTo>
                  <a:cubicBezTo>
                    <a:pt x="373" y="444"/>
                    <a:pt x="543" y="1"/>
                    <a:pt x="320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4" name="Google Shape;19164;p23"/>
            <p:cNvSpPr/>
            <p:nvPr/>
          </p:nvSpPr>
          <p:spPr>
            <a:xfrm>
              <a:off x="3262675" y="1583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5" name="Google Shape;19165;p23"/>
            <p:cNvSpPr/>
            <p:nvPr/>
          </p:nvSpPr>
          <p:spPr>
            <a:xfrm>
              <a:off x="6023325" y="2701550"/>
              <a:ext cx="50250" cy="48425"/>
            </a:xfrm>
            <a:custGeom>
              <a:avLst/>
              <a:gdLst/>
              <a:ahLst/>
              <a:cxnLst/>
              <a:rect l="l" t="t" r="r" b="b"/>
              <a:pathLst>
                <a:path w="2010" h="1937" extrusionOk="0">
                  <a:moveTo>
                    <a:pt x="0" y="1"/>
                  </a:moveTo>
                  <a:cubicBezTo>
                    <a:pt x="84" y="168"/>
                    <a:pt x="168" y="419"/>
                    <a:pt x="252" y="671"/>
                  </a:cubicBezTo>
                  <a:cubicBezTo>
                    <a:pt x="352" y="1575"/>
                    <a:pt x="392" y="1936"/>
                    <a:pt x="752" y="1936"/>
                  </a:cubicBezTo>
                  <a:cubicBezTo>
                    <a:pt x="992" y="1936"/>
                    <a:pt x="1373" y="1776"/>
                    <a:pt x="2010" y="1508"/>
                  </a:cubicBezTo>
                  <a:cubicBezTo>
                    <a:pt x="1675" y="1424"/>
                    <a:pt x="1340" y="1424"/>
                    <a:pt x="1256" y="1006"/>
                  </a:cubicBezTo>
                  <a:cubicBezTo>
                    <a:pt x="1256" y="168"/>
                    <a:pt x="670" y="1"/>
                    <a:pt x="0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6" name="Google Shape;19166;p23"/>
            <p:cNvSpPr/>
            <p:nvPr/>
          </p:nvSpPr>
          <p:spPr>
            <a:xfrm>
              <a:off x="5960525" y="2699475"/>
              <a:ext cx="25150" cy="14675"/>
            </a:xfrm>
            <a:custGeom>
              <a:avLst/>
              <a:gdLst/>
              <a:ahLst/>
              <a:cxnLst/>
              <a:rect l="l" t="t" r="r" b="b"/>
              <a:pathLst>
                <a:path w="1006" h="587" extrusionOk="0">
                  <a:moveTo>
                    <a:pt x="1" y="0"/>
                  </a:moveTo>
                  <a:cubicBezTo>
                    <a:pt x="168" y="419"/>
                    <a:pt x="587" y="586"/>
                    <a:pt x="1005" y="586"/>
                  </a:cubicBezTo>
                  <a:cubicBezTo>
                    <a:pt x="754" y="168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7" name="Google Shape;19167;p23"/>
            <p:cNvSpPr/>
            <p:nvPr/>
          </p:nvSpPr>
          <p:spPr>
            <a:xfrm>
              <a:off x="6073550" y="2718825"/>
              <a:ext cx="12575" cy="7875"/>
            </a:xfrm>
            <a:custGeom>
              <a:avLst/>
              <a:gdLst/>
              <a:ahLst/>
              <a:cxnLst/>
              <a:rect l="l" t="t" r="r" b="b"/>
              <a:pathLst>
                <a:path w="503" h="315" extrusionOk="0">
                  <a:moveTo>
                    <a:pt x="283" y="1"/>
                  </a:moveTo>
                  <a:cubicBezTo>
                    <a:pt x="189" y="1"/>
                    <a:pt x="84" y="105"/>
                    <a:pt x="1" y="315"/>
                  </a:cubicBezTo>
                  <a:lnTo>
                    <a:pt x="503" y="315"/>
                  </a:lnTo>
                  <a:cubicBezTo>
                    <a:pt x="461" y="105"/>
                    <a:pt x="377" y="1"/>
                    <a:pt x="283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8" name="Google Shape;19168;p23"/>
            <p:cNvSpPr/>
            <p:nvPr/>
          </p:nvSpPr>
          <p:spPr>
            <a:xfrm>
              <a:off x="5952150" y="268900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1"/>
                  </a:moveTo>
                  <a:cubicBezTo>
                    <a:pt x="1" y="168"/>
                    <a:pt x="1" y="335"/>
                    <a:pt x="336" y="503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9" name="Google Shape;19169;p23"/>
            <p:cNvSpPr/>
            <p:nvPr/>
          </p:nvSpPr>
          <p:spPr>
            <a:xfrm>
              <a:off x="5958450" y="3792000"/>
              <a:ext cx="157000" cy="125600"/>
            </a:xfrm>
            <a:custGeom>
              <a:avLst/>
              <a:gdLst/>
              <a:ahLst/>
              <a:cxnLst/>
              <a:rect l="l" t="t" r="r" b="b"/>
              <a:pathLst>
                <a:path w="6280" h="5024" extrusionOk="0">
                  <a:moveTo>
                    <a:pt x="84" y="1"/>
                  </a:moveTo>
                  <a:cubicBezTo>
                    <a:pt x="0" y="671"/>
                    <a:pt x="837" y="1005"/>
                    <a:pt x="670" y="1508"/>
                  </a:cubicBezTo>
                  <a:cubicBezTo>
                    <a:pt x="335" y="4187"/>
                    <a:pt x="2428" y="4438"/>
                    <a:pt x="4019" y="5024"/>
                  </a:cubicBezTo>
                  <a:cubicBezTo>
                    <a:pt x="4270" y="4605"/>
                    <a:pt x="4772" y="4773"/>
                    <a:pt x="5107" y="4522"/>
                  </a:cubicBezTo>
                  <a:cubicBezTo>
                    <a:pt x="6279" y="3015"/>
                    <a:pt x="6279" y="3015"/>
                    <a:pt x="5107" y="1508"/>
                  </a:cubicBezTo>
                  <a:cubicBezTo>
                    <a:pt x="4875" y="2087"/>
                    <a:pt x="4684" y="2626"/>
                    <a:pt x="4199" y="2626"/>
                  </a:cubicBezTo>
                  <a:cubicBezTo>
                    <a:pt x="3984" y="2626"/>
                    <a:pt x="3710" y="2519"/>
                    <a:pt x="3349" y="2261"/>
                  </a:cubicBezTo>
                  <a:cubicBezTo>
                    <a:pt x="2428" y="1340"/>
                    <a:pt x="1340" y="587"/>
                    <a:pt x="84" y="1"/>
                  </a:cubicBez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0" name="Google Shape;19170;p23"/>
            <p:cNvSpPr/>
            <p:nvPr/>
          </p:nvSpPr>
          <p:spPr>
            <a:xfrm>
              <a:off x="5018700" y="29631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lnTo>
                    <a:pt x="0" y="1005"/>
                  </a:lnTo>
                  <a:cubicBezTo>
                    <a:pt x="502" y="754"/>
                    <a:pt x="502" y="419"/>
                    <a:pt x="0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1" name="Google Shape;19171;p23"/>
            <p:cNvSpPr/>
            <p:nvPr/>
          </p:nvSpPr>
          <p:spPr>
            <a:xfrm>
              <a:off x="6050525" y="3896775"/>
              <a:ext cx="35600" cy="21250"/>
            </a:xfrm>
            <a:custGeom>
              <a:avLst/>
              <a:gdLst/>
              <a:ahLst/>
              <a:cxnLst/>
              <a:rect l="l" t="t" r="r" b="b"/>
              <a:pathLst>
                <a:path w="1424" h="850" extrusionOk="0">
                  <a:moveTo>
                    <a:pt x="573" y="0"/>
                  </a:moveTo>
                  <a:cubicBezTo>
                    <a:pt x="491" y="0"/>
                    <a:pt x="411" y="23"/>
                    <a:pt x="336" y="79"/>
                  </a:cubicBezTo>
                  <a:cubicBezTo>
                    <a:pt x="1" y="247"/>
                    <a:pt x="419" y="582"/>
                    <a:pt x="419" y="833"/>
                  </a:cubicBezTo>
                  <a:cubicBezTo>
                    <a:pt x="474" y="844"/>
                    <a:pt x="528" y="849"/>
                    <a:pt x="580" y="849"/>
                  </a:cubicBezTo>
                  <a:cubicBezTo>
                    <a:pt x="925" y="849"/>
                    <a:pt x="1206" y="621"/>
                    <a:pt x="1424" y="331"/>
                  </a:cubicBezTo>
                  <a:cubicBezTo>
                    <a:pt x="1165" y="266"/>
                    <a:pt x="855" y="0"/>
                    <a:pt x="57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2" name="Google Shape;19172;p23"/>
            <p:cNvSpPr/>
            <p:nvPr/>
          </p:nvSpPr>
          <p:spPr>
            <a:xfrm>
              <a:off x="6073550" y="38171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3" name="Google Shape;19173;p23"/>
            <p:cNvSpPr/>
            <p:nvPr/>
          </p:nvSpPr>
          <p:spPr>
            <a:xfrm>
              <a:off x="3384075" y="851350"/>
              <a:ext cx="4200" cy="4225"/>
            </a:xfrm>
            <a:custGeom>
              <a:avLst/>
              <a:gdLst/>
              <a:ahLst/>
              <a:cxnLst/>
              <a:rect l="l" t="t" r="r" b="b"/>
              <a:pathLst>
                <a:path w="168" h="169" extrusionOk="0">
                  <a:moveTo>
                    <a:pt x="52" y="1"/>
                  </a:moveTo>
                  <a:cubicBezTo>
                    <a:pt x="21" y="1"/>
                    <a:pt x="0" y="43"/>
                    <a:pt x="0" y="85"/>
                  </a:cubicBezTo>
                  <a:cubicBezTo>
                    <a:pt x="0" y="85"/>
                    <a:pt x="84" y="168"/>
                    <a:pt x="168" y="168"/>
                  </a:cubicBezTo>
                  <a:cubicBezTo>
                    <a:pt x="126" y="43"/>
                    <a:pt x="84" y="1"/>
                    <a:pt x="52" y="1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4" name="Google Shape;19174;p23"/>
            <p:cNvSpPr/>
            <p:nvPr/>
          </p:nvSpPr>
          <p:spPr>
            <a:xfrm>
              <a:off x="3890575" y="4294325"/>
              <a:ext cx="64900" cy="49575"/>
            </a:xfrm>
            <a:custGeom>
              <a:avLst/>
              <a:gdLst/>
              <a:ahLst/>
              <a:cxnLst/>
              <a:rect l="l" t="t" r="r" b="b"/>
              <a:pathLst>
                <a:path w="2596" h="1983" extrusionOk="0">
                  <a:moveTo>
                    <a:pt x="1005" y="0"/>
                  </a:moveTo>
                  <a:lnTo>
                    <a:pt x="1005" y="419"/>
                  </a:lnTo>
                  <a:cubicBezTo>
                    <a:pt x="754" y="838"/>
                    <a:pt x="419" y="1256"/>
                    <a:pt x="84" y="1507"/>
                  </a:cubicBezTo>
                  <a:cubicBezTo>
                    <a:pt x="0" y="1675"/>
                    <a:pt x="0" y="1842"/>
                    <a:pt x="84" y="1926"/>
                  </a:cubicBezTo>
                  <a:cubicBezTo>
                    <a:pt x="216" y="1966"/>
                    <a:pt x="344" y="1982"/>
                    <a:pt x="469" y="1982"/>
                  </a:cubicBezTo>
                  <a:cubicBezTo>
                    <a:pt x="1137" y="1982"/>
                    <a:pt x="1723" y="1507"/>
                    <a:pt x="2428" y="1507"/>
                  </a:cubicBezTo>
                  <a:cubicBezTo>
                    <a:pt x="2596" y="921"/>
                    <a:pt x="2428" y="335"/>
                    <a:pt x="2009" y="0"/>
                  </a:cubicBezTo>
                  <a:lnTo>
                    <a:pt x="1842" y="0"/>
                  </a:lnTo>
                  <a:lnTo>
                    <a:pt x="1842" y="168"/>
                  </a:lnTo>
                  <a:lnTo>
                    <a:pt x="1675" y="84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5" name="Google Shape;19175;p23"/>
            <p:cNvSpPr/>
            <p:nvPr/>
          </p:nvSpPr>
          <p:spPr>
            <a:xfrm>
              <a:off x="3846625" y="39824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168" y="0"/>
                  </a:moveTo>
                  <a:lnTo>
                    <a:pt x="168" y="0"/>
                  </a:lnTo>
                  <a:cubicBezTo>
                    <a:pt x="0" y="251"/>
                    <a:pt x="0" y="670"/>
                    <a:pt x="251" y="921"/>
                  </a:cubicBezTo>
                  <a:cubicBezTo>
                    <a:pt x="1088" y="1340"/>
                    <a:pt x="419" y="2512"/>
                    <a:pt x="1256" y="3014"/>
                  </a:cubicBezTo>
                  <a:cubicBezTo>
                    <a:pt x="1340" y="1842"/>
                    <a:pt x="1842" y="503"/>
                    <a:pt x="168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6" name="Google Shape;19176;p23"/>
            <p:cNvSpPr/>
            <p:nvPr/>
          </p:nvSpPr>
          <p:spPr>
            <a:xfrm>
              <a:off x="3913600" y="4244100"/>
              <a:ext cx="31400" cy="55475"/>
            </a:xfrm>
            <a:custGeom>
              <a:avLst/>
              <a:gdLst/>
              <a:ahLst/>
              <a:cxnLst/>
              <a:rect l="l" t="t" r="r" b="b"/>
              <a:pathLst>
                <a:path w="1256" h="2219" extrusionOk="0">
                  <a:moveTo>
                    <a:pt x="586" y="0"/>
                  </a:moveTo>
                  <a:cubicBezTo>
                    <a:pt x="0" y="670"/>
                    <a:pt x="502" y="1340"/>
                    <a:pt x="502" y="2093"/>
                  </a:cubicBezTo>
                  <a:cubicBezTo>
                    <a:pt x="586" y="2177"/>
                    <a:pt x="670" y="2219"/>
                    <a:pt x="754" y="2219"/>
                  </a:cubicBezTo>
                  <a:cubicBezTo>
                    <a:pt x="837" y="2219"/>
                    <a:pt x="921" y="2177"/>
                    <a:pt x="1005" y="2093"/>
                  </a:cubicBezTo>
                  <a:lnTo>
                    <a:pt x="1088" y="2009"/>
                  </a:lnTo>
                  <a:cubicBezTo>
                    <a:pt x="1088" y="1256"/>
                    <a:pt x="1256" y="503"/>
                    <a:pt x="58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7" name="Google Shape;19177;p23"/>
            <p:cNvSpPr/>
            <p:nvPr/>
          </p:nvSpPr>
          <p:spPr>
            <a:xfrm>
              <a:off x="5395425" y="1601800"/>
              <a:ext cx="102575" cy="44925"/>
            </a:xfrm>
            <a:custGeom>
              <a:avLst/>
              <a:gdLst/>
              <a:ahLst/>
              <a:cxnLst/>
              <a:rect l="l" t="t" r="r" b="b"/>
              <a:pathLst>
                <a:path w="4103" h="1797" extrusionOk="0">
                  <a:moveTo>
                    <a:pt x="516" y="0"/>
                  </a:moveTo>
                  <a:cubicBezTo>
                    <a:pt x="142" y="0"/>
                    <a:pt x="71" y="354"/>
                    <a:pt x="1" y="708"/>
                  </a:cubicBezTo>
                  <a:cubicBezTo>
                    <a:pt x="1256" y="1378"/>
                    <a:pt x="2596" y="1713"/>
                    <a:pt x="4019" y="1796"/>
                  </a:cubicBezTo>
                  <a:lnTo>
                    <a:pt x="4103" y="708"/>
                  </a:lnTo>
                  <a:lnTo>
                    <a:pt x="4019" y="624"/>
                  </a:lnTo>
                  <a:cubicBezTo>
                    <a:pt x="3852" y="540"/>
                    <a:pt x="3684" y="373"/>
                    <a:pt x="3517" y="206"/>
                  </a:cubicBezTo>
                  <a:cubicBezTo>
                    <a:pt x="3433" y="122"/>
                    <a:pt x="3266" y="122"/>
                    <a:pt x="3098" y="122"/>
                  </a:cubicBezTo>
                  <a:cubicBezTo>
                    <a:pt x="2786" y="157"/>
                    <a:pt x="2460" y="177"/>
                    <a:pt x="2131" y="177"/>
                  </a:cubicBezTo>
                  <a:cubicBezTo>
                    <a:pt x="1666" y="177"/>
                    <a:pt x="1195" y="136"/>
                    <a:pt x="754" y="38"/>
                  </a:cubicBezTo>
                  <a:cubicBezTo>
                    <a:pt x="663" y="12"/>
                    <a:pt x="585" y="0"/>
                    <a:pt x="516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8" name="Google Shape;19178;p23"/>
            <p:cNvSpPr/>
            <p:nvPr/>
          </p:nvSpPr>
          <p:spPr>
            <a:xfrm>
              <a:off x="5483325" y="16090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ubicBezTo>
                    <a:pt x="503" y="168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9" name="Google Shape;19179;p23"/>
            <p:cNvSpPr/>
            <p:nvPr/>
          </p:nvSpPr>
          <p:spPr>
            <a:xfrm>
              <a:off x="4918225" y="38631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4" y="0"/>
                    <a:pt x="1" y="168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0" name="Google Shape;19180;p23"/>
            <p:cNvSpPr/>
            <p:nvPr/>
          </p:nvSpPr>
          <p:spPr>
            <a:xfrm>
              <a:off x="4939150" y="3889000"/>
              <a:ext cx="4225" cy="3500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67" y="1"/>
                  </a:moveTo>
                  <a:cubicBezTo>
                    <a:pt x="28" y="1"/>
                    <a:pt x="1" y="56"/>
                    <a:pt x="1" y="56"/>
                  </a:cubicBezTo>
                  <a:cubicBezTo>
                    <a:pt x="1" y="56"/>
                    <a:pt x="84" y="139"/>
                    <a:pt x="168" y="139"/>
                  </a:cubicBezTo>
                  <a:cubicBezTo>
                    <a:pt x="132" y="32"/>
                    <a:pt x="96" y="1"/>
                    <a:pt x="67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1" name="Google Shape;19181;p23"/>
            <p:cNvSpPr/>
            <p:nvPr/>
          </p:nvSpPr>
          <p:spPr>
            <a:xfrm>
              <a:off x="4717300" y="1508450"/>
              <a:ext cx="37700" cy="12800"/>
            </a:xfrm>
            <a:custGeom>
              <a:avLst/>
              <a:gdLst/>
              <a:ahLst/>
              <a:cxnLst/>
              <a:rect l="l" t="t" r="r" b="b"/>
              <a:pathLst>
                <a:path w="1508" h="512" extrusionOk="0">
                  <a:moveTo>
                    <a:pt x="388" y="1"/>
                  </a:moveTo>
                  <a:cubicBezTo>
                    <a:pt x="261" y="1"/>
                    <a:pt x="131" y="5"/>
                    <a:pt x="0" y="5"/>
                  </a:cubicBezTo>
                  <a:cubicBezTo>
                    <a:pt x="326" y="461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7" y="507"/>
                  </a:cubicBezTo>
                  <a:cubicBezTo>
                    <a:pt x="1247" y="51"/>
                    <a:pt x="835" y="1"/>
                    <a:pt x="388" y="1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2" name="Google Shape;19182;p23"/>
            <p:cNvSpPr/>
            <p:nvPr/>
          </p:nvSpPr>
          <p:spPr>
            <a:xfrm>
              <a:off x="4981025" y="1573450"/>
              <a:ext cx="14675" cy="23025"/>
            </a:xfrm>
            <a:custGeom>
              <a:avLst/>
              <a:gdLst/>
              <a:ahLst/>
              <a:cxnLst/>
              <a:rect l="l" t="t" r="r" b="b"/>
              <a:pathLst>
                <a:path w="587" h="921" extrusionOk="0">
                  <a:moveTo>
                    <a:pt x="0" y="0"/>
                  </a:moveTo>
                  <a:cubicBezTo>
                    <a:pt x="0" y="335"/>
                    <a:pt x="168" y="754"/>
                    <a:pt x="502" y="921"/>
                  </a:cubicBezTo>
                  <a:cubicBezTo>
                    <a:pt x="586" y="502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3" name="Google Shape;19183;p23"/>
            <p:cNvSpPr/>
            <p:nvPr/>
          </p:nvSpPr>
          <p:spPr>
            <a:xfrm>
              <a:off x="3836150" y="3977750"/>
              <a:ext cx="14675" cy="27775"/>
            </a:xfrm>
            <a:custGeom>
              <a:avLst/>
              <a:gdLst/>
              <a:ahLst/>
              <a:cxnLst/>
              <a:rect l="l" t="t" r="r" b="b"/>
              <a:pathLst>
                <a:path w="587" h="1111" extrusionOk="0">
                  <a:moveTo>
                    <a:pt x="335" y="1"/>
                  </a:moveTo>
                  <a:cubicBezTo>
                    <a:pt x="252" y="1"/>
                    <a:pt x="168" y="64"/>
                    <a:pt x="84" y="189"/>
                  </a:cubicBezTo>
                  <a:cubicBezTo>
                    <a:pt x="1" y="524"/>
                    <a:pt x="252" y="943"/>
                    <a:pt x="587" y="1110"/>
                  </a:cubicBezTo>
                  <a:lnTo>
                    <a:pt x="587" y="189"/>
                  </a:lnTo>
                  <a:cubicBezTo>
                    <a:pt x="503" y="64"/>
                    <a:pt x="419" y="1"/>
                    <a:pt x="33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4" name="Google Shape;19184;p23"/>
            <p:cNvSpPr/>
            <p:nvPr/>
          </p:nvSpPr>
          <p:spPr>
            <a:xfrm>
              <a:off x="3961725" y="4378275"/>
              <a:ext cx="16775" cy="41650"/>
            </a:xfrm>
            <a:custGeom>
              <a:avLst/>
              <a:gdLst/>
              <a:ahLst/>
              <a:cxnLst/>
              <a:rect l="l" t="t" r="r" b="b"/>
              <a:pathLst>
                <a:path w="671" h="1666" extrusionOk="0">
                  <a:moveTo>
                    <a:pt x="345" y="0"/>
                  </a:moveTo>
                  <a:cubicBezTo>
                    <a:pt x="277" y="0"/>
                    <a:pt x="198" y="45"/>
                    <a:pt x="84" y="159"/>
                  </a:cubicBezTo>
                  <a:cubicBezTo>
                    <a:pt x="168" y="745"/>
                    <a:pt x="1" y="1331"/>
                    <a:pt x="670" y="1666"/>
                  </a:cubicBezTo>
                  <a:cubicBezTo>
                    <a:pt x="587" y="1163"/>
                    <a:pt x="587" y="745"/>
                    <a:pt x="587" y="242"/>
                  </a:cubicBezTo>
                  <a:lnTo>
                    <a:pt x="587" y="159"/>
                  </a:lnTo>
                  <a:cubicBezTo>
                    <a:pt x="495" y="67"/>
                    <a:pt x="428" y="0"/>
                    <a:pt x="345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5" name="Google Shape;19185;p23"/>
            <p:cNvSpPr/>
            <p:nvPr/>
          </p:nvSpPr>
          <p:spPr>
            <a:xfrm>
              <a:off x="3963825" y="4346650"/>
              <a:ext cx="16775" cy="37700"/>
            </a:xfrm>
            <a:custGeom>
              <a:avLst/>
              <a:gdLst/>
              <a:ahLst/>
              <a:cxnLst/>
              <a:rect l="l" t="t" r="r" b="b"/>
              <a:pathLst>
                <a:path w="671" h="1508" extrusionOk="0">
                  <a:moveTo>
                    <a:pt x="0" y="0"/>
                  </a:moveTo>
                  <a:lnTo>
                    <a:pt x="0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6" name="Google Shape;19186;p23"/>
            <p:cNvSpPr/>
            <p:nvPr/>
          </p:nvSpPr>
          <p:spPr>
            <a:xfrm>
              <a:off x="3639400" y="2494750"/>
              <a:ext cx="12600" cy="5900"/>
            </a:xfrm>
            <a:custGeom>
              <a:avLst/>
              <a:gdLst/>
              <a:ahLst/>
              <a:cxnLst/>
              <a:rect l="l" t="t" r="r" b="b"/>
              <a:pathLst>
                <a:path w="504" h="236" extrusionOk="0">
                  <a:moveTo>
                    <a:pt x="247" y="0"/>
                  </a:moveTo>
                  <a:cubicBezTo>
                    <a:pt x="182" y="0"/>
                    <a:pt x="106" y="47"/>
                    <a:pt x="1" y="152"/>
                  </a:cubicBezTo>
                  <a:cubicBezTo>
                    <a:pt x="168" y="236"/>
                    <a:pt x="336" y="236"/>
                    <a:pt x="503" y="236"/>
                  </a:cubicBezTo>
                  <a:cubicBezTo>
                    <a:pt x="406" y="90"/>
                    <a:pt x="337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7" name="Google Shape;19187;p23"/>
            <p:cNvSpPr/>
            <p:nvPr/>
          </p:nvSpPr>
          <p:spPr>
            <a:xfrm>
              <a:off x="3560325" y="2473425"/>
              <a:ext cx="14225" cy="13925"/>
            </a:xfrm>
            <a:custGeom>
              <a:avLst/>
              <a:gdLst/>
              <a:ahLst/>
              <a:cxnLst/>
              <a:rect l="l" t="t" r="r" b="b"/>
              <a:pathLst>
                <a:path w="569" h="557" extrusionOk="0">
                  <a:moveTo>
                    <a:pt x="150" y="0"/>
                  </a:moveTo>
                  <a:lnTo>
                    <a:pt x="66" y="84"/>
                  </a:lnTo>
                  <a:cubicBezTo>
                    <a:pt x="1" y="346"/>
                    <a:pt x="89" y="556"/>
                    <a:pt x="329" y="556"/>
                  </a:cubicBezTo>
                  <a:cubicBezTo>
                    <a:pt x="397" y="556"/>
                    <a:pt x="477" y="539"/>
                    <a:pt x="569" y="503"/>
                  </a:cubicBezTo>
                  <a:cubicBezTo>
                    <a:pt x="569" y="335"/>
                    <a:pt x="569" y="168"/>
                    <a:pt x="56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8" name="Google Shape;19188;p23"/>
            <p:cNvSpPr/>
            <p:nvPr/>
          </p:nvSpPr>
          <p:spPr>
            <a:xfrm>
              <a:off x="3145475" y="15713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67" y="0"/>
                  </a:moveTo>
                  <a:cubicBezTo>
                    <a:pt x="0" y="168"/>
                    <a:pt x="0" y="335"/>
                    <a:pt x="167" y="503"/>
                  </a:cubicBezTo>
                  <a:cubicBezTo>
                    <a:pt x="502" y="335"/>
                    <a:pt x="502" y="168"/>
                    <a:pt x="167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9" name="Google Shape;19189;p23"/>
            <p:cNvSpPr/>
            <p:nvPr/>
          </p:nvSpPr>
          <p:spPr>
            <a:xfrm>
              <a:off x="3775450" y="2701550"/>
              <a:ext cx="62825" cy="73300"/>
            </a:xfrm>
            <a:custGeom>
              <a:avLst/>
              <a:gdLst/>
              <a:ahLst/>
              <a:cxnLst/>
              <a:rect l="l" t="t" r="r" b="b"/>
              <a:pathLst>
                <a:path w="2513" h="2932" extrusionOk="0">
                  <a:moveTo>
                    <a:pt x="1" y="1"/>
                  </a:moveTo>
                  <a:lnTo>
                    <a:pt x="503" y="922"/>
                  </a:lnTo>
                  <a:cubicBezTo>
                    <a:pt x="838" y="1173"/>
                    <a:pt x="1089" y="1508"/>
                    <a:pt x="1089" y="1926"/>
                  </a:cubicBezTo>
                  <a:cubicBezTo>
                    <a:pt x="1424" y="2178"/>
                    <a:pt x="1591" y="2512"/>
                    <a:pt x="1591" y="2931"/>
                  </a:cubicBezTo>
                  <a:lnTo>
                    <a:pt x="2512" y="2931"/>
                  </a:lnTo>
                  <a:lnTo>
                    <a:pt x="1508" y="503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0" name="Google Shape;19190;p23"/>
            <p:cNvSpPr/>
            <p:nvPr/>
          </p:nvSpPr>
          <p:spPr>
            <a:xfrm>
              <a:off x="5081475" y="1609025"/>
              <a:ext cx="37700" cy="25125"/>
            </a:xfrm>
            <a:custGeom>
              <a:avLst/>
              <a:gdLst/>
              <a:ahLst/>
              <a:cxnLst/>
              <a:rect l="l" t="t" r="r" b="b"/>
              <a:pathLst>
                <a:path w="1508" h="1005" extrusionOk="0">
                  <a:moveTo>
                    <a:pt x="1" y="0"/>
                  </a:moveTo>
                  <a:cubicBezTo>
                    <a:pt x="419" y="419"/>
                    <a:pt x="922" y="754"/>
                    <a:pt x="1508" y="1005"/>
                  </a:cubicBezTo>
                  <a:cubicBezTo>
                    <a:pt x="1508" y="0"/>
                    <a:pt x="754" y="0"/>
                    <a:pt x="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1" name="Google Shape;19191;p23"/>
            <p:cNvSpPr/>
            <p:nvPr/>
          </p:nvSpPr>
          <p:spPr>
            <a:xfrm>
              <a:off x="4076850" y="4897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2" name="Google Shape;19192;p23"/>
            <p:cNvSpPr/>
            <p:nvPr/>
          </p:nvSpPr>
          <p:spPr>
            <a:xfrm>
              <a:off x="3890575" y="4306875"/>
              <a:ext cx="25125" cy="27250"/>
            </a:xfrm>
            <a:custGeom>
              <a:avLst/>
              <a:gdLst/>
              <a:ahLst/>
              <a:cxnLst/>
              <a:rect l="l" t="t" r="r" b="b"/>
              <a:pathLst>
                <a:path w="1005" h="1090" extrusionOk="0">
                  <a:moveTo>
                    <a:pt x="921" y="1"/>
                  </a:moveTo>
                  <a:lnTo>
                    <a:pt x="921" y="1"/>
                  </a:lnTo>
                  <a:cubicBezTo>
                    <a:pt x="503" y="168"/>
                    <a:pt x="84" y="587"/>
                    <a:pt x="0" y="1089"/>
                  </a:cubicBezTo>
                  <a:cubicBezTo>
                    <a:pt x="586" y="1089"/>
                    <a:pt x="1005" y="587"/>
                    <a:pt x="921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3" name="Google Shape;19193;p23"/>
            <p:cNvSpPr/>
            <p:nvPr/>
          </p:nvSpPr>
          <p:spPr>
            <a:xfrm>
              <a:off x="3536850" y="1759725"/>
              <a:ext cx="39800" cy="25125"/>
            </a:xfrm>
            <a:custGeom>
              <a:avLst/>
              <a:gdLst/>
              <a:ahLst/>
              <a:cxnLst/>
              <a:rect l="l" t="t" r="r" b="b"/>
              <a:pathLst>
                <a:path w="1592" h="1005" extrusionOk="0">
                  <a:moveTo>
                    <a:pt x="84" y="0"/>
                  </a:moveTo>
                  <a:cubicBezTo>
                    <a:pt x="84" y="335"/>
                    <a:pt x="84" y="670"/>
                    <a:pt x="1" y="1005"/>
                  </a:cubicBezTo>
                  <a:lnTo>
                    <a:pt x="1591" y="419"/>
                  </a:lnTo>
                  <a:cubicBezTo>
                    <a:pt x="1173" y="0"/>
                    <a:pt x="587" y="0"/>
                    <a:pt x="84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4" name="Google Shape;19194;p23"/>
            <p:cNvSpPr/>
            <p:nvPr/>
          </p:nvSpPr>
          <p:spPr>
            <a:xfrm>
              <a:off x="5110775" y="2357975"/>
              <a:ext cx="20950" cy="22100"/>
            </a:xfrm>
            <a:custGeom>
              <a:avLst/>
              <a:gdLst/>
              <a:ahLst/>
              <a:cxnLst/>
              <a:rect l="l" t="t" r="r" b="b"/>
              <a:pathLst>
                <a:path w="838" h="884" extrusionOk="0">
                  <a:moveTo>
                    <a:pt x="476" y="0"/>
                  </a:moveTo>
                  <a:cubicBezTo>
                    <a:pt x="409" y="0"/>
                    <a:pt x="319" y="31"/>
                    <a:pt x="168" y="181"/>
                  </a:cubicBezTo>
                  <a:cubicBezTo>
                    <a:pt x="1" y="432"/>
                    <a:pt x="168" y="684"/>
                    <a:pt x="419" y="851"/>
                  </a:cubicBezTo>
                  <a:cubicBezTo>
                    <a:pt x="442" y="874"/>
                    <a:pt x="476" y="884"/>
                    <a:pt x="515" y="884"/>
                  </a:cubicBezTo>
                  <a:cubicBezTo>
                    <a:pt x="620" y="884"/>
                    <a:pt x="754" y="806"/>
                    <a:pt x="754" y="684"/>
                  </a:cubicBezTo>
                  <a:cubicBezTo>
                    <a:pt x="838" y="432"/>
                    <a:pt x="838" y="181"/>
                    <a:pt x="587" y="14"/>
                  </a:cubicBezTo>
                  <a:cubicBezTo>
                    <a:pt x="553" y="14"/>
                    <a:pt x="520" y="0"/>
                    <a:pt x="476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5" name="Google Shape;19195;p23"/>
            <p:cNvSpPr/>
            <p:nvPr/>
          </p:nvSpPr>
          <p:spPr>
            <a:xfrm>
              <a:off x="3476150" y="1734600"/>
              <a:ext cx="62825" cy="27775"/>
            </a:xfrm>
            <a:custGeom>
              <a:avLst/>
              <a:gdLst/>
              <a:ahLst/>
              <a:cxnLst/>
              <a:rect l="l" t="t" r="r" b="b"/>
              <a:pathLst>
                <a:path w="2513" h="1111" extrusionOk="0">
                  <a:moveTo>
                    <a:pt x="1" y="0"/>
                  </a:moveTo>
                  <a:cubicBezTo>
                    <a:pt x="145" y="916"/>
                    <a:pt x="623" y="1111"/>
                    <a:pt x="1194" y="1111"/>
                  </a:cubicBezTo>
                  <a:cubicBezTo>
                    <a:pt x="1615" y="1111"/>
                    <a:pt x="2086" y="1005"/>
                    <a:pt x="2512" y="1005"/>
                  </a:cubicBezTo>
                  <a:cubicBezTo>
                    <a:pt x="1759" y="419"/>
                    <a:pt x="838" y="84"/>
                    <a:pt x="1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6" name="Google Shape;19196;p23"/>
            <p:cNvSpPr/>
            <p:nvPr/>
          </p:nvSpPr>
          <p:spPr>
            <a:xfrm>
              <a:off x="3400800" y="1734600"/>
              <a:ext cx="4225" cy="4200"/>
            </a:xfrm>
            <a:custGeom>
              <a:avLst/>
              <a:gdLst/>
              <a:ahLst/>
              <a:cxnLst/>
              <a:rect l="l" t="t" r="r" b="b"/>
              <a:pathLst>
                <a:path w="169" h="168" extrusionOk="0">
                  <a:moveTo>
                    <a:pt x="1" y="0"/>
                  </a:moveTo>
                  <a:lnTo>
                    <a:pt x="1" y="0"/>
                  </a:lnTo>
                  <a:cubicBezTo>
                    <a:pt x="43" y="126"/>
                    <a:pt x="85" y="168"/>
                    <a:pt x="116" y="168"/>
                  </a:cubicBezTo>
                  <a:cubicBezTo>
                    <a:pt x="147" y="168"/>
                    <a:pt x="168" y="126"/>
                    <a:pt x="168" y="84"/>
                  </a:cubicBezTo>
                  <a:cubicBezTo>
                    <a:pt x="168" y="8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7" name="Google Shape;19197;p23"/>
            <p:cNvSpPr/>
            <p:nvPr/>
          </p:nvSpPr>
          <p:spPr>
            <a:xfrm>
              <a:off x="5518925" y="2563425"/>
              <a:ext cx="18850" cy="10475"/>
            </a:xfrm>
            <a:custGeom>
              <a:avLst/>
              <a:gdLst/>
              <a:ahLst/>
              <a:cxnLst/>
              <a:rect l="l" t="t" r="r" b="b"/>
              <a:pathLst>
                <a:path w="754" h="419" extrusionOk="0">
                  <a:moveTo>
                    <a:pt x="335" y="0"/>
                  </a:moveTo>
                  <a:cubicBezTo>
                    <a:pt x="251" y="0"/>
                    <a:pt x="84" y="168"/>
                    <a:pt x="0" y="168"/>
                  </a:cubicBezTo>
                  <a:lnTo>
                    <a:pt x="335" y="419"/>
                  </a:lnTo>
                  <a:lnTo>
                    <a:pt x="753" y="252"/>
                  </a:lnTo>
                  <a:cubicBezTo>
                    <a:pt x="586" y="168"/>
                    <a:pt x="502" y="0"/>
                    <a:pt x="335" y="0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8" name="Google Shape;19198;p23"/>
            <p:cNvSpPr/>
            <p:nvPr/>
          </p:nvSpPr>
          <p:spPr>
            <a:xfrm>
              <a:off x="5862175" y="2699475"/>
              <a:ext cx="25125" cy="23175"/>
            </a:xfrm>
            <a:custGeom>
              <a:avLst/>
              <a:gdLst/>
              <a:ahLst/>
              <a:cxnLst/>
              <a:rect l="l" t="t" r="r" b="b"/>
              <a:pathLst>
                <a:path w="1005" h="927" extrusionOk="0">
                  <a:moveTo>
                    <a:pt x="502" y="0"/>
                  </a:moveTo>
                  <a:cubicBezTo>
                    <a:pt x="419" y="335"/>
                    <a:pt x="0" y="586"/>
                    <a:pt x="335" y="837"/>
                  </a:cubicBezTo>
                  <a:cubicBezTo>
                    <a:pt x="419" y="900"/>
                    <a:pt x="492" y="926"/>
                    <a:pt x="557" y="926"/>
                  </a:cubicBezTo>
                  <a:cubicBezTo>
                    <a:pt x="753" y="926"/>
                    <a:pt x="879" y="691"/>
                    <a:pt x="1005" y="502"/>
                  </a:cubicBezTo>
                  <a:lnTo>
                    <a:pt x="502" y="0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9" name="Google Shape;19199;p23"/>
            <p:cNvSpPr/>
            <p:nvPr/>
          </p:nvSpPr>
          <p:spPr>
            <a:xfrm>
              <a:off x="5897750" y="2713575"/>
              <a:ext cx="27225" cy="11575"/>
            </a:xfrm>
            <a:custGeom>
              <a:avLst/>
              <a:gdLst/>
              <a:ahLst/>
              <a:cxnLst/>
              <a:rect l="l" t="t" r="r" b="b"/>
              <a:pathLst>
                <a:path w="1089" h="463" extrusionOk="0">
                  <a:moveTo>
                    <a:pt x="215" y="1"/>
                  </a:moveTo>
                  <a:cubicBezTo>
                    <a:pt x="144" y="1"/>
                    <a:pt x="72" y="8"/>
                    <a:pt x="0" y="22"/>
                  </a:cubicBezTo>
                  <a:cubicBezTo>
                    <a:pt x="208" y="300"/>
                    <a:pt x="531" y="462"/>
                    <a:pt x="874" y="462"/>
                  </a:cubicBezTo>
                  <a:cubicBezTo>
                    <a:pt x="945" y="462"/>
                    <a:pt x="1017" y="455"/>
                    <a:pt x="1089" y="441"/>
                  </a:cubicBezTo>
                  <a:cubicBezTo>
                    <a:pt x="881" y="163"/>
                    <a:pt x="558" y="1"/>
                    <a:pt x="215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0" name="Google Shape;19200;p23"/>
            <p:cNvSpPr/>
            <p:nvPr/>
          </p:nvSpPr>
          <p:spPr>
            <a:xfrm>
              <a:off x="5860075" y="2689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1"/>
                  </a:moveTo>
                  <a:lnTo>
                    <a:pt x="503" y="419"/>
                  </a:lnTo>
                  <a:cubicBezTo>
                    <a:pt x="419" y="252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1" name="Google Shape;19201;p23"/>
            <p:cNvSpPr/>
            <p:nvPr/>
          </p:nvSpPr>
          <p:spPr>
            <a:xfrm>
              <a:off x="5809850" y="26638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20"/>
                  </a:ln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2" name="Google Shape;19202;p23"/>
            <p:cNvSpPr/>
            <p:nvPr/>
          </p:nvSpPr>
          <p:spPr>
            <a:xfrm>
              <a:off x="6084025" y="28020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0" y="0"/>
                  </a:moveTo>
                  <a:lnTo>
                    <a:pt x="586" y="503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3" name="Google Shape;19203;p23"/>
            <p:cNvSpPr/>
            <p:nvPr/>
          </p:nvSpPr>
          <p:spPr>
            <a:xfrm>
              <a:off x="5947975" y="273715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3"/>
                    <a:pt x="880" y="523"/>
                  </a:cubicBezTo>
                  <a:cubicBezTo>
                    <a:pt x="949" y="523"/>
                    <a:pt x="1019" y="516"/>
                    <a:pt x="1089" y="502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4" name="Google Shape;19204;p23"/>
            <p:cNvSpPr/>
            <p:nvPr/>
          </p:nvSpPr>
          <p:spPr>
            <a:xfrm>
              <a:off x="3109875" y="4886650"/>
              <a:ext cx="12600" cy="23025"/>
            </a:xfrm>
            <a:custGeom>
              <a:avLst/>
              <a:gdLst/>
              <a:ahLst/>
              <a:cxnLst/>
              <a:rect l="l" t="t" r="r" b="b"/>
              <a:pathLst>
                <a:path w="504" h="921" extrusionOk="0">
                  <a:moveTo>
                    <a:pt x="503" y="0"/>
                  </a:moveTo>
                  <a:cubicBezTo>
                    <a:pt x="1" y="335"/>
                    <a:pt x="1" y="586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5" name="Google Shape;19205;p23"/>
            <p:cNvSpPr/>
            <p:nvPr/>
          </p:nvSpPr>
          <p:spPr>
            <a:xfrm>
              <a:off x="4152200" y="485942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cubicBezTo>
                    <a:pt x="0" y="419"/>
                    <a:pt x="168" y="838"/>
                    <a:pt x="502" y="1005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6" name="Google Shape;19206;p23"/>
            <p:cNvSpPr/>
            <p:nvPr/>
          </p:nvSpPr>
          <p:spPr>
            <a:xfrm>
              <a:off x="3817325" y="3882000"/>
              <a:ext cx="41875" cy="62825"/>
            </a:xfrm>
            <a:custGeom>
              <a:avLst/>
              <a:gdLst/>
              <a:ahLst/>
              <a:cxnLst/>
              <a:rect l="l" t="t" r="r" b="b"/>
              <a:pathLst>
                <a:path w="1675" h="2513" extrusionOk="0">
                  <a:moveTo>
                    <a:pt x="335" y="1"/>
                  </a:moveTo>
                  <a:cubicBezTo>
                    <a:pt x="419" y="838"/>
                    <a:pt x="0" y="1759"/>
                    <a:pt x="837" y="2512"/>
                  </a:cubicBezTo>
                  <a:cubicBezTo>
                    <a:pt x="837" y="2177"/>
                    <a:pt x="837" y="1843"/>
                    <a:pt x="837" y="1424"/>
                  </a:cubicBezTo>
                  <a:cubicBezTo>
                    <a:pt x="1172" y="754"/>
                    <a:pt x="1674" y="1"/>
                    <a:pt x="335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7" name="Google Shape;19207;p23"/>
            <p:cNvSpPr/>
            <p:nvPr/>
          </p:nvSpPr>
          <p:spPr>
            <a:xfrm>
              <a:off x="3513825" y="2475525"/>
              <a:ext cx="60725" cy="48150"/>
            </a:xfrm>
            <a:custGeom>
              <a:avLst/>
              <a:gdLst/>
              <a:ahLst/>
              <a:cxnLst/>
              <a:rect l="l" t="t" r="r" b="b"/>
              <a:pathLst>
                <a:path w="2429" h="1926" extrusionOk="0">
                  <a:moveTo>
                    <a:pt x="1926" y="0"/>
                  </a:moveTo>
                  <a:cubicBezTo>
                    <a:pt x="84" y="84"/>
                    <a:pt x="84" y="84"/>
                    <a:pt x="1" y="1926"/>
                  </a:cubicBezTo>
                  <a:cubicBezTo>
                    <a:pt x="922" y="1591"/>
                    <a:pt x="1675" y="1172"/>
                    <a:pt x="2429" y="503"/>
                  </a:cubicBezTo>
                  <a:lnTo>
                    <a:pt x="1926" y="0"/>
                  </a:ln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8" name="Google Shape;19208;p23"/>
            <p:cNvSpPr/>
            <p:nvPr/>
          </p:nvSpPr>
          <p:spPr>
            <a:xfrm>
              <a:off x="3551500" y="244830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1"/>
                  </a:moveTo>
                  <a:cubicBezTo>
                    <a:pt x="1" y="252"/>
                    <a:pt x="168" y="503"/>
                    <a:pt x="419" y="58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9" name="Google Shape;19209;p23"/>
            <p:cNvSpPr/>
            <p:nvPr/>
          </p:nvSpPr>
          <p:spPr>
            <a:xfrm>
              <a:off x="3838250" y="3944800"/>
              <a:ext cx="16750" cy="37700"/>
            </a:xfrm>
            <a:custGeom>
              <a:avLst/>
              <a:gdLst/>
              <a:ahLst/>
              <a:cxnLst/>
              <a:rect l="l" t="t" r="r" b="b"/>
              <a:pathLst>
                <a:path w="670" h="1508" extrusionOk="0">
                  <a:moveTo>
                    <a:pt x="0" y="0"/>
                  </a:moveTo>
                  <a:lnTo>
                    <a:pt x="84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0" name="Google Shape;19210;p23"/>
            <p:cNvSpPr/>
            <p:nvPr/>
          </p:nvSpPr>
          <p:spPr>
            <a:xfrm>
              <a:off x="5382875" y="35869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1" name="Google Shape;19211;p23"/>
            <p:cNvSpPr/>
            <p:nvPr/>
          </p:nvSpPr>
          <p:spPr>
            <a:xfrm>
              <a:off x="3469875" y="240820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0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75"/>
                    <a:pt x="88" y="135"/>
                    <a:pt x="168" y="164"/>
                  </a:cubicBezTo>
                  <a:lnTo>
                    <a:pt x="168" y="164"/>
                  </a:lnTo>
                  <a:cubicBezTo>
                    <a:pt x="163" y="29"/>
                    <a:pt x="106" y="1"/>
                    <a:pt x="60" y="1"/>
                  </a:cubicBezTo>
                  <a:close/>
                  <a:moveTo>
                    <a:pt x="168" y="164"/>
                  </a:moveTo>
                  <a:cubicBezTo>
                    <a:pt x="168" y="170"/>
                    <a:pt x="168" y="176"/>
                    <a:pt x="168" y="182"/>
                  </a:cubicBezTo>
                  <a:lnTo>
                    <a:pt x="252" y="182"/>
                  </a:lnTo>
                  <a:cubicBezTo>
                    <a:pt x="228" y="182"/>
                    <a:pt x="199" y="175"/>
                    <a:pt x="168" y="164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2" name="Google Shape;19212;p23"/>
            <p:cNvSpPr/>
            <p:nvPr/>
          </p:nvSpPr>
          <p:spPr>
            <a:xfrm>
              <a:off x="4604325" y="3822075"/>
              <a:ext cx="69050" cy="62125"/>
            </a:xfrm>
            <a:custGeom>
              <a:avLst/>
              <a:gdLst/>
              <a:ahLst/>
              <a:cxnLst/>
              <a:rect l="l" t="t" r="r" b="b"/>
              <a:pathLst>
                <a:path w="2762" h="2485" extrusionOk="0">
                  <a:moveTo>
                    <a:pt x="609" y="0"/>
                  </a:moveTo>
                  <a:cubicBezTo>
                    <a:pt x="337" y="0"/>
                    <a:pt x="82" y="211"/>
                    <a:pt x="82" y="472"/>
                  </a:cubicBezTo>
                  <a:cubicBezTo>
                    <a:pt x="1" y="962"/>
                    <a:pt x="1191" y="2485"/>
                    <a:pt x="1717" y="2485"/>
                  </a:cubicBezTo>
                  <a:cubicBezTo>
                    <a:pt x="1731" y="2485"/>
                    <a:pt x="1744" y="2484"/>
                    <a:pt x="1757" y="2481"/>
                  </a:cubicBezTo>
                  <a:cubicBezTo>
                    <a:pt x="2761" y="2314"/>
                    <a:pt x="2510" y="1477"/>
                    <a:pt x="2510" y="891"/>
                  </a:cubicBezTo>
                  <a:lnTo>
                    <a:pt x="2008" y="388"/>
                  </a:lnTo>
                  <a:cubicBezTo>
                    <a:pt x="1589" y="221"/>
                    <a:pt x="1171" y="137"/>
                    <a:pt x="836" y="54"/>
                  </a:cubicBezTo>
                  <a:cubicBezTo>
                    <a:pt x="762" y="17"/>
                    <a:pt x="685" y="0"/>
                    <a:pt x="609" y="0"/>
                  </a:cubicBezTo>
                  <a:close/>
                </a:path>
              </a:pathLst>
            </a:custGeom>
            <a:solidFill>
              <a:srgbClr val="15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3" name="Google Shape;19213;p23"/>
            <p:cNvSpPr/>
            <p:nvPr/>
          </p:nvSpPr>
          <p:spPr>
            <a:xfrm>
              <a:off x="5042300" y="4426175"/>
              <a:ext cx="47575" cy="50750"/>
            </a:xfrm>
            <a:custGeom>
              <a:avLst/>
              <a:gdLst/>
              <a:ahLst/>
              <a:cxnLst/>
              <a:rect l="l" t="t" r="r" b="b"/>
              <a:pathLst>
                <a:path w="1903" h="2030" extrusionOk="0">
                  <a:moveTo>
                    <a:pt x="75" y="1251"/>
                  </a:moveTo>
                  <a:cubicBezTo>
                    <a:pt x="70" y="1253"/>
                    <a:pt x="65" y="1255"/>
                    <a:pt x="61" y="1257"/>
                  </a:cubicBezTo>
                  <a:lnTo>
                    <a:pt x="61" y="1340"/>
                  </a:lnTo>
                  <a:cubicBezTo>
                    <a:pt x="67" y="1311"/>
                    <a:pt x="71" y="1281"/>
                    <a:pt x="75" y="1251"/>
                  </a:cubicBezTo>
                  <a:close/>
                  <a:moveTo>
                    <a:pt x="701" y="0"/>
                  </a:moveTo>
                  <a:cubicBezTo>
                    <a:pt x="597" y="0"/>
                    <a:pt x="471" y="49"/>
                    <a:pt x="312" y="168"/>
                  </a:cubicBezTo>
                  <a:cubicBezTo>
                    <a:pt x="0" y="402"/>
                    <a:pt x="123" y="852"/>
                    <a:pt x="75" y="1251"/>
                  </a:cubicBezTo>
                  <a:lnTo>
                    <a:pt x="75" y="1251"/>
                  </a:lnTo>
                  <a:cubicBezTo>
                    <a:pt x="155" y="1221"/>
                    <a:pt x="228" y="1208"/>
                    <a:pt x="297" y="1208"/>
                  </a:cubicBezTo>
                  <a:cubicBezTo>
                    <a:pt x="835" y="1208"/>
                    <a:pt x="1071" y="2030"/>
                    <a:pt x="1576" y="2030"/>
                  </a:cubicBezTo>
                  <a:cubicBezTo>
                    <a:pt x="1673" y="2030"/>
                    <a:pt x="1781" y="1999"/>
                    <a:pt x="1903" y="1926"/>
                  </a:cubicBezTo>
                  <a:cubicBezTo>
                    <a:pt x="1903" y="1424"/>
                    <a:pt x="1735" y="1005"/>
                    <a:pt x="1400" y="754"/>
                  </a:cubicBezTo>
                  <a:cubicBezTo>
                    <a:pt x="1145" y="499"/>
                    <a:pt x="1036" y="0"/>
                    <a:pt x="701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4" name="Google Shape;19214;p23"/>
            <p:cNvSpPr/>
            <p:nvPr/>
          </p:nvSpPr>
          <p:spPr>
            <a:xfrm>
              <a:off x="4792650" y="3718750"/>
              <a:ext cx="6300" cy="2650"/>
            </a:xfrm>
            <a:custGeom>
              <a:avLst/>
              <a:gdLst/>
              <a:ahLst/>
              <a:cxnLst/>
              <a:rect l="l" t="t" r="r" b="b"/>
              <a:pathLst>
                <a:path w="252" h="106" extrusionOk="0">
                  <a:moveTo>
                    <a:pt x="0" y="1"/>
                  </a:moveTo>
                  <a:cubicBezTo>
                    <a:pt x="42" y="84"/>
                    <a:pt x="105" y="105"/>
                    <a:pt x="157" y="105"/>
                  </a:cubicBezTo>
                  <a:cubicBezTo>
                    <a:pt x="210" y="105"/>
                    <a:pt x="251" y="84"/>
                    <a:pt x="251" y="84"/>
                  </a:cubicBezTo>
                  <a:cubicBezTo>
                    <a:pt x="251" y="8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5" name="Google Shape;19215;p23"/>
            <p:cNvSpPr/>
            <p:nvPr/>
          </p:nvSpPr>
          <p:spPr>
            <a:xfrm>
              <a:off x="4570800" y="3404800"/>
              <a:ext cx="8375" cy="12575"/>
            </a:xfrm>
            <a:custGeom>
              <a:avLst/>
              <a:gdLst/>
              <a:ahLst/>
              <a:cxnLst/>
              <a:rect l="l" t="t" r="r" b="b"/>
              <a:pathLst>
                <a:path w="335" h="503" extrusionOk="0">
                  <a:moveTo>
                    <a:pt x="335" y="1"/>
                  </a:moveTo>
                  <a:cubicBezTo>
                    <a:pt x="0" y="84"/>
                    <a:pt x="0" y="252"/>
                    <a:pt x="335" y="503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6" name="Google Shape;19216;p23"/>
            <p:cNvSpPr/>
            <p:nvPr/>
          </p:nvSpPr>
          <p:spPr>
            <a:xfrm>
              <a:off x="3271050" y="981125"/>
              <a:ext cx="184200" cy="75550"/>
            </a:xfrm>
            <a:custGeom>
              <a:avLst/>
              <a:gdLst/>
              <a:ahLst/>
              <a:cxnLst/>
              <a:rect l="l" t="t" r="r" b="b"/>
              <a:pathLst>
                <a:path w="7368" h="3022" extrusionOk="0">
                  <a:moveTo>
                    <a:pt x="1089" y="0"/>
                  </a:moveTo>
                  <a:cubicBezTo>
                    <a:pt x="503" y="670"/>
                    <a:pt x="0" y="1256"/>
                    <a:pt x="1423" y="1507"/>
                  </a:cubicBezTo>
                  <a:cubicBezTo>
                    <a:pt x="2930" y="1842"/>
                    <a:pt x="4521" y="1759"/>
                    <a:pt x="5693" y="3014"/>
                  </a:cubicBezTo>
                  <a:lnTo>
                    <a:pt x="6195" y="3014"/>
                  </a:lnTo>
                  <a:cubicBezTo>
                    <a:pt x="6291" y="3014"/>
                    <a:pt x="6407" y="3021"/>
                    <a:pt x="6528" y="3021"/>
                  </a:cubicBezTo>
                  <a:cubicBezTo>
                    <a:pt x="6831" y="3021"/>
                    <a:pt x="7164" y="2978"/>
                    <a:pt x="7284" y="2679"/>
                  </a:cubicBezTo>
                  <a:cubicBezTo>
                    <a:pt x="7368" y="2177"/>
                    <a:pt x="7033" y="1675"/>
                    <a:pt x="6530" y="1591"/>
                  </a:cubicBezTo>
                  <a:cubicBezTo>
                    <a:pt x="5861" y="1507"/>
                    <a:pt x="5191" y="1256"/>
                    <a:pt x="4689" y="1005"/>
                  </a:cubicBezTo>
                  <a:cubicBezTo>
                    <a:pt x="3516" y="419"/>
                    <a:pt x="2177" y="754"/>
                    <a:pt x="1089" y="0"/>
                  </a:cubicBezTo>
                  <a:close/>
                </a:path>
              </a:pathLst>
            </a:custGeom>
            <a:solidFill>
              <a:srgbClr val="1A5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7" name="Google Shape;19217;p23"/>
            <p:cNvSpPr/>
            <p:nvPr/>
          </p:nvSpPr>
          <p:spPr>
            <a:xfrm>
              <a:off x="3913600" y="115275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251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8" name="Google Shape;19218;p23"/>
            <p:cNvSpPr/>
            <p:nvPr/>
          </p:nvSpPr>
          <p:spPr>
            <a:xfrm>
              <a:off x="5232175" y="1554600"/>
              <a:ext cx="62825" cy="29325"/>
            </a:xfrm>
            <a:custGeom>
              <a:avLst/>
              <a:gdLst/>
              <a:ahLst/>
              <a:cxnLst/>
              <a:rect l="l" t="t" r="r" b="b"/>
              <a:pathLst>
                <a:path w="2513" h="1173" extrusionOk="0">
                  <a:moveTo>
                    <a:pt x="0" y="84"/>
                  </a:moveTo>
                  <a:lnTo>
                    <a:pt x="0" y="84"/>
                  </a:lnTo>
                  <a:cubicBezTo>
                    <a:pt x="754" y="670"/>
                    <a:pt x="1591" y="1005"/>
                    <a:pt x="2512" y="1173"/>
                  </a:cubicBezTo>
                  <a:cubicBezTo>
                    <a:pt x="2010" y="1"/>
                    <a:pt x="1005" y="168"/>
                    <a:pt x="0" y="84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9" name="Google Shape;19219;p23"/>
            <p:cNvSpPr/>
            <p:nvPr/>
          </p:nvSpPr>
          <p:spPr>
            <a:xfrm>
              <a:off x="4830325" y="1408000"/>
              <a:ext cx="50250" cy="23150"/>
            </a:xfrm>
            <a:custGeom>
              <a:avLst/>
              <a:gdLst/>
              <a:ahLst/>
              <a:cxnLst/>
              <a:rect l="l" t="t" r="r" b="b"/>
              <a:pathLst>
                <a:path w="2010" h="926" extrusionOk="0">
                  <a:moveTo>
                    <a:pt x="867" y="1"/>
                  </a:moveTo>
                  <a:cubicBezTo>
                    <a:pt x="664" y="1"/>
                    <a:pt x="455" y="17"/>
                    <a:pt x="257" y="17"/>
                  </a:cubicBezTo>
                  <a:cubicBezTo>
                    <a:pt x="169" y="17"/>
                    <a:pt x="83" y="13"/>
                    <a:pt x="0" y="4"/>
                  </a:cubicBezTo>
                  <a:lnTo>
                    <a:pt x="0" y="4"/>
                  </a:lnTo>
                  <a:cubicBezTo>
                    <a:pt x="503" y="590"/>
                    <a:pt x="1340" y="590"/>
                    <a:pt x="2010" y="925"/>
                  </a:cubicBezTo>
                  <a:cubicBezTo>
                    <a:pt x="1901" y="112"/>
                    <a:pt x="1406" y="1"/>
                    <a:pt x="867" y="1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0" name="Google Shape;19220;p23"/>
            <p:cNvSpPr/>
            <p:nvPr/>
          </p:nvSpPr>
          <p:spPr>
            <a:xfrm>
              <a:off x="5332625" y="15963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336" y="507"/>
                    <a:pt x="922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1" name="Google Shape;19221;p23"/>
            <p:cNvSpPr/>
            <p:nvPr/>
          </p:nvSpPr>
          <p:spPr>
            <a:xfrm>
              <a:off x="5305425" y="1583900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587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2" name="Google Shape;19222;p23"/>
            <p:cNvSpPr/>
            <p:nvPr/>
          </p:nvSpPr>
          <p:spPr>
            <a:xfrm>
              <a:off x="4451500" y="1294275"/>
              <a:ext cx="64900" cy="13500"/>
            </a:xfrm>
            <a:custGeom>
              <a:avLst/>
              <a:gdLst/>
              <a:ahLst/>
              <a:cxnLst/>
              <a:rect l="l" t="t" r="r" b="b"/>
              <a:pathLst>
                <a:path w="2596" h="540" extrusionOk="0">
                  <a:moveTo>
                    <a:pt x="1311" y="0"/>
                  </a:moveTo>
                  <a:cubicBezTo>
                    <a:pt x="976" y="0"/>
                    <a:pt x="626" y="44"/>
                    <a:pt x="282" y="44"/>
                  </a:cubicBezTo>
                  <a:cubicBezTo>
                    <a:pt x="187" y="44"/>
                    <a:pt x="93" y="41"/>
                    <a:pt x="0" y="32"/>
                  </a:cubicBezTo>
                  <a:lnTo>
                    <a:pt x="0" y="32"/>
                  </a:lnTo>
                  <a:cubicBezTo>
                    <a:pt x="482" y="466"/>
                    <a:pt x="991" y="539"/>
                    <a:pt x="1496" y="539"/>
                  </a:cubicBezTo>
                  <a:cubicBezTo>
                    <a:pt x="1754" y="539"/>
                    <a:pt x="2011" y="520"/>
                    <a:pt x="2263" y="520"/>
                  </a:cubicBezTo>
                  <a:cubicBezTo>
                    <a:pt x="2375" y="520"/>
                    <a:pt x="2486" y="524"/>
                    <a:pt x="2595" y="535"/>
                  </a:cubicBezTo>
                  <a:cubicBezTo>
                    <a:pt x="2240" y="91"/>
                    <a:pt x="1792" y="0"/>
                    <a:pt x="1311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3" name="Google Shape;19223;p23"/>
            <p:cNvSpPr/>
            <p:nvPr/>
          </p:nvSpPr>
          <p:spPr>
            <a:xfrm>
              <a:off x="4378225" y="1281700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1211" y="1"/>
                  </a:moveTo>
                  <a:cubicBezTo>
                    <a:pt x="894" y="1"/>
                    <a:pt x="572" y="45"/>
                    <a:pt x="258" y="45"/>
                  </a:cubicBezTo>
                  <a:cubicBezTo>
                    <a:pt x="171" y="45"/>
                    <a:pt x="86" y="42"/>
                    <a:pt x="1" y="33"/>
                  </a:cubicBezTo>
                  <a:lnTo>
                    <a:pt x="1" y="33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1"/>
                    <a:pt x="2512" y="535"/>
                  </a:cubicBezTo>
                  <a:cubicBezTo>
                    <a:pt x="2113" y="92"/>
                    <a:pt x="1667" y="1"/>
                    <a:pt x="121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4" name="Google Shape;19224;p23"/>
            <p:cNvSpPr/>
            <p:nvPr/>
          </p:nvSpPr>
          <p:spPr>
            <a:xfrm>
              <a:off x="4328000" y="12698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419" y="507"/>
                    <a:pt x="1005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5" name="Google Shape;19225;p23"/>
            <p:cNvSpPr/>
            <p:nvPr/>
          </p:nvSpPr>
          <p:spPr>
            <a:xfrm>
              <a:off x="4302875" y="1256875"/>
              <a:ext cx="25150" cy="13100"/>
            </a:xfrm>
            <a:custGeom>
              <a:avLst/>
              <a:gdLst/>
              <a:ahLst/>
              <a:cxnLst/>
              <a:rect l="l" t="t" r="r" b="b"/>
              <a:pathLst>
                <a:path w="1006" h="524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168" y="356"/>
                    <a:pt x="587" y="524"/>
                    <a:pt x="1006" y="524"/>
                  </a:cubicBezTo>
                  <a:cubicBezTo>
                    <a:pt x="866" y="175"/>
                    <a:pt x="552" y="0"/>
                    <a:pt x="209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6" name="Google Shape;19226;p23"/>
            <p:cNvSpPr/>
            <p:nvPr/>
          </p:nvSpPr>
          <p:spPr>
            <a:xfrm>
              <a:off x="4464050" y="12720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0" y="0"/>
                  </a:moveTo>
                  <a:cubicBezTo>
                    <a:pt x="0" y="0"/>
                    <a:pt x="0" y="168"/>
                    <a:pt x="0" y="252"/>
                  </a:cubicBezTo>
                  <a:lnTo>
                    <a:pt x="168" y="252"/>
                  </a:lnTo>
                  <a:cubicBezTo>
                    <a:pt x="252" y="252"/>
                    <a:pt x="252" y="168"/>
                    <a:pt x="252" y="84"/>
                  </a:cubicBezTo>
                  <a:cubicBezTo>
                    <a:pt x="168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7" name="Google Shape;19227;p23"/>
            <p:cNvSpPr/>
            <p:nvPr/>
          </p:nvSpPr>
          <p:spPr>
            <a:xfrm>
              <a:off x="5193100" y="1629675"/>
              <a:ext cx="20250" cy="19125"/>
            </a:xfrm>
            <a:custGeom>
              <a:avLst/>
              <a:gdLst/>
              <a:ahLst/>
              <a:cxnLst/>
              <a:rect l="l" t="t" r="r" b="b"/>
              <a:pathLst>
                <a:path w="810" h="765" extrusionOk="0">
                  <a:moveTo>
                    <a:pt x="421" y="1"/>
                  </a:moveTo>
                  <a:cubicBezTo>
                    <a:pt x="0" y="1"/>
                    <a:pt x="133" y="376"/>
                    <a:pt x="56" y="681"/>
                  </a:cubicBezTo>
                  <a:cubicBezTo>
                    <a:pt x="391" y="598"/>
                    <a:pt x="810" y="765"/>
                    <a:pt x="726" y="179"/>
                  </a:cubicBezTo>
                  <a:cubicBezTo>
                    <a:pt x="726" y="95"/>
                    <a:pt x="643" y="11"/>
                    <a:pt x="559" y="11"/>
                  </a:cubicBezTo>
                  <a:cubicBezTo>
                    <a:pt x="507" y="4"/>
                    <a:pt x="462" y="1"/>
                    <a:pt x="421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8" name="Google Shape;19228;p23"/>
            <p:cNvSpPr/>
            <p:nvPr/>
          </p:nvSpPr>
          <p:spPr>
            <a:xfrm>
              <a:off x="5027050" y="1591950"/>
              <a:ext cx="4225" cy="4525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7"/>
                    <a:pt x="85" y="181"/>
                    <a:pt x="168" y="181"/>
                  </a:cubicBezTo>
                  <a:cubicBezTo>
                    <a:pt x="118" y="30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9" name="Google Shape;19229;p23"/>
            <p:cNvSpPr/>
            <p:nvPr/>
          </p:nvSpPr>
          <p:spPr>
            <a:xfrm>
              <a:off x="4198225" y="1364525"/>
              <a:ext cx="4225" cy="5925"/>
            </a:xfrm>
            <a:custGeom>
              <a:avLst/>
              <a:gdLst/>
              <a:ahLst/>
              <a:cxnLst/>
              <a:rect l="l" t="t" r="r" b="b"/>
              <a:pathLst>
                <a:path w="169" h="237" extrusionOk="0">
                  <a:moveTo>
                    <a:pt x="39" y="1"/>
                  </a:moveTo>
                  <a:cubicBezTo>
                    <a:pt x="16" y="1"/>
                    <a:pt x="1" y="47"/>
                    <a:pt x="1" y="153"/>
                  </a:cubicBezTo>
                  <a:cubicBezTo>
                    <a:pt x="1" y="153"/>
                    <a:pt x="168" y="236"/>
                    <a:pt x="168" y="236"/>
                  </a:cubicBezTo>
                  <a:cubicBezTo>
                    <a:pt x="120" y="90"/>
                    <a:pt x="71" y="1"/>
                    <a:pt x="39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0" name="Google Shape;19230;p23"/>
            <p:cNvSpPr/>
            <p:nvPr/>
          </p:nvSpPr>
          <p:spPr>
            <a:xfrm>
              <a:off x="5407975" y="2395725"/>
              <a:ext cx="100500" cy="52600"/>
            </a:xfrm>
            <a:custGeom>
              <a:avLst/>
              <a:gdLst/>
              <a:ahLst/>
              <a:cxnLst/>
              <a:rect l="l" t="t" r="r" b="b"/>
              <a:pathLst>
                <a:path w="4020" h="2104" extrusionOk="0">
                  <a:moveTo>
                    <a:pt x="865" y="0"/>
                  </a:moveTo>
                  <a:cubicBezTo>
                    <a:pt x="592" y="0"/>
                    <a:pt x="306" y="53"/>
                    <a:pt x="1" y="178"/>
                  </a:cubicBezTo>
                  <a:cubicBezTo>
                    <a:pt x="419" y="681"/>
                    <a:pt x="1006" y="1015"/>
                    <a:pt x="1759" y="1099"/>
                  </a:cubicBezTo>
                  <a:cubicBezTo>
                    <a:pt x="2596" y="1099"/>
                    <a:pt x="3015" y="1685"/>
                    <a:pt x="3601" y="2104"/>
                  </a:cubicBezTo>
                  <a:cubicBezTo>
                    <a:pt x="3685" y="1769"/>
                    <a:pt x="4019" y="1267"/>
                    <a:pt x="3601" y="1099"/>
                  </a:cubicBezTo>
                  <a:cubicBezTo>
                    <a:pt x="2680" y="705"/>
                    <a:pt x="1863" y="0"/>
                    <a:pt x="865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1" name="Google Shape;19231;p23"/>
            <p:cNvSpPr/>
            <p:nvPr/>
          </p:nvSpPr>
          <p:spPr>
            <a:xfrm>
              <a:off x="4510100" y="1987300"/>
              <a:ext cx="49250" cy="36150"/>
            </a:xfrm>
            <a:custGeom>
              <a:avLst/>
              <a:gdLst/>
              <a:ahLst/>
              <a:cxnLst/>
              <a:rect l="l" t="t" r="r" b="b"/>
              <a:pathLst>
                <a:path w="1970" h="1446" extrusionOk="0">
                  <a:moveTo>
                    <a:pt x="790" y="0"/>
                  </a:moveTo>
                  <a:cubicBezTo>
                    <a:pt x="570" y="0"/>
                    <a:pt x="309" y="9"/>
                    <a:pt x="0" y="23"/>
                  </a:cubicBezTo>
                  <a:lnTo>
                    <a:pt x="1256" y="1362"/>
                  </a:lnTo>
                  <a:lnTo>
                    <a:pt x="1758" y="1446"/>
                  </a:lnTo>
                  <a:cubicBezTo>
                    <a:pt x="1969" y="251"/>
                    <a:pt x="1944" y="0"/>
                    <a:pt x="790" y="0"/>
                  </a:cubicBezTo>
                  <a:close/>
                </a:path>
              </a:pathLst>
            </a:custGeom>
            <a:solidFill>
              <a:srgbClr val="90B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2" name="Google Shape;19232;p23"/>
            <p:cNvSpPr/>
            <p:nvPr/>
          </p:nvSpPr>
          <p:spPr>
            <a:xfrm>
              <a:off x="4014050" y="1807900"/>
              <a:ext cx="50250" cy="47450"/>
            </a:xfrm>
            <a:custGeom>
              <a:avLst/>
              <a:gdLst/>
              <a:ahLst/>
              <a:cxnLst/>
              <a:rect l="l" t="t" r="r" b="b"/>
              <a:pathLst>
                <a:path w="2010" h="1898" extrusionOk="0">
                  <a:moveTo>
                    <a:pt x="976" y="0"/>
                  </a:moveTo>
                  <a:cubicBezTo>
                    <a:pt x="702" y="0"/>
                    <a:pt x="381" y="172"/>
                    <a:pt x="1" y="585"/>
                  </a:cubicBezTo>
                  <a:cubicBezTo>
                    <a:pt x="587" y="585"/>
                    <a:pt x="838" y="920"/>
                    <a:pt x="1089" y="1422"/>
                  </a:cubicBezTo>
                  <a:cubicBezTo>
                    <a:pt x="1306" y="1763"/>
                    <a:pt x="1477" y="1897"/>
                    <a:pt x="1611" y="1897"/>
                  </a:cubicBezTo>
                  <a:cubicBezTo>
                    <a:pt x="1838" y="1897"/>
                    <a:pt x="1957" y="1509"/>
                    <a:pt x="2010" y="1087"/>
                  </a:cubicBezTo>
                  <a:cubicBezTo>
                    <a:pt x="1750" y="463"/>
                    <a:pt x="1425" y="0"/>
                    <a:pt x="97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3" name="Google Shape;19233;p23"/>
            <p:cNvSpPr/>
            <p:nvPr/>
          </p:nvSpPr>
          <p:spPr>
            <a:xfrm>
              <a:off x="4277775" y="1934825"/>
              <a:ext cx="62800" cy="24925"/>
            </a:xfrm>
            <a:custGeom>
              <a:avLst/>
              <a:gdLst/>
              <a:ahLst/>
              <a:cxnLst/>
              <a:rect l="l" t="t" r="r" b="b"/>
              <a:pathLst>
                <a:path w="2512" h="997" extrusionOk="0">
                  <a:moveTo>
                    <a:pt x="986" y="0"/>
                  </a:moveTo>
                  <a:cubicBezTo>
                    <a:pt x="657" y="0"/>
                    <a:pt x="329" y="137"/>
                    <a:pt x="0" y="531"/>
                  </a:cubicBezTo>
                  <a:cubicBezTo>
                    <a:pt x="547" y="585"/>
                    <a:pt x="1093" y="997"/>
                    <a:pt x="1639" y="997"/>
                  </a:cubicBezTo>
                  <a:cubicBezTo>
                    <a:pt x="1930" y="997"/>
                    <a:pt x="2221" y="880"/>
                    <a:pt x="2512" y="531"/>
                  </a:cubicBezTo>
                  <a:cubicBezTo>
                    <a:pt x="2003" y="327"/>
                    <a:pt x="1495" y="0"/>
                    <a:pt x="98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4" name="Google Shape;19234;p23"/>
            <p:cNvSpPr/>
            <p:nvPr/>
          </p:nvSpPr>
          <p:spPr>
            <a:xfrm>
              <a:off x="5788900" y="2563200"/>
              <a:ext cx="37700" cy="24425"/>
            </a:xfrm>
            <a:custGeom>
              <a:avLst/>
              <a:gdLst/>
              <a:ahLst/>
              <a:cxnLst/>
              <a:rect l="l" t="t" r="r" b="b"/>
              <a:pathLst>
                <a:path w="1508" h="977" extrusionOk="0">
                  <a:moveTo>
                    <a:pt x="509" y="0"/>
                  </a:moveTo>
                  <a:cubicBezTo>
                    <a:pt x="354" y="0"/>
                    <a:pt x="224" y="37"/>
                    <a:pt x="168" y="261"/>
                  </a:cubicBezTo>
                  <a:cubicBezTo>
                    <a:pt x="1" y="679"/>
                    <a:pt x="336" y="847"/>
                    <a:pt x="671" y="930"/>
                  </a:cubicBezTo>
                  <a:cubicBezTo>
                    <a:pt x="754" y="958"/>
                    <a:pt x="847" y="977"/>
                    <a:pt x="943" y="977"/>
                  </a:cubicBezTo>
                  <a:cubicBezTo>
                    <a:pt x="1136" y="977"/>
                    <a:pt x="1340" y="902"/>
                    <a:pt x="1508" y="679"/>
                  </a:cubicBezTo>
                  <a:cubicBezTo>
                    <a:pt x="1424" y="261"/>
                    <a:pt x="1005" y="93"/>
                    <a:pt x="754" y="9"/>
                  </a:cubicBezTo>
                  <a:cubicBezTo>
                    <a:pt x="671" y="9"/>
                    <a:pt x="587" y="0"/>
                    <a:pt x="509" y="0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5" name="Google Shape;19235;p23"/>
            <p:cNvSpPr/>
            <p:nvPr/>
          </p:nvSpPr>
          <p:spPr>
            <a:xfrm>
              <a:off x="3863350" y="1745075"/>
              <a:ext cx="25150" cy="33825"/>
            </a:xfrm>
            <a:custGeom>
              <a:avLst/>
              <a:gdLst/>
              <a:ahLst/>
              <a:cxnLst/>
              <a:rect l="l" t="t" r="r" b="b"/>
              <a:pathLst>
                <a:path w="1006" h="1353" extrusionOk="0">
                  <a:moveTo>
                    <a:pt x="419" y="0"/>
                  </a:moveTo>
                  <a:cubicBezTo>
                    <a:pt x="1" y="0"/>
                    <a:pt x="85" y="419"/>
                    <a:pt x="85" y="754"/>
                  </a:cubicBezTo>
                  <a:cubicBezTo>
                    <a:pt x="85" y="1053"/>
                    <a:pt x="219" y="1353"/>
                    <a:pt x="546" y="1353"/>
                  </a:cubicBezTo>
                  <a:cubicBezTo>
                    <a:pt x="585" y="1353"/>
                    <a:pt x="626" y="1348"/>
                    <a:pt x="671" y="1340"/>
                  </a:cubicBezTo>
                  <a:cubicBezTo>
                    <a:pt x="838" y="1256"/>
                    <a:pt x="922" y="921"/>
                    <a:pt x="1005" y="754"/>
                  </a:cubicBezTo>
                  <a:cubicBezTo>
                    <a:pt x="922" y="335"/>
                    <a:pt x="838" y="0"/>
                    <a:pt x="419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6" name="Google Shape;19236;p23"/>
            <p:cNvSpPr/>
            <p:nvPr/>
          </p:nvSpPr>
          <p:spPr>
            <a:xfrm>
              <a:off x="5219625" y="2308225"/>
              <a:ext cx="50250" cy="29175"/>
            </a:xfrm>
            <a:custGeom>
              <a:avLst/>
              <a:gdLst/>
              <a:ahLst/>
              <a:cxnLst/>
              <a:rect l="l" t="t" r="r" b="b"/>
              <a:pathLst>
                <a:path w="2010" h="1167" extrusionOk="0">
                  <a:moveTo>
                    <a:pt x="712" y="1"/>
                  </a:moveTo>
                  <a:cubicBezTo>
                    <a:pt x="487" y="1"/>
                    <a:pt x="246" y="34"/>
                    <a:pt x="0" y="78"/>
                  </a:cubicBezTo>
                  <a:cubicBezTo>
                    <a:pt x="502" y="832"/>
                    <a:pt x="1423" y="664"/>
                    <a:pt x="2009" y="1167"/>
                  </a:cubicBezTo>
                  <a:cubicBezTo>
                    <a:pt x="1825" y="247"/>
                    <a:pt x="1327" y="1"/>
                    <a:pt x="712" y="1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7" name="Google Shape;19237;p23"/>
            <p:cNvSpPr/>
            <p:nvPr/>
          </p:nvSpPr>
          <p:spPr>
            <a:xfrm>
              <a:off x="4815675" y="2107150"/>
              <a:ext cx="18850" cy="27225"/>
            </a:xfrm>
            <a:custGeom>
              <a:avLst/>
              <a:gdLst/>
              <a:ahLst/>
              <a:cxnLst/>
              <a:rect l="l" t="t" r="r" b="b"/>
              <a:pathLst>
                <a:path w="754" h="1089" extrusionOk="0">
                  <a:moveTo>
                    <a:pt x="335" y="1"/>
                  </a:moveTo>
                  <a:cubicBezTo>
                    <a:pt x="0" y="335"/>
                    <a:pt x="168" y="754"/>
                    <a:pt x="168" y="1089"/>
                  </a:cubicBezTo>
                  <a:lnTo>
                    <a:pt x="586" y="1089"/>
                  </a:lnTo>
                  <a:cubicBezTo>
                    <a:pt x="586" y="754"/>
                    <a:pt x="754" y="335"/>
                    <a:pt x="335" y="1"/>
                  </a:cubicBezTo>
                  <a:close/>
                </a:path>
              </a:pathLst>
            </a:custGeom>
            <a:solidFill>
              <a:srgbClr val="8CB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8" name="Google Shape;19238;p23"/>
            <p:cNvSpPr/>
            <p:nvPr/>
          </p:nvSpPr>
          <p:spPr>
            <a:xfrm>
              <a:off x="5495900" y="2450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9" name="Google Shape;19239;p23"/>
            <p:cNvSpPr/>
            <p:nvPr/>
          </p:nvSpPr>
          <p:spPr>
            <a:xfrm>
              <a:off x="3141275" y="1572925"/>
              <a:ext cx="6300" cy="11000"/>
            </a:xfrm>
            <a:custGeom>
              <a:avLst/>
              <a:gdLst/>
              <a:ahLst/>
              <a:cxnLst/>
              <a:rect l="l" t="t" r="r" b="b"/>
              <a:pathLst>
                <a:path w="252" h="440" extrusionOk="0">
                  <a:moveTo>
                    <a:pt x="199" y="0"/>
                  </a:moveTo>
                  <a:cubicBezTo>
                    <a:pt x="168" y="0"/>
                    <a:pt x="126" y="21"/>
                    <a:pt x="84" y="105"/>
                  </a:cubicBezTo>
                  <a:cubicBezTo>
                    <a:pt x="1" y="272"/>
                    <a:pt x="84" y="356"/>
                    <a:pt x="252" y="440"/>
                  </a:cubicBezTo>
                  <a:cubicBezTo>
                    <a:pt x="252" y="272"/>
                    <a:pt x="252" y="105"/>
                    <a:pt x="252" y="21"/>
                  </a:cubicBezTo>
                  <a:cubicBezTo>
                    <a:pt x="252" y="21"/>
                    <a:pt x="231" y="0"/>
                    <a:pt x="199" y="0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0" name="Google Shape;19240;p23"/>
            <p:cNvSpPr/>
            <p:nvPr/>
          </p:nvSpPr>
          <p:spPr>
            <a:xfrm>
              <a:off x="4097775" y="47589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168" y="0"/>
                    <a:pt x="84" y="0"/>
                    <a:pt x="0" y="84"/>
                  </a:cubicBezTo>
                  <a:lnTo>
                    <a:pt x="0" y="168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1" name="Google Shape;19241;p23"/>
            <p:cNvSpPr/>
            <p:nvPr/>
          </p:nvSpPr>
          <p:spPr>
            <a:xfrm>
              <a:off x="3926150" y="4294325"/>
              <a:ext cx="12575" cy="16775"/>
            </a:xfrm>
            <a:custGeom>
              <a:avLst/>
              <a:gdLst/>
              <a:ahLst/>
              <a:cxnLst/>
              <a:rect l="l" t="t" r="r" b="b"/>
              <a:pathLst>
                <a:path w="503" h="671" extrusionOk="0">
                  <a:moveTo>
                    <a:pt x="0" y="0"/>
                  </a:moveTo>
                  <a:lnTo>
                    <a:pt x="252" y="670"/>
                  </a:lnTo>
                  <a:cubicBezTo>
                    <a:pt x="503" y="503"/>
                    <a:pt x="503" y="252"/>
                    <a:pt x="503" y="0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242" name="Google Shape;19242;p23"/>
          <p:cNvGrpSpPr/>
          <p:nvPr/>
        </p:nvGrpSpPr>
        <p:grpSpPr>
          <a:xfrm rot="8350181" flipH="1">
            <a:off x="8226217" y="3147606"/>
            <a:ext cx="924493" cy="3255932"/>
            <a:chOff x="2825850" y="403875"/>
            <a:chExt cx="1831675" cy="4838175"/>
          </a:xfrm>
        </p:grpSpPr>
        <p:sp>
          <p:nvSpPr>
            <p:cNvPr id="19243" name="Google Shape;19243;p23"/>
            <p:cNvSpPr/>
            <p:nvPr/>
          </p:nvSpPr>
          <p:spPr>
            <a:xfrm>
              <a:off x="2919775" y="403875"/>
              <a:ext cx="85425" cy="128850"/>
            </a:xfrm>
            <a:custGeom>
              <a:avLst/>
              <a:gdLst/>
              <a:ahLst/>
              <a:cxnLst/>
              <a:rect l="l" t="t" r="r" b="b"/>
              <a:pathLst>
                <a:path w="3417" h="5154" extrusionOk="0">
                  <a:moveTo>
                    <a:pt x="1607" y="1"/>
                  </a:moveTo>
                  <a:cubicBezTo>
                    <a:pt x="846" y="1"/>
                    <a:pt x="381" y="720"/>
                    <a:pt x="172" y="2080"/>
                  </a:cubicBezTo>
                  <a:cubicBezTo>
                    <a:pt x="1" y="3105"/>
                    <a:pt x="342" y="4300"/>
                    <a:pt x="1196" y="5154"/>
                  </a:cubicBezTo>
                  <a:cubicBezTo>
                    <a:pt x="1538" y="4300"/>
                    <a:pt x="2392" y="3617"/>
                    <a:pt x="2050" y="2421"/>
                  </a:cubicBezTo>
                  <a:cubicBezTo>
                    <a:pt x="1709" y="1226"/>
                    <a:pt x="2563" y="1055"/>
                    <a:pt x="3417" y="884"/>
                  </a:cubicBezTo>
                  <a:cubicBezTo>
                    <a:pt x="2689" y="289"/>
                    <a:pt x="2089" y="1"/>
                    <a:pt x="1607" y="1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4" name="Google Shape;19244;p23"/>
            <p:cNvSpPr/>
            <p:nvPr/>
          </p:nvSpPr>
          <p:spPr>
            <a:xfrm>
              <a:off x="3026525" y="455850"/>
              <a:ext cx="106775" cy="123850"/>
            </a:xfrm>
            <a:custGeom>
              <a:avLst/>
              <a:gdLst/>
              <a:ahLst/>
              <a:cxnLst/>
              <a:rect l="l" t="t" r="r" b="b"/>
              <a:pathLst>
                <a:path w="4271" h="4954" extrusionOk="0">
                  <a:moveTo>
                    <a:pt x="0" y="1"/>
                  </a:moveTo>
                  <a:lnTo>
                    <a:pt x="0" y="1"/>
                  </a:lnTo>
                  <a:cubicBezTo>
                    <a:pt x="513" y="2221"/>
                    <a:pt x="2050" y="4100"/>
                    <a:pt x="4270" y="4954"/>
                  </a:cubicBezTo>
                  <a:cubicBezTo>
                    <a:pt x="3928" y="2563"/>
                    <a:pt x="2221" y="684"/>
                    <a:pt x="0" y="1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5" name="Google Shape;19245;p23"/>
            <p:cNvSpPr/>
            <p:nvPr/>
          </p:nvSpPr>
          <p:spPr>
            <a:xfrm>
              <a:off x="3005175" y="425975"/>
              <a:ext cx="21375" cy="29900"/>
            </a:xfrm>
            <a:custGeom>
              <a:avLst/>
              <a:gdLst/>
              <a:ahLst/>
              <a:cxnLst/>
              <a:rect l="l" t="t" r="r" b="b"/>
              <a:pathLst>
                <a:path w="855" h="1196" extrusionOk="0">
                  <a:moveTo>
                    <a:pt x="1" y="0"/>
                  </a:moveTo>
                  <a:lnTo>
                    <a:pt x="854" y="1196"/>
                  </a:lnTo>
                  <a:cubicBezTo>
                    <a:pt x="854" y="684"/>
                    <a:pt x="342" y="171"/>
                    <a:pt x="1" y="0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6" name="Google Shape;19246;p23"/>
            <p:cNvSpPr/>
            <p:nvPr/>
          </p:nvSpPr>
          <p:spPr>
            <a:xfrm>
              <a:off x="2949675" y="532700"/>
              <a:ext cx="21375" cy="25650"/>
            </a:xfrm>
            <a:custGeom>
              <a:avLst/>
              <a:gdLst/>
              <a:ahLst/>
              <a:cxnLst/>
              <a:rect l="l" t="t" r="r" b="b"/>
              <a:pathLst>
                <a:path w="855" h="1026" extrusionOk="0">
                  <a:moveTo>
                    <a:pt x="0" y="1"/>
                  </a:moveTo>
                  <a:cubicBezTo>
                    <a:pt x="0" y="343"/>
                    <a:pt x="0" y="684"/>
                    <a:pt x="0" y="1026"/>
                  </a:cubicBezTo>
                  <a:cubicBezTo>
                    <a:pt x="854" y="513"/>
                    <a:pt x="684" y="172"/>
                    <a:pt x="0" y="1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7" name="Google Shape;19247;p23"/>
            <p:cNvSpPr/>
            <p:nvPr/>
          </p:nvSpPr>
          <p:spPr>
            <a:xfrm>
              <a:off x="2953950" y="583950"/>
              <a:ext cx="21375" cy="25650"/>
            </a:xfrm>
            <a:custGeom>
              <a:avLst/>
              <a:gdLst/>
              <a:ahLst/>
              <a:cxnLst/>
              <a:rect l="l" t="t" r="r" b="b"/>
              <a:pathLst>
                <a:path w="855" h="1026" extrusionOk="0">
                  <a:moveTo>
                    <a:pt x="0" y="0"/>
                  </a:moveTo>
                  <a:lnTo>
                    <a:pt x="854" y="1025"/>
                  </a:ln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8" name="Google Shape;19248;p23"/>
            <p:cNvSpPr/>
            <p:nvPr/>
          </p:nvSpPr>
          <p:spPr>
            <a:xfrm>
              <a:off x="3129000" y="579675"/>
              <a:ext cx="25625" cy="29925"/>
            </a:xfrm>
            <a:custGeom>
              <a:avLst/>
              <a:gdLst/>
              <a:ahLst/>
              <a:cxnLst/>
              <a:rect l="l" t="t" r="r" b="b"/>
              <a:pathLst>
                <a:path w="1025" h="1197" extrusionOk="0">
                  <a:moveTo>
                    <a:pt x="1025" y="119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9" name="Google Shape;19249;p23"/>
            <p:cNvSpPr/>
            <p:nvPr/>
          </p:nvSpPr>
          <p:spPr>
            <a:xfrm>
              <a:off x="4200650" y="4520475"/>
              <a:ext cx="371475" cy="721575"/>
            </a:xfrm>
            <a:custGeom>
              <a:avLst/>
              <a:gdLst/>
              <a:ahLst/>
              <a:cxnLst/>
              <a:rect l="l" t="t" r="r" b="b"/>
              <a:pathLst>
                <a:path w="14859" h="28863" extrusionOk="0">
                  <a:moveTo>
                    <a:pt x="513" y="1"/>
                  </a:moveTo>
                  <a:lnTo>
                    <a:pt x="1" y="513"/>
                  </a:lnTo>
                  <a:cubicBezTo>
                    <a:pt x="1" y="1538"/>
                    <a:pt x="342" y="2733"/>
                    <a:pt x="1025" y="3758"/>
                  </a:cubicBezTo>
                  <a:cubicBezTo>
                    <a:pt x="3416" y="6490"/>
                    <a:pt x="4099" y="10248"/>
                    <a:pt x="5466" y="13322"/>
                  </a:cubicBezTo>
                  <a:cubicBezTo>
                    <a:pt x="7857" y="18445"/>
                    <a:pt x="7857" y="24423"/>
                    <a:pt x="11785" y="28863"/>
                  </a:cubicBezTo>
                  <a:cubicBezTo>
                    <a:pt x="14859" y="28180"/>
                    <a:pt x="14859" y="28009"/>
                    <a:pt x="14346" y="23740"/>
                  </a:cubicBezTo>
                  <a:cubicBezTo>
                    <a:pt x="14005" y="21007"/>
                    <a:pt x="11614" y="19299"/>
                    <a:pt x="11614" y="16567"/>
                  </a:cubicBezTo>
                  <a:cubicBezTo>
                    <a:pt x="9394" y="10760"/>
                    <a:pt x="7857" y="4612"/>
                    <a:pt x="3416" y="1"/>
                  </a:cubicBezTo>
                  <a:lnTo>
                    <a:pt x="2904" y="513"/>
                  </a:lnTo>
                  <a:cubicBezTo>
                    <a:pt x="2733" y="1367"/>
                    <a:pt x="2562" y="2221"/>
                    <a:pt x="3587" y="2733"/>
                  </a:cubicBezTo>
                  <a:cubicBezTo>
                    <a:pt x="2050" y="2050"/>
                    <a:pt x="2221" y="1"/>
                    <a:pt x="513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0" name="Google Shape;19250;p23"/>
            <p:cNvSpPr/>
            <p:nvPr/>
          </p:nvSpPr>
          <p:spPr>
            <a:xfrm>
              <a:off x="3806950" y="4590450"/>
              <a:ext cx="526075" cy="557675"/>
            </a:xfrm>
            <a:custGeom>
              <a:avLst/>
              <a:gdLst/>
              <a:ahLst/>
              <a:cxnLst/>
              <a:rect l="l" t="t" r="r" b="b"/>
              <a:pathLst>
                <a:path w="21043" h="22307" extrusionOk="0">
                  <a:moveTo>
                    <a:pt x="1604" y="1"/>
                  </a:moveTo>
                  <a:cubicBezTo>
                    <a:pt x="578" y="1"/>
                    <a:pt x="1" y="646"/>
                    <a:pt x="549" y="2838"/>
                  </a:cubicBezTo>
                  <a:cubicBezTo>
                    <a:pt x="891" y="4716"/>
                    <a:pt x="2769" y="5229"/>
                    <a:pt x="3794" y="6424"/>
                  </a:cubicBezTo>
                  <a:cubicBezTo>
                    <a:pt x="7380" y="10181"/>
                    <a:pt x="12333" y="12231"/>
                    <a:pt x="15578" y="16500"/>
                  </a:cubicBezTo>
                  <a:cubicBezTo>
                    <a:pt x="17115" y="18550"/>
                    <a:pt x="18993" y="20599"/>
                    <a:pt x="20872" y="22307"/>
                  </a:cubicBezTo>
                  <a:cubicBezTo>
                    <a:pt x="21043" y="20428"/>
                    <a:pt x="20189" y="18550"/>
                    <a:pt x="18481" y="17525"/>
                  </a:cubicBezTo>
                  <a:cubicBezTo>
                    <a:pt x="17286" y="16842"/>
                    <a:pt x="16602" y="15646"/>
                    <a:pt x="16773" y="14280"/>
                  </a:cubicBezTo>
                  <a:cubicBezTo>
                    <a:pt x="17115" y="10352"/>
                    <a:pt x="16773" y="10010"/>
                    <a:pt x="13358" y="10010"/>
                  </a:cubicBezTo>
                  <a:cubicBezTo>
                    <a:pt x="13004" y="10043"/>
                    <a:pt x="12723" y="10063"/>
                    <a:pt x="12503" y="10063"/>
                  </a:cubicBezTo>
                  <a:cubicBezTo>
                    <a:pt x="11549" y="10063"/>
                    <a:pt x="11714" y="9689"/>
                    <a:pt x="11991" y="8303"/>
                  </a:cubicBezTo>
                  <a:cubicBezTo>
                    <a:pt x="12333" y="5912"/>
                    <a:pt x="10113" y="4545"/>
                    <a:pt x="7209" y="4545"/>
                  </a:cubicBezTo>
                  <a:cubicBezTo>
                    <a:pt x="7380" y="4716"/>
                    <a:pt x="7380" y="5058"/>
                    <a:pt x="7722" y="5399"/>
                  </a:cubicBezTo>
                  <a:cubicBezTo>
                    <a:pt x="8234" y="5912"/>
                    <a:pt x="10113" y="5741"/>
                    <a:pt x="8917" y="7107"/>
                  </a:cubicBezTo>
                  <a:cubicBezTo>
                    <a:pt x="8673" y="7473"/>
                    <a:pt x="8363" y="7622"/>
                    <a:pt x="8035" y="7622"/>
                  </a:cubicBezTo>
                  <a:cubicBezTo>
                    <a:pt x="7445" y="7622"/>
                    <a:pt x="6794" y="7143"/>
                    <a:pt x="6356" y="6595"/>
                  </a:cubicBezTo>
                  <a:cubicBezTo>
                    <a:pt x="4819" y="4887"/>
                    <a:pt x="3794" y="2838"/>
                    <a:pt x="3623" y="447"/>
                  </a:cubicBezTo>
                  <a:cubicBezTo>
                    <a:pt x="2889" y="202"/>
                    <a:pt x="2177" y="1"/>
                    <a:pt x="1604" y="1"/>
                  </a:cubicBezTo>
                  <a:close/>
                </a:path>
              </a:pathLst>
            </a:custGeom>
            <a:solidFill>
              <a:srgbClr val="1E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1" name="Google Shape;19251;p23"/>
            <p:cNvSpPr/>
            <p:nvPr/>
          </p:nvSpPr>
          <p:spPr>
            <a:xfrm>
              <a:off x="4234800" y="3239625"/>
              <a:ext cx="298900" cy="546525"/>
            </a:xfrm>
            <a:custGeom>
              <a:avLst/>
              <a:gdLst/>
              <a:ahLst/>
              <a:cxnLst/>
              <a:rect l="l" t="t" r="r" b="b"/>
              <a:pathLst>
                <a:path w="11956" h="21861" extrusionOk="0">
                  <a:moveTo>
                    <a:pt x="1026" y="0"/>
                  </a:moveTo>
                  <a:lnTo>
                    <a:pt x="1026" y="0"/>
                  </a:lnTo>
                  <a:cubicBezTo>
                    <a:pt x="684" y="1537"/>
                    <a:pt x="1026" y="3074"/>
                    <a:pt x="2050" y="4270"/>
                  </a:cubicBezTo>
                  <a:cubicBezTo>
                    <a:pt x="3246" y="5977"/>
                    <a:pt x="1" y="6661"/>
                    <a:pt x="1196" y="7344"/>
                  </a:cubicBezTo>
                  <a:cubicBezTo>
                    <a:pt x="3758" y="8710"/>
                    <a:pt x="3246" y="10759"/>
                    <a:pt x="2904" y="12979"/>
                  </a:cubicBezTo>
                  <a:cubicBezTo>
                    <a:pt x="2733" y="14858"/>
                    <a:pt x="3587" y="16737"/>
                    <a:pt x="5466" y="17591"/>
                  </a:cubicBezTo>
                  <a:cubicBezTo>
                    <a:pt x="7344" y="18957"/>
                    <a:pt x="9906" y="19469"/>
                    <a:pt x="11102" y="21860"/>
                  </a:cubicBezTo>
                  <a:lnTo>
                    <a:pt x="11614" y="21348"/>
                  </a:lnTo>
                  <a:cubicBezTo>
                    <a:pt x="11956" y="20494"/>
                    <a:pt x="11785" y="19298"/>
                    <a:pt x="11102" y="18786"/>
                  </a:cubicBezTo>
                  <a:cubicBezTo>
                    <a:pt x="9223" y="11784"/>
                    <a:pt x="4954" y="5977"/>
                    <a:pt x="1026" y="0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2" name="Google Shape;19252;p23"/>
            <p:cNvSpPr/>
            <p:nvPr/>
          </p:nvSpPr>
          <p:spPr>
            <a:xfrm>
              <a:off x="3333925" y="3500050"/>
              <a:ext cx="277550" cy="999100"/>
            </a:xfrm>
            <a:custGeom>
              <a:avLst/>
              <a:gdLst/>
              <a:ahLst/>
              <a:cxnLst/>
              <a:rect l="l" t="t" r="r" b="b"/>
              <a:pathLst>
                <a:path w="11102" h="39964" extrusionOk="0">
                  <a:moveTo>
                    <a:pt x="1" y="1"/>
                  </a:moveTo>
                  <a:cubicBezTo>
                    <a:pt x="513" y="6149"/>
                    <a:pt x="1709" y="12297"/>
                    <a:pt x="2050" y="18616"/>
                  </a:cubicBezTo>
                  <a:cubicBezTo>
                    <a:pt x="2221" y="26472"/>
                    <a:pt x="5124" y="33986"/>
                    <a:pt x="10248" y="39964"/>
                  </a:cubicBezTo>
                  <a:cubicBezTo>
                    <a:pt x="11102" y="39110"/>
                    <a:pt x="11102" y="37744"/>
                    <a:pt x="10248" y="36890"/>
                  </a:cubicBezTo>
                  <a:lnTo>
                    <a:pt x="10248" y="35865"/>
                  </a:lnTo>
                  <a:cubicBezTo>
                    <a:pt x="9906" y="35523"/>
                    <a:pt x="9565" y="35182"/>
                    <a:pt x="9394" y="34840"/>
                  </a:cubicBezTo>
                  <a:cubicBezTo>
                    <a:pt x="8540" y="34499"/>
                    <a:pt x="7686" y="33986"/>
                    <a:pt x="7515" y="33133"/>
                  </a:cubicBezTo>
                  <a:cubicBezTo>
                    <a:pt x="6661" y="29375"/>
                    <a:pt x="4270" y="26301"/>
                    <a:pt x="4612" y="22032"/>
                  </a:cubicBezTo>
                  <a:cubicBezTo>
                    <a:pt x="4441" y="18274"/>
                    <a:pt x="3929" y="14688"/>
                    <a:pt x="2733" y="11102"/>
                  </a:cubicBezTo>
                  <a:cubicBezTo>
                    <a:pt x="2050" y="7344"/>
                    <a:pt x="2563" y="3246"/>
                    <a:pt x="1" y="1"/>
                  </a:cubicBezTo>
                  <a:close/>
                </a:path>
              </a:pathLst>
            </a:custGeom>
            <a:solidFill>
              <a:srgbClr val="3B7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3" name="Google Shape;19253;p23"/>
            <p:cNvSpPr/>
            <p:nvPr/>
          </p:nvSpPr>
          <p:spPr>
            <a:xfrm>
              <a:off x="4512325" y="3778350"/>
              <a:ext cx="145200" cy="597000"/>
            </a:xfrm>
            <a:custGeom>
              <a:avLst/>
              <a:gdLst/>
              <a:ahLst/>
              <a:cxnLst/>
              <a:rect l="l" t="t" r="r" b="b"/>
              <a:pathLst>
                <a:path w="5808" h="23880" extrusionOk="0">
                  <a:moveTo>
                    <a:pt x="771" y="1"/>
                  </a:moveTo>
                  <a:cubicBezTo>
                    <a:pt x="597" y="1"/>
                    <a:pt x="400" y="43"/>
                    <a:pt x="171" y="140"/>
                  </a:cubicBezTo>
                  <a:lnTo>
                    <a:pt x="1" y="311"/>
                  </a:lnTo>
                  <a:cubicBezTo>
                    <a:pt x="1025" y="2702"/>
                    <a:pt x="3075" y="5264"/>
                    <a:pt x="2904" y="7826"/>
                  </a:cubicBezTo>
                  <a:cubicBezTo>
                    <a:pt x="2392" y="13291"/>
                    <a:pt x="4783" y="18414"/>
                    <a:pt x="4270" y="23879"/>
                  </a:cubicBezTo>
                  <a:cubicBezTo>
                    <a:pt x="5807" y="16194"/>
                    <a:pt x="5807" y="8509"/>
                    <a:pt x="2392" y="1165"/>
                  </a:cubicBezTo>
                  <a:cubicBezTo>
                    <a:pt x="1839" y="751"/>
                    <a:pt x="1510" y="1"/>
                    <a:pt x="771" y="1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4" name="Google Shape;19254;p23"/>
            <p:cNvSpPr/>
            <p:nvPr/>
          </p:nvSpPr>
          <p:spPr>
            <a:xfrm>
              <a:off x="3590100" y="4422275"/>
              <a:ext cx="307450" cy="239125"/>
            </a:xfrm>
            <a:custGeom>
              <a:avLst/>
              <a:gdLst/>
              <a:ahLst/>
              <a:cxnLst/>
              <a:rect l="l" t="t" r="r" b="b"/>
              <a:pathLst>
                <a:path w="12298" h="9565" extrusionOk="0">
                  <a:moveTo>
                    <a:pt x="1" y="1"/>
                  </a:moveTo>
                  <a:lnTo>
                    <a:pt x="1" y="3075"/>
                  </a:lnTo>
                  <a:cubicBezTo>
                    <a:pt x="2392" y="5978"/>
                    <a:pt x="5637" y="8198"/>
                    <a:pt x="9052" y="9565"/>
                  </a:cubicBezTo>
                  <a:cubicBezTo>
                    <a:pt x="9223" y="7515"/>
                    <a:pt x="10589" y="7174"/>
                    <a:pt x="12297" y="7174"/>
                  </a:cubicBezTo>
                  <a:cubicBezTo>
                    <a:pt x="9565" y="5466"/>
                    <a:pt x="6490" y="4270"/>
                    <a:pt x="3246" y="3758"/>
                  </a:cubicBezTo>
                  <a:cubicBezTo>
                    <a:pt x="1538" y="3416"/>
                    <a:pt x="1538" y="2904"/>
                    <a:pt x="2050" y="1367"/>
                  </a:cubicBezTo>
                  <a:cubicBezTo>
                    <a:pt x="2528" y="221"/>
                    <a:pt x="2097" y="36"/>
                    <a:pt x="1476" y="36"/>
                  </a:cubicBezTo>
                  <a:cubicBezTo>
                    <a:pt x="1180" y="36"/>
                    <a:pt x="840" y="78"/>
                    <a:pt x="535" y="78"/>
                  </a:cubicBezTo>
                  <a:cubicBezTo>
                    <a:pt x="335" y="78"/>
                    <a:pt x="150" y="60"/>
                    <a:pt x="1" y="1"/>
                  </a:cubicBezTo>
                  <a:close/>
                </a:path>
              </a:pathLst>
            </a:custGeom>
            <a:solidFill>
              <a:srgbClr val="30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5" name="Google Shape;19255;p23"/>
            <p:cNvSpPr/>
            <p:nvPr/>
          </p:nvSpPr>
          <p:spPr>
            <a:xfrm>
              <a:off x="4473900" y="4657100"/>
              <a:ext cx="123850" cy="456875"/>
            </a:xfrm>
            <a:custGeom>
              <a:avLst/>
              <a:gdLst/>
              <a:ahLst/>
              <a:cxnLst/>
              <a:rect l="l" t="t" r="r" b="b"/>
              <a:pathLst>
                <a:path w="4954" h="18275" extrusionOk="0">
                  <a:moveTo>
                    <a:pt x="4612" y="1"/>
                  </a:moveTo>
                  <a:lnTo>
                    <a:pt x="4612" y="1"/>
                  </a:lnTo>
                  <a:cubicBezTo>
                    <a:pt x="2904" y="1538"/>
                    <a:pt x="3758" y="3758"/>
                    <a:pt x="3587" y="5637"/>
                  </a:cubicBezTo>
                  <a:cubicBezTo>
                    <a:pt x="3416" y="8369"/>
                    <a:pt x="3758" y="10931"/>
                    <a:pt x="2050" y="13322"/>
                  </a:cubicBezTo>
                  <a:lnTo>
                    <a:pt x="684" y="11102"/>
                  </a:lnTo>
                  <a:lnTo>
                    <a:pt x="684" y="11102"/>
                  </a:lnTo>
                  <a:cubicBezTo>
                    <a:pt x="1" y="14005"/>
                    <a:pt x="1708" y="16225"/>
                    <a:pt x="3416" y="18275"/>
                  </a:cubicBezTo>
                  <a:cubicBezTo>
                    <a:pt x="4612" y="12297"/>
                    <a:pt x="4953" y="6149"/>
                    <a:pt x="4612" y="1"/>
                  </a:cubicBezTo>
                  <a:close/>
                </a:path>
              </a:pathLst>
            </a:custGeom>
            <a:solidFill>
              <a:srgbClr val="3B7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6" name="Google Shape;19256;p23"/>
            <p:cNvSpPr/>
            <p:nvPr/>
          </p:nvSpPr>
          <p:spPr>
            <a:xfrm>
              <a:off x="4512325" y="3709275"/>
              <a:ext cx="64075" cy="98225"/>
            </a:xfrm>
            <a:custGeom>
              <a:avLst/>
              <a:gdLst/>
              <a:ahLst/>
              <a:cxnLst/>
              <a:rect l="l" t="t" r="r" b="b"/>
              <a:pathLst>
                <a:path w="2563" h="3929" extrusionOk="0">
                  <a:moveTo>
                    <a:pt x="1" y="0"/>
                  </a:moveTo>
                  <a:lnTo>
                    <a:pt x="1" y="2903"/>
                  </a:lnTo>
                  <a:lnTo>
                    <a:pt x="2221" y="3928"/>
                  </a:lnTo>
                  <a:cubicBezTo>
                    <a:pt x="2562" y="2220"/>
                    <a:pt x="1538" y="512"/>
                    <a:pt x="1" y="0"/>
                  </a:cubicBezTo>
                  <a:close/>
                </a:path>
              </a:pathLst>
            </a:custGeom>
            <a:solidFill>
              <a:srgbClr val="728F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7" name="Google Shape;19257;p23"/>
            <p:cNvSpPr/>
            <p:nvPr/>
          </p:nvSpPr>
          <p:spPr>
            <a:xfrm>
              <a:off x="3876175" y="4029475"/>
              <a:ext cx="358650" cy="426975"/>
            </a:xfrm>
            <a:custGeom>
              <a:avLst/>
              <a:gdLst/>
              <a:ahLst/>
              <a:cxnLst/>
              <a:rect l="l" t="t" r="r" b="b"/>
              <a:pathLst>
                <a:path w="14346" h="17079" extrusionOk="0">
                  <a:moveTo>
                    <a:pt x="6148" y="1"/>
                  </a:moveTo>
                  <a:cubicBezTo>
                    <a:pt x="5636" y="1367"/>
                    <a:pt x="6661" y="3075"/>
                    <a:pt x="4953" y="4100"/>
                  </a:cubicBezTo>
                  <a:cubicBezTo>
                    <a:pt x="3074" y="3075"/>
                    <a:pt x="2562" y="342"/>
                    <a:pt x="0" y="342"/>
                  </a:cubicBezTo>
                  <a:cubicBezTo>
                    <a:pt x="2391" y="4783"/>
                    <a:pt x="4953" y="8881"/>
                    <a:pt x="7856" y="12809"/>
                  </a:cubicBezTo>
                  <a:cubicBezTo>
                    <a:pt x="8198" y="12639"/>
                    <a:pt x="8539" y="12297"/>
                    <a:pt x="8710" y="11785"/>
                  </a:cubicBezTo>
                  <a:cubicBezTo>
                    <a:pt x="8710" y="10760"/>
                    <a:pt x="8539" y="9735"/>
                    <a:pt x="8198" y="8881"/>
                  </a:cubicBezTo>
                  <a:lnTo>
                    <a:pt x="8198" y="8881"/>
                  </a:lnTo>
                  <a:cubicBezTo>
                    <a:pt x="10076" y="11614"/>
                    <a:pt x="9735" y="15884"/>
                    <a:pt x="13833" y="17079"/>
                  </a:cubicBezTo>
                  <a:lnTo>
                    <a:pt x="14346" y="16567"/>
                  </a:lnTo>
                  <a:cubicBezTo>
                    <a:pt x="12126" y="10931"/>
                    <a:pt x="9222" y="5295"/>
                    <a:pt x="6148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8" name="Google Shape;19258;p23"/>
            <p:cNvSpPr/>
            <p:nvPr/>
          </p:nvSpPr>
          <p:spPr>
            <a:xfrm>
              <a:off x="4213450" y="4443625"/>
              <a:ext cx="51275" cy="64075"/>
            </a:xfrm>
            <a:custGeom>
              <a:avLst/>
              <a:gdLst/>
              <a:ahLst/>
              <a:cxnLst/>
              <a:rect l="l" t="t" r="r" b="b"/>
              <a:pathLst>
                <a:path w="2051" h="2563" extrusionOk="0">
                  <a:moveTo>
                    <a:pt x="1026" y="1"/>
                  </a:moveTo>
                  <a:lnTo>
                    <a:pt x="684" y="513"/>
                  </a:lnTo>
                  <a:cubicBezTo>
                    <a:pt x="1" y="1367"/>
                    <a:pt x="172" y="2221"/>
                    <a:pt x="1538" y="2562"/>
                  </a:cubicBezTo>
                  <a:lnTo>
                    <a:pt x="2050" y="2221"/>
                  </a:lnTo>
                  <a:cubicBezTo>
                    <a:pt x="2050" y="1367"/>
                    <a:pt x="1709" y="513"/>
                    <a:pt x="1026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9" name="Google Shape;19259;p23"/>
            <p:cNvSpPr/>
            <p:nvPr/>
          </p:nvSpPr>
          <p:spPr>
            <a:xfrm>
              <a:off x="4426950" y="3851650"/>
              <a:ext cx="8550" cy="7075"/>
            </a:xfrm>
            <a:custGeom>
              <a:avLst/>
              <a:gdLst/>
              <a:ahLst/>
              <a:cxnLst/>
              <a:rect l="l" t="t" r="r" b="b"/>
              <a:pathLst>
                <a:path w="342" h="283" extrusionOk="0">
                  <a:moveTo>
                    <a:pt x="135" y="0"/>
                  </a:moveTo>
                  <a:cubicBezTo>
                    <a:pt x="56" y="0"/>
                    <a:pt x="0" y="112"/>
                    <a:pt x="0" y="112"/>
                  </a:cubicBezTo>
                  <a:cubicBezTo>
                    <a:pt x="0" y="112"/>
                    <a:pt x="171" y="282"/>
                    <a:pt x="342" y="282"/>
                  </a:cubicBezTo>
                  <a:cubicBezTo>
                    <a:pt x="268" y="63"/>
                    <a:pt x="195" y="0"/>
                    <a:pt x="135" y="0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0" name="Google Shape;19260;p23"/>
            <p:cNvSpPr/>
            <p:nvPr/>
          </p:nvSpPr>
          <p:spPr>
            <a:xfrm>
              <a:off x="4435475" y="3858700"/>
              <a:ext cx="12825" cy="9250"/>
            </a:xfrm>
            <a:custGeom>
              <a:avLst/>
              <a:gdLst/>
              <a:ahLst/>
              <a:cxnLst/>
              <a:rect l="l" t="t" r="r" b="b"/>
              <a:pathLst>
                <a:path w="513" h="370" extrusionOk="0">
                  <a:moveTo>
                    <a:pt x="1" y="0"/>
                  </a:moveTo>
                  <a:cubicBezTo>
                    <a:pt x="103" y="308"/>
                    <a:pt x="206" y="369"/>
                    <a:pt x="308" y="369"/>
                  </a:cubicBezTo>
                  <a:cubicBezTo>
                    <a:pt x="376" y="369"/>
                    <a:pt x="445" y="342"/>
                    <a:pt x="513" y="342"/>
                  </a:cubicBezTo>
                  <a:cubicBezTo>
                    <a:pt x="513" y="171"/>
                    <a:pt x="171" y="0"/>
                    <a:pt x="1" y="0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1" name="Google Shape;19261;p23"/>
            <p:cNvSpPr/>
            <p:nvPr/>
          </p:nvSpPr>
          <p:spPr>
            <a:xfrm>
              <a:off x="4252600" y="4494875"/>
              <a:ext cx="33475" cy="30975"/>
            </a:xfrm>
            <a:custGeom>
              <a:avLst/>
              <a:gdLst/>
              <a:ahLst/>
              <a:cxnLst/>
              <a:rect l="l" t="t" r="r" b="b"/>
              <a:pathLst>
                <a:path w="1339" h="1239" extrusionOk="0">
                  <a:moveTo>
                    <a:pt x="484" y="0"/>
                  </a:moveTo>
                  <a:lnTo>
                    <a:pt x="143" y="171"/>
                  </a:lnTo>
                  <a:cubicBezTo>
                    <a:pt x="0" y="882"/>
                    <a:pt x="214" y="1238"/>
                    <a:pt x="783" y="1238"/>
                  </a:cubicBezTo>
                  <a:cubicBezTo>
                    <a:pt x="897" y="1238"/>
                    <a:pt x="1025" y="1224"/>
                    <a:pt x="1167" y="1196"/>
                  </a:cubicBezTo>
                  <a:lnTo>
                    <a:pt x="1338" y="1196"/>
                  </a:lnTo>
                  <a:cubicBezTo>
                    <a:pt x="1338" y="683"/>
                    <a:pt x="826" y="171"/>
                    <a:pt x="484" y="0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2" name="Google Shape;19262;p23"/>
            <p:cNvSpPr/>
            <p:nvPr/>
          </p:nvSpPr>
          <p:spPr>
            <a:xfrm>
              <a:off x="4072575" y="4345425"/>
              <a:ext cx="140900" cy="187900"/>
            </a:xfrm>
            <a:custGeom>
              <a:avLst/>
              <a:gdLst/>
              <a:ahLst/>
              <a:cxnLst/>
              <a:rect l="l" t="t" r="r" b="b"/>
              <a:pathLst>
                <a:path w="5636" h="7516" extrusionOk="0">
                  <a:moveTo>
                    <a:pt x="342" y="1"/>
                  </a:moveTo>
                  <a:lnTo>
                    <a:pt x="0" y="171"/>
                  </a:lnTo>
                  <a:cubicBezTo>
                    <a:pt x="1025" y="3075"/>
                    <a:pt x="2733" y="5636"/>
                    <a:pt x="5124" y="7515"/>
                  </a:cubicBezTo>
                  <a:lnTo>
                    <a:pt x="5465" y="7174"/>
                  </a:lnTo>
                  <a:cubicBezTo>
                    <a:pt x="5636" y="3929"/>
                    <a:pt x="3416" y="855"/>
                    <a:pt x="342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3" name="Google Shape;19263;p23"/>
            <p:cNvSpPr/>
            <p:nvPr/>
          </p:nvSpPr>
          <p:spPr>
            <a:xfrm>
              <a:off x="3564500" y="4371050"/>
              <a:ext cx="25625" cy="25650"/>
            </a:xfrm>
            <a:custGeom>
              <a:avLst/>
              <a:gdLst/>
              <a:ahLst/>
              <a:cxnLst/>
              <a:rect l="l" t="t" r="r" b="b"/>
              <a:pathLst>
                <a:path w="1025" h="1026" extrusionOk="0">
                  <a:moveTo>
                    <a:pt x="1025" y="10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0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4" name="Google Shape;19264;p23"/>
            <p:cNvSpPr/>
            <p:nvPr/>
          </p:nvSpPr>
          <p:spPr>
            <a:xfrm>
              <a:off x="4038400" y="4174650"/>
              <a:ext cx="311700" cy="495300"/>
            </a:xfrm>
            <a:custGeom>
              <a:avLst/>
              <a:gdLst/>
              <a:ahLst/>
              <a:cxnLst/>
              <a:rect l="l" t="t" r="r" b="b"/>
              <a:pathLst>
                <a:path w="12468" h="19812" extrusionOk="0">
                  <a:moveTo>
                    <a:pt x="513" y="0"/>
                  </a:moveTo>
                  <a:lnTo>
                    <a:pt x="513" y="0"/>
                  </a:lnTo>
                  <a:cubicBezTo>
                    <a:pt x="1" y="2733"/>
                    <a:pt x="1196" y="4782"/>
                    <a:pt x="1709" y="7002"/>
                  </a:cubicBezTo>
                  <a:cubicBezTo>
                    <a:pt x="4100" y="8710"/>
                    <a:pt x="5807" y="11101"/>
                    <a:pt x="6832" y="14005"/>
                  </a:cubicBezTo>
                  <a:cubicBezTo>
                    <a:pt x="8540" y="15542"/>
                    <a:pt x="9052" y="18274"/>
                    <a:pt x="11443" y="19811"/>
                  </a:cubicBezTo>
                  <a:cubicBezTo>
                    <a:pt x="12468" y="17249"/>
                    <a:pt x="9394" y="16225"/>
                    <a:pt x="9735" y="14175"/>
                  </a:cubicBezTo>
                  <a:lnTo>
                    <a:pt x="8711" y="13151"/>
                  </a:lnTo>
                  <a:cubicBezTo>
                    <a:pt x="8028" y="12638"/>
                    <a:pt x="7686" y="11955"/>
                    <a:pt x="7686" y="11101"/>
                  </a:cubicBezTo>
                  <a:cubicBezTo>
                    <a:pt x="5124" y="9393"/>
                    <a:pt x="4612" y="6832"/>
                    <a:pt x="3587" y="4270"/>
                  </a:cubicBezTo>
                  <a:cubicBezTo>
                    <a:pt x="2904" y="2733"/>
                    <a:pt x="2563" y="854"/>
                    <a:pt x="513" y="0"/>
                  </a:cubicBezTo>
                  <a:close/>
                </a:path>
              </a:pathLst>
            </a:custGeom>
            <a:solidFill>
              <a:srgbClr val="E8E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5" name="Google Shape;19265;p23"/>
            <p:cNvSpPr/>
            <p:nvPr/>
          </p:nvSpPr>
          <p:spPr>
            <a:xfrm>
              <a:off x="3351000" y="1122925"/>
              <a:ext cx="1289450" cy="3895025"/>
            </a:xfrm>
            <a:custGeom>
              <a:avLst/>
              <a:gdLst/>
              <a:ahLst/>
              <a:cxnLst/>
              <a:rect l="l" t="t" r="r" b="b"/>
              <a:pathLst>
                <a:path w="51578" h="155801" extrusionOk="0">
                  <a:moveTo>
                    <a:pt x="2463" y="1"/>
                  </a:moveTo>
                  <a:cubicBezTo>
                    <a:pt x="2276" y="1"/>
                    <a:pt x="2082" y="41"/>
                    <a:pt x="1880" y="131"/>
                  </a:cubicBezTo>
                  <a:cubicBezTo>
                    <a:pt x="1" y="1155"/>
                    <a:pt x="1367" y="3205"/>
                    <a:pt x="1196" y="4913"/>
                  </a:cubicBezTo>
                  <a:lnTo>
                    <a:pt x="1196" y="7816"/>
                  </a:lnTo>
                  <a:cubicBezTo>
                    <a:pt x="2221" y="15672"/>
                    <a:pt x="3246" y="23357"/>
                    <a:pt x="3758" y="31042"/>
                  </a:cubicBezTo>
                  <a:cubicBezTo>
                    <a:pt x="4270" y="36507"/>
                    <a:pt x="3758" y="41972"/>
                    <a:pt x="5637" y="47096"/>
                  </a:cubicBezTo>
                  <a:cubicBezTo>
                    <a:pt x="6491" y="51707"/>
                    <a:pt x="9223" y="55464"/>
                    <a:pt x="10760" y="59734"/>
                  </a:cubicBezTo>
                  <a:lnTo>
                    <a:pt x="12980" y="63833"/>
                  </a:lnTo>
                  <a:cubicBezTo>
                    <a:pt x="13151" y="64345"/>
                    <a:pt x="13493" y="64857"/>
                    <a:pt x="13834" y="65370"/>
                  </a:cubicBezTo>
                  <a:cubicBezTo>
                    <a:pt x="14176" y="65711"/>
                    <a:pt x="14347" y="65882"/>
                    <a:pt x="14517" y="66224"/>
                  </a:cubicBezTo>
                  <a:cubicBezTo>
                    <a:pt x="14859" y="66736"/>
                    <a:pt x="15201" y="67248"/>
                    <a:pt x="15371" y="67761"/>
                  </a:cubicBezTo>
                  <a:cubicBezTo>
                    <a:pt x="15542" y="68102"/>
                    <a:pt x="15542" y="68273"/>
                    <a:pt x="15884" y="68785"/>
                  </a:cubicBezTo>
                  <a:cubicBezTo>
                    <a:pt x="16054" y="69298"/>
                    <a:pt x="16225" y="69981"/>
                    <a:pt x="16567" y="70493"/>
                  </a:cubicBezTo>
                  <a:cubicBezTo>
                    <a:pt x="16738" y="70835"/>
                    <a:pt x="16908" y="71347"/>
                    <a:pt x="17250" y="71689"/>
                  </a:cubicBezTo>
                  <a:cubicBezTo>
                    <a:pt x="19982" y="76983"/>
                    <a:pt x="21178" y="82960"/>
                    <a:pt x="20836" y="88938"/>
                  </a:cubicBezTo>
                  <a:cubicBezTo>
                    <a:pt x="22715" y="97989"/>
                    <a:pt x="22544" y="107553"/>
                    <a:pt x="25960" y="116263"/>
                  </a:cubicBezTo>
                  <a:cubicBezTo>
                    <a:pt x="29205" y="121728"/>
                    <a:pt x="31766" y="127364"/>
                    <a:pt x="34328" y="132999"/>
                  </a:cubicBezTo>
                  <a:cubicBezTo>
                    <a:pt x="34840" y="133853"/>
                    <a:pt x="35353" y="134707"/>
                    <a:pt x="35865" y="135561"/>
                  </a:cubicBezTo>
                  <a:cubicBezTo>
                    <a:pt x="36207" y="136074"/>
                    <a:pt x="36719" y="136757"/>
                    <a:pt x="37231" y="137269"/>
                  </a:cubicBezTo>
                  <a:cubicBezTo>
                    <a:pt x="40818" y="142222"/>
                    <a:pt x="42355" y="148199"/>
                    <a:pt x="45087" y="153664"/>
                  </a:cubicBezTo>
                  <a:cubicBezTo>
                    <a:pt x="45789" y="154980"/>
                    <a:pt x="46446" y="155801"/>
                    <a:pt x="47081" y="155801"/>
                  </a:cubicBezTo>
                  <a:cubicBezTo>
                    <a:pt x="47682" y="155801"/>
                    <a:pt x="48263" y="155066"/>
                    <a:pt x="48845" y="153323"/>
                  </a:cubicBezTo>
                  <a:cubicBezTo>
                    <a:pt x="50040" y="149395"/>
                    <a:pt x="48332" y="145296"/>
                    <a:pt x="49699" y="141368"/>
                  </a:cubicBezTo>
                  <a:cubicBezTo>
                    <a:pt x="50894" y="137781"/>
                    <a:pt x="50382" y="134024"/>
                    <a:pt x="50894" y="130267"/>
                  </a:cubicBezTo>
                  <a:cubicBezTo>
                    <a:pt x="51065" y="122240"/>
                    <a:pt x="51577" y="114213"/>
                    <a:pt x="47478" y="106699"/>
                  </a:cubicBezTo>
                  <a:cubicBezTo>
                    <a:pt x="44746" y="102259"/>
                    <a:pt x="38598" y="100209"/>
                    <a:pt x="38939" y="93378"/>
                  </a:cubicBezTo>
                  <a:cubicBezTo>
                    <a:pt x="39110" y="92524"/>
                    <a:pt x="37744" y="91158"/>
                    <a:pt x="38256" y="89450"/>
                  </a:cubicBezTo>
                  <a:cubicBezTo>
                    <a:pt x="38598" y="88084"/>
                    <a:pt x="36719" y="86547"/>
                    <a:pt x="36548" y="84839"/>
                  </a:cubicBezTo>
                  <a:cubicBezTo>
                    <a:pt x="34328" y="81936"/>
                    <a:pt x="35353" y="78520"/>
                    <a:pt x="35353" y="75617"/>
                  </a:cubicBezTo>
                  <a:cubicBezTo>
                    <a:pt x="35865" y="62125"/>
                    <a:pt x="36719" y="48462"/>
                    <a:pt x="32108" y="35312"/>
                  </a:cubicBezTo>
                  <a:cubicBezTo>
                    <a:pt x="32108" y="34458"/>
                    <a:pt x="32620" y="33604"/>
                    <a:pt x="32108" y="32750"/>
                  </a:cubicBezTo>
                  <a:cubicBezTo>
                    <a:pt x="30913" y="30530"/>
                    <a:pt x="29546" y="28310"/>
                    <a:pt x="28180" y="26431"/>
                  </a:cubicBezTo>
                  <a:cubicBezTo>
                    <a:pt x="24594" y="20795"/>
                    <a:pt x="19641" y="16526"/>
                    <a:pt x="16225" y="10719"/>
                  </a:cubicBezTo>
                  <a:cubicBezTo>
                    <a:pt x="15371" y="8841"/>
                    <a:pt x="13834" y="7474"/>
                    <a:pt x="11956" y="6962"/>
                  </a:cubicBezTo>
                  <a:cubicBezTo>
                    <a:pt x="10077" y="5083"/>
                    <a:pt x="8028" y="3376"/>
                    <a:pt x="5808" y="2009"/>
                  </a:cubicBezTo>
                  <a:cubicBezTo>
                    <a:pt x="4622" y="1713"/>
                    <a:pt x="3693" y="1"/>
                    <a:pt x="246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6" name="Google Shape;19266;p23"/>
            <p:cNvSpPr/>
            <p:nvPr/>
          </p:nvSpPr>
          <p:spPr>
            <a:xfrm>
              <a:off x="2868550" y="1215850"/>
              <a:ext cx="1626725" cy="4026200"/>
            </a:xfrm>
            <a:custGeom>
              <a:avLst/>
              <a:gdLst/>
              <a:ahLst/>
              <a:cxnLst/>
              <a:rect l="l" t="t" r="r" b="b"/>
              <a:pathLst>
                <a:path w="65069" h="161048" extrusionOk="0">
                  <a:moveTo>
                    <a:pt x="10589" y="0"/>
                  </a:moveTo>
                  <a:cubicBezTo>
                    <a:pt x="9223" y="3245"/>
                    <a:pt x="8710" y="6831"/>
                    <a:pt x="8881" y="10418"/>
                  </a:cubicBezTo>
                  <a:cubicBezTo>
                    <a:pt x="7003" y="23227"/>
                    <a:pt x="3416" y="35864"/>
                    <a:pt x="854" y="48673"/>
                  </a:cubicBezTo>
                  <a:cubicBezTo>
                    <a:pt x="1" y="52943"/>
                    <a:pt x="171" y="56529"/>
                    <a:pt x="3245" y="59774"/>
                  </a:cubicBezTo>
                  <a:cubicBezTo>
                    <a:pt x="5295" y="61823"/>
                    <a:pt x="5466" y="63873"/>
                    <a:pt x="3075" y="65751"/>
                  </a:cubicBezTo>
                  <a:cubicBezTo>
                    <a:pt x="2733" y="66093"/>
                    <a:pt x="2733" y="66605"/>
                    <a:pt x="2733" y="67118"/>
                  </a:cubicBezTo>
                  <a:cubicBezTo>
                    <a:pt x="2904" y="67972"/>
                    <a:pt x="3245" y="68655"/>
                    <a:pt x="3416" y="69509"/>
                  </a:cubicBezTo>
                  <a:cubicBezTo>
                    <a:pt x="3587" y="69850"/>
                    <a:pt x="3758" y="70192"/>
                    <a:pt x="4099" y="70704"/>
                  </a:cubicBezTo>
                  <a:cubicBezTo>
                    <a:pt x="4270" y="71216"/>
                    <a:pt x="4612" y="71558"/>
                    <a:pt x="5124" y="72070"/>
                  </a:cubicBezTo>
                  <a:cubicBezTo>
                    <a:pt x="5466" y="72241"/>
                    <a:pt x="5807" y="72412"/>
                    <a:pt x="6149" y="72583"/>
                  </a:cubicBezTo>
                  <a:cubicBezTo>
                    <a:pt x="6832" y="72753"/>
                    <a:pt x="7344" y="73266"/>
                    <a:pt x="7686" y="74120"/>
                  </a:cubicBezTo>
                  <a:cubicBezTo>
                    <a:pt x="8198" y="75144"/>
                    <a:pt x="8369" y="76511"/>
                    <a:pt x="7856" y="77706"/>
                  </a:cubicBezTo>
                  <a:cubicBezTo>
                    <a:pt x="7856" y="78048"/>
                    <a:pt x="7686" y="78219"/>
                    <a:pt x="7856" y="78389"/>
                  </a:cubicBezTo>
                  <a:cubicBezTo>
                    <a:pt x="8027" y="78731"/>
                    <a:pt x="8027" y="78902"/>
                    <a:pt x="8027" y="79072"/>
                  </a:cubicBezTo>
                  <a:lnTo>
                    <a:pt x="8540" y="79585"/>
                  </a:lnTo>
                  <a:cubicBezTo>
                    <a:pt x="9394" y="80609"/>
                    <a:pt x="11101" y="80780"/>
                    <a:pt x="11443" y="82488"/>
                  </a:cubicBezTo>
                  <a:cubicBezTo>
                    <a:pt x="14688" y="84708"/>
                    <a:pt x="16225" y="88465"/>
                    <a:pt x="18616" y="91369"/>
                  </a:cubicBezTo>
                  <a:cubicBezTo>
                    <a:pt x="19811" y="96663"/>
                    <a:pt x="20665" y="101786"/>
                    <a:pt x="21178" y="107081"/>
                  </a:cubicBezTo>
                  <a:cubicBezTo>
                    <a:pt x="22031" y="113741"/>
                    <a:pt x="22202" y="120573"/>
                    <a:pt x="26472" y="126379"/>
                  </a:cubicBezTo>
                  <a:cubicBezTo>
                    <a:pt x="26813" y="126891"/>
                    <a:pt x="27326" y="127404"/>
                    <a:pt x="27838" y="127916"/>
                  </a:cubicBezTo>
                  <a:cubicBezTo>
                    <a:pt x="28180" y="128258"/>
                    <a:pt x="28521" y="128599"/>
                    <a:pt x="28863" y="128941"/>
                  </a:cubicBezTo>
                  <a:cubicBezTo>
                    <a:pt x="29546" y="131503"/>
                    <a:pt x="31766" y="133552"/>
                    <a:pt x="34499" y="133894"/>
                  </a:cubicBezTo>
                  <a:cubicBezTo>
                    <a:pt x="36548" y="134235"/>
                    <a:pt x="38427" y="135260"/>
                    <a:pt x="39793" y="136626"/>
                  </a:cubicBezTo>
                  <a:cubicBezTo>
                    <a:pt x="40647" y="138675"/>
                    <a:pt x="42013" y="140554"/>
                    <a:pt x="43379" y="142091"/>
                  </a:cubicBezTo>
                  <a:cubicBezTo>
                    <a:pt x="44273" y="142910"/>
                    <a:pt x="45134" y="143405"/>
                    <a:pt x="45863" y="143405"/>
                  </a:cubicBezTo>
                  <a:cubicBezTo>
                    <a:pt x="46807" y="143405"/>
                    <a:pt x="47531" y="142577"/>
                    <a:pt x="47820" y="140554"/>
                  </a:cubicBezTo>
                  <a:cubicBezTo>
                    <a:pt x="48161" y="143287"/>
                    <a:pt x="47990" y="146531"/>
                    <a:pt x="51918" y="146531"/>
                  </a:cubicBezTo>
                  <a:cubicBezTo>
                    <a:pt x="52431" y="146531"/>
                    <a:pt x="52943" y="147044"/>
                    <a:pt x="52943" y="147385"/>
                  </a:cubicBezTo>
                  <a:cubicBezTo>
                    <a:pt x="52601" y="151997"/>
                    <a:pt x="57213" y="153704"/>
                    <a:pt x="58408" y="157291"/>
                  </a:cubicBezTo>
                  <a:cubicBezTo>
                    <a:pt x="60116" y="159169"/>
                    <a:pt x="62507" y="160536"/>
                    <a:pt x="65069" y="161048"/>
                  </a:cubicBezTo>
                  <a:cubicBezTo>
                    <a:pt x="62678" y="151143"/>
                    <a:pt x="59091" y="141750"/>
                    <a:pt x="54309" y="132869"/>
                  </a:cubicBezTo>
                  <a:cubicBezTo>
                    <a:pt x="52260" y="130478"/>
                    <a:pt x="50552" y="127916"/>
                    <a:pt x="49015" y="125013"/>
                  </a:cubicBezTo>
                  <a:cubicBezTo>
                    <a:pt x="46795" y="120573"/>
                    <a:pt x="43379" y="116815"/>
                    <a:pt x="41330" y="112204"/>
                  </a:cubicBezTo>
                  <a:cubicBezTo>
                    <a:pt x="39964" y="109642"/>
                    <a:pt x="39110" y="106910"/>
                    <a:pt x="38768" y="104007"/>
                  </a:cubicBezTo>
                  <a:cubicBezTo>
                    <a:pt x="37743" y="98542"/>
                    <a:pt x="38085" y="92906"/>
                    <a:pt x="36889" y="87441"/>
                  </a:cubicBezTo>
                  <a:cubicBezTo>
                    <a:pt x="35865" y="81463"/>
                    <a:pt x="35011" y="75315"/>
                    <a:pt x="30741" y="70533"/>
                  </a:cubicBezTo>
                  <a:cubicBezTo>
                    <a:pt x="26813" y="66093"/>
                    <a:pt x="24422" y="60628"/>
                    <a:pt x="23568" y="54821"/>
                  </a:cubicBezTo>
                  <a:cubicBezTo>
                    <a:pt x="21861" y="47478"/>
                    <a:pt x="20494" y="40134"/>
                    <a:pt x="19640" y="32790"/>
                  </a:cubicBezTo>
                  <a:cubicBezTo>
                    <a:pt x="18616" y="23568"/>
                    <a:pt x="17079" y="14687"/>
                    <a:pt x="14859" y="5807"/>
                  </a:cubicBezTo>
                  <a:cubicBezTo>
                    <a:pt x="12980" y="4270"/>
                    <a:pt x="13492" y="1196"/>
                    <a:pt x="1058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7" name="Google Shape;19267;p23"/>
            <p:cNvSpPr/>
            <p:nvPr/>
          </p:nvSpPr>
          <p:spPr>
            <a:xfrm>
              <a:off x="3111925" y="1000150"/>
              <a:ext cx="512350" cy="1677275"/>
            </a:xfrm>
            <a:custGeom>
              <a:avLst/>
              <a:gdLst/>
              <a:ahLst/>
              <a:cxnLst/>
              <a:rect l="l" t="t" r="r" b="b"/>
              <a:pathLst>
                <a:path w="20494" h="67091" extrusionOk="0">
                  <a:moveTo>
                    <a:pt x="4974" y="0"/>
                  </a:moveTo>
                  <a:cubicBezTo>
                    <a:pt x="3413" y="0"/>
                    <a:pt x="1907" y="639"/>
                    <a:pt x="854" y="1797"/>
                  </a:cubicBezTo>
                  <a:lnTo>
                    <a:pt x="0" y="5725"/>
                  </a:lnTo>
                  <a:cubicBezTo>
                    <a:pt x="1879" y="8116"/>
                    <a:pt x="3245" y="11019"/>
                    <a:pt x="3757" y="14093"/>
                  </a:cubicBezTo>
                  <a:cubicBezTo>
                    <a:pt x="5124" y="21608"/>
                    <a:pt x="7002" y="28951"/>
                    <a:pt x="7856" y="36636"/>
                  </a:cubicBezTo>
                  <a:cubicBezTo>
                    <a:pt x="8710" y="46030"/>
                    <a:pt x="10247" y="55252"/>
                    <a:pt x="12638" y="64303"/>
                  </a:cubicBezTo>
                  <a:cubicBezTo>
                    <a:pt x="13833" y="65840"/>
                    <a:pt x="15712" y="66865"/>
                    <a:pt x="17761" y="67036"/>
                  </a:cubicBezTo>
                  <a:cubicBezTo>
                    <a:pt x="18001" y="67070"/>
                    <a:pt x="18240" y="67090"/>
                    <a:pt x="18472" y="67090"/>
                  </a:cubicBezTo>
                  <a:cubicBezTo>
                    <a:pt x="19401" y="67090"/>
                    <a:pt x="20221" y="66763"/>
                    <a:pt x="20494" y="65669"/>
                  </a:cubicBezTo>
                  <a:cubicBezTo>
                    <a:pt x="18274" y="61571"/>
                    <a:pt x="16908" y="57301"/>
                    <a:pt x="16224" y="52861"/>
                  </a:cubicBezTo>
                  <a:cubicBezTo>
                    <a:pt x="15029" y="47225"/>
                    <a:pt x="14346" y="41418"/>
                    <a:pt x="14517" y="35783"/>
                  </a:cubicBezTo>
                  <a:cubicBezTo>
                    <a:pt x="14346" y="28268"/>
                    <a:pt x="13492" y="20925"/>
                    <a:pt x="11955" y="13752"/>
                  </a:cubicBezTo>
                  <a:cubicBezTo>
                    <a:pt x="11784" y="13239"/>
                    <a:pt x="11784" y="12727"/>
                    <a:pt x="11955" y="12215"/>
                  </a:cubicBezTo>
                  <a:cubicBezTo>
                    <a:pt x="10759" y="9141"/>
                    <a:pt x="10247" y="5725"/>
                    <a:pt x="10759" y="2480"/>
                  </a:cubicBezTo>
                  <a:cubicBezTo>
                    <a:pt x="9905" y="1626"/>
                    <a:pt x="8881" y="943"/>
                    <a:pt x="7856" y="772"/>
                  </a:cubicBezTo>
                  <a:cubicBezTo>
                    <a:pt x="6939" y="248"/>
                    <a:pt x="5946" y="0"/>
                    <a:pt x="4974" y="0"/>
                  </a:cubicBezTo>
                  <a:close/>
                </a:path>
              </a:pathLst>
            </a:custGeom>
            <a:solidFill>
              <a:srgbClr val="EDE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8" name="Google Shape;19268;p23"/>
            <p:cNvSpPr/>
            <p:nvPr/>
          </p:nvSpPr>
          <p:spPr>
            <a:xfrm>
              <a:off x="2900675" y="424725"/>
              <a:ext cx="407675" cy="620350"/>
            </a:xfrm>
            <a:custGeom>
              <a:avLst/>
              <a:gdLst/>
              <a:ahLst/>
              <a:cxnLst/>
              <a:rect l="l" t="t" r="r" b="b"/>
              <a:pathLst>
                <a:path w="16307" h="24814" extrusionOk="0">
                  <a:moveTo>
                    <a:pt x="3230" y="1"/>
                  </a:moveTo>
                  <a:cubicBezTo>
                    <a:pt x="1" y="1"/>
                    <a:pt x="2917" y="3203"/>
                    <a:pt x="1960" y="4320"/>
                  </a:cubicBezTo>
                  <a:cubicBezTo>
                    <a:pt x="2131" y="4320"/>
                    <a:pt x="2131" y="4491"/>
                    <a:pt x="2302" y="4662"/>
                  </a:cubicBezTo>
                  <a:cubicBezTo>
                    <a:pt x="2302" y="4832"/>
                    <a:pt x="2302" y="5174"/>
                    <a:pt x="1960" y="5345"/>
                  </a:cubicBezTo>
                  <a:lnTo>
                    <a:pt x="2131" y="6369"/>
                  </a:lnTo>
                  <a:cubicBezTo>
                    <a:pt x="2473" y="6711"/>
                    <a:pt x="2644" y="7053"/>
                    <a:pt x="2985" y="7394"/>
                  </a:cubicBezTo>
                  <a:cubicBezTo>
                    <a:pt x="5034" y="13201"/>
                    <a:pt x="7084" y="19007"/>
                    <a:pt x="9304" y="24814"/>
                  </a:cubicBezTo>
                  <a:lnTo>
                    <a:pt x="16306" y="23789"/>
                  </a:lnTo>
                  <a:cubicBezTo>
                    <a:pt x="14086" y="18324"/>
                    <a:pt x="13232" y="12347"/>
                    <a:pt x="10158" y="7223"/>
                  </a:cubicBezTo>
                  <a:cubicBezTo>
                    <a:pt x="9816" y="7053"/>
                    <a:pt x="9475" y="6540"/>
                    <a:pt x="9304" y="6199"/>
                  </a:cubicBezTo>
                  <a:cubicBezTo>
                    <a:pt x="7938" y="4491"/>
                    <a:pt x="6401" y="2954"/>
                    <a:pt x="5034" y="1246"/>
                  </a:cubicBezTo>
                  <a:cubicBezTo>
                    <a:pt x="4693" y="734"/>
                    <a:pt x="4351" y="392"/>
                    <a:pt x="4010" y="50"/>
                  </a:cubicBezTo>
                  <a:cubicBezTo>
                    <a:pt x="3717" y="17"/>
                    <a:pt x="3458" y="1"/>
                    <a:pt x="3230" y="1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9" name="Google Shape;19269;p23"/>
            <p:cNvSpPr/>
            <p:nvPr/>
          </p:nvSpPr>
          <p:spPr>
            <a:xfrm>
              <a:off x="2825850" y="1470325"/>
              <a:ext cx="277550" cy="1424550"/>
            </a:xfrm>
            <a:custGeom>
              <a:avLst/>
              <a:gdLst/>
              <a:ahLst/>
              <a:cxnLst/>
              <a:rect l="l" t="t" r="r" b="b"/>
              <a:pathLst>
                <a:path w="11102" h="56982" extrusionOk="0">
                  <a:moveTo>
                    <a:pt x="10537" y="1"/>
                  </a:moveTo>
                  <a:cubicBezTo>
                    <a:pt x="10384" y="1"/>
                    <a:pt x="10230" y="85"/>
                    <a:pt x="10077" y="239"/>
                  </a:cubicBezTo>
                  <a:cubicBezTo>
                    <a:pt x="7857" y="9632"/>
                    <a:pt x="5807" y="19025"/>
                    <a:pt x="3587" y="28418"/>
                  </a:cubicBezTo>
                  <a:cubicBezTo>
                    <a:pt x="1367" y="37811"/>
                    <a:pt x="1" y="47375"/>
                    <a:pt x="3758" y="56597"/>
                  </a:cubicBezTo>
                  <a:cubicBezTo>
                    <a:pt x="3843" y="56853"/>
                    <a:pt x="4099" y="56981"/>
                    <a:pt x="4356" y="56981"/>
                  </a:cubicBezTo>
                  <a:cubicBezTo>
                    <a:pt x="4612" y="56981"/>
                    <a:pt x="4868" y="56853"/>
                    <a:pt x="4953" y="56597"/>
                  </a:cubicBezTo>
                  <a:cubicBezTo>
                    <a:pt x="4953" y="54548"/>
                    <a:pt x="8369" y="55743"/>
                    <a:pt x="8027" y="53352"/>
                  </a:cubicBezTo>
                  <a:cubicBezTo>
                    <a:pt x="8198" y="51644"/>
                    <a:pt x="7515" y="50107"/>
                    <a:pt x="6320" y="48912"/>
                  </a:cubicBezTo>
                  <a:cubicBezTo>
                    <a:pt x="1709" y="44813"/>
                    <a:pt x="1709" y="43788"/>
                    <a:pt x="4270" y="38323"/>
                  </a:cubicBezTo>
                  <a:cubicBezTo>
                    <a:pt x="4612" y="37469"/>
                    <a:pt x="4783" y="36616"/>
                    <a:pt x="4783" y="35762"/>
                  </a:cubicBezTo>
                  <a:cubicBezTo>
                    <a:pt x="4953" y="32346"/>
                    <a:pt x="5466" y="28930"/>
                    <a:pt x="6320" y="25515"/>
                  </a:cubicBezTo>
                  <a:cubicBezTo>
                    <a:pt x="8711" y="17317"/>
                    <a:pt x="10248" y="8778"/>
                    <a:pt x="11102" y="410"/>
                  </a:cubicBezTo>
                  <a:cubicBezTo>
                    <a:pt x="10914" y="128"/>
                    <a:pt x="10725" y="1"/>
                    <a:pt x="10537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0" name="Google Shape;19270;p23"/>
            <p:cNvSpPr/>
            <p:nvPr/>
          </p:nvSpPr>
          <p:spPr>
            <a:xfrm>
              <a:off x="4111000" y="1992900"/>
              <a:ext cx="153725" cy="1246750"/>
            </a:xfrm>
            <a:custGeom>
              <a:avLst/>
              <a:gdLst/>
              <a:ahLst/>
              <a:cxnLst/>
              <a:rect l="l" t="t" r="r" b="b"/>
              <a:pathLst>
                <a:path w="6149" h="49870" extrusionOk="0">
                  <a:moveTo>
                    <a:pt x="854" y="1"/>
                  </a:moveTo>
                  <a:cubicBezTo>
                    <a:pt x="513" y="342"/>
                    <a:pt x="0" y="854"/>
                    <a:pt x="171" y="1196"/>
                  </a:cubicBezTo>
                  <a:cubicBezTo>
                    <a:pt x="2391" y="4612"/>
                    <a:pt x="2391" y="8881"/>
                    <a:pt x="3416" y="12638"/>
                  </a:cubicBezTo>
                  <a:cubicBezTo>
                    <a:pt x="4953" y="19299"/>
                    <a:pt x="5294" y="26130"/>
                    <a:pt x="4099" y="32791"/>
                  </a:cubicBezTo>
                  <a:cubicBezTo>
                    <a:pt x="3757" y="37914"/>
                    <a:pt x="3757" y="43209"/>
                    <a:pt x="4099" y="48503"/>
                  </a:cubicBezTo>
                  <a:cubicBezTo>
                    <a:pt x="4270" y="49357"/>
                    <a:pt x="5124" y="49869"/>
                    <a:pt x="6148" y="49869"/>
                  </a:cubicBezTo>
                  <a:cubicBezTo>
                    <a:pt x="5978" y="39110"/>
                    <a:pt x="5636" y="28180"/>
                    <a:pt x="5636" y="17420"/>
                  </a:cubicBezTo>
                  <a:cubicBezTo>
                    <a:pt x="5636" y="12126"/>
                    <a:pt x="4782" y="6832"/>
                    <a:pt x="2903" y="1879"/>
                  </a:cubicBezTo>
                  <a:cubicBezTo>
                    <a:pt x="2050" y="1367"/>
                    <a:pt x="2050" y="1"/>
                    <a:pt x="854" y="1"/>
                  </a:cubicBezTo>
                  <a:close/>
                </a:path>
              </a:pathLst>
            </a:custGeom>
            <a:solidFill>
              <a:srgbClr val="34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1" name="Google Shape;19271;p23"/>
            <p:cNvSpPr/>
            <p:nvPr/>
          </p:nvSpPr>
          <p:spPr>
            <a:xfrm>
              <a:off x="3060675" y="1143250"/>
              <a:ext cx="140925" cy="337325"/>
            </a:xfrm>
            <a:custGeom>
              <a:avLst/>
              <a:gdLst/>
              <a:ahLst/>
              <a:cxnLst/>
              <a:rect l="l" t="t" r="r" b="b"/>
              <a:pathLst>
                <a:path w="5637" h="13493" extrusionOk="0">
                  <a:moveTo>
                    <a:pt x="2050" y="1"/>
                  </a:moveTo>
                  <a:cubicBezTo>
                    <a:pt x="1538" y="4441"/>
                    <a:pt x="1" y="8882"/>
                    <a:pt x="684" y="13493"/>
                  </a:cubicBezTo>
                  <a:lnTo>
                    <a:pt x="1709" y="13493"/>
                  </a:lnTo>
                  <a:cubicBezTo>
                    <a:pt x="1879" y="10077"/>
                    <a:pt x="2392" y="6832"/>
                    <a:pt x="3075" y="3587"/>
                  </a:cubicBezTo>
                  <a:lnTo>
                    <a:pt x="5637" y="8369"/>
                  </a:lnTo>
                  <a:cubicBezTo>
                    <a:pt x="5637" y="4954"/>
                    <a:pt x="5637" y="1709"/>
                    <a:pt x="2050" y="1"/>
                  </a:cubicBezTo>
                  <a:close/>
                </a:path>
              </a:pathLst>
            </a:custGeom>
            <a:solidFill>
              <a:srgbClr val="497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2" name="Google Shape;19272;p23"/>
            <p:cNvSpPr/>
            <p:nvPr/>
          </p:nvSpPr>
          <p:spPr>
            <a:xfrm>
              <a:off x="2919775" y="2889500"/>
              <a:ext cx="243400" cy="286100"/>
            </a:xfrm>
            <a:custGeom>
              <a:avLst/>
              <a:gdLst/>
              <a:ahLst/>
              <a:cxnLst/>
              <a:rect l="l" t="t" r="r" b="b"/>
              <a:pathLst>
                <a:path w="9736" h="11444" extrusionOk="0">
                  <a:moveTo>
                    <a:pt x="1" y="1"/>
                  </a:moveTo>
                  <a:cubicBezTo>
                    <a:pt x="513" y="3758"/>
                    <a:pt x="2050" y="7345"/>
                    <a:pt x="4441" y="10419"/>
                  </a:cubicBezTo>
                  <a:cubicBezTo>
                    <a:pt x="4783" y="10931"/>
                    <a:pt x="5637" y="11443"/>
                    <a:pt x="6320" y="11443"/>
                  </a:cubicBezTo>
                  <a:cubicBezTo>
                    <a:pt x="9735" y="9735"/>
                    <a:pt x="6661" y="8028"/>
                    <a:pt x="6320" y="6320"/>
                  </a:cubicBezTo>
                  <a:cubicBezTo>
                    <a:pt x="5637" y="6149"/>
                    <a:pt x="4783" y="5807"/>
                    <a:pt x="4270" y="5295"/>
                  </a:cubicBezTo>
                  <a:lnTo>
                    <a:pt x="3246" y="5295"/>
                  </a:lnTo>
                  <a:cubicBezTo>
                    <a:pt x="2563" y="4612"/>
                    <a:pt x="2733" y="3758"/>
                    <a:pt x="2221" y="3075"/>
                  </a:cubicBezTo>
                  <a:cubicBezTo>
                    <a:pt x="1538" y="2563"/>
                    <a:pt x="1709" y="1538"/>
                    <a:pt x="1196" y="1026"/>
                  </a:cubicBezTo>
                  <a:lnTo>
                    <a:pt x="1196" y="1"/>
                  </a:lnTo>
                  <a:close/>
                </a:path>
              </a:pathLst>
            </a:custGeom>
            <a:solidFill>
              <a:srgbClr val="337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3" name="Google Shape;19273;p23"/>
            <p:cNvSpPr/>
            <p:nvPr/>
          </p:nvSpPr>
          <p:spPr>
            <a:xfrm>
              <a:off x="3333925" y="1062150"/>
              <a:ext cx="158000" cy="243375"/>
            </a:xfrm>
            <a:custGeom>
              <a:avLst/>
              <a:gdLst/>
              <a:ahLst/>
              <a:cxnLst/>
              <a:rect l="l" t="t" r="r" b="b"/>
              <a:pathLst>
                <a:path w="6320" h="9735" extrusionOk="0">
                  <a:moveTo>
                    <a:pt x="1879" y="0"/>
                  </a:moveTo>
                  <a:cubicBezTo>
                    <a:pt x="1196" y="171"/>
                    <a:pt x="1" y="342"/>
                    <a:pt x="342" y="1366"/>
                  </a:cubicBezTo>
                  <a:cubicBezTo>
                    <a:pt x="1025" y="4270"/>
                    <a:pt x="1025" y="7344"/>
                    <a:pt x="3075" y="9735"/>
                  </a:cubicBezTo>
                  <a:cubicBezTo>
                    <a:pt x="3246" y="7514"/>
                    <a:pt x="3075" y="5123"/>
                    <a:pt x="2392" y="3074"/>
                  </a:cubicBezTo>
                  <a:lnTo>
                    <a:pt x="2392" y="3074"/>
                  </a:lnTo>
                  <a:cubicBezTo>
                    <a:pt x="3711" y="3221"/>
                    <a:pt x="4527" y="4374"/>
                    <a:pt x="5703" y="4374"/>
                  </a:cubicBezTo>
                  <a:cubicBezTo>
                    <a:pt x="5898" y="4374"/>
                    <a:pt x="6102" y="4342"/>
                    <a:pt x="6320" y="4270"/>
                  </a:cubicBezTo>
                  <a:cubicBezTo>
                    <a:pt x="5466" y="2049"/>
                    <a:pt x="3246" y="1366"/>
                    <a:pt x="1879" y="0"/>
                  </a:cubicBezTo>
                  <a:close/>
                </a:path>
              </a:pathLst>
            </a:custGeom>
            <a:solidFill>
              <a:srgbClr val="306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4" name="Google Shape;19274;p23"/>
            <p:cNvSpPr/>
            <p:nvPr/>
          </p:nvSpPr>
          <p:spPr>
            <a:xfrm>
              <a:off x="3491900" y="1168875"/>
              <a:ext cx="158000" cy="128125"/>
            </a:xfrm>
            <a:custGeom>
              <a:avLst/>
              <a:gdLst/>
              <a:ahLst/>
              <a:cxnLst/>
              <a:rect l="l" t="t" r="r" b="b"/>
              <a:pathLst>
                <a:path w="6320" h="5125" extrusionOk="0">
                  <a:moveTo>
                    <a:pt x="1" y="1"/>
                  </a:moveTo>
                  <a:lnTo>
                    <a:pt x="1" y="1"/>
                  </a:lnTo>
                  <a:cubicBezTo>
                    <a:pt x="1196" y="2733"/>
                    <a:pt x="3758" y="3758"/>
                    <a:pt x="6320" y="5124"/>
                  </a:cubicBezTo>
                  <a:cubicBezTo>
                    <a:pt x="5295" y="2392"/>
                    <a:pt x="2904" y="342"/>
                    <a:pt x="1" y="1"/>
                  </a:cubicBezTo>
                  <a:close/>
                </a:path>
              </a:pathLst>
            </a:custGeom>
            <a:solidFill>
              <a:srgbClr val="306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5" name="Google Shape;19275;p23"/>
            <p:cNvSpPr/>
            <p:nvPr/>
          </p:nvSpPr>
          <p:spPr>
            <a:xfrm>
              <a:off x="4132350" y="1941675"/>
              <a:ext cx="59800" cy="98225"/>
            </a:xfrm>
            <a:custGeom>
              <a:avLst/>
              <a:gdLst/>
              <a:ahLst/>
              <a:cxnLst/>
              <a:rect l="l" t="t" r="r" b="b"/>
              <a:pathLst>
                <a:path w="2392" h="3929" extrusionOk="0">
                  <a:moveTo>
                    <a:pt x="854" y="0"/>
                  </a:moveTo>
                  <a:cubicBezTo>
                    <a:pt x="512" y="683"/>
                    <a:pt x="342" y="1366"/>
                    <a:pt x="0" y="2050"/>
                  </a:cubicBezTo>
                  <a:cubicBezTo>
                    <a:pt x="171" y="2903"/>
                    <a:pt x="1025" y="3757"/>
                    <a:pt x="2049" y="3928"/>
                  </a:cubicBezTo>
                  <a:cubicBezTo>
                    <a:pt x="2391" y="2391"/>
                    <a:pt x="1879" y="1025"/>
                    <a:pt x="854" y="0"/>
                  </a:cubicBezTo>
                  <a:close/>
                </a:path>
              </a:pathLst>
            </a:custGeom>
            <a:solidFill>
              <a:srgbClr val="779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6" name="Google Shape;19276;p23"/>
            <p:cNvSpPr/>
            <p:nvPr/>
          </p:nvSpPr>
          <p:spPr>
            <a:xfrm>
              <a:off x="3500450" y="2744350"/>
              <a:ext cx="567875" cy="1414900"/>
            </a:xfrm>
            <a:custGeom>
              <a:avLst/>
              <a:gdLst/>
              <a:ahLst/>
              <a:cxnLst/>
              <a:rect l="l" t="t" r="r" b="b"/>
              <a:pathLst>
                <a:path w="22715" h="56596" extrusionOk="0">
                  <a:moveTo>
                    <a:pt x="6490" y="0"/>
                  </a:moveTo>
                  <a:cubicBezTo>
                    <a:pt x="6148" y="171"/>
                    <a:pt x="5636" y="342"/>
                    <a:pt x="5465" y="683"/>
                  </a:cubicBezTo>
                  <a:cubicBezTo>
                    <a:pt x="5124" y="1025"/>
                    <a:pt x="5124" y="1367"/>
                    <a:pt x="4953" y="1708"/>
                  </a:cubicBezTo>
                  <a:cubicBezTo>
                    <a:pt x="5124" y="2050"/>
                    <a:pt x="5124" y="2391"/>
                    <a:pt x="5124" y="2733"/>
                  </a:cubicBezTo>
                  <a:cubicBezTo>
                    <a:pt x="5295" y="3074"/>
                    <a:pt x="5465" y="3416"/>
                    <a:pt x="5636" y="3587"/>
                  </a:cubicBezTo>
                  <a:cubicBezTo>
                    <a:pt x="5295" y="3245"/>
                    <a:pt x="4953" y="2733"/>
                    <a:pt x="4782" y="2220"/>
                  </a:cubicBezTo>
                  <a:cubicBezTo>
                    <a:pt x="4611" y="1537"/>
                    <a:pt x="4270" y="1025"/>
                    <a:pt x="3758" y="513"/>
                  </a:cubicBezTo>
                  <a:cubicBezTo>
                    <a:pt x="3587" y="427"/>
                    <a:pt x="3373" y="385"/>
                    <a:pt x="3160" y="385"/>
                  </a:cubicBezTo>
                  <a:cubicBezTo>
                    <a:pt x="2946" y="385"/>
                    <a:pt x="2733" y="427"/>
                    <a:pt x="2562" y="513"/>
                  </a:cubicBezTo>
                  <a:cubicBezTo>
                    <a:pt x="854" y="1367"/>
                    <a:pt x="0" y="3074"/>
                    <a:pt x="1367" y="4099"/>
                  </a:cubicBezTo>
                  <a:cubicBezTo>
                    <a:pt x="3074" y="5465"/>
                    <a:pt x="3074" y="7515"/>
                    <a:pt x="4441" y="8881"/>
                  </a:cubicBezTo>
                  <a:cubicBezTo>
                    <a:pt x="7173" y="9393"/>
                    <a:pt x="7002" y="11784"/>
                    <a:pt x="8027" y="13663"/>
                  </a:cubicBezTo>
                  <a:cubicBezTo>
                    <a:pt x="10247" y="17591"/>
                    <a:pt x="11101" y="22031"/>
                    <a:pt x="10589" y="26472"/>
                  </a:cubicBezTo>
                  <a:cubicBezTo>
                    <a:pt x="11613" y="31937"/>
                    <a:pt x="11101" y="37402"/>
                    <a:pt x="12297" y="42867"/>
                  </a:cubicBezTo>
                  <a:cubicBezTo>
                    <a:pt x="12467" y="46112"/>
                    <a:pt x="13492" y="49015"/>
                    <a:pt x="15029" y="51747"/>
                  </a:cubicBezTo>
                  <a:cubicBezTo>
                    <a:pt x="15712" y="52430"/>
                    <a:pt x="16395" y="53114"/>
                    <a:pt x="17079" y="53797"/>
                  </a:cubicBezTo>
                  <a:cubicBezTo>
                    <a:pt x="17938" y="54656"/>
                    <a:pt x="18557" y="56596"/>
                    <a:pt x="19842" y="56596"/>
                  </a:cubicBezTo>
                  <a:cubicBezTo>
                    <a:pt x="20089" y="56596"/>
                    <a:pt x="20362" y="56524"/>
                    <a:pt x="20665" y="56358"/>
                  </a:cubicBezTo>
                  <a:cubicBezTo>
                    <a:pt x="22714" y="55334"/>
                    <a:pt x="21519" y="53284"/>
                    <a:pt x="21177" y="51747"/>
                  </a:cubicBezTo>
                  <a:cubicBezTo>
                    <a:pt x="20323" y="48844"/>
                    <a:pt x="19640" y="45941"/>
                    <a:pt x="19128" y="43037"/>
                  </a:cubicBezTo>
                  <a:cubicBezTo>
                    <a:pt x="18103" y="36377"/>
                    <a:pt x="17079" y="29887"/>
                    <a:pt x="16054" y="23397"/>
                  </a:cubicBezTo>
                  <a:cubicBezTo>
                    <a:pt x="15029" y="20836"/>
                    <a:pt x="15883" y="18103"/>
                    <a:pt x="14517" y="15541"/>
                  </a:cubicBezTo>
                  <a:cubicBezTo>
                    <a:pt x="14031" y="14570"/>
                    <a:pt x="13372" y="13684"/>
                    <a:pt x="12356" y="13684"/>
                  </a:cubicBezTo>
                  <a:cubicBezTo>
                    <a:pt x="11944" y="13684"/>
                    <a:pt x="11473" y="13830"/>
                    <a:pt x="10930" y="14175"/>
                  </a:cubicBezTo>
                  <a:cubicBezTo>
                    <a:pt x="12126" y="13151"/>
                    <a:pt x="13663" y="12638"/>
                    <a:pt x="13492" y="10760"/>
                  </a:cubicBezTo>
                  <a:cubicBezTo>
                    <a:pt x="13321" y="8539"/>
                    <a:pt x="11101" y="7173"/>
                    <a:pt x="11101" y="4782"/>
                  </a:cubicBezTo>
                  <a:cubicBezTo>
                    <a:pt x="10247" y="4270"/>
                    <a:pt x="10418" y="3245"/>
                    <a:pt x="9906" y="2733"/>
                  </a:cubicBezTo>
                  <a:cubicBezTo>
                    <a:pt x="9223" y="2050"/>
                    <a:pt x="9393" y="1196"/>
                    <a:pt x="8881" y="513"/>
                  </a:cubicBezTo>
                  <a:cubicBezTo>
                    <a:pt x="8539" y="342"/>
                    <a:pt x="8198" y="171"/>
                    <a:pt x="7685" y="0"/>
                  </a:cubicBezTo>
                  <a:close/>
                </a:path>
              </a:pathLst>
            </a:custGeom>
            <a:solidFill>
              <a:srgbClr val="E8E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7" name="Google Shape;19277;p23"/>
            <p:cNvSpPr/>
            <p:nvPr/>
          </p:nvSpPr>
          <p:spPr>
            <a:xfrm>
              <a:off x="3756625" y="2851075"/>
              <a:ext cx="158000" cy="469675"/>
            </a:xfrm>
            <a:custGeom>
              <a:avLst/>
              <a:gdLst/>
              <a:ahLst/>
              <a:cxnLst/>
              <a:rect l="l" t="t" r="r" b="b"/>
              <a:pathLst>
                <a:path w="6320" h="18787" extrusionOk="0">
                  <a:moveTo>
                    <a:pt x="683" y="1"/>
                  </a:moveTo>
                  <a:lnTo>
                    <a:pt x="683" y="1"/>
                  </a:lnTo>
                  <a:cubicBezTo>
                    <a:pt x="513" y="1538"/>
                    <a:pt x="171" y="3075"/>
                    <a:pt x="1537" y="4270"/>
                  </a:cubicBezTo>
                  <a:cubicBezTo>
                    <a:pt x="2733" y="5124"/>
                    <a:pt x="2733" y="7003"/>
                    <a:pt x="1537" y="7686"/>
                  </a:cubicBezTo>
                  <a:cubicBezTo>
                    <a:pt x="0" y="9052"/>
                    <a:pt x="342" y="9223"/>
                    <a:pt x="1879" y="9906"/>
                  </a:cubicBezTo>
                  <a:cubicBezTo>
                    <a:pt x="3928" y="10589"/>
                    <a:pt x="3757" y="13151"/>
                    <a:pt x="4441" y="14517"/>
                  </a:cubicBezTo>
                  <a:cubicBezTo>
                    <a:pt x="4953" y="16054"/>
                    <a:pt x="4099" y="17762"/>
                    <a:pt x="5636" y="18787"/>
                  </a:cubicBezTo>
                  <a:cubicBezTo>
                    <a:pt x="6319" y="12126"/>
                    <a:pt x="4441" y="5466"/>
                    <a:pt x="683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8" name="Google Shape;19278;p23"/>
            <p:cNvSpPr/>
            <p:nvPr/>
          </p:nvSpPr>
          <p:spPr>
            <a:xfrm>
              <a:off x="3491900" y="2317400"/>
              <a:ext cx="149475" cy="324500"/>
            </a:xfrm>
            <a:custGeom>
              <a:avLst/>
              <a:gdLst/>
              <a:ahLst/>
              <a:cxnLst/>
              <a:rect l="l" t="t" r="r" b="b"/>
              <a:pathLst>
                <a:path w="5979" h="12980" extrusionOk="0">
                  <a:moveTo>
                    <a:pt x="1025" y="0"/>
                  </a:moveTo>
                  <a:cubicBezTo>
                    <a:pt x="1" y="4440"/>
                    <a:pt x="2562" y="8198"/>
                    <a:pt x="3587" y="12126"/>
                  </a:cubicBezTo>
                  <a:cubicBezTo>
                    <a:pt x="3587" y="12296"/>
                    <a:pt x="4441" y="12467"/>
                    <a:pt x="4953" y="12638"/>
                  </a:cubicBezTo>
                  <a:lnTo>
                    <a:pt x="5466" y="12979"/>
                  </a:lnTo>
                  <a:lnTo>
                    <a:pt x="5978" y="12467"/>
                  </a:lnTo>
                  <a:cubicBezTo>
                    <a:pt x="4612" y="8198"/>
                    <a:pt x="2904" y="4099"/>
                    <a:pt x="1025" y="0"/>
                  </a:cubicBez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9" name="Google Shape;19279;p23"/>
            <p:cNvSpPr/>
            <p:nvPr/>
          </p:nvSpPr>
          <p:spPr>
            <a:xfrm>
              <a:off x="3555950" y="2629075"/>
              <a:ext cx="140925" cy="128100"/>
            </a:xfrm>
            <a:custGeom>
              <a:avLst/>
              <a:gdLst/>
              <a:ahLst/>
              <a:cxnLst/>
              <a:rect l="l" t="t" r="r" b="b"/>
              <a:pathLst>
                <a:path w="5637" h="5124" extrusionOk="0">
                  <a:moveTo>
                    <a:pt x="3416" y="0"/>
                  </a:moveTo>
                  <a:lnTo>
                    <a:pt x="3416" y="171"/>
                  </a:lnTo>
                  <a:cubicBezTo>
                    <a:pt x="2904" y="1879"/>
                    <a:pt x="0" y="3587"/>
                    <a:pt x="3416" y="5124"/>
                  </a:cubicBezTo>
                  <a:lnTo>
                    <a:pt x="4441" y="5124"/>
                  </a:lnTo>
                  <a:cubicBezTo>
                    <a:pt x="4782" y="4953"/>
                    <a:pt x="5124" y="4782"/>
                    <a:pt x="5465" y="4611"/>
                  </a:cubicBezTo>
                  <a:lnTo>
                    <a:pt x="5636" y="3928"/>
                  </a:lnTo>
                  <a:cubicBezTo>
                    <a:pt x="5295" y="2562"/>
                    <a:pt x="4612" y="1196"/>
                    <a:pt x="3416" y="0"/>
                  </a:cubicBez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0" name="Google Shape;19280;p23"/>
            <p:cNvSpPr/>
            <p:nvPr/>
          </p:nvSpPr>
          <p:spPr>
            <a:xfrm>
              <a:off x="4136600" y="2979175"/>
              <a:ext cx="12850" cy="17100"/>
            </a:xfrm>
            <a:custGeom>
              <a:avLst/>
              <a:gdLst/>
              <a:ahLst/>
              <a:cxnLst/>
              <a:rect l="l" t="t" r="r" b="b"/>
              <a:pathLst>
                <a:path w="514" h="684" extrusionOk="0">
                  <a:moveTo>
                    <a:pt x="172" y="0"/>
                  </a:moveTo>
                  <a:lnTo>
                    <a:pt x="1" y="342"/>
                  </a:lnTo>
                  <a:lnTo>
                    <a:pt x="342" y="683"/>
                  </a:lnTo>
                  <a:lnTo>
                    <a:pt x="513" y="34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34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1" name="Google Shape;19281;p23"/>
            <p:cNvSpPr/>
            <p:nvPr/>
          </p:nvSpPr>
          <p:spPr>
            <a:xfrm>
              <a:off x="3743800" y="2804125"/>
              <a:ext cx="29925" cy="55525"/>
            </a:xfrm>
            <a:custGeom>
              <a:avLst/>
              <a:gdLst/>
              <a:ahLst/>
              <a:cxnLst/>
              <a:rect l="l" t="t" r="r" b="b"/>
              <a:pathLst>
                <a:path w="1197" h="2221" extrusionOk="0">
                  <a:moveTo>
                    <a:pt x="1" y="0"/>
                  </a:moveTo>
                  <a:cubicBezTo>
                    <a:pt x="1" y="1025"/>
                    <a:pt x="172" y="1879"/>
                    <a:pt x="1196" y="2220"/>
                  </a:cubicBezTo>
                  <a:cubicBezTo>
                    <a:pt x="1196" y="1366"/>
                    <a:pt x="855" y="513"/>
                    <a:pt x="1" y="0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2" name="Google Shape;19282;p23"/>
            <p:cNvSpPr/>
            <p:nvPr/>
          </p:nvSpPr>
          <p:spPr>
            <a:xfrm>
              <a:off x="3713925" y="2757150"/>
              <a:ext cx="34175" cy="51250"/>
            </a:xfrm>
            <a:custGeom>
              <a:avLst/>
              <a:gdLst/>
              <a:ahLst/>
              <a:cxnLst/>
              <a:rect l="l" t="t" r="r" b="b"/>
              <a:pathLst>
                <a:path w="1367" h="2050" extrusionOk="0">
                  <a:moveTo>
                    <a:pt x="171" y="1"/>
                  </a:moveTo>
                  <a:lnTo>
                    <a:pt x="171" y="1"/>
                  </a:lnTo>
                  <a:cubicBezTo>
                    <a:pt x="0" y="855"/>
                    <a:pt x="513" y="1708"/>
                    <a:pt x="1367" y="2050"/>
                  </a:cubicBezTo>
                  <a:cubicBezTo>
                    <a:pt x="1367" y="1196"/>
                    <a:pt x="1196" y="342"/>
                    <a:pt x="171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3" name="Google Shape;19283;p23"/>
            <p:cNvSpPr/>
            <p:nvPr/>
          </p:nvSpPr>
          <p:spPr>
            <a:xfrm>
              <a:off x="3688300" y="2727275"/>
              <a:ext cx="29925" cy="29900"/>
            </a:xfrm>
            <a:custGeom>
              <a:avLst/>
              <a:gdLst/>
              <a:ahLst/>
              <a:cxnLst/>
              <a:rect l="l" t="t" r="r" b="b"/>
              <a:pathLst>
                <a:path w="1197" h="1196" extrusionOk="0">
                  <a:moveTo>
                    <a:pt x="342" y="0"/>
                  </a:moveTo>
                  <a:lnTo>
                    <a:pt x="171" y="342"/>
                  </a:lnTo>
                  <a:cubicBezTo>
                    <a:pt x="1" y="342"/>
                    <a:pt x="1" y="512"/>
                    <a:pt x="1" y="683"/>
                  </a:cubicBezTo>
                  <a:cubicBezTo>
                    <a:pt x="1" y="854"/>
                    <a:pt x="1" y="1025"/>
                    <a:pt x="171" y="1196"/>
                  </a:cubicBezTo>
                  <a:lnTo>
                    <a:pt x="1196" y="1196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4" name="Google Shape;19284;p23"/>
            <p:cNvSpPr/>
            <p:nvPr/>
          </p:nvSpPr>
          <p:spPr>
            <a:xfrm>
              <a:off x="3427850" y="2607725"/>
              <a:ext cx="200700" cy="388550"/>
            </a:xfrm>
            <a:custGeom>
              <a:avLst/>
              <a:gdLst/>
              <a:ahLst/>
              <a:cxnLst/>
              <a:rect l="l" t="t" r="r" b="b"/>
              <a:pathLst>
                <a:path w="8028" h="15542" extrusionOk="0">
                  <a:moveTo>
                    <a:pt x="1" y="0"/>
                  </a:moveTo>
                  <a:cubicBezTo>
                    <a:pt x="855" y="5807"/>
                    <a:pt x="3417" y="11272"/>
                    <a:pt x="7515" y="15541"/>
                  </a:cubicBezTo>
                  <a:cubicBezTo>
                    <a:pt x="7857" y="15200"/>
                    <a:pt x="8028" y="14517"/>
                    <a:pt x="7686" y="14175"/>
                  </a:cubicBezTo>
                  <a:cubicBezTo>
                    <a:pt x="7174" y="12809"/>
                    <a:pt x="7174" y="10760"/>
                    <a:pt x="6149" y="10076"/>
                  </a:cubicBezTo>
                  <a:cubicBezTo>
                    <a:pt x="3417" y="8198"/>
                    <a:pt x="4612" y="7344"/>
                    <a:pt x="6491" y="5978"/>
                  </a:cubicBezTo>
                  <a:cubicBezTo>
                    <a:pt x="7857" y="3587"/>
                    <a:pt x="5808" y="3074"/>
                    <a:pt x="4441" y="18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5" name="Google Shape;19285;p23"/>
            <p:cNvSpPr/>
            <p:nvPr/>
          </p:nvSpPr>
          <p:spPr>
            <a:xfrm>
              <a:off x="3611450" y="2934600"/>
              <a:ext cx="204975" cy="471550"/>
            </a:xfrm>
            <a:custGeom>
              <a:avLst/>
              <a:gdLst/>
              <a:ahLst/>
              <a:cxnLst/>
              <a:rect l="l" t="t" r="r" b="b"/>
              <a:pathLst>
                <a:path w="8199" h="18862" extrusionOk="0">
                  <a:moveTo>
                    <a:pt x="3976" y="0"/>
                  </a:moveTo>
                  <a:cubicBezTo>
                    <a:pt x="3658" y="0"/>
                    <a:pt x="3281" y="211"/>
                    <a:pt x="2904" y="588"/>
                  </a:cubicBezTo>
                  <a:cubicBezTo>
                    <a:pt x="2363" y="1128"/>
                    <a:pt x="1891" y="1464"/>
                    <a:pt x="1358" y="1464"/>
                  </a:cubicBezTo>
                  <a:cubicBezTo>
                    <a:pt x="1048" y="1464"/>
                    <a:pt x="718" y="1351"/>
                    <a:pt x="342" y="1100"/>
                  </a:cubicBezTo>
                  <a:lnTo>
                    <a:pt x="1" y="2466"/>
                  </a:lnTo>
                  <a:cubicBezTo>
                    <a:pt x="1025" y="4345"/>
                    <a:pt x="2221" y="6224"/>
                    <a:pt x="3416" y="7931"/>
                  </a:cubicBezTo>
                  <a:cubicBezTo>
                    <a:pt x="4953" y="11518"/>
                    <a:pt x="4612" y="15446"/>
                    <a:pt x="6149" y="18862"/>
                  </a:cubicBezTo>
                  <a:cubicBezTo>
                    <a:pt x="7857" y="15104"/>
                    <a:pt x="8198" y="11689"/>
                    <a:pt x="5295" y="8102"/>
                  </a:cubicBezTo>
                  <a:cubicBezTo>
                    <a:pt x="4441" y="7078"/>
                    <a:pt x="1708" y="5028"/>
                    <a:pt x="5124" y="3150"/>
                  </a:cubicBezTo>
                  <a:cubicBezTo>
                    <a:pt x="6320" y="2466"/>
                    <a:pt x="4783" y="1783"/>
                    <a:pt x="4783" y="1100"/>
                  </a:cubicBezTo>
                  <a:cubicBezTo>
                    <a:pt x="4687" y="337"/>
                    <a:pt x="4379" y="0"/>
                    <a:pt x="3976" y="0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6" name="Google Shape;19286;p23"/>
            <p:cNvSpPr/>
            <p:nvPr/>
          </p:nvSpPr>
          <p:spPr>
            <a:xfrm>
              <a:off x="3026525" y="3004625"/>
              <a:ext cx="51250" cy="44775"/>
            </a:xfrm>
            <a:custGeom>
              <a:avLst/>
              <a:gdLst/>
              <a:ahLst/>
              <a:cxnLst/>
              <a:rect l="l" t="t" r="r" b="b"/>
              <a:pathLst>
                <a:path w="2050" h="1791" extrusionOk="0">
                  <a:moveTo>
                    <a:pt x="961" y="1"/>
                  </a:moveTo>
                  <a:cubicBezTo>
                    <a:pt x="729" y="1"/>
                    <a:pt x="422" y="144"/>
                    <a:pt x="0" y="519"/>
                  </a:cubicBezTo>
                  <a:cubicBezTo>
                    <a:pt x="0" y="1477"/>
                    <a:pt x="323" y="1790"/>
                    <a:pt x="787" y="1790"/>
                  </a:cubicBezTo>
                  <a:cubicBezTo>
                    <a:pt x="1150" y="1790"/>
                    <a:pt x="1600" y="1598"/>
                    <a:pt x="2050" y="1373"/>
                  </a:cubicBezTo>
                  <a:cubicBezTo>
                    <a:pt x="1678" y="1002"/>
                    <a:pt x="1576" y="1"/>
                    <a:pt x="961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7" name="Google Shape;19287;p23"/>
            <p:cNvSpPr/>
            <p:nvPr/>
          </p:nvSpPr>
          <p:spPr>
            <a:xfrm>
              <a:off x="2975300" y="2962100"/>
              <a:ext cx="29900" cy="51250"/>
            </a:xfrm>
            <a:custGeom>
              <a:avLst/>
              <a:gdLst/>
              <a:ahLst/>
              <a:cxnLst/>
              <a:rect l="l" t="t" r="r" b="b"/>
              <a:pathLst>
                <a:path w="1196" h="2050" extrusionOk="0">
                  <a:moveTo>
                    <a:pt x="0" y="0"/>
                  </a:moveTo>
                  <a:cubicBezTo>
                    <a:pt x="0" y="854"/>
                    <a:pt x="342" y="1537"/>
                    <a:pt x="1025" y="2050"/>
                  </a:cubicBezTo>
                  <a:cubicBezTo>
                    <a:pt x="1196" y="1196"/>
                    <a:pt x="854" y="342"/>
                    <a:pt x="0" y="0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8" name="Google Shape;19288;p23"/>
            <p:cNvSpPr/>
            <p:nvPr/>
          </p:nvSpPr>
          <p:spPr>
            <a:xfrm>
              <a:off x="2949675" y="2910850"/>
              <a:ext cx="29900" cy="51275"/>
            </a:xfrm>
            <a:custGeom>
              <a:avLst/>
              <a:gdLst/>
              <a:ahLst/>
              <a:cxnLst/>
              <a:rect l="l" t="t" r="r" b="b"/>
              <a:pathLst>
                <a:path w="1196" h="2051" extrusionOk="0">
                  <a:moveTo>
                    <a:pt x="171" y="1"/>
                  </a:moveTo>
                  <a:lnTo>
                    <a:pt x="171" y="1"/>
                  </a:lnTo>
                  <a:cubicBezTo>
                    <a:pt x="0" y="855"/>
                    <a:pt x="342" y="1709"/>
                    <a:pt x="1025" y="2050"/>
                  </a:cubicBezTo>
                  <a:cubicBezTo>
                    <a:pt x="1196" y="1196"/>
                    <a:pt x="854" y="513"/>
                    <a:pt x="171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9" name="Google Shape;19289;p23"/>
            <p:cNvSpPr/>
            <p:nvPr/>
          </p:nvSpPr>
          <p:spPr>
            <a:xfrm>
              <a:off x="2966750" y="2612000"/>
              <a:ext cx="17100" cy="12825"/>
            </a:xfrm>
            <a:custGeom>
              <a:avLst/>
              <a:gdLst/>
              <a:ahLst/>
              <a:cxnLst/>
              <a:rect l="l" t="t" r="r" b="b"/>
              <a:pathLst>
                <a:path w="684" h="513" extrusionOk="0">
                  <a:moveTo>
                    <a:pt x="513" y="0"/>
                  </a:moveTo>
                  <a:cubicBezTo>
                    <a:pt x="342" y="0"/>
                    <a:pt x="171" y="0"/>
                    <a:pt x="1" y="171"/>
                  </a:cubicBezTo>
                  <a:cubicBezTo>
                    <a:pt x="1" y="171"/>
                    <a:pt x="171" y="342"/>
                    <a:pt x="171" y="512"/>
                  </a:cubicBezTo>
                  <a:cubicBezTo>
                    <a:pt x="342" y="512"/>
                    <a:pt x="513" y="512"/>
                    <a:pt x="513" y="342"/>
                  </a:cubicBezTo>
                  <a:cubicBezTo>
                    <a:pt x="684" y="342"/>
                    <a:pt x="513" y="171"/>
                    <a:pt x="513" y="0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0" name="Google Shape;19290;p23"/>
            <p:cNvSpPr/>
            <p:nvPr/>
          </p:nvSpPr>
          <p:spPr>
            <a:xfrm>
              <a:off x="3017975" y="2905525"/>
              <a:ext cx="8575" cy="5350"/>
            </a:xfrm>
            <a:custGeom>
              <a:avLst/>
              <a:gdLst/>
              <a:ahLst/>
              <a:cxnLst/>
              <a:rect l="l" t="t" r="r" b="b"/>
              <a:pathLst>
                <a:path w="343" h="214" extrusionOk="0">
                  <a:moveTo>
                    <a:pt x="108" y="0"/>
                  </a:moveTo>
                  <a:cubicBezTo>
                    <a:pt x="44" y="0"/>
                    <a:pt x="1" y="43"/>
                    <a:pt x="1" y="43"/>
                  </a:cubicBezTo>
                  <a:cubicBezTo>
                    <a:pt x="1" y="43"/>
                    <a:pt x="342" y="214"/>
                    <a:pt x="342" y="214"/>
                  </a:cubicBezTo>
                  <a:cubicBezTo>
                    <a:pt x="257" y="43"/>
                    <a:pt x="172" y="0"/>
                    <a:pt x="108" y="0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1" name="Google Shape;19291;p23"/>
            <p:cNvSpPr/>
            <p:nvPr/>
          </p:nvSpPr>
          <p:spPr>
            <a:xfrm>
              <a:off x="3026525" y="2910850"/>
              <a:ext cx="12825" cy="9250"/>
            </a:xfrm>
            <a:custGeom>
              <a:avLst/>
              <a:gdLst/>
              <a:ahLst/>
              <a:cxnLst/>
              <a:rect l="l" t="t" r="r" b="b"/>
              <a:pathLst>
                <a:path w="513" h="370" extrusionOk="0">
                  <a:moveTo>
                    <a:pt x="0" y="1"/>
                  </a:moveTo>
                  <a:cubicBezTo>
                    <a:pt x="103" y="308"/>
                    <a:pt x="267" y="370"/>
                    <a:pt x="382" y="370"/>
                  </a:cubicBezTo>
                  <a:cubicBezTo>
                    <a:pt x="458" y="370"/>
                    <a:pt x="513" y="342"/>
                    <a:pt x="513" y="342"/>
                  </a:cubicBezTo>
                  <a:cubicBezTo>
                    <a:pt x="513" y="342"/>
                    <a:pt x="171" y="1"/>
                    <a:pt x="0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2" name="Google Shape;19292;p23"/>
            <p:cNvSpPr/>
            <p:nvPr/>
          </p:nvSpPr>
          <p:spPr>
            <a:xfrm>
              <a:off x="3538875" y="2630125"/>
              <a:ext cx="119575" cy="162275"/>
            </a:xfrm>
            <a:custGeom>
              <a:avLst/>
              <a:gdLst/>
              <a:ahLst/>
              <a:cxnLst/>
              <a:rect l="l" t="t" r="r" b="b"/>
              <a:pathLst>
                <a:path w="4783" h="6491" extrusionOk="0">
                  <a:moveTo>
                    <a:pt x="3416" y="1"/>
                  </a:moveTo>
                  <a:cubicBezTo>
                    <a:pt x="3245" y="1"/>
                    <a:pt x="3074" y="44"/>
                    <a:pt x="2904" y="129"/>
                  </a:cubicBezTo>
                  <a:cubicBezTo>
                    <a:pt x="2469" y="890"/>
                    <a:pt x="1827" y="1028"/>
                    <a:pt x="1153" y="1028"/>
                  </a:cubicBezTo>
                  <a:cubicBezTo>
                    <a:pt x="768" y="1028"/>
                    <a:pt x="373" y="983"/>
                    <a:pt x="0" y="983"/>
                  </a:cubicBezTo>
                  <a:cubicBezTo>
                    <a:pt x="683" y="2520"/>
                    <a:pt x="2221" y="3374"/>
                    <a:pt x="2050" y="5082"/>
                  </a:cubicBezTo>
                  <a:lnTo>
                    <a:pt x="2050" y="6106"/>
                  </a:lnTo>
                  <a:cubicBezTo>
                    <a:pt x="2306" y="6362"/>
                    <a:pt x="2690" y="6491"/>
                    <a:pt x="3074" y="6491"/>
                  </a:cubicBezTo>
                  <a:cubicBezTo>
                    <a:pt x="3459" y="6491"/>
                    <a:pt x="3843" y="6362"/>
                    <a:pt x="4099" y="6106"/>
                  </a:cubicBezTo>
                  <a:lnTo>
                    <a:pt x="4099" y="5082"/>
                  </a:lnTo>
                  <a:cubicBezTo>
                    <a:pt x="2221" y="3374"/>
                    <a:pt x="4782" y="1666"/>
                    <a:pt x="3928" y="129"/>
                  </a:cubicBezTo>
                  <a:cubicBezTo>
                    <a:pt x="3758" y="44"/>
                    <a:pt x="3587" y="1"/>
                    <a:pt x="3416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3" name="Google Shape;19293;p23"/>
            <p:cNvSpPr/>
            <p:nvPr/>
          </p:nvSpPr>
          <p:spPr>
            <a:xfrm>
              <a:off x="3641350" y="2834000"/>
              <a:ext cx="59800" cy="55525"/>
            </a:xfrm>
            <a:custGeom>
              <a:avLst/>
              <a:gdLst/>
              <a:ahLst/>
              <a:cxnLst/>
              <a:rect l="l" t="t" r="r" b="b"/>
              <a:pathLst>
                <a:path w="2392" h="2221" extrusionOk="0">
                  <a:moveTo>
                    <a:pt x="0" y="1"/>
                  </a:moveTo>
                  <a:cubicBezTo>
                    <a:pt x="512" y="855"/>
                    <a:pt x="683" y="1879"/>
                    <a:pt x="1708" y="2221"/>
                  </a:cubicBezTo>
                  <a:cubicBezTo>
                    <a:pt x="2391" y="684"/>
                    <a:pt x="1366" y="171"/>
                    <a:pt x="0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4" name="Google Shape;19294;p23"/>
            <p:cNvSpPr/>
            <p:nvPr/>
          </p:nvSpPr>
          <p:spPr>
            <a:xfrm>
              <a:off x="3590100" y="2782775"/>
              <a:ext cx="51275" cy="32050"/>
            </a:xfrm>
            <a:custGeom>
              <a:avLst/>
              <a:gdLst/>
              <a:ahLst/>
              <a:cxnLst/>
              <a:rect l="l" t="t" r="r" b="b"/>
              <a:pathLst>
                <a:path w="2051" h="1282" extrusionOk="0">
                  <a:moveTo>
                    <a:pt x="1" y="0"/>
                  </a:moveTo>
                  <a:lnTo>
                    <a:pt x="1025" y="1025"/>
                  </a:lnTo>
                  <a:cubicBezTo>
                    <a:pt x="1196" y="1196"/>
                    <a:pt x="1410" y="1281"/>
                    <a:pt x="1602" y="1281"/>
                  </a:cubicBezTo>
                  <a:cubicBezTo>
                    <a:pt x="1794" y="1281"/>
                    <a:pt x="1965" y="1196"/>
                    <a:pt x="2050" y="1025"/>
                  </a:cubicBezTo>
                  <a:lnTo>
                    <a:pt x="2050" y="0"/>
                  </a:ln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5" name="Google Shape;19295;p23"/>
            <p:cNvSpPr/>
            <p:nvPr/>
          </p:nvSpPr>
          <p:spPr>
            <a:xfrm>
              <a:off x="3666950" y="2735800"/>
              <a:ext cx="25650" cy="21375"/>
            </a:xfrm>
            <a:custGeom>
              <a:avLst/>
              <a:gdLst/>
              <a:ahLst/>
              <a:cxnLst/>
              <a:rect l="l" t="t" r="r" b="b"/>
              <a:pathLst>
                <a:path w="1026" h="855" extrusionOk="0">
                  <a:moveTo>
                    <a:pt x="1025" y="1"/>
                  </a:moveTo>
                  <a:lnTo>
                    <a:pt x="1" y="855"/>
                  </a:lnTo>
                  <a:lnTo>
                    <a:pt x="1025" y="855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6" name="Google Shape;19296;p23"/>
            <p:cNvSpPr/>
            <p:nvPr/>
          </p:nvSpPr>
          <p:spPr>
            <a:xfrm>
              <a:off x="3615725" y="2808400"/>
              <a:ext cx="25650" cy="25625"/>
            </a:xfrm>
            <a:custGeom>
              <a:avLst/>
              <a:gdLst/>
              <a:ahLst/>
              <a:cxnLst/>
              <a:rect l="l" t="t" r="r" b="b"/>
              <a:pathLst>
                <a:path w="1026" h="1025" extrusionOk="0">
                  <a:moveTo>
                    <a:pt x="0" y="0"/>
                  </a:moveTo>
                  <a:lnTo>
                    <a:pt x="1025" y="1025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97" name="Google Shape;19297;p23"/>
          <p:cNvSpPr txBox="1">
            <a:spLocks noGrp="1"/>
          </p:cNvSpPr>
          <p:nvPr>
            <p:ph type="title"/>
          </p:nvPr>
        </p:nvSpPr>
        <p:spPr>
          <a:xfrm>
            <a:off x="1192478" y="465333"/>
            <a:ext cx="67653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567814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9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9" name="Google Shape;19299;p24"/>
          <p:cNvSpPr txBox="1">
            <a:spLocks noGrp="1"/>
          </p:cNvSpPr>
          <p:nvPr>
            <p:ph type="title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932340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01" name="Google Shape;19301;p25"/>
          <p:cNvGrpSpPr/>
          <p:nvPr/>
        </p:nvGrpSpPr>
        <p:grpSpPr>
          <a:xfrm rot="-6211972">
            <a:off x="-1529691" y="3693460"/>
            <a:ext cx="3699640" cy="915714"/>
            <a:chOff x="394825" y="1691775"/>
            <a:chExt cx="6700675" cy="2211350"/>
          </a:xfrm>
        </p:grpSpPr>
        <p:sp>
          <p:nvSpPr>
            <p:cNvPr id="19302" name="Google Shape;19302;p25"/>
            <p:cNvSpPr/>
            <p:nvPr/>
          </p:nvSpPr>
          <p:spPr>
            <a:xfrm>
              <a:off x="1021650" y="3118975"/>
              <a:ext cx="124325" cy="83025"/>
            </a:xfrm>
            <a:custGeom>
              <a:avLst/>
              <a:gdLst/>
              <a:ahLst/>
              <a:cxnLst/>
              <a:rect l="l" t="t" r="r" b="b"/>
              <a:pathLst>
                <a:path w="4973" h="3321" extrusionOk="0">
                  <a:moveTo>
                    <a:pt x="3471" y="1"/>
                  </a:moveTo>
                  <a:cubicBezTo>
                    <a:pt x="1730" y="1"/>
                    <a:pt x="401" y="1232"/>
                    <a:pt x="1" y="2834"/>
                  </a:cubicBezTo>
                  <a:cubicBezTo>
                    <a:pt x="757" y="3158"/>
                    <a:pt x="1622" y="3320"/>
                    <a:pt x="2486" y="3320"/>
                  </a:cubicBezTo>
                  <a:cubicBezTo>
                    <a:pt x="3351" y="3320"/>
                    <a:pt x="4216" y="3158"/>
                    <a:pt x="4972" y="2834"/>
                  </a:cubicBezTo>
                  <a:cubicBezTo>
                    <a:pt x="4540" y="1970"/>
                    <a:pt x="4324" y="889"/>
                    <a:pt x="3891" y="24"/>
                  </a:cubicBezTo>
                  <a:cubicBezTo>
                    <a:pt x="3749" y="8"/>
                    <a:pt x="3608" y="1"/>
                    <a:pt x="3471" y="1"/>
                  </a:cubicBezTo>
                  <a:close/>
                </a:path>
              </a:pathLst>
            </a:custGeom>
            <a:solidFill>
              <a:srgbClr val="3E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3" name="Google Shape;19303;p25"/>
            <p:cNvSpPr/>
            <p:nvPr/>
          </p:nvSpPr>
          <p:spPr>
            <a:xfrm>
              <a:off x="2621175" y="2922850"/>
              <a:ext cx="2555975" cy="958675"/>
            </a:xfrm>
            <a:custGeom>
              <a:avLst/>
              <a:gdLst/>
              <a:ahLst/>
              <a:cxnLst/>
              <a:rect l="l" t="t" r="r" b="b"/>
              <a:pathLst>
                <a:path w="102239" h="38347" extrusionOk="0">
                  <a:moveTo>
                    <a:pt x="24435" y="1"/>
                  </a:moveTo>
                  <a:cubicBezTo>
                    <a:pt x="20905" y="1"/>
                    <a:pt x="17397" y="1013"/>
                    <a:pt x="14050" y="1385"/>
                  </a:cubicBezTo>
                  <a:cubicBezTo>
                    <a:pt x="10375" y="2682"/>
                    <a:pt x="6701" y="3330"/>
                    <a:pt x="2810" y="3330"/>
                  </a:cubicBezTo>
                  <a:cubicBezTo>
                    <a:pt x="1081" y="3330"/>
                    <a:pt x="0" y="4195"/>
                    <a:pt x="216" y="6140"/>
                  </a:cubicBezTo>
                  <a:cubicBezTo>
                    <a:pt x="3458" y="10463"/>
                    <a:pt x="9078" y="11111"/>
                    <a:pt x="13401" y="13921"/>
                  </a:cubicBezTo>
                  <a:cubicBezTo>
                    <a:pt x="14914" y="14570"/>
                    <a:pt x="16427" y="15434"/>
                    <a:pt x="17940" y="16515"/>
                  </a:cubicBezTo>
                  <a:lnTo>
                    <a:pt x="19237" y="17596"/>
                  </a:lnTo>
                  <a:cubicBezTo>
                    <a:pt x="23128" y="22351"/>
                    <a:pt x="29396" y="23648"/>
                    <a:pt x="33503" y="27971"/>
                  </a:cubicBezTo>
                  <a:cubicBezTo>
                    <a:pt x="36097" y="29916"/>
                    <a:pt x="38691" y="31646"/>
                    <a:pt x="41285" y="33159"/>
                  </a:cubicBezTo>
                  <a:cubicBezTo>
                    <a:pt x="42365" y="33591"/>
                    <a:pt x="43446" y="34023"/>
                    <a:pt x="44311" y="34672"/>
                  </a:cubicBezTo>
                  <a:cubicBezTo>
                    <a:pt x="44743" y="34888"/>
                    <a:pt x="45392" y="35104"/>
                    <a:pt x="45824" y="35320"/>
                  </a:cubicBezTo>
                  <a:cubicBezTo>
                    <a:pt x="48418" y="36833"/>
                    <a:pt x="51228" y="37914"/>
                    <a:pt x="54038" y="38346"/>
                  </a:cubicBezTo>
                  <a:cubicBezTo>
                    <a:pt x="54470" y="38154"/>
                    <a:pt x="54945" y="38101"/>
                    <a:pt x="55432" y="38101"/>
                  </a:cubicBezTo>
                  <a:cubicBezTo>
                    <a:pt x="56040" y="38101"/>
                    <a:pt x="56667" y="38184"/>
                    <a:pt x="57253" y="38184"/>
                  </a:cubicBezTo>
                  <a:cubicBezTo>
                    <a:pt x="58306" y="38184"/>
                    <a:pt x="59225" y="37914"/>
                    <a:pt x="59657" y="36401"/>
                  </a:cubicBezTo>
                  <a:cubicBezTo>
                    <a:pt x="59874" y="35752"/>
                    <a:pt x="59009" y="35969"/>
                    <a:pt x="59009" y="35536"/>
                  </a:cubicBezTo>
                  <a:cubicBezTo>
                    <a:pt x="59080" y="35513"/>
                    <a:pt x="59146" y="35502"/>
                    <a:pt x="59207" y="35502"/>
                  </a:cubicBezTo>
                  <a:cubicBezTo>
                    <a:pt x="59707" y="35502"/>
                    <a:pt x="59921" y="36208"/>
                    <a:pt x="60306" y="36401"/>
                  </a:cubicBezTo>
                  <a:cubicBezTo>
                    <a:pt x="62575" y="37460"/>
                    <a:pt x="64871" y="37804"/>
                    <a:pt x="67175" y="37804"/>
                  </a:cubicBezTo>
                  <a:cubicBezTo>
                    <a:pt x="71454" y="37804"/>
                    <a:pt x="75761" y="36617"/>
                    <a:pt x="79975" y="36617"/>
                  </a:cubicBezTo>
                  <a:cubicBezTo>
                    <a:pt x="87973" y="36617"/>
                    <a:pt x="94890" y="32726"/>
                    <a:pt x="102239" y="30349"/>
                  </a:cubicBezTo>
                  <a:cubicBezTo>
                    <a:pt x="100726" y="27971"/>
                    <a:pt x="98132" y="28619"/>
                    <a:pt x="95971" y="27755"/>
                  </a:cubicBezTo>
                  <a:cubicBezTo>
                    <a:pt x="89702" y="26242"/>
                    <a:pt x="84298" y="22135"/>
                    <a:pt x="78246" y="20190"/>
                  </a:cubicBezTo>
                  <a:lnTo>
                    <a:pt x="76517" y="19541"/>
                  </a:lnTo>
                  <a:cubicBezTo>
                    <a:pt x="74139" y="18460"/>
                    <a:pt x="71762" y="17164"/>
                    <a:pt x="69600" y="15651"/>
                  </a:cubicBezTo>
                  <a:cubicBezTo>
                    <a:pt x="62683" y="11328"/>
                    <a:pt x="54470" y="10679"/>
                    <a:pt x="47121" y="7653"/>
                  </a:cubicBezTo>
                  <a:cubicBezTo>
                    <a:pt x="39988" y="5924"/>
                    <a:pt x="33071" y="2682"/>
                    <a:pt x="26154" y="88"/>
                  </a:cubicBezTo>
                  <a:cubicBezTo>
                    <a:pt x="25581" y="28"/>
                    <a:pt x="25007" y="1"/>
                    <a:pt x="24435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4" name="Google Shape;19304;p25"/>
            <p:cNvSpPr/>
            <p:nvPr/>
          </p:nvSpPr>
          <p:spPr>
            <a:xfrm>
              <a:off x="1205375" y="3050575"/>
              <a:ext cx="2447925" cy="815075"/>
            </a:xfrm>
            <a:custGeom>
              <a:avLst/>
              <a:gdLst/>
              <a:ahLst/>
              <a:cxnLst/>
              <a:rect l="l" t="t" r="r" b="b"/>
              <a:pathLst>
                <a:path w="97917" h="32603" extrusionOk="0">
                  <a:moveTo>
                    <a:pt x="46330" y="0"/>
                  </a:moveTo>
                  <a:cubicBezTo>
                    <a:pt x="45660" y="0"/>
                    <a:pt x="44986" y="54"/>
                    <a:pt x="44312" y="166"/>
                  </a:cubicBezTo>
                  <a:cubicBezTo>
                    <a:pt x="34585" y="1679"/>
                    <a:pt x="24858" y="1463"/>
                    <a:pt x="15131" y="2976"/>
                  </a:cubicBezTo>
                  <a:cubicBezTo>
                    <a:pt x="14613" y="2976"/>
                    <a:pt x="14647" y="4083"/>
                    <a:pt x="14128" y="4083"/>
                  </a:cubicBezTo>
                  <a:cubicBezTo>
                    <a:pt x="13999" y="4083"/>
                    <a:pt x="13834" y="4014"/>
                    <a:pt x="13618" y="3841"/>
                  </a:cubicBezTo>
                  <a:cubicBezTo>
                    <a:pt x="13160" y="3688"/>
                    <a:pt x="12809" y="3535"/>
                    <a:pt x="12414" y="3535"/>
                  </a:cubicBezTo>
                  <a:cubicBezTo>
                    <a:pt x="12250" y="3535"/>
                    <a:pt x="12079" y="3561"/>
                    <a:pt x="11889" y="3625"/>
                  </a:cubicBezTo>
                  <a:cubicBezTo>
                    <a:pt x="9728" y="3841"/>
                    <a:pt x="7350" y="3841"/>
                    <a:pt x="4972" y="3841"/>
                  </a:cubicBezTo>
                  <a:cubicBezTo>
                    <a:pt x="4108" y="3841"/>
                    <a:pt x="3243" y="3841"/>
                    <a:pt x="2378" y="4057"/>
                  </a:cubicBezTo>
                  <a:cubicBezTo>
                    <a:pt x="1298" y="4057"/>
                    <a:pt x="433" y="4706"/>
                    <a:pt x="1" y="5570"/>
                  </a:cubicBezTo>
                  <a:cubicBezTo>
                    <a:pt x="4540" y="7299"/>
                    <a:pt x="9728" y="7083"/>
                    <a:pt x="14483" y="8380"/>
                  </a:cubicBezTo>
                  <a:cubicBezTo>
                    <a:pt x="25939" y="11838"/>
                    <a:pt x="37611" y="15081"/>
                    <a:pt x="49283" y="17674"/>
                  </a:cubicBezTo>
                  <a:cubicBezTo>
                    <a:pt x="56632" y="19404"/>
                    <a:pt x="63765" y="22214"/>
                    <a:pt x="70249" y="25888"/>
                  </a:cubicBezTo>
                  <a:cubicBezTo>
                    <a:pt x="78327" y="30237"/>
                    <a:pt x="87198" y="32602"/>
                    <a:pt x="96293" y="32602"/>
                  </a:cubicBezTo>
                  <a:cubicBezTo>
                    <a:pt x="96689" y="32602"/>
                    <a:pt x="97087" y="32598"/>
                    <a:pt x="97484" y="32589"/>
                  </a:cubicBezTo>
                  <a:cubicBezTo>
                    <a:pt x="97917" y="32156"/>
                    <a:pt x="97917" y="31508"/>
                    <a:pt x="97701" y="30860"/>
                  </a:cubicBezTo>
                  <a:cubicBezTo>
                    <a:pt x="95323" y="28698"/>
                    <a:pt x="92729" y="26753"/>
                    <a:pt x="90135" y="25024"/>
                  </a:cubicBezTo>
                  <a:cubicBezTo>
                    <a:pt x="85380" y="20484"/>
                    <a:pt x="78895" y="19188"/>
                    <a:pt x="73924" y="15081"/>
                  </a:cubicBezTo>
                  <a:lnTo>
                    <a:pt x="73276" y="14432"/>
                  </a:lnTo>
                  <a:cubicBezTo>
                    <a:pt x="72843" y="14216"/>
                    <a:pt x="72195" y="13784"/>
                    <a:pt x="71763" y="13351"/>
                  </a:cubicBezTo>
                  <a:cubicBezTo>
                    <a:pt x="66791" y="9245"/>
                    <a:pt x="59226" y="9029"/>
                    <a:pt x="55119" y="3193"/>
                  </a:cubicBezTo>
                  <a:cubicBezTo>
                    <a:pt x="52617" y="1227"/>
                    <a:pt x="49525" y="0"/>
                    <a:pt x="46330" y="0"/>
                  </a:cubicBezTo>
                  <a:close/>
                </a:path>
              </a:pathLst>
            </a:custGeom>
            <a:solidFill>
              <a:srgbClr val="64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5" name="Google Shape;19305;p25"/>
            <p:cNvSpPr/>
            <p:nvPr/>
          </p:nvSpPr>
          <p:spPr>
            <a:xfrm>
              <a:off x="394825" y="2888550"/>
              <a:ext cx="1399600" cy="313450"/>
            </a:xfrm>
            <a:custGeom>
              <a:avLst/>
              <a:gdLst/>
              <a:ahLst/>
              <a:cxnLst/>
              <a:rect l="l" t="t" r="r" b="b"/>
              <a:pathLst>
                <a:path w="55984" h="12538" extrusionOk="0">
                  <a:moveTo>
                    <a:pt x="52525" y="1"/>
                  </a:moveTo>
                  <a:cubicBezTo>
                    <a:pt x="51390" y="1"/>
                    <a:pt x="50255" y="55"/>
                    <a:pt x="49066" y="163"/>
                  </a:cubicBezTo>
                  <a:cubicBezTo>
                    <a:pt x="45700" y="965"/>
                    <a:pt x="42214" y="1409"/>
                    <a:pt x="38787" y="1409"/>
                  </a:cubicBezTo>
                  <a:cubicBezTo>
                    <a:pt x="37592" y="1409"/>
                    <a:pt x="36405" y="1355"/>
                    <a:pt x="35233" y="1244"/>
                  </a:cubicBezTo>
                  <a:cubicBezTo>
                    <a:pt x="34844" y="1049"/>
                    <a:pt x="34412" y="942"/>
                    <a:pt x="33995" y="942"/>
                  </a:cubicBezTo>
                  <a:cubicBezTo>
                    <a:pt x="33484" y="942"/>
                    <a:pt x="32996" y="1103"/>
                    <a:pt x="32639" y="1460"/>
                  </a:cubicBezTo>
                  <a:cubicBezTo>
                    <a:pt x="30186" y="2592"/>
                    <a:pt x="27568" y="3230"/>
                    <a:pt x="24929" y="3230"/>
                  </a:cubicBezTo>
                  <a:cubicBezTo>
                    <a:pt x="24546" y="3230"/>
                    <a:pt x="24161" y="3217"/>
                    <a:pt x="23777" y="3189"/>
                  </a:cubicBezTo>
                  <a:cubicBezTo>
                    <a:pt x="23481" y="3178"/>
                    <a:pt x="23186" y="3172"/>
                    <a:pt x="22891" y="3172"/>
                  </a:cubicBezTo>
                  <a:cubicBezTo>
                    <a:pt x="17588" y="3172"/>
                    <a:pt x="12457" y="4918"/>
                    <a:pt x="7133" y="4918"/>
                  </a:cubicBezTo>
                  <a:cubicBezTo>
                    <a:pt x="5188" y="4918"/>
                    <a:pt x="3243" y="5567"/>
                    <a:pt x="1730" y="7080"/>
                  </a:cubicBezTo>
                  <a:cubicBezTo>
                    <a:pt x="1081" y="7944"/>
                    <a:pt x="0" y="9025"/>
                    <a:pt x="649" y="10538"/>
                  </a:cubicBezTo>
                  <a:cubicBezTo>
                    <a:pt x="1025" y="11479"/>
                    <a:pt x="1893" y="12093"/>
                    <a:pt x="2968" y="12093"/>
                  </a:cubicBezTo>
                  <a:cubicBezTo>
                    <a:pt x="3127" y="12093"/>
                    <a:pt x="3291" y="12079"/>
                    <a:pt x="3459" y="12051"/>
                  </a:cubicBezTo>
                  <a:cubicBezTo>
                    <a:pt x="7025" y="12375"/>
                    <a:pt x="10592" y="12537"/>
                    <a:pt x="14185" y="12537"/>
                  </a:cubicBezTo>
                  <a:cubicBezTo>
                    <a:pt x="17779" y="12537"/>
                    <a:pt x="21399" y="12375"/>
                    <a:pt x="25074" y="12051"/>
                  </a:cubicBezTo>
                  <a:cubicBezTo>
                    <a:pt x="26154" y="10538"/>
                    <a:pt x="28100" y="11187"/>
                    <a:pt x="29397" y="10106"/>
                  </a:cubicBezTo>
                  <a:cubicBezTo>
                    <a:pt x="30178" y="8739"/>
                    <a:pt x="30606" y="7018"/>
                    <a:pt x="32436" y="7018"/>
                  </a:cubicBezTo>
                  <a:cubicBezTo>
                    <a:pt x="32631" y="7018"/>
                    <a:pt x="32842" y="7038"/>
                    <a:pt x="33071" y="7080"/>
                  </a:cubicBezTo>
                  <a:cubicBezTo>
                    <a:pt x="38475" y="5567"/>
                    <a:pt x="44311" y="5783"/>
                    <a:pt x="49931" y="4270"/>
                  </a:cubicBezTo>
                  <a:cubicBezTo>
                    <a:pt x="52309" y="3621"/>
                    <a:pt x="55551" y="3837"/>
                    <a:pt x="55983" y="163"/>
                  </a:cubicBezTo>
                  <a:cubicBezTo>
                    <a:pt x="54794" y="55"/>
                    <a:pt x="53660" y="1"/>
                    <a:pt x="52525" y="1"/>
                  </a:cubicBezTo>
                  <a:close/>
                </a:path>
              </a:pathLst>
            </a:custGeom>
            <a:solidFill>
              <a:srgbClr val="35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6" name="Google Shape;19306;p25"/>
            <p:cNvSpPr/>
            <p:nvPr/>
          </p:nvSpPr>
          <p:spPr>
            <a:xfrm>
              <a:off x="3950475" y="3800425"/>
              <a:ext cx="670100" cy="102700"/>
            </a:xfrm>
            <a:custGeom>
              <a:avLst/>
              <a:gdLst/>
              <a:ahLst/>
              <a:cxnLst/>
              <a:rect l="l" t="t" r="r" b="b"/>
              <a:pathLst>
                <a:path w="26804" h="4108" extrusionOk="0">
                  <a:moveTo>
                    <a:pt x="5837" y="1"/>
                  </a:moveTo>
                  <a:cubicBezTo>
                    <a:pt x="5405" y="3459"/>
                    <a:pt x="2379" y="1730"/>
                    <a:pt x="649" y="2595"/>
                  </a:cubicBezTo>
                  <a:cubicBezTo>
                    <a:pt x="433" y="2595"/>
                    <a:pt x="433" y="2595"/>
                    <a:pt x="217" y="3027"/>
                  </a:cubicBezTo>
                  <a:cubicBezTo>
                    <a:pt x="1" y="3243"/>
                    <a:pt x="217" y="3459"/>
                    <a:pt x="649" y="3892"/>
                  </a:cubicBezTo>
                  <a:cubicBezTo>
                    <a:pt x="3027" y="4108"/>
                    <a:pt x="5405" y="4108"/>
                    <a:pt x="7566" y="4108"/>
                  </a:cubicBezTo>
                  <a:cubicBezTo>
                    <a:pt x="14051" y="3675"/>
                    <a:pt x="20751" y="3892"/>
                    <a:pt x="26803" y="1298"/>
                  </a:cubicBezTo>
                  <a:cubicBezTo>
                    <a:pt x="24811" y="987"/>
                    <a:pt x="22801" y="908"/>
                    <a:pt x="20783" y="908"/>
                  </a:cubicBezTo>
                  <a:cubicBezTo>
                    <a:pt x="18747" y="908"/>
                    <a:pt x="16704" y="988"/>
                    <a:pt x="14663" y="988"/>
                  </a:cubicBezTo>
                  <a:cubicBezTo>
                    <a:pt x="11704" y="988"/>
                    <a:pt x="8751" y="821"/>
                    <a:pt x="5837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7" name="Google Shape;19307;p25"/>
            <p:cNvSpPr/>
            <p:nvPr/>
          </p:nvSpPr>
          <p:spPr>
            <a:xfrm>
              <a:off x="3442525" y="3600500"/>
              <a:ext cx="362075" cy="270200"/>
            </a:xfrm>
            <a:custGeom>
              <a:avLst/>
              <a:gdLst/>
              <a:ahLst/>
              <a:cxnLst/>
              <a:rect l="l" t="t" r="r" b="b"/>
              <a:pathLst>
                <a:path w="14483" h="10808" extrusionOk="0">
                  <a:moveTo>
                    <a:pt x="1514" y="0"/>
                  </a:moveTo>
                  <a:cubicBezTo>
                    <a:pt x="433" y="1081"/>
                    <a:pt x="1" y="2594"/>
                    <a:pt x="217" y="4107"/>
                  </a:cubicBezTo>
                  <a:cubicBezTo>
                    <a:pt x="2811" y="6053"/>
                    <a:pt x="4756" y="8646"/>
                    <a:pt x="7998" y="9511"/>
                  </a:cubicBezTo>
                  <a:cubicBezTo>
                    <a:pt x="8647" y="10159"/>
                    <a:pt x="9944" y="9727"/>
                    <a:pt x="10376" y="10592"/>
                  </a:cubicBezTo>
                  <a:lnTo>
                    <a:pt x="11024" y="10808"/>
                  </a:lnTo>
                  <a:lnTo>
                    <a:pt x="11673" y="10808"/>
                  </a:lnTo>
                  <a:cubicBezTo>
                    <a:pt x="14483" y="9727"/>
                    <a:pt x="14483" y="9511"/>
                    <a:pt x="11673" y="6917"/>
                  </a:cubicBezTo>
                  <a:cubicBezTo>
                    <a:pt x="11241" y="6053"/>
                    <a:pt x="9944" y="6269"/>
                    <a:pt x="9295" y="5404"/>
                  </a:cubicBezTo>
                  <a:lnTo>
                    <a:pt x="1514" y="0"/>
                  </a:lnTo>
                  <a:close/>
                </a:path>
              </a:pathLst>
            </a:custGeom>
            <a:solidFill>
              <a:srgbClr val="36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8" name="Google Shape;19308;p25"/>
            <p:cNvSpPr/>
            <p:nvPr/>
          </p:nvSpPr>
          <p:spPr>
            <a:xfrm>
              <a:off x="4960975" y="3546450"/>
              <a:ext cx="264825" cy="135125"/>
            </a:xfrm>
            <a:custGeom>
              <a:avLst/>
              <a:gdLst/>
              <a:ahLst/>
              <a:cxnLst/>
              <a:rect l="l" t="t" r="r" b="b"/>
              <a:pathLst>
                <a:path w="10593" h="5405" extrusionOk="0">
                  <a:moveTo>
                    <a:pt x="1730" y="1"/>
                  </a:moveTo>
                  <a:cubicBezTo>
                    <a:pt x="1" y="1298"/>
                    <a:pt x="2811" y="2595"/>
                    <a:pt x="1730" y="3892"/>
                  </a:cubicBezTo>
                  <a:cubicBezTo>
                    <a:pt x="2785" y="5063"/>
                    <a:pt x="4029" y="5219"/>
                    <a:pt x="5327" y="5219"/>
                  </a:cubicBezTo>
                  <a:cubicBezTo>
                    <a:pt x="5796" y="5219"/>
                    <a:pt x="6272" y="5198"/>
                    <a:pt x="6749" y="5198"/>
                  </a:cubicBezTo>
                  <a:cubicBezTo>
                    <a:pt x="7386" y="5198"/>
                    <a:pt x="8024" y="5235"/>
                    <a:pt x="8647" y="5405"/>
                  </a:cubicBezTo>
                  <a:cubicBezTo>
                    <a:pt x="8863" y="5405"/>
                    <a:pt x="9295" y="5405"/>
                    <a:pt x="9511" y="5189"/>
                  </a:cubicBezTo>
                  <a:cubicBezTo>
                    <a:pt x="9728" y="4108"/>
                    <a:pt x="10592" y="3027"/>
                    <a:pt x="9079" y="2379"/>
                  </a:cubicBezTo>
                  <a:cubicBezTo>
                    <a:pt x="6918" y="866"/>
                    <a:pt x="4324" y="1"/>
                    <a:pt x="1730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9" name="Google Shape;19309;p25"/>
            <p:cNvSpPr/>
            <p:nvPr/>
          </p:nvSpPr>
          <p:spPr>
            <a:xfrm>
              <a:off x="3734325" y="3768025"/>
              <a:ext cx="232400" cy="133850"/>
            </a:xfrm>
            <a:custGeom>
              <a:avLst/>
              <a:gdLst/>
              <a:ahLst/>
              <a:cxnLst/>
              <a:rect l="l" t="t" r="r" b="b"/>
              <a:pathLst>
                <a:path w="9296" h="5354" extrusionOk="0">
                  <a:moveTo>
                    <a:pt x="217" y="0"/>
                  </a:moveTo>
                  <a:cubicBezTo>
                    <a:pt x="866" y="1297"/>
                    <a:pt x="2162" y="2810"/>
                    <a:pt x="1" y="4107"/>
                  </a:cubicBezTo>
                  <a:cubicBezTo>
                    <a:pt x="2245" y="4908"/>
                    <a:pt x="4608" y="5353"/>
                    <a:pt x="6914" y="5353"/>
                  </a:cubicBezTo>
                  <a:cubicBezTo>
                    <a:pt x="7717" y="5353"/>
                    <a:pt x="8514" y="5299"/>
                    <a:pt x="9295" y="5188"/>
                  </a:cubicBezTo>
                  <a:lnTo>
                    <a:pt x="9295" y="3891"/>
                  </a:lnTo>
                  <a:cubicBezTo>
                    <a:pt x="6269" y="2594"/>
                    <a:pt x="3675" y="432"/>
                    <a:pt x="217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0" name="Google Shape;19310;p25"/>
            <p:cNvSpPr/>
            <p:nvPr/>
          </p:nvSpPr>
          <p:spPr>
            <a:xfrm>
              <a:off x="1086500" y="3031175"/>
              <a:ext cx="194550" cy="158675"/>
            </a:xfrm>
            <a:custGeom>
              <a:avLst/>
              <a:gdLst/>
              <a:ahLst/>
              <a:cxnLst/>
              <a:rect l="l" t="t" r="r" b="b"/>
              <a:pathLst>
                <a:path w="7782" h="6347" extrusionOk="0">
                  <a:moveTo>
                    <a:pt x="1807" y="0"/>
                  </a:moveTo>
                  <a:cubicBezTo>
                    <a:pt x="1585" y="0"/>
                    <a:pt x="1346" y="82"/>
                    <a:pt x="1081" y="294"/>
                  </a:cubicBezTo>
                  <a:cubicBezTo>
                    <a:pt x="1" y="1159"/>
                    <a:pt x="1730" y="1807"/>
                    <a:pt x="1730" y="2672"/>
                  </a:cubicBezTo>
                  <a:cubicBezTo>
                    <a:pt x="1730" y="2888"/>
                    <a:pt x="1297" y="3320"/>
                    <a:pt x="1297" y="3536"/>
                  </a:cubicBezTo>
                  <a:cubicBezTo>
                    <a:pt x="433" y="5049"/>
                    <a:pt x="1514" y="5698"/>
                    <a:pt x="2594" y="6346"/>
                  </a:cubicBezTo>
                  <a:lnTo>
                    <a:pt x="4756" y="6346"/>
                  </a:lnTo>
                  <a:lnTo>
                    <a:pt x="7782" y="5698"/>
                  </a:lnTo>
                  <a:cubicBezTo>
                    <a:pt x="7782" y="3320"/>
                    <a:pt x="6053" y="1375"/>
                    <a:pt x="3675" y="942"/>
                  </a:cubicBezTo>
                  <a:cubicBezTo>
                    <a:pt x="3022" y="779"/>
                    <a:pt x="2493" y="0"/>
                    <a:pt x="1807" y="0"/>
                  </a:cubicBezTo>
                  <a:close/>
                </a:path>
              </a:pathLst>
            </a:custGeom>
            <a:solidFill>
              <a:srgbClr val="4D8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1" name="Google Shape;19311;p25"/>
            <p:cNvSpPr/>
            <p:nvPr/>
          </p:nvSpPr>
          <p:spPr>
            <a:xfrm>
              <a:off x="3642475" y="3836875"/>
              <a:ext cx="64875" cy="28425"/>
            </a:xfrm>
            <a:custGeom>
              <a:avLst/>
              <a:gdLst/>
              <a:ahLst/>
              <a:cxnLst/>
              <a:rect l="l" t="t" r="r" b="b"/>
              <a:pathLst>
                <a:path w="2595" h="1137" extrusionOk="0">
                  <a:moveTo>
                    <a:pt x="553" y="1"/>
                  </a:moveTo>
                  <a:cubicBezTo>
                    <a:pt x="371" y="1"/>
                    <a:pt x="186" y="19"/>
                    <a:pt x="0" y="56"/>
                  </a:cubicBezTo>
                  <a:cubicBezTo>
                    <a:pt x="0" y="488"/>
                    <a:pt x="0" y="704"/>
                    <a:pt x="0" y="1137"/>
                  </a:cubicBezTo>
                  <a:lnTo>
                    <a:pt x="2594" y="1137"/>
                  </a:lnTo>
                  <a:cubicBezTo>
                    <a:pt x="2236" y="420"/>
                    <a:pt x="1433" y="1"/>
                    <a:pt x="553" y="1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2" name="Google Shape;19312;p25"/>
            <p:cNvSpPr/>
            <p:nvPr/>
          </p:nvSpPr>
          <p:spPr>
            <a:xfrm>
              <a:off x="3804575" y="3022300"/>
              <a:ext cx="664525" cy="339200"/>
            </a:xfrm>
            <a:custGeom>
              <a:avLst/>
              <a:gdLst/>
              <a:ahLst/>
              <a:cxnLst/>
              <a:rect l="l" t="t" r="r" b="b"/>
              <a:pathLst>
                <a:path w="26581" h="13568" extrusionOk="0">
                  <a:moveTo>
                    <a:pt x="2595" y="1"/>
                  </a:moveTo>
                  <a:lnTo>
                    <a:pt x="2595" y="1"/>
                  </a:lnTo>
                  <a:cubicBezTo>
                    <a:pt x="3027" y="2162"/>
                    <a:pt x="1946" y="4324"/>
                    <a:pt x="1" y="5404"/>
                  </a:cubicBezTo>
                  <a:cubicBezTo>
                    <a:pt x="7134" y="8430"/>
                    <a:pt x="15131" y="9295"/>
                    <a:pt x="22048" y="12969"/>
                  </a:cubicBezTo>
                  <a:cubicBezTo>
                    <a:pt x="23015" y="13233"/>
                    <a:pt x="24017" y="13568"/>
                    <a:pt x="24793" y="13568"/>
                  </a:cubicBezTo>
                  <a:cubicBezTo>
                    <a:pt x="25927" y="13568"/>
                    <a:pt x="26580" y="12854"/>
                    <a:pt x="25939" y="10160"/>
                  </a:cubicBezTo>
                  <a:cubicBezTo>
                    <a:pt x="19238" y="4324"/>
                    <a:pt x="10808" y="2378"/>
                    <a:pt x="2595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3" name="Google Shape;19313;p25"/>
            <p:cNvSpPr/>
            <p:nvPr/>
          </p:nvSpPr>
          <p:spPr>
            <a:xfrm>
              <a:off x="4550300" y="3411375"/>
              <a:ext cx="507975" cy="232375"/>
            </a:xfrm>
            <a:custGeom>
              <a:avLst/>
              <a:gdLst/>
              <a:ahLst/>
              <a:cxnLst/>
              <a:rect l="l" t="t" r="r" b="b"/>
              <a:pathLst>
                <a:path w="20319" h="9295" extrusionOk="0">
                  <a:moveTo>
                    <a:pt x="6485" y="0"/>
                  </a:moveTo>
                  <a:lnTo>
                    <a:pt x="5620" y="216"/>
                  </a:lnTo>
                  <a:cubicBezTo>
                    <a:pt x="5366" y="245"/>
                    <a:pt x="5108" y="254"/>
                    <a:pt x="4848" y="254"/>
                  </a:cubicBezTo>
                  <a:cubicBezTo>
                    <a:pt x="4264" y="254"/>
                    <a:pt x="3671" y="205"/>
                    <a:pt x="3091" y="205"/>
                  </a:cubicBezTo>
                  <a:cubicBezTo>
                    <a:pt x="1956" y="205"/>
                    <a:pt x="871" y="394"/>
                    <a:pt x="1" y="1513"/>
                  </a:cubicBezTo>
                  <a:cubicBezTo>
                    <a:pt x="6053" y="3891"/>
                    <a:pt x="11456" y="8214"/>
                    <a:pt x="18157" y="9295"/>
                  </a:cubicBezTo>
                  <a:cubicBezTo>
                    <a:pt x="20319" y="8430"/>
                    <a:pt x="20319" y="8430"/>
                    <a:pt x="18806" y="6917"/>
                  </a:cubicBezTo>
                  <a:cubicBezTo>
                    <a:pt x="18373" y="6701"/>
                    <a:pt x="18373" y="5836"/>
                    <a:pt x="18157" y="5404"/>
                  </a:cubicBezTo>
                  <a:cubicBezTo>
                    <a:pt x="17725" y="4972"/>
                    <a:pt x="17293" y="4539"/>
                    <a:pt x="16860" y="4107"/>
                  </a:cubicBezTo>
                  <a:cubicBezTo>
                    <a:pt x="13186" y="3459"/>
                    <a:pt x="10592" y="0"/>
                    <a:pt x="6485" y="0"/>
                  </a:cubicBezTo>
                  <a:close/>
                </a:path>
              </a:pathLst>
            </a:custGeom>
            <a:solidFill>
              <a:srgbClr val="317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4" name="Google Shape;19314;p25"/>
            <p:cNvSpPr/>
            <p:nvPr/>
          </p:nvSpPr>
          <p:spPr>
            <a:xfrm>
              <a:off x="4361175" y="3281675"/>
              <a:ext cx="356675" cy="156725"/>
            </a:xfrm>
            <a:custGeom>
              <a:avLst/>
              <a:gdLst/>
              <a:ahLst/>
              <a:cxnLst/>
              <a:rect l="l" t="t" r="r" b="b"/>
              <a:pathLst>
                <a:path w="14267" h="6269" extrusionOk="0">
                  <a:moveTo>
                    <a:pt x="3891" y="1"/>
                  </a:moveTo>
                  <a:cubicBezTo>
                    <a:pt x="3675" y="2594"/>
                    <a:pt x="1729" y="2594"/>
                    <a:pt x="0" y="2594"/>
                  </a:cubicBezTo>
                  <a:cubicBezTo>
                    <a:pt x="1946" y="4324"/>
                    <a:pt x="4107" y="5621"/>
                    <a:pt x="6701" y="6269"/>
                  </a:cubicBezTo>
                  <a:cubicBezTo>
                    <a:pt x="7528" y="5607"/>
                    <a:pt x="8451" y="5452"/>
                    <a:pt x="9420" y="5452"/>
                  </a:cubicBezTo>
                  <a:cubicBezTo>
                    <a:pt x="10275" y="5452"/>
                    <a:pt x="11166" y="5573"/>
                    <a:pt x="12061" y="5573"/>
                  </a:cubicBezTo>
                  <a:cubicBezTo>
                    <a:pt x="12800" y="5573"/>
                    <a:pt x="13542" y="5490"/>
                    <a:pt x="14266" y="5188"/>
                  </a:cubicBezTo>
                  <a:cubicBezTo>
                    <a:pt x="11889" y="1514"/>
                    <a:pt x="7133" y="2162"/>
                    <a:pt x="3891" y="1"/>
                  </a:cubicBezTo>
                  <a:close/>
                </a:path>
              </a:pathLst>
            </a:custGeom>
            <a:solidFill>
              <a:srgbClr val="2B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5" name="Google Shape;19315;p25"/>
            <p:cNvSpPr/>
            <p:nvPr/>
          </p:nvSpPr>
          <p:spPr>
            <a:xfrm>
              <a:off x="3707325" y="2957450"/>
              <a:ext cx="162125" cy="91875"/>
            </a:xfrm>
            <a:custGeom>
              <a:avLst/>
              <a:gdLst/>
              <a:ahLst/>
              <a:cxnLst/>
              <a:rect l="l" t="t" r="r" b="b"/>
              <a:pathLst>
                <a:path w="6485" h="3675" extrusionOk="0">
                  <a:moveTo>
                    <a:pt x="0" y="1"/>
                  </a:moveTo>
                  <a:cubicBezTo>
                    <a:pt x="1457" y="2649"/>
                    <a:pt x="2021" y="3675"/>
                    <a:pt x="3184" y="3675"/>
                  </a:cubicBezTo>
                  <a:cubicBezTo>
                    <a:pt x="3919" y="3675"/>
                    <a:pt x="4894" y="3264"/>
                    <a:pt x="6485" y="2595"/>
                  </a:cubicBezTo>
                  <a:cubicBezTo>
                    <a:pt x="4755" y="1081"/>
                    <a:pt x="2378" y="217"/>
                    <a:pt x="0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6" name="Google Shape;19316;p25"/>
            <p:cNvSpPr/>
            <p:nvPr/>
          </p:nvSpPr>
          <p:spPr>
            <a:xfrm>
              <a:off x="4971800" y="3514050"/>
              <a:ext cx="32450" cy="32425"/>
            </a:xfrm>
            <a:custGeom>
              <a:avLst/>
              <a:gdLst/>
              <a:ahLst/>
              <a:cxnLst/>
              <a:rect l="l" t="t" r="r" b="b"/>
              <a:pathLst>
                <a:path w="1298" h="1297" extrusionOk="0">
                  <a:moveTo>
                    <a:pt x="1297" y="129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7" name="Google Shape;19317;p25"/>
            <p:cNvSpPr/>
            <p:nvPr/>
          </p:nvSpPr>
          <p:spPr>
            <a:xfrm>
              <a:off x="2567475" y="3086625"/>
              <a:ext cx="579150" cy="359175"/>
            </a:xfrm>
            <a:custGeom>
              <a:avLst/>
              <a:gdLst/>
              <a:ahLst/>
              <a:cxnLst/>
              <a:rect l="l" t="t" r="r" b="b"/>
              <a:pathLst>
                <a:path w="23166" h="14367" extrusionOk="0">
                  <a:moveTo>
                    <a:pt x="2683" y="1"/>
                  </a:moveTo>
                  <a:cubicBezTo>
                    <a:pt x="1122" y="1"/>
                    <a:pt x="1" y="1416"/>
                    <a:pt x="203" y="2831"/>
                  </a:cubicBezTo>
                  <a:cubicBezTo>
                    <a:pt x="419" y="5857"/>
                    <a:pt x="2797" y="6722"/>
                    <a:pt x="4958" y="7587"/>
                  </a:cubicBezTo>
                  <a:cubicBezTo>
                    <a:pt x="9065" y="9100"/>
                    <a:pt x="12956" y="11045"/>
                    <a:pt x="16846" y="13206"/>
                  </a:cubicBezTo>
                  <a:cubicBezTo>
                    <a:pt x="17495" y="13423"/>
                    <a:pt x="17927" y="13855"/>
                    <a:pt x="18359" y="14287"/>
                  </a:cubicBezTo>
                  <a:cubicBezTo>
                    <a:pt x="18792" y="14341"/>
                    <a:pt x="19171" y="14367"/>
                    <a:pt x="19504" y="14367"/>
                  </a:cubicBezTo>
                  <a:cubicBezTo>
                    <a:pt x="23166" y="14367"/>
                    <a:pt x="21151" y="11279"/>
                    <a:pt x="20953" y="9100"/>
                  </a:cubicBezTo>
                  <a:cubicBezTo>
                    <a:pt x="19872" y="8235"/>
                    <a:pt x="17711" y="8235"/>
                    <a:pt x="17062" y="6722"/>
                  </a:cubicBezTo>
                  <a:cubicBezTo>
                    <a:pt x="12739" y="3912"/>
                    <a:pt x="7984" y="1751"/>
                    <a:pt x="3013" y="21"/>
                  </a:cubicBezTo>
                  <a:cubicBezTo>
                    <a:pt x="2901" y="7"/>
                    <a:pt x="2791" y="1"/>
                    <a:pt x="2683" y="1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8" name="Google Shape;19318;p25"/>
            <p:cNvSpPr/>
            <p:nvPr/>
          </p:nvSpPr>
          <p:spPr>
            <a:xfrm>
              <a:off x="3026450" y="3319500"/>
              <a:ext cx="459350" cy="383700"/>
            </a:xfrm>
            <a:custGeom>
              <a:avLst/>
              <a:gdLst/>
              <a:ahLst/>
              <a:cxnLst/>
              <a:rect l="l" t="t" r="r" b="b"/>
              <a:pathLst>
                <a:path w="18374" h="15348" extrusionOk="0">
                  <a:moveTo>
                    <a:pt x="2594" y="1"/>
                  </a:moveTo>
                  <a:cubicBezTo>
                    <a:pt x="2162" y="1081"/>
                    <a:pt x="1297" y="1946"/>
                    <a:pt x="1729" y="3243"/>
                  </a:cubicBezTo>
                  <a:cubicBezTo>
                    <a:pt x="2162" y="4756"/>
                    <a:pt x="1081" y="4972"/>
                    <a:pt x="0" y="5188"/>
                  </a:cubicBezTo>
                  <a:cubicBezTo>
                    <a:pt x="4972" y="9727"/>
                    <a:pt x="11672" y="11457"/>
                    <a:pt x="16860" y="15347"/>
                  </a:cubicBezTo>
                  <a:cubicBezTo>
                    <a:pt x="18373" y="14267"/>
                    <a:pt x="17941" y="12753"/>
                    <a:pt x="18157" y="11240"/>
                  </a:cubicBezTo>
                  <a:cubicBezTo>
                    <a:pt x="14050" y="6269"/>
                    <a:pt x="7133" y="4756"/>
                    <a:pt x="2594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9" name="Google Shape;19319;p25"/>
            <p:cNvSpPr/>
            <p:nvPr/>
          </p:nvSpPr>
          <p:spPr>
            <a:xfrm>
              <a:off x="4517875" y="3393100"/>
              <a:ext cx="194575" cy="62550"/>
            </a:xfrm>
            <a:custGeom>
              <a:avLst/>
              <a:gdLst/>
              <a:ahLst/>
              <a:cxnLst/>
              <a:rect l="l" t="t" r="r" b="b"/>
              <a:pathLst>
                <a:path w="7783" h="2502" extrusionOk="0">
                  <a:moveTo>
                    <a:pt x="3767" y="1"/>
                  </a:moveTo>
                  <a:cubicBezTo>
                    <a:pt x="2399" y="1"/>
                    <a:pt x="1114" y="470"/>
                    <a:pt x="1" y="2028"/>
                  </a:cubicBezTo>
                  <a:lnTo>
                    <a:pt x="1298" y="2028"/>
                  </a:lnTo>
                  <a:cubicBezTo>
                    <a:pt x="2811" y="2028"/>
                    <a:pt x="4324" y="2244"/>
                    <a:pt x="5621" y="2460"/>
                  </a:cubicBezTo>
                  <a:cubicBezTo>
                    <a:pt x="5813" y="2488"/>
                    <a:pt x="5991" y="2501"/>
                    <a:pt x="6156" y="2501"/>
                  </a:cubicBezTo>
                  <a:cubicBezTo>
                    <a:pt x="7288" y="2501"/>
                    <a:pt x="7782" y="1863"/>
                    <a:pt x="7782" y="731"/>
                  </a:cubicBezTo>
                  <a:cubicBezTo>
                    <a:pt x="6419" y="417"/>
                    <a:pt x="5056" y="1"/>
                    <a:pt x="3767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0" name="Google Shape;19320;p25"/>
            <p:cNvSpPr/>
            <p:nvPr/>
          </p:nvSpPr>
          <p:spPr>
            <a:xfrm>
              <a:off x="2994025" y="3254650"/>
              <a:ext cx="97300" cy="59475"/>
            </a:xfrm>
            <a:custGeom>
              <a:avLst/>
              <a:gdLst/>
              <a:ahLst/>
              <a:cxnLst/>
              <a:rect l="l" t="t" r="r" b="b"/>
              <a:pathLst>
                <a:path w="3892" h="2379" extrusionOk="0">
                  <a:moveTo>
                    <a:pt x="0" y="1"/>
                  </a:moveTo>
                  <a:lnTo>
                    <a:pt x="0" y="1"/>
                  </a:lnTo>
                  <a:cubicBezTo>
                    <a:pt x="217" y="2379"/>
                    <a:pt x="1946" y="2379"/>
                    <a:pt x="3891" y="2379"/>
                  </a:cubicBezTo>
                  <a:cubicBezTo>
                    <a:pt x="3026" y="1082"/>
                    <a:pt x="1513" y="217"/>
                    <a:pt x="0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1" name="Google Shape;19321;p25"/>
            <p:cNvSpPr/>
            <p:nvPr/>
          </p:nvSpPr>
          <p:spPr>
            <a:xfrm>
              <a:off x="3680300" y="3735600"/>
              <a:ext cx="59475" cy="33475"/>
            </a:xfrm>
            <a:custGeom>
              <a:avLst/>
              <a:gdLst/>
              <a:ahLst/>
              <a:cxnLst/>
              <a:rect l="l" t="t" r="r" b="b"/>
              <a:pathLst>
                <a:path w="2379" h="1339" extrusionOk="0">
                  <a:moveTo>
                    <a:pt x="0" y="0"/>
                  </a:moveTo>
                  <a:cubicBezTo>
                    <a:pt x="188" y="751"/>
                    <a:pt x="1028" y="1339"/>
                    <a:pt x="1954" y="1339"/>
                  </a:cubicBezTo>
                  <a:cubicBezTo>
                    <a:pt x="2094" y="1339"/>
                    <a:pt x="2236" y="1325"/>
                    <a:pt x="2378" y="1297"/>
                  </a:cubicBezTo>
                  <a:cubicBezTo>
                    <a:pt x="1946" y="432"/>
                    <a:pt x="865" y="0"/>
                    <a:pt x="0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2" name="Google Shape;19322;p25"/>
            <p:cNvSpPr/>
            <p:nvPr/>
          </p:nvSpPr>
          <p:spPr>
            <a:xfrm>
              <a:off x="4085575" y="3791500"/>
              <a:ext cx="10825" cy="8950"/>
            </a:xfrm>
            <a:custGeom>
              <a:avLst/>
              <a:gdLst/>
              <a:ahLst/>
              <a:cxnLst/>
              <a:rect l="l" t="t" r="r" b="b"/>
              <a:pathLst>
                <a:path w="433" h="358" extrusionOk="0">
                  <a:moveTo>
                    <a:pt x="172" y="1"/>
                  </a:moveTo>
                  <a:cubicBezTo>
                    <a:pt x="71" y="1"/>
                    <a:pt x="1" y="142"/>
                    <a:pt x="1" y="142"/>
                  </a:cubicBezTo>
                  <a:cubicBezTo>
                    <a:pt x="1" y="142"/>
                    <a:pt x="217" y="358"/>
                    <a:pt x="433" y="358"/>
                  </a:cubicBezTo>
                  <a:cubicBezTo>
                    <a:pt x="340" y="80"/>
                    <a:pt x="248" y="1"/>
                    <a:pt x="172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3" name="Google Shape;19323;p25"/>
            <p:cNvSpPr/>
            <p:nvPr/>
          </p:nvSpPr>
          <p:spPr>
            <a:xfrm>
              <a:off x="1340475" y="3132950"/>
              <a:ext cx="194550" cy="53525"/>
            </a:xfrm>
            <a:custGeom>
              <a:avLst/>
              <a:gdLst/>
              <a:ahLst/>
              <a:cxnLst/>
              <a:rect l="l" t="t" r="r" b="b"/>
              <a:pathLst>
                <a:path w="7782" h="2141" extrusionOk="0">
                  <a:moveTo>
                    <a:pt x="3412" y="1"/>
                  </a:moveTo>
                  <a:cubicBezTo>
                    <a:pt x="2177" y="1"/>
                    <a:pt x="1017" y="420"/>
                    <a:pt x="1" y="1843"/>
                  </a:cubicBezTo>
                  <a:cubicBezTo>
                    <a:pt x="804" y="2044"/>
                    <a:pt x="1627" y="2141"/>
                    <a:pt x="2452" y="2141"/>
                  </a:cubicBezTo>
                  <a:cubicBezTo>
                    <a:pt x="4293" y="2141"/>
                    <a:pt x="6140" y="1657"/>
                    <a:pt x="7782" y="762"/>
                  </a:cubicBezTo>
                  <a:cubicBezTo>
                    <a:pt x="6293" y="533"/>
                    <a:pt x="4804" y="1"/>
                    <a:pt x="3412" y="1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4" name="Google Shape;19324;p25"/>
            <p:cNvSpPr/>
            <p:nvPr/>
          </p:nvSpPr>
          <p:spPr>
            <a:xfrm>
              <a:off x="1535000" y="31520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1" y="0"/>
                  </a:moveTo>
                  <a:cubicBezTo>
                    <a:pt x="217" y="432"/>
                    <a:pt x="433" y="649"/>
                    <a:pt x="649" y="649"/>
                  </a:cubicBezTo>
                  <a:cubicBezTo>
                    <a:pt x="866" y="649"/>
                    <a:pt x="1082" y="432"/>
                    <a:pt x="1298" y="0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5" name="Google Shape;19325;p25"/>
            <p:cNvSpPr/>
            <p:nvPr/>
          </p:nvSpPr>
          <p:spPr>
            <a:xfrm>
              <a:off x="2988625" y="34167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0" y="0"/>
                  </a:moveTo>
                  <a:lnTo>
                    <a:pt x="1513" y="1081"/>
                  </a:lnTo>
                  <a:cubicBezTo>
                    <a:pt x="1297" y="433"/>
                    <a:pt x="649" y="0"/>
                    <a:pt x="0" y="0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6" name="Google Shape;19326;p25"/>
            <p:cNvSpPr/>
            <p:nvPr/>
          </p:nvSpPr>
          <p:spPr>
            <a:xfrm>
              <a:off x="3583025" y="2700250"/>
              <a:ext cx="2653275" cy="970525"/>
            </a:xfrm>
            <a:custGeom>
              <a:avLst/>
              <a:gdLst/>
              <a:ahLst/>
              <a:cxnLst/>
              <a:rect l="l" t="t" r="r" b="b"/>
              <a:pathLst>
                <a:path w="106131" h="38821" extrusionOk="0">
                  <a:moveTo>
                    <a:pt x="41754" y="0"/>
                  </a:moveTo>
                  <a:cubicBezTo>
                    <a:pt x="33792" y="0"/>
                    <a:pt x="25974" y="1850"/>
                    <a:pt x="18157" y="3804"/>
                  </a:cubicBezTo>
                  <a:cubicBezTo>
                    <a:pt x="13618" y="5317"/>
                    <a:pt x="8431" y="4453"/>
                    <a:pt x="3891" y="6182"/>
                  </a:cubicBezTo>
                  <a:cubicBezTo>
                    <a:pt x="1" y="7479"/>
                    <a:pt x="433" y="9208"/>
                    <a:pt x="3459" y="11153"/>
                  </a:cubicBezTo>
                  <a:cubicBezTo>
                    <a:pt x="5837" y="12234"/>
                    <a:pt x="8431" y="12666"/>
                    <a:pt x="10592" y="13747"/>
                  </a:cubicBezTo>
                  <a:lnTo>
                    <a:pt x="12321" y="14396"/>
                  </a:lnTo>
                  <a:cubicBezTo>
                    <a:pt x="19670" y="17638"/>
                    <a:pt x="27668" y="19151"/>
                    <a:pt x="34152" y="24122"/>
                  </a:cubicBezTo>
                  <a:cubicBezTo>
                    <a:pt x="37395" y="26500"/>
                    <a:pt x="41501" y="26932"/>
                    <a:pt x="44744" y="29094"/>
                  </a:cubicBezTo>
                  <a:cubicBezTo>
                    <a:pt x="47770" y="30391"/>
                    <a:pt x="50796" y="32336"/>
                    <a:pt x="54038" y="33417"/>
                  </a:cubicBezTo>
                  <a:lnTo>
                    <a:pt x="56416" y="34497"/>
                  </a:lnTo>
                  <a:cubicBezTo>
                    <a:pt x="57064" y="34714"/>
                    <a:pt x="57497" y="34930"/>
                    <a:pt x="58145" y="35146"/>
                  </a:cubicBezTo>
                  <a:cubicBezTo>
                    <a:pt x="60523" y="35578"/>
                    <a:pt x="62900" y="36875"/>
                    <a:pt x="64629" y="38820"/>
                  </a:cubicBezTo>
                  <a:cubicBezTo>
                    <a:pt x="79760" y="34930"/>
                    <a:pt x="92729" y="26932"/>
                    <a:pt x="106130" y="19367"/>
                  </a:cubicBezTo>
                  <a:cubicBezTo>
                    <a:pt x="105266" y="18502"/>
                    <a:pt x="104401" y="18070"/>
                    <a:pt x="103320" y="17854"/>
                  </a:cubicBezTo>
                  <a:cubicBezTo>
                    <a:pt x="86244" y="12883"/>
                    <a:pt x="68952" y="7479"/>
                    <a:pt x="52309" y="1211"/>
                  </a:cubicBezTo>
                  <a:cubicBezTo>
                    <a:pt x="48755" y="355"/>
                    <a:pt x="45241" y="0"/>
                    <a:pt x="4175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7" name="Google Shape;19327;p25"/>
            <p:cNvSpPr/>
            <p:nvPr/>
          </p:nvSpPr>
          <p:spPr>
            <a:xfrm>
              <a:off x="2545500" y="1691775"/>
              <a:ext cx="2129100" cy="1103875"/>
            </a:xfrm>
            <a:custGeom>
              <a:avLst/>
              <a:gdLst/>
              <a:ahLst/>
              <a:cxnLst/>
              <a:rect l="l" t="t" r="r" b="b"/>
              <a:pathLst>
                <a:path w="85164" h="44155" extrusionOk="0">
                  <a:moveTo>
                    <a:pt x="79578" y="1"/>
                  </a:moveTo>
                  <a:cubicBezTo>
                    <a:pt x="67421" y="1"/>
                    <a:pt x="55434" y="2292"/>
                    <a:pt x="43447" y="3291"/>
                  </a:cubicBezTo>
                  <a:cubicBezTo>
                    <a:pt x="40421" y="3507"/>
                    <a:pt x="37395" y="3075"/>
                    <a:pt x="34801" y="5020"/>
                  </a:cubicBezTo>
                  <a:cubicBezTo>
                    <a:pt x="32423" y="7614"/>
                    <a:pt x="29830" y="9776"/>
                    <a:pt x="27236" y="11937"/>
                  </a:cubicBezTo>
                  <a:cubicBezTo>
                    <a:pt x="19671" y="19070"/>
                    <a:pt x="13618" y="27500"/>
                    <a:pt x="5405" y="33552"/>
                  </a:cubicBezTo>
                  <a:cubicBezTo>
                    <a:pt x="4972" y="33984"/>
                    <a:pt x="4540" y="34417"/>
                    <a:pt x="4108" y="34849"/>
                  </a:cubicBezTo>
                  <a:cubicBezTo>
                    <a:pt x="3676" y="35713"/>
                    <a:pt x="3027" y="36362"/>
                    <a:pt x="2595" y="37010"/>
                  </a:cubicBezTo>
                  <a:lnTo>
                    <a:pt x="1946" y="37659"/>
                  </a:lnTo>
                  <a:cubicBezTo>
                    <a:pt x="1298" y="37875"/>
                    <a:pt x="1082" y="38307"/>
                    <a:pt x="649" y="38956"/>
                  </a:cubicBezTo>
                  <a:cubicBezTo>
                    <a:pt x="217" y="39388"/>
                    <a:pt x="217" y="40036"/>
                    <a:pt x="1" y="40685"/>
                  </a:cubicBezTo>
                  <a:cubicBezTo>
                    <a:pt x="466" y="43477"/>
                    <a:pt x="2045" y="44154"/>
                    <a:pt x="3938" y="44154"/>
                  </a:cubicBezTo>
                  <a:cubicBezTo>
                    <a:pt x="4682" y="44154"/>
                    <a:pt x="5476" y="44049"/>
                    <a:pt x="6269" y="43927"/>
                  </a:cubicBezTo>
                  <a:cubicBezTo>
                    <a:pt x="17725" y="41333"/>
                    <a:pt x="29397" y="41117"/>
                    <a:pt x="40637" y="37875"/>
                  </a:cubicBezTo>
                  <a:cubicBezTo>
                    <a:pt x="42366" y="37443"/>
                    <a:pt x="43879" y="36794"/>
                    <a:pt x="45176" y="36146"/>
                  </a:cubicBezTo>
                  <a:cubicBezTo>
                    <a:pt x="55335" y="27284"/>
                    <a:pt x="65062" y="18422"/>
                    <a:pt x="75870" y="10424"/>
                  </a:cubicBezTo>
                  <a:cubicBezTo>
                    <a:pt x="79544" y="7830"/>
                    <a:pt x="83867" y="5237"/>
                    <a:pt x="85164" y="265"/>
                  </a:cubicBezTo>
                  <a:cubicBezTo>
                    <a:pt x="84299" y="265"/>
                    <a:pt x="83435" y="49"/>
                    <a:pt x="82570" y="49"/>
                  </a:cubicBezTo>
                  <a:cubicBezTo>
                    <a:pt x="81572" y="16"/>
                    <a:pt x="80574" y="1"/>
                    <a:pt x="79578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8" name="Google Shape;19328;p25"/>
            <p:cNvSpPr/>
            <p:nvPr/>
          </p:nvSpPr>
          <p:spPr>
            <a:xfrm>
              <a:off x="3777575" y="1703800"/>
              <a:ext cx="2166925" cy="880825"/>
            </a:xfrm>
            <a:custGeom>
              <a:avLst/>
              <a:gdLst/>
              <a:ahLst/>
              <a:cxnLst/>
              <a:rect l="l" t="t" r="r" b="b"/>
              <a:pathLst>
                <a:path w="86677" h="35233" extrusionOk="0">
                  <a:moveTo>
                    <a:pt x="42798" y="0"/>
                  </a:moveTo>
                  <a:cubicBezTo>
                    <a:pt x="41501" y="2378"/>
                    <a:pt x="39556" y="4539"/>
                    <a:pt x="37178" y="6052"/>
                  </a:cubicBezTo>
                  <a:cubicBezTo>
                    <a:pt x="26587" y="13401"/>
                    <a:pt x="17076" y="22047"/>
                    <a:pt x="6268" y="29180"/>
                  </a:cubicBezTo>
                  <a:cubicBezTo>
                    <a:pt x="4107" y="30693"/>
                    <a:pt x="0" y="32855"/>
                    <a:pt x="5836" y="35232"/>
                  </a:cubicBezTo>
                  <a:cubicBezTo>
                    <a:pt x="14914" y="34800"/>
                    <a:pt x="24209" y="33287"/>
                    <a:pt x="33071" y="30910"/>
                  </a:cubicBezTo>
                  <a:cubicBezTo>
                    <a:pt x="33936" y="30693"/>
                    <a:pt x="34800" y="30261"/>
                    <a:pt x="35449" y="29829"/>
                  </a:cubicBezTo>
                  <a:lnTo>
                    <a:pt x="36962" y="28964"/>
                  </a:lnTo>
                  <a:cubicBezTo>
                    <a:pt x="38259" y="28316"/>
                    <a:pt x="39556" y="28100"/>
                    <a:pt x="40852" y="28100"/>
                  </a:cubicBezTo>
                  <a:cubicBezTo>
                    <a:pt x="42582" y="27667"/>
                    <a:pt x="44095" y="27019"/>
                    <a:pt x="45608" y="26370"/>
                  </a:cubicBezTo>
                  <a:cubicBezTo>
                    <a:pt x="49282" y="23993"/>
                    <a:pt x="53605" y="23128"/>
                    <a:pt x="57064" y="20318"/>
                  </a:cubicBezTo>
                  <a:lnTo>
                    <a:pt x="58577" y="19670"/>
                  </a:lnTo>
                  <a:cubicBezTo>
                    <a:pt x="61603" y="18373"/>
                    <a:pt x="64845" y="17724"/>
                    <a:pt x="67655" y="16211"/>
                  </a:cubicBezTo>
                  <a:cubicBezTo>
                    <a:pt x="73923" y="13401"/>
                    <a:pt x="81056" y="12969"/>
                    <a:pt x="86676" y="8646"/>
                  </a:cubicBezTo>
                  <a:cubicBezTo>
                    <a:pt x="72410" y="4107"/>
                    <a:pt x="57712" y="1081"/>
                    <a:pt x="42798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9" name="Google Shape;19329;p25"/>
            <p:cNvSpPr/>
            <p:nvPr/>
          </p:nvSpPr>
          <p:spPr>
            <a:xfrm>
              <a:off x="1232400" y="1906975"/>
              <a:ext cx="1912950" cy="1062400"/>
            </a:xfrm>
            <a:custGeom>
              <a:avLst/>
              <a:gdLst/>
              <a:ahLst/>
              <a:cxnLst/>
              <a:rect l="l" t="t" r="r" b="b"/>
              <a:pathLst>
                <a:path w="76518" h="42496" extrusionOk="0">
                  <a:moveTo>
                    <a:pt x="72964" y="0"/>
                  </a:moveTo>
                  <a:cubicBezTo>
                    <a:pt x="71693" y="0"/>
                    <a:pt x="70422" y="390"/>
                    <a:pt x="69385" y="1168"/>
                  </a:cubicBezTo>
                  <a:cubicBezTo>
                    <a:pt x="65062" y="3329"/>
                    <a:pt x="60739" y="5923"/>
                    <a:pt x="56632" y="8301"/>
                  </a:cubicBezTo>
                  <a:cubicBezTo>
                    <a:pt x="52741" y="10678"/>
                    <a:pt x="48850" y="12840"/>
                    <a:pt x="44744" y="14785"/>
                  </a:cubicBezTo>
                  <a:cubicBezTo>
                    <a:pt x="34801" y="18460"/>
                    <a:pt x="25506" y="23647"/>
                    <a:pt x="17293" y="30132"/>
                  </a:cubicBezTo>
                  <a:cubicBezTo>
                    <a:pt x="14915" y="31861"/>
                    <a:pt x="11889" y="32293"/>
                    <a:pt x="9511" y="34238"/>
                  </a:cubicBezTo>
                  <a:lnTo>
                    <a:pt x="7134" y="35751"/>
                  </a:lnTo>
                  <a:cubicBezTo>
                    <a:pt x="4756" y="37048"/>
                    <a:pt x="1" y="36616"/>
                    <a:pt x="2811" y="41804"/>
                  </a:cubicBezTo>
                  <a:cubicBezTo>
                    <a:pt x="4276" y="42309"/>
                    <a:pt x="5741" y="42495"/>
                    <a:pt x="7206" y="42495"/>
                  </a:cubicBezTo>
                  <a:cubicBezTo>
                    <a:pt x="11328" y="42495"/>
                    <a:pt x="15449" y="41021"/>
                    <a:pt x="19570" y="41021"/>
                  </a:cubicBezTo>
                  <a:cubicBezTo>
                    <a:pt x="20252" y="41021"/>
                    <a:pt x="20934" y="41061"/>
                    <a:pt x="21616" y="41155"/>
                  </a:cubicBezTo>
                  <a:cubicBezTo>
                    <a:pt x="28748" y="40074"/>
                    <a:pt x="35881" y="38129"/>
                    <a:pt x="43014" y="37048"/>
                  </a:cubicBezTo>
                  <a:cubicBezTo>
                    <a:pt x="46040" y="36400"/>
                    <a:pt x="48634" y="34455"/>
                    <a:pt x="50147" y="31645"/>
                  </a:cubicBezTo>
                  <a:cubicBezTo>
                    <a:pt x="50580" y="30564"/>
                    <a:pt x="51228" y="29699"/>
                    <a:pt x="51877" y="28835"/>
                  </a:cubicBezTo>
                  <a:cubicBezTo>
                    <a:pt x="52309" y="28402"/>
                    <a:pt x="52957" y="27754"/>
                    <a:pt x="53390" y="27105"/>
                  </a:cubicBezTo>
                  <a:cubicBezTo>
                    <a:pt x="54038" y="26241"/>
                    <a:pt x="54686" y="25592"/>
                    <a:pt x="55335" y="24944"/>
                  </a:cubicBezTo>
                  <a:lnTo>
                    <a:pt x="55983" y="24296"/>
                  </a:lnTo>
                  <a:cubicBezTo>
                    <a:pt x="56200" y="23863"/>
                    <a:pt x="56632" y="23647"/>
                    <a:pt x="57064" y="23215"/>
                  </a:cubicBezTo>
                  <a:cubicBezTo>
                    <a:pt x="57496" y="22783"/>
                    <a:pt x="57929" y="22566"/>
                    <a:pt x="58361" y="22134"/>
                  </a:cubicBezTo>
                  <a:cubicBezTo>
                    <a:pt x="64629" y="17379"/>
                    <a:pt x="68736" y="10894"/>
                    <a:pt x="74356" y="5491"/>
                  </a:cubicBezTo>
                  <a:cubicBezTo>
                    <a:pt x="76085" y="4410"/>
                    <a:pt x="76518" y="2248"/>
                    <a:pt x="75437" y="519"/>
                  </a:cubicBezTo>
                  <a:cubicBezTo>
                    <a:pt x="74659" y="173"/>
                    <a:pt x="73811" y="0"/>
                    <a:pt x="7296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0" name="Google Shape;19330;p25"/>
            <p:cNvSpPr/>
            <p:nvPr/>
          </p:nvSpPr>
          <p:spPr>
            <a:xfrm>
              <a:off x="5123100" y="2514350"/>
              <a:ext cx="1804875" cy="605250"/>
            </a:xfrm>
            <a:custGeom>
              <a:avLst/>
              <a:gdLst/>
              <a:ahLst/>
              <a:cxnLst/>
              <a:rect l="l" t="t" r="r" b="b"/>
              <a:pathLst>
                <a:path w="72195" h="24210" extrusionOk="0">
                  <a:moveTo>
                    <a:pt x="57712" y="284"/>
                  </a:moveTo>
                  <a:cubicBezTo>
                    <a:pt x="50579" y="284"/>
                    <a:pt x="43447" y="649"/>
                    <a:pt x="36314" y="649"/>
                  </a:cubicBezTo>
                  <a:cubicBezTo>
                    <a:pt x="33936" y="1297"/>
                    <a:pt x="31342" y="1730"/>
                    <a:pt x="28748" y="1730"/>
                  </a:cubicBezTo>
                  <a:cubicBezTo>
                    <a:pt x="20751" y="1946"/>
                    <a:pt x="12969" y="2810"/>
                    <a:pt x="5188" y="4324"/>
                  </a:cubicBezTo>
                  <a:cubicBezTo>
                    <a:pt x="3243" y="4756"/>
                    <a:pt x="1081" y="4756"/>
                    <a:pt x="649" y="7350"/>
                  </a:cubicBezTo>
                  <a:cubicBezTo>
                    <a:pt x="0" y="9943"/>
                    <a:pt x="2378" y="10376"/>
                    <a:pt x="4107" y="11240"/>
                  </a:cubicBezTo>
                  <a:cubicBezTo>
                    <a:pt x="17941" y="17076"/>
                    <a:pt x="32423" y="21399"/>
                    <a:pt x="47337" y="24209"/>
                  </a:cubicBezTo>
                  <a:cubicBezTo>
                    <a:pt x="56415" y="17941"/>
                    <a:pt x="64845" y="10592"/>
                    <a:pt x="72194" y="2378"/>
                  </a:cubicBezTo>
                  <a:cubicBezTo>
                    <a:pt x="70033" y="1"/>
                    <a:pt x="67439" y="649"/>
                    <a:pt x="64845" y="433"/>
                  </a:cubicBezTo>
                  <a:cubicBezTo>
                    <a:pt x="62468" y="325"/>
                    <a:pt x="60090" y="284"/>
                    <a:pt x="57712" y="284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1" name="Google Shape;19331;p25"/>
            <p:cNvSpPr/>
            <p:nvPr/>
          </p:nvSpPr>
          <p:spPr>
            <a:xfrm>
              <a:off x="4901550" y="1919950"/>
              <a:ext cx="1956175" cy="555250"/>
            </a:xfrm>
            <a:custGeom>
              <a:avLst/>
              <a:gdLst/>
              <a:ahLst/>
              <a:cxnLst/>
              <a:rect l="l" t="t" r="r" b="b"/>
              <a:pathLst>
                <a:path w="78247" h="22210" extrusionOk="0">
                  <a:moveTo>
                    <a:pt x="11889" y="10375"/>
                  </a:moveTo>
                  <a:lnTo>
                    <a:pt x="11889" y="10375"/>
                  </a:lnTo>
                  <a:cubicBezTo>
                    <a:pt x="12321" y="11024"/>
                    <a:pt x="13185" y="11456"/>
                    <a:pt x="13185" y="12537"/>
                  </a:cubicBezTo>
                  <a:cubicBezTo>
                    <a:pt x="12321" y="12105"/>
                    <a:pt x="12321" y="11024"/>
                    <a:pt x="11889" y="10375"/>
                  </a:cubicBezTo>
                  <a:close/>
                  <a:moveTo>
                    <a:pt x="41501" y="0"/>
                  </a:moveTo>
                  <a:cubicBezTo>
                    <a:pt x="31342" y="2378"/>
                    <a:pt x="21183" y="5836"/>
                    <a:pt x="11888" y="10375"/>
                  </a:cubicBezTo>
                  <a:cubicBezTo>
                    <a:pt x="7566" y="12105"/>
                    <a:pt x="3675" y="14266"/>
                    <a:pt x="0" y="16860"/>
                  </a:cubicBezTo>
                  <a:cubicBezTo>
                    <a:pt x="541" y="17760"/>
                    <a:pt x="1681" y="18211"/>
                    <a:pt x="2797" y="18211"/>
                  </a:cubicBezTo>
                  <a:cubicBezTo>
                    <a:pt x="3020" y="18211"/>
                    <a:pt x="3243" y="18193"/>
                    <a:pt x="3459" y="18157"/>
                  </a:cubicBezTo>
                  <a:cubicBezTo>
                    <a:pt x="4107" y="17941"/>
                    <a:pt x="4972" y="17508"/>
                    <a:pt x="5404" y="16860"/>
                  </a:cubicBezTo>
                  <a:lnTo>
                    <a:pt x="6701" y="17724"/>
                  </a:lnTo>
                  <a:lnTo>
                    <a:pt x="5404" y="18373"/>
                  </a:lnTo>
                  <a:cubicBezTo>
                    <a:pt x="4539" y="18373"/>
                    <a:pt x="3891" y="18589"/>
                    <a:pt x="3243" y="18805"/>
                  </a:cubicBezTo>
                  <a:cubicBezTo>
                    <a:pt x="2810" y="19021"/>
                    <a:pt x="2594" y="19454"/>
                    <a:pt x="2378" y="20102"/>
                  </a:cubicBezTo>
                  <a:cubicBezTo>
                    <a:pt x="2594" y="20750"/>
                    <a:pt x="3026" y="21399"/>
                    <a:pt x="3675" y="21831"/>
                  </a:cubicBezTo>
                  <a:cubicBezTo>
                    <a:pt x="4323" y="21831"/>
                    <a:pt x="4756" y="22047"/>
                    <a:pt x="5188" y="22047"/>
                  </a:cubicBezTo>
                  <a:cubicBezTo>
                    <a:pt x="5620" y="22155"/>
                    <a:pt x="6052" y="22209"/>
                    <a:pt x="6458" y="22209"/>
                  </a:cubicBezTo>
                  <a:cubicBezTo>
                    <a:pt x="6863" y="22209"/>
                    <a:pt x="7241" y="22155"/>
                    <a:pt x="7566" y="22047"/>
                  </a:cubicBezTo>
                  <a:cubicBezTo>
                    <a:pt x="8214" y="22047"/>
                    <a:pt x="8646" y="21831"/>
                    <a:pt x="9079" y="21615"/>
                  </a:cubicBezTo>
                  <a:cubicBezTo>
                    <a:pt x="9108" y="21630"/>
                    <a:pt x="9134" y="21636"/>
                    <a:pt x="9158" y="21636"/>
                  </a:cubicBezTo>
                  <a:cubicBezTo>
                    <a:pt x="9407" y="21636"/>
                    <a:pt x="9391" y="20914"/>
                    <a:pt x="9719" y="20914"/>
                  </a:cubicBezTo>
                  <a:cubicBezTo>
                    <a:pt x="9824" y="20914"/>
                    <a:pt x="9964" y="20987"/>
                    <a:pt x="10159" y="21183"/>
                  </a:cubicBezTo>
                  <a:cubicBezTo>
                    <a:pt x="10375" y="21399"/>
                    <a:pt x="10808" y="21615"/>
                    <a:pt x="11240" y="21831"/>
                  </a:cubicBezTo>
                  <a:cubicBezTo>
                    <a:pt x="11851" y="21984"/>
                    <a:pt x="12355" y="22137"/>
                    <a:pt x="12826" y="22137"/>
                  </a:cubicBezTo>
                  <a:cubicBezTo>
                    <a:pt x="13022" y="22137"/>
                    <a:pt x="13212" y="22111"/>
                    <a:pt x="13402" y="22047"/>
                  </a:cubicBezTo>
                  <a:cubicBezTo>
                    <a:pt x="14266" y="22047"/>
                    <a:pt x="14915" y="22047"/>
                    <a:pt x="15563" y="21831"/>
                  </a:cubicBezTo>
                  <a:cubicBezTo>
                    <a:pt x="16211" y="21399"/>
                    <a:pt x="17076" y="21399"/>
                    <a:pt x="17725" y="21183"/>
                  </a:cubicBezTo>
                  <a:lnTo>
                    <a:pt x="19021" y="20967"/>
                  </a:lnTo>
                  <a:cubicBezTo>
                    <a:pt x="19886" y="20967"/>
                    <a:pt x="20534" y="20750"/>
                    <a:pt x="21183" y="20750"/>
                  </a:cubicBezTo>
                  <a:cubicBezTo>
                    <a:pt x="22264" y="20534"/>
                    <a:pt x="23344" y="20102"/>
                    <a:pt x="24209" y="20102"/>
                  </a:cubicBezTo>
                  <a:lnTo>
                    <a:pt x="25722" y="20102"/>
                  </a:lnTo>
                  <a:cubicBezTo>
                    <a:pt x="26587" y="20246"/>
                    <a:pt x="27427" y="20318"/>
                    <a:pt x="28252" y="20318"/>
                  </a:cubicBezTo>
                  <a:cubicBezTo>
                    <a:pt x="29901" y="20318"/>
                    <a:pt x="31486" y="20030"/>
                    <a:pt x="33071" y="19454"/>
                  </a:cubicBezTo>
                  <a:cubicBezTo>
                    <a:pt x="33472" y="18919"/>
                    <a:pt x="33955" y="18550"/>
                    <a:pt x="34470" y="18550"/>
                  </a:cubicBezTo>
                  <a:cubicBezTo>
                    <a:pt x="34788" y="18550"/>
                    <a:pt x="35119" y="18691"/>
                    <a:pt x="35449" y="19021"/>
                  </a:cubicBezTo>
                  <a:lnTo>
                    <a:pt x="39340" y="19021"/>
                  </a:lnTo>
                  <a:cubicBezTo>
                    <a:pt x="40636" y="18805"/>
                    <a:pt x="42149" y="18589"/>
                    <a:pt x="43446" y="18589"/>
                  </a:cubicBezTo>
                  <a:cubicBezTo>
                    <a:pt x="45176" y="18589"/>
                    <a:pt x="47121" y="18589"/>
                    <a:pt x="48850" y="19237"/>
                  </a:cubicBezTo>
                  <a:cubicBezTo>
                    <a:pt x="49499" y="19454"/>
                    <a:pt x="50147" y="19670"/>
                    <a:pt x="50795" y="20318"/>
                  </a:cubicBezTo>
                  <a:cubicBezTo>
                    <a:pt x="51012" y="20534"/>
                    <a:pt x="51444" y="20967"/>
                    <a:pt x="51876" y="21183"/>
                  </a:cubicBezTo>
                  <a:cubicBezTo>
                    <a:pt x="52092" y="21291"/>
                    <a:pt x="52309" y="21345"/>
                    <a:pt x="52525" y="21345"/>
                  </a:cubicBezTo>
                  <a:cubicBezTo>
                    <a:pt x="52741" y="21345"/>
                    <a:pt x="52957" y="21291"/>
                    <a:pt x="53173" y="21183"/>
                  </a:cubicBezTo>
                  <a:cubicBezTo>
                    <a:pt x="53822" y="20967"/>
                    <a:pt x="54470" y="20318"/>
                    <a:pt x="54902" y="19886"/>
                  </a:cubicBezTo>
                  <a:cubicBezTo>
                    <a:pt x="55118" y="19454"/>
                    <a:pt x="55335" y="19021"/>
                    <a:pt x="55551" y="18589"/>
                  </a:cubicBezTo>
                  <a:cubicBezTo>
                    <a:pt x="55551" y="18157"/>
                    <a:pt x="55551" y="17508"/>
                    <a:pt x="55551" y="17076"/>
                  </a:cubicBezTo>
                  <a:cubicBezTo>
                    <a:pt x="55551" y="16857"/>
                    <a:pt x="55495" y="16707"/>
                    <a:pt x="55426" y="16609"/>
                  </a:cubicBezTo>
                  <a:lnTo>
                    <a:pt x="55426" y="16609"/>
                  </a:lnTo>
                  <a:cubicBezTo>
                    <a:pt x="55463" y="16620"/>
                    <a:pt x="55504" y="16632"/>
                    <a:pt x="55551" y="16644"/>
                  </a:cubicBezTo>
                  <a:cubicBezTo>
                    <a:pt x="55767" y="16644"/>
                    <a:pt x="55767" y="17292"/>
                    <a:pt x="56199" y="17508"/>
                  </a:cubicBezTo>
                  <a:cubicBezTo>
                    <a:pt x="56523" y="17616"/>
                    <a:pt x="56902" y="17670"/>
                    <a:pt x="57280" y="17670"/>
                  </a:cubicBezTo>
                  <a:cubicBezTo>
                    <a:pt x="57658" y="17670"/>
                    <a:pt x="58036" y="17616"/>
                    <a:pt x="58361" y="17508"/>
                  </a:cubicBezTo>
                  <a:cubicBezTo>
                    <a:pt x="59009" y="17292"/>
                    <a:pt x="59874" y="17076"/>
                    <a:pt x="60522" y="17076"/>
                  </a:cubicBezTo>
                  <a:lnTo>
                    <a:pt x="70249" y="17076"/>
                  </a:lnTo>
                  <a:cubicBezTo>
                    <a:pt x="71978" y="17076"/>
                    <a:pt x="72627" y="18589"/>
                    <a:pt x="73707" y="19670"/>
                  </a:cubicBezTo>
                  <a:cubicBezTo>
                    <a:pt x="73944" y="19729"/>
                    <a:pt x="74164" y="19756"/>
                    <a:pt x="74371" y="19756"/>
                  </a:cubicBezTo>
                  <a:cubicBezTo>
                    <a:pt x="75677" y="19756"/>
                    <a:pt x="76449" y="18687"/>
                    <a:pt x="77382" y="17941"/>
                  </a:cubicBezTo>
                  <a:cubicBezTo>
                    <a:pt x="77598" y="17508"/>
                    <a:pt x="78030" y="17076"/>
                    <a:pt x="78246" y="16644"/>
                  </a:cubicBezTo>
                  <a:cubicBezTo>
                    <a:pt x="76950" y="15347"/>
                    <a:pt x="75653" y="14482"/>
                    <a:pt x="73923" y="13834"/>
                  </a:cubicBezTo>
                  <a:cubicBezTo>
                    <a:pt x="67650" y="12718"/>
                    <a:pt x="61422" y="12255"/>
                    <a:pt x="55217" y="12255"/>
                  </a:cubicBezTo>
                  <a:cubicBezTo>
                    <a:pt x="42180" y="12255"/>
                    <a:pt x="29245" y="14301"/>
                    <a:pt x="16211" y="16644"/>
                  </a:cubicBezTo>
                  <a:lnTo>
                    <a:pt x="14915" y="16644"/>
                  </a:lnTo>
                  <a:cubicBezTo>
                    <a:pt x="22048" y="14482"/>
                    <a:pt x="29397" y="14050"/>
                    <a:pt x="35881" y="10375"/>
                  </a:cubicBezTo>
                  <a:cubicBezTo>
                    <a:pt x="38907" y="7782"/>
                    <a:pt x="43663" y="7782"/>
                    <a:pt x="46040" y="3891"/>
                  </a:cubicBezTo>
                  <a:cubicBezTo>
                    <a:pt x="46256" y="3026"/>
                    <a:pt x="46040" y="2162"/>
                    <a:pt x="45392" y="1513"/>
                  </a:cubicBezTo>
                  <a:lnTo>
                    <a:pt x="41501" y="0"/>
                  </a:lnTo>
                  <a:close/>
                </a:path>
              </a:pathLst>
            </a:custGeom>
            <a:solidFill>
              <a:srgbClr val="1F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2" name="Google Shape;19332;p25"/>
            <p:cNvSpPr/>
            <p:nvPr/>
          </p:nvSpPr>
          <p:spPr>
            <a:xfrm>
              <a:off x="5263600" y="1957775"/>
              <a:ext cx="1496850" cy="398500"/>
            </a:xfrm>
            <a:custGeom>
              <a:avLst/>
              <a:gdLst/>
              <a:ahLst/>
              <a:cxnLst/>
              <a:rect l="l" t="t" r="r" b="b"/>
              <a:pathLst>
                <a:path w="59874" h="15940" extrusionOk="0">
                  <a:moveTo>
                    <a:pt x="31126" y="0"/>
                  </a:moveTo>
                  <a:lnTo>
                    <a:pt x="31126" y="2378"/>
                  </a:lnTo>
                  <a:cubicBezTo>
                    <a:pt x="29613" y="6917"/>
                    <a:pt x="24858" y="5404"/>
                    <a:pt x="22048" y="7565"/>
                  </a:cubicBezTo>
                  <a:cubicBezTo>
                    <a:pt x="18157" y="9079"/>
                    <a:pt x="14482" y="10159"/>
                    <a:pt x="10375" y="11240"/>
                  </a:cubicBezTo>
                  <a:cubicBezTo>
                    <a:pt x="6776" y="11875"/>
                    <a:pt x="3383" y="13133"/>
                    <a:pt x="198" y="15216"/>
                  </a:cubicBezTo>
                  <a:lnTo>
                    <a:pt x="198" y="15216"/>
                  </a:lnTo>
                  <a:cubicBezTo>
                    <a:pt x="132" y="15188"/>
                    <a:pt x="66" y="15160"/>
                    <a:pt x="0" y="15131"/>
                  </a:cubicBezTo>
                  <a:lnTo>
                    <a:pt x="0" y="15347"/>
                  </a:lnTo>
                  <a:cubicBezTo>
                    <a:pt x="66" y="15303"/>
                    <a:pt x="132" y="15259"/>
                    <a:pt x="198" y="15216"/>
                  </a:cubicBezTo>
                  <a:lnTo>
                    <a:pt x="198" y="15216"/>
                  </a:lnTo>
                  <a:cubicBezTo>
                    <a:pt x="1319" y="15685"/>
                    <a:pt x="2507" y="15940"/>
                    <a:pt x="3724" y="15940"/>
                  </a:cubicBezTo>
                  <a:cubicBezTo>
                    <a:pt x="4563" y="15940"/>
                    <a:pt x="5416" y="15819"/>
                    <a:pt x="6269" y="15563"/>
                  </a:cubicBezTo>
                  <a:cubicBezTo>
                    <a:pt x="17978" y="14571"/>
                    <a:pt x="29870" y="12485"/>
                    <a:pt x="41776" y="12485"/>
                  </a:cubicBezTo>
                  <a:cubicBezTo>
                    <a:pt x="42837" y="12485"/>
                    <a:pt x="43898" y="12502"/>
                    <a:pt x="44959" y="12537"/>
                  </a:cubicBezTo>
                  <a:cubicBezTo>
                    <a:pt x="46617" y="12609"/>
                    <a:pt x="48274" y="12633"/>
                    <a:pt x="49931" y="12633"/>
                  </a:cubicBezTo>
                  <a:cubicBezTo>
                    <a:pt x="53245" y="12633"/>
                    <a:pt x="56559" y="12537"/>
                    <a:pt x="59874" y="12537"/>
                  </a:cubicBezTo>
                  <a:cubicBezTo>
                    <a:pt x="57280" y="10375"/>
                    <a:pt x="54470" y="8430"/>
                    <a:pt x="51444" y="6917"/>
                  </a:cubicBezTo>
                  <a:cubicBezTo>
                    <a:pt x="44959" y="4107"/>
                    <a:pt x="38043" y="1729"/>
                    <a:pt x="31126" y="0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3" name="Google Shape;19333;p25"/>
            <p:cNvSpPr/>
            <p:nvPr/>
          </p:nvSpPr>
          <p:spPr>
            <a:xfrm>
              <a:off x="4901550" y="2500675"/>
              <a:ext cx="1399600" cy="685875"/>
            </a:xfrm>
            <a:custGeom>
              <a:avLst/>
              <a:gdLst/>
              <a:ahLst/>
              <a:cxnLst/>
              <a:rect l="l" t="t" r="r" b="b"/>
              <a:pathLst>
                <a:path w="55984" h="27435" extrusionOk="0">
                  <a:moveTo>
                    <a:pt x="35562" y="0"/>
                  </a:moveTo>
                  <a:cubicBezTo>
                    <a:pt x="29197" y="0"/>
                    <a:pt x="22920" y="1366"/>
                    <a:pt x="16644" y="2493"/>
                  </a:cubicBezTo>
                  <a:cubicBezTo>
                    <a:pt x="10159" y="3574"/>
                    <a:pt x="3675" y="3790"/>
                    <a:pt x="0" y="10490"/>
                  </a:cubicBezTo>
                  <a:cubicBezTo>
                    <a:pt x="6701" y="13733"/>
                    <a:pt x="13402" y="16110"/>
                    <a:pt x="20318" y="18056"/>
                  </a:cubicBezTo>
                  <a:cubicBezTo>
                    <a:pt x="29397" y="20649"/>
                    <a:pt x="38259" y="23892"/>
                    <a:pt x="46905" y="26918"/>
                  </a:cubicBezTo>
                  <a:cubicBezTo>
                    <a:pt x="48487" y="27234"/>
                    <a:pt x="50069" y="27435"/>
                    <a:pt x="51652" y="27435"/>
                  </a:cubicBezTo>
                  <a:cubicBezTo>
                    <a:pt x="52231" y="27435"/>
                    <a:pt x="52810" y="27408"/>
                    <a:pt x="53389" y="27350"/>
                  </a:cubicBezTo>
                  <a:lnTo>
                    <a:pt x="54902" y="26269"/>
                  </a:lnTo>
                  <a:cubicBezTo>
                    <a:pt x="55118" y="25621"/>
                    <a:pt x="55551" y="25189"/>
                    <a:pt x="55983" y="24756"/>
                  </a:cubicBezTo>
                  <a:cubicBezTo>
                    <a:pt x="54470" y="23459"/>
                    <a:pt x="52525" y="22379"/>
                    <a:pt x="50363" y="22162"/>
                  </a:cubicBezTo>
                  <a:cubicBezTo>
                    <a:pt x="39123" y="18920"/>
                    <a:pt x="28100" y="15894"/>
                    <a:pt x="17292" y="11787"/>
                  </a:cubicBezTo>
                  <a:cubicBezTo>
                    <a:pt x="14698" y="10707"/>
                    <a:pt x="12537" y="9626"/>
                    <a:pt x="10159" y="8545"/>
                  </a:cubicBezTo>
                  <a:cubicBezTo>
                    <a:pt x="16644" y="7032"/>
                    <a:pt x="22264" y="5087"/>
                    <a:pt x="28532" y="4654"/>
                  </a:cubicBezTo>
                  <a:cubicBezTo>
                    <a:pt x="33720" y="4438"/>
                    <a:pt x="39340" y="5087"/>
                    <a:pt x="44311" y="2925"/>
                  </a:cubicBezTo>
                  <a:cubicBezTo>
                    <a:pt x="44743" y="2493"/>
                    <a:pt x="44743" y="1844"/>
                    <a:pt x="44527" y="1412"/>
                  </a:cubicBezTo>
                  <a:cubicBezTo>
                    <a:pt x="43879" y="980"/>
                    <a:pt x="43014" y="548"/>
                    <a:pt x="42149" y="548"/>
                  </a:cubicBezTo>
                  <a:cubicBezTo>
                    <a:pt x="39941" y="161"/>
                    <a:pt x="37746" y="0"/>
                    <a:pt x="35562" y="0"/>
                  </a:cubicBezTo>
                  <a:close/>
                </a:path>
              </a:pathLst>
            </a:custGeom>
            <a:solidFill>
              <a:srgbClr val="22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4" name="Google Shape;19334;p25"/>
            <p:cNvSpPr/>
            <p:nvPr/>
          </p:nvSpPr>
          <p:spPr>
            <a:xfrm>
              <a:off x="3669500" y="1692500"/>
              <a:ext cx="1253675" cy="972025"/>
            </a:xfrm>
            <a:custGeom>
              <a:avLst/>
              <a:gdLst/>
              <a:ahLst/>
              <a:cxnLst/>
              <a:rect l="l" t="t" r="r" b="b"/>
              <a:pathLst>
                <a:path w="50147" h="38881" extrusionOk="0">
                  <a:moveTo>
                    <a:pt x="42909" y="0"/>
                  </a:moveTo>
                  <a:cubicBezTo>
                    <a:pt x="42071" y="0"/>
                    <a:pt x="41246" y="71"/>
                    <a:pt x="40420" y="236"/>
                  </a:cubicBezTo>
                  <a:cubicBezTo>
                    <a:pt x="27667" y="12557"/>
                    <a:pt x="12105" y="21851"/>
                    <a:pt x="0" y="35036"/>
                  </a:cubicBezTo>
                  <a:cubicBezTo>
                    <a:pt x="1729" y="36765"/>
                    <a:pt x="4107" y="38062"/>
                    <a:pt x="6701" y="38494"/>
                  </a:cubicBezTo>
                  <a:cubicBezTo>
                    <a:pt x="7541" y="38760"/>
                    <a:pt x="8200" y="38880"/>
                    <a:pt x="8706" y="38880"/>
                  </a:cubicBezTo>
                  <a:cubicBezTo>
                    <a:pt x="10674" y="38880"/>
                    <a:pt x="10326" y="37055"/>
                    <a:pt x="9295" y="34820"/>
                  </a:cubicBezTo>
                  <a:cubicBezTo>
                    <a:pt x="7349" y="33091"/>
                    <a:pt x="9078" y="32226"/>
                    <a:pt x="10159" y="31578"/>
                  </a:cubicBezTo>
                  <a:cubicBezTo>
                    <a:pt x="19454" y="26606"/>
                    <a:pt x="26370" y="19041"/>
                    <a:pt x="35016" y="13637"/>
                  </a:cubicBezTo>
                  <a:cubicBezTo>
                    <a:pt x="39556" y="10611"/>
                    <a:pt x="43446" y="6721"/>
                    <a:pt x="47553" y="3695"/>
                  </a:cubicBezTo>
                  <a:cubicBezTo>
                    <a:pt x="50147" y="1749"/>
                    <a:pt x="47553" y="1317"/>
                    <a:pt x="47121" y="452"/>
                  </a:cubicBezTo>
                  <a:cubicBezTo>
                    <a:pt x="45651" y="185"/>
                    <a:pt x="44264" y="0"/>
                    <a:pt x="42909" y="0"/>
                  </a:cubicBezTo>
                  <a:close/>
                </a:path>
              </a:pathLst>
            </a:custGeom>
            <a:solidFill>
              <a:srgbClr val="25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5" name="Google Shape;19335;p25"/>
            <p:cNvSpPr/>
            <p:nvPr/>
          </p:nvSpPr>
          <p:spPr>
            <a:xfrm>
              <a:off x="2637375" y="1817275"/>
              <a:ext cx="783575" cy="751150"/>
            </a:xfrm>
            <a:custGeom>
              <a:avLst/>
              <a:gdLst/>
              <a:ahLst/>
              <a:cxnLst/>
              <a:rect l="l" t="t" r="r" b="b"/>
              <a:pathLst>
                <a:path w="31343" h="30046" extrusionOk="0">
                  <a:moveTo>
                    <a:pt x="31126" y="0"/>
                  </a:moveTo>
                  <a:lnTo>
                    <a:pt x="31126" y="0"/>
                  </a:lnTo>
                  <a:cubicBezTo>
                    <a:pt x="27019" y="649"/>
                    <a:pt x="22696" y="649"/>
                    <a:pt x="19454" y="3891"/>
                  </a:cubicBezTo>
                  <a:cubicBezTo>
                    <a:pt x="19022" y="6053"/>
                    <a:pt x="17725" y="7998"/>
                    <a:pt x="16212" y="9295"/>
                  </a:cubicBezTo>
                  <a:cubicBezTo>
                    <a:pt x="10808" y="14915"/>
                    <a:pt x="5404" y="20535"/>
                    <a:pt x="1" y="26154"/>
                  </a:cubicBezTo>
                  <a:cubicBezTo>
                    <a:pt x="1" y="27667"/>
                    <a:pt x="1" y="29180"/>
                    <a:pt x="1297" y="30045"/>
                  </a:cubicBezTo>
                  <a:cubicBezTo>
                    <a:pt x="4323" y="28748"/>
                    <a:pt x="7133" y="26587"/>
                    <a:pt x="9511" y="23993"/>
                  </a:cubicBezTo>
                  <a:cubicBezTo>
                    <a:pt x="15347" y="17725"/>
                    <a:pt x="21399" y="11672"/>
                    <a:pt x="27019" y="5404"/>
                  </a:cubicBezTo>
                  <a:cubicBezTo>
                    <a:pt x="28532" y="3891"/>
                    <a:pt x="31342" y="3026"/>
                    <a:pt x="31126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6" name="Google Shape;19336;p25"/>
            <p:cNvSpPr/>
            <p:nvPr/>
          </p:nvSpPr>
          <p:spPr>
            <a:xfrm>
              <a:off x="6009300" y="2309000"/>
              <a:ext cx="1086200" cy="275625"/>
            </a:xfrm>
            <a:custGeom>
              <a:avLst/>
              <a:gdLst/>
              <a:ahLst/>
              <a:cxnLst/>
              <a:rect l="l" t="t" r="r" b="b"/>
              <a:pathLst>
                <a:path w="43448" h="11025" extrusionOk="0">
                  <a:moveTo>
                    <a:pt x="17077" y="1"/>
                  </a:moveTo>
                  <a:cubicBezTo>
                    <a:pt x="16861" y="217"/>
                    <a:pt x="16644" y="433"/>
                    <a:pt x="16212" y="649"/>
                  </a:cubicBezTo>
                  <a:cubicBezTo>
                    <a:pt x="15996" y="649"/>
                    <a:pt x="15564" y="866"/>
                    <a:pt x="15348" y="1298"/>
                  </a:cubicBezTo>
                  <a:lnTo>
                    <a:pt x="15348" y="1730"/>
                  </a:lnTo>
                  <a:lnTo>
                    <a:pt x="15131" y="1298"/>
                  </a:lnTo>
                  <a:lnTo>
                    <a:pt x="11889" y="1298"/>
                  </a:lnTo>
                  <a:lnTo>
                    <a:pt x="11457" y="1946"/>
                  </a:lnTo>
                  <a:cubicBezTo>
                    <a:pt x="11457" y="2162"/>
                    <a:pt x="11457" y="2595"/>
                    <a:pt x="11457" y="2811"/>
                  </a:cubicBezTo>
                  <a:lnTo>
                    <a:pt x="11457" y="3675"/>
                  </a:lnTo>
                  <a:cubicBezTo>
                    <a:pt x="10915" y="4037"/>
                    <a:pt x="11581" y="5607"/>
                    <a:pt x="10551" y="5607"/>
                  </a:cubicBezTo>
                  <a:cubicBezTo>
                    <a:pt x="10349" y="5607"/>
                    <a:pt x="10082" y="5546"/>
                    <a:pt x="9728" y="5405"/>
                  </a:cubicBezTo>
                  <a:lnTo>
                    <a:pt x="9079" y="5188"/>
                  </a:lnTo>
                  <a:lnTo>
                    <a:pt x="7782" y="5188"/>
                  </a:lnTo>
                  <a:cubicBezTo>
                    <a:pt x="5405" y="7134"/>
                    <a:pt x="1946" y="6485"/>
                    <a:pt x="1" y="9079"/>
                  </a:cubicBezTo>
                  <a:lnTo>
                    <a:pt x="1" y="10592"/>
                  </a:lnTo>
                  <a:cubicBezTo>
                    <a:pt x="2811" y="11024"/>
                    <a:pt x="5405" y="11024"/>
                    <a:pt x="7999" y="11024"/>
                  </a:cubicBezTo>
                  <a:cubicBezTo>
                    <a:pt x="12420" y="10533"/>
                    <a:pt x="16796" y="10399"/>
                    <a:pt x="21169" y="10399"/>
                  </a:cubicBezTo>
                  <a:cubicBezTo>
                    <a:pt x="26416" y="10399"/>
                    <a:pt x="31657" y="10592"/>
                    <a:pt x="36963" y="10592"/>
                  </a:cubicBezTo>
                  <a:cubicBezTo>
                    <a:pt x="43447" y="4972"/>
                    <a:pt x="43231" y="4540"/>
                    <a:pt x="35666" y="1298"/>
                  </a:cubicBezTo>
                  <a:cubicBezTo>
                    <a:pt x="35233" y="1298"/>
                    <a:pt x="35017" y="1082"/>
                    <a:pt x="34585" y="1082"/>
                  </a:cubicBezTo>
                  <a:lnTo>
                    <a:pt x="32856" y="1298"/>
                  </a:lnTo>
                  <a:cubicBezTo>
                    <a:pt x="32526" y="3112"/>
                    <a:pt x="32699" y="5555"/>
                    <a:pt x="30880" y="5555"/>
                  </a:cubicBezTo>
                  <a:cubicBezTo>
                    <a:pt x="30315" y="5555"/>
                    <a:pt x="29557" y="5320"/>
                    <a:pt x="28533" y="4756"/>
                  </a:cubicBezTo>
                  <a:cubicBezTo>
                    <a:pt x="27562" y="4271"/>
                    <a:pt x="26592" y="4075"/>
                    <a:pt x="25615" y="4075"/>
                  </a:cubicBezTo>
                  <a:cubicBezTo>
                    <a:pt x="23544" y="4075"/>
                    <a:pt x="21441" y="4956"/>
                    <a:pt x="19238" y="5837"/>
                  </a:cubicBezTo>
                  <a:cubicBezTo>
                    <a:pt x="19887" y="3675"/>
                    <a:pt x="21184" y="1946"/>
                    <a:pt x="1988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7" name="Google Shape;19337;p25"/>
            <p:cNvSpPr/>
            <p:nvPr/>
          </p:nvSpPr>
          <p:spPr>
            <a:xfrm>
              <a:off x="1210775" y="2798375"/>
              <a:ext cx="199975" cy="121275"/>
            </a:xfrm>
            <a:custGeom>
              <a:avLst/>
              <a:gdLst/>
              <a:ahLst/>
              <a:cxnLst/>
              <a:rect l="l" t="t" r="r" b="b"/>
              <a:pathLst>
                <a:path w="7999" h="4851" extrusionOk="0">
                  <a:moveTo>
                    <a:pt x="6846" y="1"/>
                  </a:moveTo>
                  <a:cubicBezTo>
                    <a:pt x="3545" y="1"/>
                    <a:pt x="1949" y="2514"/>
                    <a:pt x="1" y="4851"/>
                  </a:cubicBezTo>
                  <a:lnTo>
                    <a:pt x="2595" y="4851"/>
                  </a:lnTo>
                  <a:cubicBezTo>
                    <a:pt x="3676" y="2473"/>
                    <a:pt x="6269" y="1825"/>
                    <a:pt x="7999" y="95"/>
                  </a:cubicBezTo>
                  <a:cubicBezTo>
                    <a:pt x="7592" y="31"/>
                    <a:pt x="7209" y="1"/>
                    <a:pt x="6846" y="1"/>
                  </a:cubicBezTo>
                  <a:close/>
                </a:path>
              </a:pathLst>
            </a:custGeom>
            <a:solidFill>
              <a:srgbClr val="BCCD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8" name="Google Shape;19338;p25"/>
            <p:cNvSpPr/>
            <p:nvPr/>
          </p:nvSpPr>
          <p:spPr>
            <a:xfrm>
              <a:off x="1470175" y="2660250"/>
              <a:ext cx="194550" cy="102700"/>
            </a:xfrm>
            <a:custGeom>
              <a:avLst/>
              <a:gdLst/>
              <a:ahLst/>
              <a:cxnLst/>
              <a:rect l="l" t="t" r="r" b="b"/>
              <a:pathLst>
                <a:path w="7782" h="4108" extrusionOk="0">
                  <a:moveTo>
                    <a:pt x="7782" y="1"/>
                  </a:moveTo>
                  <a:cubicBezTo>
                    <a:pt x="4755" y="217"/>
                    <a:pt x="1945" y="1730"/>
                    <a:pt x="0" y="4107"/>
                  </a:cubicBezTo>
                  <a:cubicBezTo>
                    <a:pt x="3026" y="3891"/>
                    <a:pt x="5836" y="2378"/>
                    <a:pt x="7782" y="1"/>
                  </a:cubicBezTo>
                  <a:close/>
                </a:path>
              </a:pathLst>
            </a:custGeom>
            <a:solidFill>
              <a:srgbClr val="8C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9" name="Google Shape;19339;p25"/>
            <p:cNvSpPr/>
            <p:nvPr/>
          </p:nvSpPr>
          <p:spPr>
            <a:xfrm>
              <a:off x="2156450" y="2333325"/>
              <a:ext cx="4058225" cy="733450"/>
            </a:xfrm>
            <a:custGeom>
              <a:avLst/>
              <a:gdLst/>
              <a:ahLst/>
              <a:cxnLst/>
              <a:rect l="l" t="t" r="r" b="b"/>
              <a:pathLst>
                <a:path w="162329" h="29338" extrusionOk="0">
                  <a:moveTo>
                    <a:pt x="115775" y="1"/>
                  </a:moveTo>
                  <a:cubicBezTo>
                    <a:pt x="115532" y="1"/>
                    <a:pt x="115316" y="109"/>
                    <a:pt x="115208" y="325"/>
                  </a:cubicBezTo>
                  <a:lnTo>
                    <a:pt x="109804" y="325"/>
                  </a:lnTo>
                  <a:lnTo>
                    <a:pt x="104833" y="1838"/>
                  </a:lnTo>
                  <a:cubicBezTo>
                    <a:pt x="103752" y="2919"/>
                    <a:pt x="102239" y="2486"/>
                    <a:pt x="100942" y="3135"/>
                  </a:cubicBezTo>
                  <a:cubicBezTo>
                    <a:pt x="100510" y="3351"/>
                    <a:pt x="100078" y="3783"/>
                    <a:pt x="99429" y="4215"/>
                  </a:cubicBezTo>
                  <a:cubicBezTo>
                    <a:pt x="93161" y="5296"/>
                    <a:pt x="86460" y="5945"/>
                    <a:pt x="80192" y="7674"/>
                  </a:cubicBezTo>
                  <a:cubicBezTo>
                    <a:pt x="79204" y="7921"/>
                    <a:pt x="78180" y="7974"/>
                    <a:pt x="77152" y="7974"/>
                  </a:cubicBezTo>
                  <a:cubicBezTo>
                    <a:pt x="76380" y="7974"/>
                    <a:pt x="75606" y="7944"/>
                    <a:pt x="74842" y="7944"/>
                  </a:cubicBezTo>
                  <a:cubicBezTo>
                    <a:pt x="73059" y="7944"/>
                    <a:pt x="71330" y="8106"/>
                    <a:pt x="69817" y="9187"/>
                  </a:cubicBezTo>
                  <a:cubicBezTo>
                    <a:pt x="69482" y="10024"/>
                    <a:pt x="70443" y="11898"/>
                    <a:pt x="69288" y="11898"/>
                  </a:cubicBezTo>
                  <a:cubicBezTo>
                    <a:pt x="68952" y="11898"/>
                    <a:pt x="68435" y="11739"/>
                    <a:pt x="67655" y="11348"/>
                  </a:cubicBezTo>
                  <a:cubicBezTo>
                    <a:pt x="65494" y="10051"/>
                    <a:pt x="63116" y="9403"/>
                    <a:pt x="60522" y="9403"/>
                  </a:cubicBezTo>
                  <a:lnTo>
                    <a:pt x="56848" y="10700"/>
                  </a:lnTo>
                  <a:cubicBezTo>
                    <a:pt x="51876" y="12429"/>
                    <a:pt x="46472" y="13294"/>
                    <a:pt x="41501" y="14807"/>
                  </a:cubicBezTo>
                  <a:cubicBezTo>
                    <a:pt x="34800" y="16752"/>
                    <a:pt x="27019" y="14807"/>
                    <a:pt x="20967" y="19346"/>
                  </a:cubicBezTo>
                  <a:lnTo>
                    <a:pt x="19454" y="19994"/>
                  </a:lnTo>
                  <a:cubicBezTo>
                    <a:pt x="19074" y="20248"/>
                    <a:pt x="18694" y="20352"/>
                    <a:pt x="18314" y="20352"/>
                  </a:cubicBezTo>
                  <a:cubicBezTo>
                    <a:pt x="18045" y="20352"/>
                    <a:pt x="17777" y="20300"/>
                    <a:pt x="17508" y="20210"/>
                  </a:cubicBezTo>
                  <a:cubicBezTo>
                    <a:pt x="17076" y="19994"/>
                    <a:pt x="16644" y="19778"/>
                    <a:pt x="16428" y="19562"/>
                  </a:cubicBezTo>
                  <a:cubicBezTo>
                    <a:pt x="15779" y="18481"/>
                    <a:pt x="15347" y="17184"/>
                    <a:pt x="15347" y="16104"/>
                  </a:cubicBezTo>
                  <a:cubicBezTo>
                    <a:pt x="14960" y="14751"/>
                    <a:pt x="15092" y="13226"/>
                    <a:pt x="13427" y="13226"/>
                  </a:cubicBezTo>
                  <a:cubicBezTo>
                    <a:pt x="13229" y="13226"/>
                    <a:pt x="13006" y="13248"/>
                    <a:pt x="12753" y="13294"/>
                  </a:cubicBezTo>
                  <a:cubicBezTo>
                    <a:pt x="11240" y="15671"/>
                    <a:pt x="8862" y="17401"/>
                    <a:pt x="6269" y="18481"/>
                  </a:cubicBezTo>
                  <a:cubicBezTo>
                    <a:pt x="5836" y="18914"/>
                    <a:pt x="4972" y="19130"/>
                    <a:pt x="4539" y="19346"/>
                  </a:cubicBezTo>
                  <a:cubicBezTo>
                    <a:pt x="1729" y="20643"/>
                    <a:pt x="0" y="23669"/>
                    <a:pt x="649" y="26695"/>
                  </a:cubicBezTo>
                  <a:cubicBezTo>
                    <a:pt x="1020" y="28801"/>
                    <a:pt x="2244" y="29203"/>
                    <a:pt x="3669" y="29203"/>
                  </a:cubicBezTo>
                  <a:cubicBezTo>
                    <a:pt x="4548" y="29203"/>
                    <a:pt x="5503" y="29050"/>
                    <a:pt x="6382" y="29050"/>
                  </a:cubicBezTo>
                  <a:cubicBezTo>
                    <a:pt x="6564" y="29050"/>
                    <a:pt x="6743" y="29057"/>
                    <a:pt x="6917" y="29073"/>
                  </a:cubicBezTo>
                  <a:cubicBezTo>
                    <a:pt x="8152" y="29258"/>
                    <a:pt x="9378" y="29337"/>
                    <a:pt x="10598" y="29337"/>
                  </a:cubicBezTo>
                  <a:cubicBezTo>
                    <a:pt x="17919" y="29337"/>
                    <a:pt x="25012" y="26479"/>
                    <a:pt x="32423" y="26479"/>
                  </a:cubicBezTo>
                  <a:cubicBezTo>
                    <a:pt x="32711" y="26493"/>
                    <a:pt x="32998" y="26500"/>
                    <a:pt x="33284" y="26500"/>
                  </a:cubicBezTo>
                  <a:cubicBezTo>
                    <a:pt x="37294" y="26500"/>
                    <a:pt x="41141" y="25182"/>
                    <a:pt x="45175" y="25182"/>
                  </a:cubicBezTo>
                  <a:cubicBezTo>
                    <a:pt x="46963" y="25539"/>
                    <a:pt x="48883" y="26226"/>
                    <a:pt x="50644" y="26226"/>
                  </a:cubicBezTo>
                  <a:cubicBezTo>
                    <a:pt x="52076" y="26226"/>
                    <a:pt x="53403" y="25772"/>
                    <a:pt x="54470" y="24317"/>
                  </a:cubicBezTo>
                  <a:cubicBezTo>
                    <a:pt x="56199" y="22156"/>
                    <a:pt x="57928" y="22156"/>
                    <a:pt x="59874" y="21507"/>
                  </a:cubicBezTo>
                  <a:cubicBezTo>
                    <a:pt x="64845" y="20427"/>
                    <a:pt x="70033" y="19994"/>
                    <a:pt x="75004" y="19778"/>
                  </a:cubicBezTo>
                  <a:cubicBezTo>
                    <a:pt x="83758" y="18319"/>
                    <a:pt x="92391" y="16495"/>
                    <a:pt x="101175" y="16495"/>
                  </a:cubicBezTo>
                  <a:cubicBezTo>
                    <a:pt x="104103" y="16495"/>
                    <a:pt x="107048" y="16698"/>
                    <a:pt x="110020" y="17184"/>
                  </a:cubicBezTo>
                  <a:cubicBezTo>
                    <a:pt x="110248" y="17184"/>
                    <a:pt x="110480" y="17187"/>
                    <a:pt x="110714" y="17187"/>
                  </a:cubicBezTo>
                  <a:cubicBezTo>
                    <a:pt x="112699" y="17187"/>
                    <a:pt x="114776" y="17014"/>
                    <a:pt x="114776" y="13726"/>
                  </a:cubicBezTo>
                  <a:cubicBezTo>
                    <a:pt x="114622" y="12649"/>
                    <a:pt x="115125" y="11681"/>
                    <a:pt x="116130" y="11681"/>
                  </a:cubicBezTo>
                  <a:cubicBezTo>
                    <a:pt x="116537" y="11681"/>
                    <a:pt x="117025" y="11839"/>
                    <a:pt x="117586" y="12213"/>
                  </a:cubicBezTo>
                  <a:cubicBezTo>
                    <a:pt x="117958" y="12523"/>
                    <a:pt x="118313" y="12638"/>
                    <a:pt x="118660" y="12638"/>
                  </a:cubicBezTo>
                  <a:cubicBezTo>
                    <a:pt x="119521" y="12638"/>
                    <a:pt x="120336" y="11935"/>
                    <a:pt x="121260" y="11781"/>
                  </a:cubicBezTo>
                  <a:cubicBezTo>
                    <a:pt x="126015" y="9835"/>
                    <a:pt x="131419" y="11565"/>
                    <a:pt x="135958" y="8322"/>
                  </a:cubicBezTo>
                  <a:cubicBezTo>
                    <a:pt x="136283" y="8106"/>
                    <a:pt x="136715" y="7998"/>
                    <a:pt x="137147" y="7998"/>
                  </a:cubicBezTo>
                  <a:cubicBezTo>
                    <a:pt x="137580" y="7998"/>
                    <a:pt x="138012" y="8106"/>
                    <a:pt x="138336" y="8322"/>
                  </a:cubicBezTo>
                  <a:cubicBezTo>
                    <a:pt x="139152" y="8731"/>
                    <a:pt x="140065" y="8946"/>
                    <a:pt x="140961" y="8946"/>
                  </a:cubicBezTo>
                  <a:cubicBezTo>
                    <a:pt x="141962" y="8946"/>
                    <a:pt x="142941" y="8677"/>
                    <a:pt x="143740" y="8106"/>
                  </a:cubicBezTo>
                  <a:cubicBezTo>
                    <a:pt x="144280" y="7674"/>
                    <a:pt x="144929" y="7458"/>
                    <a:pt x="145577" y="7458"/>
                  </a:cubicBezTo>
                  <a:cubicBezTo>
                    <a:pt x="146225" y="7458"/>
                    <a:pt x="146874" y="7674"/>
                    <a:pt x="147414" y="8106"/>
                  </a:cubicBezTo>
                  <a:cubicBezTo>
                    <a:pt x="148230" y="8758"/>
                    <a:pt x="149076" y="8980"/>
                    <a:pt x="149929" y="8980"/>
                  </a:cubicBezTo>
                  <a:cubicBezTo>
                    <a:pt x="151339" y="8980"/>
                    <a:pt x="152769" y="8375"/>
                    <a:pt x="154115" y="8106"/>
                  </a:cubicBezTo>
                  <a:cubicBezTo>
                    <a:pt x="154985" y="7932"/>
                    <a:pt x="155854" y="7338"/>
                    <a:pt x="156611" y="7338"/>
                  </a:cubicBezTo>
                  <a:cubicBezTo>
                    <a:pt x="156795" y="7338"/>
                    <a:pt x="156972" y="7373"/>
                    <a:pt x="157141" y="7458"/>
                  </a:cubicBezTo>
                  <a:cubicBezTo>
                    <a:pt x="157780" y="7713"/>
                    <a:pt x="158318" y="7826"/>
                    <a:pt x="158777" y="7826"/>
                  </a:cubicBezTo>
                  <a:cubicBezTo>
                    <a:pt x="160647" y="7826"/>
                    <a:pt x="161202" y="5951"/>
                    <a:pt x="161896" y="4215"/>
                  </a:cubicBezTo>
                  <a:lnTo>
                    <a:pt x="162329" y="2919"/>
                  </a:lnTo>
                  <a:cubicBezTo>
                    <a:pt x="161896" y="2486"/>
                    <a:pt x="161464" y="2054"/>
                    <a:pt x="161032" y="1622"/>
                  </a:cubicBezTo>
                  <a:cubicBezTo>
                    <a:pt x="159249" y="649"/>
                    <a:pt x="157222" y="163"/>
                    <a:pt x="155226" y="163"/>
                  </a:cubicBezTo>
                  <a:cubicBezTo>
                    <a:pt x="154561" y="163"/>
                    <a:pt x="153899" y="217"/>
                    <a:pt x="153250" y="325"/>
                  </a:cubicBezTo>
                  <a:cubicBezTo>
                    <a:pt x="152710" y="973"/>
                    <a:pt x="152008" y="973"/>
                    <a:pt x="151305" y="973"/>
                  </a:cubicBezTo>
                  <a:cubicBezTo>
                    <a:pt x="150603" y="973"/>
                    <a:pt x="149900" y="973"/>
                    <a:pt x="149360" y="1622"/>
                  </a:cubicBezTo>
                  <a:cubicBezTo>
                    <a:pt x="148819" y="1189"/>
                    <a:pt x="148117" y="973"/>
                    <a:pt x="147414" y="973"/>
                  </a:cubicBezTo>
                  <a:cubicBezTo>
                    <a:pt x="146712" y="973"/>
                    <a:pt x="146009" y="1189"/>
                    <a:pt x="145469" y="1622"/>
                  </a:cubicBezTo>
                  <a:cubicBezTo>
                    <a:pt x="145361" y="1406"/>
                    <a:pt x="145091" y="1297"/>
                    <a:pt x="144821" y="1297"/>
                  </a:cubicBezTo>
                  <a:cubicBezTo>
                    <a:pt x="144550" y="1297"/>
                    <a:pt x="144280" y="1406"/>
                    <a:pt x="144172" y="1622"/>
                  </a:cubicBezTo>
                  <a:cubicBezTo>
                    <a:pt x="142659" y="1838"/>
                    <a:pt x="141146" y="1946"/>
                    <a:pt x="139633" y="1946"/>
                  </a:cubicBezTo>
                  <a:cubicBezTo>
                    <a:pt x="138120" y="1946"/>
                    <a:pt x="136607" y="1838"/>
                    <a:pt x="135094" y="1622"/>
                  </a:cubicBezTo>
                  <a:cubicBezTo>
                    <a:pt x="134986" y="1838"/>
                    <a:pt x="134716" y="1946"/>
                    <a:pt x="134445" y="1946"/>
                  </a:cubicBezTo>
                  <a:cubicBezTo>
                    <a:pt x="134175" y="1946"/>
                    <a:pt x="133905" y="1838"/>
                    <a:pt x="133797" y="1622"/>
                  </a:cubicBezTo>
                  <a:lnTo>
                    <a:pt x="131203" y="2919"/>
                  </a:lnTo>
                  <a:cubicBezTo>
                    <a:pt x="130771" y="3351"/>
                    <a:pt x="130230" y="3567"/>
                    <a:pt x="129717" y="3567"/>
                  </a:cubicBezTo>
                  <a:cubicBezTo>
                    <a:pt x="129204" y="3567"/>
                    <a:pt x="128717" y="3351"/>
                    <a:pt x="128393" y="2919"/>
                  </a:cubicBezTo>
                  <a:lnTo>
                    <a:pt x="127096" y="2919"/>
                  </a:lnTo>
                  <a:cubicBezTo>
                    <a:pt x="126664" y="3351"/>
                    <a:pt x="126232" y="3567"/>
                    <a:pt x="125799" y="4215"/>
                  </a:cubicBezTo>
                  <a:lnTo>
                    <a:pt x="123206" y="4215"/>
                  </a:lnTo>
                  <a:cubicBezTo>
                    <a:pt x="122773" y="4648"/>
                    <a:pt x="122233" y="4864"/>
                    <a:pt x="121720" y="4864"/>
                  </a:cubicBezTo>
                  <a:cubicBezTo>
                    <a:pt x="121206" y="4864"/>
                    <a:pt x="120720" y="4648"/>
                    <a:pt x="120396" y="4215"/>
                  </a:cubicBezTo>
                  <a:cubicBezTo>
                    <a:pt x="120179" y="3999"/>
                    <a:pt x="119963" y="3891"/>
                    <a:pt x="119747" y="3891"/>
                  </a:cubicBezTo>
                  <a:cubicBezTo>
                    <a:pt x="119531" y="3891"/>
                    <a:pt x="119315" y="3999"/>
                    <a:pt x="119099" y="4215"/>
                  </a:cubicBezTo>
                  <a:lnTo>
                    <a:pt x="117802" y="4215"/>
                  </a:lnTo>
                  <a:cubicBezTo>
                    <a:pt x="117478" y="4648"/>
                    <a:pt x="116937" y="4864"/>
                    <a:pt x="116424" y="4864"/>
                  </a:cubicBezTo>
                  <a:cubicBezTo>
                    <a:pt x="115910" y="4864"/>
                    <a:pt x="115424" y="4648"/>
                    <a:pt x="115208" y="4215"/>
                  </a:cubicBezTo>
                  <a:lnTo>
                    <a:pt x="113695" y="4215"/>
                  </a:lnTo>
                  <a:cubicBezTo>
                    <a:pt x="113542" y="4368"/>
                    <a:pt x="113281" y="4521"/>
                    <a:pt x="112989" y="4521"/>
                  </a:cubicBezTo>
                  <a:cubicBezTo>
                    <a:pt x="112867" y="4521"/>
                    <a:pt x="112741" y="4495"/>
                    <a:pt x="112614" y="4432"/>
                  </a:cubicBezTo>
                  <a:cubicBezTo>
                    <a:pt x="111966" y="3999"/>
                    <a:pt x="111966" y="3351"/>
                    <a:pt x="112398" y="2919"/>
                  </a:cubicBezTo>
                  <a:lnTo>
                    <a:pt x="113695" y="2919"/>
                  </a:lnTo>
                  <a:cubicBezTo>
                    <a:pt x="114560" y="2054"/>
                    <a:pt x="115640" y="2270"/>
                    <a:pt x="116505" y="1622"/>
                  </a:cubicBezTo>
                  <a:cubicBezTo>
                    <a:pt x="116505" y="1622"/>
                    <a:pt x="116721" y="1406"/>
                    <a:pt x="116721" y="1189"/>
                  </a:cubicBezTo>
                  <a:cubicBezTo>
                    <a:pt x="116721" y="757"/>
                    <a:pt x="116721" y="541"/>
                    <a:pt x="116505" y="325"/>
                  </a:cubicBezTo>
                  <a:cubicBezTo>
                    <a:pt x="116289" y="109"/>
                    <a:pt x="116019" y="1"/>
                    <a:pt x="115775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0" name="Google Shape;19340;p25"/>
            <p:cNvSpPr/>
            <p:nvPr/>
          </p:nvSpPr>
          <p:spPr>
            <a:xfrm>
              <a:off x="3285825" y="2807500"/>
              <a:ext cx="745750" cy="344525"/>
            </a:xfrm>
            <a:custGeom>
              <a:avLst/>
              <a:gdLst/>
              <a:ahLst/>
              <a:cxnLst/>
              <a:rect l="l" t="t" r="r" b="b"/>
              <a:pathLst>
                <a:path w="29830" h="13781" extrusionOk="0">
                  <a:moveTo>
                    <a:pt x="24533" y="1"/>
                  </a:moveTo>
                  <a:cubicBezTo>
                    <a:pt x="22750" y="1"/>
                    <a:pt x="20967" y="271"/>
                    <a:pt x="19238" y="811"/>
                  </a:cubicBezTo>
                  <a:cubicBezTo>
                    <a:pt x="17292" y="1460"/>
                    <a:pt x="15347" y="1676"/>
                    <a:pt x="13186" y="1676"/>
                  </a:cubicBezTo>
                  <a:cubicBezTo>
                    <a:pt x="12104" y="1577"/>
                    <a:pt x="10933" y="1121"/>
                    <a:pt x="10059" y="1121"/>
                  </a:cubicBezTo>
                  <a:cubicBezTo>
                    <a:pt x="9012" y="1121"/>
                    <a:pt x="8391" y="1776"/>
                    <a:pt x="8863" y="4486"/>
                  </a:cubicBezTo>
                  <a:cubicBezTo>
                    <a:pt x="9079" y="5350"/>
                    <a:pt x="7566" y="5134"/>
                    <a:pt x="6917" y="5350"/>
                  </a:cubicBezTo>
                  <a:cubicBezTo>
                    <a:pt x="5134" y="5837"/>
                    <a:pt x="3472" y="6080"/>
                    <a:pt x="1750" y="6080"/>
                  </a:cubicBezTo>
                  <a:cubicBezTo>
                    <a:pt x="1176" y="6080"/>
                    <a:pt x="595" y="6053"/>
                    <a:pt x="0" y="5999"/>
                  </a:cubicBezTo>
                  <a:lnTo>
                    <a:pt x="0" y="5999"/>
                  </a:lnTo>
                  <a:cubicBezTo>
                    <a:pt x="6485" y="9673"/>
                    <a:pt x="13402" y="12483"/>
                    <a:pt x="20751" y="13780"/>
                  </a:cubicBezTo>
                  <a:cubicBezTo>
                    <a:pt x="24858" y="13564"/>
                    <a:pt x="25074" y="11402"/>
                    <a:pt x="23561" y="8376"/>
                  </a:cubicBezTo>
                  <a:lnTo>
                    <a:pt x="23561" y="8376"/>
                  </a:lnTo>
                  <a:cubicBezTo>
                    <a:pt x="23321" y="8398"/>
                    <a:pt x="23078" y="8409"/>
                    <a:pt x="22835" y="8409"/>
                  </a:cubicBezTo>
                  <a:cubicBezTo>
                    <a:pt x="20670" y="8409"/>
                    <a:pt x="18437" y="7553"/>
                    <a:pt x="17076" y="5999"/>
                  </a:cubicBezTo>
                  <a:cubicBezTo>
                    <a:pt x="15996" y="5134"/>
                    <a:pt x="14266" y="5134"/>
                    <a:pt x="14266" y="3621"/>
                  </a:cubicBezTo>
                  <a:cubicBezTo>
                    <a:pt x="19454" y="1676"/>
                    <a:pt x="25074" y="3189"/>
                    <a:pt x="29829" y="811"/>
                  </a:cubicBezTo>
                  <a:cubicBezTo>
                    <a:pt x="28100" y="271"/>
                    <a:pt x="26317" y="1"/>
                    <a:pt x="24533" y="1"/>
                  </a:cubicBezTo>
                  <a:close/>
                </a:path>
              </a:pathLst>
            </a:custGeom>
            <a:solidFill>
              <a:srgbClr val="22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1" name="Google Shape;19341;p25"/>
            <p:cNvSpPr/>
            <p:nvPr/>
          </p:nvSpPr>
          <p:spPr>
            <a:xfrm>
              <a:off x="1178375" y="2795350"/>
              <a:ext cx="1788650" cy="389075"/>
            </a:xfrm>
            <a:custGeom>
              <a:avLst/>
              <a:gdLst/>
              <a:ahLst/>
              <a:cxnLst/>
              <a:rect l="l" t="t" r="r" b="b"/>
              <a:pathLst>
                <a:path w="71546" h="15563" extrusionOk="0">
                  <a:moveTo>
                    <a:pt x="45392" y="0"/>
                  </a:moveTo>
                  <a:lnTo>
                    <a:pt x="45392" y="0"/>
                  </a:lnTo>
                  <a:cubicBezTo>
                    <a:pt x="38475" y="865"/>
                    <a:pt x="31558" y="2162"/>
                    <a:pt x="24641" y="3891"/>
                  </a:cubicBezTo>
                  <a:cubicBezTo>
                    <a:pt x="23777" y="4972"/>
                    <a:pt x="22696" y="5620"/>
                    <a:pt x="21399" y="5620"/>
                  </a:cubicBezTo>
                  <a:cubicBezTo>
                    <a:pt x="16427" y="6917"/>
                    <a:pt x="11240" y="7565"/>
                    <a:pt x="6052" y="7782"/>
                  </a:cubicBezTo>
                  <a:cubicBezTo>
                    <a:pt x="3675" y="7782"/>
                    <a:pt x="1081" y="7782"/>
                    <a:pt x="0" y="10592"/>
                  </a:cubicBezTo>
                  <a:lnTo>
                    <a:pt x="4107" y="15347"/>
                  </a:lnTo>
                  <a:lnTo>
                    <a:pt x="6268" y="15563"/>
                  </a:lnTo>
                  <a:cubicBezTo>
                    <a:pt x="8862" y="14698"/>
                    <a:pt x="11456" y="14482"/>
                    <a:pt x="14266" y="14482"/>
                  </a:cubicBezTo>
                  <a:cubicBezTo>
                    <a:pt x="14374" y="14698"/>
                    <a:pt x="14590" y="14806"/>
                    <a:pt x="14833" y="14806"/>
                  </a:cubicBezTo>
                  <a:cubicBezTo>
                    <a:pt x="15077" y="14806"/>
                    <a:pt x="15347" y="14698"/>
                    <a:pt x="15563" y="14482"/>
                  </a:cubicBezTo>
                  <a:cubicBezTo>
                    <a:pt x="19670" y="14266"/>
                    <a:pt x="23777" y="13834"/>
                    <a:pt x="27667" y="13618"/>
                  </a:cubicBezTo>
                  <a:cubicBezTo>
                    <a:pt x="32639" y="13618"/>
                    <a:pt x="37394" y="13185"/>
                    <a:pt x="42149" y="12321"/>
                  </a:cubicBezTo>
                  <a:cubicBezTo>
                    <a:pt x="43491" y="12016"/>
                    <a:pt x="44833" y="11866"/>
                    <a:pt x="46161" y="11866"/>
                  </a:cubicBezTo>
                  <a:cubicBezTo>
                    <a:pt x="49537" y="11866"/>
                    <a:pt x="52819" y="12837"/>
                    <a:pt x="55767" y="14698"/>
                  </a:cubicBezTo>
                  <a:cubicBezTo>
                    <a:pt x="57064" y="14266"/>
                    <a:pt x="58144" y="13185"/>
                    <a:pt x="58577" y="11672"/>
                  </a:cubicBezTo>
                  <a:cubicBezTo>
                    <a:pt x="58577" y="10731"/>
                    <a:pt x="58904" y="10118"/>
                    <a:pt x="59988" y="10118"/>
                  </a:cubicBezTo>
                  <a:cubicBezTo>
                    <a:pt x="60149" y="10118"/>
                    <a:pt x="60327" y="10131"/>
                    <a:pt x="60522" y="10159"/>
                  </a:cubicBezTo>
                  <a:cubicBezTo>
                    <a:pt x="61285" y="10244"/>
                    <a:pt x="62048" y="10287"/>
                    <a:pt x="62807" y="10287"/>
                  </a:cubicBezTo>
                  <a:cubicBezTo>
                    <a:pt x="65914" y="10287"/>
                    <a:pt x="68939" y="9562"/>
                    <a:pt x="71546" y="7998"/>
                  </a:cubicBezTo>
                  <a:lnTo>
                    <a:pt x="71546" y="7998"/>
                  </a:lnTo>
                  <a:cubicBezTo>
                    <a:pt x="70871" y="8041"/>
                    <a:pt x="70195" y="8059"/>
                    <a:pt x="69517" y="8059"/>
                  </a:cubicBezTo>
                  <a:cubicBezTo>
                    <a:pt x="66930" y="8059"/>
                    <a:pt x="64324" y="7807"/>
                    <a:pt x="61748" y="7807"/>
                  </a:cubicBezTo>
                  <a:cubicBezTo>
                    <a:pt x="58292" y="7807"/>
                    <a:pt x="54890" y="8259"/>
                    <a:pt x="51660" y="10375"/>
                  </a:cubicBezTo>
                  <a:cubicBezTo>
                    <a:pt x="51336" y="10484"/>
                    <a:pt x="51011" y="10538"/>
                    <a:pt x="50714" y="10538"/>
                  </a:cubicBezTo>
                  <a:cubicBezTo>
                    <a:pt x="50417" y="10538"/>
                    <a:pt x="50147" y="10484"/>
                    <a:pt x="49931" y="10375"/>
                  </a:cubicBezTo>
                  <a:cubicBezTo>
                    <a:pt x="46905" y="9295"/>
                    <a:pt x="42149" y="10592"/>
                    <a:pt x="41285" y="8430"/>
                  </a:cubicBezTo>
                  <a:cubicBezTo>
                    <a:pt x="39988" y="5620"/>
                    <a:pt x="43230" y="2594"/>
                    <a:pt x="4539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2" name="Google Shape;19342;p25"/>
            <p:cNvSpPr/>
            <p:nvPr/>
          </p:nvSpPr>
          <p:spPr>
            <a:xfrm>
              <a:off x="2594150" y="2600800"/>
              <a:ext cx="983500" cy="262175"/>
            </a:xfrm>
            <a:custGeom>
              <a:avLst/>
              <a:gdLst/>
              <a:ahLst/>
              <a:cxnLst/>
              <a:rect l="l" t="t" r="r" b="b"/>
              <a:pathLst>
                <a:path w="39340" h="10487" extrusionOk="0">
                  <a:moveTo>
                    <a:pt x="39340" y="1"/>
                  </a:moveTo>
                  <a:cubicBezTo>
                    <a:pt x="37394" y="1"/>
                    <a:pt x="35665" y="217"/>
                    <a:pt x="33720" y="866"/>
                  </a:cubicBezTo>
                  <a:cubicBezTo>
                    <a:pt x="27235" y="2811"/>
                    <a:pt x="20318" y="3892"/>
                    <a:pt x="13618" y="4324"/>
                  </a:cubicBezTo>
                  <a:cubicBezTo>
                    <a:pt x="13287" y="4302"/>
                    <a:pt x="12956" y="4291"/>
                    <a:pt x="12625" y="4291"/>
                  </a:cubicBezTo>
                  <a:cubicBezTo>
                    <a:pt x="9720" y="4291"/>
                    <a:pt x="6868" y="5127"/>
                    <a:pt x="4539" y="6485"/>
                  </a:cubicBezTo>
                  <a:cubicBezTo>
                    <a:pt x="3243" y="7782"/>
                    <a:pt x="0" y="7350"/>
                    <a:pt x="1730" y="10376"/>
                  </a:cubicBezTo>
                  <a:cubicBezTo>
                    <a:pt x="2063" y="10450"/>
                    <a:pt x="2397" y="10486"/>
                    <a:pt x="2726" y="10486"/>
                  </a:cubicBezTo>
                  <a:cubicBezTo>
                    <a:pt x="4317" y="10486"/>
                    <a:pt x="5806" y="9647"/>
                    <a:pt x="6701" y="8215"/>
                  </a:cubicBezTo>
                  <a:cubicBezTo>
                    <a:pt x="7204" y="7208"/>
                    <a:pt x="8220" y="6641"/>
                    <a:pt x="9194" y="6641"/>
                  </a:cubicBezTo>
                  <a:cubicBezTo>
                    <a:pt x="9894" y="6641"/>
                    <a:pt x="10572" y="6934"/>
                    <a:pt x="11024" y="7566"/>
                  </a:cubicBezTo>
                  <a:cubicBezTo>
                    <a:pt x="12011" y="8430"/>
                    <a:pt x="12857" y="9363"/>
                    <a:pt x="13723" y="9363"/>
                  </a:cubicBezTo>
                  <a:cubicBezTo>
                    <a:pt x="14374" y="9363"/>
                    <a:pt x="15037" y="8835"/>
                    <a:pt x="15779" y="7350"/>
                  </a:cubicBezTo>
                  <a:cubicBezTo>
                    <a:pt x="16212" y="6053"/>
                    <a:pt x="19021" y="5837"/>
                    <a:pt x="20967" y="5621"/>
                  </a:cubicBezTo>
                  <a:cubicBezTo>
                    <a:pt x="27235" y="4756"/>
                    <a:pt x="33936" y="4108"/>
                    <a:pt x="39340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3" name="Google Shape;19343;p25"/>
            <p:cNvSpPr/>
            <p:nvPr/>
          </p:nvSpPr>
          <p:spPr>
            <a:xfrm>
              <a:off x="2464450" y="2606225"/>
              <a:ext cx="237800" cy="270200"/>
            </a:xfrm>
            <a:custGeom>
              <a:avLst/>
              <a:gdLst/>
              <a:ahLst/>
              <a:cxnLst/>
              <a:rect l="l" t="t" r="r" b="b"/>
              <a:pathLst>
                <a:path w="9512" h="10808" extrusionOk="0">
                  <a:moveTo>
                    <a:pt x="1514" y="0"/>
                  </a:moveTo>
                  <a:cubicBezTo>
                    <a:pt x="649" y="432"/>
                    <a:pt x="1" y="1513"/>
                    <a:pt x="217" y="2378"/>
                  </a:cubicBezTo>
                  <a:cubicBezTo>
                    <a:pt x="1730" y="3458"/>
                    <a:pt x="1514" y="4972"/>
                    <a:pt x="1514" y="6268"/>
                  </a:cubicBezTo>
                  <a:cubicBezTo>
                    <a:pt x="2378" y="7565"/>
                    <a:pt x="2378" y="9511"/>
                    <a:pt x="4108" y="10159"/>
                  </a:cubicBezTo>
                  <a:cubicBezTo>
                    <a:pt x="4432" y="10591"/>
                    <a:pt x="4918" y="10808"/>
                    <a:pt x="5431" y="10808"/>
                  </a:cubicBezTo>
                  <a:cubicBezTo>
                    <a:pt x="5945" y="10808"/>
                    <a:pt x="6485" y="10591"/>
                    <a:pt x="6918" y="10159"/>
                  </a:cubicBezTo>
                  <a:cubicBezTo>
                    <a:pt x="6918" y="8214"/>
                    <a:pt x="8863" y="7565"/>
                    <a:pt x="9511" y="6268"/>
                  </a:cubicBezTo>
                  <a:cubicBezTo>
                    <a:pt x="9214" y="6241"/>
                    <a:pt x="8903" y="6235"/>
                    <a:pt x="8588" y="6235"/>
                  </a:cubicBezTo>
                  <a:cubicBezTo>
                    <a:pt x="8273" y="6235"/>
                    <a:pt x="7953" y="6241"/>
                    <a:pt x="7637" y="6241"/>
                  </a:cubicBezTo>
                  <a:cubicBezTo>
                    <a:pt x="5742" y="6241"/>
                    <a:pt x="3999" y="5998"/>
                    <a:pt x="4324" y="2594"/>
                  </a:cubicBezTo>
                  <a:cubicBezTo>
                    <a:pt x="4324" y="1081"/>
                    <a:pt x="2811" y="432"/>
                    <a:pt x="1514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4" name="Google Shape;19344;p25"/>
            <p:cNvSpPr/>
            <p:nvPr/>
          </p:nvSpPr>
          <p:spPr>
            <a:xfrm>
              <a:off x="2513100" y="2465725"/>
              <a:ext cx="167525" cy="205350"/>
            </a:xfrm>
            <a:custGeom>
              <a:avLst/>
              <a:gdLst/>
              <a:ahLst/>
              <a:cxnLst/>
              <a:rect l="l" t="t" r="r" b="b"/>
              <a:pathLst>
                <a:path w="6701" h="8214" extrusionOk="0">
                  <a:moveTo>
                    <a:pt x="5188" y="0"/>
                  </a:moveTo>
                  <a:cubicBezTo>
                    <a:pt x="4755" y="649"/>
                    <a:pt x="4323" y="865"/>
                    <a:pt x="3891" y="1297"/>
                  </a:cubicBezTo>
                  <a:cubicBezTo>
                    <a:pt x="3242" y="2378"/>
                    <a:pt x="2378" y="3242"/>
                    <a:pt x="1513" y="4107"/>
                  </a:cubicBezTo>
                  <a:lnTo>
                    <a:pt x="0" y="5404"/>
                  </a:lnTo>
                  <a:cubicBezTo>
                    <a:pt x="432" y="6701"/>
                    <a:pt x="1513" y="7782"/>
                    <a:pt x="2810" y="8214"/>
                  </a:cubicBezTo>
                  <a:cubicBezTo>
                    <a:pt x="3026" y="8214"/>
                    <a:pt x="3458" y="7998"/>
                    <a:pt x="3891" y="7782"/>
                  </a:cubicBezTo>
                  <a:cubicBezTo>
                    <a:pt x="4323" y="7349"/>
                    <a:pt x="4755" y="6917"/>
                    <a:pt x="5188" y="6485"/>
                  </a:cubicBezTo>
                  <a:cubicBezTo>
                    <a:pt x="5836" y="5836"/>
                    <a:pt x="5620" y="4755"/>
                    <a:pt x="6485" y="4107"/>
                  </a:cubicBezTo>
                  <a:cubicBezTo>
                    <a:pt x="6485" y="2594"/>
                    <a:pt x="6701" y="865"/>
                    <a:pt x="5188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5" name="Google Shape;19345;p25"/>
            <p:cNvSpPr/>
            <p:nvPr/>
          </p:nvSpPr>
          <p:spPr>
            <a:xfrm>
              <a:off x="2637375" y="2568400"/>
              <a:ext cx="37850" cy="64850"/>
            </a:xfrm>
            <a:custGeom>
              <a:avLst/>
              <a:gdLst/>
              <a:ahLst/>
              <a:cxnLst/>
              <a:rect l="l" t="t" r="r" b="b"/>
              <a:pathLst>
                <a:path w="1514" h="2594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433" y="648"/>
                    <a:pt x="1" y="1513"/>
                    <a:pt x="1" y="2594"/>
                  </a:cubicBezTo>
                  <a:cubicBezTo>
                    <a:pt x="865" y="2162"/>
                    <a:pt x="1514" y="1081"/>
                    <a:pt x="1297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6" name="Google Shape;19346;p25"/>
            <p:cNvSpPr/>
            <p:nvPr/>
          </p:nvSpPr>
          <p:spPr>
            <a:xfrm>
              <a:off x="2604950" y="2638625"/>
              <a:ext cx="32450" cy="27050"/>
            </a:xfrm>
            <a:custGeom>
              <a:avLst/>
              <a:gdLst/>
              <a:ahLst/>
              <a:cxnLst/>
              <a:rect l="l" t="t" r="r" b="b"/>
              <a:pathLst>
                <a:path w="1298" h="1082" extrusionOk="0">
                  <a:moveTo>
                    <a:pt x="1" y="1082"/>
                  </a:moveTo>
                  <a:lnTo>
                    <a:pt x="1298" y="1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7" name="Google Shape;19347;p25"/>
            <p:cNvSpPr/>
            <p:nvPr/>
          </p:nvSpPr>
          <p:spPr>
            <a:xfrm>
              <a:off x="4685400" y="2375650"/>
              <a:ext cx="91875" cy="48150"/>
            </a:xfrm>
            <a:custGeom>
              <a:avLst/>
              <a:gdLst/>
              <a:ahLst/>
              <a:cxnLst/>
              <a:rect l="l" t="t" r="r" b="b"/>
              <a:pathLst>
                <a:path w="3675" h="1926" extrusionOk="0">
                  <a:moveTo>
                    <a:pt x="2338" y="1"/>
                  </a:moveTo>
                  <a:cubicBezTo>
                    <a:pt x="1441" y="1"/>
                    <a:pt x="577" y="289"/>
                    <a:pt x="0" y="1442"/>
                  </a:cubicBezTo>
                  <a:cubicBezTo>
                    <a:pt x="624" y="1754"/>
                    <a:pt x="1192" y="1925"/>
                    <a:pt x="1693" y="1925"/>
                  </a:cubicBezTo>
                  <a:cubicBezTo>
                    <a:pt x="2581" y="1925"/>
                    <a:pt x="3260" y="1388"/>
                    <a:pt x="3675" y="145"/>
                  </a:cubicBezTo>
                  <a:cubicBezTo>
                    <a:pt x="3243" y="73"/>
                    <a:pt x="2786" y="1"/>
                    <a:pt x="2338" y="1"/>
                  </a:cubicBez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8" name="Google Shape;19348;p25"/>
            <p:cNvSpPr/>
            <p:nvPr/>
          </p:nvSpPr>
          <p:spPr>
            <a:xfrm>
              <a:off x="4642175" y="24116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1513" y="1"/>
                  </a:moveTo>
                  <a:lnTo>
                    <a:pt x="0" y="1081"/>
                  </a:ln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9" name="Google Shape;19349;p25"/>
            <p:cNvSpPr/>
            <p:nvPr/>
          </p:nvSpPr>
          <p:spPr>
            <a:xfrm>
              <a:off x="2545500" y="2503550"/>
              <a:ext cx="64875" cy="70275"/>
            </a:xfrm>
            <a:custGeom>
              <a:avLst/>
              <a:gdLst/>
              <a:ahLst/>
              <a:cxnLst/>
              <a:rect l="l" t="t" r="r" b="b"/>
              <a:pathLst>
                <a:path w="2595" h="2811" extrusionOk="0">
                  <a:moveTo>
                    <a:pt x="2379" y="0"/>
                  </a:moveTo>
                  <a:lnTo>
                    <a:pt x="2379" y="0"/>
                  </a:lnTo>
                  <a:cubicBezTo>
                    <a:pt x="1298" y="433"/>
                    <a:pt x="433" y="1513"/>
                    <a:pt x="1" y="2810"/>
                  </a:cubicBezTo>
                  <a:cubicBezTo>
                    <a:pt x="1514" y="2810"/>
                    <a:pt x="2595" y="1513"/>
                    <a:pt x="2379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0" name="Google Shape;19350;p25"/>
            <p:cNvSpPr/>
            <p:nvPr/>
          </p:nvSpPr>
          <p:spPr>
            <a:xfrm>
              <a:off x="2604950" y="247112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8" y="0"/>
                  </a:moveTo>
                  <a:lnTo>
                    <a:pt x="1" y="1297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1" name="Google Shape;19351;p25"/>
            <p:cNvSpPr/>
            <p:nvPr/>
          </p:nvSpPr>
          <p:spPr>
            <a:xfrm>
              <a:off x="6398375" y="2309000"/>
              <a:ext cx="455550" cy="192325"/>
            </a:xfrm>
            <a:custGeom>
              <a:avLst/>
              <a:gdLst/>
              <a:ahLst/>
              <a:cxnLst/>
              <a:rect l="l" t="t" r="r" b="b"/>
              <a:pathLst>
                <a:path w="18222" h="7693" extrusionOk="0">
                  <a:moveTo>
                    <a:pt x="3891" y="1"/>
                  </a:moveTo>
                  <a:cubicBezTo>
                    <a:pt x="2811" y="1298"/>
                    <a:pt x="4108" y="3675"/>
                    <a:pt x="1514" y="4108"/>
                  </a:cubicBezTo>
                  <a:cubicBezTo>
                    <a:pt x="649" y="4324"/>
                    <a:pt x="1" y="4972"/>
                    <a:pt x="217" y="5837"/>
                  </a:cubicBezTo>
                  <a:cubicBezTo>
                    <a:pt x="217" y="7566"/>
                    <a:pt x="1514" y="6918"/>
                    <a:pt x="2595" y="7350"/>
                  </a:cubicBezTo>
                  <a:cubicBezTo>
                    <a:pt x="3251" y="7481"/>
                    <a:pt x="3988" y="7692"/>
                    <a:pt x="4610" y="7692"/>
                  </a:cubicBezTo>
                  <a:cubicBezTo>
                    <a:pt x="5012" y="7692"/>
                    <a:pt x="5366" y="7604"/>
                    <a:pt x="5621" y="7350"/>
                  </a:cubicBezTo>
                  <a:cubicBezTo>
                    <a:pt x="6803" y="5970"/>
                    <a:pt x="7896" y="5444"/>
                    <a:pt x="9022" y="5444"/>
                  </a:cubicBezTo>
                  <a:cubicBezTo>
                    <a:pt x="10365" y="5444"/>
                    <a:pt x="11756" y="6193"/>
                    <a:pt x="13402" y="7134"/>
                  </a:cubicBezTo>
                  <a:cubicBezTo>
                    <a:pt x="14161" y="7488"/>
                    <a:pt x="14838" y="7653"/>
                    <a:pt x="15420" y="7653"/>
                  </a:cubicBezTo>
                  <a:cubicBezTo>
                    <a:pt x="17324" y="7653"/>
                    <a:pt x="18222" y="5892"/>
                    <a:pt x="17725" y="3243"/>
                  </a:cubicBezTo>
                  <a:cubicBezTo>
                    <a:pt x="17509" y="2595"/>
                    <a:pt x="17293" y="1946"/>
                    <a:pt x="16860" y="1514"/>
                  </a:cubicBezTo>
                  <a:lnTo>
                    <a:pt x="14267" y="3892"/>
                  </a:lnTo>
                  <a:cubicBezTo>
                    <a:pt x="13186" y="2811"/>
                    <a:pt x="12970" y="1082"/>
                    <a:pt x="11673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2" name="Google Shape;19352;p25"/>
            <p:cNvSpPr/>
            <p:nvPr/>
          </p:nvSpPr>
          <p:spPr>
            <a:xfrm>
              <a:off x="5155525" y="2179325"/>
              <a:ext cx="156725" cy="108100"/>
            </a:xfrm>
            <a:custGeom>
              <a:avLst/>
              <a:gdLst/>
              <a:ahLst/>
              <a:cxnLst/>
              <a:rect l="l" t="t" r="r" b="b"/>
              <a:pathLst>
                <a:path w="6269" h="4324" extrusionOk="0">
                  <a:moveTo>
                    <a:pt x="1729" y="0"/>
                  </a:moveTo>
                  <a:cubicBezTo>
                    <a:pt x="1297" y="1513"/>
                    <a:pt x="0" y="2594"/>
                    <a:pt x="1081" y="4323"/>
                  </a:cubicBezTo>
                  <a:cubicBezTo>
                    <a:pt x="2162" y="4323"/>
                    <a:pt x="3459" y="4107"/>
                    <a:pt x="4756" y="3891"/>
                  </a:cubicBezTo>
                  <a:cubicBezTo>
                    <a:pt x="5620" y="3675"/>
                    <a:pt x="6269" y="3459"/>
                    <a:pt x="6269" y="2378"/>
                  </a:cubicBezTo>
                  <a:cubicBezTo>
                    <a:pt x="6269" y="1513"/>
                    <a:pt x="5620" y="865"/>
                    <a:pt x="4756" y="649"/>
                  </a:cubicBezTo>
                  <a:cubicBezTo>
                    <a:pt x="3891" y="217"/>
                    <a:pt x="2810" y="217"/>
                    <a:pt x="172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3" name="Google Shape;19353;p25"/>
            <p:cNvSpPr/>
            <p:nvPr/>
          </p:nvSpPr>
          <p:spPr>
            <a:xfrm>
              <a:off x="5809375" y="2017200"/>
              <a:ext cx="281025" cy="131650"/>
            </a:xfrm>
            <a:custGeom>
              <a:avLst/>
              <a:gdLst/>
              <a:ahLst/>
              <a:cxnLst/>
              <a:rect l="l" t="t" r="r" b="b"/>
              <a:pathLst>
                <a:path w="11241" h="5266" extrusionOk="0">
                  <a:moveTo>
                    <a:pt x="9295" y="1"/>
                  </a:moveTo>
                  <a:lnTo>
                    <a:pt x="9295" y="1"/>
                  </a:lnTo>
                  <a:cubicBezTo>
                    <a:pt x="6701" y="2379"/>
                    <a:pt x="2378" y="2162"/>
                    <a:pt x="0" y="5188"/>
                  </a:cubicBezTo>
                  <a:cubicBezTo>
                    <a:pt x="372" y="5242"/>
                    <a:pt x="734" y="5265"/>
                    <a:pt x="1088" y="5265"/>
                  </a:cubicBezTo>
                  <a:cubicBezTo>
                    <a:pt x="3617" y="5265"/>
                    <a:pt x="5749" y="4055"/>
                    <a:pt x="8214" y="3675"/>
                  </a:cubicBezTo>
                  <a:cubicBezTo>
                    <a:pt x="9943" y="3243"/>
                    <a:pt x="11240" y="1946"/>
                    <a:pt x="9295" y="1"/>
                  </a:cubicBezTo>
                  <a:close/>
                </a:path>
              </a:pathLst>
            </a:custGeom>
            <a:solidFill>
              <a:srgbClr val="2F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4" name="Google Shape;19354;p25"/>
            <p:cNvSpPr/>
            <p:nvPr/>
          </p:nvSpPr>
          <p:spPr>
            <a:xfrm>
              <a:off x="6684775" y="2309000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217" y="1"/>
                  </a:moveTo>
                  <a:cubicBezTo>
                    <a:pt x="1" y="1730"/>
                    <a:pt x="1081" y="3459"/>
                    <a:pt x="2811" y="3892"/>
                  </a:cubicBezTo>
                  <a:cubicBezTo>
                    <a:pt x="2811" y="2162"/>
                    <a:pt x="2811" y="217"/>
                    <a:pt x="21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5" name="Google Shape;19355;p25"/>
            <p:cNvSpPr/>
            <p:nvPr/>
          </p:nvSpPr>
          <p:spPr>
            <a:xfrm>
              <a:off x="4912350" y="2406275"/>
              <a:ext cx="91900" cy="78175"/>
            </a:xfrm>
            <a:custGeom>
              <a:avLst/>
              <a:gdLst/>
              <a:ahLst/>
              <a:cxnLst/>
              <a:rect l="l" t="t" r="r" b="b"/>
              <a:pathLst>
                <a:path w="3676" h="3127" extrusionOk="0">
                  <a:moveTo>
                    <a:pt x="2378" y="1"/>
                  </a:moveTo>
                  <a:cubicBezTo>
                    <a:pt x="1946" y="217"/>
                    <a:pt x="1297" y="649"/>
                    <a:pt x="865" y="1081"/>
                  </a:cubicBezTo>
                  <a:cubicBezTo>
                    <a:pt x="649" y="1514"/>
                    <a:pt x="1" y="2378"/>
                    <a:pt x="217" y="2594"/>
                  </a:cubicBezTo>
                  <a:cubicBezTo>
                    <a:pt x="455" y="2992"/>
                    <a:pt x="723" y="3126"/>
                    <a:pt x="999" y="3126"/>
                  </a:cubicBezTo>
                  <a:cubicBezTo>
                    <a:pt x="1472" y="3126"/>
                    <a:pt x="1968" y="2731"/>
                    <a:pt x="2378" y="2594"/>
                  </a:cubicBezTo>
                  <a:cubicBezTo>
                    <a:pt x="2811" y="2162"/>
                    <a:pt x="3243" y="1730"/>
                    <a:pt x="3675" y="1297"/>
                  </a:cubicBezTo>
                  <a:lnTo>
                    <a:pt x="2378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6" name="Google Shape;19356;p25"/>
            <p:cNvSpPr/>
            <p:nvPr/>
          </p:nvSpPr>
          <p:spPr>
            <a:xfrm>
              <a:off x="5036650" y="2438700"/>
              <a:ext cx="64850" cy="50800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0" y="0"/>
                  </a:moveTo>
                  <a:cubicBezTo>
                    <a:pt x="187" y="935"/>
                    <a:pt x="212" y="2031"/>
                    <a:pt x="1054" y="2031"/>
                  </a:cubicBezTo>
                  <a:cubicBezTo>
                    <a:pt x="1186" y="2031"/>
                    <a:pt x="1338" y="2004"/>
                    <a:pt x="1513" y="1946"/>
                  </a:cubicBezTo>
                  <a:cubicBezTo>
                    <a:pt x="2594" y="1946"/>
                    <a:pt x="2594" y="865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7" name="Google Shape;19357;p25"/>
            <p:cNvSpPr/>
            <p:nvPr/>
          </p:nvSpPr>
          <p:spPr>
            <a:xfrm>
              <a:off x="5885025" y="2341175"/>
              <a:ext cx="97300" cy="32975"/>
            </a:xfrm>
            <a:custGeom>
              <a:avLst/>
              <a:gdLst/>
              <a:ahLst/>
              <a:cxnLst/>
              <a:rect l="l" t="t" r="r" b="b"/>
              <a:pathLst>
                <a:path w="3892" h="1319" extrusionOk="0">
                  <a:moveTo>
                    <a:pt x="2778" y="0"/>
                  </a:moveTo>
                  <a:cubicBezTo>
                    <a:pt x="1532" y="0"/>
                    <a:pt x="505" y="131"/>
                    <a:pt x="1" y="1308"/>
                  </a:cubicBezTo>
                  <a:cubicBezTo>
                    <a:pt x="289" y="1308"/>
                    <a:pt x="588" y="1318"/>
                    <a:pt x="890" y="1318"/>
                  </a:cubicBezTo>
                  <a:cubicBezTo>
                    <a:pt x="1949" y="1318"/>
                    <a:pt x="3051" y="1188"/>
                    <a:pt x="3891" y="11"/>
                  </a:cubicBezTo>
                  <a:cubicBezTo>
                    <a:pt x="3507" y="11"/>
                    <a:pt x="3133" y="0"/>
                    <a:pt x="277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8" name="Google Shape;19358;p25"/>
            <p:cNvSpPr/>
            <p:nvPr/>
          </p:nvSpPr>
          <p:spPr>
            <a:xfrm>
              <a:off x="5166325" y="2438700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0"/>
                  </a:moveTo>
                  <a:cubicBezTo>
                    <a:pt x="433" y="649"/>
                    <a:pt x="865" y="973"/>
                    <a:pt x="1297" y="973"/>
                  </a:cubicBezTo>
                  <a:cubicBezTo>
                    <a:pt x="1730" y="973"/>
                    <a:pt x="2162" y="649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9" name="Google Shape;19359;p25"/>
            <p:cNvSpPr/>
            <p:nvPr/>
          </p:nvSpPr>
          <p:spPr>
            <a:xfrm>
              <a:off x="5360850" y="2406275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1"/>
                  </a:moveTo>
                  <a:cubicBezTo>
                    <a:pt x="433" y="649"/>
                    <a:pt x="866" y="973"/>
                    <a:pt x="1298" y="973"/>
                  </a:cubicBezTo>
                  <a:cubicBezTo>
                    <a:pt x="1730" y="973"/>
                    <a:pt x="2162" y="649"/>
                    <a:pt x="259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0" name="Google Shape;19360;p25"/>
            <p:cNvSpPr/>
            <p:nvPr/>
          </p:nvSpPr>
          <p:spPr>
            <a:xfrm>
              <a:off x="5004225" y="2372800"/>
              <a:ext cx="70275" cy="34550"/>
            </a:xfrm>
            <a:custGeom>
              <a:avLst/>
              <a:gdLst/>
              <a:ahLst/>
              <a:cxnLst/>
              <a:rect l="l" t="t" r="r" b="b"/>
              <a:pathLst>
                <a:path w="2811" h="1382" extrusionOk="0">
                  <a:moveTo>
                    <a:pt x="2385" y="1"/>
                  </a:moveTo>
                  <a:cubicBezTo>
                    <a:pt x="1453" y="1"/>
                    <a:pt x="563" y="589"/>
                    <a:pt x="0" y="1340"/>
                  </a:cubicBezTo>
                  <a:cubicBezTo>
                    <a:pt x="142" y="1368"/>
                    <a:pt x="284" y="1381"/>
                    <a:pt x="425" y="1381"/>
                  </a:cubicBezTo>
                  <a:cubicBezTo>
                    <a:pt x="1358" y="1381"/>
                    <a:pt x="2247" y="794"/>
                    <a:pt x="2810" y="43"/>
                  </a:cubicBezTo>
                  <a:cubicBezTo>
                    <a:pt x="2668" y="14"/>
                    <a:pt x="2526" y="1"/>
                    <a:pt x="238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1" name="Google Shape;19361;p25"/>
            <p:cNvSpPr/>
            <p:nvPr/>
          </p:nvSpPr>
          <p:spPr>
            <a:xfrm>
              <a:off x="5225775" y="23414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1513" y="1"/>
                  </a:moveTo>
                  <a:cubicBezTo>
                    <a:pt x="1405" y="109"/>
                    <a:pt x="1243" y="136"/>
                    <a:pt x="1067" y="136"/>
                  </a:cubicBezTo>
                  <a:cubicBezTo>
                    <a:pt x="892" y="136"/>
                    <a:pt x="703" y="109"/>
                    <a:pt x="541" y="109"/>
                  </a:cubicBezTo>
                  <a:cubicBezTo>
                    <a:pt x="216" y="109"/>
                    <a:pt x="0" y="217"/>
                    <a:pt x="216" y="865"/>
                  </a:cubicBezTo>
                  <a:cubicBezTo>
                    <a:pt x="265" y="963"/>
                    <a:pt x="347" y="1005"/>
                    <a:pt x="447" y="1005"/>
                  </a:cubicBezTo>
                  <a:cubicBezTo>
                    <a:pt x="789" y="1005"/>
                    <a:pt x="1346" y="503"/>
                    <a:pt x="1513" y="1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2" name="Google Shape;19362;p25"/>
            <p:cNvSpPr/>
            <p:nvPr/>
          </p:nvSpPr>
          <p:spPr>
            <a:xfrm>
              <a:off x="5036650" y="2325225"/>
              <a:ext cx="32425" cy="16225"/>
            </a:xfrm>
            <a:custGeom>
              <a:avLst/>
              <a:gdLst/>
              <a:ahLst/>
              <a:cxnLst/>
              <a:rect l="l" t="t" r="r" b="b"/>
              <a:pathLst>
                <a:path w="1297" h="649" extrusionOk="0">
                  <a:moveTo>
                    <a:pt x="648" y="0"/>
                  </a:moveTo>
                  <a:cubicBezTo>
                    <a:pt x="432" y="0"/>
                    <a:pt x="216" y="217"/>
                    <a:pt x="0" y="649"/>
                  </a:cubicBezTo>
                  <a:lnTo>
                    <a:pt x="1297" y="649"/>
                  </a:lnTo>
                  <a:cubicBezTo>
                    <a:pt x="1081" y="217"/>
                    <a:pt x="865" y="0"/>
                    <a:pt x="64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3" name="Google Shape;19363;p25"/>
            <p:cNvSpPr/>
            <p:nvPr/>
          </p:nvSpPr>
          <p:spPr>
            <a:xfrm>
              <a:off x="6268700" y="2325225"/>
              <a:ext cx="32450" cy="28400"/>
            </a:xfrm>
            <a:custGeom>
              <a:avLst/>
              <a:gdLst/>
              <a:ahLst/>
              <a:cxnLst/>
              <a:rect l="l" t="t" r="r" b="b"/>
              <a:pathLst>
                <a:path w="1298" h="1136" extrusionOk="0">
                  <a:moveTo>
                    <a:pt x="649" y="0"/>
                  </a:moveTo>
                  <a:cubicBezTo>
                    <a:pt x="432" y="0"/>
                    <a:pt x="216" y="217"/>
                    <a:pt x="0" y="649"/>
                  </a:cubicBezTo>
                  <a:cubicBezTo>
                    <a:pt x="216" y="973"/>
                    <a:pt x="432" y="1135"/>
                    <a:pt x="649" y="1135"/>
                  </a:cubicBezTo>
                  <a:cubicBezTo>
                    <a:pt x="865" y="1135"/>
                    <a:pt x="1081" y="973"/>
                    <a:pt x="1297" y="649"/>
                  </a:cubicBezTo>
                  <a:cubicBezTo>
                    <a:pt x="1081" y="217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4" name="Google Shape;19364;p25"/>
            <p:cNvSpPr/>
            <p:nvPr/>
          </p:nvSpPr>
          <p:spPr>
            <a:xfrm>
              <a:off x="6365950" y="2309000"/>
              <a:ext cx="43275" cy="40575"/>
            </a:xfrm>
            <a:custGeom>
              <a:avLst/>
              <a:gdLst/>
              <a:ahLst/>
              <a:cxnLst/>
              <a:rect l="l" t="t" r="r" b="b"/>
              <a:pathLst>
                <a:path w="1731" h="1623" extrusionOk="0">
                  <a:moveTo>
                    <a:pt x="1298" y="1"/>
                  </a:moveTo>
                  <a:lnTo>
                    <a:pt x="1" y="1298"/>
                  </a:lnTo>
                  <a:cubicBezTo>
                    <a:pt x="217" y="1514"/>
                    <a:pt x="433" y="1622"/>
                    <a:pt x="649" y="1622"/>
                  </a:cubicBezTo>
                  <a:cubicBezTo>
                    <a:pt x="865" y="1622"/>
                    <a:pt x="1082" y="1514"/>
                    <a:pt x="1298" y="1298"/>
                  </a:cubicBezTo>
                  <a:cubicBezTo>
                    <a:pt x="1298" y="1298"/>
                    <a:pt x="1514" y="1298"/>
                    <a:pt x="1514" y="866"/>
                  </a:cubicBezTo>
                  <a:cubicBezTo>
                    <a:pt x="1730" y="649"/>
                    <a:pt x="1514" y="217"/>
                    <a:pt x="1298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5" name="Google Shape;19365;p25"/>
            <p:cNvSpPr/>
            <p:nvPr/>
          </p:nvSpPr>
          <p:spPr>
            <a:xfrm>
              <a:off x="6398375" y="230900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" y="1"/>
                  </a:moveTo>
                  <a:lnTo>
                    <a:pt x="1" y="1298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6" name="Google Shape;19366;p25"/>
            <p:cNvSpPr/>
            <p:nvPr/>
          </p:nvSpPr>
          <p:spPr>
            <a:xfrm>
              <a:off x="5069050" y="2341425"/>
              <a:ext cx="21650" cy="32450"/>
            </a:xfrm>
            <a:custGeom>
              <a:avLst/>
              <a:gdLst/>
              <a:ahLst/>
              <a:cxnLst/>
              <a:rect l="l" t="t" r="r" b="b"/>
              <a:pathLst>
                <a:path w="866" h="1298" extrusionOk="0">
                  <a:moveTo>
                    <a:pt x="1" y="1"/>
                  </a:moveTo>
                  <a:lnTo>
                    <a:pt x="1" y="1298"/>
                  </a:lnTo>
                  <a:cubicBezTo>
                    <a:pt x="866" y="865"/>
                    <a:pt x="866" y="433"/>
                    <a:pt x="1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7" name="Google Shape;19367;p25"/>
            <p:cNvSpPr/>
            <p:nvPr/>
          </p:nvSpPr>
          <p:spPr>
            <a:xfrm>
              <a:off x="5749925" y="235765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649" y="0"/>
                  </a:moveTo>
                  <a:cubicBezTo>
                    <a:pt x="433" y="0"/>
                    <a:pt x="217" y="216"/>
                    <a:pt x="1" y="649"/>
                  </a:cubicBezTo>
                  <a:lnTo>
                    <a:pt x="1298" y="649"/>
                  </a:lnTo>
                  <a:cubicBezTo>
                    <a:pt x="1082" y="216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8" name="Google Shape;19368;p25"/>
            <p:cNvSpPr/>
            <p:nvPr/>
          </p:nvSpPr>
          <p:spPr>
            <a:xfrm>
              <a:off x="6268700" y="2341425"/>
              <a:ext cx="32450" cy="40550"/>
            </a:xfrm>
            <a:custGeom>
              <a:avLst/>
              <a:gdLst/>
              <a:ahLst/>
              <a:cxnLst/>
              <a:rect l="l" t="t" r="r" b="b"/>
              <a:pathLst>
                <a:path w="1298" h="1622" extrusionOk="0">
                  <a:moveTo>
                    <a:pt x="0" y="1"/>
                  </a:moveTo>
                  <a:lnTo>
                    <a:pt x="0" y="1298"/>
                  </a:lnTo>
                  <a:cubicBezTo>
                    <a:pt x="216" y="1514"/>
                    <a:pt x="432" y="1622"/>
                    <a:pt x="649" y="1622"/>
                  </a:cubicBezTo>
                  <a:cubicBezTo>
                    <a:pt x="865" y="1622"/>
                    <a:pt x="1081" y="1514"/>
                    <a:pt x="1297" y="1298"/>
                  </a:cubicBezTo>
                  <a:lnTo>
                    <a:pt x="1297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9" name="Google Shape;19369;p25"/>
            <p:cNvSpPr/>
            <p:nvPr/>
          </p:nvSpPr>
          <p:spPr>
            <a:xfrm>
              <a:off x="5490550" y="2373850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1" y="43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0" name="Google Shape;19370;p25"/>
            <p:cNvSpPr/>
            <p:nvPr/>
          </p:nvSpPr>
          <p:spPr>
            <a:xfrm>
              <a:off x="6171425" y="237385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29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1" name="Google Shape;19371;p25"/>
            <p:cNvSpPr/>
            <p:nvPr/>
          </p:nvSpPr>
          <p:spPr>
            <a:xfrm>
              <a:off x="6268700" y="23738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0" y="1"/>
                  </a:moveTo>
                  <a:lnTo>
                    <a:pt x="0" y="1298"/>
                  </a:lnTo>
                  <a:lnTo>
                    <a:pt x="865" y="1514"/>
                  </a:lnTo>
                  <a:cubicBezTo>
                    <a:pt x="1513" y="1298"/>
                    <a:pt x="1513" y="649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2" name="Google Shape;19372;p25"/>
            <p:cNvSpPr/>
            <p:nvPr/>
          </p:nvSpPr>
          <p:spPr>
            <a:xfrm>
              <a:off x="5139300" y="24225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487" y="0"/>
                  </a:moveTo>
                  <a:cubicBezTo>
                    <a:pt x="271" y="0"/>
                    <a:pt x="109" y="216"/>
                    <a:pt x="1" y="648"/>
                  </a:cubicBezTo>
                  <a:lnTo>
                    <a:pt x="1298" y="648"/>
                  </a:lnTo>
                  <a:cubicBezTo>
                    <a:pt x="974" y="216"/>
                    <a:pt x="703" y="0"/>
                    <a:pt x="487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3" name="Google Shape;19373;p25"/>
            <p:cNvSpPr/>
            <p:nvPr/>
          </p:nvSpPr>
          <p:spPr>
            <a:xfrm>
              <a:off x="5296025" y="240627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"/>
                  </a:moveTo>
                  <a:lnTo>
                    <a:pt x="0" y="1297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4" name="Google Shape;19374;p25"/>
            <p:cNvSpPr/>
            <p:nvPr/>
          </p:nvSpPr>
          <p:spPr>
            <a:xfrm>
              <a:off x="6236275" y="2406275"/>
              <a:ext cx="40550" cy="36500"/>
            </a:xfrm>
            <a:custGeom>
              <a:avLst/>
              <a:gdLst/>
              <a:ahLst/>
              <a:cxnLst/>
              <a:rect l="l" t="t" r="r" b="b"/>
              <a:pathLst>
                <a:path w="1622" h="1460" extrusionOk="0">
                  <a:moveTo>
                    <a:pt x="1297" y="1"/>
                  </a:moveTo>
                  <a:lnTo>
                    <a:pt x="0" y="1297"/>
                  </a:lnTo>
                  <a:cubicBezTo>
                    <a:pt x="324" y="1406"/>
                    <a:pt x="595" y="1460"/>
                    <a:pt x="811" y="1460"/>
                  </a:cubicBezTo>
                  <a:cubicBezTo>
                    <a:pt x="1459" y="1460"/>
                    <a:pt x="1621" y="97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5" name="Google Shape;19375;p25"/>
            <p:cNvSpPr/>
            <p:nvPr/>
          </p:nvSpPr>
          <p:spPr>
            <a:xfrm>
              <a:off x="6236275" y="2373850"/>
              <a:ext cx="118900" cy="162150"/>
            </a:xfrm>
            <a:custGeom>
              <a:avLst/>
              <a:gdLst/>
              <a:ahLst/>
              <a:cxnLst/>
              <a:rect l="l" t="t" r="r" b="b"/>
              <a:pathLst>
                <a:path w="4756" h="6486" extrusionOk="0">
                  <a:moveTo>
                    <a:pt x="2594" y="1"/>
                  </a:moveTo>
                  <a:lnTo>
                    <a:pt x="1297" y="1298"/>
                  </a:lnTo>
                  <a:lnTo>
                    <a:pt x="0" y="2594"/>
                  </a:lnTo>
                  <a:cubicBezTo>
                    <a:pt x="865" y="3675"/>
                    <a:pt x="216" y="5404"/>
                    <a:pt x="2162" y="6485"/>
                  </a:cubicBezTo>
                  <a:cubicBezTo>
                    <a:pt x="1946" y="4108"/>
                    <a:pt x="4756" y="2378"/>
                    <a:pt x="2594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6" name="Google Shape;19376;p25"/>
            <p:cNvSpPr/>
            <p:nvPr/>
          </p:nvSpPr>
          <p:spPr>
            <a:xfrm>
              <a:off x="6365950" y="2341425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2" y="433"/>
                    <a:pt x="1298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7" name="Google Shape;19377;p25"/>
            <p:cNvSpPr/>
            <p:nvPr/>
          </p:nvSpPr>
          <p:spPr>
            <a:xfrm>
              <a:off x="2507675" y="2762925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1" y="0"/>
                  </a:moveTo>
                  <a:cubicBezTo>
                    <a:pt x="1" y="1946"/>
                    <a:pt x="1" y="3891"/>
                    <a:pt x="2811" y="3891"/>
                  </a:cubicBezTo>
                  <a:cubicBezTo>
                    <a:pt x="1946" y="2594"/>
                    <a:pt x="1514" y="865"/>
                    <a:pt x="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8" name="Google Shape;19378;p25"/>
            <p:cNvSpPr/>
            <p:nvPr/>
          </p:nvSpPr>
          <p:spPr>
            <a:xfrm>
              <a:off x="2821100" y="2847250"/>
              <a:ext cx="37850" cy="34575"/>
            </a:xfrm>
            <a:custGeom>
              <a:avLst/>
              <a:gdLst/>
              <a:ahLst/>
              <a:cxnLst/>
              <a:rect l="l" t="t" r="r" b="b"/>
              <a:pathLst>
                <a:path w="1514" h="1383" extrusionOk="0">
                  <a:moveTo>
                    <a:pt x="869" y="1"/>
                  </a:moveTo>
                  <a:cubicBezTo>
                    <a:pt x="749" y="1"/>
                    <a:pt x="607" y="28"/>
                    <a:pt x="433" y="86"/>
                  </a:cubicBezTo>
                  <a:cubicBezTo>
                    <a:pt x="217" y="302"/>
                    <a:pt x="217" y="518"/>
                    <a:pt x="217" y="734"/>
                  </a:cubicBezTo>
                  <a:cubicBezTo>
                    <a:pt x="1" y="1167"/>
                    <a:pt x="433" y="1383"/>
                    <a:pt x="649" y="1383"/>
                  </a:cubicBezTo>
                  <a:cubicBezTo>
                    <a:pt x="1081" y="1383"/>
                    <a:pt x="1297" y="950"/>
                    <a:pt x="1514" y="518"/>
                  </a:cubicBezTo>
                  <a:cubicBezTo>
                    <a:pt x="1355" y="202"/>
                    <a:pt x="1197" y="1"/>
                    <a:pt x="869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9" name="Google Shape;19379;p25"/>
            <p:cNvSpPr/>
            <p:nvPr/>
          </p:nvSpPr>
          <p:spPr>
            <a:xfrm>
              <a:off x="2572525" y="2860200"/>
              <a:ext cx="70275" cy="24325"/>
            </a:xfrm>
            <a:custGeom>
              <a:avLst/>
              <a:gdLst/>
              <a:ahLst/>
              <a:cxnLst/>
              <a:rect l="l" t="t" r="r" b="b"/>
              <a:pathLst>
                <a:path w="2811" h="973" extrusionOk="0">
                  <a:moveTo>
                    <a:pt x="1" y="0"/>
                  </a:moveTo>
                  <a:cubicBezTo>
                    <a:pt x="433" y="649"/>
                    <a:pt x="865" y="973"/>
                    <a:pt x="1325" y="973"/>
                  </a:cubicBezTo>
                  <a:cubicBezTo>
                    <a:pt x="1784" y="973"/>
                    <a:pt x="2270" y="649"/>
                    <a:pt x="281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380" name="Google Shape;19380;p25"/>
          <p:cNvGrpSpPr/>
          <p:nvPr/>
        </p:nvGrpSpPr>
        <p:grpSpPr>
          <a:xfrm rot="9348668">
            <a:off x="-745001" y="273111"/>
            <a:ext cx="4443672" cy="1444103"/>
            <a:chOff x="390950" y="2003400"/>
            <a:chExt cx="6889050" cy="1679100"/>
          </a:xfrm>
        </p:grpSpPr>
        <p:sp>
          <p:nvSpPr>
            <p:cNvPr id="19381" name="Google Shape;19381;p25"/>
            <p:cNvSpPr/>
            <p:nvPr/>
          </p:nvSpPr>
          <p:spPr>
            <a:xfrm>
              <a:off x="6385200" y="3094975"/>
              <a:ext cx="79650" cy="49100"/>
            </a:xfrm>
            <a:custGeom>
              <a:avLst/>
              <a:gdLst/>
              <a:ahLst/>
              <a:cxnLst/>
              <a:rect l="l" t="t" r="r" b="b"/>
              <a:pathLst>
                <a:path w="3186" h="1964" extrusionOk="0">
                  <a:moveTo>
                    <a:pt x="674" y="0"/>
                  </a:moveTo>
                  <a:cubicBezTo>
                    <a:pt x="448" y="0"/>
                    <a:pt x="224" y="310"/>
                    <a:pt x="319" y="690"/>
                  </a:cubicBezTo>
                  <a:cubicBezTo>
                    <a:pt x="447" y="1008"/>
                    <a:pt x="510" y="1263"/>
                    <a:pt x="128" y="1518"/>
                  </a:cubicBezTo>
                  <a:cubicBezTo>
                    <a:pt x="128" y="1518"/>
                    <a:pt x="128" y="1518"/>
                    <a:pt x="65" y="1645"/>
                  </a:cubicBezTo>
                  <a:cubicBezTo>
                    <a:pt x="1" y="1773"/>
                    <a:pt x="65" y="1900"/>
                    <a:pt x="192" y="1964"/>
                  </a:cubicBezTo>
                  <a:cubicBezTo>
                    <a:pt x="1275" y="1645"/>
                    <a:pt x="2293" y="1072"/>
                    <a:pt x="3185" y="372"/>
                  </a:cubicBezTo>
                  <a:cubicBezTo>
                    <a:pt x="3147" y="368"/>
                    <a:pt x="3110" y="367"/>
                    <a:pt x="3072" y="367"/>
                  </a:cubicBezTo>
                  <a:cubicBezTo>
                    <a:pt x="2653" y="367"/>
                    <a:pt x="2234" y="546"/>
                    <a:pt x="1814" y="546"/>
                  </a:cubicBezTo>
                  <a:cubicBezTo>
                    <a:pt x="1507" y="546"/>
                    <a:pt x="1200" y="450"/>
                    <a:pt x="892" y="117"/>
                  </a:cubicBezTo>
                  <a:cubicBezTo>
                    <a:pt x="828" y="36"/>
                    <a:pt x="751" y="0"/>
                    <a:pt x="674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2" name="Google Shape;19382;p25"/>
            <p:cNvSpPr/>
            <p:nvPr/>
          </p:nvSpPr>
          <p:spPr>
            <a:xfrm>
              <a:off x="6464825" y="3055975"/>
              <a:ext cx="41550" cy="46700"/>
            </a:xfrm>
            <a:custGeom>
              <a:avLst/>
              <a:gdLst/>
              <a:ahLst/>
              <a:cxnLst/>
              <a:rect l="l" t="t" r="r" b="b"/>
              <a:pathLst>
                <a:path w="1662" h="1868" extrusionOk="0">
                  <a:moveTo>
                    <a:pt x="1009" y="1"/>
                  </a:moveTo>
                  <a:cubicBezTo>
                    <a:pt x="958" y="1"/>
                    <a:pt x="898" y="7"/>
                    <a:pt x="828" y="21"/>
                  </a:cubicBezTo>
                  <a:cubicBezTo>
                    <a:pt x="127" y="148"/>
                    <a:pt x="0" y="722"/>
                    <a:pt x="0" y="1295"/>
                  </a:cubicBezTo>
                  <a:lnTo>
                    <a:pt x="0" y="1868"/>
                  </a:lnTo>
                  <a:cubicBezTo>
                    <a:pt x="637" y="1804"/>
                    <a:pt x="1146" y="1549"/>
                    <a:pt x="1592" y="1104"/>
                  </a:cubicBezTo>
                  <a:cubicBezTo>
                    <a:pt x="943" y="1045"/>
                    <a:pt x="1661" y="1"/>
                    <a:pt x="1009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3" name="Google Shape;19383;p25"/>
            <p:cNvSpPr/>
            <p:nvPr/>
          </p:nvSpPr>
          <p:spPr>
            <a:xfrm>
              <a:off x="6311975" y="3132900"/>
              <a:ext cx="76450" cy="46200"/>
            </a:xfrm>
            <a:custGeom>
              <a:avLst/>
              <a:gdLst/>
              <a:ahLst/>
              <a:cxnLst/>
              <a:rect l="l" t="t" r="r" b="b"/>
              <a:pathLst>
                <a:path w="3058" h="1848" extrusionOk="0">
                  <a:moveTo>
                    <a:pt x="3057" y="1"/>
                  </a:moveTo>
                  <a:cubicBezTo>
                    <a:pt x="1975" y="1"/>
                    <a:pt x="1083" y="829"/>
                    <a:pt x="0" y="1083"/>
                  </a:cubicBezTo>
                  <a:lnTo>
                    <a:pt x="0" y="1848"/>
                  </a:lnTo>
                  <a:cubicBezTo>
                    <a:pt x="1083" y="1466"/>
                    <a:pt x="2102" y="1020"/>
                    <a:pt x="3057" y="383"/>
                  </a:cubicBezTo>
                  <a:lnTo>
                    <a:pt x="3057" y="1"/>
                  </a:ln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4" name="Google Shape;19384;p25"/>
            <p:cNvSpPr/>
            <p:nvPr/>
          </p:nvSpPr>
          <p:spPr>
            <a:xfrm>
              <a:off x="6504625" y="3073700"/>
              <a:ext cx="17525" cy="11475"/>
            </a:xfrm>
            <a:custGeom>
              <a:avLst/>
              <a:gdLst/>
              <a:ahLst/>
              <a:cxnLst/>
              <a:rect l="l" t="t" r="r" b="b"/>
              <a:pathLst>
                <a:path w="701" h="459" extrusionOk="0">
                  <a:moveTo>
                    <a:pt x="581" y="0"/>
                  </a:moveTo>
                  <a:cubicBezTo>
                    <a:pt x="319" y="0"/>
                    <a:pt x="111" y="181"/>
                    <a:pt x="0" y="458"/>
                  </a:cubicBezTo>
                  <a:cubicBezTo>
                    <a:pt x="255" y="458"/>
                    <a:pt x="573" y="267"/>
                    <a:pt x="701" y="13"/>
                  </a:cubicBezTo>
                  <a:cubicBezTo>
                    <a:pt x="660" y="4"/>
                    <a:pt x="619" y="0"/>
                    <a:pt x="581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5" name="Google Shape;19385;p25"/>
            <p:cNvSpPr/>
            <p:nvPr/>
          </p:nvSpPr>
          <p:spPr>
            <a:xfrm>
              <a:off x="6288100" y="3146975"/>
              <a:ext cx="33450" cy="16200"/>
            </a:xfrm>
            <a:custGeom>
              <a:avLst/>
              <a:gdLst/>
              <a:ahLst/>
              <a:cxnLst/>
              <a:rect l="l" t="t" r="r" b="b"/>
              <a:pathLst>
                <a:path w="1338" h="648" extrusionOk="0">
                  <a:moveTo>
                    <a:pt x="598" y="1"/>
                  </a:moveTo>
                  <a:cubicBezTo>
                    <a:pt x="362" y="1"/>
                    <a:pt x="94" y="191"/>
                    <a:pt x="0" y="520"/>
                  </a:cubicBezTo>
                  <a:cubicBezTo>
                    <a:pt x="64" y="616"/>
                    <a:pt x="143" y="648"/>
                    <a:pt x="223" y="648"/>
                  </a:cubicBezTo>
                  <a:cubicBezTo>
                    <a:pt x="303" y="648"/>
                    <a:pt x="382" y="616"/>
                    <a:pt x="446" y="584"/>
                  </a:cubicBezTo>
                  <a:cubicBezTo>
                    <a:pt x="764" y="520"/>
                    <a:pt x="1337" y="520"/>
                    <a:pt x="828" y="75"/>
                  </a:cubicBezTo>
                  <a:cubicBezTo>
                    <a:pt x="761" y="25"/>
                    <a:pt x="682" y="1"/>
                    <a:pt x="598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6" name="Google Shape;19386;p25"/>
            <p:cNvSpPr/>
            <p:nvPr/>
          </p:nvSpPr>
          <p:spPr>
            <a:xfrm>
              <a:off x="4756500" y="3458350"/>
              <a:ext cx="211775" cy="123550"/>
            </a:xfrm>
            <a:custGeom>
              <a:avLst/>
              <a:gdLst/>
              <a:ahLst/>
              <a:cxnLst/>
              <a:rect l="l" t="t" r="r" b="b"/>
              <a:pathLst>
                <a:path w="8471" h="4942" extrusionOk="0">
                  <a:moveTo>
                    <a:pt x="6860" y="1"/>
                  </a:moveTo>
                  <a:cubicBezTo>
                    <a:pt x="6787" y="1"/>
                    <a:pt x="6708" y="13"/>
                    <a:pt x="6623" y="38"/>
                  </a:cubicBezTo>
                  <a:cubicBezTo>
                    <a:pt x="5923" y="229"/>
                    <a:pt x="5095" y="420"/>
                    <a:pt x="4776" y="1312"/>
                  </a:cubicBezTo>
                  <a:cubicBezTo>
                    <a:pt x="4478" y="1968"/>
                    <a:pt x="3789" y="2400"/>
                    <a:pt x="3075" y="2400"/>
                  </a:cubicBezTo>
                  <a:cubicBezTo>
                    <a:pt x="3027" y="2400"/>
                    <a:pt x="2978" y="2398"/>
                    <a:pt x="2930" y="2394"/>
                  </a:cubicBezTo>
                  <a:cubicBezTo>
                    <a:pt x="2356" y="2458"/>
                    <a:pt x="1720" y="2522"/>
                    <a:pt x="1083" y="2585"/>
                  </a:cubicBezTo>
                  <a:lnTo>
                    <a:pt x="0" y="4942"/>
                  </a:lnTo>
                  <a:cubicBezTo>
                    <a:pt x="2102" y="4050"/>
                    <a:pt x="3821" y="2522"/>
                    <a:pt x="6114" y="2140"/>
                  </a:cubicBezTo>
                  <a:cubicBezTo>
                    <a:pt x="6878" y="1949"/>
                    <a:pt x="7770" y="2076"/>
                    <a:pt x="8470" y="1503"/>
                  </a:cubicBezTo>
                  <a:lnTo>
                    <a:pt x="7260" y="1057"/>
                  </a:lnTo>
                  <a:cubicBezTo>
                    <a:pt x="7536" y="505"/>
                    <a:pt x="7334" y="1"/>
                    <a:pt x="6860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7" name="Google Shape;19387;p25"/>
            <p:cNvSpPr/>
            <p:nvPr/>
          </p:nvSpPr>
          <p:spPr>
            <a:xfrm>
              <a:off x="5071725" y="3195175"/>
              <a:ext cx="28675" cy="30275"/>
            </a:xfrm>
            <a:custGeom>
              <a:avLst/>
              <a:gdLst/>
              <a:ahLst/>
              <a:cxnLst/>
              <a:rect l="l" t="t" r="r" b="b"/>
              <a:pathLst>
                <a:path w="1147" h="1211" extrusionOk="0">
                  <a:moveTo>
                    <a:pt x="826" y="1"/>
                  </a:moveTo>
                  <a:cubicBezTo>
                    <a:pt x="686" y="1"/>
                    <a:pt x="517" y="87"/>
                    <a:pt x="383" y="121"/>
                  </a:cubicBezTo>
                  <a:cubicBezTo>
                    <a:pt x="255" y="248"/>
                    <a:pt x="128" y="376"/>
                    <a:pt x="1" y="503"/>
                  </a:cubicBezTo>
                  <a:cubicBezTo>
                    <a:pt x="60" y="857"/>
                    <a:pt x="118" y="1210"/>
                    <a:pt x="531" y="1210"/>
                  </a:cubicBezTo>
                  <a:cubicBezTo>
                    <a:pt x="564" y="1210"/>
                    <a:pt x="600" y="1208"/>
                    <a:pt x="637" y="1203"/>
                  </a:cubicBezTo>
                  <a:cubicBezTo>
                    <a:pt x="1147" y="1076"/>
                    <a:pt x="1147" y="630"/>
                    <a:pt x="1083" y="312"/>
                  </a:cubicBezTo>
                  <a:cubicBezTo>
                    <a:pt x="1053" y="71"/>
                    <a:pt x="952" y="1"/>
                    <a:pt x="826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8" name="Google Shape;19388;p25"/>
            <p:cNvSpPr/>
            <p:nvPr/>
          </p:nvSpPr>
          <p:spPr>
            <a:xfrm>
              <a:off x="4813800" y="3494325"/>
              <a:ext cx="3225" cy="3200"/>
            </a:xfrm>
            <a:custGeom>
              <a:avLst/>
              <a:gdLst/>
              <a:ahLst/>
              <a:cxnLst/>
              <a:rect l="l" t="t" r="r" b="b"/>
              <a:pathLst>
                <a:path w="129" h="128" extrusionOk="0">
                  <a:moveTo>
                    <a:pt x="1" y="0"/>
                  </a:moveTo>
                  <a:cubicBezTo>
                    <a:pt x="33" y="96"/>
                    <a:pt x="64" y="127"/>
                    <a:pt x="88" y="127"/>
                  </a:cubicBezTo>
                  <a:cubicBezTo>
                    <a:pt x="112" y="127"/>
                    <a:pt x="128" y="96"/>
                    <a:pt x="128" y="64"/>
                  </a:cubicBezTo>
                  <a:cubicBezTo>
                    <a:pt x="128" y="6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9" name="Google Shape;19389;p25"/>
            <p:cNvSpPr/>
            <p:nvPr/>
          </p:nvSpPr>
          <p:spPr>
            <a:xfrm>
              <a:off x="5071725" y="31981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0" name="Google Shape;19390;p25"/>
            <p:cNvSpPr/>
            <p:nvPr/>
          </p:nvSpPr>
          <p:spPr>
            <a:xfrm>
              <a:off x="4831325" y="3064450"/>
              <a:ext cx="20725" cy="9875"/>
            </a:xfrm>
            <a:custGeom>
              <a:avLst/>
              <a:gdLst/>
              <a:ahLst/>
              <a:cxnLst/>
              <a:rect l="l" t="t" r="r" b="b"/>
              <a:pathLst>
                <a:path w="829" h="395" extrusionOk="0">
                  <a:moveTo>
                    <a:pt x="64" y="0"/>
                  </a:moveTo>
                  <a:cubicBezTo>
                    <a:pt x="64" y="128"/>
                    <a:pt x="64" y="255"/>
                    <a:pt x="0" y="383"/>
                  </a:cubicBezTo>
                  <a:cubicBezTo>
                    <a:pt x="42" y="391"/>
                    <a:pt x="84" y="395"/>
                    <a:pt x="126" y="395"/>
                  </a:cubicBezTo>
                  <a:cubicBezTo>
                    <a:pt x="400" y="395"/>
                    <a:pt x="662" y="222"/>
                    <a:pt x="8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1" name="Google Shape;19391;p25"/>
            <p:cNvSpPr/>
            <p:nvPr/>
          </p:nvSpPr>
          <p:spPr>
            <a:xfrm>
              <a:off x="4823350" y="3074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2" name="Google Shape;19392;p25"/>
            <p:cNvSpPr/>
            <p:nvPr/>
          </p:nvSpPr>
          <p:spPr>
            <a:xfrm>
              <a:off x="4926050" y="3484375"/>
              <a:ext cx="11975" cy="7650"/>
            </a:xfrm>
            <a:custGeom>
              <a:avLst/>
              <a:gdLst/>
              <a:ahLst/>
              <a:cxnLst/>
              <a:rect l="l" t="t" r="r" b="b"/>
              <a:pathLst>
                <a:path w="479" h="306" extrusionOk="0">
                  <a:moveTo>
                    <a:pt x="168" y="0"/>
                  </a:moveTo>
                  <a:cubicBezTo>
                    <a:pt x="64" y="0"/>
                    <a:pt x="0" y="48"/>
                    <a:pt x="96" y="271"/>
                  </a:cubicBezTo>
                  <a:cubicBezTo>
                    <a:pt x="96" y="295"/>
                    <a:pt x="105" y="305"/>
                    <a:pt x="121" y="305"/>
                  </a:cubicBezTo>
                  <a:cubicBezTo>
                    <a:pt x="189" y="305"/>
                    <a:pt x="375" y="119"/>
                    <a:pt x="478" y="16"/>
                  </a:cubicBezTo>
                  <a:lnTo>
                    <a:pt x="478" y="16"/>
                  </a:lnTo>
                  <a:cubicBezTo>
                    <a:pt x="462" y="24"/>
                    <a:pt x="441" y="27"/>
                    <a:pt x="417" y="27"/>
                  </a:cubicBezTo>
                  <a:cubicBezTo>
                    <a:pt x="345" y="27"/>
                    <a:pt x="245" y="0"/>
                    <a:pt x="16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3" name="Google Shape;19393;p25"/>
            <p:cNvSpPr/>
            <p:nvPr/>
          </p:nvSpPr>
          <p:spPr>
            <a:xfrm>
              <a:off x="4861575" y="3143425"/>
              <a:ext cx="11175" cy="7025"/>
            </a:xfrm>
            <a:custGeom>
              <a:avLst/>
              <a:gdLst/>
              <a:ahLst/>
              <a:cxnLst/>
              <a:rect l="l" t="t" r="r" b="b"/>
              <a:pathLst>
                <a:path w="447" h="281" extrusionOk="0">
                  <a:moveTo>
                    <a:pt x="319" y="1"/>
                  </a:moveTo>
                  <a:cubicBezTo>
                    <a:pt x="285" y="1"/>
                    <a:pt x="243" y="9"/>
                    <a:pt x="191" y="26"/>
                  </a:cubicBezTo>
                  <a:lnTo>
                    <a:pt x="0" y="280"/>
                  </a:lnTo>
                  <a:cubicBezTo>
                    <a:pt x="64" y="248"/>
                    <a:pt x="144" y="248"/>
                    <a:pt x="207" y="248"/>
                  </a:cubicBezTo>
                  <a:cubicBezTo>
                    <a:pt x="271" y="248"/>
                    <a:pt x="319" y="248"/>
                    <a:pt x="319" y="217"/>
                  </a:cubicBezTo>
                  <a:cubicBezTo>
                    <a:pt x="382" y="217"/>
                    <a:pt x="446" y="153"/>
                    <a:pt x="446" y="153"/>
                  </a:cubicBezTo>
                  <a:cubicBezTo>
                    <a:pt x="446" y="60"/>
                    <a:pt x="412" y="1"/>
                    <a:pt x="3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4" name="Google Shape;19394;p25"/>
            <p:cNvSpPr/>
            <p:nvPr/>
          </p:nvSpPr>
          <p:spPr>
            <a:xfrm>
              <a:off x="483290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5" name="Google Shape;19395;p25"/>
            <p:cNvSpPr/>
            <p:nvPr/>
          </p:nvSpPr>
          <p:spPr>
            <a:xfrm>
              <a:off x="2185250" y="3458450"/>
              <a:ext cx="246800" cy="57525"/>
            </a:xfrm>
            <a:custGeom>
              <a:avLst/>
              <a:gdLst/>
              <a:ahLst/>
              <a:cxnLst/>
              <a:rect l="l" t="t" r="r" b="b"/>
              <a:pathLst>
                <a:path w="9872" h="2301" extrusionOk="0">
                  <a:moveTo>
                    <a:pt x="5424" y="1"/>
                  </a:moveTo>
                  <a:cubicBezTo>
                    <a:pt x="5040" y="1"/>
                    <a:pt x="4775" y="424"/>
                    <a:pt x="4649" y="1180"/>
                  </a:cubicBezTo>
                  <a:cubicBezTo>
                    <a:pt x="4539" y="1621"/>
                    <a:pt x="4323" y="1786"/>
                    <a:pt x="4075" y="1786"/>
                  </a:cubicBezTo>
                  <a:cubicBezTo>
                    <a:pt x="3892" y="1786"/>
                    <a:pt x="3692" y="1697"/>
                    <a:pt x="3503" y="1562"/>
                  </a:cubicBezTo>
                  <a:cubicBezTo>
                    <a:pt x="2763" y="1127"/>
                    <a:pt x="1964" y="930"/>
                    <a:pt x="1146" y="930"/>
                  </a:cubicBezTo>
                  <a:cubicBezTo>
                    <a:pt x="767" y="930"/>
                    <a:pt x="384" y="972"/>
                    <a:pt x="1" y="1053"/>
                  </a:cubicBezTo>
                  <a:cubicBezTo>
                    <a:pt x="2022" y="2041"/>
                    <a:pt x="4107" y="2301"/>
                    <a:pt x="6211" y="2301"/>
                  </a:cubicBezTo>
                  <a:cubicBezTo>
                    <a:pt x="7089" y="2301"/>
                    <a:pt x="7971" y="2256"/>
                    <a:pt x="8853" y="2199"/>
                  </a:cubicBezTo>
                  <a:cubicBezTo>
                    <a:pt x="9235" y="1881"/>
                    <a:pt x="9872" y="1817"/>
                    <a:pt x="9617" y="1117"/>
                  </a:cubicBezTo>
                  <a:cubicBezTo>
                    <a:pt x="9496" y="965"/>
                    <a:pt x="9379" y="911"/>
                    <a:pt x="9262" y="911"/>
                  </a:cubicBezTo>
                  <a:cubicBezTo>
                    <a:pt x="8966" y="911"/>
                    <a:pt x="8676" y="1264"/>
                    <a:pt x="8350" y="1264"/>
                  </a:cubicBezTo>
                  <a:cubicBezTo>
                    <a:pt x="8266" y="1264"/>
                    <a:pt x="8179" y="1240"/>
                    <a:pt x="8088" y="1180"/>
                  </a:cubicBezTo>
                  <a:cubicBezTo>
                    <a:pt x="7579" y="735"/>
                    <a:pt x="6751" y="989"/>
                    <a:pt x="6114" y="352"/>
                  </a:cubicBezTo>
                  <a:cubicBezTo>
                    <a:pt x="5854" y="114"/>
                    <a:pt x="5623" y="1"/>
                    <a:pt x="542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6" name="Google Shape;19396;p25"/>
            <p:cNvSpPr/>
            <p:nvPr/>
          </p:nvSpPr>
          <p:spPr>
            <a:xfrm>
              <a:off x="2425650" y="3460700"/>
              <a:ext cx="19125" cy="19475"/>
            </a:xfrm>
            <a:custGeom>
              <a:avLst/>
              <a:gdLst/>
              <a:ahLst/>
              <a:cxnLst/>
              <a:rect l="l" t="t" r="r" b="b"/>
              <a:pathLst>
                <a:path w="765" h="779" extrusionOk="0">
                  <a:moveTo>
                    <a:pt x="354" y="1"/>
                  </a:moveTo>
                  <a:cubicBezTo>
                    <a:pt x="1" y="1"/>
                    <a:pt x="1" y="345"/>
                    <a:pt x="1" y="581"/>
                  </a:cubicBezTo>
                  <a:cubicBezTo>
                    <a:pt x="171" y="581"/>
                    <a:pt x="340" y="779"/>
                    <a:pt x="510" y="779"/>
                  </a:cubicBezTo>
                  <a:cubicBezTo>
                    <a:pt x="595" y="779"/>
                    <a:pt x="680" y="729"/>
                    <a:pt x="765" y="581"/>
                  </a:cubicBezTo>
                  <a:cubicBezTo>
                    <a:pt x="765" y="326"/>
                    <a:pt x="701" y="8"/>
                    <a:pt x="447" y="8"/>
                  </a:cubicBezTo>
                  <a:cubicBezTo>
                    <a:pt x="413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7" name="Google Shape;19397;p25"/>
            <p:cNvSpPr/>
            <p:nvPr/>
          </p:nvSpPr>
          <p:spPr>
            <a:xfrm>
              <a:off x="819225" y="3019625"/>
              <a:ext cx="312075" cy="167450"/>
            </a:xfrm>
            <a:custGeom>
              <a:avLst/>
              <a:gdLst/>
              <a:ahLst/>
              <a:cxnLst/>
              <a:rect l="l" t="t" r="r" b="b"/>
              <a:pathLst>
                <a:path w="12483" h="6698" extrusionOk="0">
                  <a:moveTo>
                    <a:pt x="1784" y="0"/>
                  </a:moveTo>
                  <a:cubicBezTo>
                    <a:pt x="1644" y="0"/>
                    <a:pt x="1491" y="10"/>
                    <a:pt x="1338" y="10"/>
                  </a:cubicBezTo>
                  <a:cubicBezTo>
                    <a:pt x="1147" y="10"/>
                    <a:pt x="892" y="201"/>
                    <a:pt x="765" y="392"/>
                  </a:cubicBezTo>
                  <a:cubicBezTo>
                    <a:pt x="892" y="1029"/>
                    <a:pt x="192" y="1093"/>
                    <a:pt x="1" y="1475"/>
                  </a:cubicBezTo>
                  <a:lnTo>
                    <a:pt x="1529" y="2621"/>
                  </a:lnTo>
                  <a:cubicBezTo>
                    <a:pt x="2102" y="2749"/>
                    <a:pt x="2421" y="3258"/>
                    <a:pt x="2803" y="3640"/>
                  </a:cubicBezTo>
                  <a:lnTo>
                    <a:pt x="9999" y="6697"/>
                  </a:lnTo>
                  <a:cubicBezTo>
                    <a:pt x="10063" y="6251"/>
                    <a:pt x="9999" y="5805"/>
                    <a:pt x="10445" y="5614"/>
                  </a:cubicBezTo>
                  <a:lnTo>
                    <a:pt x="10827" y="5232"/>
                  </a:lnTo>
                  <a:lnTo>
                    <a:pt x="11209" y="5232"/>
                  </a:lnTo>
                  <a:lnTo>
                    <a:pt x="11527" y="4850"/>
                  </a:lnTo>
                  <a:cubicBezTo>
                    <a:pt x="11782" y="4596"/>
                    <a:pt x="12101" y="4659"/>
                    <a:pt x="12355" y="4468"/>
                  </a:cubicBezTo>
                  <a:cubicBezTo>
                    <a:pt x="12483" y="4022"/>
                    <a:pt x="12164" y="3831"/>
                    <a:pt x="11846" y="3831"/>
                  </a:cubicBezTo>
                  <a:cubicBezTo>
                    <a:pt x="11230" y="3831"/>
                    <a:pt x="10629" y="3881"/>
                    <a:pt x="10037" y="3881"/>
                  </a:cubicBezTo>
                  <a:cubicBezTo>
                    <a:pt x="8853" y="3881"/>
                    <a:pt x="7706" y="3683"/>
                    <a:pt x="6560" y="2494"/>
                  </a:cubicBezTo>
                  <a:cubicBezTo>
                    <a:pt x="5669" y="1539"/>
                    <a:pt x="3440" y="1539"/>
                    <a:pt x="2293" y="138"/>
                  </a:cubicBezTo>
                  <a:cubicBezTo>
                    <a:pt x="2179" y="23"/>
                    <a:pt x="1995" y="0"/>
                    <a:pt x="1784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8" name="Google Shape;19398;p25"/>
            <p:cNvSpPr/>
            <p:nvPr/>
          </p:nvSpPr>
          <p:spPr>
            <a:xfrm>
              <a:off x="785800" y="3035800"/>
              <a:ext cx="66900" cy="20700"/>
            </a:xfrm>
            <a:custGeom>
              <a:avLst/>
              <a:gdLst/>
              <a:ahLst/>
              <a:cxnLst/>
              <a:rect l="l" t="t" r="r" b="b"/>
              <a:pathLst>
                <a:path w="2676" h="828" extrusionOk="0">
                  <a:moveTo>
                    <a:pt x="0" y="0"/>
                  </a:moveTo>
                  <a:cubicBezTo>
                    <a:pt x="319" y="446"/>
                    <a:pt x="764" y="701"/>
                    <a:pt x="1338" y="828"/>
                  </a:cubicBezTo>
                  <a:cubicBezTo>
                    <a:pt x="1465" y="796"/>
                    <a:pt x="1592" y="796"/>
                    <a:pt x="1720" y="796"/>
                  </a:cubicBezTo>
                  <a:cubicBezTo>
                    <a:pt x="1847" y="796"/>
                    <a:pt x="1974" y="796"/>
                    <a:pt x="2102" y="764"/>
                  </a:cubicBezTo>
                  <a:cubicBezTo>
                    <a:pt x="2293" y="764"/>
                    <a:pt x="2675" y="764"/>
                    <a:pt x="2675" y="510"/>
                  </a:cubicBezTo>
                  <a:cubicBezTo>
                    <a:pt x="2675" y="255"/>
                    <a:pt x="2420" y="127"/>
                    <a:pt x="2166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9" name="Google Shape;19399;p25"/>
            <p:cNvSpPr/>
            <p:nvPr/>
          </p:nvSpPr>
          <p:spPr>
            <a:xfrm>
              <a:off x="857450" y="3084600"/>
              <a:ext cx="31850" cy="26050"/>
            </a:xfrm>
            <a:custGeom>
              <a:avLst/>
              <a:gdLst/>
              <a:ahLst/>
              <a:cxnLst/>
              <a:rect l="l" t="t" r="r" b="b"/>
              <a:pathLst>
                <a:path w="1274" h="1042" extrusionOk="0">
                  <a:moveTo>
                    <a:pt x="248" y="1"/>
                  </a:moveTo>
                  <a:cubicBezTo>
                    <a:pt x="170" y="1"/>
                    <a:pt x="88" y="8"/>
                    <a:pt x="0" y="22"/>
                  </a:cubicBezTo>
                  <a:cubicBezTo>
                    <a:pt x="318" y="468"/>
                    <a:pt x="764" y="850"/>
                    <a:pt x="1274" y="1041"/>
                  </a:cubicBezTo>
                  <a:cubicBezTo>
                    <a:pt x="1161" y="421"/>
                    <a:pt x="849" y="1"/>
                    <a:pt x="248" y="1"/>
                  </a:cubicBezTo>
                  <a:close/>
                </a:path>
              </a:pathLst>
            </a:custGeom>
            <a:solidFill>
              <a:srgbClr val="E09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0" name="Google Shape;19400;p25"/>
            <p:cNvSpPr/>
            <p:nvPr/>
          </p:nvSpPr>
          <p:spPr>
            <a:xfrm>
              <a:off x="1109000" y="31310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1"/>
                  </a:moveTo>
                  <a:cubicBezTo>
                    <a:pt x="365" y="1"/>
                    <a:pt x="111" y="174"/>
                    <a:pt x="0" y="395"/>
                  </a:cubicBezTo>
                  <a:cubicBezTo>
                    <a:pt x="34" y="404"/>
                    <a:pt x="68" y="408"/>
                    <a:pt x="103" y="408"/>
                  </a:cubicBezTo>
                  <a:cubicBezTo>
                    <a:pt x="336" y="408"/>
                    <a:pt x="598" y="234"/>
                    <a:pt x="764" y="13"/>
                  </a:cubicBezTo>
                  <a:cubicBezTo>
                    <a:pt x="722" y="5"/>
                    <a:pt x="681" y="1"/>
                    <a:pt x="639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1" name="Google Shape;19401;p25"/>
            <p:cNvSpPr/>
            <p:nvPr/>
          </p:nvSpPr>
          <p:spPr>
            <a:xfrm>
              <a:off x="1099450" y="3140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2" name="Google Shape;19402;p25"/>
            <p:cNvSpPr/>
            <p:nvPr/>
          </p:nvSpPr>
          <p:spPr>
            <a:xfrm>
              <a:off x="1080325" y="3150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2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3" name="Google Shape;19403;p25"/>
            <p:cNvSpPr/>
            <p:nvPr/>
          </p:nvSpPr>
          <p:spPr>
            <a:xfrm>
              <a:off x="867000" y="3066050"/>
              <a:ext cx="14350" cy="6375"/>
            </a:xfrm>
            <a:custGeom>
              <a:avLst/>
              <a:gdLst/>
              <a:ahLst/>
              <a:cxnLst/>
              <a:rect l="l" t="t" r="r" b="b"/>
              <a:pathLst>
                <a:path w="574" h="255" extrusionOk="0">
                  <a:moveTo>
                    <a:pt x="319" y="0"/>
                  </a:moveTo>
                  <a:cubicBezTo>
                    <a:pt x="191" y="0"/>
                    <a:pt x="128" y="64"/>
                    <a:pt x="0" y="127"/>
                  </a:cubicBezTo>
                  <a:cubicBezTo>
                    <a:pt x="128" y="191"/>
                    <a:pt x="191" y="255"/>
                    <a:pt x="319" y="255"/>
                  </a:cubicBezTo>
                  <a:cubicBezTo>
                    <a:pt x="382" y="255"/>
                    <a:pt x="510" y="191"/>
                    <a:pt x="573" y="127"/>
                  </a:cubicBezTo>
                  <a:cubicBezTo>
                    <a:pt x="510" y="64"/>
                    <a:pt x="382" y="0"/>
                    <a:pt x="319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4" name="Google Shape;19404;p25"/>
            <p:cNvSpPr/>
            <p:nvPr/>
          </p:nvSpPr>
          <p:spPr>
            <a:xfrm>
              <a:off x="6837375" y="3000450"/>
              <a:ext cx="329575" cy="33575"/>
            </a:xfrm>
            <a:custGeom>
              <a:avLst/>
              <a:gdLst/>
              <a:ahLst/>
              <a:cxnLst/>
              <a:rect l="l" t="t" r="r" b="b"/>
              <a:pathLst>
                <a:path w="13183" h="1343" extrusionOk="0">
                  <a:moveTo>
                    <a:pt x="1597" y="0"/>
                  </a:moveTo>
                  <a:cubicBezTo>
                    <a:pt x="1069" y="0"/>
                    <a:pt x="537" y="69"/>
                    <a:pt x="0" y="268"/>
                  </a:cubicBezTo>
                  <a:cubicBezTo>
                    <a:pt x="255" y="523"/>
                    <a:pt x="510" y="777"/>
                    <a:pt x="764" y="1032"/>
                  </a:cubicBezTo>
                  <a:cubicBezTo>
                    <a:pt x="2724" y="1246"/>
                    <a:pt x="4684" y="1343"/>
                    <a:pt x="6644" y="1343"/>
                  </a:cubicBezTo>
                  <a:cubicBezTo>
                    <a:pt x="8760" y="1343"/>
                    <a:pt x="10876" y="1230"/>
                    <a:pt x="12992" y="1032"/>
                  </a:cubicBezTo>
                  <a:cubicBezTo>
                    <a:pt x="13055" y="1032"/>
                    <a:pt x="13119" y="968"/>
                    <a:pt x="13119" y="905"/>
                  </a:cubicBezTo>
                  <a:cubicBezTo>
                    <a:pt x="13183" y="841"/>
                    <a:pt x="13119" y="714"/>
                    <a:pt x="12992" y="650"/>
                  </a:cubicBezTo>
                  <a:cubicBezTo>
                    <a:pt x="12892" y="668"/>
                    <a:pt x="12793" y="676"/>
                    <a:pt x="12695" y="676"/>
                  </a:cubicBezTo>
                  <a:cubicBezTo>
                    <a:pt x="12108" y="676"/>
                    <a:pt x="11554" y="395"/>
                    <a:pt x="10954" y="395"/>
                  </a:cubicBezTo>
                  <a:cubicBezTo>
                    <a:pt x="10460" y="427"/>
                    <a:pt x="9971" y="439"/>
                    <a:pt x="9483" y="439"/>
                  </a:cubicBezTo>
                  <a:cubicBezTo>
                    <a:pt x="8020" y="439"/>
                    <a:pt x="6575" y="331"/>
                    <a:pt x="5095" y="331"/>
                  </a:cubicBezTo>
                  <a:cubicBezTo>
                    <a:pt x="3913" y="331"/>
                    <a:pt x="2761" y="0"/>
                    <a:pt x="1597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5" name="Google Shape;19405;p25"/>
            <p:cNvSpPr/>
            <p:nvPr/>
          </p:nvSpPr>
          <p:spPr>
            <a:xfrm>
              <a:off x="6522125" y="3010500"/>
              <a:ext cx="192675" cy="63525"/>
            </a:xfrm>
            <a:custGeom>
              <a:avLst/>
              <a:gdLst/>
              <a:ahLst/>
              <a:cxnLst/>
              <a:rect l="l" t="t" r="r" b="b"/>
              <a:pathLst>
                <a:path w="7707" h="2541" extrusionOk="0">
                  <a:moveTo>
                    <a:pt x="4290" y="1"/>
                  </a:moveTo>
                  <a:cubicBezTo>
                    <a:pt x="3738" y="1"/>
                    <a:pt x="3242" y="200"/>
                    <a:pt x="2930" y="1012"/>
                  </a:cubicBezTo>
                  <a:cubicBezTo>
                    <a:pt x="2772" y="1223"/>
                    <a:pt x="2526" y="1347"/>
                    <a:pt x="2265" y="1347"/>
                  </a:cubicBezTo>
                  <a:cubicBezTo>
                    <a:pt x="2212" y="1347"/>
                    <a:pt x="2157" y="1341"/>
                    <a:pt x="2102" y="1331"/>
                  </a:cubicBezTo>
                  <a:cubicBezTo>
                    <a:pt x="1765" y="1162"/>
                    <a:pt x="1491" y="1089"/>
                    <a:pt x="1263" y="1089"/>
                  </a:cubicBezTo>
                  <a:cubicBezTo>
                    <a:pt x="544" y="1089"/>
                    <a:pt x="291" y="1815"/>
                    <a:pt x="1" y="2541"/>
                  </a:cubicBezTo>
                  <a:lnTo>
                    <a:pt x="7706" y="312"/>
                  </a:lnTo>
                  <a:cubicBezTo>
                    <a:pt x="7133" y="184"/>
                    <a:pt x="6624" y="184"/>
                    <a:pt x="6051" y="184"/>
                  </a:cubicBezTo>
                  <a:cubicBezTo>
                    <a:pt x="6012" y="186"/>
                    <a:pt x="5973" y="188"/>
                    <a:pt x="5934" y="188"/>
                  </a:cubicBezTo>
                  <a:cubicBezTo>
                    <a:pt x="5410" y="188"/>
                    <a:pt x="4824" y="1"/>
                    <a:pt x="4290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6" name="Google Shape;19406;p25"/>
            <p:cNvSpPr/>
            <p:nvPr/>
          </p:nvSpPr>
          <p:spPr>
            <a:xfrm>
              <a:off x="7162150" y="2986375"/>
              <a:ext cx="105100" cy="40275"/>
            </a:xfrm>
            <a:custGeom>
              <a:avLst/>
              <a:gdLst/>
              <a:ahLst/>
              <a:cxnLst/>
              <a:rect l="l" t="t" r="r" b="b"/>
              <a:pathLst>
                <a:path w="4204" h="1611" extrusionOk="0">
                  <a:moveTo>
                    <a:pt x="3712" y="0"/>
                  </a:moveTo>
                  <a:cubicBezTo>
                    <a:pt x="3405" y="0"/>
                    <a:pt x="3091" y="71"/>
                    <a:pt x="2803" y="194"/>
                  </a:cubicBezTo>
                  <a:cubicBezTo>
                    <a:pt x="1975" y="767"/>
                    <a:pt x="1020" y="1086"/>
                    <a:pt x="1" y="1213"/>
                  </a:cubicBezTo>
                  <a:lnTo>
                    <a:pt x="1" y="1595"/>
                  </a:lnTo>
                  <a:cubicBezTo>
                    <a:pt x="181" y="1606"/>
                    <a:pt x="362" y="1611"/>
                    <a:pt x="542" y="1611"/>
                  </a:cubicBezTo>
                  <a:cubicBezTo>
                    <a:pt x="1442" y="1611"/>
                    <a:pt x="2336" y="1478"/>
                    <a:pt x="3185" y="1213"/>
                  </a:cubicBezTo>
                  <a:cubicBezTo>
                    <a:pt x="3822" y="1022"/>
                    <a:pt x="4204" y="767"/>
                    <a:pt x="4204" y="67"/>
                  </a:cubicBezTo>
                  <a:cubicBezTo>
                    <a:pt x="4046" y="21"/>
                    <a:pt x="3880" y="0"/>
                    <a:pt x="3712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7" name="Google Shape;19407;p25"/>
            <p:cNvSpPr/>
            <p:nvPr/>
          </p:nvSpPr>
          <p:spPr>
            <a:xfrm>
              <a:off x="7248125" y="2959375"/>
              <a:ext cx="31875" cy="28675"/>
            </a:xfrm>
            <a:custGeom>
              <a:avLst/>
              <a:gdLst/>
              <a:ahLst/>
              <a:cxnLst/>
              <a:rect l="l" t="t" r="r" b="b"/>
              <a:pathLst>
                <a:path w="1275" h="1147" extrusionOk="0">
                  <a:moveTo>
                    <a:pt x="1" y="0"/>
                  </a:moveTo>
                  <a:lnTo>
                    <a:pt x="765" y="1147"/>
                  </a:lnTo>
                  <a:cubicBezTo>
                    <a:pt x="1274" y="255"/>
                    <a:pt x="765" y="64"/>
                    <a:pt x="1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8" name="Google Shape;19408;p25"/>
            <p:cNvSpPr/>
            <p:nvPr/>
          </p:nvSpPr>
          <p:spPr>
            <a:xfrm>
              <a:off x="2406550" y="3446550"/>
              <a:ext cx="116250" cy="67700"/>
            </a:xfrm>
            <a:custGeom>
              <a:avLst/>
              <a:gdLst/>
              <a:ahLst/>
              <a:cxnLst/>
              <a:rect l="l" t="t" r="r" b="b"/>
              <a:pathLst>
                <a:path w="4650" h="2708" extrusionOk="0">
                  <a:moveTo>
                    <a:pt x="3121" y="1"/>
                  </a:moveTo>
                  <a:cubicBezTo>
                    <a:pt x="2293" y="1"/>
                    <a:pt x="2230" y="1019"/>
                    <a:pt x="1593" y="1147"/>
                  </a:cubicBezTo>
                  <a:cubicBezTo>
                    <a:pt x="1380" y="1147"/>
                    <a:pt x="1196" y="1034"/>
                    <a:pt x="1022" y="1034"/>
                  </a:cubicBezTo>
                  <a:cubicBezTo>
                    <a:pt x="935" y="1034"/>
                    <a:pt x="850" y="1062"/>
                    <a:pt x="765" y="1147"/>
                  </a:cubicBezTo>
                  <a:lnTo>
                    <a:pt x="765" y="1529"/>
                  </a:lnTo>
                  <a:lnTo>
                    <a:pt x="1" y="2612"/>
                  </a:lnTo>
                  <a:cubicBezTo>
                    <a:pt x="319" y="2675"/>
                    <a:pt x="637" y="2707"/>
                    <a:pt x="956" y="2707"/>
                  </a:cubicBezTo>
                  <a:cubicBezTo>
                    <a:pt x="1274" y="2707"/>
                    <a:pt x="1593" y="2675"/>
                    <a:pt x="1911" y="2612"/>
                  </a:cubicBezTo>
                  <a:cubicBezTo>
                    <a:pt x="2675" y="1720"/>
                    <a:pt x="4013" y="1529"/>
                    <a:pt x="4650" y="383"/>
                  </a:cubicBezTo>
                  <a:cubicBezTo>
                    <a:pt x="4140" y="128"/>
                    <a:pt x="3503" y="383"/>
                    <a:pt x="3121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9" name="Google Shape;19409;p25"/>
            <p:cNvSpPr/>
            <p:nvPr/>
          </p:nvSpPr>
          <p:spPr>
            <a:xfrm>
              <a:off x="1938475" y="3360575"/>
              <a:ext cx="144900" cy="86000"/>
            </a:xfrm>
            <a:custGeom>
              <a:avLst/>
              <a:gdLst/>
              <a:ahLst/>
              <a:cxnLst/>
              <a:rect l="l" t="t" r="r" b="b"/>
              <a:pathLst>
                <a:path w="5796" h="3440" extrusionOk="0">
                  <a:moveTo>
                    <a:pt x="0" y="1"/>
                  </a:moveTo>
                  <a:cubicBezTo>
                    <a:pt x="1784" y="1338"/>
                    <a:pt x="3694" y="2484"/>
                    <a:pt x="5732" y="3440"/>
                  </a:cubicBezTo>
                  <a:cubicBezTo>
                    <a:pt x="5732" y="3312"/>
                    <a:pt x="5796" y="3185"/>
                    <a:pt x="5796" y="3057"/>
                  </a:cubicBezTo>
                  <a:cubicBezTo>
                    <a:pt x="5286" y="1975"/>
                    <a:pt x="4331" y="1211"/>
                    <a:pt x="3185" y="892"/>
                  </a:cubicBezTo>
                  <a:cubicBezTo>
                    <a:pt x="2166" y="574"/>
                    <a:pt x="1083" y="255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0" name="Google Shape;19410;p25"/>
            <p:cNvSpPr/>
            <p:nvPr/>
          </p:nvSpPr>
          <p:spPr>
            <a:xfrm>
              <a:off x="1928925" y="3351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cubicBezTo>
                    <a:pt x="0" y="192"/>
                    <a:pt x="191" y="319"/>
                    <a:pt x="382" y="383"/>
                  </a:cubicBezTo>
                  <a:cubicBezTo>
                    <a:pt x="319" y="192"/>
                    <a:pt x="191" y="64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1" name="Google Shape;19411;p25"/>
            <p:cNvSpPr/>
            <p:nvPr/>
          </p:nvSpPr>
          <p:spPr>
            <a:xfrm>
              <a:off x="2521175" y="3408025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0" y="408"/>
                    <a:pt x="654" y="234"/>
                    <a:pt x="765" y="13"/>
                  </a:cubicBezTo>
                  <a:cubicBezTo>
                    <a:pt x="723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2" name="Google Shape;19412;p25"/>
            <p:cNvSpPr/>
            <p:nvPr/>
          </p:nvSpPr>
          <p:spPr>
            <a:xfrm>
              <a:off x="2502075" y="34179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3" name="Google Shape;19413;p25"/>
            <p:cNvSpPr/>
            <p:nvPr/>
          </p:nvSpPr>
          <p:spPr>
            <a:xfrm>
              <a:off x="2492525" y="34274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4" name="Google Shape;19414;p25"/>
            <p:cNvSpPr/>
            <p:nvPr/>
          </p:nvSpPr>
          <p:spPr>
            <a:xfrm>
              <a:off x="2482975" y="3437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0" y="383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5" name="Google Shape;19415;p25"/>
            <p:cNvSpPr/>
            <p:nvPr/>
          </p:nvSpPr>
          <p:spPr>
            <a:xfrm>
              <a:off x="1737875" y="3031750"/>
              <a:ext cx="353475" cy="260400"/>
            </a:xfrm>
            <a:custGeom>
              <a:avLst/>
              <a:gdLst/>
              <a:ahLst/>
              <a:cxnLst/>
              <a:rect l="l" t="t" r="r" b="b"/>
              <a:pathLst>
                <a:path w="14139" h="10416" extrusionOk="0">
                  <a:moveTo>
                    <a:pt x="13674" y="0"/>
                  </a:moveTo>
                  <a:cubicBezTo>
                    <a:pt x="13622" y="0"/>
                    <a:pt x="13565" y="11"/>
                    <a:pt x="13501" y="35"/>
                  </a:cubicBezTo>
                  <a:cubicBezTo>
                    <a:pt x="12737" y="417"/>
                    <a:pt x="11973" y="863"/>
                    <a:pt x="11336" y="1436"/>
                  </a:cubicBezTo>
                  <a:cubicBezTo>
                    <a:pt x="11846" y="2391"/>
                    <a:pt x="10444" y="2709"/>
                    <a:pt x="10572" y="3601"/>
                  </a:cubicBezTo>
                  <a:cubicBezTo>
                    <a:pt x="10621" y="3948"/>
                    <a:pt x="10324" y="4256"/>
                    <a:pt x="9980" y="4256"/>
                  </a:cubicBezTo>
                  <a:cubicBezTo>
                    <a:pt x="9882" y="4256"/>
                    <a:pt x="9779" y="4231"/>
                    <a:pt x="9680" y="4174"/>
                  </a:cubicBezTo>
                  <a:cubicBezTo>
                    <a:pt x="9171" y="3919"/>
                    <a:pt x="9171" y="3474"/>
                    <a:pt x="9553" y="3092"/>
                  </a:cubicBezTo>
                  <a:cubicBezTo>
                    <a:pt x="9808" y="2773"/>
                    <a:pt x="10062" y="2518"/>
                    <a:pt x="9808" y="2073"/>
                  </a:cubicBezTo>
                  <a:lnTo>
                    <a:pt x="9808" y="2073"/>
                  </a:lnTo>
                  <a:cubicBezTo>
                    <a:pt x="7642" y="2582"/>
                    <a:pt x="5413" y="2518"/>
                    <a:pt x="3376" y="3474"/>
                  </a:cubicBezTo>
                  <a:cubicBezTo>
                    <a:pt x="3503" y="4238"/>
                    <a:pt x="4649" y="3728"/>
                    <a:pt x="4649" y="4620"/>
                  </a:cubicBezTo>
                  <a:cubicBezTo>
                    <a:pt x="3121" y="5129"/>
                    <a:pt x="2675" y="6976"/>
                    <a:pt x="1147" y="7231"/>
                  </a:cubicBezTo>
                  <a:cubicBezTo>
                    <a:pt x="1019" y="7995"/>
                    <a:pt x="1975" y="7549"/>
                    <a:pt x="1975" y="7932"/>
                  </a:cubicBezTo>
                  <a:cubicBezTo>
                    <a:pt x="1743" y="8265"/>
                    <a:pt x="1461" y="8330"/>
                    <a:pt x="1172" y="8330"/>
                  </a:cubicBezTo>
                  <a:cubicBezTo>
                    <a:pt x="989" y="8330"/>
                    <a:pt x="805" y="8304"/>
                    <a:pt x="629" y="8304"/>
                  </a:cubicBezTo>
                  <a:cubicBezTo>
                    <a:pt x="393" y="8304"/>
                    <a:pt x="175" y="8351"/>
                    <a:pt x="0" y="8568"/>
                  </a:cubicBezTo>
                  <a:lnTo>
                    <a:pt x="3821" y="10415"/>
                  </a:lnTo>
                  <a:cubicBezTo>
                    <a:pt x="3758" y="9778"/>
                    <a:pt x="4140" y="9396"/>
                    <a:pt x="4649" y="9078"/>
                  </a:cubicBezTo>
                  <a:cubicBezTo>
                    <a:pt x="7260" y="7358"/>
                    <a:pt x="9617" y="5257"/>
                    <a:pt x="12355" y="3665"/>
                  </a:cubicBezTo>
                  <a:cubicBezTo>
                    <a:pt x="13119" y="3346"/>
                    <a:pt x="13756" y="2773"/>
                    <a:pt x="14138" y="2073"/>
                  </a:cubicBezTo>
                  <a:cubicBezTo>
                    <a:pt x="13183" y="1945"/>
                    <a:pt x="13820" y="1372"/>
                    <a:pt x="13947" y="990"/>
                  </a:cubicBezTo>
                  <a:cubicBezTo>
                    <a:pt x="14114" y="544"/>
                    <a:pt x="14038" y="0"/>
                    <a:pt x="13674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6" name="Google Shape;19416;p25"/>
            <p:cNvSpPr/>
            <p:nvPr/>
          </p:nvSpPr>
          <p:spPr>
            <a:xfrm>
              <a:off x="2078575" y="3241975"/>
              <a:ext cx="270675" cy="215750"/>
            </a:xfrm>
            <a:custGeom>
              <a:avLst/>
              <a:gdLst/>
              <a:ahLst/>
              <a:cxnLst/>
              <a:rect l="l" t="t" r="r" b="b"/>
              <a:pathLst>
                <a:path w="10827" h="8630" extrusionOk="0">
                  <a:moveTo>
                    <a:pt x="10111" y="0"/>
                  </a:moveTo>
                  <a:cubicBezTo>
                    <a:pt x="9967" y="0"/>
                    <a:pt x="9808" y="64"/>
                    <a:pt x="9681" y="159"/>
                  </a:cubicBezTo>
                  <a:cubicBezTo>
                    <a:pt x="9235" y="223"/>
                    <a:pt x="8789" y="414"/>
                    <a:pt x="8471" y="733"/>
                  </a:cubicBezTo>
                  <a:cubicBezTo>
                    <a:pt x="6815" y="2006"/>
                    <a:pt x="5478" y="3662"/>
                    <a:pt x="3885" y="4936"/>
                  </a:cubicBezTo>
                  <a:cubicBezTo>
                    <a:pt x="2675" y="5955"/>
                    <a:pt x="1656" y="7228"/>
                    <a:pt x="128" y="7801"/>
                  </a:cubicBezTo>
                  <a:cubicBezTo>
                    <a:pt x="1" y="7865"/>
                    <a:pt x="1" y="8056"/>
                    <a:pt x="64" y="8184"/>
                  </a:cubicBezTo>
                  <a:cubicBezTo>
                    <a:pt x="383" y="8502"/>
                    <a:pt x="829" y="8629"/>
                    <a:pt x="1211" y="8629"/>
                  </a:cubicBezTo>
                  <a:cubicBezTo>
                    <a:pt x="2039" y="8629"/>
                    <a:pt x="2866" y="8247"/>
                    <a:pt x="3376" y="7674"/>
                  </a:cubicBezTo>
                  <a:cubicBezTo>
                    <a:pt x="5605" y="5509"/>
                    <a:pt x="8025" y="3598"/>
                    <a:pt x="10063" y="1306"/>
                  </a:cubicBezTo>
                  <a:cubicBezTo>
                    <a:pt x="10445" y="1051"/>
                    <a:pt x="10827" y="733"/>
                    <a:pt x="10445" y="223"/>
                  </a:cubicBezTo>
                  <a:cubicBezTo>
                    <a:pt x="10381" y="64"/>
                    <a:pt x="10254" y="0"/>
                    <a:pt x="10111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7" name="Google Shape;19417;p25"/>
            <p:cNvSpPr/>
            <p:nvPr/>
          </p:nvSpPr>
          <p:spPr>
            <a:xfrm>
              <a:off x="1870025" y="33144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0" y="1"/>
                  </a:moveTo>
                  <a:cubicBezTo>
                    <a:pt x="701" y="638"/>
                    <a:pt x="1465" y="1147"/>
                    <a:pt x="2356" y="1529"/>
                  </a:cubicBezTo>
                  <a:cubicBezTo>
                    <a:pt x="2165" y="64"/>
                    <a:pt x="1083" y="1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8" name="Google Shape;19418;p25"/>
            <p:cNvSpPr/>
            <p:nvPr/>
          </p:nvSpPr>
          <p:spPr>
            <a:xfrm>
              <a:off x="2131125" y="3016675"/>
              <a:ext cx="57325" cy="42300"/>
            </a:xfrm>
            <a:custGeom>
              <a:avLst/>
              <a:gdLst/>
              <a:ahLst/>
              <a:cxnLst/>
              <a:rect l="l" t="t" r="r" b="b"/>
              <a:pathLst>
                <a:path w="2293" h="1692" extrusionOk="0">
                  <a:moveTo>
                    <a:pt x="2293" y="1"/>
                  </a:moveTo>
                  <a:lnTo>
                    <a:pt x="2293" y="1"/>
                  </a:lnTo>
                  <a:cubicBezTo>
                    <a:pt x="319" y="128"/>
                    <a:pt x="319" y="128"/>
                    <a:pt x="0" y="1529"/>
                  </a:cubicBezTo>
                  <a:cubicBezTo>
                    <a:pt x="178" y="1600"/>
                    <a:pt x="356" y="1691"/>
                    <a:pt x="534" y="1691"/>
                  </a:cubicBezTo>
                  <a:cubicBezTo>
                    <a:pt x="674" y="1691"/>
                    <a:pt x="815" y="1634"/>
                    <a:pt x="956" y="1466"/>
                  </a:cubicBezTo>
                  <a:cubicBezTo>
                    <a:pt x="1465" y="1084"/>
                    <a:pt x="1911" y="574"/>
                    <a:pt x="2293" y="1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9" name="Google Shape;19419;p25"/>
            <p:cNvSpPr/>
            <p:nvPr/>
          </p:nvSpPr>
          <p:spPr>
            <a:xfrm>
              <a:off x="2100875" y="3054900"/>
              <a:ext cx="30175" cy="28800"/>
            </a:xfrm>
            <a:custGeom>
              <a:avLst/>
              <a:gdLst/>
              <a:ahLst/>
              <a:cxnLst/>
              <a:rect l="l" t="t" r="r" b="b"/>
              <a:pathLst>
                <a:path w="1207" h="1152" extrusionOk="0">
                  <a:moveTo>
                    <a:pt x="1147" y="0"/>
                  </a:moveTo>
                  <a:lnTo>
                    <a:pt x="1147" y="0"/>
                  </a:lnTo>
                  <a:cubicBezTo>
                    <a:pt x="637" y="255"/>
                    <a:pt x="255" y="637"/>
                    <a:pt x="0" y="1147"/>
                  </a:cubicBezTo>
                  <a:cubicBezTo>
                    <a:pt x="36" y="1150"/>
                    <a:pt x="71" y="1151"/>
                    <a:pt x="106" y="1151"/>
                  </a:cubicBezTo>
                  <a:cubicBezTo>
                    <a:pt x="751" y="1151"/>
                    <a:pt x="1207" y="605"/>
                    <a:pt x="1147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0" name="Google Shape;19420;p25"/>
            <p:cNvSpPr/>
            <p:nvPr/>
          </p:nvSpPr>
          <p:spPr>
            <a:xfrm>
              <a:off x="2976525" y="3039625"/>
              <a:ext cx="867725" cy="607550"/>
            </a:xfrm>
            <a:custGeom>
              <a:avLst/>
              <a:gdLst/>
              <a:ahLst/>
              <a:cxnLst/>
              <a:rect l="l" t="t" r="r" b="b"/>
              <a:pathLst>
                <a:path w="34709" h="24302" extrusionOk="0">
                  <a:moveTo>
                    <a:pt x="32842" y="0"/>
                  </a:moveTo>
                  <a:cubicBezTo>
                    <a:pt x="32738" y="0"/>
                    <a:pt x="32636" y="15"/>
                    <a:pt x="32543" y="38"/>
                  </a:cubicBezTo>
                  <a:cubicBezTo>
                    <a:pt x="31569" y="866"/>
                    <a:pt x="30595" y="1508"/>
                    <a:pt x="29337" y="1508"/>
                  </a:cubicBezTo>
                  <a:cubicBezTo>
                    <a:pt x="28949" y="1508"/>
                    <a:pt x="28535" y="1447"/>
                    <a:pt x="28085" y="1312"/>
                  </a:cubicBezTo>
                  <a:cubicBezTo>
                    <a:pt x="27815" y="1209"/>
                    <a:pt x="27539" y="1161"/>
                    <a:pt x="27269" y="1161"/>
                  </a:cubicBezTo>
                  <a:cubicBezTo>
                    <a:pt x="26205" y="1161"/>
                    <a:pt x="25231" y="1913"/>
                    <a:pt x="25028" y="3031"/>
                  </a:cubicBezTo>
                  <a:cubicBezTo>
                    <a:pt x="24631" y="4323"/>
                    <a:pt x="23690" y="4879"/>
                    <a:pt x="22479" y="4879"/>
                  </a:cubicBezTo>
                  <a:cubicBezTo>
                    <a:pt x="22138" y="4879"/>
                    <a:pt x="21776" y="4835"/>
                    <a:pt x="21398" y="4751"/>
                  </a:cubicBezTo>
                  <a:cubicBezTo>
                    <a:pt x="21398" y="3350"/>
                    <a:pt x="23054" y="2458"/>
                    <a:pt x="22736" y="930"/>
                  </a:cubicBezTo>
                  <a:cubicBezTo>
                    <a:pt x="22555" y="848"/>
                    <a:pt x="22383" y="812"/>
                    <a:pt x="22220" y="812"/>
                  </a:cubicBezTo>
                  <a:cubicBezTo>
                    <a:pt x="21748" y="812"/>
                    <a:pt x="21347" y="1108"/>
                    <a:pt x="21016" y="1439"/>
                  </a:cubicBezTo>
                  <a:cubicBezTo>
                    <a:pt x="19233" y="2968"/>
                    <a:pt x="17131" y="4050"/>
                    <a:pt x="15412" y="5579"/>
                  </a:cubicBezTo>
                  <a:cubicBezTo>
                    <a:pt x="13374" y="7362"/>
                    <a:pt x="10890" y="8572"/>
                    <a:pt x="9044" y="10355"/>
                  </a:cubicBezTo>
                  <a:cubicBezTo>
                    <a:pt x="6815" y="12584"/>
                    <a:pt x="4522" y="14622"/>
                    <a:pt x="2038" y="16469"/>
                  </a:cubicBezTo>
                  <a:cubicBezTo>
                    <a:pt x="1147" y="17105"/>
                    <a:pt x="191" y="17615"/>
                    <a:pt x="0" y="18825"/>
                  </a:cubicBezTo>
                  <a:cubicBezTo>
                    <a:pt x="828" y="19844"/>
                    <a:pt x="2611" y="19462"/>
                    <a:pt x="3185" y="20863"/>
                  </a:cubicBezTo>
                  <a:cubicBezTo>
                    <a:pt x="3312" y="20990"/>
                    <a:pt x="3439" y="21118"/>
                    <a:pt x="3567" y="21181"/>
                  </a:cubicBezTo>
                  <a:lnTo>
                    <a:pt x="3949" y="21309"/>
                  </a:lnTo>
                  <a:cubicBezTo>
                    <a:pt x="4042" y="21294"/>
                    <a:pt x="4132" y="21287"/>
                    <a:pt x="4221" y="21287"/>
                  </a:cubicBezTo>
                  <a:cubicBezTo>
                    <a:pt x="5288" y="21287"/>
                    <a:pt x="6075" y="22269"/>
                    <a:pt x="7133" y="22328"/>
                  </a:cubicBezTo>
                  <a:cubicBezTo>
                    <a:pt x="8088" y="22391"/>
                    <a:pt x="8980" y="22964"/>
                    <a:pt x="9298" y="23856"/>
                  </a:cubicBezTo>
                  <a:lnTo>
                    <a:pt x="10445" y="24302"/>
                  </a:lnTo>
                  <a:lnTo>
                    <a:pt x="10508" y="24174"/>
                  </a:lnTo>
                  <a:cubicBezTo>
                    <a:pt x="13310" y="21627"/>
                    <a:pt x="15985" y="18825"/>
                    <a:pt x="18978" y="16532"/>
                  </a:cubicBezTo>
                  <a:cubicBezTo>
                    <a:pt x="23755" y="12902"/>
                    <a:pt x="28340" y="8954"/>
                    <a:pt x="33243" y="5451"/>
                  </a:cubicBezTo>
                  <a:cubicBezTo>
                    <a:pt x="33880" y="5005"/>
                    <a:pt x="34708" y="4623"/>
                    <a:pt x="34645" y="3604"/>
                  </a:cubicBezTo>
                  <a:cubicBezTo>
                    <a:pt x="34365" y="2942"/>
                    <a:pt x="33953" y="2699"/>
                    <a:pt x="33490" y="2699"/>
                  </a:cubicBezTo>
                  <a:cubicBezTo>
                    <a:pt x="33108" y="2699"/>
                    <a:pt x="32691" y="2865"/>
                    <a:pt x="32288" y="3095"/>
                  </a:cubicBezTo>
                  <a:cubicBezTo>
                    <a:pt x="32479" y="1949"/>
                    <a:pt x="33944" y="1439"/>
                    <a:pt x="33371" y="166"/>
                  </a:cubicBezTo>
                  <a:cubicBezTo>
                    <a:pt x="33209" y="44"/>
                    <a:pt x="33022" y="0"/>
                    <a:pt x="32842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1" name="Google Shape;19421;p25"/>
            <p:cNvSpPr/>
            <p:nvPr/>
          </p:nvSpPr>
          <p:spPr>
            <a:xfrm>
              <a:off x="2931950" y="2997175"/>
              <a:ext cx="663925" cy="519450"/>
            </a:xfrm>
            <a:custGeom>
              <a:avLst/>
              <a:gdLst/>
              <a:ahLst/>
              <a:cxnLst/>
              <a:rect l="l" t="t" r="r" b="b"/>
              <a:pathLst>
                <a:path w="26557" h="20778" extrusionOk="0">
                  <a:moveTo>
                    <a:pt x="25321" y="0"/>
                  </a:moveTo>
                  <a:cubicBezTo>
                    <a:pt x="25245" y="0"/>
                    <a:pt x="25168" y="6"/>
                    <a:pt x="25092" y="17"/>
                  </a:cubicBezTo>
                  <a:cubicBezTo>
                    <a:pt x="24009" y="335"/>
                    <a:pt x="23054" y="781"/>
                    <a:pt x="22608" y="1927"/>
                  </a:cubicBezTo>
                  <a:cubicBezTo>
                    <a:pt x="21589" y="3328"/>
                    <a:pt x="19870" y="3774"/>
                    <a:pt x="18596" y="4793"/>
                  </a:cubicBezTo>
                  <a:cubicBezTo>
                    <a:pt x="17641" y="5557"/>
                    <a:pt x="16877" y="6640"/>
                    <a:pt x="15730" y="7213"/>
                  </a:cubicBezTo>
                  <a:cubicBezTo>
                    <a:pt x="12737" y="8996"/>
                    <a:pt x="9999" y="11161"/>
                    <a:pt x="7579" y="13645"/>
                  </a:cubicBezTo>
                  <a:cubicBezTo>
                    <a:pt x="7069" y="14155"/>
                    <a:pt x="6560" y="14600"/>
                    <a:pt x="5987" y="14982"/>
                  </a:cubicBezTo>
                  <a:cubicBezTo>
                    <a:pt x="3949" y="16575"/>
                    <a:pt x="1720" y="17912"/>
                    <a:pt x="0" y="19886"/>
                  </a:cubicBezTo>
                  <a:lnTo>
                    <a:pt x="128" y="19822"/>
                  </a:lnTo>
                  <a:cubicBezTo>
                    <a:pt x="191" y="19950"/>
                    <a:pt x="319" y="20077"/>
                    <a:pt x="446" y="20141"/>
                  </a:cubicBezTo>
                  <a:lnTo>
                    <a:pt x="1274" y="20587"/>
                  </a:lnTo>
                  <a:cubicBezTo>
                    <a:pt x="1338" y="20714"/>
                    <a:pt x="1465" y="20778"/>
                    <a:pt x="1600" y="20778"/>
                  </a:cubicBezTo>
                  <a:cubicBezTo>
                    <a:pt x="1736" y="20778"/>
                    <a:pt x="1879" y="20714"/>
                    <a:pt x="1974" y="20587"/>
                  </a:cubicBezTo>
                  <a:cubicBezTo>
                    <a:pt x="2548" y="19759"/>
                    <a:pt x="3312" y="19058"/>
                    <a:pt x="4140" y="18549"/>
                  </a:cubicBezTo>
                  <a:cubicBezTo>
                    <a:pt x="5796" y="17339"/>
                    <a:pt x="7388" y="16065"/>
                    <a:pt x="8916" y="14728"/>
                  </a:cubicBezTo>
                  <a:cubicBezTo>
                    <a:pt x="10381" y="13390"/>
                    <a:pt x="11718" y="11862"/>
                    <a:pt x="13501" y="10716"/>
                  </a:cubicBezTo>
                  <a:cubicBezTo>
                    <a:pt x="16431" y="8869"/>
                    <a:pt x="18978" y="6449"/>
                    <a:pt x="21908" y="4538"/>
                  </a:cubicBezTo>
                  <a:cubicBezTo>
                    <a:pt x="22799" y="3965"/>
                    <a:pt x="23436" y="3010"/>
                    <a:pt x="24519" y="2691"/>
                  </a:cubicBezTo>
                  <a:cubicBezTo>
                    <a:pt x="24586" y="2702"/>
                    <a:pt x="24650" y="2707"/>
                    <a:pt x="24710" y="2707"/>
                  </a:cubicBezTo>
                  <a:cubicBezTo>
                    <a:pt x="25390" y="2707"/>
                    <a:pt x="25643" y="2087"/>
                    <a:pt x="26111" y="1736"/>
                  </a:cubicBezTo>
                  <a:cubicBezTo>
                    <a:pt x="26302" y="1481"/>
                    <a:pt x="26493" y="1163"/>
                    <a:pt x="26557" y="781"/>
                  </a:cubicBezTo>
                  <a:cubicBezTo>
                    <a:pt x="26557" y="654"/>
                    <a:pt x="26493" y="462"/>
                    <a:pt x="26365" y="335"/>
                  </a:cubicBezTo>
                  <a:cubicBezTo>
                    <a:pt x="26049" y="124"/>
                    <a:pt x="25689" y="0"/>
                    <a:pt x="25321" y="0"/>
                  </a:cubicBezTo>
                  <a:close/>
                </a:path>
              </a:pathLst>
            </a:custGeom>
            <a:solidFill>
              <a:srgbClr val="D2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2" name="Google Shape;19422;p25"/>
            <p:cNvSpPr/>
            <p:nvPr/>
          </p:nvSpPr>
          <p:spPr>
            <a:xfrm>
              <a:off x="2616700" y="3403950"/>
              <a:ext cx="210200" cy="55850"/>
            </a:xfrm>
            <a:custGeom>
              <a:avLst/>
              <a:gdLst/>
              <a:ahLst/>
              <a:cxnLst/>
              <a:rect l="l" t="t" r="r" b="b"/>
              <a:pathLst>
                <a:path w="8408" h="2234" extrusionOk="0">
                  <a:moveTo>
                    <a:pt x="6979" y="0"/>
                  </a:moveTo>
                  <a:cubicBezTo>
                    <a:pt x="6651" y="0"/>
                    <a:pt x="6323" y="100"/>
                    <a:pt x="6051" y="304"/>
                  </a:cubicBezTo>
                  <a:cubicBezTo>
                    <a:pt x="5215" y="694"/>
                    <a:pt x="4330" y="889"/>
                    <a:pt x="3397" y="889"/>
                  </a:cubicBezTo>
                  <a:cubicBezTo>
                    <a:pt x="3264" y="889"/>
                    <a:pt x="3129" y="885"/>
                    <a:pt x="2994" y="877"/>
                  </a:cubicBezTo>
                  <a:cubicBezTo>
                    <a:pt x="1911" y="877"/>
                    <a:pt x="829" y="1322"/>
                    <a:pt x="1" y="2023"/>
                  </a:cubicBezTo>
                  <a:cubicBezTo>
                    <a:pt x="113" y="2172"/>
                    <a:pt x="290" y="2234"/>
                    <a:pt x="469" y="2234"/>
                  </a:cubicBezTo>
                  <a:cubicBezTo>
                    <a:pt x="596" y="2234"/>
                    <a:pt x="723" y="2203"/>
                    <a:pt x="829" y="2150"/>
                  </a:cubicBezTo>
                  <a:cubicBezTo>
                    <a:pt x="2376" y="1830"/>
                    <a:pt x="3968" y="1689"/>
                    <a:pt x="5567" y="1689"/>
                  </a:cubicBezTo>
                  <a:cubicBezTo>
                    <a:pt x="5877" y="1689"/>
                    <a:pt x="6187" y="1694"/>
                    <a:pt x="6497" y="1705"/>
                  </a:cubicBezTo>
                  <a:cubicBezTo>
                    <a:pt x="7006" y="1195"/>
                    <a:pt x="8025" y="1705"/>
                    <a:pt x="8407" y="940"/>
                  </a:cubicBezTo>
                  <a:cubicBezTo>
                    <a:pt x="8161" y="325"/>
                    <a:pt x="7571" y="0"/>
                    <a:pt x="6979" y="0"/>
                  </a:cubicBezTo>
                  <a:close/>
                </a:path>
              </a:pathLst>
            </a:custGeom>
            <a:solidFill>
              <a:srgbClr val="F0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3" name="Google Shape;19423;p25"/>
            <p:cNvSpPr/>
            <p:nvPr/>
          </p:nvSpPr>
          <p:spPr>
            <a:xfrm>
              <a:off x="3075225" y="3558325"/>
              <a:ext cx="133775" cy="78925"/>
            </a:xfrm>
            <a:custGeom>
              <a:avLst/>
              <a:gdLst/>
              <a:ahLst/>
              <a:cxnLst/>
              <a:rect l="l" t="t" r="r" b="b"/>
              <a:pathLst>
                <a:path w="5351" h="3157" extrusionOk="0">
                  <a:moveTo>
                    <a:pt x="479" y="1"/>
                  </a:moveTo>
                  <a:cubicBezTo>
                    <a:pt x="349" y="1"/>
                    <a:pt x="263" y="149"/>
                    <a:pt x="1" y="561"/>
                  </a:cubicBezTo>
                  <a:cubicBezTo>
                    <a:pt x="1338" y="1707"/>
                    <a:pt x="3058" y="2089"/>
                    <a:pt x="4586" y="2790"/>
                  </a:cubicBezTo>
                  <a:cubicBezTo>
                    <a:pt x="4681" y="3026"/>
                    <a:pt x="4880" y="3157"/>
                    <a:pt x="5107" y="3157"/>
                  </a:cubicBezTo>
                  <a:cubicBezTo>
                    <a:pt x="5186" y="3157"/>
                    <a:pt x="5268" y="3141"/>
                    <a:pt x="5350" y="3108"/>
                  </a:cubicBezTo>
                  <a:cubicBezTo>
                    <a:pt x="5287" y="1452"/>
                    <a:pt x="5287" y="1452"/>
                    <a:pt x="3631" y="1261"/>
                  </a:cubicBezTo>
                  <a:cubicBezTo>
                    <a:pt x="2676" y="1006"/>
                    <a:pt x="1784" y="624"/>
                    <a:pt x="892" y="178"/>
                  </a:cubicBezTo>
                  <a:cubicBezTo>
                    <a:pt x="683" y="74"/>
                    <a:pt x="570" y="1"/>
                    <a:pt x="479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4" name="Google Shape;19424;p25"/>
            <p:cNvSpPr/>
            <p:nvPr/>
          </p:nvSpPr>
          <p:spPr>
            <a:xfrm>
              <a:off x="2454325" y="3450725"/>
              <a:ext cx="183100" cy="61125"/>
            </a:xfrm>
            <a:custGeom>
              <a:avLst/>
              <a:gdLst/>
              <a:ahLst/>
              <a:cxnLst/>
              <a:rect l="l" t="t" r="r" b="b"/>
              <a:pathLst>
                <a:path w="7324" h="2445" extrusionOk="0">
                  <a:moveTo>
                    <a:pt x="2929" y="1"/>
                  </a:moveTo>
                  <a:cubicBezTo>
                    <a:pt x="2866" y="1"/>
                    <a:pt x="2802" y="9"/>
                    <a:pt x="2739" y="25"/>
                  </a:cubicBezTo>
                  <a:cubicBezTo>
                    <a:pt x="2611" y="88"/>
                    <a:pt x="2420" y="152"/>
                    <a:pt x="2293" y="279"/>
                  </a:cubicBezTo>
                  <a:cubicBezTo>
                    <a:pt x="1465" y="980"/>
                    <a:pt x="255" y="1171"/>
                    <a:pt x="0" y="2445"/>
                  </a:cubicBezTo>
                  <a:cubicBezTo>
                    <a:pt x="2484" y="1871"/>
                    <a:pt x="4967" y="1171"/>
                    <a:pt x="7324" y="216"/>
                  </a:cubicBezTo>
                  <a:lnTo>
                    <a:pt x="6496" y="152"/>
                  </a:lnTo>
                  <a:cubicBezTo>
                    <a:pt x="6175" y="272"/>
                    <a:pt x="5861" y="310"/>
                    <a:pt x="5548" y="310"/>
                  </a:cubicBezTo>
                  <a:cubicBezTo>
                    <a:pt x="4996" y="310"/>
                    <a:pt x="4445" y="192"/>
                    <a:pt x="3863" y="192"/>
                  </a:cubicBezTo>
                  <a:cubicBezTo>
                    <a:pt x="3724" y="192"/>
                    <a:pt x="3583" y="199"/>
                    <a:pt x="3439" y="216"/>
                  </a:cubicBezTo>
                  <a:cubicBezTo>
                    <a:pt x="3296" y="72"/>
                    <a:pt x="3117" y="1"/>
                    <a:pt x="2929" y="1"/>
                  </a:cubicBezTo>
                  <a:close/>
                </a:path>
              </a:pathLst>
            </a:custGeom>
            <a:solidFill>
              <a:srgbClr val="F0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5" name="Google Shape;19425;p25"/>
            <p:cNvSpPr/>
            <p:nvPr/>
          </p:nvSpPr>
          <p:spPr>
            <a:xfrm>
              <a:off x="2962200" y="3511825"/>
              <a:ext cx="95550" cy="50975"/>
            </a:xfrm>
            <a:custGeom>
              <a:avLst/>
              <a:gdLst/>
              <a:ahLst/>
              <a:cxnLst/>
              <a:rect l="l" t="t" r="r" b="b"/>
              <a:pathLst>
                <a:path w="3822" h="2039" extrusionOk="0">
                  <a:moveTo>
                    <a:pt x="701" y="1"/>
                  </a:moveTo>
                  <a:lnTo>
                    <a:pt x="0" y="64"/>
                  </a:lnTo>
                  <a:cubicBezTo>
                    <a:pt x="1083" y="1020"/>
                    <a:pt x="2611" y="1147"/>
                    <a:pt x="3758" y="2038"/>
                  </a:cubicBezTo>
                  <a:cubicBezTo>
                    <a:pt x="3758" y="1529"/>
                    <a:pt x="3821" y="1020"/>
                    <a:pt x="3121" y="828"/>
                  </a:cubicBezTo>
                  <a:cubicBezTo>
                    <a:pt x="2293" y="574"/>
                    <a:pt x="1465" y="319"/>
                    <a:pt x="701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6" name="Google Shape;19426;p25"/>
            <p:cNvSpPr/>
            <p:nvPr/>
          </p:nvSpPr>
          <p:spPr>
            <a:xfrm>
              <a:off x="2779100" y="3424250"/>
              <a:ext cx="58925" cy="33475"/>
            </a:xfrm>
            <a:custGeom>
              <a:avLst/>
              <a:gdLst/>
              <a:ahLst/>
              <a:cxnLst/>
              <a:rect l="l" t="t" r="r" b="b"/>
              <a:pathLst>
                <a:path w="2357" h="1339" extrusionOk="0">
                  <a:moveTo>
                    <a:pt x="1911" y="128"/>
                  </a:moveTo>
                  <a:lnTo>
                    <a:pt x="1911" y="128"/>
                  </a:lnTo>
                  <a:cubicBezTo>
                    <a:pt x="1211" y="192"/>
                    <a:pt x="383" y="1"/>
                    <a:pt x="1" y="893"/>
                  </a:cubicBezTo>
                  <a:cubicBezTo>
                    <a:pt x="574" y="1211"/>
                    <a:pt x="1211" y="1338"/>
                    <a:pt x="1847" y="1338"/>
                  </a:cubicBezTo>
                  <a:cubicBezTo>
                    <a:pt x="1784" y="893"/>
                    <a:pt x="2357" y="574"/>
                    <a:pt x="1911" y="128"/>
                  </a:cubicBezTo>
                  <a:close/>
                </a:path>
              </a:pathLst>
            </a:custGeom>
            <a:solidFill>
              <a:srgbClr val="F38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7" name="Google Shape;19427;p25"/>
            <p:cNvSpPr/>
            <p:nvPr/>
          </p:nvSpPr>
          <p:spPr>
            <a:xfrm>
              <a:off x="2931950" y="3494325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cubicBezTo>
                    <a:pt x="0" y="191"/>
                    <a:pt x="191" y="318"/>
                    <a:pt x="382" y="3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8" name="Google Shape;19428;p25"/>
            <p:cNvSpPr/>
            <p:nvPr/>
          </p:nvSpPr>
          <p:spPr>
            <a:xfrm>
              <a:off x="3056125" y="3561175"/>
              <a:ext cx="9575" cy="8300"/>
            </a:xfrm>
            <a:custGeom>
              <a:avLst/>
              <a:gdLst/>
              <a:ahLst/>
              <a:cxnLst/>
              <a:rect l="l" t="t" r="r" b="b"/>
              <a:pathLst>
                <a:path w="383" h="332" extrusionOk="0">
                  <a:moveTo>
                    <a:pt x="1" y="1"/>
                  </a:moveTo>
                  <a:cubicBezTo>
                    <a:pt x="1" y="166"/>
                    <a:pt x="144" y="332"/>
                    <a:pt x="306" y="332"/>
                  </a:cubicBezTo>
                  <a:cubicBezTo>
                    <a:pt x="332" y="332"/>
                    <a:pt x="357" y="328"/>
                    <a:pt x="383" y="3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9" name="Google Shape;19429;p25"/>
            <p:cNvSpPr/>
            <p:nvPr/>
          </p:nvSpPr>
          <p:spPr>
            <a:xfrm>
              <a:off x="2482975" y="3088925"/>
              <a:ext cx="511075" cy="373300"/>
            </a:xfrm>
            <a:custGeom>
              <a:avLst/>
              <a:gdLst/>
              <a:ahLst/>
              <a:cxnLst/>
              <a:rect l="l" t="t" r="r" b="b"/>
              <a:pathLst>
                <a:path w="20443" h="14932" extrusionOk="0">
                  <a:moveTo>
                    <a:pt x="19720" y="0"/>
                  </a:moveTo>
                  <a:cubicBezTo>
                    <a:pt x="19522" y="0"/>
                    <a:pt x="19305" y="98"/>
                    <a:pt x="19106" y="231"/>
                  </a:cubicBezTo>
                  <a:cubicBezTo>
                    <a:pt x="17195" y="1250"/>
                    <a:pt x="15603" y="2779"/>
                    <a:pt x="13820" y="3925"/>
                  </a:cubicBezTo>
                  <a:cubicBezTo>
                    <a:pt x="12610" y="4689"/>
                    <a:pt x="11209" y="5262"/>
                    <a:pt x="10190" y="6281"/>
                  </a:cubicBezTo>
                  <a:cubicBezTo>
                    <a:pt x="7834" y="8829"/>
                    <a:pt x="4904" y="10612"/>
                    <a:pt x="2293" y="12777"/>
                  </a:cubicBezTo>
                  <a:cubicBezTo>
                    <a:pt x="2038" y="13032"/>
                    <a:pt x="1720" y="12968"/>
                    <a:pt x="1465" y="13159"/>
                  </a:cubicBezTo>
                  <a:lnTo>
                    <a:pt x="1147" y="13159"/>
                  </a:lnTo>
                  <a:cubicBezTo>
                    <a:pt x="956" y="13287"/>
                    <a:pt x="892" y="13414"/>
                    <a:pt x="765" y="13541"/>
                  </a:cubicBezTo>
                  <a:lnTo>
                    <a:pt x="383" y="13923"/>
                  </a:lnTo>
                  <a:cubicBezTo>
                    <a:pt x="255" y="14051"/>
                    <a:pt x="128" y="14178"/>
                    <a:pt x="0" y="14306"/>
                  </a:cubicBezTo>
                  <a:cubicBezTo>
                    <a:pt x="115" y="14792"/>
                    <a:pt x="332" y="14931"/>
                    <a:pt x="589" y="14931"/>
                  </a:cubicBezTo>
                  <a:cubicBezTo>
                    <a:pt x="902" y="14931"/>
                    <a:pt x="1274" y="14724"/>
                    <a:pt x="1588" y="14688"/>
                  </a:cubicBezTo>
                  <a:lnTo>
                    <a:pt x="1588" y="14688"/>
                  </a:lnTo>
                  <a:cubicBezTo>
                    <a:pt x="1567" y="14706"/>
                    <a:pt x="1547" y="14727"/>
                    <a:pt x="1529" y="14751"/>
                  </a:cubicBezTo>
                  <a:lnTo>
                    <a:pt x="1593" y="14688"/>
                  </a:lnTo>
                  <a:lnTo>
                    <a:pt x="1593" y="14688"/>
                  </a:lnTo>
                  <a:cubicBezTo>
                    <a:pt x="1591" y="14688"/>
                    <a:pt x="1590" y="14688"/>
                    <a:pt x="1588" y="14688"/>
                  </a:cubicBezTo>
                  <a:lnTo>
                    <a:pt x="1588" y="14688"/>
                  </a:lnTo>
                  <a:cubicBezTo>
                    <a:pt x="1791" y="14517"/>
                    <a:pt x="2120" y="14600"/>
                    <a:pt x="2293" y="14369"/>
                  </a:cubicBezTo>
                  <a:cubicBezTo>
                    <a:pt x="5159" y="12586"/>
                    <a:pt x="7897" y="10548"/>
                    <a:pt x="10381" y="8192"/>
                  </a:cubicBezTo>
                  <a:cubicBezTo>
                    <a:pt x="11272" y="7237"/>
                    <a:pt x="12291" y="6409"/>
                    <a:pt x="13438" y="5708"/>
                  </a:cubicBezTo>
                  <a:cubicBezTo>
                    <a:pt x="15794" y="4689"/>
                    <a:pt x="17577" y="2970"/>
                    <a:pt x="19488" y="1378"/>
                  </a:cubicBezTo>
                  <a:cubicBezTo>
                    <a:pt x="19806" y="1059"/>
                    <a:pt x="20443" y="868"/>
                    <a:pt x="20188" y="295"/>
                  </a:cubicBezTo>
                  <a:cubicBezTo>
                    <a:pt x="20067" y="82"/>
                    <a:pt x="19901" y="0"/>
                    <a:pt x="19720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0" name="Google Shape;19430;p25"/>
            <p:cNvSpPr/>
            <p:nvPr/>
          </p:nvSpPr>
          <p:spPr>
            <a:xfrm>
              <a:off x="3790075" y="3032600"/>
              <a:ext cx="20725" cy="12775"/>
            </a:xfrm>
            <a:custGeom>
              <a:avLst/>
              <a:gdLst/>
              <a:ahLst/>
              <a:cxnLst/>
              <a:rect l="l" t="t" r="r" b="b"/>
              <a:pathLst>
                <a:path w="829" h="511" extrusionOk="0">
                  <a:moveTo>
                    <a:pt x="383" y="1"/>
                  </a:moveTo>
                  <a:cubicBezTo>
                    <a:pt x="65" y="1"/>
                    <a:pt x="1" y="255"/>
                    <a:pt x="1" y="510"/>
                  </a:cubicBezTo>
                  <a:lnTo>
                    <a:pt x="765" y="510"/>
                  </a:lnTo>
                  <a:cubicBezTo>
                    <a:pt x="829" y="255"/>
                    <a:pt x="701" y="1"/>
                    <a:pt x="383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1" name="Google Shape;19431;p25"/>
            <p:cNvSpPr/>
            <p:nvPr/>
          </p:nvSpPr>
          <p:spPr>
            <a:xfrm>
              <a:off x="2973350" y="3102825"/>
              <a:ext cx="232900" cy="174150"/>
            </a:xfrm>
            <a:custGeom>
              <a:avLst/>
              <a:gdLst/>
              <a:ahLst/>
              <a:cxnLst/>
              <a:rect l="l" t="t" r="r" b="b"/>
              <a:pathLst>
                <a:path w="9316" h="6966" extrusionOk="0">
                  <a:moveTo>
                    <a:pt x="7574" y="1"/>
                  </a:moveTo>
                  <a:cubicBezTo>
                    <a:pt x="7353" y="1"/>
                    <a:pt x="7119" y="59"/>
                    <a:pt x="6878" y="185"/>
                  </a:cubicBezTo>
                  <a:cubicBezTo>
                    <a:pt x="4967" y="949"/>
                    <a:pt x="3184" y="1841"/>
                    <a:pt x="1465" y="2796"/>
                  </a:cubicBezTo>
                  <a:cubicBezTo>
                    <a:pt x="510" y="3305"/>
                    <a:pt x="0" y="4324"/>
                    <a:pt x="318" y="5343"/>
                  </a:cubicBezTo>
                  <a:cubicBezTo>
                    <a:pt x="613" y="6570"/>
                    <a:pt x="1286" y="6965"/>
                    <a:pt x="2249" y="6965"/>
                  </a:cubicBezTo>
                  <a:cubicBezTo>
                    <a:pt x="2536" y="6965"/>
                    <a:pt x="2848" y="6930"/>
                    <a:pt x="3184" y="6872"/>
                  </a:cubicBezTo>
                  <a:cubicBezTo>
                    <a:pt x="5795" y="6362"/>
                    <a:pt x="7451" y="4579"/>
                    <a:pt x="9107" y="2669"/>
                  </a:cubicBezTo>
                  <a:cubicBezTo>
                    <a:pt x="9316" y="1206"/>
                    <a:pt x="8582" y="1"/>
                    <a:pt x="7574" y="1"/>
                  </a:cubicBezTo>
                  <a:close/>
                </a:path>
              </a:pathLst>
            </a:custGeom>
            <a:solidFill>
              <a:srgbClr val="FD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2" name="Google Shape;19432;p25"/>
            <p:cNvSpPr/>
            <p:nvPr/>
          </p:nvSpPr>
          <p:spPr>
            <a:xfrm>
              <a:off x="2981300" y="3165050"/>
              <a:ext cx="219725" cy="124150"/>
            </a:xfrm>
            <a:custGeom>
              <a:avLst/>
              <a:gdLst/>
              <a:ahLst/>
              <a:cxnLst/>
              <a:rect l="l" t="t" r="r" b="b"/>
              <a:pathLst>
                <a:path w="8789" h="4966" extrusionOk="0">
                  <a:moveTo>
                    <a:pt x="8163" y="0"/>
                  </a:moveTo>
                  <a:cubicBezTo>
                    <a:pt x="8029" y="0"/>
                    <a:pt x="7911" y="76"/>
                    <a:pt x="7834" y="307"/>
                  </a:cubicBezTo>
                  <a:cubicBezTo>
                    <a:pt x="7197" y="1835"/>
                    <a:pt x="5796" y="2600"/>
                    <a:pt x="4522" y="3491"/>
                  </a:cubicBezTo>
                  <a:cubicBezTo>
                    <a:pt x="3503" y="4128"/>
                    <a:pt x="2357" y="4001"/>
                    <a:pt x="1274" y="4128"/>
                  </a:cubicBezTo>
                  <a:cubicBezTo>
                    <a:pt x="1252" y="4130"/>
                    <a:pt x="1230" y="4131"/>
                    <a:pt x="1209" y="4131"/>
                  </a:cubicBezTo>
                  <a:cubicBezTo>
                    <a:pt x="565" y="4131"/>
                    <a:pt x="432" y="3224"/>
                    <a:pt x="0" y="2854"/>
                  </a:cubicBezTo>
                  <a:lnTo>
                    <a:pt x="0" y="2854"/>
                  </a:lnTo>
                  <a:cubicBezTo>
                    <a:pt x="203" y="4272"/>
                    <a:pt x="849" y="4966"/>
                    <a:pt x="1906" y="4966"/>
                  </a:cubicBezTo>
                  <a:cubicBezTo>
                    <a:pt x="2178" y="4966"/>
                    <a:pt x="2477" y="4920"/>
                    <a:pt x="2803" y="4828"/>
                  </a:cubicBezTo>
                  <a:cubicBezTo>
                    <a:pt x="3248" y="4765"/>
                    <a:pt x="3758" y="4574"/>
                    <a:pt x="4204" y="4383"/>
                  </a:cubicBezTo>
                  <a:cubicBezTo>
                    <a:pt x="6114" y="3427"/>
                    <a:pt x="8152" y="2536"/>
                    <a:pt x="8789" y="243"/>
                  </a:cubicBezTo>
                  <a:cubicBezTo>
                    <a:pt x="8599" y="167"/>
                    <a:pt x="8363" y="0"/>
                    <a:pt x="8163" y="0"/>
                  </a:cubicBezTo>
                  <a:close/>
                </a:path>
              </a:pathLst>
            </a:custGeom>
            <a:solidFill>
              <a:srgbClr val="FBE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3" name="Google Shape;19433;p25"/>
            <p:cNvSpPr/>
            <p:nvPr/>
          </p:nvSpPr>
          <p:spPr>
            <a:xfrm>
              <a:off x="3581525" y="3016675"/>
              <a:ext cx="9575" cy="19150"/>
            </a:xfrm>
            <a:custGeom>
              <a:avLst/>
              <a:gdLst/>
              <a:ahLst/>
              <a:cxnLst/>
              <a:rect l="l" t="t" r="r" b="b"/>
              <a:pathLst>
                <a:path w="383" h="766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28" y="192"/>
                    <a:pt x="0" y="447"/>
                    <a:pt x="0" y="765"/>
                  </a:cubicBezTo>
                  <a:cubicBezTo>
                    <a:pt x="255" y="574"/>
                    <a:pt x="382" y="319"/>
                    <a:pt x="382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4" name="Google Shape;19434;p25"/>
            <p:cNvSpPr/>
            <p:nvPr/>
          </p:nvSpPr>
          <p:spPr>
            <a:xfrm>
              <a:off x="4173775" y="3080375"/>
              <a:ext cx="905925" cy="588350"/>
            </a:xfrm>
            <a:custGeom>
              <a:avLst/>
              <a:gdLst/>
              <a:ahLst/>
              <a:cxnLst/>
              <a:rect l="l" t="t" r="r" b="b"/>
              <a:pathLst>
                <a:path w="36237" h="23534" extrusionOk="0">
                  <a:moveTo>
                    <a:pt x="25729" y="0"/>
                  </a:moveTo>
                  <a:cubicBezTo>
                    <a:pt x="25156" y="128"/>
                    <a:pt x="24646" y="382"/>
                    <a:pt x="24201" y="701"/>
                  </a:cubicBezTo>
                  <a:cubicBezTo>
                    <a:pt x="20316" y="3375"/>
                    <a:pt x="16368" y="5923"/>
                    <a:pt x="12929" y="9171"/>
                  </a:cubicBezTo>
                  <a:cubicBezTo>
                    <a:pt x="12355" y="9680"/>
                    <a:pt x="11782" y="10190"/>
                    <a:pt x="11082" y="10572"/>
                  </a:cubicBezTo>
                  <a:cubicBezTo>
                    <a:pt x="7388" y="12992"/>
                    <a:pt x="4395" y="16367"/>
                    <a:pt x="1020" y="19233"/>
                  </a:cubicBezTo>
                  <a:cubicBezTo>
                    <a:pt x="574" y="19615"/>
                    <a:pt x="1" y="20061"/>
                    <a:pt x="319" y="20825"/>
                  </a:cubicBezTo>
                  <a:cubicBezTo>
                    <a:pt x="399" y="20985"/>
                    <a:pt x="543" y="21026"/>
                    <a:pt x="702" y="21026"/>
                  </a:cubicBezTo>
                  <a:cubicBezTo>
                    <a:pt x="863" y="21026"/>
                    <a:pt x="1040" y="20984"/>
                    <a:pt x="1184" y="20984"/>
                  </a:cubicBezTo>
                  <a:cubicBezTo>
                    <a:pt x="1347" y="20984"/>
                    <a:pt x="1466" y="21038"/>
                    <a:pt x="1466" y="21271"/>
                  </a:cubicBezTo>
                  <a:cubicBezTo>
                    <a:pt x="1466" y="22103"/>
                    <a:pt x="1827" y="22664"/>
                    <a:pt x="2405" y="22664"/>
                  </a:cubicBezTo>
                  <a:cubicBezTo>
                    <a:pt x="2667" y="22664"/>
                    <a:pt x="2974" y="22548"/>
                    <a:pt x="3312" y="22290"/>
                  </a:cubicBezTo>
                  <a:cubicBezTo>
                    <a:pt x="3663" y="22009"/>
                    <a:pt x="4090" y="21864"/>
                    <a:pt x="4530" y="21864"/>
                  </a:cubicBezTo>
                  <a:cubicBezTo>
                    <a:pt x="4891" y="21864"/>
                    <a:pt x="5261" y="21962"/>
                    <a:pt x="5605" y="22162"/>
                  </a:cubicBezTo>
                  <a:cubicBezTo>
                    <a:pt x="6189" y="22428"/>
                    <a:pt x="6861" y="22560"/>
                    <a:pt x="7548" y="22560"/>
                  </a:cubicBezTo>
                  <a:cubicBezTo>
                    <a:pt x="7685" y="22560"/>
                    <a:pt x="7823" y="22555"/>
                    <a:pt x="7961" y="22544"/>
                  </a:cubicBezTo>
                  <a:cubicBezTo>
                    <a:pt x="8726" y="22544"/>
                    <a:pt x="9603" y="22431"/>
                    <a:pt x="10419" y="22431"/>
                  </a:cubicBezTo>
                  <a:cubicBezTo>
                    <a:pt x="11099" y="22431"/>
                    <a:pt x="11736" y="22510"/>
                    <a:pt x="12228" y="22799"/>
                  </a:cubicBezTo>
                  <a:cubicBezTo>
                    <a:pt x="13173" y="23271"/>
                    <a:pt x="14222" y="23534"/>
                    <a:pt x="15273" y="23534"/>
                  </a:cubicBezTo>
                  <a:cubicBezTo>
                    <a:pt x="15639" y="23534"/>
                    <a:pt x="16006" y="23502"/>
                    <a:pt x="16368" y="23436"/>
                  </a:cubicBezTo>
                  <a:cubicBezTo>
                    <a:pt x="16622" y="23181"/>
                    <a:pt x="16941" y="23245"/>
                    <a:pt x="17195" y="23054"/>
                  </a:cubicBezTo>
                  <a:cubicBezTo>
                    <a:pt x="17450" y="22672"/>
                    <a:pt x="18023" y="22990"/>
                    <a:pt x="18342" y="22672"/>
                  </a:cubicBezTo>
                  <a:cubicBezTo>
                    <a:pt x="18915" y="22608"/>
                    <a:pt x="19488" y="22353"/>
                    <a:pt x="19934" y="21971"/>
                  </a:cubicBezTo>
                  <a:cubicBezTo>
                    <a:pt x="22927" y="18214"/>
                    <a:pt x="25220" y="13820"/>
                    <a:pt x="28786" y="10444"/>
                  </a:cubicBezTo>
                  <a:cubicBezTo>
                    <a:pt x="30951" y="8343"/>
                    <a:pt x="32925" y="6050"/>
                    <a:pt x="35091" y="3949"/>
                  </a:cubicBezTo>
                  <a:cubicBezTo>
                    <a:pt x="35664" y="3375"/>
                    <a:pt x="36237" y="2866"/>
                    <a:pt x="35919" y="1974"/>
                  </a:cubicBezTo>
                  <a:cubicBezTo>
                    <a:pt x="35670" y="1816"/>
                    <a:pt x="35422" y="1754"/>
                    <a:pt x="35179" y="1754"/>
                  </a:cubicBezTo>
                  <a:cubicBezTo>
                    <a:pt x="34737" y="1754"/>
                    <a:pt x="34314" y="1960"/>
                    <a:pt x="33944" y="2166"/>
                  </a:cubicBezTo>
                  <a:cubicBezTo>
                    <a:pt x="33545" y="2343"/>
                    <a:pt x="33085" y="2582"/>
                    <a:pt x="32670" y="2582"/>
                  </a:cubicBezTo>
                  <a:cubicBezTo>
                    <a:pt x="32488" y="2582"/>
                    <a:pt x="32316" y="2536"/>
                    <a:pt x="32161" y="2420"/>
                  </a:cubicBezTo>
                  <a:cubicBezTo>
                    <a:pt x="31562" y="1989"/>
                    <a:pt x="30999" y="1819"/>
                    <a:pt x="30459" y="1819"/>
                  </a:cubicBezTo>
                  <a:cubicBezTo>
                    <a:pt x="29563" y="1819"/>
                    <a:pt x="28729" y="2286"/>
                    <a:pt x="27894" y="2802"/>
                  </a:cubicBezTo>
                  <a:cubicBezTo>
                    <a:pt x="27767" y="2675"/>
                    <a:pt x="27640" y="2611"/>
                    <a:pt x="27576" y="2484"/>
                  </a:cubicBezTo>
                  <a:cubicBezTo>
                    <a:pt x="27894" y="956"/>
                    <a:pt x="27321" y="128"/>
                    <a:pt x="25729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5" name="Google Shape;19435;p25"/>
            <p:cNvSpPr/>
            <p:nvPr/>
          </p:nvSpPr>
          <p:spPr>
            <a:xfrm>
              <a:off x="4116475" y="3040675"/>
              <a:ext cx="722825" cy="578150"/>
            </a:xfrm>
            <a:custGeom>
              <a:avLst/>
              <a:gdLst/>
              <a:ahLst/>
              <a:cxnLst/>
              <a:rect l="l" t="t" r="r" b="b"/>
              <a:pathLst>
                <a:path w="28913" h="23126" extrusionOk="0">
                  <a:moveTo>
                    <a:pt x="28287" y="1"/>
                  </a:moveTo>
                  <a:cubicBezTo>
                    <a:pt x="28155" y="1"/>
                    <a:pt x="28004" y="57"/>
                    <a:pt x="27830" y="187"/>
                  </a:cubicBezTo>
                  <a:lnTo>
                    <a:pt x="18660" y="6173"/>
                  </a:lnTo>
                  <a:cubicBezTo>
                    <a:pt x="18532" y="6301"/>
                    <a:pt x="18405" y="6428"/>
                    <a:pt x="18214" y="6556"/>
                  </a:cubicBezTo>
                  <a:cubicBezTo>
                    <a:pt x="16749" y="7702"/>
                    <a:pt x="15284" y="8976"/>
                    <a:pt x="13756" y="10058"/>
                  </a:cubicBezTo>
                  <a:cubicBezTo>
                    <a:pt x="11209" y="11969"/>
                    <a:pt x="8789" y="13943"/>
                    <a:pt x="6496" y="16108"/>
                  </a:cubicBezTo>
                  <a:cubicBezTo>
                    <a:pt x="4968" y="17764"/>
                    <a:pt x="3375" y="19229"/>
                    <a:pt x="1592" y="20566"/>
                  </a:cubicBezTo>
                  <a:cubicBezTo>
                    <a:pt x="828" y="21012"/>
                    <a:pt x="191" y="21712"/>
                    <a:pt x="0" y="22604"/>
                  </a:cubicBezTo>
                  <a:cubicBezTo>
                    <a:pt x="334" y="22938"/>
                    <a:pt x="813" y="23125"/>
                    <a:pt x="1268" y="23125"/>
                  </a:cubicBezTo>
                  <a:cubicBezTo>
                    <a:pt x="1334" y="23125"/>
                    <a:pt x="1400" y="23122"/>
                    <a:pt x="1465" y="23113"/>
                  </a:cubicBezTo>
                  <a:lnTo>
                    <a:pt x="1720" y="23113"/>
                  </a:lnTo>
                  <a:cubicBezTo>
                    <a:pt x="1911" y="23050"/>
                    <a:pt x="2102" y="22986"/>
                    <a:pt x="2293" y="22859"/>
                  </a:cubicBezTo>
                  <a:cubicBezTo>
                    <a:pt x="2484" y="22731"/>
                    <a:pt x="2611" y="22540"/>
                    <a:pt x="2611" y="22349"/>
                  </a:cubicBezTo>
                  <a:cubicBezTo>
                    <a:pt x="4968" y="19611"/>
                    <a:pt x="7961" y="17573"/>
                    <a:pt x="10444" y="15026"/>
                  </a:cubicBezTo>
                  <a:cubicBezTo>
                    <a:pt x="12036" y="13306"/>
                    <a:pt x="14202" y="12351"/>
                    <a:pt x="15921" y="10759"/>
                  </a:cubicBezTo>
                  <a:cubicBezTo>
                    <a:pt x="17195" y="9421"/>
                    <a:pt x="18532" y="8211"/>
                    <a:pt x="20061" y="7192"/>
                  </a:cubicBezTo>
                  <a:cubicBezTo>
                    <a:pt x="22863" y="5473"/>
                    <a:pt x="25346" y="3308"/>
                    <a:pt x="28212" y="1716"/>
                  </a:cubicBezTo>
                  <a:lnTo>
                    <a:pt x="28467" y="1652"/>
                  </a:lnTo>
                  <a:cubicBezTo>
                    <a:pt x="28594" y="1525"/>
                    <a:pt x="28722" y="1397"/>
                    <a:pt x="28785" y="1270"/>
                  </a:cubicBezTo>
                  <a:cubicBezTo>
                    <a:pt x="28849" y="1206"/>
                    <a:pt x="28913" y="1079"/>
                    <a:pt x="28913" y="1015"/>
                  </a:cubicBezTo>
                  <a:cubicBezTo>
                    <a:pt x="28913" y="824"/>
                    <a:pt x="28913" y="697"/>
                    <a:pt x="28849" y="506"/>
                  </a:cubicBezTo>
                  <a:cubicBezTo>
                    <a:pt x="28723" y="212"/>
                    <a:pt x="28542" y="1"/>
                    <a:pt x="28287" y="1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6" name="Google Shape;19436;p25"/>
            <p:cNvSpPr/>
            <p:nvPr/>
          </p:nvSpPr>
          <p:spPr>
            <a:xfrm>
              <a:off x="4154675" y="3589850"/>
              <a:ext cx="429900" cy="92650"/>
            </a:xfrm>
            <a:custGeom>
              <a:avLst/>
              <a:gdLst/>
              <a:ahLst/>
              <a:cxnLst/>
              <a:rect l="l" t="t" r="r" b="b"/>
              <a:pathLst>
                <a:path w="17196" h="3706" extrusionOk="0">
                  <a:moveTo>
                    <a:pt x="2994" y="0"/>
                  </a:moveTo>
                  <a:lnTo>
                    <a:pt x="2994" y="0"/>
                  </a:lnTo>
                  <a:cubicBezTo>
                    <a:pt x="2436" y="56"/>
                    <a:pt x="1927" y="405"/>
                    <a:pt x="1381" y="405"/>
                  </a:cubicBezTo>
                  <a:cubicBezTo>
                    <a:pt x="1304" y="405"/>
                    <a:pt x="1226" y="398"/>
                    <a:pt x="1147" y="382"/>
                  </a:cubicBezTo>
                  <a:lnTo>
                    <a:pt x="765" y="764"/>
                  </a:lnTo>
                  <a:cubicBezTo>
                    <a:pt x="574" y="955"/>
                    <a:pt x="255" y="955"/>
                    <a:pt x="1" y="1146"/>
                  </a:cubicBezTo>
                  <a:lnTo>
                    <a:pt x="1" y="1210"/>
                  </a:lnTo>
                  <a:cubicBezTo>
                    <a:pt x="1211" y="1911"/>
                    <a:pt x="2548" y="2420"/>
                    <a:pt x="3885" y="2675"/>
                  </a:cubicBezTo>
                  <a:cubicBezTo>
                    <a:pt x="7324" y="3375"/>
                    <a:pt x="10827" y="3694"/>
                    <a:pt x="14266" y="3694"/>
                  </a:cubicBezTo>
                  <a:cubicBezTo>
                    <a:pt x="14391" y="3702"/>
                    <a:pt x="14517" y="3706"/>
                    <a:pt x="14642" y="3706"/>
                  </a:cubicBezTo>
                  <a:cubicBezTo>
                    <a:pt x="15534" y="3706"/>
                    <a:pt x="16413" y="3504"/>
                    <a:pt x="17195" y="3057"/>
                  </a:cubicBezTo>
                  <a:cubicBezTo>
                    <a:pt x="16752" y="3057"/>
                    <a:pt x="16371" y="2564"/>
                    <a:pt x="15901" y="2564"/>
                  </a:cubicBezTo>
                  <a:cubicBezTo>
                    <a:pt x="15695" y="2564"/>
                    <a:pt x="15473" y="2658"/>
                    <a:pt x="15221" y="2930"/>
                  </a:cubicBezTo>
                  <a:cubicBezTo>
                    <a:pt x="15153" y="3014"/>
                    <a:pt x="15045" y="3049"/>
                    <a:pt x="14922" y="3049"/>
                  </a:cubicBezTo>
                  <a:cubicBezTo>
                    <a:pt x="14580" y="3049"/>
                    <a:pt x="14122" y="2781"/>
                    <a:pt x="14075" y="2547"/>
                  </a:cubicBezTo>
                  <a:cubicBezTo>
                    <a:pt x="13993" y="1851"/>
                    <a:pt x="13647" y="1655"/>
                    <a:pt x="13258" y="1655"/>
                  </a:cubicBezTo>
                  <a:cubicBezTo>
                    <a:pt x="13043" y="1655"/>
                    <a:pt x="12814" y="1715"/>
                    <a:pt x="12610" y="1783"/>
                  </a:cubicBezTo>
                  <a:cubicBezTo>
                    <a:pt x="12304" y="1877"/>
                    <a:pt x="11998" y="1913"/>
                    <a:pt x="11692" y="1913"/>
                  </a:cubicBezTo>
                  <a:cubicBezTo>
                    <a:pt x="10764" y="1913"/>
                    <a:pt x="9839" y="1586"/>
                    <a:pt x="8930" y="1586"/>
                  </a:cubicBezTo>
                  <a:cubicBezTo>
                    <a:pt x="8519" y="1586"/>
                    <a:pt x="8110" y="1653"/>
                    <a:pt x="7706" y="1847"/>
                  </a:cubicBezTo>
                  <a:cubicBezTo>
                    <a:pt x="7655" y="1864"/>
                    <a:pt x="7604" y="1872"/>
                    <a:pt x="7554" y="1872"/>
                  </a:cubicBezTo>
                  <a:cubicBezTo>
                    <a:pt x="7417" y="1872"/>
                    <a:pt x="7290" y="1813"/>
                    <a:pt x="7197" y="1720"/>
                  </a:cubicBezTo>
                  <a:cubicBezTo>
                    <a:pt x="6937" y="1170"/>
                    <a:pt x="6519" y="1080"/>
                    <a:pt x="6069" y="1080"/>
                  </a:cubicBezTo>
                  <a:cubicBezTo>
                    <a:pt x="5850" y="1080"/>
                    <a:pt x="5623" y="1102"/>
                    <a:pt x="5403" y="1102"/>
                  </a:cubicBezTo>
                  <a:cubicBezTo>
                    <a:pt x="5079" y="1102"/>
                    <a:pt x="4770" y="1056"/>
                    <a:pt x="4522" y="828"/>
                  </a:cubicBezTo>
                  <a:cubicBezTo>
                    <a:pt x="4493" y="799"/>
                    <a:pt x="4455" y="787"/>
                    <a:pt x="4413" y="787"/>
                  </a:cubicBezTo>
                  <a:cubicBezTo>
                    <a:pt x="4267" y="787"/>
                    <a:pt x="4076" y="935"/>
                    <a:pt x="4076" y="1083"/>
                  </a:cubicBezTo>
                  <a:cubicBezTo>
                    <a:pt x="4045" y="1783"/>
                    <a:pt x="3822" y="1958"/>
                    <a:pt x="3487" y="1958"/>
                  </a:cubicBezTo>
                  <a:cubicBezTo>
                    <a:pt x="3153" y="1958"/>
                    <a:pt x="2707" y="1783"/>
                    <a:pt x="2230" y="1783"/>
                  </a:cubicBezTo>
                  <a:cubicBezTo>
                    <a:pt x="2675" y="1337"/>
                    <a:pt x="2994" y="701"/>
                    <a:pt x="2994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7" name="Google Shape;19437;p25"/>
            <p:cNvSpPr/>
            <p:nvPr/>
          </p:nvSpPr>
          <p:spPr>
            <a:xfrm>
              <a:off x="3801225" y="3494500"/>
              <a:ext cx="257950" cy="61650"/>
            </a:xfrm>
            <a:custGeom>
              <a:avLst/>
              <a:gdLst/>
              <a:ahLst/>
              <a:cxnLst/>
              <a:rect l="l" t="t" r="r" b="b"/>
              <a:pathLst>
                <a:path w="10318" h="2466" extrusionOk="0">
                  <a:moveTo>
                    <a:pt x="7203" y="0"/>
                  </a:moveTo>
                  <a:cubicBezTo>
                    <a:pt x="6688" y="0"/>
                    <a:pt x="6397" y="404"/>
                    <a:pt x="6305" y="1139"/>
                  </a:cubicBezTo>
                  <a:lnTo>
                    <a:pt x="6114" y="1139"/>
                  </a:lnTo>
                  <a:cubicBezTo>
                    <a:pt x="5605" y="1139"/>
                    <a:pt x="5095" y="1465"/>
                    <a:pt x="4553" y="1465"/>
                  </a:cubicBezTo>
                  <a:cubicBezTo>
                    <a:pt x="4418" y="1465"/>
                    <a:pt x="4280" y="1445"/>
                    <a:pt x="4140" y="1394"/>
                  </a:cubicBezTo>
                  <a:lnTo>
                    <a:pt x="1593" y="1458"/>
                  </a:lnTo>
                  <a:cubicBezTo>
                    <a:pt x="1020" y="1585"/>
                    <a:pt x="383" y="1330"/>
                    <a:pt x="1" y="1904"/>
                  </a:cubicBezTo>
                  <a:cubicBezTo>
                    <a:pt x="1108" y="1878"/>
                    <a:pt x="2227" y="1831"/>
                    <a:pt x="3351" y="1831"/>
                  </a:cubicBezTo>
                  <a:cubicBezTo>
                    <a:pt x="5006" y="1831"/>
                    <a:pt x="6675" y="1932"/>
                    <a:pt x="8343" y="2349"/>
                  </a:cubicBezTo>
                  <a:cubicBezTo>
                    <a:pt x="8518" y="2430"/>
                    <a:pt x="8673" y="2465"/>
                    <a:pt x="8812" y="2465"/>
                  </a:cubicBezTo>
                  <a:cubicBezTo>
                    <a:pt x="9333" y="2465"/>
                    <a:pt x="9634" y="1974"/>
                    <a:pt x="9935" y="1521"/>
                  </a:cubicBezTo>
                  <a:cubicBezTo>
                    <a:pt x="10063" y="1394"/>
                    <a:pt x="10190" y="1267"/>
                    <a:pt x="10318" y="1139"/>
                  </a:cubicBezTo>
                  <a:cubicBezTo>
                    <a:pt x="9681" y="311"/>
                    <a:pt x="8725" y="503"/>
                    <a:pt x="7898" y="184"/>
                  </a:cubicBezTo>
                  <a:cubicBezTo>
                    <a:pt x="7632" y="60"/>
                    <a:pt x="7401" y="0"/>
                    <a:pt x="7203" y="0"/>
                  </a:cubicBezTo>
                  <a:close/>
                </a:path>
              </a:pathLst>
            </a:custGeom>
            <a:solidFill>
              <a:srgbClr val="F1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8" name="Google Shape;19438;p25"/>
            <p:cNvSpPr/>
            <p:nvPr/>
          </p:nvSpPr>
          <p:spPr>
            <a:xfrm>
              <a:off x="4044825" y="3551625"/>
              <a:ext cx="57350" cy="39825"/>
            </a:xfrm>
            <a:custGeom>
              <a:avLst/>
              <a:gdLst/>
              <a:ahLst/>
              <a:cxnLst/>
              <a:rect l="l" t="t" r="r" b="b"/>
              <a:pathLst>
                <a:path w="2294" h="1593" extrusionOk="0">
                  <a:moveTo>
                    <a:pt x="574" y="1"/>
                  </a:moveTo>
                  <a:cubicBezTo>
                    <a:pt x="191" y="128"/>
                    <a:pt x="0" y="383"/>
                    <a:pt x="191" y="765"/>
                  </a:cubicBezTo>
                  <a:cubicBezTo>
                    <a:pt x="637" y="1274"/>
                    <a:pt x="1338" y="1593"/>
                    <a:pt x="2038" y="1593"/>
                  </a:cubicBezTo>
                  <a:cubicBezTo>
                    <a:pt x="2293" y="64"/>
                    <a:pt x="2293" y="64"/>
                    <a:pt x="574" y="1"/>
                  </a:cubicBez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9" name="Google Shape;19439;p25"/>
            <p:cNvSpPr/>
            <p:nvPr/>
          </p:nvSpPr>
          <p:spPr>
            <a:xfrm>
              <a:off x="4009800" y="3522975"/>
              <a:ext cx="49375" cy="47775"/>
            </a:xfrm>
            <a:custGeom>
              <a:avLst/>
              <a:gdLst/>
              <a:ahLst/>
              <a:cxnLst/>
              <a:rect l="l" t="t" r="r" b="b"/>
              <a:pathLst>
                <a:path w="1975" h="1911" extrusionOk="0">
                  <a:moveTo>
                    <a:pt x="1592" y="0"/>
                  </a:moveTo>
                  <a:cubicBezTo>
                    <a:pt x="892" y="191"/>
                    <a:pt x="828" y="1210"/>
                    <a:pt x="0" y="1210"/>
                  </a:cubicBezTo>
                  <a:lnTo>
                    <a:pt x="1592" y="1911"/>
                  </a:lnTo>
                  <a:lnTo>
                    <a:pt x="1975" y="1147"/>
                  </a:lnTo>
                  <a:cubicBezTo>
                    <a:pt x="1592" y="892"/>
                    <a:pt x="1975" y="319"/>
                    <a:pt x="1592" y="0"/>
                  </a:cubicBezTo>
                  <a:close/>
                </a:path>
              </a:pathLst>
            </a:custGeom>
            <a:solidFill>
              <a:srgbClr val="F286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0" name="Google Shape;19440;p25"/>
            <p:cNvSpPr/>
            <p:nvPr/>
          </p:nvSpPr>
          <p:spPr>
            <a:xfrm>
              <a:off x="4603650" y="3647100"/>
              <a:ext cx="28675" cy="11625"/>
            </a:xfrm>
            <a:custGeom>
              <a:avLst/>
              <a:gdLst/>
              <a:ahLst/>
              <a:cxnLst/>
              <a:rect l="l" t="t" r="r" b="b"/>
              <a:pathLst>
                <a:path w="1147" h="465" extrusionOk="0">
                  <a:moveTo>
                    <a:pt x="881" y="0"/>
                  </a:moveTo>
                  <a:cubicBezTo>
                    <a:pt x="530" y="0"/>
                    <a:pt x="204" y="41"/>
                    <a:pt x="0" y="449"/>
                  </a:cubicBezTo>
                  <a:cubicBezTo>
                    <a:pt x="73" y="459"/>
                    <a:pt x="145" y="464"/>
                    <a:pt x="217" y="464"/>
                  </a:cubicBezTo>
                  <a:cubicBezTo>
                    <a:pt x="586" y="464"/>
                    <a:pt x="933" y="323"/>
                    <a:pt x="1147" y="3"/>
                  </a:cubicBezTo>
                  <a:cubicBezTo>
                    <a:pt x="1058" y="3"/>
                    <a:pt x="968" y="0"/>
                    <a:pt x="881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1" name="Google Shape;19441;p25"/>
            <p:cNvSpPr/>
            <p:nvPr/>
          </p:nvSpPr>
          <p:spPr>
            <a:xfrm>
              <a:off x="4584550" y="3656300"/>
              <a:ext cx="19125" cy="10300"/>
            </a:xfrm>
            <a:custGeom>
              <a:avLst/>
              <a:gdLst/>
              <a:ahLst/>
              <a:cxnLst/>
              <a:rect l="l" t="t" r="r" b="b"/>
              <a:pathLst>
                <a:path w="765" h="412" extrusionOk="0">
                  <a:moveTo>
                    <a:pt x="606" y="1"/>
                  </a:moveTo>
                  <a:cubicBezTo>
                    <a:pt x="345" y="1"/>
                    <a:pt x="106" y="134"/>
                    <a:pt x="0" y="399"/>
                  </a:cubicBezTo>
                  <a:cubicBezTo>
                    <a:pt x="42" y="407"/>
                    <a:pt x="84" y="411"/>
                    <a:pt x="125" y="411"/>
                  </a:cubicBezTo>
                  <a:cubicBezTo>
                    <a:pt x="399" y="411"/>
                    <a:pt x="654" y="238"/>
                    <a:pt x="764" y="17"/>
                  </a:cubicBezTo>
                  <a:cubicBezTo>
                    <a:pt x="711" y="6"/>
                    <a:pt x="658" y="1"/>
                    <a:pt x="606" y="1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2" name="Google Shape;19442;p25"/>
            <p:cNvSpPr/>
            <p:nvPr/>
          </p:nvSpPr>
          <p:spPr>
            <a:xfrm>
              <a:off x="4127600" y="3101950"/>
              <a:ext cx="36650" cy="20525"/>
            </a:xfrm>
            <a:custGeom>
              <a:avLst/>
              <a:gdLst/>
              <a:ahLst/>
              <a:cxnLst/>
              <a:rect l="l" t="t" r="r" b="b"/>
              <a:pathLst>
                <a:path w="1466" h="821" extrusionOk="0">
                  <a:moveTo>
                    <a:pt x="257" y="1"/>
                  </a:moveTo>
                  <a:cubicBezTo>
                    <a:pt x="171" y="1"/>
                    <a:pt x="86" y="10"/>
                    <a:pt x="1" y="29"/>
                  </a:cubicBezTo>
                  <a:cubicBezTo>
                    <a:pt x="164" y="517"/>
                    <a:pt x="651" y="821"/>
                    <a:pt x="1185" y="821"/>
                  </a:cubicBezTo>
                  <a:cubicBezTo>
                    <a:pt x="1278" y="821"/>
                    <a:pt x="1372" y="812"/>
                    <a:pt x="1466" y="793"/>
                  </a:cubicBezTo>
                  <a:cubicBezTo>
                    <a:pt x="1249" y="304"/>
                    <a:pt x="754" y="1"/>
                    <a:pt x="257" y="1"/>
                  </a:cubicBezTo>
                  <a:close/>
                </a:path>
              </a:pathLst>
            </a:custGeom>
            <a:solidFill>
              <a:srgbClr val="F7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3" name="Google Shape;19443;p25"/>
            <p:cNvSpPr/>
            <p:nvPr/>
          </p:nvSpPr>
          <p:spPr>
            <a:xfrm>
              <a:off x="4536775" y="3592725"/>
              <a:ext cx="93975" cy="38425"/>
            </a:xfrm>
            <a:custGeom>
              <a:avLst/>
              <a:gdLst/>
              <a:ahLst/>
              <a:cxnLst/>
              <a:rect l="l" t="t" r="r" b="b"/>
              <a:pathLst>
                <a:path w="3759" h="1537" extrusionOk="0">
                  <a:moveTo>
                    <a:pt x="2499" y="0"/>
                  </a:moveTo>
                  <a:cubicBezTo>
                    <a:pt x="2166" y="0"/>
                    <a:pt x="1826" y="220"/>
                    <a:pt x="1529" y="331"/>
                  </a:cubicBezTo>
                  <a:cubicBezTo>
                    <a:pt x="1020" y="522"/>
                    <a:pt x="1" y="458"/>
                    <a:pt x="128" y="1222"/>
                  </a:cubicBezTo>
                  <a:cubicBezTo>
                    <a:pt x="192" y="1456"/>
                    <a:pt x="326" y="1527"/>
                    <a:pt x="494" y="1527"/>
                  </a:cubicBezTo>
                  <a:cubicBezTo>
                    <a:pt x="751" y="1527"/>
                    <a:pt x="1087" y="1359"/>
                    <a:pt x="1364" y="1359"/>
                  </a:cubicBezTo>
                  <a:cubicBezTo>
                    <a:pt x="1447" y="1359"/>
                    <a:pt x="1524" y="1374"/>
                    <a:pt x="1593" y="1414"/>
                  </a:cubicBezTo>
                  <a:cubicBezTo>
                    <a:pt x="1832" y="1414"/>
                    <a:pt x="2095" y="1289"/>
                    <a:pt x="2368" y="1289"/>
                  </a:cubicBezTo>
                  <a:cubicBezTo>
                    <a:pt x="2532" y="1289"/>
                    <a:pt x="2699" y="1334"/>
                    <a:pt x="2867" y="1477"/>
                  </a:cubicBezTo>
                  <a:cubicBezTo>
                    <a:pt x="2894" y="1519"/>
                    <a:pt x="2931" y="1536"/>
                    <a:pt x="2972" y="1536"/>
                  </a:cubicBezTo>
                  <a:cubicBezTo>
                    <a:pt x="3123" y="1536"/>
                    <a:pt x="3340" y="1308"/>
                    <a:pt x="3440" y="1159"/>
                  </a:cubicBezTo>
                  <a:cubicBezTo>
                    <a:pt x="3758" y="777"/>
                    <a:pt x="3376" y="649"/>
                    <a:pt x="3185" y="458"/>
                  </a:cubicBezTo>
                  <a:cubicBezTo>
                    <a:pt x="2972" y="113"/>
                    <a:pt x="2738" y="0"/>
                    <a:pt x="2499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4" name="Google Shape;19444;p25"/>
            <p:cNvSpPr/>
            <p:nvPr/>
          </p:nvSpPr>
          <p:spPr>
            <a:xfrm>
              <a:off x="4581350" y="3640000"/>
              <a:ext cx="6400" cy="4000"/>
            </a:xfrm>
            <a:custGeom>
              <a:avLst/>
              <a:gdLst/>
              <a:ahLst/>
              <a:cxnLst/>
              <a:rect l="l" t="t" r="r" b="b"/>
              <a:pathLst>
                <a:path w="256" h="160" extrusionOk="0">
                  <a:moveTo>
                    <a:pt x="128" y="0"/>
                  </a:moveTo>
                  <a:cubicBezTo>
                    <a:pt x="80" y="0"/>
                    <a:pt x="33" y="32"/>
                    <a:pt x="1" y="96"/>
                  </a:cubicBezTo>
                  <a:cubicBezTo>
                    <a:pt x="1" y="96"/>
                    <a:pt x="65" y="159"/>
                    <a:pt x="128" y="159"/>
                  </a:cubicBezTo>
                  <a:cubicBezTo>
                    <a:pt x="128" y="159"/>
                    <a:pt x="192" y="96"/>
                    <a:pt x="256" y="96"/>
                  </a:cubicBezTo>
                  <a:cubicBezTo>
                    <a:pt x="224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5" name="Google Shape;19445;p25"/>
            <p:cNvSpPr/>
            <p:nvPr/>
          </p:nvSpPr>
          <p:spPr>
            <a:xfrm>
              <a:off x="4401450" y="3122675"/>
              <a:ext cx="136950" cy="131250"/>
            </a:xfrm>
            <a:custGeom>
              <a:avLst/>
              <a:gdLst/>
              <a:ahLst/>
              <a:cxnLst/>
              <a:rect l="l" t="t" r="r" b="b"/>
              <a:pathLst>
                <a:path w="5478" h="5250" extrusionOk="0">
                  <a:moveTo>
                    <a:pt x="4612" y="0"/>
                  </a:moveTo>
                  <a:cubicBezTo>
                    <a:pt x="4525" y="0"/>
                    <a:pt x="4431" y="10"/>
                    <a:pt x="4331" y="28"/>
                  </a:cubicBezTo>
                  <a:cubicBezTo>
                    <a:pt x="2866" y="346"/>
                    <a:pt x="1529" y="1110"/>
                    <a:pt x="446" y="2257"/>
                  </a:cubicBezTo>
                  <a:cubicBezTo>
                    <a:pt x="255" y="2511"/>
                    <a:pt x="192" y="2957"/>
                    <a:pt x="128" y="3148"/>
                  </a:cubicBezTo>
                  <a:cubicBezTo>
                    <a:pt x="1" y="4295"/>
                    <a:pt x="637" y="5250"/>
                    <a:pt x="1465" y="5250"/>
                  </a:cubicBezTo>
                  <a:cubicBezTo>
                    <a:pt x="3057" y="5186"/>
                    <a:pt x="5477" y="2575"/>
                    <a:pt x="5414" y="983"/>
                  </a:cubicBezTo>
                  <a:cubicBezTo>
                    <a:pt x="5414" y="328"/>
                    <a:pt x="5133" y="0"/>
                    <a:pt x="461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6" name="Google Shape;19446;p25"/>
            <p:cNvSpPr/>
            <p:nvPr/>
          </p:nvSpPr>
          <p:spPr>
            <a:xfrm>
              <a:off x="4624350" y="3074000"/>
              <a:ext cx="27075" cy="11450"/>
            </a:xfrm>
            <a:custGeom>
              <a:avLst/>
              <a:gdLst/>
              <a:ahLst/>
              <a:cxnLst/>
              <a:rect l="l" t="t" r="r" b="b"/>
              <a:pathLst>
                <a:path w="1083" h="458" extrusionOk="0">
                  <a:moveTo>
                    <a:pt x="0" y="1"/>
                  </a:moveTo>
                  <a:cubicBezTo>
                    <a:pt x="140" y="280"/>
                    <a:pt x="417" y="458"/>
                    <a:pt x="730" y="458"/>
                  </a:cubicBezTo>
                  <a:cubicBezTo>
                    <a:pt x="844" y="458"/>
                    <a:pt x="964" y="434"/>
                    <a:pt x="1083" y="383"/>
                  </a:cubicBezTo>
                  <a:cubicBezTo>
                    <a:pt x="828" y="1"/>
                    <a:pt x="446" y="1"/>
                    <a:pt x="0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7" name="Google Shape;19447;p25"/>
            <p:cNvSpPr/>
            <p:nvPr/>
          </p:nvSpPr>
          <p:spPr>
            <a:xfrm>
              <a:off x="4048000" y="3522975"/>
              <a:ext cx="11175" cy="28675"/>
            </a:xfrm>
            <a:custGeom>
              <a:avLst/>
              <a:gdLst/>
              <a:ahLst/>
              <a:cxnLst/>
              <a:rect l="l" t="t" r="r" b="b"/>
              <a:pathLst>
                <a:path w="447" h="1147" extrusionOk="0">
                  <a:moveTo>
                    <a:pt x="64" y="0"/>
                  </a:moveTo>
                  <a:cubicBezTo>
                    <a:pt x="64" y="446"/>
                    <a:pt x="1" y="892"/>
                    <a:pt x="447" y="1147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8" name="Google Shape;19448;p25"/>
            <p:cNvSpPr/>
            <p:nvPr/>
          </p:nvSpPr>
          <p:spPr>
            <a:xfrm>
              <a:off x="446035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9" name="Google Shape;19449;p25"/>
            <p:cNvSpPr/>
            <p:nvPr/>
          </p:nvSpPr>
          <p:spPr>
            <a:xfrm>
              <a:off x="4154675" y="3608625"/>
              <a:ext cx="19125" cy="8700"/>
            </a:xfrm>
            <a:custGeom>
              <a:avLst/>
              <a:gdLst/>
              <a:ahLst/>
              <a:cxnLst/>
              <a:rect l="l" t="t" r="r" b="b"/>
              <a:pathLst>
                <a:path w="765" h="348" extrusionOk="0">
                  <a:moveTo>
                    <a:pt x="640" y="1"/>
                  </a:moveTo>
                  <a:cubicBezTo>
                    <a:pt x="379" y="1"/>
                    <a:pt x="166" y="166"/>
                    <a:pt x="1" y="332"/>
                  </a:cubicBezTo>
                  <a:cubicBezTo>
                    <a:pt x="55" y="343"/>
                    <a:pt x="110" y="348"/>
                    <a:pt x="164" y="348"/>
                  </a:cubicBezTo>
                  <a:cubicBezTo>
                    <a:pt x="423" y="348"/>
                    <a:pt x="659" y="224"/>
                    <a:pt x="765" y="13"/>
                  </a:cubicBezTo>
                  <a:cubicBezTo>
                    <a:pt x="722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0" name="Google Shape;19450;p25"/>
            <p:cNvSpPr/>
            <p:nvPr/>
          </p:nvSpPr>
          <p:spPr>
            <a:xfrm>
              <a:off x="4067100" y="3006825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4" y="0"/>
                  </a:moveTo>
                  <a:cubicBezTo>
                    <a:pt x="429" y="0"/>
                    <a:pt x="167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1" y="407"/>
                    <a:pt x="663" y="234"/>
                    <a:pt x="829" y="13"/>
                  </a:cubicBezTo>
                  <a:cubicBezTo>
                    <a:pt x="787" y="4"/>
                    <a:pt x="745" y="0"/>
                    <a:pt x="70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1" name="Google Shape;19451;p25"/>
            <p:cNvSpPr/>
            <p:nvPr/>
          </p:nvSpPr>
          <p:spPr>
            <a:xfrm>
              <a:off x="4087800" y="2988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2" name="Google Shape;19452;p25"/>
            <p:cNvSpPr/>
            <p:nvPr/>
          </p:nvSpPr>
          <p:spPr>
            <a:xfrm>
              <a:off x="4106925" y="3007125"/>
              <a:ext cx="3200" cy="4800"/>
            </a:xfrm>
            <a:custGeom>
              <a:avLst/>
              <a:gdLst/>
              <a:ahLst/>
              <a:cxnLst/>
              <a:rect l="l" t="t" r="r" b="b"/>
              <a:pathLst>
                <a:path w="128" h="192" extrusionOk="0">
                  <a:moveTo>
                    <a:pt x="0" y="1"/>
                  </a:moveTo>
                  <a:lnTo>
                    <a:pt x="64" y="192"/>
                  </a:lnTo>
                  <a:lnTo>
                    <a:pt x="127" y="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3" name="Google Shape;19453;p25"/>
            <p:cNvSpPr/>
            <p:nvPr/>
          </p:nvSpPr>
          <p:spPr>
            <a:xfrm>
              <a:off x="4643450" y="3038975"/>
              <a:ext cx="22325" cy="22375"/>
            </a:xfrm>
            <a:custGeom>
              <a:avLst/>
              <a:gdLst/>
              <a:ahLst/>
              <a:cxnLst/>
              <a:rect l="l" t="t" r="r" b="b"/>
              <a:pathLst>
                <a:path w="893" h="895" extrusionOk="0">
                  <a:moveTo>
                    <a:pt x="510" y="0"/>
                  </a:moveTo>
                  <a:cubicBezTo>
                    <a:pt x="255" y="128"/>
                    <a:pt x="1" y="383"/>
                    <a:pt x="64" y="701"/>
                  </a:cubicBezTo>
                  <a:cubicBezTo>
                    <a:pt x="105" y="824"/>
                    <a:pt x="200" y="895"/>
                    <a:pt x="313" y="895"/>
                  </a:cubicBezTo>
                  <a:cubicBezTo>
                    <a:pt x="375" y="895"/>
                    <a:pt x="442" y="873"/>
                    <a:pt x="510" y="828"/>
                  </a:cubicBezTo>
                  <a:cubicBezTo>
                    <a:pt x="765" y="765"/>
                    <a:pt x="892" y="510"/>
                    <a:pt x="892" y="255"/>
                  </a:cubicBezTo>
                  <a:cubicBezTo>
                    <a:pt x="892" y="64"/>
                    <a:pt x="701" y="0"/>
                    <a:pt x="510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4" name="Google Shape;19454;p25"/>
            <p:cNvSpPr/>
            <p:nvPr/>
          </p:nvSpPr>
          <p:spPr>
            <a:xfrm>
              <a:off x="4775600" y="3155075"/>
              <a:ext cx="598650" cy="375600"/>
            </a:xfrm>
            <a:custGeom>
              <a:avLst/>
              <a:gdLst/>
              <a:ahLst/>
              <a:cxnLst/>
              <a:rect l="l" t="t" r="r" b="b"/>
              <a:pathLst>
                <a:path w="23946" h="15024" extrusionOk="0">
                  <a:moveTo>
                    <a:pt x="13605" y="1"/>
                  </a:moveTo>
                  <a:cubicBezTo>
                    <a:pt x="12692" y="1"/>
                    <a:pt x="12278" y="557"/>
                    <a:pt x="12037" y="1343"/>
                  </a:cubicBezTo>
                  <a:cubicBezTo>
                    <a:pt x="12100" y="1597"/>
                    <a:pt x="12419" y="1789"/>
                    <a:pt x="12291" y="2043"/>
                  </a:cubicBezTo>
                  <a:cubicBezTo>
                    <a:pt x="12249" y="2128"/>
                    <a:pt x="12185" y="2156"/>
                    <a:pt x="12112" y="2156"/>
                  </a:cubicBezTo>
                  <a:cubicBezTo>
                    <a:pt x="11966" y="2156"/>
                    <a:pt x="11782" y="2043"/>
                    <a:pt x="11655" y="2043"/>
                  </a:cubicBezTo>
                  <a:cubicBezTo>
                    <a:pt x="11272" y="2043"/>
                    <a:pt x="10890" y="2298"/>
                    <a:pt x="10699" y="2553"/>
                  </a:cubicBezTo>
                  <a:cubicBezTo>
                    <a:pt x="8470" y="5164"/>
                    <a:pt x="5987" y="7393"/>
                    <a:pt x="3758" y="9940"/>
                  </a:cubicBezTo>
                  <a:cubicBezTo>
                    <a:pt x="2930" y="10959"/>
                    <a:pt x="1592" y="11596"/>
                    <a:pt x="1401" y="13061"/>
                  </a:cubicBezTo>
                  <a:cubicBezTo>
                    <a:pt x="1401" y="13219"/>
                    <a:pt x="1621" y="13553"/>
                    <a:pt x="1368" y="13553"/>
                  </a:cubicBezTo>
                  <a:cubicBezTo>
                    <a:pt x="1316" y="13553"/>
                    <a:pt x="1244" y="13539"/>
                    <a:pt x="1147" y="13506"/>
                  </a:cubicBezTo>
                  <a:cubicBezTo>
                    <a:pt x="573" y="13825"/>
                    <a:pt x="0" y="14080"/>
                    <a:pt x="446" y="14844"/>
                  </a:cubicBezTo>
                  <a:cubicBezTo>
                    <a:pt x="816" y="14967"/>
                    <a:pt x="1166" y="15023"/>
                    <a:pt x="1501" y="15023"/>
                  </a:cubicBezTo>
                  <a:cubicBezTo>
                    <a:pt x="2552" y="15023"/>
                    <a:pt x="3446" y="14470"/>
                    <a:pt x="4267" y="13697"/>
                  </a:cubicBezTo>
                  <a:cubicBezTo>
                    <a:pt x="4633" y="13332"/>
                    <a:pt x="4966" y="12736"/>
                    <a:pt x="5502" y="12736"/>
                  </a:cubicBezTo>
                  <a:cubicBezTo>
                    <a:pt x="5713" y="12736"/>
                    <a:pt x="5954" y="12827"/>
                    <a:pt x="6241" y="13061"/>
                  </a:cubicBezTo>
                  <a:cubicBezTo>
                    <a:pt x="6305" y="13188"/>
                    <a:pt x="6369" y="13315"/>
                    <a:pt x="6496" y="13443"/>
                  </a:cubicBezTo>
                  <a:cubicBezTo>
                    <a:pt x="6682" y="13628"/>
                    <a:pt x="6932" y="13727"/>
                    <a:pt x="7184" y="13727"/>
                  </a:cubicBezTo>
                  <a:cubicBezTo>
                    <a:pt x="7365" y="13727"/>
                    <a:pt x="7547" y="13676"/>
                    <a:pt x="7706" y="13570"/>
                  </a:cubicBezTo>
                  <a:cubicBezTo>
                    <a:pt x="9905" y="13570"/>
                    <a:pt x="12160" y="13182"/>
                    <a:pt x="14367" y="13182"/>
                  </a:cubicBezTo>
                  <a:cubicBezTo>
                    <a:pt x="14524" y="13182"/>
                    <a:pt x="14682" y="13184"/>
                    <a:pt x="14839" y="13188"/>
                  </a:cubicBezTo>
                  <a:cubicBezTo>
                    <a:pt x="15221" y="12870"/>
                    <a:pt x="15667" y="12806"/>
                    <a:pt x="15985" y="12487"/>
                  </a:cubicBezTo>
                  <a:cubicBezTo>
                    <a:pt x="18596" y="10067"/>
                    <a:pt x="20952" y="7329"/>
                    <a:pt x="23500" y="4782"/>
                  </a:cubicBezTo>
                  <a:cubicBezTo>
                    <a:pt x="23882" y="4527"/>
                    <a:pt x="23946" y="4017"/>
                    <a:pt x="23754" y="3635"/>
                  </a:cubicBezTo>
                  <a:cubicBezTo>
                    <a:pt x="22492" y="3113"/>
                    <a:pt x="21259" y="2323"/>
                    <a:pt x="19934" y="2323"/>
                  </a:cubicBezTo>
                  <a:cubicBezTo>
                    <a:pt x="19321" y="2323"/>
                    <a:pt x="18688" y="2492"/>
                    <a:pt x="18023" y="2935"/>
                  </a:cubicBezTo>
                  <a:cubicBezTo>
                    <a:pt x="17832" y="3020"/>
                    <a:pt x="17634" y="3062"/>
                    <a:pt x="17440" y="3062"/>
                  </a:cubicBezTo>
                  <a:cubicBezTo>
                    <a:pt x="17053" y="3062"/>
                    <a:pt x="16686" y="2892"/>
                    <a:pt x="16431" y="2553"/>
                  </a:cubicBezTo>
                  <a:cubicBezTo>
                    <a:pt x="15858" y="1343"/>
                    <a:pt x="14520" y="961"/>
                    <a:pt x="13756" y="5"/>
                  </a:cubicBezTo>
                  <a:cubicBezTo>
                    <a:pt x="13704" y="2"/>
                    <a:pt x="13654" y="1"/>
                    <a:pt x="13605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5" name="Google Shape;19455;p25"/>
            <p:cNvSpPr/>
            <p:nvPr/>
          </p:nvSpPr>
          <p:spPr>
            <a:xfrm>
              <a:off x="5146550" y="3099475"/>
              <a:ext cx="396450" cy="388900"/>
            </a:xfrm>
            <a:custGeom>
              <a:avLst/>
              <a:gdLst/>
              <a:ahLst/>
              <a:cxnLst/>
              <a:rect l="l" t="t" r="r" b="b"/>
              <a:pathLst>
                <a:path w="15858" h="15556" extrusionOk="0">
                  <a:moveTo>
                    <a:pt x="15030" y="0"/>
                  </a:moveTo>
                  <a:cubicBezTo>
                    <a:pt x="14775" y="0"/>
                    <a:pt x="14521" y="64"/>
                    <a:pt x="14330" y="192"/>
                  </a:cubicBezTo>
                  <a:cubicBezTo>
                    <a:pt x="14202" y="255"/>
                    <a:pt x="14075" y="319"/>
                    <a:pt x="13947" y="446"/>
                  </a:cubicBezTo>
                  <a:cubicBezTo>
                    <a:pt x="13820" y="510"/>
                    <a:pt x="13693" y="637"/>
                    <a:pt x="13629" y="765"/>
                  </a:cubicBezTo>
                  <a:cubicBezTo>
                    <a:pt x="13502" y="892"/>
                    <a:pt x="13502" y="956"/>
                    <a:pt x="13311" y="1083"/>
                  </a:cubicBezTo>
                  <a:cubicBezTo>
                    <a:pt x="13183" y="1274"/>
                    <a:pt x="12992" y="1402"/>
                    <a:pt x="12801" y="1593"/>
                  </a:cubicBezTo>
                  <a:cubicBezTo>
                    <a:pt x="11528" y="2994"/>
                    <a:pt x="9744" y="4013"/>
                    <a:pt x="8853" y="5859"/>
                  </a:cubicBezTo>
                  <a:cubicBezTo>
                    <a:pt x="8280" y="7197"/>
                    <a:pt x="7070" y="7897"/>
                    <a:pt x="6114" y="8916"/>
                  </a:cubicBezTo>
                  <a:cubicBezTo>
                    <a:pt x="4140" y="11145"/>
                    <a:pt x="2039" y="13247"/>
                    <a:pt x="1" y="15412"/>
                  </a:cubicBezTo>
                  <a:cubicBezTo>
                    <a:pt x="319" y="15507"/>
                    <a:pt x="653" y="15555"/>
                    <a:pt x="980" y="15555"/>
                  </a:cubicBezTo>
                  <a:cubicBezTo>
                    <a:pt x="1306" y="15555"/>
                    <a:pt x="1625" y="15507"/>
                    <a:pt x="1911" y="15412"/>
                  </a:cubicBezTo>
                  <a:cubicBezTo>
                    <a:pt x="2484" y="14902"/>
                    <a:pt x="3249" y="14775"/>
                    <a:pt x="3758" y="14138"/>
                  </a:cubicBezTo>
                  <a:cubicBezTo>
                    <a:pt x="6242" y="11081"/>
                    <a:pt x="9235" y="8470"/>
                    <a:pt x="11846" y="5477"/>
                  </a:cubicBezTo>
                  <a:cubicBezTo>
                    <a:pt x="12674" y="4267"/>
                    <a:pt x="13693" y="3248"/>
                    <a:pt x="14903" y="2420"/>
                  </a:cubicBezTo>
                  <a:cubicBezTo>
                    <a:pt x="15030" y="1656"/>
                    <a:pt x="15858" y="1147"/>
                    <a:pt x="15412" y="255"/>
                  </a:cubicBezTo>
                  <a:cubicBezTo>
                    <a:pt x="15349" y="128"/>
                    <a:pt x="15157" y="64"/>
                    <a:pt x="15030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6" name="Google Shape;19456;p25"/>
            <p:cNvSpPr/>
            <p:nvPr/>
          </p:nvSpPr>
          <p:spPr>
            <a:xfrm>
              <a:off x="5452250" y="3158475"/>
              <a:ext cx="393250" cy="385225"/>
            </a:xfrm>
            <a:custGeom>
              <a:avLst/>
              <a:gdLst/>
              <a:ahLst/>
              <a:cxnLst/>
              <a:rect l="l" t="t" r="r" b="b"/>
              <a:pathLst>
                <a:path w="15730" h="15409" extrusionOk="0">
                  <a:moveTo>
                    <a:pt x="15019" y="0"/>
                  </a:moveTo>
                  <a:cubicBezTo>
                    <a:pt x="14865" y="0"/>
                    <a:pt x="14695" y="26"/>
                    <a:pt x="14520" y="60"/>
                  </a:cubicBezTo>
                  <a:cubicBezTo>
                    <a:pt x="13947" y="124"/>
                    <a:pt x="13437" y="443"/>
                    <a:pt x="13119" y="888"/>
                  </a:cubicBezTo>
                  <a:cubicBezTo>
                    <a:pt x="12355" y="1716"/>
                    <a:pt x="11591" y="2608"/>
                    <a:pt x="10890" y="3436"/>
                  </a:cubicBezTo>
                  <a:cubicBezTo>
                    <a:pt x="7897" y="6747"/>
                    <a:pt x="4394" y="9549"/>
                    <a:pt x="1465" y="12925"/>
                  </a:cubicBezTo>
                  <a:cubicBezTo>
                    <a:pt x="764" y="13561"/>
                    <a:pt x="255" y="14389"/>
                    <a:pt x="0" y="15345"/>
                  </a:cubicBezTo>
                  <a:cubicBezTo>
                    <a:pt x="127" y="15408"/>
                    <a:pt x="255" y="15408"/>
                    <a:pt x="382" y="15408"/>
                  </a:cubicBezTo>
                  <a:cubicBezTo>
                    <a:pt x="1083" y="15408"/>
                    <a:pt x="1783" y="15090"/>
                    <a:pt x="2293" y="14517"/>
                  </a:cubicBezTo>
                  <a:cubicBezTo>
                    <a:pt x="4139" y="12415"/>
                    <a:pt x="6050" y="10377"/>
                    <a:pt x="8152" y="8530"/>
                  </a:cubicBezTo>
                  <a:cubicBezTo>
                    <a:pt x="9425" y="7448"/>
                    <a:pt x="10635" y="6174"/>
                    <a:pt x="11718" y="4837"/>
                  </a:cubicBezTo>
                  <a:cubicBezTo>
                    <a:pt x="12801" y="3499"/>
                    <a:pt x="14011" y="2289"/>
                    <a:pt x="15348" y="1207"/>
                  </a:cubicBezTo>
                  <a:cubicBezTo>
                    <a:pt x="15412" y="1079"/>
                    <a:pt x="15539" y="952"/>
                    <a:pt x="15730" y="825"/>
                  </a:cubicBezTo>
                  <a:cubicBezTo>
                    <a:pt x="15730" y="178"/>
                    <a:pt x="15428" y="0"/>
                    <a:pt x="15019" y="0"/>
                  </a:cubicBezTo>
                  <a:close/>
                </a:path>
              </a:pathLst>
            </a:custGeom>
            <a:solidFill>
              <a:srgbClr val="D1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7" name="Google Shape;19457;p25"/>
            <p:cNvSpPr/>
            <p:nvPr/>
          </p:nvSpPr>
          <p:spPr>
            <a:xfrm>
              <a:off x="6052450" y="3158775"/>
              <a:ext cx="253175" cy="203425"/>
            </a:xfrm>
            <a:custGeom>
              <a:avLst/>
              <a:gdLst/>
              <a:ahLst/>
              <a:cxnLst/>
              <a:rect l="l" t="t" r="r" b="b"/>
              <a:pathLst>
                <a:path w="10127" h="8137" extrusionOk="0">
                  <a:moveTo>
                    <a:pt x="7794" y="1"/>
                  </a:moveTo>
                  <a:cubicBezTo>
                    <a:pt x="7496" y="1"/>
                    <a:pt x="7197" y="144"/>
                    <a:pt x="7006" y="431"/>
                  </a:cubicBezTo>
                  <a:cubicBezTo>
                    <a:pt x="5096" y="2659"/>
                    <a:pt x="2994" y="4697"/>
                    <a:pt x="638" y="6417"/>
                  </a:cubicBezTo>
                  <a:cubicBezTo>
                    <a:pt x="128" y="6799"/>
                    <a:pt x="1" y="7436"/>
                    <a:pt x="383" y="7945"/>
                  </a:cubicBezTo>
                  <a:lnTo>
                    <a:pt x="574" y="8136"/>
                  </a:lnTo>
                  <a:cubicBezTo>
                    <a:pt x="3695" y="5589"/>
                    <a:pt x="6879" y="3169"/>
                    <a:pt x="10127" y="813"/>
                  </a:cubicBezTo>
                  <a:cubicBezTo>
                    <a:pt x="9362" y="813"/>
                    <a:pt x="8662" y="558"/>
                    <a:pt x="8089" y="48"/>
                  </a:cubicBezTo>
                  <a:cubicBezTo>
                    <a:pt x="7993" y="17"/>
                    <a:pt x="7894" y="1"/>
                    <a:pt x="7794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8" name="Google Shape;19458;p25"/>
            <p:cNvSpPr/>
            <p:nvPr/>
          </p:nvSpPr>
          <p:spPr>
            <a:xfrm>
              <a:off x="5839125" y="3403875"/>
              <a:ext cx="168775" cy="124350"/>
            </a:xfrm>
            <a:custGeom>
              <a:avLst/>
              <a:gdLst/>
              <a:ahLst/>
              <a:cxnLst/>
              <a:rect l="l" t="t" r="r" b="b"/>
              <a:pathLst>
                <a:path w="6751" h="4974" extrusionOk="0">
                  <a:moveTo>
                    <a:pt x="5950" y="0"/>
                  </a:moveTo>
                  <a:cubicBezTo>
                    <a:pt x="5491" y="0"/>
                    <a:pt x="5141" y="642"/>
                    <a:pt x="4714" y="642"/>
                  </a:cubicBezTo>
                  <a:cubicBezTo>
                    <a:pt x="4632" y="642"/>
                    <a:pt x="4547" y="618"/>
                    <a:pt x="4458" y="561"/>
                  </a:cubicBezTo>
                  <a:cubicBezTo>
                    <a:pt x="3567" y="752"/>
                    <a:pt x="3503" y="2026"/>
                    <a:pt x="2548" y="2090"/>
                  </a:cubicBezTo>
                  <a:cubicBezTo>
                    <a:pt x="1847" y="2535"/>
                    <a:pt x="1210" y="3045"/>
                    <a:pt x="637" y="3554"/>
                  </a:cubicBezTo>
                  <a:cubicBezTo>
                    <a:pt x="382" y="3873"/>
                    <a:pt x="0" y="4255"/>
                    <a:pt x="255" y="4701"/>
                  </a:cubicBezTo>
                  <a:cubicBezTo>
                    <a:pt x="370" y="4902"/>
                    <a:pt x="524" y="4974"/>
                    <a:pt x="700" y="4974"/>
                  </a:cubicBezTo>
                  <a:cubicBezTo>
                    <a:pt x="913" y="4974"/>
                    <a:pt x="1157" y="4869"/>
                    <a:pt x="1401" y="4764"/>
                  </a:cubicBezTo>
                  <a:cubicBezTo>
                    <a:pt x="2866" y="4255"/>
                    <a:pt x="4203" y="3363"/>
                    <a:pt x="5222" y="2153"/>
                  </a:cubicBezTo>
                  <a:cubicBezTo>
                    <a:pt x="5604" y="1516"/>
                    <a:pt x="6751" y="1325"/>
                    <a:pt x="6432" y="243"/>
                  </a:cubicBezTo>
                  <a:cubicBezTo>
                    <a:pt x="6256" y="67"/>
                    <a:pt x="6097" y="0"/>
                    <a:pt x="5950" y="0"/>
                  </a:cubicBez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9" name="Google Shape;19459;p25"/>
            <p:cNvSpPr/>
            <p:nvPr/>
          </p:nvSpPr>
          <p:spPr>
            <a:xfrm>
              <a:off x="5784975" y="3484750"/>
              <a:ext cx="89200" cy="66900"/>
            </a:xfrm>
            <a:custGeom>
              <a:avLst/>
              <a:gdLst/>
              <a:ahLst/>
              <a:cxnLst/>
              <a:rect l="l" t="t" r="r" b="b"/>
              <a:pathLst>
                <a:path w="3568" h="2676" extrusionOk="0">
                  <a:moveTo>
                    <a:pt x="2357" y="1"/>
                  </a:moveTo>
                  <a:cubicBezTo>
                    <a:pt x="128" y="383"/>
                    <a:pt x="1" y="574"/>
                    <a:pt x="510" y="2676"/>
                  </a:cubicBezTo>
                  <a:cubicBezTo>
                    <a:pt x="1593" y="2548"/>
                    <a:pt x="2612" y="2166"/>
                    <a:pt x="3567" y="1529"/>
                  </a:cubicBezTo>
                  <a:cubicBezTo>
                    <a:pt x="2485" y="1402"/>
                    <a:pt x="2485" y="1402"/>
                    <a:pt x="3185" y="383"/>
                  </a:cubicBezTo>
                  <a:lnTo>
                    <a:pt x="3058" y="192"/>
                  </a:lnTo>
                  <a:cubicBezTo>
                    <a:pt x="2930" y="65"/>
                    <a:pt x="2739" y="1"/>
                    <a:pt x="2548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0" name="Google Shape;19460;p25"/>
            <p:cNvSpPr/>
            <p:nvPr/>
          </p:nvSpPr>
          <p:spPr>
            <a:xfrm>
              <a:off x="5593925" y="3526925"/>
              <a:ext cx="98750" cy="48075"/>
            </a:xfrm>
            <a:custGeom>
              <a:avLst/>
              <a:gdLst/>
              <a:ahLst/>
              <a:cxnLst/>
              <a:rect l="l" t="t" r="r" b="b"/>
              <a:pathLst>
                <a:path w="3950" h="1923" extrusionOk="0">
                  <a:moveTo>
                    <a:pt x="1063" y="0"/>
                  </a:moveTo>
                  <a:cubicBezTo>
                    <a:pt x="704" y="0"/>
                    <a:pt x="335" y="178"/>
                    <a:pt x="1" y="479"/>
                  </a:cubicBezTo>
                  <a:cubicBezTo>
                    <a:pt x="383" y="479"/>
                    <a:pt x="765" y="543"/>
                    <a:pt x="1147" y="607"/>
                  </a:cubicBezTo>
                  <a:cubicBezTo>
                    <a:pt x="2230" y="861"/>
                    <a:pt x="1529" y="1307"/>
                    <a:pt x="1275" y="1753"/>
                  </a:cubicBezTo>
                  <a:cubicBezTo>
                    <a:pt x="1869" y="1753"/>
                    <a:pt x="2463" y="1923"/>
                    <a:pt x="3058" y="1923"/>
                  </a:cubicBezTo>
                  <a:cubicBezTo>
                    <a:pt x="3355" y="1923"/>
                    <a:pt x="3652" y="1880"/>
                    <a:pt x="3949" y="1753"/>
                  </a:cubicBezTo>
                  <a:cubicBezTo>
                    <a:pt x="3376" y="1180"/>
                    <a:pt x="2485" y="1180"/>
                    <a:pt x="1975" y="479"/>
                  </a:cubicBezTo>
                  <a:cubicBezTo>
                    <a:pt x="1703" y="146"/>
                    <a:pt x="1387" y="0"/>
                    <a:pt x="106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1" name="Google Shape;19461;p25"/>
            <p:cNvSpPr/>
            <p:nvPr/>
          </p:nvSpPr>
          <p:spPr>
            <a:xfrm>
              <a:off x="5969675" y="3386050"/>
              <a:ext cx="68475" cy="71675"/>
            </a:xfrm>
            <a:custGeom>
              <a:avLst/>
              <a:gdLst/>
              <a:ahLst/>
              <a:cxnLst/>
              <a:rect l="l" t="t" r="r" b="b"/>
              <a:pathLst>
                <a:path w="2739" h="2867" extrusionOk="0">
                  <a:moveTo>
                    <a:pt x="2420" y="1"/>
                  </a:moveTo>
                  <a:cubicBezTo>
                    <a:pt x="2102" y="1"/>
                    <a:pt x="1783" y="128"/>
                    <a:pt x="1465" y="319"/>
                  </a:cubicBezTo>
                  <a:cubicBezTo>
                    <a:pt x="1338" y="383"/>
                    <a:pt x="1274" y="510"/>
                    <a:pt x="1147" y="637"/>
                  </a:cubicBezTo>
                  <a:cubicBezTo>
                    <a:pt x="1147" y="701"/>
                    <a:pt x="1083" y="828"/>
                    <a:pt x="1083" y="892"/>
                  </a:cubicBezTo>
                  <a:cubicBezTo>
                    <a:pt x="1210" y="1784"/>
                    <a:pt x="128" y="2102"/>
                    <a:pt x="0" y="2866"/>
                  </a:cubicBezTo>
                  <a:cubicBezTo>
                    <a:pt x="1338" y="2421"/>
                    <a:pt x="1783" y="1083"/>
                    <a:pt x="2739" y="255"/>
                  </a:cubicBezTo>
                  <a:cubicBezTo>
                    <a:pt x="2675" y="64"/>
                    <a:pt x="2548" y="1"/>
                    <a:pt x="2420" y="1"/>
                  </a:cubicBez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2" name="Google Shape;19462;p25"/>
            <p:cNvSpPr/>
            <p:nvPr/>
          </p:nvSpPr>
          <p:spPr>
            <a:xfrm>
              <a:off x="5702200" y="3547875"/>
              <a:ext cx="57350" cy="23275"/>
            </a:xfrm>
            <a:custGeom>
              <a:avLst/>
              <a:gdLst/>
              <a:ahLst/>
              <a:cxnLst/>
              <a:rect l="l" t="t" r="r" b="b"/>
              <a:pathLst>
                <a:path w="2294" h="931" extrusionOk="0">
                  <a:moveTo>
                    <a:pt x="903" y="0"/>
                  </a:moveTo>
                  <a:cubicBezTo>
                    <a:pt x="559" y="0"/>
                    <a:pt x="386" y="284"/>
                    <a:pt x="0" y="915"/>
                  </a:cubicBezTo>
                  <a:cubicBezTo>
                    <a:pt x="128" y="926"/>
                    <a:pt x="255" y="931"/>
                    <a:pt x="383" y="931"/>
                  </a:cubicBezTo>
                  <a:cubicBezTo>
                    <a:pt x="1019" y="931"/>
                    <a:pt x="1656" y="798"/>
                    <a:pt x="2293" y="533"/>
                  </a:cubicBezTo>
                  <a:cubicBezTo>
                    <a:pt x="1577" y="189"/>
                    <a:pt x="1183" y="0"/>
                    <a:pt x="90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3" name="Google Shape;19463;p25"/>
            <p:cNvSpPr/>
            <p:nvPr/>
          </p:nvSpPr>
          <p:spPr>
            <a:xfrm>
              <a:off x="6033350" y="3358975"/>
              <a:ext cx="31875" cy="33475"/>
            </a:xfrm>
            <a:custGeom>
              <a:avLst/>
              <a:gdLst/>
              <a:ahLst/>
              <a:cxnLst/>
              <a:rect l="l" t="t" r="r" b="b"/>
              <a:pathLst>
                <a:path w="1275" h="1339" extrusionOk="0">
                  <a:moveTo>
                    <a:pt x="1147" y="1"/>
                  </a:moveTo>
                  <a:cubicBezTo>
                    <a:pt x="446" y="1"/>
                    <a:pt x="1" y="383"/>
                    <a:pt x="64" y="1147"/>
                  </a:cubicBezTo>
                  <a:lnTo>
                    <a:pt x="192" y="1338"/>
                  </a:lnTo>
                  <a:cubicBezTo>
                    <a:pt x="765" y="1147"/>
                    <a:pt x="1147" y="701"/>
                    <a:pt x="1274" y="128"/>
                  </a:cubicBezTo>
                  <a:lnTo>
                    <a:pt x="1147" y="1"/>
                  </a:ln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4" name="Google Shape;19464;p25"/>
            <p:cNvSpPr/>
            <p:nvPr/>
          </p:nvSpPr>
          <p:spPr>
            <a:xfrm>
              <a:off x="5759525" y="3546650"/>
              <a:ext cx="36625" cy="14625"/>
            </a:xfrm>
            <a:custGeom>
              <a:avLst/>
              <a:gdLst/>
              <a:ahLst/>
              <a:cxnLst/>
              <a:rect l="l" t="t" r="r" b="b"/>
              <a:pathLst>
                <a:path w="1465" h="585" extrusionOk="0">
                  <a:moveTo>
                    <a:pt x="880" y="1"/>
                  </a:moveTo>
                  <a:cubicBezTo>
                    <a:pt x="515" y="1"/>
                    <a:pt x="165" y="212"/>
                    <a:pt x="0" y="582"/>
                  </a:cubicBezTo>
                  <a:cubicBezTo>
                    <a:pt x="113" y="582"/>
                    <a:pt x="230" y="585"/>
                    <a:pt x="346" y="585"/>
                  </a:cubicBezTo>
                  <a:cubicBezTo>
                    <a:pt x="755" y="585"/>
                    <a:pt x="1168" y="546"/>
                    <a:pt x="1465" y="200"/>
                  </a:cubicBezTo>
                  <a:cubicBezTo>
                    <a:pt x="1284" y="64"/>
                    <a:pt x="1080" y="1"/>
                    <a:pt x="880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5" name="Google Shape;19465;p25"/>
            <p:cNvSpPr/>
            <p:nvPr/>
          </p:nvSpPr>
          <p:spPr>
            <a:xfrm>
              <a:off x="5843900" y="34561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2357" y="1"/>
                  </a:moveTo>
                  <a:cubicBezTo>
                    <a:pt x="1465" y="128"/>
                    <a:pt x="637" y="574"/>
                    <a:pt x="0" y="1211"/>
                  </a:cubicBezTo>
                  <a:cubicBezTo>
                    <a:pt x="255" y="1402"/>
                    <a:pt x="573" y="1338"/>
                    <a:pt x="764" y="1529"/>
                  </a:cubicBezTo>
                  <a:lnTo>
                    <a:pt x="828" y="1529"/>
                  </a:lnTo>
                  <a:cubicBezTo>
                    <a:pt x="1465" y="1147"/>
                    <a:pt x="1974" y="637"/>
                    <a:pt x="2357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6" name="Google Shape;19466;p25"/>
            <p:cNvSpPr/>
            <p:nvPr/>
          </p:nvSpPr>
          <p:spPr>
            <a:xfrm>
              <a:off x="5754725" y="3534525"/>
              <a:ext cx="8000" cy="4400"/>
            </a:xfrm>
            <a:custGeom>
              <a:avLst/>
              <a:gdLst/>
              <a:ahLst/>
              <a:cxnLst/>
              <a:rect l="l" t="t" r="r" b="b"/>
              <a:pathLst>
                <a:path w="320" h="176" extrusionOk="0">
                  <a:moveTo>
                    <a:pt x="152" y="0"/>
                  </a:moveTo>
                  <a:cubicBezTo>
                    <a:pt x="128" y="0"/>
                    <a:pt x="97" y="16"/>
                    <a:pt x="65" y="48"/>
                  </a:cubicBezTo>
                  <a:cubicBezTo>
                    <a:pt x="1" y="112"/>
                    <a:pt x="128" y="175"/>
                    <a:pt x="192" y="175"/>
                  </a:cubicBezTo>
                  <a:cubicBezTo>
                    <a:pt x="192" y="175"/>
                    <a:pt x="256" y="112"/>
                    <a:pt x="319" y="112"/>
                  </a:cubicBezTo>
                  <a:cubicBezTo>
                    <a:pt x="256" y="48"/>
                    <a:pt x="192" y="48"/>
                    <a:pt x="192" y="48"/>
                  </a:cubicBezTo>
                  <a:cubicBezTo>
                    <a:pt x="192" y="16"/>
                    <a:pt x="176" y="0"/>
                    <a:pt x="152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7" name="Google Shape;19467;p25"/>
            <p:cNvSpPr/>
            <p:nvPr/>
          </p:nvSpPr>
          <p:spPr>
            <a:xfrm>
              <a:off x="5835925" y="31790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8" name="Google Shape;19468;p25"/>
            <p:cNvSpPr/>
            <p:nvPr/>
          </p:nvSpPr>
          <p:spPr>
            <a:xfrm>
              <a:off x="5480900" y="3121775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6" y="0"/>
                  </a:moveTo>
                  <a:lnTo>
                    <a:pt x="446" y="0"/>
                  </a:lnTo>
                  <a:cubicBezTo>
                    <a:pt x="128" y="191"/>
                    <a:pt x="0" y="446"/>
                    <a:pt x="0" y="764"/>
                  </a:cubicBezTo>
                  <a:cubicBezTo>
                    <a:pt x="319" y="637"/>
                    <a:pt x="446" y="318"/>
                    <a:pt x="446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9" name="Google Shape;19469;p25"/>
            <p:cNvSpPr/>
            <p:nvPr/>
          </p:nvSpPr>
          <p:spPr>
            <a:xfrm>
              <a:off x="5501600" y="3102350"/>
              <a:ext cx="17525" cy="9875"/>
            </a:xfrm>
            <a:custGeom>
              <a:avLst/>
              <a:gdLst/>
              <a:ahLst/>
              <a:cxnLst/>
              <a:rect l="l" t="t" r="r" b="b"/>
              <a:pathLst>
                <a:path w="701" h="395" extrusionOk="0">
                  <a:moveTo>
                    <a:pt x="598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255" y="395"/>
                    <a:pt x="573" y="268"/>
                    <a:pt x="701" y="13"/>
                  </a:cubicBezTo>
                  <a:cubicBezTo>
                    <a:pt x="667" y="4"/>
                    <a:pt x="633" y="0"/>
                    <a:pt x="598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0" name="Google Shape;19470;p25"/>
            <p:cNvSpPr/>
            <p:nvPr/>
          </p:nvSpPr>
          <p:spPr>
            <a:xfrm>
              <a:off x="5492050" y="31122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1" name="Google Shape;19471;p25"/>
            <p:cNvSpPr/>
            <p:nvPr/>
          </p:nvSpPr>
          <p:spPr>
            <a:xfrm>
              <a:off x="5845475" y="3484375"/>
              <a:ext cx="17550" cy="10275"/>
            </a:xfrm>
            <a:custGeom>
              <a:avLst/>
              <a:gdLst/>
              <a:ahLst/>
              <a:cxnLst/>
              <a:rect l="l" t="t" r="r" b="b"/>
              <a:pathLst>
                <a:path w="702" h="411" extrusionOk="0">
                  <a:moveTo>
                    <a:pt x="132" y="0"/>
                  </a:moveTo>
                  <a:cubicBezTo>
                    <a:pt x="88" y="0"/>
                    <a:pt x="43" y="5"/>
                    <a:pt x="1" y="16"/>
                  </a:cubicBezTo>
                  <a:cubicBezTo>
                    <a:pt x="112" y="237"/>
                    <a:pt x="318" y="410"/>
                    <a:pt x="579" y="410"/>
                  </a:cubicBezTo>
                  <a:cubicBezTo>
                    <a:pt x="619" y="410"/>
                    <a:pt x="660" y="406"/>
                    <a:pt x="701" y="398"/>
                  </a:cubicBezTo>
                  <a:cubicBezTo>
                    <a:pt x="595" y="133"/>
                    <a:pt x="357" y="0"/>
                    <a:pt x="132" y="0"/>
                  </a:cubicBezTo>
                  <a:close/>
                </a:path>
              </a:pathLst>
            </a:custGeom>
            <a:solidFill>
              <a:srgbClr val="F79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2" name="Google Shape;19472;p25"/>
            <p:cNvSpPr/>
            <p:nvPr/>
          </p:nvSpPr>
          <p:spPr>
            <a:xfrm>
              <a:off x="5996725" y="3398800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3" name="Google Shape;19473;p25"/>
            <p:cNvSpPr/>
            <p:nvPr/>
          </p:nvSpPr>
          <p:spPr>
            <a:xfrm>
              <a:off x="5367850" y="2166775"/>
              <a:ext cx="245225" cy="104825"/>
            </a:xfrm>
            <a:custGeom>
              <a:avLst/>
              <a:gdLst/>
              <a:ahLst/>
              <a:cxnLst/>
              <a:rect l="l" t="t" r="r" b="b"/>
              <a:pathLst>
                <a:path w="9809" h="4193" extrusionOk="0">
                  <a:moveTo>
                    <a:pt x="7422" y="0"/>
                  </a:moveTo>
                  <a:cubicBezTo>
                    <a:pt x="4913" y="0"/>
                    <a:pt x="2393" y="356"/>
                    <a:pt x="1" y="1136"/>
                  </a:cubicBezTo>
                  <a:cubicBezTo>
                    <a:pt x="956" y="1709"/>
                    <a:pt x="1274" y="2919"/>
                    <a:pt x="2230" y="3429"/>
                  </a:cubicBezTo>
                  <a:cubicBezTo>
                    <a:pt x="2421" y="3811"/>
                    <a:pt x="2803" y="4129"/>
                    <a:pt x="3249" y="4193"/>
                  </a:cubicBezTo>
                  <a:cubicBezTo>
                    <a:pt x="5414" y="4193"/>
                    <a:pt x="7452" y="3365"/>
                    <a:pt x="9617" y="3365"/>
                  </a:cubicBezTo>
                  <a:cubicBezTo>
                    <a:pt x="9808" y="2919"/>
                    <a:pt x="9617" y="2473"/>
                    <a:pt x="9235" y="2219"/>
                  </a:cubicBezTo>
                  <a:cubicBezTo>
                    <a:pt x="8343" y="1518"/>
                    <a:pt x="8725" y="818"/>
                    <a:pt x="9108" y="53"/>
                  </a:cubicBezTo>
                  <a:cubicBezTo>
                    <a:pt x="8547" y="18"/>
                    <a:pt x="7985" y="0"/>
                    <a:pt x="7422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4" name="Google Shape;19474;p25"/>
            <p:cNvSpPr/>
            <p:nvPr/>
          </p:nvSpPr>
          <p:spPr>
            <a:xfrm>
              <a:off x="427575" y="2726225"/>
              <a:ext cx="204900" cy="207700"/>
            </a:xfrm>
            <a:custGeom>
              <a:avLst/>
              <a:gdLst/>
              <a:ahLst/>
              <a:cxnLst/>
              <a:rect l="l" t="t" r="r" b="b"/>
              <a:pathLst>
                <a:path w="8196" h="8308" extrusionOk="0">
                  <a:moveTo>
                    <a:pt x="2074" y="1"/>
                  </a:moveTo>
                  <a:cubicBezTo>
                    <a:pt x="1799" y="1"/>
                    <a:pt x="1561" y="108"/>
                    <a:pt x="1465" y="538"/>
                  </a:cubicBezTo>
                  <a:cubicBezTo>
                    <a:pt x="1465" y="665"/>
                    <a:pt x="1592" y="729"/>
                    <a:pt x="1592" y="856"/>
                  </a:cubicBezTo>
                  <a:cubicBezTo>
                    <a:pt x="1465" y="793"/>
                    <a:pt x="1401" y="729"/>
                    <a:pt x="1274" y="729"/>
                  </a:cubicBezTo>
                  <a:cubicBezTo>
                    <a:pt x="0" y="1621"/>
                    <a:pt x="0" y="3977"/>
                    <a:pt x="1529" y="4232"/>
                  </a:cubicBezTo>
                  <a:cubicBezTo>
                    <a:pt x="2994" y="4486"/>
                    <a:pt x="3567" y="5696"/>
                    <a:pt x="4713" y="6269"/>
                  </a:cubicBezTo>
                  <a:lnTo>
                    <a:pt x="7706" y="8307"/>
                  </a:lnTo>
                  <a:cubicBezTo>
                    <a:pt x="6942" y="7225"/>
                    <a:pt x="6624" y="6142"/>
                    <a:pt x="7770" y="5123"/>
                  </a:cubicBezTo>
                  <a:cubicBezTo>
                    <a:pt x="8195" y="4029"/>
                    <a:pt x="7635" y="3399"/>
                    <a:pt x="6697" y="3399"/>
                  </a:cubicBezTo>
                  <a:cubicBezTo>
                    <a:pt x="6652" y="3399"/>
                    <a:pt x="6606" y="3401"/>
                    <a:pt x="6560" y="3404"/>
                  </a:cubicBezTo>
                  <a:cubicBezTo>
                    <a:pt x="6514" y="3406"/>
                    <a:pt x="6472" y="3407"/>
                    <a:pt x="6432" y="3407"/>
                  </a:cubicBezTo>
                  <a:cubicBezTo>
                    <a:pt x="5468" y="3407"/>
                    <a:pt x="6106" y="2691"/>
                    <a:pt x="5923" y="2385"/>
                  </a:cubicBezTo>
                  <a:cubicBezTo>
                    <a:pt x="5031" y="1175"/>
                    <a:pt x="3567" y="856"/>
                    <a:pt x="2357" y="28"/>
                  </a:cubicBezTo>
                  <a:cubicBezTo>
                    <a:pt x="2261" y="13"/>
                    <a:pt x="2166" y="1"/>
                    <a:pt x="2074" y="1"/>
                  </a:cubicBezTo>
                  <a:close/>
                </a:path>
              </a:pathLst>
            </a:custGeom>
            <a:solidFill>
              <a:srgbClr val="FE7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5" name="Google Shape;19475;p25"/>
            <p:cNvSpPr/>
            <p:nvPr/>
          </p:nvSpPr>
          <p:spPr>
            <a:xfrm>
              <a:off x="3466900" y="2005700"/>
              <a:ext cx="243600" cy="132875"/>
            </a:xfrm>
            <a:custGeom>
              <a:avLst/>
              <a:gdLst/>
              <a:ahLst/>
              <a:cxnLst/>
              <a:rect l="l" t="t" r="r" b="b"/>
              <a:pathLst>
                <a:path w="9744" h="5315" extrusionOk="0">
                  <a:moveTo>
                    <a:pt x="0" y="1"/>
                  </a:moveTo>
                  <a:lnTo>
                    <a:pt x="0" y="1"/>
                  </a:lnTo>
                  <a:cubicBezTo>
                    <a:pt x="1210" y="2039"/>
                    <a:pt x="3248" y="3312"/>
                    <a:pt x="4840" y="5032"/>
                  </a:cubicBezTo>
                  <a:cubicBezTo>
                    <a:pt x="4891" y="5049"/>
                    <a:pt x="4942" y="5057"/>
                    <a:pt x="4992" y="5057"/>
                  </a:cubicBezTo>
                  <a:cubicBezTo>
                    <a:pt x="5129" y="5057"/>
                    <a:pt x="5256" y="4998"/>
                    <a:pt x="5350" y="4904"/>
                  </a:cubicBezTo>
                  <a:cubicBezTo>
                    <a:pt x="5541" y="4968"/>
                    <a:pt x="5668" y="5095"/>
                    <a:pt x="5859" y="5159"/>
                  </a:cubicBezTo>
                  <a:cubicBezTo>
                    <a:pt x="6075" y="5255"/>
                    <a:pt x="6209" y="5315"/>
                    <a:pt x="6334" y="5315"/>
                  </a:cubicBezTo>
                  <a:cubicBezTo>
                    <a:pt x="6540" y="5315"/>
                    <a:pt x="6720" y="5150"/>
                    <a:pt x="7196" y="4713"/>
                  </a:cubicBezTo>
                  <a:cubicBezTo>
                    <a:pt x="7324" y="4586"/>
                    <a:pt x="7515" y="4522"/>
                    <a:pt x="7706" y="4522"/>
                  </a:cubicBezTo>
                  <a:lnTo>
                    <a:pt x="9171" y="4522"/>
                  </a:lnTo>
                  <a:cubicBezTo>
                    <a:pt x="9489" y="4204"/>
                    <a:pt x="9744" y="3949"/>
                    <a:pt x="9553" y="3440"/>
                  </a:cubicBezTo>
                  <a:cubicBezTo>
                    <a:pt x="9425" y="3376"/>
                    <a:pt x="9362" y="3312"/>
                    <a:pt x="9234" y="3312"/>
                  </a:cubicBezTo>
                  <a:cubicBezTo>
                    <a:pt x="8930" y="3444"/>
                    <a:pt x="8662" y="3502"/>
                    <a:pt x="8422" y="3502"/>
                  </a:cubicBezTo>
                  <a:cubicBezTo>
                    <a:pt x="7505" y="3502"/>
                    <a:pt x="7001" y="2655"/>
                    <a:pt x="6496" y="1847"/>
                  </a:cubicBezTo>
                  <a:cubicBezTo>
                    <a:pt x="4458" y="892"/>
                    <a:pt x="2229" y="255"/>
                    <a:pt x="0" y="1"/>
                  </a:cubicBezTo>
                  <a:close/>
                </a:path>
              </a:pathLst>
            </a:custGeom>
            <a:solidFill>
              <a:srgbClr val="FD6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6" name="Google Shape;19476;p25"/>
            <p:cNvSpPr/>
            <p:nvPr/>
          </p:nvSpPr>
          <p:spPr>
            <a:xfrm>
              <a:off x="3412750" y="2004100"/>
              <a:ext cx="178350" cy="146850"/>
            </a:xfrm>
            <a:custGeom>
              <a:avLst/>
              <a:gdLst/>
              <a:ahLst/>
              <a:cxnLst/>
              <a:rect l="l" t="t" r="r" b="b"/>
              <a:pathLst>
                <a:path w="7134" h="5874" extrusionOk="0">
                  <a:moveTo>
                    <a:pt x="256" y="1"/>
                  </a:moveTo>
                  <a:cubicBezTo>
                    <a:pt x="1" y="192"/>
                    <a:pt x="1" y="574"/>
                    <a:pt x="256" y="765"/>
                  </a:cubicBezTo>
                  <a:lnTo>
                    <a:pt x="5223" y="5414"/>
                  </a:lnTo>
                  <a:cubicBezTo>
                    <a:pt x="5795" y="5714"/>
                    <a:pt x="6146" y="5874"/>
                    <a:pt x="6395" y="5874"/>
                  </a:cubicBezTo>
                  <a:cubicBezTo>
                    <a:pt x="6728" y="5874"/>
                    <a:pt x="6878" y="5588"/>
                    <a:pt x="7133" y="4968"/>
                  </a:cubicBezTo>
                  <a:cubicBezTo>
                    <a:pt x="5732" y="3121"/>
                    <a:pt x="4013" y="1466"/>
                    <a:pt x="2166" y="65"/>
                  </a:cubicBezTo>
                  <a:lnTo>
                    <a:pt x="256" y="1"/>
                  </a:ln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7" name="Google Shape;19477;p25"/>
            <p:cNvSpPr/>
            <p:nvPr/>
          </p:nvSpPr>
          <p:spPr>
            <a:xfrm>
              <a:off x="390950" y="2720600"/>
              <a:ext cx="154475" cy="162375"/>
            </a:xfrm>
            <a:custGeom>
              <a:avLst/>
              <a:gdLst/>
              <a:ahLst/>
              <a:cxnLst/>
              <a:rect l="l" t="t" r="r" b="b"/>
              <a:pathLst>
                <a:path w="6179" h="6495" extrusionOk="0">
                  <a:moveTo>
                    <a:pt x="3884" y="1"/>
                  </a:moveTo>
                  <a:cubicBezTo>
                    <a:pt x="3062" y="1"/>
                    <a:pt x="2249" y="100"/>
                    <a:pt x="1465" y="317"/>
                  </a:cubicBezTo>
                  <a:cubicBezTo>
                    <a:pt x="383" y="572"/>
                    <a:pt x="1" y="1846"/>
                    <a:pt x="701" y="2737"/>
                  </a:cubicBezTo>
                  <a:cubicBezTo>
                    <a:pt x="2039" y="4520"/>
                    <a:pt x="3949" y="5858"/>
                    <a:pt x="6178" y="6494"/>
                  </a:cubicBezTo>
                  <a:cubicBezTo>
                    <a:pt x="5732" y="5985"/>
                    <a:pt x="5286" y="5412"/>
                    <a:pt x="4904" y="4902"/>
                  </a:cubicBezTo>
                  <a:cubicBezTo>
                    <a:pt x="4726" y="4545"/>
                    <a:pt x="4390" y="4344"/>
                    <a:pt x="4030" y="4344"/>
                  </a:cubicBezTo>
                  <a:cubicBezTo>
                    <a:pt x="3877" y="4344"/>
                    <a:pt x="3719" y="4381"/>
                    <a:pt x="3567" y="4457"/>
                  </a:cubicBezTo>
                  <a:lnTo>
                    <a:pt x="3249" y="4457"/>
                  </a:lnTo>
                  <a:cubicBezTo>
                    <a:pt x="2230" y="4011"/>
                    <a:pt x="2357" y="2928"/>
                    <a:pt x="2102" y="2164"/>
                  </a:cubicBezTo>
                  <a:cubicBezTo>
                    <a:pt x="1911" y="1400"/>
                    <a:pt x="2484" y="1209"/>
                    <a:pt x="3121" y="1145"/>
                  </a:cubicBezTo>
                  <a:cubicBezTo>
                    <a:pt x="3121" y="758"/>
                    <a:pt x="3409" y="420"/>
                    <a:pt x="3776" y="420"/>
                  </a:cubicBezTo>
                  <a:cubicBezTo>
                    <a:pt x="3832" y="420"/>
                    <a:pt x="3890" y="428"/>
                    <a:pt x="3949" y="444"/>
                  </a:cubicBezTo>
                  <a:cubicBezTo>
                    <a:pt x="4151" y="545"/>
                    <a:pt x="4352" y="628"/>
                    <a:pt x="4544" y="628"/>
                  </a:cubicBezTo>
                  <a:cubicBezTo>
                    <a:pt x="4716" y="628"/>
                    <a:pt x="4881" y="561"/>
                    <a:pt x="5032" y="381"/>
                  </a:cubicBezTo>
                  <a:lnTo>
                    <a:pt x="5032" y="62"/>
                  </a:lnTo>
                  <a:cubicBezTo>
                    <a:pt x="4649" y="22"/>
                    <a:pt x="4265" y="1"/>
                    <a:pt x="3884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8" name="Google Shape;19478;p25"/>
            <p:cNvSpPr/>
            <p:nvPr/>
          </p:nvSpPr>
          <p:spPr>
            <a:xfrm>
              <a:off x="4036850" y="2069375"/>
              <a:ext cx="200650" cy="113525"/>
            </a:xfrm>
            <a:custGeom>
              <a:avLst/>
              <a:gdLst/>
              <a:ahLst/>
              <a:cxnLst/>
              <a:rect l="l" t="t" r="r" b="b"/>
              <a:pathLst>
                <a:path w="8026" h="4541" extrusionOk="0">
                  <a:moveTo>
                    <a:pt x="7261" y="1"/>
                  </a:moveTo>
                  <a:lnTo>
                    <a:pt x="128" y="2803"/>
                  </a:lnTo>
                  <a:cubicBezTo>
                    <a:pt x="128" y="2803"/>
                    <a:pt x="65" y="2930"/>
                    <a:pt x="65" y="2994"/>
                  </a:cubicBezTo>
                  <a:cubicBezTo>
                    <a:pt x="1" y="3058"/>
                    <a:pt x="65" y="3121"/>
                    <a:pt x="192" y="3185"/>
                  </a:cubicBezTo>
                  <a:cubicBezTo>
                    <a:pt x="256" y="3313"/>
                    <a:pt x="383" y="3440"/>
                    <a:pt x="510" y="3504"/>
                  </a:cubicBezTo>
                  <a:cubicBezTo>
                    <a:pt x="638" y="3631"/>
                    <a:pt x="765" y="3758"/>
                    <a:pt x="893" y="3886"/>
                  </a:cubicBezTo>
                  <a:lnTo>
                    <a:pt x="1211" y="4268"/>
                  </a:lnTo>
                  <a:cubicBezTo>
                    <a:pt x="1386" y="4443"/>
                    <a:pt x="1638" y="4541"/>
                    <a:pt x="1893" y="4541"/>
                  </a:cubicBezTo>
                  <a:cubicBezTo>
                    <a:pt x="2102" y="4541"/>
                    <a:pt x="2313" y="4475"/>
                    <a:pt x="2485" y="4331"/>
                  </a:cubicBezTo>
                  <a:cubicBezTo>
                    <a:pt x="3886" y="3058"/>
                    <a:pt x="5733" y="2548"/>
                    <a:pt x="7325" y="1720"/>
                  </a:cubicBezTo>
                  <a:cubicBezTo>
                    <a:pt x="8025" y="1338"/>
                    <a:pt x="7961" y="701"/>
                    <a:pt x="7516" y="128"/>
                  </a:cubicBezTo>
                  <a:lnTo>
                    <a:pt x="7261" y="1"/>
                  </a:ln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9" name="Google Shape;19479;p25"/>
            <p:cNvSpPr/>
            <p:nvPr/>
          </p:nvSpPr>
          <p:spPr>
            <a:xfrm>
              <a:off x="3159625" y="2003400"/>
              <a:ext cx="259525" cy="39200"/>
            </a:xfrm>
            <a:custGeom>
              <a:avLst/>
              <a:gdLst/>
              <a:ahLst/>
              <a:cxnLst/>
              <a:rect l="l" t="t" r="r" b="b"/>
              <a:pathLst>
                <a:path w="10381" h="1568" extrusionOk="0">
                  <a:moveTo>
                    <a:pt x="8116" y="1"/>
                  </a:moveTo>
                  <a:cubicBezTo>
                    <a:pt x="7734" y="1"/>
                    <a:pt x="7345" y="8"/>
                    <a:pt x="6942" y="29"/>
                  </a:cubicBezTo>
                  <a:cubicBezTo>
                    <a:pt x="4585" y="156"/>
                    <a:pt x="2165" y="156"/>
                    <a:pt x="0" y="1175"/>
                  </a:cubicBezTo>
                  <a:cubicBezTo>
                    <a:pt x="651" y="1320"/>
                    <a:pt x="1323" y="1567"/>
                    <a:pt x="2004" y="1567"/>
                  </a:cubicBezTo>
                  <a:cubicBezTo>
                    <a:pt x="2521" y="1567"/>
                    <a:pt x="3044" y="1424"/>
                    <a:pt x="3566" y="984"/>
                  </a:cubicBezTo>
                  <a:cubicBezTo>
                    <a:pt x="3707" y="879"/>
                    <a:pt x="3866" y="832"/>
                    <a:pt x="4034" y="832"/>
                  </a:cubicBezTo>
                  <a:cubicBezTo>
                    <a:pt x="4172" y="832"/>
                    <a:pt x="4315" y="863"/>
                    <a:pt x="4458" y="921"/>
                  </a:cubicBezTo>
                  <a:cubicBezTo>
                    <a:pt x="4725" y="1001"/>
                    <a:pt x="5003" y="1036"/>
                    <a:pt x="5282" y="1036"/>
                  </a:cubicBezTo>
                  <a:cubicBezTo>
                    <a:pt x="5670" y="1036"/>
                    <a:pt x="6062" y="968"/>
                    <a:pt x="6432" y="857"/>
                  </a:cubicBezTo>
                  <a:cubicBezTo>
                    <a:pt x="6631" y="817"/>
                    <a:pt x="6804" y="728"/>
                    <a:pt x="6984" y="728"/>
                  </a:cubicBezTo>
                  <a:cubicBezTo>
                    <a:pt x="7093" y="728"/>
                    <a:pt x="7204" y="761"/>
                    <a:pt x="7324" y="857"/>
                  </a:cubicBezTo>
                  <a:cubicBezTo>
                    <a:pt x="7801" y="1112"/>
                    <a:pt x="8327" y="1239"/>
                    <a:pt x="8852" y="1239"/>
                  </a:cubicBezTo>
                  <a:cubicBezTo>
                    <a:pt x="9378" y="1239"/>
                    <a:pt x="9903" y="1112"/>
                    <a:pt x="10381" y="857"/>
                  </a:cubicBezTo>
                  <a:lnTo>
                    <a:pt x="10381" y="29"/>
                  </a:lnTo>
                  <a:cubicBezTo>
                    <a:pt x="9616" y="29"/>
                    <a:pt x="8880" y="1"/>
                    <a:pt x="8116" y="1"/>
                  </a:cubicBezTo>
                  <a:close/>
                </a:path>
              </a:pathLst>
            </a:custGeom>
            <a:solidFill>
              <a:srgbClr val="F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0" name="Google Shape;19480;p25"/>
            <p:cNvSpPr/>
            <p:nvPr/>
          </p:nvSpPr>
          <p:spPr>
            <a:xfrm>
              <a:off x="5562100" y="2168100"/>
              <a:ext cx="111475" cy="116250"/>
            </a:xfrm>
            <a:custGeom>
              <a:avLst/>
              <a:gdLst/>
              <a:ahLst/>
              <a:cxnLst/>
              <a:rect l="l" t="t" r="r" b="b"/>
              <a:pathLst>
                <a:path w="4459" h="4650" extrusionOk="0">
                  <a:moveTo>
                    <a:pt x="1338" y="0"/>
                  </a:moveTo>
                  <a:cubicBezTo>
                    <a:pt x="1019" y="446"/>
                    <a:pt x="255" y="191"/>
                    <a:pt x="0" y="1019"/>
                  </a:cubicBezTo>
                  <a:lnTo>
                    <a:pt x="1783" y="2994"/>
                  </a:lnTo>
                  <a:cubicBezTo>
                    <a:pt x="2165" y="3821"/>
                    <a:pt x="2611" y="4586"/>
                    <a:pt x="3567" y="4649"/>
                  </a:cubicBezTo>
                  <a:cubicBezTo>
                    <a:pt x="4203" y="4395"/>
                    <a:pt x="4076" y="3758"/>
                    <a:pt x="4394" y="3376"/>
                  </a:cubicBezTo>
                  <a:cubicBezTo>
                    <a:pt x="4458" y="2675"/>
                    <a:pt x="3567" y="2484"/>
                    <a:pt x="3630" y="1847"/>
                  </a:cubicBezTo>
                  <a:cubicBezTo>
                    <a:pt x="3630" y="1784"/>
                    <a:pt x="3630" y="1720"/>
                    <a:pt x="3630" y="1656"/>
                  </a:cubicBezTo>
                  <a:cubicBezTo>
                    <a:pt x="3567" y="1529"/>
                    <a:pt x="3503" y="1401"/>
                    <a:pt x="3439" y="1274"/>
                  </a:cubicBezTo>
                  <a:lnTo>
                    <a:pt x="3312" y="1147"/>
                  </a:lnTo>
                  <a:lnTo>
                    <a:pt x="2993" y="892"/>
                  </a:lnTo>
                  <a:cubicBezTo>
                    <a:pt x="2930" y="765"/>
                    <a:pt x="2866" y="701"/>
                    <a:pt x="2739" y="574"/>
                  </a:cubicBezTo>
                  <a:cubicBezTo>
                    <a:pt x="2611" y="446"/>
                    <a:pt x="2420" y="319"/>
                    <a:pt x="2293" y="255"/>
                  </a:cubicBezTo>
                  <a:cubicBezTo>
                    <a:pt x="2102" y="128"/>
                    <a:pt x="1911" y="64"/>
                    <a:pt x="1783" y="0"/>
                  </a:cubicBezTo>
                  <a:close/>
                </a:path>
              </a:pathLst>
            </a:custGeom>
            <a:solidFill>
              <a:srgbClr val="D4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1" name="Google Shape;19481;p25"/>
            <p:cNvSpPr/>
            <p:nvPr/>
          </p:nvSpPr>
          <p:spPr>
            <a:xfrm>
              <a:off x="4219950" y="2034350"/>
              <a:ext cx="132175" cy="76475"/>
            </a:xfrm>
            <a:custGeom>
              <a:avLst/>
              <a:gdLst/>
              <a:ahLst/>
              <a:cxnLst/>
              <a:rect l="l" t="t" r="r" b="b"/>
              <a:pathLst>
                <a:path w="5287" h="3059" extrusionOk="0">
                  <a:moveTo>
                    <a:pt x="5032" y="1"/>
                  </a:moveTo>
                  <a:cubicBezTo>
                    <a:pt x="3249" y="256"/>
                    <a:pt x="1593" y="701"/>
                    <a:pt x="1" y="1402"/>
                  </a:cubicBezTo>
                  <a:lnTo>
                    <a:pt x="64" y="1466"/>
                  </a:lnTo>
                  <a:cubicBezTo>
                    <a:pt x="855" y="2531"/>
                    <a:pt x="1589" y="3058"/>
                    <a:pt x="2458" y="3058"/>
                  </a:cubicBezTo>
                  <a:cubicBezTo>
                    <a:pt x="3200" y="3058"/>
                    <a:pt x="4040" y="2674"/>
                    <a:pt x="5095" y="1911"/>
                  </a:cubicBezTo>
                  <a:cubicBezTo>
                    <a:pt x="5159" y="1784"/>
                    <a:pt x="5223" y="1657"/>
                    <a:pt x="5286" y="1466"/>
                  </a:cubicBezTo>
                  <a:cubicBezTo>
                    <a:pt x="5223" y="1211"/>
                    <a:pt x="5223" y="1020"/>
                    <a:pt x="5159" y="765"/>
                  </a:cubicBezTo>
                  <a:cubicBezTo>
                    <a:pt x="5095" y="510"/>
                    <a:pt x="5223" y="192"/>
                    <a:pt x="5032" y="1"/>
                  </a:cubicBez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2" name="Google Shape;19482;p25"/>
            <p:cNvSpPr/>
            <p:nvPr/>
          </p:nvSpPr>
          <p:spPr>
            <a:xfrm>
              <a:off x="1965550" y="2117150"/>
              <a:ext cx="202200" cy="103500"/>
            </a:xfrm>
            <a:custGeom>
              <a:avLst/>
              <a:gdLst/>
              <a:ahLst/>
              <a:cxnLst/>
              <a:rect l="l" t="t" r="r" b="b"/>
              <a:pathLst>
                <a:path w="8088" h="4140" extrusionOk="0">
                  <a:moveTo>
                    <a:pt x="8088" y="0"/>
                  </a:moveTo>
                  <a:lnTo>
                    <a:pt x="8088" y="0"/>
                  </a:lnTo>
                  <a:cubicBezTo>
                    <a:pt x="7196" y="64"/>
                    <a:pt x="6369" y="255"/>
                    <a:pt x="5477" y="510"/>
                  </a:cubicBezTo>
                  <a:cubicBezTo>
                    <a:pt x="3503" y="1274"/>
                    <a:pt x="1401" y="1975"/>
                    <a:pt x="0" y="3822"/>
                  </a:cubicBezTo>
                  <a:cubicBezTo>
                    <a:pt x="127" y="4076"/>
                    <a:pt x="382" y="4140"/>
                    <a:pt x="637" y="4140"/>
                  </a:cubicBezTo>
                  <a:cubicBezTo>
                    <a:pt x="764" y="4076"/>
                    <a:pt x="955" y="4013"/>
                    <a:pt x="1083" y="3885"/>
                  </a:cubicBezTo>
                  <a:cubicBezTo>
                    <a:pt x="1529" y="3503"/>
                    <a:pt x="2102" y="3185"/>
                    <a:pt x="2675" y="2930"/>
                  </a:cubicBezTo>
                  <a:cubicBezTo>
                    <a:pt x="2866" y="2803"/>
                    <a:pt x="2930" y="2548"/>
                    <a:pt x="3121" y="2357"/>
                  </a:cubicBezTo>
                  <a:cubicBezTo>
                    <a:pt x="3644" y="2035"/>
                    <a:pt x="4167" y="1408"/>
                    <a:pt x="4739" y="1408"/>
                  </a:cubicBezTo>
                  <a:cubicBezTo>
                    <a:pt x="5071" y="1408"/>
                    <a:pt x="5420" y="1620"/>
                    <a:pt x="5795" y="2229"/>
                  </a:cubicBezTo>
                  <a:cubicBezTo>
                    <a:pt x="5819" y="2300"/>
                    <a:pt x="5885" y="2327"/>
                    <a:pt x="5972" y="2327"/>
                  </a:cubicBezTo>
                  <a:cubicBezTo>
                    <a:pt x="6123" y="2327"/>
                    <a:pt x="6335" y="2246"/>
                    <a:pt x="6496" y="2166"/>
                  </a:cubicBezTo>
                  <a:cubicBezTo>
                    <a:pt x="7196" y="1593"/>
                    <a:pt x="7706" y="828"/>
                    <a:pt x="8088" y="0"/>
                  </a:cubicBezTo>
                  <a:close/>
                </a:path>
              </a:pathLst>
            </a:custGeom>
            <a:solidFill>
              <a:srgbClr val="F8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3" name="Google Shape;19483;p25"/>
            <p:cNvSpPr/>
            <p:nvPr/>
          </p:nvSpPr>
          <p:spPr>
            <a:xfrm>
              <a:off x="5137000" y="2204725"/>
              <a:ext cx="181525" cy="66975"/>
            </a:xfrm>
            <a:custGeom>
              <a:avLst/>
              <a:gdLst/>
              <a:ahLst/>
              <a:cxnLst/>
              <a:rect l="l" t="t" r="r" b="b"/>
              <a:pathLst>
                <a:path w="7261" h="2679" extrusionOk="0">
                  <a:moveTo>
                    <a:pt x="7261" y="0"/>
                  </a:moveTo>
                  <a:cubicBezTo>
                    <a:pt x="4713" y="191"/>
                    <a:pt x="2421" y="1465"/>
                    <a:pt x="1" y="2229"/>
                  </a:cubicBezTo>
                  <a:cubicBezTo>
                    <a:pt x="409" y="2521"/>
                    <a:pt x="630" y="2679"/>
                    <a:pt x="854" y="2679"/>
                  </a:cubicBezTo>
                  <a:cubicBezTo>
                    <a:pt x="1119" y="2679"/>
                    <a:pt x="1388" y="2458"/>
                    <a:pt x="1975" y="1974"/>
                  </a:cubicBezTo>
                  <a:cubicBezTo>
                    <a:pt x="2038" y="1942"/>
                    <a:pt x="2134" y="1942"/>
                    <a:pt x="2230" y="1942"/>
                  </a:cubicBezTo>
                  <a:cubicBezTo>
                    <a:pt x="2325" y="1942"/>
                    <a:pt x="2421" y="1942"/>
                    <a:pt x="2484" y="1911"/>
                  </a:cubicBezTo>
                  <a:cubicBezTo>
                    <a:pt x="2892" y="1707"/>
                    <a:pt x="3299" y="1636"/>
                    <a:pt x="3699" y="1636"/>
                  </a:cubicBezTo>
                  <a:cubicBezTo>
                    <a:pt x="4298" y="1636"/>
                    <a:pt x="4879" y="1796"/>
                    <a:pt x="5414" y="1911"/>
                  </a:cubicBezTo>
                  <a:cubicBezTo>
                    <a:pt x="5552" y="1930"/>
                    <a:pt x="5671" y="1941"/>
                    <a:pt x="5774" y="1941"/>
                  </a:cubicBezTo>
                  <a:cubicBezTo>
                    <a:pt x="6327" y="1941"/>
                    <a:pt x="6391" y="1635"/>
                    <a:pt x="6187" y="802"/>
                  </a:cubicBezTo>
                  <a:lnTo>
                    <a:pt x="6187" y="802"/>
                  </a:lnTo>
                  <a:cubicBezTo>
                    <a:pt x="6391" y="263"/>
                    <a:pt x="7072" y="502"/>
                    <a:pt x="7261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4" name="Google Shape;19484;p25"/>
            <p:cNvSpPr/>
            <p:nvPr/>
          </p:nvSpPr>
          <p:spPr>
            <a:xfrm>
              <a:off x="5606675" y="2168100"/>
              <a:ext cx="136950" cy="46200"/>
            </a:xfrm>
            <a:custGeom>
              <a:avLst/>
              <a:gdLst/>
              <a:ahLst/>
              <a:cxnLst/>
              <a:rect l="l" t="t" r="r" b="b"/>
              <a:pathLst>
                <a:path w="5478" h="1848" extrusionOk="0">
                  <a:moveTo>
                    <a:pt x="796" y="0"/>
                  </a:moveTo>
                  <a:cubicBezTo>
                    <a:pt x="526" y="0"/>
                    <a:pt x="255" y="64"/>
                    <a:pt x="0" y="64"/>
                  </a:cubicBezTo>
                  <a:lnTo>
                    <a:pt x="319" y="382"/>
                  </a:lnTo>
                  <a:cubicBezTo>
                    <a:pt x="510" y="446"/>
                    <a:pt x="637" y="574"/>
                    <a:pt x="765" y="701"/>
                  </a:cubicBezTo>
                  <a:lnTo>
                    <a:pt x="1147" y="1083"/>
                  </a:lnTo>
                  <a:cubicBezTo>
                    <a:pt x="1274" y="1210"/>
                    <a:pt x="1401" y="1338"/>
                    <a:pt x="1529" y="1465"/>
                  </a:cubicBezTo>
                  <a:cubicBezTo>
                    <a:pt x="1656" y="1592"/>
                    <a:pt x="1784" y="1720"/>
                    <a:pt x="1911" y="1847"/>
                  </a:cubicBezTo>
                  <a:cubicBezTo>
                    <a:pt x="2178" y="1740"/>
                    <a:pt x="2534" y="1499"/>
                    <a:pt x="2793" y="1499"/>
                  </a:cubicBezTo>
                  <a:cubicBezTo>
                    <a:pt x="2843" y="1499"/>
                    <a:pt x="2889" y="1508"/>
                    <a:pt x="2930" y="1529"/>
                  </a:cubicBezTo>
                  <a:cubicBezTo>
                    <a:pt x="3166" y="1632"/>
                    <a:pt x="3388" y="1674"/>
                    <a:pt x="3600" y="1674"/>
                  </a:cubicBezTo>
                  <a:cubicBezTo>
                    <a:pt x="4303" y="1674"/>
                    <a:pt x="4890" y="1215"/>
                    <a:pt x="5477" y="1019"/>
                  </a:cubicBezTo>
                  <a:cubicBezTo>
                    <a:pt x="4267" y="382"/>
                    <a:pt x="2930" y="446"/>
                    <a:pt x="1592" y="319"/>
                  </a:cubicBezTo>
                  <a:cubicBezTo>
                    <a:pt x="1338" y="64"/>
                    <a:pt x="1067" y="0"/>
                    <a:pt x="796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5" name="Google Shape;19485;p25"/>
            <p:cNvSpPr/>
            <p:nvPr/>
          </p:nvSpPr>
          <p:spPr>
            <a:xfrm>
              <a:off x="4966650" y="2225000"/>
              <a:ext cx="171975" cy="58050"/>
            </a:xfrm>
            <a:custGeom>
              <a:avLst/>
              <a:gdLst/>
              <a:ahLst/>
              <a:cxnLst/>
              <a:rect l="l" t="t" r="r" b="b"/>
              <a:pathLst>
                <a:path w="6879" h="2322" extrusionOk="0">
                  <a:moveTo>
                    <a:pt x="169" y="0"/>
                  </a:moveTo>
                  <a:cubicBezTo>
                    <a:pt x="113" y="0"/>
                    <a:pt x="57" y="6"/>
                    <a:pt x="0" y="17"/>
                  </a:cubicBezTo>
                  <a:cubicBezTo>
                    <a:pt x="446" y="781"/>
                    <a:pt x="1338" y="909"/>
                    <a:pt x="1911" y="1482"/>
                  </a:cubicBezTo>
                  <a:cubicBezTo>
                    <a:pt x="2102" y="1800"/>
                    <a:pt x="2357" y="2055"/>
                    <a:pt x="2675" y="2246"/>
                  </a:cubicBezTo>
                  <a:cubicBezTo>
                    <a:pt x="2866" y="2097"/>
                    <a:pt x="3064" y="2048"/>
                    <a:pt x="3265" y="2048"/>
                  </a:cubicBezTo>
                  <a:cubicBezTo>
                    <a:pt x="3666" y="2048"/>
                    <a:pt x="4076" y="2246"/>
                    <a:pt x="4458" y="2246"/>
                  </a:cubicBezTo>
                  <a:cubicBezTo>
                    <a:pt x="4799" y="2246"/>
                    <a:pt x="5183" y="2322"/>
                    <a:pt x="5553" y="2322"/>
                  </a:cubicBezTo>
                  <a:cubicBezTo>
                    <a:pt x="6081" y="2322"/>
                    <a:pt x="6579" y="2167"/>
                    <a:pt x="6878" y="1418"/>
                  </a:cubicBezTo>
                  <a:lnTo>
                    <a:pt x="6878" y="1418"/>
                  </a:lnTo>
                  <a:cubicBezTo>
                    <a:pt x="6428" y="1486"/>
                    <a:pt x="5979" y="1519"/>
                    <a:pt x="5532" y="1519"/>
                  </a:cubicBezTo>
                  <a:cubicBezTo>
                    <a:pt x="3892" y="1519"/>
                    <a:pt x="2293" y="1073"/>
                    <a:pt x="892" y="272"/>
                  </a:cubicBezTo>
                  <a:cubicBezTo>
                    <a:pt x="682" y="115"/>
                    <a:pt x="430" y="0"/>
                    <a:pt x="169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6" name="Google Shape;19486;p25"/>
            <p:cNvSpPr/>
            <p:nvPr/>
          </p:nvSpPr>
          <p:spPr>
            <a:xfrm>
              <a:off x="2368350" y="2099625"/>
              <a:ext cx="125800" cy="41150"/>
            </a:xfrm>
            <a:custGeom>
              <a:avLst/>
              <a:gdLst/>
              <a:ahLst/>
              <a:cxnLst/>
              <a:rect l="l" t="t" r="r" b="b"/>
              <a:pathLst>
                <a:path w="5032" h="1646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851"/>
                    <a:pt x="759" y="1470"/>
                    <a:pt x="1597" y="1470"/>
                  </a:cubicBezTo>
                  <a:cubicBezTo>
                    <a:pt x="1638" y="1470"/>
                    <a:pt x="1679" y="1469"/>
                    <a:pt x="1720" y="1466"/>
                  </a:cubicBezTo>
                  <a:cubicBezTo>
                    <a:pt x="1794" y="1461"/>
                    <a:pt x="1868" y="1459"/>
                    <a:pt x="1942" y="1459"/>
                  </a:cubicBezTo>
                  <a:cubicBezTo>
                    <a:pt x="2660" y="1459"/>
                    <a:pt x="3380" y="1645"/>
                    <a:pt x="4121" y="1645"/>
                  </a:cubicBezTo>
                  <a:cubicBezTo>
                    <a:pt x="4421" y="1645"/>
                    <a:pt x="4724" y="1615"/>
                    <a:pt x="5031" y="1529"/>
                  </a:cubicBezTo>
                  <a:cubicBezTo>
                    <a:pt x="3503" y="638"/>
                    <a:pt x="1783" y="128"/>
                    <a:pt x="0" y="1"/>
                  </a:cubicBezTo>
                  <a:close/>
                </a:path>
              </a:pathLst>
            </a:custGeom>
            <a:solidFill>
              <a:srgbClr val="F78B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7" name="Google Shape;19487;p25"/>
            <p:cNvSpPr/>
            <p:nvPr/>
          </p:nvSpPr>
          <p:spPr>
            <a:xfrm>
              <a:off x="3629275" y="2051875"/>
              <a:ext cx="68500" cy="58775"/>
            </a:xfrm>
            <a:custGeom>
              <a:avLst/>
              <a:gdLst/>
              <a:ahLst/>
              <a:cxnLst/>
              <a:rect l="l" t="t" r="r" b="b"/>
              <a:pathLst>
                <a:path w="2740" h="2351" extrusionOk="0">
                  <a:moveTo>
                    <a:pt x="1" y="0"/>
                  </a:moveTo>
                  <a:cubicBezTo>
                    <a:pt x="128" y="319"/>
                    <a:pt x="192" y="574"/>
                    <a:pt x="256" y="892"/>
                  </a:cubicBezTo>
                  <a:cubicBezTo>
                    <a:pt x="256" y="1884"/>
                    <a:pt x="460" y="2350"/>
                    <a:pt x="987" y="2350"/>
                  </a:cubicBezTo>
                  <a:cubicBezTo>
                    <a:pt x="1239" y="2350"/>
                    <a:pt x="1564" y="2244"/>
                    <a:pt x="1975" y="2038"/>
                  </a:cubicBezTo>
                  <a:cubicBezTo>
                    <a:pt x="2230" y="1847"/>
                    <a:pt x="2485" y="1656"/>
                    <a:pt x="2739" y="1465"/>
                  </a:cubicBezTo>
                  <a:cubicBezTo>
                    <a:pt x="1848" y="892"/>
                    <a:pt x="956" y="446"/>
                    <a:pt x="1" y="0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8" name="Google Shape;19488;p25"/>
            <p:cNvSpPr/>
            <p:nvPr/>
          </p:nvSpPr>
          <p:spPr>
            <a:xfrm>
              <a:off x="4336175" y="2032775"/>
              <a:ext cx="54150" cy="50350"/>
            </a:xfrm>
            <a:custGeom>
              <a:avLst/>
              <a:gdLst/>
              <a:ahLst/>
              <a:cxnLst/>
              <a:rect l="l" t="t" r="r" b="b"/>
              <a:pathLst>
                <a:path w="2166" h="2014" extrusionOk="0">
                  <a:moveTo>
                    <a:pt x="1083" y="0"/>
                  </a:moveTo>
                  <a:lnTo>
                    <a:pt x="383" y="64"/>
                  </a:lnTo>
                  <a:lnTo>
                    <a:pt x="1" y="764"/>
                  </a:lnTo>
                  <a:lnTo>
                    <a:pt x="383" y="1147"/>
                  </a:lnTo>
                  <a:lnTo>
                    <a:pt x="383" y="1529"/>
                  </a:lnTo>
                  <a:cubicBezTo>
                    <a:pt x="534" y="1831"/>
                    <a:pt x="685" y="2014"/>
                    <a:pt x="962" y="2014"/>
                  </a:cubicBezTo>
                  <a:cubicBezTo>
                    <a:pt x="1036" y="2014"/>
                    <a:pt x="1118" y="2001"/>
                    <a:pt x="1211" y="1974"/>
                  </a:cubicBezTo>
                  <a:cubicBezTo>
                    <a:pt x="1720" y="1592"/>
                    <a:pt x="2166" y="1147"/>
                    <a:pt x="1911" y="382"/>
                  </a:cubicBezTo>
                  <a:cubicBezTo>
                    <a:pt x="1720" y="64"/>
                    <a:pt x="1402" y="64"/>
                    <a:pt x="1083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9" name="Google Shape;19489;p25"/>
            <p:cNvSpPr/>
            <p:nvPr/>
          </p:nvSpPr>
          <p:spPr>
            <a:xfrm>
              <a:off x="1881150" y="2212675"/>
              <a:ext cx="105125" cy="55025"/>
            </a:xfrm>
            <a:custGeom>
              <a:avLst/>
              <a:gdLst/>
              <a:ahLst/>
              <a:cxnLst/>
              <a:rect l="l" t="t" r="r" b="b"/>
              <a:pathLst>
                <a:path w="4205" h="2201" extrusionOk="0">
                  <a:moveTo>
                    <a:pt x="3376" y="1"/>
                  </a:moveTo>
                  <a:cubicBezTo>
                    <a:pt x="2039" y="319"/>
                    <a:pt x="892" y="956"/>
                    <a:pt x="1" y="1975"/>
                  </a:cubicBezTo>
                  <a:lnTo>
                    <a:pt x="128" y="2038"/>
                  </a:lnTo>
                  <a:cubicBezTo>
                    <a:pt x="345" y="2154"/>
                    <a:pt x="543" y="2201"/>
                    <a:pt x="727" y="2201"/>
                  </a:cubicBezTo>
                  <a:cubicBezTo>
                    <a:pt x="1354" y="2201"/>
                    <a:pt x="1830" y="1662"/>
                    <a:pt x="2421" y="1465"/>
                  </a:cubicBezTo>
                  <a:cubicBezTo>
                    <a:pt x="2930" y="956"/>
                    <a:pt x="4077" y="1211"/>
                    <a:pt x="4204" y="64"/>
                  </a:cubicBezTo>
                  <a:lnTo>
                    <a:pt x="3376" y="1"/>
                  </a:ln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0" name="Google Shape;19490;p25"/>
            <p:cNvSpPr/>
            <p:nvPr/>
          </p:nvSpPr>
          <p:spPr>
            <a:xfrm>
              <a:off x="3696150" y="2091675"/>
              <a:ext cx="68475" cy="27675"/>
            </a:xfrm>
            <a:custGeom>
              <a:avLst/>
              <a:gdLst/>
              <a:ahLst/>
              <a:cxnLst/>
              <a:rect l="l" t="t" r="r" b="b"/>
              <a:pathLst>
                <a:path w="2739" h="1107" extrusionOk="0">
                  <a:moveTo>
                    <a:pt x="383" y="1"/>
                  </a:moveTo>
                  <a:cubicBezTo>
                    <a:pt x="128" y="319"/>
                    <a:pt x="1" y="701"/>
                    <a:pt x="1" y="1083"/>
                  </a:cubicBezTo>
                  <a:cubicBezTo>
                    <a:pt x="245" y="996"/>
                    <a:pt x="494" y="966"/>
                    <a:pt x="745" y="966"/>
                  </a:cubicBezTo>
                  <a:cubicBezTo>
                    <a:pt x="1291" y="966"/>
                    <a:pt x="1846" y="1107"/>
                    <a:pt x="2385" y="1107"/>
                  </a:cubicBezTo>
                  <a:cubicBezTo>
                    <a:pt x="2504" y="1107"/>
                    <a:pt x="2622" y="1100"/>
                    <a:pt x="2739" y="1083"/>
                  </a:cubicBezTo>
                  <a:cubicBezTo>
                    <a:pt x="2038" y="510"/>
                    <a:pt x="1211" y="192"/>
                    <a:pt x="383" y="1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1" name="Google Shape;19491;p25"/>
            <p:cNvSpPr/>
            <p:nvPr/>
          </p:nvSpPr>
          <p:spPr>
            <a:xfrm>
              <a:off x="3056125" y="2051875"/>
              <a:ext cx="38250" cy="28675"/>
            </a:xfrm>
            <a:custGeom>
              <a:avLst/>
              <a:gdLst/>
              <a:ahLst/>
              <a:cxnLst/>
              <a:rect l="l" t="t" r="r" b="b"/>
              <a:pathLst>
                <a:path w="1530" h="1147" extrusionOk="0">
                  <a:moveTo>
                    <a:pt x="1465" y="0"/>
                  </a:moveTo>
                  <a:lnTo>
                    <a:pt x="1" y="446"/>
                  </a:lnTo>
                  <a:cubicBezTo>
                    <a:pt x="446" y="892"/>
                    <a:pt x="1083" y="828"/>
                    <a:pt x="1529" y="1147"/>
                  </a:cubicBezTo>
                  <a:cubicBezTo>
                    <a:pt x="1529" y="765"/>
                    <a:pt x="1529" y="383"/>
                    <a:pt x="1465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2" name="Google Shape;19492;p25"/>
            <p:cNvSpPr/>
            <p:nvPr/>
          </p:nvSpPr>
          <p:spPr>
            <a:xfrm>
              <a:off x="3094350" y="2041975"/>
              <a:ext cx="30275" cy="10275"/>
            </a:xfrm>
            <a:custGeom>
              <a:avLst/>
              <a:gdLst/>
              <a:ahLst/>
              <a:cxnLst/>
              <a:rect l="l" t="t" r="r" b="b"/>
              <a:pathLst>
                <a:path w="1211" h="411" extrusionOk="0">
                  <a:moveTo>
                    <a:pt x="727" y="0"/>
                  </a:moveTo>
                  <a:cubicBezTo>
                    <a:pt x="425" y="0"/>
                    <a:pt x="170" y="57"/>
                    <a:pt x="0" y="396"/>
                  </a:cubicBezTo>
                  <a:cubicBezTo>
                    <a:pt x="149" y="396"/>
                    <a:pt x="297" y="411"/>
                    <a:pt x="441" y="411"/>
                  </a:cubicBezTo>
                  <a:cubicBezTo>
                    <a:pt x="729" y="411"/>
                    <a:pt x="998" y="354"/>
                    <a:pt x="1210" y="14"/>
                  </a:cubicBezTo>
                  <a:cubicBezTo>
                    <a:pt x="1040" y="14"/>
                    <a:pt x="877" y="0"/>
                    <a:pt x="727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3" name="Google Shape;19493;p25"/>
            <p:cNvSpPr/>
            <p:nvPr/>
          </p:nvSpPr>
          <p:spPr>
            <a:xfrm>
              <a:off x="4019350" y="2138200"/>
              <a:ext cx="20725" cy="9225"/>
            </a:xfrm>
            <a:custGeom>
              <a:avLst/>
              <a:gdLst/>
              <a:ahLst/>
              <a:cxnLst/>
              <a:rect l="l" t="t" r="r" b="b"/>
              <a:pathLst>
                <a:path w="829" h="369" extrusionOk="0">
                  <a:moveTo>
                    <a:pt x="575" y="0"/>
                  </a:moveTo>
                  <a:cubicBezTo>
                    <a:pt x="348" y="0"/>
                    <a:pt x="140" y="118"/>
                    <a:pt x="0" y="305"/>
                  </a:cubicBezTo>
                  <a:lnTo>
                    <a:pt x="828" y="368"/>
                  </a:lnTo>
                  <a:lnTo>
                    <a:pt x="828" y="50"/>
                  </a:lnTo>
                  <a:cubicBezTo>
                    <a:pt x="743" y="16"/>
                    <a:pt x="658" y="0"/>
                    <a:pt x="575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4" name="Google Shape;19494;p25"/>
            <p:cNvSpPr/>
            <p:nvPr/>
          </p:nvSpPr>
          <p:spPr>
            <a:xfrm>
              <a:off x="5348750" y="2189200"/>
              <a:ext cx="19125" cy="5975"/>
            </a:xfrm>
            <a:custGeom>
              <a:avLst/>
              <a:gdLst/>
              <a:ahLst/>
              <a:cxnLst/>
              <a:rect l="l" t="t" r="r" b="b"/>
              <a:pathLst>
                <a:path w="765" h="239" extrusionOk="0">
                  <a:moveTo>
                    <a:pt x="383" y="0"/>
                  </a:moveTo>
                  <a:cubicBezTo>
                    <a:pt x="255" y="0"/>
                    <a:pt x="128" y="80"/>
                    <a:pt x="1" y="239"/>
                  </a:cubicBezTo>
                  <a:lnTo>
                    <a:pt x="765" y="239"/>
                  </a:lnTo>
                  <a:cubicBezTo>
                    <a:pt x="637" y="80"/>
                    <a:pt x="510" y="0"/>
                    <a:pt x="383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5" name="Google Shape;19495;p25"/>
            <p:cNvSpPr/>
            <p:nvPr/>
          </p:nvSpPr>
          <p:spPr>
            <a:xfrm>
              <a:off x="4391900" y="2043925"/>
              <a:ext cx="20725" cy="27075"/>
            </a:xfrm>
            <a:custGeom>
              <a:avLst/>
              <a:gdLst/>
              <a:ahLst/>
              <a:cxnLst/>
              <a:rect l="l" t="t" r="r" b="b"/>
              <a:pathLst>
                <a:path w="829" h="1083" extrusionOk="0">
                  <a:moveTo>
                    <a:pt x="1" y="0"/>
                  </a:moveTo>
                  <a:cubicBezTo>
                    <a:pt x="1" y="510"/>
                    <a:pt x="1" y="1083"/>
                    <a:pt x="828" y="1083"/>
                  </a:cubicBezTo>
                  <a:cubicBezTo>
                    <a:pt x="828" y="573"/>
                    <a:pt x="510" y="127"/>
                    <a:pt x="1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6" name="Google Shape;19496;p25"/>
            <p:cNvSpPr/>
            <p:nvPr/>
          </p:nvSpPr>
          <p:spPr>
            <a:xfrm>
              <a:off x="4059150" y="21665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7" name="Google Shape;19497;p25"/>
            <p:cNvSpPr/>
            <p:nvPr/>
          </p:nvSpPr>
          <p:spPr>
            <a:xfrm>
              <a:off x="4049600" y="21569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8" name="Google Shape;19498;p25"/>
            <p:cNvSpPr/>
            <p:nvPr/>
          </p:nvSpPr>
          <p:spPr>
            <a:xfrm>
              <a:off x="4040050" y="2149000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lnTo>
                    <a:pt x="382" y="319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9" name="Google Shape;19499;p25"/>
            <p:cNvSpPr/>
            <p:nvPr/>
          </p:nvSpPr>
          <p:spPr>
            <a:xfrm>
              <a:off x="5012925" y="22620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1"/>
                  </a:moveTo>
                  <a:cubicBezTo>
                    <a:pt x="0" y="418"/>
                    <a:pt x="331" y="835"/>
                    <a:pt x="791" y="835"/>
                  </a:cubicBezTo>
                  <a:cubicBezTo>
                    <a:pt x="823" y="835"/>
                    <a:pt x="855" y="833"/>
                    <a:pt x="888" y="829"/>
                  </a:cubicBezTo>
                  <a:cubicBezTo>
                    <a:pt x="760" y="447"/>
                    <a:pt x="442" y="128"/>
                    <a:pt x="60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0" name="Google Shape;19500;p25"/>
            <p:cNvSpPr/>
            <p:nvPr/>
          </p:nvSpPr>
          <p:spPr>
            <a:xfrm>
              <a:off x="468975" y="2749200"/>
              <a:ext cx="11150" cy="15950"/>
            </a:xfrm>
            <a:custGeom>
              <a:avLst/>
              <a:gdLst/>
              <a:ahLst/>
              <a:cxnLst/>
              <a:rect l="l" t="t" r="r" b="b"/>
              <a:pathLst>
                <a:path w="446" h="638" extrusionOk="0">
                  <a:moveTo>
                    <a:pt x="0" y="1"/>
                  </a:moveTo>
                  <a:cubicBezTo>
                    <a:pt x="0" y="256"/>
                    <a:pt x="0" y="510"/>
                    <a:pt x="255" y="638"/>
                  </a:cubicBezTo>
                  <a:cubicBezTo>
                    <a:pt x="319" y="638"/>
                    <a:pt x="446" y="447"/>
                    <a:pt x="446" y="447"/>
                  </a:cubicBezTo>
                  <a:cubicBezTo>
                    <a:pt x="446" y="192"/>
                    <a:pt x="191" y="128"/>
                    <a:pt x="0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1" name="Google Shape;19501;p25"/>
            <p:cNvSpPr/>
            <p:nvPr/>
          </p:nvSpPr>
          <p:spPr>
            <a:xfrm>
              <a:off x="5644875" y="22047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2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2" name="Google Shape;19502;p25"/>
            <p:cNvSpPr/>
            <p:nvPr/>
          </p:nvSpPr>
          <p:spPr>
            <a:xfrm>
              <a:off x="5633750" y="2196750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0" y="1"/>
                  </a:moveTo>
                  <a:lnTo>
                    <a:pt x="446" y="383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3" name="Google Shape;19503;p25"/>
            <p:cNvSpPr/>
            <p:nvPr/>
          </p:nvSpPr>
          <p:spPr>
            <a:xfrm>
              <a:off x="5614625" y="2177650"/>
              <a:ext cx="11175" cy="7975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1" y="0"/>
                  </a:moveTo>
                  <a:lnTo>
                    <a:pt x="447" y="319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4" name="Google Shape;19504;p25"/>
            <p:cNvSpPr/>
            <p:nvPr/>
          </p:nvSpPr>
          <p:spPr>
            <a:xfrm>
              <a:off x="4336175" y="2051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5" name="Google Shape;19505;p25"/>
            <p:cNvSpPr/>
            <p:nvPr/>
          </p:nvSpPr>
          <p:spPr>
            <a:xfrm>
              <a:off x="1986250" y="2185600"/>
              <a:ext cx="47775" cy="32350"/>
            </a:xfrm>
            <a:custGeom>
              <a:avLst/>
              <a:gdLst/>
              <a:ahLst/>
              <a:cxnLst/>
              <a:rect l="l" t="t" r="r" b="b"/>
              <a:pathLst>
                <a:path w="1911" h="1294" extrusionOk="0">
                  <a:moveTo>
                    <a:pt x="1911" y="1"/>
                  </a:moveTo>
                  <a:cubicBezTo>
                    <a:pt x="1083" y="65"/>
                    <a:pt x="255" y="65"/>
                    <a:pt x="0" y="1147"/>
                  </a:cubicBezTo>
                  <a:cubicBezTo>
                    <a:pt x="310" y="1238"/>
                    <a:pt x="553" y="1293"/>
                    <a:pt x="754" y="1293"/>
                  </a:cubicBezTo>
                  <a:cubicBezTo>
                    <a:pt x="1255" y="1293"/>
                    <a:pt x="1502" y="955"/>
                    <a:pt x="191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6" name="Google Shape;19506;p25"/>
            <p:cNvSpPr/>
            <p:nvPr/>
          </p:nvSpPr>
          <p:spPr>
            <a:xfrm>
              <a:off x="5278700" y="2223825"/>
              <a:ext cx="12750" cy="12750"/>
            </a:xfrm>
            <a:custGeom>
              <a:avLst/>
              <a:gdLst/>
              <a:ahLst/>
              <a:cxnLst/>
              <a:rect l="l" t="t" r="r" b="b"/>
              <a:pathLst>
                <a:path w="510" h="510" extrusionOk="0">
                  <a:moveTo>
                    <a:pt x="510" y="0"/>
                  </a:moveTo>
                  <a:lnTo>
                    <a:pt x="510" y="0"/>
                  </a:lnTo>
                  <a:cubicBezTo>
                    <a:pt x="319" y="128"/>
                    <a:pt x="0" y="255"/>
                    <a:pt x="319" y="510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7" name="Google Shape;19507;p25"/>
            <p:cNvSpPr/>
            <p:nvPr/>
          </p:nvSpPr>
          <p:spPr>
            <a:xfrm>
              <a:off x="5640100" y="2177650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92" y="0"/>
                  </a:moveTo>
                  <a:cubicBezTo>
                    <a:pt x="128" y="0"/>
                    <a:pt x="64" y="0"/>
                    <a:pt x="1" y="64"/>
                  </a:cubicBezTo>
                  <a:lnTo>
                    <a:pt x="1" y="12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8" name="Google Shape;19508;p25"/>
            <p:cNvSpPr/>
            <p:nvPr/>
          </p:nvSpPr>
          <p:spPr>
            <a:xfrm>
              <a:off x="3236025" y="2975300"/>
              <a:ext cx="1240275" cy="691650"/>
            </a:xfrm>
            <a:custGeom>
              <a:avLst/>
              <a:gdLst/>
              <a:ahLst/>
              <a:cxnLst/>
              <a:rect l="l" t="t" r="r" b="b"/>
              <a:pathLst>
                <a:path w="49611" h="27666" extrusionOk="0">
                  <a:moveTo>
                    <a:pt x="48910" y="0"/>
                  </a:moveTo>
                  <a:cubicBezTo>
                    <a:pt x="46427" y="2102"/>
                    <a:pt x="44007" y="4140"/>
                    <a:pt x="40886" y="5222"/>
                  </a:cubicBezTo>
                  <a:cubicBezTo>
                    <a:pt x="40172" y="5500"/>
                    <a:pt x="39434" y="5654"/>
                    <a:pt x="38687" y="5654"/>
                  </a:cubicBezTo>
                  <a:cubicBezTo>
                    <a:pt x="38233" y="5654"/>
                    <a:pt x="37777" y="5597"/>
                    <a:pt x="37320" y="5477"/>
                  </a:cubicBezTo>
                  <a:cubicBezTo>
                    <a:pt x="36810" y="5413"/>
                    <a:pt x="36173" y="5350"/>
                    <a:pt x="35982" y="4713"/>
                  </a:cubicBezTo>
                  <a:cubicBezTo>
                    <a:pt x="35473" y="3821"/>
                    <a:pt x="35919" y="2866"/>
                    <a:pt x="35600" y="1974"/>
                  </a:cubicBezTo>
                  <a:cubicBezTo>
                    <a:pt x="35422" y="1867"/>
                    <a:pt x="35204" y="1780"/>
                    <a:pt x="35002" y="1780"/>
                  </a:cubicBezTo>
                  <a:cubicBezTo>
                    <a:pt x="34843" y="1780"/>
                    <a:pt x="34693" y="1834"/>
                    <a:pt x="34581" y="1974"/>
                  </a:cubicBezTo>
                  <a:cubicBezTo>
                    <a:pt x="34319" y="2302"/>
                    <a:pt x="34109" y="2427"/>
                    <a:pt x="33934" y="2427"/>
                  </a:cubicBezTo>
                  <a:cubicBezTo>
                    <a:pt x="33599" y="2427"/>
                    <a:pt x="33389" y="1969"/>
                    <a:pt x="33180" y="1592"/>
                  </a:cubicBezTo>
                  <a:cubicBezTo>
                    <a:pt x="33024" y="1536"/>
                    <a:pt x="32879" y="1512"/>
                    <a:pt x="32744" y="1512"/>
                  </a:cubicBezTo>
                  <a:cubicBezTo>
                    <a:pt x="32108" y="1512"/>
                    <a:pt x="31679" y="2053"/>
                    <a:pt x="31206" y="2420"/>
                  </a:cubicBezTo>
                  <a:cubicBezTo>
                    <a:pt x="28595" y="4203"/>
                    <a:pt x="26239" y="6177"/>
                    <a:pt x="23819" y="8152"/>
                  </a:cubicBezTo>
                  <a:cubicBezTo>
                    <a:pt x="17641" y="13246"/>
                    <a:pt x="11082" y="17768"/>
                    <a:pt x="5096" y="23181"/>
                  </a:cubicBezTo>
                  <a:cubicBezTo>
                    <a:pt x="3631" y="24582"/>
                    <a:pt x="2294" y="26111"/>
                    <a:pt x="192" y="26684"/>
                  </a:cubicBezTo>
                  <a:lnTo>
                    <a:pt x="1" y="26875"/>
                  </a:lnTo>
                  <a:cubicBezTo>
                    <a:pt x="1526" y="27396"/>
                    <a:pt x="3101" y="27665"/>
                    <a:pt x="4680" y="27665"/>
                  </a:cubicBezTo>
                  <a:cubicBezTo>
                    <a:pt x="5606" y="27665"/>
                    <a:pt x="6533" y="27573"/>
                    <a:pt x="7452" y="27384"/>
                  </a:cubicBezTo>
                  <a:cubicBezTo>
                    <a:pt x="12674" y="26429"/>
                    <a:pt x="17450" y="24073"/>
                    <a:pt x="22609" y="22672"/>
                  </a:cubicBezTo>
                  <a:cubicBezTo>
                    <a:pt x="22832" y="22481"/>
                    <a:pt x="23086" y="22465"/>
                    <a:pt x="23349" y="22465"/>
                  </a:cubicBezTo>
                  <a:cubicBezTo>
                    <a:pt x="23402" y="22465"/>
                    <a:pt x="23454" y="22465"/>
                    <a:pt x="23507" y="22465"/>
                  </a:cubicBezTo>
                  <a:cubicBezTo>
                    <a:pt x="23719" y="22465"/>
                    <a:pt x="23933" y="22455"/>
                    <a:pt x="24137" y="22353"/>
                  </a:cubicBezTo>
                  <a:cubicBezTo>
                    <a:pt x="24456" y="22289"/>
                    <a:pt x="24710" y="22162"/>
                    <a:pt x="25029" y="21971"/>
                  </a:cubicBezTo>
                  <a:cubicBezTo>
                    <a:pt x="27194" y="19615"/>
                    <a:pt x="29932" y="17832"/>
                    <a:pt x="32352" y="15730"/>
                  </a:cubicBezTo>
                  <a:cubicBezTo>
                    <a:pt x="36237" y="12418"/>
                    <a:pt x="40058" y="9171"/>
                    <a:pt x="44261" y="6241"/>
                  </a:cubicBezTo>
                  <a:cubicBezTo>
                    <a:pt x="45981" y="5031"/>
                    <a:pt x="47955" y="4012"/>
                    <a:pt x="49101" y="2102"/>
                  </a:cubicBezTo>
                  <a:cubicBezTo>
                    <a:pt x="49101" y="1401"/>
                    <a:pt x="49611" y="637"/>
                    <a:pt x="4891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9" name="Google Shape;19509;p25"/>
            <p:cNvSpPr/>
            <p:nvPr/>
          </p:nvSpPr>
          <p:spPr>
            <a:xfrm>
              <a:off x="4363250" y="2022600"/>
              <a:ext cx="1170200" cy="783325"/>
            </a:xfrm>
            <a:custGeom>
              <a:avLst/>
              <a:gdLst/>
              <a:ahLst/>
              <a:cxnLst/>
              <a:rect l="l" t="t" r="r" b="b"/>
              <a:pathLst>
                <a:path w="46808" h="31333" extrusionOk="0">
                  <a:moveTo>
                    <a:pt x="1439" y="1"/>
                  </a:moveTo>
                  <a:cubicBezTo>
                    <a:pt x="931" y="1"/>
                    <a:pt x="439" y="70"/>
                    <a:pt x="0" y="407"/>
                  </a:cubicBezTo>
                  <a:cubicBezTo>
                    <a:pt x="128" y="662"/>
                    <a:pt x="382" y="853"/>
                    <a:pt x="701" y="980"/>
                  </a:cubicBezTo>
                  <a:lnTo>
                    <a:pt x="1083" y="1235"/>
                  </a:lnTo>
                  <a:cubicBezTo>
                    <a:pt x="1401" y="1490"/>
                    <a:pt x="1720" y="1872"/>
                    <a:pt x="1974" y="2254"/>
                  </a:cubicBezTo>
                  <a:cubicBezTo>
                    <a:pt x="5413" y="6075"/>
                    <a:pt x="8852" y="9832"/>
                    <a:pt x="12228" y="13717"/>
                  </a:cubicBezTo>
                  <a:cubicBezTo>
                    <a:pt x="12355" y="13845"/>
                    <a:pt x="12546" y="14036"/>
                    <a:pt x="12737" y="14163"/>
                  </a:cubicBezTo>
                  <a:cubicBezTo>
                    <a:pt x="12864" y="14290"/>
                    <a:pt x="12992" y="14354"/>
                    <a:pt x="13119" y="14481"/>
                  </a:cubicBezTo>
                  <a:cubicBezTo>
                    <a:pt x="13246" y="14609"/>
                    <a:pt x="13438" y="14800"/>
                    <a:pt x="13565" y="14927"/>
                  </a:cubicBezTo>
                  <a:cubicBezTo>
                    <a:pt x="13692" y="15055"/>
                    <a:pt x="13756" y="15182"/>
                    <a:pt x="13883" y="15309"/>
                  </a:cubicBezTo>
                  <a:cubicBezTo>
                    <a:pt x="14074" y="15500"/>
                    <a:pt x="14265" y="15755"/>
                    <a:pt x="14520" y="15946"/>
                  </a:cubicBezTo>
                  <a:cubicBezTo>
                    <a:pt x="14648" y="16010"/>
                    <a:pt x="14775" y="16137"/>
                    <a:pt x="14902" y="16201"/>
                  </a:cubicBezTo>
                  <a:cubicBezTo>
                    <a:pt x="17768" y="18876"/>
                    <a:pt x="20506" y="21614"/>
                    <a:pt x="23563" y="24034"/>
                  </a:cubicBezTo>
                  <a:cubicBezTo>
                    <a:pt x="24684" y="24657"/>
                    <a:pt x="25318" y="26010"/>
                    <a:pt x="26834" y="26010"/>
                  </a:cubicBezTo>
                  <a:cubicBezTo>
                    <a:pt x="26869" y="26010"/>
                    <a:pt x="26903" y="26010"/>
                    <a:pt x="26939" y="26008"/>
                  </a:cubicBezTo>
                  <a:cubicBezTo>
                    <a:pt x="27321" y="25117"/>
                    <a:pt x="26684" y="24416"/>
                    <a:pt x="26365" y="23716"/>
                  </a:cubicBezTo>
                  <a:cubicBezTo>
                    <a:pt x="25665" y="21805"/>
                    <a:pt x="25983" y="21041"/>
                    <a:pt x="27957" y="20213"/>
                  </a:cubicBezTo>
                  <a:cubicBezTo>
                    <a:pt x="28308" y="20086"/>
                    <a:pt x="28642" y="20030"/>
                    <a:pt x="28964" y="20030"/>
                  </a:cubicBezTo>
                  <a:cubicBezTo>
                    <a:pt x="29932" y="20030"/>
                    <a:pt x="30791" y="20531"/>
                    <a:pt x="31651" y="21105"/>
                  </a:cubicBezTo>
                  <a:cubicBezTo>
                    <a:pt x="32606" y="21869"/>
                    <a:pt x="33498" y="22760"/>
                    <a:pt x="34326" y="23716"/>
                  </a:cubicBezTo>
                  <a:lnTo>
                    <a:pt x="34644" y="24098"/>
                  </a:lnTo>
                  <a:cubicBezTo>
                    <a:pt x="34963" y="24352"/>
                    <a:pt x="35217" y="24734"/>
                    <a:pt x="35345" y="25117"/>
                  </a:cubicBezTo>
                  <a:cubicBezTo>
                    <a:pt x="35982" y="26390"/>
                    <a:pt x="35536" y="27218"/>
                    <a:pt x="34453" y="28046"/>
                  </a:cubicBezTo>
                  <a:cubicBezTo>
                    <a:pt x="34124" y="28334"/>
                    <a:pt x="33748" y="28410"/>
                    <a:pt x="33356" y="28410"/>
                  </a:cubicBezTo>
                  <a:cubicBezTo>
                    <a:pt x="32926" y="28410"/>
                    <a:pt x="32477" y="28319"/>
                    <a:pt x="32048" y="28319"/>
                  </a:cubicBezTo>
                  <a:cubicBezTo>
                    <a:pt x="31656" y="28319"/>
                    <a:pt x="31280" y="28395"/>
                    <a:pt x="30951" y="28683"/>
                  </a:cubicBezTo>
                  <a:cubicBezTo>
                    <a:pt x="31809" y="30342"/>
                    <a:pt x="33540" y="31333"/>
                    <a:pt x="35360" y="31333"/>
                  </a:cubicBezTo>
                  <a:cubicBezTo>
                    <a:pt x="35567" y="31333"/>
                    <a:pt x="35774" y="31320"/>
                    <a:pt x="35982" y="31294"/>
                  </a:cubicBezTo>
                  <a:cubicBezTo>
                    <a:pt x="39038" y="30912"/>
                    <a:pt x="42159" y="30593"/>
                    <a:pt x="45279" y="30339"/>
                  </a:cubicBezTo>
                  <a:cubicBezTo>
                    <a:pt x="45789" y="30275"/>
                    <a:pt x="46362" y="30466"/>
                    <a:pt x="46617" y="29766"/>
                  </a:cubicBezTo>
                  <a:cubicBezTo>
                    <a:pt x="46808" y="29129"/>
                    <a:pt x="46171" y="28810"/>
                    <a:pt x="45789" y="28428"/>
                  </a:cubicBezTo>
                  <a:cubicBezTo>
                    <a:pt x="45598" y="28237"/>
                    <a:pt x="45407" y="28110"/>
                    <a:pt x="45216" y="27982"/>
                  </a:cubicBezTo>
                  <a:cubicBezTo>
                    <a:pt x="36491" y="22760"/>
                    <a:pt x="28976" y="15819"/>
                    <a:pt x="23054" y="7667"/>
                  </a:cubicBezTo>
                  <a:cubicBezTo>
                    <a:pt x="22608" y="7158"/>
                    <a:pt x="22035" y="7094"/>
                    <a:pt x="21525" y="6839"/>
                  </a:cubicBezTo>
                  <a:cubicBezTo>
                    <a:pt x="19933" y="6011"/>
                    <a:pt x="18341" y="5120"/>
                    <a:pt x="16876" y="4037"/>
                  </a:cubicBezTo>
                  <a:cubicBezTo>
                    <a:pt x="15221" y="2827"/>
                    <a:pt x="13438" y="1872"/>
                    <a:pt x="11527" y="1235"/>
                  </a:cubicBezTo>
                  <a:cubicBezTo>
                    <a:pt x="9237" y="194"/>
                    <a:pt x="6819" y="4"/>
                    <a:pt x="4413" y="4"/>
                  </a:cubicBezTo>
                  <a:cubicBezTo>
                    <a:pt x="3875" y="4"/>
                    <a:pt x="3338" y="14"/>
                    <a:pt x="2802" y="25"/>
                  </a:cubicBezTo>
                  <a:cubicBezTo>
                    <a:pt x="2706" y="32"/>
                    <a:pt x="2608" y="34"/>
                    <a:pt x="2510" y="34"/>
                  </a:cubicBezTo>
                  <a:cubicBezTo>
                    <a:pt x="2154" y="34"/>
                    <a:pt x="1793" y="1"/>
                    <a:pt x="143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0" name="Google Shape;19510;p25"/>
            <p:cNvSpPr/>
            <p:nvPr/>
          </p:nvSpPr>
          <p:spPr>
            <a:xfrm>
              <a:off x="1852500" y="2802150"/>
              <a:ext cx="1090625" cy="640650"/>
            </a:xfrm>
            <a:custGeom>
              <a:avLst/>
              <a:gdLst/>
              <a:ahLst/>
              <a:cxnLst/>
              <a:rect l="l" t="t" r="r" b="b"/>
              <a:pathLst>
                <a:path w="43625" h="25626" extrusionOk="0">
                  <a:moveTo>
                    <a:pt x="30927" y="0"/>
                  </a:moveTo>
                  <a:cubicBezTo>
                    <a:pt x="30840" y="0"/>
                    <a:pt x="30760" y="16"/>
                    <a:pt x="30696" y="48"/>
                  </a:cubicBezTo>
                  <a:cubicBezTo>
                    <a:pt x="30441" y="48"/>
                    <a:pt x="30187" y="176"/>
                    <a:pt x="29996" y="239"/>
                  </a:cubicBezTo>
                  <a:cubicBezTo>
                    <a:pt x="29805" y="303"/>
                    <a:pt x="29677" y="367"/>
                    <a:pt x="29550" y="494"/>
                  </a:cubicBezTo>
                  <a:cubicBezTo>
                    <a:pt x="28913" y="749"/>
                    <a:pt x="28340" y="1067"/>
                    <a:pt x="27767" y="1449"/>
                  </a:cubicBezTo>
                  <a:lnTo>
                    <a:pt x="27576" y="1577"/>
                  </a:lnTo>
                  <a:cubicBezTo>
                    <a:pt x="27385" y="1704"/>
                    <a:pt x="27257" y="1768"/>
                    <a:pt x="27130" y="1895"/>
                  </a:cubicBezTo>
                  <a:cubicBezTo>
                    <a:pt x="24137" y="3551"/>
                    <a:pt x="21144" y="5207"/>
                    <a:pt x="18214" y="6862"/>
                  </a:cubicBezTo>
                  <a:cubicBezTo>
                    <a:pt x="14075" y="9410"/>
                    <a:pt x="10063" y="12212"/>
                    <a:pt x="6178" y="15205"/>
                  </a:cubicBezTo>
                  <a:cubicBezTo>
                    <a:pt x="4013" y="16670"/>
                    <a:pt x="1975" y="18326"/>
                    <a:pt x="1" y="20109"/>
                  </a:cubicBezTo>
                  <a:cubicBezTo>
                    <a:pt x="128" y="20300"/>
                    <a:pt x="446" y="20491"/>
                    <a:pt x="701" y="20491"/>
                  </a:cubicBezTo>
                  <a:cubicBezTo>
                    <a:pt x="1656" y="20682"/>
                    <a:pt x="2484" y="21191"/>
                    <a:pt x="3057" y="21956"/>
                  </a:cubicBezTo>
                  <a:cubicBezTo>
                    <a:pt x="3248" y="22083"/>
                    <a:pt x="3376" y="22210"/>
                    <a:pt x="3439" y="22338"/>
                  </a:cubicBezTo>
                  <a:cubicBezTo>
                    <a:pt x="5350" y="23484"/>
                    <a:pt x="7579" y="23930"/>
                    <a:pt x="9171" y="25522"/>
                  </a:cubicBezTo>
                  <a:cubicBezTo>
                    <a:pt x="9341" y="25595"/>
                    <a:pt x="9495" y="25626"/>
                    <a:pt x="9638" y="25626"/>
                  </a:cubicBezTo>
                  <a:cubicBezTo>
                    <a:pt x="10240" y="25626"/>
                    <a:pt x="10630" y="25067"/>
                    <a:pt x="11145" y="24758"/>
                  </a:cubicBezTo>
                  <a:cubicBezTo>
                    <a:pt x="13947" y="22720"/>
                    <a:pt x="15985" y="19854"/>
                    <a:pt x="18915" y="18007"/>
                  </a:cubicBezTo>
                  <a:cubicBezTo>
                    <a:pt x="19424" y="17561"/>
                    <a:pt x="19806" y="17116"/>
                    <a:pt x="20379" y="16797"/>
                  </a:cubicBezTo>
                  <a:cubicBezTo>
                    <a:pt x="26557" y="12721"/>
                    <a:pt x="32543" y="8327"/>
                    <a:pt x="39294" y="5207"/>
                  </a:cubicBezTo>
                  <a:cubicBezTo>
                    <a:pt x="39612" y="5016"/>
                    <a:pt x="39930" y="4888"/>
                    <a:pt x="40313" y="4761"/>
                  </a:cubicBezTo>
                  <a:cubicBezTo>
                    <a:pt x="40504" y="4697"/>
                    <a:pt x="40631" y="4633"/>
                    <a:pt x="40822" y="4570"/>
                  </a:cubicBezTo>
                  <a:cubicBezTo>
                    <a:pt x="41459" y="4315"/>
                    <a:pt x="42032" y="3997"/>
                    <a:pt x="42605" y="3615"/>
                  </a:cubicBezTo>
                  <a:cubicBezTo>
                    <a:pt x="43051" y="3232"/>
                    <a:pt x="43624" y="2914"/>
                    <a:pt x="42924" y="2277"/>
                  </a:cubicBezTo>
                  <a:cubicBezTo>
                    <a:pt x="40567" y="1449"/>
                    <a:pt x="38147" y="1258"/>
                    <a:pt x="35791" y="685"/>
                  </a:cubicBezTo>
                  <a:cubicBezTo>
                    <a:pt x="35154" y="558"/>
                    <a:pt x="34517" y="558"/>
                    <a:pt x="33944" y="367"/>
                  </a:cubicBezTo>
                  <a:cubicBezTo>
                    <a:pt x="33753" y="303"/>
                    <a:pt x="33562" y="239"/>
                    <a:pt x="33435" y="239"/>
                  </a:cubicBezTo>
                  <a:cubicBezTo>
                    <a:pt x="32670" y="112"/>
                    <a:pt x="31906" y="176"/>
                    <a:pt x="31206" y="48"/>
                  </a:cubicBezTo>
                  <a:cubicBezTo>
                    <a:pt x="31110" y="16"/>
                    <a:pt x="31015" y="0"/>
                    <a:pt x="30927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1" name="Google Shape;19511;p25"/>
            <p:cNvSpPr/>
            <p:nvPr/>
          </p:nvSpPr>
          <p:spPr>
            <a:xfrm>
              <a:off x="3084775" y="2015300"/>
              <a:ext cx="800850" cy="725400"/>
            </a:xfrm>
            <a:custGeom>
              <a:avLst/>
              <a:gdLst/>
              <a:ahLst/>
              <a:cxnLst/>
              <a:rect l="l" t="t" r="r" b="b"/>
              <a:pathLst>
                <a:path w="32034" h="29016" extrusionOk="0">
                  <a:moveTo>
                    <a:pt x="10859" y="0"/>
                  </a:moveTo>
                  <a:cubicBezTo>
                    <a:pt x="8239" y="0"/>
                    <a:pt x="5649" y="406"/>
                    <a:pt x="3058" y="699"/>
                  </a:cubicBezTo>
                  <a:lnTo>
                    <a:pt x="1593" y="1081"/>
                  </a:lnTo>
                  <a:cubicBezTo>
                    <a:pt x="1211" y="1463"/>
                    <a:pt x="701" y="1209"/>
                    <a:pt x="383" y="1400"/>
                  </a:cubicBezTo>
                  <a:cubicBezTo>
                    <a:pt x="128" y="1718"/>
                    <a:pt x="1" y="2100"/>
                    <a:pt x="65" y="2482"/>
                  </a:cubicBezTo>
                  <a:cubicBezTo>
                    <a:pt x="128" y="3056"/>
                    <a:pt x="447" y="3629"/>
                    <a:pt x="829" y="4011"/>
                  </a:cubicBezTo>
                  <a:cubicBezTo>
                    <a:pt x="4459" y="7959"/>
                    <a:pt x="8598" y="11589"/>
                    <a:pt x="12101" y="15538"/>
                  </a:cubicBezTo>
                  <a:cubicBezTo>
                    <a:pt x="15667" y="19422"/>
                    <a:pt x="19870" y="22543"/>
                    <a:pt x="24010" y="25791"/>
                  </a:cubicBezTo>
                  <a:cubicBezTo>
                    <a:pt x="25984" y="26873"/>
                    <a:pt x="27640" y="28465"/>
                    <a:pt x="29869" y="28975"/>
                  </a:cubicBezTo>
                  <a:cubicBezTo>
                    <a:pt x="30030" y="28995"/>
                    <a:pt x="30210" y="29015"/>
                    <a:pt x="30389" y="29015"/>
                  </a:cubicBezTo>
                  <a:cubicBezTo>
                    <a:pt x="30777" y="29015"/>
                    <a:pt x="31159" y="28921"/>
                    <a:pt x="31333" y="28529"/>
                  </a:cubicBezTo>
                  <a:cubicBezTo>
                    <a:pt x="31588" y="27956"/>
                    <a:pt x="31015" y="27510"/>
                    <a:pt x="30633" y="27064"/>
                  </a:cubicBezTo>
                  <a:cubicBezTo>
                    <a:pt x="29996" y="26428"/>
                    <a:pt x="29232" y="25854"/>
                    <a:pt x="28404" y="25409"/>
                  </a:cubicBezTo>
                  <a:cubicBezTo>
                    <a:pt x="27576" y="24772"/>
                    <a:pt x="26939" y="24071"/>
                    <a:pt x="27194" y="22861"/>
                  </a:cubicBezTo>
                  <a:cubicBezTo>
                    <a:pt x="27067" y="22097"/>
                    <a:pt x="26812" y="21397"/>
                    <a:pt x="26430" y="20760"/>
                  </a:cubicBezTo>
                  <a:cubicBezTo>
                    <a:pt x="26048" y="19868"/>
                    <a:pt x="25729" y="19104"/>
                    <a:pt x="26493" y="18276"/>
                  </a:cubicBezTo>
                  <a:cubicBezTo>
                    <a:pt x="26818" y="17951"/>
                    <a:pt x="27143" y="17845"/>
                    <a:pt x="27483" y="17845"/>
                  </a:cubicBezTo>
                  <a:cubicBezTo>
                    <a:pt x="27942" y="17845"/>
                    <a:pt x="28428" y="18039"/>
                    <a:pt x="28977" y="18149"/>
                  </a:cubicBezTo>
                  <a:cubicBezTo>
                    <a:pt x="29669" y="18346"/>
                    <a:pt x="30284" y="18966"/>
                    <a:pt x="31060" y="18966"/>
                  </a:cubicBezTo>
                  <a:cubicBezTo>
                    <a:pt x="31285" y="18966"/>
                    <a:pt x="31522" y="18914"/>
                    <a:pt x="31779" y="18785"/>
                  </a:cubicBezTo>
                  <a:cubicBezTo>
                    <a:pt x="32034" y="17958"/>
                    <a:pt x="31397" y="17639"/>
                    <a:pt x="30951" y="17193"/>
                  </a:cubicBezTo>
                  <a:cubicBezTo>
                    <a:pt x="27003" y="12863"/>
                    <a:pt x="22418" y="9169"/>
                    <a:pt x="18660" y="4711"/>
                  </a:cubicBezTo>
                  <a:cubicBezTo>
                    <a:pt x="16814" y="3247"/>
                    <a:pt x="15667" y="1018"/>
                    <a:pt x="13247" y="126"/>
                  </a:cubicBezTo>
                  <a:cubicBezTo>
                    <a:pt x="12448" y="37"/>
                    <a:pt x="11652" y="0"/>
                    <a:pt x="10859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2" name="Google Shape;19512;p25"/>
            <p:cNvSpPr/>
            <p:nvPr/>
          </p:nvSpPr>
          <p:spPr>
            <a:xfrm>
              <a:off x="5195900" y="2846325"/>
              <a:ext cx="991925" cy="695775"/>
            </a:xfrm>
            <a:custGeom>
              <a:avLst/>
              <a:gdLst/>
              <a:ahLst/>
              <a:cxnLst/>
              <a:rect l="l" t="t" r="r" b="b"/>
              <a:pathLst>
                <a:path w="39677" h="27831" extrusionOk="0">
                  <a:moveTo>
                    <a:pt x="27258" y="1"/>
                  </a:moveTo>
                  <a:cubicBezTo>
                    <a:pt x="27067" y="64"/>
                    <a:pt x="26876" y="64"/>
                    <a:pt x="26684" y="128"/>
                  </a:cubicBezTo>
                  <a:cubicBezTo>
                    <a:pt x="26366" y="255"/>
                    <a:pt x="25984" y="383"/>
                    <a:pt x="25666" y="510"/>
                  </a:cubicBezTo>
                  <a:cubicBezTo>
                    <a:pt x="20826" y="3885"/>
                    <a:pt x="16177" y="7452"/>
                    <a:pt x="12674" y="12228"/>
                  </a:cubicBezTo>
                  <a:cubicBezTo>
                    <a:pt x="8917" y="15794"/>
                    <a:pt x="5478" y="19679"/>
                    <a:pt x="1911" y="23436"/>
                  </a:cubicBezTo>
                  <a:cubicBezTo>
                    <a:pt x="1275" y="24137"/>
                    <a:pt x="128" y="24392"/>
                    <a:pt x="1" y="25538"/>
                  </a:cubicBezTo>
                  <a:cubicBezTo>
                    <a:pt x="3440" y="26111"/>
                    <a:pt x="6879" y="26875"/>
                    <a:pt x="10254" y="27831"/>
                  </a:cubicBezTo>
                  <a:cubicBezTo>
                    <a:pt x="13629" y="23564"/>
                    <a:pt x="17832" y="20189"/>
                    <a:pt x="21462" y="16240"/>
                  </a:cubicBezTo>
                  <a:cubicBezTo>
                    <a:pt x="22609" y="15030"/>
                    <a:pt x="23564" y="13629"/>
                    <a:pt x="25029" y="12801"/>
                  </a:cubicBezTo>
                  <a:cubicBezTo>
                    <a:pt x="29168" y="9935"/>
                    <a:pt x="33117" y="6815"/>
                    <a:pt x="37766" y="4713"/>
                  </a:cubicBezTo>
                  <a:cubicBezTo>
                    <a:pt x="38466" y="4395"/>
                    <a:pt x="39676" y="4140"/>
                    <a:pt x="39294" y="2803"/>
                  </a:cubicBezTo>
                  <a:cubicBezTo>
                    <a:pt x="36492" y="1338"/>
                    <a:pt x="33499" y="447"/>
                    <a:pt x="30378" y="255"/>
                  </a:cubicBezTo>
                  <a:cubicBezTo>
                    <a:pt x="29296" y="255"/>
                    <a:pt x="28277" y="192"/>
                    <a:pt x="27258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3" name="Google Shape;19513;p25"/>
            <p:cNvSpPr/>
            <p:nvPr/>
          </p:nvSpPr>
          <p:spPr>
            <a:xfrm>
              <a:off x="2108825" y="2873700"/>
              <a:ext cx="1082650" cy="636875"/>
            </a:xfrm>
            <a:custGeom>
              <a:avLst/>
              <a:gdLst/>
              <a:ahLst/>
              <a:cxnLst/>
              <a:rect l="l" t="t" r="r" b="b"/>
              <a:pathLst>
                <a:path w="43306" h="25475" extrusionOk="0">
                  <a:moveTo>
                    <a:pt x="35078" y="0"/>
                  </a:moveTo>
                  <a:cubicBezTo>
                    <a:pt x="34891" y="0"/>
                    <a:pt x="34704" y="36"/>
                    <a:pt x="34517" y="116"/>
                  </a:cubicBezTo>
                  <a:cubicBezTo>
                    <a:pt x="33116" y="625"/>
                    <a:pt x="31906" y="1389"/>
                    <a:pt x="30505" y="2026"/>
                  </a:cubicBezTo>
                  <a:cubicBezTo>
                    <a:pt x="22608" y="5593"/>
                    <a:pt x="15731" y="10751"/>
                    <a:pt x="8789" y="15782"/>
                  </a:cubicBezTo>
                  <a:cubicBezTo>
                    <a:pt x="5732" y="18202"/>
                    <a:pt x="3185" y="21131"/>
                    <a:pt x="1" y="23360"/>
                  </a:cubicBezTo>
                  <a:cubicBezTo>
                    <a:pt x="956" y="23870"/>
                    <a:pt x="1975" y="24252"/>
                    <a:pt x="3058" y="24443"/>
                  </a:cubicBezTo>
                  <a:cubicBezTo>
                    <a:pt x="4204" y="24570"/>
                    <a:pt x="5286" y="24761"/>
                    <a:pt x="6305" y="25207"/>
                  </a:cubicBezTo>
                  <a:cubicBezTo>
                    <a:pt x="6557" y="25351"/>
                    <a:pt x="6910" y="25475"/>
                    <a:pt x="7193" y="25475"/>
                  </a:cubicBezTo>
                  <a:cubicBezTo>
                    <a:pt x="7411" y="25475"/>
                    <a:pt x="7587" y="25401"/>
                    <a:pt x="7643" y="25207"/>
                  </a:cubicBezTo>
                  <a:cubicBezTo>
                    <a:pt x="7881" y="24413"/>
                    <a:pt x="8197" y="24169"/>
                    <a:pt x="8543" y="24169"/>
                  </a:cubicBezTo>
                  <a:cubicBezTo>
                    <a:pt x="9030" y="24169"/>
                    <a:pt x="9579" y="24650"/>
                    <a:pt x="10063" y="24761"/>
                  </a:cubicBezTo>
                  <a:cubicBezTo>
                    <a:pt x="10493" y="24869"/>
                    <a:pt x="10944" y="24997"/>
                    <a:pt x="11392" y="24997"/>
                  </a:cubicBezTo>
                  <a:cubicBezTo>
                    <a:pt x="11740" y="24997"/>
                    <a:pt x="12085" y="24920"/>
                    <a:pt x="12419" y="24698"/>
                  </a:cubicBezTo>
                  <a:cubicBezTo>
                    <a:pt x="12610" y="24634"/>
                    <a:pt x="12737" y="24507"/>
                    <a:pt x="12801" y="24443"/>
                  </a:cubicBezTo>
                  <a:cubicBezTo>
                    <a:pt x="12947" y="24248"/>
                    <a:pt x="13167" y="24165"/>
                    <a:pt x="13377" y="24165"/>
                  </a:cubicBezTo>
                  <a:cubicBezTo>
                    <a:pt x="13442" y="24165"/>
                    <a:pt x="13505" y="24173"/>
                    <a:pt x="13565" y="24188"/>
                  </a:cubicBezTo>
                  <a:cubicBezTo>
                    <a:pt x="14011" y="24061"/>
                    <a:pt x="14393" y="23806"/>
                    <a:pt x="14712" y="23424"/>
                  </a:cubicBezTo>
                  <a:cubicBezTo>
                    <a:pt x="14775" y="23297"/>
                    <a:pt x="14903" y="23233"/>
                    <a:pt x="15030" y="23106"/>
                  </a:cubicBezTo>
                  <a:cubicBezTo>
                    <a:pt x="15157" y="22978"/>
                    <a:pt x="15221" y="22915"/>
                    <a:pt x="15349" y="22787"/>
                  </a:cubicBezTo>
                  <a:lnTo>
                    <a:pt x="15476" y="22660"/>
                  </a:lnTo>
                  <a:lnTo>
                    <a:pt x="15794" y="22341"/>
                  </a:lnTo>
                  <a:lnTo>
                    <a:pt x="15985" y="22278"/>
                  </a:lnTo>
                  <a:lnTo>
                    <a:pt x="16367" y="22087"/>
                  </a:lnTo>
                  <a:lnTo>
                    <a:pt x="16750" y="21896"/>
                  </a:lnTo>
                  <a:cubicBezTo>
                    <a:pt x="17004" y="21768"/>
                    <a:pt x="17323" y="21641"/>
                    <a:pt x="17577" y="21450"/>
                  </a:cubicBezTo>
                  <a:cubicBezTo>
                    <a:pt x="23245" y="17374"/>
                    <a:pt x="28531" y="12916"/>
                    <a:pt x="34326" y="9031"/>
                  </a:cubicBezTo>
                  <a:cubicBezTo>
                    <a:pt x="36492" y="7694"/>
                    <a:pt x="38593" y="6166"/>
                    <a:pt x="41077" y="5274"/>
                  </a:cubicBezTo>
                  <a:cubicBezTo>
                    <a:pt x="41968" y="4956"/>
                    <a:pt x="42987" y="4574"/>
                    <a:pt x="43306" y="3427"/>
                  </a:cubicBezTo>
                  <a:cubicBezTo>
                    <a:pt x="42864" y="2710"/>
                    <a:pt x="42231" y="2040"/>
                    <a:pt x="41407" y="2040"/>
                  </a:cubicBezTo>
                  <a:cubicBezTo>
                    <a:pt x="41280" y="2040"/>
                    <a:pt x="41149" y="2056"/>
                    <a:pt x="41013" y="2090"/>
                  </a:cubicBezTo>
                  <a:cubicBezTo>
                    <a:pt x="40634" y="2187"/>
                    <a:pt x="40279" y="2231"/>
                    <a:pt x="39943" y="2231"/>
                  </a:cubicBezTo>
                  <a:cubicBezTo>
                    <a:pt x="38304" y="2231"/>
                    <a:pt x="37123" y="1184"/>
                    <a:pt x="35855" y="179"/>
                  </a:cubicBezTo>
                  <a:cubicBezTo>
                    <a:pt x="35596" y="68"/>
                    <a:pt x="35337" y="0"/>
                    <a:pt x="3507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4" name="Google Shape;19514;p25"/>
            <p:cNvSpPr/>
            <p:nvPr/>
          </p:nvSpPr>
          <p:spPr>
            <a:xfrm>
              <a:off x="5461800" y="2921700"/>
              <a:ext cx="988700" cy="650975"/>
            </a:xfrm>
            <a:custGeom>
              <a:avLst/>
              <a:gdLst/>
              <a:ahLst/>
              <a:cxnLst/>
              <a:rect l="l" t="t" r="r" b="b"/>
              <a:pathLst>
                <a:path w="39548" h="26039" extrusionOk="0">
                  <a:moveTo>
                    <a:pt x="30922" y="1"/>
                  </a:moveTo>
                  <a:cubicBezTo>
                    <a:pt x="30698" y="1"/>
                    <a:pt x="30474" y="32"/>
                    <a:pt x="30250" y="106"/>
                  </a:cubicBezTo>
                  <a:cubicBezTo>
                    <a:pt x="27193" y="1889"/>
                    <a:pt x="23754" y="3163"/>
                    <a:pt x="21016" y="5583"/>
                  </a:cubicBezTo>
                  <a:cubicBezTo>
                    <a:pt x="19169" y="7111"/>
                    <a:pt x="17258" y="8513"/>
                    <a:pt x="15284" y="9850"/>
                  </a:cubicBezTo>
                  <a:lnTo>
                    <a:pt x="15030" y="10041"/>
                  </a:lnTo>
                  <a:lnTo>
                    <a:pt x="14584" y="10359"/>
                  </a:lnTo>
                  <a:cubicBezTo>
                    <a:pt x="13374" y="11378"/>
                    <a:pt x="12164" y="12525"/>
                    <a:pt x="11145" y="13798"/>
                  </a:cubicBezTo>
                  <a:cubicBezTo>
                    <a:pt x="7515" y="17619"/>
                    <a:pt x="3885" y="21377"/>
                    <a:pt x="0" y="24879"/>
                  </a:cubicBezTo>
                  <a:cubicBezTo>
                    <a:pt x="1626" y="25642"/>
                    <a:pt x="3374" y="26039"/>
                    <a:pt x="5179" y="26039"/>
                  </a:cubicBezTo>
                  <a:cubicBezTo>
                    <a:pt x="5636" y="26039"/>
                    <a:pt x="6096" y="26013"/>
                    <a:pt x="6560" y="25962"/>
                  </a:cubicBezTo>
                  <a:cubicBezTo>
                    <a:pt x="7309" y="25670"/>
                    <a:pt x="7487" y="25379"/>
                    <a:pt x="7289" y="25088"/>
                  </a:cubicBezTo>
                  <a:lnTo>
                    <a:pt x="7289" y="25088"/>
                  </a:lnTo>
                  <a:cubicBezTo>
                    <a:pt x="7796" y="25509"/>
                    <a:pt x="8354" y="25962"/>
                    <a:pt x="9171" y="25962"/>
                  </a:cubicBezTo>
                  <a:lnTo>
                    <a:pt x="9616" y="25898"/>
                  </a:lnTo>
                  <a:cubicBezTo>
                    <a:pt x="9911" y="25577"/>
                    <a:pt x="10228" y="25492"/>
                    <a:pt x="10553" y="25492"/>
                  </a:cubicBezTo>
                  <a:cubicBezTo>
                    <a:pt x="10918" y="25492"/>
                    <a:pt x="11294" y="25599"/>
                    <a:pt x="11660" y="25599"/>
                  </a:cubicBezTo>
                  <a:cubicBezTo>
                    <a:pt x="11744" y="25599"/>
                    <a:pt x="11827" y="25594"/>
                    <a:pt x="11909" y="25580"/>
                  </a:cubicBezTo>
                  <a:cubicBezTo>
                    <a:pt x="12355" y="25134"/>
                    <a:pt x="12928" y="25389"/>
                    <a:pt x="13437" y="25134"/>
                  </a:cubicBezTo>
                  <a:cubicBezTo>
                    <a:pt x="13565" y="23988"/>
                    <a:pt x="13883" y="22905"/>
                    <a:pt x="15348" y="22778"/>
                  </a:cubicBezTo>
                  <a:cubicBezTo>
                    <a:pt x="16112" y="22332"/>
                    <a:pt x="16940" y="22013"/>
                    <a:pt x="17768" y="21759"/>
                  </a:cubicBezTo>
                  <a:cubicBezTo>
                    <a:pt x="18723" y="21504"/>
                    <a:pt x="19105" y="20612"/>
                    <a:pt x="19870" y="20103"/>
                  </a:cubicBezTo>
                  <a:cubicBezTo>
                    <a:pt x="22035" y="17747"/>
                    <a:pt x="24136" y="15390"/>
                    <a:pt x="26493" y="13225"/>
                  </a:cubicBezTo>
                  <a:cubicBezTo>
                    <a:pt x="29104" y="10869"/>
                    <a:pt x="31333" y="8003"/>
                    <a:pt x="34389" y="6093"/>
                  </a:cubicBezTo>
                  <a:cubicBezTo>
                    <a:pt x="35854" y="5137"/>
                    <a:pt x="37319" y="4055"/>
                    <a:pt x="38593" y="2845"/>
                  </a:cubicBezTo>
                  <a:cubicBezTo>
                    <a:pt x="39548" y="1889"/>
                    <a:pt x="39357" y="1316"/>
                    <a:pt x="38083" y="1061"/>
                  </a:cubicBezTo>
                  <a:cubicBezTo>
                    <a:pt x="37446" y="998"/>
                    <a:pt x="36809" y="870"/>
                    <a:pt x="36173" y="743"/>
                  </a:cubicBezTo>
                  <a:cubicBezTo>
                    <a:pt x="35281" y="425"/>
                    <a:pt x="34326" y="297"/>
                    <a:pt x="33371" y="234"/>
                  </a:cubicBezTo>
                  <a:cubicBezTo>
                    <a:pt x="32670" y="234"/>
                    <a:pt x="32033" y="170"/>
                    <a:pt x="31396" y="43"/>
                  </a:cubicBezTo>
                  <a:cubicBezTo>
                    <a:pt x="31238" y="16"/>
                    <a:pt x="31080" y="1"/>
                    <a:pt x="3092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5" name="Google Shape;19515;p25"/>
            <p:cNvSpPr/>
            <p:nvPr/>
          </p:nvSpPr>
          <p:spPr>
            <a:xfrm>
              <a:off x="2038775" y="2105450"/>
              <a:ext cx="926625" cy="709075"/>
            </a:xfrm>
            <a:custGeom>
              <a:avLst/>
              <a:gdLst/>
              <a:ahLst/>
              <a:cxnLst/>
              <a:rect l="l" t="t" r="r" b="b"/>
              <a:pathLst>
                <a:path w="37065" h="28363" extrusionOk="0">
                  <a:moveTo>
                    <a:pt x="6712" y="0"/>
                  </a:moveTo>
                  <a:cubicBezTo>
                    <a:pt x="6144" y="0"/>
                    <a:pt x="5605" y="156"/>
                    <a:pt x="5159" y="468"/>
                  </a:cubicBezTo>
                  <a:cubicBezTo>
                    <a:pt x="4404" y="630"/>
                    <a:pt x="4380" y="2023"/>
                    <a:pt x="3541" y="2023"/>
                  </a:cubicBezTo>
                  <a:cubicBezTo>
                    <a:pt x="3388" y="2023"/>
                    <a:pt x="3209" y="1977"/>
                    <a:pt x="2994" y="1870"/>
                  </a:cubicBezTo>
                  <a:cubicBezTo>
                    <a:pt x="2601" y="1673"/>
                    <a:pt x="2253" y="1587"/>
                    <a:pt x="1939" y="1587"/>
                  </a:cubicBezTo>
                  <a:cubicBezTo>
                    <a:pt x="1133" y="1587"/>
                    <a:pt x="551" y="2155"/>
                    <a:pt x="1" y="2888"/>
                  </a:cubicBezTo>
                  <a:cubicBezTo>
                    <a:pt x="36" y="3623"/>
                    <a:pt x="340" y="3801"/>
                    <a:pt x="733" y="3801"/>
                  </a:cubicBezTo>
                  <a:cubicBezTo>
                    <a:pt x="1056" y="3801"/>
                    <a:pt x="1439" y="3681"/>
                    <a:pt x="1784" y="3653"/>
                  </a:cubicBezTo>
                  <a:lnTo>
                    <a:pt x="1784" y="3653"/>
                  </a:lnTo>
                  <a:cubicBezTo>
                    <a:pt x="1211" y="5627"/>
                    <a:pt x="1083" y="5818"/>
                    <a:pt x="1911" y="6518"/>
                  </a:cubicBezTo>
                  <a:cubicBezTo>
                    <a:pt x="3057" y="7537"/>
                    <a:pt x="1529" y="8493"/>
                    <a:pt x="1911" y="9448"/>
                  </a:cubicBezTo>
                  <a:cubicBezTo>
                    <a:pt x="1975" y="9512"/>
                    <a:pt x="2038" y="9639"/>
                    <a:pt x="2166" y="9703"/>
                  </a:cubicBezTo>
                  <a:cubicBezTo>
                    <a:pt x="2803" y="10403"/>
                    <a:pt x="3248" y="11231"/>
                    <a:pt x="3503" y="12186"/>
                  </a:cubicBezTo>
                  <a:cubicBezTo>
                    <a:pt x="3822" y="13078"/>
                    <a:pt x="4522" y="13842"/>
                    <a:pt x="5414" y="14288"/>
                  </a:cubicBezTo>
                  <a:cubicBezTo>
                    <a:pt x="9681" y="18173"/>
                    <a:pt x="14329" y="21612"/>
                    <a:pt x="19297" y="24605"/>
                  </a:cubicBezTo>
                  <a:cubicBezTo>
                    <a:pt x="20316" y="25178"/>
                    <a:pt x="21398" y="25624"/>
                    <a:pt x="22545" y="25878"/>
                  </a:cubicBezTo>
                  <a:cubicBezTo>
                    <a:pt x="24392" y="26324"/>
                    <a:pt x="26302" y="26388"/>
                    <a:pt x="28149" y="26897"/>
                  </a:cubicBezTo>
                  <a:cubicBezTo>
                    <a:pt x="31015" y="27343"/>
                    <a:pt x="33689" y="28298"/>
                    <a:pt x="36555" y="28362"/>
                  </a:cubicBezTo>
                  <a:cubicBezTo>
                    <a:pt x="36746" y="28298"/>
                    <a:pt x="36937" y="28171"/>
                    <a:pt x="37065" y="28044"/>
                  </a:cubicBezTo>
                  <a:lnTo>
                    <a:pt x="37065" y="27725"/>
                  </a:lnTo>
                  <a:cubicBezTo>
                    <a:pt x="36874" y="27216"/>
                    <a:pt x="36491" y="26834"/>
                    <a:pt x="36046" y="26643"/>
                  </a:cubicBezTo>
                  <a:cubicBezTo>
                    <a:pt x="31333" y="23395"/>
                    <a:pt x="26812" y="19892"/>
                    <a:pt x="22545" y="16071"/>
                  </a:cubicBezTo>
                  <a:cubicBezTo>
                    <a:pt x="21972" y="15689"/>
                    <a:pt x="21398" y="15307"/>
                    <a:pt x="20953" y="14797"/>
                  </a:cubicBezTo>
                  <a:cubicBezTo>
                    <a:pt x="17386" y="12123"/>
                    <a:pt x="14775" y="8429"/>
                    <a:pt x="11209" y="5754"/>
                  </a:cubicBezTo>
                  <a:cubicBezTo>
                    <a:pt x="9935" y="4735"/>
                    <a:pt x="8725" y="3653"/>
                    <a:pt x="7579" y="2506"/>
                  </a:cubicBezTo>
                  <a:cubicBezTo>
                    <a:pt x="6624" y="1615"/>
                    <a:pt x="6560" y="1042"/>
                    <a:pt x="7579" y="341"/>
                  </a:cubicBezTo>
                  <a:lnTo>
                    <a:pt x="7452" y="86"/>
                  </a:lnTo>
                  <a:cubicBezTo>
                    <a:pt x="7203" y="29"/>
                    <a:pt x="6955" y="0"/>
                    <a:pt x="6712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6" name="Google Shape;19516;p25"/>
            <p:cNvSpPr/>
            <p:nvPr/>
          </p:nvSpPr>
          <p:spPr>
            <a:xfrm>
              <a:off x="2774325" y="2074175"/>
              <a:ext cx="800500" cy="645100"/>
            </a:xfrm>
            <a:custGeom>
              <a:avLst/>
              <a:gdLst/>
              <a:ahLst/>
              <a:cxnLst/>
              <a:rect l="l" t="t" r="r" b="b"/>
              <a:pathLst>
                <a:path w="32020" h="25804" extrusionOk="0">
                  <a:moveTo>
                    <a:pt x="9426" y="0"/>
                  </a:moveTo>
                  <a:cubicBezTo>
                    <a:pt x="8853" y="64"/>
                    <a:pt x="8343" y="318"/>
                    <a:pt x="7897" y="701"/>
                  </a:cubicBezTo>
                  <a:cubicBezTo>
                    <a:pt x="6751" y="1465"/>
                    <a:pt x="5477" y="2038"/>
                    <a:pt x="4140" y="2420"/>
                  </a:cubicBezTo>
                  <a:cubicBezTo>
                    <a:pt x="2803" y="2738"/>
                    <a:pt x="1338" y="2738"/>
                    <a:pt x="192" y="3630"/>
                  </a:cubicBezTo>
                  <a:cubicBezTo>
                    <a:pt x="1" y="4012"/>
                    <a:pt x="128" y="4458"/>
                    <a:pt x="446" y="4649"/>
                  </a:cubicBezTo>
                  <a:cubicBezTo>
                    <a:pt x="3376" y="7260"/>
                    <a:pt x="5732" y="10317"/>
                    <a:pt x="8471" y="12992"/>
                  </a:cubicBezTo>
                  <a:cubicBezTo>
                    <a:pt x="11400" y="15794"/>
                    <a:pt x="14584" y="18341"/>
                    <a:pt x="17577" y="21079"/>
                  </a:cubicBezTo>
                  <a:cubicBezTo>
                    <a:pt x="19297" y="22735"/>
                    <a:pt x="21335" y="24073"/>
                    <a:pt x="23564" y="25028"/>
                  </a:cubicBezTo>
                  <a:cubicBezTo>
                    <a:pt x="24965" y="24964"/>
                    <a:pt x="25156" y="23181"/>
                    <a:pt x="26366" y="22863"/>
                  </a:cubicBezTo>
                  <a:cubicBezTo>
                    <a:pt x="26620" y="23054"/>
                    <a:pt x="26748" y="23308"/>
                    <a:pt x="26875" y="23563"/>
                  </a:cubicBezTo>
                  <a:cubicBezTo>
                    <a:pt x="27385" y="24391"/>
                    <a:pt x="27321" y="25665"/>
                    <a:pt x="28595" y="25792"/>
                  </a:cubicBezTo>
                  <a:cubicBezTo>
                    <a:pt x="28651" y="25800"/>
                    <a:pt x="28706" y="25803"/>
                    <a:pt x="28760" y="25803"/>
                  </a:cubicBezTo>
                  <a:cubicBezTo>
                    <a:pt x="29541" y="25803"/>
                    <a:pt x="30081" y="25068"/>
                    <a:pt x="30937" y="25068"/>
                  </a:cubicBezTo>
                  <a:cubicBezTo>
                    <a:pt x="31023" y="25068"/>
                    <a:pt x="31112" y="25075"/>
                    <a:pt x="31206" y="25091"/>
                  </a:cubicBezTo>
                  <a:cubicBezTo>
                    <a:pt x="31216" y="25094"/>
                    <a:pt x="31225" y="25095"/>
                    <a:pt x="31235" y="25095"/>
                  </a:cubicBezTo>
                  <a:cubicBezTo>
                    <a:pt x="31787" y="25095"/>
                    <a:pt x="32019" y="21580"/>
                    <a:pt x="31206" y="21079"/>
                  </a:cubicBezTo>
                  <a:cubicBezTo>
                    <a:pt x="30569" y="20506"/>
                    <a:pt x="30059" y="19869"/>
                    <a:pt x="29677" y="19169"/>
                  </a:cubicBezTo>
                  <a:cubicBezTo>
                    <a:pt x="27003" y="16430"/>
                    <a:pt x="24200" y="13947"/>
                    <a:pt x="21526" y="11208"/>
                  </a:cubicBezTo>
                  <a:cubicBezTo>
                    <a:pt x="18278" y="7961"/>
                    <a:pt x="14775" y="4904"/>
                    <a:pt x="11527" y="1592"/>
                  </a:cubicBezTo>
                  <a:cubicBezTo>
                    <a:pt x="10954" y="892"/>
                    <a:pt x="10254" y="318"/>
                    <a:pt x="942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7" name="Google Shape;19517;p25"/>
            <p:cNvSpPr/>
            <p:nvPr/>
          </p:nvSpPr>
          <p:spPr>
            <a:xfrm>
              <a:off x="2535500" y="2932700"/>
              <a:ext cx="961675" cy="561650"/>
            </a:xfrm>
            <a:custGeom>
              <a:avLst/>
              <a:gdLst/>
              <a:ahLst/>
              <a:cxnLst/>
              <a:rect l="l" t="t" r="r" b="b"/>
              <a:pathLst>
                <a:path w="38467" h="22466" extrusionOk="0">
                  <a:moveTo>
                    <a:pt x="32619" y="1"/>
                  </a:moveTo>
                  <a:cubicBezTo>
                    <a:pt x="32292" y="1"/>
                    <a:pt x="31960" y="85"/>
                    <a:pt x="31652" y="239"/>
                  </a:cubicBezTo>
                  <a:cubicBezTo>
                    <a:pt x="30633" y="621"/>
                    <a:pt x="29550" y="813"/>
                    <a:pt x="28595" y="1195"/>
                  </a:cubicBezTo>
                  <a:cubicBezTo>
                    <a:pt x="24583" y="2787"/>
                    <a:pt x="20826" y="4825"/>
                    <a:pt x="17259" y="7245"/>
                  </a:cubicBezTo>
                  <a:cubicBezTo>
                    <a:pt x="14967" y="8964"/>
                    <a:pt x="12547" y="10620"/>
                    <a:pt x="10190" y="12276"/>
                  </a:cubicBezTo>
                  <a:cubicBezTo>
                    <a:pt x="7197" y="14377"/>
                    <a:pt x="4714" y="17179"/>
                    <a:pt x="1529" y="19026"/>
                  </a:cubicBezTo>
                  <a:cubicBezTo>
                    <a:pt x="956" y="19345"/>
                    <a:pt x="447" y="19854"/>
                    <a:pt x="65" y="20427"/>
                  </a:cubicBezTo>
                  <a:cubicBezTo>
                    <a:pt x="1" y="20618"/>
                    <a:pt x="1" y="20809"/>
                    <a:pt x="65" y="21000"/>
                  </a:cubicBezTo>
                  <a:cubicBezTo>
                    <a:pt x="554" y="21288"/>
                    <a:pt x="1043" y="21394"/>
                    <a:pt x="1527" y="21394"/>
                  </a:cubicBezTo>
                  <a:cubicBezTo>
                    <a:pt x="2113" y="21394"/>
                    <a:pt x="2690" y="21239"/>
                    <a:pt x="3249" y="21064"/>
                  </a:cubicBezTo>
                  <a:cubicBezTo>
                    <a:pt x="4650" y="19981"/>
                    <a:pt x="6306" y="20109"/>
                    <a:pt x="7834" y="20045"/>
                  </a:cubicBezTo>
                  <a:cubicBezTo>
                    <a:pt x="8601" y="20000"/>
                    <a:pt x="9336" y="19412"/>
                    <a:pt x="10106" y="19412"/>
                  </a:cubicBezTo>
                  <a:cubicBezTo>
                    <a:pt x="10424" y="19412"/>
                    <a:pt x="10748" y="19512"/>
                    <a:pt x="11082" y="19790"/>
                  </a:cubicBezTo>
                  <a:cubicBezTo>
                    <a:pt x="11464" y="20109"/>
                    <a:pt x="11273" y="20682"/>
                    <a:pt x="11591" y="21000"/>
                  </a:cubicBezTo>
                  <a:lnTo>
                    <a:pt x="15858" y="22465"/>
                  </a:lnTo>
                  <a:cubicBezTo>
                    <a:pt x="16495" y="22465"/>
                    <a:pt x="16877" y="21956"/>
                    <a:pt x="17196" y="21637"/>
                  </a:cubicBezTo>
                  <a:cubicBezTo>
                    <a:pt x="20189" y="19217"/>
                    <a:pt x="23182" y="16925"/>
                    <a:pt x="26048" y="14377"/>
                  </a:cubicBezTo>
                  <a:cubicBezTo>
                    <a:pt x="29614" y="11384"/>
                    <a:pt x="33308" y="8582"/>
                    <a:pt x="37192" y="6035"/>
                  </a:cubicBezTo>
                  <a:cubicBezTo>
                    <a:pt x="37766" y="5653"/>
                    <a:pt x="38466" y="5398"/>
                    <a:pt x="38466" y="4506"/>
                  </a:cubicBezTo>
                  <a:cubicBezTo>
                    <a:pt x="38148" y="4124"/>
                    <a:pt x="37893" y="3678"/>
                    <a:pt x="37766" y="3169"/>
                  </a:cubicBezTo>
                  <a:cubicBezTo>
                    <a:pt x="37317" y="1373"/>
                    <a:pt x="36719" y="714"/>
                    <a:pt x="35232" y="714"/>
                  </a:cubicBezTo>
                  <a:cubicBezTo>
                    <a:pt x="35032" y="714"/>
                    <a:pt x="34815" y="726"/>
                    <a:pt x="34581" y="749"/>
                  </a:cubicBezTo>
                  <a:cubicBezTo>
                    <a:pt x="33945" y="749"/>
                    <a:pt x="33690" y="367"/>
                    <a:pt x="33244" y="112"/>
                  </a:cubicBezTo>
                  <a:cubicBezTo>
                    <a:pt x="33043" y="37"/>
                    <a:pt x="32832" y="1"/>
                    <a:pt x="326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8" name="Google Shape;19518;p25"/>
            <p:cNvSpPr/>
            <p:nvPr/>
          </p:nvSpPr>
          <p:spPr>
            <a:xfrm>
              <a:off x="5025550" y="2196350"/>
              <a:ext cx="856575" cy="588550"/>
            </a:xfrm>
            <a:custGeom>
              <a:avLst/>
              <a:gdLst/>
              <a:ahLst/>
              <a:cxnLst/>
              <a:rect l="l" t="t" r="r" b="b"/>
              <a:pathLst>
                <a:path w="34263" h="23542" extrusionOk="0">
                  <a:moveTo>
                    <a:pt x="12384" y="0"/>
                  </a:moveTo>
                  <a:cubicBezTo>
                    <a:pt x="12124" y="0"/>
                    <a:pt x="11888" y="124"/>
                    <a:pt x="11782" y="335"/>
                  </a:cubicBezTo>
                  <a:cubicBezTo>
                    <a:pt x="11400" y="717"/>
                    <a:pt x="10763" y="335"/>
                    <a:pt x="10445" y="845"/>
                  </a:cubicBezTo>
                  <a:cubicBezTo>
                    <a:pt x="10381" y="972"/>
                    <a:pt x="10381" y="1163"/>
                    <a:pt x="10318" y="1290"/>
                  </a:cubicBezTo>
                  <a:cubicBezTo>
                    <a:pt x="9044" y="1927"/>
                    <a:pt x="7388" y="1290"/>
                    <a:pt x="6369" y="2182"/>
                  </a:cubicBezTo>
                  <a:cubicBezTo>
                    <a:pt x="5945" y="2536"/>
                    <a:pt x="5599" y="2614"/>
                    <a:pt x="5255" y="2614"/>
                  </a:cubicBezTo>
                  <a:cubicBezTo>
                    <a:pt x="4980" y="2614"/>
                    <a:pt x="4706" y="2564"/>
                    <a:pt x="4395" y="2564"/>
                  </a:cubicBezTo>
                  <a:cubicBezTo>
                    <a:pt x="4027" y="2963"/>
                    <a:pt x="3600" y="3066"/>
                    <a:pt x="3157" y="3066"/>
                  </a:cubicBezTo>
                  <a:cubicBezTo>
                    <a:pt x="2679" y="3066"/>
                    <a:pt x="2182" y="2946"/>
                    <a:pt x="1720" y="2946"/>
                  </a:cubicBezTo>
                  <a:cubicBezTo>
                    <a:pt x="1450" y="2946"/>
                    <a:pt x="1195" y="2890"/>
                    <a:pt x="953" y="2890"/>
                  </a:cubicBezTo>
                  <a:cubicBezTo>
                    <a:pt x="682" y="2890"/>
                    <a:pt x="428" y="2961"/>
                    <a:pt x="192" y="3265"/>
                  </a:cubicBezTo>
                  <a:cubicBezTo>
                    <a:pt x="1" y="4857"/>
                    <a:pt x="1274" y="5748"/>
                    <a:pt x="2039" y="6767"/>
                  </a:cubicBezTo>
                  <a:cubicBezTo>
                    <a:pt x="4268" y="9697"/>
                    <a:pt x="7324" y="11671"/>
                    <a:pt x="9935" y="14218"/>
                  </a:cubicBezTo>
                  <a:cubicBezTo>
                    <a:pt x="13374" y="17530"/>
                    <a:pt x="17386" y="20077"/>
                    <a:pt x="21462" y="22624"/>
                  </a:cubicBezTo>
                  <a:cubicBezTo>
                    <a:pt x="22163" y="23070"/>
                    <a:pt x="22991" y="23198"/>
                    <a:pt x="23882" y="23198"/>
                  </a:cubicBezTo>
                  <a:cubicBezTo>
                    <a:pt x="25241" y="23198"/>
                    <a:pt x="26628" y="23141"/>
                    <a:pt x="28024" y="23141"/>
                  </a:cubicBezTo>
                  <a:cubicBezTo>
                    <a:pt x="28722" y="23141"/>
                    <a:pt x="29423" y="23155"/>
                    <a:pt x="30123" y="23198"/>
                  </a:cubicBezTo>
                  <a:cubicBezTo>
                    <a:pt x="30378" y="23261"/>
                    <a:pt x="30633" y="23325"/>
                    <a:pt x="30887" y="23325"/>
                  </a:cubicBezTo>
                  <a:cubicBezTo>
                    <a:pt x="31588" y="23325"/>
                    <a:pt x="32352" y="23389"/>
                    <a:pt x="33053" y="23516"/>
                  </a:cubicBezTo>
                  <a:cubicBezTo>
                    <a:pt x="33121" y="23533"/>
                    <a:pt x="33189" y="23541"/>
                    <a:pt x="33257" y="23541"/>
                  </a:cubicBezTo>
                  <a:cubicBezTo>
                    <a:pt x="33444" y="23541"/>
                    <a:pt x="33630" y="23482"/>
                    <a:pt x="33817" y="23389"/>
                  </a:cubicBezTo>
                  <a:cubicBezTo>
                    <a:pt x="34263" y="22497"/>
                    <a:pt x="33498" y="22179"/>
                    <a:pt x="32989" y="21797"/>
                  </a:cubicBezTo>
                  <a:cubicBezTo>
                    <a:pt x="32097" y="21223"/>
                    <a:pt x="31333" y="20587"/>
                    <a:pt x="30505" y="19886"/>
                  </a:cubicBezTo>
                  <a:cubicBezTo>
                    <a:pt x="30378" y="19759"/>
                    <a:pt x="30251" y="19631"/>
                    <a:pt x="30123" y="19568"/>
                  </a:cubicBezTo>
                  <a:cubicBezTo>
                    <a:pt x="29805" y="19377"/>
                    <a:pt x="29550" y="19186"/>
                    <a:pt x="29295" y="18931"/>
                  </a:cubicBezTo>
                  <a:cubicBezTo>
                    <a:pt x="25411" y="14982"/>
                    <a:pt x="20825" y="11798"/>
                    <a:pt x="17769" y="7022"/>
                  </a:cubicBezTo>
                  <a:cubicBezTo>
                    <a:pt x="16176" y="4538"/>
                    <a:pt x="13948" y="2628"/>
                    <a:pt x="12546" y="17"/>
                  </a:cubicBezTo>
                  <a:cubicBezTo>
                    <a:pt x="12492" y="6"/>
                    <a:pt x="12437" y="0"/>
                    <a:pt x="12384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9" name="Google Shape;19519;p25"/>
            <p:cNvSpPr/>
            <p:nvPr/>
          </p:nvSpPr>
          <p:spPr>
            <a:xfrm>
              <a:off x="1081925" y="2424425"/>
              <a:ext cx="1003050" cy="372950"/>
            </a:xfrm>
            <a:custGeom>
              <a:avLst/>
              <a:gdLst/>
              <a:ahLst/>
              <a:cxnLst/>
              <a:rect l="l" t="t" r="r" b="b"/>
              <a:pathLst>
                <a:path w="40122" h="14918" extrusionOk="0">
                  <a:moveTo>
                    <a:pt x="7911" y="0"/>
                  </a:moveTo>
                  <a:cubicBezTo>
                    <a:pt x="5191" y="0"/>
                    <a:pt x="2508" y="398"/>
                    <a:pt x="1" y="1911"/>
                  </a:cubicBezTo>
                  <a:cubicBezTo>
                    <a:pt x="1911" y="3439"/>
                    <a:pt x="4204" y="4013"/>
                    <a:pt x="6305" y="5095"/>
                  </a:cubicBezTo>
                  <a:cubicBezTo>
                    <a:pt x="12610" y="8343"/>
                    <a:pt x="18851" y="11591"/>
                    <a:pt x="25347" y="14393"/>
                  </a:cubicBezTo>
                  <a:cubicBezTo>
                    <a:pt x="25936" y="14768"/>
                    <a:pt x="26616" y="14918"/>
                    <a:pt x="27310" y="14918"/>
                  </a:cubicBezTo>
                  <a:cubicBezTo>
                    <a:pt x="27441" y="14918"/>
                    <a:pt x="27572" y="14913"/>
                    <a:pt x="27703" y="14903"/>
                  </a:cubicBezTo>
                  <a:cubicBezTo>
                    <a:pt x="31269" y="14584"/>
                    <a:pt x="34772" y="13693"/>
                    <a:pt x="38402" y="13374"/>
                  </a:cubicBezTo>
                  <a:cubicBezTo>
                    <a:pt x="39039" y="13310"/>
                    <a:pt x="39803" y="13374"/>
                    <a:pt x="40121" y="12483"/>
                  </a:cubicBezTo>
                  <a:cubicBezTo>
                    <a:pt x="39485" y="11273"/>
                    <a:pt x="38147" y="11209"/>
                    <a:pt x="37065" y="10636"/>
                  </a:cubicBezTo>
                  <a:lnTo>
                    <a:pt x="36874" y="10508"/>
                  </a:lnTo>
                  <a:lnTo>
                    <a:pt x="36491" y="10190"/>
                  </a:lnTo>
                  <a:cubicBezTo>
                    <a:pt x="36364" y="10126"/>
                    <a:pt x="36173" y="9999"/>
                    <a:pt x="36046" y="9935"/>
                  </a:cubicBezTo>
                  <a:cubicBezTo>
                    <a:pt x="35727" y="9744"/>
                    <a:pt x="35345" y="9553"/>
                    <a:pt x="34963" y="9426"/>
                  </a:cubicBezTo>
                  <a:lnTo>
                    <a:pt x="34581" y="9235"/>
                  </a:lnTo>
                  <a:cubicBezTo>
                    <a:pt x="34262" y="9044"/>
                    <a:pt x="34008" y="8853"/>
                    <a:pt x="33753" y="8661"/>
                  </a:cubicBezTo>
                  <a:cubicBezTo>
                    <a:pt x="33307" y="8279"/>
                    <a:pt x="32861" y="7961"/>
                    <a:pt x="32352" y="7706"/>
                  </a:cubicBezTo>
                  <a:cubicBezTo>
                    <a:pt x="27639" y="5223"/>
                    <a:pt x="22990" y="2484"/>
                    <a:pt x="18214" y="64"/>
                  </a:cubicBezTo>
                  <a:cubicBezTo>
                    <a:pt x="17323" y="64"/>
                    <a:pt x="16431" y="64"/>
                    <a:pt x="15603" y="192"/>
                  </a:cubicBezTo>
                  <a:cubicBezTo>
                    <a:pt x="14966" y="287"/>
                    <a:pt x="14329" y="335"/>
                    <a:pt x="13693" y="335"/>
                  </a:cubicBezTo>
                  <a:cubicBezTo>
                    <a:pt x="13056" y="335"/>
                    <a:pt x="12419" y="287"/>
                    <a:pt x="11782" y="192"/>
                  </a:cubicBezTo>
                  <a:cubicBezTo>
                    <a:pt x="10493" y="89"/>
                    <a:pt x="9198" y="0"/>
                    <a:pt x="7911" y="0"/>
                  </a:cubicBezTo>
                  <a:close/>
                </a:path>
              </a:pathLst>
            </a:custGeom>
            <a:solidFill>
              <a:srgbClr val="FE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0" name="Google Shape;19520;p25"/>
            <p:cNvSpPr/>
            <p:nvPr/>
          </p:nvSpPr>
          <p:spPr>
            <a:xfrm>
              <a:off x="1078750" y="2781050"/>
              <a:ext cx="1106525" cy="482825"/>
            </a:xfrm>
            <a:custGeom>
              <a:avLst/>
              <a:gdLst/>
              <a:ahLst/>
              <a:cxnLst/>
              <a:rect l="l" t="t" r="r" b="b"/>
              <a:pathLst>
                <a:path w="44261" h="19313" extrusionOk="0">
                  <a:moveTo>
                    <a:pt x="42987" y="1"/>
                  </a:moveTo>
                  <a:cubicBezTo>
                    <a:pt x="38529" y="1"/>
                    <a:pt x="34071" y="638"/>
                    <a:pt x="29804" y="1911"/>
                  </a:cubicBezTo>
                  <a:cubicBezTo>
                    <a:pt x="29105" y="1882"/>
                    <a:pt x="28392" y="1773"/>
                    <a:pt x="27690" y="1773"/>
                  </a:cubicBezTo>
                  <a:cubicBezTo>
                    <a:pt x="26859" y="1773"/>
                    <a:pt x="26043" y="1926"/>
                    <a:pt x="25283" y="2548"/>
                  </a:cubicBezTo>
                  <a:cubicBezTo>
                    <a:pt x="24455" y="2930"/>
                    <a:pt x="23563" y="3312"/>
                    <a:pt x="22799" y="3758"/>
                  </a:cubicBezTo>
                  <a:cubicBezTo>
                    <a:pt x="16431" y="6496"/>
                    <a:pt x="10317" y="9808"/>
                    <a:pt x="4522" y="13693"/>
                  </a:cubicBezTo>
                  <a:cubicBezTo>
                    <a:pt x="3057" y="14648"/>
                    <a:pt x="1210" y="14966"/>
                    <a:pt x="0" y="16304"/>
                  </a:cubicBezTo>
                  <a:cubicBezTo>
                    <a:pt x="128" y="16431"/>
                    <a:pt x="255" y="16622"/>
                    <a:pt x="382" y="16686"/>
                  </a:cubicBezTo>
                  <a:cubicBezTo>
                    <a:pt x="3694" y="17705"/>
                    <a:pt x="7069" y="18469"/>
                    <a:pt x="10508" y="18915"/>
                  </a:cubicBezTo>
                  <a:cubicBezTo>
                    <a:pt x="11622" y="19180"/>
                    <a:pt x="12737" y="19313"/>
                    <a:pt x="13851" y="19313"/>
                  </a:cubicBezTo>
                  <a:cubicBezTo>
                    <a:pt x="14074" y="19313"/>
                    <a:pt x="14297" y="19308"/>
                    <a:pt x="14520" y="19297"/>
                  </a:cubicBezTo>
                  <a:cubicBezTo>
                    <a:pt x="17768" y="16686"/>
                    <a:pt x="21143" y="14202"/>
                    <a:pt x="24518" y="11719"/>
                  </a:cubicBezTo>
                  <a:cubicBezTo>
                    <a:pt x="26875" y="9872"/>
                    <a:pt x="29040" y="7706"/>
                    <a:pt x="31842" y="6496"/>
                  </a:cubicBezTo>
                  <a:cubicBezTo>
                    <a:pt x="32161" y="6305"/>
                    <a:pt x="32415" y="6114"/>
                    <a:pt x="32670" y="5987"/>
                  </a:cubicBezTo>
                  <a:lnTo>
                    <a:pt x="33052" y="5732"/>
                  </a:lnTo>
                  <a:lnTo>
                    <a:pt x="33562" y="5477"/>
                  </a:lnTo>
                  <a:cubicBezTo>
                    <a:pt x="33689" y="5414"/>
                    <a:pt x="33816" y="5350"/>
                    <a:pt x="33944" y="5286"/>
                  </a:cubicBezTo>
                  <a:lnTo>
                    <a:pt x="34517" y="5032"/>
                  </a:lnTo>
                  <a:lnTo>
                    <a:pt x="34899" y="4841"/>
                  </a:lnTo>
                  <a:cubicBezTo>
                    <a:pt x="35281" y="4650"/>
                    <a:pt x="35727" y="4522"/>
                    <a:pt x="36173" y="4395"/>
                  </a:cubicBezTo>
                  <a:lnTo>
                    <a:pt x="36618" y="4204"/>
                  </a:lnTo>
                  <a:cubicBezTo>
                    <a:pt x="36746" y="4140"/>
                    <a:pt x="36937" y="4076"/>
                    <a:pt x="37064" y="4013"/>
                  </a:cubicBezTo>
                  <a:lnTo>
                    <a:pt x="37574" y="3822"/>
                  </a:lnTo>
                  <a:cubicBezTo>
                    <a:pt x="39675" y="2930"/>
                    <a:pt x="42032" y="2484"/>
                    <a:pt x="43878" y="956"/>
                  </a:cubicBezTo>
                  <a:cubicBezTo>
                    <a:pt x="44261" y="1"/>
                    <a:pt x="43624" y="1"/>
                    <a:pt x="42987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1" name="Google Shape;19521;p25"/>
            <p:cNvSpPr/>
            <p:nvPr/>
          </p:nvSpPr>
          <p:spPr>
            <a:xfrm>
              <a:off x="3589475" y="2106725"/>
              <a:ext cx="646425" cy="513325"/>
            </a:xfrm>
            <a:custGeom>
              <a:avLst/>
              <a:gdLst/>
              <a:ahLst/>
              <a:cxnLst/>
              <a:rect l="l" t="t" r="r" b="b"/>
              <a:pathLst>
                <a:path w="25857" h="20533" extrusionOk="0">
                  <a:moveTo>
                    <a:pt x="3921" y="0"/>
                  </a:moveTo>
                  <a:cubicBezTo>
                    <a:pt x="2646" y="0"/>
                    <a:pt x="1587" y="991"/>
                    <a:pt x="319" y="991"/>
                  </a:cubicBezTo>
                  <a:cubicBezTo>
                    <a:pt x="1" y="1819"/>
                    <a:pt x="701" y="2264"/>
                    <a:pt x="1211" y="2710"/>
                  </a:cubicBezTo>
                  <a:cubicBezTo>
                    <a:pt x="5478" y="7104"/>
                    <a:pt x="9681" y="11626"/>
                    <a:pt x="14393" y="15638"/>
                  </a:cubicBezTo>
                  <a:cubicBezTo>
                    <a:pt x="16304" y="17230"/>
                    <a:pt x="18087" y="19141"/>
                    <a:pt x="20316" y="20287"/>
                  </a:cubicBezTo>
                  <a:cubicBezTo>
                    <a:pt x="20778" y="20434"/>
                    <a:pt x="21205" y="20532"/>
                    <a:pt x="21567" y="20532"/>
                  </a:cubicBezTo>
                  <a:cubicBezTo>
                    <a:pt x="22306" y="20532"/>
                    <a:pt x="22779" y="20124"/>
                    <a:pt x="22736" y="18886"/>
                  </a:cubicBezTo>
                  <a:cubicBezTo>
                    <a:pt x="22736" y="18058"/>
                    <a:pt x="23309" y="17612"/>
                    <a:pt x="23755" y="17103"/>
                  </a:cubicBezTo>
                  <a:cubicBezTo>
                    <a:pt x="24901" y="15893"/>
                    <a:pt x="25856" y="14555"/>
                    <a:pt x="25347" y="12708"/>
                  </a:cubicBezTo>
                  <a:cubicBezTo>
                    <a:pt x="24328" y="10862"/>
                    <a:pt x="22609" y="9588"/>
                    <a:pt x="21335" y="7932"/>
                  </a:cubicBezTo>
                  <a:cubicBezTo>
                    <a:pt x="19743" y="5894"/>
                    <a:pt x="17769" y="4175"/>
                    <a:pt x="16877" y="1691"/>
                  </a:cubicBezTo>
                  <a:cubicBezTo>
                    <a:pt x="15794" y="1946"/>
                    <a:pt x="14648" y="2137"/>
                    <a:pt x="13565" y="2201"/>
                  </a:cubicBezTo>
                  <a:cubicBezTo>
                    <a:pt x="11145" y="2201"/>
                    <a:pt x="9171" y="1182"/>
                    <a:pt x="7006" y="481"/>
                  </a:cubicBezTo>
                  <a:cubicBezTo>
                    <a:pt x="6114" y="163"/>
                    <a:pt x="5223" y="35"/>
                    <a:pt x="4331" y="35"/>
                  </a:cubicBezTo>
                  <a:cubicBezTo>
                    <a:pt x="4192" y="11"/>
                    <a:pt x="4055" y="0"/>
                    <a:pt x="392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2" name="Google Shape;19522;p25"/>
            <p:cNvSpPr/>
            <p:nvPr/>
          </p:nvSpPr>
          <p:spPr>
            <a:xfrm>
              <a:off x="750775" y="2492875"/>
              <a:ext cx="913875" cy="364625"/>
            </a:xfrm>
            <a:custGeom>
              <a:avLst/>
              <a:gdLst/>
              <a:ahLst/>
              <a:cxnLst/>
              <a:rect l="l" t="t" r="r" b="b"/>
              <a:pathLst>
                <a:path w="36555" h="14585" extrusionOk="0">
                  <a:moveTo>
                    <a:pt x="11591" y="1"/>
                  </a:moveTo>
                  <a:cubicBezTo>
                    <a:pt x="11463" y="65"/>
                    <a:pt x="11272" y="128"/>
                    <a:pt x="11081" y="192"/>
                  </a:cubicBezTo>
                  <a:cubicBezTo>
                    <a:pt x="9043" y="1275"/>
                    <a:pt x="7324" y="2867"/>
                    <a:pt x="5095" y="3695"/>
                  </a:cubicBezTo>
                  <a:cubicBezTo>
                    <a:pt x="3868" y="4063"/>
                    <a:pt x="3291" y="5612"/>
                    <a:pt x="1885" y="5612"/>
                  </a:cubicBezTo>
                  <a:cubicBezTo>
                    <a:pt x="1831" y="5612"/>
                    <a:pt x="1776" y="5610"/>
                    <a:pt x="1720" y="5605"/>
                  </a:cubicBezTo>
                  <a:cubicBezTo>
                    <a:pt x="1338" y="6242"/>
                    <a:pt x="446" y="6306"/>
                    <a:pt x="64" y="7006"/>
                  </a:cubicBezTo>
                  <a:cubicBezTo>
                    <a:pt x="0" y="7325"/>
                    <a:pt x="191" y="7643"/>
                    <a:pt x="573" y="7707"/>
                  </a:cubicBezTo>
                  <a:cubicBezTo>
                    <a:pt x="4840" y="8598"/>
                    <a:pt x="8980" y="9999"/>
                    <a:pt x="13183" y="11082"/>
                  </a:cubicBezTo>
                  <a:cubicBezTo>
                    <a:pt x="13565" y="11146"/>
                    <a:pt x="13947" y="11209"/>
                    <a:pt x="14329" y="11337"/>
                  </a:cubicBezTo>
                  <a:cubicBezTo>
                    <a:pt x="14457" y="11400"/>
                    <a:pt x="14648" y="11464"/>
                    <a:pt x="14839" y="11528"/>
                  </a:cubicBezTo>
                  <a:cubicBezTo>
                    <a:pt x="18469" y="12547"/>
                    <a:pt x="21908" y="14202"/>
                    <a:pt x="25665" y="14585"/>
                  </a:cubicBezTo>
                  <a:cubicBezTo>
                    <a:pt x="28849" y="14202"/>
                    <a:pt x="32033" y="13375"/>
                    <a:pt x="35217" y="12992"/>
                  </a:cubicBezTo>
                  <a:cubicBezTo>
                    <a:pt x="35791" y="12929"/>
                    <a:pt x="36300" y="12547"/>
                    <a:pt x="36555" y="12037"/>
                  </a:cubicBezTo>
                  <a:cubicBezTo>
                    <a:pt x="36491" y="11464"/>
                    <a:pt x="35982" y="11337"/>
                    <a:pt x="35600" y="11209"/>
                  </a:cubicBezTo>
                  <a:cubicBezTo>
                    <a:pt x="33052" y="10190"/>
                    <a:pt x="30632" y="8917"/>
                    <a:pt x="28149" y="7834"/>
                  </a:cubicBezTo>
                  <a:cubicBezTo>
                    <a:pt x="22544" y="5350"/>
                    <a:pt x="17068" y="2739"/>
                    <a:pt x="11591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3" name="Google Shape;19523;p25"/>
            <p:cNvSpPr/>
            <p:nvPr/>
          </p:nvSpPr>
          <p:spPr>
            <a:xfrm>
              <a:off x="1557975" y="2262025"/>
              <a:ext cx="740350" cy="487200"/>
            </a:xfrm>
            <a:custGeom>
              <a:avLst/>
              <a:gdLst/>
              <a:ahLst/>
              <a:cxnLst/>
              <a:rect l="l" t="t" r="r" b="b"/>
              <a:pathLst>
                <a:path w="29614" h="19488" extrusionOk="0">
                  <a:moveTo>
                    <a:pt x="12928" y="1"/>
                  </a:moveTo>
                  <a:lnTo>
                    <a:pt x="6814" y="4268"/>
                  </a:lnTo>
                  <a:cubicBezTo>
                    <a:pt x="5158" y="4904"/>
                    <a:pt x="3503" y="5478"/>
                    <a:pt x="1783" y="6114"/>
                  </a:cubicBezTo>
                  <a:cubicBezTo>
                    <a:pt x="1210" y="6178"/>
                    <a:pt x="509" y="6051"/>
                    <a:pt x="0" y="6496"/>
                  </a:cubicBezTo>
                  <a:cubicBezTo>
                    <a:pt x="5668" y="7770"/>
                    <a:pt x="9935" y="11591"/>
                    <a:pt x="14902" y="14202"/>
                  </a:cubicBezTo>
                  <a:cubicBezTo>
                    <a:pt x="15539" y="14521"/>
                    <a:pt x="16176" y="14966"/>
                    <a:pt x="16749" y="15412"/>
                  </a:cubicBezTo>
                  <a:lnTo>
                    <a:pt x="16940" y="15540"/>
                  </a:lnTo>
                  <a:cubicBezTo>
                    <a:pt x="17067" y="15667"/>
                    <a:pt x="17195" y="15731"/>
                    <a:pt x="17322" y="15858"/>
                  </a:cubicBezTo>
                  <a:cubicBezTo>
                    <a:pt x="17577" y="15922"/>
                    <a:pt x="17768" y="16049"/>
                    <a:pt x="18023" y="16113"/>
                  </a:cubicBezTo>
                  <a:cubicBezTo>
                    <a:pt x="18214" y="16176"/>
                    <a:pt x="18405" y="16304"/>
                    <a:pt x="18596" y="16431"/>
                  </a:cubicBezTo>
                  <a:cubicBezTo>
                    <a:pt x="18723" y="16495"/>
                    <a:pt x="18850" y="16622"/>
                    <a:pt x="18978" y="16686"/>
                  </a:cubicBezTo>
                  <a:cubicBezTo>
                    <a:pt x="20634" y="17896"/>
                    <a:pt x="22608" y="18342"/>
                    <a:pt x="24455" y="19170"/>
                  </a:cubicBezTo>
                  <a:cubicBezTo>
                    <a:pt x="24709" y="19233"/>
                    <a:pt x="24964" y="19361"/>
                    <a:pt x="25219" y="19424"/>
                  </a:cubicBezTo>
                  <a:lnTo>
                    <a:pt x="25792" y="19424"/>
                  </a:lnTo>
                  <a:cubicBezTo>
                    <a:pt x="26938" y="19042"/>
                    <a:pt x="28212" y="19488"/>
                    <a:pt x="29295" y="18851"/>
                  </a:cubicBezTo>
                  <a:cubicBezTo>
                    <a:pt x="29613" y="17514"/>
                    <a:pt x="28594" y="16750"/>
                    <a:pt x="27957" y="15794"/>
                  </a:cubicBezTo>
                  <a:cubicBezTo>
                    <a:pt x="27703" y="15285"/>
                    <a:pt x="27002" y="14903"/>
                    <a:pt x="27066" y="14393"/>
                  </a:cubicBezTo>
                  <a:cubicBezTo>
                    <a:pt x="27384" y="12164"/>
                    <a:pt x="25728" y="10954"/>
                    <a:pt x="24582" y="9553"/>
                  </a:cubicBezTo>
                  <a:cubicBezTo>
                    <a:pt x="24455" y="9362"/>
                    <a:pt x="24391" y="9235"/>
                    <a:pt x="24264" y="9108"/>
                  </a:cubicBezTo>
                  <a:lnTo>
                    <a:pt x="24073" y="8853"/>
                  </a:lnTo>
                  <a:cubicBezTo>
                    <a:pt x="23882" y="8598"/>
                    <a:pt x="23627" y="8343"/>
                    <a:pt x="23308" y="8152"/>
                  </a:cubicBezTo>
                  <a:cubicBezTo>
                    <a:pt x="22417" y="7579"/>
                    <a:pt x="21589" y="6879"/>
                    <a:pt x="20697" y="6242"/>
                  </a:cubicBezTo>
                  <a:cubicBezTo>
                    <a:pt x="18086" y="4331"/>
                    <a:pt x="15921" y="1848"/>
                    <a:pt x="13183" y="64"/>
                  </a:cubicBezTo>
                  <a:lnTo>
                    <a:pt x="12928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4" name="Google Shape;19524;p25"/>
            <p:cNvSpPr/>
            <p:nvPr/>
          </p:nvSpPr>
          <p:spPr>
            <a:xfrm>
              <a:off x="3896750" y="2959125"/>
              <a:ext cx="929825" cy="646650"/>
            </a:xfrm>
            <a:custGeom>
              <a:avLst/>
              <a:gdLst/>
              <a:ahLst/>
              <a:cxnLst/>
              <a:rect l="l" t="t" r="r" b="b"/>
              <a:pathLst>
                <a:path w="37193" h="25866" extrusionOk="0">
                  <a:moveTo>
                    <a:pt x="34870" y="0"/>
                  </a:moveTo>
                  <a:cubicBezTo>
                    <a:pt x="34787" y="0"/>
                    <a:pt x="34699" y="20"/>
                    <a:pt x="34645" y="74"/>
                  </a:cubicBezTo>
                  <a:cubicBezTo>
                    <a:pt x="34326" y="2303"/>
                    <a:pt x="33308" y="3895"/>
                    <a:pt x="30951" y="4468"/>
                  </a:cubicBezTo>
                  <a:cubicBezTo>
                    <a:pt x="30696" y="4468"/>
                    <a:pt x="30505" y="4532"/>
                    <a:pt x="30251" y="4532"/>
                  </a:cubicBezTo>
                  <a:cubicBezTo>
                    <a:pt x="30169" y="4559"/>
                    <a:pt x="30090" y="4572"/>
                    <a:pt x="30015" y="4572"/>
                  </a:cubicBezTo>
                  <a:cubicBezTo>
                    <a:pt x="29738" y="4572"/>
                    <a:pt x="29509" y="4400"/>
                    <a:pt x="29359" y="4150"/>
                  </a:cubicBezTo>
                  <a:cubicBezTo>
                    <a:pt x="28850" y="2558"/>
                    <a:pt x="30378" y="2112"/>
                    <a:pt x="31015" y="1157"/>
                  </a:cubicBezTo>
                  <a:cubicBezTo>
                    <a:pt x="31015" y="966"/>
                    <a:pt x="30951" y="838"/>
                    <a:pt x="30888" y="711"/>
                  </a:cubicBezTo>
                  <a:cubicBezTo>
                    <a:pt x="30627" y="638"/>
                    <a:pt x="30388" y="604"/>
                    <a:pt x="30169" y="604"/>
                  </a:cubicBezTo>
                  <a:cubicBezTo>
                    <a:pt x="29050" y="604"/>
                    <a:pt x="28437" y="1482"/>
                    <a:pt x="27958" y="2494"/>
                  </a:cubicBezTo>
                  <a:cubicBezTo>
                    <a:pt x="27767" y="3067"/>
                    <a:pt x="27576" y="3704"/>
                    <a:pt x="26939" y="4086"/>
                  </a:cubicBezTo>
                  <a:cubicBezTo>
                    <a:pt x="27894" y="3194"/>
                    <a:pt x="27640" y="2494"/>
                    <a:pt x="26621" y="1857"/>
                  </a:cubicBezTo>
                  <a:cubicBezTo>
                    <a:pt x="25856" y="1857"/>
                    <a:pt x="25156" y="2176"/>
                    <a:pt x="24583" y="2685"/>
                  </a:cubicBezTo>
                  <a:cubicBezTo>
                    <a:pt x="20443" y="5551"/>
                    <a:pt x="16495" y="8799"/>
                    <a:pt x="12610" y="11855"/>
                  </a:cubicBezTo>
                  <a:cubicBezTo>
                    <a:pt x="8789" y="14849"/>
                    <a:pt x="5350" y="18351"/>
                    <a:pt x="1274" y="21153"/>
                  </a:cubicBezTo>
                  <a:cubicBezTo>
                    <a:pt x="701" y="21599"/>
                    <a:pt x="1" y="22045"/>
                    <a:pt x="319" y="23000"/>
                  </a:cubicBezTo>
                  <a:cubicBezTo>
                    <a:pt x="623" y="23117"/>
                    <a:pt x="935" y="23174"/>
                    <a:pt x="1243" y="23174"/>
                  </a:cubicBezTo>
                  <a:cubicBezTo>
                    <a:pt x="1775" y="23174"/>
                    <a:pt x="2296" y="23004"/>
                    <a:pt x="2739" y="22682"/>
                  </a:cubicBezTo>
                  <a:cubicBezTo>
                    <a:pt x="3202" y="22195"/>
                    <a:pt x="3618" y="22024"/>
                    <a:pt x="4015" y="22024"/>
                  </a:cubicBezTo>
                  <a:cubicBezTo>
                    <a:pt x="4659" y="22024"/>
                    <a:pt x="5255" y="22470"/>
                    <a:pt x="5923" y="22745"/>
                  </a:cubicBezTo>
                  <a:cubicBezTo>
                    <a:pt x="6051" y="23064"/>
                    <a:pt x="6178" y="23382"/>
                    <a:pt x="6369" y="23637"/>
                  </a:cubicBezTo>
                  <a:cubicBezTo>
                    <a:pt x="6433" y="23764"/>
                    <a:pt x="6560" y="23892"/>
                    <a:pt x="6751" y="23955"/>
                  </a:cubicBezTo>
                  <a:cubicBezTo>
                    <a:pt x="7452" y="24146"/>
                    <a:pt x="7707" y="24783"/>
                    <a:pt x="8025" y="25356"/>
                  </a:cubicBezTo>
                  <a:cubicBezTo>
                    <a:pt x="8152" y="25611"/>
                    <a:pt x="8471" y="25802"/>
                    <a:pt x="8789" y="25866"/>
                  </a:cubicBezTo>
                  <a:cubicBezTo>
                    <a:pt x="10318" y="24529"/>
                    <a:pt x="11973" y="23382"/>
                    <a:pt x="13374" y="21981"/>
                  </a:cubicBezTo>
                  <a:cubicBezTo>
                    <a:pt x="18597" y="16632"/>
                    <a:pt x="24646" y="12238"/>
                    <a:pt x="30760" y="7907"/>
                  </a:cubicBezTo>
                  <a:cubicBezTo>
                    <a:pt x="32734" y="6506"/>
                    <a:pt x="35027" y="5423"/>
                    <a:pt x="36810" y="3704"/>
                  </a:cubicBezTo>
                  <a:cubicBezTo>
                    <a:pt x="37065" y="3449"/>
                    <a:pt x="37192" y="3067"/>
                    <a:pt x="37065" y="2685"/>
                  </a:cubicBezTo>
                  <a:cubicBezTo>
                    <a:pt x="36683" y="1602"/>
                    <a:pt x="35091" y="1475"/>
                    <a:pt x="35091" y="74"/>
                  </a:cubicBezTo>
                  <a:cubicBezTo>
                    <a:pt x="35091" y="37"/>
                    <a:pt x="34985" y="0"/>
                    <a:pt x="3487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5" name="Google Shape;19525;p25"/>
            <p:cNvSpPr/>
            <p:nvPr/>
          </p:nvSpPr>
          <p:spPr>
            <a:xfrm>
              <a:off x="1452875" y="2780250"/>
              <a:ext cx="840675" cy="483475"/>
            </a:xfrm>
            <a:custGeom>
              <a:avLst/>
              <a:gdLst/>
              <a:ahLst/>
              <a:cxnLst/>
              <a:rect l="l" t="t" r="r" b="b"/>
              <a:pathLst>
                <a:path w="33627" h="19339" extrusionOk="0">
                  <a:moveTo>
                    <a:pt x="31843" y="1"/>
                  </a:moveTo>
                  <a:cubicBezTo>
                    <a:pt x="31445" y="1"/>
                    <a:pt x="31047" y="128"/>
                    <a:pt x="30633" y="287"/>
                  </a:cubicBezTo>
                  <a:cubicBezTo>
                    <a:pt x="30378" y="415"/>
                    <a:pt x="30187" y="542"/>
                    <a:pt x="29932" y="670"/>
                  </a:cubicBezTo>
                  <a:cubicBezTo>
                    <a:pt x="29423" y="988"/>
                    <a:pt x="28913" y="1243"/>
                    <a:pt x="28340" y="1497"/>
                  </a:cubicBezTo>
                  <a:cubicBezTo>
                    <a:pt x="26366" y="2580"/>
                    <a:pt x="24137" y="3217"/>
                    <a:pt x="22163" y="4363"/>
                  </a:cubicBezTo>
                  <a:cubicBezTo>
                    <a:pt x="21972" y="4427"/>
                    <a:pt x="21844" y="4491"/>
                    <a:pt x="21717" y="4618"/>
                  </a:cubicBezTo>
                  <a:lnTo>
                    <a:pt x="21335" y="4809"/>
                  </a:lnTo>
                  <a:cubicBezTo>
                    <a:pt x="21208" y="4873"/>
                    <a:pt x="21080" y="4936"/>
                    <a:pt x="20953" y="5000"/>
                  </a:cubicBezTo>
                  <a:lnTo>
                    <a:pt x="20380" y="5318"/>
                  </a:lnTo>
                  <a:lnTo>
                    <a:pt x="19998" y="5509"/>
                  </a:lnTo>
                  <a:lnTo>
                    <a:pt x="19679" y="5701"/>
                  </a:lnTo>
                  <a:cubicBezTo>
                    <a:pt x="19552" y="5701"/>
                    <a:pt x="19424" y="5764"/>
                    <a:pt x="19297" y="5892"/>
                  </a:cubicBezTo>
                  <a:lnTo>
                    <a:pt x="18788" y="6146"/>
                  </a:lnTo>
                  <a:cubicBezTo>
                    <a:pt x="18533" y="6274"/>
                    <a:pt x="18342" y="6465"/>
                    <a:pt x="18023" y="6592"/>
                  </a:cubicBezTo>
                  <a:cubicBezTo>
                    <a:pt x="17769" y="6719"/>
                    <a:pt x="17450" y="6783"/>
                    <a:pt x="17196" y="6911"/>
                  </a:cubicBezTo>
                  <a:cubicBezTo>
                    <a:pt x="17004" y="6974"/>
                    <a:pt x="16877" y="7102"/>
                    <a:pt x="16686" y="7165"/>
                  </a:cubicBezTo>
                  <a:cubicBezTo>
                    <a:pt x="16559" y="7293"/>
                    <a:pt x="16431" y="7356"/>
                    <a:pt x="16304" y="7484"/>
                  </a:cubicBezTo>
                  <a:cubicBezTo>
                    <a:pt x="14967" y="8439"/>
                    <a:pt x="13375" y="9076"/>
                    <a:pt x="12165" y="10222"/>
                  </a:cubicBezTo>
                  <a:cubicBezTo>
                    <a:pt x="9171" y="13088"/>
                    <a:pt x="5669" y="15253"/>
                    <a:pt x="2421" y="17800"/>
                  </a:cubicBezTo>
                  <a:cubicBezTo>
                    <a:pt x="1657" y="18374"/>
                    <a:pt x="383" y="18183"/>
                    <a:pt x="1" y="19329"/>
                  </a:cubicBezTo>
                  <a:cubicBezTo>
                    <a:pt x="387" y="19335"/>
                    <a:pt x="773" y="19339"/>
                    <a:pt x="1159" y="19339"/>
                  </a:cubicBezTo>
                  <a:cubicBezTo>
                    <a:pt x="4593" y="19339"/>
                    <a:pt x="8023" y="19086"/>
                    <a:pt x="11400" y="18628"/>
                  </a:cubicBezTo>
                  <a:cubicBezTo>
                    <a:pt x="11475" y="18616"/>
                    <a:pt x="11556" y="18611"/>
                    <a:pt x="11640" y="18611"/>
                  </a:cubicBezTo>
                  <a:cubicBezTo>
                    <a:pt x="12029" y="18611"/>
                    <a:pt x="12497" y="18720"/>
                    <a:pt x="12875" y="18720"/>
                  </a:cubicBezTo>
                  <a:cubicBezTo>
                    <a:pt x="13251" y="18720"/>
                    <a:pt x="13537" y="18612"/>
                    <a:pt x="13566" y="18183"/>
                  </a:cubicBezTo>
                  <a:cubicBezTo>
                    <a:pt x="13693" y="16590"/>
                    <a:pt x="15030" y="16208"/>
                    <a:pt x="15858" y="15253"/>
                  </a:cubicBezTo>
                  <a:cubicBezTo>
                    <a:pt x="16049" y="14998"/>
                    <a:pt x="16622" y="14744"/>
                    <a:pt x="16368" y="14362"/>
                  </a:cubicBezTo>
                  <a:cubicBezTo>
                    <a:pt x="15603" y="13406"/>
                    <a:pt x="16495" y="13470"/>
                    <a:pt x="17004" y="13279"/>
                  </a:cubicBezTo>
                  <a:cubicBezTo>
                    <a:pt x="17896" y="12961"/>
                    <a:pt x="18851" y="12833"/>
                    <a:pt x="19807" y="12833"/>
                  </a:cubicBezTo>
                  <a:cubicBezTo>
                    <a:pt x="19919" y="12833"/>
                    <a:pt x="20047" y="12809"/>
                    <a:pt x="20161" y="12809"/>
                  </a:cubicBezTo>
                  <a:cubicBezTo>
                    <a:pt x="20368" y="12809"/>
                    <a:pt x="20526" y="12889"/>
                    <a:pt x="20443" y="13343"/>
                  </a:cubicBezTo>
                  <a:cubicBezTo>
                    <a:pt x="20252" y="13916"/>
                    <a:pt x="20698" y="14553"/>
                    <a:pt x="21335" y="14553"/>
                  </a:cubicBezTo>
                  <a:cubicBezTo>
                    <a:pt x="22036" y="14553"/>
                    <a:pt x="22163" y="13916"/>
                    <a:pt x="22481" y="13470"/>
                  </a:cubicBezTo>
                  <a:cubicBezTo>
                    <a:pt x="23054" y="12515"/>
                    <a:pt x="23246" y="11241"/>
                    <a:pt x="24583" y="10923"/>
                  </a:cubicBezTo>
                  <a:lnTo>
                    <a:pt x="24583" y="10923"/>
                  </a:lnTo>
                  <a:cubicBezTo>
                    <a:pt x="24838" y="11432"/>
                    <a:pt x="24456" y="12324"/>
                    <a:pt x="25411" y="12387"/>
                  </a:cubicBezTo>
                  <a:cubicBezTo>
                    <a:pt x="25602" y="12387"/>
                    <a:pt x="25793" y="12324"/>
                    <a:pt x="25920" y="12260"/>
                  </a:cubicBezTo>
                  <a:cubicBezTo>
                    <a:pt x="26430" y="12005"/>
                    <a:pt x="26812" y="11623"/>
                    <a:pt x="27130" y="11241"/>
                  </a:cubicBezTo>
                  <a:cubicBezTo>
                    <a:pt x="27258" y="11050"/>
                    <a:pt x="27321" y="10923"/>
                    <a:pt x="27449" y="10795"/>
                  </a:cubicBezTo>
                  <a:cubicBezTo>
                    <a:pt x="27894" y="9840"/>
                    <a:pt x="28786" y="9904"/>
                    <a:pt x="29614" y="9776"/>
                  </a:cubicBezTo>
                  <a:cubicBezTo>
                    <a:pt x="30951" y="9458"/>
                    <a:pt x="32034" y="8630"/>
                    <a:pt x="32734" y="7547"/>
                  </a:cubicBezTo>
                  <a:cubicBezTo>
                    <a:pt x="32352" y="5701"/>
                    <a:pt x="32543" y="3854"/>
                    <a:pt x="33308" y="2198"/>
                  </a:cubicBezTo>
                  <a:cubicBezTo>
                    <a:pt x="33626" y="1625"/>
                    <a:pt x="33499" y="924"/>
                    <a:pt x="33053" y="478"/>
                  </a:cubicBezTo>
                  <a:cubicBezTo>
                    <a:pt x="32639" y="128"/>
                    <a:pt x="32241" y="1"/>
                    <a:pt x="3184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6" name="Google Shape;19526;p25"/>
            <p:cNvSpPr/>
            <p:nvPr/>
          </p:nvSpPr>
          <p:spPr>
            <a:xfrm>
              <a:off x="3841025" y="2142625"/>
              <a:ext cx="985550" cy="1395500"/>
            </a:xfrm>
            <a:custGeom>
              <a:avLst/>
              <a:gdLst/>
              <a:ahLst/>
              <a:cxnLst/>
              <a:rect l="l" t="t" r="r" b="b"/>
              <a:pathLst>
                <a:path w="39422" h="55820" extrusionOk="0">
                  <a:moveTo>
                    <a:pt x="7770" y="0"/>
                  </a:moveTo>
                  <a:cubicBezTo>
                    <a:pt x="7579" y="0"/>
                    <a:pt x="7325" y="64"/>
                    <a:pt x="7133" y="128"/>
                  </a:cubicBezTo>
                  <a:cubicBezTo>
                    <a:pt x="7006" y="128"/>
                    <a:pt x="6942" y="191"/>
                    <a:pt x="6815" y="255"/>
                  </a:cubicBezTo>
                  <a:cubicBezTo>
                    <a:pt x="6433" y="765"/>
                    <a:pt x="6497" y="1529"/>
                    <a:pt x="7006" y="1975"/>
                  </a:cubicBezTo>
                  <a:cubicBezTo>
                    <a:pt x="8789" y="4076"/>
                    <a:pt x="10381" y="6305"/>
                    <a:pt x="12292" y="8343"/>
                  </a:cubicBezTo>
                  <a:cubicBezTo>
                    <a:pt x="13183" y="9235"/>
                    <a:pt x="14266" y="10062"/>
                    <a:pt x="14839" y="11272"/>
                  </a:cubicBezTo>
                  <a:cubicBezTo>
                    <a:pt x="15667" y="11718"/>
                    <a:pt x="15858" y="12674"/>
                    <a:pt x="16431" y="13247"/>
                  </a:cubicBezTo>
                  <a:cubicBezTo>
                    <a:pt x="16559" y="13374"/>
                    <a:pt x="16686" y="13501"/>
                    <a:pt x="16813" y="13629"/>
                  </a:cubicBezTo>
                  <a:cubicBezTo>
                    <a:pt x="21781" y="18341"/>
                    <a:pt x="26684" y="22990"/>
                    <a:pt x="32607" y="26557"/>
                  </a:cubicBezTo>
                  <a:cubicBezTo>
                    <a:pt x="32989" y="26684"/>
                    <a:pt x="33308" y="26875"/>
                    <a:pt x="33626" y="27066"/>
                  </a:cubicBezTo>
                  <a:cubicBezTo>
                    <a:pt x="34135" y="27512"/>
                    <a:pt x="35218" y="27639"/>
                    <a:pt x="34963" y="28658"/>
                  </a:cubicBezTo>
                  <a:cubicBezTo>
                    <a:pt x="34790" y="29409"/>
                    <a:pt x="34094" y="29950"/>
                    <a:pt x="33349" y="29950"/>
                  </a:cubicBezTo>
                  <a:cubicBezTo>
                    <a:pt x="33272" y="29950"/>
                    <a:pt x="33194" y="29944"/>
                    <a:pt x="33117" y="29932"/>
                  </a:cubicBezTo>
                  <a:cubicBezTo>
                    <a:pt x="29996" y="30760"/>
                    <a:pt x="27831" y="33180"/>
                    <a:pt x="25156" y="34644"/>
                  </a:cubicBezTo>
                  <a:cubicBezTo>
                    <a:pt x="25029" y="34772"/>
                    <a:pt x="24901" y="34899"/>
                    <a:pt x="24838" y="35090"/>
                  </a:cubicBezTo>
                  <a:cubicBezTo>
                    <a:pt x="24774" y="35154"/>
                    <a:pt x="24774" y="35281"/>
                    <a:pt x="24774" y="35345"/>
                  </a:cubicBezTo>
                  <a:cubicBezTo>
                    <a:pt x="23946" y="36237"/>
                    <a:pt x="23054" y="37001"/>
                    <a:pt x="22036" y="37638"/>
                  </a:cubicBezTo>
                  <a:cubicBezTo>
                    <a:pt x="17960" y="40312"/>
                    <a:pt x="14075" y="43305"/>
                    <a:pt x="10445" y="46553"/>
                  </a:cubicBezTo>
                  <a:cubicBezTo>
                    <a:pt x="7006" y="49610"/>
                    <a:pt x="3058" y="52094"/>
                    <a:pt x="1" y="55533"/>
                  </a:cubicBezTo>
                  <a:cubicBezTo>
                    <a:pt x="415" y="55724"/>
                    <a:pt x="845" y="55819"/>
                    <a:pt x="1275" y="55819"/>
                  </a:cubicBezTo>
                  <a:cubicBezTo>
                    <a:pt x="1704" y="55819"/>
                    <a:pt x="2134" y="55724"/>
                    <a:pt x="2548" y="55533"/>
                  </a:cubicBezTo>
                  <a:cubicBezTo>
                    <a:pt x="2994" y="54769"/>
                    <a:pt x="3695" y="54195"/>
                    <a:pt x="4459" y="53750"/>
                  </a:cubicBezTo>
                  <a:cubicBezTo>
                    <a:pt x="5478" y="53113"/>
                    <a:pt x="6433" y="52349"/>
                    <a:pt x="7325" y="51521"/>
                  </a:cubicBezTo>
                  <a:cubicBezTo>
                    <a:pt x="9426" y="49610"/>
                    <a:pt x="11782" y="47827"/>
                    <a:pt x="13820" y="45980"/>
                  </a:cubicBezTo>
                  <a:cubicBezTo>
                    <a:pt x="15794" y="44133"/>
                    <a:pt x="18151" y="42732"/>
                    <a:pt x="20189" y="40949"/>
                  </a:cubicBezTo>
                  <a:cubicBezTo>
                    <a:pt x="22927" y="38593"/>
                    <a:pt x="25857" y="36428"/>
                    <a:pt x="28977" y="34581"/>
                  </a:cubicBezTo>
                  <a:lnTo>
                    <a:pt x="29232" y="34517"/>
                  </a:lnTo>
                  <a:cubicBezTo>
                    <a:pt x="30060" y="34135"/>
                    <a:pt x="30760" y="33626"/>
                    <a:pt x="31461" y="33052"/>
                  </a:cubicBezTo>
                  <a:lnTo>
                    <a:pt x="31907" y="32798"/>
                  </a:lnTo>
                  <a:cubicBezTo>
                    <a:pt x="32225" y="32670"/>
                    <a:pt x="32480" y="32543"/>
                    <a:pt x="32798" y="32416"/>
                  </a:cubicBezTo>
                  <a:cubicBezTo>
                    <a:pt x="34327" y="31779"/>
                    <a:pt x="35855" y="31014"/>
                    <a:pt x="37256" y="30187"/>
                  </a:cubicBezTo>
                  <a:cubicBezTo>
                    <a:pt x="37447" y="30059"/>
                    <a:pt x="37702" y="29932"/>
                    <a:pt x="37956" y="29868"/>
                  </a:cubicBezTo>
                  <a:cubicBezTo>
                    <a:pt x="38593" y="29741"/>
                    <a:pt x="39166" y="29677"/>
                    <a:pt x="39294" y="28849"/>
                  </a:cubicBezTo>
                  <a:cubicBezTo>
                    <a:pt x="39421" y="27639"/>
                    <a:pt x="38530" y="27385"/>
                    <a:pt x="37765" y="26939"/>
                  </a:cubicBezTo>
                  <a:cubicBezTo>
                    <a:pt x="36683" y="25920"/>
                    <a:pt x="35154" y="25665"/>
                    <a:pt x="34008" y="24773"/>
                  </a:cubicBezTo>
                  <a:cubicBezTo>
                    <a:pt x="29423" y="21335"/>
                    <a:pt x="25156" y="17577"/>
                    <a:pt x="20889" y="13756"/>
                  </a:cubicBezTo>
                  <a:cubicBezTo>
                    <a:pt x="17004" y="9808"/>
                    <a:pt x="12865" y="6114"/>
                    <a:pt x="9681" y="1529"/>
                  </a:cubicBezTo>
                  <a:lnTo>
                    <a:pt x="9490" y="1338"/>
                  </a:lnTo>
                  <a:cubicBezTo>
                    <a:pt x="9426" y="1210"/>
                    <a:pt x="9299" y="1083"/>
                    <a:pt x="9171" y="1019"/>
                  </a:cubicBezTo>
                  <a:lnTo>
                    <a:pt x="8980" y="828"/>
                  </a:lnTo>
                  <a:lnTo>
                    <a:pt x="8662" y="574"/>
                  </a:lnTo>
                  <a:lnTo>
                    <a:pt x="8471" y="383"/>
                  </a:lnTo>
                  <a:cubicBezTo>
                    <a:pt x="8407" y="319"/>
                    <a:pt x="8280" y="191"/>
                    <a:pt x="8152" y="128"/>
                  </a:cubicBezTo>
                  <a:cubicBezTo>
                    <a:pt x="8025" y="64"/>
                    <a:pt x="7898" y="64"/>
                    <a:pt x="7770" y="0"/>
                  </a:cubicBezTo>
                  <a:close/>
                </a:path>
              </a:pathLst>
            </a:custGeom>
            <a:solidFill>
              <a:srgbClr val="D1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7" name="Google Shape;19527;p25"/>
            <p:cNvSpPr/>
            <p:nvPr/>
          </p:nvSpPr>
          <p:spPr>
            <a:xfrm>
              <a:off x="4923650" y="2212675"/>
              <a:ext cx="855000" cy="708500"/>
            </a:xfrm>
            <a:custGeom>
              <a:avLst/>
              <a:gdLst/>
              <a:ahLst/>
              <a:cxnLst/>
              <a:rect l="l" t="t" r="r" b="b"/>
              <a:pathLst>
                <a:path w="34200" h="28340" extrusionOk="0">
                  <a:moveTo>
                    <a:pt x="638" y="1"/>
                  </a:moveTo>
                  <a:lnTo>
                    <a:pt x="638" y="1"/>
                  </a:lnTo>
                  <a:cubicBezTo>
                    <a:pt x="192" y="319"/>
                    <a:pt x="447" y="637"/>
                    <a:pt x="701" y="956"/>
                  </a:cubicBezTo>
                  <a:cubicBezTo>
                    <a:pt x="956" y="1274"/>
                    <a:pt x="1338" y="1529"/>
                    <a:pt x="1657" y="1847"/>
                  </a:cubicBezTo>
                  <a:cubicBezTo>
                    <a:pt x="4013" y="4904"/>
                    <a:pt x="6115" y="8216"/>
                    <a:pt x="9235" y="10636"/>
                  </a:cubicBezTo>
                  <a:cubicBezTo>
                    <a:pt x="10127" y="11273"/>
                    <a:pt x="11018" y="12037"/>
                    <a:pt x="11782" y="12801"/>
                  </a:cubicBezTo>
                  <a:cubicBezTo>
                    <a:pt x="14839" y="16049"/>
                    <a:pt x="18660" y="18214"/>
                    <a:pt x="22290" y="20634"/>
                  </a:cubicBezTo>
                  <a:cubicBezTo>
                    <a:pt x="22991" y="21080"/>
                    <a:pt x="23628" y="21589"/>
                    <a:pt x="24201" y="22163"/>
                  </a:cubicBezTo>
                  <a:cubicBezTo>
                    <a:pt x="23500" y="22226"/>
                    <a:pt x="23182" y="22226"/>
                    <a:pt x="22800" y="22226"/>
                  </a:cubicBezTo>
                  <a:cubicBezTo>
                    <a:pt x="20380" y="22226"/>
                    <a:pt x="18024" y="22481"/>
                    <a:pt x="15667" y="22927"/>
                  </a:cubicBezTo>
                  <a:cubicBezTo>
                    <a:pt x="14888" y="23105"/>
                    <a:pt x="14140" y="23213"/>
                    <a:pt x="13418" y="23213"/>
                  </a:cubicBezTo>
                  <a:cubicBezTo>
                    <a:pt x="12074" y="23213"/>
                    <a:pt x="10819" y="22838"/>
                    <a:pt x="9617" y="21844"/>
                  </a:cubicBezTo>
                  <a:cubicBezTo>
                    <a:pt x="9299" y="21589"/>
                    <a:pt x="8789" y="21526"/>
                    <a:pt x="8535" y="21144"/>
                  </a:cubicBezTo>
                  <a:cubicBezTo>
                    <a:pt x="7325" y="19997"/>
                    <a:pt x="5924" y="19042"/>
                    <a:pt x="4331" y="18405"/>
                  </a:cubicBezTo>
                  <a:cubicBezTo>
                    <a:pt x="3376" y="17577"/>
                    <a:pt x="2357" y="16813"/>
                    <a:pt x="1275" y="16113"/>
                  </a:cubicBezTo>
                  <a:cubicBezTo>
                    <a:pt x="1078" y="15987"/>
                    <a:pt x="911" y="15932"/>
                    <a:pt x="767" y="15932"/>
                  </a:cubicBezTo>
                  <a:cubicBezTo>
                    <a:pt x="400" y="15932"/>
                    <a:pt x="184" y="16292"/>
                    <a:pt x="1" y="16749"/>
                  </a:cubicBezTo>
                  <a:lnTo>
                    <a:pt x="1" y="17004"/>
                  </a:lnTo>
                  <a:cubicBezTo>
                    <a:pt x="65" y="17195"/>
                    <a:pt x="128" y="17386"/>
                    <a:pt x="192" y="17514"/>
                  </a:cubicBezTo>
                  <a:cubicBezTo>
                    <a:pt x="510" y="17959"/>
                    <a:pt x="893" y="18341"/>
                    <a:pt x="1275" y="18596"/>
                  </a:cubicBezTo>
                  <a:cubicBezTo>
                    <a:pt x="3949" y="20953"/>
                    <a:pt x="7006" y="22545"/>
                    <a:pt x="10063" y="24264"/>
                  </a:cubicBezTo>
                  <a:cubicBezTo>
                    <a:pt x="10318" y="24391"/>
                    <a:pt x="10572" y="24391"/>
                    <a:pt x="10827" y="24391"/>
                  </a:cubicBezTo>
                  <a:cubicBezTo>
                    <a:pt x="11123" y="24340"/>
                    <a:pt x="11408" y="24312"/>
                    <a:pt x="11681" y="24312"/>
                  </a:cubicBezTo>
                  <a:cubicBezTo>
                    <a:pt x="12760" y="24312"/>
                    <a:pt x="13643" y="24751"/>
                    <a:pt x="14202" y="25920"/>
                  </a:cubicBezTo>
                  <a:cubicBezTo>
                    <a:pt x="16686" y="25856"/>
                    <a:pt x="19234" y="26047"/>
                    <a:pt x="21654" y="25156"/>
                  </a:cubicBezTo>
                  <a:cubicBezTo>
                    <a:pt x="21717" y="25092"/>
                    <a:pt x="21781" y="25028"/>
                    <a:pt x="21717" y="24965"/>
                  </a:cubicBezTo>
                  <a:cubicBezTo>
                    <a:pt x="21689" y="24922"/>
                    <a:pt x="21686" y="24905"/>
                    <a:pt x="21694" y="24905"/>
                  </a:cubicBezTo>
                  <a:cubicBezTo>
                    <a:pt x="21721" y="24905"/>
                    <a:pt x="21887" y="25120"/>
                    <a:pt x="21590" y="25219"/>
                  </a:cubicBezTo>
                  <a:cubicBezTo>
                    <a:pt x="20762" y="26111"/>
                    <a:pt x="18979" y="25920"/>
                    <a:pt x="18469" y="27512"/>
                  </a:cubicBezTo>
                  <a:cubicBezTo>
                    <a:pt x="18851" y="27958"/>
                    <a:pt x="19425" y="28276"/>
                    <a:pt x="20061" y="28340"/>
                  </a:cubicBezTo>
                  <a:cubicBezTo>
                    <a:pt x="20762" y="28212"/>
                    <a:pt x="21526" y="27958"/>
                    <a:pt x="22099" y="27512"/>
                  </a:cubicBezTo>
                  <a:cubicBezTo>
                    <a:pt x="23373" y="26875"/>
                    <a:pt x="24137" y="25665"/>
                    <a:pt x="25475" y="25219"/>
                  </a:cubicBezTo>
                  <a:cubicBezTo>
                    <a:pt x="26131" y="25084"/>
                    <a:pt x="26794" y="25049"/>
                    <a:pt x="27458" y="25049"/>
                  </a:cubicBezTo>
                  <a:cubicBezTo>
                    <a:pt x="28199" y="25049"/>
                    <a:pt x="28943" y="25093"/>
                    <a:pt x="29685" y="25093"/>
                  </a:cubicBezTo>
                  <a:cubicBezTo>
                    <a:pt x="30472" y="25093"/>
                    <a:pt x="31257" y="25043"/>
                    <a:pt x="32034" y="24837"/>
                  </a:cubicBezTo>
                  <a:cubicBezTo>
                    <a:pt x="32735" y="23946"/>
                    <a:pt x="33690" y="23245"/>
                    <a:pt x="34199" y="22226"/>
                  </a:cubicBezTo>
                  <a:cubicBezTo>
                    <a:pt x="34008" y="22099"/>
                    <a:pt x="33881" y="21908"/>
                    <a:pt x="33753" y="21908"/>
                  </a:cubicBezTo>
                  <a:cubicBezTo>
                    <a:pt x="33095" y="22035"/>
                    <a:pt x="32437" y="22071"/>
                    <a:pt x="31779" y="22071"/>
                  </a:cubicBezTo>
                  <a:cubicBezTo>
                    <a:pt x="30957" y="22071"/>
                    <a:pt x="30134" y="22015"/>
                    <a:pt x="29311" y="22015"/>
                  </a:cubicBezTo>
                  <a:cubicBezTo>
                    <a:pt x="28818" y="22015"/>
                    <a:pt x="28324" y="22035"/>
                    <a:pt x="27831" y="22099"/>
                  </a:cubicBezTo>
                  <a:cubicBezTo>
                    <a:pt x="27675" y="22125"/>
                    <a:pt x="27519" y="22138"/>
                    <a:pt x="27364" y="22138"/>
                  </a:cubicBezTo>
                  <a:cubicBezTo>
                    <a:pt x="26760" y="22138"/>
                    <a:pt x="26172" y="21944"/>
                    <a:pt x="25666" y="21589"/>
                  </a:cubicBezTo>
                  <a:cubicBezTo>
                    <a:pt x="24647" y="20761"/>
                    <a:pt x="23819" y="19806"/>
                    <a:pt x="22545" y="19424"/>
                  </a:cubicBezTo>
                  <a:cubicBezTo>
                    <a:pt x="21335" y="18978"/>
                    <a:pt x="20635" y="18087"/>
                    <a:pt x="19679" y="17386"/>
                  </a:cubicBezTo>
                  <a:cubicBezTo>
                    <a:pt x="16686" y="15348"/>
                    <a:pt x="13948" y="13056"/>
                    <a:pt x="11464" y="10445"/>
                  </a:cubicBezTo>
                  <a:cubicBezTo>
                    <a:pt x="11209" y="10126"/>
                    <a:pt x="10891" y="9872"/>
                    <a:pt x="10572" y="9680"/>
                  </a:cubicBezTo>
                  <a:cubicBezTo>
                    <a:pt x="8025" y="7897"/>
                    <a:pt x="5924" y="5477"/>
                    <a:pt x="4395" y="2739"/>
                  </a:cubicBezTo>
                  <a:cubicBezTo>
                    <a:pt x="4331" y="2675"/>
                    <a:pt x="4331" y="2612"/>
                    <a:pt x="4268" y="2548"/>
                  </a:cubicBezTo>
                  <a:cubicBezTo>
                    <a:pt x="4077" y="2229"/>
                    <a:pt x="3886" y="1975"/>
                    <a:pt x="3631" y="1784"/>
                  </a:cubicBezTo>
                  <a:cubicBezTo>
                    <a:pt x="2994" y="1274"/>
                    <a:pt x="2357" y="892"/>
                    <a:pt x="1720" y="446"/>
                  </a:cubicBezTo>
                  <a:lnTo>
                    <a:pt x="638" y="1"/>
                  </a:ln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8" name="Google Shape;19528;p25"/>
            <p:cNvSpPr/>
            <p:nvPr/>
          </p:nvSpPr>
          <p:spPr>
            <a:xfrm>
              <a:off x="2225050" y="2097050"/>
              <a:ext cx="531800" cy="381525"/>
            </a:xfrm>
            <a:custGeom>
              <a:avLst/>
              <a:gdLst/>
              <a:ahLst/>
              <a:cxnLst/>
              <a:rect l="l" t="t" r="r" b="b"/>
              <a:pathLst>
                <a:path w="21272" h="15261" extrusionOk="0">
                  <a:moveTo>
                    <a:pt x="2034" y="0"/>
                  </a:moveTo>
                  <a:cubicBezTo>
                    <a:pt x="1321" y="0"/>
                    <a:pt x="602" y="172"/>
                    <a:pt x="1" y="422"/>
                  </a:cubicBezTo>
                  <a:lnTo>
                    <a:pt x="64" y="550"/>
                  </a:lnTo>
                  <a:cubicBezTo>
                    <a:pt x="383" y="1250"/>
                    <a:pt x="828" y="1887"/>
                    <a:pt x="1402" y="2333"/>
                  </a:cubicBezTo>
                  <a:cubicBezTo>
                    <a:pt x="3057" y="4052"/>
                    <a:pt x="5032" y="5517"/>
                    <a:pt x="6687" y="7237"/>
                  </a:cubicBezTo>
                  <a:cubicBezTo>
                    <a:pt x="8916" y="9657"/>
                    <a:pt x="11273" y="11949"/>
                    <a:pt x="13756" y="14051"/>
                  </a:cubicBezTo>
                  <a:cubicBezTo>
                    <a:pt x="13884" y="14178"/>
                    <a:pt x="14011" y="14305"/>
                    <a:pt x="14202" y="14433"/>
                  </a:cubicBezTo>
                  <a:cubicBezTo>
                    <a:pt x="14330" y="14497"/>
                    <a:pt x="14457" y="14624"/>
                    <a:pt x="14584" y="14688"/>
                  </a:cubicBezTo>
                  <a:cubicBezTo>
                    <a:pt x="14966" y="15006"/>
                    <a:pt x="15412" y="15133"/>
                    <a:pt x="15858" y="15261"/>
                  </a:cubicBezTo>
                  <a:cubicBezTo>
                    <a:pt x="15985" y="15261"/>
                    <a:pt x="16176" y="15197"/>
                    <a:pt x="16367" y="15133"/>
                  </a:cubicBezTo>
                  <a:cubicBezTo>
                    <a:pt x="16686" y="12968"/>
                    <a:pt x="17259" y="10803"/>
                    <a:pt x="18023" y="8765"/>
                  </a:cubicBezTo>
                  <a:cubicBezTo>
                    <a:pt x="18342" y="7873"/>
                    <a:pt x="17896" y="7428"/>
                    <a:pt x="17004" y="7364"/>
                  </a:cubicBezTo>
                  <a:cubicBezTo>
                    <a:pt x="16622" y="7428"/>
                    <a:pt x="16304" y="7491"/>
                    <a:pt x="15985" y="7682"/>
                  </a:cubicBezTo>
                  <a:cubicBezTo>
                    <a:pt x="16304" y="7428"/>
                    <a:pt x="16304" y="7300"/>
                    <a:pt x="16240" y="6727"/>
                  </a:cubicBezTo>
                  <a:cubicBezTo>
                    <a:pt x="15951" y="5628"/>
                    <a:pt x="15504" y="5054"/>
                    <a:pt x="14469" y="5054"/>
                  </a:cubicBezTo>
                  <a:cubicBezTo>
                    <a:pt x="14365" y="5054"/>
                    <a:pt x="14255" y="5060"/>
                    <a:pt x="14138" y="5071"/>
                  </a:cubicBezTo>
                  <a:cubicBezTo>
                    <a:pt x="14030" y="5095"/>
                    <a:pt x="13928" y="5108"/>
                    <a:pt x="13835" y="5108"/>
                  </a:cubicBezTo>
                  <a:cubicBezTo>
                    <a:pt x="13437" y="5108"/>
                    <a:pt x="13195" y="4875"/>
                    <a:pt x="13247" y="4307"/>
                  </a:cubicBezTo>
                  <a:cubicBezTo>
                    <a:pt x="13332" y="3798"/>
                    <a:pt x="13530" y="3656"/>
                    <a:pt x="13822" y="3656"/>
                  </a:cubicBezTo>
                  <a:cubicBezTo>
                    <a:pt x="13969" y="3656"/>
                    <a:pt x="14138" y="3691"/>
                    <a:pt x="14330" y="3734"/>
                  </a:cubicBezTo>
                  <a:cubicBezTo>
                    <a:pt x="16304" y="4052"/>
                    <a:pt x="18278" y="3925"/>
                    <a:pt x="20188" y="4116"/>
                  </a:cubicBezTo>
                  <a:cubicBezTo>
                    <a:pt x="20762" y="3861"/>
                    <a:pt x="21271" y="3543"/>
                    <a:pt x="21016" y="2842"/>
                  </a:cubicBezTo>
                  <a:lnTo>
                    <a:pt x="21016" y="2842"/>
                  </a:lnTo>
                  <a:cubicBezTo>
                    <a:pt x="20084" y="2936"/>
                    <a:pt x="19152" y="2995"/>
                    <a:pt x="18244" y="2995"/>
                  </a:cubicBezTo>
                  <a:cubicBezTo>
                    <a:pt x="17912" y="2995"/>
                    <a:pt x="17583" y="2987"/>
                    <a:pt x="17259" y="2970"/>
                  </a:cubicBezTo>
                  <a:cubicBezTo>
                    <a:pt x="17181" y="2972"/>
                    <a:pt x="17103" y="2973"/>
                    <a:pt x="17025" y="2973"/>
                  </a:cubicBezTo>
                  <a:cubicBezTo>
                    <a:pt x="14827" y="2973"/>
                    <a:pt x="12855" y="2124"/>
                    <a:pt x="10763" y="1632"/>
                  </a:cubicBezTo>
                  <a:cubicBezTo>
                    <a:pt x="9107" y="1123"/>
                    <a:pt x="7133" y="1569"/>
                    <a:pt x="5732" y="168"/>
                  </a:cubicBezTo>
                  <a:cubicBezTo>
                    <a:pt x="4713" y="104"/>
                    <a:pt x="3631" y="40"/>
                    <a:pt x="2612" y="40"/>
                  </a:cubicBezTo>
                  <a:cubicBezTo>
                    <a:pt x="2421" y="13"/>
                    <a:pt x="2228" y="0"/>
                    <a:pt x="2034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9" name="Google Shape;19529;p25"/>
            <p:cNvSpPr/>
            <p:nvPr/>
          </p:nvSpPr>
          <p:spPr>
            <a:xfrm>
              <a:off x="515150" y="2673925"/>
              <a:ext cx="719650" cy="196300"/>
            </a:xfrm>
            <a:custGeom>
              <a:avLst/>
              <a:gdLst/>
              <a:ahLst/>
              <a:cxnLst/>
              <a:rect l="l" t="t" r="r" b="b"/>
              <a:pathLst>
                <a:path w="28786" h="7852" extrusionOk="0">
                  <a:moveTo>
                    <a:pt x="6703" y="1"/>
                  </a:moveTo>
                  <a:cubicBezTo>
                    <a:pt x="5988" y="1"/>
                    <a:pt x="5408" y="483"/>
                    <a:pt x="4776" y="656"/>
                  </a:cubicBezTo>
                  <a:cubicBezTo>
                    <a:pt x="3248" y="1293"/>
                    <a:pt x="1656" y="1675"/>
                    <a:pt x="64" y="1929"/>
                  </a:cubicBezTo>
                  <a:cubicBezTo>
                    <a:pt x="0" y="2120"/>
                    <a:pt x="0" y="2311"/>
                    <a:pt x="127" y="2375"/>
                  </a:cubicBezTo>
                  <a:cubicBezTo>
                    <a:pt x="3057" y="4031"/>
                    <a:pt x="5859" y="6005"/>
                    <a:pt x="9171" y="6833"/>
                  </a:cubicBezTo>
                  <a:cubicBezTo>
                    <a:pt x="14336" y="7181"/>
                    <a:pt x="19502" y="7741"/>
                    <a:pt x="24668" y="7741"/>
                  </a:cubicBezTo>
                  <a:cubicBezTo>
                    <a:pt x="25170" y="7741"/>
                    <a:pt x="25672" y="7736"/>
                    <a:pt x="26174" y="7725"/>
                  </a:cubicBezTo>
                  <a:cubicBezTo>
                    <a:pt x="27002" y="7661"/>
                    <a:pt x="27957" y="7852"/>
                    <a:pt x="28721" y="7215"/>
                  </a:cubicBezTo>
                  <a:cubicBezTo>
                    <a:pt x="28785" y="7024"/>
                    <a:pt x="28785" y="6769"/>
                    <a:pt x="28594" y="6642"/>
                  </a:cubicBezTo>
                  <a:cubicBezTo>
                    <a:pt x="28276" y="6387"/>
                    <a:pt x="27957" y="6196"/>
                    <a:pt x="27575" y="6069"/>
                  </a:cubicBezTo>
                  <a:cubicBezTo>
                    <a:pt x="26301" y="5623"/>
                    <a:pt x="25092" y="5177"/>
                    <a:pt x="23754" y="4859"/>
                  </a:cubicBezTo>
                  <a:cubicBezTo>
                    <a:pt x="19487" y="3776"/>
                    <a:pt x="15157" y="2821"/>
                    <a:pt x="10890" y="1611"/>
                  </a:cubicBezTo>
                  <a:cubicBezTo>
                    <a:pt x="9553" y="1229"/>
                    <a:pt x="8024" y="1038"/>
                    <a:pt x="6942" y="19"/>
                  </a:cubicBezTo>
                  <a:cubicBezTo>
                    <a:pt x="6860" y="6"/>
                    <a:pt x="6781" y="1"/>
                    <a:pt x="670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0" name="Google Shape;19530;p25"/>
            <p:cNvSpPr/>
            <p:nvPr/>
          </p:nvSpPr>
          <p:spPr>
            <a:xfrm>
              <a:off x="6689525" y="2884650"/>
              <a:ext cx="585700" cy="137850"/>
            </a:xfrm>
            <a:custGeom>
              <a:avLst/>
              <a:gdLst/>
              <a:ahLst/>
              <a:cxnLst/>
              <a:rect l="l" t="t" r="r" b="b"/>
              <a:pathLst>
                <a:path w="23428" h="5514" extrusionOk="0">
                  <a:moveTo>
                    <a:pt x="6163" y="1"/>
                  </a:moveTo>
                  <a:cubicBezTo>
                    <a:pt x="5484" y="1"/>
                    <a:pt x="4808" y="66"/>
                    <a:pt x="4131" y="251"/>
                  </a:cubicBezTo>
                  <a:cubicBezTo>
                    <a:pt x="3770" y="921"/>
                    <a:pt x="3075" y="1341"/>
                    <a:pt x="2316" y="1341"/>
                  </a:cubicBezTo>
                  <a:cubicBezTo>
                    <a:pt x="2138" y="1341"/>
                    <a:pt x="1956" y="1318"/>
                    <a:pt x="1775" y="1270"/>
                  </a:cubicBezTo>
                  <a:cubicBezTo>
                    <a:pt x="1606" y="1232"/>
                    <a:pt x="1449" y="1214"/>
                    <a:pt x="1304" y="1214"/>
                  </a:cubicBezTo>
                  <a:cubicBezTo>
                    <a:pt x="457" y="1214"/>
                    <a:pt x="1" y="1829"/>
                    <a:pt x="55" y="2862"/>
                  </a:cubicBezTo>
                  <a:cubicBezTo>
                    <a:pt x="119" y="2989"/>
                    <a:pt x="246" y="3180"/>
                    <a:pt x="437" y="3244"/>
                  </a:cubicBezTo>
                  <a:cubicBezTo>
                    <a:pt x="722" y="3218"/>
                    <a:pt x="1016" y="3182"/>
                    <a:pt x="1309" y="3182"/>
                  </a:cubicBezTo>
                  <a:cubicBezTo>
                    <a:pt x="1737" y="3182"/>
                    <a:pt x="2160" y="3260"/>
                    <a:pt x="2539" y="3562"/>
                  </a:cubicBezTo>
                  <a:cubicBezTo>
                    <a:pt x="2666" y="3626"/>
                    <a:pt x="2794" y="3690"/>
                    <a:pt x="2921" y="3817"/>
                  </a:cubicBezTo>
                  <a:cubicBezTo>
                    <a:pt x="3558" y="4581"/>
                    <a:pt x="4513" y="5091"/>
                    <a:pt x="5532" y="5155"/>
                  </a:cubicBezTo>
                  <a:lnTo>
                    <a:pt x="6105" y="5155"/>
                  </a:lnTo>
                  <a:cubicBezTo>
                    <a:pt x="9437" y="5353"/>
                    <a:pt x="12768" y="5513"/>
                    <a:pt x="16099" y="5513"/>
                  </a:cubicBezTo>
                  <a:cubicBezTo>
                    <a:pt x="17035" y="5513"/>
                    <a:pt x="17970" y="5501"/>
                    <a:pt x="18906" y="5473"/>
                  </a:cubicBezTo>
                  <a:cubicBezTo>
                    <a:pt x="19076" y="5499"/>
                    <a:pt x="19242" y="5511"/>
                    <a:pt x="19404" y="5511"/>
                  </a:cubicBezTo>
                  <a:cubicBezTo>
                    <a:pt x="20813" y="5511"/>
                    <a:pt x="21916" y="4599"/>
                    <a:pt x="23172" y="4199"/>
                  </a:cubicBezTo>
                  <a:cubicBezTo>
                    <a:pt x="23427" y="3435"/>
                    <a:pt x="22663" y="3371"/>
                    <a:pt x="22408" y="2989"/>
                  </a:cubicBezTo>
                  <a:cubicBezTo>
                    <a:pt x="21835" y="1907"/>
                    <a:pt x="20752" y="1779"/>
                    <a:pt x="19670" y="1588"/>
                  </a:cubicBezTo>
                  <a:cubicBezTo>
                    <a:pt x="17696" y="1333"/>
                    <a:pt x="15658" y="1079"/>
                    <a:pt x="13684" y="824"/>
                  </a:cubicBezTo>
                  <a:cubicBezTo>
                    <a:pt x="12769" y="716"/>
                    <a:pt x="11899" y="336"/>
                    <a:pt x="10998" y="336"/>
                  </a:cubicBezTo>
                  <a:cubicBezTo>
                    <a:pt x="10833" y="336"/>
                    <a:pt x="10667" y="349"/>
                    <a:pt x="10499" y="378"/>
                  </a:cubicBezTo>
                  <a:cubicBezTo>
                    <a:pt x="9031" y="292"/>
                    <a:pt x="7593" y="1"/>
                    <a:pt x="6163" y="1"/>
                  </a:cubicBezTo>
                  <a:close/>
                </a:path>
              </a:pathLst>
            </a:custGeom>
            <a:solidFill>
              <a:srgbClr val="C64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1" name="Google Shape;19531;p25"/>
            <p:cNvSpPr/>
            <p:nvPr/>
          </p:nvSpPr>
          <p:spPr>
            <a:xfrm>
              <a:off x="578825" y="2846975"/>
              <a:ext cx="541325" cy="179275"/>
            </a:xfrm>
            <a:custGeom>
              <a:avLst/>
              <a:gdLst/>
              <a:ahLst/>
              <a:cxnLst/>
              <a:rect l="l" t="t" r="r" b="b"/>
              <a:pathLst>
                <a:path w="21653" h="7171" extrusionOk="0">
                  <a:moveTo>
                    <a:pt x="2691" y="0"/>
                  </a:moveTo>
                  <a:cubicBezTo>
                    <a:pt x="2279" y="0"/>
                    <a:pt x="1869" y="45"/>
                    <a:pt x="1465" y="166"/>
                  </a:cubicBezTo>
                  <a:cubicBezTo>
                    <a:pt x="0" y="1376"/>
                    <a:pt x="510" y="2458"/>
                    <a:pt x="1656" y="3477"/>
                  </a:cubicBezTo>
                  <a:cubicBezTo>
                    <a:pt x="1784" y="3987"/>
                    <a:pt x="2166" y="4369"/>
                    <a:pt x="2611" y="4560"/>
                  </a:cubicBezTo>
                  <a:lnTo>
                    <a:pt x="7770" y="7171"/>
                  </a:lnTo>
                  <a:cubicBezTo>
                    <a:pt x="11782" y="6025"/>
                    <a:pt x="15858" y="4878"/>
                    <a:pt x="19806" y="3350"/>
                  </a:cubicBezTo>
                  <a:cubicBezTo>
                    <a:pt x="20061" y="3223"/>
                    <a:pt x="20379" y="3095"/>
                    <a:pt x="20634" y="2968"/>
                  </a:cubicBezTo>
                  <a:cubicBezTo>
                    <a:pt x="21143" y="2777"/>
                    <a:pt x="21653" y="2458"/>
                    <a:pt x="21526" y="1949"/>
                  </a:cubicBezTo>
                  <a:cubicBezTo>
                    <a:pt x="21416" y="1658"/>
                    <a:pt x="21182" y="1595"/>
                    <a:pt x="20919" y="1595"/>
                  </a:cubicBezTo>
                  <a:cubicBezTo>
                    <a:pt x="20721" y="1595"/>
                    <a:pt x="20507" y="1630"/>
                    <a:pt x="20316" y="1630"/>
                  </a:cubicBezTo>
                  <a:cubicBezTo>
                    <a:pt x="20036" y="1649"/>
                    <a:pt x="19756" y="1657"/>
                    <a:pt x="19476" y="1657"/>
                  </a:cubicBezTo>
                  <a:cubicBezTo>
                    <a:pt x="18801" y="1657"/>
                    <a:pt x="18125" y="1612"/>
                    <a:pt x="17450" y="1567"/>
                  </a:cubicBezTo>
                  <a:cubicBezTo>
                    <a:pt x="14957" y="1417"/>
                    <a:pt x="12465" y="838"/>
                    <a:pt x="9911" y="838"/>
                  </a:cubicBezTo>
                  <a:cubicBezTo>
                    <a:pt x="9202" y="838"/>
                    <a:pt x="8489" y="883"/>
                    <a:pt x="7770" y="994"/>
                  </a:cubicBezTo>
                  <a:lnTo>
                    <a:pt x="7260" y="994"/>
                  </a:lnTo>
                  <a:cubicBezTo>
                    <a:pt x="7006" y="930"/>
                    <a:pt x="6815" y="866"/>
                    <a:pt x="6560" y="739"/>
                  </a:cubicBezTo>
                  <a:cubicBezTo>
                    <a:pt x="6178" y="548"/>
                    <a:pt x="5796" y="357"/>
                    <a:pt x="5350" y="293"/>
                  </a:cubicBezTo>
                  <a:cubicBezTo>
                    <a:pt x="4480" y="206"/>
                    <a:pt x="3580" y="0"/>
                    <a:pt x="269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2" name="Google Shape;19532;p25"/>
            <p:cNvSpPr/>
            <p:nvPr/>
          </p:nvSpPr>
          <p:spPr>
            <a:xfrm>
              <a:off x="4665750" y="2902050"/>
              <a:ext cx="762625" cy="727625"/>
            </a:xfrm>
            <a:custGeom>
              <a:avLst/>
              <a:gdLst/>
              <a:ahLst/>
              <a:cxnLst/>
              <a:rect l="l" t="t" r="r" b="b"/>
              <a:pathLst>
                <a:path w="30505" h="29105" extrusionOk="0">
                  <a:moveTo>
                    <a:pt x="28594" y="1"/>
                  </a:moveTo>
                  <a:cubicBezTo>
                    <a:pt x="28085" y="192"/>
                    <a:pt x="27512" y="383"/>
                    <a:pt x="26938" y="446"/>
                  </a:cubicBezTo>
                  <a:cubicBezTo>
                    <a:pt x="22735" y="2357"/>
                    <a:pt x="19678" y="5796"/>
                    <a:pt x="16367" y="8853"/>
                  </a:cubicBezTo>
                  <a:cubicBezTo>
                    <a:pt x="16303" y="8916"/>
                    <a:pt x="16240" y="9044"/>
                    <a:pt x="16240" y="9171"/>
                  </a:cubicBezTo>
                  <a:cubicBezTo>
                    <a:pt x="15475" y="11018"/>
                    <a:pt x="13820" y="11973"/>
                    <a:pt x="12546" y="13374"/>
                  </a:cubicBezTo>
                  <a:cubicBezTo>
                    <a:pt x="9999" y="16304"/>
                    <a:pt x="7005" y="18851"/>
                    <a:pt x="4713" y="22035"/>
                  </a:cubicBezTo>
                  <a:cubicBezTo>
                    <a:pt x="4076" y="22863"/>
                    <a:pt x="3757" y="23946"/>
                    <a:pt x="3057" y="24710"/>
                  </a:cubicBezTo>
                  <a:cubicBezTo>
                    <a:pt x="2038" y="25920"/>
                    <a:pt x="1146" y="27130"/>
                    <a:pt x="255" y="28276"/>
                  </a:cubicBezTo>
                  <a:cubicBezTo>
                    <a:pt x="0" y="28531"/>
                    <a:pt x="0" y="28913"/>
                    <a:pt x="255" y="29104"/>
                  </a:cubicBezTo>
                  <a:cubicBezTo>
                    <a:pt x="1338" y="28340"/>
                    <a:pt x="2739" y="28149"/>
                    <a:pt x="3694" y="27130"/>
                  </a:cubicBezTo>
                  <a:cubicBezTo>
                    <a:pt x="4331" y="26493"/>
                    <a:pt x="5095" y="25920"/>
                    <a:pt x="4776" y="24774"/>
                  </a:cubicBezTo>
                  <a:cubicBezTo>
                    <a:pt x="5031" y="24264"/>
                    <a:pt x="5413" y="23882"/>
                    <a:pt x="5923" y="23627"/>
                  </a:cubicBezTo>
                  <a:cubicBezTo>
                    <a:pt x="6177" y="22863"/>
                    <a:pt x="6623" y="22163"/>
                    <a:pt x="7196" y="21589"/>
                  </a:cubicBezTo>
                  <a:cubicBezTo>
                    <a:pt x="8470" y="20698"/>
                    <a:pt x="9298" y="19424"/>
                    <a:pt x="10317" y="18342"/>
                  </a:cubicBezTo>
                  <a:cubicBezTo>
                    <a:pt x="12355" y="16304"/>
                    <a:pt x="14265" y="14266"/>
                    <a:pt x="16240" y="12164"/>
                  </a:cubicBezTo>
                  <a:lnTo>
                    <a:pt x="16367" y="12164"/>
                  </a:lnTo>
                  <a:cubicBezTo>
                    <a:pt x="16494" y="12164"/>
                    <a:pt x="16558" y="12037"/>
                    <a:pt x="16622" y="11973"/>
                  </a:cubicBezTo>
                  <a:lnTo>
                    <a:pt x="16622" y="11846"/>
                  </a:lnTo>
                  <a:cubicBezTo>
                    <a:pt x="16749" y="11082"/>
                    <a:pt x="17386" y="10508"/>
                    <a:pt x="18150" y="10317"/>
                  </a:cubicBezTo>
                  <a:cubicBezTo>
                    <a:pt x="19296" y="9872"/>
                    <a:pt x="20061" y="8916"/>
                    <a:pt x="20888" y="8089"/>
                  </a:cubicBezTo>
                  <a:cubicBezTo>
                    <a:pt x="23500" y="5669"/>
                    <a:pt x="25983" y="3057"/>
                    <a:pt x="29358" y="1529"/>
                  </a:cubicBezTo>
                  <a:cubicBezTo>
                    <a:pt x="29804" y="1338"/>
                    <a:pt x="30505" y="1211"/>
                    <a:pt x="30377" y="383"/>
                  </a:cubicBezTo>
                  <a:cubicBezTo>
                    <a:pt x="29868" y="128"/>
                    <a:pt x="29358" y="1"/>
                    <a:pt x="28849" y="1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3" name="Google Shape;19533;p25"/>
            <p:cNvSpPr/>
            <p:nvPr/>
          </p:nvSpPr>
          <p:spPr>
            <a:xfrm>
              <a:off x="1040525" y="2472200"/>
              <a:ext cx="800850" cy="384550"/>
            </a:xfrm>
            <a:custGeom>
              <a:avLst/>
              <a:gdLst/>
              <a:ahLst/>
              <a:cxnLst/>
              <a:rect l="l" t="t" r="r" b="b"/>
              <a:pathLst>
                <a:path w="32034" h="15382" extrusionOk="0">
                  <a:moveTo>
                    <a:pt x="1657" y="0"/>
                  </a:moveTo>
                  <a:cubicBezTo>
                    <a:pt x="1211" y="446"/>
                    <a:pt x="383" y="191"/>
                    <a:pt x="1" y="828"/>
                  </a:cubicBezTo>
                  <a:cubicBezTo>
                    <a:pt x="1" y="1592"/>
                    <a:pt x="574" y="1847"/>
                    <a:pt x="1211" y="2102"/>
                  </a:cubicBezTo>
                  <a:cubicBezTo>
                    <a:pt x="1848" y="2420"/>
                    <a:pt x="2484" y="2611"/>
                    <a:pt x="3121" y="2929"/>
                  </a:cubicBezTo>
                  <a:cubicBezTo>
                    <a:pt x="6178" y="4394"/>
                    <a:pt x="9299" y="5859"/>
                    <a:pt x="12355" y="7324"/>
                  </a:cubicBezTo>
                  <a:cubicBezTo>
                    <a:pt x="14584" y="8406"/>
                    <a:pt x="16877" y="9298"/>
                    <a:pt x="19042" y="10380"/>
                  </a:cubicBezTo>
                  <a:cubicBezTo>
                    <a:pt x="20889" y="11336"/>
                    <a:pt x="22736" y="12355"/>
                    <a:pt x="24837" y="12609"/>
                  </a:cubicBezTo>
                  <a:cubicBezTo>
                    <a:pt x="25220" y="13501"/>
                    <a:pt x="27066" y="13692"/>
                    <a:pt x="26047" y="15220"/>
                  </a:cubicBezTo>
                  <a:cubicBezTo>
                    <a:pt x="26007" y="15301"/>
                    <a:pt x="26196" y="15382"/>
                    <a:pt x="26405" y="15382"/>
                  </a:cubicBezTo>
                  <a:cubicBezTo>
                    <a:pt x="26526" y="15382"/>
                    <a:pt x="26654" y="15354"/>
                    <a:pt x="26748" y="15284"/>
                  </a:cubicBezTo>
                  <a:cubicBezTo>
                    <a:pt x="27538" y="14795"/>
                    <a:pt x="28440" y="14550"/>
                    <a:pt x="29334" y="14550"/>
                  </a:cubicBezTo>
                  <a:cubicBezTo>
                    <a:pt x="29953" y="14550"/>
                    <a:pt x="30569" y="14668"/>
                    <a:pt x="31142" y="14902"/>
                  </a:cubicBezTo>
                  <a:lnTo>
                    <a:pt x="31333" y="14902"/>
                  </a:lnTo>
                  <a:cubicBezTo>
                    <a:pt x="32034" y="12992"/>
                    <a:pt x="30442" y="13055"/>
                    <a:pt x="29423" y="12609"/>
                  </a:cubicBezTo>
                  <a:cubicBezTo>
                    <a:pt x="28850" y="12609"/>
                    <a:pt x="28276" y="12546"/>
                    <a:pt x="27767" y="12355"/>
                  </a:cubicBezTo>
                  <a:cubicBezTo>
                    <a:pt x="23627" y="10635"/>
                    <a:pt x="19615" y="8534"/>
                    <a:pt x="15667" y="6559"/>
                  </a:cubicBezTo>
                  <a:cubicBezTo>
                    <a:pt x="11464" y="4458"/>
                    <a:pt x="7261" y="2293"/>
                    <a:pt x="2994" y="318"/>
                  </a:cubicBezTo>
                  <a:cubicBezTo>
                    <a:pt x="2548" y="127"/>
                    <a:pt x="2102" y="0"/>
                    <a:pt x="1657" y="0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4" name="Google Shape;19534;p25"/>
            <p:cNvSpPr/>
            <p:nvPr/>
          </p:nvSpPr>
          <p:spPr>
            <a:xfrm>
              <a:off x="6283325" y="2502425"/>
              <a:ext cx="668700" cy="415175"/>
            </a:xfrm>
            <a:custGeom>
              <a:avLst/>
              <a:gdLst/>
              <a:ahLst/>
              <a:cxnLst/>
              <a:rect l="l" t="t" r="r" b="b"/>
              <a:pathLst>
                <a:path w="26748" h="16607" extrusionOk="0">
                  <a:moveTo>
                    <a:pt x="382" y="1"/>
                  </a:moveTo>
                  <a:cubicBezTo>
                    <a:pt x="0" y="638"/>
                    <a:pt x="573" y="1084"/>
                    <a:pt x="892" y="1466"/>
                  </a:cubicBezTo>
                  <a:cubicBezTo>
                    <a:pt x="2356" y="3122"/>
                    <a:pt x="2930" y="5414"/>
                    <a:pt x="4458" y="7006"/>
                  </a:cubicBezTo>
                  <a:cubicBezTo>
                    <a:pt x="4567" y="6989"/>
                    <a:pt x="4668" y="6981"/>
                    <a:pt x="4761" y="6981"/>
                  </a:cubicBezTo>
                  <a:cubicBezTo>
                    <a:pt x="6076" y="6981"/>
                    <a:pt x="5842" y="8572"/>
                    <a:pt x="6496" y="9108"/>
                  </a:cubicBezTo>
                  <a:cubicBezTo>
                    <a:pt x="7260" y="9681"/>
                    <a:pt x="5986" y="9363"/>
                    <a:pt x="6305" y="9681"/>
                  </a:cubicBezTo>
                  <a:cubicBezTo>
                    <a:pt x="7196" y="12292"/>
                    <a:pt x="8788" y="14585"/>
                    <a:pt x="10890" y="16368"/>
                  </a:cubicBezTo>
                  <a:cubicBezTo>
                    <a:pt x="11854" y="16522"/>
                    <a:pt x="12818" y="16606"/>
                    <a:pt x="13768" y="16606"/>
                  </a:cubicBezTo>
                  <a:cubicBezTo>
                    <a:pt x="14387" y="16606"/>
                    <a:pt x="15000" y="16570"/>
                    <a:pt x="15603" y="16495"/>
                  </a:cubicBezTo>
                  <a:cubicBezTo>
                    <a:pt x="15904" y="16456"/>
                    <a:pt x="16212" y="16446"/>
                    <a:pt x="16524" y="16446"/>
                  </a:cubicBezTo>
                  <a:cubicBezTo>
                    <a:pt x="16829" y="16446"/>
                    <a:pt x="17136" y="16455"/>
                    <a:pt x="17441" y="16455"/>
                  </a:cubicBezTo>
                  <a:cubicBezTo>
                    <a:pt x="18348" y="16455"/>
                    <a:pt x="19240" y="16374"/>
                    <a:pt x="19997" y="15731"/>
                  </a:cubicBezTo>
                  <a:lnTo>
                    <a:pt x="20252" y="15604"/>
                  </a:lnTo>
                  <a:cubicBezTo>
                    <a:pt x="20771" y="15690"/>
                    <a:pt x="21295" y="15716"/>
                    <a:pt x="21822" y="15716"/>
                  </a:cubicBezTo>
                  <a:cubicBezTo>
                    <a:pt x="22566" y="15716"/>
                    <a:pt x="23315" y="15665"/>
                    <a:pt x="24061" y="15665"/>
                  </a:cubicBezTo>
                  <a:cubicBezTo>
                    <a:pt x="24727" y="15665"/>
                    <a:pt x="25391" y="15705"/>
                    <a:pt x="26047" y="15858"/>
                  </a:cubicBezTo>
                  <a:cubicBezTo>
                    <a:pt x="26073" y="15867"/>
                    <a:pt x="26101" y="15871"/>
                    <a:pt x="26130" y="15871"/>
                  </a:cubicBezTo>
                  <a:cubicBezTo>
                    <a:pt x="26309" y="15871"/>
                    <a:pt x="26528" y="15722"/>
                    <a:pt x="26747" y="15667"/>
                  </a:cubicBezTo>
                  <a:cubicBezTo>
                    <a:pt x="26493" y="15221"/>
                    <a:pt x="25983" y="15285"/>
                    <a:pt x="25537" y="15221"/>
                  </a:cubicBezTo>
                  <a:cubicBezTo>
                    <a:pt x="23388" y="14935"/>
                    <a:pt x="21203" y="14792"/>
                    <a:pt x="19009" y="14792"/>
                  </a:cubicBezTo>
                  <a:cubicBezTo>
                    <a:pt x="18277" y="14792"/>
                    <a:pt x="17545" y="14808"/>
                    <a:pt x="16813" y="14839"/>
                  </a:cubicBezTo>
                  <a:cubicBezTo>
                    <a:pt x="16176" y="14712"/>
                    <a:pt x="15603" y="14266"/>
                    <a:pt x="15284" y="13693"/>
                  </a:cubicBezTo>
                  <a:cubicBezTo>
                    <a:pt x="14329" y="13247"/>
                    <a:pt x="13437" y="12610"/>
                    <a:pt x="12801" y="11719"/>
                  </a:cubicBezTo>
                  <a:cubicBezTo>
                    <a:pt x="11973" y="10509"/>
                    <a:pt x="10954" y="9426"/>
                    <a:pt x="9871" y="8535"/>
                  </a:cubicBezTo>
                  <a:cubicBezTo>
                    <a:pt x="8215" y="7197"/>
                    <a:pt x="6751" y="5605"/>
                    <a:pt x="5541" y="3886"/>
                  </a:cubicBezTo>
                  <a:cubicBezTo>
                    <a:pt x="4267" y="2039"/>
                    <a:pt x="2484" y="702"/>
                    <a:pt x="382" y="1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5" name="Google Shape;19535;p25"/>
            <p:cNvSpPr/>
            <p:nvPr/>
          </p:nvSpPr>
          <p:spPr>
            <a:xfrm>
              <a:off x="3009950" y="2062450"/>
              <a:ext cx="681450" cy="618325"/>
            </a:xfrm>
            <a:custGeom>
              <a:avLst/>
              <a:gdLst/>
              <a:ahLst/>
              <a:cxnLst/>
              <a:rect l="l" t="t" r="r" b="b"/>
              <a:pathLst>
                <a:path w="27258" h="24733" extrusionOk="0">
                  <a:moveTo>
                    <a:pt x="1595" y="1"/>
                  </a:moveTo>
                  <a:cubicBezTo>
                    <a:pt x="1006" y="1"/>
                    <a:pt x="504" y="357"/>
                    <a:pt x="1" y="469"/>
                  </a:cubicBezTo>
                  <a:cubicBezTo>
                    <a:pt x="3312" y="4163"/>
                    <a:pt x="6879" y="7602"/>
                    <a:pt x="10700" y="10913"/>
                  </a:cubicBezTo>
                  <a:cubicBezTo>
                    <a:pt x="12228" y="12123"/>
                    <a:pt x="13183" y="13843"/>
                    <a:pt x="14712" y="15116"/>
                  </a:cubicBezTo>
                  <a:cubicBezTo>
                    <a:pt x="16495" y="16517"/>
                    <a:pt x="18151" y="18237"/>
                    <a:pt x="19807" y="19829"/>
                  </a:cubicBezTo>
                  <a:cubicBezTo>
                    <a:pt x="20825" y="20784"/>
                    <a:pt x="21972" y="21676"/>
                    <a:pt x="23054" y="22695"/>
                  </a:cubicBezTo>
                  <a:cubicBezTo>
                    <a:pt x="23946" y="23459"/>
                    <a:pt x="24710" y="24605"/>
                    <a:pt x="26048" y="24733"/>
                  </a:cubicBezTo>
                  <a:cubicBezTo>
                    <a:pt x="26684" y="24669"/>
                    <a:pt x="27258" y="24478"/>
                    <a:pt x="27130" y="23650"/>
                  </a:cubicBezTo>
                  <a:cubicBezTo>
                    <a:pt x="26748" y="22886"/>
                    <a:pt x="25920" y="22758"/>
                    <a:pt x="25347" y="22313"/>
                  </a:cubicBezTo>
                  <a:cubicBezTo>
                    <a:pt x="23628" y="20593"/>
                    <a:pt x="21844" y="19001"/>
                    <a:pt x="19998" y="17536"/>
                  </a:cubicBezTo>
                  <a:cubicBezTo>
                    <a:pt x="18469" y="16326"/>
                    <a:pt x="17132" y="14989"/>
                    <a:pt x="15731" y="13715"/>
                  </a:cubicBezTo>
                  <a:cubicBezTo>
                    <a:pt x="14775" y="12824"/>
                    <a:pt x="14202" y="11614"/>
                    <a:pt x="13183" y="10722"/>
                  </a:cubicBezTo>
                  <a:cubicBezTo>
                    <a:pt x="11018" y="8684"/>
                    <a:pt x="8789" y="6646"/>
                    <a:pt x="6815" y="4481"/>
                  </a:cubicBezTo>
                  <a:cubicBezTo>
                    <a:pt x="5669" y="3207"/>
                    <a:pt x="4204" y="2252"/>
                    <a:pt x="3376" y="724"/>
                  </a:cubicBezTo>
                  <a:cubicBezTo>
                    <a:pt x="3121" y="23"/>
                    <a:pt x="2357" y="278"/>
                    <a:pt x="1848" y="23"/>
                  </a:cubicBezTo>
                  <a:cubicBezTo>
                    <a:pt x="1762" y="8"/>
                    <a:pt x="1677" y="1"/>
                    <a:pt x="1595" y="1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6" name="Google Shape;19536;p25"/>
            <p:cNvSpPr/>
            <p:nvPr/>
          </p:nvSpPr>
          <p:spPr>
            <a:xfrm>
              <a:off x="2726575" y="2163875"/>
              <a:ext cx="643225" cy="569850"/>
            </a:xfrm>
            <a:custGeom>
              <a:avLst/>
              <a:gdLst/>
              <a:ahLst/>
              <a:cxnLst/>
              <a:rect l="l" t="t" r="r" b="b"/>
              <a:pathLst>
                <a:path w="25729" h="22794" extrusionOk="0">
                  <a:moveTo>
                    <a:pt x="1627" y="0"/>
                  </a:moveTo>
                  <a:cubicBezTo>
                    <a:pt x="1403" y="0"/>
                    <a:pt x="1179" y="31"/>
                    <a:pt x="955" y="106"/>
                  </a:cubicBezTo>
                  <a:lnTo>
                    <a:pt x="191" y="1252"/>
                  </a:lnTo>
                  <a:cubicBezTo>
                    <a:pt x="0" y="1761"/>
                    <a:pt x="255" y="2335"/>
                    <a:pt x="764" y="2589"/>
                  </a:cubicBezTo>
                  <a:cubicBezTo>
                    <a:pt x="3821" y="4946"/>
                    <a:pt x="6241" y="8002"/>
                    <a:pt x="8979" y="10677"/>
                  </a:cubicBezTo>
                  <a:cubicBezTo>
                    <a:pt x="11463" y="13097"/>
                    <a:pt x="14520" y="14944"/>
                    <a:pt x="16876" y="17555"/>
                  </a:cubicBezTo>
                  <a:cubicBezTo>
                    <a:pt x="19360" y="19466"/>
                    <a:pt x="21780" y="21567"/>
                    <a:pt x="24709" y="22777"/>
                  </a:cubicBezTo>
                  <a:cubicBezTo>
                    <a:pt x="24755" y="22788"/>
                    <a:pt x="24800" y="22794"/>
                    <a:pt x="24844" y="22794"/>
                  </a:cubicBezTo>
                  <a:cubicBezTo>
                    <a:pt x="25052" y="22794"/>
                    <a:pt x="25253" y="22680"/>
                    <a:pt x="25410" y="22522"/>
                  </a:cubicBezTo>
                  <a:cubicBezTo>
                    <a:pt x="25537" y="22395"/>
                    <a:pt x="25665" y="22268"/>
                    <a:pt x="25665" y="22077"/>
                  </a:cubicBezTo>
                  <a:cubicBezTo>
                    <a:pt x="25728" y="21886"/>
                    <a:pt x="25728" y="21758"/>
                    <a:pt x="25665" y="21567"/>
                  </a:cubicBezTo>
                  <a:cubicBezTo>
                    <a:pt x="25601" y="21376"/>
                    <a:pt x="25537" y="21249"/>
                    <a:pt x="25410" y="21121"/>
                  </a:cubicBezTo>
                  <a:cubicBezTo>
                    <a:pt x="22735" y="19529"/>
                    <a:pt x="20252" y="17682"/>
                    <a:pt x="18023" y="15581"/>
                  </a:cubicBezTo>
                  <a:cubicBezTo>
                    <a:pt x="16622" y="14180"/>
                    <a:pt x="15157" y="12842"/>
                    <a:pt x="13628" y="11696"/>
                  </a:cubicBezTo>
                  <a:cubicBezTo>
                    <a:pt x="12227" y="10614"/>
                    <a:pt x="10954" y="9404"/>
                    <a:pt x="9744" y="8194"/>
                  </a:cubicBezTo>
                  <a:cubicBezTo>
                    <a:pt x="7961" y="6347"/>
                    <a:pt x="6560" y="4245"/>
                    <a:pt x="4649" y="2589"/>
                  </a:cubicBezTo>
                  <a:cubicBezTo>
                    <a:pt x="3694" y="1889"/>
                    <a:pt x="2866" y="997"/>
                    <a:pt x="2102" y="42"/>
                  </a:cubicBezTo>
                  <a:cubicBezTo>
                    <a:pt x="1943" y="16"/>
                    <a:pt x="1785" y="0"/>
                    <a:pt x="1627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7" name="Google Shape;19537;p25"/>
            <p:cNvSpPr/>
            <p:nvPr/>
          </p:nvSpPr>
          <p:spPr>
            <a:xfrm>
              <a:off x="6248300" y="2954350"/>
              <a:ext cx="612975" cy="229800"/>
            </a:xfrm>
            <a:custGeom>
              <a:avLst/>
              <a:gdLst/>
              <a:ahLst/>
              <a:cxnLst/>
              <a:rect l="l" t="t" r="r" b="b"/>
              <a:pathLst>
                <a:path w="24519" h="9192" extrusionOk="0">
                  <a:moveTo>
                    <a:pt x="2284" y="7964"/>
                  </a:moveTo>
                  <a:cubicBezTo>
                    <a:pt x="2369" y="7964"/>
                    <a:pt x="2431" y="8017"/>
                    <a:pt x="2490" y="8084"/>
                  </a:cubicBezTo>
                  <a:lnTo>
                    <a:pt x="2490" y="8084"/>
                  </a:lnTo>
                  <a:cubicBezTo>
                    <a:pt x="2408" y="8018"/>
                    <a:pt x="2307" y="7971"/>
                    <a:pt x="2229" y="7971"/>
                  </a:cubicBezTo>
                  <a:cubicBezTo>
                    <a:pt x="2248" y="7966"/>
                    <a:pt x="2267" y="7964"/>
                    <a:pt x="2284" y="7964"/>
                  </a:cubicBezTo>
                  <a:close/>
                  <a:moveTo>
                    <a:pt x="11091" y="1"/>
                  </a:moveTo>
                  <a:cubicBezTo>
                    <a:pt x="10177" y="1"/>
                    <a:pt x="9278" y="253"/>
                    <a:pt x="8534" y="711"/>
                  </a:cubicBezTo>
                  <a:cubicBezTo>
                    <a:pt x="5986" y="2749"/>
                    <a:pt x="3312" y="4723"/>
                    <a:pt x="892" y="6888"/>
                  </a:cubicBezTo>
                  <a:cubicBezTo>
                    <a:pt x="446" y="7207"/>
                    <a:pt x="0" y="7652"/>
                    <a:pt x="191" y="8289"/>
                  </a:cubicBezTo>
                  <a:cubicBezTo>
                    <a:pt x="412" y="8863"/>
                    <a:pt x="968" y="9192"/>
                    <a:pt x="1543" y="9192"/>
                  </a:cubicBezTo>
                  <a:cubicBezTo>
                    <a:pt x="1799" y="9192"/>
                    <a:pt x="2058" y="9127"/>
                    <a:pt x="2293" y="8990"/>
                  </a:cubicBezTo>
                  <a:cubicBezTo>
                    <a:pt x="2356" y="8990"/>
                    <a:pt x="2484" y="8990"/>
                    <a:pt x="2547" y="8862"/>
                  </a:cubicBezTo>
                  <a:cubicBezTo>
                    <a:pt x="2738" y="8735"/>
                    <a:pt x="2738" y="8482"/>
                    <a:pt x="2613" y="8229"/>
                  </a:cubicBezTo>
                  <a:lnTo>
                    <a:pt x="2613" y="8229"/>
                  </a:lnTo>
                  <a:cubicBezTo>
                    <a:pt x="2665" y="8285"/>
                    <a:pt x="2725" y="8334"/>
                    <a:pt x="2802" y="8353"/>
                  </a:cubicBezTo>
                  <a:cubicBezTo>
                    <a:pt x="3821" y="8225"/>
                    <a:pt x="4649" y="7398"/>
                    <a:pt x="5668" y="7207"/>
                  </a:cubicBezTo>
                  <a:cubicBezTo>
                    <a:pt x="6432" y="6251"/>
                    <a:pt x="7706" y="6442"/>
                    <a:pt x="8661" y="5869"/>
                  </a:cubicBezTo>
                  <a:cubicBezTo>
                    <a:pt x="8992" y="5539"/>
                    <a:pt x="9182" y="4893"/>
                    <a:pt x="9648" y="4893"/>
                  </a:cubicBezTo>
                  <a:cubicBezTo>
                    <a:pt x="9810" y="4893"/>
                    <a:pt x="10006" y="4971"/>
                    <a:pt x="10253" y="5169"/>
                  </a:cubicBezTo>
                  <a:cubicBezTo>
                    <a:pt x="10381" y="4850"/>
                    <a:pt x="10763" y="4978"/>
                    <a:pt x="10954" y="4723"/>
                  </a:cubicBezTo>
                  <a:cubicBezTo>
                    <a:pt x="11399" y="4532"/>
                    <a:pt x="11591" y="3959"/>
                    <a:pt x="11973" y="3959"/>
                  </a:cubicBezTo>
                  <a:cubicBezTo>
                    <a:pt x="14083" y="3724"/>
                    <a:pt x="15978" y="2464"/>
                    <a:pt x="18104" y="2464"/>
                  </a:cubicBezTo>
                  <a:cubicBezTo>
                    <a:pt x="18287" y="2464"/>
                    <a:pt x="18472" y="2474"/>
                    <a:pt x="18659" y="2494"/>
                  </a:cubicBezTo>
                  <a:cubicBezTo>
                    <a:pt x="20570" y="2685"/>
                    <a:pt x="22417" y="2812"/>
                    <a:pt x="24327" y="2876"/>
                  </a:cubicBezTo>
                  <a:cubicBezTo>
                    <a:pt x="24518" y="2112"/>
                    <a:pt x="23882" y="2303"/>
                    <a:pt x="23563" y="2112"/>
                  </a:cubicBezTo>
                  <a:lnTo>
                    <a:pt x="23181" y="2112"/>
                  </a:lnTo>
                  <a:cubicBezTo>
                    <a:pt x="22289" y="1666"/>
                    <a:pt x="20634" y="2430"/>
                    <a:pt x="20506" y="520"/>
                  </a:cubicBezTo>
                  <a:cubicBezTo>
                    <a:pt x="20039" y="350"/>
                    <a:pt x="19544" y="265"/>
                    <a:pt x="19058" y="265"/>
                  </a:cubicBezTo>
                  <a:cubicBezTo>
                    <a:pt x="18815" y="265"/>
                    <a:pt x="18575" y="286"/>
                    <a:pt x="18341" y="329"/>
                  </a:cubicBezTo>
                  <a:cubicBezTo>
                    <a:pt x="18297" y="334"/>
                    <a:pt x="18253" y="336"/>
                    <a:pt x="18210" y="336"/>
                  </a:cubicBezTo>
                  <a:cubicBezTo>
                    <a:pt x="17689" y="336"/>
                    <a:pt x="17219" y="10"/>
                    <a:pt x="16749" y="10"/>
                  </a:cubicBezTo>
                  <a:lnTo>
                    <a:pt x="11399" y="10"/>
                  </a:lnTo>
                  <a:cubicBezTo>
                    <a:pt x="11297" y="4"/>
                    <a:pt x="11194" y="1"/>
                    <a:pt x="1109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8" name="Google Shape;19538;p25"/>
            <p:cNvSpPr/>
            <p:nvPr/>
          </p:nvSpPr>
          <p:spPr>
            <a:xfrm>
              <a:off x="1820650" y="2826950"/>
              <a:ext cx="732400" cy="477925"/>
            </a:xfrm>
            <a:custGeom>
              <a:avLst/>
              <a:gdLst/>
              <a:ahLst/>
              <a:cxnLst/>
              <a:rect l="l" t="t" r="r" b="b"/>
              <a:pathLst>
                <a:path w="29296" h="19117" extrusionOk="0">
                  <a:moveTo>
                    <a:pt x="28225" y="0"/>
                  </a:moveTo>
                  <a:cubicBezTo>
                    <a:pt x="27719" y="0"/>
                    <a:pt x="27231" y="178"/>
                    <a:pt x="26812" y="457"/>
                  </a:cubicBezTo>
                  <a:cubicBezTo>
                    <a:pt x="24647" y="1731"/>
                    <a:pt x="22354" y="2750"/>
                    <a:pt x="20189" y="4024"/>
                  </a:cubicBezTo>
                  <a:cubicBezTo>
                    <a:pt x="19297" y="4533"/>
                    <a:pt x="18278" y="4788"/>
                    <a:pt x="17705" y="5679"/>
                  </a:cubicBezTo>
                  <a:cubicBezTo>
                    <a:pt x="16750" y="6444"/>
                    <a:pt x="15986" y="7463"/>
                    <a:pt x="14712" y="7590"/>
                  </a:cubicBezTo>
                  <a:cubicBezTo>
                    <a:pt x="13884" y="8036"/>
                    <a:pt x="13183" y="8673"/>
                    <a:pt x="12356" y="9182"/>
                  </a:cubicBezTo>
                  <a:cubicBezTo>
                    <a:pt x="12101" y="9628"/>
                    <a:pt x="11719" y="10010"/>
                    <a:pt x="11209" y="10265"/>
                  </a:cubicBezTo>
                  <a:lnTo>
                    <a:pt x="10827" y="10265"/>
                  </a:lnTo>
                  <a:cubicBezTo>
                    <a:pt x="7325" y="12239"/>
                    <a:pt x="4204" y="14659"/>
                    <a:pt x="892" y="17015"/>
                  </a:cubicBezTo>
                  <a:cubicBezTo>
                    <a:pt x="319" y="17397"/>
                    <a:pt x="1" y="17907"/>
                    <a:pt x="510" y="18607"/>
                  </a:cubicBezTo>
                  <a:lnTo>
                    <a:pt x="1275" y="19117"/>
                  </a:lnTo>
                  <a:cubicBezTo>
                    <a:pt x="1848" y="18671"/>
                    <a:pt x="2548" y="18607"/>
                    <a:pt x="3121" y="18225"/>
                  </a:cubicBezTo>
                  <a:cubicBezTo>
                    <a:pt x="5732" y="16442"/>
                    <a:pt x="8025" y="14213"/>
                    <a:pt x="10700" y="12494"/>
                  </a:cubicBezTo>
                  <a:cubicBezTo>
                    <a:pt x="14776" y="9883"/>
                    <a:pt x="18406" y="6507"/>
                    <a:pt x="23054" y="4660"/>
                  </a:cubicBezTo>
                  <a:cubicBezTo>
                    <a:pt x="25092" y="3833"/>
                    <a:pt x="26876" y="2304"/>
                    <a:pt x="28786" y="1094"/>
                  </a:cubicBezTo>
                  <a:cubicBezTo>
                    <a:pt x="28913" y="967"/>
                    <a:pt x="29041" y="839"/>
                    <a:pt x="29168" y="712"/>
                  </a:cubicBezTo>
                  <a:cubicBezTo>
                    <a:pt x="29296" y="394"/>
                    <a:pt x="29041" y="203"/>
                    <a:pt x="28786" y="75"/>
                  </a:cubicBezTo>
                  <a:cubicBezTo>
                    <a:pt x="28598" y="24"/>
                    <a:pt x="28411" y="0"/>
                    <a:pt x="28225" y="0"/>
                  </a:cubicBezTo>
                  <a:close/>
                </a:path>
              </a:pathLst>
            </a:custGeom>
            <a:solidFill>
              <a:srgbClr val="D5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9" name="Google Shape;19539;p25"/>
            <p:cNvSpPr/>
            <p:nvPr/>
          </p:nvSpPr>
          <p:spPr>
            <a:xfrm>
              <a:off x="5855050" y="2231775"/>
              <a:ext cx="498350" cy="387575"/>
            </a:xfrm>
            <a:custGeom>
              <a:avLst/>
              <a:gdLst/>
              <a:ahLst/>
              <a:cxnLst/>
              <a:rect l="l" t="t" r="r" b="b"/>
              <a:pathLst>
                <a:path w="19934" h="15503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2077"/>
                    <a:pt x="649" y="2807"/>
                    <a:pt x="2439" y="2807"/>
                  </a:cubicBezTo>
                  <a:cubicBezTo>
                    <a:pt x="2516" y="2807"/>
                    <a:pt x="2594" y="2805"/>
                    <a:pt x="2675" y="2803"/>
                  </a:cubicBezTo>
                  <a:cubicBezTo>
                    <a:pt x="2729" y="2797"/>
                    <a:pt x="2783" y="2795"/>
                    <a:pt x="2836" y="2795"/>
                  </a:cubicBezTo>
                  <a:cubicBezTo>
                    <a:pt x="3408" y="2795"/>
                    <a:pt x="3917" y="3101"/>
                    <a:pt x="4267" y="3567"/>
                  </a:cubicBezTo>
                  <a:cubicBezTo>
                    <a:pt x="4713" y="4268"/>
                    <a:pt x="5350" y="4841"/>
                    <a:pt x="6050" y="5223"/>
                  </a:cubicBezTo>
                  <a:cubicBezTo>
                    <a:pt x="6238" y="5157"/>
                    <a:pt x="6412" y="5129"/>
                    <a:pt x="6573" y="5129"/>
                  </a:cubicBezTo>
                  <a:cubicBezTo>
                    <a:pt x="7608" y="5129"/>
                    <a:pt x="8174" y="6298"/>
                    <a:pt x="9117" y="6529"/>
                  </a:cubicBezTo>
                  <a:lnTo>
                    <a:pt x="9117" y="6529"/>
                  </a:lnTo>
                  <a:cubicBezTo>
                    <a:pt x="8422" y="6402"/>
                    <a:pt x="7777" y="6221"/>
                    <a:pt x="7133" y="5987"/>
                  </a:cubicBezTo>
                  <a:cubicBezTo>
                    <a:pt x="6814" y="6051"/>
                    <a:pt x="6496" y="6242"/>
                    <a:pt x="6368" y="6624"/>
                  </a:cubicBezTo>
                  <a:cubicBezTo>
                    <a:pt x="6368" y="7388"/>
                    <a:pt x="7005" y="8089"/>
                    <a:pt x="7770" y="8216"/>
                  </a:cubicBezTo>
                  <a:cubicBezTo>
                    <a:pt x="9871" y="8534"/>
                    <a:pt x="10890" y="10445"/>
                    <a:pt x="12482" y="11273"/>
                  </a:cubicBezTo>
                  <a:cubicBezTo>
                    <a:pt x="14647" y="12355"/>
                    <a:pt x="16431" y="14011"/>
                    <a:pt x="18405" y="15285"/>
                  </a:cubicBezTo>
                  <a:cubicBezTo>
                    <a:pt x="18532" y="15412"/>
                    <a:pt x="18723" y="15476"/>
                    <a:pt x="18914" y="15476"/>
                  </a:cubicBezTo>
                  <a:cubicBezTo>
                    <a:pt x="18952" y="15495"/>
                    <a:pt x="18994" y="15502"/>
                    <a:pt x="19041" y="15502"/>
                  </a:cubicBezTo>
                  <a:cubicBezTo>
                    <a:pt x="19153" y="15502"/>
                    <a:pt x="19289" y="15457"/>
                    <a:pt x="19424" y="15412"/>
                  </a:cubicBezTo>
                  <a:cubicBezTo>
                    <a:pt x="19933" y="14584"/>
                    <a:pt x="19296" y="14266"/>
                    <a:pt x="18914" y="13820"/>
                  </a:cubicBezTo>
                  <a:cubicBezTo>
                    <a:pt x="17832" y="12738"/>
                    <a:pt x="16940" y="11400"/>
                    <a:pt x="16494" y="9935"/>
                  </a:cubicBezTo>
                  <a:cubicBezTo>
                    <a:pt x="15348" y="9108"/>
                    <a:pt x="14265" y="8216"/>
                    <a:pt x="13119" y="7452"/>
                  </a:cubicBezTo>
                  <a:cubicBezTo>
                    <a:pt x="11017" y="5987"/>
                    <a:pt x="8852" y="4650"/>
                    <a:pt x="6751" y="3185"/>
                  </a:cubicBezTo>
                  <a:cubicBezTo>
                    <a:pt x="4649" y="1784"/>
                    <a:pt x="2547" y="447"/>
                    <a:pt x="0" y="1"/>
                  </a:cubicBezTo>
                  <a:close/>
                </a:path>
              </a:pathLst>
            </a:custGeom>
            <a:solidFill>
              <a:srgbClr val="F0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0" name="Google Shape;19540;p25"/>
            <p:cNvSpPr/>
            <p:nvPr/>
          </p:nvSpPr>
          <p:spPr>
            <a:xfrm>
              <a:off x="5326450" y="2193175"/>
              <a:ext cx="472900" cy="504950"/>
            </a:xfrm>
            <a:custGeom>
              <a:avLst/>
              <a:gdLst/>
              <a:ahLst/>
              <a:cxnLst/>
              <a:rect l="l" t="t" r="r" b="b"/>
              <a:pathLst>
                <a:path w="18916" h="20198" extrusionOk="0">
                  <a:moveTo>
                    <a:pt x="1243" y="0"/>
                  </a:moveTo>
                  <a:cubicBezTo>
                    <a:pt x="1100" y="0"/>
                    <a:pt x="956" y="48"/>
                    <a:pt x="829" y="144"/>
                  </a:cubicBezTo>
                  <a:cubicBezTo>
                    <a:pt x="702" y="144"/>
                    <a:pt x="574" y="144"/>
                    <a:pt x="510" y="207"/>
                  </a:cubicBezTo>
                  <a:cubicBezTo>
                    <a:pt x="1" y="1290"/>
                    <a:pt x="893" y="1991"/>
                    <a:pt x="1529" y="2627"/>
                  </a:cubicBezTo>
                  <a:cubicBezTo>
                    <a:pt x="2548" y="3774"/>
                    <a:pt x="3567" y="4984"/>
                    <a:pt x="4523" y="6257"/>
                  </a:cubicBezTo>
                  <a:cubicBezTo>
                    <a:pt x="6242" y="8423"/>
                    <a:pt x="7643" y="10779"/>
                    <a:pt x="9745" y="12689"/>
                  </a:cubicBezTo>
                  <a:cubicBezTo>
                    <a:pt x="12292" y="14982"/>
                    <a:pt x="14712" y="17338"/>
                    <a:pt x="17259" y="19567"/>
                  </a:cubicBezTo>
                  <a:cubicBezTo>
                    <a:pt x="17514" y="19822"/>
                    <a:pt x="17833" y="19695"/>
                    <a:pt x="18024" y="20013"/>
                  </a:cubicBezTo>
                  <a:cubicBezTo>
                    <a:pt x="18178" y="20142"/>
                    <a:pt x="18311" y="20198"/>
                    <a:pt x="18432" y="20198"/>
                  </a:cubicBezTo>
                  <a:cubicBezTo>
                    <a:pt x="18611" y="20198"/>
                    <a:pt x="18763" y="20076"/>
                    <a:pt x="18915" y="19886"/>
                  </a:cubicBezTo>
                  <a:cubicBezTo>
                    <a:pt x="18915" y="19695"/>
                    <a:pt x="18915" y="19504"/>
                    <a:pt x="18851" y="19376"/>
                  </a:cubicBezTo>
                  <a:cubicBezTo>
                    <a:pt x="18533" y="18867"/>
                    <a:pt x="18215" y="18548"/>
                    <a:pt x="17896" y="18103"/>
                  </a:cubicBezTo>
                  <a:cubicBezTo>
                    <a:pt x="17068" y="16829"/>
                    <a:pt x="16049" y="15683"/>
                    <a:pt x="14903" y="14664"/>
                  </a:cubicBezTo>
                  <a:cubicBezTo>
                    <a:pt x="10573" y="11225"/>
                    <a:pt x="7388" y="6830"/>
                    <a:pt x="4204" y="2373"/>
                  </a:cubicBezTo>
                  <a:cubicBezTo>
                    <a:pt x="3440" y="1481"/>
                    <a:pt x="2930" y="398"/>
                    <a:pt x="1657" y="144"/>
                  </a:cubicBezTo>
                  <a:cubicBezTo>
                    <a:pt x="1529" y="48"/>
                    <a:pt x="1386" y="0"/>
                    <a:pt x="1243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1" name="Google Shape;19541;p25"/>
            <p:cNvSpPr/>
            <p:nvPr/>
          </p:nvSpPr>
          <p:spPr>
            <a:xfrm>
              <a:off x="1537275" y="2422900"/>
              <a:ext cx="488475" cy="271700"/>
            </a:xfrm>
            <a:custGeom>
              <a:avLst/>
              <a:gdLst/>
              <a:ahLst/>
              <a:cxnLst/>
              <a:rect l="l" t="t" r="r" b="b"/>
              <a:pathLst>
                <a:path w="19539" h="10868" extrusionOk="0">
                  <a:moveTo>
                    <a:pt x="1921" y="1"/>
                  </a:moveTo>
                  <a:cubicBezTo>
                    <a:pt x="1548" y="1"/>
                    <a:pt x="1163" y="40"/>
                    <a:pt x="764" y="125"/>
                  </a:cubicBezTo>
                  <a:lnTo>
                    <a:pt x="0" y="125"/>
                  </a:lnTo>
                  <a:cubicBezTo>
                    <a:pt x="0" y="635"/>
                    <a:pt x="382" y="889"/>
                    <a:pt x="764" y="1080"/>
                  </a:cubicBezTo>
                  <a:cubicBezTo>
                    <a:pt x="2038" y="1717"/>
                    <a:pt x="3312" y="2290"/>
                    <a:pt x="4522" y="2927"/>
                  </a:cubicBezTo>
                  <a:cubicBezTo>
                    <a:pt x="7324" y="4519"/>
                    <a:pt x="10190" y="6111"/>
                    <a:pt x="13055" y="7704"/>
                  </a:cubicBezTo>
                  <a:lnTo>
                    <a:pt x="15666" y="9232"/>
                  </a:lnTo>
                  <a:cubicBezTo>
                    <a:pt x="15921" y="9487"/>
                    <a:pt x="16240" y="9359"/>
                    <a:pt x="16431" y="9614"/>
                  </a:cubicBezTo>
                  <a:cubicBezTo>
                    <a:pt x="16940" y="9996"/>
                    <a:pt x="17704" y="9614"/>
                    <a:pt x="17959" y="10378"/>
                  </a:cubicBezTo>
                  <a:cubicBezTo>
                    <a:pt x="18086" y="10506"/>
                    <a:pt x="18214" y="10633"/>
                    <a:pt x="18341" y="10760"/>
                  </a:cubicBezTo>
                  <a:cubicBezTo>
                    <a:pt x="18562" y="10834"/>
                    <a:pt x="18743" y="10868"/>
                    <a:pt x="18890" y="10868"/>
                  </a:cubicBezTo>
                  <a:cubicBezTo>
                    <a:pt x="19507" y="10868"/>
                    <a:pt x="19539" y="10282"/>
                    <a:pt x="19487" y="9614"/>
                  </a:cubicBezTo>
                  <a:lnTo>
                    <a:pt x="19105" y="9296"/>
                  </a:lnTo>
                  <a:lnTo>
                    <a:pt x="18405" y="9296"/>
                  </a:lnTo>
                  <a:cubicBezTo>
                    <a:pt x="18214" y="9168"/>
                    <a:pt x="18086" y="9041"/>
                    <a:pt x="17959" y="8914"/>
                  </a:cubicBezTo>
                  <a:cubicBezTo>
                    <a:pt x="17322" y="8531"/>
                    <a:pt x="16685" y="8149"/>
                    <a:pt x="16048" y="7704"/>
                  </a:cubicBezTo>
                  <a:cubicBezTo>
                    <a:pt x="15921" y="7512"/>
                    <a:pt x="15730" y="7321"/>
                    <a:pt x="15603" y="7194"/>
                  </a:cubicBezTo>
                  <a:cubicBezTo>
                    <a:pt x="12864" y="5475"/>
                    <a:pt x="10190" y="3883"/>
                    <a:pt x="7451" y="2290"/>
                  </a:cubicBezTo>
                  <a:cubicBezTo>
                    <a:pt x="5771" y="1261"/>
                    <a:pt x="4046" y="1"/>
                    <a:pt x="1921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2" name="Google Shape;19542;p25"/>
            <p:cNvSpPr/>
            <p:nvPr/>
          </p:nvSpPr>
          <p:spPr>
            <a:xfrm>
              <a:off x="1436975" y="2870200"/>
              <a:ext cx="585900" cy="391700"/>
            </a:xfrm>
            <a:custGeom>
              <a:avLst/>
              <a:gdLst/>
              <a:ahLst/>
              <a:cxnLst/>
              <a:rect l="l" t="t" r="r" b="b"/>
              <a:pathLst>
                <a:path w="23436" h="15668" extrusionOk="0">
                  <a:moveTo>
                    <a:pt x="22417" y="1"/>
                  </a:moveTo>
                  <a:cubicBezTo>
                    <a:pt x="22289" y="192"/>
                    <a:pt x="22162" y="319"/>
                    <a:pt x="22035" y="383"/>
                  </a:cubicBezTo>
                  <a:cubicBezTo>
                    <a:pt x="21462" y="765"/>
                    <a:pt x="20761" y="893"/>
                    <a:pt x="20124" y="1211"/>
                  </a:cubicBezTo>
                  <a:cubicBezTo>
                    <a:pt x="19869" y="1466"/>
                    <a:pt x="19551" y="1338"/>
                    <a:pt x="19296" y="1593"/>
                  </a:cubicBezTo>
                  <a:cubicBezTo>
                    <a:pt x="19105" y="1848"/>
                    <a:pt x="18723" y="1720"/>
                    <a:pt x="18532" y="1975"/>
                  </a:cubicBezTo>
                  <a:cubicBezTo>
                    <a:pt x="18341" y="2230"/>
                    <a:pt x="17959" y="2103"/>
                    <a:pt x="17704" y="2357"/>
                  </a:cubicBezTo>
                  <a:cubicBezTo>
                    <a:pt x="15666" y="3249"/>
                    <a:pt x="13692" y="4459"/>
                    <a:pt x="12036" y="5924"/>
                  </a:cubicBezTo>
                  <a:cubicBezTo>
                    <a:pt x="10699" y="7261"/>
                    <a:pt x="9171" y="8471"/>
                    <a:pt x="7578" y="9490"/>
                  </a:cubicBezTo>
                  <a:cubicBezTo>
                    <a:pt x="4967" y="11018"/>
                    <a:pt x="2866" y="13247"/>
                    <a:pt x="318" y="14839"/>
                  </a:cubicBezTo>
                  <a:cubicBezTo>
                    <a:pt x="0" y="15094"/>
                    <a:pt x="0" y="15349"/>
                    <a:pt x="127" y="15667"/>
                  </a:cubicBezTo>
                  <a:lnTo>
                    <a:pt x="637" y="15667"/>
                  </a:lnTo>
                  <a:cubicBezTo>
                    <a:pt x="1146" y="15094"/>
                    <a:pt x="1974" y="15540"/>
                    <a:pt x="2547" y="15094"/>
                  </a:cubicBezTo>
                  <a:cubicBezTo>
                    <a:pt x="5031" y="13184"/>
                    <a:pt x="7515" y="11400"/>
                    <a:pt x="10062" y="9554"/>
                  </a:cubicBezTo>
                  <a:cubicBezTo>
                    <a:pt x="11909" y="8153"/>
                    <a:pt x="13437" y="6306"/>
                    <a:pt x="15539" y="5223"/>
                  </a:cubicBezTo>
                  <a:cubicBezTo>
                    <a:pt x="16176" y="4841"/>
                    <a:pt x="17004" y="4714"/>
                    <a:pt x="17386" y="3949"/>
                  </a:cubicBezTo>
                  <a:cubicBezTo>
                    <a:pt x="17513" y="3758"/>
                    <a:pt x="17640" y="3631"/>
                    <a:pt x="17768" y="3567"/>
                  </a:cubicBezTo>
                  <a:cubicBezTo>
                    <a:pt x="18023" y="3121"/>
                    <a:pt x="18596" y="3504"/>
                    <a:pt x="18914" y="3121"/>
                  </a:cubicBezTo>
                  <a:lnTo>
                    <a:pt x="19678" y="2739"/>
                  </a:lnTo>
                  <a:cubicBezTo>
                    <a:pt x="19806" y="2612"/>
                    <a:pt x="19933" y="2485"/>
                    <a:pt x="20124" y="2421"/>
                  </a:cubicBezTo>
                  <a:lnTo>
                    <a:pt x="20443" y="2421"/>
                  </a:lnTo>
                  <a:cubicBezTo>
                    <a:pt x="20570" y="2294"/>
                    <a:pt x="20697" y="2166"/>
                    <a:pt x="20825" y="2039"/>
                  </a:cubicBezTo>
                  <a:cubicBezTo>
                    <a:pt x="21016" y="1784"/>
                    <a:pt x="21398" y="1848"/>
                    <a:pt x="21589" y="1657"/>
                  </a:cubicBezTo>
                  <a:lnTo>
                    <a:pt x="21971" y="1657"/>
                  </a:lnTo>
                  <a:cubicBezTo>
                    <a:pt x="22098" y="1529"/>
                    <a:pt x="22226" y="1402"/>
                    <a:pt x="22417" y="1211"/>
                  </a:cubicBezTo>
                  <a:cubicBezTo>
                    <a:pt x="23436" y="383"/>
                    <a:pt x="23436" y="319"/>
                    <a:pt x="22799" y="1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3" name="Google Shape;19543;p25"/>
            <p:cNvSpPr/>
            <p:nvPr/>
          </p:nvSpPr>
          <p:spPr>
            <a:xfrm>
              <a:off x="5641700" y="2193575"/>
              <a:ext cx="406800" cy="202625"/>
            </a:xfrm>
            <a:custGeom>
              <a:avLst/>
              <a:gdLst/>
              <a:ahLst/>
              <a:cxnLst/>
              <a:rect l="l" t="t" r="r" b="b"/>
              <a:pathLst>
                <a:path w="16272" h="8105" extrusionOk="0">
                  <a:moveTo>
                    <a:pt x="4013" y="0"/>
                  </a:moveTo>
                  <a:cubicBezTo>
                    <a:pt x="3762" y="53"/>
                    <a:pt x="3503" y="68"/>
                    <a:pt x="3240" y="68"/>
                  </a:cubicBezTo>
                  <a:cubicBezTo>
                    <a:pt x="2920" y="68"/>
                    <a:pt x="2596" y="46"/>
                    <a:pt x="2274" y="46"/>
                  </a:cubicBezTo>
                  <a:cubicBezTo>
                    <a:pt x="1583" y="46"/>
                    <a:pt x="904" y="145"/>
                    <a:pt x="319" y="765"/>
                  </a:cubicBezTo>
                  <a:cubicBezTo>
                    <a:pt x="0" y="1529"/>
                    <a:pt x="637" y="2038"/>
                    <a:pt x="956" y="2611"/>
                  </a:cubicBezTo>
                  <a:cubicBezTo>
                    <a:pt x="1274" y="2993"/>
                    <a:pt x="1784" y="3312"/>
                    <a:pt x="2357" y="3439"/>
                  </a:cubicBezTo>
                  <a:cubicBezTo>
                    <a:pt x="3006" y="3580"/>
                    <a:pt x="3668" y="3784"/>
                    <a:pt x="4281" y="3784"/>
                  </a:cubicBezTo>
                  <a:cubicBezTo>
                    <a:pt x="5051" y="3784"/>
                    <a:pt x="5745" y="3463"/>
                    <a:pt x="6241" y="2293"/>
                  </a:cubicBezTo>
                  <a:lnTo>
                    <a:pt x="6241" y="2293"/>
                  </a:lnTo>
                  <a:cubicBezTo>
                    <a:pt x="6050" y="3121"/>
                    <a:pt x="5031" y="3949"/>
                    <a:pt x="6241" y="4395"/>
                  </a:cubicBezTo>
                  <a:cubicBezTo>
                    <a:pt x="8152" y="5095"/>
                    <a:pt x="9999" y="6178"/>
                    <a:pt x="12037" y="6623"/>
                  </a:cubicBezTo>
                  <a:cubicBezTo>
                    <a:pt x="12801" y="6687"/>
                    <a:pt x="13565" y="7133"/>
                    <a:pt x="14075" y="7770"/>
                  </a:cubicBezTo>
                  <a:cubicBezTo>
                    <a:pt x="14233" y="7981"/>
                    <a:pt x="14522" y="8104"/>
                    <a:pt x="14798" y="8104"/>
                  </a:cubicBezTo>
                  <a:cubicBezTo>
                    <a:pt x="14855" y="8104"/>
                    <a:pt x="14912" y="8099"/>
                    <a:pt x="14966" y="8088"/>
                  </a:cubicBezTo>
                  <a:lnTo>
                    <a:pt x="15794" y="7706"/>
                  </a:lnTo>
                  <a:cubicBezTo>
                    <a:pt x="16272" y="6711"/>
                    <a:pt x="15928" y="6587"/>
                    <a:pt x="15464" y="6587"/>
                  </a:cubicBezTo>
                  <a:cubicBezTo>
                    <a:pt x="15309" y="6587"/>
                    <a:pt x="15141" y="6600"/>
                    <a:pt x="14985" y="6600"/>
                  </a:cubicBezTo>
                  <a:cubicBezTo>
                    <a:pt x="14860" y="6600"/>
                    <a:pt x="14743" y="6592"/>
                    <a:pt x="14648" y="6560"/>
                  </a:cubicBezTo>
                  <a:cubicBezTo>
                    <a:pt x="13947" y="5859"/>
                    <a:pt x="13310" y="5031"/>
                    <a:pt x="12674" y="4267"/>
                  </a:cubicBezTo>
                  <a:cubicBezTo>
                    <a:pt x="12350" y="3903"/>
                    <a:pt x="12026" y="3590"/>
                    <a:pt x="11637" y="3590"/>
                  </a:cubicBezTo>
                  <a:cubicBezTo>
                    <a:pt x="11414" y="3590"/>
                    <a:pt x="11169" y="3693"/>
                    <a:pt x="10890" y="3949"/>
                  </a:cubicBezTo>
                  <a:cubicBezTo>
                    <a:pt x="10781" y="4058"/>
                    <a:pt x="10679" y="4100"/>
                    <a:pt x="10577" y="4100"/>
                  </a:cubicBezTo>
                  <a:cubicBezTo>
                    <a:pt x="10382" y="4100"/>
                    <a:pt x="10186" y="3947"/>
                    <a:pt x="9935" y="3821"/>
                  </a:cubicBezTo>
                  <a:cubicBezTo>
                    <a:pt x="8980" y="3312"/>
                    <a:pt x="9044" y="2229"/>
                    <a:pt x="8534" y="1529"/>
                  </a:cubicBezTo>
                  <a:cubicBezTo>
                    <a:pt x="7197" y="637"/>
                    <a:pt x="5541" y="510"/>
                    <a:pt x="4013" y="0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4" name="Google Shape;19544;p25"/>
            <p:cNvSpPr/>
            <p:nvPr/>
          </p:nvSpPr>
          <p:spPr>
            <a:xfrm>
              <a:off x="680725" y="2658475"/>
              <a:ext cx="439425" cy="148075"/>
            </a:xfrm>
            <a:custGeom>
              <a:avLst/>
              <a:gdLst/>
              <a:ahLst/>
              <a:cxnLst/>
              <a:rect l="l" t="t" r="r" b="b"/>
              <a:pathLst>
                <a:path w="17577" h="5923" extrusionOk="0">
                  <a:moveTo>
                    <a:pt x="2420" y="0"/>
                  </a:moveTo>
                  <a:cubicBezTo>
                    <a:pt x="2213" y="0"/>
                    <a:pt x="2006" y="64"/>
                    <a:pt x="1847" y="191"/>
                  </a:cubicBezTo>
                  <a:lnTo>
                    <a:pt x="319" y="637"/>
                  </a:lnTo>
                  <a:cubicBezTo>
                    <a:pt x="191" y="1019"/>
                    <a:pt x="0" y="1465"/>
                    <a:pt x="510" y="1528"/>
                  </a:cubicBezTo>
                  <a:cubicBezTo>
                    <a:pt x="1911" y="1911"/>
                    <a:pt x="3312" y="2356"/>
                    <a:pt x="4649" y="2929"/>
                  </a:cubicBezTo>
                  <a:cubicBezTo>
                    <a:pt x="8279" y="3948"/>
                    <a:pt x="12164" y="4522"/>
                    <a:pt x="15794" y="5795"/>
                  </a:cubicBezTo>
                  <a:cubicBezTo>
                    <a:pt x="16240" y="5923"/>
                    <a:pt x="16685" y="5923"/>
                    <a:pt x="17131" y="5923"/>
                  </a:cubicBezTo>
                  <a:cubicBezTo>
                    <a:pt x="17513" y="5541"/>
                    <a:pt x="17577" y="4840"/>
                    <a:pt x="17195" y="4394"/>
                  </a:cubicBezTo>
                  <a:cubicBezTo>
                    <a:pt x="16940" y="4139"/>
                    <a:pt x="16558" y="4267"/>
                    <a:pt x="16367" y="4012"/>
                  </a:cubicBezTo>
                  <a:cubicBezTo>
                    <a:pt x="14074" y="3694"/>
                    <a:pt x="12100" y="2547"/>
                    <a:pt x="9807" y="2229"/>
                  </a:cubicBezTo>
                  <a:cubicBezTo>
                    <a:pt x="7515" y="1911"/>
                    <a:pt x="5477" y="509"/>
                    <a:pt x="3121" y="509"/>
                  </a:cubicBezTo>
                  <a:cubicBezTo>
                    <a:pt x="3057" y="509"/>
                    <a:pt x="2993" y="318"/>
                    <a:pt x="2993" y="191"/>
                  </a:cubicBezTo>
                  <a:cubicBezTo>
                    <a:pt x="2834" y="64"/>
                    <a:pt x="2627" y="0"/>
                    <a:pt x="2420" y="0"/>
                  </a:cubicBezTo>
                  <a:close/>
                </a:path>
              </a:pathLst>
            </a:custGeom>
            <a:solidFill>
              <a:srgbClr val="D6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5" name="Google Shape;19545;p25"/>
            <p:cNvSpPr/>
            <p:nvPr/>
          </p:nvSpPr>
          <p:spPr>
            <a:xfrm>
              <a:off x="1062825" y="2863850"/>
              <a:ext cx="590700" cy="324800"/>
            </a:xfrm>
            <a:custGeom>
              <a:avLst/>
              <a:gdLst/>
              <a:ahLst/>
              <a:cxnLst/>
              <a:rect l="l" t="t" r="r" b="b"/>
              <a:pathLst>
                <a:path w="23628" h="12992" extrusionOk="0">
                  <a:moveTo>
                    <a:pt x="22608" y="0"/>
                  </a:moveTo>
                  <a:cubicBezTo>
                    <a:pt x="17322" y="1783"/>
                    <a:pt x="12355" y="4203"/>
                    <a:pt x="7770" y="7260"/>
                  </a:cubicBezTo>
                  <a:cubicBezTo>
                    <a:pt x="6178" y="8215"/>
                    <a:pt x="4586" y="9171"/>
                    <a:pt x="2993" y="10062"/>
                  </a:cubicBezTo>
                  <a:cubicBezTo>
                    <a:pt x="2802" y="10126"/>
                    <a:pt x="2675" y="10253"/>
                    <a:pt x="2548" y="10317"/>
                  </a:cubicBezTo>
                  <a:cubicBezTo>
                    <a:pt x="2357" y="10508"/>
                    <a:pt x="2166" y="10635"/>
                    <a:pt x="1975" y="10763"/>
                  </a:cubicBezTo>
                  <a:lnTo>
                    <a:pt x="1592" y="10954"/>
                  </a:lnTo>
                  <a:lnTo>
                    <a:pt x="1210" y="11145"/>
                  </a:lnTo>
                  <a:cubicBezTo>
                    <a:pt x="1083" y="11209"/>
                    <a:pt x="956" y="11272"/>
                    <a:pt x="828" y="11400"/>
                  </a:cubicBezTo>
                  <a:cubicBezTo>
                    <a:pt x="637" y="11463"/>
                    <a:pt x="446" y="11654"/>
                    <a:pt x="255" y="11782"/>
                  </a:cubicBezTo>
                  <a:cubicBezTo>
                    <a:pt x="0" y="12100"/>
                    <a:pt x="0" y="12610"/>
                    <a:pt x="255" y="12928"/>
                  </a:cubicBezTo>
                  <a:lnTo>
                    <a:pt x="637" y="12992"/>
                  </a:lnTo>
                  <a:cubicBezTo>
                    <a:pt x="2420" y="12419"/>
                    <a:pt x="4140" y="11591"/>
                    <a:pt x="5732" y="10572"/>
                  </a:cubicBezTo>
                  <a:cubicBezTo>
                    <a:pt x="7451" y="9234"/>
                    <a:pt x="9298" y="8088"/>
                    <a:pt x="11145" y="7069"/>
                  </a:cubicBezTo>
                  <a:cubicBezTo>
                    <a:pt x="15348" y="5095"/>
                    <a:pt x="19297" y="2548"/>
                    <a:pt x="23563" y="764"/>
                  </a:cubicBezTo>
                  <a:cubicBezTo>
                    <a:pt x="23627" y="0"/>
                    <a:pt x="23054" y="64"/>
                    <a:pt x="22608" y="0"/>
                  </a:cubicBezTo>
                  <a:close/>
                </a:path>
              </a:pathLst>
            </a:custGeom>
            <a:solidFill>
              <a:srgbClr val="DB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6" name="Google Shape;19546;p25"/>
            <p:cNvSpPr/>
            <p:nvPr/>
          </p:nvSpPr>
          <p:spPr>
            <a:xfrm>
              <a:off x="6254650" y="2478550"/>
              <a:ext cx="296150" cy="427300"/>
            </a:xfrm>
            <a:custGeom>
              <a:avLst/>
              <a:gdLst/>
              <a:ahLst/>
              <a:cxnLst/>
              <a:rect l="l" t="t" r="r" b="b"/>
              <a:pathLst>
                <a:path w="11846" h="17092" extrusionOk="0">
                  <a:moveTo>
                    <a:pt x="510" y="1"/>
                  </a:moveTo>
                  <a:cubicBezTo>
                    <a:pt x="192" y="255"/>
                    <a:pt x="1" y="510"/>
                    <a:pt x="192" y="829"/>
                  </a:cubicBezTo>
                  <a:cubicBezTo>
                    <a:pt x="1020" y="2039"/>
                    <a:pt x="1593" y="3503"/>
                    <a:pt x="2867" y="4395"/>
                  </a:cubicBezTo>
                  <a:cubicBezTo>
                    <a:pt x="3249" y="4650"/>
                    <a:pt x="3631" y="4968"/>
                    <a:pt x="3058" y="5478"/>
                  </a:cubicBezTo>
                  <a:cubicBezTo>
                    <a:pt x="2548" y="6815"/>
                    <a:pt x="3758" y="7579"/>
                    <a:pt x="4268" y="8407"/>
                  </a:cubicBezTo>
                  <a:cubicBezTo>
                    <a:pt x="6178" y="11464"/>
                    <a:pt x="8152" y="14648"/>
                    <a:pt x="11082" y="17068"/>
                  </a:cubicBezTo>
                  <a:cubicBezTo>
                    <a:pt x="11145" y="17084"/>
                    <a:pt x="11213" y="17092"/>
                    <a:pt x="11282" y="17092"/>
                  </a:cubicBezTo>
                  <a:cubicBezTo>
                    <a:pt x="11488" y="17092"/>
                    <a:pt x="11703" y="17020"/>
                    <a:pt x="11846" y="16877"/>
                  </a:cubicBezTo>
                  <a:cubicBezTo>
                    <a:pt x="11782" y="16686"/>
                    <a:pt x="11655" y="16559"/>
                    <a:pt x="11591" y="16367"/>
                  </a:cubicBezTo>
                  <a:cubicBezTo>
                    <a:pt x="10254" y="14393"/>
                    <a:pt x="8598" y="12610"/>
                    <a:pt x="7643" y="10381"/>
                  </a:cubicBezTo>
                  <a:cubicBezTo>
                    <a:pt x="7388" y="9299"/>
                    <a:pt x="6688" y="8343"/>
                    <a:pt x="5732" y="7706"/>
                  </a:cubicBezTo>
                  <a:cubicBezTo>
                    <a:pt x="4841" y="7006"/>
                    <a:pt x="4904" y="5796"/>
                    <a:pt x="4268" y="4904"/>
                  </a:cubicBezTo>
                  <a:cubicBezTo>
                    <a:pt x="3440" y="3503"/>
                    <a:pt x="2484" y="2230"/>
                    <a:pt x="1529" y="892"/>
                  </a:cubicBezTo>
                  <a:cubicBezTo>
                    <a:pt x="1338" y="447"/>
                    <a:pt x="956" y="128"/>
                    <a:pt x="510" y="1"/>
                  </a:cubicBez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7" name="Google Shape;19547;p25"/>
            <p:cNvSpPr/>
            <p:nvPr/>
          </p:nvSpPr>
          <p:spPr>
            <a:xfrm>
              <a:off x="773050" y="2916850"/>
              <a:ext cx="329600" cy="128150"/>
            </a:xfrm>
            <a:custGeom>
              <a:avLst/>
              <a:gdLst/>
              <a:ahLst/>
              <a:cxnLst/>
              <a:rect l="l" t="t" r="r" b="b"/>
              <a:pathLst>
                <a:path w="13184" h="5126" extrusionOk="0">
                  <a:moveTo>
                    <a:pt x="12347" y="0"/>
                  </a:moveTo>
                  <a:cubicBezTo>
                    <a:pt x="12215" y="0"/>
                    <a:pt x="12072" y="51"/>
                    <a:pt x="11910" y="173"/>
                  </a:cubicBezTo>
                  <a:cubicBezTo>
                    <a:pt x="9744" y="810"/>
                    <a:pt x="7707" y="1574"/>
                    <a:pt x="5541" y="2147"/>
                  </a:cubicBezTo>
                  <a:cubicBezTo>
                    <a:pt x="3694" y="2720"/>
                    <a:pt x="1593" y="2975"/>
                    <a:pt x="1" y="4376"/>
                  </a:cubicBezTo>
                  <a:cubicBezTo>
                    <a:pt x="65" y="4567"/>
                    <a:pt x="256" y="4694"/>
                    <a:pt x="510" y="4758"/>
                  </a:cubicBezTo>
                  <a:cubicBezTo>
                    <a:pt x="915" y="4942"/>
                    <a:pt x="1340" y="5126"/>
                    <a:pt x="1763" y="5126"/>
                  </a:cubicBezTo>
                  <a:cubicBezTo>
                    <a:pt x="2072" y="5126"/>
                    <a:pt x="2379" y="5027"/>
                    <a:pt x="2676" y="4758"/>
                  </a:cubicBezTo>
                  <a:lnTo>
                    <a:pt x="3058" y="4376"/>
                  </a:lnTo>
                  <a:cubicBezTo>
                    <a:pt x="3202" y="4231"/>
                    <a:pt x="3361" y="4187"/>
                    <a:pt x="3521" y="4187"/>
                  </a:cubicBezTo>
                  <a:cubicBezTo>
                    <a:pt x="3771" y="4187"/>
                    <a:pt x="4027" y="4293"/>
                    <a:pt x="4248" y="4293"/>
                  </a:cubicBezTo>
                  <a:cubicBezTo>
                    <a:pt x="4323" y="4293"/>
                    <a:pt x="4393" y="4281"/>
                    <a:pt x="4459" y="4249"/>
                  </a:cubicBezTo>
                  <a:cubicBezTo>
                    <a:pt x="7133" y="3421"/>
                    <a:pt x="9681" y="2402"/>
                    <a:pt x="12292" y="1638"/>
                  </a:cubicBezTo>
                  <a:cubicBezTo>
                    <a:pt x="12865" y="1510"/>
                    <a:pt x="13183" y="1001"/>
                    <a:pt x="13120" y="491"/>
                  </a:cubicBezTo>
                  <a:cubicBezTo>
                    <a:pt x="12859" y="231"/>
                    <a:pt x="12629" y="0"/>
                    <a:pt x="12347" y="0"/>
                  </a:cubicBezTo>
                  <a:close/>
                </a:path>
              </a:pathLst>
            </a:custGeom>
            <a:solidFill>
              <a:srgbClr val="D9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8" name="Google Shape;19548;p25"/>
            <p:cNvSpPr/>
            <p:nvPr/>
          </p:nvSpPr>
          <p:spPr>
            <a:xfrm>
              <a:off x="1602550" y="2368700"/>
              <a:ext cx="125800" cy="46200"/>
            </a:xfrm>
            <a:custGeom>
              <a:avLst/>
              <a:gdLst/>
              <a:ahLst/>
              <a:cxnLst/>
              <a:rect l="l" t="t" r="r" b="b"/>
              <a:pathLst>
                <a:path w="5032" h="1848" extrusionOk="0">
                  <a:moveTo>
                    <a:pt x="5031" y="1"/>
                  </a:moveTo>
                  <a:lnTo>
                    <a:pt x="5031" y="1"/>
                  </a:lnTo>
                  <a:cubicBezTo>
                    <a:pt x="3248" y="192"/>
                    <a:pt x="1529" y="828"/>
                    <a:pt x="0" y="1847"/>
                  </a:cubicBezTo>
                  <a:cubicBezTo>
                    <a:pt x="1847" y="1720"/>
                    <a:pt x="3566" y="1083"/>
                    <a:pt x="5031" y="1"/>
                  </a:cubicBezTo>
                  <a:close/>
                </a:path>
              </a:pathLst>
            </a:custGeom>
            <a:solidFill>
              <a:srgbClr val="FA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9" name="Google Shape;19549;p25"/>
            <p:cNvSpPr/>
            <p:nvPr/>
          </p:nvSpPr>
          <p:spPr>
            <a:xfrm>
              <a:off x="792175" y="2584925"/>
              <a:ext cx="85975" cy="54275"/>
            </a:xfrm>
            <a:custGeom>
              <a:avLst/>
              <a:gdLst/>
              <a:ahLst/>
              <a:cxnLst/>
              <a:rect l="l" t="t" r="r" b="b"/>
              <a:pathLst>
                <a:path w="3439" h="2171" extrusionOk="0">
                  <a:moveTo>
                    <a:pt x="3245" y="0"/>
                  </a:moveTo>
                  <a:cubicBezTo>
                    <a:pt x="2803" y="0"/>
                    <a:pt x="2380" y="188"/>
                    <a:pt x="2102" y="522"/>
                  </a:cubicBezTo>
                  <a:cubicBezTo>
                    <a:pt x="1528" y="1159"/>
                    <a:pt x="764" y="1605"/>
                    <a:pt x="0" y="1987"/>
                  </a:cubicBezTo>
                  <a:cubicBezTo>
                    <a:pt x="331" y="2089"/>
                    <a:pt x="632" y="2170"/>
                    <a:pt x="910" y="2170"/>
                  </a:cubicBezTo>
                  <a:cubicBezTo>
                    <a:pt x="1327" y="2170"/>
                    <a:pt x="1694" y="1987"/>
                    <a:pt x="2038" y="1414"/>
                  </a:cubicBezTo>
                  <a:cubicBezTo>
                    <a:pt x="2420" y="904"/>
                    <a:pt x="2929" y="395"/>
                    <a:pt x="3439" y="13"/>
                  </a:cubicBezTo>
                  <a:cubicBezTo>
                    <a:pt x="3374" y="4"/>
                    <a:pt x="3310" y="0"/>
                    <a:pt x="3245" y="0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0" name="Google Shape;19550;p25"/>
            <p:cNvSpPr/>
            <p:nvPr/>
          </p:nvSpPr>
          <p:spPr>
            <a:xfrm>
              <a:off x="726875" y="2634575"/>
              <a:ext cx="65325" cy="29125"/>
            </a:xfrm>
            <a:custGeom>
              <a:avLst/>
              <a:gdLst/>
              <a:ahLst/>
              <a:cxnLst/>
              <a:rect l="l" t="t" r="r" b="b"/>
              <a:pathLst>
                <a:path w="2613" h="1165" extrusionOk="0">
                  <a:moveTo>
                    <a:pt x="2612" y="1"/>
                  </a:moveTo>
                  <a:lnTo>
                    <a:pt x="2612" y="1"/>
                  </a:lnTo>
                  <a:cubicBezTo>
                    <a:pt x="1657" y="128"/>
                    <a:pt x="765" y="574"/>
                    <a:pt x="1" y="1147"/>
                  </a:cubicBezTo>
                  <a:lnTo>
                    <a:pt x="1147" y="1147"/>
                  </a:lnTo>
                  <a:cubicBezTo>
                    <a:pt x="1232" y="1159"/>
                    <a:pt x="1311" y="1165"/>
                    <a:pt x="1387" y="1165"/>
                  </a:cubicBezTo>
                  <a:cubicBezTo>
                    <a:pt x="2109" y="1165"/>
                    <a:pt x="2439" y="635"/>
                    <a:pt x="2612" y="1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1" name="Google Shape;19551;p25"/>
            <p:cNvSpPr/>
            <p:nvPr/>
          </p:nvSpPr>
          <p:spPr>
            <a:xfrm>
              <a:off x="6664125" y="2844750"/>
              <a:ext cx="39525" cy="29200"/>
            </a:xfrm>
            <a:custGeom>
              <a:avLst/>
              <a:gdLst/>
              <a:ahLst/>
              <a:cxnLst/>
              <a:rect l="l" t="t" r="r" b="b"/>
              <a:pathLst>
                <a:path w="1581" h="1168" extrusionOk="0">
                  <a:moveTo>
                    <a:pt x="52" y="0"/>
                  </a:moveTo>
                  <a:lnTo>
                    <a:pt x="52" y="0"/>
                  </a:lnTo>
                  <a:cubicBezTo>
                    <a:pt x="0" y="984"/>
                    <a:pt x="539" y="1168"/>
                    <a:pt x="1152" y="1168"/>
                  </a:cubicBezTo>
                  <a:cubicBezTo>
                    <a:pt x="1293" y="1168"/>
                    <a:pt x="1438" y="1158"/>
                    <a:pt x="1581" y="1146"/>
                  </a:cubicBezTo>
                  <a:cubicBezTo>
                    <a:pt x="1135" y="701"/>
                    <a:pt x="816" y="64"/>
                    <a:pt x="52" y="0"/>
                  </a:cubicBezTo>
                  <a:close/>
                </a:path>
              </a:pathLst>
            </a:custGeom>
            <a:solidFill>
              <a:srgbClr val="F6B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2" name="Google Shape;19552;p25"/>
            <p:cNvSpPr/>
            <p:nvPr/>
          </p:nvSpPr>
          <p:spPr>
            <a:xfrm>
              <a:off x="4108500" y="2880150"/>
              <a:ext cx="383725" cy="252425"/>
            </a:xfrm>
            <a:custGeom>
              <a:avLst/>
              <a:gdLst/>
              <a:ahLst/>
              <a:cxnLst/>
              <a:rect l="l" t="t" r="r" b="b"/>
              <a:pathLst>
                <a:path w="15349" h="10097" extrusionOk="0">
                  <a:moveTo>
                    <a:pt x="13279" y="1"/>
                  </a:moveTo>
                  <a:cubicBezTo>
                    <a:pt x="12769" y="1"/>
                    <a:pt x="12228" y="176"/>
                    <a:pt x="11719" y="303"/>
                  </a:cubicBezTo>
                  <a:cubicBezTo>
                    <a:pt x="8216" y="1259"/>
                    <a:pt x="5159" y="3233"/>
                    <a:pt x="1848" y="4634"/>
                  </a:cubicBezTo>
                  <a:cubicBezTo>
                    <a:pt x="1274" y="4825"/>
                    <a:pt x="892" y="5271"/>
                    <a:pt x="701" y="5844"/>
                  </a:cubicBezTo>
                  <a:cubicBezTo>
                    <a:pt x="319" y="6863"/>
                    <a:pt x="1" y="7882"/>
                    <a:pt x="765" y="8837"/>
                  </a:cubicBezTo>
                  <a:cubicBezTo>
                    <a:pt x="1147" y="9347"/>
                    <a:pt x="1784" y="9283"/>
                    <a:pt x="2230" y="9665"/>
                  </a:cubicBezTo>
                  <a:cubicBezTo>
                    <a:pt x="2705" y="9943"/>
                    <a:pt x="3255" y="10097"/>
                    <a:pt x="3802" y="10097"/>
                  </a:cubicBezTo>
                  <a:cubicBezTo>
                    <a:pt x="4134" y="10097"/>
                    <a:pt x="4465" y="10040"/>
                    <a:pt x="4777" y="9920"/>
                  </a:cubicBezTo>
                  <a:cubicBezTo>
                    <a:pt x="8407" y="8773"/>
                    <a:pt x="11782" y="7181"/>
                    <a:pt x="14075" y="3933"/>
                  </a:cubicBezTo>
                  <a:cubicBezTo>
                    <a:pt x="15094" y="3233"/>
                    <a:pt x="15349" y="1768"/>
                    <a:pt x="14648" y="749"/>
                  </a:cubicBezTo>
                  <a:cubicBezTo>
                    <a:pt x="14266" y="176"/>
                    <a:pt x="13788" y="1"/>
                    <a:pt x="13279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3" name="Google Shape;19553;p25"/>
            <p:cNvSpPr/>
            <p:nvPr/>
          </p:nvSpPr>
          <p:spPr>
            <a:xfrm>
              <a:off x="3231250" y="2927850"/>
              <a:ext cx="937775" cy="719550"/>
            </a:xfrm>
            <a:custGeom>
              <a:avLst/>
              <a:gdLst/>
              <a:ahLst/>
              <a:cxnLst/>
              <a:rect l="l" t="t" r="r" b="b"/>
              <a:pathLst>
                <a:path w="37511" h="28782" extrusionOk="0">
                  <a:moveTo>
                    <a:pt x="36646" y="0"/>
                  </a:moveTo>
                  <a:cubicBezTo>
                    <a:pt x="36276" y="0"/>
                    <a:pt x="35886" y="132"/>
                    <a:pt x="35506" y="132"/>
                  </a:cubicBezTo>
                  <a:cubicBezTo>
                    <a:pt x="35431" y="132"/>
                    <a:pt x="35356" y="127"/>
                    <a:pt x="35282" y="115"/>
                  </a:cubicBezTo>
                  <a:cubicBezTo>
                    <a:pt x="33562" y="688"/>
                    <a:pt x="32289" y="2025"/>
                    <a:pt x="30697" y="2917"/>
                  </a:cubicBezTo>
                  <a:cubicBezTo>
                    <a:pt x="28531" y="4573"/>
                    <a:pt x="26111" y="5974"/>
                    <a:pt x="24392" y="8203"/>
                  </a:cubicBezTo>
                  <a:cubicBezTo>
                    <a:pt x="24073" y="8649"/>
                    <a:pt x="23628" y="9031"/>
                    <a:pt x="23182" y="9349"/>
                  </a:cubicBezTo>
                  <a:cubicBezTo>
                    <a:pt x="21526" y="10750"/>
                    <a:pt x="19552" y="11642"/>
                    <a:pt x="18023" y="13170"/>
                  </a:cubicBezTo>
                  <a:cubicBezTo>
                    <a:pt x="16877" y="14316"/>
                    <a:pt x="15603" y="15272"/>
                    <a:pt x="14330" y="16163"/>
                  </a:cubicBezTo>
                  <a:cubicBezTo>
                    <a:pt x="9171" y="19602"/>
                    <a:pt x="4841" y="23996"/>
                    <a:pt x="256" y="28072"/>
                  </a:cubicBezTo>
                  <a:cubicBezTo>
                    <a:pt x="1" y="28263"/>
                    <a:pt x="192" y="28518"/>
                    <a:pt x="319" y="28709"/>
                  </a:cubicBezTo>
                  <a:cubicBezTo>
                    <a:pt x="515" y="28758"/>
                    <a:pt x="714" y="28782"/>
                    <a:pt x="912" y="28782"/>
                  </a:cubicBezTo>
                  <a:cubicBezTo>
                    <a:pt x="1490" y="28782"/>
                    <a:pt x="2058" y="28579"/>
                    <a:pt x="2485" y="28200"/>
                  </a:cubicBezTo>
                  <a:cubicBezTo>
                    <a:pt x="3121" y="27563"/>
                    <a:pt x="3886" y="26926"/>
                    <a:pt x="4586" y="26353"/>
                  </a:cubicBezTo>
                  <a:cubicBezTo>
                    <a:pt x="7197" y="24379"/>
                    <a:pt x="9426" y="21831"/>
                    <a:pt x="12292" y="19984"/>
                  </a:cubicBezTo>
                  <a:cubicBezTo>
                    <a:pt x="14393" y="18583"/>
                    <a:pt x="16368" y="16991"/>
                    <a:pt x="18214" y="15272"/>
                  </a:cubicBezTo>
                  <a:cubicBezTo>
                    <a:pt x="19616" y="13998"/>
                    <a:pt x="21335" y="13106"/>
                    <a:pt x="22736" y="11833"/>
                  </a:cubicBezTo>
                  <a:cubicBezTo>
                    <a:pt x="25920" y="9094"/>
                    <a:pt x="29168" y="6547"/>
                    <a:pt x="32543" y="4063"/>
                  </a:cubicBezTo>
                  <a:cubicBezTo>
                    <a:pt x="32798" y="3809"/>
                    <a:pt x="33180" y="3618"/>
                    <a:pt x="33562" y="3554"/>
                  </a:cubicBezTo>
                  <a:lnTo>
                    <a:pt x="33753" y="3554"/>
                  </a:lnTo>
                  <a:cubicBezTo>
                    <a:pt x="33944" y="3554"/>
                    <a:pt x="34135" y="3490"/>
                    <a:pt x="34263" y="3363"/>
                  </a:cubicBezTo>
                  <a:cubicBezTo>
                    <a:pt x="34390" y="3299"/>
                    <a:pt x="34454" y="3235"/>
                    <a:pt x="34581" y="3108"/>
                  </a:cubicBezTo>
                  <a:lnTo>
                    <a:pt x="34645" y="2981"/>
                  </a:lnTo>
                  <a:lnTo>
                    <a:pt x="34836" y="2599"/>
                  </a:lnTo>
                  <a:lnTo>
                    <a:pt x="34963" y="2471"/>
                  </a:lnTo>
                  <a:lnTo>
                    <a:pt x="35282" y="2217"/>
                  </a:lnTo>
                  <a:lnTo>
                    <a:pt x="35600" y="1962"/>
                  </a:lnTo>
                  <a:cubicBezTo>
                    <a:pt x="35855" y="1834"/>
                    <a:pt x="36173" y="1707"/>
                    <a:pt x="36428" y="1580"/>
                  </a:cubicBezTo>
                  <a:cubicBezTo>
                    <a:pt x="36555" y="1516"/>
                    <a:pt x="36747" y="1452"/>
                    <a:pt x="36874" y="1389"/>
                  </a:cubicBezTo>
                  <a:cubicBezTo>
                    <a:pt x="37065" y="1261"/>
                    <a:pt x="37320" y="1134"/>
                    <a:pt x="37447" y="943"/>
                  </a:cubicBezTo>
                  <a:cubicBezTo>
                    <a:pt x="37511" y="752"/>
                    <a:pt x="37511" y="561"/>
                    <a:pt x="37511" y="433"/>
                  </a:cubicBezTo>
                  <a:cubicBezTo>
                    <a:pt x="37249" y="93"/>
                    <a:pt x="36954" y="0"/>
                    <a:pt x="36646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4" name="Google Shape;19554;p25"/>
            <p:cNvSpPr/>
            <p:nvPr/>
          </p:nvSpPr>
          <p:spPr>
            <a:xfrm>
              <a:off x="4049600" y="2839175"/>
              <a:ext cx="652775" cy="217575"/>
            </a:xfrm>
            <a:custGeom>
              <a:avLst/>
              <a:gdLst/>
              <a:ahLst/>
              <a:cxnLst/>
              <a:rect l="l" t="t" r="r" b="b"/>
              <a:pathLst>
                <a:path w="26111" h="8703" extrusionOk="0">
                  <a:moveTo>
                    <a:pt x="15635" y="0"/>
                  </a:moveTo>
                  <a:cubicBezTo>
                    <a:pt x="15094" y="0"/>
                    <a:pt x="14552" y="11"/>
                    <a:pt x="14011" y="32"/>
                  </a:cubicBezTo>
                  <a:cubicBezTo>
                    <a:pt x="13438" y="32"/>
                    <a:pt x="12801" y="96"/>
                    <a:pt x="12164" y="223"/>
                  </a:cubicBezTo>
                  <a:cubicBezTo>
                    <a:pt x="11846" y="414"/>
                    <a:pt x="11527" y="605"/>
                    <a:pt x="11273" y="860"/>
                  </a:cubicBezTo>
                  <a:cubicBezTo>
                    <a:pt x="11081" y="924"/>
                    <a:pt x="10890" y="1051"/>
                    <a:pt x="10763" y="1115"/>
                  </a:cubicBezTo>
                  <a:cubicBezTo>
                    <a:pt x="9617" y="1815"/>
                    <a:pt x="8407" y="2261"/>
                    <a:pt x="7197" y="2834"/>
                  </a:cubicBezTo>
                  <a:cubicBezTo>
                    <a:pt x="6241" y="3280"/>
                    <a:pt x="5159" y="3407"/>
                    <a:pt x="4649" y="4426"/>
                  </a:cubicBezTo>
                  <a:cubicBezTo>
                    <a:pt x="4395" y="4617"/>
                    <a:pt x="4013" y="4554"/>
                    <a:pt x="3821" y="4808"/>
                  </a:cubicBezTo>
                  <a:cubicBezTo>
                    <a:pt x="3567" y="5063"/>
                    <a:pt x="3057" y="4936"/>
                    <a:pt x="2866" y="5318"/>
                  </a:cubicBezTo>
                  <a:cubicBezTo>
                    <a:pt x="2675" y="5700"/>
                    <a:pt x="2229" y="6018"/>
                    <a:pt x="2229" y="6464"/>
                  </a:cubicBezTo>
                  <a:cubicBezTo>
                    <a:pt x="2293" y="6591"/>
                    <a:pt x="2293" y="6719"/>
                    <a:pt x="2293" y="6846"/>
                  </a:cubicBezTo>
                  <a:cubicBezTo>
                    <a:pt x="2293" y="6719"/>
                    <a:pt x="2229" y="6591"/>
                    <a:pt x="2102" y="6528"/>
                  </a:cubicBezTo>
                  <a:cubicBezTo>
                    <a:pt x="2054" y="6512"/>
                    <a:pt x="2003" y="6504"/>
                    <a:pt x="1950" y="6504"/>
                  </a:cubicBezTo>
                  <a:cubicBezTo>
                    <a:pt x="1792" y="6504"/>
                    <a:pt x="1624" y="6576"/>
                    <a:pt x="1529" y="6719"/>
                  </a:cubicBezTo>
                  <a:cubicBezTo>
                    <a:pt x="1274" y="6974"/>
                    <a:pt x="956" y="6910"/>
                    <a:pt x="765" y="7101"/>
                  </a:cubicBezTo>
                  <a:cubicBezTo>
                    <a:pt x="574" y="7547"/>
                    <a:pt x="0" y="8184"/>
                    <a:pt x="828" y="8502"/>
                  </a:cubicBezTo>
                  <a:cubicBezTo>
                    <a:pt x="1040" y="8620"/>
                    <a:pt x="1278" y="8702"/>
                    <a:pt x="1493" y="8702"/>
                  </a:cubicBezTo>
                  <a:cubicBezTo>
                    <a:pt x="1862" y="8702"/>
                    <a:pt x="2166" y="8461"/>
                    <a:pt x="2166" y="7738"/>
                  </a:cubicBezTo>
                  <a:cubicBezTo>
                    <a:pt x="2211" y="7510"/>
                    <a:pt x="2484" y="7478"/>
                    <a:pt x="2752" y="7478"/>
                  </a:cubicBezTo>
                  <a:cubicBezTo>
                    <a:pt x="2860" y="7478"/>
                    <a:pt x="2966" y="7483"/>
                    <a:pt x="3057" y="7483"/>
                  </a:cubicBezTo>
                  <a:cubicBezTo>
                    <a:pt x="4904" y="6273"/>
                    <a:pt x="7069" y="5636"/>
                    <a:pt x="8980" y="4554"/>
                  </a:cubicBezTo>
                  <a:cubicBezTo>
                    <a:pt x="10954" y="3407"/>
                    <a:pt x="13119" y="2643"/>
                    <a:pt x="15348" y="2197"/>
                  </a:cubicBezTo>
                  <a:cubicBezTo>
                    <a:pt x="15557" y="2158"/>
                    <a:pt x="15745" y="2138"/>
                    <a:pt x="15913" y="2138"/>
                  </a:cubicBezTo>
                  <a:cubicBezTo>
                    <a:pt x="16826" y="2138"/>
                    <a:pt x="17155" y="2714"/>
                    <a:pt x="16940" y="3789"/>
                  </a:cubicBezTo>
                  <a:cubicBezTo>
                    <a:pt x="16813" y="4362"/>
                    <a:pt x="16622" y="4999"/>
                    <a:pt x="16431" y="5572"/>
                  </a:cubicBezTo>
                  <a:cubicBezTo>
                    <a:pt x="16686" y="6209"/>
                    <a:pt x="15730" y="6846"/>
                    <a:pt x="16495" y="7419"/>
                  </a:cubicBezTo>
                  <a:cubicBezTo>
                    <a:pt x="16558" y="7292"/>
                    <a:pt x="16749" y="7228"/>
                    <a:pt x="16877" y="7037"/>
                  </a:cubicBezTo>
                  <a:cubicBezTo>
                    <a:pt x="18469" y="6273"/>
                    <a:pt x="19934" y="5381"/>
                    <a:pt x="21335" y="4235"/>
                  </a:cubicBezTo>
                  <a:cubicBezTo>
                    <a:pt x="22417" y="3471"/>
                    <a:pt x="23564" y="2834"/>
                    <a:pt x="24837" y="2452"/>
                  </a:cubicBezTo>
                  <a:cubicBezTo>
                    <a:pt x="25538" y="2197"/>
                    <a:pt x="26111" y="1879"/>
                    <a:pt x="25156" y="1242"/>
                  </a:cubicBezTo>
                  <a:cubicBezTo>
                    <a:pt x="24710" y="987"/>
                    <a:pt x="24200" y="860"/>
                    <a:pt x="23691" y="796"/>
                  </a:cubicBezTo>
                  <a:cubicBezTo>
                    <a:pt x="21037" y="265"/>
                    <a:pt x="18340" y="0"/>
                    <a:pt x="15635" y="0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5" name="Google Shape;19555;p25"/>
            <p:cNvSpPr/>
            <p:nvPr/>
          </p:nvSpPr>
          <p:spPr>
            <a:xfrm>
              <a:off x="4992125" y="2514950"/>
              <a:ext cx="275450" cy="233550"/>
            </a:xfrm>
            <a:custGeom>
              <a:avLst/>
              <a:gdLst/>
              <a:ahLst/>
              <a:cxnLst/>
              <a:rect l="l" t="t" r="r" b="b"/>
              <a:pathLst>
                <a:path w="11018" h="9342" extrusionOk="0">
                  <a:moveTo>
                    <a:pt x="8437" y="7163"/>
                  </a:moveTo>
                  <a:cubicBezTo>
                    <a:pt x="8368" y="7234"/>
                    <a:pt x="8288" y="7282"/>
                    <a:pt x="8184" y="7282"/>
                  </a:cubicBezTo>
                  <a:cubicBezTo>
                    <a:pt x="8154" y="7282"/>
                    <a:pt x="8122" y="7278"/>
                    <a:pt x="8088" y="7269"/>
                  </a:cubicBezTo>
                  <a:cubicBezTo>
                    <a:pt x="8088" y="7269"/>
                    <a:pt x="8088" y="7206"/>
                    <a:pt x="8088" y="7206"/>
                  </a:cubicBezTo>
                  <a:cubicBezTo>
                    <a:pt x="8126" y="7243"/>
                    <a:pt x="8168" y="7259"/>
                    <a:pt x="8213" y="7259"/>
                  </a:cubicBezTo>
                  <a:cubicBezTo>
                    <a:pt x="8287" y="7259"/>
                    <a:pt x="8366" y="7218"/>
                    <a:pt x="8437" y="7163"/>
                  </a:cubicBezTo>
                  <a:close/>
                  <a:moveTo>
                    <a:pt x="3460" y="1"/>
                  </a:moveTo>
                  <a:cubicBezTo>
                    <a:pt x="3239" y="1"/>
                    <a:pt x="2972" y="101"/>
                    <a:pt x="2739" y="201"/>
                  </a:cubicBezTo>
                  <a:cubicBezTo>
                    <a:pt x="255" y="264"/>
                    <a:pt x="0" y="2175"/>
                    <a:pt x="637" y="3958"/>
                  </a:cubicBezTo>
                  <a:cubicBezTo>
                    <a:pt x="892" y="4722"/>
                    <a:pt x="1274" y="5550"/>
                    <a:pt x="1656" y="6314"/>
                  </a:cubicBezTo>
                  <a:cubicBezTo>
                    <a:pt x="2739" y="7588"/>
                    <a:pt x="4204" y="8543"/>
                    <a:pt x="5859" y="9053"/>
                  </a:cubicBezTo>
                  <a:cubicBezTo>
                    <a:pt x="6432" y="9053"/>
                    <a:pt x="7069" y="9116"/>
                    <a:pt x="7706" y="9244"/>
                  </a:cubicBezTo>
                  <a:cubicBezTo>
                    <a:pt x="7887" y="9309"/>
                    <a:pt x="8077" y="9341"/>
                    <a:pt x="8266" y="9341"/>
                  </a:cubicBezTo>
                  <a:cubicBezTo>
                    <a:pt x="8809" y="9341"/>
                    <a:pt x="9350" y="9079"/>
                    <a:pt x="9680" y="8607"/>
                  </a:cubicBezTo>
                  <a:cubicBezTo>
                    <a:pt x="10062" y="7970"/>
                    <a:pt x="11018" y="7397"/>
                    <a:pt x="10253" y="6569"/>
                  </a:cubicBezTo>
                  <a:cubicBezTo>
                    <a:pt x="10033" y="6326"/>
                    <a:pt x="9820" y="6229"/>
                    <a:pt x="9617" y="6229"/>
                  </a:cubicBezTo>
                  <a:cubicBezTo>
                    <a:pt x="9235" y="6229"/>
                    <a:pt x="8889" y="6576"/>
                    <a:pt x="8598" y="6951"/>
                  </a:cubicBezTo>
                  <a:cubicBezTo>
                    <a:pt x="8582" y="6975"/>
                    <a:pt x="8565" y="7000"/>
                    <a:pt x="8549" y="7023"/>
                  </a:cubicBezTo>
                  <a:lnTo>
                    <a:pt x="8549" y="7023"/>
                  </a:lnTo>
                  <a:cubicBezTo>
                    <a:pt x="8837" y="6034"/>
                    <a:pt x="10113" y="5335"/>
                    <a:pt x="9426" y="4022"/>
                  </a:cubicBezTo>
                  <a:cubicBezTo>
                    <a:pt x="8150" y="2510"/>
                    <a:pt x="6734" y="1558"/>
                    <a:pt x="4891" y="1558"/>
                  </a:cubicBezTo>
                  <a:cubicBezTo>
                    <a:pt x="4251" y="1558"/>
                    <a:pt x="3558" y="1673"/>
                    <a:pt x="2802" y="1920"/>
                  </a:cubicBezTo>
                  <a:cubicBezTo>
                    <a:pt x="3630" y="1474"/>
                    <a:pt x="4076" y="965"/>
                    <a:pt x="3885" y="328"/>
                  </a:cubicBezTo>
                  <a:cubicBezTo>
                    <a:pt x="3824" y="84"/>
                    <a:pt x="3662" y="1"/>
                    <a:pt x="3460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6" name="Google Shape;19556;p25"/>
            <p:cNvSpPr/>
            <p:nvPr/>
          </p:nvSpPr>
          <p:spPr>
            <a:xfrm>
              <a:off x="4358475" y="2042325"/>
              <a:ext cx="388500" cy="415550"/>
            </a:xfrm>
            <a:custGeom>
              <a:avLst/>
              <a:gdLst/>
              <a:ahLst/>
              <a:cxnLst/>
              <a:rect l="l" t="t" r="r" b="b"/>
              <a:pathLst>
                <a:path w="15540" h="16622" extrusionOk="0">
                  <a:moveTo>
                    <a:pt x="1019" y="0"/>
                  </a:moveTo>
                  <a:cubicBezTo>
                    <a:pt x="892" y="574"/>
                    <a:pt x="255" y="956"/>
                    <a:pt x="255" y="1529"/>
                  </a:cubicBezTo>
                  <a:cubicBezTo>
                    <a:pt x="0" y="2229"/>
                    <a:pt x="510" y="2611"/>
                    <a:pt x="955" y="3057"/>
                  </a:cubicBezTo>
                  <a:cubicBezTo>
                    <a:pt x="2356" y="4586"/>
                    <a:pt x="3630" y="6114"/>
                    <a:pt x="5095" y="7515"/>
                  </a:cubicBezTo>
                  <a:cubicBezTo>
                    <a:pt x="5668" y="8152"/>
                    <a:pt x="6305" y="8789"/>
                    <a:pt x="6878" y="9426"/>
                  </a:cubicBezTo>
                  <a:cubicBezTo>
                    <a:pt x="8661" y="11336"/>
                    <a:pt x="10126" y="13438"/>
                    <a:pt x="12355" y="14839"/>
                  </a:cubicBezTo>
                  <a:cubicBezTo>
                    <a:pt x="12673" y="14966"/>
                    <a:pt x="13119" y="15093"/>
                    <a:pt x="13310" y="15476"/>
                  </a:cubicBezTo>
                  <a:cubicBezTo>
                    <a:pt x="13374" y="15603"/>
                    <a:pt x="13501" y="15730"/>
                    <a:pt x="13565" y="15858"/>
                  </a:cubicBezTo>
                  <a:cubicBezTo>
                    <a:pt x="13692" y="15985"/>
                    <a:pt x="13820" y="16112"/>
                    <a:pt x="13883" y="16240"/>
                  </a:cubicBezTo>
                  <a:lnTo>
                    <a:pt x="14074" y="16367"/>
                  </a:lnTo>
                  <a:cubicBezTo>
                    <a:pt x="14202" y="16494"/>
                    <a:pt x="14393" y="16558"/>
                    <a:pt x="14520" y="16622"/>
                  </a:cubicBezTo>
                  <a:cubicBezTo>
                    <a:pt x="14711" y="16622"/>
                    <a:pt x="14839" y="16558"/>
                    <a:pt x="14966" y="16431"/>
                  </a:cubicBezTo>
                  <a:cubicBezTo>
                    <a:pt x="15412" y="15921"/>
                    <a:pt x="15539" y="15412"/>
                    <a:pt x="14839" y="14966"/>
                  </a:cubicBezTo>
                  <a:cubicBezTo>
                    <a:pt x="14520" y="14775"/>
                    <a:pt x="14265" y="14520"/>
                    <a:pt x="14074" y="14138"/>
                  </a:cubicBezTo>
                  <a:cubicBezTo>
                    <a:pt x="13883" y="13820"/>
                    <a:pt x="13565" y="13565"/>
                    <a:pt x="13246" y="13374"/>
                  </a:cubicBezTo>
                  <a:cubicBezTo>
                    <a:pt x="13119" y="13247"/>
                    <a:pt x="12992" y="13119"/>
                    <a:pt x="12864" y="12992"/>
                  </a:cubicBezTo>
                  <a:cubicBezTo>
                    <a:pt x="10572" y="9744"/>
                    <a:pt x="7706" y="7069"/>
                    <a:pt x="5159" y="4012"/>
                  </a:cubicBezTo>
                  <a:cubicBezTo>
                    <a:pt x="4331" y="2930"/>
                    <a:pt x="3312" y="1911"/>
                    <a:pt x="2229" y="1147"/>
                  </a:cubicBezTo>
                  <a:cubicBezTo>
                    <a:pt x="1783" y="828"/>
                    <a:pt x="1720" y="382"/>
                    <a:pt x="1401" y="0"/>
                  </a:cubicBezTo>
                  <a:close/>
                </a:path>
              </a:pathLst>
            </a:custGeom>
            <a:solidFill>
              <a:srgbClr val="D4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7" name="Google Shape;19557;p25"/>
            <p:cNvSpPr/>
            <p:nvPr/>
          </p:nvSpPr>
          <p:spPr>
            <a:xfrm>
              <a:off x="4713500" y="2414875"/>
              <a:ext cx="243625" cy="225250"/>
            </a:xfrm>
            <a:custGeom>
              <a:avLst/>
              <a:gdLst/>
              <a:ahLst/>
              <a:cxnLst/>
              <a:rect l="l" t="t" r="r" b="b"/>
              <a:pathLst>
                <a:path w="9745" h="9010" extrusionOk="0">
                  <a:moveTo>
                    <a:pt x="574" y="0"/>
                  </a:moveTo>
                  <a:lnTo>
                    <a:pt x="574" y="0"/>
                  </a:lnTo>
                  <a:cubicBezTo>
                    <a:pt x="892" y="510"/>
                    <a:pt x="701" y="1210"/>
                    <a:pt x="192" y="1529"/>
                  </a:cubicBezTo>
                  <a:cubicBezTo>
                    <a:pt x="1" y="1847"/>
                    <a:pt x="128" y="2229"/>
                    <a:pt x="383" y="2420"/>
                  </a:cubicBezTo>
                  <a:cubicBezTo>
                    <a:pt x="2675" y="4586"/>
                    <a:pt x="4904" y="6751"/>
                    <a:pt x="7388" y="8725"/>
                  </a:cubicBezTo>
                  <a:cubicBezTo>
                    <a:pt x="7574" y="8911"/>
                    <a:pt x="7824" y="9010"/>
                    <a:pt x="8076" y="9010"/>
                  </a:cubicBezTo>
                  <a:cubicBezTo>
                    <a:pt x="8257" y="9010"/>
                    <a:pt x="8439" y="8959"/>
                    <a:pt x="8598" y="8852"/>
                  </a:cubicBezTo>
                  <a:cubicBezTo>
                    <a:pt x="8725" y="8343"/>
                    <a:pt x="9235" y="8025"/>
                    <a:pt x="9744" y="8025"/>
                  </a:cubicBezTo>
                  <a:cubicBezTo>
                    <a:pt x="9681" y="7897"/>
                    <a:pt x="9617" y="7770"/>
                    <a:pt x="9553" y="7706"/>
                  </a:cubicBezTo>
                  <a:cubicBezTo>
                    <a:pt x="6815" y="5541"/>
                    <a:pt x="4204" y="3248"/>
                    <a:pt x="1847" y="765"/>
                  </a:cubicBezTo>
                  <a:cubicBezTo>
                    <a:pt x="1529" y="319"/>
                    <a:pt x="1083" y="64"/>
                    <a:pt x="57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8" name="Google Shape;19558;p25"/>
            <p:cNvSpPr/>
            <p:nvPr/>
          </p:nvSpPr>
          <p:spPr>
            <a:xfrm>
              <a:off x="5031925" y="2511375"/>
              <a:ext cx="202225" cy="107150"/>
            </a:xfrm>
            <a:custGeom>
              <a:avLst/>
              <a:gdLst/>
              <a:ahLst/>
              <a:cxnLst/>
              <a:rect l="l" t="t" r="r" b="b"/>
              <a:pathLst>
                <a:path w="8089" h="4286" extrusionOk="0">
                  <a:moveTo>
                    <a:pt x="2246" y="1"/>
                  </a:moveTo>
                  <a:cubicBezTo>
                    <a:pt x="1891" y="1"/>
                    <a:pt x="1527" y="98"/>
                    <a:pt x="1147" y="344"/>
                  </a:cubicBezTo>
                  <a:cubicBezTo>
                    <a:pt x="1198" y="382"/>
                    <a:pt x="1272" y="392"/>
                    <a:pt x="1354" y="392"/>
                  </a:cubicBezTo>
                  <a:cubicBezTo>
                    <a:pt x="1447" y="392"/>
                    <a:pt x="1552" y="379"/>
                    <a:pt x="1645" y="379"/>
                  </a:cubicBezTo>
                  <a:cubicBezTo>
                    <a:pt x="1877" y="379"/>
                    <a:pt x="2038" y="462"/>
                    <a:pt x="1784" y="1044"/>
                  </a:cubicBezTo>
                  <a:cubicBezTo>
                    <a:pt x="1529" y="1617"/>
                    <a:pt x="1083" y="1681"/>
                    <a:pt x="637" y="1872"/>
                  </a:cubicBezTo>
                  <a:cubicBezTo>
                    <a:pt x="319" y="1999"/>
                    <a:pt x="0" y="2127"/>
                    <a:pt x="192" y="2509"/>
                  </a:cubicBezTo>
                  <a:cubicBezTo>
                    <a:pt x="264" y="2726"/>
                    <a:pt x="459" y="2840"/>
                    <a:pt x="650" y="2840"/>
                  </a:cubicBezTo>
                  <a:cubicBezTo>
                    <a:pt x="795" y="2840"/>
                    <a:pt x="937" y="2774"/>
                    <a:pt x="1019" y="2636"/>
                  </a:cubicBezTo>
                  <a:cubicBezTo>
                    <a:pt x="1342" y="2276"/>
                    <a:pt x="1704" y="2170"/>
                    <a:pt x="2082" y="2170"/>
                  </a:cubicBezTo>
                  <a:cubicBezTo>
                    <a:pt x="2624" y="2170"/>
                    <a:pt x="3199" y="2388"/>
                    <a:pt x="3737" y="2388"/>
                  </a:cubicBezTo>
                  <a:cubicBezTo>
                    <a:pt x="4084" y="2388"/>
                    <a:pt x="4415" y="2297"/>
                    <a:pt x="4713" y="1999"/>
                  </a:cubicBezTo>
                  <a:cubicBezTo>
                    <a:pt x="4777" y="1999"/>
                    <a:pt x="5095" y="2127"/>
                    <a:pt x="5159" y="2254"/>
                  </a:cubicBezTo>
                  <a:cubicBezTo>
                    <a:pt x="5732" y="3273"/>
                    <a:pt x="6815" y="3591"/>
                    <a:pt x="7643" y="4165"/>
                  </a:cubicBezTo>
                  <a:cubicBezTo>
                    <a:pt x="7712" y="4234"/>
                    <a:pt x="7782" y="4285"/>
                    <a:pt x="7863" y="4285"/>
                  </a:cubicBezTo>
                  <a:cubicBezTo>
                    <a:pt x="7929" y="4285"/>
                    <a:pt x="8002" y="4251"/>
                    <a:pt x="8088" y="4165"/>
                  </a:cubicBezTo>
                  <a:cubicBezTo>
                    <a:pt x="7069" y="2700"/>
                    <a:pt x="5732" y="1490"/>
                    <a:pt x="4140" y="662"/>
                  </a:cubicBezTo>
                  <a:cubicBezTo>
                    <a:pt x="3520" y="331"/>
                    <a:pt x="2900" y="1"/>
                    <a:pt x="2246" y="1"/>
                  </a:cubicBezTo>
                  <a:close/>
                </a:path>
              </a:pathLst>
            </a:custGeom>
            <a:solidFill>
              <a:srgbClr val="FC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9" name="Google Shape;19559;p25"/>
            <p:cNvSpPr/>
            <p:nvPr/>
          </p:nvSpPr>
          <p:spPr>
            <a:xfrm>
              <a:off x="5199100" y="2615475"/>
              <a:ext cx="76450" cy="114650"/>
            </a:xfrm>
            <a:custGeom>
              <a:avLst/>
              <a:gdLst/>
              <a:ahLst/>
              <a:cxnLst/>
              <a:rect l="l" t="t" r="r" b="b"/>
              <a:pathLst>
                <a:path w="3058" h="4586" extrusionOk="0">
                  <a:moveTo>
                    <a:pt x="956" y="1"/>
                  </a:moveTo>
                  <a:cubicBezTo>
                    <a:pt x="1147" y="637"/>
                    <a:pt x="956" y="1274"/>
                    <a:pt x="510" y="1720"/>
                  </a:cubicBezTo>
                  <a:cubicBezTo>
                    <a:pt x="64" y="2038"/>
                    <a:pt x="0" y="2675"/>
                    <a:pt x="255" y="3121"/>
                  </a:cubicBezTo>
                  <a:cubicBezTo>
                    <a:pt x="640" y="3025"/>
                    <a:pt x="952" y="2566"/>
                    <a:pt x="1356" y="2566"/>
                  </a:cubicBezTo>
                  <a:cubicBezTo>
                    <a:pt x="1487" y="2566"/>
                    <a:pt x="1627" y="2614"/>
                    <a:pt x="1783" y="2739"/>
                  </a:cubicBezTo>
                  <a:cubicBezTo>
                    <a:pt x="2357" y="3312"/>
                    <a:pt x="1592" y="3758"/>
                    <a:pt x="1465" y="4267"/>
                  </a:cubicBezTo>
                  <a:cubicBezTo>
                    <a:pt x="1465" y="4331"/>
                    <a:pt x="1401" y="4458"/>
                    <a:pt x="1401" y="4586"/>
                  </a:cubicBezTo>
                  <a:cubicBezTo>
                    <a:pt x="2930" y="3312"/>
                    <a:pt x="3057" y="2803"/>
                    <a:pt x="2229" y="1147"/>
                  </a:cubicBezTo>
                  <a:cubicBezTo>
                    <a:pt x="1783" y="892"/>
                    <a:pt x="1656" y="383"/>
                    <a:pt x="1401" y="1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0" name="Google Shape;19560;p25"/>
            <p:cNvSpPr/>
            <p:nvPr/>
          </p:nvSpPr>
          <p:spPr>
            <a:xfrm>
              <a:off x="5232525" y="2615475"/>
              <a:ext cx="20725" cy="28675"/>
            </a:xfrm>
            <a:custGeom>
              <a:avLst/>
              <a:gdLst/>
              <a:ahLst/>
              <a:cxnLst/>
              <a:rect l="l" t="t" r="r" b="b"/>
              <a:pathLst>
                <a:path w="829" h="1147" extrusionOk="0">
                  <a:moveTo>
                    <a:pt x="64" y="1"/>
                  </a:moveTo>
                  <a:cubicBezTo>
                    <a:pt x="64" y="574"/>
                    <a:pt x="1" y="1147"/>
                    <a:pt x="829" y="1147"/>
                  </a:cubicBezTo>
                  <a:cubicBezTo>
                    <a:pt x="829" y="637"/>
                    <a:pt x="510" y="192"/>
                    <a:pt x="64" y="1"/>
                  </a:cubicBezTo>
                  <a:close/>
                </a:path>
              </a:pathLst>
            </a:custGeom>
            <a:solidFill>
              <a:srgbClr val="F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1" name="Google Shape;19561;p25"/>
            <p:cNvSpPr/>
            <p:nvPr/>
          </p:nvSpPr>
          <p:spPr>
            <a:xfrm>
              <a:off x="4705650" y="239577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31" y="834"/>
                    <a:pt x="791" y="834"/>
                  </a:cubicBezTo>
                  <a:cubicBezTo>
                    <a:pt x="823" y="834"/>
                    <a:pt x="855" y="832"/>
                    <a:pt x="888" y="828"/>
                  </a:cubicBezTo>
                  <a:cubicBezTo>
                    <a:pt x="760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2" name="Google Shape;19562;p25"/>
            <p:cNvSpPr/>
            <p:nvPr/>
          </p:nvSpPr>
          <p:spPr>
            <a:xfrm>
              <a:off x="4688025" y="2376100"/>
              <a:ext cx="22125" cy="19700"/>
            </a:xfrm>
            <a:custGeom>
              <a:avLst/>
              <a:gdLst/>
              <a:ahLst/>
              <a:cxnLst/>
              <a:rect l="l" t="t" r="r" b="b"/>
              <a:pathLst>
                <a:path w="885" h="788" extrusionOk="0">
                  <a:moveTo>
                    <a:pt x="175" y="1"/>
                  </a:moveTo>
                  <a:cubicBezTo>
                    <a:pt x="119" y="1"/>
                    <a:pt x="61" y="8"/>
                    <a:pt x="1" y="23"/>
                  </a:cubicBezTo>
                  <a:cubicBezTo>
                    <a:pt x="128" y="341"/>
                    <a:pt x="447" y="660"/>
                    <a:pt x="829" y="787"/>
                  </a:cubicBezTo>
                  <a:cubicBezTo>
                    <a:pt x="885" y="394"/>
                    <a:pt x="594" y="1"/>
                    <a:pt x="175" y="1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3" name="Google Shape;19563;p25"/>
            <p:cNvSpPr/>
            <p:nvPr/>
          </p:nvSpPr>
          <p:spPr>
            <a:xfrm>
              <a:off x="4680075" y="2367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4" name="Google Shape;19564;p25"/>
            <p:cNvSpPr/>
            <p:nvPr/>
          </p:nvSpPr>
          <p:spPr>
            <a:xfrm>
              <a:off x="4823350" y="2837175"/>
              <a:ext cx="662350" cy="337675"/>
            </a:xfrm>
            <a:custGeom>
              <a:avLst/>
              <a:gdLst/>
              <a:ahLst/>
              <a:cxnLst/>
              <a:rect l="l" t="t" r="r" b="b"/>
              <a:pathLst>
                <a:path w="26494" h="13507" extrusionOk="0">
                  <a:moveTo>
                    <a:pt x="25482" y="1"/>
                  </a:moveTo>
                  <a:cubicBezTo>
                    <a:pt x="25156" y="1"/>
                    <a:pt x="24838" y="16"/>
                    <a:pt x="24519" y="48"/>
                  </a:cubicBezTo>
                  <a:cubicBezTo>
                    <a:pt x="22354" y="494"/>
                    <a:pt x="20125" y="303"/>
                    <a:pt x="17960" y="749"/>
                  </a:cubicBezTo>
                  <a:lnTo>
                    <a:pt x="17705" y="685"/>
                  </a:lnTo>
                  <a:cubicBezTo>
                    <a:pt x="16495" y="685"/>
                    <a:pt x="15285" y="876"/>
                    <a:pt x="14139" y="1195"/>
                  </a:cubicBezTo>
                  <a:cubicBezTo>
                    <a:pt x="12801" y="1768"/>
                    <a:pt x="11528" y="2468"/>
                    <a:pt x="10190" y="3169"/>
                  </a:cubicBezTo>
                  <a:cubicBezTo>
                    <a:pt x="8917" y="3933"/>
                    <a:pt x="7579" y="4634"/>
                    <a:pt x="6306" y="5398"/>
                  </a:cubicBezTo>
                  <a:cubicBezTo>
                    <a:pt x="4459" y="6417"/>
                    <a:pt x="2485" y="7117"/>
                    <a:pt x="956" y="8646"/>
                  </a:cubicBezTo>
                  <a:cubicBezTo>
                    <a:pt x="829" y="8964"/>
                    <a:pt x="574" y="9219"/>
                    <a:pt x="383" y="9474"/>
                  </a:cubicBezTo>
                  <a:cubicBezTo>
                    <a:pt x="256" y="9665"/>
                    <a:pt x="128" y="9792"/>
                    <a:pt x="1" y="9856"/>
                  </a:cubicBezTo>
                  <a:cubicBezTo>
                    <a:pt x="65" y="9983"/>
                    <a:pt x="128" y="10174"/>
                    <a:pt x="256" y="10174"/>
                  </a:cubicBezTo>
                  <a:cubicBezTo>
                    <a:pt x="1147" y="10556"/>
                    <a:pt x="1720" y="11002"/>
                    <a:pt x="892" y="12085"/>
                  </a:cubicBezTo>
                  <a:cubicBezTo>
                    <a:pt x="701" y="12339"/>
                    <a:pt x="1211" y="12530"/>
                    <a:pt x="1529" y="12530"/>
                  </a:cubicBezTo>
                  <a:cubicBezTo>
                    <a:pt x="1529" y="12849"/>
                    <a:pt x="1338" y="13167"/>
                    <a:pt x="1720" y="13422"/>
                  </a:cubicBezTo>
                  <a:cubicBezTo>
                    <a:pt x="1811" y="13482"/>
                    <a:pt x="1887" y="13507"/>
                    <a:pt x="1953" y="13507"/>
                  </a:cubicBezTo>
                  <a:cubicBezTo>
                    <a:pt x="2166" y="13507"/>
                    <a:pt x="2275" y="13249"/>
                    <a:pt x="2421" y="13103"/>
                  </a:cubicBezTo>
                  <a:cubicBezTo>
                    <a:pt x="3196" y="12293"/>
                    <a:pt x="3581" y="11931"/>
                    <a:pt x="4073" y="11931"/>
                  </a:cubicBezTo>
                  <a:cubicBezTo>
                    <a:pt x="4470" y="11931"/>
                    <a:pt x="4936" y="12167"/>
                    <a:pt x="5732" y="12594"/>
                  </a:cubicBezTo>
                  <a:cubicBezTo>
                    <a:pt x="6019" y="12753"/>
                    <a:pt x="6353" y="12833"/>
                    <a:pt x="6688" y="12833"/>
                  </a:cubicBezTo>
                  <a:cubicBezTo>
                    <a:pt x="7022" y="12833"/>
                    <a:pt x="7356" y="12753"/>
                    <a:pt x="7643" y="12594"/>
                  </a:cubicBezTo>
                  <a:cubicBezTo>
                    <a:pt x="8280" y="12085"/>
                    <a:pt x="9108" y="11766"/>
                    <a:pt x="9936" y="11766"/>
                  </a:cubicBezTo>
                  <a:cubicBezTo>
                    <a:pt x="10955" y="11511"/>
                    <a:pt x="11273" y="10492"/>
                    <a:pt x="12037" y="9919"/>
                  </a:cubicBezTo>
                  <a:cubicBezTo>
                    <a:pt x="13629" y="8837"/>
                    <a:pt x="15030" y="7627"/>
                    <a:pt x="16431" y="6289"/>
                  </a:cubicBezTo>
                  <a:cubicBezTo>
                    <a:pt x="17705" y="5016"/>
                    <a:pt x="19297" y="3997"/>
                    <a:pt x="21017" y="3360"/>
                  </a:cubicBezTo>
                  <a:cubicBezTo>
                    <a:pt x="21462" y="3041"/>
                    <a:pt x="22099" y="3041"/>
                    <a:pt x="22545" y="2659"/>
                  </a:cubicBezTo>
                  <a:cubicBezTo>
                    <a:pt x="23628" y="1577"/>
                    <a:pt x="25411" y="1449"/>
                    <a:pt x="26493" y="48"/>
                  </a:cubicBezTo>
                  <a:cubicBezTo>
                    <a:pt x="26143" y="16"/>
                    <a:pt x="25809" y="1"/>
                    <a:pt x="25482" y="1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5" name="Google Shape;19565;p25"/>
            <p:cNvSpPr/>
            <p:nvPr/>
          </p:nvSpPr>
          <p:spPr>
            <a:xfrm>
              <a:off x="2690675" y="2765900"/>
              <a:ext cx="672575" cy="149150"/>
            </a:xfrm>
            <a:custGeom>
              <a:avLst/>
              <a:gdLst/>
              <a:ahLst/>
              <a:cxnLst/>
              <a:rect l="l" t="t" r="r" b="b"/>
              <a:pathLst>
                <a:path w="26903" h="5966" extrusionOk="0">
                  <a:moveTo>
                    <a:pt x="960" y="1"/>
                  </a:moveTo>
                  <a:cubicBezTo>
                    <a:pt x="54" y="1"/>
                    <a:pt x="0" y="436"/>
                    <a:pt x="99" y="2008"/>
                  </a:cubicBezTo>
                  <a:cubicBezTo>
                    <a:pt x="258" y="2132"/>
                    <a:pt x="433" y="2167"/>
                    <a:pt x="614" y="2167"/>
                  </a:cubicBezTo>
                  <a:cubicBezTo>
                    <a:pt x="852" y="2167"/>
                    <a:pt x="1101" y="2106"/>
                    <a:pt x="1343" y="2106"/>
                  </a:cubicBezTo>
                  <a:cubicBezTo>
                    <a:pt x="1578" y="2106"/>
                    <a:pt x="1806" y="2164"/>
                    <a:pt x="2009" y="2390"/>
                  </a:cubicBezTo>
                  <a:cubicBezTo>
                    <a:pt x="4493" y="3154"/>
                    <a:pt x="7040" y="3664"/>
                    <a:pt x="9651" y="3918"/>
                  </a:cubicBezTo>
                  <a:lnTo>
                    <a:pt x="9842" y="3791"/>
                  </a:lnTo>
                  <a:cubicBezTo>
                    <a:pt x="10309" y="3698"/>
                    <a:pt x="10809" y="3639"/>
                    <a:pt x="11318" y="3639"/>
                  </a:cubicBezTo>
                  <a:cubicBezTo>
                    <a:pt x="11505" y="3639"/>
                    <a:pt x="11693" y="3646"/>
                    <a:pt x="11880" y="3664"/>
                  </a:cubicBezTo>
                  <a:cubicBezTo>
                    <a:pt x="11753" y="4109"/>
                    <a:pt x="11180" y="3982"/>
                    <a:pt x="11116" y="4428"/>
                  </a:cubicBezTo>
                  <a:lnTo>
                    <a:pt x="11180" y="4682"/>
                  </a:lnTo>
                  <a:lnTo>
                    <a:pt x="12708" y="4682"/>
                  </a:lnTo>
                  <a:cubicBezTo>
                    <a:pt x="15001" y="5765"/>
                    <a:pt x="17484" y="5510"/>
                    <a:pt x="19841" y="5956"/>
                  </a:cubicBezTo>
                  <a:cubicBezTo>
                    <a:pt x="19939" y="5962"/>
                    <a:pt x="20036" y="5965"/>
                    <a:pt x="20133" y="5965"/>
                  </a:cubicBezTo>
                  <a:cubicBezTo>
                    <a:pt x="21712" y="5965"/>
                    <a:pt x="23152" y="5198"/>
                    <a:pt x="24728" y="5198"/>
                  </a:cubicBezTo>
                  <a:cubicBezTo>
                    <a:pt x="25066" y="5198"/>
                    <a:pt x="25410" y="5234"/>
                    <a:pt x="25763" y="5319"/>
                  </a:cubicBezTo>
                  <a:cubicBezTo>
                    <a:pt x="25823" y="5333"/>
                    <a:pt x="25884" y="5339"/>
                    <a:pt x="25943" y="5339"/>
                  </a:cubicBezTo>
                  <a:cubicBezTo>
                    <a:pt x="26450" y="5339"/>
                    <a:pt x="26903" y="4877"/>
                    <a:pt x="26846" y="4364"/>
                  </a:cubicBezTo>
                  <a:cubicBezTo>
                    <a:pt x="26786" y="3768"/>
                    <a:pt x="26336" y="3339"/>
                    <a:pt x="25756" y="3339"/>
                  </a:cubicBezTo>
                  <a:cubicBezTo>
                    <a:pt x="25717" y="3339"/>
                    <a:pt x="25677" y="3341"/>
                    <a:pt x="25636" y="3345"/>
                  </a:cubicBezTo>
                  <a:cubicBezTo>
                    <a:pt x="25532" y="3353"/>
                    <a:pt x="25428" y="3357"/>
                    <a:pt x="25323" y="3357"/>
                  </a:cubicBezTo>
                  <a:cubicBezTo>
                    <a:pt x="24587" y="3357"/>
                    <a:pt x="23821" y="3162"/>
                    <a:pt x="23152" y="2772"/>
                  </a:cubicBezTo>
                  <a:cubicBezTo>
                    <a:pt x="20732" y="2390"/>
                    <a:pt x="18376" y="2199"/>
                    <a:pt x="15956" y="2199"/>
                  </a:cubicBezTo>
                  <a:cubicBezTo>
                    <a:pt x="15192" y="2581"/>
                    <a:pt x="16274" y="3090"/>
                    <a:pt x="16020" y="3536"/>
                  </a:cubicBezTo>
                  <a:cubicBezTo>
                    <a:pt x="14619" y="2963"/>
                    <a:pt x="13345" y="2262"/>
                    <a:pt x="12135" y="1371"/>
                  </a:cubicBezTo>
                  <a:cubicBezTo>
                    <a:pt x="11861" y="1175"/>
                    <a:pt x="11611" y="1004"/>
                    <a:pt x="11341" y="1004"/>
                  </a:cubicBezTo>
                  <a:cubicBezTo>
                    <a:pt x="11172" y="1004"/>
                    <a:pt x="10994" y="1072"/>
                    <a:pt x="10798" y="1244"/>
                  </a:cubicBezTo>
                  <a:lnTo>
                    <a:pt x="10798" y="1626"/>
                  </a:lnTo>
                  <a:cubicBezTo>
                    <a:pt x="10224" y="1626"/>
                    <a:pt x="9715" y="1562"/>
                    <a:pt x="9142" y="1435"/>
                  </a:cubicBezTo>
                  <a:cubicBezTo>
                    <a:pt x="6786" y="798"/>
                    <a:pt x="4429" y="352"/>
                    <a:pt x="2009" y="97"/>
                  </a:cubicBezTo>
                  <a:cubicBezTo>
                    <a:pt x="1572" y="39"/>
                    <a:pt x="1229" y="1"/>
                    <a:pt x="960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6" name="Google Shape;19566;p25"/>
            <p:cNvSpPr/>
            <p:nvPr/>
          </p:nvSpPr>
          <p:spPr>
            <a:xfrm>
              <a:off x="2320575" y="2913025"/>
              <a:ext cx="563150" cy="361600"/>
            </a:xfrm>
            <a:custGeom>
              <a:avLst/>
              <a:gdLst/>
              <a:ahLst/>
              <a:cxnLst/>
              <a:rect l="l" t="t" r="r" b="b"/>
              <a:pathLst>
                <a:path w="22526" h="14464" extrusionOk="0">
                  <a:moveTo>
                    <a:pt x="21985" y="0"/>
                  </a:moveTo>
                  <a:cubicBezTo>
                    <a:pt x="21943" y="0"/>
                    <a:pt x="21896" y="3"/>
                    <a:pt x="21844" y="7"/>
                  </a:cubicBezTo>
                  <a:lnTo>
                    <a:pt x="21462" y="7"/>
                  </a:lnTo>
                  <a:cubicBezTo>
                    <a:pt x="21207" y="262"/>
                    <a:pt x="20825" y="135"/>
                    <a:pt x="20634" y="390"/>
                  </a:cubicBezTo>
                  <a:cubicBezTo>
                    <a:pt x="18660" y="1154"/>
                    <a:pt x="16750" y="2109"/>
                    <a:pt x="14903" y="3192"/>
                  </a:cubicBezTo>
                  <a:cubicBezTo>
                    <a:pt x="11973" y="4975"/>
                    <a:pt x="9044" y="6885"/>
                    <a:pt x="6178" y="8796"/>
                  </a:cubicBezTo>
                  <a:cubicBezTo>
                    <a:pt x="4522" y="9815"/>
                    <a:pt x="3121" y="11152"/>
                    <a:pt x="1274" y="11980"/>
                  </a:cubicBezTo>
                  <a:cubicBezTo>
                    <a:pt x="701" y="12235"/>
                    <a:pt x="255" y="12744"/>
                    <a:pt x="1" y="13317"/>
                  </a:cubicBezTo>
                  <a:cubicBezTo>
                    <a:pt x="1020" y="13381"/>
                    <a:pt x="637" y="13954"/>
                    <a:pt x="383" y="14464"/>
                  </a:cubicBezTo>
                  <a:cubicBezTo>
                    <a:pt x="1784" y="13891"/>
                    <a:pt x="2866" y="12808"/>
                    <a:pt x="4204" y="12107"/>
                  </a:cubicBezTo>
                  <a:cubicBezTo>
                    <a:pt x="6433" y="10706"/>
                    <a:pt x="8343" y="8796"/>
                    <a:pt x="10763" y="7650"/>
                  </a:cubicBezTo>
                  <a:cubicBezTo>
                    <a:pt x="11400" y="7331"/>
                    <a:pt x="11973" y="6949"/>
                    <a:pt x="12483" y="6503"/>
                  </a:cubicBezTo>
                  <a:cubicBezTo>
                    <a:pt x="14839" y="4656"/>
                    <a:pt x="17514" y="3128"/>
                    <a:pt x="20316" y="1982"/>
                  </a:cubicBezTo>
                  <a:cubicBezTo>
                    <a:pt x="21016" y="1727"/>
                    <a:pt x="21653" y="1345"/>
                    <a:pt x="22226" y="835"/>
                  </a:cubicBezTo>
                  <a:cubicBezTo>
                    <a:pt x="22403" y="363"/>
                    <a:pt x="22526" y="0"/>
                    <a:pt x="21985" y="0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7" name="Google Shape;19567;p25"/>
            <p:cNvSpPr/>
            <p:nvPr/>
          </p:nvSpPr>
          <p:spPr>
            <a:xfrm>
              <a:off x="2497300" y="2711000"/>
              <a:ext cx="178350" cy="105100"/>
            </a:xfrm>
            <a:custGeom>
              <a:avLst/>
              <a:gdLst/>
              <a:ahLst/>
              <a:cxnLst/>
              <a:rect l="l" t="t" r="r" b="b"/>
              <a:pathLst>
                <a:path w="7134" h="4204" extrusionOk="0">
                  <a:moveTo>
                    <a:pt x="956" y="1"/>
                  </a:moveTo>
                  <a:cubicBezTo>
                    <a:pt x="1" y="128"/>
                    <a:pt x="1" y="765"/>
                    <a:pt x="192" y="1465"/>
                  </a:cubicBezTo>
                  <a:cubicBezTo>
                    <a:pt x="319" y="2293"/>
                    <a:pt x="892" y="2930"/>
                    <a:pt x="1656" y="3312"/>
                  </a:cubicBezTo>
                  <a:cubicBezTo>
                    <a:pt x="2548" y="3312"/>
                    <a:pt x="3185" y="4140"/>
                    <a:pt x="4013" y="4204"/>
                  </a:cubicBezTo>
                  <a:lnTo>
                    <a:pt x="4395" y="4204"/>
                  </a:lnTo>
                  <a:cubicBezTo>
                    <a:pt x="4522" y="4076"/>
                    <a:pt x="4649" y="4013"/>
                    <a:pt x="4777" y="3885"/>
                  </a:cubicBezTo>
                  <a:lnTo>
                    <a:pt x="5159" y="3885"/>
                  </a:lnTo>
                  <a:cubicBezTo>
                    <a:pt x="5370" y="3934"/>
                    <a:pt x="5572" y="3962"/>
                    <a:pt x="5760" y="3962"/>
                  </a:cubicBezTo>
                  <a:cubicBezTo>
                    <a:pt x="6311" y="3962"/>
                    <a:pt x="6736" y="3722"/>
                    <a:pt x="6878" y="3057"/>
                  </a:cubicBezTo>
                  <a:cubicBezTo>
                    <a:pt x="7133" y="2038"/>
                    <a:pt x="6369" y="1911"/>
                    <a:pt x="5541" y="1784"/>
                  </a:cubicBezTo>
                  <a:cubicBezTo>
                    <a:pt x="5032" y="1656"/>
                    <a:pt x="4522" y="1465"/>
                    <a:pt x="4013" y="1147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D7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8" name="Google Shape;19568;p25"/>
            <p:cNvSpPr/>
            <p:nvPr/>
          </p:nvSpPr>
          <p:spPr>
            <a:xfrm>
              <a:off x="2597600" y="2739650"/>
              <a:ext cx="143325" cy="77650"/>
            </a:xfrm>
            <a:custGeom>
              <a:avLst/>
              <a:gdLst/>
              <a:ahLst/>
              <a:cxnLst/>
              <a:rect l="l" t="t" r="r" b="b"/>
              <a:pathLst>
                <a:path w="5733" h="3106" extrusionOk="0">
                  <a:moveTo>
                    <a:pt x="1" y="1"/>
                  </a:moveTo>
                  <a:lnTo>
                    <a:pt x="1" y="1"/>
                  </a:lnTo>
                  <a:cubicBezTo>
                    <a:pt x="510" y="510"/>
                    <a:pt x="1211" y="892"/>
                    <a:pt x="1975" y="956"/>
                  </a:cubicBezTo>
                  <a:cubicBezTo>
                    <a:pt x="2293" y="956"/>
                    <a:pt x="2612" y="1211"/>
                    <a:pt x="2612" y="1529"/>
                  </a:cubicBezTo>
                  <a:cubicBezTo>
                    <a:pt x="2739" y="1848"/>
                    <a:pt x="2548" y="2230"/>
                    <a:pt x="2230" y="2294"/>
                  </a:cubicBezTo>
                  <a:cubicBezTo>
                    <a:pt x="1847" y="2485"/>
                    <a:pt x="1529" y="2548"/>
                    <a:pt x="1147" y="2676"/>
                  </a:cubicBezTo>
                  <a:cubicBezTo>
                    <a:pt x="1561" y="3026"/>
                    <a:pt x="2007" y="3105"/>
                    <a:pt x="2460" y="3105"/>
                  </a:cubicBezTo>
                  <a:cubicBezTo>
                    <a:pt x="2839" y="3105"/>
                    <a:pt x="3222" y="3050"/>
                    <a:pt x="3598" y="3050"/>
                  </a:cubicBezTo>
                  <a:cubicBezTo>
                    <a:pt x="3673" y="3050"/>
                    <a:pt x="3747" y="3052"/>
                    <a:pt x="3822" y="3058"/>
                  </a:cubicBezTo>
                  <a:cubicBezTo>
                    <a:pt x="4218" y="2322"/>
                    <a:pt x="4161" y="1085"/>
                    <a:pt x="5259" y="1085"/>
                  </a:cubicBezTo>
                  <a:cubicBezTo>
                    <a:pt x="5398" y="1085"/>
                    <a:pt x="5554" y="1104"/>
                    <a:pt x="5732" y="1147"/>
                  </a:cubicBezTo>
                  <a:cubicBezTo>
                    <a:pt x="3949" y="192"/>
                    <a:pt x="1911" y="447"/>
                    <a:pt x="1" y="1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9" name="Google Shape;19569;p25"/>
            <p:cNvSpPr/>
            <p:nvPr/>
          </p:nvSpPr>
          <p:spPr>
            <a:xfrm>
              <a:off x="2865075" y="2860600"/>
              <a:ext cx="105100" cy="70125"/>
            </a:xfrm>
            <a:custGeom>
              <a:avLst/>
              <a:gdLst/>
              <a:ahLst/>
              <a:cxnLst/>
              <a:rect l="l" t="t" r="r" b="b"/>
              <a:pathLst>
                <a:path w="4204" h="2805" extrusionOk="0">
                  <a:moveTo>
                    <a:pt x="3084" y="0"/>
                  </a:moveTo>
                  <a:cubicBezTo>
                    <a:pt x="2969" y="0"/>
                    <a:pt x="2836" y="39"/>
                    <a:pt x="2675" y="130"/>
                  </a:cubicBezTo>
                  <a:cubicBezTo>
                    <a:pt x="2102" y="1213"/>
                    <a:pt x="701" y="1149"/>
                    <a:pt x="1" y="2041"/>
                  </a:cubicBezTo>
                  <a:cubicBezTo>
                    <a:pt x="255" y="2168"/>
                    <a:pt x="446" y="2487"/>
                    <a:pt x="383" y="2805"/>
                  </a:cubicBezTo>
                  <a:cubicBezTo>
                    <a:pt x="1784" y="2423"/>
                    <a:pt x="3057" y="1786"/>
                    <a:pt x="4204" y="894"/>
                  </a:cubicBezTo>
                  <a:cubicBezTo>
                    <a:pt x="3734" y="790"/>
                    <a:pt x="3606" y="0"/>
                    <a:pt x="3084" y="0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0" name="Google Shape;19570;p25"/>
            <p:cNvSpPr/>
            <p:nvPr/>
          </p:nvSpPr>
          <p:spPr>
            <a:xfrm>
              <a:off x="2535500" y="2785050"/>
              <a:ext cx="62125" cy="59725"/>
            </a:xfrm>
            <a:custGeom>
              <a:avLst/>
              <a:gdLst/>
              <a:ahLst/>
              <a:cxnLst/>
              <a:rect l="l" t="t" r="r" b="b"/>
              <a:pathLst>
                <a:path w="2485" h="2389" extrusionOk="0">
                  <a:moveTo>
                    <a:pt x="772" y="1"/>
                  </a:moveTo>
                  <a:cubicBezTo>
                    <a:pt x="580" y="1"/>
                    <a:pt x="385" y="31"/>
                    <a:pt x="192" y="95"/>
                  </a:cubicBezTo>
                  <a:lnTo>
                    <a:pt x="128" y="350"/>
                  </a:lnTo>
                  <a:cubicBezTo>
                    <a:pt x="956" y="860"/>
                    <a:pt x="1" y="1433"/>
                    <a:pt x="192" y="2006"/>
                  </a:cubicBezTo>
                  <a:lnTo>
                    <a:pt x="574" y="2388"/>
                  </a:lnTo>
                  <a:cubicBezTo>
                    <a:pt x="1275" y="2133"/>
                    <a:pt x="1912" y="1751"/>
                    <a:pt x="2485" y="1242"/>
                  </a:cubicBezTo>
                  <a:cubicBezTo>
                    <a:pt x="2230" y="479"/>
                    <a:pt x="1530" y="1"/>
                    <a:pt x="772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1" name="Google Shape;19571;p25"/>
            <p:cNvSpPr/>
            <p:nvPr/>
          </p:nvSpPr>
          <p:spPr>
            <a:xfrm>
              <a:off x="2693125" y="2812400"/>
              <a:ext cx="47800" cy="13875"/>
            </a:xfrm>
            <a:custGeom>
              <a:avLst/>
              <a:gdLst/>
              <a:ahLst/>
              <a:cxnLst/>
              <a:rect l="l" t="t" r="r" b="b"/>
              <a:pathLst>
                <a:path w="1912" h="555" extrusionOk="0">
                  <a:moveTo>
                    <a:pt x="1265" y="0"/>
                  </a:moveTo>
                  <a:cubicBezTo>
                    <a:pt x="944" y="0"/>
                    <a:pt x="583" y="193"/>
                    <a:pt x="251" y="193"/>
                  </a:cubicBezTo>
                  <a:cubicBezTo>
                    <a:pt x="165" y="193"/>
                    <a:pt x="81" y="180"/>
                    <a:pt x="1" y="148"/>
                  </a:cubicBezTo>
                  <a:lnTo>
                    <a:pt x="1" y="148"/>
                  </a:lnTo>
                  <a:cubicBezTo>
                    <a:pt x="271" y="485"/>
                    <a:pt x="630" y="554"/>
                    <a:pt x="993" y="554"/>
                  </a:cubicBezTo>
                  <a:cubicBezTo>
                    <a:pt x="1246" y="554"/>
                    <a:pt x="1502" y="521"/>
                    <a:pt x="1730" y="521"/>
                  </a:cubicBezTo>
                  <a:cubicBezTo>
                    <a:pt x="1792" y="521"/>
                    <a:pt x="1853" y="523"/>
                    <a:pt x="1911" y="530"/>
                  </a:cubicBezTo>
                  <a:cubicBezTo>
                    <a:pt x="1741" y="117"/>
                    <a:pt x="1515" y="0"/>
                    <a:pt x="1265" y="0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2" name="Google Shape;19572;p25"/>
            <p:cNvSpPr/>
            <p:nvPr/>
          </p:nvSpPr>
          <p:spPr>
            <a:xfrm>
              <a:off x="2836425" y="2911600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764" y="1"/>
                  </a:moveTo>
                  <a:cubicBezTo>
                    <a:pt x="446" y="1"/>
                    <a:pt x="128" y="128"/>
                    <a:pt x="0" y="383"/>
                  </a:cubicBezTo>
                  <a:cubicBezTo>
                    <a:pt x="43" y="393"/>
                    <a:pt x="87" y="399"/>
                    <a:pt x="132" y="399"/>
                  </a:cubicBezTo>
                  <a:cubicBezTo>
                    <a:pt x="358" y="399"/>
                    <a:pt x="605" y="266"/>
                    <a:pt x="764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3" name="Google Shape;19573;p25"/>
            <p:cNvSpPr/>
            <p:nvPr/>
          </p:nvSpPr>
          <p:spPr>
            <a:xfrm>
              <a:off x="2540300" y="28447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4" name="Google Shape;19574;p25"/>
            <p:cNvSpPr/>
            <p:nvPr/>
          </p:nvSpPr>
          <p:spPr>
            <a:xfrm>
              <a:off x="2607150" y="2806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5" name="Google Shape;19575;p25"/>
            <p:cNvSpPr/>
            <p:nvPr/>
          </p:nvSpPr>
          <p:spPr>
            <a:xfrm>
              <a:off x="3559225" y="2652100"/>
              <a:ext cx="783350" cy="369350"/>
            </a:xfrm>
            <a:custGeom>
              <a:avLst/>
              <a:gdLst/>
              <a:ahLst/>
              <a:cxnLst/>
              <a:rect l="l" t="t" r="r" b="b"/>
              <a:pathLst>
                <a:path w="31334" h="14774" extrusionOk="0">
                  <a:moveTo>
                    <a:pt x="5159" y="0"/>
                  </a:moveTo>
                  <a:cubicBezTo>
                    <a:pt x="5032" y="510"/>
                    <a:pt x="4522" y="828"/>
                    <a:pt x="4013" y="828"/>
                  </a:cubicBezTo>
                  <a:cubicBezTo>
                    <a:pt x="3949" y="1656"/>
                    <a:pt x="4713" y="1720"/>
                    <a:pt x="5223" y="2102"/>
                  </a:cubicBezTo>
                  <a:cubicBezTo>
                    <a:pt x="7006" y="3439"/>
                    <a:pt x="9235" y="4140"/>
                    <a:pt x="11082" y="5541"/>
                  </a:cubicBezTo>
                  <a:cubicBezTo>
                    <a:pt x="10063" y="5923"/>
                    <a:pt x="8980" y="5604"/>
                    <a:pt x="8089" y="6178"/>
                  </a:cubicBezTo>
                  <a:cubicBezTo>
                    <a:pt x="7579" y="6560"/>
                    <a:pt x="7579" y="7388"/>
                    <a:pt x="6815" y="7388"/>
                  </a:cubicBezTo>
                  <a:lnTo>
                    <a:pt x="6369" y="7197"/>
                  </a:lnTo>
                  <a:cubicBezTo>
                    <a:pt x="6242" y="7133"/>
                    <a:pt x="6114" y="7133"/>
                    <a:pt x="6051" y="7133"/>
                  </a:cubicBezTo>
                  <a:cubicBezTo>
                    <a:pt x="5831" y="7092"/>
                    <a:pt x="5621" y="7068"/>
                    <a:pt x="5424" y="7068"/>
                  </a:cubicBezTo>
                  <a:cubicBezTo>
                    <a:pt x="4708" y="7068"/>
                    <a:pt x="4177" y="7380"/>
                    <a:pt x="4077" y="8279"/>
                  </a:cubicBezTo>
                  <a:cubicBezTo>
                    <a:pt x="4043" y="9013"/>
                    <a:pt x="4289" y="9188"/>
                    <a:pt x="4623" y="9188"/>
                  </a:cubicBezTo>
                  <a:cubicBezTo>
                    <a:pt x="4926" y="9188"/>
                    <a:pt x="5302" y="9043"/>
                    <a:pt x="5605" y="9043"/>
                  </a:cubicBezTo>
                  <a:cubicBezTo>
                    <a:pt x="5860" y="9043"/>
                    <a:pt x="6051" y="9362"/>
                    <a:pt x="6369" y="9489"/>
                  </a:cubicBezTo>
                  <a:cubicBezTo>
                    <a:pt x="6560" y="9553"/>
                    <a:pt x="6751" y="9553"/>
                    <a:pt x="6942" y="9553"/>
                  </a:cubicBezTo>
                  <a:cubicBezTo>
                    <a:pt x="6942" y="9667"/>
                    <a:pt x="6874" y="9690"/>
                    <a:pt x="6805" y="9690"/>
                  </a:cubicBezTo>
                  <a:cubicBezTo>
                    <a:pt x="6759" y="9690"/>
                    <a:pt x="6713" y="9680"/>
                    <a:pt x="6688" y="9680"/>
                  </a:cubicBezTo>
                  <a:cubicBezTo>
                    <a:pt x="4713" y="10572"/>
                    <a:pt x="2803" y="11654"/>
                    <a:pt x="1020" y="12864"/>
                  </a:cubicBezTo>
                  <a:cubicBezTo>
                    <a:pt x="574" y="13183"/>
                    <a:pt x="1" y="13438"/>
                    <a:pt x="192" y="14138"/>
                  </a:cubicBezTo>
                  <a:cubicBezTo>
                    <a:pt x="574" y="14202"/>
                    <a:pt x="1083" y="14074"/>
                    <a:pt x="1338" y="14584"/>
                  </a:cubicBezTo>
                  <a:cubicBezTo>
                    <a:pt x="1558" y="14719"/>
                    <a:pt x="1764" y="14773"/>
                    <a:pt x="1959" y="14773"/>
                  </a:cubicBezTo>
                  <a:cubicBezTo>
                    <a:pt x="2499" y="14773"/>
                    <a:pt x="2955" y="14355"/>
                    <a:pt x="3376" y="14074"/>
                  </a:cubicBezTo>
                  <a:cubicBezTo>
                    <a:pt x="4268" y="13438"/>
                    <a:pt x="5223" y="12928"/>
                    <a:pt x="6242" y="12546"/>
                  </a:cubicBezTo>
                  <a:cubicBezTo>
                    <a:pt x="7261" y="12100"/>
                    <a:pt x="8280" y="11527"/>
                    <a:pt x="9235" y="10954"/>
                  </a:cubicBezTo>
                  <a:cubicBezTo>
                    <a:pt x="11888" y="9166"/>
                    <a:pt x="14751" y="8579"/>
                    <a:pt x="17822" y="8579"/>
                  </a:cubicBezTo>
                  <a:cubicBezTo>
                    <a:pt x="18142" y="8579"/>
                    <a:pt x="18464" y="8586"/>
                    <a:pt x="18788" y="8598"/>
                  </a:cubicBezTo>
                  <a:cubicBezTo>
                    <a:pt x="19743" y="8619"/>
                    <a:pt x="20705" y="8626"/>
                    <a:pt x="21675" y="8626"/>
                  </a:cubicBezTo>
                  <a:cubicBezTo>
                    <a:pt x="23613" y="8626"/>
                    <a:pt x="25581" y="8598"/>
                    <a:pt x="27576" y="8598"/>
                  </a:cubicBezTo>
                  <a:cubicBezTo>
                    <a:pt x="26430" y="8980"/>
                    <a:pt x="25283" y="9425"/>
                    <a:pt x="24137" y="9935"/>
                  </a:cubicBezTo>
                  <a:cubicBezTo>
                    <a:pt x="23436" y="10317"/>
                    <a:pt x="22354" y="10381"/>
                    <a:pt x="22290" y="11527"/>
                  </a:cubicBezTo>
                  <a:cubicBezTo>
                    <a:pt x="22736" y="11527"/>
                    <a:pt x="23182" y="11463"/>
                    <a:pt x="23628" y="11400"/>
                  </a:cubicBezTo>
                  <a:cubicBezTo>
                    <a:pt x="23684" y="11392"/>
                    <a:pt x="23735" y="11388"/>
                    <a:pt x="23780" y="11388"/>
                  </a:cubicBezTo>
                  <a:cubicBezTo>
                    <a:pt x="24090" y="11388"/>
                    <a:pt x="24145" y="11576"/>
                    <a:pt x="24201" y="11909"/>
                  </a:cubicBezTo>
                  <a:cubicBezTo>
                    <a:pt x="26366" y="10890"/>
                    <a:pt x="28722" y="10317"/>
                    <a:pt x="30696" y="8852"/>
                  </a:cubicBezTo>
                  <a:cubicBezTo>
                    <a:pt x="31142" y="8216"/>
                    <a:pt x="30187" y="7706"/>
                    <a:pt x="30696" y="6878"/>
                  </a:cubicBezTo>
                  <a:cubicBezTo>
                    <a:pt x="31333" y="5732"/>
                    <a:pt x="30633" y="4968"/>
                    <a:pt x="29359" y="4840"/>
                  </a:cubicBezTo>
                  <a:cubicBezTo>
                    <a:pt x="28421" y="4890"/>
                    <a:pt x="27478" y="4905"/>
                    <a:pt x="26532" y="4905"/>
                  </a:cubicBezTo>
                  <a:cubicBezTo>
                    <a:pt x="24980" y="4905"/>
                    <a:pt x="23420" y="4864"/>
                    <a:pt x="21856" y="4864"/>
                  </a:cubicBezTo>
                  <a:cubicBezTo>
                    <a:pt x="20686" y="4864"/>
                    <a:pt x="19514" y="4887"/>
                    <a:pt x="18342" y="4968"/>
                  </a:cubicBezTo>
                  <a:cubicBezTo>
                    <a:pt x="17977" y="5015"/>
                    <a:pt x="17612" y="5038"/>
                    <a:pt x="17248" y="5038"/>
                  </a:cubicBezTo>
                  <a:cubicBezTo>
                    <a:pt x="15646" y="5038"/>
                    <a:pt x="14075" y="4588"/>
                    <a:pt x="12674" y="3758"/>
                  </a:cubicBezTo>
                  <a:lnTo>
                    <a:pt x="12164" y="3439"/>
                  </a:lnTo>
                  <a:cubicBezTo>
                    <a:pt x="12012" y="3337"/>
                    <a:pt x="11838" y="3327"/>
                    <a:pt x="11661" y="3327"/>
                  </a:cubicBezTo>
                  <a:cubicBezTo>
                    <a:pt x="11617" y="3327"/>
                    <a:pt x="11572" y="3328"/>
                    <a:pt x="11528" y="3328"/>
                  </a:cubicBezTo>
                  <a:cubicBezTo>
                    <a:pt x="11305" y="3328"/>
                    <a:pt x="11082" y="3312"/>
                    <a:pt x="10891" y="3121"/>
                  </a:cubicBezTo>
                  <a:cubicBezTo>
                    <a:pt x="9872" y="2675"/>
                    <a:pt x="8853" y="2166"/>
                    <a:pt x="7961" y="1529"/>
                  </a:cubicBezTo>
                  <a:cubicBezTo>
                    <a:pt x="7133" y="892"/>
                    <a:pt x="6178" y="382"/>
                    <a:pt x="5159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6" name="Google Shape;19576;p25"/>
            <p:cNvSpPr/>
            <p:nvPr/>
          </p:nvSpPr>
          <p:spPr>
            <a:xfrm>
              <a:off x="3716850" y="2446900"/>
              <a:ext cx="335950" cy="293550"/>
            </a:xfrm>
            <a:custGeom>
              <a:avLst/>
              <a:gdLst/>
              <a:ahLst/>
              <a:cxnLst/>
              <a:rect l="l" t="t" r="r" b="b"/>
              <a:pathLst>
                <a:path w="13438" h="11742" extrusionOk="0">
                  <a:moveTo>
                    <a:pt x="1905" y="1"/>
                  </a:moveTo>
                  <a:cubicBezTo>
                    <a:pt x="1518" y="1"/>
                    <a:pt x="1156" y="142"/>
                    <a:pt x="828" y="503"/>
                  </a:cubicBezTo>
                  <a:cubicBezTo>
                    <a:pt x="192" y="1203"/>
                    <a:pt x="0" y="2222"/>
                    <a:pt x="446" y="3114"/>
                  </a:cubicBezTo>
                  <a:lnTo>
                    <a:pt x="1529" y="5534"/>
                  </a:lnTo>
                  <a:cubicBezTo>
                    <a:pt x="1911" y="7571"/>
                    <a:pt x="3758" y="8463"/>
                    <a:pt x="5095" y="9800"/>
                  </a:cubicBezTo>
                  <a:cubicBezTo>
                    <a:pt x="6288" y="11050"/>
                    <a:pt x="7936" y="11742"/>
                    <a:pt x="9633" y="11742"/>
                  </a:cubicBezTo>
                  <a:cubicBezTo>
                    <a:pt x="9839" y="11742"/>
                    <a:pt x="10047" y="11732"/>
                    <a:pt x="10254" y="11711"/>
                  </a:cubicBezTo>
                  <a:cubicBezTo>
                    <a:pt x="12483" y="11584"/>
                    <a:pt x="13438" y="9991"/>
                    <a:pt x="12610" y="7890"/>
                  </a:cubicBezTo>
                  <a:cubicBezTo>
                    <a:pt x="12164" y="6807"/>
                    <a:pt x="11655" y="5788"/>
                    <a:pt x="10954" y="4897"/>
                  </a:cubicBezTo>
                  <a:cubicBezTo>
                    <a:pt x="9617" y="3496"/>
                    <a:pt x="8534" y="1776"/>
                    <a:pt x="6433" y="1521"/>
                  </a:cubicBezTo>
                  <a:cubicBezTo>
                    <a:pt x="5286" y="1076"/>
                    <a:pt x="4140" y="757"/>
                    <a:pt x="3057" y="311"/>
                  </a:cubicBezTo>
                  <a:cubicBezTo>
                    <a:pt x="2656" y="126"/>
                    <a:pt x="2269" y="1"/>
                    <a:pt x="1905" y="1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7" name="Google Shape;19577;p25"/>
            <p:cNvSpPr/>
            <p:nvPr/>
          </p:nvSpPr>
          <p:spPr>
            <a:xfrm>
              <a:off x="3543300" y="2128300"/>
              <a:ext cx="883650" cy="745125"/>
            </a:xfrm>
            <a:custGeom>
              <a:avLst/>
              <a:gdLst/>
              <a:ahLst/>
              <a:cxnLst/>
              <a:rect l="l" t="t" r="r" b="b"/>
              <a:pathLst>
                <a:path w="35346" h="29805" extrusionOk="0">
                  <a:moveTo>
                    <a:pt x="1911" y="0"/>
                  </a:moveTo>
                  <a:cubicBezTo>
                    <a:pt x="1637" y="446"/>
                    <a:pt x="1290" y="559"/>
                    <a:pt x="928" y="559"/>
                  </a:cubicBezTo>
                  <a:cubicBezTo>
                    <a:pt x="617" y="559"/>
                    <a:pt x="295" y="475"/>
                    <a:pt x="1" y="446"/>
                  </a:cubicBezTo>
                  <a:lnTo>
                    <a:pt x="1" y="446"/>
                  </a:lnTo>
                  <a:cubicBezTo>
                    <a:pt x="2548" y="3503"/>
                    <a:pt x="5350" y="6369"/>
                    <a:pt x="8407" y="9043"/>
                  </a:cubicBezTo>
                  <a:cubicBezTo>
                    <a:pt x="10190" y="10635"/>
                    <a:pt x="11846" y="12355"/>
                    <a:pt x="13311" y="14202"/>
                  </a:cubicBezTo>
                  <a:cubicBezTo>
                    <a:pt x="14839" y="15221"/>
                    <a:pt x="16240" y="16367"/>
                    <a:pt x="17450" y="17641"/>
                  </a:cubicBezTo>
                  <a:cubicBezTo>
                    <a:pt x="19870" y="19997"/>
                    <a:pt x="22418" y="22099"/>
                    <a:pt x="25220" y="24009"/>
                  </a:cubicBezTo>
                  <a:cubicBezTo>
                    <a:pt x="26580" y="24896"/>
                    <a:pt x="27996" y="26003"/>
                    <a:pt x="29772" y="26003"/>
                  </a:cubicBezTo>
                  <a:cubicBezTo>
                    <a:pt x="29908" y="26003"/>
                    <a:pt x="30047" y="25997"/>
                    <a:pt x="30187" y="25983"/>
                  </a:cubicBezTo>
                  <a:cubicBezTo>
                    <a:pt x="30697" y="26302"/>
                    <a:pt x="31525" y="26620"/>
                    <a:pt x="31079" y="27257"/>
                  </a:cubicBezTo>
                  <a:cubicBezTo>
                    <a:pt x="30506" y="28276"/>
                    <a:pt x="31142" y="28976"/>
                    <a:pt x="31333" y="29804"/>
                  </a:cubicBezTo>
                  <a:lnTo>
                    <a:pt x="31716" y="29804"/>
                  </a:lnTo>
                  <a:cubicBezTo>
                    <a:pt x="31970" y="29613"/>
                    <a:pt x="31907" y="29231"/>
                    <a:pt x="32161" y="29040"/>
                  </a:cubicBezTo>
                  <a:lnTo>
                    <a:pt x="34008" y="29040"/>
                  </a:lnTo>
                  <a:cubicBezTo>
                    <a:pt x="35091" y="28658"/>
                    <a:pt x="35346" y="28212"/>
                    <a:pt x="34454" y="27257"/>
                  </a:cubicBezTo>
                  <a:cubicBezTo>
                    <a:pt x="34072" y="26748"/>
                    <a:pt x="33626" y="26365"/>
                    <a:pt x="33180" y="25983"/>
                  </a:cubicBezTo>
                  <a:cubicBezTo>
                    <a:pt x="31970" y="25028"/>
                    <a:pt x="30697" y="24200"/>
                    <a:pt x="29296" y="23627"/>
                  </a:cubicBezTo>
                  <a:cubicBezTo>
                    <a:pt x="26748" y="22290"/>
                    <a:pt x="24583" y="20443"/>
                    <a:pt x="22163" y="19105"/>
                  </a:cubicBezTo>
                  <a:cubicBezTo>
                    <a:pt x="20889" y="18214"/>
                    <a:pt x="19743" y="17259"/>
                    <a:pt x="18597" y="16240"/>
                  </a:cubicBezTo>
                  <a:cubicBezTo>
                    <a:pt x="16559" y="14074"/>
                    <a:pt x="14139" y="12355"/>
                    <a:pt x="12037" y="10190"/>
                  </a:cubicBezTo>
                  <a:cubicBezTo>
                    <a:pt x="9490" y="7579"/>
                    <a:pt x="6942" y="4968"/>
                    <a:pt x="4268" y="2484"/>
                  </a:cubicBezTo>
                  <a:cubicBezTo>
                    <a:pt x="3504" y="1783"/>
                    <a:pt x="2485" y="1147"/>
                    <a:pt x="2294" y="0"/>
                  </a:cubicBezTo>
                  <a:close/>
                </a:path>
              </a:pathLst>
            </a:custGeom>
            <a:solidFill>
              <a:srgbClr val="D8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8" name="Google Shape;19578;p25"/>
            <p:cNvSpPr/>
            <p:nvPr/>
          </p:nvSpPr>
          <p:spPr>
            <a:xfrm>
              <a:off x="3743925" y="2569300"/>
              <a:ext cx="552475" cy="223225"/>
            </a:xfrm>
            <a:custGeom>
              <a:avLst/>
              <a:gdLst/>
              <a:ahLst/>
              <a:cxnLst/>
              <a:rect l="l" t="t" r="r" b="b"/>
              <a:pathLst>
                <a:path w="22099" h="8929" extrusionOk="0">
                  <a:moveTo>
                    <a:pt x="9425" y="1"/>
                  </a:moveTo>
                  <a:cubicBezTo>
                    <a:pt x="10062" y="1083"/>
                    <a:pt x="10699" y="2166"/>
                    <a:pt x="11209" y="3312"/>
                  </a:cubicBezTo>
                  <a:cubicBezTo>
                    <a:pt x="11845" y="4777"/>
                    <a:pt x="11145" y="6369"/>
                    <a:pt x="9935" y="6369"/>
                  </a:cubicBezTo>
                  <a:cubicBezTo>
                    <a:pt x="9716" y="6376"/>
                    <a:pt x="9499" y="6379"/>
                    <a:pt x="9282" y="6379"/>
                  </a:cubicBezTo>
                  <a:cubicBezTo>
                    <a:pt x="7350" y="6379"/>
                    <a:pt x="5495" y="6075"/>
                    <a:pt x="3949" y="4586"/>
                  </a:cubicBezTo>
                  <a:cubicBezTo>
                    <a:pt x="2675" y="3312"/>
                    <a:pt x="1592" y="1975"/>
                    <a:pt x="446" y="638"/>
                  </a:cubicBezTo>
                  <a:lnTo>
                    <a:pt x="446" y="638"/>
                  </a:lnTo>
                  <a:cubicBezTo>
                    <a:pt x="0" y="1593"/>
                    <a:pt x="319" y="2675"/>
                    <a:pt x="1274" y="3249"/>
                  </a:cubicBezTo>
                  <a:cubicBezTo>
                    <a:pt x="1720" y="3503"/>
                    <a:pt x="2038" y="4013"/>
                    <a:pt x="2611" y="4204"/>
                  </a:cubicBezTo>
                  <a:cubicBezTo>
                    <a:pt x="3503" y="4650"/>
                    <a:pt x="4267" y="5350"/>
                    <a:pt x="4776" y="6178"/>
                  </a:cubicBezTo>
                  <a:cubicBezTo>
                    <a:pt x="4485" y="6373"/>
                    <a:pt x="4118" y="6456"/>
                    <a:pt x="3763" y="6456"/>
                  </a:cubicBezTo>
                  <a:cubicBezTo>
                    <a:pt x="3653" y="6456"/>
                    <a:pt x="3544" y="6448"/>
                    <a:pt x="3439" y="6433"/>
                  </a:cubicBezTo>
                  <a:lnTo>
                    <a:pt x="3439" y="6433"/>
                  </a:lnTo>
                  <a:cubicBezTo>
                    <a:pt x="3637" y="6780"/>
                    <a:pt x="3951" y="6818"/>
                    <a:pt x="4260" y="6818"/>
                  </a:cubicBezTo>
                  <a:cubicBezTo>
                    <a:pt x="4349" y="6818"/>
                    <a:pt x="4437" y="6815"/>
                    <a:pt x="4522" y="6815"/>
                  </a:cubicBezTo>
                  <a:cubicBezTo>
                    <a:pt x="4776" y="6942"/>
                    <a:pt x="4904" y="7006"/>
                    <a:pt x="4585" y="7197"/>
                  </a:cubicBezTo>
                  <a:cubicBezTo>
                    <a:pt x="5956" y="8091"/>
                    <a:pt x="7215" y="8929"/>
                    <a:pt x="8883" y="8929"/>
                  </a:cubicBezTo>
                  <a:cubicBezTo>
                    <a:pt x="8998" y="8929"/>
                    <a:pt x="9115" y="8925"/>
                    <a:pt x="9234" y="8916"/>
                  </a:cubicBezTo>
                  <a:cubicBezTo>
                    <a:pt x="10126" y="8853"/>
                    <a:pt x="11081" y="8725"/>
                    <a:pt x="12036" y="8725"/>
                  </a:cubicBezTo>
                  <a:lnTo>
                    <a:pt x="20379" y="8725"/>
                  </a:lnTo>
                  <a:cubicBezTo>
                    <a:pt x="20634" y="8725"/>
                    <a:pt x="20914" y="8776"/>
                    <a:pt x="21185" y="8776"/>
                  </a:cubicBezTo>
                  <a:cubicBezTo>
                    <a:pt x="21525" y="8776"/>
                    <a:pt x="21851" y="8697"/>
                    <a:pt x="22098" y="8343"/>
                  </a:cubicBezTo>
                  <a:cubicBezTo>
                    <a:pt x="21971" y="8343"/>
                    <a:pt x="21780" y="8343"/>
                    <a:pt x="21589" y="8280"/>
                  </a:cubicBezTo>
                  <a:cubicBezTo>
                    <a:pt x="18851" y="7070"/>
                    <a:pt x="16367" y="5414"/>
                    <a:pt x="14138" y="3503"/>
                  </a:cubicBezTo>
                  <a:cubicBezTo>
                    <a:pt x="12737" y="2102"/>
                    <a:pt x="11145" y="892"/>
                    <a:pt x="942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9" name="Google Shape;19579;p25"/>
            <p:cNvSpPr/>
            <p:nvPr/>
          </p:nvSpPr>
          <p:spPr>
            <a:xfrm>
              <a:off x="5730850" y="2755925"/>
              <a:ext cx="786525" cy="209550"/>
            </a:xfrm>
            <a:custGeom>
              <a:avLst/>
              <a:gdLst/>
              <a:ahLst/>
              <a:cxnLst/>
              <a:rect l="l" t="t" r="r" b="b"/>
              <a:pathLst>
                <a:path w="31461" h="8382" extrusionOk="0">
                  <a:moveTo>
                    <a:pt x="6523" y="1"/>
                  </a:moveTo>
                  <a:cubicBezTo>
                    <a:pt x="6094" y="1"/>
                    <a:pt x="5877" y="348"/>
                    <a:pt x="5732" y="878"/>
                  </a:cubicBezTo>
                  <a:lnTo>
                    <a:pt x="4968" y="878"/>
                  </a:lnTo>
                  <a:cubicBezTo>
                    <a:pt x="4708" y="713"/>
                    <a:pt x="4422" y="679"/>
                    <a:pt x="4129" y="679"/>
                  </a:cubicBezTo>
                  <a:cubicBezTo>
                    <a:pt x="3925" y="679"/>
                    <a:pt x="3718" y="695"/>
                    <a:pt x="3514" y="695"/>
                  </a:cubicBezTo>
                  <a:cubicBezTo>
                    <a:pt x="3221" y="695"/>
                    <a:pt x="2935" y="662"/>
                    <a:pt x="2675" y="496"/>
                  </a:cubicBezTo>
                  <a:lnTo>
                    <a:pt x="1911" y="496"/>
                  </a:lnTo>
                  <a:cubicBezTo>
                    <a:pt x="1593" y="687"/>
                    <a:pt x="1338" y="1069"/>
                    <a:pt x="1020" y="1133"/>
                  </a:cubicBezTo>
                  <a:cubicBezTo>
                    <a:pt x="1" y="1324"/>
                    <a:pt x="1" y="2025"/>
                    <a:pt x="1" y="2789"/>
                  </a:cubicBezTo>
                  <a:cubicBezTo>
                    <a:pt x="956" y="3617"/>
                    <a:pt x="2230" y="3107"/>
                    <a:pt x="3376" y="3489"/>
                  </a:cubicBezTo>
                  <a:cubicBezTo>
                    <a:pt x="3694" y="3553"/>
                    <a:pt x="4076" y="3617"/>
                    <a:pt x="4395" y="3808"/>
                  </a:cubicBezTo>
                  <a:cubicBezTo>
                    <a:pt x="4611" y="3851"/>
                    <a:pt x="4828" y="3982"/>
                    <a:pt x="5044" y="3982"/>
                  </a:cubicBezTo>
                  <a:cubicBezTo>
                    <a:pt x="5146" y="3982"/>
                    <a:pt x="5248" y="3953"/>
                    <a:pt x="5350" y="3871"/>
                  </a:cubicBezTo>
                  <a:cubicBezTo>
                    <a:pt x="5590" y="3808"/>
                    <a:pt x="5827" y="3783"/>
                    <a:pt x="6062" y="3783"/>
                  </a:cubicBezTo>
                  <a:cubicBezTo>
                    <a:pt x="7014" y="3783"/>
                    <a:pt x="7934" y="4202"/>
                    <a:pt x="8853" y="4254"/>
                  </a:cubicBezTo>
                  <a:cubicBezTo>
                    <a:pt x="10126" y="4317"/>
                    <a:pt x="11464" y="4572"/>
                    <a:pt x="12738" y="4890"/>
                  </a:cubicBezTo>
                  <a:cubicBezTo>
                    <a:pt x="14521" y="5400"/>
                    <a:pt x="16240" y="6037"/>
                    <a:pt x="17960" y="6546"/>
                  </a:cubicBezTo>
                  <a:cubicBezTo>
                    <a:pt x="18192" y="6972"/>
                    <a:pt x="18495" y="7092"/>
                    <a:pt x="18839" y="7092"/>
                  </a:cubicBezTo>
                  <a:cubicBezTo>
                    <a:pt x="19062" y="7092"/>
                    <a:pt x="19302" y="7042"/>
                    <a:pt x="19552" y="6992"/>
                  </a:cubicBezTo>
                  <a:lnTo>
                    <a:pt x="20634" y="6992"/>
                  </a:lnTo>
                  <a:cubicBezTo>
                    <a:pt x="20818" y="7115"/>
                    <a:pt x="21022" y="7145"/>
                    <a:pt x="21233" y="7145"/>
                  </a:cubicBezTo>
                  <a:cubicBezTo>
                    <a:pt x="21445" y="7145"/>
                    <a:pt x="21665" y="7114"/>
                    <a:pt x="21878" y="7114"/>
                  </a:cubicBezTo>
                  <a:cubicBezTo>
                    <a:pt x="22113" y="7114"/>
                    <a:pt x="22341" y="7152"/>
                    <a:pt x="22545" y="7310"/>
                  </a:cubicBezTo>
                  <a:cubicBezTo>
                    <a:pt x="22636" y="7300"/>
                    <a:pt x="22726" y="7295"/>
                    <a:pt x="22815" y="7295"/>
                  </a:cubicBezTo>
                  <a:cubicBezTo>
                    <a:pt x="23699" y="7295"/>
                    <a:pt x="24506" y="7772"/>
                    <a:pt x="25346" y="7772"/>
                  </a:cubicBezTo>
                  <a:cubicBezTo>
                    <a:pt x="25431" y="7772"/>
                    <a:pt x="25516" y="7767"/>
                    <a:pt x="25602" y="7756"/>
                  </a:cubicBezTo>
                  <a:cubicBezTo>
                    <a:pt x="25724" y="7743"/>
                    <a:pt x="25845" y="7736"/>
                    <a:pt x="25966" y="7736"/>
                  </a:cubicBezTo>
                  <a:cubicBezTo>
                    <a:pt x="27202" y="7736"/>
                    <a:pt x="28380" y="8382"/>
                    <a:pt x="29599" y="8382"/>
                  </a:cubicBezTo>
                  <a:cubicBezTo>
                    <a:pt x="29940" y="8382"/>
                    <a:pt x="30283" y="8331"/>
                    <a:pt x="30633" y="8202"/>
                  </a:cubicBezTo>
                  <a:cubicBezTo>
                    <a:pt x="31270" y="7820"/>
                    <a:pt x="30887" y="6928"/>
                    <a:pt x="31461" y="6482"/>
                  </a:cubicBezTo>
                  <a:cubicBezTo>
                    <a:pt x="31333" y="5973"/>
                    <a:pt x="31015" y="5782"/>
                    <a:pt x="30569" y="5655"/>
                  </a:cubicBezTo>
                  <a:cubicBezTo>
                    <a:pt x="30378" y="5655"/>
                    <a:pt x="30187" y="5655"/>
                    <a:pt x="30060" y="5718"/>
                  </a:cubicBezTo>
                  <a:cubicBezTo>
                    <a:pt x="29741" y="5909"/>
                    <a:pt x="29614" y="6228"/>
                    <a:pt x="29677" y="6546"/>
                  </a:cubicBezTo>
                  <a:cubicBezTo>
                    <a:pt x="29614" y="6291"/>
                    <a:pt x="29486" y="6100"/>
                    <a:pt x="29359" y="5846"/>
                  </a:cubicBezTo>
                  <a:cubicBezTo>
                    <a:pt x="29232" y="5718"/>
                    <a:pt x="29104" y="5655"/>
                    <a:pt x="28913" y="5591"/>
                  </a:cubicBezTo>
                  <a:cubicBezTo>
                    <a:pt x="28340" y="5336"/>
                    <a:pt x="27703" y="5527"/>
                    <a:pt x="27066" y="5272"/>
                  </a:cubicBezTo>
                  <a:cubicBezTo>
                    <a:pt x="26939" y="5272"/>
                    <a:pt x="26748" y="5145"/>
                    <a:pt x="26621" y="5145"/>
                  </a:cubicBezTo>
                  <a:cubicBezTo>
                    <a:pt x="26366" y="5145"/>
                    <a:pt x="26175" y="5081"/>
                    <a:pt x="25920" y="5081"/>
                  </a:cubicBezTo>
                  <a:lnTo>
                    <a:pt x="25474" y="5018"/>
                  </a:lnTo>
                  <a:cubicBezTo>
                    <a:pt x="25156" y="4954"/>
                    <a:pt x="24837" y="4827"/>
                    <a:pt x="24583" y="4699"/>
                  </a:cubicBezTo>
                  <a:cubicBezTo>
                    <a:pt x="24010" y="4572"/>
                    <a:pt x="23373" y="4445"/>
                    <a:pt x="22800" y="4381"/>
                  </a:cubicBezTo>
                  <a:cubicBezTo>
                    <a:pt x="21399" y="4063"/>
                    <a:pt x="19870" y="4508"/>
                    <a:pt x="18533" y="3808"/>
                  </a:cubicBezTo>
                  <a:cubicBezTo>
                    <a:pt x="15476" y="1961"/>
                    <a:pt x="11910" y="1897"/>
                    <a:pt x="8598" y="878"/>
                  </a:cubicBezTo>
                  <a:cubicBezTo>
                    <a:pt x="8216" y="815"/>
                    <a:pt x="7770" y="624"/>
                    <a:pt x="7452" y="369"/>
                  </a:cubicBezTo>
                  <a:cubicBezTo>
                    <a:pt x="7324" y="305"/>
                    <a:pt x="7197" y="178"/>
                    <a:pt x="7006" y="114"/>
                  </a:cubicBezTo>
                  <a:cubicBezTo>
                    <a:pt x="6820" y="37"/>
                    <a:pt x="6660" y="1"/>
                    <a:pt x="6523" y="1"/>
                  </a:cubicBezTo>
                  <a:close/>
                </a:path>
              </a:pathLst>
            </a:custGeom>
            <a:solidFill>
              <a:srgbClr val="CB4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0" name="Google Shape;19580;p25"/>
            <p:cNvSpPr/>
            <p:nvPr/>
          </p:nvSpPr>
          <p:spPr>
            <a:xfrm>
              <a:off x="5815225" y="2921150"/>
              <a:ext cx="402850" cy="257950"/>
            </a:xfrm>
            <a:custGeom>
              <a:avLst/>
              <a:gdLst/>
              <a:ahLst/>
              <a:cxnLst/>
              <a:rect l="l" t="t" r="r" b="b"/>
              <a:pathLst>
                <a:path w="16114" h="10318" extrusionOk="0">
                  <a:moveTo>
                    <a:pt x="14521" y="1"/>
                  </a:moveTo>
                  <a:cubicBezTo>
                    <a:pt x="14330" y="383"/>
                    <a:pt x="14011" y="701"/>
                    <a:pt x="13566" y="829"/>
                  </a:cubicBezTo>
                  <a:cubicBezTo>
                    <a:pt x="9426" y="2612"/>
                    <a:pt x="5860" y="5223"/>
                    <a:pt x="2166" y="7707"/>
                  </a:cubicBezTo>
                  <a:cubicBezTo>
                    <a:pt x="1402" y="8280"/>
                    <a:pt x="447" y="8598"/>
                    <a:pt x="1" y="9553"/>
                  </a:cubicBezTo>
                  <a:cubicBezTo>
                    <a:pt x="383" y="9808"/>
                    <a:pt x="893" y="9872"/>
                    <a:pt x="1211" y="10318"/>
                  </a:cubicBezTo>
                  <a:cubicBezTo>
                    <a:pt x="3058" y="9235"/>
                    <a:pt x="4777" y="8025"/>
                    <a:pt x="6433" y="6624"/>
                  </a:cubicBezTo>
                  <a:cubicBezTo>
                    <a:pt x="7579" y="5669"/>
                    <a:pt x="8598" y="4522"/>
                    <a:pt x="9872" y="4013"/>
                  </a:cubicBezTo>
                  <a:cubicBezTo>
                    <a:pt x="11655" y="3249"/>
                    <a:pt x="13184" y="2039"/>
                    <a:pt x="14967" y="1338"/>
                  </a:cubicBezTo>
                  <a:cubicBezTo>
                    <a:pt x="15412" y="1211"/>
                    <a:pt x="15858" y="829"/>
                    <a:pt x="16113" y="383"/>
                  </a:cubicBezTo>
                  <a:lnTo>
                    <a:pt x="14521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1" name="Google Shape;19581;p25"/>
            <p:cNvSpPr/>
            <p:nvPr/>
          </p:nvSpPr>
          <p:spPr>
            <a:xfrm>
              <a:off x="5512750" y="2834875"/>
              <a:ext cx="339125" cy="325125"/>
            </a:xfrm>
            <a:custGeom>
              <a:avLst/>
              <a:gdLst/>
              <a:ahLst/>
              <a:cxnLst/>
              <a:rect l="l" t="t" r="r" b="b"/>
              <a:pathLst>
                <a:path w="13565" h="13005" extrusionOk="0">
                  <a:moveTo>
                    <a:pt x="12649" y="1"/>
                  </a:moveTo>
                  <a:cubicBezTo>
                    <a:pt x="12614" y="1"/>
                    <a:pt x="12579" y="5"/>
                    <a:pt x="12546" y="13"/>
                  </a:cubicBezTo>
                  <a:cubicBezTo>
                    <a:pt x="9807" y="1350"/>
                    <a:pt x="7578" y="3452"/>
                    <a:pt x="5158" y="5108"/>
                  </a:cubicBezTo>
                  <a:cubicBezTo>
                    <a:pt x="3630" y="6127"/>
                    <a:pt x="2293" y="7337"/>
                    <a:pt x="1146" y="8738"/>
                  </a:cubicBezTo>
                  <a:cubicBezTo>
                    <a:pt x="637" y="9311"/>
                    <a:pt x="0" y="9884"/>
                    <a:pt x="318" y="10776"/>
                  </a:cubicBezTo>
                  <a:cubicBezTo>
                    <a:pt x="637" y="10967"/>
                    <a:pt x="764" y="11412"/>
                    <a:pt x="573" y="11731"/>
                  </a:cubicBezTo>
                  <a:cubicBezTo>
                    <a:pt x="382" y="12113"/>
                    <a:pt x="318" y="12559"/>
                    <a:pt x="318" y="13004"/>
                  </a:cubicBezTo>
                  <a:cubicBezTo>
                    <a:pt x="1465" y="11731"/>
                    <a:pt x="2484" y="10266"/>
                    <a:pt x="3630" y="8929"/>
                  </a:cubicBezTo>
                  <a:cubicBezTo>
                    <a:pt x="4394" y="8037"/>
                    <a:pt x="5477" y="7719"/>
                    <a:pt x="6305" y="6891"/>
                  </a:cubicBezTo>
                  <a:cubicBezTo>
                    <a:pt x="8406" y="4726"/>
                    <a:pt x="10763" y="2815"/>
                    <a:pt x="13310" y="1223"/>
                  </a:cubicBezTo>
                  <a:cubicBezTo>
                    <a:pt x="13565" y="905"/>
                    <a:pt x="13310" y="650"/>
                    <a:pt x="13310" y="395"/>
                  </a:cubicBezTo>
                  <a:cubicBezTo>
                    <a:pt x="13144" y="174"/>
                    <a:pt x="12882" y="1"/>
                    <a:pt x="12649" y="1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2" name="Google Shape;19582;p25"/>
            <p:cNvSpPr/>
            <p:nvPr/>
          </p:nvSpPr>
          <p:spPr>
            <a:xfrm>
              <a:off x="5863000" y="2846125"/>
              <a:ext cx="87600" cy="18800"/>
            </a:xfrm>
            <a:custGeom>
              <a:avLst/>
              <a:gdLst/>
              <a:ahLst/>
              <a:cxnLst/>
              <a:rect l="l" t="t" r="r" b="b"/>
              <a:pathLst>
                <a:path w="3504" h="752" extrusionOk="0">
                  <a:moveTo>
                    <a:pt x="1138" y="0"/>
                  </a:moveTo>
                  <a:cubicBezTo>
                    <a:pt x="772" y="0"/>
                    <a:pt x="395" y="90"/>
                    <a:pt x="0" y="327"/>
                  </a:cubicBezTo>
                  <a:cubicBezTo>
                    <a:pt x="1021" y="381"/>
                    <a:pt x="1951" y="752"/>
                    <a:pt x="2944" y="752"/>
                  </a:cubicBezTo>
                  <a:cubicBezTo>
                    <a:pt x="3128" y="752"/>
                    <a:pt x="3314" y="739"/>
                    <a:pt x="3503" y="709"/>
                  </a:cubicBezTo>
                  <a:cubicBezTo>
                    <a:pt x="2712" y="446"/>
                    <a:pt x="1952" y="0"/>
                    <a:pt x="1138" y="0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3" name="Google Shape;19583;p25"/>
            <p:cNvSpPr/>
            <p:nvPr/>
          </p:nvSpPr>
          <p:spPr>
            <a:xfrm>
              <a:off x="5834350" y="2844750"/>
              <a:ext cx="30275" cy="19425"/>
            </a:xfrm>
            <a:custGeom>
              <a:avLst/>
              <a:gdLst/>
              <a:ahLst/>
              <a:cxnLst/>
              <a:rect l="l" t="t" r="r" b="b"/>
              <a:pathLst>
                <a:path w="1211" h="777" extrusionOk="0">
                  <a:moveTo>
                    <a:pt x="382" y="0"/>
                  </a:moveTo>
                  <a:cubicBezTo>
                    <a:pt x="0" y="255"/>
                    <a:pt x="382" y="510"/>
                    <a:pt x="382" y="764"/>
                  </a:cubicBezTo>
                  <a:cubicBezTo>
                    <a:pt x="432" y="772"/>
                    <a:pt x="479" y="776"/>
                    <a:pt x="524" y="776"/>
                  </a:cubicBezTo>
                  <a:cubicBezTo>
                    <a:pt x="829" y="776"/>
                    <a:pt x="1044" y="596"/>
                    <a:pt x="1210" y="318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4" name="Google Shape;19584;p25"/>
            <p:cNvSpPr/>
            <p:nvPr/>
          </p:nvSpPr>
          <p:spPr>
            <a:xfrm>
              <a:off x="2960600" y="2919575"/>
              <a:ext cx="383725" cy="202225"/>
            </a:xfrm>
            <a:custGeom>
              <a:avLst/>
              <a:gdLst/>
              <a:ahLst/>
              <a:cxnLst/>
              <a:rect l="l" t="t" r="r" b="b"/>
              <a:pathLst>
                <a:path w="15349" h="8089" extrusionOk="0">
                  <a:moveTo>
                    <a:pt x="13884" y="0"/>
                  </a:moveTo>
                  <a:cubicBezTo>
                    <a:pt x="12228" y="128"/>
                    <a:pt x="10572" y="701"/>
                    <a:pt x="9171" y="1592"/>
                  </a:cubicBezTo>
                  <a:cubicBezTo>
                    <a:pt x="8407" y="2293"/>
                    <a:pt x="7579" y="2802"/>
                    <a:pt x="6624" y="3121"/>
                  </a:cubicBezTo>
                  <a:cubicBezTo>
                    <a:pt x="4140" y="3949"/>
                    <a:pt x="2102" y="5477"/>
                    <a:pt x="1" y="6942"/>
                  </a:cubicBezTo>
                  <a:cubicBezTo>
                    <a:pt x="1020" y="7005"/>
                    <a:pt x="1020" y="7005"/>
                    <a:pt x="446" y="7961"/>
                  </a:cubicBezTo>
                  <a:cubicBezTo>
                    <a:pt x="446" y="7961"/>
                    <a:pt x="446" y="8024"/>
                    <a:pt x="383" y="8088"/>
                  </a:cubicBezTo>
                  <a:cubicBezTo>
                    <a:pt x="701" y="8024"/>
                    <a:pt x="956" y="7897"/>
                    <a:pt x="1274" y="7770"/>
                  </a:cubicBezTo>
                  <a:cubicBezTo>
                    <a:pt x="3185" y="6432"/>
                    <a:pt x="5223" y="5222"/>
                    <a:pt x="7388" y="4140"/>
                  </a:cubicBezTo>
                  <a:cubicBezTo>
                    <a:pt x="9744" y="2866"/>
                    <a:pt x="12292" y="1911"/>
                    <a:pt x="14903" y="1210"/>
                  </a:cubicBezTo>
                  <a:cubicBezTo>
                    <a:pt x="15348" y="191"/>
                    <a:pt x="14521" y="191"/>
                    <a:pt x="13884" y="0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5" name="Google Shape;19585;p25"/>
            <p:cNvSpPr/>
            <p:nvPr/>
          </p:nvSpPr>
          <p:spPr>
            <a:xfrm>
              <a:off x="3008375" y="2882850"/>
              <a:ext cx="335950" cy="76550"/>
            </a:xfrm>
            <a:custGeom>
              <a:avLst/>
              <a:gdLst/>
              <a:ahLst/>
              <a:cxnLst/>
              <a:rect l="l" t="t" r="r" b="b"/>
              <a:pathLst>
                <a:path w="13438" h="3062" extrusionOk="0">
                  <a:moveTo>
                    <a:pt x="338" y="0"/>
                  </a:moveTo>
                  <a:cubicBezTo>
                    <a:pt x="226" y="0"/>
                    <a:pt x="113" y="2"/>
                    <a:pt x="0" y="4"/>
                  </a:cubicBezTo>
                  <a:cubicBezTo>
                    <a:pt x="734" y="1303"/>
                    <a:pt x="1668" y="2351"/>
                    <a:pt x="3112" y="2351"/>
                  </a:cubicBezTo>
                  <a:cubicBezTo>
                    <a:pt x="3297" y="2351"/>
                    <a:pt x="3491" y="2333"/>
                    <a:pt x="3694" y="2297"/>
                  </a:cubicBezTo>
                  <a:cubicBezTo>
                    <a:pt x="4025" y="2214"/>
                    <a:pt x="4356" y="2174"/>
                    <a:pt x="4683" y="2174"/>
                  </a:cubicBezTo>
                  <a:cubicBezTo>
                    <a:pt x="5613" y="2174"/>
                    <a:pt x="6506" y="2496"/>
                    <a:pt x="7260" y="3061"/>
                  </a:cubicBezTo>
                  <a:cubicBezTo>
                    <a:pt x="8852" y="3061"/>
                    <a:pt x="10253" y="2042"/>
                    <a:pt x="11845" y="1915"/>
                  </a:cubicBezTo>
                  <a:cubicBezTo>
                    <a:pt x="11979" y="1736"/>
                    <a:pt x="12184" y="1714"/>
                    <a:pt x="12403" y="1714"/>
                  </a:cubicBezTo>
                  <a:cubicBezTo>
                    <a:pt x="12476" y="1714"/>
                    <a:pt x="12550" y="1717"/>
                    <a:pt x="12624" y="1717"/>
                  </a:cubicBezTo>
                  <a:cubicBezTo>
                    <a:pt x="12965" y="1717"/>
                    <a:pt x="13301" y="1665"/>
                    <a:pt x="13437" y="1087"/>
                  </a:cubicBezTo>
                  <a:cubicBezTo>
                    <a:pt x="12772" y="813"/>
                    <a:pt x="12058" y="683"/>
                    <a:pt x="11340" y="683"/>
                  </a:cubicBezTo>
                  <a:cubicBezTo>
                    <a:pt x="10891" y="683"/>
                    <a:pt x="10440" y="734"/>
                    <a:pt x="9999" y="832"/>
                  </a:cubicBezTo>
                  <a:cubicBezTo>
                    <a:pt x="9616" y="960"/>
                    <a:pt x="9218" y="1023"/>
                    <a:pt x="8820" y="1023"/>
                  </a:cubicBezTo>
                  <a:cubicBezTo>
                    <a:pt x="8422" y="1023"/>
                    <a:pt x="8024" y="960"/>
                    <a:pt x="7642" y="832"/>
                  </a:cubicBezTo>
                  <a:cubicBezTo>
                    <a:pt x="5205" y="650"/>
                    <a:pt x="2826" y="0"/>
                    <a:pt x="338" y="0"/>
                  </a:cubicBezTo>
                  <a:close/>
                </a:path>
              </a:pathLst>
            </a:custGeom>
            <a:solidFill>
              <a:srgbClr val="F6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6" name="Google Shape;19586;p25"/>
            <p:cNvSpPr/>
            <p:nvPr/>
          </p:nvSpPr>
          <p:spPr>
            <a:xfrm>
              <a:off x="5950575" y="2948550"/>
              <a:ext cx="581125" cy="477725"/>
            </a:xfrm>
            <a:custGeom>
              <a:avLst/>
              <a:gdLst/>
              <a:ahLst/>
              <a:cxnLst/>
              <a:rect l="l" t="t" r="r" b="b"/>
              <a:pathLst>
                <a:path w="23245" h="19109" extrusionOk="0">
                  <a:moveTo>
                    <a:pt x="22563" y="0"/>
                  </a:moveTo>
                  <a:cubicBezTo>
                    <a:pt x="22425" y="0"/>
                    <a:pt x="22269" y="20"/>
                    <a:pt x="22098" y="51"/>
                  </a:cubicBezTo>
                  <a:cubicBezTo>
                    <a:pt x="21747" y="315"/>
                    <a:pt x="21334" y="457"/>
                    <a:pt x="20903" y="457"/>
                  </a:cubicBezTo>
                  <a:cubicBezTo>
                    <a:pt x="20710" y="457"/>
                    <a:pt x="20512" y="429"/>
                    <a:pt x="20315" y="370"/>
                  </a:cubicBezTo>
                  <a:cubicBezTo>
                    <a:pt x="19427" y="123"/>
                    <a:pt x="18500" y="29"/>
                    <a:pt x="17564" y="29"/>
                  </a:cubicBezTo>
                  <a:cubicBezTo>
                    <a:pt x="17293" y="29"/>
                    <a:pt x="17021" y="37"/>
                    <a:pt x="16749" y="51"/>
                  </a:cubicBezTo>
                  <a:cubicBezTo>
                    <a:pt x="17018" y="401"/>
                    <a:pt x="17401" y="444"/>
                    <a:pt x="17802" y="444"/>
                  </a:cubicBezTo>
                  <a:cubicBezTo>
                    <a:pt x="17931" y="444"/>
                    <a:pt x="18062" y="439"/>
                    <a:pt x="18191" y="439"/>
                  </a:cubicBezTo>
                  <a:cubicBezTo>
                    <a:pt x="18611" y="439"/>
                    <a:pt x="19015" y="486"/>
                    <a:pt x="19296" y="879"/>
                  </a:cubicBezTo>
                  <a:cubicBezTo>
                    <a:pt x="18214" y="2089"/>
                    <a:pt x="16940" y="3172"/>
                    <a:pt x="15539" y="4063"/>
                  </a:cubicBezTo>
                  <a:cubicBezTo>
                    <a:pt x="13565" y="5210"/>
                    <a:pt x="11845" y="6611"/>
                    <a:pt x="10253" y="8266"/>
                  </a:cubicBezTo>
                  <a:cubicBezTo>
                    <a:pt x="9871" y="8840"/>
                    <a:pt x="9425" y="9413"/>
                    <a:pt x="8916" y="9858"/>
                  </a:cubicBezTo>
                  <a:cubicBezTo>
                    <a:pt x="5477" y="12406"/>
                    <a:pt x="2930" y="15845"/>
                    <a:pt x="0" y="18774"/>
                  </a:cubicBezTo>
                  <a:cubicBezTo>
                    <a:pt x="96" y="18997"/>
                    <a:pt x="303" y="19109"/>
                    <a:pt x="518" y="19109"/>
                  </a:cubicBezTo>
                  <a:cubicBezTo>
                    <a:pt x="732" y="19109"/>
                    <a:pt x="955" y="18997"/>
                    <a:pt x="1083" y="18774"/>
                  </a:cubicBezTo>
                  <a:cubicBezTo>
                    <a:pt x="1274" y="18583"/>
                    <a:pt x="1529" y="18392"/>
                    <a:pt x="1847" y="18392"/>
                  </a:cubicBezTo>
                  <a:cubicBezTo>
                    <a:pt x="1974" y="18201"/>
                    <a:pt x="2165" y="18137"/>
                    <a:pt x="2229" y="18010"/>
                  </a:cubicBezTo>
                  <a:cubicBezTo>
                    <a:pt x="2675" y="17946"/>
                    <a:pt x="3057" y="17819"/>
                    <a:pt x="3375" y="17564"/>
                  </a:cubicBezTo>
                  <a:lnTo>
                    <a:pt x="4458" y="16354"/>
                  </a:lnTo>
                  <a:cubicBezTo>
                    <a:pt x="4649" y="15972"/>
                    <a:pt x="4331" y="15463"/>
                    <a:pt x="4776" y="15208"/>
                  </a:cubicBezTo>
                  <a:cubicBezTo>
                    <a:pt x="6878" y="13998"/>
                    <a:pt x="8470" y="12215"/>
                    <a:pt x="10126" y="10623"/>
                  </a:cubicBezTo>
                  <a:cubicBezTo>
                    <a:pt x="10890" y="9922"/>
                    <a:pt x="11208" y="8903"/>
                    <a:pt x="12164" y="8457"/>
                  </a:cubicBezTo>
                  <a:cubicBezTo>
                    <a:pt x="12546" y="7630"/>
                    <a:pt x="13374" y="7311"/>
                    <a:pt x="14011" y="6865"/>
                  </a:cubicBezTo>
                  <a:cubicBezTo>
                    <a:pt x="15093" y="6165"/>
                    <a:pt x="15730" y="4955"/>
                    <a:pt x="16813" y="4318"/>
                  </a:cubicBezTo>
                  <a:cubicBezTo>
                    <a:pt x="17895" y="3745"/>
                    <a:pt x="18851" y="3044"/>
                    <a:pt x="19678" y="2216"/>
                  </a:cubicBezTo>
                  <a:cubicBezTo>
                    <a:pt x="20480" y="1300"/>
                    <a:pt x="21642" y="796"/>
                    <a:pt x="22840" y="796"/>
                  </a:cubicBezTo>
                  <a:cubicBezTo>
                    <a:pt x="22975" y="796"/>
                    <a:pt x="23110" y="803"/>
                    <a:pt x="23245" y="815"/>
                  </a:cubicBezTo>
                  <a:cubicBezTo>
                    <a:pt x="23245" y="190"/>
                    <a:pt x="22990" y="0"/>
                    <a:pt x="22563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7" name="Google Shape;19587;p25"/>
            <p:cNvSpPr/>
            <p:nvPr/>
          </p:nvSpPr>
          <p:spPr>
            <a:xfrm>
              <a:off x="6245100" y="2930100"/>
              <a:ext cx="47800" cy="10800"/>
            </a:xfrm>
            <a:custGeom>
              <a:avLst/>
              <a:gdLst/>
              <a:ahLst/>
              <a:cxnLst/>
              <a:rect l="l" t="t" r="r" b="b"/>
              <a:pathLst>
                <a:path w="1912" h="432" extrusionOk="0">
                  <a:moveTo>
                    <a:pt x="969" y="0"/>
                  </a:moveTo>
                  <a:cubicBezTo>
                    <a:pt x="726" y="0"/>
                    <a:pt x="471" y="34"/>
                    <a:pt x="213" y="34"/>
                  </a:cubicBezTo>
                  <a:cubicBezTo>
                    <a:pt x="143" y="34"/>
                    <a:pt x="72" y="31"/>
                    <a:pt x="1" y="25"/>
                  </a:cubicBezTo>
                  <a:lnTo>
                    <a:pt x="1" y="25"/>
                  </a:lnTo>
                  <a:cubicBezTo>
                    <a:pt x="304" y="362"/>
                    <a:pt x="644" y="432"/>
                    <a:pt x="991" y="432"/>
                  </a:cubicBezTo>
                  <a:cubicBezTo>
                    <a:pt x="1232" y="432"/>
                    <a:pt x="1477" y="398"/>
                    <a:pt x="1716" y="398"/>
                  </a:cubicBezTo>
                  <a:cubicBezTo>
                    <a:pt x="1782" y="398"/>
                    <a:pt x="1847" y="401"/>
                    <a:pt x="1911" y="407"/>
                  </a:cubicBezTo>
                  <a:cubicBezTo>
                    <a:pt x="1641" y="70"/>
                    <a:pt x="1318" y="0"/>
                    <a:pt x="969" y="0"/>
                  </a:cubicBez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8" name="Google Shape;19588;p25"/>
            <p:cNvSpPr/>
            <p:nvPr/>
          </p:nvSpPr>
          <p:spPr>
            <a:xfrm>
              <a:off x="2177300" y="2110775"/>
              <a:ext cx="410775" cy="371150"/>
            </a:xfrm>
            <a:custGeom>
              <a:avLst/>
              <a:gdLst/>
              <a:ahLst/>
              <a:cxnLst/>
              <a:rect l="l" t="t" r="r" b="b"/>
              <a:pathLst>
                <a:path w="16431" h="14846" extrusionOk="0">
                  <a:moveTo>
                    <a:pt x="1974" y="1"/>
                  </a:moveTo>
                  <a:cubicBezTo>
                    <a:pt x="1529" y="574"/>
                    <a:pt x="573" y="1"/>
                    <a:pt x="0" y="892"/>
                  </a:cubicBezTo>
                  <a:cubicBezTo>
                    <a:pt x="1465" y="2357"/>
                    <a:pt x="2738" y="4013"/>
                    <a:pt x="4458" y="5223"/>
                  </a:cubicBezTo>
                  <a:cubicBezTo>
                    <a:pt x="6368" y="6560"/>
                    <a:pt x="8152" y="8152"/>
                    <a:pt x="9680" y="9872"/>
                  </a:cubicBezTo>
                  <a:cubicBezTo>
                    <a:pt x="11336" y="11782"/>
                    <a:pt x="13246" y="13438"/>
                    <a:pt x="15284" y="14839"/>
                  </a:cubicBezTo>
                  <a:cubicBezTo>
                    <a:pt x="15343" y="14844"/>
                    <a:pt x="15400" y="14846"/>
                    <a:pt x="15454" y="14846"/>
                  </a:cubicBezTo>
                  <a:cubicBezTo>
                    <a:pt x="16156" y="14846"/>
                    <a:pt x="16431" y="14462"/>
                    <a:pt x="16431" y="13693"/>
                  </a:cubicBezTo>
                  <a:cubicBezTo>
                    <a:pt x="16303" y="13565"/>
                    <a:pt x="16176" y="13438"/>
                    <a:pt x="16048" y="13311"/>
                  </a:cubicBezTo>
                  <a:cubicBezTo>
                    <a:pt x="13183" y="10763"/>
                    <a:pt x="10572" y="7898"/>
                    <a:pt x="7770" y="5223"/>
                  </a:cubicBezTo>
                  <a:cubicBezTo>
                    <a:pt x="5859" y="3440"/>
                    <a:pt x="3885" y="1784"/>
                    <a:pt x="1974" y="1"/>
                  </a:cubicBez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9" name="Google Shape;19589;p25"/>
            <p:cNvSpPr/>
            <p:nvPr/>
          </p:nvSpPr>
          <p:spPr>
            <a:xfrm>
              <a:off x="2570550" y="2470100"/>
              <a:ext cx="550875" cy="403900"/>
            </a:xfrm>
            <a:custGeom>
              <a:avLst/>
              <a:gdLst/>
              <a:ahLst/>
              <a:cxnLst/>
              <a:rect l="l" t="t" r="r" b="b"/>
              <a:pathLst>
                <a:path w="22035" h="16156" extrusionOk="0">
                  <a:moveTo>
                    <a:pt x="1179" y="1"/>
                  </a:moveTo>
                  <a:cubicBezTo>
                    <a:pt x="832" y="1"/>
                    <a:pt x="523" y="121"/>
                    <a:pt x="318" y="530"/>
                  </a:cubicBezTo>
                  <a:cubicBezTo>
                    <a:pt x="0" y="1103"/>
                    <a:pt x="701" y="1294"/>
                    <a:pt x="1019" y="1676"/>
                  </a:cubicBezTo>
                  <a:cubicBezTo>
                    <a:pt x="2420" y="3268"/>
                    <a:pt x="4012" y="4733"/>
                    <a:pt x="5795" y="6007"/>
                  </a:cubicBezTo>
                  <a:cubicBezTo>
                    <a:pt x="8916" y="8554"/>
                    <a:pt x="12164" y="10910"/>
                    <a:pt x="15539" y="13076"/>
                  </a:cubicBezTo>
                  <a:cubicBezTo>
                    <a:pt x="15597" y="13090"/>
                    <a:pt x="15664" y="13095"/>
                    <a:pt x="15735" y="13095"/>
                  </a:cubicBezTo>
                  <a:cubicBezTo>
                    <a:pt x="15861" y="13095"/>
                    <a:pt x="15997" y="13080"/>
                    <a:pt x="16105" y="13080"/>
                  </a:cubicBezTo>
                  <a:cubicBezTo>
                    <a:pt x="16204" y="13080"/>
                    <a:pt x="16280" y="13092"/>
                    <a:pt x="16303" y="13139"/>
                  </a:cubicBezTo>
                  <a:cubicBezTo>
                    <a:pt x="16876" y="14031"/>
                    <a:pt x="17895" y="14349"/>
                    <a:pt x="18659" y="14859"/>
                  </a:cubicBezTo>
                  <a:cubicBezTo>
                    <a:pt x="19487" y="15304"/>
                    <a:pt x="20315" y="15750"/>
                    <a:pt x="21207" y="16132"/>
                  </a:cubicBezTo>
                  <a:cubicBezTo>
                    <a:pt x="21252" y="16147"/>
                    <a:pt x="21304" y="16155"/>
                    <a:pt x="21359" y="16155"/>
                  </a:cubicBezTo>
                  <a:cubicBezTo>
                    <a:pt x="21538" y="16155"/>
                    <a:pt x="21746" y="16072"/>
                    <a:pt x="21844" y="15878"/>
                  </a:cubicBezTo>
                  <a:cubicBezTo>
                    <a:pt x="22035" y="15623"/>
                    <a:pt x="21844" y="15368"/>
                    <a:pt x="21716" y="15241"/>
                  </a:cubicBezTo>
                  <a:cubicBezTo>
                    <a:pt x="21334" y="14859"/>
                    <a:pt x="20888" y="14540"/>
                    <a:pt x="20570" y="14222"/>
                  </a:cubicBezTo>
                  <a:cubicBezTo>
                    <a:pt x="17513" y="11993"/>
                    <a:pt x="14393" y="9955"/>
                    <a:pt x="11336" y="7726"/>
                  </a:cubicBezTo>
                  <a:lnTo>
                    <a:pt x="10954" y="7408"/>
                  </a:lnTo>
                  <a:cubicBezTo>
                    <a:pt x="10826" y="7280"/>
                    <a:pt x="10699" y="7217"/>
                    <a:pt x="10572" y="7153"/>
                  </a:cubicBezTo>
                  <a:cubicBezTo>
                    <a:pt x="10381" y="7026"/>
                    <a:pt x="10189" y="6898"/>
                    <a:pt x="10062" y="6771"/>
                  </a:cubicBezTo>
                  <a:cubicBezTo>
                    <a:pt x="9871" y="6643"/>
                    <a:pt x="9744" y="6516"/>
                    <a:pt x="9553" y="6325"/>
                  </a:cubicBezTo>
                  <a:cubicBezTo>
                    <a:pt x="9425" y="6198"/>
                    <a:pt x="9234" y="6070"/>
                    <a:pt x="9043" y="5943"/>
                  </a:cubicBezTo>
                  <a:lnTo>
                    <a:pt x="8470" y="5561"/>
                  </a:lnTo>
                  <a:lnTo>
                    <a:pt x="8088" y="5306"/>
                  </a:lnTo>
                  <a:cubicBezTo>
                    <a:pt x="7769" y="4988"/>
                    <a:pt x="7451" y="4542"/>
                    <a:pt x="7133" y="4160"/>
                  </a:cubicBezTo>
                  <a:cubicBezTo>
                    <a:pt x="7005" y="4032"/>
                    <a:pt x="6878" y="3905"/>
                    <a:pt x="6751" y="3841"/>
                  </a:cubicBezTo>
                  <a:cubicBezTo>
                    <a:pt x="5413" y="3013"/>
                    <a:pt x="4458" y="1740"/>
                    <a:pt x="3248" y="785"/>
                  </a:cubicBezTo>
                  <a:cubicBezTo>
                    <a:pt x="2993" y="466"/>
                    <a:pt x="2547" y="339"/>
                    <a:pt x="2229" y="84"/>
                  </a:cubicBezTo>
                  <a:lnTo>
                    <a:pt x="1783" y="84"/>
                  </a:lnTo>
                  <a:cubicBezTo>
                    <a:pt x="1578" y="38"/>
                    <a:pt x="1373" y="1"/>
                    <a:pt x="1179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0" name="Google Shape;19590;p25"/>
            <p:cNvSpPr/>
            <p:nvPr/>
          </p:nvSpPr>
          <p:spPr>
            <a:xfrm>
              <a:off x="2169325" y="2453075"/>
              <a:ext cx="371000" cy="357325"/>
            </a:xfrm>
            <a:custGeom>
              <a:avLst/>
              <a:gdLst/>
              <a:ahLst/>
              <a:cxnLst/>
              <a:rect l="l" t="t" r="r" b="b"/>
              <a:pathLst>
                <a:path w="14840" h="14293" extrusionOk="0">
                  <a:moveTo>
                    <a:pt x="319" y="1"/>
                  </a:moveTo>
                  <a:cubicBezTo>
                    <a:pt x="128" y="638"/>
                    <a:pt x="1" y="1274"/>
                    <a:pt x="64" y="1975"/>
                  </a:cubicBezTo>
                  <a:cubicBezTo>
                    <a:pt x="3121" y="5860"/>
                    <a:pt x="7197" y="8407"/>
                    <a:pt x="11527" y="10763"/>
                  </a:cubicBezTo>
                  <a:cubicBezTo>
                    <a:pt x="11719" y="10827"/>
                    <a:pt x="11910" y="10827"/>
                    <a:pt x="12101" y="10827"/>
                  </a:cubicBezTo>
                  <a:cubicBezTo>
                    <a:pt x="12037" y="10891"/>
                    <a:pt x="11910" y="10954"/>
                    <a:pt x="11782" y="11018"/>
                  </a:cubicBezTo>
                  <a:lnTo>
                    <a:pt x="11400" y="10891"/>
                  </a:lnTo>
                  <a:lnTo>
                    <a:pt x="11018" y="10891"/>
                  </a:lnTo>
                  <a:cubicBezTo>
                    <a:pt x="10941" y="10921"/>
                    <a:pt x="10869" y="10934"/>
                    <a:pt x="10798" y="10934"/>
                  </a:cubicBezTo>
                  <a:cubicBezTo>
                    <a:pt x="10577" y="10934"/>
                    <a:pt x="10384" y="10812"/>
                    <a:pt x="10190" y="10763"/>
                  </a:cubicBezTo>
                  <a:cubicBezTo>
                    <a:pt x="9808" y="10763"/>
                    <a:pt x="9426" y="10891"/>
                    <a:pt x="9235" y="11145"/>
                  </a:cubicBezTo>
                  <a:cubicBezTo>
                    <a:pt x="8534" y="12801"/>
                    <a:pt x="9681" y="13502"/>
                    <a:pt x="10891" y="14139"/>
                  </a:cubicBezTo>
                  <a:cubicBezTo>
                    <a:pt x="11485" y="14193"/>
                    <a:pt x="12079" y="14292"/>
                    <a:pt x="12653" y="14292"/>
                  </a:cubicBezTo>
                  <a:cubicBezTo>
                    <a:pt x="13434" y="14292"/>
                    <a:pt x="14179" y="14108"/>
                    <a:pt x="14839" y="13374"/>
                  </a:cubicBezTo>
                  <a:cubicBezTo>
                    <a:pt x="14266" y="12992"/>
                    <a:pt x="14202" y="12355"/>
                    <a:pt x="13756" y="11719"/>
                  </a:cubicBezTo>
                  <a:cubicBezTo>
                    <a:pt x="13311" y="11145"/>
                    <a:pt x="13629" y="10700"/>
                    <a:pt x="14075" y="10318"/>
                  </a:cubicBezTo>
                  <a:cubicBezTo>
                    <a:pt x="12164" y="8598"/>
                    <a:pt x="9553" y="7898"/>
                    <a:pt x="7770" y="5987"/>
                  </a:cubicBezTo>
                  <a:cubicBezTo>
                    <a:pt x="6687" y="4904"/>
                    <a:pt x="5159" y="4395"/>
                    <a:pt x="4140" y="3312"/>
                  </a:cubicBezTo>
                  <a:cubicBezTo>
                    <a:pt x="2994" y="2102"/>
                    <a:pt x="1593" y="1147"/>
                    <a:pt x="319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1" name="Google Shape;19591;p25"/>
            <p:cNvSpPr/>
            <p:nvPr/>
          </p:nvSpPr>
          <p:spPr>
            <a:xfrm>
              <a:off x="1935300" y="2176050"/>
              <a:ext cx="197425" cy="231175"/>
            </a:xfrm>
            <a:custGeom>
              <a:avLst/>
              <a:gdLst/>
              <a:ahLst/>
              <a:cxnLst/>
              <a:rect l="l" t="t" r="r" b="b"/>
              <a:pathLst>
                <a:path w="7897" h="9247" extrusionOk="0">
                  <a:moveTo>
                    <a:pt x="4331" y="1"/>
                  </a:moveTo>
                  <a:lnTo>
                    <a:pt x="3949" y="383"/>
                  </a:lnTo>
                  <a:cubicBezTo>
                    <a:pt x="3375" y="892"/>
                    <a:pt x="2739" y="1274"/>
                    <a:pt x="2038" y="1529"/>
                  </a:cubicBezTo>
                  <a:cubicBezTo>
                    <a:pt x="1592" y="2230"/>
                    <a:pt x="382" y="1720"/>
                    <a:pt x="127" y="2739"/>
                  </a:cubicBezTo>
                  <a:cubicBezTo>
                    <a:pt x="0" y="3121"/>
                    <a:pt x="191" y="3631"/>
                    <a:pt x="573" y="3822"/>
                  </a:cubicBezTo>
                  <a:cubicBezTo>
                    <a:pt x="2356" y="5159"/>
                    <a:pt x="3694" y="6942"/>
                    <a:pt x="5477" y="8216"/>
                  </a:cubicBezTo>
                  <a:cubicBezTo>
                    <a:pt x="6010" y="8642"/>
                    <a:pt x="6542" y="9246"/>
                    <a:pt x="7299" y="9246"/>
                  </a:cubicBezTo>
                  <a:cubicBezTo>
                    <a:pt x="7446" y="9246"/>
                    <a:pt x="7603" y="9223"/>
                    <a:pt x="7770" y="9171"/>
                  </a:cubicBezTo>
                  <a:cubicBezTo>
                    <a:pt x="7833" y="9108"/>
                    <a:pt x="7897" y="8980"/>
                    <a:pt x="7897" y="8853"/>
                  </a:cubicBezTo>
                  <a:cubicBezTo>
                    <a:pt x="7196" y="8280"/>
                    <a:pt x="7706" y="7133"/>
                    <a:pt x="6751" y="6624"/>
                  </a:cubicBezTo>
                  <a:cubicBezTo>
                    <a:pt x="5604" y="5860"/>
                    <a:pt x="7642" y="5478"/>
                    <a:pt x="7069" y="4586"/>
                  </a:cubicBezTo>
                  <a:cubicBezTo>
                    <a:pt x="6814" y="4140"/>
                    <a:pt x="6814" y="3567"/>
                    <a:pt x="6177" y="3312"/>
                  </a:cubicBezTo>
                  <a:cubicBezTo>
                    <a:pt x="5668" y="3121"/>
                    <a:pt x="5222" y="2739"/>
                    <a:pt x="6050" y="2293"/>
                  </a:cubicBezTo>
                  <a:cubicBezTo>
                    <a:pt x="6369" y="2166"/>
                    <a:pt x="6496" y="2039"/>
                    <a:pt x="6241" y="1784"/>
                  </a:cubicBezTo>
                  <a:cubicBezTo>
                    <a:pt x="5732" y="1083"/>
                    <a:pt x="6560" y="956"/>
                    <a:pt x="6751" y="574"/>
                  </a:cubicBezTo>
                  <a:cubicBezTo>
                    <a:pt x="6517" y="399"/>
                    <a:pt x="6257" y="317"/>
                    <a:pt x="6006" y="317"/>
                  </a:cubicBezTo>
                  <a:cubicBezTo>
                    <a:pt x="5711" y="317"/>
                    <a:pt x="5429" y="431"/>
                    <a:pt x="5222" y="638"/>
                  </a:cubicBezTo>
                  <a:cubicBezTo>
                    <a:pt x="5098" y="731"/>
                    <a:pt x="4985" y="771"/>
                    <a:pt x="4884" y="771"/>
                  </a:cubicBezTo>
                  <a:cubicBezTo>
                    <a:pt x="4572" y="771"/>
                    <a:pt x="4379" y="386"/>
                    <a:pt x="4331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2" name="Google Shape;19592;p25"/>
            <p:cNvSpPr/>
            <p:nvPr/>
          </p:nvSpPr>
          <p:spPr>
            <a:xfrm>
              <a:off x="1884350" y="2243600"/>
              <a:ext cx="297750" cy="261075"/>
            </a:xfrm>
            <a:custGeom>
              <a:avLst/>
              <a:gdLst/>
              <a:ahLst/>
              <a:cxnLst/>
              <a:rect l="l" t="t" r="r" b="b"/>
              <a:pathLst>
                <a:path w="11910" h="10443" extrusionOk="0">
                  <a:moveTo>
                    <a:pt x="1909" y="0"/>
                  </a:moveTo>
                  <a:cubicBezTo>
                    <a:pt x="1223" y="0"/>
                    <a:pt x="797" y="811"/>
                    <a:pt x="129" y="811"/>
                  </a:cubicBezTo>
                  <a:cubicBezTo>
                    <a:pt x="87" y="811"/>
                    <a:pt x="44" y="808"/>
                    <a:pt x="0" y="801"/>
                  </a:cubicBezTo>
                  <a:lnTo>
                    <a:pt x="0" y="801"/>
                  </a:lnTo>
                  <a:cubicBezTo>
                    <a:pt x="2102" y="2967"/>
                    <a:pt x="4394" y="5005"/>
                    <a:pt x="6751" y="6851"/>
                  </a:cubicBezTo>
                  <a:cubicBezTo>
                    <a:pt x="7770" y="7743"/>
                    <a:pt x="8789" y="8826"/>
                    <a:pt x="10190" y="9144"/>
                  </a:cubicBezTo>
                  <a:cubicBezTo>
                    <a:pt x="10508" y="9335"/>
                    <a:pt x="10827" y="9590"/>
                    <a:pt x="10954" y="9908"/>
                  </a:cubicBezTo>
                  <a:cubicBezTo>
                    <a:pt x="11145" y="10099"/>
                    <a:pt x="11209" y="10290"/>
                    <a:pt x="11400" y="10418"/>
                  </a:cubicBezTo>
                  <a:cubicBezTo>
                    <a:pt x="11434" y="10435"/>
                    <a:pt x="11468" y="10443"/>
                    <a:pt x="11501" y="10443"/>
                  </a:cubicBezTo>
                  <a:cubicBezTo>
                    <a:pt x="11591" y="10443"/>
                    <a:pt x="11671" y="10384"/>
                    <a:pt x="11718" y="10290"/>
                  </a:cubicBezTo>
                  <a:cubicBezTo>
                    <a:pt x="11909" y="9653"/>
                    <a:pt x="11909" y="9017"/>
                    <a:pt x="11718" y="8380"/>
                  </a:cubicBezTo>
                  <a:cubicBezTo>
                    <a:pt x="10890" y="7934"/>
                    <a:pt x="10253" y="7297"/>
                    <a:pt x="9808" y="6469"/>
                  </a:cubicBezTo>
                  <a:cubicBezTo>
                    <a:pt x="6751" y="4941"/>
                    <a:pt x="4713" y="2139"/>
                    <a:pt x="2165" y="37"/>
                  </a:cubicBezTo>
                  <a:cubicBezTo>
                    <a:pt x="2076" y="12"/>
                    <a:pt x="1991" y="0"/>
                    <a:pt x="1909" y="0"/>
                  </a:cubicBezTo>
                  <a:close/>
                </a:path>
              </a:pathLst>
            </a:custGeom>
            <a:solidFill>
              <a:srgbClr val="D6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3" name="Google Shape;19593;p25"/>
            <p:cNvSpPr/>
            <p:nvPr/>
          </p:nvSpPr>
          <p:spPr>
            <a:xfrm>
              <a:off x="2559400" y="2453075"/>
              <a:ext cx="57325" cy="58950"/>
            </a:xfrm>
            <a:custGeom>
              <a:avLst/>
              <a:gdLst/>
              <a:ahLst/>
              <a:cxnLst/>
              <a:rect l="l" t="t" r="r" b="b"/>
              <a:pathLst>
                <a:path w="2293" h="2358" extrusionOk="0">
                  <a:moveTo>
                    <a:pt x="1147" y="1"/>
                  </a:moveTo>
                  <a:lnTo>
                    <a:pt x="0" y="1147"/>
                  </a:lnTo>
                  <a:cubicBezTo>
                    <a:pt x="255" y="1784"/>
                    <a:pt x="828" y="2230"/>
                    <a:pt x="1529" y="2357"/>
                  </a:cubicBezTo>
                  <a:cubicBezTo>
                    <a:pt x="956" y="1657"/>
                    <a:pt x="892" y="1083"/>
                    <a:pt x="1974" y="956"/>
                  </a:cubicBezTo>
                  <a:cubicBezTo>
                    <a:pt x="2102" y="892"/>
                    <a:pt x="2165" y="829"/>
                    <a:pt x="2293" y="765"/>
                  </a:cubicBezTo>
                  <a:cubicBezTo>
                    <a:pt x="2038" y="383"/>
                    <a:pt x="1592" y="256"/>
                    <a:pt x="1147" y="1"/>
                  </a:cubicBez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4" name="Google Shape;19594;p25"/>
            <p:cNvSpPr/>
            <p:nvPr/>
          </p:nvSpPr>
          <p:spPr>
            <a:xfrm>
              <a:off x="3484400" y="2959375"/>
              <a:ext cx="307300" cy="221475"/>
            </a:xfrm>
            <a:custGeom>
              <a:avLst/>
              <a:gdLst/>
              <a:ahLst/>
              <a:cxnLst/>
              <a:rect l="l" t="t" r="r" b="b"/>
              <a:pathLst>
                <a:path w="12292" h="8859" extrusionOk="0">
                  <a:moveTo>
                    <a:pt x="8853" y="0"/>
                  </a:moveTo>
                  <a:cubicBezTo>
                    <a:pt x="8152" y="128"/>
                    <a:pt x="7452" y="510"/>
                    <a:pt x="6879" y="956"/>
                  </a:cubicBezTo>
                  <a:cubicBezTo>
                    <a:pt x="6051" y="1465"/>
                    <a:pt x="5350" y="2229"/>
                    <a:pt x="4267" y="2293"/>
                  </a:cubicBezTo>
                  <a:cubicBezTo>
                    <a:pt x="4076" y="2484"/>
                    <a:pt x="4140" y="2866"/>
                    <a:pt x="3885" y="3057"/>
                  </a:cubicBezTo>
                  <a:cubicBezTo>
                    <a:pt x="3312" y="3312"/>
                    <a:pt x="2803" y="3694"/>
                    <a:pt x="2421" y="4203"/>
                  </a:cubicBezTo>
                  <a:cubicBezTo>
                    <a:pt x="1784" y="5477"/>
                    <a:pt x="1147" y="6623"/>
                    <a:pt x="383" y="7770"/>
                  </a:cubicBezTo>
                  <a:cubicBezTo>
                    <a:pt x="1" y="8215"/>
                    <a:pt x="128" y="8598"/>
                    <a:pt x="701" y="8725"/>
                  </a:cubicBezTo>
                  <a:cubicBezTo>
                    <a:pt x="1032" y="8815"/>
                    <a:pt x="1363" y="8858"/>
                    <a:pt x="1688" y="8858"/>
                  </a:cubicBezTo>
                  <a:cubicBezTo>
                    <a:pt x="3425" y="8858"/>
                    <a:pt x="4985" y="7630"/>
                    <a:pt x="5414" y="5859"/>
                  </a:cubicBezTo>
                  <a:cubicBezTo>
                    <a:pt x="5473" y="5621"/>
                    <a:pt x="5477" y="5216"/>
                    <a:pt x="5633" y="5216"/>
                  </a:cubicBezTo>
                  <a:cubicBezTo>
                    <a:pt x="5644" y="5216"/>
                    <a:pt x="5656" y="5218"/>
                    <a:pt x="5669" y="5222"/>
                  </a:cubicBezTo>
                  <a:cubicBezTo>
                    <a:pt x="5762" y="5244"/>
                    <a:pt x="5854" y="5253"/>
                    <a:pt x="5943" y="5253"/>
                  </a:cubicBezTo>
                  <a:cubicBezTo>
                    <a:pt x="6529" y="5253"/>
                    <a:pt x="7038" y="4851"/>
                    <a:pt x="7650" y="4851"/>
                  </a:cubicBezTo>
                  <a:cubicBezTo>
                    <a:pt x="7771" y="4851"/>
                    <a:pt x="7895" y="4867"/>
                    <a:pt x="8025" y="4904"/>
                  </a:cubicBezTo>
                  <a:cubicBezTo>
                    <a:pt x="8899" y="5180"/>
                    <a:pt x="9474" y="5348"/>
                    <a:pt x="9933" y="5348"/>
                  </a:cubicBezTo>
                  <a:cubicBezTo>
                    <a:pt x="10745" y="5348"/>
                    <a:pt x="11193" y="4822"/>
                    <a:pt x="12292" y="3439"/>
                  </a:cubicBezTo>
                  <a:cubicBezTo>
                    <a:pt x="12228" y="3376"/>
                    <a:pt x="12164" y="3312"/>
                    <a:pt x="12164" y="3248"/>
                  </a:cubicBezTo>
                  <a:cubicBezTo>
                    <a:pt x="10508" y="2675"/>
                    <a:pt x="9617" y="1401"/>
                    <a:pt x="8853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5" name="Google Shape;19595;p25"/>
            <p:cNvSpPr/>
            <p:nvPr/>
          </p:nvSpPr>
          <p:spPr>
            <a:xfrm>
              <a:off x="3758250" y="2977575"/>
              <a:ext cx="243600" cy="168100"/>
            </a:xfrm>
            <a:custGeom>
              <a:avLst/>
              <a:gdLst/>
              <a:ahLst/>
              <a:cxnLst/>
              <a:rect l="l" t="t" r="r" b="b"/>
              <a:pathLst>
                <a:path w="9744" h="6724" extrusionOk="0">
                  <a:moveTo>
                    <a:pt x="6266" y="1"/>
                  </a:moveTo>
                  <a:cubicBezTo>
                    <a:pt x="5624" y="1"/>
                    <a:pt x="4997" y="261"/>
                    <a:pt x="4840" y="992"/>
                  </a:cubicBezTo>
                  <a:cubicBezTo>
                    <a:pt x="4612" y="2305"/>
                    <a:pt x="3821" y="2594"/>
                    <a:pt x="2787" y="2594"/>
                  </a:cubicBezTo>
                  <a:cubicBezTo>
                    <a:pt x="2668" y="2594"/>
                    <a:pt x="2546" y="2590"/>
                    <a:pt x="2420" y="2584"/>
                  </a:cubicBezTo>
                  <a:lnTo>
                    <a:pt x="2102" y="2711"/>
                  </a:lnTo>
                  <a:cubicBezTo>
                    <a:pt x="1847" y="3475"/>
                    <a:pt x="1401" y="4176"/>
                    <a:pt x="828" y="4749"/>
                  </a:cubicBezTo>
                  <a:cubicBezTo>
                    <a:pt x="0" y="5641"/>
                    <a:pt x="0" y="5704"/>
                    <a:pt x="1083" y="6723"/>
                  </a:cubicBezTo>
                  <a:cubicBezTo>
                    <a:pt x="1543" y="5944"/>
                    <a:pt x="1748" y="5598"/>
                    <a:pt x="2080" y="5598"/>
                  </a:cubicBezTo>
                  <a:cubicBezTo>
                    <a:pt x="2344" y="5598"/>
                    <a:pt x="2690" y="5818"/>
                    <a:pt x="3312" y="6214"/>
                  </a:cubicBezTo>
                  <a:cubicBezTo>
                    <a:pt x="5541" y="4622"/>
                    <a:pt x="7706" y="2966"/>
                    <a:pt x="9744" y="1183"/>
                  </a:cubicBezTo>
                  <a:cubicBezTo>
                    <a:pt x="9451" y="194"/>
                    <a:pt x="8821" y="26"/>
                    <a:pt x="8144" y="26"/>
                  </a:cubicBezTo>
                  <a:cubicBezTo>
                    <a:pt x="7798" y="26"/>
                    <a:pt x="7441" y="70"/>
                    <a:pt x="7110" y="70"/>
                  </a:cubicBezTo>
                  <a:cubicBezTo>
                    <a:pt x="6962" y="70"/>
                    <a:pt x="6820" y="61"/>
                    <a:pt x="6687" y="36"/>
                  </a:cubicBezTo>
                  <a:cubicBezTo>
                    <a:pt x="6549" y="13"/>
                    <a:pt x="6407" y="1"/>
                    <a:pt x="6266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6" name="Google Shape;19596;p25"/>
            <p:cNvSpPr/>
            <p:nvPr/>
          </p:nvSpPr>
          <p:spPr>
            <a:xfrm>
              <a:off x="3361800" y="2556575"/>
              <a:ext cx="499950" cy="288550"/>
            </a:xfrm>
            <a:custGeom>
              <a:avLst/>
              <a:gdLst/>
              <a:ahLst/>
              <a:cxnLst/>
              <a:rect l="l" t="t" r="r" b="b"/>
              <a:pathLst>
                <a:path w="19998" h="11542" extrusionOk="0">
                  <a:moveTo>
                    <a:pt x="5733" y="0"/>
                  </a:moveTo>
                  <a:lnTo>
                    <a:pt x="5733" y="0"/>
                  </a:lnTo>
                  <a:cubicBezTo>
                    <a:pt x="6051" y="637"/>
                    <a:pt x="6306" y="1592"/>
                    <a:pt x="6751" y="1720"/>
                  </a:cubicBezTo>
                  <a:cubicBezTo>
                    <a:pt x="8280" y="2165"/>
                    <a:pt x="7961" y="2930"/>
                    <a:pt x="7452" y="3821"/>
                  </a:cubicBezTo>
                  <a:cubicBezTo>
                    <a:pt x="7261" y="4140"/>
                    <a:pt x="7388" y="4585"/>
                    <a:pt x="7643" y="4840"/>
                  </a:cubicBezTo>
                  <a:cubicBezTo>
                    <a:pt x="7834" y="5031"/>
                    <a:pt x="7834" y="5350"/>
                    <a:pt x="7579" y="5541"/>
                  </a:cubicBezTo>
                  <a:cubicBezTo>
                    <a:pt x="7500" y="5594"/>
                    <a:pt x="7399" y="5624"/>
                    <a:pt x="7299" y="5624"/>
                  </a:cubicBezTo>
                  <a:cubicBezTo>
                    <a:pt x="7157" y="5624"/>
                    <a:pt x="7017" y="5563"/>
                    <a:pt x="6943" y="5413"/>
                  </a:cubicBezTo>
                  <a:cubicBezTo>
                    <a:pt x="6815" y="5350"/>
                    <a:pt x="6751" y="5159"/>
                    <a:pt x="6624" y="5159"/>
                  </a:cubicBezTo>
                  <a:cubicBezTo>
                    <a:pt x="6433" y="5127"/>
                    <a:pt x="6131" y="4968"/>
                    <a:pt x="5939" y="4968"/>
                  </a:cubicBezTo>
                  <a:cubicBezTo>
                    <a:pt x="5748" y="4968"/>
                    <a:pt x="5669" y="5127"/>
                    <a:pt x="5924" y="5732"/>
                  </a:cubicBezTo>
                  <a:cubicBezTo>
                    <a:pt x="5987" y="5987"/>
                    <a:pt x="5669" y="6114"/>
                    <a:pt x="5414" y="6114"/>
                  </a:cubicBezTo>
                  <a:cubicBezTo>
                    <a:pt x="4841" y="6114"/>
                    <a:pt x="4268" y="5923"/>
                    <a:pt x="4268" y="5350"/>
                  </a:cubicBezTo>
                  <a:cubicBezTo>
                    <a:pt x="4268" y="4458"/>
                    <a:pt x="3631" y="3821"/>
                    <a:pt x="3313" y="3057"/>
                  </a:cubicBezTo>
                  <a:cubicBezTo>
                    <a:pt x="3188" y="2683"/>
                    <a:pt x="3033" y="2508"/>
                    <a:pt x="2862" y="2508"/>
                  </a:cubicBezTo>
                  <a:cubicBezTo>
                    <a:pt x="2684" y="2508"/>
                    <a:pt x="2489" y="2699"/>
                    <a:pt x="2294" y="3057"/>
                  </a:cubicBezTo>
                  <a:cubicBezTo>
                    <a:pt x="1657" y="4012"/>
                    <a:pt x="893" y="4777"/>
                    <a:pt x="1" y="5477"/>
                  </a:cubicBezTo>
                  <a:lnTo>
                    <a:pt x="1" y="5795"/>
                  </a:lnTo>
                  <a:cubicBezTo>
                    <a:pt x="2103" y="7897"/>
                    <a:pt x="4714" y="9171"/>
                    <a:pt x="7261" y="10572"/>
                  </a:cubicBezTo>
                  <a:cubicBezTo>
                    <a:pt x="8288" y="11293"/>
                    <a:pt x="9301" y="11542"/>
                    <a:pt x="10306" y="11542"/>
                  </a:cubicBezTo>
                  <a:cubicBezTo>
                    <a:pt x="12229" y="11542"/>
                    <a:pt x="14125" y="10632"/>
                    <a:pt x="16049" y="10381"/>
                  </a:cubicBezTo>
                  <a:cubicBezTo>
                    <a:pt x="16159" y="10189"/>
                    <a:pt x="16304" y="10138"/>
                    <a:pt x="16460" y="10138"/>
                  </a:cubicBezTo>
                  <a:cubicBezTo>
                    <a:pt x="16629" y="10138"/>
                    <a:pt x="16811" y="10198"/>
                    <a:pt x="16972" y="10198"/>
                  </a:cubicBezTo>
                  <a:cubicBezTo>
                    <a:pt x="17005" y="10198"/>
                    <a:pt x="17037" y="10196"/>
                    <a:pt x="17068" y="10190"/>
                  </a:cubicBezTo>
                  <a:cubicBezTo>
                    <a:pt x="17960" y="9808"/>
                    <a:pt x="19170" y="10444"/>
                    <a:pt x="19998" y="9298"/>
                  </a:cubicBezTo>
                  <a:cubicBezTo>
                    <a:pt x="18788" y="8852"/>
                    <a:pt x="17960" y="7833"/>
                    <a:pt x="16877" y="7451"/>
                  </a:cubicBezTo>
                  <a:cubicBezTo>
                    <a:pt x="15030" y="6814"/>
                    <a:pt x="13502" y="5604"/>
                    <a:pt x="11846" y="4649"/>
                  </a:cubicBezTo>
                  <a:cubicBezTo>
                    <a:pt x="10636" y="4140"/>
                    <a:pt x="9999" y="2930"/>
                    <a:pt x="8917" y="2293"/>
                  </a:cubicBezTo>
                  <a:cubicBezTo>
                    <a:pt x="7834" y="1592"/>
                    <a:pt x="7070" y="382"/>
                    <a:pt x="5733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7" name="Google Shape;19597;p25"/>
            <p:cNvSpPr/>
            <p:nvPr/>
          </p:nvSpPr>
          <p:spPr>
            <a:xfrm>
              <a:off x="3481225" y="2624975"/>
              <a:ext cx="46200" cy="28150"/>
            </a:xfrm>
            <a:custGeom>
              <a:avLst/>
              <a:gdLst/>
              <a:ahLst/>
              <a:cxnLst/>
              <a:rect l="l" t="t" r="r" b="b"/>
              <a:pathLst>
                <a:path w="1848" h="1126" extrusionOk="0">
                  <a:moveTo>
                    <a:pt x="1358" y="0"/>
                  </a:moveTo>
                  <a:cubicBezTo>
                    <a:pt x="1056" y="0"/>
                    <a:pt x="756" y="70"/>
                    <a:pt x="510" y="194"/>
                  </a:cubicBezTo>
                  <a:cubicBezTo>
                    <a:pt x="319" y="321"/>
                    <a:pt x="0" y="385"/>
                    <a:pt x="64" y="703"/>
                  </a:cubicBezTo>
                  <a:cubicBezTo>
                    <a:pt x="164" y="954"/>
                    <a:pt x="382" y="1125"/>
                    <a:pt x="626" y="1125"/>
                  </a:cubicBezTo>
                  <a:cubicBezTo>
                    <a:pt x="692" y="1125"/>
                    <a:pt x="760" y="1112"/>
                    <a:pt x="828" y="1085"/>
                  </a:cubicBezTo>
                  <a:cubicBezTo>
                    <a:pt x="1338" y="1085"/>
                    <a:pt x="1783" y="639"/>
                    <a:pt x="1847" y="66"/>
                  </a:cubicBezTo>
                  <a:cubicBezTo>
                    <a:pt x="1689" y="21"/>
                    <a:pt x="1523" y="0"/>
                    <a:pt x="1358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8" name="Google Shape;19598;p25"/>
            <p:cNvSpPr/>
            <p:nvPr/>
          </p:nvSpPr>
          <p:spPr>
            <a:xfrm>
              <a:off x="3199425" y="2806525"/>
              <a:ext cx="565200" cy="144900"/>
            </a:xfrm>
            <a:custGeom>
              <a:avLst/>
              <a:gdLst/>
              <a:ahLst/>
              <a:cxnLst/>
              <a:rect l="l" t="t" r="r" b="b"/>
              <a:pathLst>
                <a:path w="22608" h="5796" extrusionOk="0">
                  <a:moveTo>
                    <a:pt x="13756" y="1"/>
                  </a:moveTo>
                  <a:cubicBezTo>
                    <a:pt x="13374" y="319"/>
                    <a:pt x="12801" y="383"/>
                    <a:pt x="12419" y="829"/>
                  </a:cubicBezTo>
                  <a:cubicBezTo>
                    <a:pt x="11559" y="1025"/>
                    <a:pt x="10680" y="1079"/>
                    <a:pt x="9794" y="1079"/>
                  </a:cubicBezTo>
                  <a:cubicBezTo>
                    <a:pt x="8694" y="1079"/>
                    <a:pt x="7581" y="996"/>
                    <a:pt x="6477" y="996"/>
                  </a:cubicBezTo>
                  <a:cubicBezTo>
                    <a:pt x="6164" y="996"/>
                    <a:pt x="5852" y="1002"/>
                    <a:pt x="5541" y="1020"/>
                  </a:cubicBezTo>
                  <a:cubicBezTo>
                    <a:pt x="4713" y="1083"/>
                    <a:pt x="3821" y="892"/>
                    <a:pt x="3057" y="1593"/>
                  </a:cubicBezTo>
                  <a:cubicBezTo>
                    <a:pt x="3515" y="1913"/>
                    <a:pt x="3874" y="2465"/>
                    <a:pt x="4443" y="2465"/>
                  </a:cubicBezTo>
                  <a:cubicBezTo>
                    <a:pt x="4664" y="2465"/>
                    <a:pt x="4918" y="2380"/>
                    <a:pt x="5222" y="2166"/>
                  </a:cubicBezTo>
                  <a:cubicBezTo>
                    <a:pt x="5335" y="2085"/>
                    <a:pt x="5444" y="2049"/>
                    <a:pt x="5546" y="2049"/>
                  </a:cubicBezTo>
                  <a:cubicBezTo>
                    <a:pt x="5845" y="2049"/>
                    <a:pt x="6082" y="2359"/>
                    <a:pt x="6178" y="2739"/>
                  </a:cubicBezTo>
                  <a:cubicBezTo>
                    <a:pt x="6305" y="3248"/>
                    <a:pt x="5732" y="3376"/>
                    <a:pt x="5477" y="3376"/>
                  </a:cubicBezTo>
                  <a:cubicBezTo>
                    <a:pt x="5269" y="3402"/>
                    <a:pt x="5040" y="3428"/>
                    <a:pt x="4820" y="3428"/>
                  </a:cubicBezTo>
                  <a:cubicBezTo>
                    <a:pt x="4501" y="3428"/>
                    <a:pt x="4201" y="3373"/>
                    <a:pt x="4012" y="3185"/>
                  </a:cubicBezTo>
                  <a:cubicBezTo>
                    <a:pt x="3821" y="2962"/>
                    <a:pt x="3551" y="2850"/>
                    <a:pt x="3272" y="2850"/>
                  </a:cubicBezTo>
                  <a:cubicBezTo>
                    <a:pt x="2993" y="2850"/>
                    <a:pt x="2707" y="2962"/>
                    <a:pt x="2484" y="3185"/>
                  </a:cubicBezTo>
                  <a:cubicBezTo>
                    <a:pt x="1921" y="3646"/>
                    <a:pt x="1234" y="3859"/>
                    <a:pt x="523" y="3859"/>
                  </a:cubicBezTo>
                  <a:cubicBezTo>
                    <a:pt x="350" y="3859"/>
                    <a:pt x="175" y="3847"/>
                    <a:pt x="0" y="3822"/>
                  </a:cubicBezTo>
                  <a:lnTo>
                    <a:pt x="0" y="3822"/>
                  </a:lnTo>
                  <a:cubicBezTo>
                    <a:pt x="470" y="4174"/>
                    <a:pt x="981" y="4269"/>
                    <a:pt x="1502" y="4269"/>
                  </a:cubicBezTo>
                  <a:cubicBezTo>
                    <a:pt x="2109" y="4269"/>
                    <a:pt x="2729" y="4140"/>
                    <a:pt x="3312" y="4140"/>
                  </a:cubicBezTo>
                  <a:cubicBezTo>
                    <a:pt x="3477" y="4125"/>
                    <a:pt x="3646" y="4117"/>
                    <a:pt x="3817" y="4117"/>
                  </a:cubicBezTo>
                  <a:cubicBezTo>
                    <a:pt x="4370" y="4117"/>
                    <a:pt x="4942" y="4200"/>
                    <a:pt x="5477" y="4395"/>
                  </a:cubicBezTo>
                  <a:cubicBezTo>
                    <a:pt x="5031" y="4713"/>
                    <a:pt x="4458" y="4522"/>
                    <a:pt x="4203" y="4968"/>
                  </a:cubicBezTo>
                  <a:cubicBezTo>
                    <a:pt x="4777" y="5032"/>
                    <a:pt x="5350" y="4968"/>
                    <a:pt x="5350" y="5796"/>
                  </a:cubicBezTo>
                  <a:cubicBezTo>
                    <a:pt x="5774" y="5531"/>
                    <a:pt x="6199" y="5398"/>
                    <a:pt x="6623" y="5398"/>
                  </a:cubicBezTo>
                  <a:cubicBezTo>
                    <a:pt x="6708" y="5398"/>
                    <a:pt x="6793" y="5403"/>
                    <a:pt x="6878" y="5414"/>
                  </a:cubicBezTo>
                  <a:cubicBezTo>
                    <a:pt x="7515" y="5414"/>
                    <a:pt x="8024" y="5414"/>
                    <a:pt x="8152" y="4586"/>
                  </a:cubicBezTo>
                  <a:cubicBezTo>
                    <a:pt x="7961" y="4204"/>
                    <a:pt x="7196" y="3758"/>
                    <a:pt x="8279" y="3631"/>
                  </a:cubicBezTo>
                  <a:cubicBezTo>
                    <a:pt x="9107" y="3631"/>
                    <a:pt x="9935" y="3440"/>
                    <a:pt x="10699" y="3057"/>
                  </a:cubicBezTo>
                  <a:lnTo>
                    <a:pt x="10699" y="3057"/>
                  </a:lnTo>
                  <a:cubicBezTo>
                    <a:pt x="10699" y="3694"/>
                    <a:pt x="8725" y="3312"/>
                    <a:pt x="9935" y="4522"/>
                  </a:cubicBezTo>
                  <a:cubicBezTo>
                    <a:pt x="10727" y="4522"/>
                    <a:pt x="11571" y="4762"/>
                    <a:pt x="12378" y="4762"/>
                  </a:cubicBezTo>
                  <a:cubicBezTo>
                    <a:pt x="13127" y="4762"/>
                    <a:pt x="13843" y="4555"/>
                    <a:pt x="14456" y="3758"/>
                  </a:cubicBezTo>
                  <a:cubicBezTo>
                    <a:pt x="14483" y="3704"/>
                    <a:pt x="14510" y="3684"/>
                    <a:pt x="14537" y="3684"/>
                  </a:cubicBezTo>
                  <a:cubicBezTo>
                    <a:pt x="14574" y="3684"/>
                    <a:pt x="14611" y="3721"/>
                    <a:pt x="14648" y="3758"/>
                  </a:cubicBezTo>
                  <a:cubicBezTo>
                    <a:pt x="15076" y="4093"/>
                    <a:pt x="15516" y="4205"/>
                    <a:pt x="15963" y="4205"/>
                  </a:cubicBezTo>
                  <a:cubicBezTo>
                    <a:pt x="16859" y="4205"/>
                    <a:pt x="17786" y="3756"/>
                    <a:pt x="18718" y="3756"/>
                  </a:cubicBezTo>
                  <a:cubicBezTo>
                    <a:pt x="18911" y="3756"/>
                    <a:pt x="19104" y="3775"/>
                    <a:pt x="19296" y="3822"/>
                  </a:cubicBezTo>
                  <a:cubicBezTo>
                    <a:pt x="19390" y="3840"/>
                    <a:pt x="19483" y="3850"/>
                    <a:pt x="19573" y="3850"/>
                  </a:cubicBezTo>
                  <a:cubicBezTo>
                    <a:pt x="20094" y="3850"/>
                    <a:pt x="20535" y="3546"/>
                    <a:pt x="20697" y="3057"/>
                  </a:cubicBezTo>
                  <a:cubicBezTo>
                    <a:pt x="20368" y="2655"/>
                    <a:pt x="20228" y="2483"/>
                    <a:pt x="19986" y="2483"/>
                  </a:cubicBezTo>
                  <a:cubicBezTo>
                    <a:pt x="19808" y="2483"/>
                    <a:pt x="19575" y="2577"/>
                    <a:pt x="19169" y="2739"/>
                  </a:cubicBezTo>
                  <a:cubicBezTo>
                    <a:pt x="19105" y="2760"/>
                    <a:pt x="19042" y="2774"/>
                    <a:pt x="18985" y="2774"/>
                  </a:cubicBezTo>
                  <a:cubicBezTo>
                    <a:pt x="18872" y="2774"/>
                    <a:pt x="18787" y="2718"/>
                    <a:pt x="18787" y="2548"/>
                  </a:cubicBezTo>
                  <a:cubicBezTo>
                    <a:pt x="18604" y="1938"/>
                    <a:pt x="19063" y="1270"/>
                    <a:pt x="19661" y="1270"/>
                  </a:cubicBezTo>
                  <a:cubicBezTo>
                    <a:pt x="19688" y="1270"/>
                    <a:pt x="19715" y="1272"/>
                    <a:pt x="19742" y="1274"/>
                  </a:cubicBezTo>
                  <a:cubicBezTo>
                    <a:pt x="20188" y="1274"/>
                    <a:pt x="20634" y="1338"/>
                    <a:pt x="21080" y="1529"/>
                  </a:cubicBezTo>
                  <a:cubicBezTo>
                    <a:pt x="21080" y="1763"/>
                    <a:pt x="21114" y="2031"/>
                    <a:pt x="21309" y="2031"/>
                  </a:cubicBezTo>
                  <a:cubicBezTo>
                    <a:pt x="21379" y="2031"/>
                    <a:pt x="21471" y="1996"/>
                    <a:pt x="21589" y="1911"/>
                  </a:cubicBezTo>
                  <a:cubicBezTo>
                    <a:pt x="22035" y="1529"/>
                    <a:pt x="22353" y="956"/>
                    <a:pt x="22608" y="383"/>
                  </a:cubicBezTo>
                  <a:cubicBezTo>
                    <a:pt x="21525" y="383"/>
                    <a:pt x="20443" y="510"/>
                    <a:pt x="19424" y="701"/>
                  </a:cubicBezTo>
                  <a:cubicBezTo>
                    <a:pt x="18486" y="883"/>
                    <a:pt x="17548" y="1093"/>
                    <a:pt x="16637" y="1093"/>
                  </a:cubicBezTo>
                  <a:cubicBezTo>
                    <a:pt x="15631" y="1093"/>
                    <a:pt x="14658" y="836"/>
                    <a:pt x="13756" y="1"/>
                  </a:cubicBezTo>
                  <a:close/>
                </a:path>
              </a:pathLst>
            </a:custGeom>
            <a:solidFill>
              <a:srgbClr val="E6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9" name="Google Shape;19599;p25"/>
            <p:cNvSpPr/>
            <p:nvPr/>
          </p:nvSpPr>
          <p:spPr>
            <a:xfrm>
              <a:off x="3371375" y="2882950"/>
              <a:ext cx="390075" cy="162425"/>
            </a:xfrm>
            <a:custGeom>
              <a:avLst/>
              <a:gdLst/>
              <a:ahLst/>
              <a:cxnLst/>
              <a:rect l="l" t="t" r="r" b="b"/>
              <a:pathLst>
                <a:path w="15603" h="6497" extrusionOk="0">
                  <a:moveTo>
                    <a:pt x="13756" y="0"/>
                  </a:moveTo>
                  <a:cubicBezTo>
                    <a:pt x="13228" y="264"/>
                    <a:pt x="12670" y="407"/>
                    <a:pt x="12103" y="407"/>
                  </a:cubicBezTo>
                  <a:cubicBezTo>
                    <a:pt x="11848" y="407"/>
                    <a:pt x="11592" y="378"/>
                    <a:pt x="11336" y="319"/>
                  </a:cubicBezTo>
                  <a:cubicBezTo>
                    <a:pt x="11118" y="275"/>
                    <a:pt x="10871" y="172"/>
                    <a:pt x="10615" y="172"/>
                  </a:cubicBezTo>
                  <a:cubicBezTo>
                    <a:pt x="10495" y="172"/>
                    <a:pt x="10374" y="195"/>
                    <a:pt x="10253" y="255"/>
                  </a:cubicBezTo>
                  <a:cubicBezTo>
                    <a:pt x="9725" y="499"/>
                    <a:pt x="9171" y="795"/>
                    <a:pt x="8607" y="795"/>
                  </a:cubicBezTo>
                  <a:cubicBezTo>
                    <a:pt x="8287" y="795"/>
                    <a:pt x="7965" y="700"/>
                    <a:pt x="7642" y="446"/>
                  </a:cubicBezTo>
                  <a:cubicBezTo>
                    <a:pt x="7560" y="397"/>
                    <a:pt x="7495" y="378"/>
                    <a:pt x="7443" y="378"/>
                  </a:cubicBezTo>
                  <a:cubicBezTo>
                    <a:pt x="7291" y="378"/>
                    <a:pt x="7244" y="543"/>
                    <a:pt x="7196" y="637"/>
                  </a:cubicBezTo>
                  <a:cubicBezTo>
                    <a:pt x="7014" y="1092"/>
                    <a:pt x="6670" y="1157"/>
                    <a:pt x="6326" y="1157"/>
                  </a:cubicBezTo>
                  <a:cubicBezTo>
                    <a:pt x="6188" y="1157"/>
                    <a:pt x="6050" y="1147"/>
                    <a:pt x="5923" y="1147"/>
                  </a:cubicBezTo>
                  <a:lnTo>
                    <a:pt x="2675" y="1147"/>
                  </a:lnTo>
                  <a:cubicBezTo>
                    <a:pt x="2463" y="998"/>
                    <a:pt x="2264" y="934"/>
                    <a:pt x="2080" y="934"/>
                  </a:cubicBezTo>
                  <a:cubicBezTo>
                    <a:pt x="1712" y="934"/>
                    <a:pt x="1401" y="1189"/>
                    <a:pt x="1146" y="1529"/>
                  </a:cubicBezTo>
                  <a:cubicBezTo>
                    <a:pt x="892" y="2038"/>
                    <a:pt x="255" y="1784"/>
                    <a:pt x="0" y="2293"/>
                  </a:cubicBezTo>
                  <a:cubicBezTo>
                    <a:pt x="0" y="3039"/>
                    <a:pt x="239" y="3512"/>
                    <a:pt x="642" y="3512"/>
                  </a:cubicBezTo>
                  <a:cubicBezTo>
                    <a:pt x="789" y="3512"/>
                    <a:pt x="959" y="3449"/>
                    <a:pt x="1146" y="3312"/>
                  </a:cubicBezTo>
                  <a:cubicBezTo>
                    <a:pt x="1481" y="3089"/>
                    <a:pt x="1768" y="2988"/>
                    <a:pt x="2021" y="2988"/>
                  </a:cubicBezTo>
                  <a:cubicBezTo>
                    <a:pt x="2345" y="2988"/>
                    <a:pt x="2616" y="3153"/>
                    <a:pt x="2866" y="3439"/>
                  </a:cubicBezTo>
                  <a:cubicBezTo>
                    <a:pt x="3312" y="3949"/>
                    <a:pt x="4267" y="4013"/>
                    <a:pt x="3885" y="5095"/>
                  </a:cubicBezTo>
                  <a:cubicBezTo>
                    <a:pt x="3630" y="5859"/>
                    <a:pt x="4076" y="6433"/>
                    <a:pt x="4967" y="6496"/>
                  </a:cubicBezTo>
                  <a:cubicBezTo>
                    <a:pt x="5859" y="6050"/>
                    <a:pt x="6560" y="5159"/>
                    <a:pt x="7642" y="4968"/>
                  </a:cubicBezTo>
                  <a:cubicBezTo>
                    <a:pt x="7833" y="4458"/>
                    <a:pt x="8343" y="4267"/>
                    <a:pt x="8788" y="4013"/>
                  </a:cubicBezTo>
                  <a:cubicBezTo>
                    <a:pt x="10954" y="2548"/>
                    <a:pt x="13246" y="1274"/>
                    <a:pt x="15603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0" name="Google Shape;19600;p25"/>
            <p:cNvSpPr/>
            <p:nvPr/>
          </p:nvSpPr>
          <p:spPr>
            <a:xfrm>
              <a:off x="5777025" y="2682350"/>
              <a:ext cx="133750" cy="95550"/>
            </a:xfrm>
            <a:custGeom>
              <a:avLst/>
              <a:gdLst/>
              <a:ahLst/>
              <a:cxnLst/>
              <a:rect l="l" t="t" r="r" b="b"/>
              <a:pathLst>
                <a:path w="5350" h="3822" extrusionOk="0">
                  <a:moveTo>
                    <a:pt x="828" y="0"/>
                  </a:moveTo>
                  <a:cubicBezTo>
                    <a:pt x="663" y="222"/>
                    <a:pt x="401" y="395"/>
                    <a:pt x="126" y="395"/>
                  </a:cubicBezTo>
                  <a:cubicBezTo>
                    <a:pt x="84" y="395"/>
                    <a:pt x="42" y="391"/>
                    <a:pt x="1" y="382"/>
                  </a:cubicBezTo>
                  <a:lnTo>
                    <a:pt x="1" y="382"/>
                  </a:lnTo>
                  <a:cubicBezTo>
                    <a:pt x="510" y="1147"/>
                    <a:pt x="1147" y="1720"/>
                    <a:pt x="1911" y="2166"/>
                  </a:cubicBezTo>
                  <a:cubicBezTo>
                    <a:pt x="2612" y="2675"/>
                    <a:pt x="3503" y="2930"/>
                    <a:pt x="3822" y="3821"/>
                  </a:cubicBezTo>
                  <a:cubicBezTo>
                    <a:pt x="4087" y="3512"/>
                    <a:pt x="4475" y="3325"/>
                    <a:pt x="4858" y="3325"/>
                  </a:cubicBezTo>
                  <a:cubicBezTo>
                    <a:pt x="5027" y="3325"/>
                    <a:pt x="5194" y="3361"/>
                    <a:pt x="5350" y="3439"/>
                  </a:cubicBezTo>
                  <a:cubicBezTo>
                    <a:pt x="4841" y="1720"/>
                    <a:pt x="2548" y="0"/>
                    <a:pt x="828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1" name="Google Shape;19601;p25"/>
            <p:cNvSpPr/>
            <p:nvPr/>
          </p:nvSpPr>
          <p:spPr>
            <a:xfrm>
              <a:off x="5797725" y="2768325"/>
              <a:ext cx="57350" cy="10175"/>
            </a:xfrm>
            <a:custGeom>
              <a:avLst/>
              <a:gdLst/>
              <a:ahLst/>
              <a:cxnLst/>
              <a:rect l="l" t="t" r="r" b="b"/>
              <a:pathLst>
                <a:path w="2294" h="407" extrusionOk="0">
                  <a:moveTo>
                    <a:pt x="1171" y="0"/>
                  </a:moveTo>
                  <a:cubicBezTo>
                    <a:pt x="911" y="0"/>
                    <a:pt x="647" y="29"/>
                    <a:pt x="387" y="29"/>
                  </a:cubicBezTo>
                  <a:cubicBezTo>
                    <a:pt x="257" y="29"/>
                    <a:pt x="128" y="21"/>
                    <a:pt x="0" y="0"/>
                  </a:cubicBezTo>
                  <a:lnTo>
                    <a:pt x="0" y="0"/>
                  </a:lnTo>
                  <a:cubicBezTo>
                    <a:pt x="333" y="332"/>
                    <a:pt x="679" y="407"/>
                    <a:pt x="1040" y="407"/>
                  </a:cubicBezTo>
                  <a:cubicBezTo>
                    <a:pt x="1333" y="407"/>
                    <a:pt x="1635" y="358"/>
                    <a:pt x="1947" y="358"/>
                  </a:cubicBezTo>
                  <a:cubicBezTo>
                    <a:pt x="2061" y="358"/>
                    <a:pt x="2176" y="364"/>
                    <a:pt x="2293" y="382"/>
                  </a:cubicBezTo>
                  <a:cubicBezTo>
                    <a:pt x="1943" y="64"/>
                    <a:pt x="1561" y="0"/>
                    <a:pt x="1171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2" name="Google Shape;19602;p25"/>
            <p:cNvSpPr/>
            <p:nvPr/>
          </p:nvSpPr>
          <p:spPr>
            <a:xfrm>
              <a:off x="5757925" y="2682350"/>
              <a:ext cx="20725" cy="9975"/>
            </a:xfrm>
            <a:custGeom>
              <a:avLst/>
              <a:gdLst/>
              <a:ahLst/>
              <a:cxnLst/>
              <a:rect l="l" t="t" r="r" b="b"/>
              <a:pathLst>
                <a:path w="829" h="399" extrusionOk="0">
                  <a:moveTo>
                    <a:pt x="0" y="0"/>
                  </a:moveTo>
                  <a:cubicBezTo>
                    <a:pt x="160" y="266"/>
                    <a:pt x="407" y="398"/>
                    <a:pt x="670" y="398"/>
                  </a:cubicBezTo>
                  <a:cubicBezTo>
                    <a:pt x="722" y="398"/>
                    <a:pt x="775" y="393"/>
                    <a:pt x="828" y="382"/>
                  </a:cubicBezTo>
                  <a:cubicBezTo>
                    <a:pt x="637" y="128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3" name="Google Shape;19603;p25"/>
            <p:cNvSpPr/>
            <p:nvPr/>
          </p:nvSpPr>
          <p:spPr>
            <a:xfrm>
              <a:off x="1776075" y="2728800"/>
              <a:ext cx="439450" cy="115975"/>
            </a:xfrm>
            <a:custGeom>
              <a:avLst/>
              <a:gdLst/>
              <a:ahLst/>
              <a:cxnLst/>
              <a:rect l="l" t="t" r="r" b="b"/>
              <a:pathLst>
                <a:path w="17578" h="4639" extrusionOk="0">
                  <a:moveTo>
                    <a:pt x="12914" y="1"/>
                  </a:moveTo>
                  <a:cubicBezTo>
                    <a:pt x="12712" y="1"/>
                    <a:pt x="12505" y="17"/>
                    <a:pt x="12292" y="53"/>
                  </a:cubicBezTo>
                  <a:cubicBezTo>
                    <a:pt x="11528" y="881"/>
                    <a:pt x="10509" y="690"/>
                    <a:pt x="9553" y="753"/>
                  </a:cubicBezTo>
                  <a:cubicBezTo>
                    <a:pt x="6369" y="1199"/>
                    <a:pt x="3185" y="1772"/>
                    <a:pt x="1" y="2345"/>
                  </a:cubicBezTo>
                  <a:cubicBezTo>
                    <a:pt x="447" y="2728"/>
                    <a:pt x="892" y="3110"/>
                    <a:pt x="1402" y="3428"/>
                  </a:cubicBezTo>
                  <a:cubicBezTo>
                    <a:pt x="1784" y="3683"/>
                    <a:pt x="2039" y="4129"/>
                    <a:pt x="1911" y="4638"/>
                  </a:cubicBezTo>
                  <a:cubicBezTo>
                    <a:pt x="4777" y="3301"/>
                    <a:pt x="8025" y="3555"/>
                    <a:pt x="11018" y="2536"/>
                  </a:cubicBezTo>
                  <a:cubicBezTo>
                    <a:pt x="11044" y="2524"/>
                    <a:pt x="11069" y="2519"/>
                    <a:pt x="11094" y="2519"/>
                  </a:cubicBezTo>
                  <a:cubicBezTo>
                    <a:pt x="11196" y="2519"/>
                    <a:pt x="11298" y="2600"/>
                    <a:pt x="11400" y="2600"/>
                  </a:cubicBezTo>
                  <a:cubicBezTo>
                    <a:pt x="11953" y="2676"/>
                    <a:pt x="12496" y="2711"/>
                    <a:pt x="13036" y="2711"/>
                  </a:cubicBezTo>
                  <a:cubicBezTo>
                    <a:pt x="13866" y="2711"/>
                    <a:pt x="14691" y="2627"/>
                    <a:pt x="15540" y="2473"/>
                  </a:cubicBezTo>
                  <a:cubicBezTo>
                    <a:pt x="15610" y="2446"/>
                    <a:pt x="15665" y="2434"/>
                    <a:pt x="15707" y="2434"/>
                  </a:cubicBezTo>
                  <a:cubicBezTo>
                    <a:pt x="15967" y="2434"/>
                    <a:pt x="15731" y="2890"/>
                    <a:pt x="15731" y="3110"/>
                  </a:cubicBezTo>
                  <a:cubicBezTo>
                    <a:pt x="15476" y="3301"/>
                    <a:pt x="15476" y="3683"/>
                    <a:pt x="15731" y="3874"/>
                  </a:cubicBezTo>
                  <a:cubicBezTo>
                    <a:pt x="16176" y="3492"/>
                    <a:pt x="16877" y="3619"/>
                    <a:pt x="17259" y="3110"/>
                  </a:cubicBezTo>
                  <a:cubicBezTo>
                    <a:pt x="17132" y="2664"/>
                    <a:pt x="17578" y="2091"/>
                    <a:pt x="17132" y="1836"/>
                  </a:cubicBezTo>
                  <a:cubicBezTo>
                    <a:pt x="15774" y="1044"/>
                    <a:pt x="14517" y="1"/>
                    <a:pt x="12914" y="1"/>
                  </a:cubicBezTo>
                  <a:close/>
                </a:path>
              </a:pathLst>
            </a:custGeom>
            <a:solidFill>
              <a:srgbClr val="F95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4" name="Google Shape;19604;p25"/>
            <p:cNvSpPr/>
            <p:nvPr/>
          </p:nvSpPr>
          <p:spPr>
            <a:xfrm>
              <a:off x="1995800" y="2663250"/>
              <a:ext cx="249975" cy="143300"/>
            </a:xfrm>
            <a:custGeom>
              <a:avLst/>
              <a:gdLst/>
              <a:ahLst/>
              <a:cxnLst/>
              <a:rect l="l" t="t" r="r" b="b"/>
              <a:pathLst>
                <a:path w="9999" h="5732" extrusionOk="0">
                  <a:moveTo>
                    <a:pt x="1146" y="0"/>
                  </a:moveTo>
                  <a:cubicBezTo>
                    <a:pt x="892" y="510"/>
                    <a:pt x="828" y="1146"/>
                    <a:pt x="0" y="1146"/>
                  </a:cubicBezTo>
                  <a:cubicBezTo>
                    <a:pt x="1083" y="1783"/>
                    <a:pt x="2229" y="2293"/>
                    <a:pt x="3439" y="2675"/>
                  </a:cubicBezTo>
                  <a:cubicBezTo>
                    <a:pt x="4394" y="2802"/>
                    <a:pt x="5095" y="3503"/>
                    <a:pt x="6050" y="3694"/>
                  </a:cubicBezTo>
                  <a:cubicBezTo>
                    <a:pt x="6623" y="3821"/>
                    <a:pt x="7069" y="4458"/>
                    <a:pt x="7579" y="4458"/>
                  </a:cubicBezTo>
                  <a:cubicBezTo>
                    <a:pt x="8789" y="4458"/>
                    <a:pt x="7451" y="5668"/>
                    <a:pt x="8215" y="5732"/>
                  </a:cubicBezTo>
                  <a:lnTo>
                    <a:pt x="8406" y="5732"/>
                  </a:lnTo>
                  <a:lnTo>
                    <a:pt x="8789" y="5350"/>
                  </a:lnTo>
                  <a:cubicBezTo>
                    <a:pt x="9234" y="5095"/>
                    <a:pt x="9998" y="5031"/>
                    <a:pt x="9807" y="4203"/>
                  </a:cubicBezTo>
                  <a:cubicBezTo>
                    <a:pt x="9680" y="3630"/>
                    <a:pt x="9171" y="3248"/>
                    <a:pt x="8534" y="3248"/>
                  </a:cubicBezTo>
                  <a:cubicBezTo>
                    <a:pt x="8428" y="3227"/>
                    <a:pt x="8321" y="3227"/>
                    <a:pt x="8218" y="3227"/>
                  </a:cubicBezTo>
                  <a:cubicBezTo>
                    <a:pt x="8010" y="3227"/>
                    <a:pt x="7812" y="3227"/>
                    <a:pt x="7642" y="3057"/>
                  </a:cubicBezTo>
                  <a:cubicBezTo>
                    <a:pt x="7515" y="2930"/>
                    <a:pt x="7387" y="2802"/>
                    <a:pt x="7260" y="2675"/>
                  </a:cubicBezTo>
                  <a:cubicBezTo>
                    <a:pt x="5159" y="2038"/>
                    <a:pt x="3121" y="1083"/>
                    <a:pt x="114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5" name="Google Shape;19605;p25"/>
            <p:cNvSpPr/>
            <p:nvPr/>
          </p:nvSpPr>
          <p:spPr>
            <a:xfrm>
              <a:off x="1948025" y="2663250"/>
              <a:ext cx="38250" cy="20700"/>
            </a:xfrm>
            <a:custGeom>
              <a:avLst/>
              <a:gdLst/>
              <a:ahLst/>
              <a:cxnLst/>
              <a:rect l="l" t="t" r="r" b="b"/>
              <a:pathLst>
                <a:path w="1530" h="828" extrusionOk="0">
                  <a:moveTo>
                    <a:pt x="1" y="0"/>
                  </a:moveTo>
                  <a:cubicBezTo>
                    <a:pt x="383" y="510"/>
                    <a:pt x="1083" y="446"/>
                    <a:pt x="1529" y="828"/>
                  </a:cubicBezTo>
                  <a:cubicBezTo>
                    <a:pt x="1442" y="87"/>
                    <a:pt x="1056" y="2"/>
                    <a:pt x="617" y="2"/>
                  </a:cubicBezTo>
                  <a:cubicBezTo>
                    <a:pt x="487" y="2"/>
                    <a:pt x="353" y="10"/>
                    <a:pt x="221" y="10"/>
                  </a:cubicBezTo>
                  <a:cubicBezTo>
                    <a:pt x="146" y="10"/>
                    <a:pt x="73" y="7"/>
                    <a:pt x="1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6" name="Google Shape;19606;p25"/>
            <p:cNvSpPr/>
            <p:nvPr/>
          </p:nvSpPr>
          <p:spPr>
            <a:xfrm>
              <a:off x="1930525" y="2654875"/>
              <a:ext cx="19125" cy="8800"/>
            </a:xfrm>
            <a:custGeom>
              <a:avLst/>
              <a:gdLst/>
              <a:ahLst/>
              <a:cxnLst/>
              <a:rect l="l" t="t" r="r" b="b"/>
              <a:pathLst>
                <a:path w="765" h="352" extrusionOk="0">
                  <a:moveTo>
                    <a:pt x="136" y="0"/>
                  </a:moveTo>
                  <a:cubicBezTo>
                    <a:pt x="89" y="0"/>
                    <a:pt x="44" y="6"/>
                    <a:pt x="0" y="17"/>
                  </a:cubicBezTo>
                  <a:cubicBezTo>
                    <a:pt x="106" y="228"/>
                    <a:pt x="342" y="351"/>
                    <a:pt x="601" y="351"/>
                  </a:cubicBezTo>
                  <a:cubicBezTo>
                    <a:pt x="655" y="351"/>
                    <a:pt x="710" y="346"/>
                    <a:pt x="764" y="335"/>
                  </a:cubicBezTo>
                  <a:cubicBezTo>
                    <a:pt x="606" y="124"/>
                    <a:pt x="360" y="0"/>
                    <a:pt x="13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7" name="Google Shape;19607;p25"/>
            <p:cNvSpPr/>
            <p:nvPr/>
          </p:nvSpPr>
          <p:spPr>
            <a:xfrm>
              <a:off x="1986250" y="26823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8" name="Google Shape;19608;p25"/>
            <p:cNvSpPr/>
            <p:nvPr/>
          </p:nvSpPr>
          <p:spPr>
            <a:xfrm>
              <a:off x="1382825" y="2788825"/>
              <a:ext cx="337550" cy="100850"/>
            </a:xfrm>
            <a:custGeom>
              <a:avLst/>
              <a:gdLst/>
              <a:ahLst/>
              <a:cxnLst/>
              <a:rect l="l" t="t" r="r" b="b"/>
              <a:pathLst>
                <a:path w="13502" h="4034" extrusionOk="0">
                  <a:moveTo>
                    <a:pt x="11270" y="0"/>
                  </a:moveTo>
                  <a:cubicBezTo>
                    <a:pt x="11229" y="0"/>
                    <a:pt x="11188" y="3"/>
                    <a:pt x="11145" y="8"/>
                  </a:cubicBezTo>
                  <a:cubicBezTo>
                    <a:pt x="10700" y="454"/>
                    <a:pt x="10127" y="709"/>
                    <a:pt x="9490" y="772"/>
                  </a:cubicBezTo>
                  <a:cubicBezTo>
                    <a:pt x="7898" y="963"/>
                    <a:pt x="6433" y="1345"/>
                    <a:pt x="4841" y="1473"/>
                  </a:cubicBezTo>
                  <a:cubicBezTo>
                    <a:pt x="3412" y="1587"/>
                    <a:pt x="2035" y="2266"/>
                    <a:pt x="570" y="2266"/>
                  </a:cubicBezTo>
                  <a:cubicBezTo>
                    <a:pt x="403" y="2266"/>
                    <a:pt x="234" y="2257"/>
                    <a:pt x="64" y="2237"/>
                  </a:cubicBezTo>
                  <a:lnTo>
                    <a:pt x="64" y="2237"/>
                  </a:lnTo>
                  <a:cubicBezTo>
                    <a:pt x="1" y="3129"/>
                    <a:pt x="829" y="3129"/>
                    <a:pt x="1338" y="3256"/>
                  </a:cubicBezTo>
                  <a:cubicBezTo>
                    <a:pt x="1975" y="3320"/>
                    <a:pt x="2612" y="3574"/>
                    <a:pt x="3185" y="3956"/>
                  </a:cubicBezTo>
                  <a:cubicBezTo>
                    <a:pt x="3465" y="4010"/>
                    <a:pt x="3741" y="4033"/>
                    <a:pt x="4014" y="4033"/>
                  </a:cubicBezTo>
                  <a:cubicBezTo>
                    <a:pt x="5359" y="4033"/>
                    <a:pt x="6638" y="3478"/>
                    <a:pt x="7961" y="3320"/>
                  </a:cubicBezTo>
                  <a:cubicBezTo>
                    <a:pt x="8283" y="3279"/>
                    <a:pt x="8656" y="3010"/>
                    <a:pt x="9015" y="3010"/>
                  </a:cubicBezTo>
                  <a:cubicBezTo>
                    <a:pt x="9225" y="3010"/>
                    <a:pt x="9429" y="3102"/>
                    <a:pt x="9617" y="3383"/>
                  </a:cubicBezTo>
                  <a:cubicBezTo>
                    <a:pt x="9716" y="3383"/>
                    <a:pt x="9815" y="3380"/>
                    <a:pt x="9912" y="3380"/>
                  </a:cubicBezTo>
                  <a:cubicBezTo>
                    <a:pt x="10252" y="3380"/>
                    <a:pt x="10565" y="3419"/>
                    <a:pt x="10763" y="3765"/>
                  </a:cubicBezTo>
                  <a:cubicBezTo>
                    <a:pt x="11591" y="3511"/>
                    <a:pt x="12355" y="3129"/>
                    <a:pt x="13056" y="2683"/>
                  </a:cubicBezTo>
                  <a:cubicBezTo>
                    <a:pt x="12801" y="2619"/>
                    <a:pt x="12483" y="2619"/>
                    <a:pt x="12547" y="2301"/>
                  </a:cubicBezTo>
                  <a:cubicBezTo>
                    <a:pt x="12738" y="1791"/>
                    <a:pt x="13502" y="1919"/>
                    <a:pt x="13502" y="1154"/>
                  </a:cubicBezTo>
                  <a:lnTo>
                    <a:pt x="13502" y="1154"/>
                  </a:lnTo>
                  <a:cubicBezTo>
                    <a:pt x="13439" y="1166"/>
                    <a:pt x="13379" y="1172"/>
                    <a:pt x="13322" y="1172"/>
                  </a:cubicBezTo>
                  <a:cubicBezTo>
                    <a:pt x="12480" y="1172"/>
                    <a:pt x="12133" y="0"/>
                    <a:pt x="11270" y="0"/>
                  </a:cubicBezTo>
                  <a:close/>
                </a:path>
              </a:pathLst>
            </a:custGeom>
            <a:solidFill>
              <a:srgbClr val="ED5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9" name="Google Shape;19609;p25"/>
            <p:cNvSpPr/>
            <p:nvPr/>
          </p:nvSpPr>
          <p:spPr>
            <a:xfrm>
              <a:off x="1997375" y="2806525"/>
              <a:ext cx="171975" cy="97150"/>
            </a:xfrm>
            <a:custGeom>
              <a:avLst/>
              <a:gdLst/>
              <a:ahLst/>
              <a:cxnLst/>
              <a:rect l="l" t="t" r="r" b="b"/>
              <a:pathLst>
                <a:path w="6879" h="3886" extrusionOk="0">
                  <a:moveTo>
                    <a:pt x="6879" y="1"/>
                  </a:moveTo>
                  <a:cubicBezTo>
                    <a:pt x="4586" y="765"/>
                    <a:pt x="2421" y="1656"/>
                    <a:pt x="319" y="2675"/>
                  </a:cubicBezTo>
                  <a:cubicBezTo>
                    <a:pt x="829" y="3248"/>
                    <a:pt x="1" y="3440"/>
                    <a:pt x="1" y="3885"/>
                  </a:cubicBezTo>
                  <a:cubicBezTo>
                    <a:pt x="2293" y="2994"/>
                    <a:pt x="4586" y="1975"/>
                    <a:pt x="6879" y="829"/>
                  </a:cubicBezTo>
                  <a:lnTo>
                    <a:pt x="6879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0" name="Google Shape;19610;p25"/>
            <p:cNvSpPr/>
            <p:nvPr/>
          </p:nvSpPr>
          <p:spPr>
            <a:xfrm>
              <a:off x="1938475" y="2882750"/>
              <a:ext cx="47800" cy="20025"/>
            </a:xfrm>
            <a:custGeom>
              <a:avLst/>
              <a:gdLst/>
              <a:ahLst/>
              <a:cxnLst/>
              <a:rect l="l" t="t" r="r" b="b"/>
              <a:pathLst>
                <a:path w="1912" h="801" extrusionOk="0">
                  <a:moveTo>
                    <a:pt x="1732" y="0"/>
                  </a:moveTo>
                  <a:cubicBezTo>
                    <a:pt x="1093" y="0"/>
                    <a:pt x="467" y="307"/>
                    <a:pt x="0" y="773"/>
                  </a:cubicBezTo>
                  <a:cubicBezTo>
                    <a:pt x="113" y="791"/>
                    <a:pt x="225" y="801"/>
                    <a:pt x="334" y="801"/>
                  </a:cubicBezTo>
                  <a:cubicBezTo>
                    <a:pt x="966" y="801"/>
                    <a:pt x="1531" y="497"/>
                    <a:pt x="1911" y="8"/>
                  </a:cubicBezTo>
                  <a:cubicBezTo>
                    <a:pt x="1851" y="3"/>
                    <a:pt x="1792" y="0"/>
                    <a:pt x="1732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1" name="Google Shape;19611;p25"/>
            <p:cNvSpPr/>
            <p:nvPr/>
          </p:nvSpPr>
          <p:spPr>
            <a:xfrm>
              <a:off x="1919375" y="290175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3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2" name="Google Shape;19612;p25"/>
            <p:cNvSpPr/>
            <p:nvPr/>
          </p:nvSpPr>
          <p:spPr>
            <a:xfrm>
              <a:off x="1900275" y="29113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5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2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3" name="Google Shape;19613;p25"/>
            <p:cNvSpPr/>
            <p:nvPr/>
          </p:nvSpPr>
          <p:spPr>
            <a:xfrm>
              <a:off x="1881150" y="2920850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0" y="407"/>
                    <a:pt x="654" y="234"/>
                    <a:pt x="765" y="13"/>
                  </a:cubicBezTo>
                  <a:cubicBezTo>
                    <a:pt x="723" y="4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4" name="Google Shape;19614;p25"/>
            <p:cNvSpPr/>
            <p:nvPr/>
          </p:nvSpPr>
          <p:spPr>
            <a:xfrm>
              <a:off x="198625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0"/>
                  </a:moveTo>
                  <a:lnTo>
                    <a:pt x="0" y="382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5" name="Google Shape;19615;p25"/>
            <p:cNvSpPr/>
            <p:nvPr/>
          </p:nvSpPr>
          <p:spPr>
            <a:xfrm>
              <a:off x="4097350" y="2424425"/>
              <a:ext cx="562050" cy="394075"/>
            </a:xfrm>
            <a:custGeom>
              <a:avLst/>
              <a:gdLst/>
              <a:ahLst/>
              <a:cxnLst/>
              <a:rect l="l" t="t" r="r" b="b"/>
              <a:pathLst>
                <a:path w="22482" h="15763" extrusionOk="0">
                  <a:moveTo>
                    <a:pt x="6497" y="1911"/>
                  </a:moveTo>
                  <a:lnTo>
                    <a:pt x="6497" y="1911"/>
                  </a:lnTo>
                  <a:cubicBezTo>
                    <a:pt x="6369" y="1975"/>
                    <a:pt x="6306" y="2038"/>
                    <a:pt x="6178" y="2038"/>
                  </a:cubicBezTo>
                  <a:lnTo>
                    <a:pt x="6497" y="1911"/>
                  </a:lnTo>
                  <a:close/>
                  <a:moveTo>
                    <a:pt x="4586" y="0"/>
                  </a:moveTo>
                  <a:lnTo>
                    <a:pt x="4586" y="0"/>
                  </a:lnTo>
                  <a:cubicBezTo>
                    <a:pt x="5159" y="1847"/>
                    <a:pt x="4140" y="3185"/>
                    <a:pt x="2867" y="4267"/>
                  </a:cubicBezTo>
                  <a:cubicBezTo>
                    <a:pt x="2230" y="4649"/>
                    <a:pt x="1848" y="5350"/>
                    <a:pt x="1911" y="6114"/>
                  </a:cubicBezTo>
                  <a:cubicBezTo>
                    <a:pt x="2039" y="6560"/>
                    <a:pt x="1911" y="7069"/>
                    <a:pt x="1657" y="7451"/>
                  </a:cubicBezTo>
                  <a:cubicBezTo>
                    <a:pt x="1293" y="7406"/>
                    <a:pt x="897" y="7037"/>
                    <a:pt x="492" y="7037"/>
                  </a:cubicBezTo>
                  <a:cubicBezTo>
                    <a:pt x="330" y="7037"/>
                    <a:pt x="165" y="7096"/>
                    <a:pt x="1" y="7260"/>
                  </a:cubicBezTo>
                  <a:cubicBezTo>
                    <a:pt x="1975" y="9107"/>
                    <a:pt x="4140" y="10699"/>
                    <a:pt x="6560" y="11973"/>
                  </a:cubicBezTo>
                  <a:cubicBezTo>
                    <a:pt x="7961" y="12737"/>
                    <a:pt x="9554" y="13310"/>
                    <a:pt x="10700" y="14520"/>
                  </a:cubicBezTo>
                  <a:cubicBezTo>
                    <a:pt x="14075" y="15476"/>
                    <a:pt x="17641" y="15030"/>
                    <a:pt x="21080" y="15730"/>
                  </a:cubicBezTo>
                  <a:cubicBezTo>
                    <a:pt x="21224" y="15746"/>
                    <a:pt x="21379" y="15762"/>
                    <a:pt x="21532" y="15762"/>
                  </a:cubicBezTo>
                  <a:cubicBezTo>
                    <a:pt x="21992" y="15762"/>
                    <a:pt x="22434" y="15619"/>
                    <a:pt x="22481" y="14903"/>
                  </a:cubicBezTo>
                  <a:cubicBezTo>
                    <a:pt x="21717" y="14457"/>
                    <a:pt x="20889" y="14011"/>
                    <a:pt x="20125" y="13438"/>
                  </a:cubicBezTo>
                  <a:cubicBezTo>
                    <a:pt x="15858" y="10254"/>
                    <a:pt x="11783" y="6815"/>
                    <a:pt x="8025" y="3057"/>
                  </a:cubicBezTo>
                  <a:cubicBezTo>
                    <a:pt x="7579" y="2548"/>
                    <a:pt x="7070" y="2166"/>
                    <a:pt x="6497" y="1911"/>
                  </a:cubicBezTo>
                  <a:cubicBezTo>
                    <a:pt x="6051" y="1083"/>
                    <a:pt x="5669" y="192"/>
                    <a:pt x="4586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6" name="Google Shape;19616;p25"/>
            <p:cNvSpPr/>
            <p:nvPr/>
          </p:nvSpPr>
          <p:spPr>
            <a:xfrm>
              <a:off x="1107400" y="2766725"/>
              <a:ext cx="355050" cy="140675"/>
            </a:xfrm>
            <a:custGeom>
              <a:avLst/>
              <a:gdLst/>
              <a:ahLst/>
              <a:cxnLst/>
              <a:rect l="l" t="t" r="r" b="b"/>
              <a:pathLst>
                <a:path w="14202" h="5627" extrusionOk="0">
                  <a:moveTo>
                    <a:pt x="0" y="1"/>
                  </a:moveTo>
                  <a:lnTo>
                    <a:pt x="0" y="1529"/>
                  </a:lnTo>
                  <a:lnTo>
                    <a:pt x="3821" y="2739"/>
                  </a:lnTo>
                  <a:cubicBezTo>
                    <a:pt x="4076" y="2930"/>
                    <a:pt x="4395" y="2866"/>
                    <a:pt x="4649" y="3057"/>
                  </a:cubicBezTo>
                  <a:lnTo>
                    <a:pt x="4968" y="3057"/>
                  </a:lnTo>
                  <a:cubicBezTo>
                    <a:pt x="5095" y="3248"/>
                    <a:pt x="5223" y="3376"/>
                    <a:pt x="5350" y="3503"/>
                  </a:cubicBezTo>
                  <a:cubicBezTo>
                    <a:pt x="6624" y="4840"/>
                    <a:pt x="8279" y="4968"/>
                    <a:pt x="9935" y="5095"/>
                  </a:cubicBezTo>
                  <a:cubicBezTo>
                    <a:pt x="10445" y="5095"/>
                    <a:pt x="10890" y="5159"/>
                    <a:pt x="11400" y="5350"/>
                  </a:cubicBezTo>
                  <a:cubicBezTo>
                    <a:pt x="12232" y="5521"/>
                    <a:pt x="12744" y="5627"/>
                    <a:pt x="13095" y="5627"/>
                  </a:cubicBezTo>
                  <a:cubicBezTo>
                    <a:pt x="13659" y="5627"/>
                    <a:pt x="13810" y="5355"/>
                    <a:pt x="14202" y="4649"/>
                  </a:cubicBezTo>
                  <a:cubicBezTo>
                    <a:pt x="14145" y="4194"/>
                    <a:pt x="14088" y="3738"/>
                    <a:pt x="13530" y="3738"/>
                  </a:cubicBezTo>
                  <a:cubicBezTo>
                    <a:pt x="13464" y="3738"/>
                    <a:pt x="13391" y="3744"/>
                    <a:pt x="13310" y="3758"/>
                  </a:cubicBezTo>
                  <a:cubicBezTo>
                    <a:pt x="13179" y="3780"/>
                    <a:pt x="13046" y="3790"/>
                    <a:pt x="12913" y="3790"/>
                  </a:cubicBezTo>
                  <a:cubicBezTo>
                    <a:pt x="12268" y="3790"/>
                    <a:pt x="11609" y="3543"/>
                    <a:pt x="11081" y="3121"/>
                  </a:cubicBezTo>
                  <a:cubicBezTo>
                    <a:pt x="9871" y="3057"/>
                    <a:pt x="8725" y="2803"/>
                    <a:pt x="7579" y="2293"/>
                  </a:cubicBezTo>
                  <a:cubicBezTo>
                    <a:pt x="5095" y="1402"/>
                    <a:pt x="2548" y="637"/>
                    <a:pt x="0" y="1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7" name="Google Shape;19617;p25"/>
            <p:cNvSpPr/>
            <p:nvPr/>
          </p:nvSpPr>
          <p:spPr>
            <a:xfrm>
              <a:off x="1088300" y="2758775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0" y="0"/>
                  </a:moveTo>
                  <a:cubicBezTo>
                    <a:pt x="106" y="265"/>
                    <a:pt x="345" y="398"/>
                    <a:pt x="606" y="398"/>
                  </a:cubicBezTo>
                  <a:cubicBezTo>
                    <a:pt x="658" y="398"/>
                    <a:pt x="711" y="393"/>
                    <a:pt x="764" y="382"/>
                  </a:cubicBezTo>
                  <a:cubicBezTo>
                    <a:pt x="637" y="127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8" name="Google Shape;19618;p25"/>
            <p:cNvSpPr/>
            <p:nvPr/>
          </p:nvSpPr>
          <p:spPr>
            <a:xfrm>
              <a:off x="2158175" y="2497525"/>
              <a:ext cx="318450" cy="246550"/>
            </a:xfrm>
            <a:custGeom>
              <a:avLst/>
              <a:gdLst/>
              <a:ahLst/>
              <a:cxnLst/>
              <a:rect l="l" t="t" r="r" b="b"/>
              <a:pathLst>
                <a:path w="12738" h="9862" extrusionOk="0">
                  <a:moveTo>
                    <a:pt x="168" y="0"/>
                  </a:moveTo>
                  <a:cubicBezTo>
                    <a:pt x="107" y="0"/>
                    <a:pt x="50" y="21"/>
                    <a:pt x="1" y="70"/>
                  </a:cubicBezTo>
                  <a:cubicBezTo>
                    <a:pt x="192" y="579"/>
                    <a:pt x="638" y="898"/>
                    <a:pt x="956" y="1280"/>
                  </a:cubicBezTo>
                  <a:cubicBezTo>
                    <a:pt x="1848" y="2299"/>
                    <a:pt x="3058" y="3190"/>
                    <a:pt x="2548" y="4846"/>
                  </a:cubicBezTo>
                  <a:cubicBezTo>
                    <a:pt x="2548" y="5228"/>
                    <a:pt x="2676" y="5610"/>
                    <a:pt x="2994" y="5865"/>
                  </a:cubicBezTo>
                  <a:cubicBezTo>
                    <a:pt x="4077" y="6820"/>
                    <a:pt x="4522" y="8157"/>
                    <a:pt x="5414" y="9240"/>
                  </a:cubicBezTo>
                  <a:cubicBezTo>
                    <a:pt x="6115" y="9654"/>
                    <a:pt x="6895" y="9861"/>
                    <a:pt x="7683" y="9861"/>
                  </a:cubicBezTo>
                  <a:cubicBezTo>
                    <a:pt x="8471" y="9861"/>
                    <a:pt x="9267" y="9654"/>
                    <a:pt x="9999" y="9240"/>
                  </a:cubicBezTo>
                  <a:lnTo>
                    <a:pt x="11082" y="9240"/>
                  </a:lnTo>
                  <a:cubicBezTo>
                    <a:pt x="11114" y="9336"/>
                    <a:pt x="11177" y="9383"/>
                    <a:pt x="11249" y="9383"/>
                  </a:cubicBezTo>
                  <a:cubicBezTo>
                    <a:pt x="11321" y="9383"/>
                    <a:pt x="11400" y="9336"/>
                    <a:pt x="11464" y="9240"/>
                  </a:cubicBezTo>
                  <a:lnTo>
                    <a:pt x="11846" y="9240"/>
                  </a:lnTo>
                  <a:cubicBezTo>
                    <a:pt x="11942" y="9367"/>
                    <a:pt x="12085" y="9431"/>
                    <a:pt x="12228" y="9431"/>
                  </a:cubicBezTo>
                  <a:cubicBezTo>
                    <a:pt x="12371" y="9431"/>
                    <a:pt x="12515" y="9367"/>
                    <a:pt x="12610" y="9240"/>
                  </a:cubicBezTo>
                  <a:cubicBezTo>
                    <a:pt x="12674" y="9240"/>
                    <a:pt x="12738" y="9240"/>
                    <a:pt x="12738" y="9176"/>
                  </a:cubicBezTo>
                  <a:cubicBezTo>
                    <a:pt x="12738" y="9049"/>
                    <a:pt x="12674" y="8985"/>
                    <a:pt x="12610" y="8922"/>
                  </a:cubicBezTo>
                  <a:cubicBezTo>
                    <a:pt x="9553" y="7202"/>
                    <a:pt x="6560" y="5228"/>
                    <a:pt x="3822" y="2935"/>
                  </a:cubicBezTo>
                  <a:cubicBezTo>
                    <a:pt x="2676" y="2235"/>
                    <a:pt x="1657" y="1216"/>
                    <a:pt x="765" y="133"/>
                  </a:cubicBezTo>
                  <a:lnTo>
                    <a:pt x="447" y="133"/>
                  </a:lnTo>
                  <a:cubicBezTo>
                    <a:pt x="368" y="55"/>
                    <a:pt x="265" y="0"/>
                    <a:pt x="168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9" name="Google Shape;19619;p25"/>
            <p:cNvSpPr/>
            <p:nvPr/>
          </p:nvSpPr>
          <p:spPr>
            <a:xfrm>
              <a:off x="2186850" y="2730100"/>
              <a:ext cx="248375" cy="78425"/>
            </a:xfrm>
            <a:custGeom>
              <a:avLst/>
              <a:gdLst/>
              <a:ahLst/>
              <a:cxnLst/>
              <a:rect l="l" t="t" r="r" b="b"/>
              <a:pathLst>
                <a:path w="9935" h="3137" extrusionOk="0">
                  <a:moveTo>
                    <a:pt x="4203" y="1"/>
                  </a:moveTo>
                  <a:cubicBezTo>
                    <a:pt x="3923" y="14"/>
                    <a:pt x="3643" y="16"/>
                    <a:pt x="3363" y="16"/>
                  </a:cubicBezTo>
                  <a:cubicBezTo>
                    <a:pt x="3176" y="16"/>
                    <a:pt x="2989" y="15"/>
                    <a:pt x="2802" y="15"/>
                  </a:cubicBezTo>
                  <a:cubicBezTo>
                    <a:pt x="1868" y="15"/>
                    <a:pt x="934" y="43"/>
                    <a:pt x="0" y="383"/>
                  </a:cubicBezTo>
                  <a:cubicBezTo>
                    <a:pt x="191" y="765"/>
                    <a:pt x="637" y="701"/>
                    <a:pt x="955" y="892"/>
                  </a:cubicBezTo>
                  <a:cubicBezTo>
                    <a:pt x="2102" y="1402"/>
                    <a:pt x="2102" y="1529"/>
                    <a:pt x="1147" y="2676"/>
                  </a:cubicBezTo>
                  <a:cubicBezTo>
                    <a:pt x="1213" y="2687"/>
                    <a:pt x="1279" y="2691"/>
                    <a:pt x="1345" y="2691"/>
                  </a:cubicBezTo>
                  <a:cubicBezTo>
                    <a:pt x="1815" y="2691"/>
                    <a:pt x="2285" y="2447"/>
                    <a:pt x="2755" y="2447"/>
                  </a:cubicBezTo>
                  <a:cubicBezTo>
                    <a:pt x="2983" y="2447"/>
                    <a:pt x="3211" y="2504"/>
                    <a:pt x="3439" y="2676"/>
                  </a:cubicBezTo>
                  <a:cubicBezTo>
                    <a:pt x="3588" y="2800"/>
                    <a:pt x="3737" y="2856"/>
                    <a:pt x="3871" y="2856"/>
                  </a:cubicBezTo>
                  <a:cubicBezTo>
                    <a:pt x="4080" y="2856"/>
                    <a:pt x="4253" y="2718"/>
                    <a:pt x="4331" y="2484"/>
                  </a:cubicBezTo>
                  <a:cubicBezTo>
                    <a:pt x="4446" y="2081"/>
                    <a:pt x="3935" y="1312"/>
                    <a:pt x="4594" y="1312"/>
                  </a:cubicBezTo>
                  <a:cubicBezTo>
                    <a:pt x="4662" y="1312"/>
                    <a:pt x="4744" y="1320"/>
                    <a:pt x="4840" y="1338"/>
                  </a:cubicBezTo>
                  <a:cubicBezTo>
                    <a:pt x="5350" y="1466"/>
                    <a:pt x="6687" y="1338"/>
                    <a:pt x="6114" y="2676"/>
                  </a:cubicBezTo>
                  <a:cubicBezTo>
                    <a:pt x="6671" y="3010"/>
                    <a:pt x="7228" y="3137"/>
                    <a:pt x="7785" y="3137"/>
                  </a:cubicBezTo>
                  <a:cubicBezTo>
                    <a:pt x="8502" y="3137"/>
                    <a:pt x="9218" y="2926"/>
                    <a:pt x="9935" y="2676"/>
                  </a:cubicBezTo>
                  <a:cubicBezTo>
                    <a:pt x="9425" y="1848"/>
                    <a:pt x="8215" y="1338"/>
                    <a:pt x="8789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0" name="Google Shape;19620;p25"/>
            <p:cNvSpPr/>
            <p:nvPr/>
          </p:nvSpPr>
          <p:spPr>
            <a:xfrm>
              <a:off x="1938475" y="2615475"/>
              <a:ext cx="47800" cy="28675"/>
            </a:xfrm>
            <a:custGeom>
              <a:avLst/>
              <a:gdLst/>
              <a:ahLst/>
              <a:cxnLst/>
              <a:rect l="l" t="t" r="r" b="b"/>
              <a:pathLst>
                <a:path w="1912" h="1147" extrusionOk="0">
                  <a:moveTo>
                    <a:pt x="0" y="1"/>
                  </a:moveTo>
                  <a:lnTo>
                    <a:pt x="0" y="1"/>
                  </a:lnTo>
                  <a:cubicBezTo>
                    <a:pt x="383" y="701"/>
                    <a:pt x="1147" y="1147"/>
                    <a:pt x="1911" y="1147"/>
                  </a:cubicBezTo>
                  <a:cubicBezTo>
                    <a:pt x="1529" y="510"/>
                    <a:pt x="828" y="64"/>
                    <a:pt x="0" y="1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1" name="Google Shape;19621;p25"/>
            <p:cNvSpPr/>
            <p:nvPr/>
          </p:nvSpPr>
          <p:spPr>
            <a:xfrm>
              <a:off x="2139075" y="2472025"/>
              <a:ext cx="20600" cy="19300"/>
            </a:xfrm>
            <a:custGeom>
              <a:avLst/>
              <a:gdLst/>
              <a:ahLst/>
              <a:cxnLst/>
              <a:rect l="l" t="t" r="r" b="b"/>
              <a:pathLst>
                <a:path w="824" h="772" extrusionOk="0">
                  <a:moveTo>
                    <a:pt x="98" y="0"/>
                  </a:moveTo>
                  <a:cubicBezTo>
                    <a:pt x="66" y="0"/>
                    <a:pt x="34" y="2"/>
                    <a:pt x="1" y="7"/>
                  </a:cubicBezTo>
                  <a:cubicBezTo>
                    <a:pt x="128" y="389"/>
                    <a:pt x="446" y="644"/>
                    <a:pt x="765" y="771"/>
                  </a:cubicBezTo>
                  <a:cubicBezTo>
                    <a:pt x="824" y="358"/>
                    <a:pt x="500" y="0"/>
                    <a:pt x="98" y="0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2" name="Google Shape;19622;p25"/>
            <p:cNvSpPr/>
            <p:nvPr/>
          </p:nvSpPr>
          <p:spPr>
            <a:xfrm>
              <a:off x="2177300" y="2730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3" name="Google Shape;19623;p25"/>
            <p:cNvSpPr/>
            <p:nvPr/>
          </p:nvSpPr>
          <p:spPr>
            <a:xfrm>
              <a:off x="2014900" y="2655275"/>
              <a:ext cx="9575" cy="8000"/>
            </a:xfrm>
            <a:custGeom>
              <a:avLst/>
              <a:gdLst/>
              <a:ahLst/>
              <a:cxnLst/>
              <a:rect l="l" t="t" r="r" b="b"/>
              <a:pathLst>
                <a:path w="383" h="320" extrusionOk="0">
                  <a:moveTo>
                    <a:pt x="382" y="31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4" name="Google Shape;19624;p25"/>
            <p:cNvSpPr/>
            <p:nvPr/>
          </p:nvSpPr>
          <p:spPr>
            <a:xfrm>
              <a:off x="1986250" y="2645725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446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5" name="Google Shape;19625;p25"/>
            <p:cNvSpPr/>
            <p:nvPr/>
          </p:nvSpPr>
          <p:spPr>
            <a:xfrm>
              <a:off x="2159775" y="24913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1" y="382"/>
                  </a:lnTo>
                  <a:lnTo>
                    <a:pt x="383" y="3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6" name="Google Shape;19626;p25"/>
            <p:cNvSpPr/>
            <p:nvPr/>
          </p:nvSpPr>
          <p:spPr>
            <a:xfrm>
              <a:off x="4544750" y="2881350"/>
              <a:ext cx="511075" cy="198175"/>
            </a:xfrm>
            <a:custGeom>
              <a:avLst/>
              <a:gdLst/>
              <a:ahLst/>
              <a:cxnLst/>
              <a:rect l="l" t="t" r="r" b="b"/>
              <a:pathLst>
                <a:path w="20443" h="7927" extrusionOk="0">
                  <a:moveTo>
                    <a:pt x="10381" y="1"/>
                  </a:moveTo>
                  <a:cubicBezTo>
                    <a:pt x="9855" y="1"/>
                    <a:pt x="9330" y="96"/>
                    <a:pt x="8852" y="447"/>
                  </a:cubicBezTo>
                  <a:cubicBezTo>
                    <a:pt x="7260" y="1083"/>
                    <a:pt x="5732" y="1848"/>
                    <a:pt x="4267" y="2739"/>
                  </a:cubicBezTo>
                  <a:cubicBezTo>
                    <a:pt x="4076" y="3058"/>
                    <a:pt x="3758" y="2994"/>
                    <a:pt x="3439" y="3185"/>
                  </a:cubicBezTo>
                  <a:cubicBezTo>
                    <a:pt x="2548" y="3822"/>
                    <a:pt x="1847" y="4713"/>
                    <a:pt x="764" y="5095"/>
                  </a:cubicBezTo>
                  <a:cubicBezTo>
                    <a:pt x="701" y="5669"/>
                    <a:pt x="2293" y="6751"/>
                    <a:pt x="319" y="6879"/>
                  </a:cubicBezTo>
                  <a:cubicBezTo>
                    <a:pt x="0" y="6879"/>
                    <a:pt x="0" y="7197"/>
                    <a:pt x="128" y="7452"/>
                  </a:cubicBezTo>
                  <a:cubicBezTo>
                    <a:pt x="222" y="7689"/>
                    <a:pt x="388" y="7926"/>
                    <a:pt x="598" y="7926"/>
                  </a:cubicBezTo>
                  <a:cubicBezTo>
                    <a:pt x="670" y="7926"/>
                    <a:pt x="747" y="7899"/>
                    <a:pt x="828" y="7834"/>
                  </a:cubicBezTo>
                  <a:cubicBezTo>
                    <a:pt x="1401" y="7261"/>
                    <a:pt x="2229" y="7070"/>
                    <a:pt x="2420" y="6051"/>
                  </a:cubicBezTo>
                  <a:cubicBezTo>
                    <a:pt x="2540" y="4794"/>
                    <a:pt x="3616" y="3874"/>
                    <a:pt x="4856" y="3874"/>
                  </a:cubicBezTo>
                  <a:cubicBezTo>
                    <a:pt x="4935" y="3874"/>
                    <a:pt x="5015" y="3878"/>
                    <a:pt x="5095" y="3885"/>
                  </a:cubicBezTo>
                  <a:cubicBezTo>
                    <a:pt x="5332" y="4099"/>
                    <a:pt x="5578" y="4171"/>
                    <a:pt x="5826" y="4171"/>
                  </a:cubicBezTo>
                  <a:cubicBezTo>
                    <a:pt x="6244" y="4171"/>
                    <a:pt x="6669" y="3965"/>
                    <a:pt x="7069" y="3885"/>
                  </a:cubicBezTo>
                  <a:cubicBezTo>
                    <a:pt x="7196" y="3822"/>
                    <a:pt x="7388" y="3758"/>
                    <a:pt x="7515" y="3694"/>
                  </a:cubicBezTo>
                  <a:cubicBezTo>
                    <a:pt x="8024" y="3567"/>
                    <a:pt x="8534" y="3503"/>
                    <a:pt x="8852" y="3121"/>
                  </a:cubicBezTo>
                  <a:cubicBezTo>
                    <a:pt x="9043" y="3249"/>
                    <a:pt x="9171" y="3503"/>
                    <a:pt x="9234" y="3758"/>
                  </a:cubicBezTo>
                  <a:cubicBezTo>
                    <a:pt x="9289" y="4138"/>
                    <a:pt x="9111" y="4704"/>
                    <a:pt x="9611" y="4704"/>
                  </a:cubicBezTo>
                  <a:cubicBezTo>
                    <a:pt x="9697" y="4704"/>
                    <a:pt x="9804" y="4687"/>
                    <a:pt x="9935" y="4650"/>
                  </a:cubicBezTo>
                  <a:cubicBezTo>
                    <a:pt x="10062" y="5350"/>
                    <a:pt x="10381" y="5796"/>
                    <a:pt x="11145" y="5796"/>
                  </a:cubicBezTo>
                  <a:cubicBezTo>
                    <a:pt x="11285" y="5889"/>
                    <a:pt x="11425" y="5948"/>
                    <a:pt x="11564" y="5948"/>
                  </a:cubicBezTo>
                  <a:cubicBezTo>
                    <a:pt x="11616" y="5948"/>
                    <a:pt x="11667" y="5940"/>
                    <a:pt x="11718" y="5923"/>
                  </a:cubicBezTo>
                  <a:cubicBezTo>
                    <a:pt x="11973" y="5860"/>
                    <a:pt x="12227" y="5732"/>
                    <a:pt x="12482" y="5605"/>
                  </a:cubicBezTo>
                  <a:cubicBezTo>
                    <a:pt x="14584" y="4331"/>
                    <a:pt x="17131" y="3822"/>
                    <a:pt x="19105" y="2357"/>
                  </a:cubicBezTo>
                  <a:cubicBezTo>
                    <a:pt x="19615" y="1975"/>
                    <a:pt x="20443" y="1657"/>
                    <a:pt x="20252" y="956"/>
                  </a:cubicBezTo>
                  <a:cubicBezTo>
                    <a:pt x="20090" y="363"/>
                    <a:pt x="19472" y="318"/>
                    <a:pt x="18900" y="318"/>
                  </a:cubicBezTo>
                  <a:cubicBezTo>
                    <a:pt x="18796" y="318"/>
                    <a:pt x="18694" y="319"/>
                    <a:pt x="18596" y="319"/>
                  </a:cubicBezTo>
                  <a:cubicBezTo>
                    <a:pt x="16367" y="319"/>
                    <a:pt x="14138" y="255"/>
                    <a:pt x="11909" y="128"/>
                  </a:cubicBezTo>
                  <a:cubicBezTo>
                    <a:pt x="11431" y="96"/>
                    <a:pt x="10906" y="1"/>
                    <a:pt x="10381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7" name="Google Shape;19627;p25"/>
            <p:cNvSpPr/>
            <p:nvPr/>
          </p:nvSpPr>
          <p:spPr>
            <a:xfrm>
              <a:off x="4766050" y="2811675"/>
              <a:ext cx="355050" cy="256375"/>
            </a:xfrm>
            <a:custGeom>
              <a:avLst/>
              <a:gdLst/>
              <a:ahLst/>
              <a:cxnLst/>
              <a:rect l="l" t="t" r="r" b="b"/>
              <a:pathLst>
                <a:path w="14202" h="10255" extrusionOk="0">
                  <a:moveTo>
                    <a:pt x="2101" y="1"/>
                  </a:moveTo>
                  <a:cubicBezTo>
                    <a:pt x="1491" y="1"/>
                    <a:pt x="874" y="201"/>
                    <a:pt x="382" y="559"/>
                  </a:cubicBezTo>
                  <a:cubicBezTo>
                    <a:pt x="573" y="814"/>
                    <a:pt x="828" y="1005"/>
                    <a:pt x="1147" y="1005"/>
                  </a:cubicBezTo>
                  <a:cubicBezTo>
                    <a:pt x="1911" y="1005"/>
                    <a:pt x="1911" y="1514"/>
                    <a:pt x="1911" y="2024"/>
                  </a:cubicBezTo>
                  <a:cubicBezTo>
                    <a:pt x="1911" y="2491"/>
                    <a:pt x="1748" y="2593"/>
                    <a:pt x="1537" y="2593"/>
                  </a:cubicBezTo>
                  <a:cubicBezTo>
                    <a:pt x="1376" y="2593"/>
                    <a:pt x="1185" y="2533"/>
                    <a:pt x="1019" y="2533"/>
                  </a:cubicBezTo>
                  <a:cubicBezTo>
                    <a:pt x="510" y="2533"/>
                    <a:pt x="128" y="2788"/>
                    <a:pt x="0" y="3234"/>
                  </a:cubicBezTo>
                  <a:cubicBezTo>
                    <a:pt x="510" y="3170"/>
                    <a:pt x="955" y="3170"/>
                    <a:pt x="1465" y="3170"/>
                  </a:cubicBezTo>
                  <a:cubicBezTo>
                    <a:pt x="3856" y="3503"/>
                    <a:pt x="6295" y="3691"/>
                    <a:pt x="8740" y="3691"/>
                  </a:cubicBezTo>
                  <a:cubicBezTo>
                    <a:pt x="9096" y="3691"/>
                    <a:pt x="9452" y="3687"/>
                    <a:pt x="9808" y="3679"/>
                  </a:cubicBezTo>
                  <a:cubicBezTo>
                    <a:pt x="9956" y="3637"/>
                    <a:pt x="10112" y="3616"/>
                    <a:pt x="10268" y="3616"/>
                  </a:cubicBezTo>
                  <a:cubicBezTo>
                    <a:pt x="10579" y="3616"/>
                    <a:pt x="10890" y="3701"/>
                    <a:pt x="11145" y="3870"/>
                  </a:cubicBezTo>
                  <a:cubicBezTo>
                    <a:pt x="10763" y="4189"/>
                    <a:pt x="10317" y="4444"/>
                    <a:pt x="9935" y="4762"/>
                  </a:cubicBezTo>
                  <a:cubicBezTo>
                    <a:pt x="7833" y="6290"/>
                    <a:pt x="5159" y="6736"/>
                    <a:pt x="3057" y="8201"/>
                  </a:cubicBezTo>
                  <a:cubicBezTo>
                    <a:pt x="2930" y="8328"/>
                    <a:pt x="2802" y="8456"/>
                    <a:pt x="2675" y="8583"/>
                  </a:cubicBezTo>
                  <a:lnTo>
                    <a:pt x="2293" y="8583"/>
                  </a:lnTo>
                  <a:lnTo>
                    <a:pt x="1847" y="9284"/>
                  </a:lnTo>
                  <a:cubicBezTo>
                    <a:pt x="2293" y="9284"/>
                    <a:pt x="2675" y="9666"/>
                    <a:pt x="2675" y="10111"/>
                  </a:cubicBezTo>
                  <a:cubicBezTo>
                    <a:pt x="2770" y="10207"/>
                    <a:pt x="2898" y="10255"/>
                    <a:pt x="3025" y="10255"/>
                  </a:cubicBezTo>
                  <a:cubicBezTo>
                    <a:pt x="3153" y="10255"/>
                    <a:pt x="3280" y="10207"/>
                    <a:pt x="3375" y="10111"/>
                  </a:cubicBezTo>
                  <a:cubicBezTo>
                    <a:pt x="5031" y="8456"/>
                    <a:pt x="7197" y="7755"/>
                    <a:pt x="9171" y="6609"/>
                  </a:cubicBezTo>
                  <a:cubicBezTo>
                    <a:pt x="10381" y="6099"/>
                    <a:pt x="11591" y="5335"/>
                    <a:pt x="12610" y="4380"/>
                  </a:cubicBezTo>
                  <a:cubicBezTo>
                    <a:pt x="12801" y="2979"/>
                    <a:pt x="13820" y="1896"/>
                    <a:pt x="14202" y="559"/>
                  </a:cubicBezTo>
                  <a:cubicBezTo>
                    <a:pt x="14011" y="431"/>
                    <a:pt x="13820" y="304"/>
                    <a:pt x="13629" y="304"/>
                  </a:cubicBezTo>
                  <a:cubicBezTo>
                    <a:pt x="12202" y="406"/>
                    <a:pt x="10765" y="457"/>
                    <a:pt x="9327" y="457"/>
                  </a:cubicBezTo>
                  <a:cubicBezTo>
                    <a:pt x="7169" y="457"/>
                    <a:pt x="5006" y="342"/>
                    <a:pt x="2866" y="113"/>
                  </a:cubicBezTo>
                  <a:cubicBezTo>
                    <a:pt x="2619" y="37"/>
                    <a:pt x="2361" y="1"/>
                    <a:pt x="2101" y="1"/>
                  </a:cubicBezTo>
                  <a:close/>
                </a:path>
              </a:pathLst>
            </a:custGeom>
            <a:solidFill>
              <a:srgbClr val="D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8" name="Google Shape;19628;p25"/>
            <p:cNvSpPr/>
            <p:nvPr/>
          </p:nvSpPr>
          <p:spPr>
            <a:xfrm>
              <a:off x="4605250" y="2965250"/>
              <a:ext cx="146825" cy="118325"/>
            </a:xfrm>
            <a:custGeom>
              <a:avLst/>
              <a:gdLst/>
              <a:ahLst/>
              <a:cxnLst/>
              <a:rect l="l" t="t" r="r" b="b"/>
              <a:pathLst>
                <a:path w="5873" h="4733" extrusionOk="0">
                  <a:moveTo>
                    <a:pt x="5404" y="1"/>
                  </a:moveTo>
                  <a:cubicBezTo>
                    <a:pt x="5248" y="1"/>
                    <a:pt x="5064" y="38"/>
                    <a:pt x="4904" y="84"/>
                  </a:cubicBezTo>
                  <a:cubicBezTo>
                    <a:pt x="4203" y="657"/>
                    <a:pt x="3312" y="657"/>
                    <a:pt x="2484" y="848"/>
                  </a:cubicBezTo>
                  <a:cubicBezTo>
                    <a:pt x="319" y="1931"/>
                    <a:pt x="0" y="2631"/>
                    <a:pt x="764" y="4351"/>
                  </a:cubicBezTo>
                  <a:cubicBezTo>
                    <a:pt x="892" y="4542"/>
                    <a:pt x="1099" y="4542"/>
                    <a:pt x="1306" y="4542"/>
                  </a:cubicBezTo>
                  <a:cubicBezTo>
                    <a:pt x="1513" y="4542"/>
                    <a:pt x="1720" y="4542"/>
                    <a:pt x="1847" y="4733"/>
                  </a:cubicBezTo>
                  <a:lnTo>
                    <a:pt x="2611" y="4669"/>
                  </a:lnTo>
                  <a:cubicBezTo>
                    <a:pt x="2739" y="4478"/>
                    <a:pt x="2866" y="4223"/>
                    <a:pt x="3184" y="4159"/>
                  </a:cubicBezTo>
                  <a:cubicBezTo>
                    <a:pt x="5222" y="3841"/>
                    <a:pt x="5095" y="1867"/>
                    <a:pt x="5668" y="529"/>
                  </a:cubicBezTo>
                  <a:cubicBezTo>
                    <a:pt x="5872" y="121"/>
                    <a:pt x="5683" y="1"/>
                    <a:pt x="5404" y="1"/>
                  </a:cubicBezTo>
                  <a:close/>
                </a:path>
              </a:pathLst>
            </a:custGeom>
            <a:solidFill>
              <a:srgbClr val="FD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9" name="Google Shape;19629;p25"/>
            <p:cNvSpPr/>
            <p:nvPr/>
          </p:nvSpPr>
          <p:spPr>
            <a:xfrm>
              <a:off x="4670525" y="2957825"/>
              <a:ext cx="100325" cy="124150"/>
            </a:xfrm>
            <a:custGeom>
              <a:avLst/>
              <a:gdLst/>
              <a:ahLst/>
              <a:cxnLst/>
              <a:rect l="l" t="t" r="r" b="b"/>
              <a:pathLst>
                <a:path w="4013" h="4966" extrusionOk="0">
                  <a:moveTo>
                    <a:pt x="3132" y="0"/>
                  </a:moveTo>
                  <a:cubicBezTo>
                    <a:pt x="2804" y="0"/>
                    <a:pt x="2494" y="78"/>
                    <a:pt x="2229" y="381"/>
                  </a:cubicBezTo>
                  <a:cubicBezTo>
                    <a:pt x="2484" y="508"/>
                    <a:pt x="2993" y="508"/>
                    <a:pt x="2675" y="954"/>
                  </a:cubicBezTo>
                  <a:cubicBezTo>
                    <a:pt x="2293" y="1591"/>
                    <a:pt x="1147" y="2036"/>
                    <a:pt x="2038" y="3119"/>
                  </a:cubicBezTo>
                  <a:cubicBezTo>
                    <a:pt x="2229" y="3374"/>
                    <a:pt x="1720" y="3629"/>
                    <a:pt x="1401" y="3692"/>
                  </a:cubicBezTo>
                  <a:cubicBezTo>
                    <a:pt x="701" y="3756"/>
                    <a:pt x="128" y="4265"/>
                    <a:pt x="0" y="4966"/>
                  </a:cubicBezTo>
                  <a:cubicBezTo>
                    <a:pt x="3312" y="3883"/>
                    <a:pt x="4012" y="2992"/>
                    <a:pt x="3821" y="62"/>
                  </a:cubicBezTo>
                  <a:cubicBezTo>
                    <a:pt x="3589" y="36"/>
                    <a:pt x="3356" y="0"/>
                    <a:pt x="3132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0" name="Google Shape;19630;p25"/>
            <p:cNvSpPr/>
            <p:nvPr/>
          </p:nvSpPr>
          <p:spPr>
            <a:xfrm>
              <a:off x="4667325" y="2966900"/>
              <a:ext cx="58950" cy="21075"/>
            </a:xfrm>
            <a:custGeom>
              <a:avLst/>
              <a:gdLst/>
              <a:ahLst/>
              <a:cxnLst/>
              <a:rect l="l" t="t" r="r" b="b"/>
              <a:pathLst>
                <a:path w="2358" h="843" extrusionOk="0">
                  <a:moveTo>
                    <a:pt x="2151" y="1"/>
                  </a:moveTo>
                  <a:cubicBezTo>
                    <a:pt x="1511" y="1"/>
                    <a:pt x="949" y="468"/>
                    <a:pt x="301" y="468"/>
                  </a:cubicBezTo>
                  <a:cubicBezTo>
                    <a:pt x="265" y="468"/>
                    <a:pt x="228" y="467"/>
                    <a:pt x="192" y="463"/>
                  </a:cubicBezTo>
                  <a:cubicBezTo>
                    <a:pt x="128" y="591"/>
                    <a:pt x="65" y="718"/>
                    <a:pt x="1" y="782"/>
                  </a:cubicBezTo>
                  <a:cubicBezTo>
                    <a:pt x="245" y="817"/>
                    <a:pt x="490" y="842"/>
                    <a:pt x="728" y="842"/>
                  </a:cubicBezTo>
                  <a:cubicBezTo>
                    <a:pt x="1358" y="842"/>
                    <a:pt x="1941" y="665"/>
                    <a:pt x="2357" y="18"/>
                  </a:cubicBezTo>
                  <a:cubicBezTo>
                    <a:pt x="2287" y="6"/>
                    <a:pt x="2219" y="1"/>
                    <a:pt x="2151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1" name="Google Shape;19631;p25"/>
            <p:cNvSpPr/>
            <p:nvPr/>
          </p:nvSpPr>
          <p:spPr>
            <a:xfrm>
              <a:off x="2234600" y="2781050"/>
              <a:ext cx="340750" cy="187900"/>
            </a:xfrm>
            <a:custGeom>
              <a:avLst/>
              <a:gdLst/>
              <a:ahLst/>
              <a:cxnLst/>
              <a:rect l="l" t="t" r="r" b="b"/>
              <a:pathLst>
                <a:path w="13630" h="7516" extrusionOk="0">
                  <a:moveTo>
                    <a:pt x="3694" y="1"/>
                  </a:moveTo>
                  <a:lnTo>
                    <a:pt x="2994" y="128"/>
                  </a:lnTo>
                  <a:cubicBezTo>
                    <a:pt x="2943" y="111"/>
                    <a:pt x="2887" y="103"/>
                    <a:pt x="2829" y="103"/>
                  </a:cubicBezTo>
                  <a:cubicBezTo>
                    <a:pt x="2671" y="103"/>
                    <a:pt x="2497" y="162"/>
                    <a:pt x="2357" y="255"/>
                  </a:cubicBezTo>
                  <a:cubicBezTo>
                    <a:pt x="2230" y="510"/>
                    <a:pt x="1911" y="638"/>
                    <a:pt x="1593" y="638"/>
                  </a:cubicBezTo>
                  <a:cubicBezTo>
                    <a:pt x="2548" y="1656"/>
                    <a:pt x="892" y="2548"/>
                    <a:pt x="1402" y="3503"/>
                  </a:cubicBezTo>
                  <a:cubicBezTo>
                    <a:pt x="1" y="4459"/>
                    <a:pt x="574" y="5477"/>
                    <a:pt x="1147" y="6560"/>
                  </a:cubicBezTo>
                  <a:cubicBezTo>
                    <a:pt x="1274" y="6815"/>
                    <a:pt x="1211" y="7197"/>
                    <a:pt x="1211" y="7515"/>
                  </a:cubicBezTo>
                  <a:cubicBezTo>
                    <a:pt x="1720" y="7388"/>
                    <a:pt x="2293" y="7261"/>
                    <a:pt x="2803" y="6942"/>
                  </a:cubicBezTo>
                  <a:cubicBezTo>
                    <a:pt x="4904" y="5223"/>
                    <a:pt x="7706" y="4522"/>
                    <a:pt x="9935" y="2930"/>
                  </a:cubicBezTo>
                  <a:cubicBezTo>
                    <a:pt x="10572" y="2421"/>
                    <a:pt x="11400" y="2166"/>
                    <a:pt x="12228" y="2166"/>
                  </a:cubicBezTo>
                  <a:cubicBezTo>
                    <a:pt x="12355" y="1402"/>
                    <a:pt x="13438" y="1593"/>
                    <a:pt x="13629" y="829"/>
                  </a:cubicBezTo>
                  <a:cubicBezTo>
                    <a:pt x="13183" y="510"/>
                    <a:pt x="12546" y="765"/>
                    <a:pt x="12228" y="255"/>
                  </a:cubicBezTo>
                  <a:cubicBezTo>
                    <a:pt x="11225" y="542"/>
                    <a:pt x="10150" y="685"/>
                    <a:pt x="9085" y="685"/>
                  </a:cubicBezTo>
                  <a:cubicBezTo>
                    <a:pt x="8729" y="685"/>
                    <a:pt x="8375" y="669"/>
                    <a:pt x="8025" y="638"/>
                  </a:cubicBezTo>
                  <a:cubicBezTo>
                    <a:pt x="7431" y="638"/>
                    <a:pt x="6864" y="439"/>
                    <a:pt x="6270" y="439"/>
                  </a:cubicBezTo>
                  <a:cubicBezTo>
                    <a:pt x="5973" y="439"/>
                    <a:pt x="5669" y="489"/>
                    <a:pt x="5350" y="638"/>
                  </a:cubicBezTo>
                  <a:cubicBezTo>
                    <a:pt x="5255" y="669"/>
                    <a:pt x="5151" y="685"/>
                    <a:pt x="5046" y="685"/>
                  </a:cubicBezTo>
                  <a:cubicBezTo>
                    <a:pt x="4729" y="685"/>
                    <a:pt x="4395" y="542"/>
                    <a:pt x="4204" y="255"/>
                  </a:cubicBezTo>
                  <a:cubicBezTo>
                    <a:pt x="4076" y="128"/>
                    <a:pt x="3885" y="1"/>
                    <a:pt x="3694" y="1"/>
                  </a:cubicBezTo>
                  <a:close/>
                </a:path>
              </a:pathLst>
            </a:custGeom>
            <a:solidFill>
              <a:srgbClr val="F4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2" name="Google Shape;19632;p25"/>
            <p:cNvSpPr/>
            <p:nvPr/>
          </p:nvSpPr>
          <p:spPr>
            <a:xfrm>
              <a:off x="1881150" y="2949750"/>
              <a:ext cx="28700" cy="9725"/>
            </a:xfrm>
            <a:custGeom>
              <a:avLst/>
              <a:gdLst/>
              <a:ahLst/>
              <a:cxnLst/>
              <a:rect l="l" t="t" r="r" b="b"/>
              <a:pathLst>
                <a:path w="1148" h="389" extrusionOk="0">
                  <a:moveTo>
                    <a:pt x="885" y="0"/>
                  </a:moveTo>
                  <a:cubicBezTo>
                    <a:pt x="573" y="0"/>
                    <a:pt x="249" y="39"/>
                    <a:pt x="1" y="385"/>
                  </a:cubicBezTo>
                  <a:cubicBezTo>
                    <a:pt x="100" y="385"/>
                    <a:pt x="199" y="388"/>
                    <a:pt x="296" y="388"/>
                  </a:cubicBezTo>
                  <a:cubicBezTo>
                    <a:pt x="635" y="388"/>
                    <a:pt x="949" y="350"/>
                    <a:pt x="1147" y="3"/>
                  </a:cubicBezTo>
                  <a:cubicBezTo>
                    <a:pt x="1062" y="3"/>
                    <a:pt x="974" y="0"/>
                    <a:pt x="885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3" name="Google Shape;19633;p25"/>
            <p:cNvSpPr/>
            <p:nvPr/>
          </p:nvSpPr>
          <p:spPr>
            <a:xfrm>
              <a:off x="1957575" y="2911600"/>
              <a:ext cx="19125" cy="9900"/>
            </a:xfrm>
            <a:custGeom>
              <a:avLst/>
              <a:gdLst/>
              <a:ahLst/>
              <a:cxnLst/>
              <a:rect l="l" t="t" r="r" b="b"/>
              <a:pathLst>
                <a:path w="765" h="396" extrusionOk="0">
                  <a:moveTo>
                    <a:pt x="765" y="1"/>
                  </a:moveTo>
                  <a:cubicBezTo>
                    <a:pt x="446" y="1"/>
                    <a:pt x="192" y="128"/>
                    <a:pt x="1" y="383"/>
                  </a:cubicBezTo>
                  <a:cubicBezTo>
                    <a:pt x="43" y="391"/>
                    <a:pt x="84" y="395"/>
                    <a:pt x="126" y="395"/>
                  </a:cubicBezTo>
                  <a:cubicBezTo>
                    <a:pt x="400" y="395"/>
                    <a:pt x="654" y="222"/>
                    <a:pt x="765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4" name="Google Shape;19634;p25"/>
            <p:cNvSpPr/>
            <p:nvPr/>
          </p:nvSpPr>
          <p:spPr>
            <a:xfrm>
              <a:off x="1871600" y="295937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5" name="Google Shape;19635;p25"/>
            <p:cNvSpPr/>
            <p:nvPr/>
          </p:nvSpPr>
          <p:spPr>
            <a:xfrm>
              <a:off x="1930525" y="29307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6" name="Google Shape;19636;p25"/>
            <p:cNvSpPr/>
            <p:nvPr/>
          </p:nvSpPr>
          <p:spPr>
            <a:xfrm>
              <a:off x="1948025" y="29211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7" name="Google Shape;19637;p25"/>
            <p:cNvSpPr/>
            <p:nvPr/>
          </p:nvSpPr>
          <p:spPr>
            <a:xfrm>
              <a:off x="1986250" y="29020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3"/>
                  </a:moveTo>
                  <a:cubicBezTo>
                    <a:pt x="127" y="255"/>
                    <a:pt x="255" y="128"/>
                    <a:pt x="382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8" name="Google Shape;19638;p25"/>
            <p:cNvSpPr/>
            <p:nvPr/>
          </p:nvSpPr>
          <p:spPr>
            <a:xfrm>
              <a:off x="4353700" y="2223825"/>
              <a:ext cx="821550" cy="612450"/>
            </a:xfrm>
            <a:custGeom>
              <a:avLst/>
              <a:gdLst/>
              <a:ahLst/>
              <a:cxnLst/>
              <a:rect l="l" t="t" r="r" b="b"/>
              <a:pathLst>
                <a:path w="32862" h="24498" extrusionOk="0">
                  <a:moveTo>
                    <a:pt x="5350" y="0"/>
                  </a:moveTo>
                  <a:cubicBezTo>
                    <a:pt x="5350" y="1529"/>
                    <a:pt x="5477" y="3057"/>
                    <a:pt x="5668" y="4586"/>
                  </a:cubicBezTo>
                  <a:cubicBezTo>
                    <a:pt x="5818" y="7038"/>
                    <a:pt x="6244" y="7878"/>
                    <a:pt x="7902" y="7878"/>
                  </a:cubicBezTo>
                  <a:cubicBezTo>
                    <a:pt x="8354" y="7878"/>
                    <a:pt x="8898" y="7815"/>
                    <a:pt x="9553" y="7706"/>
                  </a:cubicBezTo>
                  <a:cubicBezTo>
                    <a:pt x="9680" y="7706"/>
                    <a:pt x="9807" y="7770"/>
                    <a:pt x="9807" y="7897"/>
                  </a:cubicBezTo>
                  <a:cubicBezTo>
                    <a:pt x="8888" y="9167"/>
                    <a:pt x="8601" y="9563"/>
                    <a:pt x="7787" y="9563"/>
                  </a:cubicBezTo>
                  <a:cubicBezTo>
                    <a:pt x="7417" y="9563"/>
                    <a:pt x="6938" y="9481"/>
                    <a:pt x="6241" y="9362"/>
                  </a:cubicBezTo>
                  <a:cubicBezTo>
                    <a:pt x="6132" y="9344"/>
                    <a:pt x="6032" y="9335"/>
                    <a:pt x="5941" y="9335"/>
                  </a:cubicBezTo>
                  <a:cubicBezTo>
                    <a:pt x="5392" y="9335"/>
                    <a:pt x="5158" y="9662"/>
                    <a:pt x="5158" y="10317"/>
                  </a:cubicBezTo>
                  <a:cubicBezTo>
                    <a:pt x="5222" y="10827"/>
                    <a:pt x="5222" y="11336"/>
                    <a:pt x="5031" y="11846"/>
                  </a:cubicBezTo>
                  <a:cubicBezTo>
                    <a:pt x="4967" y="11018"/>
                    <a:pt x="4713" y="10253"/>
                    <a:pt x="4140" y="9680"/>
                  </a:cubicBezTo>
                  <a:cubicBezTo>
                    <a:pt x="3837" y="9339"/>
                    <a:pt x="3444" y="9089"/>
                    <a:pt x="3108" y="9089"/>
                  </a:cubicBezTo>
                  <a:cubicBezTo>
                    <a:pt x="2879" y="9089"/>
                    <a:pt x="2677" y="9205"/>
                    <a:pt x="2547" y="9489"/>
                  </a:cubicBezTo>
                  <a:cubicBezTo>
                    <a:pt x="1974" y="10636"/>
                    <a:pt x="955" y="10508"/>
                    <a:pt x="0" y="10699"/>
                  </a:cubicBezTo>
                  <a:cubicBezTo>
                    <a:pt x="510" y="11782"/>
                    <a:pt x="1592" y="12164"/>
                    <a:pt x="2420" y="12864"/>
                  </a:cubicBezTo>
                  <a:cubicBezTo>
                    <a:pt x="5031" y="15157"/>
                    <a:pt x="7451" y="17704"/>
                    <a:pt x="10317" y="19679"/>
                  </a:cubicBezTo>
                  <a:cubicBezTo>
                    <a:pt x="11272" y="20315"/>
                    <a:pt x="12100" y="21080"/>
                    <a:pt x="12992" y="21780"/>
                  </a:cubicBezTo>
                  <a:cubicBezTo>
                    <a:pt x="13310" y="22035"/>
                    <a:pt x="13565" y="22481"/>
                    <a:pt x="14074" y="22544"/>
                  </a:cubicBezTo>
                  <a:cubicBezTo>
                    <a:pt x="15157" y="22735"/>
                    <a:pt x="16112" y="23309"/>
                    <a:pt x="16876" y="24073"/>
                  </a:cubicBezTo>
                  <a:cubicBezTo>
                    <a:pt x="19831" y="24127"/>
                    <a:pt x="22786" y="24498"/>
                    <a:pt x="25779" y="24498"/>
                  </a:cubicBezTo>
                  <a:cubicBezTo>
                    <a:pt x="26334" y="24498"/>
                    <a:pt x="26890" y="24485"/>
                    <a:pt x="27448" y="24455"/>
                  </a:cubicBezTo>
                  <a:cubicBezTo>
                    <a:pt x="27628" y="24466"/>
                    <a:pt x="27807" y="24471"/>
                    <a:pt x="27984" y="24471"/>
                  </a:cubicBezTo>
                  <a:cubicBezTo>
                    <a:pt x="28872" y="24471"/>
                    <a:pt x="29730" y="24338"/>
                    <a:pt x="30632" y="24073"/>
                  </a:cubicBezTo>
                  <a:cubicBezTo>
                    <a:pt x="30884" y="24256"/>
                    <a:pt x="31136" y="24324"/>
                    <a:pt x="31385" y="24324"/>
                  </a:cubicBezTo>
                  <a:cubicBezTo>
                    <a:pt x="31828" y="24324"/>
                    <a:pt x="32262" y="24109"/>
                    <a:pt x="32670" y="23945"/>
                  </a:cubicBezTo>
                  <a:cubicBezTo>
                    <a:pt x="32734" y="23882"/>
                    <a:pt x="32797" y="23818"/>
                    <a:pt x="32861" y="23754"/>
                  </a:cubicBezTo>
                  <a:cubicBezTo>
                    <a:pt x="32797" y="22927"/>
                    <a:pt x="32097" y="22863"/>
                    <a:pt x="31524" y="22608"/>
                  </a:cubicBezTo>
                  <a:cubicBezTo>
                    <a:pt x="28531" y="21080"/>
                    <a:pt x="25728" y="19169"/>
                    <a:pt x="23308" y="16877"/>
                  </a:cubicBezTo>
                  <a:lnTo>
                    <a:pt x="22926" y="16494"/>
                  </a:lnTo>
                  <a:cubicBezTo>
                    <a:pt x="22735" y="16431"/>
                    <a:pt x="22481" y="16431"/>
                    <a:pt x="22353" y="16367"/>
                  </a:cubicBezTo>
                  <a:cubicBezTo>
                    <a:pt x="19678" y="14074"/>
                    <a:pt x="17004" y="11654"/>
                    <a:pt x="14520" y="9171"/>
                  </a:cubicBezTo>
                  <a:cubicBezTo>
                    <a:pt x="14393" y="9043"/>
                    <a:pt x="14265" y="8916"/>
                    <a:pt x="14138" y="8789"/>
                  </a:cubicBezTo>
                  <a:cubicBezTo>
                    <a:pt x="14011" y="8661"/>
                    <a:pt x="13883" y="8534"/>
                    <a:pt x="13756" y="8407"/>
                  </a:cubicBezTo>
                  <a:cubicBezTo>
                    <a:pt x="13501" y="7897"/>
                    <a:pt x="13119" y="7515"/>
                    <a:pt x="12610" y="7260"/>
                  </a:cubicBezTo>
                  <a:cubicBezTo>
                    <a:pt x="11081" y="5987"/>
                    <a:pt x="9680" y="4586"/>
                    <a:pt x="8343" y="3057"/>
                  </a:cubicBezTo>
                  <a:cubicBezTo>
                    <a:pt x="7515" y="1911"/>
                    <a:pt x="6496" y="892"/>
                    <a:pt x="535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9" name="Google Shape;19639;p25"/>
            <p:cNvSpPr/>
            <p:nvPr/>
          </p:nvSpPr>
          <p:spPr>
            <a:xfrm>
              <a:off x="4068700" y="2072575"/>
              <a:ext cx="563625" cy="471975"/>
            </a:xfrm>
            <a:custGeom>
              <a:avLst/>
              <a:gdLst/>
              <a:ahLst/>
              <a:cxnLst/>
              <a:rect l="l" t="t" r="r" b="b"/>
              <a:pathLst>
                <a:path w="22545" h="18879" extrusionOk="0">
                  <a:moveTo>
                    <a:pt x="11082" y="0"/>
                  </a:moveTo>
                  <a:cubicBezTo>
                    <a:pt x="10954" y="319"/>
                    <a:pt x="10636" y="573"/>
                    <a:pt x="10254" y="701"/>
                  </a:cubicBezTo>
                  <a:cubicBezTo>
                    <a:pt x="9572" y="908"/>
                    <a:pt x="8890" y="1102"/>
                    <a:pt x="8240" y="1102"/>
                  </a:cubicBezTo>
                  <a:cubicBezTo>
                    <a:pt x="7494" y="1102"/>
                    <a:pt x="6791" y="847"/>
                    <a:pt x="6178" y="64"/>
                  </a:cubicBezTo>
                  <a:lnTo>
                    <a:pt x="6178" y="64"/>
                  </a:lnTo>
                  <a:cubicBezTo>
                    <a:pt x="6114" y="573"/>
                    <a:pt x="6687" y="1274"/>
                    <a:pt x="5350" y="1465"/>
                  </a:cubicBezTo>
                  <a:cubicBezTo>
                    <a:pt x="4267" y="1592"/>
                    <a:pt x="3249" y="2611"/>
                    <a:pt x="1975" y="2739"/>
                  </a:cubicBezTo>
                  <a:cubicBezTo>
                    <a:pt x="1911" y="2739"/>
                    <a:pt x="1784" y="2866"/>
                    <a:pt x="1784" y="2993"/>
                  </a:cubicBezTo>
                  <a:cubicBezTo>
                    <a:pt x="1720" y="4203"/>
                    <a:pt x="637" y="3885"/>
                    <a:pt x="1" y="4203"/>
                  </a:cubicBezTo>
                  <a:cubicBezTo>
                    <a:pt x="1020" y="5796"/>
                    <a:pt x="2166" y="7324"/>
                    <a:pt x="3440" y="8725"/>
                  </a:cubicBezTo>
                  <a:cubicBezTo>
                    <a:pt x="5987" y="11527"/>
                    <a:pt x="8662" y="14266"/>
                    <a:pt x="11464" y="16813"/>
                  </a:cubicBezTo>
                  <a:cubicBezTo>
                    <a:pt x="11571" y="16780"/>
                    <a:pt x="11670" y="16765"/>
                    <a:pt x="11761" y="16765"/>
                  </a:cubicBezTo>
                  <a:cubicBezTo>
                    <a:pt x="12378" y="16765"/>
                    <a:pt x="12684" y="17436"/>
                    <a:pt x="13183" y="17768"/>
                  </a:cubicBezTo>
                  <a:cubicBezTo>
                    <a:pt x="13311" y="17386"/>
                    <a:pt x="13438" y="17068"/>
                    <a:pt x="13565" y="16813"/>
                  </a:cubicBezTo>
                  <a:cubicBezTo>
                    <a:pt x="13801" y="16283"/>
                    <a:pt x="14091" y="15589"/>
                    <a:pt x="14638" y="15589"/>
                  </a:cubicBezTo>
                  <a:cubicBezTo>
                    <a:pt x="14682" y="15589"/>
                    <a:pt x="14728" y="15593"/>
                    <a:pt x="14775" y="15603"/>
                  </a:cubicBezTo>
                  <a:cubicBezTo>
                    <a:pt x="15412" y="15730"/>
                    <a:pt x="15667" y="16558"/>
                    <a:pt x="15985" y="17195"/>
                  </a:cubicBezTo>
                  <a:cubicBezTo>
                    <a:pt x="16049" y="17322"/>
                    <a:pt x="15922" y="17641"/>
                    <a:pt x="15858" y="17896"/>
                  </a:cubicBezTo>
                  <a:cubicBezTo>
                    <a:pt x="15731" y="18278"/>
                    <a:pt x="15540" y="18723"/>
                    <a:pt x="15985" y="18851"/>
                  </a:cubicBezTo>
                  <a:cubicBezTo>
                    <a:pt x="16061" y="18870"/>
                    <a:pt x="16139" y="18879"/>
                    <a:pt x="16216" y="18879"/>
                  </a:cubicBezTo>
                  <a:cubicBezTo>
                    <a:pt x="16655" y="18879"/>
                    <a:pt x="17077" y="18584"/>
                    <a:pt x="17132" y="18150"/>
                  </a:cubicBezTo>
                  <a:cubicBezTo>
                    <a:pt x="17259" y="17577"/>
                    <a:pt x="17195" y="16940"/>
                    <a:pt x="17004" y="16431"/>
                  </a:cubicBezTo>
                  <a:cubicBezTo>
                    <a:pt x="16941" y="16176"/>
                    <a:pt x="16877" y="15921"/>
                    <a:pt x="17132" y="15794"/>
                  </a:cubicBezTo>
                  <a:cubicBezTo>
                    <a:pt x="17234" y="15712"/>
                    <a:pt x="17344" y="15676"/>
                    <a:pt x="17447" y="15676"/>
                  </a:cubicBezTo>
                  <a:cubicBezTo>
                    <a:pt x="17664" y="15676"/>
                    <a:pt x="17853" y="15833"/>
                    <a:pt x="17896" y="16049"/>
                  </a:cubicBezTo>
                  <a:cubicBezTo>
                    <a:pt x="18063" y="16551"/>
                    <a:pt x="18319" y="16719"/>
                    <a:pt x="18606" y="16719"/>
                  </a:cubicBezTo>
                  <a:cubicBezTo>
                    <a:pt x="18866" y="16719"/>
                    <a:pt x="19152" y="16582"/>
                    <a:pt x="19424" y="16431"/>
                  </a:cubicBezTo>
                  <a:cubicBezTo>
                    <a:pt x="20061" y="16112"/>
                    <a:pt x="20571" y="15667"/>
                    <a:pt x="21016" y="15157"/>
                  </a:cubicBezTo>
                  <a:cubicBezTo>
                    <a:pt x="21398" y="14520"/>
                    <a:pt x="22545" y="14074"/>
                    <a:pt x="22163" y="13374"/>
                  </a:cubicBezTo>
                  <a:cubicBezTo>
                    <a:pt x="21997" y="13105"/>
                    <a:pt x="21784" y="13011"/>
                    <a:pt x="21548" y="13011"/>
                  </a:cubicBezTo>
                  <a:cubicBezTo>
                    <a:pt x="21059" y="13011"/>
                    <a:pt x="20470" y="13415"/>
                    <a:pt x="19997" y="13501"/>
                  </a:cubicBezTo>
                  <a:cubicBezTo>
                    <a:pt x="19695" y="13547"/>
                    <a:pt x="19428" y="13574"/>
                    <a:pt x="19193" y="13574"/>
                  </a:cubicBezTo>
                  <a:cubicBezTo>
                    <a:pt x="18439" y="13574"/>
                    <a:pt x="18011" y="13292"/>
                    <a:pt x="17768" y="12419"/>
                  </a:cubicBezTo>
                  <a:cubicBezTo>
                    <a:pt x="17386" y="11272"/>
                    <a:pt x="17323" y="10062"/>
                    <a:pt x="17514" y="8916"/>
                  </a:cubicBezTo>
                  <a:cubicBezTo>
                    <a:pt x="17705" y="8407"/>
                    <a:pt x="17641" y="7897"/>
                    <a:pt x="17323" y="7451"/>
                  </a:cubicBezTo>
                  <a:cubicBezTo>
                    <a:pt x="17004" y="7069"/>
                    <a:pt x="16813" y="6560"/>
                    <a:pt x="16813" y="6050"/>
                  </a:cubicBezTo>
                  <a:lnTo>
                    <a:pt x="11846" y="382"/>
                  </a:lnTo>
                  <a:lnTo>
                    <a:pt x="110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0" name="Google Shape;19640;p25"/>
            <p:cNvSpPr/>
            <p:nvPr/>
          </p:nvSpPr>
          <p:spPr>
            <a:xfrm>
              <a:off x="4364825" y="2785875"/>
              <a:ext cx="372575" cy="117725"/>
            </a:xfrm>
            <a:custGeom>
              <a:avLst/>
              <a:gdLst/>
              <a:ahLst/>
              <a:cxnLst/>
              <a:rect l="l" t="t" r="r" b="b"/>
              <a:pathLst>
                <a:path w="14903" h="4709" extrusionOk="0">
                  <a:moveTo>
                    <a:pt x="2287" y="0"/>
                  </a:moveTo>
                  <a:cubicBezTo>
                    <a:pt x="1526" y="0"/>
                    <a:pt x="763" y="21"/>
                    <a:pt x="1" y="62"/>
                  </a:cubicBezTo>
                  <a:cubicBezTo>
                    <a:pt x="256" y="572"/>
                    <a:pt x="829" y="827"/>
                    <a:pt x="1211" y="1081"/>
                  </a:cubicBezTo>
                  <a:cubicBezTo>
                    <a:pt x="2293" y="1846"/>
                    <a:pt x="1720" y="2228"/>
                    <a:pt x="1147" y="2737"/>
                  </a:cubicBezTo>
                  <a:cubicBezTo>
                    <a:pt x="1644" y="2750"/>
                    <a:pt x="2138" y="2752"/>
                    <a:pt x="2631" y="2752"/>
                  </a:cubicBezTo>
                  <a:cubicBezTo>
                    <a:pt x="2959" y="2752"/>
                    <a:pt x="3287" y="2751"/>
                    <a:pt x="3614" y="2751"/>
                  </a:cubicBezTo>
                  <a:cubicBezTo>
                    <a:pt x="5251" y="2751"/>
                    <a:pt x="6879" y="2780"/>
                    <a:pt x="8535" y="3119"/>
                  </a:cubicBezTo>
                  <a:cubicBezTo>
                    <a:pt x="9745" y="3374"/>
                    <a:pt x="11018" y="3438"/>
                    <a:pt x="12228" y="3756"/>
                  </a:cubicBezTo>
                  <a:cubicBezTo>
                    <a:pt x="13183" y="4011"/>
                    <a:pt x="12292" y="4329"/>
                    <a:pt x="12228" y="4648"/>
                  </a:cubicBezTo>
                  <a:cubicBezTo>
                    <a:pt x="12394" y="4689"/>
                    <a:pt x="12545" y="4709"/>
                    <a:pt x="12684" y="4709"/>
                  </a:cubicBezTo>
                  <a:cubicBezTo>
                    <a:pt x="13398" y="4709"/>
                    <a:pt x="13797" y="4194"/>
                    <a:pt x="14330" y="3501"/>
                  </a:cubicBezTo>
                  <a:cubicBezTo>
                    <a:pt x="14903" y="2673"/>
                    <a:pt x="14903" y="2228"/>
                    <a:pt x="14075" y="1655"/>
                  </a:cubicBezTo>
                  <a:cubicBezTo>
                    <a:pt x="13375" y="1145"/>
                    <a:pt x="12610" y="763"/>
                    <a:pt x="11782" y="445"/>
                  </a:cubicBezTo>
                  <a:cubicBezTo>
                    <a:pt x="11564" y="707"/>
                    <a:pt x="11226" y="879"/>
                    <a:pt x="10891" y="879"/>
                  </a:cubicBezTo>
                  <a:cubicBezTo>
                    <a:pt x="10737" y="879"/>
                    <a:pt x="10585" y="843"/>
                    <a:pt x="10445" y="763"/>
                  </a:cubicBezTo>
                  <a:cubicBezTo>
                    <a:pt x="7755" y="265"/>
                    <a:pt x="5025" y="0"/>
                    <a:pt x="2287" y="0"/>
                  </a:cubicBezTo>
                  <a:close/>
                </a:path>
              </a:pathLst>
            </a:custGeom>
            <a:solidFill>
              <a:srgbClr val="E0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1" name="Google Shape;19641;p25"/>
            <p:cNvSpPr/>
            <p:nvPr/>
          </p:nvSpPr>
          <p:spPr>
            <a:xfrm>
              <a:off x="4565450" y="2959375"/>
              <a:ext cx="66875" cy="47850"/>
            </a:xfrm>
            <a:custGeom>
              <a:avLst/>
              <a:gdLst/>
              <a:ahLst/>
              <a:cxnLst/>
              <a:rect l="l" t="t" r="r" b="b"/>
              <a:pathLst>
                <a:path w="2675" h="1914" extrusionOk="0">
                  <a:moveTo>
                    <a:pt x="2675" y="0"/>
                  </a:moveTo>
                  <a:lnTo>
                    <a:pt x="2675" y="0"/>
                  </a:lnTo>
                  <a:cubicBezTo>
                    <a:pt x="1592" y="382"/>
                    <a:pt x="701" y="1019"/>
                    <a:pt x="0" y="1911"/>
                  </a:cubicBezTo>
                  <a:cubicBezTo>
                    <a:pt x="40" y="1913"/>
                    <a:pt x="79" y="1913"/>
                    <a:pt x="117" y="1913"/>
                  </a:cubicBezTo>
                  <a:cubicBezTo>
                    <a:pt x="1434" y="1913"/>
                    <a:pt x="1994" y="867"/>
                    <a:pt x="2675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2" name="Google Shape;19642;p25"/>
            <p:cNvSpPr/>
            <p:nvPr/>
          </p:nvSpPr>
          <p:spPr>
            <a:xfrm>
              <a:off x="4630725" y="2949500"/>
              <a:ext cx="20700" cy="13650"/>
            </a:xfrm>
            <a:custGeom>
              <a:avLst/>
              <a:gdLst/>
              <a:ahLst/>
              <a:cxnLst/>
              <a:rect l="l" t="t" r="r" b="b"/>
              <a:pathLst>
                <a:path w="828" h="546" extrusionOk="0">
                  <a:moveTo>
                    <a:pt x="703" y="1"/>
                  </a:moveTo>
                  <a:cubicBezTo>
                    <a:pt x="428" y="1"/>
                    <a:pt x="166" y="174"/>
                    <a:pt x="0" y="395"/>
                  </a:cubicBezTo>
                  <a:cubicBezTo>
                    <a:pt x="189" y="476"/>
                    <a:pt x="366" y="546"/>
                    <a:pt x="508" y="546"/>
                  </a:cubicBezTo>
                  <a:cubicBezTo>
                    <a:pt x="701" y="546"/>
                    <a:pt x="828" y="417"/>
                    <a:pt x="828" y="13"/>
                  </a:cubicBezTo>
                  <a:cubicBezTo>
                    <a:pt x="786" y="5"/>
                    <a:pt x="744" y="1"/>
                    <a:pt x="703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3" name="Google Shape;19643;p25"/>
            <p:cNvSpPr/>
            <p:nvPr/>
          </p:nvSpPr>
          <p:spPr>
            <a:xfrm>
              <a:off x="5117900" y="2830450"/>
              <a:ext cx="538175" cy="422150"/>
            </a:xfrm>
            <a:custGeom>
              <a:avLst/>
              <a:gdLst/>
              <a:ahLst/>
              <a:cxnLst/>
              <a:rect l="l" t="t" r="r" b="b"/>
              <a:pathLst>
                <a:path w="21527" h="16886" extrusionOk="0">
                  <a:moveTo>
                    <a:pt x="19589" y="1"/>
                  </a:moveTo>
                  <a:cubicBezTo>
                    <a:pt x="18824" y="1"/>
                    <a:pt x="18169" y="135"/>
                    <a:pt x="17527" y="135"/>
                  </a:cubicBezTo>
                  <a:cubicBezTo>
                    <a:pt x="17437" y="135"/>
                    <a:pt x="17348" y="132"/>
                    <a:pt x="17259" y="126"/>
                  </a:cubicBezTo>
                  <a:cubicBezTo>
                    <a:pt x="16622" y="381"/>
                    <a:pt x="16049" y="763"/>
                    <a:pt x="15539" y="1273"/>
                  </a:cubicBezTo>
                  <a:cubicBezTo>
                    <a:pt x="14648" y="2228"/>
                    <a:pt x="13501" y="2865"/>
                    <a:pt x="12291" y="3247"/>
                  </a:cubicBezTo>
                  <a:cubicBezTo>
                    <a:pt x="10763" y="4393"/>
                    <a:pt x="8916" y="4903"/>
                    <a:pt x="7451" y="6113"/>
                  </a:cubicBezTo>
                  <a:cubicBezTo>
                    <a:pt x="6624" y="6813"/>
                    <a:pt x="5923" y="7641"/>
                    <a:pt x="5031" y="8278"/>
                  </a:cubicBezTo>
                  <a:cubicBezTo>
                    <a:pt x="3185" y="9679"/>
                    <a:pt x="1529" y="11335"/>
                    <a:pt x="64" y="13118"/>
                  </a:cubicBezTo>
                  <a:cubicBezTo>
                    <a:pt x="0" y="13818"/>
                    <a:pt x="446" y="14391"/>
                    <a:pt x="1083" y="14582"/>
                  </a:cubicBezTo>
                  <a:cubicBezTo>
                    <a:pt x="2357" y="14774"/>
                    <a:pt x="2166" y="15665"/>
                    <a:pt x="2102" y="16684"/>
                  </a:cubicBezTo>
                  <a:cubicBezTo>
                    <a:pt x="2697" y="16565"/>
                    <a:pt x="3243" y="16298"/>
                    <a:pt x="3739" y="16298"/>
                  </a:cubicBezTo>
                  <a:cubicBezTo>
                    <a:pt x="4039" y="16298"/>
                    <a:pt x="4321" y="16396"/>
                    <a:pt x="4586" y="16684"/>
                  </a:cubicBezTo>
                  <a:cubicBezTo>
                    <a:pt x="4614" y="16713"/>
                    <a:pt x="4650" y="16725"/>
                    <a:pt x="4687" y="16725"/>
                  </a:cubicBezTo>
                  <a:cubicBezTo>
                    <a:pt x="4815" y="16725"/>
                    <a:pt x="4968" y="16577"/>
                    <a:pt x="4968" y="16429"/>
                  </a:cubicBezTo>
                  <a:cubicBezTo>
                    <a:pt x="5005" y="15829"/>
                    <a:pt x="5220" y="15627"/>
                    <a:pt x="5519" y="15627"/>
                  </a:cubicBezTo>
                  <a:cubicBezTo>
                    <a:pt x="5729" y="15627"/>
                    <a:pt x="5980" y="15725"/>
                    <a:pt x="6241" y="15856"/>
                  </a:cubicBezTo>
                  <a:cubicBezTo>
                    <a:pt x="7197" y="16302"/>
                    <a:pt x="8343" y="15920"/>
                    <a:pt x="9107" y="16875"/>
                  </a:cubicBezTo>
                  <a:cubicBezTo>
                    <a:pt x="9114" y="16882"/>
                    <a:pt x="9127" y="16885"/>
                    <a:pt x="9143" y="16885"/>
                  </a:cubicBezTo>
                  <a:cubicBezTo>
                    <a:pt x="9280" y="16885"/>
                    <a:pt x="9715" y="16677"/>
                    <a:pt x="9999" y="16620"/>
                  </a:cubicBezTo>
                  <a:lnTo>
                    <a:pt x="14520" y="12417"/>
                  </a:lnTo>
                  <a:cubicBezTo>
                    <a:pt x="14775" y="12226"/>
                    <a:pt x="14711" y="11844"/>
                    <a:pt x="14966" y="11653"/>
                  </a:cubicBezTo>
                  <a:cubicBezTo>
                    <a:pt x="15030" y="11526"/>
                    <a:pt x="15221" y="11398"/>
                    <a:pt x="15348" y="11271"/>
                  </a:cubicBezTo>
                  <a:cubicBezTo>
                    <a:pt x="15539" y="11016"/>
                    <a:pt x="15858" y="11144"/>
                    <a:pt x="16049" y="10889"/>
                  </a:cubicBezTo>
                  <a:cubicBezTo>
                    <a:pt x="17195" y="8596"/>
                    <a:pt x="19297" y="7195"/>
                    <a:pt x="21080" y="5539"/>
                  </a:cubicBezTo>
                  <a:cubicBezTo>
                    <a:pt x="21527" y="4646"/>
                    <a:pt x="21337" y="4242"/>
                    <a:pt x="20553" y="4242"/>
                  </a:cubicBezTo>
                  <a:cubicBezTo>
                    <a:pt x="20443" y="4242"/>
                    <a:pt x="20321" y="4250"/>
                    <a:pt x="20188" y="4266"/>
                  </a:cubicBezTo>
                  <a:cubicBezTo>
                    <a:pt x="19585" y="4430"/>
                    <a:pt x="19124" y="4877"/>
                    <a:pt x="18480" y="4877"/>
                  </a:cubicBezTo>
                  <a:cubicBezTo>
                    <a:pt x="18375" y="4877"/>
                    <a:pt x="18266" y="4866"/>
                    <a:pt x="18150" y="4839"/>
                  </a:cubicBezTo>
                  <a:cubicBezTo>
                    <a:pt x="18851" y="3247"/>
                    <a:pt x="19679" y="1718"/>
                    <a:pt x="20443" y="63"/>
                  </a:cubicBezTo>
                  <a:cubicBezTo>
                    <a:pt x="20142" y="17"/>
                    <a:pt x="19859" y="1"/>
                    <a:pt x="19589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4" name="Google Shape;19644;p25"/>
            <p:cNvSpPr/>
            <p:nvPr/>
          </p:nvSpPr>
          <p:spPr>
            <a:xfrm>
              <a:off x="5547775" y="2825275"/>
              <a:ext cx="278625" cy="152250"/>
            </a:xfrm>
            <a:custGeom>
              <a:avLst/>
              <a:gdLst/>
              <a:ahLst/>
              <a:cxnLst/>
              <a:rect l="l" t="t" r="r" b="b"/>
              <a:pathLst>
                <a:path w="11145" h="6090" extrusionOk="0">
                  <a:moveTo>
                    <a:pt x="1073" y="1"/>
                  </a:moveTo>
                  <a:cubicBezTo>
                    <a:pt x="686" y="1"/>
                    <a:pt x="318" y="57"/>
                    <a:pt x="64" y="397"/>
                  </a:cubicBezTo>
                  <a:cubicBezTo>
                    <a:pt x="310" y="624"/>
                    <a:pt x="568" y="700"/>
                    <a:pt x="834" y="700"/>
                  </a:cubicBezTo>
                  <a:cubicBezTo>
                    <a:pt x="1350" y="700"/>
                    <a:pt x="1896" y="416"/>
                    <a:pt x="2448" y="416"/>
                  </a:cubicBezTo>
                  <a:cubicBezTo>
                    <a:pt x="2566" y="416"/>
                    <a:pt x="2684" y="429"/>
                    <a:pt x="2802" y="461"/>
                  </a:cubicBezTo>
                  <a:cubicBezTo>
                    <a:pt x="1401" y="1862"/>
                    <a:pt x="1337" y="3836"/>
                    <a:pt x="127" y="5237"/>
                  </a:cubicBezTo>
                  <a:cubicBezTo>
                    <a:pt x="0" y="5492"/>
                    <a:pt x="64" y="5746"/>
                    <a:pt x="255" y="5937"/>
                  </a:cubicBezTo>
                  <a:cubicBezTo>
                    <a:pt x="360" y="6043"/>
                    <a:pt x="504" y="6090"/>
                    <a:pt x="644" y="6090"/>
                  </a:cubicBezTo>
                  <a:cubicBezTo>
                    <a:pt x="758" y="6090"/>
                    <a:pt x="869" y="6058"/>
                    <a:pt x="955" y="6001"/>
                  </a:cubicBezTo>
                  <a:cubicBezTo>
                    <a:pt x="1528" y="5428"/>
                    <a:pt x="2420" y="5492"/>
                    <a:pt x="2993" y="5046"/>
                  </a:cubicBezTo>
                  <a:cubicBezTo>
                    <a:pt x="3273" y="4848"/>
                    <a:pt x="3455" y="4770"/>
                    <a:pt x="3574" y="4770"/>
                  </a:cubicBezTo>
                  <a:cubicBezTo>
                    <a:pt x="3917" y="4770"/>
                    <a:pt x="3743" y="5416"/>
                    <a:pt x="3885" y="5746"/>
                  </a:cubicBezTo>
                  <a:cubicBezTo>
                    <a:pt x="4012" y="5746"/>
                    <a:pt x="4140" y="5746"/>
                    <a:pt x="4267" y="5683"/>
                  </a:cubicBezTo>
                  <a:cubicBezTo>
                    <a:pt x="6368" y="4218"/>
                    <a:pt x="8279" y="2371"/>
                    <a:pt x="10635" y="1225"/>
                  </a:cubicBezTo>
                  <a:cubicBezTo>
                    <a:pt x="10890" y="1097"/>
                    <a:pt x="10954" y="652"/>
                    <a:pt x="11145" y="397"/>
                  </a:cubicBezTo>
                  <a:cubicBezTo>
                    <a:pt x="10540" y="79"/>
                    <a:pt x="9903" y="15"/>
                    <a:pt x="9258" y="15"/>
                  </a:cubicBezTo>
                  <a:cubicBezTo>
                    <a:pt x="8828" y="15"/>
                    <a:pt x="8395" y="43"/>
                    <a:pt x="7965" y="43"/>
                  </a:cubicBezTo>
                  <a:cubicBezTo>
                    <a:pt x="7750" y="43"/>
                    <a:pt x="7536" y="36"/>
                    <a:pt x="7324" y="15"/>
                  </a:cubicBezTo>
                  <a:lnTo>
                    <a:pt x="1656" y="15"/>
                  </a:lnTo>
                  <a:cubicBezTo>
                    <a:pt x="1465" y="15"/>
                    <a:pt x="1267" y="1"/>
                    <a:pt x="1073" y="1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5" name="Google Shape;19645;p25"/>
            <p:cNvSpPr/>
            <p:nvPr/>
          </p:nvSpPr>
          <p:spPr>
            <a:xfrm>
              <a:off x="5195900" y="2806400"/>
              <a:ext cx="84425" cy="51100"/>
            </a:xfrm>
            <a:custGeom>
              <a:avLst/>
              <a:gdLst/>
              <a:ahLst/>
              <a:cxnLst/>
              <a:rect l="l" t="t" r="r" b="b"/>
              <a:pathLst>
                <a:path w="3377" h="2044" extrusionOk="0">
                  <a:moveTo>
                    <a:pt x="872" y="1"/>
                  </a:moveTo>
                  <a:cubicBezTo>
                    <a:pt x="567" y="1"/>
                    <a:pt x="273" y="94"/>
                    <a:pt x="1" y="388"/>
                  </a:cubicBezTo>
                  <a:cubicBezTo>
                    <a:pt x="1" y="515"/>
                    <a:pt x="1" y="579"/>
                    <a:pt x="1" y="642"/>
                  </a:cubicBezTo>
                  <a:cubicBezTo>
                    <a:pt x="638" y="2044"/>
                    <a:pt x="1911" y="1852"/>
                    <a:pt x="3058" y="1916"/>
                  </a:cubicBezTo>
                  <a:cubicBezTo>
                    <a:pt x="3376" y="1279"/>
                    <a:pt x="3058" y="260"/>
                    <a:pt x="2803" y="260"/>
                  </a:cubicBezTo>
                  <a:cubicBezTo>
                    <a:pt x="2712" y="279"/>
                    <a:pt x="2621" y="286"/>
                    <a:pt x="2529" y="286"/>
                  </a:cubicBezTo>
                  <a:cubicBezTo>
                    <a:pt x="1973" y="286"/>
                    <a:pt x="1405" y="1"/>
                    <a:pt x="872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6" name="Google Shape;19646;p25"/>
            <p:cNvSpPr/>
            <p:nvPr/>
          </p:nvSpPr>
          <p:spPr>
            <a:xfrm>
              <a:off x="5175225" y="2816075"/>
              <a:ext cx="20700" cy="12775"/>
            </a:xfrm>
            <a:custGeom>
              <a:avLst/>
              <a:gdLst/>
              <a:ahLst/>
              <a:cxnLst/>
              <a:rect l="l" t="t" r="r" b="b"/>
              <a:pathLst>
                <a:path w="828" h="511" extrusionOk="0">
                  <a:moveTo>
                    <a:pt x="64" y="1"/>
                  </a:moveTo>
                  <a:cubicBezTo>
                    <a:pt x="0" y="319"/>
                    <a:pt x="255" y="510"/>
                    <a:pt x="509" y="510"/>
                  </a:cubicBezTo>
                  <a:cubicBezTo>
                    <a:pt x="764" y="447"/>
                    <a:pt x="828" y="255"/>
                    <a:pt x="828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7" name="Google Shape;19647;p25"/>
            <p:cNvSpPr/>
            <p:nvPr/>
          </p:nvSpPr>
          <p:spPr>
            <a:xfrm>
              <a:off x="4928450" y="26345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8" name="Google Shape;19648;p25"/>
            <p:cNvSpPr/>
            <p:nvPr/>
          </p:nvSpPr>
          <p:spPr>
            <a:xfrm>
              <a:off x="2536075" y="2165950"/>
              <a:ext cx="615600" cy="533725"/>
            </a:xfrm>
            <a:custGeom>
              <a:avLst/>
              <a:gdLst/>
              <a:ahLst/>
              <a:cxnLst/>
              <a:rect l="l" t="t" r="r" b="b"/>
              <a:pathLst>
                <a:path w="24624" h="21349" extrusionOk="0">
                  <a:moveTo>
                    <a:pt x="821" y="1"/>
                  </a:moveTo>
                  <a:cubicBezTo>
                    <a:pt x="393" y="1"/>
                    <a:pt x="0" y="336"/>
                    <a:pt x="296" y="978"/>
                  </a:cubicBezTo>
                  <a:cubicBezTo>
                    <a:pt x="551" y="1615"/>
                    <a:pt x="42" y="1997"/>
                    <a:pt x="42" y="2506"/>
                  </a:cubicBezTo>
                  <a:cubicBezTo>
                    <a:pt x="363" y="2748"/>
                    <a:pt x="711" y="2811"/>
                    <a:pt x="1065" y="2811"/>
                  </a:cubicBezTo>
                  <a:cubicBezTo>
                    <a:pt x="1459" y="2811"/>
                    <a:pt x="1862" y="2733"/>
                    <a:pt x="2249" y="2733"/>
                  </a:cubicBezTo>
                  <a:cubicBezTo>
                    <a:pt x="2617" y="2733"/>
                    <a:pt x="2971" y="2804"/>
                    <a:pt x="3290" y="3080"/>
                  </a:cubicBezTo>
                  <a:cubicBezTo>
                    <a:pt x="3162" y="3716"/>
                    <a:pt x="2207" y="3207"/>
                    <a:pt x="2271" y="3971"/>
                  </a:cubicBezTo>
                  <a:cubicBezTo>
                    <a:pt x="2430" y="4194"/>
                    <a:pt x="2669" y="4194"/>
                    <a:pt x="2915" y="4194"/>
                  </a:cubicBezTo>
                  <a:cubicBezTo>
                    <a:pt x="3162" y="4194"/>
                    <a:pt x="3417" y="4194"/>
                    <a:pt x="3608" y="4417"/>
                  </a:cubicBezTo>
                  <a:cubicBezTo>
                    <a:pt x="3413" y="4612"/>
                    <a:pt x="3145" y="4624"/>
                    <a:pt x="2867" y="4624"/>
                  </a:cubicBezTo>
                  <a:cubicBezTo>
                    <a:pt x="2828" y="4624"/>
                    <a:pt x="2788" y="4624"/>
                    <a:pt x="2748" y="4624"/>
                  </a:cubicBezTo>
                  <a:cubicBezTo>
                    <a:pt x="2430" y="4624"/>
                    <a:pt x="2111" y="4640"/>
                    <a:pt x="1889" y="4926"/>
                  </a:cubicBezTo>
                  <a:cubicBezTo>
                    <a:pt x="2174" y="5229"/>
                    <a:pt x="2477" y="5327"/>
                    <a:pt x="2786" y="5327"/>
                  </a:cubicBezTo>
                  <a:cubicBezTo>
                    <a:pt x="3367" y="5327"/>
                    <a:pt x="3968" y="4980"/>
                    <a:pt x="4514" y="4980"/>
                  </a:cubicBezTo>
                  <a:cubicBezTo>
                    <a:pt x="4780" y="4980"/>
                    <a:pt x="5033" y="5062"/>
                    <a:pt x="5264" y="5308"/>
                  </a:cubicBezTo>
                  <a:cubicBezTo>
                    <a:pt x="4945" y="7028"/>
                    <a:pt x="3926" y="8556"/>
                    <a:pt x="3672" y="10339"/>
                  </a:cubicBezTo>
                  <a:cubicBezTo>
                    <a:pt x="3608" y="10976"/>
                    <a:pt x="4372" y="11677"/>
                    <a:pt x="3544" y="12250"/>
                  </a:cubicBezTo>
                  <a:cubicBezTo>
                    <a:pt x="3544" y="12696"/>
                    <a:pt x="3926" y="13078"/>
                    <a:pt x="4372" y="13078"/>
                  </a:cubicBezTo>
                  <a:cubicBezTo>
                    <a:pt x="4575" y="13186"/>
                    <a:pt x="4747" y="13231"/>
                    <a:pt x="4898" y="13231"/>
                  </a:cubicBezTo>
                  <a:cubicBezTo>
                    <a:pt x="5456" y="13231"/>
                    <a:pt x="5731" y="12615"/>
                    <a:pt x="6283" y="12314"/>
                  </a:cubicBezTo>
                  <a:cubicBezTo>
                    <a:pt x="6920" y="11932"/>
                    <a:pt x="6792" y="11167"/>
                    <a:pt x="6856" y="10785"/>
                  </a:cubicBezTo>
                  <a:lnTo>
                    <a:pt x="6856" y="10785"/>
                  </a:lnTo>
                  <a:cubicBezTo>
                    <a:pt x="7938" y="12441"/>
                    <a:pt x="8002" y="14479"/>
                    <a:pt x="8193" y="16517"/>
                  </a:cubicBezTo>
                  <a:cubicBezTo>
                    <a:pt x="8260" y="16509"/>
                    <a:pt x="8321" y="16506"/>
                    <a:pt x="8379" y="16506"/>
                  </a:cubicBezTo>
                  <a:cubicBezTo>
                    <a:pt x="9312" y="16506"/>
                    <a:pt x="9100" y="17442"/>
                    <a:pt x="9340" y="17982"/>
                  </a:cubicBezTo>
                  <a:lnTo>
                    <a:pt x="9722" y="17982"/>
                  </a:lnTo>
                  <a:cubicBezTo>
                    <a:pt x="9884" y="17996"/>
                    <a:pt x="10051" y="18001"/>
                    <a:pt x="10220" y="18001"/>
                  </a:cubicBezTo>
                  <a:cubicBezTo>
                    <a:pt x="10488" y="18001"/>
                    <a:pt x="10760" y="17990"/>
                    <a:pt x="11028" y="17990"/>
                  </a:cubicBezTo>
                  <a:cubicBezTo>
                    <a:pt x="12056" y="17990"/>
                    <a:pt x="13001" y="18156"/>
                    <a:pt x="13224" y="19765"/>
                  </a:cubicBezTo>
                  <a:cubicBezTo>
                    <a:pt x="13288" y="20529"/>
                    <a:pt x="14243" y="20656"/>
                    <a:pt x="14816" y="20975"/>
                  </a:cubicBezTo>
                  <a:cubicBezTo>
                    <a:pt x="15261" y="21226"/>
                    <a:pt x="15671" y="21348"/>
                    <a:pt x="16028" y="21348"/>
                  </a:cubicBezTo>
                  <a:cubicBezTo>
                    <a:pt x="16845" y="21348"/>
                    <a:pt x="17383" y="20707"/>
                    <a:pt x="17427" y="19510"/>
                  </a:cubicBezTo>
                  <a:cubicBezTo>
                    <a:pt x="17427" y="18645"/>
                    <a:pt x="17793" y="18354"/>
                    <a:pt x="18476" y="18354"/>
                  </a:cubicBezTo>
                  <a:cubicBezTo>
                    <a:pt x="18548" y="18354"/>
                    <a:pt x="18623" y="18358"/>
                    <a:pt x="18701" y="18364"/>
                  </a:cubicBezTo>
                  <a:cubicBezTo>
                    <a:pt x="19709" y="18041"/>
                    <a:pt x="20743" y="17872"/>
                    <a:pt x="21770" y="17872"/>
                  </a:cubicBezTo>
                  <a:cubicBezTo>
                    <a:pt x="22365" y="17872"/>
                    <a:pt x="22957" y="17928"/>
                    <a:pt x="23541" y="18045"/>
                  </a:cubicBezTo>
                  <a:cubicBezTo>
                    <a:pt x="24051" y="17918"/>
                    <a:pt x="24624" y="17982"/>
                    <a:pt x="24560" y="17154"/>
                  </a:cubicBezTo>
                  <a:cubicBezTo>
                    <a:pt x="23350" y="15562"/>
                    <a:pt x="21885" y="14097"/>
                    <a:pt x="20229" y="12951"/>
                  </a:cubicBezTo>
                  <a:cubicBezTo>
                    <a:pt x="18765" y="11995"/>
                    <a:pt x="17427" y="10849"/>
                    <a:pt x="16154" y="9575"/>
                  </a:cubicBezTo>
                  <a:cubicBezTo>
                    <a:pt x="14371" y="7728"/>
                    <a:pt x="12715" y="5754"/>
                    <a:pt x="10804" y="3971"/>
                  </a:cubicBezTo>
                  <a:cubicBezTo>
                    <a:pt x="9785" y="3016"/>
                    <a:pt x="8448" y="2443"/>
                    <a:pt x="7747" y="1169"/>
                  </a:cubicBezTo>
                  <a:cubicBezTo>
                    <a:pt x="7238" y="914"/>
                    <a:pt x="6665" y="787"/>
                    <a:pt x="6092" y="787"/>
                  </a:cubicBezTo>
                  <a:cubicBezTo>
                    <a:pt x="4500" y="468"/>
                    <a:pt x="2780" y="978"/>
                    <a:pt x="1188" y="86"/>
                  </a:cubicBezTo>
                  <a:cubicBezTo>
                    <a:pt x="1073" y="29"/>
                    <a:pt x="946" y="1"/>
                    <a:pt x="821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9" name="Google Shape;19649;p25"/>
            <p:cNvSpPr/>
            <p:nvPr/>
          </p:nvSpPr>
          <p:spPr>
            <a:xfrm>
              <a:off x="2578500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0" name="Google Shape;19650;p25"/>
            <p:cNvSpPr/>
            <p:nvPr/>
          </p:nvSpPr>
          <p:spPr>
            <a:xfrm>
              <a:off x="730075" y="2831925"/>
              <a:ext cx="519050" cy="103650"/>
            </a:xfrm>
            <a:custGeom>
              <a:avLst/>
              <a:gdLst/>
              <a:ahLst/>
              <a:cxnLst/>
              <a:rect l="l" t="t" r="r" b="b"/>
              <a:pathLst>
                <a:path w="20762" h="4146" extrusionOk="0">
                  <a:moveTo>
                    <a:pt x="1871" y="1"/>
                  </a:moveTo>
                  <a:cubicBezTo>
                    <a:pt x="1324" y="1"/>
                    <a:pt x="783" y="48"/>
                    <a:pt x="255" y="131"/>
                  </a:cubicBezTo>
                  <a:cubicBezTo>
                    <a:pt x="0" y="1150"/>
                    <a:pt x="1019" y="1405"/>
                    <a:pt x="1401" y="2041"/>
                  </a:cubicBezTo>
                  <a:cubicBezTo>
                    <a:pt x="1592" y="2054"/>
                    <a:pt x="1781" y="2059"/>
                    <a:pt x="1968" y="2059"/>
                  </a:cubicBezTo>
                  <a:cubicBezTo>
                    <a:pt x="2716" y="2059"/>
                    <a:pt x="3439" y="1978"/>
                    <a:pt x="4203" y="1978"/>
                  </a:cubicBezTo>
                  <a:cubicBezTo>
                    <a:pt x="7190" y="1978"/>
                    <a:pt x="10135" y="2769"/>
                    <a:pt x="13139" y="2769"/>
                  </a:cubicBezTo>
                  <a:cubicBezTo>
                    <a:pt x="13850" y="2769"/>
                    <a:pt x="14565" y="2724"/>
                    <a:pt x="15285" y="2615"/>
                  </a:cubicBezTo>
                  <a:lnTo>
                    <a:pt x="15285" y="2615"/>
                  </a:lnTo>
                  <a:cubicBezTo>
                    <a:pt x="14902" y="3442"/>
                    <a:pt x="13947" y="2933"/>
                    <a:pt x="13629" y="3570"/>
                  </a:cubicBezTo>
                  <a:cubicBezTo>
                    <a:pt x="14011" y="3634"/>
                    <a:pt x="14457" y="3761"/>
                    <a:pt x="14775" y="3952"/>
                  </a:cubicBezTo>
                  <a:cubicBezTo>
                    <a:pt x="14898" y="4075"/>
                    <a:pt x="15075" y="4146"/>
                    <a:pt x="15270" y="4146"/>
                  </a:cubicBezTo>
                  <a:cubicBezTo>
                    <a:pt x="15377" y="4146"/>
                    <a:pt x="15490" y="4124"/>
                    <a:pt x="15603" y="4079"/>
                  </a:cubicBezTo>
                  <a:cubicBezTo>
                    <a:pt x="16367" y="3379"/>
                    <a:pt x="17386" y="2997"/>
                    <a:pt x="18469" y="2997"/>
                  </a:cubicBezTo>
                  <a:cubicBezTo>
                    <a:pt x="19870" y="2806"/>
                    <a:pt x="20761" y="2105"/>
                    <a:pt x="20507" y="513"/>
                  </a:cubicBezTo>
                  <a:lnTo>
                    <a:pt x="20124" y="513"/>
                  </a:lnTo>
                  <a:cubicBezTo>
                    <a:pt x="19954" y="627"/>
                    <a:pt x="19834" y="842"/>
                    <a:pt x="19675" y="842"/>
                  </a:cubicBezTo>
                  <a:cubicBezTo>
                    <a:pt x="19656" y="842"/>
                    <a:pt x="19636" y="838"/>
                    <a:pt x="19615" y="831"/>
                  </a:cubicBezTo>
                  <a:cubicBezTo>
                    <a:pt x="18071" y="868"/>
                    <a:pt x="16548" y="905"/>
                    <a:pt x="15021" y="905"/>
                  </a:cubicBezTo>
                  <a:cubicBezTo>
                    <a:pt x="13904" y="905"/>
                    <a:pt x="12785" y="885"/>
                    <a:pt x="11655" y="831"/>
                  </a:cubicBezTo>
                  <a:cubicBezTo>
                    <a:pt x="10190" y="640"/>
                    <a:pt x="8661" y="513"/>
                    <a:pt x="7197" y="513"/>
                  </a:cubicBezTo>
                  <a:cubicBezTo>
                    <a:pt x="7005" y="524"/>
                    <a:pt x="6813" y="530"/>
                    <a:pt x="6622" y="530"/>
                  </a:cubicBezTo>
                  <a:cubicBezTo>
                    <a:pt x="5732" y="530"/>
                    <a:pt x="4851" y="416"/>
                    <a:pt x="4012" y="258"/>
                  </a:cubicBezTo>
                  <a:cubicBezTo>
                    <a:pt x="3295" y="79"/>
                    <a:pt x="2577" y="1"/>
                    <a:pt x="1871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1" name="Google Shape;19651;p25"/>
            <p:cNvSpPr/>
            <p:nvPr/>
          </p:nvSpPr>
          <p:spPr>
            <a:xfrm>
              <a:off x="488075" y="2729800"/>
              <a:ext cx="277050" cy="153175"/>
            </a:xfrm>
            <a:custGeom>
              <a:avLst/>
              <a:gdLst/>
              <a:ahLst/>
              <a:cxnLst/>
              <a:rect l="l" t="t" r="r" b="b"/>
              <a:pathLst>
                <a:path w="11082" h="6127" extrusionOk="0">
                  <a:moveTo>
                    <a:pt x="1305" y="1"/>
                  </a:moveTo>
                  <a:cubicBezTo>
                    <a:pt x="1231" y="1"/>
                    <a:pt x="1157" y="5"/>
                    <a:pt x="1083" y="13"/>
                  </a:cubicBezTo>
                  <a:lnTo>
                    <a:pt x="0" y="76"/>
                  </a:lnTo>
                  <a:cubicBezTo>
                    <a:pt x="701" y="1414"/>
                    <a:pt x="2293" y="1541"/>
                    <a:pt x="3376" y="2305"/>
                  </a:cubicBezTo>
                  <a:cubicBezTo>
                    <a:pt x="4968" y="3898"/>
                    <a:pt x="7069" y="4598"/>
                    <a:pt x="9107" y="5362"/>
                  </a:cubicBezTo>
                  <a:lnTo>
                    <a:pt x="10317" y="5744"/>
                  </a:lnTo>
                  <a:lnTo>
                    <a:pt x="10699" y="6126"/>
                  </a:lnTo>
                  <a:lnTo>
                    <a:pt x="11081" y="6126"/>
                  </a:lnTo>
                  <a:cubicBezTo>
                    <a:pt x="11081" y="5235"/>
                    <a:pt x="10190" y="4916"/>
                    <a:pt x="9935" y="4216"/>
                  </a:cubicBezTo>
                  <a:cubicBezTo>
                    <a:pt x="7451" y="3070"/>
                    <a:pt x="4968" y="2051"/>
                    <a:pt x="2675" y="459"/>
                  </a:cubicBezTo>
                  <a:cubicBezTo>
                    <a:pt x="2287" y="181"/>
                    <a:pt x="1802" y="1"/>
                    <a:pt x="1305" y="1"/>
                  </a:cubicBezTo>
                  <a:close/>
                </a:path>
              </a:pathLst>
            </a:custGeom>
            <a:solidFill>
              <a:srgbClr val="DC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2" name="Google Shape;19652;p25"/>
            <p:cNvSpPr/>
            <p:nvPr/>
          </p:nvSpPr>
          <p:spPr>
            <a:xfrm>
              <a:off x="1204525" y="2834875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104" y="1"/>
                  </a:moveTo>
                  <a:cubicBezTo>
                    <a:pt x="68" y="1"/>
                    <a:pt x="34" y="5"/>
                    <a:pt x="0" y="13"/>
                  </a:cubicBezTo>
                  <a:cubicBezTo>
                    <a:pt x="111" y="234"/>
                    <a:pt x="366" y="407"/>
                    <a:pt x="639" y="407"/>
                  </a:cubicBezTo>
                  <a:cubicBezTo>
                    <a:pt x="681" y="407"/>
                    <a:pt x="723" y="403"/>
                    <a:pt x="764" y="395"/>
                  </a:cubicBezTo>
                  <a:cubicBezTo>
                    <a:pt x="598" y="174"/>
                    <a:pt x="336" y="1"/>
                    <a:pt x="104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3" name="Google Shape;19653;p25"/>
            <p:cNvSpPr/>
            <p:nvPr/>
          </p:nvSpPr>
          <p:spPr>
            <a:xfrm>
              <a:off x="6485500" y="2892175"/>
              <a:ext cx="304125" cy="76775"/>
            </a:xfrm>
            <a:custGeom>
              <a:avLst/>
              <a:gdLst/>
              <a:ahLst/>
              <a:cxnLst/>
              <a:rect l="l" t="t" r="r" b="b"/>
              <a:pathLst>
                <a:path w="12165" h="3071" extrusionOk="0">
                  <a:moveTo>
                    <a:pt x="12006" y="0"/>
                  </a:moveTo>
                  <a:cubicBezTo>
                    <a:pt x="11395" y="0"/>
                    <a:pt x="11024" y="600"/>
                    <a:pt x="10413" y="600"/>
                  </a:cubicBezTo>
                  <a:cubicBezTo>
                    <a:pt x="10362" y="600"/>
                    <a:pt x="10309" y="596"/>
                    <a:pt x="10254" y="587"/>
                  </a:cubicBezTo>
                  <a:cubicBezTo>
                    <a:pt x="9871" y="547"/>
                    <a:pt x="9489" y="532"/>
                    <a:pt x="9105" y="532"/>
                  </a:cubicBezTo>
                  <a:cubicBezTo>
                    <a:pt x="7914" y="532"/>
                    <a:pt x="6716" y="677"/>
                    <a:pt x="5496" y="677"/>
                  </a:cubicBezTo>
                  <a:cubicBezTo>
                    <a:pt x="5216" y="677"/>
                    <a:pt x="4933" y="669"/>
                    <a:pt x="4650" y="650"/>
                  </a:cubicBezTo>
                  <a:cubicBezTo>
                    <a:pt x="4077" y="619"/>
                    <a:pt x="3456" y="475"/>
                    <a:pt x="2843" y="475"/>
                  </a:cubicBezTo>
                  <a:cubicBezTo>
                    <a:pt x="2230" y="475"/>
                    <a:pt x="1625" y="619"/>
                    <a:pt x="1084" y="1160"/>
                  </a:cubicBezTo>
                  <a:cubicBezTo>
                    <a:pt x="1" y="1478"/>
                    <a:pt x="1" y="1478"/>
                    <a:pt x="701" y="2306"/>
                  </a:cubicBezTo>
                  <a:cubicBezTo>
                    <a:pt x="1147" y="2561"/>
                    <a:pt x="1593" y="2625"/>
                    <a:pt x="1848" y="3070"/>
                  </a:cubicBezTo>
                  <a:lnTo>
                    <a:pt x="2230" y="3070"/>
                  </a:lnTo>
                  <a:cubicBezTo>
                    <a:pt x="2994" y="2911"/>
                    <a:pt x="3758" y="2832"/>
                    <a:pt x="4522" y="2832"/>
                  </a:cubicBezTo>
                  <a:cubicBezTo>
                    <a:pt x="5287" y="2832"/>
                    <a:pt x="6051" y="2911"/>
                    <a:pt x="6815" y="3070"/>
                  </a:cubicBezTo>
                  <a:lnTo>
                    <a:pt x="7197" y="3070"/>
                  </a:lnTo>
                  <a:cubicBezTo>
                    <a:pt x="7516" y="2688"/>
                    <a:pt x="8025" y="3007"/>
                    <a:pt x="8344" y="2688"/>
                  </a:cubicBezTo>
                  <a:cubicBezTo>
                    <a:pt x="8703" y="1655"/>
                    <a:pt x="8777" y="1350"/>
                    <a:pt x="9282" y="1350"/>
                  </a:cubicBezTo>
                  <a:cubicBezTo>
                    <a:pt x="9493" y="1350"/>
                    <a:pt x="9778" y="1403"/>
                    <a:pt x="10190" y="1478"/>
                  </a:cubicBezTo>
                  <a:cubicBezTo>
                    <a:pt x="10461" y="1517"/>
                    <a:pt x="10690" y="1540"/>
                    <a:pt x="10885" y="1540"/>
                  </a:cubicBezTo>
                  <a:cubicBezTo>
                    <a:pt x="11657" y="1540"/>
                    <a:pt x="11911" y="1182"/>
                    <a:pt x="12165" y="14"/>
                  </a:cubicBezTo>
                  <a:cubicBezTo>
                    <a:pt x="12110" y="4"/>
                    <a:pt x="12057" y="0"/>
                    <a:pt x="12006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4" name="Google Shape;19654;p25"/>
            <p:cNvSpPr/>
            <p:nvPr/>
          </p:nvSpPr>
          <p:spPr>
            <a:xfrm>
              <a:off x="6741850" y="2968925"/>
              <a:ext cx="85975" cy="41950"/>
            </a:xfrm>
            <a:custGeom>
              <a:avLst/>
              <a:gdLst/>
              <a:ahLst/>
              <a:cxnLst/>
              <a:rect l="l" t="t" r="r" b="b"/>
              <a:pathLst>
                <a:path w="3439" h="1678" extrusionOk="0">
                  <a:moveTo>
                    <a:pt x="764" y="0"/>
                  </a:moveTo>
                  <a:cubicBezTo>
                    <a:pt x="318" y="446"/>
                    <a:pt x="0" y="892"/>
                    <a:pt x="764" y="1274"/>
                  </a:cubicBezTo>
                  <a:cubicBezTo>
                    <a:pt x="1273" y="1548"/>
                    <a:pt x="1830" y="1678"/>
                    <a:pt x="2391" y="1678"/>
                  </a:cubicBezTo>
                  <a:cubicBezTo>
                    <a:pt x="2743" y="1678"/>
                    <a:pt x="3096" y="1627"/>
                    <a:pt x="3439" y="1529"/>
                  </a:cubicBezTo>
                  <a:cubicBezTo>
                    <a:pt x="2484" y="1210"/>
                    <a:pt x="1528" y="701"/>
                    <a:pt x="764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5" name="Google Shape;19655;p25"/>
            <p:cNvSpPr/>
            <p:nvPr/>
          </p:nvSpPr>
          <p:spPr>
            <a:xfrm>
              <a:off x="6700450" y="2949075"/>
              <a:ext cx="60525" cy="19875"/>
            </a:xfrm>
            <a:custGeom>
              <a:avLst/>
              <a:gdLst/>
              <a:ahLst/>
              <a:cxnLst/>
              <a:rect l="l" t="t" r="r" b="b"/>
              <a:pathLst>
                <a:path w="2421" h="795" extrusionOk="0">
                  <a:moveTo>
                    <a:pt x="945" y="1"/>
                  </a:moveTo>
                  <a:cubicBezTo>
                    <a:pt x="696" y="1"/>
                    <a:pt x="428" y="112"/>
                    <a:pt x="128" y="412"/>
                  </a:cubicBezTo>
                  <a:cubicBezTo>
                    <a:pt x="128" y="412"/>
                    <a:pt x="64" y="476"/>
                    <a:pt x="0" y="540"/>
                  </a:cubicBezTo>
                  <a:cubicBezTo>
                    <a:pt x="0" y="667"/>
                    <a:pt x="0" y="731"/>
                    <a:pt x="128" y="794"/>
                  </a:cubicBezTo>
                  <a:lnTo>
                    <a:pt x="2420" y="794"/>
                  </a:lnTo>
                  <a:cubicBezTo>
                    <a:pt x="1940" y="532"/>
                    <a:pt x="1489" y="1"/>
                    <a:pt x="945" y="1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6" name="Google Shape;19656;p25"/>
            <p:cNvSpPr/>
            <p:nvPr/>
          </p:nvSpPr>
          <p:spPr>
            <a:xfrm>
              <a:off x="6667000" y="2959300"/>
              <a:ext cx="36650" cy="9650"/>
            </a:xfrm>
            <a:custGeom>
              <a:avLst/>
              <a:gdLst/>
              <a:ahLst/>
              <a:cxnLst/>
              <a:rect l="l" t="t" r="r" b="b"/>
              <a:pathLst>
                <a:path w="1466" h="386" extrusionOk="0">
                  <a:moveTo>
                    <a:pt x="852" y="0"/>
                  </a:moveTo>
                  <a:cubicBezTo>
                    <a:pt x="513" y="0"/>
                    <a:pt x="199" y="39"/>
                    <a:pt x="1" y="385"/>
                  </a:cubicBezTo>
                  <a:lnTo>
                    <a:pt x="1466" y="385"/>
                  </a:lnTo>
                  <a:lnTo>
                    <a:pt x="1466" y="3"/>
                  </a:lnTo>
                  <a:lnTo>
                    <a:pt x="1147" y="3"/>
                  </a:lnTo>
                  <a:cubicBezTo>
                    <a:pt x="1048" y="3"/>
                    <a:pt x="949" y="0"/>
                    <a:pt x="852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7" name="Google Shape;19657;p25"/>
            <p:cNvSpPr/>
            <p:nvPr/>
          </p:nvSpPr>
          <p:spPr>
            <a:xfrm>
              <a:off x="551750" y="2787425"/>
              <a:ext cx="164025" cy="76450"/>
            </a:xfrm>
            <a:custGeom>
              <a:avLst/>
              <a:gdLst/>
              <a:ahLst/>
              <a:cxnLst/>
              <a:rect l="l" t="t" r="r" b="b"/>
              <a:pathLst>
                <a:path w="6561" h="3058" extrusionOk="0">
                  <a:moveTo>
                    <a:pt x="892" y="0"/>
                  </a:moveTo>
                  <a:lnTo>
                    <a:pt x="1" y="1019"/>
                  </a:lnTo>
                  <a:cubicBezTo>
                    <a:pt x="161" y="1339"/>
                    <a:pt x="455" y="1481"/>
                    <a:pt x="771" y="1481"/>
                  </a:cubicBezTo>
                  <a:cubicBezTo>
                    <a:pt x="832" y="1481"/>
                    <a:pt x="894" y="1475"/>
                    <a:pt x="956" y="1465"/>
                  </a:cubicBezTo>
                  <a:cubicBezTo>
                    <a:pt x="1317" y="1414"/>
                    <a:pt x="1580" y="1376"/>
                    <a:pt x="1782" y="1376"/>
                  </a:cubicBezTo>
                  <a:cubicBezTo>
                    <a:pt x="2330" y="1376"/>
                    <a:pt x="2431" y="1652"/>
                    <a:pt x="2803" y="2675"/>
                  </a:cubicBezTo>
                  <a:lnTo>
                    <a:pt x="6560" y="3057"/>
                  </a:lnTo>
                  <a:cubicBezTo>
                    <a:pt x="4713" y="1975"/>
                    <a:pt x="2803" y="956"/>
                    <a:pt x="892" y="0"/>
                  </a:cubicBezTo>
                  <a:close/>
                </a:path>
              </a:pathLst>
            </a:custGeom>
            <a:solidFill>
              <a:srgbClr val="F25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8" name="Google Shape;19658;p25"/>
            <p:cNvSpPr/>
            <p:nvPr/>
          </p:nvSpPr>
          <p:spPr>
            <a:xfrm>
              <a:off x="74600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9" name="Google Shape;19659;p25"/>
            <p:cNvSpPr/>
            <p:nvPr/>
          </p:nvSpPr>
          <p:spPr>
            <a:xfrm>
              <a:off x="5348750" y="2902050"/>
              <a:ext cx="38225" cy="19500"/>
            </a:xfrm>
            <a:custGeom>
              <a:avLst/>
              <a:gdLst/>
              <a:ahLst/>
              <a:cxnLst/>
              <a:rect l="l" t="t" r="r" b="b"/>
              <a:pathLst>
                <a:path w="1529" h="780" extrusionOk="0">
                  <a:moveTo>
                    <a:pt x="1529" y="1"/>
                  </a:moveTo>
                  <a:cubicBezTo>
                    <a:pt x="892" y="1"/>
                    <a:pt x="319" y="319"/>
                    <a:pt x="1" y="765"/>
                  </a:cubicBezTo>
                  <a:cubicBezTo>
                    <a:pt x="93" y="774"/>
                    <a:pt x="185" y="779"/>
                    <a:pt x="274" y="779"/>
                  </a:cubicBezTo>
                  <a:cubicBezTo>
                    <a:pt x="799" y="779"/>
                    <a:pt x="1257" y="599"/>
                    <a:pt x="1529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0" name="Google Shape;19660;p25"/>
            <p:cNvSpPr/>
            <p:nvPr/>
          </p:nvSpPr>
          <p:spPr>
            <a:xfrm>
              <a:off x="6493475" y="2885825"/>
              <a:ext cx="296150" cy="35350"/>
            </a:xfrm>
            <a:custGeom>
              <a:avLst/>
              <a:gdLst/>
              <a:ahLst/>
              <a:cxnLst/>
              <a:rect l="l" t="t" r="r" b="b"/>
              <a:pathLst>
                <a:path w="11846" h="1414" extrusionOk="0">
                  <a:moveTo>
                    <a:pt x="11477" y="0"/>
                  </a:moveTo>
                  <a:cubicBezTo>
                    <a:pt x="11468" y="0"/>
                    <a:pt x="11463" y="4"/>
                    <a:pt x="11463" y="13"/>
                  </a:cubicBezTo>
                  <a:cubicBezTo>
                    <a:pt x="10766" y="579"/>
                    <a:pt x="10010" y="669"/>
                    <a:pt x="9254" y="669"/>
                  </a:cubicBezTo>
                  <a:cubicBezTo>
                    <a:pt x="8906" y="669"/>
                    <a:pt x="8557" y="650"/>
                    <a:pt x="8216" y="650"/>
                  </a:cubicBezTo>
                  <a:lnTo>
                    <a:pt x="1529" y="650"/>
                  </a:lnTo>
                  <a:cubicBezTo>
                    <a:pt x="1306" y="459"/>
                    <a:pt x="1035" y="363"/>
                    <a:pt x="765" y="363"/>
                  </a:cubicBezTo>
                  <a:cubicBezTo>
                    <a:pt x="494" y="363"/>
                    <a:pt x="223" y="459"/>
                    <a:pt x="0" y="650"/>
                  </a:cubicBezTo>
                  <a:lnTo>
                    <a:pt x="828" y="1414"/>
                  </a:lnTo>
                  <a:cubicBezTo>
                    <a:pt x="1147" y="1223"/>
                    <a:pt x="1529" y="1095"/>
                    <a:pt x="1847" y="1032"/>
                  </a:cubicBezTo>
                  <a:cubicBezTo>
                    <a:pt x="2597" y="1107"/>
                    <a:pt x="3348" y="1132"/>
                    <a:pt x="4098" y="1132"/>
                  </a:cubicBezTo>
                  <a:cubicBezTo>
                    <a:pt x="5654" y="1132"/>
                    <a:pt x="7211" y="1023"/>
                    <a:pt x="8767" y="1023"/>
                  </a:cubicBezTo>
                  <a:cubicBezTo>
                    <a:pt x="9008" y="1023"/>
                    <a:pt x="9249" y="1026"/>
                    <a:pt x="9489" y="1032"/>
                  </a:cubicBezTo>
                  <a:cubicBezTo>
                    <a:pt x="9572" y="1038"/>
                    <a:pt x="9655" y="1041"/>
                    <a:pt x="9739" y="1041"/>
                  </a:cubicBezTo>
                  <a:cubicBezTo>
                    <a:pt x="10493" y="1041"/>
                    <a:pt x="11272" y="783"/>
                    <a:pt x="11846" y="268"/>
                  </a:cubicBezTo>
                  <a:cubicBezTo>
                    <a:pt x="11736" y="158"/>
                    <a:pt x="11531" y="0"/>
                    <a:pt x="11477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1" name="Google Shape;19661;p25"/>
            <p:cNvSpPr/>
            <p:nvPr/>
          </p:nvSpPr>
          <p:spPr>
            <a:xfrm>
              <a:off x="6397950" y="2666200"/>
              <a:ext cx="61500" cy="73700"/>
            </a:xfrm>
            <a:custGeom>
              <a:avLst/>
              <a:gdLst/>
              <a:ahLst/>
              <a:cxnLst/>
              <a:rect l="l" t="t" r="r" b="b"/>
              <a:pathLst>
                <a:path w="2460" h="2948" extrusionOk="0">
                  <a:moveTo>
                    <a:pt x="1135" y="1"/>
                  </a:moveTo>
                  <a:cubicBezTo>
                    <a:pt x="904" y="1"/>
                    <a:pt x="552" y="103"/>
                    <a:pt x="0" y="264"/>
                  </a:cubicBezTo>
                  <a:cubicBezTo>
                    <a:pt x="446" y="1347"/>
                    <a:pt x="1338" y="2047"/>
                    <a:pt x="1911" y="2939"/>
                  </a:cubicBezTo>
                  <a:cubicBezTo>
                    <a:pt x="1935" y="2931"/>
                    <a:pt x="1964" y="2928"/>
                    <a:pt x="1995" y="2928"/>
                  </a:cubicBezTo>
                  <a:cubicBezTo>
                    <a:pt x="2075" y="2928"/>
                    <a:pt x="2171" y="2948"/>
                    <a:pt x="2250" y="2948"/>
                  </a:cubicBezTo>
                  <a:cubicBezTo>
                    <a:pt x="2377" y="2948"/>
                    <a:pt x="2460" y="2895"/>
                    <a:pt x="2357" y="2620"/>
                  </a:cubicBezTo>
                  <a:cubicBezTo>
                    <a:pt x="2229" y="2111"/>
                    <a:pt x="1720" y="1729"/>
                    <a:pt x="1656" y="1219"/>
                  </a:cubicBezTo>
                  <a:cubicBezTo>
                    <a:pt x="1575" y="324"/>
                    <a:pt x="1545" y="1"/>
                    <a:pt x="1135" y="1"/>
                  </a:cubicBezTo>
                  <a:close/>
                </a:path>
              </a:pathLst>
            </a:custGeom>
            <a:solidFill>
              <a:srgbClr val="F1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2" name="Google Shape;19662;p25"/>
            <p:cNvSpPr/>
            <p:nvPr/>
          </p:nvSpPr>
          <p:spPr>
            <a:xfrm>
              <a:off x="2779100" y="2590450"/>
              <a:ext cx="749900" cy="254325"/>
            </a:xfrm>
            <a:custGeom>
              <a:avLst/>
              <a:gdLst/>
              <a:ahLst/>
              <a:cxnLst/>
              <a:rect l="l" t="t" r="r" b="b"/>
              <a:pathLst>
                <a:path w="29996" h="10173" extrusionOk="0">
                  <a:moveTo>
                    <a:pt x="2682" y="1"/>
                  </a:moveTo>
                  <a:cubicBezTo>
                    <a:pt x="2618" y="1"/>
                    <a:pt x="2568" y="31"/>
                    <a:pt x="2548" y="110"/>
                  </a:cubicBezTo>
                  <a:cubicBezTo>
                    <a:pt x="2356" y="632"/>
                    <a:pt x="2128" y="798"/>
                    <a:pt x="1880" y="798"/>
                  </a:cubicBezTo>
                  <a:cubicBezTo>
                    <a:pt x="1553" y="798"/>
                    <a:pt x="1191" y="510"/>
                    <a:pt x="829" y="365"/>
                  </a:cubicBezTo>
                  <a:cubicBezTo>
                    <a:pt x="783" y="349"/>
                    <a:pt x="739" y="342"/>
                    <a:pt x="696" y="342"/>
                  </a:cubicBezTo>
                  <a:cubicBezTo>
                    <a:pt x="386" y="342"/>
                    <a:pt x="169" y="721"/>
                    <a:pt x="1" y="1002"/>
                  </a:cubicBezTo>
                  <a:cubicBezTo>
                    <a:pt x="160" y="1267"/>
                    <a:pt x="407" y="1400"/>
                    <a:pt x="670" y="1400"/>
                  </a:cubicBezTo>
                  <a:cubicBezTo>
                    <a:pt x="722" y="1400"/>
                    <a:pt x="775" y="1394"/>
                    <a:pt x="829" y="1384"/>
                  </a:cubicBezTo>
                  <a:lnTo>
                    <a:pt x="1211" y="1766"/>
                  </a:lnTo>
                  <a:lnTo>
                    <a:pt x="1593" y="2148"/>
                  </a:lnTo>
                  <a:cubicBezTo>
                    <a:pt x="1720" y="2275"/>
                    <a:pt x="1784" y="2403"/>
                    <a:pt x="1911" y="2530"/>
                  </a:cubicBezTo>
                  <a:lnTo>
                    <a:pt x="2293" y="2530"/>
                  </a:lnTo>
                  <a:cubicBezTo>
                    <a:pt x="2357" y="2530"/>
                    <a:pt x="2357" y="2530"/>
                    <a:pt x="2421" y="2657"/>
                  </a:cubicBezTo>
                  <a:cubicBezTo>
                    <a:pt x="2484" y="2721"/>
                    <a:pt x="2421" y="2785"/>
                    <a:pt x="2357" y="2912"/>
                  </a:cubicBezTo>
                  <a:cubicBezTo>
                    <a:pt x="4013" y="4122"/>
                    <a:pt x="5669" y="5459"/>
                    <a:pt x="7452" y="6542"/>
                  </a:cubicBezTo>
                  <a:cubicBezTo>
                    <a:pt x="9044" y="7561"/>
                    <a:pt x="10254" y="9089"/>
                    <a:pt x="12228" y="9344"/>
                  </a:cubicBezTo>
                  <a:cubicBezTo>
                    <a:pt x="14775" y="9790"/>
                    <a:pt x="17323" y="10045"/>
                    <a:pt x="19870" y="10172"/>
                  </a:cubicBezTo>
                  <a:lnTo>
                    <a:pt x="29996" y="10172"/>
                  </a:lnTo>
                  <a:lnTo>
                    <a:pt x="29423" y="9408"/>
                  </a:lnTo>
                  <a:cubicBezTo>
                    <a:pt x="27385" y="7879"/>
                    <a:pt x="25219" y="6606"/>
                    <a:pt x="22927" y="5587"/>
                  </a:cubicBezTo>
                  <a:cubicBezTo>
                    <a:pt x="20316" y="4186"/>
                    <a:pt x="17832" y="2466"/>
                    <a:pt x="15603" y="492"/>
                  </a:cubicBezTo>
                  <a:cubicBezTo>
                    <a:pt x="15476" y="301"/>
                    <a:pt x="15157" y="301"/>
                    <a:pt x="14903" y="237"/>
                  </a:cubicBezTo>
                  <a:cubicBezTo>
                    <a:pt x="14648" y="683"/>
                    <a:pt x="14138" y="619"/>
                    <a:pt x="13693" y="683"/>
                  </a:cubicBezTo>
                  <a:cubicBezTo>
                    <a:pt x="14266" y="2020"/>
                    <a:pt x="15476" y="2912"/>
                    <a:pt x="16304" y="4122"/>
                  </a:cubicBezTo>
                  <a:cubicBezTo>
                    <a:pt x="16877" y="4759"/>
                    <a:pt x="16941" y="5650"/>
                    <a:pt x="16558" y="6415"/>
                  </a:cubicBezTo>
                  <a:cubicBezTo>
                    <a:pt x="16220" y="7092"/>
                    <a:pt x="15531" y="7519"/>
                    <a:pt x="14803" y="7519"/>
                  </a:cubicBezTo>
                  <a:cubicBezTo>
                    <a:pt x="14709" y="7519"/>
                    <a:pt x="14615" y="7512"/>
                    <a:pt x="14521" y="7497"/>
                  </a:cubicBezTo>
                  <a:cubicBezTo>
                    <a:pt x="13693" y="7497"/>
                    <a:pt x="12865" y="7306"/>
                    <a:pt x="12101" y="6924"/>
                  </a:cubicBezTo>
                  <a:cubicBezTo>
                    <a:pt x="9808" y="5650"/>
                    <a:pt x="8471" y="3867"/>
                    <a:pt x="8853" y="1129"/>
                  </a:cubicBezTo>
                  <a:lnTo>
                    <a:pt x="8853" y="1129"/>
                  </a:lnTo>
                  <a:cubicBezTo>
                    <a:pt x="8836" y="1132"/>
                    <a:pt x="8817" y="1134"/>
                    <a:pt x="8799" y="1134"/>
                  </a:cubicBezTo>
                  <a:cubicBezTo>
                    <a:pt x="8577" y="1134"/>
                    <a:pt x="8244" y="916"/>
                    <a:pt x="7994" y="916"/>
                  </a:cubicBezTo>
                  <a:cubicBezTo>
                    <a:pt x="7870" y="916"/>
                    <a:pt x="7766" y="969"/>
                    <a:pt x="7706" y="1129"/>
                  </a:cubicBezTo>
                  <a:cubicBezTo>
                    <a:pt x="7515" y="1638"/>
                    <a:pt x="6687" y="1829"/>
                    <a:pt x="7133" y="2594"/>
                  </a:cubicBezTo>
                  <a:cubicBezTo>
                    <a:pt x="7324" y="2912"/>
                    <a:pt x="7770" y="3294"/>
                    <a:pt x="7197" y="3676"/>
                  </a:cubicBezTo>
                  <a:cubicBezTo>
                    <a:pt x="6919" y="3954"/>
                    <a:pt x="6543" y="4108"/>
                    <a:pt x="6160" y="4108"/>
                  </a:cubicBezTo>
                  <a:cubicBezTo>
                    <a:pt x="5928" y="4108"/>
                    <a:pt x="5694" y="4051"/>
                    <a:pt x="5477" y="3931"/>
                  </a:cubicBezTo>
                  <a:cubicBezTo>
                    <a:pt x="4586" y="3230"/>
                    <a:pt x="3503" y="2848"/>
                    <a:pt x="3503" y="1511"/>
                  </a:cubicBezTo>
                  <a:cubicBezTo>
                    <a:pt x="3567" y="1065"/>
                    <a:pt x="3440" y="619"/>
                    <a:pt x="3121" y="237"/>
                  </a:cubicBezTo>
                  <a:cubicBezTo>
                    <a:pt x="3033" y="149"/>
                    <a:pt x="2824" y="1"/>
                    <a:pt x="2682" y="1"/>
                  </a:cubicBezTo>
                  <a:close/>
                </a:path>
              </a:pathLst>
            </a:custGeom>
            <a:solidFill>
              <a:srgbClr val="FB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3" name="Google Shape;19663;p25"/>
            <p:cNvSpPr/>
            <p:nvPr/>
          </p:nvSpPr>
          <p:spPr>
            <a:xfrm>
              <a:off x="3352250" y="2701450"/>
              <a:ext cx="191075" cy="124225"/>
            </a:xfrm>
            <a:custGeom>
              <a:avLst/>
              <a:gdLst/>
              <a:ahLst/>
              <a:cxnLst/>
              <a:rect l="l" t="t" r="r" b="b"/>
              <a:pathLst>
                <a:path w="7643" h="4969" extrusionOk="0">
                  <a:moveTo>
                    <a:pt x="383" y="0"/>
                  </a:moveTo>
                  <a:lnTo>
                    <a:pt x="383" y="765"/>
                  </a:lnTo>
                  <a:cubicBezTo>
                    <a:pt x="574" y="765"/>
                    <a:pt x="574" y="892"/>
                    <a:pt x="447" y="892"/>
                  </a:cubicBezTo>
                  <a:cubicBezTo>
                    <a:pt x="433" y="892"/>
                    <a:pt x="421" y="892"/>
                    <a:pt x="410" y="893"/>
                  </a:cubicBezTo>
                  <a:lnTo>
                    <a:pt x="410" y="893"/>
                  </a:lnTo>
                  <a:cubicBezTo>
                    <a:pt x="419" y="869"/>
                    <a:pt x="415" y="829"/>
                    <a:pt x="383" y="765"/>
                  </a:cubicBezTo>
                  <a:lnTo>
                    <a:pt x="383" y="765"/>
                  </a:lnTo>
                  <a:lnTo>
                    <a:pt x="1" y="1147"/>
                  </a:lnTo>
                  <a:cubicBezTo>
                    <a:pt x="1911" y="2803"/>
                    <a:pt x="4077" y="4140"/>
                    <a:pt x="6497" y="4968"/>
                  </a:cubicBezTo>
                  <a:cubicBezTo>
                    <a:pt x="6565" y="4968"/>
                    <a:pt x="6634" y="4969"/>
                    <a:pt x="6702" y="4969"/>
                  </a:cubicBezTo>
                  <a:cubicBezTo>
                    <a:pt x="7150" y="4969"/>
                    <a:pt x="7588" y="4921"/>
                    <a:pt x="7643" y="4204"/>
                  </a:cubicBezTo>
                  <a:cubicBezTo>
                    <a:pt x="6497" y="3567"/>
                    <a:pt x="5350" y="2930"/>
                    <a:pt x="4140" y="2357"/>
                  </a:cubicBezTo>
                  <a:cubicBezTo>
                    <a:pt x="2867" y="1593"/>
                    <a:pt x="1911" y="319"/>
                    <a:pt x="383" y="0"/>
                  </a:cubicBezTo>
                  <a:close/>
                </a:path>
              </a:pathLst>
            </a:custGeom>
            <a:solidFill>
              <a:srgbClr val="DA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4" name="Google Shape;19664;p25"/>
            <p:cNvSpPr/>
            <p:nvPr/>
          </p:nvSpPr>
          <p:spPr>
            <a:xfrm>
              <a:off x="6541225" y="2958175"/>
              <a:ext cx="114675" cy="10775"/>
            </a:xfrm>
            <a:custGeom>
              <a:avLst/>
              <a:gdLst/>
              <a:ahLst/>
              <a:cxnLst/>
              <a:rect l="l" t="t" r="r" b="b"/>
              <a:pathLst>
                <a:path w="4587" h="431" extrusionOk="0">
                  <a:moveTo>
                    <a:pt x="2293" y="1"/>
                  </a:moveTo>
                  <a:cubicBezTo>
                    <a:pt x="1513" y="1"/>
                    <a:pt x="733" y="144"/>
                    <a:pt x="1" y="430"/>
                  </a:cubicBezTo>
                  <a:lnTo>
                    <a:pt x="4586" y="430"/>
                  </a:lnTo>
                  <a:cubicBezTo>
                    <a:pt x="3854" y="144"/>
                    <a:pt x="3074" y="1"/>
                    <a:pt x="2293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5" name="Google Shape;19665;p25"/>
            <p:cNvSpPr/>
            <p:nvPr/>
          </p:nvSpPr>
          <p:spPr>
            <a:xfrm>
              <a:off x="5700600" y="2234975"/>
              <a:ext cx="831100" cy="671875"/>
            </a:xfrm>
            <a:custGeom>
              <a:avLst/>
              <a:gdLst/>
              <a:ahLst/>
              <a:cxnLst/>
              <a:rect l="l" t="t" r="r" b="b"/>
              <a:pathLst>
                <a:path w="33244" h="26875" extrusionOk="0">
                  <a:moveTo>
                    <a:pt x="2548" y="0"/>
                  </a:moveTo>
                  <a:lnTo>
                    <a:pt x="2548" y="0"/>
                  </a:lnTo>
                  <a:cubicBezTo>
                    <a:pt x="2675" y="701"/>
                    <a:pt x="3249" y="1146"/>
                    <a:pt x="2930" y="1592"/>
                  </a:cubicBezTo>
                  <a:cubicBezTo>
                    <a:pt x="2793" y="1752"/>
                    <a:pt x="2649" y="1805"/>
                    <a:pt x="2501" y="1805"/>
                  </a:cubicBezTo>
                  <a:cubicBezTo>
                    <a:pt x="2237" y="1805"/>
                    <a:pt x="1966" y="1633"/>
                    <a:pt x="1720" y="1592"/>
                  </a:cubicBezTo>
                  <a:cubicBezTo>
                    <a:pt x="1147" y="1529"/>
                    <a:pt x="574" y="1465"/>
                    <a:pt x="1" y="1465"/>
                  </a:cubicBezTo>
                  <a:cubicBezTo>
                    <a:pt x="1" y="3184"/>
                    <a:pt x="1657" y="3821"/>
                    <a:pt x="2421" y="5031"/>
                  </a:cubicBezTo>
                  <a:cubicBezTo>
                    <a:pt x="2867" y="5413"/>
                    <a:pt x="3249" y="5859"/>
                    <a:pt x="3631" y="6368"/>
                  </a:cubicBezTo>
                  <a:cubicBezTo>
                    <a:pt x="4586" y="8024"/>
                    <a:pt x="6242" y="9043"/>
                    <a:pt x="7579" y="10317"/>
                  </a:cubicBezTo>
                  <a:cubicBezTo>
                    <a:pt x="10891" y="13374"/>
                    <a:pt x="13820" y="16813"/>
                    <a:pt x="17323" y="19615"/>
                  </a:cubicBezTo>
                  <a:cubicBezTo>
                    <a:pt x="18915" y="20888"/>
                    <a:pt x="20316" y="22289"/>
                    <a:pt x="21590" y="23882"/>
                  </a:cubicBezTo>
                  <a:cubicBezTo>
                    <a:pt x="22226" y="24646"/>
                    <a:pt x="23054" y="25219"/>
                    <a:pt x="24073" y="25537"/>
                  </a:cubicBezTo>
                  <a:cubicBezTo>
                    <a:pt x="24551" y="25803"/>
                    <a:pt x="25073" y="25935"/>
                    <a:pt x="25639" y="25935"/>
                  </a:cubicBezTo>
                  <a:cubicBezTo>
                    <a:pt x="25752" y="25935"/>
                    <a:pt x="25867" y="25930"/>
                    <a:pt x="25984" y="25919"/>
                  </a:cubicBezTo>
                  <a:cubicBezTo>
                    <a:pt x="26175" y="26174"/>
                    <a:pt x="26557" y="26047"/>
                    <a:pt x="26748" y="26302"/>
                  </a:cubicBezTo>
                  <a:lnTo>
                    <a:pt x="27130" y="26302"/>
                  </a:lnTo>
                  <a:cubicBezTo>
                    <a:pt x="27226" y="26174"/>
                    <a:pt x="27369" y="26110"/>
                    <a:pt x="27512" y="26110"/>
                  </a:cubicBezTo>
                  <a:cubicBezTo>
                    <a:pt x="27655" y="26110"/>
                    <a:pt x="27799" y="26174"/>
                    <a:pt x="27894" y="26302"/>
                  </a:cubicBezTo>
                  <a:cubicBezTo>
                    <a:pt x="28128" y="26450"/>
                    <a:pt x="28383" y="26486"/>
                    <a:pt x="28644" y="26486"/>
                  </a:cubicBezTo>
                  <a:cubicBezTo>
                    <a:pt x="28882" y="26486"/>
                    <a:pt x="29126" y="26456"/>
                    <a:pt x="29365" y="26456"/>
                  </a:cubicBezTo>
                  <a:cubicBezTo>
                    <a:pt x="29652" y="26456"/>
                    <a:pt x="29932" y="26498"/>
                    <a:pt x="30187" y="26684"/>
                  </a:cubicBezTo>
                  <a:cubicBezTo>
                    <a:pt x="30378" y="26811"/>
                    <a:pt x="30585" y="26875"/>
                    <a:pt x="30784" y="26875"/>
                  </a:cubicBezTo>
                  <a:cubicBezTo>
                    <a:pt x="30983" y="26875"/>
                    <a:pt x="31174" y="26811"/>
                    <a:pt x="31333" y="26684"/>
                  </a:cubicBezTo>
                  <a:lnTo>
                    <a:pt x="33244" y="26684"/>
                  </a:lnTo>
                  <a:cubicBezTo>
                    <a:pt x="31588" y="24582"/>
                    <a:pt x="29869" y="22544"/>
                    <a:pt x="28340" y="20379"/>
                  </a:cubicBezTo>
                  <a:cubicBezTo>
                    <a:pt x="27130" y="18787"/>
                    <a:pt x="26111" y="17067"/>
                    <a:pt x="25283" y="15221"/>
                  </a:cubicBezTo>
                  <a:cubicBezTo>
                    <a:pt x="25156" y="15093"/>
                    <a:pt x="25029" y="14966"/>
                    <a:pt x="24901" y="14838"/>
                  </a:cubicBezTo>
                  <a:cubicBezTo>
                    <a:pt x="23627" y="14074"/>
                    <a:pt x="22672" y="12673"/>
                    <a:pt x="21399" y="12036"/>
                  </a:cubicBezTo>
                  <a:cubicBezTo>
                    <a:pt x="19679" y="11336"/>
                    <a:pt x="18087" y="10253"/>
                    <a:pt x="16750" y="8916"/>
                  </a:cubicBezTo>
                  <a:cubicBezTo>
                    <a:pt x="16877" y="8534"/>
                    <a:pt x="17769" y="8470"/>
                    <a:pt x="17323" y="7770"/>
                  </a:cubicBezTo>
                  <a:cubicBezTo>
                    <a:pt x="17260" y="7755"/>
                    <a:pt x="17198" y="7749"/>
                    <a:pt x="17138" y="7749"/>
                  </a:cubicBezTo>
                  <a:cubicBezTo>
                    <a:pt x="16652" y="7749"/>
                    <a:pt x="16262" y="8159"/>
                    <a:pt x="15922" y="8215"/>
                  </a:cubicBezTo>
                  <a:cubicBezTo>
                    <a:pt x="15701" y="8289"/>
                    <a:pt x="15459" y="8362"/>
                    <a:pt x="15245" y="8362"/>
                  </a:cubicBezTo>
                  <a:cubicBezTo>
                    <a:pt x="15089" y="8362"/>
                    <a:pt x="14947" y="8323"/>
                    <a:pt x="14839" y="8215"/>
                  </a:cubicBezTo>
                  <a:cubicBezTo>
                    <a:pt x="14266" y="7451"/>
                    <a:pt x="13120" y="7387"/>
                    <a:pt x="12674" y="6432"/>
                  </a:cubicBezTo>
                  <a:cubicBezTo>
                    <a:pt x="12508" y="6211"/>
                    <a:pt x="12246" y="6038"/>
                    <a:pt x="11971" y="6038"/>
                  </a:cubicBezTo>
                  <a:cubicBezTo>
                    <a:pt x="11930" y="6038"/>
                    <a:pt x="11888" y="6042"/>
                    <a:pt x="11846" y="6050"/>
                  </a:cubicBezTo>
                  <a:cubicBezTo>
                    <a:pt x="11273" y="5477"/>
                    <a:pt x="10636" y="4967"/>
                    <a:pt x="9999" y="4522"/>
                  </a:cubicBezTo>
                  <a:cubicBezTo>
                    <a:pt x="8789" y="4331"/>
                    <a:pt x="7706" y="3949"/>
                    <a:pt x="6688" y="3312"/>
                  </a:cubicBezTo>
                  <a:cubicBezTo>
                    <a:pt x="6178" y="3057"/>
                    <a:pt x="5286" y="3248"/>
                    <a:pt x="5032" y="2547"/>
                  </a:cubicBezTo>
                  <a:cubicBezTo>
                    <a:pt x="4920" y="2168"/>
                    <a:pt x="4785" y="2047"/>
                    <a:pt x="4640" y="2047"/>
                  </a:cubicBezTo>
                  <a:cubicBezTo>
                    <a:pt x="4384" y="2047"/>
                    <a:pt x="4098" y="2423"/>
                    <a:pt x="3857" y="2423"/>
                  </a:cubicBezTo>
                  <a:cubicBezTo>
                    <a:pt x="3845" y="2423"/>
                    <a:pt x="3834" y="2422"/>
                    <a:pt x="3822" y="2420"/>
                  </a:cubicBezTo>
                  <a:cubicBezTo>
                    <a:pt x="3631" y="1592"/>
                    <a:pt x="4077" y="1146"/>
                    <a:pt x="4777" y="892"/>
                  </a:cubicBezTo>
                  <a:cubicBezTo>
                    <a:pt x="4077" y="446"/>
                    <a:pt x="3312" y="127"/>
                    <a:pt x="254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6" name="Google Shape;19666;p25"/>
            <p:cNvSpPr/>
            <p:nvPr/>
          </p:nvSpPr>
          <p:spPr>
            <a:xfrm>
              <a:off x="6007875" y="2341500"/>
              <a:ext cx="84400" cy="73400"/>
            </a:xfrm>
            <a:custGeom>
              <a:avLst/>
              <a:gdLst/>
              <a:ahLst/>
              <a:cxnLst/>
              <a:rect l="l" t="t" r="r" b="b"/>
              <a:pathLst>
                <a:path w="3376" h="2936" extrusionOk="0">
                  <a:moveTo>
                    <a:pt x="762" y="1"/>
                  </a:moveTo>
                  <a:cubicBezTo>
                    <a:pt x="375" y="1"/>
                    <a:pt x="302" y="522"/>
                    <a:pt x="1" y="643"/>
                  </a:cubicBezTo>
                  <a:cubicBezTo>
                    <a:pt x="255" y="1152"/>
                    <a:pt x="1529" y="643"/>
                    <a:pt x="1147" y="1789"/>
                  </a:cubicBezTo>
                  <a:cubicBezTo>
                    <a:pt x="1529" y="2808"/>
                    <a:pt x="2739" y="2235"/>
                    <a:pt x="3376" y="2935"/>
                  </a:cubicBezTo>
                  <a:cubicBezTo>
                    <a:pt x="3312" y="2299"/>
                    <a:pt x="3185" y="2107"/>
                    <a:pt x="1784" y="579"/>
                  </a:cubicBezTo>
                  <a:cubicBezTo>
                    <a:pt x="1529" y="324"/>
                    <a:pt x="1211" y="133"/>
                    <a:pt x="829" y="6"/>
                  </a:cubicBezTo>
                  <a:cubicBezTo>
                    <a:pt x="805" y="3"/>
                    <a:pt x="783" y="1"/>
                    <a:pt x="76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7" name="Google Shape;19667;p25"/>
            <p:cNvSpPr/>
            <p:nvPr/>
          </p:nvSpPr>
          <p:spPr>
            <a:xfrm>
              <a:off x="6321525" y="260592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446" y="38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8" name="Google Shape;19668;p25"/>
            <p:cNvSpPr/>
            <p:nvPr/>
          </p:nvSpPr>
          <p:spPr>
            <a:xfrm>
              <a:off x="5423575" y="2230575"/>
              <a:ext cx="829525" cy="641500"/>
            </a:xfrm>
            <a:custGeom>
              <a:avLst/>
              <a:gdLst/>
              <a:ahLst/>
              <a:cxnLst/>
              <a:rect l="l" t="t" r="r" b="b"/>
              <a:pathLst>
                <a:path w="33181" h="25660" extrusionOk="0">
                  <a:moveTo>
                    <a:pt x="5056" y="1"/>
                  </a:moveTo>
                  <a:cubicBezTo>
                    <a:pt x="4936" y="1"/>
                    <a:pt x="4809" y="81"/>
                    <a:pt x="4650" y="240"/>
                  </a:cubicBezTo>
                  <a:cubicBezTo>
                    <a:pt x="3764" y="872"/>
                    <a:pt x="2712" y="1197"/>
                    <a:pt x="1640" y="1197"/>
                  </a:cubicBezTo>
                  <a:cubicBezTo>
                    <a:pt x="1092" y="1197"/>
                    <a:pt x="539" y="1113"/>
                    <a:pt x="1" y="940"/>
                  </a:cubicBezTo>
                  <a:lnTo>
                    <a:pt x="1" y="940"/>
                  </a:lnTo>
                  <a:cubicBezTo>
                    <a:pt x="447" y="2341"/>
                    <a:pt x="1593" y="3169"/>
                    <a:pt x="2357" y="4316"/>
                  </a:cubicBezTo>
                  <a:cubicBezTo>
                    <a:pt x="4076" y="6990"/>
                    <a:pt x="6178" y="9474"/>
                    <a:pt x="8598" y="11576"/>
                  </a:cubicBezTo>
                  <a:cubicBezTo>
                    <a:pt x="10509" y="13168"/>
                    <a:pt x="12228" y="15014"/>
                    <a:pt x="13820" y="16989"/>
                  </a:cubicBezTo>
                  <a:cubicBezTo>
                    <a:pt x="14266" y="17243"/>
                    <a:pt x="14648" y="17625"/>
                    <a:pt x="14966" y="18071"/>
                  </a:cubicBezTo>
                  <a:cubicBezTo>
                    <a:pt x="16686" y="18835"/>
                    <a:pt x="18278" y="20045"/>
                    <a:pt x="19488" y="21510"/>
                  </a:cubicBezTo>
                  <a:lnTo>
                    <a:pt x="19488" y="21574"/>
                  </a:lnTo>
                  <a:cubicBezTo>
                    <a:pt x="19679" y="21892"/>
                    <a:pt x="19934" y="22147"/>
                    <a:pt x="20252" y="22402"/>
                  </a:cubicBezTo>
                  <a:cubicBezTo>
                    <a:pt x="21335" y="22529"/>
                    <a:pt x="22354" y="23039"/>
                    <a:pt x="23500" y="23166"/>
                  </a:cubicBezTo>
                  <a:cubicBezTo>
                    <a:pt x="25984" y="23421"/>
                    <a:pt x="28404" y="24185"/>
                    <a:pt x="30569" y="25395"/>
                  </a:cubicBezTo>
                  <a:cubicBezTo>
                    <a:pt x="30696" y="25522"/>
                    <a:pt x="30887" y="25586"/>
                    <a:pt x="31078" y="25586"/>
                  </a:cubicBezTo>
                  <a:cubicBezTo>
                    <a:pt x="31147" y="25571"/>
                    <a:pt x="31220" y="25565"/>
                    <a:pt x="31295" y="25565"/>
                  </a:cubicBezTo>
                  <a:cubicBezTo>
                    <a:pt x="31590" y="25565"/>
                    <a:pt x="31922" y="25659"/>
                    <a:pt x="32209" y="25659"/>
                  </a:cubicBezTo>
                  <a:cubicBezTo>
                    <a:pt x="32455" y="25659"/>
                    <a:pt x="32669" y="25590"/>
                    <a:pt x="32798" y="25331"/>
                  </a:cubicBezTo>
                  <a:cubicBezTo>
                    <a:pt x="33180" y="24694"/>
                    <a:pt x="32480" y="24185"/>
                    <a:pt x="32097" y="23739"/>
                  </a:cubicBezTo>
                  <a:cubicBezTo>
                    <a:pt x="31015" y="22529"/>
                    <a:pt x="29869" y="21510"/>
                    <a:pt x="28595" y="20555"/>
                  </a:cubicBezTo>
                  <a:cubicBezTo>
                    <a:pt x="26366" y="18899"/>
                    <a:pt x="24328" y="17052"/>
                    <a:pt x="22417" y="15014"/>
                  </a:cubicBezTo>
                  <a:cubicBezTo>
                    <a:pt x="18469" y="11130"/>
                    <a:pt x="14011" y="7882"/>
                    <a:pt x="10827" y="3297"/>
                  </a:cubicBezTo>
                  <a:cubicBezTo>
                    <a:pt x="10445" y="2723"/>
                    <a:pt x="9872" y="2278"/>
                    <a:pt x="9235" y="2087"/>
                  </a:cubicBezTo>
                  <a:lnTo>
                    <a:pt x="7324" y="558"/>
                  </a:lnTo>
                  <a:cubicBezTo>
                    <a:pt x="7011" y="820"/>
                    <a:pt x="6718" y="942"/>
                    <a:pt x="6448" y="942"/>
                  </a:cubicBezTo>
                  <a:cubicBezTo>
                    <a:pt x="6059" y="942"/>
                    <a:pt x="5714" y="690"/>
                    <a:pt x="5414" y="240"/>
                  </a:cubicBezTo>
                  <a:cubicBezTo>
                    <a:pt x="5286" y="81"/>
                    <a:pt x="5175" y="1"/>
                    <a:pt x="5056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9" name="Google Shape;19669;p25"/>
            <p:cNvSpPr/>
            <p:nvPr/>
          </p:nvSpPr>
          <p:spPr>
            <a:xfrm>
              <a:off x="5769075" y="2655150"/>
              <a:ext cx="28675" cy="28800"/>
            </a:xfrm>
            <a:custGeom>
              <a:avLst/>
              <a:gdLst/>
              <a:ahLst/>
              <a:cxnLst/>
              <a:rect l="l" t="t" r="r" b="b"/>
              <a:pathLst>
                <a:path w="1147" h="1152" extrusionOk="0">
                  <a:moveTo>
                    <a:pt x="107" y="0"/>
                  </a:moveTo>
                  <a:cubicBezTo>
                    <a:pt x="72" y="0"/>
                    <a:pt x="36" y="2"/>
                    <a:pt x="0" y="6"/>
                  </a:cubicBezTo>
                  <a:cubicBezTo>
                    <a:pt x="191" y="515"/>
                    <a:pt x="637" y="897"/>
                    <a:pt x="1146" y="1152"/>
                  </a:cubicBezTo>
                  <a:cubicBezTo>
                    <a:pt x="1146" y="491"/>
                    <a:pt x="693" y="0"/>
                    <a:pt x="107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0" name="Google Shape;19670;p25"/>
            <p:cNvSpPr/>
            <p:nvPr/>
          </p:nvSpPr>
          <p:spPr>
            <a:xfrm>
              <a:off x="5651250" y="2252475"/>
              <a:ext cx="503125" cy="496750"/>
            </a:xfrm>
            <a:custGeom>
              <a:avLst/>
              <a:gdLst/>
              <a:ahLst/>
              <a:cxnLst/>
              <a:rect l="l" t="t" r="r" b="b"/>
              <a:pathLst>
                <a:path w="20125" h="19870" extrusionOk="0">
                  <a:moveTo>
                    <a:pt x="828" y="1"/>
                  </a:moveTo>
                  <a:cubicBezTo>
                    <a:pt x="1" y="1"/>
                    <a:pt x="446" y="829"/>
                    <a:pt x="128" y="1147"/>
                  </a:cubicBezTo>
                  <a:cubicBezTo>
                    <a:pt x="701" y="2039"/>
                    <a:pt x="1402" y="2866"/>
                    <a:pt x="2166" y="3631"/>
                  </a:cubicBezTo>
                  <a:cubicBezTo>
                    <a:pt x="3949" y="6051"/>
                    <a:pt x="6051" y="8280"/>
                    <a:pt x="8407" y="10190"/>
                  </a:cubicBezTo>
                  <a:cubicBezTo>
                    <a:pt x="10317" y="11655"/>
                    <a:pt x="12100" y="13247"/>
                    <a:pt x="13693" y="15030"/>
                  </a:cubicBezTo>
                  <a:cubicBezTo>
                    <a:pt x="15285" y="16877"/>
                    <a:pt x="17195" y="18533"/>
                    <a:pt x="19233" y="19870"/>
                  </a:cubicBezTo>
                  <a:cubicBezTo>
                    <a:pt x="20125" y="19743"/>
                    <a:pt x="19806" y="19233"/>
                    <a:pt x="19615" y="18724"/>
                  </a:cubicBezTo>
                  <a:cubicBezTo>
                    <a:pt x="18851" y="17514"/>
                    <a:pt x="17514" y="16941"/>
                    <a:pt x="16558" y="15922"/>
                  </a:cubicBezTo>
                  <a:cubicBezTo>
                    <a:pt x="14329" y="13629"/>
                    <a:pt x="12100" y="11336"/>
                    <a:pt x="9744" y="9171"/>
                  </a:cubicBezTo>
                  <a:cubicBezTo>
                    <a:pt x="8407" y="7961"/>
                    <a:pt x="6878" y="6878"/>
                    <a:pt x="5859" y="5414"/>
                  </a:cubicBezTo>
                  <a:cubicBezTo>
                    <a:pt x="5159" y="5286"/>
                    <a:pt x="4968" y="4713"/>
                    <a:pt x="4713" y="4267"/>
                  </a:cubicBezTo>
                  <a:cubicBezTo>
                    <a:pt x="3949" y="2994"/>
                    <a:pt x="2675" y="2166"/>
                    <a:pt x="2038" y="829"/>
                  </a:cubicBezTo>
                  <a:cubicBezTo>
                    <a:pt x="1784" y="319"/>
                    <a:pt x="1083" y="510"/>
                    <a:pt x="828" y="1"/>
                  </a:cubicBezTo>
                  <a:close/>
                </a:path>
              </a:pathLst>
            </a:custGeom>
            <a:solidFill>
              <a:srgbClr val="D1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1" name="Google Shape;19671;p25"/>
            <p:cNvSpPr/>
            <p:nvPr/>
          </p:nvSpPr>
          <p:spPr>
            <a:xfrm>
              <a:off x="5950575" y="2348000"/>
              <a:ext cx="46175" cy="38250"/>
            </a:xfrm>
            <a:custGeom>
              <a:avLst/>
              <a:gdLst/>
              <a:ahLst/>
              <a:cxnLst/>
              <a:rect l="l" t="t" r="r" b="b"/>
              <a:pathLst>
                <a:path w="1847" h="1530" extrusionOk="0">
                  <a:moveTo>
                    <a:pt x="0" y="1"/>
                  </a:moveTo>
                  <a:lnTo>
                    <a:pt x="0" y="1"/>
                  </a:lnTo>
                  <a:cubicBezTo>
                    <a:pt x="446" y="765"/>
                    <a:pt x="892" y="1465"/>
                    <a:pt x="1847" y="1529"/>
                  </a:cubicBezTo>
                  <a:cubicBezTo>
                    <a:pt x="1783" y="383"/>
                    <a:pt x="828" y="255"/>
                    <a:pt x="0" y="1"/>
                  </a:cubicBezTo>
                  <a:close/>
                </a:path>
              </a:pathLst>
            </a:custGeom>
            <a:solidFill>
              <a:srgbClr val="F282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2" name="Google Shape;19672;p25"/>
            <p:cNvSpPr/>
            <p:nvPr/>
          </p:nvSpPr>
          <p:spPr>
            <a:xfrm>
              <a:off x="849475" y="2857850"/>
              <a:ext cx="786525" cy="275875"/>
            </a:xfrm>
            <a:custGeom>
              <a:avLst/>
              <a:gdLst/>
              <a:ahLst/>
              <a:cxnLst/>
              <a:rect l="l" t="t" r="r" b="b"/>
              <a:pathLst>
                <a:path w="31461" h="11035" extrusionOk="0">
                  <a:moveTo>
                    <a:pt x="30513" y="0"/>
                  </a:moveTo>
                  <a:cubicBezTo>
                    <a:pt x="29601" y="0"/>
                    <a:pt x="28681" y="131"/>
                    <a:pt x="27831" y="368"/>
                  </a:cubicBezTo>
                  <a:lnTo>
                    <a:pt x="24519" y="1068"/>
                  </a:lnTo>
                  <a:cubicBezTo>
                    <a:pt x="24421" y="1412"/>
                    <a:pt x="24096" y="1642"/>
                    <a:pt x="23748" y="1642"/>
                  </a:cubicBezTo>
                  <a:cubicBezTo>
                    <a:pt x="23644" y="1642"/>
                    <a:pt x="23539" y="1621"/>
                    <a:pt x="23436" y="1578"/>
                  </a:cubicBezTo>
                  <a:cubicBezTo>
                    <a:pt x="22927" y="1514"/>
                    <a:pt x="22354" y="1450"/>
                    <a:pt x="21781" y="1450"/>
                  </a:cubicBezTo>
                  <a:cubicBezTo>
                    <a:pt x="20703" y="1246"/>
                    <a:pt x="19609" y="1144"/>
                    <a:pt x="18515" y="1144"/>
                  </a:cubicBezTo>
                  <a:cubicBezTo>
                    <a:pt x="15858" y="1144"/>
                    <a:pt x="13199" y="1742"/>
                    <a:pt x="10763" y="2915"/>
                  </a:cubicBezTo>
                  <a:lnTo>
                    <a:pt x="9999" y="2915"/>
                  </a:lnTo>
                  <a:cubicBezTo>
                    <a:pt x="9744" y="3552"/>
                    <a:pt x="9171" y="3615"/>
                    <a:pt x="8598" y="3807"/>
                  </a:cubicBezTo>
                  <a:cubicBezTo>
                    <a:pt x="5669" y="4634"/>
                    <a:pt x="2866" y="5653"/>
                    <a:pt x="1" y="6800"/>
                  </a:cubicBezTo>
                  <a:cubicBezTo>
                    <a:pt x="47" y="6795"/>
                    <a:pt x="94" y="6793"/>
                    <a:pt x="141" y="6793"/>
                  </a:cubicBezTo>
                  <a:cubicBezTo>
                    <a:pt x="729" y="6793"/>
                    <a:pt x="1298" y="7155"/>
                    <a:pt x="1593" y="7628"/>
                  </a:cubicBezTo>
                  <a:cubicBezTo>
                    <a:pt x="1984" y="8361"/>
                    <a:pt x="2413" y="8945"/>
                    <a:pt x="3140" y="8945"/>
                  </a:cubicBezTo>
                  <a:cubicBezTo>
                    <a:pt x="3359" y="8945"/>
                    <a:pt x="3605" y="8892"/>
                    <a:pt x="3885" y="8774"/>
                  </a:cubicBezTo>
                  <a:cubicBezTo>
                    <a:pt x="4092" y="9084"/>
                    <a:pt x="4354" y="9133"/>
                    <a:pt x="4643" y="9133"/>
                  </a:cubicBezTo>
                  <a:cubicBezTo>
                    <a:pt x="4777" y="9133"/>
                    <a:pt x="4917" y="9122"/>
                    <a:pt x="5059" y="9122"/>
                  </a:cubicBezTo>
                  <a:cubicBezTo>
                    <a:pt x="5176" y="9122"/>
                    <a:pt x="5295" y="9130"/>
                    <a:pt x="5414" y="9156"/>
                  </a:cubicBezTo>
                  <a:cubicBezTo>
                    <a:pt x="5605" y="9156"/>
                    <a:pt x="5923" y="9220"/>
                    <a:pt x="5860" y="9602"/>
                  </a:cubicBezTo>
                  <a:cubicBezTo>
                    <a:pt x="5796" y="9984"/>
                    <a:pt x="4904" y="10048"/>
                    <a:pt x="5286" y="10621"/>
                  </a:cubicBezTo>
                  <a:cubicBezTo>
                    <a:pt x="5424" y="10834"/>
                    <a:pt x="5532" y="10913"/>
                    <a:pt x="5623" y="10913"/>
                  </a:cubicBezTo>
                  <a:cubicBezTo>
                    <a:pt x="5874" y="10913"/>
                    <a:pt x="5996" y="10320"/>
                    <a:pt x="6245" y="10320"/>
                  </a:cubicBezTo>
                  <a:cubicBezTo>
                    <a:pt x="6283" y="10320"/>
                    <a:pt x="6324" y="10334"/>
                    <a:pt x="6369" y="10366"/>
                  </a:cubicBezTo>
                  <a:cubicBezTo>
                    <a:pt x="6433" y="10366"/>
                    <a:pt x="6496" y="10430"/>
                    <a:pt x="6496" y="10430"/>
                  </a:cubicBezTo>
                  <a:cubicBezTo>
                    <a:pt x="7070" y="10875"/>
                    <a:pt x="7659" y="11035"/>
                    <a:pt x="8264" y="11035"/>
                  </a:cubicBezTo>
                  <a:cubicBezTo>
                    <a:pt x="8869" y="11035"/>
                    <a:pt x="9490" y="10875"/>
                    <a:pt x="10126" y="10684"/>
                  </a:cubicBezTo>
                  <a:cubicBezTo>
                    <a:pt x="10223" y="10646"/>
                    <a:pt x="10331" y="10625"/>
                    <a:pt x="10440" y="10625"/>
                  </a:cubicBezTo>
                  <a:cubicBezTo>
                    <a:pt x="10691" y="10625"/>
                    <a:pt x="10948" y="10736"/>
                    <a:pt x="11082" y="11003"/>
                  </a:cubicBezTo>
                  <a:cubicBezTo>
                    <a:pt x="11782" y="10621"/>
                    <a:pt x="12483" y="10366"/>
                    <a:pt x="13120" y="10048"/>
                  </a:cubicBezTo>
                  <a:cubicBezTo>
                    <a:pt x="14775" y="9092"/>
                    <a:pt x="16431" y="8073"/>
                    <a:pt x="17896" y="6991"/>
                  </a:cubicBezTo>
                  <a:cubicBezTo>
                    <a:pt x="20252" y="5462"/>
                    <a:pt x="22863" y="4443"/>
                    <a:pt x="25283" y="3170"/>
                  </a:cubicBezTo>
                  <a:cubicBezTo>
                    <a:pt x="27066" y="2151"/>
                    <a:pt x="28977" y="1323"/>
                    <a:pt x="30951" y="686"/>
                  </a:cubicBezTo>
                  <a:lnTo>
                    <a:pt x="31461" y="49"/>
                  </a:lnTo>
                  <a:cubicBezTo>
                    <a:pt x="31148" y="16"/>
                    <a:pt x="30831" y="0"/>
                    <a:pt x="3051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3" name="Google Shape;19673;p25"/>
            <p:cNvSpPr/>
            <p:nvPr/>
          </p:nvSpPr>
          <p:spPr>
            <a:xfrm>
              <a:off x="3704125" y="2854300"/>
              <a:ext cx="574750" cy="200825"/>
            </a:xfrm>
            <a:custGeom>
              <a:avLst/>
              <a:gdLst/>
              <a:ahLst/>
              <a:cxnLst/>
              <a:rect l="l" t="t" r="r" b="b"/>
              <a:pathLst>
                <a:path w="22990" h="8033" extrusionOk="0">
                  <a:moveTo>
                    <a:pt x="9616" y="0"/>
                  </a:moveTo>
                  <a:cubicBezTo>
                    <a:pt x="8406" y="64"/>
                    <a:pt x="7260" y="319"/>
                    <a:pt x="6114" y="828"/>
                  </a:cubicBezTo>
                  <a:cubicBezTo>
                    <a:pt x="4076" y="1911"/>
                    <a:pt x="2038" y="3057"/>
                    <a:pt x="0" y="4203"/>
                  </a:cubicBezTo>
                  <a:cubicBezTo>
                    <a:pt x="191" y="4840"/>
                    <a:pt x="318" y="5413"/>
                    <a:pt x="446" y="6050"/>
                  </a:cubicBezTo>
                  <a:cubicBezTo>
                    <a:pt x="446" y="6369"/>
                    <a:pt x="509" y="6751"/>
                    <a:pt x="828" y="6751"/>
                  </a:cubicBezTo>
                  <a:cubicBezTo>
                    <a:pt x="1697" y="6866"/>
                    <a:pt x="2302" y="7667"/>
                    <a:pt x="3172" y="7667"/>
                  </a:cubicBezTo>
                  <a:cubicBezTo>
                    <a:pt x="3258" y="7667"/>
                    <a:pt x="3347" y="7659"/>
                    <a:pt x="3439" y="7642"/>
                  </a:cubicBezTo>
                  <a:cubicBezTo>
                    <a:pt x="3598" y="7451"/>
                    <a:pt x="3741" y="7356"/>
                    <a:pt x="3877" y="7356"/>
                  </a:cubicBezTo>
                  <a:cubicBezTo>
                    <a:pt x="4012" y="7356"/>
                    <a:pt x="4139" y="7451"/>
                    <a:pt x="4267" y="7642"/>
                  </a:cubicBezTo>
                  <a:cubicBezTo>
                    <a:pt x="4713" y="7902"/>
                    <a:pt x="5202" y="8032"/>
                    <a:pt x="5696" y="8032"/>
                  </a:cubicBezTo>
                  <a:cubicBezTo>
                    <a:pt x="6050" y="8032"/>
                    <a:pt x="6406" y="7966"/>
                    <a:pt x="6751" y="7833"/>
                  </a:cubicBezTo>
                  <a:cubicBezTo>
                    <a:pt x="7451" y="7451"/>
                    <a:pt x="7260" y="6751"/>
                    <a:pt x="7324" y="6114"/>
                  </a:cubicBezTo>
                  <a:cubicBezTo>
                    <a:pt x="7324" y="5795"/>
                    <a:pt x="7451" y="5413"/>
                    <a:pt x="7833" y="5413"/>
                  </a:cubicBezTo>
                  <a:cubicBezTo>
                    <a:pt x="8387" y="5413"/>
                    <a:pt x="8973" y="5348"/>
                    <a:pt x="9555" y="5348"/>
                  </a:cubicBezTo>
                  <a:cubicBezTo>
                    <a:pt x="10381" y="5348"/>
                    <a:pt x="11200" y="5479"/>
                    <a:pt x="11909" y="6114"/>
                  </a:cubicBezTo>
                  <a:cubicBezTo>
                    <a:pt x="13501" y="5413"/>
                    <a:pt x="14711" y="4012"/>
                    <a:pt x="16430" y="3439"/>
                  </a:cubicBezTo>
                  <a:cubicBezTo>
                    <a:pt x="17832" y="2484"/>
                    <a:pt x="19424" y="1783"/>
                    <a:pt x="21016" y="1337"/>
                  </a:cubicBezTo>
                  <a:cubicBezTo>
                    <a:pt x="21780" y="1083"/>
                    <a:pt x="22608" y="955"/>
                    <a:pt x="2299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4" name="Google Shape;19674;p25"/>
            <p:cNvSpPr/>
            <p:nvPr/>
          </p:nvSpPr>
          <p:spPr>
            <a:xfrm>
              <a:off x="4086225" y="2973700"/>
              <a:ext cx="39825" cy="33450"/>
            </a:xfrm>
            <a:custGeom>
              <a:avLst/>
              <a:gdLst/>
              <a:ahLst/>
              <a:cxnLst/>
              <a:rect l="l" t="t" r="r" b="b"/>
              <a:pathLst>
                <a:path w="1593" h="1338" extrusionOk="0">
                  <a:moveTo>
                    <a:pt x="1154" y="0"/>
                  </a:moveTo>
                  <a:cubicBezTo>
                    <a:pt x="1003" y="0"/>
                    <a:pt x="860" y="64"/>
                    <a:pt x="764" y="191"/>
                  </a:cubicBezTo>
                  <a:lnTo>
                    <a:pt x="382" y="574"/>
                  </a:lnTo>
                  <a:cubicBezTo>
                    <a:pt x="255" y="701"/>
                    <a:pt x="128" y="828"/>
                    <a:pt x="0" y="956"/>
                  </a:cubicBezTo>
                  <a:lnTo>
                    <a:pt x="0" y="1338"/>
                  </a:lnTo>
                  <a:lnTo>
                    <a:pt x="764" y="1338"/>
                  </a:lnTo>
                  <a:lnTo>
                    <a:pt x="1592" y="191"/>
                  </a:lnTo>
                  <a:cubicBezTo>
                    <a:pt x="1465" y="64"/>
                    <a:pt x="1306" y="0"/>
                    <a:pt x="115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5" name="Google Shape;19675;p25"/>
            <p:cNvSpPr/>
            <p:nvPr/>
          </p:nvSpPr>
          <p:spPr>
            <a:xfrm>
              <a:off x="4105325" y="2957775"/>
              <a:ext cx="38225" cy="20725"/>
            </a:xfrm>
            <a:custGeom>
              <a:avLst/>
              <a:gdLst/>
              <a:ahLst/>
              <a:cxnLst/>
              <a:rect l="l" t="t" r="r" b="b"/>
              <a:pathLst>
                <a:path w="1529" h="829" extrusionOk="0">
                  <a:moveTo>
                    <a:pt x="1529" y="1"/>
                  </a:moveTo>
                  <a:cubicBezTo>
                    <a:pt x="892" y="1"/>
                    <a:pt x="319" y="128"/>
                    <a:pt x="0" y="828"/>
                  </a:cubicBezTo>
                  <a:lnTo>
                    <a:pt x="828" y="828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6" name="Google Shape;19676;p25"/>
            <p:cNvSpPr/>
            <p:nvPr/>
          </p:nvSpPr>
          <p:spPr>
            <a:xfrm>
              <a:off x="4143525" y="2949500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3" y="1"/>
                  </a:moveTo>
                  <a:cubicBezTo>
                    <a:pt x="429" y="1"/>
                    <a:pt x="167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1" y="408"/>
                    <a:pt x="663" y="234"/>
                    <a:pt x="829" y="13"/>
                  </a:cubicBezTo>
                  <a:cubicBezTo>
                    <a:pt x="787" y="5"/>
                    <a:pt x="745" y="1"/>
                    <a:pt x="703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7" name="Google Shape;19677;p25"/>
            <p:cNvSpPr/>
            <p:nvPr/>
          </p:nvSpPr>
          <p:spPr>
            <a:xfrm>
              <a:off x="4097350" y="29784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0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8" name="Google Shape;19678;p25"/>
            <p:cNvSpPr/>
            <p:nvPr/>
          </p:nvSpPr>
          <p:spPr>
            <a:xfrm>
              <a:off x="4334575" y="2854300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7" y="0"/>
                  </a:moveTo>
                  <a:lnTo>
                    <a:pt x="447" y="0"/>
                  </a:lnTo>
                  <a:cubicBezTo>
                    <a:pt x="192" y="191"/>
                    <a:pt x="1" y="446"/>
                    <a:pt x="65" y="764"/>
                  </a:cubicBezTo>
                  <a:cubicBezTo>
                    <a:pt x="319" y="637"/>
                    <a:pt x="447" y="319"/>
                    <a:pt x="447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9" name="Google Shape;19679;p25"/>
            <p:cNvSpPr/>
            <p:nvPr/>
          </p:nvSpPr>
          <p:spPr>
            <a:xfrm>
              <a:off x="5173625" y="2691300"/>
              <a:ext cx="31850" cy="10375"/>
            </a:xfrm>
            <a:custGeom>
              <a:avLst/>
              <a:gdLst/>
              <a:ahLst/>
              <a:cxnLst/>
              <a:rect l="l" t="t" r="r" b="b"/>
              <a:pathLst>
                <a:path w="1274" h="415" extrusionOk="0">
                  <a:moveTo>
                    <a:pt x="941" y="0"/>
                  </a:moveTo>
                  <a:cubicBezTo>
                    <a:pt x="609" y="0"/>
                    <a:pt x="287" y="72"/>
                    <a:pt x="0" y="215"/>
                  </a:cubicBezTo>
                  <a:cubicBezTo>
                    <a:pt x="160" y="348"/>
                    <a:pt x="352" y="414"/>
                    <a:pt x="545" y="414"/>
                  </a:cubicBezTo>
                  <a:cubicBezTo>
                    <a:pt x="816" y="414"/>
                    <a:pt x="1088" y="284"/>
                    <a:pt x="1274" y="24"/>
                  </a:cubicBezTo>
                  <a:cubicBezTo>
                    <a:pt x="1163" y="8"/>
                    <a:pt x="1051" y="0"/>
                    <a:pt x="941" y="0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0" name="Google Shape;19680;p25"/>
            <p:cNvSpPr/>
            <p:nvPr/>
          </p:nvSpPr>
          <p:spPr>
            <a:xfrm>
              <a:off x="4668925" y="2405150"/>
              <a:ext cx="31750" cy="28850"/>
            </a:xfrm>
            <a:custGeom>
              <a:avLst/>
              <a:gdLst/>
              <a:ahLst/>
              <a:cxnLst/>
              <a:rect l="l" t="t" r="r" b="b"/>
              <a:pathLst>
                <a:path w="1270" h="1154" extrusionOk="0">
                  <a:moveTo>
                    <a:pt x="184" y="0"/>
                  </a:moveTo>
                  <a:cubicBezTo>
                    <a:pt x="125" y="0"/>
                    <a:pt x="64" y="3"/>
                    <a:pt x="1" y="7"/>
                  </a:cubicBezTo>
                  <a:cubicBezTo>
                    <a:pt x="255" y="517"/>
                    <a:pt x="701" y="899"/>
                    <a:pt x="1211" y="1154"/>
                  </a:cubicBezTo>
                  <a:cubicBezTo>
                    <a:pt x="1270" y="385"/>
                    <a:pt x="944" y="0"/>
                    <a:pt x="18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1" name="Google Shape;19681;p25"/>
            <p:cNvSpPr/>
            <p:nvPr/>
          </p:nvSpPr>
          <p:spPr>
            <a:xfrm>
              <a:off x="4708725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2" name="Google Shape;19682;p25"/>
            <p:cNvSpPr/>
            <p:nvPr/>
          </p:nvSpPr>
          <p:spPr>
            <a:xfrm>
              <a:off x="4699175" y="24339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3" name="Google Shape;19683;p25"/>
            <p:cNvSpPr/>
            <p:nvPr/>
          </p:nvSpPr>
          <p:spPr>
            <a:xfrm>
              <a:off x="5071725" y="2829125"/>
              <a:ext cx="146500" cy="92050"/>
            </a:xfrm>
            <a:custGeom>
              <a:avLst/>
              <a:gdLst/>
              <a:ahLst/>
              <a:cxnLst/>
              <a:rect l="l" t="t" r="r" b="b"/>
              <a:pathLst>
                <a:path w="5860" h="3682" extrusionOk="0">
                  <a:moveTo>
                    <a:pt x="4788" y="0"/>
                  </a:moveTo>
                  <a:cubicBezTo>
                    <a:pt x="4386" y="0"/>
                    <a:pt x="3948" y="289"/>
                    <a:pt x="3694" y="434"/>
                  </a:cubicBezTo>
                  <a:cubicBezTo>
                    <a:pt x="3439" y="561"/>
                    <a:pt x="3220" y="611"/>
                    <a:pt x="3020" y="611"/>
                  </a:cubicBezTo>
                  <a:cubicBezTo>
                    <a:pt x="2619" y="611"/>
                    <a:pt x="2293" y="413"/>
                    <a:pt x="1911" y="243"/>
                  </a:cubicBezTo>
                  <a:cubicBezTo>
                    <a:pt x="637" y="880"/>
                    <a:pt x="1" y="2344"/>
                    <a:pt x="383" y="3682"/>
                  </a:cubicBezTo>
                  <a:cubicBezTo>
                    <a:pt x="1720" y="3300"/>
                    <a:pt x="3057" y="2663"/>
                    <a:pt x="4204" y="1771"/>
                  </a:cubicBezTo>
                  <a:cubicBezTo>
                    <a:pt x="4586" y="1389"/>
                    <a:pt x="5859" y="1899"/>
                    <a:pt x="5541" y="689"/>
                  </a:cubicBezTo>
                  <a:cubicBezTo>
                    <a:pt x="5376" y="167"/>
                    <a:pt x="5093" y="0"/>
                    <a:pt x="4788" y="0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4" name="Google Shape;19684;p25"/>
            <p:cNvSpPr/>
            <p:nvPr/>
          </p:nvSpPr>
          <p:spPr>
            <a:xfrm>
              <a:off x="5101975" y="2816075"/>
              <a:ext cx="170375" cy="57350"/>
            </a:xfrm>
            <a:custGeom>
              <a:avLst/>
              <a:gdLst/>
              <a:ahLst/>
              <a:cxnLst/>
              <a:rect l="l" t="t" r="r" b="b"/>
              <a:pathLst>
                <a:path w="6815" h="2294" extrusionOk="0">
                  <a:moveTo>
                    <a:pt x="2930" y="1"/>
                  </a:moveTo>
                  <a:cubicBezTo>
                    <a:pt x="2166" y="1"/>
                    <a:pt x="1402" y="128"/>
                    <a:pt x="701" y="383"/>
                  </a:cubicBezTo>
                  <a:lnTo>
                    <a:pt x="701" y="765"/>
                  </a:lnTo>
                  <a:lnTo>
                    <a:pt x="828" y="892"/>
                  </a:lnTo>
                  <a:cubicBezTo>
                    <a:pt x="1338" y="1402"/>
                    <a:pt x="1" y="1657"/>
                    <a:pt x="637" y="2102"/>
                  </a:cubicBezTo>
                  <a:cubicBezTo>
                    <a:pt x="757" y="2195"/>
                    <a:pt x="860" y="2233"/>
                    <a:pt x="952" y="2233"/>
                  </a:cubicBezTo>
                  <a:cubicBezTo>
                    <a:pt x="1301" y="2233"/>
                    <a:pt x="1495" y="1694"/>
                    <a:pt x="1847" y="1593"/>
                  </a:cubicBezTo>
                  <a:cubicBezTo>
                    <a:pt x="2102" y="1465"/>
                    <a:pt x="2357" y="1402"/>
                    <a:pt x="2548" y="1338"/>
                  </a:cubicBezTo>
                  <a:cubicBezTo>
                    <a:pt x="2898" y="1294"/>
                    <a:pt x="3279" y="889"/>
                    <a:pt x="3607" y="889"/>
                  </a:cubicBezTo>
                  <a:cubicBezTo>
                    <a:pt x="3756" y="889"/>
                    <a:pt x="3893" y="972"/>
                    <a:pt x="4013" y="1211"/>
                  </a:cubicBezTo>
                  <a:cubicBezTo>
                    <a:pt x="4331" y="1975"/>
                    <a:pt x="3185" y="1784"/>
                    <a:pt x="2994" y="2293"/>
                  </a:cubicBezTo>
                  <a:cubicBezTo>
                    <a:pt x="4267" y="2293"/>
                    <a:pt x="5605" y="2039"/>
                    <a:pt x="6815" y="1529"/>
                  </a:cubicBezTo>
                  <a:cubicBezTo>
                    <a:pt x="5923" y="765"/>
                    <a:pt x="4522" y="956"/>
                    <a:pt x="3758" y="1"/>
                  </a:cubicBezTo>
                  <a:cubicBezTo>
                    <a:pt x="3599" y="192"/>
                    <a:pt x="3455" y="287"/>
                    <a:pt x="3320" y="287"/>
                  </a:cubicBezTo>
                  <a:cubicBezTo>
                    <a:pt x="3185" y="287"/>
                    <a:pt x="3057" y="192"/>
                    <a:pt x="2930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5" name="Google Shape;19685;p25"/>
            <p:cNvSpPr/>
            <p:nvPr/>
          </p:nvSpPr>
          <p:spPr>
            <a:xfrm>
              <a:off x="2928750" y="2841125"/>
              <a:ext cx="86000" cy="43325"/>
            </a:xfrm>
            <a:custGeom>
              <a:avLst/>
              <a:gdLst/>
              <a:ahLst/>
              <a:cxnLst/>
              <a:rect l="l" t="t" r="r" b="b"/>
              <a:pathLst>
                <a:path w="3440" h="1733" extrusionOk="0">
                  <a:moveTo>
                    <a:pt x="2115" y="1"/>
                  </a:moveTo>
                  <a:cubicBezTo>
                    <a:pt x="1638" y="1"/>
                    <a:pt x="1176" y="350"/>
                    <a:pt x="704" y="350"/>
                  </a:cubicBezTo>
                  <a:cubicBezTo>
                    <a:pt x="493" y="350"/>
                    <a:pt x="281" y="281"/>
                    <a:pt x="65" y="81"/>
                  </a:cubicBezTo>
                  <a:cubicBezTo>
                    <a:pt x="1" y="81"/>
                    <a:pt x="65" y="591"/>
                    <a:pt x="128" y="909"/>
                  </a:cubicBezTo>
                  <a:cubicBezTo>
                    <a:pt x="683" y="909"/>
                    <a:pt x="851" y="1732"/>
                    <a:pt x="1392" y="1732"/>
                  </a:cubicBezTo>
                  <a:cubicBezTo>
                    <a:pt x="1471" y="1732"/>
                    <a:pt x="1559" y="1714"/>
                    <a:pt x="1657" y="1673"/>
                  </a:cubicBezTo>
                  <a:cubicBezTo>
                    <a:pt x="1848" y="1419"/>
                    <a:pt x="2166" y="1291"/>
                    <a:pt x="2485" y="1291"/>
                  </a:cubicBezTo>
                  <a:cubicBezTo>
                    <a:pt x="2526" y="1283"/>
                    <a:pt x="2571" y="1280"/>
                    <a:pt x="2618" y="1280"/>
                  </a:cubicBezTo>
                  <a:cubicBezTo>
                    <a:pt x="2723" y="1280"/>
                    <a:pt x="2837" y="1295"/>
                    <a:pt x="2945" y="1295"/>
                  </a:cubicBezTo>
                  <a:cubicBezTo>
                    <a:pt x="3155" y="1295"/>
                    <a:pt x="3340" y="1239"/>
                    <a:pt x="3376" y="909"/>
                  </a:cubicBezTo>
                  <a:cubicBezTo>
                    <a:pt x="3440" y="272"/>
                    <a:pt x="2867" y="272"/>
                    <a:pt x="2485" y="81"/>
                  </a:cubicBezTo>
                  <a:cubicBezTo>
                    <a:pt x="2360" y="24"/>
                    <a:pt x="2237" y="1"/>
                    <a:pt x="2115" y="1"/>
                  </a:cubicBezTo>
                  <a:close/>
                </a:path>
              </a:pathLst>
            </a:custGeom>
            <a:solidFill>
              <a:srgbClr val="CE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6" name="Google Shape;19686;p25"/>
            <p:cNvSpPr/>
            <p:nvPr/>
          </p:nvSpPr>
          <p:spPr>
            <a:xfrm>
              <a:off x="2960600" y="2806525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" y="1"/>
                  </a:moveTo>
                  <a:cubicBezTo>
                    <a:pt x="32" y="96"/>
                    <a:pt x="64" y="128"/>
                    <a:pt x="88" y="128"/>
                  </a:cubicBezTo>
                  <a:cubicBezTo>
                    <a:pt x="112" y="128"/>
                    <a:pt x="128" y="96"/>
                    <a:pt x="128" y="64"/>
                  </a:cubicBezTo>
                  <a:cubicBezTo>
                    <a:pt x="192" y="64"/>
                    <a:pt x="64" y="1"/>
                    <a:pt x="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7" name="Google Shape;19687;p25"/>
            <p:cNvSpPr/>
            <p:nvPr/>
          </p:nvSpPr>
          <p:spPr>
            <a:xfrm>
              <a:off x="3858550" y="2739650"/>
              <a:ext cx="12750" cy="9575"/>
            </a:xfrm>
            <a:custGeom>
              <a:avLst/>
              <a:gdLst/>
              <a:ahLst/>
              <a:cxnLst/>
              <a:rect l="l" t="t" r="r" b="b"/>
              <a:pathLst>
                <a:path w="510" h="383" extrusionOk="0">
                  <a:moveTo>
                    <a:pt x="0" y="1"/>
                  </a:moveTo>
                  <a:cubicBezTo>
                    <a:pt x="0" y="128"/>
                    <a:pt x="0" y="256"/>
                    <a:pt x="0" y="383"/>
                  </a:cubicBezTo>
                  <a:cubicBezTo>
                    <a:pt x="191" y="383"/>
                    <a:pt x="382" y="383"/>
                    <a:pt x="510" y="1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8" name="Google Shape;19688;p25"/>
            <p:cNvSpPr/>
            <p:nvPr/>
          </p:nvSpPr>
          <p:spPr>
            <a:xfrm>
              <a:off x="6132075" y="2720550"/>
              <a:ext cx="170375" cy="154075"/>
            </a:xfrm>
            <a:custGeom>
              <a:avLst/>
              <a:gdLst/>
              <a:ahLst/>
              <a:cxnLst/>
              <a:rect l="l" t="t" r="r" b="b"/>
              <a:pathLst>
                <a:path w="6815" h="6163" extrusionOk="0">
                  <a:moveTo>
                    <a:pt x="382" y="1"/>
                  </a:moveTo>
                  <a:lnTo>
                    <a:pt x="382" y="1"/>
                  </a:lnTo>
                  <a:cubicBezTo>
                    <a:pt x="319" y="446"/>
                    <a:pt x="446" y="892"/>
                    <a:pt x="0" y="1147"/>
                  </a:cubicBezTo>
                  <a:cubicBezTo>
                    <a:pt x="1465" y="2548"/>
                    <a:pt x="3184" y="3758"/>
                    <a:pt x="4331" y="5732"/>
                  </a:cubicBezTo>
                  <a:lnTo>
                    <a:pt x="2229" y="5732"/>
                  </a:lnTo>
                  <a:cubicBezTo>
                    <a:pt x="2961" y="6083"/>
                    <a:pt x="3726" y="6162"/>
                    <a:pt x="4498" y="6162"/>
                  </a:cubicBezTo>
                  <a:cubicBezTo>
                    <a:pt x="5141" y="6162"/>
                    <a:pt x="5790" y="6107"/>
                    <a:pt x="6431" y="6107"/>
                  </a:cubicBezTo>
                  <a:cubicBezTo>
                    <a:pt x="6559" y="6107"/>
                    <a:pt x="6687" y="6109"/>
                    <a:pt x="6814" y="6114"/>
                  </a:cubicBezTo>
                  <a:cubicBezTo>
                    <a:pt x="5923" y="5414"/>
                    <a:pt x="5158" y="4650"/>
                    <a:pt x="4394" y="3822"/>
                  </a:cubicBezTo>
                  <a:cubicBezTo>
                    <a:pt x="3312" y="2357"/>
                    <a:pt x="1911" y="1020"/>
                    <a:pt x="382" y="1"/>
                  </a:cubicBezTo>
                  <a:close/>
                </a:path>
              </a:pathLst>
            </a:custGeom>
            <a:solidFill>
              <a:srgbClr val="D8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9" name="Google Shape;19689;p25"/>
            <p:cNvSpPr/>
            <p:nvPr/>
          </p:nvSpPr>
          <p:spPr>
            <a:xfrm>
              <a:off x="6455250" y="2902050"/>
              <a:ext cx="28700" cy="38250"/>
            </a:xfrm>
            <a:custGeom>
              <a:avLst/>
              <a:gdLst/>
              <a:ahLst/>
              <a:cxnLst/>
              <a:rect l="l" t="t" r="r" b="b"/>
              <a:pathLst>
                <a:path w="1148" h="1530" extrusionOk="0">
                  <a:moveTo>
                    <a:pt x="1" y="1"/>
                  </a:moveTo>
                  <a:lnTo>
                    <a:pt x="574" y="1529"/>
                  </a:lnTo>
                  <a:cubicBezTo>
                    <a:pt x="701" y="1020"/>
                    <a:pt x="893" y="510"/>
                    <a:pt x="1147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0" name="Google Shape;19690;p25"/>
            <p:cNvSpPr/>
            <p:nvPr/>
          </p:nvSpPr>
          <p:spPr>
            <a:xfrm>
              <a:off x="6397950" y="2892900"/>
              <a:ext cx="57325" cy="10775"/>
            </a:xfrm>
            <a:custGeom>
              <a:avLst/>
              <a:gdLst/>
              <a:ahLst/>
              <a:cxnLst/>
              <a:rect l="l" t="t" r="r" b="b"/>
              <a:pathLst>
                <a:path w="2293" h="431" extrusionOk="0">
                  <a:moveTo>
                    <a:pt x="1194" y="0"/>
                  </a:moveTo>
                  <a:cubicBezTo>
                    <a:pt x="876" y="0"/>
                    <a:pt x="546" y="56"/>
                    <a:pt x="206" y="56"/>
                  </a:cubicBezTo>
                  <a:cubicBezTo>
                    <a:pt x="138" y="56"/>
                    <a:pt x="69" y="54"/>
                    <a:pt x="0" y="48"/>
                  </a:cubicBezTo>
                  <a:lnTo>
                    <a:pt x="0" y="48"/>
                  </a:lnTo>
                  <a:cubicBezTo>
                    <a:pt x="328" y="346"/>
                    <a:pt x="684" y="407"/>
                    <a:pt x="1048" y="407"/>
                  </a:cubicBezTo>
                  <a:cubicBezTo>
                    <a:pt x="1300" y="407"/>
                    <a:pt x="1555" y="378"/>
                    <a:pt x="1807" y="378"/>
                  </a:cubicBezTo>
                  <a:cubicBezTo>
                    <a:pt x="1971" y="378"/>
                    <a:pt x="2133" y="390"/>
                    <a:pt x="2293" y="430"/>
                  </a:cubicBezTo>
                  <a:cubicBezTo>
                    <a:pt x="1943" y="80"/>
                    <a:pt x="1576" y="0"/>
                    <a:pt x="1194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1" name="Google Shape;19691;p25"/>
            <p:cNvSpPr/>
            <p:nvPr/>
          </p:nvSpPr>
          <p:spPr>
            <a:xfrm>
              <a:off x="5909275" y="27683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87" y="834"/>
                    <a:pt x="802" y="834"/>
                  </a:cubicBezTo>
                  <a:cubicBezTo>
                    <a:pt x="830" y="834"/>
                    <a:pt x="859" y="832"/>
                    <a:pt x="888" y="828"/>
                  </a:cubicBezTo>
                  <a:cubicBezTo>
                    <a:pt x="761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2" name="Google Shape;19692;p25"/>
            <p:cNvSpPr/>
            <p:nvPr/>
          </p:nvSpPr>
          <p:spPr>
            <a:xfrm>
              <a:off x="6350175" y="2882650"/>
              <a:ext cx="20725" cy="10175"/>
            </a:xfrm>
            <a:custGeom>
              <a:avLst/>
              <a:gdLst/>
              <a:ahLst/>
              <a:cxnLst/>
              <a:rect l="l" t="t" r="r" b="b"/>
              <a:pathLst>
                <a:path w="829" h="407" extrusionOk="0">
                  <a:moveTo>
                    <a:pt x="126" y="0"/>
                  </a:moveTo>
                  <a:cubicBezTo>
                    <a:pt x="85" y="0"/>
                    <a:pt x="43" y="4"/>
                    <a:pt x="1" y="12"/>
                  </a:cubicBezTo>
                  <a:cubicBezTo>
                    <a:pt x="167" y="234"/>
                    <a:pt x="429" y="407"/>
                    <a:pt x="703" y="407"/>
                  </a:cubicBezTo>
                  <a:cubicBezTo>
                    <a:pt x="745" y="407"/>
                    <a:pt x="787" y="403"/>
                    <a:pt x="829" y="395"/>
                  </a:cubicBezTo>
                  <a:cubicBezTo>
                    <a:pt x="663" y="173"/>
                    <a:pt x="401" y="0"/>
                    <a:pt x="126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3" name="Google Shape;19693;p25"/>
            <p:cNvSpPr/>
            <p:nvPr/>
          </p:nvSpPr>
          <p:spPr>
            <a:xfrm>
              <a:off x="6378850" y="2886925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390" y="1"/>
                  </a:moveTo>
                  <a:cubicBezTo>
                    <a:pt x="255" y="1"/>
                    <a:pt x="127" y="96"/>
                    <a:pt x="0" y="287"/>
                  </a:cubicBezTo>
                  <a:lnTo>
                    <a:pt x="828" y="287"/>
                  </a:lnTo>
                  <a:cubicBezTo>
                    <a:pt x="669" y="96"/>
                    <a:pt x="525" y="1"/>
                    <a:pt x="390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4" name="Google Shape;19694;p25"/>
            <p:cNvSpPr/>
            <p:nvPr/>
          </p:nvSpPr>
          <p:spPr>
            <a:xfrm>
              <a:off x="2646950" y="2392275"/>
              <a:ext cx="111475" cy="185025"/>
            </a:xfrm>
            <a:custGeom>
              <a:avLst/>
              <a:gdLst/>
              <a:ahLst/>
              <a:cxnLst/>
              <a:rect l="l" t="t" r="r" b="b"/>
              <a:pathLst>
                <a:path w="4459" h="7401" extrusionOk="0">
                  <a:moveTo>
                    <a:pt x="2648" y="0"/>
                  </a:moveTo>
                  <a:cubicBezTo>
                    <a:pt x="2615" y="0"/>
                    <a:pt x="2582" y="4"/>
                    <a:pt x="2548" y="13"/>
                  </a:cubicBezTo>
                  <a:cubicBezTo>
                    <a:pt x="1593" y="2879"/>
                    <a:pt x="1466" y="3006"/>
                    <a:pt x="1" y="3961"/>
                  </a:cubicBezTo>
                  <a:cubicBezTo>
                    <a:pt x="1083" y="5299"/>
                    <a:pt x="2102" y="6700"/>
                    <a:pt x="3822" y="7400"/>
                  </a:cubicBezTo>
                  <a:cubicBezTo>
                    <a:pt x="3822" y="6891"/>
                    <a:pt x="3949" y="6381"/>
                    <a:pt x="4077" y="5935"/>
                  </a:cubicBezTo>
                  <a:cubicBezTo>
                    <a:pt x="4268" y="5171"/>
                    <a:pt x="4459" y="4216"/>
                    <a:pt x="3949" y="3706"/>
                  </a:cubicBezTo>
                  <a:cubicBezTo>
                    <a:pt x="2994" y="2751"/>
                    <a:pt x="2994" y="1605"/>
                    <a:pt x="2994" y="395"/>
                  </a:cubicBezTo>
                  <a:cubicBezTo>
                    <a:pt x="3049" y="174"/>
                    <a:pt x="2864" y="0"/>
                    <a:pt x="264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5" name="Google Shape;19695;p25"/>
            <p:cNvSpPr/>
            <p:nvPr/>
          </p:nvSpPr>
          <p:spPr>
            <a:xfrm>
              <a:off x="2740900" y="2559800"/>
              <a:ext cx="55750" cy="55700"/>
            </a:xfrm>
            <a:custGeom>
              <a:avLst/>
              <a:gdLst/>
              <a:ahLst/>
              <a:cxnLst/>
              <a:rect l="l" t="t" r="r" b="b"/>
              <a:pathLst>
                <a:path w="2230" h="2228" extrusionOk="0">
                  <a:moveTo>
                    <a:pt x="1288" y="0"/>
                  </a:moveTo>
                  <a:cubicBezTo>
                    <a:pt x="879" y="0"/>
                    <a:pt x="612" y="709"/>
                    <a:pt x="103" y="709"/>
                  </a:cubicBezTo>
                  <a:cubicBezTo>
                    <a:pt x="70" y="709"/>
                    <a:pt x="36" y="706"/>
                    <a:pt x="0" y="699"/>
                  </a:cubicBezTo>
                  <a:lnTo>
                    <a:pt x="0" y="699"/>
                  </a:lnTo>
                  <a:cubicBezTo>
                    <a:pt x="382" y="1209"/>
                    <a:pt x="764" y="1718"/>
                    <a:pt x="1210" y="2228"/>
                  </a:cubicBezTo>
                  <a:cubicBezTo>
                    <a:pt x="1210" y="2036"/>
                    <a:pt x="1210" y="1909"/>
                    <a:pt x="1210" y="1718"/>
                  </a:cubicBezTo>
                  <a:cubicBezTo>
                    <a:pt x="1083" y="1081"/>
                    <a:pt x="2229" y="572"/>
                    <a:pt x="1592" y="126"/>
                  </a:cubicBezTo>
                  <a:cubicBezTo>
                    <a:pt x="1481" y="37"/>
                    <a:pt x="1381" y="0"/>
                    <a:pt x="128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6" name="Google Shape;19696;p25"/>
            <p:cNvSpPr/>
            <p:nvPr/>
          </p:nvSpPr>
          <p:spPr>
            <a:xfrm>
              <a:off x="2836425" y="2655275"/>
              <a:ext cx="4800" cy="8000"/>
            </a:xfrm>
            <a:custGeom>
              <a:avLst/>
              <a:gdLst/>
              <a:ahLst/>
              <a:cxnLst/>
              <a:rect l="l" t="t" r="r" b="b"/>
              <a:pathLst>
                <a:path w="192" h="320" extrusionOk="0">
                  <a:moveTo>
                    <a:pt x="0" y="1"/>
                  </a:moveTo>
                  <a:cubicBezTo>
                    <a:pt x="0" y="64"/>
                    <a:pt x="0" y="192"/>
                    <a:pt x="64" y="319"/>
                  </a:cubicBezTo>
                  <a:cubicBezTo>
                    <a:pt x="64" y="319"/>
                    <a:pt x="128" y="319"/>
                    <a:pt x="191" y="192"/>
                  </a:cubicBezTo>
                  <a:cubicBezTo>
                    <a:pt x="191" y="64"/>
                    <a:pt x="128" y="1"/>
                    <a:pt x="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7" name="Google Shape;19697;p25"/>
            <p:cNvSpPr/>
            <p:nvPr/>
          </p:nvSpPr>
          <p:spPr>
            <a:xfrm>
              <a:off x="2817325" y="26441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2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8" name="Google Shape;19698;p25"/>
            <p:cNvSpPr/>
            <p:nvPr/>
          </p:nvSpPr>
          <p:spPr>
            <a:xfrm>
              <a:off x="2798200" y="2625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9" name="Google Shape;19699;p25"/>
            <p:cNvSpPr/>
            <p:nvPr/>
          </p:nvSpPr>
          <p:spPr>
            <a:xfrm>
              <a:off x="2454325" y="2730100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0" y="1"/>
                  </a:moveTo>
                  <a:cubicBezTo>
                    <a:pt x="127" y="192"/>
                    <a:pt x="255" y="287"/>
                    <a:pt x="390" y="287"/>
                  </a:cubicBezTo>
                  <a:cubicBezTo>
                    <a:pt x="525" y="287"/>
                    <a:pt x="669" y="192"/>
                    <a:pt x="828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0" name="Google Shape;19700;p25"/>
            <p:cNvSpPr/>
            <p:nvPr/>
          </p:nvSpPr>
          <p:spPr>
            <a:xfrm>
              <a:off x="2435200" y="2730100"/>
              <a:ext cx="9575" cy="4800"/>
            </a:xfrm>
            <a:custGeom>
              <a:avLst/>
              <a:gdLst/>
              <a:ahLst/>
              <a:cxnLst/>
              <a:rect l="l" t="t" r="r" b="b"/>
              <a:pathLst>
                <a:path w="383" h="192" extrusionOk="0">
                  <a:moveTo>
                    <a:pt x="1" y="1"/>
                  </a:moveTo>
                  <a:cubicBezTo>
                    <a:pt x="65" y="128"/>
                    <a:pt x="128" y="192"/>
                    <a:pt x="192" y="192"/>
                  </a:cubicBezTo>
                  <a:cubicBezTo>
                    <a:pt x="256" y="192"/>
                    <a:pt x="319" y="128"/>
                    <a:pt x="383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1" name="Google Shape;19701;p25"/>
            <p:cNvSpPr/>
            <p:nvPr/>
          </p:nvSpPr>
          <p:spPr>
            <a:xfrm>
              <a:off x="2473425" y="27205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0" y="1"/>
                  </a:moveTo>
                  <a:lnTo>
                    <a:pt x="0" y="383"/>
                  </a:lnTo>
                  <a:cubicBezTo>
                    <a:pt x="64" y="383"/>
                    <a:pt x="128" y="383"/>
                    <a:pt x="191" y="255"/>
                  </a:cubicBezTo>
                  <a:cubicBezTo>
                    <a:pt x="255" y="128"/>
                    <a:pt x="191" y="1"/>
                    <a:pt x="0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2" name="Google Shape;19702;p25"/>
            <p:cNvSpPr/>
            <p:nvPr/>
          </p:nvSpPr>
          <p:spPr>
            <a:xfrm>
              <a:off x="3361800" y="2863725"/>
              <a:ext cx="140150" cy="57450"/>
            </a:xfrm>
            <a:custGeom>
              <a:avLst/>
              <a:gdLst/>
              <a:ahLst/>
              <a:cxnLst/>
              <a:rect l="l" t="t" r="r" b="b"/>
              <a:pathLst>
                <a:path w="5606" h="2298" extrusionOk="0">
                  <a:moveTo>
                    <a:pt x="4915" y="0"/>
                  </a:moveTo>
                  <a:cubicBezTo>
                    <a:pt x="4791" y="0"/>
                    <a:pt x="4676" y="42"/>
                    <a:pt x="4586" y="133"/>
                  </a:cubicBezTo>
                  <a:cubicBezTo>
                    <a:pt x="3504" y="960"/>
                    <a:pt x="2294" y="769"/>
                    <a:pt x="1147" y="897"/>
                  </a:cubicBezTo>
                  <a:cubicBezTo>
                    <a:pt x="701" y="960"/>
                    <a:pt x="319" y="897"/>
                    <a:pt x="192" y="1343"/>
                  </a:cubicBezTo>
                  <a:cubicBezTo>
                    <a:pt x="1" y="1979"/>
                    <a:pt x="638" y="1979"/>
                    <a:pt x="956" y="2170"/>
                  </a:cubicBezTo>
                  <a:cubicBezTo>
                    <a:pt x="1147" y="2234"/>
                    <a:pt x="1338" y="2298"/>
                    <a:pt x="1529" y="2298"/>
                  </a:cubicBezTo>
                  <a:lnTo>
                    <a:pt x="3058" y="1916"/>
                  </a:lnTo>
                  <a:cubicBezTo>
                    <a:pt x="3822" y="1279"/>
                    <a:pt x="4968" y="1279"/>
                    <a:pt x="5605" y="387"/>
                  </a:cubicBezTo>
                  <a:cubicBezTo>
                    <a:pt x="5400" y="141"/>
                    <a:pt x="5141" y="0"/>
                    <a:pt x="4915" y="0"/>
                  </a:cubicBezTo>
                  <a:close/>
                </a:path>
              </a:pathLst>
            </a:custGeom>
            <a:solidFill>
              <a:srgbClr val="D8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3" name="Google Shape;19703;p25"/>
            <p:cNvSpPr/>
            <p:nvPr/>
          </p:nvSpPr>
          <p:spPr>
            <a:xfrm>
              <a:off x="3724800" y="2832000"/>
              <a:ext cx="12775" cy="12775"/>
            </a:xfrm>
            <a:custGeom>
              <a:avLst/>
              <a:gdLst/>
              <a:ahLst/>
              <a:cxnLst/>
              <a:rect l="l" t="t" r="r" b="b"/>
              <a:pathLst>
                <a:path w="511" h="511" extrusionOk="0">
                  <a:moveTo>
                    <a:pt x="128" y="1"/>
                  </a:moveTo>
                  <a:lnTo>
                    <a:pt x="1" y="510"/>
                  </a:lnTo>
                  <a:cubicBezTo>
                    <a:pt x="128" y="383"/>
                    <a:pt x="510" y="319"/>
                    <a:pt x="128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4" name="Google Shape;19704;p25"/>
            <p:cNvSpPr/>
            <p:nvPr/>
          </p:nvSpPr>
          <p:spPr>
            <a:xfrm>
              <a:off x="3272650" y="2894725"/>
              <a:ext cx="6400" cy="5750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62" y="1"/>
                  </a:moveTo>
                  <a:cubicBezTo>
                    <a:pt x="123" y="1"/>
                    <a:pt x="71" y="16"/>
                    <a:pt x="1" y="39"/>
                  </a:cubicBezTo>
                  <a:cubicBezTo>
                    <a:pt x="1" y="103"/>
                    <a:pt x="64" y="166"/>
                    <a:pt x="64" y="230"/>
                  </a:cubicBezTo>
                  <a:lnTo>
                    <a:pt x="255" y="166"/>
                  </a:lnTo>
                  <a:cubicBezTo>
                    <a:pt x="255" y="45"/>
                    <a:pt x="230" y="1"/>
                    <a:pt x="162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5" name="Google Shape;19705;p25"/>
            <p:cNvSpPr/>
            <p:nvPr/>
          </p:nvSpPr>
          <p:spPr>
            <a:xfrm>
              <a:off x="4229500" y="2472200"/>
              <a:ext cx="30275" cy="25475"/>
            </a:xfrm>
            <a:custGeom>
              <a:avLst/>
              <a:gdLst/>
              <a:ahLst/>
              <a:cxnLst/>
              <a:rect l="l" t="t" r="r" b="b"/>
              <a:pathLst>
                <a:path w="1211" h="1019" extrusionOk="0">
                  <a:moveTo>
                    <a:pt x="1211" y="0"/>
                  </a:moveTo>
                  <a:cubicBezTo>
                    <a:pt x="192" y="0"/>
                    <a:pt x="192" y="0"/>
                    <a:pt x="1" y="1019"/>
                  </a:cubicBezTo>
                  <a:cubicBezTo>
                    <a:pt x="638" y="955"/>
                    <a:pt x="956" y="509"/>
                    <a:pt x="121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6" name="Google Shape;19706;p25"/>
            <p:cNvSpPr/>
            <p:nvPr/>
          </p:nvSpPr>
          <p:spPr>
            <a:xfrm>
              <a:off x="1118550" y="2846325"/>
              <a:ext cx="275450" cy="86000"/>
            </a:xfrm>
            <a:custGeom>
              <a:avLst/>
              <a:gdLst/>
              <a:ahLst/>
              <a:cxnLst/>
              <a:rect l="l" t="t" r="r" b="b"/>
              <a:pathLst>
                <a:path w="11018" h="3440" extrusionOk="0">
                  <a:moveTo>
                    <a:pt x="4968" y="1"/>
                  </a:moveTo>
                  <a:cubicBezTo>
                    <a:pt x="4502" y="1165"/>
                    <a:pt x="3983" y="2063"/>
                    <a:pt x="2584" y="2063"/>
                  </a:cubicBezTo>
                  <a:cubicBezTo>
                    <a:pt x="2453" y="2063"/>
                    <a:pt x="2313" y="2055"/>
                    <a:pt x="2165" y="2039"/>
                  </a:cubicBezTo>
                  <a:cubicBezTo>
                    <a:pt x="2109" y="2039"/>
                    <a:pt x="2049" y="2038"/>
                    <a:pt x="1985" y="2038"/>
                  </a:cubicBezTo>
                  <a:cubicBezTo>
                    <a:pt x="1249" y="2038"/>
                    <a:pt x="59" y="2092"/>
                    <a:pt x="0" y="3440"/>
                  </a:cubicBezTo>
                  <a:cubicBezTo>
                    <a:pt x="510" y="3440"/>
                    <a:pt x="1019" y="3376"/>
                    <a:pt x="1465" y="3249"/>
                  </a:cubicBezTo>
                  <a:cubicBezTo>
                    <a:pt x="4522" y="1975"/>
                    <a:pt x="7770" y="1911"/>
                    <a:pt x="11018" y="1911"/>
                  </a:cubicBezTo>
                  <a:cubicBezTo>
                    <a:pt x="10827" y="1625"/>
                    <a:pt x="10528" y="1481"/>
                    <a:pt x="10203" y="1481"/>
                  </a:cubicBezTo>
                  <a:cubicBezTo>
                    <a:pt x="10094" y="1481"/>
                    <a:pt x="9983" y="1497"/>
                    <a:pt x="9871" y="1529"/>
                  </a:cubicBezTo>
                  <a:cubicBezTo>
                    <a:pt x="9797" y="1538"/>
                    <a:pt x="9723" y="1543"/>
                    <a:pt x="9649" y="1543"/>
                  </a:cubicBezTo>
                  <a:cubicBezTo>
                    <a:pt x="8984" y="1543"/>
                    <a:pt x="8366" y="1197"/>
                    <a:pt x="7722" y="1197"/>
                  </a:cubicBezTo>
                  <a:cubicBezTo>
                    <a:pt x="7468" y="1197"/>
                    <a:pt x="7209" y="1251"/>
                    <a:pt x="6942" y="1402"/>
                  </a:cubicBezTo>
                  <a:cubicBezTo>
                    <a:pt x="6687" y="383"/>
                    <a:pt x="5732" y="319"/>
                    <a:pt x="4968" y="1"/>
                  </a:cubicBezTo>
                  <a:close/>
                </a:path>
              </a:pathLst>
            </a:custGeom>
            <a:solidFill>
              <a:srgbClr val="E5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7" name="Google Shape;19707;p25"/>
            <p:cNvSpPr/>
            <p:nvPr/>
          </p:nvSpPr>
          <p:spPr>
            <a:xfrm>
              <a:off x="2264850" y="2743600"/>
              <a:ext cx="98750" cy="53400"/>
            </a:xfrm>
            <a:custGeom>
              <a:avLst/>
              <a:gdLst/>
              <a:ahLst/>
              <a:cxnLst/>
              <a:rect l="l" t="t" r="r" b="b"/>
              <a:pathLst>
                <a:path w="3950" h="2136" extrusionOk="0">
                  <a:moveTo>
                    <a:pt x="1196" y="1"/>
                  </a:moveTo>
                  <a:cubicBezTo>
                    <a:pt x="957" y="1"/>
                    <a:pt x="719" y="117"/>
                    <a:pt x="510" y="416"/>
                  </a:cubicBezTo>
                  <a:cubicBezTo>
                    <a:pt x="1" y="1053"/>
                    <a:pt x="510" y="1435"/>
                    <a:pt x="1020" y="1753"/>
                  </a:cubicBezTo>
                  <a:lnTo>
                    <a:pt x="1848" y="2136"/>
                  </a:lnTo>
                  <a:lnTo>
                    <a:pt x="2230" y="1753"/>
                  </a:lnTo>
                  <a:lnTo>
                    <a:pt x="2994" y="1753"/>
                  </a:lnTo>
                  <a:cubicBezTo>
                    <a:pt x="3758" y="1690"/>
                    <a:pt x="3949" y="1180"/>
                    <a:pt x="3885" y="352"/>
                  </a:cubicBezTo>
                  <a:lnTo>
                    <a:pt x="3885" y="352"/>
                  </a:lnTo>
                  <a:cubicBezTo>
                    <a:pt x="3602" y="739"/>
                    <a:pt x="3319" y="875"/>
                    <a:pt x="3048" y="875"/>
                  </a:cubicBezTo>
                  <a:cubicBezTo>
                    <a:pt x="2649" y="875"/>
                    <a:pt x="2278" y="580"/>
                    <a:pt x="1975" y="352"/>
                  </a:cubicBezTo>
                  <a:cubicBezTo>
                    <a:pt x="1738" y="150"/>
                    <a:pt x="1466" y="1"/>
                    <a:pt x="1196" y="1"/>
                  </a:cubicBezTo>
                  <a:close/>
                </a:path>
              </a:pathLst>
            </a:custGeom>
            <a:solidFill>
              <a:srgbClr val="E1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8" name="Google Shape;19708;p25"/>
            <p:cNvSpPr/>
            <p:nvPr/>
          </p:nvSpPr>
          <p:spPr>
            <a:xfrm>
              <a:off x="2311025" y="2787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9" name="Google Shape;19709;p25"/>
            <p:cNvSpPr/>
            <p:nvPr/>
          </p:nvSpPr>
          <p:spPr>
            <a:xfrm>
              <a:off x="2978125" y="2601025"/>
              <a:ext cx="242025" cy="188075"/>
            </a:xfrm>
            <a:custGeom>
              <a:avLst/>
              <a:gdLst/>
              <a:ahLst/>
              <a:cxnLst/>
              <a:rect l="l" t="t" r="r" b="b"/>
              <a:pathLst>
                <a:path w="9681" h="7523" extrusionOk="0">
                  <a:moveTo>
                    <a:pt x="3839" y="0"/>
                  </a:moveTo>
                  <a:cubicBezTo>
                    <a:pt x="2841" y="0"/>
                    <a:pt x="1850" y="214"/>
                    <a:pt x="955" y="642"/>
                  </a:cubicBezTo>
                  <a:cubicBezTo>
                    <a:pt x="510" y="1661"/>
                    <a:pt x="0" y="2744"/>
                    <a:pt x="764" y="3826"/>
                  </a:cubicBezTo>
                  <a:cubicBezTo>
                    <a:pt x="2010" y="6131"/>
                    <a:pt x="4414" y="7522"/>
                    <a:pt x="7022" y="7522"/>
                  </a:cubicBezTo>
                  <a:cubicBezTo>
                    <a:pt x="7080" y="7522"/>
                    <a:pt x="7138" y="7521"/>
                    <a:pt x="7196" y="7520"/>
                  </a:cubicBezTo>
                  <a:cubicBezTo>
                    <a:pt x="8279" y="7520"/>
                    <a:pt x="8725" y="6756"/>
                    <a:pt x="9171" y="6055"/>
                  </a:cubicBezTo>
                  <a:cubicBezTo>
                    <a:pt x="9680" y="5355"/>
                    <a:pt x="9616" y="4400"/>
                    <a:pt x="9043" y="3763"/>
                  </a:cubicBezTo>
                  <a:cubicBezTo>
                    <a:pt x="8024" y="2489"/>
                    <a:pt x="7133" y="1152"/>
                    <a:pt x="5732" y="260"/>
                  </a:cubicBezTo>
                  <a:cubicBezTo>
                    <a:pt x="5113" y="87"/>
                    <a:pt x="4474" y="0"/>
                    <a:pt x="3839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0" name="Google Shape;19710;p25"/>
            <p:cNvSpPr/>
            <p:nvPr/>
          </p:nvSpPr>
          <p:spPr>
            <a:xfrm>
              <a:off x="3363400" y="2720525"/>
              <a:ext cx="31875" cy="18000"/>
            </a:xfrm>
            <a:custGeom>
              <a:avLst/>
              <a:gdLst/>
              <a:ahLst/>
              <a:cxnLst/>
              <a:rect l="l" t="t" r="r" b="b"/>
              <a:pathLst>
                <a:path w="1275" h="720" extrusionOk="0">
                  <a:moveTo>
                    <a:pt x="214" y="0"/>
                  </a:moveTo>
                  <a:cubicBezTo>
                    <a:pt x="141" y="0"/>
                    <a:pt x="69" y="2"/>
                    <a:pt x="1" y="2"/>
                  </a:cubicBezTo>
                  <a:cubicBezTo>
                    <a:pt x="200" y="399"/>
                    <a:pt x="476" y="720"/>
                    <a:pt x="891" y="720"/>
                  </a:cubicBezTo>
                  <a:cubicBezTo>
                    <a:pt x="1007" y="720"/>
                    <a:pt x="1135" y="694"/>
                    <a:pt x="1274" y="639"/>
                  </a:cubicBezTo>
                  <a:cubicBezTo>
                    <a:pt x="1059" y="46"/>
                    <a:pt x="615" y="0"/>
                    <a:pt x="214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1" name="Google Shape;19711;p25"/>
            <p:cNvSpPr/>
            <p:nvPr/>
          </p:nvSpPr>
          <p:spPr>
            <a:xfrm>
              <a:off x="5769075" y="2357550"/>
              <a:ext cx="28675" cy="34000"/>
            </a:xfrm>
            <a:custGeom>
              <a:avLst/>
              <a:gdLst/>
              <a:ahLst/>
              <a:cxnLst/>
              <a:rect l="l" t="t" r="r" b="b"/>
              <a:pathLst>
                <a:path w="1147" h="1360" extrusionOk="0">
                  <a:moveTo>
                    <a:pt x="0" y="1"/>
                  </a:moveTo>
                  <a:cubicBezTo>
                    <a:pt x="0" y="1020"/>
                    <a:pt x="0" y="1359"/>
                    <a:pt x="340" y="1359"/>
                  </a:cubicBezTo>
                  <a:cubicBezTo>
                    <a:pt x="510" y="1359"/>
                    <a:pt x="764" y="1274"/>
                    <a:pt x="1146" y="1147"/>
                  </a:cubicBezTo>
                  <a:cubicBezTo>
                    <a:pt x="892" y="638"/>
                    <a:pt x="510" y="255"/>
                    <a:pt x="0" y="1"/>
                  </a:cubicBezTo>
                  <a:close/>
                </a:path>
              </a:pathLst>
            </a:custGeom>
            <a:solidFill>
              <a:srgbClr val="E05B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712" name="Google Shape;19712;p25"/>
          <p:cNvGrpSpPr/>
          <p:nvPr/>
        </p:nvGrpSpPr>
        <p:grpSpPr>
          <a:xfrm rot="-554055">
            <a:off x="1014790" y="4918103"/>
            <a:ext cx="1265207" cy="2428943"/>
            <a:chOff x="2185575" y="525525"/>
            <a:chExt cx="3258900" cy="4692325"/>
          </a:xfrm>
        </p:grpSpPr>
        <p:sp>
          <p:nvSpPr>
            <p:cNvPr id="19713" name="Google Shape;19713;p25"/>
            <p:cNvSpPr/>
            <p:nvPr/>
          </p:nvSpPr>
          <p:spPr>
            <a:xfrm>
              <a:off x="5052850" y="4403175"/>
              <a:ext cx="131125" cy="81475"/>
            </a:xfrm>
            <a:custGeom>
              <a:avLst/>
              <a:gdLst/>
              <a:ahLst/>
              <a:cxnLst/>
              <a:rect l="l" t="t" r="r" b="b"/>
              <a:pathLst>
                <a:path w="5245" h="3259" extrusionOk="0">
                  <a:moveTo>
                    <a:pt x="3307" y="1"/>
                  </a:moveTo>
                  <a:cubicBezTo>
                    <a:pt x="2941" y="1"/>
                    <a:pt x="2561" y="175"/>
                    <a:pt x="2152" y="662"/>
                  </a:cubicBezTo>
                  <a:cubicBezTo>
                    <a:pt x="1950" y="930"/>
                    <a:pt x="1547" y="863"/>
                    <a:pt x="1345" y="1065"/>
                  </a:cubicBezTo>
                  <a:cubicBezTo>
                    <a:pt x="1211" y="1267"/>
                    <a:pt x="1009" y="1401"/>
                    <a:pt x="807" y="1468"/>
                  </a:cubicBezTo>
                  <a:cubicBezTo>
                    <a:pt x="771" y="1450"/>
                    <a:pt x="735" y="1442"/>
                    <a:pt x="702" y="1442"/>
                  </a:cubicBezTo>
                  <a:cubicBezTo>
                    <a:pt x="610" y="1442"/>
                    <a:pt x="538" y="1504"/>
                    <a:pt x="538" y="1603"/>
                  </a:cubicBezTo>
                  <a:cubicBezTo>
                    <a:pt x="404" y="1670"/>
                    <a:pt x="269" y="1804"/>
                    <a:pt x="202" y="1939"/>
                  </a:cubicBezTo>
                  <a:cubicBezTo>
                    <a:pt x="0" y="2275"/>
                    <a:pt x="269" y="2544"/>
                    <a:pt x="471" y="2813"/>
                  </a:cubicBezTo>
                  <a:cubicBezTo>
                    <a:pt x="673" y="2947"/>
                    <a:pt x="807" y="3015"/>
                    <a:pt x="942" y="3082"/>
                  </a:cubicBezTo>
                  <a:cubicBezTo>
                    <a:pt x="1151" y="3211"/>
                    <a:pt x="1357" y="3258"/>
                    <a:pt x="1560" y="3258"/>
                  </a:cubicBezTo>
                  <a:cubicBezTo>
                    <a:pt x="2144" y="3258"/>
                    <a:pt x="2711" y="2866"/>
                    <a:pt x="3306" y="2866"/>
                  </a:cubicBezTo>
                  <a:cubicBezTo>
                    <a:pt x="3369" y="2866"/>
                    <a:pt x="3432" y="2870"/>
                    <a:pt x="3496" y="2880"/>
                  </a:cubicBezTo>
                  <a:cubicBezTo>
                    <a:pt x="3560" y="2896"/>
                    <a:pt x="3623" y="2904"/>
                    <a:pt x="3685" y="2904"/>
                  </a:cubicBezTo>
                  <a:cubicBezTo>
                    <a:pt x="3885" y="2904"/>
                    <a:pt x="4066" y="2817"/>
                    <a:pt x="4169" y="2611"/>
                  </a:cubicBezTo>
                  <a:cubicBezTo>
                    <a:pt x="4572" y="2073"/>
                    <a:pt x="5244" y="1603"/>
                    <a:pt x="5043" y="796"/>
                  </a:cubicBezTo>
                  <a:cubicBezTo>
                    <a:pt x="4460" y="463"/>
                    <a:pt x="3902" y="1"/>
                    <a:pt x="3307" y="1"/>
                  </a:cubicBezTo>
                  <a:close/>
                </a:path>
              </a:pathLst>
            </a:custGeom>
            <a:solidFill>
              <a:srgbClr val="D3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4" name="Google Shape;19714;p25"/>
            <p:cNvSpPr/>
            <p:nvPr/>
          </p:nvSpPr>
          <p:spPr>
            <a:xfrm>
              <a:off x="5133525" y="4468450"/>
              <a:ext cx="23550" cy="33625"/>
            </a:xfrm>
            <a:custGeom>
              <a:avLst/>
              <a:gdLst/>
              <a:ahLst/>
              <a:cxnLst/>
              <a:rect l="l" t="t" r="r" b="b"/>
              <a:pathLst>
                <a:path w="942" h="1345" extrusionOk="0">
                  <a:moveTo>
                    <a:pt x="942" y="0"/>
                  </a:moveTo>
                  <a:lnTo>
                    <a:pt x="135" y="135"/>
                  </a:lnTo>
                  <a:cubicBezTo>
                    <a:pt x="135" y="135"/>
                    <a:pt x="68" y="135"/>
                    <a:pt x="68" y="202"/>
                  </a:cubicBezTo>
                  <a:cubicBezTo>
                    <a:pt x="0" y="269"/>
                    <a:pt x="68" y="336"/>
                    <a:pt x="202" y="404"/>
                  </a:cubicBezTo>
                  <a:lnTo>
                    <a:pt x="202" y="1345"/>
                  </a:lnTo>
                  <a:cubicBezTo>
                    <a:pt x="538" y="1009"/>
                    <a:pt x="807" y="538"/>
                    <a:pt x="942" y="0"/>
                  </a:cubicBezTo>
                  <a:close/>
                </a:path>
              </a:pathLst>
            </a:custGeom>
            <a:solidFill>
              <a:srgbClr val="729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5" name="Google Shape;19715;p25"/>
            <p:cNvSpPr/>
            <p:nvPr/>
          </p:nvSpPr>
          <p:spPr>
            <a:xfrm>
              <a:off x="4994025" y="4643225"/>
              <a:ext cx="23550" cy="28600"/>
            </a:xfrm>
            <a:custGeom>
              <a:avLst/>
              <a:gdLst/>
              <a:ahLst/>
              <a:cxnLst/>
              <a:rect l="l" t="t" r="r" b="b"/>
              <a:pathLst>
                <a:path w="942" h="1144" extrusionOk="0">
                  <a:moveTo>
                    <a:pt x="942" y="1"/>
                  </a:moveTo>
                  <a:cubicBezTo>
                    <a:pt x="404" y="68"/>
                    <a:pt x="0" y="539"/>
                    <a:pt x="68" y="1144"/>
                  </a:cubicBezTo>
                  <a:cubicBezTo>
                    <a:pt x="538" y="942"/>
                    <a:pt x="874" y="539"/>
                    <a:pt x="942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6" name="Google Shape;19716;p25"/>
            <p:cNvSpPr/>
            <p:nvPr/>
          </p:nvSpPr>
          <p:spPr>
            <a:xfrm>
              <a:off x="4983950" y="467180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3" y="1"/>
                  </a:moveTo>
                  <a:cubicBezTo>
                    <a:pt x="202" y="1"/>
                    <a:pt x="0" y="135"/>
                    <a:pt x="67" y="337"/>
                  </a:cubicBezTo>
                  <a:cubicBezTo>
                    <a:pt x="269" y="337"/>
                    <a:pt x="403" y="202"/>
                    <a:pt x="403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7" name="Google Shape;19717;p25"/>
            <p:cNvSpPr/>
            <p:nvPr/>
          </p:nvSpPr>
          <p:spPr>
            <a:xfrm>
              <a:off x="5032675" y="4451625"/>
              <a:ext cx="33650" cy="23375"/>
            </a:xfrm>
            <a:custGeom>
              <a:avLst/>
              <a:gdLst/>
              <a:ahLst/>
              <a:cxnLst/>
              <a:rect l="l" t="t" r="r" b="b"/>
              <a:pathLst>
                <a:path w="1346" h="935" extrusionOk="0">
                  <a:moveTo>
                    <a:pt x="942" y="1"/>
                  </a:moveTo>
                  <a:cubicBezTo>
                    <a:pt x="539" y="68"/>
                    <a:pt x="202" y="337"/>
                    <a:pt x="1" y="673"/>
                  </a:cubicBezTo>
                  <a:cubicBezTo>
                    <a:pt x="214" y="851"/>
                    <a:pt x="464" y="934"/>
                    <a:pt x="712" y="934"/>
                  </a:cubicBezTo>
                  <a:cubicBezTo>
                    <a:pt x="934" y="934"/>
                    <a:pt x="1155" y="867"/>
                    <a:pt x="1345" y="74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8" name="Google Shape;19718;p25"/>
            <p:cNvSpPr/>
            <p:nvPr/>
          </p:nvSpPr>
          <p:spPr>
            <a:xfrm>
              <a:off x="5084775" y="4419375"/>
              <a:ext cx="21875" cy="10750"/>
            </a:xfrm>
            <a:custGeom>
              <a:avLst/>
              <a:gdLst/>
              <a:ahLst/>
              <a:cxnLst/>
              <a:rect l="l" t="t" r="r" b="b"/>
              <a:pathLst>
                <a:path w="875" h="430" extrusionOk="0">
                  <a:moveTo>
                    <a:pt x="742" y="1"/>
                  </a:moveTo>
                  <a:cubicBezTo>
                    <a:pt x="453" y="1"/>
                    <a:pt x="176" y="183"/>
                    <a:pt x="1" y="417"/>
                  </a:cubicBezTo>
                  <a:cubicBezTo>
                    <a:pt x="45" y="426"/>
                    <a:pt x="90" y="430"/>
                    <a:pt x="136" y="430"/>
                  </a:cubicBezTo>
                  <a:cubicBezTo>
                    <a:pt x="438" y="430"/>
                    <a:pt x="758" y="247"/>
                    <a:pt x="875" y="14"/>
                  </a:cubicBezTo>
                  <a:cubicBezTo>
                    <a:pt x="831" y="5"/>
                    <a:pt x="786" y="1"/>
                    <a:pt x="742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9" name="Google Shape;19719;p25"/>
            <p:cNvSpPr/>
            <p:nvPr/>
          </p:nvSpPr>
          <p:spPr>
            <a:xfrm>
              <a:off x="5073025" y="4429775"/>
              <a:ext cx="13450" cy="8450"/>
            </a:xfrm>
            <a:custGeom>
              <a:avLst/>
              <a:gdLst/>
              <a:ahLst/>
              <a:cxnLst/>
              <a:rect l="l" t="t" r="r" b="b"/>
              <a:pathLst>
                <a:path w="538" h="338" extrusionOk="0">
                  <a:moveTo>
                    <a:pt x="538" y="1"/>
                  </a:moveTo>
                  <a:cubicBezTo>
                    <a:pt x="269" y="1"/>
                    <a:pt x="67" y="135"/>
                    <a:pt x="0" y="337"/>
                  </a:cubicBezTo>
                  <a:cubicBezTo>
                    <a:pt x="202" y="337"/>
                    <a:pt x="404" y="203"/>
                    <a:pt x="538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0" name="Google Shape;19720;p25"/>
            <p:cNvSpPr/>
            <p:nvPr/>
          </p:nvSpPr>
          <p:spPr>
            <a:xfrm>
              <a:off x="5057900" y="4443225"/>
              <a:ext cx="8425" cy="6750"/>
            </a:xfrm>
            <a:custGeom>
              <a:avLst/>
              <a:gdLst/>
              <a:ahLst/>
              <a:cxnLst/>
              <a:rect l="l" t="t" r="r" b="b"/>
              <a:pathLst>
                <a:path w="337" h="270" extrusionOk="0">
                  <a:moveTo>
                    <a:pt x="336" y="1"/>
                  </a:moveTo>
                  <a:lnTo>
                    <a:pt x="0" y="270"/>
                  </a:ln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1" name="Google Shape;19721;p25"/>
            <p:cNvSpPr/>
            <p:nvPr/>
          </p:nvSpPr>
          <p:spPr>
            <a:xfrm>
              <a:off x="4965450" y="4514675"/>
              <a:ext cx="92475" cy="64725"/>
            </a:xfrm>
            <a:custGeom>
              <a:avLst/>
              <a:gdLst/>
              <a:ahLst/>
              <a:cxnLst/>
              <a:rect l="l" t="t" r="r" b="b"/>
              <a:pathLst>
                <a:path w="3699" h="2589" extrusionOk="0">
                  <a:moveTo>
                    <a:pt x="2937" y="1"/>
                  </a:moveTo>
                  <a:cubicBezTo>
                    <a:pt x="2339" y="1"/>
                    <a:pt x="1754" y="447"/>
                    <a:pt x="1150" y="447"/>
                  </a:cubicBezTo>
                  <a:cubicBezTo>
                    <a:pt x="1014" y="447"/>
                    <a:pt x="878" y="425"/>
                    <a:pt x="740" y="370"/>
                  </a:cubicBezTo>
                  <a:cubicBezTo>
                    <a:pt x="730" y="365"/>
                    <a:pt x="720" y="362"/>
                    <a:pt x="709" y="362"/>
                  </a:cubicBezTo>
                  <a:cubicBezTo>
                    <a:pt x="587" y="362"/>
                    <a:pt x="481" y="711"/>
                    <a:pt x="606" y="773"/>
                  </a:cubicBezTo>
                  <a:cubicBezTo>
                    <a:pt x="1345" y="975"/>
                    <a:pt x="1143" y="1244"/>
                    <a:pt x="673" y="1513"/>
                  </a:cubicBezTo>
                  <a:cubicBezTo>
                    <a:pt x="270" y="1714"/>
                    <a:pt x="1" y="2118"/>
                    <a:pt x="1" y="2588"/>
                  </a:cubicBezTo>
                  <a:cubicBezTo>
                    <a:pt x="1345" y="1983"/>
                    <a:pt x="2555" y="1244"/>
                    <a:pt x="3698" y="302"/>
                  </a:cubicBezTo>
                  <a:cubicBezTo>
                    <a:pt x="3441" y="79"/>
                    <a:pt x="3188" y="1"/>
                    <a:pt x="2937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2" name="Google Shape;19722;p25"/>
            <p:cNvSpPr/>
            <p:nvPr/>
          </p:nvSpPr>
          <p:spPr>
            <a:xfrm>
              <a:off x="5064625" y="4470125"/>
              <a:ext cx="72275" cy="40350"/>
            </a:xfrm>
            <a:custGeom>
              <a:avLst/>
              <a:gdLst/>
              <a:ahLst/>
              <a:cxnLst/>
              <a:rect l="l" t="t" r="r" b="b"/>
              <a:pathLst>
                <a:path w="2891" h="1614" extrusionOk="0">
                  <a:moveTo>
                    <a:pt x="2891" y="0"/>
                  </a:moveTo>
                  <a:cubicBezTo>
                    <a:pt x="2420" y="68"/>
                    <a:pt x="1950" y="101"/>
                    <a:pt x="1479" y="101"/>
                  </a:cubicBezTo>
                  <a:cubicBezTo>
                    <a:pt x="1008" y="101"/>
                    <a:pt x="538" y="68"/>
                    <a:pt x="67" y="0"/>
                  </a:cubicBezTo>
                  <a:lnTo>
                    <a:pt x="67" y="0"/>
                  </a:lnTo>
                  <a:cubicBezTo>
                    <a:pt x="0" y="605"/>
                    <a:pt x="202" y="1143"/>
                    <a:pt x="471" y="1614"/>
                  </a:cubicBezTo>
                  <a:cubicBezTo>
                    <a:pt x="1412" y="1412"/>
                    <a:pt x="1950" y="538"/>
                    <a:pt x="2891" y="337"/>
                  </a:cubicBezTo>
                  <a:cubicBezTo>
                    <a:pt x="2891" y="202"/>
                    <a:pt x="2891" y="135"/>
                    <a:pt x="2891" y="0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3" name="Google Shape;19723;p25"/>
            <p:cNvSpPr/>
            <p:nvPr/>
          </p:nvSpPr>
          <p:spPr>
            <a:xfrm>
              <a:off x="5056200" y="4510450"/>
              <a:ext cx="21875" cy="11800"/>
            </a:xfrm>
            <a:custGeom>
              <a:avLst/>
              <a:gdLst/>
              <a:ahLst/>
              <a:cxnLst/>
              <a:rect l="l" t="t" r="r" b="b"/>
              <a:pathLst>
                <a:path w="875" h="472" extrusionOk="0">
                  <a:moveTo>
                    <a:pt x="875" y="1"/>
                  </a:moveTo>
                  <a:cubicBezTo>
                    <a:pt x="471" y="1"/>
                    <a:pt x="135" y="68"/>
                    <a:pt x="1" y="471"/>
                  </a:cubicBezTo>
                  <a:cubicBezTo>
                    <a:pt x="337" y="471"/>
                    <a:pt x="673" y="337"/>
                    <a:pt x="875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4" name="Google Shape;19724;p25"/>
            <p:cNvSpPr/>
            <p:nvPr/>
          </p:nvSpPr>
          <p:spPr>
            <a:xfrm>
              <a:off x="5264625" y="2918825"/>
              <a:ext cx="124375" cy="263900"/>
            </a:xfrm>
            <a:custGeom>
              <a:avLst/>
              <a:gdLst/>
              <a:ahLst/>
              <a:cxnLst/>
              <a:rect l="l" t="t" r="r" b="b"/>
              <a:pathLst>
                <a:path w="4975" h="10556" extrusionOk="0">
                  <a:moveTo>
                    <a:pt x="1345" y="1"/>
                  </a:moveTo>
                  <a:cubicBezTo>
                    <a:pt x="0" y="740"/>
                    <a:pt x="1143" y="1547"/>
                    <a:pt x="1345" y="2354"/>
                  </a:cubicBezTo>
                  <a:lnTo>
                    <a:pt x="1479" y="2892"/>
                  </a:lnTo>
                  <a:cubicBezTo>
                    <a:pt x="2219" y="4640"/>
                    <a:pt x="2689" y="6522"/>
                    <a:pt x="2824" y="8472"/>
                  </a:cubicBezTo>
                  <a:cubicBezTo>
                    <a:pt x="2891" y="9413"/>
                    <a:pt x="3496" y="10287"/>
                    <a:pt x="4437" y="10556"/>
                  </a:cubicBezTo>
                  <a:cubicBezTo>
                    <a:pt x="4975" y="10085"/>
                    <a:pt x="4706" y="9614"/>
                    <a:pt x="4639" y="9144"/>
                  </a:cubicBezTo>
                  <a:cubicBezTo>
                    <a:pt x="4437" y="5917"/>
                    <a:pt x="3496" y="2757"/>
                    <a:pt x="1883" y="1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5" name="Google Shape;19725;p25"/>
            <p:cNvSpPr/>
            <p:nvPr/>
          </p:nvSpPr>
          <p:spPr>
            <a:xfrm>
              <a:off x="5365450" y="3145725"/>
              <a:ext cx="75675" cy="376700"/>
            </a:xfrm>
            <a:custGeom>
              <a:avLst/>
              <a:gdLst/>
              <a:ahLst/>
              <a:cxnLst/>
              <a:rect l="l" t="t" r="r" b="b"/>
              <a:pathLst>
                <a:path w="3027" h="15068" extrusionOk="0">
                  <a:moveTo>
                    <a:pt x="606" y="1"/>
                  </a:moveTo>
                  <a:lnTo>
                    <a:pt x="606" y="1"/>
                  </a:lnTo>
                  <a:cubicBezTo>
                    <a:pt x="471" y="538"/>
                    <a:pt x="673" y="1009"/>
                    <a:pt x="135" y="1345"/>
                  </a:cubicBezTo>
                  <a:lnTo>
                    <a:pt x="1" y="1480"/>
                  </a:lnTo>
                  <a:cubicBezTo>
                    <a:pt x="1" y="1883"/>
                    <a:pt x="68" y="2286"/>
                    <a:pt x="202" y="2623"/>
                  </a:cubicBezTo>
                  <a:cubicBezTo>
                    <a:pt x="202" y="2757"/>
                    <a:pt x="270" y="2891"/>
                    <a:pt x="337" y="3026"/>
                  </a:cubicBezTo>
                  <a:cubicBezTo>
                    <a:pt x="471" y="3228"/>
                    <a:pt x="606" y="3496"/>
                    <a:pt x="606" y="3631"/>
                  </a:cubicBezTo>
                  <a:cubicBezTo>
                    <a:pt x="673" y="3765"/>
                    <a:pt x="740" y="3900"/>
                    <a:pt x="808" y="4034"/>
                  </a:cubicBezTo>
                  <a:cubicBezTo>
                    <a:pt x="808" y="4169"/>
                    <a:pt x="875" y="4303"/>
                    <a:pt x="875" y="4438"/>
                  </a:cubicBezTo>
                  <a:cubicBezTo>
                    <a:pt x="942" y="4639"/>
                    <a:pt x="942" y="4841"/>
                    <a:pt x="875" y="5043"/>
                  </a:cubicBezTo>
                  <a:cubicBezTo>
                    <a:pt x="875" y="5244"/>
                    <a:pt x="875" y="5581"/>
                    <a:pt x="875" y="5715"/>
                  </a:cubicBezTo>
                  <a:cubicBezTo>
                    <a:pt x="808" y="5849"/>
                    <a:pt x="740" y="5984"/>
                    <a:pt x="740" y="6186"/>
                  </a:cubicBezTo>
                  <a:cubicBezTo>
                    <a:pt x="673" y="6387"/>
                    <a:pt x="606" y="6656"/>
                    <a:pt x="606" y="6925"/>
                  </a:cubicBezTo>
                  <a:cubicBezTo>
                    <a:pt x="404" y="8001"/>
                    <a:pt x="2085" y="8606"/>
                    <a:pt x="1211" y="9816"/>
                  </a:cubicBezTo>
                  <a:cubicBezTo>
                    <a:pt x="1009" y="10354"/>
                    <a:pt x="1076" y="10892"/>
                    <a:pt x="1345" y="11362"/>
                  </a:cubicBezTo>
                  <a:cubicBezTo>
                    <a:pt x="1614" y="11698"/>
                    <a:pt x="2555" y="11564"/>
                    <a:pt x="1883" y="12572"/>
                  </a:cubicBezTo>
                  <a:cubicBezTo>
                    <a:pt x="1614" y="12976"/>
                    <a:pt x="1883" y="13782"/>
                    <a:pt x="2488" y="14253"/>
                  </a:cubicBezTo>
                  <a:cubicBezTo>
                    <a:pt x="2301" y="14689"/>
                    <a:pt x="2172" y="15067"/>
                    <a:pt x="2795" y="15067"/>
                  </a:cubicBezTo>
                  <a:cubicBezTo>
                    <a:pt x="2845" y="15067"/>
                    <a:pt x="2899" y="15065"/>
                    <a:pt x="2959" y="15060"/>
                  </a:cubicBezTo>
                  <a:cubicBezTo>
                    <a:pt x="3026" y="11295"/>
                    <a:pt x="2555" y="7530"/>
                    <a:pt x="1681" y="3900"/>
                  </a:cubicBezTo>
                  <a:cubicBezTo>
                    <a:pt x="1480" y="2555"/>
                    <a:pt x="1144" y="1211"/>
                    <a:pt x="606" y="1"/>
                  </a:cubicBezTo>
                  <a:close/>
                </a:path>
              </a:pathLst>
            </a:custGeom>
            <a:solidFill>
              <a:srgbClr val="3D7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6" name="Google Shape;19726;p25"/>
            <p:cNvSpPr/>
            <p:nvPr/>
          </p:nvSpPr>
          <p:spPr>
            <a:xfrm>
              <a:off x="5370500" y="3580275"/>
              <a:ext cx="73975" cy="353725"/>
            </a:xfrm>
            <a:custGeom>
              <a:avLst/>
              <a:gdLst/>
              <a:ahLst/>
              <a:cxnLst/>
              <a:rect l="l" t="t" r="r" b="b"/>
              <a:pathLst>
                <a:path w="2959" h="14149" extrusionOk="0">
                  <a:moveTo>
                    <a:pt x="2543" y="1"/>
                  </a:moveTo>
                  <a:cubicBezTo>
                    <a:pt x="2011" y="1"/>
                    <a:pt x="2245" y="724"/>
                    <a:pt x="1883" y="905"/>
                  </a:cubicBezTo>
                  <a:cubicBezTo>
                    <a:pt x="1748" y="1039"/>
                    <a:pt x="1614" y="1174"/>
                    <a:pt x="1479" y="1308"/>
                  </a:cubicBezTo>
                  <a:cubicBezTo>
                    <a:pt x="1748" y="1779"/>
                    <a:pt x="1883" y="2316"/>
                    <a:pt x="1883" y="2922"/>
                  </a:cubicBezTo>
                  <a:cubicBezTo>
                    <a:pt x="1950" y="2922"/>
                    <a:pt x="1950" y="2989"/>
                    <a:pt x="2017" y="3056"/>
                  </a:cubicBezTo>
                  <a:cubicBezTo>
                    <a:pt x="2017" y="3123"/>
                    <a:pt x="2017" y="3190"/>
                    <a:pt x="1883" y="3325"/>
                  </a:cubicBezTo>
                  <a:cubicBezTo>
                    <a:pt x="1883" y="3459"/>
                    <a:pt x="1883" y="3594"/>
                    <a:pt x="1883" y="3661"/>
                  </a:cubicBezTo>
                  <a:cubicBezTo>
                    <a:pt x="1883" y="3661"/>
                    <a:pt x="1816" y="3728"/>
                    <a:pt x="1816" y="3863"/>
                  </a:cubicBezTo>
                  <a:cubicBezTo>
                    <a:pt x="1816" y="3930"/>
                    <a:pt x="1816" y="4064"/>
                    <a:pt x="1883" y="4132"/>
                  </a:cubicBezTo>
                  <a:cubicBezTo>
                    <a:pt x="2219" y="4333"/>
                    <a:pt x="2219" y="4737"/>
                    <a:pt x="1883" y="4938"/>
                  </a:cubicBezTo>
                  <a:cubicBezTo>
                    <a:pt x="1883" y="5073"/>
                    <a:pt x="1883" y="5207"/>
                    <a:pt x="1883" y="5342"/>
                  </a:cubicBezTo>
                  <a:cubicBezTo>
                    <a:pt x="1681" y="5880"/>
                    <a:pt x="1681" y="6485"/>
                    <a:pt x="1883" y="7022"/>
                  </a:cubicBezTo>
                  <a:cubicBezTo>
                    <a:pt x="1547" y="7762"/>
                    <a:pt x="1412" y="8569"/>
                    <a:pt x="1547" y="9375"/>
                  </a:cubicBezTo>
                  <a:cubicBezTo>
                    <a:pt x="1412" y="9510"/>
                    <a:pt x="1278" y="9577"/>
                    <a:pt x="1143" y="9712"/>
                  </a:cubicBezTo>
                  <a:cubicBezTo>
                    <a:pt x="673" y="11191"/>
                    <a:pt x="0" y="12602"/>
                    <a:pt x="740" y="14149"/>
                  </a:cubicBezTo>
                  <a:cubicBezTo>
                    <a:pt x="1345" y="12939"/>
                    <a:pt x="1278" y="11594"/>
                    <a:pt x="1614" y="10317"/>
                  </a:cubicBezTo>
                  <a:cubicBezTo>
                    <a:pt x="2555" y="6955"/>
                    <a:pt x="2959" y="3527"/>
                    <a:pt x="2757" y="31"/>
                  </a:cubicBezTo>
                  <a:cubicBezTo>
                    <a:pt x="2674" y="10"/>
                    <a:pt x="2604" y="1"/>
                    <a:pt x="2543" y="1"/>
                  </a:cubicBezTo>
                  <a:close/>
                </a:path>
              </a:pathLst>
            </a:custGeom>
            <a:solidFill>
              <a:srgbClr val="2F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7" name="Google Shape;19727;p25"/>
            <p:cNvSpPr/>
            <p:nvPr/>
          </p:nvSpPr>
          <p:spPr>
            <a:xfrm>
              <a:off x="5338575" y="3935650"/>
              <a:ext cx="50425" cy="132800"/>
            </a:xfrm>
            <a:custGeom>
              <a:avLst/>
              <a:gdLst/>
              <a:ahLst/>
              <a:cxnLst/>
              <a:rect l="l" t="t" r="r" b="b"/>
              <a:pathLst>
                <a:path w="2017" h="5312" extrusionOk="0">
                  <a:moveTo>
                    <a:pt x="2017" y="1"/>
                  </a:moveTo>
                  <a:lnTo>
                    <a:pt x="2017" y="1"/>
                  </a:lnTo>
                  <a:cubicBezTo>
                    <a:pt x="67" y="1345"/>
                    <a:pt x="336" y="3429"/>
                    <a:pt x="0" y="5312"/>
                  </a:cubicBezTo>
                  <a:cubicBezTo>
                    <a:pt x="941" y="3631"/>
                    <a:pt x="1614" y="1883"/>
                    <a:pt x="2017" y="1"/>
                  </a:cubicBezTo>
                  <a:close/>
                </a:path>
              </a:pathLst>
            </a:custGeom>
            <a:solidFill>
              <a:srgbClr val="2F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8" name="Google Shape;19728;p25"/>
            <p:cNvSpPr/>
            <p:nvPr/>
          </p:nvSpPr>
          <p:spPr>
            <a:xfrm>
              <a:off x="5409150" y="3503725"/>
              <a:ext cx="35325" cy="100850"/>
            </a:xfrm>
            <a:custGeom>
              <a:avLst/>
              <a:gdLst/>
              <a:ahLst/>
              <a:cxnLst/>
              <a:rect l="l" t="t" r="r" b="b"/>
              <a:pathLst>
                <a:path w="1413" h="4034" extrusionOk="0">
                  <a:moveTo>
                    <a:pt x="740" y="0"/>
                  </a:moveTo>
                  <a:cubicBezTo>
                    <a:pt x="1" y="1278"/>
                    <a:pt x="202" y="2622"/>
                    <a:pt x="404" y="4034"/>
                  </a:cubicBezTo>
                  <a:lnTo>
                    <a:pt x="1211" y="3160"/>
                  </a:lnTo>
                  <a:cubicBezTo>
                    <a:pt x="1413" y="2420"/>
                    <a:pt x="1413" y="1614"/>
                    <a:pt x="1211" y="807"/>
                  </a:cubicBezTo>
                  <a:cubicBezTo>
                    <a:pt x="875" y="672"/>
                    <a:pt x="807" y="336"/>
                    <a:pt x="740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9" name="Google Shape;19729;p25"/>
            <p:cNvSpPr/>
            <p:nvPr/>
          </p:nvSpPr>
          <p:spPr>
            <a:xfrm>
              <a:off x="5278050" y="3511875"/>
              <a:ext cx="40375" cy="54050"/>
            </a:xfrm>
            <a:custGeom>
              <a:avLst/>
              <a:gdLst/>
              <a:ahLst/>
              <a:cxnLst/>
              <a:rect l="l" t="t" r="r" b="b"/>
              <a:pathLst>
                <a:path w="1615" h="2162" extrusionOk="0">
                  <a:moveTo>
                    <a:pt x="1007" y="1"/>
                  </a:moveTo>
                  <a:cubicBezTo>
                    <a:pt x="889" y="1"/>
                    <a:pt x="776" y="137"/>
                    <a:pt x="673" y="548"/>
                  </a:cubicBezTo>
                  <a:cubicBezTo>
                    <a:pt x="606" y="817"/>
                    <a:pt x="270" y="817"/>
                    <a:pt x="1" y="817"/>
                  </a:cubicBezTo>
                  <a:lnTo>
                    <a:pt x="68" y="2162"/>
                  </a:lnTo>
                  <a:cubicBezTo>
                    <a:pt x="808" y="1826"/>
                    <a:pt x="1077" y="1019"/>
                    <a:pt x="1614" y="481"/>
                  </a:cubicBezTo>
                  <a:cubicBezTo>
                    <a:pt x="1407" y="356"/>
                    <a:pt x="1199" y="1"/>
                    <a:pt x="1007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0" name="Google Shape;19730;p25"/>
            <p:cNvSpPr/>
            <p:nvPr/>
          </p:nvSpPr>
          <p:spPr>
            <a:xfrm>
              <a:off x="5392350" y="3612975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673" y="0"/>
                  </a:moveTo>
                  <a:lnTo>
                    <a:pt x="673" y="0"/>
                  </a:lnTo>
                  <a:cubicBezTo>
                    <a:pt x="0" y="740"/>
                    <a:pt x="673" y="1143"/>
                    <a:pt x="1076" y="1614"/>
                  </a:cubicBezTo>
                  <a:cubicBezTo>
                    <a:pt x="1345" y="1076"/>
                    <a:pt x="1143" y="403"/>
                    <a:pt x="673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1" name="Google Shape;19731;p25"/>
            <p:cNvSpPr/>
            <p:nvPr/>
          </p:nvSpPr>
          <p:spPr>
            <a:xfrm>
              <a:off x="5405800" y="3713800"/>
              <a:ext cx="13475" cy="42050"/>
            </a:xfrm>
            <a:custGeom>
              <a:avLst/>
              <a:gdLst/>
              <a:ahLst/>
              <a:cxnLst/>
              <a:rect l="l" t="t" r="r" b="b"/>
              <a:pathLst>
                <a:path w="539" h="1682" extrusionOk="0">
                  <a:moveTo>
                    <a:pt x="538" y="1"/>
                  </a:moveTo>
                  <a:cubicBezTo>
                    <a:pt x="0" y="404"/>
                    <a:pt x="0" y="1211"/>
                    <a:pt x="538" y="1681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2" name="Google Shape;19732;p25"/>
            <p:cNvSpPr/>
            <p:nvPr/>
          </p:nvSpPr>
          <p:spPr>
            <a:xfrm>
              <a:off x="5326800" y="34919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1"/>
                  </a:moveTo>
                  <a:cubicBezTo>
                    <a:pt x="404" y="1"/>
                    <a:pt x="1" y="337"/>
                    <a:pt x="68" y="807"/>
                  </a:cubicBezTo>
                  <a:cubicBezTo>
                    <a:pt x="404" y="673"/>
                    <a:pt x="673" y="404"/>
                    <a:pt x="807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3" name="Google Shape;19733;p25"/>
            <p:cNvSpPr/>
            <p:nvPr/>
          </p:nvSpPr>
          <p:spPr>
            <a:xfrm>
              <a:off x="5419250" y="3683550"/>
              <a:ext cx="10100" cy="21875"/>
            </a:xfrm>
            <a:custGeom>
              <a:avLst/>
              <a:gdLst/>
              <a:ahLst/>
              <a:cxnLst/>
              <a:rect l="l" t="t" r="r" b="b"/>
              <a:pathLst>
                <a:path w="404" h="875" extrusionOk="0">
                  <a:moveTo>
                    <a:pt x="0" y="1"/>
                  </a:moveTo>
                  <a:lnTo>
                    <a:pt x="0" y="875"/>
                  </a:lnTo>
                  <a:cubicBezTo>
                    <a:pt x="403" y="538"/>
                    <a:pt x="403" y="270"/>
                    <a:pt x="0" y="1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4" name="Google Shape;19734;p25"/>
            <p:cNvSpPr/>
            <p:nvPr/>
          </p:nvSpPr>
          <p:spPr>
            <a:xfrm>
              <a:off x="5348650" y="34835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lnTo>
                    <a:pt x="1" y="337"/>
                  </a:lnTo>
                  <a:cubicBezTo>
                    <a:pt x="202" y="269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5" name="Google Shape;19735;p25"/>
            <p:cNvSpPr/>
            <p:nvPr/>
          </p:nvSpPr>
          <p:spPr>
            <a:xfrm>
              <a:off x="5318400" y="3512125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4" y="0"/>
                  </a:moveTo>
                  <a:lnTo>
                    <a:pt x="0" y="471"/>
                  </a:lnTo>
                  <a:cubicBezTo>
                    <a:pt x="202" y="404"/>
                    <a:pt x="404" y="269"/>
                    <a:pt x="404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6" name="Google Shape;19736;p25"/>
            <p:cNvSpPr/>
            <p:nvPr/>
          </p:nvSpPr>
          <p:spPr>
            <a:xfrm>
              <a:off x="5267975" y="3564225"/>
              <a:ext cx="11800" cy="10950"/>
            </a:xfrm>
            <a:custGeom>
              <a:avLst/>
              <a:gdLst/>
              <a:ahLst/>
              <a:cxnLst/>
              <a:rect l="l" t="t" r="r" b="b"/>
              <a:pathLst>
                <a:path w="472" h="438" extrusionOk="0">
                  <a:moveTo>
                    <a:pt x="471" y="0"/>
                  </a:moveTo>
                  <a:lnTo>
                    <a:pt x="1" y="337"/>
                  </a:lnTo>
                  <a:cubicBezTo>
                    <a:pt x="68" y="404"/>
                    <a:pt x="118" y="437"/>
                    <a:pt x="169" y="437"/>
                  </a:cubicBezTo>
                  <a:cubicBezTo>
                    <a:pt x="219" y="437"/>
                    <a:pt x="270" y="404"/>
                    <a:pt x="337" y="337"/>
                  </a:cubicBezTo>
                  <a:cubicBezTo>
                    <a:pt x="404" y="269"/>
                    <a:pt x="471" y="135"/>
                    <a:pt x="471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7" name="Google Shape;19737;p25"/>
            <p:cNvSpPr/>
            <p:nvPr/>
          </p:nvSpPr>
          <p:spPr>
            <a:xfrm>
              <a:off x="5266300" y="35726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68" y="1"/>
                  </a:moveTo>
                  <a:cubicBezTo>
                    <a:pt x="0" y="135"/>
                    <a:pt x="0" y="269"/>
                    <a:pt x="0" y="404"/>
                  </a:cubicBezTo>
                  <a:cubicBezTo>
                    <a:pt x="202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AA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8" name="Google Shape;19738;p25"/>
            <p:cNvSpPr/>
            <p:nvPr/>
          </p:nvSpPr>
          <p:spPr>
            <a:xfrm>
              <a:off x="5409150" y="360287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1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9" name="Google Shape;19739;p25"/>
            <p:cNvSpPr/>
            <p:nvPr/>
          </p:nvSpPr>
          <p:spPr>
            <a:xfrm>
              <a:off x="5419250" y="3653300"/>
              <a:ext cx="6725" cy="10100"/>
            </a:xfrm>
            <a:custGeom>
              <a:avLst/>
              <a:gdLst/>
              <a:ahLst/>
              <a:cxnLst/>
              <a:rect l="l" t="t" r="r" b="b"/>
              <a:pathLst>
                <a:path w="269" h="404" extrusionOk="0">
                  <a:moveTo>
                    <a:pt x="0" y="1"/>
                  </a:moveTo>
                  <a:cubicBezTo>
                    <a:pt x="0" y="135"/>
                    <a:pt x="0" y="269"/>
                    <a:pt x="0" y="404"/>
                  </a:cubicBezTo>
                  <a:cubicBezTo>
                    <a:pt x="269" y="269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0" name="Google Shape;19740;p25"/>
            <p:cNvSpPr/>
            <p:nvPr/>
          </p:nvSpPr>
          <p:spPr>
            <a:xfrm>
              <a:off x="5412525" y="3673475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269" y="0"/>
                  </a:moveTo>
                  <a:cubicBezTo>
                    <a:pt x="0" y="135"/>
                    <a:pt x="0" y="269"/>
                    <a:pt x="269" y="471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1" name="Google Shape;19741;p25"/>
            <p:cNvSpPr/>
            <p:nvPr/>
          </p:nvSpPr>
          <p:spPr>
            <a:xfrm>
              <a:off x="5399075" y="38146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69" y="135"/>
                    <a:pt x="135" y="269"/>
                    <a:pt x="0" y="404"/>
                  </a:cubicBezTo>
                  <a:cubicBezTo>
                    <a:pt x="135" y="269"/>
                    <a:pt x="336" y="135"/>
                    <a:pt x="404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2" name="Google Shape;19742;p25"/>
            <p:cNvSpPr/>
            <p:nvPr/>
          </p:nvSpPr>
          <p:spPr>
            <a:xfrm>
              <a:off x="5350325" y="3181025"/>
              <a:ext cx="28600" cy="40350"/>
            </a:xfrm>
            <a:custGeom>
              <a:avLst/>
              <a:gdLst/>
              <a:ahLst/>
              <a:cxnLst/>
              <a:rect l="l" t="t" r="r" b="b"/>
              <a:pathLst>
                <a:path w="1144" h="1614" extrusionOk="0">
                  <a:moveTo>
                    <a:pt x="740" y="0"/>
                  </a:moveTo>
                  <a:lnTo>
                    <a:pt x="740" y="0"/>
                  </a:lnTo>
                  <a:cubicBezTo>
                    <a:pt x="1" y="807"/>
                    <a:pt x="471" y="1211"/>
                    <a:pt x="1144" y="1614"/>
                  </a:cubicBezTo>
                  <a:cubicBezTo>
                    <a:pt x="1144" y="1076"/>
                    <a:pt x="1009" y="471"/>
                    <a:pt x="740" y="0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3" name="Google Shape;19743;p25"/>
            <p:cNvSpPr/>
            <p:nvPr/>
          </p:nvSpPr>
          <p:spPr>
            <a:xfrm>
              <a:off x="5388975" y="3270100"/>
              <a:ext cx="8450" cy="21875"/>
            </a:xfrm>
            <a:custGeom>
              <a:avLst/>
              <a:gdLst/>
              <a:ahLst/>
              <a:cxnLst/>
              <a:rect l="l" t="t" r="r" b="b"/>
              <a:pathLst>
                <a:path w="338" h="875" extrusionOk="0">
                  <a:moveTo>
                    <a:pt x="337" y="1"/>
                  </a:moveTo>
                  <a:cubicBezTo>
                    <a:pt x="1" y="269"/>
                    <a:pt x="1" y="606"/>
                    <a:pt x="337" y="874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4" name="Google Shape;19744;p25"/>
            <p:cNvSpPr/>
            <p:nvPr/>
          </p:nvSpPr>
          <p:spPr>
            <a:xfrm>
              <a:off x="5377225" y="32196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7"/>
                    <a:pt x="202" y="673"/>
                    <a:pt x="471" y="807"/>
                  </a:cubicBezTo>
                  <a:cubicBezTo>
                    <a:pt x="538" y="538"/>
                    <a:pt x="337" y="202"/>
                    <a:pt x="68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5" name="Google Shape;19745;p25"/>
            <p:cNvSpPr/>
            <p:nvPr/>
          </p:nvSpPr>
          <p:spPr>
            <a:xfrm>
              <a:off x="5388975" y="3241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1"/>
                  </a:moveTo>
                  <a:lnTo>
                    <a:pt x="1" y="404"/>
                  </a:lnTo>
                  <a:lnTo>
                    <a:pt x="404" y="4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6" name="Google Shape;19746;p25"/>
            <p:cNvSpPr/>
            <p:nvPr/>
          </p:nvSpPr>
          <p:spPr>
            <a:xfrm>
              <a:off x="5388975" y="3300350"/>
              <a:ext cx="8450" cy="11800"/>
            </a:xfrm>
            <a:custGeom>
              <a:avLst/>
              <a:gdLst/>
              <a:ahLst/>
              <a:cxnLst/>
              <a:rect l="l" t="t" r="r" b="b"/>
              <a:pathLst>
                <a:path w="338" h="472" extrusionOk="0">
                  <a:moveTo>
                    <a:pt x="337" y="1"/>
                  </a:moveTo>
                  <a:lnTo>
                    <a:pt x="1" y="471"/>
                  </a:lnTo>
                  <a:cubicBezTo>
                    <a:pt x="203" y="337"/>
                    <a:pt x="337" y="202"/>
                    <a:pt x="337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7" name="Google Shape;19747;p25"/>
            <p:cNvSpPr/>
            <p:nvPr/>
          </p:nvSpPr>
          <p:spPr>
            <a:xfrm>
              <a:off x="5385625" y="3382700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1" y="1"/>
                  </a:moveTo>
                  <a:cubicBezTo>
                    <a:pt x="202" y="135"/>
                    <a:pt x="337" y="270"/>
                    <a:pt x="471" y="404"/>
                  </a:cubicBezTo>
                  <a:cubicBezTo>
                    <a:pt x="471" y="202"/>
                    <a:pt x="269" y="1"/>
                    <a:pt x="1" y="1"/>
                  </a:cubicBezTo>
                  <a:close/>
                </a:path>
              </a:pathLst>
            </a:custGeom>
            <a:solidFill>
              <a:srgbClr val="3D7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8" name="Google Shape;19748;p25"/>
            <p:cNvSpPr/>
            <p:nvPr/>
          </p:nvSpPr>
          <p:spPr>
            <a:xfrm>
              <a:off x="5303275" y="2979350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202" y="0"/>
                  </a:moveTo>
                  <a:cubicBezTo>
                    <a:pt x="0" y="0"/>
                    <a:pt x="68" y="134"/>
                    <a:pt x="135" y="134"/>
                  </a:cubicBezTo>
                  <a:cubicBezTo>
                    <a:pt x="135" y="134"/>
                    <a:pt x="202" y="0"/>
                    <a:pt x="202" y="0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9" name="Google Shape;19749;p25"/>
            <p:cNvSpPr/>
            <p:nvPr/>
          </p:nvSpPr>
          <p:spPr>
            <a:xfrm>
              <a:off x="5383950" y="324992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202" y="1"/>
                  </a:moveTo>
                  <a:lnTo>
                    <a:pt x="202" y="1"/>
                  </a:lnTo>
                  <a:cubicBezTo>
                    <a:pt x="0" y="68"/>
                    <a:pt x="68" y="202"/>
                    <a:pt x="135" y="202"/>
                  </a:cubicBezTo>
                  <a:cubicBezTo>
                    <a:pt x="135" y="202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0" name="Google Shape;19750;p25"/>
            <p:cNvSpPr/>
            <p:nvPr/>
          </p:nvSpPr>
          <p:spPr>
            <a:xfrm>
              <a:off x="5141925" y="2552025"/>
              <a:ext cx="176500" cy="370200"/>
            </a:xfrm>
            <a:custGeom>
              <a:avLst/>
              <a:gdLst/>
              <a:ahLst/>
              <a:cxnLst/>
              <a:rect l="l" t="t" r="r" b="b"/>
              <a:pathLst>
                <a:path w="7060" h="14808" extrusionOk="0">
                  <a:moveTo>
                    <a:pt x="412" y="0"/>
                  </a:moveTo>
                  <a:cubicBezTo>
                    <a:pt x="337" y="0"/>
                    <a:pt x="269" y="51"/>
                    <a:pt x="202" y="152"/>
                  </a:cubicBezTo>
                  <a:lnTo>
                    <a:pt x="202" y="555"/>
                  </a:lnTo>
                  <a:cubicBezTo>
                    <a:pt x="68" y="622"/>
                    <a:pt x="1" y="824"/>
                    <a:pt x="1" y="1026"/>
                  </a:cubicBezTo>
                  <a:cubicBezTo>
                    <a:pt x="68" y="1160"/>
                    <a:pt x="135" y="1362"/>
                    <a:pt x="202" y="1496"/>
                  </a:cubicBezTo>
                  <a:lnTo>
                    <a:pt x="471" y="1967"/>
                  </a:lnTo>
                  <a:cubicBezTo>
                    <a:pt x="740" y="3379"/>
                    <a:pt x="1547" y="4589"/>
                    <a:pt x="1883" y="6000"/>
                  </a:cubicBezTo>
                  <a:cubicBezTo>
                    <a:pt x="1883" y="6202"/>
                    <a:pt x="1950" y="6404"/>
                    <a:pt x="1950" y="6538"/>
                  </a:cubicBezTo>
                  <a:cubicBezTo>
                    <a:pt x="2017" y="6740"/>
                    <a:pt x="2152" y="6874"/>
                    <a:pt x="2219" y="7009"/>
                  </a:cubicBezTo>
                  <a:cubicBezTo>
                    <a:pt x="2353" y="7143"/>
                    <a:pt x="2421" y="7278"/>
                    <a:pt x="2555" y="7412"/>
                  </a:cubicBezTo>
                  <a:cubicBezTo>
                    <a:pt x="3093" y="7950"/>
                    <a:pt x="2622" y="8757"/>
                    <a:pt x="2891" y="9362"/>
                  </a:cubicBezTo>
                  <a:cubicBezTo>
                    <a:pt x="4370" y="10101"/>
                    <a:pt x="3967" y="11648"/>
                    <a:pt x="4370" y="12858"/>
                  </a:cubicBezTo>
                  <a:cubicBezTo>
                    <a:pt x="5110" y="13059"/>
                    <a:pt x="5244" y="13799"/>
                    <a:pt x="5580" y="14337"/>
                  </a:cubicBezTo>
                  <a:cubicBezTo>
                    <a:pt x="5782" y="14538"/>
                    <a:pt x="5984" y="14740"/>
                    <a:pt x="6253" y="14807"/>
                  </a:cubicBezTo>
                  <a:cubicBezTo>
                    <a:pt x="6454" y="14807"/>
                    <a:pt x="6589" y="14740"/>
                    <a:pt x="6723" y="14606"/>
                  </a:cubicBezTo>
                  <a:cubicBezTo>
                    <a:pt x="7059" y="13530"/>
                    <a:pt x="5984" y="12992"/>
                    <a:pt x="5849" y="12051"/>
                  </a:cubicBezTo>
                  <a:cubicBezTo>
                    <a:pt x="5446" y="9227"/>
                    <a:pt x="3564" y="7009"/>
                    <a:pt x="2622" y="4454"/>
                  </a:cubicBezTo>
                  <a:cubicBezTo>
                    <a:pt x="2085" y="2975"/>
                    <a:pt x="1816" y="1294"/>
                    <a:pt x="673" y="152"/>
                  </a:cubicBezTo>
                  <a:cubicBezTo>
                    <a:pt x="572" y="51"/>
                    <a:pt x="488" y="0"/>
                    <a:pt x="412" y="0"/>
                  </a:cubicBezTo>
                  <a:close/>
                </a:path>
              </a:pathLst>
            </a:custGeom>
            <a:solidFill>
              <a:srgbClr val="386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1" name="Google Shape;19751;p25"/>
            <p:cNvSpPr/>
            <p:nvPr/>
          </p:nvSpPr>
          <p:spPr>
            <a:xfrm>
              <a:off x="5093175" y="2485200"/>
              <a:ext cx="65575" cy="68950"/>
            </a:xfrm>
            <a:custGeom>
              <a:avLst/>
              <a:gdLst/>
              <a:ahLst/>
              <a:cxnLst/>
              <a:rect l="l" t="t" r="r" b="b"/>
              <a:pathLst>
                <a:path w="2623" h="2758" extrusionOk="0">
                  <a:moveTo>
                    <a:pt x="539" y="1"/>
                  </a:moveTo>
                  <a:cubicBezTo>
                    <a:pt x="337" y="337"/>
                    <a:pt x="1" y="673"/>
                    <a:pt x="539" y="1211"/>
                  </a:cubicBezTo>
                  <a:cubicBezTo>
                    <a:pt x="1077" y="1682"/>
                    <a:pt x="1614" y="2220"/>
                    <a:pt x="2152" y="2757"/>
                  </a:cubicBezTo>
                  <a:lnTo>
                    <a:pt x="2623" y="2757"/>
                  </a:lnTo>
                  <a:cubicBezTo>
                    <a:pt x="2152" y="1682"/>
                    <a:pt x="1413" y="740"/>
                    <a:pt x="539" y="1"/>
                  </a:cubicBezTo>
                  <a:close/>
                </a:path>
              </a:pathLst>
            </a:custGeom>
            <a:solidFill>
              <a:srgbClr val="5684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2" name="Google Shape;19752;p25"/>
            <p:cNvSpPr/>
            <p:nvPr/>
          </p:nvSpPr>
          <p:spPr>
            <a:xfrm>
              <a:off x="5007475" y="2342350"/>
              <a:ext cx="28600" cy="42050"/>
            </a:xfrm>
            <a:custGeom>
              <a:avLst/>
              <a:gdLst/>
              <a:ahLst/>
              <a:cxnLst/>
              <a:rect l="l" t="t" r="r" b="b"/>
              <a:pathLst>
                <a:path w="1144" h="1682" extrusionOk="0">
                  <a:moveTo>
                    <a:pt x="0" y="1"/>
                  </a:moveTo>
                  <a:lnTo>
                    <a:pt x="0" y="1"/>
                  </a:lnTo>
                  <a:cubicBezTo>
                    <a:pt x="336" y="538"/>
                    <a:pt x="68" y="1547"/>
                    <a:pt x="1143" y="1681"/>
                  </a:cubicBezTo>
                  <a:cubicBezTo>
                    <a:pt x="1143" y="942"/>
                    <a:pt x="673" y="202"/>
                    <a:pt x="0" y="1"/>
                  </a:cubicBezTo>
                  <a:close/>
                </a:path>
              </a:pathLst>
            </a:custGeom>
            <a:solidFill>
              <a:srgbClr val="7D9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3" name="Google Shape;19753;p25"/>
            <p:cNvSpPr/>
            <p:nvPr/>
          </p:nvSpPr>
          <p:spPr>
            <a:xfrm>
              <a:off x="5096550" y="2473450"/>
              <a:ext cx="10100" cy="13475"/>
            </a:xfrm>
            <a:custGeom>
              <a:avLst/>
              <a:gdLst/>
              <a:ahLst/>
              <a:cxnLst/>
              <a:rect l="l" t="t" r="r" b="b"/>
              <a:pathLst>
                <a:path w="404" h="539" extrusionOk="0">
                  <a:moveTo>
                    <a:pt x="68" y="0"/>
                  </a:moveTo>
                  <a:lnTo>
                    <a:pt x="68" y="0"/>
                  </a:lnTo>
                  <a:cubicBezTo>
                    <a:pt x="0" y="202"/>
                    <a:pt x="135" y="471"/>
                    <a:pt x="337" y="538"/>
                  </a:cubicBezTo>
                  <a:cubicBezTo>
                    <a:pt x="404" y="269"/>
                    <a:pt x="269" y="68"/>
                    <a:pt x="68" y="0"/>
                  </a:cubicBezTo>
                  <a:close/>
                </a:path>
              </a:pathLst>
            </a:custGeom>
            <a:solidFill>
              <a:srgbClr val="5684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4" name="Google Shape;19754;p25"/>
            <p:cNvSpPr/>
            <p:nvPr/>
          </p:nvSpPr>
          <p:spPr>
            <a:xfrm>
              <a:off x="5041075" y="3520525"/>
              <a:ext cx="245425" cy="168100"/>
            </a:xfrm>
            <a:custGeom>
              <a:avLst/>
              <a:gdLst/>
              <a:ahLst/>
              <a:cxnLst/>
              <a:rect l="l" t="t" r="r" b="b"/>
              <a:pathLst>
                <a:path w="9817" h="6724" extrusionOk="0">
                  <a:moveTo>
                    <a:pt x="9346" y="0"/>
                  </a:moveTo>
                  <a:cubicBezTo>
                    <a:pt x="9144" y="0"/>
                    <a:pt x="8942" y="68"/>
                    <a:pt x="8808" y="135"/>
                  </a:cubicBezTo>
                  <a:cubicBezTo>
                    <a:pt x="8606" y="370"/>
                    <a:pt x="8388" y="437"/>
                    <a:pt x="8161" y="437"/>
                  </a:cubicBezTo>
                  <a:cubicBezTo>
                    <a:pt x="7934" y="437"/>
                    <a:pt x="7698" y="370"/>
                    <a:pt x="7463" y="337"/>
                  </a:cubicBezTo>
                  <a:cubicBezTo>
                    <a:pt x="7194" y="404"/>
                    <a:pt x="6993" y="471"/>
                    <a:pt x="6724" y="606"/>
                  </a:cubicBezTo>
                  <a:cubicBezTo>
                    <a:pt x="5715" y="1345"/>
                    <a:pt x="4774" y="2219"/>
                    <a:pt x="3967" y="3227"/>
                  </a:cubicBezTo>
                  <a:cubicBezTo>
                    <a:pt x="3631" y="4438"/>
                    <a:pt x="2287" y="4236"/>
                    <a:pt x="1614" y="4572"/>
                  </a:cubicBezTo>
                  <a:cubicBezTo>
                    <a:pt x="1009" y="4975"/>
                    <a:pt x="270" y="5244"/>
                    <a:pt x="1" y="6118"/>
                  </a:cubicBezTo>
                  <a:cubicBezTo>
                    <a:pt x="1" y="6387"/>
                    <a:pt x="203" y="6656"/>
                    <a:pt x="539" y="6723"/>
                  </a:cubicBezTo>
                  <a:cubicBezTo>
                    <a:pt x="1813" y="6660"/>
                    <a:pt x="3087" y="6113"/>
                    <a:pt x="4418" y="6113"/>
                  </a:cubicBezTo>
                  <a:cubicBezTo>
                    <a:pt x="4492" y="6113"/>
                    <a:pt x="4565" y="6115"/>
                    <a:pt x="4640" y="6118"/>
                  </a:cubicBezTo>
                  <a:cubicBezTo>
                    <a:pt x="5984" y="5379"/>
                    <a:pt x="7194" y="4438"/>
                    <a:pt x="8270" y="3295"/>
                  </a:cubicBezTo>
                  <a:cubicBezTo>
                    <a:pt x="8472" y="3026"/>
                    <a:pt x="8740" y="2690"/>
                    <a:pt x="9009" y="2488"/>
                  </a:cubicBezTo>
                  <a:cubicBezTo>
                    <a:pt x="9144" y="2421"/>
                    <a:pt x="9211" y="2286"/>
                    <a:pt x="9278" y="2085"/>
                  </a:cubicBezTo>
                  <a:cubicBezTo>
                    <a:pt x="9278" y="1950"/>
                    <a:pt x="9413" y="1816"/>
                    <a:pt x="9547" y="1748"/>
                  </a:cubicBezTo>
                  <a:cubicBezTo>
                    <a:pt x="9749" y="1412"/>
                    <a:pt x="9816" y="1076"/>
                    <a:pt x="9816" y="673"/>
                  </a:cubicBezTo>
                  <a:cubicBezTo>
                    <a:pt x="9749" y="337"/>
                    <a:pt x="9614" y="135"/>
                    <a:pt x="9346" y="0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5" name="Google Shape;19755;p25"/>
            <p:cNvSpPr/>
            <p:nvPr/>
          </p:nvSpPr>
          <p:spPr>
            <a:xfrm>
              <a:off x="5244450" y="3375975"/>
              <a:ext cx="163050" cy="161750"/>
            </a:xfrm>
            <a:custGeom>
              <a:avLst/>
              <a:gdLst/>
              <a:ahLst/>
              <a:cxnLst/>
              <a:rect l="l" t="t" r="r" b="b"/>
              <a:pathLst>
                <a:path w="6522" h="6470" extrusionOk="0">
                  <a:moveTo>
                    <a:pt x="5648" y="1"/>
                  </a:moveTo>
                  <a:cubicBezTo>
                    <a:pt x="3026" y="606"/>
                    <a:pt x="1614" y="2488"/>
                    <a:pt x="269" y="4572"/>
                  </a:cubicBezTo>
                  <a:cubicBezTo>
                    <a:pt x="337" y="4841"/>
                    <a:pt x="471" y="5110"/>
                    <a:pt x="135" y="5312"/>
                  </a:cubicBezTo>
                  <a:lnTo>
                    <a:pt x="0" y="5514"/>
                  </a:lnTo>
                  <a:lnTo>
                    <a:pt x="0" y="5715"/>
                  </a:lnTo>
                  <a:cubicBezTo>
                    <a:pt x="0" y="5917"/>
                    <a:pt x="135" y="5984"/>
                    <a:pt x="269" y="6051"/>
                  </a:cubicBezTo>
                  <a:cubicBezTo>
                    <a:pt x="344" y="6089"/>
                    <a:pt x="419" y="6106"/>
                    <a:pt x="492" y="6106"/>
                  </a:cubicBezTo>
                  <a:cubicBezTo>
                    <a:pt x="678" y="6106"/>
                    <a:pt x="845" y="5995"/>
                    <a:pt x="942" y="5850"/>
                  </a:cubicBezTo>
                  <a:lnTo>
                    <a:pt x="1345" y="6253"/>
                  </a:lnTo>
                  <a:cubicBezTo>
                    <a:pt x="1502" y="6410"/>
                    <a:pt x="1637" y="6470"/>
                    <a:pt x="1759" y="6470"/>
                  </a:cubicBezTo>
                  <a:cubicBezTo>
                    <a:pt x="2162" y="6470"/>
                    <a:pt x="2419" y="5815"/>
                    <a:pt x="2804" y="5815"/>
                  </a:cubicBezTo>
                  <a:cubicBezTo>
                    <a:pt x="2853" y="5815"/>
                    <a:pt x="2905" y="5826"/>
                    <a:pt x="2958" y="5850"/>
                  </a:cubicBezTo>
                  <a:cubicBezTo>
                    <a:pt x="3093" y="5715"/>
                    <a:pt x="3160" y="5514"/>
                    <a:pt x="3362" y="5446"/>
                  </a:cubicBezTo>
                  <a:cubicBezTo>
                    <a:pt x="3563" y="5110"/>
                    <a:pt x="3765" y="4841"/>
                    <a:pt x="4101" y="4640"/>
                  </a:cubicBezTo>
                  <a:cubicBezTo>
                    <a:pt x="4236" y="4505"/>
                    <a:pt x="4370" y="4371"/>
                    <a:pt x="4505" y="4303"/>
                  </a:cubicBezTo>
                  <a:cubicBezTo>
                    <a:pt x="5379" y="3833"/>
                    <a:pt x="5446" y="2757"/>
                    <a:pt x="6185" y="2219"/>
                  </a:cubicBezTo>
                  <a:cubicBezTo>
                    <a:pt x="6521" y="1682"/>
                    <a:pt x="6118" y="1211"/>
                    <a:pt x="6118" y="673"/>
                  </a:cubicBezTo>
                  <a:lnTo>
                    <a:pt x="6051" y="404"/>
                  </a:lnTo>
                  <a:cubicBezTo>
                    <a:pt x="5984" y="203"/>
                    <a:pt x="5782" y="68"/>
                    <a:pt x="5648" y="1"/>
                  </a:cubicBezTo>
                  <a:close/>
                </a:path>
              </a:pathLst>
            </a:custGeom>
            <a:solidFill>
              <a:srgbClr val="D5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6" name="Google Shape;19756;p25"/>
            <p:cNvSpPr/>
            <p:nvPr/>
          </p:nvSpPr>
          <p:spPr>
            <a:xfrm>
              <a:off x="4980575" y="3659350"/>
              <a:ext cx="176500" cy="118500"/>
            </a:xfrm>
            <a:custGeom>
              <a:avLst/>
              <a:gdLst/>
              <a:ahLst/>
              <a:cxnLst/>
              <a:rect l="l" t="t" r="r" b="b"/>
              <a:pathLst>
                <a:path w="7060" h="4740" extrusionOk="0">
                  <a:moveTo>
                    <a:pt x="6776" y="1"/>
                  </a:moveTo>
                  <a:cubicBezTo>
                    <a:pt x="6742" y="1"/>
                    <a:pt x="6702" y="9"/>
                    <a:pt x="6656" y="27"/>
                  </a:cubicBezTo>
                  <a:cubicBezTo>
                    <a:pt x="5513" y="431"/>
                    <a:pt x="4102" y="162"/>
                    <a:pt x="3026" y="969"/>
                  </a:cubicBezTo>
                  <a:cubicBezTo>
                    <a:pt x="2354" y="1238"/>
                    <a:pt x="1681" y="1170"/>
                    <a:pt x="1076" y="1506"/>
                  </a:cubicBezTo>
                  <a:cubicBezTo>
                    <a:pt x="807" y="1574"/>
                    <a:pt x="606" y="1843"/>
                    <a:pt x="606" y="2111"/>
                  </a:cubicBezTo>
                  <a:cubicBezTo>
                    <a:pt x="875" y="2918"/>
                    <a:pt x="1" y="3792"/>
                    <a:pt x="673" y="4599"/>
                  </a:cubicBezTo>
                  <a:cubicBezTo>
                    <a:pt x="756" y="4682"/>
                    <a:pt x="865" y="4739"/>
                    <a:pt x="983" y="4739"/>
                  </a:cubicBezTo>
                  <a:cubicBezTo>
                    <a:pt x="1057" y="4739"/>
                    <a:pt x="1134" y="4718"/>
                    <a:pt x="1211" y="4666"/>
                  </a:cubicBezTo>
                  <a:cubicBezTo>
                    <a:pt x="2690" y="3994"/>
                    <a:pt x="4034" y="3053"/>
                    <a:pt x="5110" y="1843"/>
                  </a:cubicBezTo>
                  <a:cubicBezTo>
                    <a:pt x="5312" y="1170"/>
                    <a:pt x="5849" y="1170"/>
                    <a:pt x="6320" y="969"/>
                  </a:cubicBezTo>
                  <a:cubicBezTo>
                    <a:pt x="6522" y="700"/>
                    <a:pt x="6858" y="767"/>
                    <a:pt x="7060" y="565"/>
                  </a:cubicBezTo>
                  <a:cubicBezTo>
                    <a:pt x="7002" y="333"/>
                    <a:pt x="6994" y="1"/>
                    <a:pt x="6776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7" name="Google Shape;19757;p25"/>
            <p:cNvSpPr/>
            <p:nvPr/>
          </p:nvSpPr>
          <p:spPr>
            <a:xfrm>
              <a:off x="5106625" y="3683550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1" y="1"/>
                  </a:moveTo>
                  <a:cubicBezTo>
                    <a:pt x="606" y="1"/>
                    <a:pt x="1" y="1"/>
                    <a:pt x="1" y="875"/>
                  </a:cubicBezTo>
                  <a:cubicBezTo>
                    <a:pt x="471" y="673"/>
                    <a:pt x="875" y="404"/>
                    <a:pt x="1211" y="1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8" name="Google Shape;19758;p25"/>
            <p:cNvSpPr/>
            <p:nvPr/>
          </p:nvSpPr>
          <p:spPr>
            <a:xfrm>
              <a:off x="5247800" y="3582700"/>
              <a:ext cx="18525" cy="20200"/>
            </a:xfrm>
            <a:custGeom>
              <a:avLst/>
              <a:gdLst/>
              <a:ahLst/>
              <a:cxnLst/>
              <a:rect l="l" t="t" r="r" b="b"/>
              <a:pathLst>
                <a:path w="741" h="808" extrusionOk="0">
                  <a:moveTo>
                    <a:pt x="740" y="1"/>
                  </a:moveTo>
                  <a:cubicBezTo>
                    <a:pt x="270" y="1"/>
                    <a:pt x="1" y="337"/>
                    <a:pt x="1" y="808"/>
                  </a:cubicBezTo>
                  <a:cubicBezTo>
                    <a:pt x="404" y="740"/>
                    <a:pt x="673" y="404"/>
                    <a:pt x="740" y="1"/>
                  </a:cubicBezTo>
                  <a:close/>
                </a:path>
              </a:pathLst>
            </a:custGeom>
            <a:solidFill>
              <a:srgbClr val="AA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9" name="Google Shape;19759;p25"/>
            <p:cNvSpPr/>
            <p:nvPr/>
          </p:nvSpPr>
          <p:spPr>
            <a:xfrm>
              <a:off x="5136875" y="3673475"/>
              <a:ext cx="20200" cy="11775"/>
            </a:xfrm>
            <a:custGeom>
              <a:avLst/>
              <a:gdLst/>
              <a:ahLst/>
              <a:cxnLst/>
              <a:rect l="l" t="t" r="r" b="b"/>
              <a:pathLst>
                <a:path w="808" h="471" extrusionOk="0">
                  <a:moveTo>
                    <a:pt x="808" y="0"/>
                  </a:moveTo>
                  <a:cubicBezTo>
                    <a:pt x="471" y="0"/>
                    <a:pt x="135" y="135"/>
                    <a:pt x="1" y="471"/>
                  </a:cubicBezTo>
                  <a:cubicBezTo>
                    <a:pt x="337" y="471"/>
                    <a:pt x="606" y="269"/>
                    <a:pt x="808" y="0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0" name="Google Shape;19760;p25"/>
            <p:cNvSpPr/>
            <p:nvPr/>
          </p:nvSpPr>
          <p:spPr>
            <a:xfrm>
              <a:off x="4992350" y="3774300"/>
              <a:ext cx="16825" cy="13475"/>
            </a:xfrm>
            <a:custGeom>
              <a:avLst/>
              <a:gdLst/>
              <a:ahLst/>
              <a:cxnLst/>
              <a:rect l="l" t="t" r="r" b="b"/>
              <a:pathLst>
                <a:path w="673" h="539" extrusionOk="0">
                  <a:moveTo>
                    <a:pt x="135" y="1"/>
                  </a:moveTo>
                  <a:cubicBezTo>
                    <a:pt x="0" y="135"/>
                    <a:pt x="0" y="270"/>
                    <a:pt x="135" y="404"/>
                  </a:cubicBezTo>
                  <a:lnTo>
                    <a:pt x="202" y="539"/>
                  </a:lnTo>
                  <a:cubicBezTo>
                    <a:pt x="404" y="472"/>
                    <a:pt x="605" y="270"/>
                    <a:pt x="673" y="68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E0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1" name="Google Shape;19761;p25"/>
            <p:cNvSpPr/>
            <p:nvPr/>
          </p:nvSpPr>
          <p:spPr>
            <a:xfrm>
              <a:off x="5146975" y="2586050"/>
              <a:ext cx="57150" cy="121050"/>
            </a:xfrm>
            <a:custGeom>
              <a:avLst/>
              <a:gdLst/>
              <a:ahLst/>
              <a:cxnLst/>
              <a:rect l="l" t="t" r="r" b="b"/>
              <a:pathLst>
                <a:path w="2286" h="4842" extrusionOk="0">
                  <a:moveTo>
                    <a:pt x="404" y="1"/>
                  </a:moveTo>
                  <a:cubicBezTo>
                    <a:pt x="538" y="807"/>
                    <a:pt x="135" y="1547"/>
                    <a:pt x="0" y="2421"/>
                  </a:cubicBezTo>
                  <a:lnTo>
                    <a:pt x="404" y="2824"/>
                  </a:lnTo>
                  <a:cubicBezTo>
                    <a:pt x="740" y="3295"/>
                    <a:pt x="672" y="4034"/>
                    <a:pt x="1210" y="4438"/>
                  </a:cubicBezTo>
                  <a:lnTo>
                    <a:pt x="1210" y="4841"/>
                  </a:lnTo>
                  <a:lnTo>
                    <a:pt x="2017" y="4774"/>
                  </a:lnTo>
                  <a:cubicBezTo>
                    <a:pt x="2084" y="4572"/>
                    <a:pt x="2286" y="4169"/>
                    <a:pt x="2151" y="4034"/>
                  </a:cubicBezTo>
                  <a:cubicBezTo>
                    <a:pt x="1278" y="2824"/>
                    <a:pt x="1210" y="1278"/>
                    <a:pt x="404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2" name="Google Shape;19762;p25"/>
            <p:cNvSpPr/>
            <p:nvPr/>
          </p:nvSpPr>
          <p:spPr>
            <a:xfrm>
              <a:off x="5257900" y="2867075"/>
              <a:ext cx="34000" cy="44625"/>
            </a:xfrm>
            <a:custGeom>
              <a:avLst/>
              <a:gdLst/>
              <a:ahLst/>
              <a:cxnLst/>
              <a:rect l="l" t="t" r="r" b="b"/>
              <a:pathLst>
                <a:path w="1360" h="1785" extrusionOk="0">
                  <a:moveTo>
                    <a:pt x="412" y="1"/>
                  </a:moveTo>
                  <a:cubicBezTo>
                    <a:pt x="297" y="1"/>
                    <a:pt x="161" y="18"/>
                    <a:pt x="0" y="54"/>
                  </a:cubicBezTo>
                  <a:cubicBezTo>
                    <a:pt x="202" y="390"/>
                    <a:pt x="269" y="726"/>
                    <a:pt x="269" y="1130"/>
                  </a:cubicBezTo>
                  <a:cubicBezTo>
                    <a:pt x="269" y="1558"/>
                    <a:pt x="438" y="1784"/>
                    <a:pt x="751" y="1784"/>
                  </a:cubicBezTo>
                  <a:cubicBezTo>
                    <a:pt x="880" y="1784"/>
                    <a:pt x="1034" y="1746"/>
                    <a:pt x="1210" y="1667"/>
                  </a:cubicBezTo>
                  <a:cubicBezTo>
                    <a:pt x="911" y="1128"/>
                    <a:pt x="1359" y="1"/>
                    <a:pt x="412" y="1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3" name="Google Shape;19763;p25"/>
            <p:cNvSpPr/>
            <p:nvPr/>
          </p:nvSpPr>
          <p:spPr>
            <a:xfrm>
              <a:off x="5200750" y="2727225"/>
              <a:ext cx="31950" cy="50450"/>
            </a:xfrm>
            <a:custGeom>
              <a:avLst/>
              <a:gdLst/>
              <a:ahLst/>
              <a:cxnLst/>
              <a:rect l="l" t="t" r="r" b="b"/>
              <a:pathLst>
                <a:path w="1278" h="2018" extrusionOk="0">
                  <a:moveTo>
                    <a:pt x="269" y="1"/>
                  </a:moveTo>
                  <a:lnTo>
                    <a:pt x="269" y="1"/>
                  </a:lnTo>
                  <a:cubicBezTo>
                    <a:pt x="337" y="673"/>
                    <a:pt x="0" y="1413"/>
                    <a:pt x="673" y="2018"/>
                  </a:cubicBezTo>
                  <a:cubicBezTo>
                    <a:pt x="1143" y="1211"/>
                    <a:pt x="1278" y="471"/>
                    <a:pt x="269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4" name="Google Shape;19764;p25"/>
            <p:cNvSpPr/>
            <p:nvPr/>
          </p:nvSpPr>
          <p:spPr>
            <a:xfrm>
              <a:off x="5132325" y="2575825"/>
              <a:ext cx="24750" cy="14400"/>
            </a:xfrm>
            <a:custGeom>
              <a:avLst/>
              <a:gdLst/>
              <a:ahLst/>
              <a:cxnLst/>
              <a:rect l="l" t="t" r="r" b="b"/>
              <a:pathLst>
                <a:path w="990" h="576" extrusionOk="0">
                  <a:moveTo>
                    <a:pt x="380" y="1"/>
                  </a:moveTo>
                  <a:cubicBezTo>
                    <a:pt x="192" y="1"/>
                    <a:pt x="0" y="35"/>
                    <a:pt x="48" y="275"/>
                  </a:cubicBezTo>
                  <a:cubicBezTo>
                    <a:pt x="134" y="505"/>
                    <a:pt x="257" y="575"/>
                    <a:pt x="396" y="575"/>
                  </a:cubicBezTo>
                  <a:cubicBezTo>
                    <a:pt x="582" y="575"/>
                    <a:pt x="797" y="448"/>
                    <a:pt x="990" y="410"/>
                  </a:cubicBezTo>
                  <a:lnTo>
                    <a:pt x="586" y="6"/>
                  </a:lnTo>
                  <a:cubicBezTo>
                    <a:pt x="529" y="6"/>
                    <a:pt x="454" y="1"/>
                    <a:pt x="380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5" name="Google Shape;19765;p25"/>
            <p:cNvSpPr/>
            <p:nvPr/>
          </p:nvSpPr>
          <p:spPr>
            <a:xfrm>
              <a:off x="5197400" y="2715475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3" y="471"/>
                  </a:moveTo>
                  <a:cubicBezTo>
                    <a:pt x="269" y="336"/>
                    <a:pt x="134" y="202"/>
                    <a:pt x="0" y="0"/>
                  </a:cubicBezTo>
                  <a:cubicBezTo>
                    <a:pt x="134" y="202"/>
                    <a:pt x="269" y="336"/>
                    <a:pt x="403" y="47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6" name="Google Shape;19766;p25"/>
            <p:cNvSpPr/>
            <p:nvPr/>
          </p:nvSpPr>
          <p:spPr>
            <a:xfrm>
              <a:off x="4990675" y="3774300"/>
              <a:ext cx="5050" cy="10125"/>
            </a:xfrm>
            <a:custGeom>
              <a:avLst/>
              <a:gdLst/>
              <a:ahLst/>
              <a:cxnLst/>
              <a:rect l="l" t="t" r="r" b="b"/>
              <a:pathLst>
                <a:path w="202" h="405" extrusionOk="0">
                  <a:moveTo>
                    <a:pt x="202" y="1"/>
                  </a:moveTo>
                  <a:cubicBezTo>
                    <a:pt x="134" y="68"/>
                    <a:pt x="134" y="68"/>
                    <a:pt x="67" y="135"/>
                  </a:cubicBezTo>
                  <a:cubicBezTo>
                    <a:pt x="0" y="270"/>
                    <a:pt x="67" y="337"/>
                    <a:pt x="202" y="404"/>
                  </a:cubicBezTo>
                  <a:cubicBezTo>
                    <a:pt x="202" y="270"/>
                    <a:pt x="202" y="135"/>
                    <a:pt x="202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7" name="Google Shape;19767;p25"/>
            <p:cNvSpPr/>
            <p:nvPr/>
          </p:nvSpPr>
          <p:spPr>
            <a:xfrm>
              <a:off x="5084775" y="3602875"/>
              <a:ext cx="70625" cy="40375"/>
            </a:xfrm>
            <a:custGeom>
              <a:avLst/>
              <a:gdLst/>
              <a:ahLst/>
              <a:cxnLst/>
              <a:rect l="l" t="t" r="r" b="b"/>
              <a:pathLst>
                <a:path w="2825" h="1615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547" y="404"/>
                    <a:pt x="740" y="942"/>
                    <a:pt x="1" y="1614"/>
                  </a:cubicBezTo>
                  <a:cubicBezTo>
                    <a:pt x="740" y="1480"/>
                    <a:pt x="1345" y="1345"/>
                    <a:pt x="2085" y="1144"/>
                  </a:cubicBezTo>
                  <a:cubicBezTo>
                    <a:pt x="2824" y="1009"/>
                    <a:pt x="2757" y="538"/>
                    <a:pt x="2488" y="1"/>
                  </a:cubicBezTo>
                  <a:close/>
                </a:path>
              </a:pathLst>
            </a:custGeom>
            <a:solidFill>
              <a:srgbClr val="B5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8" name="Google Shape;19768;p25"/>
            <p:cNvSpPr/>
            <p:nvPr/>
          </p:nvSpPr>
          <p:spPr>
            <a:xfrm>
              <a:off x="5004100" y="3673475"/>
              <a:ext cx="52125" cy="31100"/>
            </a:xfrm>
            <a:custGeom>
              <a:avLst/>
              <a:gdLst/>
              <a:ahLst/>
              <a:cxnLst/>
              <a:rect l="l" t="t" r="r" b="b"/>
              <a:pathLst>
                <a:path w="2085" h="1244" extrusionOk="0">
                  <a:moveTo>
                    <a:pt x="1682" y="0"/>
                  </a:moveTo>
                  <a:lnTo>
                    <a:pt x="1" y="1210"/>
                  </a:lnTo>
                  <a:cubicBezTo>
                    <a:pt x="135" y="1233"/>
                    <a:pt x="270" y="1244"/>
                    <a:pt x="403" y="1244"/>
                  </a:cubicBezTo>
                  <a:cubicBezTo>
                    <a:pt x="1067" y="1244"/>
                    <a:pt x="1693" y="964"/>
                    <a:pt x="2085" y="404"/>
                  </a:cubicBezTo>
                  <a:lnTo>
                    <a:pt x="1682" y="0"/>
                  </a:lnTo>
                  <a:close/>
                </a:path>
              </a:pathLst>
            </a:custGeom>
            <a:solidFill>
              <a:srgbClr val="C6D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9" name="Google Shape;19769;p25"/>
            <p:cNvSpPr/>
            <p:nvPr/>
          </p:nvSpPr>
          <p:spPr>
            <a:xfrm>
              <a:off x="5224275" y="3518850"/>
              <a:ext cx="43725" cy="27350"/>
            </a:xfrm>
            <a:custGeom>
              <a:avLst/>
              <a:gdLst/>
              <a:ahLst/>
              <a:cxnLst/>
              <a:rect l="l" t="t" r="r" b="b"/>
              <a:pathLst>
                <a:path w="1749" h="1094" extrusionOk="0">
                  <a:moveTo>
                    <a:pt x="572" y="0"/>
                  </a:moveTo>
                  <a:cubicBezTo>
                    <a:pt x="438" y="0"/>
                    <a:pt x="303" y="67"/>
                    <a:pt x="202" y="202"/>
                  </a:cubicBezTo>
                  <a:lnTo>
                    <a:pt x="135" y="202"/>
                  </a:lnTo>
                  <a:cubicBezTo>
                    <a:pt x="135" y="202"/>
                    <a:pt x="68" y="269"/>
                    <a:pt x="1" y="336"/>
                  </a:cubicBezTo>
                  <a:cubicBezTo>
                    <a:pt x="1" y="404"/>
                    <a:pt x="1" y="471"/>
                    <a:pt x="135" y="538"/>
                  </a:cubicBezTo>
                  <a:cubicBezTo>
                    <a:pt x="416" y="889"/>
                    <a:pt x="697" y="1094"/>
                    <a:pt x="978" y="1094"/>
                  </a:cubicBezTo>
                  <a:cubicBezTo>
                    <a:pt x="1235" y="1094"/>
                    <a:pt x="1492" y="923"/>
                    <a:pt x="1749" y="538"/>
                  </a:cubicBezTo>
                  <a:cubicBezTo>
                    <a:pt x="1547" y="336"/>
                    <a:pt x="1144" y="404"/>
                    <a:pt x="942" y="202"/>
                  </a:cubicBezTo>
                  <a:cubicBezTo>
                    <a:pt x="841" y="67"/>
                    <a:pt x="707" y="0"/>
                    <a:pt x="572" y="0"/>
                  </a:cubicBezTo>
                  <a:close/>
                </a:path>
              </a:pathLst>
            </a:custGeom>
            <a:solidFill>
              <a:srgbClr val="D5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0" name="Google Shape;19770;p25"/>
            <p:cNvSpPr/>
            <p:nvPr/>
          </p:nvSpPr>
          <p:spPr>
            <a:xfrm>
              <a:off x="5247800" y="3523875"/>
              <a:ext cx="21875" cy="8875"/>
            </a:xfrm>
            <a:custGeom>
              <a:avLst/>
              <a:gdLst/>
              <a:ahLst/>
              <a:cxnLst/>
              <a:rect l="l" t="t" r="r" b="b"/>
              <a:pathLst>
                <a:path w="875" h="355" extrusionOk="0">
                  <a:moveTo>
                    <a:pt x="1" y="1"/>
                  </a:moveTo>
                  <a:cubicBezTo>
                    <a:pt x="168" y="224"/>
                    <a:pt x="381" y="354"/>
                    <a:pt x="641" y="354"/>
                  </a:cubicBezTo>
                  <a:cubicBezTo>
                    <a:pt x="694" y="354"/>
                    <a:pt x="750" y="349"/>
                    <a:pt x="808" y="337"/>
                  </a:cubicBezTo>
                  <a:cubicBezTo>
                    <a:pt x="808" y="203"/>
                    <a:pt x="808" y="68"/>
                    <a:pt x="875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1" name="Google Shape;19771;p25"/>
            <p:cNvSpPr/>
            <p:nvPr/>
          </p:nvSpPr>
          <p:spPr>
            <a:xfrm>
              <a:off x="5214200" y="3523875"/>
              <a:ext cx="13475" cy="17275"/>
            </a:xfrm>
            <a:custGeom>
              <a:avLst/>
              <a:gdLst/>
              <a:ahLst/>
              <a:cxnLst/>
              <a:rect l="l" t="t" r="r" b="b"/>
              <a:pathLst>
                <a:path w="539" h="691" extrusionOk="0">
                  <a:moveTo>
                    <a:pt x="538" y="1"/>
                  </a:moveTo>
                  <a:cubicBezTo>
                    <a:pt x="269" y="135"/>
                    <a:pt x="68" y="404"/>
                    <a:pt x="0" y="673"/>
                  </a:cubicBezTo>
                  <a:cubicBezTo>
                    <a:pt x="36" y="685"/>
                    <a:pt x="72" y="691"/>
                    <a:pt x="107" y="691"/>
                  </a:cubicBezTo>
                  <a:cubicBezTo>
                    <a:pt x="271" y="691"/>
                    <a:pt x="427" y="570"/>
                    <a:pt x="538" y="404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2" name="Google Shape;19772;p25"/>
            <p:cNvSpPr/>
            <p:nvPr/>
          </p:nvSpPr>
          <p:spPr>
            <a:xfrm>
              <a:off x="5229325" y="3510450"/>
              <a:ext cx="18500" cy="11775"/>
            </a:xfrm>
            <a:custGeom>
              <a:avLst/>
              <a:gdLst/>
              <a:ahLst/>
              <a:cxnLst/>
              <a:rect l="l" t="t" r="r" b="b"/>
              <a:pathLst>
                <a:path w="740" h="471" extrusionOk="0">
                  <a:moveTo>
                    <a:pt x="740" y="0"/>
                  </a:moveTo>
                  <a:cubicBezTo>
                    <a:pt x="404" y="0"/>
                    <a:pt x="135" y="202"/>
                    <a:pt x="0" y="471"/>
                  </a:cubicBezTo>
                  <a:lnTo>
                    <a:pt x="740" y="471"/>
                  </a:lnTo>
                  <a:cubicBezTo>
                    <a:pt x="740" y="336"/>
                    <a:pt x="740" y="202"/>
                    <a:pt x="740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3" name="Google Shape;19773;p25"/>
            <p:cNvSpPr/>
            <p:nvPr/>
          </p:nvSpPr>
          <p:spPr>
            <a:xfrm>
              <a:off x="5247800" y="3502025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270" y="1"/>
                  </a:moveTo>
                  <a:cubicBezTo>
                    <a:pt x="135" y="68"/>
                    <a:pt x="1" y="203"/>
                    <a:pt x="1" y="404"/>
                  </a:cubicBezTo>
                  <a:lnTo>
                    <a:pt x="539" y="270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4" name="Google Shape;19774;p25"/>
            <p:cNvSpPr/>
            <p:nvPr/>
          </p:nvSpPr>
          <p:spPr>
            <a:xfrm>
              <a:off x="5111675" y="2642300"/>
              <a:ext cx="42050" cy="73200"/>
            </a:xfrm>
            <a:custGeom>
              <a:avLst/>
              <a:gdLst/>
              <a:ahLst/>
              <a:cxnLst/>
              <a:rect l="l" t="t" r="r" b="b"/>
              <a:pathLst>
                <a:path w="1682" h="2928" extrusionOk="0">
                  <a:moveTo>
                    <a:pt x="793" y="1"/>
                  </a:moveTo>
                  <a:cubicBezTo>
                    <a:pt x="568" y="1"/>
                    <a:pt x="379" y="111"/>
                    <a:pt x="269" y="440"/>
                  </a:cubicBezTo>
                  <a:cubicBezTo>
                    <a:pt x="0" y="1381"/>
                    <a:pt x="202" y="1919"/>
                    <a:pt x="1681" y="2927"/>
                  </a:cubicBezTo>
                  <a:cubicBezTo>
                    <a:pt x="807" y="1784"/>
                    <a:pt x="1479" y="978"/>
                    <a:pt x="1412" y="171"/>
                  </a:cubicBezTo>
                  <a:cubicBezTo>
                    <a:pt x="1197" y="79"/>
                    <a:pt x="982" y="1"/>
                    <a:pt x="793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5" name="Google Shape;19775;p25"/>
            <p:cNvSpPr/>
            <p:nvPr/>
          </p:nvSpPr>
          <p:spPr>
            <a:xfrm>
              <a:off x="5150325" y="2656650"/>
              <a:ext cx="26925" cy="40350"/>
            </a:xfrm>
            <a:custGeom>
              <a:avLst/>
              <a:gdLst/>
              <a:ahLst/>
              <a:cxnLst/>
              <a:rect l="l" t="t" r="r" b="b"/>
              <a:pathLst>
                <a:path w="1077" h="1614" extrusionOk="0">
                  <a:moveTo>
                    <a:pt x="270" y="0"/>
                  </a:moveTo>
                  <a:lnTo>
                    <a:pt x="270" y="0"/>
                  </a:lnTo>
                  <a:cubicBezTo>
                    <a:pt x="337" y="605"/>
                    <a:pt x="1" y="1479"/>
                    <a:pt x="1076" y="1614"/>
                  </a:cubicBezTo>
                  <a:cubicBezTo>
                    <a:pt x="1076" y="941"/>
                    <a:pt x="740" y="404"/>
                    <a:pt x="270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6" name="Google Shape;19776;p25"/>
            <p:cNvSpPr/>
            <p:nvPr/>
          </p:nvSpPr>
          <p:spPr>
            <a:xfrm>
              <a:off x="4972175" y="2382700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874" y="0"/>
                  </a:moveTo>
                  <a:lnTo>
                    <a:pt x="874" y="0"/>
                  </a:lnTo>
                  <a:cubicBezTo>
                    <a:pt x="337" y="403"/>
                    <a:pt x="68" y="1008"/>
                    <a:pt x="1" y="1614"/>
                  </a:cubicBezTo>
                  <a:cubicBezTo>
                    <a:pt x="606" y="1277"/>
                    <a:pt x="942" y="672"/>
                    <a:pt x="874" y="0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7" name="Google Shape;19777;p25"/>
            <p:cNvSpPr/>
            <p:nvPr/>
          </p:nvSpPr>
          <p:spPr>
            <a:xfrm>
              <a:off x="5106625" y="28835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202"/>
                  </a:lnTo>
                  <a:lnTo>
                    <a:pt x="135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8" name="Google Shape;19778;p25"/>
            <p:cNvSpPr/>
            <p:nvPr/>
          </p:nvSpPr>
          <p:spPr>
            <a:xfrm>
              <a:off x="5056200" y="2646550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1" y="1"/>
                  </a:moveTo>
                  <a:cubicBezTo>
                    <a:pt x="30" y="87"/>
                    <a:pt x="59" y="112"/>
                    <a:pt x="82" y="112"/>
                  </a:cubicBezTo>
                  <a:cubicBezTo>
                    <a:pt x="113" y="112"/>
                    <a:pt x="135" y="68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9" name="Google Shape;19779;p25"/>
            <p:cNvSpPr/>
            <p:nvPr/>
          </p:nvSpPr>
          <p:spPr>
            <a:xfrm>
              <a:off x="4341925" y="1727100"/>
              <a:ext cx="445400" cy="456225"/>
            </a:xfrm>
            <a:custGeom>
              <a:avLst/>
              <a:gdLst/>
              <a:ahLst/>
              <a:cxnLst/>
              <a:rect l="l" t="t" r="r" b="b"/>
              <a:pathLst>
                <a:path w="17816" h="18249" extrusionOk="0">
                  <a:moveTo>
                    <a:pt x="11914" y="0"/>
                  </a:moveTo>
                  <a:cubicBezTo>
                    <a:pt x="11122" y="0"/>
                    <a:pt x="10738" y="632"/>
                    <a:pt x="10353" y="1081"/>
                  </a:cubicBezTo>
                  <a:cubicBezTo>
                    <a:pt x="9278" y="2291"/>
                    <a:pt x="8404" y="3635"/>
                    <a:pt x="7462" y="4846"/>
                  </a:cubicBezTo>
                  <a:cubicBezTo>
                    <a:pt x="7328" y="5047"/>
                    <a:pt x="7261" y="5182"/>
                    <a:pt x="7126" y="5316"/>
                  </a:cubicBezTo>
                  <a:cubicBezTo>
                    <a:pt x="6992" y="5451"/>
                    <a:pt x="6925" y="5585"/>
                    <a:pt x="6790" y="5719"/>
                  </a:cubicBezTo>
                  <a:cubicBezTo>
                    <a:pt x="6387" y="6392"/>
                    <a:pt x="5916" y="6997"/>
                    <a:pt x="5311" y="7535"/>
                  </a:cubicBezTo>
                  <a:cubicBezTo>
                    <a:pt x="3429" y="9148"/>
                    <a:pt x="2084" y="11299"/>
                    <a:pt x="538" y="13182"/>
                  </a:cubicBezTo>
                  <a:cubicBezTo>
                    <a:pt x="269" y="13451"/>
                    <a:pt x="67" y="13854"/>
                    <a:pt x="67" y="14257"/>
                  </a:cubicBezTo>
                  <a:cubicBezTo>
                    <a:pt x="0" y="14728"/>
                    <a:pt x="269" y="15266"/>
                    <a:pt x="740" y="15535"/>
                  </a:cubicBezTo>
                  <a:cubicBezTo>
                    <a:pt x="887" y="15633"/>
                    <a:pt x="1107" y="15696"/>
                    <a:pt x="1320" y="15696"/>
                  </a:cubicBezTo>
                  <a:cubicBezTo>
                    <a:pt x="1397" y="15696"/>
                    <a:pt x="1474" y="15687"/>
                    <a:pt x="1546" y="15669"/>
                  </a:cubicBezTo>
                  <a:cubicBezTo>
                    <a:pt x="1937" y="15626"/>
                    <a:pt x="2244" y="15105"/>
                    <a:pt x="2612" y="15105"/>
                  </a:cubicBezTo>
                  <a:cubicBezTo>
                    <a:pt x="2813" y="15105"/>
                    <a:pt x="3033" y="15261"/>
                    <a:pt x="3294" y="15736"/>
                  </a:cubicBezTo>
                  <a:cubicBezTo>
                    <a:pt x="3383" y="15896"/>
                    <a:pt x="3490" y="15962"/>
                    <a:pt x="3604" y="15962"/>
                  </a:cubicBezTo>
                  <a:cubicBezTo>
                    <a:pt x="3925" y="15962"/>
                    <a:pt x="4306" y="15443"/>
                    <a:pt x="4504" y="14997"/>
                  </a:cubicBezTo>
                  <a:cubicBezTo>
                    <a:pt x="4504" y="14863"/>
                    <a:pt x="4437" y="14795"/>
                    <a:pt x="4437" y="14661"/>
                  </a:cubicBezTo>
                  <a:lnTo>
                    <a:pt x="4437" y="14661"/>
                  </a:lnTo>
                  <a:cubicBezTo>
                    <a:pt x="4504" y="14728"/>
                    <a:pt x="4572" y="14863"/>
                    <a:pt x="4639" y="14997"/>
                  </a:cubicBezTo>
                  <a:cubicBezTo>
                    <a:pt x="5378" y="15468"/>
                    <a:pt x="5849" y="16342"/>
                    <a:pt x="6790" y="16610"/>
                  </a:cubicBezTo>
                  <a:cubicBezTo>
                    <a:pt x="7215" y="16688"/>
                    <a:pt x="7661" y="16853"/>
                    <a:pt x="8067" y="16853"/>
                  </a:cubicBezTo>
                  <a:cubicBezTo>
                    <a:pt x="8367" y="16853"/>
                    <a:pt x="8645" y="16762"/>
                    <a:pt x="8874" y="16476"/>
                  </a:cubicBezTo>
                  <a:cubicBezTo>
                    <a:pt x="9412" y="15871"/>
                    <a:pt x="9143" y="15131"/>
                    <a:pt x="8672" y="14526"/>
                  </a:cubicBezTo>
                  <a:cubicBezTo>
                    <a:pt x="8605" y="14392"/>
                    <a:pt x="8471" y="14325"/>
                    <a:pt x="8404" y="14190"/>
                  </a:cubicBezTo>
                  <a:lnTo>
                    <a:pt x="8404" y="14190"/>
                  </a:lnTo>
                  <a:cubicBezTo>
                    <a:pt x="8538" y="14257"/>
                    <a:pt x="8605" y="14392"/>
                    <a:pt x="8672" y="14459"/>
                  </a:cubicBezTo>
                  <a:cubicBezTo>
                    <a:pt x="9681" y="15468"/>
                    <a:pt x="9009" y="17283"/>
                    <a:pt x="10555" y="17955"/>
                  </a:cubicBezTo>
                  <a:cubicBezTo>
                    <a:pt x="10658" y="18160"/>
                    <a:pt x="10878" y="18248"/>
                    <a:pt x="11096" y="18248"/>
                  </a:cubicBezTo>
                  <a:cubicBezTo>
                    <a:pt x="11164" y="18248"/>
                    <a:pt x="11231" y="18240"/>
                    <a:pt x="11294" y="18224"/>
                  </a:cubicBezTo>
                  <a:cubicBezTo>
                    <a:pt x="11630" y="17955"/>
                    <a:pt x="11832" y="17484"/>
                    <a:pt x="11765" y="17014"/>
                  </a:cubicBezTo>
                  <a:cubicBezTo>
                    <a:pt x="11294" y="16342"/>
                    <a:pt x="11294" y="16274"/>
                    <a:pt x="11563" y="16207"/>
                  </a:cubicBezTo>
                  <a:cubicBezTo>
                    <a:pt x="12303" y="15400"/>
                    <a:pt x="13782" y="14997"/>
                    <a:pt x="12908" y="13249"/>
                  </a:cubicBezTo>
                  <a:cubicBezTo>
                    <a:pt x="12572" y="12510"/>
                    <a:pt x="13580" y="11972"/>
                    <a:pt x="14118" y="11568"/>
                  </a:cubicBezTo>
                  <a:cubicBezTo>
                    <a:pt x="14156" y="11530"/>
                    <a:pt x="14186" y="11514"/>
                    <a:pt x="14210" y="11514"/>
                  </a:cubicBezTo>
                  <a:cubicBezTo>
                    <a:pt x="14358" y="11514"/>
                    <a:pt x="14300" y="12125"/>
                    <a:pt x="14589" y="12241"/>
                  </a:cubicBezTo>
                  <a:cubicBezTo>
                    <a:pt x="14783" y="12318"/>
                    <a:pt x="14977" y="12396"/>
                    <a:pt x="15158" y="12396"/>
                  </a:cubicBezTo>
                  <a:cubicBezTo>
                    <a:pt x="15290" y="12396"/>
                    <a:pt x="15416" y="12354"/>
                    <a:pt x="15530" y="12241"/>
                  </a:cubicBezTo>
                  <a:cubicBezTo>
                    <a:pt x="16135" y="11568"/>
                    <a:pt x="17143" y="11770"/>
                    <a:pt x="17748" y="11031"/>
                  </a:cubicBezTo>
                  <a:cubicBezTo>
                    <a:pt x="17815" y="10829"/>
                    <a:pt x="17815" y="10694"/>
                    <a:pt x="17815" y="10493"/>
                  </a:cubicBezTo>
                  <a:cubicBezTo>
                    <a:pt x="17748" y="10157"/>
                    <a:pt x="17547" y="9820"/>
                    <a:pt x="17412" y="9417"/>
                  </a:cubicBezTo>
                  <a:cubicBezTo>
                    <a:pt x="17009" y="8005"/>
                    <a:pt x="15731" y="7064"/>
                    <a:pt x="15328" y="5652"/>
                  </a:cubicBezTo>
                  <a:lnTo>
                    <a:pt x="12034" y="5"/>
                  </a:lnTo>
                  <a:cubicBezTo>
                    <a:pt x="11993" y="2"/>
                    <a:pt x="11953" y="0"/>
                    <a:pt x="11914" y="0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0" name="Google Shape;19780;p25"/>
            <p:cNvSpPr/>
            <p:nvPr/>
          </p:nvSpPr>
          <p:spPr>
            <a:xfrm>
              <a:off x="4837725" y="2096825"/>
              <a:ext cx="314300" cy="518325"/>
            </a:xfrm>
            <a:custGeom>
              <a:avLst/>
              <a:gdLst/>
              <a:ahLst/>
              <a:cxnLst/>
              <a:rect l="l" t="t" r="r" b="b"/>
              <a:pathLst>
                <a:path w="12572" h="20733" extrusionOk="0">
                  <a:moveTo>
                    <a:pt x="445" y="0"/>
                  </a:moveTo>
                  <a:cubicBezTo>
                    <a:pt x="382" y="0"/>
                    <a:pt x="321" y="22"/>
                    <a:pt x="269" y="74"/>
                  </a:cubicBezTo>
                  <a:cubicBezTo>
                    <a:pt x="68" y="275"/>
                    <a:pt x="0" y="544"/>
                    <a:pt x="0" y="813"/>
                  </a:cubicBezTo>
                  <a:cubicBezTo>
                    <a:pt x="68" y="947"/>
                    <a:pt x="135" y="1149"/>
                    <a:pt x="202" y="1284"/>
                  </a:cubicBezTo>
                  <a:cubicBezTo>
                    <a:pt x="605" y="2292"/>
                    <a:pt x="1076" y="3233"/>
                    <a:pt x="1614" y="4174"/>
                  </a:cubicBezTo>
                  <a:cubicBezTo>
                    <a:pt x="1748" y="4242"/>
                    <a:pt x="1883" y="4376"/>
                    <a:pt x="2017" y="4443"/>
                  </a:cubicBezTo>
                  <a:cubicBezTo>
                    <a:pt x="2420" y="4443"/>
                    <a:pt x="2488" y="4712"/>
                    <a:pt x="2488" y="5116"/>
                  </a:cubicBezTo>
                  <a:cubicBezTo>
                    <a:pt x="2689" y="5788"/>
                    <a:pt x="2084" y="6864"/>
                    <a:pt x="3026" y="7200"/>
                  </a:cubicBezTo>
                  <a:cubicBezTo>
                    <a:pt x="4168" y="7536"/>
                    <a:pt x="4975" y="8611"/>
                    <a:pt x="4975" y="9822"/>
                  </a:cubicBezTo>
                  <a:cubicBezTo>
                    <a:pt x="5244" y="10494"/>
                    <a:pt x="5647" y="11099"/>
                    <a:pt x="6118" y="11704"/>
                  </a:cubicBezTo>
                  <a:cubicBezTo>
                    <a:pt x="7664" y="13654"/>
                    <a:pt x="8538" y="16007"/>
                    <a:pt x="8605" y="18427"/>
                  </a:cubicBezTo>
                  <a:cubicBezTo>
                    <a:pt x="8673" y="19368"/>
                    <a:pt x="9278" y="20242"/>
                    <a:pt x="10152" y="20578"/>
                  </a:cubicBezTo>
                  <a:cubicBezTo>
                    <a:pt x="10333" y="20687"/>
                    <a:pt x="10473" y="20733"/>
                    <a:pt x="10583" y="20733"/>
                  </a:cubicBezTo>
                  <a:cubicBezTo>
                    <a:pt x="11087" y="20733"/>
                    <a:pt x="10976" y="19778"/>
                    <a:pt x="11362" y="19502"/>
                  </a:cubicBezTo>
                  <a:cubicBezTo>
                    <a:pt x="11698" y="19301"/>
                    <a:pt x="12034" y="19099"/>
                    <a:pt x="12370" y="18897"/>
                  </a:cubicBezTo>
                  <a:cubicBezTo>
                    <a:pt x="12505" y="18763"/>
                    <a:pt x="12572" y="18561"/>
                    <a:pt x="12572" y="18360"/>
                  </a:cubicBezTo>
                  <a:cubicBezTo>
                    <a:pt x="12169" y="17284"/>
                    <a:pt x="10958" y="16746"/>
                    <a:pt x="10757" y="15536"/>
                  </a:cubicBezTo>
                  <a:cubicBezTo>
                    <a:pt x="10622" y="15334"/>
                    <a:pt x="10488" y="15200"/>
                    <a:pt x="10421" y="14998"/>
                  </a:cubicBezTo>
                  <a:cubicBezTo>
                    <a:pt x="9278" y="13990"/>
                    <a:pt x="9009" y="12443"/>
                    <a:pt x="7933" y="11502"/>
                  </a:cubicBezTo>
                  <a:cubicBezTo>
                    <a:pt x="7395" y="11032"/>
                    <a:pt x="7328" y="10292"/>
                    <a:pt x="6790" y="9822"/>
                  </a:cubicBezTo>
                  <a:cubicBezTo>
                    <a:pt x="6252" y="8477"/>
                    <a:pt x="5513" y="7200"/>
                    <a:pt x="4572" y="6191"/>
                  </a:cubicBezTo>
                  <a:cubicBezTo>
                    <a:pt x="4236" y="5653"/>
                    <a:pt x="3899" y="5183"/>
                    <a:pt x="3631" y="4645"/>
                  </a:cubicBezTo>
                  <a:cubicBezTo>
                    <a:pt x="2757" y="3099"/>
                    <a:pt x="1748" y="1620"/>
                    <a:pt x="740" y="141"/>
                  </a:cubicBezTo>
                  <a:cubicBezTo>
                    <a:pt x="657" y="58"/>
                    <a:pt x="548" y="0"/>
                    <a:pt x="445" y="0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1" name="Google Shape;19781;p25"/>
            <p:cNvSpPr/>
            <p:nvPr/>
          </p:nvSpPr>
          <p:spPr>
            <a:xfrm>
              <a:off x="4471325" y="1678475"/>
              <a:ext cx="171450" cy="195875"/>
            </a:xfrm>
            <a:custGeom>
              <a:avLst/>
              <a:gdLst/>
              <a:ahLst/>
              <a:cxnLst/>
              <a:rect l="l" t="t" r="r" b="b"/>
              <a:pathLst>
                <a:path w="6858" h="7835" extrusionOk="0">
                  <a:moveTo>
                    <a:pt x="5782" y="0"/>
                  </a:moveTo>
                  <a:cubicBezTo>
                    <a:pt x="4505" y="404"/>
                    <a:pt x="3496" y="1278"/>
                    <a:pt x="2824" y="2421"/>
                  </a:cubicBezTo>
                  <a:cubicBezTo>
                    <a:pt x="2488" y="3026"/>
                    <a:pt x="2690" y="3967"/>
                    <a:pt x="1614" y="4034"/>
                  </a:cubicBezTo>
                  <a:cubicBezTo>
                    <a:pt x="1345" y="4505"/>
                    <a:pt x="1278" y="5244"/>
                    <a:pt x="807" y="5580"/>
                  </a:cubicBezTo>
                  <a:cubicBezTo>
                    <a:pt x="404" y="5917"/>
                    <a:pt x="1" y="6253"/>
                    <a:pt x="337" y="6858"/>
                  </a:cubicBezTo>
                  <a:cubicBezTo>
                    <a:pt x="655" y="7388"/>
                    <a:pt x="1015" y="7835"/>
                    <a:pt x="1582" y="7835"/>
                  </a:cubicBezTo>
                  <a:cubicBezTo>
                    <a:pt x="1734" y="7835"/>
                    <a:pt x="1900" y="7803"/>
                    <a:pt x="2085" y="7732"/>
                  </a:cubicBezTo>
                  <a:cubicBezTo>
                    <a:pt x="2152" y="7530"/>
                    <a:pt x="2354" y="7328"/>
                    <a:pt x="2555" y="7328"/>
                  </a:cubicBezTo>
                  <a:cubicBezTo>
                    <a:pt x="3765" y="5379"/>
                    <a:pt x="5244" y="3564"/>
                    <a:pt x="6858" y="1950"/>
                  </a:cubicBezTo>
                  <a:cubicBezTo>
                    <a:pt x="6791" y="1143"/>
                    <a:pt x="6387" y="471"/>
                    <a:pt x="5782" y="0"/>
                  </a:cubicBezTo>
                  <a:close/>
                </a:path>
              </a:pathLst>
            </a:custGeom>
            <a:solidFill>
              <a:srgbClr val="DCD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2" name="Google Shape;19782;p25"/>
            <p:cNvSpPr/>
            <p:nvPr/>
          </p:nvSpPr>
          <p:spPr>
            <a:xfrm>
              <a:off x="4558725" y="4803675"/>
              <a:ext cx="247075" cy="79925"/>
            </a:xfrm>
            <a:custGeom>
              <a:avLst/>
              <a:gdLst/>
              <a:ahLst/>
              <a:cxnLst/>
              <a:rect l="l" t="t" r="r" b="b"/>
              <a:pathLst>
                <a:path w="9883" h="3197" extrusionOk="0">
                  <a:moveTo>
                    <a:pt x="9324" y="0"/>
                  </a:moveTo>
                  <a:cubicBezTo>
                    <a:pt x="8023" y="0"/>
                    <a:pt x="6902" y="590"/>
                    <a:pt x="5782" y="1180"/>
                  </a:cubicBezTo>
                  <a:cubicBezTo>
                    <a:pt x="5379" y="1449"/>
                    <a:pt x="4975" y="1314"/>
                    <a:pt x="4505" y="1449"/>
                  </a:cubicBezTo>
                  <a:cubicBezTo>
                    <a:pt x="4370" y="1449"/>
                    <a:pt x="4169" y="1449"/>
                    <a:pt x="4034" y="1516"/>
                  </a:cubicBezTo>
                  <a:lnTo>
                    <a:pt x="3564" y="1583"/>
                  </a:lnTo>
                  <a:cubicBezTo>
                    <a:pt x="3295" y="1650"/>
                    <a:pt x="3093" y="1717"/>
                    <a:pt x="2891" y="1785"/>
                  </a:cubicBezTo>
                  <a:cubicBezTo>
                    <a:pt x="2488" y="1919"/>
                    <a:pt x="2085" y="1986"/>
                    <a:pt x="1748" y="1986"/>
                  </a:cubicBezTo>
                  <a:cubicBezTo>
                    <a:pt x="1479" y="1986"/>
                    <a:pt x="1278" y="2054"/>
                    <a:pt x="1009" y="2121"/>
                  </a:cubicBezTo>
                  <a:cubicBezTo>
                    <a:pt x="740" y="2255"/>
                    <a:pt x="471" y="2390"/>
                    <a:pt x="202" y="2591"/>
                  </a:cubicBezTo>
                  <a:cubicBezTo>
                    <a:pt x="68" y="2726"/>
                    <a:pt x="0" y="2860"/>
                    <a:pt x="0" y="2995"/>
                  </a:cubicBezTo>
                  <a:lnTo>
                    <a:pt x="135" y="3196"/>
                  </a:lnTo>
                  <a:cubicBezTo>
                    <a:pt x="3564" y="2793"/>
                    <a:pt x="6858" y="1717"/>
                    <a:pt x="9883" y="37"/>
                  </a:cubicBezTo>
                  <a:cubicBezTo>
                    <a:pt x="9693" y="12"/>
                    <a:pt x="9507" y="0"/>
                    <a:pt x="9324" y="0"/>
                  </a:cubicBezTo>
                  <a:close/>
                </a:path>
              </a:pathLst>
            </a:custGeom>
            <a:solidFill>
              <a:srgbClr val="4A8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3" name="Google Shape;19783;p25"/>
            <p:cNvSpPr/>
            <p:nvPr/>
          </p:nvSpPr>
          <p:spPr>
            <a:xfrm>
              <a:off x="4368800" y="4847550"/>
              <a:ext cx="193300" cy="39825"/>
            </a:xfrm>
            <a:custGeom>
              <a:avLst/>
              <a:gdLst/>
              <a:ahLst/>
              <a:cxnLst/>
              <a:rect l="l" t="t" r="r" b="b"/>
              <a:pathLst>
                <a:path w="7732" h="1593" extrusionOk="0">
                  <a:moveTo>
                    <a:pt x="970" y="0"/>
                  </a:moveTo>
                  <a:cubicBezTo>
                    <a:pt x="820" y="0"/>
                    <a:pt x="656" y="47"/>
                    <a:pt x="471" y="164"/>
                  </a:cubicBezTo>
                  <a:lnTo>
                    <a:pt x="1" y="635"/>
                  </a:lnTo>
                  <a:cubicBezTo>
                    <a:pt x="1614" y="1038"/>
                    <a:pt x="3228" y="1307"/>
                    <a:pt x="4841" y="1441"/>
                  </a:cubicBezTo>
                  <a:cubicBezTo>
                    <a:pt x="5312" y="1542"/>
                    <a:pt x="5799" y="1593"/>
                    <a:pt x="6287" y="1593"/>
                  </a:cubicBezTo>
                  <a:cubicBezTo>
                    <a:pt x="6774" y="1593"/>
                    <a:pt x="7261" y="1542"/>
                    <a:pt x="7732" y="1441"/>
                  </a:cubicBezTo>
                  <a:lnTo>
                    <a:pt x="7732" y="1038"/>
                  </a:lnTo>
                  <a:cubicBezTo>
                    <a:pt x="7698" y="1005"/>
                    <a:pt x="7648" y="988"/>
                    <a:pt x="7589" y="988"/>
                  </a:cubicBezTo>
                  <a:cubicBezTo>
                    <a:pt x="7530" y="988"/>
                    <a:pt x="7463" y="1005"/>
                    <a:pt x="7396" y="1038"/>
                  </a:cubicBezTo>
                  <a:lnTo>
                    <a:pt x="6992" y="1038"/>
                  </a:lnTo>
                  <a:cubicBezTo>
                    <a:pt x="6858" y="904"/>
                    <a:pt x="6724" y="769"/>
                    <a:pt x="6589" y="635"/>
                  </a:cubicBezTo>
                  <a:cubicBezTo>
                    <a:pt x="6455" y="500"/>
                    <a:pt x="6320" y="366"/>
                    <a:pt x="6186" y="231"/>
                  </a:cubicBezTo>
                  <a:cubicBezTo>
                    <a:pt x="5648" y="568"/>
                    <a:pt x="4976" y="500"/>
                    <a:pt x="4505" y="971"/>
                  </a:cubicBezTo>
                  <a:lnTo>
                    <a:pt x="3765" y="971"/>
                  </a:lnTo>
                  <a:cubicBezTo>
                    <a:pt x="3631" y="904"/>
                    <a:pt x="3497" y="769"/>
                    <a:pt x="3362" y="635"/>
                  </a:cubicBezTo>
                  <a:cubicBezTo>
                    <a:pt x="3218" y="491"/>
                    <a:pt x="3055" y="424"/>
                    <a:pt x="2893" y="424"/>
                  </a:cubicBezTo>
                  <a:cubicBezTo>
                    <a:pt x="2752" y="424"/>
                    <a:pt x="2613" y="474"/>
                    <a:pt x="2488" y="568"/>
                  </a:cubicBezTo>
                  <a:lnTo>
                    <a:pt x="2152" y="568"/>
                  </a:lnTo>
                  <a:cubicBezTo>
                    <a:pt x="1749" y="416"/>
                    <a:pt x="1421" y="0"/>
                    <a:pt x="970" y="0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4" name="Google Shape;19784;p25"/>
            <p:cNvSpPr/>
            <p:nvPr/>
          </p:nvSpPr>
          <p:spPr>
            <a:xfrm>
              <a:off x="4778900" y="1969225"/>
              <a:ext cx="77325" cy="131125"/>
            </a:xfrm>
            <a:custGeom>
              <a:avLst/>
              <a:gdLst/>
              <a:ahLst/>
              <a:cxnLst/>
              <a:rect l="l" t="t" r="r" b="b"/>
              <a:pathLst>
                <a:path w="3093" h="5245" extrusionOk="0">
                  <a:moveTo>
                    <a:pt x="269" y="1"/>
                  </a:moveTo>
                  <a:lnTo>
                    <a:pt x="68" y="203"/>
                  </a:lnTo>
                  <a:cubicBezTo>
                    <a:pt x="0" y="404"/>
                    <a:pt x="68" y="673"/>
                    <a:pt x="202" y="875"/>
                  </a:cubicBezTo>
                  <a:cubicBezTo>
                    <a:pt x="605" y="2488"/>
                    <a:pt x="1479" y="4035"/>
                    <a:pt x="2622" y="5245"/>
                  </a:cubicBezTo>
                  <a:lnTo>
                    <a:pt x="3093" y="5245"/>
                  </a:lnTo>
                  <a:cubicBezTo>
                    <a:pt x="2757" y="3228"/>
                    <a:pt x="1748" y="1413"/>
                    <a:pt x="269" y="1"/>
                  </a:cubicBezTo>
                  <a:close/>
                </a:path>
              </a:pathLst>
            </a:custGeom>
            <a:solidFill>
              <a:srgbClr val="61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5" name="Google Shape;19785;p25"/>
            <p:cNvSpPr/>
            <p:nvPr/>
          </p:nvSpPr>
          <p:spPr>
            <a:xfrm>
              <a:off x="4723425" y="1868400"/>
              <a:ext cx="62225" cy="105900"/>
            </a:xfrm>
            <a:custGeom>
              <a:avLst/>
              <a:gdLst/>
              <a:ahLst/>
              <a:cxnLst/>
              <a:rect l="l" t="t" r="r" b="b"/>
              <a:pathLst>
                <a:path w="2489" h="4236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1681"/>
                    <a:pt x="1480" y="2757"/>
                    <a:pt x="2018" y="4168"/>
                  </a:cubicBezTo>
                  <a:lnTo>
                    <a:pt x="2287" y="4236"/>
                  </a:lnTo>
                  <a:lnTo>
                    <a:pt x="2488" y="4034"/>
                  </a:lnTo>
                  <a:cubicBezTo>
                    <a:pt x="2152" y="2353"/>
                    <a:pt x="1076" y="1210"/>
                    <a:pt x="68" y="0"/>
                  </a:cubicBezTo>
                  <a:close/>
                </a:path>
              </a:pathLst>
            </a:custGeom>
            <a:solidFill>
              <a:srgbClr val="5F8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6" name="Google Shape;19786;p25"/>
            <p:cNvSpPr/>
            <p:nvPr/>
          </p:nvSpPr>
          <p:spPr>
            <a:xfrm>
              <a:off x="4657875" y="3711950"/>
              <a:ext cx="354650" cy="198525"/>
            </a:xfrm>
            <a:custGeom>
              <a:avLst/>
              <a:gdLst/>
              <a:ahLst/>
              <a:cxnLst/>
              <a:rect l="l" t="t" r="r" b="b"/>
              <a:pathLst>
                <a:path w="14186" h="7941" extrusionOk="0">
                  <a:moveTo>
                    <a:pt x="13272" y="0"/>
                  </a:moveTo>
                  <a:cubicBezTo>
                    <a:pt x="12534" y="0"/>
                    <a:pt x="11871" y="392"/>
                    <a:pt x="11497" y="1016"/>
                  </a:cubicBezTo>
                  <a:cubicBezTo>
                    <a:pt x="11497" y="1150"/>
                    <a:pt x="11497" y="1285"/>
                    <a:pt x="11497" y="1419"/>
                  </a:cubicBezTo>
                  <a:cubicBezTo>
                    <a:pt x="11430" y="1285"/>
                    <a:pt x="11362" y="1150"/>
                    <a:pt x="11228" y="1150"/>
                  </a:cubicBezTo>
                  <a:cubicBezTo>
                    <a:pt x="8942" y="2293"/>
                    <a:pt x="6455" y="3167"/>
                    <a:pt x="4303" y="4579"/>
                  </a:cubicBezTo>
                  <a:cubicBezTo>
                    <a:pt x="4035" y="4915"/>
                    <a:pt x="3698" y="5184"/>
                    <a:pt x="3430" y="5453"/>
                  </a:cubicBezTo>
                  <a:cubicBezTo>
                    <a:pt x="3093" y="5587"/>
                    <a:pt x="2690" y="5722"/>
                    <a:pt x="2287" y="5789"/>
                  </a:cubicBezTo>
                  <a:cubicBezTo>
                    <a:pt x="2152" y="5789"/>
                    <a:pt x="2018" y="5856"/>
                    <a:pt x="1883" y="5924"/>
                  </a:cubicBezTo>
                  <a:lnTo>
                    <a:pt x="942" y="6192"/>
                  </a:lnTo>
                  <a:cubicBezTo>
                    <a:pt x="740" y="6260"/>
                    <a:pt x="606" y="6327"/>
                    <a:pt x="472" y="6394"/>
                  </a:cubicBezTo>
                  <a:cubicBezTo>
                    <a:pt x="337" y="6529"/>
                    <a:pt x="203" y="6663"/>
                    <a:pt x="135" y="6798"/>
                  </a:cubicBezTo>
                  <a:cubicBezTo>
                    <a:pt x="1" y="6932"/>
                    <a:pt x="1" y="7134"/>
                    <a:pt x="1" y="7335"/>
                  </a:cubicBezTo>
                  <a:cubicBezTo>
                    <a:pt x="1" y="7604"/>
                    <a:pt x="203" y="7806"/>
                    <a:pt x="472" y="7940"/>
                  </a:cubicBezTo>
                  <a:cubicBezTo>
                    <a:pt x="1547" y="7806"/>
                    <a:pt x="2690" y="7739"/>
                    <a:pt x="3833" y="7739"/>
                  </a:cubicBezTo>
                  <a:cubicBezTo>
                    <a:pt x="4841" y="7066"/>
                    <a:pt x="5984" y="6529"/>
                    <a:pt x="7127" y="6192"/>
                  </a:cubicBezTo>
                  <a:cubicBezTo>
                    <a:pt x="9480" y="5655"/>
                    <a:pt x="11699" y="4512"/>
                    <a:pt x="13581" y="3033"/>
                  </a:cubicBezTo>
                  <a:cubicBezTo>
                    <a:pt x="13581" y="2966"/>
                    <a:pt x="13581" y="2898"/>
                    <a:pt x="13581" y="2831"/>
                  </a:cubicBezTo>
                  <a:cubicBezTo>
                    <a:pt x="13312" y="2562"/>
                    <a:pt x="13783" y="2562"/>
                    <a:pt x="13715" y="2360"/>
                  </a:cubicBezTo>
                  <a:cubicBezTo>
                    <a:pt x="13783" y="2226"/>
                    <a:pt x="13783" y="2092"/>
                    <a:pt x="13850" y="1890"/>
                  </a:cubicBezTo>
                  <a:cubicBezTo>
                    <a:pt x="13783" y="1285"/>
                    <a:pt x="14186" y="545"/>
                    <a:pt x="13446" y="7"/>
                  </a:cubicBezTo>
                  <a:cubicBezTo>
                    <a:pt x="13388" y="3"/>
                    <a:pt x="13330" y="0"/>
                    <a:pt x="13272" y="0"/>
                  </a:cubicBezTo>
                  <a:close/>
                </a:path>
              </a:pathLst>
            </a:custGeom>
            <a:solidFill>
              <a:srgbClr val="E0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7" name="Google Shape;19787;p25"/>
            <p:cNvSpPr/>
            <p:nvPr/>
          </p:nvSpPr>
          <p:spPr>
            <a:xfrm>
              <a:off x="4303250" y="3910150"/>
              <a:ext cx="356350" cy="111525"/>
            </a:xfrm>
            <a:custGeom>
              <a:avLst/>
              <a:gdLst/>
              <a:ahLst/>
              <a:cxnLst/>
              <a:rect l="l" t="t" r="r" b="b"/>
              <a:pathLst>
                <a:path w="14254" h="4461" extrusionOk="0">
                  <a:moveTo>
                    <a:pt x="10948" y="0"/>
                  </a:moveTo>
                  <a:cubicBezTo>
                    <a:pt x="8510" y="0"/>
                    <a:pt x="6239" y="919"/>
                    <a:pt x="3967" y="1424"/>
                  </a:cubicBezTo>
                  <a:cubicBezTo>
                    <a:pt x="3360" y="1811"/>
                    <a:pt x="2844" y="2469"/>
                    <a:pt x="2083" y="2469"/>
                  </a:cubicBezTo>
                  <a:cubicBezTo>
                    <a:pt x="1917" y="2469"/>
                    <a:pt x="1740" y="2438"/>
                    <a:pt x="1547" y="2365"/>
                  </a:cubicBezTo>
                  <a:cubicBezTo>
                    <a:pt x="1345" y="2365"/>
                    <a:pt x="1144" y="2365"/>
                    <a:pt x="1009" y="2500"/>
                  </a:cubicBezTo>
                  <a:cubicBezTo>
                    <a:pt x="539" y="2769"/>
                    <a:pt x="1" y="2970"/>
                    <a:pt x="404" y="3643"/>
                  </a:cubicBezTo>
                  <a:cubicBezTo>
                    <a:pt x="673" y="4073"/>
                    <a:pt x="985" y="4460"/>
                    <a:pt x="1478" y="4460"/>
                  </a:cubicBezTo>
                  <a:cubicBezTo>
                    <a:pt x="1601" y="4460"/>
                    <a:pt x="1735" y="4436"/>
                    <a:pt x="1883" y="4382"/>
                  </a:cubicBezTo>
                  <a:cubicBezTo>
                    <a:pt x="2275" y="4102"/>
                    <a:pt x="2761" y="3962"/>
                    <a:pt x="3262" y="3962"/>
                  </a:cubicBezTo>
                  <a:cubicBezTo>
                    <a:pt x="3362" y="3962"/>
                    <a:pt x="3463" y="3968"/>
                    <a:pt x="3564" y="3979"/>
                  </a:cubicBezTo>
                  <a:lnTo>
                    <a:pt x="3698" y="3979"/>
                  </a:lnTo>
                  <a:lnTo>
                    <a:pt x="3900" y="3912"/>
                  </a:lnTo>
                  <a:cubicBezTo>
                    <a:pt x="5850" y="3172"/>
                    <a:pt x="7934" y="2769"/>
                    <a:pt x="10018" y="2702"/>
                  </a:cubicBezTo>
                  <a:cubicBezTo>
                    <a:pt x="11362" y="2365"/>
                    <a:pt x="12841" y="2365"/>
                    <a:pt x="14051" y="1491"/>
                  </a:cubicBezTo>
                  <a:cubicBezTo>
                    <a:pt x="14253" y="1290"/>
                    <a:pt x="14253" y="1021"/>
                    <a:pt x="14119" y="752"/>
                  </a:cubicBezTo>
                  <a:cubicBezTo>
                    <a:pt x="13177" y="617"/>
                    <a:pt x="12169" y="886"/>
                    <a:pt x="11430" y="12"/>
                  </a:cubicBezTo>
                  <a:cubicBezTo>
                    <a:pt x="11268" y="4"/>
                    <a:pt x="11108" y="0"/>
                    <a:pt x="10948" y="0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8" name="Google Shape;19788;p25"/>
            <p:cNvSpPr/>
            <p:nvPr/>
          </p:nvSpPr>
          <p:spPr>
            <a:xfrm>
              <a:off x="4681425" y="4560875"/>
              <a:ext cx="257150" cy="110950"/>
            </a:xfrm>
            <a:custGeom>
              <a:avLst/>
              <a:gdLst/>
              <a:ahLst/>
              <a:cxnLst/>
              <a:rect l="l" t="t" r="r" b="b"/>
              <a:pathLst>
                <a:path w="10286" h="4438" extrusionOk="0">
                  <a:moveTo>
                    <a:pt x="8067" y="1"/>
                  </a:moveTo>
                  <a:cubicBezTo>
                    <a:pt x="7799" y="337"/>
                    <a:pt x="7462" y="270"/>
                    <a:pt x="7126" y="404"/>
                  </a:cubicBezTo>
                  <a:cubicBezTo>
                    <a:pt x="5244" y="1211"/>
                    <a:pt x="3294" y="1883"/>
                    <a:pt x="1277" y="2421"/>
                  </a:cubicBezTo>
                  <a:cubicBezTo>
                    <a:pt x="1009" y="2959"/>
                    <a:pt x="0" y="2891"/>
                    <a:pt x="67" y="3564"/>
                  </a:cubicBezTo>
                  <a:cubicBezTo>
                    <a:pt x="135" y="4303"/>
                    <a:pt x="941" y="4034"/>
                    <a:pt x="1277" y="4438"/>
                  </a:cubicBezTo>
                  <a:lnTo>
                    <a:pt x="1681" y="4438"/>
                  </a:lnTo>
                  <a:cubicBezTo>
                    <a:pt x="2420" y="3765"/>
                    <a:pt x="3361" y="3967"/>
                    <a:pt x="4034" y="3698"/>
                  </a:cubicBezTo>
                  <a:cubicBezTo>
                    <a:pt x="5647" y="3497"/>
                    <a:pt x="7126" y="2959"/>
                    <a:pt x="8471" y="2152"/>
                  </a:cubicBezTo>
                  <a:cubicBezTo>
                    <a:pt x="8672" y="1816"/>
                    <a:pt x="9076" y="1883"/>
                    <a:pt x="9345" y="1681"/>
                  </a:cubicBezTo>
                  <a:cubicBezTo>
                    <a:pt x="10286" y="135"/>
                    <a:pt x="9210" y="68"/>
                    <a:pt x="8067" y="1"/>
                  </a:cubicBezTo>
                  <a:close/>
                </a:path>
              </a:pathLst>
            </a:custGeom>
            <a:solidFill>
              <a:srgbClr val="E4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9" name="Google Shape;19789;p25"/>
            <p:cNvSpPr/>
            <p:nvPr/>
          </p:nvSpPr>
          <p:spPr>
            <a:xfrm>
              <a:off x="4462925" y="4621375"/>
              <a:ext cx="252125" cy="74650"/>
            </a:xfrm>
            <a:custGeom>
              <a:avLst/>
              <a:gdLst/>
              <a:ahLst/>
              <a:cxnLst/>
              <a:rect l="l" t="t" r="r" b="b"/>
              <a:pathLst>
                <a:path w="10085" h="2986" extrusionOk="0">
                  <a:moveTo>
                    <a:pt x="10017" y="1"/>
                  </a:moveTo>
                  <a:cubicBezTo>
                    <a:pt x="8270" y="68"/>
                    <a:pt x="6522" y="337"/>
                    <a:pt x="4841" y="875"/>
                  </a:cubicBezTo>
                  <a:cubicBezTo>
                    <a:pt x="3844" y="1124"/>
                    <a:pt x="2846" y="1263"/>
                    <a:pt x="1849" y="1263"/>
                  </a:cubicBezTo>
                  <a:cubicBezTo>
                    <a:pt x="1502" y="1263"/>
                    <a:pt x="1155" y="1246"/>
                    <a:pt x="807" y="1211"/>
                  </a:cubicBezTo>
                  <a:cubicBezTo>
                    <a:pt x="0" y="2018"/>
                    <a:pt x="0" y="2018"/>
                    <a:pt x="807" y="2824"/>
                  </a:cubicBezTo>
                  <a:cubicBezTo>
                    <a:pt x="1004" y="2923"/>
                    <a:pt x="1237" y="2985"/>
                    <a:pt x="1480" y="2985"/>
                  </a:cubicBezTo>
                  <a:cubicBezTo>
                    <a:pt x="1568" y="2985"/>
                    <a:pt x="1658" y="2977"/>
                    <a:pt x="1748" y="2959"/>
                  </a:cubicBezTo>
                  <a:lnTo>
                    <a:pt x="10085" y="1951"/>
                  </a:lnTo>
                  <a:cubicBezTo>
                    <a:pt x="10017" y="1816"/>
                    <a:pt x="10017" y="1614"/>
                    <a:pt x="9950" y="1614"/>
                  </a:cubicBezTo>
                  <a:cubicBezTo>
                    <a:pt x="8740" y="1345"/>
                    <a:pt x="9076" y="942"/>
                    <a:pt x="9883" y="539"/>
                  </a:cubicBezTo>
                  <a:cubicBezTo>
                    <a:pt x="10017" y="471"/>
                    <a:pt x="10017" y="135"/>
                    <a:pt x="10017" y="1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0" name="Google Shape;19790;p25"/>
            <p:cNvSpPr/>
            <p:nvPr/>
          </p:nvSpPr>
          <p:spPr>
            <a:xfrm>
              <a:off x="4884775" y="4466100"/>
              <a:ext cx="196675" cy="136825"/>
            </a:xfrm>
            <a:custGeom>
              <a:avLst/>
              <a:gdLst/>
              <a:ahLst/>
              <a:cxnLst/>
              <a:rect l="l" t="t" r="r" b="b"/>
              <a:pathLst>
                <a:path w="7867" h="5473" extrusionOk="0">
                  <a:moveTo>
                    <a:pt x="6478" y="0"/>
                  </a:moveTo>
                  <a:cubicBezTo>
                    <a:pt x="6273" y="0"/>
                    <a:pt x="6061" y="34"/>
                    <a:pt x="5849" y="94"/>
                  </a:cubicBezTo>
                  <a:cubicBezTo>
                    <a:pt x="3833" y="1170"/>
                    <a:pt x="1883" y="2447"/>
                    <a:pt x="1" y="3792"/>
                  </a:cubicBezTo>
                  <a:cubicBezTo>
                    <a:pt x="538" y="4262"/>
                    <a:pt x="1816" y="4195"/>
                    <a:pt x="1211" y="5472"/>
                  </a:cubicBezTo>
                  <a:cubicBezTo>
                    <a:pt x="1950" y="5338"/>
                    <a:pt x="2623" y="5069"/>
                    <a:pt x="3160" y="4531"/>
                  </a:cubicBezTo>
                  <a:cubicBezTo>
                    <a:pt x="4143" y="3483"/>
                    <a:pt x="4998" y="2243"/>
                    <a:pt x="6659" y="2243"/>
                  </a:cubicBezTo>
                  <a:cubicBezTo>
                    <a:pt x="6703" y="2243"/>
                    <a:pt x="6746" y="2244"/>
                    <a:pt x="6791" y="2245"/>
                  </a:cubicBezTo>
                  <a:cubicBezTo>
                    <a:pt x="6992" y="1909"/>
                    <a:pt x="7396" y="1977"/>
                    <a:pt x="7665" y="1775"/>
                  </a:cubicBezTo>
                  <a:cubicBezTo>
                    <a:pt x="7866" y="1237"/>
                    <a:pt x="7665" y="565"/>
                    <a:pt x="7194" y="161"/>
                  </a:cubicBezTo>
                  <a:cubicBezTo>
                    <a:pt x="6972" y="50"/>
                    <a:pt x="6730" y="0"/>
                    <a:pt x="6478" y="0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1" name="Google Shape;19791;p25"/>
            <p:cNvSpPr/>
            <p:nvPr/>
          </p:nvSpPr>
          <p:spPr>
            <a:xfrm>
              <a:off x="4649475" y="3893225"/>
              <a:ext cx="105925" cy="54225"/>
            </a:xfrm>
            <a:custGeom>
              <a:avLst/>
              <a:gdLst/>
              <a:ahLst/>
              <a:cxnLst/>
              <a:rect l="l" t="t" r="r" b="b"/>
              <a:pathLst>
                <a:path w="4237" h="2169" extrusionOk="0">
                  <a:moveTo>
                    <a:pt x="2589" y="0"/>
                  </a:moveTo>
                  <a:cubicBezTo>
                    <a:pt x="2018" y="0"/>
                    <a:pt x="1446" y="185"/>
                    <a:pt x="942" y="555"/>
                  </a:cubicBezTo>
                  <a:lnTo>
                    <a:pt x="606" y="555"/>
                  </a:lnTo>
                  <a:lnTo>
                    <a:pt x="337" y="622"/>
                  </a:lnTo>
                  <a:cubicBezTo>
                    <a:pt x="202" y="824"/>
                    <a:pt x="1" y="1026"/>
                    <a:pt x="202" y="1362"/>
                  </a:cubicBezTo>
                  <a:lnTo>
                    <a:pt x="202" y="2168"/>
                  </a:lnTo>
                  <a:cubicBezTo>
                    <a:pt x="1614" y="1832"/>
                    <a:pt x="2959" y="1294"/>
                    <a:pt x="4236" y="555"/>
                  </a:cubicBezTo>
                  <a:cubicBezTo>
                    <a:pt x="3732" y="185"/>
                    <a:pt x="3160" y="0"/>
                    <a:pt x="2589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2" name="Google Shape;19792;p25"/>
            <p:cNvSpPr/>
            <p:nvPr/>
          </p:nvSpPr>
          <p:spPr>
            <a:xfrm>
              <a:off x="4299900" y="4660050"/>
              <a:ext cx="87425" cy="33625"/>
            </a:xfrm>
            <a:custGeom>
              <a:avLst/>
              <a:gdLst/>
              <a:ahLst/>
              <a:cxnLst/>
              <a:rect l="l" t="t" r="r" b="b"/>
              <a:pathLst>
                <a:path w="3497" h="1345" extrusionOk="0">
                  <a:moveTo>
                    <a:pt x="471" y="0"/>
                  </a:moveTo>
                  <a:cubicBezTo>
                    <a:pt x="269" y="471"/>
                    <a:pt x="0" y="941"/>
                    <a:pt x="673" y="1143"/>
                  </a:cubicBezTo>
                  <a:cubicBezTo>
                    <a:pt x="1076" y="1277"/>
                    <a:pt x="1479" y="1345"/>
                    <a:pt x="1874" y="1345"/>
                  </a:cubicBezTo>
                  <a:cubicBezTo>
                    <a:pt x="2269" y="1345"/>
                    <a:pt x="2656" y="1277"/>
                    <a:pt x="3026" y="1143"/>
                  </a:cubicBezTo>
                  <a:cubicBezTo>
                    <a:pt x="3295" y="1009"/>
                    <a:pt x="3496" y="807"/>
                    <a:pt x="3429" y="471"/>
                  </a:cubicBezTo>
                  <a:cubicBezTo>
                    <a:pt x="3362" y="67"/>
                    <a:pt x="2958" y="67"/>
                    <a:pt x="2690" y="0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3" name="Google Shape;19793;p25"/>
            <p:cNvSpPr/>
            <p:nvPr/>
          </p:nvSpPr>
          <p:spPr>
            <a:xfrm>
              <a:off x="4400750" y="3973900"/>
              <a:ext cx="151275" cy="34050"/>
            </a:xfrm>
            <a:custGeom>
              <a:avLst/>
              <a:gdLst/>
              <a:ahLst/>
              <a:cxnLst/>
              <a:rect l="l" t="t" r="r" b="b"/>
              <a:pathLst>
                <a:path w="6051" h="1362" extrusionOk="0">
                  <a:moveTo>
                    <a:pt x="4481" y="0"/>
                  </a:moveTo>
                  <a:cubicBezTo>
                    <a:pt x="2912" y="0"/>
                    <a:pt x="1361" y="454"/>
                    <a:pt x="0" y="1362"/>
                  </a:cubicBezTo>
                  <a:cubicBezTo>
                    <a:pt x="2084" y="1160"/>
                    <a:pt x="4101" y="757"/>
                    <a:pt x="6051" y="152"/>
                  </a:cubicBezTo>
                  <a:cubicBezTo>
                    <a:pt x="5530" y="51"/>
                    <a:pt x="5004" y="0"/>
                    <a:pt x="4481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4" name="Google Shape;19794;p25"/>
            <p:cNvSpPr/>
            <p:nvPr/>
          </p:nvSpPr>
          <p:spPr>
            <a:xfrm>
              <a:off x="4481400" y="4641950"/>
              <a:ext cx="100875" cy="23425"/>
            </a:xfrm>
            <a:custGeom>
              <a:avLst/>
              <a:gdLst/>
              <a:ahLst/>
              <a:cxnLst/>
              <a:rect l="l" t="t" r="r" b="b"/>
              <a:pathLst>
                <a:path w="4035" h="937" extrusionOk="0">
                  <a:moveTo>
                    <a:pt x="2993" y="0"/>
                  </a:moveTo>
                  <a:cubicBezTo>
                    <a:pt x="1995" y="0"/>
                    <a:pt x="998" y="139"/>
                    <a:pt x="1" y="388"/>
                  </a:cubicBezTo>
                  <a:cubicBezTo>
                    <a:pt x="301" y="588"/>
                    <a:pt x="526" y="936"/>
                    <a:pt x="899" y="936"/>
                  </a:cubicBezTo>
                  <a:cubicBezTo>
                    <a:pt x="1027" y="936"/>
                    <a:pt x="1173" y="895"/>
                    <a:pt x="1346" y="791"/>
                  </a:cubicBezTo>
                  <a:cubicBezTo>
                    <a:pt x="1577" y="652"/>
                    <a:pt x="1905" y="417"/>
                    <a:pt x="2219" y="417"/>
                  </a:cubicBezTo>
                  <a:cubicBezTo>
                    <a:pt x="2360" y="417"/>
                    <a:pt x="2498" y="465"/>
                    <a:pt x="2623" y="590"/>
                  </a:cubicBezTo>
                  <a:cubicBezTo>
                    <a:pt x="2870" y="818"/>
                    <a:pt x="3059" y="906"/>
                    <a:pt x="3210" y="906"/>
                  </a:cubicBezTo>
                  <a:cubicBezTo>
                    <a:pt x="3595" y="906"/>
                    <a:pt x="3746" y="341"/>
                    <a:pt x="4035" y="52"/>
                  </a:cubicBezTo>
                  <a:cubicBezTo>
                    <a:pt x="3687" y="17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B1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5" name="Google Shape;19795;p25"/>
            <p:cNvSpPr/>
            <p:nvPr/>
          </p:nvSpPr>
          <p:spPr>
            <a:xfrm>
              <a:off x="4755375" y="3866625"/>
              <a:ext cx="82375" cy="40475"/>
            </a:xfrm>
            <a:custGeom>
              <a:avLst/>
              <a:gdLst/>
              <a:ahLst/>
              <a:cxnLst/>
              <a:rect l="l" t="t" r="r" b="b"/>
              <a:pathLst>
                <a:path w="3295" h="1619" extrusionOk="0">
                  <a:moveTo>
                    <a:pt x="3101" y="0"/>
                  </a:moveTo>
                  <a:cubicBezTo>
                    <a:pt x="1890" y="0"/>
                    <a:pt x="702" y="598"/>
                    <a:pt x="0" y="1619"/>
                  </a:cubicBezTo>
                  <a:cubicBezTo>
                    <a:pt x="1143" y="1216"/>
                    <a:pt x="2286" y="678"/>
                    <a:pt x="3294" y="5"/>
                  </a:cubicBezTo>
                  <a:cubicBezTo>
                    <a:pt x="3230" y="2"/>
                    <a:pt x="3166" y="0"/>
                    <a:pt x="3101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6" name="Google Shape;19796;p25"/>
            <p:cNvSpPr/>
            <p:nvPr/>
          </p:nvSpPr>
          <p:spPr>
            <a:xfrm>
              <a:off x="4417550" y="4651650"/>
              <a:ext cx="20200" cy="28575"/>
            </a:xfrm>
            <a:custGeom>
              <a:avLst/>
              <a:gdLst/>
              <a:ahLst/>
              <a:cxnLst/>
              <a:rect l="l" t="t" r="r" b="b"/>
              <a:pathLst>
                <a:path w="808" h="1143" extrusionOk="0">
                  <a:moveTo>
                    <a:pt x="538" y="0"/>
                  </a:moveTo>
                  <a:lnTo>
                    <a:pt x="135" y="67"/>
                  </a:lnTo>
                  <a:cubicBezTo>
                    <a:pt x="135" y="269"/>
                    <a:pt x="135" y="336"/>
                    <a:pt x="68" y="605"/>
                  </a:cubicBezTo>
                  <a:cubicBezTo>
                    <a:pt x="0" y="874"/>
                    <a:pt x="68" y="1143"/>
                    <a:pt x="336" y="1143"/>
                  </a:cubicBezTo>
                  <a:cubicBezTo>
                    <a:pt x="605" y="1143"/>
                    <a:pt x="807" y="1076"/>
                    <a:pt x="807" y="740"/>
                  </a:cubicBezTo>
                  <a:cubicBezTo>
                    <a:pt x="740" y="471"/>
                    <a:pt x="673" y="202"/>
                    <a:pt x="538" y="0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7" name="Google Shape;19797;p25"/>
            <p:cNvSpPr/>
            <p:nvPr/>
          </p:nvSpPr>
          <p:spPr>
            <a:xfrm>
              <a:off x="4861250" y="4560450"/>
              <a:ext cx="23550" cy="9700"/>
            </a:xfrm>
            <a:custGeom>
              <a:avLst/>
              <a:gdLst/>
              <a:ahLst/>
              <a:cxnLst/>
              <a:rect l="l" t="t" r="r" b="b"/>
              <a:pathLst>
                <a:path w="942" h="388" extrusionOk="0">
                  <a:moveTo>
                    <a:pt x="764" y="1"/>
                  </a:moveTo>
                  <a:cubicBezTo>
                    <a:pt x="473" y="1"/>
                    <a:pt x="168" y="131"/>
                    <a:pt x="0" y="354"/>
                  </a:cubicBezTo>
                  <a:cubicBezTo>
                    <a:pt x="117" y="373"/>
                    <a:pt x="229" y="387"/>
                    <a:pt x="333" y="387"/>
                  </a:cubicBezTo>
                  <a:cubicBezTo>
                    <a:pt x="587" y="387"/>
                    <a:pt x="798" y="304"/>
                    <a:pt x="942" y="18"/>
                  </a:cubicBezTo>
                  <a:cubicBezTo>
                    <a:pt x="884" y="6"/>
                    <a:pt x="824" y="1"/>
                    <a:pt x="764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8" name="Google Shape;19798;p25"/>
            <p:cNvSpPr/>
            <p:nvPr/>
          </p:nvSpPr>
          <p:spPr>
            <a:xfrm>
              <a:off x="4592350" y="4824550"/>
              <a:ext cx="75650" cy="31775"/>
            </a:xfrm>
            <a:custGeom>
              <a:avLst/>
              <a:gdLst/>
              <a:ahLst/>
              <a:cxnLst/>
              <a:rect l="l" t="t" r="r" b="b"/>
              <a:pathLst>
                <a:path w="3026" h="1271" extrusionOk="0">
                  <a:moveTo>
                    <a:pt x="1921" y="1"/>
                  </a:moveTo>
                  <a:cubicBezTo>
                    <a:pt x="1316" y="1"/>
                    <a:pt x="711" y="348"/>
                    <a:pt x="106" y="348"/>
                  </a:cubicBezTo>
                  <a:cubicBezTo>
                    <a:pt x="71" y="348"/>
                    <a:pt x="36" y="347"/>
                    <a:pt x="0" y="345"/>
                  </a:cubicBezTo>
                  <a:lnTo>
                    <a:pt x="0" y="345"/>
                  </a:lnTo>
                  <a:cubicBezTo>
                    <a:pt x="90" y="1062"/>
                    <a:pt x="448" y="1271"/>
                    <a:pt x="896" y="1271"/>
                  </a:cubicBezTo>
                  <a:cubicBezTo>
                    <a:pt x="1120" y="1271"/>
                    <a:pt x="1367" y="1219"/>
                    <a:pt x="1613" y="1151"/>
                  </a:cubicBezTo>
                  <a:lnTo>
                    <a:pt x="2420" y="1084"/>
                  </a:lnTo>
                  <a:cubicBezTo>
                    <a:pt x="2555" y="1017"/>
                    <a:pt x="2689" y="882"/>
                    <a:pt x="2824" y="748"/>
                  </a:cubicBezTo>
                  <a:cubicBezTo>
                    <a:pt x="2891" y="748"/>
                    <a:pt x="2891" y="681"/>
                    <a:pt x="2958" y="614"/>
                  </a:cubicBezTo>
                  <a:cubicBezTo>
                    <a:pt x="3025" y="479"/>
                    <a:pt x="2958" y="412"/>
                    <a:pt x="2824" y="345"/>
                  </a:cubicBezTo>
                  <a:cubicBezTo>
                    <a:pt x="2523" y="87"/>
                    <a:pt x="2222" y="1"/>
                    <a:pt x="1921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9" name="Google Shape;19799;p25"/>
            <p:cNvSpPr/>
            <p:nvPr/>
          </p:nvSpPr>
          <p:spPr>
            <a:xfrm>
              <a:off x="4541350" y="4843225"/>
              <a:ext cx="66150" cy="31975"/>
            </a:xfrm>
            <a:custGeom>
              <a:avLst/>
              <a:gdLst/>
              <a:ahLst/>
              <a:cxnLst/>
              <a:rect l="l" t="t" r="r" b="b"/>
              <a:pathLst>
                <a:path w="2646" h="1279" extrusionOk="0">
                  <a:moveTo>
                    <a:pt x="1406" y="0"/>
                  </a:moveTo>
                  <a:cubicBezTo>
                    <a:pt x="676" y="0"/>
                    <a:pt x="1" y="55"/>
                    <a:pt x="427" y="1211"/>
                  </a:cubicBezTo>
                  <a:lnTo>
                    <a:pt x="830" y="1211"/>
                  </a:lnTo>
                  <a:lnTo>
                    <a:pt x="830" y="1278"/>
                  </a:lnTo>
                  <a:cubicBezTo>
                    <a:pt x="1032" y="1009"/>
                    <a:pt x="1435" y="1077"/>
                    <a:pt x="1637" y="875"/>
                  </a:cubicBezTo>
                  <a:lnTo>
                    <a:pt x="2443" y="808"/>
                  </a:lnTo>
                  <a:cubicBezTo>
                    <a:pt x="2645" y="68"/>
                    <a:pt x="1906" y="270"/>
                    <a:pt x="1637" y="1"/>
                  </a:cubicBezTo>
                  <a:cubicBezTo>
                    <a:pt x="1560" y="1"/>
                    <a:pt x="1482" y="0"/>
                    <a:pt x="1406" y="0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0" name="Google Shape;19800;p25"/>
            <p:cNvSpPr/>
            <p:nvPr/>
          </p:nvSpPr>
          <p:spPr>
            <a:xfrm>
              <a:off x="4479725" y="4845275"/>
              <a:ext cx="42050" cy="26550"/>
            </a:xfrm>
            <a:custGeom>
              <a:avLst/>
              <a:gdLst/>
              <a:ahLst/>
              <a:cxnLst/>
              <a:rect l="l" t="t" r="r" b="b"/>
              <a:pathLst>
                <a:path w="1682" h="1062" extrusionOk="0">
                  <a:moveTo>
                    <a:pt x="858" y="1"/>
                  </a:moveTo>
                  <a:cubicBezTo>
                    <a:pt x="544" y="1"/>
                    <a:pt x="376" y="312"/>
                    <a:pt x="1" y="1062"/>
                  </a:cubicBezTo>
                  <a:cubicBezTo>
                    <a:pt x="673" y="1062"/>
                    <a:pt x="1278" y="793"/>
                    <a:pt x="1681" y="322"/>
                  </a:cubicBezTo>
                  <a:cubicBezTo>
                    <a:pt x="1298" y="118"/>
                    <a:pt x="1051" y="1"/>
                    <a:pt x="858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1" name="Google Shape;19801;p25"/>
            <p:cNvSpPr/>
            <p:nvPr/>
          </p:nvSpPr>
          <p:spPr>
            <a:xfrm>
              <a:off x="4723425" y="4652075"/>
              <a:ext cx="62225" cy="19750"/>
            </a:xfrm>
            <a:custGeom>
              <a:avLst/>
              <a:gdLst/>
              <a:ahLst/>
              <a:cxnLst/>
              <a:rect l="l" t="t" r="r" b="b"/>
              <a:pathLst>
                <a:path w="2489" h="790" extrusionOk="0">
                  <a:moveTo>
                    <a:pt x="1451" y="1"/>
                  </a:moveTo>
                  <a:cubicBezTo>
                    <a:pt x="898" y="1"/>
                    <a:pt x="373" y="128"/>
                    <a:pt x="1" y="790"/>
                  </a:cubicBezTo>
                  <a:cubicBezTo>
                    <a:pt x="875" y="723"/>
                    <a:pt x="1749" y="521"/>
                    <a:pt x="2488" y="50"/>
                  </a:cubicBezTo>
                  <a:cubicBezTo>
                    <a:pt x="2152" y="50"/>
                    <a:pt x="1796" y="1"/>
                    <a:pt x="1451" y="1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2" name="Google Shape;19802;p25"/>
            <p:cNvSpPr/>
            <p:nvPr/>
          </p:nvSpPr>
          <p:spPr>
            <a:xfrm>
              <a:off x="4380575" y="4836650"/>
              <a:ext cx="40350" cy="26775"/>
            </a:xfrm>
            <a:custGeom>
              <a:avLst/>
              <a:gdLst/>
              <a:ahLst/>
              <a:cxnLst/>
              <a:rect l="l" t="t" r="r" b="b"/>
              <a:pathLst>
                <a:path w="1614" h="1071" extrusionOk="0">
                  <a:moveTo>
                    <a:pt x="433" y="1"/>
                  </a:moveTo>
                  <a:cubicBezTo>
                    <a:pt x="228" y="1"/>
                    <a:pt x="63" y="166"/>
                    <a:pt x="0" y="667"/>
                  </a:cubicBezTo>
                  <a:lnTo>
                    <a:pt x="1614" y="1071"/>
                  </a:lnTo>
                  <a:cubicBezTo>
                    <a:pt x="1547" y="802"/>
                    <a:pt x="1412" y="466"/>
                    <a:pt x="1210" y="398"/>
                  </a:cubicBezTo>
                  <a:cubicBezTo>
                    <a:pt x="959" y="219"/>
                    <a:pt x="669" y="1"/>
                    <a:pt x="433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3" name="Google Shape;19803;p25"/>
            <p:cNvSpPr/>
            <p:nvPr/>
          </p:nvSpPr>
          <p:spPr>
            <a:xfrm>
              <a:off x="4582250" y="4833150"/>
              <a:ext cx="50450" cy="30375"/>
            </a:xfrm>
            <a:custGeom>
              <a:avLst/>
              <a:gdLst/>
              <a:ahLst/>
              <a:cxnLst/>
              <a:rect l="l" t="t" r="r" b="b"/>
              <a:pathLst>
                <a:path w="2018" h="1215" extrusionOk="0">
                  <a:moveTo>
                    <a:pt x="404" y="1"/>
                  </a:moveTo>
                  <a:lnTo>
                    <a:pt x="1" y="404"/>
                  </a:lnTo>
                  <a:lnTo>
                    <a:pt x="807" y="1211"/>
                  </a:lnTo>
                  <a:cubicBezTo>
                    <a:pt x="925" y="1211"/>
                    <a:pt x="1043" y="1215"/>
                    <a:pt x="1157" y="1215"/>
                  </a:cubicBezTo>
                  <a:cubicBezTo>
                    <a:pt x="1501" y="1215"/>
                    <a:pt x="1816" y="1177"/>
                    <a:pt x="2017" y="875"/>
                  </a:cubicBezTo>
                  <a:cubicBezTo>
                    <a:pt x="1412" y="807"/>
                    <a:pt x="807" y="538"/>
                    <a:pt x="404" y="1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4" name="Google Shape;19804;p25"/>
            <p:cNvSpPr/>
            <p:nvPr/>
          </p:nvSpPr>
          <p:spPr>
            <a:xfrm>
              <a:off x="4662925" y="4828675"/>
              <a:ext cx="40375" cy="14675"/>
            </a:xfrm>
            <a:custGeom>
              <a:avLst/>
              <a:gdLst/>
              <a:ahLst/>
              <a:cxnLst/>
              <a:rect l="l" t="t" r="r" b="b"/>
              <a:pathLst>
                <a:path w="1615" h="587" extrusionOk="0">
                  <a:moveTo>
                    <a:pt x="1076" y="0"/>
                  </a:moveTo>
                  <a:cubicBezTo>
                    <a:pt x="718" y="0"/>
                    <a:pt x="359" y="180"/>
                    <a:pt x="1" y="180"/>
                  </a:cubicBezTo>
                  <a:lnTo>
                    <a:pt x="1" y="583"/>
                  </a:lnTo>
                  <a:cubicBezTo>
                    <a:pt x="71" y="574"/>
                    <a:pt x="144" y="571"/>
                    <a:pt x="218" y="571"/>
                  </a:cubicBezTo>
                  <a:cubicBezTo>
                    <a:pt x="384" y="571"/>
                    <a:pt x="558" y="587"/>
                    <a:pt x="728" y="587"/>
                  </a:cubicBezTo>
                  <a:cubicBezTo>
                    <a:pt x="1061" y="587"/>
                    <a:pt x="1382" y="528"/>
                    <a:pt x="1614" y="180"/>
                  </a:cubicBezTo>
                  <a:cubicBezTo>
                    <a:pt x="1435" y="45"/>
                    <a:pt x="1256" y="0"/>
                    <a:pt x="1076" y="0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5" name="Google Shape;19805;p25"/>
            <p:cNvSpPr/>
            <p:nvPr/>
          </p:nvSpPr>
          <p:spPr>
            <a:xfrm>
              <a:off x="4431000" y="4855625"/>
              <a:ext cx="20175" cy="7800"/>
            </a:xfrm>
            <a:custGeom>
              <a:avLst/>
              <a:gdLst/>
              <a:ahLst/>
              <a:cxnLst/>
              <a:rect l="l" t="t" r="r" b="b"/>
              <a:pathLst>
                <a:path w="807" h="312" extrusionOk="0">
                  <a:moveTo>
                    <a:pt x="409" y="0"/>
                  </a:moveTo>
                  <a:cubicBezTo>
                    <a:pt x="272" y="0"/>
                    <a:pt x="128" y="84"/>
                    <a:pt x="0" y="245"/>
                  </a:cubicBezTo>
                  <a:lnTo>
                    <a:pt x="807" y="312"/>
                  </a:lnTo>
                  <a:cubicBezTo>
                    <a:pt x="701" y="101"/>
                    <a:pt x="559" y="0"/>
                    <a:pt x="409" y="0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6" name="Google Shape;19806;p25"/>
            <p:cNvSpPr/>
            <p:nvPr/>
          </p:nvSpPr>
          <p:spPr>
            <a:xfrm>
              <a:off x="4515025" y="4819700"/>
              <a:ext cx="5075" cy="7450"/>
            </a:xfrm>
            <a:custGeom>
              <a:avLst/>
              <a:gdLst/>
              <a:ahLst/>
              <a:cxnLst/>
              <a:rect l="l" t="t" r="r" b="b"/>
              <a:pathLst>
                <a:path w="203" h="298" extrusionOk="0">
                  <a:moveTo>
                    <a:pt x="1" y="1"/>
                  </a:moveTo>
                  <a:cubicBezTo>
                    <a:pt x="1" y="68"/>
                    <a:pt x="1" y="135"/>
                    <a:pt x="1" y="203"/>
                  </a:cubicBezTo>
                  <a:cubicBezTo>
                    <a:pt x="1" y="250"/>
                    <a:pt x="34" y="298"/>
                    <a:pt x="78" y="298"/>
                  </a:cubicBezTo>
                  <a:cubicBezTo>
                    <a:pt x="96" y="298"/>
                    <a:pt x="115" y="289"/>
                    <a:pt x="135" y="270"/>
                  </a:cubicBezTo>
                  <a:cubicBezTo>
                    <a:pt x="202" y="203"/>
                    <a:pt x="202" y="135"/>
                    <a:pt x="202" y="68"/>
                  </a:cubicBezTo>
                  <a:cubicBezTo>
                    <a:pt x="202" y="1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7" name="Google Shape;19807;p25"/>
            <p:cNvSpPr/>
            <p:nvPr/>
          </p:nvSpPr>
          <p:spPr>
            <a:xfrm>
              <a:off x="4896550" y="4602325"/>
              <a:ext cx="20175" cy="10675"/>
            </a:xfrm>
            <a:custGeom>
              <a:avLst/>
              <a:gdLst/>
              <a:ahLst/>
              <a:cxnLst/>
              <a:rect l="l" t="t" r="r" b="b"/>
              <a:pathLst>
                <a:path w="807" h="427" extrusionOk="0">
                  <a:moveTo>
                    <a:pt x="558" y="1"/>
                  </a:moveTo>
                  <a:cubicBezTo>
                    <a:pt x="271" y="1"/>
                    <a:pt x="53" y="110"/>
                    <a:pt x="0" y="427"/>
                  </a:cubicBezTo>
                  <a:cubicBezTo>
                    <a:pt x="269" y="427"/>
                    <a:pt x="605" y="292"/>
                    <a:pt x="807" y="23"/>
                  </a:cubicBezTo>
                  <a:cubicBezTo>
                    <a:pt x="720" y="9"/>
                    <a:pt x="636" y="1"/>
                    <a:pt x="558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8" name="Google Shape;19808;p25"/>
            <p:cNvSpPr/>
            <p:nvPr/>
          </p:nvSpPr>
          <p:spPr>
            <a:xfrm>
              <a:off x="4521750" y="48533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9" name="Google Shape;19809;p25"/>
            <p:cNvSpPr/>
            <p:nvPr/>
          </p:nvSpPr>
          <p:spPr>
            <a:xfrm>
              <a:off x="4451150" y="486340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0" name="Google Shape;19810;p25"/>
            <p:cNvSpPr/>
            <p:nvPr/>
          </p:nvSpPr>
          <p:spPr>
            <a:xfrm>
              <a:off x="4531825" y="48634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1" name="Google Shape;19811;p25"/>
            <p:cNvSpPr/>
            <p:nvPr/>
          </p:nvSpPr>
          <p:spPr>
            <a:xfrm>
              <a:off x="4429300" y="1779325"/>
              <a:ext cx="94150" cy="142875"/>
            </a:xfrm>
            <a:custGeom>
              <a:avLst/>
              <a:gdLst/>
              <a:ahLst/>
              <a:cxnLst/>
              <a:rect l="l" t="t" r="r" b="b"/>
              <a:pathLst>
                <a:path w="3766" h="5715" extrusionOk="0">
                  <a:moveTo>
                    <a:pt x="3295" y="0"/>
                  </a:moveTo>
                  <a:lnTo>
                    <a:pt x="1278" y="2353"/>
                  </a:lnTo>
                  <a:lnTo>
                    <a:pt x="1" y="4370"/>
                  </a:lnTo>
                  <a:cubicBezTo>
                    <a:pt x="193" y="4473"/>
                    <a:pt x="372" y="4515"/>
                    <a:pt x="543" y="4515"/>
                  </a:cubicBezTo>
                  <a:cubicBezTo>
                    <a:pt x="1147" y="4515"/>
                    <a:pt x="1643" y="3990"/>
                    <a:pt x="2219" y="3832"/>
                  </a:cubicBezTo>
                  <a:lnTo>
                    <a:pt x="2219" y="3832"/>
                  </a:lnTo>
                  <a:cubicBezTo>
                    <a:pt x="1749" y="4437"/>
                    <a:pt x="1480" y="5042"/>
                    <a:pt x="2152" y="5715"/>
                  </a:cubicBezTo>
                  <a:cubicBezTo>
                    <a:pt x="2825" y="5177"/>
                    <a:pt x="3362" y="4504"/>
                    <a:pt x="3766" y="3698"/>
                  </a:cubicBezTo>
                  <a:cubicBezTo>
                    <a:pt x="3026" y="3563"/>
                    <a:pt x="2690" y="3025"/>
                    <a:pt x="2152" y="2219"/>
                  </a:cubicBezTo>
                  <a:cubicBezTo>
                    <a:pt x="3295" y="1883"/>
                    <a:pt x="3430" y="941"/>
                    <a:pt x="3295" y="0"/>
                  </a:cubicBezTo>
                  <a:close/>
                </a:path>
              </a:pathLst>
            </a:custGeom>
            <a:solidFill>
              <a:srgbClr val="C8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2" name="Google Shape;19812;p25"/>
            <p:cNvSpPr/>
            <p:nvPr/>
          </p:nvSpPr>
          <p:spPr>
            <a:xfrm>
              <a:off x="4525100" y="2077025"/>
              <a:ext cx="321025" cy="275475"/>
            </a:xfrm>
            <a:custGeom>
              <a:avLst/>
              <a:gdLst/>
              <a:ahLst/>
              <a:cxnLst/>
              <a:rect l="l" t="t" r="r" b="b"/>
              <a:pathLst>
                <a:path w="12841" h="11019" extrusionOk="0">
                  <a:moveTo>
                    <a:pt x="11061" y="0"/>
                  </a:moveTo>
                  <a:cubicBezTo>
                    <a:pt x="10683" y="0"/>
                    <a:pt x="10233" y="144"/>
                    <a:pt x="9682" y="462"/>
                  </a:cubicBezTo>
                  <a:cubicBezTo>
                    <a:pt x="9116" y="858"/>
                    <a:pt x="8455" y="1016"/>
                    <a:pt x="7779" y="1016"/>
                  </a:cubicBezTo>
                  <a:cubicBezTo>
                    <a:pt x="7651" y="1016"/>
                    <a:pt x="7524" y="1011"/>
                    <a:pt x="7396" y="1000"/>
                  </a:cubicBezTo>
                  <a:cubicBezTo>
                    <a:pt x="7090" y="894"/>
                    <a:pt x="6811" y="848"/>
                    <a:pt x="6551" y="848"/>
                  </a:cubicBezTo>
                  <a:cubicBezTo>
                    <a:pt x="5496" y="848"/>
                    <a:pt x="4763" y="1603"/>
                    <a:pt x="3900" y="2143"/>
                  </a:cubicBezTo>
                  <a:cubicBezTo>
                    <a:pt x="3430" y="2748"/>
                    <a:pt x="4035" y="2815"/>
                    <a:pt x="4303" y="3017"/>
                  </a:cubicBezTo>
                  <a:cubicBezTo>
                    <a:pt x="4774" y="3555"/>
                    <a:pt x="4035" y="3824"/>
                    <a:pt x="3900" y="4227"/>
                  </a:cubicBezTo>
                  <a:lnTo>
                    <a:pt x="3497" y="3824"/>
                  </a:lnTo>
                  <a:cubicBezTo>
                    <a:pt x="3093" y="3487"/>
                    <a:pt x="2556" y="3487"/>
                    <a:pt x="2152" y="3084"/>
                  </a:cubicBezTo>
                  <a:cubicBezTo>
                    <a:pt x="1952" y="2827"/>
                    <a:pt x="1666" y="2703"/>
                    <a:pt x="1384" y="2703"/>
                  </a:cubicBezTo>
                  <a:cubicBezTo>
                    <a:pt x="1002" y="2703"/>
                    <a:pt x="626" y="2928"/>
                    <a:pt x="472" y="3353"/>
                  </a:cubicBezTo>
                  <a:cubicBezTo>
                    <a:pt x="1" y="3958"/>
                    <a:pt x="270" y="4899"/>
                    <a:pt x="1009" y="5168"/>
                  </a:cubicBezTo>
                  <a:cubicBezTo>
                    <a:pt x="1315" y="5397"/>
                    <a:pt x="1663" y="5518"/>
                    <a:pt x="2019" y="5518"/>
                  </a:cubicBezTo>
                  <a:cubicBezTo>
                    <a:pt x="2289" y="5518"/>
                    <a:pt x="2563" y="5448"/>
                    <a:pt x="2824" y="5303"/>
                  </a:cubicBezTo>
                  <a:lnTo>
                    <a:pt x="2824" y="5303"/>
                  </a:lnTo>
                  <a:cubicBezTo>
                    <a:pt x="2556" y="5840"/>
                    <a:pt x="2421" y="6445"/>
                    <a:pt x="2421" y="6983"/>
                  </a:cubicBezTo>
                  <a:cubicBezTo>
                    <a:pt x="2556" y="8462"/>
                    <a:pt x="3967" y="8597"/>
                    <a:pt x="4841" y="9269"/>
                  </a:cubicBezTo>
                  <a:cubicBezTo>
                    <a:pt x="6149" y="10275"/>
                    <a:pt x="7420" y="11018"/>
                    <a:pt x="8907" y="11018"/>
                  </a:cubicBezTo>
                  <a:cubicBezTo>
                    <a:pt x="9406" y="11018"/>
                    <a:pt x="9930" y="10934"/>
                    <a:pt x="10488" y="10748"/>
                  </a:cubicBezTo>
                  <a:cubicBezTo>
                    <a:pt x="10564" y="10731"/>
                    <a:pt x="10644" y="10725"/>
                    <a:pt x="10726" y="10725"/>
                  </a:cubicBezTo>
                  <a:cubicBezTo>
                    <a:pt x="10973" y="10725"/>
                    <a:pt x="11241" y="10782"/>
                    <a:pt x="11480" y="10782"/>
                  </a:cubicBezTo>
                  <a:cubicBezTo>
                    <a:pt x="11799" y="10782"/>
                    <a:pt x="12068" y="10681"/>
                    <a:pt x="12169" y="10210"/>
                  </a:cubicBezTo>
                  <a:cubicBezTo>
                    <a:pt x="12304" y="9471"/>
                    <a:pt x="11967" y="8731"/>
                    <a:pt x="11430" y="8193"/>
                  </a:cubicBezTo>
                  <a:cubicBezTo>
                    <a:pt x="10152" y="6647"/>
                    <a:pt x="8337" y="5975"/>
                    <a:pt x="6455" y="5235"/>
                  </a:cubicBezTo>
                  <a:cubicBezTo>
                    <a:pt x="6791" y="5168"/>
                    <a:pt x="7127" y="5101"/>
                    <a:pt x="7463" y="4899"/>
                  </a:cubicBezTo>
                  <a:cubicBezTo>
                    <a:pt x="7867" y="4496"/>
                    <a:pt x="8539" y="4832"/>
                    <a:pt x="8942" y="4429"/>
                  </a:cubicBezTo>
                  <a:cubicBezTo>
                    <a:pt x="10036" y="3463"/>
                    <a:pt x="10884" y="2067"/>
                    <a:pt x="12546" y="2067"/>
                  </a:cubicBezTo>
                  <a:cubicBezTo>
                    <a:pt x="12620" y="2067"/>
                    <a:pt x="12696" y="2070"/>
                    <a:pt x="12774" y="2076"/>
                  </a:cubicBezTo>
                  <a:cubicBezTo>
                    <a:pt x="12781" y="2083"/>
                    <a:pt x="12788" y="2086"/>
                    <a:pt x="12794" y="2086"/>
                  </a:cubicBezTo>
                  <a:cubicBezTo>
                    <a:pt x="12841" y="2086"/>
                    <a:pt x="12834" y="1859"/>
                    <a:pt x="12774" y="1739"/>
                  </a:cubicBezTo>
                  <a:cubicBezTo>
                    <a:pt x="12360" y="681"/>
                    <a:pt x="11882" y="0"/>
                    <a:pt x="11061" y="0"/>
                  </a:cubicBezTo>
                  <a:close/>
                </a:path>
              </a:pathLst>
            </a:custGeom>
            <a:solidFill>
              <a:srgbClr val="0E6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3" name="Google Shape;19813;p25"/>
            <p:cNvSpPr/>
            <p:nvPr/>
          </p:nvSpPr>
          <p:spPr>
            <a:xfrm>
              <a:off x="4355350" y="2077625"/>
              <a:ext cx="257175" cy="191125"/>
            </a:xfrm>
            <a:custGeom>
              <a:avLst/>
              <a:gdLst/>
              <a:ahLst/>
              <a:cxnLst/>
              <a:rect l="l" t="t" r="r" b="b"/>
              <a:pathLst>
                <a:path w="10287" h="7645" extrusionOk="0">
                  <a:moveTo>
                    <a:pt x="1993" y="1"/>
                  </a:moveTo>
                  <a:cubicBezTo>
                    <a:pt x="1317" y="1"/>
                    <a:pt x="1819" y="1189"/>
                    <a:pt x="1144" y="1312"/>
                  </a:cubicBezTo>
                  <a:cubicBezTo>
                    <a:pt x="1077" y="1379"/>
                    <a:pt x="1009" y="1379"/>
                    <a:pt x="942" y="1447"/>
                  </a:cubicBezTo>
                  <a:cubicBezTo>
                    <a:pt x="539" y="1850"/>
                    <a:pt x="203" y="2455"/>
                    <a:pt x="1" y="3060"/>
                  </a:cubicBezTo>
                  <a:cubicBezTo>
                    <a:pt x="1" y="3194"/>
                    <a:pt x="68" y="3396"/>
                    <a:pt x="203" y="3531"/>
                  </a:cubicBezTo>
                  <a:cubicBezTo>
                    <a:pt x="1614" y="3867"/>
                    <a:pt x="1" y="4674"/>
                    <a:pt x="404" y="5211"/>
                  </a:cubicBezTo>
                  <a:cubicBezTo>
                    <a:pt x="472" y="5413"/>
                    <a:pt x="606" y="5547"/>
                    <a:pt x="740" y="5547"/>
                  </a:cubicBezTo>
                  <a:cubicBezTo>
                    <a:pt x="888" y="5574"/>
                    <a:pt x="1032" y="5586"/>
                    <a:pt x="1173" y="5586"/>
                  </a:cubicBezTo>
                  <a:cubicBezTo>
                    <a:pt x="2449" y="5586"/>
                    <a:pt x="3496" y="4600"/>
                    <a:pt x="4707" y="4539"/>
                  </a:cubicBezTo>
                  <a:cubicBezTo>
                    <a:pt x="4886" y="4479"/>
                    <a:pt x="4853" y="4259"/>
                    <a:pt x="4938" y="4259"/>
                  </a:cubicBezTo>
                  <a:cubicBezTo>
                    <a:pt x="4949" y="4259"/>
                    <a:pt x="4961" y="4263"/>
                    <a:pt x="4976" y="4270"/>
                  </a:cubicBezTo>
                  <a:cubicBezTo>
                    <a:pt x="5110" y="4270"/>
                    <a:pt x="4841" y="4539"/>
                    <a:pt x="4976" y="4674"/>
                  </a:cubicBezTo>
                  <a:cubicBezTo>
                    <a:pt x="5446" y="5211"/>
                    <a:pt x="6119" y="5749"/>
                    <a:pt x="6388" y="6354"/>
                  </a:cubicBezTo>
                  <a:cubicBezTo>
                    <a:pt x="6528" y="6775"/>
                    <a:pt x="6798" y="7098"/>
                    <a:pt x="7198" y="7098"/>
                  </a:cubicBezTo>
                  <a:cubicBezTo>
                    <a:pt x="7373" y="7098"/>
                    <a:pt x="7574" y="7036"/>
                    <a:pt x="7799" y="6892"/>
                  </a:cubicBezTo>
                  <a:cubicBezTo>
                    <a:pt x="7867" y="6758"/>
                    <a:pt x="8001" y="6623"/>
                    <a:pt x="8001" y="6623"/>
                  </a:cubicBezTo>
                  <a:cubicBezTo>
                    <a:pt x="8270" y="6758"/>
                    <a:pt x="8001" y="6959"/>
                    <a:pt x="8135" y="7161"/>
                  </a:cubicBezTo>
                  <a:cubicBezTo>
                    <a:pt x="8194" y="7454"/>
                    <a:pt x="8507" y="7644"/>
                    <a:pt x="8809" y="7644"/>
                  </a:cubicBezTo>
                  <a:cubicBezTo>
                    <a:pt x="8854" y="7644"/>
                    <a:pt x="8899" y="7640"/>
                    <a:pt x="8942" y="7632"/>
                  </a:cubicBezTo>
                  <a:cubicBezTo>
                    <a:pt x="9211" y="7497"/>
                    <a:pt x="9346" y="7228"/>
                    <a:pt x="9480" y="7027"/>
                  </a:cubicBezTo>
                  <a:cubicBezTo>
                    <a:pt x="9951" y="6220"/>
                    <a:pt x="10018" y="5211"/>
                    <a:pt x="9614" y="4337"/>
                  </a:cubicBezTo>
                  <a:lnTo>
                    <a:pt x="9614" y="4337"/>
                  </a:lnTo>
                  <a:cubicBezTo>
                    <a:pt x="9361" y="4591"/>
                    <a:pt x="9375" y="5150"/>
                    <a:pt x="9051" y="5150"/>
                  </a:cubicBezTo>
                  <a:cubicBezTo>
                    <a:pt x="8946" y="5150"/>
                    <a:pt x="8804" y="5091"/>
                    <a:pt x="8606" y="4942"/>
                  </a:cubicBezTo>
                  <a:cubicBezTo>
                    <a:pt x="8203" y="4674"/>
                    <a:pt x="7329" y="4942"/>
                    <a:pt x="7463" y="3934"/>
                  </a:cubicBezTo>
                  <a:cubicBezTo>
                    <a:pt x="7557" y="3326"/>
                    <a:pt x="7715" y="3011"/>
                    <a:pt x="8052" y="3011"/>
                  </a:cubicBezTo>
                  <a:cubicBezTo>
                    <a:pt x="8199" y="3011"/>
                    <a:pt x="8381" y="3072"/>
                    <a:pt x="8606" y="3194"/>
                  </a:cubicBezTo>
                  <a:cubicBezTo>
                    <a:pt x="9077" y="3598"/>
                    <a:pt x="9682" y="3800"/>
                    <a:pt x="10287" y="3800"/>
                  </a:cubicBezTo>
                  <a:cubicBezTo>
                    <a:pt x="9614" y="3127"/>
                    <a:pt x="9211" y="2321"/>
                    <a:pt x="9144" y="1379"/>
                  </a:cubicBezTo>
                  <a:cubicBezTo>
                    <a:pt x="8942" y="707"/>
                    <a:pt x="8673" y="169"/>
                    <a:pt x="7867" y="169"/>
                  </a:cubicBezTo>
                  <a:cubicBezTo>
                    <a:pt x="7396" y="842"/>
                    <a:pt x="8203" y="1110"/>
                    <a:pt x="8203" y="1581"/>
                  </a:cubicBezTo>
                  <a:cubicBezTo>
                    <a:pt x="8270" y="1984"/>
                    <a:pt x="8270" y="2455"/>
                    <a:pt x="7867" y="2455"/>
                  </a:cubicBezTo>
                  <a:cubicBezTo>
                    <a:pt x="7194" y="2388"/>
                    <a:pt x="5917" y="2321"/>
                    <a:pt x="5850" y="2052"/>
                  </a:cubicBezTo>
                  <a:cubicBezTo>
                    <a:pt x="5514" y="842"/>
                    <a:pt x="4438" y="1110"/>
                    <a:pt x="3833" y="640"/>
                  </a:cubicBezTo>
                  <a:cubicBezTo>
                    <a:pt x="3564" y="976"/>
                    <a:pt x="3497" y="1514"/>
                    <a:pt x="3026" y="1715"/>
                  </a:cubicBezTo>
                  <a:cubicBezTo>
                    <a:pt x="2556" y="1178"/>
                    <a:pt x="2892" y="169"/>
                    <a:pt x="2219" y="35"/>
                  </a:cubicBezTo>
                  <a:cubicBezTo>
                    <a:pt x="2132" y="11"/>
                    <a:pt x="2057" y="1"/>
                    <a:pt x="1993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4" name="Google Shape;19814;p25"/>
            <p:cNvSpPr/>
            <p:nvPr/>
          </p:nvSpPr>
          <p:spPr>
            <a:xfrm>
              <a:off x="4622600" y="1990550"/>
              <a:ext cx="221875" cy="141750"/>
            </a:xfrm>
            <a:custGeom>
              <a:avLst/>
              <a:gdLst/>
              <a:ahLst/>
              <a:cxnLst/>
              <a:rect l="l" t="t" r="r" b="b"/>
              <a:pathLst>
                <a:path w="8875" h="5670" extrusionOk="0">
                  <a:moveTo>
                    <a:pt x="3197" y="1"/>
                  </a:moveTo>
                  <a:cubicBezTo>
                    <a:pt x="2884" y="1"/>
                    <a:pt x="2622" y="139"/>
                    <a:pt x="2622" y="627"/>
                  </a:cubicBezTo>
                  <a:cubicBezTo>
                    <a:pt x="2622" y="963"/>
                    <a:pt x="2219" y="1098"/>
                    <a:pt x="1950" y="1299"/>
                  </a:cubicBezTo>
                  <a:cubicBezTo>
                    <a:pt x="1479" y="1501"/>
                    <a:pt x="1076" y="1904"/>
                    <a:pt x="874" y="2375"/>
                  </a:cubicBezTo>
                  <a:cubicBezTo>
                    <a:pt x="605" y="3182"/>
                    <a:pt x="1546" y="3383"/>
                    <a:pt x="1681" y="3787"/>
                  </a:cubicBezTo>
                  <a:cubicBezTo>
                    <a:pt x="1143" y="4593"/>
                    <a:pt x="67" y="4661"/>
                    <a:pt x="0" y="5669"/>
                  </a:cubicBezTo>
                  <a:cubicBezTo>
                    <a:pt x="672" y="5400"/>
                    <a:pt x="1412" y="5467"/>
                    <a:pt x="1950" y="4795"/>
                  </a:cubicBezTo>
                  <a:cubicBezTo>
                    <a:pt x="2068" y="4647"/>
                    <a:pt x="2213" y="4564"/>
                    <a:pt x="2356" y="4564"/>
                  </a:cubicBezTo>
                  <a:cubicBezTo>
                    <a:pt x="2536" y="4564"/>
                    <a:pt x="2711" y="4696"/>
                    <a:pt x="2824" y="4997"/>
                  </a:cubicBezTo>
                  <a:cubicBezTo>
                    <a:pt x="2878" y="5161"/>
                    <a:pt x="2977" y="5369"/>
                    <a:pt x="3085" y="5369"/>
                  </a:cubicBezTo>
                  <a:cubicBezTo>
                    <a:pt x="3110" y="5369"/>
                    <a:pt x="3135" y="5358"/>
                    <a:pt x="3160" y="5333"/>
                  </a:cubicBezTo>
                  <a:cubicBezTo>
                    <a:pt x="4034" y="4459"/>
                    <a:pt x="5244" y="4862"/>
                    <a:pt x="6252" y="4459"/>
                  </a:cubicBezTo>
                  <a:cubicBezTo>
                    <a:pt x="6555" y="4277"/>
                    <a:pt x="6749" y="3767"/>
                    <a:pt x="7228" y="3767"/>
                  </a:cubicBezTo>
                  <a:cubicBezTo>
                    <a:pt x="7280" y="3767"/>
                    <a:pt x="7336" y="3773"/>
                    <a:pt x="7395" y="3787"/>
                  </a:cubicBezTo>
                  <a:cubicBezTo>
                    <a:pt x="8000" y="3854"/>
                    <a:pt x="8000" y="4526"/>
                    <a:pt x="8404" y="4930"/>
                  </a:cubicBezTo>
                  <a:cubicBezTo>
                    <a:pt x="8538" y="5064"/>
                    <a:pt x="8673" y="5131"/>
                    <a:pt x="8874" y="5266"/>
                  </a:cubicBezTo>
                  <a:cubicBezTo>
                    <a:pt x="8874" y="4997"/>
                    <a:pt x="8874" y="4728"/>
                    <a:pt x="8807" y="4392"/>
                  </a:cubicBezTo>
                  <a:cubicBezTo>
                    <a:pt x="8202" y="2845"/>
                    <a:pt x="7664" y="1232"/>
                    <a:pt x="6387" y="22"/>
                  </a:cubicBezTo>
                  <a:cubicBezTo>
                    <a:pt x="6320" y="224"/>
                    <a:pt x="6118" y="493"/>
                    <a:pt x="5849" y="493"/>
                  </a:cubicBezTo>
                  <a:cubicBezTo>
                    <a:pt x="5707" y="493"/>
                    <a:pt x="5563" y="487"/>
                    <a:pt x="5420" y="487"/>
                  </a:cubicBezTo>
                  <a:cubicBezTo>
                    <a:pt x="4886" y="487"/>
                    <a:pt x="4381" y="570"/>
                    <a:pt x="4168" y="1366"/>
                  </a:cubicBezTo>
                  <a:cubicBezTo>
                    <a:pt x="4168" y="1465"/>
                    <a:pt x="4024" y="1527"/>
                    <a:pt x="3868" y="1527"/>
                  </a:cubicBezTo>
                  <a:cubicBezTo>
                    <a:pt x="3811" y="1527"/>
                    <a:pt x="3752" y="1519"/>
                    <a:pt x="3698" y="1501"/>
                  </a:cubicBezTo>
                  <a:cubicBezTo>
                    <a:pt x="3362" y="1434"/>
                    <a:pt x="3294" y="1165"/>
                    <a:pt x="3429" y="896"/>
                  </a:cubicBezTo>
                  <a:cubicBezTo>
                    <a:pt x="3496" y="627"/>
                    <a:pt x="4168" y="291"/>
                    <a:pt x="3429" y="22"/>
                  </a:cubicBezTo>
                  <a:cubicBezTo>
                    <a:pt x="3351" y="9"/>
                    <a:pt x="3272" y="1"/>
                    <a:pt x="3197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5" name="Google Shape;19815;p25"/>
            <p:cNvSpPr/>
            <p:nvPr/>
          </p:nvSpPr>
          <p:spPr>
            <a:xfrm>
              <a:off x="4286450" y="1867525"/>
              <a:ext cx="210125" cy="207625"/>
            </a:xfrm>
            <a:custGeom>
              <a:avLst/>
              <a:gdLst/>
              <a:ahLst/>
              <a:cxnLst/>
              <a:rect l="l" t="t" r="r" b="b"/>
              <a:pathLst>
                <a:path w="8405" h="8305" extrusionOk="0">
                  <a:moveTo>
                    <a:pt x="7728" y="1"/>
                  </a:moveTo>
                  <a:cubicBezTo>
                    <a:pt x="6915" y="1"/>
                    <a:pt x="6368" y="605"/>
                    <a:pt x="5715" y="842"/>
                  </a:cubicBezTo>
                  <a:cubicBezTo>
                    <a:pt x="4505" y="1447"/>
                    <a:pt x="3833" y="2657"/>
                    <a:pt x="3026" y="3733"/>
                  </a:cubicBezTo>
                  <a:cubicBezTo>
                    <a:pt x="2219" y="4876"/>
                    <a:pt x="1278" y="5951"/>
                    <a:pt x="202" y="6960"/>
                  </a:cubicBezTo>
                  <a:cubicBezTo>
                    <a:pt x="68" y="7094"/>
                    <a:pt x="1" y="7229"/>
                    <a:pt x="1" y="7430"/>
                  </a:cubicBezTo>
                  <a:cubicBezTo>
                    <a:pt x="1" y="7565"/>
                    <a:pt x="68" y="7699"/>
                    <a:pt x="202" y="7834"/>
                  </a:cubicBezTo>
                  <a:cubicBezTo>
                    <a:pt x="740" y="8035"/>
                    <a:pt x="1278" y="8237"/>
                    <a:pt x="1883" y="8304"/>
                  </a:cubicBezTo>
                  <a:cubicBezTo>
                    <a:pt x="2286" y="8237"/>
                    <a:pt x="2622" y="8035"/>
                    <a:pt x="3026" y="7766"/>
                  </a:cubicBezTo>
                  <a:lnTo>
                    <a:pt x="7866" y="2187"/>
                  </a:lnTo>
                  <a:cubicBezTo>
                    <a:pt x="7530" y="1447"/>
                    <a:pt x="8404" y="775"/>
                    <a:pt x="8068" y="35"/>
                  </a:cubicBezTo>
                  <a:cubicBezTo>
                    <a:pt x="7949" y="12"/>
                    <a:pt x="7837" y="1"/>
                    <a:pt x="7728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6" name="Google Shape;19816;p25"/>
            <p:cNvSpPr/>
            <p:nvPr/>
          </p:nvSpPr>
          <p:spPr>
            <a:xfrm>
              <a:off x="4462925" y="2030175"/>
              <a:ext cx="79025" cy="43300"/>
            </a:xfrm>
            <a:custGeom>
              <a:avLst/>
              <a:gdLst/>
              <a:ahLst/>
              <a:cxnLst/>
              <a:rect l="l" t="t" r="r" b="b"/>
              <a:pathLst>
                <a:path w="3161" h="1732" extrusionOk="0">
                  <a:moveTo>
                    <a:pt x="2966" y="1"/>
                  </a:moveTo>
                  <a:cubicBezTo>
                    <a:pt x="2886" y="1"/>
                    <a:pt x="2776" y="53"/>
                    <a:pt x="2622" y="185"/>
                  </a:cubicBezTo>
                  <a:cubicBezTo>
                    <a:pt x="2522" y="286"/>
                    <a:pt x="2387" y="336"/>
                    <a:pt x="2244" y="336"/>
                  </a:cubicBezTo>
                  <a:cubicBezTo>
                    <a:pt x="2101" y="336"/>
                    <a:pt x="1950" y="286"/>
                    <a:pt x="1816" y="185"/>
                  </a:cubicBezTo>
                  <a:cubicBezTo>
                    <a:pt x="1597" y="91"/>
                    <a:pt x="1364" y="41"/>
                    <a:pt x="1137" y="41"/>
                  </a:cubicBezTo>
                  <a:cubicBezTo>
                    <a:pt x="875" y="41"/>
                    <a:pt x="620" y="108"/>
                    <a:pt x="404" y="252"/>
                  </a:cubicBezTo>
                  <a:cubicBezTo>
                    <a:pt x="135" y="454"/>
                    <a:pt x="0" y="723"/>
                    <a:pt x="135" y="924"/>
                  </a:cubicBezTo>
                  <a:cubicBezTo>
                    <a:pt x="673" y="1395"/>
                    <a:pt x="1345" y="1731"/>
                    <a:pt x="2085" y="1731"/>
                  </a:cubicBezTo>
                  <a:cubicBezTo>
                    <a:pt x="2690" y="1597"/>
                    <a:pt x="3160" y="1126"/>
                    <a:pt x="3160" y="454"/>
                  </a:cubicBezTo>
                  <a:cubicBezTo>
                    <a:pt x="3160" y="227"/>
                    <a:pt x="3130" y="1"/>
                    <a:pt x="2966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7" name="Google Shape;19817;p25"/>
            <p:cNvSpPr/>
            <p:nvPr/>
          </p:nvSpPr>
          <p:spPr>
            <a:xfrm>
              <a:off x="4286450" y="2110250"/>
              <a:ext cx="97500" cy="82325"/>
            </a:xfrm>
            <a:custGeom>
              <a:avLst/>
              <a:gdLst/>
              <a:ahLst/>
              <a:cxnLst/>
              <a:rect l="l" t="t" r="r" b="b"/>
              <a:pathLst>
                <a:path w="3900" h="3293" extrusionOk="0">
                  <a:moveTo>
                    <a:pt x="2540" y="0"/>
                  </a:moveTo>
                  <a:cubicBezTo>
                    <a:pt x="1983" y="0"/>
                    <a:pt x="1496" y="370"/>
                    <a:pt x="1009" y="478"/>
                  </a:cubicBezTo>
                  <a:cubicBezTo>
                    <a:pt x="807" y="545"/>
                    <a:pt x="673" y="612"/>
                    <a:pt x="538" y="679"/>
                  </a:cubicBezTo>
                  <a:cubicBezTo>
                    <a:pt x="269" y="814"/>
                    <a:pt x="135" y="1016"/>
                    <a:pt x="1" y="1284"/>
                  </a:cubicBezTo>
                  <a:cubicBezTo>
                    <a:pt x="1" y="1419"/>
                    <a:pt x="1" y="1621"/>
                    <a:pt x="1" y="1755"/>
                  </a:cubicBezTo>
                  <a:cubicBezTo>
                    <a:pt x="202" y="2024"/>
                    <a:pt x="404" y="2293"/>
                    <a:pt x="538" y="2629"/>
                  </a:cubicBezTo>
                  <a:cubicBezTo>
                    <a:pt x="669" y="2933"/>
                    <a:pt x="827" y="3293"/>
                    <a:pt x="1085" y="3293"/>
                  </a:cubicBezTo>
                  <a:cubicBezTo>
                    <a:pt x="1227" y="3293"/>
                    <a:pt x="1400" y="3184"/>
                    <a:pt x="1614" y="2898"/>
                  </a:cubicBezTo>
                  <a:cubicBezTo>
                    <a:pt x="1927" y="2460"/>
                    <a:pt x="2007" y="1674"/>
                    <a:pt x="2773" y="1674"/>
                  </a:cubicBezTo>
                  <a:cubicBezTo>
                    <a:pt x="2831" y="1674"/>
                    <a:pt x="2893" y="1678"/>
                    <a:pt x="2959" y="1688"/>
                  </a:cubicBezTo>
                  <a:cubicBezTo>
                    <a:pt x="3564" y="1419"/>
                    <a:pt x="3900" y="747"/>
                    <a:pt x="3765" y="74"/>
                  </a:cubicBezTo>
                  <a:lnTo>
                    <a:pt x="2959" y="74"/>
                  </a:lnTo>
                  <a:cubicBezTo>
                    <a:pt x="2814" y="22"/>
                    <a:pt x="2675" y="0"/>
                    <a:pt x="2540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8" name="Google Shape;19818;p25"/>
            <p:cNvSpPr/>
            <p:nvPr/>
          </p:nvSpPr>
          <p:spPr>
            <a:xfrm>
              <a:off x="4304950" y="2081175"/>
              <a:ext cx="55475" cy="49575"/>
            </a:xfrm>
            <a:custGeom>
              <a:avLst/>
              <a:gdLst/>
              <a:ahLst/>
              <a:cxnLst/>
              <a:rect l="l" t="t" r="r" b="b"/>
              <a:pathLst>
                <a:path w="2219" h="1983" extrusionOk="0">
                  <a:moveTo>
                    <a:pt x="1455" y="0"/>
                  </a:moveTo>
                  <a:cubicBezTo>
                    <a:pt x="949" y="0"/>
                    <a:pt x="931" y="733"/>
                    <a:pt x="538" y="901"/>
                  </a:cubicBezTo>
                  <a:lnTo>
                    <a:pt x="403" y="1103"/>
                  </a:lnTo>
                  <a:cubicBezTo>
                    <a:pt x="269" y="1170"/>
                    <a:pt x="135" y="1305"/>
                    <a:pt x="67" y="1439"/>
                  </a:cubicBezTo>
                  <a:cubicBezTo>
                    <a:pt x="0" y="1641"/>
                    <a:pt x="0" y="1775"/>
                    <a:pt x="67" y="1977"/>
                  </a:cubicBezTo>
                  <a:cubicBezTo>
                    <a:pt x="118" y="1981"/>
                    <a:pt x="168" y="1983"/>
                    <a:pt x="217" y="1983"/>
                  </a:cubicBezTo>
                  <a:cubicBezTo>
                    <a:pt x="1012" y="1983"/>
                    <a:pt x="1585" y="1491"/>
                    <a:pt x="2219" y="1237"/>
                  </a:cubicBezTo>
                  <a:cubicBezTo>
                    <a:pt x="2084" y="834"/>
                    <a:pt x="1950" y="498"/>
                    <a:pt x="1815" y="94"/>
                  </a:cubicBezTo>
                  <a:cubicBezTo>
                    <a:pt x="1672" y="28"/>
                    <a:pt x="1554" y="0"/>
                    <a:pt x="1455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9" name="Google Shape;19819;p25"/>
            <p:cNvSpPr/>
            <p:nvPr/>
          </p:nvSpPr>
          <p:spPr>
            <a:xfrm>
              <a:off x="4306625" y="2061450"/>
              <a:ext cx="55475" cy="49000"/>
            </a:xfrm>
            <a:custGeom>
              <a:avLst/>
              <a:gdLst/>
              <a:ahLst/>
              <a:cxnLst/>
              <a:rect l="l" t="t" r="r" b="b"/>
              <a:pathLst>
                <a:path w="2219" h="1960" extrusionOk="0">
                  <a:moveTo>
                    <a:pt x="2079" y="1"/>
                  </a:moveTo>
                  <a:cubicBezTo>
                    <a:pt x="1620" y="1"/>
                    <a:pt x="1309" y="290"/>
                    <a:pt x="942" y="413"/>
                  </a:cubicBezTo>
                  <a:cubicBezTo>
                    <a:pt x="269" y="547"/>
                    <a:pt x="0" y="1421"/>
                    <a:pt x="538" y="1959"/>
                  </a:cubicBezTo>
                  <a:cubicBezTo>
                    <a:pt x="1143" y="1825"/>
                    <a:pt x="1210" y="1085"/>
                    <a:pt x="1748" y="883"/>
                  </a:cubicBezTo>
                  <a:cubicBezTo>
                    <a:pt x="1883" y="615"/>
                    <a:pt x="2084" y="278"/>
                    <a:pt x="2219" y="9"/>
                  </a:cubicBezTo>
                  <a:cubicBezTo>
                    <a:pt x="2171" y="3"/>
                    <a:pt x="2124" y="1"/>
                    <a:pt x="2079" y="1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0" name="Google Shape;19820;p25"/>
            <p:cNvSpPr/>
            <p:nvPr/>
          </p:nvSpPr>
          <p:spPr>
            <a:xfrm>
              <a:off x="4622600" y="2152425"/>
              <a:ext cx="28575" cy="30275"/>
            </a:xfrm>
            <a:custGeom>
              <a:avLst/>
              <a:gdLst/>
              <a:ahLst/>
              <a:cxnLst/>
              <a:rect l="l" t="t" r="r" b="b"/>
              <a:pathLst>
                <a:path w="1143" h="1211" extrusionOk="0">
                  <a:moveTo>
                    <a:pt x="403" y="1"/>
                  </a:moveTo>
                  <a:cubicBezTo>
                    <a:pt x="202" y="337"/>
                    <a:pt x="0" y="740"/>
                    <a:pt x="0" y="1211"/>
                  </a:cubicBezTo>
                  <a:cubicBezTo>
                    <a:pt x="269" y="1076"/>
                    <a:pt x="538" y="942"/>
                    <a:pt x="807" y="740"/>
                  </a:cubicBezTo>
                  <a:cubicBezTo>
                    <a:pt x="1143" y="404"/>
                    <a:pt x="1009" y="270"/>
                    <a:pt x="403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1" name="Google Shape;19821;p25"/>
            <p:cNvSpPr/>
            <p:nvPr/>
          </p:nvSpPr>
          <p:spPr>
            <a:xfrm>
              <a:off x="4773850" y="1972600"/>
              <a:ext cx="8425" cy="18500"/>
            </a:xfrm>
            <a:custGeom>
              <a:avLst/>
              <a:gdLst/>
              <a:ahLst/>
              <a:cxnLst/>
              <a:rect l="l" t="t" r="r" b="b"/>
              <a:pathLst>
                <a:path w="337" h="740" extrusionOk="0">
                  <a:moveTo>
                    <a:pt x="1" y="0"/>
                  </a:moveTo>
                  <a:cubicBezTo>
                    <a:pt x="1" y="269"/>
                    <a:pt x="135" y="538"/>
                    <a:pt x="337" y="740"/>
                  </a:cubicBezTo>
                  <a:cubicBezTo>
                    <a:pt x="337" y="538"/>
                    <a:pt x="270" y="269"/>
                    <a:pt x="270" y="68"/>
                  </a:cubicBezTo>
                  <a:cubicBezTo>
                    <a:pt x="202" y="0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2" name="Google Shape;19822;p25"/>
            <p:cNvSpPr/>
            <p:nvPr/>
          </p:nvSpPr>
          <p:spPr>
            <a:xfrm>
              <a:off x="4442750" y="2080600"/>
              <a:ext cx="11400" cy="11350"/>
            </a:xfrm>
            <a:custGeom>
              <a:avLst/>
              <a:gdLst/>
              <a:ahLst/>
              <a:cxnLst/>
              <a:rect l="l" t="t" r="r" b="b"/>
              <a:pathLst>
                <a:path w="456" h="454" extrusionOk="0">
                  <a:moveTo>
                    <a:pt x="251" y="1"/>
                  </a:moveTo>
                  <a:cubicBezTo>
                    <a:pt x="208" y="1"/>
                    <a:pt x="149" y="15"/>
                    <a:pt x="68" y="50"/>
                  </a:cubicBezTo>
                  <a:cubicBezTo>
                    <a:pt x="1" y="50"/>
                    <a:pt x="202" y="319"/>
                    <a:pt x="337" y="454"/>
                  </a:cubicBezTo>
                  <a:cubicBezTo>
                    <a:pt x="281" y="342"/>
                    <a:pt x="456" y="1"/>
                    <a:pt x="251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3" name="Google Shape;19823;p25"/>
            <p:cNvSpPr/>
            <p:nvPr/>
          </p:nvSpPr>
          <p:spPr>
            <a:xfrm>
              <a:off x="4538550" y="2073450"/>
              <a:ext cx="14950" cy="9050"/>
            </a:xfrm>
            <a:custGeom>
              <a:avLst/>
              <a:gdLst/>
              <a:ahLst/>
              <a:cxnLst/>
              <a:rect l="l" t="t" r="r" b="b"/>
              <a:pathLst>
                <a:path w="598" h="362" extrusionOk="0">
                  <a:moveTo>
                    <a:pt x="135" y="0"/>
                  </a:moveTo>
                  <a:cubicBezTo>
                    <a:pt x="135" y="0"/>
                    <a:pt x="1" y="135"/>
                    <a:pt x="1" y="202"/>
                  </a:cubicBezTo>
                  <a:cubicBezTo>
                    <a:pt x="135" y="202"/>
                    <a:pt x="270" y="269"/>
                    <a:pt x="337" y="336"/>
                  </a:cubicBezTo>
                  <a:cubicBezTo>
                    <a:pt x="404" y="353"/>
                    <a:pt x="455" y="361"/>
                    <a:pt x="490" y="361"/>
                  </a:cubicBezTo>
                  <a:cubicBezTo>
                    <a:pt x="597" y="361"/>
                    <a:pt x="572" y="286"/>
                    <a:pt x="471" y="135"/>
                  </a:cubicBezTo>
                  <a:cubicBezTo>
                    <a:pt x="337" y="67"/>
                    <a:pt x="202" y="67"/>
                    <a:pt x="135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4" name="Google Shape;19824;p25"/>
            <p:cNvSpPr/>
            <p:nvPr/>
          </p:nvSpPr>
          <p:spPr>
            <a:xfrm>
              <a:off x="4518400" y="2103700"/>
              <a:ext cx="6725" cy="5050"/>
            </a:xfrm>
            <a:custGeom>
              <a:avLst/>
              <a:gdLst/>
              <a:ahLst/>
              <a:cxnLst/>
              <a:rect l="l" t="t" r="r" b="b"/>
              <a:pathLst>
                <a:path w="269" h="202" extrusionOk="0">
                  <a:moveTo>
                    <a:pt x="134" y="0"/>
                  </a:moveTo>
                  <a:cubicBezTo>
                    <a:pt x="134" y="0"/>
                    <a:pt x="67" y="135"/>
                    <a:pt x="0" y="135"/>
                  </a:cubicBezTo>
                  <a:lnTo>
                    <a:pt x="134" y="202"/>
                  </a:lnTo>
                  <a:lnTo>
                    <a:pt x="269" y="135"/>
                  </a:lnTo>
                  <a:cubicBezTo>
                    <a:pt x="269" y="67"/>
                    <a:pt x="202" y="0"/>
                    <a:pt x="134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5" name="Google Shape;19825;p25"/>
            <p:cNvSpPr/>
            <p:nvPr/>
          </p:nvSpPr>
          <p:spPr>
            <a:xfrm>
              <a:off x="4525100" y="18616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2" y="0"/>
                  </a:moveTo>
                  <a:cubicBezTo>
                    <a:pt x="203" y="0"/>
                    <a:pt x="1" y="135"/>
                    <a:pt x="1" y="404"/>
                  </a:cubicBezTo>
                  <a:cubicBezTo>
                    <a:pt x="203" y="336"/>
                    <a:pt x="404" y="202"/>
                    <a:pt x="472" y="0"/>
                  </a:cubicBezTo>
                  <a:close/>
                </a:path>
              </a:pathLst>
            </a:custGeom>
            <a:solidFill>
              <a:srgbClr val="C8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6" name="Google Shape;19826;p25"/>
            <p:cNvSpPr/>
            <p:nvPr/>
          </p:nvSpPr>
          <p:spPr>
            <a:xfrm>
              <a:off x="4671325" y="2382700"/>
              <a:ext cx="542900" cy="848775"/>
            </a:xfrm>
            <a:custGeom>
              <a:avLst/>
              <a:gdLst/>
              <a:ahLst/>
              <a:cxnLst/>
              <a:rect l="l" t="t" r="r" b="b"/>
              <a:pathLst>
                <a:path w="21716" h="33951" extrusionOk="0">
                  <a:moveTo>
                    <a:pt x="12908" y="0"/>
                  </a:moveTo>
                  <a:lnTo>
                    <a:pt x="12707" y="135"/>
                  </a:lnTo>
                  <a:cubicBezTo>
                    <a:pt x="12438" y="605"/>
                    <a:pt x="12169" y="1008"/>
                    <a:pt x="11833" y="1345"/>
                  </a:cubicBezTo>
                  <a:cubicBezTo>
                    <a:pt x="11362" y="1748"/>
                    <a:pt x="10959" y="2219"/>
                    <a:pt x="10690" y="2824"/>
                  </a:cubicBezTo>
                  <a:cubicBezTo>
                    <a:pt x="10555" y="3093"/>
                    <a:pt x="10354" y="3429"/>
                    <a:pt x="10152" y="3698"/>
                  </a:cubicBezTo>
                  <a:cubicBezTo>
                    <a:pt x="9883" y="4101"/>
                    <a:pt x="9749" y="4572"/>
                    <a:pt x="9749" y="5042"/>
                  </a:cubicBezTo>
                  <a:cubicBezTo>
                    <a:pt x="9413" y="6857"/>
                    <a:pt x="10287" y="8404"/>
                    <a:pt x="10757" y="10084"/>
                  </a:cubicBezTo>
                  <a:cubicBezTo>
                    <a:pt x="10892" y="10622"/>
                    <a:pt x="11026" y="11160"/>
                    <a:pt x="11698" y="11160"/>
                  </a:cubicBezTo>
                  <a:cubicBezTo>
                    <a:pt x="12438" y="11160"/>
                    <a:pt x="12640" y="10555"/>
                    <a:pt x="12640" y="10017"/>
                  </a:cubicBezTo>
                  <a:cubicBezTo>
                    <a:pt x="12841" y="8404"/>
                    <a:pt x="12572" y="6723"/>
                    <a:pt x="13110" y="5109"/>
                  </a:cubicBezTo>
                  <a:lnTo>
                    <a:pt x="13110" y="5109"/>
                  </a:lnTo>
                  <a:cubicBezTo>
                    <a:pt x="12707" y="6588"/>
                    <a:pt x="13177" y="7933"/>
                    <a:pt x="13245" y="9345"/>
                  </a:cubicBezTo>
                  <a:cubicBezTo>
                    <a:pt x="13331" y="10725"/>
                    <a:pt x="13306" y="11219"/>
                    <a:pt x="13810" y="11219"/>
                  </a:cubicBezTo>
                  <a:cubicBezTo>
                    <a:pt x="14092" y="11219"/>
                    <a:pt x="14538" y="11065"/>
                    <a:pt x="15261" y="10824"/>
                  </a:cubicBezTo>
                  <a:cubicBezTo>
                    <a:pt x="15463" y="10689"/>
                    <a:pt x="15530" y="10555"/>
                    <a:pt x="15598" y="10353"/>
                  </a:cubicBezTo>
                  <a:cubicBezTo>
                    <a:pt x="15732" y="10152"/>
                    <a:pt x="15463" y="9815"/>
                    <a:pt x="15866" y="9815"/>
                  </a:cubicBezTo>
                  <a:cubicBezTo>
                    <a:pt x="15874" y="9808"/>
                    <a:pt x="15882" y="9805"/>
                    <a:pt x="15891" y="9805"/>
                  </a:cubicBezTo>
                  <a:cubicBezTo>
                    <a:pt x="15961" y="9805"/>
                    <a:pt x="16061" y="10024"/>
                    <a:pt x="16001" y="10084"/>
                  </a:cubicBezTo>
                  <a:cubicBezTo>
                    <a:pt x="15598" y="11227"/>
                    <a:pt x="15329" y="12370"/>
                    <a:pt x="16270" y="13580"/>
                  </a:cubicBezTo>
                  <a:cubicBezTo>
                    <a:pt x="15875" y="13511"/>
                    <a:pt x="15489" y="13473"/>
                    <a:pt x="15110" y="13473"/>
                  </a:cubicBezTo>
                  <a:cubicBezTo>
                    <a:pt x="14392" y="13473"/>
                    <a:pt x="13703" y="13608"/>
                    <a:pt x="13043" y="13916"/>
                  </a:cubicBezTo>
                  <a:cubicBezTo>
                    <a:pt x="13245" y="13244"/>
                    <a:pt x="14724" y="13715"/>
                    <a:pt x="14253" y="12504"/>
                  </a:cubicBezTo>
                  <a:cubicBezTo>
                    <a:pt x="14018" y="11918"/>
                    <a:pt x="13630" y="11177"/>
                    <a:pt x="13133" y="11177"/>
                  </a:cubicBezTo>
                  <a:cubicBezTo>
                    <a:pt x="13060" y="11177"/>
                    <a:pt x="12985" y="11193"/>
                    <a:pt x="12908" y="11227"/>
                  </a:cubicBezTo>
                  <a:cubicBezTo>
                    <a:pt x="11362" y="11832"/>
                    <a:pt x="9682" y="12236"/>
                    <a:pt x="8203" y="12841"/>
                  </a:cubicBezTo>
                  <a:cubicBezTo>
                    <a:pt x="7654" y="13034"/>
                    <a:pt x="7337" y="13228"/>
                    <a:pt x="7142" y="13228"/>
                  </a:cubicBezTo>
                  <a:cubicBezTo>
                    <a:pt x="6930" y="13228"/>
                    <a:pt x="6861" y="13001"/>
                    <a:pt x="6791" y="12303"/>
                  </a:cubicBezTo>
                  <a:cubicBezTo>
                    <a:pt x="6791" y="11899"/>
                    <a:pt x="6791" y="11429"/>
                    <a:pt x="6253" y="11362"/>
                  </a:cubicBezTo>
                  <a:cubicBezTo>
                    <a:pt x="5715" y="11362"/>
                    <a:pt x="5446" y="11765"/>
                    <a:pt x="5312" y="12236"/>
                  </a:cubicBezTo>
                  <a:cubicBezTo>
                    <a:pt x="5110" y="13042"/>
                    <a:pt x="5110" y="13849"/>
                    <a:pt x="5177" y="14589"/>
                  </a:cubicBezTo>
                  <a:cubicBezTo>
                    <a:pt x="5245" y="15597"/>
                    <a:pt x="6118" y="16471"/>
                    <a:pt x="5648" y="17614"/>
                  </a:cubicBezTo>
                  <a:cubicBezTo>
                    <a:pt x="5446" y="18017"/>
                    <a:pt x="5850" y="18555"/>
                    <a:pt x="6320" y="18757"/>
                  </a:cubicBezTo>
                  <a:cubicBezTo>
                    <a:pt x="6386" y="18768"/>
                    <a:pt x="6451" y="18773"/>
                    <a:pt x="6516" y="18773"/>
                  </a:cubicBezTo>
                  <a:cubicBezTo>
                    <a:pt x="6849" y="18773"/>
                    <a:pt x="7160" y="18624"/>
                    <a:pt x="7329" y="18286"/>
                  </a:cubicBezTo>
                  <a:cubicBezTo>
                    <a:pt x="7799" y="17748"/>
                    <a:pt x="8471" y="17278"/>
                    <a:pt x="8337" y="16471"/>
                  </a:cubicBezTo>
                  <a:lnTo>
                    <a:pt x="8337" y="16471"/>
                  </a:lnTo>
                  <a:cubicBezTo>
                    <a:pt x="8998" y="17672"/>
                    <a:pt x="9014" y="17961"/>
                    <a:pt x="8867" y="17961"/>
                  </a:cubicBezTo>
                  <a:cubicBezTo>
                    <a:pt x="8849" y="17961"/>
                    <a:pt x="8829" y="17957"/>
                    <a:pt x="8808" y="17950"/>
                  </a:cubicBezTo>
                  <a:cubicBezTo>
                    <a:pt x="8638" y="17903"/>
                    <a:pt x="8488" y="17881"/>
                    <a:pt x="8352" y="17881"/>
                  </a:cubicBezTo>
                  <a:cubicBezTo>
                    <a:pt x="7142" y="17881"/>
                    <a:pt x="7153" y="19597"/>
                    <a:pt x="6186" y="19900"/>
                  </a:cubicBezTo>
                  <a:cubicBezTo>
                    <a:pt x="6051" y="19967"/>
                    <a:pt x="5850" y="20101"/>
                    <a:pt x="5715" y="20236"/>
                  </a:cubicBezTo>
                  <a:cubicBezTo>
                    <a:pt x="5245" y="22521"/>
                    <a:pt x="1883" y="23127"/>
                    <a:pt x="2219" y="26017"/>
                  </a:cubicBezTo>
                  <a:cubicBezTo>
                    <a:pt x="2195" y="26021"/>
                    <a:pt x="2172" y="26023"/>
                    <a:pt x="2149" y="26023"/>
                  </a:cubicBezTo>
                  <a:cubicBezTo>
                    <a:pt x="1827" y="26023"/>
                    <a:pt x="1583" y="25660"/>
                    <a:pt x="1227" y="25660"/>
                  </a:cubicBezTo>
                  <a:cubicBezTo>
                    <a:pt x="1179" y="25660"/>
                    <a:pt x="1129" y="25666"/>
                    <a:pt x="1076" y="25681"/>
                  </a:cubicBezTo>
                  <a:lnTo>
                    <a:pt x="875" y="25883"/>
                  </a:lnTo>
                  <a:cubicBezTo>
                    <a:pt x="807" y="26353"/>
                    <a:pt x="1480" y="26891"/>
                    <a:pt x="740" y="27362"/>
                  </a:cubicBezTo>
                  <a:cubicBezTo>
                    <a:pt x="1" y="27832"/>
                    <a:pt x="404" y="28236"/>
                    <a:pt x="807" y="28639"/>
                  </a:cubicBezTo>
                  <a:cubicBezTo>
                    <a:pt x="1258" y="29053"/>
                    <a:pt x="1835" y="29277"/>
                    <a:pt x="2409" y="29277"/>
                  </a:cubicBezTo>
                  <a:cubicBezTo>
                    <a:pt x="2862" y="29277"/>
                    <a:pt x="3313" y="29137"/>
                    <a:pt x="3698" y="28841"/>
                  </a:cubicBezTo>
                  <a:cubicBezTo>
                    <a:pt x="4102" y="29043"/>
                    <a:pt x="4102" y="29312"/>
                    <a:pt x="4034" y="29446"/>
                  </a:cubicBezTo>
                  <a:cubicBezTo>
                    <a:pt x="3844" y="30144"/>
                    <a:pt x="3594" y="30662"/>
                    <a:pt x="4639" y="30662"/>
                  </a:cubicBezTo>
                  <a:cubicBezTo>
                    <a:pt x="4701" y="30662"/>
                    <a:pt x="4769" y="30660"/>
                    <a:pt x="4841" y="30656"/>
                  </a:cubicBezTo>
                  <a:cubicBezTo>
                    <a:pt x="4867" y="30654"/>
                    <a:pt x="4892" y="30653"/>
                    <a:pt x="4916" y="30653"/>
                  </a:cubicBezTo>
                  <a:cubicBezTo>
                    <a:pt x="5630" y="30653"/>
                    <a:pt x="5366" y="31602"/>
                    <a:pt x="4976" y="31732"/>
                  </a:cubicBezTo>
                  <a:cubicBezTo>
                    <a:pt x="3698" y="32270"/>
                    <a:pt x="4505" y="32942"/>
                    <a:pt x="4707" y="33950"/>
                  </a:cubicBezTo>
                  <a:cubicBezTo>
                    <a:pt x="5304" y="32906"/>
                    <a:pt x="6048" y="32560"/>
                    <a:pt x="6912" y="32560"/>
                  </a:cubicBezTo>
                  <a:cubicBezTo>
                    <a:pt x="7216" y="32560"/>
                    <a:pt x="7534" y="32603"/>
                    <a:pt x="7866" y="32673"/>
                  </a:cubicBezTo>
                  <a:cubicBezTo>
                    <a:pt x="7866" y="32538"/>
                    <a:pt x="7799" y="32337"/>
                    <a:pt x="7665" y="32202"/>
                  </a:cubicBezTo>
                  <a:cubicBezTo>
                    <a:pt x="7329" y="31799"/>
                    <a:pt x="6522" y="32001"/>
                    <a:pt x="6589" y="31194"/>
                  </a:cubicBezTo>
                  <a:cubicBezTo>
                    <a:pt x="6656" y="30522"/>
                    <a:pt x="7127" y="29917"/>
                    <a:pt x="7799" y="29849"/>
                  </a:cubicBezTo>
                  <a:cubicBezTo>
                    <a:pt x="8404" y="29715"/>
                    <a:pt x="8875" y="29513"/>
                    <a:pt x="9480" y="29312"/>
                  </a:cubicBezTo>
                  <a:cubicBezTo>
                    <a:pt x="8740" y="28639"/>
                    <a:pt x="7530" y="28505"/>
                    <a:pt x="7732" y="27227"/>
                  </a:cubicBezTo>
                  <a:cubicBezTo>
                    <a:pt x="7756" y="27225"/>
                    <a:pt x="7780" y="27224"/>
                    <a:pt x="7804" y="27224"/>
                  </a:cubicBezTo>
                  <a:cubicBezTo>
                    <a:pt x="8532" y="27224"/>
                    <a:pt x="8820" y="28172"/>
                    <a:pt x="9726" y="28172"/>
                  </a:cubicBezTo>
                  <a:cubicBezTo>
                    <a:pt x="9755" y="28172"/>
                    <a:pt x="9785" y="28171"/>
                    <a:pt x="9816" y="28169"/>
                  </a:cubicBezTo>
                  <a:cubicBezTo>
                    <a:pt x="11026" y="28034"/>
                    <a:pt x="12169" y="27429"/>
                    <a:pt x="12908" y="26488"/>
                  </a:cubicBezTo>
                  <a:cubicBezTo>
                    <a:pt x="13715" y="25681"/>
                    <a:pt x="14589" y="24807"/>
                    <a:pt x="15732" y="24740"/>
                  </a:cubicBezTo>
                  <a:cubicBezTo>
                    <a:pt x="15779" y="24743"/>
                    <a:pt x="15825" y="24745"/>
                    <a:pt x="15871" y="24745"/>
                  </a:cubicBezTo>
                  <a:cubicBezTo>
                    <a:pt x="16820" y="24745"/>
                    <a:pt x="17621" y="24092"/>
                    <a:pt x="17749" y="23194"/>
                  </a:cubicBezTo>
                  <a:cubicBezTo>
                    <a:pt x="18152" y="23194"/>
                    <a:pt x="18488" y="23395"/>
                    <a:pt x="18690" y="23732"/>
                  </a:cubicBezTo>
                  <a:cubicBezTo>
                    <a:pt x="19026" y="24105"/>
                    <a:pt x="19508" y="24292"/>
                    <a:pt x="19984" y="24292"/>
                  </a:cubicBezTo>
                  <a:cubicBezTo>
                    <a:pt x="20366" y="24292"/>
                    <a:pt x="20744" y="24172"/>
                    <a:pt x="21043" y="23933"/>
                  </a:cubicBezTo>
                  <a:cubicBezTo>
                    <a:pt x="21379" y="23732"/>
                    <a:pt x="21446" y="23328"/>
                    <a:pt x="21312" y="23059"/>
                  </a:cubicBezTo>
                  <a:cubicBezTo>
                    <a:pt x="21196" y="22827"/>
                    <a:pt x="21030" y="22495"/>
                    <a:pt x="20857" y="22495"/>
                  </a:cubicBezTo>
                  <a:cubicBezTo>
                    <a:pt x="20829" y="22495"/>
                    <a:pt x="20802" y="22503"/>
                    <a:pt x="20774" y="22521"/>
                  </a:cubicBezTo>
                  <a:cubicBezTo>
                    <a:pt x="20556" y="22653"/>
                    <a:pt x="20353" y="22705"/>
                    <a:pt x="20161" y="22705"/>
                  </a:cubicBezTo>
                  <a:cubicBezTo>
                    <a:pt x="19468" y="22705"/>
                    <a:pt x="18919" y="22022"/>
                    <a:pt x="18287" y="21916"/>
                  </a:cubicBezTo>
                  <a:cubicBezTo>
                    <a:pt x="16875" y="21648"/>
                    <a:pt x="16875" y="21648"/>
                    <a:pt x="17413" y="20168"/>
                  </a:cubicBezTo>
                  <a:lnTo>
                    <a:pt x="17413" y="20168"/>
                  </a:lnTo>
                  <a:cubicBezTo>
                    <a:pt x="17599" y="20495"/>
                    <a:pt x="17754" y="20692"/>
                    <a:pt x="18033" y="20692"/>
                  </a:cubicBezTo>
                  <a:cubicBezTo>
                    <a:pt x="18156" y="20692"/>
                    <a:pt x="18303" y="20654"/>
                    <a:pt x="18488" y="20572"/>
                  </a:cubicBezTo>
                  <a:cubicBezTo>
                    <a:pt x="19564" y="20236"/>
                    <a:pt x="20035" y="19093"/>
                    <a:pt x="21110" y="18891"/>
                  </a:cubicBezTo>
                  <a:cubicBezTo>
                    <a:pt x="21514" y="18891"/>
                    <a:pt x="21715" y="18555"/>
                    <a:pt x="21715" y="18219"/>
                  </a:cubicBezTo>
                  <a:cubicBezTo>
                    <a:pt x="21611" y="17853"/>
                    <a:pt x="21343" y="17812"/>
                    <a:pt x="21072" y="17812"/>
                  </a:cubicBezTo>
                  <a:cubicBezTo>
                    <a:pt x="20994" y="17812"/>
                    <a:pt x="20916" y="17816"/>
                    <a:pt x="20841" y="17816"/>
                  </a:cubicBezTo>
                  <a:cubicBezTo>
                    <a:pt x="19698" y="17681"/>
                    <a:pt x="19228" y="17009"/>
                    <a:pt x="19497" y="16000"/>
                  </a:cubicBezTo>
                  <a:cubicBezTo>
                    <a:pt x="19833" y="14992"/>
                    <a:pt x="20035" y="13984"/>
                    <a:pt x="20236" y="12975"/>
                  </a:cubicBezTo>
                  <a:cubicBezTo>
                    <a:pt x="20371" y="12841"/>
                    <a:pt x="20371" y="12639"/>
                    <a:pt x="20371" y="12504"/>
                  </a:cubicBezTo>
                  <a:cubicBezTo>
                    <a:pt x="20035" y="11967"/>
                    <a:pt x="19833" y="11429"/>
                    <a:pt x="19631" y="10824"/>
                  </a:cubicBezTo>
                  <a:cubicBezTo>
                    <a:pt x="19533" y="10627"/>
                    <a:pt x="19398" y="10502"/>
                    <a:pt x="19228" y="10502"/>
                  </a:cubicBezTo>
                  <a:cubicBezTo>
                    <a:pt x="19165" y="10502"/>
                    <a:pt x="19098" y="10519"/>
                    <a:pt x="19026" y="10555"/>
                  </a:cubicBezTo>
                  <a:cubicBezTo>
                    <a:pt x="18488" y="11025"/>
                    <a:pt x="18152" y="11631"/>
                    <a:pt x="18085" y="12236"/>
                  </a:cubicBezTo>
                  <a:cubicBezTo>
                    <a:pt x="18085" y="11429"/>
                    <a:pt x="18556" y="10757"/>
                    <a:pt x="19228" y="10353"/>
                  </a:cubicBezTo>
                  <a:cubicBezTo>
                    <a:pt x="19698" y="9681"/>
                    <a:pt x="19766" y="8874"/>
                    <a:pt x="19430" y="8135"/>
                  </a:cubicBezTo>
                  <a:cubicBezTo>
                    <a:pt x="19228" y="8067"/>
                    <a:pt x="19026" y="8000"/>
                    <a:pt x="19026" y="7731"/>
                  </a:cubicBezTo>
                  <a:lnTo>
                    <a:pt x="19026" y="7328"/>
                  </a:lnTo>
                  <a:cubicBezTo>
                    <a:pt x="17278" y="7664"/>
                    <a:pt x="17278" y="7664"/>
                    <a:pt x="17144" y="9076"/>
                  </a:cubicBezTo>
                  <a:cubicBezTo>
                    <a:pt x="15060" y="7193"/>
                    <a:pt x="15598" y="6454"/>
                    <a:pt x="16472" y="4706"/>
                  </a:cubicBezTo>
                  <a:cubicBezTo>
                    <a:pt x="16472" y="4639"/>
                    <a:pt x="16472" y="4572"/>
                    <a:pt x="16472" y="4504"/>
                  </a:cubicBezTo>
                  <a:cubicBezTo>
                    <a:pt x="16404" y="4437"/>
                    <a:pt x="16404" y="4370"/>
                    <a:pt x="16337" y="4303"/>
                  </a:cubicBezTo>
                  <a:cubicBezTo>
                    <a:pt x="16258" y="4263"/>
                    <a:pt x="16185" y="4247"/>
                    <a:pt x="16116" y="4247"/>
                  </a:cubicBezTo>
                  <a:cubicBezTo>
                    <a:pt x="15950" y="4247"/>
                    <a:pt x="15807" y="4342"/>
                    <a:pt x="15665" y="4437"/>
                  </a:cubicBezTo>
                  <a:cubicBezTo>
                    <a:pt x="15481" y="4529"/>
                    <a:pt x="15297" y="4746"/>
                    <a:pt x="15071" y="4746"/>
                  </a:cubicBezTo>
                  <a:cubicBezTo>
                    <a:pt x="14966" y="4746"/>
                    <a:pt x="14851" y="4699"/>
                    <a:pt x="14724" y="4572"/>
                  </a:cubicBezTo>
                  <a:cubicBezTo>
                    <a:pt x="14656" y="3899"/>
                    <a:pt x="15665" y="3160"/>
                    <a:pt x="14925" y="2420"/>
                  </a:cubicBezTo>
                  <a:cubicBezTo>
                    <a:pt x="14186" y="1681"/>
                    <a:pt x="13782" y="605"/>
                    <a:pt x="12908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7" name="Google Shape;19827;p25"/>
            <p:cNvSpPr/>
            <p:nvPr/>
          </p:nvSpPr>
          <p:spPr>
            <a:xfrm>
              <a:off x="4400750" y="2192775"/>
              <a:ext cx="584900" cy="628600"/>
            </a:xfrm>
            <a:custGeom>
              <a:avLst/>
              <a:gdLst/>
              <a:ahLst/>
              <a:cxnLst/>
              <a:rect l="l" t="t" r="r" b="b"/>
              <a:pathLst>
                <a:path w="23396" h="25144" extrusionOk="0">
                  <a:moveTo>
                    <a:pt x="10683" y="14245"/>
                  </a:moveTo>
                  <a:cubicBezTo>
                    <a:pt x="11047" y="14525"/>
                    <a:pt x="11355" y="14873"/>
                    <a:pt x="11496" y="15396"/>
                  </a:cubicBezTo>
                  <a:cubicBezTo>
                    <a:pt x="11322" y="14948"/>
                    <a:pt x="11037" y="14555"/>
                    <a:pt x="10683" y="14245"/>
                  </a:cubicBezTo>
                  <a:close/>
                  <a:moveTo>
                    <a:pt x="12504" y="0"/>
                  </a:moveTo>
                  <a:lnTo>
                    <a:pt x="10622" y="538"/>
                  </a:lnTo>
                  <a:cubicBezTo>
                    <a:pt x="12975" y="2084"/>
                    <a:pt x="16135" y="2488"/>
                    <a:pt x="17009" y="6118"/>
                  </a:cubicBezTo>
                  <a:cubicBezTo>
                    <a:pt x="16328" y="5798"/>
                    <a:pt x="15767" y="5382"/>
                    <a:pt x="15268" y="5382"/>
                  </a:cubicBezTo>
                  <a:cubicBezTo>
                    <a:pt x="14929" y="5382"/>
                    <a:pt x="14619" y="5574"/>
                    <a:pt x="14320" y="6118"/>
                  </a:cubicBezTo>
                  <a:cubicBezTo>
                    <a:pt x="14242" y="6254"/>
                    <a:pt x="14142" y="6306"/>
                    <a:pt x="14030" y="6306"/>
                  </a:cubicBezTo>
                  <a:cubicBezTo>
                    <a:pt x="13757" y="6306"/>
                    <a:pt x="13416" y="5993"/>
                    <a:pt x="13177" y="5849"/>
                  </a:cubicBezTo>
                  <a:cubicBezTo>
                    <a:pt x="12732" y="5602"/>
                    <a:pt x="12541" y="5064"/>
                    <a:pt x="12044" y="5064"/>
                  </a:cubicBezTo>
                  <a:cubicBezTo>
                    <a:pt x="11865" y="5064"/>
                    <a:pt x="11646" y="5133"/>
                    <a:pt x="11362" y="5311"/>
                  </a:cubicBezTo>
                  <a:cubicBezTo>
                    <a:pt x="11275" y="5359"/>
                    <a:pt x="11197" y="5380"/>
                    <a:pt x="11127" y="5380"/>
                  </a:cubicBezTo>
                  <a:cubicBezTo>
                    <a:pt x="10601" y="5380"/>
                    <a:pt x="10500" y="4172"/>
                    <a:pt x="10084" y="3698"/>
                  </a:cubicBezTo>
                  <a:cubicBezTo>
                    <a:pt x="10051" y="3664"/>
                    <a:pt x="10017" y="3647"/>
                    <a:pt x="9983" y="3647"/>
                  </a:cubicBezTo>
                  <a:cubicBezTo>
                    <a:pt x="9950" y="3647"/>
                    <a:pt x="9916" y="3664"/>
                    <a:pt x="9883" y="3698"/>
                  </a:cubicBezTo>
                  <a:cubicBezTo>
                    <a:pt x="9633" y="3803"/>
                    <a:pt x="9416" y="3849"/>
                    <a:pt x="9226" y="3849"/>
                  </a:cubicBezTo>
                  <a:cubicBezTo>
                    <a:pt x="8442" y="3849"/>
                    <a:pt x="8097" y="3070"/>
                    <a:pt x="7664" y="2421"/>
                  </a:cubicBezTo>
                  <a:lnTo>
                    <a:pt x="7261" y="2824"/>
                  </a:lnTo>
                  <a:cubicBezTo>
                    <a:pt x="6900" y="3082"/>
                    <a:pt x="6855" y="3893"/>
                    <a:pt x="6277" y="3893"/>
                  </a:cubicBezTo>
                  <a:cubicBezTo>
                    <a:pt x="6102" y="3893"/>
                    <a:pt x="5877" y="3819"/>
                    <a:pt x="5580" y="3631"/>
                  </a:cubicBezTo>
                  <a:cubicBezTo>
                    <a:pt x="5418" y="3541"/>
                    <a:pt x="5241" y="3499"/>
                    <a:pt x="5066" y="3499"/>
                  </a:cubicBezTo>
                  <a:cubicBezTo>
                    <a:pt x="4586" y="3499"/>
                    <a:pt x="4114" y="3811"/>
                    <a:pt x="3967" y="4303"/>
                  </a:cubicBezTo>
                  <a:cubicBezTo>
                    <a:pt x="3904" y="5059"/>
                    <a:pt x="4371" y="5519"/>
                    <a:pt x="5094" y="5519"/>
                  </a:cubicBezTo>
                  <a:cubicBezTo>
                    <a:pt x="5143" y="5519"/>
                    <a:pt x="5193" y="5517"/>
                    <a:pt x="5244" y="5513"/>
                  </a:cubicBezTo>
                  <a:cubicBezTo>
                    <a:pt x="5427" y="5513"/>
                    <a:pt x="5444" y="5235"/>
                    <a:pt x="5546" y="5235"/>
                  </a:cubicBezTo>
                  <a:cubicBezTo>
                    <a:pt x="5557" y="5235"/>
                    <a:pt x="5568" y="5238"/>
                    <a:pt x="5580" y="5244"/>
                  </a:cubicBezTo>
                  <a:cubicBezTo>
                    <a:pt x="5714" y="5379"/>
                    <a:pt x="5446" y="5513"/>
                    <a:pt x="5446" y="5715"/>
                  </a:cubicBezTo>
                  <a:cubicBezTo>
                    <a:pt x="5782" y="7732"/>
                    <a:pt x="6319" y="9748"/>
                    <a:pt x="7126" y="11698"/>
                  </a:cubicBezTo>
                  <a:cubicBezTo>
                    <a:pt x="7361" y="12168"/>
                    <a:pt x="7498" y="12507"/>
                    <a:pt x="7835" y="12507"/>
                  </a:cubicBezTo>
                  <a:cubicBezTo>
                    <a:pt x="7979" y="12507"/>
                    <a:pt x="8161" y="12444"/>
                    <a:pt x="8404" y="12303"/>
                  </a:cubicBezTo>
                  <a:cubicBezTo>
                    <a:pt x="8512" y="12194"/>
                    <a:pt x="8621" y="11997"/>
                    <a:pt x="8659" y="11997"/>
                  </a:cubicBezTo>
                  <a:cubicBezTo>
                    <a:pt x="8668" y="11997"/>
                    <a:pt x="8672" y="12008"/>
                    <a:pt x="8672" y="12034"/>
                  </a:cubicBezTo>
                  <a:cubicBezTo>
                    <a:pt x="8672" y="12970"/>
                    <a:pt x="9297" y="13369"/>
                    <a:pt x="9968" y="13776"/>
                  </a:cubicBezTo>
                  <a:lnTo>
                    <a:pt x="9968" y="13776"/>
                  </a:lnTo>
                  <a:cubicBezTo>
                    <a:pt x="9588" y="13598"/>
                    <a:pt x="9172" y="13499"/>
                    <a:pt x="8750" y="13499"/>
                  </a:cubicBezTo>
                  <a:cubicBezTo>
                    <a:pt x="8657" y="13499"/>
                    <a:pt x="8564" y="13503"/>
                    <a:pt x="8471" y="13513"/>
                  </a:cubicBezTo>
                  <a:cubicBezTo>
                    <a:pt x="8337" y="13527"/>
                    <a:pt x="8212" y="13534"/>
                    <a:pt x="8095" y="13534"/>
                  </a:cubicBezTo>
                  <a:cubicBezTo>
                    <a:pt x="6559" y="13534"/>
                    <a:pt x="6368" y="12356"/>
                    <a:pt x="6118" y="11295"/>
                  </a:cubicBezTo>
                  <a:cubicBezTo>
                    <a:pt x="5916" y="10286"/>
                    <a:pt x="5244" y="9479"/>
                    <a:pt x="4303" y="9076"/>
                  </a:cubicBezTo>
                  <a:cubicBezTo>
                    <a:pt x="4146" y="8986"/>
                    <a:pt x="3967" y="8942"/>
                    <a:pt x="3787" y="8942"/>
                  </a:cubicBezTo>
                  <a:cubicBezTo>
                    <a:pt x="3429" y="8942"/>
                    <a:pt x="3070" y="9121"/>
                    <a:pt x="2891" y="9479"/>
                  </a:cubicBezTo>
                  <a:cubicBezTo>
                    <a:pt x="2555" y="10085"/>
                    <a:pt x="2891" y="10488"/>
                    <a:pt x="3496" y="10690"/>
                  </a:cubicBezTo>
                  <a:cubicBezTo>
                    <a:pt x="3657" y="10690"/>
                    <a:pt x="3819" y="10517"/>
                    <a:pt x="3946" y="10517"/>
                  </a:cubicBezTo>
                  <a:cubicBezTo>
                    <a:pt x="3977" y="10517"/>
                    <a:pt x="4007" y="10528"/>
                    <a:pt x="4034" y="10555"/>
                  </a:cubicBezTo>
                  <a:cubicBezTo>
                    <a:pt x="4101" y="10622"/>
                    <a:pt x="3765" y="10757"/>
                    <a:pt x="3832" y="10891"/>
                  </a:cubicBezTo>
                  <a:cubicBezTo>
                    <a:pt x="3736" y="11808"/>
                    <a:pt x="3466" y="12379"/>
                    <a:pt x="2823" y="12379"/>
                  </a:cubicBezTo>
                  <a:cubicBezTo>
                    <a:pt x="2571" y="12379"/>
                    <a:pt x="2262" y="12291"/>
                    <a:pt x="1882" y="12101"/>
                  </a:cubicBezTo>
                  <a:cubicBezTo>
                    <a:pt x="1691" y="11952"/>
                    <a:pt x="1472" y="11884"/>
                    <a:pt x="1259" y="11884"/>
                  </a:cubicBezTo>
                  <a:cubicBezTo>
                    <a:pt x="798" y="11884"/>
                    <a:pt x="361" y="12201"/>
                    <a:pt x="269" y="12706"/>
                  </a:cubicBezTo>
                  <a:cubicBezTo>
                    <a:pt x="0" y="13580"/>
                    <a:pt x="471" y="13849"/>
                    <a:pt x="1277" y="14051"/>
                  </a:cubicBezTo>
                  <a:cubicBezTo>
                    <a:pt x="2824" y="14454"/>
                    <a:pt x="3630" y="16202"/>
                    <a:pt x="2958" y="17681"/>
                  </a:cubicBezTo>
                  <a:cubicBezTo>
                    <a:pt x="2487" y="18421"/>
                    <a:pt x="2756" y="19362"/>
                    <a:pt x="3496" y="19765"/>
                  </a:cubicBezTo>
                  <a:cubicBezTo>
                    <a:pt x="3756" y="19939"/>
                    <a:pt x="3982" y="20015"/>
                    <a:pt x="4186" y="20015"/>
                  </a:cubicBezTo>
                  <a:cubicBezTo>
                    <a:pt x="4614" y="20015"/>
                    <a:pt x="4947" y="19683"/>
                    <a:pt x="5311" y="19228"/>
                  </a:cubicBezTo>
                  <a:cubicBezTo>
                    <a:pt x="5876" y="18530"/>
                    <a:pt x="6178" y="18194"/>
                    <a:pt x="6590" y="18194"/>
                  </a:cubicBezTo>
                  <a:cubicBezTo>
                    <a:pt x="7012" y="18194"/>
                    <a:pt x="7550" y="18547"/>
                    <a:pt x="8605" y="19228"/>
                  </a:cubicBezTo>
                  <a:cubicBezTo>
                    <a:pt x="7671" y="18714"/>
                    <a:pt x="7224" y="18524"/>
                    <a:pt x="6812" y="18524"/>
                  </a:cubicBezTo>
                  <a:cubicBezTo>
                    <a:pt x="6631" y="18524"/>
                    <a:pt x="6457" y="18561"/>
                    <a:pt x="6252" y="18622"/>
                  </a:cubicBezTo>
                  <a:cubicBezTo>
                    <a:pt x="5177" y="19026"/>
                    <a:pt x="5311" y="19564"/>
                    <a:pt x="6051" y="20236"/>
                  </a:cubicBezTo>
                  <a:lnTo>
                    <a:pt x="5782" y="20236"/>
                  </a:lnTo>
                  <a:cubicBezTo>
                    <a:pt x="4034" y="21110"/>
                    <a:pt x="3563" y="22992"/>
                    <a:pt x="4572" y="24875"/>
                  </a:cubicBezTo>
                  <a:cubicBezTo>
                    <a:pt x="4706" y="25009"/>
                    <a:pt x="4840" y="25076"/>
                    <a:pt x="5042" y="25144"/>
                  </a:cubicBezTo>
                  <a:cubicBezTo>
                    <a:pt x="5244" y="25144"/>
                    <a:pt x="5446" y="25076"/>
                    <a:pt x="5580" y="24942"/>
                  </a:cubicBezTo>
                  <a:lnTo>
                    <a:pt x="5849" y="24807"/>
                  </a:lnTo>
                  <a:cubicBezTo>
                    <a:pt x="5983" y="24673"/>
                    <a:pt x="6118" y="24539"/>
                    <a:pt x="6185" y="24404"/>
                  </a:cubicBezTo>
                  <a:cubicBezTo>
                    <a:pt x="6319" y="24270"/>
                    <a:pt x="6454" y="24135"/>
                    <a:pt x="6521" y="23933"/>
                  </a:cubicBezTo>
                  <a:cubicBezTo>
                    <a:pt x="6656" y="23732"/>
                    <a:pt x="6656" y="23463"/>
                    <a:pt x="6521" y="23261"/>
                  </a:cubicBezTo>
                  <a:cubicBezTo>
                    <a:pt x="6521" y="23194"/>
                    <a:pt x="6051" y="23194"/>
                    <a:pt x="6387" y="22992"/>
                  </a:cubicBezTo>
                  <a:cubicBezTo>
                    <a:pt x="6406" y="22983"/>
                    <a:pt x="6426" y="22979"/>
                    <a:pt x="6448" y="22979"/>
                  </a:cubicBezTo>
                  <a:cubicBezTo>
                    <a:pt x="6579" y="22979"/>
                    <a:pt x="6752" y="23127"/>
                    <a:pt x="6925" y="23127"/>
                  </a:cubicBezTo>
                  <a:cubicBezTo>
                    <a:pt x="7261" y="23127"/>
                    <a:pt x="7597" y="22925"/>
                    <a:pt x="7798" y="22656"/>
                  </a:cubicBezTo>
                  <a:cubicBezTo>
                    <a:pt x="7866" y="22522"/>
                    <a:pt x="7866" y="22320"/>
                    <a:pt x="7798" y="22186"/>
                  </a:cubicBezTo>
                  <a:cubicBezTo>
                    <a:pt x="7731" y="22051"/>
                    <a:pt x="7664" y="21917"/>
                    <a:pt x="7664" y="21849"/>
                  </a:cubicBezTo>
                  <a:cubicBezTo>
                    <a:pt x="7709" y="21782"/>
                    <a:pt x="7761" y="21760"/>
                    <a:pt x="7818" y="21760"/>
                  </a:cubicBezTo>
                  <a:cubicBezTo>
                    <a:pt x="7933" y="21760"/>
                    <a:pt x="8067" y="21849"/>
                    <a:pt x="8202" y="21849"/>
                  </a:cubicBezTo>
                  <a:cubicBezTo>
                    <a:pt x="9009" y="21782"/>
                    <a:pt x="9412" y="21177"/>
                    <a:pt x="9950" y="20707"/>
                  </a:cubicBezTo>
                  <a:cubicBezTo>
                    <a:pt x="12303" y="18690"/>
                    <a:pt x="14454" y="16404"/>
                    <a:pt x="16336" y="13917"/>
                  </a:cubicBezTo>
                  <a:cubicBezTo>
                    <a:pt x="17143" y="12975"/>
                    <a:pt x="17950" y="12034"/>
                    <a:pt x="18824" y="11093"/>
                  </a:cubicBezTo>
                  <a:cubicBezTo>
                    <a:pt x="19362" y="10421"/>
                    <a:pt x="19899" y="9681"/>
                    <a:pt x="20437" y="8942"/>
                  </a:cubicBezTo>
                  <a:cubicBezTo>
                    <a:pt x="20908" y="7799"/>
                    <a:pt x="22118" y="7126"/>
                    <a:pt x="22589" y="5984"/>
                  </a:cubicBezTo>
                  <a:cubicBezTo>
                    <a:pt x="22723" y="5647"/>
                    <a:pt x="23395" y="5647"/>
                    <a:pt x="22925" y="4841"/>
                  </a:cubicBezTo>
                  <a:cubicBezTo>
                    <a:pt x="22521" y="4101"/>
                    <a:pt x="21647" y="3698"/>
                    <a:pt x="21378" y="2891"/>
                  </a:cubicBezTo>
                  <a:cubicBezTo>
                    <a:pt x="21273" y="2487"/>
                    <a:pt x="21191" y="2349"/>
                    <a:pt x="21118" y="2349"/>
                  </a:cubicBezTo>
                  <a:cubicBezTo>
                    <a:pt x="20962" y="2349"/>
                    <a:pt x="20851" y="2987"/>
                    <a:pt x="20653" y="2987"/>
                  </a:cubicBezTo>
                  <a:cubicBezTo>
                    <a:pt x="20591" y="2987"/>
                    <a:pt x="20521" y="2923"/>
                    <a:pt x="20437" y="2757"/>
                  </a:cubicBezTo>
                  <a:cubicBezTo>
                    <a:pt x="20706" y="2084"/>
                    <a:pt x="20572" y="1345"/>
                    <a:pt x="20168" y="807"/>
                  </a:cubicBezTo>
                  <a:cubicBezTo>
                    <a:pt x="20101" y="538"/>
                    <a:pt x="19967" y="404"/>
                    <a:pt x="19765" y="336"/>
                  </a:cubicBezTo>
                  <a:lnTo>
                    <a:pt x="19362" y="336"/>
                  </a:lnTo>
                  <a:cubicBezTo>
                    <a:pt x="19100" y="1122"/>
                    <a:pt x="18781" y="1652"/>
                    <a:pt x="18259" y="1652"/>
                  </a:cubicBezTo>
                  <a:cubicBezTo>
                    <a:pt x="17977" y="1652"/>
                    <a:pt x="17635" y="1497"/>
                    <a:pt x="17210" y="1143"/>
                  </a:cubicBezTo>
                  <a:cubicBezTo>
                    <a:pt x="16874" y="874"/>
                    <a:pt x="16404" y="941"/>
                    <a:pt x="16068" y="874"/>
                  </a:cubicBezTo>
                  <a:lnTo>
                    <a:pt x="15530" y="740"/>
                  </a:lnTo>
                  <a:cubicBezTo>
                    <a:pt x="14521" y="605"/>
                    <a:pt x="13580" y="68"/>
                    <a:pt x="12504" y="0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8" name="Google Shape;19828;p25"/>
            <p:cNvSpPr/>
            <p:nvPr/>
          </p:nvSpPr>
          <p:spPr>
            <a:xfrm>
              <a:off x="4713350" y="2107000"/>
              <a:ext cx="183225" cy="148975"/>
            </a:xfrm>
            <a:custGeom>
              <a:avLst/>
              <a:gdLst/>
              <a:ahLst/>
              <a:cxnLst/>
              <a:rect l="l" t="t" r="r" b="b"/>
              <a:pathLst>
                <a:path w="7329" h="5959" extrusionOk="0">
                  <a:moveTo>
                    <a:pt x="3389" y="0"/>
                  </a:moveTo>
                  <a:cubicBezTo>
                    <a:pt x="3317" y="0"/>
                    <a:pt x="3240" y="22"/>
                    <a:pt x="3160" y="70"/>
                  </a:cubicBezTo>
                  <a:cubicBezTo>
                    <a:pt x="2891" y="339"/>
                    <a:pt x="2555" y="675"/>
                    <a:pt x="2891" y="1011"/>
                  </a:cubicBezTo>
                  <a:cubicBezTo>
                    <a:pt x="3160" y="1414"/>
                    <a:pt x="3026" y="1616"/>
                    <a:pt x="2622" y="1751"/>
                  </a:cubicBezTo>
                  <a:cubicBezTo>
                    <a:pt x="2017" y="1885"/>
                    <a:pt x="1412" y="1818"/>
                    <a:pt x="1412" y="2692"/>
                  </a:cubicBezTo>
                  <a:cubicBezTo>
                    <a:pt x="1392" y="3055"/>
                    <a:pt x="1275" y="3164"/>
                    <a:pt x="1116" y="3164"/>
                  </a:cubicBezTo>
                  <a:cubicBezTo>
                    <a:pt x="877" y="3164"/>
                    <a:pt x="542" y="2919"/>
                    <a:pt x="297" y="2919"/>
                  </a:cubicBezTo>
                  <a:cubicBezTo>
                    <a:pt x="160" y="2919"/>
                    <a:pt x="51" y="2994"/>
                    <a:pt x="0" y="3230"/>
                  </a:cubicBezTo>
                  <a:cubicBezTo>
                    <a:pt x="0" y="3297"/>
                    <a:pt x="0" y="3364"/>
                    <a:pt x="0" y="3431"/>
                  </a:cubicBezTo>
                  <a:cubicBezTo>
                    <a:pt x="874" y="4171"/>
                    <a:pt x="2017" y="4574"/>
                    <a:pt x="3227" y="4641"/>
                  </a:cubicBezTo>
                  <a:cubicBezTo>
                    <a:pt x="3900" y="5112"/>
                    <a:pt x="5177" y="4574"/>
                    <a:pt x="5379" y="5852"/>
                  </a:cubicBezTo>
                  <a:cubicBezTo>
                    <a:pt x="5405" y="5931"/>
                    <a:pt x="5462" y="5958"/>
                    <a:pt x="5535" y="5958"/>
                  </a:cubicBezTo>
                  <a:cubicBezTo>
                    <a:pt x="5647" y="5958"/>
                    <a:pt x="5794" y="5892"/>
                    <a:pt x="5916" y="5852"/>
                  </a:cubicBezTo>
                  <a:cubicBezTo>
                    <a:pt x="6858" y="5650"/>
                    <a:pt x="7328" y="4641"/>
                    <a:pt x="6858" y="3835"/>
                  </a:cubicBezTo>
                  <a:cubicBezTo>
                    <a:pt x="6723" y="3028"/>
                    <a:pt x="6387" y="2288"/>
                    <a:pt x="5984" y="1683"/>
                  </a:cubicBezTo>
                  <a:cubicBezTo>
                    <a:pt x="5715" y="1280"/>
                    <a:pt x="6051" y="608"/>
                    <a:pt x="5244" y="608"/>
                  </a:cubicBezTo>
                  <a:cubicBezTo>
                    <a:pt x="5038" y="844"/>
                    <a:pt x="4832" y="950"/>
                    <a:pt x="4637" y="950"/>
                  </a:cubicBezTo>
                  <a:cubicBezTo>
                    <a:pt x="4387" y="950"/>
                    <a:pt x="4156" y="775"/>
                    <a:pt x="3967" y="473"/>
                  </a:cubicBezTo>
                  <a:cubicBezTo>
                    <a:pt x="3813" y="217"/>
                    <a:pt x="3621" y="0"/>
                    <a:pt x="3389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9" name="Google Shape;19829;p25"/>
            <p:cNvSpPr/>
            <p:nvPr/>
          </p:nvSpPr>
          <p:spPr>
            <a:xfrm>
              <a:off x="4903275" y="2344025"/>
              <a:ext cx="92450" cy="110950"/>
            </a:xfrm>
            <a:custGeom>
              <a:avLst/>
              <a:gdLst/>
              <a:ahLst/>
              <a:cxnLst/>
              <a:rect l="l" t="t" r="r" b="b"/>
              <a:pathLst>
                <a:path w="3698" h="4438" extrusionOk="0">
                  <a:moveTo>
                    <a:pt x="2555" y="1"/>
                  </a:moveTo>
                  <a:cubicBezTo>
                    <a:pt x="1546" y="740"/>
                    <a:pt x="336" y="1413"/>
                    <a:pt x="0" y="2757"/>
                  </a:cubicBezTo>
                  <a:cubicBezTo>
                    <a:pt x="605" y="3093"/>
                    <a:pt x="1143" y="3631"/>
                    <a:pt x="1546" y="4303"/>
                  </a:cubicBezTo>
                  <a:lnTo>
                    <a:pt x="1748" y="4438"/>
                  </a:lnTo>
                  <a:cubicBezTo>
                    <a:pt x="2219" y="4102"/>
                    <a:pt x="2219" y="3362"/>
                    <a:pt x="2824" y="3161"/>
                  </a:cubicBezTo>
                  <a:cubicBezTo>
                    <a:pt x="3294" y="2690"/>
                    <a:pt x="3294" y="2018"/>
                    <a:pt x="3698" y="1547"/>
                  </a:cubicBezTo>
                  <a:cubicBezTo>
                    <a:pt x="3362" y="942"/>
                    <a:pt x="3362" y="135"/>
                    <a:pt x="2555" y="1"/>
                  </a:cubicBezTo>
                  <a:close/>
                </a:path>
              </a:pathLst>
            </a:custGeom>
            <a:solidFill>
              <a:srgbClr val="CB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0" name="Google Shape;19830;p25"/>
            <p:cNvSpPr/>
            <p:nvPr/>
          </p:nvSpPr>
          <p:spPr>
            <a:xfrm>
              <a:off x="4894875" y="2197750"/>
              <a:ext cx="16825" cy="15225"/>
            </a:xfrm>
            <a:custGeom>
              <a:avLst/>
              <a:gdLst/>
              <a:ahLst/>
              <a:cxnLst/>
              <a:rect l="l" t="t" r="r" b="b"/>
              <a:pathLst>
                <a:path w="673" h="609" extrusionOk="0">
                  <a:moveTo>
                    <a:pt x="261" y="0"/>
                  </a:moveTo>
                  <a:cubicBezTo>
                    <a:pt x="174" y="0"/>
                    <a:pt x="87" y="74"/>
                    <a:pt x="0" y="205"/>
                  </a:cubicBezTo>
                  <a:lnTo>
                    <a:pt x="403" y="608"/>
                  </a:lnTo>
                  <a:cubicBezTo>
                    <a:pt x="672" y="406"/>
                    <a:pt x="605" y="205"/>
                    <a:pt x="403" y="70"/>
                  </a:cubicBezTo>
                  <a:cubicBezTo>
                    <a:pt x="356" y="23"/>
                    <a:pt x="308" y="0"/>
                    <a:pt x="261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1" name="Google Shape;19831;p25"/>
            <p:cNvSpPr/>
            <p:nvPr/>
          </p:nvSpPr>
          <p:spPr>
            <a:xfrm>
              <a:off x="4562075" y="4863075"/>
              <a:ext cx="21875" cy="10775"/>
            </a:xfrm>
            <a:custGeom>
              <a:avLst/>
              <a:gdLst/>
              <a:ahLst/>
              <a:cxnLst/>
              <a:rect l="l" t="t" r="r" b="b"/>
              <a:pathLst>
                <a:path w="875" h="431" extrusionOk="0">
                  <a:moveTo>
                    <a:pt x="743" y="1"/>
                  </a:moveTo>
                  <a:cubicBezTo>
                    <a:pt x="453" y="1"/>
                    <a:pt x="176" y="184"/>
                    <a:pt x="1" y="417"/>
                  </a:cubicBezTo>
                  <a:cubicBezTo>
                    <a:pt x="45" y="426"/>
                    <a:pt x="89" y="430"/>
                    <a:pt x="133" y="430"/>
                  </a:cubicBezTo>
                  <a:cubicBezTo>
                    <a:pt x="423" y="430"/>
                    <a:pt x="700" y="247"/>
                    <a:pt x="875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2" name="Google Shape;19832;p25"/>
            <p:cNvSpPr/>
            <p:nvPr/>
          </p:nvSpPr>
          <p:spPr>
            <a:xfrm>
              <a:off x="4652850" y="48432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336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3" name="Google Shape;19833;p25"/>
            <p:cNvSpPr/>
            <p:nvPr/>
          </p:nvSpPr>
          <p:spPr>
            <a:xfrm>
              <a:off x="4945275" y="3744050"/>
              <a:ext cx="26925" cy="23900"/>
            </a:xfrm>
            <a:custGeom>
              <a:avLst/>
              <a:gdLst/>
              <a:ahLst/>
              <a:cxnLst/>
              <a:rect l="l" t="t" r="r" b="b"/>
              <a:pathLst>
                <a:path w="1077" h="956" extrusionOk="0">
                  <a:moveTo>
                    <a:pt x="1" y="1"/>
                  </a:moveTo>
                  <a:cubicBezTo>
                    <a:pt x="1" y="203"/>
                    <a:pt x="68" y="404"/>
                    <a:pt x="135" y="606"/>
                  </a:cubicBezTo>
                  <a:cubicBezTo>
                    <a:pt x="194" y="781"/>
                    <a:pt x="353" y="955"/>
                    <a:pt x="613" y="955"/>
                  </a:cubicBezTo>
                  <a:cubicBezTo>
                    <a:pt x="653" y="955"/>
                    <a:pt x="695" y="951"/>
                    <a:pt x="740" y="942"/>
                  </a:cubicBezTo>
                  <a:cubicBezTo>
                    <a:pt x="875" y="875"/>
                    <a:pt x="1009" y="673"/>
                    <a:pt x="1077" y="539"/>
                  </a:cubicBezTo>
                  <a:cubicBezTo>
                    <a:pt x="1077" y="203"/>
                    <a:pt x="808" y="1"/>
                    <a:pt x="606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4" name="Google Shape;19834;p25"/>
            <p:cNvSpPr/>
            <p:nvPr/>
          </p:nvSpPr>
          <p:spPr>
            <a:xfrm>
              <a:off x="4731825" y="3836300"/>
              <a:ext cx="33525" cy="22725"/>
            </a:xfrm>
            <a:custGeom>
              <a:avLst/>
              <a:gdLst/>
              <a:ahLst/>
              <a:cxnLst/>
              <a:rect l="l" t="t" r="r" b="b"/>
              <a:pathLst>
                <a:path w="1341" h="909" extrusionOk="0">
                  <a:moveTo>
                    <a:pt x="1148" y="1"/>
                  </a:moveTo>
                  <a:cubicBezTo>
                    <a:pt x="623" y="1"/>
                    <a:pt x="312" y="374"/>
                    <a:pt x="1" y="748"/>
                  </a:cubicBezTo>
                  <a:cubicBezTo>
                    <a:pt x="75" y="859"/>
                    <a:pt x="149" y="909"/>
                    <a:pt x="234" y="909"/>
                  </a:cubicBezTo>
                  <a:cubicBezTo>
                    <a:pt x="304" y="909"/>
                    <a:pt x="381" y="876"/>
                    <a:pt x="472" y="815"/>
                  </a:cubicBezTo>
                  <a:cubicBezTo>
                    <a:pt x="506" y="820"/>
                    <a:pt x="541" y="822"/>
                    <a:pt x="574" y="822"/>
                  </a:cubicBezTo>
                  <a:cubicBezTo>
                    <a:pt x="999" y="822"/>
                    <a:pt x="1341" y="444"/>
                    <a:pt x="1278" y="8"/>
                  </a:cubicBezTo>
                  <a:cubicBezTo>
                    <a:pt x="1233" y="3"/>
                    <a:pt x="1190" y="1"/>
                    <a:pt x="1148" y="1"/>
                  </a:cubicBezTo>
                  <a:close/>
                </a:path>
              </a:pathLst>
            </a:custGeom>
            <a:solidFill>
              <a:srgbClr val="AECB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5" name="Google Shape;19835;p25"/>
            <p:cNvSpPr/>
            <p:nvPr/>
          </p:nvSpPr>
          <p:spPr>
            <a:xfrm>
              <a:off x="4642750" y="3885225"/>
              <a:ext cx="21875" cy="22925"/>
            </a:xfrm>
            <a:custGeom>
              <a:avLst/>
              <a:gdLst/>
              <a:ahLst/>
              <a:cxnLst/>
              <a:rect l="l" t="t" r="r" b="b"/>
              <a:pathLst>
                <a:path w="875" h="917" extrusionOk="0">
                  <a:moveTo>
                    <a:pt x="875" y="1"/>
                  </a:moveTo>
                  <a:cubicBezTo>
                    <a:pt x="471" y="68"/>
                    <a:pt x="135" y="1"/>
                    <a:pt x="1" y="404"/>
                  </a:cubicBezTo>
                  <a:cubicBezTo>
                    <a:pt x="107" y="724"/>
                    <a:pt x="298" y="916"/>
                    <a:pt x="606" y="916"/>
                  </a:cubicBezTo>
                  <a:cubicBezTo>
                    <a:pt x="687" y="916"/>
                    <a:pt x="777" y="903"/>
                    <a:pt x="875" y="875"/>
                  </a:cubicBezTo>
                  <a:lnTo>
                    <a:pt x="875" y="1"/>
                  </a:ln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6" name="Google Shape;19836;p25"/>
            <p:cNvSpPr/>
            <p:nvPr/>
          </p:nvSpPr>
          <p:spPr>
            <a:xfrm>
              <a:off x="4711675" y="3854575"/>
              <a:ext cx="31950" cy="10975"/>
            </a:xfrm>
            <a:custGeom>
              <a:avLst/>
              <a:gdLst/>
              <a:ahLst/>
              <a:cxnLst/>
              <a:rect l="l" t="t" r="r" b="b"/>
              <a:pathLst>
                <a:path w="1278" h="439" extrusionOk="0">
                  <a:moveTo>
                    <a:pt x="640" y="0"/>
                  </a:moveTo>
                  <a:cubicBezTo>
                    <a:pt x="364" y="0"/>
                    <a:pt x="112" y="140"/>
                    <a:pt x="0" y="420"/>
                  </a:cubicBezTo>
                  <a:cubicBezTo>
                    <a:pt x="171" y="420"/>
                    <a:pt x="342" y="438"/>
                    <a:pt x="507" y="438"/>
                  </a:cubicBezTo>
                  <a:cubicBezTo>
                    <a:pt x="795" y="438"/>
                    <a:pt x="1064" y="384"/>
                    <a:pt x="1278" y="84"/>
                  </a:cubicBezTo>
                  <a:lnTo>
                    <a:pt x="807" y="17"/>
                  </a:lnTo>
                  <a:cubicBezTo>
                    <a:pt x="751" y="6"/>
                    <a:pt x="695" y="0"/>
                    <a:pt x="640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7" name="Google Shape;19837;p25"/>
            <p:cNvSpPr/>
            <p:nvPr/>
          </p:nvSpPr>
          <p:spPr>
            <a:xfrm>
              <a:off x="4683100" y="3866325"/>
              <a:ext cx="20200" cy="9275"/>
            </a:xfrm>
            <a:custGeom>
              <a:avLst/>
              <a:gdLst/>
              <a:ahLst/>
              <a:cxnLst/>
              <a:rect l="l" t="t" r="r" b="b"/>
              <a:pathLst>
                <a:path w="808" h="371" extrusionOk="0">
                  <a:moveTo>
                    <a:pt x="640" y="0"/>
                  </a:moveTo>
                  <a:cubicBezTo>
                    <a:pt x="381" y="0"/>
                    <a:pt x="167" y="131"/>
                    <a:pt x="0" y="354"/>
                  </a:cubicBezTo>
                  <a:cubicBezTo>
                    <a:pt x="46" y="365"/>
                    <a:pt x="95" y="371"/>
                    <a:pt x="144" y="371"/>
                  </a:cubicBezTo>
                  <a:cubicBezTo>
                    <a:pt x="381" y="371"/>
                    <a:pt x="640" y="240"/>
                    <a:pt x="807" y="17"/>
                  </a:cubicBezTo>
                  <a:cubicBezTo>
                    <a:pt x="749" y="6"/>
                    <a:pt x="694" y="0"/>
                    <a:pt x="640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8" name="Google Shape;19838;p25"/>
            <p:cNvSpPr/>
            <p:nvPr/>
          </p:nvSpPr>
          <p:spPr>
            <a:xfrm>
              <a:off x="4662925" y="3878525"/>
              <a:ext cx="10100" cy="6725"/>
            </a:xfrm>
            <a:custGeom>
              <a:avLst/>
              <a:gdLst/>
              <a:ahLst/>
              <a:cxnLst/>
              <a:rect l="l" t="t" r="r" b="b"/>
              <a:pathLst>
                <a:path w="404" h="269" extrusionOk="0">
                  <a:moveTo>
                    <a:pt x="404" y="0"/>
                  </a:moveTo>
                  <a:cubicBezTo>
                    <a:pt x="202" y="0"/>
                    <a:pt x="68" y="67"/>
                    <a:pt x="1" y="269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9" name="Google Shape;19839;p25"/>
            <p:cNvSpPr/>
            <p:nvPr/>
          </p:nvSpPr>
          <p:spPr>
            <a:xfrm>
              <a:off x="4590650" y="3895325"/>
              <a:ext cx="73975" cy="51525"/>
            </a:xfrm>
            <a:custGeom>
              <a:avLst/>
              <a:gdLst/>
              <a:ahLst/>
              <a:cxnLst/>
              <a:rect l="l" t="t" r="r" b="b"/>
              <a:pathLst>
                <a:path w="2959" h="2061" extrusionOk="0">
                  <a:moveTo>
                    <a:pt x="2085" y="0"/>
                  </a:moveTo>
                  <a:cubicBezTo>
                    <a:pt x="1816" y="337"/>
                    <a:pt x="1480" y="269"/>
                    <a:pt x="1211" y="404"/>
                  </a:cubicBezTo>
                  <a:cubicBezTo>
                    <a:pt x="1139" y="386"/>
                    <a:pt x="1067" y="377"/>
                    <a:pt x="996" y="377"/>
                  </a:cubicBezTo>
                  <a:cubicBezTo>
                    <a:pt x="803" y="377"/>
                    <a:pt x="619" y="440"/>
                    <a:pt x="471" y="538"/>
                  </a:cubicBezTo>
                  <a:cubicBezTo>
                    <a:pt x="337" y="605"/>
                    <a:pt x="135" y="740"/>
                    <a:pt x="1" y="807"/>
                  </a:cubicBezTo>
                  <a:cubicBezTo>
                    <a:pt x="482" y="1658"/>
                    <a:pt x="759" y="2061"/>
                    <a:pt x="1158" y="2061"/>
                  </a:cubicBezTo>
                  <a:cubicBezTo>
                    <a:pt x="1483" y="2061"/>
                    <a:pt x="1890" y="1792"/>
                    <a:pt x="2555" y="1278"/>
                  </a:cubicBezTo>
                  <a:lnTo>
                    <a:pt x="2959" y="404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E1E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0" name="Google Shape;19840;p25"/>
            <p:cNvSpPr/>
            <p:nvPr/>
          </p:nvSpPr>
          <p:spPr>
            <a:xfrm>
              <a:off x="4338550" y="3957500"/>
              <a:ext cx="62225" cy="22250"/>
            </a:xfrm>
            <a:custGeom>
              <a:avLst/>
              <a:gdLst/>
              <a:ahLst/>
              <a:cxnLst/>
              <a:rect l="l" t="t" r="r" b="b"/>
              <a:pathLst>
                <a:path w="2489" h="890" extrusionOk="0">
                  <a:moveTo>
                    <a:pt x="2488" y="1"/>
                  </a:moveTo>
                  <a:cubicBezTo>
                    <a:pt x="1614" y="1"/>
                    <a:pt x="740" y="202"/>
                    <a:pt x="1" y="740"/>
                  </a:cubicBezTo>
                  <a:cubicBezTo>
                    <a:pt x="259" y="844"/>
                    <a:pt x="504" y="890"/>
                    <a:pt x="736" y="890"/>
                  </a:cubicBezTo>
                  <a:cubicBezTo>
                    <a:pt x="1413" y="890"/>
                    <a:pt x="1988" y="501"/>
                    <a:pt x="2488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1" name="Google Shape;19841;p25"/>
            <p:cNvSpPr/>
            <p:nvPr/>
          </p:nvSpPr>
          <p:spPr>
            <a:xfrm>
              <a:off x="4550325" y="2763500"/>
              <a:ext cx="230275" cy="284250"/>
            </a:xfrm>
            <a:custGeom>
              <a:avLst/>
              <a:gdLst/>
              <a:ahLst/>
              <a:cxnLst/>
              <a:rect l="l" t="t" r="r" b="b"/>
              <a:pathLst>
                <a:path w="9211" h="11370" extrusionOk="0">
                  <a:moveTo>
                    <a:pt x="5771" y="4256"/>
                  </a:moveTo>
                  <a:lnTo>
                    <a:pt x="5771" y="4256"/>
                  </a:lnTo>
                  <a:cubicBezTo>
                    <a:pt x="5815" y="4300"/>
                    <a:pt x="5876" y="4336"/>
                    <a:pt x="5923" y="4381"/>
                  </a:cubicBezTo>
                  <a:lnTo>
                    <a:pt x="5923" y="4381"/>
                  </a:lnTo>
                  <a:cubicBezTo>
                    <a:pt x="5883" y="4351"/>
                    <a:pt x="5833" y="4331"/>
                    <a:pt x="5782" y="4331"/>
                  </a:cubicBezTo>
                  <a:cubicBezTo>
                    <a:pt x="5778" y="4306"/>
                    <a:pt x="5775" y="4281"/>
                    <a:pt x="5771" y="4256"/>
                  </a:cubicBezTo>
                  <a:close/>
                  <a:moveTo>
                    <a:pt x="3765" y="3928"/>
                  </a:moveTo>
                  <a:cubicBezTo>
                    <a:pt x="4038" y="5064"/>
                    <a:pt x="3573" y="5985"/>
                    <a:pt x="3098" y="6899"/>
                  </a:cubicBezTo>
                  <a:lnTo>
                    <a:pt x="3098" y="6899"/>
                  </a:lnTo>
                  <a:cubicBezTo>
                    <a:pt x="3459" y="5937"/>
                    <a:pt x="3674" y="4932"/>
                    <a:pt x="3765" y="3928"/>
                  </a:cubicBezTo>
                  <a:close/>
                  <a:moveTo>
                    <a:pt x="5179" y="1"/>
                  </a:moveTo>
                  <a:cubicBezTo>
                    <a:pt x="5064" y="1"/>
                    <a:pt x="4936" y="49"/>
                    <a:pt x="4841" y="96"/>
                  </a:cubicBezTo>
                  <a:cubicBezTo>
                    <a:pt x="4639" y="231"/>
                    <a:pt x="4505" y="365"/>
                    <a:pt x="4303" y="567"/>
                  </a:cubicBezTo>
                  <a:cubicBezTo>
                    <a:pt x="4168" y="634"/>
                    <a:pt x="4101" y="701"/>
                    <a:pt x="3967" y="836"/>
                  </a:cubicBezTo>
                  <a:cubicBezTo>
                    <a:pt x="3832" y="903"/>
                    <a:pt x="3765" y="1037"/>
                    <a:pt x="3631" y="1104"/>
                  </a:cubicBezTo>
                  <a:cubicBezTo>
                    <a:pt x="3631" y="1172"/>
                    <a:pt x="3496" y="1239"/>
                    <a:pt x="3496" y="1306"/>
                  </a:cubicBezTo>
                  <a:cubicBezTo>
                    <a:pt x="3362" y="1373"/>
                    <a:pt x="3294" y="1508"/>
                    <a:pt x="3227" y="1575"/>
                  </a:cubicBezTo>
                  <a:lnTo>
                    <a:pt x="2891" y="1911"/>
                  </a:lnTo>
                  <a:cubicBezTo>
                    <a:pt x="2622" y="2046"/>
                    <a:pt x="2353" y="2247"/>
                    <a:pt x="2084" y="2382"/>
                  </a:cubicBezTo>
                  <a:cubicBezTo>
                    <a:pt x="1479" y="2852"/>
                    <a:pt x="605" y="3189"/>
                    <a:pt x="874" y="4197"/>
                  </a:cubicBezTo>
                  <a:cubicBezTo>
                    <a:pt x="942" y="4869"/>
                    <a:pt x="1614" y="5743"/>
                    <a:pt x="269" y="5945"/>
                  </a:cubicBezTo>
                  <a:cubicBezTo>
                    <a:pt x="135" y="5945"/>
                    <a:pt x="0" y="6416"/>
                    <a:pt x="0" y="6416"/>
                  </a:cubicBezTo>
                  <a:cubicBezTo>
                    <a:pt x="874" y="7021"/>
                    <a:pt x="135" y="8231"/>
                    <a:pt x="740" y="8836"/>
                  </a:cubicBezTo>
                  <a:cubicBezTo>
                    <a:pt x="1412" y="8768"/>
                    <a:pt x="1950" y="8500"/>
                    <a:pt x="2488" y="8231"/>
                  </a:cubicBezTo>
                  <a:cubicBezTo>
                    <a:pt x="2689" y="8701"/>
                    <a:pt x="3227" y="9037"/>
                    <a:pt x="3026" y="9844"/>
                  </a:cubicBezTo>
                  <a:cubicBezTo>
                    <a:pt x="2757" y="10584"/>
                    <a:pt x="3563" y="10920"/>
                    <a:pt x="4101" y="11256"/>
                  </a:cubicBezTo>
                  <a:cubicBezTo>
                    <a:pt x="4228" y="11335"/>
                    <a:pt x="4348" y="11370"/>
                    <a:pt x="4460" y="11370"/>
                  </a:cubicBezTo>
                  <a:cubicBezTo>
                    <a:pt x="4822" y="11370"/>
                    <a:pt x="5106" y="11010"/>
                    <a:pt x="5311" y="10651"/>
                  </a:cubicBezTo>
                  <a:lnTo>
                    <a:pt x="5513" y="10382"/>
                  </a:lnTo>
                  <a:cubicBezTo>
                    <a:pt x="7933" y="9508"/>
                    <a:pt x="9211" y="6953"/>
                    <a:pt x="8538" y="4466"/>
                  </a:cubicBezTo>
                  <a:cubicBezTo>
                    <a:pt x="8202" y="3525"/>
                    <a:pt x="8135" y="2516"/>
                    <a:pt x="8337" y="1575"/>
                  </a:cubicBezTo>
                  <a:cubicBezTo>
                    <a:pt x="8538" y="1172"/>
                    <a:pt x="8471" y="701"/>
                    <a:pt x="8068" y="499"/>
                  </a:cubicBezTo>
                  <a:cubicBezTo>
                    <a:pt x="7930" y="401"/>
                    <a:pt x="7798" y="360"/>
                    <a:pt x="7671" y="360"/>
                  </a:cubicBezTo>
                  <a:cubicBezTo>
                    <a:pt x="7367" y="360"/>
                    <a:pt x="7095" y="598"/>
                    <a:pt x="6858" y="836"/>
                  </a:cubicBezTo>
                  <a:cubicBezTo>
                    <a:pt x="6178" y="1572"/>
                    <a:pt x="5784" y="2547"/>
                    <a:pt x="5718" y="3560"/>
                  </a:cubicBezTo>
                  <a:lnTo>
                    <a:pt x="5718" y="3560"/>
                  </a:lnTo>
                  <a:cubicBezTo>
                    <a:pt x="5689" y="2474"/>
                    <a:pt x="5878" y="1398"/>
                    <a:pt x="5715" y="365"/>
                  </a:cubicBezTo>
                  <a:cubicBezTo>
                    <a:pt x="5647" y="163"/>
                    <a:pt x="5513" y="96"/>
                    <a:pt x="5311" y="29"/>
                  </a:cubicBezTo>
                  <a:cubicBezTo>
                    <a:pt x="5272" y="9"/>
                    <a:pt x="5227" y="1"/>
                    <a:pt x="5179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2" name="Google Shape;19842;p25"/>
            <p:cNvSpPr/>
            <p:nvPr/>
          </p:nvSpPr>
          <p:spPr>
            <a:xfrm>
              <a:off x="4325100" y="2858325"/>
              <a:ext cx="188275" cy="174825"/>
            </a:xfrm>
            <a:custGeom>
              <a:avLst/>
              <a:gdLst/>
              <a:ahLst/>
              <a:cxnLst/>
              <a:rect l="l" t="t" r="r" b="b"/>
              <a:pathLst>
                <a:path w="7531" h="6993" extrusionOk="0">
                  <a:moveTo>
                    <a:pt x="6253" y="1"/>
                  </a:moveTo>
                  <a:lnTo>
                    <a:pt x="6253" y="1"/>
                  </a:lnTo>
                  <a:cubicBezTo>
                    <a:pt x="4707" y="1009"/>
                    <a:pt x="3228" y="2017"/>
                    <a:pt x="1816" y="3228"/>
                  </a:cubicBezTo>
                  <a:cubicBezTo>
                    <a:pt x="1682" y="3362"/>
                    <a:pt x="1547" y="3631"/>
                    <a:pt x="1480" y="3833"/>
                  </a:cubicBezTo>
                  <a:cubicBezTo>
                    <a:pt x="1413" y="4102"/>
                    <a:pt x="1413" y="4303"/>
                    <a:pt x="1480" y="4505"/>
                  </a:cubicBezTo>
                  <a:cubicBezTo>
                    <a:pt x="1527" y="4646"/>
                    <a:pt x="1574" y="4820"/>
                    <a:pt x="1506" y="4820"/>
                  </a:cubicBezTo>
                  <a:cubicBezTo>
                    <a:pt x="1477" y="4820"/>
                    <a:pt x="1426" y="4788"/>
                    <a:pt x="1345" y="4707"/>
                  </a:cubicBezTo>
                  <a:lnTo>
                    <a:pt x="1144" y="4572"/>
                  </a:lnTo>
                  <a:lnTo>
                    <a:pt x="875" y="4572"/>
                  </a:lnTo>
                  <a:cubicBezTo>
                    <a:pt x="740" y="4639"/>
                    <a:pt x="606" y="4707"/>
                    <a:pt x="471" y="4841"/>
                  </a:cubicBezTo>
                  <a:lnTo>
                    <a:pt x="404" y="5110"/>
                  </a:lnTo>
                  <a:cubicBezTo>
                    <a:pt x="471" y="5715"/>
                    <a:pt x="1" y="6455"/>
                    <a:pt x="673" y="6992"/>
                  </a:cubicBezTo>
                  <a:lnTo>
                    <a:pt x="1413" y="6455"/>
                  </a:lnTo>
                  <a:cubicBezTo>
                    <a:pt x="1547" y="6320"/>
                    <a:pt x="1682" y="6186"/>
                    <a:pt x="1883" y="6118"/>
                  </a:cubicBezTo>
                  <a:cubicBezTo>
                    <a:pt x="1950" y="5917"/>
                    <a:pt x="2085" y="5715"/>
                    <a:pt x="2287" y="5648"/>
                  </a:cubicBezTo>
                  <a:cubicBezTo>
                    <a:pt x="2631" y="5188"/>
                    <a:pt x="2829" y="4434"/>
                    <a:pt x="3550" y="4434"/>
                  </a:cubicBezTo>
                  <a:cubicBezTo>
                    <a:pt x="3673" y="4434"/>
                    <a:pt x="3811" y="4456"/>
                    <a:pt x="3967" y="4505"/>
                  </a:cubicBezTo>
                  <a:lnTo>
                    <a:pt x="7530" y="2017"/>
                  </a:lnTo>
                  <a:cubicBezTo>
                    <a:pt x="7530" y="1076"/>
                    <a:pt x="6186" y="1009"/>
                    <a:pt x="6253" y="1"/>
                  </a:cubicBezTo>
                  <a:close/>
                </a:path>
              </a:pathLst>
            </a:custGeom>
            <a:solidFill>
              <a:srgbClr val="C4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3" name="Google Shape;19843;p25"/>
            <p:cNvSpPr/>
            <p:nvPr/>
          </p:nvSpPr>
          <p:spPr>
            <a:xfrm>
              <a:off x="4471325" y="2789000"/>
              <a:ext cx="124400" cy="119775"/>
            </a:xfrm>
            <a:custGeom>
              <a:avLst/>
              <a:gdLst/>
              <a:ahLst/>
              <a:cxnLst/>
              <a:rect l="l" t="t" r="r" b="b"/>
              <a:pathLst>
                <a:path w="4976" h="4791" extrusionOk="0">
                  <a:moveTo>
                    <a:pt x="4096" y="0"/>
                  </a:moveTo>
                  <a:cubicBezTo>
                    <a:pt x="3765" y="0"/>
                    <a:pt x="3450" y="131"/>
                    <a:pt x="3228" y="353"/>
                  </a:cubicBezTo>
                  <a:lnTo>
                    <a:pt x="2824" y="690"/>
                  </a:lnTo>
                  <a:cubicBezTo>
                    <a:pt x="2690" y="891"/>
                    <a:pt x="2555" y="1026"/>
                    <a:pt x="2421" y="1093"/>
                  </a:cubicBezTo>
                  <a:cubicBezTo>
                    <a:pt x="2286" y="1160"/>
                    <a:pt x="2152" y="1160"/>
                    <a:pt x="2017" y="1160"/>
                  </a:cubicBezTo>
                  <a:cubicBezTo>
                    <a:pt x="1749" y="1967"/>
                    <a:pt x="875" y="2169"/>
                    <a:pt x="404" y="2774"/>
                  </a:cubicBezTo>
                  <a:cubicBezTo>
                    <a:pt x="1" y="3782"/>
                    <a:pt x="68" y="3849"/>
                    <a:pt x="1144" y="4253"/>
                  </a:cubicBezTo>
                  <a:cubicBezTo>
                    <a:pt x="1345" y="4387"/>
                    <a:pt x="1480" y="4656"/>
                    <a:pt x="1681" y="4790"/>
                  </a:cubicBezTo>
                  <a:lnTo>
                    <a:pt x="2824" y="4387"/>
                  </a:lnTo>
                  <a:cubicBezTo>
                    <a:pt x="3026" y="4253"/>
                    <a:pt x="3160" y="4118"/>
                    <a:pt x="3228" y="3984"/>
                  </a:cubicBezTo>
                  <a:lnTo>
                    <a:pt x="3698" y="3311"/>
                  </a:lnTo>
                  <a:cubicBezTo>
                    <a:pt x="3698" y="2639"/>
                    <a:pt x="3698" y="2034"/>
                    <a:pt x="4572" y="1900"/>
                  </a:cubicBezTo>
                  <a:cubicBezTo>
                    <a:pt x="4639" y="1765"/>
                    <a:pt x="4639" y="1564"/>
                    <a:pt x="4639" y="1429"/>
                  </a:cubicBezTo>
                  <a:cubicBezTo>
                    <a:pt x="4438" y="1160"/>
                    <a:pt x="4303" y="958"/>
                    <a:pt x="4707" y="824"/>
                  </a:cubicBezTo>
                  <a:cubicBezTo>
                    <a:pt x="4975" y="353"/>
                    <a:pt x="4639" y="219"/>
                    <a:pt x="4303" y="17"/>
                  </a:cubicBezTo>
                  <a:cubicBezTo>
                    <a:pt x="4234" y="6"/>
                    <a:pt x="4165" y="0"/>
                    <a:pt x="4096" y="0"/>
                  </a:cubicBezTo>
                  <a:close/>
                </a:path>
              </a:pathLst>
            </a:custGeom>
            <a:solidFill>
              <a:srgbClr val="E0E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4" name="Google Shape;19844;p25"/>
            <p:cNvSpPr/>
            <p:nvPr/>
          </p:nvSpPr>
          <p:spPr>
            <a:xfrm>
              <a:off x="4545275" y="2773150"/>
              <a:ext cx="110950" cy="96975"/>
            </a:xfrm>
            <a:custGeom>
              <a:avLst/>
              <a:gdLst/>
              <a:ahLst/>
              <a:cxnLst/>
              <a:rect l="l" t="t" r="r" b="b"/>
              <a:pathLst>
                <a:path w="4438" h="3879" extrusionOk="0">
                  <a:moveTo>
                    <a:pt x="3858" y="1"/>
                  </a:moveTo>
                  <a:cubicBezTo>
                    <a:pt x="2512" y="1"/>
                    <a:pt x="2273" y="1404"/>
                    <a:pt x="1480" y="2198"/>
                  </a:cubicBezTo>
                  <a:cubicBezTo>
                    <a:pt x="1345" y="2399"/>
                    <a:pt x="1076" y="2534"/>
                    <a:pt x="875" y="2534"/>
                  </a:cubicBezTo>
                  <a:cubicBezTo>
                    <a:pt x="1" y="2601"/>
                    <a:pt x="202" y="2870"/>
                    <a:pt x="606" y="3340"/>
                  </a:cubicBezTo>
                  <a:cubicBezTo>
                    <a:pt x="673" y="3475"/>
                    <a:pt x="673" y="3677"/>
                    <a:pt x="740" y="3878"/>
                  </a:cubicBezTo>
                  <a:lnTo>
                    <a:pt x="1144" y="3744"/>
                  </a:lnTo>
                  <a:cubicBezTo>
                    <a:pt x="1480" y="3004"/>
                    <a:pt x="2085" y="2466"/>
                    <a:pt x="2824" y="2130"/>
                  </a:cubicBezTo>
                  <a:cubicBezTo>
                    <a:pt x="3093" y="1929"/>
                    <a:pt x="3362" y="1592"/>
                    <a:pt x="3564" y="1324"/>
                  </a:cubicBezTo>
                  <a:cubicBezTo>
                    <a:pt x="3698" y="1189"/>
                    <a:pt x="3833" y="1055"/>
                    <a:pt x="3967" y="920"/>
                  </a:cubicBezTo>
                  <a:lnTo>
                    <a:pt x="4370" y="584"/>
                  </a:lnTo>
                  <a:cubicBezTo>
                    <a:pt x="4438" y="584"/>
                    <a:pt x="4438" y="517"/>
                    <a:pt x="4438" y="382"/>
                  </a:cubicBezTo>
                  <a:cubicBezTo>
                    <a:pt x="4438" y="248"/>
                    <a:pt x="4370" y="113"/>
                    <a:pt x="4303" y="46"/>
                  </a:cubicBezTo>
                  <a:cubicBezTo>
                    <a:pt x="4142" y="15"/>
                    <a:pt x="3995" y="1"/>
                    <a:pt x="3858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5" name="Google Shape;19845;p25"/>
            <p:cNvSpPr/>
            <p:nvPr/>
          </p:nvSpPr>
          <p:spPr>
            <a:xfrm>
              <a:off x="4380575" y="2958000"/>
              <a:ext cx="43725" cy="41525"/>
            </a:xfrm>
            <a:custGeom>
              <a:avLst/>
              <a:gdLst/>
              <a:ahLst/>
              <a:cxnLst/>
              <a:rect l="l" t="t" r="r" b="b"/>
              <a:pathLst>
                <a:path w="1749" h="1661" extrusionOk="0">
                  <a:moveTo>
                    <a:pt x="1001" y="1"/>
                  </a:moveTo>
                  <a:cubicBezTo>
                    <a:pt x="858" y="1"/>
                    <a:pt x="707" y="114"/>
                    <a:pt x="538" y="451"/>
                  </a:cubicBezTo>
                  <a:cubicBezTo>
                    <a:pt x="336" y="854"/>
                    <a:pt x="0" y="1190"/>
                    <a:pt x="68" y="1661"/>
                  </a:cubicBezTo>
                  <a:lnTo>
                    <a:pt x="1748" y="451"/>
                  </a:lnTo>
                  <a:cubicBezTo>
                    <a:pt x="1489" y="364"/>
                    <a:pt x="1258" y="1"/>
                    <a:pt x="1001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6" name="Google Shape;19846;p25"/>
            <p:cNvSpPr/>
            <p:nvPr/>
          </p:nvSpPr>
          <p:spPr>
            <a:xfrm>
              <a:off x="4620900" y="3895325"/>
              <a:ext cx="21875" cy="10675"/>
            </a:xfrm>
            <a:custGeom>
              <a:avLst/>
              <a:gdLst/>
              <a:ahLst/>
              <a:cxnLst/>
              <a:rect l="l" t="t" r="r" b="b"/>
              <a:pathLst>
                <a:path w="875" h="427" extrusionOk="0">
                  <a:moveTo>
                    <a:pt x="875" y="0"/>
                  </a:moveTo>
                  <a:cubicBezTo>
                    <a:pt x="539" y="0"/>
                    <a:pt x="203" y="135"/>
                    <a:pt x="1" y="404"/>
                  </a:cubicBezTo>
                  <a:cubicBezTo>
                    <a:pt x="73" y="418"/>
                    <a:pt x="146" y="426"/>
                    <a:pt x="217" y="426"/>
                  </a:cubicBezTo>
                  <a:cubicBezTo>
                    <a:pt x="476" y="426"/>
                    <a:pt x="717" y="317"/>
                    <a:pt x="875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7" name="Google Shape;19847;p25"/>
            <p:cNvSpPr/>
            <p:nvPr/>
          </p:nvSpPr>
          <p:spPr>
            <a:xfrm>
              <a:off x="4541925" y="2888575"/>
              <a:ext cx="14300" cy="9275"/>
            </a:xfrm>
            <a:custGeom>
              <a:avLst/>
              <a:gdLst/>
              <a:ahLst/>
              <a:cxnLst/>
              <a:rect l="l" t="t" r="r" b="b"/>
              <a:pathLst>
                <a:path w="572" h="371" extrusionOk="0">
                  <a:moveTo>
                    <a:pt x="404" y="1"/>
                  </a:moveTo>
                  <a:cubicBezTo>
                    <a:pt x="202" y="1"/>
                    <a:pt x="0" y="135"/>
                    <a:pt x="0" y="337"/>
                  </a:cubicBezTo>
                  <a:cubicBezTo>
                    <a:pt x="14" y="330"/>
                    <a:pt x="32" y="327"/>
                    <a:pt x="53" y="327"/>
                  </a:cubicBezTo>
                  <a:cubicBezTo>
                    <a:pt x="139" y="327"/>
                    <a:pt x="278" y="370"/>
                    <a:pt x="378" y="370"/>
                  </a:cubicBezTo>
                  <a:cubicBezTo>
                    <a:pt x="504" y="370"/>
                    <a:pt x="572" y="303"/>
                    <a:pt x="404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8" name="Google Shape;19848;p25"/>
            <p:cNvSpPr/>
            <p:nvPr/>
          </p:nvSpPr>
          <p:spPr>
            <a:xfrm>
              <a:off x="4372175" y="29995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202" y="68"/>
                    <a:pt x="0" y="202"/>
                    <a:pt x="0" y="404"/>
                  </a:cubicBezTo>
                  <a:cubicBezTo>
                    <a:pt x="202" y="404"/>
                    <a:pt x="336" y="202"/>
                    <a:pt x="404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9" name="Google Shape;19849;p25"/>
            <p:cNvSpPr/>
            <p:nvPr/>
          </p:nvSpPr>
          <p:spPr>
            <a:xfrm>
              <a:off x="4360400" y="3009600"/>
              <a:ext cx="11800" cy="8750"/>
            </a:xfrm>
            <a:custGeom>
              <a:avLst/>
              <a:gdLst/>
              <a:ahLst/>
              <a:cxnLst/>
              <a:rect l="l" t="t" r="r" b="b"/>
              <a:pathLst>
                <a:path w="472" h="350" extrusionOk="0">
                  <a:moveTo>
                    <a:pt x="471" y="0"/>
                  </a:moveTo>
                  <a:lnTo>
                    <a:pt x="1" y="336"/>
                  </a:lnTo>
                  <a:cubicBezTo>
                    <a:pt x="37" y="345"/>
                    <a:pt x="70" y="349"/>
                    <a:pt x="102" y="349"/>
                  </a:cubicBezTo>
                  <a:cubicBezTo>
                    <a:pt x="304" y="349"/>
                    <a:pt x="413" y="175"/>
                    <a:pt x="471" y="0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0" name="Google Shape;19850;p25"/>
            <p:cNvSpPr/>
            <p:nvPr/>
          </p:nvSpPr>
          <p:spPr>
            <a:xfrm>
              <a:off x="4681425" y="3018000"/>
              <a:ext cx="13450" cy="11775"/>
            </a:xfrm>
            <a:custGeom>
              <a:avLst/>
              <a:gdLst/>
              <a:ahLst/>
              <a:cxnLst/>
              <a:rect l="l" t="t" r="r" b="b"/>
              <a:pathLst>
                <a:path w="538" h="471" extrusionOk="0">
                  <a:moveTo>
                    <a:pt x="269" y="0"/>
                  </a:moveTo>
                  <a:cubicBezTo>
                    <a:pt x="67" y="0"/>
                    <a:pt x="0" y="202"/>
                    <a:pt x="67" y="471"/>
                  </a:cubicBezTo>
                  <a:lnTo>
                    <a:pt x="471" y="471"/>
                  </a:lnTo>
                  <a:cubicBezTo>
                    <a:pt x="538" y="202"/>
                    <a:pt x="471" y="0"/>
                    <a:pt x="269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1" name="Google Shape;19851;p25"/>
            <p:cNvSpPr/>
            <p:nvPr/>
          </p:nvSpPr>
          <p:spPr>
            <a:xfrm>
              <a:off x="4301575" y="3049925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471" y="1"/>
                  </a:moveTo>
                  <a:cubicBezTo>
                    <a:pt x="270" y="1"/>
                    <a:pt x="68" y="202"/>
                    <a:pt x="1" y="471"/>
                  </a:cubicBezTo>
                  <a:cubicBezTo>
                    <a:pt x="202" y="404"/>
                    <a:pt x="404" y="270"/>
                    <a:pt x="471" y="1"/>
                  </a:cubicBez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2" name="Google Shape;19852;p25"/>
            <p:cNvSpPr/>
            <p:nvPr/>
          </p:nvSpPr>
          <p:spPr>
            <a:xfrm>
              <a:off x="4590650" y="3908325"/>
              <a:ext cx="11800" cy="7200"/>
            </a:xfrm>
            <a:custGeom>
              <a:avLst/>
              <a:gdLst/>
              <a:ahLst/>
              <a:cxnLst/>
              <a:rect l="l" t="t" r="r" b="b"/>
              <a:pathLst>
                <a:path w="472" h="288" extrusionOk="0">
                  <a:moveTo>
                    <a:pt x="365" y="1"/>
                  </a:moveTo>
                  <a:cubicBezTo>
                    <a:pt x="202" y="1"/>
                    <a:pt x="56" y="121"/>
                    <a:pt x="1" y="287"/>
                  </a:cubicBezTo>
                  <a:lnTo>
                    <a:pt x="471" y="18"/>
                  </a:lnTo>
                  <a:cubicBezTo>
                    <a:pt x="436" y="6"/>
                    <a:pt x="400" y="1"/>
                    <a:pt x="365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3" name="Google Shape;19853;p25"/>
            <p:cNvSpPr/>
            <p:nvPr/>
          </p:nvSpPr>
          <p:spPr>
            <a:xfrm>
              <a:off x="4341925" y="2156200"/>
              <a:ext cx="58850" cy="56775"/>
            </a:xfrm>
            <a:custGeom>
              <a:avLst/>
              <a:gdLst/>
              <a:ahLst/>
              <a:cxnLst/>
              <a:rect l="l" t="t" r="r" b="b"/>
              <a:pathLst>
                <a:path w="2354" h="2271" extrusionOk="0">
                  <a:moveTo>
                    <a:pt x="1800" y="1"/>
                  </a:moveTo>
                  <a:cubicBezTo>
                    <a:pt x="1495" y="1"/>
                    <a:pt x="1182" y="260"/>
                    <a:pt x="834" y="260"/>
                  </a:cubicBezTo>
                  <a:cubicBezTo>
                    <a:pt x="803" y="260"/>
                    <a:pt x="771" y="258"/>
                    <a:pt x="740" y="253"/>
                  </a:cubicBezTo>
                  <a:lnTo>
                    <a:pt x="740" y="253"/>
                  </a:lnTo>
                  <a:cubicBezTo>
                    <a:pt x="0" y="1329"/>
                    <a:pt x="0" y="1329"/>
                    <a:pt x="1143" y="2270"/>
                  </a:cubicBezTo>
                  <a:cubicBezTo>
                    <a:pt x="1210" y="1463"/>
                    <a:pt x="2353" y="1060"/>
                    <a:pt x="2017" y="51"/>
                  </a:cubicBezTo>
                  <a:cubicBezTo>
                    <a:pt x="1945" y="15"/>
                    <a:pt x="1873" y="1"/>
                    <a:pt x="1800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4" name="Google Shape;19854;p25"/>
            <p:cNvSpPr/>
            <p:nvPr/>
          </p:nvSpPr>
          <p:spPr>
            <a:xfrm>
              <a:off x="4538550" y="2217275"/>
              <a:ext cx="37000" cy="36025"/>
            </a:xfrm>
            <a:custGeom>
              <a:avLst/>
              <a:gdLst/>
              <a:ahLst/>
              <a:cxnLst/>
              <a:rect l="l" t="t" r="r" b="b"/>
              <a:pathLst>
                <a:path w="1480" h="1441" extrusionOk="0">
                  <a:moveTo>
                    <a:pt x="633" y="1"/>
                  </a:moveTo>
                  <a:cubicBezTo>
                    <a:pt x="584" y="1"/>
                    <a:pt x="530" y="9"/>
                    <a:pt x="471" y="29"/>
                  </a:cubicBezTo>
                  <a:cubicBezTo>
                    <a:pt x="1" y="365"/>
                    <a:pt x="471" y="701"/>
                    <a:pt x="539" y="1037"/>
                  </a:cubicBezTo>
                  <a:lnTo>
                    <a:pt x="942" y="1441"/>
                  </a:lnTo>
                  <a:cubicBezTo>
                    <a:pt x="1480" y="970"/>
                    <a:pt x="1413" y="567"/>
                    <a:pt x="942" y="96"/>
                  </a:cubicBezTo>
                  <a:cubicBezTo>
                    <a:pt x="847" y="48"/>
                    <a:pt x="752" y="1"/>
                    <a:pt x="633" y="1"/>
                  </a:cubicBezTo>
                  <a:close/>
                </a:path>
              </a:pathLst>
            </a:custGeom>
            <a:solidFill>
              <a:srgbClr val="0E6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5" name="Google Shape;19855;p25"/>
            <p:cNvSpPr/>
            <p:nvPr/>
          </p:nvSpPr>
          <p:spPr>
            <a:xfrm>
              <a:off x="4483100" y="2177650"/>
              <a:ext cx="3375" cy="5050"/>
            </a:xfrm>
            <a:custGeom>
              <a:avLst/>
              <a:gdLst/>
              <a:ahLst/>
              <a:cxnLst/>
              <a:rect l="l" t="t" r="r" b="b"/>
              <a:pathLst>
                <a:path w="135" h="202" extrusionOk="0">
                  <a:moveTo>
                    <a:pt x="67" y="0"/>
                  </a:moveTo>
                  <a:cubicBezTo>
                    <a:pt x="67" y="0"/>
                    <a:pt x="0" y="135"/>
                    <a:pt x="0" y="202"/>
                  </a:cubicBezTo>
                  <a:cubicBezTo>
                    <a:pt x="135" y="135"/>
                    <a:pt x="67" y="67"/>
                    <a:pt x="67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6" name="Google Shape;19856;p25"/>
            <p:cNvSpPr/>
            <p:nvPr/>
          </p:nvSpPr>
          <p:spPr>
            <a:xfrm>
              <a:off x="4293175" y="2133950"/>
              <a:ext cx="6750" cy="6750"/>
            </a:xfrm>
            <a:custGeom>
              <a:avLst/>
              <a:gdLst/>
              <a:ahLst/>
              <a:cxnLst/>
              <a:rect l="l" t="t" r="r" b="b"/>
              <a:pathLst>
                <a:path w="270" h="270" extrusionOk="0">
                  <a:moveTo>
                    <a:pt x="0" y="0"/>
                  </a:moveTo>
                  <a:cubicBezTo>
                    <a:pt x="0" y="68"/>
                    <a:pt x="0" y="202"/>
                    <a:pt x="0" y="269"/>
                  </a:cubicBezTo>
                  <a:cubicBezTo>
                    <a:pt x="135" y="202"/>
                    <a:pt x="202" y="135"/>
                    <a:pt x="269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7" name="Google Shape;19857;p25"/>
            <p:cNvSpPr/>
            <p:nvPr/>
          </p:nvSpPr>
          <p:spPr>
            <a:xfrm>
              <a:off x="4309975" y="211210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337" y="0"/>
                  </a:moveTo>
                  <a:lnTo>
                    <a:pt x="1" y="336"/>
                  </a:lnTo>
                  <a:cubicBezTo>
                    <a:pt x="202" y="336"/>
                    <a:pt x="404" y="202"/>
                    <a:pt x="337" y="0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8" name="Google Shape;19858;p25"/>
            <p:cNvSpPr/>
            <p:nvPr/>
          </p:nvSpPr>
          <p:spPr>
            <a:xfrm>
              <a:off x="4762100" y="2478500"/>
              <a:ext cx="339525" cy="267250"/>
            </a:xfrm>
            <a:custGeom>
              <a:avLst/>
              <a:gdLst/>
              <a:ahLst/>
              <a:cxnLst/>
              <a:rect l="l" t="t" r="r" b="b"/>
              <a:pathLst>
                <a:path w="13581" h="10690" extrusionOk="0">
                  <a:moveTo>
                    <a:pt x="8471" y="0"/>
                  </a:moveTo>
                  <a:cubicBezTo>
                    <a:pt x="9143" y="1345"/>
                    <a:pt x="9277" y="2488"/>
                    <a:pt x="8269" y="3496"/>
                  </a:cubicBezTo>
                  <a:cubicBezTo>
                    <a:pt x="7731" y="4034"/>
                    <a:pt x="8269" y="4101"/>
                    <a:pt x="8605" y="4437"/>
                  </a:cubicBezTo>
                  <a:cubicBezTo>
                    <a:pt x="9345" y="5177"/>
                    <a:pt x="8336" y="5916"/>
                    <a:pt x="8404" y="6723"/>
                  </a:cubicBezTo>
                  <a:cubicBezTo>
                    <a:pt x="8404" y="6874"/>
                    <a:pt x="8252" y="6950"/>
                    <a:pt x="8092" y="6950"/>
                  </a:cubicBezTo>
                  <a:cubicBezTo>
                    <a:pt x="8038" y="6950"/>
                    <a:pt x="7983" y="6941"/>
                    <a:pt x="7933" y="6925"/>
                  </a:cubicBezTo>
                  <a:cubicBezTo>
                    <a:pt x="7126" y="6588"/>
                    <a:pt x="7866" y="5983"/>
                    <a:pt x="7664" y="5513"/>
                  </a:cubicBezTo>
                  <a:cubicBezTo>
                    <a:pt x="7664" y="5446"/>
                    <a:pt x="7597" y="5378"/>
                    <a:pt x="7597" y="5311"/>
                  </a:cubicBezTo>
                  <a:cubicBezTo>
                    <a:pt x="6454" y="4034"/>
                    <a:pt x="6588" y="2488"/>
                    <a:pt x="6454" y="941"/>
                  </a:cubicBezTo>
                  <a:cubicBezTo>
                    <a:pt x="6409" y="936"/>
                    <a:pt x="6365" y="934"/>
                    <a:pt x="6323" y="934"/>
                  </a:cubicBezTo>
                  <a:cubicBezTo>
                    <a:pt x="5798" y="934"/>
                    <a:pt x="5483" y="1302"/>
                    <a:pt x="5109" y="1614"/>
                  </a:cubicBezTo>
                  <a:cubicBezTo>
                    <a:pt x="4572" y="2353"/>
                    <a:pt x="3966" y="2958"/>
                    <a:pt x="3429" y="3630"/>
                  </a:cubicBezTo>
                  <a:cubicBezTo>
                    <a:pt x="2219" y="5109"/>
                    <a:pt x="471" y="6118"/>
                    <a:pt x="0" y="8135"/>
                  </a:cubicBezTo>
                  <a:cubicBezTo>
                    <a:pt x="67" y="9143"/>
                    <a:pt x="605" y="10017"/>
                    <a:pt x="1479" y="10622"/>
                  </a:cubicBezTo>
                  <a:lnTo>
                    <a:pt x="1681" y="10689"/>
                  </a:lnTo>
                  <a:cubicBezTo>
                    <a:pt x="2084" y="10420"/>
                    <a:pt x="2219" y="9883"/>
                    <a:pt x="2017" y="9479"/>
                  </a:cubicBezTo>
                  <a:cubicBezTo>
                    <a:pt x="1815" y="8740"/>
                    <a:pt x="2017" y="8202"/>
                    <a:pt x="2824" y="7530"/>
                  </a:cubicBezTo>
                  <a:lnTo>
                    <a:pt x="2824" y="7530"/>
                  </a:lnTo>
                  <a:cubicBezTo>
                    <a:pt x="2756" y="8336"/>
                    <a:pt x="2689" y="8807"/>
                    <a:pt x="2622" y="9412"/>
                  </a:cubicBezTo>
                  <a:cubicBezTo>
                    <a:pt x="2520" y="9871"/>
                    <a:pt x="2766" y="10291"/>
                    <a:pt x="3038" y="10291"/>
                  </a:cubicBezTo>
                  <a:cubicBezTo>
                    <a:pt x="3124" y="10291"/>
                    <a:pt x="3213" y="10249"/>
                    <a:pt x="3294" y="10152"/>
                  </a:cubicBezTo>
                  <a:cubicBezTo>
                    <a:pt x="3496" y="9933"/>
                    <a:pt x="3660" y="9853"/>
                    <a:pt x="3798" y="9853"/>
                  </a:cubicBezTo>
                  <a:cubicBezTo>
                    <a:pt x="4175" y="9853"/>
                    <a:pt x="4365" y="10441"/>
                    <a:pt x="4622" y="10441"/>
                  </a:cubicBezTo>
                  <a:cubicBezTo>
                    <a:pt x="4649" y="10441"/>
                    <a:pt x="4677" y="10435"/>
                    <a:pt x="4706" y="10420"/>
                  </a:cubicBezTo>
                  <a:cubicBezTo>
                    <a:pt x="5378" y="9950"/>
                    <a:pt x="4235" y="9076"/>
                    <a:pt x="5244" y="8740"/>
                  </a:cubicBezTo>
                  <a:cubicBezTo>
                    <a:pt x="5332" y="8710"/>
                    <a:pt x="5410" y="8697"/>
                    <a:pt x="5480" y="8697"/>
                  </a:cubicBezTo>
                  <a:cubicBezTo>
                    <a:pt x="6046" y="8697"/>
                    <a:pt x="6072" y="9576"/>
                    <a:pt x="6790" y="9815"/>
                  </a:cubicBezTo>
                  <a:cubicBezTo>
                    <a:pt x="6924" y="8941"/>
                    <a:pt x="8000" y="8740"/>
                    <a:pt x="8471" y="8067"/>
                  </a:cubicBezTo>
                  <a:cubicBezTo>
                    <a:pt x="8677" y="7723"/>
                    <a:pt x="8901" y="7538"/>
                    <a:pt x="9134" y="7538"/>
                  </a:cubicBezTo>
                  <a:cubicBezTo>
                    <a:pt x="9356" y="7538"/>
                    <a:pt x="9586" y="7706"/>
                    <a:pt x="9815" y="8067"/>
                  </a:cubicBezTo>
                  <a:cubicBezTo>
                    <a:pt x="10017" y="8404"/>
                    <a:pt x="10420" y="8672"/>
                    <a:pt x="10420" y="9076"/>
                  </a:cubicBezTo>
                  <a:cubicBezTo>
                    <a:pt x="9143" y="9210"/>
                    <a:pt x="9143" y="9210"/>
                    <a:pt x="9143" y="10689"/>
                  </a:cubicBezTo>
                  <a:cubicBezTo>
                    <a:pt x="9876" y="10265"/>
                    <a:pt x="10653" y="9952"/>
                    <a:pt x="11436" y="9952"/>
                  </a:cubicBezTo>
                  <a:cubicBezTo>
                    <a:pt x="12018" y="9952"/>
                    <a:pt x="12603" y="10125"/>
                    <a:pt x="13177" y="10555"/>
                  </a:cubicBezTo>
                  <a:cubicBezTo>
                    <a:pt x="13378" y="10017"/>
                    <a:pt x="13177" y="9815"/>
                    <a:pt x="13042" y="9546"/>
                  </a:cubicBezTo>
                  <a:cubicBezTo>
                    <a:pt x="12572" y="8538"/>
                    <a:pt x="11765" y="7597"/>
                    <a:pt x="13042" y="6588"/>
                  </a:cubicBezTo>
                  <a:cubicBezTo>
                    <a:pt x="13580" y="6051"/>
                    <a:pt x="12841" y="5647"/>
                    <a:pt x="12504" y="5311"/>
                  </a:cubicBezTo>
                  <a:cubicBezTo>
                    <a:pt x="12392" y="5049"/>
                    <a:pt x="12133" y="4912"/>
                    <a:pt x="11868" y="4912"/>
                  </a:cubicBezTo>
                  <a:cubicBezTo>
                    <a:pt x="11658" y="4912"/>
                    <a:pt x="11443" y="4998"/>
                    <a:pt x="11294" y="5177"/>
                  </a:cubicBezTo>
                  <a:cubicBezTo>
                    <a:pt x="10756" y="5714"/>
                    <a:pt x="11630" y="5916"/>
                    <a:pt x="11630" y="6320"/>
                  </a:cubicBezTo>
                  <a:cubicBezTo>
                    <a:pt x="11698" y="6454"/>
                    <a:pt x="11765" y="6588"/>
                    <a:pt x="11765" y="6723"/>
                  </a:cubicBezTo>
                  <a:cubicBezTo>
                    <a:pt x="11671" y="6695"/>
                    <a:pt x="11579" y="6684"/>
                    <a:pt x="11487" y="6684"/>
                  </a:cubicBezTo>
                  <a:cubicBezTo>
                    <a:pt x="11134" y="6684"/>
                    <a:pt x="10784" y="6847"/>
                    <a:pt x="10375" y="6847"/>
                  </a:cubicBezTo>
                  <a:cubicBezTo>
                    <a:pt x="10126" y="6847"/>
                    <a:pt x="9854" y="6786"/>
                    <a:pt x="9546" y="6588"/>
                  </a:cubicBezTo>
                  <a:cubicBezTo>
                    <a:pt x="10958" y="5714"/>
                    <a:pt x="10420" y="4773"/>
                    <a:pt x="9681" y="3765"/>
                  </a:cubicBezTo>
                  <a:cubicBezTo>
                    <a:pt x="9412" y="3361"/>
                    <a:pt x="9815" y="2824"/>
                    <a:pt x="9681" y="2420"/>
                  </a:cubicBezTo>
                  <a:cubicBezTo>
                    <a:pt x="9546" y="1614"/>
                    <a:pt x="9883" y="538"/>
                    <a:pt x="8471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9" name="Google Shape;19859;p25"/>
            <p:cNvSpPr/>
            <p:nvPr/>
          </p:nvSpPr>
          <p:spPr>
            <a:xfrm>
              <a:off x="4666300" y="2695300"/>
              <a:ext cx="262200" cy="358875"/>
            </a:xfrm>
            <a:custGeom>
              <a:avLst/>
              <a:gdLst/>
              <a:ahLst/>
              <a:cxnLst/>
              <a:rect l="l" t="t" r="r" b="b"/>
              <a:pathLst>
                <a:path w="10488" h="14355" extrusionOk="0">
                  <a:moveTo>
                    <a:pt x="3563" y="0"/>
                  </a:moveTo>
                  <a:cubicBezTo>
                    <a:pt x="1950" y="202"/>
                    <a:pt x="1143" y="1278"/>
                    <a:pt x="672" y="2757"/>
                  </a:cubicBezTo>
                  <a:cubicBezTo>
                    <a:pt x="807" y="3160"/>
                    <a:pt x="1076" y="3564"/>
                    <a:pt x="605" y="3967"/>
                  </a:cubicBezTo>
                  <a:cubicBezTo>
                    <a:pt x="403" y="4169"/>
                    <a:pt x="0" y="4303"/>
                    <a:pt x="269" y="4774"/>
                  </a:cubicBezTo>
                  <a:cubicBezTo>
                    <a:pt x="286" y="4790"/>
                    <a:pt x="314" y="4797"/>
                    <a:pt x="349" y="4797"/>
                  </a:cubicBezTo>
                  <a:cubicBezTo>
                    <a:pt x="462" y="4797"/>
                    <a:pt x="650" y="4731"/>
                    <a:pt x="777" y="4731"/>
                  </a:cubicBezTo>
                  <a:cubicBezTo>
                    <a:pt x="931" y="4731"/>
                    <a:pt x="997" y="4826"/>
                    <a:pt x="740" y="5244"/>
                  </a:cubicBezTo>
                  <a:cubicBezTo>
                    <a:pt x="538" y="5513"/>
                    <a:pt x="538" y="5849"/>
                    <a:pt x="672" y="6118"/>
                  </a:cubicBezTo>
                  <a:cubicBezTo>
                    <a:pt x="740" y="6522"/>
                    <a:pt x="269" y="6925"/>
                    <a:pt x="740" y="7194"/>
                  </a:cubicBezTo>
                  <a:cubicBezTo>
                    <a:pt x="941" y="7328"/>
                    <a:pt x="1210" y="7328"/>
                    <a:pt x="1479" y="7328"/>
                  </a:cubicBezTo>
                  <a:cubicBezTo>
                    <a:pt x="1277" y="5043"/>
                    <a:pt x="1681" y="4303"/>
                    <a:pt x="3429" y="3564"/>
                  </a:cubicBezTo>
                  <a:lnTo>
                    <a:pt x="3429" y="3564"/>
                  </a:lnTo>
                  <a:cubicBezTo>
                    <a:pt x="2891" y="4774"/>
                    <a:pt x="2891" y="6185"/>
                    <a:pt x="3429" y="7396"/>
                  </a:cubicBezTo>
                  <a:cubicBezTo>
                    <a:pt x="4168" y="9614"/>
                    <a:pt x="3025" y="11564"/>
                    <a:pt x="740" y="12572"/>
                  </a:cubicBezTo>
                  <a:cubicBezTo>
                    <a:pt x="336" y="12774"/>
                    <a:pt x="336" y="13043"/>
                    <a:pt x="672" y="13379"/>
                  </a:cubicBezTo>
                  <a:cubicBezTo>
                    <a:pt x="740" y="13211"/>
                    <a:pt x="807" y="13127"/>
                    <a:pt x="874" y="13127"/>
                  </a:cubicBezTo>
                  <a:cubicBezTo>
                    <a:pt x="941" y="13127"/>
                    <a:pt x="1008" y="13211"/>
                    <a:pt x="1076" y="13379"/>
                  </a:cubicBezTo>
                  <a:cubicBezTo>
                    <a:pt x="1345" y="13379"/>
                    <a:pt x="1681" y="13379"/>
                    <a:pt x="1748" y="13715"/>
                  </a:cubicBezTo>
                  <a:cubicBezTo>
                    <a:pt x="1864" y="14180"/>
                    <a:pt x="2048" y="14355"/>
                    <a:pt x="2298" y="14355"/>
                  </a:cubicBezTo>
                  <a:cubicBezTo>
                    <a:pt x="2482" y="14355"/>
                    <a:pt x="2702" y="14261"/>
                    <a:pt x="2958" y="14118"/>
                  </a:cubicBezTo>
                  <a:cubicBezTo>
                    <a:pt x="3563" y="13849"/>
                    <a:pt x="3160" y="13446"/>
                    <a:pt x="2958" y="13177"/>
                  </a:cubicBezTo>
                  <a:cubicBezTo>
                    <a:pt x="2420" y="12236"/>
                    <a:pt x="3025" y="11765"/>
                    <a:pt x="3563" y="11295"/>
                  </a:cubicBezTo>
                  <a:cubicBezTo>
                    <a:pt x="4572" y="10555"/>
                    <a:pt x="5311" y="9547"/>
                    <a:pt x="5916" y="8404"/>
                  </a:cubicBezTo>
                  <a:cubicBezTo>
                    <a:pt x="5983" y="8202"/>
                    <a:pt x="6185" y="7933"/>
                    <a:pt x="6319" y="7732"/>
                  </a:cubicBezTo>
                  <a:cubicBezTo>
                    <a:pt x="6450" y="7761"/>
                    <a:pt x="6566" y="7774"/>
                    <a:pt x="6671" y="7774"/>
                  </a:cubicBezTo>
                  <a:cubicBezTo>
                    <a:pt x="7534" y="7774"/>
                    <a:pt x="7573" y="6860"/>
                    <a:pt x="7933" y="6320"/>
                  </a:cubicBezTo>
                  <a:cubicBezTo>
                    <a:pt x="8275" y="5875"/>
                    <a:pt x="8426" y="5639"/>
                    <a:pt x="8589" y="5639"/>
                  </a:cubicBezTo>
                  <a:cubicBezTo>
                    <a:pt x="8746" y="5639"/>
                    <a:pt x="8915" y="5858"/>
                    <a:pt x="9277" y="6320"/>
                  </a:cubicBezTo>
                  <a:cubicBezTo>
                    <a:pt x="10488" y="4908"/>
                    <a:pt x="9009" y="3967"/>
                    <a:pt x="8538" y="2690"/>
                  </a:cubicBezTo>
                  <a:cubicBezTo>
                    <a:pt x="8471" y="4034"/>
                    <a:pt x="7798" y="5244"/>
                    <a:pt x="6723" y="5984"/>
                  </a:cubicBezTo>
                  <a:cubicBezTo>
                    <a:pt x="5916" y="5379"/>
                    <a:pt x="6051" y="4841"/>
                    <a:pt x="6588" y="4236"/>
                  </a:cubicBezTo>
                  <a:cubicBezTo>
                    <a:pt x="6723" y="4034"/>
                    <a:pt x="7059" y="3631"/>
                    <a:pt x="6857" y="3631"/>
                  </a:cubicBezTo>
                  <a:cubicBezTo>
                    <a:pt x="6829" y="3632"/>
                    <a:pt x="6802" y="3633"/>
                    <a:pt x="6776" y="3633"/>
                  </a:cubicBezTo>
                  <a:cubicBezTo>
                    <a:pt x="5678" y="3633"/>
                    <a:pt x="6301" y="2282"/>
                    <a:pt x="5513" y="2085"/>
                  </a:cubicBezTo>
                  <a:cubicBezTo>
                    <a:pt x="5476" y="2082"/>
                    <a:pt x="5440" y="2081"/>
                    <a:pt x="5406" y="2081"/>
                  </a:cubicBezTo>
                  <a:cubicBezTo>
                    <a:pt x="4582" y="2081"/>
                    <a:pt x="4709" y="2843"/>
                    <a:pt x="4773" y="3295"/>
                  </a:cubicBezTo>
                  <a:cubicBezTo>
                    <a:pt x="4975" y="4975"/>
                    <a:pt x="4975" y="6656"/>
                    <a:pt x="4706" y="8270"/>
                  </a:cubicBezTo>
                  <a:cubicBezTo>
                    <a:pt x="4303" y="6589"/>
                    <a:pt x="4303" y="4774"/>
                    <a:pt x="4572" y="3093"/>
                  </a:cubicBezTo>
                  <a:cubicBezTo>
                    <a:pt x="4773" y="1950"/>
                    <a:pt x="4370" y="807"/>
                    <a:pt x="3563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0" name="Google Shape;19860;p25"/>
            <p:cNvSpPr/>
            <p:nvPr/>
          </p:nvSpPr>
          <p:spPr>
            <a:xfrm>
              <a:off x="4888150" y="2469825"/>
              <a:ext cx="47075" cy="57425"/>
            </a:xfrm>
            <a:custGeom>
              <a:avLst/>
              <a:gdLst/>
              <a:ahLst/>
              <a:cxnLst/>
              <a:rect l="l" t="t" r="r" b="b"/>
              <a:pathLst>
                <a:path w="1883" h="2297" extrusionOk="0">
                  <a:moveTo>
                    <a:pt x="1539" y="1"/>
                  </a:moveTo>
                  <a:cubicBezTo>
                    <a:pt x="1142" y="1"/>
                    <a:pt x="846" y="254"/>
                    <a:pt x="605" y="616"/>
                  </a:cubicBezTo>
                  <a:cubicBezTo>
                    <a:pt x="471" y="818"/>
                    <a:pt x="336" y="1019"/>
                    <a:pt x="202" y="1221"/>
                  </a:cubicBezTo>
                  <a:cubicBezTo>
                    <a:pt x="135" y="1355"/>
                    <a:pt x="67" y="1490"/>
                    <a:pt x="0" y="1624"/>
                  </a:cubicBezTo>
                  <a:cubicBezTo>
                    <a:pt x="0" y="1893"/>
                    <a:pt x="67" y="2095"/>
                    <a:pt x="269" y="2297"/>
                  </a:cubicBezTo>
                  <a:lnTo>
                    <a:pt x="1412" y="1288"/>
                  </a:lnTo>
                  <a:lnTo>
                    <a:pt x="1882" y="213"/>
                  </a:lnTo>
                  <a:lnTo>
                    <a:pt x="1681" y="11"/>
                  </a:lnTo>
                  <a:cubicBezTo>
                    <a:pt x="1632" y="4"/>
                    <a:pt x="1585" y="1"/>
                    <a:pt x="1539" y="1"/>
                  </a:cubicBezTo>
                  <a:close/>
                </a:path>
              </a:pathLst>
            </a:custGeom>
            <a:solidFill>
              <a:srgbClr val="B3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1" name="Google Shape;19861;p25"/>
            <p:cNvSpPr/>
            <p:nvPr/>
          </p:nvSpPr>
          <p:spPr>
            <a:xfrm>
              <a:off x="4795700" y="3106750"/>
              <a:ext cx="16625" cy="17150"/>
            </a:xfrm>
            <a:custGeom>
              <a:avLst/>
              <a:gdLst/>
              <a:ahLst/>
              <a:cxnLst/>
              <a:rect l="l" t="t" r="r" b="b"/>
              <a:pathLst>
                <a:path w="665" h="686" extrusionOk="0">
                  <a:moveTo>
                    <a:pt x="565" y="0"/>
                  </a:moveTo>
                  <a:cubicBezTo>
                    <a:pt x="556" y="0"/>
                    <a:pt x="547" y="5"/>
                    <a:pt x="538" y="13"/>
                  </a:cubicBezTo>
                  <a:cubicBezTo>
                    <a:pt x="337" y="13"/>
                    <a:pt x="202" y="148"/>
                    <a:pt x="68" y="350"/>
                  </a:cubicBezTo>
                  <a:cubicBezTo>
                    <a:pt x="1" y="484"/>
                    <a:pt x="1" y="686"/>
                    <a:pt x="202" y="686"/>
                  </a:cubicBezTo>
                  <a:cubicBezTo>
                    <a:pt x="337" y="618"/>
                    <a:pt x="471" y="484"/>
                    <a:pt x="606" y="417"/>
                  </a:cubicBezTo>
                  <a:cubicBezTo>
                    <a:pt x="664" y="183"/>
                    <a:pt x="621" y="0"/>
                    <a:pt x="56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2" name="Google Shape;19862;p25"/>
            <p:cNvSpPr/>
            <p:nvPr/>
          </p:nvSpPr>
          <p:spPr>
            <a:xfrm>
              <a:off x="4928475" y="2451600"/>
              <a:ext cx="18525" cy="23550"/>
            </a:xfrm>
            <a:custGeom>
              <a:avLst/>
              <a:gdLst/>
              <a:ahLst/>
              <a:cxnLst/>
              <a:rect l="l" t="t" r="r" b="b"/>
              <a:pathLst>
                <a:path w="741" h="942" extrusionOk="0">
                  <a:moveTo>
                    <a:pt x="606" y="0"/>
                  </a:moveTo>
                  <a:cubicBezTo>
                    <a:pt x="135" y="135"/>
                    <a:pt x="1" y="404"/>
                    <a:pt x="202" y="874"/>
                  </a:cubicBezTo>
                  <a:lnTo>
                    <a:pt x="269" y="942"/>
                  </a:lnTo>
                  <a:cubicBezTo>
                    <a:pt x="538" y="807"/>
                    <a:pt x="740" y="471"/>
                    <a:pt x="673" y="135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B3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3" name="Google Shape;19863;p25"/>
            <p:cNvSpPr/>
            <p:nvPr/>
          </p:nvSpPr>
          <p:spPr>
            <a:xfrm>
              <a:off x="4644450" y="2518675"/>
              <a:ext cx="218500" cy="245550"/>
            </a:xfrm>
            <a:custGeom>
              <a:avLst/>
              <a:gdLst/>
              <a:ahLst/>
              <a:cxnLst/>
              <a:rect l="l" t="t" r="r" b="b"/>
              <a:pathLst>
                <a:path w="8740" h="9822" extrusionOk="0">
                  <a:moveTo>
                    <a:pt x="7749" y="0"/>
                  </a:moveTo>
                  <a:cubicBezTo>
                    <a:pt x="7207" y="0"/>
                    <a:pt x="6826" y="423"/>
                    <a:pt x="6387" y="612"/>
                  </a:cubicBezTo>
                  <a:cubicBezTo>
                    <a:pt x="4370" y="3032"/>
                    <a:pt x="2219" y="5318"/>
                    <a:pt x="0" y="7536"/>
                  </a:cubicBezTo>
                  <a:cubicBezTo>
                    <a:pt x="1143" y="8410"/>
                    <a:pt x="1143" y="8410"/>
                    <a:pt x="1143" y="9822"/>
                  </a:cubicBezTo>
                  <a:lnTo>
                    <a:pt x="1546" y="9822"/>
                  </a:lnTo>
                  <a:cubicBezTo>
                    <a:pt x="2488" y="8881"/>
                    <a:pt x="3227" y="7738"/>
                    <a:pt x="4437" y="7200"/>
                  </a:cubicBezTo>
                  <a:lnTo>
                    <a:pt x="4572" y="7065"/>
                  </a:lnTo>
                  <a:cubicBezTo>
                    <a:pt x="4639" y="6998"/>
                    <a:pt x="4773" y="6864"/>
                    <a:pt x="4773" y="6797"/>
                  </a:cubicBezTo>
                  <a:lnTo>
                    <a:pt x="4840" y="6662"/>
                  </a:lnTo>
                  <a:cubicBezTo>
                    <a:pt x="5916" y="5049"/>
                    <a:pt x="7126" y="3570"/>
                    <a:pt x="8404" y="2225"/>
                  </a:cubicBezTo>
                  <a:cubicBezTo>
                    <a:pt x="8740" y="1822"/>
                    <a:pt x="8740" y="1351"/>
                    <a:pt x="8404" y="1015"/>
                  </a:cubicBezTo>
                  <a:cubicBezTo>
                    <a:pt x="8347" y="1029"/>
                    <a:pt x="8320" y="1034"/>
                    <a:pt x="8310" y="1034"/>
                  </a:cubicBezTo>
                  <a:cubicBezTo>
                    <a:pt x="8285" y="1034"/>
                    <a:pt x="8388" y="996"/>
                    <a:pt x="8362" y="996"/>
                  </a:cubicBezTo>
                  <a:cubicBezTo>
                    <a:pt x="8353" y="996"/>
                    <a:pt x="8326" y="1001"/>
                    <a:pt x="8269" y="1015"/>
                  </a:cubicBezTo>
                  <a:cubicBezTo>
                    <a:pt x="8224" y="1015"/>
                    <a:pt x="8150" y="1134"/>
                    <a:pt x="8125" y="1134"/>
                  </a:cubicBezTo>
                  <a:cubicBezTo>
                    <a:pt x="8112" y="1134"/>
                    <a:pt x="8112" y="1105"/>
                    <a:pt x="8135" y="1015"/>
                  </a:cubicBezTo>
                  <a:cubicBezTo>
                    <a:pt x="8269" y="813"/>
                    <a:pt x="8336" y="544"/>
                    <a:pt x="8202" y="343"/>
                  </a:cubicBezTo>
                  <a:cubicBezTo>
                    <a:pt x="8135" y="208"/>
                    <a:pt x="8000" y="74"/>
                    <a:pt x="7866" y="7"/>
                  </a:cubicBezTo>
                  <a:cubicBezTo>
                    <a:pt x="7826" y="2"/>
                    <a:pt x="7787" y="0"/>
                    <a:pt x="7749" y="0"/>
                  </a:cubicBezTo>
                  <a:close/>
                </a:path>
              </a:pathLst>
            </a:custGeom>
            <a:solidFill>
              <a:srgbClr val="DD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4" name="Google Shape;19864;p25"/>
            <p:cNvSpPr/>
            <p:nvPr/>
          </p:nvSpPr>
          <p:spPr>
            <a:xfrm>
              <a:off x="4568800" y="2707075"/>
              <a:ext cx="127775" cy="121025"/>
            </a:xfrm>
            <a:custGeom>
              <a:avLst/>
              <a:gdLst/>
              <a:ahLst/>
              <a:cxnLst/>
              <a:rect l="l" t="t" r="r" b="b"/>
              <a:pathLst>
                <a:path w="5111" h="4841" extrusionOk="0">
                  <a:moveTo>
                    <a:pt x="2959" y="0"/>
                  </a:moveTo>
                  <a:lnTo>
                    <a:pt x="1278" y="1143"/>
                  </a:lnTo>
                  <a:cubicBezTo>
                    <a:pt x="1076" y="1210"/>
                    <a:pt x="942" y="1345"/>
                    <a:pt x="875" y="1546"/>
                  </a:cubicBezTo>
                  <a:lnTo>
                    <a:pt x="875" y="1950"/>
                  </a:lnTo>
                  <a:cubicBezTo>
                    <a:pt x="875" y="2353"/>
                    <a:pt x="539" y="2488"/>
                    <a:pt x="270" y="2622"/>
                  </a:cubicBezTo>
                  <a:cubicBezTo>
                    <a:pt x="68" y="2689"/>
                    <a:pt x="1" y="2891"/>
                    <a:pt x="1" y="3025"/>
                  </a:cubicBezTo>
                  <a:cubicBezTo>
                    <a:pt x="135" y="3294"/>
                    <a:pt x="270" y="3429"/>
                    <a:pt x="539" y="3630"/>
                  </a:cubicBezTo>
                  <a:cubicBezTo>
                    <a:pt x="808" y="3765"/>
                    <a:pt x="808" y="3899"/>
                    <a:pt x="539" y="4034"/>
                  </a:cubicBezTo>
                  <a:cubicBezTo>
                    <a:pt x="471" y="4034"/>
                    <a:pt x="404" y="4034"/>
                    <a:pt x="337" y="4168"/>
                  </a:cubicBezTo>
                  <a:cubicBezTo>
                    <a:pt x="337" y="4235"/>
                    <a:pt x="337" y="4303"/>
                    <a:pt x="539" y="4437"/>
                  </a:cubicBezTo>
                  <a:lnTo>
                    <a:pt x="539" y="4841"/>
                  </a:lnTo>
                  <a:cubicBezTo>
                    <a:pt x="1076" y="4504"/>
                    <a:pt x="1547" y="4034"/>
                    <a:pt x="1950" y="3563"/>
                  </a:cubicBezTo>
                  <a:cubicBezTo>
                    <a:pt x="2324" y="3190"/>
                    <a:pt x="2697" y="2816"/>
                    <a:pt x="3284" y="2816"/>
                  </a:cubicBezTo>
                  <a:cubicBezTo>
                    <a:pt x="3331" y="2816"/>
                    <a:pt x="3380" y="2819"/>
                    <a:pt x="3429" y="2824"/>
                  </a:cubicBezTo>
                  <a:cubicBezTo>
                    <a:pt x="3484" y="2845"/>
                    <a:pt x="3533" y="2855"/>
                    <a:pt x="3578" y="2855"/>
                  </a:cubicBezTo>
                  <a:cubicBezTo>
                    <a:pt x="3813" y="2855"/>
                    <a:pt x="3943" y="2600"/>
                    <a:pt x="4169" y="2488"/>
                  </a:cubicBezTo>
                  <a:lnTo>
                    <a:pt x="4169" y="2286"/>
                  </a:lnTo>
                  <a:cubicBezTo>
                    <a:pt x="4102" y="1546"/>
                    <a:pt x="5043" y="1277"/>
                    <a:pt x="5110" y="538"/>
                  </a:cubicBezTo>
                  <a:lnTo>
                    <a:pt x="2959" y="0"/>
                  </a:lnTo>
                  <a:close/>
                </a:path>
              </a:pathLst>
            </a:custGeom>
            <a:solidFill>
              <a:srgbClr val="E3E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5" name="Google Shape;19865;p25"/>
            <p:cNvSpPr/>
            <p:nvPr/>
          </p:nvSpPr>
          <p:spPr>
            <a:xfrm>
              <a:off x="4827625" y="2411625"/>
              <a:ext cx="117675" cy="118925"/>
            </a:xfrm>
            <a:custGeom>
              <a:avLst/>
              <a:gdLst/>
              <a:ahLst/>
              <a:cxnLst/>
              <a:rect l="l" t="t" r="r" b="b"/>
              <a:pathLst>
                <a:path w="4707" h="4757" extrusionOk="0">
                  <a:moveTo>
                    <a:pt x="3807" y="0"/>
                  </a:moveTo>
                  <a:cubicBezTo>
                    <a:pt x="3606" y="0"/>
                    <a:pt x="3352" y="24"/>
                    <a:pt x="3026" y="53"/>
                  </a:cubicBezTo>
                  <a:cubicBezTo>
                    <a:pt x="2287" y="524"/>
                    <a:pt x="2219" y="1532"/>
                    <a:pt x="1480" y="2070"/>
                  </a:cubicBezTo>
                  <a:cubicBezTo>
                    <a:pt x="1144" y="2608"/>
                    <a:pt x="875" y="3280"/>
                    <a:pt x="472" y="3616"/>
                  </a:cubicBezTo>
                  <a:cubicBezTo>
                    <a:pt x="1" y="4020"/>
                    <a:pt x="404" y="4289"/>
                    <a:pt x="740" y="4557"/>
                  </a:cubicBezTo>
                  <a:cubicBezTo>
                    <a:pt x="904" y="4698"/>
                    <a:pt x="1060" y="4757"/>
                    <a:pt x="1208" y="4757"/>
                  </a:cubicBezTo>
                  <a:cubicBezTo>
                    <a:pt x="1484" y="4757"/>
                    <a:pt x="1732" y="4551"/>
                    <a:pt x="1951" y="4289"/>
                  </a:cubicBezTo>
                  <a:cubicBezTo>
                    <a:pt x="2073" y="4227"/>
                    <a:pt x="1973" y="3944"/>
                    <a:pt x="2156" y="3944"/>
                  </a:cubicBezTo>
                  <a:cubicBezTo>
                    <a:pt x="2174" y="3944"/>
                    <a:pt x="2195" y="3946"/>
                    <a:pt x="2219" y="3952"/>
                  </a:cubicBezTo>
                  <a:cubicBezTo>
                    <a:pt x="2421" y="3952"/>
                    <a:pt x="2623" y="3885"/>
                    <a:pt x="2757" y="3751"/>
                  </a:cubicBezTo>
                  <a:cubicBezTo>
                    <a:pt x="2892" y="3616"/>
                    <a:pt x="3026" y="3482"/>
                    <a:pt x="3161" y="3347"/>
                  </a:cubicBezTo>
                  <a:cubicBezTo>
                    <a:pt x="3564" y="3146"/>
                    <a:pt x="3698" y="2541"/>
                    <a:pt x="4236" y="2406"/>
                  </a:cubicBezTo>
                  <a:lnTo>
                    <a:pt x="4707" y="1599"/>
                  </a:lnTo>
                  <a:cubicBezTo>
                    <a:pt x="4550" y="289"/>
                    <a:pt x="4515" y="0"/>
                    <a:pt x="3807" y="0"/>
                  </a:cubicBezTo>
                  <a:close/>
                </a:path>
              </a:pathLst>
            </a:custGeom>
            <a:solidFill>
              <a:srgbClr val="D9D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6" name="Google Shape;19866;p25"/>
            <p:cNvSpPr/>
            <p:nvPr/>
          </p:nvSpPr>
          <p:spPr>
            <a:xfrm>
              <a:off x="4802425" y="2463375"/>
              <a:ext cx="62200" cy="70600"/>
            </a:xfrm>
            <a:custGeom>
              <a:avLst/>
              <a:gdLst/>
              <a:ahLst/>
              <a:cxnLst/>
              <a:rect l="l" t="t" r="r" b="b"/>
              <a:pathLst>
                <a:path w="2488" h="2824" extrusionOk="0">
                  <a:moveTo>
                    <a:pt x="2488" y="0"/>
                  </a:moveTo>
                  <a:lnTo>
                    <a:pt x="2488" y="0"/>
                  </a:lnTo>
                  <a:cubicBezTo>
                    <a:pt x="1681" y="941"/>
                    <a:pt x="874" y="1882"/>
                    <a:pt x="1" y="2824"/>
                  </a:cubicBezTo>
                  <a:lnTo>
                    <a:pt x="1681" y="2420"/>
                  </a:lnTo>
                  <a:cubicBezTo>
                    <a:pt x="1614" y="2151"/>
                    <a:pt x="1412" y="1882"/>
                    <a:pt x="1748" y="1613"/>
                  </a:cubicBezTo>
                  <a:cubicBezTo>
                    <a:pt x="2219" y="1210"/>
                    <a:pt x="2488" y="605"/>
                    <a:pt x="2488" y="0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7" name="Google Shape;19867;p25"/>
            <p:cNvSpPr/>
            <p:nvPr/>
          </p:nvSpPr>
          <p:spPr>
            <a:xfrm>
              <a:off x="4526800" y="2757600"/>
              <a:ext cx="50425" cy="25350"/>
            </a:xfrm>
            <a:custGeom>
              <a:avLst/>
              <a:gdLst/>
              <a:ahLst/>
              <a:cxnLst/>
              <a:rect l="l" t="t" r="r" b="b"/>
              <a:pathLst>
                <a:path w="2017" h="1014" extrusionOk="0">
                  <a:moveTo>
                    <a:pt x="1059" y="1"/>
                  </a:moveTo>
                  <a:cubicBezTo>
                    <a:pt x="633" y="1"/>
                    <a:pt x="362" y="484"/>
                    <a:pt x="0" y="937"/>
                  </a:cubicBezTo>
                  <a:cubicBezTo>
                    <a:pt x="124" y="992"/>
                    <a:pt x="237" y="1014"/>
                    <a:pt x="342" y="1014"/>
                  </a:cubicBezTo>
                  <a:cubicBezTo>
                    <a:pt x="690" y="1014"/>
                    <a:pt x="952" y="781"/>
                    <a:pt x="1255" y="781"/>
                  </a:cubicBezTo>
                  <a:cubicBezTo>
                    <a:pt x="1306" y="781"/>
                    <a:pt x="1358" y="787"/>
                    <a:pt x="1412" y="803"/>
                  </a:cubicBezTo>
                  <a:cubicBezTo>
                    <a:pt x="1472" y="863"/>
                    <a:pt x="1533" y="896"/>
                    <a:pt x="1593" y="896"/>
                  </a:cubicBezTo>
                  <a:cubicBezTo>
                    <a:pt x="1667" y="896"/>
                    <a:pt x="1741" y="846"/>
                    <a:pt x="1815" y="735"/>
                  </a:cubicBezTo>
                  <a:cubicBezTo>
                    <a:pt x="1883" y="735"/>
                    <a:pt x="1950" y="668"/>
                    <a:pt x="1950" y="668"/>
                  </a:cubicBezTo>
                  <a:cubicBezTo>
                    <a:pt x="2017" y="534"/>
                    <a:pt x="1950" y="467"/>
                    <a:pt x="1815" y="399"/>
                  </a:cubicBezTo>
                  <a:cubicBezTo>
                    <a:pt x="1508" y="114"/>
                    <a:pt x="1266" y="1"/>
                    <a:pt x="1059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8" name="Google Shape;19868;p25"/>
            <p:cNvSpPr/>
            <p:nvPr/>
          </p:nvSpPr>
          <p:spPr>
            <a:xfrm>
              <a:off x="4567125" y="2723125"/>
              <a:ext cx="35325" cy="23275"/>
            </a:xfrm>
            <a:custGeom>
              <a:avLst/>
              <a:gdLst/>
              <a:ahLst/>
              <a:cxnLst/>
              <a:rect l="l" t="t" r="r" b="b"/>
              <a:pathLst>
                <a:path w="1413" h="931" extrusionOk="0">
                  <a:moveTo>
                    <a:pt x="1081" y="1"/>
                  </a:moveTo>
                  <a:cubicBezTo>
                    <a:pt x="947" y="1"/>
                    <a:pt x="783" y="76"/>
                    <a:pt x="606" y="165"/>
                  </a:cubicBezTo>
                  <a:cubicBezTo>
                    <a:pt x="404" y="299"/>
                    <a:pt x="1" y="299"/>
                    <a:pt x="135" y="703"/>
                  </a:cubicBezTo>
                  <a:cubicBezTo>
                    <a:pt x="210" y="889"/>
                    <a:pt x="367" y="931"/>
                    <a:pt x="539" y="931"/>
                  </a:cubicBezTo>
                  <a:cubicBezTo>
                    <a:pt x="676" y="931"/>
                    <a:pt x="822" y="904"/>
                    <a:pt x="942" y="904"/>
                  </a:cubicBezTo>
                  <a:lnTo>
                    <a:pt x="1412" y="501"/>
                  </a:lnTo>
                  <a:cubicBezTo>
                    <a:pt x="1375" y="124"/>
                    <a:pt x="1252" y="1"/>
                    <a:pt x="1081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9" name="Google Shape;19869;p25"/>
            <p:cNvSpPr/>
            <p:nvPr/>
          </p:nvSpPr>
          <p:spPr>
            <a:xfrm>
              <a:off x="4570500" y="2755800"/>
              <a:ext cx="31950" cy="20200"/>
            </a:xfrm>
            <a:custGeom>
              <a:avLst/>
              <a:gdLst/>
              <a:ahLst/>
              <a:cxnLst/>
              <a:rect l="l" t="t" r="r" b="b"/>
              <a:pathLst>
                <a:path w="1278" h="808" extrusionOk="0">
                  <a:moveTo>
                    <a:pt x="807" y="1"/>
                  </a:moveTo>
                  <a:lnTo>
                    <a:pt x="67" y="471"/>
                  </a:lnTo>
                  <a:cubicBezTo>
                    <a:pt x="0" y="606"/>
                    <a:pt x="0" y="673"/>
                    <a:pt x="67" y="807"/>
                  </a:cubicBezTo>
                  <a:cubicBezTo>
                    <a:pt x="1210" y="807"/>
                    <a:pt x="1277" y="740"/>
                    <a:pt x="807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0" name="Google Shape;19870;p25"/>
            <p:cNvSpPr/>
            <p:nvPr/>
          </p:nvSpPr>
          <p:spPr>
            <a:xfrm>
              <a:off x="4553675" y="2776400"/>
              <a:ext cx="28600" cy="21450"/>
            </a:xfrm>
            <a:custGeom>
              <a:avLst/>
              <a:gdLst/>
              <a:ahLst/>
              <a:cxnLst/>
              <a:rect l="l" t="t" r="r" b="b"/>
              <a:pathLst>
                <a:path w="1144" h="858" extrusionOk="0">
                  <a:moveTo>
                    <a:pt x="539" y="0"/>
                  </a:moveTo>
                  <a:cubicBezTo>
                    <a:pt x="471" y="0"/>
                    <a:pt x="404" y="17"/>
                    <a:pt x="337" y="51"/>
                  </a:cubicBezTo>
                  <a:cubicBezTo>
                    <a:pt x="202" y="320"/>
                    <a:pt x="135" y="588"/>
                    <a:pt x="1" y="857"/>
                  </a:cubicBezTo>
                  <a:lnTo>
                    <a:pt x="1144" y="857"/>
                  </a:lnTo>
                  <a:lnTo>
                    <a:pt x="740" y="51"/>
                  </a:lnTo>
                  <a:cubicBezTo>
                    <a:pt x="673" y="17"/>
                    <a:pt x="606" y="0"/>
                    <a:pt x="539" y="0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1" name="Google Shape;19871;p25"/>
            <p:cNvSpPr/>
            <p:nvPr/>
          </p:nvSpPr>
          <p:spPr>
            <a:xfrm>
              <a:off x="4531825" y="28062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1"/>
                  </a:moveTo>
                  <a:cubicBezTo>
                    <a:pt x="203" y="1"/>
                    <a:pt x="1" y="202"/>
                    <a:pt x="1" y="404"/>
                  </a:cubicBezTo>
                  <a:cubicBezTo>
                    <a:pt x="203" y="404"/>
                    <a:pt x="337" y="202"/>
                    <a:pt x="404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2" name="Google Shape;19872;p25"/>
            <p:cNvSpPr/>
            <p:nvPr/>
          </p:nvSpPr>
          <p:spPr>
            <a:xfrm>
              <a:off x="4541925" y="27978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cubicBezTo>
                    <a:pt x="202" y="0"/>
                    <a:pt x="67" y="135"/>
                    <a:pt x="0" y="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3" name="Google Shape;19873;p25"/>
            <p:cNvSpPr/>
            <p:nvPr/>
          </p:nvSpPr>
          <p:spPr>
            <a:xfrm>
              <a:off x="4501575" y="2449925"/>
              <a:ext cx="5075" cy="5050"/>
            </a:xfrm>
            <a:custGeom>
              <a:avLst/>
              <a:gdLst/>
              <a:ahLst/>
              <a:cxnLst/>
              <a:rect l="l" t="t" r="r" b="b"/>
              <a:pathLst>
                <a:path w="203" h="202" extrusionOk="0">
                  <a:moveTo>
                    <a:pt x="135" y="0"/>
                  </a:moveTo>
                  <a:lnTo>
                    <a:pt x="1" y="202"/>
                  </a:lnTo>
                  <a:lnTo>
                    <a:pt x="202" y="6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4" name="Google Shape;19874;p25"/>
            <p:cNvSpPr/>
            <p:nvPr/>
          </p:nvSpPr>
          <p:spPr>
            <a:xfrm>
              <a:off x="4541925" y="231882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5" name="Google Shape;19875;p25"/>
            <p:cNvSpPr/>
            <p:nvPr/>
          </p:nvSpPr>
          <p:spPr>
            <a:xfrm>
              <a:off x="4794025" y="22179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6" name="Google Shape;19876;p25"/>
            <p:cNvSpPr/>
            <p:nvPr/>
          </p:nvSpPr>
          <p:spPr>
            <a:xfrm>
              <a:off x="4320075" y="2939000"/>
              <a:ext cx="50425" cy="40375"/>
            </a:xfrm>
            <a:custGeom>
              <a:avLst/>
              <a:gdLst/>
              <a:ahLst/>
              <a:cxnLst/>
              <a:rect l="l" t="t" r="r" b="b"/>
              <a:pathLst>
                <a:path w="2017" h="1615" extrusionOk="0">
                  <a:moveTo>
                    <a:pt x="2017" y="1"/>
                  </a:moveTo>
                  <a:cubicBezTo>
                    <a:pt x="1277" y="404"/>
                    <a:pt x="538" y="942"/>
                    <a:pt x="0" y="1547"/>
                  </a:cubicBezTo>
                  <a:lnTo>
                    <a:pt x="807" y="1547"/>
                  </a:lnTo>
                  <a:lnTo>
                    <a:pt x="807" y="1614"/>
                  </a:lnTo>
                  <a:cubicBezTo>
                    <a:pt x="840" y="1513"/>
                    <a:pt x="908" y="1463"/>
                    <a:pt x="983" y="1463"/>
                  </a:cubicBezTo>
                  <a:cubicBezTo>
                    <a:pt x="1059" y="1463"/>
                    <a:pt x="1143" y="1513"/>
                    <a:pt x="1210" y="1614"/>
                  </a:cubicBezTo>
                  <a:lnTo>
                    <a:pt x="1614" y="1614"/>
                  </a:lnTo>
                  <a:cubicBezTo>
                    <a:pt x="1883" y="1412"/>
                    <a:pt x="1748" y="1009"/>
                    <a:pt x="2017" y="807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7" name="Google Shape;19877;p25"/>
            <p:cNvSpPr/>
            <p:nvPr/>
          </p:nvSpPr>
          <p:spPr>
            <a:xfrm>
              <a:off x="4306625" y="2977650"/>
              <a:ext cx="13475" cy="8875"/>
            </a:xfrm>
            <a:custGeom>
              <a:avLst/>
              <a:gdLst/>
              <a:ahLst/>
              <a:cxnLst/>
              <a:rect l="l" t="t" r="r" b="b"/>
              <a:pathLst>
                <a:path w="539" h="355" extrusionOk="0">
                  <a:moveTo>
                    <a:pt x="538" y="1"/>
                  </a:moveTo>
                  <a:cubicBezTo>
                    <a:pt x="269" y="1"/>
                    <a:pt x="68" y="135"/>
                    <a:pt x="0" y="337"/>
                  </a:cubicBezTo>
                  <a:cubicBezTo>
                    <a:pt x="35" y="348"/>
                    <a:pt x="71" y="354"/>
                    <a:pt x="109" y="354"/>
                  </a:cubicBezTo>
                  <a:cubicBezTo>
                    <a:pt x="288" y="354"/>
                    <a:pt x="482" y="224"/>
                    <a:pt x="538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8" name="Google Shape;19878;p25"/>
            <p:cNvSpPr/>
            <p:nvPr/>
          </p:nvSpPr>
          <p:spPr>
            <a:xfrm>
              <a:off x="4612500" y="2841525"/>
              <a:ext cx="65575" cy="127750"/>
            </a:xfrm>
            <a:custGeom>
              <a:avLst/>
              <a:gdLst/>
              <a:ahLst/>
              <a:cxnLst/>
              <a:rect l="l" t="t" r="r" b="b"/>
              <a:pathLst>
                <a:path w="2623" h="5110" extrusionOk="0">
                  <a:moveTo>
                    <a:pt x="1614" y="0"/>
                  </a:moveTo>
                  <a:lnTo>
                    <a:pt x="1614" y="0"/>
                  </a:lnTo>
                  <a:cubicBezTo>
                    <a:pt x="1076" y="135"/>
                    <a:pt x="270" y="336"/>
                    <a:pt x="471" y="1009"/>
                  </a:cubicBezTo>
                  <a:cubicBezTo>
                    <a:pt x="1009" y="2488"/>
                    <a:pt x="1" y="3765"/>
                    <a:pt x="1" y="5110"/>
                  </a:cubicBezTo>
                  <a:cubicBezTo>
                    <a:pt x="1144" y="3563"/>
                    <a:pt x="2623" y="2219"/>
                    <a:pt x="1614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9" name="Google Shape;19879;p25"/>
            <p:cNvSpPr/>
            <p:nvPr/>
          </p:nvSpPr>
          <p:spPr>
            <a:xfrm>
              <a:off x="4614175" y="2806225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740" y="1"/>
                  </a:moveTo>
                  <a:cubicBezTo>
                    <a:pt x="337" y="135"/>
                    <a:pt x="68" y="471"/>
                    <a:pt x="1" y="875"/>
                  </a:cubicBezTo>
                  <a:cubicBezTo>
                    <a:pt x="472" y="875"/>
                    <a:pt x="808" y="471"/>
                    <a:pt x="740" y="1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0" name="Google Shape;19880;p25"/>
            <p:cNvSpPr/>
            <p:nvPr/>
          </p:nvSpPr>
          <p:spPr>
            <a:xfrm>
              <a:off x="4654525" y="2769250"/>
              <a:ext cx="18500" cy="18525"/>
            </a:xfrm>
            <a:custGeom>
              <a:avLst/>
              <a:gdLst/>
              <a:ahLst/>
              <a:cxnLst/>
              <a:rect l="l" t="t" r="r" b="b"/>
              <a:pathLst>
                <a:path w="740" h="741" extrusionOk="0">
                  <a:moveTo>
                    <a:pt x="740" y="1"/>
                  </a:moveTo>
                  <a:lnTo>
                    <a:pt x="68" y="337"/>
                  </a:lnTo>
                  <a:cubicBezTo>
                    <a:pt x="0" y="471"/>
                    <a:pt x="0" y="606"/>
                    <a:pt x="0" y="740"/>
                  </a:cubicBezTo>
                  <a:cubicBezTo>
                    <a:pt x="404" y="740"/>
                    <a:pt x="740" y="404"/>
                    <a:pt x="740" y="1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1" name="Google Shape;19881;p25"/>
            <p:cNvSpPr/>
            <p:nvPr/>
          </p:nvSpPr>
          <p:spPr>
            <a:xfrm>
              <a:off x="4703275" y="287850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0" y="0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2" name="Google Shape;19882;p25"/>
            <p:cNvSpPr/>
            <p:nvPr/>
          </p:nvSpPr>
          <p:spPr>
            <a:xfrm>
              <a:off x="4632675" y="27978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cubicBezTo>
                    <a:pt x="202" y="0"/>
                    <a:pt x="0" y="135"/>
                    <a:pt x="0" y="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3" name="Google Shape;19883;p25"/>
            <p:cNvSpPr/>
            <p:nvPr/>
          </p:nvSpPr>
          <p:spPr>
            <a:xfrm>
              <a:off x="4642750" y="278775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0"/>
                  </a:moveTo>
                  <a:cubicBezTo>
                    <a:pt x="203" y="0"/>
                    <a:pt x="1" y="134"/>
                    <a:pt x="1" y="336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4" name="Google Shape;19884;p25"/>
            <p:cNvSpPr/>
            <p:nvPr/>
          </p:nvSpPr>
          <p:spPr>
            <a:xfrm>
              <a:off x="4360400" y="2959175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" y="126"/>
                    <a:pt x="2" y="427"/>
                    <a:pt x="1" y="740"/>
                  </a:cubicBezTo>
                  <a:lnTo>
                    <a:pt x="1" y="740"/>
                  </a:lnTo>
                  <a:cubicBezTo>
                    <a:pt x="1" y="740"/>
                    <a:pt x="1" y="740"/>
                    <a:pt x="1" y="740"/>
                  </a:cubicBezTo>
                  <a:lnTo>
                    <a:pt x="1" y="807"/>
                  </a:lnTo>
                  <a:cubicBezTo>
                    <a:pt x="1" y="785"/>
                    <a:pt x="1" y="762"/>
                    <a:pt x="1" y="740"/>
                  </a:cubicBezTo>
                  <a:lnTo>
                    <a:pt x="1" y="740"/>
                  </a:lnTo>
                  <a:cubicBezTo>
                    <a:pt x="68" y="807"/>
                    <a:pt x="135" y="841"/>
                    <a:pt x="202" y="841"/>
                  </a:cubicBezTo>
                  <a:cubicBezTo>
                    <a:pt x="270" y="841"/>
                    <a:pt x="337" y="807"/>
                    <a:pt x="404" y="74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8A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5" name="Google Shape;19885;p25"/>
            <p:cNvSpPr/>
            <p:nvPr/>
          </p:nvSpPr>
          <p:spPr>
            <a:xfrm>
              <a:off x="4340225" y="297430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203" y="0"/>
                  </a:moveTo>
                  <a:cubicBezTo>
                    <a:pt x="135" y="0"/>
                    <a:pt x="68" y="68"/>
                    <a:pt x="1" y="202"/>
                  </a:cubicBezTo>
                  <a:lnTo>
                    <a:pt x="404" y="202"/>
                  </a:lnTo>
                  <a:cubicBezTo>
                    <a:pt x="337" y="68"/>
                    <a:pt x="270" y="0"/>
                    <a:pt x="203" y="0"/>
                  </a:cubicBezTo>
                  <a:close/>
                </a:path>
              </a:pathLst>
            </a:custGeom>
            <a:solidFill>
              <a:srgbClr val="DFE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6" name="Google Shape;19886;p25"/>
            <p:cNvSpPr/>
            <p:nvPr/>
          </p:nvSpPr>
          <p:spPr>
            <a:xfrm>
              <a:off x="4360400" y="2979350"/>
              <a:ext cx="10100" cy="4450"/>
            </a:xfrm>
            <a:custGeom>
              <a:avLst/>
              <a:gdLst/>
              <a:ahLst/>
              <a:cxnLst/>
              <a:rect l="l" t="t" r="r" b="b"/>
              <a:pathLst>
                <a:path w="404" h="178" extrusionOk="0">
                  <a:moveTo>
                    <a:pt x="1" y="0"/>
                  </a:moveTo>
                  <a:cubicBezTo>
                    <a:pt x="94" y="125"/>
                    <a:pt x="159" y="177"/>
                    <a:pt x="215" y="177"/>
                  </a:cubicBezTo>
                  <a:cubicBezTo>
                    <a:pt x="279" y="177"/>
                    <a:pt x="332" y="108"/>
                    <a:pt x="404" y="0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7" name="Google Shape;19887;p25"/>
            <p:cNvSpPr/>
            <p:nvPr/>
          </p:nvSpPr>
          <p:spPr>
            <a:xfrm>
              <a:off x="4565450" y="2807900"/>
              <a:ext cx="16825" cy="13850"/>
            </a:xfrm>
            <a:custGeom>
              <a:avLst/>
              <a:gdLst/>
              <a:ahLst/>
              <a:cxnLst/>
              <a:rect l="l" t="t" r="r" b="b"/>
              <a:pathLst>
                <a:path w="673" h="554" extrusionOk="0">
                  <a:moveTo>
                    <a:pt x="673" y="1"/>
                  </a:moveTo>
                  <a:cubicBezTo>
                    <a:pt x="404" y="1"/>
                    <a:pt x="0" y="68"/>
                    <a:pt x="68" y="404"/>
                  </a:cubicBezTo>
                  <a:cubicBezTo>
                    <a:pt x="90" y="516"/>
                    <a:pt x="142" y="554"/>
                    <a:pt x="210" y="554"/>
                  </a:cubicBezTo>
                  <a:cubicBezTo>
                    <a:pt x="344" y="554"/>
                    <a:pt x="538" y="404"/>
                    <a:pt x="673" y="404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8" name="Google Shape;19888;p25"/>
            <p:cNvSpPr/>
            <p:nvPr/>
          </p:nvSpPr>
          <p:spPr>
            <a:xfrm>
              <a:off x="4299900" y="207680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cubicBezTo>
                    <a:pt x="68" y="1"/>
                    <a:pt x="0" y="135"/>
                    <a:pt x="0" y="202"/>
                  </a:cubicBezTo>
                  <a:cubicBezTo>
                    <a:pt x="202" y="135"/>
                    <a:pt x="135" y="68"/>
                    <a:pt x="135" y="1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9" name="Google Shape;19889;p25"/>
            <p:cNvSpPr/>
            <p:nvPr/>
          </p:nvSpPr>
          <p:spPr>
            <a:xfrm>
              <a:off x="4753675" y="2686900"/>
              <a:ext cx="67250" cy="240350"/>
            </a:xfrm>
            <a:custGeom>
              <a:avLst/>
              <a:gdLst/>
              <a:ahLst/>
              <a:cxnLst/>
              <a:rect l="l" t="t" r="r" b="b"/>
              <a:pathLst>
                <a:path w="2690" h="9614" extrusionOk="0">
                  <a:moveTo>
                    <a:pt x="404" y="0"/>
                  </a:moveTo>
                  <a:cubicBezTo>
                    <a:pt x="270" y="135"/>
                    <a:pt x="135" y="202"/>
                    <a:pt x="68" y="404"/>
                  </a:cubicBezTo>
                  <a:lnTo>
                    <a:pt x="1" y="471"/>
                  </a:lnTo>
                  <a:cubicBezTo>
                    <a:pt x="875" y="2152"/>
                    <a:pt x="942" y="4101"/>
                    <a:pt x="135" y="5782"/>
                  </a:cubicBezTo>
                  <a:cubicBezTo>
                    <a:pt x="68" y="6051"/>
                    <a:pt x="1" y="6454"/>
                    <a:pt x="135" y="6589"/>
                  </a:cubicBezTo>
                  <a:cubicBezTo>
                    <a:pt x="1009" y="7395"/>
                    <a:pt x="673" y="8606"/>
                    <a:pt x="1009" y="9614"/>
                  </a:cubicBezTo>
                  <a:cubicBezTo>
                    <a:pt x="1345" y="8135"/>
                    <a:pt x="2690" y="6858"/>
                    <a:pt x="1749" y="5177"/>
                  </a:cubicBezTo>
                  <a:cubicBezTo>
                    <a:pt x="2354" y="4303"/>
                    <a:pt x="1009" y="3227"/>
                    <a:pt x="2018" y="2421"/>
                  </a:cubicBezTo>
                  <a:cubicBezTo>
                    <a:pt x="1614" y="1547"/>
                    <a:pt x="1077" y="740"/>
                    <a:pt x="471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0" name="Google Shape;19890;p25"/>
            <p:cNvSpPr/>
            <p:nvPr/>
          </p:nvSpPr>
          <p:spPr>
            <a:xfrm>
              <a:off x="4844450" y="2503700"/>
              <a:ext cx="52125" cy="70625"/>
            </a:xfrm>
            <a:custGeom>
              <a:avLst/>
              <a:gdLst/>
              <a:ahLst/>
              <a:cxnLst/>
              <a:rect l="l" t="t" r="r" b="b"/>
              <a:pathLst>
                <a:path w="2085" h="2825" extrusionOk="0">
                  <a:moveTo>
                    <a:pt x="1210" y="0"/>
                  </a:moveTo>
                  <a:cubicBezTo>
                    <a:pt x="1009" y="538"/>
                    <a:pt x="538" y="874"/>
                    <a:pt x="0" y="874"/>
                  </a:cubicBezTo>
                  <a:cubicBezTo>
                    <a:pt x="0" y="1143"/>
                    <a:pt x="0" y="1412"/>
                    <a:pt x="67" y="1614"/>
                  </a:cubicBezTo>
                  <a:cubicBezTo>
                    <a:pt x="538" y="1883"/>
                    <a:pt x="404" y="2353"/>
                    <a:pt x="404" y="2824"/>
                  </a:cubicBezTo>
                  <a:cubicBezTo>
                    <a:pt x="1076" y="2286"/>
                    <a:pt x="1681" y="1614"/>
                    <a:pt x="2084" y="874"/>
                  </a:cubicBezTo>
                  <a:lnTo>
                    <a:pt x="2084" y="0"/>
                  </a:ln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1" name="Google Shape;19891;p25"/>
            <p:cNvSpPr/>
            <p:nvPr/>
          </p:nvSpPr>
          <p:spPr>
            <a:xfrm>
              <a:off x="4820925" y="2883550"/>
              <a:ext cx="3375" cy="5050"/>
            </a:xfrm>
            <a:custGeom>
              <a:avLst/>
              <a:gdLst/>
              <a:ahLst/>
              <a:cxnLst/>
              <a:rect l="l" t="t" r="r" b="b"/>
              <a:pathLst>
                <a:path w="135" h="202" extrusionOk="0">
                  <a:moveTo>
                    <a:pt x="67" y="0"/>
                  </a:moveTo>
                  <a:lnTo>
                    <a:pt x="0" y="67"/>
                  </a:lnTo>
                  <a:lnTo>
                    <a:pt x="134" y="20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2" name="Google Shape;19892;p25"/>
            <p:cNvSpPr/>
            <p:nvPr/>
          </p:nvSpPr>
          <p:spPr>
            <a:xfrm>
              <a:off x="4894875" y="24953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3" name="Google Shape;19893;p25"/>
            <p:cNvSpPr/>
            <p:nvPr/>
          </p:nvSpPr>
          <p:spPr>
            <a:xfrm>
              <a:off x="4820925" y="2545525"/>
              <a:ext cx="23550" cy="25425"/>
            </a:xfrm>
            <a:custGeom>
              <a:avLst/>
              <a:gdLst/>
              <a:ahLst/>
              <a:cxnLst/>
              <a:rect l="l" t="t" r="r" b="b"/>
              <a:pathLst>
                <a:path w="942" h="1017" extrusionOk="0">
                  <a:moveTo>
                    <a:pt x="837" y="1"/>
                  </a:moveTo>
                  <a:cubicBezTo>
                    <a:pt x="404" y="1"/>
                    <a:pt x="0" y="379"/>
                    <a:pt x="0" y="815"/>
                  </a:cubicBezTo>
                  <a:cubicBezTo>
                    <a:pt x="0" y="882"/>
                    <a:pt x="202" y="1017"/>
                    <a:pt x="269" y="1017"/>
                  </a:cubicBezTo>
                  <a:cubicBezTo>
                    <a:pt x="807" y="949"/>
                    <a:pt x="874" y="479"/>
                    <a:pt x="941" y="8"/>
                  </a:cubicBezTo>
                  <a:cubicBezTo>
                    <a:pt x="906" y="3"/>
                    <a:pt x="872" y="1"/>
                    <a:pt x="837" y="1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4" name="Google Shape;19894;p25"/>
            <p:cNvSpPr/>
            <p:nvPr/>
          </p:nvSpPr>
          <p:spPr>
            <a:xfrm>
              <a:off x="4755375" y="2688575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336" y="1"/>
                  </a:moveTo>
                  <a:cubicBezTo>
                    <a:pt x="135" y="1"/>
                    <a:pt x="0" y="135"/>
                    <a:pt x="0" y="337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5" name="Google Shape;19895;p25"/>
            <p:cNvSpPr/>
            <p:nvPr/>
          </p:nvSpPr>
          <p:spPr>
            <a:xfrm>
              <a:off x="4871325" y="2501750"/>
              <a:ext cx="3400" cy="3650"/>
            </a:xfrm>
            <a:custGeom>
              <a:avLst/>
              <a:gdLst/>
              <a:ahLst/>
              <a:cxnLst/>
              <a:rect l="l" t="t" r="r" b="b"/>
              <a:pathLst>
                <a:path w="136" h="146" extrusionOk="0">
                  <a:moveTo>
                    <a:pt x="29" y="1"/>
                  </a:moveTo>
                  <a:cubicBezTo>
                    <a:pt x="12" y="1"/>
                    <a:pt x="1" y="11"/>
                    <a:pt x="1" y="11"/>
                  </a:cubicBezTo>
                  <a:cubicBezTo>
                    <a:pt x="1" y="78"/>
                    <a:pt x="68" y="146"/>
                    <a:pt x="135" y="146"/>
                  </a:cubicBezTo>
                  <a:cubicBezTo>
                    <a:pt x="95" y="25"/>
                    <a:pt x="55" y="1"/>
                    <a:pt x="29" y="1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6" name="Google Shape;19896;p25"/>
            <p:cNvSpPr/>
            <p:nvPr/>
          </p:nvSpPr>
          <p:spPr>
            <a:xfrm>
              <a:off x="2241050" y="2202850"/>
              <a:ext cx="1487425" cy="1947975"/>
            </a:xfrm>
            <a:custGeom>
              <a:avLst/>
              <a:gdLst/>
              <a:ahLst/>
              <a:cxnLst/>
              <a:rect l="l" t="t" r="r" b="b"/>
              <a:pathLst>
                <a:path w="59497" h="77919" extrusionOk="0">
                  <a:moveTo>
                    <a:pt x="12236" y="1"/>
                  </a:moveTo>
                  <a:cubicBezTo>
                    <a:pt x="11564" y="1076"/>
                    <a:pt x="10959" y="2219"/>
                    <a:pt x="10353" y="3295"/>
                  </a:cubicBezTo>
                  <a:cubicBezTo>
                    <a:pt x="8673" y="7261"/>
                    <a:pt x="6723" y="10892"/>
                    <a:pt x="5311" y="15060"/>
                  </a:cubicBezTo>
                  <a:cubicBezTo>
                    <a:pt x="3967" y="19295"/>
                    <a:pt x="2353" y="23396"/>
                    <a:pt x="1345" y="27699"/>
                  </a:cubicBezTo>
                  <a:cubicBezTo>
                    <a:pt x="1143" y="28640"/>
                    <a:pt x="874" y="29514"/>
                    <a:pt x="404" y="30321"/>
                  </a:cubicBezTo>
                  <a:cubicBezTo>
                    <a:pt x="0" y="31598"/>
                    <a:pt x="1143" y="32337"/>
                    <a:pt x="1345" y="33413"/>
                  </a:cubicBezTo>
                  <a:cubicBezTo>
                    <a:pt x="1345" y="33547"/>
                    <a:pt x="1412" y="33749"/>
                    <a:pt x="1479" y="33884"/>
                  </a:cubicBezTo>
                  <a:cubicBezTo>
                    <a:pt x="1614" y="34220"/>
                    <a:pt x="1681" y="34489"/>
                    <a:pt x="1816" y="34892"/>
                  </a:cubicBezTo>
                  <a:cubicBezTo>
                    <a:pt x="1950" y="35228"/>
                    <a:pt x="2152" y="35632"/>
                    <a:pt x="2286" y="36035"/>
                  </a:cubicBezTo>
                  <a:cubicBezTo>
                    <a:pt x="2488" y="36842"/>
                    <a:pt x="2689" y="37581"/>
                    <a:pt x="2891" y="38388"/>
                  </a:cubicBezTo>
                  <a:cubicBezTo>
                    <a:pt x="2891" y="38522"/>
                    <a:pt x="2958" y="38724"/>
                    <a:pt x="3026" y="38859"/>
                  </a:cubicBezTo>
                  <a:cubicBezTo>
                    <a:pt x="3026" y="38993"/>
                    <a:pt x="3093" y="39060"/>
                    <a:pt x="3093" y="39127"/>
                  </a:cubicBezTo>
                  <a:cubicBezTo>
                    <a:pt x="3160" y="39329"/>
                    <a:pt x="3227" y="39598"/>
                    <a:pt x="3362" y="39800"/>
                  </a:cubicBezTo>
                  <a:cubicBezTo>
                    <a:pt x="3362" y="40001"/>
                    <a:pt x="3429" y="40136"/>
                    <a:pt x="3496" y="40270"/>
                  </a:cubicBezTo>
                  <a:cubicBezTo>
                    <a:pt x="3631" y="40539"/>
                    <a:pt x="3765" y="40875"/>
                    <a:pt x="3900" y="41144"/>
                  </a:cubicBezTo>
                  <a:cubicBezTo>
                    <a:pt x="3900" y="41346"/>
                    <a:pt x="3967" y="41480"/>
                    <a:pt x="4034" y="41615"/>
                  </a:cubicBezTo>
                  <a:cubicBezTo>
                    <a:pt x="4370" y="42825"/>
                    <a:pt x="5244" y="43699"/>
                    <a:pt x="5849" y="44775"/>
                  </a:cubicBezTo>
                  <a:cubicBezTo>
                    <a:pt x="6185" y="45380"/>
                    <a:pt x="6589" y="45985"/>
                    <a:pt x="7059" y="46455"/>
                  </a:cubicBezTo>
                  <a:cubicBezTo>
                    <a:pt x="7328" y="46926"/>
                    <a:pt x="7597" y="47329"/>
                    <a:pt x="7799" y="47867"/>
                  </a:cubicBezTo>
                  <a:cubicBezTo>
                    <a:pt x="7866" y="48002"/>
                    <a:pt x="7933" y="48136"/>
                    <a:pt x="8068" y="48338"/>
                  </a:cubicBezTo>
                  <a:cubicBezTo>
                    <a:pt x="8337" y="48808"/>
                    <a:pt x="8740" y="49346"/>
                    <a:pt x="9143" y="49749"/>
                  </a:cubicBezTo>
                  <a:cubicBezTo>
                    <a:pt x="9748" y="50623"/>
                    <a:pt x="10488" y="51430"/>
                    <a:pt x="11160" y="52170"/>
                  </a:cubicBezTo>
                  <a:cubicBezTo>
                    <a:pt x="11900" y="52909"/>
                    <a:pt x="12572" y="53581"/>
                    <a:pt x="13244" y="54321"/>
                  </a:cubicBezTo>
                  <a:cubicBezTo>
                    <a:pt x="15732" y="57346"/>
                    <a:pt x="18824" y="59901"/>
                    <a:pt x="22253" y="61716"/>
                  </a:cubicBezTo>
                  <a:cubicBezTo>
                    <a:pt x="22589" y="61851"/>
                    <a:pt x="22925" y="62052"/>
                    <a:pt x="23194" y="62187"/>
                  </a:cubicBezTo>
                  <a:cubicBezTo>
                    <a:pt x="23261" y="62254"/>
                    <a:pt x="23328" y="62321"/>
                    <a:pt x="23396" y="62321"/>
                  </a:cubicBezTo>
                  <a:cubicBezTo>
                    <a:pt x="23530" y="62456"/>
                    <a:pt x="23665" y="62590"/>
                    <a:pt x="23799" y="62657"/>
                  </a:cubicBezTo>
                  <a:cubicBezTo>
                    <a:pt x="23933" y="62724"/>
                    <a:pt x="24068" y="62859"/>
                    <a:pt x="24202" y="62926"/>
                  </a:cubicBezTo>
                  <a:cubicBezTo>
                    <a:pt x="24942" y="63262"/>
                    <a:pt x="25614" y="63598"/>
                    <a:pt x="26286" y="64002"/>
                  </a:cubicBezTo>
                  <a:cubicBezTo>
                    <a:pt x="27295" y="64405"/>
                    <a:pt x="28102" y="65077"/>
                    <a:pt x="29043" y="65548"/>
                  </a:cubicBezTo>
                  <a:cubicBezTo>
                    <a:pt x="29850" y="65884"/>
                    <a:pt x="30656" y="66288"/>
                    <a:pt x="31396" y="66825"/>
                  </a:cubicBezTo>
                  <a:cubicBezTo>
                    <a:pt x="32135" y="67296"/>
                    <a:pt x="32942" y="67699"/>
                    <a:pt x="33816" y="67968"/>
                  </a:cubicBezTo>
                  <a:cubicBezTo>
                    <a:pt x="33950" y="68036"/>
                    <a:pt x="34152" y="68170"/>
                    <a:pt x="34287" y="68170"/>
                  </a:cubicBezTo>
                  <a:cubicBezTo>
                    <a:pt x="35093" y="68641"/>
                    <a:pt x="35967" y="68909"/>
                    <a:pt x="36707" y="69313"/>
                  </a:cubicBezTo>
                  <a:cubicBezTo>
                    <a:pt x="37648" y="69783"/>
                    <a:pt x="38589" y="70120"/>
                    <a:pt x="39530" y="70456"/>
                  </a:cubicBezTo>
                  <a:cubicBezTo>
                    <a:pt x="39732" y="70523"/>
                    <a:pt x="39934" y="70523"/>
                    <a:pt x="40135" y="70590"/>
                  </a:cubicBezTo>
                  <a:cubicBezTo>
                    <a:pt x="40606" y="70657"/>
                    <a:pt x="41009" y="70792"/>
                    <a:pt x="41480" y="70994"/>
                  </a:cubicBezTo>
                  <a:cubicBezTo>
                    <a:pt x="43295" y="71599"/>
                    <a:pt x="45177" y="72002"/>
                    <a:pt x="47127" y="72204"/>
                  </a:cubicBezTo>
                  <a:cubicBezTo>
                    <a:pt x="48875" y="72204"/>
                    <a:pt x="50623" y="72174"/>
                    <a:pt x="52391" y="72174"/>
                  </a:cubicBezTo>
                  <a:cubicBezTo>
                    <a:pt x="53275" y="72174"/>
                    <a:pt x="54164" y="72181"/>
                    <a:pt x="55060" y="72204"/>
                  </a:cubicBezTo>
                  <a:lnTo>
                    <a:pt x="54858" y="72204"/>
                  </a:lnTo>
                  <a:cubicBezTo>
                    <a:pt x="54690" y="72237"/>
                    <a:pt x="54522" y="72254"/>
                    <a:pt x="54354" y="72254"/>
                  </a:cubicBezTo>
                  <a:cubicBezTo>
                    <a:pt x="54186" y="72254"/>
                    <a:pt x="54018" y="72237"/>
                    <a:pt x="53850" y="72204"/>
                  </a:cubicBezTo>
                  <a:lnTo>
                    <a:pt x="53312" y="72271"/>
                  </a:lnTo>
                  <a:cubicBezTo>
                    <a:pt x="52848" y="72331"/>
                    <a:pt x="52378" y="72343"/>
                    <a:pt x="51906" y="72343"/>
                  </a:cubicBezTo>
                  <a:cubicBezTo>
                    <a:pt x="51591" y="72343"/>
                    <a:pt x="51275" y="72338"/>
                    <a:pt x="50959" y="72338"/>
                  </a:cubicBezTo>
                  <a:cubicBezTo>
                    <a:pt x="50169" y="72338"/>
                    <a:pt x="49379" y="72372"/>
                    <a:pt x="48606" y="72607"/>
                  </a:cubicBezTo>
                  <a:cubicBezTo>
                    <a:pt x="48404" y="72674"/>
                    <a:pt x="48203" y="72809"/>
                    <a:pt x="48068" y="72943"/>
                  </a:cubicBezTo>
                  <a:cubicBezTo>
                    <a:pt x="47665" y="73347"/>
                    <a:pt x="47060" y="73884"/>
                    <a:pt x="47262" y="74422"/>
                  </a:cubicBezTo>
                  <a:cubicBezTo>
                    <a:pt x="47415" y="74730"/>
                    <a:pt x="47722" y="74795"/>
                    <a:pt x="48046" y="74795"/>
                  </a:cubicBezTo>
                  <a:cubicBezTo>
                    <a:pt x="48288" y="74795"/>
                    <a:pt x="48539" y="74758"/>
                    <a:pt x="48741" y="74758"/>
                  </a:cubicBezTo>
                  <a:cubicBezTo>
                    <a:pt x="48945" y="74773"/>
                    <a:pt x="49152" y="74784"/>
                    <a:pt x="49359" y="74784"/>
                  </a:cubicBezTo>
                  <a:cubicBezTo>
                    <a:pt x="50104" y="74784"/>
                    <a:pt x="50836" y="74636"/>
                    <a:pt x="51362" y="73952"/>
                  </a:cubicBezTo>
                  <a:cubicBezTo>
                    <a:pt x="51362" y="73750"/>
                    <a:pt x="51093" y="73683"/>
                    <a:pt x="51093" y="73481"/>
                  </a:cubicBezTo>
                  <a:lnTo>
                    <a:pt x="51093" y="73481"/>
                  </a:lnTo>
                  <a:cubicBezTo>
                    <a:pt x="51161" y="73615"/>
                    <a:pt x="51362" y="73750"/>
                    <a:pt x="51430" y="73884"/>
                  </a:cubicBezTo>
                  <a:cubicBezTo>
                    <a:pt x="53715" y="73884"/>
                    <a:pt x="56001" y="74557"/>
                    <a:pt x="57883" y="75834"/>
                  </a:cubicBezTo>
                  <a:cubicBezTo>
                    <a:pt x="57928" y="75834"/>
                    <a:pt x="57973" y="75774"/>
                    <a:pt x="57998" y="75774"/>
                  </a:cubicBezTo>
                  <a:cubicBezTo>
                    <a:pt x="58010" y="75774"/>
                    <a:pt x="58018" y="75789"/>
                    <a:pt x="58018" y="75834"/>
                  </a:cubicBezTo>
                  <a:cubicBezTo>
                    <a:pt x="57951" y="75901"/>
                    <a:pt x="57883" y="76036"/>
                    <a:pt x="57816" y="76103"/>
                  </a:cubicBezTo>
                  <a:cubicBezTo>
                    <a:pt x="57682" y="76977"/>
                    <a:pt x="57480" y="77851"/>
                    <a:pt x="58757" y="77918"/>
                  </a:cubicBezTo>
                  <a:cubicBezTo>
                    <a:pt x="59094" y="77716"/>
                    <a:pt x="59228" y="77447"/>
                    <a:pt x="59161" y="77111"/>
                  </a:cubicBezTo>
                  <a:cubicBezTo>
                    <a:pt x="58892" y="76842"/>
                    <a:pt x="58959" y="76439"/>
                    <a:pt x="59228" y="76237"/>
                  </a:cubicBezTo>
                  <a:cubicBezTo>
                    <a:pt x="59497" y="75565"/>
                    <a:pt x="59363" y="74826"/>
                    <a:pt x="58892" y="74355"/>
                  </a:cubicBezTo>
                  <a:cubicBezTo>
                    <a:pt x="58556" y="74086"/>
                    <a:pt x="58152" y="74019"/>
                    <a:pt x="57816" y="73750"/>
                  </a:cubicBezTo>
                  <a:cubicBezTo>
                    <a:pt x="58354" y="73481"/>
                    <a:pt x="58959" y="73279"/>
                    <a:pt x="58959" y="72607"/>
                  </a:cubicBezTo>
                  <a:cubicBezTo>
                    <a:pt x="58287" y="65481"/>
                    <a:pt x="57615" y="58355"/>
                    <a:pt x="57346" y="51161"/>
                  </a:cubicBezTo>
                  <a:cubicBezTo>
                    <a:pt x="57077" y="50287"/>
                    <a:pt x="57010" y="49346"/>
                    <a:pt x="57077" y="48405"/>
                  </a:cubicBezTo>
                  <a:lnTo>
                    <a:pt x="57077" y="41010"/>
                  </a:lnTo>
                  <a:cubicBezTo>
                    <a:pt x="57077" y="39898"/>
                    <a:pt x="56660" y="39161"/>
                    <a:pt x="55760" y="39161"/>
                  </a:cubicBezTo>
                  <a:cubicBezTo>
                    <a:pt x="55517" y="39161"/>
                    <a:pt x="55240" y="39215"/>
                    <a:pt x="54925" y="39329"/>
                  </a:cubicBezTo>
                  <a:cubicBezTo>
                    <a:pt x="54292" y="39502"/>
                    <a:pt x="53645" y="39588"/>
                    <a:pt x="52997" y="39588"/>
                  </a:cubicBezTo>
                  <a:cubicBezTo>
                    <a:pt x="52133" y="39588"/>
                    <a:pt x="51266" y="39435"/>
                    <a:pt x="50421" y="39127"/>
                  </a:cubicBezTo>
                  <a:cubicBezTo>
                    <a:pt x="49816" y="38926"/>
                    <a:pt x="49144" y="38926"/>
                    <a:pt x="48539" y="38724"/>
                  </a:cubicBezTo>
                  <a:cubicBezTo>
                    <a:pt x="47867" y="38590"/>
                    <a:pt x="47127" y="38455"/>
                    <a:pt x="46455" y="38253"/>
                  </a:cubicBezTo>
                  <a:cubicBezTo>
                    <a:pt x="44774" y="37648"/>
                    <a:pt x="43026" y="37043"/>
                    <a:pt x="41345" y="36371"/>
                  </a:cubicBezTo>
                  <a:cubicBezTo>
                    <a:pt x="40135" y="35833"/>
                    <a:pt x="38992" y="35295"/>
                    <a:pt x="37850" y="34758"/>
                  </a:cubicBezTo>
                  <a:cubicBezTo>
                    <a:pt x="37581" y="34556"/>
                    <a:pt x="37245" y="34354"/>
                    <a:pt x="36908" y="34220"/>
                  </a:cubicBezTo>
                  <a:cubicBezTo>
                    <a:pt x="36102" y="33884"/>
                    <a:pt x="35362" y="33480"/>
                    <a:pt x="34555" y="33077"/>
                  </a:cubicBezTo>
                  <a:cubicBezTo>
                    <a:pt x="34085" y="32808"/>
                    <a:pt x="33681" y="32539"/>
                    <a:pt x="33278" y="32270"/>
                  </a:cubicBezTo>
                  <a:cubicBezTo>
                    <a:pt x="32606" y="31665"/>
                    <a:pt x="31866" y="31194"/>
                    <a:pt x="31060" y="30791"/>
                  </a:cubicBezTo>
                  <a:cubicBezTo>
                    <a:pt x="30723" y="30522"/>
                    <a:pt x="30387" y="30253"/>
                    <a:pt x="30051" y="29917"/>
                  </a:cubicBezTo>
                  <a:cubicBezTo>
                    <a:pt x="29715" y="29581"/>
                    <a:pt x="29312" y="29245"/>
                    <a:pt x="28908" y="29043"/>
                  </a:cubicBezTo>
                  <a:lnTo>
                    <a:pt x="28505" y="28707"/>
                  </a:lnTo>
                  <a:cubicBezTo>
                    <a:pt x="28371" y="28573"/>
                    <a:pt x="28236" y="28371"/>
                    <a:pt x="28102" y="28169"/>
                  </a:cubicBezTo>
                  <a:cubicBezTo>
                    <a:pt x="28034" y="28035"/>
                    <a:pt x="27967" y="27900"/>
                    <a:pt x="27900" y="27766"/>
                  </a:cubicBezTo>
                  <a:cubicBezTo>
                    <a:pt x="27765" y="27631"/>
                    <a:pt x="27765" y="27631"/>
                    <a:pt x="27564" y="27430"/>
                  </a:cubicBezTo>
                  <a:cubicBezTo>
                    <a:pt x="27295" y="27228"/>
                    <a:pt x="27093" y="26959"/>
                    <a:pt x="26891" y="26757"/>
                  </a:cubicBezTo>
                  <a:cubicBezTo>
                    <a:pt x="26555" y="26354"/>
                    <a:pt x="26286" y="25951"/>
                    <a:pt x="26018" y="25480"/>
                  </a:cubicBezTo>
                  <a:cubicBezTo>
                    <a:pt x="25345" y="24673"/>
                    <a:pt x="24471" y="24001"/>
                    <a:pt x="23799" y="23194"/>
                  </a:cubicBezTo>
                  <a:cubicBezTo>
                    <a:pt x="23396" y="22657"/>
                    <a:pt x="23060" y="22186"/>
                    <a:pt x="22791" y="21648"/>
                  </a:cubicBezTo>
                  <a:cubicBezTo>
                    <a:pt x="22656" y="21514"/>
                    <a:pt x="22589" y="21379"/>
                    <a:pt x="22522" y="21178"/>
                  </a:cubicBezTo>
                  <a:cubicBezTo>
                    <a:pt x="22320" y="20909"/>
                    <a:pt x="22186" y="20572"/>
                    <a:pt x="21984" y="20304"/>
                  </a:cubicBezTo>
                  <a:cubicBezTo>
                    <a:pt x="21446" y="19497"/>
                    <a:pt x="20908" y="18690"/>
                    <a:pt x="20438" y="17883"/>
                  </a:cubicBezTo>
                  <a:cubicBezTo>
                    <a:pt x="18824" y="16001"/>
                    <a:pt x="17547" y="13917"/>
                    <a:pt x="16606" y="11698"/>
                  </a:cubicBezTo>
                  <a:cubicBezTo>
                    <a:pt x="16404" y="11161"/>
                    <a:pt x="16135" y="10690"/>
                    <a:pt x="15933" y="10219"/>
                  </a:cubicBezTo>
                  <a:cubicBezTo>
                    <a:pt x="15732" y="9749"/>
                    <a:pt x="15530" y="9278"/>
                    <a:pt x="15328" y="8808"/>
                  </a:cubicBezTo>
                  <a:cubicBezTo>
                    <a:pt x="15127" y="8404"/>
                    <a:pt x="14992" y="8001"/>
                    <a:pt x="14858" y="7597"/>
                  </a:cubicBezTo>
                  <a:cubicBezTo>
                    <a:pt x="14790" y="7396"/>
                    <a:pt x="14723" y="7261"/>
                    <a:pt x="14656" y="7060"/>
                  </a:cubicBezTo>
                  <a:cubicBezTo>
                    <a:pt x="14118" y="5043"/>
                    <a:pt x="13177" y="3160"/>
                    <a:pt x="13043" y="1076"/>
                  </a:cubicBezTo>
                  <a:cubicBezTo>
                    <a:pt x="12908" y="606"/>
                    <a:pt x="13043" y="1"/>
                    <a:pt x="12236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7" name="Google Shape;19897;p25"/>
            <p:cNvSpPr/>
            <p:nvPr/>
          </p:nvSpPr>
          <p:spPr>
            <a:xfrm>
              <a:off x="2199025" y="3076825"/>
              <a:ext cx="1631975" cy="1694000"/>
            </a:xfrm>
            <a:custGeom>
              <a:avLst/>
              <a:gdLst/>
              <a:ahLst/>
              <a:cxnLst/>
              <a:rect l="l" t="t" r="r" b="b"/>
              <a:pathLst>
                <a:path w="65279" h="67760" extrusionOk="0">
                  <a:moveTo>
                    <a:pt x="1547" y="0"/>
                  </a:moveTo>
                  <a:cubicBezTo>
                    <a:pt x="1278" y="135"/>
                    <a:pt x="1211" y="404"/>
                    <a:pt x="1076" y="673"/>
                  </a:cubicBezTo>
                  <a:cubicBezTo>
                    <a:pt x="673" y="1950"/>
                    <a:pt x="673" y="3294"/>
                    <a:pt x="135" y="4505"/>
                  </a:cubicBezTo>
                  <a:cubicBezTo>
                    <a:pt x="135" y="6858"/>
                    <a:pt x="68" y="9211"/>
                    <a:pt x="202" y="11564"/>
                  </a:cubicBezTo>
                  <a:cubicBezTo>
                    <a:pt x="202" y="11967"/>
                    <a:pt x="135" y="12370"/>
                    <a:pt x="1" y="12774"/>
                  </a:cubicBezTo>
                  <a:cubicBezTo>
                    <a:pt x="68" y="12975"/>
                    <a:pt x="135" y="13177"/>
                    <a:pt x="202" y="13379"/>
                  </a:cubicBezTo>
                  <a:cubicBezTo>
                    <a:pt x="471" y="17143"/>
                    <a:pt x="1009" y="20975"/>
                    <a:pt x="1749" y="24740"/>
                  </a:cubicBezTo>
                  <a:cubicBezTo>
                    <a:pt x="2219" y="26623"/>
                    <a:pt x="2623" y="28505"/>
                    <a:pt x="3093" y="30320"/>
                  </a:cubicBezTo>
                  <a:cubicBezTo>
                    <a:pt x="3967" y="33950"/>
                    <a:pt x="5177" y="37446"/>
                    <a:pt x="6656" y="40875"/>
                  </a:cubicBezTo>
                  <a:cubicBezTo>
                    <a:pt x="8001" y="40875"/>
                    <a:pt x="7194" y="41951"/>
                    <a:pt x="7530" y="42488"/>
                  </a:cubicBezTo>
                  <a:cubicBezTo>
                    <a:pt x="7597" y="42623"/>
                    <a:pt x="7597" y="42825"/>
                    <a:pt x="7732" y="42959"/>
                  </a:cubicBezTo>
                  <a:cubicBezTo>
                    <a:pt x="7866" y="43362"/>
                    <a:pt x="8068" y="43766"/>
                    <a:pt x="8270" y="44169"/>
                  </a:cubicBezTo>
                  <a:cubicBezTo>
                    <a:pt x="8337" y="44304"/>
                    <a:pt x="8404" y="44438"/>
                    <a:pt x="8539" y="44573"/>
                  </a:cubicBezTo>
                  <a:cubicBezTo>
                    <a:pt x="8808" y="44976"/>
                    <a:pt x="9144" y="45446"/>
                    <a:pt x="9345" y="45917"/>
                  </a:cubicBezTo>
                  <a:cubicBezTo>
                    <a:pt x="10757" y="47934"/>
                    <a:pt x="12102" y="49951"/>
                    <a:pt x="13715" y="51900"/>
                  </a:cubicBezTo>
                  <a:cubicBezTo>
                    <a:pt x="15463" y="53581"/>
                    <a:pt x="17211" y="55329"/>
                    <a:pt x="18959" y="57077"/>
                  </a:cubicBezTo>
                  <a:cubicBezTo>
                    <a:pt x="19631" y="57816"/>
                    <a:pt x="20438" y="58556"/>
                    <a:pt x="21312" y="59094"/>
                  </a:cubicBezTo>
                  <a:cubicBezTo>
                    <a:pt x="21648" y="59363"/>
                    <a:pt x="21984" y="59632"/>
                    <a:pt x="22320" y="59901"/>
                  </a:cubicBezTo>
                  <a:cubicBezTo>
                    <a:pt x="22589" y="60035"/>
                    <a:pt x="22858" y="60237"/>
                    <a:pt x="23127" y="60438"/>
                  </a:cubicBezTo>
                  <a:lnTo>
                    <a:pt x="23329" y="60573"/>
                  </a:lnTo>
                  <a:cubicBezTo>
                    <a:pt x="23463" y="60707"/>
                    <a:pt x="23598" y="60774"/>
                    <a:pt x="23732" y="60909"/>
                  </a:cubicBezTo>
                  <a:cubicBezTo>
                    <a:pt x="24606" y="61514"/>
                    <a:pt x="25614" y="61850"/>
                    <a:pt x="26421" y="62388"/>
                  </a:cubicBezTo>
                  <a:cubicBezTo>
                    <a:pt x="27026" y="62724"/>
                    <a:pt x="27564" y="62993"/>
                    <a:pt x="28102" y="63329"/>
                  </a:cubicBezTo>
                  <a:cubicBezTo>
                    <a:pt x="29043" y="63733"/>
                    <a:pt x="29917" y="64203"/>
                    <a:pt x="30724" y="64674"/>
                  </a:cubicBezTo>
                  <a:cubicBezTo>
                    <a:pt x="34841" y="66698"/>
                    <a:pt x="38975" y="67759"/>
                    <a:pt x="43109" y="67759"/>
                  </a:cubicBezTo>
                  <a:cubicBezTo>
                    <a:pt x="47076" y="67759"/>
                    <a:pt x="51043" y="66782"/>
                    <a:pt x="54993" y="64741"/>
                  </a:cubicBezTo>
                  <a:cubicBezTo>
                    <a:pt x="56270" y="63867"/>
                    <a:pt x="57480" y="62993"/>
                    <a:pt x="58758" y="62186"/>
                  </a:cubicBezTo>
                  <a:cubicBezTo>
                    <a:pt x="59094" y="61917"/>
                    <a:pt x="59363" y="61783"/>
                    <a:pt x="59699" y="61581"/>
                  </a:cubicBezTo>
                  <a:cubicBezTo>
                    <a:pt x="60304" y="61245"/>
                    <a:pt x="60976" y="60909"/>
                    <a:pt x="61581" y="60573"/>
                  </a:cubicBezTo>
                  <a:cubicBezTo>
                    <a:pt x="61689" y="60508"/>
                    <a:pt x="61783" y="60478"/>
                    <a:pt x="61863" y="60478"/>
                  </a:cubicBezTo>
                  <a:cubicBezTo>
                    <a:pt x="62033" y="60478"/>
                    <a:pt x="62141" y="60613"/>
                    <a:pt x="62186" y="60842"/>
                  </a:cubicBezTo>
                  <a:cubicBezTo>
                    <a:pt x="62321" y="60976"/>
                    <a:pt x="62455" y="61043"/>
                    <a:pt x="62657" y="61043"/>
                  </a:cubicBezTo>
                  <a:cubicBezTo>
                    <a:pt x="62776" y="60999"/>
                    <a:pt x="62879" y="60977"/>
                    <a:pt x="62967" y="60977"/>
                  </a:cubicBezTo>
                  <a:cubicBezTo>
                    <a:pt x="63277" y="60977"/>
                    <a:pt x="63411" y="61245"/>
                    <a:pt x="63464" y="61716"/>
                  </a:cubicBezTo>
                  <a:cubicBezTo>
                    <a:pt x="63464" y="62388"/>
                    <a:pt x="63665" y="63127"/>
                    <a:pt x="64002" y="63733"/>
                  </a:cubicBezTo>
                  <a:cubicBezTo>
                    <a:pt x="64217" y="64056"/>
                    <a:pt x="64414" y="64265"/>
                    <a:pt x="64612" y="64265"/>
                  </a:cubicBezTo>
                  <a:cubicBezTo>
                    <a:pt x="64784" y="64265"/>
                    <a:pt x="64957" y="64108"/>
                    <a:pt x="65144" y="63733"/>
                  </a:cubicBezTo>
                  <a:cubicBezTo>
                    <a:pt x="65279" y="63195"/>
                    <a:pt x="65279" y="62522"/>
                    <a:pt x="65144" y="61985"/>
                  </a:cubicBezTo>
                  <a:cubicBezTo>
                    <a:pt x="63464" y="56203"/>
                    <a:pt x="62321" y="50287"/>
                    <a:pt x="61716" y="44304"/>
                  </a:cubicBezTo>
                  <a:cubicBezTo>
                    <a:pt x="61581" y="43699"/>
                    <a:pt x="61649" y="42959"/>
                    <a:pt x="60775" y="42757"/>
                  </a:cubicBezTo>
                  <a:cubicBezTo>
                    <a:pt x="59430" y="42556"/>
                    <a:pt x="60102" y="41480"/>
                    <a:pt x="59901" y="40808"/>
                  </a:cubicBezTo>
                  <a:cubicBezTo>
                    <a:pt x="59181" y="40415"/>
                    <a:pt x="58907" y="39259"/>
                    <a:pt x="58026" y="39259"/>
                  </a:cubicBezTo>
                  <a:cubicBezTo>
                    <a:pt x="58001" y="39259"/>
                    <a:pt x="57976" y="39260"/>
                    <a:pt x="57951" y="39261"/>
                  </a:cubicBezTo>
                  <a:cubicBezTo>
                    <a:pt x="57807" y="39301"/>
                    <a:pt x="57663" y="39320"/>
                    <a:pt x="57522" y="39320"/>
                  </a:cubicBezTo>
                  <a:cubicBezTo>
                    <a:pt x="56939" y="39320"/>
                    <a:pt x="56407" y="38996"/>
                    <a:pt x="56136" y="38455"/>
                  </a:cubicBezTo>
                  <a:cubicBezTo>
                    <a:pt x="56113" y="38432"/>
                    <a:pt x="56061" y="38425"/>
                    <a:pt x="55994" y="38425"/>
                  </a:cubicBezTo>
                  <a:cubicBezTo>
                    <a:pt x="55859" y="38425"/>
                    <a:pt x="55665" y="38455"/>
                    <a:pt x="55531" y="38455"/>
                  </a:cubicBezTo>
                  <a:lnTo>
                    <a:pt x="53043" y="38791"/>
                  </a:lnTo>
                  <a:cubicBezTo>
                    <a:pt x="52554" y="39310"/>
                    <a:pt x="52027" y="39421"/>
                    <a:pt x="51484" y="39421"/>
                  </a:cubicBezTo>
                  <a:cubicBezTo>
                    <a:pt x="51077" y="39421"/>
                    <a:pt x="50661" y="39358"/>
                    <a:pt x="50245" y="39358"/>
                  </a:cubicBezTo>
                  <a:cubicBezTo>
                    <a:pt x="49922" y="39358"/>
                    <a:pt x="49598" y="39396"/>
                    <a:pt x="49279" y="39530"/>
                  </a:cubicBezTo>
                  <a:cubicBezTo>
                    <a:pt x="49413" y="38791"/>
                    <a:pt x="50085" y="38858"/>
                    <a:pt x="50153" y="38320"/>
                  </a:cubicBezTo>
                  <a:cubicBezTo>
                    <a:pt x="49366" y="37776"/>
                    <a:pt x="48471" y="37503"/>
                    <a:pt x="47515" y="37503"/>
                  </a:cubicBezTo>
                  <a:cubicBezTo>
                    <a:pt x="47409" y="37503"/>
                    <a:pt x="47302" y="37507"/>
                    <a:pt x="47195" y="37514"/>
                  </a:cubicBezTo>
                  <a:cubicBezTo>
                    <a:pt x="45581" y="37446"/>
                    <a:pt x="43900" y="37177"/>
                    <a:pt x="42354" y="36572"/>
                  </a:cubicBezTo>
                  <a:cubicBezTo>
                    <a:pt x="41682" y="36371"/>
                    <a:pt x="41077" y="36236"/>
                    <a:pt x="40405" y="36169"/>
                  </a:cubicBezTo>
                  <a:cubicBezTo>
                    <a:pt x="40203" y="36102"/>
                    <a:pt x="40001" y="36102"/>
                    <a:pt x="39867" y="36035"/>
                  </a:cubicBezTo>
                  <a:cubicBezTo>
                    <a:pt x="39531" y="35967"/>
                    <a:pt x="39194" y="35833"/>
                    <a:pt x="38858" y="35698"/>
                  </a:cubicBezTo>
                  <a:cubicBezTo>
                    <a:pt x="38724" y="35631"/>
                    <a:pt x="38522" y="35564"/>
                    <a:pt x="38388" y="35564"/>
                  </a:cubicBezTo>
                  <a:cubicBezTo>
                    <a:pt x="37245" y="35093"/>
                    <a:pt x="36169" y="34556"/>
                    <a:pt x="35026" y="34085"/>
                  </a:cubicBezTo>
                  <a:cubicBezTo>
                    <a:pt x="34489" y="33816"/>
                    <a:pt x="33951" y="33547"/>
                    <a:pt x="33413" y="33345"/>
                  </a:cubicBezTo>
                  <a:cubicBezTo>
                    <a:pt x="33077" y="33211"/>
                    <a:pt x="32808" y="33077"/>
                    <a:pt x="32472" y="32942"/>
                  </a:cubicBezTo>
                  <a:cubicBezTo>
                    <a:pt x="32337" y="32875"/>
                    <a:pt x="32203" y="32808"/>
                    <a:pt x="32068" y="32673"/>
                  </a:cubicBezTo>
                  <a:cubicBezTo>
                    <a:pt x="31463" y="32404"/>
                    <a:pt x="30791" y="32135"/>
                    <a:pt x="30186" y="31799"/>
                  </a:cubicBezTo>
                  <a:cubicBezTo>
                    <a:pt x="30052" y="31665"/>
                    <a:pt x="29917" y="31597"/>
                    <a:pt x="29783" y="31530"/>
                  </a:cubicBezTo>
                  <a:cubicBezTo>
                    <a:pt x="28976" y="31060"/>
                    <a:pt x="28102" y="30589"/>
                    <a:pt x="27228" y="30253"/>
                  </a:cubicBezTo>
                  <a:lnTo>
                    <a:pt x="26623" y="29917"/>
                  </a:lnTo>
                  <a:cubicBezTo>
                    <a:pt x="26488" y="29782"/>
                    <a:pt x="26354" y="29715"/>
                    <a:pt x="26220" y="29648"/>
                  </a:cubicBezTo>
                  <a:lnTo>
                    <a:pt x="25682" y="29379"/>
                  </a:lnTo>
                  <a:cubicBezTo>
                    <a:pt x="25547" y="29312"/>
                    <a:pt x="25413" y="29245"/>
                    <a:pt x="25278" y="29177"/>
                  </a:cubicBezTo>
                  <a:lnTo>
                    <a:pt x="24875" y="28976"/>
                  </a:lnTo>
                  <a:cubicBezTo>
                    <a:pt x="24741" y="28841"/>
                    <a:pt x="24673" y="28774"/>
                    <a:pt x="24539" y="28707"/>
                  </a:cubicBezTo>
                  <a:cubicBezTo>
                    <a:pt x="24203" y="28572"/>
                    <a:pt x="23867" y="28303"/>
                    <a:pt x="23598" y="28102"/>
                  </a:cubicBezTo>
                  <a:cubicBezTo>
                    <a:pt x="23396" y="28034"/>
                    <a:pt x="23261" y="27967"/>
                    <a:pt x="23127" y="27900"/>
                  </a:cubicBezTo>
                  <a:cubicBezTo>
                    <a:pt x="22858" y="27833"/>
                    <a:pt x="22522" y="27631"/>
                    <a:pt x="22320" y="27497"/>
                  </a:cubicBezTo>
                  <a:cubicBezTo>
                    <a:pt x="20035" y="25950"/>
                    <a:pt x="17883" y="24270"/>
                    <a:pt x="15799" y="22454"/>
                  </a:cubicBezTo>
                  <a:cubicBezTo>
                    <a:pt x="15127" y="21715"/>
                    <a:pt x="14522" y="20975"/>
                    <a:pt x="13850" y="20236"/>
                  </a:cubicBezTo>
                  <a:cubicBezTo>
                    <a:pt x="13648" y="20034"/>
                    <a:pt x="13446" y="19833"/>
                    <a:pt x="13312" y="19631"/>
                  </a:cubicBezTo>
                  <a:cubicBezTo>
                    <a:pt x="12841" y="19228"/>
                    <a:pt x="12438" y="18757"/>
                    <a:pt x="11967" y="18354"/>
                  </a:cubicBezTo>
                  <a:cubicBezTo>
                    <a:pt x="11161" y="17547"/>
                    <a:pt x="10421" y="16673"/>
                    <a:pt x="9749" y="15732"/>
                  </a:cubicBezTo>
                  <a:cubicBezTo>
                    <a:pt x="9547" y="15463"/>
                    <a:pt x="9278" y="15261"/>
                    <a:pt x="9076" y="14992"/>
                  </a:cubicBezTo>
                  <a:cubicBezTo>
                    <a:pt x="9009" y="14925"/>
                    <a:pt x="9009" y="14992"/>
                    <a:pt x="8942" y="14858"/>
                  </a:cubicBezTo>
                  <a:cubicBezTo>
                    <a:pt x="8808" y="14723"/>
                    <a:pt x="8740" y="14589"/>
                    <a:pt x="8606" y="14454"/>
                  </a:cubicBezTo>
                  <a:cubicBezTo>
                    <a:pt x="8539" y="14320"/>
                    <a:pt x="8471" y="14185"/>
                    <a:pt x="8404" y="13984"/>
                  </a:cubicBezTo>
                  <a:lnTo>
                    <a:pt x="7934" y="13379"/>
                  </a:lnTo>
                  <a:cubicBezTo>
                    <a:pt x="7530" y="12572"/>
                    <a:pt x="7060" y="11832"/>
                    <a:pt x="6522" y="11160"/>
                  </a:cubicBezTo>
                  <a:cubicBezTo>
                    <a:pt x="5715" y="9883"/>
                    <a:pt x="4908" y="8605"/>
                    <a:pt x="4303" y="7261"/>
                  </a:cubicBezTo>
                  <a:cubicBezTo>
                    <a:pt x="4236" y="7059"/>
                    <a:pt x="4169" y="6925"/>
                    <a:pt x="4034" y="6790"/>
                  </a:cubicBezTo>
                  <a:cubicBezTo>
                    <a:pt x="3900" y="6387"/>
                    <a:pt x="3765" y="5984"/>
                    <a:pt x="3698" y="5580"/>
                  </a:cubicBezTo>
                  <a:cubicBezTo>
                    <a:pt x="3698" y="5446"/>
                    <a:pt x="3631" y="5311"/>
                    <a:pt x="3564" y="5110"/>
                  </a:cubicBezTo>
                  <a:cubicBezTo>
                    <a:pt x="3429" y="4908"/>
                    <a:pt x="3362" y="4639"/>
                    <a:pt x="3295" y="4437"/>
                  </a:cubicBezTo>
                  <a:cubicBezTo>
                    <a:pt x="3228" y="4236"/>
                    <a:pt x="3160" y="4101"/>
                    <a:pt x="3093" y="3967"/>
                  </a:cubicBezTo>
                  <a:cubicBezTo>
                    <a:pt x="2824" y="2689"/>
                    <a:pt x="2421" y="1479"/>
                    <a:pt x="2018" y="269"/>
                  </a:cubicBezTo>
                  <a:cubicBezTo>
                    <a:pt x="1950" y="135"/>
                    <a:pt x="1749" y="0"/>
                    <a:pt x="1547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8" name="Google Shape;19898;p25"/>
            <p:cNvSpPr/>
            <p:nvPr/>
          </p:nvSpPr>
          <p:spPr>
            <a:xfrm>
              <a:off x="3782250" y="3428075"/>
              <a:ext cx="1655500" cy="1246550"/>
            </a:xfrm>
            <a:custGeom>
              <a:avLst/>
              <a:gdLst/>
              <a:ahLst/>
              <a:cxnLst/>
              <a:rect l="l" t="t" r="r" b="b"/>
              <a:pathLst>
                <a:path w="66220" h="49862" extrusionOk="0">
                  <a:moveTo>
                    <a:pt x="64741" y="1"/>
                  </a:moveTo>
                  <a:cubicBezTo>
                    <a:pt x="63732" y="203"/>
                    <a:pt x="63598" y="1278"/>
                    <a:pt x="62993" y="1883"/>
                  </a:cubicBezTo>
                  <a:cubicBezTo>
                    <a:pt x="62858" y="1951"/>
                    <a:pt x="62791" y="2085"/>
                    <a:pt x="62657" y="2219"/>
                  </a:cubicBezTo>
                  <a:cubicBezTo>
                    <a:pt x="62522" y="2354"/>
                    <a:pt x="62455" y="2488"/>
                    <a:pt x="62320" y="2623"/>
                  </a:cubicBezTo>
                  <a:lnTo>
                    <a:pt x="61783" y="3093"/>
                  </a:lnTo>
                  <a:lnTo>
                    <a:pt x="61648" y="3295"/>
                  </a:lnTo>
                  <a:cubicBezTo>
                    <a:pt x="61514" y="3430"/>
                    <a:pt x="61379" y="3497"/>
                    <a:pt x="61312" y="3631"/>
                  </a:cubicBezTo>
                  <a:cubicBezTo>
                    <a:pt x="61178" y="3766"/>
                    <a:pt x="61043" y="3900"/>
                    <a:pt x="60909" y="3967"/>
                  </a:cubicBezTo>
                  <a:cubicBezTo>
                    <a:pt x="60572" y="4371"/>
                    <a:pt x="60169" y="4707"/>
                    <a:pt x="59833" y="5110"/>
                  </a:cubicBezTo>
                  <a:cubicBezTo>
                    <a:pt x="59766" y="5178"/>
                    <a:pt x="59766" y="5245"/>
                    <a:pt x="59699" y="5312"/>
                  </a:cubicBezTo>
                  <a:cubicBezTo>
                    <a:pt x="59631" y="5379"/>
                    <a:pt x="59631" y="5379"/>
                    <a:pt x="59564" y="5514"/>
                  </a:cubicBezTo>
                  <a:cubicBezTo>
                    <a:pt x="59497" y="5648"/>
                    <a:pt x="59362" y="5783"/>
                    <a:pt x="59295" y="5917"/>
                  </a:cubicBezTo>
                  <a:cubicBezTo>
                    <a:pt x="59161" y="6051"/>
                    <a:pt x="59093" y="6186"/>
                    <a:pt x="58959" y="6320"/>
                  </a:cubicBezTo>
                  <a:cubicBezTo>
                    <a:pt x="58757" y="6522"/>
                    <a:pt x="58488" y="6724"/>
                    <a:pt x="58152" y="6858"/>
                  </a:cubicBezTo>
                  <a:cubicBezTo>
                    <a:pt x="57144" y="7665"/>
                    <a:pt x="56270" y="8606"/>
                    <a:pt x="55194" y="9346"/>
                  </a:cubicBezTo>
                  <a:lnTo>
                    <a:pt x="54791" y="9682"/>
                  </a:lnTo>
                  <a:cubicBezTo>
                    <a:pt x="54589" y="9816"/>
                    <a:pt x="54388" y="9951"/>
                    <a:pt x="54186" y="10018"/>
                  </a:cubicBezTo>
                  <a:lnTo>
                    <a:pt x="53715" y="10287"/>
                  </a:lnTo>
                  <a:cubicBezTo>
                    <a:pt x="53379" y="10489"/>
                    <a:pt x="52976" y="10757"/>
                    <a:pt x="52640" y="11026"/>
                  </a:cubicBezTo>
                  <a:cubicBezTo>
                    <a:pt x="51497" y="12035"/>
                    <a:pt x="50287" y="12909"/>
                    <a:pt x="48942" y="13648"/>
                  </a:cubicBezTo>
                  <a:cubicBezTo>
                    <a:pt x="48673" y="13783"/>
                    <a:pt x="48471" y="13917"/>
                    <a:pt x="48203" y="14119"/>
                  </a:cubicBezTo>
                  <a:cubicBezTo>
                    <a:pt x="46387" y="15463"/>
                    <a:pt x="44371" y="16539"/>
                    <a:pt x="42152" y="17279"/>
                  </a:cubicBezTo>
                  <a:cubicBezTo>
                    <a:pt x="41076" y="17749"/>
                    <a:pt x="40068" y="18354"/>
                    <a:pt x="38992" y="18758"/>
                  </a:cubicBezTo>
                  <a:lnTo>
                    <a:pt x="38455" y="19027"/>
                  </a:lnTo>
                  <a:cubicBezTo>
                    <a:pt x="37177" y="19497"/>
                    <a:pt x="35833" y="19900"/>
                    <a:pt x="34623" y="20573"/>
                  </a:cubicBezTo>
                  <a:cubicBezTo>
                    <a:pt x="33345" y="21178"/>
                    <a:pt x="31933" y="21178"/>
                    <a:pt x="30656" y="21648"/>
                  </a:cubicBezTo>
                  <a:cubicBezTo>
                    <a:pt x="28774" y="21917"/>
                    <a:pt x="26891" y="22590"/>
                    <a:pt x="24942" y="22724"/>
                  </a:cubicBezTo>
                  <a:cubicBezTo>
                    <a:pt x="24740" y="22791"/>
                    <a:pt x="24538" y="22791"/>
                    <a:pt x="24404" y="22859"/>
                  </a:cubicBezTo>
                  <a:cubicBezTo>
                    <a:pt x="22992" y="23396"/>
                    <a:pt x="21580" y="23800"/>
                    <a:pt x="20169" y="24069"/>
                  </a:cubicBezTo>
                  <a:cubicBezTo>
                    <a:pt x="19832" y="24203"/>
                    <a:pt x="19429" y="24270"/>
                    <a:pt x="19093" y="24338"/>
                  </a:cubicBezTo>
                  <a:lnTo>
                    <a:pt x="18555" y="24405"/>
                  </a:lnTo>
                  <a:cubicBezTo>
                    <a:pt x="18219" y="24405"/>
                    <a:pt x="17950" y="24472"/>
                    <a:pt x="17681" y="24539"/>
                  </a:cubicBezTo>
                  <a:cubicBezTo>
                    <a:pt x="16942" y="24674"/>
                    <a:pt x="16135" y="24808"/>
                    <a:pt x="15395" y="24808"/>
                  </a:cubicBezTo>
                  <a:cubicBezTo>
                    <a:pt x="15194" y="24808"/>
                    <a:pt x="14992" y="24875"/>
                    <a:pt x="14790" y="24943"/>
                  </a:cubicBezTo>
                  <a:cubicBezTo>
                    <a:pt x="14108" y="25070"/>
                    <a:pt x="13399" y="25117"/>
                    <a:pt x="12681" y="25117"/>
                  </a:cubicBezTo>
                  <a:cubicBezTo>
                    <a:pt x="12266" y="25117"/>
                    <a:pt x="11847" y="25102"/>
                    <a:pt x="11429" y="25077"/>
                  </a:cubicBezTo>
                  <a:lnTo>
                    <a:pt x="8740" y="25077"/>
                  </a:lnTo>
                  <a:cubicBezTo>
                    <a:pt x="8488" y="25095"/>
                    <a:pt x="8235" y="25103"/>
                    <a:pt x="7983" y="25103"/>
                  </a:cubicBezTo>
                  <a:cubicBezTo>
                    <a:pt x="7294" y="25103"/>
                    <a:pt x="6605" y="25041"/>
                    <a:pt x="5916" y="24943"/>
                  </a:cubicBezTo>
                  <a:cubicBezTo>
                    <a:pt x="5782" y="25010"/>
                    <a:pt x="5614" y="25043"/>
                    <a:pt x="5446" y="25043"/>
                  </a:cubicBezTo>
                  <a:cubicBezTo>
                    <a:pt x="5278" y="25043"/>
                    <a:pt x="5110" y="25010"/>
                    <a:pt x="4975" y="24943"/>
                  </a:cubicBezTo>
                  <a:cubicBezTo>
                    <a:pt x="4773" y="24875"/>
                    <a:pt x="4639" y="24808"/>
                    <a:pt x="4437" y="24808"/>
                  </a:cubicBezTo>
                  <a:cubicBezTo>
                    <a:pt x="3967" y="24808"/>
                    <a:pt x="3429" y="24606"/>
                    <a:pt x="2958" y="24338"/>
                  </a:cubicBezTo>
                  <a:cubicBezTo>
                    <a:pt x="2824" y="24270"/>
                    <a:pt x="2689" y="24136"/>
                    <a:pt x="2488" y="24069"/>
                  </a:cubicBezTo>
                  <a:cubicBezTo>
                    <a:pt x="1918" y="23936"/>
                    <a:pt x="1483" y="23857"/>
                    <a:pt x="1150" y="23857"/>
                  </a:cubicBezTo>
                  <a:cubicBezTo>
                    <a:pt x="303" y="23857"/>
                    <a:pt x="116" y="24369"/>
                    <a:pt x="67" y="25817"/>
                  </a:cubicBezTo>
                  <a:cubicBezTo>
                    <a:pt x="0" y="26556"/>
                    <a:pt x="67" y="27296"/>
                    <a:pt x="202" y="27968"/>
                  </a:cubicBezTo>
                  <a:cubicBezTo>
                    <a:pt x="538" y="30724"/>
                    <a:pt x="874" y="33413"/>
                    <a:pt x="1210" y="36170"/>
                  </a:cubicBezTo>
                  <a:cubicBezTo>
                    <a:pt x="1681" y="39195"/>
                    <a:pt x="1815" y="42355"/>
                    <a:pt x="3496" y="45044"/>
                  </a:cubicBezTo>
                  <a:cubicBezTo>
                    <a:pt x="4706" y="46119"/>
                    <a:pt x="6387" y="46119"/>
                    <a:pt x="7799" y="46724"/>
                  </a:cubicBezTo>
                  <a:cubicBezTo>
                    <a:pt x="8202" y="46859"/>
                    <a:pt x="8673" y="46926"/>
                    <a:pt x="9076" y="47061"/>
                  </a:cubicBezTo>
                  <a:lnTo>
                    <a:pt x="9547" y="47262"/>
                  </a:lnTo>
                  <a:lnTo>
                    <a:pt x="10219" y="47598"/>
                  </a:lnTo>
                  <a:cubicBezTo>
                    <a:pt x="10353" y="47666"/>
                    <a:pt x="10488" y="47733"/>
                    <a:pt x="10689" y="47733"/>
                  </a:cubicBezTo>
                  <a:cubicBezTo>
                    <a:pt x="11093" y="47935"/>
                    <a:pt x="11496" y="48136"/>
                    <a:pt x="11900" y="48271"/>
                  </a:cubicBezTo>
                  <a:cubicBezTo>
                    <a:pt x="14925" y="49548"/>
                    <a:pt x="18152" y="49414"/>
                    <a:pt x="21244" y="49817"/>
                  </a:cubicBezTo>
                  <a:cubicBezTo>
                    <a:pt x="21551" y="49845"/>
                    <a:pt x="21857" y="49861"/>
                    <a:pt x="22158" y="49861"/>
                  </a:cubicBezTo>
                  <a:cubicBezTo>
                    <a:pt x="22585" y="49861"/>
                    <a:pt x="23002" y="49829"/>
                    <a:pt x="23396" y="49750"/>
                  </a:cubicBezTo>
                  <a:cubicBezTo>
                    <a:pt x="24068" y="49548"/>
                    <a:pt x="24740" y="49481"/>
                    <a:pt x="25412" y="49481"/>
                  </a:cubicBezTo>
                  <a:lnTo>
                    <a:pt x="26017" y="49481"/>
                  </a:lnTo>
                  <a:cubicBezTo>
                    <a:pt x="26555" y="49481"/>
                    <a:pt x="27160" y="49414"/>
                    <a:pt x="27698" y="49346"/>
                  </a:cubicBezTo>
                  <a:cubicBezTo>
                    <a:pt x="27900" y="49346"/>
                    <a:pt x="28101" y="49346"/>
                    <a:pt x="28303" y="49279"/>
                  </a:cubicBezTo>
                  <a:cubicBezTo>
                    <a:pt x="29648" y="49077"/>
                    <a:pt x="30992" y="49077"/>
                    <a:pt x="32337" y="49010"/>
                  </a:cubicBezTo>
                  <a:cubicBezTo>
                    <a:pt x="33950" y="48809"/>
                    <a:pt x="35497" y="48472"/>
                    <a:pt x="37110" y="48203"/>
                  </a:cubicBezTo>
                  <a:cubicBezTo>
                    <a:pt x="39194" y="47800"/>
                    <a:pt x="41211" y="47195"/>
                    <a:pt x="43093" y="46254"/>
                  </a:cubicBezTo>
                  <a:cubicBezTo>
                    <a:pt x="43429" y="46052"/>
                    <a:pt x="43766" y="45918"/>
                    <a:pt x="44102" y="45716"/>
                  </a:cubicBezTo>
                  <a:cubicBezTo>
                    <a:pt x="44303" y="45649"/>
                    <a:pt x="44438" y="45582"/>
                    <a:pt x="44572" y="45447"/>
                  </a:cubicBezTo>
                  <a:cubicBezTo>
                    <a:pt x="46455" y="44506"/>
                    <a:pt x="48203" y="43229"/>
                    <a:pt x="50018" y="42153"/>
                  </a:cubicBezTo>
                  <a:cubicBezTo>
                    <a:pt x="50354" y="41884"/>
                    <a:pt x="50623" y="41615"/>
                    <a:pt x="50959" y="41346"/>
                  </a:cubicBezTo>
                  <a:lnTo>
                    <a:pt x="51093" y="41145"/>
                  </a:lnTo>
                  <a:lnTo>
                    <a:pt x="51497" y="40943"/>
                  </a:lnTo>
                  <a:cubicBezTo>
                    <a:pt x="51564" y="40876"/>
                    <a:pt x="51698" y="40808"/>
                    <a:pt x="51833" y="40674"/>
                  </a:cubicBezTo>
                  <a:cubicBezTo>
                    <a:pt x="51967" y="40607"/>
                    <a:pt x="52102" y="40539"/>
                    <a:pt x="52236" y="40472"/>
                  </a:cubicBezTo>
                  <a:lnTo>
                    <a:pt x="52572" y="40203"/>
                  </a:lnTo>
                  <a:cubicBezTo>
                    <a:pt x="52841" y="40069"/>
                    <a:pt x="53110" y="39934"/>
                    <a:pt x="53379" y="39800"/>
                  </a:cubicBezTo>
                  <a:cubicBezTo>
                    <a:pt x="53597" y="39673"/>
                    <a:pt x="53815" y="39629"/>
                    <a:pt x="54034" y="39629"/>
                  </a:cubicBezTo>
                  <a:cubicBezTo>
                    <a:pt x="54512" y="39629"/>
                    <a:pt x="54990" y="39839"/>
                    <a:pt x="55468" y="39839"/>
                  </a:cubicBezTo>
                  <a:cubicBezTo>
                    <a:pt x="55578" y="39839"/>
                    <a:pt x="55689" y="39828"/>
                    <a:pt x="55799" y="39800"/>
                  </a:cubicBezTo>
                  <a:cubicBezTo>
                    <a:pt x="58354" y="35228"/>
                    <a:pt x="60841" y="30657"/>
                    <a:pt x="62253" y="25615"/>
                  </a:cubicBezTo>
                  <a:cubicBezTo>
                    <a:pt x="62858" y="23800"/>
                    <a:pt x="63060" y="21917"/>
                    <a:pt x="64270" y="20371"/>
                  </a:cubicBezTo>
                  <a:cubicBezTo>
                    <a:pt x="64203" y="18959"/>
                    <a:pt x="64472" y="17547"/>
                    <a:pt x="65009" y="16203"/>
                  </a:cubicBezTo>
                  <a:cubicBezTo>
                    <a:pt x="65077" y="15934"/>
                    <a:pt x="65211" y="15665"/>
                    <a:pt x="65278" y="15396"/>
                  </a:cubicBezTo>
                  <a:cubicBezTo>
                    <a:pt x="65211" y="14657"/>
                    <a:pt x="65346" y="13984"/>
                    <a:pt x="65615" y="13312"/>
                  </a:cubicBezTo>
                  <a:cubicBezTo>
                    <a:pt x="65413" y="12842"/>
                    <a:pt x="65413" y="12304"/>
                    <a:pt x="65615" y="11766"/>
                  </a:cubicBezTo>
                  <a:cubicBezTo>
                    <a:pt x="65682" y="11631"/>
                    <a:pt x="65749" y="11497"/>
                    <a:pt x="65749" y="11295"/>
                  </a:cubicBezTo>
                  <a:cubicBezTo>
                    <a:pt x="65816" y="11094"/>
                    <a:pt x="65816" y="10825"/>
                    <a:pt x="65749" y="10556"/>
                  </a:cubicBezTo>
                  <a:cubicBezTo>
                    <a:pt x="65682" y="10421"/>
                    <a:pt x="65615" y="10287"/>
                    <a:pt x="65480" y="10152"/>
                  </a:cubicBezTo>
                  <a:cubicBezTo>
                    <a:pt x="65457" y="10145"/>
                    <a:pt x="65436" y="10141"/>
                    <a:pt x="65418" y="10141"/>
                  </a:cubicBezTo>
                  <a:cubicBezTo>
                    <a:pt x="65384" y="10141"/>
                    <a:pt x="65358" y="10153"/>
                    <a:pt x="65340" y="10168"/>
                  </a:cubicBezTo>
                  <a:lnTo>
                    <a:pt x="65340" y="10168"/>
                  </a:lnTo>
                  <a:cubicBezTo>
                    <a:pt x="65342" y="10163"/>
                    <a:pt x="65344" y="10158"/>
                    <a:pt x="65346" y="10152"/>
                  </a:cubicBezTo>
                  <a:cubicBezTo>
                    <a:pt x="65346" y="10018"/>
                    <a:pt x="65615" y="10018"/>
                    <a:pt x="65682" y="9883"/>
                  </a:cubicBezTo>
                  <a:cubicBezTo>
                    <a:pt x="65749" y="9749"/>
                    <a:pt x="65749" y="9547"/>
                    <a:pt x="65749" y="9413"/>
                  </a:cubicBezTo>
                  <a:cubicBezTo>
                    <a:pt x="65749" y="9211"/>
                    <a:pt x="65749" y="9077"/>
                    <a:pt x="65682" y="8942"/>
                  </a:cubicBezTo>
                  <a:lnTo>
                    <a:pt x="65547" y="8673"/>
                  </a:lnTo>
                  <a:cubicBezTo>
                    <a:pt x="65413" y="8404"/>
                    <a:pt x="65346" y="8068"/>
                    <a:pt x="65413" y="7799"/>
                  </a:cubicBezTo>
                  <a:lnTo>
                    <a:pt x="65480" y="7530"/>
                  </a:lnTo>
                  <a:cubicBezTo>
                    <a:pt x="65547" y="7396"/>
                    <a:pt x="65615" y="7262"/>
                    <a:pt x="65682" y="7060"/>
                  </a:cubicBezTo>
                  <a:cubicBezTo>
                    <a:pt x="65749" y="6925"/>
                    <a:pt x="65816" y="6724"/>
                    <a:pt x="65816" y="6589"/>
                  </a:cubicBezTo>
                  <a:cubicBezTo>
                    <a:pt x="65749" y="5379"/>
                    <a:pt x="65816" y="4169"/>
                    <a:pt x="66018" y="3026"/>
                  </a:cubicBezTo>
                  <a:cubicBezTo>
                    <a:pt x="65951" y="2488"/>
                    <a:pt x="65615" y="1951"/>
                    <a:pt x="65816" y="1413"/>
                  </a:cubicBezTo>
                  <a:cubicBezTo>
                    <a:pt x="66220" y="404"/>
                    <a:pt x="65547" y="135"/>
                    <a:pt x="64741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9" name="Google Shape;19899;p25"/>
            <p:cNvSpPr/>
            <p:nvPr/>
          </p:nvSpPr>
          <p:spPr>
            <a:xfrm>
              <a:off x="2592300" y="1503825"/>
              <a:ext cx="1117700" cy="1689900"/>
            </a:xfrm>
            <a:custGeom>
              <a:avLst/>
              <a:gdLst/>
              <a:ahLst/>
              <a:cxnLst/>
              <a:rect l="l" t="t" r="r" b="b"/>
              <a:pathLst>
                <a:path w="44708" h="67596" extrusionOk="0">
                  <a:moveTo>
                    <a:pt x="9413" y="12701"/>
                  </a:moveTo>
                  <a:cubicBezTo>
                    <a:pt x="9413" y="12848"/>
                    <a:pt x="9269" y="12852"/>
                    <a:pt x="9192" y="12896"/>
                  </a:cubicBezTo>
                  <a:lnTo>
                    <a:pt x="9192" y="12896"/>
                  </a:lnTo>
                  <a:cubicBezTo>
                    <a:pt x="9241" y="12802"/>
                    <a:pt x="9289" y="12701"/>
                    <a:pt x="9413" y="12701"/>
                  </a:cubicBezTo>
                  <a:close/>
                  <a:moveTo>
                    <a:pt x="15368" y="0"/>
                  </a:moveTo>
                  <a:cubicBezTo>
                    <a:pt x="14710" y="0"/>
                    <a:pt x="14316" y="865"/>
                    <a:pt x="13783" y="1205"/>
                  </a:cubicBezTo>
                  <a:cubicBezTo>
                    <a:pt x="13648" y="1541"/>
                    <a:pt x="13245" y="1810"/>
                    <a:pt x="13245" y="2213"/>
                  </a:cubicBezTo>
                  <a:cubicBezTo>
                    <a:pt x="12909" y="3356"/>
                    <a:pt x="12304" y="4499"/>
                    <a:pt x="11564" y="5507"/>
                  </a:cubicBezTo>
                  <a:cubicBezTo>
                    <a:pt x="10085" y="7323"/>
                    <a:pt x="8875" y="9272"/>
                    <a:pt x="7867" y="11356"/>
                  </a:cubicBezTo>
                  <a:cubicBezTo>
                    <a:pt x="7439" y="12455"/>
                    <a:pt x="7677" y="13055"/>
                    <a:pt x="8732" y="13055"/>
                  </a:cubicBezTo>
                  <a:cubicBezTo>
                    <a:pt x="8829" y="13055"/>
                    <a:pt x="8933" y="13050"/>
                    <a:pt x="9044" y="13040"/>
                  </a:cubicBezTo>
                  <a:lnTo>
                    <a:pt x="9044" y="13040"/>
                  </a:lnTo>
                  <a:cubicBezTo>
                    <a:pt x="8166" y="13609"/>
                    <a:pt x="6828" y="13211"/>
                    <a:pt x="6051" y="14247"/>
                  </a:cubicBezTo>
                  <a:cubicBezTo>
                    <a:pt x="4707" y="16869"/>
                    <a:pt x="2892" y="19289"/>
                    <a:pt x="1346" y="21911"/>
                  </a:cubicBezTo>
                  <a:cubicBezTo>
                    <a:pt x="875" y="22180"/>
                    <a:pt x="808" y="22785"/>
                    <a:pt x="539" y="23256"/>
                  </a:cubicBezTo>
                  <a:cubicBezTo>
                    <a:pt x="68" y="24062"/>
                    <a:pt x="337" y="25004"/>
                    <a:pt x="135" y="25878"/>
                  </a:cubicBezTo>
                  <a:cubicBezTo>
                    <a:pt x="1" y="26752"/>
                    <a:pt x="68" y="27693"/>
                    <a:pt x="203" y="28567"/>
                  </a:cubicBezTo>
                  <a:cubicBezTo>
                    <a:pt x="472" y="29508"/>
                    <a:pt x="673" y="30516"/>
                    <a:pt x="1009" y="31390"/>
                  </a:cubicBezTo>
                  <a:cubicBezTo>
                    <a:pt x="1211" y="31928"/>
                    <a:pt x="1346" y="32466"/>
                    <a:pt x="1480" y="33004"/>
                  </a:cubicBezTo>
                  <a:cubicBezTo>
                    <a:pt x="1547" y="33340"/>
                    <a:pt x="1682" y="33609"/>
                    <a:pt x="1816" y="33945"/>
                  </a:cubicBezTo>
                  <a:cubicBezTo>
                    <a:pt x="1883" y="34147"/>
                    <a:pt x="1883" y="34281"/>
                    <a:pt x="1951" y="34416"/>
                  </a:cubicBezTo>
                  <a:cubicBezTo>
                    <a:pt x="2085" y="34752"/>
                    <a:pt x="2220" y="34953"/>
                    <a:pt x="2354" y="35357"/>
                  </a:cubicBezTo>
                  <a:cubicBezTo>
                    <a:pt x="2556" y="35693"/>
                    <a:pt x="2623" y="36096"/>
                    <a:pt x="2757" y="36500"/>
                  </a:cubicBezTo>
                  <a:cubicBezTo>
                    <a:pt x="2959" y="37037"/>
                    <a:pt x="3161" y="37643"/>
                    <a:pt x="3430" y="38180"/>
                  </a:cubicBezTo>
                  <a:cubicBezTo>
                    <a:pt x="3497" y="38315"/>
                    <a:pt x="3564" y="38516"/>
                    <a:pt x="3631" y="38651"/>
                  </a:cubicBezTo>
                  <a:cubicBezTo>
                    <a:pt x="3699" y="38785"/>
                    <a:pt x="3833" y="38987"/>
                    <a:pt x="3900" y="39122"/>
                  </a:cubicBezTo>
                  <a:cubicBezTo>
                    <a:pt x="3967" y="39323"/>
                    <a:pt x="4035" y="39458"/>
                    <a:pt x="4102" y="39592"/>
                  </a:cubicBezTo>
                  <a:cubicBezTo>
                    <a:pt x="4774" y="41676"/>
                    <a:pt x="6388" y="43155"/>
                    <a:pt x="7463" y="44970"/>
                  </a:cubicBezTo>
                  <a:cubicBezTo>
                    <a:pt x="7799" y="45575"/>
                    <a:pt x="8203" y="46180"/>
                    <a:pt x="8606" y="46718"/>
                  </a:cubicBezTo>
                  <a:cubicBezTo>
                    <a:pt x="8741" y="46853"/>
                    <a:pt x="8808" y="46987"/>
                    <a:pt x="8942" y="47122"/>
                  </a:cubicBezTo>
                  <a:cubicBezTo>
                    <a:pt x="9144" y="47391"/>
                    <a:pt x="9346" y="47659"/>
                    <a:pt x="9480" y="47928"/>
                  </a:cubicBezTo>
                  <a:cubicBezTo>
                    <a:pt x="9547" y="48063"/>
                    <a:pt x="9615" y="48197"/>
                    <a:pt x="9682" y="48332"/>
                  </a:cubicBezTo>
                  <a:lnTo>
                    <a:pt x="9951" y="48735"/>
                  </a:lnTo>
                  <a:cubicBezTo>
                    <a:pt x="10018" y="48870"/>
                    <a:pt x="10085" y="49004"/>
                    <a:pt x="10220" y="49139"/>
                  </a:cubicBezTo>
                  <a:cubicBezTo>
                    <a:pt x="10354" y="49340"/>
                    <a:pt x="10556" y="49609"/>
                    <a:pt x="10757" y="49878"/>
                  </a:cubicBezTo>
                  <a:cubicBezTo>
                    <a:pt x="10825" y="49945"/>
                    <a:pt x="10892" y="50012"/>
                    <a:pt x="10959" y="50080"/>
                  </a:cubicBezTo>
                  <a:lnTo>
                    <a:pt x="11228" y="50483"/>
                  </a:lnTo>
                  <a:cubicBezTo>
                    <a:pt x="11564" y="50954"/>
                    <a:pt x="11968" y="51424"/>
                    <a:pt x="12371" y="51828"/>
                  </a:cubicBezTo>
                  <a:cubicBezTo>
                    <a:pt x="12505" y="51962"/>
                    <a:pt x="12573" y="52029"/>
                    <a:pt x="12707" y="52164"/>
                  </a:cubicBezTo>
                  <a:cubicBezTo>
                    <a:pt x="12841" y="52298"/>
                    <a:pt x="12976" y="52433"/>
                    <a:pt x="13043" y="52567"/>
                  </a:cubicBezTo>
                  <a:cubicBezTo>
                    <a:pt x="13514" y="53172"/>
                    <a:pt x="13984" y="53777"/>
                    <a:pt x="14522" y="54382"/>
                  </a:cubicBezTo>
                  <a:cubicBezTo>
                    <a:pt x="15194" y="55055"/>
                    <a:pt x="15867" y="55727"/>
                    <a:pt x="16539" y="56399"/>
                  </a:cubicBezTo>
                  <a:cubicBezTo>
                    <a:pt x="17077" y="56937"/>
                    <a:pt x="17749" y="57340"/>
                    <a:pt x="18354" y="57811"/>
                  </a:cubicBezTo>
                  <a:cubicBezTo>
                    <a:pt x="18690" y="58080"/>
                    <a:pt x="18959" y="58349"/>
                    <a:pt x="19295" y="58618"/>
                  </a:cubicBezTo>
                  <a:cubicBezTo>
                    <a:pt x="19430" y="58685"/>
                    <a:pt x="19564" y="58752"/>
                    <a:pt x="19699" y="58819"/>
                  </a:cubicBezTo>
                  <a:cubicBezTo>
                    <a:pt x="19833" y="58954"/>
                    <a:pt x="19968" y="59021"/>
                    <a:pt x="20169" y="59088"/>
                  </a:cubicBezTo>
                  <a:lnTo>
                    <a:pt x="20573" y="59290"/>
                  </a:lnTo>
                  <a:cubicBezTo>
                    <a:pt x="20842" y="59492"/>
                    <a:pt x="21043" y="59626"/>
                    <a:pt x="21312" y="59895"/>
                  </a:cubicBezTo>
                  <a:cubicBezTo>
                    <a:pt x="22119" y="60567"/>
                    <a:pt x="23127" y="60971"/>
                    <a:pt x="23934" y="61643"/>
                  </a:cubicBezTo>
                  <a:cubicBezTo>
                    <a:pt x="24606" y="61912"/>
                    <a:pt x="25279" y="62248"/>
                    <a:pt x="25951" y="62450"/>
                  </a:cubicBezTo>
                  <a:cubicBezTo>
                    <a:pt x="26556" y="62719"/>
                    <a:pt x="27094" y="62987"/>
                    <a:pt x="27632" y="63324"/>
                  </a:cubicBezTo>
                  <a:cubicBezTo>
                    <a:pt x="28909" y="63996"/>
                    <a:pt x="30253" y="64399"/>
                    <a:pt x="31531" y="65004"/>
                  </a:cubicBezTo>
                  <a:cubicBezTo>
                    <a:pt x="32472" y="65340"/>
                    <a:pt x="33413" y="65811"/>
                    <a:pt x="34422" y="66080"/>
                  </a:cubicBezTo>
                  <a:cubicBezTo>
                    <a:pt x="34825" y="66214"/>
                    <a:pt x="35228" y="66349"/>
                    <a:pt x="35699" y="66551"/>
                  </a:cubicBezTo>
                  <a:cubicBezTo>
                    <a:pt x="36170" y="66685"/>
                    <a:pt x="36640" y="66887"/>
                    <a:pt x="37111" y="67021"/>
                  </a:cubicBezTo>
                  <a:cubicBezTo>
                    <a:pt x="37312" y="67088"/>
                    <a:pt x="37514" y="67223"/>
                    <a:pt x="37716" y="67223"/>
                  </a:cubicBezTo>
                  <a:cubicBezTo>
                    <a:pt x="38783" y="67462"/>
                    <a:pt x="39634" y="67596"/>
                    <a:pt x="40321" y="67596"/>
                  </a:cubicBezTo>
                  <a:cubicBezTo>
                    <a:pt x="42142" y="67596"/>
                    <a:pt x="42807" y="66657"/>
                    <a:pt x="43296" y="64265"/>
                  </a:cubicBezTo>
                  <a:cubicBezTo>
                    <a:pt x="43565" y="63055"/>
                    <a:pt x="43430" y="61777"/>
                    <a:pt x="43632" y="60567"/>
                  </a:cubicBezTo>
                  <a:cubicBezTo>
                    <a:pt x="43766" y="55122"/>
                    <a:pt x="44707" y="49676"/>
                    <a:pt x="43901" y="44231"/>
                  </a:cubicBezTo>
                  <a:cubicBezTo>
                    <a:pt x="44035" y="42281"/>
                    <a:pt x="43632" y="40668"/>
                    <a:pt x="41346" y="40197"/>
                  </a:cubicBezTo>
                  <a:cubicBezTo>
                    <a:pt x="40943" y="39928"/>
                    <a:pt x="40607" y="39659"/>
                    <a:pt x="40270" y="39390"/>
                  </a:cubicBezTo>
                  <a:cubicBezTo>
                    <a:pt x="39800" y="39122"/>
                    <a:pt x="39464" y="38785"/>
                    <a:pt x="39128" y="38382"/>
                  </a:cubicBezTo>
                  <a:cubicBezTo>
                    <a:pt x="38926" y="38180"/>
                    <a:pt x="38724" y="38046"/>
                    <a:pt x="38523" y="37979"/>
                  </a:cubicBezTo>
                  <a:cubicBezTo>
                    <a:pt x="38254" y="37844"/>
                    <a:pt x="38119" y="37710"/>
                    <a:pt x="37917" y="37575"/>
                  </a:cubicBezTo>
                  <a:cubicBezTo>
                    <a:pt x="37716" y="37239"/>
                    <a:pt x="37380" y="36970"/>
                    <a:pt x="37111" y="36701"/>
                  </a:cubicBezTo>
                  <a:cubicBezTo>
                    <a:pt x="36976" y="36567"/>
                    <a:pt x="36842" y="36500"/>
                    <a:pt x="36707" y="36365"/>
                  </a:cubicBezTo>
                  <a:lnTo>
                    <a:pt x="36304" y="36096"/>
                  </a:lnTo>
                  <a:lnTo>
                    <a:pt x="36102" y="35962"/>
                  </a:lnTo>
                  <a:cubicBezTo>
                    <a:pt x="35968" y="35827"/>
                    <a:pt x="35833" y="35760"/>
                    <a:pt x="35766" y="35626"/>
                  </a:cubicBezTo>
                  <a:cubicBezTo>
                    <a:pt x="35228" y="35155"/>
                    <a:pt x="34623" y="34819"/>
                    <a:pt x="34153" y="34348"/>
                  </a:cubicBezTo>
                  <a:cubicBezTo>
                    <a:pt x="32808" y="33273"/>
                    <a:pt x="31531" y="32130"/>
                    <a:pt x="30388" y="30852"/>
                  </a:cubicBezTo>
                  <a:cubicBezTo>
                    <a:pt x="30253" y="30718"/>
                    <a:pt x="30119" y="30584"/>
                    <a:pt x="30052" y="30449"/>
                  </a:cubicBezTo>
                  <a:cubicBezTo>
                    <a:pt x="29783" y="30113"/>
                    <a:pt x="29514" y="29777"/>
                    <a:pt x="29380" y="29441"/>
                  </a:cubicBezTo>
                  <a:cubicBezTo>
                    <a:pt x="28976" y="28970"/>
                    <a:pt x="28506" y="28634"/>
                    <a:pt x="28169" y="28163"/>
                  </a:cubicBezTo>
                  <a:cubicBezTo>
                    <a:pt x="27766" y="27693"/>
                    <a:pt x="27430" y="27222"/>
                    <a:pt x="27094" y="26752"/>
                  </a:cubicBezTo>
                  <a:cubicBezTo>
                    <a:pt x="26959" y="26483"/>
                    <a:pt x="26758" y="26214"/>
                    <a:pt x="26623" y="25945"/>
                  </a:cubicBezTo>
                  <a:lnTo>
                    <a:pt x="26220" y="25071"/>
                  </a:lnTo>
                  <a:cubicBezTo>
                    <a:pt x="26018" y="24802"/>
                    <a:pt x="25884" y="24466"/>
                    <a:pt x="25749" y="24264"/>
                  </a:cubicBezTo>
                  <a:cubicBezTo>
                    <a:pt x="25615" y="24062"/>
                    <a:pt x="25480" y="23794"/>
                    <a:pt x="25346" y="23659"/>
                  </a:cubicBezTo>
                  <a:cubicBezTo>
                    <a:pt x="25010" y="23121"/>
                    <a:pt x="24808" y="22583"/>
                    <a:pt x="24405" y="22180"/>
                  </a:cubicBezTo>
                  <a:cubicBezTo>
                    <a:pt x="24069" y="21709"/>
                    <a:pt x="23732" y="21172"/>
                    <a:pt x="23463" y="20634"/>
                  </a:cubicBezTo>
                  <a:cubicBezTo>
                    <a:pt x="23195" y="20230"/>
                    <a:pt x="22926" y="19962"/>
                    <a:pt x="22657" y="19558"/>
                  </a:cubicBezTo>
                  <a:cubicBezTo>
                    <a:pt x="22253" y="19088"/>
                    <a:pt x="21984" y="18482"/>
                    <a:pt x="21783" y="17877"/>
                  </a:cubicBezTo>
                  <a:cubicBezTo>
                    <a:pt x="21111" y="15659"/>
                    <a:pt x="20304" y="13440"/>
                    <a:pt x="19564" y="11155"/>
                  </a:cubicBezTo>
                  <a:cubicBezTo>
                    <a:pt x="18825" y="8802"/>
                    <a:pt x="17413" y="6583"/>
                    <a:pt x="17077" y="4096"/>
                  </a:cubicBezTo>
                  <a:cubicBezTo>
                    <a:pt x="16673" y="2886"/>
                    <a:pt x="17077" y="1541"/>
                    <a:pt x="16270" y="465"/>
                  </a:cubicBezTo>
                  <a:cubicBezTo>
                    <a:pt x="15915" y="129"/>
                    <a:pt x="15622" y="0"/>
                    <a:pt x="15368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0" name="Google Shape;19900;p25"/>
            <p:cNvSpPr/>
            <p:nvPr/>
          </p:nvSpPr>
          <p:spPr>
            <a:xfrm>
              <a:off x="3020900" y="998225"/>
              <a:ext cx="709275" cy="1226950"/>
            </a:xfrm>
            <a:custGeom>
              <a:avLst/>
              <a:gdLst/>
              <a:ahLst/>
              <a:cxnLst/>
              <a:rect l="l" t="t" r="r" b="b"/>
              <a:pathLst>
                <a:path w="28371" h="49078" extrusionOk="0">
                  <a:moveTo>
                    <a:pt x="19429" y="24185"/>
                  </a:moveTo>
                  <a:cubicBezTo>
                    <a:pt x="19415" y="24600"/>
                    <a:pt x="19259" y="24859"/>
                    <a:pt x="19025" y="25026"/>
                  </a:cubicBezTo>
                  <a:lnTo>
                    <a:pt x="19025" y="25026"/>
                  </a:lnTo>
                  <a:cubicBezTo>
                    <a:pt x="19158" y="24782"/>
                    <a:pt x="19266" y="24456"/>
                    <a:pt x="19429" y="24185"/>
                  </a:cubicBezTo>
                  <a:close/>
                  <a:moveTo>
                    <a:pt x="21067" y="26589"/>
                  </a:moveTo>
                  <a:cubicBezTo>
                    <a:pt x="20994" y="26917"/>
                    <a:pt x="21044" y="27406"/>
                    <a:pt x="20505" y="27614"/>
                  </a:cubicBezTo>
                  <a:cubicBezTo>
                    <a:pt x="19331" y="28044"/>
                    <a:pt x="18704" y="28816"/>
                    <a:pt x="18583" y="29770"/>
                  </a:cubicBezTo>
                  <a:lnTo>
                    <a:pt x="18583" y="29770"/>
                  </a:lnTo>
                  <a:cubicBezTo>
                    <a:pt x="18545" y="29665"/>
                    <a:pt x="18490" y="29551"/>
                    <a:pt x="18420" y="29429"/>
                  </a:cubicBezTo>
                  <a:cubicBezTo>
                    <a:pt x="18219" y="28958"/>
                    <a:pt x="17815" y="28353"/>
                    <a:pt x="18622" y="28219"/>
                  </a:cubicBezTo>
                  <a:cubicBezTo>
                    <a:pt x="19797" y="28051"/>
                    <a:pt x="20367" y="27185"/>
                    <a:pt x="21067" y="26589"/>
                  </a:cubicBezTo>
                  <a:close/>
                  <a:moveTo>
                    <a:pt x="14587" y="0"/>
                  </a:moveTo>
                  <a:cubicBezTo>
                    <a:pt x="14411" y="0"/>
                    <a:pt x="14240" y="89"/>
                    <a:pt x="14118" y="252"/>
                  </a:cubicBezTo>
                  <a:cubicBezTo>
                    <a:pt x="12101" y="1664"/>
                    <a:pt x="10891" y="3882"/>
                    <a:pt x="9143" y="5563"/>
                  </a:cubicBezTo>
                  <a:cubicBezTo>
                    <a:pt x="6790" y="8050"/>
                    <a:pt x="4572" y="10672"/>
                    <a:pt x="2487" y="13496"/>
                  </a:cubicBezTo>
                  <a:cubicBezTo>
                    <a:pt x="1882" y="14235"/>
                    <a:pt x="1076" y="14908"/>
                    <a:pt x="941" y="15983"/>
                  </a:cubicBezTo>
                  <a:cubicBezTo>
                    <a:pt x="941" y="16521"/>
                    <a:pt x="403" y="16656"/>
                    <a:pt x="0" y="16857"/>
                  </a:cubicBezTo>
                  <a:cubicBezTo>
                    <a:pt x="269" y="18874"/>
                    <a:pt x="807" y="20891"/>
                    <a:pt x="874" y="22975"/>
                  </a:cubicBezTo>
                  <a:cubicBezTo>
                    <a:pt x="1076" y="23916"/>
                    <a:pt x="1345" y="24925"/>
                    <a:pt x="1546" y="25866"/>
                  </a:cubicBezTo>
                  <a:cubicBezTo>
                    <a:pt x="1614" y="26068"/>
                    <a:pt x="1681" y="26269"/>
                    <a:pt x="1748" y="26471"/>
                  </a:cubicBezTo>
                  <a:cubicBezTo>
                    <a:pt x="2084" y="27143"/>
                    <a:pt x="2353" y="27883"/>
                    <a:pt x="2487" y="28622"/>
                  </a:cubicBezTo>
                  <a:cubicBezTo>
                    <a:pt x="3294" y="30505"/>
                    <a:pt x="3967" y="32387"/>
                    <a:pt x="4504" y="34404"/>
                  </a:cubicBezTo>
                  <a:cubicBezTo>
                    <a:pt x="5109" y="35547"/>
                    <a:pt x="5244" y="36959"/>
                    <a:pt x="5983" y="38034"/>
                  </a:cubicBezTo>
                  <a:cubicBezTo>
                    <a:pt x="6185" y="38236"/>
                    <a:pt x="6387" y="38572"/>
                    <a:pt x="6454" y="38706"/>
                  </a:cubicBezTo>
                  <a:cubicBezTo>
                    <a:pt x="6521" y="38841"/>
                    <a:pt x="6588" y="39043"/>
                    <a:pt x="6723" y="39177"/>
                  </a:cubicBezTo>
                  <a:cubicBezTo>
                    <a:pt x="7126" y="39984"/>
                    <a:pt x="7664" y="40858"/>
                    <a:pt x="8067" y="41665"/>
                  </a:cubicBezTo>
                  <a:cubicBezTo>
                    <a:pt x="8135" y="41866"/>
                    <a:pt x="8202" y="42001"/>
                    <a:pt x="8269" y="42135"/>
                  </a:cubicBezTo>
                  <a:cubicBezTo>
                    <a:pt x="8336" y="42270"/>
                    <a:pt x="8471" y="42404"/>
                    <a:pt x="8538" y="42538"/>
                  </a:cubicBezTo>
                  <a:lnTo>
                    <a:pt x="8672" y="42673"/>
                  </a:lnTo>
                  <a:lnTo>
                    <a:pt x="9009" y="43009"/>
                  </a:lnTo>
                  <a:cubicBezTo>
                    <a:pt x="9076" y="43144"/>
                    <a:pt x="9143" y="43211"/>
                    <a:pt x="9210" y="43345"/>
                  </a:cubicBezTo>
                  <a:cubicBezTo>
                    <a:pt x="9277" y="43547"/>
                    <a:pt x="9345" y="43749"/>
                    <a:pt x="9412" y="43950"/>
                  </a:cubicBezTo>
                  <a:cubicBezTo>
                    <a:pt x="9479" y="44085"/>
                    <a:pt x="9479" y="44219"/>
                    <a:pt x="9546" y="44354"/>
                  </a:cubicBezTo>
                  <a:cubicBezTo>
                    <a:pt x="9614" y="44488"/>
                    <a:pt x="9681" y="44623"/>
                    <a:pt x="9748" y="44757"/>
                  </a:cubicBezTo>
                  <a:cubicBezTo>
                    <a:pt x="9815" y="44891"/>
                    <a:pt x="9883" y="44959"/>
                    <a:pt x="9950" y="45093"/>
                  </a:cubicBezTo>
                  <a:cubicBezTo>
                    <a:pt x="10151" y="45362"/>
                    <a:pt x="10353" y="45564"/>
                    <a:pt x="10555" y="45765"/>
                  </a:cubicBezTo>
                  <a:lnTo>
                    <a:pt x="10824" y="46102"/>
                  </a:lnTo>
                  <a:cubicBezTo>
                    <a:pt x="10891" y="46303"/>
                    <a:pt x="11025" y="46505"/>
                    <a:pt x="11093" y="46707"/>
                  </a:cubicBezTo>
                  <a:cubicBezTo>
                    <a:pt x="11160" y="46841"/>
                    <a:pt x="11227" y="46976"/>
                    <a:pt x="11294" y="47110"/>
                  </a:cubicBezTo>
                  <a:cubicBezTo>
                    <a:pt x="11563" y="47648"/>
                    <a:pt x="11967" y="48051"/>
                    <a:pt x="12504" y="48387"/>
                  </a:cubicBezTo>
                  <a:lnTo>
                    <a:pt x="12773" y="48455"/>
                  </a:lnTo>
                  <a:cubicBezTo>
                    <a:pt x="12908" y="48455"/>
                    <a:pt x="13109" y="48387"/>
                    <a:pt x="13244" y="48320"/>
                  </a:cubicBezTo>
                  <a:cubicBezTo>
                    <a:pt x="13258" y="48325"/>
                    <a:pt x="13269" y="48327"/>
                    <a:pt x="13279" y="48327"/>
                  </a:cubicBezTo>
                  <a:cubicBezTo>
                    <a:pt x="13402" y="48327"/>
                    <a:pt x="13299" y="48027"/>
                    <a:pt x="13432" y="48027"/>
                  </a:cubicBezTo>
                  <a:cubicBezTo>
                    <a:pt x="13453" y="48027"/>
                    <a:pt x="13479" y="48034"/>
                    <a:pt x="13513" y="48051"/>
                  </a:cubicBezTo>
                  <a:cubicBezTo>
                    <a:pt x="13580" y="48118"/>
                    <a:pt x="13513" y="48186"/>
                    <a:pt x="13513" y="48253"/>
                  </a:cubicBezTo>
                  <a:cubicBezTo>
                    <a:pt x="13513" y="48727"/>
                    <a:pt x="13678" y="49077"/>
                    <a:pt x="14008" y="49077"/>
                  </a:cubicBezTo>
                  <a:cubicBezTo>
                    <a:pt x="14099" y="49077"/>
                    <a:pt x="14203" y="49051"/>
                    <a:pt x="14320" y="48992"/>
                  </a:cubicBezTo>
                  <a:cubicBezTo>
                    <a:pt x="15126" y="48656"/>
                    <a:pt x="15933" y="48387"/>
                    <a:pt x="16740" y="48253"/>
                  </a:cubicBezTo>
                  <a:cubicBezTo>
                    <a:pt x="17815" y="47917"/>
                    <a:pt x="17883" y="46976"/>
                    <a:pt x="17681" y="46102"/>
                  </a:cubicBezTo>
                  <a:cubicBezTo>
                    <a:pt x="17494" y="45290"/>
                    <a:pt x="17364" y="44131"/>
                    <a:pt x="16324" y="44131"/>
                  </a:cubicBezTo>
                  <a:cubicBezTo>
                    <a:pt x="16244" y="44131"/>
                    <a:pt x="16159" y="44138"/>
                    <a:pt x="16068" y="44152"/>
                  </a:cubicBezTo>
                  <a:cubicBezTo>
                    <a:pt x="15879" y="44186"/>
                    <a:pt x="15700" y="44201"/>
                    <a:pt x="15528" y="44201"/>
                  </a:cubicBezTo>
                  <a:cubicBezTo>
                    <a:pt x="13979" y="44201"/>
                    <a:pt x="13036" y="42949"/>
                    <a:pt x="11765" y="42404"/>
                  </a:cubicBezTo>
                  <a:cubicBezTo>
                    <a:pt x="10891" y="41933"/>
                    <a:pt x="11698" y="40791"/>
                    <a:pt x="11294" y="40051"/>
                  </a:cubicBezTo>
                  <a:cubicBezTo>
                    <a:pt x="10958" y="39312"/>
                    <a:pt x="11967" y="39715"/>
                    <a:pt x="12168" y="39312"/>
                  </a:cubicBezTo>
                  <a:cubicBezTo>
                    <a:pt x="12572" y="38774"/>
                    <a:pt x="12841" y="38169"/>
                    <a:pt x="12975" y="37496"/>
                  </a:cubicBezTo>
                  <a:cubicBezTo>
                    <a:pt x="13715" y="35143"/>
                    <a:pt x="12706" y="32925"/>
                    <a:pt x="12504" y="30639"/>
                  </a:cubicBezTo>
                  <a:cubicBezTo>
                    <a:pt x="12504" y="30034"/>
                    <a:pt x="11967" y="29631"/>
                    <a:pt x="11429" y="29631"/>
                  </a:cubicBezTo>
                  <a:cubicBezTo>
                    <a:pt x="10824" y="29765"/>
                    <a:pt x="10689" y="30370"/>
                    <a:pt x="10622" y="30908"/>
                  </a:cubicBezTo>
                  <a:cubicBezTo>
                    <a:pt x="10555" y="31513"/>
                    <a:pt x="10891" y="32051"/>
                    <a:pt x="10488" y="32790"/>
                  </a:cubicBezTo>
                  <a:cubicBezTo>
                    <a:pt x="10757" y="30706"/>
                    <a:pt x="9681" y="30303"/>
                    <a:pt x="8000" y="30303"/>
                  </a:cubicBezTo>
                  <a:cubicBezTo>
                    <a:pt x="7059" y="30236"/>
                    <a:pt x="5983" y="30101"/>
                    <a:pt x="5647" y="28824"/>
                  </a:cubicBezTo>
                  <a:cubicBezTo>
                    <a:pt x="5580" y="28488"/>
                    <a:pt x="4908" y="28555"/>
                    <a:pt x="4706" y="28152"/>
                  </a:cubicBezTo>
                  <a:cubicBezTo>
                    <a:pt x="4706" y="28084"/>
                    <a:pt x="4840" y="28084"/>
                    <a:pt x="4840" y="28084"/>
                  </a:cubicBezTo>
                  <a:cubicBezTo>
                    <a:pt x="4908" y="28084"/>
                    <a:pt x="4908" y="28152"/>
                    <a:pt x="4975" y="28152"/>
                  </a:cubicBezTo>
                  <a:cubicBezTo>
                    <a:pt x="5180" y="28357"/>
                    <a:pt x="5385" y="28438"/>
                    <a:pt x="5563" y="28438"/>
                  </a:cubicBezTo>
                  <a:cubicBezTo>
                    <a:pt x="5913" y="28438"/>
                    <a:pt x="6162" y="28127"/>
                    <a:pt x="6118" y="27816"/>
                  </a:cubicBezTo>
                  <a:cubicBezTo>
                    <a:pt x="5849" y="26673"/>
                    <a:pt x="6790" y="26202"/>
                    <a:pt x="7126" y="25395"/>
                  </a:cubicBezTo>
                  <a:cubicBezTo>
                    <a:pt x="7395" y="25866"/>
                    <a:pt x="7597" y="26337"/>
                    <a:pt x="7731" y="26874"/>
                  </a:cubicBezTo>
                  <a:cubicBezTo>
                    <a:pt x="7848" y="27167"/>
                    <a:pt x="8118" y="27358"/>
                    <a:pt x="8408" y="27358"/>
                  </a:cubicBezTo>
                  <a:cubicBezTo>
                    <a:pt x="8451" y="27358"/>
                    <a:pt x="8495" y="27354"/>
                    <a:pt x="8538" y="27345"/>
                  </a:cubicBezTo>
                  <a:cubicBezTo>
                    <a:pt x="8874" y="27278"/>
                    <a:pt x="9210" y="26942"/>
                    <a:pt x="9143" y="26673"/>
                  </a:cubicBezTo>
                  <a:cubicBezTo>
                    <a:pt x="8740" y="25261"/>
                    <a:pt x="9748" y="24252"/>
                    <a:pt x="10151" y="23311"/>
                  </a:cubicBezTo>
                  <a:lnTo>
                    <a:pt x="10151" y="23311"/>
                  </a:lnTo>
                  <a:cubicBezTo>
                    <a:pt x="10017" y="24521"/>
                    <a:pt x="10017" y="24521"/>
                    <a:pt x="11429" y="24656"/>
                  </a:cubicBezTo>
                  <a:cubicBezTo>
                    <a:pt x="11630" y="24723"/>
                    <a:pt x="11630" y="24858"/>
                    <a:pt x="11630" y="24992"/>
                  </a:cubicBezTo>
                  <a:cubicBezTo>
                    <a:pt x="11899" y="26135"/>
                    <a:pt x="12975" y="26807"/>
                    <a:pt x="13715" y="27412"/>
                  </a:cubicBezTo>
                  <a:cubicBezTo>
                    <a:pt x="14387" y="28017"/>
                    <a:pt x="15059" y="28690"/>
                    <a:pt x="14790" y="29765"/>
                  </a:cubicBezTo>
                  <a:cubicBezTo>
                    <a:pt x="14723" y="29967"/>
                    <a:pt x="14723" y="30169"/>
                    <a:pt x="14790" y="30370"/>
                  </a:cubicBezTo>
                  <a:cubicBezTo>
                    <a:pt x="15462" y="31984"/>
                    <a:pt x="16874" y="32925"/>
                    <a:pt x="18286" y="33799"/>
                  </a:cubicBezTo>
                  <a:cubicBezTo>
                    <a:pt x="18333" y="33803"/>
                    <a:pt x="18379" y="33805"/>
                    <a:pt x="18422" y="33805"/>
                  </a:cubicBezTo>
                  <a:cubicBezTo>
                    <a:pt x="19051" y="33805"/>
                    <a:pt x="19227" y="33357"/>
                    <a:pt x="19227" y="32790"/>
                  </a:cubicBezTo>
                  <a:cubicBezTo>
                    <a:pt x="19160" y="31782"/>
                    <a:pt x="18488" y="31311"/>
                    <a:pt x="17412" y="30975"/>
                  </a:cubicBezTo>
                  <a:cubicBezTo>
                    <a:pt x="18019" y="30868"/>
                    <a:pt x="18418" y="30704"/>
                    <a:pt x="18577" y="30432"/>
                  </a:cubicBezTo>
                  <a:lnTo>
                    <a:pt x="18577" y="30432"/>
                  </a:lnTo>
                  <a:cubicBezTo>
                    <a:pt x="18628" y="30942"/>
                    <a:pt x="18802" y="31488"/>
                    <a:pt x="19093" y="32051"/>
                  </a:cubicBezTo>
                  <a:cubicBezTo>
                    <a:pt x="19325" y="32458"/>
                    <a:pt x="19507" y="32965"/>
                    <a:pt x="19943" y="32965"/>
                  </a:cubicBezTo>
                  <a:cubicBezTo>
                    <a:pt x="20012" y="32965"/>
                    <a:pt x="20086" y="32952"/>
                    <a:pt x="20168" y="32925"/>
                  </a:cubicBezTo>
                  <a:cubicBezTo>
                    <a:pt x="20975" y="32790"/>
                    <a:pt x="20841" y="32118"/>
                    <a:pt x="20706" y="31513"/>
                  </a:cubicBezTo>
                  <a:cubicBezTo>
                    <a:pt x="20639" y="31311"/>
                    <a:pt x="20572" y="31177"/>
                    <a:pt x="20572" y="30975"/>
                  </a:cubicBezTo>
                  <a:cubicBezTo>
                    <a:pt x="20572" y="30855"/>
                    <a:pt x="20572" y="30629"/>
                    <a:pt x="20715" y="30629"/>
                  </a:cubicBezTo>
                  <a:cubicBezTo>
                    <a:pt x="20732" y="30629"/>
                    <a:pt x="20752" y="30632"/>
                    <a:pt x="20773" y="30639"/>
                  </a:cubicBezTo>
                  <a:cubicBezTo>
                    <a:pt x="20805" y="30650"/>
                    <a:pt x="20826" y="30654"/>
                    <a:pt x="20841" y="30654"/>
                  </a:cubicBezTo>
                  <a:cubicBezTo>
                    <a:pt x="20888" y="30654"/>
                    <a:pt x="20868" y="30614"/>
                    <a:pt x="20877" y="30614"/>
                  </a:cubicBezTo>
                  <a:cubicBezTo>
                    <a:pt x="20883" y="30614"/>
                    <a:pt x="20904" y="30635"/>
                    <a:pt x="20975" y="30706"/>
                  </a:cubicBezTo>
                  <a:cubicBezTo>
                    <a:pt x="21647" y="31580"/>
                    <a:pt x="20437" y="32992"/>
                    <a:pt x="21849" y="33664"/>
                  </a:cubicBezTo>
                  <a:cubicBezTo>
                    <a:pt x="22790" y="33597"/>
                    <a:pt x="22387" y="32253"/>
                    <a:pt x="23328" y="32118"/>
                  </a:cubicBezTo>
                  <a:lnTo>
                    <a:pt x="23328" y="32118"/>
                  </a:lnTo>
                  <a:cubicBezTo>
                    <a:pt x="22723" y="32320"/>
                    <a:pt x="22454" y="32992"/>
                    <a:pt x="22656" y="33597"/>
                  </a:cubicBezTo>
                  <a:cubicBezTo>
                    <a:pt x="22835" y="34135"/>
                    <a:pt x="23164" y="34225"/>
                    <a:pt x="23542" y="34225"/>
                  </a:cubicBezTo>
                  <a:cubicBezTo>
                    <a:pt x="23731" y="34225"/>
                    <a:pt x="23933" y="34202"/>
                    <a:pt x="24135" y="34202"/>
                  </a:cubicBezTo>
                  <a:cubicBezTo>
                    <a:pt x="24349" y="34155"/>
                    <a:pt x="24564" y="34132"/>
                    <a:pt x="24778" y="34132"/>
                  </a:cubicBezTo>
                  <a:cubicBezTo>
                    <a:pt x="25169" y="34132"/>
                    <a:pt x="25559" y="34206"/>
                    <a:pt x="25950" y="34337"/>
                  </a:cubicBezTo>
                  <a:cubicBezTo>
                    <a:pt x="26334" y="34520"/>
                    <a:pt x="26644" y="34603"/>
                    <a:pt x="26895" y="34603"/>
                  </a:cubicBezTo>
                  <a:cubicBezTo>
                    <a:pt x="27566" y="34603"/>
                    <a:pt x="27820" y="34007"/>
                    <a:pt x="27967" y="33127"/>
                  </a:cubicBezTo>
                  <a:cubicBezTo>
                    <a:pt x="28303" y="32051"/>
                    <a:pt x="28370" y="30908"/>
                    <a:pt x="28101" y="29832"/>
                  </a:cubicBezTo>
                  <a:cubicBezTo>
                    <a:pt x="27765" y="29093"/>
                    <a:pt x="27227" y="28488"/>
                    <a:pt x="26488" y="28152"/>
                  </a:cubicBezTo>
                  <a:cubicBezTo>
                    <a:pt x="25748" y="27681"/>
                    <a:pt x="25143" y="27009"/>
                    <a:pt x="24807" y="26202"/>
                  </a:cubicBezTo>
                  <a:cubicBezTo>
                    <a:pt x="24740" y="26068"/>
                    <a:pt x="24673" y="25866"/>
                    <a:pt x="24538" y="25731"/>
                  </a:cubicBezTo>
                  <a:cubicBezTo>
                    <a:pt x="24269" y="25463"/>
                    <a:pt x="24068" y="25059"/>
                    <a:pt x="23933" y="24656"/>
                  </a:cubicBezTo>
                  <a:cubicBezTo>
                    <a:pt x="23866" y="24521"/>
                    <a:pt x="23799" y="24387"/>
                    <a:pt x="23664" y="24252"/>
                  </a:cubicBezTo>
                  <a:cubicBezTo>
                    <a:pt x="22656" y="22639"/>
                    <a:pt x="21311" y="21160"/>
                    <a:pt x="20303" y="19479"/>
                  </a:cubicBezTo>
                  <a:cubicBezTo>
                    <a:pt x="19984" y="18978"/>
                    <a:pt x="19571" y="18538"/>
                    <a:pt x="19024" y="18538"/>
                  </a:cubicBezTo>
                  <a:cubicBezTo>
                    <a:pt x="18765" y="18538"/>
                    <a:pt x="18476" y="18636"/>
                    <a:pt x="18152" y="18874"/>
                  </a:cubicBezTo>
                  <a:cubicBezTo>
                    <a:pt x="16605" y="20017"/>
                    <a:pt x="16538" y="23984"/>
                    <a:pt x="18017" y="25126"/>
                  </a:cubicBezTo>
                  <a:cubicBezTo>
                    <a:pt x="18113" y="25202"/>
                    <a:pt x="18200" y="25259"/>
                    <a:pt x="18280" y="25301"/>
                  </a:cubicBezTo>
                  <a:lnTo>
                    <a:pt x="18280" y="25301"/>
                  </a:lnTo>
                  <a:cubicBezTo>
                    <a:pt x="17449" y="25453"/>
                    <a:pt x="16479" y="25378"/>
                    <a:pt x="16519" y="26234"/>
                  </a:cubicBezTo>
                  <a:lnTo>
                    <a:pt x="16519" y="26234"/>
                  </a:lnTo>
                  <a:cubicBezTo>
                    <a:pt x="16170" y="25588"/>
                    <a:pt x="15098" y="24828"/>
                    <a:pt x="16404" y="23849"/>
                  </a:cubicBezTo>
                  <a:cubicBezTo>
                    <a:pt x="16538" y="23782"/>
                    <a:pt x="16605" y="23580"/>
                    <a:pt x="16673" y="23446"/>
                  </a:cubicBezTo>
                  <a:cubicBezTo>
                    <a:pt x="16404" y="22437"/>
                    <a:pt x="17278" y="21362"/>
                    <a:pt x="16673" y="20353"/>
                  </a:cubicBezTo>
                  <a:cubicBezTo>
                    <a:pt x="16538" y="20286"/>
                    <a:pt x="16404" y="20286"/>
                    <a:pt x="16202" y="20286"/>
                  </a:cubicBezTo>
                  <a:cubicBezTo>
                    <a:pt x="16094" y="20286"/>
                    <a:pt x="15987" y="20458"/>
                    <a:pt x="15948" y="20458"/>
                  </a:cubicBezTo>
                  <a:cubicBezTo>
                    <a:pt x="15938" y="20458"/>
                    <a:pt x="15933" y="20447"/>
                    <a:pt x="15933" y="20420"/>
                  </a:cubicBezTo>
                  <a:cubicBezTo>
                    <a:pt x="15933" y="20353"/>
                    <a:pt x="15918" y="20338"/>
                    <a:pt x="15903" y="20338"/>
                  </a:cubicBezTo>
                  <a:cubicBezTo>
                    <a:pt x="15891" y="20338"/>
                    <a:pt x="15879" y="20348"/>
                    <a:pt x="15875" y="20348"/>
                  </a:cubicBezTo>
                  <a:cubicBezTo>
                    <a:pt x="15869" y="20348"/>
                    <a:pt x="15879" y="20326"/>
                    <a:pt x="15933" y="20219"/>
                  </a:cubicBezTo>
                  <a:cubicBezTo>
                    <a:pt x="16336" y="19143"/>
                    <a:pt x="17950" y="19681"/>
                    <a:pt x="18286" y="18471"/>
                  </a:cubicBezTo>
                  <a:lnTo>
                    <a:pt x="18689" y="18135"/>
                  </a:lnTo>
                  <a:cubicBezTo>
                    <a:pt x="19160" y="17799"/>
                    <a:pt x="19631" y="17530"/>
                    <a:pt x="19698" y="16857"/>
                  </a:cubicBezTo>
                  <a:cubicBezTo>
                    <a:pt x="19294" y="14572"/>
                    <a:pt x="18084" y="12622"/>
                    <a:pt x="17278" y="10471"/>
                  </a:cubicBezTo>
                  <a:cubicBezTo>
                    <a:pt x="16874" y="8050"/>
                    <a:pt x="16269" y="5630"/>
                    <a:pt x="15664" y="3277"/>
                  </a:cubicBezTo>
                  <a:cubicBezTo>
                    <a:pt x="15194" y="2269"/>
                    <a:pt x="15395" y="1126"/>
                    <a:pt x="14925" y="118"/>
                  </a:cubicBezTo>
                  <a:cubicBezTo>
                    <a:pt x="14819" y="38"/>
                    <a:pt x="14702" y="0"/>
                    <a:pt x="1458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1" name="Google Shape;19901;p25"/>
            <p:cNvSpPr/>
            <p:nvPr/>
          </p:nvSpPr>
          <p:spPr>
            <a:xfrm>
              <a:off x="2582225" y="4498700"/>
              <a:ext cx="1282400" cy="467250"/>
            </a:xfrm>
            <a:custGeom>
              <a:avLst/>
              <a:gdLst/>
              <a:ahLst/>
              <a:cxnLst/>
              <a:rect l="l" t="t" r="r" b="b"/>
              <a:pathLst>
                <a:path w="51296" h="18690" extrusionOk="0">
                  <a:moveTo>
                    <a:pt x="404" y="0"/>
                  </a:moveTo>
                  <a:cubicBezTo>
                    <a:pt x="135" y="67"/>
                    <a:pt x="1" y="336"/>
                    <a:pt x="1" y="605"/>
                  </a:cubicBezTo>
                  <a:cubicBezTo>
                    <a:pt x="1" y="740"/>
                    <a:pt x="68" y="941"/>
                    <a:pt x="202" y="1009"/>
                  </a:cubicBezTo>
                  <a:cubicBezTo>
                    <a:pt x="1009" y="1748"/>
                    <a:pt x="1412" y="2757"/>
                    <a:pt x="2354" y="3227"/>
                  </a:cubicBezTo>
                  <a:cubicBezTo>
                    <a:pt x="2488" y="3631"/>
                    <a:pt x="2690" y="3967"/>
                    <a:pt x="3026" y="4236"/>
                  </a:cubicBezTo>
                  <a:cubicBezTo>
                    <a:pt x="3228" y="4370"/>
                    <a:pt x="3429" y="4505"/>
                    <a:pt x="3631" y="4639"/>
                  </a:cubicBezTo>
                  <a:lnTo>
                    <a:pt x="4034" y="4841"/>
                  </a:lnTo>
                  <a:cubicBezTo>
                    <a:pt x="4169" y="4975"/>
                    <a:pt x="4303" y="5177"/>
                    <a:pt x="4303" y="5378"/>
                  </a:cubicBezTo>
                  <a:cubicBezTo>
                    <a:pt x="4370" y="5513"/>
                    <a:pt x="4438" y="5647"/>
                    <a:pt x="4438" y="5782"/>
                  </a:cubicBezTo>
                  <a:cubicBezTo>
                    <a:pt x="4572" y="5916"/>
                    <a:pt x="4639" y="6118"/>
                    <a:pt x="4707" y="6320"/>
                  </a:cubicBezTo>
                  <a:cubicBezTo>
                    <a:pt x="4774" y="6454"/>
                    <a:pt x="4841" y="6589"/>
                    <a:pt x="4908" y="6723"/>
                  </a:cubicBezTo>
                  <a:cubicBezTo>
                    <a:pt x="4975" y="6790"/>
                    <a:pt x="5043" y="6925"/>
                    <a:pt x="5110" y="7059"/>
                  </a:cubicBezTo>
                  <a:lnTo>
                    <a:pt x="5312" y="7463"/>
                  </a:lnTo>
                  <a:cubicBezTo>
                    <a:pt x="5446" y="7597"/>
                    <a:pt x="5513" y="7799"/>
                    <a:pt x="5581" y="8000"/>
                  </a:cubicBezTo>
                  <a:lnTo>
                    <a:pt x="5782" y="8404"/>
                  </a:lnTo>
                  <a:cubicBezTo>
                    <a:pt x="5917" y="8605"/>
                    <a:pt x="6051" y="8874"/>
                    <a:pt x="6186" y="9076"/>
                  </a:cubicBezTo>
                  <a:cubicBezTo>
                    <a:pt x="7261" y="10353"/>
                    <a:pt x="8471" y="11496"/>
                    <a:pt x="9816" y="12505"/>
                  </a:cubicBezTo>
                  <a:cubicBezTo>
                    <a:pt x="11967" y="14320"/>
                    <a:pt x="13715" y="16673"/>
                    <a:pt x="16404" y="17816"/>
                  </a:cubicBezTo>
                  <a:cubicBezTo>
                    <a:pt x="16595" y="17850"/>
                    <a:pt x="16786" y="17867"/>
                    <a:pt x="16976" y="17867"/>
                  </a:cubicBezTo>
                  <a:cubicBezTo>
                    <a:pt x="17521" y="17867"/>
                    <a:pt x="18057" y="17729"/>
                    <a:pt x="18555" y="17480"/>
                  </a:cubicBezTo>
                  <a:cubicBezTo>
                    <a:pt x="18859" y="17290"/>
                    <a:pt x="19183" y="17207"/>
                    <a:pt x="19505" y="17207"/>
                  </a:cubicBezTo>
                  <a:cubicBezTo>
                    <a:pt x="19754" y="17207"/>
                    <a:pt x="20001" y="17257"/>
                    <a:pt x="20236" y="17345"/>
                  </a:cubicBezTo>
                  <a:cubicBezTo>
                    <a:pt x="22836" y="18241"/>
                    <a:pt x="25585" y="18690"/>
                    <a:pt x="28323" y="18690"/>
                  </a:cubicBezTo>
                  <a:cubicBezTo>
                    <a:pt x="29693" y="18690"/>
                    <a:pt x="31060" y="18578"/>
                    <a:pt x="32404" y="18354"/>
                  </a:cubicBezTo>
                  <a:cubicBezTo>
                    <a:pt x="33951" y="18085"/>
                    <a:pt x="35362" y="17480"/>
                    <a:pt x="36909" y="17480"/>
                  </a:cubicBezTo>
                  <a:cubicBezTo>
                    <a:pt x="37110" y="17480"/>
                    <a:pt x="37245" y="17547"/>
                    <a:pt x="37446" y="17547"/>
                  </a:cubicBezTo>
                  <a:cubicBezTo>
                    <a:pt x="37599" y="17356"/>
                    <a:pt x="37730" y="17187"/>
                    <a:pt x="37852" y="17187"/>
                  </a:cubicBezTo>
                  <a:cubicBezTo>
                    <a:pt x="37944" y="17187"/>
                    <a:pt x="38032" y="17285"/>
                    <a:pt x="38119" y="17547"/>
                  </a:cubicBezTo>
                  <a:cubicBezTo>
                    <a:pt x="38261" y="17594"/>
                    <a:pt x="38438" y="17642"/>
                    <a:pt x="38600" y="17642"/>
                  </a:cubicBezTo>
                  <a:cubicBezTo>
                    <a:pt x="38667" y="17642"/>
                    <a:pt x="38732" y="17634"/>
                    <a:pt x="38791" y="17614"/>
                  </a:cubicBezTo>
                  <a:cubicBezTo>
                    <a:pt x="38851" y="17554"/>
                    <a:pt x="38898" y="17520"/>
                    <a:pt x="38932" y="17520"/>
                  </a:cubicBezTo>
                  <a:cubicBezTo>
                    <a:pt x="38972" y="17520"/>
                    <a:pt x="38993" y="17570"/>
                    <a:pt x="38993" y="17681"/>
                  </a:cubicBezTo>
                  <a:cubicBezTo>
                    <a:pt x="38724" y="17816"/>
                    <a:pt x="38791" y="18017"/>
                    <a:pt x="38858" y="18286"/>
                  </a:cubicBezTo>
                  <a:cubicBezTo>
                    <a:pt x="38993" y="18354"/>
                    <a:pt x="39127" y="18488"/>
                    <a:pt x="39329" y="18488"/>
                  </a:cubicBezTo>
                  <a:cubicBezTo>
                    <a:pt x="39467" y="18505"/>
                    <a:pt x="39604" y="18514"/>
                    <a:pt x="39741" y="18514"/>
                  </a:cubicBezTo>
                  <a:cubicBezTo>
                    <a:pt x="40675" y="18514"/>
                    <a:pt x="41575" y="18124"/>
                    <a:pt x="42220" y="17480"/>
                  </a:cubicBezTo>
                  <a:cubicBezTo>
                    <a:pt x="43026" y="16673"/>
                    <a:pt x="44035" y="16068"/>
                    <a:pt x="45110" y="15799"/>
                  </a:cubicBezTo>
                  <a:cubicBezTo>
                    <a:pt x="45514" y="15732"/>
                    <a:pt x="45850" y="15597"/>
                    <a:pt x="46119" y="15328"/>
                  </a:cubicBezTo>
                  <a:cubicBezTo>
                    <a:pt x="47195" y="14858"/>
                    <a:pt x="48136" y="14185"/>
                    <a:pt x="49010" y="13379"/>
                  </a:cubicBezTo>
                  <a:cubicBezTo>
                    <a:pt x="49279" y="12975"/>
                    <a:pt x="49816" y="12908"/>
                    <a:pt x="50153" y="12572"/>
                  </a:cubicBezTo>
                  <a:lnTo>
                    <a:pt x="50556" y="12101"/>
                  </a:lnTo>
                  <a:cubicBezTo>
                    <a:pt x="51295" y="10421"/>
                    <a:pt x="50825" y="8471"/>
                    <a:pt x="49480" y="7328"/>
                  </a:cubicBezTo>
                  <a:cubicBezTo>
                    <a:pt x="48808" y="6656"/>
                    <a:pt x="48539" y="5849"/>
                    <a:pt x="48539" y="4975"/>
                  </a:cubicBezTo>
                  <a:cubicBezTo>
                    <a:pt x="48539" y="4303"/>
                    <a:pt x="48539" y="3698"/>
                    <a:pt x="47934" y="3227"/>
                  </a:cubicBezTo>
                  <a:cubicBezTo>
                    <a:pt x="47531" y="3496"/>
                    <a:pt x="47396" y="4034"/>
                    <a:pt x="46858" y="4034"/>
                  </a:cubicBezTo>
                  <a:cubicBezTo>
                    <a:pt x="46656" y="3955"/>
                    <a:pt x="46470" y="3922"/>
                    <a:pt x="46297" y="3922"/>
                  </a:cubicBezTo>
                  <a:cubicBezTo>
                    <a:pt x="45438" y="3922"/>
                    <a:pt x="44897" y="4751"/>
                    <a:pt x="44169" y="4975"/>
                  </a:cubicBezTo>
                  <a:cubicBezTo>
                    <a:pt x="43833" y="5177"/>
                    <a:pt x="43497" y="5311"/>
                    <a:pt x="43161" y="5513"/>
                  </a:cubicBezTo>
                  <a:cubicBezTo>
                    <a:pt x="42018" y="6118"/>
                    <a:pt x="41144" y="7194"/>
                    <a:pt x="40001" y="7799"/>
                  </a:cubicBezTo>
                  <a:cubicBezTo>
                    <a:pt x="36438" y="10219"/>
                    <a:pt x="32270" y="10824"/>
                    <a:pt x="28236" y="11631"/>
                  </a:cubicBezTo>
                  <a:cubicBezTo>
                    <a:pt x="27631" y="11782"/>
                    <a:pt x="27025" y="11852"/>
                    <a:pt x="26425" y="11852"/>
                  </a:cubicBezTo>
                  <a:cubicBezTo>
                    <a:pt x="25694" y="11852"/>
                    <a:pt x="24972" y="11748"/>
                    <a:pt x="24270" y="11563"/>
                  </a:cubicBezTo>
                  <a:cubicBezTo>
                    <a:pt x="20303" y="10622"/>
                    <a:pt x="16270" y="9816"/>
                    <a:pt x="12707" y="7597"/>
                  </a:cubicBezTo>
                  <a:cubicBezTo>
                    <a:pt x="12102" y="7194"/>
                    <a:pt x="11362" y="6992"/>
                    <a:pt x="10690" y="6723"/>
                  </a:cubicBezTo>
                  <a:lnTo>
                    <a:pt x="10219" y="6521"/>
                  </a:lnTo>
                  <a:cubicBezTo>
                    <a:pt x="10018" y="6387"/>
                    <a:pt x="9749" y="6320"/>
                    <a:pt x="9547" y="6185"/>
                  </a:cubicBezTo>
                  <a:cubicBezTo>
                    <a:pt x="9278" y="5984"/>
                    <a:pt x="9009" y="5782"/>
                    <a:pt x="8740" y="5647"/>
                  </a:cubicBezTo>
                  <a:cubicBezTo>
                    <a:pt x="8135" y="5311"/>
                    <a:pt x="7463" y="5042"/>
                    <a:pt x="6925" y="4639"/>
                  </a:cubicBezTo>
                  <a:cubicBezTo>
                    <a:pt x="6454" y="4303"/>
                    <a:pt x="5917" y="4034"/>
                    <a:pt x="5379" y="3765"/>
                  </a:cubicBezTo>
                  <a:lnTo>
                    <a:pt x="4975" y="3563"/>
                  </a:lnTo>
                  <a:lnTo>
                    <a:pt x="4841" y="3429"/>
                  </a:lnTo>
                  <a:lnTo>
                    <a:pt x="4438" y="3160"/>
                  </a:lnTo>
                  <a:lnTo>
                    <a:pt x="4034" y="2958"/>
                  </a:lnTo>
                  <a:cubicBezTo>
                    <a:pt x="3833" y="2824"/>
                    <a:pt x="3564" y="2622"/>
                    <a:pt x="3362" y="2420"/>
                  </a:cubicBezTo>
                  <a:lnTo>
                    <a:pt x="3228" y="2286"/>
                  </a:lnTo>
                  <a:lnTo>
                    <a:pt x="2891" y="2017"/>
                  </a:lnTo>
                  <a:lnTo>
                    <a:pt x="2757" y="1883"/>
                  </a:lnTo>
                  <a:lnTo>
                    <a:pt x="2488" y="1614"/>
                  </a:lnTo>
                  <a:lnTo>
                    <a:pt x="2286" y="1412"/>
                  </a:lnTo>
                  <a:cubicBezTo>
                    <a:pt x="2219" y="1345"/>
                    <a:pt x="2085" y="1210"/>
                    <a:pt x="2017" y="1143"/>
                  </a:cubicBezTo>
                  <a:lnTo>
                    <a:pt x="1883" y="1009"/>
                  </a:lnTo>
                  <a:cubicBezTo>
                    <a:pt x="1749" y="874"/>
                    <a:pt x="1681" y="740"/>
                    <a:pt x="1547" y="673"/>
                  </a:cubicBezTo>
                  <a:lnTo>
                    <a:pt x="1412" y="471"/>
                  </a:lnTo>
                  <a:cubicBezTo>
                    <a:pt x="1278" y="404"/>
                    <a:pt x="1143" y="269"/>
                    <a:pt x="1076" y="202"/>
                  </a:cubicBezTo>
                  <a:lnTo>
                    <a:pt x="875" y="67"/>
                  </a:lnTo>
                  <a:cubicBezTo>
                    <a:pt x="673" y="0"/>
                    <a:pt x="538" y="0"/>
                    <a:pt x="40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2" name="Google Shape;19902;p25"/>
            <p:cNvSpPr/>
            <p:nvPr/>
          </p:nvSpPr>
          <p:spPr>
            <a:xfrm>
              <a:off x="3657875" y="2914200"/>
              <a:ext cx="412225" cy="2303650"/>
            </a:xfrm>
            <a:custGeom>
              <a:avLst/>
              <a:gdLst/>
              <a:ahLst/>
              <a:cxnLst/>
              <a:rect l="l" t="t" r="r" b="b"/>
              <a:pathLst>
                <a:path w="16489" h="92146" extrusionOk="0">
                  <a:moveTo>
                    <a:pt x="2244" y="1"/>
                  </a:moveTo>
                  <a:cubicBezTo>
                    <a:pt x="2152" y="1"/>
                    <a:pt x="2051" y="18"/>
                    <a:pt x="1950" y="51"/>
                  </a:cubicBezTo>
                  <a:cubicBezTo>
                    <a:pt x="1278" y="320"/>
                    <a:pt x="874" y="1060"/>
                    <a:pt x="1076" y="1732"/>
                  </a:cubicBezTo>
                  <a:cubicBezTo>
                    <a:pt x="1278" y="2606"/>
                    <a:pt x="1143" y="3480"/>
                    <a:pt x="605" y="4152"/>
                  </a:cubicBezTo>
                  <a:cubicBezTo>
                    <a:pt x="337" y="5362"/>
                    <a:pt x="202" y="6572"/>
                    <a:pt x="269" y="7783"/>
                  </a:cubicBezTo>
                  <a:cubicBezTo>
                    <a:pt x="0" y="12757"/>
                    <a:pt x="0" y="17800"/>
                    <a:pt x="269" y="22774"/>
                  </a:cubicBezTo>
                  <a:cubicBezTo>
                    <a:pt x="337" y="24590"/>
                    <a:pt x="202" y="26405"/>
                    <a:pt x="404" y="28220"/>
                  </a:cubicBezTo>
                  <a:cubicBezTo>
                    <a:pt x="1009" y="33800"/>
                    <a:pt x="942" y="39380"/>
                    <a:pt x="1950" y="44893"/>
                  </a:cubicBezTo>
                  <a:cubicBezTo>
                    <a:pt x="1614" y="45229"/>
                    <a:pt x="1614" y="45834"/>
                    <a:pt x="2017" y="46103"/>
                  </a:cubicBezTo>
                  <a:cubicBezTo>
                    <a:pt x="2622" y="46708"/>
                    <a:pt x="2353" y="47447"/>
                    <a:pt x="2353" y="48119"/>
                  </a:cubicBezTo>
                  <a:cubicBezTo>
                    <a:pt x="2286" y="48119"/>
                    <a:pt x="2286" y="48187"/>
                    <a:pt x="2219" y="48254"/>
                  </a:cubicBezTo>
                  <a:cubicBezTo>
                    <a:pt x="2219" y="48388"/>
                    <a:pt x="2286" y="48456"/>
                    <a:pt x="2353" y="48523"/>
                  </a:cubicBezTo>
                  <a:lnTo>
                    <a:pt x="2353" y="49330"/>
                  </a:lnTo>
                  <a:cubicBezTo>
                    <a:pt x="2757" y="50540"/>
                    <a:pt x="3026" y="51750"/>
                    <a:pt x="3093" y="53027"/>
                  </a:cubicBezTo>
                  <a:cubicBezTo>
                    <a:pt x="3698" y="57599"/>
                    <a:pt x="4236" y="62170"/>
                    <a:pt x="5648" y="66607"/>
                  </a:cubicBezTo>
                  <a:cubicBezTo>
                    <a:pt x="6185" y="67885"/>
                    <a:pt x="6454" y="69296"/>
                    <a:pt x="6454" y="70708"/>
                  </a:cubicBezTo>
                  <a:cubicBezTo>
                    <a:pt x="7059" y="72187"/>
                    <a:pt x="7395" y="73801"/>
                    <a:pt x="7530" y="75481"/>
                  </a:cubicBezTo>
                  <a:cubicBezTo>
                    <a:pt x="7866" y="75683"/>
                    <a:pt x="8269" y="75952"/>
                    <a:pt x="8202" y="76423"/>
                  </a:cubicBezTo>
                  <a:cubicBezTo>
                    <a:pt x="8269" y="77834"/>
                    <a:pt x="9076" y="79044"/>
                    <a:pt x="9143" y="80389"/>
                  </a:cubicBezTo>
                  <a:cubicBezTo>
                    <a:pt x="9480" y="80994"/>
                    <a:pt x="9681" y="81599"/>
                    <a:pt x="9883" y="82271"/>
                  </a:cubicBezTo>
                  <a:cubicBezTo>
                    <a:pt x="10690" y="84154"/>
                    <a:pt x="10555" y="86305"/>
                    <a:pt x="11564" y="88120"/>
                  </a:cubicBezTo>
                  <a:cubicBezTo>
                    <a:pt x="11698" y="88524"/>
                    <a:pt x="11765" y="88994"/>
                    <a:pt x="11832" y="89465"/>
                  </a:cubicBezTo>
                  <a:cubicBezTo>
                    <a:pt x="11832" y="91414"/>
                    <a:pt x="13311" y="91751"/>
                    <a:pt x="14723" y="92087"/>
                  </a:cubicBezTo>
                  <a:cubicBezTo>
                    <a:pt x="14912" y="92126"/>
                    <a:pt x="15084" y="92146"/>
                    <a:pt x="15240" y="92146"/>
                  </a:cubicBezTo>
                  <a:cubicBezTo>
                    <a:pt x="16140" y="92146"/>
                    <a:pt x="16489" y="91505"/>
                    <a:pt x="16202" y="90473"/>
                  </a:cubicBezTo>
                  <a:cubicBezTo>
                    <a:pt x="15933" y="89935"/>
                    <a:pt x="15732" y="89398"/>
                    <a:pt x="15597" y="88792"/>
                  </a:cubicBezTo>
                  <a:cubicBezTo>
                    <a:pt x="15328" y="86238"/>
                    <a:pt x="14118" y="83952"/>
                    <a:pt x="13177" y="81666"/>
                  </a:cubicBezTo>
                  <a:cubicBezTo>
                    <a:pt x="12841" y="80994"/>
                    <a:pt x="12706" y="80255"/>
                    <a:pt x="12370" y="79649"/>
                  </a:cubicBezTo>
                  <a:cubicBezTo>
                    <a:pt x="11765" y="77431"/>
                    <a:pt x="10891" y="75347"/>
                    <a:pt x="10690" y="73061"/>
                  </a:cubicBezTo>
                  <a:cubicBezTo>
                    <a:pt x="11093" y="72053"/>
                    <a:pt x="10421" y="71179"/>
                    <a:pt x="10353" y="70238"/>
                  </a:cubicBezTo>
                  <a:cubicBezTo>
                    <a:pt x="10085" y="69162"/>
                    <a:pt x="9816" y="68153"/>
                    <a:pt x="9480" y="67145"/>
                  </a:cubicBezTo>
                  <a:cubicBezTo>
                    <a:pt x="9345" y="66540"/>
                    <a:pt x="9076" y="66002"/>
                    <a:pt x="8807" y="65532"/>
                  </a:cubicBezTo>
                  <a:cubicBezTo>
                    <a:pt x="7933" y="63582"/>
                    <a:pt x="7395" y="61498"/>
                    <a:pt x="7127" y="59347"/>
                  </a:cubicBezTo>
                  <a:cubicBezTo>
                    <a:pt x="6656" y="55783"/>
                    <a:pt x="6118" y="52153"/>
                    <a:pt x="5580" y="48590"/>
                  </a:cubicBezTo>
                  <a:cubicBezTo>
                    <a:pt x="5177" y="46775"/>
                    <a:pt x="5110" y="44960"/>
                    <a:pt x="5446" y="43145"/>
                  </a:cubicBezTo>
                  <a:cubicBezTo>
                    <a:pt x="5446" y="42943"/>
                    <a:pt x="5446" y="42741"/>
                    <a:pt x="5379" y="42540"/>
                  </a:cubicBezTo>
                  <a:cubicBezTo>
                    <a:pt x="4908" y="40388"/>
                    <a:pt x="4706" y="38170"/>
                    <a:pt x="4841" y="35951"/>
                  </a:cubicBezTo>
                  <a:cubicBezTo>
                    <a:pt x="4975" y="34472"/>
                    <a:pt x="4841" y="32926"/>
                    <a:pt x="4370" y="31447"/>
                  </a:cubicBezTo>
                  <a:cubicBezTo>
                    <a:pt x="4303" y="31111"/>
                    <a:pt x="4169" y="30842"/>
                    <a:pt x="4034" y="30573"/>
                  </a:cubicBezTo>
                  <a:cubicBezTo>
                    <a:pt x="3967" y="30438"/>
                    <a:pt x="3900" y="30237"/>
                    <a:pt x="3765" y="30102"/>
                  </a:cubicBezTo>
                  <a:cubicBezTo>
                    <a:pt x="3631" y="28959"/>
                    <a:pt x="3563" y="27749"/>
                    <a:pt x="3698" y="26606"/>
                  </a:cubicBezTo>
                  <a:cubicBezTo>
                    <a:pt x="3698" y="26472"/>
                    <a:pt x="3698" y="26270"/>
                    <a:pt x="3698" y="26069"/>
                  </a:cubicBezTo>
                  <a:cubicBezTo>
                    <a:pt x="3698" y="25867"/>
                    <a:pt x="3631" y="25464"/>
                    <a:pt x="3563" y="25329"/>
                  </a:cubicBezTo>
                  <a:cubicBezTo>
                    <a:pt x="3496" y="25127"/>
                    <a:pt x="3496" y="24993"/>
                    <a:pt x="3496" y="24791"/>
                  </a:cubicBezTo>
                  <a:cubicBezTo>
                    <a:pt x="3429" y="23917"/>
                    <a:pt x="3026" y="23111"/>
                    <a:pt x="3295" y="22237"/>
                  </a:cubicBezTo>
                  <a:cubicBezTo>
                    <a:pt x="3496" y="21901"/>
                    <a:pt x="3698" y="21564"/>
                    <a:pt x="3832" y="21228"/>
                  </a:cubicBezTo>
                  <a:cubicBezTo>
                    <a:pt x="4101" y="20354"/>
                    <a:pt x="4101" y="19413"/>
                    <a:pt x="3832" y="18539"/>
                  </a:cubicBezTo>
                  <a:cubicBezTo>
                    <a:pt x="3362" y="16253"/>
                    <a:pt x="3362" y="13900"/>
                    <a:pt x="3765" y="11682"/>
                  </a:cubicBezTo>
                  <a:cubicBezTo>
                    <a:pt x="3429" y="10068"/>
                    <a:pt x="3026" y="8388"/>
                    <a:pt x="3563" y="6707"/>
                  </a:cubicBezTo>
                  <a:cubicBezTo>
                    <a:pt x="3563" y="5295"/>
                    <a:pt x="3429" y="3951"/>
                    <a:pt x="3160" y="2539"/>
                  </a:cubicBezTo>
                  <a:cubicBezTo>
                    <a:pt x="3093" y="1799"/>
                    <a:pt x="3698" y="589"/>
                    <a:pt x="2488" y="51"/>
                  </a:cubicBezTo>
                  <a:cubicBezTo>
                    <a:pt x="2421" y="18"/>
                    <a:pt x="2337" y="1"/>
                    <a:pt x="224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3" name="Google Shape;19903;p25"/>
            <p:cNvSpPr/>
            <p:nvPr/>
          </p:nvSpPr>
          <p:spPr>
            <a:xfrm>
              <a:off x="3880075" y="4477200"/>
              <a:ext cx="1261875" cy="404725"/>
            </a:xfrm>
            <a:custGeom>
              <a:avLst/>
              <a:gdLst/>
              <a:ahLst/>
              <a:cxnLst/>
              <a:rect l="l" t="t" r="r" b="b"/>
              <a:pathLst>
                <a:path w="50475" h="16189" extrusionOk="0">
                  <a:moveTo>
                    <a:pt x="49727" y="1"/>
                  </a:moveTo>
                  <a:cubicBezTo>
                    <a:pt x="49092" y="1"/>
                    <a:pt x="48612" y="674"/>
                    <a:pt x="48054" y="927"/>
                  </a:cubicBezTo>
                  <a:lnTo>
                    <a:pt x="47584" y="1196"/>
                  </a:lnTo>
                  <a:cubicBezTo>
                    <a:pt x="47382" y="1331"/>
                    <a:pt x="47180" y="1465"/>
                    <a:pt x="46911" y="1600"/>
                  </a:cubicBezTo>
                  <a:cubicBezTo>
                    <a:pt x="46777" y="1667"/>
                    <a:pt x="46643" y="1734"/>
                    <a:pt x="46508" y="1869"/>
                  </a:cubicBezTo>
                  <a:cubicBezTo>
                    <a:pt x="45365" y="2474"/>
                    <a:pt x="44424" y="3280"/>
                    <a:pt x="43281" y="3818"/>
                  </a:cubicBezTo>
                  <a:cubicBezTo>
                    <a:pt x="42743" y="4154"/>
                    <a:pt x="42205" y="4491"/>
                    <a:pt x="41668" y="4692"/>
                  </a:cubicBezTo>
                  <a:cubicBezTo>
                    <a:pt x="41466" y="4759"/>
                    <a:pt x="41332" y="4827"/>
                    <a:pt x="41197" y="4894"/>
                  </a:cubicBezTo>
                  <a:lnTo>
                    <a:pt x="40189" y="5297"/>
                  </a:lnTo>
                  <a:cubicBezTo>
                    <a:pt x="38844" y="5902"/>
                    <a:pt x="37500" y="6373"/>
                    <a:pt x="36088" y="6776"/>
                  </a:cubicBezTo>
                  <a:cubicBezTo>
                    <a:pt x="35281" y="7045"/>
                    <a:pt x="34474" y="7247"/>
                    <a:pt x="33600" y="7314"/>
                  </a:cubicBezTo>
                  <a:lnTo>
                    <a:pt x="33063" y="7314"/>
                  </a:lnTo>
                  <a:cubicBezTo>
                    <a:pt x="30037" y="7516"/>
                    <a:pt x="27012" y="8188"/>
                    <a:pt x="23987" y="8188"/>
                  </a:cubicBezTo>
                  <a:cubicBezTo>
                    <a:pt x="23751" y="8155"/>
                    <a:pt x="23516" y="8138"/>
                    <a:pt x="23281" y="8138"/>
                  </a:cubicBezTo>
                  <a:cubicBezTo>
                    <a:pt x="23046" y="8138"/>
                    <a:pt x="22810" y="8155"/>
                    <a:pt x="22575" y="8188"/>
                  </a:cubicBezTo>
                  <a:cubicBezTo>
                    <a:pt x="21317" y="8372"/>
                    <a:pt x="20069" y="8458"/>
                    <a:pt x="18831" y="8458"/>
                  </a:cubicBezTo>
                  <a:cubicBezTo>
                    <a:pt x="14645" y="8458"/>
                    <a:pt x="10570" y="7474"/>
                    <a:pt x="6575" y="5970"/>
                  </a:cubicBezTo>
                  <a:cubicBezTo>
                    <a:pt x="6306" y="5835"/>
                    <a:pt x="6037" y="5768"/>
                    <a:pt x="5768" y="5633"/>
                  </a:cubicBezTo>
                  <a:cubicBezTo>
                    <a:pt x="5634" y="5566"/>
                    <a:pt x="5432" y="5499"/>
                    <a:pt x="5297" y="5432"/>
                  </a:cubicBezTo>
                  <a:cubicBezTo>
                    <a:pt x="5029" y="5365"/>
                    <a:pt x="4760" y="5297"/>
                    <a:pt x="4558" y="5163"/>
                  </a:cubicBezTo>
                  <a:lnTo>
                    <a:pt x="4087" y="4961"/>
                  </a:lnTo>
                  <a:cubicBezTo>
                    <a:pt x="3751" y="4827"/>
                    <a:pt x="3482" y="4625"/>
                    <a:pt x="3146" y="4558"/>
                  </a:cubicBezTo>
                  <a:cubicBezTo>
                    <a:pt x="2407" y="4289"/>
                    <a:pt x="1869" y="4020"/>
                    <a:pt x="1129" y="3684"/>
                  </a:cubicBezTo>
                  <a:cubicBezTo>
                    <a:pt x="934" y="3619"/>
                    <a:pt x="762" y="3585"/>
                    <a:pt x="618" y="3585"/>
                  </a:cubicBezTo>
                  <a:cubicBezTo>
                    <a:pt x="170" y="3585"/>
                    <a:pt x="1" y="3912"/>
                    <a:pt x="255" y="4625"/>
                  </a:cubicBezTo>
                  <a:cubicBezTo>
                    <a:pt x="524" y="5633"/>
                    <a:pt x="793" y="6709"/>
                    <a:pt x="1129" y="7785"/>
                  </a:cubicBezTo>
                  <a:cubicBezTo>
                    <a:pt x="1600" y="8995"/>
                    <a:pt x="1936" y="10138"/>
                    <a:pt x="3550" y="10810"/>
                  </a:cubicBezTo>
                  <a:cubicBezTo>
                    <a:pt x="5163" y="11415"/>
                    <a:pt x="6844" y="11482"/>
                    <a:pt x="8457" y="12155"/>
                  </a:cubicBezTo>
                  <a:cubicBezTo>
                    <a:pt x="12087" y="13566"/>
                    <a:pt x="15785" y="14642"/>
                    <a:pt x="19550" y="15382"/>
                  </a:cubicBezTo>
                  <a:lnTo>
                    <a:pt x="20088" y="15382"/>
                  </a:lnTo>
                  <a:cubicBezTo>
                    <a:pt x="20267" y="15247"/>
                    <a:pt x="20431" y="15195"/>
                    <a:pt x="20586" y="15195"/>
                  </a:cubicBezTo>
                  <a:cubicBezTo>
                    <a:pt x="20894" y="15195"/>
                    <a:pt x="21163" y="15404"/>
                    <a:pt x="21432" y="15583"/>
                  </a:cubicBezTo>
                  <a:cubicBezTo>
                    <a:pt x="21567" y="15718"/>
                    <a:pt x="21768" y="15718"/>
                    <a:pt x="21903" y="15785"/>
                  </a:cubicBezTo>
                  <a:cubicBezTo>
                    <a:pt x="22022" y="15737"/>
                    <a:pt x="22141" y="15715"/>
                    <a:pt x="22257" y="15715"/>
                  </a:cubicBezTo>
                  <a:cubicBezTo>
                    <a:pt x="22469" y="15715"/>
                    <a:pt x="22670" y="15789"/>
                    <a:pt x="22844" y="15919"/>
                  </a:cubicBezTo>
                  <a:cubicBezTo>
                    <a:pt x="22844" y="15919"/>
                    <a:pt x="22978" y="15987"/>
                    <a:pt x="23046" y="15987"/>
                  </a:cubicBezTo>
                  <a:cubicBezTo>
                    <a:pt x="23180" y="16054"/>
                    <a:pt x="23314" y="16121"/>
                    <a:pt x="23449" y="16188"/>
                  </a:cubicBezTo>
                  <a:cubicBezTo>
                    <a:pt x="23718" y="16188"/>
                    <a:pt x="23987" y="16188"/>
                    <a:pt x="24188" y="16121"/>
                  </a:cubicBezTo>
                  <a:cubicBezTo>
                    <a:pt x="24473" y="15893"/>
                    <a:pt x="24710" y="15472"/>
                    <a:pt x="25144" y="15472"/>
                  </a:cubicBezTo>
                  <a:cubicBezTo>
                    <a:pt x="25222" y="15472"/>
                    <a:pt x="25306" y="15485"/>
                    <a:pt x="25399" y="15516"/>
                  </a:cubicBezTo>
                  <a:lnTo>
                    <a:pt x="25600" y="15583"/>
                  </a:lnTo>
                  <a:lnTo>
                    <a:pt x="26004" y="15852"/>
                  </a:lnTo>
                  <a:lnTo>
                    <a:pt x="26205" y="15987"/>
                  </a:lnTo>
                  <a:cubicBezTo>
                    <a:pt x="26340" y="16054"/>
                    <a:pt x="26541" y="16121"/>
                    <a:pt x="26676" y="16188"/>
                  </a:cubicBezTo>
                  <a:cubicBezTo>
                    <a:pt x="26878" y="16121"/>
                    <a:pt x="27012" y="16054"/>
                    <a:pt x="27146" y="15852"/>
                  </a:cubicBezTo>
                  <a:cubicBezTo>
                    <a:pt x="26883" y="15176"/>
                    <a:pt x="27083" y="15066"/>
                    <a:pt x="27380" y="15066"/>
                  </a:cubicBezTo>
                  <a:cubicBezTo>
                    <a:pt x="27522" y="15066"/>
                    <a:pt x="27686" y="15091"/>
                    <a:pt x="27832" y="15091"/>
                  </a:cubicBezTo>
                  <a:cubicBezTo>
                    <a:pt x="27929" y="15091"/>
                    <a:pt x="28017" y="15081"/>
                    <a:pt x="28088" y="15045"/>
                  </a:cubicBezTo>
                  <a:lnTo>
                    <a:pt x="28894" y="14844"/>
                  </a:lnTo>
                  <a:cubicBezTo>
                    <a:pt x="29383" y="14681"/>
                    <a:pt x="29896" y="14592"/>
                    <a:pt x="30404" y="14592"/>
                  </a:cubicBezTo>
                  <a:cubicBezTo>
                    <a:pt x="30735" y="14592"/>
                    <a:pt x="31064" y="14630"/>
                    <a:pt x="31382" y="14709"/>
                  </a:cubicBezTo>
                  <a:cubicBezTo>
                    <a:pt x="31987" y="14575"/>
                    <a:pt x="32659" y="14575"/>
                    <a:pt x="33264" y="14575"/>
                  </a:cubicBezTo>
                  <a:cubicBezTo>
                    <a:pt x="34474" y="13970"/>
                    <a:pt x="35752" y="13499"/>
                    <a:pt x="37029" y="13163"/>
                  </a:cubicBezTo>
                  <a:cubicBezTo>
                    <a:pt x="39718" y="12020"/>
                    <a:pt x="42138" y="10339"/>
                    <a:pt x="44222" y="8255"/>
                  </a:cubicBezTo>
                  <a:cubicBezTo>
                    <a:pt x="44357" y="8188"/>
                    <a:pt x="44491" y="8054"/>
                    <a:pt x="44626" y="7852"/>
                  </a:cubicBezTo>
                  <a:cubicBezTo>
                    <a:pt x="44962" y="7583"/>
                    <a:pt x="45096" y="7045"/>
                    <a:pt x="45500" y="6776"/>
                  </a:cubicBezTo>
                  <a:cubicBezTo>
                    <a:pt x="47382" y="5096"/>
                    <a:pt x="48996" y="3213"/>
                    <a:pt x="50340" y="1129"/>
                  </a:cubicBezTo>
                  <a:cubicBezTo>
                    <a:pt x="50475" y="860"/>
                    <a:pt x="50475" y="524"/>
                    <a:pt x="50407" y="255"/>
                  </a:cubicBezTo>
                  <a:cubicBezTo>
                    <a:pt x="50159" y="73"/>
                    <a:pt x="49935" y="1"/>
                    <a:pt x="49727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4" name="Google Shape;19904;p25"/>
            <p:cNvSpPr/>
            <p:nvPr/>
          </p:nvSpPr>
          <p:spPr>
            <a:xfrm>
              <a:off x="4101575" y="1374275"/>
              <a:ext cx="514325" cy="465575"/>
            </a:xfrm>
            <a:custGeom>
              <a:avLst/>
              <a:gdLst/>
              <a:ahLst/>
              <a:cxnLst/>
              <a:rect l="l" t="t" r="r" b="b"/>
              <a:pathLst>
                <a:path w="20573" h="18623" extrusionOk="0">
                  <a:moveTo>
                    <a:pt x="7193" y="8575"/>
                  </a:moveTo>
                  <a:cubicBezTo>
                    <a:pt x="7257" y="8662"/>
                    <a:pt x="7297" y="8764"/>
                    <a:pt x="7261" y="8942"/>
                  </a:cubicBezTo>
                  <a:cubicBezTo>
                    <a:pt x="7219" y="8814"/>
                    <a:pt x="7230" y="8686"/>
                    <a:pt x="7193" y="8575"/>
                  </a:cubicBezTo>
                  <a:close/>
                  <a:moveTo>
                    <a:pt x="3698" y="0"/>
                  </a:moveTo>
                  <a:cubicBezTo>
                    <a:pt x="3471" y="341"/>
                    <a:pt x="3244" y="511"/>
                    <a:pt x="2934" y="511"/>
                  </a:cubicBezTo>
                  <a:cubicBezTo>
                    <a:pt x="2692" y="511"/>
                    <a:pt x="2400" y="408"/>
                    <a:pt x="2017" y="202"/>
                  </a:cubicBezTo>
                  <a:cubicBezTo>
                    <a:pt x="1875" y="154"/>
                    <a:pt x="1732" y="107"/>
                    <a:pt x="1590" y="107"/>
                  </a:cubicBezTo>
                  <a:cubicBezTo>
                    <a:pt x="1530" y="107"/>
                    <a:pt x="1471" y="115"/>
                    <a:pt x="1412" y="135"/>
                  </a:cubicBezTo>
                  <a:cubicBezTo>
                    <a:pt x="606" y="336"/>
                    <a:pt x="1" y="1076"/>
                    <a:pt x="68" y="1950"/>
                  </a:cubicBezTo>
                  <a:cubicBezTo>
                    <a:pt x="68" y="2757"/>
                    <a:pt x="1278" y="2958"/>
                    <a:pt x="1278" y="3294"/>
                  </a:cubicBezTo>
                  <a:cubicBezTo>
                    <a:pt x="1211" y="4437"/>
                    <a:pt x="2152" y="5446"/>
                    <a:pt x="3295" y="5446"/>
                  </a:cubicBezTo>
                  <a:cubicBezTo>
                    <a:pt x="4438" y="5580"/>
                    <a:pt x="4438" y="5984"/>
                    <a:pt x="4438" y="6925"/>
                  </a:cubicBezTo>
                  <a:cubicBezTo>
                    <a:pt x="4396" y="7342"/>
                    <a:pt x="4509" y="7759"/>
                    <a:pt x="4762" y="7759"/>
                  </a:cubicBezTo>
                  <a:cubicBezTo>
                    <a:pt x="4917" y="7759"/>
                    <a:pt x="5123" y="7602"/>
                    <a:pt x="5379" y="7194"/>
                  </a:cubicBezTo>
                  <a:cubicBezTo>
                    <a:pt x="5513" y="7126"/>
                    <a:pt x="5312" y="6857"/>
                    <a:pt x="5513" y="6857"/>
                  </a:cubicBezTo>
                  <a:cubicBezTo>
                    <a:pt x="5446" y="6992"/>
                    <a:pt x="5446" y="7194"/>
                    <a:pt x="5513" y="7328"/>
                  </a:cubicBezTo>
                  <a:cubicBezTo>
                    <a:pt x="5666" y="7426"/>
                    <a:pt x="5797" y="7465"/>
                    <a:pt x="5910" y="7465"/>
                  </a:cubicBezTo>
                  <a:cubicBezTo>
                    <a:pt x="6345" y="7465"/>
                    <a:pt x="6538" y="6883"/>
                    <a:pt x="6858" y="6723"/>
                  </a:cubicBezTo>
                  <a:lnTo>
                    <a:pt x="6858" y="6723"/>
                  </a:lnTo>
                  <a:cubicBezTo>
                    <a:pt x="7227" y="7216"/>
                    <a:pt x="6863" y="7709"/>
                    <a:pt x="6955" y="8202"/>
                  </a:cubicBezTo>
                  <a:lnTo>
                    <a:pt x="6955" y="8202"/>
                  </a:lnTo>
                  <a:cubicBezTo>
                    <a:pt x="6771" y="7820"/>
                    <a:pt x="6637" y="7457"/>
                    <a:pt x="6105" y="7457"/>
                  </a:cubicBezTo>
                  <a:cubicBezTo>
                    <a:pt x="6066" y="7457"/>
                    <a:pt x="6026" y="7459"/>
                    <a:pt x="5984" y="7463"/>
                  </a:cubicBezTo>
                  <a:cubicBezTo>
                    <a:pt x="5513" y="7530"/>
                    <a:pt x="5110" y="7933"/>
                    <a:pt x="5110" y="8404"/>
                  </a:cubicBezTo>
                  <a:cubicBezTo>
                    <a:pt x="4975" y="9210"/>
                    <a:pt x="5312" y="10084"/>
                    <a:pt x="5984" y="10555"/>
                  </a:cubicBezTo>
                  <a:cubicBezTo>
                    <a:pt x="5991" y="10559"/>
                    <a:pt x="6000" y="10560"/>
                    <a:pt x="6010" y="10560"/>
                  </a:cubicBezTo>
                  <a:cubicBezTo>
                    <a:pt x="6104" y="10560"/>
                    <a:pt x="6302" y="10413"/>
                    <a:pt x="6411" y="10413"/>
                  </a:cubicBezTo>
                  <a:cubicBezTo>
                    <a:pt x="6502" y="10413"/>
                    <a:pt x="6532" y="10516"/>
                    <a:pt x="6387" y="10891"/>
                  </a:cubicBezTo>
                  <a:cubicBezTo>
                    <a:pt x="6051" y="11765"/>
                    <a:pt x="6791" y="12303"/>
                    <a:pt x="7597" y="12303"/>
                  </a:cubicBezTo>
                  <a:cubicBezTo>
                    <a:pt x="7646" y="12298"/>
                    <a:pt x="7695" y="12296"/>
                    <a:pt x="7743" y="12296"/>
                  </a:cubicBezTo>
                  <a:cubicBezTo>
                    <a:pt x="8356" y="12296"/>
                    <a:pt x="8899" y="12683"/>
                    <a:pt x="9211" y="13244"/>
                  </a:cubicBezTo>
                  <a:cubicBezTo>
                    <a:pt x="9501" y="13534"/>
                    <a:pt x="9790" y="14024"/>
                    <a:pt x="10123" y="14024"/>
                  </a:cubicBezTo>
                  <a:cubicBezTo>
                    <a:pt x="10177" y="14024"/>
                    <a:pt x="10231" y="14011"/>
                    <a:pt x="10286" y="13984"/>
                  </a:cubicBezTo>
                  <a:cubicBezTo>
                    <a:pt x="10500" y="13889"/>
                    <a:pt x="10687" y="13848"/>
                    <a:pt x="10849" y="13848"/>
                  </a:cubicBezTo>
                  <a:cubicBezTo>
                    <a:pt x="11607" y="13848"/>
                    <a:pt x="11844" y="14727"/>
                    <a:pt x="11900" y="15059"/>
                  </a:cubicBezTo>
                  <a:cubicBezTo>
                    <a:pt x="12169" y="16673"/>
                    <a:pt x="13446" y="17480"/>
                    <a:pt x="14253" y="18622"/>
                  </a:cubicBezTo>
                  <a:cubicBezTo>
                    <a:pt x="15597" y="18622"/>
                    <a:pt x="15799" y="17278"/>
                    <a:pt x="16539" y="16538"/>
                  </a:cubicBezTo>
                  <a:cubicBezTo>
                    <a:pt x="16673" y="16404"/>
                    <a:pt x="16740" y="16269"/>
                    <a:pt x="16875" y="16135"/>
                  </a:cubicBezTo>
                  <a:cubicBezTo>
                    <a:pt x="17144" y="15597"/>
                    <a:pt x="17547" y="15127"/>
                    <a:pt x="17950" y="14656"/>
                  </a:cubicBezTo>
                  <a:cubicBezTo>
                    <a:pt x="18623" y="13648"/>
                    <a:pt x="20034" y="13311"/>
                    <a:pt x="20572" y="12168"/>
                  </a:cubicBezTo>
                  <a:lnTo>
                    <a:pt x="20371" y="11698"/>
                  </a:lnTo>
                  <a:cubicBezTo>
                    <a:pt x="20169" y="11631"/>
                    <a:pt x="20034" y="11496"/>
                    <a:pt x="19833" y="11429"/>
                  </a:cubicBezTo>
                  <a:cubicBezTo>
                    <a:pt x="18690" y="9681"/>
                    <a:pt x="17547" y="7866"/>
                    <a:pt x="16471" y="5984"/>
                  </a:cubicBezTo>
                  <a:lnTo>
                    <a:pt x="16471" y="6051"/>
                  </a:lnTo>
                  <a:cubicBezTo>
                    <a:pt x="16074" y="5703"/>
                    <a:pt x="15713" y="5566"/>
                    <a:pt x="15372" y="5566"/>
                  </a:cubicBezTo>
                  <a:cubicBezTo>
                    <a:pt x="14790" y="5566"/>
                    <a:pt x="14266" y="5963"/>
                    <a:pt x="13715" y="6387"/>
                  </a:cubicBezTo>
                  <a:cubicBezTo>
                    <a:pt x="13555" y="6493"/>
                    <a:pt x="13648" y="7063"/>
                    <a:pt x="13461" y="7063"/>
                  </a:cubicBezTo>
                  <a:cubicBezTo>
                    <a:pt x="13412" y="7063"/>
                    <a:pt x="13343" y="7023"/>
                    <a:pt x="13244" y="6925"/>
                  </a:cubicBezTo>
                  <a:cubicBezTo>
                    <a:pt x="12707" y="6454"/>
                    <a:pt x="11429" y="6656"/>
                    <a:pt x="11765" y="5513"/>
                  </a:cubicBezTo>
                  <a:cubicBezTo>
                    <a:pt x="11786" y="5430"/>
                    <a:pt x="11820" y="5398"/>
                    <a:pt x="11861" y="5398"/>
                  </a:cubicBezTo>
                  <a:cubicBezTo>
                    <a:pt x="11951" y="5398"/>
                    <a:pt x="12076" y="5555"/>
                    <a:pt x="12169" y="5647"/>
                  </a:cubicBezTo>
                  <a:cubicBezTo>
                    <a:pt x="12236" y="5782"/>
                    <a:pt x="12370" y="5916"/>
                    <a:pt x="12572" y="5916"/>
                  </a:cubicBezTo>
                  <a:cubicBezTo>
                    <a:pt x="13244" y="5916"/>
                    <a:pt x="13849" y="5580"/>
                    <a:pt x="14320" y="5110"/>
                  </a:cubicBezTo>
                  <a:cubicBezTo>
                    <a:pt x="14454" y="4975"/>
                    <a:pt x="14522" y="4773"/>
                    <a:pt x="14522" y="4572"/>
                  </a:cubicBezTo>
                  <a:cubicBezTo>
                    <a:pt x="14791" y="2958"/>
                    <a:pt x="13110" y="2555"/>
                    <a:pt x="12707" y="1278"/>
                  </a:cubicBezTo>
                  <a:cubicBezTo>
                    <a:pt x="12613" y="1090"/>
                    <a:pt x="12437" y="1001"/>
                    <a:pt x="12237" y="1001"/>
                  </a:cubicBezTo>
                  <a:cubicBezTo>
                    <a:pt x="11863" y="1001"/>
                    <a:pt x="11403" y="1313"/>
                    <a:pt x="11228" y="1883"/>
                  </a:cubicBezTo>
                  <a:cubicBezTo>
                    <a:pt x="10959" y="2488"/>
                    <a:pt x="10959" y="3294"/>
                    <a:pt x="10152" y="3563"/>
                  </a:cubicBezTo>
                  <a:cubicBezTo>
                    <a:pt x="9998" y="3317"/>
                    <a:pt x="10041" y="3268"/>
                    <a:pt x="10134" y="3268"/>
                  </a:cubicBezTo>
                  <a:cubicBezTo>
                    <a:pt x="10195" y="3268"/>
                    <a:pt x="10276" y="3289"/>
                    <a:pt x="10337" y="3289"/>
                  </a:cubicBezTo>
                  <a:cubicBezTo>
                    <a:pt x="10386" y="3289"/>
                    <a:pt x="10421" y="3276"/>
                    <a:pt x="10421" y="3227"/>
                  </a:cubicBezTo>
                  <a:cubicBezTo>
                    <a:pt x="10891" y="2891"/>
                    <a:pt x="10891" y="2488"/>
                    <a:pt x="10354" y="2151"/>
                  </a:cubicBezTo>
                  <a:cubicBezTo>
                    <a:pt x="9883" y="1950"/>
                    <a:pt x="9480" y="1546"/>
                    <a:pt x="9345" y="1009"/>
                  </a:cubicBezTo>
                  <a:cubicBezTo>
                    <a:pt x="9225" y="530"/>
                    <a:pt x="9058" y="312"/>
                    <a:pt x="8788" y="312"/>
                  </a:cubicBezTo>
                  <a:cubicBezTo>
                    <a:pt x="8602" y="312"/>
                    <a:pt x="8368" y="414"/>
                    <a:pt x="8068" y="605"/>
                  </a:cubicBezTo>
                  <a:cubicBezTo>
                    <a:pt x="7381" y="1083"/>
                    <a:pt x="6693" y="1349"/>
                    <a:pt x="6030" y="1349"/>
                  </a:cubicBezTo>
                  <a:cubicBezTo>
                    <a:pt x="5200" y="1349"/>
                    <a:pt x="4408" y="934"/>
                    <a:pt x="3698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5" name="Google Shape;19905;p25"/>
            <p:cNvSpPr/>
            <p:nvPr/>
          </p:nvSpPr>
          <p:spPr>
            <a:xfrm>
              <a:off x="4194025" y="1120175"/>
              <a:ext cx="322700" cy="447450"/>
            </a:xfrm>
            <a:custGeom>
              <a:avLst/>
              <a:gdLst/>
              <a:ahLst/>
              <a:cxnLst/>
              <a:rect l="l" t="t" r="r" b="b"/>
              <a:pathLst>
                <a:path w="12908" h="17898" extrusionOk="0">
                  <a:moveTo>
                    <a:pt x="6319" y="13391"/>
                  </a:moveTo>
                  <a:lnTo>
                    <a:pt x="6252" y="13458"/>
                  </a:lnTo>
                  <a:cubicBezTo>
                    <a:pt x="6275" y="13447"/>
                    <a:pt x="6299" y="13433"/>
                    <a:pt x="6323" y="13418"/>
                  </a:cubicBezTo>
                  <a:lnTo>
                    <a:pt x="6323" y="13418"/>
                  </a:lnTo>
                  <a:cubicBezTo>
                    <a:pt x="6322" y="13409"/>
                    <a:pt x="6321" y="13400"/>
                    <a:pt x="6319" y="13391"/>
                  </a:cubicBezTo>
                  <a:close/>
                  <a:moveTo>
                    <a:pt x="4175" y="1"/>
                  </a:moveTo>
                  <a:cubicBezTo>
                    <a:pt x="3603" y="1"/>
                    <a:pt x="3519" y="639"/>
                    <a:pt x="3294" y="1088"/>
                  </a:cubicBezTo>
                  <a:cubicBezTo>
                    <a:pt x="3093" y="1626"/>
                    <a:pt x="2824" y="2164"/>
                    <a:pt x="2555" y="2702"/>
                  </a:cubicBezTo>
                  <a:cubicBezTo>
                    <a:pt x="2420" y="2836"/>
                    <a:pt x="2353" y="2971"/>
                    <a:pt x="2286" y="3105"/>
                  </a:cubicBezTo>
                  <a:cubicBezTo>
                    <a:pt x="1950" y="3576"/>
                    <a:pt x="1614" y="4046"/>
                    <a:pt x="1210" y="4517"/>
                  </a:cubicBezTo>
                  <a:cubicBezTo>
                    <a:pt x="1143" y="4651"/>
                    <a:pt x="1076" y="4786"/>
                    <a:pt x="1008" y="4988"/>
                  </a:cubicBezTo>
                  <a:cubicBezTo>
                    <a:pt x="605" y="5660"/>
                    <a:pt x="269" y="6399"/>
                    <a:pt x="67" y="7206"/>
                  </a:cubicBezTo>
                  <a:cubicBezTo>
                    <a:pt x="0" y="7341"/>
                    <a:pt x="0" y="7542"/>
                    <a:pt x="67" y="7744"/>
                  </a:cubicBezTo>
                  <a:cubicBezTo>
                    <a:pt x="202" y="8483"/>
                    <a:pt x="538" y="9156"/>
                    <a:pt x="1008" y="9828"/>
                  </a:cubicBezTo>
                  <a:cubicBezTo>
                    <a:pt x="1120" y="10023"/>
                    <a:pt x="1070" y="10068"/>
                    <a:pt x="958" y="10068"/>
                  </a:cubicBezTo>
                  <a:cubicBezTo>
                    <a:pt x="863" y="10068"/>
                    <a:pt x="724" y="10036"/>
                    <a:pt x="603" y="10036"/>
                  </a:cubicBezTo>
                  <a:cubicBezTo>
                    <a:pt x="523" y="10036"/>
                    <a:pt x="450" y="10050"/>
                    <a:pt x="403" y="10097"/>
                  </a:cubicBezTo>
                  <a:lnTo>
                    <a:pt x="202" y="10231"/>
                  </a:lnTo>
                  <a:cubicBezTo>
                    <a:pt x="269" y="11105"/>
                    <a:pt x="1076" y="11576"/>
                    <a:pt x="1143" y="12584"/>
                  </a:cubicBezTo>
                  <a:cubicBezTo>
                    <a:pt x="1611" y="12077"/>
                    <a:pt x="2057" y="11955"/>
                    <a:pt x="2520" y="11955"/>
                  </a:cubicBezTo>
                  <a:cubicBezTo>
                    <a:pt x="2854" y="11955"/>
                    <a:pt x="3197" y="12018"/>
                    <a:pt x="3563" y="12047"/>
                  </a:cubicBezTo>
                  <a:cubicBezTo>
                    <a:pt x="3496" y="10904"/>
                    <a:pt x="5042" y="11845"/>
                    <a:pt x="5109" y="10635"/>
                  </a:cubicBezTo>
                  <a:cubicBezTo>
                    <a:pt x="5177" y="11845"/>
                    <a:pt x="5446" y="12652"/>
                    <a:pt x="6723" y="12786"/>
                  </a:cubicBezTo>
                  <a:cubicBezTo>
                    <a:pt x="6907" y="12848"/>
                    <a:pt x="6585" y="13247"/>
                    <a:pt x="6323" y="13418"/>
                  </a:cubicBezTo>
                  <a:lnTo>
                    <a:pt x="6323" y="13418"/>
                  </a:lnTo>
                  <a:cubicBezTo>
                    <a:pt x="6377" y="13879"/>
                    <a:pt x="6127" y="14341"/>
                    <a:pt x="6588" y="14803"/>
                  </a:cubicBezTo>
                  <a:cubicBezTo>
                    <a:pt x="7193" y="13660"/>
                    <a:pt x="8135" y="12719"/>
                    <a:pt x="8269" y="11442"/>
                  </a:cubicBezTo>
                  <a:cubicBezTo>
                    <a:pt x="9412" y="11710"/>
                    <a:pt x="9815" y="12114"/>
                    <a:pt x="8538" y="12921"/>
                  </a:cubicBezTo>
                  <a:cubicBezTo>
                    <a:pt x="9950" y="13055"/>
                    <a:pt x="10689" y="13727"/>
                    <a:pt x="10756" y="15005"/>
                  </a:cubicBezTo>
                  <a:cubicBezTo>
                    <a:pt x="9978" y="15005"/>
                    <a:pt x="9637" y="15882"/>
                    <a:pt x="8828" y="15882"/>
                  </a:cubicBezTo>
                  <a:cubicBezTo>
                    <a:pt x="8799" y="15882"/>
                    <a:pt x="8770" y="15881"/>
                    <a:pt x="8740" y="15879"/>
                  </a:cubicBezTo>
                  <a:cubicBezTo>
                    <a:pt x="8605" y="15542"/>
                    <a:pt x="9210" y="14870"/>
                    <a:pt x="8538" y="14668"/>
                  </a:cubicBezTo>
                  <a:cubicBezTo>
                    <a:pt x="8438" y="14639"/>
                    <a:pt x="8350" y="14625"/>
                    <a:pt x="8273" y="14625"/>
                  </a:cubicBezTo>
                  <a:cubicBezTo>
                    <a:pt x="7827" y="14625"/>
                    <a:pt x="7721" y="15074"/>
                    <a:pt x="7664" y="15475"/>
                  </a:cubicBezTo>
                  <a:cubicBezTo>
                    <a:pt x="7664" y="15879"/>
                    <a:pt x="7193" y="16215"/>
                    <a:pt x="7395" y="16887"/>
                  </a:cubicBezTo>
                  <a:cubicBezTo>
                    <a:pt x="7642" y="16726"/>
                    <a:pt x="7855" y="16661"/>
                    <a:pt x="8045" y="16661"/>
                  </a:cubicBezTo>
                  <a:cubicBezTo>
                    <a:pt x="8873" y="16661"/>
                    <a:pt x="9269" y="17897"/>
                    <a:pt x="10161" y="17897"/>
                  </a:cubicBezTo>
                  <a:cubicBezTo>
                    <a:pt x="10180" y="17897"/>
                    <a:pt x="10199" y="17897"/>
                    <a:pt x="10219" y="17895"/>
                  </a:cubicBezTo>
                  <a:cubicBezTo>
                    <a:pt x="10498" y="16611"/>
                    <a:pt x="10870" y="16162"/>
                    <a:pt x="12066" y="16162"/>
                  </a:cubicBezTo>
                  <a:cubicBezTo>
                    <a:pt x="12310" y="16162"/>
                    <a:pt x="12589" y="16181"/>
                    <a:pt x="12908" y="16215"/>
                  </a:cubicBezTo>
                  <a:cubicBezTo>
                    <a:pt x="12706" y="15542"/>
                    <a:pt x="12370" y="15005"/>
                    <a:pt x="12034" y="14400"/>
                  </a:cubicBezTo>
                  <a:cubicBezTo>
                    <a:pt x="11025" y="12853"/>
                    <a:pt x="10151" y="11240"/>
                    <a:pt x="9546" y="9492"/>
                  </a:cubicBezTo>
                  <a:cubicBezTo>
                    <a:pt x="8740" y="7811"/>
                    <a:pt x="7866" y="6198"/>
                    <a:pt x="6857" y="4719"/>
                  </a:cubicBezTo>
                  <a:cubicBezTo>
                    <a:pt x="5983" y="3240"/>
                    <a:pt x="5177" y="1693"/>
                    <a:pt x="4572" y="80"/>
                  </a:cubicBezTo>
                  <a:cubicBezTo>
                    <a:pt x="4418" y="25"/>
                    <a:pt x="4287" y="1"/>
                    <a:pt x="4175" y="1"/>
                  </a:cubicBezTo>
                  <a:close/>
                </a:path>
              </a:pathLst>
            </a:custGeom>
            <a:solidFill>
              <a:srgbClr val="1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6" name="Google Shape;19906;p25"/>
            <p:cNvSpPr/>
            <p:nvPr/>
          </p:nvSpPr>
          <p:spPr>
            <a:xfrm>
              <a:off x="3886450" y="546825"/>
              <a:ext cx="235325" cy="475650"/>
            </a:xfrm>
            <a:custGeom>
              <a:avLst/>
              <a:gdLst/>
              <a:ahLst/>
              <a:cxnLst/>
              <a:rect l="l" t="t" r="r" b="b"/>
              <a:pathLst>
                <a:path w="9413" h="19026" extrusionOk="0">
                  <a:moveTo>
                    <a:pt x="5111" y="1"/>
                  </a:moveTo>
                  <a:cubicBezTo>
                    <a:pt x="4595" y="1"/>
                    <a:pt x="4409" y="468"/>
                    <a:pt x="4168" y="829"/>
                  </a:cubicBezTo>
                  <a:cubicBezTo>
                    <a:pt x="3362" y="2106"/>
                    <a:pt x="3631" y="3518"/>
                    <a:pt x="3496" y="4862"/>
                  </a:cubicBezTo>
                  <a:cubicBezTo>
                    <a:pt x="3429" y="5064"/>
                    <a:pt x="3429" y="5266"/>
                    <a:pt x="3429" y="5467"/>
                  </a:cubicBezTo>
                  <a:cubicBezTo>
                    <a:pt x="3429" y="5804"/>
                    <a:pt x="3429" y="6140"/>
                    <a:pt x="3295" y="6543"/>
                  </a:cubicBezTo>
                  <a:cubicBezTo>
                    <a:pt x="2891" y="7619"/>
                    <a:pt x="2824" y="8829"/>
                    <a:pt x="2421" y="9905"/>
                  </a:cubicBezTo>
                  <a:cubicBezTo>
                    <a:pt x="1883" y="11854"/>
                    <a:pt x="1278" y="13804"/>
                    <a:pt x="874" y="15753"/>
                  </a:cubicBezTo>
                  <a:cubicBezTo>
                    <a:pt x="874" y="15888"/>
                    <a:pt x="807" y="16022"/>
                    <a:pt x="807" y="16157"/>
                  </a:cubicBezTo>
                  <a:cubicBezTo>
                    <a:pt x="874" y="17098"/>
                    <a:pt x="0" y="18375"/>
                    <a:pt x="942" y="18913"/>
                  </a:cubicBezTo>
                  <a:cubicBezTo>
                    <a:pt x="1078" y="18991"/>
                    <a:pt x="1205" y="19025"/>
                    <a:pt x="1324" y="19025"/>
                  </a:cubicBezTo>
                  <a:cubicBezTo>
                    <a:pt x="2028" y="19025"/>
                    <a:pt x="2480" y="17836"/>
                    <a:pt x="3227" y="17434"/>
                  </a:cubicBezTo>
                  <a:cubicBezTo>
                    <a:pt x="3631" y="17031"/>
                    <a:pt x="3967" y="16627"/>
                    <a:pt x="4236" y="16089"/>
                  </a:cubicBezTo>
                  <a:cubicBezTo>
                    <a:pt x="4437" y="15888"/>
                    <a:pt x="4572" y="15686"/>
                    <a:pt x="4706" y="15484"/>
                  </a:cubicBezTo>
                  <a:cubicBezTo>
                    <a:pt x="4975" y="15014"/>
                    <a:pt x="5311" y="14610"/>
                    <a:pt x="5580" y="14140"/>
                  </a:cubicBezTo>
                  <a:cubicBezTo>
                    <a:pt x="6185" y="12997"/>
                    <a:pt x="6858" y="11921"/>
                    <a:pt x="7664" y="10980"/>
                  </a:cubicBezTo>
                  <a:cubicBezTo>
                    <a:pt x="8269" y="10173"/>
                    <a:pt x="9412" y="9770"/>
                    <a:pt x="9412" y="8627"/>
                  </a:cubicBezTo>
                  <a:cubicBezTo>
                    <a:pt x="9009" y="7888"/>
                    <a:pt x="8606" y="7215"/>
                    <a:pt x="8269" y="6543"/>
                  </a:cubicBezTo>
                  <a:cubicBezTo>
                    <a:pt x="7328" y="4661"/>
                    <a:pt x="6723" y="2644"/>
                    <a:pt x="5648" y="896"/>
                  </a:cubicBezTo>
                  <a:cubicBezTo>
                    <a:pt x="5379" y="694"/>
                    <a:pt x="5513" y="291"/>
                    <a:pt x="5311" y="22"/>
                  </a:cubicBezTo>
                  <a:cubicBezTo>
                    <a:pt x="5240" y="8"/>
                    <a:pt x="5173" y="1"/>
                    <a:pt x="5111" y="1"/>
                  </a:cubicBezTo>
                  <a:close/>
                </a:path>
              </a:pathLst>
            </a:custGeom>
            <a:solidFill>
              <a:srgbClr val="106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7" name="Google Shape;19907;p25"/>
            <p:cNvSpPr/>
            <p:nvPr/>
          </p:nvSpPr>
          <p:spPr>
            <a:xfrm>
              <a:off x="2983925" y="4907475"/>
              <a:ext cx="574800" cy="112000"/>
            </a:xfrm>
            <a:custGeom>
              <a:avLst/>
              <a:gdLst/>
              <a:ahLst/>
              <a:cxnLst/>
              <a:rect l="l" t="t" r="r" b="b"/>
              <a:pathLst>
                <a:path w="22992" h="4480" extrusionOk="0">
                  <a:moveTo>
                    <a:pt x="3032" y="0"/>
                  </a:moveTo>
                  <a:cubicBezTo>
                    <a:pt x="2899" y="0"/>
                    <a:pt x="2780" y="73"/>
                    <a:pt x="2689" y="255"/>
                  </a:cubicBezTo>
                  <a:cubicBezTo>
                    <a:pt x="2286" y="972"/>
                    <a:pt x="1703" y="1061"/>
                    <a:pt x="1101" y="1061"/>
                  </a:cubicBezTo>
                  <a:cubicBezTo>
                    <a:pt x="900" y="1061"/>
                    <a:pt x="697" y="1051"/>
                    <a:pt x="497" y="1051"/>
                  </a:cubicBezTo>
                  <a:cubicBezTo>
                    <a:pt x="398" y="1051"/>
                    <a:pt x="299" y="1054"/>
                    <a:pt x="202" y="1061"/>
                  </a:cubicBezTo>
                  <a:cubicBezTo>
                    <a:pt x="0" y="1330"/>
                    <a:pt x="0" y="1666"/>
                    <a:pt x="202" y="1935"/>
                  </a:cubicBezTo>
                  <a:cubicBezTo>
                    <a:pt x="1748" y="2271"/>
                    <a:pt x="3227" y="2809"/>
                    <a:pt x="4706" y="3482"/>
                  </a:cubicBezTo>
                  <a:cubicBezTo>
                    <a:pt x="6830" y="4135"/>
                    <a:pt x="9043" y="4480"/>
                    <a:pt x="11308" y="4480"/>
                  </a:cubicBezTo>
                  <a:cubicBezTo>
                    <a:pt x="11839" y="4480"/>
                    <a:pt x="12372" y="4461"/>
                    <a:pt x="12908" y="4423"/>
                  </a:cubicBezTo>
                  <a:cubicBezTo>
                    <a:pt x="15597" y="4423"/>
                    <a:pt x="18286" y="4019"/>
                    <a:pt x="20908" y="3213"/>
                  </a:cubicBezTo>
                  <a:cubicBezTo>
                    <a:pt x="21042" y="3078"/>
                    <a:pt x="21042" y="2876"/>
                    <a:pt x="20975" y="2742"/>
                  </a:cubicBezTo>
                  <a:cubicBezTo>
                    <a:pt x="20841" y="2540"/>
                    <a:pt x="20505" y="2608"/>
                    <a:pt x="20437" y="2339"/>
                  </a:cubicBezTo>
                  <a:lnTo>
                    <a:pt x="20437" y="2339"/>
                  </a:lnTo>
                  <a:cubicBezTo>
                    <a:pt x="20773" y="2608"/>
                    <a:pt x="21110" y="2742"/>
                    <a:pt x="21513" y="2876"/>
                  </a:cubicBezTo>
                  <a:cubicBezTo>
                    <a:pt x="22051" y="2540"/>
                    <a:pt x="22992" y="3011"/>
                    <a:pt x="22858" y="1935"/>
                  </a:cubicBezTo>
                  <a:cubicBezTo>
                    <a:pt x="22589" y="1599"/>
                    <a:pt x="22320" y="1330"/>
                    <a:pt x="22051" y="1061"/>
                  </a:cubicBezTo>
                  <a:cubicBezTo>
                    <a:pt x="21949" y="656"/>
                    <a:pt x="21854" y="519"/>
                    <a:pt x="21763" y="519"/>
                  </a:cubicBezTo>
                  <a:cubicBezTo>
                    <a:pt x="21576" y="519"/>
                    <a:pt x="21408" y="1092"/>
                    <a:pt x="21241" y="1092"/>
                  </a:cubicBezTo>
                  <a:cubicBezTo>
                    <a:pt x="21220" y="1092"/>
                    <a:pt x="21198" y="1083"/>
                    <a:pt x="21177" y="1061"/>
                  </a:cubicBezTo>
                  <a:cubicBezTo>
                    <a:pt x="21129" y="633"/>
                    <a:pt x="20980" y="407"/>
                    <a:pt x="20683" y="407"/>
                  </a:cubicBezTo>
                  <a:cubicBezTo>
                    <a:pt x="20560" y="407"/>
                    <a:pt x="20412" y="445"/>
                    <a:pt x="20236" y="524"/>
                  </a:cubicBezTo>
                  <a:cubicBezTo>
                    <a:pt x="18958" y="994"/>
                    <a:pt x="17614" y="1330"/>
                    <a:pt x="16269" y="1599"/>
                  </a:cubicBezTo>
                  <a:cubicBezTo>
                    <a:pt x="14819" y="1828"/>
                    <a:pt x="13368" y="1949"/>
                    <a:pt x="11930" y="1949"/>
                  </a:cubicBezTo>
                  <a:cubicBezTo>
                    <a:pt x="10835" y="1949"/>
                    <a:pt x="9748" y="1879"/>
                    <a:pt x="8672" y="1734"/>
                  </a:cubicBezTo>
                  <a:cubicBezTo>
                    <a:pt x="6857" y="1666"/>
                    <a:pt x="5109" y="1129"/>
                    <a:pt x="3563" y="255"/>
                  </a:cubicBezTo>
                  <a:cubicBezTo>
                    <a:pt x="3379" y="107"/>
                    <a:pt x="3194" y="0"/>
                    <a:pt x="3032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8" name="Google Shape;19908;p25"/>
            <p:cNvSpPr/>
            <p:nvPr/>
          </p:nvSpPr>
          <p:spPr>
            <a:xfrm>
              <a:off x="2348600" y="4103225"/>
              <a:ext cx="198350" cy="287925"/>
            </a:xfrm>
            <a:custGeom>
              <a:avLst/>
              <a:gdLst/>
              <a:ahLst/>
              <a:cxnLst/>
              <a:rect l="l" t="t" r="r" b="b"/>
              <a:pathLst>
                <a:path w="7934" h="11517" extrusionOk="0">
                  <a:moveTo>
                    <a:pt x="1164" y="1"/>
                  </a:moveTo>
                  <a:cubicBezTo>
                    <a:pt x="1033" y="1"/>
                    <a:pt x="871" y="68"/>
                    <a:pt x="673" y="222"/>
                  </a:cubicBezTo>
                  <a:cubicBezTo>
                    <a:pt x="1" y="1903"/>
                    <a:pt x="539" y="3382"/>
                    <a:pt x="1346" y="4928"/>
                  </a:cubicBezTo>
                  <a:cubicBezTo>
                    <a:pt x="2690" y="7214"/>
                    <a:pt x="4438" y="9231"/>
                    <a:pt x="5783" y="11517"/>
                  </a:cubicBezTo>
                  <a:cubicBezTo>
                    <a:pt x="5943" y="11458"/>
                    <a:pt x="6122" y="11444"/>
                    <a:pt x="6307" y="11444"/>
                  </a:cubicBezTo>
                  <a:cubicBezTo>
                    <a:pt x="6480" y="11444"/>
                    <a:pt x="6659" y="11457"/>
                    <a:pt x="6833" y="11457"/>
                  </a:cubicBezTo>
                  <a:cubicBezTo>
                    <a:pt x="7328" y="11457"/>
                    <a:pt x="7778" y="11356"/>
                    <a:pt x="7934" y="10575"/>
                  </a:cubicBezTo>
                  <a:lnTo>
                    <a:pt x="3497" y="4592"/>
                  </a:lnTo>
                  <a:cubicBezTo>
                    <a:pt x="3093" y="4256"/>
                    <a:pt x="2623" y="3987"/>
                    <a:pt x="2690" y="3382"/>
                  </a:cubicBezTo>
                  <a:lnTo>
                    <a:pt x="2623" y="2979"/>
                  </a:lnTo>
                  <a:cubicBezTo>
                    <a:pt x="2152" y="2710"/>
                    <a:pt x="1883" y="2306"/>
                    <a:pt x="1883" y="1769"/>
                  </a:cubicBezTo>
                  <a:cubicBezTo>
                    <a:pt x="1547" y="1500"/>
                    <a:pt x="1682" y="1029"/>
                    <a:pt x="1614" y="693"/>
                  </a:cubicBezTo>
                  <a:cubicBezTo>
                    <a:pt x="1569" y="286"/>
                    <a:pt x="1433" y="1"/>
                    <a:pt x="1164" y="1"/>
                  </a:cubicBezTo>
                  <a:close/>
                </a:path>
              </a:pathLst>
            </a:custGeom>
            <a:solidFill>
              <a:srgbClr val="DEE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9" name="Google Shape;19909;p25"/>
            <p:cNvSpPr/>
            <p:nvPr/>
          </p:nvSpPr>
          <p:spPr>
            <a:xfrm>
              <a:off x="3908300" y="4671800"/>
              <a:ext cx="473575" cy="195025"/>
            </a:xfrm>
            <a:custGeom>
              <a:avLst/>
              <a:gdLst/>
              <a:ahLst/>
              <a:cxnLst/>
              <a:rect l="l" t="t" r="r" b="b"/>
              <a:pathLst>
                <a:path w="18943" h="7801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942"/>
                    <a:pt x="269" y="1883"/>
                    <a:pt x="673" y="2757"/>
                  </a:cubicBezTo>
                  <a:cubicBezTo>
                    <a:pt x="4101" y="3900"/>
                    <a:pt x="7463" y="5043"/>
                    <a:pt x="10891" y="5984"/>
                  </a:cubicBezTo>
                  <a:cubicBezTo>
                    <a:pt x="13379" y="6589"/>
                    <a:pt x="15799" y="7732"/>
                    <a:pt x="18421" y="7732"/>
                  </a:cubicBezTo>
                  <a:cubicBezTo>
                    <a:pt x="18531" y="7779"/>
                    <a:pt x="18619" y="7801"/>
                    <a:pt x="18688" y="7801"/>
                  </a:cubicBezTo>
                  <a:cubicBezTo>
                    <a:pt x="18915" y="7801"/>
                    <a:pt x="18943" y="7570"/>
                    <a:pt x="18891" y="7261"/>
                  </a:cubicBezTo>
                  <a:cubicBezTo>
                    <a:pt x="18354" y="7060"/>
                    <a:pt x="17748" y="6925"/>
                    <a:pt x="17143" y="6858"/>
                  </a:cubicBezTo>
                  <a:cubicBezTo>
                    <a:pt x="16135" y="6858"/>
                    <a:pt x="15194" y="6858"/>
                    <a:pt x="14656" y="5715"/>
                  </a:cubicBezTo>
                  <a:cubicBezTo>
                    <a:pt x="14528" y="5416"/>
                    <a:pt x="14263" y="5361"/>
                    <a:pt x="13949" y="5361"/>
                  </a:cubicBezTo>
                  <a:cubicBezTo>
                    <a:pt x="13770" y="5361"/>
                    <a:pt x="13574" y="5379"/>
                    <a:pt x="13379" y="5379"/>
                  </a:cubicBezTo>
                  <a:cubicBezTo>
                    <a:pt x="11496" y="5379"/>
                    <a:pt x="9681" y="4976"/>
                    <a:pt x="8000" y="4102"/>
                  </a:cubicBezTo>
                  <a:cubicBezTo>
                    <a:pt x="7194" y="3564"/>
                    <a:pt x="6253" y="3160"/>
                    <a:pt x="5379" y="2959"/>
                  </a:cubicBezTo>
                  <a:cubicBezTo>
                    <a:pt x="5238" y="2943"/>
                    <a:pt x="5098" y="2938"/>
                    <a:pt x="4958" y="2938"/>
                  </a:cubicBezTo>
                  <a:cubicBezTo>
                    <a:pt x="4592" y="2938"/>
                    <a:pt x="4231" y="2977"/>
                    <a:pt x="3892" y="2977"/>
                  </a:cubicBezTo>
                  <a:cubicBezTo>
                    <a:pt x="3246" y="2977"/>
                    <a:pt x="2676" y="2836"/>
                    <a:pt x="2286" y="2018"/>
                  </a:cubicBezTo>
                  <a:cubicBezTo>
                    <a:pt x="2286" y="1998"/>
                    <a:pt x="2263" y="1990"/>
                    <a:pt x="2229" y="1990"/>
                  </a:cubicBezTo>
                  <a:cubicBezTo>
                    <a:pt x="2146" y="1990"/>
                    <a:pt x="1997" y="2037"/>
                    <a:pt x="1950" y="2085"/>
                  </a:cubicBezTo>
                  <a:cubicBezTo>
                    <a:pt x="1725" y="2223"/>
                    <a:pt x="1549" y="2281"/>
                    <a:pt x="1409" y="2281"/>
                  </a:cubicBezTo>
                  <a:cubicBezTo>
                    <a:pt x="1002" y="2281"/>
                    <a:pt x="890" y="1795"/>
                    <a:pt x="740" y="1345"/>
                  </a:cubicBezTo>
                  <a:cubicBezTo>
                    <a:pt x="673" y="875"/>
                    <a:pt x="404" y="337"/>
                    <a:pt x="0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0" name="Google Shape;19910;p25"/>
            <p:cNvSpPr/>
            <p:nvPr/>
          </p:nvSpPr>
          <p:spPr>
            <a:xfrm>
              <a:off x="2982225" y="1419650"/>
              <a:ext cx="94150" cy="282375"/>
            </a:xfrm>
            <a:custGeom>
              <a:avLst/>
              <a:gdLst/>
              <a:ahLst/>
              <a:cxnLst/>
              <a:rect l="l" t="t" r="r" b="b"/>
              <a:pathLst>
                <a:path w="3766" h="11295" extrusionOk="0">
                  <a:moveTo>
                    <a:pt x="1547" y="0"/>
                  </a:moveTo>
                  <a:cubicBezTo>
                    <a:pt x="942" y="336"/>
                    <a:pt x="471" y="874"/>
                    <a:pt x="270" y="1479"/>
                  </a:cubicBezTo>
                  <a:cubicBezTo>
                    <a:pt x="471" y="2286"/>
                    <a:pt x="1" y="3093"/>
                    <a:pt x="270" y="3900"/>
                  </a:cubicBezTo>
                  <a:cubicBezTo>
                    <a:pt x="808" y="5042"/>
                    <a:pt x="404" y="6387"/>
                    <a:pt x="942" y="7530"/>
                  </a:cubicBezTo>
                  <a:cubicBezTo>
                    <a:pt x="1883" y="8673"/>
                    <a:pt x="1211" y="10690"/>
                    <a:pt x="3026" y="11295"/>
                  </a:cubicBezTo>
                  <a:cubicBezTo>
                    <a:pt x="3362" y="11160"/>
                    <a:pt x="3631" y="10959"/>
                    <a:pt x="3698" y="10622"/>
                  </a:cubicBezTo>
                  <a:cubicBezTo>
                    <a:pt x="3766" y="10219"/>
                    <a:pt x="3698" y="9816"/>
                    <a:pt x="3564" y="9412"/>
                  </a:cubicBezTo>
                  <a:cubicBezTo>
                    <a:pt x="3631" y="9278"/>
                    <a:pt x="3564" y="9143"/>
                    <a:pt x="3497" y="9143"/>
                  </a:cubicBezTo>
                  <a:cubicBezTo>
                    <a:pt x="3161" y="8807"/>
                    <a:pt x="2555" y="8673"/>
                    <a:pt x="2892" y="7933"/>
                  </a:cubicBezTo>
                  <a:cubicBezTo>
                    <a:pt x="3026" y="7328"/>
                    <a:pt x="3026" y="6723"/>
                    <a:pt x="2757" y="6185"/>
                  </a:cubicBezTo>
                  <a:cubicBezTo>
                    <a:pt x="2757" y="4034"/>
                    <a:pt x="3228" y="1748"/>
                    <a:pt x="1547" y="0"/>
                  </a:cubicBezTo>
                  <a:close/>
                </a:path>
              </a:pathLst>
            </a:custGeom>
            <a:solidFill>
              <a:srgbClr val="D6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1" name="Google Shape;19911;p25"/>
            <p:cNvSpPr/>
            <p:nvPr/>
          </p:nvSpPr>
          <p:spPr>
            <a:xfrm>
              <a:off x="3417525" y="823150"/>
              <a:ext cx="188275" cy="192000"/>
            </a:xfrm>
            <a:custGeom>
              <a:avLst/>
              <a:gdLst/>
              <a:ahLst/>
              <a:cxnLst/>
              <a:rect l="l" t="t" r="r" b="b"/>
              <a:pathLst>
                <a:path w="7531" h="7680" extrusionOk="0">
                  <a:moveTo>
                    <a:pt x="6316" y="1"/>
                  </a:moveTo>
                  <a:cubicBezTo>
                    <a:pt x="5844" y="1"/>
                    <a:pt x="5303" y="263"/>
                    <a:pt x="4841" y="263"/>
                  </a:cubicBezTo>
                  <a:lnTo>
                    <a:pt x="4572" y="263"/>
                  </a:lnTo>
                  <a:cubicBezTo>
                    <a:pt x="3429" y="1137"/>
                    <a:pt x="2690" y="2482"/>
                    <a:pt x="1480" y="3221"/>
                  </a:cubicBezTo>
                  <a:cubicBezTo>
                    <a:pt x="1076" y="3692"/>
                    <a:pt x="740" y="4230"/>
                    <a:pt x="606" y="4835"/>
                  </a:cubicBezTo>
                  <a:cubicBezTo>
                    <a:pt x="606" y="5776"/>
                    <a:pt x="1" y="6784"/>
                    <a:pt x="942" y="7658"/>
                  </a:cubicBezTo>
                  <a:cubicBezTo>
                    <a:pt x="1013" y="7673"/>
                    <a:pt x="1078" y="7679"/>
                    <a:pt x="1137" y="7679"/>
                  </a:cubicBezTo>
                  <a:cubicBezTo>
                    <a:pt x="1629" y="7679"/>
                    <a:pt x="1696" y="7205"/>
                    <a:pt x="1816" y="6784"/>
                  </a:cubicBezTo>
                  <a:cubicBezTo>
                    <a:pt x="1922" y="6440"/>
                    <a:pt x="2049" y="6325"/>
                    <a:pt x="2185" y="6325"/>
                  </a:cubicBezTo>
                  <a:cubicBezTo>
                    <a:pt x="2393" y="6325"/>
                    <a:pt x="2621" y="6595"/>
                    <a:pt x="2824" y="6717"/>
                  </a:cubicBezTo>
                  <a:cubicBezTo>
                    <a:pt x="2923" y="6816"/>
                    <a:pt x="3057" y="6878"/>
                    <a:pt x="3201" y="6878"/>
                  </a:cubicBezTo>
                  <a:cubicBezTo>
                    <a:pt x="3254" y="6878"/>
                    <a:pt x="3308" y="6870"/>
                    <a:pt x="3362" y="6852"/>
                  </a:cubicBezTo>
                  <a:cubicBezTo>
                    <a:pt x="3967" y="6314"/>
                    <a:pt x="4908" y="5843"/>
                    <a:pt x="3900" y="4835"/>
                  </a:cubicBezTo>
                  <a:cubicBezTo>
                    <a:pt x="3833" y="4835"/>
                    <a:pt x="3497" y="4700"/>
                    <a:pt x="3833" y="4700"/>
                  </a:cubicBezTo>
                  <a:cubicBezTo>
                    <a:pt x="4841" y="4700"/>
                    <a:pt x="5110" y="3423"/>
                    <a:pt x="6119" y="3423"/>
                  </a:cubicBezTo>
                  <a:cubicBezTo>
                    <a:pt x="6253" y="3289"/>
                    <a:pt x="6455" y="3221"/>
                    <a:pt x="6589" y="3087"/>
                  </a:cubicBezTo>
                  <a:cubicBezTo>
                    <a:pt x="7194" y="2280"/>
                    <a:pt x="7530" y="1204"/>
                    <a:pt x="7060" y="398"/>
                  </a:cubicBezTo>
                  <a:cubicBezTo>
                    <a:pt x="6858" y="95"/>
                    <a:pt x="6600" y="1"/>
                    <a:pt x="6316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2" name="Google Shape;19912;p25"/>
            <p:cNvSpPr/>
            <p:nvPr/>
          </p:nvSpPr>
          <p:spPr>
            <a:xfrm>
              <a:off x="2493150" y="4367600"/>
              <a:ext cx="188275" cy="146250"/>
            </a:xfrm>
            <a:custGeom>
              <a:avLst/>
              <a:gdLst/>
              <a:ahLst/>
              <a:cxnLst/>
              <a:rect l="l" t="t" r="r" b="b"/>
              <a:pathLst>
                <a:path w="7531" h="5850" extrusionOk="0">
                  <a:moveTo>
                    <a:pt x="2152" y="0"/>
                  </a:moveTo>
                  <a:cubicBezTo>
                    <a:pt x="2052" y="250"/>
                    <a:pt x="1878" y="388"/>
                    <a:pt x="1658" y="388"/>
                  </a:cubicBezTo>
                  <a:cubicBezTo>
                    <a:pt x="1582" y="388"/>
                    <a:pt x="1499" y="371"/>
                    <a:pt x="1412" y="337"/>
                  </a:cubicBezTo>
                  <a:cubicBezTo>
                    <a:pt x="1225" y="251"/>
                    <a:pt x="1063" y="214"/>
                    <a:pt x="921" y="214"/>
                  </a:cubicBezTo>
                  <a:cubicBezTo>
                    <a:pt x="502" y="214"/>
                    <a:pt x="251" y="540"/>
                    <a:pt x="1" y="942"/>
                  </a:cubicBezTo>
                  <a:cubicBezTo>
                    <a:pt x="68" y="1345"/>
                    <a:pt x="1" y="1748"/>
                    <a:pt x="337" y="2017"/>
                  </a:cubicBezTo>
                  <a:cubicBezTo>
                    <a:pt x="414" y="2017"/>
                    <a:pt x="490" y="2012"/>
                    <a:pt x="561" y="2012"/>
                  </a:cubicBezTo>
                  <a:cubicBezTo>
                    <a:pt x="737" y="2012"/>
                    <a:pt x="875" y="2046"/>
                    <a:pt x="875" y="2286"/>
                  </a:cubicBezTo>
                  <a:cubicBezTo>
                    <a:pt x="1143" y="2690"/>
                    <a:pt x="1480" y="3026"/>
                    <a:pt x="1883" y="3362"/>
                  </a:cubicBezTo>
                  <a:cubicBezTo>
                    <a:pt x="2085" y="3564"/>
                    <a:pt x="2354" y="3765"/>
                    <a:pt x="2622" y="3967"/>
                  </a:cubicBezTo>
                  <a:lnTo>
                    <a:pt x="3026" y="4236"/>
                  </a:lnTo>
                  <a:lnTo>
                    <a:pt x="3227" y="4370"/>
                  </a:lnTo>
                  <a:cubicBezTo>
                    <a:pt x="3295" y="4438"/>
                    <a:pt x="3429" y="4572"/>
                    <a:pt x="3564" y="4639"/>
                  </a:cubicBezTo>
                  <a:lnTo>
                    <a:pt x="3698" y="4841"/>
                  </a:lnTo>
                  <a:cubicBezTo>
                    <a:pt x="3833" y="4908"/>
                    <a:pt x="3967" y="4975"/>
                    <a:pt x="4169" y="5043"/>
                  </a:cubicBezTo>
                  <a:lnTo>
                    <a:pt x="4370" y="5110"/>
                  </a:lnTo>
                  <a:lnTo>
                    <a:pt x="4908" y="5110"/>
                  </a:lnTo>
                  <a:cubicBezTo>
                    <a:pt x="5004" y="5088"/>
                    <a:pt x="5097" y="5078"/>
                    <a:pt x="5185" y="5078"/>
                  </a:cubicBezTo>
                  <a:cubicBezTo>
                    <a:pt x="5903" y="5078"/>
                    <a:pt x="6401" y="5730"/>
                    <a:pt x="7059" y="5849"/>
                  </a:cubicBezTo>
                  <a:cubicBezTo>
                    <a:pt x="7328" y="5782"/>
                    <a:pt x="7530" y="5648"/>
                    <a:pt x="7396" y="5311"/>
                  </a:cubicBezTo>
                  <a:lnTo>
                    <a:pt x="2152" y="0"/>
                  </a:lnTo>
                  <a:close/>
                </a:path>
              </a:pathLst>
            </a:custGeom>
            <a:solidFill>
              <a:srgbClr val="D2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3" name="Google Shape;19913;p25"/>
            <p:cNvSpPr/>
            <p:nvPr/>
          </p:nvSpPr>
          <p:spPr>
            <a:xfrm>
              <a:off x="3990650" y="762500"/>
              <a:ext cx="149600" cy="211775"/>
            </a:xfrm>
            <a:custGeom>
              <a:avLst/>
              <a:gdLst/>
              <a:ahLst/>
              <a:cxnLst/>
              <a:rect l="l" t="t" r="r" b="b"/>
              <a:pathLst>
                <a:path w="5984" h="8471" extrusionOk="0">
                  <a:moveTo>
                    <a:pt x="5244" y="0"/>
                  </a:moveTo>
                  <a:cubicBezTo>
                    <a:pt x="4975" y="269"/>
                    <a:pt x="4706" y="538"/>
                    <a:pt x="4370" y="807"/>
                  </a:cubicBezTo>
                  <a:cubicBezTo>
                    <a:pt x="2824" y="2017"/>
                    <a:pt x="1681" y="3698"/>
                    <a:pt x="1009" y="5580"/>
                  </a:cubicBezTo>
                  <a:cubicBezTo>
                    <a:pt x="1345" y="6252"/>
                    <a:pt x="807" y="6589"/>
                    <a:pt x="337" y="6992"/>
                  </a:cubicBezTo>
                  <a:cubicBezTo>
                    <a:pt x="202" y="7126"/>
                    <a:pt x="68" y="7261"/>
                    <a:pt x="68" y="7395"/>
                  </a:cubicBezTo>
                  <a:cubicBezTo>
                    <a:pt x="0" y="7933"/>
                    <a:pt x="337" y="8404"/>
                    <a:pt x="807" y="8471"/>
                  </a:cubicBezTo>
                  <a:cubicBezTo>
                    <a:pt x="3429" y="6925"/>
                    <a:pt x="4505" y="4236"/>
                    <a:pt x="5917" y="1748"/>
                  </a:cubicBezTo>
                  <a:lnTo>
                    <a:pt x="5984" y="1479"/>
                  </a:lnTo>
                  <a:cubicBezTo>
                    <a:pt x="5917" y="874"/>
                    <a:pt x="5648" y="336"/>
                    <a:pt x="5244" y="0"/>
                  </a:cubicBezTo>
                  <a:close/>
                </a:path>
              </a:pathLst>
            </a:custGeom>
            <a:solidFill>
              <a:srgbClr val="BF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4" name="Google Shape;19914;p25"/>
            <p:cNvSpPr/>
            <p:nvPr/>
          </p:nvSpPr>
          <p:spPr>
            <a:xfrm>
              <a:off x="2634325" y="4577275"/>
              <a:ext cx="356325" cy="380800"/>
            </a:xfrm>
            <a:custGeom>
              <a:avLst/>
              <a:gdLst/>
              <a:ahLst/>
              <a:cxnLst/>
              <a:rect l="l" t="t" r="r" b="b"/>
              <a:pathLst>
                <a:path w="14253" h="15232" extrusionOk="0">
                  <a:moveTo>
                    <a:pt x="211" y="0"/>
                  </a:moveTo>
                  <a:cubicBezTo>
                    <a:pt x="135" y="0"/>
                    <a:pt x="68" y="51"/>
                    <a:pt x="1" y="151"/>
                  </a:cubicBezTo>
                  <a:cubicBezTo>
                    <a:pt x="3026" y="5933"/>
                    <a:pt x="7597" y="10236"/>
                    <a:pt x="12572" y="14202"/>
                  </a:cubicBezTo>
                  <a:cubicBezTo>
                    <a:pt x="12774" y="14471"/>
                    <a:pt x="13177" y="14337"/>
                    <a:pt x="13312" y="14740"/>
                  </a:cubicBezTo>
                  <a:cubicBezTo>
                    <a:pt x="13513" y="14807"/>
                    <a:pt x="13715" y="14942"/>
                    <a:pt x="13782" y="15143"/>
                  </a:cubicBezTo>
                  <a:cubicBezTo>
                    <a:pt x="13866" y="15199"/>
                    <a:pt x="13961" y="15232"/>
                    <a:pt x="14044" y="15232"/>
                  </a:cubicBezTo>
                  <a:cubicBezTo>
                    <a:pt x="14161" y="15232"/>
                    <a:pt x="14253" y="15166"/>
                    <a:pt x="14253" y="15009"/>
                  </a:cubicBezTo>
                  <a:cubicBezTo>
                    <a:pt x="14253" y="14740"/>
                    <a:pt x="14186" y="14538"/>
                    <a:pt x="14186" y="14269"/>
                  </a:cubicBezTo>
                  <a:cubicBezTo>
                    <a:pt x="12102" y="13530"/>
                    <a:pt x="11093" y="11513"/>
                    <a:pt x="9278" y="10370"/>
                  </a:cubicBezTo>
                  <a:cubicBezTo>
                    <a:pt x="7665" y="9362"/>
                    <a:pt x="6589" y="7614"/>
                    <a:pt x="4908" y="6538"/>
                  </a:cubicBezTo>
                  <a:cubicBezTo>
                    <a:pt x="4572" y="6336"/>
                    <a:pt x="4370" y="5799"/>
                    <a:pt x="4102" y="5395"/>
                  </a:cubicBezTo>
                  <a:cubicBezTo>
                    <a:pt x="3967" y="5261"/>
                    <a:pt x="3833" y="5126"/>
                    <a:pt x="3765" y="4992"/>
                  </a:cubicBezTo>
                  <a:lnTo>
                    <a:pt x="3765" y="4588"/>
                  </a:lnTo>
                  <a:cubicBezTo>
                    <a:pt x="3631" y="4454"/>
                    <a:pt x="3497" y="4320"/>
                    <a:pt x="3362" y="4185"/>
                  </a:cubicBezTo>
                  <a:cubicBezTo>
                    <a:pt x="3362" y="4051"/>
                    <a:pt x="3429" y="3916"/>
                    <a:pt x="3362" y="3782"/>
                  </a:cubicBezTo>
                  <a:cubicBezTo>
                    <a:pt x="3228" y="3647"/>
                    <a:pt x="3093" y="3513"/>
                    <a:pt x="2959" y="3378"/>
                  </a:cubicBezTo>
                  <a:cubicBezTo>
                    <a:pt x="2690" y="3177"/>
                    <a:pt x="2757" y="2773"/>
                    <a:pt x="2555" y="2572"/>
                  </a:cubicBezTo>
                  <a:cubicBezTo>
                    <a:pt x="2286" y="2168"/>
                    <a:pt x="2286" y="1563"/>
                    <a:pt x="1749" y="1362"/>
                  </a:cubicBezTo>
                  <a:cubicBezTo>
                    <a:pt x="1614" y="1227"/>
                    <a:pt x="1480" y="1093"/>
                    <a:pt x="1345" y="958"/>
                  </a:cubicBezTo>
                  <a:cubicBezTo>
                    <a:pt x="942" y="824"/>
                    <a:pt x="606" y="488"/>
                    <a:pt x="471" y="151"/>
                  </a:cubicBezTo>
                  <a:cubicBezTo>
                    <a:pt x="370" y="51"/>
                    <a:pt x="286" y="0"/>
                    <a:pt x="211" y="0"/>
                  </a:cubicBezTo>
                  <a:close/>
                </a:path>
              </a:pathLst>
            </a:custGeom>
            <a:solidFill>
              <a:srgbClr val="3B7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5" name="Google Shape;19915;p25"/>
            <p:cNvSpPr/>
            <p:nvPr/>
          </p:nvSpPr>
          <p:spPr>
            <a:xfrm>
              <a:off x="4180575" y="1064325"/>
              <a:ext cx="131100" cy="180550"/>
            </a:xfrm>
            <a:custGeom>
              <a:avLst/>
              <a:gdLst/>
              <a:ahLst/>
              <a:cxnLst/>
              <a:rect l="l" t="t" r="r" b="b"/>
              <a:pathLst>
                <a:path w="5244" h="7222" extrusionOk="0">
                  <a:moveTo>
                    <a:pt x="3530" y="0"/>
                  </a:moveTo>
                  <a:cubicBezTo>
                    <a:pt x="3344" y="0"/>
                    <a:pt x="3168" y="48"/>
                    <a:pt x="3025" y="95"/>
                  </a:cubicBezTo>
                  <a:cubicBezTo>
                    <a:pt x="2891" y="163"/>
                    <a:pt x="2757" y="230"/>
                    <a:pt x="2622" y="364"/>
                  </a:cubicBezTo>
                  <a:cubicBezTo>
                    <a:pt x="2488" y="566"/>
                    <a:pt x="2353" y="768"/>
                    <a:pt x="2219" y="969"/>
                  </a:cubicBezTo>
                  <a:cubicBezTo>
                    <a:pt x="2152" y="1104"/>
                    <a:pt x="2084" y="1238"/>
                    <a:pt x="2017" y="1373"/>
                  </a:cubicBezTo>
                  <a:cubicBezTo>
                    <a:pt x="1815" y="1642"/>
                    <a:pt x="1681" y="1843"/>
                    <a:pt x="1479" y="2112"/>
                  </a:cubicBezTo>
                  <a:cubicBezTo>
                    <a:pt x="1076" y="2650"/>
                    <a:pt x="807" y="3322"/>
                    <a:pt x="874" y="4062"/>
                  </a:cubicBezTo>
                  <a:cubicBezTo>
                    <a:pt x="1009" y="4869"/>
                    <a:pt x="0" y="5608"/>
                    <a:pt x="538" y="6549"/>
                  </a:cubicBezTo>
                  <a:cubicBezTo>
                    <a:pt x="941" y="6885"/>
                    <a:pt x="1412" y="7154"/>
                    <a:pt x="1883" y="7222"/>
                  </a:cubicBezTo>
                  <a:cubicBezTo>
                    <a:pt x="1950" y="7087"/>
                    <a:pt x="2017" y="7020"/>
                    <a:pt x="2017" y="6885"/>
                  </a:cubicBezTo>
                  <a:cubicBezTo>
                    <a:pt x="2353" y="6348"/>
                    <a:pt x="2084" y="5272"/>
                    <a:pt x="3160" y="5205"/>
                  </a:cubicBezTo>
                  <a:cubicBezTo>
                    <a:pt x="3227" y="4600"/>
                    <a:pt x="3563" y="4062"/>
                    <a:pt x="3967" y="3591"/>
                  </a:cubicBezTo>
                  <a:cubicBezTo>
                    <a:pt x="4504" y="3322"/>
                    <a:pt x="4236" y="2381"/>
                    <a:pt x="5042" y="2381"/>
                  </a:cubicBezTo>
                  <a:cubicBezTo>
                    <a:pt x="5244" y="1642"/>
                    <a:pt x="4975" y="835"/>
                    <a:pt x="4437" y="364"/>
                  </a:cubicBezTo>
                  <a:cubicBezTo>
                    <a:pt x="4236" y="163"/>
                    <a:pt x="4034" y="28"/>
                    <a:pt x="3765" y="28"/>
                  </a:cubicBezTo>
                  <a:cubicBezTo>
                    <a:pt x="3686" y="9"/>
                    <a:pt x="3607" y="0"/>
                    <a:pt x="3530" y="0"/>
                  </a:cubicBezTo>
                  <a:close/>
                </a:path>
              </a:pathLst>
            </a:custGeom>
            <a:solidFill>
              <a:srgbClr val="DFE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6" name="Google Shape;19916;p25"/>
            <p:cNvSpPr/>
            <p:nvPr/>
          </p:nvSpPr>
          <p:spPr>
            <a:xfrm>
              <a:off x="2741900" y="1553675"/>
              <a:ext cx="194975" cy="306350"/>
            </a:xfrm>
            <a:custGeom>
              <a:avLst/>
              <a:gdLst/>
              <a:ahLst/>
              <a:cxnLst/>
              <a:rect l="l" t="t" r="r" b="b"/>
              <a:pathLst>
                <a:path w="7799" h="12254" extrusionOk="0">
                  <a:moveTo>
                    <a:pt x="7328" y="1"/>
                  </a:moveTo>
                  <a:cubicBezTo>
                    <a:pt x="7261" y="1"/>
                    <a:pt x="7194" y="51"/>
                    <a:pt x="7126" y="152"/>
                  </a:cubicBezTo>
                  <a:cubicBezTo>
                    <a:pt x="6857" y="354"/>
                    <a:pt x="6925" y="757"/>
                    <a:pt x="6656" y="892"/>
                  </a:cubicBezTo>
                  <a:cubicBezTo>
                    <a:pt x="6051" y="1497"/>
                    <a:pt x="6320" y="2572"/>
                    <a:pt x="5378" y="2908"/>
                  </a:cubicBezTo>
                  <a:cubicBezTo>
                    <a:pt x="3429" y="5732"/>
                    <a:pt x="1681" y="8690"/>
                    <a:pt x="202" y="11783"/>
                  </a:cubicBezTo>
                  <a:cubicBezTo>
                    <a:pt x="0" y="11917"/>
                    <a:pt x="67" y="12186"/>
                    <a:pt x="269" y="12253"/>
                  </a:cubicBezTo>
                  <a:cubicBezTo>
                    <a:pt x="509" y="12193"/>
                    <a:pt x="801" y="11974"/>
                    <a:pt x="1052" y="11974"/>
                  </a:cubicBezTo>
                  <a:cubicBezTo>
                    <a:pt x="1083" y="11974"/>
                    <a:pt x="1114" y="11977"/>
                    <a:pt x="1143" y="11984"/>
                  </a:cubicBezTo>
                  <a:cubicBezTo>
                    <a:pt x="1369" y="12044"/>
                    <a:pt x="1575" y="12072"/>
                    <a:pt x="1762" y="12072"/>
                  </a:cubicBezTo>
                  <a:cubicBezTo>
                    <a:pt x="2631" y="12072"/>
                    <a:pt x="3109" y="11469"/>
                    <a:pt x="3496" y="10640"/>
                  </a:cubicBezTo>
                  <a:lnTo>
                    <a:pt x="3496" y="10640"/>
                  </a:lnTo>
                  <a:cubicBezTo>
                    <a:pt x="3292" y="10649"/>
                    <a:pt x="3114" y="10654"/>
                    <a:pt x="2959" y="10654"/>
                  </a:cubicBezTo>
                  <a:cubicBezTo>
                    <a:pt x="1939" y="10654"/>
                    <a:pt x="1927" y="10422"/>
                    <a:pt x="2219" y="9430"/>
                  </a:cubicBezTo>
                  <a:cubicBezTo>
                    <a:pt x="2353" y="8959"/>
                    <a:pt x="2555" y="8556"/>
                    <a:pt x="2824" y="8219"/>
                  </a:cubicBezTo>
                  <a:cubicBezTo>
                    <a:pt x="3832" y="6539"/>
                    <a:pt x="4908" y="4992"/>
                    <a:pt x="6118" y="3446"/>
                  </a:cubicBezTo>
                  <a:cubicBezTo>
                    <a:pt x="6790" y="2505"/>
                    <a:pt x="7799" y="1564"/>
                    <a:pt x="7530" y="152"/>
                  </a:cubicBezTo>
                  <a:cubicBezTo>
                    <a:pt x="7463" y="51"/>
                    <a:pt x="7395" y="1"/>
                    <a:pt x="7328" y="1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7" name="Google Shape;19917;p25"/>
            <p:cNvSpPr/>
            <p:nvPr/>
          </p:nvSpPr>
          <p:spPr>
            <a:xfrm>
              <a:off x="4135200" y="818975"/>
              <a:ext cx="139500" cy="256150"/>
            </a:xfrm>
            <a:custGeom>
              <a:avLst/>
              <a:gdLst/>
              <a:ahLst/>
              <a:cxnLst/>
              <a:rect l="l" t="t" r="r" b="b"/>
              <a:pathLst>
                <a:path w="5580" h="10246" extrusionOk="0">
                  <a:moveTo>
                    <a:pt x="351" y="1"/>
                  </a:moveTo>
                  <a:cubicBezTo>
                    <a:pt x="233" y="1"/>
                    <a:pt x="99" y="63"/>
                    <a:pt x="0" y="161"/>
                  </a:cubicBezTo>
                  <a:cubicBezTo>
                    <a:pt x="538" y="2649"/>
                    <a:pt x="941" y="5203"/>
                    <a:pt x="2824" y="7220"/>
                  </a:cubicBezTo>
                  <a:cubicBezTo>
                    <a:pt x="3294" y="7691"/>
                    <a:pt x="3698" y="8363"/>
                    <a:pt x="3899" y="9035"/>
                  </a:cubicBezTo>
                  <a:cubicBezTo>
                    <a:pt x="3899" y="9237"/>
                    <a:pt x="3967" y="9439"/>
                    <a:pt x="3967" y="9573"/>
                  </a:cubicBezTo>
                  <a:cubicBezTo>
                    <a:pt x="4168" y="9909"/>
                    <a:pt x="4303" y="10246"/>
                    <a:pt x="4706" y="10246"/>
                  </a:cubicBezTo>
                  <a:lnTo>
                    <a:pt x="5311" y="10044"/>
                  </a:lnTo>
                  <a:cubicBezTo>
                    <a:pt x="5580" y="9439"/>
                    <a:pt x="5446" y="8699"/>
                    <a:pt x="4975" y="8162"/>
                  </a:cubicBezTo>
                  <a:cubicBezTo>
                    <a:pt x="3361" y="5540"/>
                    <a:pt x="1882" y="2783"/>
                    <a:pt x="471" y="27"/>
                  </a:cubicBezTo>
                  <a:cubicBezTo>
                    <a:pt x="435" y="9"/>
                    <a:pt x="394" y="1"/>
                    <a:pt x="351" y="1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8" name="Google Shape;19918;p25"/>
            <p:cNvSpPr/>
            <p:nvPr/>
          </p:nvSpPr>
          <p:spPr>
            <a:xfrm>
              <a:off x="3782250" y="536425"/>
              <a:ext cx="146250" cy="107125"/>
            </a:xfrm>
            <a:custGeom>
              <a:avLst/>
              <a:gdLst/>
              <a:ahLst/>
              <a:cxnLst/>
              <a:rect l="l" t="t" r="r" b="b"/>
              <a:pathLst>
                <a:path w="5850" h="4285" extrusionOk="0">
                  <a:moveTo>
                    <a:pt x="5202" y="1"/>
                  </a:moveTo>
                  <a:cubicBezTo>
                    <a:pt x="5110" y="1"/>
                    <a:pt x="5009" y="35"/>
                    <a:pt x="4908" y="102"/>
                  </a:cubicBezTo>
                  <a:cubicBezTo>
                    <a:pt x="3899" y="169"/>
                    <a:pt x="3160" y="1043"/>
                    <a:pt x="2152" y="1312"/>
                  </a:cubicBezTo>
                  <a:cubicBezTo>
                    <a:pt x="1883" y="1715"/>
                    <a:pt x="1345" y="1850"/>
                    <a:pt x="941" y="2119"/>
                  </a:cubicBezTo>
                  <a:cubicBezTo>
                    <a:pt x="1076" y="2858"/>
                    <a:pt x="336" y="2656"/>
                    <a:pt x="67" y="2925"/>
                  </a:cubicBezTo>
                  <a:cubicBezTo>
                    <a:pt x="0" y="3127"/>
                    <a:pt x="0" y="3329"/>
                    <a:pt x="135" y="3463"/>
                  </a:cubicBezTo>
                  <a:cubicBezTo>
                    <a:pt x="517" y="3961"/>
                    <a:pt x="900" y="4284"/>
                    <a:pt x="1320" y="4284"/>
                  </a:cubicBezTo>
                  <a:cubicBezTo>
                    <a:pt x="1638" y="4284"/>
                    <a:pt x="1977" y="4099"/>
                    <a:pt x="2353" y="3665"/>
                  </a:cubicBezTo>
                  <a:cubicBezTo>
                    <a:pt x="2689" y="3396"/>
                    <a:pt x="3093" y="3194"/>
                    <a:pt x="3563" y="3060"/>
                  </a:cubicBezTo>
                  <a:cubicBezTo>
                    <a:pt x="4437" y="2253"/>
                    <a:pt x="5849" y="1783"/>
                    <a:pt x="5446" y="102"/>
                  </a:cubicBezTo>
                  <a:cubicBezTo>
                    <a:pt x="5378" y="35"/>
                    <a:pt x="5294" y="1"/>
                    <a:pt x="5202" y="1"/>
                  </a:cubicBezTo>
                  <a:close/>
                </a:path>
              </a:pathLst>
            </a:custGeom>
            <a:solidFill>
              <a:srgbClr val="689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9" name="Google Shape;19919;p25"/>
            <p:cNvSpPr/>
            <p:nvPr/>
          </p:nvSpPr>
          <p:spPr>
            <a:xfrm>
              <a:off x="2194000" y="3398025"/>
              <a:ext cx="48750" cy="297325"/>
            </a:xfrm>
            <a:custGeom>
              <a:avLst/>
              <a:gdLst/>
              <a:ahLst/>
              <a:cxnLst/>
              <a:rect l="l" t="t" r="r" b="b"/>
              <a:pathLst>
                <a:path w="1950" h="11893" extrusionOk="0">
                  <a:moveTo>
                    <a:pt x="221" y="0"/>
                  </a:moveTo>
                  <a:cubicBezTo>
                    <a:pt x="148" y="0"/>
                    <a:pt x="74" y="54"/>
                    <a:pt x="0" y="127"/>
                  </a:cubicBezTo>
                  <a:cubicBezTo>
                    <a:pt x="202" y="3489"/>
                    <a:pt x="672" y="6783"/>
                    <a:pt x="1412" y="10010"/>
                  </a:cubicBezTo>
                  <a:cubicBezTo>
                    <a:pt x="1412" y="10682"/>
                    <a:pt x="1613" y="11287"/>
                    <a:pt x="1950" y="11892"/>
                  </a:cubicBezTo>
                  <a:cubicBezTo>
                    <a:pt x="1748" y="8127"/>
                    <a:pt x="807" y="4430"/>
                    <a:pt x="941" y="665"/>
                  </a:cubicBezTo>
                  <a:cubicBezTo>
                    <a:pt x="941" y="531"/>
                    <a:pt x="605" y="329"/>
                    <a:pt x="403" y="127"/>
                  </a:cubicBezTo>
                  <a:cubicBezTo>
                    <a:pt x="343" y="36"/>
                    <a:pt x="282" y="0"/>
                    <a:pt x="221" y="0"/>
                  </a:cubicBezTo>
                  <a:close/>
                </a:path>
              </a:pathLst>
            </a:custGeom>
            <a:solidFill>
              <a:srgbClr val="659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0" name="Google Shape;19920;p25"/>
            <p:cNvSpPr/>
            <p:nvPr/>
          </p:nvSpPr>
          <p:spPr>
            <a:xfrm>
              <a:off x="3504925" y="4885250"/>
              <a:ext cx="208425" cy="100875"/>
            </a:xfrm>
            <a:custGeom>
              <a:avLst/>
              <a:gdLst/>
              <a:ahLst/>
              <a:cxnLst/>
              <a:rect l="l" t="t" r="r" b="b"/>
              <a:pathLst>
                <a:path w="8337" h="4035" extrusionOk="0">
                  <a:moveTo>
                    <a:pt x="8135" y="1"/>
                  </a:moveTo>
                  <a:lnTo>
                    <a:pt x="8135" y="1"/>
                  </a:lnTo>
                  <a:cubicBezTo>
                    <a:pt x="7127" y="404"/>
                    <a:pt x="5984" y="673"/>
                    <a:pt x="5177" y="1547"/>
                  </a:cubicBezTo>
                  <a:cubicBezTo>
                    <a:pt x="4551" y="2344"/>
                    <a:pt x="3588" y="2803"/>
                    <a:pt x="2573" y="2803"/>
                  </a:cubicBezTo>
                  <a:cubicBezTo>
                    <a:pt x="2389" y="2803"/>
                    <a:pt x="2203" y="2788"/>
                    <a:pt x="2018" y="2757"/>
                  </a:cubicBezTo>
                  <a:cubicBezTo>
                    <a:pt x="1614" y="3295"/>
                    <a:pt x="875" y="3228"/>
                    <a:pt x="404" y="3564"/>
                  </a:cubicBezTo>
                  <a:cubicBezTo>
                    <a:pt x="337" y="3497"/>
                    <a:pt x="253" y="3463"/>
                    <a:pt x="177" y="3463"/>
                  </a:cubicBezTo>
                  <a:cubicBezTo>
                    <a:pt x="102" y="3463"/>
                    <a:pt x="34" y="3497"/>
                    <a:pt x="1" y="3564"/>
                  </a:cubicBezTo>
                  <a:lnTo>
                    <a:pt x="1" y="4034"/>
                  </a:lnTo>
                  <a:cubicBezTo>
                    <a:pt x="1480" y="3967"/>
                    <a:pt x="2891" y="3631"/>
                    <a:pt x="4303" y="3160"/>
                  </a:cubicBezTo>
                  <a:cubicBezTo>
                    <a:pt x="4976" y="3093"/>
                    <a:pt x="5581" y="2757"/>
                    <a:pt x="5984" y="2219"/>
                  </a:cubicBezTo>
                  <a:cubicBezTo>
                    <a:pt x="6522" y="1547"/>
                    <a:pt x="7261" y="1076"/>
                    <a:pt x="8068" y="807"/>
                  </a:cubicBezTo>
                  <a:cubicBezTo>
                    <a:pt x="8270" y="606"/>
                    <a:pt x="8337" y="270"/>
                    <a:pt x="8135" y="1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1" name="Google Shape;19921;p25"/>
            <p:cNvSpPr/>
            <p:nvPr/>
          </p:nvSpPr>
          <p:spPr>
            <a:xfrm>
              <a:off x="3888125" y="4923900"/>
              <a:ext cx="58850" cy="191625"/>
            </a:xfrm>
            <a:custGeom>
              <a:avLst/>
              <a:gdLst/>
              <a:ahLst/>
              <a:cxnLst/>
              <a:rect l="l" t="t" r="r" b="b"/>
              <a:pathLst>
                <a:path w="2354" h="766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690"/>
                    <a:pt x="942" y="5312"/>
                    <a:pt x="2354" y="7665"/>
                  </a:cubicBezTo>
                  <a:cubicBezTo>
                    <a:pt x="2354" y="6858"/>
                    <a:pt x="2152" y="6051"/>
                    <a:pt x="1816" y="5379"/>
                  </a:cubicBezTo>
                  <a:cubicBezTo>
                    <a:pt x="1547" y="4505"/>
                    <a:pt x="2152" y="3699"/>
                    <a:pt x="1883" y="2825"/>
                  </a:cubicBezTo>
                  <a:cubicBezTo>
                    <a:pt x="471" y="2825"/>
                    <a:pt x="1345" y="1682"/>
                    <a:pt x="1211" y="1144"/>
                  </a:cubicBezTo>
                  <a:cubicBezTo>
                    <a:pt x="1009" y="404"/>
                    <a:pt x="471" y="270"/>
                    <a:pt x="1" y="1"/>
                  </a:cubicBezTo>
                  <a:close/>
                </a:path>
              </a:pathLst>
            </a:custGeom>
            <a:solidFill>
              <a:srgbClr val="F8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2" name="Google Shape;19922;p25"/>
            <p:cNvSpPr/>
            <p:nvPr/>
          </p:nvSpPr>
          <p:spPr>
            <a:xfrm>
              <a:off x="2546925" y="2140225"/>
              <a:ext cx="70625" cy="125850"/>
            </a:xfrm>
            <a:custGeom>
              <a:avLst/>
              <a:gdLst/>
              <a:ahLst/>
              <a:cxnLst/>
              <a:rect l="l" t="t" r="r" b="b"/>
              <a:pathLst>
                <a:path w="2825" h="5034" extrusionOk="0">
                  <a:moveTo>
                    <a:pt x="2004" y="0"/>
                  </a:moveTo>
                  <a:cubicBezTo>
                    <a:pt x="1029" y="0"/>
                    <a:pt x="1051" y="1287"/>
                    <a:pt x="404" y="1699"/>
                  </a:cubicBezTo>
                  <a:cubicBezTo>
                    <a:pt x="270" y="1968"/>
                    <a:pt x="1" y="2170"/>
                    <a:pt x="68" y="2573"/>
                  </a:cubicBezTo>
                  <a:cubicBezTo>
                    <a:pt x="337" y="2842"/>
                    <a:pt x="203" y="3312"/>
                    <a:pt x="337" y="3716"/>
                  </a:cubicBezTo>
                  <a:cubicBezTo>
                    <a:pt x="699" y="4077"/>
                    <a:pt x="466" y="5034"/>
                    <a:pt x="1238" y="5034"/>
                  </a:cubicBezTo>
                  <a:cubicBezTo>
                    <a:pt x="1327" y="5034"/>
                    <a:pt x="1429" y="5021"/>
                    <a:pt x="1547" y="4993"/>
                  </a:cubicBezTo>
                  <a:cubicBezTo>
                    <a:pt x="2555" y="4724"/>
                    <a:pt x="2824" y="4119"/>
                    <a:pt x="2421" y="3245"/>
                  </a:cubicBezTo>
                  <a:lnTo>
                    <a:pt x="2488" y="85"/>
                  </a:lnTo>
                  <a:cubicBezTo>
                    <a:pt x="2303" y="27"/>
                    <a:pt x="2144" y="0"/>
                    <a:pt x="2004" y="0"/>
                  </a:cubicBezTo>
                  <a:close/>
                </a:path>
              </a:pathLst>
            </a:custGeom>
            <a:solidFill>
              <a:srgbClr val="D1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3" name="Google Shape;19923;p25"/>
            <p:cNvSpPr/>
            <p:nvPr/>
          </p:nvSpPr>
          <p:spPr>
            <a:xfrm>
              <a:off x="2225925" y="2960850"/>
              <a:ext cx="58850" cy="130450"/>
            </a:xfrm>
            <a:custGeom>
              <a:avLst/>
              <a:gdLst/>
              <a:ahLst/>
              <a:cxnLst/>
              <a:rect l="l" t="t" r="r" b="b"/>
              <a:pathLst>
                <a:path w="2354" h="5218" extrusionOk="0">
                  <a:moveTo>
                    <a:pt x="1009" y="1"/>
                  </a:moveTo>
                  <a:cubicBezTo>
                    <a:pt x="404" y="1614"/>
                    <a:pt x="68" y="3362"/>
                    <a:pt x="0" y="5043"/>
                  </a:cubicBezTo>
                  <a:cubicBezTo>
                    <a:pt x="43" y="5171"/>
                    <a:pt x="113" y="5217"/>
                    <a:pt x="192" y="5217"/>
                  </a:cubicBezTo>
                  <a:cubicBezTo>
                    <a:pt x="238" y="5217"/>
                    <a:pt x="287" y="5202"/>
                    <a:pt x="336" y="5177"/>
                  </a:cubicBezTo>
                  <a:cubicBezTo>
                    <a:pt x="471" y="5043"/>
                    <a:pt x="538" y="4908"/>
                    <a:pt x="673" y="4774"/>
                  </a:cubicBezTo>
                  <a:cubicBezTo>
                    <a:pt x="1547" y="4774"/>
                    <a:pt x="1815" y="3967"/>
                    <a:pt x="2353" y="3496"/>
                  </a:cubicBezTo>
                  <a:cubicBezTo>
                    <a:pt x="2219" y="2622"/>
                    <a:pt x="2219" y="1681"/>
                    <a:pt x="1345" y="1076"/>
                  </a:cubicBezTo>
                  <a:cubicBezTo>
                    <a:pt x="1076" y="942"/>
                    <a:pt x="1143" y="404"/>
                    <a:pt x="1009" y="1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4" name="Google Shape;19924;p25"/>
            <p:cNvSpPr/>
            <p:nvPr/>
          </p:nvSpPr>
          <p:spPr>
            <a:xfrm>
              <a:off x="2185575" y="3189425"/>
              <a:ext cx="38700" cy="211800"/>
            </a:xfrm>
            <a:custGeom>
              <a:avLst/>
              <a:gdLst/>
              <a:ahLst/>
              <a:cxnLst/>
              <a:rect l="l" t="t" r="r" b="b"/>
              <a:pathLst>
                <a:path w="1548" h="8472" extrusionOk="0">
                  <a:moveTo>
                    <a:pt x="673" y="1"/>
                  </a:moveTo>
                  <a:cubicBezTo>
                    <a:pt x="404" y="337"/>
                    <a:pt x="471" y="740"/>
                    <a:pt x="404" y="1143"/>
                  </a:cubicBezTo>
                  <a:cubicBezTo>
                    <a:pt x="1" y="3631"/>
                    <a:pt x="337" y="6051"/>
                    <a:pt x="337" y="8471"/>
                  </a:cubicBezTo>
                  <a:lnTo>
                    <a:pt x="740" y="8471"/>
                  </a:lnTo>
                  <a:cubicBezTo>
                    <a:pt x="740" y="8404"/>
                    <a:pt x="808" y="8270"/>
                    <a:pt x="808" y="8202"/>
                  </a:cubicBezTo>
                  <a:cubicBezTo>
                    <a:pt x="942" y="7933"/>
                    <a:pt x="875" y="7530"/>
                    <a:pt x="1144" y="7261"/>
                  </a:cubicBezTo>
                  <a:cubicBezTo>
                    <a:pt x="1211" y="6992"/>
                    <a:pt x="1547" y="6589"/>
                    <a:pt x="1413" y="6387"/>
                  </a:cubicBezTo>
                  <a:cubicBezTo>
                    <a:pt x="606" y="4841"/>
                    <a:pt x="1144" y="3295"/>
                    <a:pt x="1144" y="1748"/>
                  </a:cubicBezTo>
                  <a:cubicBezTo>
                    <a:pt x="1009" y="1143"/>
                    <a:pt x="875" y="606"/>
                    <a:pt x="673" y="1"/>
                  </a:cubicBezTo>
                  <a:close/>
                </a:path>
              </a:pathLst>
            </a:custGeom>
            <a:solidFill>
              <a:srgbClr val="6F95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5" name="Google Shape;19925;p25"/>
            <p:cNvSpPr/>
            <p:nvPr/>
          </p:nvSpPr>
          <p:spPr>
            <a:xfrm>
              <a:off x="3531825" y="747800"/>
              <a:ext cx="126075" cy="89725"/>
            </a:xfrm>
            <a:custGeom>
              <a:avLst/>
              <a:gdLst/>
              <a:ahLst/>
              <a:cxnLst/>
              <a:rect l="l" t="t" r="r" b="b"/>
              <a:pathLst>
                <a:path w="5043" h="3589" extrusionOk="0">
                  <a:moveTo>
                    <a:pt x="4048" y="1"/>
                  </a:moveTo>
                  <a:cubicBezTo>
                    <a:pt x="3930" y="1"/>
                    <a:pt x="3812" y="18"/>
                    <a:pt x="3698" y="50"/>
                  </a:cubicBezTo>
                  <a:cubicBezTo>
                    <a:pt x="3093" y="723"/>
                    <a:pt x="2353" y="1260"/>
                    <a:pt x="1614" y="1731"/>
                  </a:cubicBezTo>
                  <a:cubicBezTo>
                    <a:pt x="1210" y="2336"/>
                    <a:pt x="404" y="2538"/>
                    <a:pt x="0" y="3277"/>
                  </a:cubicBezTo>
                  <a:lnTo>
                    <a:pt x="135" y="3412"/>
                  </a:lnTo>
                  <a:cubicBezTo>
                    <a:pt x="205" y="3422"/>
                    <a:pt x="275" y="3426"/>
                    <a:pt x="345" y="3426"/>
                  </a:cubicBezTo>
                  <a:cubicBezTo>
                    <a:pt x="900" y="3426"/>
                    <a:pt x="1476" y="3153"/>
                    <a:pt x="2059" y="3153"/>
                  </a:cubicBezTo>
                  <a:cubicBezTo>
                    <a:pt x="2402" y="3153"/>
                    <a:pt x="2747" y="3247"/>
                    <a:pt x="3093" y="3546"/>
                  </a:cubicBezTo>
                  <a:cubicBezTo>
                    <a:pt x="3136" y="3575"/>
                    <a:pt x="3194" y="3588"/>
                    <a:pt x="3260" y="3588"/>
                  </a:cubicBezTo>
                  <a:cubicBezTo>
                    <a:pt x="3503" y="3588"/>
                    <a:pt x="3847" y="3407"/>
                    <a:pt x="3900" y="3143"/>
                  </a:cubicBezTo>
                  <a:cubicBezTo>
                    <a:pt x="4034" y="2202"/>
                    <a:pt x="5042" y="1529"/>
                    <a:pt x="5042" y="521"/>
                  </a:cubicBezTo>
                  <a:cubicBezTo>
                    <a:pt x="4788" y="165"/>
                    <a:pt x="4418" y="1"/>
                    <a:pt x="4048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6" name="Google Shape;19926;p25"/>
            <p:cNvSpPr/>
            <p:nvPr/>
          </p:nvSpPr>
          <p:spPr>
            <a:xfrm>
              <a:off x="3388950" y="903675"/>
              <a:ext cx="65575" cy="93225"/>
            </a:xfrm>
            <a:custGeom>
              <a:avLst/>
              <a:gdLst/>
              <a:ahLst/>
              <a:cxnLst/>
              <a:rect l="l" t="t" r="r" b="b"/>
              <a:pathLst>
                <a:path w="2623" h="3729" extrusionOk="0">
                  <a:moveTo>
                    <a:pt x="2623" y="0"/>
                  </a:moveTo>
                  <a:cubicBezTo>
                    <a:pt x="875" y="135"/>
                    <a:pt x="875" y="135"/>
                    <a:pt x="404" y="1815"/>
                  </a:cubicBezTo>
                  <a:cubicBezTo>
                    <a:pt x="337" y="2152"/>
                    <a:pt x="203" y="2488"/>
                    <a:pt x="135" y="2757"/>
                  </a:cubicBezTo>
                  <a:cubicBezTo>
                    <a:pt x="1" y="2958"/>
                    <a:pt x="1" y="3160"/>
                    <a:pt x="135" y="3362"/>
                  </a:cubicBezTo>
                  <a:cubicBezTo>
                    <a:pt x="613" y="3621"/>
                    <a:pt x="955" y="3728"/>
                    <a:pt x="1203" y="3728"/>
                  </a:cubicBezTo>
                  <a:cubicBezTo>
                    <a:pt x="2173" y="3728"/>
                    <a:pt x="1684" y="2082"/>
                    <a:pt x="2219" y="1547"/>
                  </a:cubicBezTo>
                  <a:cubicBezTo>
                    <a:pt x="2354" y="1009"/>
                    <a:pt x="2488" y="538"/>
                    <a:pt x="2623" y="0"/>
                  </a:cubicBezTo>
                  <a:close/>
                </a:path>
              </a:pathLst>
            </a:custGeom>
            <a:solidFill>
              <a:srgbClr val="EBE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7" name="Google Shape;19927;p25"/>
            <p:cNvSpPr/>
            <p:nvPr/>
          </p:nvSpPr>
          <p:spPr>
            <a:xfrm>
              <a:off x="2625925" y="1848225"/>
              <a:ext cx="122725" cy="203400"/>
            </a:xfrm>
            <a:custGeom>
              <a:avLst/>
              <a:gdLst/>
              <a:ahLst/>
              <a:cxnLst/>
              <a:rect l="l" t="t" r="r" b="b"/>
              <a:pathLst>
                <a:path w="4909" h="8136" extrusionOk="0">
                  <a:moveTo>
                    <a:pt x="4841" y="1"/>
                  </a:moveTo>
                  <a:cubicBezTo>
                    <a:pt x="3295" y="1883"/>
                    <a:pt x="2286" y="4101"/>
                    <a:pt x="875" y="6186"/>
                  </a:cubicBezTo>
                  <a:cubicBezTo>
                    <a:pt x="404" y="6723"/>
                    <a:pt x="68" y="7396"/>
                    <a:pt x="1" y="8135"/>
                  </a:cubicBezTo>
                  <a:cubicBezTo>
                    <a:pt x="135" y="8068"/>
                    <a:pt x="269" y="8001"/>
                    <a:pt x="337" y="7933"/>
                  </a:cubicBezTo>
                  <a:cubicBezTo>
                    <a:pt x="1883" y="5446"/>
                    <a:pt x="3833" y="3227"/>
                    <a:pt x="4908" y="471"/>
                  </a:cubicBezTo>
                  <a:cubicBezTo>
                    <a:pt x="4908" y="337"/>
                    <a:pt x="4841" y="135"/>
                    <a:pt x="4841" y="1"/>
                  </a:cubicBezTo>
                  <a:close/>
                </a:path>
              </a:pathLst>
            </a:custGeom>
            <a:solidFill>
              <a:srgbClr val="21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8" name="Google Shape;19928;p25"/>
            <p:cNvSpPr/>
            <p:nvPr/>
          </p:nvSpPr>
          <p:spPr>
            <a:xfrm>
              <a:off x="2545250" y="2085200"/>
              <a:ext cx="77350" cy="97500"/>
            </a:xfrm>
            <a:custGeom>
              <a:avLst/>
              <a:gdLst/>
              <a:ahLst/>
              <a:cxnLst/>
              <a:rect l="l" t="t" r="r" b="b"/>
              <a:pathLst>
                <a:path w="3094" h="3900" extrusionOk="0">
                  <a:moveTo>
                    <a:pt x="2421" y="1"/>
                  </a:moveTo>
                  <a:cubicBezTo>
                    <a:pt x="1412" y="1144"/>
                    <a:pt x="1" y="2018"/>
                    <a:pt x="471" y="3900"/>
                  </a:cubicBezTo>
                  <a:cubicBezTo>
                    <a:pt x="673" y="3749"/>
                    <a:pt x="912" y="3673"/>
                    <a:pt x="1161" y="3673"/>
                  </a:cubicBezTo>
                  <a:cubicBezTo>
                    <a:pt x="1244" y="3673"/>
                    <a:pt x="1328" y="3681"/>
                    <a:pt x="1412" y="3698"/>
                  </a:cubicBezTo>
                  <a:cubicBezTo>
                    <a:pt x="1471" y="3728"/>
                    <a:pt x="1537" y="3741"/>
                    <a:pt x="1601" y="3741"/>
                  </a:cubicBezTo>
                  <a:cubicBezTo>
                    <a:pt x="1829" y="3741"/>
                    <a:pt x="2040" y="3572"/>
                    <a:pt x="1883" y="3362"/>
                  </a:cubicBezTo>
                  <a:cubicBezTo>
                    <a:pt x="1143" y="2354"/>
                    <a:pt x="2219" y="2555"/>
                    <a:pt x="2555" y="2286"/>
                  </a:cubicBezTo>
                  <a:cubicBezTo>
                    <a:pt x="3093" y="1480"/>
                    <a:pt x="2085" y="807"/>
                    <a:pt x="2421" y="1"/>
                  </a:cubicBezTo>
                  <a:close/>
                </a:path>
              </a:pathLst>
            </a:custGeom>
            <a:solidFill>
              <a:srgbClr val="E6E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9" name="Google Shape;19929;p25"/>
            <p:cNvSpPr/>
            <p:nvPr/>
          </p:nvSpPr>
          <p:spPr>
            <a:xfrm>
              <a:off x="3726775" y="628900"/>
              <a:ext cx="75650" cy="100475"/>
            </a:xfrm>
            <a:custGeom>
              <a:avLst/>
              <a:gdLst/>
              <a:ahLst/>
              <a:cxnLst/>
              <a:rect l="l" t="t" r="r" b="b"/>
              <a:pathLst>
                <a:path w="3026" h="4019" extrusionOk="0">
                  <a:moveTo>
                    <a:pt x="1895" y="0"/>
                  </a:moveTo>
                  <a:cubicBezTo>
                    <a:pt x="1358" y="0"/>
                    <a:pt x="1191" y="866"/>
                    <a:pt x="702" y="866"/>
                  </a:cubicBezTo>
                  <a:cubicBezTo>
                    <a:pt x="614" y="866"/>
                    <a:pt x="516" y="838"/>
                    <a:pt x="404" y="773"/>
                  </a:cubicBezTo>
                  <a:lnTo>
                    <a:pt x="1" y="1243"/>
                  </a:lnTo>
                  <a:cubicBezTo>
                    <a:pt x="135" y="1781"/>
                    <a:pt x="404" y="2252"/>
                    <a:pt x="740" y="2655"/>
                  </a:cubicBezTo>
                  <a:cubicBezTo>
                    <a:pt x="1418" y="2768"/>
                    <a:pt x="1337" y="4018"/>
                    <a:pt x="2089" y="4018"/>
                  </a:cubicBezTo>
                  <a:cubicBezTo>
                    <a:pt x="2233" y="4018"/>
                    <a:pt x="2407" y="3973"/>
                    <a:pt x="2623" y="3865"/>
                  </a:cubicBezTo>
                  <a:cubicBezTo>
                    <a:pt x="3026" y="2790"/>
                    <a:pt x="2959" y="1579"/>
                    <a:pt x="2421" y="504"/>
                  </a:cubicBezTo>
                  <a:cubicBezTo>
                    <a:pt x="2354" y="369"/>
                    <a:pt x="2219" y="168"/>
                    <a:pt x="2085" y="33"/>
                  </a:cubicBezTo>
                  <a:cubicBezTo>
                    <a:pt x="2017" y="10"/>
                    <a:pt x="1954" y="0"/>
                    <a:pt x="1895" y="0"/>
                  </a:cubicBezTo>
                  <a:close/>
                </a:path>
              </a:pathLst>
            </a:custGeom>
            <a:solidFill>
              <a:srgbClr val="9CB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0" name="Google Shape;19930;p25"/>
            <p:cNvSpPr/>
            <p:nvPr/>
          </p:nvSpPr>
          <p:spPr>
            <a:xfrm>
              <a:off x="3696525" y="659975"/>
              <a:ext cx="63900" cy="79175"/>
            </a:xfrm>
            <a:custGeom>
              <a:avLst/>
              <a:gdLst/>
              <a:ahLst/>
              <a:cxnLst/>
              <a:rect l="l" t="t" r="r" b="b"/>
              <a:pathLst>
                <a:path w="2556" h="3167" extrusionOk="0">
                  <a:moveTo>
                    <a:pt x="1211" y="0"/>
                  </a:moveTo>
                  <a:cubicBezTo>
                    <a:pt x="740" y="269"/>
                    <a:pt x="202" y="336"/>
                    <a:pt x="1" y="740"/>
                  </a:cubicBezTo>
                  <a:cubicBezTo>
                    <a:pt x="1" y="874"/>
                    <a:pt x="1" y="941"/>
                    <a:pt x="1" y="1009"/>
                  </a:cubicBezTo>
                  <a:cubicBezTo>
                    <a:pt x="56" y="1613"/>
                    <a:pt x="156" y="2173"/>
                    <a:pt x="742" y="2173"/>
                  </a:cubicBezTo>
                  <a:cubicBezTo>
                    <a:pt x="872" y="2173"/>
                    <a:pt x="1027" y="2146"/>
                    <a:pt x="1211" y="2084"/>
                  </a:cubicBezTo>
                  <a:cubicBezTo>
                    <a:pt x="1230" y="2008"/>
                    <a:pt x="1233" y="1981"/>
                    <a:pt x="1230" y="1974"/>
                  </a:cubicBezTo>
                  <a:lnTo>
                    <a:pt x="1230" y="1974"/>
                  </a:lnTo>
                  <a:cubicBezTo>
                    <a:pt x="1240" y="1957"/>
                    <a:pt x="1255" y="1929"/>
                    <a:pt x="1278" y="1883"/>
                  </a:cubicBezTo>
                  <a:lnTo>
                    <a:pt x="1278" y="2084"/>
                  </a:lnTo>
                  <a:cubicBezTo>
                    <a:pt x="1278" y="2563"/>
                    <a:pt x="1194" y="3167"/>
                    <a:pt x="1690" y="3167"/>
                  </a:cubicBezTo>
                  <a:cubicBezTo>
                    <a:pt x="1821" y="3167"/>
                    <a:pt x="1994" y="3124"/>
                    <a:pt x="2219" y="3026"/>
                  </a:cubicBezTo>
                  <a:cubicBezTo>
                    <a:pt x="2555" y="2488"/>
                    <a:pt x="2421" y="1748"/>
                    <a:pt x="2017" y="1210"/>
                  </a:cubicBezTo>
                  <a:cubicBezTo>
                    <a:pt x="1950" y="673"/>
                    <a:pt x="2085" y="0"/>
                    <a:pt x="1211" y="0"/>
                  </a:cubicBez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1" name="Google Shape;19931;p25"/>
            <p:cNvSpPr/>
            <p:nvPr/>
          </p:nvSpPr>
          <p:spPr>
            <a:xfrm>
              <a:off x="2936850" y="1456625"/>
              <a:ext cx="63900" cy="79025"/>
            </a:xfrm>
            <a:custGeom>
              <a:avLst/>
              <a:gdLst/>
              <a:ahLst/>
              <a:cxnLst/>
              <a:rect l="l" t="t" r="r" b="b"/>
              <a:pathLst>
                <a:path w="2556" h="3161" extrusionOk="0">
                  <a:moveTo>
                    <a:pt x="2152" y="0"/>
                  </a:moveTo>
                  <a:lnTo>
                    <a:pt x="1950" y="337"/>
                  </a:lnTo>
                  <a:cubicBezTo>
                    <a:pt x="1950" y="471"/>
                    <a:pt x="1816" y="605"/>
                    <a:pt x="1681" y="605"/>
                  </a:cubicBezTo>
                  <a:cubicBezTo>
                    <a:pt x="1009" y="1345"/>
                    <a:pt x="404" y="2219"/>
                    <a:pt x="1" y="3160"/>
                  </a:cubicBezTo>
                  <a:cubicBezTo>
                    <a:pt x="404" y="3093"/>
                    <a:pt x="740" y="2891"/>
                    <a:pt x="942" y="2555"/>
                  </a:cubicBezTo>
                  <a:cubicBezTo>
                    <a:pt x="1095" y="2326"/>
                    <a:pt x="1356" y="2205"/>
                    <a:pt x="1614" y="2205"/>
                  </a:cubicBezTo>
                  <a:cubicBezTo>
                    <a:pt x="1811" y="2205"/>
                    <a:pt x="2007" y="2275"/>
                    <a:pt x="2152" y="2421"/>
                  </a:cubicBezTo>
                  <a:cubicBezTo>
                    <a:pt x="2555" y="1681"/>
                    <a:pt x="2555" y="740"/>
                    <a:pt x="2152" y="0"/>
                  </a:cubicBezTo>
                  <a:close/>
                </a:path>
              </a:pathLst>
            </a:custGeom>
            <a:solidFill>
              <a:srgbClr val="436F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2" name="Google Shape;19932;p25"/>
            <p:cNvSpPr/>
            <p:nvPr/>
          </p:nvSpPr>
          <p:spPr>
            <a:xfrm>
              <a:off x="2978875" y="4952475"/>
              <a:ext cx="121025" cy="42050"/>
            </a:xfrm>
            <a:custGeom>
              <a:avLst/>
              <a:gdLst/>
              <a:ahLst/>
              <a:cxnLst/>
              <a:rect l="l" t="t" r="r" b="b"/>
              <a:pathLst>
                <a:path w="4841" h="1682" extrusionOk="0">
                  <a:moveTo>
                    <a:pt x="471" y="1"/>
                  </a:moveTo>
                  <a:lnTo>
                    <a:pt x="0" y="135"/>
                  </a:lnTo>
                  <a:cubicBezTo>
                    <a:pt x="1479" y="942"/>
                    <a:pt x="3160" y="1480"/>
                    <a:pt x="4841" y="1682"/>
                  </a:cubicBezTo>
                  <a:cubicBezTo>
                    <a:pt x="3631" y="673"/>
                    <a:pt x="2084" y="68"/>
                    <a:pt x="471" y="1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3" name="Google Shape;19933;p25"/>
            <p:cNvSpPr/>
            <p:nvPr/>
          </p:nvSpPr>
          <p:spPr>
            <a:xfrm>
              <a:off x="2582225" y="4520550"/>
              <a:ext cx="63900" cy="62200"/>
            </a:xfrm>
            <a:custGeom>
              <a:avLst/>
              <a:gdLst/>
              <a:ahLst/>
              <a:cxnLst/>
              <a:rect l="l" t="t" r="r" b="b"/>
              <a:pathLst>
                <a:path w="2556" h="2488" extrusionOk="0">
                  <a:moveTo>
                    <a:pt x="202" y="0"/>
                  </a:moveTo>
                  <a:cubicBezTo>
                    <a:pt x="1" y="67"/>
                    <a:pt x="1" y="336"/>
                    <a:pt x="135" y="471"/>
                  </a:cubicBezTo>
                  <a:cubicBezTo>
                    <a:pt x="942" y="1009"/>
                    <a:pt x="1009" y="2286"/>
                    <a:pt x="2085" y="2488"/>
                  </a:cubicBezTo>
                  <a:lnTo>
                    <a:pt x="2555" y="2420"/>
                  </a:lnTo>
                  <a:cubicBezTo>
                    <a:pt x="1749" y="1681"/>
                    <a:pt x="1211" y="605"/>
                    <a:pt x="202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4" name="Google Shape;19934;p25"/>
            <p:cNvSpPr/>
            <p:nvPr/>
          </p:nvSpPr>
          <p:spPr>
            <a:xfrm>
              <a:off x="2197350" y="3086900"/>
              <a:ext cx="37000" cy="102550"/>
            </a:xfrm>
            <a:custGeom>
              <a:avLst/>
              <a:gdLst/>
              <a:ahLst/>
              <a:cxnLst/>
              <a:rect l="l" t="t" r="r" b="b"/>
              <a:pathLst>
                <a:path w="1480" h="4102" extrusionOk="0">
                  <a:moveTo>
                    <a:pt x="1143" y="1"/>
                  </a:moveTo>
                  <a:cubicBezTo>
                    <a:pt x="1076" y="68"/>
                    <a:pt x="1009" y="135"/>
                    <a:pt x="942" y="202"/>
                  </a:cubicBezTo>
                  <a:cubicBezTo>
                    <a:pt x="874" y="270"/>
                    <a:pt x="807" y="337"/>
                    <a:pt x="807" y="471"/>
                  </a:cubicBezTo>
                  <a:cubicBezTo>
                    <a:pt x="673" y="1681"/>
                    <a:pt x="0" y="2824"/>
                    <a:pt x="202" y="4102"/>
                  </a:cubicBezTo>
                  <a:cubicBezTo>
                    <a:pt x="1278" y="2959"/>
                    <a:pt x="1009" y="1412"/>
                    <a:pt x="1479" y="135"/>
                  </a:cubicBezTo>
                  <a:lnTo>
                    <a:pt x="1143" y="1"/>
                  </a:lnTo>
                  <a:close/>
                </a:path>
              </a:pathLst>
            </a:custGeom>
            <a:solidFill>
              <a:srgbClr val="6F95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5" name="Google Shape;19935;p25"/>
            <p:cNvSpPr/>
            <p:nvPr/>
          </p:nvSpPr>
          <p:spPr>
            <a:xfrm>
              <a:off x="3624250" y="718800"/>
              <a:ext cx="58850" cy="40675"/>
            </a:xfrm>
            <a:custGeom>
              <a:avLst/>
              <a:gdLst/>
              <a:ahLst/>
              <a:cxnLst/>
              <a:rect l="l" t="t" r="r" b="b"/>
              <a:pathLst>
                <a:path w="2354" h="1627" extrusionOk="0">
                  <a:moveTo>
                    <a:pt x="1076" y="0"/>
                  </a:moveTo>
                  <a:cubicBezTo>
                    <a:pt x="740" y="404"/>
                    <a:pt x="68" y="538"/>
                    <a:pt x="1" y="1210"/>
                  </a:cubicBezTo>
                  <a:cubicBezTo>
                    <a:pt x="293" y="1444"/>
                    <a:pt x="635" y="1627"/>
                    <a:pt x="1029" y="1627"/>
                  </a:cubicBezTo>
                  <a:cubicBezTo>
                    <a:pt x="1088" y="1627"/>
                    <a:pt x="1149" y="1623"/>
                    <a:pt x="1211" y="1614"/>
                  </a:cubicBezTo>
                  <a:cubicBezTo>
                    <a:pt x="1480" y="1614"/>
                    <a:pt x="1749" y="1479"/>
                    <a:pt x="1950" y="1210"/>
                  </a:cubicBezTo>
                  <a:cubicBezTo>
                    <a:pt x="2354" y="538"/>
                    <a:pt x="2018" y="202"/>
                    <a:pt x="1345" y="0"/>
                  </a:cubicBez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6" name="Google Shape;19936;p25"/>
            <p:cNvSpPr/>
            <p:nvPr/>
          </p:nvSpPr>
          <p:spPr>
            <a:xfrm>
              <a:off x="4257875" y="1023000"/>
              <a:ext cx="33650" cy="50450"/>
            </a:xfrm>
            <a:custGeom>
              <a:avLst/>
              <a:gdLst/>
              <a:ahLst/>
              <a:cxnLst/>
              <a:rect l="l" t="t" r="r" b="b"/>
              <a:pathLst>
                <a:path w="1346" h="2018" extrusionOk="0">
                  <a:moveTo>
                    <a:pt x="68" y="1"/>
                  </a:moveTo>
                  <a:lnTo>
                    <a:pt x="68" y="1"/>
                  </a:lnTo>
                  <a:cubicBezTo>
                    <a:pt x="1" y="673"/>
                    <a:pt x="135" y="1345"/>
                    <a:pt x="404" y="1883"/>
                  </a:cubicBezTo>
                  <a:lnTo>
                    <a:pt x="1345" y="2017"/>
                  </a:lnTo>
                  <a:cubicBezTo>
                    <a:pt x="1345" y="1143"/>
                    <a:pt x="807" y="404"/>
                    <a:pt x="68" y="1"/>
                  </a:cubicBezTo>
                  <a:close/>
                </a:path>
              </a:pathLst>
            </a:custGeom>
            <a:solidFill>
              <a:srgbClr val="90B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7" name="Google Shape;19937;p25"/>
            <p:cNvSpPr/>
            <p:nvPr/>
          </p:nvSpPr>
          <p:spPr>
            <a:xfrm>
              <a:off x="3736875" y="611225"/>
              <a:ext cx="48750" cy="43300"/>
            </a:xfrm>
            <a:custGeom>
              <a:avLst/>
              <a:gdLst/>
              <a:ahLst/>
              <a:cxnLst/>
              <a:rect l="l" t="t" r="r" b="b"/>
              <a:pathLst>
                <a:path w="1950" h="1732" extrusionOk="0">
                  <a:moveTo>
                    <a:pt x="1882" y="1"/>
                  </a:moveTo>
                  <a:cubicBezTo>
                    <a:pt x="941" y="1"/>
                    <a:pt x="202" y="673"/>
                    <a:pt x="0" y="1547"/>
                  </a:cubicBezTo>
                  <a:cubicBezTo>
                    <a:pt x="227" y="1677"/>
                    <a:pt x="415" y="1732"/>
                    <a:pt x="573" y="1732"/>
                  </a:cubicBezTo>
                  <a:cubicBezTo>
                    <a:pt x="1071" y="1732"/>
                    <a:pt x="1275" y="1183"/>
                    <a:pt x="1479" y="673"/>
                  </a:cubicBezTo>
                  <a:cubicBezTo>
                    <a:pt x="1518" y="693"/>
                    <a:pt x="1558" y="701"/>
                    <a:pt x="1597" y="701"/>
                  </a:cubicBezTo>
                  <a:cubicBezTo>
                    <a:pt x="1692" y="701"/>
                    <a:pt x="1787" y="653"/>
                    <a:pt x="1882" y="606"/>
                  </a:cubicBezTo>
                  <a:lnTo>
                    <a:pt x="1950" y="404"/>
                  </a:lnTo>
                  <a:cubicBezTo>
                    <a:pt x="1950" y="270"/>
                    <a:pt x="1882" y="135"/>
                    <a:pt x="1882" y="1"/>
                  </a:cubicBezTo>
                  <a:close/>
                </a:path>
              </a:pathLst>
            </a:custGeom>
            <a:solidFill>
              <a:srgbClr val="E6E7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8" name="Google Shape;19938;p25"/>
            <p:cNvSpPr/>
            <p:nvPr/>
          </p:nvSpPr>
          <p:spPr>
            <a:xfrm>
              <a:off x="2508275" y="4418025"/>
              <a:ext cx="38675" cy="43725"/>
            </a:xfrm>
            <a:custGeom>
              <a:avLst/>
              <a:gdLst/>
              <a:ahLst/>
              <a:cxnLst/>
              <a:rect l="l" t="t" r="r" b="b"/>
              <a:pathLst>
                <a:path w="1547" h="1749" extrusionOk="0">
                  <a:moveTo>
                    <a:pt x="404" y="0"/>
                  </a:moveTo>
                  <a:cubicBezTo>
                    <a:pt x="135" y="68"/>
                    <a:pt x="68" y="269"/>
                    <a:pt x="1" y="471"/>
                  </a:cubicBezTo>
                  <a:cubicBezTo>
                    <a:pt x="337" y="874"/>
                    <a:pt x="471" y="1479"/>
                    <a:pt x="1009" y="1748"/>
                  </a:cubicBezTo>
                  <a:lnTo>
                    <a:pt x="1211" y="1748"/>
                  </a:lnTo>
                  <a:cubicBezTo>
                    <a:pt x="1412" y="1614"/>
                    <a:pt x="1547" y="1412"/>
                    <a:pt x="1547" y="121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9" name="Google Shape;19939;p25"/>
            <p:cNvSpPr/>
            <p:nvPr/>
          </p:nvSpPr>
          <p:spPr>
            <a:xfrm>
              <a:off x="3572150" y="749050"/>
              <a:ext cx="52125" cy="42050"/>
            </a:xfrm>
            <a:custGeom>
              <a:avLst/>
              <a:gdLst/>
              <a:ahLst/>
              <a:cxnLst/>
              <a:rect l="l" t="t" r="r" b="b"/>
              <a:pathLst>
                <a:path w="2085" h="1682" extrusionOk="0">
                  <a:moveTo>
                    <a:pt x="2085" y="0"/>
                  </a:moveTo>
                  <a:cubicBezTo>
                    <a:pt x="1211" y="269"/>
                    <a:pt x="471" y="874"/>
                    <a:pt x="1" y="1681"/>
                  </a:cubicBezTo>
                  <a:cubicBezTo>
                    <a:pt x="942" y="1547"/>
                    <a:pt x="1749" y="942"/>
                    <a:pt x="2085" y="0"/>
                  </a:cubicBez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0" name="Google Shape;19940;p25"/>
            <p:cNvSpPr/>
            <p:nvPr/>
          </p:nvSpPr>
          <p:spPr>
            <a:xfrm>
              <a:off x="2363750" y="4093525"/>
              <a:ext cx="32875" cy="53925"/>
            </a:xfrm>
            <a:custGeom>
              <a:avLst/>
              <a:gdLst/>
              <a:ahLst/>
              <a:cxnLst/>
              <a:rect l="l" t="t" r="r" b="b"/>
              <a:pathLst>
                <a:path w="1315" h="2157" extrusionOk="0">
                  <a:moveTo>
                    <a:pt x="874" y="0"/>
                  </a:moveTo>
                  <a:cubicBezTo>
                    <a:pt x="654" y="0"/>
                    <a:pt x="367" y="117"/>
                    <a:pt x="67" y="207"/>
                  </a:cubicBezTo>
                  <a:cubicBezTo>
                    <a:pt x="0" y="341"/>
                    <a:pt x="0" y="476"/>
                    <a:pt x="67" y="610"/>
                  </a:cubicBezTo>
                  <a:cubicBezTo>
                    <a:pt x="108" y="605"/>
                    <a:pt x="147" y="602"/>
                    <a:pt x="185" y="602"/>
                  </a:cubicBezTo>
                  <a:cubicBezTo>
                    <a:pt x="593" y="602"/>
                    <a:pt x="868" y="920"/>
                    <a:pt x="807" y="1350"/>
                  </a:cubicBezTo>
                  <a:cubicBezTo>
                    <a:pt x="807" y="1686"/>
                    <a:pt x="1008" y="2022"/>
                    <a:pt x="1277" y="2157"/>
                  </a:cubicBezTo>
                  <a:cubicBezTo>
                    <a:pt x="1277" y="1753"/>
                    <a:pt x="1210" y="1283"/>
                    <a:pt x="1277" y="812"/>
                  </a:cubicBezTo>
                  <a:cubicBezTo>
                    <a:pt x="1315" y="180"/>
                    <a:pt x="1146" y="0"/>
                    <a:pt x="874" y="0"/>
                  </a:cubicBez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1" name="Google Shape;19941;p25"/>
            <p:cNvSpPr/>
            <p:nvPr/>
          </p:nvSpPr>
          <p:spPr>
            <a:xfrm>
              <a:off x="2876350" y="1577625"/>
              <a:ext cx="31950" cy="48775"/>
            </a:xfrm>
            <a:custGeom>
              <a:avLst/>
              <a:gdLst/>
              <a:ahLst/>
              <a:cxnLst/>
              <a:rect l="l" t="t" r="r" b="b"/>
              <a:pathLst>
                <a:path w="1278" h="1951" extrusionOk="0">
                  <a:moveTo>
                    <a:pt x="1278" y="1"/>
                  </a:moveTo>
                  <a:lnTo>
                    <a:pt x="1278" y="1"/>
                  </a:lnTo>
                  <a:cubicBezTo>
                    <a:pt x="404" y="337"/>
                    <a:pt x="538" y="1345"/>
                    <a:pt x="0" y="1950"/>
                  </a:cubicBezTo>
                  <a:cubicBezTo>
                    <a:pt x="1278" y="1883"/>
                    <a:pt x="1076" y="740"/>
                    <a:pt x="1278" y="1"/>
                  </a:cubicBez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2" name="Google Shape;19942;p25"/>
            <p:cNvSpPr/>
            <p:nvPr/>
          </p:nvSpPr>
          <p:spPr>
            <a:xfrm>
              <a:off x="2533500" y="4458350"/>
              <a:ext cx="42025" cy="42050"/>
            </a:xfrm>
            <a:custGeom>
              <a:avLst/>
              <a:gdLst/>
              <a:ahLst/>
              <a:cxnLst/>
              <a:rect l="l" t="t" r="r" b="b"/>
              <a:pathLst>
                <a:path w="1681" h="1682" extrusionOk="0">
                  <a:moveTo>
                    <a:pt x="269" y="1"/>
                  </a:moveTo>
                  <a:lnTo>
                    <a:pt x="0" y="135"/>
                  </a:lnTo>
                  <a:cubicBezTo>
                    <a:pt x="202" y="740"/>
                    <a:pt x="269" y="1345"/>
                    <a:pt x="941" y="1681"/>
                  </a:cubicBezTo>
                  <a:lnTo>
                    <a:pt x="1143" y="1547"/>
                  </a:lnTo>
                  <a:cubicBezTo>
                    <a:pt x="1681" y="539"/>
                    <a:pt x="874" y="337"/>
                    <a:pt x="269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3" name="Google Shape;19943;p25"/>
            <p:cNvSpPr/>
            <p:nvPr/>
          </p:nvSpPr>
          <p:spPr>
            <a:xfrm>
              <a:off x="2557025" y="4496150"/>
              <a:ext cx="30275" cy="36175"/>
            </a:xfrm>
            <a:custGeom>
              <a:avLst/>
              <a:gdLst/>
              <a:ahLst/>
              <a:cxnLst/>
              <a:rect l="l" t="t" r="r" b="b"/>
              <a:pathLst>
                <a:path w="1211" h="1447" extrusionOk="0">
                  <a:moveTo>
                    <a:pt x="401" y="0"/>
                  </a:moveTo>
                  <a:cubicBezTo>
                    <a:pt x="319" y="0"/>
                    <a:pt x="230" y="11"/>
                    <a:pt x="135" y="35"/>
                  </a:cubicBezTo>
                  <a:lnTo>
                    <a:pt x="0" y="169"/>
                  </a:lnTo>
                  <a:cubicBezTo>
                    <a:pt x="202" y="707"/>
                    <a:pt x="471" y="1312"/>
                    <a:pt x="1143" y="1447"/>
                  </a:cubicBezTo>
                  <a:lnTo>
                    <a:pt x="1210" y="976"/>
                  </a:lnTo>
                  <a:cubicBezTo>
                    <a:pt x="1210" y="842"/>
                    <a:pt x="1143" y="707"/>
                    <a:pt x="1143" y="573"/>
                  </a:cubicBezTo>
                  <a:cubicBezTo>
                    <a:pt x="1032" y="241"/>
                    <a:pt x="785" y="0"/>
                    <a:pt x="401" y="0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4" name="Google Shape;19944;p25"/>
            <p:cNvSpPr/>
            <p:nvPr/>
          </p:nvSpPr>
          <p:spPr>
            <a:xfrm>
              <a:off x="3965450" y="4903750"/>
              <a:ext cx="23550" cy="50450"/>
            </a:xfrm>
            <a:custGeom>
              <a:avLst/>
              <a:gdLst/>
              <a:ahLst/>
              <a:cxnLst/>
              <a:rect l="l" t="t" r="r" b="b"/>
              <a:pathLst>
                <a:path w="942" h="2018" extrusionOk="0">
                  <a:moveTo>
                    <a:pt x="135" y="0"/>
                  </a:moveTo>
                  <a:cubicBezTo>
                    <a:pt x="0" y="740"/>
                    <a:pt x="269" y="1546"/>
                    <a:pt x="874" y="2017"/>
                  </a:cubicBezTo>
                  <a:cubicBezTo>
                    <a:pt x="941" y="1278"/>
                    <a:pt x="672" y="471"/>
                    <a:pt x="135" y="0"/>
                  </a:cubicBezTo>
                  <a:close/>
                </a:path>
              </a:pathLst>
            </a:custGeom>
            <a:solidFill>
              <a:srgbClr val="FA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5" name="Google Shape;19945;p25"/>
            <p:cNvSpPr/>
            <p:nvPr/>
          </p:nvSpPr>
          <p:spPr>
            <a:xfrm>
              <a:off x="3807450" y="4812500"/>
              <a:ext cx="28600" cy="22350"/>
            </a:xfrm>
            <a:custGeom>
              <a:avLst/>
              <a:gdLst/>
              <a:ahLst/>
              <a:cxnLst/>
              <a:rect l="l" t="t" r="r" b="b"/>
              <a:pathLst>
                <a:path w="1144" h="894" extrusionOk="0">
                  <a:moveTo>
                    <a:pt x="836" y="1"/>
                  </a:moveTo>
                  <a:cubicBezTo>
                    <a:pt x="367" y="1"/>
                    <a:pt x="1" y="172"/>
                    <a:pt x="1" y="894"/>
                  </a:cubicBezTo>
                  <a:cubicBezTo>
                    <a:pt x="538" y="894"/>
                    <a:pt x="1009" y="558"/>
                    <a:pt x="1144" y="20"/>
                  </a:cubicBezTo>
                  <a:cubicBezTo>
                    <a:pt x="1038" y="8"/>
                    <a:pt x="935" y="1"/>
                    <a:pt x="836" y="1"/>
                  </a:cubicBezTo>
                  <a:close/>
                </a:path>
              </a:pathLst>
            </a:custGeom>
            <a:solidFill>
              <a:srgbClr val="73A7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6" name="Google Shape;19946;p25"/>
            <p:cNvSpPr/>
            <p:nvPr/>
          </p:nvSpPr>
          <p:spPr>
            <a:xfrm>
              <a:off x="3805775" y="569200"/>
              <a:ext cx="31575" cy="20375"/>
            </a:xfrm>
            <a:custGeom>
              <a:avLst/>
              <a:gdLst/>
              <a:ahLst/>
              <a:cxnLst/>
              <a:rect l="l" t="t" r="r" b="b"/>
              <a:pathLst>
                <a:path w="1263" h="815" extrusionOk="0">
                  <a:moveTo>
                    <a:pt x="1211" y="1"/>
                  </a:moveTo>
                  <a:cubicBezTo>
                    <a:pt x="673" y="68"/>
                    <a:pt x="202" y="203"/>
                    <a:pt x="0" y="808"/>
                  </a:cubicBezTo>
                  <a:cubicBezTo>
                    <a:pt x="135" y="808"/>
                    <a:pt x="273" y="814"/>
                    <a:pt x="405" y="814"/>
                  </a:cubicBezTo>
                  <a:cubicBezTo>
                    <a:pt x="868" y="814"/>
                    <a:pt x="1263" y="733"/>
                    <a:pt x="1211" y="1"/>
                  </a:cubicBezTo>
                  <a:close/>
                </a:path>
              </a:pathLst>
            </a:custGeom>
            <a:solidFill>
              <a:srgbClr val="B7C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7" name="Google Shape;19947;p25"/>
            <p:cNvSpPr/>
            <p:nvPr/>
          </p:nvSpPr>
          <p:spPr>
            <a:xfrm>
              <a:off x="3372150" y="974250"/>
              <a:ext cx="26925" cy="30300"/>
            </a:xfrm>
            <a:custGeom>
              <a:avLst/>
              <a:gdLst/>
              <a:ahLst/>
              <a:cxnLst/>
              <a:rect l="l" t="t" r="r" b="b"/>
              <a:pathLst>
                <a:path w="1077" h="1212" extrusionOk="0">
                  <a:moveTo>
                    <a:pt x="807" y="1"/>
                  </a:moveTo>
                  <a:cubicBezTo>
                    <a:pt x="337" y="203"/>
                    <a:pt x="1" y="673"/>
                    <a:pt x="1" y="1211"/>
                  </a:cubicBezTo>
                  <a:lnTo>
                    <a:pt x="740" y="1211"/>
                  </a:lnTo>
                  <a:cubicBezTo>
                    <a:pt x="1009" y="1009"/>
                    <a:pt x="1076" y="606"/>
                    <a:pt x="875" y="337"/>
                  </a:cubicBezTo>
                  <a:cubicBezTo>
                    <a:pt x="807" y="203"/>
                    <a:pt x="807" y="68"/>
                    <a:pt x="807" y="1"/>
                  </a:cubicBezTo>
                  <a:close/>
                </a:path>
              </a:pathLst>
            </a:custGeom>
            <a:solidFill>
              <a:srgbClr val="84A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8" name="Google Shape;19948;p25"/>
            <p:cNvSpPr/>
            <p:nvPr/>
          </p:nvSpPr>
          <p:spPr>
            <a:xfrm>
              <a:off x="3704925" y="4883575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1" y="0"/>
                  </a:moveTo>
                  <a:lnTo>
                    <a:pt x="68" y="68"/>
                  </a:lnTo>
                  <a:lnTo>
                    <a:pt x="1" y="874"/>
                  </a:lnTo>
                  <a:cubicBezTo>
                    <a:pt x="539" y="874"/>
                    <a:pt x="1076" y="538"/>
                    <a:pt x="1211" y="0"/>
                  </a:cubicBezTo>
                  <a:close/>
                </a:path>
              </a:pathLst>
            </a:custGeom>
            <a:solidFill>
              <a:srgbClr val="6EA1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9" name="Google Shape;19949;p25"/>
            <p:cNvSpPr/>
            <p:nvPr/>
          </p:nvSpPr>
          <p:spPr>
            <a:xfrm>
              <a:off x="3661225" y="688550"/>
              <a:ext cx="38700" cy="28825"/>
            </a:xfrm>
            <a:custGeom>
              <a:avLst/>
              <a:gdLst/>
              <a:ahLst/>
              <a:cxnLst/>
              <a:rect l="l" t="t" r="r" b="b"/>
              <a:pathLst>
                <a:path w="1548" h="1153" extrusionOk="0">
                  <a:moveTo>
                    <a:pt x="875" y="0"/>
                  </a:moveTo>
                  <a:lnTo>
                    <a:pt x="135" y="471"/>
                  </a:lnTo>
                  <a:cubicBezTo>
                    <a:pt x="1" y="605"/>
                    <a:pt x="1" y="874"/>
                    <a:pt x="203" y="1009"/>
                  </a:cubicBezTo>
                  <a:cubicBezTo>
                    <a:pt x="327" y="1102"/>
                    <a:pt x="496" y="1152"/>
                    <a:pt x="674" y="1152"/>
                  </a:cubicBezTo>
                  <a:cubicBezTo>
                    <a:pt x="879" y="1152"/>
                    <a:pt x="1098" y="1085"/>
                    <a:pt x="1278" y="941"/>
                  </a:cubicBezTo>
                  <a:cubicBezTo>
                    <a:pt x="1547" y="605"/>
                    <a:pt x="1345" y="336"/>
                    <a:pt x="1144" y="67"/>
                  </a:cubicBezTo>
                  <a:lnTo>
                    <a:pt x="875" y="0"/>
                  </a:ln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0" name="Google Shape;19950;p25"/>
            <p:cNvSpPr/>
            <p:nvPr/>
          </p:nvSpPr>
          <p:spPr>
            <a:xfrm>
              <a:off x="2918375" y="1535625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740" y="0"/>
                  </a:moveTo>
                  <a:cubicBezTo>
                    <a:pt x="269" y="0"/>
                    <a:pt x="0" y="471"/>
                    <a:pt x="67" y="874"/>
                  </a:cubicBezTo>
                  <a:lnTo>
                    <a:pt x="471" y="8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1" name="Google Shape;19951;p25"/>
            <p:cNvSpPr/>
            <p:nvPr/>
          </p:nvSpPr>
          <p:spPr>
            <a:xfrm>
              <a:off x="2950300" y="4934000"/>
              <a:ext cx="18500" cy="12100"/>
            </a:xfrm>
            <a:custGeom>
              <a:avLst/>
              <a:gdLst/>
              <a:ahLst/>
              <a:cxnLst/>
              <a:rect l="l" t="t" r="r" b="b"/>
              <a:pathLst>
                <a:path w="740" h="484" extrusionOk="0">
                  <a:moveTo>
                    <a:pt x="1" y="0"/>
                  </a:moveTo>
                  <a:cubicBezTo>
                    <a:pt x="59" y="293"/>
                    <a:pt x="322" y="484"/>
                    <a:pt x="610" y="484"/>
                  </a:cubicBezTo>
                  <a:cubicBezTo>
                    <a:pt x="653" y="484"/>
                    <a:pt x="697" y="480"/>
                    <a:pt x="740" y="471"/>
                  </a:cubicBezTo>
                  <a:cubicBezTo>
                    <a:pt x="673" y="68"/>
                    <a:pt x="337" y="0"/>
                    <a:pt x="1" y="0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2" name="Google Shape;19952;p25"/>
            <p:cNvSpPr/>
            <p:nvPr/>
          </p:nvSpPr>
          <p:spPr>
            <a:xfrm>
              <a:off x="2501550" y="4411650"/>
              <a:ext cx="16825" cy="18150"/>
            </a:xfrm>
            <a:custGeom>
              <a:avLst/>
              <a:gdLst/>
              <a:ahLst/>
              <a:cxnLst/>
              <a:rect l="l" t="t" r="r" b="b"/>
              <a:pathLst>
                <a:path w="673" h="726" extrusionOk="0">
                  <a:moveTo>
                    <a:pt x="366" y="1"/>
                  </a:moveTo>
                  <a:cubicBezTo>
                    <a:pt x="255" y="1"/>
                    <a:pt x="148" y="108"/>
                    <a:pt x="1" y="255"/>
                  </a:cubicBezTo>
                  <a:lnTo>
                    <a:pt x="270" y="726"/>
                  </a:lnTo>
                  <a:lnTo>
                    <a:pt x="673" y="255"/>
                  </a:lnTo>
                  <a:cubicBezTo>
                    <a:pt x="552" y="73"/>
                    <a:pt x="458" y="1"/>
                    <a:pt x="366" y="1"/>
                  </a:cubicBezTo>
                  <a:close/>
                </a:path>
              </a:pathLst>
            </a:custGeom>
            <a:solidFill>
              <a:srgbClr val="52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3" name="Google Shape;19953;p25"/>
            <p:cNvSpPr/>
            <p:nvPr/>
          </p:nvSpPr>
          <p:spPr>
            <a:xfrm>
              <a:off x="2908275" y="1557475"/>
              <a:ext cx="13475" cy="20175"/>
            </a:xfrm>
            <a:custGeom>
              <a:avLst/>
              <a:gdLst/>
              <a:ahLst/>
              <a:cxnLst/>
              <a:rect l="l" t="t" r="r" b="b"/>
              <a:pathLst>
                <a:path w="539" h="807" extrusionOk="0">
                  <a:moveTo>
                    <a:pt x="471" y="0"/>
                  </a:moveTo>
                  <a:cubicBezTo>
                    <a:pt x="202" y="135"/>
                    <a:pt x="1" y="471"/>
                    <a:pt x="1" y="807"/>
                  </a:cubicBezTo>
                  <a:cubicBezTo>
                    <a:pt x="337" y="672"/>
                    <a:pt x="539" y="336"/>
                    <a:pt x="471" y="0"/>
                  </a:cubicBez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4" name="Google Shape;19954;p25"/>
            <p:cNvSpPr/>
            <p:nvPr/>
          </p:nvSpPr>
          <p:spPr>
            <a:xfrm>
              <a:off x="3651150" y="700300"/>
              <a:ext cx="16825" cy="21875"/>
            </a:xfrm>
            <a:custGeom>
              <a:avLst/>
              <a:gdLst/>
              <a:ahLst/>
              <a:cxnLst/>
              <a:rect l="l" t="t" r="r" b="b"/>
              <a:pathLst>
                <a:path w="673" h="875" extrusionOk="0">
                  <a:moveTo>
                    <a:pt x="538" y="1"/>
                  </a:moveTo>
                  <a:cubicBezTo>
                    <a:pt x="202" y="135"/>
                    <a:pt x="135" y="404"/>
                    <a:pt x="0" y="673"/>
                  </a:cubicBezTo>
                  <a:lnTo>
                    <a:pt x="269" y="875"/>
                  </a:lnTo>
                  <a:cubicBezTo>
                    <a:pt x="538" y="875"/>
                    <a:pt x="673" y="740"/>
                    <a:pt x="538" y="404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5" name="Google Shape;19955;p25"/>
            <p:cNvSpPr/>
            <p:nvPr/>
          </p:nvSpPr>
          <p:spPr>
            <a:xfrm>
              <a:off x="4133500" y="799475"/>
              <a:ext cx="16850" cy="20175"/>
            </a:xfrm>
            <a:custGeom>
              <a:avLst/>
              <a:gdLst/>
              <a:ahLst/>
              <a:cxnLst/>
              <a:rect l="l" t="t" r="r" b="b"/>
              <a:pathLst>
                <a:path w="674" h="807" extrusionOk="0">
                  <a:moveTo>
                    <a:pt x="270" y="0"/>
                  </a:moveTo>
                  <a:cubicBezTo>
                    <a:pt x="203" y="67"/>
                    <a:pt x="135" y="135"/>
                    <a:pt x="135" y="202"/>
                  </a:cubicBezTo>
                  <a:cubicBezTo>
                    <a:pt x="1" y="404"/>
                    <a:pt x="1" y="605"/>
                    <a:pt x="270" y="807"/>
                  </a:cubicBezTo>
                  <a:lnTo>
                    <a:pt x="539" y="807"/>
                  </a:lnTo>
                  <a:cubicBezTo>
                    <a:pt x="673" y="471"/>
                    <a:pt x="539" y="135"/>
                    <a:pt x="270" y="0"/>
                  </a:cubicBezTo>
                  <a:close/>
                </a:path>
              </a:pathLst>
            </a:custGeom>
            <a:solidFill>
              <a:srgbClr val="BF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6" name="Google Shape;19956;p25"/>
            <p:cNvSpPr/>
            <p:nvPr/>
          </p:nvSpPr>
          <p:spPr>
            <a:xfrm>
              <a:off x="2217525" y="30919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202" y="0"/>
                  </a:moveTo>
                  <a:lnTo>
                    <a:pt x="0" y="68"/>
                  </a:lnTo>
                  <a:lnTo>
                    <a:pt x="0" y="269"/>
                  </a:lnTo>
                  <a:cubicBezTo>
                    <a:pt x="135" y="202"/>
                    <a:pt x="202" y="135"/>
                    <a:pt x="202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7" name="Google Shape;19957;p25"/>
            <p:cNvSpPr/>
            <p:nvPr/>
          </p:nvSpPr>
          <p:spPr>
            <a:xfrm>
              <a:off x="3684775" y="678450"/>
              <a:ext cx="13450" cy="13475"/>
            </a:xfrm>
            <a:custGeom>
              <a:avLst/>
              <a:gdLst/>
              <a:ahLst/>
              <a:cxnLst/>
              <a:rect l="l" t="t" r="r" b="b"/>
              <a:pathLst>
                <a:path w="538" h="539" extrusionOk="0">
                  <a:moveTo>
                    <a:pt x="403" y="1"/>
                  </a:moveTo>
                  <a:cubicBezTo>
                    <a:pt x="202" y="1"/>
                    <a:pt x="0" y="202"/>
                    <a:pt x="0" y="404"/>
                  </a:cubicBezTo>
                  <a:cubicBezTo>
                    <a:pt x="67" y="471"/>
                    <a:pt x="134" y="539"/>
                    <a:pt x="202" y="539"/>
                  </a:cubicBezTo>
                  <a:cubicBezTo>
                    <a:pt x="403" y="539"/>
                    <a:pt x="538" y="404"/>
                    <a:pt x="538" y="202"/>
                  </a:cubicBezTo>
                  <a:cubicBezTo>
                    <a:pt x="471" y="135"/>
                    <a:pt x="471" y="68"/>
                    <a:pt x="403" y="1"/>
                  </a:cubicBez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8" name="Google Shape;19958;p25"/>
            <p:cNvSpPr/>
            <p:nvPr/>
          </p:nvSpPr>
          <p:spPr>
            <a:xfrm>
              <a:off x="2979175" y="1466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187" y="0"/>
                  </a:moveTo>
                  <a:cubicBezTo>
                    <a:pt x="82" y="0"/>
                    <a:pt x="0" y="121"/>
                    <a:pt x="56" y="287"/>
                  </a:cubicBezTo>
                  <a:cubicBezTo>
                    <a:pt x="190" y="287"/>
                    <a:pt x="325" y="219"/>
                    <a:pt x="257" y="18"/>
                  </a:cubicBezTo>
                  <a:cubicBezTo>
                    <a:pt x="233" y="6"/>
                    <a:pt x="210" y="0"/>
                    <a:pt x="187" y="0"/>
                  </a:cubicBezTo>
                  <a:close/>
                </a:path>
              </a:pathLst>
            </a:custGeom>
            <a:solidFill>
              <a:srgbClr val="D6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9" name="Google Shape;19959;p25"/>
            <p:cNvSpPr/>
            <p:nvPr/>
          </p:nvSpPr>
          <p:spPr>
            <a:xfrm>
              <a:off x="2967100" y="4945750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1" y="1"/>
                  </a:moveTo>
                  <a:cubicBezTo>
                    <a:pt x="68" y="203"/>
                    <a:pt x="270" y="404"/>
                    <a:pt x="471" y="404"/>
                  </a:cubicBezTo>
                  <a:cubicBezTo>
                    <a:pt x="471" y="135"/>
                    <a:pt x="270" y="1"/>
                    <a:pt x="1" y="1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0" name="Google Shape;19960;p25"/>
            <p:cNvSpPr/>
            <p:nvPr/>
          </p:nvSpPr>
          <p:spPr>
            <a:xfrm>
              <a:off x="2525075" y="3540650"/>
              <a:ext cx="285750" cy="239375"/>
            </a:xfrm>
            <a:custGeom>
              <a:avLst/>
              <a:gdLst/>
              <a:ahLst/>
              <a:cxnLst/>
              <a:rect l="l" t="t" r="r" b="b"/>
              <a:pathLst>
                <a:path w="11430" h="9575" extrusionOk="0">
                  <a:moveTo>
                    <a:pt x="865" y="1"/>
                  </a:moveTo>
                  <a:cubicBezTo>
                    <a:pt x="373" y="1"/>
                    <a:pt x="41" y="404"/>
                    <a:pt x="1" y="1414"/>
                  </a:cubicBezTo>
                  <a:cubicBezTo>
                    <a:pt x="1" y="1548"/>
                    <a:pt x="135" y="1750"/>
                    <a:pt x="337" y="1750"/>
                  </a:cubicBezTo>
                  <a:cubicBezTo>
                    <a:pt x="1413" y="2154"/>
                    <a:pt x="2219" y="3027"/>
                    <a:pt x="2421" y="4170"/>
                  </a:cubicBezTo>
                  <a:cubicBezTo>
                    <a:pt x="4505" y="6187"/>
                    <a:pt x="6791" y="7935"/>
                    <a:pt x="9278" y="9414"/>
                  </a:cubicBezTo>
                  <a:cubicBezTo>
                    <a:pt x="9426" y="9513"/>
                    <a:pt x="9610" y="9575"/>
                    <a:pt x="9803" y="9575"/>
                  </a:cubicBezTo>
                  <a:cubicBezTo>
                    <a:pt x="9874" y="9575"/>
                    <a:pt x="9946" y="9567"/>
                    <a:pt x="10018" y="9549"/>
                  </a:cubicBezTo>
                  <a:cubicBezTo>
                    <a:pt x="10421" y="9549"/>
                    <a:pt x="10757" y="9414"/>
                    <a:pt x="11093" y="9145"/>
                  </a:cubicBezTo>
                  <a:cubicBezTo>
                    <a:pt x="11228" y="9011"/>
                    <a:pt x="11295" y="8876"/>
                    <a:pt x="11430" y="8742"/>
                  </a:cubicBezTo>
                  <a:cubicBezTo>
                    <a:pt x="11430" y="8607"/>
                    <a:pt x="11430" y="8540"/>
                    <a:pt x="11430" y="8473"/>
                  </a:cubicBezTo>
                  <a:lnTo>
                    <a:pt x="11295" y="8204"/>
                  </a:lnTo>
                  <a:cubicBezTo>
                    <a:pt x="10488" y="7061"/>
                    <a:pt x="9009" y="6725"/>
                    <a:pt x="7934" y="5851"/>
                  </a:cubicBezTo>
                  <a:cubicBezTo>
                    <a:pt x="5850" y="4170"/>
                    <a:pt x="3900" y="2422"/>
                    <a:pt x="2018" y="473"/>
                  </a:cubicBezTo>
                  <a:cubicBezTo>
                    <a:pt x="1589" y="178"/>
                    <a:pt x="1192" y="1"/>
                    <a:pt x="865" y="1"/>
                  </a:cubicBezTo>
                  <a:close/>
                </a:path>
              </a:pathLst>
            </a:custGeom>
            <a:solidFill>
              <a:srgbClr val="DB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1" name="Google Shape;19961;p25"/>
            <p:cNvSpPr/>
            <p:nvPr/>
          </p:nvSpPr>
          <p:spPr>
            <a:xfrm>
              <a:off x="3157025" y="3944300"/>
              <a:ext cx="312625" cy="90550"/>
            </a:xfrm>
            <a:custGeom>
              <a:avLst/>
              <a:gdLst/>
              <a:ahLst/>
              <a:cxnLst/>
              <a:rect l="l" t="t" r="r" b="b"/>
              <a:pathLst>
                <a:path w="12505" h="3622" extrusionOk="0">
                  <a:moveTo>
                    <a:pt x="1130" y="1"/>
                  </a:moveTo>
                  <a:cubicBezTo>
                    <a:pt x="761" y="1"/>
                    <a:pt x="404" y="154"/>
                    <a:pt x="135" y="462"/>
                  </a:cubicBezTo>
                  <a:cubicBezTo>
                    <a:pt x="1" y="932"/>
                    <a:pt x="337" y="1067"/>
                    <a:pt x="606" y="1336"/>
                  </a:cubicBezTo>
                  <a:cubicBezTo>
                    <a:pt x="653" y="1383"/>
                    <a:pt x="734" y="1431"/>
                    <a:pt x="825" y="1431"/>
                  </a:cubicBezTo>
                  <a:cubicBezTo>
                    <a:pt x="863" y="1431"/>
                    <a:pt x="902" y="1422"/>
                    <a:pt x="942" y="1403"/>
                  </a:cubicBezTo>
                  <a:cubicBezTo>
                    <a:pt x="992" y="1403"/>
                    <a:pt x="1043" y="1289"/>
                    <a:pt x="1121" y="1289"/>
                  </a:cubicBezTo>
                  <a:cubicBezTo>
                    <a:pt x="1148" y="1289"/>
                    <a:pt x="1177" y="1302"/>
                    <a:pt x="1211" y="1336"/>
                  </a:cubicBezTo>
                  <a:cubicBezTo>
                    <a:pt x="1143" y="1470"/>
                    <a:pt x="1278" y="1604"/>
                    <a:pt x="1412" y="1672"/>
                  </a:cubicBezTo>
                  <a:cubicBezTo>
                    <a:pt x="1480" y="1739"/>
                    <a:pt x="1614" y="1806"/>
                    <a:pt x="1748" y="1806"/>
                  </a:cubicBezTo>
                  <a:lnTo>
                    <a:pt x="1950" y="1739"/>
                  </a:lnTo>
                  <a:cubicBezTo>
                    <a:pt x="1996" y="1716"/>
                    <a:pt x="2036" y="1707"/>
                    <a:pt x="2071" y="1707"/>
                  </a:cubicBezTo>
                  <a:cubicBezTo>
                    <a:pt x="2226" y="1707"/>
                    <a:pt x="2303" y="1882"/>
                    <a:pt x="2435" y="1882"/>
                  </a:cubicBezTo>
                  <a:cubicBezTo>
                    <a:pt x="2452" y="1882"/>
                    <a:pt x="2469" y="1880"/>
                    <a:pt x="2488" y="1873"/>
                  </a:cubicBezTo>
                  <a:cubicBezTo>
                    <a:pt x="2582" y="1900"/>
                    <a:pt x="2676" y="1908"/>
                    <a:pt x="2769" y="1908"/>
                  </a:cubicBezTo>
                  <a:cubicBezTo>
                    <a:pt x="2909" y="1908"/>
                    <a:pt x="3046" y="1890"/>
                    <a:pt x="3177" y="1890"/>
                  </a:cubicBezTo>
                  <a:cubicBezTo>
                    <a:pt x="3396" y="1890"/>
                    <a:pt x="3597" y="1941"/>
                    <a:pt x="3765" y="2210"/>
                  </a:cubicBezTo>
                  <a:cubicBezTo>
                    <a:pt x="4169" y="2478"/>
                    <a:pt x="4572" y="2680"/>
                    <a:pt x="5043" y="2747"/>
                  </a:cubicBezTo>
                  <a:cubicBezTo>
                    <a:pt x="7261" y="3487"/>
                    <a:pt x="9547" y="3420"/>
                    <a:pt x="11833" y="3621"/>
                  </a:cubicBezTo>
                  <a:cubicBezTo>
                    <a:pt x="11833" y="3487"/>
                    <a:pt x="11900" y="3420"/>
                    <a:pt x="11900" y="3352"/>
                  </a:cubicBezTo>
                  <a:cubicBezTo>
                    <a:pt x="12505" y="1941"/>
                    <a:pt x="11093" y="2546"/>
                    <a:pt x="10690" y="2142"/>
                  </a:cubicBezTo>
                  <a:cubicBezTo>
                    <a:pt x="8673" y="1806"/>
                    <a:pt x="6656" y="1403"/>
                    <a:pt x="4706" y="865"/>
                  </a:cubicBezTo>
                  <a:cubicBezTo>
                    <a:pt x="4303" y="596"/>
                    <a:pt x="3765" y="865"/>
                    <a:pt x="3429" y="529"/>
                  </a:cubicBezTo>
                  <a:cubicBezTo>
                    <a:pt x="3350" y="450"/>
                    <a:pt x="3272" y="417"/>
                    <a:pt x="3193" y="417"/>
                  </a:cubicBezTo>
                  <a:cubicBezTo>
                    <a:pt x="3137" y="417"/>
                    <a:pt x="3081" y="434"/>
                    <a:pt x="3026" y="462"/>
                  </a:cubicBezTo>
                  <a:lnTo>
                    <a:pt x="2824" y="462"/>
                  </a:lnTo>
                  <a:cubicBezTo>
                    <a:pt x="2488" y="462"/>
                    <a:pt x="2219" y="394"/>
                    <a:pt x="1950" y="260"/>
                  </a:cubicBezTo>
                  <a:cubicBezTo>
                    <a:pt x="1691" y="87"/>
                    <a:pt x="1407" y="1"/>
                    <a:pt x="1130" y="1"/>
                  </a:cubicBezTo>
                  <a:close/>
                </a:path>
              </a:pathLst>
            </a:custGeom>
            <a:solidFill>
              <a:srgbClr val="D5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2" name="Google Shape;19962;p25"/>
            <p:cNvSpPr/>
            <p:nvPr/>
          </p:nvSpPr>
          <p:spPr>
            <a:xfrm>
              <a:off x="2647775" y="2483525"/>
              <a:ext cx="151275" cy="173475"/>
            </a:xfrm>
            <a:custGeom>
              <a:avLst/>
              <a:gdLst/>
              <a:ahLst/>
              <a:cxnLst/>
              <a:rect l="l" t="t" r="r" b="b"/>
              <a:pathLst>
                <a:path w="6051" h="6939" extrusionOk="0">
                  <a:moveTo>
                    <a:pt x="2017" y="1"/>
                  </a:moveTo>
                  <a:cubicBezTo>
                    <a:pt x="1816" y="135"/>
                    <a:pt x="1681" y="337"/>
                    <a:pt x="1614" y="539"/>
                  </a:cubicBezTo>
                  <a:cubicBezTo>
                    <a:pt x="1547" y="740"/>
                    <a:pt x="1463" y="824"/>
                    <a:pt x="1370" y="824"/>
                  </a:cubicBezTo>
                  <a:cubicBezTo>
                    <a:pt x="1278" y="824"/>
                    <a:pt x="1177" y="740"/>
                    <a:pt x="1076" y="606"/>
                  </a:cubicBezTo>
                  <a:cubicBezTo>
                    <a:pt x="942" y="471"/>
                    <a:pt x="807" y="337"/>
                    <a:pt x="673" y="270"/>
                  </a:cubicBezTo>
                  <a:cubicBezTo>
                    <a:pt x="606" y="253"/>
                    <a:pt x="538" y="244"/>
                    <a:pt x="473" y="244"/>
                  </a:cubicBezTo>
                  <a:cubicBezTo>
                    <a:pt x="278" y="244"/>
                    <a:pt x="101" y="320"/>
                    <a:pt x="1" y="471"/>
                  </a:cubicBezTo>
                  <a:cubicBezTo>
                    <a:pt x="673" y="2959"/>
                    <a:pt x="2085" y="5177"/>
                    <a:pt x="3967" y="6925"/>
                  </a:cubicBezTo>
                  <a:cubicBezTo>
                    <a:pt x="4012" y="6934"/>
                    <a:pt x="4057" y="6938"/>
                    <a:pt x="4102" y="6938"/>
                  </a:cubicBezTo>
                  <a:cubicBezTo>
                    <a:pt x="4392" y="6938"/>
                    <a:pt x="4675" y="6764"/>
                    <a:pt x="4908" y="6589"/>
                  </a:cubicBezTo>
                  <a:cubicBezTo>
                    <a:pt x="4505" y="5715"/>
                    <a:pt x="6051" y="6522"/>
                    <a:pt x="5648" y="5648"/>
                  </a:cubicBezTo>
                  <a:cubicBezTo>
                    <a:pt x="4505" y="3698"/>
                    <a:pt x="2959" y="2085"/>
                    <a:pt x="2017" y="1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3" name="Google Shape;19963;p25"/>
            <p:cNvSpPr/>
            <p:nvPr/>
          </p:nvSpPr>
          <p:spPr>
            <a:xfrm>
              <a:off x="3493175" y="3108750"/>
              <a:ext cx="174800" cy="374825"/>
            </a:xfrm>
            <a:custGeom>
              <a:avLst/>
              <a:gdLst/>
              <a:ahLst/>
              <a:cxnLst/>
              <a:rect l="l" t="t" r="r" b="b"/>
              <a:pathLst>
                <a:path w="6992" h="14993" extrusionOk="0">
                  <a:moveTo>
                    <a:pt x="6857" y="1"/>
                  </a:moveTo>
                  <a:cubicBezTo>
                    <a:pt x="6588" y="404"/>
                    <a:pt x="6454" y="942"/>
                    <a:pt x="6588" y="1480"/>
                  </a:cubicBezTo>
                  <a:cubicBezTo>
                    <a:pt x="6656" y="2555"/>
                    <a:pt x="6051" y="2824"/>
                    <a:pt x="5109" y="2824"/>
                  </a:cubicBezTo>
                  <a:cubicBezTo>
                    <a:pt x="4890" y="2836"/>
                    <a:pt x="4669" y="2841"/>
                    <a:pt x="4447" y="2841"/>
                  </a:cubicBezTo>
                  <a:cubicBezTo>
                    <a:pt x="3373" y="2841"/>
                    <a:pt x="2268" y="2711"/>
                    <a:pt x="1210" y="2488"/>
                  </a:cubicBezTo>
                  <a:cubicBezTo>
                    <a:pt x="1076" y="2555"/>
                    <a:pt x="874" y="2690"/>
                    <a:pt x="605" y="2757"/>
                  </a:cubicBezTo>
                  <a:cubicBezTo>
                    <a:pt x="336" y="2824"/>
                    <a:pt x="135" y="3026"/>
                    <a:pt x="0" y="3295"/>
                  </a:cubicBezTo>
                  <a:cubicBezTo>
                    <a:pt x="929" y="3798"/>
                    <a:pt x="1947" y="4056"/>
                    <a:pt x="2978" y="4056"/>
                  </a:cubicBezTo>
                  <a:cubicBezTo>
                    <a:pt x="3737" y="4056"/>
                    <a:pt x="4502" y="3916"/>
                    <a:pt x="5244" y="3631"/>
                  </a:cubicBezTo>
                  <a:cubicBezTo>
                    <a:pt x="5565" y="3510"/>
                    <a:pt x="5814" y="3444"/>
                    <a:pt x="6006" y="3444"/>
                  </a:cubicBezTo>
                  <a:cubicBezTo>
                    <a:pt x="6456" y="3444"/>
                    <a:pt x="6588" y="3811"/>
                    <a:pt x="6588" y="4707"/>
                  </a:cubicBezTo>
                  <a:cubicBezTo>
                    <a:pt x="6588" y="6320"/>
                    <a:pt x="6454" y="7934"/>
                    <a:pt x="6454" y="9681"/>
                  </a:cubicBezTo>
                  <a:cubicBezTo>
                    <a:pt x="6521" y="11497"/>
                    <a:pt x="5983" y="13312"/>
                    <a:pt x="6857" y="14992"/>
                  </a:cubicBezTo>
                  <a:cubicBezTo>
                    <a:pt x="6925" y="10018"/>
                    <a:pt x="6992" y="5043"/>
                    <a:pt x="6857" y="1"/>
                  </a:cubicBezTo>
                  <a:close/>
                </a:path>
              </a:pathLst>
            </a:custGeom>
            <a:solidFill>
              <a:srgbClr val="BF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4" name="Google Shape;19964;p25"/>
            <p:cNvSpPr/>
            <p:nvPr/>
          </p:nvSpPr>
          <p:spPr>
            <a:xfrm>
              <a:off x="3219200" y="3066725"/>
              <a:ext cx="208450" cy="104250"/>
            </a:xfrm>
            <a:custGeom>
              <a:avLst/>
              <a:gdLst/>
              <a:ahLst/>
              <a:cxnLst/>
              <a:rect l="l" t="t" r="r" b="b"/>
              <a:pathLst>
                <a:path w="8338" h="4170" extrusionOk="0">
                  <a:moveTo>
                    <a:pt x="942" y="1"/>
                  </a:moveTo>
                  <a:cubicBezTo>
                    <a:pt x="539" y="1"/>
                    <a:pt x="203" y="135"/>
                    <a:pt x="1" y="471"/>
                  </a:cubicBezTo>
                  <a:cubicBezTo>
                    <a:pt x="337" y="1480"/>
                    <a:pt x="1682" y="1278"/>
                    <a:pt x="2085" y="2152"/>
                  </a:cubicBezTo>
                  <a:cubicBezTo>
                    <a:pt x="3698" y="3026"/>
                    <a:pt x="5446" y="3698"/>
                    <a:pt x="7262" y="4169"/>
                  </a:cubicBezTo>
                  <a:cubicBezTo>
                    <a:pt x="8337" y="4035"/>
                    <a:pt x="8270" y="3430"/>
                    <a:pt x="7732" y="2892"/>
                  </a:cubicBezTo>
                  <a:cubicBezTo>
                    <a:pt x="7329" y="2556"/>
                    <a:pt x="6993" y="2287"/>
                    <a:pt x="6589" y="2085"/>
                  </a:cubicBezTo>
                  <a:lnTo>
                    <a:pt x="2623" y="404"/>
                  </a:lnTo>
                  <a:cubicBezTo>
                    <a:pt x="2018" y="337"/>
                    <a:pt x="1547" y="68"/>
                    <a:pt x="942" y="1"/>
                  </a:cubicBezTo>
                  <a:close/>
                </a:path>
              </a:pathLst>
            </a:custGeom>
            <a:solidFill>
              <a:srgbClr val="D6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5" name="Google Shape;19965;p25"/>
            <p:cNvSpPr/>
            <p:nvPr/>
          </p:nvSpPr>
          <p:spPr>
            <a:xfrm>
              <a:off x="2557025" y="2221350"/>
              <a:ext cx="89100" cy="174800"/>
            </a:xfrm>
            <a:custGeom>
              <a:avLst/>
              <a:gdLst/>
              <a:ahLst/>
              <a:cxnLst/>
              <a:rect l="l" t="t" r="r" b="b"/>
              <a:pathLst>
                <a:path w="3564" h="6992" extrusionOk="0">
                  <a:moveTo>
                    <a:pt x="2017" y="0"/>
                  </a:moveTo>
                  <a:cubicBezTo>
                    <a:pt x="2017" y="740"/>
                    <a:pt x="1815" y="1210"/>
                    <a:pt x="1009" y="1345"/>
                  </a:cubicBezTo>
                  <a:cubicBezTo>
                    <a:pt x="929" y="1363"/>
                    <a:pt x="860" y="1371"/>
                    <a:pt x="799" y="1371"/>
                  </a:cubicBezTo>
                  <a:cubicBezTo>
                    <a:pt x="189" y="1371"/>
                    <a:pt x="428" y="532"/>
                    <a:pt x="0" y="471"/>
                  </a:cubicBezTo>
                  <a:lnTo>
                    <a:pt x="0" y="471"/>
                  </a:lnTo>
                  <a:cubicBezTo>
                    <a:pt x="202" y="2757"/>
                    <a:pt x="874" y="4975"/>
                    <a:pt x="1950" y="6992"/>
                  </a:cubicBezTo>
                  <a:cubicBezTo>
                    <a:pt x="2757" y="6790"/>
                    <a:pt x="3362" y="6118"/>
                    <a:pt x="3563" y="5311"/>
                  </a:cubicBezTo>
                  <a:cubicBezTo>
                    <a:pt x="3563" y="5042"/>
                    <a:pt x="3496" y="4706"/>
                    <a:pt x="3294" y="4504"/>
                  </a:cubicBezTo>
                  <a:cubicBezTo>
                    <a:pt x="2622" y="4034"/>
                    <a:pt x="3025" y="3362"/>
                    <a:pt x="2824" y="2824"/>
                  </a:cubicBezTo>
                  <a:cubicBezTo>
                    <a:pt x="2757" y="1815"/>
                    <a:pt x="2488" y="874"/>
                    <a:pt x="2017" y="0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6" name="Google Shape;19966;p25"/>
            <p:cNvSpPr/>
            <p:nvPr/>
          </p:nvSpPr>
          <p:spPr>
            <a:xfrm>
              <a:off x="2773825" y="3750550"/>
              <a:ext cx="198350" cy="126300"/>
            </a:xfrm>
            <a:custGeom>
              <a:avLst/>
              <a:gdLst/>
              <a:ahLst/>
              <a:cxnLst/>
              <a:rect l="l" t="t" r="r" b="b"/>
              <a:pathLst>
                <a:path w="7934" h="5052" extrusionOk="0">
                  <a:moveTo>
                    <a:pt x="1753" y="0"/>
                  </a:moveTo>
                  <a:cubicBezTo>
                    <a:pt x="1629" y="0"/>
                    <a:pt x="1506" y="51"/>
                    <a:pt x="1412" y="144"/>
                  </a:cubicBezTo>
                  <a:cubicBezTo>
                    <a:pt x="1278" y="279"/>
                    <a:pt x="1143" y="413"/>
                    <a:pt x="1009" y="548"/>
                  </a:cubicBezTo>
                  <a:lnTo>
                    <a:pt x="135" y="1018"/>
                  </a:lnTo>
                  <a:cubicBezTo>
                    <a:pt x="135" y="1018"/>
                    <a:pt x="68" y="1018"/>
                    <a:pt x="1" y="1085"/>
                  </a:cubicBezTo>
                  <a:cubicBezTo>
                    <a:pt x="1" y="1153"/>
                    <a:pt x="1" y="1287"/>
                    <a:pt x="135" y="1354"/>
                  </a:cubicBezTo>
                  <a:lnTo>
                    <a:pt x="269" y="1422"/>
                  </a:lnTo>
                  <a:lnTo>
                    <a:pt x="404" y="1422"/>
                  </a:lnTo>
                  <a:cubicBezTo>
                    <a:pt x="1009" y="1422"/>
                    <a:pt x="1345" y="1825"/>
                    <a:pt x="1681" y="2228"/>
                  </a:cubicBezTo>
                  <a:cubicBezTo>
                    <a:pt x="1883" y="2296"/>
                    <a:pt x="2017" y="2430"/>
                    <a:pt x="2152" y="2564"/>
                  </a:cubicBezTo>
                  <a:lnTo>
                    <a:pt x="2555" y="2632"/>
                  </a:lnTo>
                  <a:cubicBezTo>
                    <a:pt x="2824" y="2632"/>
                    <a:pt x="3160" y="2766"/>
                    <a:pt x="3362" y="3035"/>
                  </a:cubicBezTo>
                  <a:cubicBezTo>
                    <a:pt x="3496" y="3169"/>
                    <a:pt x="3631" y="3304"/>
                    <a:pt x="3833" y="3371"/>
                  </a:cubicBezTo>
                  <a:cubicBezTo>
                    <a:pt x="4707" y="4245"/>
                    <a:pt x="5917" y="4514"/>
                    <a:pt x="6992" y="5052"/>
                  </a:cubicBezTo>
                  <a:cubicBezTo>
                    <a:pt x="7328" y="4716"/>
                    <a:pt x="7261" y="4111"/>
                    <a:pt x="7665" y="3775"/>
                  </a:cubicBezTo>
                  <a:cubicBezTo>
                    <a:pt x="7799" y="3640"/>
                    <a:pt x="7866" y="3438"/>
                    <a:pt x="7933" y="3304"/>
                  </a:cubicBezTo>
                  <a:cubicBezTo>
                    <a:pt x="7060" y="2632"/>
                    <a:pt x="6118" y="2094"/>
                    <a:pt x="5043" y="1758"/>
                  </a:cubicBezTo>
                  <a:cubicBezTo>
                    <a:pt x="4101" y="1623"/>
                    <a:pt x="3295" y="1220"/>
                    <a:pt x="2555" y="615"/>
                  </a:cubicBezTo>
                  <a:cubicBezTo>
                    <a:pt x="2488" y="480"/>
                    <a:pt x="2354" y="346"/>
                    <a:pt x="2219" y="279"/>
                  </a:cubicBezTo>
                  <a:lnTo>
                    <a:pt x="2152" y="211"/>
                  </a:lnTo>
                  <a:cubicBezTo>
                    <a:pt x="2044" y="67"/>
                    <a:pt x="1897" y="0"/>
                    <a:pt x="1753" y="0"/>
                  </a:cubicBezTo>
                  <a:close/>
                </a:path>
              </a:pathLst>
            </a:custGeom>
            <a:solidFill>
              <a:srgbClr val="C2CE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7" name="Google Shape;19967;p25"/>
            <p:cNvSpPr/>
            <p:nvPr/>
          </p:nvSpPr>
          <p:spPr>
            <a:xfrm>
              <a:off x="2404075" y="3395525"/>
              <a:ext cx="124400" cy="148550"/>
            </a:xfrm>
            <a:custGeom>
              <a:avLst/>
              <a:gdLst/>
              <a:ahLst/>
              <a:cxnLst/>
              <a:rect l="l" t="t" r="r" b="b"/>
              <a:pathLst>
                <a:path w="4976" h="5942" extrusionOk="0">
                  <a:moveTo>
                    <a:pt x="1171" y="0"/>
                  </a:moveTo>
                  <a:cubicBezTo>
                    <a:pt x="1114" y="0"/>
                    <a:pt x="1059" y="9"/>
                    <a:pt x="1009" y="26"/>
                  </a:cubicBezTo>
                  <a:cubicBezTo>
                    <a:pt x="807" y="93"/>
                    <a:pt x="673" y="227"/>
                    <a:pt x="538" y="362"/>
                  </a:cubicBezTo>
                  <a:cubicBezTo>
                    <a:pt x="538" y="429"/>
                    <a:pt x="471" y="496"/>
                    <a:pt x="404" y="563"/>
                  </a:cubicBezTo>
                  <a:cubicBezTo>
                    <a:pt x="202" y="832"/>
                    <a:pt x="68" y="1168"/>
                    <a:pt x="0" y="1505"/>
                  </a:cubicBezTo>
                  <a:lnTo>
                    <a:pt x="135" y="1841"/>
                  </a:lnTo>
                  <a:cubicBezTo>
                    <a:pt x="202" y="1975"/>
                    <a:pt x="337" y="2110"/>
                    <a:pt x="471" y="2244"/>
                  </a:cubicBezTo>
                  <a:cubicBezTo>
                    <a:pt x="807" y="2446"/>
                    <a:pt x="1076" y="2715"/>
                    <a:pt x="1211" y="3118"/>
                  </a:cubicBezTo>
                  <a:cubicBezTo>
                    <a:pt x="1748" y="4261"/>
                    <a:pt x="2555" y="5202"/>
                    <a:pt x="3631" y="5942"/>
                  </a:cubicBezTo>
                  <a:cubicBezTo>
                    <a:pt x="4706" y="5874"/>
                    <a:pt x="4975" y="5202"/>
                    <a:pt x="4908" y="4194"/>
                  </a:cubicBezTo>
                  <a:lnTo>
                    <a:pt x="2891" y="1841"/>
                  </a:lnTo>
                  <a:cubicBezTo>
                    <a:pt x="1748" y="1841"/>
                    <a:pt x="1816" y="967"/>
                    <a:pt x="1681" y="227"/>
                  </a:cubicBezTo>
                  <a:cubicBezTo>
                    <a:pt x="1530" y="76"/>
                    <a:pt x="1341" y="0"/>
                    <a:pt x="1171" y="0"/>
                  </a:cubicBezTo>
                  <a:close/>
                </a:path>
              </a:pathLst>
            </a:custGeom>
            <a:solidFill>
              <a:srgbClr val="DC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8" name="Google Shape;19968;p25"/>
            <p:cNvSpPr/>
            <p:nvPr/>
          </p:nvSpPr>
          <p:spPr>
            <a:xfrm>
              <a:off x="2293150" y="3226400"/>
              <a:ext cx="102550" cy="136175"/>
            </a:xfrm>
            <a:custGeom>
              <a:avLst/>
              <a:gdLst/>
              <a:ahLst/>
              <a:cxnLst/>
              <a:rect l="l" t="t" r="r" b="b"/>
              <a:pathLst>
                <a:path w="4102" h="5447" extrusionOk="0">
                  <a:moveTo>
                    <a:pt x="2085" y="202"/>
                  </a:moveTo>
                  <a:cubicBezTo>
                    <a:pt x="1345" y="337"/>
                    <a:pt x="404" y="1"/>
                    <a:pt x="0" y="1009"/>
                  </a:cubicBezTo>
                  <a:cubicBezTo>
                    <a:pt x="337" y="2757"/>
                    <a:pt x="1547" y="3967"/>
                    <a:pt x="2421" y="5446"/>
                  </a:cubicBezTo>
                  <a:cubicBezTo>
                    <a:pt x="3362" y="5379"/>
                    <a:pt x="4034" y="4707"/>
                    <a:pt x="4101" y="3765"/>
                  </a:cubicBezTo>
                  <a:cubicBezTo>
                    <a:pt x="3429" y="2555"/>
                    <a:pt x="2488" y="1547"/>
                    <a:pt x="2085" y="202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9" name="Google Shape;19969;p25"/>
            <p:cNvSpPr/>
            <p:nvPr/>
          </p:nvSpPr>
          <p:spPr>
            <a:xfrm>
              <a:off x="2242725" y="3044725"/>
              <a:ext cx="104225" cy="206900"/>
            </a:xfrm>
            <a:custGeom>
              <a:avLst/>
              <a:gdLst/>
              <a:ahLst/>
              <a:cxnLst/>
              <a:rect l="l" t="t" r="r" b="b"/>
              <a:pathLst>
                <a:path w="4169" h="8276" extrusionOk="0">
                  <a:moveTo>
                    <a:pt x="4102" y="7402"/>
                  </a:moveTo>
                  <a:cubicBezTo>
                    <a:pt x="4101" y="7403"/>
                    <a:pt x="4101" y="7404"/>
                    <a:pt x="4101" y="7404"/>
                  </a:cubicBezTo>
                  <a:lnTo>
                    <a:pt x="4101" y="7404"/>
                  </a:lnTo>
                  <a:cubicBezTo>
                    <a:pt x="4124" y="7425"/>
                    <a:pt x="4146" y="7447"/>
                    <a:pt x="4169" y="7469"/>
                  </a:cubicBezTo>
                  <a:lnTo>
                    <a:pt x="4102" y="7402"/>
                  </a:lnTo>
                  <a:close/>
                  <a:moveTo>
                    <a:pt x="1144" y="0"/>
                  </a:moveTo>
                  <a:cubicBezTo>
                    <a:pt x="1044" y="0"/>
                    <a:pt x="968" y="67"/>
                    <a:pt x="942" y="276"/>
                  </a:cubicBezTo>
                  <a:cubicBezTo>
                    <a:pt x="807" y="881"/>
                    <a:pt x="270" y="1015"/>
                    <a:pt x="1" y="1419"/>
                  </a:cubicBezTo>
                  <a:cubicBezTo>
                    <a:pt x="740" y="2091"/>
                    <a:pt x="538" y="3167"/>
                    <a:pt x="1076" y="3839"/>
                  </a:cubicBezTo>
                  <a:cubicBezTo>
                    <a:pt x="1211" y="4175"/>
                    <a:pt x="1211" y="4511"/>
                    <a:pt x="1076" y="4847"/>
                  </a:cubicBezTo>
                  <a:cubicBezTo>
                    <a:pt x="1076" y="5184"/>
                    <a:pt x="1009" y="5520"/>
                    <a:pt x="1278" y="5789"/>
                  </a:cubicBezTo>
                  <a:cubicBezTo>
                    <a:pt x="1480" y="6057"/>
                    <a:pt x="1412" y="6394"/>
                    <a:pt x="1547" y="6663"/>
                  </a:cubicBezTo>
                  <a:cubicBezTo>
                    <a:pt x="2152" y="7066"/>
                    <a:pt x="1614" y="7805"/>
                    <a:pt x="2017" y="8276"/>
                  </a:cubicBezTo>
                  <a:cubicBezTo>
                    <a:pt x="2386" y="8118"/>
                    <a:pt x="2796" y="7878"/>
                    <a:pt x="3182" y="7878"/>
                  </a:cubicBezTo>
                  <a:cubicBezTo>
                    <a:pt x="3289" y="7878"/>
                    <a:pt x="3394" y="7896"/>
                    <a:pt x="3496" y="7940"/>
                  </a:cubicBezTo>
                  <a:cubicBezTo>
                    <a:pt x="3584" y="7977"/>
                    <a:pt x="3657" y="7994"/>
                    <a:pt x="3720" y="7994"/>
                  </a:cubicBezTo>
                  <a:cubicBezTo>
                    <a:pt x="3991" y="7994"/>
                    <a:pt x="4046" y="7677"/>
                    <a:pt x="4101" y="7404"/>
                  </a:cubicBezTo>
                  <a:lnTo>
                    <a:pt x="4101" y="7404"/>
                  </a:lnTo>
                  <a:cubicBezTo>
                    <a:pt x="3855" y="7178"/>
                    <a:pt x="3608" y="7055"/>
                    <a:pt x="3362" y="6931"/>
                  </a:cubicBezTo>
                  <a:cubicBezTo>
                    <a:pt x="3429" y="6730"/>
                    <a:pt x="3698" y="6864"/>
                    <a:pt x="3765" y="6663"/>
                  </a:cubicBezTo>
                  <a:lnTo>
                    <a:pt x="3698" y="6259"/>
                  </a:lnTo>
                  <a:cubicBezTo>
                    <a:pt x="3496" y="6057"/>
                    <a:pt x="3496" y="5654"/>
                    <a:pt x="3362" y="5385"/>
                  </a:cubicBezTo>
                  <a:cubicBezTo>
                    <a:pt x="2959" y="5251"/>
                    <a:pt x="2891" y="4847"/>
                    <a:pt x="2891" y="4511"/>
                  </a:cubicBezTo>
                  <a:cubicBezTo>
                    <a:pt x="2622" y="3772"/>
                    <a:pt x="2824" y="2965"/>
                    <a:pt x="2488" y="2225"/>
                  </a:cubicBezTo>
                  <a:cubicBezTo>
                    <a:pt x="2488" y="1822"/>
                    <a:pt x="2354" y="1351"/>
                    <a:pt x="2085" y="1015"/>
                  </a:cubicBezTo>
                  <a:cubicBezTo>
                    <a:pt x="1749" y="814"/>
                    <a:pt x="1816" y="478"/>
                    <a:pt x="1681" y="209"/>
                  </a:cubicBezTo>
                  <a:cubicBezTo>
                    <a:pt x="1517" y="167"/>
                    <a:pt x="1302" y="0"/>
                    <a:pt x="1144" y="0"/>
                  </a:cubicBezTo>
                  <a:close/>
                </a:path>
              </a:pathLst>
            </a:custGeom>
            <a:solidFill>
              <a:srgbClr val="E9E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0" name="Google Shape;19970;p25"/>
            <p:cNvSpPr/>
            <p:nvPr/>
          </p:nvSpPr>
          <p:spPr>
            <a:xfrm>
              <a:off x="2605750" y="2352425"/>
              <a:ext cx="94150" cy="156350"/>
            </a:xfrm>
            <a:custGeom>
              <a:avLst/>
              <a:gdLst/>
              <a:ahLst/>
              <a:cxnLst/>
              <a:rect l="l" t="t" r="r" b="b"/>
              <a:pathLst>
                <a:path w="3766" h="6254" extrusionOk="0">
                  <a:moveTo>
                    <a:pt x="1614" y="1"/>
                  </a:moveTo>
                  <a:cubicBezTo>
                    <a:pt x="942" y="539"/>
                    <a:pt x="270" y="875"/>
                    <a:pt x="1" y="1682"/>
                  </a:cubicBezTo>
                  <a:lnTo>
                    <a:pt x="68" y="1614"/>
                  </a:lnTo>
                  <a:cubicBezTo>
                    <a:pt x="606" y="1883"/>
                    <a:pt x="337" y="2354"/>
                    <a:pt x="471" y="2825"/>
                  </a:cubicBezTo>
                  <a:cubicBezTo>
                    <a:pt x="673" y="3362"/>
                    <a:pt x="808" y="3900"/>
                    <a:pt x="1009" y="4438"/>
                  </a:cubicBezTo>
                  <a:cubicBezTo>
                    <a:pt x="1480" y="4841"/>
                    <a:pt x="2085" y="5178"/>
                    <a:pt x="2488" y="5648"/>
                  </a:cubicBezTo>
                  <a:lnTo>
                    <a:pt x="2488" y="6051"/>
                  </a:lnTo>
                  <a:cubicBezTo>
                    <a:pt x="2690" y="6186"/>
                    <a:pt x="2908" y="6253"/>
                    <a:pt x="3118" y="6253"/>
                  </a:cubicBezTo>
                  <a:cubicBezTo>
                    <a:pt x="3329" y="6253"/>
                    <a:pt x="3530" y="6186"/>
                    <a:pt x="3698" y="6051"/>
                  </a:cubicBezTo>
                  <a:lnTo>
                    <a:pt x="3698" y="5245"/>
                  </a:lnTo>
                  <a:cubicBezTo>
                    <a:pt x="3766" y="5110"/>
                    <a:pt x="3698" y="4976"/>
                    <a:pt x="3564" y="4909"/>
                  </a:cubicBezTo>
                  <a:lnTo>
                    <a:pt x="3362" y="4841"/>
                  </a:lnTo>
                  <a:cubicBezTo>
                    <a:pt x="3362" y="4774"/>
                    <a:pt x="3362" y="4707"/>
                    <a:pt x="3362" y="4640"/>
                  </a:cubicBezTo>
                  <a:cubicBezTo>
                    <a:pt x="3362" y="4572"/>
                    <a:pt x="3362" y="4505"/>
                    <a:pt x="3295" y="4438"/>
                  </a:cubicBezTo>
                  <a:cubicBezTo>
                    <a:pt x="2555" y="3900"/>
                    <a:pt x="2757" y="3026"/>
                    <a:pt x="2488" y="2354"/>
                  </a:cubicBezTo>
                  <a:cubicBezTo>
                    <a:pt x="2555" y="1951"/>
                    <a:pt x="2421" y="1547"/>
                    <a:pt x="2085" y="1211"/>
                  </a:cubicBezTo>
                  <a:cubicBezTo>
                    <a:pt x="1749" y="1009"/>
                    <a:pt x="1883" y="606"/>
                    <a:pt x="1682" y="270"/>
                  </a:cubicBezTo>
                  <a:cubicBezTo>
                    <a:pt x="1749" y="203"/>
                    <a:pt x="1682" y="68"/>
                    <a:pt x="1614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1" name="Google Shape;19971;p25"/>
            <p:cNvSpPr/>
            <p:nvPr/>
          </p:nvSpPr>
          <p:spPr>
            <a:xfrm>
              <a:off x="2819200" y="2740050"/>
              <a:ext cx="106425" cy="109600"/>
            </a:xfrm>
            <a:custGeom>
              <a:avLst/>
              <a:gdLst/>
              <a:ahLst/>
              <a:cxnLst/>
              <a:rect l="l" t="t" r="r" b="b"/>
              <a:pathLst>
                <a:path w="4257" h="4384" extrusionOk="0">
                  <a:moveTo>
                    <a:pt x="1288" y="0"/>
                  </a:moveTo>
                  <a:cubicBezTo>
                    <a:pt x="1215" y="0"/>
                    <a:pt x="1144" y="9"/>
                    <a:pt x="1076" y="26"/>
                  </a:cubicBezTo>
                  <a:cubicBezTo>
                    <a:pt x="807" y="93"/>
                    <a:pt x="539" y="295"/>
                    <a:pt x="337" y="496"/>
                  </a:cubicBezTo>
                  <a:cubicBezTo>
                    <a:pt x="1" y="900"/>
                    <a:pt x="1" y="1437"/>
                    <a:pt x="337" y="1841"/>
                  </a:cubicBezTo>
                  <a:cubicBezTo>
                    <a:pt x="1009" y="2782"/>
                    <a:pt x="1816" y="3589"/>
                    <a:pt x="2690" y="4328"/>
                  </a:cubicBezTo>
                  <a:cubicBezTo>
                    <a:pt x="2886" y="4366"/>
                    <a:pt x="3059" y="4384"/>
                    <a:pt x="3211" y="4384"/>
                  </a:cubicBezTo>
                  <a:cubicBezTo>
                    <a:pt x="4147" y="4384"/>
                    <a:pt x="4257" y="3699"/>
                    <a:pt x="3967" y="2715"/>
                  </a:cubicBezTo>
                  <a:cubicBezTo>
                    <a:pt x="3833" y="2513"/>
                    <a:pt x="3698" y="2379"/>
                    <a:pt x="3631" y="2244"/>
                  </a:cubicBezTo>
                  <a:cubicBezTo>
                    <a:pt x="3295" y="1639"/>
                    <a:pt x="2824" y="1101"/>
                    <a:pt x="2286" y="698"/>
                  </a:cubicBezTo>
                  <a:cubicBezTo>
                    <a:pt x="2219" y="496"/>
                    <a:pt x="2085" y="362"/>
                    <a:pt x="1883" y="227"/>
                  </a:cubicBezTo>
                  <a:cubicBezTo>
                    <a:pt x="1732" y="76"/>
                    <a:pt x="1505" y="0"/>
                    <a:pt x="1288" y="0"/>
                  </a:cubicBezTo>
                  <a:close/>
                </a:path>
              </a:pathLst>
            </a:custGeom>
            <a:solidFill>
              <a:srgbClr val="DD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2" name="Google Shape;19972;p25"/>
            <p:cNvSpPr/>
            <p:nvPr/>
          </p:nvSpPr>
          <p:spPr>
            <a:xfrm>
              <a:off x="3422575" y="3997850"/>
              <a:ext cx="245400" cy="30275"/>
            </a:xfrm>
            <a:custGeom>
              <a:avLst/>
              <a:gdLst/>
              <a:ahLst/>
              <a:cxnLst/>
              <a:rect l="l" t="t" r="r" b="b"/>
              <a:pathLst>
                <a:path w="9816" h="1211" extrusionOk="0">
                  <a:moveTo>
                    <a:pt x="1" y="0"/>
                  </a:moveTo>
                  <a:cubicBezTo>
                    <a:pt x="337" y="538"/>
                    <a:pt x="1345" y="269"/>
                    <a:pt x="1278" y="1210"/>
                  </a:cubicBezTo>
                  <a:cubicBezTo>
                    <a:pt x="1538" y="1201"/>
                    <a:pt x="1798" y="1198"/>
                    <a:pt x="2058" y="1198"/>
                  </a:cubicBezTo>
                  <a:cubicBezTo>
                    <a:pt x="2479" y="1198"/>
                    <a:pt x="2899" y="1206"/>
                    <a:pt x="3318" y="1206"/>
                  </a:cubicBezTo>
                  <a:cubicBezTo>
                    <a:pt x="4514" y="1206"/>
                    <a:pt x="5699" y="1145"/>
                    <a:pt x="6858" y="673"/>
                  </a:cubicBezTo>
                  <a:cubicBezTo>
                    <a:pt x="7006" y="895"/>
                    <a:pt x="7154" y="994"/>
                    <a:pt x="7313" y="994"/>
                  </a:cubicBezTo>
                  <a:cubicBezTo>
                    <a:pt x="7443" y="994"/>
                    <a:pt x="7581" y="928"/>
                    <a:pt x="7732" y="807"/>
                  </a:cubicBezTo>
                  <a:cubicBezTo>
                    <a:pt x="7799" y="740"/>
                    <a:pt x="7849" y="706"/>
                    <a:pt x="7908" y="706"/>
                  </a:cubicBezTo>
                  <a:cubicBezTo>
                    <a:pt x="7967" y="706"/>
                    <a:pt x="8034" y="740"/>
                    <a:pt x="8135" y="807"/>
                  </a:cubicBezTo>
                  <a:cubicBezTo>
                    <a:pt x="8673" y="807"/>
                    <a:pt x="9278" y="605"/>
                    <a:pt x="9816" y="269"/>
                  </a:cubicBezTo>
                  <a:cubicBezTo>
                    <a:pt x="6320" y="0"/>
                    <a:pt x="3160" y="68"/>
                    <a:pt x="1" y="0"/>
                  </a:cubicBezTo>
                  <a:close/>
                </a:path>
              </a:pathLst>
            </a:custGeom>
            <a:solidFill>
              <a:srgbClr val="B0C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3" name="Google Shape;19973;p25"/>
            <p:cNvSpPr/>
            <p:nvPr/>
          </p:nvSpPr>
          <p:spPr>
            <a:xfrm>
              <a:off x="2953650" y="2885225"/>
              <a:ext cx="107000" cy="103925"/>
            </a:xfrm>
            <a:custGeom>
              <a:avLst/>
              <a:gdLst/>
              <a:ahLst/>
              <a:cxnLst/>
              <a:rect l="l" t="t" r="r" b="b"/>
              <a:pathLst>
                <a:path w="4280" h="4157" extrusionOk="0">
                  <a:moveTo>
                    <a:pt x="673" y="0"/>
                  </a:moveTo>
                  <a:cubicBezTo>
                    <a:pt x="203" y="269"/>
                    <a:pt x="1" y="740"/>
                    <a:pt x="68" y="1278"/>
                  </a:cubicBezTo>
                  <a:cubicBezTo>
                    <a:pt x="404" y="1883"/>
                    <a:pt x="1144" y="2219"/>
                    <a:pt x="1413" y="2958"/>
                  </a:cubicBezTo>
                  <a:cubicBezTo>
                    <a:pt x="1682" y="3294"/>
                    <a:pt x="1816" y="3631"/>
                    <a:pt x="2287" y="3765"/>
                  </a:cubicBezTo>
                  <a:cubicBezTo>
                    <a:pt x="2997" y="4010"/>
                    <a:pt x="3457" y="4157"/>
                    <a:pt x="3752" y="4157"/>
                  </a:cubicBezTo>
                  <a:cubicBezTo>
                    <a:pt x="4267" y="4157"/>
                    <a:pt x="4279" y="3709"/>
                    <a:pt x="4236" y="2555"/>
                  </a:cubicBezTo>
                  <a:cubicBezTo>
                    <a:pt x="3698" y="1883"/>
                    <a:pt x="3026" y="1345"/>
                    <a:pt x="2287" y="874"/>
                  </a:cubicBezTo>
                  <a:cubicBezTo>
                    <a:pt x="1614" y="740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9D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4" name="Google Shape;19974;p25"/>
            <p:cNvSpPr/>
            <p:nvPr/>
          </p:nvSpPr>
          <p:spPr>
            <a:xfrm>
              <a:off x="2746925" y="2646225"/>
              <a:ext cx="107600" cy="112975"/>
            </a:xfrm>
            <a:custGeom>
              <a:avLst/>
              <a:gdLst/>
              <a:ahLst/>
              <a:cxnLst/>
              <a:rect l="l" t="t" r="r" b="b"/>
              <a:pathLst>
                <a:path w="4304" h="4519" extrusionOk="0">
                  <a:moveTo>
                    <a:pt x="722" y="1"/>
                  </a:moveTo>
                  <a:cubicBezTo>
                    <a:pt x="388" y="1"/>
                    <a:pt x="118" y="192"/>
                    <a:pt x="1" y="484"/>
                  </a:cubicBezTo>
                  <a:cubicBezTo>
                    <a:pt x="270" y="1358"/>
                    <a:pt x="808" y="2232"/>
                    <a:pt x="1480" y="2905"/>
                  </a:cubicBezTo>
                  <a:cubicBezTo>
                    <a:pt x="2018" y="3039"/>
                    <a:pt x="1816" y="3443"/>
                    <a:pt x="2018" y="3711"/>
                  </a:cubicBezTo>
                  <a:cubicBezTo>
                    <a:pt x="1951" y="3846"/>
                    <a:pt x="2018" y="3980"/>
                    <a:pt x="2085" y="4048"/>
                  </a:cubicBezTo>
                  <a:cubicBezTo>
                    <a:pt x="2556" y="4518"/>
                    <a:pt x="3161" y="4182"/>
                    <a:pt x="3631" y="4451"/>
                  </a:cubicBezTo>
                  <a:lnTo>
                    <a:pt x="4102" y="4048"/>
                  </a:lnTo>
                  <a:cubicBezTo>
                    <a:pt x="4304" y="3711"/>
                    <a:pt x="4304" y="3375"/>
                    <a:pt x="4102" y="3039"/>
                  </a:cubicBezTo>
                  <a:cubicBezTo>
                    <a:pt x="4102" y="2972"/>
                    <a:pt x="4035" y="2837"/>
                    <a:pt x="3967" y="2770"/>
                  </a:cubicBezTo>
                  <a:cubicBezTo>
                    <a:pt x="3833" y="2636"/>
                    <a:pt x="3766" y="2501"/>
                    <a:pt x="3698" y="2300"/>
                  </a:cubicBezTo>
                  <a:cubicBezTo>
                    <a:pt x="3648" y="2283"/>
                    <a:pt x="3593" y="2274"/>
                    <a:pt x="3538" y="2274"/>
                  </a:cubicBezTo>
                  <a:cubicBezTo>
                    <a:pt x="3371" y="2274"/>
                    <a:pt x="3194" y="2350"/>
                    <a:pt x="3093" y="2501"/>
                  </a:cubicBezTo>
                  <a:lnTo>
                    <a:pt x="3026" y="2636"/>
                  </a:lnTo>
                  <a:lnTo>
                    <a:pt x="2892" y="2501"/>
                  </a:lnTo>
                  <a:cubicBezTo>
                    <a:pt x="3026" y="2098"/>
                    <a:pt x="3026" y="1560"/>
                    <a:pt x="2892" y="1157"/>
                  </a:cubicBezTo>
                  <a:cubicBezTo>
                    <a:pt x="2219" y="753"/>
                    <a:pt x="1547" y="350"/>
                    <a:pt x="875" y="14"/>
                  </a:cubicBezTo>
                  <a:cubicBezTo>
                    <a:pt x="823" y="5"/>
                    <a:pt x="772" y="1"/>
                    <a:pt x="722" y="1"/>
                  </a:cubicBezTo>
                  <a:close/>
                </a:path>
              </a:pathLst>
            </a:custGeom>
            <a:solidFill>
              <a:srgbClr val="D4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5" name="Google Shape;19975;p25"/>
            <p:cNvSpPr/>
            <p:nvPr/>
          </p:nvSpPr>
          <p:spPr>
            <a:xfrm>
              <a:off x="3071300" y="3895325"/>
              <a:ext cx="99200" cy="80700"/>
            </a:xfrm>
            <a:custGeom>
              <a:avLst/>
              <a:gdLst/>
              <a:ahLst/>
              <a:cxnLst/>
              <a:rect l="l" t="t" r="r" b="b"/>
              <a:pathLst>
                <a:path w="3968" h="3228" extrusionOk="0">
                  <a:moveTo>
                    <a:pt x="1144" y="0"/>
                  </a:moveTo>
                  <a:cubicBezTo>
                    <a:pt x="1009" y="135"/>
                    <a:pt x="942" y="269"/>
                    <a:pt x="875" y="404"/>
                  </a:cubicBezTo>
                  <a:cubicBezTo>
                    <a:pt x="740" y="740"/>
                    <a:pt x="539" y="1009"/>
                    <a:pt x="337" y="1210"/>
                  </a:cubicBezTo>
                  <a:cubicBezTo>
                    <a:pt x="203" y="1345"/>
                    <a:pt x="135" y="1479"/>
                    <a:pt x="1" y="1614"/>
                  </a:cubicBezTo>
                  <a:cubicBezTo>
                    <a:pt x="1211" y="2488"/>
                    <a:pt x="2556" y="3026"/>
                    <a:pt x="3967" y="3227"/>
                  </a:cubicBezTo>
                  <a:lnTo>
                    <a:pt x="3631" y="2488"/>
                  </a:lnTo>
                  <a:cubicBezTo>
                    <a:pt x="3900" y="2084"/>
                    <a:pt x="3900" y="1547"/>
                    <a:pt x="3564" y="121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6" name="Google Shape;19976;p25"/>
            <p:cNvSpPr/>
            <p:nvPr/>
          </p:nvSpPr>
          <p:spPr>
            <a:xfrm>
              <a:off x="2353650" y="3320525"/>
              <a:ext cx="75650" cy="102550"/>
            </a:xfrm>
            <a:custGeom>
              <a:avLst/>
              <a:gdLst/>
              <a:ahLst/>
              <a:cxnLst/>
              <a:rect l="l" t="t" r="r" b="b"/>
              <a:pathLst>
                <a:path w="3026" h="4102" extrusionOk="0">
                  <a:moveTo>
                    <a:pt x="1681" y="0"/>
                  </a:moveTo>
                  <a:lnTo>
                    <a:pt x="1" y="1681"/>
                  </a:lnTo>
                  <a:lnTo>
                    <a:pt x="1749" y="4101"/>
                  </a:lnTo>
                  <a:cubicBezTo>
                    <a:pt x="2286" y="3496"/>
                    <a:pt x="2488" y="2689"/>
                    <a:pt x="3026" y="2084"/>
                  </a:cubicBezTo>
                  <a:lnTo>
                    <a:pt x="3026" y="1950"/>
                  </a:lnTo>
                  <a:cubicBezTo>
                    <a:pt x="3026" y="1816"/>
                    <a:pt x="2959" y="1681"/>
                    <a:pt x="2891" y="1614"/>
                  </a:cubicBezTo>
                  <a:cubicBezTo>
                    <a:pt x="2623" y="1009"/>
                    <a:pt x="2219" y="471"/>
                    <a:pt x="1681" y="0"/>
                  </a:cubicBezTo>
                  <a:close/>
                </a:path>
              </a:pathLst>
            </a:custGeom>
            <a:solidFill>
              <a:srgbClr val="C6C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7" name="Google Shape;19977;p25"/>
            <p:cNvSpPr/>
            <p:nvPr/>
          </p:nvSpPr>
          <p:spPr>
            <a:xfrm>
              <a:off x="3136850" y="3024200"/>
              <a:ext cx="109275" cy="61050"/>
            </a:xfrm>
            <a:custGeom>
              <a:avLst/>
              <a:gdLst/>
              <a:ahLst/>
              <a:cxnLst/>
              <a:rect l="l" t="t" r="r" b="b"/>
              <a:pathLst>
                <a:path w="4371" h="2442" extrusionOk="0">
                  <a:moveTo>
                    <a:pt x="997" y="1"/>
                  </a:moveTo>
                  <a:cubicBezTo>
                    <a:pt x="804" y="1"/>
                    <a:pt x="607" y="93"/>
                    <a:pt x="404" y="357"/>
                  </a:cubicBezTo>
                  <a:cubicBezTo>
                    <a:pt x="1" y="895"/>
                    <a:pt x="337" y="1433"/>
                    <a:pt x="942" y="1769"/>
                  </a:cubicBezTo>
                  <a:lnTo>
                    <a:pt x="1749" y="2240"/>
                  </a:lnTo>
                  <a:cubicBezTo>
                    <a:pt x="2018" y="2374"/>
                    <a:pt x="2303" y="2441"/>
                    <a:pt x="2589" y="2441"/>
                  </a:cubicBezTo>
                  <a:cubicBezTo>
                    <a:pt x="2875" y="2441"/>
                    <a:pt x="3160" y="2374"/>
                    <a:pt x="3429" y="2240"/>
                  </a:cubicBezTo>
                  <a:cubicBezTo>
                    <a:pt x="3698" y="2240"/>
                    <a:pt x="4034" y="2105"/>
                    <a:pt x="4169" y="1836"/>
                  </a:cubicBezTo>
                  <a:cubicBezTo>
                    <a:pt x="4236" y="1836"/>
                    <a:pt x="4236" y="1702"/>
                    <a:pt x="4303" y="1635"/>
                  </a:cubicBezTo>
                  <a:cubicBezTo>
                    <a:pt x="4371" y="1567"/>
                    <a:pt x="4303" y="1433"/>
                    <a:pt x="4169" y="1366"/>
                  </a:cubicBezTo>
                  <a:cubicBezTo>
                    <a:pt x="3631" y="962"/>
                    <a:pt x="2959" y="626"/>
                    <a:pt x="2287" y="492"/>
                  </a:cubicBezTo>
                  <a:cubicBezTo>
                    <a:pt x="1864" y="492"/>
                    <a:pt x="1442" y="1"/>
                    <a:pt x="997" y="1"/>
                  </a:cubicBezTo>
                  <a:close/>
                </a:path>
              </a:pathLst>
            </a:custGeom>
            <a:solidFill>
              <a:srgbClr val="D9D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8" name="Google Shape;19978;p25"/>
            <p:cNvSpPr/>
            <p:nvPr/>
          </p:nvSpPr>
          <p:spPr>
            <a:xfrm>
              <a:off x="2886425" y="2807900"/>
              <a:ext cx="77350" cy="73875"/>
            </a:xfrm>
            <a:custGeom>
              <a:avLst/>
              <a:gdLst/>
              <a:ahLst/>
              <a:cxnLst/>
              <a:rect l="l" t="t" r="r" b="b"/>
              <a:pathLst>
                <a:path w="3094" h="2955" extrusionOk="0">
                  <a:moveTo>
                    <a:pt x="1278" y="1"/>
                  </a:moveTo>
                  <a:cubicBezTo>
                    <a:pt x="1144" y="808"/>
                    <a:pt x="1009" y="1547"/>
                    <a:pt x="1" y="1614"/>
                  </a:cubicBezTo>
                  <a:cubicBezTo>
                    <a:pt x="135" y="2152"/>
                    <a:pt x="404" y="2555"/>
                    <a:pt x="875" y="2824"/>
                  </a:cubicBezTo>
                  <a:cubicBezTo>
                    <a:pt x="1199" y="2883"/>
                    <a:pt x="1535" y="2955"/>
                    <a:pt x="1862" y="2955"/>
                  </a:cubicBezTo>
                  <a:cubicBezTo>
                    <a:pt x="2282" y="2955"/>
                    <a:pt x="2686" y="2837"/>
                    <a:pt x="3026" y="2421"/>
                  </a:cubicBezTo>
                  <a:cubicBezTo>
                    <a:pt x="3093" y="2219"/>
                    <a:pt x="3026" y="2018"/>
                    <a:pt x="2959" y="1883"/>
                  </a:cubicBezTo>
                  <a:cubicBezTo>
                    <a:pt x="2556" y="1144"/>
                    <a:pt x="1950" y="539"/>
                    <a:pt x="1278" y="1"/>
                  </a:cubicBezTo>
                  <a:close/>
                </a:path>
              </a:pathLst>
            </a:custGeom>
            <a:solidFill>
              <a:srgbClr val="C7D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9" name="Google Shape;19979;p25"/>
            <p:cNvSpPr/>
            <p:nvPr/>
          </p:nvSpPr>
          <p:spPr>
            <a:xfrm>
              <a:off x="2494825" y="3502025"/>
              <a:ext cx="82375" cy="74000"/>
            </a:xfrm>
            <a:custGeom>
              <a:avLst/>
              <a:gdLst/>
              <a:ahLst/>
              <a:cxnLst/>
              <a:rect l="l" t="t" r="r" b="b"/>
              <a:pathLst>
                <a:path w="3295" h="2960" extrusionOk="0">
                  <a:moveTo>
                    <a:pt x="1278" y="1"/>
                  </a:moveTo>
                  <a:cubicBezTo>
                    <a:pt x="942" y="606"/>
                    <a:pt x="471" y="1211"/>
                    <a:pt x="1" y="1682"/>
                  </a:cubicBezTo>
                  <a:lnTo>
                    <a:pt x="1211" y="2959"/>
                  </a:lnTo>
                  <a:cubicBezTo>
                    <a:pt x="1358" y="2322"/>
                    <a:pt x="1934" y="1899"/>
                    <a:pt x="2574" y="1899"/>
                  </a:cubicBezTo>
                  <a:cubicBezTo>
                    <a:pt x="2811" y="1899"/>
                    <a:pt x="3058" y="1958"/>
                    <a:pt x="3295" y="2085"/>
                  </a:cubicBezTo>
                  <a:cubicBezTo>
                    <a:pt x="2757" y="1278"/>
                    <a:pt x="2085" y="539"/>
                    <a:pt x="1278" y="1"/>
                  </a:cubicBezTo>
                  <a:close/>
                </a:path>
              </a:pathLst>
            </a:custGeom>
            <a:solidFill>
              <a:srgbClr val="BD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0" name="Google Shape;19980;p25"/>
            <p:cNvSpPr/>
            <p:nvPr/>
          </p:nvSpPr>
          <p:spPr>
            <a:xfrm>
              <a:off x="3096525" y="2986900"/>
              <a:ext cx="99175" cy="81550"/>
            </a:xfrm>
            <a:custGeom>
              <a:avLst/>
              <a:gdLst/>
              <a:ahLst/>
              <a:cxnLst/>
              <a:rect l="l" t="t" r="r" b="b"/>
              <a:pathLst>
                <a:path w="3967" h="3262" extrusionOk="0">
                  <a:moveTo>
                    <a:pt x="673" y="1"/>
                  </a:moveTo>
                  <a:cubicBezTo>
                    <a:pt x="589" y="1"/>
                    <a:pt x="505" y="34"/>
                    <a:pt x="471" y="101"/>
                  </a:cubicBezTo>
                  <a:cubicBezTo>
                    <a:pt x="0" y="706"/>
                    <a:pt x="1412" y="1580"/>
                    <a:pt x="202" y="2051"/>
                  </a:cubicBezTo>
                  <a:cubicBezTo>
                    <a:pt x="874" y="2589"/>
                    <a:pt x="1681" y="2992"/>
                    <a:pt x="2555" y="3261"/>
                  </a:cubicBezTo>
                  <a:cubicBezTo>
                    <a:pt x="2225" y="2224"/>
                    <a:pt x="2126" y="1914"/>
                    <a:pt x="2607" y="1914"/>
                  </a:cubicBezTo>
                  <a:cubicBezTo>
                    <a:pt x="2811" y="1914"/>
                    <a:pt x="3121" y="1971"/>
                    <a:pt x="3563" y="2051"/>
                  </a:cubicBezTo>
                  <a:lnTo>
                    <a:pt x="3967" y="2051"/>
                  </a:lnTo>
                  <a:cubicBezTo>
                    <a:pt x="3026" y="1244"/>
                    <a:pt x="1950" y="572"/>
                    <a:pt x="874" y="101"/>
                  </a:cubicBezTo>
                  <a:cubicBezTo>
                    <a:pt x="841" y="34"/>
                    <a:pt x="757" y="1"/>
                    <a:pt x="673" y="1"/>
                  </a:cubicBezTo>
                  <a:close/>
                </a:path>
              </a:pathLst>
            </a:custGeom>
            <a:solidFill>
              <a:srgbClr val="CA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1" name="Google Shape;19981;p25"/>
            <p:cNvSpPr/>
            <p:nvPr/>
          </p:nvSpPr>
          <p:spPr>
            <a:xfrm>
              <a:off x="3057875" y="2967575"/>
              <a:ext cx="73975" cy="72800"/>
            </a:xfrm>
            <a:custGeom>
              <a:avLst/>
              <a:gdLst/>
              <a:ahLst/>
              <a:cxnLst/>
              <a:rect l="l" t="t" r="r" b="b"/>
              <a:pathLst>
                <a:path w="2959" h="2912" extrusionOk="0">
                  <a:moveTo>
                    <a:pt x="874" y="0"/>
                  </a:moveTo>
                  <a:cubicBezTo>
                    <a:pt x="0" y="538"/>
                    <a:pt x="269" y="1345"/>
                    <a:pt x="471" y="2085"/>
                  </a:cubicBezTo>
                  <a:cubicBezTo>
                    <a:pt x="740" y="2555"/>
                    <a:pt x="1210" y="2824"/>
                    <a:pt x="1681" y="2891"/>
                  </a:cubicBezTo>
                  <a:cubicBezTo>
                    <a:pt x="1755" y="2867"/>
                    <a:pt x="1831" y="2858"/>
                    <a:pt x="1909" y="2858"/>
                  </a:cubicBezTo>
                  <a:cubicBezTo>
                    <a:pt x="2102" y="2858"/>
                    <a:pt x="2304" y="2912"/>
                    <a:pt x="2502" y="2912"/>
                  </a:cubicBezTo>
                  <a:cubicBezTo>
                    <a:pt x="2659" y="2912"/>
                    <a:pt x="2813" y="2878"/>
                    <a:pt x="2958" y="2757"/>
                  </a:cubicBezTo>
                  <a:cubicBezTo>
                    <a:pt x="2958" y="2017"/>
                    <a:pt x="2219" y="1614"/>
                    <a:pt x="2084" y="942"/>
                  </a:cubicBezTo>
                  <a:cubicBezTo>
                    <a:pt x="2084" y="605"/>
                    <a:pt x="1815" y="605"/>
                    <a:pt x="1681" y="471"/>
                  </a:cubicBezTo>
                  <a:lnTo>
                    <a:pt x="1277" y="135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E1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2" name="Google Shape;19982;p25"/>
            <p:cNvSpPr/>
            <p:nvPr/>
          </p:nvSpPr>
          <p:spPr>
            <a:xfrm>
              <a:off x="3010800" y="2949075"/>
              <a:ext cx="72300" cy="70625"/>
            </a:xfrm>
            <a:custGeom>
              <a:avLst/>
              <a:gdLst/>
              <a:ahLst/>
              <a:cxnLst/>
              <a:rect l="l" t="t" r="r" b="b"/>
              <a:pathLst>
                <a:path w="2892" h="2825" extrusionOk="0">
                  <a:moveTo>
                    <a:pt x="1950" y="1"/>
                  </a:moveTo>
                  <a:cubicBezTo>
                    <a:pt x="1695" y="1022"/>
                    <a:pt x="1634" y="1268"/>
                    <a:pt x="911" y="1268"/>
                  </a:cubicBezTo>
                  <a:cubicBezTo>
                    <a:pt x="683" y="1268"/>
                    <a:pt x="388" y="1243"/>
                    <a:pt x="1" y="1211"/>
                  </a:cubicBezTo>
                  <a:lnTo>
                    <a:pt x="1" y="1211"/>
                  </a:lnTo>
                  <a:lnTo>
                    <a:pt x="2354" y="2825"/>
                  </a:lnTo>
                  <a:cubicBezTo>
                    <a:pt x="2891" y="2219"/>
                    <a:pt x="2421" y="1345"/>
                    <a:pt x="2824" y="673"/>
                  </a:cubicBezTo>
                  <a:cubicBezTo>
                    <a:pt x="2623" y="404"/>
                    <a:pt x="2286" y="135"/>
                    <a:pt x="1950" y="1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3" name="Google Shape;19983;p25"/>
            <p:cNvSpPr/>
            <p:nvPr/>
          </p:nvSpPr>
          <p:spPr>
            <a:xfrm>
              <a:off x="2908275" y="2868400"/>
              <a:ext cx="67250" cy="60150"/>
            </a:xfrm>
            <a:custGeom>
              <a:avLst/>
              <a:gdLst/>
              <a:ahLst/>
              <a:cxnLst/>
              <a:rect l="l" t="t" r="r" b="b"/>
              <a:pathLst>
                <a:path w="2690" h="2406" extrusionOk="0">
                  <a:moveTo>
                    <a:pt x="2018" y="1"/>
                  </a:moveTo>
                  <a:cubicBezTo>
                    <a:pt x="1843" y="98"/>
                    <a:pt x="1652" y="122"/>
                    <a:pt x="1454" y="122"/>
                  </a:cubicBezTo>
                  <a:cubicBezTo>
                    <a:pt x="1254" y="122"/>
                    <a:pt x="1047" y="97"/>
                    <a:pt x="843" y="97"/>
                  </a:cubicBezTo>
                  <a:cubicBezTo>
                    <a:pt x="547" y="97"/>
                    <a:pt x="256" y="149"/>
                    <a:pt x="1" y="404"/>
                  </a:cubicBezTo>
                  <a:cubicBezTo>
                    <a:pt x="135" y="740"/>
                    <a:pt x="404" y="1077"/>
                    <a:pt x="740" y="1278"/>
                  </a:cubicBezTo>
                  <a:cubicBezTo>
                    <a:pt x="942" y="1278"/>
                    <a:pt x="1144" y="1480"/>
                    <a:pt x="1211" y="1682"/>
                  </a:cubicBezTo>
                  <a:cubicBezTo>
                    <a:pt x="1547" y="1816"/>
                    <a:pt x="1413" y="2220"/>
                    <a:pt x="1749" y="2354"/>
                  </a:cubicBezTo>
                  <a:cubicBezTo>
                    <a:pt x="1836" y="2389"/>
                    <a:pt x="1909" y="2405"/>
                    <a:pt x="1968" y="2405"/>
                  </a:cubicBezTo>
                  <a:cubicBezTo>
                    <a:pt x="2136" y="2405"/>
                    <a:pt x="2185" y="2267"/>
                    <a:pt x="2085" y="2018"/>
                  </a:cubicBezTo>
                  <a:lnTo>
                    <a:pt x="2488" y="740"/>
                  </a:lnTo>
                  <a:cubicBezTo>
                    <a:pt x="2690" y="337"/>
                    <a:pt x="2354" y="135"/>
                    <a:pt x="2018" y="1"/>
                  </a:cubicBezTo>
                  <a:close/>
                </a:path>
              </a:pathLst>
            </a:custGeom>
            <a:solidFill>
              <a:srgbClr val="E2E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4" name="Google Shape;19984;p25"/>
            <p:cNvSpPr/>
            <p:nvPr/>
          </p:nvSpPr>
          <p:spPr>
            <a:xfrm>
              <a:off x="3383925" y="3120525"/>
              <a:ext cx="73975" cy="63875"/>
            </a:xfrm>
            <a:custGeom>
              <a:avLst/>
              <a:gdLst/>
              <a:ahLst/>
              <a:cxnLst/>
              <a:rect l="l" t="t" r="r" b="b"/>
              <a:pathLst>
                <a:path w="2959" h="2555" extrusionOk="0">
                  <a:moveTo>
                    <a:pt x="0" y="0"/>
                  </a:moveTo>
                  <a:cubicBezTo>
                    <a:pt x="202" y="336"/>
                    <a:pt x="269" y="807"/>
                    <a:pt x="673" y="941"/>
                  </a:cubicBezTo>
                  <a:cubicBezTo>
                    <a:pt x="1547" y="1345"/>
                    <a:pt x="1076" y="1681"/>
                    <a:pt x="673" y="2017"/>
                  </a:cubicBezTo>
                  <a:cubicBezTo>
                    <a:pt x="1278" y="2555"/>
                    <a:pt x="2017" y="2286"/>
                    <a:pt x="2757" y="2488"/>
                  </a:cubicBezTo>
                  <a:cubicBezTo>
                    <a:pt x="2891" y="2353"/>
                    <a:pt x="2958" y="2219"/>
                    <a:pt x="2958" y="2084"/>
                  </a:cubicBezTo>
                  <a:cubicBezTo>
                    <a:pt x="2891" y="1815"/>
                    <a:pt x="2891" y="1614"/>
                    <a:pt x="2891" y="1345"/>
                  </a:cubicBezTo>
                  <a:lnTo>
                    <a:pt x="2891" y="1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5" name="Google Shape;19985;p25"/>
            <p:cNvSpPr/>
            <p:nvPr/>
          </p:nvSpPr>
          <p:spPr>
            <a:xfrm>
              <a:off x="3180550" y="3080175"/>
              <a:ext cx="93975" cy="42050"/>
            </a:xfrm>
            <a:custGeom>
              <a:avLst/>
              <a:gdLst/>
              <a:ahLst/>
              <a:cxnLst/>
              <a:rect l="l" t="t" r="r" b="b"/>
              <a:pathLst>
                <a:path w="3759" h="1682" extrusionOk="0">
                  <a:moveTo>
                    <a:pt x="1" y="1"/>
                  </a:moveTo>
                  <a:cubicBezTo>
                    <a:pt x="1076" y="807"/>
                    <a:pt x="2286" y="1345"/>
                    <a:pt x="3631" y="1681"/>
                  </a:cubicBezTo>
                  <a:cubicBezTo>
                    <a:pt x="3759" y="980"/>
                    <a:pt x="3220" y="399"/>
                    <a:pt x="2590" y="399"/>
                  </a:cubicBezTo>
                  <a:cubicBezTo>
                    <a:pt x="2557" y="399"/>
                    <a:pt x="2522" y="401"/>
                    <a:pt x="2488" y="404"/>
                  </a:cubicBezTo>
                  <a:cubicBezTo>
                    <a:pt x="2152" y="404"/>
                    <a:pt x="1816" y="270"/>
                    <a:pt x="1681" y="1"/>
                  </a:cubicBezTo>
                  <a:close/>
                </a:path>
              </a:pathLst>
            </a:custGeom>
            <a:solidFill>
              <a:srgbClr val="B1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6" name="Google Shape;19986;p25"/>
            <p:cNvSpPr/>
            <p:nvPr/>
          </p:nvSpPr>
          <p:spPr>
            <a:xfrm>
              <a:off x="3657875" y="4031525"/>
              <a:ext cx="50450" cy="35400"/>
            </a:xfrm>
            <a:custGeom>
              <a:avLst/>
              <a:gdLst/>
              <a:ahLst/>
              <a:cxnLst/>
              <a:rect l="l" t="t" r="r" b="b"/>
              <a:pathLst>
                <a:path w="2018" h="1416" extrusionOk="0">
                  <a:moveTo>
                    <a:pt x="473" y="1"/>
                  </a:moveTo>
                  <a:cubicBezTo>
                    <a:pt x="319" y="1"/>
                    <a:pt x="161" y="36"/>
                    <a:pt x="0" y="132"/>
                  </a:cubicBezTo>
                  <a:cubicBezTo>
                    <a:pt x="318" y="893"/>
                    <a:pt x="1054" y="1415"/>
                    <a:pt x="1870" y="1415"/>
                  </a:cubicBezTo>
                  <a:cubicBezTo>
                    <a:pt x="1919" y="1415"/>
                    <a:pt x="1968" y="1413"/>
                    <a:pt x="2017" y="1410"/>
                  </a:cubicBezTo>
                  <a:lnTo>
                    <a:pt x="1883" y="200"/>
                  </a:lnTo>
                  <a:cubicBezTo>
                    <a:pt x="1800" y="227"/>
                    <a:pt x="1718" y="238"/>
                    <a:pt x="1636" y="238"/>
                  </a:cubicBezTo>
                  <a:cubicBezTo>
                    <a:pt x="1257" y="238"/>
                    <a:pt x="875" y="1"/>
                    <a:pt x="47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7" name="Google Shape;19987;p25"/>
            <p:cNvSpPr/>
            <p:nvPr/>
          </p:nvSpPr>
          <p:spPr>
            <a:xfrm>
              <a:off x="2837700" y="3765900"/>
              <a:ext cx="62200" cy="32875"/>
            </a:xfrm>
            <a:custGeom>
              <a:avLst/>
              <a:gdLst/>
              <a:ahLst/>
              <a:cxnLst/>
              <a:rect l="l" t="t" r="r" b="b"/>
              <a:pathLst>
                <a:path w="2488" h="1315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810"/>
                    <a:pt x="938" y="1315"/>
                    <a:pt x="1719" y="1315"/>
                  </a:cubicBezTo>
                  <a:cubicBezTo>
                    <a:pt x="1976" y="1315"/>
                    <a:pt x="2238" y="1260"/>
                    <a:pt x="2488" y="1144"/>
                  </a:cubicBezTo>
                  <a:cubicBezTo>
                    <a:pt x="1748" y="539"/>
                    <a:pt x="941" y="135"/>
                    <a:pt x="0" y="1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8" name="Google Shape;19988;p25"/>
            <p:cNvSpPr/>
            <p:nvPr/>
          </p:nvSpPr>
          <p:spPr>
            <a:xfrm>
              <a:off x="3162075" y="3927250"/>
              <a:ext cx="70600" cy="34075"/>
            </a:xfrm>
            <a:custGeom>
              <a:avLst/>
              <a:gdLst/>
              <a:ahLst/>
              <a:cxnLst/>
              <a:rect l="l" t="t" r="r" b="b"/>
              <a:pathLst>
                <a:path w="2824" h="1363" extrusionOk="0">
                  <a:moveTo>
                    <a:pt x="0" y="1"/>
                  </a:moveTo>
                  <a:lnTo>
                    <a:pt x="0" y="1211"/>
                  </a:lnTo>
                  <a:cubicBezTo>
                    <a:pt x="303" y="1076"/>
                    <a:pt x="639" y="1009"/>
                    <a:pt x="975" y="1009"/>
                  </a:cubicBezTo>
                  <a:cubicBezTo>
                    <a:pt x="1311" y="1009"/>
                    <a:pt x="1647" y="1076"/>
                    <a:pt x="1950" y="1211"/>
                  </a:cubicBezTo>
                  <a:cubicBezTo>
                    <a:pt x="2084" y="1312"/>
                    <a:pt x="2219" y="1362"/>
                    <a:pt x="2353" y="1362"/>
                  </a:cubicBezTo>
                  <a:cubicBezTo>
                    <a:pt x="2488" y="1362"/>
                    <a:pt x="2622" y="1312"/>
                    <a:pt x="2757" y="1211"/>
                  </a:cubicBezTo>
                  <a:lnTo>
                    <a:pt x="2824" y="1076"/>
                  </a:lnTo>
                  <a:cubicBezTo>
                    <a:pt x="1883" y="673"/>
                    <a:pt x="941" y="270"/>
                    <a:pt x="0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9" name="Google Shape;19989;p25"/>
            <p:cNvSpPr/>
            <p:nvPr/>
          </p:nvSpPr>
          <p:spPr>
            <a:xfrm>
              <a:off x="2304925" y="3100350"/>
              <a:ext cx="18500" cy="74400"/>
            </a:xfrm>
            <a:custGeom>
              <a:avLst/>
              <a:gdLst/>
              <a:ahLst/>
              <a:cxnLst/>
              <a:rect l="l" t="t" r="r" b="b"/>
              <a:pathLst>
                <a:path w="740" h="2976" extrusionOk="0">
                  <a:moveTo>
                    <a:pt x="0" y="0"/>
                  </a:moveTo>
                  <a:lnTo>
                    <a:pt x="0" y="2824"/>
                  </a:lnTo>
                  <a:cubicBezTo>
                    <a:pt x="67" y="2925"/>
                    <a:pt x="202" y="2975"/>
                    <a:pt x="345" y="2975"/>
                  </a:cubicBezTo>
                  <a:cubicBezTo>
                    <a:pt x="487" y="2975"/>
                    <a:pt x="639" y="2925"/>
                    <a:pt x="740" y="2824"/>
                  </a:cubicBezTo>
                  <a:cubicBezTo>
                    <a:pt x="740" y="1816"/>
                    <a:pt x="471" y="807"/>
                    <a:pt x="0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0" name="Google Shape;19990;p25"/>
            <p:cNvSpPr/>
            <p:nvPr/>
          </p:nvSpPr>
          <p:spPr>
            <a:xfrm>
              <a:off x="2799050" y="2747325"/>
              <a:ext cx="38675" cy="38750"/>
            </a:xfrm>
            <a:custGeom>
              <a:avLst/>
              <a:gdLst/>
              <a:ahLst/>
              <a:cxnLst/>
              <a:rect l="l" t="t" r="r" b="b"/>
              <a:pathLst>
                <a:path w="1547" h="1550" extrusionOk="0">
                  <a:moveTo>
                    <a:pt x="701" y="0"/>
                  </a:moveTo>
                  <a:cubicBezTo>
                    <a:pt x="540" y="0"/>
                    <a:pt x="376" y="15"/>
                    <a:pt x="214" y="15"/>
                  </a:cubicBezTo>
                  <a:cubicBezTo>
                    <a:pt x="142" y="15"/>
                    <a:pt x="70" y="12"/>
                    <a:pt x="0" y="4"/>
                  </a:cubicBezTo>
                  <a:lnTo>
                    <a:pt x="0" y="4"/>
                  </a:lnTo>
                  <a:cubicBezTo>
                    <a:pt x="269" y="609"/>
                    <a:pt x="672" y="1146"/>
                    <a:pt x="1143" y="1550"/>
                  </a:cubicBezTo>
                  <a:cubicBezTo>
                    <a:pt x="1210" y="1146"/>
                    <a:pt x="1076" y="676"/>
                    <a:pt x="1546" y="407"/>
                  </a:cubicBezTo>
                  <a:cubicBezTo>
                    <a:pt x="1314" y="59"/>
                    <a:pt x="1015" y="0"/>
                    <a:pt x="70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1" name="Google Shape;19991;p25"/>
            <p:cNvSpPr/>
            <p:nvPr/>
          </p:nvSpPr>
          <p:spPr>
            <a:xfrm>
              <a:off x="2951975" y="2918825"/>
              <a:ext cx="42050" cy="38700"/>
            </a:xfrm>
            <a:custGeom>
              <a:avLst/>
              <a:gdLst/>
              <a:ahLst/>
              <a:cxnLst/>
              <a:rect l="l" t="t" r="r" b="b"/>
              <a:pathLst>
                <a:path w="1682" h="1548" extrusionOk="0">
                  <a:moveTo>
                    <a:pt x="337" y="1"/>
                  </a:moveTo>
                  <a:lnTo>
                    <a:pt x="1" y="337"/>
                  </a:lnTo>
                  <a:cubicBezTo>
                    <a:pt x="404" y="875"/>
                    <a:pt x="875" y="1278"/>
                    <a:pt x="1480" y="1547"/>
                  </a:cubicBezTo>
                  <a:cubicBezTo>
                    <a:pt x="1681" y="606"/>
                    <a:pt x="1009" y="270"/>
                    <a:pt x="337" y="1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2" name="Google Shape;19992;p25"/>
            <p:cNvSpPr/>
            <p:nvPr/>
          </p:nvSpPr>
          <p:spPr>
            <a:xfrm>
              <a:off x="2441050" y="3401200"/>
              <a:ext cx="35325" cy="40350"/>
            </a:xfrm>
            <a:custGeom>
              <a:avLst/>
              <a:gdLst/>
              <a:ahLst/>
              <a:cxnLst/>
              <a:rect l="l" t="t" r="r" b="b"/>
              <a:pathLst>
                <a:path w="1413" h="1614" extrusionOk="0">
                  <a:moveTo>
                    <a:pt x="202" y="0"/>
                  </a:moveTo>
                  <a:cubicBezTo>
                    <a:pt x="0" y="1614"/>
                    <a:pt x="0" y="1614"/>
                    <a:pt x="1412" y="1614"/>
                  </a:cubicBezTo>
                  <a:cubicBezTo>
                    <a:pt x="1076" y="1009"/>
                    <a:pt x="673" y="471"/>
                    <a:pt x="202" y="0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3" name="Google Shape;19993;p25"/>
            <p:cNvSpPr/>
            <p:nvPr/>
          </p:nvSpPr>
          <p:spPr>
            <a:xfrm>
              <a:off x="3025925" y="3865075"/>
              <a:ext cx="67250" cy="40350"/>
            </a:xfrm>
            <a:custGeom>
              <a:avLst/>
              <a:gdLst/>
              <a:ahLst/>
              <a:cxnLst/>
              <a:rect l="l" t="t" r="r" b="b"/>
              <a:pathLst>
                <a:path w="2690" h="1614" extrusionOk="0">
                  <a:moveTo>
                    <a:pt x="202" y="0"/>
                  </a:moveTo>
                  <a:lnTo>
                    <a:pt x="1" y="269"/>
                  </a:lnTo>
                  <a:cubicBezTo>
                    <a:pt x="68" y="1547"/>
                    <a:pt x="1009" y="1547"/>
                    <a:pt x="1950" y="1614"/>
                  </a:cubicBezTo>
                  <a:cubicBezTo>
                    <a:pt x="2152" y="1614"/>
                    <a:pt x="2354" y="1547"/>
                    <a:pt x="2555" y="1412"/>
                  </a:cubicBezTo>
                  <a:cubicBezTo>
                    <a:pt x="2555" y="1345"/>
                    <a:pt x="2623" y="1210"/>
                    <a:pt x="2690" y="1143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4" name="Google Shape;19994;p25"/>
            <p:cNvSpPr/>
            <p:nvPr/>
          </p:nvSpPr>
          <p:spPr>
            <a:xfrm>
              <a:off x="2968800" y="3833125"/>
              <a:ext cx="62200" cy="38975"/>
            </a:xfrm>
            <a:custGeom>
              <a:avLst/>
              <a:gdLst/>
              <a:ahLst/>
              <a:cxnLst/>
              <a:rect l="l" t="t" r="r" b="b"/>
              <a:pathLst>
                <a:path w="2488" h="1559" extrusionOk="0">
                  <a:moveTo>
                    <a:pt x="134" y="1"/>
                  </a:moveTo>
                  <a:lnTo>
                    <a:pt x="0" y="135"/>
                  </a:lnTo>
                  <a:cubicBezTo>
                    <a:pt x="190" y="1131"/>
                    <a:pt x="681" y="1559"/>
                    <a:pt x="1402" y="1559"/>
                  </a:cubicBezTo>
                  <a:cubicBezTo>
                    <a:pt x="1703" y="1559"/>
                    <a:pt x="2044" y="1484"/>
                    <a:pt x="2420" y="1345"/>
                  </a:cubicBezTo>
                  <a:lnTo>
                    <a:pt x="2487" y="1278"/>
                  </a:lnTo>
                  <a:cubicBezTo>
                    <a:pt x="1748" y="740"/>
                    <a:pt x="941" y="270"/>
                    <a:pt x="134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5" name="Google Shape;19995;p25"/>
            <p:cNvSpPr/>
            <p:nvPr/>
          </p:nvSpPr>
          <p:spPr>
            <a:xfrm>
              <a:off x="2629275" y="2465050"/>
              <a:ext cx="37025" cy="30275"/>
            </a:xfrm>
            <a:custGeom>
              <a:avLst/>
              <a:gdLst/>
              <a:ahLst/>
              <a:cxnLst/>
              <a:rect l="l" t="t" r="r" b="b"/>
              <a:pathLst>
                <a:path w="1481" h="1211" extrusionOk="0">
                  <a:moveTo>
                    <a:pt x="1" y="0"/>
                  </a:moveTo>
                  <a:cubicBezTo>
                    <a:pt x="68" y="471"/>
                    <a:pt x="472" y="740"/>
                    <a:pt x="741" y="1210"/>
                  </a:cubicBezTo>
                  <a:lnTo>
                    <a:pt x="1480" y="1210"/>
                  </a:lnTo>
                  <a:cubicBezTo>
                    <a:pt x="1413" y="269"/>
                    <a:pt x="673" y="202"/>
                    <a:pt x="1" y="0"/>
                  </a:cubicBezTo>
                  <a:close/>
                </a:path>
              </a:pathLst>
            </a:custGeom>
            <a:solidFill>
              <a:srgbClr val="BE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6" name="Google Shape;19996;p25"/>
            <p:cNvSpPr/>
            <p:nvPr/>
          </p:nvSpPr>
          <p:spPr>
            <a:xfrm>
              <a:off x="2311625" y="3207925"/>
              <a:ext cx="33650" cy="21875"/>
            </a:xfrm>
            <a:custGeom>
              <a:avLst/>
              <a:gdLst/>
              <a:ahLst/>
              <a:cxnLst/>
              <a:rect l="l" t="t" r="r" b="b"/>
              <a:pathLst>
                <a:path w="1346" h="875" extrusionOk="0">
                  <a:moveTo>
                    <a:pt x="942" y="67"/>
                  </a:moveTo>
                  <a:cubicBezTo>
                    <a:pt x="673" y="135"/>
                    <a:pt x="337" y="0"/>
                    <a:pt x="1" y="336"/>
                  </a:cubicBezTo>
                  <a:cubicBezTo>
                    <a:pt x="337" y="672"/>
                    <a:pt x="808" y="874"/>
                    <a:pt x="1346" y="874"/>
                  </a:cubicBezTo>
                  <a:cubicBezTo>
                    <a:pt x="1346" y="605"/>
                    <a:pt x="1211" y="269"/>
                    <a:pt x="942" y="67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7" name="Google Shape;19997;p25"/>
            <p:cNvSpPr/>
            <p:nvPr/>
          </p:nvSpPr>
          <p:spPr>
            <a:xfrm>
              <a:off x="2415850" y="3360850"/>
              <a:ext cx="30275" cy="40375"/>
            </a:xfrm>
            <a:custGeom>
              <a:avLst/>
              <a:gdLst/>
              <a:ahLst/>
              <a:cxnLst/>
              <a:rect l="l" t="t" r="r" b="b"/>
              <a:pathLst>
                <a:path w="1211" h="1615" extrusionOk="0">
                  <a:moveTo>
                    <a:pt x="336" y="1"/>
                  </a:moveTo>
                  <a:lnTo>
                    <a:pt x="336" y="471"/>
                  </a:lnTo>
                  <a:cubicBezTo>
                    <a:pt x="0" y="808"/>
                    <a:pt x="67" y="1278"/>
                    <a:pt x="336" y="1614"/>
                  </a:cubicBezTo>
                  <a:lnTo>
                    <a:pt x="1210" y="1614"/>
                  </a:lnTo>
                  <a:cubicBezTo>
                    <a:pt x="1076" y="1009"/>
                    <a:pt x="807" y="404"/>
                    <a:pt x="336" y="1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8" name="Google Shape;19998;p25"/>
            <p:cNvSpPr/>
            <p:nvPr/>
          </p:nvSpPr>
          <p:spPr>
            <a:xfrm>
              <a:off x="3452825" y="3167825"/>
              <a:ext cx="60525" cy="23300"/>
            </a:xfrm>
            <a:custGeom>
              <a:avLst/>
              <a:gdLst/>
              <a:ahLst/>
              <a:cxnLst/>
              <a:rect l="l" t="t" r="r" b="b"/>
              <a:pathLst>
                <a:path w="2421" h="932" extrusionOk="0">
                  <a:moveTo>
                    <a:pt x="1281" y="0"/>
                  </a:moveTo>
                  <a:cubicBezTo>
                    <a:pt x="847" y="0"/>
                    <a:pt x="414" y="154"/>
                    <a:pt x="68" y="461"/>
                  </a:cubicBezTo>
                  <a:lnTo>
                    <a:pt x="1" y="528"/>
                  </a:lnTo>
                  <a:cubicBezTo>
                    <a:pt x="314" y="887"/>
                    <a:pt x="688" y="917"/>
                    <a:pt x="1061" y="917"/>
                  </a:cubicBezTo>
                  <a:cubicBezTo>
                    <a:pt x="1136" y="917"/>
                    <a:pt x="1211" y="916"/>
                    <a:pt x="1285" y="916"/>
                  </a:cubicBezTo>
                  <a:cubicBezTo>
                    <a:pt x="1396" y="916"/>
                    <a:pt x="1507" y="918"/>
                    <a:pt x="1614" y="932"/>
                  </a:cubicBezTo>
                  <a:cubicBezTo>
                    <a:pt x="1883" y="865"/>
                    <a:pt x="2219" y="797"/>
                    <a:pt x="2421" y="461"/>
                  </a:cubicBezTo>
                  <a:lnTo>
                    <a:pt x="2219" y="260"/>
                  </a:lnTo>
                  <a:cubicBezTo>
                    <a:pt x="1931" y="87"/>
                    <a:pt x="1606" y="0"/>
                    <a:pt x="1281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9" name="Google Shape;19999;p25"/>
            <p:cNvSpPr/>
            <p:nvPr/>
          </p:nvSpPr>
          <p:spPr>
            <a:xfrm>
              <a:off x="2605750" y="2394450"/>
              <a:ext cx="31975" cy="30275"/>
            </a:xfrm>
            <a:custGeom>
              <a:avLst/>
              <a:gdLst/>
              <a:ahLst/>
              <a:cxnLst/>
              <a:rect l="l" t="t" r="r" b="b"/>
              <a:pathLst>
                <a:path w="1279" h="1211" extrusionOk="0">
                  <a:moveTo>
                    <a:pt x="1" y="1"/>
                  </a:moveTo>
                  <a:cubicBezTo>
                    <a:pt x="1" y="471"/>
                    <a:pt x="135" y="875"/>
                    <a:pt x="404" y="1211"/>
                  </a:cubicBezTo>
                  <a:cubicBezTo>
                    <a:pt x="1278" y="471"/>
                    <a:pt x="673" y="202"/>
                    <a:pt x="1" y="1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0" name="Google Shape;20000;p25"/>
            <p:cNvSpPr/>
            <p:nvPr/>
          </p:nvSpPr>
          <p:spPr>
            <a:xfrm>
              <a:off x="3629300" y="4031450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135" y="1"/>
                  </a:moveTo>
                  <a:cubicBezTo>
                    <a:pt x="68" y="135"/>
                    <a:pt x="1" y="270"/>
                    <a:pt x="1" y="337"/>
                  </a:cubicBezTo>
                  <a:cubicBezTo>
                    <a:pt x="68" y="404"/>
                    <a:pt x="202" y="404"/>
                    <a:pt x="337" y="471"/>
                  </a:cubicBezTo>
                  <a:cubicBezTo>
                    <a:pt x="404" y="404"/>
                    <a:pt x="471" y="203"/>
                    <a:pt x="471" y="135"/>
                  </a:cubicBezTo>
                  <a:cubicBezTo>
                    <a:pt x="404" y="68"/>
                    <a:pt x="269" y="68"/>
                    <a:pt x="13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1" name="Google Shape;20001;p25"/>
            <p:cNvSpPr/>
            <p:nvPr/>
          </p:nvSpPr>
          <p:spPr>
            <a:xfrm>
              <a:off x="3501575" y="4037950"/>
              <a:ext cx="21875" cy="8650"/>
            </a:xfrm>
            <a:custGeom>
              <a:avLst/>
              <a:gdLst/>
              <a:ahLst/>
              <a:cxnLst/>
              <a:rect l="l" t="t" r="r" b="b"/>
              <a:pathLst>
                <a:path w="875" h="346" extrusionOk="0">
                  <a:moveTo>
                    <a:pt x="289" y="0"/>
                  </a:moveTo>
                  <a:cubicBezTo>
                    <a:pt x="188" y="0"/>
                    <a:pt x="94" y="55"/>
                    <a:pt x="0" y="211"/>
                  </a:cubicBezTo>
                  <a:cubicBezTo>
                    <a:pt x="202" y="279"/>
                    <a:pt x="336" y="346"/>
                    <a:pt x="538" y="346"/>
                  </a:cubicBezTo>
                  <a:lnTo>
                    <a:pt x="874" y="346"/>
                  </a:lnTo>
                  <a:cubicBezTo>
                    <a:pt x="807" y="279"/>
                    <a:pt x="874" y="211"/>
                    <a:pt x="672" y="144"/>
                  </a:cubicBezTo>
                  <a:cubicBezTo>
                    <a:pt x="529" y="72"/>
                    <a:pt x="404" y="0"/>
                    <a:pt x="28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2" name="Google Shape;20002;p25"/>
            <p:cNvSpPr/>
            <p:nvPr/>
          </p:nvSpPr>
          <p:spPr>
            <a:xfrm>
              <a:off x="2276350" y="3048250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336" y="0"/>
                  </a:moveTo>
                  <a:cubicBezTo>
                    <a:pt x="67" y="471"/>
                    <a:pt x="0" y="874"/>
                    <a:pt x="740" y="874"/>
                  </a:cubicBezTo>
                  <a:cubicBezTo>
                    <a:pt x="740" y="538"/>
                    <a:pt x="605" y="202"/>
                    <a:pt x="336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3" name="Google Shape;20003;p25"/>
            <p:cNvSpPr/>
            <p:nvPr/>
          </p:nvSpPr>
          <p:spPr>
            <a:xfrm>
              <a:off x="3241050" y="3955400"/>
              <a:ext cx="33650" cy="10900"/>
            </a:xfrm>
            <a:custGeom>
              <a:avLst/>
              <a:gdLst/>
              <a:ahLst/>
              <a:cxnLst/>
              <a:rect l="l" t="t" r="r" b="b"/>
              <a:pathLst>
                <a:path w="1346" h="436" extrusionOk="0">
                  <a:moveTo>
                    <a:pt x="236" y="1"/>
                  </a:moveTo>
                  <a:cubicBezTo>
                    <a:pt x="158" y="1"/>
                    <a:pt x="79" y="6"/>
                    <a:pt x="1" y="18"/>
                  </a:cubicBezTo>
                  <a:cubicBezTo>
                    <a:pt x="225" y="376"/>
                    <a:pt x="509" y="436"/>
                    <a:pt x="833" y="436"/>
                  </a:cubicBezTo>
                  <a:cubicBezTo>
                    <a:pt x="994" y="436"/>
                    <a:pt x="1166" y="421"/>
                    <a:pt x="1345" y="421"/>
                  </a:cubicBezTo>
                  <a:cubicBezTo>
                    <a:pt x="1009" y="141"/>
                    <a:pt x="626" y="1"/>
                    <a:pt x="236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4" name="Google Shape;20004;p25"/>
            <p:cNvSpPr/>
            <p:nvPr/>
          </p:nvSpPr>
          <p:spPr>
            <a:xfrm>
              <a:off x="3694850" y="4085250"/>
              <a:ext cx="13475" cy="11775"/>
            </a:xfrm>
            <a:custGeom>
              <a:avLst/>
              <a:gdLst/>
              <a:ahLst/>
              <a:cxnLst/>
              <a:rect l="l" t="t" r="r" b="b"/>
              <a:pathLst>
                <a:path w="539" h="471" extrusionOk="0">
                  <a:moveTo>
                    <a:pt x="202" y="0"/>
                  </a:moveTo>
                  <a:lnTo>
                    <a:pt x="0" y="471"/>
                  </a:lnTo>
                  <a:cubicBezTo>
                    <a:pt x="202" y="336"/>
                    <a:pt x="538" y="269"/>
                    <a:pt x="202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5" name="Google Shape;20005;p25"/>
            <p:cNvSpPr/>
            <p:nvPr/>
          </p:nvSpPr>
          <p:spPr>
            <a:xfrm>
              <a:off x="2807450" y="3745750"/>
              <a:ext cx="20175" cy="10100"/>
            </a:xfrm>
            <a:custGeom>
              <a:avLst/>
              <a:gdLst/>
              <a:ahLst/>
              <a:cxnLst/>
              <a:rect l="l" t="t" r="r" b="b"/>
              <a:pathLst>
                <a:path w="807" h="404" extrusionOk="0">
                  <a:moveTo>
                    <a:pt x="0" y="0"/>
                  </a:moveTo>
                  <a:cubicBezTo>
                    <a:pt x="0" y="135"/>
                    <a:pt x="0" y="202"/>
                    <a:pt x="0" y="336"/>
                  </a:cubicBezTo>
                  <a:lnTo>
                    <a:pt x="807" y="403"/>
                  </a:lnTo>
                  <a:cubicBezTo>
                    <a:pt x="605" y="67"/>
                    <a:pt x="336" y="67"/>
                    <a:pt x="0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6" name="Google Shape;20006;p25"/>
            <p:cNvSpPr/>
            <p:nvPr/>
          </p:nvSpPr>
          <p:spPr>
            <a:xfrm>
              <a:off x="2783900" y="27171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1" y="0"/>
                  </a:moveTo>
                  <a:cubicBezTo>
                    <a:pt x="135" y="337"/>
                    <a:pt x="135" y="740"/>
                    <a:pt x="539" y="874"/>
                  </a:cubicBezTo>
                  <a:cubicBezTo>
                    <a:pt x="539" y="471"/>
                    <a:pt x="539" y="135"/>
                    <a:pt x="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7" name="Google Shape;20007;p25"/>
            <p:cNvSpPr/>
            <p:nvPr/>
          </p:nvSpPr>
          <p:spPr>
            <a:xfrm>
              <a:off x="2323400" y="31793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135" y="672"/>
                    <a:pt x="404" y="874"/>
                  </a:cubicBezTo>
                  <a:cubicBezTo>
                    <a:pt x="538" y="538"/>
                    <a:pt x="404" y="202"/>
                    <a:pt x="68" y="0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8" name="Google Shape;20008;p25"/>
            <p:cNvSpPr/>
            <p:nvPr/>
          </p:nvSpPr>
          <p:spPr>
            <a:xfrm>
              <a:off x="2304925" y="3170950"/>
              <a:ext cx="21850" cy="8850"/>
            </a:xfrm>
            <a:custGeom>
              <a:avLst/>
              <a:gdLst/>
              <a:ahLst/>
              <a:cxnLst/>
              <a:rect l="l" t="t" r="r" b="b"/>
              <a:pathLst>
                <a:path w="874" h="354" extrusionOk="0">
                  <a:moveTo>
                    <a:pt x="0" y="0"/>
                  </a:moveTo>
                  <a:cubicBezTo>
                    <a:pt x="111" y="223"/>
                    <a:pt x="407" y="353"/>
                    <a:pt x="697" y="353"/>
                  </a:cubicBezTo>
                  <a:cubicBezTo>
                    <a:pt x="757" y="353"/>
                    <a:pt x="816" y="348"/>
                    <a:pt x="874" y="336"/>
                  </a:cubicBezTo>
                  <a:cubicBezTo>
                    <a:pt x="874" y="202"/>
                    <a:pt x="807" y="67"/>
                    <a:pt x="740" y="0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9" name="Google Shape;20009;p25"/>
            <p:cNvSpPr/>
            <p:nvPr/>
          </p:nvSpPr>
          <p:spPr>
            <a:xfrm>
              <a:off x="2936850" y="2908750"/>
              <a:ext cx="13475" cy="16825"/>
            </a:xfrm>
            <a:custGeom>
              <a:avLst/>
              <a:gdLst/>
              <a:ahLst/>
              <a:cxnLst/>
              <a:rect l="l" t="t" r="r" b="b"/>
              <a:pathLst>
                <a:path w="539" h="673" extrusionOk="0">
                  <a:moveTo>
                    <a:pt x="1" y="0"/>
                  </a:moveTo>
                  <a:cubicBezTo>
                    <a:pt x="68" y="337"/>
                    <a:pt x="270" y="606"/>
                    <a:pt x="539" y="673"/>
                  </a:cubicBezTo>
                  <a:cubicBezTo>
                    <a:pt x="539" y="337"/>
                    <a:pt x="404" y="68"/>
                    <a:pt x="1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0" name="Google Shape;20010;p25"/>
            <p:cNvSpPr/>
            <p:nvPr/>
          </p:nvSpPr>
          <p:spPr>
            <a:xfrm>
              <a:off x="2926775" y="2900025"/>
              <a:ext cx="11775" cy="10425"/>
            </a:xfrm>
            <a:custGeom>
              <a:avLst/>
              <a:gdLst/>
              <a:ahLst/>
              <a:cxnLst/>
              <a:rect l="l" t="t" r="r" b="b"/>
              <a:pathLst>
                <a:path w="471" h="417" extrusionOk="0">
                  <a:moveTo>
                    <a:pt x="80" y="0"/>
                  </a:moveTo>
                  <a:cubicBezTo>
                    <a:pt x="53" y="0"/>
                    <a:pt x="27" y="4"/>
                    <a:pt x="0" y="13"/>
                  </a:cubicBezTo>
                  <a:cubicBezTo>
                    <a:pt x="0" y="215"/>
                    <a:pt x="202" y="349"/>
                    <a:pt x="471" y="417"/>
                  </a:cubicBezTo>
                  <a:cubicBezTo>
                    <a:pt x="413" y="183"/>
                    <a:pt x="253" y="0"/>
                    <a:pt x="80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1" name="Google Shape;20011;p25"/>
            <p:cNvSpPr/>
            <p:nvPr/>
          </p:nvSpPr>
          <p:spPr>
            <a:xfrm>
              <a:off x="2827600" y="3755825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2" name="Google Shape;20012;p25"/>
            <p:cNvSpPr/>
            <p:nvPr/>
          </p:nvSpPr>
          <p:spPr>
            <a:xfrm>
              <a:off x="3089800" y="3892975"/>
              <a:ext cx="10100" cy="14550"/>
            </a:xfrm>
            <a:custGeom>
              <a:avLst/>
              <a:gdLst/>
              <a:ahLst/>
              <a:cxnLst/>
              <a:rect l="l" t="t" r="r" b="b"/>
              <a:pathLst>
                <a:path w="404" h="582" extrusionOk="0">
                  <a:moveTo>
                    <a:pt x="230" y="1"/>
                  </a:moveTo>
                  <a:cubicBezTo>
                    <a:pt x="202" y="1"/>
                    <a:pt x="171" y="9"/>
                    <a:pt x="135" y="27"/>
                  </a:cubicBezTo>
                  <a:lnTo>
                    <a:pt x="0" y="162"/>
                  </a:lnTo>
                  <a:cubicBezTo>
                    <a:pt x="0" y="442"/>
                    <a:pt x="94" y="582"/>
                    <a:pt x="281" y="582"/>
                  </a:cubicBezTo>
                  <a:cubicBezTo>
                    <a:pt x="318" y="582"/>
                    <a:pt x="359" y="576"/>
                    <a:pt x="404" y="565"/>
                  </a:cubicBezTo>
                  <a:lnTo>
                    <a:pt x="404" y="162"/>
                  </a:lnTo>
                  <a:cubicBezTo>
                    <a:pt x="355" y="63"/>
                    <a:pt x="305" y="1"/>
                    <a:pt x="230" y="1"/>
                  </a:cubicBezTo>
                  <a:close/>
                </a:path>
              </a:pathLst>
            </a:custGeom>
            <a:solidFill>
              <a:srgbClr val="CE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3" name="Google Shape;20013;p25"/>
            <p:cNvSpPr/>
            <p:nvPr/>
          </p:nvSpPr>
          <p:spPr>
            <a:xfrm>
              <a:off x="3615850" y="4013400"/>
              <a:ext cx="8425" cy="6325"/>
            </a:xfrm>
            <a:custGeom>
              <a:avLst/>
              <a:gdLst/>
              <a:ahLst/>
              <a:cxnLst/>
              <a:rect l="l" t="t" r="r" b="b"/>
              <a:pathLst>
                <a:path w="337" h="253" extrusionOk="0">
                  <a:moveTo>
                    <a:pt x="144" y="0"/>
                  </a:moveTo>
                  <a:cubicBezTo>
                    <a:pt x="85" y="0"/>
                    <a:pt x="34" y="84"/>
                    <a:pt x="1" y="252"/>
                  </a:cubicBezTo>
                  <a:lnTo>
                    <a:pt x="337" y="252"/>
                  </a:lnTo>
                  <a:cubicBezTo>
                    <a:pt x="270" y="84"/>
                    <a:pt x="202" y="0"/>
                    <a:pt x="144" y="0"/>
                  </a:cubicBezTo>
                  <a:close/>
                </a:path>
              </a:pathLst>
            </a:custGeom>
            <a:solidFill>
              <a:srgbClr val="B1C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4" name="Google Shape;20014;p25"/>
            <p:cNvSpPr/>
            <p:nvPr/>
          </p:nvSpPr>
          <p:spPr>
            <a:xfrm>
              <a:off x="3708300" y="4117175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269" y="0"/>
                  </a:moveTo>
                  <a:cubicBezTo>
                    <a:pt x="0" y="135"/>
                    <a:pt x="0" y="337"/>
                    <a:pt x="269" y="404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5" name="Google Shape;20015;p25"/>
            <p:cNvSpPr/>
            <p:nvPr/>
          </p:nvSpPr>
          <p:spPr>
            <a:xfrm>
              <a:off x="2883075" y="4669850"/>
              <a:ext cx="716825" cy="139700"/>
            </a:xfrm>
            <a:custGeom>
              <a:avLst/>
              <a:gdLst/>
              <a:ahLst/>
              <a:cxnLst/>
              <a:rect l="l" t="t" r="r" b="b"/>
              <a:pathLst>
                <a:path w="28673" h="5588" extrusionOk="0">
                  <a:moveTo>
                    <a:pt x="431" y="1"/>
                  </a:moveTo>
                  <a:cubicBezTo>
                    <a:pt x="376" y="1"/>
                    <a:pt x="322" y="4"/>
                    <a:pt x="269" y="12"/>
                  </a:cubicBezTo>
                  <a:cubicBezTo>
                    <a:pt x="135" y="79"/>
                    <a:pt x="0" y="280"/>
                    <a:pt x="0" y="482"/>
                  </a:cubicBezTo>
                  <a:cubicBezTo>
                    <a:pt x="0" y="617"/>
                    <a:pt x="68" y="818"/>
                    <a:pt x="202" y="953"/>
                  </a:cubicBezTo>
                  <a:cubicBezTo>
                    <a:pt x="2555" y="2566"/>
                    <a:pt x="5244" y="3709"/>
                    <a:pt x="8068" y="4314"/>
                  </a:cubicBezTo>
                  <a:cubicBezTo>
                    <a:pt x="10091" y="4740"/>
                    <a:pt x="12115" y="5588"/>
                    <a:pt x="14305" y="5588"/>
                  </a:cubicBezTo>
                  <a:cubicBezTo>
                    <a:pt x="14880" y="5588"/>
                    <a:pt x="15467" y="5530"/>
                    <a:pt x="16068" y="5390"/>
                  </a:cubicBezTo>
                  <a:cubicBezTo>
                    <a:pt x="20303" y="4381"/>
                    <a:pt x="24740" y="3978"/>
                    <a:pt x="28438" y="1222"/>
                  </a:cubicBezTo>
                  <a:cubicBezTo>
                    <a:pt x="28673" y="611"/>
                    <a:pt x="28579" y="328"/>
                    <a:pt x="28226" y="328"/>
                  </a:cubicBezTo>
                  <a:cubicBezTo>
                    <a:pt x="28074" y="328"/>
                    <a:pt x="27874" y="381"/>
                    <a:pt x="27631" y="482"/>
                  </a:cubicBezTo>
                  <a:cubicBezTo>
                    <a:pt x="25950" y="1423"/>
                    <a:pt x="24135" y="2096"/>
                    <a:pt x="22253" y="2499"/>
                  </a:cubicBezTo>
                  <a:cubicBezTo>
                    <a:pt x="20975" y="2701"/>
                    <a:pt x="19765" y="2970"/>
                    <a:pt x="18555" y="3373"/>
                  </a:cubicBezTo>
                  <a:cubicBezTo>
                    <a:pt x="17583" y="3651"/>
                    <a:pt x="16592" y="3785"/>
                    <a:pt x="15602" y="3785"/>
                  </a:cubicBezTo>
                  <a:cubicBezTo>
                    <a:pt x="14676" y="3785"/>
                    <a:pt x="13751" y="3668"/>
                    <a:pt x="12841" y="3440"/>
                  </a:cubicBezTo>
                  <a:cubicBezTo>
                    <a:pt x="9480" y="2768"/>
                    <a:pt x="6253" y="1759"/>
                    <a:pt x="3093" y="415"/>
                  </a:cubicBezTo>
                  <a:cubicBezTo>
                    <a:pt x="2690" y="280"/>
                    <a:pt x="2219" y="146"/>
                    <a:pt x="1816" y="146"/>
                  </a:cubicBezTo>
                  <a:cubicBezTo>
                    <a:pt x="1755" y="154"/>
                    <a:pt x="1694" y="157"/>
                    <a:pt x="1634" y="157"/>
                  </a:cubicBezTo>
                  <a:cubicBezTo>
                    <a:pt x="1218" y="157"/>
                    <a:pt x="806" y="1"/>
                    <a:pt x="431" y="1"/>
                  </a:cubicBezTo>
                  <a:close/>
                </a:path>
              </a:pathLst>
            </a:custGeom>
            <a:solidFill>
              <a:srgbClr val="D7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6" name="Google Shape;20016;p25"/>
            <p:cNvSpPr/>
            <p:nvPr/>
          </p:nvSpPr>
          <p:spPr>
            <a:xfrm>
              <a:off x="2600725" y="4481500"/>
              <a:ext cx="183200" cy="142950"/>
            </a:xfrm>
            <a:custGeom>
              <a:avLst/>
              <a:gdLst/>
              <a:ahLst/>
              <a:cxnLst/>
              <a:rect l="l" t="t" r="r" b="b"/>
              <a:pathLst>
                <a:path w="7328" h="5718" extrusionOk="0">
                  <a:moveTo>
                    <a:pt x="1286" y="1"/>
                  </a:moveTo>
                  <a:cubicBezTo>
                    <a:pt x="997" y="1"/>
                    <a:pt x="664" y="180"/>
                    <a:pt x="135" y="487"/>
                  </a:cubicBezTo>
                  <a:cubicBezTo>
                    <a:pt x="67" y="554"/>
                    <a:pt x="0" y="688"/>
                    <a:pt x="67" y="823"/>
                  </a:cubicBezTo>
                  <a:cubicBezTo>
                    <a:pt x="67" y="957"/>
                    <a:pt x="202" y="1092"/>
                    <a:pt x="269" y="1159"/>
                  </a:cubicBezTo>
                  <a:cubicBezTo>
                    <a:pt x="403" y="1293"/>
                    <a:pt x="538" y="1428"/>
                    <a:pt x="672" y="1562"/>
                  </a:cubicBezTo>
                  <a:cubicBezTo>
                    <a:pt x="807" y="1697"/>
                    <a:pt x="941" y="1831"/>
                    <a:pt x="1076" y="1966"/>
                  </a:cubicBezTo>
                  <a:cubicBezTo>
                    <a:pt x="1210" y="2100"/>
                    <a:pt x="1345" y="2234"/>
                    <a:pt x="1546" y="2302"/>
                  </a:cubicBezTo>
                  <a:cubicBezTo>
                    <a:pt x="1614" y="2503"/>
                    <a:pt x="1748" y="2638"/>
                    <a:pt x="1950" y="2705"/>
                  </a:cubicBezTo>
                  <a:cubicBezTo>
                    <a:pt x="2017" y="2907"/>
                    <a:pt x="2151" y="3041"/>
                    <a:pt x="2286" y="3176"/>
                  </a:cubicBezTo>
                  <a:cubicBezTo>
                    <a:pt x="2622" y="3445"/>
                    <a:pt x="2891" y="3646"/>
                    <a:pt x="3227" y="3915"/>
                  </a:cubicBezTo>
                  <a:cubicBezTo>
                    <a:pt x="3362" y="3915"/>
                    <a:pt x="3429" y="3982"/>
                    <a:pt x="3496" y="4050"/>
                  </a:cubicBezTo>
                  <a:lnTo>
                    <a:pt x="3899" y="4386"/>
                  </a:lnTo>
                  <a:cubicBezTo>
                    <a:pt x="4034" y="4520"/>
                    <a:pt x="4168" y="4587"/>
                    <a:pt x="4370" y="4587"/>
                  </a:cubicBezTo>
                  <a:cubicBezTo>
                    <a:pt x="5042" y="4655"/>
                    <a:pt x="5647" y="4991"/>
                    <a:pt x="6118" y="5529"/>
                  </a:cubicBezTo>
                  <a:cubicBezTo>
                    <a:pt x="6196" y="5646"/>
                    <a:pt x="6320" y="5718"/>
                    <a:pt x="6449" y="5718"/>
                  </a:cubicBezTo>
                  <a:cubicBezTo>
                    <a:pt x="6542" y="5718"/>
                    <a:pt x="6638" y="5680"/>
                    <a:pt x="6723" y="5596"/>
                  </a:cubicBezTo>
                  <a:cubicBezTo>
                    <a:pt x="6925" y="5461"/>
                    <a:pt x="7059" y="5260"/>
                    <a:pt x="7193" y="5058"/>
                  </a:cubicBezTo>
                  <a:cubicBezTo>
                    <a:pt x="7261" y="4924"/>
                    <a:pt x="7328" y="4789"/>
                    <a:pt x="7328" y="4655"/>
                  </a:cubicBezTo>
                  <a:cubicBezTo>
                    <a:pt x="7328" y="4386"/>
                    <a:pt x="7193" y="4184"/>
                    <a:pt x="7126" y="3982"/>
                  </a:cubicBezTo>
                  <a:cubicBezTo>
                    <a:pt x="6790" y="3848"/>
                    <a:pt x="6454" y="3915"/>
                    <a:pt x="6387" y="3512"/>
                  </a:cubicBezTo>
                  <a:cubicBezTo>
                    <a:pt x="6185" y="3176"/>
                    <a:pt x="5849" y="2907"/>
                    <a:pt x="5513" y="2772"/>
                  </a:cubicBezTo>
                  <a:cubicBezTo>
                    <a:pt x="4437" y="2503"/>
                    <a:pt x="3496" y="1966"/>
                    <a:pt x="2689" y="1226"/>
                  </a:cubicBezTo>
                  <a:cubicBezTo>
                    <a:pt x="2020" y="360"/>
                    <a:pt x="1696" y="1"/>
                    <a:pt x="1286" y="1"/>
                  </a:cubicBezTo>
                  <a:close/>
                </a:path>
              </a:pathLst>
            </a:custGeom>
            <a:solidFill>
              <a:srgbClr val="E1E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7" name="Google Shape;20017;p25"/>
            <p:cNvSpPr/>
            <p:nvPr/>
          </p:nvSpPr>
          <p:spPr>
            <a:xfrm>
              <a:off x="2936850" y="3836500"/>
              <a:ext cx="147925" cy="99175"/>
            </a:xfrm>
            <a:custGeom>
              <a:avLst/>
              <a:gdLst/>
              <a:ahLst/>
              <a:cxnLst/>
              <a:rect l="l" t="t" r="r" b="b"/>
              <a:pathLst>
                <a:path w="5917" h="3967" extrusionOk="0">
                  <a:moveTo>
                    <a:pt x="1345" y="0"/>
                  </a:moveTo>
                  <a:cubicBezTo>
                    <a:pt x="1" y="135"/>
                    <a:pt x="1" y="135"/>
                    <a:pt x="471" y="1614"/>
                  </a:cubicBezTo>
                  <a:cubicBezTo>
                    <a:pt x="1412" y="1748"/>
                    <a:pt x="2219" y="2152"/>
                    <a:pt x="2891" y="2824"/>
                  </a:cubicBezTo>
                  <a:cubicBezTo>
                    <a:pt x="3160" y="2958"/>
                    <a:pt x="3564" y="2891"/>
                    <a:pt x="3765" y="3227"/>
                  </a:cubicBezTo>
                  <a:lnTo>
                    <a:pt x="5446" y="3967"/>
                  </a:lnTo>
                  <a:lnTo>
                    <a:pt x="5782" y="3967"/>
                  </a:lnTo>
                  <a:cubicBezTo>
                    <a:pt x="5917" y="3093"/>
                    <a:pt x="5177" y="3093"/>
                    <a:pt x="4841" y="2958"/>
                  </a:cubicBezTo>
                  <a:cubicBezTo>
                    <a:pt x="4880" y="2939"/>
                    <a:pt x="4926" y="2932"/>
                    <a:pt x="4977" y="2932"/>
                  </a:cubicBezTo>
                  <a:cubicBezTo>
                    <a:pt x="5092" y="2932"/>
                    <a:pt x="5230" y="2967"/>
                    <a:pt x="5359" y="2967"/>
                  </a:cubicBezTo>
                  <a:cubicBezTo>
                    <a:pt x="5564" y="2967"/>
                    <a:pt x="5747" y="2879"/>
                    <a:pt x="5782" y="2421"/>
                  </a:cubicBezTo>
                  <a:cubicBezTo>
                    <a:pt x="4908" y="2353"/>
                    <a:pt x="4034" y="2286"/>
                    <a:pt x="3698" y="1210"/>
                  </a:cubicBezTo>
                  <a:cubicBezTo>
                    <a:pt x="2757" y="1210"/>
                    <a:pt x="1883" y="740"/>
                    <a:pt x="1345" y="0"/>
                  </a:cubicBezTo>
                  <a:close/>
                </a:path>
              </a:pathLst>
            </a:custGeom>
            <a:solidFill>
              <a:srgbClr val="CE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8" name="Google Shape;20018;p25"/>
            <p:cNvSpPr/>
            <p:nvPr/>
          </p:nvSpPr>
          <p:spPr>
            <a:xfrm>
              <a:off x="3573850" y="4621375"/>
              <a:ext cx="97500" cy="79025"/>
            </a:xfrm>
            <a:custGeom>
              <a:avLst/>
              <a:gdLst/>
              <a:ahLst/>
              <a:cxnLst/>
              <a:rect l="l" t="t" r="r" b="b"/>
              <a:pathLst>
                <a:path w="3900" h="3161" extrusionOk="0">
                  <a:moveTo>
                    <a:pt x="3630" y="1"/>
                  </a:moveTo>
                  <a:cubicBezTo>
                    <a:pt x="2353" y="673"/>
                    <a:pt x="1143" y="1480"/>
                    <a:pt x="0" y="2421"/>
                  </a:cubicBezTo>
                  <a:cubicBezTo>
                    <a:pt x="538" y="2421"/>
                    <a:pt x="807" y="2623"/>
                    <a:pt x="807" y="3161"/>
                  </a:cubicBezTo>
                  <a:cubicBezTo>
                    <a:pt x="1815" y="2556"/>
                    <a:pt x="2824" y="1749"/>
                    <a:pt x="3698" y="942"/>
                  </a:cubicBezTo>
                  <a:cubicBezTo>
                    <a:pt x="3899" y="673"/>
                    <a:pt x="3899" y="270"/>
                    <a:pt x="3630" y="1"/>
                  </a:cubicBezTo>
                  <a:close/>
                </a:path>
              </a:pathLst>
            </a:custGeom>
            <a:solidFill>
              <a:srgbClr val="A7B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9" name="Google Shape;20019;p25"/>
            <p:cNvSpPr/>
            <p:nvPr/>
          </p:nvSpPr>
          <p:spPr>
            <a:xfrm>
              <a:off x="2750300" y="4589450"/>
              <a:ext cx="110950" cy="62200"/>
            </a:xfrm>
            <a:custGeom>
              <a:avLst/>
              <a:gdLst/>
              <a:ahLst/>
              <a:cxnLst/>
              <a:rect l="l" t="t" r="r" b="b"/>
              <a:pathLst>
                <a:path w="4438" h="2488" extrusionOk="0">
                  <a:moveTo>
                    <a:pt x="1614" y="1"/>
                  </a:moveTo>
                  <a:cubicBezTo>
                    <a:pt x="1345" y="68"/>
                    <a:pt x="1345" y="337"/>
                    <a:pt x="1143" y="471"/>
                  </a:cubicBezTo>
                  <a:cubicBezTo>
                    <a:pt x="1009" y="606"/>
                    <a:pt x="874" y="740"/>
                    <a:pt x="740" y="875"/>
                  </a:cubicBezTo>
                  <a:lnTo>
                    <a:pt x="404" y="1211"/>
                  </a:lnTo>
                  <a:cubicBezTo>
                    <a:pt x="352" y="1159"/>
                    <a:pt x="291" y="1137"/>
                    <a:pt x="232" y="1137"/>
                  </a:cubicBezTo>
                  <a:cubicBezTo>
                    <a:pt x="135" y="1137"/>
                    <a:pt x="42" y="1195"/>
                    <a:pt x="0" y="1278"/>
                  </a:cubicBezTo>
                  <a:cubicBezTo>
                    <a:pt x="538" y="1816"/>
                    <a:pt x="1210" y="2219"/>
                    <a:pt x="1950" y="2488"/>
                  </a:cubicBezTo>
                  <a:cubicBezTo>
                    <a:pt x="2152" y="2286"/>
                    <a:pt x="2353" y="2085"/>
                    <a:pt x="2488" y="1816"/>
                  </a:cubicBezTo>
                  <a:lnTo>
                    <a:pt x="2622" y="1681"/>
                  </a:lnTo>
                  <a:lnTo>
                    <a:pt x="2824" y="1681"/>
                  </a:lnTo>
                  <a:cubicBezTo>
                    <a:pt x="3100" y="1839"/>
                    <a:pt x="3398" y="1904"/>
                    <a:pt x="3693" y="1904"/>
                  </a:cubicBezTo>
                  <a:cubicBezTo>
                    <a:pt x="3902" y="1904"/>
                    <a:pt x="4108" y="1871"/>
                    <a:pt x="4303" y="1816"/>
                  </a:cubicBezTo>
                  <a:lnTo>
                    <a:pt x="4437" y="1614"/>
                  </a:lnTo>
                  <a:cubicBezTo>
                    <a:pt x="3698" y="740"/>
                    <a:pt x="2488" y="673"/>
                    <a:pt x="1614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0" name="Google Shape;20020;p25"/>
            <p:cNvSpPr/>
            <p:nvPr/>
          </p:nvSpPr>
          <p:spPr>
            <a:xfrm>
              <a:off x="2242725" y="3080050"/>
              <a:ext cx="42050" cy="111075"/>
            </a:xfrm>
            <a:custGeom>
              <a:avLst/>
              <a:gdLst/>
              <a:ahLst/>
              <a:cxnLst/>
              <a:rect l="l" t="t" r="r" b="b"/>
              <a:pathLst>
                <a:path w="1682" h="4443" extrusionOk="0">
                  <a:moveTo>
                    <a:pt x="111" y="0"/>
                  </a:moveTo>
                  <a:cubicBezTo>
                    <a:pt x="76" y="0"/>
                    <a:pt x="39" y="2"/>
                    <a:pt x="1" y="6"/>
                  </a:cubicBezTo>
                  <a:cubicBezTo>
                    <a:pt x="202" y="1552"/>
                    <a:pt x="606" y="3031"/>
                    <a:pt x="1278" y="4443"/>
                  </a:cubicBezTo>
                  <a:lnTo>
                    <a:pt x="1278" y="3233"/>
                  </a:lnTo>
                  <a:cubicBezTo>
                    <a:pt x="1480" y="2964"/>
                    <a:pt x="1412" y="2628"/>
                    <a:pt x="1681" y="2426"/>
                  </a:cubicBezTo>
                  <a:cubicBezTo>
                    <a:pt x="1211" y="2023"/>
                    <a:pt x="1009" y="1485"/>
                    <a:pt x="942" y="947"/>
                  </a:cubicBezTo>
                  <a:cubicBezTo>
                    <a:pt x="815" y="503"/>
                    <a:pt x="688" y="0"/>
                    <a:pt x="111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1" name="Google Shape;20021;p25"/>
            <p:cNvSpPr/>
            <p:nvPr/>
          </p:nvSpPr>
          <p:spPr>
            <a:xfrm>
              <a:off x="2667950" y="4498700"/>
              <a:ext cx="70600" cy="52125"/>
            </a:xfrm>
            <a:custGeom>
              <a:avLst/>
              <a:gdLst/>
              <a:ahLst/>
              <a:cxnLst/>
              <a:rect l="l" t="t" r="r" b="b"/>
              <a:pathLst>
                <a:path w="2824" h="2085" extrusionOk="0">
                  <a:moveTo>
                    <a:pt x="404" y="0"/>
                  </a:moveTo>
                  <a:cubicBezTo>
                    <a:pt x="269" y="202"/>
                    <a:pt x="135" y="336"/>
                    <a:pt x="0" y="538"/>
                  </a:cubicBezTo>
                  <a:cubicBezTo>
                    <a:pt x="113" y="1330"/>
                    <a:pt x="322" y="2028"/>
                    <a:pt x="1147" y="2028"/>
                  </a:cubicBezTo>
                  <a:cubicBezTo>
                    <a:pt x="1302" y="2028"/>
                    <a:pt x="1479" y="2003"/>
                    <a:pt x="1681" y="1950"/>
                  </a:cubicBezTo>
                  <a:cubicBezTo>
                    <a:pt x="2084" y="1950"/>
                    <a:pt x="2420" y="1950"/>
                    <a:pt x="2824" y="2084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9CB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2" name="Google Shape;20022;p25"/>
            <p:cNvSpPr/>
            <p:nvPr/>
          </p:nvSpPr>
          <p:spPr>
            <a:xfrm>
              <a:off x="2533500" y="3584400"/>
              <a:ext cx="52125" cy="60525"/>
            </a:xfrm>
            <a:custGeom>
              <a:avLst/>
              <a:gdLst/>
              <a:ahLst/>
              <a:cxnLst/>
              <a:rect l="l" t="t" r="r" b="b"/>
              <a:pathLst>
                <a:path w="2085" h="2421" extrusionOk="0">
                  <a:moveTo>
                    <a:pt x="0" y="0"/>
                  </a:moveTo>
                  <a:lnTo>
                    <a:pt x="0" y="0"/>
                  </a:lnTo>
                  <a:cubicBezTo>
                    <a:pt x="605" y="874"/>
                    <a:pt x="1277" y="1681"/>
                    <a:pt x="2084" y="2420"/>
                  </a:cubicBezTo>
                  <a:cubicBezTo>
                    <a:pt x="1950" y="336"/>
                    <a:pt x="1815" y="202"/>
                    <a:pt x="0" y="0"/>
                  </a:cubicBezTo>
                  <a:close/>
                </a:path>
              </a:pathLst>
            </a:custGeom>
            <a:solidFill>
              <a:srgbClr val="A2B2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3" name="Google Shape;20023;p25"/>
            <p:cNvSpPr/>
            <p:nvPr/>
          </p:nvSpPr>
          <p:spPr>
            <a:xfrm>
              <a:off x="3679725" y="4582725"/>
              <a:ext cx="73975" cy="50450"/>
            </a:xfrm>
            <a:custGeom>
              <a:avLst/>
              <a:gdLst/>
              <a:ahLst/>
              <a:cxnLst/>
              <a:rect l="l" t="t" r="r" b="b"/>
              <a:pathLst>
                <a:path w="2959" h="2018" extrusionOk="0">
                  <a:moveTo>
                    <a:pt x="2286" y="1"/>
                  </a:moveTo>
                  <a:lnTo>
                    <a:pt x="135" y="1076"/>
                  </a:lnTo>
                  <a:cubicBezTo>
                    <a:pt x="269" y="1345"/>
                    <a:pt x="0" y="1749"/>
                    <a:pt x="269" y="2017"/>
                  </a:cubicBezTo>
                  <a:cubicBezTo>
                    <a:pt x="1278" y="1816"/>
                    <a:pt x="1883" y="807"/>
                    <a:pt x="2958" y="673"/>
                  </a:cubicBezTo>
                  <a:cubicBezTo>
                    <a:pt x="2958" y="606"/>
                    <a:pt x="2958" y="471"/>
                    <a:pt x="2958" y="337"/>
                  </a:cubicBezTo>
                  <a:cubicBezTo>
                    <a:pt x="2824" y="135"/>
                    <a:pt x="2555" y="1"/>
                    <a:pt x="2286" y="1"/>
                  </a:cubicBezTo>
                  <a:close/>
                </a:path>
              </a:pathLst>
            </a:custGeom>
            <a:solidFill>
              <a:srgbClr val="89A7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4" name="Google Shape;20024;p25"/>
            <p:cNvSpPr/>
            <p:nvPr/>
          </p:nvSpPr>
          <p:spPr>
            <a:xfrm>
              <a:off x="2394000" y="3372625"/>
              <a:ext cx="30275" cy="60525"/>
            </a:xfrm>
            <a:custGeom>
              <a:avLst/>
              <a:gdLst/>
              <a:ahLst/>
              <a:cxnLst/>
              <a:rect l="l" t="t" r="r" b="b"/>
              <a:pathLst>
                <a:path w="1211" h="2421" extrusionOk="0">
                  <a:moveTo>
                    <a:pt x="1210" y="0"/>
                  </a:moveTo>
                  <a:cubicBezTo>
                    <a:pt x="0" y="202"/>
                    <a:pt x="135" y="1143"/>
                    <a:pt x="0" y="2017"/>
                  </a:cubicBezTo>
                  <a:cubicBezTo>
                    <a:pt x="0" y="2219"/>
                    <a:pt x="135" y="2421"/>
                    <a:pt x="336" y="2421"/>
                  </a:cubicBezTo>
                  <a:cubicBezTo>
                    <a:pt x="740" y="2286"/>
                    <a:pt x="1009" y="2017"/>
                    <a:pt x="1210" y="1614"/>
                  </a:cubicBezTo>
                  <a:cubicBezTo>
                    <a:pt x="1143" y="1614"/>
                    <a:pt x="1076" y="1547"/>
                    <a:pt x="1076" y="1479"/>
                  </a:cubicBezTo>
                  <a:cubicBezTo>
                    <a:pt x="1076" y="1345"/>
                    <a:pt x="1076" y="1211"/>
                    <a:pt x="1210" y="1211"/>
                  </a:cubicBezTo>
                  <a:lnTo>
                    <a:pt x="1210" y="0"/>
                  </a:lnTo>
                  <a:close/>
                </a:path>
              </a:pathLst>
            </a:custGeom>
            <a:solidFill>
              <a:srgbClr val="E4E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5" name="Google Shape;20025;p25"/>
            <p:cNvSpPr/>
            <p:nvPr/>
          </p:nvSpPr>
          <p:spPr>
            <a:xfrm>
              <a:off x="2948625" y="3873475"/>
              <a:ext cx="60525" cy="33625"/>
            </a:xfrm>
            <a:custGeom>
              <a:avLst/>
              <a:gdLst/>
              <a:ahLst/>
              <a:cxnLst/>
              <a:rect l="l" t="t" r="r" b="b"/>
              <a:pathLst>
                <a:path w="2421" h="1345" extrusionOk="0">
                  <a:moveTo>
                    <a:pt x="0" y="135"/>
                  </a:moveTo>
                  <a:lnTo>
                    <a:pt x="0" y="135"/>
                  </a:lnTo>
                  <a:cubicBezTo>
                    <a:pt x="740" y="673"/>
                    <a:pt x="1547" y="1076"/>
                    <a:pt x="2420" y="1345"/>
                  </a:cubicBezTo>
                  <a:cubicBezTo>
                    <a:pt x="2152" y="0"/>
                    <a:pt x="1009" y="202"/>
                    <a:pt x="0" y="135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6" name="Google Shape;20026;p25"/>
            <p:cNvSpPr/>
            <p:nvPr/>
          </p:nvSpPr>
          <p:spPr>
            <a:xfrm>
              <a:off x="2894825" y="4649950"/>
              <a:ext cx="65575" cy="31975"/>
            </a:xfrm>
            <a:custGeom>
              <a:avLst/>
              <a:gdLst/>
              <a:ahLst/>
              <a:cxnLst/>
              <a:rect l="l" t="t" r="r" b="b"/>
              <a:pathLst>
                <a:path w="2623" h="1279" extrusionOk="0">
                  <a:moveTo>
                    <a:pt x="203" y="1"/>
                  </a:moveTo>
                  <a:lnTo>
                    <a:pt x="1" y="135"/>
                  </a:lnTo>
                  <a:cubicBezTo>
                    <a:pt x="1" y="337"/>
                    <a:pt x="68" y="471"/>
                    <a:pt x="203" y="606"/>
                  </a:cubicBezTo>
                  <a:cubicBezTo>
                    <a:pt x="404" y="875"/>
                    <a:pt x="606" y="1211"/>
                    <a:pt x="942" y="1278"/>
                  </a:cubicBezTo>
                  <a:lnTo>
                    <a:pt x="2623" y="1278"/>
                  </a:lnTo>
                  <a:cubicBezTo>
                    <a:pt x="1951" y="673"/>
                    <a:pt x="1077" y="202"/>
                    <a:pt x="203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7" name="Google Shape;20027;p25"/>
            <p:cNvSpPr/>
            <p:nvPr/>
          </p:nvSpPr>
          <p:spPr>
            <a:xfrm>
              <a:off x="2402400" y="4187775"/>
              <a:ext cx="33625" cy="30275"/>
            </a:xfrm>
            <a:custGeom>
              <a:avLst/>
              <a:gdLst/>
              <a:ahLst/>
              <a:cxnLst/>
              <a:rect l="l" t="t" r="r" b="b"/>
              <a:pathLst>
                <a:path w="1345" h="1211" extrusionOk="0">
                  <a:moveTo>
                    <a:pt x="538" y="0"/>
                  </a:moveTo>
                  <a:cubicBezTo>
                    <a:pt x="0" y="1008"/>
                    <a:pt x="67" y="1076"/>
                    <a:pt x="1345" y="1210"/>
                  </a:cubicBezTo>
                  <a:cubicBezTo>
                    <a:pt x="1278" y="740"/>
                    <a:pt x="941" y="269"/>
                    <a:pt x="538" y="0"/>
                  </a:cubicBez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8" name="Google Shape;20028;p25"/>
            <p:cNvSpPr/>
            <p:nvPr/>
          </p:nvSpPr>
          <p:spPr>
            <a:xfrm>
              <a:off x="3664600" y="4607950"/>
              <a:ext cx="31950" cy="37000"/>
            </a:xfrm>
            <a:custGeom>
              <a:avLst/>
              <a:gdLst/>
              <a:ahLst/>
              <a:cxnLst/>
              <a:rect l="l" t="t" r="r" b="b"/>
              <a:pathLst>
                <a:path w="1278" h="1480" extrusionOk="0">
                  <a:moveTo>
                    <a:pt x="807" y="0"/>
                  </a:moveTo>
                  <a:cubicBezTo>
                    <a:pt x="471" y="67"/>
                    <a:pt x="202" y="202"/>
                    <a:pt x="0" y="471"/>
                  </a:cubicBezTo>
                  <a:cubicBezTo>
                    <a:pt x="68" y="807"/>
                    <a:pt x="68" y="1143"/>
                    <a:pt x="68" y="1479"/>
                  </a:cubicBezTo>
                  <a:cubicBezTo>
                    <a:pt x="404" y="1412"/>
                    <a:pt x="673" y="1210"/>
                    <a:pt x="941" y="1008"/>
                  </a:cubicBezTo>
                  <a:cubicBezTo>
                    <a:pt x="941" y="672"/>
                    <a:pt x="1278" y="269"/>
                    <a:pt x="807" y="0"/>
                  </a:cubicBezTo>
                  <a:close/>
                </a:path>
              </a:pathLst>
            </a:custGeom>
            <a:solidFill>
              <a:srgbClr val="B2C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9" name="Google Shape;20029;p25"/>
            <p:cNvSpPr/>
            <p:nvPr/>
          </p:nvSpPr>
          <p:spPr>
            <a:xfrm>
              <a:off x="2383900" y="4147425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471" y="1"/>
                  </a:moveTo>
                  <a:cubicBezTo>
                    <a:pt x="1" y="807"/>
                    <a:pt x="337" y="1143"/>
                    <a:pt x="1211" y="1211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0" name="Google Shape;20030;p25"/>
            <p:cNvSpPr/>
            <p:nvPr/>
          </p:nvSpPr>
          <p:spPr>
            <a:xfrm>
              <a:off x="2857850" y="4629800"/>
              <a:ext cx="42050" cy="28350"/>
            </a:xfrm>
            <a:custGeom>
              <a:avLst/>
              <a:gdLst/>
              <a:ahLst/>
              <a:cxnLst/>
              <a:rect l="l" t="t" r="r" b="b"/>
              <a:pathLst>
                <a:path w="1682" h="1134" extrusionOk="0">
                  <a:moveTo>
                    <a:pt x="68" y="0"/>
                  </a:moveTo>
                  <a:lnTo>
                    <a:pt x="1" y="67"/>
                  </a:lnTo>
                  <a:cubicBezTo>
                    <a:pt x="94" y="808"/>
                    <a:pt x="377" y="1134"/>
                    <a:pt x="852" y="1134"/>
                  </a:cubicBezTo>
                  <a:cubicBezTo>
                    <a:pt x="1067" y="1134"/>
                    <a:pt x="1321" y="1067"/>
                    <a:pt x="1614" y="941"/>
                  </a:cubicBezTo>
                  <a:lnTo>
                    <a:pt x="1682" y="807"/>
                  </a:lnTo>
                  <a:cubicBezTo>
                    <a:pt x="1211" y="403"/>
                    <a:pt x="673" y="134"/>
                    <a:pt x="68" y="0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1" name="Google Shape;20031;p25"/>
            <p:cNvSpPr/>
            <p:nvPr/>
          </p:nvSpPr>
          <p:spPr>
            <a:xfrm>
              <a:off x="3736875" y="4572150"/>
              <a:ext cx="26900" cy="19000"/>
            </a:xfrm>
            <a:custGeom>
              <a:avLst/>
              <a:gdLst/>
              <a:ahLst/>
              <a:cxnLst/>
              <a:rect l="l" t="t" r="r" b="b"/>
              <a:pathLst>
                <a:path w="1076" h="760" extrusionOk="0">
                  <a:moveTo>
                    <a:pt x="551" y="0"/>
                  </a:moveTo>
                  <a:cubicBezTo>
                    <a:pt x="334" y="0"/>
                    <a:pt x="136" y="197"/>
                    <a:pt x="0" y="424"/>
                  </a:cubicBezTo>
                  <a:cubicBezTo>
                    <a:pt x="135" y="693"/>
                    <a:pt x="403" y="760"/>
                    <a:pt x="672" y="760"/>
                  </a:cubicBezTo>
                  <a:cubicBezTo>
                    <a:pt x="874" y="625"/>
                    <a:pt x="1076" y="289"/>
                    <a:pt x="874" y="155"/>
                  </a:cubicBezTo>
                  <a:cubicBezTo>
                    <a:pt x="765" y="46"/>
                    <a:pt x="656" y="0"/>
                    <a:pt x="551" y="0"/>
                  </a:cubicBezTo>
                  <a:close/>
                </a:path>
              </a:pathLst>
            </a:custGeom>
            <a:solidFill>
              <a:srgbClr val="99B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2" name="Google Shape;20032;p25"/>
            <p:cNvSpPr/>
            <p:nvPr/>
          </p:nvSpPr>
          <p:spPr>
            <a:xfrm>
              <a:off x="2785600" y="3781425"/>
              <a:ext cx="31950" cy="24850"/>
            </a:xfrm>
            <a:custGeom>
              <a:avLst/>
              <a:gdLst/>
              <a:ahLst/>
              <a:cxnLst/>
              <a:rect l="l" t="t" r="r" b="b"/>
              <a:pathLst>
                <a:path w="1278" h="994" extrusionOk="0">
                  <a:moveTo>
                    <a:pt x="556" y="0"/>
                  </a:moveTo>
                  <a:cubicBezTo>
                    <a:pt x="410" y="0"/>
                    <a:pt x="229" y="56"/>
                    <a:pt x="0" y="187"/>
                  </a:cubicBezTo>
                  <a:cubicBezTo>
                    <a:pt x="269" y="657"/>
                    <a:pt x="740" y="926"/>
                    <a:pt x="1278" y="993"/>
                  </a:cubicBezTo>
                  <a:cubicBezTo>
                    <a:pt x="1125" y="535"/>
                    <a:pt x="1011" y="0"/>
                    <a:pt x="556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3" name="Google Shape;20033;p25"/>
            <p:cNvSpPr/>
            <p:nvPr/>
          </p:nvSpPr>
          <p:spPr>
            <a:xfrm>
              <a:off x="3200725" y="3983550"/>
              <a:ext cx="50450" cy="17675"/>
            </a:xfrm>
            <a:custGeom>
              <a:avLst/>
              <a:gdLst/>
              <a:ahLst/>
              <a:cxnLst/>
              <a:rect l="l" t="t" r="r" b="b"/>
              <a:pathLst>
                <a:path w="2018" h="707" extrusionOk="0">
                  <a:moveTo>
                    <a:pt x="244" y="1"/>
                  </a:moveTo>
                  <a:cubicBezTo>
                    <a:pt x="169" y="1"/>
                    <a:pt x="101" y="34"/>
                    <a:pt x="68" y="102"/>
                  </a:cubicBezTo>
                  <a:lnTo>
                    <a:pt x="0" y="236"/>
                  </a:lnTo>
                  <a:cubicBezTo>
                    <a:pt x="605" y="707"/>
                    <a:pt x="1345" y="505"/>
                    <a:pt x="2017" y="640"/>
                  </a:cubicBezTo>
                  <a:cubicBezTo>
                    <a:pt x="1803" y="168"/>
                    <a:pt x="1451" y="106"/>
                    <a:pt x="1085" y="106"/>
                  </a:cubicBezTo>
                  <a:cubicBezTo>
                    <a:pt x="957" y="106"/>
                    <a:pt x="827" y="114"/>
                    <a:pt x="700" y="114"/>
                  </a:cubicBezTo>
                  <a:cubicBezTo>
                    <a:pt x="622" y="114"/>
                    <a:pt x="545" y="111"/>
                    <a:pt x="471" y="102"/>
                  </a:cubicBezTo>
                  <a:cubicBezTo>
                    <a:pt x="404" y="34"/>
                    <a:pt x="320" y="1"/>
                    <a:pt x="244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4" name="Google Shape;20034;p25"/>
            <p:cNvSpPr/>
            <p:nvPr/>
          </p:nvSpPr>
          <p:spPr>
            <a:xfrm>
              <a:off x="2750300" y="4569275"/>
              <a:ext cx="26925" cy="19125"/>
            </a:xfrm>
            <a:custGeom>
              <a:avLst/>
              <a:gdLst/>
              <a:ahLst/>
              <a:cxnLst/>
              <a:rect l="l" t="t" r="r" b="b"/>
              <a:pathLst>
                <a:path w="1077" h="765" extrusionOk="0">
                  <a:moveTo>
                    <a:pt x="404" y="1"/>
                  </a:moveTo>
                  <a:cubicBezTo>
                    <a:pt x="337" y="203"/>
                    <a:pt x="0" y="404"/>
                    <a:pt x="269" y="673"/>
                  </a:cubicBezTo>
                  <a:cubicBezTo>
                    <a:pt x="335" y="739"/>
                    <a:pt x="401" y="765"/>
                    <a:pt x="467" y="765"/>
                  </a:cubicBezTo>
                  <a:cubicBezTo>
                    <a:pt x="670" y="765"/>
                    <a:pt x="873" y="522"/>
                    <a:pt x="1076" y="471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5" name="Google Shape;20035;p25"/>
            <p:cNvSpPr/>
            <p:nvPr/>
          </p:nvSpPr>
          <p:spPr>
            <a:xfrm>
              <a:off x="2279700" y="3211275"/>
              <a:ext cx="20200" cy="40350"/>
            </a:xfrm>
            <a:custGeom>
              <a:avLst/>
              <a:gdLst/>
              <a:ahLst/>
              <a:cxnLst/>
              <a:rect l="l" t="t" r="r" b="b"/>
              <a:pathLst>
                <a:path w="808" h="161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1" y="538"/>
                    <a:pt x="202" y="1143"/>
                    <a:pt x="538" y="1614"/>
                  </a:cubicBezTo>
                  <a:cubicBezTo>
                    <a:pt x="538" y="1009"/>
                    <a:pt x="807" y="404"/>
                    <a:pt x="135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6" name="Google Shape;20036;p25"/>
            <p:cNvSpPr/>
            <p:nvPr/>
          </p:nvSpPr>
          <p:spPr>
            <a:xfrm>
              <a:off x="2415850" y="3453300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0" y="0"/>
                  </a:moveTo>
                  <a:cubicBezTo>
                    <a:pt x="67" y="404"/>
                    <a:pt x="336" y="740"/>
                    <a:pt x="740" y="874"/>
                  </a:cubicBezTo>
                  <a:cubicBezTo>
                    <a:pt x="740" y="33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7" name="Google Shape;20037;p25"/>
            <p:cNvSpPr/>
            <p:nvPr/>
          </p:nvSpPr>
          <p:spPr>
            <a:xfrm>
              <a:off x="2837700" y="3811700"/>
              <a:ext cx="21875" cy="14725"/>
            </a:xfrm>
            <a:custGeom>
              <a:avLst/>
              <a:gdLst/>
              <a:ahLst/>
              <a:cxnLst/>
              <a:rect l="l" t="t" r="r" b="b"/>
              <a:pathLst>
                <a:path w="875" h="589" extrusionOk="0">
                  <a:moveTo>
                    <a:pt x="397" y="1"/>
                  </a:moveTo>
                  <a:cubicBezTo>
                    <a:pt x="297" y="1"/>
                    <a:pt x="170" y="54"/>
                    <a:pt x="0" y="186"/>
                  </a:cubicBezTo>
                  <a:cubicBezTo>
                    <a:pt x="202" y="455"/>
                    <a:pt x="538" y="589"/>
                    <a:pt x="874" y="589"/>
                  </a:cubicBezTo>
                  <a:cubicBezTo>
                    <a:pt x="729" y="347"/>
                    <a:pt x="654" y="1"/>
                    <a:pt x="397" y="1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8" name="Google Shape;20038;p25"/>
            <p:cNvSpPr/>
            <p:nvPr/>
          </p:nvSpPr>
          <p:spPr>
            <a:xfrm>
              <a:off x="2777200" y="4580625"/>
              <a:ext cx="11775" cy="20625"/>
            </a:xfrm>
            <a:custGeom>
              <a:avLst/>
              <a:gdLst/>
              <a:ahLst/>
              <a:cxnLst/>
              <a:rect l="l" t="t" r="r" b="b"/>
              <a:pathLst>
                <a:path w="471" h="825" extrusionOk="0">
                  <a:moveTo>
                    <a:pt x="132" y="0"/>
                  </a:moveTo>
                  <a:cubicBezTo>
                    <a:pt x="90" y="0"/>
                    <a:pt x="46" y="6"/>
                    <a:pt x="0" y="17"/>
                  </a:cubicBezTo>
                  <a:lnTo>
                    <a:pt x="0" y="824"/>
                  </a:lnTo>
                  <a:cubicBezTo>
                    <a:pt x="202" y="690"/>
                    <a:pt x="336" y="488"/>
                    <a:pt x="471" y="354"/>
                  </a:cubicBezTo>
                  <a:cubicBezTo>
                    <a:pt x="471" y="131"/>
                    <a:pt x="332" y="0"/>
                    <a:pt x="132" y="0"/>
                  </a:cubicBez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9" name="Google Shape;20039;p25"/>
            <p:cNvSpPr/>
            <p:nvPr/>
          </p:nvSpPr>
          <p:spPr>
            <a:xfrm>
              <a:off x="3170475" y="3973475"/>
              <a:ext cx="20200" cy="13050"/>
            </a:xfrm>
            <a:custGeom>
              <a:avLst/>
              <a:gdLst/>
              <a:ahLst/>
              <a:cxnLst/>
              <a:rect l="l" t="t" r="r" b="b"/>
              <a:pathLst>
                <a:path w="808" h="522" extrusionOk="0">
                  <a:moveTo>
                    <a:pt x="631" y="0"/>
                  </a:moveTo>
                  <a:cubicBezTo>
                    <a:pt x="555" y="0"/>
                    <a:pt x="471" y="34"/>
                    <a:pt x="404" y="101"/>
                  </a:cubicBezTo>
                  <a:lnTo>
                    <a:pt x="0" y="101"/>
                  </a:lnTo>
                  <a:cubicBezTo>
                    <a:pt x="112" y="381"/>
                    <a:pt x="364" y="521"/>
                    <a:pt x="640" y="521"/>
                  </a:cubicBezTo>
                  <a:cubicBezTo>
                    <a:pt x="695" y="521"/>
                    <a:pt x="751" y="516"/>
                    <a:pt x="807" y="505"/>
                  </a:cubicBezTo>
                  <a:cubicBezTo>
                    <a:pt x="807" y="370"/>
                    <a:pt x="807" y="236"/>
                    <a:pt x="807" y="101"/>
                  </a:cubicBezTo>
                  <a:cubicBezTo>
                    <a:pt x="773" y="34"/>
                    <a:pt x="706" y="0"/>
                    <a:pt x="631" y="0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0" name="Google Shape;20040;p25"/>
            <p:cNvSpPr/>
            <p:nvPr/>
          </p:nvSpPr>
          <p:spPr>
            <a:xfrm>
              <a:off x="3009125" y="3907075"/>
              <a:ext cx="20200" cy="10450"/>
            </a:xfrm>
            <a:custGeom>
              <a:avLst/>
              <a:gdLst/>
              <a:ahLst/>
              <a:cxnLst/>
              <a:rect l="l" t="t" r="r" b="b"/>
              <a:pathLst>
                <a:path w="808" h="418" extrusionOk="0">
                  <a:moveTo>
                    <a:pt x="0" y="1"/>
                  </a:moveTo>
                  <a:cubicBezTo>
                    <a:pt x="117" y="235"/>
                    <a:pt x="386" y="417"/>
                    <a:pt x="675" y="417"/>
                  </a:cubicBezTo>
                  <a:cubicBezTo>
                    <a:pt x="719" y="417"/>
                    <a:pt x="763" y="413"/>
                    <a:pt x="807" y="404"/>
                  </a:cubicBezTo>
                  <a:cubicBezTo>
                    <a:pt x="673" y="1"/>
                    <a:pt x="337" y="1"/>
                    <a:pt x="0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1" name="Google Shape;20041;p25"/>
            <p:cNvSpPr/>
            <p:nvPr/>
          </p:nvSpPr>
          <p:spPr>
            <a:xfrm>
              <a:off x="2757025" y="3776000"/>
              <a:ext cx="20200" cy="8850"/>
            </a:xfrm>
            <a:custGeom>
              <a:avLst/>
              <a:gdLst/>
              <a:ahLst/>
              <a:cxnLst/>
              <a:rect l="l" t="t" r="r" b="b"/>
              <a:pathLst>
                <a:path w="808" h="354" extrusionOk="0">
                  <a:moveTo>
                    <a:pt x="0" y="0"/>
                  </a:moveTo>
                  <a:cubicBezTo>
                    <a:pt x="167" y="223"/>
                    <a:pt x="427" y="353"/>
                    <a:pt x="664" y="353"/>
                  </a:cubicBezTo>
                  <a:cubicBezTo>
                    <a:pt x="713" y="353"/>
                    <a:pt x="761" y="348"/>
                    <a:pt x="807" y="336"/>
                  </a:cubicBezTo>
                  <a:lnTo>
                    <a:pt x="807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2" name="Google Shape;20042;p25"/>
            <p:cNvSpPr/>
            <p:nvPr/>
          </p:nvSpPr>
          <p:spPr>
            <a:xfrm>
              <a:off x="2202400" y="3370950"/>
              <a:ext cx="11775" cy="23550"/>
            </a:xfrm>
            <a:custGeom>
              <a:avLst/>
              <a:gdLst/>
              <a:ahLst/>
              <a:cxnLst/>
              <a:rect l="l" t="t" r="r" b="b"/>
              <a:pathLst>
                <a:path w="471" h="942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35" y="202"/>
                    <a:pt x="0" y="605"/>
                    <a:pt x="67" y="941"/>
                  </a:cubicBezTo>
                  <a:cubicBezTo>
                    <a:pt x="336" y="672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659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3" name="Google Shape;20043;p25"/>
            <p:cNvSpPr/>
            <p:nvPr/>
          </p:nvSpPr>
          <p:spPr>
            <a:xfrm>
              <a:off x="2274650" y="3189425"/>
              <a:ext cx="10125" cy="21875"/>
            </a:xfrm>
            <a:custGeom>
              <a:avLst/>
              <a:gdLst/>
              <a:ahLst/>
              <a:cxnLst/>
              <a:rect l="l" t="t" r="r" b="b"/>
              <a:pathLst>
                <a:path w="405" h="875" extrusionOk="0">
                  <a:moveTo>
                    <a:pt x="1" y="1"/>
                  </a:moveTo>
                  <a:cubicBezTo>
                    <a:pt x="1" y="337"/>
                    <a:pt x="68" y="673"/>
                    <a:pt x="337" y="875"/>
                  </a:cubicBezTo>
                  <a:cubicBezTo>
                    <a:pt x="404" y="538"/>
                    <a:pt x="270" y="202"/>
                    <a:pt x="1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4" name="Google Shape;20044;p25"/>
            <p:cNvSpPr/>
            <p:nvPr/>
          </p:nvSpPr>
          <p:spPr>
            <a:xfrm>
              <a:off x="2407425" y="3441525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1" y="1"/>
                  </a:moveTo>
                  <a:cubicBezTo>
                    <a:pt x="1" y="202"/>
                    <a:pt x="135" y="404"/>
                    <a:pt x="337" y="4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5" name="Google Shape;20045;p25"/>
            <p:cNvSpPr/>
            <p:nvPr/>
          </p:nvSpPr>
          <p:spPr>
            <a:xfrm>
              <a:off x="2817525" y="38062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1" y="0"/>
                  </a:moveTo>
                  <a:cubicBezTo>
                    <a:pt x="1" y="202"/>
                    <a:pt x="202" y="336"/>
                    <a:pt x="404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6" name="Google Shape;20046;p25"/>
            <p:cNvSpPr/>
            <p:nvPr/>
          </p:nvSpPr>
          <p:spPr>
            <a:xfrm>
              <a:off x="2857850" y="3826425"/>
              <a:ext cx="11800" cy="8425"/>
            </a:xfrm>
            <a:custGeom>
              <a:avLst/>
              <a:gdLst/>
              <a:ahLst/>
              <a:cxnLst/>
              <a:rect l="l" t="t" r="r" b="b"/>
              <a:pathLst>
                <a:path w="472" h="337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134"/>
                    <a:pt x="203" y="336"/>
                    <a:pt x="472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7" name="Google Shape;20047;p25"/>
            <p:cNvSpPr/>
            <p:nvPr/>
          </p:nvSpPr>
          <p:spPr>
            <a:xfrm>
              <a:off x="3987300" y="4596375"/>
              <a:ext cx="497500" cy="104925"/>
            </a:xfrm>
            <a:custGeom>
              <a:avLst/>
              <a:gdLst/>
              <a:ahLst/>
              <a:cxnLst/>
              <a:rect l="l" t="t" r="r" b="b"/>
              <a:pathLst>
                <a:path w="19900" h="4197" extrusionOk="0">
                  <a:moveTo>
                    <a:pt x="475" y="1"/>
                  </a:moveTo>
                  <a:cubicBezTo>
                    <a:pt x="230" y="1"/>
                    <a:pt x="35" y="145"/>
                    <a:pt x="0" y="665"/>
                  </a:cubicBezTo>
                  <a:cubicBezTo>
                    <a:pt x="269" y="799"/>
                    <a:pt x="605" y="732"/>
                    <a:pt x="807" y="1001"/>
                  </a:cubicBezTo>
                  <a:cubicBezTo>
                    <a:pt x="941" y="1001"/>
                    <a:pt x="1076" y="1068"/>
                    <a:pt x="1210" y="1068"/>
                  </a:cubicBezTo>
                  <a:cubicBezTo>
                    <a:pt x="1345" y="1135"/>
                    <a:pt x="1546" y="1270"/>
                    <a:pt x="1681" y="1471"/>
                  </a:cubicBezTo>
                  <a:cubicBezTo>
                    <a:pt x="3496" y="2413"/>
                    <a:pt x="5445" y="3085"/>
                    <a:pt x="7462" y="3421"/>
                  </a:cubicBezTo>
                  <a:cubicBezTo>
                    <a:pt x="9856" y="3920"/>
                    <a:pt x="12286" y="4196"/>
                    <a:pt x="14698" y="4196"/>
                  </a:cubicBezTo>
                  <a:cubicBezTo>
                    <a:pt x="15539" y="4196"/>
                    <a:pt x="16377" y="4163"/>
                    <a:pt x="17210" y="4093"/>
                  </a:cubicBezTo>
                  <a:cubicBezTo>
                    <a:pt x="18152" y="4026"/>
                    <a:pt x="18958" y="3959"/>
                    <a:pt x="19832" y="3892"/>
                  </a:cubicBezTo>
                  <a:cubicBezTo>
                    <a:pt x="19899" y="3354"/>
                    <a:pt x="19899" y="2816"/>
                    <a:pt x="19832" y="2278"/>
                  </a:cubicBezTo>
                  <a:lnTo>
                    <a:pt x="17748" y="2278"/>
                  </a:lnTo>
                  <a:cubicBezTo>
                    <a:pt x="17685" y="2437"/>
                    <a:pt x="17621" y="2506"/>
                    <a:pt x="17558" y="2506"/>
                  </a:cubicBezTo>
                  <a:cubicBezTo>
                    <a:pt x="17487" y="2506"/>
                    <a:pt x="17416" y="2420"/>
                    <a:pt x="17345" y="2278"/>
                  </a:cubicBezTo>
                  <a:cubicBezTo>
                    <a:pt x="17201" y="2304"/>
                    <a:pt x="17058" y="2313"/>
                    <a:pt x="16915" y="2313"/>
                  </a:cubicBezTo>
                  <a:cubicBezTo>
                    <a:pt x="16658" y="2313"/>
                    <a:pt x="16402" y="2286"/>
                    <a:pt x="16151" y="2286"/>
                  </a:cubicBezTo>
                  <a:cubicBezTo>
                    <a:pt x="15822" y="2286"/>
                    <a:pt x="15501" y="2332"/>
                    <a:pt x="15194" y="2547"/>
                  </a:cubicBezTo>
                  <a:cubicBezTo>
                    <a:pt x="14857" y="3085"/>
                    <a:pt x="14572" y="3354"/>
                    <a:pt x="14227" y="3354"/>
                  </a:cubicBezTo>
                  <a:cubicBezTo>
                    <a:pt x="13883" y="3354"/>
                    <a:pt x="13479" y="3085"/>
                    <a:pt x="12908" y="2547"/>
                  </a:cubicBezTo>
                  <a:cubicBezTo>
                    <a:pt x="9681" y="2345"/>
                    <a:pt x="6387" y="1875"/>
                    <a:pt x="3227" y="1001"/>
                  </a:cubicBezTo>
                  <a:cubicBezTo>
                    <a:pt x="3025" y="799"/>
                    <a:pt x="2807" y="799"/>
                    <a:pt x="2597" y="799"/>
                  </a:cubicBezTo>
                  <a:cubicBezTo>
                    <a:pt x="2387" y="799"/>
                    <a:pt x="2185" y="799"/>
                    <a:pt x="2017" y="598"/>
                  </a:cubicBezTo>
                  <a:cubicBezTo>
                    <a:pt x="1815" y="396"/>
                    <a:pt x="1412" y="463"/>
                    <a:pt x="1210" y="194"/>
                  </a:cubicBezTo>
                  <a:cubicBezTo>
                    <a:pt x="982" y="129"/>
                    <a:pt x="706" y="1"/>
                    <a:pt x="475" y="1"/>
                  </a:cubicBezTo>
                  <a:close/>
                </a:path>
              </a:pathLst>
            </a:custGeom>
            <a:solidFill>
              <a:srgbClr val="CE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8" name="Google Shape;20048;p25"/>
            <p:cNvSpPr/>
            <p:nvPr/>
          </p:nvSpPr>
          <p:spPr>
            <a:xfrm>
              <a:off x="3850025" y="4018425"/>
              <a:ext cx="251575" cy="51725"/>
            </a:xfrm>
            <a:custGeom>
              <a:avLst/>
              <a:gdLst/>
              <a:ahLst/>
              <a:cxnLst/>
              <a:rect l="l" t="t" r="r" b="b"/>
              <a:pathLst>
                <a:path w="10063" h="2069" extrusionOk="0">
                  <a:moveTo>
                    <a:pt x="2197" y="1"/>
                  </a:moveTo>
                  <a:cubicBezTo>
                    <a:pt x="2062" y="1"/>
                    <a:pt x="1928" y="18"/>
                    <a:pt x="1794" y="51"/>
                  </a:cubicBezTo>
                  <a:cubicBezTo>
                    <a:pt x="1683" y="84"/>
                    <a:pt x="1557" y="94"/>
                    <a:pt x="1424" y="94"/>
                  </a:cubicBezTo>
                  <a:cubicBezTo>
                    <a:pt x="1242" y="94"/>
                    <a:pt x="1048" y="76"/>
                    <a:pt x="868" y="76"/>
                  </a:cubicBezTo>
                  <a:cubicBezTo>
                    <a:pt x="382" y="76"/>
                    <a:pt x="1" y="209"/>
                    <a:pt x="247" y="1194"/>
                  </a:cubicBezTo>
                  <a:cubicBezTo>
                    <a:pt x="422" y="1319"/>
                    <a:pt x="625" y="1342"/>
                    <a:pt x="835" y="1342"/>
                  </a:cubicBezTo>
                  <a:cubicBezTo>
                    <a:pt x="955" y="1342"/>
                    <a:pt x="1078" y="1334"/>
                    <a:pt x="1199" y="1334"/>
                  </a:cubicBezTo>
                  <a:cubicBezTo>
                    <a:pt x="1435" y="1334"/>
                    <a:pt x="1665" y="1363"/>
                    <a:pt x="1861" y="1530"/>
                  </a:cubicBezTo>
                  <a:lnTo>
                    <a:pt x="1995" y="1597"/>
                  </a:lnTo>
                  <a:lnTo>
                    <a:pt x="2197" y="1597"/>
                  </a:lnTo>
                  <a:cubicBezTo>
                    <a:pt x="2298" y="1665"/>
                    <a:pt x="2399" y="1698"/>
                    <a:pt x="2508" y="1698"/>
                  </a:cubicBezTo>
                  <a:cubicBezTo>
                    <a:pt x="2617" y="1698"/>
                    <a:pt x="2735" y="1665"/>
                    <a:pt x="2869" y="1597"/>
                  </a:cubicBezTo>
                  <a:cubicBezTo>
                    <a:pt x="3878" y="1799"/>
                    <a:pt x="4886" y="1934"/>
                    <a:pt x="5894" y="1934"/>
                  </a:cubicBezTo>
                  <a:cubicBezTo>
                    <a:pt x="6046" y="1782"/>
                    <a:pt x="6238" y="1713"/>
                    <a:pt x="6435" y="1713"/>
                  </a:cubicBezTo>
                  <a:cubicBezTo>
                    <a:pt x="6674" y="1713"/>
                    <a:pt x="6920" y="1816"/>
                    <a:pt x="7105" y="2001"/>
                  </a:cubicBezTo>
                  <a:cubicBezTo>
                    <a:pt x="7284" y="2046"/>
                    <a:pt x="7471" y="2068"/>
                    <a:pt x="7660" y="2068"/>
                  </a:cubicBezTo>
                  <a:cubicBezTo>
                    <a:pt x="8038" y="2068"/>
                    <a:pt x="8427" y="1978"/>
                    <a:pt x="8785" y="1799"/>
                  </a:cubicBezTo>
                  <a:cubicBezTo>
                    <a:pt x="9256" y="1597"/>
                    <a:pt x="9861" y="1597"/>
                    <a:pt x="10063" y="992"/>
                  </a:cubicBezTo>
                  <a:cubicBezTo>
                    <a:pt x="10063" y="858"/>
                    <a:pt x="9995" y="656"/>
                    <a:pt x="9928" y="522"/>
                  </a:cubicBezTo>
                  <a:cubicBezTo>
                    <a:pt x="9626" y="371"/>
                    <a:pt x="9332" y="323"/>
                    <a:pt x="9042" y="323"/>
                  </a:cubicBezTo>
                  <a:cubicBezTo>
                    <a:pt x="8557" y="323"/>
                    <a:pt x="8079" y="455"/>
                    <a:pt x="7575" y="455"/>
                  </a:cubicBezTo>
                  <a:cubicBezTo>
                    <a:pt x="7418" y="499"/>
                    <a:pt x="7261" y="514"/>
                    <a:pt x="7102" y="514"/>
                  </a:cubicBezTo>
                  <a:cubicBezTo>
                    <a:pt x="6783" y="514"/>
                    <a:pt x="6455" y="455"/>
                    <a:pt x="6096" y="455"/>
                  </a:cubicBezTo>
                  <a:cubicBezTo>
                    <a:pt x="5962" y="488"/>
                    <a:pt x="5844" y="505"/>
                    <a:pt x="5726" y="505"/>
                  </a:cubicBezTo>
                  <a:cubicBezTo>
                    <a:pt x="5609" y="505"/>
                    <a:pt x="5491" y="488"/>
                    <a:pt x="5357" y="455"/>
                  </a:cubicBezTo>
                  <a:cubicBezTo>
                    <a:pt x="4684" y="320"/>
                    <a:pt x="4012" y="253"/>
                    <a:pt x="3340" y="186"/>
                  </a:cubicBezTo>
                  <a:cubicBezTo>
                    <a:pt x="3138" y="118"/>
                    <a:pt x="2869" y="118"/>
                    <a:pt x="2600" y="51"/>
                  </a:cubicBezTo>
                  <a:cubicBezTo>
                    <a:pt x="2466" y="18"/>
                    <a:pt x="2331" y="1"/>
                    <a:pt x="2197" y="1"/>
                  </a:cubicBezTo>
                  <a:close/>
                </a:path>
              </a:pathLst>
            </a:custGeom>
            <a:solidFill>
              <a:srgbClr val="CDD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9" name="Google Shape;20049;p25"/>
            <p:cNvSpPr/>
            <p:nvPr/>
          </p:nvSpPr>
          <p:spPr>
            <a:xfrm>
              <a:off x="3767125" y="3989450"/>
              <a:ext cx="129425" cy="137825"/>
            </a:xfrm>
            <a:custGeom>
              <a:avLst/>
              <a:gdLst/>
              <a:ahLst/>
              <a:cxnLst/>
              <a:rect l="l" t="t" r="r" b="b"/>
              <a:pathLst>
                <a:path w="5177" h="5513" extrusionOk="0">
                  <a:moveTo>
                    <a:pt x="1167" y="117"/>
                  </a:moveTo>
                  <a:cubicBezTo>
                    <a:pt x="1004" y="117"/>
                    <a:pt x="849" y="226"/>
                    <a:pt x="740" y="336"/>
                  </a:cubicBezTo>
                  <a:cubicBezTo>
                    <a:pt x="605" y="672"/>
                    <a:pt x="0" y="1076"/>
                    <a:pt x="269" y="1345"/>
                  </a:cubicBezTo>
                  <a:cubicBezTo>
                    <a:pt x="1009" y="2084"/>
                    <a:pt x="404" y="2958"/>
                    <a:pt x="672" y="3765"/>
                  </a:cubicBezTo>
                  <a:cubicBezTo>
                    <a:pt x="941" y="4303"/>
                    <a:pt x="538" y="5109"/>
                    <a:pt x="1210" y="5513"/>
                  </a:cubicBezTo>
                  <a:cubicBezTo>
                    <a:pt x="1345" y="4236"/>
                    <a:pt x="807" y="2958"/>
                    <a:pt x="1210" y="1614"/>
                  </a:cubicBezTo>
                  <a:lnTo>
                    <a:pt x="1210" y="1614"/>
                  </a:lnTo>
                  <a:cubicBezTo>
                    <a:pt x="2017" y="1681"/>
                    <a:pt x="2824" y="1883"/>
                    <a:pt x="3496" y="2353"/>
                  </a:cubicBezTo>
                  <a:cubicBezTo>
                    <a:pt x="3547" y="1945"/>
                    <a:pt x="3675" y="1653"/>
                    <a:pt x="3998" y="1653"/>
                  </a:cubicBezTo>
                  <a:cubicBezTo>
                    <a:pt x="4101" y="1653"/>
                    <a:pt x="4224" y="1683"/>
                    <a:pt x="4370" y="1748"/>
                  </a:cubicBezTo>
                  <a:cubicBezTo>
                    <a:pt x="4455" y="1791"/>
                    <a:pt x="4554" y="1813"/>
                    <a:pt x="4653" y="1813"/>
                  </a:cubicBezTo>
                  <a:cubicBezTo>
                    <a:pt x="4867" y="1813"/>
                    <a:pt x="5085" y="1709"/>
                    <a:pt x="5177" y="1479"/>
                  </a:cubicBezTo>
                  <a:cubicBezTo>
                    <a:pt x="4236" y="0"/>
                    <a:pt x="2488" y="874"/>
                    <a:pt x="1278" y="135"/>
                  </a:cubicBezTo>
                  <a:cubicBezTo>
                    <a:pt x="1241" y="122"/>
                    <a:pt x="1204" y="117"/>
                    <a:pt x="1167" y="117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0" name="Google Shape;20050;p25"/>
            <p:cNvSpPr/>
            <p:nvPr/>
          </p:nvSpPr>
          <p:spPr>
            <a:xfrm>
              <a:off x="4266275" y="3968575"/>
              <a:ext cx="126075" cy="68350"/>
            </a:xfrm>
            <a:custGeom>
              <a:avLst/>
              <a:gdLst/>
              <a:ahLst/>
              <a:cxnLst/>
              <a:rect l="l" t="t" r="r" b="b"/>
              <a:pathLst>
                <a:path w="5043" h="2734" extrusionOk="0">
                  <a:moveTo>
                    <a:pt x="1601" y="1"/>
                  </a:moveTo>
                  <a:cubicBezTo>
                    <a:pt x="1040" y="1"/>
                    <a:pt x="554" y="326"/>
                    <a:pt x="68" y="768"/>
                  </a:cubicBezTo>
                  <a:cubicBezTo>
                    <a:pt x="1" y="1037"/>
                    <a:pt x="135" y="1373"/>
                    <a:pt x="337" y="1575"/>
                  </a:cubicBezTo>
                  <a:cubicBezTo>
                    <a:pt x="337" y="1776"/>
                    <a:pt x="1211" y="1642"/>
                    <a:pt x="606" y="2180"/>
                  </a:cubicBezTo>
                  <a:cubicBezTo>
                    <a:pt x="471" y="2247"/>
                    <a:pt x="404" y="2381"/>
                    <a:pt x="471" y="2583"/>
                  </a:cubicBezTo>
                  <a:lnTo>
                    <a:pt x="606" y="2718"/>
                  </a:lnTo>
                  <a:cubicBezTo>
                    <a:pt x="737" y="2728"/>
                    <a:pt x="865" y="2734"/>
                    <a:pt x="993" y="2734"/>
                  </a:cubicBezTo>
                  <a:cubicBezTo>
                    <a:pt x="2438" y="2734"/>
                    <a:pt x="3684" y="2069"/>
                    <a:pt x="5043" y="1575"/>
                  </a:cubicBezTo>
                  <a:cubicBezTo>
                    <a:pt x="4794" y="1354"/>
                    <a:pt x="4557" y="1269"/>
                    <a:pt x="4327" y="1269"/>
                  </a:cubicBezTo>
                  <a:cubicBezTo>
                    <a:pt x="3996" y="1269"/>
                    <a:pt x="3679" y="1444"/>
                    <a:pt x="3362" y="1642"/>
                  </a:cubicBezTo>
                  <a:cubicBezTo>
                    <a:pt x="3226" y="1718"/>
                    <a:pt x="3110" y="1749"/>
                    <a:pt x="3009" y="1749"/>
                  </a:cubicBezTo>
                  <a:cubicBezTo>
                    <a:pt x="2663" y="1749"/>
                    <a:pt x="2495" y="1380"/>
                    <a:pt x="2287" y="1171"/>
                  </a:cubicBezTo>
                  <a:cubicBezTo>
                    <a:pt x="1749" y="701"/>
                    <a:pt x="2556" y="633"/>
                    <a:pt x="2556" y="297"/>
                  </a:cubicBezTo>
                  <a:cubicBezTo>
                    <a:pt x="2209" y="90"/>
                    <a:pt x="1895" y="1"/>
                    <a:pt x="1601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1" name="Google Shape;20051;p25"/>
            <p:cNvSpPr/>
            <p:nvPr/>
          </p:nvSpPr>
          <p:spPr>
            <a:xfrm>
              <a:off x="4103250" y="3999800"/>
              <a:ext cx="131125" cy="59200"/>
            </a:xfrm>
            <a:custGeom>
              <a:avLst/>
              <a:gdLst/>
              <a:ahLst/>
              <a:cxnLst/>
              <a:rect l="l" t="t" r="r" b="b"/>
              <a:pathLst>
                <a:path w="5245" h="2368" extrusionOk="0">
                  <a:moveTo>
                    <a:pt x="3335" y="0"/>
                  </a:moveTo>
                  <a:cubicBezTo>
                    <a:pt x="2580" y="0"/>
                    <a:pt x="1816" y="258"/>
                    <a:pt x="1009" y="258"/>
                  </a:cubicBezTo>
                  <a:cubicBezTo>
                    <a:pt x="606" y="258"/>
                    <a:pt x="270" y="527"/>
                    <a:pt x="68" y="863"/>
                  </a:cubicBezTo>
                  <a:cubicBezTo>
                    <a:pt x="1" y="1065"/>
                    <a:pt x="1" y="1267"/>
                    <a:pt x="135" y="1469"/>
                  </a:cubicBezTo>
                  <a:cubicBezTo>
                    <a:pt x="875" y="1872"/>
                    <a:pt x="2018" y="1334"/>
                    <a:pt x="2623" y="2275"/>
                  </a:cubicBezTo>
                  <a:cubicBezTo>
                    <a:pt x="2893" y="2338"/>
                    <a:pt x="3157" y="2368"/>
                    <a:pt x="3417" y="2368"/>
                  </a:cubicBezTo>
                  <a:cubicBezTo>
                    <a:pt x="3996" y="2368"/>
                    <a:pt x="4553" y="2218"/>
                    <a:pt x="5110" y="1939"/>
                  </a:cubicBezTo>
                  <a:cubicBezTo>
                    <a:pt x="5177" y="1805"/>
                    <a:pt x="5245" y="1603"/>
                    <a:pt x="5177" y="1469"/>
                  </a:cubicBezTo>
                  <a:cubicBezTo>
                    <a:pt x="4371" y="1334"/>
                    <a:pt x="4505" y="393"/>
                    <a:pt x="3900" y="57"/>
                  </a:cubicBezTo>
                  <a:cubicBezTo>
                    <a:pt x="3712" y="16"/>
                    <a:pt x="3523" y="0"/>
                    <a:pt x="3335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2" name="Google Shape;20052;p25"/>
            <p:cNvSpPr/>
            <p:nvPr/>
          </p:nvSpPr>
          <p:spPr>
            <a:xfrm>
              <a:off x="3873000" y="4550800"/>
              <a:ext cx="116000" cy="50450"/>
            </a:xfrm>
            <a:custGeom>
              <a:avLst/>
              <a:gdLst/>
              <a:ahLst/>
              <a:cxnLst/>
              <a:rect l="l" t="t" r="r" b="b"/>
              <a:pathLst>
                <a:path w="4640" h="2018" extrusionOk="0">
                  <a:moveTo>
                    <a:pt x="135" y="0"/>
                  </a:moveTo>
                  <a:lnTo>
                    <a:pt x="135" y="0"/>
                  </a:lnTo>
                  <a:cubicBezTo>
                    <a:pt x="202" y="605"/>
                    <a:pt x="1" y="1210"/>
                    <a:pt x="538" y="1681"/>
                  </a:cubicBezTo>
                  <a:cubicBezTo>
                    <a:pt x="635" y="1296"/>
                    <a:pt x="731" y="979"/>
                    <a:pt x="1000" y="979"/>
                  </a:cubicBezTo>
                  <a:cubicBezTo>
                    <a:pt x="1107" y="979"/>
                    <a:pt x="1241" y="1029"/>
                    <a:pt x="1412" y="1143"/>
                  </a:cubicBezTo>
                  <a:cubicBezTo>
                    <a:pt x="2085" y="1748"/>
                    <a:pt x="2891" y="2017"/>
                    <a:pt x="3765" y="2017"/>
                  </a:cubicBezTo>
                  <a:cubicBezTo>
                    <a:pt x="4169" y="2017"/>
                    <a:pt x="4505" y="1883"/>
                    <a:pt x="4639" y="1547"/>
                  </a:cubicBezTo>
                  <a:cubicBezTo>
                    <a:pt x="3295" y="673"/>
                    <a:pt x="1614" y="605"/>
                    <a:pt x="135" y="0"/>
                  </a:cubicBezTo>
                  <a:close/>
                </a:path>
              </a:pathLst>
            </a:custGeom>
            <a:solidFill>
              <a:srgbClr val="86A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3" name="Google Shape;20053;p25"/>
            <p:cNvSpPr/>
            <p:nvPr/>
          </p:nvSpPr>
          <p:spPr>
            <a:xfrm>
              <a:off x="4069650" y="4038600"/>
              <a:ext cx="90775" cy="31450"/>
            </a:xfrm>
            <a:custGeom>
              <a:avLst/>
              <a:gdLst/>
              <a:ahLst/>
              <a:cxnLst/>
              <a:rect l="l" t="t" r="r" b="b"/>
              <a:pathLst>
                <a:path w="3631" h="1258" extrusionOk="0">
                  <a:moveTo>
                    <a:pt x="2783" y="0"/>
                  </a:moveTo>
                  <a:cubicBezTo>
                    <a:pt x="2333" y="0"/>
                    <a:pt x="1815" y="341"/>
                    <a:pt x="1338" y="341"/>
                  </a:cubicBezTo>
                  <a:cubicBezTo>
                    <a:pt x="1272" y="341"/>
                    <a:pt x="1207" y="335"/>
                    <a:pt x="1143" y="320"/>
                  </a:cubicBezTo>
                  <a:cubicBezTo>
                    <a:pt x="672" y="320"/>
                    <a:pt x="202" y="589"/>
                    <a:pt x="0" y="992"/>
                  </a:cubicBezTo>
                  <a:cubicBezTo>
                    <a:pt x="536" y="1171"/>
                    <a:pt x="1084" y="1257"/>
                    <a:pt x="1629" y="1257"/>
                  </a:cubicBezTo>
                  <a:cubicBezTo>
                    <a:pt x="2315" y="1257"/>
                    <a:pt x="2993" y="1120"/>
                    <a:pt x="3630" y="858"/>
                  </a:cubicBezTo>
                  <a:cubicBezTo>
                    <a:pt x="3417" y="191"/>
                    <a:pt x="3119" y="0"/>
                    <a:pt x="2783" y="0"/>
                  </a:cubicBezTo>
                  <a:close/>
                </a:path>
              </a:pathLst>
            </a:custGeom>
            <a:solidFill>
              <a:srgbClr val="C6D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4" name="Google Shape;20054;p25"/>
            <p:cNvSpPr/>
            <p:nvPr/>
          </p:nvSpPr>
          <p:spPr>
            <a:xfrm>
              <a:off x="4098225" y="4027850"/>
              <a:ext cx="70600" cy="32200"/>
            </a:xfrm>
            <a:custGeom>
              <a:avLst/>
              <a:gdLst/>
              <a:ahLst/>
              <a:cxnLst/>
              <a:rect l="l" t="t" r="r" b="b"/>
              <a:pathLst>
                <a:path w="2824" h="1288" extrusionOk="0">
                  <a:moveTo>
                    <a:pt x="1788" y="1"/>
                  </a:moveTo>
                  <a:cubicBezTo>
                    <a:pt x="1483" y="1"/>
                    <a:pt x="1062" y="150"/>
                    <a:pt x="403" y="414"/>
                  </a:cubicBezTo>
                  <a:cubicBezTo>
                    <a:pt x="370" y="313"/>
                    <a:pt x="303" y="262"/>
                    <a:pt x="227" y="262"/>
                  </a:cubicBezTo>
                  <a:cubicBezTo>
                    <a:pt x="151" y="262"/>
                    <a:pt x="67" y="313"/>
                    <a:pt x="0" y="414"/>
                  </a:cubicBezTo>
                  <a:lnTo>
                    <a:pt x="0" y="750"/>
                  </a:lnTo>
                  <a:cubicBezTo>
                    <a:pt x="265" y="939"/>
                    <a:pt x="552" y="1022"/>
                    <a:pt x="836" y="1022"/>
                  </a:cubicBezTo>
                  <a:cubicBezTo>
                    <a:pt x="1055" y="1022"/>
                    <a:pt x="1274" y="972"/>
                    <a:pt x="1479" y="884"/>
                  </a:cubicBezTo>
                  <a:cubicBezTo>
                    <a:pt x="1587" y="830"/>
                    <a:pt x="1695" y="805"/>
                    <a:pt x="1799" y="805"/>
                  </a:cubicBezTo>
                  <a:cubicBezTo>
                    <a:pt x="2084" y="805"/>
                    <a:pt x="2340" y="992"/>
                    <a:pt x="2487" y="1288"/>
                  </a:cubicBezTo>
                  <a:lnTo>
                    <a:pt x="2622" y="1288"/>
                  </a:lnTo>
                  <a:lnTo>
                    <a:pt x="2824" y="1220"/>
                  </a:lnTo>
                  <a:cubicBezTo>
                    <a:pt x="2456" y="362"/>
                    <a:pt x="2262" y="1"/>
                    <a:pt x="1788" y="1"/>
                  </a:cubicBezTo>
                  <a:close/>
                </a:path>
              </a:pathLst>
            </a:custGeom>
            <a:solidFill>
              <a:srgbClr val="CC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5" name="Google Shape;20055;p25"/>
            <p:cNvSpPr/>
            <p:nvPr/>
          </p:nvSpPr>
          <p:spPr>
            <a:xfrm>
              <a:off x="3967125" y="4589450"/>
              <a:ext cx="50450" cy="23550"/>
            </a:xfrm>
            <a:custGeom>
              <a:avLst/>
              <a:gdLst/>
              <a:ahLst/>
              <a:cxnLst/>
              <a:rect l="l" t="t" r="r" b="b"/>
              <a:pathLst>
                <a:path w="2018" h="942" extrusionOk="0">
                  <a:moveTo>
                    <a:pt x="874" y="1"/>
                  </a:moveTo>
                  <a:cubicBezTo>
                    <a:pt x="538" y="68"/>
                    <a:pt x="202" y="135"/>
                    <a:pt x="0" y="471"/>
                  </a:cubicBezTo>
                  <a:cubicBezTo>
                    <a:pt x="202" y="740"/>
                    <a:pt x="471" y="875"/>
                    <a:pt x="807" y="942"/>
                  </a:cubicBezTo>
                  <a:cubicBezTo>
                    <a:pt x="1076" y="471"/>
                    <a:pt x="1614" y="538"/>
                    <a:pt x="2017" y="471"/>
                  </a:cubicBezTo>
                  <a:cubicBezTo>
                    <a:pt x="1748" y="68"/>
                    <a:pt x="1345" y="68"/>
                    <a:pt x="874" y="1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6" name="Google Shape;20056;p25"/>
            <p:cNvSpPr/>
            <p:nvPr/>
          </p:nvSpPr>
          <p:spPr>
            <a:xfrm>
              <a:off x="3856200" y="4047350"/>
              <a:ext cx="40350" cy="9350"/>
            </a:xfrm>
            <a:custGeom>
              <a:avLst/>
              <a:gdLst/>
              <a:ahLst/>
              <a:cxnLst/>
              <a:rect l="l" t="t" r="r" b="b"/>
              <a:pathLst>
                <a:path w="1614" h="374" extrusionOk="0">
                  <a:moveTo>
                    <a:pt x="734" y="0"/>
                  </a:moveTo>
                  <a:cubicBezTo>
                    <a:pt x="486" y="0"/>
                    <a:pt x="231" y="37"/>
                    <a:pt x="0" y="37"/>
                  </a:cubicBezTo>
                  <a:cubicBezTo>
                    <a:pt x="289" y="326"/>
                    <a:pt x="628" y="361"/>
                    <a:pt x="971" y="361"/>
                  </a:cubicBezTo>
                  <a:cubicBezTo>
                    <a:pt x="1084" y="361"/>
                    <a:pt x="1198" y="358"/>
                    <a:pt x="1310" y="358"/>
                  </a:cubicBezTo>
                  <a:cubicBezTo>
                    <a:pt x="1413" y="358"/>
                    <a:pt x="1514" y="361"/>
                    <a:pt x="1614" y="373"/>
                  </a:cubicBezTo>
                  <a:cubicBezTo>
                    <a:pt x="1383" y="66"/>
                    <a:pt x="1065" y="0"/>
                    <a:pt x="734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7" name="Google Shape;20057;p25"/>
            <p:cNvSpPr/>
            <p:nvPr/>
          </p:nvSpPr>
          <p:spPr>
            <a:xfrm>
              <a:off x="3997375" y="4058125"/>
              <a:ext cx="30275" cy="10325"/>
            </a:xfrm>
            <a:custGeom>
              <a:avLst/>
              <a:gdLst/>
              <a:ahLst/>
              <a:cxnLst/>
              <a:rect l="l" t="t" r="r" b="b"/>
              <a:pathLst>
                <a:path w="1211" h="413" extrusionOk="0">
                  <a:moveTo>
                    <a:pt x="636" y="1"/>
                  </a:moveTo>
                  <a:cubicBezTo>
                    <a:pt x="440" y="1"/>
                    <a:pt x="228" y="118"/>
                    <a:pt x="0" y="346"/>
                  </a:cubicBezTo>
                  <a:lnTo>
                    <a:pt x="1211" y="413"/>
                  </a:lnTo>
                  <a:cubicBezTo>
                    <a:pt x="1037" y="135"/>
                    <a:pt x="845" y="1"/>
                    <a:pt x="636" y="1"/>
                  </a:cubicBezTo>
                  <a:close/>
                </a:path>
              </a:pathLst>
            </a:custGeom>
            <a:solidFill>
              <a:srgbClr val="A1B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8" name="Google Shape;20058;p25"/>
            <p:cNvSpPr/>
            <p:nvPr/>
          </p:nvSpPr>
          <p:spPr>
            <a:xfrm>
              <a:off x="4037700" y="4610250"/>
              <a:ext cx="30275" cy="11250"/>
            </a:xfrm>
            <a:custGeom>
              <a:avLst/>
              <a:gdLst/>
              <a:ahLst/>
              <a:cxnLst/>
              <a:rect l="l" t="t" r="r" b="b"/>
              <a:pathLst>
                <a:path w="1211" h="450" extrusionOk="0">
                  <a:moveTo>
                    <a:pt x="301" y="0"/>
                  </a:moveTo>
                  <a:cubicBezTo>
                    <a:pt x="202" y="0"/>
                    <a:pt x="101" y="14"/>
                    <a:pt x="1" y="43"/>
                  </a:cubicBezTo>
                  <a:cubicBezTo>
                    <a:pt x="262" y="409"/>
                    <a:pt x="605" y="449"/>
                    <a:pt x="934" y="449"/>
                  </a:cubicBezTo>
                  <a:cubicBezTo>
                    <a:pt x="1028" y="449"/>
                    <a:pt x="1121" y="446"/>
                    <a:pt x="1211" y="446"/>
                  </a:cubicBezTo>
                  <a:cubicBezTo>
                    <a:pt x="1000" y="182"/>
                    <a:pt x="663" y="0"/>
                    <a:pt x="301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9" name="Google Shape;20059;p25"/>
            <p:cNvSpPr/>
            <p:nvPr/>
          </p:nvSpPr>
          <p:spPr>
            <a:xfrm>
              <a:off x="4017550" y="4600900"/>
              <a:ext cx="20175" cy="10750"/>
            </a:xfrm>
            <a:custGeom>
              <a:avLst/>
              <a:gdLst/>
              <a:ahLst/>
              <a:cxnLst/>
              <a:rect l="l" t="t" r="r" b="b"/>
              <a:pathLst>
                <a:path w="807" h="430" extrusionOk="0">
                  <a:moveTo>
                    <a:pt x="132" y="0"/>
                  </a:moveTo>
                  <a:cubicBezTo>
                    <a:pt x="89" y="0"/>
                    <a:pt x="44" y="4"/>
                    <a:pt x="0" y="13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8" y="430"/>
                    <a:pt x="763" y="425"/>
                    <a:pt x="807" y="417"/>
                  </a:cubicBezTo>
                  <a:cubicBezTo>
                    <a:pt x="690" y="183"/>
                    <a:pt x="421" y="0"/>
                    <a:pt x="132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0" name="Google Shape;20060;p25"/>
            <p:cNvSpPr/>
            <p:nvPr/>
          </p:nvSpPr>
          <p:spPr>
            <a:xfrm>
              <a:off x="4256200" y="4031400"/>
              <a:ext cx="25225" cy="15200"/>
            </a:xfrm>
            <a:custGeom>
              <a:avLst/>
              <a:gdLst/>
              <a:ahLst/>
              <a:cxnLst/>
              <a:rect l="l" t="t" r="r" b="b"/>
              <a:pathLst>
                <a:path w="1009" h="608" extrusionOk="0">
                  <a:moveTo>
                    <a:pt x="503" y="0"/>
                  </a:moveTo>
                  <a:cubicBezTo>
                    <a:pt x="421" y="0"/>
                    <a:pt x="341" y="22"/>
                    <a:pt x="269" y="70"/>
                  </a:cubicBezTo>
                  <a:cubicBezTo>
                    <a:pt x="135" y="137"/>
                    <a:pt x="0" y="272"/>
                    <a:pt x="0" y="406"/>
                  </a:cubicBezTo>
                  <a:lnTo>
                    <a:pt x="135" y="608"/>
                  </a:lnTo>
                  <a:cubicBezTo>
                    <a:pt x="471" y="608"/>
                    <a:pt x="807" y="473"/>
                    <a:pt x="1009" y="272"/>
                  </a:cubicBezTo>
                  <a:lnTo>
                    <a:pt x="942" y="205"/>
                  </a:lnTo>
                  <a:cubicBezTo>
                    <a:pt x="811" y="74"/>
                    <a:pt x="653" y="0"/>
                    <a:pt x="503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1" name="Google Shape;20061;p25"/>
            <p:cNvSpPr/>
            <p:nvPr/>
          </p:nvSpPr>
          <p:spPr>
            <a:xfrm>
              <a:off x="4231000" y="4031775"/>
              <a:ext cx="23550" cy="16525"/>
            </a:xfrm>
            <a:custGeom>
              <a:avLst/>
              <a:gdLst/>
              <a:ahLst/>
              <a:cxnLst/>
              <a:rect l="l" t="t" r="r" b="b"/>
              <a:pathLst>
                <a:path w="942" h="661" extrusionOk="0">
                  <a:moveTo>
                    <a:pt x="448" y="1"/>
                  </a:moveTo>
                  <a:cubicBezTo>
                    <a:pt x="280" y="1"/>
                    <a:pt x="117" y="72"/>
                    <a:pt x="0" y="190"/>
                  </a:cubicBezTo>
                  <a:lnTo>
                    <a:pt x="0" y="660"/>
                  </a:lnTo>
                  <a:lnTo>
                    <a:pt x="807" y="593"/>
                  </a:lnTo>
                  <a:cubicBezTo>
                    <a:pt x="874" y="593"/>
                    <a:pt x="941" y="526"/>
                    <a:pt x="941" y="458"/>
                  </a:cubicBezTo>
                  <a:cubicBezTo>
                    <a:pt x="941" y="324"/>
                    <a:pt x="941" y="190"/>
                    <a:pt x="807" y="122"/>
                  </a:cubicBezTo>
                  <a:cubicBezTo>
                    <a:pt x="694" y="38"/>
                    <a:pt x="570" y="1"/>
                    <a:pt x="448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2" name="Google Shape;20062;p25"/>
            <p:cNvSpPr/>
            <p:nvPr/>
          </p:nvSpPr>
          <p:spPr>
            <a:xfrm>
              <a:off x="4249475" y="4035250"/>
              <a:ext cx="10100" cy="11350"/>
            </a:xfrm>
            <a:custGeom>
              <a:avLst/>
              <a:gdLst/>
              <a:ahLst/>
              <a:cxnLst/>
              <a:rect l="l" t="t" r="r" b="b"/>
              <a:pathLst>
                <a:path w="404" h="454" extrusionOk="0">
                  <a:moveTo>
                    <a:pt x="202" y="0"/>
                  </a:moveTo>
                  <a:cubicBezTo>
                    <a:pt x="135" y="0"/>
                    <a:pt x="68" y="17"/>
                    <a:pt x="1" y="51"/>
                  </a:cubicBezTo>
                  <a:lnTo>
                    <a:pt x="1" y="454"/>
                  </a:lnTo>
                  <a:lnTo>
                    <a:pt x="404" y="454"/>
                  </a:lnTo>
                  <a:lnTo>
                    <a:pt x="404" y="51"/>
                  </a:lnTo>
                  <a:cubicBezTo>
                    <a:pt x="337" y="17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3" name="Google Shape;20063;p25"/>
            <p:cNvSpPr/>
            <p:nvPr/>
          </p:nvSpPr>
          <p:spPr>
            <a:xfrm>
              <a:off x="3904925" y="4058350"/>
              <a:ext cx="16850" cy="3800"/>
            </a:xfrm>
            <a:custGeom>
              <a:avLst/>
              <a:gdLst/>
              <a:ahLst/>
              <a:cxnLst/>
              <a:rect l="l" t="t" r="r" b="b"/>
              <a:pathLst>
                <a:path w="674" h="152" extrusionOk="0">
                  <a:moveTo>
                    <a:pt x="1" y="0"/>
                  </a:moveTo>
                  <a:cubicBezTo>
                    <a:pt x="68" y="101"/>
                    <a:pt x="186" y="152"/>
                    <a:pt x="312" y="152"/>
                  </a:cubicBezTo>
                  <a:cubicBezTo>
                    <a:pt x="438" y="152"/>
                    <a:pt x="572" y="101"/>
                    <a:pt x="673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4" name="Google Shape;20064;p25"/>
            <p:cNvSpPr/>
            <p:nvPr/>
          </p:nvSpPr>
          <p:spPr>
            <a:xfrm>
              <a:off x="3666275" y="787700"/>
              <a:ext cx="280700" cy="2292575"/>
            </a:xfrm>
            <a:custGeom>
              <a:avLst/>
              <a:gdLst/>
              <a:ahLst/>
              <a:cxnLst/>
              <a:rect l="l" t="t" r="r" b="b"/>
              <a:pathLst>
                <a:path w="11228" h="91703" extrusionOk="0">
                  <a:moveTo>
                    <a:pt x="2354" y="61514"/>
                  </a:moveTo>
                  <a:cubicBezTo>
                    <a:pt x="2678" y="66099"/>
                    <a:pt x="2523" y="70684"/>
                    <a:pt x="2506" y="75269"/>
                  </a:cubicBezTo>
                  <a:lnTo>
                    <a:pt x="2506" y="75269"/>
                  </a:lnTo>
                  <a:cubicBezTo>
                    <a:pt x="2443" y="75117"/>
                    <a:pt x="2311" y="74990"/>
                    <a:pt x="2085" y="74893"/>
                  </a:cubicBezTo>
                  <a:cubicBezTo>
                    <a:pt x="2066" y="74886"/>
                    <a:pt x="2048" y="74884"/>
                    <a:pt x="2030" y="74884"/>
                  </a:cubicBezTo>
                  <a:cubicBezTo>
                    <a:pt x="1890" y="74884"/>
                    <a:pt x="1783" y="75059"/>
                    <a:pt x="1683" y="75059"/>
                  </a:cubicBezTo>
                  <a:cubicBezTo>
                    <a:pt x="1660" y="75059"/>
                    <a:pt x="1637" y="75050"/>
                    <a:pt x="1614" y="75027"/>
                  </a:cubicBezTo>
                  <a:cubicBezTo>
                    <a:pt x="1480" y="74825"/>
                    <a:pt x="1816" y="74758"/>
                    <a:pt x="1816" y="74624"/>
                  </a:cubicBezTo>
                  <a:cubicBezTo>
                    <a:pt x="2017" y="70254"/>
                    <a:pt x="1748" y="65884"/>
                    <a:pt x="2354" y="61514"/>
                  </a:cubicBezTo>
                  <a:close/>
                  <a:moveTo>
                    <a:pt x="10152" y="1"/>
                  </a:moveTo>
                  <a:cubicBezTo>
                    <a:pt x="9883" y="68"/>
                    <a:pt x="9681" y="202"/>
                    <a:pt x="9614" y="471"/>
                  </a:cubicBezTo>
                  <a:cubicBezTo>
                    <a:pt x="9480" y="740"/>
                    <a:pt x="9345" y="1009"/>
                    <a:pt x="9144" y="1211"/>
                  </a:cubicBezTo>
                  <a:cubicBezTo>
                    <a:pt x="8942" y="1345"/>
                    <a:pt x="8740" y="1547"/>
                    <a:pt x="8673" y="1749"/>
                  </a:cubicBezTo>
                  <a:cubicBezTo>
                    <a:pt x="8606" y="1883"/>
                    <a:pt x="8538" y="2085"/>
                    <a:pt x="8538" y="2219"/>
                  </a:cubicBezTo>
                  <a:cubicBezTo>
                    <a:pt x="8270" y="3765"/>
                    <a:pt x="7933" y="5244"/>
                    <a:pt x="7530" y="6656"/>
                  </a:cubicBezTo>
                  <a:cubicBezTo>
                    <a:pt x="7059" y="8135"/>
                    <a:pt x="6925" y="9816"/>
                    <a:pt x="5849" y="11026"/>
                  </a:cubicBezTo>
                  <a:cubicBezTo>
                    <a:pt x="5379" y="11766"/>
                    <a:pt x="5110" y="12639"/>
                    <a:pt x="4975" y="13513"/>
                  </a:cubicBezTo>
                  <a:cubicBezTo>
                    <a:pt x="4438" y="17077"/>
                    <a:pt x="3564" y="20640"/>
                    <a:pt x="2824" y="24270"/>
                  </a:cubicBezTo>
                  <a:cubicBezTo>
                    <a:pt x="2690" y="24673"/>
                    <a:pt x="2622" y="25077"/>
                    <a:pt x="2622" y="25480"/>
                  </a:cubicBezTo>
                  <a:cubicBezTo>
                    <a:pt x="2622" y="26220"/>
                    <a:pt x="2555" y="27026"/>
                    <a:pt x="2354" y="27766"/>
                  </a:cubicBezTo>
                  <a:cubicBezTo>
                    <a:pt x="2219" y="29514"/>
                    <a:pt x="1883" y="31194"/>
                    <a:pt x="1748" y="33010"/>
                  </a:cubicBezTo>
                  <a:cubicBezTo>
                    <a:pt x="1950" y="34690"/>
                    <a:pt x="1748" y="36371"/>
                    <a:pt x="1883" y="38052"/>
                  </a:cubicBezTo>
                  <a:cubicBezTo>
                    <a:pt x="2017" y="39195"/>
                    <a:pt x="1883" y="40405"/>
                    <a:pt x="1547" y="41548"/>
                  </a:cubicBezTo>
                  <a:cubicBezTo>
                    <a:pt x="2017" y="42354"/>
                    <a:pt x="1480" y="43027"/>
                    <a:pt x="1211" y="43699"/>
                  </a:cubicBezTo>
                  <a:cubicBezTo>
                    <a:pt x="1143" y="43901"/>
                    <a:pt x="1076" y="44102"/>
                    <a:pt x="1076" y="44304"/>
                  </a:cubicBezTo>
                  <a:cubicBezTo>
                    <a:pt x="1278" y="46791"/>
                    <a:pt x="1143" y="49279"/>
                    <a:pt x="807" y="51766"/>
                  </a:cubicBezTo>
                  <a:cubicBezTo>
                    <a:pt x="740" y="52909"/>
                    <a:pt x="673" y="54052"/>
                    <a:pt x="606" y="55195"/>
                  </a:cubicBezTo>
                  <a:cubicBezTo>
                    <a:pt x="471" y="56876"/>
                    <a:pt x="807" y="58556"/>
                    <a:pt x="269" y="60237"/>
                  </a:cubicBezTo>
                  <a:cubicBezTo>
                    <a:pt x="202" y="60439"/>
                    <a:pt x="202" y="60708"/>
                    <a:pt x="202" y="60976"/>
                  </a:cubicBezTo>
                  <a:cubicBezTo>
                    <a:pt x="1" y="63128"/>
                    <a:pt x="135" y="65346"/>
                    <a:pt x="68" y="67498"/>
                  </a:cubicBezTo>
                  <a:cubicBezTo>
                    <a:pt x="68" y="69246"/>
                    <a:pt x="942" y="70993"/>
                    <a:pt x="337" y="72809"/>
                  </a:cubicBezTo>
                  <a:cubicBezTo>
                    <a:pt x="606" y="74220"/>
                    <a:pt x="673" y="75632"/>
                    <a:pt x="606" y="77111"/>
                  </a:cubicBezTo>
                  <a:cubicBezTo>
                    <a:pt x="538" y="81145"/>
                    <a:pt x="135" y="85179"/>
                    <a:pt x="202" y="89212"/>
                  </a:cubicBezTo>
                  <a:cubicBezTo>
                    <a:pt x="1143" y="88809"/>
                    <a:pt x="1547" y="87800"/>
                    <a:pt x="1143" y="86927"/>
                  </a:cubicBezTo>
                  <a:cubicBezTo>
                    <a:pt x="740" y="85918"/>
                    <a:pt x="1278" y="85582"/>
                    <a:pt x="1950" y="85246"/>
                  </a:cubicBezTo>
                  <a:cubicBezTo>
                    <a:pt x="1278" y="84842"/>
                    <a:pt x="1412" y="84237"/>
                    <a:pt x="1480" y="83498"/>
                  </a:cubicBezTo>
                  <a:cubicBezTo>
                    <a:pt x="1480" y="80876"/>
                    <a:pt x="1816" y="78321"/>
                    <a:pt x="2488" y="75834"/>
                  </a:cubicBezTo>
                  <a:cubicBezTo>
                    <a:pt x="2494" y="75816"/>
                    <a:pt x="2499" y="75799"/>
                    <a:pt x="2504" y="75781"/>
                  </a:cubicBezTo>
                  <a:lnTo>
                    <a:pt x="2504" y="75781"/>
                  </a:lnTo>
                  <a:cubicBezTo>
                    <a:pt x="2502" y="77681"/>
                    <a:pt x="2526" y="79581"/>
                    <a:pt x="2622" y="81481"/>
                  </a:cubicBezTo>
                  <a:cubicBezTo>
                    <a:pt x="3160" y="82153"/>
                    <a:pt x="2219" y="81817"/>
                    <a:pt x="2219" y="82086"/>
                  </a:cubicBezTo>
                  <a:cubicBezTo>
                    <a:pt x="1614" y="83027"/>
                    <a:pt x="2152" y="84103"/>
                    <a:pt x="2017" y="85179"/>
                  </a:cubicBezTo>
                  <a:cubicBezTo>
                    <a:pt x="1883" y="85448"/>
                    <a:pt x="2891" y="85515"/>
                    <a:pt x="2219" y="85985"/>
                  </a:cubicBezTo>
                  <a:cubicBezTo>
                    <a:pt x="1950" y="86120"/>
                    <a:pt x="1748" y="86187"/>
                    <a:pt x="1950" y="86523"/>
                  </a:cubicBezTo>
                  <a:cubicBezTo>
                    <a:pt x="2959" y="88069"/>
                    <a:pt x="2354" y="89952"/>
                    <a:pt x="2824" y="91632"/>
                  </a:cubicBezTo>
                  <a:cubicBezTo>
                    <a:pt x="2896" y="91680"/>
                    <a:pt x="2975" y="91702"/>
                    <a:pt x="3055" y="91702"/>
                  </a:cubicBezTo>
                  <a:cubicBezTo>
                    <a:pt x="3199" y="91702"/>
                    <a:pt x="3342" y="91628"/>
                    <a:pt x="3429" y="91498"/>
                  </a:cubicBezTo>
                  <a:cubicBezTo>
                    <a:pt x="4034" y="89616"/>
                    <a:pt x="4303" y="87599"/>
                    <a:pt x="4169" y="85582"/>
                  </a:cubicBezTo>
                  <a:cubicBezTo>
                    <a:pt x="4236" y="81414"/>
                    <a:pt x="4505" y="77178"/>
                    <a:pt x="4303" y="73010"/>
                  </a:cubicBezTo>
                  <a:cubicBezTo>
                    <a:pt x="4370" y="72809"/>
                    <a:pt x="4438" y="72540"/>
                    <a:pt x="4438" y="72338"/>
                  </a:cubicBezTo>
                  <a:cubicBezTo>
                    <a:pt x="4505" y="72002"/>
                    <a:pt x="4572" y="71666"/>
                    <a:pt x="4572" y="71330"/>
                  </a:cubicBezTo>
                  <a:lnTo>
                    <a:pt x="4572" y="69649"/>
                  </a:lnTo>
                  <a:lnTo>
                    <a:pt x="4572" y="67968"/>
                  </a:lnTo>
                  <a:cubicBezTo>
                    <a:pt x="4572" y="65279"/>
                    <a:pt x="4706" y="62657"/>
                    <a:pt x="4841" y="59968"/>
                  </a:cubicBezTo>
                  <a:cubicBezTo>
                    <a:pt x="5043" y="54926"/>
                    <a:pt x="5782" y="50018"/>
                    <a:pt x="5984" y="44976"/>
                  </a:cubicBezTo>
                  <a:cubicBezTo>
                    <a:pt x="6118" y="44169"/>
                    <a:pt x="6185" y="43228"/>
                    <a:pt x="6051" y="42354"/>
                  </a:cubicBezTo>
                  <a:cubicBezTo>
                    <a:pt x="5446" y="39800"/>
                    <a:pt x="6589" y="37178"/>
                    <a:pt x="5917" y="34556"/>
                  </a:cubicBezTo>
                  <a:cubicBezTo>
                    <a:pt x="5849" y="34354"/>
                    <a:pt x="6253" y="34018"/>
                    <a:pt x="6320" y="33749"/>
                  </a:cubicBezTo>
                  <a:cubicBezTo>
                    <a:pt x="6992" y="31463"/>
                    <a:pt x="6992" y="29178"/>
                    <a:pt x="7328" y="26892"/>
                  </a:cubicBezTo>
                  <a:cubicBezTo>
                    <a:pt x="7396" y="22589"/>
                    <a:pt x="8202" y="18421"/>
                    <a:pt x="8942" y="14186"/>
                  </a:cubicBezTo>
                  <a:cubicBezTo>
                    <a:pt x="8740" y="12908"/>
                    <a:pt x="8875" y="11631"/>
                    <a:pt x="9278" y="10421"/>
                  </a:cubicBezTo>
                  <a:cubicBezTo>
                    <a:pt x="9345" y="9883"/>
                    <a:pt x="9144" y="9278"/>
                    <a:pt x="9345" y="8740"/>
                  </a:cubicBezTo>
                  <a:cubicBezTo>
                    <a:pt x="9412" y="8606"/>
                    <a:pt x="9412" y="8471"/>
                    <a:pt x="9480" y="8270"/>
                  </a:cubicBezTo>
                  <a:cubicBezTo>
                    <a:pt x="9412" y="7934"/>
                    <a:pt x="9480" y="7530"/>
                    <a:pt x="9681" y="7261"/>
                  </a:cubicBezTo>
                  <a:cubicBezTo>
                    <a:pt x="9749" y="7060"/>
                    <a:pt x="9749" y="6925"/>
                    <a:pt x="9816" y="6791"/>
                  </a:cubicBezTo>
                  <a:cubicBezTo>
                    <a:pt x="9816" y="6589"/>
                    <a:pt x="9480" y="6387"/>
                    <a:pt x="9816" y="6186"/>
                  </a:cubicBezTo>
                  <a:cubicBezTo>
                    <a:pt x="9883" y="6051"/>
                    <a:pt x="9950" y="5917"/>
                    <a:pt x="10017" y="5782"/>
                  </a:cubicBezTo>
                  <a:cubicBezTo>
                    <a:pt x="9950" y="4774"/>
                    <a:pt x="10219" y="3765"/>
                    <a:pt x="10690" y="2891"/>
                  </a:cubicBezTo>
                  <a:cubicBezTo>
                    <a:pt x="11160" y="2219"/>
                    <a:pt x="11228" y="1345"/>
                    <a:pt x="10959" y="606"/>
                  </a:cubicBezTo>
                  <a:cubicBezTo>
                    <a:pt x="10824" y="404"/>
                    <a:pt x="10757" y="270"/>
                    <a:pt x="10623" y="135"/>
                  </a:cubicBezTo>
                  <a:cubicBezTo>
                    <a:pt x="10488" y="68"/>
                    <a:pt x="10286" y="1"/>
                    <a:pt x="10152" y="1"/>
                  </a:cubicBezTo>
                  <a:close/>
                </a:path>
              </a:pathLst>
            </a:custGeom>
            <a:solidFill>
              <a:srgbClr val="F4E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5" name="Google Shape;20065;p25"/>
            <p:cNvSpPr/>
            <p:nvPr/>
          </p:nvSpPr>
          <p:spPr>
            <a:xfrm>
              <a:off x="3276350" y="1967900"/>
              <a:ext cx="410125" cy="640025"/>
            </a:xfrm>
            <a:custGeom>
              <a:avLst/>
              <a:gdLst/>
              <a:ahLst/>
              <a:cxnLst/>
              <a:rect l="l" t="t" r="r" b="b"/>
              <a:pathLst>
                <a:path w="16405" h="25601" extrusionOk="0">
                  <a:moveTo>
                    <a:pt x="725" y="0"/>
                  </a:moveTo>
                  <a:cubicBezTo>
                    <a:pt x="642" y="0"/>
                    <a:pt x="558" y="35"/>
                    <a:pt x="471" y="121"/>
                  </a:cubicBezTo>
                  <a:cubicBezTo>
                    <a:pt x="1" y="659"/>
                    <a:pt x="404" y="1197"/>
                    <a:pt x="606" y="1600"/>
                  </a:cubicBezTo>
                  <a:cubicBezTo>
                    <a:pt x="1009" y="2138"/>
                    <a:pt x="875" y="2810"/>
                    <a:pt x="404" y="3214"/>
                  </a:cubicBezTo>
                  <a:cubicBezTo>
                    <a:pt x="111" y="3624"/>
                    <a:pt x="482" y="4340"/>
                    <a:pt x="849" y="4340"/>
                  </a:cubicBezTo>
                  <a:cubicBezTo>
                    <a:pt x="903" y="4340"/>
                    <a:pt x="957" y="4324"/>
                    <a:pt x="1009" y="4289"/>
                  </a:cubicBezTo>
                  <a:cubicBezTo>
                    <a:pt x="1251" y="4159"/>
                    <a:pt x="1441" y="4106"/>
                    <a:pt x="1600" y="4106"/>
                  </a:cubicBezTo>
                  <a:cubicBezTo>
                    <a:pt x="2015" y="4106"/>
                    <a:pt x="2215" y="4468"/>
                    <a:pt x="2555" y="4760"/>
                  </a:cubicBezTo>
                  <a:cubicBezTo>
                    <a:pt x="3255" y="5360"/>
                    <a:pt x="4030" y="5923"/>
                    <a:pt x="4934" y="5923"/>
                  </a:cubicBezTo>
                  <a:cubicBezTo>
                    <a:pt x="5246" y="5923"/>
                    <a:pt x="5572" y="5856"/>
                    <a:pt x="5917" y="5701"/>
                  </a:cubicBezTo>
                  <a:cubicBezTo>
                    <a:pt x="5989" y="5665"/>
                    <a:pt x="6066" y="5648"/>
                    <a:pt x="6140" y="5648"/>
                  </a:cubicBezTo>
                  <a:cubicBezTo>
                    <a:pt x="6342" y="5648"/>
                    <a:pt x="6522" y="5773"/>
                    <a:pt x="6522" y="5970"/>
                  </a:cubicBezTo>
                  <a:cubicBezTo>
                    <a:pt x="6858" y="6642"/>
                    <a:pt x="7060" y="7382"/>
                    <a:pt x="7060" y="8121"/>
                  </a:cubicBezTo>
                  <a:cubicBezTo>
                    <a:pt x="7006" y="8761"/>
                    <a:pt x="6530" y="9232"/>
                    <a:pt x="6101" y="9232"/>
                  </a:cubicBezTo>
                  <a:cubicBezTo>
                    <a:pt x="5989" y="9232"/>
                    <a:pt x="5880" y="9199"/>
                    <a:pt x="5782" y="9130"/>
                  </a:cubicBezTo>
                  <a:cubicBezTo>
                    <a:pt x="5432" y="8920"/>
                    <a:pt x="5171" y="8823"/>
                    <a:pt x="4968" y="8823"/>
                  </a:cubicBezTo>
                  <a:cubicBezTo>
                    <a:pt x="4587" y="8823"/>
                    <a:pt x="4412" y="9164"/>
                    <a:pt x="4236" y="9735"/>
                  </a:cubicBezTo>
                  <a:cubicBezTo>
                    <a:pt x="4169" y="9869"/>
                    <a:pt x="3833" y="9869"/>
                    <a:pt x="3698" y="9869"/>
                  </a:cubicBezTo>
                  <a:cubicBezTo>
                    <a:pt x="3228" y="9331"/>
                    <a:pt x="3698" y="8659"/>
                    <a:pt x="3295" y="8121"/>
                  </a:cubicBezTo>
                  <a:lnTo>
                    <a:pt x="3295" y="8121"/>
                  </a:lnTo>
                  <a:cubicBezTo>
                    <a:pt x="2891" y="8457"/>
                    <a:pt x="3160" y="9197"/>
                    <a:pt x="2555" y="9399"/>
                  </a:cubicBezTo>
                  <a:cubicBezTo>
                    <a:pt x="2421" y="9600"/>
                    <a:pt x="2354" y="9869"/>
                    <a:pt x="2421" y="10138"/>
                  </a:cubicBezTo>
                  <a:cubicBezTo>
                    <a:pt x="2623" y="10609"/>
                    <a:pt x="2891" y="11079"/>
                    <a:pt x="3160" y="11550"/>
                  </a:cubicBezTo>
                  <a:cubicBezTo>
                    <a:pt x="3228" y="11684"/>
                    <a:pt x="3362" y="11819"/>
                    <a:pt x="3429" y="11953"/>
                  </a:cubicBezTo>
                  <a:cubicBezTo>
                    <a:pt x="4370" y="13163"/>
                    <a:pt x="5446" y="14306"/>
                    <a:pt x="6656" y="15382"/>
                  </a:cubicBezTo>
                  <a:cubicBezTo>
                    <a:pt x="6791" y="15516"/>
                    <a:pt x="6925" y="15584"/>
                    <a:pt x="7060" y="15718"/>
                  </a:cubicBezTo>
                  <a:lnTo>
                    <a:pt x="7732" y="16121"/>
                  </a:lnTo>
                  <a:cubicBezTo>
                    <a:pt x="8135" y="16458"/>
                    <a:pt x="8471" y="16727"/>
                    <a:pt x="8808" y="17130"/>
                  </a:cubicBezTo>
                  <a:cubicBezTo>
                    <a:pt x="9009" y="17264"/>
                    <a:pt x="9211" y="17466"/>
                    <a:pt x="9345" y="17600"/>
                  </a:cubicBezTo>
                  <a:cubicBezTo>
                    <a:pt x="9480" y="17735"/>
                    <a:pt x="9614" y="17802"/>
                    <a:pt x="9749" y="17937"/>
                  </a:cubicBezTo>
                  <a:cubicBezTo>
                    <a:pt x="10421" y="18811"/>
                    <a:pt x="11429" y="19147"/>
                    <a:pt x="12102" y="20021"/>
                  </a:cubicBezTo>
                  <a:cubicBezTo>
                    <a:pt x="12236" y="20222"/>
                    <a:pt x="12438" y="20357"/>
                    <a:pt x="12640" y="20559"/>
                  </a:cubicBezTo>
                  <a:cubicBezTo>
                    <a:pt x="13110" y="20962"/>
                    <a:pt x="13648" y="21298"/>
                    <a:pt x="13581" y="21970"/>
                  </a:cubicBezTo>
                  <a:cubicBezTo>
                    <a:pt x="15934" y="23046"/>
                    <a:pt x="15934" y="23046"/>
                    <a:pt x="16001" y="25601"/>
                  </a:cubicBezTo>
                  <a:cubicBezTo>
                    <a:pt x="16203" y="25264"/>
                    <a:pt x="16337" y="24861"/>
                    <a:pt x="16337" y="24458"/>
                  </a:cubicBezTo>
                  <a:cubicBezTo>
                    <a:pt x="16337" y="20760"/>
                    <a:pt x="16337" y="17063"/>
                    <a:pt x="16404" y="13432"/>
                  </a:cubicBezTo>
                  <a:cubicBezTo>
                    <a:pt x="15984" y="13279"/>
                    <a:pt x="15519" y="12931"/>
                    <a:pt x="15135" y="12931"/>
                  </a:cubicBezTo>
                  <a:cubicBezTo>
                    <a:pt x="14844" y="12931"/>
                    <a:pt x="14600" y="13131"/>
                    <a:pt x="14455" y="13768"/>
                  </a:cubicBezTo>
                  <a:cubicBezTo>
                    <a:pt x="14455" y="13791"/>
                    <a:pt x="14425" y="13798"/>
                    <a:pt x="14375" y="13798"/>
                  </a:cubicBezTo>
                  <a:cubicBezTo>
                    <a:pt x="14275" y="13798"/>
                    <a:pt x="14096" y="13768"/>
                    <a:pt x="13917" y="13768"/>
                  </a:cubicBezTo>
                  <a:cubicBezTo>
                    <a:pt x="13648" y="13701"/>
                    <a:pt x="13782" y="13701"/>
                    <a:pt x="13917" y="13500"/>
                  </a:cubicBezTo>
                  <a:cubicBezTo>
                    <a:pt x="15194" y="12289"/>
                    <a:pt x="13648" y="11684"/>
                    <a:pt x="13177" y="11147"/>
                  </a:cubicBezTo>
                  <a:cubicBezTo>
                    <a:pt x="13045" y="10999"/>
                    <a:pt x="12922" y="10939"/>
                    <a:pt x="12808" y="10939"/>
                  </a:cubicBezTo>
                  <a:cubicBezTo>
                    <a:pt x="12399" y="10939"/>
                    <a:pt x="12095" y="11705"/>
                    <a:pt x="11833" y="12021"/>
                  </a:cubicBezTo>
                  <a:cubicBezTo>
                    <a:pt x="11668" y="12185"/>
                    <a:pt x="11515" y="12238"/>
                    <a:pt x="11368" y="12238"/>
                  </a:cubicBezTo>
                  <a:cubicBezTo>
                    <a:pt x="11155" y="12238"/>
                    <a:pt x="10956" y="12128"/>
                    <a:pt x="10757" y="12088"/>
                  </a:cubicBezTo>
                  <a:cubicBezTo>
                    <a:pt x="10697" y="12048"/>
                    <a:pt x="10619" y="12038"/>
                    <a:pt x="10540" y="12038"/>
                  </a:cubicBezTo>
                  <a:cubicBezTo>
                    <a:pt x="10455" y="12038"/>
                    <a:pt x="10369" y="12049"/>
                    <a:pt x="10299" y="12049"/>
                  </a:cubicBezTo>
                  <a:cubicBezTo>
                    <a:pt x="10213" y="12049"/>
                    <a:pt x="10152" y="12032"/>
                    <a:pt x="10152" y="11953"/>
                  </a:cubicBezTo>
                  <a:cubicBezTo>
                    <a:pt x="10152" y="11752"/>
                    <a:pt x="10488" y="11617"/>
                    <a:pt x="10623" y="11416"/>
                  </a:cubicBezTo>
                  <a:cubicBezTo>
                    <a:pt x="10824" y="11214"/>
                    <a:pt x="10892" y="10945"/>
                    <a:pt x="10892" y="10676"/>
                  </a:cubicBezTo>
                  <a:cubicBezTo>
                    <a:pt x="10679" y="9954"/>
                    <a:pt x="10447" y="9715"/>
                    <a:pt x="10203" y="9715"/>
                  </a:cubicBezTo>
                  <a:cubicBezTo>
                    <a:pt x="9723" y="9715"/>
                    <a:pt x="9199" y="10640"/>
                    <a:pt x="8693" y="10640"/>
                  </a:cubicBezTo>
                  <a:cubicBezTo>
                    <a:pt x="8641" y="10640"/>
                    <a:pt x="8590" y="10630"/>
                    <a:pt x="8539" y="10609"/>
                  </a:cubicBezTo>
                  <a:cubicBezTo>
                    <a:pt x="8068" y="9533"/>
                    <a:pt x="8337" y="8525"/>
                    <a:pt x="8471" y="7113"/>
                  </a:cubicBezTo>
                  <a:lnTo>
                    <a:pt x="8471" y="7113"/>
                  </a:lnTo>
                  <a:cubicBezTo>
                    <a:pt x="8805" y="8002"/>
                    <a:pt x="9046" y="8845"/>
                    <a:pt x="9690" y="8845"/>
                  </a:cubicBezTo>
                  <a:cubicBezTo>
                    <a:pt x="9825" y="8845"/>
                    <a:pt x="9977" y="8808"/>
                    <a:pt x="10152" y="8726"/>
                  </a:cubicBezTo>
                  <a:cubicBezTo>
                    <a:pt x="11026" y="8323"/>
                    <a:pt x="11833" y="7516"/>
                    <a:pt x="11497" y="6508"/>
                  </a:cubicBezTo>
                  <a:cubicBezTo>
                    <a:pt x="11093" y="5096"/>
                    <a:pt x="11026" y="3415"/>
                    <a:pt x="9749" y="2340"/>
                  </a:cubicBezTo>
                  <a:cubicBezTo>
                    <a:pt x="9076" y="1802"/>
                    <a:pt x="8337" y="1331"/>
                    <a:pt x="7530" y="995"/>
                  </a:cubicBezTo>
                  <a:cubicBezTo>
                    <a:pt x="7351" y="875"/>
                    <a:pt x="7189" y="821"/>
                    <a:pt x="7048" y="821"/>
                  </a:cubicBezTo>
                  <a:cubicBezTo>
                    <a:pt x="6715" y="821"/>
                    <a:pt x="6502" y="1127"/>
                    <a:pt x="6455" y="1600"/>
                  </a:cubicBezTo>
                  <a:cubicBezTo>
                    <a:pt x="6455" y="1802"/>
                    <a:pt x="6455" y="2004"/>
                    <a:pt x="6455" y="2138"/>
                  </a:cubicBezTo>
                  <a:cubicBezTo>
                    <a:pt x="5960" y="3018"/>
                    <a:pt x="5645" y="3763"/>
                    <a:pt x="6429" y="4005"/>
                  </a:cubicBezTo>
                  <a:lnTo>
                    <a:pt x="6429" y="4005"/>
                  </a:lnTo>
                  <a:cubicBezTo>
                    <a:pt x="6223" y="4013"/>
                    <a:pt x="6008" y="4032"/>
                    <a:pt x="5797" y="4032"/>
                  </a:cubicBezTo>
                  <a:cubicBezTo>
                    <a:pt x="5231" y="4032"/>
                    <a:pt x="4694" y="3892"/>
                    <a:pt x="4438" y="3012"/>
                  </a:cubicBezTo>
                  <a:cubicBezTo>
                    <a:pt x="4438" y="2878"/>
                    <a:pt x="4169" y="2878"/>
                    <a:pt x="4102" y="2878"/>
                  </a:cubicBezTo>
                  <a:cubicBezTo>
                    <a:pt x="3667" y="3156"/>
                    <a:pt x="3371" y="3268"/>
                    <a:pt x="3171" y="3268"/>
                  </a:cubicBezTo>
                  <a:cubicBezTo>
                    <a:pt x="2598" y="3268"/>
                    <a:pt x="2807" y="2350"/>
                    <a:pt x="2757" y="1802"/>
                  </a:cubicBezTo>
                  <a:cubicBezTo>
                    <a:pt x="2757" y="1331"/>
                    <a:pt x="2488" y="861"/>
                    <a:pt x="2152" y="592"/>
                  </a:cubicBezTo>
                  <a:lnTo>
                    <a:pt x="1883" y="457"/>
                  </a:lnTo>
                  <a:cubicBezTo>
                    <a:pt x="1822" y="488"/>
                    <a:pt x="1762" y="501"/>
                    <a:pt x="1704" y="501"/>
                  </a:cubicBezTo>
                  <a:cubicBezTo>
                    <a:pt x="1346" y="501"/>
                    <a:pt x="1043" y="0"/>
                    <a:pt x="725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6" name="Google Shape;20066;p25"/>
            <p:cNvSpPr/>
            <p:nvPr/>
          </p:nvSpPr>
          <p:spPr>
            <a:xfrm>
              <a:off x="3042750" y="1687350"/>
              <a:ext cx="105900" cy="276875"/>
            </a:xfrm>
            <a:custGeom>
              <a:avLst/>
              <a:gdLst/>
              <a:ahLst/>
              <a:cxnLst/>
              <a:rect l="l" t="t" r="r" b="b"/>
              <a:pathLst>
                <a:path w="4236" h="11075" extrusionOk="0">
                  <a:moveTo>
                    <a:pt x="1346" y="1"/>
                  </a:moveTo>
                  <a:cubicBezTo>
                    <a:pt x="1273" y="1"/>
                    <a:pt x="1184" y="16"/>
                    <a:pt x="1076" y="49"/>
                  </a:cubicBezTo>
                  <a:lnTo>
                    <a:pt x="672" y="452"/>
                  </a:lnTo>
                  <a:cubicBezTo>
                    <a:pt x="538" y="721"/>
                    <a:pt x="0" y="990"/>
                    <a:pt x="336" y="1461"/>
                  </a:cubicBezTo>
                  <a:cubicBezTo>
                    <a:pt x="941" y="2267"/>
                    <a:pt x="807" y="3276"/>
                    <a:pt x="1143" y="4150"/>
                  </a:cubicBezTo>
                  <a:cubicBezTo>
                    <a:pt x="1815" y="6503"/>
                    <a:pt x="2622" y="8789"/>
                    <a:pt x="3496" y="11074"/>
                  </a:cubicBezTo>
                  <a:cubicBezTo>
                    <a:pt x="3698" y="10940"/>
                    <a:pt x="3832" y="10805"/>
                    <a:pt x="3899" y="10604"/>
                  </a:cubicBezTo>
                  <a:cubicBezTo>
                    <a:pt x="4235" y="9259"/>
                    <a:pt x="3361" y="8183"/>
                    <a:pt x="3093" y="6973"/>
                  </a:cubicBezTo>
                  <a:cubicBezTo>
                    <a:pt x="2958" y="6704"/>
                    <a:pt x="2891" y="6436"/>
                    <a:pt x="2756" y="6099"/>
                  </a:cubicBezTo>
                  <a:lnTo>
                    <a:pt x="2756" y="6099"/>
                  </a:lnTo>
                  <a:cubicBezTo>
                    <a:pt x="3093" y="6368"/>
                    <a:pt x="3227" y="6772"/>
                    <a:pt x="3563" y="7041"/>
                  </a:cubicBezTo>
                  <a:cubicBezTo>
                    <a:pt x="3698" y="7041"/>
                    <a:pt x="3899" y="7041"/>
                    <a:pt x="4034" y="6906"/>
                  </a:cubicBezTo>
                  <a:cubicBezTo>
                    <a:pt x="3630" y="4822"/>
                    <a:pt x="2891" y="2805"/>
                    <a:pt x="1950" y="856"/>
                  </a:cubicBezTo>
                  <a:cubicBezTo>
                    <a:pt x="1596" y="738"/>
                    <a:pt x="1862" y="1"/>
                    <a:pt x="1346" y="1"/>
                  </a:cubicBezTo>
                  <a:close/>
                </a:path>
              </a:pathLst>
            </a:custGeom>
            <a:solidFill>
              <a:srgbClr val="D0D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7" name="Google Shape;20067;p25"/>
            <p:cNvSpPr/>
            <p:nvPr/>
          </p:nvSpPr>
          <p:spPr>
            <a:xfrm>
              <a:off x="3338550" y="2251600"/>
              <a:ext cx="115975" cy="122700"/>
            </a:xfrm>
            <a:custGeom>
              <a:avLst/>
              <a:gdLst/>
              <a:ahLst/>
              <a:cxnLst/>
              <a:rect l="l" t="t" r="r" b="b"/>
              <a:pathLst>
                <a:path w="4639" h="4908" extrusionOk="0">
                  <a:moveTo>
                    <a:pt x="1009" y="0"/>
                  </a:moveTo>
                  <a:cubicBezTo>
                    <a:pt x="807" y="404"/>
                    <a:pt x="0" y="202"/>
                    <a:pt x="135" y="941"/>
                  </a:cubicBezTo>
                  <a:cubicBezTo>
                    <a:pt x="1009" y="2757"/>
                    <a:pt x="2756" y="3631"/>
                    <a:pt x="4168" y="4908"/>
                  </a:cubicBezTo>
                  <a:cubicBezTo>
                    <a:pt x="4504" y="4706"/>
                    <a:pt x="4639" y="4370"/>
                    <a:pt x="4639" y="4034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8" name="Google Shape;20068;p25"/>
            <p:cNvSpPr/>
            <p:nvPr/>
          </p:nvSpPr>
          <p:spPr>
            <a:xfrm>
              <a:off x="3007450" y="1607875"/>
              <a:ext cx="67250" cy="181550"/>
            </a:xfrm>
            <a:custGeom>
              <a:avLst/>
              <a:gdLst/>
              <a:ahLst/>
              <a:cxnLst/>
              <a:rect l="l" t="t" r="r" b="b"/>
              <a:pathLst>
                <a:path w="2690" h="7262" extrusionOk="0">
                  <a:moveTo>
                    <a:pt x="0" y="1"/>
                  </a:moveTo>
                  <a:cubicBezTo>
                    <a:pt x="202" y="2690"/>
                    <a:pt x="1614" y="4909"/>
                    <a:pt x="2488" y="7262"/>
                  </a:cubicBezTo>
                  <a:cubicBezTo>
                    <a:pt x="2488" y="6522"/>
                    <a:pt x="2689" y="5648"/>
                    <a:pt x="2152" y="4976"/>
                  </a:cubicBezTo>
                  <a:cubicBezTo>
                    <a:pt x="1748" y="4438"/>
                    <a:pt x="2286" y="4035"/>
                    <a:pt x="2084" y="3631"/>
                  </a:cubicBezTo>
                  <a:cubicBezTo>
                    <a:pt x="1278" y="3228"/>
                    <a:pt x="1143" y="2421"/>
                    <a:pt x="807" y="1682"/>
                  </a:cubicBezTo>
                  <a:cubicBezTo>
                    <a:pt x="605" y="1144"/>
                    <a:pt x="673" y="337"/>
                    <a:pt x="0" y="1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69" name="Google Shape;20069;p25"/>
            <p:cNvSpPr/>
            <p:nvPr/>
          </p:nvSpPr>
          <p:spPr>
            <a:xfrm>
              <a:off x="3442750" y="2352425"/>
              <a:ext cx="97500" cy="73975"/>
            </a:xfrm>
            <a:custGeom>
              <a:avLst/>
              <a:gdLst/>
              <a:ahLst/>
              <a:cxnLst/>
              <a:rect l="l" t="t" r="r" b="b"/>
              <a:pathLst>
                <a:path w="3900" h="2959" extrusionOk="0">
                  <a:moveTo>
                    <a:pt x="471" y="1"/>
                  </a:moveTo>
                  <a:cubicBezTo>
                    <a:pt x="135" y="203"/>
                    <a:pt x="0" y="539"/>
                    <a:pt x="0" y="875"/>
                  </a:cubicBezTo>
                  <a:cubicBezTo>
                    <a:pt x="471" y="1346"/>
                    <a:pt x="1009" y="1816"/>
                    <a:pt x="1614" y="2085"/>
                  </a:cubicBezTo>
                  <a:cubicBezTo>
                    <a:pt x="1815" y="2219"/>
                    <a:pt x="1950" y="2354"/>
                    <a:pt x="2017" y="2556"/>
                  </a:cubicBezTo>
                  <a:cubicBezTo>
                    <a:pt x="2219" y="2623"/>
                    <a:pt x="2353" y="2690"/>
                    <a:pt x="2488" y="2892"/>
                  </a:cubicBezTo>
                  <a:cubicBezTo>
                    <a:pt x="2555" y="2959"/>
                    <a:pt x="2689" y="2959"/>
                    <a:pt x="2757" y="2959"/>
                  </a:cubicBezTo>
                  <a:cubicBezTo>
                    <a:pt x="3899" y="2825"/>
                    <a:pt x="3093" y="2354"/>
                    <a:pt x="2891" y="2018"/>
                  </a:cubicBezTo>
                  <a:cubicBezTo>
                    <a:pt x="2689" y="1951"/>
                    <a:pt x="2555" y="1816"/>
                    <a:pt x="2488" y="1614"/>
                  </a:cubicBezTo>
                  <a:cubicBezTo>
                    <a:pt x="2219" y="1144"/>
                    <a:pt x="1815" y="740"/>
                    <a:pt x="1278" y="472"/>
                  </a:cubicBezTo>
                  <a:cubicBezTo>
                    <a:pt x="1076" y="203"/>
                    <a:pt x="673" y="337"/>
                    <a:pt x="471" y="1"/>
                  </a:cubicBezTo>
                  <a:close/>
                </a:path>
              </a:pathLst>
            </a:custGeom>
            <a:solidFill>
              <a:srgbClr val="C5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0" name="Google Shape;20070;p25"/>
            <p:cNvSpPr/>
            <p:nvPr/>
          </p:nvSpPr>
          <p:spPr>
            <a:xfrm>
              <a:off x="2711650" y="1938975"/>
              <a:ext cx="67250" cy="52125"/>
            </a:xfrm>
            <a:custGeom>
              <a:avLst/>
              <a:gdLst/>
              <a:ahLst/>
              <a:cxnLst/>
              <a:rect l="l" t="t" r="r" b="b"/>
              <a:pathLst>
                <a:path w="2690" h="2085" extrusionOk="0">
                  <a:moveTo>
                    <a:pt x="2689" y="1"/>
                  </a:moveTo>
                  <a:lnTo>
                    <a:pt x="2689" y="1"/>
                  </a:lnTo>
                  <a:cubicBezTo>
                    <a:pt x="2116" y="345"/>
                    <a:pt x="1738" y="1080"/>
                    <a:pt x="972" y="1080"/>
                  </a:cubicBezTo>
                  <a:cubicBezTo>
                    <a:pt x="840" y="1080"/>
                    <a:pt x="696" y="1059"/>
                    <a:pt x="538" y="1009"/>
                  </a:cubicBezTo>
                  <a:cubicBezTo>
                    <a:pt x="514" y="1003"/>
                    <a:pt x="491" y="1001"/>
                    <a:pt x="467" y="1001"/>
                  </a:cubicBezTo>
                  <a:cubicBezTo>
                    <a:pt x="224" y="1001"/>
                    <a:pt x="0" y="1302"/>
                    <a:pt x="0" y="1547"/>
                  </a:cubicBezTo>
                  <a:cubicBezTo>
                    <a:pt x="0" y="2018"/>
                    <a:pt x="336" y="2085"/>
                    <a:pt x="672" y="2085"/>
                  </a:cubicBezTo>
                  <a:cubicBezTo>
                    <a:pt x="2017" y="2085"/>
                    <a:pt x="2286" y="942"/>
                    <a:pt x="2689" y="1"/>
                  </a:cubicBezTo>
                  <a:close/>
                </a:path>
              </a:pathLst>
            </a:custGeom>
            <a:solidFill>
              <a:srgbClr val="21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1" name="Google Shape;20071;p25"/>
            <p:cNvSpPr/>
            <p:nvPr/>
          </p:nvSpPr>
          <p:spPr>
            <a:xfrm>
              <a:off x="3291475" y="2203900"/>
              <a:ext cx="75650" cy="71250"/>
            </a:xfrm>
            <a:custGeom>
              <a:avLst/>
              <a:gdLst/>
              <a:ahLst/>
              <a:cxnLst/>
              <a:rect l="l" t="t" r="r" b="b"/>
              <a:pathLst>
                <a:path w="3026" h="2850" extrusionOk="0">
                  <a:moveTo>
                    <a:pt x="1279" y="1"/>
                  </a:moveTo>
                  <a:cubicBezTo>
                    <a:pt x="879" y="1"/>
                    <a:pt x="488" y="76"/>
                    <a:pt x="135" y="228"/>
                  </a:cubicBezTo>
                  <a:lnTo>
                    <a:pt x="1" y="429"/>
                  </a:lnTo>
                  <a:cubicBezTo>
                    <a:pt x="202" y="967"/>
                    <a:pt x="606" y="1370"/>
                    <a:pt x="1144" y="1572"/>
                  </a:cubicBezTo>
                  <a:cubicBezTo>
                    <a:pt x="1681" y="1774"/>
                    <a:pt x="1278" y="2446"/>
                    <a:pt x="1681" y="2648"/>
                  </a:cubicBezTo>
                  <a:lnTo>
                    <a:pt x="2085" y="2849"/>
                  </a:lnTo>
                  <a:cubicBezTo>
                    <a:pt x="2219" y="2446"/>
                    <a:pt x="3026" y="2648"/>
                    <a:pt x="2892" y="1908"/>
                  </a:cubicBezTo>
                  <a:cubicBezTo>
                    <a:pt x="2286" y="1774"/>
                    <a:pt x="2354" y="1169"/>
                    <a:pt x="2085" y="765"/>
                  </a:cubicBezTo>
                  <a:lnTo>
                    <a:pt x="1950" y="26"/>
                  </a:lnTo>
                  <a:lnTo>
                    <a:pt x="1681" y="26"/>
                  </a:lnTo>
                  <a:cubicBezTo>
                    <a:pt x="1547" y="9"/>
                    <a:pt x="1413" y="1"/>
                    <a:pt x="1279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2" name="Google Shape;20072;p25"/>
            <p:cNvSpPr/>
            <p:nvPr/>
          </p:nvSpPr>
          <p:spPr>
            <a:xfrm>
              <a:off x="3511650" y="2402850"/>
              <a:ext cx="73975" cy="67250"/>
            </a:xfrm>
            <a:custGeom>
              <a:avLst/>
              <a:gdLst/>
              <a:ahLst/>
              <a:cxnLst/>
              <a:rect l="l" t="t" r="r" b="b"/>
              <a:pathLst>
                <a:path w="2959" h="2690" extrusionOk="0">
                  <a:moveTo>
                    <a:pt x="135" y="1"/>
                  </a:moveTo>
                  <a:cubicBezTo>
                    <a:pt x="135" y="337"/>
                    <a:pt x="471" y="673"/>
                    <a:pt x="1" y="942"/>
                  </a:cubicBezTo>
                  <a:cubicBezTo>
                    <a:pt x="269" y="1345"/>
                    <a:pt x="740" y="1614"/>
                    <a:pt x="875" y="2152"/>
                  </a:cubicBezTo>
                  <a:cubicBezTo>
                    <a:pt x="1076" y="2287"/>
                    <a:pt x="1211" y="2354"/>
                    <a:pt x="1345" y="2488"/>
                  </a:cubicBezTo>
                  <a:lnTo>
                    <a:pt x="2017" y="2488"/>
                  </a:lnTo>
                  <a:cubicBezTo>
                    <a:pt x="2152" y="2623"/>
                    <a:pt x="2320" y="2690"/>
                    <a:pt x="2488" y="2690"/>
                  </a:cubicBezTo>
                  <a:cubicBezTo>
                    <a:pt x="2656" y="2690"/>
                    <a:pt x="2824" y="2623"/>
                    <a:pt x="2959" y="2488"/>
                  </a:cubicBezTo>
                  <a:cubicBezTo>
                    <a:pt x="2085" y="1547"/>
                    <a:pt x="1143" y="740"/>
                    <a:pt x="135" y="1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3" name="Google Shape;20073;p25"/>
            <p:cNvSpPr/>
            <p:nvPr/>
          </p:nvSpPr>
          <p:spPr>
            <a:xfrm>
              <a:off x="2757475" y="2624700"/>
              <a:ext cx="61750" cy="50450"/>
            </a:xfrm>
            <a:custGeom>
              <a:avLst/>
              <a:gdLst/>
              <a:ahLst/>
              <a:cxnLst/>
              <a:rect l="l" t="t" r="r" b="b"/>
              <a:pathLst>
                <a:path w="2470" h="2018" extrusionOk="0">
                  <a:moveTo>
                    <a:pt x="1260" y="1"/>
                  </a:moveTo>
                  <a:cubicBezTo>
                    <a:pt x="1159" y="152"/>
                    <a:pt x="1020" y="228"/>
                    <a:pt x="872" y="228"/>
                  </a:cubicBezTo>
                  <a:cubicBezTo>
                    <a:pt x="823" y="228"/>
                    <a:pt x="772" y="219"/>
                    <a:pt x="722" y="203"/>
                  </a:cubicBezTo>
                  <a:cubicBezTo>
                    <a:pt x="589" y="172"/>
                    <a:pt x="489" y="158"/>
                    <a:pt x="414" y="158"/>
                  </a:cubicBezTo>
                  <a:cubicBezTo>
                    <a:pt x="1" y="158"/>
                    <a:pt x="396" y="580"/>
                    <a:pt x="453" y="808"/>
                  </a:cubicBezTo>
                  <a:cubicBezTo>
                    <a:pt x="513" y="1349"/>
                    <a:pt x="627" y="1837"/>
                    <a:pt x="1277" y="1837"/>
                  </a:cubicBezTo>
                  <a:cubicBezTo>
                    <a:pt x="1353" y="1837"/>
                    <a:pt x="1437" y="1830"/>
                    <a:pt x="1529" y="1816"/>
                  </a:cubicBezTo>
                  <a:cubicBezTo>
                    <a:pt x="1865" y="1816"/>
                    <a:pt x="2201" y="1883"/>
                    <a:pt x="2470" y="2018"/>
                  </a:cubicBezTo>
                  <a:lnTo>
                    <a:pt x="1260" y="1"/>
                  </a:ln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4" name="Google Shape;20074;p25"/>
            <p:cNvSpPr/>
            <p:nvPr/>
          </p:nvSpPr>
          <p:spPr>
            <a:xfrm>
              <a:off x="2958700" y="2854975"/>
              <a:ext cx="52125" cy="53200"/>
            </a:xfrm>
            <a:custGeom>
              <a:avLst/>
              <a:gdLst/>
              <a:ahLst/>
              <a:cxnLst/>
              <a:rect l="l" t="t" r="r" b="b"/>
              <a:pathLst>
                <a:path w="2085" h="2128" extrusionOk="0">
                  <a:moveTo>
                    <a:pt x="68" y="0"/>
                  </a:moveTo>
                  <a:cubicBezTo>
                    <a:pt x="68" y="135"/>
                    <a:pt x="1" y="336"/>
                    <a:pt x="1" y="538"/>
                  </a:cubicBezTo>
                  <a:lnTo>
                    <a:pt x="471" y="1277"/>
                  </a:lnTo>
                  <a:cubicBezTo>
                    <a:pt x="815" y="1678"/>
                    <a:pt x="1158" y="2128"/>
                    <a:pt x="1751" y="2128"/>
                  </a:cubicBezTo>
                  <a:cubicBezTo>
                    <a:pt x="1854" y="2128"/>
                    <a:pt x="1965" y="2114"/>
                    <a:pt x="2085" y="2084"/>
                  </a:cubicBezTo>
                  <a:cubicBezTo>
                    <a:pt x="1480" y="1277"/>
                    <a:pt x="875" y="605"/>
                    <a:pt x="68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5" name="Google Shape;20075;p25"/>
            <p:cNvSpPr/>
            <p:nvPr/>
          </p:nvSpPr>
          <p:spPr>
            <a:xfrm>
              <a:off x="2795675" y="2675125"/>
              <a:ext cx="45400" cy="52125"/>
            </a:xfrm>
            <a:custGeom>
              <a:avLst/>
              <a:gdLst/>
              <a:ahLst/>
              <a:cxnLst/>
              <a:rect l="l" t="t" r="r" b="b"/>
              <a:pathLst>
                <a:path w="1816" h="2085" extrusionOk="0">
                  <a:moveTo>
                    <a:pt x="942" y="1"/>
                  </a:moveTo>
                  <a:lnTo>
                    <a:pt x="942" y="1"/>
                  </a:lnTo>
                  <a:cubicBezTo>
                    <a:pt x="807" y="740"/>
                    <a:pt x="1" y="1614"/>
                    <a:pt x="1278" y="2085"/>
                  </a:cubicBezTo>
                  <a:cubicBezTo>
                    <a:pt x="1278" y="1681"/>
                    <a:pt x="1480" y="1345"/>
                    <a:pt x="1816" y="1144"/>
                  </a:cubicBezTo>
                  <a:cubicBezTo>
                    <a:pt x="1748" y="673"/>
                    <a:pt x="1412" y="202"/>
                    <a:pt x="942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6" name="Google Shape;20076;p25"/>
            <p:cNvSpPr/>
            <p:nvPr/>
          </p:nvSpPr>
          <p:spPr>
            <a:xfrm>
              <a:off x="3587275" y="2473450"/>
              <a:ext cx="50450" cy="43725"/>
            </a:xfrm>
            <a:custGeom>
              <a:avLst/>
              <a:gdLst/>
              <a:ahLst/>
              <a:cxnLst/>
              <a:rect l="l" t="t" r="r" b="b"/>
              <a:pathLst>
                <a:path w="2018" h="1749" extrusionOk="0">
                  <a:moveTo>
                    <a:pt x="337" y="0"/>
                  </a:moveTo>
                  <a:cubicBezTo>
                    <a:pt x="68" y="202"/>
                    <a:pt x="1" y="605"/>
                    <a:pt x="270" y="942"/>
                  </a:cubicBezTo>
                  <a:cubicBezTo>
                    <a:pt x="539" y="1210"/>
                    <a:pt x="808" y="1479"/>
                    <a:pt x="1076" y="1748"/>
                  </a:cubicBezTo>
                  <a:cubicBezTo>
                    <a:pt x="1413" y="1681"/>
                    <a:pt x="2018" y="1681"/>
                    <a:pt x="1547" y="1076"/>
                  </a:cubicBezTo>
                  <a:cubicBezTo>
                    <a:pt x="1144" y="673"/>
                    <a:pt x="740" y="337"/>
                    <a:pt x="337" y="0"/>
                  </a:cubicBezTo>
                  <a:close/>
                </a:path>
              </a:pathLst>
            </a:custGeom>
            <a:solidFill>
              <a:srgbClr val="7099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7" name="Google Shape;20077;p25"/>
            <p:cNvSpPr/>
            <p:nvPr/>
          </p:nvSpPr>
          <p:spPr>
            <a:xfrm>
              <a:off x="3170475" y="2017975"/>
              <a:ext cx="43725" cy="43725"/>
            </a:xfrm>
            <a:custGeom>
              <a:avLst/>
              <a:gdLst/>
              <a:ahLst/>
              <a:cxnLst/>
              <a:rect l="l" t="t" r="r" b="b"/>
              <a:pathLst>
                <a:path w="1749" h="1749" extrusionOk="0">
                  <a:moveTo>
                    <a:pt x="269" y="1"/>
                  </a:moveTo>
                  <a:lnTo>
                    <a:pt x="0" y="135"/>
                  </a:lnTo>
                  <a:cubicBezTo>
                    <a:pt x="336" y="740"/>
                    <a:pt x="404" y="1547"/>
                    <a:pt x="1210" y="1748"/>
                  </a:cubicBezTo>
                  <a:lnTo>
                    <a:pt x="1412" y="1614"/>
                  </a:lnTo>
                  <a:cubicBezTo>
                    <a:pt x="1748" y="538"/>
                    <a:pt x="1210" y="68"/>
                    <a:pt x="269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8" name="Google Shape;20078;p25"/>
            <p:cNvSpPr/>
            <p:nvPr/>
          </p:nvSpPr>
          <p:spPr>
            <a:xfrm>
              <a:off x="3562075" y="2465050"/>
              <a:ext cx="33625" cy="31950"/>
            </a:xfrm>
            <a:custGeom>
              <a:avLst/>
              <a:gdLst/>
              <a:ahLst/>
              <a:cxnLst/>
              <a:rect l="l" t="t" r="r" b="b"/>
              <a:pathLst>
                <a:path w="1345" h="1278" extrusionOk="0">
                  <a:moveTo>
                    <a:pt x="0" y="0"/>
                  </a:moveTo>
                  <a:cubicBezTo>
                    <a:pt x="68" y="807"/>
                    <a:pt x="605" y="1143"/>
                    <a:pt x="1278" y="1278"/>
                  </a:cubicBezTo>
                  <a:cubicBezTo>
                    <a:pt x="1345" y="941"/>
                    <a:pt x="1345" y="605"/>
                    <a:pt x="1345" y="336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A4B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79" name="Google Shape;20079;p25"/>
            <p:cNvSpPr/>
            <p:nvPr/>
          </p:nvSpPr>
          <p:spPr>
            <a:xfrm>
              <a:off x="2614150" y="2290250"/>
              <a:ext cx="26925" cy="42050"/>
            </a:xfrm>
            <a:custGeom>
              <a:avLst/>
              <a:gdLst/>
              <a:ahLst/>
              <a:cxnLst/>
              <a:rect l="l" t="t" r="r" b="b"/>
              <a:pathLst>
                <a:path w="1077" h="1682" extrusionOk="0">
                  <a:moveTo>
                    <a:pt x="539" y="1"/>
                  </a:moveTo>
                  <a:lnTo>
                    <a:pt x="539" y="1"/>
                  </a:lnTo>
                  <a:cubicBezTo>
                    <a:pt x="135" y="740"/>
                    <a:pt x="1" y="1345"/>
                    <a:pt x="942" y="1681"/>
                  </a:cubicBezTo>
                  <a:cubicBezTo>
                    <a:pt x="942" y="1143"/>
                    <a:pt x="1077" y="538"/>
                    <a:pt x="539" y="1"/>
                  </a:cubicBezTo>
                  <a:close/>
                </a:path>
              </a:pathLst>
            </a:custGeom>
            <a:solidFill>
              <a:srgbClr val="ABC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0" name="Google Shape;20080;p25"/>
            <p:cNvSpPr/>
            <p:nvPr/>
          </p:nvSpPr>
          <p:spPr>
            <a:xfrm>
              <a:off x="2662900" y="2412950"/>
              <a:ext cx="25225" cy="50450"/>
            </a:xfrm>
            <a:custGeom>
              <a:avLst/>
              <a:gdLst/>
              <a:ahLst/>
              <a:cxnLst/>
              <a:rect l="l" t="t" r="r" b="b"/>
              <a:pathLst>
                <a:path w="1009" h="2018" extrusionOk="0">
                  <a:moveTo>
                    <a:pt x="202" y="0"/>
                  </a:moveTo>
                  <a:cubicBezTo>
                    <a:pt x="202" y="807"/>
                    <a:pt x="1" y="1681"/>
                    <a:pt x="1009" y="2017"/>
                  </a:cubicBezTo>
                  <a:cubicBezTo>
                    <a:pt x="942" y="1278"/>
                    <a:pt x="606" y="605"/>
                    <a:pt x="202" y="0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1" name="Google Shape;20081;p25"/>
            <p:cNvSpPr/>
            <p:nvPr/>
          </p:nvSpPr>
          <p:spPr>
            <a:xfrm>
              <a:off x="3259550" y="2169250"/>
              <a:ext cx="43725" cy="45400"/>
            </a:xfrm>
            <a:custGeom>
              <a:avLst/>
              <a:gdLst/>
              <a:ahLst/>
              <a:cxnLst/>
              <a:rect l="l" t="t" r="r" b="b"/>
              <a:pathLst>
                <a:path w="1749" h="1816" extrusionOk="0">
                  <a:moveTo>
                    <a:pt x="269" y="0"/>
                  </a:moveTo>
                  <a:lnTo>
                    <a:pt x="0" y="202"/>
                  </a:lnTo>
                  <a:cubicBezTo>
                    <a:pt x="202" y="874"/>
                    <a:pt x="605" y="1412"/>
                    <a:pt x="1211" y="1815"/>
                  </a:cubicBezTo>
                  <a:lnTo>
                    <a:pt x="1345" y="1681"/>
                  </a:lnTo>
                  <a:cubicBezTo>
                    <a:pt x="1748" y="672"/>
                    <a:pt x="1143" y="269"/>
                    <a:pt x="269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2" name="Google Shape;20082;p25"/>
            <p:cNvSpPr/>
            <p:nvPr/>
          </p:nvSpPr>
          <p:spPr>
            <a:xfrm>
              <a:off x="3241050" y="3060000"/>
              <a:ext cx="42050" cy="18175"/>
            </a:xfrm>
            <a:custGeom>
              <a:avLst/>
              <a:gdLst/>
              <a:ahLst/>
              <a:cxnLst/>
              <a:rect l="l" t="t" r="r" b="b"/>
              <a:pathLst>
                <a:path w="1682" h="727" extrusionOk="0">
                  <a:moveTo>
                    <a:pt x="1" y="1"/>
                  </a:moveTo>
                  <a:lnTo>
                    <a:pt x="1" y="404"/>
                  </a:lnTo>
                  <a:cubicBezTo>
                    <a:pt x="395" y="601"/>
                    <a:pt x="824" y="726"/>
                    <a:pt x="1237" y="726"/>
                  </a:cubicBezTo>
                  <a:cubicBezTo>
                    <a:pt x="1389" y="726"/>
                    <a:pt x="1537" y="709"/>
                    <a:pt x="1682" y="673"/>
                  </a:cubicBezTo>
                  <a:cubicBezTo>
                    <a:pt x="1211" y="270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B1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3" name="Google Shape;20083;p25"/>
            <p:cNvSpPr/>
            <p:nvPr/>
          </p:nvSpPr>
          <p:spPr>
            <a:xfrm>
              <a:off x="3130125" y="1955800"/>
              <a:ext cx="28600" cy="43725"/>
            </a:xfrm>
            <a:custGeom>
              <a:avLst/>
              <a:gdLst/>
              <a:ahLst/>
              <a:cxnLst/>
              <a:rect l="l" t="t" r="r" b="b"/>
              <a:pathLst>
                <a:path w="1144" h="1749" extrusionOk="0">
                  <a:moveTo>
                    <a:pt x="68" y="0"/>
                  </a:moveTo>
                  <a:cubicBezTo>
                    <a:pt x="1" y="135"/>
                    <a:pt x="1" y="202"/>
                    <a:pt x="1" y="269"/>
                  </a:cubicBezTo>
                  <a:cubicBezTo>
                    <a:pt x="135" y="874"/>
                    <a:pt x="404" y="1345"/>
                    <a:pt x="875" y="1748"/>
                  </a:cubicBezTo>
                  <a:cubicBezTo>
                    <a:pt x="1009" y="1614"/>
                    <a:pt x="1077" y="1412"/>
                    <a:pt x="1144" y="1210"/>
                  </a:cubicBezTo>
                  <a:cubicBezTo>
                    <a:pt x="1077" y="538"/>
                    <a:pt x="808" y="0"/>
                    <a:pt x="68" y="0"/>
                  </a:cubicBezTo>
                  <a:close/>
                </a:path>
              </a:pathLst>
            </a:custGeom>
            <a:solidFill>
              <a:srgbClr val="A8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4" name="Google Shape;20084;p25"/>
            <p:cNvSpPr/>
            <p:nvPr/>
          </p:nvSpPr>
          <p:spPr>
            <a:xfrm>
              <a:off x="3200725" y="2060000"/>
              <a:ext cx="30275" cy="42025"/>
            </a:xfrm>
            <a:custGeom>
              <a:avLst/>
              <a:gdLst/>
              <a:ahLst/>
              <a:cxnLst/>
              <a:rect l="l" t="t" r="r" b="b"/>
              <a:pathLst>
                <a:path w="1211" h="1681" extrusionOk="0">
                  <a:moveTo>
                    <a:pt x="135" y="0"/>
                  </a:moveTo>
                  <a:lnTo>
                    <a:pt x="0" y="67"/>
                  </a:lnTo>
                  <a:cubicBezTo>
                    <a:pt x="68" y="673"/>
                    <a:pt x="404" y="1278"/>
                    <a:pt x="874" y="1681"/>
                  </a:cubicBezTo>
                  <a:lnTo>
                    <a:pt x="1076" y="1412"/>
                  </a:lnTo>
                  <a:cubicBezTo>
                    <a:pt x="1211" y="605"/>
                    <a:pt x="1076" y="67"/>
                    <a:pt x="135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5" name="Google Shape;20085;p25"/>
            <p:cNvSpPr/>
            <p:nvPr/>
          </p:nvSpPr>
          <p:spPr>
            <a:xfrm>
              <a:off x="3151975" y="1991075"/>
              <a:ext cx="28600" cy="30300"/>
            </a:xfrm>
            <a:custGeom>
              <a:avLst/>
              <a:gdLst/>
              <a:ahLst/>
              <a:cxnLst/>
              <a:rect l="l" t="t" r="r" b="b"/>
              <a:pathLst>
                <a:path w="1144" h="1212" extrusionOk="0">
                  <a:moveTo>
                    <a:pt x="1" y="1"/>
                  </a:moveTo>
                  <a:cubicBezTo>
                    <a:pt x="1" y="68"/>
                    <a:pt x="1" y="203"/>
                    <a:pt x="1" y="337"/>
                  </a:cubicBezTo>
                  <a:cubicBezTo>
                    <a:pt x="135" y="740"/>
                    <a:pt x="270" y="1144"/>
                    <a:pt x="740" y="1211"/>
                  </a:cubicBezTo>
                  <a:lnTo>
                    <a:pt x="875" y="1144"/>
                  </a:lnTo>
                  <a:cubicBezTo>
                    <a:pt x="1144" y="337"/>
                    <a:pt x="875" y="1"/>
                    <a:pt x="1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6" name="Google Shape;20086;p25"/>
            <p:cNvSpPr/>
            <p:nvPr/>
          </p:nvSpPr>
          <p:spPr>
            <a:xfrm>
              <a:off x="3481400" y="3159175"/>
              <a:ext cx="35325" cy="16400"/>
            </a:xfrm>
            <a:custGeom>
              <a:avLst/>
              <a:gdLst/>
              <a:ahLst/>
              <a:cxnLst/>
              <a:rect l="l" t="t" r="r" b="b"/>
              <a:pathLst>
                <a:path w="1413" h="656" extrusionOk="0">
                  <a:moveTo>
                    <a:pt x="135" y="0"/>
                  </a:moveTo>
                  <a:cubicBezTo>
                    <a:pt x="0" y="68"/>
                    <a:pt x="0" y="269"/>
                    <a:pt x="68" y="404"/>
                  </a:cubicBezTo>
                  <a:cubicBezTo>
                    <a:pt x="236" y="606"/>
                    <a:pt x="437" y="656"/>
                    <a:pt x="648" y="656"/>
                  </a:cubicBezTo>
                  <a:cubicBezTo>
                    <a:pt x="858" y="656"/>
                    <a:pt x="1076" y="606"/>
                    <a:pt x="1278" y="606"/>
                  </a:cubicBezTo>
                  <a:lnTo>
                    <a:pt x="1412" y="337"/>
                  </a:lnTo>
                  <a:cubicBezTo>
                    <a:pt x="1076" y="0"/>
                    <a:pt x="606" y="0"/>
                    <a:pt x="135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7" name="Google Shape;20087;p25"/>
            <p:cNvSpPr/>
            <p:nvPr/>
          </p:nvSpPr>
          <p:spPr>
            <a:xfrm>
              <a:off x="3452825" y="3149100"/>
              <a:ext cx="31950" cy="17525"/>
            </a:xfrm>
            <a:custGeom>
              <a:avLst/>
              <a:gdLst/>
              <a:ahLst/>
              <a:cxnLst/>
              <a:rect l="l" t="t" r="r" b="b"/>
              <a:pathLst>
                <a:path w="1278" h="701" extrusionOk="0">
                  <a:moveTo>
                    <a:pt x="68" y="0"/>
                  </a:moveTo>
                  <a:lnTo>
                    <a:pt x="1" y="67"/>
                  </a:lnTo>
                  <a:cubicBezTo>
                    <a:pt x="111" y="544"/>
                    <a:pt x="301" y="701"/>
                    <a:pt x="539" y="701"/>
                  </a:cubicBezTo>
                  <a:cubicBezTo>
                    <a:pt x="736" y="701"/>
                    <a:pt x="967" y="593"/>
                    <a:pt x="1211" y="471"/>
                  </a:cubicBezTo>
                  <a:lnTo>
                    <a:pt x="1278" y="336"/>
                  </a:lnTo>
                  <a:cubicBezTo>
                    <a:pt x="1009" y="0"/>
                    <a:pt x="538" y="0"/>
                    <a:pt x="68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8" name="Google Shape;20088;p25"/>
            <p:cNvSpPr/>
            <p:nvPr/>
          </p:nvSpPr>
          <p:spPr>
            <a:xfrm>
              <a:off x="3318375" y="2244875"/>
              <a:ext cx="16825" cy="25225"/>
            </a:xfrm>
            <a:custGeom>
              <a:avLst/>
              <a:gdLst/>
              <a:ahLst/>
              <a:cxnLst/>
              <a:rect l="l" t="t" r="r" b="b"/>
              <a:pathLst>
                <a:path w="673" h="1009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337"/>
                    <a:pt x="135" y="807"/>
                    <a:pt x="538" y="1009"/>
                  </a:cubicBezTo>
                  <a:cubicBezTo>
                    <a:pt x="538" y="605"/>
                    <a:pt x="673" y="68"/>
                    <a:pt x="0" y="0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9" name="Google Shape;20089;p25"/>
            <p:cNvSpPr/>
            <p:nvPr/>
          </p:nvSpPr>
          <p:spPr>
            <a:xfrm>
              <a:off x="2849450" y="2723875"/>
              <a:ext cx="18525" cy="23550"/>
            </a:xfrm>
            <a:custGeom>
              <a:avLst/>
              <a:gdLst/>
              <a:ahLst/>
              <a:cxnLst/>
              <a:rect l="l" t="t" r="r" b="b"/>
              <a:pathLst>
                <a:path w="741" h="942" extrusionOk="0">
                  <a:moveTo>
                    <a:pt x="1" y="0"/>
                  </a:moveTo>
                  <a:cubicBezTo>
                    <a:pt x="1" y="269"/>
                    <a:pt x="1" y="605"/>
                    <a:pt x="1" y="942"/>
                  </a:cubicBezTo>
                  <a:lnTo>
                    <a:pt x="740" y="942"/>
                  </a:lnTo>
                  <a:cubicBezTo>
                    <a:pt x="606" y="538"/>
                    <a:pt x="337" y="202"/>
                    <a:pt x="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0" name="Google Shape;20090;p25"/>
            <p:cNvSpPr/>
            <p:nvPr/>
          </p:nvSpPr>
          <p:spPr>
            <a:xfrm>
              <a:off x="3229300" y="2110425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269" y="0"/>
                  </a:moveTo>
                  <a:lnTo>
                    <a:pt x="0" y="67"/>
                  </a:lnTo>
                  <a:cubicBezTo>
                    <a:pt x="68" y="403"/>
                    <a:pt x="135" y="740"/>
                    <a:pt x="471" y="874"/>
                  </a:cubicBezTo>
                  <a:lnTo>
                    <a:pt x="673" y="605"/>
                  </a:lnTo>
                  <a:cubicBezTo>
                    <a:pt x="740" y="336"/>
                    <a:pt x="538" y="67"/>
                    <a:pt x="269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1" name="Google Shape;20091;p25"/>
            <p:cNvSpPr/>
            <p:nvPr/>
          </p:nvSpPr>
          <p:spPr>
            <a:xfrm>
              <a:off x="3241050" y="2132275"/>
              <a:ext cx="15150" cy="20175"/>
            </a:xfrm>
            <a:custGeom>
              <a:avLst/>
              <a:gdLst/>
              <a:ahLst/>
              <a:cxnLst/>
              <a:rect l="l" t="t" r="r" b="b"/>
              <a:pathLst>
                <a:path w="606" h="807" extrusionOk="0">
                  <a:moveTo>
                    <a:pt x="1" y="0"/>
                  </a:moveTo>
                  <a:cubicBezTo>
                    <a:pt x="1" y="269"/>
                    <a:pt x="135" y="605"/>
                    <a:pt x="404" y="807"/>
                  </a:cubicBezTo>
                  <a:lnTo>
                    <a:pt x="606" y="672"/>
                  </a:lnTo>
                  <a:cubicBezTo>
                    <a:pt x="606" y="269"/>
                    <a:pt x="606" y="0"/>
                    <a:pt x="68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2" name="Google Shape;20092;p25"/>
            <p:cNvSpPr/>
            <p:nvPr/>
          </p:nvSpPr>
          <p:spPr>
            <a:xfrm>
              <a:off x="2815850" y="17910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68" y="1"/>
                  </a:moveTo>
                  <a:cubicBezTo>
                    <a:pt x="0" y="1"/>
                    <a:pt x="0" y="135"/>
                    <a:pt x="0" y="135"/>
                  </a:cubicBezTo>
                  <a:cubicBezTo>
                    <a:pt x="68" y="202"/>
                    <a:pt x="68" y="202"/>
                    <a:pt x="135" y="202"/>
                  </a:cubicBezTo>
                  <a:cubicBezTo>
                    <a:pt x="202" y="202"/>
                    <a:pt x="202" y="135"/>
                    <a:pt x="202" y="68"/>
                  </a:cubicBezTo>
                  <a:cubicBezTo>
                    <a:pt x="135" y="68"/>
                    <a:pt x="135" y="1"/>
                    <a:pt x="68" y="1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3" name="Google Shape;20093;p25"/>
            <p:cNvSpPr/>
            <p:nvPr/>
          </p:nvSpPr>
          <p:spPr>
            <a:xfrm>
              <a:off x="3249475" y="2150750"/>
              <a:ext cx="18500" cy="23550"/>
            </a:xfrm>
            <a:custGeom>
              <a:avLst/>
              <a:gdLst/>
              <a:ahLst/>
              <a:cxnLst/>
              <a:rect l="l" t="t" r="r" b="b"/>
              <a:pathLst>
                <a:path w="740" h="942" extrusionOk="0">
                  <a:moveTo>
                    <a:pt x="134" y="1"/>
                  </a:moveTo>
                  <a:lnTo>
                    <a:pt x="67" y="68"/>
                  </a:lnTo>
                  <a:cubicBezTo>
                    <a:pt x="0" y="404"/>
                    <a:pt x="134" y="740"/>
                    <a:pt x="403" y="942"/>
                  </a:cubicBezTo>
                  <a:lnTo>
                    <a:pt x="538" y="875"/>
                  </a:lnTo>
                  <a:cubicBezTo>
                    <a:pt x="740" y="404"/>
                    <a:pt x="740" y="68"/>
                    <a:pt x="134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4" name="Google Shape;20094;p25"/>
            <p:cNvSpPr/>
            <p:nvPr/>
          </p:nvSpPr>
          <p:spPr>
            <a:xfrm>
              <a:off x="2644425" y="2360850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135" y="0"/>
                  </a:moveTo>
                  <a:cubicBezTo>
                    <a:pt x="0" y="336"/>
                    <a:pt x="202" y="740"/>
                    <a:pt x="538" y="874"/>
                  </a:cubicBezTo>
                  <a:cubicBezTo>
                    <a:pt x="538" y="538"/>
                    <a:pt x="403" y="202"/>
                    <a:pt x="135" y="0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5" name="Google Shape;20095;p25"/>
            <p:cNvSpPr/>
            <p:nvPr/>
          </p:nvSpPr>
          <p:spPr>
            <a:xfrm>
              <a:off x="3101575" y="2979350"/>
              <a:ext cx="16825" cy="11775"/>
            </a:xfrm>
            <a:custGeom>
              <a:avLst/>
              <a:gdLst/>
              <a:ahLst/>
              <a:cxnLst/>
              <a:rect l="l" t="t" r="r" b="b"/>
              <a:pathLst>
                <a:path w="673" h="471" extrusionOk="0">
                  <a:moveTo>
                    <a:pt x="0" y="0"/>
                  </a:moveTo>
                  <a:lnTo>
                    <a:pt x="336" y="471"/>
                  </a:lnTo>
                  <a:lnTo>
                    <a:pt x="672" y="471"/>
                  </a:lnTo>
                  <a:cubicBezTo>
                    <a:pt x="538" y="134"/>
                    <a:pt x="269" y="0"/>
                    <a:pt x="0" y="0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6" name="Google Shape;20096;p25"/>
            <p:cNvSpPr/>
            <p:nvPr/>
          </p:nvSpPr>
          <p:spPr>
            <a:xfrm>
              <a:off x="3089800" y="2969250"/>
              <a:ext cx="11775" cy="8425"/>
            </a:xfrm>
            <a:custGeom>
              <a:avLst/>
              <a:gdLst/>
              <a:ahLst/>
              <a:cxnLst/>
              <a:rect l="l" t="t" r="r" b="b"/>
              <a:pathLst>
                <a:path w="471" h="337" extrusionOk="0">
                  <a:moveTo>
                    <a:pt x="0" y="1"/>
                  </a:moveTo>
                  <a:cubicBezTo>
                    <a:pt x="68" y="202"/>
                    <a:pt x="269" y="337"/>
                    <a:pt x="471" y="337"/>
                  </a:cubicBezTo>
                  <a:cubicBezTo>
                    <a:pt x="404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7" name="Google Shape;20097;p25"/>
            <p:cNvSpPr/>
            <p:nvPr/>
          </p:nvSpPr>
          <p:spPr>
            <a:xfrm>
              <a:off x="2909975" y="279615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0" y="0"/>
                  </a:moveTo>
                  <a:lnTo>
                    <a:pt x="336" y="471"/>
                  </a:lnTo>
                  <a:cubicBezTo>
                    <a:pt x="336" y="269"/>
                    <a:pt x="134" y="67"/>
                    <a:pt x="0" y="0"/>
                  </a:cubicBezTo>
                  <a:close/>
                </a:path>
              </a:pathLst>
            </a:custGeom>
            <a:solidFill>
              <a:srgbClr val="C7D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8" name="Google Shape;20098;p25"/>
            <p:cNvSpPr/>
            <p:nvPr/>
          </p:nvSpPr>
          <p:spPr>
            <a:xfrm>
              <a:off x="3509975" y="3167575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269" y="1"/>
                  </a:moveTo>
                  <a:lnTo>
                    <a:pt x="135" y="135"/>
                  </a:lnTo>
                  <a:cubicBezTo>
                    <a:pt x="68" y="135"/>
                    <a:pt x="68" y="202"/>
                    <a:pt x="0" y="270"/>
                  </a:cubicBezTo>
                  <a:cubicBezTo>
                    <a:pt x="0" y="337"/>
                    <a:pt x="68" y="404"/>
                    <a:pt x="135" y="538"/>
                  </a:cubicBezTo>
                  <a:lnTo>
                    <a:pt x="538" y="135"/>
                  </a:lnTo>
                  <a:cubicBezTo>
                    <a:pt x="471" y="68"/>
                    <a:pt x="336" y="1"/>
                    <a:pt x="269" y="1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9" name="Google Shape;20099;p25"/>
            <p:cNvSpPr/>
            <p:nvPr/>
          </p:nvSpPr>
          <p:spPr>
            <a:xfrm>
              <a:off x="2867950" y="27474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0" y="1"/>
                  </a:moveTo>
                  <a:lnTo>
                    <a:pt x="336" y="404"/>
                  </a:lnTo>
                  <a:cubicBezTo>
                    <a:pt x="336" y="202"/>
                    <a:pt x="202" y="68"/>
                    <a:pt x="0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0" name="Google Shape;20100;p25"/>
            <p:cNvSpPr/>
            <p:nvPr/>
          </p:nvSpPr>
          <p:spPr>
            <a:xfrm>
              <a:off x="2839375" y="2705375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0" y="1"/>
                  </a:moveTo>
                  <a:cubicBezTo>
                    <a:pt x="0" y="203"/>
                    <a:pt x="135" y="404"/>
                    <a:pt x="269" y="471"/>
                  </a:cubicBezTo>
                  <a:cubicBezTo>
                    <a:pt x="337" y="270"/>
                    <a:pt x="202" y="68"/>
                    <a:pt x="0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1" name="Google Shape;20101;p25"/>
            <p:cNvSpPr/>
            <p:nvPr/>
          </p:nvSpPr>
          <p:spPr>
            <a:xfrm>
              <a:off x="2688100" y="2463375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68" y="0"/>
                  </a:moveTo>
                  <a:cubicBezTo>
                    <a:pt x="68" y="134"/>
                    <a:pt x="1" y="336"/>
                    <a:pt x="1" y="471"/>
                  </a:cubicBezTo>
                  <a:lnTo>
                    <a:pt x="270" y="471"/>
                  </a:lnTo>
                  <a:cubicBezTo>
                    <a:pt x="270" y="269"/>
                    <a:pt x="203" y="67"/>
                    <a:pt x="68" y="0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2" name="Google Shape;20102;p25"/>
            <p:cNvSpPr/>
            <p:nvPr/>
          </p:nvSpPr>
          <p:spPr>
            <a:xfrm>
              <a:off x="3533500" y="2456650"/>
              <a:ext cx="11800" cy="6750"/>
            </a:xfrm>
            <a:custGeom>
              <a:avLst/>
              <a:gdLst/>
              <a:ahLst/>
              <a:cxnLst/>
              <a:rect l="l" t="t" r="r" b="b"/>
              <a:pathLst>
                <a:path w="472" h="270" extrusionOk="0">
                  <a:moveTo>
                    <a:pt x="1" y="0"/>
                  </a:moveTo>
                  <a:lnTo>
                    <a:pt x="471" y="269"/>
                  </a:ln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3" name="Google Shape;20103;p25"/>
            <p:cNvSpPr/>
            <p:nvPr/>
          </p:nvSpPr>
          <p:spPr>
            <a:xfrm>
              <a:off x="3493175" y="2414625"/>
              <a:ext cx="10100" cy="8750"/>
            </a:xfrm>
            <a:custGeom>
              <a:avLst/>
              <a:gdLst/>
              <a:ahLst/>
              <a:cxnLst/>
              <a:rect l="l" t="t" r="r" b="b"/>
              <a:pathLst>
                <a:path w="404" h="350" extrusionOk="0">
                  <a:moveTo>
                    <a:pt x="0" y="0"/>
                  </a:moveTo>
                  <a:cubicBezTo>
                    <a:pt x="0" y="175"/>
                    <a:pt x="151" y="350"/>
                    <a:pt x="323" y="350"/>
                  </a:cubicBezTo>
                  <a:cubicBezTo>
                    <a:pt x="349" y="350"/>
                    <a:pt x="376" y="346"/>
                    <a:pt x="403" y="337"/>
                  </a:cubicBezTo>
                  <a:cubicBezTo>
                    <a:pt x="336" y="202"/>
                    <a:pt x="202" y="68"/>
                    <a:pt x="0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4" name="Google Shape;20104;p25"/>
            <p:cNvSpPr/>
            <p:nvPr/>
          </p:nvSpPr>
          <p:spPr>
            <a:xfrm>
              <a:off x="3483075" y="24045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0"/>
                  </a:moveTo>
                  <a:cubicBezTo>
                    <a:pt x="1" y="202"/>
                    <a:pt x="202" y="403"/>
                    <a:pt x="404" y="403"/>
                  </a:cubicBezTo>
                  <a:cubicBezTo>
                    <a:pt x="337" y="202"/>
                    <a:pt x="202" y="67"/>
                    <a:pt x="1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5" name="Google Shape;20105;p25"/>
            <p:cNvSpPr/>
            <p:nvPr/>
          </p:nvSpPr>
          <p:spPr>
            <a:xfrm>
              <a:off x="2827600" y="1814600"/>
              <a:ext cx="4625" cy="5075"/>
            </a:xfrm>
            <a:custGeom>
              <a:avLst/>
              <a:gdLst/>
              <a:ahLst/>
              <a:cxnLst/>
              <a:rect l="l" t="t" r="r" b="b"/>
              <a:pathLst>
                <a:path w="185" h="203" extrusionOk="0">
                  <a:moveTo>
                    <a:pt x="135" y="1"/>
                  </a:moveTo>
                  <a:cubicBezTo>
                    <a:pt x="135" y="1"/>
                    <a:pt x="86" y="100"/>
                    <a:pt x="72" y="170"/>
                  </a:cubicBezTo>
                  <a:lnTo>
                    <a:pt x="72" y="170"/>
                  </a:lnTo>
                  <a:cubicBezTo>
                    <a:pt x="185" y="100"/>
                    <a:pt x="135" y="1"/>
                    <a:pt x="135" y="1"/>
                  </a:cubicBezTo>
                  <a:close/>
                  <a:moveTo>
                    <a:pt x="72" y="170"/>
                  </a:moveTo>
                  <a:cubicBezTo>
                    <a:pt x="53" y="182"/>
                    <a:pt x="30" y="193"/>
                    <a:pt x="1" y="203"/>
                  </a:cubicBezTo>
                  <a:lnTo>
                    <a:pt x="68" y="203"/>
                  </a:lnTo>
                  <a:cubicBezTo>
                    <a:pt x="68" y="193"/>
                    <a:pt x="69" y="182"/>
                    <a:pt x="72" y="170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6" name="Google Shape;20106;p25"/>
            <p:cNvSpPr/>
            <p:nvPr/>
          </p:nvSpPr>
          <p:spPr>
            <a:xfrm>
              <a:off x="3220900" y="2100325"/>
              <a:ext cx="13450" cy="11800"/>
            </a:xfrm>
            <a:custGeom>
              <a:avLst/>
              <a:gdLst/>
              <a:ahLst/>
              <a:cxnLst/>
              <a:rect l="l" t="t" r="r" b="b"/>
              <a:pathLst>
                <a:path w="538" h="472" extrusionOk="0">
                  <a:moveTo>
                    <a:pt x="135" y="1"/>
                  </a:moveTo>
                  <a:lnTo>
                    <a:pt x="67" y="68"/>
                  </a:lnTo>
                  <a:cubicBezTo>
                    <a:pt x="0" y="270"/>
                    <a:pt x="135" y="471"/>
                    <a:pt x="336" y="471"/>
                  </a:cubicBezTo>
                  <a:lnTo>
                    <a:pt x="471" y="471"/>
                  </a:lnTo>
                  <a:cubicBezTo>
                    <a:pt x="538" y="135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7" name="Google Shape;20107;p25"/>
            <p:cNvSpPr/>
            <p:nvPr/>
          </p:nvSpPr>
          <p:spPr>
            <a:xfrm>
              <a:off x="3116700" y="1545500"/>
              <a:ext cx="372050" cy="483800"/>
            </a:xfrm>
            <a:custGeom>
              <a:avLst/>
              <a:gdLst/>
              <a:ahLst/>
              <a:cxnLst/>
              <a:rect l="l" t="t" r="r" b="b"/>
              <a:pathLst>
                <a:path w="14882" h="19352" extrusionOk="0">
                  <a:moveTo>
                    <a:pt x="6721" y="0"/>
                  </a:moveTo>
                  <a:cubicBezTo>
                    <a:pt x="6311" y="0"/>
                    <a:pt x="6267" y="666"/>
                    <a:pt x="5983" y="950"/>
                  </a:cubicBezTo>
                  <a:cubicBezTo>
                    <a:pt x="5714" y="1353"/>
                    <a:pt x="5983" y="1891"/>
                    <a:pt x="5580" y="2227"/>
                  </a:cubicBezTo>
                  <a:cubicBezTo>
                    <a:pt x="4639" y="2967"/>
                    <a:pt x="4639" y="2967"/>
                    <a:pt x="4840" y="3908"/>
                  </a:cubicBezTo>
                  <a:cubicBezTo>
                    <a:pt x="4975" y="4378"/>
                    <a:pt x="5177" y="4916"/>
                    <a:pt x="4370" y="5252"/>
                  </a:cubicBezTo>
                  <a:cubicBezTo>
                    <a:pt x="4168" y="4177"/>
                    <a:pt x="4101" y="3101"/>
                    <a:pt x="2958" y="2698"/>
                  </a:cubicBezTo>
                  <a:cubicBezTo>
                    <a:pt x="2756" y="3101"/>
                    <a:pt x="2891" y="3572"/>
                    <a:pt x="2622" y="4042"/>
                  </a:cubicBezTo>
                  <a:cubicBezTo>
                    <a:pt x="2504" y="4218"/>
                    <a:pt x="2364" y="4269"/>
                    <a:pt x="2216" y="4269"/>
                  </a:cubicBezTo>
                  <a:cubicBezTo>
                    <a:pt x="2015" y="4269"/>
                    <a:pt x="1799" y="4176"/>
                    <a:pt x="1607" y="4176"/>
                  </a:cubicBezTo>
                  <a:cubicBezTo>
                    <a:pt x="1454" y="4176"/>
                    <a:pt x="1316" y="4235"/>
                    <a:pt x="1210" y="4446"/>
                  </a:cubicBezTo>
                  <a:cubicBezTo>
                    <a:pt x="1479" y="4782"/>
                    <a:pt x="1815" y="5118"/>
                    <a:pt x="2017" y="5521"/>
                  </a:cubicBezTo>
                  <a:cubicBezTo>
                    <a:pt x="2219" y="5790"/>
                    <a:pt x="2084" y="6059"/>
                    <a:pt x="1815" y="6193"/>
                  </a:cubicBezTo>
                  <a:cubicBezTo>
                    <a:pt x="1746" y="6228"/>
                    <a:pt x="1690" y="6243"/>
                    <a:pt x="1645" y="6243"/>
                  </a:cubicBezTo>
                  <a:cubicBezTo>
                    <a:pt x="1429" y="6243"/>
                    <a:pt x="1456" y="5901"/>
                    <a:pt x="1345" y="5790"/>
                  </a:cubicBezTo>
                  <a:cubicBezTo>
                    <a:pt x="1277" y="5656"/>
                    <a:pt x="1210" y="5588"/>
                    <a:pt x="1008" y="5319"/>
                  </a:cubicBezTo>
                  <a:cubicBezTo>
                    <a:pt x="887" y="5198"/>
                    <a:pt x="742" y="5102"/>
                    <a:pt x="602" y="5102"/>
                  </a:cubicBezTo>
                  <a:cubicBezTo>
                    <a:pt x="508" y="5102"/>
                    <a:pt x="417" y="5145"/>
                    <a:pt x="336" y="5252"/>
                  </a:cubicBezTo>
                  <a:cubicBezTo>
                    <a:pt x="0" y="5790"/>
                    <a:pt x="202" y="6462"/>
                    <a:pt x="807" y="6799"/>
                  </a:cubicBezTo>
                  <a:cubicBezTo>
                    <a:pt x="1076" y="7000"/>
                    <a:pt x="1748" y="6933"/>
                    <a:pt x="1950" y="7471"/>
                  </a:cubicBezTo>
                  <a:cubicBezTo>
                    <a:pt x="1896" y="7596"/>
                    <a:pt x="1799" y="7631"/>
                    <a:pt x="1686" y="7631"/>
                  </a:cubicBezTo>
                  <a:cubicBezTo>
                    <a:pt x="1546" y="7631"/>
                    <a:pt x="1381" y="7577"/>
                    <a:pt x="1242" y="7577"/>
                  </a:cubicBezTo>
                  <a:cubicBezTo>
                    <a:pt x="1072" y="7577"/>
                    <a:pt x="941" y="7657"/>
                    <a:pt x="941" y="8009"/>
                  </a:cubicBezTo>
                  <a:cubicBezTo>
                    <a:pt x="1106" y="8146"/>
                    <a:pt x="1305" y="8171"/>
                    <a:pt x="1514" y="8171"/>
                  </a:cubicBezTo>
                  <a:cubicBezTo>
                    <a:pt x="1634" y="8171"/>
                    <a:pt x="1758" y="8163"/>
                    <a:pt x="1882" y="8163"/>
                  </a:cubicBezTo>
                  <a:cubicBezTo>
                    <a:pt x="2068" y="8163"/>
                    <a:pt x="2253" y="8182"/>
                    <a:pt x="2420" y="8278"/>
                  </a:cubicBezTo>
                  <a:cubicBezTo>
                    <a:pt x="2996" y="8749"/>
                    <a:pt x="3694" y="9016"/>
                    <a:pt x="4420" y="9016"/>
                  </a:cubicBezTo>
                  <a:cubicBezTo>
                    <a:pt x="4626" y="9016"/>
                    <a:pt x="4834" y="8994"/>
                    <a:pt x="5042" y="8950"/>
                  </a:cubicBezTo>
                  <a:cubicBezTo>
                    <a:pt x="5156" y="8924"/>
                    <a:pt x="5264" y="8911"/>
                    <a:pt x="5365" y="8911"/>
                  </a:cubicBezTo>
                  <a:cubicBezTo>
                    <a:pt x="6041" y="8911"/>
                    <a:pt x="6410" y="9475"/>
                    <a:pt x="6118" y="10294"/>
                  </a:cubicBezTo>
                  <a:cubicBezTo>
                    <a:pt x="5782" y="11370"/>
                    <a:pt x="6521" y="11572"/>
                    <a:pt x="7193" y="11975"/>
                  </a:cubicBezTo>
                  <a:cubicBezTo>
                    <a:pt x="8000" y="10631"/>
                    <a:pt x="6656" y="9219"/>
                    <a:pt x="7597" y="8009"/>
                  </a:cubicBezTo>
                  <a:lnTo>
                    <a:pt x="7597" y="8009"/>
                  </a:lnTo>
                  <a:cubicBezTo>
                    <a:pt x="8471" y="8681"/>
                    <a:pt x="8807" y="9757"/>
                    <a:pt x="8538" y="10832"/>
                  </a:cubicBezTo>
                  <a:cubicBezTo>
                    <a:pt x="8336" y="11773"/>
                    <a:pt x="7798" y="12513"/>
                    <a:pt x="9143" y="12983"/>
                  </a:cubicBezTo>
                  <a:cubicBezTo>
                    <a:pt x="9210" y="12983"/>
                    <a:pt x="9277" y="13320"/>
                    <a:pt x="9277" y="13320"/>
                  </a:cubicBezTo>
                  <a:cubicBezTo>
                    <a:pt x="8269" y="13857"/>
                    <a:pt x="9210" y="15000"/>
                    <a:pt x="8672" y="15538"/>
                  </a:cubicBezTo>
                  <a:cubicBezTo>
                    <a:pt x="8135" y="16009"/>
                    <a:pt x="8202" y="16748"/>
                    <a:pt x="8202" y="17421"/>
                  </a:cubicBezTo>
                  <a:lnTo>
                    <a:pt x="8135" y="17488"/>
                  </a:lnTo>
                  <a:cubicBezTo>
                    <a:pt x="8164" y="17606"/>
                    <a:pt x="8246" y="17643"/>
                    <a:pt x="8351" y="17643"/>
                  </a:cubicBezTo>
                  <a:cubicBezTo>
                    <a:pt x="8526" y="17643"/>
                    <a:pt x="8766" y="17541"/>
                    <a:pt x="8939" y="17541"/>
                  </a:cubicBezTo>
                  <a:cubicBezTo>
                    <a:pt x="9133" y="17541"/>
                    <a:pt x="9243" y="17671"/>
                    <a:pt x="9076" y="18227"/>
                  </a:cubicBezTo>
                  <a:cubicBezTo>
                    <a:pt x="8863" y="19079"/>
                    <a:pt x="9063" y="19284"/>
                    <a:pt x="9402" y="19284"/>
                  </a:cubicBezTo>
                  <a:cubicBezTo>
                    <a:pt x="9716" y="19284"/>
                    <a:pt x="10148" y="19109"/>
                    <a:pt x="10483" y="19109"/>
                  </a:cubicBezTo>
                  <a:cubicBezTo>
                    <a:pt x="10585" y="19109"/>
                    <a:pt x="10679" y="19125"/>
                    <a:pt x="10756" y="19168"/>
                  </a:cubicBezTo>
                  <a:cubicBezTo>
                    <a:pt x="10941" y="19291"/>
                    <a:pt x="11125" y="19352"/>
                    <a:pt x="11292" y="19352"/>
                  </a:cubicBezTo>
                  <a:cubicBezTo>
                    <a:pt x="11674" y="19352"/>
                    <a:pt x="11967" y="19037"/>
                    <a:pt x="11967" y="18429"/>
                  </a:cubicBezTo>
                  <a:cubicBezTo>
                    <a:pt x="11967" y="18295"/>
                    <a:pt x="11563" y="17891"/>
                    <a:pt x="12101" y="17891"/>
                  </a:cubicBezTo>
                  <a:cubicBezTo>
                    <a:pt x="13916" y="17824"/>
                    <a:pt x="13782" y="16345"/>
                    <a:pt x="13647" y="15269"/>
                  </a:cubicBezTo>
                  <a:cubicBezTo>
                    <a:pt x="13513" y="14194"/>
                    <a:pt x="13715" y="13051"/>
                    <a:pt x="14252" y="12110"/>
                  </a:cubicBezTo>
                  <a:lnTo>
                    <a:pt x="14252" y="11841"/>
                  </a:lnTo>
                  <a:cubicBezTo>
                    <a:pt x="14445" y="11328"/>
                    <a:pt x="14881" y="10693"/>
                    <a:pt x="13932" y="10693"/>
                  </a:cubicBezTo>
                  <a:cubicBezTo>
                    <a:pt x="13885" y="10693"/>
                    <a:pt x="13835" y="10695"/>
                    <a:pt x="13782" y="10698"/>
                  </a:cubicBezTo>
                  <a:cubicBezTo>
                    <a:pt x="13738" y="10701"/>
                    <a:pt x="13694" y="10702"/>
                    <a:pt x="13651" y="10702"/>
                  </a:cubicBezTo>
                  <a:cubicBezTo>
                    <a:pt x="12773" y="10702"/>
                    <a:pt x="12101" y="10071"/>
                    <a:pt x="12101" y="9622"/>
                  </a:cubicBezTo>
                  <a:cubicBezTo>
                    <a:pt x="12236" y="8614"/>
                    <a:pt x="11294" y="8681"/>
                    <a:pt x="11025" y="8210"/>
                  </a:cubicBezTo>
                  <a:cubicBezTo>
                    <a:pt x="10970" y="8182"/>
                    <a:pt x="10902" y="8166"/>
                    <a:pt x="10833" y="8166"/>
                  </a:cubicBezTo>
                  <a:cubicBezTo>
                    <a:pt x="10735" y="8166"/>
                    <a:pt x="10634" y="8199"/>
                    <a:pt x="10555" y="8278"/>
                  </a:cubicBezTo>
                  <a:cubicBezTo>
                    <a:pt x="10488" y="8345"/>
                    <a:pt x="10420" y="8479"/>
                    <a:pt x="10420" y="8614"/>
                  </a:cubicBezTo>
                  <a:cubicBezTo>
                    <a:pt x="10400" y="8794"/>
                    <a:pt x="10380" y="8855"/>
                    <a:pt x="10360" y="8855"/>
                  </a:cubicBezTo>
                  <a:cubicBezTo>
                    <a:pt x="10319" y="8855"/>
                    <a:pt x="10277" y="8597"/>
                    <a:pt x="10236" y="8597"/>
                  </a:cubicBezTo>
                  <a:cubicBezTo>
                    <a:pt x="10230" y="8597"/>
                    <a:pt x="10224" y="8602"/>
                    <a:pt x="10219" y="8614"/>
                  </a:cubicBezTo>
                  <a:cubicBezTo>
                    <a:pt x="10163" y="8586"/>
                    <a:pt x="10107" y="8570"/>
                    <a:pt x="10056" y="8570"/>
                  </a:cubicBezTo>
                  <a:cubicBezTo>
                    <a:pt x="9984" y="8570"/>
                    <a:pt x="9922" y="8602"/>
                    <a:pt x="9883" y="8681"/>
                  </a:cubicBezTo>
                  <a:cubicBezTo>
                    <a:pt x="9883" y="8681"/>
                    <a:pt x="9748" y="8546"/>
                    <a:pt x="9748" y="8546"/>
                  </a:cubicBezTo>
                  <a:lnTo>
                    <a:pt x="9883" y="8546"/>
                  </a:lnTo>
                  <a:cubicBezTo>
                    <a:pt x="10017" y="8412"/>
                    <a:pt x="10286" y="8479"/>
                    <a:pt x="10488" y="8278"/>
                  </a:cubicBezTo>
                  <a:cubicBezTo>
                    <a:pt x="10581" y="8184"/>
                    <a:pt x="10675" y="8058"/>
                    <a:pt x="10814" y="8058"/>
                  </a:cubicBezTo>
                  <a:cubicBezTo>
                    <a:pt x="10874" y="8058"/>
                    <a:pt x="10944" y="8082"/>
                    <a:pt x="11025" y="8143"/>
                  </a:cubicBezTo>
                  <a:cubicBezTo>
                    <a:pt x="11362" y="8009"/>
                    <a:pt x="11832" y="7740"/>
                    <a:pt x="11698" y="7336"/>
                  </a:cubicBezTo>
                  <a:cubicBezTo>
                    <a:pt x="11294" y="6530"/>
                    <a:pt x="10958" y="5454"/>
                    <a:pt x="10286" y="5185"/>
                  </a:cubicBezTo>
                  <a:cubicBezTo>
                    <a:pt x="9076" y="4580"/>
                    <a:pt x="8135" y="3437"/>
                    <a:pt x="7798" y="2093"/>
                  </a:cubicBezTo>
                  <a:cubicBezTo>
                    <a:pt x="7260" y="2152"/>
                    <a:pt x="7467" y="3010"/>
                    <a:pt x="6904" y="3010"/>
                  </a:cubicBezTo>
                  <a:cubicBezTo>
                    <a:pt x="6834" y="3010"/>
                    <a:pt x="6752" y="2996"/>
                    <a:pt x="6656" y="2967"/>
                  </a:cubicBezTo>
                  <a:cubicBezTo>
                    <a:pt x="6521" y="2361"/>
                    <a:pt x="6588" y="1756"/>
                    <a:pt x="6925" y="1286"/>
                  </a:cubicBezTo>
                  <a:cubicBezTo>
                    <a:pt x="7193" y="950"/>
                    <a:pt x="7597" y="345"/>
                    <a:pt x="6992" y="76"/>
                  </a:cubicBezTo>
                  <a:cubicBezTo>
                    <a:pt x="6886" y="23"/>
                    <a:pt x="6798" y="0"/>
                    <a:pt x="6721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8" name="Google Shape;20108;p25"/>
            <p:cNvSpPr/>
            <p:nvPr/>
          </p:nvSpPr>
          <p:spPr>
            <a:xfrm>
              <a:off x="3434400" y="1639825"/>
              <a:ext cx="157950" cy="331125"/>
            </a:xfrm>
            <a:custGeom>
              <a:avLst/>
              <a:gdLst/>
              <a:ahLst/>
              <a:cxnLst/>
              <a:rect l="l" t="t" r="r" b="b"/>
              <a:pathLst>
                <a:path w="6318" h="13245" extrusionOk="0">
                  <a:moveTo>
                    <a:pt x="6183" y="0"/>
                  </a:moveTo>
                  <a:cubicBezTo>
                    <a:pt x="5175" y="67"/>
                    <a:pt x="4166" y="538"/>
                    <a:pt x="3494" y="1345"/>
                  </a:cubicBezTo>
                  <a:cubicBezTo>
                    <a:pt x="3203" y="1635"/>
                    <a:pt x="2948" y="2170"/>
                    <a:pt x="2526" y="2170"/>
                  </a:cubicBezTo>
                  <a:cubicBezTo>
                    <a:pt x="2362" y="2170"/>
                    <a:pt x="2173" y="2089"/>
                    <a:pt x="1948" y="1883"/>
                  </a:cubicBezTo>
                  <a:cubicBezTo>
                    <a:pt x="1879" y="1831"/>
                    <a:pt x="1823" y="1810"/>
                    <a:pt x="1776" y="1810"/>
                  </a:cubicBezTo>
                  <a:cubicBezTo>
                    <a:pt x="1640" y="1810"/>
                    <a:pt x="1577" y="1984"/>
                    <a:pt x="1477" y="2084"/>
                  </a:cubicBezTo>
                  <a:cubicBezTo>
                    <a:pt x="939" y="2824"/>
                    <a:pt x="200" y="3563"/>
                    <a:pt x="1679" y="4034"/>
                  </a:cubicBezTo>
                  <a:cubicBezTo>
                    <a:pt x="1880" y="4168"/>
                    <a:pt x="1948" y="4370"/>
                    <a:pt x="1813" y="4572"/>
                  </a:cubicBezTo>
                  <a:cubicBezTo>
                    <a:pt x="1679" y="4706"/>
                    <a:pt x="1477" y="4841"/>
                    <a:pt x="1343" y="4841"/>
                  </a:cubicBezTo>
                  <a:cubicBezTo>
                    <a:pt x="1066" y="4772"/>
                    <a:pt x="754" y="4613"/>
                    <a:pt x="507" y="4613"/>
                  </a:cubicBezTo>
                  <a:cubicBezTo>
                    <a:pt x="273" y="4613"/>
                    <a:pt x="98" y="4754"/>
                    <a:pt x="65" y="5244"/>
                  </a:cubicBezTo>
                  <a:cubicBezTo>
                    <a:pt x="1" y="5730"/>
                    <a:pt x="201" y="5841"/>
                    <a:pt x="456" y="5841"/>
                  </a:cubicBezTo>
                  <a:cubicBezTo>
                    <a:pt x="672" y="5841"/>
                    <a:pt x="928" y="5761"/>
                    <a:pt x="1095" y="5761"/>
                  </a:cubicBezTo>
                  <a:cubicBezTo>
                    <a:pt x="1140" y="5761"/>
                    <a:pt x="1179" y="5767"/>
                    <a:pt x="1208" y="5782"/>
                  </a:cubicBezTo>
                  <a:cubicBezTo>
                    <a:pt x="1477" y="5984"/>
                    <a:pt x="1880" y="6051"/>
                    <a:pt x="2082" y="6320"/>
                  </a:cubicBezTo>
                  <a:cubicBezTo>
                    <a:pt x="2486" y="6992"/>
                    <a:pt x="2687" y="7731"/>
                    <a:pt x="1612" y="8000"/>
                  </a:cubicBezTo>
                  <a:cubicBezTo>
                    <a:pt x="1477" y="8807"/>
                    <a:pt x="1275" y="9681"/>
                    <a:pt x="1141" y="10488"/>
                  </a:cubicBezTo>
                  <a:cubicBezTo>
                    <a:pt x="1074" y="11631"/>
                    <a:pt x="1544" y="12639"/>
                    <a:pt x="2486" y="13244"/>
                  </a:cubicBezTo>
                  <a:cubicBezTo>
                    <a:pt x="3225" y="12908"/>
                    <a:pt x="3830" y="12236"/>
                    <a:pt x="4166" y="11496"/>
                  </a:cubicBezTo>
                  <a:lnTo>
                    <a:pt x="4166" y="11496"/>
                  </a:lnTo>
                  <a:cubicBezTo>
                    <a:pt x="4099" y="12101"/>
                    <a:pt x="3696" y="12975"/>
                    <a:pt x="5107" y="12975"/>
                  </a:cubicBezTo>
                  <a:cubicBezTo>
                    <a:pt x="6318" y="12101"/>
                    <a:pt x="5511" y="11026"/>
                    <a:pt x="5578" y="10017"/>
                  </a:cubicBezTo>
                  <a:cubicBezTo>
                    <a:pt x="5578" y="9816"/>
                    <a:pt x="5511" y="9681"/>
                    <a:pt x="5444" y="9479"/>
                  </a:cubicBezTo>
                  <a:cubicBezTo>
                    <a:pt x="5309" y="9076"/>
                    <a:pt x="5242" y="8605"/>
                    <a:pt x="5242" y="8202"/>
                  </a:cubicBezTo>
                  <a:lnTo>
                    <a:pt x="5242" y="7933"/>
                  </a:lnTo>
                  <a:cubicBezTo>
                    <a:pt x="5175" y="7463"/>
                    <a:pt x="4839" y="6790"/>
                    <a:pt x="5040" y="6656"/>
                  </a:cubicBezTo>
                  <a:cubicBezTo>
                    <a:pt x="5847" y="5849"/>
                    <a:pt x="5107" y="5378"/>
                    <a:pt x="4839" y="4706"/>
                  </a:cubicBezTo>
                  <a:cubicBezTo>
                    <a:pt x="4724" y="4421"/>
                    <a:pt x="4659" y="3990"/>
                    <a:pt x="4312" y="3990"/>
                  </a:cubicBezTo>
                  <a:cubicBezTo>
                    <a:pt x="4251" y="3990"/>
                    <a:pt x="4180" y="4004"/>
                    <a:pt x="4099" y="4034"/>
                  </a:cubicBezTo>
                  <a:cubicBezTo>
                    <a:pt x="3494" y="4303"/>
                    <a:pt x="3023" y="4773"/>
                    <a:pt x="3628" y="5513"/>
                  </a:cubicBezTo>
                  <a:cubicBezTo>
                    <a:pt x="3763" y="5849"/>
                    <a:pt x="3830" y="6118"/>
                    <a:pt x="3965" y="6454"/>
                  </a:cubicBezTo>
                  <a:cubicBezTo>
                    <a:pt x="3965" y="6656"/>
                    <a:pt x="3830" y="6858"/>
                    <a:pt x="3696" y="6925"/>
                  </a:cubicBezTo>
                  <a:cubicBezTo>
                    <a:pt x="3642" y="6943"/>
                    <a:pt x="3588" y="6951"/>
                    <a:pt x="3535" y="6951"/>
                  </a:cubicBezTo>
                  <a:cubicBezTo>
                    <a:pt x="3391" y="6951"/>
                    <a:pt x="3256" y="6889"/>
                    <a:pt x="3158" y="6790"/>
                  </a:cubicBezTo>
                  <a:cubicBezTo>
                    <a:pt x="2217" y="5849"/>
                    <a:pt x="2351" y="3496"/>
                    <a:pt x="3292" y="2488"/>
                  </a:cubicBezTo>
                  <a:cubicBezTo>
                    <a:pt x="3494" y="2266"/>
                    <a:pt x="3701" y="2201"/>
                    <a:pt x="3909" y="2201"/>
                  </a:cubicBezTo>
                  <a:cubicBezTo>
                    <a:pt x="4201" y="2201"/>
                    <a:pt x="4494" y="2329"/>
                    <a:pt x="4774" y="2329"/>
                  </a:cubicBezTo>
                  <a:cubicBezTo>
                    <a:pt x="4960" y="2329"/>
                    <a:pt x="5140" y="2273"/>
                    <a:pt x="5309" y="2084"/>
                  </a:cubicBezTo>
                  <a:cubicBezTo>
                    <a:pt x="4032" y="874"/>
                    <a:pt x="5712" y="673"/>
                    <a:pt x="6183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9" name="Google Shape;20109;p25"/>
            <p:cNvSpPr/>
            <p:nvPr/>
          </p:nvSpPr>
          <p:spPr>
            <a:xfrm>
              <a:off x="3390650" y="1424700"/>
              <a:ext cx="235325" cy="280700"/>
            </a:xfrm>
            <a:custGeom>
              <a:avLst/>
              <a:gdLst/>
              <a:ahLst/>
              <a:cxnLst/>
              <a:rect l="l" t="t" r="r" b="b"/>
              <a:pathLst>
                <a:path w="9413" h="11228" extrusionOk="0">
                  <a:moveTo>
                    <a:pt x="4572" y="0"/>
                  </a:moveTo>
                  <a:cubicBezTo>
                    <a:pt x="4370" y="538"/>
                    <a:pt x="3563" y="336"/>
                    <a:pt x="3362" y="874"/>
                  </a:cubicBezTo>
                  <a:lnTo>
                    <a:pt x="3294" y="874"/>
                  </a:lnTo>
                  <a:cubicBezTo>
                    <a:pt x="2910" y="1204"/>
                    <a:pt x="2839" y="1938"/>
                    <a:pt x="2239" y="1938"/>
                  </a:cubicBezTo>
                  <a:cubicBezTo>
                    <a:pt x="2105" y="1938"/>
                    <a:pt x="1944" y="1901"/>
                    <a:pt x="1748" y="1815"/>
                  </a:cubicBezTo>
                  <a:cubicBezTo>
                    <a:pt x="1680" y="1790"/>
                    <a:pt x="1617" y="1778"/>
                    <a:pt x="1558" y="1778"/>
                  </a:cubicBezTo>
                  <a:cubicBezTo>
                    <a:pt x="1145" y="1778"/>
                    <a:pt x="924" y="2337"/>
                    <a:pt x="807" y="2689"/>
                  </a:cubicBezTo>
                  <a:cubicBezTo>
                    <a:pt x="672" y="3361"/>
                    <a:pt x="605" y="3967"/>
                    <a:pt x="538" y="4639"/>
                  </a:cubicBezTo>
                  <a:cubicBezTo>
                    <a:pt x="1479" y="4504"/>
                    <a:pt x="1143" y="3496"/>
                    <a:pt x="1681" y="3294"/>
                  </a:cubicBezTo>
                  <a:lnTo>
                    <a:pt x="1748" y="3160"/>
                  </a:lnTo>
                  <a:lnTo>
                    <a:pt x="1748" y="3294"/>
                  </a:lnTo>
                  <a:cubicBezTo>
                    <a:pt x="2017" y="4370"/>
                    <a:pt x="1278" y="5446"/>
                    <a:pt x="1748" y="6521"/>
                  </a:cubicBezTo>
                  <a:cubicBezTo>
                    <a:pt x="1950" y="6992"/>
                    <a:pt x="2017" y="7462"/>
                    <a:pt x="1950" y="7933"/>
                  </a:cubicBezTo>
                  <a:cubicBezTo>
                    <a:pt x="1614" y="7261"/>
                    <a:pt x="1950" y="6857"/>
                    <a:pt x="1681" y="6521"/>
                  </a:cubicBezTo>
                  <a:lnTo>
                    <a:pt x="1681" y="6521"/>
                  </a:lnTo>
                  <a:cubicBezTo>
                    <a:pt x="336" y="6857"/>
                    <a:pt x="0" y="7395"/>
                    <a:pt x="538" y="8336"/>
                  </a:cubicBezTo>
                  <a:cubicBezTo>
                    <a:pt x="1143" y="9210"/>
                    <a:pt x="1681" y="10017"/>
                    <a:pt x="1076" y="11227"/>
                  </a:cubicBezTo>
                  <a:cubicBezTo>
                    <a:pt x="1815" y="11025"/>
                    <a:pt x="2219" y="10420"/>
                    <a:pt x="2219" y="10151"/>
                  </a:cubicBezTo>
                  <a:cubicBezTo>
                    <a:pt x="2052" y="8872"/>
                    <a:pt x="2713" y="8651"/>
                    <a:pt x="3518" y="8651"/>
                  </a:cubicBezTo>
                  <a:cubicBezTo>
                    <a:pt x="3686" y="8651"/>
                    <a:pt x="3860" y="8661"/>
                    <a:pt x="4034" y="8672"/>
                  </a:cubicBezTo>
                  <a:cubicBezTo>
                    <a:pt x="4077" y="8675"/>
                    <a:pt x="4118" y="8677"/>
                    <a:pt x="4158" y="8677"/>
                  </a:cubicBezTo>
                  <a:cubicBezTo>
                    <a:pt x="5053" y="8677"/>
                    <a:pt x="5171" y="7972"/>
                    <a:pt x="5042" y="7328"/>
                  </a:cubicBezTo>
                  <a:cubicBezTo>
                    <a:pt x="4975" y="7059"/>
                    <a:pt x="4908" y="6454"/>
                    <a:pt x="4437" y="6252"/>
                  </a:cubicBezTo>
                  <a:cubicBezTo>
                    <a:pt x="3698" y="6588"/>
                    <a:pt x="4236" y="7462"/>
                    <a:pt x="3698" y="8135"/>
                  </a:cubicBezTo>
                  <a:cubicBezTo>
                    <a:pt x="3429" y="7395"/>
                    <a:pt x="3025" y="6790"/>
                    <a:pt x="2555" y="6185"/>
                  </a:cubicBezTo>
                  <a:cubicBezTo>
                    <a:pt x="2084" y="5647"/>
                    <a:pt x="2017" y="4908"/>
                    <a:pt x="2488" y="4370"/>
                  </a:cubicBezTo>
                  <a:cubicBezTo>
                    <a:pt x="2824" y="3967"/>
                    <a:pt x="3160" y="3563"/>
                    <a:pt x="3093" y="2958"/>
                  </a:cubicBezTo>
                  <a:cubicBezTo>
                    <a:pt x="2958" y="2353"/>
                    <a:pt x="3496" y="1950"/>
                    <a:pt x="4034" y="1815"/>
                  </a:cubicBezTo>
                  <a:cubicBezTo>
                    <a:pt x="4098" y="1799"/>
                    <a:pt x="4158" y="1792"/>
                    <a:pt x="4215" y="1792"/>
                  </a:cubicBezTo>
                  <a:cubicBezTo>
                    <a:pt x="4636" y="1792"/>
                    <a:pt x="4873" y="2199"/>
                    <a:pt x="5109" y="2555"/>
                  </a:cubicBezTo>
                  <a:cubicBezTo>
                    <a:pt x="5244" y="2689"/>
                    <a:pt x="5244" y="2891"/>
                    <a:pt x="5378" y="3093"/>
                  </a:cubicBezTo>
                  <a:cubicBezTo>
                    <a:pt x="6589" y="4639"/>
                    <a:pt x="7328" y="6454"/>
                    <a:pt x="9009" y="7664"/>
                  </a:cubicBezTo>
                  <a:cubicBezTo>
                    <a:pt x="9412" y="6925"/>
                    <a:pt x="8874" y="6454"/>
                    <a:pt x="8605" y="5849"/>
                  </a:cubicBezTo>
                  <a:cubicBezTo>
                    <a:pt x="8135" y="4840"/>
                    <a:pt x="7328" y="4101"/>
                    <a:pt x="6790" y="3093"/>
                  </a:cubicBezTo>
                  <a:cubicBezTo>
                    <a:pt x="6051" y="2084"/>
                    <a:pt x="6051" y="471"/>
                    <a:pt x="4572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0" name="Google Shape;20110;p25"/>
            <p:cNvSpPr/>
            <p:nvPr/>
          </p:nvSpPr>
          <p:spPr>
            <a:xfrm>
              <a:off x="3560400" y="1784850"/>
              <a:ext cx="154650" cy="326650"/>
            </a:xfrm>
            <a:custGeom>
              <a:avLst/>
              <a:gdLst/>
              <a:ahLst/>
              <a:cxnLst/>
              <a:rect l="l" t="t" r="r" b="b"/>
              <a:pathLst>
                <a:path w="6186" h="13066" extrusionOk="0">
                  <a:moveTo>
                    <a:pt x="1729" y="0"/>
                  </a:moveTo>
                  <a:cubicBezTo>
                    <a:pt x="1497" y="0"/>
                    <a:pt x="1247" y="195"/>
                    <a:pt x="941" y="653"/>
                  </a:cubicBezTo>
                  <a:cubicBezTo>
                    <a:pt x="672" y="1124"/>
                    <a:pt x="672" y="1796"/>
                    <a:pt x="135" y="2199"/>
                  </a:cubicBezTo>
                  <a:cubicBezTo>
                    <a:pt x="0" y="2670"/>
                    <a:pt x="0" y="3275"/>
                    <a:pt x="135" y="3813"/>
                  </a:cubicBezTo>
                  <a:cubicBezTo>
                    <a:pt x="697" y="4528"/>
                    <a:pt x="1104" y="5477"/>
                    <a:pt x="2005" y="5477"/>
                  </a:cubicBezTo>
                  <a:cubicBezTo>
                    <a:pt x="2289" y="5477"/>
                    <a:pt x="2623" y="5383"/>
                    <a:pt x="3025" y="5157"/>
                  </a:cubicBezTo>
                  <a:cubicBezTo>
                    <a:pt x="3101" y="5119"/>
                    <a:pt x="3168" y="5103"/>
                    <a:pt x="3227" y="5103"/>
                  </a:cubicBezTo>
                  <a:cubicBezTo>
                    <a:pt x="3482" y="5103"/>
                    <a:pt x="3601" y="5410"/>
                    <a:pt x="3765" y="5628"/>
                  </a:cubicBezTo>
                  <a:cubicBezTo>
                    <a:pt x="4437" y="6569"/>
                    <a:pt x="4639" y="10065"/>
                    <a:pt x="4034" y="11073"/>
                  </a:cubicBezTo>
                  <a:cubicBezTo>
                    <a:pt x="3967" y="11208"/>
                    <a:pt x="3832" y="11275"/>
                    <a:pt x="3765" y="11342"/>
                  </a:cubicBezTo>
                  <a:cubicBezTo>
                    <a:pt x="3496" y="12082"/>
                    <a:pt x="3496" y="12821"/>
                    <a:pt x="4303" y="13023"/>
                  </a:cubicBezTo>
                  <a:cubicBezTo>
                    <a:pt x="4391" y="13053"/>
                    <a:pt x="4468" y="13066"/>
                    <a:pt x="4534" y="13066"/>
                  </a:cubicBezTo>
                  <a:cubicBezTo>
                    <a:pt x="5074" y="13066"/>
                    <a:pt x="4967" y="12187"/>
                    <a:pt x="5446" y="11947"/>
                  </a:cubicBezTo>
                  <a:cubicBezTo>
                    <a:pt x="6185" y="9393"/>
                    <a:pt x="5916" y="6771"/>
                    <a:pt x="5782" y="4216"/>
                  </a:cubicBezTo>
                  <a:cubicBezTo>
                    <a:pt x="5737" y="4149"/>
                    <a:pt x="5692" y="4127"/>
                    <a:pt x="5642" y="4127"/>
                  </a:cubicBezTo>
                  <a:cubicBezTo>
                    <a:pt x="5543" y="4127"/>
                    <a:pt x="5423" y="4216"/>
                    <a:pt x="5244" y="4216"/>
                  </a:cubicBezTo>
                  <a:cubicBezTo>
                    <a:pt x="5311" y="3947"/>
                    <a:pt x="5513" y="3880"/>
                    <a:pt x="5782" y="3880"/>
                  </a:cubicBezTo>
                  <a:cubicBezTo>
                    <a:pt x="6118" y="3208"/>
                    <a:pt x="6118" y="2401"/>
                    <a:pt x="5782" y="1729"/>
                  </a:cubicBezTo>
                  <a:lnTo>
                    <a:pt x="5782" y="1729"/>
                  </a:lnTo>
                  <a:cubicBezTo>
                    <a:pt x="5684" y="2121"/>
                    <a:pt x="5800" y="2799"/>
                    <a:pt x="5402" y="2799"/>
                  </a:cubicBezTo>
                  <a:cubicBezTo>
                    <a:pt x="5253" y="2799"/>
                    <a:pt x="5034" y="2705"/>
                    <a:pt x="4706" y="2468"/>
                  </a:cubicBezTo>
                  <a:cubicBezTo>
                    <a:pt x="4663" y="2425"/>
                    <a:pt x="4402" y="2083"/>
                    <a:pt x="4097" y="2083"/>
                  </a:cubicBezTo>
                  <a:cubicBezTo>
                    <a:pt x="3923" y="2083"/>
                    <a:pt x="3734" y="2194"/>
                    <a:pt x="3563" y="2536"/>
                  </a:cubicBezTo>
                  <a:cubicBezTo>
                    <a:pt x="3496" y="2671"/>
                    <a:pt x="3442" y="2724"/>
                    <a:pt x="3395" y="2724"/>
                  </a:cubicBezTo>
                  <a:cubicBezTo>
                    <a:pt x="3216" y="2724"/>
                    <a:pt x="3150" y="1928"/>
                    <a:pt x="2853" y="1928"/>
                  </a:cubicBezTo>
                  <a:cubicBezTo>
                    <a:pt x="2843" y="1928"/>
                    <a:pt x="2834" y="1929"/>
                    <a:pt x="2824" y="1930"/>
                  </a:cubicBezTo>
                  <a:cubicBezTo>
                    <a:pt x="2500" y="2039"/>
                    <a:pt x="2219" y="2494"/>
                    <a:pt x="1877" y="2494"/>
                  </a:cubicBezTo>
                  <a:cubicBezTo>
                    <a:pt x="1793" y="2494"/>
                    <a:pt x="1706" y="2467"/>
                    <a:pt x="1614" y="2401"/>
                  </a:cubicBezTo>
                  <a:cubicBezTo>
                    <a:pt x="1143" y="2065"/>
                    <a:pt x="1278" y="1527"/>
                    <a:pt x="1546" y="1191"/>
                  </a:cubicBezTo>
                  <a:cubicBezTo>
                    <a:pt x="1748" y="855"/>
                    <a:pt x="2353" y="1191"/>
                    <a:pt x="2555" y="720"/>
                  </a:cubicBezTo>
                  <a:cubicBezTo>
                    <a:pt x="2261" y="280"/>
                    <a:pt x="2008" y="0"/>
                    <a:pt x="1729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1" name="Google Shape;20111;p25"/>
            <p:cNvSpPr/>
            <p:nvPr/>
          </p:nvSpPr>
          <p:spPr>
            <a:xfrm>
              <a:off x="3108275" y="1857000"/>
              <a:ext cx="225250" cy="362225"/>
            </a:xfrm>
            <a:custGeom>
              <a:avLst/>
              <a:gdLst/>
              <a:ahLst/>
              <a:cxnLst/>
              <a:rect l="l" t="t" r="r" b="b"/>
              <a:pathLst>
                <a:path w="9010" h="14489" extrusionOk="0">
                  <a:moveTo>
                    <a:pt x="337" y="1"/>
                  </a:moveTo>
                  <a:cubicBezTo>
                    <a:pt x="247" y="1"/>
                    <a:pt x="158" y="30"/>
                    <a:pt x="68" y="120"/>
                  </a:cubicBezTo>
                  <a:cubicBezTo>
                    <a:pt x="1" y="1465"/>
                    <a:pt x="1278" y="2540"/>
                    <a:pt x="875" y="3952"/>
                  </a:cubicBezTo>
                  <a:cubicBezTo>
                    <a:pt x="1345" y="4288"/>
                    <a:pt x="1614" y="4759"/>
                    <a:pt x="1749" y="5364"/>
                  </a:cubicBezTo>
                  <a:cubicBezTo>
                    <a:pt x="2152" y="5566"/>
                    <a:pt x="2488" y="5969"/>
                    <a:pt x="2556" y="6507"/>
                  </a:cubicBezTo>
                  <a:cubicBezTo>
                    <a:pt x="3161" y="6910"/>
                    <a:pt x="3833" y="7246"/>
                    <a:pt x="3766" y="8120"/>
                  </a:cubicBezTo>
                  <a:cubicBezTo>
                    <a:pt x="4303" y="8456"/>
                    <a:pt x="4640" y="9061"/>
                    <a:pt x="4640" y="9734"/>
                  </a:cubicBezTo>
                  <a:lnTo>
                    <a:pt x="4976" y="10204"/>
                  </a:lnTo>
                  <a:cubicBezTo>
                    <a:pt x="5245" y="10339"/>
                    <a:pt x="5379" y="10608"/>
                    <a:pt x="5446" y="10877"/>
                  </a:cubicBezTo>
                  <a:cubicBezTo>
                    <a:pt x="5715" y="11078"/>
                    <a:pt x="5850" y="11414"/>
                    <a:pt x="5850" y="11751"/>
                  </a:cubicBezTo>
                  <a:cubicBezTo>
                    <a:pt x="6051" y="11885"/>
                    <a:pt x="6253" y="12221"/>
                    <a:pt x="6253" y="12557"/>
                  </a:cubicBezTo>
                  <a:cubicBezTo>
                    <a:pt x="6858" y="12893"/>
                    <a:pt x="7329" y="13566"/>
                    <a:pt x="7463" y="14305"/>
                  </a:cubicBezTo>
                  <a:cubicBezTo>
                    <a:pt x="7636" y="14429"/>
                    <a:pt x="7845" y="14489"/>
                    <a:pt x="8056" y="14489"/>
                  </a:cubicBezTo>
                  <a:cubicBezTo>
                    <a:pt x="8422" y="14489"/>
                    <a:pt x="8797" y="14310"/>
                    <a:pt x="9009" y="13969"/>
                  </a:cubicBezTo>
                  <a:cubicBezTo>
                    <a:pt x="8404" y="13566"/>
                    <a:pt x="8001" y="12961"/>
                    <a:pt x="7867" y="12288"/>
                  </a:cubicBezTo>
                  <a:cubicBezTo>
                    <a:pt x="7598" y="12087"/>
                    <a:pt x="7665" y="11683"/>
                    <a:pt x="7396" y="11549"/>
                  </a:cubicBezTo>
                  <a:cubicBezTo>
                    <a:pt x="6993" y="11347"/>
                    <a:pt x="6724" y="10944"/>
                    <a:pt x="6656" y="10540"/>
                  </a:cubicBezTo>
                  <a:cubicBezTo>
                    <a:pt x="6724" y="10406"/>
                    <a:pt x="6656" y="10339"/>
                    <a:pt x="6589" y="10272"/>
                  </a:cubicBezTo>
                  <a:cubicBezTo>
                    <a:pt x="6455" y="10137"/>
                    <a:pt x="6320" y="10003"/>
                    <a:pt x="6253" y="9801"/>
                  </a:cubicBezTo>
                  <a:cubicBezTo>
                    <a:pt x="5782" y="9532"/>
                    <a:pt x="6119" y="8927"/>
                    <a:pt x="5782" y="8658"/>
                  </a:cubicBezTo>
                  <a:cubicBezTo>
                    <a:pt x="5648" y="8524"/>
                    <a:pt x="5514" y="8389"/>
                    <a:pt x="5379" y="8187"/>
                  </a:cubicBezTo>
                  <a:cubicBezTo>
                    <a:pt x="5177" y="8120"/>
                    <a:pt x="5043" y="7919"/>
                    <a:pt x="4976" y="7784"/>
                  </a:cubicBezTo>
                  <a:cubicBezTo>
                    <a:pt x="4303" y="6708"/>
                    <a:pt x="3497" y="5767"/>
                    <a:pt x="3362" y="4490"/>
                  </a:cubicBezTo>
                  <a:cubicBezTo>
                    <a:pt x="3362" y="4355"/>
                    <a:pt x="3295" y="4221"/>
                    <a:pt x="3228" y="4154"/>
                  </a:cubicBezTo>
                  <a:cubicBezTo>
                    <a:pt x="3093" y="4019"/>
                    <a:pt x="3026" y="3885"/>
                    <a:pt x="2892" y="3750"/>
                  </a:cubicBezTo>
                  <a:cubicBezTo>
                    <a:pt x="2085" y="2675"/>
                    <a:pt x="2219" y="1196"/>
                    <a:pt x="1413" y="120"/>
                  </a:cubicBezTo>
                  <a:lnTo>
                    <a:pt x="875" y="120"/>
                  </a:lnTo>
                  <a:cubicBezTo>
                    <a:pt x="696" y="120"/>
                    <a:pt x="516" y="1"/>
                    <a:pt x="337" y="1"/>
                  </a:cubicBezTo>
                  <a:close/>
                </a:path>
              </a:pathLst>
            </a:custGeom>
            <a:solidFill>
              <a:srgbClr val="DA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2" name="Google Shape;20112;p25"/>
            <p:cNvSpPr/>
            <p:nvPr/>
          </p:nvSpPr>
          <p:spPr>
            <a:xfrm>
              <a:off x="3439375" y="1248650"/>
              <a:ext cx="139525" cy="260100"/>
            </a:xfrm>
            <a:custGeom>
              <a:avLst/>
              <a:gdLst/>
              <a:ahLst/>
              <a:cxnLst/>
              <a:rect l="l" t="t" r="r" b="b"/>
              <a:pathLst>
                <a:path w="5581" h="10404" extrusionOk="0">
                  <a:moveTo>
                    <a:pt x="715" y="0"/>
                  </a:moveTo>
                  <a:cubicBezTo>
                    <a:pt x="517" y="0"/>
                    <a:pt x="321" y="38"/>
                    <a:pt x="135" y="118"/>
                  </a:cubicBezTo>
                  <a:cubicBezTo>
                    <a:pt x="135" y="118"/>
                    <a:pt x="68" y="185"/>
                    <a:pt x="68" y="252"/>
                  </a:cubicBezTo>
                  <a:cubicBezTo>
                    <a:pt x="1" y="386"/>
                    <a:pt x="68" y="521"/>
                    <a:pt x="202" y="588"/>
                  </a:cubicBezTo>
                  <a:cubicBezTo>
                    <a:pt x="270" y="1260"/>
                    <a:pt x="471" y="1865"/>
                    <a:pt x="808" y="2471"/>
                  </a:cubicBezTo>
                  <a:cubicBezTo>
                    <a:pt x="1413" y="3950"/>
                    <a:pt x="2018" y="5496"/>
                    <a:pt x="2623" y="7042"/>
                  </a:cubicBezTo>
                  <a:cubicBezTo>
                    <a:pt x="3497" y="7983"/>
                    <a:pt x="3631" y="9395"/>
                    <a:pt x="4572" y="10403"/>
                  </a:cubicBezTo>
                  <a:cubicBezTo>
                    <a:pt x="4976" y="10403"/>
                    <a:pt x="5312" y="10202"/>
                    <a:pt x="5513" y="9933"/>
                  </a:cubicBezTo>
                  <a:cubicBezTo>
                    <a:pt x="5581" y="9395"/>
                    <a:pt x="5513" y="8790"/>
                    <a:pt x="5312" y="8319"/>
                  </a:cubicBezTo>
                  <a:cubicBezTo>
                    <a:pt x="5177" y="7983"/>
                    <a:pt x="5110" y="7647"/>
                    <a:pt x="5043" y="7311"/>
                  </a:cubicBezTo>
                  <a:cubicBezTo>
                    <a:pt x="4908" y="6773"/>
                    <a:pt x="4707" y="6235"/>
                    <a:pt x="4505" y="5697"/>
                  </a:cubicBezTo>
                  <a:cubicBezTo>
                    <a:pt x="3766" y="3950"/>
                    <a:pt x="2959" y="2269"/>
                    <a:pt x="2085" y="588"/>
                  </a:cubicBezTo>
                  <a:cubicBezTo>
                    <a:pt x="1950" y="454"/>
                    <a:pt x="1749" y="386"/>
                    <a:pt x="1614" y="252"/>
                  </a:cubicBezTo>
                  <a:cubicBezTo>
                    <a:pt x="1329" y="89"/>
                    <a:pt x="1020" y="0"/>
                    <a:pt x="715" y="0"/>
                  </a:cubicBezTo>
                  <a:close/>
                </a:path>
              </a:pathLst>
            </a:custGeom>
            <a:solidFill>
              <a:srgbClr val="D1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3" name="Google Shape;20113;p25"/>
            <p:cNvSpPr/>
            <p:nvPr/>
          </p:nvSpPr>
          <p:spPr>
            <a:xfrm>
              <a:off x="3402400" y="1031975"/>
              <a:ext cx="94150" cy="233075"/>
            </a:xfrm>
            <a:custGeom>
              <a:avLst/>
              <a:gdLst/>
              <a:ahLst/>
              <a:cxnLst/>
              <a:rect l="l" t="t" r="r" b="b"/>
              <a:pathLst>
                <a:path w="3766" h="9323" extrusionOk="0">
                  <a:moveTo>
                    <a:pt x="1408" y="1"/>
                  </a:moveTo>
                  <a:cubicBezTo>
                    <a:pt x="1334" y="1"/>
                    <a:pt x="1267" y="17"/>
                    <a:pt x="1211" y="45"/>
                  </a:cubicBezTo>
                  <a:cubicBezTo>
                    <a:pt x="808" y="515"/>
                    <a:pt x="673" y="1121"/>
                    <a:pt x="68" y="1457"/>
                  </a:cubicBezTo>
                  <a:lnTo>
                    <a:pt x="1" y="1726"/>
                  </a:lnTo>
                  <a:cubicBezTo>
                    <a:pt x="539" y="4213"/>
                    <a:pt x="1076" y="6768"/>
                    <a:pt x="1681" y="9255"/>
                  </a:cubicBezTo>
                  <a:lnTo>
                    <a:pt x="1681" y="8919"/>
                  </a:lnTo>
                  <a:cubicBezTo>
                    <a:pt x="1960" y="8541"/>
                    <a:pt x="2144" y="8405"/>
                    <a:pt x="2276" y="8405"/>
                  </a:cubicBezTo>
                  <a:cubicBezTo>
                    <a:pt x="2590" y="8405"/>
                    <a:pt x="2607" y="9180"/>
                    <a:pt x="2892" y="9322"/>
                  </a:cubicBezTo>
                  <a:lnTo>
                    <a:pt x="3295" y="9322"/>
                  </a:lnTo>
                  <a:cubicBezTo>
                    <a:pt x="3631" y="8986"/>
                    <a:pt x="3766" y="8448"/>
                    <a:pt x="3631" y="8045"/>
                  </a:cubicBezTo>
                  <a:cubicBezTo>
                    <a:pt x="3160" y="5356"/>
                    <a:pt x="2555" y="2667"/>
                    <a:pt x="1749" y="112"/>
                  </a:cubicBezTo>
                  <a:cubicBezTo>
                    <a:pt x="1631" y="33"/>
                    <a:pt x="1512" y="1"/>
                    <a:pt x="1408" y="1"/>
                  </a:cubicBezTo>
                  <a:close/>
                </a:path>
              </a:pathLst>
            </a:custGeom>
            <a:solidFill>
              <a:srgbClr val="C1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4" name="Google Shape;20114;p25"/>
            <p:cNvSpPr/>
            <p:nvPr/>
          </p:nvSpPr>
          <p:spPr>
            <a:xfrm>
              <a:off x="3644425" y="1617975"/>
              <a:ext cx="94150" cy="121025"/>
            </a:xfrm>
            <a:custGeom>
              <a:avLst/>
              <a:gdLst/>
              <a:ahLst/>
              <a:cxnLst/>
              <a:rect l="l" t="t" r="r" b="b"/>
              <a:pathLst>
                <a:path w="3766" h="4841" extrusionOk="0">
                  <a:moveTo>
                    <a:pt x="3295" y="0"/>
                  </a:moveTo>
                  <a:lnTo>
                    <a:pt x="3295" y="0"/>
                  </a:lnTo>
                  <a:cubicBezTo>
                    <a:pt x="1748" y="269"/>
                    <a:pt x="2757" y="1681"/>
                    <a:pt x="2286" y="2353"/>
                  </a:cubicBezTo>
                  <a:cubicBezTo>
                    <a:pt x="1345" y="1950"/>
                    <a:pt x="1681" y="404"/>
                    <a:pt x="337" y="404"/>
                  </a:cubicBezTo>
                  <a:cubicBezTo>
                    <a:pt x="68" y="740"/>
                    <a:pt x="1" y="1143"/>
                    <a:pt x="68" y="1547"/>
                  </a:cubicBezTo>
                  <a:cubicBezTo>
                    <a:pt x="337" y="2286"/>
                    <a:pt x="740" y="2958"/>
                    <a:pt x="1278" y="3631"/>
                  </a:cubicBezTo>
                  <a:cubicBezTo>
                    <a:pt x="1883" y="3967"/>
                    <a:pt x="2152" y="4639"/>
                    <a:pt x="2824" y="4841"/>
                  </a:cubicBezTo>
                  <a:cubicBezTo>
                    <a:pt x="3765" y="3362"/>
                    <a:pt x="3295" y="1681"/>
                    <a:pt x="3295" y="0"/>
                  </a:cubicBezTo>
                  <a:close/>
                </a:path>
              </a:pathLst>
            </a:custGeom>
            <a:solidFill>
              <a:srgbClr val="89A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5" name="Google Shape;20115;p25"/>
            <p:cNvSpPr/>
            <p:nvPr/>
          </p:nvSpPr>
          <p:spPr>
            <a:xfrm>
              <a:off x="3383925" y="942325"/>
              <a:ext cx="68925" cy="132800"/>
            </a:xfrm>
            <a:custGeom>
              <a:avLst/>
              <a:gdLst/>
              <a:ahLst/>
              <a:cxnLst/>
              <a:rect l="l" t="t" r="r" b="b"/>
              <a:pathLst>
                <a:path w="2757" h="5312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2017" y="269"/>
                    <a:pt x="2017" y="673"/>
                    <a:pt x="1950" y="1009"/>
                  </a:cubicBezTo>
                  <a:cubicBezTo>
                    <a:pt x="1825" y="1632"/>
                    <a:pt x="1547" y="1895"/>
                    <a:pt x="1178" y="1895"/>
                  </a:cubicBezTo>
                  <a:cubicBezTo>
                    <a:pt x="950" y="1895"/>
                    <a:pt x="687" y="1794"/>
                    <a:pt x="404" y="1614"/>
                  </a:cubicBezTo>
                  <a:cubicBezTo>
                    <a:pt x="336" y="1883"/>
                    <a:pt x="269" y="2152"/>
                    <a:pt x="269" y="2488"/>
                  </a:cubicBezTo>
                  <a:cubicBezTo>
                    <a:pt x="0" y="3429"/>
                    <a:pt x="135" y="4505"/>
                    <a:pt x="673" y="5312"/>
                  </a:cubicBezTo>
                  <a:lnTo>
                    <a:pt x="874" y="5177"/>
                  </a:lnTo>
                  <a:cubicBezTo>
                    <a:pt x="1263" y="4955"/>
                    <a:pt x="872" y="3952"/>
                    <a:pt x="1445" y="3952"/>
                  </a:cubicBezTo>
                  <a:cubicBezTo>
                    <a:pt x="1565" y="3952"/>
                    <a:pt x="1728" y="3996"/>
                    <a:pt x="1950" y="4101"/>
                  </a:cubicBezTo>
                  <a:lnTo>
                    <a:pt x="2084" y="3496"/>
                  </a:lnTo>
                  <a:cubicBezTo>
                    <a:pt x="2353" y="3362"/>
                    <a:pt x="2488" y="3160"/>
                    <a:pt x="2353" y="2824"/>
                  </a:cubicBezTo>
                  <a:cubicBezTo>
                    <a:pt x="1950" y="1883"/>
                    <a:pt x="2757" y="942"/>
                    <a:pt x="2420" y="1"/>
                  </a:cubicBezTo>
                  <a:close/>
                </a:path>
              </a:pathLst>
            </a:custGeom>
            <a:solidFill>
              <a:srgbClr val="C2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6" name="Google Shape;20116;p25"/>
            <p:cNvSpPr/>
            <p:nvPr/>
          </p:nvSpPr>
          <p:spPr>
            <a:xfrm>
              <a:off x="3594000" y="1554100"/>
              <a:ext cx="72300" cy="105600"/>
            </a:xfrm>
            <a:custGeom>
              <a:avLst/>
              <a:gdLst/>
              <a:ahLst/>
              <a:cxnLst/>
              <a:rect l="l" t="t" r="r" b="b"/>
              <a:pathLst>
                <a:path w="2892" h="4224" extrusionOk="0">
                  <a:moveTo>
                    <a:pt x="1009" y="1"/>
                  </a:moveTo>
                  <a:cubicBezTo>
                    <a:pt x="471" y="68"/>
                    <a:pt x="270" y="538"/>
                    <a:pt x="1" y="875"/>
                  </a:cubicBezTo>
                  <a:cubicBezTo>
                    <a:pt x="68" y="1547"/>
                    <a:pt x="875" y="1749"/>
                    <a:pt x="875" y="2488"/>
                  </a:cubicBezTo>
                  <a:cubicBezTo>
                    <a:pt x="1211" y="2824"/>
                    <a:pt x="740" y="3496"/>
                    <a:pt x="1480" y="3698"/>
                  </a:cubicBezTo>
                  <a:lnTo>
                    <a:pt x="1547" y="3698"/>
                  </a:lnTo>
                  <a:lnTo>
                    <a:pt x="1614" y="3765"/>
                  </a:lnTo>
                  <a:cubicBezTo>
                    <a:pt x="1832" y="3929"/>
                    <a:pt x="1961" y="4224"/>
                    <a:pt x="2216" y="4224"/>
                  </a:cubicBezTo>
                  <a:cubicBezTo>
                    <a:pt x="2277" y="4224"/>
                    <a:pt x="2344" y="4207"/>
                    <a:pt x="2421" y="4169"/>
                  </a:cubicBezTo>
                  <a:lnTo>
                    <a:pt x="2421" y="2959"/>
                  </a:lnTo>
                  <a:cubicBezTo>
                    <a:pt x="2892" y="1547"/>
                    <a:pt x="1950" y="807"/>
                    <a:pt x="1009" y="1"/>
                  </a:cubicBezTo>
                  <a:close/>
                </a:path>
              </a:pathLst>
            </a:custGeom>
            <a:solidFill>
              <a:srgbClr val="8BA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7" name="Google Shape;20117;p25"/>
            <p:cNvSpPr/>
            <p:nvPr/>
          </p:nvSpPr>
          <p:spPr>
            <a:xfrm>
              <a:off x="3214000" y="1796125"/>
              <a:ext cx="40525" cy="66125"/>
            </a:xfrm>
            <a:custGeom>
              <a:avLst/>
              <a:gdLst/>
              <a:ahLst/>
              <a:cxnLst/>
              <a:rect l="l" t="t" r="r" b="b"/>
              <a:pathLst>
                <a:path w="1621" h="2645" extrusionOk="0">
                  <a:moveTo>
                    <a:pt x="881" y="0"/>
                  </a:moveTo>
                  <a:cubicBezTo>
                    <a:pt x="74" y="68"/>
                    <a:pt x="680" y="874"/>
                    <a:pt x="478" y="1278"/>
                  </a:cubicBezTo>
                  <a:cubicBezTo>
                    <a:pt x="0" y="2173"/>
                    <a:pt x="106" y="2645"/>
                    <a:pt x="983" y="2645"/>
                  </a:cubicBezTo>
                  <a:cubicBezTo>
                    <a:pt x="1094" y="2645"/>
                    <a:pt x="1217" y="2637"/>
                    <a:pt x="1352" y="2622"/>
                  </a:cubicBezTo>
                  <a:cubicBezTo>
                    <a:pt x="1553" y="2219"/>
                    <a:pt x="1621" y="1748"/>
                    <a:pt x="1486" y="1278"/>
                  </a:cubicBezTo>
                  <a:cubicBezTo>
                    <a:pt x="1486" y="740"/>
                    <a:pt x="1621" y="0"/>
                    <a:pt x="881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8" name="Google Shape;20118;p25"/>
            <p:cNvSpPr/>
            <p:nvPr/>
          </p:nvSpPr>
          <p:spPr>
            <a:xfrm>
              <a:off x="3188950" y="1969225"/>
              <a:ext cx="43725" cy="80700"/>
            </a:xfrm>
            <a:custGeom>
              <a:avLst/>
              <a:gdLst/>
              <a:ahLst/>
              <a:cxnLst/>
              <a:rect l="l" t="t" r="r" b="b"/>
              <a:pathLst>
                <a:path w="1749" h="3228" extrusionOk="0">
                  <a:moveTo>
                    <a:pt x="135" y="1"/>
                  </a:moveTo>
                  <a:cubicBezTo>
                    <a:pt x="1" y="1480"/>
                    <a:pt x="404" y="2287"/>
                    <a:pt x="1749" y="3228"/>
                  </a:cubicBezTo>
                  <a:cubicBezTo>
                    <a:pt x="1547" y="1951"/>
                    <a:pt x="740" y="1009"/>
                    <a:pt x="135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9" name="Google Shape;20119;p25"/>
            <p:cNvSpPr/>
            <p:nvPr/>
          </p:nvSpPr>
          <p:spPr>
            <a:xfrm>
              <a:off x="3630975" y="1648225"/>
              <a:ext cx="45400" cy="58850"/>
            </a:xfrm>
            <a:custGeom>
              <a:avLst/>
              <a:gdLst/>
              <a:ahLst/>
              <a:cxnLst/>
              <a:rect l="l" t="t" r="r" b="b"/>
              <a:pathLst>
                <a:path w="1816" h="2354" extrusionOk="0">
                  <a:moveTo>
                    <a:pt x="135" y="0"/>
                  </a:moveTo>
                  <a:lnTo>
                    <a:pt x="135" y="0"/>
                  </a:lnTo>
                  <a:cubicBezTo>
                    <a:pt x="1" y="1345"/>
                    <a:pt x="1" y="1345"/>
                    <a:pt x="1816" y="2353"/>
                  </a:cubicBezTo>
                  <a:cubicBezTo>
                    <a:pt x="1547" y="1748"/>
                    <a:pt x="1278" y="1076"/>
                    <a:pt x="1009" y="40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0" name="Google Shape;20120;p25"/>
            <p:cNvSpPr/>
            <p:nvPr/>
          </p:nvSpPr>
          <p:spPr>
            <a:xfrm>
              <a:off x="3041050" y="1572600"/>
              <a:ext cx="28600" cy="75650"/>
            </a:xfrm>
            <a:custGeom>
              <a:avLst/>
              <a:gdLst/>
              <a:ahLst/>
              <a:cxnLst/>
              <a:rect l="l" t="t" r="r" b="b"/>
              <a:pathLst>
                <a:path w="1144" h="3026" extrusionOk="0">
                  <a:moveTo>
                    <a:pt x="404" y="0"/>
                  </a:moveTo>
                  <a:cubicBezTo>
                    <a:pt x="337" y="874"/>
                    <a:pt x="471" y="1815"/>
                    <a:pt x="1" y="2622"/>
                  </a:cubicBezTo>
                  <a:lnTo>
                    <a:pt x="1144" y="3025"/>
                  </a:lnTo>
                  <a:cubicBezTo>
                    <a:pt x="1076" y="1950"/>
                    <a:pt x="808" y="1009"/>
                    <a:pt x="404" y="0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1" name="Google Shape;20121;p25"/>
            <p:cNvSpPr/>
            <p:nvPr/>
          </p:nvSpPr>
          <p:spPr>
            <a:xfrm>
              <a:off x="3069625" y="1653275"/>
              <a:ext cx="21875" cy="55475"/>
            </a:xfrm>
            <a:custGeom>
              <a:avLst/>
              <a:gdLst/>
              <a:ahLst/>
              <a:cxnLst/>
              <a:rect l="l" t="t" r="r" b="b"/>
              <a:pathLst>
                <a:path w="875" h="2219" extrusionOk="0">
                  <a:moveTo>
                    <a:pt x="68" y="0"/>
                  </a:moveTo>
                  <a:cubicBezTo>
                    <a:pt x="1" y="471"/>
                    <a:pt x="1" y="941"/>
                    <a:pt x="1" y="1412"/>
                  </a:cubicBezTo>
                  <a:lnTo>
                    <a:pt x="875" y="2219"/>
                  </a:lnTo>
                  <a:cubicBezTo>
                    <a:pt x="875" y="1412"/>
                    <a:pt x="538" y="672"/>
                    <a:pt x="68" y="0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2" name="Google Shape;20122;p25"/>
            <p:cNvSpPr/>
            <p:nvPr/>
          </p:nvSpPr>
          <p:spPr>
            <a:xfrm>
              <a:off x="3301575" y="2160825"/>
              <a:ext cx="30275" cy="42050"/>
            </a:xfrm>
            <a:custGeom>
              <a:avLst/>
              <a:gdLst/>
              <a:ahLst/>
              <a:cxnLst/>
              <a:rect l="l" t="t" r="r" b="b"/>
              <a:pathLst>
                <a:path w="1211" h="168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875"/>
                    <a:pt x="202" y="1547"/>
                    <a:pt x="1210" y="1682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3" name="Google Shape;20123;p25"/>
            <p:cNvSpPr/>
            <p:nvPr/>
          </p:nvSpPr>
          <p:spPr>
            <a:xfrm>
              <a:off x="3265825" y="2117150"/>
              <a:ext cx="25675" cy="27675"/>
            </a:xfrm>
            <a:custGeom>
              <a:avLst/>
              <a:gdLst/>
              <a:ahLst/>
              <a:cxnLst/>
              <a:rect l="l" t="t" r="r" b="b"/>
              <a:pathLst>
                <a:path w="1027" h="1107" extrusionOk="0">
                  <a:moveTo>
                    <a:pt x="287" y="0"/>
                  </a:moveTo>
                  <a:cubicBezTo>
                    <a:pt x="399" y="391"/>
                    <a:pt x="0" y="1107"/>
                    <a:pt x="556" y="1107"/>
                  </a:cubicBezTo>
                  <a:cubicBezTo>
                    <a:pt x="669" y="1107"/>
                    <a:pt x="822" y="1077"/>
                    <a:pt x="1027" y="1008"/>
                  </a:cubicBezTo>
                  <a:cubicBezTo>
                    <a:pt x="892" y="605"/>
                    <a:pt x="623" y="269"/>
                    <a:pt x="287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4" name="Google Shape;20124;p25"/>
            <p:cNvSpPr/>
            <p:nvPr/>
          </p:nvSpPr>
          <p:spPr>
            <a:xfrm>
              <a:off x="3612500" y="1616300"/>
              <a:ext cx="18500" cy="30275"/>
            </a:xfrm>
            <a:custGeom>
              <a:avLst/>
              <a:gdLst/>
              <a:ahLst/>
              <a:cxnLst/>
              <a:rect l="l" t="t" r="r" b="b"/>
              <a:pathLst>
                <a:path w="740" h="1211" extrusionOk="0">
                  <a:moveTo>
                    <a:pt x="135" y="0"/>
                  </a:moveTo>
                  <a:cubicBezTo>
                    <a:pt x="135" y="538"/>
                    <a:pt x="0" y="1076"/>
                    <a:pt x="740" y="1210"/>
                  </a:cubicBezTo>
                  <a:cubicBezTo>
                    <a:pt x="538" y="807"/>
                    <a:pt x="538" y="269"/>
                    <a:pt x="135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5" name="Google Shape;20125;p25"/>
            <p:cNvSpPr/>
            <p:nvPr/>
          </p:nvSpPr>
          <p:spPr>
            <a:xfrm>
              <a:off x="3249475" y="2071750"/>
              <a:ext cx="16825" cy="28600"/>
            </a:xfrm>
            <a:custGeom>
              <a:avLst/>
              <a:gdLst/>
              <a:ahLst/>
              <a:cxnLst/>
              <a:rect l="l" t="t" r="r" b="b"/>
              <a:pathLst>
                <a:path w="673" h="1144" extrusionOk="0">
                  <a:moveTo>
                    <a:pt x="134" y="1"/>
                  </a:moveTo>
                  <a:cubicBezTo>
                    <a:pt x="134" y="471"/>
                    <a:pt x="0" y="942"/>
                    <a:pt x="605" y="1144"/>
                  </a:cubicBezTo>
                  <a:cubicBezTo>
                    <a:pt x="672" y="740"/>
                    <a:pt x="471" y="270"/>
                    <a:pt x="134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6" name="Google Shape;20126;p25"/>
            <p:cNvSpPr/>
            <p:nvPr/>
          </p:nvSpPr>
          <p:spPr>
            <a:xfrm>
              <a:off x="3291475" y="2142350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1" y="0"/>
                  </a:moveTo>
                  <a:cubicBezTo>
                    <a:pt x="1" y="337"/>
                    <a:pt x="135" y="673"/>
                    <a:pt x="471" y="807"/>
                  </a:cubicBezTo>
                  <a:cubicBezTo>
                    <a:pt x="471" y="471"/>
                    <a:pt x="270" y="135"/>
                    <a:pt x="1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7" name="Google Shape;20127;p25"/>
            <p:cNvSpPr/>
            <p:nvPr/>
          </p:nvSpPr>
          <p:spPr>
            <a:xfrm>
              <a:off x="3264600" y="2100325"/>
              <a:ext cx="6725" cy="11800"/>
            </a:xfrm>
            <a:custGeom>
              <a:avLst/>
              <a:gdLst/>
              <a:ahLst/>
              <a:cxnLst/>
              <a:rect l="l" t="t" r="r" b="b"/>
              <a:pathLst>
                <a:path w="269" h="472" extrusionOk="0">
                  <a:moveTo>
                    <a:pt x="0" y="1"/>
                  </a:moveTo>
                  <a:lnTo>
                    <a:pt x="202" y="471"/>
                  </a:lnTo>
                  <a:cubicBezTo>
                    <a:pt x="269" y="270"/>
                    <a:pt x="135" y="68"/>
                    <a:pt x="0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8" name="Google Shape;20128;p25"/>
            <p:cNvSpPr/>
            <p:nvPr/>
          </p:nvSpPr>
          <p:spPr>
            <a:xfrm>
              <a:off x="3242750" y="2060000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0" y="0"/>
                  </a:moveTo>
                  <a:cubicBezTo>
                    <a:pt x="0" y="202"/>
                    <a:pt x="202" y="404"/>
                    <a:pt x="403" y="471"/>
                  </a:cubicBezTo>
                  <a:cubicBezTo>
                    <a:pt x="403" y="202"/>
                    <a:pt x="202" y="67"/>
                    <a:pt x="0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9" name="Google Shape;20129;p25"/>
            <p:cNvSpPr/>
            <p:nvPr/>
          </p:nvSpPr>
          <p:spPr>
            <a:xfrm>
              <a:off x="3232650" y="20499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cubicBezTo>
                    <a:pt x="1" y="203"/>
                    <a:pt x="202" y="404"/>
                    <a:pt x="404" y="404"/>
                  </a:cubicBezTo>
                  <a:cubicBezTo>
                    <a:pt x="337" y="203"/>
                    <a:pt x="202" y="68"/>
                    <a:pt x="1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0" name="Google Shape;20130;p25"/>
            <p:cNvSpPr/>
            <p:nvPr/>
          </p:nvSpPr>
          <p:spPr>
            <a:xfrm>
              <a:off x="3180550" y="195075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135"/>
                    <a:pt x="202" y="269"/>
                    <a:pt x="337" y="404"/>
                  </a:cubicBezTo>
                  <a:cubicBezTo>
                    <a:pt x="337" y="202"/>
                    <a:pt x="202" y="68"/>
                    <a:pt x="1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1" name="Google Shape;20131;p25"/>
            <p:cNvSpPr/>
            <p:nvPr/>
          </p:nvSpPr>
          <p:spPr>
            <a:xfrm>
              <a:off x="2799050" y="4621375"/>
              <a:ext cx="100850" cy="62225"/>
            </a:xfrm>
            <a:custGeom>
              <a:avLst/>
              <a:gdLst/>
              <a:ahLst/>
              <a:cxnLst/>
              <a:rect l="l" t="t" r="r" b="b"/>
              <a:pathLst>
                <a:path w="4034" h="2489" extrusionOk="0">
                  <a:moveTo>
                    <a:pt x="403" y="1"/>
                  </a:moveTo>
                  <a:cubicBezTo>
                    <a:pt x="202" y="404"/>
                    <a:pt x="67" y="808"/>
                    <a:pt x="0" y="1211"/>
                  </a:cubicBezTo>
                  <a:lnTo>
                    <a:pt x="740" y="1682"/>
                  </a:lnTo>
                  <a:cubicBezTo>
                    <a:pt x="1008" y="1883"/>
                    <a:pt x="1345" y="1816"/>
                    <a:pt x="1613" y="2085"/>
                  </a:cubicBezTo>
                  <a:cubicBezTo>
                    <a:pt x="2219" y="2287"/>
                    <a:pt x="2891" y="2421"/>
                    <a:pt x="3630" y="2488"/>
                  </a:cubicBezTo>
                  <a:lnTo>
                    <a:pt x="3630" y="2018"/>
                  </a:lnTo>
                  <a:cubicBezTo>
                    <a:pt x="3765" y="1951"/>
                    <a:pt x="4034" y="1883"/>
                    <a:pt x="4034" y="1614"/>
                  </a:cubicBezTo>
                  <a:cubicBezTo>
                    <a:pt x="3966" y="1547"/>
                    <a:pt x="3966" y="1413"/>
                    <a:pt x="3966" y="1278"/>
                  </a:cubicBezTo>
                  <a:cubicBezTo>
                    <a:pt x="3909" y="1284"/>
                    <a:pt x="3852" y="1287"/>
                    <a:pt x="3796" y="1287"/>
                  </a:cubicBezTo>
                  <a:cubicBezTo>
                    <a:pt x="3193" y="1287"/>
                    <a:pt x="2660" y="964"/>
                    <a:pt x="2353" y="471"/>
                  </a:cubicBezTo>
                  <a:cubicBezTo>
                    <a:pt x="1748" y="203"/>
                    <a:pt x="1076" y="68"/>
                    <a:pt x="403" y="1"/>
                  </a:cubicBezTo>
                  <a:close/>
                </a:path>
              </a:pathLst>
            </a:custGeom>
            <a:solidFill>
              <a:srgbClr val="C4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2" name="Google Shape;20132;p25"/>
            <p:cNvSpPr/>
            <p:nvPr/>
          </p:nvSpPr>
          <p:spPr>
            <a:xfrm>
              <a:off x="2540200" y="4448275"/>
              <a:ext cx="60550" cy="62200"/>
            </a:xfrm>
            <a:custGeom>
              <a:avLst/>
              <a:gdLst/>
              <a:ahLst/>
              <a:cxnLst/>
              <a:rect l="l" t="t" r="r" b="b"/>
              <a:pathLst>
                <a:path w="2422" h="2488" extrusionOk="0">
                  <a:moveTo>
                    <a:pt x="270" y="0"/>
                  </a:moveTo>
                  <a:lnTo>
                    <a:pt x="1" y="404"/>
                  </a:lnTo>
                  <a:cubicBezTo>
                    <a:pt x="203" y="942"/>
                    <a:pt x="942" y="1211"/>
                    <a:pt x="808" y="1950"/>
                  </a:cubicBezTo>
                  <a:lnTo>
                    <a:pt x="1816" y="2488"/>
                  </a:lnTo>
                  <a:cubicBezTo>
                    <a:pt x="1951" y="2421"/>
                    <a:pt x="2085" y="2286"/>
                    <a:pt x="2219" y="2152"/>
                  </a:cubicBezTo>
                  <a:lnTo>
                    <a:pt x="2421" y="1950"/>
                  </a:lnTo>
                  <a:lnTo>
                    <a:pt x="2219" y="1748"/>
                  </a:lnTo>
                  <a:lnTo>
                    <a:pt x="2152" y="1681"/>
                  </a:lnTo>
                  <a:cubicBezTo>
                    <a:pt x="2085" y="1547"/>
                    <a:pt x="1951" y="1412"/>
                    <a:pt x="1883" y="1345"/>
                  </a:cubicBezTo>
                  <a:lnTo>
                    <a:pt x="1749" y="1278"/>
                  </a:lnTo>
                  <a:cubicBezTo>
                    <a:pt x="1682" y="1143"/>
                    <a:pt x="1547" y="1009"/>
                    <a:pt x="1413" y="942"/>
                  </a:cubicBezTo>
                  <a:lnTo>
                    <a:pt x="1413" y="874"/>
                  </a:lnTo>
                  <a:cubicBezTo>
                    <a:pt x="1278" y="740"/>
                    <a:pt x="1211" y="673"/>
                    <a:pt x="1077" y="605"/>
                  </a:cubicBezTo>
                  <a:lnTo>
                    <a:pt x="27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3" name="Google Shape;20133;p25"/>
            <p:cNvSpPr/>
            <p:nvPr/>
          </p:nvSpPr>
          <p:spPr>
            <a:xfrm>
              <a:off x="2704925" y="4591125"/>
              <a:ext cx="55475" cy="30275"/>
            </a:xfrm>
            <a:custGeom>
              <a:avLst/>
              <a:gdLst/>
              <a:ahLst/>
              <a:cxnLst/>
              <a:rect l="l" t="t" r="r" b="b"/>
              <a:pathLst>
                <a:path w="2219" h="1211" extrusionOk="0">
                  <a:moveTo>
                    <a:pt x="202" y="1"/>
                  </a:moveTo>
                  <a:cubicBezTo>
                    <a:pt x="135" y="1"/>
                    <a:pt x="67" y="68"/>
                    <a:pt x="67" y="135"/>
                  </a:cubicBezTo>
                  <a:cubicBezTo>
                    <a:pt x="0" y="202"/>
                    <a:pt x="67" y="270"/>
                    <a:pt x="202" y="337"/>
                  </a:cubicBezTo>
                  <a:lnTo>
                    <a:pt x="1815" y="1211"/>
                  </a:lnTo>
                  <a:lnTo>
                    <a:pt x="2219" y="1144"/>
                  </a:lnTo>
                  <a:cubicBezTo>
                    <a:pt x="1815" y="135"/>
                    <a:pt x="1009" y="68"/>
                    <a:pt x="202" y="1"/>
                  </a:cubicBez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4" name="Google Shape;20134;p25"/>
            <p:cNvSpPr/>
            <p:nvPr/>
          </p:nvSpPr>
          <p:spPr>
            <a:xfrm>
              <a:off x="2839375" y="4671375"/>
              <a:ext cx="48775" cy="22300"/>
            </a:xfrm>
            <a:custGeom>
              <a:avLst/>
              <a:gdLst/>
              <a:ahLst/>
              <a:cxnLst/>
              <a:rect l="l" t="t" r="r" b="b"/>
              <a:pathLst>
                <a:path w="1951" h="892" extrusionOk="0">
                  <a:moveTo>
                    <a:pt x="336" y="1"/>
                  </a:moveTo>
                  <a:cubicBezTo>
                    <a:pt x="225" y="1"/>
                    <a:pt x="113" y="7"/>
                    <a:pt x="0" y="18"/>
                  </a:cubicBezTo>
                  <a:cubicBezTo>
                    <a:pt x="538" y="488"/>
                    <a:pt x="1278" y="757"/>
                    <a:pt x="1950" y="892"/>
                  </a:cubicBezTo>
                  <a:lnTo>
                    <a:pt x="1950" y="421"/>
                  </a:lnTo>
                  <a:cubicBezTo>
                    <a:pt x="1446" y="141"/>
                    <a:pt x="895" y="1"/>
                    <a:pt x="336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5" name="Google Shape;20135;p25"/>
            <p:cNvSpPr/>
            <p:nvPr/>
          </p:nvSpPr>
          <p:spPr>
            <a:xfrm>
              <a:off x="2676350" y="4610875"/>
              <a:ext cx="29125" cy="30700"/>
            </a:xfrm>
            <a:custGeom>
              <a:avLst/>
              <a:gdLst/>
              <a:ahLst/>
              <a:cxnLst/>
              <a:rect l="l" t="t" r="r" b="b"/>
              <a:pathLst>
                <a:path w="1165" h="1228" extrusionOk="0">
                  <a:moveTo>
                    <a:pt x="284" y="0"/>
                  </a:moveTo>
                  <a:cubicBezTo>
                    <a:pt x="200" y="0"/>
                    <a:pt x="106" y="6"/>
                    <a:pt x="0" y="18"/>
                  </a:cubicBezTo>
                  <a:cubicBezTo>
                    <a:pt x="202" y="488"/>
                    <a:pt x="337" y="959"/>
                    <a:pt x="807" y="1228"/>
                  </a:cubicBezTo>
                  <a:cubicBezTo>
                    <a:pt x="930" y="614"/>
                    <a:pt x="1165" y="0"/>
                    <a:pt x="284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6" name="Google Shape;20136;p25"/>
            <p:cNvSpPr/>
            <p:nvPr/>
          </p:nvSpPr>
          <p:spPr>
            <a:xfrm>
              <a:off x="3531950" y="4934000"/>
              <a:ext cx="31825" cy="20375"/>
            </a:xfrm>
            <a:custGeom>
              <a:avLst/>
              <a:gdLst/>
              <a:ahLst/>
              <a:cxnLst/>
              <a:rect l="l" t="t" r="r" b="b"/>
              <a:pathLst>
                <a:path w="1273" h="815" extrusionOk="0">
                  <a:moveTo>
                    <a:pt x="63" y="0"/>
                  </a:moveTo>
                  <a:cubicBezTo>
                    <a:pt x="0" y="436"/>
                    <a:pt x="342" y="814"/>
                    <a:pt x="766" y="814"/>
                  </a:cubicBezTo>
                  <a:cubicBezTo>
                    <a:pt x="800" y="814"/>
                    <a:pt x="835" y="812"/>
                    <a:pt x="869" y="807"/>
                  </a:cubicBezTo>
                  <a:cubicBezTo>
                    <a:pt x="1071" y="538"/>
                    <a:pt x="1138" y="269"/>
                    <a:pt x="1273" y="0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7" name="Google Shape;20137;p25"/>
            <p:cNvSpPr/>
            <p:nvPr/>
          </p:nvSpPr>
          <p:spPr>
            <a:xfrm>
              <a:off x="3563750" y="4918875"/>
              <a:ext cx="15150" cy="16825"/>
            </a:xfrm>
            <a:custGeom>
              <a:avLst/>
              <a:gdLst/>
              <a:ahLst/>
              <a:cxnLst/>
              <a:rect l="l" t="t" r="r" b="b"/>
              <a:pathLst>
                <a:path w="606" h="673" extrusionOk="0">
                  <a:moveTo>
                    <a:pt x="538" y="0"/>
                  </a:moveTo>
                  <a:cubicBezTo>
                    <a:pt x="1" y="0"/>
                    <a:pt x="68" y="336"/>
                    <a:pt x="1" y="605"/>
                  </a:cubicBezTo>
                  <a:lnTo>
                    <a:pt x="1" y="673"/>
                  </a:lnTo>
                  <a:cubicBezTo>
                    <a:pt x="270" y="605"/>
                    <a:pt x="606" y="605"/>
                    <a:pt x="606" y="202"/>
                  </a:cubicBezTo>
                  <a:cubicBezTo>
                    <a:pt x="606" y="68"/>
                    <a:pt x="606" y="0"/>
                    <a:pt x="538" y="0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8" name="Google Shape;20138;p25"/>
            <p:cNvSpPr/>
            <p:nvPr/>
          </p:nvSpPr>
          <p:spPr>
            <a:xfrm>
              <a:off x="2657850" y="4560875"/>
              <a:ext cx="23575" cy="18525"/>
            </a:xfrm>
            <a:custGeom>
              <a:avLst/>
              <a:gdLst/>
              <a:ahLst/>
              <a:cxnLst/>
              <a:rect l="l" t="t" r="r" b="b"/>
              <a:pathLst>
                <a:path w="943" h="741" extrusionOk="0">
                  <a:moveTo>
                    <a:pt x="1" y="1"/>
                  </a:moveTo>
                  <a:cubicBezTo>
                    <a:pt x="68" y="404"/>
                    <a:pt x="471" y="740"/>
                    <a:pt x="942" y="740"/>
                  </a:cubicBezTo>
                  <a:cubicBezTo>
                    <a:pt x="808" y="337"/>
                    <a:pt x="404" y="1"/>
                    <a:pt x="1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9" name="Google Shape;20139;p25"/>
            <p:cNvSpPr/>
            <p:nvPr/>
          </p:nvSpPr>
          <p:spPr>
            <a:xfrm>
              <a:off x="2817525" y="4662975"/>
              <a:ext cx="20200" cy="8850"/>
            </a:xfrm>
            <a:custGeom>
              <a:avLst/>
              <a:gdLst/>
              <a:ahLst/>
              <a:cxnLst/>
              <a:rect l="l" t="t" r="r" b="b"/>
              <a:pathLst>
                <a:path w="808" h="354" extrusionOk="0">
                  <a:moveTo>
                    <a:pt x="144" y="0"/>
                  </a:moveTo>
                  <a:cubicBezTo>
                    <a:pt x="95" y="0"/>
                    <a:pt x="47" y="6"/>
                    <a:pt x="1" y="18"/>
                  </a:cubicBezTo>
                  <a:cubicBezTo>
                    <a:pt x="202" y="219"/>
                    <a:pt x="471" y="354"/>
                    <a:pt x="807" y="354"/>
                  </a:cubicBezTo>
                  <a:cubicBezTo>
                    <a:pt x="640" y="131"/>
                    <a:pt x="381" y="0"/>
                    <a:pt x="144" y="0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0" name="Google Shape;20140;p25"/>
            <p:cNvSpPr/>
            <p:nvPr/>
          </p:nvSpPr>
          <p:spPr>
            <a:xfrm>
              <a:off x="2696525" y="464155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67" y="1"/>
                  </a:moveTo>
                  <a:cubicBezTo>
                    <a:pt x="0" y="337"/>
                    <a:pt x="135" y="673"/>
                    <a:pt x="403" y="807"/>
                  </a:cubicBezTo>
                  <a:cubicBezTo>
                    <a:pt x="471" y="471"/>
                    <a:pt x="336" y="135"/>
                    <a:pt x="67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1" name="Google Shape;20141;p25"/>
            <p:cNvSpPr/>
            <p:nvPr/>
          </p:nvSpPr>
          <p:spPr>
            <a:xfrm>
              <a:off x="2595675" y="45003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68" y="0"/>
                  </a:moveTo>
                  <a:lnTo>
                    <a:pt x="0" y="68"/>
                  </a:lnTo>
                  <a:lnTo>
                    <a:pt x="471" y="404"/>
                  </a:lnTo>
                  <a:cubicBezTo>
                    <a:pt x="471" y="269"/>
                    <a:pt x="404" y="135"/>
                    <a:pt x="337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2" name="Google Shape;20142;p25"/>
            <p:cNvSpPr/>
            <p:nvPr/>
          </p:nvSpPr>
          <p:spPr>
            <a:xfrm>
              <a:off x="2607450" y="45104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cubicBezTo>
                    <a:pt x="0" y="203"/>
                    <a:pt x="202" y="337"/>
                    <a:pt x="403" y="404"/>
                  </a:cubicBezTo>
                  <a:cubicBezTo>
                    <a:pt x="336" y="203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3" name="Google Shape;20143;p25"/>
            <p:cNvSpPr/>
            <p:nvPr/>
          </p:nvSpPr>
          <p:spPr>
            <a:xfrm>
              <a:off x="2617525" y="45205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cubicBezTo>
                    <a:pt x="0" y="202"/>
                    <a:pt x="202" y="336"/>
                    <a:pt x="404" y="404"/>
                  </a:cubicBezTo>
                  <a:cubicBezTo>
                    <a:pt x="404" y="202"/>
                    <a:pt x="202" y="0"/>
                    <a:pt x="0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4" name="Google Shape;20144;p25"/>
            <p:cNvSpPr/>
            <p:nvPr/>
          </p:nvSpPr>
          <p:spPr>
            <a:xfrm>
              <a:off x="2627600" y="45306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1"/>
                  </a:moveTo>
                  <a:cubicBezTo>
                    <a:pt x="1" y="202"/>
                    <a:pt x="202" y="337"/>
                    <a:pt x="404" y="404"/>
                  </a:cubicBezTo>
                  <a:cubicBezTo>
                    <a:pt x="404" y="135"/>
                    <a:pt x="202" y="1"/>
                    <a:pt x="1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5" name="Google Shape;20145;p25"/>
            <p:cNvSpPr/>
            <p:nvPr/>
          </p:nvSpPr>
          <p:spPr>
            <a:xfrm>
              <a:off x="2637700" y="4540700"/>
              <a:ext cx="10100" cy="8450"/>
            </a:xfrm>
            <a:custGeom>
              <a:avLst/>
              <a:gdLst/>
              <a:ahLst/>
              <a:cxnLst/>
              <a:rect l="l" t="t" r="r" b="b"/>
              <a:pathLst>
                <a:path w="404" h="338" extrusionOk="0">
                  <a:moveTo>
                    <a:pt x="0" y="1"/>
                  </a:moveTo>
                  <a:cubicBezTo>
                    <a:pt x="67" y="203"/>
                    <a:pt x="202" y="337"/>
                    <a:pt x="404" y="337"/>
                  </a:cubicBezTo>
                  <a:cubicBezTo>
                    <a:pt x="404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6" name="Google Shape;20146;p25"/>
            <p:cNvSpPr/>
            <p:nvPr/>
          </p:nvSpPr>
          <p:spPr>
            <a:xfrm>
              <a:off x="2647775" y="45508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" y="0"/>
                  </a:moveTo>
                  <a:cubicBezTo>
                    <a:pt x="1" y="202"/>
                    <a:pt x="202" y="336"/>
                    <a:pt x="404" y="404"/>
                  </a:cubicBezTo>
                  <a:cubicBezTo>
                    <a:pt x="404" y="135"/>
                    <a:pt x="202" y="0"/>
                    <a:pt x="1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7" name="Google Shape;20147;p25"/>
            <p:cNvSpPr/>
            <p:nvPr/>
          </p:nvSpPr>
          <p:spPr>
            <a:xfrm>
              <a:off x="2688100" y="4582400"/>
              <a:ext cx="10125" cy="8750"/>
            </a:xfrm>
            <a:custGeom>
              <a:avLst/>
              <a:gdLst/>
              <a:ahLst/>
              <a:cxnLst/>
              <a:rect l="l" t="t" r="r" b="b"/>
              <a:pathLst>
                <a:path w="405" h="350" extrusionOk="0">
                  <a:moveTo>
                    <a:pt x="82" y="0"/>
                  </a:moveTo>
                  <a:cubicBezTo>
                    <a:pt x="55" y="0"/>
                    <a:pt x="28" y="5"/>
                    <a:pt x="1" y="14"/>
                  </a:cubicBezTo>
                  <a:cubicBezTo>
                    <a:pt x="68" y="215"/>
                    <a:pt x="203" y="350"/>
                    <a:pt x="404" y="350"/>
                  </a:cubicBezTo>
                  <a:cubicBezTo>
                    <a:pt x="404" y="175"/>
                    <a:pt x="253" y="0"/>
                    <a:pt x="82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8" name="Google Shape;20148;p25"/>
            <p:cNvSpPr/>
            <p:nvPr/>
          </p:nvSpPr>
          <p:spPr>
            <a:xfrm>
              <a:off x="2698200" y="45911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cubicBezTo>
                    <a:pt x="0" y="202"/>
                    <a:pt x="202" y="337"/>
                    <a:pt x="404" y="404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9" name="Google Shape;20149;p25"/>
            <p:cNvSpPr/>
            <p:nvPr/>
          </p:nvSpPr>
          <p:spPr>
            <a:xfrm>
              <a:off x="2666275" y="460122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471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0" name="Google Shape;20150;p25"/>
            <p:cNvSpPr/>
            <p:nvPr/>
          </p:nvSpPr>
          <p:spPr>
            <a:xfrm>
              <a:off x="2708275" y="46617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1" name="Google Shape;20151;p25"/>
            <p:cNvSpPr/>
            <p:nvPr/>
          </p:nvSpPr>
          <p:spPr>
            <a:xfrm>
              <a:off x="2718375" y="46819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6" y="40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2" name="Google Shape;20152;p25"/>
            <p:cNvSpPr/>
            <p:nvPr/>
          </p:nvSpPr>
          <p:spPr>
            <a:xfrm>
              <a:off x="2728450" y="4702050"/>
              <a:ext cx="10100" cy="11800"/>
            </a:xfrm>
            <a:custGeom>
              <a:avLst/>
              <a:gdLst/>
              <a:ahLst/>
              <a:cxnLst/>
              <a:rect l="l" t="t" r="r" b="b"/>
              <a:pathLst>
                <a:path w="404" h="472" extrusionOk="0">
                  <a:moveTo>
                    <a:pt x="404" y="47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3" name="Google Shape;20153;p25"/>
            <p:cNvSpPr/>
            <p:nvPr/>
          </p:nvSpPr>
          <p:spPr>
            <a:xfrm>
              <a:off x="3725100" y="2701950"/>
              <a:ext cx="1697525" cy="1317550"/>
            </a:xfrm>
            <a:custGeom>
              <a:avLst/>
              <a:gdLst/>
              <a:ahLst/>
              <a:cxnLst/>
              <a:rect l="l" t="t" r="r" b="b"/>
              <a:pathLst>
                <a:path w="67901" h="52702" extrusionOk="0">
                  <a:moveTo>
                    <a:pt x="28707" y="36172"/>
                  </a:moveTo>
                  <a:cubicBezTo>
                    <a:pt x="28707" y="36979"/>
                    <a:pt x="28236" y="36979"/>
                    <a:pt x="27833" y="36979"/>
                  </a:cubicBezTo>
                  <a:cubicBezTo>
                    <a:pt x="27447" y="36979"/>
                    <a:pt x="27061" y="36984"/>
                    <a:pt x="26677" y="36999"/>
                  </a:cubicBezTo>
                  <a:lnTo>
                    <a:pt x="26677" y="36999"/>
                  </a:lnTo>
                  <a:cubicBezTo>
                    <a:pt x="27370" y="36883"/>
                    <a:pt x="28053" y="36650"/>
                    <a:pt x="28707" y="36172"/>
                  </a:cubicBezTo>
                  <a:close/>
                  <a:moveTo>
                    <a:pt x="58455" y="1"/>
                  </a:moveTo>
                  <a:cubicBezTo>
                    <a:pt x="58351" y="1"/>
                    <a:pt x="58248" y="23"/>
                    <a:pt x="58153" y="71"/>
                  </a:cubicBezTo>
                  <a:cubicBezTo>
                    <a:pt x="56337" y="2961"/>
                    <a:pt x="56405" y="4575"/>
                    <a:pt x="58489" y="5785"/>
                  </a:cubicBezTo>
                  <a:cubicBezTo>
                    <a:pt x="57560" y="6342"/>
                    <a:pt x="56917" y="7355"/>
                    <a:pt x="55719" y="7355"/>
                  </a:cubicBezTo>
                  <a:cubicBezTo>
                    <a:pt x="55616" y="7355"/>
                    <a:pt x="55508" y="7347"/>
                    <a:pt x="55396" y="7331"/>
                  </a:cubicBezTo>
                  <a:cubicBezTo>
                    <a:pt x="55195" y="7331"/>
                    <a:pt x="55060" y="7331"/>
                    <a:pt x="54858" y="7466"/>
                  </a:cubicBezTo>
                  <a:cubicBezTo>
                    <a:pt x="54388" y="8407"/>
                    <a:pt x="54186" y="9348"/>
                    <a:pt x="55463" y="9684"/>
                  </a:cubicBezTo>
                  <a:cubicBezTo>
                    <a:pt x="56472" y="9886"/>
                    <a:pt x="57346" y="10491"/>
                    <a:pt x="58690" y="10491"/>
                  </a:cubicBezTo>
                  <a:cubicBezTo>
                    <a:pt x="58421" y="10760"/>
                    <a:pt x="58068" y="10894"/>
                    <a:pt x="57716" y="10894"/>
                  </a:cubicBezTo>
                  <a:cubicBezTo>
                    <a:pt x="57363" y="10894"/>
                    <a:pt x="57010" y="10760"/>
                    <a:pt x="56741" y="10491"/>
                  </a:cubicBezTo>
                  <a:cubicBezTo>
                    <a:pt x="56456" y="10253"/>
                    <a:pt x="56103" y="10016"/>
                    <a:pt x="55826" y="10016"/>
                  </a:cubicBezTo>
                  <a:cubicBezTo>
                    <a:pt x="55711" y="10016"/>
                    <a:pt x="55609" y="10056"/>
                    <a:pt x="55531" y="10155"/>
                  </a:cubicBezTo>
                  <a:cubicBezTo>
                    <a:pt x="54186" y="11903"/>
                    <a:pt x="51699" y="11701"/>
                    <a:pt x="50354" y="13449"/>
                  </a:cubicBezTo>
                  <a:cubicBezTo>
                    <a:pt x="49837" y="14311"/>
                    <a:pt x="48933" y="14786"/>
                    <a:pt x="47997" y="14786"/>
                  </a:cubicBezTo>
                  <a:cubicBezTo>
                    <a:pt x="47472" y="14786"/>
                    <a:pt x="46938" y="14637"/>
                    <a:pt x="46455" y="14323"/>
                  </a:cubicBezTo>
                  <a:cubicBezTo>
                    <a:pt x="46256" y="14204"/>
                    <a:pt x="46058" y="14061"/>
                    <a:pt x="45846" y="14061"/>
                  </a:cubicBezTo>
                  <a:cubicBezTo>
                    <a:pt x="45699" y="14061"/>
                    <a:pt x="45545" y="14130"/>
                    <a:pt x="45379" y="14323"/>
                  </a:cubicBezTo>
                  <a:cubicBezTo>
                    <a:pt x="44976" y="14726"/>
                    <a:pt x="45379" y="15331"/>
                    <a:pt x="45514" y="15600"/>
                  </a:cubicBezTo>
                  <a:cubicBezTo>
                    <a:pt x="45648" y="15869"/>
                    <a:pt x="46052" y="16004"/>
                    <a:pt x="46186" y="16407"/>
                  </a:cubicBezTo>
                  <a:cubicBezTo>
                    <a:pt x="45110" y="16676"/>
                    <a:pt x="43967" y="17281"/>
                    <a:pt x="44236" y="18289"/>
                  </a:cubicBezTo>
                  <a:cubicBezTo>
                    <a:pt x="44640" y="19701"/>
                    <a:pt x="43699" y="19567"/>
                    <a:pt x="43026" y="19836"/>
                  </a:cubicBezTo>
                  <a:cubicBezTo>
                    <a:pt x="43811" y="18135"/>
                    <a:pt x="42750" y="15797"/>
                    <a:pt x="41143" y="15797"/>
                  </a:cubicBezTo>
                  <a:cubicBezTo>
                    <a:pt x="41099" y="15797"/>
                    <a:pt x="41054" y="15798"/>
                    <a:pt x="41009" y="15802"/>
                  </a:cubicBezTo>
                  <a:cubicBezTo>
                    <a:pt x="40762" y="15833"/>
                    <a:pt x="40536" y="15850"/>
                    <a:pt x="40334" y="15850"/>
                  </a:cubicBezTo>
                  <a:cubicBezTo>
                    <a:pt x="39218" y="15850"/>
                    <a:pt x="38806" y="15342"/>
                    <a:pt x="39262" y="13920"/>
                  </a:cubicBezTo>
                  <a:cubicBezTo>
                    <a:pt x="39396" y="13651"/>
                    <a:pt x="39127" y="13382"/>
                    <a:pt x="38925" y="13180"/>
                  </a:cubicBezTo>
                  <a:cubicBezTo>
                    <a:pt x="38791" y="13046"/>
                    <a:pt x="38656" y="12978"/>
                    <a:pt x="38455" y="12978"/>
                  </a:cubicBezTo>
                  <a:cubicBezTo>
                    <a:pt x="38155" y="13072"/>
                    <a:pt x="37887" y="13124"/>
                    <a:pt x="37653" y="13124"/>
                  </a:cubicBezTo>
                  <a:cubicBezTo>
                    <a:pt x="37046" y="13124"/>
                    <a:pt x="36669" y="12776"/>
                    <a:pt x="36572" y="11903"/>
                  </a:cubicBezTo>
                  <a:cubicBezTo>
                    <a:pt x="36505" y="11365"/>
                    <a:pt x="36169" y="10894"/>
                    <a:pt x="35698" y="10625"/>
                  </a:cubicBezTo>
                  <a:cubicBezTo>
                    <a:pt x="35564" y="10558"/>
                    <a:pt x="35362" y="10491"/>
                    <a:pt x="35228" y="10491"/>
                  </a:cubicBezTo>
                  <a:cubicBezTo>
                    <a:pt x="35144" y="10498"/>
                    <a:pt x="35065" y="10501"/>
                    <a:pt x="34990" y="10501"/>
                  </a:cubicBezTo>
                  <a:cubicBezTo>
                    <a:pt x="33616" y="10501"/>
                    <a:pt x="33639" y="9377"/>
                    <a:pt x="34085" y="8676"/>
                  </a:cubicBezTo>
                  <a:cubicBezTo>
                    <a:pt x="34556" y="7869"/>
                    <a:pt x="34623" y="7398"/>
                    <a:pt x="34152" y="6726"/>
                  </a:cubicBezTo>
                  <a:cubicBezTo>
                    <a:pt x="34018" y="6592"/>
                    <a:pt x="33816" y="6525"/>
                    <a:pt x="33682" y="6525"/>
                  </a:cubicBezTo>
                  <a:cubicBezTo>
                    <a:pt x="33278" y="6525"/>
                    <a:pt x="33009" y="6861"/>
                    <a:pt x="32942" y="7197"/>
                  </a:cubicBezTo>
                  <a:cubicBezTo>
                    <a:pt x="32875" y="7331"/>
                    <a:pt x="33144" y="7533"/>
                    <a:pt x="33009" y="7533"/>
                  </a:cubicBezTo>
                  <a:cubicBezTo>
                    <a:pt x="32982" y="7546"/>
                    <a:pt x="32953" y="7552"/>
                    <a:pt x="32921" y="7552"/>
                  </a:cubicBezTo>
                  <a:cubicBezTo>
                    <a:pt x="32794" y="7552"/>
                    <a:pt x="32633" y="7466"/>
                    <a:pt x="32472" y="7466"/>
                  </a:cubicBezTo>
                  <a:cubicBezTo>
                    <a:pt x="32001" y="7533"/>
                    <a:pt x="31598" y="7667"/>
                    <a:pt x="31194" y="7936"/>
                  </a:cubicBezTo>
                  <a:cubicBezTo>
                    <a:pt x="30051" y="8676"/>
                    <a:pt x="28976" y="9483"/>
                    <a:pt x="27833" y="10289"/>
                  </a:cubicBezTo>
                  <a:lnTo>
                    <a:pt x="26354" y="11365"/>
                  </a:lnTo>
                  <a:lnTo>
                    <a:pt x="26152" y="11567"/>
                  </a:lnTo>
                  <a:cubicBezTo>
                    <a:pt x="26018" y="11701"/>
                    <a:pt x="25883" y="11768"/>
                    <a:pt x="25749" y="11903"/>
                  </a:cubicBezTo>
                  <a:lnTo>
                    <a:pt x="25547" y="12037"/>
                  </a:lnTo>
                  <a:lnTo>
                    <a:pt x="25211" y="12306"/>
                  </a:lnTo>
                  <a:cubicBezTo>
                    <a:pt x="24875" y="12508"/>
                    <a:pt x="24673" y="12710"/>
                    <a:pt x="24404" y="12911"/>
                  </a:cubicBezTo>
                  <a:cubicBezTo>
                    <a:pt x="24068" y="13113"/>
                    <a:pt x="23799" y="13382"/>
                    <a:pt x="23463" y="13583"/>
                  </a:cubicBezTo>
                  <a:cubicBezTo>
                    <a:pt x="23194" y="13718"/>
                    <a:pt x="22992" y="13852"/>
                    <a:pt x="22858" y="14054"/>
                  </a:cubicBezTo>
                  <a:cubicBezTo>
                    <a:pt x="22723" y="14121"/>
                    <a:pt x="22589" y="14256"/>
                    <a:pt x="22455" y="14390"/>
                  </a:cubicBezTo>
                  <a:cubicBezTo>
                    <a:pt x="21984" y="14726"/>
                    <a:pt x="21446" y="15062"/>
                    <a:pt x="20908" y="15264"/>
                  </a:cubicBezTo>
                  <a:cubicBezTo>
                    <a:pt x="20639" y="15399"/>
                    <a:pt x="20371" y="15533"/>
                    <a:pt x="20169" y="15668"/>
                  </a:cubicBezTo>
                  <a:cubicBezTo>
                    <a:pt x="16202" y="17281"/>
                    <a:pt x="12505" y="19567"/>
                    <a:pt x="8202" y="20374"/>
                  </a:cubicBezTo>
                  <a:cubicBezTo>
                    <a:pt x="7799" y="20508"/>
                    <a:pt x="7463" y="20575"/>
                    <a:pt x="7059" y="20710"/>
                  </a:cubicBezTo>
                  <a:cubicBezTo>
                    <a:pt x="6392" y="20915"/>
                    <a:pt x="5685" y="21003"/>
                    <a:pt x="4999" y="21003"/>
                  </a:cubicBezTo>
                  <a:cubicBezTo>
                    <a:pt x="4787" y="21003"/>
                    <a:pt x="4577" y="20994"/>
                    <a:pt x="4370" y="20979"/>
                  </a:cubicBezTo>
                  <a:lnTo>
                    <a:pt x="2690" y="20979"/>
                  </a:lnTo>
                  <a:cubicBezTo>
                    <a:pt x="1816" y="21113"/>
                    <a:pt x="606" y="20844"/>
                    <a:pt x="606" y="22256"/>
                  </a:cubicBezTo>
                  <a:cubicBezTo>
                    <a:pt x="538" y="23735"/>
                    <a:pt x="606" y="25281"/>
                    <a:pt x="807" y="26760"/>
                  </a:cubicBezTo>
                  <a:lnTo>
                    <a:pt x="874" y="29987"/>
                  </a:lnTo>
                  <a:cubicBezTo>
                    <a:pt x="1" y="30928"/>
                    <a:pt x="673" y="31802"/>
                    <a:pt x="874" y="32676"/>
                  </a:cubicBezTo>
                  <a:cubicBezTo>
                    <a:pt x="1480" y="34223"/>
                    <a:pt x="942" y="35903"/>
                    <a:pt x="1345" y="37449"/>
                  </a:cubicBezTo>
                  <a:cubicBezTo>
                    <a:pt x="1547" y="38189"/>
                    <a:pt x="1681" y="38794"/>
                    <a:pt x="2555" y="38794"/>
                  </a:cubicBezTo>
                  <a:cubicBezTo>
                    <a:pt x="3429" y="38727"/>
                    <a:pt x="4303" y="38525"/>
                    <a:pt x="4370" y="37517"/>
                  </a:cubicBezTo>
                  <a:cubicBezTo>
                    <a:pt x="4438" y="36307"/>
                    <a:pt x="4975" y="35836"/>
                    <a:pt x="6118" y="35567"/>
                  </a:cubicBezTo>
                  <a:cubicBezTo>
                    <a:pt x="7732" y="35164"/>
                    <a:pt x="8337" y="33685"/>
                    <a:pt x="7732" y="32071"/>
                  </a:cubicBezTo>
                  <a:cubicBezTo>
                    <a:pt x="7530" y="31533"/>
                    <a:pt x="7127" y="30996"/>
                    <a:pt x="6589" y="30727"/>
                  </a:cubicBezTo>
                  <a:cubicBezTo>
                    <a:pt x="6284" y="30523"/>
                    <a:pt x="5985" y="30443"/>
                    <a:pt x="5682" y="30443"/>
                  </a:cubicBezTo>
                  <a:cubicBezTo>
                    <a:pt x="4986" y="30443"/>
                    <a:pt x="4273" y="30869"/>
                    <a:pt x="3429" y="31197"/>
                  </a:cubicBezTo>
                  <a:cubicBezTo>
                    <a:pt x="3900" y="28844"/>
                    <a:pt x="4505" y="26895"/>
                    <a:pt x="4975" y="24945"/>
                  </a:cubicBezTo>
                  <a:cubicBezTo>
                    <a:pt x="5313" y="23593"/>
                    <a:pt x="6714" y="22825"/>
                    <a:pt x="8108" y="22825"/>
                  </a:cubicBezTo>
                  <a:cubicBezTo>
                    <a:pt x="8932" y="22825"/>
                    <a:pt x="9754" y="23093"/>
                    <a:pt x="10354" y="23668"/>
                  </a:cubicBezTo>
                  <a:cubicBezTo>
                    <a:pt x="10959" y="24206"/>
                    <a:pt x="11765" y="24474"/>
                    <a:pt x="12572" y="24474"/>
                  </a:cubicBezTo>
                  <a:cubicBezTo>
                    <a:pt x="14387" y="24407"/>
                    <a:pt x="16202" y="24138"/>
                    <a:pt x="18018" y="23600"/>
                  </a:cubicBezTo>
                  <a:lnTo>
                    <a:pt x="18018" y="23600"/>
                  </a:lnTo>
                  <a:cubicBezTo>
                    <a:pt x="17681" y="25617"/>
                    <a:pt x="17009" y="27769"/>
                    <a:pt x="18824" y="29517"/>
                  </a:cubicBezTo>
                  <a:cubicBezTo>
                    <a:pt x="19324" y="30124"/>
                    <a:pt x="20014" y="30427"/>
                    <a:pt x="20712" y="30427"/>
                  </a:cubicBezTo>
                  <a:cubicBezTo>
                    <a:pt x="21328" y="30427"/>
                    <a:pt x="21950" y="30191"/>
                    <a:pt x="22455" y="29718"/>
                  </a:cubicBezTo>
                  <a:lnTo>
                    <a:pt x="22455" y="29718"/>
                  </a:lnTo>
                  <a:cubicBezTo>
                    <a:pt x="23194" y="31264"/>
                    <a:pt x="23194" y="32340"/>
                    <a:pt x="21513" y="33080"/>
                  </a:cubicBezTo>
                  <a:cubicBezTo>
                    <a:pt x="20572" y="33483"/>
                    <a:pt x="20371" y="34693"/>
                    <a:pt x="20774" y="35702"/>
                  </a:cubicBezTo>
                  <a:cubicBezTo>
                    <a:pt x="21070" y="36589"/>
                    <a:pt x="21886" y="37216"/>
                    <a:pt x="22811" y="37216"/>
                  </a:cubicBezTo>
                  <a:cubicBezTo>
                    <a:pt x="22937" y="37216"/>
                    <a:pt x="23065" y="37205"/>
                    <a:pt x="23194" y="37181"/>
                  </a:cubicBezTo>
                  <a:cubicBezTo>
                    <a:pt x="23828" y="37110"/>
                    <a:pt x="24478" y="37122"/>
                    <a:pt x="25130" y="37112"/>
                  </a:cubicBezTo>
                  <a:lnTo>
                    <a:pt x="25130" y="37112"/>
                  </a:lnTo>
                  <a:cubicBezTo>
                    <a:pt x="24704" y="37162"/>
                    <a:pt x="24281" y="37228"/>
                    <a:pt x="23866" y="37315"/>
                  </a:cubicBezTo>
                  <a:cubicBezTo>
                    <a:pt x="22656" y="37584"/>
                    <a:pt x="20908" y="38256"/>
                    <a:pt x="21513" y="39466"/>
                  </a:cubicBezTo>
                  <a:cubicBezTo>
                    <a:pt x="22723" y="42155"/>
                    <a:pt x="21379" y="43433"/>
                    <a:pt x="19698" y="44912"/>
                  </a:cubicBezTo>
                  <a:cubicBezTo>
                    <a:pt x="19564" y="44979"/>
                    <a:pt x="19497" y="45113"/>
                    <a:pt x="19429" y="45248"/>
                  </a:cubicBezTo>
                  <a:cubicBezTo>
                    <a:pt x="19067" y="46093"/>
                    <a:pt x="18271" y="46613"/>
                    <a:pt x="17383" y="46613"/>
                  </a:cubicBezTo>
                  <a:cubicBezTo>
                    <a:pt x="17282" y="46613"/>
                    <a:pt x="17179" y="46606"/>
                    <a:pt x="17076" y="46592"/>
                  </a:cubicBezTo>
                  <a:cubicBezTo>
                    <a:pt x="17050" y="46592"/>
                    <a:pt x="17025" y="46591"/>
                    <a:pt x="16999" y="46591"/>
                  </a:cubicBezTo>
                  <a:cubicBezTo>
                    <a:pt x="14420" y="46591"/>
                    <a:pt x="12720" y="49910"/>
                    <a:pt x="14051" y="52240"/>
                  </a:cubicBezTo>
                  <a:cubicBezTo>
                    <a:pt x="14253" y="52307"/>
                    <a:pt x="14387" y="52374"/>
                    <a:pt x="14589" y="52441"/>
                  </a:cubicBezTo>
                  <a:cubicBezTo>
                    <a:pt x="14683" y="52495"/>
                    <a:pt x="14783" y="52514"/>
                    <a:pt x="14885" y="52514"/>
                  </a:cubicBezTo>
                  <a:cubicBezTo>
                    <a:pt x="15125" y="52514"/>
                    <a:pt x="15382" y="52411"/>
                    <a:pt x="15630" y="52411"/>
                  </a:cubicBezTo>
                  <a:cubicBezTo>
                    <a:pt x="15807" y="52411"/>
                    <a:pt x="15978" y="52464"/>
                    <a:pt x="16135" y="52643"/>
                  </a:cubicBezTo>
                  <a:cubicBezTo>
                    <a:pt x="16311" y="52684"/>
                    <a:pt x="16484" y="52702"/>
                    <a:pt x="16654" y="52702"/>
                  </a:cubicBezTo>
                  <a:cubicBezTo>
                    <a:pt x="17590" y="52702"/>
                    <a:pt x="18452" y="52172"/>
                    <a:pt x="19362" y="52172"/>
                  </a:cubicBezTo>
                  <a:lnTo>
                    <a:pt x="20371" y="52172"/>
                  </a:lnTo>
                  <a:cubicBezTo>
                    <a:pt x="20505" y="52172"/>
                    <a:pt x="20639" y="52105"/>
                    <a:pt x="20774" y="52038"/>
                  </a:cubicBezTo>
                  <a:lnTo>
                    <a:pt x="20976" y="51971"/>
                  </a:lnTo>
                  <a:cubicBezTo>
                    <a:pt x="21059" y="51888"/>
                    <a:pt x="21167" y="51830"/>
                    <a:pt x="21286" y="51830"/>
                  </a:cubicBezTo>
                  <a:cubicBezTo>
                    <a:pt x="21359" y="51830"/>
                    <a:pt x="21436" y="51852"/>
                    <a:pt x="21513" y="51904"/>
                  </a:cubicBezTo>
                  <a:lnTo>
                    <a:pt x="21648" y="51904"/>
                  </a:lnTo>
                  <a:lnTo>
                    <a:pt x="21782" y="51702"/>
                  </a:lnTo>
                  <a:cubicBezTo>
                    <a:pt x="22522" y="51298"/>
                    <a:pt x="23396" y="51030"/>
                    <a:pt x="24270" y="50962"/>
                  </a:cubicBezTo>
                  <a:lnTo>
                    <a:pt x="24404" y="50895"/>
                  </a:lnTo>
                  <a:lnTo>
                    <a:pt x="24606" y="50895"/>
                  </a:lnTo>
                  <a:cubicBezTo>
                    <a:pt x="25480" y="50828"/>
                    <a:pt x="26354" y="50559"/>
                    <a:pt x="27093" y="50156"/>
                  </a:cubicBezTo>
                  <a:lnTo>
                    <a:pt x="34690" y="48475"/>
                  </a:lnTo>
                  <a:lnTo>
                    <a:pt x="34892" y="48475"/>
                  </a:lnTo>
                  <a:cubicBezTo>
                    <a:pt x="34959" y="48508"/>
                    <a:pt x="35026" y="48525"/>
                    <a:pt x="35093" y="48525"/>
                  </a:cubicBezTo>
                  <a:cubicBezTo>
                    <a:pt x="35161" y="48525"/>
                    <a:pt x="35228" y="48508"/>
                    <a:pt x="35295" y="48475"/>
                  </a:cubicBezTo>
                  <a:cubicBezTo>
                    <a:pt x="35564" y="48475"/>
                    <a:pt x="35766" y="48408"/>
                    <a:pt x="35967" y="48340"/>
                  </a:cubicBezTo>
                  <a:lnTo>
                    <a:pt x="36707" y="48004"/>
                  </a:lnTo>
                  <a:cubicBezTo>
                    <a:pt x="36841" y="47937"/>
                    <a:pt x="36976" y="47870"/>
                    <a:pt x="37110" y="47735"/>
                  </a:cubicBezTo>
                  <a:cubicBezTo>
                    <a:pt x="37312" y="47601"/>
                    <a:pt x="37446" y="47466"/>
                    <a:pt x="37581" y="47332"/>
                  </a:cubicBezTo>
                  <a:cubicBezTo>
                    <a:pt x="37715" y="47198"/>
                    <a:pt x="37850" y="47063"/>
                    <a:pt x="37984" y="46996"/>
                  </a:cubicBezTo>
                  <a:lnTo>
                    <a:pt x="38320" y="46861"/>
                  </a:lnTo>
                  <a:cubicBezTo>
                    <a:pt x="38589" y="46660"/>
                    <a:pt x="38925" y="46727"/>
                    <a:pt x="39194" y="46525"/>
                  </a:cubicBezTo>
                  <a:cubicBezTo>
                    <a:pt x="39262" y="46458"/>
                    <a:pt x="39396" y="46458"/>
                    <a:pt x="39463" y="46458"/>
                  </a:cubicBezTo>
                  <a:cubicBezTo>
                    <a:pt x="39799" y="46324"/>
                    <a:pt x="40135" y="46324"/>
                    <a:pt x="40472" y="46189"/>
                  </a:cubicBezTo>
                  <a:cubicBezTo>
                    <a:pt x="40808" y="45853"/>
                    <a:pt x="41278" y="45651"/>
                    <a:pt x="41614" y="45315"/>
                  </a:cubicBezTo>
                  <a:cubicBezTo>
                    <a:pt x="43967" y="43971"/>
                    <a:pt x="46657" y="43231"/>
                    <a:pt x="48875" y="41685"/>
                  </a:cubicBezTo>
                  <a:lnTo>
                    <a:pt x="50825" y="40340"/>
                  </a:lnTo>
                  <a:cubicBezTo>
                    <a:pt x="50825" y="40139"/>
                    <a:pt x="51026" y="40004"/>
                    <a:pt x="51228" y="40004"/>
                  </a:cubicBezTo>
                  <a:cubicBezTo>
                    <a:pt x="51900" y="39802"/>
                    <a:pt x="52640" y="39668"/>
                    <a:pt x="52909" y="38794"/>
                  </a:cubicBezTo>
                  <a:cubicBezTo>
                    <a:pt x="53312" y="38323"/>
                    <a:pt x="53850" y="37920"/>
                    <a:pt x="54455" y="37651"/>
                  </a:cubicBezTo>
                  <a:cubicBezTo>
                    <a:pt x="55195" y="36912"/>
                    <a:pt x="56472" y="37113"/>
                    <a:pt x="56942" y="36038"/>
                  </a:cubicBezTo>
                  <a:lnTo>
                    <a:pt x="59632" y="33550"/>
                  </a:lnTo>
                  <a:cubicBezTo>
                    <a:pt x="59833" y="33483"/>
                    <a:pt x="59900" y="33281"/>
                    <a:pt x="60102" y="33080"/>
                  </a:cubicBezTo>
                  <a:lnTo>
                    <a:pt x="60505" y="32878"/>
                  </a:lnTo>
                  <a:cubicBezTo>
                    <a:pt x="60640" y="32743"/>
                    <a:pt x="60842" y="32542"/>
                    <a:pt x="60976" y="32407"/>
                  </a:cubicBezTo>
                  <a:cubicBezTo>
                    <a:pt x="61111" y="32340"/>
                    <a:pt x="61245" y="32138"/>
                    <a:pt x="61245" y="31937"/>
                  </a:cubicBezTo>
                  <a:cubicBezTo>
                    <a:pt x="62455" y="29853"/>
                    <a:pt x="64270" y="28172"/>
                    <a:pt x="66489" y="27231"/>
                  </a:cubicBezTo>
                  <a:cubicBezTo>
                    <a:pt x="66758" y="27298"/>
                    <a:pt x="66892" y="27432"/>
                    <a:pt x="66959" y="27634"/>
                  </a:cubicBezTo>
                  <a:cubicBezTo>
                    <a:pt x="67127" y="27634"/>
                    <a:pt x="67346" y="27718"/>
                    <a:pt x="67522" y="27718"/>
                  </a:cubicBezTo>
                  <a:cubicBezTo>
                    <a:pt x="67699" y="27718"/>
                    <a:pt x="67833" y="27634"/>
                    <a:pt x="67833" y="27298"/>
                  </a:cubicBezTo>
                  <a:cubicBezTo>
                    <a:pt x="67901" y="26693"/>
                    <a:pt x="67632" y="26088"/>
                    <a:pt x="67161" y="25685"/>
                  </a:cubicBezTo>
                  <a:cubicBezTo>
                    <a:pt x="66825" y="25348"/>
                    <a:pt x="66623" y="24878"/>
                    <a:pt x="66623" y="24340"/>
                  </a:cubicBezTo>
                  <a:cubicBezTo>
                    <a:pt x="66758" y="24206"/>
                    <a:pt x="66892" y="24071"/>
                    <a:pt x="67027" y="23937"/>
                  </a:cubicBezTo>
                  <a:cubicBezTo>
                    <a:pt x="67027" y="23802"/>
                    <a:pt x="67027" y="23668"/>
                    <a:pt x="67027" y="23600"/>
                  </a:cubicBezTo>
                  <a:cubicBezTo>
                    <a:pt x="66825" y="23332"/>
                    <a:pt x="66825" y="22995"/>
                    <a:pt x="67027" y="22727"/>
                  </a:cubicBezTo>
                  <a:lnTo>
                    <a:pt x="67027" y="21987"/>
                  </a:lnTo>
                  <a:cubicBezTo>
                    <a:pt x="66959" y="21853"/>
                    <a:pt x="66825" y="21853"/>
                    <a:pt x="66690" y="21853"/>
                  </a:cubicBezTo>
                  <a:cubicBezTo>
                    <a:pt x="66758" y="21718"/>
                    <a:pt x="66690" y="21651"/>
                    <a:pt x="66623" y="21516"/>
                  </a:cubicBezTo>
                  <a:cubicBezTo>
                    <a:pt x="66354" y="21315"/>
                    <a:pt x="66422" y="20911"/>
                    <a:pt x="66220" y="20710"/>
                  </a:cubicBezTo>
                  <a:cubicBezTo>
                    <a:pt x="65816" y="20239"/>
                    <a:pt x="65682" y="19634"/>
                    <a:pt x="65816" y="19096"/>
                  </a:cubicBezTo>
                  <a:cubicBezTo>
                    <a:pt x="65816" y="18962"/>
                    <a:pt x="65816" y="18827"/>
                    <a:pt x="65749" y="18693"/>
                  </a:cubicBezTo>
                  <a:cubicBezTo>
                    <a:pt x="64943" y="17281"/>
                    <a:pt x="64136" y="15869"/>
                    <a:pt x="64943" y="14189"/>
                  </a:cubicBezTo>
                  <a:cubicBezTo>
                    <a:pt x="65077" y="13852"/>
                    <a:pt x="64943" y="13382"/>
                    <a:pt x="64539" y="13113"/>
                  </a:cubicBezTo>
                  <a:cubicBezTo>
                    <a:pt x="63665" y="12642"/>
                    <a:pt x="63598" y="11903"/>
                    <a:pt x="63396" y="11029"/>
                  </a:cubicBezTo>
                  <a:cubicBezTo>
                    <a:pt x="63262" y="10760"/>
                    <a:pt x="63262" y="10424"/>
                    <a:pt x="63060" y="10222"/>
                  </a:cubicBezTo>
                  <a:cubicBezTo>
                    <a:pt x="62590" y="9751"/>
                    <a:pt x="62590" y="9079"/>
                    <a:pt x="62993" y="8609"/>
                  </a:cubicBezTo>
                  <a:lnTo>
                    <a:pt x="62590" y="8205"/>
                  </a:lnTo>
                  <a:cubicBezTo>
                    <a:pt x="61716" y="8071"/>
                    <a:pt x="62186" y="6861"/>
                    <a:pt x="61379" y="6659"/>
                  </a:cubicBezTo>
                  <a:cubicBezTo>
                    <a:pt x="60505" y="5987"/>
                    <a:pt x="62052" y="5583"/>
                    <a:pt x="61514" y="4777"/>
                  </a:cubicBezTo>
                  <a:cubicBezTo>
                    <a:pt x="61043" y="4037"/>
                    <a:pt x="60438" y="3499"/>
                    <a:pt x="59766" y="3029"/>
                  </a:cubicBezTo>
                  <a:cubicBezTo>
                    <a:pt x="59564" y="2356"/>
                    <a:pt x="59900" y="1550"/>
                    <a:pt x="59363" y="1012"/>
                  </a:cubicBezTo>
                  <a:cubicBezTo>
                    <a:pt x="59228" y="877"/>
                    <a:pt x="58959" y="676"/>
                    <a:pt x="58959" y="541"/>
                  </a:cubicBezTo>
                  <a:lnTo>
                    <a:pt x="58959" y="205"/>
                  </a:lnTo>
                  <a:cubicBezTo>
                    <a:pt x="58829" y="75"/>
                    <a:pt x="58643" y="1"/>
                    <a:pt x="5845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4" name="Google Shape;20154;p25"/>
            <p:cNvSpPr/>
            <p:nvPr/>
          </p:nvSpPr>
          <p:spPr>
            <a:xfrm>
              <a:off x="3735175" y="3253825"/>
              <a:ext cx="727775" cy="778400"/>
            </a:xfrm>
            <a:custGeom>
              <a:avLst/>
              <a:gdLst/>
              <a:ahLst/>
              <a:cxnLst/>
              <a:rect l="l" t="t" r="r" b="b"/>
              <a:pathLst>
                <a:path w="29111" h="31136" extrusionOk="0">
                  <a:moveTo>
                    <a:pt x="7389" y="29123"/>
                  </a:moveTo>
                  <a:cubicBezTo>
                    <a:pt x="8659" y="29123"/>
                    <a:pt x="9930" y="29676"/>
                    <a:pt x="11430" y="30097"/>
                  </a:cubicBezTo>
                  <a:cubicBezTo>
                    <a:pt x="9406" y="29836"/>
                    <a:pt x="7699" y="30209"/>
                    <a:pt x="6186" y="29308"/>
                  </a:cubicBezTo>
                  <a:lnTo>
                    <a:pt x="6186" y="29308"/>
                  </a:lnTo>
                  <a:cubicBezTo>
                    <a:pt x="6592" y="29178"/>
                    <a:pt x="6991" y="29123"/>
                    <a:pt x="7389" y="29123"/>
                  </a:cubicBezTo>
                  <a:close/>
                  <a:moveTo>
                    <a:pt x="7576" y="1"/>
                  </a:moveTo>
                  <a:cubicBezTo>
                    <a:pt x="7166" y="1"/>
                    <a:pt x="6763" y="100"/>
                    <a:pt x="6388" y="450"/>
                  </a:cubicBezTo>
                  <a:cubicBezTo>
                    <a:pt x="6119" y="853"/>
                    <a:pt x="5715" y="1055"/>
                    <a:pt x="5245" y="1189"/>
                  </a:cubicBezTo>
                  <a:cubicBezTo>
                    <a:pt x="4303" y="1458"/>
                    <a:pt x="4035" y="2131"/>
                    <a:pt x="3900" y="2937"/>
                  </a:cubicBezTo>
                  <a:cubicBezTo>
                    <a:pt x="3698" y="3542"/>
                    <a:pt x="3631" y="4147"/>
                    <a:pt x="3631" y="4752"/>
                  </a:cubicBezTo>
                  <a:cubicBezTo>
                    <a:pt x="3631" y="5425"/>
                    <a:pt x="3429" y="6164"/>
                    <a:pt x="2959" y="6702"/>
                  </a:cubicBezTo>
                  <a:cubicBezTo>
                    <a:pt x="2219" y="7778"/>
                    <a:pt x="2287" y="9189"/>
                    <a:pt x="3093" y="10131"/>
                  </a:cubicBezTo>
                  <a:cubicBezTo>
                    <a:pt x="3295" y="9996"/>
                    <a:pt x="3429" y="9862"/>
                    <a:pt x="3564" y="9660"/>
                  </a:cubicBezTo>
                  <a:cubicBezTo>
                    <a:pt x="3934" y="9131"/>
                    <a:pt x="4512" y="8769"/>
                    <a:pt x="5134" y="8769"/>
                  </a:cubicBezTo>
                  <a:cubicBezTo>
                    <a:pt x="5303" y="8769"/>
                    <a:pt x="5476" y="8796"/>
                    <a:pt x="5648" y="8853"/>
                  </a:cubicBezTo>
                  <a:cubicBezTo>
                    <a:pt x="6656" y="9055"/>
                    <a:pt x="6925" y="9996"/>
                    <a:pt x="7060" y="10870"/>
                  </a:cubicBezTo>
                  <a:cubicBezTo>
                    <a:pt x="7329" y="12148"/>
                    <a:pt x="6522" y="12954"/>
                    <a:pt x="5043" y="13156"/>
                  </a:cubicBezTo>
                  <a:cubicBezTo>
                    <a:pt x="3497" y="13425"/>
                    <a:pt x="3429" y="13425"/>
                    <a:pt x="3564" y="15038"/>
                  </a:cubicBezTo>
                  <a:cubicBezTo>
                    <a:pt x="3627" y="15731"/>
                    <a:pt x="3513" y="16188"/>
                    <a:pt x="2780" y="16188"/>
                  </a:cubicBezTo>
                  <a:cubicBezTo>
                    <a:pt x="2731" y="16188"/>
                    <a:pt x="2678" y="16185"/>
                    <a:pt x="2623" y="16181"/>
                  </a:cubicBezTo>
                  <a:cubicBezTo>
                    <a:pt x="2354" y="16181"/>
                    <a:pt x="2042" y="16439"/>
                    <a:pt x="1825" y="16439"/>
                  </a:cubicBezTo>
                  <a:cubicBezTo>
                    <a:pt x="1770" y="16439"/>
                    <a:pt x="1722" y="16423"/>
                    <a:pt x="1682" y="16383"/>
                  </a:cubicBezTo>
                  <a:cubicBezTo>
                    <a:pt x="1278" y="14904"/>
                    <a:pt x="1077" y="13358"/>
                    <a:pt x="1211" y="11811"/>
                  </a:cubicBezTo>
                  <a:cubicBezTo>
                    <a:pt x="1278" y="11408"/>
                    <a:pt x="1144" y="11005"/>
                    <a:pt x="808" y="10736"/>
                  </a:cubicBezTo>
                  <a:cubicBezTo>
                    <a:pt x="203" y="11408"/>
                    <a:pt x="606" y="12080"/>
                    <a:pt x="404" y="12753"/>
                  </a:cubicBezTo>
                  <a:cubicBezTo>
                    <a:pt x="1" y="14097"/>
                    <a:pt x="471" y="15442"/>
                    <a:pt x="270" y="16786"/>
                  </a:cubicBezTo>
                  <a:cubicBezTo>
                    <a:pt x="404" y="16853"/>
                    <a:pt x="471" y="16921"/>
                    <a:pt x="606" y="16921"/>
                  </a:cubicBezTo>
                  <a:cubicBezTo>
                    <a:pt x="606" y="16988"/>
                    <a:pt x="673" y="17055"/>
                    <a:pt x="673" y="17122"/>
                  </a:cubicBezTo>
                  <a:cubicBezTo>
                    <a:pt x="808" y="19341"/>
                    <a:pt x="942" y="21492"/>
                    <a:pt x="1077" y="23711"/>
                  </a:cubicBezTo>
                  <a:cubicBezTo>
                    <a:pt x="1211" y="25593"/>
                    <a:pt x="942" y="27543"/>
                    <a:pt x="1816" y="29358"/>
                  </a:cubicBezTo>
                  <a:cubicBezTo>
                    <a:pt x="2018" y="29223"/>
                    <a:pt x="2152" y="29089"/>
                    <a:pt x="2219" y="28887"/>
                  </a:cubicBezTo>
                  <a:cubicBezTo>
                    <a:pt x="2488" y="27476"/>
                    <a:pt x="2757" y="26198"/>
                    <a:pt x="2152" y="24652"/>
                  </a:cubicBezTo>
                  <a:cubicBezTo>
                    <a:pt x="1278" y="22702"/>
                    <a:pt x="2085" y="20349"/>
                    <a:pt x="1614" y="18265"/>
                  </a:cubicBezTo>
                  <a:lnTo>
                    <a:pt x="1614" y="18265"/>
                  </a:lnTo>
                  <a:cubicBezTo>
                    <a:pt x="1950" y="19543"/>
                    <a:pt x="2018" y="20753"/>
                    <a:pt x="1883" y="22030"/>
                  </a:cubicBezTo>
                  <a:cubicBezTo>
                    <a:pt x="1883" y="22568"/>
                    <a:pt x="1749" y="23307"/>
                    <a:pt x="2287" y="23711"/>
                  </a:cubicBezTo>
                  <a:cubicBezTo>
                    <a:pt x="3497" y="24517"/>
                    <a:pt x="3295" y="25795"/>
                    <a:pt x="3228" y="26938"/>
                  </a:cubicBezTo>
                  <a:cubicBezTo>
                    <a:pt x="3118" y="29135"/>
                    <a:pt x="3098" y="29537"/>
                    <a:pt x="4525" y="29537"/>
                  </a:cubicBezTo>
                  <a:cubicBezTo>
                    <a:pt x="4816" y="29537"/>
                    <a:pt x="5167" y="29520"/>
                    <a:pt x="5590" y="29499"/>
                  </a:cubicBezTo>
                  <a:lnTo>
                    <a:pt x="5590" y="29499"/>
                  </a:lnTo>
                  <a:cubicBezTo>
                    <a:pt x="5361" y="29588"/>
                    <a:pt x="5126" y="29619"/>
                    <a:pt x="4888" y="29619"/>
                  </a:cubicBezTo>
                  <a:cubicBezTo>
                    <a:pt x="4330" y="29619"/>
                    <a:pt x="3754" y="29449"/>
                    <a:pt x="3199" y="29449"/>
                  </a:cubicBezTo>
                  <a:cubicBezTo>
                    <a:pt x="2837" y="29449"/>
                    <a:pt x="2485" y="29521"/>
                    <a:pt x="2152" y="29761"/>
                  </a:cubicBezTo>
                  <a:cubicBezTo>
                    <a:pt x="3362" y="30770"/>
                    <a:pt x="5043" y="30299"/>
                    <a:pt x="6320" y="30904"/>
                  </a:cubicBezTo>
                  <a:lnTo>
                    <a:pt x="7127" y="30904"/>
                  </a:lnTo>
                  <a:cubicBezTo>
                    <a:pt x="7278" y="31055"/>
                    <a:pt x="7467" y="31131"/>
                    <a:pt x="7638" y="31131"/>
                  </a:cubicBezTo>
                  <a:cubicBezTo>
                    <a:pt x="7694" y="31131"/>
                    <a:pt x="7749" y="31123"/>
                    <a:pt x="7799" y="31106"/>
                  </a:cubicBezTo>
                  <a:cubicBezTo>
                    <a:pt x="8740" y="31106"/>
                    <a:pt x="9682" y="31136"/>
                    <a:pt x="10623" y="31136"/>
                  </a:cubicBezTo>
                  <a:cubicBezTo>
                    <a:pt x="11093" y="31136"/>
                    <a:pt x="11564" y="31128"/>
                    <a:pt x="12035" y="31106"/>
                  </a:cubicBezTo>
                  <a:cubicBezTo>
                    <a:pt x="12270" y="31123"/>
                    <a:pt x="12505" y="31131"/>
                    <a:pt x="12739" y="31131"/>
                  </a:cubicBezTo>
                  <a:cubicBezTo>
                    <a:pt x="13442" y="31131"/>
                    <a:pt x="14136" y="31055"/>
                    <a:pt x="14791" y="30904"/>
                  </a:cubicBezTo>
                  <a:cubicBezTo>
                    <a:pt x="15060" y="30635"/>
                    <a:pt x="15396" y="30635"/>
                    <a:pt x="15665" y="30501"/>
                  </a:cubicBezTo>
                  <a:cubicBezTo>
                    <a:pt x="15451" y="30180"/>
                    <a:pt x="15162" y="30105"/>
                    <a:pt x="14848" y="30105"/>
                  </a:cubicBezTo>
                  <a:cubicBezTo>
                    <a:pt x="14569" y="30105"/>
                    <a:pt x="14269" y="30165"/>
                    <a:pt x="13984" y="30165"/>
                  </a:cubicBezTo>
                  <a:cubicBezTo>
                    <a:pt x="13850" y="30232"/>
                    <a:pt x="13715" y="30299"/>
                    <a:pt x="13514" y="30299"/>
                  </a:cubicBezTo>
                  <a:cubicBezTo>
                    <a:pt x="13681" y="30243"/>
                    <a:pt x="13849" y="30234"/>
                    <a:pt x="13978" y="30155"/>
                  </a:cubicBezTo>
                  <a:lnTo>
                    <a:pt x="13978" y="30155"/>
                  </a:lnTo>
                  <a:cubicBezTo>
                    <a:pt x="13980" y="30158"/>
                    <a:pt x="13982" y="30161"/>
                    <a:pt x="13984" y="30165"/>
                  </a:cubicBezTo>
                  <a:lnTo>
                    <a:pt x="14051" y="30097"/>
                  </a:lnTo>
                  <a:lnTo>
                    <a:pt x="14051" y="30097"/>
                  </a:lnTo>
                  <a:cubicBezTo>
                    <a:pt x="14029" y="30120"/>
                    <a:pt x="14004" y="30139"/>
                    <a:pt x="13978" y="30155"/>
                  </a:cubicBezTo>
                  <a:lnTo>
                    <a:pt x="13978" y="30155"/>
                  </a:lnTo>
                  <a:cubicBezTo>
                    <a:pt x="13574" y="29555"/>
                    <a:pt x="12913" y="29085"/>
                    <a:pt x="13648" y="28282"/>
                  </a:cubicBezTo>
                  <a:cubicBezTo>
                    <a:pt x="13917" y="27879"/>
                    <a:pt x="14051" y="27408"/>
                    <a:pt x="14051" y="26938"/>
                  </a:cubicBezTo>
                  <a:cubicBezTo>
                    <a:pt x="14330" y="25601"/>
                    <a:pt x="14931" y="24818"/>
                    <a:pt x="15970" y="24818"/>
                  </a:cubicBezTo>
                  <a:cubicBezTo>
                    <a:pt x="16186" y="24818"/>
                    <a:pt x="16420" y="24852"/>
                    <a:pt x="16673" y="24921"/>
                  </a:cubicBezTo>
                  <a:cubicBezTo>
                    <a:pt x="16940" y="24994"/>
                    <a:pt x="17178" y="25027"/>
                    <a:pt x="17393" y="25027"/>
                  </a:cubicBezTo>
                  <a:cubicBezTo>
                    <a:pt x="18370" y="25027"/>
                    <a:pt x="18866" y="24336"/>
                    <a:pt x="19362" y="23509"/>
                  </a:cubicBezTo>
                  <a:cubicBezTo>
                    <a:pt x="19833" y="22635"/>
                    <a:pt x="20236" y="21761"/>
                    <a:pt x="21447" y="21559"/>
                  </a:cubicBezTo>
                  <a:cubicBezTo>
                    <a:pt x="22455" y="21358"/>
                    <a:pt x="22724" y="20484"/>
                    <a:pt x="22253" y="19475"/>
                  </a:cubicBezTo>
                  <a:cubicBezTo>
                    <a:pt x="22119" y="19072"/>
                    <a:pt x="21783" y="18736"/>
                    <a:pt x="21581" y="18265"/>
                  </a:cubicBezTo>
                  <a:cubicBezTo>
                    <a:pt x="20976" y="17526"/>
                    <a:pt x="21379" y="16450"/>
                    <a:pt x="22253" y="16114"/>
                  </a:cubicBezTo>
                  <a:cubicBezTo>
                    <a:pt x="23269" y="15496"/>
                    <a:pt x="24459" y="15168"/>
                    <a:pt x="25651" y="15168"/>
                  </a:cubicBezTo>
                  <a:cubicBezTo>
                    <a:pt x="26274" y="15168"/>
                    <a:pt x="26897" y="15257"/>
                    <a:pt x="27497" y="15442"/>
                  </a:cubicBezTo>
                  <a:cubicBezTo>
                    <a:pt x="27760" y="15529"/>
                    <a:pt x="28022" y="15731"/>
                    <a:pt x="28304" y="15731"/>
                  </a:cubicBezTo>
                  <a:cubicBezTo>
                    <a:pt x="28454" y="15731"/>
                    <a:pt x="28610" y="15673"/>
                    <a:pt x="28774" y="15509"/>
                  </a:cubicBezTo>
                  <a:cubicBezTo>
                    <a:pt x="29110" y="15173"/>
                    <a:pt x="29110" y="14635"/>
                    <a:pt x="28909" y="14164"/>
                  </a:cubicBezTo>
                  <a:cubicBezTo>
                    <a:pt x="28640" y="13761"/>
                    <a:pt x="28842" y="13021"/>
                    <a:pt x="27968" y="12887"/>
                  </a:cubicBezTo>
                  <a:cubicBezTo>
                    <a:pt x="27467" y="14290"/>
                    <a:pt x="26480" y="14797"/>
                    <a:pt x="25314" y="14797"/>
                  </a:cubicBezTo>
                  <a:cubicBezTo>
                    <a:pt x="24916" y="14797"/>
                    <a:pt x="24496" y="14738"/>
                    <a:pt x="24068" y="14635"/>
                  </a:cubicBezTo>
                  <a:cubicBezTo>
                    <a:pt x="23833" y="14601"/>
                    <a:pt x="23598" y="14585"/>
                    <a:pt x="23363" y="14585"/>
                  </a:cubicBezTo>
                  <a:cubicBezTo>
                    <a:pt x="23127" y="14585"/>
                    <a:pt x="22892" y="14601"/>
                    <a:pt x="22657" y="14635"/>
                  </a:cubicBezTo>
                  <a:cubicBezTo>
                    <a:pt x="22569" y="14647"/>
                    <a:pt x="22482" y="14654"/>
                    <a:pt x="22395" y="14654"/>
                  </a:cubicBezTo>
                  <a:cubicBezTo>
                    <a:pt x="21548" y="14654"/>
                    <a:pt x="20762" y="14071"/>
                    <a:pt x="20640" y="13156"/>
                  </a:cubicBezTo>
                  <a:cubicBezTo>
                    <a:pt x="20438" y="12215"/>
                    <a:pt x="20909" y="11274"/>
                    <a:pt x="21850" y="10937"/>
                  </a:cubicBezTo>
                  <a:cubicBezTo>
                    <a:pt x="22253" y="10736"/>
                    <a:pt x="22926" y="10668"/>
                    <a:pt x="23194" y="10534"/>
                  </a:cubicBezTo>
                  <a:cubicBezTo>
                    <a:pt x="23531" y="10400"/>
                    <a:pt x="23800" y="9996"/>
                    <a:pt x="23531" y="9727"/>
                  </a:cubicBezTo>
                  <a:cubicBezTo>
                    <a:pt x="22388" y="8853"/>
                    <a:pt x="22791" y="7643"/>
                    <a:pt x="22858" y="6500"/>
                  </a:cubicBezTo>
                  <a:cubicBezTo>
                    <a:pt x="22679" y="6500"/>
                    <a:pt x="22530" y="6470"/>
                    <a:pt x="22430" y="6470"/>
                  </a:cubicBezTo>
                  <a:cubicBezTo>
                    <a:pt x="22380" y="6470"/>
                    <a:pt x="22343" y="6478"/>
                    <a:pt x="22320" y="6500"/>
                  </a:cubicBezTo>
                  <a:cubicBezTo>
                    <a:pt x="22052" y="6769"/>
                    <a:pt x="21783" y="7038"/>
                    <a:pt x="21447" y="7307"/>
                  </a:cubicBezTo>
                  <a:cubicBezTo>
                    <a:pt x="21146" y="7720"/>
                    <a:pt x="20677" y="7945"/>
                    <a:pt x="20205" y="7945"/>
                  </a:cubicBezTo>
                  <a:cubicBezTo>
                    <a:pt x="19832" y="7945"/>
                    <a:pt x="19457" y="7805"/>
                    <a:pt x="19161" y="7509"/>
                  </a:cubicBezTo>
                  <a:cubicBezTo>
                    <a:pt x="18287" y="6904"/>
                    <a:pt x="17749" y="5895"/>
                    <a:pt x="17749" y="4820"/>
                  </a:cubicBezTo>
                  <a:cubicBezTo>
                    <a:pt x="17749" y="2467"/>
                    <a:pt x="17682" y="2467"/>
                    <a:pt x="18757" y="46"/>
                  </a:cubicBezTo>
                  <a:lnTo>
                    <a:pt x="18757" y="46"/>
                  </a:lnTo>
                  <a:cubicBezTo>
                    <a:pt x="17009" y="1794"/>
                    <a:pt x="14925" y="1458"/>
                    <a:pt x="13110" y="1794"/>
                  </a:cubicBezTo>
                  <a:cubicBezTo>
                    <a:pt x="12666" y="1888"/>
                    <a:pt x="12188" y="1982"/>
                    <a:pt x="11738" y="1982"/>
                  </a:cubicBezTo>
                  <a:cubicBezTo>
                    <a:pt x="10895" y="1982"/>
                    <a:pt x="10146" y="1653"/>
                    <a:pt x="9883" y="383"/>
                  </a:cubicBezTo>
                  <a:cubicBezTo>
                    <a:pt x="9883" y="248"/>
                    <a:pt x="9682" y="114"/>
                    <a:pt x="9614" y="114"/>
                  </a:cubicBezTo>
                  <a:cubicBezTo>
                    <a:pt x="9468" y="153"/>
                    <a:pt x="9318" y="168"/>
                    <a:pt x="9165" y="168"/>
                  </a:cubicBezTo>
                  <a:cubicBezTo>
                    <a:pt x="8654" y="168"/>
                    <a:pt x="8109" y="1"/>
                    <a:pt x="7576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5" name="Google Shape;20155;p25"/>
            <p:cNvSpPr/>
            <p:nvPr/>
          </p:nvSpPr>
          <p:spPr>
            <a:xfrm>
              <a:off x="3775525" y="3680200"/>
              <a:ext cx="110950" cy="321775"/>
            </a:xfrm>
            <a:custGeom>
              <a:avLst/>
              <a:gdLst/>
              <a:ahLst/>
              <a:cxnLst/>
              <a:rect l="l" t="t" r="r" b="b"/>
              <a:pathLst>
                <a:path w="4438" h="12871" extrusionOk="0">
                  <a:moveTo>
                    <a:pt x="336" y="0"/>
                  </a:moveTo>
                  <a:cubicBezTo>
                    <a:pt x="0" y="67"/>
                    <a:pt x="0" y="404"/>
                    <a:pt x="0" y="672"/>
                  </a:cubicBezTo>
                  <a:lnTo>
                    <a:pt x="0" y="8068"/>
                  </a:lnTo>
                  <a:cubicBezTo>
                    <a:pt x="0" y="8269"/>
                    <a:pt x="68" y="8605"/>
                    <a:pt x="68" y="8605"/>
                  </a:cubicBezTo>
                  <a:cubicBezTo>
                    <a:pt x="1479" y="8807"/>
                    <a:pt x="605" y="9547"/>
                    <a:pt x="538" y="10152"/>
                  </a:cubicBezTo>
                  <a:cubicBezTo>
                    <a:pt x="471" y="10824"/>
                    <a:pt x="404" y="11563"/>
                    <a:pt x="404" y="12303"/>
                  </a:cubicBezTo>
                  <a:lnTo>
                    <a:pt x="404" y="12774"/>
                  </a:lnTo>
                  <a:lnTo>
                    <a:pt x="740" y="12774"/>
                  </a:lnTo>
                  <a:cubicBezTo>
                    <a:pt x="1143" y="12774"/>
                    <a:pt x="1614" y="12774"/>
                    <a:pt x="2084" y="12841"/>
                  </a:cubicBezTo>
                  <a:cubicBezTo>
                    <a:pt x="2153" y="12835"/>
                    <a:pt x="2223" y="12833"/>
                    <a:pt x="2294" y="12833"/>
                  </a:cubicBezTo>
                  <a:cubicBezTo>
                    <a:pt x="2581" y="12833"/>
                    <a:pt x="2880" y="12871"/>
                    <a:pt x="3170" y="12871"/>
                  </a:cubicBezTo>
                  <a:cubicBezTo>
                    <a:pt x="3643" y="12871"/>
                    <a:pt x="4094" y="12769"/>
                    <a:pt x="4437" y="12236"/>
                  </a:cubicBezTo>
                  <a:cubicBezTo>
                    <a:pt x="4101" y="12236"/>
                    <a:pt x="3765" y="12303"/>
                    <a:pt x="3429" y="12303"/>
                  </a:cubicBezTo>
                  <a:cubicBezTo>
                    <a:pt x="2017" y="12236"/>
                    <a:pt x="1815" y="12034"/>
                    <a:pt x="2219" y="10757"/>
                  </a:cubicBezTo>
                  <a:cubicBezTo>
                    <a:pt x="2488" y="9950"/>
                    <a:pt x="2084" y="9076"/>
                    <a:pt x="2353" y="8269"/>
                  </a:cubicBezTo>
                  <a:cubicBezTo>
                    <a:pt x="2622" y="7530"/>
                    <a:pt x="2152" y="6723"/>
                    <a:pt x="1412" y="6521"/>
                  </a:cubicBezTo>
                  <a:cubicBezTo>
                    <a:pt x="874" y="6320"/>
                    <a:pt x="740" y="6118"/>
                    <a:pt x="807" y="5647"/>
                  </a:cubicBezTo>
                  <a:cubicBezTo>
                    <a:pt x="874" y="4841"/>
                    <a:pt x="538" y="3899"/>
                    <a:pt x="1076" y="3160"/>
                  </a:cubicBezTo>
                  <a:cubicBezTo>
                    <a:pt x="1345" y="2757"/>
                    <a:pt x="1345" y="2555"/>
                    <a:pt x="1009" y="2286"/>
                  </a:cubicBezTo>
                  <a:cubicBezTo>
                    <a:pt x="269" y="1883"/>
                    <a:pt x="269" y="1412"/>
                    <a:pt x="874" y="874"/>
                  </a:cubicBezTo>
                  <a:cubicBezTo>
                    <a:pt x="1076" y="672"/>
                    <a:pt x="1076" y="336"/>
                    <a:pt x="874" y="202"/>
                  </a:cubicBezTo>
                  <a:cubicBezTo>
                    <a:pt x="740" y="67"/>
                    <a:pt x="538" y="0"/>
                    <a:pt x="336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6" name="Google Shape;20156;p25"/>
            <p:cNvSpPr/>
            <p:nvPr/>
          </p:nvSpPr>
          <p:spPr>
            <a:xfrm>
              <a:off x="3726775" y="3197825"/>
              <a:ext cx="117675" cy="174825"/>
            </a:xfrm>
            <a:custGeom>
              <a:avLst/>
              <a:gdLst/>
              <a:ahLst/>
              <a:cxnLst/>
              <a:rect l="l" t="t" r="r" b="b"/>
              <a:pathLst>
                <a:path w="4707" h="6993" extrusionOk="0">
                  <a:moveTo>
                    <a:pt x="807" y="1"/>
                  </a:moveTo>
                  <a:lnTo>
                    <a:pt x="606" y="202"/>
                  </a:lnTo>
                  <a:cubicBezTo>
                    <a:pt x="68" y="1278"/>
                    <a:pt x="1" y="2488"/>
                    <a:pt x="270" y="3698"/>
                  </a:cubicBezTo>
                  <a:cubicBezTo>
                    <a:pt x="471" y="4505"/>
                    <a:pt x="404" y="5312"/>
                    <a:pt x="135" y="6051"/>
                  </a:cubicBezTo>
                  <a:cubicBezTo>
                    <a:pt x="1" y="6522"/>
                    <a:pt x="337" y="6724"/>
                    <a:pt x="673" y="6992"/>
                  </a:cubicBezTo>
                  <a:cubicBezTo>
                    <a:pt x="740" y="6051"/>
                    <a:pt x="807" y="5110"/>
                    <a:pt x="807" y="4169"/>
                  </a:cubicBezTo>
                  <a:cubicBezTo>
                    <a:pt x="807" y="1816"/>
                    <a:pt x="807" y="1816"/>
                    <a:pt x="3160" y="1681"/>
                  </a:cubicBezTo>
                  <a:cubicBezTo>
                    <a:pt x="3216" y="1654"/>
                    <a:pt x="3272" y="1637"/>
                    <a:pt x="3323" y="1637"/>
                  </a:cubicBezTo>
                  <a:cubicBezTo>
                    <a:pt x="3395" y="1637"/>
                    <a:pt x="3457" y="1670"/>
                    <a:pt x="3497" y="1749"/>
                  </a:cubicBezTo>
                  <a:lnTo>
                    <a:pt x="4371" y="1749"/>
                  </a:lnTo>
                  <a:cubicBezTo>
                    <a:pt x="4505" y="1614"/>
                    <a:pt x="4572" y="1480"/>
                    <a:pt x="4639" y="1278"/>
                  </a:cubicBezTo>
                  <a:cubicBezTo>
                    <a:pt x="4707" y="1009"/>
                    <a:pt x="4639" y="740"/>
                    <a:pt x="4505" y="539"/>
                  </a:cubicBezTo>
                  <a:cubicBezTo>
                    <a:pt x="4371" y="404"/>
                    <a:pt x="4236" y="337"/>
                    <a:pt x="4034" y="270"/>
                  </a:cubicBezTo>
                  <a:cubicBezTo>
                    <a:pt x="3900" y="270"/>
                    <a:pt x="3698" y="337"/>
                    <a:pt x="3564" y="337"/>
                  </a:cubicBezTo>
                  <a:cubicBezTo>
                    <a:pt x="3299" y="416"/>
                    <a:pt x="3033" y="454"/>
                    <a:pt x="2768" y="454"/>
                  </a:cubicBezTo>
                  <a:cubicBezTo>
                    <a:pt x="2361" y="454"/>
                    <a:pt x="1954" y="365"/>
                    <a:pt x="1547" y="202"/>
                  </a:cubicBezTo>
                  <a:cubicBezTo>
                    <a:pt x="1345" y="68"/>
                    <a:pt x="1076" y="1"/>
                    <a:pt x="807" y="1"/>
                  </a:cubicBezTo>
                  <a:close/>
                </a:path>
              </a:pathLst>
            </a:custGeom>
            <a:solidFill>
              <a:srgbClr val="BF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7" name="Google Shape;20157;p25"/>
            <p:cNvSpPr/>
            <p:nvPr/>
          </p:nvSpPr>
          <p:spPr>
            <a:xfrm>
              <a:off x="3725100" y="3569450"/>
              <a:ext cx="37000" cy="104050"/>
            </a:xfrm>
            <a:custGeom>
              <a:avLst/>
              <a:gdLst/>
              <a:ahLst/>
              <a:cxnLst/>
              <a:rect l="l" t="t" r="r" b="b"/>
              <a:pathLst>
                <a:path w="1480" h="4162" extrusionOk="0">
                  <a:moveTo>
                    <a:pt x="983" y="0"/>
                  </a:moveTo>
                  <a:cubicBezTo>
                    <a:pt x="929" y="0"/>
                    <a:pt x="868" y="37"/>
                    <a:pt x="807" y="128"/>
                  </a:cubicBezTo>
                  <a:cubicBezTo>
                    <a:pt x="1" y="1472"/>
                    <a:pt x="538" y="2817"/>
                    <a:pt x="874" y="4161"/>
                  </a:cubicBezTo>
                  <a:cubicBezTo>
                    <a:pt x="1480" y="2884"/>
                    <a:pt x="1009" y="1472"/>
                    <a:pt x="1143" y="128"/>
                  </a:cubicBezTo>
                  <a:cubicBezTo>
                    <a:pt x="1106" y="54"/>
                    <a:pt x="1049" y="0"/>
                    <a:pt x="983" y="0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8" name="Google Shape;20158;p25"/>
            <p:cNvSpPr/>
            <p:nvPr/>
          </p:nvSpPr>
          <p:spPr>
            <a:xfrm>
              <a:off x="3721750" y="3080175"/>
              <a:ext cx="47075" cy="122725"/>
            </a:xfrm>
            <a:custGeom>
              <a:avLst/>
              <a:gdLst/>
              <a:ahLst/>
              <a:cxnLst/>
              <a:rect l="l" t="t" r="r" b="b"/>
              <a:pathLst>
                <a:path w="1883" h="4909" extrusionOk="0">
                  <a:moveTo>
                    <a:pt x="538" y="1"/>
                  </a:moveTo>
                  <a:cubicBezTo>
                    <a:pt x="336" y="1614"/>
                    <a:pt x="0" y="3295"/>
                    <a:pt x="874" y="4908"/>
                  </a:cubicBezTo>
                  <a:lnTo>
                    <a:pt x="1008" y="4774"/>
                  </a:lnTo>
                  <a:cubicBezTo>
                    <a:pt x="1882" y="3295"/>
                    <a:pt x="1815" y="1413"/>
                    <a:pt x="941" y="1"/>
                  </a:cubicBezTo>
                  <a:close/>
                </a:path>
              </a:pathLst>
            </a:custGeom>
            <a:solidFill>
              <a:srgbClr val="BF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9" name="Google Shape;20159;p25"/>
            <p:cNvSpPr/>
            <p:nvPr/>
          </p:nvSpPr>
          <p:spPr>
            <a:xfrm>
              <a:off x="3726775" y="3453300"/>
              <a:ext cx="28600" cy="119350"/>
            </a:xfrm>
            <a:custGeom>
              <a:avLst/>
              <a:gdLst/>
              <a:ahLst/>
              <a:cxnLst/>
              <a:rect l="l" t="t" r="r" b="b"/>
              <a:pathLst>
                <a:path w="1144" h="4774" extrusionOk="0">
                  <a:moveTo>
                    <a:pt x="807" y="0"/>
                  </a:moveTo>
                  <a:cubicBezTo>
                    <a:pt x="471" y="0"/>
                    <a:pt x="135" y="0"/>
                    <a:pt x="1" y="337"/>
                  </a:cubicBezTo>
                  <a:cubicBezTo>
                    <a:pt x="68" y="1479"/>
                    <a:pt x="875" y="2421"/>
                    <a:pt x="404" y="3631"/>
                  </a:cubicBezTo>
                  <a:lnTo>
                    <a:pt x="404" y="3967"/>
                  </a:lnTo>
                  <a:cubicBezTo>
                    <a:pt x="539" y="4101"/>
                    <a:pt x="606" y="4303"/>
                    <a:pt x="740" y="4437"/>
                  </a:cubicBezTo>
                  <a:cubicBezTo>
                    <a:pt x="740" y="4572"/>
                    <a:pt x="740" y="4706"/>
                    <a:pt x="740" y="4774"/>
                  </a:cubicBezTo>
                  <a:lnTo>
                    <a:pt x="1076" y="4774"/>
                  </a:lnTo>
                  <a:cubicBezTo>
                    <a:pt x="1076" y="4169"/>
                    <a:pt x="1144" y="3429"/>
                    <a:pt x="1144" y="2757"/>
                  </a:cubicBezTo>
                  <a:cubicBezTo>
                    <a:pt x="1144" y="1816"/>
                    <a:pt x="673" y="942"/>
                    <a:pt x="807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0" name="Google Shape;20160;p25"/>
            <p:cNvSpPr/>
            <p:nvPr/>
          </p:nvSpPr>
          <p:spPr>
            <a:xfrm>
              <a:off x="3720050" y="3461700"/>
              <a:ext cx="37000" cy="80700"/>
            </a:xfrm>
            <a:custGeom>
              <a:avLst/>
              <a:gdLst/>
              <a:ahLst/>
              <a:cxnLst/>
              <a:rect l="l" t="t" r="r" b="b"/>
              <a:pathLst>
                <a:path w="1480" h="3228" extrusionOk="0">
                  <a:moveTo>
                    <a:pt x="270" y="1"/>
                  </a:moveTo>
                  <a:lnTo>
                    <a:pt x="270" y="1"/>
                  </a:lnTo>
                  <a:cubicBezTo>
                    <a:pt x="1" y="1143"/>
                    <a:pt x="606" y="2152"/>
                    <a:pt x="673" y="3227"/>
                  </a:cubicBezTo>
                  <a:cubicBezTo>
                    <a:pt x="1480" y="2085"/>
                    <a:pt x="673" y="1076"/>
                    <a:pt x="270" y="1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1" name="Google Shape;20161;p25"/>
            <p:cNvSpPr/>
            <p:nvPr/>
          </p:nvSpPr>
          <p:spPr>
            <a:xfrm>
              <a:off x="3736875" y="355245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0" y="1"/>
                  </a:moveTo>
                  <a:lnTo>
                    <a:pt x="336" y="471"/>
                  </a:lnTo>
                  <a:cubicBezTo>
                    <a:pt x="269" y="270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2" name="Google Shape;20162;p25"/>
            <p:cNvSpPr/>
            <p:nvPr/>
          </p:nvSpPr>
          <p:spPr>
            <a:xfrm>
              <a:off x="3752000" y="36751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67" y="0"/>
                  </a:moveTo>
                  <a:lnTo>
                    <a:pt x="0" y="202"/>
                  </a:lnTo>
                  <a:lnTo>
                    <a:pt x="202" y="269"/>
                  </a:lnTo>
                  <a:cubicBezTo>
                    <a:pt x="135" y="202"/>
                    <a:pt x="67" y="135"/>
                    <a:pt x="67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3" name="Google Shape;20163;p25"/>
            <p:cNvSpPr/>
            <p:nvPr/>
          </p:nvSpPr>
          <p:spPr>
            <a:xfrm>
              <a:off x="3987300" y="4611700"/>
              <a:ext cx="20175" cy="9700"/>
            </a:xfrm>
            <a:custGeom>
              <a:avLst/>
              <a:gdLst/>
              <a:ahLst/>
              <a:cxnLst/>
              <a:rect l="l" t="t" r="r" b="b"/>
              <a:pathLst>
                <a:path w="807" h="388" extrusionOk="0">
                  <a:moveTo>
                    <a:pt x="257" y="0"/>
                  </a:moveTo>
                  <a:cubicBezTo>
                    <a:pt x="174" y="0"/>
                    <a:pt x="87" y="17"/>
                    <a:pt x="0" y="52"/>
                  </a:cubicBezTo>
                  <a:cubicBezTo>
                    <a:pt x="202" y="388"/>
                    <a:pt x="471" y="388"/>
                    <a:pt x="807" y="388"/>
                  </a:cubicBezTo>
                  <a:cubicBezTo>
                    <a:pt x="707" y="139"/>
                    <a:pt x="496" y="0"/>
                    <a:pt x="257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4" name="Google Shape;20164;p25"/>
            <p:cNvSpPr/>
            <p:nvPr/>
          </p:nvSpPr>
          <p:spPr>
            <a:xfrm>
              <a:off x="4017550" y="462307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0"/>
                  </a:moveTo>
                  <a:lnTo>
                    <a:pt x="404" y="336"/>
                  </a:lnTo>
                  <a:cubicBezTo>
                    <a:pt x="336" y="135"/>
                    <a:pt x="202" y="0"/>
                    <a:pt x="0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5" name="Google Shape;20165;p25"/>
            <p:cNvSpPr/>
            <p:nvPr/>
          </p:nvSpPr>
          <p:spPr>
            <a:xfrm>
              <a:off x="3987300" y="1426100"/>
              <a:ext cx="482375" cy="620475"/>
            </a:xfrm>
            <a:custGeom>
              <a:avLst/>
              <a:gdLst/>
              <a:ahLst/>
              <a:cxnLst/>
              <a:rect l="l" t="t" r="r" b="b"/>
              <a:pathLst>
                <a:path w="19295" h="24819" extrusionOk="0">
                  <a:moveTo>
                    <a:pt x="4854" y="1"/>
                  </a:moveTo>
                  <a:cubicBezTo>
                    <a:pt x="4529" y="1"/>
                    <a:pt x="4349" y="241"/>
                    <a:pt x="4168" y="482"/>
                  </a:cubicBezTo>
                  <a:lnTo>
                    <a:pt x="3698" y="1087"/>
                  </a:lnTo>
                  <a:cubicBezTo>
                    <a:pt x="3160" y="1625"/>
                    <a:pt x="2622" y="2230"/>
                    <a:pt x="2151" y="2768"/>
                  </a:cubicBezTo>
                  <a:cubicBezTo>
                    <a:pt x="1681" y="3507"/>
                    <a:pt x="1076" y="4179"/>
                    <a:pt x="471" y="4784"/>
                  </a:cubicBezTo>
                  <a:cubicBezTo>
                    <a:pt x="202" y="5188"/>
                    <a:pt x="67" y="5658"/>
                    <a:pt x="67" y="6129"/>
                  </a:cubicBezTo>
                  <a:cubicBezTo>
                    <a:pt x="0" y="7608"/>
                    <a:pt x="538" y="9020"/>
                    <a:pt x="538" y="10499"/>
                  </a:cubicBezTo>
                  <a:cubicBezTo>
                    <a:pt x="538" y="12643"/>
                    <a:pt x="538" y="13301"/>
                    <a:pt x="1546" y="13301"/>
                  </a:cubicBezTo>
                  <a:cubicBezTo>
                    <a:pt x="1992" y="13301"/>
                    <a:pt x="2635" y="13172"/>
                    <a:pt x="3563" y="12986"/>
                  </a:cubicBezTo>
                  <a:cubicBezTo>
                    <a:pt x="3664" y="12986"/>
                    <a:pt x="3714" y="12969"/>
                    <a:pt x="3740" y="12969"/>
                  </a:cubicBezTo>
                  <a:cubicBezTo>
                    <a:pt x="3765" y="12969"/>
                    <a:pt x="3765" y="12986"/>
                    <a:pt x="3765" y="13054"/>
                  </a:cubicBezTo>
                  <a:cubicBezTo>
                    <a:pt x="3093" y="13121"/>
                    <a:pt x="2286" y="12919"/>
                    <a:pt x="2286" y="14129"/>
                  </a:cubicBezTo>
                  <a:cubicBezTo>
                    <a:pt x="2286" y="15019"/>
                    <a:pt x="2809" y="15071"/>
                    <a:pt x="3394" y="15071"/>
                  </a:cubicBezTo>
                  <a:cubicBezTo>
                    <a:pt x="3472" y="15071"/>
                    <a:pt x="3551" y="15070"/>
                    <a:pt x="3630" y="15070"/>
                  </a:cubicBezTo>
                  <a:cubicBezTo>
                    <a:pt x="3832" y="15070"/>
                    <a:pt x="4034" y="15070"/>
                    <a:pt x="4235" y="15138"/>
                  </a:cubicBezTo>
                  <a:cubicBezTo>
                    <a:pt x="5445" y="15272"/>
                    <a:pt x="5580" y="16146"/>
                    <a:pt x="5580" y="17087"/>
                  </a:cubicBezTo>
                  <a:cubicBezTo>
                    <a:pt x="5580" y="17356"/>
                    <a:pt x="5445" y="17625"/>
                    <a:pt x="5445" y="17894"/>
                  </a:cubicBezTo>
                  <a:cubicBezTo>
                    <a:pt x="5445" y="18267"/>
                    <a:pt x="5618" y="18639"/>
                    <a:pt x="5962" y="18747"/>
                  </a:cubicBezTo>
                  <a:lnTo>
                    <a:pt x="5962" y="18747"/>
                  </a:lnTo>
                  <a:cubicBezTo>
                    <a:pt x="5665" y="18666"/>
                    <a:pt x="5410" y="18493"/>
                    <a:pt x="5042" y="18432"/>
                  </a:cubicBezTo>
                  <a:cubicBezTo>
                    <a:pt x="4975" y="18398"/>
                    <a:pt x="4908" y="18381"/>
                    <a:pt x="4849" y="18381"/>
                  </a:cubicBezTo>
                  <a:cubicBezTo>
                    <a:pt x="4790" y="18381"/>
                    <a:pt x="4740" y="18398"/>
                    <a:pt x="4706" y="18432"/>
                  </a:cubicBezTo>
                  <a:cubicBezTo>
                    <a:pt x="4101" y="18633"/>
                    <a:pt x="3765" y="19171"/>
                    <a:pt x="3899" y="19776"/>
                  </a:cubicBezTo>
                  <a:cubicBezTo>
                    <a:pt x="4437" y="20650"/>
                    <a:pt x="5647" y="20583"/>
                    <a:pt x="6252" y="21524"/>
                  </a:cubicBezTo>
                  <a:cubicBezTo>
                    <a:pt x="6614" y="22087"/>
                    <a:pt x="7047" y="22289"/>
                    <a:pt x="7524" y="22289"/>
                  </a:cubicBezTo>
                  <a:cubicBezTo>
                    <a:pt x="7846" y="22289"/>
                    <a:pt x="8186" y="22197"/>
                    <a:pt x="8538" y="22062"/>
                  </a:cubicBezTo>
                  <a:cubicBezTo>
                    <a:pt x="8679" y="22015"/>
                    <a:pt x="8819" y="21707"/>
                    <a:pt x="8914" y="21707"/>
                  </a:cubicBezTo>
                  <a:cubicBezTo>
                    <a:pt x="8956" y="21707"/>
                    <a:pt x="8988" y="21765"/>
                    <a:pt x="9009" y="21928"/>
                  </a:cubicBezTo>
                  <a:cubicBezTo>
                    <a:pt x="9143" y="22465"/>
                    <a:pt x="9076" y="23071"/>
                    <a:pt x="9815" y="23071"/>
                  </a:cubicBezTo>
                  <a:cubicBezTo>
                    <a:pt x="10488" y="23003"/>
                    <a:pt x="10151" y="22331"/>
                    <a:pt x="10622" y="21793"/>
                  </a:cubicBezTo>
                  <a:cubicBezTo>
                    <a:pt x="11093" y="21323"/>
                    <a:pt x="10891" y="20583"/>
                    <a:pt x="11429" y="20045"/>
                  </a:cubicBezTo>
                  <a:lnTo>
                    <a:pt x="11429" y="20045"/>
                  </a:lnTo>
                  <a:cubicBezTo>
                    <a:pt x="10084" y="23541"/>
                    <a:pt x="10084" y="23541"/>
                    <a:pt x="12101" y="24818"/>
                  </a:cubicBezTo>
                  <a:cubicBezTo>
                    <a:pt x="12975" y="24751"/>
                    <a:pt x="13311" y="24079"/>
                    <a:pt x="13782" y="23541"/>
                  </a:cubicBezTo>
                  <a:cubicBezTo>
                    <a:pt x="15059" y="21793"/>
                    <a:pt x="16471" y="20180"/>
                    <a:pt x="17883" y="18633"/>
                  </a:cubicBezTo>
                  <a:cubicBezTo>
                    <a:pt x="18286" y="17961"/>
                    <a:pt x="19294" y="17491"/>
                    <a:pt x="18958" y="16482"/>
                  </a:cubicBezTo>
                  <a:cubicBezTo>
                    <a:pt x="18824" y="16146"/>
                    <a:pt x="18555" y="15877"/>
                    <a:pt x="18689" y="15541"/>
                  </a:cubicBezTo>
                  <a:cubicBezTo>
                    <a:pt x="18935" y="14764"/>
                    <a:pt x="18782" y="14534"/>
                    <a:pt x="18458" y="14534"/>
                  </a:cubicBezTo>
                  <a:cubicBezTo>
                    <a:pt x="18250" y="14534"/>
                    <a:pt x="17970" y="14629"/>
                    <a:pt x="17681" y="14734"/>
                  </a:cubicBezTo>
                  <a:cubicBezTo>
                    <a:pt x="17619" y="14755"/>
                    <a:pt x="17556" y="14769"/>
                    <a:pt x="17498" y="14769"/>
                  </a:cubicBezTo>
                  <a:cubicBezTo>
                    <a:pt x="17367" y="14769"/>
                    <a:pt x="17257" y="14698"/>
                    <a:pt x="17210" y="14465"/>
                  </a:cubicBezTo>
                  <a:cubicBezTo>
                    <a:pt x="17345" y="14196"/>
                    <a:pt x="17479" y="13927"/>
                    <a:pt x="17614" y="13591"/>
                  </a:cubicBezTo>
                  <a:cubicBezTo>
                    <a:pt x="17681" y="13390"/>
                    <a:pt x="17681" y="13054"/>
                    <a:pt x="17479" y="12852"/>
                  </a:cubicBezTo>
                  <a:cubicBezTo>
                    <a:pt x="17345" y="12717"/>
                    <a:pt x="17177" y="12701"/>
                    <a:pt x="17009" y="12701"/>
                  </a:cubicBezTo>
                  <a:cubicBezTo>
                    <a:pt x="16953" y="12701"/>
                    <a:pt x="16897" y="12702"/>
                    <a:pt x="16842" y="12702"/>
                  </a:cubicBezTo>
                  <a:cubicBezTo>
                    <a:pt x="16732" y="12702"/>
                    <a:pt x="16628" y="12695"/>
                    <a:pt x="16538" y="12650"/>
                  </a:cubicBezTo>
                  <a:cubicBezTo>
                    <a:pt x="16336" y="12516"/>
                    <a:pt x="16202" y="12180"/>
                    <a:pt x="16336" y="11978"/>
                  </a:cubicBezTo>
                  <a:cubicBezTo>
                    <a:pt x="16485" y="11483"/>
                    <a:pt x="16524" y="11316"/>
                    <a:pt x="16320" y="11316"/>
                  </a:cubicBezTo>
                  <a:cubicBezTo>
                    <a:pt x="16247" y="11316"/>
                    <a:pt x="16142" y="11337"/>
                    <a:pt x="16000" y="11373"/>
                  </a:cubicBezTo>
                  <a:cubicBezTo>
                    <a:pt x="15663" y="11457"/>
                    <a:pt x="15166" y="11674"/>
                    <a:pt x="14843" y="11674"/>
                  </a:cubicBezTo>
                  <a:cubicBezTo>
                    <a:pt x="14652" y="11674"/>
                    <a:pt x="14521" y="11598"/>
                    <a:pt x="14521" y="11373"/>
                  </a:cubicBezTo>
                  <a:cubicBezTo>
                    <a:pt x="14521" y="10432"/>
                    <a:pt x="13244" y="10969"/>
                    <a:pt x="13378" y="10028"/>
                  </a:cubicBezTo>
                  <a:cubicBezTo>
                    <a:pt x="13484" y="9534"/>
                    <a:pt x="13423" y="9355"/>
                    <a:pt x="13273" y="9355"/>
                  </a:cubicBezTo>
                  <a:cubicBezTo>
                    <a:pt x="13138" y="9355"/>
                    <a:pt x="12929" y="9501"/>
                    <a:pt x="12706" y="9692"/>
                  </a:cubicBezTo>
                  <a:cubicBezTo>
                    <a:pt x="12501" y="9897"/>
                    <a:pt x="12304" y="9979"/>
                    <a:pt x="12120" y="9979"/>
                  </a:cubicBezTo>
                  <a:cubicBezTo>
                    <a:pt x="11760" y="9979"/>
                    <a:pt x="11449" y="9667"/>
                    <a:pt x="11227" y="9356"/>
                  </a:cubicBezTo>
                  <a:cubicBezTo>
                    <a:pt x="10689" y="8482"/>
                    <a:pt x="12034" y="8885"/>
                    <a:pt x="11967" y="8348"/>
                  </a:cubicBezTo>
                  <a:cubicBezTo>
                    <a:pt x="11877" y="8168"/>
                    <a:pt x="11698" y="8079"/>
                    <a:pt x="11508" y="8079"/>
                  </a:cubicBezTo>
                  <a:cubicBezTo>
                    <a:pt x="11414" y="8079"/>
                    <a:pt x="11317" y="8101"/>
                    <a:pt x="11227" y="8146"/>
                  </a:cubicBezTo>
                  <a:cubicBezTo>
                    <a:pt x="11091" y="8191"/>
                    <a:pt x="10975" y="8212"/>
                    <a:pt x="10877" y="8212"/>
                  </a:cubicBezTo>
                  <a:cubicBezTo>
                    <a:pt x="10396" y="8212"/>
                    <a:pt x="10330" y="7719"/>
                    <a:pt x="10219" y="7272"/>
                  </a:cubicBezTo>
                  <a:cubicBezTo>
                    <a:pt x="10084" y="6801"/>
                    <a:pt x="9883" y="6196"/>
                    <a:pt x="10420" y="5793"/>
                  </a:cubicBezTo>
                  <a:cubicBezTo>
                    <a:pt x="10544" y="5719"/>
                    <a:pt x="10651" y="5688"/>
                    <a:pt x="10747" y="5688"/>
                  </a:cubicBezTo>
                  <a:cubicBezTo>
                    <a:pt x="11173" y="5688"/>
                    <a:pt x="11368" y="6301"/>
                    <a:pt x="11698" y="6465"/>
                  </a:cubicBezTo>
                  <a:cubicBezTo>
                    <a:pt x="12572" y="5322"/>
                    <a:pt x="11899" y="4381"/>
                    <a:pt x="11294" y="3373"/>
                  </a:cubicBezTo>
                  <a:cubicBezTo>
                    <a:pt x="10689" y="3843"/>
                    <a:pt x="10958" y="4381"/>
                    <a:pt x="10756" y="4852"/>
                  </a:cubicBezTo>
                  <a:cubicBezTo>
                    <a:pt x="10660" y="5076"/>
                    <a:pt x="10549" y="5163"/>
                    <a:pt x="10429" y="5163"/>
                  </a:cubicBezTo>
                  <a:cubicBezTo>
                    <a:pt x="10298" y="5163"/>
                    <a:pt x="10157" y="5059"/>
                    <a:pt x="10017" y="4919"/>
                  </a:cubicBezTo>
                  <a:cubicBezTo>
                    <a:pt x="9786" y="4919"/>
                    <a:pt x="9754" y="5363"/>
                    <a:pt x="9495" y="5363"/>
                  </a:cubicBezTo>
                  <a:cubicBezTo>
                    <a:pt x="9452" y="5363"/>
                    <a:pt x="9402" y="5351"/>
                    <a:pt x="9345" y="5322"/>
                  </a:cubicBezTo>
                  <a:cubicBezTo>
                    <a:pt x="9143" y="4381"/>
                    <a:pt x="9815" y="3642"/>
                    <a:pt x="9748" y="2364"/>
                  </a:cubicBezTo>
                  <a:lnTo>
                    <a:pt x="9748" y="2364"/>
                  </a:lnTo>
                  <a:cubicBezTo>
                    <a:pt x="9186" y="2953"/>
                    <a:pt x="8699" y="3169"/>
                    <a:pt x="8256" y="3169"/>
                  </a:cubicBezTo>
                  <a:cubicBezTo>
                    <a:pt x="7587" y="3169"/>
                    <a:pt x="7020" y="2675"/>
                    <a:pt x="6454" y="2230"/>
                  </a:cubicBezTo>
                  <a:cubicBezTo>
                    <a:pt x="6252" y="2095"/>
                    <a:pt x="6051" y="1692"/>
                    <a:pt x="6252" y="1558"/>
                  </a:cubicBezTo>
                  <a:cubicBezTo>
                    <a:pt x="6960" y="1086"/>
                    <a:pt x="6995" y="873"/>
                    <a:pt x="6313" y="873"/>
                  </a:cubicBezTo>
                  <a:cubicBezTo>
                    <a:pt x="6217" y="873"/>
                    <a:pt x="6107" y="877"/>
                    <a:pt x="5983" y="885"/>
                  </a:cubicBezTo>
                  <a:cubicBezTo>
                    <a:pt x="5445" y="885"/>
                    <a:pt x="5244" y="415"/>
                    <a:pt x="4975" y="11"/>
                  </a:cubicBezTo>
                  <a:cubicBezTo>
                    <a:pt x="4932" y="4"/>
                    <a:pt x="4892" y="1"/>
                    <a:pt x="4854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6" name="Google Shape;20166;p25"/>
            <p:cNvSpPr/>
            <p:nvPr/>
          </p:nvSpPr>
          <p:spPr>
            <a:xfrm>
              <a:off x="4012500" y="1337300"/>
              <a:ext cx="151275" cy="161375"/>
            </a:xfrm>
            <a:custGeom>
              <a:avLst/>
              <a:gdLst/>
              <a:ahLst/>
              <a:cxnLst/>
              <a:rect l="l" t="t" r="r" b="b"/>
              <a:pathLst>
                <a:path w="6051" h="6455" extrusionOk="0">
                  <a:moveTo>
                    <a:pt x="5244" y="0"/>
                  </a:moveTo>
                  <a:cubicBezTo>
                    <a:pt x="4752" y="49"/>
                    <a:pt x="4296" y="351"/>
                    <a:pt x="3824" y="351"/>
                  </a:cubicBezTo>
                  <a:cubicBezTo>
                    <a:pt x="3650" y="351"/>
                    <a:pt x="3475" y="310"/>
                    <a:pt x="3295" y="202"/>
                  </a:cubicBezTo>
                  <a:cubicBezTo>
                    <a:pt x="3093" y="135"/>
                    <a:pt x="2958" y="135"/>
                    <a:pt x="2757" y="135"/>
                  </a:cubicBezTo>
                  <a:cubicBezTo>
                    <a:pt x="2622" y="202"/>
                    <a:pt x="2421" y="336"/>
                    <a:pt x="2353" y="471"/>
                  </a:cubicBezTo>
                  <a:cubicBezTo>
                    <a:pt x="2152" y="672"/>
                    <a:pt x="2017" y="874"/>
                    <a:pt x="1883" y="1143"/>
                  </a:cubicBezTo>
                  <a:cubicBezTo>
                    <a:pt x="1345" y="2219"/>
                    <a:pt x="337" y="3160"/>
                    <a:pt x="68" y="4370"/>
                  </a:cubicBezTo>
                  <a:cubicBezTo>
                    <a:pt x="0" y="4572"/>
                    <a:pt x="68" y="4773"/>
                    <a:pt x="135" y="4908"/>
                  </a:cubicBezTo>
                  <a:cubicBezTo>
                    <a:pt x="337" y="5513"/>
                    <a:pt x="740" y="5983"/>
                    <a:pt x="1278" y="6320"/>
                  </a:cubicBezTo>
                  <a:lnTo>
                    <a:pt x="1547" y="6454"/>
                  </a:lnTo>
                  <a:lnTo>
                    <a:pt x="3160" y="4773"/>
                  </a:lnTo>
                  <a:cubicBezTo>
                    <a:pt x="3227" y="4572"/>
                    <a:pt x="3295" y="4437"/>
                    <a:pt x="3429" y="4303"/>
                  </a:cubicBezTo>
                  <a:lnTo>
                    <a:pt x="4034" y="3563"/>
                  </a:lnTo>
                  <a:cubicBezTo>
                    <a:pt x="4101" y="2891"/>
                    <a:pt x="4505" y="2286"/>
                    <a:pt x="5043" y="1883"/>
                  </a:cubicBezTo>
                  <a:cubicBezTo>
                    <a:pt x="5311" y="1681"/>
                    <a:pt x="5513" y="1479"/>
                    <a:pt x="5715" y="1210"/>
                  </a:cubicBezTo>
                  <a:cubicBezTo>
                    <a:pt x="5916" y="1009"/>
                    <a:pt x="5984" y="740"/>
                    <a:pt x="6051" y="538"/>
                  </a:cubicBezTo>
                  <a:cubicBezTo>
                    <a:pt x="5984" y="336"/>
                    <a:pt x="5916" y="202"/>
                    <a:pt x="5782" y="67"/>
                  </a:cubicBezTo>
                  <a:cubicBezTo>
                    <a:pt x="5580" y="0"/>
                    <a:pt x="5446" y="0"/>
                    <a:pt x="5244" y="0"/>
                  </a:cubicBez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7" name="Google Shape;20167;p25"/>
            <p:cNvSpPr/>
            <p:nvPr/>
          </p:nvSpPr>
          <p:spPr>
            <a:xfrm>
              <a:off x="4136875" y="1304350"/>
              <a:ext cx="77325" cy="105325"/>
            </a:xfrm>
            <a:custGeom>
              <a:avLst/>
              <a:gdLst/>
              <a:ahLst/>
              <a:cxnLst/>
              <a:rect l="l" t="t" r="r" b="b"/>
              <a:pathLst>
                <a:path w="3093" h="4213" extrusionOk="0">
                  <a:moveTo>
                    <a:pt x="2196" y="1"/>
                  </a:moveTo>
                  <a:cubicBezTo>
                    <a:pt x="2031" y="1"/>
                    <a:pt x="1876" y="47"/>
                    <a:pt x="1748" y="175"/>
                  </a:cubicBezTo>
                  <a:cubicBezTo>
                    <a:pt x="1614" y="243"/>
                    <a:pt x="1479" y="377"/>
                    <a:pt x="1412" y="579"/>
                  </a:cubicBezTo>
                  <a:cubicBezTo>
                    <a:pt x="1143" y="915"/>
                    <a:pt x="1009" y="1318"/>
                    <a:pt x="1009" y="1722"/>
                  </a:cubicBezTo>
                  <a:cubicBezTo>
                    <a:pt x="1009" y="1856"/>
                    <a:pt x="1009" y="1990"/>
                    <a:pt x="1009" y="2125"/>
                  </a:cubicBezTo>
                  <a:cubicBezTo>
                    <a:pt x="1009" y="2327"/>
                    <a:pt x="1076" y="2528"/>
                    <a:pt x="1210" y="2730"/>
                  </a:cubicBezTo>
                  <a:cubicBezTo>
                    <a:pt x="1278" y="2797"/>
                    <a:pt x="1345" y="2864"/>
                    <a:pt x="1412" y="2932"/>
                  </a:cubicBezTo>
                  <a:cubicBezTo>
                    <a:pt x="1278" y="2864"/>
                    <a:pt x="1210" y="2797"/>
                    <a:pt x="1143" y="2730"/>
                  </a:cubicBezTo>
                  <a:cubicBezTo>
                    <a:pt x="992" y="2579"/>
                    <a:pt x="841" y="2503"/>
                    <a:pt x="689" y="2503"/>
                  </a:cubicBezTo>
                  <a:cubicBezTo>
                    <a:pt x="639" y="2503"/>
                    <a:pt x="589" y="2511"/>
                    <a:pt x="538" y="2528"/>
                  </a:cubicBezTo>
                  <a:cubicBezTo>
                    <a:pt x="202" y="2596"/>
                    <a:pt x="0" y="2932"/>
                    <a:pt x="68" y="3268"/>
                  </a:cubicBezTo>
                  <a:cubicBezTo>
                    <a:pt x="90" y="3266"/>
                    <a:pt x="112" y="3265"/>
                    <a:pt x="134" y="3265"/>
                  </a:cubicBezTo>
                  <a:cubicBezTo>
                    <a:pt x="802" y="3265"/>
                    <a:pt x="1085" y="4212"/>
                    <a:pt x="1872" y="4212"/>
                  </a:cubicBezTo>
                  <a:cubicBezTo>
                    <a:pt x="1897" y="4212"/>
                    <a:pt x="1923" y="4211"/>
                    <a:pt x="1950" y="4209"/>
                  </a:cubicBezTo>
                  <a:cubicBezTo>
                    <a:pt x="2286" y="3873"/>
                    <a:pt x="2017" y="3201"/>
                    <a:pt x="2555" y="2932"/>
                  </a:cubicBezTo>
                  <a:cubicBezTo>
                    <a:pt x="3093" y="1990"/>
                    <a:pt x="2555" y="1049"/>
                    <a:pt x="2555" y="175"/>
                  </a:cubicBezTo>
                  <a:lnTo>
                    <a:pt x="2488" y="41"/>
                  </a:lnTo>
                  <a:cubicBezTo>
                    <a:pt x="2389" y="16"/>
                    <a:pt x="2291" y="1"/>
                    <a:pt x="2196" y="1"/>
                  </a:cubicBezTo>
                  <a:close/>
                </a:path>
              </a:pathLst>
            </a:custGeom>
            <a:solidFill>
              <a:srgbClr val="1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8" name="Google Shape;20168;p25"/>
            <p:cNvSpPr/>
            <p:nvPr/>
          </p:nvSpPr>
          <p:spPr>
            <a:xfrm>
              <a:off x="4273000" y="1587725"/>
              <a:ext cx="26925" cy="28600"/>
            </a:xfrm>
            <a:custGeom>
              <a:avLst/>
              <a:gdLst/>
              <a:ahLst/>
              <a:cxnLst/>
              <a:rect l="l" t="t" r="r" b="b"/>
              <a:pathLst>
                <a:path w="1077" h="1144" extrusionOk="0">
                  <a:moveTo>
                    <a:pt x="471" y="0"/>
                  </a:moveTo>
                  <a:cubicBezTo>
                    <a:pt x="1" y="0"/>
                    <a:pt x="337" y="336"/>
                    <a:pt x="202" y="605"/>
                  </a:cubicBezTo>
                  <a:cubicBezTo>
                    <a:pt x="68" y="807"/>
                    <a:pt x="68" y="1143"/>
                    <a:pt x="471" y="1143"/>
                  </a:cubicBezTo>
                  <a:cubicBezTo>
                    <a:pt x="740" y="1143"/>
                    <a:pt x="1009" y="1009"/>
                    <a:pt x="1009" y="740"/>
                  </a:cubicBezTo>
                  <a:cubicBezTo>
                    <a:pt x="1076" y="336"/>
                    <a:pt x="807" y="0"/>
                    <a:pt x="471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9" name="Google Shape;20169;p25"/>
            <p:cNvSpPr/>
            <p:nvPr/>
          </p:nvSpPr>
          <p:spPr>
            <a:xfrm>
              <a:off x="4239400" y="1542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0" name="Google Shape;20170;p25"/>
            <p:cNvSpPr/>
            <p:nvPr/>
          </p:nvSpPr>
          <p:spPr>
            <a:xfrm>
              <a:off x="4163750" y="1230150"/>
              <a:ext cx="63900" cy="87000"/>
            </a:xfrm>
            <a:custGeom>
              <a:avLst/>
              <a:gdLst/>
              <a:ahLst/>
              <a:cxnLst/>
              <a:rect l="l" t="t" r="r" b="b"/>
              <a:pathLst>
                <a:path w="2556" h="3480" extrusionOk="0">
                  <a:moveTo>
                    <a:pt x="1850" y="1"/>
                  </a:moveTo>
                  <a:cubicBezTo>
                    <a:pt x="1726" y="1"/>
                    <a:pt x="1582" y="53"/>
                    <a:pt x="1413" y="185"/>
                  </a:cubicBezTo>
                  <a:lnTo>
                    <a:pt x="1144" y="252"/>
                  </a:lnTo>
                  <a:cubicBezTo>
                    <a:pt x="203" y="1059"/>
                    <a:pt x="1" y="2404"/>
                    <a:pt x="673" y="3479"/>
                  </a:cubicBezTo>
                  <a:lnTo>
                    <a:pt x="1413" y="2942"/>
                  </a:lnTo>
                  <a:lnTo>
                    <a:pt x="2556" y="589"/>
                  </a:lnTo>
                  <a:cubicBezTo>
                    <a:pt x="2362" y="347"/>
                    <a:pt x="2169" y="1"/>
                    <a:pt x="1850" y="1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1" name="Google Shape;20171;p25"/>
            <p:cNvSpPr/>
            <p:nvPr/>
          </p:nvSpPr>
          <p:spPr>
            <a:xfrm>
              <a:off x="4194025" y="1307050"/>
              <a:ext cx="48750" cy="81250"/>
            </a:xfrm>
            <a:custGeom>
              <a:avLst/>
              <a:gdLst/>
              <a:ahLst/>
              <a:cxnLst/>
              <a:rect l="l" t="t" r="r" b="b"/>
              <a:pathLst>
                <a:path w="1950" h="3250" extrusionOk="0">
                  <a:moveTo>
                    <a:pt x="202" y="0"/>
                  </a:moveTo>
                  <a:cubicBezTo>
                    <a:pt x="0" y="874"/>
                    <a:pt x="0" y="1815"/>
                    <a:pt x="202" y="2756"/>
                  </a:cubicBezTo>
                  <a:cubicBezTo>
                    <a:pt x="336" y="2756"/>
                    <a:pt x="471" y="2824"/>
                    <a:pt x="538" y="2824"/>
                  </a:cubicBezTo>
                  <a:cubicBezTo>
                    <a:pt x="793" y="2824"/>
                    <a:pt x="970" y="3249"/>
                    <a:pt x="1247" y="3249"/>
                  </a:cubicBezTo>
                  <a:cubicBezTo>
                    <a:pt x="1335" y="3249"/>
                    <a:pt x="1433" y="3206"/>
                    <a:pt x="1546" y="3093"/>
                  </a:cubicBezTo>
                  <a:cubicBezTo>
                    <a:pt x="1950" y="2756"/>
                    <a:pt x="1815" y="2151"/>
                    <a:pt x="1345" y="1950"/>
                  </a:cubicBezTo>
                  <a:cubicBezTo>
                    <a:pt x="403" y="1546"/>
                    <a:pt x="874" y="471"/>
                    <a:pt x="202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2" name="Google Shape;20172;p25"/>
            <p:cNvSpPr/>
            <p:nvPr/>
          </p:nvSpPr>
          <p:spPr>
            <a:xfrm>
              <a:off x="4225750" y="1191900"/>
              <a:ext cx="33825" cy="44575"/>
            </a:xfrm>
            <a:custGeom>
              <a:avLst/>
              <a:gdLst/>
              <a:ahLst/>
              <a:cxnLst/>
              <a:rect l="l" t="t" r="r" b="b"/>
              <a:pathLst>
                <a:path w="1353" h="1783" extrusionOk="0">
                  <a:moveTo>
                    <a:pt x="706" y="0"/>
                  </a:moveTo>
                  <a:cubicBezTo>
                    <a:pt x="259" y="0"/>
                    <a:pt x="1" y="238"/>
                    <a:pt x="143" y="1043"/>
                  </a:cubicBezTo>
                  <a:cubicBezTo>
                    <a:pt x="210" y="1245"/>
                    <a:pt x="210" y="1514"/>
                    <a:pt x="210" y="1782"/>
                  </a:cubicBezTo>
                  <a:cubicBezTo>
                    <a:pt x="748" y="1379"/>
                    <a:pt x="1353" y="909"/>
                    <a:pt x="1353" y="102"/>
                  </a:cubicBezTo>
                  <a:cubicBezTo>
                    <a:pt x="1114" y="42"/>
                    <a:pt x="893" y="0"/>
                    <a:pt x="706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3" name="Google Shape;20173;p25"/>
            <p:cNvSpPr/>
            <p:nvPr/>
          </p:nvSpPr>
          <p:spPr>
            <a:xfrm>
              <a:off x="4247800" y="1154100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673" y="336"/>
                    <a:pt x="0" y="673"/>
                    <a:pt x="471" y="1614"/>
                  </a:cubicBezTo>
                  <a:cubicBezTo>
                    <a:pt x="1009" y="1210"/>
                    <a:pt x="1278" y="605"/>
                    <a:pt x="1345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4" name="Google Shape;20174;p25"/>
            <p:cNvSpPr/>
            <p:nvPr/>
          </p:nvSpPr>
          <p:spPr>
            <a:xfrm>
              <a:off x="3866275" y="939800"/>
              <a:ext cx="134475" cy="195825"/>
            </a:xfrm>
            <a:custGeom>
              <a:avLst/>
              <a:gdLst/>
              <a:ahLst/>
              <a:cxnLst/>
              <a:rect l="l" t="t" r="r" b="b"/>
              <a:pathLst>
                <a:path w="5379" h="7833" extrusionOk="0">
                  <a:moveTo>
                    <a:pt x="1807" y="1"/>
                  </a:moveTo>
                  <a:cubicBezTo>
                    <a:pt x="1715" y="1"/>
                    <a:pt x="1614" y="34"/>
                    <a:pt x="1547" y="102"/>
                  </a:cubicBezTo>
                  <a:cubicBezTo>
                    <a:pt x="1480" y="236"/>
                    <a:pt x="1480" y="370"/>
                    <a:pt x="1547" y="505"/>
                  </a:cubicBezTo>
                  <a:lnTo>
                    <a:pt x="1547" y="908"/>
                  </a:lnTo>
                  <a:cubicBezTo>
                    <a:pt x="1480" y="1312"/>
                    <a:pt x="942" y="1581"/>
                    <a:pt x="1211" y="2118"/>
                  </a:cubicBezTo>
                  <a:lnTo>
                    <a:pt x="1211" y="2522"/>
                  </a:lnTo>
                  <a:cubicBezTo>
                    <a:pt x="807" y="2992"/>
                    <a:pt x="1278" y="3665"/>
                    <a:pt x="807" y="4135"/>
                  </a:cubicBezTo>
                  <a:cubicBezTo>
                    <a:pt x="471" y="5345"/>
                    <a:pt x="1" y="6555"/>
                    <a:pt x="471" y="7833"/>
                  </a:cubicBezTo>
                  <a:cubicBezTo>
                    <a:pt x="1144" y="7833"/>
                    <a:pt x="1211" y="7295"/>
                    <a:pt x="1211" y="6892"/>
                  </a:cubicBezTo>
                  <a:cubicBezTo>
                    <a:pt x="1278" y="5480"/>
                    <a:pt x="2219" y="4270"/>
                    <a:pt x="3564" y="3799"/>
                  </a:cubicBezTo>
                  <a:cubicBezTo>
                    <a:pt x="4236" y="3463"/>
                    <a:pt x="5177" y="3127"/>
                    <a:pt x="5379" y="2118"/>
                  </a:cubicBezTo>
                  <a:cubicBezTo>
                    <a:pt x="5244" y="1446"/>
                    <a:pt x="4639" y="1446"/>
                    <a:pt x="4169" y="1244"/>
                  </a:cubicBezTo>
                  <a:lnTo>
                    <a:pt x="3900" y="1177"/>
                  </a:lnTo>
                  <a:cubicBezTo>
                    <a:pt x="3093" y="1715"/>
                    <a:pt x="2354" y="2455"/>
                    <a:pt x="1749" y="3194"/>
                  </a:cubicBezTo>
                  <a:cubicBezTo>
                    <a:pt x="1883" y="1984"/>
                    <a:pt x="1950" y="1043"/>
                    <a:pt x="2017" y="102"/>
                  </a:cubicBezTo>
                  <a:cubicBezTo>
                    <a:pt x="1984" y="34"/>
                    <a:pt x="1900" y="1"/>
                    <a:pt x="1807" y="1"/>
                  </a:cubicBez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5" name="Google Shape;20175;p25"/>
            <p:cNvSpPr/>
            <p:nvPr/>
          </p:nvSpPr>
          <p:spPr>
            <a:xfrm>
              <a:off x="3920050" y="525525"/>
              <a:ext cx="79025" cy="156325"/>
            </a:xfrm>
            <a:custGeom>
              <a:avLst/>
              <a:gdLst/>
              <a:ahLst/>
              <a:cxnLst/>
              <a:rect l="l" t="t" r="r" b="b"/>
              <a:pathLst>
                <a:path w="3161" h="6253" extrusionOk="0">
                  <a:moveTo>
                    <a:pt x="2959" y="0"/>
                  </a:moveTo>
                  <a:lnTo>
                    <a:pt x="2959" y="0"/>
                  </a:lnTo>
                  <a:cubicBezTo>
                    <a:pt x="2287" y="134"/>
                    <a:pt x="2354" y="807"/>
                    <a:pt x="1951" y="941"/>
                  </a:cubicBezTo>
                  <a:cubicBezTo>
                    <a:pt x="1749" y="1076"/>
                    <a:pt x="1614" y="1143"/>
                    <a:pt x="1547" y="1345"/>
                  </a:cubicBezTo>
                  <a:cubicBezTo>
                    <a:pt x="1345" y="1681"/>
                    <a:pt x="1211" y="2017"/>
                    <a:pt x="1077" y="2286"/>
                  </a:cubicBezTo>
                  <a:cubicBezTo>
                    <a:pt x="740" y="3160"/>
                    <a:pt x="1" y="3899"/>
                    <a:pt x="539" y="4975"/>
                  </a:cubicBezTo>
                  <a:cubicBezTo>
                    <a:pt x="673" y="5042"/>
                    <a:pt x="875" y="5109"/>
                    <a:pt x="1009" y="5109"/>
                  </a:cubicBezTo>
                  <a:cubicBezTo>
                    <a:pt x="1348" y="4959"/>
                    <a:pt x="1497" y="4703"/>
                    <a:pt x="1634" y="4412"/>
                  </a:cubicBezTo>
                  <a:lnTo>
                    <a:pt x="1634" y="4412"/>
                  </a:lnTo>
                  <a:cubicBezTo>
                    <a:pt x="1497" y="4915"/>
                    <a:pt x="1574" y="5474"/>
                    <a:pt x="1883" y="5916"/>
                  </a:cubicBezTo>
                  <a:cubicBezTo>
                    <a:pt x="2018" y="6051"/>
                    <a:pt x="2152" y="6185"/>
                    <a:pt x="2287" y="6252"/>
                  </a:cubicBezTo>
                  <a:cubicBezTo>
                    <a:pt x="3026" y="4840"/>
                    <a:pt x="2556" y="3227"/>
                    <a:pt x="3161" y="1748"/>
                  </a:cubicBezTo>
                  <a:cubicBezTo>
                    <a:pt x="2623" y="1277"/>
                    <a:pt x="3026" y="605"/>
                    <a:pt x="2959" y="0"/>
                  </a:cubicBezTo>
                  <a:close/>
                </a:path>
              </a:pathLst>
            </a:custGeom>
            <a:solidFill>
              <a:srgbClr val="C6D3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6" name="Google Shape;20176;p25"/>
            <p:cNvSpPr/>
            <p:nvPr/>
          </p:nvSpPr>
          <p:spPr>
            <a:xfrm>
              <a:off x="3904925" y="787050"/>
              <a:ext cx="52125" cy="156975"/>
            </a:xfrm>
            <a:custGeom>
              <a:avLst/>
              <a:gdLst/>
              <a:ahLst/>
              <a:cxnLst/>
              <a:rect l="l" t="t" r="r" b="b"/>
              <a:pathLst>
                <a:path w="2085" h="6279" extrusionOk="0">
                  <a:moveTo>
                    <a:pt x="1682" y="0"/>
                  </a:moveTo>
                  <a:cubicBezTo>
                    <a:pt x="1290" y="0"/>
                    <a:pt x="1107" y="341"/>
                    <a:pt x="875" y="632"/>
                  </a:cubicBezTo>
                  <a:cubicBezTo>
                    <a:pt x="1211" y="1237"/>
                    <a:pt x="1614" y="1976"/>
                    <a:pt x="1077" y="2447"/>
                  </a:cubicBezTo>
                  <a:cubicBezTo>
                    <a:pt x="1" y="3522"/>
                    <a:pt x="135" y="4934"/>
                    <a:pt x="68" y="6279"/>
                  </a:cubicBezTo>
                  <a:lnTo>
                    <a:pt x="539" y="6279"/>
                  </a:lnTo>
                  <a:cubicBezTo>
                    <a:pt x="1211" y="4262"/>
                    <a:pt x="1682" y="2245"/>
                    <a:pt x="2085" y="228"/>
                  </a:cubicBezTo>
                  <a:lnTo>
                    <a:pt x="1883" y="27"/>
                  </a:lnTo>
                  <a:cubicBezTo>
                    <a:pt x="1810" y="8"/>
                    <a:pt x="1744" y="0"/>
                    <a:pt x="1682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7" name="Google Shape;20177;p25"/>
            <p:cNvSpPr/>
            <p:nvPr/>
          </p:nvSpPr>
          <p:spPr>
            <a:xfrm>
              <a:off x="3994000" y="902000"/>
              <a:ext cx="48775" cy="40350"/>
            </a:xfrm>
            <a:custGeom>
              <a:avLst/>
              <a:gdLst/>
              <a:ahLst/>
              <a:cxnLst/>
              <a:rect l="l" t="t" r="r" b="b"/>
              <a:pathLst>
                <a:path w="1951" h="1614" extrusionOk="0">
                  <a:moveTo>
                    <a:pt x="875" y="0"/>
                  </a:moveTo>
                  <a:cubicBezTo>
                    <a:pt x="472" y="202"/>
                    <a:pt x="203" y="672"/>
                    <a:pt x="135" y="1143"/>
                  </a:cubicBezTo>
                  <a:cubicBezTo>
                    <a:pt x="135" y="1143"/>
                    <a:pt x="68" y="1210"/>
                    <a:pt x="68" y="1277"/>
                  </a:cubicBezTo>
                  <a:cubicBezTo>
                    <a:pt x="1" y="1412"/>
                    <a:pt x="68" y="1546"/>
                    <a:pt x="203" y="1614"/>
                  </a:cubicBezTo>
                  <a:cubicBezTo>
                    <a:pt x="606" y="1614"/>
                    <a:pt x="942" y="1479"/>
                    <a:pt x="1278" y="1210"/>
                  </a:cubicBezTo>
                  <a:cubicBezTo>
                    <a:pt x="1951" y="740"/>
                    <a:pt x="1883" y="538"/>
                    <a:pt x="875" y="0"/>
                  </a:cubicBezTo>
                  <a:close/>
                </a:path>
              </a:pathLst>
            </a:custGeom>
            <a:solidFill>
              <a:srgbClr val="D6DF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8" name="Google Shape;20178;p25"/>
            <p:cNvSpPr/>
            <p:nvPr/>
          </p:nvSpPr>
          <p:spPr>
            <a:xfrm>
              <a:off x="3945275" y="696950"/>
              <a:ext cx="33625" cy="94150"/>
            </a:xfrm>
            <a:custGeom>
              <a:avLst/>
              <a:gdLst/>
              <a:ahLst/>
              <a:cxnLst/>
              <a:rect l="l" t="t" r="r" b="b"/>
              <a:pathLst>
                <a:path w="1345" h="3766" extrusionOk="0">
                  <a:moveTo>
                    <a:pt x="1076" y="0"/>
                  </a:moveTo>
                  <a:cubicBezTo>
                    <a:pt x="605" y="68"/>
                    <a:pt x="202" y="471"/>
                    <a:pt x="135" y="941"/>
                  </a:cubicBezTo>
                  <a:cubicBezTo>
                    <a:pt x="68" y="1210"/>
                    <a:pt x="0" y="1479"/>
                    <a:pt x="68" y="1815"/>
                  </a:cubicBezTo>
                  <a:cubicBezTo>
                    <a:pt x="0" y="2152"/>
                    <a:pt x="0" y="2555"/>
                    <a:pt x="68" y="2891"/>
                  </a:cubicBezTo>
                  <a:cubicBezTo>
                    <a:pt x="68" y="3227"/>
                    <a:pt x="135" y="3429"/>
                    <a:pt x="336" y="3698"/>
                  </a:cubicBezTo>
                  <a:lnTo>
                    <a:pt x="471" y="3765"/>
                  </a:lnTo>
                  <a:cubicBezTo>
                    <a:pt x="942" y="2622"/>
                    <a:pt x="1210" y="1345"/>
                    <a:pt x="1345" y="135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9" name="Google Shape;20179;p25"/>
            <p:cNvSpPr/>
            <p:nvPr/>
          </p:nvSpPr>
          <p:spPr>
            <a:xfrm>
              <a:off x="3965450" y="942325"/>
              <a:ext cx="28675" cy="34075"/>
            </a:xfrm>
            <a:custGeom>
              <a:avLst/>
              <a:gdLst/>
              <a:ahLst/>
              <a:cxnLst/>
              <a:rect l="l" t="t" r="r" b="b"/>
              <a:pathLst>
                <a:path w="1147" h="1363" extrusionOk="0">
                  <a:moveTo>
                    <a:pt x="874" y="1"/>
                  </a:moveTo>
                  <a:lnTo>
                    <a:pt x="0" y="1143"/>
                  </a:lnTo>
                  <a:lnTo>
                    <a:pt x="135" y="1278"/>
                  </a:lnTo>
                  <a:cubicBezTo>
                    <a:pt x="321" y="1336"/>
                    <a:pt x="469" y="1362"/>
                    <a:pt x="586" y="1362"/>
                  </a:cubicBezTo>
                  <a:cubicBezTo>
                    <a:pt x="1146" y="1362"/>
                    <a:pt x="1008" y="770"/>
                    <a:pt x="1008" y="269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0" name="Google Shape;20180;p25"/>
            <p:cNvSpPr/>
            <p:nvPr/>
          </p:nvSpPr>
          <p:spPr>
            <a:xfrm>
              <a:off x="3963750" y="669725"/>
              <a:ext cx="15150" cy="22200"/>
            </a:xfrm>
            <a:custGeom>
              <a:avLst/>
              <a:gdLst/>
              <a:ahLst/>
              <a:cxnLst/>
              <a:rect l="l" t="t" r="r" b="b"/>
              <a:pathLst>
                <a:path w="606" h="888" extrusionOk="0">
                  <a:moveTo>
                    <a:pt x="351" y="1"/>
                  </a:moveTo>
                  <a:cubicBezTo>
                    <a:pt x="103" y="1"/>
                    <a:pt x="1" y="191"/>
                    <a:pt x="1" y="484"/>
                  </a:cubicBezTo>
                  <a:cubicBezTo>
                    <a:pt x="68" y="686"/>
                    <a:pt x="135" y="820"/>
                    <a:pt x="337" y="888"/>
                  </a:cubicBezTo>
                  <a:lnTo>
                    <a:pt x="606" y="820"/>
                  </a:lnTo>
                  <a:cubicBezTo>
                    <a:pt x="606" y="686"/>
                    <a:pt x="606" y="619"/>
                    <a:pt x="606" y="484"/>
                  </a:cubicBezTo>
                  <a:cubicBezTo>
                    <a:pt x="539" y="350"/>
                    <a:pt x="471" y="148"/>
                    <a:pt x="471" y="14"/>
                  </a:cubicBezTo>
                  <a:cubicBezTo>
                    <a:pt x="428" y="5"/>
                    <a:pt x="388" y="1"/>
                    <a:pt x="351" y="1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1" name="Google Shape;20181;p25"/>
            <p:cNvSpPr/>
            <p:nvPr/>
          </p:nvSpPr>
          <p:spPr>
            <a:xfrm>
              <a:off x="3987300" y="932250"/>
              <a:ext cx="10100" cy="15150"/>
            </a:xfrm>
            <a:custGeom>
              <a:avLst/>
              <a:gdLst/>
              <a:ahLst/>
              <a:cxnLst/>
              <a:rect l="l" t="t" r="r" b="b"/>
              <a:pathLst>
                <a:path w="404" h="606" extrusionOk="0">
                  <a:moveTo>
                    <a:pt x="403" y="0"/>
                  </a:moveTo>
                  <a:cubicBezTo>
                    <a:pt x="269" y="67"/>
                    <a:pt x="134" y="269"/>
                    <a:pt x="0" y="404"/>
                  </a:cubicBezTo>
                  <a:lnTo>
                    <a:pt x="67" y="471"/>
                  </a:lnTo>
                  <a:lnTo>
                    <a:pt x="269" y="605"/>
                  </a:lnTo>
                  <a:lnTo>
                    <a:pt x="403" y="404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2" name="Google Shape;20182;p25"/>
            <p:cNvSpPr/>
            <p:nvPr/>
          </p:nvSpPr>
          <p:spPr>
            <a:xfrm>
              <a:off x="3972150" y="690225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270" y="0"/>
                  </a:moveTo>
                  <a:lnTo>
                    <a:pt x="135" y="68"/>
                  </a:lnTo>
                  <a:lnTo>
                    <a:pt x="1" y="202"/>
                  </a:lnTo>
                  <a:lnTo>
                    <a:pt x="135" y="337"/>
                  </a:lnTo>
                  <a:lnTo>
                    <a:pt x="270" y="471"/>
                  </a:lnTo>
                  <a:cubicBezTo>
                    <a:pt x="270" y="404"/>
                    <a:pt x="404" y="337"/>
                    <a:pt x="404" y="337"/>
                  </a:cubicBezTo>
                  <a:cubicBezTo>
                    <a:pt x="337" y="202"/>
                    <a:pt x="270" y="68"/>
                    <a:pt x="270" y="0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3" name="Google Shape;20183;p25"/>
            <p:cNvSpPr/>
            <p:nvPr/>
          </p:nvSpPr>
          <p:spPr>
            <a:xfrm>
              <a:off x="3486450" y="4934000"/>
              <a:ext cx="26900" cy="18775"/>
            </a:xfrm>
            <a:custGeom>
              <a:avLst/>
              <a:gdLst/>
              <a:ahLst/>
              <a:cxnLst/>
              <a:rect l="l" t="t" r="r" b="b"/>
              <a:pathLst>
                <a:path w="1076" h="751" extrusionOk="0">
                  <a:moveTo>
                    <a:pt x="740" y="0"/>
                  </a:moveTo>
                  <a:cubicBezTo>
                    <a:pt x="471" y="0"/>
                    <a:pt x="135" y="135"/>
                    <a:pt x="67" y="336"/>
                  </a:cubicBezTo>
                  <a:cubicBezTo>
                    <a:pt x="0" y="605"/>
                    <a:pt x="202" y="740"/>
                    <a:pt x="404" y="740"/>
                  </a:cubicBezTo>
                  <a:cubicBezTo>
                    <a:pt x="445" y="747"/>
                    <a:pt x="484" y="750"/>
                    <a:pt x="521" y="750"/>
                  </a:cubicBezTo>
                  <a:cubicBezTo>
                    <a:pt x="847" y="750"/>
                    <a:pt x="1015" y="490"/>
                    <a:pt x="1076" y="68"/>
                  </a:cubicBezTo>
                  <a:cubicBezTo>
                    <a:pt x="941" y="0"/>
                    <a:pt x="807" y="0"/>
                    <a:pt x="740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4" name="Google Shape;20184;p25"/>
            <p:cNvSpPr/>
            <p:nvPr/>
          </p:nvSpPr>
          <p:spPr>
            <a:xfrm>
              <a:off x="3491475" y="4964650"/>
              <a:ext cx="21875" cy="9700"/>
            </a:xfrm>
            <a:custGeom>
              <a:avLst/>
              <a:gdLst/>
              <a:ahLst/>
              <a:cxnLst/>
              <a:rect l="l" t="t" r="r" b="b"/>
              <a:pathLst>
                <a:path w="875" h="388" extrusionOk="0">
                  <a:moveTo>
                    <a:pt x="325" y="0"/>
                  </a:moveTo>
                  <a:cubicBezTo>
                    <a:pt x="242" y="0"/>
                    <a:pt x="155" y="17"/>
                    <a:pt x="68" y="52"/>
                  </a:cubicBezTo>
                  <a:cubicBezTo>
                    <a:pt x="1" y="52"/>
                    <a:pt x="1" y="186"/>
                    <a:pt x="1" y="186"/>
                  </a:cubicBezTo>
                  <a:lnTo>
                    <a:pt x="471" y="388"/>
                  </a:lnTo>
                  <a:lnTo>
                    <a:pt x="875" y="388"/>
                  </a:lnTo>
                  <a:cubicBezTo>
                    <a:pt x="775" y="139"/>
                    <a:pt x="564" y="0"/>
                    <a:pt x="32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5" name="Google Shape;20185;p25"/>
            <p:cNvSpPr/>
            <p:nvPr/>
          </p:nvSpPr>
          <p:spPr>
            <a:xfrm>
              <a:off x="3436025" y="750725"/>
              <a:ext cx="401700" cy="705925"/>
            </a:xfrm>
            <a:custGeom>
              <a:avLst/>
              <a:gdLst/>
              <a:ahLst/>
              <a:cxnLst/>
              <a:rect l="l" t="t" r="r" b="b"/>
              <a:pathLst>
                <a:path w="16068" h="28237" extrusionOk="0">
                  <a:moveTo>
                    <a:pt x="8068" y="5177"/>
                  </a:moveTo>
                  <a:cubicBezTo>
                    <a:pt x="7866" y="5849"/>
                    <a:pt x="8471" y="5984"/>
                    <a:pt x="8807" y="6320"/>
                  </a:cubicBezTo>
                  <a:cubicBezTo>
                    <a:pt x="8605" y="6454"/>
                    <a:pt x="8404" y="6522"/>
                    <a:pt x="8269" y="6522"/>
                  </a:cubicBezTo>
                  <a:cubicBezTo>
                    <a:pt x="8068" y="6589"/>
                    <a:pt x="7933" y="6723"/>
                    <a:pt x="7866" y="6858"/>
                  </a:cubicBezTo>
                  <a:cubicBezTo>
                    <a:pt x="7799" y="7060"/>
                    <a:pt x="7799" y="7261"/>
                    <a:pt x="8068" y="7396"/>
                  </a:cubicBezTo>
                  <a:cubicBezTo>
                    <a:pt x="8000" y="7463"/>
                    <a:pt x="7950" y="7488"/>
                    <a:pt x="7910" y="7488"/>
                  </a:cubicBezTo>
                  <a:cubicBezTo>
                    <a:pt x="7790" y="7488"/>
                    <a:pt x="7765" y="7261"/>
                    <a:pt x="7664" y="7261"/>
                  </a:cubicBezTo>
                  <a:cubicBezTo>
                    <a:pt x="7391" y="7048"/>
                    <a:pt x="7117" y="6973"/>
                    <a:pt x="6843" y="6973"/>
                  </a:cubicBezTo>
                  <a:cubicBezTo>
                    <a:pt x="6512" y="6973"/>
                    <a:pt x="6181" y="7084"/>
                    <a:pt x="5849" y="7194"/>
                  </a:cubicBezTo>
                  <a:cubicBezTo>
                    <a:pt x="5696" y="7398"/>
                    <a:pt x="5659" y="7603"/>
                    <a:pt x="5739" y="7807"/>
                  </a:cubicBezTo>
                  <a:lnTo>
                    <a:pt x="5739" y="7807"/>
                  </a:lnTo>
                  <a:cubicBezTo>
                    <a:pt x="5582" y="7603"/>
                    <a:pt x="5434" y="7398"/>
                    <a:pt x="5311" y="7194"/>
                  </a:cubicBezTo>
                  <a:cubicBezTo>
                    <a:pt x="5370" y="6840"/>
                    <a:pt x="5688" y="6590"/>
                    <a:pt x="5583" y="6216"/>
                  </a:cubicBezTo>
                  <a:lnTo>
                    <a:pt x="5583" y="6216"/>
                  </a:lnTo>
                  <a:cubicBezTo>
                    <a:pt x="5910" y="6657"/>
                    <a:pt x="6195" y="6879"/>
                    <a:pt x="6484" y="6879"/>
                  </a:cubicBezTo>
                  <a:cubicBezTo>
                    <a:pt x="6874" y="6879"/>
                    <a:pt x="7274" y="6473"/>
                    <a:pt x="7799" y="5648"/>
                  </a:cubicBezTo>
                  <a:cubicBezTo>
                    <a:pt x="7866" y="5513"/>
                    <a:pt x="7732" y="5177"/>
                    <a:pt x="8068" y="5177"/>
                  </a:cubicBezTo>
                  <a:close/>
                  <a:moveTo>
                    <a:pt x="5953" y="8079"/>
                  </a:moveTo>
                  <a:cubicBezTo>
                    <a:pt x="6624" y="8568"/>
                    <a:pt x="7557" y="8871"/>
                    <a:pt x="6790" y="10085"/>
                  </a:cubicBezTo>
                  <a:cubicBezTo>
                    <a:pt x="6454" y="10623"/>
                    <a:pt x="7059" y="10690"/>
                    <a:pt x="7463" y="10690"/>
                  </a:cubicBezTo>
                  <a:cubicBezTo>
                    <a:pt x="7507" y="10690"/>
                    <a:pt x="7552" y="10720"/>
                    <a:pt x="7577" y="10720"/>
                  </a:cubicBezTo>
                  <a:cubicBezTo>
                    <a:pt x="7590" y="10720"/>
                    <a:pt x="7597" y="10712"/>
                    <a:pt x="7597" y="10690"/>
                  </a:cubicBezTo>
                  <a:cubicBezTo>
                    <a:pt x="7609" y="10653"/>
                    <a:pt x="7624" y="10639"/>
                    <a:pt x="7637" y="10639"/>
                  </a:cubicBezTo>
                  <a:cubicBezTo>
                    <a:pt x="7686" y="10639"/>
                    <a:pt x="7715" y="10849"/>
                    <a:pt x="7526" y="10849"/>
                  </a:cubicBezTo>
                  <a:cubicBezTo>
                    <a:pt x="7490" y="10849"/>
                    <a:pt x="7447" y="10842"/>
                    <a:pt x="7395" y="10824"/>
                  </a:cubicBezTo>
                  <a:cubicBezTo>
                    <a:pt x="7376" y="10826"/>
                    <a:pt x="7357" y="10827"/>
                    <a:pt x="7338" y="10827"/>
                  </a:cubicBezTo>
                  <a:cubicBezTo>
                    <a:pt x="6531" y="10827"/>
                    <a:pt x="6306" y="9478"/>
                    <a:pt x="5315" y="9478"/>
                  </a:cubicBezTo>
                  <a:cubicBezTo>
                    <a:pt x="5291" y="9478"/>
                    <a:pt x="5268" y="9478"/>
                    <a:pt x="5244" y="9480"/>
                  </a:cubicBezTo>
                  <a:cubicBezTo>
                    <a:pt x="5199" y="9480"/>
                    <a:pt x="5154" y="9420"/>
                    <a:pt x="5110" y="9420"/>
                  </a:cubicBezTo>
                  <a:cubicBezTo>
                    <a:pt x="5087" y="9420"/>
                    <a:pt x="5065" y="9435"/>
                    <a:pt x="5042" y="9480"/>
                  </a:cubicBezTo>
                  <a:cubicBezTo>
                    <a:pt x="4965" y="9557"/>
                    <a:pt x="4954" y="9635"/>
                    <a:pt x="4934" y="9635"/>
                  </a:cubicBezTo>
                  <a:cubicBezTo>
                    <a:pt x="4918" y="9635"/>
                    <a:pt x="4898" y="9593"/>
                    <a:pt x="4841" y="9480"/>
                  </a:cubicBezTo>
                  <a:cubicBezTo>
                    <a:pt x="4834" y="9469"/>
                    <a:pt x="4828" y="9461"/>
                    <a:pt x="4822" y="9453"/>
                  </a:cubicBezTo>
                  <a:lnTo>
                    <a:pt x="4822" y="9453"/>
                  </a:lnTo>
                  <a:cubicBezTo>
                    <a:pt x="4826" y="9454"/>
                    <a:pt x="4830" y="9455"/>
                    <a:pt x="4834" y="9455"/>
                  </a:cubicBezTo>
                  <a:cubicBezTo>
                    <a:pt x="4859" y="9455"/>
                    <a:pt x="4887" y="9431"/>
                    <a:pt x="4908" y="9345"/>
                  </a:cubicBezTo>
                  <a:cubicBezTo>
                    <a:pt x="5311" y="9009"/>
                    <a:pt x="6723" y="9547"/>
                    <a:pt x="6051" y="8202"/>
                  </a:cubicBezTo>
                  <a:cubicBezTo>
                    <a:pt x="6018" y="8161"/>
                    <a:pt x="5985" y="8120"/>
                    <a:pt x="5953" y="8079"/>
                  </a:cubicBezTo>
                  <a:close/>
                  <a:moveTo>
                    <a:pt x="6656" y="18757"/>
                  </a:moveTo>
                  <a:lnTo>
                    <a:pt x="6656" y="18757"/>
                  </a:lnTo>
                  <a:cubicBezTo>
                    <a:pt x="6790" y="19161"/>
                    <a:pt x="7395" y="19429"/>
                    <a:pt x="7059" y="20102"/>
                  </a:cubicBezTo>
                  <a:cubicBezTo>
                    <a:pt x="7017" y="20201"/>
                    <a:pt x="6977" y="20306"/>
                    <a:pt x="6947" y="20413"/>
                  </a:cubicBezTo>
                  <a:lnTo>
                    <a:pt x="6947" y="20413"/>
                  </a:lnTo>
                  <a:cubicBezTo>
                    <a:pt x="6826" y="19866"/>
                    <a:pt x="6709" y="19317"/>
                    <a:pt x="6656" y="18757"/>
                  </a:cubicBezTo>
                  <a:close/>
                  <a:moveTo>
                    <a:pt x="9076" y="1"/>
                  </a:moveTo>
                  <a:lnTo>
                    <a:pt x="8740" y="404"/>
                  </a:lnTo>
                  <a:cubicBezTo>
                    <a:pt x="8000" y="1345"/>
                    <a:pt x="7530" y="2421"/>
                    <a:pt x="7261" y="3564"/>
                  </a:cubicBezTo>
                  <a:cubicBezTo>
                    <a:pt x="6714" y="2925"/>
                    <a:pt x="6208" y="2699"/>
                    <a:pt x="5718" y="2699"/>
                  </a:cubicBezTo>
                  <a:cubicBezTo>
                    <a:pt x="5125" y="2699"/>
                    <a:pt x="4556" y="3031"/>
                    <a:pt x="3967" y="3362"/>
                  </a:cubicBezTo>
                  <a:cubicBezTo>
                    <a:pt x="4131" y="3581"/>
                    <a:pt x="4306" y="3657"/>
                    <a:pt x="4483" y="3657"/>
                  </a:cubicBezTo>
                  <a:cubicBezTo>
                    <a:pt x="4871" y="3657"/>
                    <a:pt x="5274" y="3298"/>
                    <a:pt x="5622" y="3298"/>
                  </a:cubicBezTo>
                  <a:cubicBezTo>
                    <a:pt x="5701" y="3298"/>
                    <a:pt x="5777" y="3317"/>
                    <a:pt x="5849" y="3362"/>
                  </a:cubicBezTo>
                  <a:cubicBezTo>
                    <a:pt x="6509" y="4418"/>
                    <a:pt x="5680" y="5149"/>
                    <a:pt x="5521" y="6066"/>
                  </a:cubicBezTo>
                  <a:lnTo>
                    <a:pt x="5521" y="6066"/>
                  </a:lnTo>
                  <a:cubicBezTo>
                    <a:pt x="5519" y="6061"/>
                    <a:pt x="5516" y="6056"/>
                    <a:pt x="5513" y="6051"/>
                  </a:cubicBezTo>
                  <a:lnTo>
                    <a:pt x="5513" y="6051"/>
                  </a:lnTo>
                  <a:cubicBezTo>
                    <a:pt x="5487" y="6055"/>
                    <a:pt x="5461" y="6056"/>
                    <a:pt x="5434" y="6056"/>
                  </a:cubicBezTo>
                  <a:cubicBezTo>
                    <a:pt x="5145" y="6056"/>
                    <a:pt x="4780" y="5865"/>
                    <a:pt x="4497" y="5865"/>
                  </a:cubicBezTo>
                  <a:cubicBezTo>
                    <a:pt x="4320" y="5865"/>
                    <a:pt x="4175" y="5940"/>
                    <a:pt x="4101" y="6186"/>
                  </a:cubicBezTo>
                  <a:cubicBezTo>
                    <a:pt x="3880" y="6997"/>
                    <a:pt x="3496" y="7242"/>
                    <a:pt x="3040" y="7242"/>
                  </a:cubicBezTo>
                  <a:cubicBezTo>
                    <a:pt x="2665" y="7242"/>
                    <a:pt x="2240" y="7077"/>
                    <a:pt x="1815" y="6925"/>
                  </a:cubicBezTo>
                  <a:lnTo>
                    <a:pt x="1815" y="6925"/>
                  </a:lnTo>
                  <a:cubicBezTo>
                    <a:pt x="1883" y="7933"/>
                    <a:pt x="2824" y="7866"/>
                    <a:pt x="3362" y="8404"/>
                  </a:cubicBezTo>
                  <a:lnTo>
                    <a:pt x="2286" y="9681"/>
                  </a:lnTo>
                  <a:cubicBezTo>
                    <a:pt x="2286" y="8942"/>
                    <a:pt x="1748" y="8337"/>
                    <a:pt x="1009" y="8202"/>
                  </a:cubicBezTo>
                  <a:lnTo>
                    <a:pt x="1009" y="8202"/>
                  </a:lnTo>
                  <a:cubicBezTo>
                    <a:pt x="404" y="8942"/>
                    <a:pt x="1076" y="9950"/>
                    <a:pt x="269" y="10488"/>
                  </a:cubicBezTo>
                  <a:cubicBezTo>
                    <a:pt x="135" y="10690"/>
                    <a:pt x="68" y="10959"/>
                    <a:pt x="0" y="11160"/>
                  </a:cubicBezTo>
                  <a:cubicBezTo>
                    <a:pt x="673" y="12102"/>
                    <a:pt x="336" y="13177"/>
                    <a:pt x="605" y="14253"/>
                  </a:cubicBezTo>
                  <a:cubicBezTo>
                    <a:pt x="1076" y="16337"/>
                    <a:pt x="1883" y="18354"/>
                    <a:pt x="1950" y="20572"/>
                  </a:cubicBezTo>
                  <a:cubicBezTo>
                    <a:pt x="2622" y="22388"/>
                    <a:pt x="3429" y="24135"/>
                    <a:pt x="4303" y="25883"/>
                  </a:cubicBezTo>
                  <a:cubicBezTo>
                    <a:pt x="5580" y="26018"/>
                    <a:pt x="5110" y="26757"/>
                    <a:pt x="4841" y="27430"/>
                  </a:cubicBezTo>
                  <a:cubicBezTo>
                    <a:pt x="4774" y="27699"/>
                    <a:pt x="4908" y="28035"/>
                    <a:pt x="5110" y="28236"/>
                  </a:cubicBezTo>
                  <a:cubicBezTo>
                    <a:pt x="6858" y="28236"/>
                    <a:pt x="7126" y="27833"/>
                    <a:pt x="7059" y="26152"/>
                  </a:cubicBezTo>
                  <a:cubicBezTo>
                    <a:pt x="6992" y="25077"/>
                    <a:pt x="6185" y="23934"/>
                    <a:pt x="7328" y="22925"/>
                  </a:cubicBezTo>
                  <a:cubicBezTo>
                    <a:pt x="7328" y="22409"/>
                    <a:pt x="7256" y="21902"/>
                    <a:pt x="7158" y="21397"/>
                  </a:cubicBezTo>
                  <a:lnTo>
                    <a:pt x="7158" y="21397"/>
                  </a:lnTo>
                  <a:cubicBezTo>
                    <a:pt x="7207" y="21438"/>
                    <a:pt x="7263" y="21478"/>
                    <a:pt x="7328" y="21514"/>
                  </a:cubicBezTo>
                  <a:cubicBezTo>
                    <a:pt x="7514" y="21607"/>
                    <a:pt x="7685" y="21648"/>
                    <a:pt x="7843" y="21648"/>
                  </a:cubicBezTo>
                  <a:cubicBezTo>
                    <a:pt x="8256" y="21648"/>
                    <a:pt x="8583" y="21365"/>
                    <a:pt x="8874" y="20976"/>
                  </a:cubicBezTo>
                  <a:cubicBezTo>
                    <a:pt x="8942" y="20976"/>
                    <a:pt x="8942" y="20909"/>
                    <a:pt x="9009" y="20841"/>
                  </a:cubicBezTo>
                  <a:cubicBezTo>
                    <a:pt x="9009" y="20909"/>
                    <a:pt x="9009" y="20976"/>
                    <a:pt x="9009" y="21043"/>
                  </a:cubicBezTo>
                  <a:cubicBezTo>
                    <a:pt x="8874" y="21245"/>
                    <a:pt x="8740" y="21514"/>
                    <a:pt x="8605" y="21782"/>
                  </a:cubicBezTo>
                  <a:cubicBezTo>
                    <a:pt x="8538" y="21917"/>
                    <a:pt x="8471" y="22051"/>
                    <a:pt x="8337" y="22186"/>
                  </a:cubicBezTo>
                  <a:cubicBezTo>
                    <a:pt x="8068" y="22522"/>
                    <a:pt x="7328" y="22455"/>
                    <a:pt x="7328" y="23127"/>
                  </a:cubicBezTo>
                  <a:cubicBezTo>
                    <a:pt x="6925" y="23665"/>
                    <a:pt x="6992" y="24404"/>
                    <a:pt x="7530" y="24875"/>
                  </a:cubicBezTo>
                  <a:cubicBezTo>
                    <a:pt x="8213" y="25741"/>
                    <a:pt x="9236" y="26205"/>
                    <a:pt x="10495" y="26205"/>
                  </a:cubicBezTo>
                  <a:cubicBezTo>
                    <a:pt x="11093" y="26205"/>
                    <a:pt x="11744" y="26100"/>
                    <a:pt x="12437" y="25883"/>
                  </a:cubicBezTo>
                  <a:cubicBezTo>
                    <a:pt x="13244" y="23867"/>
                    <a:pt x="13379" y="21715"/>
                    <a:pt x="13849" y="19698"/>
                  </a:cubicBezTo>
                  <a:cubicBezTo>
                    <a:pt x="14454" y="17345"/>
                    <a:pt x="14454" y="14791"/>
                    <a:pt x="15530" y="12505"/>
                  </a:cubicBezTo>
                  <a:cubicBezTo>
                    <a:pt x="15933" y="12169"/>
                    <a:pt x="16068" y="11631"/>
                    <a:pt x="15866" y="11160"/>
                  </a:cubicBezTo>
                  <a:cubicBezTo>
                    <a:pt x="15799" y="10757"/>
                    <a:pt x="15463" y="10421"/>
                    <a:pt x="15127" y="10354"/>
                  </a:cubicBezTo>
                  <a:cubicBezTo>
                    <a:pt x="14925" y="10354"/>
                    <a:pt x="14723" y="10354"/>
                    <a:pt x="14589" y="10421"/>
                  </a:cubicBezTo>
                  <a:cubicBezTo>
                    <a:pt x="14553" y="10422"/>
                    <a:pt x="14517" y="10423"/>
                    <a:pt x="14481" y="10423"/>
                  </a:cubicBezTo>
                  <a:cubicBezTo>
                    <a:pt x="13152" y="10423"/>
                    <a:pt x="12112" y="9361"/>
                    <a:pt x="10787" y="9361"/>
                  </a:cubicBezTo>
                  <a:cubicBezTo>
                    <a:pt x="10625" y="9361"/>
                    <a:pt x="10458" y="9377"/>
                    <a:pt x="10286" y="9413"/>
                  </a:cubicBezTo>
                  <a:cubicBezTo>
                    <a:pt x="11631" y="8068"/>
                    <a:pt x="13110" y="7194"/>
                    <a:pt x="14051" y="5715"/>
                  </a:cubicBezTo>
                  <a:cubicBezTo>
                    <a:pt x="13748" y="5301"/>
                    <a:pt x="13422" y="5148"/>
                    <a:pt x="13101" y="5148"/>
                  </a:cubicBezTo>
                  <a:cubicBezTo>
                    <a:pt x="12640" y="5148"/>
                    <a:pt x="12189" y="5465"/>
                    <a:pt x="11832" y="5782"/>
                  </a:cubicBezTo>
                  <a:cubicBezTo>
                    <a:pt x="11227" y="6320"/>
                    <a:pt x="10690" y="6791"/>
                    <a:pt x="10152" y="7328"/>
                  </a:cubicBezTo>
                  <a:cubicBezTo>
                    <a:pt x="10690" y="6387"/>
                    <a:pt x="12236" y="5715"/>
                    <a:pt x="10421" y="4505"/>
                  </a:cubicBezTo>
                  <a:cubicBezTo>
                    <a:pt x="9950" y="4169"/>
                    <a:pt x="10353" y="3833"/>
                    <a:pt x="10690" y="3564"/>
                  </a:cubicBezTo>
                  <a:cubicBezTo>
                    <a:pt x="11227" y="3093"/>
                    <a:pt x="11698" y="2488"/>
                    <a:pt x="12034" y="1883"/>
                  </a:cubicBezTo>
                  <a:cubicBezTo>
                    <a:pt x="12212" y="1467"/>
                    <a:pt x="12233" y="840"/>
                    <a:pt x="11817" y="840"/>
                  </a:cubicBezTo>
                  <a:cubicBezTo>
                    <a:pt x="11763" y="840"/>
                    <a:pt x="11701" y="851"/>
                    <a:pt x="11631" y="875"/>
                  </a:cubicBezTo>
                  <a:cubicBezTo>
                    <a:pt x="11490" y="908"/>
                    <a:pt x="11358" y="922"/>
                    <a:pt x="11234" y="922"/>
                  </a:cubicBezTo>
                  <a:cubicBezTo>
                    <a:pt x="10350" y="922"/>
                    <a:pt x="9842" y="177"/>
                    <a:pt x="9076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6" name="Google Shape;20186;p25"/>
            <p:cNvSpPr/>
            <p:nvPr/>
          </p:nvSpPr>
          <p:spPr>
            <a:xfrm>
              <a:off x="2567100" y="4462950"/>
              <a:ext cx="8425" cy="7200"/>
            </a:xfrm>
            <a:custGeom>
              <a:avLst/>
              <a:gdLst/>
              <a:ahLst/>
              <a:cxnLst/>
              <a:rect l="l" t="t" r="r" b="b"/>
              <a:pathLst>
                <a:path w="337" h="288" extrusionOk="0">
                  <a:moveTo>
                    <a:pt x="77" y="1"/>
                  </a:moveTo>
                  <a:cubicBezTo>
                    <a:pt x="50" y="1"/>
                    <a:pt x="24" y="7"/>
                    <a:pt x="1" y="18"/>
                  </a:cubicBezTo>
                  <a:lnTo>
                    <a:pt x="337" y="287"/>
                  </a:lnTo>
                  <a:cubicBezTo>
                    <a:pt x="337" y="121"/>
                    <a:pt x="200" y="1"/>
                    <a:pt x="77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7" name="Google Shape;20187;p25"/>
            <p:cNvSpPr/>
            <p:nvPr/>
          </p:nvSpPr>
          <p:spPr>
            <a:xfrm>
              <a:off x="2577175" y="4471800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1" y="1"/>
                  </a:moveTo>
                  <a:lnTo>
                    <a:pt x="337" y="337"/>
                  </a:lnTo>
                  <a:cubicBezTo>
                    <a:pt x="270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8" name="Google Shape;20188;p25"/>
            <p:cNvSpPr/>
            <p:nvPr/>
          </p:nvSpPr>
          <p:spPr>
            <a:xfrm>
              <a:off x="2587275" y="4481875"/>
              <a:ext cx="6750" cy="8450"/>
            </a:xfrm>
            <a:custGeom>
              <a:avLst/>
              <a:gdLst/>
              <a:ahLst/>
              <a:cxnLst/>
              <a:rect l="l" t="t" r="r" b="b"/>
              <a:pathLst>
                <a:path w="270" h="338" extrusionOk="0">
                  <a:moveTo>
                    <a:pt x="0" y="1"/>
                  </a:moveTo>
                  <a:lnTo>
                    <a:pt x="269" y="337"/>
                  </a:lnTo>
                  <a:cubicBezTo>
                    <a:pt x="269" y="135"/>
                    <a:pt x="135" y="1"/>
                    <a:pt x="0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9" name="Google Shape;20189;p25"/>
            <p:cNvSpPr/>
            <p:nvPr/>
          </p:nvSpPr>
          <p:spPr>
            <a:xfrm>
              <a:off x="2595675" y="4492400"/>
              <a:ext cx="10100" cy="8000"/>
            </a:xfrm>
            <a:custGeom>
              <a:avLst/>
              <a:gdLst/>
              <a:ahLst/>
              <a:cxnLst/>
              <a:rect l="l" t="t" r="r" b="b"/>
              <a:pathLst>
                <a:path w="404" h="320" extrusionOk="0">
                  <a:moveTo>
                    <a:pt x="211" y="0"/>
                  </a:moveTo>
                  <a:cubicBezTo>
                    <a:pt x="152" y="0"/>
                    <a:pt x="101" y="17"/>
                    <a:pt x="68" y="51"/>
                  </a:cubicBezTo>
                  <a:cubicBezTo>
                    <a:pt x="0" y="118"/>
                    <a:pt x="0" y="252"/>
                    <a:pt x="68" y="319"/>
                  </a:cubicBezTo>
                  <a:lnTo>
                    <a:pt x="337" y="319"/>
                  </a:lnTo>
                  <a:cubicBezTo>
                    <a:pt x="337" y="252"/>
                    <a:pt x="404" y="118"/>
                    <a:pt x="404" y="51"/>
                  </a:cubicBezTo>
                  <a:cubicBezTo>
                    <a:pt x="337" y="17"/>
                    <a:pt x="269" y="0"/>
                    <a:pt x="211" y="0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0" name="Google Shape;20190;p25"/>
            <p:cNvSpPr/>
            <p:nvPr/>
          </p:nvSpPr>
          <p:spPr>
            <a:xfrm>
              <a:off x="3832675" y="804500"/>
              <a:ext cx="420200" cy="661425"/>
            </a:xfrm>
            <a:custGeom>
              <a:avLst/>
              <a:gdLst/>
              <a:ahLst/>
              <a:cxnLst/>
              <a:rect l="l" t="t" r="r" b="b"/>
              <a:pathLst>
                <a:path w="16808" h="26457" extrusionOk="0">
                  <a:moveTo>
                    <a:pt x="12168" y="1"/>
                  </a:moveTo>
                  <a:cubicBezTo>
                    <a:pt x="10420" y="2152"/>
                    <a:pt x="9143" y="4774"/>
                    <a:pt x="7126" y="6724"/>
                  </a:cubicBezTo>
                  <a:lnTo>
                    <a:pt x="6925" y="6724"/>
                  </a:lnTo>
                  <a:cubicBezTo>
                    <a:pt x="6790" y="6791"/>
                    <a:pt x="6723" y="6858"/>
                    <a:pt x="6656" y="6993"/>
                  </a:cubicBezTo>
                  <a:lnTo>
                    <a:pt x="6656" y="7194"/>
                  </a:lnTo>
                  <a:cubicBezTo>
                    <a:pt x="6588" y="7867"/>
                    <a:pt x="6051" y="8001"/>
                    <a:pt x="5580" y="8203"/>
                  </a:cubicBezTo>
                  <a:cubicBezTo>
                    <a:pt x="3563" y="9211"/>
                    <a:pt x="1815" y="10488"/>
                    <a:pt x="1950" y="13043"/>
                  </a:cubicBezTo>
                  <a:cubicBezTo>
                    <a:pt x="1950" y="13110"/>
                    <a:pt x="1815" y="13178"/>
                    <a:pt x="1815" y="13245"/>
                  </a:cubicBezTo>
                  <a:cubicBezTo>
                    <a:pt x="941" y="15531"/>
                    <a:pt x="1008" y="18085"/>
                    <a:pt x="538" y="20438"/>
                  </a:cubicBezTo>
                  <a:cubicBezTo>
                    <a:pt x="135" y="22388"/>
                    <a:pt x="0" y="24405"/>
                    <a:pt x="202" y="26422"/>
                  </a:cubicBezTo>
                  <a:cubicBezTo>
                    <a:pt x="339" y="26445"/>
                    <a:pt x="467" y="26457"/>
                    <a:pt x="588" y="26457"/>
                  </a:cubicBezTo>
                  <a:cubicBezTo>
                    <a:pt x="1824" y="26457"/>
                    <a:pt x="2235" y="25280"/>
                    <a:pt x="3093" y="24606"/>
                  </a:cubicBezTo>
                  <a:cubicBezTo>
                    <a:pt x="3647" y="25438"/>
                    <a:pt x="3992" y="25827"/>
                    <a:pt x="4291" y="25827"/>
                  </a:cubicBezTo>
                  <a:cubicBezTo>
                    <a:pt x="4500" y="25827"/>
                    <a:pt x="4687" y="25638"/>
                    <a:pt x="4908" y="25279"/>
                  </a:cubicBezTo>
                  <a:cubicBezTo>
                    <a:pt x="5916" y="23867"/>
                    <a:pt x="6454" y="22186"/>
                    <a:pt x="6521" y="20438"/>
                  </a:cubicBezTo>
                  <a:cubicBezTo>
                    <a:pt x="6588" y="19900"/>
                    <a:pt x="6252" y="19497"/>
                    <a:pt x="5714" y="19430"/>
                  </a:cubicBezTo>
                  <a:cubicBezTo>
                    <a:pt x="5674" y="19424"/>
                    <a:pt x="5635" y="19421"/>
                    <a:pt x="5596" y="19421"/>
                  </a:cubicBezTo>
                  <a:cubicBezTo>
                    <a:pt x="5178" y="19421"/>
                    <a:pt x="4835" y="19745"/>
                    <a:pt x="4773" y="20237"/>
                  </a:cubicBezTo>
                  <a:cubicBezTo>
                    <a:pt x="4706" y="20640"/>
                    <a:pt x="5109" y="21043"/>
                    <a:pt x="4840" y="21312"/>
                  </a:cubicBezTo>
                  <a:cubicBezTo>
                    <a:pt x="4706" y="20505"/>
                    <a:pt x="4504" y="18959"/>
                    <a:pt x="5177" y="18959"/>
                  </a:cubicBezTo>
                  <a:cubicBezTo>
                    <a:pt x="5215" y="18961"/>
                    <a:pt x="5253" y="18962"/>
                    <a:pt x="5292" y="18962"/>
                  </a:cubicBezTo>
                  <a:cubicBezTo>
                    <a:pt x="6291" y="18962"/>
                    <a:pt x="7289" y="18392"/>
                    <a:pt x="8265" y="18392"/>
                  </a:cubicBezTo>
                  <a:cubicBezTo>
                    <a:pt x="8697" y="18392"/>
                    <a:pt x="9125" y="18503"/>
                    <a:pt x="9546" y="18825"/>
                  </a:cubicBezTo>
                  <a:cubicBezTo>
                    <a:pt x="9748" y="18892"/>
                    <a:pt x="9883" y="18959"/>
                    <a:pt x="10084" y="19026"/>
                  </a:cubicBezTo>
                  <a:cubicBezTo>
                    <a:pt x="10286" y="19026"/>
                    <a:pt x="10488" y="18959"/>
                    <a:pt x="10622" y="18825"/>
                  </a:cubicBezTo>
                  <a:lnTo>
                    <a:pt x="10622" y="18825"/>
                  </a:lnTo>
                  <a:cubicBezTo>
                    <a:pt x="10757" y="19094"/>
                    <a:pt x="10488" y="19094"/>
                    <a:pt x="10420" y="19094"/>
                  </a:cubicBezTo>
                  <a:cubicBezTo>
                    <a:pt x="9546" y="19631"/>
                    <a:pt x="9614" y="20237"/>
                    <a:pt x="10219" y="20842"/>
                  </a:cubicBezTo>
                  <a:cubicBezTo>
                    <a:pt x="10314" y="20889"/>
                    <a:pt x="10442" y="20937"/>
                    <a:pt x="10581" y="20937"/>
                  </a:cubicBezTo>
                  <a:cubicBezTo>
                    <a:pt x="10638" y="20937"/>
                    <a:pt x="10697" y="20929"/>
                    <a:pt x="10757" y="20909"/>
                  </a:cubicBezTo>
                  <a:cubicBezTo>
                    <a:pt x="12034" y="20237"/>
                    <a:pt x="12572" y="18892"/>
                    <a:pt x="13378" y="17682"/>
                  </a:cubicBezTo>
                  <a:cubicBezTo>
                    <a:pt x="14051" y="16673"/>
                    <a:pt x="14656" y="15531"/>
                    <a:pt x="15059" y="14320"/>
                  </a:cubicBezTo>
                  <a:lnTo>
                    <a:pt x="15866" y="12304"/>
                  </a:lnTo>
                  <a:cubicBezTo>
                    <a:pt x="16135" y="12102"/>
                    <a:pt x="16068" y="11699"/>
                    <a:pt x="16336" y="11564"/>
                  </a:cubicBezTo>
                  <a:cubicBezTo>
                    <a:pt x="16538" y="11295"/>
                    <a:pt x="16404" y="10892"/>
                    <a:pt x="16807" y="10757"/>
                  </a:cubicBezTo>
                  <a:lnTo>
                    <a:pt x="16269" y="9951"/>
                  </a:lnTo>
                  <a:cubicBezTo>
                    <a:pt x="16807" y="8673"/>
                    <a:pt x="15731" y="8135"/>
                    <a:pt x="15126" y="7262"/>
                  </a:cubicBezTo>
                  <a:cubicBezTo>
                    <a:pt x="14521" y="6724"/>
                    <a:pt x="14118" y="5984"/>
                    <a:pt x="13849" y="5245"/>
                  </a:cubicBezTo>
                  <a:cubicBezTo>
                    <a:pt x="13715" y="4640"/>
                    <a:pt x="13580" y="3967"/>
                    <a:pt x="13311" y="3430"/>
                  </a:cubicBezTo>
                  <a:cubicBezTo>
                    <a:pt x="12773" y="2556"/>
                    <a:pt x="12437" y="1547"/>
                    <a:pt x="12303" y="606"/>
                  </a:cubicBezTo>
                  <a:lnTo>
                    <a:pt x="12168" y="1"/>
                  </a:ln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1" name="Google Shape;20191;p25"/>
            <p:cNvSpPr/>
            <p:nvPr/>
          </p:nvSpPr>
          <p:spPr>
            <a:xfrm>
              <a:off x="3968800" y="942325"/>
              <a:ext cx="40350" cy="45300"/>
            </a:xfrm>
            <a:custGeom>
              <a:avLst/>
              <a:gdLst/>
              <a:ahLst/>
              <a:cxnLst/>
              <a:rect l="l" t="t" r="r" b="b"/>
              <a:pathLst>
                <a:path w="1614" h="1812" extrusionOk="0">
                  <a:moveTo>
                    <a:pt x="1143" y="1"/>
                  </a:moveTo>
                  <a:cubicBezTo>
                    <a:pt x="1009" y="1"/>
                    <a:pt x="942" y="68"/>
                    <a:pt x="874" y="68"/>
                  </a:cubicBezTo>
                  <a:cubicBezTo>
                    <a:pt x="740" y="606"/>
                    <a:pt x="740" y="1143"/>
                    <a:pt x="1" y="1278"/>
                  </a:cubicBezTo>
                  <a:cubicBezTo>
                    <a:pt x="114" y="1694"/>
                    <a:pt x="334" y="1812"/>
                    <a:pt x="588" y="1812"/>
                  </a:cubicBezTo>
                  <a:cubicBezTo>
                    <a:pt x="786" y="1812"/>
                    <a:pt x="1005" y="1740"/>
                    <a:pt x="1211" y="1681"/>
                  </a:cubicBezTo>
                  <a:cubicBezTo>
                    <a:pt x="1278" y="1480"/>
                    <a:pt x="1412" y="1345"/>
                    <a:pt x="1614" y="1278"/>
                  </a:cubicBezTo>
                  <a:cubicBezTo>
                    <a:pt x="1345" y="875"/>
                    <a:pt x="1211" y="471"/>
                    <a:pt x="1143" y="1"/>
                  </a:cubicBezTo>
                  <a:close/>
                </a:path>
              </a:pathLst>
            </a:custGeom>
            <a:solidFill>
              <a:srgbClr val="D6DF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2" name="Google Shape;20192;p25"/>
            <p:cNvSpPr/>
            <p:nvPr/>
          </p:nvSpPr>
          <p:spPr>
            <a:xfrm>
              <a:off x="4158725" y="1164175"/>
              <a:ext cx="65575" cy="84800"/>
            </a:xfrm>
            <a:custGeom>
              <a:avLst/>
              <a:gdLst/>
              <a:ahLst/>
              <a:cxnLst/>
              <a:rect l="l" t="t" r="r" b="b"/>
              <a:pathLst>
                <a:path w="2623" h="3392" extrusionOk="0">
                  <a:moveTo>
                    <a:pt x="2017" y="1"/>
                  </a:moveTo>
                  <a:cubicBezTo>
                    <a:pt x="1210" y="1009"/>
                    <a:pt x="538" y="2085"/>
                    <a:pt x="0" y="3228"/>
                  </a:cubicBezTo>
                  <a:cubicBezTo>
                    <a:pt x="180" y="3340"/>
                    <a:pt x="381" y="3392"/>
                    <a:pt x="585" y="3392"/>
                  </a:cubicBezTo>
                  <a:cubicBezTo>
                    <a:pt x="994" y="3392"/>
                    <a:pt x="1412" y="3183"/>
                    <a:pt x="1681" y="2824"/>
                  </a:cubicBezTo>
                  <a:cubicBezTo>
                    <a:pt x="1681" y="2219"/>
                    <a:pt x="1614" y="1614"/>
                    <a:pt x="2152" y="1076"/>
                  </a:cubicBezTo>
                  <a:cubicBezTo>
                    <a:pt x="2622" y="740"/>
                    <a:pt x="2488" y="337"/>
                    <a:pt x="2017" y="1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3" name="Google Shape;20193;p25"/>
            <p:cNvSpPr/>
            <p:nvPr/>
          </p:nvSpPr>
          <p:spPr>
            <a:xfrm>
              <a:off x="4229300" y="1093600"/>
              <a:ext cx="11800" cy="18500"/>
            </a:xfrm>
            <a:custGeom>
              <a:avLst/>
              <a:gdLst/>
              <a:ahLst/>
              <a:cxnLst/>
              <a:rect l="l" t="t" r="r" b="b"/>
              <a:pathLst>
                <a:path w="472" h="740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03" y="135"/>
                    <a:pt x="1" y="471"/>
                    <a:pt x="68" y="740"/>
                  </a:cubicBezTo>
                  <a:cubicBezTo>
                    <a:pt x="337" y="605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4" name="Google Shape;20194;p25"/>
            <p:cNvSpPr/>
            <p:nvPr/>
          </p:nvSpPr>
          <p:spPr>
            <a:xfrm>
              <a:off x="4241075" y="107510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471" y="1"/>
                  </a:moveTo>
                  <a:lnTo>
                    <a:pt x="471" y="1"/>
                  </a:lnTo>
                  <a:cubicBezTo>
                    <a:pt x="0" y="68"/>
                    <a:pt x="0" y="404"/>
                    <a:pt x="0" y="740"/>
                  </a:cubicBezTo>
                  <a:cubicBezTo>
                    <a:pt x="269" y="673"/>
                    <a:pt x="471" y="337"/>
                    <a:pt x="471" y="1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5" name="Google Shape;20195;p25"/>
            <p:cNvSpPr/>
            <p:nvPr/>
          </p:nvSpPr>
          <p:spPr>
            <a:xfrm>
              <a:off x="3770475" y="604000"/>
              <a:ext cx="158025" cy="348900"/>
            </a:xfrm>
            <a:custGeom>
              <a:avLst/>
              <a:gdLst/>
              <a:ahLst/>
              <a:cxnLst/>
              <a:rect l="l" t="t" r="r" b="b"/>
              <a:pathLst>
                <a:path w="6321" h="13956" extrusionOk="0">
                  <a:moveTo>
                    <a:pt x="4612" y="0"/>
                  </a:moveTo>
                  <a:cubicBezTo>
                    <a:pt x="4399" y="0"/>
                    <a:pt x="4144" y="67"/>
                    <a:pt x="3833" y="222"/>
                  </a:cubicBezTo>
                  <a:cubicBezTo>
                    <a:pt x="3625" y="139"/>
                    <a:pt x="3417" y="95"/>
                    <a:pt x="3223" y="95"/>
                  </a:cubicBezTo>
                  <a:cubicBezTo>
                    <a:pt x="2789" y="95"/>
                    <a:pt x="2426" y="317"/>
                    <a:pt x="2286" y="827"/>
                  </a:cubicBezTo>
                  <a:cubicBezTo>
                    <a:pt x="2152" y="1197"/>
                    <a:pt x="2017" y="1348"/>
                    <a:pt x="1866" y="1348"/>
                  </a:cubicBezTo>
                  <a:cubicBezTo>
                    <a:pt x="1715" y="1348"/>
                    <a:pt x="1547" y="1197"/>
                    <a:pt x="1345" y="962"/>
                  </a:cubicBezTo>
                  <a:cubicBezTo>
                    <a:pt x="1211" y="760"/>
                    <a:pt x="875" y="693"/>
                    <a:pt x="606" y="626"/>
                  </a:cubicBezTo>
                  <a:cubicBezTo>
                    <a:pt x="404" y="827"/>
                    <a:pt x="471" y="1231"/>
                    <a:pt x="337" y="1433"/>
                  </a:cubicBezTo>
                  <a:cubicBezTo>
                    <a:pt x="606" y="2643"/>
                    <a:pt x="673" y="3853"/>
                    <a:pt x="606" y="5063"/>
                  </a:cubicBezTo>
                  <a:cubicBezTo>
                    <a:pt x="135" y="5668"/>
                    <a:pt x="1" y="6475"/>
                    <a:pt x="202" y="7214"/>
                  </a:cubicBezTo>
                  <a:cubicBezTo>
                    <a:pt x="337" y="7685"/>
                    <a:pt x="471" y="8223"/>
                    <a:pt x="538" y="8693"/>
                  </a:cubicBezTo>
                  <a:cubicBezTo>
                    <a:pt x="673" y="9500"/>
                    <a:pt x="807" y="10374"/>
                    <a:pt x="1076" y="11046"/>
                  </a:cubicBezTo>
                  <a:cubicBezTo>
                    <a:pt x="1345" y="11718"/>
                    <a:pt x="1614" y="12323"/>
                    <a:pt x="1883" y="12996"/>
                  </a:cubicBezTo>
                  <a:cubicBezTo>
                    <a:pt x="2126" y="13421"/>
                    <a:pt x="2314" y="13956"/>
                    <a:pt x="2795" y="13956"/>
                  </a:cubicBezTo>
                  <a:cubicBezTo>
                    <a:pt x="2846" y="13956"/>
                    <a:pt x="2900" y="13950"/>
                    <a:pt x="2959" y="13937"/>
                  </a:cubicBezTo>
                  <a:cubicBezTo>
                    <a:pt x="3496" y="13802"/>
                    <a:pt x="3631" y="13332"/>
                    <a:pt x="3698" y="12861"/>
                  </a:cubicBezTo>
                  <a:cubicBezTo>
                    <a:pt x="3900" y="11584"/>
                    <a:pt x="4572" y="10374"/>
                    <a:pt x="4572" y="9029"/>
                  </a:cubicBezTo>
                  <a:cubicBezTo>
                    <a:pt x="4707" y="8895"/>
                    <a:pt x="4841" y="8760"/>
                    <a:pt x="4841" y="8626"/>
                  </a:cubicBezTo>
                  <a:cubicBezTo>
                    <a:pt x="5043" y="8088"/>
                    <a:pt x="5110" y="7550"/>
                    <a:pt x="5379" y="7012"/>
                  </a:cubicBezTo>
                  <a:cubicBezTo>
                    <a:pt x="5379" y="6811"/>
                    <a:pt x="5446" y="6609"/>
                    <a:pt x="5513" y="6475"/>
                  </a:cubicBezTo>
                  <a:cubicBezTo>
                    <a:pt x="5648" y="5668"/>
                    <a:pt x="5917" y="4928"/>
                    <a:pt x="5984" y="4122"/>
                  </a:cubicBezTo>
                  <a:cubicBezTo>
                    <a:pt x="6320" y="3248"/>
                    <a:pt x="6320" y="2374"/>
                    <a:pt x="5984" y="1567"/>
                  </a:cubicBezTo>
                  <a:cubicBezTo>
                    <a:pt x="5612" y="930"/>
                    <a:pt x="5409" y="0"/>
                    <a:pt x="4612" y="0"/>
                  </a:cubicBezTo>
                  <a:close/>
                </a:path>
              </a:pathLst>
            </a:custGeom>
            <a:solidFill>
              <a:srgbClr val="106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6" name="Google Shape;20196;p25"/>
            <p:cNvSpPr/>
            <p:nvPr/>
          </p:nvSpPr>
          <p:spPr>
            <a:xfrm>
              <a:off x="3866275" y="539150"/>
              <a:ext cx="102550" cy="174625"/>
            </a:xfrm>
            <a:custGeom>
              <a:avLst/>
              <a:gdLst/>
              <a:ahLst/>
              <a:cxnLst/>
              <a:rect l="l" t="t" r="r" b="b"/>
              <a:pathLst>
                <a:path w="4102" h="6985" extrusionOk="0">
                  <a:moveTo>
                    <a:pt x="3199" y="1"/>
                  </a:moveTo>
                  <a:cubicBezTo>
                    <a:pt x="2887" y="1"/>
                    <a:pt x="2561" y="68"/>
                    <a:pt x="2254" y="68"/>
                  </a:cubicBezTo>
                  <a:cubicBezTo>
                    <a:pt x="2197" y="68"/>
                    <a:pt x="2140" y="66"/>
                    <a:pt x="2085" y="60"/>
                  </a:cubicBezTo>
                  <a:cubicBezTo>
                    <a:pt x="1816" y="1270"/>
                    <a:pt x="538" y="1808"/>
                    <a:pt x="1" y="2816"/>
                  </a:cubicBezTo>
                  <a:cubicBezTo>
                    <a:pt x="471" y="2884"/>
                    <a:pt x="875" y="2816"/>
                    <a:pt x="1211" y="3287"/>
                  </a:cubicBezTo>
                  <a:cubicBezTo>
                    <a:pt x="1950" y="4363"/>
                    <a:pt x="2152" y="5707"/>
                    <a:pt x="1681" y="6985"/>
                  </a:cubicBezTo>
                  <a:cubicBezTo>
                    <a:pt x="2152" y="6985"/>
                    <a:pt x="2623" y="6648"/>
                    <a:pt x="2757" y="6245"/>
                  </a:cubicBezTo>
                  <a:cubicBezTo>
                    <a:pt x="2824" y="5976"/>
                    <a:pt x="2824" y="5707"/>
                    <a:pt x="2891" y="5438"/>
                  </a:cubicBezTo>
                  <a:cubicBezTo>
                    <a:pt x="2891" y="5102"/>
                    <a:pt x="2891" y="4766"/>
                    <a:pt x="2824" y="4430"/>
                  </a:cubicBezTo>
                  <a:cubicBezTo>
                    <a:pt x="2824" y="3421"/>
                    <a:pt x="3496" y="2547"/>
                    <a:pt x="3698" y="1606"/>
                  </a:cubicBezTo>
                  <a:cubicBezTo>
                    <a:pt x="3900" y="1405"/>
                    <a:pt x="3833" y="1001"/>
                    <a:pt x="4034" y="800"/>
                  </a:cubicBezTo>
                  <a:cubicBezTo>
                    <a:pt x="4034" y="665"/>
                    <a:pt x="4034" y="531"/>
                    <a:pt x="4102" y="396"/>
                  </a:cubicBezTo>
                  <a:cubicBezTo>
                    <a:pt x="3847" y="78"/>
                    <a:pt x="3531" y="1"/>
                    <a:pt x="3199" y="1"/>
                  </a:cubicBezTo>
                  <a:close/>
                </a:path>
              </a:pathLst>
            </a:custGeom>
            <a:solidFill>
              <a:srgbClr val="267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7" name="Google Shape;20197;p25"/>
            <p:cNvSpPr/>
            <p:nvPr/>
          </p:nvSpPr>
          <p:spPr>
            <a:xfrm>
              <a:off x="3736875" y="689925"/>
              <a:ext cx="55475" cy="134775"/>
            </a:xfrm>
            <a:custGeom>
              <a:avLst/>
              <a:gdLst/>
              <a:ahLst/>
              <a:cxnLst/>
              <a:rect l="l" t="t" r="r" b="b"/>
              <a:pathLst>
                <a:path w="2219" h="5391" extrusionOk="0">
                  <a:moveTo>
                    <a:pt x="648" y="0"/>
                  </a:moveTo>
                  <a:cubicBezTo>
                    <a:pt x="571" y="0"/>
                    <a:pt x="490" y="5"/>
                    <a:pt x="403" y="12"/>
                  </a:cubicBezTo>
                  <a:lnTo>
                    <a:pt x="336" y="2029"/>
                  </a:lnTo>
                  <a:cubicBezTo>
                    <a:pt x="0" y="2970"/>
                    <a:pt x="202" y="3979"/>
                    <a:pt x="874" y="4718"/>
                  </a:cubicBezTo>
                  <a:cubicBezTo>
                    <a:pt x="1076" y="5054"/>
                    <a:pt x="1412" y="5256"/>
                    <a:pt x="1681" y="5391"/>
                  </a:cubicBezTo>
                  <a:cubicBezTo>
                    <a:pt x="1882" y="5391"/>
                    <a:pt x="2084" y="5256"/>
                    <a:pt x="2151" y="5122"/>
                  </a:cubicBezTo>
                  <a:cubicBezTo>
                    <a:pt x="2219" y="4718"/>
                    <a:pt x="2151" y="4315"/>
                    <a:pt x="2017" y="3979"/>
                  </a:cubicBezTo>
                  <a:cubicBezTo>
                    <a:pt x="2017" y="3172"/>
                    <a:pt x="1950" y="2433"/>
                    <a:pt x="1950" y="1626"/>
                  </a:cubicBezTo>
                  <a:cubicBezTo>
                    <a:pt x="1748" y="1424"/>
                    <a:pt x="1681" y="1222"/>
                    <a:pt x="1614" y="954"/>
                  </a:cubicBezTo>
                  <a:cubicBezTo>
                    <a:pt x="1554" y="241"/>
                    <a:pt x="1232" y="0"/>
                    <a:pt x="648" y="0"/>
                  </a:cubicBezTo>
                  <a:close/>
                </a:path>
              </a:pathLst>
            </a:custGeom>
            <a:solidFill>
              <a:srgbClr val="D8D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8" name="Google Shape;20198;p25"/>
            <p:cNvSpPr/>
            <p:nvPr/>
          </p:nvSpPr>
          <p:spPr>
            <a:xfrm>
              <a:off x="3773850" y="619625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471" y="1"/>
                  </a:moveTo>
                  <a:cubicBezTo>
                    <a:pt x="269" y="1"/>
                    <a:pt x="67" y="135"/>
                    <a:pt x="0" y="337"/>
                  </a:cubicBezTo>
                  <a:lnTo>
                    <a:pt x="135" y="875"/>
                  </a:lnTo>
                  <a:cubicBezTo>
                    <a:pt x="403" y="673"/>
                    <a:pt x="538" y="337"/>
                    <a:pt x="471" y="1"/>
                  </a:cubicBezTo>
                  <a:close/>
                </a:path>
              </a:pathLst>
            </a:custGeom>
            <a:solidFill>
              <a:srgbClr val="689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9" name="Google Shape;20199;p25"/>
            <p:cNvSpPr/>
            <p:nvPr/>
          </p:nvSpPr>
          <p:spPr>
            <a:xfrm>
              <a:off x="3657875" y="685175"/>
              <a:ext cx="134475" cy="260550"/>
            </a:xfrm>
            <a:custGeom>
              <a:avLst/>
              <a:gdLst/>
              <a:ahLst/>
              <a:cxnLst/>
              <a:rect l="l" t="t" r="r" b="b"/>
              <a:pathLst>
                <a:path w="5379" h="10422" extrusionOk="0">
                  <a:moveTo>
                    <a:pt x="1547" y="1"/>
                  </a:moveTo>
                  <a:lnTo>
                    <a:pt x="1210" y="337"/>
                  </a:lnTo>
                  <a:cubicBezTo>
                    <a:pt x="1412" y="1211"/>
                    <a:pt x="740" y="1009"/>
                    <a:pt x="269" y="1076"/>
                  </a:cubicBezTo>
                  <a:lnTo>
                    <a:pt x="0" y="1547"/>
                  </a:lnTo>
                  <a:cubicBezTo>
                    <a:pt x="202" y="1883"/>
                    <a:pt x="673" y="2152"/>
                    <a:pt x="202" y="2623"/>
                  </a:cubicBezTo>
                  <a:cubicBezTo>
                    <a:pt x="673" y="2891"/>
                    <a:pt x="942" y="3429"/>
                    <a:pt x="807" y="3967"/>
                  </a:cubicBezTo>
                  <a:cubicBezTo>
                    <a:pt x="760" y="4205"/>
                    <a:pt x="847" y="4443"/>
                    <a:pt x="973" y="4443"/>
                  </a:cubicBezTo>
                  <a:cubicBezTo>
                    <a:pt x="1025" y="4443"/>
                    <a:pt x="1084" y="4402"/>
                    <a:pt x="1143" y="4303"/>
                  </a:cubicBezTo>
                  <a:cubicBezTo>
                    <a:pt x="1340" y="3984"/>
                    <a:pt x="1564" y="3898"/>
                    <a:pt x="1798" y="3898"/>
                  </a:cubicBezTo>
                  <a:cubicBezTo>
                    <a:pt x="2069" y="3898"/>
                    <a:pt x="2355" y="4013"/>
                    <a:pt x="2629" y="4013"/>
                  </a:cubicBezTo>
                  <a:cubicBezTo>
                    <a:pt x="2765" y="4013"/>
                    <a:pt x="2898" y="3985"/>
                    <a:pt x="3026" y="3900"/>
                  </a:cubicBezTo>
                  <a:lnTo>
                    <a:pt x="3026" y="3900"/>
                  </a:lnTo>
                  <a:cubicBezTo>
                    <a:pt x="2353" y="4639"/>
                    <a:pt x="2017" y="5581"/>
                    <a:pt x="1076" y="5984"/>
                  </a:cubicBezTo>
                  <a:cubicBezTo>
                    <a:pt x="404" y="6320"/>
                    <a:pt x="404" y="6791"/>
                    <a:pt x="942" y="7396"/>
                  </a:cubicBezTo>
                  <a:cubicBezTo>
                    <a:pt x="1278" y="7799"/>
                    <a:pt x="1950" y="7732"/>
                    <a:pt x="2152" y="8337"/>
                  </a:cubicBezTo>
                  <a:cubicBezTo>
                    <a:pt x="1210" y="8740"/>
                    <a:pt x="1076" y="9749"/>
                    <a:pt x="269" y="10421"/>
                  </a:cubicBezTo>
                  <a:cubicBezTo>
                    <a:pt x="1748" y="10219"/>
                    <a:pt x="1748" y="10287"/>
                    <a:pt x="2824" y="9076"/>
                  </a:cubicBezTo>
                  <a:cubicBezTo>
                    <a:pt x="3310" y="8542"/>
                    <a:pt x="3725" y="8148"/>
                    <a:pt x="4299" y="8148"/>
                  </a:cubicBezTo>
                  <a:cubicBezTo>
                    <a:pt x="4519" y="8148"/>
                    <a:pt x="4763" y="8206"/>
                    <a:pt x="5042" y="8337"/>
                  </a:cubicBezTo>
                  <a:lnTo>
                    <a:pt x="5244" y="8203"/>
                  </a:lnTo>
                  <a:cubicBezTo>
                    <a:pt x="5379" y="7934"/>
                    <a:pt x="5379" y="7665"/>
                    <a:pt x="5311" y="7396"/>
                  </a:cubicBezTo>
                  <a:cubicBezTo>
                    <a:pt x="5177" y="7127"/>
                    <a:pt x="5110" y="6925"/>
                    <a:pt x="4975" y="6656"/>
                  </a:cubicBezTo>
                  <a:cubicBezTo>
                    <a:pt x="4639" y="6051"/>
                    <a:pt x="4774" y="5244"/>
                    <a:pt x="4169" y="4774"/>
                  </a:cubicBezTo>
                  <a:cubicBezTo>
                    <a:pt x="3496" y="4034"/>
                    <a:pt x="3900" y="3026"/>
                    <a:pt x="3496" y="2219"/>
                  </a:cubicBezTo>
                  <a:cubicBezTo>
                    <a:pt x="2891" y="1883"/>
                    <a:pt x="3362" y="1009"/>
                    <a:pt x="2690" y="673"/>
                  </a:cubicBezTo>
                  <a:cubicBezTo>
                    <a:pt x="2521" y="875"/>
                    <a:pt x="2370" y="992"/>
                    <a:pt x="2236" y="992"/>
                  </a:cubicBezTo>
                  <a:cubicBezTo>
                    <a:pt x="2101" y="992"/>
                    <a:pt x="1984" y="875"/>
                    <a:pt x="1883" y="606"/>
                  </a:cubicBezTo>
                  <a:cubicBezTo>
                    <a:pt x="1816" y="337"/>
                    <a:pt x="1816" y="135"/>
                    <a:pt x="1547" y="1"/>
                  </a:cubicBezTo>
                  <a:close/>
                </a:path>
              </a:pathLst>
            </a:custGeom>
            <a:solidFill>
              <a:srgbClr val="126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0" name="Google Shape;20200;p25"/>
            <p:cNvSpPr/>
            <p:nvPr/>
          </p:nvSpPr>
          <p:spPr>
            <a:xfrm>
              <a:off x="3716700" y="688975"/>
              <a:ext cx="11450" cy="11350"/>
            </a:xfrm>
            <a:custGeom>
              <a:avLst/>
              <a:gdLst/>
              <a:ahLst/>
              <a:cxnLst/>
              <a:rect l="l" t="t" r="r" b="b"/>
              <a:pathLst>
                <a:path w="458" h="454" extrusionOk="0">
                  <a:moveTo>
                    <a:pt x="251" y="1"/>
                  </a:moveTo>
                  <a:cubicBezTo>
                    <a:pt x="208" y="1"/>
                    <a:pt x="149" y="16"/>
                    <a:pt x="68" y="50"/>
                  </a:cubicBezTo>
                  <a:cubicBezTo>
                    <a:pt x="0" y="118"/>
                    <a:pt x="202" y="387"/>
                    <a:pt x="404" y="454"/>
                  </a:cubicBezTo>
                  <a:cubicBezTo>
                    <a:pt x="292" y="342"/>
                    <a:pt x="458" y="1"/>
                    <a:pt x="251" y="1"/>
                  </a:cubicBezTo>
                  <a:close/>
                </a:path>
              </a:pathLst>
            </a:custGeom>
            <a:solidFill>
              <a:srgbClr val="5EA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1" name="Google Shape;20201;p25"/>
            <p:cNvSpPr/>
            <p:nvPr/>
          </p:nvSpPr>
          <p:spPr>
            <a:xfrm>
              <a:off x="2797350" y="37541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2" name="Google Shape;20202;p25"/>
            <p:cNvSpPr/>
            <p:nvPr/>
          </p:nvSpPr>
          <p:spPr>
            <a:xfrm>
              <a:off x="3210800" y="3957500"/>
              <a:ext cx="20200" cy="6975"/>
            </a:xfrm>
            <a:custGeom>
              <a:avLst/>
              <a:gdLst/>
              <a:ahLst/>
              <a:cxnLst/>
              <a:rect l="l" t="t" r="r" b="b"/>
              <a:pathLst>
                <a:path w="808" h="279" extrusionOk="0">
                  <a:moveTo>
                    <a:pt x="1" y="1"/>
                  </a:moveTo>
                  <a:cubicBezTo>
                    <a:pt x="141" y="176"/>
                    <a:pt x="282" y="279"/>
                    <a:pt x="422" y="279"/>
                  </a:cubicBezTo>
                  <a:cubicBezTo>
                    <a:pt x="551" y="279"/>
                    <a:pt x="679" y="193"/>
                    <a:pt x="808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3" name="Google Shape;20203;p25"/>
            <p:cNvSpPr/>
            <p:nvPr/>
          </p:nvSpPr>
          <p:spPr>
            <a:xfrm>
              <a:off x="3180550" y="3972225"/>
              <a:ext cx="10125" cy="3800"/>
            </a:xfrm>
            <a:custGeom>
              <a:avLst/>
              <a:gdLst/>
              <a:ahLst/>
              <a:cxnLst/>
              <a:rect l="l" t="t" r="r" b="b"/>
              <a:pathLst>
                <a:path w="405" h="152" extrusionOk="0">
                  <a:moveTo>
                    <a:pt x="253" y="0"/>
                  </a:moveTo>
                  <a:cubicBezTo>
                    <a:pt x="186" y="0"/>
                    <a:pt x="102" y="50"/>
                    <a:pt x="1" y="151"/>
                  </a:cubicBezTo>
                  <a:lnTo>
                    <a:pt x="404" y="151"/>
                  </a:lnTo>
                  <a:cubicBezTo>
                    <a:pt x="370" y="50"/>
                    <a:pt x="320" y="0"/>
                    <a:pt x="253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4" name="Google Shape;20204;p25"/>
            <p:cNvSpPr/>
            <p:nvPr/>
          </p:nvSpPr>
          <p:spPr>
            <a:xfrm>
              <a:off x="3202400" y="3981650"/>
              <a:ext cx="10125" cy="4450"/>
            </a:xfrm>
            <a:custGeom>
              <a:avLst/>
              <a:gdLst/>
              <a:ahLst/>
              <a:cxnLst/>
              <a:rect l="l" t="t" r="r" b="b"/>
              <a:pathLst>
                <a:path w="405" h="178" extrusionOk="0">
                  <a:moveTo>
                    <a:pt x="188" y="0"/>
                  </a:moveTo>
                  <a:cubicBezTo>
                    <a:pt x="126" y="0"/>
                    <a:pt x="63" y="53"/>
                    <a:pt x="1" y="178"/>
                  </a:cubicBezTo>
                  <a:lnTo>
                    <a:pt x="404" y="178"/>
                  </a:lnTo>
                  <a:cubicBezTo>
                    <a:pt x="332" y="70"/>
                    <a:pt x="260" y="0"/>
                    <a:pt x="188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5" name="Google Shape;20205;p25"/>
            <p:cNvSpPr/>
            <p:nvPr/>
          </p:nvSpPr>
          <p:spPr>
            <a:xfrm>
              <a:off x="2667950" y="2505375"/>
              <a:ext cx="30275" cy="13725"/>
            </a:xfrm>
            <a:custGeom>
              <a:avLst/>
              <a:gdLst/>
              <a:ahLst/>
              <a:cxnLst/>
              <a:rect l="l" t="t" r="r" b="b"/>
              <a:pathLst>
                <a:path w="1211" h="549" extrusionOk="0">
                  <a:moveTo>
                    <a:pt x="0" y="1"/>
                  </a:moveTo>
                  <a:cubicBezTo>
                    <a:pt x="0" y="302"/>
                    <a:pt x="54" y="549"/>
                    <a:pt x="355" y="549"/>
                  </a:cubicBezTo>
                  <a:cubicBezTo>
                    <a:pt x="390" y="549"/>
                    <a:pt x="429" y="546"/>
                    <a:pt x="471" y="539"/>
                  </a:cubicBezTo>
                  <a:cubicBezTo>
                    <a:pt x="874" y="539"/>
                    <a:pt x="1210" y="539"/>
                    <a:pt x="1143" y="1"/>
                  </a:cubicBezTo>
                  <a:close/>
                </a:path>
              </a:pathLst>
            </a:custGeom>
            <a:solidFill>
              <a:srgbClr val="EAE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6" name="Google Shape;20206;p25"/>
            <p:cNvSpPr/>
            <p:nvPr/>
          </p:nvSpPr>
          <p:spPr>
            <a:xfrm>
              <a:off x="2417525" y="3401200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269" y="0"/>
                  </a:moveTo>
                  <a:cubicBezTo>
                    <a:pt x="0" y="135"/>
                    <a:pt x="0" y="336"/>
                    <a:pt x="269" y="471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7" name="Google Shape;20207;p25"/>
            <p:cNvSpPr/>
            <p:nvPr/>
          </p:nvSpPr>
          <p:spPr>
            <a:xfrm>
              <a:off x="2272975" y="3139000"/>
              <a:ext cx="11800" cy="21875"/>
            </a:xfrm>
            <a:custGeom>
              <a:avLst/>
              <a:gdLst/>
              <a:ahLst/>
              <a:cxnLst/>
              <a:rect l="l" t="t" r="r" b="b"/>
              <a:pathLst>
                <a:path w="472" h="87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202"/>
                    <a:pt x="1" y="539"/>
                    <a:pt x="68" y="875"/>
                  </a:cubicBezTo>
                  <a:cubicBezTo>
                    <a:pt x="337" y="673"/>
                    <a:pt x="471" y="337"/>
                    <a:pt x="471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8" name="Google Shape;20208;p25"/>
            <p:cNvSpPr/>
            <p:nvPr/>
          </p:nvSpPr>
          <p:spPr>
            <a:xfrm>
              <a:off x="2681400" y="2473450"/>
              <a:ext cx="6725" cy="5075"/>
            </a:xfrm>
            <a:custGeom>
              <a:avLst/>
              <a:gdLst/>
              <a:ahLst/>
              <a:cxnLst/>
              <a:rect l="l" t="t" r="r" b="b"/>
              <a:pathLst>
                <a:path w="269" h="203" extrusionOk="0">
                  <a:moveTo>
                    <a:pt x="202" y="0"/>
                  </a:moveTo>
                  <a:cubicBezTo>
                    <a:pt x="0" y="135"/>
                    <a:pt x="135" y="202"/>
                    <a:pt x="135" y="202"/>
                  </a:cubicBezTo>
                  <a:cubicBezTo>
                    <a:pt x="135" y="202"/>
                    <a:pt x="269" y="135"/>
                    <a:pt x="269" y="68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9" name="Google Shape;20209;p25"/>
            <p:cNvSpPr/>
            <p:nvPr/>
          </p:nvSpPr>
          <p:spPr>
            <a:xfrm>
              <a:off x="3595675" y="401297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68" y="0"/>
                  </a:moveTo>
                  <a:cubicBezTo>
                    <a:pt x="68" y="0"/>
                    <a:pt x="1" y="68"/>
                    <a:pt x="1" y="135"/>
                  </a:cubicBezTo>
                  <a:cubicBezTo>
                    <a:pt x="135" y="68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B1C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0" name="Google Shape;20210;p25"/>
            <p:cNvSpPr/>
            <p:nvPr/>
          </p:nvSpPr>
          <p:spPr>
            <a:xfrm>
              <a:off x="2827600" y="2727225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1"/>
                  </a:moveTo>
                  <a:cubicBezTo>
                    <a:pt x="20" y="1"/>
                    <a:pt x="44" y="6"/>
                    <a:pt x="68" y="14"/>
                  </a:cubicBezTo>
                  <a:lnTo>
                    <a:pt x="68" y="14"/>
                  </a:lnTo>
                  <a:cubicBezTo>
                    <a:pt x="68" y="9"/>
                    <a:pt x="68" y="5"/>
                    <a:pt x="68" y="1"/>
                  </a:cubicBezTo>
                  <a:close/>
                  <a:moveTo>
                    <a:pt x="68" y="14"/>
                  </a:moveTo>
                  <a:lnTo>
                    <a:pt x="68" y="14"/>
                  </a:lnTo>
                  <a:cubicBezTo>
                    <a:pt x="71" y="90"/>
                    <a:pt x="94" y="112"/>
                    <a:pt x="121" y="112"/>
                  </a:cubicBezTo>
                  <a:cubicBezTo>
                    <a:pt x="159" y="112"/>
                    <a:pt x="203" y="68"/>
                    <a:pt x="203" y="68"/>
                  </a:cubicBezTo>
                  <a:cubicBezTo>
                    <a:pt x="203" y="68"/>
                    <a:pt x="133" y="33"/>
                    <a:pt x="68" y="14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1" name="Google Shape;20211;p25"/>
            <p:cNvSpPr/>
            <p:nvPr/>
          </p:nvSpPr>
          <p:spPr>
            <a:xfrm>
              <a:off x="3046100" y="3897000"/>
              <a:ext cx="55475" cy="38675"/>
            </a:xfrm>
            <a:custGeom>
              <a:avLst/>
              <a:gdLst/>
              <a:ahLst/>
              <a:cxnLst/>
              <a:rect l="l" t="t" r="r" b="b"/>
              <a:pathLst>
                <a:path w="2219" h="1547" extrusionOk="0">
                  <a:moveTo>
                    <a:pt x="1412" y="1"/>
                  </a:moveTo>
                  <a:cubicBezTo>
                    <a:pt x="1143" y="471"/>
                    <a:pt x="471" y="270"/>
                    <a:pt x="0" y="606"/>
                  </a:cubicBezTo>
                  <a:cubicBezTo>
                    <a:pt x="673" y="875"/>
                    <a:pt x="1143" y="1009"/>
                    <a:pt x="1412" y="1547"/>
                  </a:cubicBezTo>
                  <a:cubicBezTo>
                    <a:pt x="2219" y="1547"/>
                    <a:pt x="2152" y="942"/>
                    <a:pt x="2152" y="337"/>
                  </a:cubicBezTo>
                  <a:lnTo>
                    <a:pt x="1748" y="1"/>
                  </a:lnTo>
                  <a:close/>
                </a:path>
              </a:pathLst>
            </a:custGeom>
            <a:solidFill>
              <a:srgbClr val="EAE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2" name="Google Shape;20212;p25"/>
            <p:cNvSpPr/>
            <p:nvPr/>
          </p:nvSpPr>
          <p:spPr>
            <a:xfrm>
              <a:off x="3415850" y="3150775"/>
              <a:ext cx="97500" cy="28600"/>
            </a:xfrm>
            <a:custGeom>
              <a:avLst/>
              <a:gdLst/>
              <a:ahLst/>
              <a:cxnLst/>
              <a:rect l="l" t="t" r="r" b="b"/>
              <a:pathLst>
                <a:path w="3900" h="1144" extrusionOk="0">
                  <a:moveTo>
                    <a:pt x="1480" y="0"/>
                  </a:moveTo>
                  <a:cubicBezTo>
                    <a:pt x="1" y="471"/>
                    <a:pt x="1412" y="807"/>
                    <a:pt x="1480" y="1143"/>
                  </a:cubicBezTo>
                  <a:lnTo>
                    <a:pt x="3900" y="1143"/>
                  </a:lnTo>
                  <a:cubicBezTo>
                    <a:pt x="3900" y="1076"/>
                    <a:pt x="3900" y="942"/>
                    <a:pt x="3900" y="807"/>
                  </a:cubicBezTo>
                  <a:cubicBezTo>
                    <a:pt x="3496" y="740"/>
                    <a:pt x="3026" y="807"/>
                    <a:pt x="2690" y="404"/>
                  </a:cubicBezTo>
                  <a:cubicBezTo>
                    <a:pt x="2600" y="404"/>
                    <a:pt x="2507" y="407"/>
                    <a:pt x="2413" y="407"/>
                  </a:cubicBezTo>
                  <a:cubicBezTo>
                    <a:pt x="2084" y="407"/>
                    <a:pt x="1741" y="366"/>
                    <a:pt x="1480" y="0"/>
                  </a:cubicBezTo>
                  <a:close/>
                </a:path>
              </a:pathLst>
            </a:custGeom>
            <a:solidFill>
              <a:srgbClr val="D6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3" name="Google Shape;20213;p25"/>
            <p:cNvSpPr/>
            <p:nvPr/>
          </p:nvSpPr>
          <p:spPr>
            <a:xfrm>
              <a:off x="2889800" y="4661725"/>
              <a:ext cx="28600" cy="27375"/>
            </a:xfrm>
            <a:custGeom>
              <a:avLst/>
              <a:gdLst/>
              <a:ahLst/>
              <a:cxnLst/>
              <a:rect l="l" t="t" r="r" b="b"/>
              <a:pathLst>
                <a:path w="1144" h="1095" extrusionOk="0">
                  <a:moveTo>
                    <a:pt x="336" y="0"/>
                  </a:moveTo>
                  <a:lnTo>
                    <a:pt x="0" y="404"/>
                  </a:lnTo>
                  <a:cubicBezTo>
                    <a:pt x="308" y="455"/>
                    <a:pt x="420" y="1094"/>
                    <a:pt x="755" y="1094"/>
                  </a:cubicBezTo>
                  <a:cubicBezTo>
                    <a:pt x="859" y="1094"/>
                    <a:pt x="984" y="1033"/>
                    <a:pt x="1143" y="874"/>
                  </a:cubicBezTo>
                  <a:cubicBezTo>
                    <a:pt x="1009" y="471"/>
                    <a:pt x="740" y="135"/>
                    <a:pt x="336" y="0"/>
                  </a:cubicBezTo>
                  <a:close/>
                </a:path>
              </a:pathLst>
            </a:custGeom>
            <a:solidFill>
              <a:srgbClr val="E1E5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4" name="Google Shape;20214;p25"/>
            <p:cNvSpPr/>
            <p:nvPr/>
          </p:nvSpPr>
          <p:spPr>
            <a:xfrm>
              <a:off x="2768775" y="4601225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5" name="Google Shape;20215;p25"/>
            <p:cNvSpPr/>
            <p:nvPr/>
          </p:nvSpPr>
          <p:spPr>
            <a:xfrm>
              <a:off x="2804075" y="461802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7" y="0"/>
                    <a:pt x="1" y="34"/>
                    <a:pt x="1" y="68"/>
                  </a:cubicBezTo>
                  <a:cubicBezTo>
                    <a:pt x="1" y="68"/>
                    <a:pt x="135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D2E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6" name="Google Shape;20216;p25"/>
            <p:cNvSpPr/>
            <p:nvPr/>
          </p:nvSpPr>
          <p:spPr>
            <a:xfrm>
              <a:off x="3923425" y="4026425"/>
              <a:ext cx="119350" cy="20175"/>
            </a:xfrm>
            <a:custGeom>
              <a:avLst/>
              <a:gdLst/>
              <a:ahLst/>
              <a:cxnLst/>
              <a:rect l="l" t="t" r="r" b="b"/>
              <a:pathLst>
                <a:path w="4774" h="807" extrusionOk="0">
                  <a:moveTo>
                    <a:pt x="135" y="0"/>
                  </a:moveTo>
                  <a:cubicBezTo>
                    <a:pt x="135" y="0"/>
                    <a:pt x="68" y="67"/>
                    <a:pt x="0" y="135"/>
                  </a:cubicBezTo>
                  <a:cubicBezTo>
                    <a:pt x="0" y="269"/>
                    <a:pt x="68" y="336"/>
                    <a:pt x="202" y="336"/>
                  </a:cubicBezTo>
                  <a:cubicBezTo>
                    <a:pt x="306" y="328"/>
                    <a:pt x="410" y="323"/>
                    <a:pt x="514" y="323"/>
                  </a:cubicBezTo>
                  <a:cubicBezTo>
                    <a:pt x="1215" y="323"/>
                    <a:pt x="1902" y="514"/>
                    <a:pt x="2488" y="807"/>
                  </a:cubicBezTo>
                  <a:cubicBezTo>
                    <a:pt x="2622" y="672"/>
                    <a:pt x="2757" y="538"/>
                    <a:pt x="2958" y="471"/>
                  </a:cubicBezTo>
                  <a:cubicBezTo>
                    <a:pt x="3001" y="460"/>
                    <a:pt x="3044" y="455"/>
                    <a:pt x="3087" y="455"/>
                  </a:cubicBezTo>
                  <a:cubicBezTo>
                    <a:pt x="3420" y="455"/>
                    <a:pt x="3755" y="742"/>
                    <a:pt x="4108" y="742"/>
                  </a:cubicBezTo>
                  <a:cubicBezTo>
                    <a:pt x="4280" y="742"/>
                    <a:pt x="4456" y="674"/>
                    <a:pt x="4639" y="471"/>
                  </a:cubicBezTo>
                  <a:cubicBezTo>
                    <a:pt x="4639" y="471"/>
                    <a:pt x="4706" y="404"/>
                    <a:pt x="4774" y="336"/>
                  </a:cubicBezTo>
                  <a:cubicBezTo>
                    <a:pt x="4774" y="269"/>
                    <a:pt x="4774" y="202"/>
                    <a:pt x="4639" y="135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A1B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7" name="Google Shape;20217;p25"/>
            <p:cNvSpPr/>
            <p:nvPr/>
          </p:nvSpPr>
          <p:spPr>
            <a:xfrm>
              <a:off x="4039400" y="4026425"/>
              <a:ext cx="68925" cy="15075"/>
            </a:xfrm>
            <a:custGeom>
              <a:avLst/>
              <a:gdLst/>
              <a:ahLst/>
              <a:cxnLst/>
              <a:rect l="l" t="t" r="r" b="b"/>
              <a:pathLst>
                <a:path w="2757" h="603" extrusionOk="0">
                  <a:moveTo>
                    <a:pt x="2756" y="0"/>
                  </a:moveTo>
                  <a:lnTo>
                    <a:pt x="0" y="135"/>
                  </a:lnTo>
                  <a:lnTo>
                    <a:pt x="0" y="471"/>
                  </a:lnTo>
                  <a:cubicBezTo>
                    <a:pt x="193" y="567"/>
                    <a:pt x="383" y="602"/>
                    <a:pt x="571" y="602"/>
                  </a:cubicBezTo>
                  <a:cubicBezTo>
                    <a:pt x="1062" y="602"/>
                    <a:pt x="1545" y="365"/>
                    <a:pt x="2071" y="365"/>
                  </a:cubicBezTo>
                  <a:cubicBezTo>
                    <a:pt x="2185" y="365"/>
                    <a:pt x="2301" y="376"/>
                    <a:pt x="2420" y="404"/>
                  </a:cubicBezTo>
                  <a:lnTo>
                    <a:pt x="2756" y="404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C6D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8" name="Google Shape;20218;p25"/>
            <p:cNvSpPr/>
            <p:nvPr/>
          </p:nvSpPr>
          <p:spPr>
            <a:xfrm>
              <a:off x="3916700" y="402642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0" y="0"/>
                  </a:moveTo>
                  <a:cubicBezTo>
                    <a:pt x="68" y="202"/>
                    <a:pt x="269" y="336"/>
                    <a:pt x="471" y="404"/>
                  </a:cubicBezTo>
                  <a:cubicBezTo>
                    <a:pt x="471" y="269"/>
                    <a:pt x="404" y="135"/>
                    <a:pt x="404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9" name="Google Shape;20219;p25"/>
            <p:cNvSpPr/>
            <p:nvPr/>
          </p:nvSpPr>
          <p:spPr>
            <a:xfrm>
              <a:off x="3987300" y="403817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337"/>
                  </a:moveTo>
                  <a:lnTo>
                    <a:pt x="403" y="1"/>
                  </a:ln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0" name="Google Shape;20220;p25"/>
            <p:cNvSpPr/>
            <p:nvPr/>
          </p:nvSpPr>
          <p:spPr>
            <a:xfrm>
              <a:off x="4187300" y="3995325"/>
              <a:ext cx="127750" cy="46450"/>
            </a:xfrm>
            <a:custGeom>
              <a:avLst/>
              <a:gdLst/>
              <a:ahLst/>
              <a:cxnLst/>
              <a:rect l="l" t="t" r="r" b="b"/>
              <a:pathLst>
                <a:path w="5110" h="1858" extrusionOk="0">
                  <a:moveTo>
                    <a:pt x="2723" y="0"/>
                  </a:moveTo>
                  <a:cubicBezTo>
                    <a:pt x="2639" y="0"/>
                    <a:pt x="2555" y="34"/>
                    <a:pt x="2488" y="101"/>
                  </a:cubicBezTo>
                  <a:cubicBezTo>
                    <a:pt x="2420" y="169"/>
                    <a:pt x="2286" y="236"/>
                    <a:pt x="2151" y="303"/>
                  </a:cubicBezTo>
                  <a:lnTo>
                    <a:pt x="1748" y="303"/>
                  </a:lnTo>
                  <a:cubicBezTo>
                    <a:pt x="1681" y="370"/>
                    <a:pt x="1597" y="404"/>
                    <a:pt x="1513" y="404"/>
                  </a:cubicBezTo>
                  <a:cubicBezTo>
                    <a:pt x="1429" y="404"/>
                    <a:pt x="1345" y="370"/>
                    <a:pt x="1277" y="303"/>
                  </a:cubicBezTo>
                  <a:cubicBezTo>
                    <a:pt x="1143" y="303"/>
                    <a:pt x="1009" y="370"/>
                    <a:pt x="874" y="437"/>
                  </a:cubicBezTo>
                  <a:cubicBezTo>
                    <a:pt x="874" y="841"/>
                    <a:pt x="0" y="908"/>
                    <a:pt x="404" y="1446"/>
                  </a:cubicBezTo>
                  <a:cubicBezTo>
                    <a:pt x="560" y="1720"/>
                    <a:pt x="832" y="1858"/>
                    <a:pt x="1124" y="1858"/>
                  </a:cubicBezTo>
                  <a:cubicBezTo>
                    <a:pt x="1333" y="1858"/>
                    <a:pt x="1552" y="1788"/>
                    <a:pt x="1748" y="1648"/>
                  </a:cubicBezTo>
                  <a:lnTo>
                    <a:pt x="2891" y="1648"/>
                  </a:lnTo>
                  <a:lnTo>
                    <a:pt x="2891" y="1715"/>
                  </a:lnTo>
                  <a:cubicBezTo>
                    <a:pt x="3093" y="1379"/>
                    <a:pt x="3496" y="1513"/>
                    <a:pt x="3698" y="1311"/>
                  </a:cubicBezTo>
                  <a:cubicBezTo>
                    <a:pt x="3756" y="1303"/>
                    <a:pt x="3815" y="1300"/>
                    <a:pt x="3874" y="1300"/>
                  </a:cubicBezTo>
                  <a:cubicBezTo>
                    <a:pt x="4051" y="1300"/>
                    <a:pt x="4227" y="1328"/>
                    <a:pt x="4404" y="1328"/>
                  </a:cubicBezTo>
                  <a:cubicBezTo>
                    <a:pt x="4639" y="1328"/>
                    <a:pt x="4874" y="1278"/>
                    <a:pt x="5109" y="1042"/>
                  </a:cubicBezTo>
                  <a:cubicBezTo>
                    <a:pt x="4834" y="547"/>
                    <a:pt x="4424" y="502"/>
                    <a:pt x="3990" y="502"/>
                  </a:cubicBezTo>
                  <a:cubicBezTo>
                    <a:pt x="3893" y="502"/>
                    <a:pt x="3795" y="505"/>
                    <a:pt x="3698" y="505"/>
                  </a:cubicBezTo>
                  <a:cubicBezTo>
                    <a:pt x="3496" y="303"/>
                    <a:pt x="3093" y="370"/>
                    <a:pt x="2958" y="101"/>
                  </a:cubicBezTo>
                  <a:cubicBezTo>
                    <a:pt x="2891" y="34"/>
                    <a:pt x="2807" y="0"/>
                    <a:pt x="2723" y="0"/>
                  </a:cubicBezTo>
                  <a:close/>
                </a:path>
              </a:pathLst>
            </a:custGeom>
            <a:solidFill>
              <a:srgbClr val="E6E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1" name="Google Shape;20221;p25"/>
            <p:cNvSpPr/>
            <p:nvPr/>
          </p:nvSpPr>
          <p:spPr>
            <a:xfrm>
              <a:off x="4259550" y="4022950"/>
              <a:ext cx="21875" cy="13575"/>
            </a:xfrm>
            <a:custGeom>
              <a:avLst/>
              <a:gdLst/>
              <a:ahLst/>
              <a:cxnLst/>
              <a:rect l="l" t="t" r="r" b="b"/>
              <a:pathLst>
                <a:path w="875" h="543" extrusionOk="0">
                  <a:moveTo>
                    <a:pt x="368" y="0"/>
                  </a:moveTo>
                  <a:cubicBezTo>
                    <a:pt x="148" y="0"/>
                    <a:pt x="1" y="137"/>
                    <a:pt x="1" y="543"/>
                  </a:cubicBezTo>
                  <a:lnTo>
                    <a:pt x="808" y="543"/>
                  </a:lnTo>
                  <a:cubicBezTo>
                    <a:pt x="808" y="408"/>
                    <a:pt x="875" y="274"/>
                    <a:pt x="875" y="139"/>
                  </a:cubicBezTo>
                  <a:cubicBezTo>
                    <a:pt x="688" y="59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2" name="Google Shape;20222;p25"/>
            <p:cNvSpPr/>
            <p:nvPr/>
          </p:nvSpPr>
          <p:spPr>
            <a:xfrm>
              <a:off x="4259550" y="3994900"/>
              <a:ext cx="20200" cy="11700"/>
            </a:xfrm>
            <a:custGeom>
              <a:avLst/>
              <a:gdLst/>
              <a:ahLst/>
              <a:cxnLst/>
              <a:rect l="l" t="t" r="r" b="b"/>
              <a:pathLst>
                <a:path w="808" h="468" extrusionOk="0">
                  <a:moveTo>
                    <a:pt x="169" y="1"/>
                  </a:moveTo>
                  <a:cubicBezTo>
                    <a:pt x="119" y="1"/>
                    <a:pt x="68" y="17"/>
                    <a:pt x="1" y="51"/>
                  </a:cubicBezTo>
                  <a:cubicBezTo>
                    <a:pt x="118" y="285"/>
                    <a:pt x="387" y="467"/>
                    <a:pt x="676" y="467"/>
                  </a:cubicBezTo>
                  <a:cubicBezTo>
                    <a:pt x="719" y="467"/>
                    <a:pt x="763" y="463"/>
                    <a:pt x="808" y="454"/>
                  </a:cubicBezTo>
                  <a:lnTo>
                    <a:pt x="337" y="51"/>
                  </a:lnTo>
                  <a:cubicBezTo>
                    <a:pt x="270" y="17"/>
                    <a:pt x="219" y="1"/>
                    <a:pt x="169" y="1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3" name="Google Shape;20223;p25"/>
            <p:cNvSpPr/>
            <p:nvPr/>
          </p:nvSpPr>
          <p:spPr>
            <a:xfrm>
              <a:off x="3745275" y="2179650"/>
              <a:ext cx="961375" cy="1035500"/>
            </a:xfrm>
            <a:custGeom>
              <a:avLst/>
              <a:gdLst/>
              <a:ahLst/>
              <a:cxnLst/>
              <a:rect l="l" t="t" r="r" b="b"/>
              <a:pathLst>
                <a:path w="38455" h="41420" extrusionOk="0">
                  <a:moveTo>
                    <a:pt x="27613" y="0"/>
                  </a:moveTo>
                  <a:cubicBezTo>
                    <a:pt x="27496" y="0"/>
                    <a:pt x="27373" y="72"/>
                    <a:pt x="27295" y="189"/>
                  </a:cubicBezTo>
                  <a:cubicBezTo>
                    <a:pt x="26959" y="1399"/>
                    <a:pt x="25748" y="861"/>
                    <a:pt x="25009" y="1332"/>
                  </a:cubicBezTo>
                  <a:cubicBezTo>
                    <a:pt x="24989" y="1322"/>
                    <a:pt x="24970" y="1317"/>
                    <a:pt x="24952" y="1317"/>
                  </a:cubicBezTo>
                  <a:cubicBezTo>
                    <a:pt x="24719" y="1317"/>
                    <a:pt x="24688" y="2135"/>
                    <a:pt x="24432" y="2135"/>
                  </a:cubicBezTo>
                  <a:cubicBezTo>
                    <a:pt x="24320" y="2135"/>
                    <a:pt x="24166" y="1979"/>
                    <a:pt x="23933" y="1534"/>
                  </a:cubicBezTo>
                  <a:cubicBezTo>
                    <a:pt x="23834" y="1311"/>
                    <a:pt x="23681" y="1225"/>
                    <a:pt x="23507" y="1225"/>
                  </a:cubicBezTo>
                  <a:cubicBezTo>
                    <a:pt x="23207" y="1225"/>
                    <a:pt x="22844" y="1480"/>
                    <a:pt x="22589" y="1735"/>
                  </a:cubicBezTo>
                  <a:cubicBezTo>
                    <a:pt x="21244" y="3080"/>
                    <a:pt x="21580" y="3887"/>
                    <a:pt x="23732" y="4626"/>
                  </a:cubicBezTo>
                  <a:cubicBezTo>
                    <a:pt x="23675" y="4633"/>
                    <a:pt x="23620" y="4636"/>
                    <a:pt x="23565" y="4636"/>
                  </a:cubicBezTo>
                  <a:cubicBezTo>
                    <a:pt x="22528" y="4636"/>
                    <a:pt x="21934" y="3463"/>
                    <a:pt x="20975" y="3080"/>
                  </a:cubicBezTo>
                  <a:cubicBezTo>
                    <a:pt x="20903" y="3062"/>
                    <a:pt x="20826" y="3054"/>
                    <a:pt x="20747" y="3054"/>
                  </a:cubicBezTo>
                  <a:cubicBezTo>
                    <a:pt x="20531" y="3054"/>
                    <a:pt x="20298" y="3116"/>
                    <a:pt x="20101" y="3214"/>
                  </a:cubicBezTo>
                  <a:cubicBezTo>
                    <a:pt x="19093" y="4088"/>
                    <a:pt x="20975" y="5500"/>
                    <a:pt x="19429" y="6307"/>
                  </a:cubicBezTo>
                  <a:cubicBezTo>
                    <a:pt x="19295" y="5769"/>
                    <a:pt x="19026" y="5366"/>
                    <a:pt x="18690" y="4962"/>
                  </a:cubicBezTo>
                  <a:cubicBezTo>
                    <a:pt x="18248" y="4641"/>
                    <a:pt x="17735" y="4488"/>
                    <a:pt x="17221" y="4488"/>
                  </a:cubicBezTo>
                  <a:cubicBezTo>
                    <a:pt x="16874" y="4488"/>
                    <a:pt x="16527" y="4558"/>
                    <a:pt x="16202" y="4693"/>
                  </a:cubicBezTo>
                  <a:cubicBezTo>
                    <a:pt x="15530" y="4895"/>
                    <a:pt x="15126" y="5500"/>
                    <a:pt x="15126" y="6240"/>
                  </a:cubicBezTo>
                  <a:cubicBezTo>
                    <a:pt x="15194" y="7046"/>
                    <a:pt x="15866" y="7450"/>
                    <a:pt x="16605" y="7584"/>
                  </a:cubicBezTo>
                  <a:cubicBezTo>
                    <a:pt x="17547" y="7719"/>
                    <a:pt x="18085" y="8727"/>
                    <a:pt x="19093" y="8862"/>
                  </a:cubicBezTo>
                  <a:cubicBezTo>
                    <a:pt x="19160" y="8862"/>
                    <a:pt x="19227" y="8862"/>
                    <a:pt x="19295" y="8929"/>
                  </a:cubicBezTo>
                  <a:lnTo>
                    <a:pt x="19026" y="8862"/>
                  </a:lnTo>
                  <a:cubicBezTo>
                    <a:pt x="17547" y="10004"/>
                    <a:pt x="17547" y="10341"/>
                    <a:pt x="18824" y="11416"/>
                  </a:cubicBezTo>
                  <a:cubicBezTo>
                    <a:pt x="18862" y="11416"/>
                    <a:pt x="18967" y="11372"/>
                    <a:pt x="19049" y="11372"/>
                  </a:cubicBezTo>
                  <a:cubicBezTo>
                    <a:pt x="19111" y="11372"/>
                    <a:pt x="19160" y="11397"/>
                    <a:pt x="19160" y="11483"/>
                  </a:cubicBezTo>
                  <a:cubicBezTo>
                    <a:pt x="19093" y="11618"/>
                    <a:pt x="18891" y="11685"/>
                    <a:pt x="18757" y="11887"/>
                  </a:cubicBezTo>
                  <a:cubicBezTo>
                    <a:pt x="18017" y="13030"/>
                    <a:pt x="17883" y="14105"/>
                    <a:pt x="19295" y="14912"/>
                  </a:cubicBezTo>
                  <a:cubicBezTo>
                    <a:pt x="19765" y="15114"/>
                    <a:pt x="20034" y="15584"/>
                    <a:pt x="20034" y="16055"/>
                  </a:cubicBezTo>
                  <a:cubicBezTo>
                    <a:pt x="19604" y="15781"/>
                    <a:pt x="19231" y="15667"/>
                    <a:pt x="18901" y="15667"/>
                  </a:cubicBezTo>
                  <a:cubicBezTo>
                    <a:pt x="18097" y="15667"/>
                    <a:pt x="17553" y="16348"/>
                    <a:pt x="17076" y="17063"/>
                  </a:cubicBezTo>
                  <a:cubicBezTo>
                    <a:pt x="16538" y="17870"/>
                    <a:pt x="15866" y="18542"/>
                    <a:pt x="14992" y="19013"/>
                  </a:cubicBezTo>
                  <a:cubicBezTo>
                    <a:pt x="13311" y="19887"/>
                    <a:pt x="11765" y="21164"/>
                    <a:pt x="9950" y="21971"/>
                  </a:cubicBezTo>
                  <a:cubicBezTo>
                    <a:pt x="9412" y="22240"/>
                    <a:pt x="8942" y="22711"/>
                    <a:pt x="8807" y="23248"/>
                  </a:cubicBezTo>
                  <a:cubicBezTo>
                    <a:pt x="8620" y="23856"/>
                    <a:pt x="8376" y="24041"/>
                    <a:pt x="8110" y="24041"/>
                  </a:cubicBezTo>
                  <a:cubicBezTo>
                    <a:pt x="7693" y="24041"/>
                    <a:pt x="7220" y="23589"/>
                    <a:pt x="6820" y="23589"/>
                  </a:cubicBezTo>
                  <a:cubicBezTo>
                    <a:pt x="6740" y="23589"/>
                    <a:pt x="6662" y="23608"/>
                    <a:pt x="6589" y="23652"/>
                  </a:cubicBezTo>
                  <a:cubicBezTo>
                    <a:pt x="6454" y="23248"/>
                    <a:pt x="5984" y="22979"/>
                    <a:pt x="5513" y="22979"/>
                  </a:cubicBezTo>
                  <a:cubicBezTo>
                    <a:pt x="4370" y="22845"/>
                    <a:pt x="2891" y="23114"/>
                    <a:pt x="3832" y="21164"/>
                  </a:cubicBezTo>
                  <a:cubicBezTo>
                    <a:pt x="3899" y="20895"/>
                    <a:pt x="3698" y="20626"/>
                    <a:pt x="3429" y="20492"/>
                  </a:cubicBezTo>
                  <a:cubicBezTo>
                    <a:pt x="2084" y="20021"/>
                    <a:pt x="2152" y="18744"/>
                    <a:pt x="1748" y="17668"/>
                  </a:cubicBezTo>
                  <a:cubicBezTo>
                    <a:pt x="1647" y="17262"/>
                    <a:pt x="1583" y="16855"/>
                    <a:pt x="1210" y="16855"/>
                  </a:cubicBezTo>
                  <a:cubicBezTo>
                    <a:pt x="1089" y="16855"/>
                    <a:pt x="937" y="16898"/>
                    <a:pt x="740" y="16996"/>
                  </a:cubicBezTo>
                  <a:cubicBezTo>
                    <a:pt x="471" y="17601"/>
                    <a:pt x="336" y="18274"/>
                    <a:pt x="538" y="18946"/>
                  </a:cubicBezTo>
                  <a:cubicBezTo>
                    <a:pt x="605" y="21164"/>
                    <a:pt x="605" y="23383"/>
                    <a:pt x="538" y="25534"/>
                  </a:cubicBezTo>
                  <a:cubicBezTo>
                    <a:pt x="269" y="29030"/>
                    <a:pt x="135" y="32459"/>
                    <a:pt x="0" y="35954"/>
                  </a:cubicBezTo>
                  <a:lnTo>
                    <a:pt x="67" y="40728"/>
                  </a:lnTo>
                  <a:lnTo>
                    <a:pt x="404" y="41131"/>
                  </a:lnTo>
                  <a:cubicBezTo>
                    <a:pt x="921" y="41316"/>
                    <a:pt x="1438" y="41419"/>
                    <a:pt x="1955" y="41419"/>
                  </a:cubicBezTo>
                  <a:cubicBezTo>
                    <a:pt x="2379" y="41419"/>
                    <a:pt x="2803" y="41350"/>
                    <a:pt x="3227" y="41198"/>
                  </a:cubicBezTo>
                  <a:cubicBezTo>
                    <a:pt x="3294" y="41131"/>
                    <a:pt x="3429" y="41064"/>
                    <a:pt x="3563" y="41064"/>
                  </a:cubicBezTo>
                  <a:cubicBezTo>
                    <a:pt x="3877" y="41146"/>
                    <a:pt x="4186" y="41181"/>
                    <a:pt x="4490" y="41181"/>
                  </a:cubicBezTo>
                  <a:cubicBezTo>
                    <a:pt x="5683" y="41181"/>
                    <a:pt x="6808" y="40646"/>
                    <a:pt x="7933" y="40324"/>
                  </a:cubicBezTo>
                  <a:cubicBezTo>
                    <a:pt x="8538" y="40123"/>
                    <a:pt x="9210" y="39921"/>
                    <a:pt x="9815" y="39652"/>
                  </a:cubicBezTo>
                  <a:cubicBezTo>
                    <a:pt x="10958" y="39316"/>
                    <a:pt x="12034" y="38913"/>
                    <a:pt x="13042" y="38375"/>
                  </a:cubicBezTo>
                  <a:cubicBezTo>
                    <a:pt x="13177" y="38307"/>
                    <a:pt x="13311" y="38173"/>
                    <a:pt x="13446" y="38039"/>
                  </a:cubicBezTo>
                  <a:cubicBezTo>
                    <a:pt x="13647" y="37837"/>
                    <a:pt x="13916" y="37635"/>
                    <a:pt x="14185" y="37501"/>
                  </a:cubicBezTo>
                  <a:cubicBezTo>
                    <a:pt x="14320" y="37501"/>
                    <a:pt x="14454" y="37434"/>
                    <a:pt x="14589" y="37366"/>
                  </a:cubicBezTo>
                  <a:lnTo>
                    <a:pt x="14790" y="37299"/>
                  </a:lnTo>
                  <a:cubicBezTo>
                    <a:pt x="15194" y="37165"/>
                    <a:pt x="15597" y="37097"/>
                    <a:pt x="16000" y="36896"/>
                  </a:cubicBezTo>
                  <a:cubicBezTo>
                    <a:pt x="16673" y="36492"/>
                    <a:pt x="17412" y="36089"/>
                    <a:pt x="18152" y="35753"/>
                  </a:cubicBezTo>
                  <a:cubicBezTo>
                    <a:pt x="19026" y="35282"/>
                    <a:pt x="19765" y="34677"/>
                    <a:pt x="20639" y="34207"/>
                  </a:cubicBezTo>
                  <a:cubicBezTo>
                    <a:pt x="21311" y="33669"/>
                    <a:pt x="22051" y="33265"/>
                    <a:pt x="22656" y="32660"/>
                  </a:cubicBezTo>
                  <a:cubicBezTo>
                    <a:pt x="22790" y="32526"/>
                    <a:pt x="22925" y="32459"/>
                    <a:pt x="23059" y="32324"/>
                  </a:cubicBezTo>
                  <a:lnTo>
                    <a:pt x="23463" y="31988"/>
                  </a:lnTo>
                  <a:cubicBezTo>
                    <a:pt x="24068" y="31450"/>
                    <a:pt x="24673" y="31047"/>
                    <a:pt x="25278" y="30576"/>
                  </a:cubicBezTo>
                  <a:cubicBezTo>
                    <a:pt x="26690" y="29366"/>
                    <a:pt x="28303" y="28627"/>
                    <a:pt x="29648" y="27417"/>
                  </a:cubicBezTo>
                  <a:cubicBezTo>
                    <a:pt x="30186" y="26811"/>
                    <a:pt x="31194" y="26610"/>
                    <a:pt x="31059" y="25534"/>
                  </a:cubicBezTo>
                  <a:cubicBezTo>
                    <a:pt x="30253" y="24055"/>
                    <a:pt x="30925" y="22711"/>
                    <a:pt x="31261" y="21299"/>
                  </a:cubicBezTo>
                  <a:cubicBezTo>
                    <a:pt x="31320" y="21003"/>
                    <a:pt x="31419" y="20889"/>
                    <a:pt x="31533" y="20889"/>
                  </a:cubicBezTo>
                  <a:cubicBezTo>
                    <a:pt x="31679" y="20889"/>
                    <a:pt x="31850" y="21073"/>
                    <a:pt x="32001" y="21299"/>
                  </a:cubicBezTo>
                  <a:cubicBezTo>
                    <a:pt x="32183" y="21542"/>
                    <a:pt x="32323" y="21633"/>
                    <a:pt x="32435" y="21633"/>
                  </a:cubicBezTo>
                  <a:cubicBezTo>
                    <a:pt x="32693" y="21633"/>
                    <a:pt x="32801" y="21150"/>
                    <a:pt x="32942" y="20963"/>
                  </a:cubicBezTo>
                  <a:cubicBezTo>
                    <a:pt x="33301" y="20552"/>
                    <a:pt x="33229" y="20376"/>
                    <a:pt x="32935" y="20376"/>
                  </a:cubicBezTo>
                  <a:cubicBezTo>
                    <a:pt x="32845" y="20376"/>
                    <a:pt x="32733" y="20393"/>
                    <a:pt x="32606" y="20425"/>
                  </a:cubicBezTo>
                  <a:cubicBezTo>
                    <a:pt x="32270" y="20425"/>
                    <a:pt x="32001" y="20223"/>
                    <a:pt x="32001" y="19954"/>
                  </a:cubicBezTo>
                  <a:cubicBezTo>
                    <a:pt x="32001" y="19484"/>
                    <a:pt x="32404" y="19484"/>
                    <a:pt x="32740" y="19416"/>
                  </a:cubicBezTo>
                  <a:cubicBezTo>
                    <a:pt x="32892" y="19386"/>
                    <a:pt x="33040" y="19372"/>
                    <a:pt x="33184" y="19372"/>
                  </a:cubicBezTo>
                  <a:cubicBezTo>
                    <a:pt x="33995" y="19372"/>
                    <a:pt x="34697" y="19803"/>
                    <a:pt x="35496" y="20089"/>
                  </a:cubicBezTo>
                  <a:cubicBezTo>
                    <a:pt x="34555" y="19080"/>
                    <a:pt x="33547" y="18206"/>
                    <a:pt x="32337" y="17467"/>
                  </a:cubicBezTo>
                  <a:cubicBezTo>
                    <a:pt x="32337" y="18677"/>
                    <a:pt x="31396" y="19080"/>
                    <a:pt x="30992" y="19820"/>
                  </a:cubicBezTo>
                  <a:cubicBezTo>
                    <a:pt x="30824" y="20089"/>
                    <a:pt x="30622" y="20206"/>
                    <a:pt x="30412" y="20206"/>
                  </a:cubicBezTo>
                  <a:cubicBezTo>
                    <a:pt x="30202" y="20206"/>
                    <a:pt x="29984" y="20089"/>
                    <a:pt x="29782" y="19887"/>
                  </a:cubicBezTo>
                  <a:cubicBezTo>
                    <a:pt x="29312" y="19416"/>
                    <a:pt x="28975" y="18811"/>
                    <a:pt x="29648" y="18206"/>
                  </a:cubicBezTo>
                  <a:cubicBezTo>
                    <a:pt x="30320" y="17736"/>
                    <a:pt x="30320" y="16727"/>
                    <a:pt x="29648" y="16257"/>
                  </a:cubicBezTo>
                  <a:cubicBezTo>
                    <a:pt x="29580" y="16055"/>
                    <a:pt x="29513" y="15853"/>
                    <a:pt x="29446" y="15719"/>
                  </a:cubicBezTo>
                  <a:cubicBezTo>
                    <a:pt x="29108" y="14874"/>
                    <a:pt x="28818" y="14077"/>
                    <a:pt x="27942" y="14077"/>
                  </a:cubicBezTo>
                  <a:cubicBezTo>
                    <a:pt x="27772" y="14077"/>
                    <a:pt x="27580" y="14107"/>
                    <a:pt x="27362" y="14173"/>
                  </a:cubicBezTo>
                  <a:cubicBezTo>
                    <a:pt x="27327" y="14181"/>
                    <a:pt x="27291" y="14186"/>
                    <a:pt x="27256" y="14186"/>
                  </a:cubicBezTo>
                  <a:cubicBezTo>
                    <a:pt x="27026" y="14186"/>
                    <a:pt x="26815" y="14003"/>
                    <a:pt x="26757" y="13769"/>
                  </a:cubicBezTo>
                  <a:cubicBezTo>
                    <a:pt x="26824" y="13500"/>
                    <a:pt x="26891" y="13231"/>
                    <a:pt x="27026" y="13030"/>
                  </a:cubicBezTo>
                  <a:cubicBezTo>
                    <a:pt x="27107" y="12867"/>
                    <a:pt x="27263" y="12778"/>
                    <a:pt x="27417" y="12778"/>
                  </a:cubicBezTo>
                  <a:cubicBezTo>
                    <a:pt x="27518" y="12778"/>
                    <a:pt x="27619" y="12816"/>
                    <a:pt x="27698" y="12895"/>
                  </a:cubicBezTo>
                  <a:cubicBezTo>
                    <a:pt x="27967" y="13097"/>
                    <a:pt x="28236" y="13231"/>
                    <a:pt x="28505" y="13366"/>
                  </a:cubicBezTo>
                  <a:cubicBezTo>
                    <a:pt x="28794" y="13490"/>
                    <a:pt x="29184" y="13715"/>
                    <a:pt x="29489" y="13715"/>
                  </a:cubicBezTo>
                  <a:cubicBezTo>
                    <a:pt x="29681" y="13715"/>
                    <a:pt x="29839" y="13626"/>
                    <a:pt x="29917" y="13366"/>
                  </a:cubicBezTo>
                  <a:cubicBezTo>
                    <a:pt x="30118" y="12626"/>
                    <a:pt x="31463" y="11887"/>
                    <a:pt x="30253" y="10946"/>
                  </a:cubicBezTo>
                  <a:cubicBezTo>
                    <a:pt x="29849" y="10946"/>
                    <a:pt x="29379" y="10878"/>
                    <a:pt x="29312" y="10408"/>
                  </a:cubicBezTo>
                  <a:cubicBezTo>
                    <a:pt x="29312" y="10206"/>
                    <a:pt x="29446" y="10072"/>
                    <a:pt x="29580" y="9937"/>
                  </a:cubicBezTo>
                  <a:cubicBezTo>
                    <a:pt x="29721" y="9825"/>
                    <a:pt x="29885" y="9771"/>
                    <a:pt x="30047" y="9771"/>
                  </a:cubicBezTo>
                  <a:cubicBezTo>
                    <a:pt x="30274" y="9771"/>
                    <a:pt x="30499" y="9876"/>
                    <a:pt x="30656" y="10072"/>
                  </a:cubicBezTo>
                  <a:cubicBezTo>
                    <a:pt x="31194" y="10475"/>
                    <a:pt x="31597" y="11013"/>
                    <a:pt x="31933" y="11551"/>
                  </a:cubicBezTo>
                  <a:cubicBezTo>
                    <a:pt x="32202" y="12021"/>
                    <a:pt x="31194" y="12290"/>
                    <a:pt x="31328" y="12761"/>
                  </a:cubicBezTo>
                  <a:cubicBezTo>
                    <a:pt x="31399" y="12819"/>
                    <a:pt x="31475" y="12841"/>
                    <a:pt x="31553" y="12841"/>
                  </a:cubicBezTo>
                  <a:cubicBezTo>
                    <a:pt x="31782" y="12841"/>
                    <a:pt x="32026" y="12656"/>
                    <a:pt x="32180" y="12656"/>
                  </a:cubicBezTo>
                  <a:cubicBezTo>
                    <a:pt x="32276" y="12656"/>
                    <a:pt x="32337" y="12728"/>
                    <a:pt x="32337" y="12962"/>
                  </a:cubicBezTo>
                  <a:cubicBezTo>
                    <a:pt x="32337" y="13366"/>
                    <a:pt x="31866" y="13836"/>
                    <a:pt x="32538" y="14105"/>
                  </a:cubicBezTo>
                  <a:cubicBezTo>
                    <a:pt x="32911" y="14292"/>
                    <a:pt x="33514" y="14651"/>
                    <a:pt x="33709" y="14651"/>
                  </a:cubicBezTo>
                  <a:cubicBezTo>
                    <a:pt x="33725" y="14651"/>
                    <a:pt x="33738" y="14648"/>
                    <a:pt x="33749" y="14643"/>
                  </a:cubicBezTo>
                  <a:cubicBezTo>
                    <a:pt x="34009" y="14364"/>
                    <a:pt x="34249" y="14265"/>
                    <a:pt x="34478" y="14265"/>
                  </a:cubicBezTo>
                  <a:cubicBezTo>
                    <a:pt x="35037" y="14265"/>
                    <a:pt x="35533" y="14854"/>
                    <a:pt x="36110" y="14854"/>
                  </a:cubicBezTo>
                  <a:cubicBezTo>
                    <a:pt x="36152" y="14854"/>
                    <a:pt x="36194" y="14851"/>
                    <a:pt x="36236" y="14845"/>
                  </a:cubicBezTo>
                  <a:cubicBezTo>
                    <a:pt x="36774" y="14845"/>
                    <a:pt x="37177" y="15450"/>
                    <a:pt x="36976" y="15988"/>
                  </a:cubicBezTo>
                  <a:cubicBezTo>
                    <a:pt x="36908" y="16324"/>
                    <a:pt x="36841" y="16660"/>
                    <a:pt x="37312" y="16794"/>
                  </a:cubicBezTo>
                  <a:cubicBezTo>
                    <a:pt x="37917" y="16526"/>
                    <a:pt x="38387" y="15921"/>
                    <a:pt x="38455" y="15248"/>
                  </a:cubicBezTo>
                  <a:cubicBezTo>
                    <a:pt x="37513" y="14778"/>
                    <a:pt x="36639" y="14173"/>
                    <a:pt x="35900" y="13433"/>
                  </a:cubicBezTo>
                  <a:cubicBezTo>
                    <a:pt x="35429" y="12962"/>
                    <a:pt x="35295" y="13030"/>
                    <a:pt x="35698" y="12357"/>
                  </a:cubicBezTo>
                  <a:cubicBezTo>
                    <a:pt x="35900" y="12089"/>
                    <a:pt x="35967" y="11887"/>
                    <a:pt x="35698" y="11618"/>
                  </a:cubicBezTo>
                  <a:cubicBezTo>
                    <a:pt x="35616" y="11557"/>
                    <a:pt x="35541" y="11533"/>
                    <a:pt x="35470" y="11533"/>
                  </a:cubicBezTo>
                  <a:cubicBezTo>
                    <a:pt x="35307" y="11533"/>
                    <a:pt x="35166" y="11659"/>
                    <a:pt x="35026" y="11752"/>
                  </a:cubicBezTo>
                  <a:cubicBezTo>
                    <a:pt x="34640" y="12074"/>
                    <a:pt x="34685" y="12765"/>
                    <a:pt x="33982" y="12765"/>
                  </a:cubicBezTo>
                  <a:cubicBezTo>
                    <a:pt x="33951" y="12765"/>
                    <a:pt x="33918" y="12764"/>
                    <a:pt x="33883" y="12761"/>
                  </a:cubicBezTo>
                  <a:cubicBezTo>
                    <a:pt x="33345" y="12156"/>
                    <a:pt x="34152" y="11954"/>
                    <a:pt x="34219" y="11551"/>
                  </a:cubicBezTo>
                  <a:cubicBezTo>
                    <a:pt x="34219" y="11282"/>
                    <a:pt x="34286" y="10811"/>
                    <a:pt x="34085" y="10811"/>
                  </a:cubicBezTo>
                  <a:cubicBezTo>
                    <a:pt x="32404" y="10744"/>
                    <a:pt x="32538" y="9332"/>
                    <a:pt x="32673" y="8458"/>
                  </a:cubicBezTo>
                  <a:cubicBezTo>
                    <a:pt x="32740" y="7517"/>
                    <a:pt x="32471" y="6509"/>
                    <a:pt x="31866" y="5769"/>
                  </a:cubicBezTo>
                  <a:cubicBezTo>
                    <a:pt x="31194" y="5769"/>
                    <a:pt x="30522" y="5635"/>
                    <a:pt x="30656" y="4357"/>
                  </a:cubicBezTo>
                  <a:lnTo>
                    <a:pt x="30656" y="4357"/>
                  </a:lnTo>
                  <a:cubicBezTo>
                    <a:pt x="30813" y="4652"/>
                    <a:pt x="30953" y="4746"/>
                    <a:pt x="31086" y="4746"/>
                  </a:cubicBezTo>
                  <a:cubicBezTo>
                    <a:pt x="31318" y="4746"/>
                    <a:pt x="31527" y="4463"/>
                    <a:pt x="31768" y="4463"/>
                  </a:cubicBezTo>
                  <a:cubicBezTo>
                    <a:pt x="31862" y="4463"/>
                    <a:pt x="31961" y="4506"/>
                    <a:pt x="32068" y="4626"/>
                  </a:cubicBezTo>
                  <a:cubicBezTo>
                    <a:pt x="32363" y="5020"/>
                    <a:pt x="32839" y="5270"/>
                    <a:pt x="33336" y="5270"/>
                  </a:cubicBezTo>
                  <a:cubicBezTo>
                    <a:pt x="33518" y="5270"/>
                    <a:pt x="33703" y="5236"/>
                    <a:pt x="33883" y="5164"/>
                  </a:cubicBezTo>
                  <a:cubicBezTo>
                    <a:pt x="33076" y="4626"/>
                    <a:pt x="33547" y="3954"/>
                    <a:pt x="33547" y="3349"/>
                  </a:cubicBezTo>
                  <a:cubicBezTo>
                    <a:pt x="33211" y="3349"/>
                    <a:pt x="32875" y="3214"/>
                    <a:pt x="32740" y="2946"/>
                  </a:cubicBezTo>
                  <a:cubicBezTo>
                    <a:pt x="32673" y="2744"/>
                    <a:pt x="32538" y="2542"/>
                    <a:pt x="32337" y="2542"/>
                  </a:cubicBezTo>
                  <a:cubicBezTo>
                    <a:pt x="32112" y="2580"/>
                    <a:pt x="31825" y="2680"/>
                    <a:pt x="31615" y="2680"/>
                  </a:cubicBezTo>
                  <a:cubicBezTo>
                    <a:pt x="31447" y="2680"/>
                    <a:pt x="31328" y="2616"/>
                    <a:pt x="31328" y="2408"/>
                  </a:cubicBezTo>
                  <a:cubicBezTo>
                    <a:pt x="31261" y="1130"/>
                    <a:pt x="30320" y="727"/>
                    <a:pt x="29513" y="122"/>
                  </a:cubicBezTo>
                  <a:cubicBezTo>
                    <a:pt x="29486" y="119"/>
                    <a:pt x="29460" y="118"/>
                    <a:pt x="29433" y="118"/>
                  </a:cubicBezTo>
                  <a:cubicBezTo>
                    <a:pt x="29050" y="118"/>
                    <a:pt x="28694" y="406"/>
                    <a:pt x="28346" y="406"/>
                  </a:cubicBezTo>
                  <a:cubicBezTo>
                    <a:pt x="28174" y="406"/>
                    <a:pt x="28003" y="335"/>
                    <a:pt x="27833" y="122"/>
                  </a:cubicBezTo>
                  <a:cubicBezTo>
                    <a:pt x="27776" y="37"/>
                    <a:pt x="27696" y="0"/>
                    <a:pt x="27613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4" name="Google Shape;20224;p25"/>
            <p:cNvSpPr/>
            <p:nvPr/>
          </p:nvSpPr>
          <p:spPr>
            <a:xfrm>
              <a:off x="3763750" y="1838600"/>
              <a:ext cx="532800" cy="659675"/>
            </a:xfrm>
            <a:custGeom>
              <a:avLst/>
              <a:gdLst/>
              <a:ahLst/>
              <a:cxnLst/>
              <a:rect l="l" t="t" r="r" b="b"/>
              <a:pathLst>
                <a:path w="21312" h="26387" extrusionOk="0">
                  <a:moveTo>
                    <a:pt x="10230" y="7642"/>
                  </a:moveTo>
                  <a:cubicBezTo>
                    <a:pt x="10360" y="7892"/>
                    <a:pt x="10569" y="8048"/>
                    <a:pt x="10901" y="8048"/>
                  </a:cubicBezTo>
                  <a:cubicBezTo>
                    <a:pt x="11168" y="8048"/>
                    <a:pt x="11516" y="7947"/>
                    <a:pt x="11967" y="7713"/>
                  </a:cubicBezTo>
                  <a:cubicBezTo>
                    <a:pt x="11998" y="7703"/>
                    <a:pt x="12036" y="7697"/>
                    <a:pt x="12078" y="7697"/>
                  </a:cubicBezTo>
                  <a:cubicBezTo>
                    <a:pt x="12307" y="7697"/>
                    <a:pt x="12660" y="7864"/>
                    <a:pt x="12774" y="8318"/>
                  </a:cubicBezTo>
                  <a:cubicBezTo>
                    <a:pt x="12329" y="8374"/>
                    <a:pt x="11814" y="8476"/>
                    <a:pt x="11364" y="8476"/>
                  </a:cubicBezTo>
                  <a:cubicBezTo>
                    <a:pt x="10781" y="8476"/>
                    <a:pt x="10306" y="8305"/>
                    <a:pt x="10230" y="7642"/>
                  </a:cubicBezTo>
                  <a:close/>
                  <a:moveTo>
                    <a:pt x="10323" y="0"/>
                  </a:moveTo>
                  <a:cubicBezTo>
                    <a:pt x="9965" y="0"/>
                    <a:pt x="9576" y="141"/>
                    <a:pt x="9144" y="453"/>
                  </a:cubicBezTo>
                  <a:cubicBezTo>
                    <a:pt x="8270" y="1125"/>
                    <a:pt x="8337" y="2604"/>
                    <a:pt x="9413" y="3612"/>
                  </a:cubicBezTo>
                  <a:cubicBezTo>
                    <a:pt x="9724" y="3898"/>
                    <a:pt x="9725" y="3973"/>
                    <a:pt x="9624" y="3973"/>
                  </a:cubicBezTo>
                  <a:cubicBezTo>
                    <a:pt x="9512" y="3973"/>
                    <a:pt x="9276" y="3881"/>
                    <a:pt x="9198" y="3881"/>
                  </a:cubicBezTo>
                  <a:cubicBezTo>
                    <a:pt x="9164" y="3881"/>
                    <a:pt x="9161" y="3899"/>
                    <a:pt x="9211" y="3949"/>
                  </a:cubicBezTo>
                  <a:cubicBezTo>
                    <a:pt x="8673" y="4285"/>
                    <a:pt x="8875" y="4823"/>
                    <a:pt x="9211" y="5159"/>
                  </a:cubicBezTo>
                  <a:cubicBezTo>
                    <a:pt x="9480" y="5495"/>
                    <a:pt x="10018" y="5562"/>
                    <a:pt x="10018" y="6167"/>
                  </a:cubicBezTo>
                  <a:cubicBezTo>
                    <a:pt x="10018" y="6353"/>
                    <a:pt x="10021" y="6538"/>
                    <a:pt x="10031" y="6715"/>
                  </a:cubicBezTo>
                  <a:lnTo>
                    <a:pt x="10031" y="6715"/>
                  </a:lnTo>
                  <a:cubicBezTo>
                    <a:pt x="9896" y="6529"/>
                    <a:pt x="9704" y="6481"/>
                    <a:pt x="9497" y="6481"/>
                  </a:cubicBezTo>
                  <a:cubicBezTo>
                    <a:pt x="9271" y="6481"/>
                    <a:pt x="9028" y="6539"/>
                    <a:pt x="8827" y="6539"/>
                  </a:cubicBezTo>
                  <a:cubicBezTo>
                    <a:pt x="8622" y="6539"/>
                    <a:pt x="8461" y="6479"/>
                    <a:pt x="8404" y="6234"/>
                  </a:cubicBezTo>
                  <a:cubicBezTo>
                    <a:pt x="8337" y="6033"/>
                    <a:pt x="8203" y="5898"/>
                    <a:pt x="8135" y="5697"/>
                  </a:cubicBezTo>
                  <a:cubicBezTo>
                    <a:pt x="7732" y="4823"/>
                    <a:pt x="8135" y="3949"/>
                    <a:pt x="8135" y="3142"/>
                  </a:cubicBezTo>
                  <a:cubicBezTo>
                    <a:pt x="8135" y="2470"/>
                    <a:pt x="8001" y="1932"/>
                    <a:pt x="7261" y="1730"/>
                  </a:cubicBezTo>
                  <a:cubicBezTo>
                    <a:pt x="7071" y="1635"/>
                    <a:pt x="6863" y="1590"/>
                    <a:pt x="6654" y="1590"/>
                  </a:cubicBezTo>
                  <a:cubicBezTo>
                    <a:pt x="6273" y="1590"/>
                    <a:pt x="5885" y="1739"/>
                    <a:pt x="5581" y="1999"/>
                  </a:cubicBezTo>
                  <a:cubicBezTo>
                    <a:pt x="5110" y="2537"/>
                    <a:pt x="5850" y="2873"/>
                    <a:pt x="6051" y="3276"/>
                  </a:cubicBezTo>
                  <a:cubicBezTo>
                    <a:pt x="6387" y="4083"/>
                    <a:pt x="6387" y="4957"/>
                    <a:pt x="5245" y="4957"/>
                  </a:cubicBezTo>
                  <a:cubicBezTo>
                    <a:pt x="4169" y="4957"/>
                    <a:pt x="3900" y="5562"/>
                    <a:pt x="3564" y="6234"/>
                  </a:cubicBezTo>
                  <a:cubicBezTo>
                    <a:pt x="2959" y="5764"/>
                    <a:pt x="2623" y="5024"/>
                    <a:pt x="2623" y="4218"/>
                  </a:cubicBezTo>
                  <a:cubicBezTo>
                    <a:pt x="2623" y="3698"/>
                    <a:pt x="2811" y="2802"/>
                    <a:pt x="1794" y="2802"/>
                  </a:cubicBezTo>
                  <a:cubicBezTo>
                    <a:pt x="1758" y="2802"/>
                    <a:pt x="1720" y="2803"/>
                    <a:pt x="1681" y="2806"/>
                  </a:cubicBezTo>
                  <a:cubicBezTo>
                    <a:pt x="1614" y="3007"/>
                    <a:pt x="1480" y="3209"/>
                    <a:pt x="1480" y="3411"/>
                  </a:cubicBezTo>
                  <a:cubicBezTo>
                    <a:pt x="1614" y="7713"/>
                    <a:pt x="673" y="11814"/>
                    <a:pt x="539" y="16117"/>
                  </a:cubicBezTo>
                  <a:cubicBezTo>
                    <a:pt x="404" y="19478"/>
                    <a:pt x="1" y="22840"/>
                    <a:pt x="202" y="26201"/>
                  </a:cubicBezTo>
                  <a:cubicBezTo>
                    <a:pt x="439" y="26332"/>
                    <a:pt x="652" y="26387"/>
                    <a:pt x="849" y="26387"/>
                  </a:cubicBezTo>
                  <a:cubicBezTo>
                    <a:pt x="1659" y="26387"/>
                    <a:pt x="2188" y="25463"/>
                    <a:pt x="2892" y="25193"/>
                  </a:cubicBezTo>
                  <a:lnTo>
                    <a:pt x="3295" y="24924"/>
                  </a:lnTo>
                  <a:cubicBezTo>
                    <a:pt x="3564" y="24789"/>
                    <a:pt x="3900" y="24655"/>
                    <a:pt x="4169" y="24453"/>
                  </a:cubicBezTo>
                  <a:cubicBezTo>
                    <a:pt x="4303" y="24386"/>
                    <a:pt x="4438" y="24319"/>
                    <a:pt x="4572" y="24184"/>
                  </a:cubicBezTo>
                  <a:lnTo>
                    <a:pt x="4976" y="23915"/>
                  </a:lnTo>
                  <a:cubicBezTo>
                    <a:pt x="5513" y="23579"/>
                    <a:pt x="5984" y="23243"/>
                    <a:pt x="6455" y="22772"/>
                  </a:cubicBezTo>
                  <a:cubicBezTo>
                    <a:pt x="7194" y="22033"/>
                    <a:pt x="7934" y="21293"/>
                    <a:pt x="8740" y="20554"/>
                  </a:cubicBezTo>
                  <a:lnTo>
                    <a:pt x="9480" y="19747"/>
                  </a:lnTo>
                  <a:cubicBezTo>
                    <a:pt x="9547" y="19680"/>
                    <a:pt x="9682" y="19546"/>
                    <a:pt x="9816" y="19411"/>
                  </a:cubicBezTo>
                  <a:cubicBezTo>
                    <a:pt x="10152" y="19008"/>
                    <a:pt x="10556" y="18739"/>
                    <a:pt x="11026" y="18470"/>
                  </a:cubicBezTo>
                  <a:cubicBezTo>
                    <a:pt x="12572" y="17663"/>
                    <a:pt x="13984" y="16588"/>
                    <a:pt x="15127" y="15310"/>
                  </a:cubicBezTo>
                  <a:lnTo>
                    <a:pt x="15799" y="14772"/>
                  </a:lnTo>
                  <a:cubicBezTo>
                    <a:pt x="17144" y="13428"/>
                    <a:pt x="18690" y="12218"/>
                    <a:pt x="19295" y="10268"/>
                  </a:cubicBezTo>
                  <a:cubicBezTo>
                    <a:pt x="19497" y="9663"/>
                    <a:pt x="18757" y="9125"/>
                    <a:pt x="19026" y="8453"/>
                  </a:cubicBezTo>
                  <a:lnTo>
                    <a:pt x="19026" y="8453"/>
                  </a:lnTo>
                  <a:cubicBezTo>
                    <a:pt x="19564" y="8655"/>
                    <a:pt x="19228" y="9260"/>
                    <a:pt x="19631" y="9461"/>
                  </a:cubicBezTo>
                  <a:cubicBezTo>
                    <a:pt x="19833" y="9529"/>
                    <a:pt x="20035" y="9529"/>
                    <a:pt x="20169" y="9529"/>
                  </a:cubicBezTo>
                  <a:lnTo>
                    <a:pt x="20438" y="9394"/>
                  </a:lnTo>
                  <a:cubicBezTo>
                    <a:pt x="20774" y="9192"/>
                    <a:pt x="20841" y="8789"/>
                    <a:pt x="21110" y="8520"/>
                  </a:cubicBezTo>
                  <a:lnTo>
                    <a:pt x="21110" y="8117"/>
                  </a:lnTo>
                  <a:cubicBezTo>
                    <a:pt x="20640" y="7713"/>
                    <a:pt x="20236" y="7310"/>
                    <a:pt x="19900" y="6839"/>
                  </a:cubicBezTo>
                  <a:cubicBezTo>
                    <a:pt x="19698" y="6571"/>
                    <a:pt x="19430" y="6167"/>
                    <a:pt x="19698" y="5898"/>
                  </a:cubicBezTo>
                  <a:cubicBezTo>
                    <a:pt x="20909" y="5024"/>
                    <a:pt x="20304" y="3344"/>
                    <a:pt x="21312" y="2402"/>
                  </a:cubicBezTo>
                  <a:lnTo>
                    <a:pt x="21312" y="2402"/>
                  </a:lnTo>
                  <a:cubicBezTo>
                    <a:pt x="19430" y="3007"/>
                    <a:pt x="19766" y="5226"/>
                    <a:pt x="18556" y="6436"/>
                  </a:cubicBezTo>
                  <a:cubicBezTo>
                    <a:pt x="18354" y="5562"/>
                    <a:pt x="18556" y="4755"/>
                    <a:pt x="17951" y="4218"/>
                  </a:cubicBezTo>
                  <a:cubicBezTo>
                    <a:pt x="17612" y="4969"/>
                    <a:pt x="17253" y="5322"/>
                    <a:pt x="16825" y="5322"/>
                  </a:cubicBezTo>
                  <a:cubicBezTo>
                    <a:pt x="16488" y="5322"/>
                    <a:pt x="16109" y="5103"/>
                    <a:pt x="15665" y="4688"/>
                  </a:cubicBezTo>
                  <a:cubicBezTo>
                    <a:pt x="14925" y="4016"/>
                    <a:pt x="14186" y="3276"/>
                    <a:pt x="13043" y="3276"/>
                  </a:cubicBezTo>
                  <a:cubicBezTo>
                    <a:pt x="12908" y="2470"/>
                    <a:pt x="12572" y="1730"/>
                    <a:pt x="12035" y="1192"/>
                  </a:cubicBezTo>
                  <a:cubicBezTo>
                    <a:pt x="11516" y="457"/>
                    <a:pt x="10969" y="0"/>
                    <a:pt x="10323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5" name="Google Shape;20225;p25"/>
            <p:cNvSpPr/>
            <p:nvPr/>
          </p:nvSpPr>
          <p:spPr>
            <a:xfrm>
              <a:off x="3767125" y="2212150"/>
              <a:ext cx="505900" cy="599400"/>
            </a:xfrm>
            <a:custGeom>
              <a:avLst/>
              <a:gdLst/>
              <a:ahLst/>
              <a:cxnLst/>
              <a:rect l="l" t="t" r="r" b="b"/>
              <a:pathLst>
                <a:path w="20236" h="23976" extrusionOk="0">
                  <a:moveTo>
                    <a:pt x="18956" y="1"/>
                  </a:moveTo>
                  <a:cubicBezTo>
                    <a:pt x="18567" y="1"/>
                    <a:pt x="18146" y="221"/>
                    <a:pt x="17748" y="301"/>
                  </a:cubicBezTo>
                  <a:cubicBezTo>
                    <a:pt x="17547" y="301"/>
                    <a:pt x="17412" y="435"/>
                    <a:pt x="17211" y="503"/>
                  </a:cubicBezTo>
                  <a:cubicBezTo>
                    <a:pt x="17076" y="570"/>
                    <a:pt x="16874" y="704"/>
                    <a:pt x="16740" y="772"/>
                  </a:cubicBezTo>
                  <a:cubicBezTo>
                    <a:pt x="16605" y="906"/>
                    <a:pt x="16471" y="1040"/>
                    <a:pt x="16337" y="1175"/>
                  </a:cubicBezTo>
                  <a:cubicBezTo>
                    <a:pt x="14790" y="2519"/>
                    <a:pt x="12841" y="3259"/>
                    <a:pt x="11294" y="4671"/>
                  </a:cubicBezTo>
                  <a:lnTo>
                    <a:pt x="10958" y="5007"/>
                  </a:lnTo>
                  <a:lnTo>
                    <a:pt x="10555" y="5343"/>
                  </a:lnTo>
                  <a:cubicBezTo>
                    <a:pt x="10353" y="5478"/>
                    <a:pt x="10152" y="5612"/>
                    <a:pt x="9950" y="5746"/>
                  </a:cubicBezTo>
                  <a:cubicBezTo>
                    <a:pt x="9815" y="5814"/>
                    <a:pt x="9681" y="5948"/>
                    <a:pt x="9547" y="6083"/>
                  </a:cubicBezTo>
                  <a:cubicBezTo>
                    <a:pt x="9412" y="6150"/>
                    <a:pt x="9278" y="6284"/>
                    <a:pt x="9143" y="6419"/>
                  </a:cubicBezTo>
                  <a:cubicBezTo>
                    <a:pt x="8471" y="7091"/>
                    <a:pt x="7799" y="7763"/>
                    <a:pt x="7059" y="8368"/>
                  </a:cubicBezTo>
                  <a:cubicBezTo>
                    <a:pt x="6925" y="8436"/>
                    <a:pt x="6790" y="8570"/>
                    <a:pt x="6656" y="8704"/>
                  </a:cubicBezTo>
                  <a:cubicBezTo>
                    <a:pt x="6521" y="8839"/>
                    <a:pt x="6320" y="9041"/>
                    <a:pt x="6185" y="9175"/>
                  </a:cubicBezTo>
                  <a:lnTo>
                    <a:pt x="5782" y="9444"/>
                  </a:lnTo>
                  <a:cubicBezTo>
                    <a:pt x="5715" y="9511"/>
                    <a:pt x="5580" y="9646"/>
                    <a:pt x="5446" y="9713"/>
                  </a:cubicBezTo>
                  <a:lnTo>
                    <a:pt x="5042" y="9982"/>
                  </a:lnTo>
                  <a:cubicBezTo>
                    <a:pt x="4706" y="10183"/>
                    <a:pt x="4303" y="10318"/>
                    <a:pt x="3967" y="10520"/>
                  </a:cubicBezTo>
                  <a:cubicBezTo>
                    <a:pt x="3832" y="10520"/>
                    <a:pt x="3630" y="10654"/>
                    <a:pt x="3496" y="10721"/>
                  </a:cubicBezTo>
                  <a:cubicBezTo>
                    <a:pt x="2420" y="11528"/>
                    <a:pt x="807" y="11528"/>
                    <a:pt x="0" y="12873"/>
                  </a:cubicBezTo>
                  <a:lnTo>
                    <a:pt x="0" y="14419"/>
                  </a:lnTo>
                  <a:cubicBezTo>
                    <a:pt x="202" y="14688"/>
                    <a:pt x="202" y="15024"/>
                    <a:pt x="0" y="15293"/>
                  </a:cubicBezTo>
                  <a:lnTo>
                    <a:pt x="0" y="15696"/>
                  </a:lnTo>
                  <a:cubicBezTo>
                    <a:pt x="538" y="15763"/>
                    <a:pt x="605" y="16032"/>
                    <a:pt x="471" y="16503"/>
                  </a:cubicBezTo>
                  <a:cubicBezTo>
                    <a:pt x="0" y="17579"/>
                    <a:pt x="1815" y="18049"/>
                    <a:pt x="1210" y="19192"/>
                  </a:cubicBezTo>
                  <a:cubicBezTo>
                    <a:pt x="1210" y="19326"/>
                    <a:pt x="1950" y="19259"/>
                    <a:pt x="2286" y="19394"/>
                  </a:cubicBezTo>
                  <a:cubicBezTo>
                    <a:pt x="2555" y="19461"/>
                    <a:pt x="2757" y="19730"/>
                    <a:pt x="2757" y="19999"/>
                  </a:cubicBezTo>
                  <a:cubicBezTo>
                    <a:pt x="2757" y="20232"/>
                    <a:pt x="2554" y="20415"/>
                    <a:pt x="2324" y="20415"/>
                  </a:cubicBezTo>
                  <a:cubicBezTo>
                    <a:pt x="2289" y="20415"/>
                    <a:pt x="2254" y="20411"/>
                    <a:pt x="2219" y="20402"/>
                  </a:cubicBezTo>
                  <a:cubicBezTo>
                    <a:pt x="1748" y="20402"/>
                    <a:pt x="1614" y="20738"/>
                    <a:pt x="1614" y="21007"/>
                  </a:cubicBezTo>
                  <a:cubicBezTo>
                    <a:pt x="1681" y="21276"/>
                    <a:pt x="1815" y="21612"/>
                    <a:pt x="2017" y="21612"/>
                  </a:cubicBezTo>
                  <a:cubicBezTo>
                    <a:pt x="2047" y="21610"/>
                    <a:pt x="2077" y="21609"/>
                    <a:pt x="2106" y="21609"/>
                  </a:cubicBezTo>
                  <a:cubicBezTo>
                    <a:pt x="2759" y="21609"/>
                    <a:pt x="3242" y="22202"/>
                    <a:pt x="3901" y="22202"/>
                  </a:cubicBezTo>
                  <a:cubicBezTo>
                    <a:pt x="4007" y="22202"/>
                    <a:pt x="4118" y="22186"/>
                    <a:pt x="4236" y="22150"/>
                  </a:cubicBezTo>
                  <a:cubicBezTo>
                    <a:pt x="4463" y="22063"/>
                    <a:pt x="4658" y="22021"/>
                    <a:pt x="4826" y="22021"/>
                  </a:cubicBezTo>
                  <a:cubicBezTo>
                    <a:pt x="5301" y="22021"/>
                    <a:pt x="5548" y="22360"/>
                    <a:pt x="5647" y="22957"/>
                  </a:cubicBezTo>
                  <a:cubicBezTo>
                    <a:pt x="5694" y="23095"/>
                    <a:pt x="5708" y="23361"/>
                    <a:pt x="5822" y="23361"/>
                  </a:cubicBezTo>
                  <a:cubicBezTo>
                    <a:pt x="5873" y="23361"/>
                    <a:pt x="5945" y="23306"/>
                    <a:pt x="6051" y="23158"/>
                  </a:cubicBezTo>
                  <a:cubicBezTo>
                    <a:pt x="6286" y="22817"/>
                    <a:pt x="6446" y="22692"/>
                    <a:pt x="6560" y="22692"/>
                  </a:cubicBezTo>
                  <a:cubicBezTo>
                    <a:pt x="6804" y="22692"/>
                    <a:pt x="6833" y="23265"/>
                    <a:pt x="6925" y="23495"/>
                  </a:cubicBezTo>
                  <a:cubicBezTo>
                    <a:pt x="7105" y="23735"/>
                    <a:pt x="7339" y="23976"/>
                    <a:pt x="7627" y="23976"/>
                  </a:cubicBezTo>
                  <a:cubicBezTo>
                    <a:pt x="7661" y="23976"/>
                    <a:pt x="7696" y="23972"/>
                    <a:pt x="7731" y="23965"/>
                  </a:cubicBezTo>
                  <a:cubicBezTo>
                    <a:pt x="8000" y="23898"/>
                    <a:pt x="8000" y="23562"/>
                    <a:pt x="8068" y="23293"/>
                  </a:cubicBezTo>
                  <a:cubicBezTo>
                    <a:pt x="8336" y="22553"/>
                    <a:pt x="8202" y="21276"/>
                    <a:pt x="9143" y="21142"/>
                  </a:cubicBezTo>
                  <a:cubicBezTo>
                    <a:pt x="10035" y="21023"/>
                    <a:pt x="10296" y="20010"/>
                    <a:pt x="11135" y="20010"/>
                  </a:cubicBezTo>
                  <a:cubicBezTo>
                    <a:pt x="11245" y="20010"/>
                    <a:pt x="11364" y="20027"/>
                    <a:pt x="11496" y="20066"/>
                  </a:cubicBezTo>
                  <a:cubicBezTo>
                    <a:pt x="11570" y="20094"/>
                    <a:pt x="11641" y="20106"/>
                    <a:pt x="11709" y="20106"/>
                  </a:cubicBezTo>
                  <a:cubicBezTo>
                    <a:pt x="12143" y="20106"/>
                    <a:pt x="12483" y="19608"/>
                    <a:pt x="12773" y="19259"/>
                  </a:cubicBezTo>
                  <a:cubicBezTo>
                    <a:pt x="12975" y="18990"/>
                    <a:pt x="13110" y="18453"/>
                    <a:pt x="13311" y="18453"/>
                  </a:cubicBezTo>
                  <a:cubicBezTo>
                    <a:pt x="15261" y="18318"/>
                    <a:pt x="16202" y="17041"/>
                    <a:pt x="17009" y="15562"/>
                  </a:cubicBezTo>
                  <a:cubicBezTo>
                    <a:pt x="17310" y="15089"/>
                    <a:pt x="17638" y="14808"/>
                    <a:pt x="18047" y="14808"/>
                  </a:cubicBezTo>
                  <a:cubicBezTo>
                    <a:pt x="18277" y="14808"/>
                    <a:pt x="18533" y="14897"/>
                    <a:pt x="18824" y="15091"/>
                  </a:cubicBezTo>
                  <a:cubicBezTo>
                    <a:pt x="18998" y="15221"/>
                    <a:pt x="19199" y="15296"/>
                    <a:pt x="19411" y="15296"/>
                  </a:cubicBezTo>
                  <a:cubicBezTo>
                    <a:pt x="19527" y="15296"/>
                    <a:pt x="19646" y="15273"/>
                    <a:pt x="19765" y="15226"/>
                  </a:cubicBezTo>
                  <a:cubicBezTo>
                    <a:pt x="20169" y="14217"/>
                    <a:pt x="19496" y="13074"/>
                    <a:pt x="18421" y="12940"/>
                  </a:cubicBezTo>
                  <a:cubicBezTo>
                    <a:pt x="17547" y="12738"/>
                    <a:pt x="17681" y="11192"/>
                    <a:pt x="18690" y="10654"/>
                  </a:cubicBezTo>
                  <a:cubicBezTo>
                    <a:pt x="18958" y="10520"/>
                    <a:pt x="19362" y="10587"/>
                    <a:pt x="19295" y="10183"/>
                  </a:cubicBezTo>
                  <a:cubicBezTo>
                    <a:pt x="19187" y="9808"/>
                    <a:pt x="18867" y="9519"/>
                    <a:pt x="18571" y="9519"/>
                  </a:cubicBezTo>
                  <a:cubicBezTo>
                    <a:pt x="18495" y="9519"/>
                    <a:pt x="18422" y="9537"/>
                    <a:pt x="18353" y="9578"/>
                  </a:cubicBezTo>
                  <a:cubicBezTo>
                    <a:pt x="18044" y="9774"/>
                    <a:pt x="17838" y="9851"/>
                    <a:pt x="17702" y="9851"/>
                  </a:cubicBezTo>
                  <a:cubicBezTo>
                    <a:pt x="17276" y="9851"/>
                    <a:pt x="17547" y="9094"/>
                    <a:pt x="17547" y="8839"/>
                  </a:cubicBezTo>
                  <a:cubicBezTo>
                    <a:pt x="17479" y="8167"/>
                    <a:pt x="18084" y="7965"/>
                    <a:pt x="18555" y="7696"/>
                  </a:cubicBezTo>
                  <a:cubicBezTo>
                    <a:pt x="16673" y="5814"/>
                    <a:pt x="16673" y="5679"/>
                    <a:pt x="15933" y="5679"/>
                  </a:cubicBezTo>
                  <a:cubicBezTo>
                    <a:pt x="15825" y="5712"/>
                    <a:pt x="15719" y="5727"/>
                    <a:pt x="15617" y="5727"/>
                  </a:cubicBezTo>
                  <a:cubicBezTo>
                    <a:pt x="15081" y="5727"/>
                    <a:pt x="14645" y="5313"/>
                    <a:pt x="14589" y="4805"/>
                  </a:cubicBezTo>
                  <a:cubicBezTo>
                    <a:pt x="14521" y="4335"/>
                    <a:pt x="15463" y="3528"/>
                    <a:pt x="16068" y="3528"/>
                  </a:cubicBezTo>
                  <a:cubicBezTo>
                    <a:pt x="17547" y="3528"/>
                    <a:pt x="17681" y="3595"/>
                    <a:pt x="18084" y="5410"/>
                  </a:cubicBezTo>
                  <a:cubicBezTo>
                    <a:pt x="18152" y="5679"/>
                    <a:pt x="18084" y="6150"/>
                    <a:pt x="18488" y="6150"/>
                  </a:cubicBezTo>
                  <a:cubicBezTo>
                    <a:pt x="18523" y="6155"/>
                    <a:pt x="18557" y="6157"/>
                    <a:pt x="18590" y="6157"/>
                  </a:cubicBezTo>
                  <a:cubicBezTo>
                    <a:pt x="19006" y="6157"/>
                    <a:pt x="19290" y="5784"/>
                    <a:pt x="19227" y="5410"/>
                  </a:cubicBezTo>
                  <a:cubicBezTo>
                    <a:pt x="19160" y="4604"/>
                    <a:pt x="19563" y="3864"/>
                    <a:pt x="20236" y="3461"/>
                  </a:cubicBezTo>
                  <a:cubicBezTo>
                    <a:pt x="19967" y="2856"/>
                    <a:pt x="18690" y="2990"/>
                    <a:pt x="19295" y="1914"/>
                  </a:cubicBezTo>
                  <a:cubicBezTo>
                    <a:pt x="19900" y="1713"/>
                    <a:pt x="20101" y="973"/>
                    <a:pt x="19698" y="435"/>
                  </a:cubicBezTo>
                  <a:cubicBezTo>
                    <a:pt x="19478" y="106"/>
                    <a:pt x="19225" y="1"/>
                    <a:pt x="18956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6" name="Google Shape;20226;p25"/>
            <p:cNvSpPr/>
            <p:nvPr/>
          </p:nvSpPr>
          <p:spPr>
            <a:xfrm>
              <a:off x="3805775" y="1575950"/>
              <a:ext cx="334475" cy="490650"/>
            </a:xfrm>
            <a:custGeom>
              <a:avLst/>
              <a:gdLst/>
              <a:ahLst/>
              <a:cxnLst/>
              <a:rect l="l" t="t" r="r" b="b"/>
              <a:pathLst>
                <a:path w="13379" h="19626" extrusionOk="0">
                  <a:moveTo>
                    <a:pt x="7732" y="1"/>
                  </a:moveTo>
                  <a:cubicBezTo>
                    <a:pt x="5984" y="404"/>
                    <a:pt x="5715" y="2286"/>
                    <a:pt x="4505" y="3160"/>
                  </a:cubicBezTo>
                  <a:lnTo>
                    <a:pt x="3967" y="3765"/>
                  </a:lnTo>
                  <a:cubicBezTo>
                    <a:pt x="3832" y="3900"/>
                    <a:pt x="3631" y="4101"/>
                    <a:pt x="3429" y="4236"/>
                  </a:cubicBezTo>
                  <a:lnTo>
                    <a:pt x="3026" y="4572"/>
                  </a:lnTo>
                  <a:lnTo>
                    <a:pt x="2622" y="4908"/>
                  </a:lnTo>
                  <a:cubicBezTo>
                    <a:pt x="874" y="5244"/>
                    <a:pt x="337" y="6522"/>
                    <a:pt x="135" y="8135"/>
                  </a:cubicBezTo>
                  <a:cubicBezTo>
                    <a:pt x="0" y="8942"/>
                    <a:pt x="0" y="9681"/>
                    <a:pt x="135" y="10488"/>
                  </a:cubicBezTo>
                  <a:cubicBezTo>
                    <a:pt x="68" y="11362"/>
                    <a:pt x="0" y="12303"/>
                    <a:pt x="0" y="13245"/>
                  </a:cubicBezTo>
                  <a:cubicBezTo>
                    <a:pt x="673" y="13715"/>
                    <a:pt x="538" y="14387"/>
                    <a:pt x="538" y="14925"/>
                  </a:cubicBezTo>
                  <a:cubicBezTo>
                    <a:pt x="605" y="16135"/>
                    <a:pt x="1278" y="16942"/>
                    <a:pt x="1816" y="17950"/>
                  </a:cubicBezTo>
                  <a:cubicBezTo>
                    <a:pt x="2555" y="17345"/>
                    <a:pt x="2286" y="16539"/>
                    <a:pt x="2690" y="16068"/>
                  </a:cubicBezTo>
                  <a:cubicBezTo>
                    <a:pt x="2827" y="15862"/>
                    <a:pt x="2969" y="15788"/>
                    <a:pt x="3113" y="15788"/>
                  </a:cubicBezTo>
                  <a:cubicBezTo>
                    <a:pt x="3488" y="15788"/>
                    <a:pt x="3877" y="16293"/>
                    <a:pt x="4242" y="16293"/>
                  </a:cubicBezTo>
                  <a:cubicBezTo>
                    <a:pt x="4285" y="16293"/>
                    <a:pt x="4328" y="16286"/>
                    <a:pt x="4370" y="16270"/>
                  </a:cubicBezTo>
                  <a:cubicBezTo>
                    <a:pt x="4706" y="15463"/>
                    <a:pt x="4975" y="14724"/>
                    <a:pt x="5110" y="13850"/>
                  </a:cubicBezTo>
                  <a:cubicBezTo>
                    <a:pt x="5110" y="13446"/>
                    <a:pt x="4101" y="13648"/>
                    <a:pt x="3967" y="12976"/>
                  </a:cubicBezTo>
                  <a:cubicBezTo>
                    <a:pt x="3967" y="12841"/>
                    <a:pt x="4034" y="12774"/>
                    <a:pt x="4034" y="12639"/>
                  </a:cubicBezTo>
                  <a:cubicBezTo>
                    <a:pt x="6118" y="12639"/>
                    <a:pt x="6253" y="12639"/>
                    <a:pt x="5849" y="14320"/>
                  </a:cubicBezTo>
                  <a:cubicBezTo>
                    <a:pt x="5648" y="15396"/>
                    <a:pt x="5311" y="16337"/>
                    <a:pt x="6387" y="17211"/>
                  </a:cubicBezTo>
                  <a:cubicBezTo>
                    <a:pt x="6454" y="17278"/>
                    <a:pt x="6320" y="17547"/>
                    <a:pt x="6320" y="17749"/>
                  </a:cubicBezTo>
                  <a:cubicBezTo>
                    <a:pt x="6185" y="18085"/>
                    <a:pt x="5984" y="18488"/>
                    <a:pt x="6522" y="18556"/>
                  </a:cubicBezTo>
                  <a:cubicBezTo>
                    <a:pt x="6573" y="18561"/>
                    <a:pt x="6621" y="18564"/>
                    <a:pt x="6666" y="18564"/>
                  </a:cubicBezTo>
                  <a:cubicBezTo>
                    <a:pt x="7137" y="18564"/>
                    <a:pt x="7188" y="18246"/>
                    <a:pt x="7127" y="17816"/>
                  </a:cubicBezTo>
                  <a:cubicBezTo>
                    <a:pt x="7059" y="17547"/>
                    <a:pt x="7261" y="17278"/>
                    <a:pt x="7530" y="17211"/>
                  </a:cubicBezTo>
                  <a:cubicBezTo>
                    <a:pt x="7574" y="17202"/>
                    <a:pt x="7615" y="17198"/>
                    <a:pt x="7652" y="17198"/>
                  </a:cubicBezTo>
                  <a:cubicBezTo>
                    <a:pt x="7900" y="17198"/>
                    <a:pt x="8009" y="17381"/>
                    <a:pt x="8068" y="17614"/>
                  </a:cubicBezTo>
                  <a:cubicBezTo>
                    <a:pt x="8220" y="18833"/>
                    <a:pt x="8679" y="19515"/>
                    <a:pt x="9619" y="19515"/>
                  </a:cubicBezTo>
                  <a:cubicBezTo>
                    <a:pt x="9923" y="19515"/>
                    <a:pt x="10278" y="19443"/>
                    <a:pt x="10690" y="19295"/>
                  </a:cubicBezTo>
                  <a:cubicBezTo>
                    <a:pt x="10757" y="19295"/>
                    <a:pt x="10824" y="19362"/>
                    <a:pt x="10891" y="19362"/>
                  </a:cubicBezTo>
                  <a:cubicBezTo>
                    <a:pt x="11158" y="19550"/>
                    <a:pt x="11344" y="19625"/>
                    <a:pt x="11474" y="19625"/>
                  </a:cubicBezTo>
                  <a:cubicBezTo>
                    <a:pt x="11903" y="19625"/>
                    <a:pt x="11729" y="18813"/>
                    <a:pt x="11833" y="18556"/>
                  </a:cubicBezTo>
                  <a:cubicBezTo>
                    <a:pt x="12093" y="18034"/>
                    <a:pt x="11869" y="17836"/>
                    <a:pt x="11504" y="17836"/>
                  </a:cubicBezTo>
                  <a:cubicBezTo>
                    <a:pt x="11399" y="17836"/>
                    <a:pt x="11281" y="17853"/>
                    <a:pt x="11160" y="17883"/>
                  </a:cubicBezTo>
                  <a:cubicBezTo>
                    <a:pt x="11070" y="17917"/>
                    <a:pt x="10991" y="17932"/>
                    <a:pt x="10920" y="17932"/>
                  </a:cubicBezTo>
                  <a:cubicBezTo>
                    <a:pt x="10573" y="17932"/>
                    <a:pt x="10443" y="17569"/>
                    <a:pt x="10219" y="17345"/>
                  </a:cubicBezTo>
                  <a:cubicBezTo>
                    <a:pt x="10021" y="17191"/>
                    <a:pt x="9866" y="17124"/>
                    <a:pt x="9743" y="17124"/>
                  </a:cubicBezTo>
                  <a:cubicBezTo>
                    <a:pt x="9489" y="17124"/>
                    <a:pt x="9368" y="17409"/>
                    <a:pt x="9278" y="17816"/>
                  </a:cubicBezTo>
                  <a:cubicBezTo>
                    <a:pt x="9278" y="18000"/>
                    <a:pt x="9278" y="18295"/>
                    <a:pt x="8922" y="18295"/>
                  </a:cubicBezTo>
                  <a:cubicBezTo>
                    <a:pt x="8887" y="18295"/>
                    <a:pt x="8849" y="18293"/>
                    <a:pt x="8807" y="18287"/>
                  </a:cubicBezTo>
                  <a:cubicBezTo>
                    <a:pt x="8740" y="17816"/>
                    <a:pt x="8471" y="17278"/>
                    <a:pt x="8673" y="17009"/>
                  </a:cubicBezTo>
                  <a:cubicBezTo>
                    <a:pt x="9217" y="16042"/>
                    <a:pt x="9326" y="15510"/>
                    <a:pt x="8268" y="15510"/>
                  </a:cubicBezTo>
                  <a:cubicBezTo>
                    <a:pt x="8149" y="15510"/>
                    <a:pt x="8015" y="15517"/>
                    <a:pt x="7866" y="15530"/>
                  </a:cubicBezTo>
                  <a:cubicBezTo>
                    <a:pt x="7597" y="15530"/>
                    <a:pt x="7395" y="15261"/>
                    <a:pt x="7463" y="14992"/>
                  </a:cubicBezTo>
                  <a:cubicBezTo>
                    <a:pt x="7501" y="14764"/>
                    <a:pt x="7603" y="14687"/>
                    <a:pt x="7734" y="14687"/>
                  </a:cubicBezTo>
                  <a:cubicBezTo>
                    <a:pt x="7834" y="14687"/>
                    <a:pt x="7951" y="14732"/>
                    <a:pt x="8068" y="14791"/>
                  </a:cubicBezTo>
                  <a:cubicBezTo>
                    <a:pt x="8289" y="14874"/>
                    <a:pt x="8499" y="14934"/>
                    <a:pt x="8693" y="14934"/>
                  </a:cubicBezTo>
                  <a:cubicBezTo>
                    <a:pt x="8970" y="14934"/>
                    <a:pt x="9214" y="14811"/>
                    <a:pt x="9412" y="14455"/>
                  </a:cubicBezTo>
                  <a:cubicBezTo>
                    <a:pt x="9143" y="14118"/>
                    <a:pt x="8740" y="14186"/>
                    <a:pt x="8471" y="14118"/>
                  </a:cubicBezTo>
                  <a:cubicBezTo>
                    <a:pt x="7395" y="13850"/>
                    <a:pt x="6858" y="12707"/>
                    <a:pt x="7328" y="11698"/>
                  </a:cubicBezTo>
                  <a:cubicBezTo>
                    <a:pt x="7556" y="11244"/>
                    <a:pt x="8305" y="10881"/>
                    <a:pt x="8829" y="10881"/>
                  </a:cubicBezTo>
                  <a:cubicBezTo>
                    <a:pt x="9080" y="10881"/>
                    <a:pt x="9280" y="10964"/>
                    <a:pt x="9345" y="11160"/>
                  </a:cubicBezTo>
                  <a:cubicBezTo>
                    <a:pt x="9614" y="12303"/>
                    <a:pt x="11026" y="12639"/>
                    <a:pt x="11295" y="13782"/>
                  </a:cubicBezTo>
                  <a:cubicBezTo>
                    <a:pt x="11564" y="13379"/>
                    <a:pt x="11631" y="12908"/>
                    <a:pt x="12169" y="12572"/>
                  </a:cubicBezTo>
                  <a:cubicBezTo>
                    <a:pt x="12572" y="12371"/>
                    <a:pt x="12706" y="11967"/>
                    <a:pt x="13043" y="11698"/>
                  </a:cubicBezTo>
                  <a:lnTo>
                    <a:pt x="13379" y="11295"/>
                  </a:lnTo>
                  <a:cubicBezTo>
                    <a:pt x="13244" y="11093"/>
                    <a:pt x="13177" y="10824"/>
                    <a:pt x="12908" y="10757"/>
                  </a:cubicBezTo>
                  <a:cubicBezTo>
                    <a:pt x="12572" y="10757"/>
                    <a:pt x="12236" y="10824"/>
                    <a:pt x="11900" y="10959"/>
                  </a:cubicBezTo>
                  <a:cubicBezTo>
                    <a:pt x="11227" y="10623"/>
                    <a:pt x="11429" y="10354"/>
                    <a:pt x="11900" y="9950"/>
                  </a:cubicBezTo>
                  <a:cubicBezTo>
                    <a:pt x="12370" y="9480"/>
                    <a:pt x="12303" y="9144"/>
                    <a:pt x="11765" y="8875"/>
                  </a:cubicBezTo>
                  <a:cubicBezTo>
                    <a:pt x="11419" y="8817"/>
                    <a:pt x="11221" y="8363"/>
                    <a:pt x="10917" y="8363"/>
                  </a:cubicBezTo>
                  <a:cubicBezTo>
                    <a:pt x="10867" y="8363"/>
                    <a:pt x="10814" y="8376"/>
                    <a:pt x="10757" y="8404"/>
                  </a:cubicBezTo>
                  <a:cubicBezTo>
                    <a:pt x="10498" y="8478"/>
                    <a:pt x="10279" y="8695"/>
                    <a:pt x="10146" y="8695"/>
                  </a:cubicBezTo>
                  <a:cubicBezTo>
                    <a:pt x="10038" y="8695"/>
                    <a:pt x="9987" y="8551"/>
                    <a:pt x="10017" y="8068"/>
                  </a:cubicBezTo>
                  <a:cubicBezTo>
                    <a:pt x="10078" y="7523"/>
                    <a:pt x="10138" y="7251"/>
                    <a:pt x="10591" y="7251"/>
                  </a:cubicBezTo>
                  <a:cubicBezTo>
                    <a:pt x="10641" y="7251"/>
                    <a:pt x="10696" y="7254"/>
                    <a:pt x="10757" y="7261"/>
                  </a:cubicBezTo>
                  <a:cubicBezTo>
                    <a:pt x="11094" y="7317"/>
                    <a:pt x="11384" y="7562"/>
                    <a:pt x="11706" y="7562"/>
                  </a:cubicBezTo>
                  <a:cubicBezTo>
                    <a:pt x="11769" y="7562"/>
                    <a:pt x="11834" y="7552"/>
                    <a:pt x="11900" y="7530"/>
                  </a:cubicBezTo>
                  <a:cubicBezTo>
                    <a:pt x="12101" y="7396"/>
                    <a:pt x="12236" y="7261"/>
                    <a:pt x="12370" y="7127"/>
                  </a:cubicBezTo>
                  <a:cubicBezTo>
                    <a:pt x="12505" y="6858"/>
                    <a:pt x="12438" y="6656"/>
                    <a:pt x="12101" y="6454"/>
                  </a:cubicBezTo>
                  <a:cubicBezTo>
                    <a:pt x="11896" y="6331"/>
                    <a:pt x="11690" y="6207"/>
                    <a:pt x="11468" y="6207"/>
                  </a:cubicBezTo>
                  <a:cubicBezTo>
                    <a:pt x="11328" y="6207"/>
                    <a:pt x="11182" y="6257"/>
                    <a:pt x="11026" y="6387"/>
                  </a:cubicBezTo>
                  <a:cubicBezTo>
                    <a:pt x="10286" y="7127"/>
                    <a:pt x="9278" y="6791"/>
                    <a:pt x="8135" y="7261"/>
                  </a:cubicBezTo>
                  <a:cubicBezTo>
                    <a:pt x="8404" y="4841"/>
                    <a:pt x="8337" y="2354"/>
                    <a:pt x="7732" y="1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7" name="Google Shape;20227;p25"/>
            <p:cNvSpPr/>
            <p:nvPr/>
          </p:nvSpPr>
          <p:spPr>
            <a:xfrm>
              <a:off x="3783925" y="1244975"/>
              <a:ext cx="344575" cy="457050"/>
            </a:xfrm>
            <a:custGeom>
              <a:avLst/>
              <a:gdLst/>
              <a:ahLst/>
              <a:cxnLst/>
              <a:rect l="l" t="t" r="r" b="b"/>
              <a:pathLst>
                <a:path w="13783" h="18282" extrusionOk="0">
                  <a:moveTo>
                    <a:pt x="7171" y="1"/>
                  </a:moveTo>
                  <a:cubicBezTo>
                    <a:pt x="6989" y="1"/>
                    <a:pt x="6802" y="167"/>
                    <a:pt x="6656" y="533"/>
                  </a:cubicBezTo>
                  <a:cubicBezTo>
                    <a:pt x="6051" y="2080"/>
                    <a:pt x="6387" y="3626"/>
                    <a:pt x="6253" y="5172"/>
                  </a:cubicBezTo>
                  <a:cubicBezTo>
                    <a:pt x="6202" y="5323"/>
                    <a:pt x="6341" y="5399"/>
                    <a:pt x="6612" y="5399"/>
                  </a:cubicBezTo>
                  <a:cubicBezTo>
                    <a:pt x="6702" y="5399"/>
                    <a:pt x="6807" y="5391"/>
                    <a:pt x="6925" y="5374"/>
                  </a:cubicBezTo>
                  <a:cubicBezTo>
                    <a:pt x="6790" y="4500"/>
                    <a:pt x="7261" y="3626"/>
                    <a:pt x="6992" y="2685"/>
                  </a:cubicBezTo>
                  <a:cubicBezTo>
                    <a:pt x="6903" y="2326"/>
                    <a:pt x="7082" y="2266"/>
                    <a:pt x="7311" y="2266"/>
                  </a:cubicBezTo>
                  <a:cubicBezTo>
                    <a:pt x="7425" y="2266"/>
                    <a:pt x="7552" y="2281"/>
                    <a:pt x="7664" y="2281"/>
                  </a:cubicBezTo>
                  <a:cubicBezTo>
                    <a:pt x="7708" y="2273"/>
                    <a:pt x="7749" y="2269"/>
                    <a:pt x="7788" y="2269"/>
                  </a:cubicBezTo>
                  <a:cubicBezTo>
                    <a:pt x="8048" y="2269"/>
                    <a:pt x="8194" y="2459"/>
                    <a:pt x="8135" y="2752"/>
                  </a:cubicBezTo>
                  <a:cubicBezTo>
                    <a:pt x="7732" y="4500"/>
                    <a:pt x="7328" y="6382"/>
                    <a:pt x="6051" y="7861"/>
                  </a:cubicBezTo>
                  <a:cubicBezTo>
                    <a:pt x="5513" y="7323"/>
                    <a:pt x="5917" y="6584"/>
                    <a:pt x="5513" y="6113"/>
                  </a:cubicBezTo>
                  <a:cubicBezTo>
                    <a:pt x="5369" y="5934"/>
                    <a:pt x="5168" y="5792"/>
                    <a:pt x="4991" y="5792"/>
                  </a:cubicBezTo>
                  <a:cubicBezTo>
                    <a:pt x="4837" y="5792"/>
                    <a:pt x="4702" y="5899"/>
                    <a:pt x="4639" y="6181"/>
                  </a:cubicBezTo>
                  <a:cubicBezTo>
                    <a:pt x="4370" y="7660"/>
                    <a:pt x="3160" y="8197"/>
                    <a:pt x="2152" y="8870"/>
                  </a:cubicBezTo>
                  <a:cubicBezTo>
                    <a:pt x="1681" y="11156"/>
                    <a:pt x="1412" y="13441"/>
                    <a:pt x="1278" y="15727"/>
                  </a:cubicBezTo>
                  <a:cubicBezTo>
                    <a:pt x="1211" y="16803"/>
                    <a:pt x="0" y="18282"/>
                    <a:pt x="2286" y="18282"/>
                  </a:cubicBezTo>
                  <a:cubicBezTo>
                    <a:pt x="2622" y="18147"/>
                    <a:pt x="2824" y="17946"/>
                    <a:pt x="3093" y="17744"/>
                  </a:cubicBezTo>
                  <a:cubicBezTo>
                    <a:pt x="4034" y="16668"/>
                    <a:pt x="4841" y="15458"/>
                    <a:pt x="5648" y="14382"/>
                  </a:cubicBezTo>
                  <a:cubicBezTo>
                    <a:pt x="6656" y="13038"/>
                    <a:pt x="7530" y="11693"/>
                    <a:pt x="8404" y="10282"/>
                  </a:cubicBezTo>
                  <a:cubicBezTo>
                    <a:pt x="8673" y="9676"/>
                    <a:pt x="9412" y="9273"/>
                    <a:pt x="9278" y="8399"/>
                  </a:cubicBezTo>
                  <a:cubicBezTo>
                    <a:pt x="9883" y="7189"/>
                    <a:pt x="10959" y="6248"/>
                    <a:pt x="11429" y="4903"/>
                  </a:cubicBezTo>
                  <a:cubicBezTo>
                    <a:pt x="11564" y="4702"/>
                    <a:pt x="11496" y="4298"/>
                    <a:pt x="11833" y="4097"/>
                  </a:cubicBezTo>
                  <a:lnTo>
                    <a:pt x="11833" y="4164"/>
                  </a:lnTo>
                  <a:cubicBezTo>
                    <a:pt x="11900" y="4029"/>
                    <a:pt x="12034" y="3895"/>
                    <a:pt x="12169" y="3828"/>
                  </a:cubicBezTo>
                  <a:cubicBezTo>
                    <a:pt x="12303" y="3693"/>
                    <a:pt x="12303" y="3559"/>
                    <a:pt x="12303" y="3424"/>
                  </a:cubicBezTo>
                  <a:cubicBezTo>
                    <a:pt x="12370" y="2954"/>
                    <a:pt x="11765" y="2416"/>
                    <a:pt x="12370" y="1945"/>
                  </a:cubicBezTo>
                  <a:cubicBezTo>
                    <a:pt x="12841" y="1609"/>
                    <a:pt x="13782" y="1139"/>
                    <a:pt x="13043" y="466"/>
                  </a:cubicBezTo>
                  <a:cubicBezTo>
                    <a:pt x="12971" y="403"/>
                    <a:pt x="12911" y="376"/>
                    <a:pt x="12859" y="376"/>
                  </a:cubicBezTo>
                  <a:cubicBezTo>
                    <a:pt x="12562" y="376"/>
                    <a:pt x="12534" y="1254"/>
                    <a:pt x="12047" y="1254"/>
                  </a:cubicBezTo>
                  <a:cubicBezTo>
                    <a:pt x="11984" y="1254"/>
                    <a:pt x="11913" y="1239"/>
                    <a:pt x="11833" y="1206"/>
                  </a:cubicBezTo>
                  <a:cubicBezTo>
                    <a:pt x="11631" y="937"/>
                    <a:pt x="11496" y="399"/>
                    <a:pt x="11295" y="399"/>
                  </a:cubicBezTo>
                  <a:cubicBezTo>
                    <a:pt x="10917" y="370"/>
                    <a:pt x="10515" y="328"/>
                    <a:pt x="10126" y="328"/>
                  </a:cubicBezTo>
                  <a:cubicBezTo>
                    <a:pt x="9613" y="328"/>
                    <a:pt x="9122" y="400"/>
                    <a:pt x="8740" y="668"/>
                  </a:cubicBezTo>
                  <a:cubicBezTo>
                    <a:pt x="8499" y="837"/>
                    <a:pt x="8318" y="911"/>
                    <a:pt x="8173" y="911"/>
                  </a:cubicBezTo>
                  <a:cubicBezTo>
                    <a:pt x="7914" y="911"/>
                    <a:pt x="7770" y="676"/>
                    <a:pt x="7597" y="332"/>
                  </a:cubicBezTo>
                  <a:cubicBezTo>
                    <a:pt x="7475" y="117"/>
                    <a:pt x="7324" y="1"/>
                    <a:pt x="7171" y="1"/>
                  </a:cubicBezTo>
                  <a:close/>
                </a:path>
              </a:pathLst>
            </a:custGeom>
            <a:solidFill>
              <a:srgbClr val="125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8" name="Google Shape;20228;p25"/>
            <p:cNvSpPr/>
            <p:nvPr/>
          </p:nvSpPr>
          <p:spPr>
            <a:xfrm>
              <a:off x="3563750" y="1311050"/>
              <a:ext cx="183225" cy="390975"/>
            </a:xfrm>
            <a:custGeom>
              <a:avLst/>
              <a:gdLst/>
              <a:ahLst/>
              <a:cxnLst/>
              <a:rect l="l" t="t" r="r" b="b"/>
              <a:pathLst>
                <a:path w="7329" h="15639" extrusionOk="0">
                  <a:moveTo>
                    <a:pt x="1192" y="1"/>
                  </a:moveTo>
                  <a:cubicBezTo>
                    <a:pt x="1119" y="1"/>
                    <a:pt x="1036" y="13"/>
                    <a:pt x="942" y="42"/>
                  </a:cubicBezTo>
                  <a:cubicBezTo>
                    <a:pt x="1345" y="1117"/>
                    <a:pt x="1144" y="2193"/>
                    <a:pt x="1278" y="3336"/>
                  </a:cubicBezTo>
                  <a:cubicBezTo>
                    <a:pt x="1547" y="5218"/>
                    <a:pt x="1614" y="5218"/>
                    <a:pt x="1" y="5823"/>
                  </a:cubicBezTo>
                  <a:cubicBezTo>
                    <a:pt x="1" y="6361"/>
                    <a:pt x="135" y="6966"/>
                    <a:pt x="404" y="7437"/>
                  </a:cubicBezTo>
                  <a:cubicBezTo>
                    <a:pt x="471" y="8513"/>
                    <a:pt x="1076" y="9454"/>
                    <a:pt x="2085" y="9790"/>
                  </a:cubicBezTo>
                  <a:lnTo>
                    <a:pt x="3631" y="12681"/>
                  </a:lnTo>
                  <a:cubicBezTo>
                    <a:pt x="4370" y="13756"/>
                    <a:pt x="4505" y="15168"/>
                    <a:pt x="6051" y="15639"/>
                  </a:cubicBezTo>
                  <a:cubicBezTo>
                    <a:pt x="6253" y="14429"/>
                    <a:pt x="5715" y="13218"/>
                    <a:pt x="6455" y="12277"/>
                  </a:cubicBezTo>
                  <a:cubicBezTo>
                    <a:pt x="6656" y="10462"/>
                    <a:pt x="7127" y="8647"/>
                    <a:pt x="6925" y="6765"/>
                  </a:cubicBezTo>
                  <a:cubicBezTo>
                    <a:pt x="7328" y="6092"/>
                    <a:pt x="6656" y="5218"/>
                    <a:pt x="7261" y="4613"/>
                  </a:cubicBezTo>
                  <a:cubicBezTo>
                    <a:pt x="7261" y="4210"/>
                    <a:pt x="7328" y="3807"/>
                    <a:pt x="7328" y="3470"/>
                  </a:cubicBezTo>
                  <a:cubicBezTo>
                    <a:pt x="7228" y="3302"/>
                    <a:pt x="7118" y="3243"/>
                    <a:pt x="7008" y="3243"/>
                  </a:cubicBezTo>
                  <a:cubicBezTo>
                    <a:pt x="6751" y="3243"/>
                    <a:pt x="6488" y="3564"/>
                    <a:pt x="6312" y="3564"/>
                  </a:cubicBezTo>
                  <a:cubicBezTo>
                    <a:pt x="6262" y="3564"/>
                    <a:pt x="6219" y="3538"/>
                    <a:pt x="6186" y="3470"/>
                  </a:cubicBezTo>
                  <a:cubicBezTo>
                    <a:pt x="5938" y="2905"/>
                    <a:pt x="5691" y="2636"/>
                    <a:pt x="5414" y="2636"/>
                  </a:cubicBezTo>
                  <a:cubicBezTo>
                    <a:pt x="5164" y="2636"/>
                    <a:pt x="4891" y="2854"/>
                    <a:pt x="4572" y="3269"/>
                  </a:cubicBezTo>
                  <a:cubicBezTo>
                    <a:pt x="4505" y="3336"/>
                    <a:pt x="4236" y="3336"/>
                    <a:pt x="4034" y="3336"/>
                  </a:cubicBezTo>
                  <a:cubicBezTo>
                    <a:pt x="3295" y="3067"/>
                    <a:pt x="3026" y="2328"/>
                    <a:pt x="2421" y="1857"/>
                  </a:cubicBezTo>
                  <a:cubicBezTo>
                    <a:pt x="1950" y="1521"/>
                    <a:pt x="2488" y="1050"/>
                    <a:pt x="2421" y="580"/>
                  </a:cubicBezTo>
                  <a:cubicBezTo>
                    <a:pt x="2354" y="479"/>
                    <a:pt x="2286" y="428"/>
                    <a:pt x="2219" y="428"/>
                  </a:cubicBezTo>
                  <a:cubicBezTo>
                    <a:pt x="2152" y="428"/>
                    <a:pt x="2085" y="479"/>
                    <a:pt x="2017" y="580"/>
                  </a:cubicBezTo>
                  <a:cubicBezTo>
                    <a:pt x="1729" y="464"/>
                    <a:pt x="1638" y="1"/>
                    <a:pt x="1192" y="1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9" name="Google Shape;20229;p25"/>
            <p:cNvSpPr/>
            <p:nvPr/>
          </p:nvSpPr>
          <p:spPr>
            <a:xfrm>
              <a:off x="3452825" y="1990125"/>
              <a:ext cx="253800" cy="338350"/>
            </a:xfrm>
            <a:custGeom>
              <a:avLst/>
              <a:gdLst/>
              <a:ahLst/>
              <a:cxnLst/>
              <a:rect l="l" t="t" r="r" b="b"/>
              <a:pathLst>
                <a:path w="10152" h="13534" extrusionOk="0">
                  <a:moveTo>
                    <a:pt x="5285" y="1"/>
                  </a:moveTo>
                  <a:cubicBezTo>
                    <a:pt x="5064" y="1"/>
                    <a:pt x="4821" y="44"/>
                    <a:pt x="4572" y="106"/>
                  </a:cubicBezTo>
                  <a:cubicBezTo>
                    <a:pt x="3765" y="375"/>
                    <a:pt x="3093" y="778"/>
                    <a:pt x="2555" y="1383"/>
                  </a:cubicBezTo>
                  <a:cubicBezTo>
                    <a:pt x="2555" y="1451"/>
                    <a:pt x="2488" y="1585"/>
                    <a:pt x="2421" y="1652"/>
                  </a:cubicBezTo>
                  <a:cubicBezTo>
                    <a:pt x="2622" y="2728"/>
                    <a:pt x="4034" y="3468"/>
                    <a:pt x="3362" y="4879"/>
                  </a:cubicBezTo>
                  <a:cubicBezTo>
                    <a:pt x="3228" y="5148"/>
                    <a:pt x="3698" y="5350"/>
                    <a:pt x="3900" y="5619"/>
                  </a:cubicBezTo>
                  <a:cubicBezTo>
                    <a:pt x="4438" y="6224"/>
                    <a:pt x="3496" y="6560"/>
                    <a:pt x="3429" y="6896"/>
                  </a:cubicBezTo>
                  <a:cubicBezTo>
                    <a:pt x="3305" y="7207"/>
                    <a:pt x="3123" y="7576"/>
                    <a:pt x="2670" y="7576"/>
                  </a:cubicBezTo>
                  <a:cubicBezTo>
                    <a:pt x="2634" y="7576"/>
                    <a:pt x="2595" y="7573"/>
                    <a:pt x="2555" y="7568"/>
                  </a:cubicBezTo>
                  <a:cubicBezTo>
                    <a:pt x="2354" y="7568"/>
                    <a:pt x="2219" y="7434"/>
                    <a:pt x="2152" y="7232"/>
                  </a:cubicBezTo>
                  <a:cubicBezTo>
                    <a:pt x="1968" y="6619"/>
                    <a:pt x="1896" y="5727"/>
                    <a:pt x="1171" y="5727"/>
                  </a:cubicBezTo>
                  <a:cubicBezTo>
                    <a:pt x="1101" y="5727"/>
                    <a:pt x="1025" y="5735"/>
                    <a:pt x="942" y="5753"/>
                  </a:cubicBezTo>
                  <a:cubicBezTo>
                    <a:pt x="1" y="6022"/>
                    <a:pt x="942" y="6896"/>
                    <a:pt x="740" y="7568"/>
                  </a:cubicBezTo>
                  <a:cubicBezTo>
                    <a:pt x="471" y="8644"/>
                    <a:pt x="606" y="9787"/>
                    <a:pt x="1076" y="10795"/>
                  </a:cubicBezTo>
                  <a:cubicBezTo>
                    <a:pt x="2152" y="10594"/>
                    <a:pt x="2421" y="9653"/>
                    <a:pt x="3160" y="9182"/>
                  </a:cubicBezTo>
                  <a:cubicBezTo>
                    <a:pt x="3362" y="9518"/>
                    <a:pt x="3496" y="9787"/>
                    <a:pt x="3631" y="10123"/>
                  </a:cubicBezTo>
                  <a:lnTo>
                    <a:pt x="3631" y="10325"/>
                  </a:lnTo>
                  <a:cubicBezTo>
                    <a:pt x="3564" y="10594"/>
                    <a:pt x="3496" y="10863"/>
                    <a:pt x="3295" y="11132"/>
                  </a:cubicBezTo>
                  <a:lnTo>
                    <a:pt x="3228" y="11333"/>
                  </a:lnTo>
                  <a:cubicBezTo>
                    <a:pt x="3631" y="11737"/>
                    <a:pt x="4102" y="12073"/>
                    <a:pt x="4639" y="12274"/>
                  </a:cubicBezTo>
                  <a:cubicBezTo>
                    <a:pt x="5379" y="11804"/>
                    <a:pt x="5043" y="10795"/>
                    <a:pt x="5715" y="10392"/>
                  </a:cubicBezTo>
                  <a:lnTo>
                    <a:pt x="5715" y="10392"/>
                  </a:lnTo>
                  <a:cubicBezTo>
                    <a:pt x="6454" y="10594"/>
                    <a:pt x="5379" y="11669"/>
                    <a:pt x="6387" y="11737"/>
                  </a:cubicBezTo>
                  <a:cubicBezTo>
                    <a:pt x="7261" y="11804"/>
                    <a:pt x="7127" y="12073"/>
                    <a:pt x="6522" y="12476"/>
                  </a:cubicBezTo>
                  <a:cubicBezTo>
                    <a:pt x="6387" y="12543"/>
                    <a:pt x="5917" y="12409"/>
                    <a:pt x="6051" y="12879"/>
                  </a:cubicBezTo>
                  <a:cubicBezTo>
                    <a:pt x="6186" y="13081"/>
                    <a:pt x="6387" y="13216"/>
                    <a:pt x="6589" y="13417"/>
                  </a:cubicBezTo>
                  <a:cubicBezTo>
                    <a:pt x="6601" y="13280"/>
                    <a:pt x="6665" y="13230"/>
                    <a:pt x="6758" y="13230"/>
                  </a:cubicBezTo>
                  <a:cubicBezTo>
                    <a:pt x="6988" y="13230"/>
                    <a:pt x="7395" y="13533"/>
                    <a:pt x="7633" y="13533"/>
                  </a:cubicBezTo>
                  <a:cubicBezTo>
                    <a:pt x="7814" y="13533"/>
                    <a:pt x="7897" y="13359"/>
                    <a:pt x="7732" y="12745"/>
                  </a:cubicBezTo>
                  <a:cubicBezTo>
                    <a:pt x="7702" y="12567"/>
                    <a:pt x="7751" y="12507"/>
                    <a:pt x="7838" y="12507"/>
                  </a:cubicBezTo>
                  <a:cubicBezTo>
                    <a:pt x="7948" y="12507"/>
                    <a:pt x="8120" y="12603"/>
                    <a:pt x="8270" y="12678"/>
                  </a:cubicBezTo>
                  <a:cubicBezTo>
                    <a:pt x="8386" y="12774"/>
                    <a:pt x="8496" y="12810"/>
                    <a:pt x="8602" y="12810"/>
                  </a:cubicBezTo>
                  <a:cubicBezTo>
                    <a:pt x="8866" y="12810"/>
                    <a:pt x="9106" y="12591"/>
                    <a:pt x="9345" y="12543"/>
                  </a:cubicBezTo>
                  <a:lnTo>
                    <a:pt x="9412" y="12409"/>
                  </a:lnTo>
                  <a:lnTo>
                    <a:pt x="9345" y="12274"/>
                  </a:lnTo>
                  <a:cubicBezTo>
                    <a:pt x="9410" y="11180"/>
                    <a:pt x="10152" y="9778"/>
                    <a:pt x="8387" y="9778"/>
                  </a:cubicBezTo>
                  <a:cubicBezTo>
                    <a:pt x="8308" y="9778"/>
                    <a:pt x="8224" y="9781"/>
                    <a:pt x="8135" y="9787"/>
                  </a:cubicBezTo>
                  <a:cubicBezTo>
                    <a:pt x="8740" y="9720"/>
                    <a:pt x="9278" y="9316"/>
                    <a:pt x="9412" y="8711"/>
                  </a:cubicBezTo>
                  <a:cubicBezTo>
                    <a:pt x="9547" y="7972"/>
                    <a:pt x="8942" y="7636"/>
                    <a:pt x="8404" y="7367"/>
                  </a:cubicBezTo>
                  <a:cubicBezTo>
                    <a:pt x="6858" y="6627"/>
                    <a:pt x="6522" y="5484"/>
                    <a:pt x="7328" y="3938"/>
                  </a:cubicBezTo>
                  <a:cubicBezTo>
                    <a:pt x="7396" y="3804"/>
                    <a:pt x="7463" y="3602"/>
                    <a:pt x="7463" y="3400"/>
                  </a:cubicBezTo>
                  <a:cubicBezTo>
                    <a:pt x="7328" y="2392"/>
                    <a:pt x="6589" y="2190"/>
                    <a:pt x="5782" y="2123"/>
                  </a:cubicBezTo>
                  <a:lnTo>
                    <a:pt x="4572" y="2123"/>
                  </a:lnTo>
                  <a:cubicBezTo>
                    <a:pt x="4505" y="2089"/>
                    <a:pt x="4471" y="2073"/>
                    <a:pt x="4454" y="2073"/>
                  </a:cubicBezTo>
                  <a:cubicBezTo>
                    <a:pt x="4438" y="2073"/>
                    <a:pt x="4438" y="2089"/>
                    <a:pt x="4438" y="2123"/>
                  </a:cubicBezTo>
                  <a:cubicBezTo>
                    <a:pt x="4438" y="2173"/>
                    <a:pt x="4433" y="2193"/>
                    <a:pt x="4426" y="2193"/>
                  </a:cubicBezTo>
                  <a:cubicBezTo>
                    <a:pt x="4401" y="2193"/>
                    <a:pt x="4345" y="1902"/>
                    <a:pt x="4404" y="1902"/>
                  </a:cubicBezTo>
                  <a:cubicBezTo>
                    <a:pt x="4413" y="1902"/>
                    <a:pt x="4424" y="1908"/>
                    <a:pt x="4438" y="1921"/>
                  </a:cubicBezTo>
                  <a:cubicBezTo>
                    <a:pt x="4630" y="1844"/>
                    <a:pt x="4866" y="1839"/>
                    <a:pt x="5103" y="1839"/>
                  </a:cubicBezTo>
                  <a:cubicBezTo>
                    <a:pt x="5143" y="1839"/>
                    <a:pt x="5182" y="1839"/>
                    <a:pt x="5222" y="1839"/>
                  </a:cubicBezTo>
                  <a:cubicBezTo>
                    <a:pt x="5775" y="1839"/>
                    <a:pt x="6298" y="1809"/>
                    <a:pt x="6253" y="913"/>
                  </a:cubicBezTo>
                  <a:cubicBezTo>
                    <a:pt x="6160" y="216"/>
                    <a:pt x="5778" y="1"/>
                    <a:pt x="5285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0" name="Google Shape;20230;p25"/>
            <p:cNvSpPr/>
            <p:nvPr/>
          </p:nvSpPr>
          <p:spPr>
            <a:xfrm>
              <a:off x="3688125" y="2303700"/>
              <a:ext cx="70625" cy="613475"/>
            </a:xfrm>
            <a:custGeom>
              <a:avLst/>
              <a:gdLst/>
              <a:ahLst/>
              <a:cxnLst/>
              <a:rect l="l" t="t" r="r" b="b"/>
              <a:pathLst>
                <a:path w="2825" h="24539" extrusionOk="0">
                  <a:moveTo>
                    <a:pt x="2824" y="0"/>
                  </a:moveTo>
                  <a:lnTo>
                    <a:pt x="2824" y="0"/>
                  </a:lnTo>
                  <a:cubicBezTo>
                    <a:pt x="2488" y="202"/>
                    <a:pt x="2152" y="404"/>
                    <a:pt x="1748" y="538"/>
                  </a:cubicBezTo>
                  <a:cubicBezTo>
                    <a:pt x="337" y="807"/>
                    <a:pt x="337" y="807"/>
                    <a:pt x="874" y="2152"/>
                  </a:cubicBezTo>
                  <a:cubicBezTo>
                    <a:pt x="1009" y="2421"/>
                    <a:pt x="1009" y="2689"/>
                    <a:pt x="942" y="2891"/>
                  </a:cubicBezTo>
                  <a:cubicBezTo>
                    <a:pt x="0" y="5110"/>
                    <a:pt x="538" y="7395"/>
                    <a:pt x="538" y="9614"/>
                  </a:cubicBezTo>
                  <a:cubicBezTo>
                    <a:pt x="606" y="10152"/>
                    <a:pt x="606" y="10690"/>
                    <a:pt x="538" y="11227"/>
                  </a:cubicBezTo>
                  <a:cubicBezTo>
                    <a:pt x="202" y="12303"/>
                    <a:pt x="269" y="13446"/>
                    <a:pt x="673" y="14522"/>
                  </a:cubicBezTo>
                  <a:cubicBezTo>
                    <a:pt x="1009" y="14589"/>
                    <a:pt x="1480" y="14589"/>
                    <a:pt x="1211" y="15059"/>
                  </a:cubicBezTo>
                  <a:cubicBezTo>
                    <a:pt x="135" y="17614"/>
                    <a:pt x="0" y="20370"/>
                    <a:pt x="135" y="23060"/>
                  </a:cubicBezTo>
                  <a:cubicBezTo>
                    <a:pt x="135" y="24135"/>
                    <a:pt x="202" y="24202"/>
                    <a:pt x="1076" y="24539"/>
                  </a:cubicBezTo>
                  <a:cubicBezTo>
                    <a:pt x="1614" y="24135"/>
                    <a:pt x="1412" y="23530"/>
                    <a:pt x="1480" y="22925"/>
                  </a:cubicBezTo>
                  <a:cubicBezTo>
                    <a:pt x="1480" y="22387"/>
                    <a:pt x="1278" y="21782"/>
                    <a:pt x="1883" y="21312"/>
                  </a:cubicBezTo>
                  <a:cubicBezTo>
                    <a:pt x="2421" y="20169"/>
                    <a:pt x="2488" y="18824"/>
                    <a:pt x="2152" y="17614"/>
                  </a:cubicBezTo>
                  <a:cubicBezTo>
                    <a:pt x="1950" y="16606"/>
                    <a:pt x="1883" y="15597"/>
                    <a:pt x="1883" y="14589"/>
                  </a:cubicBezTo>
                  <a:cubicBezTo>
                    <a:pt x="1681" y="12639"/>
                    <a:pt x="2421" y="10757"/>
                    <a:pt x="2421" y="8807"/>
                  </a:cubicBezTo>
                  <a:cubicBezTo>
                    <a:pt x="2353" y="7866"/>
                    <a:pt x="1816" y="6992"/>
                    <a:pt x="2286" y="6118"/>
                  </a:cubicBezTo>
                  <a:cubicBezTo>
                    <a:pt x="1480" y="5782"/>
                    <a:pt x="1547" y="5513"/>
                    <a:pt x="2085" y="4975"/>
                  </a:cubicBezTo>
                  <a:cubicBezTo>
                    <a:pt x="2219" y="4706"/>
                    <a:pt x="2286" y="4370"/>
                    <a:pt x="2219" y="4034"/>
                  </a:cubicBezTo>
                  <a:cubicBezTo>
                    <a:pt x="2017" y="2622"/>
                    <a:pt x="2219" y="1210"/>
                    <a:pt x="282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1" name="Google Shape;20231;p25"/>
            <p:cNvSpPr/>
            <p:nvPr/>
          </p:nvSpPr>
          <p:spPr>
            <a:xfrm>
              <a:off x="3604100" y="2080175"/>
              <a:ext cx="94125" cy="216825"/>
            </a:xfrm>
            <a:custGeom>
              <a:avLst/>
              <a:gdLst/>
              <a:ahLst/>
              <a:cxnLst/>
              <a:rect l="l" t="t" r="r" b="b"/>
              <a:pathLst>
                <a:path w="3765" h="8673" extrusionOk="0">
                  <a:moveTo>
                    <a:pt x="1210" y="0"/>
                  </a:moveTo>
                  <a:cubicBezTo>
                    <a:pt x="0" y="336"/>
                    <a:pt x="269" y="1277"/>
                    <a:pt x="403" y="2084"/>
                  </a:cubicBezTo>
                  <a:cubicBezTo>
                    <a:pt x="538" y="3160"/>
                    <a:pt x="1345" y="4034"/>
                    <a:pt x="2488" y="4168"/>
                  </a:cubicBezTo>
                  <a:cubicBezTo>
                    <a:pt x="2824" y="4303"/>
                    <a:pt x="3093" y="4437"/>
                    <a:pt x="3093" y="4840"/>
                  </a:cubicBezTo>
                  <a:cubicBezTo>
                    <a:pt x="3093" y="5177"/>
                    <a:pt x="2891" y="5445"/>
                    <a:pt x="2555" y="5580"/>
                  </a:cubicBezTo>
                  <a:cubicBezTo>
                    <a:pt x="2084" y="5782"/>
                    <a:pt x="1546" y="5849"/>
                    <a:pt x="1076" y="6118"/>
                  </a:cubicBezTo>
                  <a:cubicBezTo>
                    <a:pt x="807" y="6252"/>
                    <a:pt x="740" y="6588"/>
                    <a:pt x="941" y="6790"/>
                  </a:cubicBezTo>
                  <a:cubicBezTo>
                    <a:pt x="1013" y="6970"/>
                    <a:pt x="1105" y="7035"/>
                    <a:pt x="1216" y="7035"/>
                  </a:cubicBezTo>
                  <a:cubicBezTo>
                    <a:pt x="1312" y="7035"/>
                    <a:pt x="1422" y="6987"/>
                    <a:pt x="1546" y="6925"/>
                  </a:cubicBezTo>
                  <a:cubicBezTo>
                    <a:pt x="2124" y="6699"/>
                    <a:pt x="2485" y="6566"/>
                    <a:pt x="2719" y="6566"/>
                  </a:cubicBezTo>
                  <a:cubicBezTo>
                    <a:pt x="3111" y="6566"/>
                    <a:pt x="3143" y="6939"/>
                    <a:pt x="3227" y="7866"/>
                  </a:cubicBezTo>
                  <a:cubicBezTo>
                    <a:pt x="3294" y="8135"/>
                    <a:pt x="3294" y="8404"/>
                    <a:pt x="3294" y="8672"/>
                  </a:cubicBezTo>
                  <a:cubicBezTo>
                    <a:pt x="3698" y="6857"/>
                    <a:pt x="3765" y="5042"/>
                    <a:pt x="3563" y="3227"/>
                  </a:cubicBezTo>
                  <a:cubicBezTo>
                    <a:pt x="2219" y="2555"/>
                    <a:pt x="2151" y="941"/>
                    <a:pt x="1210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2" name="Google Shape;20232;p25"/>
            <p:cNvSpPr/>
            <p:nvPr/>
          </p:nvSpPr>
          <p:spPr>
            <a:xfrm>
              <a:off x="3800725" y="829725"/>
              <a:ext cx="92475" cy="233625"/>
            </a:xfrm>
            <a:custGeom>
              <a:avLst/>
              <a:gdLst/>
              <a:ahLst/>
              <a:cxnLst/>
              <a:rect l="l" t="t" r="r" b="b"/>
              <a:pathLst>
                <a:path w="3699" h="9345" extrusionOk="0">
                  <a:moveTo>
                    <a:pt x="3362" y="0"/>
                  </a:moveTo>
                  <a:cubicBezTo>
                    <a:pt x="2623" y="1479"/>
                    <a:pt x="2555" y="3227"/>
                    <a:pt x="1681" y="4841"/>
                  </a:cubicBezTo>
                  <a:lnTo>
                    <a:pt x="1076" y="3698"/>
                  </a:lnTo>
                  <a:cubicBezTo>
                    <a:pt x="844" y="3465"/>
                    <a:pt x="655" y="3232"/>
                    <a:pt x="460" y="3232"/>
                  </a:cubicBezTo>
                  <a:cubicBezTo>
                    <a:pt x="318" y="3232"/>
                    <a:pt x="171" y="3357"/>
                    <a:pt x="1" y="3698"/>
                  </a:cubicBezTo>
                  <a:cubicBezTo>
                    <a:pt x="471" y="5042"/>
                    <a:pt x="875" y="6387"/>
                    <a:pt x="1076" y="7732"/>
                  </a:cubicBezTo>
                  <a:cubicBezTo>
                    <a:pt x="1009" y="8269"/>
                    <a:pt x="942" y="8807"/>
                    <a:pt x="942" y="9345"/>
                  </a:cubicBezTo>
                  <a:cubicBezTo>
                    <a:pt x="1345" y="9211"/>
                    <a:pt x="1816" y="8942"/>
                    <a:pt x="1681" y="8538"/>
                  </a:cubicBezTo>
                  <a:cubicBezTo>
                    <a:pt x="1480" y="7732"/>
                    <a:pt x="1950" y="7126"/>
                    <a:pt x="2219" y="6454"/>
                  </a:cubicBezTo>
                  <a:cubicBezTo>
                    <a:pt x="2824" y="4773"/>
                    <a:pt x="2959" y="3026"/>
                    <a:pt x="3497" y="1345"/>
                  </a:cubicBezTo>
                  <a:cubicBezTo>
                    <a:pt x="3698" y="941"/>
                    <a:pt x="3631" y="404"/>
                    <a:pt x="3362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3" name="Google Shape;20233;p25"/>
            <p:cNvSpPr/>
            <p:nvPr/>
          </p:nvSpPr>
          <p:spPr>
            <a:xfrm>
              <a:off x="3788975" y="1638150"/>
              <a:ext cx="95825" cy="200025"/>
            </a:xfrm>
            <a:custGeom>
              <a:avLst/>
              <a:gdLst/>
              <a:ahLst/>
              <a:cxnLst/>
              <a:rect l="l" t="t" r="r" b="b"/>
              <a:pathLst>
                <a:path w="3833" h="8001" extrusionOk="0">
                  <a:moveTo>
                    <a:pt x="1076" y="0"/>
                  </a:moveTo>
                  <a:cubicBezTo>
                    <a:pt x="471" y="0"/>
                    <a:pt x="269" y="336"/>
                    <a:pt x="336" y="874"/>
                  </a:cubicBezTo>
                  <a:cubicBezTo>
                    <a:pt x="807" y="2689"/>
                    <a:pt x="807" y="4572"/>
                    <a:pt x="269" y="6387"/>
                  </a:cubicBezTo>
                  <a:cubicBezTo>
                    <a:pt x="0" y="6992"/>
                    <a:pt x="202" y="7664"/>
                    <a:pt x="740" y="8000"/>
                  </a:cubicBezTo>
                  <a:cubicBezTo>
                    <a:pt x="1076" y="7530"/>
                    <a:pt x="807" y="6925"/>
                    <a:pt x="874" y="6319"/>
                  </a:cubicBezTo>
                  <a:cubicBezTo>
                    <a:pt x="1076" y="5042"/>
                    <a:pt x="874" y="3496"/>
                    <a:pt x="2824" y="3294"/>
                  </a:cubicBezTo>
                  <a:cubicBezTo>
                    <a:pt x="3294" y="3227"/>
                    <a:pt x="3630" y="2824"/>
                    <a:pt x="3832" y="2420"/>
                  </a:cubicBezTo>
                  <a:cubicBezTo>
                    <a:pt x="3362" y="2084"/>
                    <a:pt x="2756" y="2151"/>
                    <a:pt x="2219" y="1950"/>
                  </a:cubicBezTo>
                  <a:cubicBezTo>
                    <a:pt x="1950" y="2118"/>
                    <a:pt x="1681" y="2303"/>
                    <a:pt x="1471" y="2303"/>
                  </a:cubicBezTo>
                  <a:cubicBezTo>
                    <a:pt x="1261" y="2303"/>
                    <a:pt x="1109" y="2118"/>
                    <a:pt x="1076" y="1546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4" name="Google Shape;20234;p25"/>
            <p:cNvSpPr/>
            <p:nvPr/>
          </p:nvSpPr>
          <p:spPr>
            <a:xfrm>
              <a:off x="3632650" y="2068400"/>
              <a:ext cx="72300" cy="94425"/>
            </a:xfrm>
            <a:custGeom>
              <a:avLst/>
              <a:gdLst/>
              <a:ahLst/>
              <a:cxnLst/>
              <a:rect l="l" t="t" r="r" b="b"/>
              <a:pathLst>
                <a:path w="2892" h="3777" extrusionOk="0">
                  <a:moveTo>
                    <a:pt x="673" y="0"/>
                  </a:moveTo>
                  <a:cubicBezTo>
                    <a:pt x="404" y="135"/>
                    <a:pt x="270" y="337"/>
                    <a:pt x="68" y="538"/>
                  </a:cubicBezTo>
                  <a:cubicBezTo>
                    <a:pt x="1" y="1278"/>
                    <a:pt x="539" y="1883"/>
                    <a:pt x="673" y="2622"/>
                  </a:cubicBezTo>
                  <a:cubicBezTo>
                    <a:pt x="912" y="3517"/>
                    <a:pt x="1468" y="3777"/>
                    <a:pt x="2155" y="3777"/>
                  </a:cubicBezTo>
                  <a:cubicBezTo>
                    <a:pt x="2242" y="3777"/>
                    <a:pt x="2331" y="3773"/>
                    <a:pt x="2421" y="3765"/>
                  </a:cubicBezTo>
                  <a:cubicBezTo>
                    <a:pt x="2488" y="2690"/>
                    <a:pt x="2892" y="1681"/>
                    <a:pt x="2556" y="605"/>
                  </a:cubicBezTo>
                  <a:cubicBezTo>
                    <a:pt x="2556" y="538"/>
                    <a:pt x="2488" y="471"/>
                    <a:pt x="2421" y="471"/>
                  </a:cubicBezTo>
                  <a:lnTo>
                    <a:pt x="2287" y="471"/>
                  </a:lnTo>
                  <a:cubicBezTo>
                    <a:pt x="1951" y="740"/>
                    <a:pt x="2152" y="1345"/>
                    <a:pt x="1480" y="1479"/>
                  </a:cubicBezTo>
                  <a:lnTo>
                    <a:pt x="875" y="13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5" name="Google Shape;20235;p25"/>
            <p:cNvSpPr/>
            <p:nvPr/>
          </p:nvSpPr>
          <p:spPr>
            <a:xfrm>
              <a:off x="3767125" y="2456650"/>
              <a:ext cx="99175" cy="80700"/>
            </a:xfrm>
            <a:custGeom>
              <a:avLst/>
              <a:gdLst/>
              <a:ahLst/>
              <a:cxnLst/>
              <a:rect l="l" t="t" r="r" b="b"/>
              <a:pathLst>
                <a:path w="3967" h="3228" extrusionOk="0">
                  <a:moveTo>
                    <a:pt x="2824" y="0"/>
                  </a:moveTo>
                  <a:cubicBezTo>
                    <a:pt x="1815" y="336"/>
                    <a:pt x="1143" y="1345"/>
                    <a:pt x="0" y="1479"/>
                  </a:cubicBezTo>
                  <a:lnTo>
                    <a:pt x="0" y="3227"/>
                  </a:lnTo>
                  <a:cubicBezTo>
                    <a:pt x="1345" y="2488"/>
                    <a:pt x="2891" y="2219"/>
                    <a:pt x="3967" y="1143"/>
                  </a:cubicBezTo>
                  <a:cubicBezTo>
                    <a:pt x="3765" y="605"/>
                    <a:pt x="3362" y="202"/>
                    <a:pt x="2824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6" name="Google Shape;20236;p25"/>
            <p:cNvSpPr/>
            <p:nvPr/>
          </p:nvSpPr>
          <p:spPr>
            <a:xfrm>
              <a:off x="3915025" y="717050"/>
              <a:ext cx="42025" cy="85800"/>
            </a:xfrm>
            <a:custGeom>
              <a:avLst/>
              <a:gdLst/>
              <a:ahLst/>
              <a:cxnLst/>
              <a:rect l="l" t="t" r="r" b="b"/>
              <a:pathLst>
                <a:path w="1681" h="3432" extrusionOk="0">
                  <a:moveTo>
                    <a:pt x="1242" y="0"/>
                  </a:moveTo>
                  <a:cubicBezTo>
                    <a:pt x="1160" y="0"/>
                    <a:pt x="1080" y="23"/>
                    <a:pt x="1009" y="70"/>
                  </a:cubicBezTo>
                  <a:cubicBezTo>
                    <a:pt x="807" y="137"/>
                    <a:pt x="673" y="272"/>
                    <a:pt x="605" y="406"/>
                  </a:cubicBezTo>
                  <a:cubicBezTo>
                    <a:pt x="404" y="675"/>
                    <a:pt x="269" y="877"/>
                    <a:pt x="202" y="1146"/>
                  </a:cubicBezTo>
                  <a:cubicBezTo>
                    <a:pt x="135" y="1348"/>
                    <a:pt x="135" y="1549"/>
                    <a:pt x="67" y="1751"/>
                  </a:cubicBezTo>
                  <a:cubicBezTo>
                    <a:pt x="0" y="2222"/>
                    <a:pt x="202" y="2692"/>
                    <a:pt x="538" y="3028"/>
                  </a:cubicBezTo>
                  <a:lnTo>
                    <a:pt x="538" y="3432"/>
                  </a:lnTo>
                  <a:lnTo>
                    <a:pt x="1614" y="2961"/>
                  </a:lnTo>
                  <a:cubicBezTo>
                    <a:pt x="1614" y="2759"/>
                    <a:pt x="1681" y="2490"/>
                    <a:pt x="1681" y="2222"/>
                  </a:cubicBezTo>
                  <a:cubicBezTo>
                    <a:pt x="1345" y="1885"/>
                    <a:pt x="1345" y="1348"/>
                    <a:pt x="1681" y="1011"/>
                  </a:cubicBezTo>
                  <a:lnTo>
                    <a:pt x="1681" y="205"/>
                  </a:lnTo>
                  <a:cubicBezTo>
                    <a:pt x="1551" y="74"/>
                    <a:pt x="1392" y="0"/>
                    <a:pt x="1242" y="0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7" name="Google Shape;20237;p25"/>
            <p:cNvSpPr/>
            <p:nvPr/>
          </p:nvSpPr>
          <p:spPr>
            <a:xfrm>
              <a:off x="3894850" y="749375"/>
              <a:ext cx="31950" cy="45725"/>
            </a:xfrm>
            <a:custGeom>
              <a:avLst/>
              <a:gdLst/>
              <a:ahLst/>
              <a:cxnLst/>
              <a:rect l="l" t="t" r="r" b="b"/>
              <a:pathLst>
                <a:path w="1278" h="1829" extrusionOk="0">
                  <a:moveTo>
                    <a:pt x="1008" y="0"/>
                  </a:moveTo>
                  <a:cubicBezTo>
                    <a:pt x="530" y="0"/>
                    <a:pt x="482" y="630"/>
                    <a:pt x="135" y="861"/>
                  </a:cubicBezTo>
                  <a:lnTo>
                    <a:pt x="1" y="1265"/>
                  </a:lnTo>
                  <a:cubicBezTo>
                    <a:pt x="68" y="1466"/>
                    <a:pt x="269" y="1668"/>
                    <a:pt x="471" y="1803"/>
                  </a:cubicBezTo>
                  <a:cubicBezTo>
                    <a:pt x="507" y="1821"/>
                    <a:pt x="548" y="1829"/>
                    <a:pt x="590" y="1829"/>
                  </a:cubicBezTo>
                  <a:cubicBezTo>
                    <a:pt x="704" y="1829"/>
                    <a:pt x="825" y="1766"/>
                    <a:pt x="874" y="1668"/>
                  </a:cubicBezTo>
                  <a:lnTo>
                    <a:pt x="1278" y="1668"/>
                  </a:lnTo>
                  <a:lnTo>
                    <a:pt x="1278" y="55"/>
                  </a:lnTo>
                  <a:cubicBezTo>
                    <a:pt x="1175" y="17"/>
                    <a:pt x="1086" y="0"/>
                    <a:pt x="1008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8" name="Google Shape;20238;p25"/>
            <p:cNvSpPr/>
            <p:nvPr/>
          </p:nvSpPr>
          <p:spPr>
            <a:xfrm>
              <a:off x="3725100" y="1426375"/>
              <a:ext cx="25225" cy="53800"/>
            </a:xfrm>
            <a:custGeom>
              <a:avLst/>
              <a:gdLst/>
              <a:ahLst/>
              <a:cxnLst/>
              <a:rect l="l" t="t" r="r" b="b"/>
              <a:pathLst>
                <a:path w="1009" h="2152" extrusionOk="0">
                  <a:moveTo>
                    <a:pt x="807" y="0"/>
                  </a:moveTo>
                  <a:lnTo>
                    <a:pt x="807" y="0"/>
                  </a:lnTo>
                  <a:cubicBezTo>
                    <a:pt x="404" y="67"/>
                    <a:pt x="1" y="202"/>
                    <a:pt x="202" y="740"/>
                  </a:cubicBezTo>
                  <a:cubicBezTo>
                    <a:pt x="337" y="1210"/>
                    <a:pt x="471" y="1681"/>
                    <a:pt x="471" y="2152"/>
                  </a:cubicBezTo>
                  <a:cubicBezTo>
                    <a:pt x="874" y="1547"/>
                    <a:pt x="1009" y="740"/>
                    <a:pt x="80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9" name="Google Shape;20239;p25"/>
            <p:cNvSpPr/>
            <p:nvPr/>
          </p:nvSpPr>
          <p:spPr>
            <a:xfrm>
              <a:off x="3688125" y="1881850"/>
              <a:ext cx="20200" cy="28575"/>
            </a:xfrm>
            <a:custGeom>
              <a:avLst/>
              <a:gdLst/>
              <a:ahLst/>
              <a:cxnLst/>
              <a:rect l="l" t="t" r="r" b="b"/>
              <a:pathLst>
                <a:path w="808" h="1143" extrusionOk="0">
                  <a:moveTo>
                    <a:pt x="740" y="0"/>
                  </a:moveTo>
                  <a:cubicBezTo>
                    <a:pt x="0" y="0"/>
                    <a:pt x="0" y="0"/>
                    <a:pt x="0" y="1143"/>
                  </a:cubicBezTo>
                  <a:cubicBezTo>
                    <a:pt x="404" y="1009"/>
                    <a:pt x="269" y="471"/>
                    <a:pt x="673" y="336"/>
                  </a:cubicBezTo>
                  <a:cubicBezTo>
                    <a:pt x="807" y="269"/>
                    <a:pt x="807" y="67"/>
                    <a:pt x="740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0" name="Google Shape;20240;p25"/>
            <p:cNvSpPr/>
            <p:nvPr/>
          </p:nvSpPr>
          <p:spPr>
            <a:xfrm>
              <a:off x="3864600" y="962500"/>
              <a:ext cx="42050" cy="30275"/>
            </a:xfrm>
            <a:custGeom>
              <a:avLst/>
              <a:gdLst/>
              <a:ahLst/>
              <a:cxnLst/>
              <a:rect l="l" t="t" r="r" b="b"/>
              <a:pathLst>
                <a:path w="1682" h="1211" extrusionOk="0">
                  <a:moveTo>
                    <a:pt x="1681" y="0"/>
                  </a:moveTo>
                  <a:cubicBezTo>
                    <a:pt x="1345" y="336"/>
                    <a:pt x="0" y="471"/>
                    <a:pt x="1278" y="1210"/>
                  </a:cubicBezTo>
                  <a:cubicBezTo>
                    <a:pt x="1547" y="874"/>
                    <a:pt x="1614" y="404"/>
                    <a:pt x="1681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1" name="Google Shape;20241;p25"/>
            <p:cNvSpPr/>
            <p:nvPr/>
          </p:nvSpPr>
          <p:spPr>
            <a:xfrm>
              <a:off x="3883075" y="1002825"/>
              <a:ext cx="18525" cy="40375"/>
            </a:xfrm>
            <a:custGeom>
              <a:avLst/>
              <a:gdLst/>
              <a:ahLst/>
              <a:cxnLst/>
              <a:rect l="l" t="t" r="r" b="b"/>
              <a:pathLst>
                <a:path w="741" h="1615" extrusionOk="0">
                  <a:moveTo>
                    <a:pt x="539" y="1"/>
                  </a:moveTo>
                  <a:lnTo>
                    <a:pt x="539" y="1"/>
                  </a:lnTo>
                  <a:cubicBezTo>
                    <a:pt x="1" y="471"/>
                    <a:pt x="203" y="1076"/>
                    <a:pt x="135" y="1614"/>
                  </a:cubicBezTo>
                  <a:cubicBezTo>
                    <a:pt x="740" y="1211"/>
                    <a:pt x="472" y="539"/>
                    <a:pt x="539" y="1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2" name="Google Shape;20242;p25"/>
            <p:cNvSpPr/>
            <p:nvPr/>
          </p:nvSpPr>
          <p:spPr>
            <a:xfrm>
              <a:off x="3891500" y="799475"/>
              <a:ext cx="23550" cy="23550"/>
            </a:xfrm>
            <a:custGeom>
              <a:avLst/>
              <a:gdLst/>
              <a:ahLst/>
              <a:cxnLst/>
              <a:rect l="l" t="t" r="r" b="b"/>
              <a:pathLst>
                <a:path w="942" h="942" extrusionOk="0">
                  <a:moveTo>
                    <a:pt x="336" y="0"/>
                  </a:moveTo>
                  <a:cubicBezTo>
                    <a:pt x="135" y="135"/>
                    <a:pt x="0" y="404"/>
                    <a:pt x="67" y="672"/>
                  </a:cubicBezTo>
                  <a:lnTo>
                    <a:pt x="202" y="941"/>
                  </a:lnTo>
                  <a:cubicBezTo>
                    <a:pt x="941" y="941"/>
                    <a:pt x="807" y="538"/>
                    <a:pt x="605" y="67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3" name="Google Shape;20243;p25"/>
            <p:cNvSpPr/>
            <p:nvPr/>
          </p:nvSpPr>
          <p:spPr>
            <a:xfrm>
              <a:off x="3763750" y="25759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135" y="0"/>
                  </a:moveTo>
                  <a:cubicBezTo>
                    <a:pt x="1" y="202"/>
                    <a:pt x="1" y="538"/>
                    <a:pt x="135" y="807"/>
                  </a:cubicBezTo>
                  <a:cubicBezTo>
                    <a:pt x="539" y="538"/>
                    <a:pt x="539" y="269"/>
                    <a:pt x="135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4" name="Google Shape;20244;p25"/>
            <p:cNvSpPr/>
            <p:nvPr/>
          </p:nvSpPr>
          <p:spPr>
            <a:xfrm>
              <a:off x="3901575" y="942325"/>
              <a:ext cx="5075" cy="10100"/>
            </a:xfrm>
            <a:custGeom>
              <a:avLst/>
              <a:gdLst/>
              <a:ahLst/>
              <a:cxnLst/>
              <a:rect l="l" t="t" r="r" b="b"/>
              <a:pathLst>
                <a:path w="203" h="404" extrusionOk="0">
                  <a:moveTo>
                    <a:pt x="202" y="1"/>
                  </a:moveTo>
                  <a:cubicBezTo>
                    <a:pt x="135" y="1"/>
                    <a:pt x="135" y="68"/>
                    <a:pt x="68" y="135"/>
                  </a:cubicBezTo>
                  <a:cubicBezTo>
                    <a:pt x="0" y="202"/>
                    <a:pt x="68" y="337"/>
                    <a:pt x="202" y="404"/>
                  </a:cubicBezTo>
                  <a:lnTo>
                    <a:pt x="202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5" name="Google Shape;20245;p25"/>
            <p:cNvSpPr/>
            <p:nvPr/>
          </p:nvSpPr>
          <p:spPr>
            <a:xfrm>
              <a:off x="3883075" y="817525"/>
              <a:ext cx="13475" cy="13900"/>
            </a:xfrm>
            <a:custGeom>
              <a:avLst/>
              <a:gdLst/>
              <a:ahLst/>
              <a:cxnLst/>
              <a:rect l="l" t="t" r="r" b="b"/>
              <a:pathLst>
                <a:path w="539" h="556" extrusionOk="0">
                  <a:moveTo>
                    <a:pt x="345" y="1"/>
                  </a:moveTo>
                  <a:cubicBezTo>
                    <a:pt x="287" y="1"/>
                    <a:pt x="236" y="51"/>
                    <a:pt x="203" y="152"/>
                  </a:cubicBezTo>
                  <a:cubicBezTo>
                    <a:pt x="68" y="219"/>
                    <a:pt x="1" y="421"/>
                    <a:pt x="68" y="556"/>
                  </a:cubicBezTo>
                  <a:lnTo>
                    <a:pt x="539" y="152"/>
                  </a:lnTo>
                  <a:cubicBezTo>
                    <a:pt x="472" y="51"/>
                    <a:pt x="404" y="1"/>
                    <a:pt x="345" y="1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6" name="Google Shape;20246;p25"/>
            <p:cNvSpPr/>
            <p:nvPr/>
          </p:nvSpPr>
          <p:spPr>
            <a:xfrm>
              <a:off x="3904925" y="7910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68" y="0"/>
                  </a:moveTo>
                  <a:cubicBezTo>
                    <a:pt x="68" y="0"/>
                    <a:pt x="68" y="67"/>
                    <a:pt x="1" y="135"/>
                  </a:cubicBezTo>
                  <a:cubicBezTo>
                    <a:pt x="1" y="202"/>
                    <a:pt x="1" y="336"/>
                    <a:pt x="68" y="403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7" name="Google Shape;20247;p25"/>
            <p:cNvSpPr/>
            <p:nvPr/>
          </p:nvSpPr>
          <p:spPr>
            <a:xfrm>
              <a:off x="3735175" y="283815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" y="1"/>
                  </a:moveTo>
                  <a:lnTo>
                    <a:pt x="135" y="135"/>
                  </a:lnTo>
                  <a:lnTo>
                    <a:pt x="203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8" name="Google Shape;20248;p25"/>
            <p:cNvSpPr/>
            <p:nvPr/>
          </p:nvSpPr>
          <p:spPr>
            <a:xfrm>
              <a:off x="3701575" y="266672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135" y="1"/>
                  </a:moveTo>
                  <a:lnTo>
                    <a:pt x="0" y="68"/>
                  </a:lnTo>
                  <a:lnTo>
                    <a:pt x="68" y="1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9" name="Google Shape;20249;p25"/>
            <p:cNvSpPr/>
            <p:nvPr/>
          </p:nvSpPr>
          <p:spPr>
            <a:xfrm>
              <a:off x="3320050" y="1839825"/>
              <a:ext cx="210125" cy="253800"/>
            </a:xfrm>
            <a:custGeom>
              <a:avLst/>
              <a:gdLst/>
              <a:ahLst/>
              <a:cxnLst/>
              <a:rect l="l" t="t" r="r" b="b"/>
              <a:pathLst>
                <a:path w="8405" h="10152" extrusionOk="0">
                  <a:moveTo>
                    <a:pt x="6186" y="0"/>
                  </a:moveTo>
                  <a:lnTo>
                    <a:pt x="6186" y="0"/>
                  </a:lnTo>
                  <a:cubicBezTo>
                    <a:pt x="5715" y="471"/>
                    <a:pt x="5513" y="1278"/>
                    <a:pt x="4572" y="1278"/>
                  </a:cubicBezTo>
                  <a:cubicBezTo>
                    <a:pt x="4102" y="1345"/>
                    <a:pt x="3765" y="1950"/>
                    <a:pt x="4639" y="2084"/>
                  </a:cubicBezTo>
                  <a:cubicBezTo>
                    <a:pt x="4908" y="2152"/>
                    <a:pt x="5177" y="2152"/>
                    <a:pt x="5177" y="2488"/>
                  </a:cubicBezTo>
                  <a:cubicBezTo>
                    <a:pt x="5177" y="3429"/>
                    <a:pt x="5110" y="4303"/>
                    <a:pt x="4975" y="5177"/>
                  </a:cubicBezTo>
                  <a:cubicBezTo>
                    <a:pt x="4932" y="5480"/>
                    <a:pt x="4694" y="5811"/>
                    <a:pt x="4386" y="5811"/>
                  </a:cubicBezTo>
                  <a:cubicBezTo>
                    <a:pt x="4216" y="5811"/>
                    <a:pt x="4024" y="5709"/>
                    <a:pt x="3833" y="5446"/>
                  </a:cubicBezTo>
                  <a:cubicBezTo>
                    <a:pt x="3688" y="5253"/>
                    <a:pt x="3578" y="5095"/>
                    <a:pt x="3428" y="5095"/>
                  </a:cubicBezTo>
                  <a:cubicBezTo>
                    <a:pt x="3369" y="5095"/>
                    <a:pt x="3304" y="5120"/>
                    <a:pt x="3228" y="5177"/>
                  </a:cubicBezTo>
                  <a:cubicBezTo>
                    <a:pt x="2959" y="5379"/>
                    <a:pt x="2891" y="5648"/>
                    <a:pt x="2959" y="5916"/>
                  </a:cubicBezTo>
                  <a:cubicBezTo>
                    <a:pt x="3093" y="6185"/>
                    <a:pt x="3228" y="6387"/>
                    <a:pt x="3429" y="6589"/>
                  </a:cubicBezTo>
                  <a:cubicBezTo>
                    <a:pt x="3564" y="6723"/>
                    <a:pt x="3496" y="6992"/>
                    <a:pt x="3362" y="7059"/>
                  </a:cubicBezTo>
                  <a:cubicBezTo>
                    <a:pt x="3295" y="7093"/>
                    <a:pt x="3160" y="7110"/>
                    <a:pt x="3043" y="7110"/>
                  </a:cubicBezTo>
                  <a:cubicBezTo>
                    <a:pt x="2925" y="7110"/>
                    <a:pt x="2824" y="7093"/>
                    <a:pt x="2824" y="7059"/>
                  </a:cubicBezTo>
                  <a:cubicBezTo>
                    <a:pt x="2640" y="6630"/>
                    <a:pt x="2475" y="6480"/>
                    <a:pt x="2322" y="6480"/>
                  </a:cubicBezTo>
                  <a:cubicBezTo>
                    <a:pt x="1974" y="6480"/>
                    <a:pt x="1693" y="7261"/>
                    <a:pt x="1412" y="7261"/>
                  </a:cubicBezTo>
                  <a:cubicBezTo>
                    <a:pt x="1211" y="6454"/>
                    <a:pt x="1345" y="5580"/>
                    <a:pt x="1816" y="4841"/>
                  </a:cubicBezTo>
                  <a:cubicBezTo>
                    <a:pt x="1950" y="4706"/>
                    <a:pt x="1883" y="4437"/>
                    <a:pt x="1681" y="4303"/>
                  </a:cubicBezTo>
                  <a:cubicBezTo>
                    <a:pt x="1614" y="4258"/>
                    <a:pt x="1532" y="4236"/>
                    <a:pt x="1450" y="4236"/>
                  </a:cubicBezTo>
                  <a:cubicBezTo>
                    <a:pt x="1285" y="4236"/>
                    <a:pt x="1121" y="4325"/>
                    <a:pt x="1076" y="4505"/>
                  </a:cubicBezTo>
                  <a:cubicBezTo>
                    <a:pt x="807" y="4975"/>
                    <a:pt x="807" y="5580"/>
                    <a:pt x="68" y="5580"/>
                  </a:cubicBezTo>
                  <a:cubicBezTo>
                    <a:pt x="1" y="6185"/>
                    <a:pt x="807" y="6522"/>
                    <a:pt x="404" y="7395"/>
                  </a:cubicBezTo>
                  <a:cubicBezTo>
                    <a:pt x="202" y="7799"/>
                    <a:pt x="807" y="8673"/>
                    <a:pt x="1345" y="9211"/>
                  </a:cubicBezTo>
                  <a:cubicBezTo>
                    <a:pt x="1441" y="9307"/>
                    <a:pt x="1583" y="9388"/>
                    <a:pt x="1720" y="9388"/>
                  </a:cubicBezTo>
                  <a:cubicBezTo>
                    <a:pt x="1870" y="9388"/>
                    <a:pt x="2014" y="9290"/>
                    <a:pt x="2085" y="9009"/>
                  </a:cubicBezTo>
                  <a:cubicBezTo>
                    <a:pt x="2148" y="8758"/>
                    <a:pt x="1975" y="8330"/>
                    <a:pt x="2392" y="8330"/>
                  </a:cubicBezTo>
                  <a:cubicBezTo>
                    <a:pt x="2421" y="8330"/>
                    <a:pt x="2453" y="8332"/>
                    <a:pt x="2488" y="8337"/>
                  </a:cubicBezTo>
                  <a:cubicBezTo>
                    <a:pt x="3160" y="8807"/>
                    <a:pt x="2286" y="9681"/>
                    <a:pt x="3093" y="10152"/>
                  </a:cubicBezTo>
                  <a:cubicBezTo>
                    <a:pt x="3454" y="9565"/>
                    <a:pt x="3830" y="9372"/>
                    <a:pt x="4211" y="9372"/>
                  </a:cubicBezTo>
                  <a:cubicBezTo>
                    <a:pt x="4944" y="9372"/>
                    <a:pt x="5695" y="10087"/>
                    <a:pt x="6393" y="10087"/>
                  </a:cubicBezTo>
                  <a:cubicBezTo>
                    <a:pt x="6413" y="10087"/>
                    <a:pt x="6434" y="10086"/>
                    <a:pt x="6454" y="10085"/>
                  </a:cubicBezTo>
                  <a:cubicBezTo>
                    <a:pt x="6662" y="8879"/>
                    <a:pt x="6099" y="8753"/>
                    <a:pt x="5480" y="8753"/>
                  </a:cubicBezTo>
                  <a:cubicBezTo>
                    <a:pt x="5316" y="8753"/>
                    <a:pt x="5149" y="8762"/>
                    <a:pt x="4991" y="8762"/>
                  </a:cubicBezTo>
                  <a:cubicBezTo>
                    <a:pt x="4779" y="8762"/>
                    <a:pt x="4584" y="8746"/>
                    <a:pt x="4438" y="8673"/>
                  </a:cubicBezTo>
                  <a:cubicBezTo>
                    <a:pt x="4572" y="8001"/>
                    <a:pt x="5177" y="8135"/>
                    <a:pt x="5379" y="7866"/>
                  </a:cubicBezTo>
                  <a:cubicBezTo>
                    <a:pt x="5917" y="7328"/>
                    <a:pt x="5312" y="7328"/>
                    <a:pt x="4975" y="7194"/>
                  </a:cubicBezTo>
                  <a:cubicBezTo>
                    <a:pt x="4908" y="6790"/>
                    <a:pt x="5043" y="6387"/>
                    <a:pt x="5312" y="6118"/>
                  </a:cubicBezTo>
                  <a:cubicBezTo>
                    <a:pt x="5849" y="7059"/>
                    <a:pt x="6925" y="7194"/>
                    <a:pt x="7799" y="7597"/>
                  </a:cubicBezTo>
                  <a:cubicBezTo>
                    <a:pt x="8404" y="6656"/>
                    <a:pt x="6925" y="6253"/>
                    <a:pt x="7127" y="5446"/>
                  </a:cubicBezTo>
                  <a:lnTo>
                    <a:pt x="6925" y="5177"/>
                  </a:lnTo>
                  <a:cubicBezTo>
                    <a:pt x="6522" y="4908"/>
                    <a:pt x="6656" y="4572"/>
                    <a:pt x="6858" y="4169"/>
                  </a:cubicBezTo>
                  <a:cubicBezTo>
                    <a:pt x="7289" y="3486"/>
                    <a:pt x="7125" y="3360"/>
                    <a:pt x="6817" y="3360"/>
                  </a:cubicBezTo>
                  <a:cubicBezTo>
                    <a:pt x="6637" y="3360"/>
                    <a:pt x="6408" y="3403"/>
                    <a:pt x="6221" y="3403"/>
                  </a:cubicBezTo>
                  <a:cubicBezTo>
                    <a:pt x="6128" y="3403"/>
                    <a:pt x="6046" y="3393"/>
                    <a:pt x="5984" y="3362"/>
                  </a:cubicBezTo>
                  <a:cubicBezTo>
                    <a:pt x="6253" y="2286"/>
                    <a:pt x="6723" y="1143"/>
                    <a:pt x="6186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0" name="Google Shape;20250;p25"/>
            <p:cNvSpPr/>
            <p:nvPr/>
          </p:nvSpPr>
          <p:spPr>
            <a:xfrm>
              <a:off x="3343575" y="2223025"/>
              <a:ext cx="20200" cy="28600"/>
            </a:xfrm>
            <a:custGeom>
              <a:avLst/>
              <a:gdLst/>
              <a:ahLst/>
              <a:cxnLst/>
              <a:rect l="l" t="t" r="r" b="b"/>
              <a:pathLst>
                <a:path w="808" h="1144" extrusionOk="0">
                  <a:moveTo>
                    <a:pt x="1" y="0"/>
                  </a:moveTo>
                  <a:cubicBezTo>
                    <a:pt x="1" y="605"/>
                    <a:pt x="1" y="1143"/>
                    <a:pt x="808" y="1143"/>
                  </a:cubicBezTo>
                  <a:cubicBezTo>
                    <a:pt x="673" y="673"/>
                    <a:pt x="337" y="269"/>
                    <a:pt x="1" y="0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1" name="Google Shape;20251;p25"/>
            <p:cNvSpPr/>
            <p:nvPr/>
          </p:nvSpPr>
          <p:spPr>
            <a:xfrm>
              <a:off x="3518375" y="2253275"/>
              <a:ext cx="21875" cy="20200"/>
            </a:xfrm>
            <a:custGeom>
              <a:avLst/>
              <a:gdLst/>
              <a:ahLst/>
              <a:cxnLst/>
              <a:rect l="l" t="t" r="r" b="b"/>
              <a:pathLst>
                <a:path w="875" h="808" extrusionOk="0">
                  <a:moveTo>
                    <a:pt x="606" y="1"/>
                  </a:moveTo>
                  <a:cubicBezTo>
                    <a:pt x="337" y="135"/>
                    <a:pt x="0" y="202"/>
                    <a:pt x="135" y="606"/>
                  </a:cubicBezTo>
                  <a:cubicBezTo>
                    <a:pt x="135" y="740"/>
                    <a:pt x="471" y="740"/>
                    <a:pt x="606" y="807"/>
                  </a:cubicBezTo>
                  <a:cubicBezTo>
                    <a:pt x="807" y="673"/>
                    <a:pt x="874" y="404"/>
                    <a:pt x="807" y="135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2" name="Google Shape;20252;p25"/>
            <p:cNvSpPr/>
            <p:nvPr/>
          </p:nvSpPr>
          <p:spPr>
            <a:xfrm>
              <a:off x="3452825" y="2352425"/>
              <a:ext cx="21875" cy="10550"/>
            </a:xfrm>
            <a:custGeom>
              <a:avLst/>
              <a:gdLst/>
              <a:ahLst/>
              <a:cxnLst/>
              <a:rect l="l" t="t" r="r" b="b"/>
              <a:pathLst>
                <a:path w="875" h="422" extrusionOk="0">
                  <a:moveTo>
                    <a:pt x="1" y="1"/>
                  </a:moveTo>
                  <a:cubicBezTo>
                    <a:pt x="113" y="281"/>
                    <a:pt x="365" y="421"/>
                    <a:pt x="679" y="421"/>
                  </a:cubicBezTo>
                  <a:cubicBezTo>
                    <a:pt x="742" y="421"/>
                    <a:pt x="807" y="416"/>
                    <a:pt x="875" y="404"/>
                  </a:cubicBezTo>
                  <a:cubicBezTo>
                    <a:pt x="673" y="135"/>
                    <a:pt x="337" y="1"/>
                    <a:pt x="1" y="1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3" name="Google Shape;20253;p25"/>
            <p:cNvSpPr/>
            <p:nvPr/>
          </p:nvSpPr>
          <p:spPr>
            <a:xfrm>
              <a:off x="3504925" y="23927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1" y="0"/>
                  </a:moveTo>
                  <a:cubicBezTo>
                    <a:pt x="1" y="202"/>
                    <a:pt x="202" y="404"/>
                    <a:pt x="471" y="404"/>
                  </a:cubicBezTo>
                  <a:cubicBezTo>
                    <a:pt x="270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4" name="Google Shape;20254;p25"/>
            <p:cNvSpPr/>
            <p:nvPr/>
          </p:nvSpPr>
          <p:spPr>
            <a:xfrm>
              <a:off x="3533500" y="2243200"/>
              <a:ext cx="12750" cy="10675"/>
            </a:xfrm>
            <a:custGeom>
              <a:avLst/>
              <a:gdLst/>
              <a:ahLst/>
              <a:cxnLst/>
              <a:rect l="l" t="t" r="r" b="b"/>
              <a:pathLst>
                <a:path w="510" h="427" extrusionOk="0">
                  <a:moveTo>
                    <a:pt x="404" y="0"/>
                  </a:moveTo>
                  <a:lnTo>
                    <a:pt x="1" y="404"/>
                  </a:lnTo>
                  <a:cubicBezTo>
                    <a:pt x="87" y="418"/>
                    <a:pt x="162" y="426"/>
                    <a:pt x="224" y="426"/>
                  </a:cubicBezTo>
                  <a:cubicBezTo>
                    <a:pt x="449" y="426"/>
                    <a:pt x="509" y="317"/>
                    <a:pt x="404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5" name="Google Shape;20255;p25"/>
            <p:cNvSpPr/>
            <p:nvPr/>
          </p:nvSpPr>
          <p:spPr>
            <a:xfrm>
              <a:off x="3093150" y="1811250"/>
              <a:ext cx="38700" cy="54000"/>
            </a:xfrm>
            <a:custGeom>
              <a:avLst/>
              <a:gdLst/>
              <a:ahLst/>
              <a:cxnLst/>
              <a:rect l="l" t="t" r="r" b="b"/>
              <a:pathLst>
                <a:path w="1548" h="2160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874"/>
                    <a:pt x="135" y="1480"/>
                    <a:pt x="673" y="1950"/>
                  </a:cubicBezTo>
                  <a:cubicBezTo>
                    <a:pt x="852" y="1950"/>
                    <a:pt x="1032" y="2159"/>
                    <a:pt x="1211" y="2159"/>
                  </a:cubicBezTo>
                  <a:cubicBezTo>
                    <a:pt x="1301" y="2159"/>
                    <a:pt x="1390" y="2107"/>
                    <a:pt x="1480" y="1950"/>
                  </a:cubicBezTo>
                  <a:cubicBezTo>
                    <a:pt x="1547" y="942"/>
                    <a:pt x="1009" y="471"/>
                    <a:pt x="1" y="1"/>
                  </a:cubicBezTo>
                  <a:close/>
                </a:path>
              </a:pathLst>
            </a:custGeom>
            <a:solidFill>
              <a:srgbClr val="DF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6" name="Google Shape;20256;p25"/>
            <p:cNvSpPr/>
            <p:nvPr/>
          </p:nvSpPr>
          <p:spPr>
            <a:xfrm>
              <a:off x="3358700" y="1804525"/>
              <a:ext cx="62225" cy="55500"/>
            </a:xfrm>
            <a:custGeom>
              <a:avLst/>
              <a:gdLst/>
              <a:ahLst/>
              <a:cxnLst/>
              <a:rect l="l" t="t" r="r" b="b"/>
              <a:pathLst>
                <a:path w="2489" h="2220" extrusionOk="0">
                  <a:moveTo>
                    <a:pt x="270" y="1"/>
                  </a:moveTo>
                  <a:cubicBezTo>
                    <a:pt x="203" y="673"/>
                    <a:pt x="135" y="1412"/>
                    <a:pt x="1" y="2219"/>
                  </a:cubicBezTo>
                  <a:cubicBezTo>
                    <a:pt x="1009" y="1950"/>
                    <a:pt x="2018" y="2017"/>
                    <a:pt x="2488" y="942"/>
                  </a:cubicBezTo>
                  <a:cubicBezTo>
                    <a:pt x="2339" y="837"/>
                    <a:pt x="2210" y="799"/>
                    <a:pt x="2094" y="799"/>
                  </a:cubicBezTo>
                  <a:cubicBezTo>
                    <a:pt x="1775" y="799"/>
                    <a:pt x="1557" y="1088"/>
                    <a:pt x="1301" y="1088"/>
                  </a:cubicBezTo>
                  <a:cubicBezTo>
                    <a:pt x="1230" y="1088"/>
                    <a:pt x="1156" y="1066"/>
                    <a:pt x="1076" y="1009"/>
                  </a:cubicBezTo>
                  <a:cubicBezTo>
                    <a:pt x="808" y="740"/>
                    <a:pt x="1144" y="1"/>
                    <a:pt x="270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7" name="Google Shape;20257;p25"/>
            <p:cNvSpPr/>
            <p:nvPr/>
          </p:nvSpPr>
          <p:spPr>
            <a:xfrm>
              <a:off x="3362075" y="1748650"/>
              <a:ext cx="25225" cy="32375"/>
            </a:xfrm>
            <a:custGeom>
              <a:avLst/>
              <a:gdLst/>
              <a:ahLst/>
              <a:cxnLst/>
              <a:rect l="l" t="t" r="r" b="b"/>
              <a:pathLst>
                <a:path w="1009" h="1295" extrusionOk="0">
                  <a:moveTo>
                    <a:pt x="707" y="0"/>
                  </a:moveTo>
                  <a:cubicBezTo>
                    <a:pt x="430" y="0"/>
                    <a:pt x="168" y="140"/>
                    <a:pt x="0" y="420"/>
                  </a:cubicBezTo>
                  <a:lnTo>
                    <a:pt x="68" y="420"/>
                  </a:lnTo>
                  <a:lnTo>
                    <a:pt x="740" y="1294"/>
                  </a:lnTo>
                  <a:cubicBezTo>
                    <a:pt x="1009" y="824"/>
                    <a:pt x="807" y="420"/>
                    <a:pt x="874" y="17"/>
                  </a:cubicBezTo>
                  <a:cubicBezTo>
                    <a:pt x="818" y="6"/>
                    <a:pt x="762" y="0"/>
                    <a:pt x="70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8" name="Google Shape;20258;p25"/>
            <p:cNvSpPr/>
            <p:nvPr/>
          </p:nvSpPr>
          <p:spPr>
            <a:xfrm>
              <a:off x="3331825" y="1733050"/>
              <a:ext cx="21875" cy="26125"/>
            </a:xfrm>
            <a:custGeom>
              <a:avLst/>
              <a:gdLst/>
              <a:ahLst/>
              <a:cxnLst/>
              <a:rect l="l" t="t" r="r" b="b"/>
              <a:pathLst>
                <a:path w="875" h="1045" extrusionOk="0">
                  <a:moveTo>
                    <a:pt x="501" y="0"/>
                  </a:moveTo>
                  <a:cubicBezTo>
                    <a:pt x="453" y="0"/>
                    <a:pt x="398" y="11"/>
                    <a:pt x="336" y="36"/>
                  </a:cubicBezTo>
                  <a:cubicBezTo>
                    <a:pt x="0" y="238"/>
                    <a:pt x="202" y="507"/>
                    <a:pt x="336" y="708"/>
                  </a:cubicBezTo>
                  <a:cubicBezTo>
                    <a:pt x="471" y="843"/>
                    <a:pt x="672" y="910"/>
                    <a:pt x="807" y="1044"/>
                  </a:cubicBezTo>
                  <a:cubicBezTo>
                    <a:pt x="807" y="843"/>
                    <a:pt x="874" y="708"/>
                    <a:pt x="807" y="439"/>
                  </a:cubicBezTo>
                  <a:cubicBezTo>
                    <a:pt x="807" y="220"/>
                    <a:pt x="717" y="0"/>
                    <a:pt x="501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9" name="Google Shape;20259;p25"/>
            <p:cNvSpPr/>
            <p:nvPr/>
          </p:nvSpPr>
          <p:spPr>
            <a:xfrm>
              <a:off x="3136850" y="167847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8"/>
                  </a:lnTo>
                  <a:lnTo>
                    <a:pt x="68" y="135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0" name="Google Shape;20260;p25"/>
            <p:cNvSpPr/>
            <p:nvPr/>
          </p:nvSpPr>
          <p:spPr>
            <a:xfrm>
              <a:off x="3382250" y="1744025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202" y="0"/>
                  </a:moveTo>
                  <a:cubicBezTo>
                    <a:pt x="134" y="0"/>
                    <a:pt x="67" y="68"/>
                    <a:pt x="0" y="202"/>
                  </a:cubicBezTo>
                  <a:lnTo>
                    <a:pt x="403" y="202"/>
                  </a:lnTo>
                  <a:cubicBezTo>
                    <a:pt x="336" y="68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1" name="Google Shape;20261;p25"/>
            <p:cNvSpPr/>
            <p:nvPr/>
          </p:nvSpPr>
          <p:spPr>
            <a:xfrm>
              <a:off x="3351975" y="175915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1" y="0"/>
                  </a:moveTo>
                  <a:cubicBezTo>
                    <a:pt x="68" y="135"/>
                    <a:pt x="135" y="202"/>
                    <a:pt x="203" y="202"/>
                  </a:cubicBezTo>
                  <a:cubicBezTo>
                    <a:pt x="270" y="202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2" name="Google Shape;20262;p25"/>
            <p:cNvSpPr/>
            <p:nvPr/>
          </p:nvSpPr>
          <p:spPr>
            <a:xfrm>
              <a:off x="3558700" y="1880150"/>
              <a:ext cx="139525" cy="191625"/>
            </a:xfrm>
            <a:custGeom>
              <a:avLst/>
              <a:gdLst/>
              <a:ahLst/>
              <a:cxnLst/>
              <a:rect l="l" t="t" r="r" b="b"/>
              <a:pathLst>
                <a:path w="5581" h="7665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1077"/>
                    <a:pt x="606" y="2152"/>
                    <a:pt x="203" y="3228"/>
                  </a:cubicBezTo>
                  <a:lnTo>
                    <a:pt x="203" y="3497"/>
                  </a:lnTo>
                  <a:cubicBezTo>
                    <a:pt x="270" y="3766"/>
                    <a:pt x="404" y="4102"/>
                    <a:pt x="673" y="4102"/>
                  </a:cubicBezTo>
                  <a:cubicBezTo>
                    <a:pt x="2690" y="4371"/>
                    <a:pt x="3564" y="5782"/>
                    <a:pt x="3833" y="7665"/>
                  </a:cubicBezTo>
                  <a:cubicBezTo>
                    <a:pt x="5312" y="7127"/>
                    <a:pt x="5312" y="7127"/>
                    <a:pt x="5043" y="5782"/>
                  </a:cubicBezTo>
                  <a:cubicBezTo>
                    <a:pt x="4841" y="4976"/>
                    <a:pt x="4169" y="4169"/>
                    <a:pt x="5379" y="3564"/>
                  </a:cubicBezTo>
                  <a:cubicBezTo>
                    <a:pt x="5581" y="3429"/>
                    <a:pt x="5514" y="2757"/>
                    <a:pt x="5245" y="2690"/>
                  </a:cubicBezTo>
                  <a:cubicBezTo>
                    <a:pt x="4035" y="2421"/>
                    <a:pt x="4438" y="1144"/>
                    <a:pt x="3967" y="539"/>
                  </a:cubicBezTo>
                  <a:cubicBezTo>
                    <a:pt x="3362" y="673"/>
                    <a:pt x="2757" y="875"/>
                    <a:pt x="2152" y="1211"/>
                  </a:cubicBezTo>
                  <a:cubicBezTo>
                    <a:pt x="2040" y="1248"/>
                    <a:pt x="1886" y="1348"/>
                    <a:pt x="1772" y="1348"/>
                  </a:cubicBezTo>
                  <a:cubicBezTo>
                    <a:pt x="1680" y="1348"/>
                    <a:pt x="1614" y="1285"/>
                    <a:pt x="1614" y="1077"/>
                  </a:cubicBezTo>
                  <a:cubicBezTo>
                    <a:pt x="1614" y="1"/>
                    <a:pt x="606" y="471"/>
                    <a:pt x="203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3" name="Google Shape;20263;p25"/>
            <p:cNvSpPr/>
            <p:nvPr/>
          </p:nvSpPr>
          <p:spPr>
            <a:xfrm>
              <a:off x="3493175" y="1917125"/>
              <a:ext cx="79000" cy="81100"/>
            </a:xfrm>
            <a:custGeom>
              <a:avLst/>
              <a:gdLst/>
              <a:ahLst/>
              <a:cxnLst/>
              <a:rect l="l" t="t" r="r" b="b"/>
              <a:pathLst>
                <a:path w="3160" h="3244" extrusionOk="0">
                  <a:moveTo>
                    <a:pt x="1815" y="1"/>
                  </a:moveTo>
                  <a:cubicBezTo>
                    <a:pt x="1210" y="740"/>
                    <a:pt x="605" y="1413"/>
                    <a:pt x="0" y="2152"/>
                  </a:cubicBezTo>
                  <a:cubicBezTo>
                    <a:pt x="411" y="2837"/>
                    <a:pt x="1133" y="3243"/>
                    <a:pt x="1869" y="3243"/>
                  </a:cubicBezTo>
                  <a:cubicBezTo>
                    <a:pt x="2217" y="3243"/>
                    <a:pt x="2568" y="3153"/>
                    <a:pt x="2891" y="2959"/>
                  </a:cubicBezTo>
                  <a:cubicBezTo>
                    <a:pt x="3160" y="2623"/>
                    <a:pt x="3093" y="2085"/>
                    <a:pt x="2824" y="1749"/>
                  </a:cubicBezTo>
                  <a:cubicBezTo>
                    <a:pt x="1681" y="1682"/>
                    <a:pt x="2286" y="606"/>
                    <a:pt x="1815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4" name="Google Shape;20264;p25"/>
            <p:cNvSpPr/>
            <p:nvPr/>
          </p:nvSpPr>
          <p:spPr>
            <a:xfrm>
              <a:off x="3550300" y="1839825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539" y="0"/>
                  </a:moveTo>
                  <a:cubicBezTo>
                    <a:pt x="1" y="404"/>
                    <a:pt x="1" y="1210"/>
                    <a:pt x="539" y="1614"/>
                  </a:cubicBezTo>
                  <a:cubicBezTo>
                    <a:pt x="942" y="1143"/>
                    <a:pt x="942" y="471"/>
                    <a:pt x="539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5" name="Google Shape;20265;p25"/>
            <p:cNvSpPr/>
            <p:nvPr/>
          </p:nvSpPr>
          <p:spPr>
            <a:xfrm>
              <a:off x="3523425" y="17742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6" name="Google Shape;20266;p25"/>
            <p:cNvSpPr/>
            <p:nvPr/>
          </p:nvSpPr>
          <p:spPr>
            <a:xfrm>
              <a:off x="3553675" y="1496625"/>
              <a:ext cx="63875" cy="79350"/>
            </a:xfrm>
            <a:custGeom>
              <a:avLst/>
              <a:gdLst/>
              <a:ahLst/>
              <a:cxnLst/>
              <a:rect l="l" t="t" r="r" b="b"/>
              <a:pathLst>
                <a:path w="2555" h="3174" extrusionOk="0">
                  <a:moveTo>
                    <a:pt x="742" y="1"/>
                  </a:moveTo>
                  <a:cubicBezTo>
                    <a:pt x="452" y="1"/>
                    <a:pt x="175" y="184"/>
                    <a:pt x="0" y="417"/>
                  </a:cubicBezTo>
                  <a:cubicBezTo>
                    <a:pt x="202" y="1560"/>
                    <a:pt x="1278" y="2232"/>
                    <a:pt x="1681" y="3174"/>
                  </a:cubicBezTo>
                  <a:cubicBezTo>
                    <a:pt x="2219" y="3174"/>
                    <a:pt x="2555" y="2905"/>
                    <a:pt x="2555" y="2367"/>
                  </a:cubicBezTo>
                  <a:cubicBezTo>
                    <a:pt x="2084" y="1493"/>
                    <a:pt x="1479" y="753"/>
                    <a:pt x="874" y="14"/>
                  </a:cubicBezTo>
                  <a:cubicBezTo>
                    <a:pt x="830" y="5"/>
                    <a:pt x="786" y="1"/>
                    <a:pt x="742" y="1"/>
                  </a:cubicBezTo>
                  <a:close/>
                </a:path>
              </a:pathLst>
            </a:custGeom>
            <a:solidFill>
              <a:srgbClr val="D0D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7" name="Google Shape;20267;p25"/>
            <p:cNvSpPr/>
            <p:nvPr/>
          </p:nvSpPr>
          <p:spPr>
            <a:xfrm>
              <a:off x="3412500" y="1587725"/>
              <a:ext cx="47075" cy="49600"/>
            </a:xfrm>
            <a:custGeom>
              <a:avLst/>
              <a:gdLst/>
              <a:ahLst/>
              <a:cxnLst/>
              <a:rect l="l" t="t" r="r" b="b"/>
              <a:pathLst>
                <a:path w="1883" h="1984" extrusionOk="0">
                  <a:moveTo>
                    <a:pt x="807" y="0"/>
                  </a:moveTo>
                  <a:lnTo>
                    <a:pt x="807" y="67"/>
                  </a:lnTo>
                  <a:cubicBezTo>
                    <a:pt x="605" y="336"/>
                    <a:pt x="404" y="672"/>
                    <a:pt x="202" y="1009"/>
                  </a:cubicBezTo>
                  <a:cubicBezTo>
                    <a:pt x="0" y="1278"/>
                    <a:pt x="67" y="1681"/>
                    <a:pt x="336" y="1883"/>
                  </a:cubicBezTo>
                  <a:cubicBezTo>
                    <a:pt x="437" y="1950"/>
                    <a:pt x="555" y="1983"/>
                    <a:pt x="681" y="1983"/>
                  </a:cubicBezTo>
                  <a:cubicBezTo>
                    <a:pt x="807" y="1983"/>
                    <a:pt x="941" y="1950"/>
                    <a:pt x="1076" y="1883"/>
                  </a:cubicBezTo>
                  <a:cubicBezTo>
                    <a:pt x="1883" y="1479"/>
                    <a:pt x="1815" y="1143"/>
                    <a:pt x="80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8" name="Google Shape;20268;p25"/>
            <p:cNvSpPr/>
            <p:nvPr/>
          </p:nvSpPr>
          <p:spPr>
            <a:xfrm>
              <a:off x="3422575" y="1488550"/>
              <a:ext cx="26925" cy="18525"/>
            </a:xfrm>
            <a:custGeom>
              <a:avLst/>
              <a:gdLst/>
              <a:ahLst/>
              <a:cxnLst/>
              <a:rect l="l" t="t" r="r" b="b"/>
              <a:pathLst>
                <a:path w="1077" h="741" extrusionOk="0">
                  <a:moveTo>
                    <a:pt x="538" y="1"/>
                  </a:moveTo>
                  <a:cubicBezTo>
                    <a:pt x="1" y="135"/>
                    <a:pt x="404" y="471"/>
                    <a:pt x="404" y="740"/>
                  </a:cubicBezTo>
                  <a:cubicBezTo>
                    <a:pt x="673" y="606"/>
                    <a:pt x="1076" y="471"/>
                    <a:pt x="874" y="68"/>
                  </a:cubicBezTo>
                  <a:cubicBezTo>
                    <a:pt x="874" y="1"/>
                    <a:pt x="673" y="1"/>
                    <a:pt x="538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9" name="Google Shape;20269;p25"/>
            <p:cNvSpPr/>
            <p:nvPr/>
          </p:nvSpPr>
          <p:spPr>
            <a:xfrm>
              <a:off x="3473000" y="1446550"/>
              <a:ext cx="13475" cy="7750"/>
            </a:xfrm>
            <a:custGeom>
              <a:avLst/>
              <a:gdLst/>
              <a:ahLst/>
              <a:cxnLst/>
              <a:rect l="l" t="t" r="r" b="b"/>
              <a:pathLst>
                <a:path w="539" h="310" extrusionOk="0">
                  <a:moveTo>
                    <a:pt x="0" y="0"/>
                  </a:moveTo>
                  <a:cubicBezTo>
                    <a:pt x="138" y="92"/>
                    <a:pt x="213" y="309"/>
                    <a:pt x="333" y="309"/>
                  </a:cubicBezTo>
                  <a:cubicBezTo>
                    <a:pt x="388" y="309"/>
                    <a:pt x="453" y="262"/>
                    <a:pt x="538" y="134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0" name="Google Shape;20270;p25"/>
            <p:cNvSpPr/>
            <p:nvPr/>
          </p:nvSpPr>
          <p:spPr>
            <a:xfrm>
              <a:off x="3543575" y="1379350"/>
              <a:ext cx="40375" cy="57125"/>
            </a:xfrm>
            <a:custGeom>
              <a:avLst/>
              <a:gdLst/>
              <a:ahLst/>
              <a:cxnLst/>
              <a:rect l="l" t="t" r="r" b="b"/>
              <a:pathLst>
                <a:path w="1615" h="2285" extrusionOk="0">
                  <a:moveTo>
                    <a:pt x="429" y="0"/>
                  </a:moveTo>
                  <a:cubicBezTo>
                    <a:pt x="104" y="0"/>
                    <a:pt x="53" y="429"/>
                    <a:pt x="1" y="738"/>
                  </a:cubicBezTo>
                  <a:cubicBezTo>
                    <a:pt x="135" y="1276"/>
                    <a:pt x="337" y="1747"/>
                    <a:pt x="539" y="2285"/>
                  </a:cubicBezTo>
                  <a:cubicBezTo>
                    <a:pt x="740" y="2150"/>
                    <a:pt x="942" y="2016"/>
                    <a:pt x="1144" y="1881"/>
                  </a:cubicBezTo>
                  <a:cubicBezTo>
                    <a:pt x="1614" y="1276"/>
                    <a:pt x="1413" y="469"/>
                    <a:pt x="808" y="133"/>
                  </a:cubicBezTo>
                  <a:cubicBezTo>
                    <a:pt x="651" y="40"/>
                    <a:pt x="528" y="0"/>
                    <a:pt x="429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1" name="Google Shape;20271;p25"/>
            <p:cNvSpPr/>
            <p:nvPr/>
          </p:nvSpPr>
          <p:spPr>
            <a:xfrm>
              <a:off x="3442750" y="1214600"/>
              <a:ext cx="33625" cy="50450"/>
            </a:xfrm>
            <a:custGeom>
              <a:avLst/>
              <a:gdLst/>
              <a:ahLst/>
              <a:cxnLst/>
              <a:rect l="l" t="t" r="r" b="b"/>
              <a:pathLst>
                <a:path w="1345" h="2018" extrusionOk="0">
                  <a:moveTo>
                    <a:pt x="67" y="1"/>
                  </a:moveTo>
                  <a:cubicBezTo>
                    <a:pt x="0" y="538"/>
                    <a:pt x="404" y="1076"/>
                    <a:pt x="67" y="1614"/>
                  </a:cubicBezTo>
                  <a:lnTo>
                    <a:pt x="1278" y="2017"/>
                  </a:lnTo>
                  <a:cubicBezTo>
                    <a:pt x="1345" y="1143"/>
                    <a:pt x="874" y="337"/>
                    <a:pt x="67" y="1"/>
                  </a:cubicBezTo>
                  <a:close/>
                </a:path>
              </a:pathLst>
            </a:custGeom>
            <a:solidFill>
              <a:srgbClr val="DEE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2" name="Google Shape;20272;p25"/>
            <p:cNvSpPr/>
            <p:nvPr/>
          </p:nvSpPr>
          <p:spPr>
            <a:xfrm>
              <a:off x="3399050" y="1009550"/>
              <a:ext cx="37000" cy="63850"/>
            </a:xfrm>
            <a:custGeom>
              <a:avLst/>
              <a:gdLst/>
              <a:ahLst/>
              <a:cxnLst/>
              <a:rect l="l" t="t" r="r" b="b"/>
              <a:pathLst>
                <a:path w="1480" h="2554" extrusionOk="0">
                  <a:moveTo>
                    <a:pt x="538" y="1"/>
                  </a:moveTo>
                  <a:lnTo>
                    <a:pt x="538" y="1"/>
                  </a:lnTo>
                  <a:cubicBezTo>
                    <a:pt x="135" y="807"/>
                    <a:pt x="0" y="1614"/>
                    <a:pt x="269" y="2488"/>
                  </a:cubicBezTo>
                  <a:cubicBezTo>
                    <a:pt x="425" y="2533"/>
                    <a:pt x="560" y="2553"/>
                    <a:pt x="678" y="2553"/>
                  </a:cubicBezTo>
                  <a:cubicBezTo>
                    <a:pt x="1270" y="2553"/>
                    <a:pt x="1401" y="2030"/>
                    <a:pt x="1345" y="1412"/>
                  </a:cubicBezTo>
                  <a:cubicBezTo>
                    <a:pt x="202" y="1412"/>
                    <a:pt x="1479" y="135"/>
                    <a:pt x="538" y="1"/>
                  </a:cubicBezTo>
                  <a:close/>
                </a:path>
              </a:pathLst>
            </a:custGeom>
            <a:solidFill>
              <a:srgbClr val="EDE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3" name="Google Shape;20273;p25"/>
            <p:cNvSpPr/>
            <p:nvPr/>
          </p:nvSpPr>
          <p:spPr>
            <a:xfrm>
              <a:off x="3920050" y="3068425"/>
              <a:ext cx="321050" cy="154650"/>
            </a:xfrm>
            <a:custGeom>
              <a:avLst/>
              <a:gdLst/>
              <a:ahLst/>
              <a:cxnLst/>
              <a:rect l="l" t="t" r="r" b="b"/>
              <a:pathLst>
                <a:path w="12842" h="6186" extrusionOk="0">
                  <a:moveTo>
                    <a:pt x="11094" y="0"/>
                  </a:moveTo>
                  <a:cubicBezTo>
                    <a:pt x="10220" y="135"/>
                    <a:pt x="9346" y="538"/>
                    <a:pt x="8741" y="1210"/>
                  </a:cubicBezTo>
                  <a:cubicBezTo>
                    <a:pt x="8472" y="1681"/>
                    <a:pt x="7934" y="1479"/>
                    <a:pt x="7530" y="1681"/>
                  </a:cubicBezTo>
                  <a:cubicBezTo>
                    <a:pt x="7329" y="1815"/>
                    <a:pt x="7127" y="1883"/>
                    <a:pt x="6925" y="1883"/>
                  </a:cubicBezTo>
                  <a:cubicBezTo>
                    <a:pt x="6878" y="1871"/>
                    <a:pt x="6832" y="1865"/>
                    <a:pt x="6789" y="1865"/>
                  </a:cubicBezTo>
                  <a:cubicBezTo>
                    <a:pt x="6587" y="1865"/>
                    <a:pt x="6431" y="1985"/>
                    <a:pt x="6320" y="2151"/>
                  </a:cubicBezTo>
                  <a:lnTo>
                    <a:pt x="6320" y="2420"/>
                  </a:lnTo>
                  <a:cubicBezTo>
                    <a:pt x="5743" y="3417"/>
                    <a:pt x="4715" y="3964"/>
                    <a:pt x="3653" y="3964"/>
                  </a:cubicBezTo>
                  <a:cubicBezTo>
                    <a:pt x="3354" y="3964"/>
                    <a:pt x="3052" y="3921"/>
                    <a:pt x="2757" y="3832"/>
                  </a:cubicBezTo>
                  <a:cubicBezTo>
                    <a:pt x="2085" y="3832"/>
                    <a:pt x="1547" y="4101"/>
                    <a:pt x="1077" y="4437"/>
                  </a:cubicBezTo>
                  <a:lnTo>
                    <a:pt x="1144" y="4572"/>
                  </a:lnTo>
                  <a:cubicBezTo>
                    <a:pt x="1211" y="4706"/>
                    <a:pt x="1345" y="4706"/>
                    <a:pt x="1413" y="4706"/>
                  </a:cubicBezTo>
                  <a:cubicBezTo>
                    <a:pt x="1278" y="4908"/>
                    <a:pt x="1077" y="4908"/>
                    <a:pt x="942" y="5042"/>
                  </a:cubicBezTo>
                  <a:cubicBezTo>
                    <a:pt x="606" y="5311"/>
                    <a:pt x="1" y="5513"/>
                    <a:pt x="337" y="6185"/>
                  </a:cubicBezTo>
                  <a:cubicBezTo>
                    <a:pt x="3026" y="5513"/>
                    <a:pt x="5783" y="4975"/>
                    <a:pt x="8203" y="3496"/>
                  </a:cubicBezTo>
                  <a:cubicBezTo>
                    <a:pt x="9077" y="2958"/>
                    <a:pt x="10018" y="2488"/>
                    <a:pt x="11094" y="2219"/>
                  </a:cubicBezTo>
                  <a:cubicBezTo>
                    <a:pt x="11699" y="2017"/>
                    <a:pt x="12304" y="1748"/>
                    <a:pt x="12841" y="1277"/>
                  </a:cubicBezTo>
                  <a:lnTo>
                    <a:pt x="12640" y="1009"/>
                  </a:lnTo>
                  <a:cubicBezTo>
                    <a:pt x="12236" y="740"/>
                    <a:pt x="11833" y="336"/>
                    <a:pt x="11362" y="67"/>
                  </a:cubicBezTo>
                  <a:lnTo>
                    <a:pt x="11094" y="0"/>
                  </a:ln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4" name="Google Shape;20274;p25"/>
            <p:cNvSpPr/>
            <p:nvPr/>
          </p:nvSpPr>
          <p:spPr>
            <a:xfrm>
              <a:off x="4259550" y="2973875"/>
              <a:ext cx="92475" cy="87850"/>
            </a:xfrm>
            <a:custGeom>
              <a:avLst/>
              <a:gdLst/>
              <a:ahLst/>
              <a:cxnLst/>
              <a:rect l="l" t="t" r="r" b="b"/>
              <a:pathLst>
                <a:path w="3699" h="3514" extrusionOk="0">
                  <a:moveTo>
                    <a:pt x="2850" y="1"/>
                  </a:moveTo>
                  <a:cubicBezTo>
                    <a:pt x="2707" y="1"/>
                    <a:pt x="2556" y="51"/>
                    <a:pt x="2421" y="152"/>
                  </a:cubicBezTo>
                  <a:cubicBezTo>
                    <a:pt x="2354" y="353"/>
                    <a:pt x="2152" y="488"/>
                    <a:pt x="1883" y="488"/>
                  </a:cubicBezTo>
                  <a:cubicBezTo>
                    <a:pt x="1345" y="1093"/>
                    <a:pt x="472" y="1362"/>
                    <a:pt x="1" y="2101"/>
                  </a:cubicBezTo>
                  <a:cubicBezTo>
                    <a:pt x="1" y="3244"/>
                    <a:pt x="740" y="3513"/>
                    <a:pt x="1682" y="3513"/>
                  </a:cubicBezTo>
                  <a:cubicBezTo>
                    <a:pt x="1749" y="3244"/>
                    <a:pt x="1951" y="3110"/>
                    <a:pt x="2152" y="3043"/>
                  </a:cubicBezTo>
                  <a:cubicBezTo>
                    <a:pt x="2623" y="2975"/>
                    <a:pt x="3026" y="2706"/>
                    <a:pt x="3295" y="2303"/>
                  </a:cubicBezTo>
                  <a:cubicBezTo>
                    <a:pt x="3026" y="1631"/>
                    <a:pt x="3698" y="891"/>
                    <a:pt x="3228" y="152"/>
                  </a:cubicBezTo>
                  <a:cubicBezTo>
                    <a:pt x="3127" y="51"/>
                    <a:pt x="2993" y="1"/>
                    <a:pt x="2850" y="1"/>
                  </a:cubicBezTo>
                  <a:close/>
                </a:path>
              </a:pathLst>
            </a:custGeom>
            <a:solidFill>
              <a:srgbClr val="DFE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5" name="Google Shape;20275;p25"/>
            <p:cNvSpPr/>
            <p:nvPr/>
          </p:nvSpPr>
          <p:spPr>
            <a:xfrm>
              <a:off x="4197375" y="3026400"/>
              <a:ext cx="104225" cy="65575"/>
            </a:xfrm>
            <a:custGeom>
              <a:avLst/>
              <a:gdLst/>
              <a:ahLst/>
              <a:cxnLst/>
              <a:rect l="l" t="t" r="r" b="b"/>
              <a:pathLst>
                <a:path w="4169" h="2623" extrusionOk="0">
                  <a:moveTo>
                    <a:pt x="2488" y="0"/>
                  </a:moveTo>
                  <a:cubicBezTo>
                    <a:pt x="1547" y="404"/>
                    <a:pt x="673" y="942"/>
                    <a:pt x="1" y="1681"/>
                  </a:cubicBezTo>
                  <a:lnTo>
                    <a:pt x="202" y="1816"/>
                  </a:lnTo>
                  <a:cubicBezTo>
                    <a:pt x="673" y="2152"/>
                    <a:pt x="1278" y="2421"/>
                    <a:pt x="1883" y="2555"/>
                  </a:cubicBezTo>
                  <a:lnTo>
                    <a:pt x="2152" y="2622"/>
                  </a:lnTo>
                  <a:cubicBezTo>
                    <a:pt x="2959" y="2488"/>
                    <a:pt x="3698" y="2084"/>
                    <a:pt x="4169" y="1412"/>
                  </a:cubicBezTo>
                  <a:lnTo>
                    <a:pt x="2488" y="0"/>
                  </a:ln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6" name="Google Shape;20276;p25"/>
            <p:cNvSpPr/>
            <p:nvPr/>
          </p:nvSpPr>
          <p:spPr>
            <a:xfrm>
              <a:off x="3834350" y="3179350"/>
              <a:ext cx="116000" cy="62200"/>
            </a:xfrm>
            <a:custGeom>
              <a:avLst/>
              <a:gdLst/>
              <a:ahLst/>
              <a:cxnLst/>
              <a:rect l="l" t="t" r="r" b="b"/>
              <a:pathLst>
                <a:path w="4640" h="2488" extrusionOk="0">
                  <a:moveTo>
                    <a:pt x="4505" y="0"/>
                  </a:moveTo>
                  <a:cubicBezTo>
                    <a:pt x="2958" y="269"/>
                    <a:pt x="1479" y="672"/>
                    <a:pt x="0" y="1143"/>
                  </a:cubicBezTo>
                  <a:cubicBezTo>
                    <a:pt x="68" y="1210"/>
                    <a:pt x="68" y="1278"/>
                    <a:pt x="135" y="1345"/>
                  </a:cubicBezTo>
                  <a:cubicBezTo>
                    <a:pt x="336" y="1546"/>
                    <a:pt x="336" y="1883"/>
                    <a:pt x="135" y="2084"/>
                  </a:cubicBezTo>
                  <a:lnTo>
                    <a:pt x="135" y="2488"/>
                  </a:lnTo>
                  <a:cubicBezTo>
                    <a:pt x="261" y="2479"/>
                    <a:pt x="389" y="2476"/>
                    <a:pt x="517" y="2476"/>
                  </a:cubicBezTo>
                  <a:cubicBezTo>
                    <a:pt x="763" y="2476"/>
                    <a:pt x="1012" y="2487"/>
                    <a:pt x="1261" y="2487"/>
                  </a:cubicBezTo>
                  <a:cubicBezTo>
                    <a:pt x="1846" y="2487"/>
                    <a:pt x="2427" y="2426"/>
                    <a:pt x="2958" y="2017"/>
                  </a:cubicBezTo>
                  <a:cubicBezTo>
                    <a:pt x="3227" y="1143"/>
                    <a:pt x="4370" y="1009"/>
                    <a:pt x="4639" y="67"/>
                  </a:cubicBezTo>
                  <a:lnTo>
                    <a:pt x="4505" y="0"/>
                  </a:ln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7" name="Google Shape;20277;p25"/>
            <p:cNvSpPr/>
            <p:nvPr/>
          </p:nvSpPr>
          <p:spPr>
            <a:xfrm>
              <a:off x="3901575" y="3181025"/>
              <a:ext cx="58850" cy="50075"/>
            </a:xfrm>
            <a:custGeom>
              <a:avLst/>
              <a:gdLst/>
              <a:ahLst/>
              <a:cxnLst/>
              <a:rect l="l" t="t" r="r" b="b"/>
              <a:pathLst>
                <a:path w="2354" h="2003" extrusionOk="0">
                  <a:moveTo>
                    <a:pt x="1883" y="0"/>
                  </a:moveTo>
                  <a:cubicBezTo>
                    <a:pt x="1345" y="605"/>
                    <a:pt x="0" y="605"/>
                    <a:pt x="202" y="1950"/>
                  </a:cubicBezTo>
                  <a:cubicBezTo>
                    <a:pt x="292" y="1986"/>
                    <a:pt x="382" y="2003"/>
                    <a:pt x="470" y="2003"/>
                  </a:cubicBezTo>
                  <a:cubicBezTo>
                    <a:pt x="709" y="2003"/>
                    <a:pt x="928" y="1878"/>
                    <a:pt x="1076" y="1681"/>
                  </a:cubicBezTo>
                  <a:cubicBezTo>
                    <a:pt x="1211" y="1076"/>
                    <a:pt x="2084" y="1009"/>
                    <a:pt x="2219" y="404"/>
                  </a:cubicBezTo>
                  <a:cubicBezTo>
                    <a:pt x="2286" y="404"/>
                    <a:pt x="2286" y="337"/>
                    <a:pt x="2353" y="269"/>
                  </a:cubicBezTo>
                  <a:cubicBezTo>
                    <a:pt x="2353" y="135"/>
                    <a:pt x="2353" y="68"/>
                    <a:pt x="2219" y="0"/>
                  </a:cubicBezTo>
                  <a:close/>
                </a:path>
              </a:pathLst>
            </a:custGeom>
            <a:solidFill>
              <a:srgbClr val="D4DB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8" name="Google Shape;20278;p25"/>
            <p:cNvSpPr/>
            <p:nvPr/>
          </p:nvSpPr>
          <p:spPr>
            <a:xfrm>
              <a:off x="4209150" y="3997425"/>
              <a:ext cx="33625" cy="11800"/>
            </a:xfrm>
            <a:custGeom>
              <a:avLst/>
              <a:gdLst/>
              <a:ahLst/>
              <a:cxnLst/>
              <a:rect l="l" t="t" r="r" b="b"/>
              <a:pathLst>
                <a:path w="1345" h="472" extrusionOk="0">
                  <a:moveTo>
                    <a:pt x="998" y="0"/>
                  </a:moveTo>
                  <a:cubicBezTo>
                    <a:pt x="649" y="0"/>
                    <a:pt x="279" y="131"/>
                    <a:pt x="0" y="353"/>
                  </a:cubicBezTo>
                  <a:cubicBezTo>
                    <a:pt x="135" y="421"/>
                    <a:pt x="269" y="421"/>
                    <a:pt x="403" y="421"/>
                  </a:cubicBezTo>
                  <a:cubicBezTo>
                    <a:pt x="471" y="454"/>
                    <a:pt x="555" y="471"/>
                    <a:pt x="639" y="471"/>
                  </a:cubicBezTo>
                  <a:cubicBezTo>
                    <a:pt x="723" y="471"/>
                    <a:pt x="807" y="454"/>
                    <a:pt x="874" y="421"/>
                  </a:cubicBezTo>
                  <a:lnTo>
                    <a:pt x="1210" y="353"/>
                  </a:lnTo>
                  <a:cubicBezTo>
                    <a:pt x="1277" y="353"/>
                    <a:pt x="1277" y="286"/>
                    <a:pt x="1277" y="219"/>
                  </a:cubicBezTo>
                  <a:cubicBezTo>
                    <a:pt x="1345" y="152"/>
                    <a:pt x="1345" y="85"/>
                    <a:pt x="1210" y="17"/>
                  </a:cubicBezTo>
                  <a:cubicBezTo>
                    <a:pt x="1141" y="6"/>
                    <a:pt x="1070" y="0"/>
                    <a:pt x="998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9" name="Google Shape;20279;p25"/>
            <p:cNvSpPr/>
            <p:nvPr/>
          </p:nvSpPr>
          <p:spPr>
            <a:xfrm>
              <a:off x="4237700" y="3088575"/>
              <a:ext cx="15175" cy="11800"/>
            </a:xfrm>
            <a:custGeom>
              <a:avLst/>
              <a:gdLst/>
              <a:ahLst/>
              <a:cxnLst/>
              <a:rect l="l" t="t" r="r" b="b"/>
              <a:pathLst>
                <a:path w="607" h="472" extrusionOk="0">
                  <a:moveTo>
                    <a:pt x="404" y="1"/>
                  </a:moveTo>
                  <a:cubicBezTo>
                    <a:pt x="203" y="1"/>
                    <a:pt x="1" y="135"/>
                    <a:pt x="1" y="337"/>
                  </a:cubicBezTo>
                  <a:lnTo>
                    <a:pt x="135" y="471"/>
                  </a:lnTo>
                  <a:cubicBezTo>
                    <a:pt x="337" y="471"/>
                    <a:pt x="472" y="337"/>
                    <a:pt x="606" y="135"/>
                  </a:cubicBezTo>
                  <a:cubicBezTo>
                    <a:pt x="539" y="68"/>
                    <a:pt x="472" y="1"/>
                    <a:pt x="404" y="1"/>
                  </a:cubicBez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0" name="Google Shape;20280;p25"/>
            <p:cNvSpPr/>
            <p:nvPr/>
          </p:nvSpPr>
          <p:spPr>
            <a:xfrm>
              <a:off x="3805775" y="3236075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202" y="0"/>
                  </a:moveTo>
                  <a:cubicBezTo>
                    <a:pt x="135" y="0"/>
                    <a:pt x="68" y="51"/>
                    <a:pt x="0" y="151"/>
                  </a:cubicBezTo>
                  <a:lnTo>
                    <a:pt x="404" y="151"/>
                  </a:lnTo>
                  <a:cubicBezTo>
                    <a:pt x="337" y="51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1" name="Google Shape;20281;p25"/>
            <p:cNvSpPr/>
            <p:nvPr/>
          </p:nvSpPr>
          <p:spPr>
            <a:xfrm>
              <a:off x="4249475" y="3991125"/>
              <a:ext cx="11800" cy="5075"/>
            </a:xfrm>
            <a:custGeom>
              <a:avLst/>
              <a:gdLst/>
              <a:ahLst/>
              <a:cxnLst/>
              <a:rect l="l" t="t" r="r" b="b"/>
              <a:pathLst>
                <a:path w="472" h="203" extrusionOk="0">
                  <a:moveTo>
                    <a:pt x="211" y="0"/>
                  </a:moveTo>
                  <a:cubicBezTo>
                    <a:pt x="135" y="0"/>
                    <a:pt x="68" y="68"/>
                    <a:pt x="1" y="202"/>
                  </a:cubicBezTo>
                  <a:lnTo>
                    <a:pt x="471" y="202"/>
                  </a:lnTo>
                  <a:cubicBezTo>
                    <a:pt x="370" y="68"/>
                    <a:pt x="286" y="0"/>
                    <a:pt x="211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2" name="Google Shape;20282;p25"/>
            <p:cNvSpPr/>
            <p:nvPr/>
          </p:nvSpPr>
          <p:spPr>
            <a:xfrm>
              <a:off x="4239400" y="39978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lnTo>
                    <a:pt x="0" y="68"/>
                  </a:lnTo>
                  <a:lnTo>
                    <a:pt x="0" y="336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3" name="Google Shape;20283;p25"/>
            <p:cNvSpPr/>
            <p:nvPr/>
          </p:nvSpPr>
          <p:spPr>
            <a:xfrm>
              <a:off x="3935175" y="3433850"/>
              <a:ext cx="319375" cy="468900"/>
            </a:xfrm>
            <a:custGeom>
              <a:avLst/>
              <a:gdLst/>
              <a:ahLst/>
              <a:cxnLst/>
              <a:rect l="l" t="t" r="r" b="b"/>
              <a:pathLst>
                <a:path w="12775" h="18756" extrusionOk="0">
                  <a:moveTo>
                    <a:pt x="8400" y="1"/>
                  </a:moveTo>
                  <a:cubicBezTo>
                    <a:pt x="7652" y="1"/>
                    <a:pt x="7160" y="604"/>
                    <a:pt x="6925" y="1720"/>
                  </a:cubicBezTo>
                  <a:cubicBezTo>
                    <a:pt x="6791" y="2190"/>
                    <a:pt x="6791" y="2661"/>
                    <a:pt x="6858" y="3131"/>
                  </a:cubicBezTo>
                  <a:cubicBezTo>
                    <a:pt x="7127" y="3804"/>
                    <a:pt x="6791" y="4543"/>
                    <a:pt x="6119" y="4812"/>
                  </a:cubicBezTo>
                  <a:cubicBezTo>
                    <a:pt x="5379" y="5148"/>
                    <a:pt x="4909" y="5888"/>
                    <a:pt x="4774" y="6694"/>
                  </a:cubicBezTo>
                  <a:cubicBezTo>
                    <a:pt x="4572" y="7636"/>
                    <a:pt x="4371" y="8241"/>
                    <a:pt x="3093" y="8375"/>
                  </a:cubicBezTo>
                  <a:cubicBezTo>
                    <a:pt x="1951" y="8711"/>
                    <a:pt x="1278" y="9854"/>
                    <a:pt x="1413" y="10997"/>
                  </a:cubicBezTo>
                  <a:cubicBezTo>
                    <a:pt x="1636" y="11888"/>
                    <a:pt x="2458" y="12410"/>
                    <a:pt x="3536" y="12410"/>
                  </a:cubicBezTo>
                  <a:cubicBezTo>
                    <a:pt x="3760" y="12410"/>
                    <a:pt x="3994" y="12388"/>
                    <a:pt x="4236" y="12342"/>
                  </a:cubicBezTo>
                  <a:cubicBezTo>
                    <a:pt x="4572" y="12274"/>
                    <a:pt x="4909" y="12140"/>
                    <a:pt x="5178" y="12073"/>
                  </a:cubicBezTo>
                  <a:cubicBezTo>
                    <a:pt x="5446" y="12073"/>
                    <a:pt x="5715" y="12207"/>
                    <a:pt x="5917" y="12678"/>
                  </a:cubicBezTo>
                  <a:cubicBezTo>
                    <a:pt x="5581" y="12745"/>
                    <a:pt x="5178" y="12812"/>
                    <a:pt x="4841" y="12947"/>
                  </a:cubicBezTo>
                  <a:cubicBezTo>
                    <a:pt x="3564" y="13484"/>
                    <a:pt x="2556" y="14627"/>
                    <a:pt x="1009" y="14896"/>
                  </a:cubicBezTo>
                  <a:cubicBezTo>
                    <a:pt x="270" y="15031"/>
                    <a:pt x="1" y="15972"/>
                    <a:pt x="135" y="16711"/>
                  </a:cubicBezTo>
                  <a:cubicBezTo>
                    <a:pt x="135" y="17585"/>
                    <a:pt x="673" y="18325"/>
                    <a:pt x="1547" y="18594"/>
                  </a:cubicBezTo>
                  <a:cubicBezTo>
                    <a:pt x="1788" y="18703"/>
                    <a:pt x="2043" y="18756"/>
                    <a:pt x="2296" y="18756"/>
                  </a:cubicBezTo>
                  <a:cubicBezTo>
                    <a:pt x="2820" y="18756"/>
                    <a:pt x="3336" y="18531"/>
                    <a:pt x="3699" y="18123"/>
                  </a:cubicBezTo>
                  <a:cubicBezTo>
                    <a:pt x="3945" y="17815"/>
                    <a:pt x="4022" y="17166"/>
                    <a:pt x="4450" y="17166"/>
                  </a:cubicBezTo>
                  <a:cubicBezTo>
                    <a:pt x="4488" y="17166"/>
                    <a:pt x="4528" y="17171"/>
                    <a:pt x="4572" y="17182"/>
                  </a:cubicBezTo>
                  <a:cubicBezTo>
                    <a:pt x="4744" y="17212"/>
                    <a:pt x="4913" y="17224"/>
                    <a:pt x="5080" y="17224"/>
                  </a:cubicBezTo>
                  <a:cubicBezTo>
                    <a:pt x="5733" y="17224"/>
                    <a:pt x="6357" y="17040"/>
                    <a:pt x="7020" y="17040"/>
                  </a:cubicBezTo>
                  <a:cubicBezTo>
                    <a:pt x="7315" y="17040"/>
                    <a:pt x="7617" y="17077"/>
                    <a:pt x="7934" y="17182"/>
                  </a:cubicBezTo>
                  <a:cubicBezTo>
                    <a:pt x="8063" y="17223"/>
                    <a:pt x="8200" y="17243"/>
                    <a:pt x="8342" y="17243"/>
                  </a:cubicBezTo>
                  <a:cubicBezTo>
                    <a:pt x="10049" y="17243"/>
                    <a:pt x="12536" y="14431"/>
                    <a:pt x="12102" y="12879"/>
                  </a:cubicBezTo>
                  <a:cubicBezTo>
                    <a:pt x="12035" y="12342"/>
                    <a:pt x="11699" y="11871"/>
                    <a:pt x="11228" y="11602"/>
                  </a:cubicBezTo>
                  <a:cubicBezTo>
                    <a:pt x="10354" y="11131"/>
                    <a:pt x="9615" y="10325"/>
                    <a:pt x="9211" y="9451"/>
                  </a:cubicBezTo>
                  <a:cubicBezTo>
                    <a:pt x="9615" y="9384"/>
                    <a:pt x="10018" y="9249"/>
                    <a:pt x="10489" y="9115"/>
                  </a:cubicBezTo>
                  <a:cubicBezTo>
                    <a:pt x="12438" y="8308"/>
                    <a:pt x="12774" y="6560"/>
                    <a:pt x="11026" y="5283"/>
                  </a:cubicBezTo>
                  <a:cubicBezTo>
                    <a:pt x="10018" y="4543"/>
                    <a:pt x="9749" y="3804"/>
                    <a:pt x="10354" y="2795"/>
                  </a:cubicBezTo>
                  <a:cubicBezTo>
                    <a:pt x="10892" y="1720"/>
                    <a:pt x="9951" y="375"/>
                    <a:pt x="8741" y="39"/>
                  </a:cubicBezTo>
                  <a:cubicBezTo>
                    <a:pt x="8622" y="13"/>
                    <a:pt x="8508" y="1"/>
                    <a:pt x="8400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4" name="Google Shape;20284;p25"/>
            <p:cNvSpPr/>
            <p:nvPr/>
          </p:nvSpPr>
          <p:spPr>
            <a:xfrm>
              <a:off x="3888125" y="3965175"/>
              <a:ext cx="156325" cy="51175"/>
            </a:xfrm>
            <a:custGeom>
              <a:avLst/>
              <a:gdLst/>
              <a:ahLst/>
              <a:cxnLst/>
              <a:rect l="l" t="t" r="r" b="b"/>
              <a:pathLst>
                <a:path w="6253" h="2047" extrusionOk="0">
                  <a:moveTo>
                    <a:pt x="2439" y="1"/>
                  </a:moveTo>
                  <a:cubicBezTo>
                    <a:pt x="1650" y="1"/>
                    <a:pt x="837" y="436"/>
                    <a:pt x="1" y="635"/>
                  </a:cubicBezTo>
                  <a:cubicBezTo>
                    <a:pt x="265" y="1588"/>
                    <a:pt x="697" y="1999"/>
                    <a:pt x="1460" y="1999"/>
                  </a:cubicBezTo>
                  <a:cubicBezTo>
                    <a:pt x="1666" y="1999"/>
                    <a:pt x="1895" y="1969"/>
                    <a:pt x="2152" y="1912"/>
                  </a:cubicBezTo>
                  <a:cubicBezTo>
                    <a:pt x="2404" y="1894"/>
                    <a:pt x="2661" y="1886"/>
                    <a:pt x="2920" y="1886"/>
                  </a:cubicBezTo>
                  <a:cubicBezTo>
                    <a:pt x="3629" y="1886"/>
                    <a:pt x="4354" y="1948"/>
                    <a:pt x="5043" y="2047"/>
                  </a:cubicBezTo>
                  <a:cubicBezTo>
                    <a:pt x="5446" y="2047"/>
                    <a:pt x="5917" y="1912"/>
                    <a:pt x="5984" y="1509"/>
                  </a:cubicBezTo>
                  <a:cubicBezTo>
                    <a:pt x="6051" y="1106"/>
                    <a:pt x="6253" y="702"/>
                    <a:pt x="5849" y="366"/>
                  </a:cubicBezTo>
                  <a:cubicBezTo>
                    <a:pt x="5722" y="275"/>
                    <a:pt x="5614" y="238"/>
                    <a:pt x="5520" y="238"/>
                  </a:cubicBezTo>
                  <a:cubicBezTo>
                    <a:pt x="5265" y="238"/>
                    <a:pt x="5104" y="506"/>
                    <a:pt x="4908" y="702"/>
                  </a:cubicBezTo>
                  <a:cubicBezTo>
                    <a:pt x="4708" y="903"/>
                    <a:pt x="4531" y="1031"/>
                    <a:pt x="4364" y="1031"/>
                  </a:cubicBezTo>
                  <a:cubicBezTo>
                    <a:pt x="4251" y="1031"/>
                    <a:pt x="4143" y="972"/>
                    <a:pt x="4034" y="837"/>
                  </a:cubicBezTo>
                  <a:cubicBezTo>
                    <a:pt x="3514" y="207"/>
                    <a:pt x="2982" y="1"/>
                    <a:pt x="2439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5" name="Google Shape;20285;p25"/>
            <p:cNvSpPr/>
            <p:nvPr/>
          </p:nvSpPr>
          <p:spPr>
            <a:xfrm>
              <a:off x="4056200" y="4005625"/>
              <a:ext cx="31950" cy="10950"/>
            </a:xfrm>
            <a:custGeom>
              <a:avLst/>
              <a:gdLst/>
              <a:ahLst/>
              <a:cxnLst/>
              <a:rect l="l" t="t" r="r" b="b"/>
              <a:pathLst>
                <a:path w="1278" h="438" extrusionOk="0">
                  <a:moveTo>
                    <a:pt x="965" y="0"/>
                  </a:moveTo>
                  <a:cubicBezTo>
                    <a:pt x="643" y="0"/>
                    <a:pt x="303" y="76"/>
                    <a:pt x="0" y="227"/>
                  </a:cubicBezTo>
                  <a:cubicBezTo>
                    <a:pt x="168" y="367"/>
                    <a:pt x="372" y="437"/>
                    <a:pt x="571" y="437"/>
                  </a:cubicBezTo>
                  <a:cubicBezTo>
                    <a:pt x="850" y="437"/>
                    <a:pt x="1121" y="300"/>
                    <a:pt x="1278" y="25"/>
                  </a:cubicBezTo>
                  <a:cubicBezTo>
                    <a:pt x="1177" y="9"/>
                    <a:pt x="1072" y="0"/>
                    <a:pt x="96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6" name="Google Shape;20286;p25"/>
            <p:cNvSpPr/>
            <p:nvPr/>
          </p:nvSpPr>
          <p:spPr>
            <a:xfrm>
              <a:off x="3755350" y="3209600"/>
              <a:ext cx="70625" cy="12850"/>
            </a:xfrm>
            <a:custGeom>
              <a:avLst/>
              <a:gdLst/>
              <a:ahLst/>
              <a:cxnLst/>
              <a:rect l="l" t="t" r="r" b="b"/>
              <a:pathLst>
                <a:path w="2825" h="514" extrusionOk="0">
                  <a:moveTo>
                    <a:pt x="1" y="0"/>
                  </a:moveTo>
                  <a:cubicBezTo>
                    <a:pt x="415" y="345"/>
                    <a:pt x="935" y="513"/>
                    <a:pt x="1452" y="513"/>
                  </a:cubicBezTo>
                  <a:cubicBezTo>
                    <a:pt x="1943" y="513"/>
                    <a:pt x="2431" y="362"/>
                    <a:pt x="2824" y="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7" name="Google Shape;20287;p25"/>
            <p:cNvSpPr/>
            <p:nvPr/>
          </p:nvSpPr>
          <p:spPr>
            <a:xfrm>
              <a:off x="3837700" y="321295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1" y="1"/>
                  </a:moveTo>
                  <a:cubicBezTo>
                    <a:pt x="1" y="202"/>
                    <a:pt x="1" y="471"/>
                    <a:pt x="1" y="740"/>
                  </a:cubicBezTo>
                  <a:cubicBezTo>
                    <a:pt x="337" y="471"/>
                    <a:pt x="471" y="270"/>
                    <a:pt x="1" y="1"/>
                  </a:cubicBezTo>
                  <a:close/>
                </a:path>
              </a:pathLst>
            </a:custGeom>
            <a:solidFill>
              <a:srgbClr val="E2E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8" name="Google Shape;20288;p25"/>
            <p:cNvSpPr/>
            <p:nvPr/>
          </p:nvSpPr>
          <p:spPr>
            <a:xfrm>
              <a:off x="3846100" y="1485550"/>
              <a:ext cx="179875" cy="216050"/>
            </a:xfrm>
            <a:custGeom>
              <a:avLst/>
              <a:gdLst/>
              <a:ahLst/>
              <a:cxnLst/>
              <a:rect l="l" t="t" r="r" b="b"/>
              <a:pathLst>
                <a:path w="7195" h="8642" extrusionOk="0">
                  <a:moveTo>
                    <a:pt x="6429" y="1"/>
                  </a:moveTo>
                  <a:cubicBezTo>
                    <a:pt x="6246" y="1"/>
                    <a:pt x="5997" y="128"/>
                    <a:pt x="5648" y="457"/>
                  </a:cubicBezTo>
                  <a:cubicBezTo>
                    <a:pt x="4572" y="1734"/>
                    <a:pt x="3631" y="3079"/>
                    <a:pt x="2824" y="4491"/>
                  </a:cubicBezTo>
                  <a:cubicBezTo>
                    <a:pt x="2623" y="5902"/>
                    <a:pt x="1682" y="7112"/>
                    <a:pt x="270" y="7650"/>
                  </a:cubicBezTo>
                  <a:cubicBezTo>
                    <a:pt x="135" y="7650"/>
                    <a:pt x="1" y="7852"/>
                    <a:pt x="1" y="8054"/>
                  </a:cubicBezTo>
                  <a:cubicBezTo>
                    <a:pt x="135" y="8524"/>
                    <a:pt x="387" y="8642"/>
                    <a:pt x="682" y="8642"/>
                  </a:cubicBezTo>
                  <a:cubicBezTo>
                    <a:pt x="976" y="8642"/>
                    <a:pt x="1312" y="8524"/>
                    <a:pt x="1614" y="8524"/>
                  </a:cubicBezTo>
                  <a:lnTo>
                    <a:pt x="1614" y="8457"/>
                  </a:lnTo>
                  <a:cubicBezTo>
                    <a:pt x="1749" y="8323"/>
                    <a:pt x="1883" y="8255"/>
                    <a:pt x="2085" y="8121"/>
                  </a:cubicBezTo>
                  <a:cubicBezTo>
                    <a:pt x="2287" y="8121"/>
                    <a:pt x="2421" y="7986"/>
                    <a:pt x="2488" y="7785"/>
                  </a:cubicBezTo>
                  <a:cubicBezTo>
                    <a:pt x="2488" y="7583"/>
                    <a:pt x="2690" y="7381"/>
                    <a:pt x="2892" y="7314"/>
                  </a:cubicBezTo>
                  <a:cubicBezTo>
                    <a:pt x="4102" y="6306"/>
                    <a:pt x="4841" y="4827"/>
                    <a:pt x="6051" y="3684"/>
                  </a:cubicBezTo>
                  <a:lnTo>
                    <a:pt x="6455" y="2541"/>
                  </a:lnTo>
                  <a:cubicBezTo>
                    <a:pt x="6656" y="2070"/>
                    <a:pt x="7194" y="1667"/>
                    <a:pt x="7060" y="1129"/>
                  </a:cubicBezTo>
                  <a:cubicBezTo>
                    <a:pt x="6920" y="662"/>
                    <a:pt x="6845" y="1"/>
                    <a:pt x="6429" y="1"/>
                  </a:cubicBezTo>
                  <a:close/>
                </a:path>
              </a:pathLst>
            </a:custGeom>
            <a:solidFill>
              <a:srgbClr val="D2D8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9" name="Google Shape;20289;p25"/>
            <p:cNvSpPr/>
            <p:nvPr/>
          </p:nvSpPr>
          <p:spPr>
            <a:xfrm>
              <a:off x="4078050" y="1790675"/>
              <a:ext cx="68925" cy="81550"/>
            </a:xfrm>
            <a:custGeom>
              <a:avLst/>
              <a:gdLst/>
              <a:ahLst/>
              <a:cxnLst/>
              <a:rect l="l" t="t" r="r" b="b"/>
              <a:pathLst>
                <a:path w="2757" h="3262" extrusionOk="0">
                  <a:moveTo>
                    <a:pt x="1252" y="0"/>
                  </a:moveTo>
                  <a:cubicBezTo>
                    <a:pt x="1098" y="0"/>
                    <a:pt x="902" y="143"/>
                    <a:pt x="807" y="286"/>
                  </a:cubicBezTo>
                  <a:cubicBezTo>
                    <a:pt x="874" y="622"/>
                    <a:pt x="1143" y="891"/>
                    <a:pt x="673" y="1160"/>
                  </a:cubicBezTo>
                  <a:cubicBezTo>
                    <a:pt x="0" y="1563"/>
                    <a:pt x="68" y="2303"/>
                    <a:pt x="202" y="2975"/>
                  </a:cubicBezTo>
                  <a:cubicBezTo>
                    <a:pt x="202" y="3141"/>
                    <a:pt x="384" y="3261"/>
                    <a:pt x="524" y="3261"/>
                  </a:cubicBezTo>
                  <a:cubicBezTo>
                    <a:pt x="554" y="3261"/>
                    <a:pt x="582" y="3256"/>
                    <a:pt x="605" y="3244"/>
                  </a:cubicBezTo>
                  <a:cubicBezTo>
                    <a:pt x="740" y="3176"/>
                    <a:pt x="740" y="2908"/>
                    <a:pt x="807" y="2773"/>
                  </a:cubicBezTo>
                  <a:cubicBezTo>
                    <a:pt x="1131" y="2665"/>
                    <a:pt x="1369" y="2209"/>
                    <a:pt x="1729" y="2209"/>
                  </a:cubicBezTo>
                  <a:cubicBezTo>
                    <a:pt x="1817" y="2209"/>
                    <a:pt x="1912" y="2237"/>
                    <a:pt x="2017" y="2303"/>
                  </a:cubicBezTo>
                  <a:lnTo>
                    <a:pt x="2421" y="2706"/>
                  </a:lnTo>
                  <a:cubicBezTo>
                    <a:pt x="2757" y="1630"/>
                    <a:pt x="2017" y="824"/>
                    <a:pt x="1412" y="84"/>
                  </a:cubicBezTo>
                  <a:cubicBezTo>
                    <a:pt x="1373" y="25"/>
                    <a:pt x="1316" y="0"/>
                    <a:pt x="1252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0" name="Google Shape;20290;p25"/>
            <p:cNvSpPr/>
            <p:nvPr/>
          </p:nvSpPr>
          <p:spPr>
            <a:xfrm>
              <a:off x="3988975" y="1454950"/>
              <a:ext cx="60525" cy="94125"/>
            </a:xfrm>
            <a:custGeom>
              <a:avLst/>
              <a:gdLst/>
              <a:ahLst/>
              <a:cxnLst/>
              <a:rect l="l" t="t" r="r" b="b"/>
              <a:pathLst>
                <a:path w="2421" h="3765" extrusionOk="0">
                  <a:moveTo>
                    <a:pt x="1076" y="0"/>
                  </a:moveTo>
                  <a:cubicBezTo>
                    <a:pt x="807" y="605"/>
                    <a:pt x="0" y="874"/>
                    <a:pt x="0" y="1681"/>
                  </a:cubicBezTo>
                  <a:cubicBezTo>
                    <a:pt x="181" y="1576"/>
                    <a:pt x="327" y="1531"/>
                    <a:pt x="447" y="1531"/>
                  </a:cubicBezTo>
                  <a:cubicBezTo>
                    <a:pt x="864" y="1531"/>
                    <a:pt x="956" y="2070"/>
                    <a:pt x="1009" y="2488"/>
                  </a:cubicBezTo>
                  <a:cubicBezTo>
                    <a:pt x="1009" y="2891"/>
                    <a:pt x="941" y="3362"/>
                    <a:pt x="807" y="3765"/>
                  </a:cubicBezTo>
                  <a:cubicBezTo>
                    <a:pt x="1479" y="3227"/>
                    <a:pt x="2084" y="2555"/>
                    <a:pt x="2420" y="1748"/>
                  </a:cubicBezTo>
                  <a:lnTo>
                    <a:pt x="2286" y="1614"/>
                  </a:lnTo>
                  <a:cubicBezTo>
                    <a:pt x="1748" y="1345"/>
                    <a:pt x="1345" y="740"/>
                    <a:pt x="1210" y="135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1" name="Google Shape;20291;p25"/>
            <p:cNvSpPr/>
            <p:nvPr/>
          </p:nvSpPr>
          <p:spPr>
            <a:xfrm>
              <a:off x="4106750" y="1868200"/>
              <a:ext cx="40225" cy="33400"/>
            </a:xfrm>
            <a:custGeom>
              <a:avLst/>
              <a:gdLst/>
              <a:ahLst/>
              <a:cxnLst/>
              <a:rect l="l" t="t" r="r" b="b"/>
              <a:pathLst>
                <a:path w="1609" h="1336" extrusionOk="0">
                  <a:moveTo>
                    <a:pt x="820" y="1"/>
                  </a:moveTo>
                  <a:cubicBezTo>
                    <a:pt x="342" y="1"/>
                    <a:pt x="0" y="384"/>
                    <a:pt x="62" y="882"/>
                  </a:cubicBezTo>
                  <a:cubicBezTo>
                    <a:pt x="130" y="949"/>
                    <a:pt x="264" y="1084"/>
                    <a:pt x="331" y="1151"/>
                  </a:cubicBezTo>
                  <a:cubicBezTo>
                    <a:pt x="531" y="1231"/>
                    <a:pt x="708" y="1335"/>
                    <a:pt x="889" y="1335"/>
                  </a:cubicBezTo>
                  <a:cubicBezTo>
                    <a:pt x="1012" y="1335"/>
                    <a:pt x="1137" y="1287"/>
                    <a:pt x="1273" y="1151"/>
                  </a:cubicBezTo>
                  <a:cubicBezTo>
                    <a:pt x="1609" y="815"/>
                    <a:pt x="936" y="681"/>
                    <a:pt x="936" y="412"/>
                  </a:cubicBezTo>
                  <a:cubicBezTo>
                    <a:pt x="936" y="277"/>
                    <a:pt x="936" y="143"/>
                    <a:pt x="936" y="8"/>
                  </a:cubicBezTo>
                  <a:cubicBezTo>
                    <a:pt x="897" y="3"/>
                    <a:pt x="858" y="1"/>
                    <a:pt x="820" y="1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2" name="Google Shape;20292;p25"/>
            <p:cNvSpPr/>
            <p:nvPr/>
          </p:nvSpPr>
          <p:spPr>
            <a:xfrm>
              <a:off x="4089800" y="1446550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cubicBezTo>
                    <a:pt x="135" y="0"/>
                    <a:pt x="1" y="202"/>
                    <a:pt x="68" y="40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3" name="Google Shape;20293;p25"/>
            <p:cNvSpPr/>
            <p:nvPr/>
          </p:nvSpPr>
          <p:spPr>
            <a:xfrm>
              <a:off x="4089800" y="1234775"/>
              <a:ext cx="110950" cy="130900"/>
            </a:xfrm>
            <a:custGeom>
              <a:avLst/>
              <a:gdLst/>
              <a:ahLst/>
              <a:cxnLst/>
              <a:rect l="l" t="t" r="r" b="b"/>
              <a:pathLst>
                <a:path w="4438" h="5236" extrusionOk="0">
                  <a:moveTo>
                    <a:pt x="4438" y="0"/>
                  </a:moveTo>
                  <a:lnTo>
                    <a:pt x="2757" y="404"/>
                  </a:lnTo>
                  <a:cubicBezTo>
                    <a:pt x="1883" y="1412"/>
                    <a:pt x="1077" y="2555"/>
                    <a:pt x="404" y="3698"/>
                  </a:cubicBezTo>
                  <a:cubicBezTo>
                    <a:pt x="203" y="3832"/>
                    <a:pt x="203" y="4101"/>
                    <a:pt x="68" y="4236"/>
                  </a:cubicBezTo>
                  <a:lnTo>
                    <a:pt x="1" y="4437"/>
                  </a:lnTo>
                  <a:cubicBezTo>
                    <a:pt x="243" y="4921"/>
                    <a:pt x="533" y="5236"/>
                    <a:pt x="887" y="5236"/>
                  </a:cubicBezTo>
                  <a:cubicBezTo>
                    <a:pt x="1122" y="5236"/>
                    <a:pt x="1386" y="5096"/>
                    <a:pt x="1682" y="4773"/>
                  </a:cubicBezTo>
                  <a:cubicBezTo>
                    <a:pt x="1816" y="4572"/>
                    <a:pt x="2152" y="4572"/>
                    <a:pt x="2354" y="4437"/>
                  </a:cubicBezTo>
                  <a:cubicBezTo>
                    <a:pt x="2892" y="4101"/>
                    <a:pt x="3295" y="3698"/>
                    <a:pt x="3631" y="3294"/>
                  </a:cubicBezTo>
                  <a:cubicBezTo>
                    <a:pt x="3631" y="2152"/>
                    <a:pt x="3900" y="1009"/>
                    <a:pt x="4438" y="0"/>
                  </a:cubicBezTo>
                  <a:close/>
                </a:path>
              </a:pathLst>
            </a:custGeom>
            <a:solidFill>
              <a:srgbClr val="E3E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4" name="Google Shape;20294;p25"/>
            <p:cNvSpPr/>
            <p:nvPr/>
          </p:nvSpPr>
          <p:spPr>
            <a:xfrm>
              <a:off x="4016225" y="1458300"/>
              <a:ext cx="31600" cy="37775"/>
            </a:xfrm>
            <a:custGeom>
              <a:avLst/>
              <a:gdLst/>
              <a:ahLst/>
              <a:cxnLst/>
              <a:rect l="l" t="t" r="r" b="b"/>
              <a:pathLst>
                <a:path w="1264" h="1511" extrusionOk="0">
                  <a:moveTo>
                    <a:pt x="120" y="1"/>
                  </a:moveTo>
                  <a:cubicBezTo>
                    <a:pt x="60" y="783"/>
                    <a:pt x="0" y="1511"/>
                    <a:pt x="903" y="1511"/>
                  </a:cubicBezTo>
                  <a:cubicBezTo>
                    <a:pt x="1009" y="1511"/>
                    <a:pt x="1129" y="1501"/>
                    <a:pt x="1263" y="1480"/>
                  </a:cubicBezTo>
                  <a:cubicBezTo>
                    <a:pt x="1196" y="807"/>
                    <a:pt x="524" y="471"/>
                    <a:pt x="120" y="1"/>
                  </a:cubicBezTo>
                  <a:close/>
                </a:path>
              </a:pathLst>
            </a:custGeom>
            <a:solidFill>
              <a:srgbClr val="D2D8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5" name="Google Shape;20295;p25"/>
            <p:cNvSpPr/>
            <p:nvPr/>
          </p:nvSpPr>
          <p:spPr>
            <a:xfrm>
              <a:off x="4148625" y="1355775"/>
              <a:ext cx="31975" cy="20200"/>
            </a:xfrm>
            <a:custGeom>
              <a:avLst/>
              <a:gdLst/>
              <a:ahLst/>
              <a:cxnLst/>
              <a:rect l="l" t="t" r="r" b="b"/>
              <a:pathLst>
                <a:path w="1279" h="808" extrusionOk="0">
                  <a:moveTo>
                    <a:pt x="471" y="1"/>
                  </a:moveTo>
                  <a:lnTo>
                    <a:pt x="1" y="471"/>
                  </a:lnTo>
                  <a:cubicBezTo>
                    <a:pt x="203" y="673"/>
                    <a:pt x="539" y="807"/>
                    <a:pt x="808" y="807"/>
                  </a:cubicBezTo>
                  <a:cubicBezTo>
                    <a:pt x="942" y="404"/>
                    <a:pt x="1278" y="1"/>
                    <a:pt x="471" y="1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6" name="Google Shape;20296;p25"/>
            <p:cNvSpPr/>
            <p:nvPr/>
          </p:nvSpPr>
          <p:spPr>
            <a:xfrm>
              <a:off x="4148625" y="1315450"/>
              <a:ext cx="31975" cy="31950"/>
            </a:xfrm>
            <a:custGeom>
              <a:avLst/>
              <a:gdLst/>
              <a:ahLst/>
              <a:cxnLst/>
              <a:rect l="l" t="t" r="r" b="b"/>
              <a:pathLst>
                <a:path w="1279" h="1278" extrusionOk="0">
                  <a:moveTo>
                    <a:pt x="1278" y="0"/>
                  </a:moveTo>
                  <a:cubicBezTo>
                    <a:pt x="740" y="202"/>
                    <a:pt x="270" y="672"/>
                    <a:pt x="1" y="1210"/>
                  </a:cubicBezTo>
                  <a:lnTo>
                    <a:pt x="539" y="1278"/>
                  </a:lnTo>
                  <a:cubicBezTo>
                    <a:pt x="942" y="1009"/>
                    <a:pt x="1211" y="538"/>
                    <a:pt x="1278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7" name="Google Shape;20297;p25"/>
            <p:cNvSpPr/>
            <p:nvPr/>
          </p:nvSpPr>
          <p:spPr>
            <a:xfrm>
              <a:off x="4069650" y="1347375"/>
              <a:ext cx="10100" cy="20200"/>
            </a:xfrm>
            <a:custGeom>
              <a:avLst/>
              <a:gdLst/>
              <a:ahLst/>
              <a:cxnLst/>
              <a:rect l="l" t="t" r="r" b="b"/>
              <a:pathLst>
                <a:path w="404" h="808" extrusionOk="0">
                  <a:moveTo>
                    <a:pt x="404" y="1"/>
                  </a:moveTo>
                  <a:cubicBezTo>
                    <a:pt x="0" y="135"/>
                    <a:pt x="0" y="471"/>
                    <a:pt x="0" y="807"/>
                  </a:cubicBezTo>
                  <a:cubicBezTo>
                    <a:pt x="202" y="606"/>
                    <a:pt x="404" y="337"/>
                    <a:pt x="404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8" name="Google Shape;20298;p25"/>
            <p:cNvSpPr/>
            <p:nvPr/>
          </p:nvSpPr>
          <p:spPr>
            <a:xfrm>
              <a:off x="4079725" y="1335600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69" y="1"/>
                  </a:moveTo>
                  <a:cubicBezTo>
                    <a:pt x="202" y="135"/>
                    <a:pt x="68" y="337"/>
                    <a:pt x="1" y="472"/>
                  </a:cubicBezTo>
                  <a:cubicBezTo>
                    <a:pt x="135" y="472"/>
                    <a:pt x="269" y="404"/>
                    <a:pt x="337" y="404"/>
                  </a:cubicBezTo>
                  <a:cubicBezTo>
                    <a:pt x="404" y="404"/>
                    <a:pt x="404" y="337"/>
                    <a:pt x="471" y="270"/>
                  </a:cubicBezTo>
                  <a:cubicBezTo>
                    <a:pt x="471" y="135"/>
                    <a:pt x="404" y="68"/>
                    <a:pt x="269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9" name="Google Shape;20299;p25"/>
            <p:cNvSpPr/>
            <p:nvPr/>
          </p:nvSpPr>
          <p:spPr>
            <a:xfrm>
              <a:off x="4168800" y="1375950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0"/>
                  </a:moveTo>
                  <a:cubicBezTo>
                    <a:pt x="29" y="87"/>
                    <a:pt x="58" y="112"/>
                    <a:pt x="87" y="112"/>
                  </a:cubicBezTo>
                  <a:cubicBezTo>
                    <a:pt x="125" y="112"/>
                    <a:pt x="164" y="68"/>
                    <a:pt x="202" y="68"/>
                  </a:cubicBezTo>
                  <a:cubicBezTo>
                    <a:pt x="202" y="68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0" name="Google Shape;20300;p25"/>
            <p:cNvSpPr/>
            <p:nvPr/>
          </p:nvSpPr>
          <p:spPr>
            <a:xfrm>
              <a:off x="4261250" y="2134550"/>
              <a:ext cx="121025" cy="185225"/>
            </a:xfrm>
            <a:custGeom>
              <a:avLst/>
              <a:gdLst/>
              <a:ahLst/>
              <a:cxnLst/>
              <a:rect l="l" t="t" r="r" b="b"/>
              <a:pathLst>
                <a:path w="4841" h="7409" extrusionOk="0">
                  <a:moveTo>
                    <a:pt x="3559" y="0"/>
                  </a:moveTo>
                  <a:cubicBezTo>
                    <a:pt x="3432" y="0"/>
                    <a:pt x="3278" y="54"/>
                    <a:pt x="3093" y="178"/>
                  </a:cubicBezTo>
                  <a:cubicBezTo>
                    <a:pt x="2488" y="649"/>
                    <a:pt x="2420" y="1321"/>
                    <a:pt x="2017" y="1859"/>
                  </a:cubicBezTo>
                  <a:lnTo>
                    <a:pt x="2017" y="1119"/>
                  </a:lnTo>
                  <a:cubicBezTo>
                    <a:pt x="1869" y="1095"/>
                    <a:pt x="1726" y="1081"/>
                    <a:pt x="1591" y="1081"/>
                  </a:cubicBezTo>
                  <a:cubicBezTo>
                    <a:pt x="989" y="1081"/>
                    <a:pt x="550" y="1347"/>
                    <a:pt x="605" y="2060"/>
                  </a:cubicBezTo>
                  <a:cubicBezTo>
                    <a:pt x="672" y="3136"/>
                    <a:pt x="0" y="4077"/>
                    <a:pt x="404" y="5153"/>
                  </a:cubicBezTo>
                  <a:cubicBezTo>
                    <a:pt x="1009" y="6094"/>
                    <a:pt x="2353" y="6161"/>
                    <a:pt x="2891" y="7170"/>
                  </a:cubicBezTo>
                  <a:cubicBezTo>
                    <a:pt x="2980" y="7348"/>
                    <a:pt x="3108" y="7408"/>
                    <a:pt x="3247" y="7408"/>
                  </a:cubicBezTo>
                  <a:cubicBezTo>
                    <a:pt x="3423" y="7408"/>
                    <a:pt x="3615" y="7312"/>
                    <a:pt x="3765" y="7237"/>
                  </a:cubicBezTo>
                  <a:cubicBezTo>
                    <a:pt x="3967" y="7170"/>
                    <a:pt x="4236" y="7035"/>
                    <a:pt x="4236" y="6699"/>
                  </a:cubicBezTo>
                  <a:cubicBezTo>
                    <a:pt x="4168" y="6363"/>
                    <a:pt x="3967" y="6027"/>
                    <a:pt x="3698" y="5892"/>
                  </a:cubicBezTo>
                  <a:cubicBezTo>
                    <a:pt x="3580" y="5808"/>
                    <a:pt x="3462" y="5779"/>
                    <a:pt x="3346" y="5779"/>
                  </a:cubicBezTo>
                  <a:cubicBezTo>
                    <a:pt x="3074" y="5779"/>
                    <a:pt x="2807" y="5939"/>
                    <a:pt x="2560" y="5939"/>
                  </a:cubicBezTo>
                  <a:cubicBezTo>
                    <a:pt x="2489" y="5939"/>
                    <a:pt x="2420" y="5926"/>
                    <a:pt x="2353" y="5892"/>
                  </a:cubicBezTo>
                  <a:cubicBezTo>
                    <a:pt x="1950" y="5623"/>
                    <a:pt x="672" y="5489"/>
                    <a:pt x="1950" y="4615"/>
                  </a:cubicBezTo>
                  <a:cubicBezTo>
                    <a:pt x="2353" y="4413"/>
                    <a:pt x="1950" y="3472"/>
                    <a:pt x="2689" y="3472"/>
                  </a:cubicBezTo>
                  <a:cubicBezTo>
                    <a:pt x="3429" y="3472"/>
                    <a:pt x="3294" y="4413"/>
                    <a:pt x="3563" y="4615"/>
                  </a:cubicBezTo>
                  <a:cubicBezTo>
                    <a:pt x="3790" y="4842"/>
                    <a:pt x="3969" y="5116"/>
                    <a:pt x="4221" y="5116"/>
                  </a:cubicBezTo>
                  <a:cubicBezTo>
                    <a:pt x="4268" y="5116"/>
                    <a:pt x="4317" y="5107"/>
                    <a:pt x="4370" y="5086"/>
                  </a:cubicBezTo>
                  <a:cubicBezTo>
                    <a:pt x="4841" y="4884"/>
                    <a:pt x="4706" y="4682"/>
                    <a:pt x="4370" y="4279"/>
                  </a:cubicBezTo>
                  <a:cubicBezTo>
                    <a:pt x="4101" y="3943"/>
                    <a:pt x="4437" y="3539"/>
                    <a:pt x="4370" y="3136"/>
                  </a:cubicBezTo>
                  <a:lnTo>
                    <a:pt x="4437" y="3136"/>
                  </a:lnTo>
                  <a:cubicBezTo>
                    <a:pt x="3832" y="2531"/>
                    <a:pt x="4101" y="1791"/>
                    <a:pt x="4034" y="1052"/>
                  </a:cubicBezTo>
                  <a:lnTo>
                    <a:pt x="4034" y="649"/>
                  </a:lnTo>
                  <a:cubicBezTo>
                    <a:pt x="3987" y="276"/>
                    <a:pt x="3844" y="0"/>
                    <a:pt x="3559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1" name="Google Shape;20301;p25"/>
            <p:cNvSpPr/>
            <p:nvPr/>
          </p:nvSpPr>
          <p:spPr>
            <a:xfrm>
              <a:off x="4150325" y="2057575"/>
              <a:ext cx="179850" cy="153925"/>
            </a:xfrm>
            <a:custGeom>
              <a:avLst/>
              <a:gdLst/>
              <a:ahLst/>
              <a:cxnLst/>
              <a:rect l="l" t="t" r="r" b="b"/>
              <a:pathLst>
                <a:path w="7194" h="6157" extrusionOk="0">
                  <a:moveTo>
                    <a:pt x="5712" y="1220"/>
                  </a:moveTo>
                  <a:lnTo>
                    <a:pt x="5712" y="1220"/>
                  </a:lnTo>
                  <a:cubicBezTo>
                    <a:pt x="5714" y="1234"/>
                    <a:pt x="5714" y="1240"/>
                    <a:pt x="5714" y="1240"/>
                  </a:cubicBezTo>
                  <a:cubicBezTo>
                    <a:pt x="5709" y="1244"/>
                    <a:pt x="5704" y="1247"/>
                    <a:pt x="5700" y="1250"/>
                  </a:cubicBezTo>
                  <a:lnTo>
                    <a:pt x="5700" y="1250"/>
                  </a:lnTo>
                  <a:cubicBezTo>
                    <a:pt x="5705" y="1241"/>
                    <a:pt x="5710" y="1231"/>
                    <a:pt x="5712" y="1220"/>
                  </a:cubicBezTo>
                  <a:close/>
                  <a:moveTo>
                    <a:pt x="6227" y="0"/>
                  </a:moveTo>
                  <a:cubicBezTo>
                    <a:pt x="6028" y="0"/>
                    <a:pt x="5827" y="52"/>
                    <a:pt x="5647" y="164"/>
                  </a:cubicBezTo>
                  <a:cubicBezTo>
                    <a:pt x="5311" y="366"/>
                    <a:pt x="5378" y="635"/>
                    <a:pt x="5513" y="904"/>
                  </a:cubicBezTo>
                  <a:cubicBezTo>
                    <a:pt x="5513" y="904"/>
                    <a:pt x="5513" y="971"/>
                    <a:pt x="5647" y="1038"/>
                  </a:cubicBezTo>
                  <a:cubicBezTo>
                    <a:pt x="5669" y="1081"/>
                    <a:pt x="5683" y="1117"/>
                    <a:pt x="5693" y="1146"/>
                  </a:cubicBezTo>
                  <a:lnTo>
                    <a:pt x="5693" y="1146"/>
                  </a:lnTo>
                  <a:cubicBezTo>
                    <a:pt x="5683" y="1133"/>
                    <a:pt x="5668" y="1119"/>
                    <a:pt x="5647" y="1106"/>
                  </a:cubicBezTo>
                  <a:cubicBezTo>
                    <a:pt x="5420" y="992"/>
                    <a:pt x="5337" y="590"/>
                    <a:pt x="5032" y="590"/>
                  </a:cubicBezTo>
                  <a:cubicBezTo>
                    <a:pt x="4977" y="590"/>
                    <a:pt x="4913" y="604"/>
                    <a:pt x="4841" y="635"/>
                  </a:cubicBezTo>
                  <a:cubicBezTo>
                    <a:pt x="4572" y="702"/>
                    <a:pt x="4370" y="837"/>
                    <a:pt x="4168" y="904"/>
                  </a:cubicBezTo>
                  <a:cubicBezTo>
                    <a:pt x="3967" y="971"/>
                    <a:pt x="3765" y="1173"/>
                    <a:pt x="3698" y="1442"/>
                  </a:cubicBezTo>
                  <a:cubicBezTo>
                    <a:pt x="2555" y="2988"/>
                    <a:pt x="1345" y="4467"/>
                    <a:pt x="0" y="5812"/>
                  </a:cubicBezTo>
                  <a:cubicBezTo>
                    <a:pt x="228" y="6039"/>
                    <a:pt x="534" y="6157"/>
                    <a:pt x="850" y="6157"/>
                  </a:cubicBezTo>
                  <a:cubicBezTo>
                    <a:pt x="1188" y="6157"/>
                    <a:pt x="1537" y="6022"/>
                    <a:pt x="1815" y="5744"/>
                  </a:cubicBezTo>
                  <a:cubicBezTo>
                    <a:pt x="2084" y="5565"/>
                    <a:pt x="2353" y="5356"/>
                    <a:pt x="2662" y="5356"/>
                  </a:cubicBezTo>
                  <a:cubicBezTo>
                    <a:pt x="2816" y="5356"/>
                    <a:pt x="2981" y="5408"/>
                    <a:pt x="3160" y="5543"/>
                  </a:cubicBezTo>
                  <a:cubicBezTo>
                    <a:pt x="3300" y="5595"/>
                    <a:pt x="3441" y="5621"/>
                    <a:pt x="3578" y="5621"/>
                  </a:cubicBezTo>
                  <a:cubicBezTo>
                    <a:pt x="3965" y="5621"/>
                    <a:pt x="4323" y="5420"/>
                    <a:pt x="4572" y="5072"/>
                  </a:cubicBezTo>
                  <a:cubicBezTo>
                    <a:pt x="4639" y="4938"/>
                    <a:pt x="4706" y="4803"/>
                    <a:pt x="4841" y="4669"/>
                  </a:cubicBezTo>
                  <a:lnTo>
                    <a:pt x="4908" y="4467"/>
                  </a:lnTo>
                  <a:cubicBezTo>
                    <a:pt x="4908" y="4333"/>
                    <a:pt x="4975" y="4265"/>
                    <a:pt x="4975" y="4198"/>
                  </a:cubicBezTo>
                  <a:cubicBezTo>
                    <a:pt x="5042" y="4064"/>
                    <a:pt x="4975" y="3996"/>
                    <a:pt x="4773" y="3996"/>
                  </a:cubicBezTo>
                  <a:lnTo>
                    <a:pt x="4908" y="3862"/>
                  </a:lnTo>
                  <a:lnTo>
                    <a:pt x="5042" y="3929"/>
                  </a:lnTo>
                  <a:lnTo>
                    <a:pt x="5244" y="3862"/>
                  </a:lnTo>
                  <a:cubicBezTo>
                    <a:pt x="5378" y="3795"/>
                    <a:pt x="5446" y="3660"/>
                    <a:pt x="5446" y="3526"/>
                  </a:cubicBezTo>
                  <a:cubicBezTo>
                    <a:pt x="5446" y="3391"/>
                    <a:pt x="5513" y="3257"/>
                    <a:pt x="5647" y="3190"/>
                  </a:cubicBezTo>
                  <a:lnTo>
                    <a:pt x="5983" y="3055"/>
                  </a:lnTo>
                  <a:cubicBezTo>
                    <a:pt x="6051" y="2988"/>
                    <a:pt x="6185" y="2921"/>
                    <a:pt x="6320" y="2921"/>
                  </a:cubicBezTo>
                  <a:cubicBezTo>
                    <a:pt x="6320" y="2786"/>
                    <a:pt x="6387" y="2652"/>
                    <a:pt x="6454" y="2517"/>
                  </a:cubicBezTo>
                  <a:cubicBezTo>
                    <a:pt x="6588" y="2450"/>
                    <a:pt x="6656" y="2316"/>
                    <a:pt x="6790" y="2114"/>
                  </a:cubicBezTo>
                  <a:cubicBezTo>
                    <a:pt x="6723" y="1576"/>
                    <a:pt x="6925" y="1038"/>
                    <a:pt x="7194" y="568"/>
                  </a:cubicBezTo>
                  <a:cubicBezTo>
                    <a:pt x="7014" y="209"/>
                    <a:pt x="6626" y="0"/>
                    <a:pt x="6227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2" name="Google Shape;20302;p25"/>
            <p:cNvSpPr/>
            <p:nvPr/>
          </p:nvSpPr>
          <p:spPr>
            <a:xfrm>
              <a:off x="4271325" y="2053275"/>
              <a:ext cx="28600" cy="43975"/>
            </a:xfrm>
            <a:custGeom>
              <a:avLst/>
              <a:gdLst/>
              <a:ahLst/>
              <a:cxnLst/>
              <a:rect l="l" t="t" r="r" b="b"/>
              <a:pathLst>
                <a:path w="1144" h="1759" extrusionOk="0">
                  <a:moveTo>
                    <a:pt x="740" y="0"/>
                  </a:moveTo>
                  <a:cubicBezTo>
                    <a:pt x="404" y="135"/>
                    <a:pt x="135" y="471"/>
                    <a:pt x="1" y="807"/>
                  </a:cubicBezTo>
                  <a:cubicBezTo>
                    <a:pt x="135" y="942"/>
                    <a:pt x="269" y="1143"/>
                    <a:pt x="337" y="1278"/>
                  </a:cubicBezTo>
                  <a:cubicBezTo>
                    <a:pt x="457" y="1518"/>
                    <a:pt x="470" y="1759"/>
                    <a:pt x="711" y="1759"/>
                  </a:cubicBezTo>
                  <a:cubicBezTo>
                    <a:pt x="740" y="1759"/>
                    <a:pt x="772" y="1755"/>
                    <a:pt x="807" y="1748"/>
                  </a:cubicBezTo>
                  <a:cubicBezTo>
                    <a:pt x="1143" y="1681"/>
                    <a:pt x="1143" y="1412"/>
                    <a:pt x="1143" y="1143"/>
                  </a:cubicBezTo>
                  <a:cubicBezTo>
                    <a:pt x="874" y="1009"/>
                    <a:pt x="740" y="605"/>
                    <a:pt x="807" y="336"/>
                  </a:cubicBezTo>
                  <a:cubicBezTo>
                    <a:pt x="807" y="202"/>
                    <a:pt x="740" y="68"/>
                    <a:pt x="740" y="0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3" name="Google Shape;20303;p25"/>
            <p:cNvSpPr/>
            <p:nvPr/>
          </p:nvSpPr>
          <p:spPr>
            <a:xfrm>
              <a:off x="4202425" y="2149075"/>
              <a:ext cx="107575" cy="116000"/>
            </a:xfrm>
            <a:custGeom>
              <a:avLst/>
              <a:gdLst/>
              <a:ahLst/>
              <a:cxnLst/>
              <a:rect l="l" t="t" r="r" b="b"/>
              <a:pathLst>
                <a:path w="4303" h="4640" extrusionOk="0">
                  <a:moveTo>
                    <a:pt x="3227" y="0"/>
                  </a:moveTo>
                  <a:lnTo>
                    <a:pt x="3025" y="68"/>
                  </a:lnTo>
                  <a:cubicBezTo>
                    <a:pt x="2891" y="202"/>
                    <a:pt x="2824" y="404"/>
                    <a:pt x="2689" y="538"/>
                  </a:cubicBezTo>
                  <a:cubicBezTo>
                    <a:pt x="2555" y="673"/>
                    <a:pt x="2420" y="807"/>
                    <a:pt x="2286" y="942"/>
                  </a:cubicBezTo>
                  <a:cubicBezTo>
                    <a:pt x="2017" y="1345"/>
                    <a:pt x="1614" y="1681"/>
                    <a:pt x="1143" y="1883"/>
                  </a:cubicBezTo>
                  <a:cubicBezTo>
                    <a:pt x="538" y="2152"/>
                    <a:pt x="0" y="2555"/>
                    <a:pt x="269" y="3429"/>
                  </a:cubicBezTo>
                  <a:cubicBezTo>
                    <a:pt x="538" y="3429"/>
                    <a:pt x="740" y="3362"/>
                    <a:pt x="1009" y="3227"/>
                  </a:cubicBezTo>
                  <a:cubicBezTo>
                    <a:pt x="1263" y="3092"/>
                    <a:pt x="1453" y="3033"/>
                    <a:pt x="1595" y="3033"/>
                  </a:cubicBezTo>
                  <a:cubicBezTo>
                    <a:pt x="2017" y="3033"/>
                    <a:pt x="2017" y="3548"/>
                    <a:pt x="2017" y="4101"/>
                  </a:cubicBezTo>
                  <a:cubicBezTo>
                    <a:pt x="2017" y="4303"/>
                    <a:pt x="1950" y="4437"/>
                    <a:pt x="1815" y="4639"/>
                  </a:cubicBezTo>
                  <a:lnTo>
                    <a:pt x="2689" y="4639"/>
                  </a:lnTo>
                  <a:cubicBezTo>
                    <a:pt x="3160" y="3765"/>
                    <a:pt x="3630" y="2958"/>
                    <a:pt x="3362" y="2084"/>
                  </a:cubicBezTo>
                  <a:cubicBezTo>
                    <a:pt x="2958" y="1009"/>
                    <a:pt x="3630" y="874"/>
                    <a:pt x="4303" y="538"/>
                  </a:cubicBezTo>
                  <a:cubicBezTo>
                    <a:pt x="4128" y="305"/>
                    <a:pt x="3800" y="122"/>
                    <a:pt x="3497" y="122"/>
                  </a:cubicBezTo>
                  <a:cubicBezTo>
                    <a:pt x="3451" y="122"/>
                    <a:pt x="3406" y="126"/>
                    <a:pt x="3362" y="135"/>
                  </a:cubicBezTo>
                  <a:lnTo>
                    <a:pt x="3227" y="0"/>
                  </a:ln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4" name="Google Shape;20304;p25"/>
            <p:cNvSpPr/>
            <p:nvPr/>
          </p:nvSpPr>
          <p:spPr>
            <a:xfrm>
              <a:off x="4279725" y="2133950"/>
              <a:ext cx="13475" cy="16825"/>
            </a:xfrm>
            <a:custGeom>
              <a:avLst/>
              <a:gdLst/>
              <a:ahLst/>
              <a:cxnLst/>
              <a:rect l="l" t="t" r="r" b="b"/>
              <a:pathLst>
                <a:path w="539" h="673" extrusionOk="0">
                  <a:moveTo>
                    <a:pt x="538" y="0"/>
                  </a:moveTo>
                  <a:cubicBezTo>
                    <a:pt x="135" y="0"/>
                    <a:pt x="1" y="269"/>
                    <a:pt x="1" y="673"/>
                  </a:cubicBezTo>
                  <a:lnTo>
                    <a:pt x="270" y="673"/>
                  </a:lnTo>
                  <a:lnTo>
                    <a:pt x="538" y="269"/>
                  </a:lnTo>
                  <a:cubicBezTo>
                    <a:pt x="538" y="202"/>
                    <a:pt x="538" y="68"/>
                    <a:pt x="538" y="0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5" name="Google Shape;20305;p25"/>
            <p:cNvSpPr/>
            <p:nvPr/>
          </p:nvSpPr>
          <p:spPr>
            <a:xfrm>
              <a:off x="3940225" y="604500"/>
              <a:ext cx="38675" cy="77400"/>
            </a:xfrm>
            <a:custGeom>
              <a:avLst/>
              <a:gdLst/>
              <a:ahLst/>
              <a:cxnLst/>
              <a:rect l="l" t="t" r="r" b="b"/>
              <a:pathLst>
                <a:path w="1547" h="3096" extrusionOk="0">
                  <a:moveTo>
                    <a:pt x="1412" y="1"/>
                  </a:moveTo>
                  <a:lnTo>
                    <a:pt x="1412" y="1"/>
                  </a:lnTo>
                  <a:cubicBezTo>
                    <a:pt x="942" y="539"/>
                    <a:pt x="538" y="1144"/>
                    <a:pt x="270" y="1816"/>
                  </a:cubicBezTo>
                  <a:cubicBezTo>
                    <a:pt x="68" y="2018"/>
                    <a:pt x="1" y="2354"/>
                    <a:pt x="135" y="2623"/>
                  </a:cubicBezTo>
                  <a:cubicBezTo>
                    <a:pt x="289" y="2879"/>
                    <a:pt x="481" y="3095"/>
                    <a:pt x="772" y="3095"/>
                  </a:cubicBezTo>
                  <a:cubicBezTo>
                    <a:pt x="863" y="3095"/>
                    <a:pt x="964" y="3074"/>
                    <a:pt x="1076" y="3026"/>
                  </a:cubicBezTo>
                  <a:lnTo>
                    <a:pt x="1412" y="2623"/>
                  </a:lnTo>
                  <a:cubicBezTo>
                    <a:pt x="740" y="1816"/>
                    <a:pt x="1547" y="942"/>
                    <a:pt x="1412" y="1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6" name="Google Shape;20306;p25"/>
            <p:cNvSpPr/>
            <p:nvPr/>
          </p:nvSpPr>
          <p:spPr>
            <a:xfrm>
              <a:off x="3928475" y="648200"/>
              <a:ext cx="18500" cy="25650"/>
            </a:xfrm>
            <a:custGeom>
              <a:avLst/>
              <a:gdLst/>
              <a:ahLst/>
              <a:cxnLst/>
              <a:rect l="l" t="t" r="r" b="b"/>
              <a:pathLst>
                <a:path w="740" h="1026" extrusionOk="0">
                  <a:moveTo>
                    <a:pt x="336" y="1"/>
                  </a:moveTo>
                  <a:cubicBezTo>
                    <a:pt x="0" y="202"/>
                    <a:pt x="0" y="538"/>
                    <a:pt x="0" y="875"/>
                  </a:cubicBezTo>
                  <a:cubicBezTo>
                    <a:pt x="101" y="975"/>
                    <a:pt x="235" y="1026"/>
                    <a:pt x="370" y="1026"/>
                  </a:cubicBezTo>
                  <a:cubicBezTo>
                    <a:pt x="504" y="1026"/>
                    <a:pt x="639" y="975"/>
                    <a:pt x="740" y="875"/>
                  </a:cubicBezTo>
                  <a:lnTo>
                    <a:pt x="740" y="6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7" name="Google Shape;20307;p25"/>
            <p:cNvSpPr/>
            <p:nvPr/>
          </p:nvSpPr>
          <p:spPr>
            <a:xfrm>
              <a:off x="3957025" y="55912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04" y="1"/>
                  </a:moveTo>
                  <a:lnTo>
                    <a:pt x="404" y="1"/>
                  </a:lnTo>
                  <a:cubicBezTo>
                    <a:pt x="135" y="202"/>
                    <a:pt x="1" y="538"/>
                    <a:pt x="68" y="807"/>
                  </a:cubicBezTo>
                  <a:cubicBezTo>
                    <a:pt x="337" y="606"/>
                    <a:pt x="472" y="269"/>
                    <a:pt x="404" y="1"/>
                  </a:cubicBezTo>
                  <a:close/>
                </a:path>
              </a:pathLst>
            </a:custGeom>
            <a:solidFill>
              <a:srgbClr val="80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8" name="Google Shape;20308;p25"/>
            <p:cNvSpPr/>
            <p:nvPr/>
          </p:nvSpPr>
          <p:spPr>
            <a:xfrm>
              <a:off x="3923425" y="670050"/>
              <a:ext cx="52125" cy="52125"/>
            </a:xfrm>
            <a:custGeom>
              <a:avLst/>
              <a:gdLst/>
              <a:ahLst/>
              <a:cxnLst/>
              <a:rect l="l" t="t" r="r" b="b"/>
              <a:pathLst>
                <a:path w="2085" h="2085" extrusionOk="0">
                  <a:moveTo>
                    <a:pt x="202" y="1"/>
                  </a:moveTo>
                  <a:cubicBezTo>
                    <a:pt x="0" y="270"/>
                    <a:pt x="0" y="538"/>
                    <a:pt x="68" y="875"/>
                  </a:cubicBezTo>
                  <a:cubicBezTo>
                    <a:pt x="135" y="942"/>
                    <a:pt x="202" y="1009"/>
                    <a:pt x="337" y="1076"/>
                  </a:cubicBezTo>
                  <a:cubicBezTo>
                    <a:pt x="538" y="1278"/>
                    <a:pt x="337" y="1480"/>
                    <a:pt x="337" y="1614"/>
                  </a:cubicBezTo>
                  <a:cubicBezTo>
                    <a:pt x="337" y="1816"/>
                    <a:pt x="404" y="1950"/>
                    <a:pt x="538" y="2085"/>
                  </a:cubicBezTo>
                  <a:lnTo>
                    <a:pt x="1345" y="2085"/>
                  </a:lnTo>
                  <a:cubicBezTo>
                    <a:pt x="1479" y="1681"/>
                    <a:pt x="1748" y="1412"/>
                    <a:pt x="2084" y="1144"/>
                  </a:cubicBezTo>
                  <a:cubicBezTo>
                    <a:pt x="2084" y="1076"/>
                    <a:pt x="2084" y="942"/>
                    <a:pt x="2084" y="875"/>
                  </a:cubicBezTo>
                  <a:lnTo>
                    <a:pt x="1748" y="404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9" name="Google Shape;20309;p25"/>
            <p:cNvSpPr/>
            <p:nvPr/>
          </p:nvSpPr>
          <p:spPr>
            <a:xfrm>
              <a:off x="3936875" y="740650"/>
              <a:ext cx="20175" cy="30275"/>
            </a:xfrm>
            <a:custGeom>
              <a:avLst/>
              <a:gdLst/>
              <a:ahLst/>
              <a:cxnLst/>
              <a:rect l="l" t="t" r="r" b="b"/>
              <a:pathLst>
                <a:path w="807" h="1211" extrusionOk="0">
                  <a:moveTo>
                    <a:pt x="807" y="0"/>
                  </a:moveTo>
                  <a:cubicBezTo>
                    <a:pt x="67" y="404"/>
                    <a:pt x="0" y="807"/>
                    <a:pt x="807" y="1210"/>
                  </a:cubicBezTo>
                  <a:lnTo>
                    <a:pt x="807" y="0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0" name="Google Shape;20310;p25"/>
            <p:cNvSpPr/>
            <p:nvPr/>
          </p:nvSpPr>
          <p:spPr>
            <a:xfrm>
              <a:off x="3669625" y="888550"/>
              <a:ext cx="179875" cy="144400"/>
            </a:xfrm>
            <a:custGeom>
              <a:avLst/>
              <a:gdLst/>
              <a:ahLst/>
              <a:cxnLst/>
              <a:rect l="l" t="t" r="r" b="b"/>
              <a:pathLst>
                <a:path w="7195" h="5776" extrusionOk="0">
                  <a:moveTo>
                    <a:pt x="5245" y="4773"/>
                  </a:moveTo>
                  <a:cubicBezTo>
                    <a:pt x="5245" y="4818"/>
                    <a:pt x="5275" y="4863"/>
                    <a:pt x="5334" y="4908"/>
                  </a:cubicBezTo>
                  <a:lnTo>
                    <a:pt x="5245" y="4908"/>
                  </a:lnTo>
                  <a:lnTo>
                    <a:pt x="5245" y="4773"/>
                  </a:lnTo>
                  <a:close/>
                  <a:moveTo>
                    <a:pt x="4909" y="0"/>
                  </a:moveTo>
                  <a:lnTo>
                    <a:pt x="4707" y="135"/>
                  </a:lnTo>
                  <a:lnTo>
                    <a:pt x="4640" y="202"/>
                  </a:lnTo>
                  <a:cubicBezTo>
                    <a:pt x="3900" y="673"/>
                    <a:pt x="3026" y="874"/>
                    <a:pt x="2556" y="1681"/>
                  </a:cubicBezTo>
                  <a:cubicBezTo>
                    <a:pt x="2220" y="2353"/>
                    <a:pt x="1614" y="2824"/>
                    <a:pt x="875" y="2958"/>
                  </a:cubicBezTo>
                  <a:cubicBezTo>
                    <a:pt x="404" y="3026"/>
                    <a:pt x="1" y="3496"/>
                    <a:pt x="68" y="3967"/>
                  </a:cubicBezTo>
                  <a:cubicBezTo>
                    <a:pt x="179" y="4521"/>
                    <a:pt x="793" y="4893"/>
                    <a:pt x="1231" y="4893"/>
                  </a:cubicBezTo>
                  <a:cubicBezTo>
                    <a:pt x="1324" y="4893"/>
                    <a:pt x="1409" y="4876"/>
                    <a:pt x="1480" y="4841"/>
                  </a:cubicBezTo>
                  <a:cubicBezTo>
                    <a:pt x="1846" y="4625"/>
                    <a:pt x="2158" y="4534"/>
                    <a:pt x="2436" y="4534"/>
                  </a:cubicBezTo>
                  <a:cubicBezTo>
                    <a:pt x="3025" y="4534"/>
                    <a:pt x="3465" y="4943"/>
                    <a:pt x="3967" y="5446"/>
                  </a:cubicBezTo>
                  <a:cubicBezTo>
                    <a:pt x="4143" y="5671"/>
                    <a:pt x="4384" y="5775"/>
                    <a:pt x="4620" y="5775"/>
                  </a:cubicBezTo>
                  <a:cubicBezTo>
                    <a:pt x="5018" y="5775"/>
                    <a:pt x="5404" y="5481"/>
                    <a:pt x="5446" y="4975"/>
                  </a:cubicBezTo>
                  <a:lnTo>
                    <a:pt x="6253" y="5379"/>
                  </a:lnTo>
                  <a:cubicBezTo>
                    <a:pt x="7194" y="3765"/>
                    <a:pt x="6253" y="2622"/>
                    <a:pt x="5446" y="1412"/>
                  </a:cubicBezTo>
                  <a:cubicBezTo>
                    <a:pt x="5178" y="1076"/>
                    <a:pt x="5446" y="673"/>
                    <a:pt x="5312" y="336"/>
                  </a:cubicBezTo>
                  <a:cubicBezTo>
                    <a:pt x="5245" y="202"/>
                    <a:pt x="5110" y="68"/>
                    <a:pt x="4909" y="0"/>
                  </a:cubicBezTo>
                  <a:close/>
                </a:path>
              </a:pathLst>
            </a:custGeom>
            <a:solidFill>
              <a:srgbClr val="0E7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1" name="Google Shape;20311;p25"/>
            <p:cNvSpPr/>
            <p:nvPr/>
          </p:nvSpPr>
          <p:spPr>
            <a:xfrm>
              <a:off x="3580550" y="1190050"/>
              <a:ext cx="94150" cy="135950"/>
            </a:xfrm>
            <a:custGeom>
              <a:avLst/>
              <a:gdLst/>
              <a:ahLst/>
              <a:cxnLst/>
              <a:rect l="l" t="t" r="r" b="b"/>
              <a:pathLst>
                <a:path w="3766" h="5438" extrusionOk="0">
                  <a:moveTo>
                    <a:pt x="1204" y="0"/>
                  </a:moveTo>
                  <a:cubicBezTo>
                    <a:pt x="1125" y="0"/>
                    <a:pt x="1036" y="33"/>
                    <a:pt x="942" y="109"/>
                  </a:cubicBezTo>
                  <a:cubicBezTo>
                    <a:pt x="404" y="445"/>
                    <a:pt x="1" y="848"/>
                    <a:pt x="337" y="1588"/>
                  </a:cubicBezTo>
                  <a:cubicBezTo>
                    <a:pt x="1009" y="2798"/>
                    <a:pt x="942" y="4209"/>
                    <a:pt x="1345" y="5420"/>
                  </a:cubicBezTo>
                  <a:lnTo>
                    <a:pt x="1749" y="5420"/>
                  </a:lnTo>
                  <a:cubicBezTo>
                    <a:pt x="1930" y="5420"/>
                    <a:pt x="2124" y="5438"/>
                    <a:pt x="2301" y="5438"/>
                  </a:cubicBezTo>
                  <a:cubicBezTo>
                    <a:pt x="2713" y="5438"/>
                    <a:pt x="3033" y="5339"/>
                    <a:pt x="2892" y="4680"/>
                  </a:cubicBezTo>
                  <a:cubicBezTo>
                    <a:pt x="3497" y="4277"/>
                    <a:pt x="3362" y="3537"/>
                    <a:pt x="3766" y="3067"/>
                  </a:cubicBezTo>
                  <a:cubicBezTo>
                    <a:pt x="3697" y="3058"/>
                    <a:pt x="3629" y="3054"/>
                    <a:pt x="3561" y="3054"/>
                  </a:cubicBezTo>
                  <a:cubicBezTo>
                    <a:pt x="3094" y="3054"/>
                    <a:pt x="2647" y="3252"/>
                    <a:pt x="2354" y="3604"/>
                  </a:cubicBezTo>
                  <a:cubicBezTo>
                    <a:pt x="2253" y="3705"/>
                    <a:pt x="2119" y="3756"/>
                    <a:pt x="1984" y="3756"/>
                  </a:cubicBezTo>
                  <a:cubicBezTo>
                    <a:pt x="1850" y="3756"/>
                    <a:pt x="1715" y="3705"/>
                    <a:pt x="1614" y="3604"/>
                  </a:cubicBezTo>
                  <a:cubicBezTo>
                    <a:pt x="1345" y="3403"/>
                    <a:pt x="1345" y="2999"/>
                    <a:pt x="1614" y="2798"/>
                  </a:cubicBezTo>
                  <a:cubicBezTo>
                    <a:pt x="2287" y="2193"/>
                    <a:pt x="2421" y="1722"/>
                    <a:pt x="1413" y="1319"/>
                  </a:cubicBezTo>
                  <a:cubicBezTo>
                    <a:pt x="942" y="1117"/>
                    <a:pt x="1547" y="781"/>
                    <a:pt x="1547" y="512"/>
                  </a:cubicBezTo>
                  <a:cubicBezTo>
                    <a:pt x="1547" y="221"/>
                    <a:pt x="1407" y="0"/>
                    <a:pt x="1204" y="0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2" name="Google Shape;20312;p25"/>
            <p:cNvSpPr/>
            <p:nvPr/>
          </p:nvSpPr>
          <p:spPr>
            <a:xfrm>
              <a:off x="3535175" y="945625"/>
              <a:ext cx="112650" cy="85200"/>
            </a:xfrm>
            <a:custGeom>
              <a:avLst/>
              <a:gdLst/>
              <a:ahLst/>
              <a:cxnLst/>
              <a:rect l="l" t="t" r="r" b="b"/>
              <a:pathLst>
                <a:path w="4506" h="3408" extrusionOk="0">
                  <a:moveTo>
                    <a:pt x="2734" y="0"/>
                  </a:moveTo>
                  <a:cubicBezTo>
                    <a:pt x="2479" y="0"/>
                    <a:pt x="2202" y="188"/>
                    <a:pt x="1950" y="272"/>
                  </a:cubicBezTo>
                  <a:cubicBezTo>
                    <a:pt x="1950" y="608"/>
                    <a:pt x="2018" y="944"/>
                    <a:pt x="1749" y="1213"/>
                  </a:cubicBezTo>
                  <a:cubicBezTo>
                    <a:pt x="1230" y="1213"/>
                    <a:pt x="1057" y="472"/>
                    <a:pt x="510" y="472"/>
                  </a:cubicBezTo>
                  <a:cubicBezTo>
                    <a:pt x="419" y="472"/>
                    <a:pt x="318" y="493"/>
                    <a:pt x="202" y="541"/>
                  </a:cubicBezTo>
                  <a:cubicBezTo>
                    <a:pt x="1" y="1146"/>
                    <a:pt x="875" y="1280"/>
                    <a:pt x="740" y="1885"/>
                  </a:cubicBezTo>
                  <a:cubicBezTo>
                    <a:pt x="2090" y="1947"/>
                    <a:pt x="2824" y="3407"/>
                    <a:pt x="4116" y="3407"/>
                  </a:cubicBezTo>
                  <a:cubicBezTo>
                    <a:pt x="4240" y="3407"/>
                    <a:pt x="4370" y="3394"/>
                    <a:pt x="4505" y="3364"/>
                  </a:cubicBezTo>
                  <a:cubicBezTo>
                    <a:pt x="4505" y="2356"/>
                    <a:pt x="3429" y="2894"/>
                    <a:pt x="3093" y="2423"/>
                  </a:cubicBezTo>
                  <a:cubicBezTo>
                    <a:pt x="3093" y="1751"/>
                    <a:pt x="4034" y="2020"/>
                    <a:pt x="4169" y="1415"/>
                  </a:cubicBezTo>
                  <a:cubicBezTo>
                    <a:pt x="3900" y="1011"/>
                    <a:pt x="3497" y="675"/>
                    <a:pt x="3160" y="272"/>
                  </a:cubicBezTo>
                  <a:cubicBezTo>
                    <a:pt x="3034" y="69"/>
                    <a:pt x="2888" y="0"/>
                    <a:pt x="2734" y="0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3" name="Google Shape;20313;p25"/>
            <p:cNvSpPr/>
            <p:nvPr/>
          </p:nvSpPr>
          <p:spPr>
            <a:xfrm>
              <a:off x="3667275" y="1016275"/>
              <a:ext cx="86425" cy="114325"/>
            </a:xfrm>
            <a:custGeom>
              <a:avLst/>
              <a:gdLst/>
              <a:ahLst/>
              <a:cxnLst/>
              <a:rect l="l" t="t" r="r" b="b"/>
              <a:pathLst>
                <a:path w="3457" h="4573" extrusionOk="0">
                  <a:moveTo>
                    <a:pt x="2851" y="1"/>
                  </a:moveTo>
                  <a:cubicBezTo>
                    <a:pt x="2309" y="1"/>
                    <a:pt x="1875" y="398"/>
                    <a:pt x="1338" y="398"/>
                  </a:cubicBezTo>
                  <a:cubicBezTo>
                    <a:pt x="1142" y="398"/>
                    <a:pt x="933" y="346"/>
                    <a:pt x="700" y="202"/>
                  </a:cubicBezTo>
                  <a:cubicBezTo>
                    <a:pt x="631" y="163"/>
                    <a:pt x="566" y="145"/>
                    <a:pt x="507" y="145"/>
                  </a:cubicBezTo>
                  <a:cubicBezTo>
                    <a:pt x="162" y="145"/>
                    <a:pt x="0" y="742"/>
                    <a:pt x="229" y="1143"/>
                  </a:cubicBezTo>
                  <a:cubicBezTo>
                    <a:pt x="902" y="2152"/>
                    <a:pt x="1036" y="3429"/>
                    <a:pt x="1440" y="4572"/>
                  </a:cubicBezTo>
                  <a:cubicBezTo>
                    <a:pt x="1977" y="4438"/>
                    <a:pt x="1977" y="4169"/>
                    <a:pt x="2112" y="3765"/>
                  </a:cubicBezTo>
                  <a:cubicBezTo>
                    <a:pt x="2256" y="3524"/>
                    <a:pt x="2090" y="2834"/>
                    <a:pt x="2380" y="2834"/>
                  </a:cubicBezTo>
                  <a:cubicBezTo>
                    <a:pt x="2495" y="2834"/>
                    <a:pt x="2681" y="2942"/>
                    <a:pt x="2986" y="3228"/>
                  </a:cubicBezTo>
                  <a:cubicBezTo>
                    <a:pt x="3120" y="3093"/>
                    <a:pt x="3255" y="3026"/>
                    <a:pt x="3389" y="2824"/>
                  </a:cubicBezTo>
                  <a:cubicBezTo>
                    <a:pt x="3456" y="2690"/>
                    <a:pt x="3389" y="2421"/>
                    <a:pt x="3187" y="2354"/>
                  </a:cubicBezTo>
                  <a:cubicBezTo>
                    <a:pt x="2650" y="2152"/>
                    <a:pt x="2045" y="2219"/>
                    <a:pt x="1507" y="1749"/>
                  </a:cubicBezTo>
                  <a:cubicBezTo>
                    <a:pt x="1641" y="942"/>
                    <a:pt x="2919" y="1076"/>
                    <a:pt x="2851" y="1"/>
                  </a:cubicBezTo>
                  <a:close/>
                </a:path>
              </a:pathLst>
            </a:custGeom>
            <a:solidFill>
              <a:srgbClr val="0E7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4" name="Google Shape;20314;p25"/>
            <p:cNvSpPr/>
            <p:nvPr/>
          </p:nvSpPr>
          <p:spPr>
            <a:xfrm>
              <a:off x="3553675" y="844850"/>
              <a:ext cx="126075" cy="102550"/>
            </a:xfrm>
            <a:custGeom>
              <a:avLst/>
              <a:gdLst/>
              <a:ahLst/>
              <a:cxnLst/>
              <a:rect l="l" t="t" r="r" b="b"/>
              <a:pathLst>
                <a:path w="5043" h="4102" extrusionOk="0">
                  <a:moveTo>
                    <a:pt x="3765" y="0"/>
                  </a:moveTo>
                  <a:lnTo>
                    <a:pt x="3765" y="0"/>
                  </a:lnTo>
                  <a:cubicBezTo>
                    <a:pt x="3294" y="605"/>
                    <a:pt x="2958" y="1210"/>
                    <a:pt x="2622" y="1883"/>
                  </a:cubicBezTo>
                  <a:cubicBezTo>
                    <a:pt x="2426" y="2393"/>
                    <a:pt x="2137" y="2629"/>
                    <a:pt x="1771" y="2629"/>
                  </a:cubicBezTo>
                  <a:cubicBezTo>
                    <a:pt x="1510" y="2629"/>
                    <a:pt x="1210" y="2510"/>
                    <a:pt x="874" y="2286"/>
                  </a:cubicBezTo>
                  <a:lnTo>
                    <a:pt x="0" y="3496"/>
                  </a:lnTo>
                  <a:cubicBezTo>
                    <a:pt x="178" y="3638"/>
                    <a:pt x="411" y="3724"/>
                    <a:pt x="651" y="3724"/>
                  </a:cubicBezTo>
                  <a:cubicBezTo>
                    <a:pt x="866" y="3724"/>
                    <a:pt x="1087" y="3655"/>
                    <a:pt x="1278" y="3496"/>
                  </a:cubicBezTo>
                  <a:cubicBezTo>
                    <a:pt x="1390" y="3485"/>
                    <a:pt x="1504" y="3479"/>
                    <a:pt x="1618" y="3479"/>
                  </a:cubicBezTo>
                  <a:cubicBezTo>
                    <a:pt x="2193" y="3479"/>
                    <a:pt x="2790" y="3619"/>
                    <a:pt x="3294" y="3900"/>
                  </a:cubicBezTo>
                  <a:cubicBezTo>
                    <a:pt x="3395" y="4034"/>
                    <a:pt x="3547" y="4101"/>
                    <a:pt x="3698" y="4101"/>
                  </a:cubicBezTo>
                  <a:cubicBezTo>
                    <a:pt x="3849" y="4101"/>
                    <a:pt x="4000" y="4034"/>
                    <a:pt x="4101" y="3900"/>
                  </a:cubicBezTo>
                  <a:lnTo>
                    <a:pt x="3294" y="3093"/>
                  </a:lnTo>
                  <a:cubicBezTo>
                    <a:pt x="4437" y="3093"/>
                    <a:pt x="5042" y="2689"/>
                    <a:pt x="4773" y="1412"/>
                  </a:cubicBezTo>
                  <a:cubicBezTo>
                    <a:pt x="4754" y="1409"/>
                    <a:pt x="4736" y="1408"/>
                    <a:pt x="4719" y="1408"/>
                  </a:cubicBezTo>
                  <a:cubicBezTo>
                    <a:pt x="4369" y="1408"/>
                    <a:pt x="4346" y="1938"/>
                    <a:pt x="4030" y="1938"/>
                  </a:cubicBezTo>
                  <a:cubicBezTo>
                    <a:pt x="3974" y="1938"/>
                    <a:pt x="3910" y="1921"/>
                    <a:pt x="3832" y="1883"/>
                  </a:cubicBezTo>
                  <a:cubicBezTo>
                    <a:pt x="3429" y="1345"/>
                    <a:pt x="4437" y="740"/>
                    <a:pt x="3765" y="0"/>
                  </a:cubicBezTo>
                  <a:close/>
                </a:path>
              </a:pathLst>
            </a:custGeom>
            <a:solidFill>
              <a:srgbClr val="126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5" name="Google Shape;20315;p25"/>
            <p:cNvSpPr/>
            <p:nvPr/>
          </p:nvSpPr>
          <p:spPr>
            <a:xfrm>
              <a:off x="3543575" y="1226375"/>
              <a:ext cx="25250" cy="28600"/>
            </a:xfrm>
            <a:custGeom>
              <a:avLst/>
              <a:gdLst/>
              <a:ahLst/>
              <a:cxnLst/>
              <a:rect l="l" t="t" r="r" b="b"/>
              <a:pathLst>
                <a:path w="1010" h="1144" extrusionOk="0">
                  <a:moveTo>
                    <a:pt x="404" y="0"/>
                  </a:moveTo>
                  <a:cubicBezTo>
                    <a:pt x="337" y="135"/>
                    <a:pt x="68" y="269"/>
                    <a:pt x="68" y="471"/>
                  </a:cubicBezTo>
                  <a:cubicBezTo>
                    <a:pt x="1" y="807"/>
                    <a:pt x="203" y="1143"/>
                    <a:pt x="606" y="1143"/>
                  </a:cubicBezTo>
                  <a:cubicBezTo>
                    <a:pt x="673" y="1143"/>
                    <a:pt x="942" y="1076"/>
                    <a:pt x="942" y="1009"/>
                  </a:cubicBezTo>
                  <a:cubicBezTo>
                    <a:pt x="1009" y="740"/>
                    <a:pt x="740" y="538"/>
                    <a:pt x="606" y="336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6" name="Google Shape;20316;p25"/>
            <p:cNvSpPr/>
            <p:nvPr/>
          </p:nvSpPr>
          <p:spPr>
            <a:xfrm>
              <a:off x="3548625" y="932250"/>
              <a:ext cx="35325" cy="20175"/>
            </a:xfrm>
            <a:custGeom>
              <a:avLst/>
              <a:gdLst/>
              <a:ahLst/>
              <a:cxnLst/>
              <a:rect l="l" t="t" r="r" b="b"/>
              <a:pathLst>
                <a:path w="1413" h="807" extrusionOk="0">
                  <a:moveTo>
                    <a:pt x="202" y="0"/>
                  </a:moveTo>
                  <a:cubicBezTo>
                    <a:pt x="1" y="202"/>
                    <a:pt x="1" y="269"/>
                    <a:pt x="337" y="404"/>
                  </a:cubicBezTo>
                  <a:cubicBezTo>
                    <a:pt x="673" y="538"/>
                    <a:pt x="1076" y="672"/>
                    <a:pt x="1412" y="807"/>
                  </a:cubicBezTo>
                  <a:lnTo>
                    <a:pt x="1412" y="0"/>
                  </a:ln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7" name="Google Shape;20317;p25"/>
            <p:cNvSpPr/>
            <p:nvPr/>
          </p:nvSpPr>
          <p:spPr>
            <a:xfrm>
              <a:off x="3541900" y="1201700"/>
              <a:ext cx="28600" cy="24700"/>
            </a:xfrm>
            <a:custGeom>
              <a:avLst/>
              <a:gdLst/>
              <a:ahLst/>
              <a:cxnLst/>
              <a:rect l="l" t="t" r="r" b="b"/>
              <a:pathLst>
                <a:path w="1144" h="988" extrusionOk="0">
                  <a:moveTo>
                    <a:pt x="551" y="0"/>
                  </a:moveTo>
                  <a:cubicBezTo>
                    <a:pt x="466" y="0"/>
                    <a:pt x="371" y="32"/>
                    <a:pt x="270" y="113"/>
                  </a:cubicBezTo>
                  <a:cubicBezTo>
                    <a:pt x="1" y="382"/>
                    <a:pt x="404" y="651"/>
                    <a:pt x="471" y="987"/>
                  </a:cubicBezTo>
                  <a:cubicBezTo>
                    <a:pt x="740" y="853"/>
                    <a:pt x="1144" y="718"/>
                    <a:pt x="942" y="315"/>
                  </a:cubicBezTo>
                  <a:cubicBezTo>
                    <a:pt x="895" y="174"/>
                    <a:pt x="749" y="0"/>
                    <a:pt x="551" y="0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8" name="Google Shape;20318;p25"/>
            <p:cNvSpPr/>
            <p:nvPr/>
          </p:nvSpPr>
          <p:spPr>
            <a:xfrm>
              <a:off x="3634350" y="942325"/>
              <a:ext cx="21875" cy="13700"/>
            </a:xfrm>
            <a:custGeom>
              <a:avLst/>
              <a:gdLst/>
              <a:ahLst/>
              <a:cxnLst/>
              <a:rect l="l" t="t" r="r" b="b"/>
              <a:pathLst>
                <a:path w="875" h="548" extrusionOk="0">
                  <a:moveTo>
                    <a:pt x="0" y="1"/>
                  </a:moveTo>
                  <a:cubicBezTo>
                    <a:pt x="67" y="202"/>
                    <a:pt x="67" y="471"/>
                    <a:pt x="202" y="538"/>
                  </a:cubicBezTo>
                  <a:cubicBezTo>
                    <a:pt x="237" y="544"/>
                    <a:pt x="271" y="547"/>
                    <a:pt x="302" y="547"/>
                  </a:cubicBezTo>
                  <a:cubicBezTo>
                    <a:pt x="629" y="547"/>
                    <a:pt x="752" y="246"/>
                    <a:pt x="874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19" name="Google Shape;20319;p25"/>
            <p:cNvSpPr/>
            <p:nvPr/>
          </p:nvSpPr>
          <p:spPr>
            <a:xfrm>
              <a:off x="3674675" y="1251575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202" y="1"/>
                  </a:moveTo>
                  <a:lnTo>
                    <a:pt x="1" y="538"/>
                  </a:lnTo>
                  <a:cubicBezTo>
                    <a:pt x="202" y="404"/>
                    <a:pt x="538" y="337"/>
                    <a:pt x="202" y="1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0" name="Google Shape;20320;p25"/>
            <p:cNvSpPr/>
            <p:nvPr/>
          </p:nvSpPr>
          <p:spPr>
            <a:xfrm>
              <a:off x="3481400" y="992750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538" y="0"/>
                  </a:moveTo>
                  <a:lnTo>
                    <a:pt x="538" y="0"/>
                  </a:lnTo>
                  <a:cubicBezTo>
                    <a:pt x="404" y="135"/>
                    <a:pt x="0" y="202"/>
                    <a:pt x="404" y="538"/>
                  </a:cubicBezTo>
                  <a:cubicBezTo>
                    <a:pt x="471" y="337"/>
                    <a:pt x="471" y="202"/>
                    <a:pt x="538" y="0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1" name="Google Shape;20321;p25"/>
            <p:cNvSpPr/>
            <p:nvPr/>
          </p:nvSpPr>
          <p:spPr>
            <a:xfrm>
              <a:off x="3550300" y="9927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8"/>
                  </a:lnTo>
                  <a:lnTo>
                    <a:pt x="68" y="135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2" name="Google Shape;20322;p25"/>
            <p:cNvSpPr/>
            <p:nvPr/>
          </p:nvSpPr>
          <p:spPr>
            <a:xfrm>
              <a:off x="4088125" y="132720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471" y="1"/>
                  </a:moveTo>
                  <a:cubicBezTo>
                    <a:pt x="337" y="1"/>
                    <a:pt x="202" y="68"/>
                    <a:pt x="68" y="68"/>
                  </a:cubicBezTo>
                  <a:cubicBezTo>
                    <a:pt x="135" y="202"/>
                    <a:pt x="68" y="270"/>
                    <a:pt x="1" y="337"/>
                  </a:cubicBezTo>
                  <a:cubicBezTo>
                    <a:pt x="1" y="471"/>
                    <a:pt x="1" y="606"/>
                    <a:pt x="1" y="740"/>
                  </a:cubicBezTo>
                  <a:cubicBezTo>
                    <a:pt x="337" y="606"/>
                    <a:pt x="471" y="270"/>
                    <a:pt x="471" y="1"/>
                  </a:cubicBez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3" name="Google Shape;20323;p25"/>
            <p:cNvSpPr/>
            <p:nvPr/>
          </p:nvSpPr>
          <p:spPr>
            <a:xfrm>
              <a:off x="3999050" y="9742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202" y="1"/>
                    <a:pt x="1" y="203"/>
                    <a:pt x="1" y="404"/>
                  </a:cubicBezTo>
                  <a:cubicBezTo>
                    <a:pt x="202" y="337"/>
                    <a:pt x="337" y="203"/>
                    <a:pt x="404" y="1"/>
                  </a:cubicBez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4" name="Google Shape;20324;p25"/>
            <p:cNvSpPr/>
            <p:nvPr/>
          </p:nvSpPr>
          <p:spPr>
            <a:xfrm>
              <a:off x="4236025" y="104990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8" y="0"/>
                    <a:pt x="1" y="34"/>
                    <a:pt x="1" y="67"/>
                  </a:cubicBezTo>
                  <a:cubicBezTo>
                    <a:pt x="1" y="67"/>
                    <a:pt x="68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5" name="Google Shape;20325;p25"/>
            <p:cNvSpPr/>
            <p:nvPr/>
          </p:nvSpPr>
          <p:spPr>
            <a:xfrm>
              <a:off x="3894850" y="691900"/>
              <a:ext cx="47075" cy="80700"/>
            </a:xfrm>
            <a:custGeom>
              <a:avLst/>
              <a:gdLst/>
              <a:ahLst/>
              <a:cxnLst/>
              <a:rect l="l" t="t" r="r" b="b"/>
              <a:pathLst>
                <a:path w="1883" h="3228" extrusionOk="0">
                  <a:moveTo>
                    <a:pt x="1278" y="1"/>
                  </a:moveTo>
                  <a:lnTo>
                    <a:pt x="606" y="942"/>
                  </a:lnTo>
                  <a:cubicBezTo>
                    <a:pt x="740" y="1749"/>
                    <a:pt x="1" y="2354"/>
                    <a:pt x="135" y="3228"/>
                  </a:cubicBezTo>
                  <a:cubicBezTo>
                    <a:pt x="740" y="3228"/>
                    <a:pt x="874" y="2622"/>
                    <a:pt x="1345" y="2354"/>
                  </a:cubicBezTo>
                  <a:lnTo>
                    <a:pt x="1345" y="1950"/>
                  </a:lnTo>
                  <a:lnTo>
                    <a:pt x="1681" y="1547"/>
                  </a:lnTo>
                  <a:lnTo>
                    <a:pt x="1681" y="1211"/>
                  </a:lnTo>
                  <a:lnTo>
                    <a:pt x="1681" y="740"/>
                  </a:lnTo>
                  <a:cubicBezTo>
                    <a:pt x="1883" y="538"/>
                    <a:pt x="1883" y="202"/>
                    <a:pt x="1681" y="1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6" name="Google Shape;20326;p25"/>
            <p:cNvSpPr/>
            <p:nvPr/>
          </p:nvSpPr>
          <p:spPr>
            <a:xfrm>
              <a:off x="3768800" y="817525"/>
              <a:ext cx="42675" cy="74950"/>
            </a:xfrm>
            <a:custGeom>
              <a:avLst/>
              <a:gdLst/>
              <a:ahLst/>
              <a:cxnLst/>
              <a:rect l="l" t="t" r="r" b="b"/>
              <a:pathLst>
                <a:path w="1707" h="2998" extrusionOk="0">
                  <a:moveTo>
                    <a:pt x="874" y="1"/>
                  </a:moveTo>
                  <a:cubicBezTo>
                    <a:pt x="807" y="1"/>
                    <a:pt x="740" y="51"/>
                    <a:pt x="673" y="152"/>
                  </a:cubicBezTo>
                  <a:lnTo>
                    <a:pt x="269" y="152"/>
                  </a:lnTo>
                  <a:cubicBezTo>
                    <a:pt x="0" y="623"/>
                    <a:pt x="0" y="1228"/>
                    <a:pt x="269" y="1698"/>
                  </a:cubicBezTo>
                  <a:lnTo>
                    <a:pt x="605" y="2236"/>
                  </a:lnTo>
                  <a:cubicBezTo>
                    <a:pt x="942" y="2371"/>
                    <a:pt x="874" y="2774"/>
                    <a:pt x="1076" y="2976"/>
                  </a:cubicBezTo>
                  <a:cubicBezTo>
                    <a:pt x="1160" y="2990"/>
                    <a:pt x="1237" y="2998"/>
                    <a:pt x="1306" y="2998"/>
                  </a:cubicBezTo>
                  <a:cubicBezTo>
                    <a:pt x="1571" y="2998"/>
                    <a:pt x="1707" y="2878"/>
                    <a:pt x="1547" y="2505"/>
                  </a:cubicBezTo>
                  <a:cubicBezTo>
                    <a:pt x="1547" y="1631"/>
                    <a:pt x="1412" y="892"/>
                    <a:pt x="1076" y="152"/>
                  </a:cubicBezTo>
                  <a:cubicBezTo>
                    <a:pt x="1009" y="51"/>
                    <a:pt x="942" y="1"/>
                    <a:pt x="874" y="1"/>
                  </a:cubicBezTo>
                  <a:close/>
                </a:path>
              </a:pathLst>
            </a:custGeom>
            <a:solidFill>
              <a:srgbClr val="AB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7" name="Google Shape;20327;p25"/>
            <p:cNvSpPr/>
            <p:nvPr/>
          </p:nvSpPr>
          <p:spPr>
            <a:xfrm>
              <a:off x="3795700" y="880150"/>
              <a:ext cx="31950" cy="42025"/>
            </a:xfrm>
            <a:custGeom>
              <a:avLst/>
              <a:gdLst/>
              <a:ahLst/>
              <a:cxnLst/>
              <a:rect l="l" t="t" r="r" b="b"/>
              <a:pathLst>
                <a:path w="1278" h="1681" extrusionOk="0">
                  <a:moveTo>
                    <a:pt x="471" y="0"/>
                  </a:moveTo>
                  <a:lnTo>
                    <a:pt x="0" y="538"/>
                  </a:lnTo>
                  <a:cubicBezTo>
                    <a:pt x="0" y="941"/>
                    <a:pt x="0" y="1412"/>
                    <a:pt x="403" y="1681"/>
                  </a:cubicBezTo>
                  <a:cubicBezTo>
                    <a:pt x="500" y="1512"/>
                    <a:pt x="596" y="1456"/>
                    <a:pt x="695" y="1456"/>
                  </a:cubicBezTo>
                  <a:cubicBezTo>
                    <a:pt x="873" y="1456"/>
                    <a:pt x="1062" y="1638"/>
                    <a:pt x="1277" y="1681"/>
                  </a:cubicBezTo>
                  <a:cubicBezTo>
                    <a:pt x="1210" y="1009"/>
                    <a:pt x="941" y="471"/>
                    <a:pt x="471" y="0"/>
                  </a:cubicBezTo>
                  <a:close/>
                </a:path>
              </a:pathLst>
            </a:custGeom>
            <a:solidFill>
              <a:srgbClr val="9FB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8" name="Google Shape;20328;p25"/>
            <p:cNvSpPr/>
            <p:nvPr/>
          </p:nvSpPr>
          <p:spPr>
            <a:xfrm>
              <a:off x="3856200" y="681250"/>
              <a:ext cx="26900" cy="25800"/>
            </a:xfrm>
            <a:custGeom>
              <a:avLst/>
              <a:gdLst/>
              <a:ahLst/>
              <a:cxnLst/>
              <a:rect l="l" t="t" r="r" b="b"/>
              <a:pathLst>
                <a:path w="1076" h="1032" extrusionOk="0">
                  <a:moveTo>
                    <a:pt x="643" y="1"/>
                  </a:moveTo>
                  <a:cubicBezTo>
                    <a:pt x="587" y="1"/>
                    <a:pt x="529" y="9"/>
                    <a:pt x="471" y="23"/>
                  </a:cubicBezTo>
                  <a:cubicBezTo>
                    <a:pt x="202" y="90"/>
                    <a:pt x="0" y="359"/>
                    <a:pt x="135" y="628"/>
                  </a:cubicBezTo>
                  <a:cubicBezTo>
                    <a:pt x="135" y="830"/>
                    <a:pt x="269" y="1032"/>
                    <a:pt x="471" y="1032"/>
                  </a:cubicBezTo>
                  <a:cubicBezTo>
                    <a:pt x="807" y="1032"/>
                    <a:pt x="1076" y="763"/>
                    <a:pt x="1076" y="427"/>
                  </a:cubicBezTo>
                  <a:cubicBezTo>
                    <a:pt x="1023" y="110"/>
                    <a:pt x="846" y="1"/>
                    <a:pt x="643" y="1"/>
                  </a:cubicBezTo>
                  <a:close/>
                </a:path>
              </a:pathLst>
            </a:custGeom>
            <a:solidFill>
              <a:srgbClr val="227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29" name="Google Shape;20329;p25"/>
            <p:cNvSpPr/>
            <p:nvPr/>
          </p:nvSpPr>
          <p:spPr>
            <a:xfrm>
              <a:off x="3886450" y="78097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404" y="1"/>
                  </a:moveTo>
                  <a:cubicBezTo>
                    <a:pt x="0" y="471"/>
                    <a:pt x="135" y="1076"/>
                    <a:pt x="68" y="1614"/>
                  </a:cubicBezTo>
                  <a:lnTo>
                    <a:pt x="471" y="1614"/>
                  </a:lnTo>
                  <a:cubicBezTo>
                    <a:pt x="404" y="1345"/>
                    <a:pt x="538" y="1009"/>
                    <a:pt x="807" y="807"/>
                  </a:cubicBezTo>
                  <a:lnTo>
                    <a:pt x="807" y="4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0" name="Google Shape;20330;p25"/>
            <p:cNvSpPr/>
            <p:nvPr/>
          </p:nvSpPr>
          <p:spPr>
            <a:xfrm>
              <a:off x="3785600" y="789375"/>
              <a:ext cx="11800" cy="31975"/>
            </a:xfrm>
            <a:custGeom>
              <a:avLst/>
              <a:gdLst/>
              <a:ahLst/>
              <a:cxnLst/>
              <a:rect l="l" t="t" r="r" b="b"/>
              <a:pathLst>
                <a:path w="472" h="1279" extrusionOk="0">
                  <a:moveTo>
                    <a:pt x="68" y="1"/>
                  </a:moveTo>
                  <a:cubicBezTo>
                    <a:pt x="68" y="471"/>
                    <a:pt x="1" y="875"/>
                    <a:pt x="1" y="1278"/>
                  </a:cubicBezTo>
                  <a:lnTo>
                    <a:pt x="404" y="1278"/>
                  </a:lnTo>
                  <a:cubicBezTo>
                    <a:pt x="471" y="808"/>
                    <a:pt x="337" y="337"/>
                    <a:pt x="68" y="1"/>
                  </a:cubicBezTo>
                  <a:close/>
                </a:path>
              </a:pathLst>
            </a:custGeom>
            <a:solidFill>
              <a:srgbClr val="A9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1" name="Google Shape;20331;p25"/>
            <p:cNvSpPr/>
            <p:nvPr/>
          </p:nvSpPr>
          <p:spPr>
            <a:xfrm>
              <a:off x="3760400" y="802825"/>
              <a:ext cx="15150" cy="57175"/>
            </a:xfrm>
            <a:custGeom>
              <a:avLst/>
              <a:gdLst/>
              <a:ahLst/>
              <a:cxnLst/>
              <a:rect l="l" t="t" r="r" b="b"/>
              <a:pathLst>
                <a:path w="606" h="2287" extrusionOk="0">
                  <a:moveTo>
                    <a:pt x="68" y="1"/>
                  </a:moveTo>
                  <a:cubicBezTo>
                    <a:pt x="336" y="740"/>
                    <a:pt x="0" y="1681"/>
                    <a:pt x="605" y="2286"/>
                  </a:cubicBezTo>
                  <a:lnTo>
                    <a:pt x="605" y="740"/>
                  </a:lnTo>
                  <a:cubicBezTo>
                    <a:pt x="605" y="404"/>
                    <a:pt x="538" y="135"/>
                    <a:pt x="68" y="1"/>
                  </a:cubicBezTo>
                  <a:close/>
                </a:path>
              </a:pathLst>
            </a:custGeom>
            <a:solidFill>
              <a:srgbClr val="A9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2" name="Google Shape;20332;p25"/>
            <p:cNvSpPr/>
            <p:nvPr/>
          </p:nvSpPr>
          <p:spPr>
            <a:xfrm>
              <a:off x="3783925" y="8734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0" y="0"/>
                  </a:moveTo>
                  <a:lnTo>
                    <a:pt x="0" y="0"/>
                  </a:lnTo>
                  <a:cubicBezTo>
                    <a:pt x="68" y="202"/>
                    <a:pt x="68" y="471"/>
                    <a:pt x="135" y="740"/>
                  </a:cubicBezTo>
                  <a:cubicBezTo>
                    <a:pt x="202" y="807"/>
                    <a:pt x="337" y="807"/>
                    <a:pt x="471" y="807"/>
                  </a:cubicBezTo>
                  <a:cubicBezTo>
                    <a:pt x="471" y="404"/>
                    <a:pt x="404" y="67"/>
                    <a:pt x="0" y="0"/>
                  </a:cubicBezTo>
                  <a:close/>
                </a:path>
              </a:pathLst>
            </a:custGeom>
            <a:solidFill>
              <a:srgbClr val="9FB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3" name="Google Shape;20333;p25"/>
            <p:cNvSpPr/>
            <p:nvPr/>
          </p:nvSpPr>
          <p:spPr>
            <a:xfrm>
              <a:off x="4219225" y="4007925"/>
              <a:ext cx="11800" cy="3800"/>
            </a:xfrm>
            <a:custGeom>
              <a:avLst/>
              <a:gdLst/>
              <a:ahLst/>
              <a:cxnLst/>
              <a:rect l="l" t="t" r="r" b="b"/>
              <a:pathLst>
                <a:path w="472" h="152" extrusionOk="0">
                  <a:moveTo>
                    <a:pt x="0" y="1"/>
                  </a:moveTo>
                  <a:cubicBezTo>
                    <a:pt x="68" y="101"/>
                    <a:pt x="152" y="152"/>
                    <a:pt x="236" y="152"/>
                  </a:cubicBezTo>
                  <a:cubicBezTo>
                    <a:pt x="320" y="152"/>
                    <a:pt x="404" y="101"/>
                    <a:pt x="471" y="1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4" name="Google Shape;20334;p25"/>
            <p:cNvSpPr/>
            <p:nvPr/>
          </p:nvSpPr>
          <p:spPr>
            <a:xfrm>
              <a:off x="3987300" y="3128925"/>
              <a:ext cx="104225" cy="57975"/>
            </a:xfrm>
            <a:custGeom>
              <a:avLst/>
              <a:gdLst/>
              <a:ahLst/>
              <a:cxnLst/>
              <a:rect l="l" t="t" r="r" b="b"/>
              <a:pathLst>
                <a:path w="4169" h="2319" extrusionOk="0">
                  <a:moveTo>
                    <a:pt x="3630" y="0"/>
                  </a:moveTo>
                  <a:lnTo>
                    <a:pt x="3630" y="0"/>
                  </a:lnTo>
                  <a:cubicBezTo>
                    <a:pt x="2353" y="336"/>
                    <a:pt x="1143" y="740"/>
                    <a:pt x="0" y="1345"/>
                  </a:cubicBezTo>
                  <a:cubicBezTo>
                    <a:pt x="101" y="1851"/>
                    <a:pt x="317" y="2319"/>
                    <a:pt x="704" y="2319"/>
                  </a:cubicBezTo>
                  <a:cubicBezTo>
                    <a:pt x="831" y="2319"/>
                    <a:pt x="977" y="2268"/>
                    <a:pt x="1143" y="2152"/>
                  </a:cubicBezTo>
                  <a:cubicBezTo>
                    <a:pt x="1950" y="1816"/>
                    <a:pt x="2689" y="1479"/>
                    <a:pt x="3496" y="1210"/>
                  </a:cubicBezTo>
                  <a:cubicBezTo>
                    <a:pt x="4168" y="942"/>
                    <a:pt x="4168" y="471"/>
                    <a:pt x="3630" y="0"/>
                  </a:cubicBezTo>
                  <a:close/>
                </a:path>
              </a:pathLst>
            </a:custGeom>
            <a:solidFill>
              <a:srgbClr val="C8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5" name="Google Shape;20335;p25"/>
            <p:cNvSpPr/>
            <p:nvPr/>
          </p:nvSpPr>
          <p:spPr>
            <a:xfrm>
              <a:off x="4160400" y="2317150"/>
              <a:ext cx="25225" cy="23875"/>
            </a:xfrm>
            <a:custGeom>
              <a:avLst/>
              <a:gdLst/>
              <a:ahLst/>
              <a:cxnLst/>
              <a:rect l="l" t="t" r="r" b="b"/>
              <a:pathLst>
                <a:path w="1009" h="955" extrusionOk="0">
                  <a:moveTo>
                    <a:pt x="337" y="0"/>
                  </a:moveTo>
                  <a:cubicBezTo>
                    <a:pt x="135" y="0"/>
                    <a:pt x="0" y="202"/>
                    <a:pt x="0" y="404"/>
                  </a:cubicBezTo>
                  <a:cubicBezTo>
                    <a:pt x="59" y="756"/>
                    <a:pt x="220" y="954"/>
                    <a:pt x="529" y="954"/>
                  </a:cubicBezTo>
                  <a:cubicBezTo>
                    <a:pt x="574" y="954"/>
                    <a:pt x="622" y="950"/>
                    <a:pt x="673" y="941"/>
                  </a:cubicBezTo>
                  <a:cubicBezTo>
                    <a:pt x="874" y="941"/>
                    <a:pt x="1009" y="740"/>
                    <a:pt x="1009" y="538"/>
                  </a:cubicBezTo>
                  <a:cubicBezTo>
                    <a:pt x="942" y="269"/>
                    <a:pt x="740" y="0"/>
                    <a:pt x="33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6" name="Google Shape;20336;p25"/>
            <p:cNvSpPr/>
            <p:nvPr/>
          </p:nvSpPr>
          <p:spPr>
            <a:xfrm>
              <a:off x="4229300" y="2404125"/>
              <a:ext cx="26925" cy="25650"/>
            </a:xfrm>
            <a:custGeom>
              <a:avLst/>
              <a:gdLst/>
              <a:ahLst/>
              <a:cxnLst/>
              <a:rect l="l" t="t" r="r" b="b"/>
              <a:pathLst>
                <a:path w="1077" h="1026" extrusionOk="0">
                  <a:moveTo>
                    <a:pt x="234" y="0"/>
                  </a:moveTo>
                  <a:cubicBezTo>
                    <a:pt x="1" y="0"/>
                    <a:pt x="1" y="140"/>
                    <a:pt x="1" y="420"/>
                  </a:cubicBezTo>
                  <a:cubicBezTo>
                    <a:pt x="68" y="757"/>
                    <a:pt x="135" y="1025"/>
                    <a:pt x="539" y="1025"/>
                  </a:cubicBezTo>
                  <a:cubicBezTo>
                    <a:pt x="808" y="1025"/>
                    <a:pt x="1009" y="824"/>
                    <a:pt x="1076" y="555"/>
                  </a:cubicBezTo>
                  <a:cubicBezTo>
                    <a:pt x="1076" y="84"/>
                    <a:pt x="808" y="84"/>
                    <a:pt x="404" y="17"/>
                  </a:cubicBezTo>
                  <a:cubicBezTo>
                    <a:pt x="337" y="6"/>
                    <a:pt x="281" y="0"/>
                    <a:pt x="234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7" name="Google Shape;20337;p25"/>
            <p:cNvSpPr/>
            <p:nvPr/>
          </p:nvSpPr>
          <p:spPr>
            <a:xfrm>
              <a:off x="4109975" y="3098675"/>
              <a:ext cx="28600" cy="16200"/>
            </a:xfrm>
            <a:custGeom>
              <a:avLst/>
              <a:gdLst/>
              <a:ahLst/>
              <a:cxnLst/>
              <a:rect l="l" t="t" r="r" b="b"/>
              <a:pathLst>
                <a:path w="1144" h="648" extrusionOk="0">
                  <a:moveTo>
                    <a:pt x="1144" y="0"/>
                  </a:moveTo>
                  <a:cubicBezTo>
                    <a:pt x="740" y="67"/>
                    <a:pt x="202" y="0"/>
                    <a:pt x="1" y="471"/>
                  </a:cubicBezTo>
                  <a:cubicBezTo>
                    <a:pt x="212" y="588"/>
                    <a:pt x="390" y="648"/>
                    <a:pt x="541" y="648"/>
                  </a:cubicBezTo>
                  <a:cubicBezTo>
                    <a:pt x="824" y="648"/>
                    <a:pt x="1012" y="438"/>
                    <a:pt x="1144" y="0"/>
                  </a:cubicBezTo>
                  <a:close/>
                </a:path>
              </a:pathLst>
            </a:custGeom>
            <a:solidFill>
              <a:srgbClr val="82A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8" name="Google Shape;20338;p25"/>
            <p:cNvSpPr/>
            <p:nvPr/>
          </p:nvSpPr>
          <p:spPr>
            <a:xfrm>
              <a:off x="4079725" y="3108750"/>
              <a:ext cx="21875" cy="13475"/>
            </a:xfrm>
            <a:custGeom>
              <a:avLst/>
              <a:gdLst/>
              <a:ahLst/>
              <a:cxnLst/>
              <a:rect l="l" t="t" r="r" b="b"/>
              <a:pathLst>
                <a:path w="875" h="539" extrusionOk="0">
                  <a:moveTo>
                    <a:pt x="740" y="1"/>
                  </a:moveTo>
                  <a:cubicBezTo>
                    <a:pt x="404" y="68"/>
                    <a:pt x="68" y="135"/>
                    <a:pt x="1" y="538"/>
                  </a:cubicBezTo>
                  <a:lnTo>
                    <a:pt x="673" y="404"/>
                  </a:lnTo>
                  <a:cubicBezTo>
                    <a:pt x="740" y="404"/>
                    <a:pt x="807" y="337"/>
                    <a:pt x="807" y="270"/>
                  </a:cubicBezTo>
                  <a:cubicBezTo>
                    <a:pt x="875" y="202"/>
                    <a:pt x="875" y="135"/>
                    <a:pt x="740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9" name="Google Shape;20339;p25"/>
            <p:cNvSpPr/>
            <p:nvPr/>
          </p:nvSpPr>
          <p:spPr>
            <a:xfrm>
              <a:off x="4096525" y="3108750"/>
              <a:ext cx="13475" cy="10100"/>
            </a:xfrm>
            <a:custGeom>
              <a:avLst/>
              <a:gdLst/>
              <a:ahLst/>
              <a:cxnLst/>
              <a:rect l="l" t="t" r="r" b="b"/>
              <a:pathLst>
                <a:path w="539" h="404" extrusionOk="0">
                  <a:moveTo>
                    <a:pt x="68" y="1"/>
                  </a:moveTo>
                  <a:cubicBezTo>
                    <a:pt x="1" y="135"/>
                    <a:pt x="1" y="270"/>
                    <a:pt x="1" y="404"/>
                  </a:cubicBezTo>
                  <a:cubicBezTo>
                    <a:pt x="203" y="404"/>
                    <a:pt x="404" y="270"/>
                    <a:pt x="539" y="6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82A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0" name="Google Shape;20340;p25"/>
            <p:cNvSpPr/>
            <p:nvPr/>
          </p:nvSpPr>
          <p:spPr>
            <a:xfrm>
              <a:off x="4004100" y="2212950"/>
              <a:ext cx="184900" cy="145225"/>
            </a:xfrm>
            <a:custGeom>
              <a:avLst/>
              <a:gdLst/>
              <a:ahLst/>
              <a:cxnLst/>
              <a:rect l="l" t="t" r="r" b="b"/>
              <a:pathLst>
                <a:path w="7396" h="5809" extrusionOk="0">
                  <a:moveTo>
                    <a:pt x="5379" y="0"/>
                  </a:moveTo>
                  <a:cubicBezTo>
                    <a:pt x="3967" y="1143"/>
                    <a:pt x="2555" y="2219"/>
                    <a:pt x="1009" y="3227"/>
                  </a:cubicBezTo>
                  <a:cubicBezTo>
                    <a:pt x="740" y="3563"/>
                    <a:pt x="538" y="4034"/>
                    <a:pt x="202" y="4235"/>
                  </a:cubicBezTo>
                  <a:cubicBezTo>
                    <a:pt x="68" y="4370"/>
                    <a:pt x="0" y="4504"/>
                    <a:pt x="0" y="4706"/>
                  </a:cubicBezTo>
                  <a:cubicBezTo>
                    <a:pt x="0" y="4975"/>
                    <a:pt x="135" y="5177"/>
                    <a:pt x="269" y="5446"/>
                  </a:cubicBezTo>
                  <a:cubicBezTo>
                    <a:pt x="336" y="5580"/>
                    <a:pt x="471" y="5714"/>
                    <a:pt x="673" y="5782"/>
                  </a:cubicBezTo>
                  <a:cubicBezTo>
                    <a:pt x="727" y="5800"/>
                    <a:pt x="786" y="5808"/>
                    <a:pt x="847" y="5808"/>
                  </a:cubicBezTo>
                  <a:cubicBezTo>
                    <a:pt x="1014" y="5808"/>
                    <a:pt x="1197" y="5746"/>
                    <a:pt x="1345" y="5647"/>
                  </a:cubicBezTo>
                  <a:cubicBezTo>
                    <a:pt x="1479" y="5446"/>
                    <a:pt x="1614" y="5311"/>
                    <a:pt x="1815" y="5244"/>
                  </a:cubicBezTo>
                  <a:cubicBezTo>
                    <a:pt x="2353" y="4975"/>
                    <a:pt x="2824" y="4639"/>
                    <a:pt x="3294" y="4235"/>
                  </a:cubicBezTo>
                  <a:cubicBezTo>
                    <a:pt x="4572" y="3093"/>
                    <a:pt x="6387" y="2689"/>
                    <a:pt x="7395" y="1210"/>
                  </a:cubicBezTo>
                  <a:cubicBezTo>
                    <a:pt x="7059" y="269"/>
                    <a:pt x="6185" y="269"/>
                    <a:pt x="5379" y="0"/>
                  </a:cubicBezTo>
                  <a:close/>
                </a:path>
              </a:pathLst>
            </a:custGeom>
            <a:solidFill>
              <a:srgbClr val="C4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1" name="Google Shape;20341;p25"/>
            <p:cNvSpPr/>
            <p:nvPr/>
          </p:nvSpPr>
          <p:spPr>
            <a:xfrm>
              <a:off x="3916700" y="2319675"/>
              <a:ext cx="105900" cy="116825"/>
            </a:xfrm>
            <a:custGeom>
              <a:avLst/>
              <a:gdLst/>
              <a:ahLst/>
              <a:cxnLst/>
              <a:rect l="l" t="t" r="r" b="b"/>
              <a:pathLst>
                <a:path w="4236" h="4673" extrusionOk="0">
                  <a:moveTo>
                    <a:pt x="3429" y="0"/>
                  </a:moveTo>
                  <a:cubicBezTo>
                    <a:pt x="3345" y="0"/>
                    <a:pt x="3261" y="34"/>
                    <a:pt x="3227" y="101"/>
                  </a:cubicBezTo>
                  <a:cubicBezTo>
                    <a:pt x="3093" y="504"/>
                    <a:pt x="2757" y="773"/>
                    <a:pt x="2421" y="975"/>
                  </a:cubicBezTo>
                  <a:cubicBezTo>
                    <a:pt x="1547" y="1714"/>
                    <a:pt x="740" y="2521"/>
                    <a:pt x="0" y="3395"/>
                  </a:cubicBezTo>
                  <a:cubicBezTo>
                    <a:pt x="68" y="4000"/>
                    <a:pt x="202" y="4471"/>
                    <a:pt x="942" y="4672"/>
                  </a:cubicBezTo>
                  <a:cubicBezTo>
                    <a:pt x="2017" y="4135"/>
                    <a:pt x="2958" y="3261"/>
                    <a:pt x="3698" y="2252"/>
                  </a:cubicBezTo>
                  <a:cubicBezTo>
                    <a:pt x="3765" y="2050"/>
                    <a:pt x="3900" y="1916"/>
                    <a:pt x="4101" y="1849"/>
                  </a:cubicBezTo>
                  <a:cubicBezTo>
                    <a:pt x="4169" y="1849"/>
                    <a:pt x="4169" y="1782"/>
                    <a:pt x="4236" y="1647"/>
                  </a:cubicBezTo>
                  <a:cubicBezTo>
                    <a:pt x="4236" y="1580"/>
                    <a:pt x="4169" y="1445"/>
                    <a:pt x="4034" y="1378"/>
                  </a:cubicBezTo>
                  <a:lnTo>
                    <a:pt x="4034" y="908"/>
                  </a:lnTo>
                  <a:cubicBezTo>
                    <a:pt x="3900" y="840"/>
                    <a:pt x="3631" y="639"/>
                    <a:pt x="3631" y="504"/>
                  </a:cubicBezTo>
                  <a:lnTo>
                    <a:pt x="3631" y="101"/>
                  </a:lnTo>
                  <a:cubicBezTo>
                    <a:pt x="3597" y="34"/>
                    <a:pt x="3513" y="0"/>
                    <a:pt x="3429" y="0"/>
                  </a:cubicBezTo>
                  <a:close/>
                </a:path>
              </a:pathLst>
            </a:custGeom>
            <a:solidFill>
              <a:srgbClr val="C9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2" name="Google Shape;20342;p25"/>
            <p:cNvSpPr/>
            <p:nvPr/>
          </p:nvSpPr>
          <p:spPr>
            <a:xfrm>
              <a:off x="4138550" y="2170550"/>
              <a:ext cx="92475" cy="72675"/>
            </a:xfrm>
            <a:custGeom>
              <a:avLst/>
              <a:gdLst/>
              <a:ahLst/>
              <a:cxnLst/>
              <a:rect l="l" t="t" r="r" b="b"/>
              <a:pathLst>
                <a:path w="3699" h="2907" extrusionOk="0">
                  <a:moveTo>
                    <a:pt x="3106" y="1"/>
                  </a:moveTo>
                  <a:cubicBezTo>
                    <a:pt x="2943" y="1"/>
                    <a:pt x="2737" y="170"/>
                    <a:pt x="2421" y="486"/>
                  </a:cubicBezTo>
                  <a:cubicBezTo>
                    <a:pt x="1997" y="1030"/>
                    <a:pt x="1356" y="1303"/>
                    <a:pt x="693" y="1303"/>
                  </a:cubicBezTo>
                  <a:cubicBezTo>
                    <a:pt x="619" y="1303"/>
                    <a:pt x="545" y="1299"/>
                    <a:pt x="471" y="1293"/>
                  </a:cubicBezTo>
                  <a:lnTo>
                    <a:pt x="1" y="1696"/>
                  </a:lnTo>
                  <a:cubicBezTo>
                    <a:pt x="68" y="1965"/>
                    <a:pt x="68" y="2301"/>
                    <a:pt x="404" y="2301"/>
                  </a:cubicBezTo>
                  <a:cubicBezTo>
                    <a:pt x="448" y="2297"/>
                    <a:pt x="491" y="2295"/>
                    <a:pt x="533" y="2295"/>
                  </a:cubicBezTo>
                  <a:cubicBezTo>
                    <a:pt x="1130" y="2295"/>
                    <a:pt x="1515" y="2718"/>
                    <a:pt x="2017" y="2906"/>
                  </a:cubicBezTo>
                  <a:lnTo>
                    <a:pt x="2017" y="2839"/>
                  </a:lnTo>
                  <a:cubicBezTo>
                    <a:pt x="2152" y="2704"/>
                    <a:pt x="2354" y="2570"/>
                    <a:pt x="2555" y="2503"/>
                  </a:cubicBezTo>
                  <a:lnTo>
                    <a:pt x="2891" y="2503"/>
                  </a:lnTo>
                  <a:lnTo>
                    <a:pt x="3698" y="957"/>
                  </a:lnTo>
                  <a:cubicBezTo>
                    <a:pt x="3467" y="303"/>
                    <a:pt x="3325" y="1"/>
                    <a:pt x="3106" y="1"/>
                  </a:cubicBezTo>
                  <a:close/>
                </a:path>
              </a:pathLst>
            </a:custGeom>
            <a:solidFill>
              <a:srgbClr val="DC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3" name="Google Shape;20343;p25"/>
            <p:cNvSpPr/>
            <p:nvPr/>
          </p:nvSpPr>
          <p:spPr>
            <a:xfrm>
              <a:off x="3839375" y="2404550"/>
              <a:ext cx="100875" cy="80675"/>
            </a:xfrm>
            <a:custGeom>
              <a:avLst/>
              <a:gdLst/>
              <a:ahLst/>
              <a:cxnLst/>
              <a:rect l="l" t="t" r="r" b="b"/>
              <a:pathLst>
                <a:path w="4035" h="3227" extrusionOk="0">
                  <a:moveTo>
                    <a:pt x="3093" y="0"/>
                  </a:moveTo>
                  <a:lnTo>
                    <a:pt x="1547" y="1210"/>
                  </a:lnTo>
                  <a:cubicBezTo>
                    <a:pt x="1480" y="1345"/>
                    <a:pt x="1278" y="1479"/>
                    <a:pt x="1144" y="1614"/>
                  </a:cubicBezTo>
                  <a:cubicBezTo>
                    <a:pt x="942" y="1882"/>
                    <a:pt x="539" y="1815"/>
                    <a:pt x="270" y="2017"/>
                  </a:cubicBezTo>
                  <a:cubicBezTo>
                    <a:pt x="252" y="1999"/>
                    <a:pt x="229" y="1990"/>
                    <a:pt x="204" y="1990"/>
                  </a:cubicBezTo>
                  <a:cubicBezTo>
                    <a:pt x="135" y="1990"/>
                    <a:pt x="50" y="2053"/>
                    <a:pt x="1" y="2151"/>
                  </a:cubicBezTo>
                  <a:cubicBezTo>
                    <a:pt x="270" y="2622"/>
                    <a:pt x="404" y="3227"/>
                    <a:pt x="1144" y="3227"/>
                  </a:cubicBezTo>
                  <a:cubicBezTo>
                    <a:pt x="1547" y="2622"/>
                    <a:pt x="2220" y="2689"/>
                    <a:pt x="2757" y="2420"/>
                  </a:cubicBezTo>
                  <a:cubicBezTo>
                    <a:pt x="2825" y="2219"/>
                    <a:pt x="3026" y="2084"/>
                    <a:pt x="3228" y="2084"/>
                  </a:cubicBezTo>
                  <a:cubicBezTo>
                    <a:pt x="3362" y="2084"/>
                    <a:pt x="3497" y="2017"/>
                    <a:pt x="3497" y="1882"/>
                  </a:cubicBezTo>
                  <a:cubicBezTo>
                    <a:pt x="3766" y="1748"/>
                    <a:pt x="3699" y="1345"/>
                    <a:pt x="4035" y="1210"/>
                  </a:cubicBezTo>
                  <a:cubicBezTo>
                    <a:pt x="3699" y="807"/>
                    <a:pt x="3564" y="269"/>
                    <a:pt x="3093" y="0"/>
                  </a:cubicBezTo>
                  <a:close/>
                </a:path>
              </a:pathLst>
            </a:custGeom>
            <a:solidFill>
              <a:srgbClr val="D1D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4" name="Google Shape;20344;p25"/>
            <p:cNvSpPr/>
            <p:nvPr/>
          </p:nvSpPr>
          <p:spPr>
            <a:xfrm>
              <a:off x="4197375" y="2030350"/>
              <a:ext cx="75650" cy="63275"/>
            </a:xfrm>
            <a:custGeom>
              <a:avLst/>
              <a:gdLst/>
              <a:ahLst/>
              <a:cxnLst/>
              <a:rect l="l" t="t" r="r" b="b"/>
              <a:pathLst>
                <a:path w="3026" h="2531" extrusionOk="0">
                  <a:moveTo>
                    <a:pt x="1990" y="1"/>
                  </a:moveTo>
                  <a:cubicBezTo>
                    <a:pt x="1752" y="1"/>
                    <a:pt x="1521" y="101"/>
                    <a:pt x="1345" y="312"/>
                  </a:cubicBezTo>
                  <a:cubicBezTo>
                    <a:pt x="807" y="716"/>
                    <a:pt x="1" y="1253"/>
                    <a:pt x="1345" y="1724"/>
                  </a:cubicBezTo>
                  <a:cubicBezTo>
                    <a:pt x="1614" y="1859"/>
                    <a:pt x="1412" y="2396"/>
                    <a:pt x="1816" y="2531"/>
                  </a:cubicBezTo>
                  <a:lnTo>
                    <a:pt x="2622" y="2060"/>
                  </a:lnTo>
                  <a:cubicBezTo>
                    <a:pt x="2690" y="1926"/>
                    <a:pt x="2690" y="1791"/>
                    <a:pt x="2622" y="1724"/>
                  </a:cubicBezTo>
                  <a:cubicBezTo>
                    <a:pt x="2421" y="1590"/>
                    <a:pt x="2286" y="1590"/>
                    <a:pt x="2353" y="1253"/>
                  </a:cubicBezTo>
                  <a:cubicBezTo>
                    <a:pt x="2488" y="917"/>
                    <a:pt x="3026" y="581"/>
                    <a:pt x="2622" y="245"/>
                  </a:cubicBezTo>
                  <a:cubicBezTo>
                    <a:pt x="2430" y="85"/>
                    <a:pt x="2207" y="1"/>
                    <a:pt x="1990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5" name="Google Shape;20345;p25"/>
            <p:cNvSpPr/>
            <p:nvPr/>
          </p:nvSpPr>
          <p:spPr>
            <a:xfrm>
              <a:off x="3997375" y="2295300"/>
              <a:ext cx="31950" cy="28600"/>
            </a:xfrm>
            <a:custGeom>
              <a:avLst/>
              <a:gdLst/>
              <a:ahLst/>
              <a:cxnLst/>
              <a:rect l="l" t="t" r="r" b="b"/>
              <a:pathLst>
                <a:path w="1278" h="1144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740" y="269"/>
                    <a:pt x="269" y="672"/>
                    <a:pt x="0" y="1143"/>
                  </a:cubicBezTo>
                  <a:lnTo>
                    <a:pt x="404" y="1143"/>
                  </a:lnTo>
                  <a:cubicBezTo>
                    <a:pt x="1211" y="1076"/>
                    <a:pt x="1278" y="538"/>
                    <a:pt x="1211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6" name="Google Shape;20346;p25"/>
            <p:cNvSpPr/>
            <p:nvPr/>
          </p:nvSpPr>
          <p:spPr>
            <a:xfrm>
              <a:off x="3977200" y="2323875"/>
              <a:ext cx="20200" cy="20175"/>
            </a:xfrm>
            <a:custGeom>
              <a:avLst/>
              <a:gdLst/>
              <a:ahLst/>
              <a:cxnLst/>
              <a:rect l="l" t="t" r="r" b="b"/>
              <a:pathLst>
                <a:path w="808" h="807" extrusionOk="0">
                  <a:moveTo>
                    <a:pt x="807" y="0"/>
                  </a:moveTo>
                  <a:cubicBezTo>
                    <a:pt x="471" y="135"/>
                    <a:pt x="135" y="471"/>
                    <a:pt x="1" y="807"/>
                  </a:cubicBezTo>
                  <a:cubicBezTo>
                    <a:pt x="538" y="807"/>
                    <a:pt x="807" y="538"/>
                    <a:pt x="807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7" name="Google Shape;20347;p25"/>
            <p:cNvSpPr/>
            <p:nvPr/>
          </p:nvSpPr>
          <p:spPr>
            <a:xfrm>
              <a:off x="3846100" y="2444550"/>
              <a:ext cx="20200" cy="9575"/>
            </a:xfrm>
            <a:custGeom>
              <a:avLst/>
              <a:gdLst/>
              <a:ahLst/>
              <a:cxnLst/>
              <a:rect l="l" t="t" r="r" b="b"/>
              <a:pathLst>
                <a:path w="808" h="383" extrusionOk="0">
                  <a:moveTo>
                    <a:pt x="676" y="0"/>
                  </a:moveTo>
                  <a:cubicBezTo>
                    <a:pt x="401" y="0"/>
                    <a:pt x="176" y="175"/>
                    <a:pt x="1" y="350"/>
                  </a:cubicBezTo>
                  <a:cubicBezTo>
                    <a:pt x="98" y="369"/>
                    <a:pt x="196" y="383"/>
                    <a:pt x="288" y="383"/>
                  </a:cubicBezTo>
                  <a:cubicBezTo>
                    <a:pt x="515" y="383"/>
                    <a:pt x="712" y="300"/>
                    <a:pt x="808" y="14"/>
                  </a:cubicBezTo>
                  <a:cubicBezTo>
                    <a:pt x="763" y="4"/>
                    <a:pt x="719" y="0"/>
                    <a:pt x="676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8" name="Google Shape;20348;p25"/>
            <p:cNvSpPr/>
            <p:nvPr/>
          </p:nvSpPr>
          <p:spPr>
            <a:xfrm>
              <a:off x="3866275" y="24331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lnTo>
                    <a:pt x="404" y="1"/>
                  </a:lnTo>
                  <a:cubicBezTo>
                    <a:pt x="202" y="68"/>
                    <a:pt x="68" y="203"/>
                    <a:pt x="1" y="404"/>
                  </a:cubicBezTo>
                  <a:cubicBezTo>
                    <a:pt x="202" y="404"/>
                    <a:pt x="337" y="203"/>
                    <a:pt x="404" y="1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9" name="Google Shape;20349;p25"/>
            <p:cNvSpPr/>
            <p:nvPr/>
          </p:nvSpPr>
          <p:spPr>
            <a:xfrm>
              <a:off x="4261250" y="207345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67" y="0"/>
                  </a:moveTo>
                  <a:cubicBezTo>
                    <a:pt x="0" y="67"/>
                    <a:pt x="0" y="202"/>
                    <a:pt x="67" y="336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0" name="Google Shape;20350;p25"/>
            <p:cNvSpPr/>
            <p:nvPr/>
          </p:nvSpPr>
          <p:spPr>
            <a:xfrm>
              <a:off x="4029300" y="2669425"/>
              <a:ext cx="21875" cy="22550"/>
            </a:xfrm>
            <a:custGeom>
              <a:avLst/>
              <a:gdLst/>
              <a:ahLst/>
              <a:cxnLst/>
              <a:rect l="l" t="t" r="r" b="b"/>
              <a:pathLst>
                <a:path w="875" h="902" extrusionOk="0">
                  <a:moveTo>
                    <a:pt x="656" y="1"/>
                  </a:moveTo>
                  <a:cubicBezTo>
                    <a:pt x="615" y="1"/>
                    <a:pt x="575" y="9"/>
                    <a:pt x="539" y="27"/>
                  </a:cubicBezTo>
                  <a:cubicBezTo>
                    <a:pt x="270" y="229"/>
                    <a:pt x="1" y="363"/>
                    <a:pt x="135" y="767"/>
                  </a:cubicBezTo>
                  <a:cubicBezTo>
                    <a:pt x="202" y="834"/>
                    <a:pt x="270" y="901"/>
                    <a:pt x="404" y="901"/>
                  </a:cubicBezTo>
                  <a:cubicBezTo>
                    <a:pt x="740" y="767"/>
                    <a:pt x="875" y="498"/>
                    <a:pt x="875" y="162"/>
                  </a:cubicBezTo>
                  <a:cubicBezTo>
                    <a:pt x="875" y="63"/>
                    <a:pt x="767" y="1"/>
                    <a:pt x="656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1" name="Google Shape;20351;p25"/>
            <p:cNvSpPr/>
            <p:nvPr/>
          </p:nvSpPr>
          <p:spPr>
            <a:xfrm>
              <a:off x="3866275" y="2458325"/>
              <a:ext cx="40375" cy="26900"/>
            </a:xfrm>
            <a:custGeom>
              <a:avLst/>
              <a:gdLst/>
              <a:ahLst/>
              <a:cxnLst/>
              <a:rect l="l" t="t" r="r" b="b"/>
              <a:pathLst>
                <a:path w="1615" h="1076" extrusionOk="0">
                  <a:moveTo>
                    <a:pt x="1614" y="202"/>
                  </a:moveTo>
                  <a:lnTo>
                    <a:pt x="1614" y="202"/>
                  </a:lnTo>
                  <a:cubicBezTo>
                    <a:pt x="942" y="269"/>
                    <a:pt x="135" y="0"/>
                    <a:pt x="1" y="1076"/>
                  </a:cubicBezTo>
                  <a:cubicBezTo>
                    <a:pt x="606" y="942"/>
                    <a:pt x="1211" y="673"/>
                    <a:pt x="1614" y="202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2" name="Google Shape;20352;p25"/>
            <p:cNvSpPr/>
            <p:nvPr/>
          </p:nvSpPr>
          <p:spPr>
            <a:xfrm>
              <a:off x="4017550" y="2354125"/>
              <a:ext cx="20175" cy="11775"/>
            </a:xfrm>
            <a:custGeom>
              <a:avLst/>
              <a:gdLst/>
              <a:ahLst/>
              <a:cxnLst/>
              <a:rect l="l" t="t" r="r" b="b"/>
              <a:pathLst>
                <a:path w="807" h="471" extrusionOk="0">
                  <a:moveTo>
                    <a:pt x="0" y="0"/>
                  </a:moveTo>
                  <a:lnTo>
                    <a:pt x="135" y="471"/>
                  </a:lnTo>
                  <a:cubicBezTo>
                    <a:pt x="404" y="471"/>
                    <a:pt x="672" y="269"/>
                    <a:pt x="807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3" name="Google Shape;20353;p25"/>
            <p:cNvSpPr/>
            <p:nvPr/>
          </p:nvSpPr>
          <p:spPr>
            <a:xfrm>
              <a:off x="3926775" y="2434800"/>
              <a:ext cx="11800" cy="16825"/>
            </a:xfrm>
            <a:custGeom>
              <a:avLst/>
              <a:gdLst/>
              <a:ahLst/>
              <a:cxnLst/>
              <a:rect l="l" t="t" r="r" b="b"/>
              <a:pathLst>
                <a:path w="472" h="673" extrusionOk="0">
                  <a:moveTo>
                    <a:pt x="471" y="0"/>
                  </a:moveTo>
                  <a:cubicBezTo>
                    <a:pt x="203" y="67"/>
                    <a:pt x="1" y="336"/>
                    <a:pt x="1" y="672"/>
                  </a:cubicBezTo>
                  <a:cubicBezTo>
                    <a:pt x="270" y="605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C9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4" name="Google Shape;20354;p25"/>
            <p:cNvSpPr/>
            <p:nvPr/>
          </p:nvSpPr>
          <p:spPr>
            <a:xfrm>
              <a:off x="3906625" y="2456650"/>
              <a:ext cx="13450" cy="8425"/>
            </a:xfrm>
            <a:custGeom>
              <a:avLst/>
              <a:gdLst/>
              <a:ahLst/>
              <a:cxnLst/>
              <a:rect l="l" t="t" r="r" b="b"/>
              <a:pathLst>
                <a:path w="538" h="337" extrusionOk="0">
                  <a:moveTo>
                    <a:pt x="538" y="0"/>
                  </a:moveTo>
                  <a:cubicBezTo>
                    <a:pt x="336" y="0"/>
                    <a:pt x="135" y="135"/>
                    <a:pt x="0" y="336"/>
                  </a:cubicBezTo>
                  <a:cubicBezTo>
                    <a:pt x="269" y="336"/>
                    <a:pt x="471" y="202"/>
                    <a:pt x="538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5" name="Google Shape;20355;p25"/>
            <p:cNvSpPr/>
            <p:nvPr/>
          </p:nvSpPr>
          <p:spPr>
            <a:xfrm>
              <a:off x="4009125" y="236587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1"/>
                  </a:moveTo>
                  <a:cubicBezTo>
                    <a:pt x="203" y="1"/>
                    <a:pt x="1" y="135"/>
                    <a:pt x="1" y="404"/>
                  </a:cubicBezTo>
                  <a:cubicBezTo>
                    <a:pt x="203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6" name="Google Shape;20356;p25"/>
            <p:cNvSpPr/>
            <p:nvPr/>
          </p:nvSpPr>
          <p:spPr>
            <a:xfrm>
              <a:off x="4037700" y="2344025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70" y="68"/>
                    <a:pt x="68" y="203"/>
                    <a:pt x="1" y="404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7" name="Google Shape;20357;p25"/>
            <p:cNvSpPr/>
            <p:nvPr/>
          </p:nvSpPr>
          <p:spPr>
            <a:xfrm>
              <a:off x="4188975" y="2233100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538" y="1"/>
                  </a:moveTo>
                  <a:lnTo>
                    <a:pt x="538" y="1"/>
                  </a:lnTo>
                  <a:cubicBezTo>
                    <a:pt x="269" y="68"/>
                    <a:pt x="68" y="202"/>
                    <a:pt x="0" y="404"/>
                  </a:cubicBezTo>
                  <a:cubicBezTo>
                    <a:pt x="269" y="404"/>
                    <a:pt x="471" y="270"/>
                    <a:pt x="538" y="1"/>
                  </a:cubicBezTo>
                  <a:close/>
                </a:path>
              </a:pathLst>
            </a:custGeom>
            <a:solidFill>
              <a:srgbClr val="C4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8" name="Google Shape;20358;p25"/>
            <p:cNvSpPr/>
            <p:nvPr/>
          </p:nvSpPr>
          <p:spPr>
            <a:xfrm>
              <a:off x="4098225" y="1833575"/>
              <a:ext cx="30275" cy="26450"/>
            </a:xfrm>
            <a:custGeom>
              <a:avLst/>
              <a:gdLst/>
              <a:ahLst/>
              <a:cxnLst/>
              <a:rect l="l" t="t" r="r" b="b"/>
              <a:pathLst>
                <a:path w="1211" h="1058" extrusionOk="0">
                  <a:moveTo>
                    <a:pt x="613" y="0"/>
                  </a:moveTo>
                  <a:cubicBezTo>
                    <a:pt x="551" y="0"/>
                    <a:pt x="482" y="15"/>
                    <a:pt x="403" y="49"/>
                  </a:cubicBezTo>
                  <a:cubicBezTo>
                    <a:pt x="202" y="49"/>
                    <a:pt x="202" y="587"/>
                    <a:pt x="67" y="855"/>
                  </a:cubicBezTo>
                  <a:cubicBezTo>
                    <a:pt x="67" y="923"/>
                    <a:pt x="67" y="990"/>
                    <a:pt x="0" y="1057"/>
                  </a:cubicBezTo>
                  <a:cubicBezTo>
                    <a:pt x="471" y="990"/>
                    <a:pt x="874" y="855"/>
                    <a:pt x="1210" y="654"/>
                  </a:cubicBezTo>
                  <a:cubicBezTo>
                    <a:pt x="1042" y="374"/>
                    <a:pt x="921" y="0"/>
                    <a:pt x="613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9" name="Google Shape;20359;p25"/>
            <p:cNvSpPr/>
            <p:nvPr/>
          </p:nvSpPr>
          <p:spPr>
            <a:xfrm>
              <a:off x="4020900" y="1814950"/>
              <a:ext cx="25225" cy="22175"/>
            </a:xfrm>
            <a:custGeom>
              <a:avLst/>
              <a:gdLst/>
              <a:ahLst/>
              <a:cxnLst/>
              <a:rect l="l" t="t" r="r" b="b"/>
              <a:pathLst>
                <a:path w="1009" h="887" extrusionOk="0">
                  <a:moveTo>
                    <a:pt x="469" y="0"/>
                  </a:moveTo>
                  <a:cubicBezTo>
                    <a:pt x="337" y="0"/>
                    <a:pt x="184" y="111"/>
                    <a:pt x="135" y="256"/>
                  </a:cubicBezTo>
                  <a:cubicBezTo>
                    <a:pt x="1" y="592"/>
                    <a:pt x="270" y="726"/>
                    <a:pt x="471" y="861"/>
                  </a:cubicBezTo>
                  <a:cubicBezTo>
                    <a:pt x="522" y="878"/>
                    <a:pt x="572" y="886"/>
                    <a:pt x="620" y="886"/>
                  </a:cubicBezTo>
                  <a:cubicBezTo>
                    <a:pt x="765" y="886"/>
                    <a:pt x="891" y="811"/>
                    <a:pt x="942" y="659"/>
                  </a:cubicBezTo>
                  <a:cubicBezTo>
                    <a:pt x="1009" y="390"/>
                    <a:pt x="875" y="121"/>
                    <a:pt x="606" y="54"/>
                  </a:cubicBezTo>
                  <a:cubicBezTo>
                    <a:pt x="568" y="17"/>
                    <a:pt x="520" y="0"/>
                    <a:pt x="469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0" name="Google Shape;20360;p25"/>
            <p:cNvSpPr/>
            <p:nvPr/>
          </p:nvSpPr>
          <p:spPr>
            <a:xfrm>
              <a:off x="3908300" y="1668400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02" y="67"/>
                    <a:pt x="0" y="269"/>
                    <a:pt x="0" y="471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1" name="Google Shape;20361;p25"/>
            <p:cNvSpPr/>
            <p:nvPr/>
          </p:nvSpPr>
          <p:spPr>
            <a:xfrm>
              <a:off x="3886450" y="1688550"/>
              <a:ext cx="11775" cy="8425"/>
            </a:xfrm>
            <a:custGeom>
              <a:avLst/>
              <a:gdLst/>
              <a:ahLst/>
              <a:cxnLst/>
              <a:rect l="l" t="t" r="r" b="b"/>
              <a:pathLst>
                <a:path w="471" h="337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69" y="68"/>
                    <a:pt x="68" y="135"/>
                    <a:pt x="0" y="337"/>
                  </a:cubicBezTo>
                  <a:cubicBezTo>
                    <a:pt x="202" y="337"/>
                    <a:pt x="404" y="203"/>
                    <a:pt x="471" y="1"/>
                  </a:cubicBez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2" name="Google Shape;20362;p25"/>
            <p:cNvSpPr/>
            <p:nvPr/>
          </p:nvSpPr>
          <p:spPr>
            <a:xfrm>
              <a:off x="3854525" y="1597800"/>
              <a:ext cx="72275" cy="79025"/>
            </a:xfrm>
            <a:custGeom>
              <a:avLst/>
              <a:gdLst/>
              <a:ahLst/>
              <a:cxnLst/>
              <a:rect l="l" t="t" r="r" b="b"/>
              <a:pathLst>
                <a:path w="2891" h="3161" extrusionOk="0">
                  <a:moveTo>
                    <a:pt x="2487" y="1"/>
                  </a:moveTo>
                  <a:lnTo>
                    <a:pt x="0" y="3160"/>
                  </a:lnTo>
                  <a:cubicBezTo>
                    <a:pt x="2353" y="2622"/>
                    <a:pt x="2891" y="1950"/>
                    <a:pt x="2487" y="1"/>
                  </a:cubicBez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3" name="Google Shape;20363;p25"/>
            <p:cNvSpPr/>
            <p:nvPr/>
          </p:nvSpPr>
          <p:spPr>
            <a:xfrm>
              <a:off x="4012500" y="1282575"/>
              <a:ext cx="30100" cy="31475"/>
            </a:xfrm>
            <a:custGeom>
              <a:avLst/>
              <a:gdLst/>
              <a:ahLst/>
              <a:cxnLst/>
              <a:rect l="l" t="t" r="r" b="b"/>
              <a:pathLst>
                <a:path w="1204" h="1259" extrusionOk="0">
                  <a:moveTo>
                    <a:pt x="733" y="1"/>
                  </a:moveTo>
                  <a:cubicBezTo>
                    <a:pt x="680" y="1"/>
                    <a:pt x="616" y="12"/>
                    <a:pt x="538" y="38"/>
                  </a:cubicBezTo>
                  <a:cubicBezTo>
                    <a:pt x="269" y="105"/>
                    <a:pt x="0" y="240"/>
                    <a:pt x="0" y="508"/>
                  </a:cubicBezTo>
                  <a:cubicBezTo>
                    <a:pt x="0" y="1046"/>
                    <a:pt x="404" y="1248"/>
                    <a:pt x="807" y="1248"/>
                  </a:cubicBezTo>
                  <a:cubicBezTo>
                    <a:pt x="842" y="1255"/>
                    <a:pt x="874" y="1258"/>
                    <a:pt x="904" y="1258"/>
                  </a:cubicBezTo>
                  <a:cubicBezTo>
                    <a:pt x="1156" y="1258"/>
                    <a:pt x="1204" y="1011"/>
                    <a:pt x="1143" y="710"/>
                  </a:cubicBezTo>
                  <a:cubicBezTo>
                    <a:pt x="967" y="534"/>
                    <a:pt x="1098" y="1"/>
                    <a:pt x="733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4" name="Google Shape;20364;p25"/>
            <p:cNvSpPr/>
            <p:nvPr/>
          </p:nvSpPr>
          <p:spPr>
            <a:xfrm>
              <a:off x="4024275" y="1331600"/>
              <a:ext cx="10100" cy="10750"/>
            </a:xfrm>
            <a:custGeom>
              <a:avLst/>
              <a:gdLst/>
              <a:ahLst/>
              <a:cxnLst/>
              <a:rect l="l" t="t" r="r" b="b"/>
              <a:pathLst>
                <a:path w="404" h="430" extrusionOk="0">
                  <a:moveTo>
                    <a:pt x="269" y="0"/>
                  </a:moveTo>
                  <a:cubicBezTo>
                    <a:pt x="233" y="0"/>
                    <a:pt x="189" y="8"/>
                    <a:pt x="135" y="26"/>
                  </a:cubicBezTo>
                  <a:cubicBezTo>
                    <a:pt x="135" y="94"/>
                    <a:pt x="67" y="94"/>
                    <a:pt x="67" y="161"/>
                  </a:cubicBezTo>
                  <a:cubicBezTo>
                    <a:pt x="0" y="363"/>
                    <a:pt x="135" y="430"/>
                    <a:pt x="202" y="430"/>
                  </a:cubicBezTo>
                  <a:cubicBezTo>
                    <a:pt x="269" y="430"/>
                    <a:pt x="336" y="228"/>
                    <a:pt x="403" y="161"/>
                  </a:cubicBezTo>
                  <a:cubicBezTo>
                    <a:pt x="403" y="63"/>
                    <a:pt x="367" y="0"/>
                    <a:pt x="269" y="0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5" name="Google Shape;20365;p25"/>
            <p:cNvSpPr/>
            <p:nvPr/>
          </p:nvSpPr>
          <p:spPr>
            <a:xfrm>
              <a:off x="4073000" y="127510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202" y="1"/>
                  </a:moveTo>
                  <a:cubicBezTo>
                    <a:pt x="1" y="68"/>
                    <a:pt x="135" y="135"/>
                    <a:pt x="135" y="135"/>
                  </a:cubicBezTo>
                  <a:cubicBezTo>
                    <a:pt x="135" y="135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6" name="Google Shape;20366;p25"/>
            <p:cNvSpPr/>
            <p:nvPr/>
          </p:nvSpPr>
          <p:spPr>
            <a:xfrm>
              <a:off x="3615850" y="1404950"/>
              <a:ext cx="48775" cy="55050"/>
            </a:xfrm>
            <a:custGeom>
              <a:avLst/>
              <a:gdLst/>
              <a:ahLst/>
              <a:cxnLst/>
              <a:rect l="l" t="t" r="r" b="b"/>
              <a:pathLst>
                <a:path w="1951" h="2202" extrusionOk="0">
                  <a:moveTo>
                    <a:pt x="513" y="0"/>
                  </a:moveTo>
                  <a:cubicBezTo>
                    <a:pt x="341" y="0"/>
                    <a:pt x="169" y="17"/>
                    <a:pt x="1" y="51"/>
                  </a:cubicBezTo>
                  <a:cubicBezTo>
                    <a:pt x="1278" y="521"/>
                    <a:pt x="606" y="1664"/>
                    <a:pt x="1480" y="2202"/>
                  </a:cubicBezTo>
                  <a:lnTo>
                    <a:pt x="1950" y="454"/>
                  </a:lnTo>
                  <a:cubicBezTo>
                    <a:pt x="1547" y="151"/>
                    <a:pt x="1030" y="0"/>
                    <a:pt x="513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7" name="Google Shape;20367;p25"/>
            <p:cNvSpPr/>
            <p:nvPr/>
          </p:nvSpPr>
          <p:spPr>
            <a:xfrm>
              <a:off x="3664600" y="1412475"/>
              <a:ext cx="5050" cy="3825"/>
            </a:xfrm>
            <a:custGeom>
              <a:avLst/>
              <a:gdLst/>
              <a:ahLst/>
              <a:cxnLst/>
              <a:rect l="l" t="t" r="r" b="b"/>
              <a:pathLst>
                <a:path w="202" h="153" extrusionOk="0">
                  <a:moveTo>
                    <a:pt x="97" y="0"/>
                  </a:moveTo>
                  <a:cubicBezTo>
                    <a:pt x="44" y="0"/>
                    <a:pt x="0" y="99"/>
                    <a:pt x="0" y="153"/>
                  </a:cubicBezTo>
                  <a:cubicBezTo>
                    <a:pt x="202" y="86"/>
                    <a:pt x="135" y="18"/>
                    <a:pt x="135" y="18"/>
                  </a:cubicBezTo>
                  <a:cubicBezTo>
                    <a:pt x="122" y="6"/>
                    <a:pt x="109" y="0"/>
                    <a:pt x="9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8" name="Google Shape;20368;p25"/>
            <p:cNvSpPr/>
            <p:nvPr/>
          </p:nvSpPr>
          <p:spPr>
            <a:xfrm>
              <a:off x="3549075" y="1960825"/>
              <a:ext cx="115550" cy="132525"/>
            </a:xfrm>
            <a:custGeom>
              <a:avLst/>
              <a:gdLst/>
              <a:ahLst/>
              <a:cxnLst/>
              <a:rect l="l" t="t" r="r" b="b"/>
              <a:pathLst>
                <a:path w="4622" h="5301" extrusionOk="0">
                  <a:moveTo>
                    <a:pt x="588" y="1"/>
                  </a:moveTo>
                  <a:lnTo>
                    <a:pt x="588" y="1211"/>
                  </a:lnTo>
                  <a:cubicBezTo>
                    <a:pt x="588" y="1211"/>
                    <a:pt x="520" y="1278"/>
                    <a:pt x="453" y="1345"/>
                  </a:cubicBezTo>
                  <a:cubicBezTo>
                    <a:pt x="386" y="1413"/>
                    <a:pt x="453" y="1547"/>
                    <a:pt x="588" y="1614"/>
                  </a:cubicBezTo>
                  <a:cubicBezTo>
                    <a:pt x="679" y="1680"/>
                    <a:pt x="799" y="1699"/>
                    <a:pt x="930" y="1699"/>
                  </a:cubicBezTo>
                  <a:cubicBezTo>
                    <a:pt x="1126" y="1699"/>
                    <a:pt x="1347" y="1656"/>
                    <a:pt x="1540" y="1656"/>
                  </a:cubicBezTo>
                  <a:cubicBezTo>
                    <a:pt x="1884" y="1656"/>
                    <a:pt x="2138" y="1793"/>
                    <a:pt x="1999" y="2555"/>
                  </a:cubicBezTo>
                  <a:lnTo>
                    <a:pt x="857" y="2555"/>
                  </a:lnTo>
                  <a:cubicBezTo>
                    <a:pt x="333" y="2621"/>
                    <a:pt x="1" y="3768"/>
                    <a:pt x="45" y="3768"/>
                  </a:cubicBezTo>
                  <a:cubicBezTo>
                    <a:pt x="46" y="3768"/>
                    <a:pt x="48" y="3767"/>
                    <a:pt x="50" y="3766"/>
                  </a:cubicBezTo>
                  <a:cubicBezTo>
                    <a:pt x="295" y="3684"/>
                    <a:pt x="479" y="3649"/>
                    <a:pt x="614" y="3649"/>
                  </a:cubicBezTo>
                  <a:cubicBezTo>
                    <a:pt x="1367" y="3649"/>
                    <a:pt x="629" y="4737"/>
                    <a:pt x="857" y="4908"/>
                  </a:cubicBezTo>
                  <a:cubicBezTo>
                    <a:pt x="1073" y="5017"/>
                    <a:pt x="1203" y="5300"/>
                    <a:pt x="1527" y="5300"/>
                  </a:cubicBezTo>
                  <a:cubicBezTo>
                    <a:pt x="1604" y="5300"/>
                    <a:pt x="1694" y="5284"/>
                    <a:pt x="1798" y="5245"/>
                  </a:cubicBezTo>
                  <a:lnTo>
                    <a:pt x="1798" y="3497"/>
                  </a:lnTo>
                  <a:cubicBezTo>
                    <a:pt x="2537" y="3900"/>
                    <a:pt x="3478" y="3766"/>
                    <a:pt x="3411" y="4841"/>
                  </a:cubicBezTo>
                  <a:lnTo>
                    <a:pt x="4218" y="4438"/>
                  </a:lnTo>
                  <a:cubicBezTo>
                    <a:pt x="4621" y="3564"/>
                    <a:pt x="4151" y="2757"/>
                    <a:pt x="4420" y="1883"/>
                  </a:cubicBezTo>
                  <a:cubicBezTo>
                    <a:pt x="4468" y="1640"/>
                    <a:pt x="4305" y="1467"/>
                    <a:pt x="4058" y="1467"/>
                  </a:cubicBezTo>
                  <a:cubicBezTo>
                    <a:pt x="3964" y="1467"/>
                    <a:pt x="3858" y="1492"/>
                    <a:pt x="3747" y="1547"/>
                  </a:cubicBezTo>
                  <a:cubicBezTo>
                    <a:pt x="3625" y="1629"/>
                    <a:pt x="3428" y="1760"/>
                    <a:pt x="3292" y="1760"/>
                  </a:cubicBezTo>
                  <a:cubicBezTo>
                    <a:pt x="3204" y="1760"/>
                    <a:pt x="3142" y="1705"/>
                    <a:pt x="3142" y="1547"/>
                  </a:cubicBezTo>
                  <a:cubicBezTo>
                    <a:pt x="3185" y="943"/>
                    <a:pt x="2951" y="809"/>
                    <a:pt x="2654" y="809"/>
                  </a:cubicBezTo>
                  <a:cubicBezTo>
                    <a:pt x="2488" y="809"/>
                    <a:pt x="2302" y="851"/>
                    <a:pt x="2134" y="875"/>
                  </a:cubicBezTo>
                  <a:cubicBezTo>
                    <a:pt x="2096" y="878"/>
                    <a:pt x="2058" y="880"/>
                    <a:pt x="2022" y="880"/>
                  </a:cubicBezTo>
                  <a:cubicBezTo>
                    <a:pt x="1359" y="880"/>
                    <a:pt x="1034" y="320"/>
                    <a:pt x="588" y="1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9" name="Google Shape;20369;p25"/>
            <p:cNvSpPr/>
            <p:nvPr/>
          </p:nvSpPr>
          <p:spPr>
            <a:xfrm>
              <a:off x="3478050" y="1970925"/>
              <a:ext cx="85725" cy="60525"/>
            </a:xfrm>
            <a:custGeom>
              <a:avLst/>
              <a:gdLst/>
              <a:ahLst/>
              <a:cxnLst/>
              <a:rect l="l" t="t" r="r" b="b"/>
              <a:pathLst>
                <a:path w="3429" h="2421" extrusionOk="0">
                  <a:moveTo>
                    <a:pt x="605" y="0"/>
                  </a:moveTo>
                  <a:lnTo>
                    <a:pt x="605" y="0"/>
                  </a:lnTo>
                  <a:cubicBezTo>
                    <a:pt x="202" y="740"/>
                    <a:pt x="0" y="1412"/>
                    <a:pt x="1143" y="1748"/>
                  </a:cubicBezTo>
                  <a:cubicBezTo>
                    <a:pt x="1412" y="1815"/>
                    <a:pt x="1412" y="2151"/>
                    <a:pt x="1412" y="2420"/>
                  </a:cubicBezTo>
                  <a:cubicBezTo>
                    <a:pt x="2353" y="2420"/>
                    <a:pt x="2689" y="1479"/>
                    <a:pt x="3429" y="1210"/>
                  </a:cubicBezTo>
                  <a:lnTo>
                    <a:pt x="3429" y="807"/>
                  </a:lnTo>
                  <a:cubicBezTo>
                    <a:pt x="2487" y="740"/>
                    <a:pt x="1479" y="471"/>
                    <a:pt x="605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0" name="Google Shape;20370;p25"/>
            <p:cNvSpPr/>
            <p:nvPr/>
          </p:nvSpPr>
          <p:spPr>
            <a:xfrm>
              <a:off x="3533500" y="2243200"/>
              <a:ext cx="26925" cy="30275"/>
            </a:xfrm>
            <a:custGeom>
              <a:avLst/>
              <a:gdLst/>
              <a:ahLst/>
              <a:cxnLst/>
              <a:rect l="l" t="t" r="r" b="b"/>
              <a:pathLst>
                <a:path w="1077" h="1211" extrusionOk="0">
                  <a:moveTo>
                    <a:pt x="404" y="0"/>
                  </a:moveTo>
                  <a:lnTo>
                    <a:pt x="1" y="404"/>
                  </a:lnTo>
                  <a:lnTo>
                    <a:pt x="1" y="1210"/>
                  </a:lnTo>
                  <a:cubicBezTo>
                    <a:pt x="875" y="1009"/>
                    <a:pt x="1076" y="672"/>
                    <a:pt x="404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1" name="Google Shape;20371;p25"/>
            <p:cNvSpPr/>
            <p:nvPr/>
          </p:nvSpPr>
          <p:spPr>
            <a:xfrm>
              <a:off x="3928475" y="730550"/>
              <a:ext cx="8425" cy="10125"/>
            </a:xfrm>
            <a:custGeom>
              <a:avLst/>
              <a:gdLst/>
              <a:ahLst/>
              <a:cxnLst/>
              <a:rect l="l" t="t" r="r" b="b"/>
              <a:pathLst>
                <a:path w="337" h="405" extrusionOk="0">
                  <a:moveTo>
                    <a:pt x="0" y="404"/>
                  </a:moveTo>
                  <a:lnTo>
                    <a:pt x="336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2" name="Google Shape;20372;p25"/>
            <p:cNvSpPr/>
            <p:nvPr/>
          </p:nvSpPr>
          <p:spPr>
            <a:xfrm>
              <a:off x="3439375" y="20213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7"/>
                  </a:lnTo>
                  <a:lnTo>
                    <a:pt x="68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3" name="Google Shape;20373;p25"/>
            <p:cNvSpPr/>
            <p:nvPr/>
          </p:nvSpPr>
          <p:spPr>
            <a:xfrm>
              <a:off x="3611075" y="1918825"/>
              <a:ext cx="35050" cy="45100"/>
            </a:xfrm>
            <a:custGeom>
              <a:avLst/>
              <a:gdLst/>
              <a:ahLst/>
              <a:cxnLst/>
              <a:rect l="l" t="t" r="r" b="b"/>
              <a:pathLst>
                <a:path w="1402" h="1804" extrusionOk="0">
                  <a:moveTo>
                    <a:pt x="1200" y="0"/>
                  </a:moveTo>
                  <a:cubicBezTo>
                    <a:pt x="864" y="403"/>
                    <a:pt x="730" y="874"/>
                    <a:pt x="124" y="874"/>
                  </a:cubicBezTo>
                  <a:cubicBezTo>
                    <a:pt x="0" y="1620"/>
                    <a:pt x="233" y="1804"/>
                    <a:pt x="588" y="1804"/>
                  </a:cubicBezTo>
                  <a:cubicBezTo>
                    <a:pt x="809" y="1804"/>
                    <a:pt x="1077" y="1732"/>
                    <a:pt x="1335" y="1681"/>
                  </a:cubicBezTo>
                  <a:cubicBezTo>
                    <a:pt x="1402" y="1143"/>
                    <a:pt x="1335" y="538"/>
                    <a:pt x="1200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4" name="Google Shape;20374;p25"/>
            <p:cNvSpPr/>
            <p:nvPr/>
          </p:nvSpPr>
          <p:spPr>
            <a:xfrm>
              <a:off x="3597375" y="1932375"/>
              <a:ext cx="16825" cy="12050"/>
            </a:xfrm>
            <a:custGeom>
              <a:avLst/>
              <a:gdLst/>
              <a:ahLst/>
              <a:cxnLst/>
              <a:rect l="l" t="t" r="r" b="b"/>
              <a:pathLst>
                <a:path w="673" h="482" extrusionOk="0">
                  <a:moveTo>
                    <a:pt x="322" y="1"/>
                  </a:moveTo>
                  <a:cubicBezTo>
                    <a:pt x="245" y="1"/>
                    <a:pt x="160" y="38"/>
                    <a:pt x="67" y="130"/>
                  </a:cubicBezTo>
                  <a:cubicBezTo>
                    <a:pt x="0" y="130"/>
                    <a:pt x="0" y="265"/>
                    <a:pt x="0" y="332"/>
                  </a:cubicBezTo>
                  <a:cubicBezTo>
                    <a:pt x="90" y="444"/>
                    <a:pt x="172" y="481"/>
                    <a:pt x="249" y="481"/>
                  </a:cubicBezTo>
                  <a:cubicBezTo>
                    <a:pt x="404" y="481"/>
                    <a:pt x="538" y="332"/>
                    <a:pt x="672" y="332"/>
                  </a:cubicBezTo>
                  <a:lnTo>
                    <a:pt x="672" y="265"/>
                  </a:lnTo>
                  <a:cubicBezTo>
                    <a:pt x="584" y="133"/>
                    <a:pt x="468" y="1"/>
                    <a:pt x="322" y="1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5" name="Google Shape;20375;p25"/>
            <p:cNvSpPr/>
            <p:nvPr/>
          </p:nvSpPr>
          <p:spPr>
            <a:xfrm>
              <a:off x="3644425" y="196082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" y="1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6" name="Google Shape;20376;p25"/>
            <p:cNvSpPr/>
            <p:nvPr/>
          </p:nvSpPr>
          <p:spPr>
            <a:xfrm>
              <a:off x="4202425" y="3070125"/>
              <a:ext cx="45400" cy="28525"/>
            </a:xfrm>
            <a:custGeom>
              <a:avLst/>
              <a:gdLst/>
              <a:ahLst/>
              <a:cxnLst/>
              <a:rect l="l" t="t" r="r" b="b"/>
              <a:pathLst>
                <a:path w="1816" h="1141" extrusionOk="0">
                  <a:moveTo>
                    <a:pt x="452" y="0"/>
                  </a:moveTo>
                  <a:cubicBezTo>
                    <a:pt x="301" y="0"/>
                    <a:pt x="149" y="22"/>
                    <a:pt x="0" y="67"/>
                  </a:cubicBezTo>
                  <a:cubicBezTo>
                    <a:pt x="168" y="627"/>
                    <a:pt x="383" y="1140"/>
                    <a:pt x="995" y="1140"/>
                  </a:cubicBezTo>
                  <a:cubicBezTo>
                    <a:pt x="1117" y="1140"/>
                    <a:pt x="1255" y="1120"/>
                    <a:pt x="1412" y="1075"/>
                  </a:cubicBezTo>
                  <a:cubicBezTo>
                    <a:pt x="1546" y="941"/>
                    <a:pt x="1681" y="806"/>
                    <a:pt x="1815" y="739"/>
                  </a:cubicBezTo>
                  <a:cubicBezTo>
                    <a:pt x="1501" y="268"/>
                    <a:pt x="983" y="0"/>
                    <a:pt x="452" y="0"/>
                  </a:cubicBezTo>
                  <a:close/>
                </a:path>
              </a:pathLst>
            </a:custGeom>
            <a:solidFill>
              <a:srgbClr val="EAE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7" name="Google Shape;20377;p25"/>
            <p:cNvSpPr/>
            <p:nvPr/>
          </p:nvSpPr>
          <p:spPr>
            <a:xfrm>
              <a:off x="3957025" y="3181025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1" y="0"/>
                  </a:moveTo>
                  <a:cubicBezTo>
                    <a:pt x="1" y="135"/>
                    <a:pt x="1" y="269"/>
                    <a:pt x="1" y="404"/>
                  </a:cubicBezTo>
                  <a:cubicBezTo>
                    <a:pt x="68" y="337"/>
                    <a:pt x="135" y="404"/>
                    <a:pt x="203" y="269"/>
                  </a:cubicBezTo>
                  <a:cubicBezTo>
                    <a:pt x="270" y="135"/>
                    <a:pt x="203" y="0"/>
                    <a:pt x="1" y="0"/>
                  </a:cubicBezTo>
                  <a:close/>
                </a:path>
              </a:pathLst>
            </a:custGeom>
            <a:solidFill>
              <a:srgbClr val="C8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8" name="Google Shape;20378;p25"/>
            <p:cNvSpPr/>
            <p:nvPr/>
          </p:nvSpPr>
          <p:spPr>
            <a:xfrm>
              <a:off x="4259550" y="2162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03" y="67"/>
                    <a:pt x="68" y="202"/>
                    <a:pt x="1" y="404"/>
                  </a:cubicBezTo>
                  <a:cubicBezTo>
                    <a:pt x="203" y="336"/>
                    <a:pt x="404" y="202"/>
                    <a:pt x="404" y="0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9" name="Google Shape;20379;p25"/>
            <p:cNvSpPr/>
            <p:nvPr/>
          </p:nvSpPr>
          <p:spPr>
            <a:xfrm>
              <a:off x="4269650" y="215075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336" y="1"/>
                  </a:moveTo>
                  <a:cubicBezTo>
                    <a:pt x="269" y="1"/>
                    <a:pt x="135" y="1"/>
                    <a:pt x="0" y="68"/>
                  </a:cubicBezTo>
                  <a:cubicBezTo>
                    <a:pt x="0" y="202"/>
                    <a:pt x="0" y="337"/>
                    <a:pt x="0" y="471"/>
                  </a:cubicBezTo>
                  <a:cubicBezTo>
                    <a:pt x="202" y="404"/>
                    <a:pt x="336" y="202"/>
                    <a:pt x="336" y="1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0" name="Google Shape;20380;p25"/>
            <p:cNvSpPr/>
            <p:nvPr/>
          </p:nvSpPr>
          <p:spPr>
            <a:xfrm>
              <a:off x="4266275" y="2148800"/>
              <a:ext cx="3400" cy="3650"/>
            </a:xfrm>
            <a:custGeom>
              <a:avLst/>
              <a:gdLst/>
              <a:ahLst/>
              <a:cxnLst/>
              <a:rect l="l" t="t" r="r" b="b"/>
              <a:pathLst>
                <a:path w="136" h="146" extrusionOk="0">
                  <a:moveTo>
                    <a:pt x="29" y="1"/>
                  </a:moveTo>
                  <a:cubicBezTo>
                    <a:pt x="12" y="1"/>
                    <a:pt x="1" y="11"/>
                    <a:pt x="1" y="11"/>
                  </a:cubicBezTo>
                  <a:cubicBezTo>
                    <a:pt x="1" y="79"/>
                    <a:pt x="68" y="146"/>
                    <a:pt x="135" y="146"/>
                  </a:cubicBezTo>
                  <a:cubicBezTo>
                    <a:pt x="95" y="25"/>
                    <a:pt x="55" y="1"/>
                    <a:pt x="29" y="1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1" name="Google Shape;20381;p25"/>
            <p:cNvSpPr/>
            <p:nvPr/>
          </p:nvSpPr>
          <p:spPr>
            <a:xfrm>
              <a:off x="3936875" y="685175"/>
              <a:ext cx="18500" cy="25250"/>
            </a:xfrm>
            <a:custGeom>
              <a:avLst/>
              <a:gdLst/>
              <a:ahLst/>
              <a:cxnLst/>
              <a:rect l="l" t="t" r="r" b="b"/>
              <a:pathLst>
                <a:path w="740" h="1010" extrusionOk="0">
                  <a:moveTo>
                    <a:pt x="320" y="1"/>
                  </a:moveTo>
                  <a:cubicBezTo>
                    <a:pt x="219" y="1"/>
                    <a:pt x="101" y="68"/>
                    <a:pt x="0" y="202"/>
                  </a:cubicBezTo>
                  <a:lnTo>
                    <a:pt x="0" y="1009"/>
                  </a:lnTo>
                  <a:cubicBezTo>
                    <a:pt x="336" y="875"/>
                    <a:pt x="740" y="740"/>
                    <a:pt x="538" y="202"/>
                  </a:cubicBezTo>
                  <a:cubicBezTo>
                    <a:pt x="504" y="68"/>
                    <a:pt x="420" y="1"/>
                    <a:pt x="320" y="1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2" name="Google Shape;20382;p25"/>
            <p:cNvSpPr/>
            <p:nvPr/>
          </p:nvSpPr>
          <p:spPr>
            <a:xfrm>
              <a:off x="3785600" y="1002500"/>
              <a:ext cx="20200" cy="10775"/>
            </a:xfrm>
            <a:custGeom>
              <a:avLst/>
              <a:gdLst/>
              <a:ahLst/>
              <a:cxnLst/>
              <a:rect l="l" t="t" r="r" b="b"/>
              <a:pathLst>
                <a:path w="808" h="431" extrusionOk="0">
                  <a:moveTo>
                    <a:pt x="133" y="1"/>
                  </a:moveTo>
                  <a:cubicBezTo>
                    <a:pt x="89" y="1"/>
                    <a:pt x="45" y="5"/>
                    <a:pt x="1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1" y="184"/>
                    <a:pt x="422" y="1"/>
                    <a:pt x="133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3" name="Google Shape;20383;p25"/>
            <p:cNvSpPr/>
            <p:nvPr/>
          </p:nvSpPr>
          <p:spPr>
            <a:xfrm>
              <a:off x="3772150" y="975100"/>
              <a:ext cx="8450" cy="4700"/>
            </a:xfrm>
            <a:custGeom>
              <a:avLst/>
              <a:gdLst/>
              <a:ahLst/>
              <a:cxnLst/>
              <a:rect l="l" t="t" r="r" b="b"/>
              <a:pathLst>
                <a:path w="338" h="188" extrusionOk="0">
                  <a:moveTo>
                    <a:pt x="169" y="1"/>
                  </a:moveTo>
                  <a:cubicBezTo>
                    <a:pt x="119" y="1"/>
                    <a:pt x="68" y="34"/>
                    <a:pt x="1" y="101"/>
                  </a:cubicBezTo>
                  <a:cubicBezTo>
                    <a:pt x="68" y="101"/>
                    <a:pt x="68" y="169"/>
                    <a:pt x="135" y="169"/>
                  </a:cubicBezTo>
                  <a:cubicBezTo>
                    <a:pt x="149" y="182"/>
                    <a:pt x="162" y="187"/>
                    <a:pt x="176" y="187"/>
                  </a:cubicBezTo>
                  <a:cubicBezTo>
                    <a:pt x="229" y="187"/>
                    <a:pt x="283" y="101"/>
                    <a:pt x="337" y="101"/>
                  </a:cubicBezTo>
                  <a:cubicBezTo>
                    <a:pt x="270" y="34"/>
                    <a:pt x="219" y="1"/>
                    <a:pt x="169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4" name="Google Shape;20384;p25"/>
            <p:cNvSpPr/>
            <p:nvPr/>
          </p:nvSpPr>
          <p:spPr>
            <a:xfrm>
              <a:off x="3782250" y="99947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42" y="0"/>
                  </a:moveTo>
                  <a:cubicBezTo>
                    <a:pt x="17" y="0"/>
                    <a:pt x="0" y="34"/>
                    <a:pt x="0" y="68"/>
                  </a:cubicBezTo>
                  <a:cubicBezTo>
                    <a:pt x="0" y="68"/>
                    <a:pt x="67" y="135"/>
                    <a:pt x="135" y="135"/>
                  </a:cubicBezTo>
                  <a:cubicBezTo>
                    <a:pt x="101" y="34"/>
                    <a:pt x="67" y="0"/>
                    <a:pt x="42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5" name="Google Shape;20385;p25"/>
            <p:cNvSpPr/>
            <p:nvPr/>
          </p:nvSpPr>
          <p:spPr>
            <a:xfrm>
              <a:off x="3642750" y="1298625"/>
              <a:ext cx="13225" cy="7425"/>
            </a:xfrm>
            <a:custGeom>
              <a:avLst/>
              <a:gdLst/>
              <a:ahLst/>
              <a:cxnLst/>
              <a:rect l="l" t="t" r="r" b="b"/>
              <a:pathLst>
                <a:path w="529" h="297" extrusionOk="0">
                  <a:moveTo>
                    <a:pt x="68" y="1"/>
                  </a:moveTo>
                  <a:cubicBezTo>
                    <a:pt x="68" y="1"/>
                    <a:pt x="0" y="68"/>
                    <a:pt x="0" y="135"/>
                  </a:cubicBezTo>
                  <a:cubicBezTo>
                    <a:pt x="68" y="135"/>
                    <a:pt x="68" y="203"/>
                    <a:pt x="336" y="270"/>
                  </a:cubicBezTo>
                  <a:cubicBezTo>
                    <a:pt x="391" y="288"/>
                    <a:pt x="430" y="296"/>
                    <a:pt x="456" y="296"/>
                  </a:cubicBezTo>
                  <a:cubicBezTo>
                    <a:pt x="529" y="296"/>
                    <a:pt x="502" y="234"/>
                    <a:pt x="404" y="135"/>
                  </a:cubicBezTo>
                  <a:cubicBezTo>
                    <a:pt x="269" y="68"/>
                    <a:pt x="202" y="1"/>
                    <a:pt x="68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6" name="Google Shape;20386;p25"/>
            <p:cNvSpPr/>
            <p:nvPr/>
          </p:nvSpPr>
          <p:spPr>
            <a:xfrm>
              <a:off x="3630975" y="91880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8" y="0"/>
                    <a:pt x="1" y="34"/>
                    <a:pt x="1" y="68"/>
                  </a:cubicBezTo>
                  <a:cubicBezTo>
                    <a:pt x="1" y="68"/>
                    <a:pt x="68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7" name="Google Shape;20387;p25"/>
            <p:cNvSpPr/>
            <p:nvPr/>
          </p:nvSpPr>
          <p:spPr>
            <a:xfrm>
              <a:off x="4007450" y="233395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388" name="Google Shape;20388;p25"/>
          <p:cNvSpPr txBox="1">
            <a:spLocks noGrp="1"/>
          </p:cNvSpPr>
          <p:nvPr>
            <p:ph type="subTitle" idx="1"/>
          </p:nvPr>
        </p:nvSpPr>
        <p:spPr>
          <a:xfrm>
            <a:off x="876825" y="2552512"/>
            <a:ext cx="3256500" cy="21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89" name="Google Shape;20389;p25"/>
          <p:cNvSpPr txBox="1">
            <a:spLocks noGrp="1"/>
          </p:cNvSpPr>
          <p:nvPr>
            <p:ph type="title"/>
          </p:nvPr>
        </p:nvSpPr>
        <p:spPr>
          <a:xfrm>
            <a:off x="713225" y="2040133"/>
            <a:ext cx="34200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378508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0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91" name="Google Shape;20391;p26"/>
          <p:cNvGrpSpPr/>
          <p:nvPr/>
        </p:nvGrpSpPr>
        <p:grpSpPr>
          <a:xfrm rot="-1371964">
            <a:off x="-173029" y="4001115"/>
            <a:ext cx="1652772" cy="2142589"/>
            <a:chOff x="1301650" y="546025"/>
            <a:chExt cx="4481725" cy="4357450"/>
          </a:xfrm>
        </p:grpSpPr>
        <p:sp>
          <p:nvSpPr>
            <p:cNvPr id="20392" name="Google Shape;20392;p26"/>
            <p:cNvSpPr/>
            <p:nvPr/>
          </p:nvSpPr>
          <p:spPr>
            <a:xfrm>
              <a:off x="2634050" y="4245400"/>
              <a:ext cx="1059875" cy="658075"/>
            </a:xfrm>
            <a:custGeom>
              <a:avLst/>
              <a:gdLst/>
              <a:ahLst/>
              <a:cxnLst/>
              <a:rect l="l" t="t" r="r" b="b"/>
              <a:pathLst>
                <a:path w="42395" h="26323" extrusionOk="0">
                  <a:moveTo>
                    <a:pt x="5653" y="1"/>
                  </a:moveTo>
                  <a:cubicBezTo>
                    <a:pt x="2827" y="2019"/>
                    <a:pt x="808" y="4846"/>
                    <a:pt x="0" y="8480"/>
                  </a:cubicBezTo>
                  <a:cubicBezTo>
                    <a:pt x="4845" y="10902"/>
                    <a:pt x="4038" y="18573"/>
                    <a:pt x="8883" y="20592"/>
                  </a:cubicBezTo>
                  <a:cubicBezTo>
                    <a:pt x="15298" y="23306"/>
                    <a:pt x="22015" y="26322"/>
                    <a:pt x="28941" y="26322"/>
                  </a:cubicBezTo>
                  <a:cubicBezTo>
                    <a:pt x="33349" y="26322"/>
                    <a:pt x="37841" y="25101"/>
                    <a:pt x="42395" y="21804"/>
                  </a:cubicBezTo>
                  <a:cubicBezTo>
                    <a:pt x="41633" y="21734"/>
                    <a:pt x="40883" y="21701"/>
                    <a:pt x="40142" y="21701"/>
                  </a:cubicBezTo>
                  <a:cubicBezTo>
                    <a:pt x="36568" y="21701"/>
                    <a:pt x="33223" y="22484"/>
                    <a:pt x="29878" y="23822"/>
                  </a:cubicBezTo>
                  <a:cubicBezTo>
                    <a:pt x="18977" y="23015"/>
                    <a:pt x="11305" y="18170"/>
                    <a:pt x="8883" y="6461"/>
                  </a:cubicBezTo>
                  <a:cubicBezTo>
                    <a:pt x="8075" y="4038"/>
                    <a:pt x="6864" y="2019"/>
                    <a:pt x="5653" y="1"/>
                  </a:cubicBezTo>
                  <a:close/>
                </a:path>
              </a:pathLst>
            </a:custGeom>
            <a:solidFill>
              <a:srgbClr val="E77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3" name="Google Shape;20393;p26"/>
            <p:cNvSpPr/>
            <p:nvPr/>
          </p:nvSpPr>
          <p:spPr>
            <a:xfrm>
              <a:off x="3350725" y="3336950"/>
              <a:ext cx="1403075" cy="1504025"/>
            </a:xfrm>
            <a:custGeom>
              <a:avLst/>
              <a:gdLst/>
              <a:ahLst/>
              <a:cxnLst/>
              <a:rect l="l" t="t" r="r" b="b"/>
              <a:pathLst>
                <a:path w="56123" h="60161" extrusionOk="0">
                  <a:moveTo>
                    <a:pt x="47240" y="0"/>
                  </a:moveTo>
                  <a:cubicBezTo>
                    <a:pt x="43249" y="726"/>
                    <a:pt x="45777" y="7969"/>
                    <a:pt x="40476" y="7969"/>
                  </a:cubicBezTo>
                  <a:cubicBezTo>
                    <a:pt x="39877" y="7969"/>
                    <a:pt x="39177" y="7877"/>
                    <a:pt x="38357" y="7672"/>
                  </a:cubicBezTo>
                  <a:cubicBezTo>
                    <a:pt x="37612" y="7500"/>
                    <a:pt x="36965" y="7418"/>
                    <a:pt x="36412" y="7418"/>
                  </a:cubicBezTo>
                  <a:cubicBezTo>
                    <a:pt x="33067" y="7418"/>
                    <a:pt x="33163" y="10435"/>
                    <a:pt x="35934" y="14939"/>
                  </a:cubicBezTo>
                  <a:cubicBezTo>
                    <a:pt x="39165" y="20188"/>
                    <a:pt x="36742" y="24630"/>
                    <a:pt x="31897" y="28263"/>
                  </a:cubicBezTo>
                  <a:cubicBezTo>
                    <a:pt x="25033" y="31897"/>
                    <a:pt x="22207" y="40376"/>
                    <a:pt x="25841" y="47644"/>
                  </a:cubicBezTo>
                  <a:cubicBezTo>
                    <a:pt x="22925" y="45822"/>
                    <a:pt x="21983" y="42684"/>
                    <a:pt x="20046" y="42684"/>
                  </a:cubicBezTo>
                  <a:cubicBezTo>
                    <a:pt x="19837" y="42684"/>
                    <a:pt x="19616" y="42720"/>
                    <a:pt x="19380" y="42799"/>
                  </a:cubicBezTo>
                  <a:cubicBezTo>
                    <a:pt x="15747" y="43606"/>
                    <a:pt x="17362" y="46433"/>
                    <a:pt x="17765" y="48451"/>
                  </a:cubicBezTo>
                  <a:cubicBezTo>
                    <a:pt x="17765" y="48855"/>
                    <a:pt x="17765" y="49259"/>
                    <a:pt x="17765" y="49663"/>
                  </a:cubicBezTo>
                  <a:cubicBezTo>
                    <a:pt x="17765" y="52893"/>
                    <a:pt x="15747" y="55315"/>
                    <a:pt x="12920" y="55315"/>
                  </a:cubicBezTo>
                  <a:cubicBezTo>
                    <a:pt x="7268" y="55315"/>
                    <a:pt x="12113" y="50874"/>
                    <a:pt x="10498" y="48855"/>
                  </a:cubicBezTo>
                  <a:cubicBezTo>
                    <a:pt x="9690" y="48451"/>
                    <a:pt x="8883" y="47644"/>
                    <a:pt x="7671" y="47240"/>
                  </a:cubicBezTo>
                  <a:lnTo>
                    <a:pt x="7671" y="47240"/>
                  </a:lnTo>
                  <a:cubicBezTo>
                    <a:pt x="8883" y="53700"/>
                    <a:pt x="0" y="53700"/>
                    <a:pt x="1211" y="60160"/>
                  </a:cubicBezTo>
                  <a:cubicBezTo>
                    <a:pt x="5653" y="60160"/>
                    <a:pt x="9690" y="59757"/>
                    <a:pt x="14132" y="58142"/>
                  </a:cubicBezTo>
                  <a:cubicBezTo>
                    <a:pt x="23418" y="54508"/>
                    <a:pt x="31089" y="48048"/>
                    <a:pt x="35934" y="39165"/>
                  </a:cubicBezTo>
                  <a:cubicBezTo>
                    <a:pt x="35531" y="34320"/>
                    <a:pt x="39165" y="33109"/>
                    <a:pt x="42395" y="31090"/>
                  </a:cubicBezTo>
                  <a:cubicBezTo>
                    <a:pt x="43202" y="29475"/>
                    <a:pt x="43606" y="27456"/>
                    <a:pt x="45221" y="26648"/>
                  </a:cubicBezTo>
                  <a:cubicBezTo>
                    <a:pt x="48451" y="21803"/>
                    <a:pt x="54507" y="18977"/>
                    <a:pt x="54911" y="12517"/>
                  </a:cubicBezTo>
                  <a:cubicBezTo>
                    <a:pt x="55719" y="10498"/>
                    <a:pt x="56122" y="8479"/>
                    <a:pt x="56122" y="6057"/>
                  </a:cubicBezTo>
                  <a:cubicBezTo>
                    <a:pt x="55719" y="5249"/>
                    <a:pt x="55315" y="4038"/>
                    <a:pt x="54507" y="3634"/>
                  </a:cubicBezTo>
                  <a:cubicBezTo>
                    <a:pt x="52488" y="1616"/>
                    <a:pt x="50066" y="404"/>
                    <a:pt x="47240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4" name="Google Shape;20394;p26"/>
            <p:cNvSpPr/>
            <p:nvPr/>
          </p:nvSpPr>
          <p:spPr>
            <a:xfrm>
              <a:off x="4531700" y="3215825"/>
              <a:ext cx="373500" cy="423975"/>
            </a:xfrm>
            <a:custGeom>
              <a:avLst/>
              <a:gdLst/>
              <a:ahLst/>
              <a:cxnLst/>
              <a:rect l="l" t="t" r="r" b="b"/>
              <a:pathLst>
                <a:path w="14940" h="16959" extrusionOk="0">
                  <a:moveTo>
                    <a:pt x="12113" y="0"/>
                  </a:moveTo>
                  <a:cubicBezTo>
                    <a:pt x="8883" y="3230"/>
                    <a:pt x="3231" y="1212"/>
                    <a:pt x="1" y="4845"/>
                  </a:cubicBezTo>
                  <a:cubicBezTo>
                    <a:pt x="1123" y="7463"/>
                    <a:pt x="3630" y="9735"/>
                    <a:pt x="6561" y="9735"/>
                  </a:cubicBezTo>
                  <a:cubicBezTo>
                    <a:pt x="6794" y="9735"/>
                    <a:pt x="7030" y="9720"/>
                    <a:pt x="7268" y="9691"/>
                  </a:cubicBezTo>
                  <a:lnTo>
                    <a:pt x="7672" y="9287"/>
                  </a:lnTo>
                  <a:lnTo>
                    <a:pt x="7672" y="16958"/>
                  </a:lnTo>
                  <a:cubicBezTo>
                    <a:pt x="12113" y="12517"/>
                    <a:pt x="12921" y="6057"/>
                    <a:pt x="14940" y="0"/>
                  </a:cubicBezTo>
                  <a:close/>
                </a:path>
              </a:pathLst>
            </a:custGeom>
            <a:solidFill>
              <a:srgbClr val="F28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5" name="Google Shape;20395;p26"/>
            <p:cNvSpPr/>
            <p:nvPr/>
          </p:nvSpPr>
          <p:spPr>
            <a:xfrm>
              <a:off x="4107750" y="4104500"/>
              <a:ext cx="302850" cy="211575"/>
            </a:xfrm>
            <a:custGeom>
              <a:avLst/>
              <a:gdLst/>
              <a:ahLst/>
              <a:cxnLst/>
              <a:rect l="l" t="t" r="r" b="b"/>
              <a:pathLst>
                <a:path w="12114" h="8463" extrusionOk="0">
                  <a:moveTo>
                    <a:pt x="6237" y="1"/>
                  </a:moveTo>
                  <a:cubicBezTo>
                    <a:pt x="4796" y="1"/>
                    <a:pt x="3462" y="445"/>
                    <a:pt x="2423" y="2003"/>
                  </a:cubicBezTo>
                  <a:cubicBezTo>
                    <a:pt x="1" y="6040"/>
                    <a:pt x="5250" y="6040"/>
                    <a:pt x="5250" y="8463"/>
                  </a:cubicBezTo>
                  <a:cubicBezTo>
                    <a:pt x="8076" y="6444"/>
                    <a:pt x="10499" y="3618"/>
                    <a:pt x="12114" y="792"/>
                  </a:cubicBezTo>
                  <a:cubicBezTo>
                    <a:pt x="10268" y="792"/>
                    <a:pt x="8158" y="1"/>
                    <a:pt x="6237" y="1"/>
                  </a:cubicBezTo>
                  <a:close/>
                </a:path>
              </a:pathLst>
            </a:custGeom>
            <a:solidFill>
              <a:srgbClr val="EF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6" name="Google Shape;20396;p26"/>
            <p:cNvSpPr/>
            <p:nvPr/>
          </p:nvSpPr>
          <p:spPr>
            <a:xfrm>
              <a:off x="4376300" y="4008750"/>
              <a:ext cx="104950" cy="105450"/>
            </a:xfrm>
            <a:custGeom>
              <a:avLst/>
              <a:gdLst/>
              <a:ahLst/>
              <a:cxnLst/>
              <a:rect l="l" t="t" r="r" b="b"/>
              <a:pathLst>
                <a:path w="4198" h="4218" extrusionOk="0">
                  <a:moveTo>
                    <a:pt x="2744" y="1"/>
                  </a:moveTo>
                  <a:cubicBezTo>
                    <a:pt x="375" y="1"/>
                    <a:pt x="0" y="1818"/>
                    <a:pt x="1372" y="4218"/>
                  </a:cubicBezTo>
                  <a:cubicBezTo>
                    <a:pt x="2987" y="3814"/>
                    <a:pt x="4198" y="1795"/>
                    <a:pt x="4198" y="180"/>
                  </a:cubicBezTo>
                  <a:cubicBezTo>
                    <a:pt x="3649" y="58"/>
                    <a:pt x="3165" y="1"/>
                    <a:pt x="2744" y="1"/>
                  </a:cubicBezTo>
                  <a:close/>
                </a:path>
              </a:pathLst>
            </a:custGeom>
            <a:solidFill>
              <a:srgbClr val="EF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7" name="Google Shape;20397;p26"/>
            <p:cNvSpPr/>
            <p:nvPr/>
          </p:nvSpPr>
          <p:spPr>
            <a:xfrm>
              <a:off x="2472550" y="3952675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2423" y="1"/>
                  </a:moveTo>
                  <a:lnTo>
                    <a:pt x="0" y="2423"/>
                  </a:lnTo>
                  <a:cubicBezTo>
                    <a:pt x="1615" y="2423"/>
                    <a:pt x="2423" y="1212"/>
                    <a:pt x="24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8" name="Google Shape;20398;p26"/>
            <p:cNvSpPr/>
            <p:nvPr/>
          </p:nvSpPr>
          <p:spPr>
            <a:xfrm>
              <a:off x="4360100" y="2913000"/>
              <a:ext cx="504725" cy="343225"/>
            </a:xfrm>
            <a:custGeom>
              <a:avLst/>
              <a:gdLst/>
              <a:ahLst/>
              <a:cxnLst/>
              <a:rect l="l" t="t" r="r" b="b"/>
              <a:pathLst>
                <a:path w="20189" h="13729" extrusionOk="0">
                  <a:moveTo>
                    <a:pt x="11306" y="1"/>
                  </a:moveTo>
                  <a:lnTo>
                    <a:pt x="2423" y="4442"/>
                  </a:lnTo>
                  <a:lnTo>
                    <a:pt x="1" y="13728"/>
                  </a:lnTo>
                  <a:cubicBezTo>
                    <a:pt x="4606" y="11579"/>
                    <a:pt x="8510" y="8730"/>
                    <a:pt x="12779" y="8730"/>
                  </a:cubicBezTo>
                  <a:cubicBezTo>
                    <a:pt x="14125" y="8730"/>
                    <a:pt x="15507" y="9013"/>
                    <a:pt x="16959" y="9691"/>
                  </a:cubicBezTo>
                  <a:cubicBezTo>
                    <a:pt x="20189" y="1212"/>
                    <a:pt x="20189" y="1212"/>
                    <a:pt x="11306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9" name="Google Shape;20399;p26"/>
            <p:cNvSpPr/>
            <p:nvPr/>
          </p:nvSpPr>
          <p:spPr>
            <a:xfrm>
              <a:off x="4531700" y="3215825"/>
              <a:ext cx="302850" cy="122150"/>
            </a:xfrm>
            <a:custGeom>
              <a:avLst/>
              <a:gdLst/>
              <a:ahLst/>
              <a:cxnLst/>
              <a:rect l="l" t="t" r="r" b="b"/>
              <a:pathLst>
                <a:path w="12114" h="4886" extrusionOk="0">
                  <a:moveTo>
                    <a:pt x="2423" y="0"/>
                  </a:moveTo>
                  <a:cubicBezTo>
                    <a:pt x="808" y="1212"/>
                    <a:pt x="1" y="2827"/>
                    <a:pt x="1" y="4845"/>
                  </a:cubicBezTo>
                  <a:cubicBezTo>
                    <a:pt x="1077" y="4845"/>
                    <a:pt x="2154" y="4885"/>
                    <a:pt x="3204" y="4885"/>
                  </a:cubicBezTo>
                  <a:cubicBezTo>
                    <a:pt x="6879" y="4885"/>
                    <a:pt x="10229" y="4397"/>
                    <a:pt x="12113" y="0"/>
                  </a:cubicBezTo>
                  <a:lnTo>
                    <a:pt x="7672" y="0"/>
                  </a:lnTo>
                  <a:cubicBezTo>
                    <a:pt x="7066" y="808"/>
                    <a:pt x="6057" y="1212"/>
                    <a:pt x="5048" y="1212"/>
                  </a:cubicBezTo>
                  <a:cubicBezTo>
                    <a:pt x="4038" y="1212"/>
                    <a:pt x="3029" y="808"/>
                    <a:pt x="2423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0" name="Google Shape;20400;p26"/>
            <p:cNvSpPr/>
            <p:nvPr/>
          </p:nvSpPr>
          <p:spPr>
            <a:xfrm>
              <a:off x="4592275" y="3215825"/>
              <a:ext cx="121150" cy="45450"/>
            </a:xfrm>
            <a:custGeom>
              <a:avLst/>
              <a:gdLst/>
              <a:ahLst/>
              <a:cxnLst/>
              <a:rect l="l" t="t" r="r" b="b"/>
              <a:pathLst>
                <a:path w="4846" h="1818" extrusionOk="0">
                  <a:moveTo>
                    <a:pt x="0" y="0"/>
                  </a:moveTo>
                  <a:cubicBezTo>
                    <a:pt x="808" y="1212"/>
                    <a:pt x="1615" y="1817"/>
                    <a:pt x="2423" y="1817"/>
                  </a:cubicBezTo>
                  <a:cubicBezTo>
                    <a:pt x="3230" y="1817"/>
                    <a:pt x="4038" y="1212"/>
                    <a:pt x="4845" y="0"/>
                  </a:cubicBezTo>
                  <a:close/>
                </a:path>
              </a:pathLst>
            </a:custGeom>
            <a:solidFill>
              <a:srgbClr val="F28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1" name="Google Shape;20401;p26"/>
            <p:cNvSpPr/>
            <p:nvPr/>
          </p:nvSpPr>
          <p:spPr>
            <a:xfrm>
              <a:off x="4350025" y="2973575"/>
              <a:ext cx="70675" cy="60575"/>
            </a:xfrm>
            <a:custGeom>
              <a:avLst/>
              <a:gdLst/>
              <a:ahLst/>
              <a:cxnLst/>
              <a:rect l="l" t="t" r="r" b="b"/>
              <a:pathLst>
                <a:path w="2827" h="2423" extrusionOk="0">
                  <a:moveTo>
                    <a:pt x="0" y="0"/>
                  </a:moveTo>
                  <a:cubicBezTo>
                    <a:pt x="404" y="1211"/>
                    <a:pt x="1615" y="2019"/>
                    <a:pt x="2826" y="24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2" name="Google Shape;20402;p26"/>
            <p:cNvSpPr/>
            <p:nvPr/>
          </p:nvSpPr>
          <p:spPr>
            <a:xfrm>
              <a:off x="1301650" y="694500"/>
              <a:ext cx="3916475" cy="3308675"/>
            </a:xfrm>
            <a:custGeom>
              <a:avLst/>
              <a:gdLst/>
              <a:ahLst/>
              <a:cxnLst/>
              <a:rect l="l" t="t" r="r" b="b"/>
              <a:pathLst>
                <a:path w="156659" h="132347" extrusionOk="0">
                  <a:moveTo>
                    <a:pt x="147764" y="0"/>
                  </a:moveTo>
                  <a:cubicBezTo>
                    <a:pt x="146251" y="0"/>
                    <a:pt x="144733" y="363"/>
                    <a:pt x="143334" y="1125"/>
                  </a:cubicBezTo>
                  <a:cubicBezTo>
                    <a:pt x="131221" y="6778"/>
                    <a:pt x="120320" y="14449"/>
                    <a:pt x="107400" y="18487"/>
                  </a:cubicBezTo>
                  <a:cubicBezTo>
                    <a:pt x="100940" y="22928"/>
                    <a:pt x="92864" y="23736"/>
                    <a:pt x="85597" y="25755"/>
                  </a:cubicBezTo>
                  <a:cubicBezTo>
                    <a:pt x="84386" y="29388"/>
                    <a:pt x="73484" y="28177"/>
                    <a:pt x="80348" y="36252"/>
                  </a:cubicBezTo>
                  <a:cubicBezTo>
                    <a:pt x="81559" y="36656"/>
                    <a:pt x="82367" y="36656"/>
                    <a:pt x="83578" y="36656"/>
                  </a:cubicBezTo>
                  <a:cubicBezTo>
                    <a:pt x="85670" y="36466"/>
                    <a:pt x="87762" y="36096"/>
                    <a:pt x="89769" y="36096"/>
                  </a:cubicBezTo>
                  <a:cubicBezTo>
                    <a:pt x="92024" y="36096"/>
                    <a:pt x="94172" y="36562"/>
                    <a:pt x="96095" y="38271"/>
                  </a:cubicBezTo>
                  <a:cubicBezTo>
                    <a:pt x="103362" y="45135"/>
                    <a:pt x="101747" y="51595"/>
                    <a:pt x="96095" y="58459"/>
                  </a:cubicBezTo>
                  <a:cubicBezTo>
                    <a:pt x="92057" y="62900"/>
                    <a:pt x="86808" y="66130"/>
                    <a:pt x="80752" y="67342"/>
                  </a:cubicBezTo>
                  <a:cubicBezTo>
                    <a:pt x="77852" y="68170"/>
                    <a:pt x="74740" y="69211"/>
                    <a:pt x="71743" y="69211"/>
                  </a:cubicBezTo>
                  <a:cubicBezTo>
                    <a:pt x="68897" y="69211"/>
                    <a:pt x="66154" y="68272"/>
                    <a:pt x="63794" y="65323"/>
                  </a:cubicBezTo>
                  <a:cubicBezTo>
                    <a:pt x="59353" y="59266"/>
                    <a:pt x="65409" y="54825"/>
                    <a:pt x="67832" y="50384"/>
                  </a:cubicBezTo>
                  <a:cubicBezTo>
                    <a:pt x="68639" y="48769"/>
                    <a:pt x="69447" y="47154"/>
                    <a:pt x="70254" y="45539"/>
                  </a:cubicBezTo>
                  <a:cubicBezTo>
                    <a:pt x="70254" y="44327"/>
                    <a:pt x="70254" y="43520"/>
                    <a:pt x="70254" y="42309"/>
                  </a:cubicBezTo>
                  <a:cubicBezTo>
                    <a:pt x="67637" y="39131"/>
                    <a:pt x="64848" y="38203"/>
                    <a:pt x="61965" y="38203"/>
                  </a:cubicBezTo>
                  <a:cubicBezTo>
                    <a:pt x="58621" y="38203"/>
                    <a:pt x="55151" y="39452"/>
                    <a:pt x="51681" y="39886"/>
                  </a:cubicBezTo>
                  <a:cubicBezTo>
                    <a:pt x="49662" y="41905"/>
                    <a:pt x="46836" y="43924"/>
                    <a:pt x="44414" y="45135"/>
                  </a:cubicBezTo>
                  <a:cubicBezTo>
                    <a:pt x="37146" y="47961"/>
                    <a:pt x="31090" y="52403"/>
                    <a:pt x="25437" y="58055"/>
                  </a:cubicBezTo>
                  <a:cubicBezTo>
                    <a:pt x="0" y="78243"/>
                    <a:pt x="4038" y="108121"/>
                    <a:pt x="27052" y="125079"/>
                  </a:cubicBezTo>
                  <a:cubicBezTo>
                    <a:pt x="33512" y="129520"/>
                    <a:pt x="40780" y="129116"/>
                    <a:pt x="47240" y="132346"/>
                  </a:cubicBezTo>
                  <a:lnTo>
                    <a:pt x="48855" y="131943"/>
                  </a:lnTo>
                  <a:cubicBezTo>
                    <a:pt x="49662" y="131539"/>
                    <a:pt x="50874" y="131135"/>
                    <a:pt x="51681" y="130328"/>
                  </a:cubicBezTo>
                  <a:cubicBezTo>
                    <a:pt x="55315" y="127098"/>
                    <a:pt x="58141" y="123464"/>
                    <a:pt x="60968" y="119426"/>
                  </a:cubicBezTo>
                  <a:cubicBezTo>
                    <a:pt x="75907" y="98027"/>
                    <a:pt x="90846" y="76224"/>
                    <a:pt x="111034" y="58863"/>
                  </a:cubicBezTo>
                  <a:cubicBezTo>
                    <a:pt x="125569" y="45135"/>
                    <a:pt x="136874" y="28581"/>
                    <a:pt x="151813" y="15257"/>
                  </a:cubicBezTo>
                  <a:cubicBezTo>
                    <a:pt x="152621" y="14449"/>
                    <a:pt x="153428" y="13642"/>
                    <a:pt x="154236" y="12834"/>
                  </a:cubicBezTo>
                  <a:cubicBezTo>
                    <a:pt x="155043" y="12027"/>
                    <a:pt x="155447" y="10816"/>
                    <a:pt x="156254" y="10008"/>
                  </a:cubicBezTo>
                  <a:cubicBezTo>
                    <a:pt x="156658" y="8393"/>
                    <a:pt x="156658" y="6374"/>
                    <a:pt x="156254" y="4759"/>
                  </a:cubicBezTo>
                  <a:cubicBezTo>
                    <a:pt x="154318" y="1716"/>
                    <a:pt x="151055" y="0"/>
                    <a:pt x="147764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3" name="Google Shape;20403;p26"/>
            <p:cNvSpPr/>
            <p:nvPr/>
          </p:nvSpPr>
          <p:spPr>
            <a:xfrm>
              <a:off x="2745075" y="706275"/>
              <a:ext cx="3038300" cy="4175075"/>
            </a:xfrm>
            <a:custGeom>
              <a:avLst/>
              <a:gdLst/>
              <a:ahLst/>
              <a:cxnLst/>
              <a:rect l="l" t="t" r="r" b="b"/>
              <a:pathLst>
                <a:path w="121532" h="167003" extrusionOk="0">
                  <a:moveTo>
                    <a:pt x="116641" y="1"/>
                  </a:moveTo>
                  <a:cubicBezTo>
                    <a:pt x="115178" y="1"/>
                    <a:pt x="113914" y="854"/>
                    <a:pt x="112649" y="1866"/>
                  </a:cubicBezTo>
                  <a:cubicBezTo>
                    <a:pt x="112245" y="2673"/>
                    <a:pt x="111438" y="3481"/>
                    <a:pt x="111034" y="4288"/>
                  </a:cubicBezTo>
                  <a:cubicBezTo>
                    <a:pt x="110226" y="5499"/>
                    <a:pt x="109419" y="6711"/>
                    <a:pt x="108611" y="7518"/>
                  </a:cubicBezTo>
                  <a:cubicBezTo>
                    <a:pt x="107400" y="9133"/>
                    <a:pt x="106189" y="10345"/>
                    <a:pt x="104977" y="11556"/>
                  </a:cubicBezTo>
                  <a:lnTo>
                    <a:pt x="104170" y="12363"/>
                  </a:lnTo>
                  <a:cubicBezTo>
                    <a:pt x="103362" y="13171"/>
                    <a:pt x="102555" y="13978"/>
                    <a:pt x="102151" y="14786"/>
                  </a:cubicBezTo>
                  <a:cubicBezTo>
                    <a:pt x="101747" y="15593"/>
                    <a:pt x="100940" y="15997"/>
                    <a:pt x="100536" y="16805"/>
                  </a:cubicBezTo>
                  <a:cubicBezTo>
                    <a:pt x="98517" y="20035"/>
                    <a:pt x="96095" y="22457"/>
                    <a:pt x="93269" y="24072"/>
                  </a:cubicBezTo>
                  <a:cubicBezTo>
                    <a:pt x="81963" y="37396"/>
                    <a:pt x="68639" y="48298"/>
                    <a:pt x="58142" y="62025"/>
                  </a:cubicBezTo>
                  <a:cubicBezTo>
                    <a:pt x="57738" y="62429"/>
                    <a:pt x="57334" y="62833"/>
                    <a:pt x="57334" y="63237"/>
                  </a:cubicBezTo>
                  <a:cubicBezTo>
                    <a:pt x="56527" y="64044"/>
                    <a:pt x="55719" y="65256"/>
                    <a:pt x="54912" y="66063"/>
                  </a:cubicBezTo>
                  <a:cubicBezTo>
                    <a:pt x="42395" y="83828"/>
                    <a:pt x="29071" y="101190"/>
                    <a:pt x="14940" y="117340"/>
                  </a:cubicBezTo>
                  <a:cubicBezTo>
                    <a:pt x="8883" y="125012"/>
                    <a:pt x="808" y="131875"/>
                    <a:pt x="1" y="142777"/>
                  </a:cubicBezTo>
                  <a:cubicBezTo>
                    <a:pt x="2019" y="156908"/>
                    <a:pt x="9691" y="165387"/>
                    <a:pt x="24226" y="167002"/>
                  </a:cubicBezTo>
                  <a:cubicBezTo>
                    <a:pt x="27609" y="165465"/>
                    <a:pt x="29587" y="160412"/>
                    <a:pt x="33371" y="160412"/>
                  </a:cubicBezTo>
                  <a:cubicBezTo>
                    <a:pt x="34554" y="160412"/>
                    <a:pt x="35915" y="160907"/>
                    <a:pt x="37550" y="162157"/>
                  </a:cubicBezTo>
                  <a:cubicBezTo>
                    <a:pt x="37712" y="162211"/>
                    <a:pt x="37889" y="162236"/>
                    <a:pt x="38076" y="162236"/>
                  </a:cubicBezTo>
                  <a:cubicBezTo>
                    <a:pt x="39288" y="162236"/>
                    <a:pt x="40942" y="161187"/>
                    <a:pt x="41991" y="160138"/>
                  </a:cubicBezTo>
                  <a:cubicBezTo>
                    <a:pt x="52085" y="151256"/>
                    <a:pt x="54912" y="137124"/>
                    <a:pt x="64198" y="127030"/>
                  </a:cubicBezTo>
                  <a:cubicBezTo>
                    <a:pt x="66621" y="124204"/>
                    <a:pt x="62583" y="119763"/>
                    <a:pt x="61775" y="116129"/>
                  </a:cubicBezTo>
                  <a:cubicBezTo>
                    <a:pt x="65813" y="114514"/>
                    <a:pt x="71869" y="115725"/>
                    <a:pt x="72273" y="108861"/>
                  </a:cubicBezTo>
                  <a:cubicBezTo>
                    <a:pt x="72677" y="107650"/>
                    <a:pt x="72677" y="106843"/>
                    <a:pt x="73081" y="106035"/>
                  </a:cubicBezTo>
                  <a:cubicBezTo>
                    <a:pt x="73888" y="104824"/>
                    <a:pt x="74696" y="104016"/>
                    <a:pt x="75907" y="103612"/>
                  </a:cubicBezTo>
                  <a:cubicBezTo>
                    <a:pt x="77118" y="103209"/>
                    <a:pt x="78733" y="102805"/>
                    <a:pt x="79945" y="102805"/>
                  </a:cubicBezTo>
                  <a:cubicBezTo>
                    <a:pt x="81156" y="102805"/>
                    <a:pt x="82771" y="102805"/>
                    <a:pt x="83982" y="102401"/>
                  </a:cubicBezTo>
                  <a:cubicBezTo>
                    <a:pt x="84790" y="101594"/>
                    <a:pt x="85597" y="101190"/>
                    <a:pt x="86405" y="100786"/>
                  </a:cubicBezTo>
                  <a:cubicBezTo>
                    <a:pt x="87212" y="97556"/>
                    <a:pt x="85193" y="96749"/>
                    <a:pt x="83175" y="95537"/>
                  </a:cubicBezTo>
                  <a:cubicBezTo>
                    <a:pt x="82110" y="94666"/>
                    <a:pt x="80975" y="94375"/>
                    <a:pt x="79804" y="94375"/>
                  </a:cubicBezTo>
                  <a:cubicBezTo>
                    <a:pt x="77451" y="94375"/>
                    <a:pt x="74951" y="95550"/>
                    <a:pt x="72576" y="95550"/>
                  </a:cubicBezTo>
                  <a:cubicBezTo>
                    <a:pt x="71205" y="95550"/>
                    <a:pt x="69875" y="95158"/>
                    <a:pt x="68639" y="93922"/>
                  </a:cubicBezTo>
                  <a:cubicBezTo>
                    <a:pt x="68236" y="93115"/>
                    <a:pt x="67832" y="91903"/>
                    <a:pt x="67428" y="91096"/>
                  </a:cubicBezTo>
                  <a:cubicBezTo>
                    <a:pt x="67428" y="90288"/>
                    <a:pt x="67024" y="89077"/>
                    <a:pt x="66621" y="88270"/>
                  </a:cubicBezTo>
                  <a:cubicBezTo>
                    <a:pt x="63794" y="77368"/>
                    <a:pt x="71062" y="69697"/>
                    <a:pt x="77118" y="62025"/>
                  </a:cubicBezTo>
                  <a:cubicBezTo>
                    <a:pt x="78712" y="60432"/>
                    <a:pt x="80562" y="60250"/>
                    <a:pt x="82525" y="60250"/>
                  </a:cubicBezTo>
                  <a:cubicBezTo>
                    <a:pt x="83104" y="60250"/>
                    <a:pt x="83693" y="60266"/>
                    <a:pt x="84287" y="60266"/>
                  </a:cubicBezTo>
                  <a:cubicBezTo>
                    <a:pt x="85252" y="60266"/>
                    <a:pt x="86232" y="60224"/>
                    <a:pt x="87212" y="60007"/>
                  </a:cubicBezTo>
                  <a:cubicBezTo>
                    <a:pt x="92057" y="59199"/>
                    <a:pt x="97710" y="56777"/>
                    <a:pt x="97306" y="51528"/>
                  </a:cubicBezTo>
                  <a:cubicBezTo>
                    <a:pt x="95691" y="35377"/>
                    <a:pt x="105381" y="28110"/>
                    <a:pt x="118301" y="22861"/>
                  </a:cubicBezTo>
                  <a:cubicBezTo>
                    <a:pt x="121128" y="15997"/>
                    <a:pt x="121532" y="8326"/>
                    <a:pt x="119513" y="1058"/>
                  </a:cubicBezTo>
                  <a:cubicBezTo>
                    <a:pt x="118457" y="304"/>
                    <a:pt x="117514" y="1"/>
                    <a:pt x="116641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4" name="Google Shape;20404;p26"/>
            <p:cNvSpPr/>
            <p:nvPr/>
          </p:nvSpPr>
          <p:spPr>
            <a:xfrm>
              <a:off x="2280750" y="2112200"/>
              <a:ext cx="1968350" cy="2476425"/>
            </a:xfrm>
            <a:custGeom>
              <a:avLst/>
              <a:gdLst/>
              <a:ahLst/>
              <a:cxnLst/>
              <a:rect l="l" t="t" r="r" b="b"/>
              <a:pathLst>
                <a:path w="78734" h="99057" extrusionOk="0">
                  <a:moveTo>
                    <a:pt x="72445" y="0"/>
                  </a:moveTo>
                  <a:cubicBezTo>
                    <a:pt x="71889" y="0"/>
                    <a:pt x="71294" y="45"/>
                    <a:pt x="70658" y="136"/>
                  </a:cubicBezTo>
                  <a:cubicBezTo>
                    <a:pt x="56931" y="11845"/>
                    <a:pt x="45222" y="25169"/>
                    <a:pt x="35128" y="40108"/>
                  </a:cubicBezTo>
                  <a:cubicBezTo>
                    <a:pt x="27053" y="51413"/>
                    <a:pt x="18170" y="62314"/>
                    <a:pt x="10095" y="73216"/>
                  </a:cubicBezTo>
                  <a:lnTo>
                    <a:pt x="7672" y="75638"/>
                  </a:lnTo>
                  <a:cubicBezTo>
                    <a:pt x="7672" y="78465"/>
                    <a:pt x="6461" y="81291"/>
                    <a:pt x="4442" y="83310"/>
                  </a:cubicBezTo>
                  <a:cubicBezTo>
                    <a:pt x="405" y="87347"/>
                    <a:pt x="1" y="94211"/>
                    <a:pt x="4038" y="99056"/>
                  </a:cubicBezTo>
                  <a:cubicBezTo>
                    <a:pt x="7672" y="97845"/>
                    <a:pt x="10902" y="96230"/>
                    <a:pt x="14132" y="93808"/>
                  </a:cubicBezTo>
                  <a:cubicBezTo>
                    <a:pt x="17766" y="92192"/>
                    <a:pt x="18574" y="88559"/>
                    <a:pt x="19785" y="85329"/>
                  </a:cubicBezTo>
                  <a:cubicBezTo>
                    <a:pt x="24630" y="76850"/>
                    <a:pt x="29879" y="69178"/>
                    <a:pt x="36339" y="62314"/>
                  </a:cubicBezTo>
                  <a:cubicBezTo>
                    <a:pt x="49663" y="45357"/>
                    <a:pt x="65006" y="29610"/>
                    <a:pt x="75907" y="10634"/>
                  </a:cubicBezTo>
                  <a:cubicBezTo>
                    <a:pt x="76311" y="9422"/>
                    <a:pt x="77522" y="8615"/>
                    <a:pt x="78733" y="7807"/>
                  </a:cubicBezTo>
                  <a:cubicBezTo>
                    <a:pt x="78733" y="2791"/>
                    <a:pt x="76825" y="0"/>
                    <a:pt x="72445" y="0"/>
                  </a:cubicBezTo>
                  <a:close/>
                </a:path>
              </a:pathLst>
            </a:custGeom>
            <a:solidFill>
              <a:srgbClr val="20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5" name="Google Shape;20405;p26"/>
            <p:cNvSpPr/>
            <p:nvPr/>
          </p:nvSpPr>
          <p:spPr>
            <a:xfrm>
              <a:off x="4602350" y="1266800"/>
              <a:ext cx="1090175" cy="1536100"/>
            </a:xfrm>
            <a:custGeom>
              <a:avLst/>
              <a:gdLst/>
              <a:ahLst/>
              <a:cxnLst/>
              <a:rect l="l" t="t" r="r" b="b"/>
              <a:pathLst>
                <a:path w="43607" h="61444" extrusionOk="0">
                  <a:moveTo>
                    <a:pt x="35234" y="1"/>
                  </a:moveTo>
                  <a:cubicBezTo>
                    <a:pt x="35064" y="1"/>
                    <a:pt x="34894" y="12"/>
                    <a:pt x="34724" y="36"/>
                  </a:cubicBezTo>
                  <a:cubicBezTo>
                    <a:pt x="28264" y="1651"/>
                    <a:pt x="18978" y="16994"/>
                    <a:pt x="19381" y="23858"/>
                  </a:cubicBezTo>
                  <a:cubicBezTo>
                    <a:pt x="19749" y="32319"/>
                    <a:pt x="18441" y="34411"/>
                    <a:pt x="10878" y="34411"/>
                  </a:cubicBezTo>
                  <a:cubicBezTo>
                    <a:pt x="10139" y="34411"/>
                    <a:pt x="9342" y="34392"/>
                    <a:pt x="8480" y="34356"/>
                  </a:cubicBezTo>
                  <a:cubicBezTo>
                    <a:pt x="7557" y="34356"/>
                    <a:pt x="6601" y="34290"/>
                    <a:pt x="5669" y="34290"/>
                  </a:cubicBezTo>
                  <a:cubicBezTo>
                    <a:pt x="3338" y="34290"/>
                    <a:pt x="1155" y="34702"/>
                    <a:pt x="1" y="37586"/>
                  </a:cubicBezTo>
                  <a:cubicBezTo>
                    <a:pt x="8076" y="39201"/>
                    <a:pt x="12517" y="47276"/>
                    <a:pt x="10095" y="54947"/>
                  </a:cubicBezTo>
                  <a:cubicBezTo>
                    <a:pt x="10880" y="58874"/>
                    <a:pt x="12345" y="61443"/>
                    <a:pt x="14929" y="61443"/>
                  </a:cubicBezTo>
                  <a:cubicBezTo>
                    <a:pt x="16330" y="61443"/>
                    <a:pt x="18060" y="60688"/>
                    <a:pt x="20189" y="58985"/>
                  </a:cubicBezTo>
                  <a:cubicBezTo>
                    <a:pt x="22611" y="56966"/>
                    <a:pt x="24226" y="54140"/>
                    <a:pt x="25034" y="51313"/>
                  </a:cubicBezTo>
                  <a:lnTo>
                    <a:pt x="43607" y="440"/>
                  </a:lnTo>
                  <a:lnTo>
                    <a:pt x="43607" y="440"/>
                  </a:lnTo>
                  <a:cubicBezTo>
                    <a:pt x="42710" y="1112"/>
                    <a:pt x="41845" y="1349"/>
                    <a:pt x="41002" y="1349"/>
                  </a:cubicBezTo>
                  <a:cubicBezTo>
                    <a:pt x="38990" y="1349"/>
                    <a:pt x="37107" y="1"/>
                    <a:pt x="35234" y="1"/>
                  </a:cubicBezTo>
                  <a:close/>
                </a:path>
              </a:pathLst>
            </a:custGeom>
            <a:solidFill>
              <a:srgbClr val="EF7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6" name="Google Shape;20406;p26"/>
            <p:cNvSpPr/>
            <p:nvPr/>
          </p:nvSpPr>
          <p:spPr>
            <a:xfrm>
              <a:off x="2593675" y="1338350"/>
              <a:ext cx="847900" cy="485225"/>
            </a:xfrm>
            <a:custGeom>
              <a:avLst/>
              <a:gdLst/>
              <a:ahLst/>
              <a:cxnLst/>
              <a:rect l="l" t="t" r="r" b="b"/>
              <a:pathLst>
                <a:path w="33916" h="19409" extrusionOk="0">
                  <a:moveTo>
                    <a:pt x="33916" y="1"/>
                  </a:moveTo>
                  <a:lnTo>
                    <a:pt x="33916" y="1"/>
                  </a:lnTo>
                  <a:cubicBezTo>
                    <a:pt x="21803" y="2827"/>
                    <a:pt x="10498" y="8076"/>
                    <a:pt x="0" y="14536"/>
                  </a:cubicBezTo>
                  <a:cubicBezTo>
                    <a:pt x="4038" y="15343"/>
                    <a:pt x="8075" y="15747"/>
                    <a:pt x="12517" y="15747"/>
                  </a:cubicBezTo>
                  <a:cubicBezTo>
                    <a:pt x="14939" y="16151"/>
                    <a:pt x="16958" y="15747"/>
                    <a:pt x="16958" y="19381"/>
                  </a:cubicBezTo>
                  <a:cubicBezTo>
                    <a:pt x="17237" y="19400"/>
                    <a:pt x="17515" y="19409"/>
                    <a:pt x="17791" y="19409"/>
                  </a:cubicBezTo>
                  <a:cubicBezTo>
                    <a:pt x="23490" y="19409"/>
                    <a:pt x="28319" y="15486"/>
                    <a:pt x="29475" y="10094"/>
                  </a:cubicBezTo>
                  <a:cubicBezTo>
                    <a:pt x="28667" y="8076"/>
                    <a:pt x="27052" y="5653"/>
                    <a:pt x="30282" y="4442"/>
                  </a:cubicBezTo>
                  <a:cubicBezTo>
                    <a:pt x="32301" y="3231"/>
                    <a:pt x="33512" y="1616"/>
                    <a:pt x="33916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7" name="Google Shape;20407;p26"/>
            <p:cNvSpPr/>
            <p:nvPr/>
          </p:nvSpPr>
          <p:spPr>
            <a:xfrm>
              <a:off x="4632650" y="2610175"/>
              <a:ext cx="464350" cy="605675"/>
            </a:xfrm>
            <a:custGeom>
              <a:avLst/>
              <a:gdLst/>
              <a:ahLst/>
              <a:cxnLst/>
              <a:rect l="l" t="t" r="r" b="b"/>
              <a:pathLst>
                <a:path w="18574" h="24227" extrusionOk="0">
                  <a:moveTo>
                    <a:pt x="10498" y="1"/>
                  </a:moveTo>
                  <a:cubicBezTo>
                    <a:pt x="5249" y="1616"/>
                    <a:pt x="1211" y="6057"/>
                    <a:pt x="0" y="11710"/>
                  </a:cubicBezTo>
                  <a:cubicBezTo>
                    <a:pt x="2827" y="14536"/>
                    <a:pt x="4845" y="18170"/>
                    <a:pt x="5653" y="21804"/>
                  </a:cubicBezTo>
                  <a:cubicBezTo>
                    <a:pt x="5918" y="21751"/>
                    <a:pt x="6184" y="21726"/>
                    <a:pt x="6447" y="21726"/>
                  </a:cubicBezTo>
                  <a:cubicBezTo>
                    <a:pt x="8189" y="21726"/>
                    <a:pt x="9850" y="22824"/>
                    <a:pt x="10902" y="24226"/>
                  </a:cubicBezTo>
                  <a:cubicBezTo>
                    <a:pt x="12920" y="17766"/>
                    <a:pt x="17362" y="12114"/>
                    <a:pt x="18573" y="5250"/>
                  </a:cubicBezTo>
                  <a:lnTo>
                    <a:pt x="18573" y="5250"/>
                  </a:lnTo>
                  <a:cubicBezTo>
                    <a:pt x="17281" y="5647"/>
                    <a:pt x="16135" y="5849"/>
                    <a:pt x="15143" y="5849"/>
                  </a:cubicBezTo>
                  <a:cubicBezTo>
                    <a:pt x="12104" y="5849"/>
                    <a:pt x="10498" y="3957"/>
                    <a:pt x="10498" y="1"/>
                  </a:cubicBezTo>
                  <a:close/>
                </a:path>
              </a:pathLst>
            </a:custGeom>
            <a:solidFill>
              <a:srgbClr val="F29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8" name="Google Shape;20408;p26"/>
            <p:cNvSpPr/>
            <p:nvPr/>
          </p:nvSpPr>
          <p:spPr>
            <a:xfrm>
              <a:off x="4885000" y="546025"/>
              <a:ext cx="666225" cy="320550"/>
            </a:xfrm>
            <a:custGeom>
              <a:avLst/>
              <a:gdLst/>
              <a:ahLst/>
              <a:cxnLst/>
              <a:rect l="l" t="t" r="r" b="b"/>
              <a:pathLst>
                <a:path w="26649" h="12822" extrusionOk="0">
                  <a:moveTo>
                    <a:pt x="17133" y="1"/>
                  </a:moveTo>
                  <a:cubicBezTo>
                    <a:pt x="10829" y="1"/>
                    <a:pt x="5519" y="4160"/>
                    <a:pt x="0" y="7064"/>
                  </a:cubicBezTo>
                  <a:cubicBezTo>
                    <a:pt x="272" y="7043"/>
                    <a:pt x="539" y="7033"/>
                    <a:pt x="802" y="7033"/>
                  </a:cubicBezTo>
                  <a:cubicBezTo>
                    <a:pt x="5627" y="7033"/>
                    <a:pt x="9113" y="10420"/>
                    <a:pt x="13324" y="12717"/>
                  </a:cubicBezTo>
                  <a:cubicBezTo>
                    <a:pt x="13610" y="12788"/>
                    <a:pt x="13909" y="12822"/>
                    <a:pt x="14214" y="12822"/>
                  </a:cubicBezTo>
                  <a:cubicBezTo>
                    <a:pt x="15629" y="12822"/>
                    <a:pt x="17173" y="12099"/>
                    <a:pt x="18169" y="11102"/>
                  </a:cubicBezTo>
                  <a:cubicBezTo>
                    <a:pt x="19380" y="10294"/>
                    <a:pt x="20592" y="9487"/>
                    <a:pt x="21803" y="9083"/>
                  </a:cubicBezTo>
                  <a:cubicBezTo>
                    <a:pt x="22611" y="8276"/>
                    <a:pt x="23418" y="7872"/>
                    <a:pt x="24226" y="7064"/>
                  </a:cubicBezTo>
                  <a:cubicBezTo>
                    <a:pt x="25033" y="5853"/>
                    <a:pt x="26648" y="4238"/>
                    <a:pt x="25033" y="2219"/>
                  </a:cubicBezTo>
                  <a:cubicBezTo>
                    <a:pt x="22201" y="633"/>
                    <a:pt x="19592" y="1"/>
                    <a:pt x="17133" y="1"/>
                  </a:cubicBezTo>
                  <a:close/>
                </a:path>
              </a:pathLst>
            </a:custGeom>
            <a:solidFill>
              <a:srgbClr val="EC8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9" name="Google Shape;20409;p26"/>
            <p:cNvSpPr/>
            <p:nvPr/>
          </p:nvSpPr>
          <p:spPr>
            <a:xfrm>
              <a:off x="3441550" y="1156650"/>
              <a:ext cx="545100" cy="184300"/>
            </a:xfrm>
            <a:custGeom>
              <a:avLst/>
              <a:gdLst/>
              <a:ahLst/>
              <a:cxnLst/>
              <a:rect l="l" t="t" r="r" b="b"/>
              <a:pathLst>
                <a:path w="21804" h="7372" extrusionOk="0">
                  <a:moveTo>
                    <a:pt x="21804" y="1"/>
                  </a:moveTo>
                  <a:lnTo>
                    <a:pt x="21804" y="1"/>
                  </a:lnTo>
                  <a:cubicBezTo>
                    <a:pt x="14132" y="1212"/>
                    <a:pt x="6865" y="3635"/>
                    <a:pt x="1" y="7269"/>
                  </a:cubicBezTo>
                  <a:cubicBezTo>
                    <a:pt x="901" y="7338"/>
                    <a:pt x="1802" y="7371"/>
                    <a:pt x="2701" y="7371"/>
                  </a:cubicBezTo>
                  <a:cubicBezTo>
                    <a:pt x="7039" y="7371"/>
                    <a:pt x="11330" y="6588"/>
                    <a:pt x="15344" y="5250"/>
                  </a:cubicBezTo>
                  <a:cubicBezTo>
                    <a:pt x="18574" y="4442"/>
                    <a:pt x="21804" y="4442"/>
                    <a:pt x="21804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0" name="Google Shape;20410;p26"/>
            <p:cNvSpPr/>
            <p:nvPr/>
          </p:nvSpPr>
          <p:spPr>
            <a:xfrm>
              <a:off x="5440150" y="601500"/>
              <a:ext cx="292750" cy="202100"/>
            </a:xfrm>
            <a:custGeom>
              <a:avLst/>
              <a:gdLst/>
              <a:ahLst/>
              <a:cxnLst/>
              <a:rect l="l" t="t" r="r" b="b"/>
              <a:pathLst>
                <a:path w="11710" h="8084" extrusionOk="0">
                  <a:moveTo>
                    <a:pt x="2827" y="0"/>
                  </a:moveTo>
                  <a:cubicBezTo>
                    <a:pt x="2020" y="1615"/>
                    <a:pt x="808" y="3230"/>
                    <a:pt x="1" y="4845"/>
                  </a:cubicBezTo>
                  <a:cubicBezTo>
                    <a:pt x="310" y="6701"/>
                    <a:pt x="1331" y="8084"/>
                    <a:pt x="3062" y="8084"/>
                  </a:cubicBezTo>
                  <a:cubicBezTo>
                    <a:pt x="3590" y="8084"/>
                    <a:pt x="4185" y="7955"/>
                    <a:pt x="4846" y="7672"/>
                  </a:cubicBezTo>
                  <a:lnTo>
                    <a:pt x="11710" y="5249"/>
                  </a:lnTo>
                  <a:cubicBezTo>
                    <a:pt x="10498" y="0"/>
                    <a:pt x="6865" y="0"/>
                    <a:pt x="2827" y="0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1" name="Google Shape;20411;p26"/>
            <p:cNvSpPr/>
            <p:nvPr/>
          </p:nvSpPr>
          <p:spPr>
            <a:xfrm>
              <a:off x="2401875" y="1701725"/>
              <a:ext cx="191825" cy="122450"/>
            </a:xfrm>
            <a:custGeom>
              <a:avLst/>
              <a:gdLst/>
              <a:ahLst/>
              <a:cxnLst/>
              <a:rect l="l" t="t" r="r" b="b"/>
              <a:pathLst>
                <a:path w="7673" h="4898" extrusionOk="0">
                  <a:moveTo>
                    <a:pt x="7672" y="1"/>
                  </a:moveTo>
                  <a:cubicBezTo>
                    <a:pt x="4442" y="1"/>
                    <a:pt x="1616" y="2020"/>
                    <a:pt x="1" y="4846"/>
                  </a:cubicBezTo>
                  <a:cubicBezTo>
                    <a:pt x="310" y="4880"/>
                    <a:pt x="617" y="4897"/>
                    <a:pt x="919" y="4897"/>
                  </a:cubicBezTo>
                  <a:cubicBezTo>
                    <a:pt x="4167" y="4897"/>
                    <a:pt x="6934" y="2956"/>
                    <a:pt x="7672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2" name="Google Shape;20412;p26"/>
            <p:cNvSpPr/>
            <p:nvPr/>
          </p:nvSpPr>
          <p:spPr>
            <a:xfrm>
              <a:off x="2745075" y="1545600"/>
              <a:ext cx="1191100" cy="954975"/>
            </a:xfrm>
            <a:custGeom>
              <a:avLst/>
              <a:gdLst/>
              <a:ahLst/>
              <a:cxnLst/>
              <a:rect l="l" t="t" r="r" b="b"/>
              <a:pathLst>
                <a:path w="47644" h="38199" extrusionOk="0">
                  <a:moveTo>
                    <a:pt x="31628" y="0"/>
                  </a:moveTo>
                  <a:cubicBezTo>
                    <a:pt x="29553" y="0"/>
                    <a:pt x="27460" y="323"/>
                    <a:pt x="25437" y="997"/>
                  </a:cubicBezTo>
                  <a:lnTo>
                    <a:pt x="23015" y="1804"/>
                  </a:lnTo>
                  <a:lnTo>
                    <a:pt x="10902" y="11091"/>
                  </a:lnTo>
                  <a:cubicBezTo>
                    <a:pt x="10095" y="11898"/>
                    <a:pt x="9287" y="12706"/>
                    <a:pt x="8883" y="13917"/>
                  </a:cubicBezTo>
                  <a:cubicBezTo>
                    <a:pt x="6057" y="17955"/>
                    <a:pt x="2019" y="20781"/>
                    <a:pt x="1212" y="25626"/>
                  </a:cubicBezTo>
                  <a:cubicBezTo>
                    <a:pt x="1" y="31279"/>
                    <a:pt x="3634" y="36931"/>
                    <a:pt x="8883" y="38143"/>
                  </a:cubicBezTo>
                  <a:cubicBezTo>
                    <a:pt x="9606" y="38180"/>
                    <a:pt x="10326" y="38198"/>
                    <a:pt x="11043" y="38198"/>
                  </a:cubicBezTo>
                  <a:cubicBezTo>
                    <a:pt x="25948" y="38198"/>
                    <a:pt x="39499" y="30264"/>
                    <a:pt x="46433" y="17551"/>
                  </a:cubicBezTo>
                  <a:cubicBezTo>
                    <a:pt x="47644" y="14725"/>
                    <a:pt x="47644" y="11898"/>
                    <a:pt x="46029" y="9476"/>
                  </a:cubicBezTo>
                  <a:cubicBezTo>
                    <a:pt x="44010" y="6650"/>
                    <a:pt x="41991" y="4227"/>
                    <a:pt x="39973" y="1804"/>
                  </a:cubicBezTo>
                  <a:cubicBezTo>
                    <a:pt x="37385" y="628"/>
                    <a:pt x="34524" y="0"/>
                    <a:pt x="31628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3" name="Google Shape;20413;p26"/>
            <p:cNvSpPr/>
            <p:nvPr/>
          </p:nvSpPr>
          <p:spPr>
            <a:xfrm>
              <a:off x="4037100" y="898900"/>
              <a:ext cx="1352600" cy="1408500"/>
            </a:xfrm>
            <a:custGeom>
              <a:avLst/>
              <a:gdLst/>
              <a:ahLst/>
              <a:cxnLst/>
              <a:rect l="l" t="t" r="r" b="b"/>
              <a:pathLst>
                <a:path w="54104" h="56340" extrusionOk="0">
                  <a:moveTo>
                    <a:pt x="51723" y="1"/>
                  </a:moveTo>
                  <a:cubicBezTo>
                    <a:pt x="50371" y="1"/>
                    <a:pt x="48084" y="1095"/>
                    <a:pt x="44010" y="3043"/>
                  </a:cubicBezTo>
                  <a:lnTo>
                    <a:pt x="41588" y="5466"/>
                  </a:lnTo>
                  <a:cubicBezTo>
                    <a:pt x="25841" y="18386"/>
                    <a:pt x="13728" y="34536"/>
                    <a:pt x="1" y="48668"/>
                  </a:cubicBezTo>
                  <a:cubicBezTo>
                    <a:pt x="3231" y="50283"/>
                    <a:pt x="6057" y="53109"/>
                    <a:pt x="8076" y="56339"/>
                  </a:cubicBezTo>
                  <a:lnTo>
                    <a:pt x="44010" y="17175"/>
                  </a:lnTo>
                  <a:cubicBezTo>
                    <a:pt x="46836" y="14348"/>
                    <a:pt x="48855" y="11118"/>
                    <a:pt x="51681" y="8292"/>
                  </a:cubicBezTo>
                  <a:cubicBezTo>
                    <a:pt x="52489" y="7081"/>
                    <a:pt x="53296" y="6273"/>
                    <a:pt x="54104" y="5870"/>
                  </a:cubicBezTo>
                  <a:cubicBezTo>
                    <a:pt x="53651" y="1791"/>
                    <a:pt x="53452" y="1"/>
                    <a:pt x="51723" y="1"/>
                  </a:cubicBezTo>
                  <a:close/>
                </a:path>
              </a:pathLst>
            </a:custGeom>
            <a:solidFill>
              <a:srgbClr val="27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4" name="Google Shape;20414;p26"/>
            <p:cNvSpPr/>
            <p:nvPr/>
          </p:nvSpPr>
          <p:spPr>
            <a:xfrm>
              <a:off x="5147425" y="722625"/>
              <a:ext cx="413875" cy="323025"/>
            </a:xfrm>
            <a:custGeom>
              <a:avLst/>
              <a:gdLst/>
              <a:ahLst/>
              <a:cxnLst/>
              <a:rect l="l" t="t" r="r" b="b"/>
              <a:pathLst>
                <a:path w="16555" h="12921" extrusionOk="0">
                  <a:moveTo>
                    <a:pt x="11710" y="0"/>
                  </a:moveTo>
                  <a:lnTo>
                    <a:pt x="9287" y="808"/>
                  </a:lnTo>
                  <a:cubicBezTo>
                    <a:pt x="8480" y="1615"/>
                    <a:pt x="7672" y="2019"/>
                    <a:pt x="6865" y="2423"/>
                  </a:cubicBezTo>
                  <a:lnTo>
                    <a:pt x="2827" y="5653"/>
                  </a:lnTo>
                  <a:lnTo>
                    <a:pt x="1" y="10094"/>
                  </a:lnTo>
                  <a:cubicBezTo>
                    <a:pt x="1616" y="10094"/>
                    <a:pt x="3635" y="10094"/>
                    <a:pt x="5250" y="9691"/>
                  </a:cubicBezTo>
                  <a:cubicBezTo>
                    <a:pt x="5915" y="9441"/>
                    <a:pt x="6478" y="9328"/>
                    <a:pt x="6956" y="9328"/>
                  </a:cubicBezTo>
                  <a:cubicBezTo>
                    <a:pt x="8795" y="9328"/>
                    <a:pt x="9370" y="10997"/>
                    <a:pt x="9691" y="12921"/>
                  </a:cubicBezTo>
                  <a:cubicBezTo>
                    <a:pt x="12114" y="12113"/>
                    <a:pt x="12921" y="9691"/>
                    <a:pt x="14536" y="8075"/>
                  </a:cubicBezTo>
                  <a:cubicBezTo>
                    <a:pt x="15344" y="7268"/>
                    <a:pt x="15747" y="6460"/>
                    <a:pt x="16555" y="5249"/>
                  </a:cubicBezTo>
                  <a:cubicBezTo>
                    <a:pt x="16555" y="4442"/>
                    <a:pt x="16555" y="4038"/>
                    <a:pt x="16555" y="3230"/>
                  </a:cubicBezTo>
                  <a:lnTo>
                    <a:pt x="11710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5" name="Google Shape;20415;p26"/>
            <p:cNvSpPr/>
            <p:nvPr/>
          </p:nvSpPr>
          <p:spPr>
            <a:xfrm>
              <a:off x="3381000" y="1510800"/>
              <a:ext cx="363400" cy="90025"/>
            </a:xfrm>
            <a:custGeom>
              <a:avLst/>
              <a:gdLst/>
              <a:ahLst/>
              <a:cxnLst/>
              <a:rect l="l" t="t" r="r" b="b"/>
              <a:pathLst>
                <a:path w="14536" h="3601" extrusionOk="0">
                  <a:moveTo>
                    <a:pt x="7008" y="1"/>
                  </a:moveTo>
                  <a:cubicBezTo>
                    <a:pt x="4560" y="1"/>
                    <a:pt x="2063" y="918"/>
                    <a:pt x="0" y="2793"/>
                  </a:cubicBezTo>
                  <a:lnTo>
                    <a:pt x="14536" y="3600"/>
                  </a:lnTo>
                  <a:cubicBezTo>
                    <a:pt x="12589" y="1221"/>
                    <a:pt x="9832" y="1"/>
                    <a:pt x="7008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6" name="Google Shape;20416;p26"/>
            <p:cNvSpPr/>
            <p:nvPr/>
          </p:nvSpPr>
          <p:spPr>
            <a:xfrm>
              <a:off x="2967150" y="1822850"/>
              <a:ext cx="50500" cy="70700"/>
            </a:xfrm>
            <a:custGeom>
              <a:avLst/>
              <a:gdLst/>
              <a:ahLst/>
              <a:cxnLst/>
              <a:rect l="l" t="t" r="r" b="b"/>
              <a:pathLst>
                <a:path w="2020" h="2828" extrusionOk="0">
                  <a:moveTo>
                    <a:pt x="2019" y="1"/>
                  </a:moveTo>
                  <a:lnTo>
                    <a:pt x="2019" y="1"/>
                  </a:lnTo>
                  <a:cubicBezTo>
                    <a:pt x="1212" y="808"/>
                    <a:pt x="404" y="1616"/>
                    <a:pt x="0" y="2827"/>
                  </a:cubicBezTo>
                  <a:cubicBezTo>
                    <a:pt x="1212" y="2423"/>
                    <a:pt x="2019" y="1212"/>
                    <a:pt x="2019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7" name="Google Shape;20417;p26"/>
            <p:cNvSpPr/>
            <p:nvPr/>
          </p:nvSpPr>
          <p:spPr>
            <a:xfrm>
              <a:off x="5076775" y="974975"/>
              <a:ext cx="60600" cy="60575"/>
            </a:xfrm>
            <a:custGeom>
              <a:avLst/>
              <a:gdLst/>
              <a:ahLst/>
              <a:cxnLst/>
              <a:rect l="l" t="t" r="r" b="b"/>
              <a:pathLst>
                <a:path w="2424" h="2423" extrusionOk="0">
                  <a:moveTo>
                    <a:pt x="2423" y="0"/>
                  </a:moveTo>
                  <a:cubicBezTo>
                    <a:pt x="1212" y="404"/>
                    <a:pt x="404" y="1212"/>
                    <a:pt x="1" y="2423"/>
                  </a:cubicBezTo>
                  <a:lnTo>
                    <a:pt x="2423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8" name="Google Shape;20418;p26"/>
            <p:cNvSpPr/>
            <p:nvPr/>
          </p:nvSpPr>
          <p:spPr>
            <a:xfrm>
              <a:off x="4269250" y="2194050"/>
              <a:ext cx="709875" cy="849625"/>
            </a:xfrm>
            <a:custGeom>
              <a:avLst/>
              <a:gdLst/>
              <a:ahLst/>
              <a:cxnLst/>
              <a:rect l="l" t="t" r="r" b="b"/>
              <a:pathLst>
                <a:path w="28395" h="33985" extrusionOk="0">
                  <a:moveTo>
                    <a:pt x="15588" y="0"/>
                  </a:moveTo>
                  <a:cubicBezTo>
                    <a:pt x="14751" y="0"/>
                    <a:pt x="13862" y="31"/>
                    <a:pt x="12921" y="92"/>
                  </a:cubicBezTo>
                  <a:cubicBezTo>
                    <a:pt x="9691" y="5341"/>
                    <a:pt x="6461" y="10186"/>
                    <a:pt x="3635" y="15435"/>
                  </a:cubicBezTo>
                  <a:cubicBezTo>
                    <a:pt x="405" y="19876"/>
                    <a:pt x="1" y="25932"/>
                    <a:pt x="3231" y="30777"/>
                  </a:cubicBezTo>
                  <a:cubicBezTo>
                    <a:pt x="3635" y="31989"/>
                    <a:pt x="4846" y="32796"/>
                    <a:pt x="5654" y="33200"/>
                  </a:cubicBezTo>
                  <a:cubicBezTo>
                    <a:pt x="6932" y="33733"/>
                    <a:pt x="8070" y="33984"/>
                    <a:pt x="9083" y="33984"/>
                  </a:cubicBezTo>
                  <a:cubicBezTo>
                    <a:pt x="11906" y="33984"/>
                    <a:pt x="13751" y="32028"/>
                    <a:pt x="14940" y="28759"/>
                  </a:cubicBezTo>
                  <a:cubicBezTo>
                    <a:pt x="18978" y="25125"/>
                    <a:pt x="22208" y="21087"/>
                    <a:pt x="25034" y="16646"/>
                  </a:cubicBezTo>
                  <a:cubicBezTo>
                    <a:pt x="28395" y="4697"/>
                    <a:pt x="25885" y="0"/>
                    <a:pt x="15588" y="0"/>
                  </a:cubicBezTo>
                  <a:close/>
                </a:path>
              </a:pathLst>
            </a:custGeom>
            <a:solidFill>
              <a:srgbClr val="FC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9" name="Google Shape;20419;p26"/>
            <p:cNvSpPr/>
            <p:nvPr/>
          </p:nvSpPr>
          <p:spPr>
            <a:xfrm>
              <a:off x="5137350" y="1106200"/>
              <a:ext cx="191800" cy="222075"/>
            </a:xfrm>
            <a:custGeom>
              <a:avLst/>
              <a:gdLst/>
              <a:ahLst/>
              <a:cxnLst/>
              <a:rect l="l" t="t" r="r" b="b"/>
              <a:pathLst>
                <a:path w="7672" h="8883" extrusionOk="0">
                  <a:moveTo>
                    <a:pt x="7671" y="0"/>
                  </a:moveTo>
                  <a:cubicBezTo>
                    <a:pt x="3634" y="1211"/>
                    <a:pt x="404" y="4441"/>
                    <a:pt x="0" y="8883"/>
                  </a:cubicBezTo>
                  <a:cubicBezTo>
                    <a:pt x="4038" y="7268"/>
                    <a:pt x="6864" y="4038"/>
                    <a:pt x="7671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0" name="Google Shape;20420;p26"/>
            <p:cNvSpPr/>
            <p:nvPr/>
          </p:nvSpPr>
          <p:spPr>
            <a:xfrm>
              <a:off x="4178425" y="2307375"/>
              <a:ext cx="60575" cy="70675"/>
            </a:xfrm>
            <a:custGeom>
              <a:avLst/>
              <a:gdLst/>
              <a:ahLst/>
              <a:cxnLst/>
              <a:rect l="l" t="t" r="r" b="b"/>
              <a:pathLst>
                <a:path w="2423" h="2827" extrusionOk="0">
                  <a:moveTo>
                    <a:pt x="2423" y="0"/>
                  </a:moveTo>
                  <a:lnTo>
                    <a:pt x="0" y="2827"/>
                  </a:lnTo>
                  <a:cubicBezTo>
                    <a:pt x="1211" y="2423"/>
                    <a:pt x="2019" y="1212"/>
                    <a:pt x="2423" y="0"/>
                  </a:cubicBezTo>
                  <a:close/>
                </a:path>
              </a:pathLst>
            </a:custGeom>
            <a:solidFill>
              <a:srgbClr val="27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1" name="Google Shape;20421;p26"/>
            <p:cNvSpPr/>
            <p:nvPr/>
          </p:nvSpPr>
          <p:spPr>
            <a:xfrm>
              <a:off x="5329125" y="1045625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2423" y="1"/>
                  </a:moveTo>
                  <a:cubicBezTo>
                    <a:pt x="1212" y="1"/>
                    <a:pt x="0" y="1212"/>
                    <a:pt x="0" y="2423"/>
                  </a:cubicBezTo>
                  <a:cubicBezTo>
                    <a:pt x="1212" y="2019"/>
                    <a:pt x="2019" y="1212"/>
                    <a:pt x="2423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2" name="Google Shape;20422;p26"/>
            <p:cNvSpPr/>
            <p:nvPr/>
          </p:nvSpPr>
          <p:spPr>
            <a:xfrm>
              <a:off x="5510825" y="853850"/>
              <a:ext cx="50475" cy="70675"/>
            </a:xfrm>
            <a:custGeom>
              <a:avLst/>
              <a:gdLst/>
              <a:ahLst/>
              <a:cxnLst/>
              <a:rect l="l" t="t" r="r" b="b"/>
              <a:pathLst>
                <a:path w="2019" h="2827" extrusionOk="0">
                  <a:moveTo>
                    <a:pt x="2019" y="0"/>
                  </a:moveTo>
                  <a:lnTo>
                    <a:pt x="0" y="2826"/>
                  </a:lnTo>
                  <a:cubicBezTo>
                    <a:pt x="1211" y="2423"/>
                    <a:pt x="2019" y="1211"/>
                    <a:pt x="2019" y="0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3" name="Google Shape;20423;p26"/>
            <p:cNvSpPr/>
            <p:nvPr/>
          </p:nvSpPr>
          <p:spPr>
            <a:xfrm>
              <a:off x="5319025" y="742800"/>
              <a:ext cx="60600" cy="50500"/>
            </a:xfrm>
            <a:custGeom>
              <a:avLst/>
              <a:gdLst/>
              <a:ahLst/>
              <a:cxnLst/>
              <a:rect l="l" t="t" r="r" b="b"/>
              <a:pathLst>
                <a:path w="2424" h="2020" extrusionOk="0">
                  <a:moveTo>
                    <a:pt x="2423" y="1"/>
                  </a:moveTo>
                  <a:cubicBezTo>
                    <a:pt x="1212" y="1"/>
                    <a:pt x="404" y="808"/>
                    <a:pt x="1" y="2020"/>
                  </a:cubicBezTo>
                  <a:cubicBezTo>
                    <a:pt x="1212" y="2020"/>
                    <a:pt x="2019" y="1212"/>
                    <a:pt x="2423" y="1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4" name="Google Shape;20424;p26"/>
            <p:cNvSpPr/>
            <p:nvPr/>
          </p:nvSpPr>
          <p:spPr>
            <a:xfrm>
              <a:off x="4713400" y="3437900"/>
              <a:ext cx="30300" cy="20200"/>
            </a:xfrm>
            <a:custGeom>
              <a:avLst/>
              <a:gdLst/>
              <a:ahLst/>
              <a:cxnLst/>
              <a:rect l="l" t="t" r="r" b="b"/>
              <a:pathLst>
                <a:path w="1212" h="808" extrusionOk="0">
                  <a:moveTo>
                    <a:pt x="808" y="0"/>
                  </a:moveTo>
                  <a:cubicBezTo>
                    <a:pt x="404" y="0"/>
                    <a:pt x="0" y="404"/>
                    <a:pt x="0" y="808"/>
                  </a:cubicBezTo>
                  <a:cubicBezTo>
                    <a:pt x="1212" y="404"/>
                    <a:pt x="808" y="0"/>
                    <a:pt x="808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425" name="Google Shape;20425;p26"/>
          <p:cNvGrpSpPr/>
          <p:nvPr/>
        </p:nvGrpSpPr>
        <p:grpSpPr>
          <a:xfrm rot="1563538">
            <a:off x="-59214" y="617852"/>
            <a:ext cx="1544889" cy="1941689"/>
            <a:chOff x="1362200" y="487850"/>
            <a:chExt cx="4623050" cy="4357850"/>
          </a:xfrm>
        </p:grpSpPr>
        <p:sp>
          <p:nvSpPr>
            <p:cNvPr id="20426" name="Google Shape;20426;p26"/>
            <p:cNvSpPr/>
            <p:nvPr/>
          </p:nvSpPr>
          <p:spPr>
            <a:xfrm>
              <a:off x="4511525" y="2055025"/>
              <a:ext cx="494625" cy="434050"/>
            </a:xfrm>
            <a:custGeom>
              <a:avLst/>
              <a:gdLst/>
              <a:ahLst/>
              <a:cxnLst/>
              <a:rect l="l" t="t" r="r" b="b"/>
              <a:pathLst>
                <a:path w="19785" h="17362" extrusionOk="0">
                  <a:moveTo>
                    <a:pt x="8075" y="0"/>
                  </a:moveTo>
                  <a:cubicBezTo>
                    <a:pt x="6056" y="3230"/>
                    <a:pt x="2826" y="2423"/>
                    <a:pt x="0" y="3230"/>
                  </a:cubicBezTo>
                  <a:cubicBezTo>
                    <a:pt x="3634" y="9690"/>
                    <a:pt x="11709" y="11306"/>
                    <a:pt x="16150" y="17362"/>
                  </a:cubicBezTo>
                  <a:cubicBezTo>
                    <a:pt x="18169" y="16958"/>
                    <a:pt x="19784" y="14939"/>
                    <a:pt x="19380" y="12517"/>
                  </a:cubicBezTo>
                  <a:cubicBezTo>
                    <a:pt x="16554" y="7268"/>
                    <a:pt x="12920" y="3230"/>
                    <a:pt x="8075" y="0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7" name="Google Shape;20427;p26"/>
            <p:cNvSpPr/>
            <p:nvPr/>
          </p:nvSpPr>
          <p:spPr>
            <a:xfrm>
              <a:off x="5006125" y="2367925"/>
              <a:ext cx="40400" cy="50500"/>
            </a:xfrm>
            <a:custGeom>
              <a:avLst/>
              <a:gdLst/>
              <a:ahLst/>
              <a:cxnLst/>
              <a:rect l="l" t="t" r="r" b="b"/>
              <a:pathLst>
                <a:path w="1616" h="2020" extrusionOk="0">
                  <a:moveTo>
                    <a:pt x="0" y="1"/>
                  </a:moveTo>
                  <a:lnTo>
                    <a:pt x="1615" y="2020"/>
                  </a:lnTo>
                  <a:cubicBezTo>
                    <a:pt x="1615" y="1212"/>
                    <a:pt x="808" y="1"/>
                    <a:pt x="0" y="1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8" name="Google Shape;20428;p26"/>
            <p:cNvSpPr/>
            <p:nvPr/>
          </p:nvSpPr>
          <p:spPr>
            <a:xfrm>
              <a:off x="3100475" y="1506825"/>
              <a:ext cx="563175" cy="603375"/>
            </a:xfrm>
            <a:custGeom>
              <a:avLst/>
              <a:gdLst/>
              <a:ahLst/>
              <a:cxnLst/>
              <a:rect l="l" t="t" r="r" b="b"/>
              <a:pathLst>
                <a:path w="22527" h="24135" extrusionOk="0">
                  <a:moveTo>
                    <a:pt x="5262" y="0"/>
                  </a:moveTo>
                  <a:cubicBezTo>
                    <a:pt x="2189" y="0"/>
                    <a:pt x="1" y="2929"/>
                    <a:pt x="724" y="6182"/>
                  </a:cubicBezTo>
                  <a:cubicBezTo>
                    <a:pt x="1531" y="12238"/>
                    <a:pt x="3954" y="17891"/>
                    <a:pt x="8395" y="22332"/>
                  </a:cubicBezTo>
                  <a:cubicBezTo>
                    <a:pt x="9915" y="23548"/>
                    <a:pt x="11722" y="24135"/>
                    <a:pt x="13491" y="24135"/>
                  </a:cubicBezTo>
                  <a:cubicBezTo>
                    <a:pt x="16421" y="24135"/>
                    <a:pt x="19249" y="22527"/>
                    <a:pt x="20508" y="19506"/>
                  </a:cubicBezTo>
                  <a:cubicBezTo>
                    <a:pt x="22527" y="13449"/>
                    <a:pt x="12836" y="125"/>
                    <a:pt x="6376" y="125"/>
                  </a:cubicBezTo>
                  <a:cubicBezTo>
                    <a:pt x="5995" y="41"/>
                    <a:pt x="5622" y="0"/>
                    <a:pt x="5262" y="0"/>
                  </a:cubicBezTo>
                  <a:close/>
                </a:path>
              </a:pathLst>
            </a:custGeom>
            <a:solidFill>
              <a:srgbClr val="F1F8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9" name="Google Shape;20429;p26"/>
            <p:cNvSpPr/>
            <p:nvPr/>
          </p:nvSpPr>
          <p:spPr>
            <a:xfrm>
              <a:off x="1463150" y="487850"/>
              <a:ext cx="1372800" cy="1340600"/>
            </a:xfrm>
            <a:custGeom>
              <a:avLst/>
              <a:gdLst/>
              <a:ahLst/>
              <a:cxnLst/>
              <a:rect l="l" t="t" r="r" b="b"/>
              <a:pathLst>
                <a:path w="54912" h="53624" extrusionOk="0">
                  <a:moveTo>
                    <a:pt x="8609" y="1"/>
                  </a:moveTo>
                  <a:cubicBezTo>
                    <a:pt x="6143" y="1"/>
                    <a:pt x="3677" y="1137"/>
                    <a:pt x="1212" y="2124"/>
                  </a:cubicBezTo>
                  <a:cubicBezTo>
                    <a:pt x="0" y="5354"/>
                    <a:pt x="1615" y="7373"/>
                    <a:pt x="3634" y="9391"/>
                  </a:cubicBezTo>
                  <a:cubicBezTo>
                    <a:pt x="8076" y="13833"/>
                    <a:pt x="12113" y="18678"/>
                    <a:pt x="15747" y="23927"/>
                  </a:cubicBezTo>
                  <a:cubicBezTo>
                    <a:pt x="23822" y="33213"/>
                    <a:pt x="29878" y="43711"/>
                    <a:pt x="39972" y="50978"/>
                  </a:cubicBezTo>
                  <a:cubicBezTo>
                    <a:pt x="40191" y="51161"/>
                    <a:pt x="40371" y="51241"/>
                    <a:pt x="40520" y="51241"/>
                  </a:cubicBezTo>
                  <a:cubicBezTo>
                    <a:pt x="41601" y="51241"/>
                    <a:pt x="41063" y="47004"/>
                    <a:pt x="42342" y="47004"/>
                  </a:cubicBezTo>
                  <a:cubicBezTo>
                    <a:pt x="42834" y="47004"/>
                    <a:pt x="43594" y="47630"/>
                    <a:pt x="44818" y="49363"/>
                  </a:cubicBezTo>
                  <a:cubicBezTo>
                    <a:pt x="46305" y="52042"/>
                    <a:pt x="49109" y="53623"/>
                    <a:pt x="51936" y="53623"/>
                  </a:cubicBezTo>
                  <a:cubicBezTo>
                    <a:pt x="52944" y="53623"/>
                    <a:pt x="53956" y="53422"/>
                    <a:pt x="54911" y="52997"/>
                  </a:cubicBezTo>
                  <a:cubicBezTo>
                    <a:pt x="54104" y="50171"/>
                    <a:pt x="52489" y="47748"/>
                    <a:pt x="50470" y="45729"/>
                  </a:cubicBezTo>
                  <a:lnTo>
                    <a:pt x="18170" y="9391"/>
                  </a:lnTo>
                  <a:cubicBezTo>
                    <a:pt x="16958" y="6565"/>
                    <a:pt x="15343" y="3739"/>
                    <a:pt x="13324" y="1720"/>
                  </a:cubicBezTo>
                  <a:cubicBezTo>
                    <a:pt x="11753" y="463"/>
                    <a:pt x="10181" y="1"/>
                    <a:pt x="8609" y="1"/>
                  </a:cubicBezTo>
                  <a:close/>
                </a:path>
              </a:pathLst>
            </a:custGeom>
            <a:solidFill>
              <a:srgbClr val="E7E8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0" name="Google Shape;20430;p26"/>
            <p:cNvSpPr/>
            <p:nvPr/>
          </p:nvSpPr>
          <p:spPr>
            <a:xfrm>
              <a:off x="1796250" y="530825"/>
              <a:ext cx="494625" cy="195600"/>
            </a:xfrm>
            <a:custGeom>
              <a:avLst/>
              <a:gdLst/>
              <a:ahLst/>
              <a:cxnLst/>
              <a:rect l="l" t="t" r="r" b="b"/>
              <a:pathLst>
                <a:path w="19785" h="7824" extrusionOk="0">
                  <a:moveTo>
                    <a:pt x="0" y="1"/>
                  </a:moveTo>
                  <a:cubicBezTo>
                    <a:pt x="0" y="3231"/>
                    <a:pt x="2019" y="6461"/>
                    <a:pt x="4846" y="7672"/>
                  </a:cubicBezTo>
                  <a:cubicBezTo>
                    <a:pt x="5815" y="6219"/>
                    <a:pt x="7220" y="5492"/>
                    <a:pt x="8625" y="5492"/>
                  </a:cubicBezTo>
                  <a:cubicBezTo>
                    <a:pt x="9561" y="5492"/>
                    <a:pt x="10498" y="5815"/>
                    <a:pt x="11306" y="6461"/>
                  </a:cubicBezTo>
                  <a:cubicBezTo>
                    <a:pt x="13425" y="7370"/>
                    <a:pt x="15545" y="7824"/>
                    <a:pt x="17665" y="7824"/>
                  </a:cubicBezTo>
                  <a:cubicBezTo>
                    <a:pt x="18371" y="7824"/>
                    <a:pt x="19078" y="7773"/>
                    <a:pt x="19785" y="7672"/>
                  </a:cubicBezTo>
                  <a:cubicBezTo>
                    <a:pt x="13728" y="3231"/>
                    <a:pt x="6864" y="808"/>
                    <a:pt x="0" y="1"/>
                  </a:cubicBezTo>
                  <a:close/>
                </a:path>
              </a:pathLst>
            </a:custGeom>
            <a:solidFill>
              <a:srgbClr val="98B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1" name="Google Shape;20431;p26"/>
            <p:cNvSpPr/>
            <p:nvPr/>
          </p:nvSpPr>
          <p:spPr>
            <a:xfrm>
              <a:off x="1362200" y="540925"/>
              <a:ext cx="191825" cy="312950"/>
            </a:xfrm>
            <a:custGeom>
              <a:avLst/>
              <a:gdLst/>
              <a:ahLst/>
              <a:cxnLst/>
              <a:rect l="l" t="t" r="r" b="b"/>
              <a:pathLst>
                <a:path w="7673" h="12518" extrusionOk="0">
                  <a:moveTo>
                    <a:pt x="5250" y="1"/>
                  </a:moveTo>
                  <a:cubicBezTo>
                    <a:pt x="1" y="4038"/>
                    <a:pt x="2020" y="8076"/>
                    <a:pt x="4846" y="12517"/>
                  </a:cubicBezTo>
                  <a:cubicBezTo>
                    <a:pt x="5250" y="10498"/>
                    <a:pt x="5250" y="8076"/>
                    <a:pt x="7672" y="7268"/>
                  </a:cubicBezTo>
                  <a:cubicBezTo>
                    <a:pt x="6865" y="4846"/>
                    <a:pt x="6057" y="2423"/>
                    <a:pt x="5250" y="1"/>
                  </a:cubicBezTo>
                  <a:close/>
                </a:path>
              </a:pathLst>
            </a:custGeom>
            <a:solidFill>
              <a:srgbClr val="9DB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2" name="Google Shape;20432;p26"/>
            <p:cNvSpPr/>
            <p:nvPr/>
          </p:nvSpPr>
          <p:spPr>
            <a:xfrm>
              <a:off x="1453050" y="700200"/>
              <a:ext cx="2866700" cy="3843075"/>
            </a:xfrm>
            <a:custGeom>
              <a:avLst/>
              <a:gdLst/>
              <a:ahLst/>
              <a:cxnLst/>
              <a:rect l="l" t="t" r="r" b="b"/>
              <a:pathLst>
                <a:path w="114668" h="153723" extrusionOk="0">
                  <a:moveTo>
                    <a:pt x="4121" y="1"/>
                  </a:moveTo>
                  <a:cubicBezTo>
                    <a:pt x="3711" y="1"/>
                    <a:pt x="3280" y="29"/>
                    <a:pt x="2827" y="90"/>
                  </a:cubicBezTo>
                  <a:cubicBezTo>
                    <a:pt x="1" y="1705"/>
                    <a:pt x="1" y="3724"/>
                    <a:pt x="1212" y="6146"/>
                  </a:cubicBezTo>
                  <a:cubicBezTo>
                    <a:pt x="2019" y="12203"/>
                    <a:pt x="3635" y="17855"/>
                    <a:pt x="4442" y="23912"/>
                  </a:cubicBezTo>
                  <a:cubicBezTo>
                    <a:pt x="8076" y="58635"/>
                    <a:pt x="24226" y="88916"/>
                    <a:pt x="39973" y="118794"/>
                  </a:cubicBezTo>
                  <a:cubicBezTo>
                    <a:pt x="46029" y="130907"/>
                    <a:pt x="55719" y="140597"/>
                    <a:pt x="67024" y="147461"/>
                  </a:cubicBezTo>
                  <a:cubicBezTo>
                    <a:pt x="74044" y="151384"/>
                    <a:pt x="80219" y="153723"/>
                    <a:pt x="85873" y="153723"/>
                  </a:cubicBezTo>
                  <a:cubicBezTo>
                    <a:pt x="91276" y="153723"/>
                    <a:pt x="96205" y="151586"/>
                    <a:pt x="100940" y="146654"/>
                  </a:cubicBezTo>
                  <a:cubicBezTo>
                    <a:pt x="102959" y="144231"/>
                    <a:pt x="105785" y="143424"/>
                    <a:pt x="108208" y="141001"/>
                  </a:cubicBezTo>
                  <a:cubicBezTo>
                    <a:pt x="113860" y="134945"/>
                    <a:pt x="113053" y="126870"/>
                    <a:pt x="114668" y="119198"/>
                  </a:cubicBezTo>
                  <a:cubicBezTo>
                    <a:pt x="114668" y="117987"/>
                    <a:pt x="114264" y="116776"/>
                    <a:pt x="114264" y="115968"/>
                  </a:cubicBezTo>
                  <a:cubicBezTo>
                    <a:pt x="113456" y="114757"/>
                    <a:pt x="113053" y="113546"/>
                    <a:pt x="112245" y="112738"/>
                  </a:cubicBezTo>
                  <a:cubicBezTo>
                    <a:pt x="107400" y="107086"/>
                    <a:pt x="104170" y="99010"/>
                    <a:pt x="94884" y="99010"/>
                  </a:cubicBezTo>
                  <a:cubicBezTo>
                    <a:pt x="92461" y="100222"/>
                    <a:pt x="91250" y="102240"/>
                    <a:pt x="90846" y="104663"/>
                  </a:cubicBezTo>
                  <a:cubicBezTo>
                    <a:pt x="90039" y="110316"/>
                    <a:pt x="91654" y="117583"/>
                    <a:pt x="83175" y="118391"/>
                  </a:cubicBezTo>
                  <a:cubicBezTo>
                    <a:pt x="82910" y="118403"/>
                    <a:pt x="82650" y="118409"/>
                    <a:pt x="82396" y="118409"/>
                  </a:cubicBezTo>
                  <a:cubicBezTo>
                    <a:pt x="74124" y="118409"/>
                    <a:pt x="71418" y="112130"/>
                    <a:pt x="69851" y="105470"/>
                  </a:cubicBezTo>
                  <a:cubicBezTo>
                    <a:pt x="67428" y="95377"/>
                    <a:pt x="75100" y="93762"/>
                    <a:pt x="81963" y="92146"/>
                  </a:cubicBezTo>
                  <a:cubicBezTo>
                    <a:pt x="84386" y="90935"/>
                    <a:pt x="85597" y="88513"/>
                    <a:pt x="85193" y="86494"/>
                  </a:cubicBezTo>
                  <a:cubicBezTo>
                    <a:pt x="83578" y="82456"/>
                    <a:pt x="80752" y="78822"/>
                    <a:pt x="77118" y="76400"/>
                  </a:cubicBezTo>
                  <a:cubicBezTo>
                    <a:pt x="65409" y="64287"/>
                    <a:pt x="53297" y="52578"/>
                    <a:pt x="41588" y="40466"/>
                  </a:cubicBezTo>
                  <a:cubicBezTo>
                    <a:pt x="31494" y="30372"/>
                    <a:pt x="22207" y="19470"/>
                    <a:pt x="13728" y="7761"/>
                  </a:cubicBezTo>
                  <a:cubicBezTo>
                    <a:pt x="11114" y="4399"/>
                    <a:pt x="9190" y="1"/>
                    <a:pt x="4121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3" name="Google Shape;20433;p26"/>
            <p:cNvSpPr/>
            <p:nvPr/>
          </p:nvSpPr>
          <p:spPr>
            <a:xfrm>
              <a:off x="1877000" y="635500"/>
              <a:ext cx="3401675" cy="2960450"/>
            </a:xfrm>
            <a:custGeom>
              <a:avLst/>
              <a:gdLst/>
              <a:ahLst/>
              <a:cxnLst/>
              <a:rect l="l" t="t" r="r" b="b"/>
              <a:pathLst>
                <a:path w="136067" h="118418" extrusionOk="0">
                  <a:moveTo>
                    <a:pt x="5441" y="1"/>
                  </a:moveTo>
                  <a:cubicBezTo>
                    <a:pt x="3943" y="1"/>
                    <a:pt x="2408" y="499"/>
                    <a:pt x="808" y="1870"/>
                  </a:cubicBezTo>
                  <a:cubicBezTo>
                    <a:pt x="0" y="9138"/>
                    <a:pt x="5653" y="12772"/>
                    <a:pt x="9691" y="16809"/>
                  </a:cubicBezTo>
                  <a:cubicBezTo>
                    <a:pt x="19381" y="26500"/>
                    <a:pt x="27860" y="37805"/>
                    <a:pt x="36742" y="47899"/>
                  </a:cubicBezTo>
                  <a:cubicBezTo>
                    <a:pt x="39972" y="50321"/>
                    <a:pt x="42395" y="53551"/>
                    <a:pt x="45221" y="56378"/>
                  </a:cubicBezTo>
                  <a:cubicBezTo>
                    <a:pt x="65813" y="77373"/>
                    <a:pt x="84790" y="99580"/>
                    <a:pt x="107400" y="118152"/>
                  </a:cubicBezTo>
                  <a:cubicBezTo>
                    <a:pt x="107902" y="118320"/>
                    <a:pt x="108403" y="118418"/>
                    <a:pt x="108905" y="118418"/>
                  </a:cubicBezTo>
                  <a:cubicBezTo>
                    <a:pt x="109615" y="118418"/>
                    <a:pt x="110324" y="118222"/>
                    <a:pt x="111034" y="117749"/>
                  </a:cubicBezTo>
                  <a:cubicBezTo>
                    <a:pt x="115071" y="113711"/>
                    <a:pt x="121935" y="113307"/>
                    <a:pt x="125165" y="107655"/>
                  </a:cubicBezTo>
                  <a:cubicBezTo>
                    <a:pt x="130818" y="99580"/>
                    <a:pt x="136067" y="91504"/>
                    <a:pt x="132433" y="81007"/>
                  </a:cubicBezTo>
                  <a:cubicBezTo>
                    <a:pt x="130959" y="79090"/>
                    <a:pt x="129753" y="78358"/>
                    <a:pt x="128739" y="78358"/>
                  </a:cubicBezTo>
                  <a:cubicBezTo>
                    <a:pt x="126975" y="78358"/>
                    <a:pt x="125787" y="80571"/>
                    <a:pt x="124761" y="82622"/>
                  </a:cubicBezTo>
                  <a:cubicBezTo>
                    <a:pt x="124358" y="83833"/>
                    <a:pt x="123954" y="84641"/>
                    <a:pt x="123146" y="85448"/>
                  </a:cubicBezTo>
                  <a:cubicBezTo>
                    <a:pt x="122339" y="87063"/>
                    <a:pt x="120320" y="87871"/>
                    <a:pt x="118705" y="87871"/>
                  </a:cubicBezTo>
                  <a:cubicBezTo>
                    <a:pt x="115071" y="87871"/>
                    <a:pt x="111437" y="87063"/>
                    <a:pt x="108611" y="85448"/>
                  </a:cubicBezTo>
                  <a:cubicBezTo>
                    <a:pt x="102555" y="81814"/>
                    <a:pt x="98921" y="75758"/>
                    <a:pt x="98517" y="68894"/>
                  </a:cubicBezTo>
                  <a:cubicBezTo>
                    <a:pt x="97710" y="62838"/>
                    <a:pt x="103362" y="62838"/>
                    <a:pt x="107400" y="62030"/>
                  </a:cubicBezTo>
                  <a:cubicBezTo>
                    <a:pt x="110226" y="61223"/>
                    <a:pt x="113860" y="60819"/>
                    <a:pt x="113456" y="56378"/>
                  </a:cubicBezTo>
                  <a:cubicBezTo>
                    <a:pt x="103766" y="47495"/>
                    <a:pt x="93268" y="39420"/>
                    <a:pt x="81559" y="32960"/>
                  </a:cubicBezTo>
                  <a:cubicBezTo>
                    <a:pt x="60968" y="21251"/>
                    <a:pt x="38761" y="11560"/>
                    <a:pt x="16555" y="3485"/>
                  </a:cubicBezTo>
                  <a:cubicBezTo>
                    <a:pt x="12791" y="3196"/>
                    <a:pt x="9236" y="1"/>
                    <a:pt x="5441" y="1"/>
                  </a:cubicBezTo>
                  <a:close/>
                </a:path>
              </a:pathLst>
            </a:custGeom>
            <a:solidFill>
              <a:srgbClr val="64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4" name="Google Shape;20434;p26"/>
            <p:cNvSpPr/>
            <p:nvPr/>
          </p:nvSpPr>
          <p:spPr>
            <a:xfrm>
              <a:off x="4370200" y="3540775"/>
              <a:ext cx="1615050" cy="1304925"/>
            </a:xfrm>
            <a:custGeom>
              <a:avLst/>
              <a:gdLst/>
              <a:ahLst/>
              <a:cxnLst/>
              <a:rect l="l" t="t" r="r" b="b"/>
              <a:pathLst>
                <a:path w="64602" h="52197" extrusionOk="0">
                  <a:moveTo>
                    <a:pt x="5047" y="1"/>
                  </a:moveTo>
                  <a:cubicBezTo>
                    <a:pt x="2545" y="1"/>
                    <a:pt x="1167" y="2366"/>
                    <a:pt x="1" y="5575"/>
                  </a:cubicBezTo>
                  <a:cubicBezTo>
                    <a:pt x="1" y="6786"/>
                    <a:pt x="404" y="7998"/>
                    <a:pt x="1616" y="8805"/>
                  </a:cubicBezTo>
                  <a:cubicBezTo>
                    <a:pt x="12517" y="16477"/>
                    <a:pt x="23015" y="24956"/>
                    <a:pt x="32705" y="34646"/>
                  </a:cubicBezTo>
                  <a:cubicBezTo>
                    <a:pt x="39972" y="40702"/>
                    <a:pt x="47644" y="46355"/>
                    <a:pt x="55719" y="51200"/>
                  </a:cubicBezTo>
                  <a:cubicBezTo>
                    <a:pt x="56730" y="51874"/>
                    <a:pt x="57812" y="52196"/>
                    <a:pt x="58846" y="52196"/>
                  </a:cubicBezTo>
                  <a:cubicBezTo>
                    <a:pt x="60290" y="52196"/>
                    <a:pt x="61642" y="51568"/>
                    <a:pt x="62583" y="50392"/>
                  </a:cubicBezTo>
                  <a:cubicBezTo>
                    <a:pt x="64602" y="47970"/>
                    <a:pt x="62179" y="45951"/>
                    <a:pt x="60564" y="44740"/>
                  </a:cubicBezTo>
                  <a:cubicBezTo>
                    <a:pt x="58142" y="42317"/>
                    <a:pt x="55315" y="39895"/>
                    <a:pt x="52489" y="37876"/>
                  </a:cubicBezTo>
                  <a:cubicBezTo>
                    <a:pt x="37954" y="26571"/>
                    <a:pt x="24226" y="14458"/>
                    <a:pt x="11306" y="1538"/>
                  </a:cubicBezTo>
                  <a:lnTo>
                    <a:pt x="8479" y="1134"/>
                  </a:lnTo>
                  <a:cubicBezTo>
                    <a:pt x="7135" y="350"/>
                    <a:pt x="6008" y="1"/>
                    <a:pt x="5047" y="1"/>
                  </a:cubicBezTo>
                  <a:close/>
                </a:path>
              </a:pathLst>
            </a:custGeom>
            <a:solidFill>
              <a:srgbClr val="F6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5" name="Google Shape;20435;p26"/>
            <p:cNvSpPr/>
            <p:nvPr/>
          </p:nvSpPr>
          <p:spPr>
            <a:xfrm>
              <a:off x="4158225" y="3620425"/>
              <a:ext cx="252375" cy="604825"/>
            </a:xfrm>
            <a:custGeom>
              <a:avLst/>
              <a:gdLst/>
              <a:ahLst/>
              <a:cxnLst/>
              <a:rect l="l" t="t" r="r" b="b"/>
              <a:pathLst>
                <a:path w="10095" h="24193" extrusionOk="0">
                  <a:moveTo>
                    <a:pt x="6597" y="1"/>
                  </a:moveTo>
                  <a:cubicBezTo>
                    <a:pt x="6208" y="1"/>
                    <a:pt x="5766" y="112"/>
                    <a:pt x="5249" y="370"/>
                  </a:cubicBezTo>
                  <a:cubicBezTo>
                    <a:pt x="3231" y="8446"/>
                    <a:pt x="1616" y="16521"/>
                    <a:pt x="1" y="24192"/>
                  </a:cubicBezTo>
                  <a:cubicBezTo>
                    <a:pt x="8883" y="20962"/>
                    <a:pt x="6865" y="11676"/>
                    <a:pt x="10095" y="5216"/>
                  </a:cubicBezTo>
                  <a:cubicBezTo>
                    <a:pt x="10095" y="4408"/>
                    <a:pt x="9691" y="3600"/>
                    <a:pt x="9691" y="2793"/>
                  </a:cubicBezTo>
                  <a:cubicBezTo>
                    <a:pt x="8738" y="1522"/>
                    <a:pt x="8034" y="1"/>
                    <a:pt x="6597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6" name="Google Shape;20436;p26"/>
            <p:cNvSpPr/>
            <p:nvPr/>
          </p:nvSpPr>
          <p:spPr>
            <a:xfrm>
              <a:off x="5006125" y="2660650"/>
              <a:ext cx="302825" cy="666225"/>
            </a:xfrm>
            <a:custGeom>
              <a:avLst/>
              <a:gdLst/>
              <a:ahLst/>
              <a:cxnLst/>
              <a:rect l="l" t="t" r="r" b="b"/>
              <a:pathLst>
                <a:path w="12113" h="26649" extrusionOk="0">
                  <a:moveTo>
                    <a:pt x="7268" y="1"/>
                  </a:moveTo>
                  <a:lnTo>
                    <a:pt x="7268" y="1"/>
                  </a:lnTo>
                  <a:cubicBezTo>
                    <a:pt x="7672" y="8076"/>
                    <a:pt x="5249" y="16555"/>
                    <a:pt x="404" y="23419"/>
                  </a:cubicBezTo>
                  <a:cubicBezTo>
                    <a:pt x="0" y="24226"/>
                    <a:pt x="0" y="25437"/>
                    <a:pt x="0" y="26649"/>
                  </a:cubicBezTo>
                  <a:cubicBezTo>
                    <a:pt x="11305" y="17362"/>
                    <a:pt x="12113" y="13325"/>
                    <a:pt x="7268" y="1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7" name="Google Shape;20437;p26"/>
            <p:cNvSpPr/>
            <p:nvPr/>
          </p:nvSpPr>
          <p:spPr>
            <a:xfrm>
              <a:off x="4935450" y="2357850"/>
              <a:ext cx="252375" cy="413875"/>
            </a:xfrm>
            <a:custGeom>
              <a:avLst/>
              <a:gdLst/>
              <a:ahLst/>
              <a:cxnLst/>
              <a:rect l="l" t="t" r="r" b="b"/>
              <a:pathLst>
                <a:path w="10095" h="16555" extrusionOk="0">
                  <a:moveTo>
                    <a:pt x="2423" y="0"/>
                  </a:moveTo>
                  <a:cubicBezTo>
                    <a:pt x="808" y="1211"/>
                    <a:pt x="405" y="2826"/>
                    <a:pt x="405" y="4845"/>
                  </a:cubicBezTo>
                  <a:cubicBezTo>
                    <a:pt x="405" y="5249"/>
                    <a:pt x="405" y="5653"/>
                    <a:pt x="405" y="6056"/>
                  </a:cubicBezTo>
                  <a:cubicBezTo>
                    <a:pt x="1" y="8075"/>
                    <a:pt x="1" y="9690"/>
                    <a:pt x="405" y="11709"/>
                  </a:cubicBezTo>
                  <a:cubicBezTo>
                    <a:pt x="405" y="13728"/>
                    <a:pt x="1212" y="15343"/>
                    <a:pt x="2423" y="16554"/>
                  </a:cubicBezTo>
                  <a:cubicBezTo>
                    <a:pt x="5038" y="16227"/>
                    <a:pt x="4478" y="11138"/>
                    <a:pt x="7382" y="11138"/>
                  </a:cubicBezTo>
                  <a:cubicBezTo>
                    <a:pt x="8065" y="11138"/>
                    <a:pt x="8941" y="11420"/>
                    <a:pt x="10095" y="12113"/>
                  </a:cubicBezTo>
                  <a:cubicBezTo>
                    <a:pt x="10095" y="7671"/>
                    <a:pt x="6057" y="5653"/>
                    <a:pt x="4442" y="2423"/>
                  </a:cubicBezTo>
                  <a:cubicBezTo>
                    <a:pt x="4039" y="1615"/>
                    <a:pt x="3231" y="808"/>
                    <a:pt x="2423" y="0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8" name="Google Shape;20438;p26"/>
            <p:cNvSpPr/>
            <p:nvPr/>
          </p:nvSpPr>
          <p:spPr>
            <a:xfrm>
              <a:off x="3976550" y="4234200"/>
              <a:ext cx="171600" cy="132350"/>
            </a:xfrm>
            <a:custGeom>
              <a:avLst/>
              <a:gdLst/>
              <a:ahLst/>
              <a:cxnLst/>
              <a:rect l="l" t="t" r="r" b="b"/>
              <a:pathLst>
                <a:path w="6864" h="5294" extrusionOk="0">
                  <a:moveTo>
                    <a:pt x="6160" y="1"/>
                  </a:moveTo>
                  <a:cubicBezTo>
                    <a:pt x="3230" y="1"/>
                    <a:pt x="748" y="2301"/>
                    <a:pt x="0" y="5294"/>
                  </a:cubicBezTo>
                  <a:cubicBezTo>
                    <a:pt x="3230" y="4890"/>
                    <a:pt x="5653" y="2871"/>
                    <a:pt x="6864" y="45"/>
                  </a:cubicBezTo>
                  <a:cubicBezTo>
                    <a:pt x="6627" y="15"/>
                    <a:pt x="6392" y="1"/>
                    <a:pt x="6160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9" name="Google Shape;20439;p26"/>
            <p:cNvSpPr/>
            <p:nvPr/>
          </p:nvSpPr>
          <p:spPr>
            <a:xfrm>
              <a:off x="2442250" y="1620975"/>
              <a:ext cx="2139950" cy="2069275"/>
            </a:xfrm>
            <a:custGeom>
              <a:avLst/>
              <a:gdLst/>
              <a:ahLst/>
              <a:cxnLst/>
              <a:rect l="l" t="t" r="r" b="b"/>
              <a:pathLst>
                <a:path w="85598" h="82771" extrusionOk="0">
                  <a:moveTo>
                    <a:pt x="1616" y="1"/>
                  </a:moveTo>
                  <a:cubicBezTo>
                    <a:pt x="1" y="1616"/>
                    <a:pt x="808" y="3635"/>
                    <a:pt x="405" y="5653"/>
                  </a:cubicBezTo>
                  <a:cubicBezTo>
                    <a:pt x="14132" y="20996"/>
                    <a:pt x="28668" y="35531"/>
                    <a:pt x="44414" y="49259"/>
                  </a:cubicBezTo>
                  <a:cubicBezTo>
                    <a:pt x="47644" y="54912"/>
                    <a:pt x="49259" y="61372"/>
                    <a:pt x="56527" y="63391"/>
                  </a:cubicBezTo>
                  <a:cubicBezTo>
                    <a:pt x="62583" y="67024"/>
                    <a:pt x="67428" y="72273"/>
                    <a:pt x="71062" y="77926"/>
                  </a:cubicBezTo>
                  <a:cubicBezTo>
                    <a:pt x="71870" y="78733"/>
                    <a:pt x="72677" y="79541"/>
                    <a:pt x="73485" y="80348"/>
                  </a:cubicBezTo>
                  <a:lnTo>
                    <a:pt x="78330" y="82771"/>
                  </a:lnTo>
                  <a:cubicBezTo>
                    <a:pt x="79541" y="79945"/>
                    <a:pt x="82367" y="77926"/>
                    <a:pt x="85597" y="77926"/>
                  </a:cubicBezTo>
                  <a:cubicBezTo>
                    <a:pt x="84790" y="77118"/>
                    <a:pt x="83982" y="75907"/>
                    <a:pt x="83175" y="75100"/>
                  </a:cubicBezTo>
                  <a:cubicBezTo>
                    <a:pt x="61776" y="53297"/>
                    <a:pt x="39569" y="32705"/>
                    <a:pt x="19785" y="9691"/>
                  </a:cubicBezTo>
                  <a:cubicBezTo>
                    <a:pt x="18977" y="8480"/>
                    <a:pt x="16959" y="8076"/>
                    <a:pt x="15747" y="7672"/>
                  </a:cubicBezTo>
                  <a:cubicBezTo>
                    <a:pt x="10499" y="5653"/>
                    <a:pt x="7269" y="808"/>
                    <a:pt x="1616" y="1"/>
                  </a:cubicBezTo>
                  <a:close/>
                </a:path>
              </a:pathLst>
            </a:custGeom>
            <a:solidFill>
              <a:srgbClr val="EAE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0" name="Google Shape;20440;p26"/>
            <p:cNvSpPr/>
            <p:nvPr/>
          </p:nvSpPr>
          <p:spPr>
            <a:xfrm>
              <a:off x="3078175" y="2955950"/>
              <a:ext cx="736875" cy="794875"/>
            </a:xfrm>
            <a:custGeom>
              <a:avLst/>
              <a:gdLst/>
              <a:ahLst/>
              <a:cxnLst/>
              <a:rect l="l" t="t" r="r" b="b"/>
              <a:pathLst>
                <a:path w="29475" h="31795" extrusionOk="0">
                  <a:moveTo>
                    <a:pt x="11876" y="1"/>
                  </a:moveTo>
                  <a:cubicBezTo>
                    <a:pt x="9713" y="1"/>
                    <a:pt x="7609" y="535"/>
                    <a:pt x="5653" y="1513"/>
                  </a:cubicBezTo>
                  <a:cubicBezTo>
                    <a:pt x="1616" y="5954"/>
                    <a:pt x="1" y="12414"/>
                    <a:pt x="2019" y="18067"/>
                  </a:cubicBezTo>
                  <a:cubicBezTo>
                    <a:pt x="5249" y="27757"/>
                    <a:pt x="9691" y="31795"/>
                    <a:pt x="16555" y="31795"/>
                  </a:cubicBezTo>
                  <a:cubicBezTo>
                    <a:pt x="26649" y="31795"/>
                    <a:pt x="29475" y="27757"/>
                    <a:pt x="28667" y="14837"/>
                  </a:cubicBezTo>
                  <a:cubicBezTo>
                    <a:pt x="27456" y="7973"/>
                    <a:pt x="22611" y="2320"/>
                    <a:pt x="16151" y="705"/>
                  </a:cubicBezTo>
                  <a:cubicBezTo>
                    <a:pt x="14718" y="227"/>
                    <a:pt x="13284" y="1"/>
                    <a:pt x="11876" y="1"/>
                  </a:cubicBezTo>
                  <a:close/>
                </a:path>
              </a:pathLst>
            </a:custGeom>
            <a:solidFill>
              <a:srgbClr val="F5F9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1" name="Google Shape;20441;p26"/>
            <p:cNvSpPr/>
            <p:nvPr/>
          </p:nvSpPr>
          <p:spPr>
            <a:xfrm>
              <a:off x="3481925" y="2842350"/>
              <a:ext cx="373500" cy="484525"/>
            </a:xfrm>
            <a:custGeom>
              <a:avLst/>
              <a:gdLst/>
              <a:ahLst/>
              <a:cxnLst/>
              <a:rect l="l" t="t" r="r" b="b"/>
              <a:pathLst>
                <a:path w="14940" h="19381" extrusionOk="0">
                  <a:moveTo>
                    <a:pt x="2827" y="0"/>
                  </a:moveTo>
                  <a:cubicBezTo>
                    <a:pt x="2827" y="2423"/>
                    <a:pt x="1616" y="4442"/>
                    <a:pt x="1" y="5249"/>
                  </a:cubicBezTo>
                  <a:cubicBezTo>
                    <a:pt x="4038" y="10094"/>
                    <a:pt x="8076" y="14536"/>
                    <a:pt x="12517" y="19381"/>
                  </a:cubicBezTo>
                  <a:cubicBezTo>
                    <a:pt x="12114" y="17362"/>
                    <a:pt x="13325" y="15343"/>
                    <a:pt x="14940" y="14132"/>
                  </a:cubicBezTo>
                  <a:cubicBezTo>
                    <a:pt x="11710" y="8883"/>
                    <a:pt x="7672" y="4038"/>
                    <a:pt x="2827" y="0"/>
                  </a:cubicBezTo>
                  <a:close/>
                </a:path>
              </a:pathLst>
            </a:custGeom>
            <a:solidFill>
              <a:srgbClr val="7EAB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2" name="Google Shape;20442;p26"/>
            <p:cNvSpPr/>
            <p:nvPr/>
          </p:nvSpPr>
          <p:spPr>
            <a:xfrm>
              <a:off x="4218800" y="3569100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0" y="1"/>
                  </a:moveTo>
                  <a:cubicBezTo>
                    <a:pt x="808" y="808"/>
                    <a:pt x="1615" y="1616"/>
                    <a:pt x="2423" y="2423"/>
                  </a:cubicBezTo>
                  <a:cubicBezTo>
                    <a:pt x="2019" y="1212"/>
                    <a:pt x="1211" y="1"/>
                    <a:pt x="0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3" name="Google Shape;20443;p26"/>
            <p:cNvSpPr/>
            <p:nvPr/>
          </p:nvSpPr>
          <p:spPr>
            <a:xfrm>
              <a:off x="4208700" y="2125675"/>
              <a:ext cx="787350" cy="782775"/>
            </a:xfrm>
            <a:custGeom>
              <a:avLst/>
              <a:gdLst/>
              <a:ahLst/>
              <a:cxnLst/>
              <a:rect l="l" t="t" r="r" b="b"/>
              <a:pathLst>
                <a:path w="31494" h="31311" extrusionOk="0">
                  <a:moveTo>
                    <a:pt x="12113" y="1"/>
                  </a:moveTo>
                  <a:cubicBezTo>
                    <a:pt x="3230" y="808"/>
                    <a:pt x="0" y="3634"/>
                    <a:pt x="808" y="10095"/>
                  </a:cubicBezTo>
                  <a:cubicBezTo>
                    <a:pt x="3376" y="24037"/>
                    <a:pt x="11279" y="31311"/>
                    <a:pt x="24819" y="31311"/>
                  </a:cubicBezTo>
                  <a:cubicBezTo>
                    <a:pt x="26179" y="31311"/>
                    <a:pt x="27597" y="31237"/>
                    <a:pt x="29071" y="31090"/>
                  </a:cubicBezTo>
                  <a:cubicBezTo>
                    <a:pt x="30686" y="29879"/>
                    <a:pt x="30282" y="27456"/>
                    <a:pt x="31493" y="26245"/>
                  </a:cubicBezTo>
                  <a:lnTo>
                    <a:pt x="31493" y="19381"/>
                  </a:lnTo>
                  <a:cubicBezTo>
                    <a:pt x="30686" y="17766"/>
                    <a:pt x="30686" y="15343"/>
                    <a:pt x="29475" y="14132"/>
                  </a:cubicBezTo>
                  <a:cubicBezTo>
                    <a:pt x="26648" y="5653"/>
                    <a:pt x="18977" y="3231"/>
                    <a:pt x="12113" y="1"/>
                  </a:cubicBezTo>
                  <a:close/>
                </a:path>
              </a:pathLst>
            </a:custGeom>
            <a:solidFill>
              <a:srgbClr val="F5F9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4" name="Google Shape;20444;p26"/>
            <p:cNvSpPr/>
            <p:nvPr/>
          </p:nvSpPr>
          <p:spPr>
            <a:xfrm>
              <a:off x="4935450" y="2771700"/>
              <a:ext cx="70700" cy="131225"/>
            </a:xfrm>
            <a:custGeom>
              <a:avLst/>
              <a:gdLst/>
              <a:ahLst/>
              <a:cxnLst/>
              <a:rect l="l" t="t" r="r" b="b"/>
              <a:pathLst>
                <a:path w="2828" h="5249" extrusionOk="0">
                  <a:moveTo>
                    <a:pt x="2423" y="0"/>
                  </a:moveTo>
                  <a:cubicBezTo>
                    <a:pt x="808" y="1211"/>
                    <a:pt x="1" y="3230"/>
                    <a:pt x="1" y="5249"/>
                  </a:cubicBezTo>
                  <a:cubicBezTo>
                    <a:pt x="2423" y="4441"/>
                    <a:pt x="2827" y="2423"/>
                    <a:pt x="2423" y="0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5" name="Google Shape;20445;p26"/>
            <p:cNvSpPr/>
            <p:nvPr/>
          </p:nvSpPr>
          <p:spPr>
            <a:xfrm>
              <a:off x="4935450" y="2478975"/>
              <a:ext cx="70700" cy="131225"/>
            </a:xfrm>
            <a:custGeom>
              <a:avLst/>
              <a:gdLst/>
              <a:ahLst/>
              <a:cxnLst/>
              <a:rect l="l" t="t" r="r" b="b"/>
              <a:pathLst>
                <a:path w="2828" h="5249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" y="2019"/>
                    <a:pt x="808" y="4038"/>
                    <a:pt x="2423" y="5249"/>
                  </a:cubicBezTo>
                  <a:cubicBezTo>
                    <a:pt x="2827" y="3230"/>
                    <a:pt x="2020" y="1211"/>
                    <a:pt x="405" y="0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446" name="Google Shape;20446;p26"/>
          <p:cNvGrpSpPr/>
          <p:nvPr/>
        </p:nvGrpSpPr>
        <p:grpSpPr>
          <a:xfrm rot="-6300069">
            <a:off x="5883491" y="4153574"/>
            <a:ext cx="1697967" cy="4132140"/>
            <a:chOff x="2902125" y="416325"/>
            <a:chExt cx="1476150" cy="4789775"/>
          </a:xfrm>
        </p:grpSpPr>
        <p:sp>
          <p:nvSpPr>
            <p:cNvPr id="20447" name="Google Shape;20447;p26"/>
            <p:cNvSpPr/>
            <p:nvPr/>
          </p:nvSpPr>
          <p:spPr>
            <a:xfrm>
              <a:off x="4247100" y="2168175"/>
              <a:ext cx="117725" cy="265675"/>
            </a:xfrm>
            <a:custGeom>
              <a:avLst/>
              <a:gdLst/>
              <a:ahLst/>
              <a:cxnLst/>
              <a:rect l="l" t="t" r="r" b="b"/>
              <a:pathLst>
                <a:path w="4709" h="10627" extrusionOk="0">
                  <a:moveTo>
                    <a:pt x="2287" y="1"/>
                  </a:moveTo>
                  <a:cubicBezTo>
                    <a:pt x="1480" y="1077"/>
                    <a:pt x="2825" y="2422"/>
                    <a:pt x="2556" y="2825"/>
                  </a:cubicBezTo>
                  <a:cubicBezTo>
                    <a:pt x="1" y="5784"/>
                    <a:pt x="1749" y="8071"/>
                    <a:pt x="3229" y="10626"/>
                  </a:cubicBezTo>
                  <a:cubicBezTo>
                    <a:pt x="4708" y="7129"/>
                    <a:pt x="3767" y="3498"/>
                    <a:pt x="3901" y="1"/>
                  </a:cubicBezTo>
                  <a:close/>
                </a:path>
              </a:pathLst>
            </a:custGeom>
            <a:solidFill>
              <a:srgbClr val="F7A8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8" name="Google Shape;20448;p26"/>
            <p:cNvSpPr/>
            <p:nvPr/>
          </p:nvSpPr>
          <p:spPr>
            <a:xfrm>
              <a:off x="4287450" y="2450625"/>
              <a:ext cx="43750" cy="100900"/>
            </a:xfrm>
            <a:custGeom>
              <a:avLst/>
              <a:gdLst/>
              <a:ahLst/>
              <a:cxnLst/>
              <a:rect l="l" t="t" r="r" b="b"/>
              <a:pathLst>
                <a:path w="1750" h="4036" extrusionOk="0">
                  <a:moveTo>
                    <a:pt x="1480" y="1"/>
                  </a:moveTo>
                  <a:cubicBezTo>
                    <a:pt x="942" y="270"/>
                    <a:pt x="539" y="942"/>
                    <a:pt x="673" y="1615"/>
                  </a:cubicBezTo>
                  <a:cubicBezTo>
                    <a:pt x="1" y="2287"/>
                    <a:pt x="1" y="3363"/>
                    <a:pt x="673" y="4036"/>
                  </a:cubicBezTo>
                  <a:cubicBezTo>
                    <a:pt x="1749" y="2825"/>
                    <a:pt x="1480" y="1346"/>
                    <a:pt x="1480" y="1"/>
                  </a:cubicBezTo>
                  <a:close/>
                </a:path>
              </a:pathLst>
            </a:custGeom>
            <a:solidFill>
              <a:srgbClr val="F7A8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9" name="Google Shape;20449;p26"/>
            <p:cNvSpPr/>
            <p:nvPr/>
          </p:nvSpPr>
          <p:spPr>
            <a:xfrm>
              <a:off x="3423300" y="416325"/>
              <a:ext cx="578375" cy="4731575"/>
            </a:xfrm>
            <a:custGeom>
              <a:avLst/>
              <a:gdLst/>
              <a:ahLst/>
              <a:cxnLst/>
              <a:rect l="l" t="t" r="r" b="b"/>
              <a:pathLst>
                <a:path w="23135" h="189263" extrusionOk="0">
                  <a:moveTo>
                    <a:pt x="19099" y="0"/>
                  </a:moveTo>
                  <a:cubicBezTo>
                    <a:pt x="17889" y="0"/>
                    <a:pt x="16813" y="1076"/>
                    <a:pt x="16813" y="2287"/>
                  </a:cubicBezTo>
                  <a:cubicBezTo>
                    <a:pt x="15872" y="8205"/>
                    <a:pt x="15065" y="14257"/>
                    <a:pt x="14258" y="20175"/>
                  </a:cubicBezTo>
                  <a:cubicBezTo>
                    <a:pt x="13720" y="23403"/>
                    <a:pt x="12509" y="26497"/>
                    <a:pt x="12509" y="29725"/>
                  </a:cubicBezTo>
                  <a:cubicBezTo>
                    <a:pt x="11702" y="34567"/>
                    <a:pt x="14123" y="39274"/>
                    <a:pt x="12240" y="43982"/>
                  </a:cubicBezTo>
                  <a:cubicBezTo>
                    <a:pt x="12106" y="44385"/>
                    <a:pt x="12106" y="44789"/>
                    <a:pt x="12240" y="45192"/>
                  </a:cubicBezTo>
                  <a:cubicBezTo>
                    <a:pt x="12240" y="50034"/>
                    <a:pt x="12106" y="54876"/>
                    <a:pt x="11702" y="59718"/>
                  </a:cubicBezTo>
                  <a:cubicBezTo>
                    <a:pt x="11702" y="60391"/>
                    <a:pt x="11568" y="61063"/>
                    <a:pt x="11299" y="61601"/>
                  </a:cubicBezTo>
                  <a:cubicBezTo>
                    <a:pt x="11164" y="61736"/>
                    <a:pt x="11030" y="62005"/>
                    <a:pt x="11030" y="62139"/>
                  </a:cubicBezTo>
                  <a:cubicBezTo>
                    <a:pt x="10895" y="62408"/>
                    <a:pt x="10761" y="62677"/>
                    <a:pt x="10626" y="63081"/>
                  </a:cubicBezTo>
                  <a:cubicBezTo>
                    <a:pt x="10626" y="63484"/>
                    <a:pt x="10626" y="63753"/>
                    <a:pt x="10761" y="64157"/>
                  </a:cubicBezTo>
                  <a:cubicBezTo>
                    <a:pt x="11299" y="67385"/>
                    <a:pt x="11030" y="70747"/>
                    <a:pt x="10223" y="73841"/>
                  </a:cubicBezTo>
                  <a:cubicBezTo>
                    <a:pt x="9954" y="75320"/>
                    <a:pt x="9819" y="76665"/>
                    <a:pt x="9819" y="78010"/>
                  </a:cubicBezTo>
                  <a:cubicBezTo>
                    <a:pt x="9147" y="80835"/>
                    <a:pt x="8878" y="83659"/>
                    <a:pt x="9012" y="86618"/>
                  </a:cubicBezTo>
                  <a:cubicBezTo>
                    <a:pt x="8340" y="89712"/>
                    <a:pt x="8071" y="92940"/>
                    <a:pt x="8205" y="96033"/>
                  </a:cubicBezTo>
                  <a:cubicBezTo>
                    <a:pt x="8071" y="98588"/>
                    <a:pt x="7936" y="101144"/>
                    <a:pt x="7936" y="103699"/>
                  </a:cubicBezTo>
                  <a:cubicBezTo>
                    <a:pt x="7802" y="104103"/>
                    <a:pt x="7667" y="104372"/>
                    <a:pt x="7667" y="104775"/>
                  </a:cubicBezTo>
                  <a:cubicBezTo>
                    <a:pt x="7398" y="106793"/>
                    <a:pt x="7802" y="108810"/>
                    <a:pt x="6860" y="110693"/>
                  </a:cubicBezTo>
                  <a:cubicBezTo>
                    <a:pt x="6053" y="112711"/>
                    <a:pt x="5650" y="114863"/>
                    <a:pt x="5784" y="117015"/>
                  </a:cubicBezTo>
                  <a:cubicBezTo>
                    <a:pt x="5112" y="120646"/>
                    <a:pt x="5246" y="124412"/>
                    <a:pt x="4574" y="128044"/>
                  </a:cubicBezTo>
                  <a:cubicBezTo>
                    <a:pt x="3767" y="131272"/>
                    <a:pt x="3229" y="134500"/>
                    <a:pt x="3094" y="137728"/>
                  </a:cubicBezTo>
                  <a:cubicBezTo>
                    <a:pt x="3094" y="142435"/>
                    <a:pt x="4170" y="147008"/>
                    <a:pt x="2960" y="151716"/>
                  </a:cubicBezTo>
                  <a:cubicBezTo>
                    <a:pt x="2691" y="152388"/>
                    <a:pt x="2691" y="153061"/>
                    <a:pt x="2691" y="153733"/>
                  </a:cubicBezTo>
                  <a:cubicBezTo>
                    <a:pt x="2018" y="156961"/>
                    <a:pt x="1749" y="160189"/>
                    <a:pt x="1884" y="163552"/>
                  </a:cubicBezTo>
                  <a:cubicBezTo>
                    <a:pt x="2153" y="166107"/>
                    <a:pt x="2018" y="168932"/>
                    <a:pt x="1346" y="171487"/>
                  </a:cubicBezTo>
                  <a:cubicBezTo>
                    <a:pt x="135" y="176195"/>
                    <a:pt x="1" y="181037"/>
                    <a:pt x="808" y="185879"/>
                  </a:cubicBezTo>
                  <a:cubicBezTo>
                    <a:pt x="1443" y="187150"/>
                    <a:pt x="1598" y="189263"/>
                    <a:pt x="3318" y="189263"/>
                  </a:cubicBezTo>
                  <a:cubicBezTo>
                    <a:pt x="3417" y="189263"/>
                    <a:pt x="3522" y="189256"/>
                    <a:pt x="3632" y="189241"/>
                  </a:cubicBezTo>
                  <a:cubicBezTo>
                    <a:pt x="5515" y="188972"/>
                    <a:pt x="5515" y="186686"/>
                    <a:pt x="5784" y="184937"/>
                  </a:cubicBezTo>
                  <a:cubicBezTo>
                    <a:pt x="6457" y="180364"/>
                    <a:pt x="6726" y="175657"/>
                    <a:pt x="6591" y="171084"/>
                  </a:cubicBezTo>
                  <a:cubicBezTo>
                    <a:pt x="6188" y="165435"/>
                    <a:pt x="8609" y="159920"/>
                    <a:pt x="8205" y="154271"/>
                  </a:cubicBezTo>
                  <a:cubicBezTo>
                    <a:pt x="8340" y="153868"/>
                    <a:pt x="8474" y="153464"/>
                    <a:pt x="8474" y="153061"/>
                  </a:cubicBezTo>
                  <a:cubicBezTo>
                    <a:pt x="8878" y="150371"/>
                    <a:pt x="7802" y="147546"/>
                    <a:pt x="9281" y="145125"/>
                  </a:cubicBezTo>
                  <a:lnTo>
                    <a:pt x="10088" y="144453"/>
                  </a:lnTo>
                  <a:cubicBezTo>
                    <a:pt x="10492" y="144049"/>
                    <a:pt x="10761" y="143646"/>
                    <a:pt x="10761" y="143108"/>
                  </a:cubicBezTo>
                  <a:cubicBezTo>
                    <a:pt x="10761" y="142839"/>
                    <a:pt x="10626" y="142435"/>
                    <a:pt x="10492" y="142166"/>
                  </a:cubicBezTo>
                  <a:lnTo>
                    <a:pt x="9954" y="140687"/>
                  </a:lnTo>
                  <a:cubicBezTo>
                    <a:pt x="9954" y="140283"/>
                    <a:pt x="9819" y="140014"/>
                    <a:pt x="9685" y="139611"/>
                  </a:cubicBezTo>
                  <a:cubicBezTo>
                    <a:pt x="9819" y="136652"/>
                    <a:pt x="9147" y="133693"/>
                    <a:pt x="10357" y="130734"/>
                  </a:cubicBezTo>
                  <a:cubicBezTo>
                    <a:pt x="11030" y="129254"/>
                    <a:pt x="11433" y="127640"/>
                    <a:pt x="11433" y="126026"/>
                  </a:cubicBezTo>
                  <a:cubicBezTo>
                    <a:pt x="11299" y="124278"/>
                    <a:pt x="12778" y="122933"/>
                    <a:pt x="12778" y="120915"/>
                  </a:cubicBezTo>
                  <a:cubicBezTo>
                    <a:pt x="12778" y="118898"/>
                    <a:pt x="13047" y="116880"/>
                    <a:pt x="13047" y="114728"/>
                  </a:cubicBezTo>
                  <a:cubicBezTo>
                    <a:pt x="12509" y="108810"/>
                    <a:pt x="14930" y="103161"/>
                    <a:pt x="14661" y="97109"/>
                  </a:cubicBezTo>
                  <a:cubicBezTo>
                    <a:pt x="14796" y="96706"/>
                    <a:pt x="14796" y="96302"/>
                    <a:pt x="14796" y="95899"/>
                  </a:cubicBezTo>
                  <a:cubicBezTo>
                    <a:pt x="14661" y="95092"/>
                    <a:pt x="14796" y="94150"/>
                    <a:pt x="15065" y="93209"/>
                  </a:cubicBezTo>
                  <a:cubicBezTo>
                    <a:pt x="15065" y="92805"/>
                    <a:pt x="15199" y="92536"/>
                    <a:pt x="15199" y="92133"/>
                  </a:cubicBezTo>
                  <a:cubicBezTo>
                    <a:pt x="16006" y="87560"/>
                    <a:pt x="16140" y="83121"/>
                    <a:pt x="16678" y="78683"/>
                  </a:cubicBezTo>
                  <a:cubicBezTo>
                    <a:pt x="16947" y="77203"/>
                    <a:pt x="17082" y="75858"/>
                    <a:pt x="16813" y="74379"/>
                  </a:cubicBezTo>
                  <a:cubicBezTo>
                    <a:pt x="16678" y="71958"/>
                    <a:pt x="16813" y="69537"/>
                    <a:pt x="17485" y="67250"/>
                  </a:cubicBezTo>
                  <a:cubicBezTo>
                    <a:pt x="19368" y="53666"/>
                    <a:pt x="19637" y="40081"/>
                    <a:pt x="21117" y="26497"/>
                  </a:cubicBezTo>
                  <a:lnTo>
                    <a:pt x="21117" y="25286"/>
                  </a:lnTo>
                  <a:cubicBezTo>
                    <a:pt x="21789" y="22596"/>
                    <a:pt x="19772" y="19637"/>
                    <a:pt x="21520" y="16947"/>
                  </a:cubicBezTo>
                  <a:cubicBezTo>
                    <a:pt x="22058" y="13450"/>
                    <a:pt x="22462" y="9953"/>
                    <a:pt x="23000" y="6591"/>
                  </a:cubicBezTo>
                  <a:cubicBezTo>
                    <a:pt x="23134" y="4977"/>
                    <a:pt x="22865" y="3363"/>
                    <a:pt x="22327" y="1883"/>
                  </a:cubicBezTo>
                  <a:cubicBezTo>
                    <a:pt x="21789" y="269"/>
                    <a:pt x="20579" y="0"/>
                    <a:pt x="19099" y="0"/>
                  </a:cubicBezTo>
                  <a:close/>
                </a:path>
              </a:pathLst>
            </a:custGeom>
            <a:solidFill>
              <a:srgbClr val="68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0" name="Google Shape;20450;p26"/>
            <p:cNvSpPr/>
            <p:nvPr/>
          </p:nvSpPr>
          <p:spPr>
            <a:xfrm>
              <a:off x="3699025" y="3035700"/>
              <a:ext cx="665800" cy="988600"/>
            </a:xfrm>
            <a:custGeom>
              <a:avLst/>
              <a:gdLst/>
              <a:ahLst/>
              <a:cxnLst/>
              <a:rect l="l" t="t" r="r" b="b"/>
              <a:pathLst>
                <a:path w="26632" h="39544" extrusionOk="0">
                  <a:moveTo>
                    <a:pt x="2556" y="0"/>
                  </a:moveTo>
                  <a:cubicBezTo>
                    <a:pt x="1077" y="3497"/>
                    <a:pt x="1480" y="7129"/>
                    <a:pt x="942" y="10626"/>
                  </a:cubicBezTo>
                  <a:cubicBezTo>
                    <a:pt x="1077" y="12509"/>
                    <a:pt x="1" y="14392"/>
                    <a:pt x="808" y="16275"/>
                  </a:cubicBezTo>
                  <a:cubicBezTo>
                    <a:pt x="1480" y="18158"/>
                    <a:pt x="2422" y="20041"/>
                    <a:pt x="3498" y="21924"/>
                  </a:cubicBezTo>
                  <a:cubicBezTo>
                    <a:pt x="4843" y="24883"/>
                    <a:pt x="6725" y="27573"/>
                    <a:pt x="8877" y="29994"/>
                  </a:cubicBezTo>
                  <a:cubicBezTo>
                    <a:pt x="9819" y="30666"/>
                    <a:pt x="10626" y="31608"/>
                    <a:pt x="11567" y="32415"/>
                  </a:cubicBezTo>
                  <a:cubicBezTo>
                    <a:pt x="11836" y="32549"/>
                    <a:pt x="12105" y="32818"/>
                    <a:pt x="12374" y="32953"/>
                  </a:cubicBezTo>
                  <a:lnTo>
                    <a:pt x="13181" y="33491"/>
                  </a:lnTo>
                  <a:lnTo>
                    <a:pt x="13585" y="33760"/>
                  </a:lnTo>
                  <a:lnTo>
                    <a:pt x="14257" y="34432"/>
                  </a:lnTo>
                  <a:cubicBezTo>
                    <a:pt x="14526" y="34701"/>
                    <a:pt x="14795" y="34970"/>
                    <a:pt x="15064" y="35105"/>
                  </a:cubicBezTo>
                  <a:cubicBezTo>
                    <a:pt x="17351" y="36315"/>
                    <a:pt x="18696" y="38602"/>
                    <a:pt x="21117" y="39543"/>
                  </a:cubicBezTo>
                  <a:cubicBezTo>
                    <a:pt x="22731" y="37122"/>
                    <a:pt x="22731" y="34163"/>
                    <a:pt x="23941" y="31608"/>
                  </a:cubicBezTo>
                  <a:cubicBezTo>
                    <a:pt x="25824" y="28380"/>
                    <a:pt x="26631" y="24748"/>
                    <a:pt x="26631" y="20982"/>
                  </a:cubicBezTo>
                  <a:cubicBezTo>
                    <a:pt x="22731" y="18158"/>
                    <a:pt x="19368" y="14661"/>
                    <a:pt x="14795" y="13047"/>
                  </a:cubicBezTo>
                  <a:cubicBezTo>
                    <a:pt x="14061" y="13455"/>
                    <a:pt x="13413" y="13640"/>
                    <a:pt x="12841" y="13640"/>
                  </a:cubicBezTo>
                  <a:cubicBezTo>
                    <a:pt x="11526" y="13640"/>
                    <a:pt x="10609" y="12663"/>
                    <a:pt x="9953" y="11164"/>
                  </a:cubicBezTo>
                  <a:cubicBezTo>
                    <a:pt x="9415" y="10357"/>
                    <a:pt x="8877" y="9550"/>
                    <a:pt x="8205" y="8877"/>
                  </a:cubicBezTo>
                  <a:cubicBezTo>
                    <a:pt x="7936" y="8608"/>
                    <a:pt x="7801" y="8339"/>
                    <a:pt x="7667" y="8070"/>
                  </a:cubicBezTo>
                  <a:cubicBezTo>
                    <a:pt x="6860" y="6591"/>
                    <a:pt x="6187" y="5111"/>
                    <a:pt x="5784" y="3497"/>
                  </a:cubicBezTo>
                  <a:cubicBezTo>
                    <a:pt x="5246" y="1883"/>
                    <a:pt x="4708" y="135"/>
                    <a:pt x="2556" y="0"/>
                  </a:cubicBezTo>
                  <a:close/>
                </a:path>
              </a:pathLst>
            </a:custGeom>
            <a:solidFill>
              <a:srgbClr val="F9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1" name="Google Shape;20451;p26"/>
            <p:cNvSpPr/>
            <p:nvPr/>
          </p:nvSpPr>
          <p:spPr>
            <a:xfrm>
              <a:off x="2902125" y="2974375"/>
              <a:ext cx="751225" cy="1014925"/>
            </a:xfrm>
            <a:custGeom>
              <a:avLst/>
              <a:gdLst/>
              <a:ahLst/>
              <a:cxnLst/>
              <a:rect l="l" t="t" r="r" b="b"/>
              <a:pathLst>
                <a:path w="30049" h="40597" extrusionOk="0">
                  <a:moveTo>
                    <a:pt x="29104" y="0"/>
                  </a:moveTo>
                  <a:cubicBezTo>
                    <a:pt x="28838" y="0"/>
                    <a:pt x="28503" y="60"/>
                    <a:pt x="28111" y="167"/>
                  </a:cubicBezTo>
                  <a:cubicBezTo>
                    <a:pt x="27169" y="705"/>
                    <a:pt x="26362" y="1377"/>
                    <a:pt x="25824" y="2319"/>
                  </a:cubicBezTo>
                  <a:cubicBezTo>
                    <a:pt x="25421" y="2857"/>
                    <a:pt x="24883" y="3395"/>
                    <a:pt x="24479" y="3933"/>
                  </a:cubicBezTo>
                  <a:cubicBezTo>
                    <a:pt x="24210" y="4336"/>
                    <a:pt x="24210" y="4605"/>
                    <a:pt x="24210" y="5009"/>
                  </a:cubicBezTo>
                  <a:cubicBezTo>
                    <a:pt x="24414" y="6639"/>
                    <a:pt x="23614" y="6957"/>
                    <a:pt x="22630" y="6957"/>
                  </a:cubicBezTo>
                  <a:cubicBezTo>
                    <a:pt x="22315" y="6957"/>
                    <a:pt x="21981" y="6925"/>
                    <a:pt x="21655" y="6892"/>
                  </a:cubicBezTo>
                  <a:lnTo>
                    <a:pt x="21117" y="7026"/>
                  </a:lnTo>
                  <a:cubicBezTo>
                    <a:pt x="20713" y="7161"/>
                    <a:pt x="20444" y="7295"/>
                    <a:pt x="20041" y="7430"/>
                  </a:cubicBezTo>
                  <a:cubicBezTo>
                    <a:pt x="16947" y="9582"/>
                    <a:pt x="14123" y="12137"/>
                    <a:pt x="10760" y="14020"/>
                  </a:cubicBezTo>
                  <a:cubicBezTo>
                    <a:pt x="8743" y="15500"/>
                    <a:pt x="7398" y="17652"/>
                    <a:pt x="5111" y="18862"/>
                  </a:cubicBezTo>
                  <a:cubicBezTo>
                    <a:pt x="3766" y="20207"/>
                    <a:pt x="1614" y="20611"/>
                    <a:pt x="673" y="22494"/>
                  </a:cubicBezTo>
                  <a:cubicBezTo>
                    <a:pt x="0" y="28681"/>
                    <a:pt x="2152" y="34599"/>
                    <a:pt x="3632" y="40517"/>
                  </a:cubicBezTo>
                  <a:cubicBezTo>
                    <a:pt x="3850" y="40571"/>
                    <a:pt x="4055" y="40596"/>
                    <a:pt x="4250" y="40596"/>
                  </a:cubicBezTo>
                  <a:cubicBezTo>
                    <a:pt x="5497" y="40596"/>
                    <a:pt x="6296" y="39565"/>
                    <a:pt x="6994" y="38634"/>
                  </a:cubicBezTo>
                  <a:cubicBezTo>
                    <a:pt x="11702" y="32716"/>
                    <a:pt x="16947" y="27067"/>
                    <a:pt x="22327" y="21821"/>
                  </a:cubicBezTo>
                  <a:cubicBezTo>
                    <a:pt x="24614" y="19669"/>
                    <a:pt x="26362" y="17248"/>
                    <a:pt x="27842" y="14424"/>
                  </a:cubicBezTo>
                  <a:cubicBezTo>
                    <a:pt x="27707" y="12272"/>
                    <a:pt x="28111" y="10254"/>
                    <a:pt x="28649" y="8102"/>
                  </a:cubicBezTo>
                  <a:cubicBezTo>
                    <a:pt x="29725" y="6085"/>
                    <a:pt x="28380" y="3664"/>
                    <a:pt x="29456" y="1646"/>
                  </a:cubicBezTo>
                  <a:cubicBezTo>
                    <a:pt x="30049" y="460"/>
                    <a:pt x="29843" y="0"/>
                    <a:pt x="29104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2" name="Google Shape;20452;p26"/>
            <p:cNvSpPr/>
            <p:nvPr/>
          </p:nvSpPr>
          <p:spPr>
            <a:xfrm>
              <a:off x="2932375" y="2557425"/>
              <a:ext cx="746500" cy="852800"/>
            </a:xfrm>
            <a:custGeom>
              <a:avLst/>
              <a:gdLst/>
              <a:ahLst/>
              <a:cxnLst/>
              <a:rect l="l" t="t" r="r" b="b"/>
              <a:pathLst>
                <a:path w="29860" h="34112" extrusionOk="0">
                  <a:moveTo>
                    <a:pt x="28335" y="1"/>
                  </a:moveTo>
                  <a:cubicBezTo>
                    <a:pt x="27539" y="1"/>
                    <a:pt x="26802" y="569"/>
                    <a:pt x="25959" y="1243"/>
                  </a:cubicBezTo>
                  <a:cubicBezTo>
                    <a:pt x="24614" y="2319"/>
                    <a:pt x="23538" y="3664"/>
                    <a:pt x="22328" y="4740"/>
                  </a:cubicBezTo>
                  <a:cubicBezTo>
                    <a:pt x="18293" y="7968"/>
                    <a:pt x="13720" y="10658"/>
                    <a:pt x="9550" y="13751"/>
                  </a:cubicBezTo>
                  <a:cubicBezTo>
                    <a:pt x="8743" y="14424"/>
                    <a:pt x="7936" y="15096"/>
                    <a:pt x="7129" y="15903"/>
                  </a:cubicBezTo>
                  <a:cubicBezTo>
                    <a:pt x="2691" y="20745"/>
                    <a:pt x="270" y="27067"/>
                    <a:pt x="1" y="33657"/>
                  </a:cubicBezTo>
                  <a:cubicBezTo>
                    <a:pt x="304" y="33960"/>
                    <a:pt x="682" y="34111"/>
                    <a:pt x="1136" y="34111"/>
                  </a:cubicBezTo>
                  <a:cubicBezTo>
                    <a:pt x="1287" y="34111"/>
                    <a:pt x="1447" y="34095"/>
                    <a:pt x="1615" y="34061"/>
                  </a:cubicBezTo>
                  <a:cubicBezTo>
                    <a:pt x="2825" y="33523"/>
                    <a:pt x="3767" y="32312"/>
                    <a:pt x="4977" y="31505"/>
                  </a:cubicBezTo>
                  <a:cubicBezTo>
                    <a:pt x="5246" y="31236"/>
                    <a:pt x="5515" y="31102"/>
                    <a:pt x="5784" y="30833"/>
                  </a:cubicBezTo>
                  <a:cubicBezTo>
                    <a:pt x="6053" y="30698"/>
                    <a:pt x="6188" y="30429"/>
                    <a:pt x="6457" y="30295"/>
                  </a:cubicBezTo>
                  <a:lnTo>
                    <a:pt x="6860" y="29891"/>
                  </a:lnTo>
                  <a:cubicBezTo>
                    <a:pt x="7129" y="29757"/>
                    <a:pt x="7264" y="29488"/>
                    <a:pt x="7533" y="29353"/>
                  </a:cubicBezTo>
                  <a:lnTo>
                    <a:pt x="8340" y="28815"/>
                  </a:lnTo>
                  <a:cubicBezTo>
                    <a:pt x="8743" y="28681"/>
                    <a:pt x="9281" y="28412"/>
                    <a:pt x="9685" y="28143"/>
                  </a:cubicBezTo>
                  <a:cubicBezTo>
                    <a:pt x="12644" y="26394"/>
                    <a:pt x="15199" y="23973"/>
                    <a:pt x="18024" y="22090"/>
                  </a:cubicBezTo>
                  <a:cubicBezTo>
                    <a:pt x="21924" y="18593"/>
                    <a:pt x="27035" y="16441"/>
                    <a:pt x="29053" y="11062"/>
                  </a:cubicBezTo>
                  <a:cubicBezTo>
                    <a:pt x="28918" y="7565"/>
                    <a:pt x="29187" y="4068"/>
                    <a:pt x="29860" y="705"/>
                  </a:cubicBezTo>
                  <a:cubicBezTo>
                    <a:pt x="29307" y="203"/>
                    <a:pt x="28811" y="1"/>
                    <a:pt x="28335" y="1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3" name="Google Shape;20453;p26"/>
            <p:cNvSpPr/>
            <p:nvPr/>
          </p:nvSpPr>
          <p:spPr>
            <a:xfrm>
              <a:off x="3736025" y="2610750"/>
              <a:ext cx="642250" cy="886200"/>
            </a:xfrm>
            <a:custGeom>
              <a:avLst/>
              <a:gdLst/>
              <a:ahLst/>
              <a:cxnLst/>
              <a:rect l="l" t="t" r="r" b="b"/>
              <a:pathLst>
                <a:path w="25690" h="35448" extrusionOk="0">
                  <a:moveTo>
                    <a:pt x="3610" y="1"/>
                  </a:moveTo>
                  <a:cubicBezTo>
                    <a:pt x="3364" y="1"/>
                    <a:pt x="3103" y="58"/>
                    <a:pt x="2825" y="186"/>
                  </a:cubicBezTo>
                  <a:cubicBezTo>
                    <a:pt x="1480" y="859"/>
                    <a:pt x="2556" y="2876"/>
                    <a:pt x="2287" y="4221"/>
                  </a:cubicBezTo>
                  <a:cubicBezTo>
                    <a:pt x="2287" y="4759"/>
                    <a:pt x="2152" y="5297"/>
                    <a:pt x="1883" y="5835"/>
                  </a:cubicBezTo>
                  <a:cubicBezTo>
                    <a:pt x="1345" y="6104"/>
                    <a:pt x="1345" y="6911"/>
                    <a:pt x="1883" y="7315"/>
                  </a:cubicBezTo>
                  <a:lnTo>
                    <a:pt x="1883" y="8122"/>
                  </a:lnTo>
                  <a:cubicBezTo>
                    <a:pt x="0" y="13905"/>
                    <a:pt x="3363" y="17940"/>
                    <a:pt x="6590" y="21975"/>
                  </a:cubicBezTo>
                  <a:lnTo>
                    <a:pt x="7801" y="23185"/>
                  </a:lnTo>
                  <a:cubicBezTo>
                    <a:pt x="11298" y="26817"/>
                    <a:pt x="15333" y="29910"/>
                    <a:pt x="19637" y="32466"/>
                  </a:cubicBezTo>
                  <a:cubicBezTo>
                    <a:pt x="21284" y="33480"/>
                    <a:pt x="22454" y="35448"/>
                    <a:pt x="24607" y="35448"/>
                  </a:cubicBezTo>
                  <a:cubicBezTo>
                    <a:pt x="24740" y="35448"/>
                    <a:pt x="24876" y="35440"/>
                    <a:pt x="25017" y="35425"/>
                  </a:cubicBezTo>
                  <a:cubicBezTo>
                    <a:pt x="25689" y="31524"/>
                    <a:pt x="23806" y="28565"/>
                    <a:pt x="22461" y="24934"/>
                  </a:cubicBezTo>
                  <a:cubicBezTo>
                    <a:pt x="21116" y="21302"/>
                    <a:pt x="18292" y="18074"/>
                    <a:pt x="18830" y="13905"/>
                  </a:cubicBezTo>
                  <a:lnTo>
                    <a:pt x="18561" y="13367"/>
                  </a:lnTo>
                  <a:cubicBezTo>
                    <a:pt x="14526" y="9736"/>
                    <a:pt x="9953" y="6911"/>
                    <a:pt x="6590" y="2607"/>
                  </a:cubicBezTo>
                  <a:cubicBezTo>
                    <a:pt x="5799" y="1589"/>
                    <a:pt x="4912" y="1"/>
                    <a:pt x="3610" y="1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4" name="Google Shape;20454;p26"/>
            <p:cNvSpPr/>
            <p:nvPr/>
          </p:nvSpPr>
          <p:spPr>
            <a:xfrm>
              <a:off x="3641875" y="3552000"/>
              <a:ext cx="554825" cy="855625"/>
            </a:xfrm>
            <a:custGeom>
              <a:avLst/>
              <a:gdLst/>
              <a:ahLst/>
              <a:cxnLst/>
              <a:rect l="l" t="t" r="r" b="b"/>
              <a:pathLst>
                <a:path w="22193" h="34225" extrusionOk="0">
                  <a:moveTo>
                    <a:pt x="2571" y="0"/>
                  </a:moveTo>
                  <a:cubicBezTo>
                    <a:pt x="2265" y="0"/>
                    <a:pt x="1948" y="131"/>
                    <a:pt x="1614" y="465"/>
                  </a:cubicBezTo>
                  <a:cubicBezTo>
                    <a:pt x="1749" y="2079"/>
                    <a:pt x="1345" y="3693"/>
                    <a:pt x="673" y="5172"/>
                  </a:cubicBezTo>
                  <a:cubicBezTo>
                    <a:pt x="0" y="8669"/>
                    <a:pt x="0" y="12166"/>
                    <a:pt x="673" y="15663"/>
                  </a:cubicBezTo>
                  <a:cubicBezTo>
                    <a:pt x="1211" y="16201"/>
                    <a:pt x="1076" y="16874"/>
                    <a:pt x="1480" y="17277"/>
                  </a:cubicBezTo>
                  <a:cubicBezTo>
                    <a:pt x="2287" y="20774"/>
                    <a:pt x="4708" y="23061"/>
                    <a:pt x="6860" y="25482"/>
                  </a:cubicBezTo>
                  <a:cubicBezTo>
                    <a:pt x="7129" y="25751"/>
                    <a:pt x="7397" y="26020"/>
                    <a:pt x="7666" y="26154"/>
                  </a:cubicBezTo>
                  <a:lnTo>
                    <a:pt x="8473" y="26961"/>
                  </a:lnTo>
                  <a:cubicBezTo>
                    <a:pt x="8877" y="27499"/>
                    <a:pt x="9146" y="28037"/>
                    <a:pt x="9549" y="28575"/>
                  </a:cubicBezTo>
                  <a:cubicBezTo>
                    <a:pt x="11432" y="30727"/>
                    <a:pt x="12643" y="33148"/>
                    <a:pt x="15467" y="34224"/>
                  </a:cubicBezTo>
                  <a:cubicBezTo>
                    <a:pt x="16274" y="33686"/>
                    <a:pt x="16678" y="32879"/>
                    <a:pt x="16947" y="31938"/>
                  </a:cubicBezTo>
                  <a:cubicBezTo>
                    <a:pt x="17081" y="31534"/>
                    <a:pt x="17350" y="31265"/>
                    <a:pt x="17619" y="30996"/>
                  </a:cubicBezTo>
                  <a:cubicBezTo>
                    <a:pt x="17619" y="30727"/>
                    <a:pt x="17754" y="30458"/>
                    <a:pt x="17754" y="30189"/>
                  </a:cubicBezTo>
                  <a:cubicBezTo>
                    <a:pt x="17485" y="28172"/>
                    <a:pt x="19368" y="27634"/>
                    <a:pt x="20175" y="26154"/>
                  </a:cubicBezTo>
                  <a:cubicBezTo>
                    <a:pt x="20040" y="23868"/>
                    <a:pt x="22192" y="22119"/>
                    <a:pt x="21923" y="19698"/>
                  </a:cubicBezTo>
                  <a:cubicBezTo>
                    <a:pt x="19906" y="17815"/>
                    <a:pt x="17754" y="16067"/>
                    <a:pt x="15467" y="14453"/>
                  </a:cubicBezTo>
                  <a:cubicBezTo>
                    <a:pt x="10760" y="10821"/>
                    <a:pt x="6860" y="6114"/>
                    <a:pt x="4170" y="868"/>
                  </a:cubicBezTo>
                  <a:cubicBezTo>
                    <a:pt x="3649" y="434"/>
                    <a:pt x="3128" y="0"/>
                    <a:pt x="2571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5" name="Google Shape;20455;p26"/>
            <p:cNvSpPr/>
            <p:nvPr/>
          </p:nvSpPr>
          <p:spPr>
            <a:xfrm>
              <a:off x="3789825" y="2145375"/>
              <a:ext cx="514475" cy="813000"/>
            </a:xfrm>
            <a:custGeom>
              <a:avLst/>
              <a:gdLst/>
              <a:ahLst/>
              <a:cxnLst/>
              <a:rect l="l" t="t" r="r" b="b"/>
              <a:pathLst>
                <a:path w="20579" h="32520" extrusionOk="0">
                  <a:moveTo>
                    <a:pt x="2840" y="0"/>
                  </a:moveTo>
                  <a:cubicBezTo>
                    <a:pt x="2481" y="0"/>
                    <a:pt x="2076" y="111"/>
                    <a:pt x="1614" y="375"/>
                  </a:cubicBezTo>
                  <a:cubicBezTo>
                    <a:pt x="1614" y="1989"/>
                    <a:pt x="1479" y="3468"/>
                    <a:pt x="1211" y="5082"/>
                  </a:cubicBezTo>
                  <a:lnTo>
                    <a:pt x="1211" y="9790"/>
                  </a:lnTo>
                  <a:cubicBezTo>
                    <a:pt x="0" y="13825"/>
                    <a:pt x="1479" y="16918"/>
                    <a:pt x="4035" y="20012"/>
                  </a:cubicBezTo>
                  <a:cubicBezTo>
                    <a:pt x="7935" y="24450"/>
                    <a:pt x="13181" y="27409"/>
                    <a:pt x="16543" y="32520"/>
                  </a:cubicBezTo>
                  <a:cubicBezTo>
                    <a:pt x="17888" y="27140"/>
                    <a:pt x="19233" y="21760"/>
                    <a:pt x="20578" y="16246"/>
                  </a:cubicBezTo>
                  <a:lnTo>
                    <a:pt x="20309" y="15842"/>
                  </a:lnTo>
                  <a:cubicBezTo>
                    <a:pt x="14526" y="12076"/>
                    <a:pt x="9415" y="7369"/>
                    <a:pt x="5111" y="1854"/>
                  </a:cubicBezTo>
                  <a:cubicBezTo>
                    <a:pt x="4603" y="1042"/>
                    <a:pt x="3943" y="0"/>
                    <a:pt x="2840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6" name="Google Shape;20456;p26"/>
            <p:cNvSpPr/>
            <p:nvPr/>
          </p:nvSpPr>
          <p:spPr>
            <a:xfrm>
              <a:off x="3191300" y="2078525"/>
              <a:ext cx="527925" cy="694925"/>
            </a:xfrm>
            <a:custGeom>
              <a:avLst/>
              <a:gdLst/>
              <a:ahLst/>
              <a:cxnLst/>
              <a:rect l="l" t="t" r="r" b="b"/>
              <a:pathLst>
                <a:path w="21117" h="27797" extrusionOk="0">
                  <a:moveTo>
                    <a:pt x="19153" y="0"/>
                  </a:moveTo>
                  <a:cubicBezTo>
                    <a:pt x="18893" y="0"/>
                    <a:pt x="18604" y="33"/>
                    <a:pt x="18292" y="90"/>
                  </a:cubicBezTo>
                  <a:cubicBezTo>
                    <a:pt x="12509" y="3856"/>
                    <a:pt x="7398" y="8563"/>
                    <a:pt x="1480" y="12195"/>
                  </a:cubicBezTo>
                  <a:cubicBezTo>
                    <a:pt x="807" y="12598"/>
                    <a:pt x="404" y="13271"/>
                    <a:pt x="135" y="14078"/>
                  </a:cubicBezTo>
                  <a:cubicBezTo>
                    <a:pt x="0" y="18651"/>
                    <a:pt x="1076" y="23224"/>
                    <a:pt x="404" y="27797"/>
                  </a:cubicBezTo>
                  <a:cubicBezTo>
                    <a:pt x="4842" y="27259"/>
                    <a:pt x="7263" y="23627"/>
                    <a:pt x="11029" y="21879"/>
                  </a:cubicBezTo>
                  <a:cubicBezTo>
                    <a:pt x="14257" y="18516"/>
                    <a:pt x="18830" y="16499"/>
                    <a:pt x="20310" y="11657"/>
                  </a:cubicBezTo>
                  <a:lnTo>
                    <a:pt x="20310" y="6815"/>
                  </a:lnTo>
                  <a:cubicBezTo>
                    <a:pt x="21117" y="5201"/>
                    <a:pt x="20579" y="3452"/>
                    <a:pt x="20713" y="1838"/>
                  </a:cubicBezTo>
                  <a:cubicBezTo>
                    <a:pt x="20713" y="459"/>
                    <a:pt x="20127" y="0"/>
                    <a:pt x="19153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7" name="Google Shape;20457;p26"/>
            <p:cNvSpPr/>
            <p:nvPr/>
          </p:nvSpPr>
          <p:spPr>
            <a:xfrm>
              <a:off x="3167750" y="1707600"/>
              <a:ext cx="568300" cy="609725"/>
            </a:xfrm>
            <a:custGeom>
              <a:avLst/>
              <a:gdLst/>
              <a:ahLst/>
              <a:cxnLst/>
              <a:rect l="l" t="t" r="r" b="b"/>
              <a:pathLst>
                <a:path w="22732" h="24389" extrusionOk="0">
                  <a:moveTo>
                    <a:pt x="20766" y="1"/>
                  </a:moveTo>
                  <a:cubicBezTo>
                    <a:pt x="19983" y="1"/>
                    <a:pt x="18883" y="377"/>
                    <a:pt x="17351" y="1073"/>
                  </a:cubicBezTo>
                  <a:cubicBezTo>
                    <a:pt x="11971" y="3629"/>
                    <a:pt x="6860" y="6453"/>
                    <a:pt x="1884" y="9547"/>
                  </a:cubicBezTo>
                  <a:cubicBezTo>
                    <a:pt x="1749" y="9816"/>
                    <a:pt x="1480" y="10085"/>
                    <a:pt x="1211" y="10354"/>
                  </a:cubicBezTo>
                  <a:cubicBezTo>
                    <a:pt x="1211" y="10623"/>
                    <a:pt x="1077" y="10892"/>
                    <a:pt x="1077" y="11161"/>
                  </a:cubicBezTo>
                  <a:cubicBezTo>
                    <a:pt x="2691" y="13582"/>
                    <a:pt x="2691" y="16675"/>
                    <a:pt x="1077" y="18962"/>
                  </a:cubicBezTo>
                  <a:cubicBezTo>
                    <a:pt x="1" y="20710"/>
                    <a:pt x="808" y="22593"/>
                    <a:pt x="1077" y="24342"/>
                  </a:cubicBezTo>
                  <a:cubicBezTo>
                    <a:pt x="1239" y="24374"/>
                    <a:pt x="1396" y="24389"/>
                    <a:pt x="1548" y="24389"/>
                  </a:cubicBezTo>
                  <a:cubicBezTo>
                    <a:pt x="2651" y="24389"/>
                    <a:pt x="3493" y="23604"/>
                    <a:pt x="4439" y="23131"/>
                  </a:cubicBezTo>
                  <a:cubicBezTo>
                    <a:pt x="9550" y="20307"/>
                    <a:pt x="14392" y="17079"/>
                    <a:pt x="19100" y="13582"/>
                  </a:cubicBezTo>
                  <a:cubicBezTo>
                    <a:pt x="20041" y="13044"/>
                    <a:pt x="20848" y="12237"/>
                    <a:pt x="21386" y="11161"/>
                  </a:cubicBezTo>
                  <a:lnTo>
                    <a:pt x="22193" y="10354"/>
                  </a:lnTo>
                  <a:cubicBezTo>
                    <a:pt x="22731" y="9816"/>
                    <a:pt x="22597" y="9143"/>
                    <a:pt x="22597" y="8471"/>
                  </a:cubicBezTo>
                  <a:cubicBezTo>
                    <a:pt x="22462" y="7126"/>
                    <a:pt x="22597" y="5781"/>
                    <a:pt x="22597" y="4436"/>
                  </a:cubicBezTo>
                  <a:cubicBezTo>
                    <a:pt x="22597" y="1353"/>
                    <a:pt x="22251" y="1"/>
                    <a:pt x="20766" y="1"/>
                  </a:cubicBezTo>
                  <a:close/>
                </a:path>
              </a:pathLst>
            </a:custGeom>
            <a:solidFill>
              <a:srgbClr val="F8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8" name="Google Shape;20458;p26"/>
            <p:cNvSpPr/>
            <p:nvPr/>
          </p:nvSpPr>
          <p:spPr>
            <a:xfrm>
              <a:off x="3013075" y="3512575"/>
              <a:ext cx="571650" cy="771175"/>
            </a:xfrm>
            <a:custGeom>
              <a:avLst/>
              <a:gdLst/>
              <a:ahLst/>
              <a:cxnLst/>
              <a:rect l="l" t="t" r="r" b="b"/>
              <a:pathLst>
                <a:path w="22866" h="30847" extrusionOk="0">
                  <a:moveTo>
                    <a:pt x="20685" y="0"/>
                  </a:moveTo>
                  <a:cubicBezTo>
                    <a:pt x="19454" y="0"/>
                    <a:pt x="18760" y="1575"/>
                    <a:pt x="17889" y="2445"/>
                  </a:cubicBezTo>
                  <a:cubicBezTo>
                    <a:pt x="13451" y="7153"/>
                    <a:pt x="9416" y="12129"/>
                    <a:pt x="5650" y="17375"/>
                  </a:cubicBezTo>
                  <a:cubicBezTo>
                    <a:pt x="4977" y="18316"/>
                    <a:pt x="4305" y="19258"/>
                    <a:pt x="3632" y="20065"/>
                  </a:cubicBezTo>
                  <a:cubicBezTo>
                    <a:pt x="2556" y="21410"/>
                    <a:pt x="808" y="22217"/>
                    <a:pt x="1" y="23965"/>
                  </a:cubicBezTo>
                  <a:cubicBezTo>
                    <a:pt x="673" y="26252"/>
                    <a:pt x="1480" y="28673"/>
                    <a:pt x="2556" y="30825"/>
                  </a:cubicBezTo>
                  <a:cubicBezTo>
                    <a:pt x="2703" y="30839"/>
                    <a:pt x="2846" y="30847"/>
                    <a:pt x="2985" y="30847"/>
                  </a:cubicBezTo>
                  <a:cubicBezTo>
                    <a:pt x="5380" y="30847"/>
                    <a:pt x="6545" y="28734"/>
                    <a:pt x="8071" y="27462"/>
                  </a:cubicBezTo>
                  <a:cubicBezTo>
                    <a:pt x="12644" y="23562"/>
                    <a:pt x="17486" y="19661"/>
                    <a:pt x="20176" y="14012"/>
                  </a:cubicBezTo>
                  <a:cubicBezTo>
                    <a:pt x="21655" y="10919"/>
                    <a:pt x="21117" y="7556"/>
                    <a:pt x="21924" y="4328"/>
                  </a:cubicBezTo>
                  <a:cubicBezTo>
                    <a:pt x="22328" y="2983"/>
                    <a:pt x="22866" y="1100"/>
                    <a:pt x="21655" y="293"/>
                  </a:cubicBezTo>
                  <a:cubicBezTo>
                    <a:pt x="21296" y="88"/>
                    <a:pt x="20975" y="0"/>
                    <a:pt x="20685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9" name="Google Shape;20459;p26"/>
            <p:cNvSpPr/>
            <p:nvPr/>
          </p:nvSpPr>
          <p:spPr>
            <a:xfrm>
              <a:off x="3887325" y="1372475"/>
              <a:ext cx="453950" cy="735200"/>
            </a:xfrm>
            <a:custGeom>
              <a:avLst/>
              <a:gdLst/>
              <a:ahLst/>
              <a:cxnLst/>
              <a:rect l="l" t="t" r="r" b="b"/>
              <a:pathLst>
                <a:path w="18158" h="29408" extrusionOk="0">
                  <a:moveTo>
                    <a:pt x="2171" y="0"/>
                  </a:moveTo>
                  <a:cubicBezTo>
                    <a:pt x="1611" y="0"/>
                    <a:pt x="1170" y="487"/>
                    <a:pt x="942" y="1701"/>
                  </a:cubicBezTo>
                  <a:cubicBezTo>
                    <a:pt x="538" y="4122"/>
                    <a:pt x="1480" y="6812"/>
                    <a:pt x="673" y="9233"/>
                  </a:cubicBezTo>
                  <a:cubicBezTo>
                    <a:pt x="0" y="11519"/>
                    <a:pt x="404" y="14075"/>
                    <a:pt x="2018" y="15958"/>
                  </a:cubicBezTo>
                  <a:cubicBezTo>
                    <a:pt x="4439" y="19589"/>
                    <a:pt x="7398" y="22817"/>
                    <a:pt x="10760" y="25642"/>
                  </a:cubicBezTo>
                  <a:cubicBezTo>
                    <a:pt x="12912" y="27525"/>
                    <a:pt x="15064" y="29273"/>
                    <a:pt x="18158" y="29408"/>
                  </a:cubicBezTo>
                  <a:cubicBezTo>
                    <a:pt x="17889" y="28063"/>
                    <a:pt x="17754" y="26718"/>
                    <a:pt x="17620" y="25507"/>
                  </a:cubicBezTo>
                  <a:cubicBezTo>
                    <a:pt x="16813" y="18513"/>
                    <a:pt x="13988" y="12057"/>
                    <a:pt x="9550" y="6812"/>
                  </a:cubicBezTo>
                  <a:cubicBezTo>
                    <a:pt x="8608" y="6543"/>
                    <a:pt x="7936" y="6139"/>
                    <a:pt x="7398" y="5467"/>
                  </a:cubicBezTo>
                  <a:cubicBezTo>
                    <a:pt x="5784" y="4122"/>
                    <a:pt x="4842" y="1970"/>
                    <a:pt x="3632" y="759"/>
                  </a:cubicBezTo>
                  <a:cubicBezTo>
                    <a:pt x="3104" y="290"/>
                    <a:pt x="2602" y="0"/>
                    <a:pt x="2171" y="0"/>
                  </a:cubicBezTo>
                  <a:close/>
                </a:path>
              </a:pathLst>
            </a:custGeom>
            <a:solidFill>
              <a:srgbClr val="F8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0" name="Google Shape;20460;p26"/>
            <p:cNvSpPr/>
            <p:nvPr/>
          </p:nvSpPr>
          <p:spPr>
            <a:xfrm>
              <a:off x="3601525" y="4023100"/>
              <a:ext cx="386700" cy="804825"/>
            </a:xfrm>
            <a:custGeom>
              <a:avLst/>
              <a:gdLst/>
              <a:ahLst/>
              <a:cxnLst/>
              <a:rect l="l" t="t" r="r" b="b"/>
              <a:pathLst>
                <a:path w="15468" h="32193" extrusionOk="0">
                  <a:moveTo>
                    <a:pt x="1909" y="0"/>
                  </a:moveTo>
                  <a:cubicBezTo>
                    <a:pt x="1104" y="0"/>
                    <a:pt x="1195" y="816"/>
                    <a:pt x="1076" y="1527"/>
                  </a:cubicBezTo>
                  <a:cubicBezTo>
                    <a:pt x="673" y="3813"/>
                    <a:pt x="1480" y="6503"/>
                    <a:pt x="673" y="8924"/>
                  </a:cubicBezTo>
                  <a:cubicBezTo>
                    <a:pt x="0" y="11749"/>
                    <a:pt x="135" y="14842"/>
                    <a:pt x="1076" y="17667"/>
                  </a:cubicBezTo>
                  <a:cubicBezTo>
                    <a:pt x="2152" y="19146"/>
                    <a:pt x="2825" y="20760"/>
                    <a:pt x="2959" y="22509"/>
                  </a:cubicBezTo>
                  <a:cubicBezTo>
                    <a:pt x="2959" y="23047"/>
                    <a:pt x="3094" y="23585"/>
                    <a:pt x="3363" y="24123"/>
                  </a:cubicBezTo>
                  <a:cubicBezTo>
                    <a:pt x="3901" y="25871"/>
                    <a:pt x="5380" y="27216"/>
                    <a:pt x="5380" y="29099"/>
                  </a:cubicBezTo>
                  <a:cubicBezTo>
                    <a:pt x="5380" y="29637"/>
                    <a:pt x="5515" y="30175"/>
                    <a:pt x="5649" y="30713"/>
                  </a:cubicBezTo>
                  <a:cubicBezTo>
                    <a:pt x="5918" y="31520"/>
                    <a:pt x="6322" y="32193"/>
                    <a:pt x="7263" y="32193"/>
                  </a:cubicBezTo>
                  <a:cubicBezTo>
                    <a:pt x="10222" y="27620"/>
                    <a:pt x="12912" y="22778"/>
                    <a:pt x="15333" y="17801"/>
                  </a:cubicBezTo>
                  <a:cubicBezTo>
                    <a:pt x="15467" y="16860"/>
                    <a:pt x="15333" y="15784"/>
                    <a:pt x="14660" y="15111"/>
                  </a:cubicBezTo>
                  <a:cubicBezTo>
                    <a:pt x="10087" y="10404"/>
                    <a:pt x="6456" y="5024"/>
                    <a:pt x="2287" y="47"/>
                  </a:cubicBezTo>
                  <a:cubicBezTo>
                    <a:pt x="2143" y="15"/>
                    <a:pt x="2018" y="0"/>
                    <a:pt x="1909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1" name="Google Shape;20461;p26"/>
            <p:cNvSpPr/>
            <p:nvPr/>
          </p:nvSpPr>
          <p:spPr>
            <a:xfrm>
              <a:off x="3840250" y="1777300"/>
              <a:ext cx="504400" cy="720425"/>
            </a:xfrm>
            <a:custGeom>
              <a:avLst/>
              <a:gdLst/>
              <a:ahLst/>
              <a:cxnLst/>
              <a:rect l="l" t="t" r="r" b="b"/>
              <a:pathLst>
                <a:path w="20176" h="28817" extrusionOk="0">
                  <a:moveTo>
                    <a:pt x="2544" y="1"/>
                  </a:moveTo>
                  <a:cubicBezTo>
                    <a:pt x="2414" y="1"/>
                    <a:pt x="2283" y="12"/>
                    <a:pt x="2152" y="34"/>
                  </a:cubicBezTo>
                  <a:cubicBezTo>
                    <a:pt x="1345" y="437"/>
                    <a:pt x="1345" y="1110"/>
                    <a:pt x="1345" y="1782"/>
                  </a:cubicBezTo>
                  <a:cubicBezTo>
                    <a:pt x="1749" y="5279"/>
                    <a:pt x="0" y="8507"/>
                    <a:pt x="538" y="12004"/>
                  </a:cubicBezTo>
                  <a:cubicBezTo>
                    <a:pt x="4708" y="19267"/>
                    <a:pt x="10895" y="25051"/>
                    <a:pt x="18427" y="28817"/>
                  </a:cubicBezTo>
                  <a:cubicBezTo>
                    <a:pt x="19234" y="28548"/>
                    <a:pt x="18830" y="27472"/>
                    <a:pt x="19503" y="26934"/>
                  </a:cubicBezTo>
                  <a:lnTo>
                    <a:pt x="19503" y="26261"/>
                  </a:lnTo>
                  <a:cubicBezTo>
                    <a:pt x="18158" y="22495"/>
                    <a:pt x="20175" y="18595"/>
                    <a:pt x="18830" y="14829"/>
                  </a:cubicBezTo>
                  <a:cubicBezTo>
                    <a:pt x="14795" y="12139"/>
                    <a:pt x="11029" y="8911"/>
                    <a:pt x="7667" y="5279"/>
                  </a:cubicBezTo>
                  <a:cubicBezTo>
                    <a:pt x="6456" y="3934"/>
                    <a:pt x="5246" y="2455"/>
                    <a:pt x="4170" y="975"/>
                  </a:cubicBezTo>
                  <a:cubicBezTo>
                    <a:pt x="3832" y="299"/>
                    <a:pt x="3211" y="1"/>
                    <a:pt x="2544" y="1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2" name="Google Shape;20462;p26"/>
            <p:cNvSpPr/>
            <p:nvPr/>
          </p:nvSpPr>
          <p:spPr>
            <a:xfrm>
              <a:off x="3100500" y="4002000"/>
              <a:ext cx="437150" cy="729050"/>
            </a:xfrm>
            <a:custGeom>
              <a:avLst/>
              <a:gdLst/>
              <a:ahLst/>
              <a:cxnLst/>
              <a:rect l="l" t="t" r="r" b="b"/>
              <a:pathLst>
                <a:path w="17486" h="29162" extrusionOk="0">
                  <a:moveTo>
                    <a:pt x="15896" y="0"/>
                  </a:moveTo>
                  <a:cubicBezTo>
                    <a:pt x="15276" y="0"/>
                    <a:pt x="14709" y="363"/>
                    <a:pt x="14392" y="891"/>
                  </a:cubicBezTo>
                  <a:cubicBezTo>
                    <a:pt x="9819" y="6002"/>
                    <a:pt x="4305" y="10037"/>
                    <a:pt x="1" y="15552"/>
                  </a:cubicBezTo>
                  <a:cubicBezTo>
                    <a:pt x="539" y="16359"/>
                    <a:pt x="942" y="17435"/>
                    <a:pt x="1346" y="18376"/>
                  </a:cubicBezTo>
                  <a:cubicBezTo>
                    <a:pt x="2018" y="22411"/>
                    <a:pt x="4305" y="25774"/>
                    <a:pt x="6322" y="29136"/>
                  </a:cubicBezTo>
                  <a:cubicBezTo>
                    <a:pt x="6409" y="29154"/>
                    <a:pt x="6496" y="29162"/>
                    <a:pt x="6582" y="29162"/>
                  </a:cubicBezTo>
                  <a:cubicBezTo>
                    <a:pt x="7160" y="29162"/>
                    <a:pt x="7685" y="28780"/>
                    <a:pt x="7802" y="28195"/>
                  </a:cubicBezTo>
                  <a:cubicBezTo>
                    <a:pt x="10492" y="21873"/>
                    <a:pt x="14392" y="16224"/>
                    <a:pt x="16679" y="9634"/>
                  </a:cubicBezTo>
                  <a:cubicBezTo>
                    <a:pt x="16679" y="9230"/>
                    <a:pt x="16813" y="8692"/>
                    <a:pt x="16813" y="8154"/>
                  </a:cubicBezTo>
                  <a:cubicBezTo>
                    <a:pt x="17486" y="6271"/>
                    <a:pt x="16948" y="4119"/>
                    <a:pt x="17082" y="2236"/>
                  </a:cubicBezTo>
                  <a:cubicBezTo>
                    <a:pt x="17082" y="1429"/>
                    <a:pt x="17486" y="488"/>
                    <a:pt x="16410" y="84"/>
                  </a:cubicBezTo>
                  <a:cubicBezTo>
                    <a:pt x="16237" y="27"/>
                    <a:pt x="16065" y="0"/>
                    <a:pt x="15896" y="0"/>
                  </a:cubicBez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3" name="Google Shape;20463;p26"/>
            <p:cNvSpPr/>
            <p:nvPr/>
          </p:nvSpPr>
          <p:spPr>
            <a:xfrm>
              <a:off x="3255175" y="924050"/>
              <a:ext cx="534675" cy="924825"/>
            </a:xfrm>
            <a:custGeom>
              <a:avLst/>
              <a:gdLst/>
              <a:ahLst/>
              <a:cxnLst/>
              <a:rect l="l" t="t" r="r" b="b"/>
              <a:pathLst>
                <a:path w="21387" h="36993" extrusionOk="0">
                  <a:moveTo>
                    <a:pt x="20983" y="1"/>
                  </a:moveTo>
                  <a:lnTo>
                    <a:pt x="20983" y="1"/>
                  </a:lnTo>
                  <a:cubicBezTo>
                    <a:pt x="20176" y="942"/>
                    <a:pt x="19638" y="2018"/>
                    <a:pt x="19638" y="3229"/>
                  </a:cubicBezTo>
                  <a:cubicBezTo>
                    <a:pt x="18965" y="6457"/>
                    <a:pt x="18024" y="9685"/>
                    <a:pt x="16948" y="12778"/>
                  </a:cubicBezTo>
                  <a:cubicBezTo>
                    <a:pt x="15199" y="18427"/>
                    <a:pt x="11837" y="23404"/>
                    <a:pt x="7264" y="27035"/>
                  </a:cubicBezTo>
                  <a:cubicBezTo>
                    <a:pt x="3901" y="29322"/>
                    <a:pt x="1346" y="32550"/>
                    <a:pt x="1" y="36316"/>
                  </a:cubicBezTo>
                  <a:cubicBezTo>
                    <a:pt x="583" y="36753"/>
                    <a:pt x="1284" y="36992"/>
                    <a:pt x="1975" y="36992"/>
                  </a:cubicBezTo>
                  <a:cubicBezTo>
                    <a:pt x="2560" y="36992"/>
                    <a:pt x="3139" y="36820"/>
                    <a:pt x="3632" y="36450"/>
                  </a:cubicBezTo>
                  <a:cubicBezTo>
                    <a:pt x="7936" y="34029"/>
                    <a:pt x="12509" y="32012"/>
                    <a:pt x="17082" y="30129"/>
                  </a:cubicBezTo>
                  <a:cubicBezTo>
                    <a:pt x="19369" y="29591"/>
                    <a:pt x="20579" y="26901"/>
                    <a:pt x="19503" y="24749"/>
                  </a:cubicBezTo>
                  <a:cubicBezTo>
                    <a:pt x="19369" y="24480"/>
                    <a:pt x="19369" y="24211"/>
                    <a:pt x="19503" y="24076"/>
                  </a:cubicBezTo>
                  <a:cubicBezTo>
                    <a:pt x="21252" y="19503"/>
                    <a:pt x="18965" y="14796"/>
                    <a:pt x="20176" y="10357"/>
                  </a:cubicBezTo>
                  <a:cubicBezTo>
                    <a:pt x="19772" y="6860"/>
                    <a:pt x="21386" y="3498"/>
                    <a:pt x="20983" y="1"/>
                  </a:cubicBezTo>
                  <a:close/>
                </a:path>
              </a:pathLst>
            </a:custGeom>
            <a:solidFill>
              <a:srgbClr val="F69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4" name="Google Shape;20464;p26"/>
            <p:cNvSpPr/>
            <p:nvPr/>
          </p:nvSpPr>
          <p:spPr>
            <a:xfrm>
              <a:off x="2986175" y="3334950"/>
              <a:ext cx="608650" cy="776775"/>
            </a:xfrm>
            <a:custGeom>
              <a:avLst/>
              <a:gdLst/>
              <a:ahLst/>
              <a:cxnLst/>
              <a:rect l="l" t="t" r="r" b="b"/>
              <a:pathLst>
                <a:path w="24346" h="31071" extrusionOk="0">
                  <a:moveTo>
                    <a:pt x="24345" y="1"/>
                  </a:moveTo>
                  <a:cubicBezTo>
                    <a:pt x="21386" y="2287"/>
                    <a:pt x="19503" y="5650"/>
                    <a:pt x="16813" y="8205"/>
                  </a:cubicBezTo>
                  <a:cubicBezTo>
                    <a:pt x="13451" y="11433"/>
                    <a:pt x="10223" y="14796"/>
                    <a:pt x="7264" y="18293"/>
                  </a:cubicBezTo>
                  <a:cubicBezTo>
                    <a:pt x="4977" y="20983"/>
                    <a:pt x="3094" y="23942"/>
                    <a:pt x="270" y="25959"/>
                  </a:cubicBezTo>
                  <a:cubicBezTo>
                    <a:pt x="1" y="27708"/>
                    <a:pt x="270" y="29456"/>
                    <a:pt x="1077" y="31070"/>
                  </a:cubicBezTo>
                  <a:cubicBezTo>
                    <a:pt x="3094" y="30801"/>
                    <a:pt x="4036" y="29187"/>
                    <a:pt x="5112" y="27708"/>
                  </a:cubicBezTo>
                  <a:cubicBezTo>
                    <a:pt x="5650" y="26766"/>
                    <a:pt x="6188" y="25959"/>
                    <a:pt x="6860" y="25152"/>
                  </a:cubicBezTo>
                  <a:cubicBezTo>
                    <a:pt x="7398" y="24749"/>
                    <a:pt x="8071" y="24211"/>
                    <a:pt x="8609" y="23673"/>
                  </a:cubicBezTo>
                  <a:cubicBezTo>
                    <a:pt x="12240" y="18562"/>
                    <a:pt x="16275" y="13854"/>
                    <a:pt x="20579" y="9281"/>
                  </a:cubicBezTo>
                  <a:cubicBezTo>
                    <a:pt x="21030" y="8830"/>
                    <a:pt x="21198" y="7812"/>
                    <a:pt x="22033" y="7812"/>
                  </a:cubicBezTo>
                  <a:cubicBezTo>
                    <a:pt x="22194" y="7812"/>
                    <a:pt x="22379" y="7850"/>
                    <a:pt x="22597" y="7936"/>
                  </a:cubicBezTo>
                  <a:cubicBezTo>
                    <a:pt x="23135" y="9012"/>
                    <a:pt x="22731" y="10223"/>
                    <a:pt x="23000" y="11433"/>
                  </a:cubicBezTo>
                  <a:cubicBezTo>
                    <a:pt x="24211" y="7802"/>
                    <a:pt x="23673" y="3901"/>
                    <a:pt x="24345" y="1"/>
                  </a:cubicBezTo>
                  <a:close/>
                </a:path>
              </a:pathLst>
            </a:custGeom>
            <a:solidFill>
              <a:srgbClr val="87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5" name="Google Shape;20465;p26"/>
            <p:cNvSpPr/>
            <p:nvPr/>
          </p:nvSpPr>
          <p:spPr>
            <a:xfrm>
              <a:off x="3840250" y="1058550"/>
              <a:ext cx="504400" cy="1119750"/>
            </a:xfrm>
            <a:custGeom>
              <a:avLst/>
              <a:gdLst/>
              <a:ahLst/>
              <a:cxnLst/>
              <a:rect l="l" t="t" r="r" b="b"/>
              <a:pathLst>
                <a:path w="20176" h="44790" extrusionOk="0">
                  <a:moveTo>
                    <a:pt x="4035" y="1"/>
                  </a:moveTo>
                  <a:cubicBezTo>
                    <a:pt x="2690" y="2422"/>
                    <a:pt x="2959" y="5112"/>
                    <a:pt x="2421" y="7667"/>
                  </a:cubicBezTo>
                  <a:cubicBezTo>
                    <a:pt x="2287" y="8474"/>
                    <a:pt x="1749" y="9416"/>
                    <a:pt x="2018" y="9954"/>
                  </a:cubicBezTo>
                  <a:cubicBezTo>
                    <a:pt x="3094" y="11837"/>
                    <a:pt x="3094" y="14123"/>
                    <a:pt x="1883" y="16006"/>
                  </a:cubicBezTo>
                  <a:cubicBezTo>
                    <a:pt x="673" y="18293"/>
                    <a:pt x="2421" y="20041"/>
                    <a:pt x="2018" y="22059"/>
                  </a:cubicBezTo>
                  <a:cubicBezTo>
                    <a:pt x="807" y="28649"/>
                    <a:pt x="135" y="35240"/>
                    <a:pt x="0" y="41965"/>
                  </a:cubicBezTo>
                  <a:lnTo>
                    <a:pt x="538" y="42099"/>
                  </a:lnTo>
                  <a:cubicBezTo>
                    <a:pt x="942" y="41965"/>
                    <a:pt x="1211" y="41561"/>
                    <a:pt x="942" y="41023"/>
                  </a:cubicBezTo>
                  <a:cubicBezTo>
                    <a:pt x="673" y="36988"/>
                    <a:pt x="1614" y="33357"/>
                    <a:pt x="2152" y="28649"/>
                  </a:cubicBezTo>
                  <a:cubicBezTo>
                    <a:pt x="3901" y="30936"/>
                    <a:pt x="4977" y="32819"/>
                    <a:pt x="6322" y="34298"/>
                  </a:cubicBezTo>
                  <a:cubicBezTo>
                    <a:pt x="9819" y="38333"/>
                    <a:pt x="13988" y="41696"/>
                    <a:pt x="18561" y="44386"/>
                  </a:cubicBezTo>
                  <a:cubicBezTo>
                    <a:pt x="18763" y="44655"/>
                    <a:pt x="19066" y="44789"/>
                    <a:pt x="19368" y="44789"/>
                  </a:cubicBezTo>
                  <a:cubicBezTo>
                    <a:pt x="19671" y="44789"/>
                    <a:pt x="19973" y="44655"/>
                    <a:pt x="20175" y="44386"/>
                  </a:cubicBezTo>
                  <a:cubicBezTo>
                    <a:pt x="20175" y="43579"/>
                    <a:pt x="20041" y="42772"/>
                    <a:pt x="20041" y="41965"/>
                  </a:cubicBezTo>
                  <a:cubicBezTo>
                    <a:pt x="19637" y="41696"/>
                    <a:pt x="19368" y="41427"/>
                    <a:pt x="19099" y="41292"/>
                  </a:cubicBezTo>
                  <a:cubicBezTo>
                    <a:pt x="12509" y="38064"/>
                    <a:pt x="8070" y="32550"/>
                    <a:pt x="3901" y="26901"/>
                  </a:cubicBezTo>
                  <a:cubicBezTo>
                    <a:pt x="2959" y="25959"/>
                    <a:pt x="2421" y="24480"/>
                    <a:pt x="2690" y="23135"/>
                  </a:cubicBezTo>
                  <a:cubicBezTo>
                    <a:pt x="3632" y="20714"/>
                    <a:pt x="3094" y="18158"/>
                    <a:pt x="3228" y="15603"/>
                  </a:cubicBezTo>
                  <a:cubicBezTo>
                    <a:pt x="3363" y="14796"/>
                    <a:pt x="2825" y="13720"/>
                    <a:pt x="4439" y="13316"/>
                  </a:cubicBezTo>
                  <a:cubicBezTo>
                    <a:pt x="6053" y="15334"/>
                    <a:pt x="6860" y="18293"/>
                    <a:pt x="9684" y="19503"/>
                  </a:cubicBezTo>
                  <a:cubicBezTo>
                    <a:pt x="10222" y="19369"/>
                    <a:pt x="10626" y="18965"/>
                    <a:pt x="10760" y="18427"/>
                  </a:cubicBezTo>
                  <a:cubicBezTo>
                    <a:pt x="11029" y="17889"/>
                    <a:pt x="10895" y="17351"/>
                    <a:pt x="10491" y="16948"/>
                  </a:cubicBezTo>
                  <a:cubicBezTo>
                    <a:pt x="10290" y="16645"/>
                    <a:pt x="9937" y="16494"/>
                    <a:pt x="9602" y="16494"/>
                  </a:cubicBezTo>
                  <a:cubicBezTo>
                    <a:pt x="9491" y="16494"/>
                    <a:pt x="9382" y="16511"/>
                    <a:pt x="9281" y="16544"/>
                  </a:cubicBezTo>
                  <a:cubicBezTo>
                    <a:pt x="8608" y="16410"/>
                    <a:pt x="9415" y="15872"/>
                    <a:pt x="9146" y="15603"/>
                  </a:cubicBezTo>
                  <a:cubicBezTo>
                    <a:pt x="5784" y="11971"/>
                    <a:pt x="4304" y="6995"/>
                    <a:pt x="4977" y="2153"/>
                  </a:cubicBezTo>
                  <a:cubicBezTo>
                    <a:pt x="4977" y="1346"/>
                    <a:pt x="4708" y="539"/>
                    <a:pt x="4035" y="1"/>
                  </a:cubicBezTo>
                  <a:close/>
                </a:path>
              </a:pathLst>
            </a:custGeom>
            <a:solidFill>
              <a:srgbClr val="8B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6" name="Google Shape;20466;p26"/>
            <p:cNvSpPr/>
            <p:nvPr/>
          </p:nvSpPr>
          <p:spPr>
            <a:xfrm>
              <a:off x="3423850" y="4564025"/>
              <a:ext cx="339100" cy="642075"/>
            </a:xfrm>
            <a:custGeom>
              <a:avLst/>
              <a:gdLst/>
              <a:ahLst/>
              <a:cxnLst/>
              <a:rect l="l" t="t" r="r" b="b"/>
              <a:pathLst>
                <a:path w="13564" h="25683" extrusionOk="0">
                  <a:moveTo>
                    <a:pt x="7113" y="0"/>
                  </a:moveTo>
                  <a:cubicBezTo>
                    <a:pt x="6948" y="0"/>
                    <a:pt x="6767" y="21"/>
                    <a:pt x="6569" y="65"/>
                  </a:cubicBezTo>
                  <a:cubicBezTo>
                    <a:pt x="4821" y="468"/>
                    <a:pt x="6166" y="2889"/>
                    <a:pt x="5762" y="4369"/>
                  </a:cubicBezTo>
                  <a:cubicBezTo>
                    <a:pt x="5628" y="4638"/>
                    <a:pt x="5493" y="4907"/>
                    <a:pt x="5359" y="5041"/>
                  </a:cubicBezTo>
                  <a:cubicBezTo>
                    <a:pt x="5628" y="11228"/>
                    <a:pt x="4955" y="17281"/>
                    <a:pt x="3745" y="23333"/>
                  </a:cubicBezTo>
                  <a:cubicBezTo>
                    <a:pt x="2400" y="21988"/>
                    <a:pt x="1324" y="21047"/>
                    <a:pt x="1458" y="19567"/>
                  </a:cubicBezTo>
                  <a:cubicBezTo>
                    <a:pt x="1349" y="19557"/>
                    <a:pt x="1249" y="19552"/>
                    <a:pt x="1157" y="19552"/>
                  </a:cubicBezTo>
                  <a:cubicBezTo>
                    <a:pt x="0" y="19552"/>
                    <a:pt x="143" y="20309"/>
                    <a:pt x="517" y="21181"/>
                  </a:cubicBezTo>
                  <a:cubicBezTo>
                    <a:pt x="786" y="22257"/>
                    <a:pt x="1189" y="23199"/>
                    <a:pt x="1727" y="24140"/>
                  </a:cubicBezTo>
                  <a:cubicBezTo>
                    <a:pt x="2319" y="25176"/>
                    <a:pt x="2952" y="25683"/>
                    <a:pt x="3647" y="25683"/>
                  </a:cubicBezTo>
                  <a:cubicBezTo>
                    <a:pt x="4216" y="25683"/>
                    <a:pt x="4828" y="25344"/>
                    <a:pt x="5493" y="24678"/>
                  </a:cubicBezTo>
                  <a:cubicBezTo>
                    <a:pt x="5897" y="24275"/>
                    <a:pt x="6300" y="23871"/>
                    <a:pt x="6569" y="23468"/>
                  </a:cubicBezTo>
                  <a:lnTo>
                    <a:pt x="13563" y="11766"/>
                  </a:lnTo>
                  <a:cubicBezTo>
                    <a:pt x="12891" y="10287"/>
                    <a:pt x="11949" y="9076"/>
                    <a:pt x="11411" y="7597"/>
                  </a:cubicBezTo>
                  <a:cubicBezTo>
                    <a:pt x="11008" y="6386"/>
                    <a:pt x="10470" y="5176"/>
                    <a:pt x="9797" y="3965"/>
                  </a:cubicBezTo>
                  <a:cubicBezTo>
                    <a:pt x="8932" y="2606"/>
                    <a:pt x="8975" y="0"/>
                    <a:pt x="7113" y="0"/>
                  </a:cubicBezTo>
                  <a:close/>
                </a:path>
              </a:pathLst>
            </a:custGeom>
            <a:solidFill>
              <a:srgbClr val="F1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7" name="Google Shape;20467;p26"/>
            <p:cNvSpPr/>
            <p:nvPr/>
          </p:nvSpPr>
          <p:spPr>
            <a:xfrm>
              <a:off x="3066875" y="3859500"/>
              <a:ext cx="490950" cy="527950"/>
            </a:xfrm>
            <a:custGeom>
              <a:avLst/>
              <a:gdLst/>
              <a:ahLst/>
              <a:cxnLst/>
              <a:rect l="l" t="t" r="r" b="b"/>
              <a:pathLst>
                <a:path w="19638" h="21118" extrusionOk="0">
                  <a:moveTo>
                    <a:pt x="18024" y="1"/>
                  </a:moveTo>
                  <a:cubicBezTo>
                    <a:pt x="17217" y="404"/>
                    <a:pt x="16813" y="1077"/>
                    <a:pt x="16410" y="1749"/>
                  </a:cubicBezTo>
                  <a:cubicBezTo>
                    <a:pt x="11568" y="7398"/>
                    <a:pt x="6188" y="12509"/>
                    <a:pt x="404" y="17082"/>
                  </a:cubicBezTo>
                  <a:cubicBezTo>
                    <a:pt x="1" y="18562"/>
                    <a:pt x="1077" y="19772"/>
                    <a:pt x="1346" y="21117"/>
                  </a:cubicBezTo>
                  <a:cubicBezTo>
                    <a:pt x="2556" y="21117"/>
                    <a:pt x="3229" y="20176"/>
                    <a:pt x="4036" y="19503"/>
                  </a:cubicBezTo>
                  <a:cubicBezTo>
                    <a:pt x="7533" y="15737"/>
                    <a:pt x="11837" y="12644"/>
                    <a:pt x="14930" y="8609"/>
                  </a:cubicBezTo>
                  <a:cubicBezTo>
                    <a:pt x="15603" y="7398"/>
                    <a:pt x="16813" y="6591"/>
                    <a:pt x="18158" y="6322"/>
                  </a:cubicBezTo>
                  <a:lnTo>
                    <a:pt x="18158" y="13854"/>
                  </a:lnTo>
                  <a:cubicBezTo>
                    <a:pt x="19638" y="9281"/>
                    <a:pt x="18831" y="4843"/>
                    <a:pt x="18024" y="1"/>
                  </a:cubicBezTo>
                  <a:close/>
                </a:path>
              </a:pathLst>
            </a:custGeom>
            <a:solidFill>
              <a:srgbClr val="91A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8" name="Google Shape;20468;p26"/>
            <p:cNvSpPr/>
            <p:nvPr/>
          </p:nvSpPr>
          <p:spPr>
            <a:xfrm>
              <a:off x="3278725" y="4505100"/>
              <a:ext cx="211850" cy="591825"/>
            </a:xfrm>
            <a:custGeom>
              <a:avLst/>
              <a:gdLst/>
              <a:ahLst/>
              <a:cxnLst/>
              <a:rect l="l" t="t" r="r" b="b"/>
              <a:pathLst>
                <a:path w="8474" h="23673" extrusionOk="0">
                  <a:moveTo>
                    <a:pt x="7936" y="1"/>
                  </a:moveTo>
                  <a:cubicBezTo>
                    <a:pt x="5515" y="808"/>
                    <a:pt x="4977" y="2960"/>
                    <a:pt x="4170" y="4574"/>
                  </a:cubicBezTo>
                  <a:cubicBezTo>
                    <a:pt x="3094" y="7667"/>
                    <a:pt x="1614" y="10492"/>
                    <a:pt x="0" y="13182"/>
                  </a:cubicBezTo>
                  <a:cubicBezTo>
                    <a:pt x="807" y="15334"/>
                    <a:pt x="1749" y="17351"/>
                    <a:pt x="2959" y="19234"/>
                  </a:cubicBezTo>
                  <a:cubicBezTo>
                    <a:pt x="3901" y="20848"/>
                    <a:pt x="4573" y="22731"/>
                    <a:pt x="6322" y="23673"/>
                  </a:cubicBezTo>
                  <a:cubicBezTo>
                    <a:pt x="6322" y="22866"/>
                    <a:pt x="6456" y="22193"/>
                    <a:pt x="7263" y="21924"/>
                  </a:cubicBezTo>
                  <a:cubicBezTo>
                    <a:pt x="7129" y="17351"/>
                    <a:pt x="7263" y="12778"/>
                    <a:pt x="7936" y="8205"/>
                  </a:cubicBezTo>
                  <a:cubicBezTo>
                    <a:pt x="8474" y="5515"/>
                    <a:pt x="8474" y="2691"/>
                    <a:pt x="7936" y="1"/>
                  </a:cubicBezTo>
                  <a:close/>
                </a:path>
              </a:pathLst>
            </a:custGeom>
            <a:solidFill>
              <a:srgbClr val="F59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9" name="Google Shape;20469;p26"/>
            <p:cNvSpPr/>
            <p:nvPr/>
          </p:nvSpPr>
          <p:spPr>
            <a:xfrm>
              <a:off x="3214825" y="1542750"/>
              <a:ext cx="558200" cy="403525"/>
            </a:xfrm>
            <a:custGeom>
              <a:avLst/>
              <a:gdLst/>
              <a:ahLst/>
              <a:cxnLst/>
              <a:rect l="l" t="t" r="r" b="b"/>
              <a:pathLst>
                <a:path w="22328" h="16141" extrusionOk="0">
                  <a:moveTo>
                    <a:pt x="21117" y="1"/>
                  </a:moveTo>
                  <a:lnTo>
                    <a:pt x="21117" y="1"/>
                  </a:lnTo>
                  <a:cubicBezTo>
                    <a:pt x="20848" y="1615"/>
                    <a:pt x="21521" y="3498"/>
                    <a:pt x="19369" y="4170"/>
                  </a:cubicBezTo>
                  <a:cubicBezTo>
                    <a:pt x="13989" y="5919"/>
                    <a:pt x="8878" y="8340"/>
                    <a:pt x="3901" y="11164"/>
                  </a:cubicBezTo>
                  <a:cubicBezTo>
                    <a:pt x="3409" y="11361"/>
                    <a:pt x="2845" y="11486"/>
                    <a:pt x="2261" y="11486"/>
                  </a:cubicBezTo>
                  <a:cubicBezTo>
                    <a:pt x="2047" y="11486"/>
                    <a:pt x="1831" y="11469"/>
                    <a:pt x="1615" y="11433"/>
                  </a:cubicBezTo>
                  <a:cubicBezTo>
                    <a:pt x="673" y="12913"/>
                    <a:pt x="135" y="14527"/>
                    <a:pt x="1" y="16141"/>
                  </a:cubicBezTo>
                  <a:cubicBezTo>
                    <a:pt x="3498" y="15334"/>
                    <a:pt x="6726" y="13854"/>
                    <a:pt x="9685" y="11837"/>
                  </a:cubicBezTo>
                  <a:cubicBezTo>
                    <a:pt x="12240" y="10088"/>
                    <a:pt x="14930" y="8743"/>
                    <a:pt x="17755" y="7802"/>
                  </a:cubicBezTo>
                  <a:cubicBezTo>
                    <a:pt x="18351" y="7546"/>
                    <a:pt x="18826" y="7412"/>
                    <a:pt x="19196" y="7412"/>
                  </a:cubicBezTo>
                  <a:cubicBezTo>
                    <a:pt x="19996" y="7412"/>
                    <a:pt x="20310" y="8037"/>
                    <a:pt x="20310" y="9416"/>
                  </a:cubicBezTo>
                  <a:lnTo>
                    <a:pt x="20310" y="15334"/>
                  </a:lnTo>
                  <a:cubicBezTo>
                    <a:pt x="20445" y="15535"/>
                    <a:pt x="20545" y="15636"/>
                    <a:pt x="20646" y="15636"/>
                  </a:cubicBezTo>
                  <a:cubicBezTo>
                    <a:pt x="20747" y="15636"/>
                    <a:pt x="20848" y="15535"/>
                    <a:pt x="20983" y="15334"/>
                  </a:cubicBezTo>
                  <a:cubicBezTo>
                    <a:pt x="21655" y="10761"/>
                    <a:pt x="20983" y="6053"/>
                    <a:pt x="22193" y="1480"/>
                  </a:cubicBezTo>
                  <a:cubicBezTo>
                    <a:pt x="22328" y="808"/>
                    <a:pt x="21655" y="404"/>
                    <a:pt x="21117" y="1"/>
                  </a:cubicBezTo>
                  <a:close/>
                </a:path>
              </a:pathLst>
            </a:custGeom>
            <a:solidFill>
              <a:srgbClr val="8D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0" name="Google Shape;20470;p26"/>
            <p:cNvSpPr/>
            <p:nvPr/>
          </p:nvSpPr>
          <p:spPr>
            <a:xfrm>
              <a:off x="3248450" y="4242825"/>
              <a:ext cx="265675" cy="592100"/>
            </a:xfrm>
            <a:custGeom>
              <a:avLst/>
              <a:gdLst/>
              <a:ahLst/>
              <a:cxnLst/>
              <a:rect l="l" t="t" r="r" b="b"/>
              <a:pathLst>
                <a:path w="10627" h="23684" extrusionOk="0">
                  <a:moveTo>
                    <a:pt x="10626" y="1"/>
                  </a:moveTo>
                  <a:cubicBezTo>
                    <a:pt x="6591" y="6188"/>
                    <a:pt x="3229" y="12778"/>
                    <a:pt x="270" y="19503"/>
                  </a:cubicBezTo>
                  <a:cubicBezTo>
                    <a:pt x="404" y="20983"/>
                    <a:pt x="1" y="22462"/>
                    <a:pt x="1211" y="23673"/>
                  </a:cubicBezTo>
                  <a:cubicBezTo>
                    <a:pt x="1288" y="23680"/>
                    <a:pt x="1364" y="23684"/>
                    <a:pt x="1440" y="23684"/>
                  </a:cubicBezTo>
                  <a:cubicBezTo>
                    <a:pt x="2706" y="23684"/>
                    <a:pt x="3917" y="22655"/>
                    <a:pt x="4170" y="21386"/>
                  </a:cubicBezTo>
                  <a:cubicBezTo>
                    <a:pt x="4843" y="19369"/>
                    <a:pt x="5515" y="17351"/>
                    <a:pt x="6457" y="15468"/>
                  </a:cubicBezTo>
                  <a:cubicBezTo>
                    <a:pt x="6860" y="13720"/>
                    <a:pt x="7802" y="12240"/>
                    <a:pt x="9147" y="11030"/>
                  </a:cubicBezTo>
                  <a:lnTo>
                    <a:pt x="9147" y="18696"/>
                  </a:lnTo>
                  <a:cubicBezTo>
                    <a:pt x="9819" y="18158"/>
                    <a:pt x="10088" y="17351"/>
                    <a:pt x="9954" y="16544"/>
                  </a:cubicBezTo>
                  <a:cubicBezTo>
                    <a:pt x="9954" y="11030"/>
                    <a:pt x="9685" y="5515"/>
                    <a:pt x="10626" y="1"/>
                  </a:cubicBezTo>
                  <a:close/>
                </a:path>
              </a:pathLst>
            </a:custGeom>
            <a:solidFill>
              <a:srgbClr val="87A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1" name="Google Shape;20471;p26"/>
            <p:cNvSpPr/>
            <p:nvPr/>
          </p:nvSpPr>
          <p:spPr>
            <a:xfrm>
              <a:off x="3164400" y="2030325"/>
              <a:ext cx="507750" cy="400150"/>
            </a:xfrm>
            <a:custGeom>
              <a:avLst/>
              <a:gdLst/>
              <a:ahLst/>
              <a:cxnLst/>
              <a:rect l="l" t="t" r="r" b="b"/>
              <a:pathLst>
                <a:path w="20310" h="16006" extrusionOk="0">
                  <a:moveTo>
                    <a:pt x="18965" y="0"/>
                  </a:moveTo>
                  <a:lnTo>
                    <a:pt x="18965" y="0"/>
                  </a:lnTo>
                  <a:cubicBezTo>
                    <a:pt x="13047" y="3497"/>
                    <a:pt x="7532" y="8070"/>
                    <a:pt x="1211" y="11164"/>
                  </a:cubicBezTo>
                  <a:cubicBezTo>
                    <a:pt x="807" y="11298"/>
                    <a:pt x="807" y="11702"/>
                    <a:pt x="404" y="11971"/>
                  </a:cubicBezTo>
                  <a:cubicBezTo>
                    <a:pt x="0" y="12374"/>
                    <a:pt x="0" y="13047"/>
                    <a:pt x="269" y="13450"/>
                  </a:cubicBezTo>
                  <a:lnTo>
                    <a:pt x="1211" y="16006"/>
                  </a:lnTo>
                  <a:cubicBezTo>
                    <a:pt x="7398" y="12105"/>
                    <a:pt x="13450" y="7801"/>
                    <a:pt x="19099" y="3228"/>
                  </a:cubicBezTo>
                  <a:cubicBezTo>
                    <a:pt x="18696" y="2152"/>
                    <a:pt x="20310" y="942"/>
                    <a:pt x="18965" y="0"/>
                  </a:cubicBezTo>
                  <a:close/>
                </a:path>
              </a:pathLst>
            </a:custGeom>
            <a:solidFill>
              <a:srgbClr val="8D9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2" name="Google Shape;20472;p26"/>
            <p:cNvSpPr/>
            <p:nvPr/>
          </p:nvSpPr>
          <p:spPr>
            <a:xfrm>
              <a:off x="3151375" y="2612025"/>
              <a:ext cx="362750" cy="306650"/>
            </a:xfrm>
            <a:custGeom>
              <a:avLst/>
              <a:gdLst/>
              <a:ahLst/>
              <a:cxnLst/>
              <a:rect l="l" t="t" r="r" b="b"/>
              <a:pathLst>
                <a:path w="14510" h="12266" extrusionOk="0">
                  <a:moveTo>
                    <a:pt x="12223" y="1"/>
                  </a:moveTo>
                  <a:cubicBezTo>
                    <a:pt x="8457" y="1615"/>
                    <a:pt x="5498" y="4439"/>
                    <a:pt x="2001" y="6457"/>
                  </a:cubicBezTo>
                  <a:lnTo>
                    <a:pt x="118" y="11164"/>
                  </a:lnTo>
                  <a:cubicBezTo>
                    <a:pt x="0" y="11868"/>
                    <a:pt x="191" y="12265"/>
                    <a:pt x="778" y="12265"/>
                  </a:cubicBezTo>
                  <a:cubicBezTo>
                    <a:pt x="863" y="12265"/>
                    <a:pt x="957" y="12257"/>
                    <a:pt x="1059" y="12240"/>
                  </a:cubicBezTo>
                  <a:cubicBezTo>
                    <a:pt x="5632" y="9685"/>
                    <a:pt x="9936" y="6591"/>
                    <a:pt x="13837" y="3229"/>
                  </a:cubicBezTo>
                  <a:cubicBezTo>
                    <a:pt x="14509" y="1480"/>
                    <a:pt x="14240" y="270"/>
                    <a:pt x="12223" y="1"/>
                  </a:cubicBezTo>
                  <a:close/>
                </a:path>
              </a:pathLst>
            </a:custGeom>
            <a:solidFill>
              <a:srgbClr val="8B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3" name="Google Shape;20473;p26"/>
            <p:cNvSpPr/>
            <p:nvPr/>
          </p:nvSpPr>
          <p:spPr>
            <a:xfrm>
              <a:off x="3907500" y="3176925"/>
              <a:ext cx="457325" cy="383350"/>
            </a:xfrm>
            <a:custGeom>
              <a:avLst/>
              <a:gdLst/>
              <a:ahLst/>
              <a:cxnLst/>
              <a:rect l="l" t="t" r="r" b="b"/>
              <a:pathLst>
                <a:path w="18293" h="15334" extrusionOk="0">
                  <a:moveTo>
                    <a:pt x="1345" y="0"/>
                  </a:moveTo>
                  <a:cubicBezTo>
                    <a:pt x="807" y="404"/>
                    <a:pt x="269" y="942"/>
                    <a:pt x="135" y="1614"/>
                  </a:cubicBezTo>
                  <a:cubicBezTo>
                    <a:pt x="0" y="2018"/>
                    <a:pt x="0" y="2421"/>
                    <a:pt x="135" y="2825"/>
                  </a:cubicBezTo>
                  <a:cubicBezTo>
                    <a:pt x="1480" y="5111"/>
                    <a:pt x="3766" y="6994"/>
                    <a:pt x="6322" y="7936"/>
                  </a:cubicBezTo>
                  <a:cubicBezTo>
                    <a:pt x="7263" y="8070"/>
                    <a:pt x="7936" y="8877"/>
                    <a:pt x="8608" y="9281"/>
                  </a:cubicBezTo>
                  <a:cubicBezTo>
                    <a:pt x="11836" y="11433"/>
                    <a:pt x="14392" y="14392"/>
                    <a:pt x="18292" y="15333"/>
                  </a:cubicBezTo>
                  <a:cubicBezTo>
                    <a:pt x="18158" y="14392"/>
                    <a:pt x="18158" y="13585"/>
                    <a:pt x="18158" y="12778"/>
                  </a:cubicBezTo>
                  <a:cubicBezTo>
                    <a:pt x="16544" y="11836"/>
                    <a:pt x="15333" y="10357"/>
                    <a:pt x="13719" y="9415"/>
                  </a:cubicBezTo>
                  <a:cubicBezTo>
                    <a:pt x="9281" y="6725"/>
                    <a:pt x="5111" y="3497"/>
                    <a:pt x="1345" y="0"/>
                  </a:cubicBezTo>
                  <a:close/>
                </a:path>
              </a:pathLst>
            </a:custGeom>
            <a:solidFill>
              <a:srgbClr val="87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4" name="Google Shape;20474;p26"/>
            <p:cNvSpPr/>
            <p:nvPr/>
          </p:nvSpPr>
          <p:spPr>
            <a:xfrm>
              <a:off x="3658675" y="3983925"/>
              <a:ext cx="369900" cy="484225"/>
            </a:xfrm>
            <a:custGeom>
              <a:avLst/>
              <a:gdLst/>
              <a:ahLst/>
              <a:cxnLst/>
              <a:rect l="l" t="t" r="r" b="b"/>
              <a:pathLst>
                <a:path w="14796" h="19369" extrusionOk="0">
                  <a:moveTo>
                    <a:pt x="808" y="0"/>
                  </a:moveTo>
                  <a:cubicBezTo>
                    <a:pt x="942" y="673"/>
                    <a:pt x="539" y="1211"/>
                    <a:pt x="1" y="1614"/>
                  </a:cubicBezTo>
                  <a:cubicBezTo>
                    <a:pt x="942" y="3901"/>
                    <a:pt x="2153" y="6187"/>
                    <a:pt x="3632" y="8070"/>
                  </a:cubicBezTo>
                  <a:cubicBezTo>
                    <a:pt x="6591" y="12105"/>
                    <a:pt x="10357" y="15199"/>
                    <a:pt x="13047" y="19368"/>
                  </a:cubicBezTo>
                  <a:cubicBezTo>
                    <a:pt x="13854" y="18696"/>
                    <a:pt x="14392" y="17889"/>
                    <a:pt x="14795" y="16947"/>
                  </a:cubicBezTo>
                  <a:cubicBezTo>
                    <a:pt x="13047" y="14526"/>
                    <a:pt x="11164" y="12374"/>
                    <a:pt x="8877" y="10491"/>
                  </a:cubicBezTo>
                  <a:cubicBezTo>
                    <a:pt x="8339" y="10088"/>
                    <a:pt x="8608" y="9281"/>
                    <a:pt x="8070" y="8877"/>
                  </a:cubicBezTo>
                  <a:lnTo>
                    <a:pt x="7263" y="8070"/>
                  </a:lnTo>
                  <a:lnTo>
                    <a:pt x="808" y="0"/>
                  </a:ln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5" name="Google Shape;20475;p26"/>
            <p:cNvSpPr/>
            <p:nvPr/>
          </p:nvSpPr>
          <p:spPr>
            <a:xfrm>
              <a:off x="3934400" y="1052475"/>
              <a:ext cx="168150" cy="433150"/>
            </a:xfrm>
            <a:custGeom>
              <a:avLst/>
              <a:gdLst/>
              <a:ahLst/>
              <a:cxnLst/>
              <a:rect l="l" t="t" r="r" b="b"/>
              <a:pathLst>
                <a:path w="6726" h="17326" extrusionOk="0">
                  <a:moveTo>
                    <a:pt x="738" y="0"/>
                  </a:moveTo>
                  <a:cubicBezTo>
                    <a:pt x="582" y="0"/>
                    <a:pt x="426" y="144"/>
                    <a:pt x="269" y="378"/>
                  </a:cubicBezTo>
                  <a:lnTo>
                    <a:pt x="269" y="3472"/>
                  </a:lnTo>
                  <a:cubicBezTo>
                    <a:pt x="0" y="5624"/>
                    <a:pt x="0" y="7776"/>
                    <a:pt x="135" y="9928"/>
                  </a:cubicBezTo>
                  <a:cubicBezTo>
                    <a:pt x="538" y="12080"/>
                    <a:pt x="2959" y="13156"/>
                    <a:pt x="4035" y="15039"/>
                  </a:cubicBezTo>
                  <a:cubicBezTo>
                    <a:pt x="4439" y="15846"/>
                    <a:pt x="4842" y="16518"/>
                    <a:pt x="5246" y="17191"/>
                  </a:cubicBezTo>
                  <a:lnTo>
                    <a:pt x="6725" y="17325"/>
                  </a:lnTo>
                  <a:cubicBezTo>
                    <a:pt x="6725" y="16787"/>
                    <a:pt x="6725" y="16249"/>
                    <a:pt x="6591" y="15711"/>
                  </a:cubicBezTo>
                  <a:cubicBezTo>
                    <a:pt x="5111" y="10735"/>
                    <a:pt x="3632" y="5893"/>
                    <a:pt x="2018" y="916"/>
                  </a:cubicBezTo>
                  <a:cubicBezTo>
                    <a:pt x="1883" y="647"/>
                    <a:pt x="1345" y="513"/>
                    <a:pt x="1076" y="244"/>
                  </a:cubicBezTo>
                  <a:cubicBezTo>
                    <a:pt x="964" y="75"/>
                    <a:pt x="851" y="0"/>
                    <a:pt x="738" y="0"/>
                  </a:cubicBezTo>
                  <a:close/>
                </a:path>
              </a:pathLst>
            </a:custGeom>
            <a:solidFill>
              <a:srgbClr val="F5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6" name="Google Shape;20476;p26"/>
            <p:cNvSpPr/>
            <p:nvPr/>
          </p:nvSpPr>
          <p:spPr>
            <a:xfrm>
              <a:off x="3154300" y="1986600"/>
              <a:ext cx="127800" cy="343000"/>
            </a:xfrm>
            <a:custGeom>
              <a:avLst/>
              <a:gdLst/>
              <a:ahLst/>
              <a:cxnLst/>
              <a:rect l="l" t="t" r="r" b="b"/>
              <a:pathLst>
                <a:path w="5112" h="13720" extrusionOk="0">
                  <a:moveTo>
                    <a:pt x="1615" y="1"/>
                  </a:moveTo>
                  <a:cubicBezTo>
                    <a:pt x="404" y="4439"/>
                    <a:pt x="1" y="9147"/>
                    <a:pt x="808" y="13720"/>
                  </a:cubicBezTo>
                  <a:lnTo>
                    <a:pt x="1615" y="12913"/>
                  </a:lnTo>
                  <a:cubicBezTo>
                    <a:pt x="1749" y="9954"/>
                    <a:pt x="2018" y="6726"/>
                    <a:pt x="3767" y="4843"/>
                  </a:cubicBezTo>
                  <a:cubicBezTo>
                    <a:pt x="5112" y="3229"/>
                    <a:pt x="3767" y="3094"/>
                    <a:pt x="3632" y="2287"/>
                  </a:cubicBezTo>
                  <a:cubicBezTo>
                    <a:pt x="3363" y="1346"/>
                    <a:pt x="1884" y="1077"/>
                    <a:pt x="1615" y="1"/>
                  </a:cubicBezTo>
                  <a:close/>
                </a:path>
              </a:pathLst>
            </a:custGeom>
            <a:solidFill>
              <a:srgbClr val="F8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7" name="Google Shape;20477;p26"/>
            <p:cNvSpPr/>
            <p:nvPr/>
          </p:nvSpPr>
          <p:spPr>
            <a:xfrm>
              <a:off x="4018450" y="3883050"/>
              <a:ext cx="208500" cy="184750"/>
            </a:xfrm>
            <a:custGeom>
              <a:avLst/>
              <a:gdLst/>
              <a:ahLst/>
              <a:cxnLst/>
              <a:rect l="l" t="t" r="r" b="b"/>
              <a:pathLst>
                <a:path w="8340" h="7390" extrusionOk="0">
                  <a:moveTo>
                    <a:pt x="1884" y="0"/>
                  </a:moveTo>
                  <a:cubicBezTo>
                    <a:pt x="942" y="269"/>
                    <a:pt x="270" y="942"/>
                    <a:pt x="1" y="1749"/>
                  </a:cubicBezTo>
                  <a:cubicBezTo>
                    <a:pt x="1884" y="3766"/>
                    <a:pt x="4170" y="5380"/>
                    <a:pt x="6591" y="6725"/>
                  </a:cubicBezTo>
                  <a:cubicBezTo>
                    <a:pt x="6978" y="6919"/>
                    <a:pt x="7226" y="7390"/>
                    <a:pt x="7584" y="7390"/>
                  </a:cubicBezTo>
                  <a:cubicBezTo>
                    <a:pt x="7725" y="7390"/>
                    <a:pt x="7882" y="7318"/>
                    <a:pt x="8071" y="7129"/>
                  </a:cubicBezTo>
                  <a:cubicBezTo>
                    <a:pt x="8205" y="6591"/>
                    <a:pt x="8340" y="6053"/>
                    <a:pt x="8340" y="5649"/>
                  </a:cubicBezTo>
                  <a:cubicBezTo>
                    <a:pt x="6726" y="3228"/>
                    <a:pt x="4439" y="1211"/>
                    <a:pt x="1884" y="0"/>
                  </a:cubicBez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8" name="Google Shape;20478;p26"/>
            <p:cNvSpPr/>
            <p:nvPr/>
          </p:nvSpPr>
          <p:spPr>
            <a:xfrm>
              <a:off x="2912200" y="3398500"/>
              <a:ext cx="130700" cy="141600"/>
            </a:xfrm>
            <a:custGeom>
              <a:avLst/>
              <a:gdLst/>
              <a:ahLst/>
              <a:cxnLst/>
              <a:rect l="l" t="t" r="r" b="b"/>
              <a:pathLst>
                <a:path w="5228" h="5664" extrusionOk="0">
                  <a:moveTo>
                    <a:pt x="2807" y="0"/>
                  </a:moveTo>
                  <a:cubicBezTo>
                    <a:pt x="2684" y="0"/>
                    <a:pt x="2555" y="5"/>
                    <a:pt x="2422" y="14"/>
                  </a:cubicBezTo>
                  <a:lnTo>
                    <a:pt x="808" y="14"/>
                  </a:lnTo>
                  <a:lnTo>
                    <a:pt x="808" y="149"/>
                  </a:lnTo>
                  <a:cubicBezTo>
                    <a:pt x="270" y="821"/>
                    <a:pt x="539" y="1628"/>
                    <a:pt x="404" y="2435"/>
                  </a:cubicBezTo>
                  <a:cubicBezTo>
                    <a:pt x="135" y="3511"/>
                    <a:pt x="1" y="4587"/>
                    <a:pt x="270" y="5663"/>
                  </a:cubicBezTo>
                  <a:cubicBezTo>
                    <a:pt x="1884" y="4722"/>
                    <a:pt x="3901" y="4453"/>
                    <a:pt x="4977" y="2704"/>
                  </a:cubicBezTo>
                  <a:cubicBezTo>
                    <a:pt x="5227" y="830"/>
                    <a:pt x="4432" y="0"/>
                    <a:pt x="2807" y="0"/>
                  </a:cubicBezTo>
                  <a:close/>
                </a:path>
              </a:pathLst>
            </a:custGeom>
            <a:solidFill>
              <a:srgbClr val="7C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9" name="Google Shape;20479;p26"/>
            <p:cNvSpPr/>
            <p:nvPr/>
          </p:nvSpPr>
          <p:spPr>
            <a:xfrm>
              <a:off x="4109250" y="4051175"/>
              <a:ext cx="110975" cy="154700"/>
            </a:xfrm>
            <a:custGeom>
              <a:avLst/>
              <a:gdLst/>
              <a:ahLst/>
              <a:cxnLst/>
              <a:rect l="l" t="t" r="r" b="b"/>
              <a:pathLst>
                <a:path w="4439" h="6188" extrusionOk="0">
                  <a:moveTo>
                    <a:pt x="2959" y="0"/>
                  </a:moveTo>
                  <a:cubicBezTo>
                    <a:pt x="1614" y="1883"/>
                    <a:pt x="0" y="3766"/>
                    <a:pt x="1480" y="6187"/>
                  </a:cubicBezTo>
                  <a:cubicBezTo>
                    <a:pt x="2959" y="4573"/>
                    <a:pt x="3901" y="2556"/>
                    <a:pt x="4439" y="404"/>
                  </a:cubicBezTo>
                  <a:lnTo>
                    <a:pt x="2959" y="0"/>
                  </a:lnTo>
                  <a:close/>
                </a:path>
              </a:pathLst>
            </a:custGeom>
            <a:solidFill>
              <a:srgbClr val="F7B7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0" name="Google Shape;20480;p26"/>
            <p:cNvSpPr/>
            <p:nvPr/>
          </p:nvSpPr>
          <p:spPr>
            <a:xfrm>
              <a:off x="3905525" y="839625"/>
              <a:ext cx="55800" cy="222325"/>
            </a:xfrm>
            <a:custGeom>
              <a:avLst/>
              <a:gdLst/>
              <a:ahLst/>
              <a:cxnLst/>
              <a:rect l="l" t="t" r="r" b="b"/>
              <a:pathLst>
                <a:path w="2232" h="8893" extrusionOk="0">
                  <a:moveTo>
                    <a:pt x="1514" y="0"/>
                  </a:moveTo>
                  <a:cubicBezTo>
                    <a:pt x="720" y="0"/>
                    <a:pt x="0" y="158"/>
                    <a:pt x="617" y="1495"/>
                  </a:cubicBezTo>
                  <a:cubicBezTo>
                    <a:pt x="1290" y="3916"/>
                    <a:pt x="1559" y="6337"/>
                    <a:pt x="1559" y="8892"/>
                  </a:cubicBezTo>
                  <a:cubicBezTo>
                    <a:pt x="1693" y="8892"/>
                    <a:pt x="1962" y="8758"/>
                    <a:pt x="2231" y="8758"/>
                  </a:cubicBezTo>
                  <a:lnTo>
                    <a:pt x="2231" y="15"/>
                  </a:lnTo>
                  <a:cubicBezTo>
                    <a:pt x="2010" y="15"/>
                    <a:pt x="1759" y="0"/>
                    <a:pt x="1514" y="0"/>
                  </a:cubicBezTo>
                  <a:close/>
                </a:path>
              </a:pathLst>
            </a:custGeom>
            <a:solidFill>
              <a:srgbClr val="8FB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1" name="Google Shape;20481;p26"/>
            <p:cNvSpPr/>
            <p:nvPr/>
          </p:nvSpPr>
          <p:spPr>
            <a:xfrm>
              <a:off x="3692300" y="4747200"/>
              <a:ext cx="90825" cy="111000"/>
            </a:xfrm>
            <a:custGeom>
              <a:avLst/>
              <a:gdLst/>
              <a:ahLst/>
              <a:cxnLst/>
              <a:rect l="l" t="t" r="r" b="b"/>
              <a:pathLst>
                <a:path w="3633" h="4440" extrusionOk="0">
                  <a:moveTo>
                    <a:pt x="673" y="1"/>
                  </a:moveTo>
                  <a:cubicBezTo>
                    <a:pt x="1" y="1"/>
                    <a:pt x="1" y="539"/>
                    <a:pt x="135" y="1077"/>
                  </a:cubicBezTo>
                  <a:cubicBezTo>
                    <a:pt x="539" y="2691"/>
                    <a:pt x="1077" y="4036"/>
                    <a:pt x="2825" y="4439"/>
                  </a:cubicBezTo>
                  <a:lnTo>
                    <a:pt x="3632" y="3229"/>
                  </a:lnTo>
                  <a:lnTo>
                    <a:pt x="2691" y="1749"/>
                  </a:lnTo>
                  <a:cubicBezTo>
                    <a:pt x="2153" y="1077"/>
                    <a:pt x="1884" y="1"/>
                    <a:pt x="673" y="1"/>
                  </a:cubicBezTo>
                  <a:close/>
                </a:path>
              </a:pathLst>
            </a:custGeom>
            <a:solidFill>
              <a:srgbClr val="85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2" name="Google Shape;20482;p26"/>
            <p:cNvSpPr/>
            <p:nvPr/>
          </p:nvSpPr>
          <p:spPr>
            <a:xfrm>
              <a:off x="4055450" y="4209200"/>
              <a:ext cx="90800" cy="97550"/>
            </a:xfrm>
            <a:custGeom>
              <a:avLst/>
              <a:gdLst/>
              <a:ahLst/>
              <a:cxnLst/>
              <a:rect l="l" t="t" r="r" b="b"/>
              <a:pathLst>
                <a:path w="3632" h="3902" extrusionOk="0">
                  <a:moveTo>
                    <a:pt x="3632" y="1"/>
                  </a:moveTo>
                  <a:lnTo>
                    <a:pt x="3632" y="1"/>
                  </a:lnTo>
                  <a:cubicBezTo>
                    <a:pt x="2690" y="539"/>
                    <a:pt x="1749" y="1077"/>
                    <a:pt x="942" y="1615"/>
                  </a:cubicBezTo>
                  <a:cubicBezTo>
                    <a:pt x="0" y="2422"/>
                    <a:pt x="269" y="3229"/>
                    <a:pt x="1211" y="3901"/>
                  </a:cubicBezTo>
                  <a:cubicBezTo>
                    <a:pt x="2152" y="2691"/>
                    <a:pt x="3363" y="1615"/>
                    <a:pt x="3632" y="1"/>
                  </a:cubicBezTo>
                  <a:close/>
                </a:path>
              </a:pathLst>
            </a:custGeom>
            <a:solidFill>
              <a:srgbClr val="F7B7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3" name="Google Shape;20483;p26"/>
            <p:cNvSpPr/>
            <p:nvPr/>
          </p:nvSpPr>
          <p:spPr>
            <a:xfrm>
              <a:off x="3110600" y="2891100"/>
              <a:ext cx="67275" cy="63925"/>
            </a:xfrm>
            <a:custGeom>
              <a:avLst/>
              <a:gdLst/>
              <a:ahLst/>
              <a:cxnLst/>
              <a:rect l="l" t="t" r="r" b="b"/>
              <a:pathLst>
                <a:path w="2691" h="2557" extrusionOk="0">
                  <a:moveTo>
                    <a:pt x="1749" y="1"/>
                  </a:moveTo>
                  <a:cubicBezTo>
                    <a:pt x="807" y="673"/>
                    <a:pt x="135" y="1480"/>
                    <a:pt x="0" y="2556"/>
                  </a:cubicBezTo>
                  <a:cubicBezTo>
                    <a:pt x="1076" y="2287"/>
                    <a:pt x="2018" y="1749"/>
                    <a:pt x="2690" y="1077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DCAB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4" name="Google Shape;20484;p26"/>
            <p:cNvSpPr/>
            <p:nvPr/>
          </p:nvSpPr>
          <p:spPr>
            <a:xfrm>
              <a:off x="4082350" y="1516725"/>
              <a:ext cx="43725" cy="42975"/>
            </a:xfrm>
            <a:custGeom>
              <a:avLst/>
              <a:gdLst/>
              <a:ahLst/>
              <a:cxnLst/>
              <a:rect l="l" t="t" r="r" b="b"/>
              <a:pathLst>
                <a:path w="1749" h="1719" extrusionOk="0">
                  <a:moveTo>
                    <a:pt x="1222" y="0"/>
                  </a:moveTo>
                  <a:cubicBezTo>
                    <a:pt x="1105" y="0"/>
                    <a:pt x="967" y="76"/>
                    <a:pt x="807" y="235"/>
                  </a:cubicBezTo>
                  <a:lnTo>
                    <a:pt x="0" y="1176"/>
                  </a:lnTo>
                  <a:cubicBezTo>
                    <a:pt x="309" y="1546"/>
                    <a:pt x="589" y="1718"/>
                    <a:pt x="854" y="1718"/>
                  </a:cubicBezTo>
                  <a:cubicBezTo>
                    <a:pt x="1166" y="1718"/>
                    <a:pt x="1458" y="1479"/>
                    <a:pt x="1749" y="1042"/>
                  </a:cubicBezTo>
                  <a:cubicBezTo>
                    <a:pt x="1614" y="773"/>
                    <a:pt x="1614" y="638"/>
                    <a:pt x="1614" y="504"/>
                  </a:cubicBezTo>
                  <a:cubicBezTo>
                    <a:pt x="1533" y="178"/>
                    <a:pt x="1402" y="0"/>
                    <a:pt x="1222" y="0"/>
                  </a:cubicBezTo>
                  <a:close/>
                </a:path>
              </a:pathLst>
            </a:custGeom>
            <a:solidFill>
              <a:srgbClr val="68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5" name="Google Shape;20485;p26"/>
            <p:cNvSpPr/>
            <p:nvPr/>
          </p:nvSpPr>
          <p:spPr>
            <a:xfrm>
              <a:off x="2912200" y="339885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808" y="0"/>
                  </a:moveTo>
                  <a:lnTo>
                    <a:pt x="808" y="0"/>
                  </a:lnTo>
                  <a:cubicBezTo>
                    <a:pt x="135" y="538"/>
                    <a:pt x="1" y="1614"/>
                    <a:pt x="404" y="2421"/>
                  </a:cubicBezTo>
                  <a:cubicBezTo>
                    <a:pt x="1077" y="1749"/>
                    <a:pt x="808" y="807"/>
                    <a:pt x="808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6" name="Google Shape;20486;p26"/>
            <p:cNvSpPr/>
            <p:nvPr/>
          </p:nvSpPr>
          <p:spPr>
            <a:xfrm>
              <a:off x="3154300" y="2329575"/>
              <a:ext cx="20200" cy="37025"/>
            </a:xfrm>
            <a:custGeom>
              <a:avLst/>
              <a:gdLst/>
              <a:ahLst/>
              <a:cxnLst/>
              <a:rect l="l" t="t" r="r" b="b"/>
              <a:pathLst>
                <a:path w="808" h="1481" extrusionOk="0">
                  <a:moveTo>
                    <a:pt x="808" y="1"/>
                  </a:moveTo>
                  <a:cubicBezTo>
                    <a:pt x="135" y="539"/>
                    <a:pt x="1" y="942"/>
                    <a:pt x="673" y="1480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F8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7" name="Google Shape;20487;p26"/>
            <p:cNvSpPr/>
            <p:nvPr/>
          </p:nvSpPr>
          <p:spPr>
            <a:xfrm>
              <a:off x="4102525" y="14856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0" y="0"/>
                  </a:moveTo>
                  <a:lnTo>
                    <a:pt x="0" y="1480"/>
                  </a:lnTo>
                  <a:lnTo>
                    <a:pt x="807" y="1749"/>
                  </a:lnTo>
                  <a:cubicBezTo>
                    <a:pt x="942" y="1076"/>
                    <a:pt x="673" y="269"/>
                    <a:pt x="0" y="0"/>
                  </a:cubicBezTo>
                  <a:close/>
                </a:path>
              </a:pathLst>
            </a:custGeom>
            <a:solidFill>
              <a:srgbClr val="F5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8" name="Google Shape;20488;p26"/>
            <p:cNvSpPr/>
            <p:nvPr/>
          </p:nvSpPr>
          <p:spPr>
            <a:xfrm>
              <a:off x="3198025" y="194625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1"/>
                  </a:moveTo>
                  <a:cubicBezTo>
                    <a:pt x="269" y="1"/>
                    <a:pt x="0" y="270"/>
                    <a:pt x="0" y="808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8D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9" name="Google Shape;20489;p26"/>
            <p:cNvSpPr/>
            <p:nvPr/>
          </p:nvSpPr>
          <p:spPr>
            <a:xfrm>
              <a:off x="4065525" y="4326900"/>
              <a:ext cx="16850" cy="23550"/>
            </a:xfrm>
            <a:custGeom>
              <a:avLst/>
              <a:gdLst/>
              <a:ahLst/>
              <a:cxnLst/>
              <a:rect l="l" t="t" r="r" b="b"/>
              <a:pathLst>
                <a:path w="674" h="942" extrusionOk="0">
                  <a:moveTo>
                    <a:pt x="673" y="0"/>
                  </a:moveTo>
                  <a:lnTo>
                    <a:pt x="1" y="942"/>
                  </a:lnTo>
                  <a:cubicBezTo>
                    <a:pt x="270" y="807"/>
                    <a:pt x="539" y="404"/>
                    <a:pt x="673" y="0"/>
                  </a:cubicBezTo>
                  <a:close/>
                </a:path>
              </a:pathLst>
            </a:custGeom>
            <a:solidFill>
              <a:srgbClr val="F7B7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0" name="Google Shape;20490;p26"/>
            <p:cNvSpPr/>
            <p:nvPr/>
          </p:nvSpPr>
          <p:spPr>
            <a:xfrm>
              <a:off x="3766275" y="2390100"/>
              <a:ext cx="447225" cy="565550"/>
            </a:xfrm>
            <a:custGeom>
              <a:avLst/>
              <a:gdLst/>
              <a:ahLst/>
              <a:cxnLst/>
              <a:rect l="l" t="t" r="r" b="b"/>
              <a:pathLst>
                <a:path w="17889" h="22622" extrusionOk="0">
                  <a:moveTo>
                    <a:pt x="2153" y="1"/>
                  </a:moveTo>
                  <a:lnTo>
                    <a:pt x="2153" y="1"/>
                  </a:lnTo>
                  <a:cubicBezTo>
                    <a:pt x="673" y="1480"/>
                    <a:pt x="1480" y="3363"/>
                    <a:pt x="1346" y="4977"/>
                  </a:cubicBezTo>
                  <a:cubicBezTo>
                    <a:pt x="1346" y="5784"/>
                    <a:pt x="1884" y="6726"/>
                    <a:pt x="1480" y="7264"/>
                  </a:cubicBezTo>
                  <a:cubicBezTo>
                    <a:pt x="1" y="9550"/>
                    <a:pt x="808" y="12240"/>
                    <a:pt x="673" y="14661"/>
                  </a:cubicBezTo>
                  <a:cubicBezTo>
                    <a:pt x="2287" y="13316"/>
                    <a:pt x="673" y="11030"/>
                    <a:pt x="1884" y="9550"/>
                  </a:cubicBezTo>
                  <a:lnTo>
                    <a:pt x="1884" y="9550"/>
                  </a:lnTo>
                  <a:cubicBezTo>
                    <a:pt x="2690" y="9819"/>
                    <a:pt x="3363" y="10357"/>
                    <a:pt x="3766" y="11030"/>
                  </a:cubicBezTo>
                  <a:cubicBezTo>
                    <a:pt x="6591" y="15334"/>
                    <a:pt x="10895" y="18158"/>
                    <a:pt x="14661" y="21520"/>
                  </a:cubicBezTo>
                  <a:cubicBezTo>
                    <a:pt x="15248" y="22225"/>
                    <a:pt x="16142" y="22622"/>
                    <a:pt x="17076" y="22622"/>
                  </a:cubicBezTo>
                  <a:cubicBezTo>
                    <a:pt x="17212" y="22622"/>
                    <a:pt x="17349" y="22614"/>
                    <a:pt x="17485" y="22596"/>
                  </a:cubicBezTo>
                  <a:cubicBezTo>
                    <a:pt x="17889" y="21117"/>
                    <a:pt x="17216" y="19637"/>
                    <a:pt x="16006" y="18831"/>
                  </a:cubicBezTo>
                  <a:cubicBezTo>
                    <a:pt x="13316" y="16813"/>
                    <a:pt x="10626" y="14527"/>
                    <a:pt x="8339" y="12106"/>
                  </a:cubicBezTo>
                  <a:cubicBezTo>
                    <a:pt x="4977" y="8743"/>
                    <a:pt x="942" y="5650"/>
                    <a:pt x="2153" y="1"/>
                  </a:cubicBezTo>
                  <a:close/>
                </a:path>
              </a:pathLst>
            </a:custGeom>
            <a:solidFill>
              <a:srgbClr val="8B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1" name="Google Shape;20491;p26"/>
            <p:cNvSpPr/>
            <p:nvPr/>
          </p:nvSpPr>
          <p:spPr>
            <a:xfrm>
              <a:off x="3554450" y="4246200"/>
              <a:ext cx="205125" cy="544750"/>
            </a:xfrm>
            <a:custGeom>
              <a:avLst/>
              <a:gdLst/>
              <a:ahLst/>
              <a:cxnLst/>
              <a:rect l="l" t="t" r="r" b="b"/>
              <a:pathLst>
                <a:path w="8205" h="21790" extrusionOk="0">
                  <a:moveTo>
                    <a:pt x="2556" y="0"/>
                  </a:moveTo>
                  <a:lnTo>
                    <a:pt x="2556" y="0"/>
                  </a:lnTo>
                  <a:cubicBezTo>
                    <a:pt x="1883" y="538"/>
                    <a:pt x="1480" y="1614"/>
                    <a:pt x="1749" y="2421"/>
                  </a:cubicBezTo>
                  <a:cubicBezTo>
                    <a:pt x="1883" y="5380"/>
                    <a:pt x="1614" y="8339"/>
                    <a:pt x="807" y="11029"/>
                  </a:cubicBezTo>
                  <a:cubicBezTo>
                    <a:pt x="269" y="13316"/>
                    <a:pt x="0" y="15602"/>
                    <a:pt x="135" y="17754"/>
                  </a:cubicBezTo>
                  <a:cubicBezTo>
                    <a:pt x="1749" y="16678"/>
                    <a:pt x="269" y="14392"/>
                    <a:pt x="1883" y="13181"/>
                  </a:cubicBezTo>
                  <a:cubicBezTo>
                    <a:pt x="2959" y="15871"/>
                    <a:pt x="4304" y="18561"/>
                    <a:pt x="5649" y="21117"/>
                  </a:cubicBezTo>
                  <a:cubicBezTo>
                    <a:pt x="5976" y="20822"/>
                    <a:pt x="6248" y="20711"/>
                    <a:pt x="6483" y="20711"/>
                  </a:cubicBezTo>
                  <a:cubicBezTo>
                    <a:pt x="7214" y="20711"/>
                    <a:pt x="7594" y="21789"/>
                    <a:pt x="8205" y="21789"/>
                  </a:cubicBezTo>
                  <a:lnTo>
                    <a:pt x="8205" y="20175"/>
                  </a:lnTo>
                  <a:cubicBezTo>
                    <a:pt x="7667" y="18427"/>
                    <a:pt x="6322" y="16947"/>
                    <a:pt x="5784" y="15333"/>
                  </a:cubicBezTo>
                  <a:lnTo>
                    <a:pt x="5784" y="13854"/>
                  </a:lnTo>
                  <a:cubicBezTo>
                    <a:pt x="4977" y="12240"/>
                    <a:pt x="4708" y="10491"/>
                    <a:pt x="4170" y="8877"/>
                  </a:cubicBezTo>
                  <a:cubicBezTo>
                    <a:pt x="2018" y="6187"/>
                    <a:pt x="2690" y="2959"/>
                    <a:pt x="2556" y="0"/>
                  </a:cubicBezTo>
                  <a:close/>
                </a:path>
              </a:pathLst>
            </a:custGeom>
            <a:solidFill>
              <a:srgbClr val="8A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2" name="Google Shape;20492;p26"/>
            <p:cNvSpPr/>
            <p:nvPr/>
          </p:nvSpPr>
          <p:spPr>
            <a:xfrm>
              <a:off x="3453575" y="2369925"/>
              <a:ext cx="245475" cy="322825"/>
            </a:xfrm>
            <a:custGeom>
              <a:avLst/>
              <a:gdLst/>
              <a:ahLst/>
              <a:cxnLst/>
              <a:rect l="l" t="t" r="r" b="b"/>
              <a:pathLst>
                <a:path w="9819" h="12913" extrusionOk="0">
                  <a:moveTo>
                    <a:pt x="9819" y="1"/>
                  </a:moveTo>
                  <a:cubicBezTo>
                    <a:pt x="8205" y="2287"/>
                    <a:pt x="6322" y="4170"/>
                    <a:pt x="4035" y="5784"/>
                  </a:cubicBezTo>
                  <a:cubicBezTo>
                    <a:pt x="2421" y="6726"/>
                    <a:pt x="1076" y="8071"/>
                    <a:pt x="0" y="9685"/>
                  </a:cubicBezTo>
                  <a:cubicBezTo>
                    <a:pt x="942" y="10492"/>
                    <a:pt x="1480" y="11568"/>
                    <a:pt x="1749" y="12913"/>
                  </a:cubicBezTo>
                  <a:cubicBezTo>
                    <a:pt x="3228" y="11971"/>
                    <a:pt x="4573" y="10895"/>
                    <a:pt x="5649" y="9550"/>
                  </a:cubicBezTo>
                  <a:cubicBezTo>
                    <a:pt x="6420" y="8779"/>
                    <a:pt x="7191" y="8099"/>
                    <a:pt x="8257" y="8099"/>
                  </a:cubicBezTo>
                  <a:cubicBezTo>
                    <a:pt x="8493" y="8099"/>
                    <a:pt x="8743" y="8132"/>
                    <a:pt x="9012" y="8205"/>
                  </a:cubicBezTo>
                  <a:cubicBezTo>
                    <a:pt x="8877" y="5381"/>
                    <a:pt x="9146" y="2691"/>
                    <a:pt x="9819" y="1"/>
                  </a:cubicBezTo>
                  <a:close/>
                </a:path>
              </a:pathLst>
            </a:custGeom>
            <a:solidFill>
              <a:srgbClr val="989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3" name="Google Shape;20493;p26"/>
            <p:cNvSpPr/>
            <p:nvPr/>
          </p:nvSpPr>
          <p:spPr>
            <a:xfrm>
              <a:off x="3372875" y="2833950"/>
              <a:ext cx="285825" cy="310650"/>
            </a:xfrm>
            <a:custGeom>
              <a:avLst/>
              <a:gdLst/>
              <a:ahLst/>
              <a:cxnLst/>
              <a:rect l="l" t="t" r="r" b="b"/>
              <a:pathLst>
                <a:path w="11433" h="12426" extrusionOk="0">
                  <a:moveTo>
                    <a:pt x="11433" y="1"/>
                  </a:moveTo>
                  <a:lnTo>
                    <a:pt x="11433" y="1"/>
                  </a:lnTo>
                  <a:cubicBezTo>
                    <a:pt x="9819" y="2018"/>
                    <a:pt x="8070" y="3766"/>
                    <a:pt x="6053" y="5380"/>
                  </a:cubicBezTo>
                  <a:cubicBezTo>
                    <a:pt x="3901" y="6860"/>
                    <a:pt x="2018" y="8877"/>
                    <a:pt x="0" y="10491"/>
                  </a:cubicBezTo>
                  <a:cubicBezTo>
                    <a:pt x="673" y="11298"/>
                    <a:pt x="1614" y="11971"/>
                    <a:pt x="2690" y="12374"/>
                  </a:cubicBezTo>
                  <a:cubicBezTo>
                    <a:pt x="2864" y="12409"/>
                    <a:pt x="3038" y="12426"/>
                    <a:pt x="3209" y="12426"/>
                  </a:cubicBezTo>
                  <a:cubicBezTo>
                    <a:pt x="4367" y="12426"/>
                    <a:pt x="5432" y="11663"/>
                    <a:pt x="5784" y="10491"/>
                  </a:cubicBezTo>
                  <a:lnTo>
                    <a:pt x="5784" y="9819"/>
                  </a:lnTo>
                  <a:cubicBezTo>
                    <a:pt x="6187" y="9146"/>
                    <a:pt x="6994" y="9415"/>
                    <a:pt x="7398" y="8877"/>
                  </a:cubicBezTo>
                  <a:cubicBezTo>
                    <a:pt x="7936" y="8070"/>
                    <a:pt x="8743" y="7263"/>
                    <a:pt x="9415" y="6591"/>
                  </a:cubicBezTo>
                  <a:cubicBezTo>
                    <a:pt x="9715" y="6366"/>
                    <a:pt x="9931" y="6277"/>
                    <a:pt x="10090" y="6277"/>
                  </a:cubicBezTo>
                  <a:cubicBezTo>
                    <a:pt x="10502" y="6277"/>
                    <a:pt x="10529" y="6875"/>
                    <a:pt x="10626" y="7263"/>
                  </a:cubicBezTo>
                  <a:cubicBezTo>
                    <a:pt x="10760" y="6994"/>
                    <a:pt x="11298" y="6591"/>
                    <a:pt x="11298" y="6456"/>
                  </a:cubicBezTo>
                  <a:cubicBezTo>
                    <a:pt x="10357" y="4304"/>
                    <a:pt x="11433" y="2152"/>
                    <a:pt x="11433" y="1"/>
                  </a:cubicBezTo>
                  <a:close/>
                </a:path>
              </a:pathLst>
            </a:custGeom>
            <a:solidFill>
              <a:srgbClr val="959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4" name="Google Shape;20494;p26"/>
            <p:cNvSpPr/>
            <p:nvPr/>
          </p:nvSpPr>
          <p:spPr>
            <a:xfrm>
              <a:off x="3715850" y="2813775"/>
              <a:ext cx="218575" cy="487575"/>
            </a:xfrm>
            <a:custGeom>
              <a:avLst/>
              <a:gdLst/>
              <a:ahLst/>
              <a:cxnLst/>
              <a:rect l="l" t="t" r="r" b="b"/>
              <a:pathLst>
                <a:path w="8743" h="19503" extrusionOk="0">
                  <a:moveTo>
                    <a:pt x="2690" y="1"/>
                  </a:moveTo>
                  <a:lnTo>
                    <a:pt x="2690" y="1"/>
                  </a:lnTo>
                  <a:cubicBezTo>
                    <a:pt x="1614" y="808"/>
                    <a:pt x="1749" y="1884"/>
                    <a:pt x="1749" y="2959"/>
                  </a:cubicBezTo>
                  <a:cubicBezTo>
                    <a:pt x="1749" y="4708"/>
                    <a:pt x="1480" y="6322"/>
                    <a:pt x="1211" y="8070"/>
                  </a:cubicBezTo>
                  <a:cubicBezTo>
                    <a:pt x="269" y="11836"/>
                    <a:pt x="0" y="15602"/>
                    <a:pt x="135" y="19503"/>
                  </a:cubicBezTo>
                  <a:cubicBezTo>
                    <a:pt x="1211" y="18427"/>
                    <a:pt x="1076" y="16947"/>
                    <a:pt x="1076" y="15737"/>
                  </a:cubicBezTo>
                  <a:cubicBezTo>
                    <a:pt x="1211" y="13450"/>
                    <a:pt x="1614" y="11164"/>
                    <a:pt x="2287" y="9012"/>
                  </a:cubicBezTo>
                  <a:cubicBezTo>
                    <a:pt x="3497" y="10088"/>
                    <a:pt x="4170" y="11702"/>
                    <a:pt x="4304" y="13316"/>
                  </a:cubicBezTo>
                  <a:cubicBezTo>
                    <a:pt x="5681" y="13942"/>
                    <a:pt x="5660" y="16316"/>
                    <a:pt x="7603" y="16316"/>
                  </a:cubicBezTo>
                  <a:cubicBezTo>
                    <a:pt x="7747" y="16316"/>
                    <a:pt x="7902" y="16303"/>
                    <a:pt x="8070" y="16275"/>
                  </a:cubicBezTo>
                  <a:lnTo>
                    <a:pt x="8204" y="16006"/>
                  </a:lnTo>
                  <a:cubicBezTo>
                    <a:pt x="8742" y="15333"/>
                    <a:pt x="8204" y="14526"/>
                    <a:pt x="8204" y="13719"/>
                  </a:cubicBezTo>
                  <a:cubicBezTo>
                    <a:pt x="7532" y="12509"/>
                    <a:pt x="6725" y="11298"/>
                    <a:pt x="5918" y="10088"/>
                  </a:cubicBezTo>
                  <a:cubicBezTo>
                    <a:pt x="3363" y="7398"/>
                    <a:pt x="2152" y="3632"/>
                    <a:pt x="2690" y="1"/>
                  </a:cubicBezTo>
                  <a:close/>
                </a:path>
              </a:pathLst>
            </a:custGeom>
            <a:solidFill>
              <a:srgbClr val="87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5" name="Google Shape;20495;p26"/>
            <p:cNvSpPr/>
            <p:nvPr/>
          </p:nvSpPr>
          <p:spPr>
            <a:xfrm>
              <a:off x="3601525" y="1986600"/>
              <a:ext cx="141250" cy="265675"/>
            </a:xfrm>
            <a:custGeom>
              <a:avLst/>
              <a:gdLst/>
              <a:ahLst/>
              <a:cxnLst/>
              <a:rect l="l" t="t" r="r" b="b"/>
              <a:pathLst>
                <a:path w="5650" h="10627" extrusionOk="0">
                  <a:moveTo>
                    <a:pt x="3901" y="1"/>
                  </a:moveTo>
                  <a:cubicBezTo>
                    <a:pt x="2959" y="404"/>
                    <a:pt x="2152" y="942"/>
                    <a:pt x="1480" y="1749"/>
                  </a:cubicBezTo>
                  <a:cubicBezTo>
                    <a:pt x="1480" y="2287"/>
                    <a:pt x="1480" y="3229"/>
                    <a:pt x="1211" y="3498"/>
                  </a:cubicBezTo>
                  <a:cubicBezTo>
                    <a:pt x="942" y="3767"/>
                    <a:pt x="0" y="3498"/>
                    <a:pt x="269" y="4305"/>
                  </a:cubicBezTo>
                  <a:cubicBezTo>
                    <a:pt x="538" y="4977"/>
                    <a:pt x="1076" y="4977"/>
                    <a:pt x="1614" y="4977"/>
                  </a:cubicBezTo>
                  <a:cubicBezTo>
                    <a:pt x="2124" y="4722"/>
                    <a:pt x="2665" y="4437"/>
                    <a:pt x="3092" y="4437"/>
                  </a:cubicBezTo>
                  <a:cubicBezTo>
                    <a:pt x="3566" y="4437"/>
                    <a:pt x="3901" y="4787"/>
                    <a:pt x="3901" y="5919"/>
                  </a:cubicBezTo>
                  <a:cubicBezTo>
                    <a:pt x="4035" y="7533"/>
                    <a:pt x="3901" y="9012"/>
                    <a:pt x="3901" y="10626"/>
                  </a:cubicBezTo>
                  <a:cubicBezTo>
                    <a:pt x="5515" y="9012"/>
                    <a:pt x="4170" y="6726"/>
                    <a:pt x="4977" y="5112"/>
                  </a:cubicBezTo>
                  <a:cubicBezTo>
                    <a:pt x="5649" y="3363"/>
                    <a:pt x="5246" y="1346"/>
                    <a:pt x="3901" y="1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6" name="Google Shape;20496;p26"/>
            <p:cNvSpPr/>
            <p:nvPr/>
          </p:nvSpPr>
          <p:spPr>
            <a:xfrm>
              <a:off x="3736025" y="1179600"/>
              <a:ext cx="60525" cy="346375"/>
            </a:xfrm>
            <a:custGeom>
              <a:avLst/>
              <a:gdLst/>
              <a:ahLst/>
              <a:cxnLst/>
              <a:rect l="l" t="t" r="r" b="b"/>
              <a:pathLst>
                <a:path w="2421" h="13855" extrusionOk="0">
                  <a:moveTo>
                    <a:pt x="942" y="1"/>
                  </a:moveTo>
                  <a:cubicBezTo>
                    <a:pt x="269" y="942"/>
                    <a:pt x="0" y="2153"/>
                    <a:pt x="269" y="3363"/>
                  </a:cubicBezTo>
                  <a:lnTo>
                    <a:pt x="269" y="13854"/>
                  </a:lnTo>
                  <a:cubicBezTo>
                    <a:pt x="942" y="13451"/>
                    <a:pt x="1345" y="12778"/>
                    <a:pt x="1480" y="11971"/>
                  </a:cubicBezTo>
                  <a:cubicBezTo>
                    <a:pt x="2421" y="7936"/>
                    <a:pt x="673" y="4036"/>
                    <a:pt x="942" y="1"/>
                  </a:cubicBezTo>
                  <a:close/>
                </a:path>
              </a:pathLst>
            </a:custGeom>
            <a:solidFill>
              <a:srgbClr val="8D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7" name="Google Shape;20497;p26"/>
            <p:cNvSpPr/>
            <p:nvPr/>
          </p:nvSpPr>
          <p:spPr>
            <a:xfrm>
              <a:off x="3665400" y="3442550"/>
              <a:ext cx="137875" cy="147325"/>
            </a:xfrm>
            <a:custGeom>
              <a:avLst/>
              <a:gdLst/>
              <a:ahLst/>
              <a:cxnLst/>
              <a:rect l="l" t="t" r="r" b="b"/>
              <a:pathLst>
                <a:path w="5515" h="5893" extrusionOk="0">
                  <a:moveTo>
                    <a:pt x="2153" y="1"/>
                  </a:moveTo>
                  <a:cubicBezTo>
                    <a:pt x="2153" y="1749"/>
                    <a:pt x="1" y="2825"/>
                    <a:pt x="673" y="4843"/>
                  </a:cubicBezTo>
                  <a:cubicBezTo>
                    <a:pt x="1480" y="4843"/>
                    <a:pt x="2287" y="5112"/>
                    <a:pt x="2960" y="5650"/>
                  </a:cubicBezTo>
                  <a:cubicBezTo>
                    <a:pt x="3423" y="5727"/>
                    <a:pt x="3931" y="5893"/>
                    <a:pt x="4432" y="5893"/>
                  </a:cubicBezTo>
                  <a:cubicBezTo>
                    <a:pt x="4803" y="5893"/>
                    <a:pt x="5171" y="5802"/>
                    <a:pt x="5515" y="5515"/>
                  </a:cubicBezTo>
                  <a:cubicBezTo>
                    <a:pt x="5381" y="3094"/>
                    <a:pt x="3498" y="1615"/>
                    <a:pt x="2153" y="1"/>
                  </a:cubicBezTo>
                  <a:close/>
                </a:path>
              </a:pathLst>
            </a:custGeom>
            <a:solidFill>
              <a:srgbClr val="9A9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8" name="Google Shape;20498;p26"/>
            <p:cNvSpPr/>
            <p:nvPr/>
          </p:nvSpPr>
          <p:spPr>
            <a:xfrm>
              <a:off x="3608250" y="4012550"/>
              <a:ext cx="50450" cy="233675"/>
            </a:xfrm>
            <a:custGeom>
              <a:avLst/>
              <a:gdLst/>
              <a:ahLst/>
              <a:cxnLst/>
              <a:rect l="l" t="t" r="r" b="b"/>
              <a:pathLst>
                <a:path w="2018" h="9347" extrusionOk="0">
                  <a:moveTo>
                    <a:pt x="1188" y="0"/>
                  </a:moveTo>
                  <a:cubicBezTo>
                    <a:pt x="828" y="0"/>
                    <a:pt x="566" y="356"/>
                    <a:pt x="404" y="1007"/>
                  </a:cubicBezTo>
                  <a:cubicBezTo>
                    <a:pt x="0" y="3697"/>
                    <a:pt x="0" y="6656"/>
                    <a:pt x="404" y="9346"/>
                  </a:cubicBezTo>
                  <a:cubicBezTo>
                    <a:pt x="1614" y="8001"/>
                    <a:pt x="942" y="6387"/>
                    <a:pt x="1211" y="4908"/>
                  </a:cubicBezTo>
                  <a:cubicBezTo>
                    <a:pt x="1480" y="3428"/>
                    <a:pt x="673" y="1814"/>
                    <a:pt x="2018" y="469"/>
                  </a:cubicBezTo>
                  <a:cubicBezTo>
                    <a:pt x="1699" y="151"/>
                    <a:pt x="1423" y="0"/>
                    <a:pt x="1188" y="0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9" name="Google Shape;20499;p26"/>
            <p:cNvSpPr/>
            <p:nvPr/>
          </p:nvSpPr>
          <p:spPr>
            <a:xfrm>
              <a:off x="3631775" y="3681300"/>
              <a:ext cx="26925" cy="262300"/>
            </a:xfrm>
            <a:custGeom>
              <a:avLst/>
              <a:gdLst/>
              <a:ahLst/>
              <a:cxnLst/>
              <a:rect l="l" t="t" r="r" b="b"/>
              <a:pathLst>
                <a:path w="1077" h="10492" extrusionOk="0">
                  <a:moveTo>
                    <a:pt x="1077" y="0"/>
                  </a:moveTo>
                  <a:cubicBezTo>
                    <a:pt x="1" y="3363"/>
                    <a:pt x="1" y="7129"/>
                    <a:pt x="1077" y="10491"/>
                  </a:cubicBezTo>
                  <a:lnTo>
                    <a:pt x="1077" y="0"/>
                  </a:ln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0" name="Google Shape;20500;p26"/>
            <p:cNvSpPr/>
            <p:nvPr/>
          </p:nvSpPr>
          <p:spPr>
            <a:xfrm>
              <a:off x="3806625" y="2107650"/>
              <a:ext cx="47100" cy="164800"/>
            </a:xfrm>
            <a:custGeom>
              <a:avLst/>
              <a:gdLst/>
              <a:ahLst/>
              <a:cxnLst/>
              <a:rect l="l" t="t" r="r" b="b"/>
              <a:pathLst>
                <a:path w="1884" h="6592" extrusionOk="0">
                  <a:moveTo>
                    <a:pt x="1345" y="1"/>
                  </a:moveTo>
                  <a:cubicBezTo>
                    <a:pt x="270" y="2018"/>
                    <a:pt x="1" y="4305"/>
                    <a:pt x="673" y="6591"/>
                  </a:cubicBezTo>
                  <a:cubicBezTo>
                    <a:pt x="1883" y="5246"/>
                    <a:pt x="1211" y="3363"/>
                    <a:pt x="1480" y="1884"/>
                  </a:cubicBezTo>
                  <a:cubicBezTo>
                    <a:pt x="1883" y="1346"/>
                    <a:pt x="1883" y="539"/>
                    <a:pt x="1345" y="1"/>
                  </a:cubicBezTo>
                  <a:close/>
                </a:path>
              </a:pathLst>
            </a:custGeom>
            <a:solidFill>
              <a:srgbClr val="8B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1" name="Google Shape;20501;p26"/>
            <p:cNvSpPr/>
            <p:nvPr/>
          </p:nvSpPr>
          <p:spPr>
            <a:xfrm>
              <a:off x="3604875" y="3015525"/>
              <a:ext cx="53825" cy="161425"/>
            </a:xfrm>
            <a:custGeom>
              <a:avLst/>
              <a:gdLst/>
              <a:ahLst/>
              <a:cxnLst/>
              <a:rect l="l" t="t" r="r" b="b"/>
              <a:pathLst>
                <a:path w="2153" h="6457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" y="2018"/>
                    <a:pt x="808" y="4304"/>
                    <a:pt x="539" y="6456"/>
                  </a:cubicBezTo>
                  <a:cubicBezTo>
                    <a:pt x="2153" y="4439"/>
                    <a:pt x="1077" y="2152"/>
                    <a:pt x="1346" y="0"/>
                  </a:cubicBezTo>
                  <a:close/>
                </a:path>
              </a:pathLst>
            </a:custGeom>
            <a:solidFill>
              <a:srgbClr val="959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2" name="Google Shape;20502;p26"/>
            <p:cNvSpPr/>
            <p:nvPr/>
          </p:nvSpPr>
          <p:spPr>
            <a:xfrm>
              <a:off x="3759550" y="2756625"/>
              <a:ext cx="23575" cy="37000"/>
            </a:xfrm>
            <a:custGeom>
              <a:avLst/>
              <a:gdLst/>
              <a:ahLst/>
              <a:cxnLst/>
              <a:rect l="l" t="t" r="r" b="b"/>
              <a:pathLst>
                <a:path w="943" h="1480" extrusionOk="0">
                  <a:moveTo>
                    <a:pt x="942" y="0"/>
                  </a:moveTo>
                  <a:cubicBezTo>
                    <a:pt x="1" y="404"/>
                    <a:pt x="1" y="942"/>
                    <a:pt x="942" y="1480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8B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3" name="Google Shape;20503;p26"/>
            <p:cNvSpPr/>
            <p:nvPr/>
          </p:nvSpPr>
          <p:spPr>
            <a:xfrm>
              <a:off x="3655325" y="3943575"/>
              <a:ext cx="26925" cy="40375"/>
            </a:xfrm>
            <a:custGeom>
              <a:avLst/>
              <a:gdLst/>
              <a:ahLst/>
              <a:cxnLst/>
              <a:rect l="l" t="t" r="r" b="b"/>
              <a:pathLst>
                <a:path w="1077" h="1615" extrusionOk="0">
                  <a:moveTo>
                    <a:pt x="135" y="0"/>
                  </a:moveTo>
                  <a:cubicBezTo>
                    <a:pt x="0" y="673"/>
                    <a:pt x="404" y="1345"/>
                    <a:pt x="942" y="1614"/>
                  </a:cubicBezTo>
                  <a:cubicBezTo>
                    <a:pt x="1076" y="942"/>
                    <a:pt x="807" y="269"/>
                    <a:pt x="135" y="0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4" name="Google Shape;20504;p26"/>
            <p:cNvSpPr/>
            <p:nvPr/>
          </p:nvSpPr>
          <p:spPr>
            <a:xfrm>
              <a:off x="3719200" y="1926075"/>
              <a:ext cx="23575" cy="40375"/>
            </a:xfrm>
            <a:custGeom>
              <a:avLst/>
              <a:gdLst/>
              <a:ahLst/>
              <a:cxnLst/>
              <a:rect l="l" t="t" r="r" b="b"/>
              <a:pathLst>
                <a:path w="943" h="1615" extrusionOk="0">
                  <a:moveTo>
                    <a:pt x="135" y="1"/>
                  </a:moveTo>
                  <a:lnTo>
                    <a:pt x="1" y="1615"/>
                  </a:lnTo>
                  <a:cubicBezTo>
                    <a:pt x="673" y="1346"/>
                    <a:pt x="942" y="673"/>
                    <a:pt x="942" y="1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5" name="Google Shape;20505;p26"/>
            <p:cNvSpPr/>
            <p:nvPr/>
          </p:nvSpPr>
          <p:spPr>
            <a:xfrm>
              <a:off x="3699025" y="19664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ubicBezTo>
                    <a:pt x="404" y="673"/>
                    <a:pt x="673" y="404"/>
                    <a:pt x="808" y="1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6" name="Google Shape;20506;p26"/>
            <p:cNvSpPr/>
            <p:nvPr/>
          </p:nvSpPr>
          <p:spPr>
            <a:xfrm>
              <a:off x="3739375" y="3567050"/>
              <a:ext cx="326175" cy="360100"/>
            </a:xfrm>
            <a:custGeom>
              <a:avLst/>
              <a:gdLst/>
              <a:ahLst/>
              <a:cxnLst/>
              <a:rect l="l" t="t" r="r" b="b"/>
              <a:pathLst>
                <a:path w="13047" h="14404" extrusionOk="0">
                  <a:moveTo>
                    <a:pt x="918" y="1"/>
                  </a:moveTo>
                  <a:cubicBezTo>
                    <a:pt x="607" y="1"/>
                    <a:pt x="304" y="164"/>
                    <a:pt x="1" y="670"/>
                  </a:cubicBezTo>
                  <a:cubicBezTo>
                    <a:pt x="673" y="5108"/>
                    <a:pt x="4439" y="7664"/>
                    <a:pt x="6860" y="11026"/>
                  </a:cubicBezTo>
                  <a:cubicBezTo>
                    <a:pt x="7801" y="12775"/>
                    <a:pt x="9281" y="13985"/>
                    <a:pt x="11164" y="14389"/>
                  </a:cubicBezTo>
                  <a:cubicBezTo>
                    <a:pt x="11233" y="14399"/>
                    <a:pt x="11302" y="14403"/>
                    <a:pt x="11371" y="14403"/>
                  </a:cubicBezTo>
                  <a:cubicBezTo>
                    <a:pt x="12238" y="14403"/>
                    <a:pt x="13047" y="13637"/>
                    <a:pt x="13047" y="12640"/>
                  </a:cubicBezTo>
                  <a:cubicBezTo>
                    <a:pt x="12643" y="12371"/>
                    <a:pt x="12374" y="12102"/>
                    <a:pt x="12105" y="11833"/>
                  </a:cubicBezTo>
                  <a:cubicBezTo>
                    <a:pt x="11836" y="11564"/>
                    <a:pt x="11567" y="11430"/>
                    <a:pt x="11298" y="11161"/>
                  </a:cubicBezTo>
                  <a:cubicBezTo>
                    <a:pt x="11164" y="11026"/>
                    <a:pt x="10895" y="11026"/>
                    <a:pt x="10626" y="11026"/>
                  </a:cubicBezTo>
                  <a:cubicBezTo>
                    <a:pt x="9550" y="10623"/>
                    <a:pt x="8608" y="9681"/>
                    <a:pt x="8205" y="8471"/>
                  </a:cubicBezTo>
                  <a:lnTo>
                    <a:pt x="2556" y="535"/>
                  </a:lnTo>
                  <a:cubicBezTo>
                    <a:pt x="1968" y="451"/>
                    <a:pt x="1433" y="1"/>
                    <a:pt x="918" y="1"/>
                  </a:cubicBezTo>
                  <a:close/>
                </a:path>
              </a:pathLst>
            </a:custGeom>
            <a:solidFill>
              <a:srgbClr val="8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7" name="Google Shape;20507;p26"/>
            <p:cNvSpPr/>
            <p:nvPr/>
          </p:nvSpPr>
          <p:spPr>
            <a:xfrm>
              <a:off x="3826800" y="3146550"/>
              <a:ext cx="242125" cy="266375"/>
            </a:xfrm>
            <a:custGeom>
              <a:avLst/>
              <a:gdLst/>
              <a:ahLst/>
              <a:cxnLst/>
              <a:rect l="l" t="t" r="r" b="b"/>
              <a:pathLst>
                <a:path w="9685" h="10655" extrusionOk="0">
                  <a:moveTo>
                    <a:pt x="144" y="0"/>
                  </a:moveTo>
                  <a:cubicBezTo>
                    <a:pt x="98" y="0"/>
                    <a:pt x="50" y="2"/>
                    <a:pt x="0" y="5"/>
                  </a:cubicBezTo>
                  <a:lnTo>
                    <a:pt x="2287" y="4578"/>
                  </a:lnTo>
                  <a:cubicBezTo>
                    <a:pt x="2421" y="5923"/>
                    <a:pt x="4170" y="6192"/>
                    <a:pt x="4170" y="7940"/>
                  </a:cubicBezTo>
                  <a:cubicBezTo>
                    <a:pt x="4170" y="9285"/>
                    <a:pt x="6322" y="9823"/>
                    <a:pt x="7398" y="10496"/>
                  </a:cubicBezTo>
                  <a:cubicBezTo>
                    <a:pt x="7547" y="10608"/>
                    <a:pt x="7673" y="10655"/>
                    <a:pt x="7782" y="10655"/>
                  </a:cubicBezTo>
                  <a:cubicBezTo>
                    <a:pt x="8388" y="10655"/>
                    <a:pt x="8504" y="9210"/>
                    <a:pt x="9333" y="9210"/>
                  </a:cubicBezTo>
                  <a:cubicBezTo>
                    <a:pt x="9438" y="9210"/>
                    <a:pt x="9554" y="9233"/>
                    <a:pt x="9684" y="9285"/>
                  </a:cubicBezTo>
                  <a:cubicBezTo>
                    <a:pt x="8743" y="8075"/>
                    <a:pt x="7667" y="6999"/>
                    <a:pt x="6456" y="6192"/>
                  </a:cubicBezTo>
                  <a:cubicBezTo>
                    <a:pt x="5246" y="5519"/>
                    <a:pt x="4170" y="4443"/>
                    <a:pt x="3766" y="2964"/>
                  </a:cubicBezTo>
                  <a:cubicBezTo>
                    <a:pt x="2061" y="2570"/>
                    <a:pt x="2019" y="0"/>
                    <a:pt x="144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8" name="Google Shape;20508;p26"/>
            <p:cNvSpPr/>
            <p:nvPr/>
          </p:nvSpPr>
          <p:spPr>
            <a:xfrm>
              <a:off x="3938350" y="3778800"/>
              <a:ext cx="66675" cy="64775"/>
            </a:xfrm>
            <a:custGeom>
              <a:avLst/>
              <a:gdLst/>
              <a:ahLst/>
              <a:cxnLst/>
              <a:rect l="l" t="t" r="r" b="b"/>
              <a:pathLst>
                <a:path w="2667" h="2591" extrusionOk="0">
                  <a:moveTo>
                    <a:pt x="246" y="1"/>
                  </a:moveTo>
                  <a:cubicBezTo>
                    <a:pt x="0" y="1352"/>
                    <a:pt x="988" y="2591"/>
                    <a:pt x="2289" y="2591"/>
                  </a:cubicBezTo>
                  <a:cubicBezTo>
                    <a:pt x="2412" y="2591"/>
                    <a:pt x="2539" y="2580"/>
                    <a:pt x="2667" y="2556"/>
                  </a:cubicBezTo>
                  <a:cubicBezTo>
                    <a:pt x="1994" y="1480"/>
                    <a:pt x="1187" y="673"/>
                    <a:pt x="246" y="1"/>
                  </a:cubicBez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9" name="Google Shape;20509;p26"/>
            <p:cNvSpPr/>
            <p:nvPr/>
          </p:nvSpPr>
          <p:spPr>
            <a:xfrm>
              <a:off x="4042000" y="3862875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942" y="80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0" name="Google Shape;20510;p26"/>
            <p:cNvSpPr/>
            <p:nvPr/>
          </p:nvSpPr>
          <p:spPr>
            <a:xfrm>
              <a:off x="4021825" y="3846050"/>
              <a:ext cx="23550" cy="16850"/>
            </a:xfrm>
            <a:custGeom>
              <a:avLst/>
              <a:gdLst/>
              <a:ahLst/>
              <a:cxnLst/>
              <a:rect l="l" t="t" r="r" b="b"/>
              <a:pathLst>
                <a:path w="942" h="674" extrusionOk="0">
                  <a:moveTo>
                    <a:pt x="942" y="67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1" name="Google Shape;20511;p26"/>
            <p:cNvSpPr/>
            <p:nvPr/>
          </p:nvSpPr>
          <p:spPr>
            <a:xfrm>
              <a:off x="3070250" y="3096225"/>
              <a:ext cx="376625" cy="269200"/>
            </a:xfrm>
            <a:custGeom>
              <a:avLst/>
              <a:gdLst/>
              <a:ahLst/>
              <a:cxnLst/>
              <a:rect l="l" t="t" r="r" b="b"/>
              <a:pathLst>
                <a:path w="15065" h="10768" extrusionOk="0">
                  <a:moveTo>
                    <a:pt x="12105" y="0"/>
                  </a:moveTo>
                  <a:cubicBezTo>
                    <a:pt x="9012" y="1883"/>
                    <a:pt x="6187" y="4035"/>
                    <a:pt x="3497" y="6322"/>
                  </a:cubicBezTo>
                  <a:cubicBezTo>
                    <a:pt x="2959" y="6994"/>
                    <a:pt x="2287" y="6860"/>
                    <a:pt x="1749" y="7263"/>
                  </a:cubicBezTo>
                  <a:lnTo>
                    <a:pt x="942" y="8070"/>
                  </a:lnTo>
                  <a:cubicBezTo>
                    <a:pt x="673" y="8339"/>
                    <a:pt x="404" y="8608"/>
                    <a:pt x="0" y="8877"/>
                  </a:cubicBezTo>
                  <a:cubicBezTo>
                    <a:pt x="376" y="10319"/>
                    <a:pt x="986" y="10767"/>
                    <a:pt x="1693" y="10767"/>
                  </a:cubicBezTo>
                  <a:cubicBezTo>
                    <a:pt x="2504" y="10767"/>
                    <a:pt x="3442" y="10178"/>
                    <a:pt x="4304" y="9819"/>
                  </a:cubicBezTo>
                  <a:cubicBezTo>
                    <a:pt x="8070" y="8339"/>
                    <a:pt x="10760" y="5380"/>
                    <a:pt x="13854" y="3094"/>
                  </a:cubicBezTo>
                  <a:cubicBezTo>
                    <a:pt x="14123" y="2959"/>
                    <a:pt x="14392" y="2690"/>
                    <a:pt x="14661" y="2421"/>
                  </a:cubicBezTo>
                  <a:cubicBezTo>
                    <a:pt x="14795" y="2421"/>
                    <a:pt x="14795" y="2287"/>
                    <a:pt x="14930" y="2152"/>
                  </a:cubicBezTo>
                  <a:cubicBezTo>
                    <a:pt x="15064" y="2018"/>
                    <a:pt x="14930" y="1883"/>
                    <a:pt x="14661" y="1749"/>
                  </a:cubicBezTo>
                  <a:cubicBezTo>
                    <a:pt x="14661" y="0"/>
                    <a:pt x="13316" y="0"/>
                    <a:pt x="12105" y="0"/>
                  </a:cubicBezTo>
                  <a:close/>
                </a:path>
              </a:pathLst>
            </a:custGeom>
            <a:solidFill>
              <a:srgbClr val="7F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2" name="Google Shape;20512;p26"/>
            <p:cNvSpPr/>
            <p:nvPr/>
          </p:nvSpPr>
          <p:spPr>
            <a:xfrm>
              <a:off x="2972725" y="3318150"/>
              <a:ext cx="205150" cy="144600"/>
            </a:xfrm>
            <a:custGeom>
              <a:avLst/>
              <a:gdLst/>
              <a:ahLst/>
              <a:cxnLst/>
              <a:rect l="l" t="t" r="r" b="b"/>
              <a:pathLst>
                <a:path w="8206" h="5784" extrusionOk="0">
                  <a:moveTo>
                    <a:pt x="3901" y="0"/>
                  </a:moveTo>
                  <a:cubicBezTo>
                    <a:pt x="2287" y="538"/>
                    <a:pt x="808" y="1614"/>
                    <a:pt x="1" y="3228"/>
                  </a:cubicBezTo>
                  <a:cubicBezTo>
                    <a:pt x="1077" y="3766"/>
                    <a:pt x="2018" y="4708"/>
                    <a:pt x="2556" y="5784"/>
                  </a:cubicBezTo>
                  <a:cubicBezTo>
                    <a:pt x="5112" y="4977"/>
                    <a:pt x="6591" y="2690"/>
                    <a:pt x="8205" y="942"/>
                  </a:cubicBezTo>
                  <a:lnTo>
                    <a:pt x="8205" y="942"/>
                  </a:lnTo>
                  <a:cubicBezTo>
                    <a:pt x="7560" y="1001"/>
                    <a:pt x="6888" y="1136"/>
                    <a:pt x="6236" y="1136"/>
                  </a:cubicBezTo>
                  <a:cubicBezTo>
                    <a:pt x="5394" y="1136"/>
                    <a:pt x="4584" y="910"/>
                    <a:pt x="3901" y="0"/>
                  </a:cubicBez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3" name="Google Shape;20513;p26"/>
            <p:cNvSpPr/>
            <p:nvPr/>
          </p:nvSpPr>
          <p:spPr>
            <a:xfrm>
              <a:off x="3436750" y="3096225"/>
              <a:ext cx="121075" cy="89925"/>
            </a:xfrm>
            <a:custGeom>
              <a:avLst/>
              <a:gdLst/>
              <a:ahLst/>
              <a:cxnLst/>
              <a:rect l="l" t="t" r="r" b="b"/>
              <a:pathLst>
                <a:path w="4843" h="3597" extrusionOk="0">
                  <a:moveTo>
                    <a:pt x="3229" y="0"/>
                  </a:moveTo>
                  <a:lnTo>
                    <a:pt x="1" y="1614"/>
                  </a:lnTo>
                  <a:lnTo>
                    <a:pt x="1" y="2421"/>
                  </a:lnTo>
                  <a:cubicBezTo>
                    <a:pt x="686" y="2617"/>
                    <a:pt x="1229" y="3597"/>
                    <a:pt x="1940" y="3597"/>
                  </a:cubicBezTo>
                  <a:cubicBezTo>
                    <a:pt x="2206" y="3597"/>
                    <a:pt x="2496" y="3460"/>
                    <a:pt x="2825" y="3094"/>
                  </a:cubicBezTo>
                  <a:cubicBezTo>
                    <a:pt x="3767" y="2152"/>
                    <a:pt x="4843" y="1211"/>
                    <a:pt x="3229" y="0"/>
                  </a:cubicBezTo>
                  <a:close/>
                </a:path>
              </a:pathLst>
            </a:custGeom>
            <a:solidFill>
              <a:srgbClr val="C28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4" name="Google Shape;20514;p26"/>
            <p:cNvSpPr/>
            <p:nvPr/>
          </p:nvSpPr>
          <p:spPr>
            <a:xfrm>
              <a:off x="3520825" y="3055875"/>
              <a:ext cx="37000" cy="23550"/>
            </a:xfrm>
            <a:custGeom>
              <a:avLst/>
              <a:gdLst/>
              <a:ahLst/>
              <a:cxnLst/>
              <a:rect l="l" t="t" r="r" b="b"/>
              <a:pathLst>
                <a:path w="1480" h="942" extrusionOk="0">
                  <a:moveTo>
                    <a:pt x="1480" y="0"/>
                  </a:moveTo>
                  <a:cubicBezTo>
                    <a:pt x="807" y="0"/>
                    <a:pt x="269" y="269"/>
                    <a:pt x="0" y="942"/>
                  </a:cubicBezTo>
                  <a:cubicBezTo>
                    <a:pt x="538" y="942"/>
                    <a:pt x="1211" y="538"/>
                    <a:pt x="1480" y="0"/>
                  </a:cubicBezTo>
                  <a:close/>
                </a:path>
              </a:pathLst>
            </a:custGeom>
            <a:solidFill>
              <a:srgbClr val="C28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5" name="Google Shape;20515;p26"/>
            <p:cNvSpPr/>
            <p:nvPr/>
          </p:nvSpPr>
          <p:spPr>
            <a:xfrm>
              <a:off x="3416575" y="3156750"/>
              <a:ext cx="20200" cy="16825"/>
            </a:xfrm>
            <a:custGeom>
              <a:avLst/>
              <a:gdLst/>
              <a:ahLst/>
              <a:cxnLst/>
              <a:rect l="l" t="t" r="r" b="b"/>
              <a:pathLst>
                <a:path w="808" h="673" extrusionOk="0">
                  <a:moveTo>
                    <a:pt x="808" y="0"/>
                  </a:moveTo>
                  <a:lnTo>
                    <a:pt x="1" y="673"/>
                  </a:lnTo>
                  <a:cubicBezTo>
                    <a:pt x="404" y="673"/>
                    <a:pt x="673" y="404"/>
                    <a:pt x="808" y="0"/>
                  </a:cubicBezTo>
                  <a:close/>
                </a:path>
              </a:pathLst>
            </a:custGeom>
            <a:solidFill>
              <a:srgbClr val="C28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6" name="Google Shape;20516;p26"/>
            <p:cNvSpPr/>
            <p:nvPr/>
          </p:nvSpPr>
          <p:spPr>
            <a:xfrm>
              <a:off x="3113950" y="3256975"/>
              <a:ext cx="40375" cy="21500"/>
            </a:xfrm>
            <a:custGeom>
              <a:avLst/>
              <a:gdLst/>
              <a:ahLst/>
              <a:cxnLst/>
              <a:rect l="l" t="t" r="r" b="b"/>
              <a:pathLst>
                <a:path w="1615" h="860" extrusionOk="0">
                  <a:moveTo>
                    <a:pt x="1351" y="0"/>
                  </a:moveTo>
                  <a:cubicBezTo>
                    <a:pt x="772" y="0"/>
                    <a:pt x="234" y="366"/>
                    <a:pt x="1" y="833"/>
                  </a:cubicBezTo>
                  <a:cubicBezTo>
                    <a:pt x="89" y="851"/>
                    <a:pt x="178" y="859"/>
                    <a:pt x="265" y="859"/>
                  </a:cubicBezTo>
                  <a:cubicBezTo>
                    <a:pt x="843" y="859"/>
                    <a:pt x="1381" y="494"/>
                    <a:pt x="1615" y="26"/>
                  </a:cubicBezTo>
                  <a:cubicBezTo>
                    <a:pt x="1526" y="9"/>
                    <a:pt x="1438" y="0"/>
                    <a:pt x="1351" y="0"/>
                  </a:cubicBez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7" name="Google Shape;20517;p26"/>
            <p:cNvSpPr/>
            <p:nvPr/>
          </p:nvSpPr>
          <p:spPr>
            <a:xfrm>
              <a:off x="3073600" y="32979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0"/>
                  </a:moveTo>
                  <a:lnTo>
                    <a:pt x="1" y="807"/>
                  </a:ln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8" name="Google Shape;20518;p26"/>
            <p:cNvSpPr/>
            <p:nvPr/>
          </p:nvSpPr>
          <p:spPr>
            <a:xfrm>
              <a:off x="3093775" y="32778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0"/>
                  </a:moveTo>
                  <a:lnTo>
                    <a:pt x="1" y="807"/>
                  </a:ln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9" name="Google Shape;20519;p26"/>
            <p:cNvSpPr/>
            <p:nvPr/>
          </p:nvSpPr>
          <p:spPr>
            <a:xfrm>
              <a:off x="3890675" y="3156750"/>
              <a:ext cx="53825" cy="60550"/>
            </a:xfrm>
            <a:custGeom>
              <a:avLst/>
              <a:gdLst/>
              <a:ahLst/>
              <a:cxnLst/>
              <a:rect l="l" t="t" r="r" b="b"/>
              <a:pathLst>
                <a:path w="2153" h="2422" extrusionOk="0">
                  <a:moveTo>
                    <a:pt x="1211" y="0"/>
                  </a:moveTo>
                  <a:cubicBezTo>
                    <a:pt x="1" y="807"/>
                    <a:pt x="1077" y="1614"/>
                    <a:pt x="1211" y="2421"/>
                  </a:cubicBezTo>
                  <a:cubicBezTo>
                    <a:pt x="1884" y="2152"/>
                    <a:pt x="2153" y="1480"/>
                    <a:pt x="2153" y="807"/>
                  </a:cubicBezTo>
                  <a:lnTo>
                    <a:pt x="1211" y="0"/>
                  </a:lnTo>
                  <a:close/>
                </a:path>
              </a:pathLst>
            </a:custGeom>
            <a:solidFill>
              <a:srgbClr val="8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0" name="Google Shape;20520;p26"/>
            <p:cNvSpPr/>
            <p:nvPr/>
          </p:nvSpPr>
          <p:spPr>
            <a:xfrm>
              <a:off x="3860425" y="4205850"/>
              <a:ext cx="23550" cy="40375"/>
            </a:xfrm>
            <a:custGeom>
              <a:avLst/>
              <a:gdLst/>
              <a:ahLst/>
              <a:cxnLst/>
              <a:rect l="l" t="t" r="r" b="b"/>
              <a:pathLst>
                <a:path w="942" h="1615" extrusionOk="0">
                  <a:moveTo>
                    <a:pt x="0" y="0"/>
                  </a:moveTo>
                  <a:cubicBezTo>
                    <a:pt x="0" y="673"/>
                    <a:pt x="135" y="1345"/>
                    <a:pt x="807" y="1614"/>
                  </a:cubicBezTo>
                  <a:cubicBezTo>
                    <a:pt x="942" y="942"/>
                    <a:pt x="538" y="269"/>
                    <a:pt x="0" y="0"/>
                  </a:cubicBezTo>
                  <a:close/>
                </a:path>
              </a:pathLst>
            </a:custGeom>
            <a:solidFill>
              <a:srgbClr val="CD9D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1" name="Google Shape;20521;p26"/>
            <p:cNvSpPr/>
            <p:nvPr/>
          </p:nvSpPr>
          <p:spPr>
            <a:xfrm>
              <a:off x="3840250" y="41856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80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D9D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2" name="Google Shape;20522;p26"/>
            <p:cNvSpPr/>
            <p:nvPr/>
          </p:nvSpPr>
          <p:spPr>
            <a:xfrm>
              <a:off x="3843600" y="2087475"/>
              <a:ext cx="460700" cy="464050"/>
            </a:xfrm>
            <a:custGeom>
              <a:avLst/>
              <a:gdLst/>
              <a:ahLst/>
              <a:cxnLst/>
              <a:rect l="l" t="t" r="r" b="b"/>
              <a:pathLst>
                <a:path w="18428" h="18562" extrusionOk="0">
                  <a:moveTo>
                    <a:pt x="808" y="1"/>
                  </a:moveTo>
                  <a:lnTo>
                    <a:pt x="1" y="808"/>
                  </a:lnTo>
                  <a:lnTo>
                    <a:pt x="1" y="2691"/>
                  </a:lnTo>
                  <a:cubicBezTo>
                    <a:pt x="1211" y="3094"/>
                    <a:pt x="2287" y="4036"/>
                    <a:pt x="2825" y="5246"/>
                  </a:cubicBezTo>
                  <a:cubicBezTo>
                    <a:pt x="5381" y="8878"/>
                    <a:pt x="8340" y="11971"/>
                    <a:pt x="11702" y="14527"/>
                  </a:cubicBezTo>
                  <a:cubicBezTo>
                    <a:pt x="13720" y="16141"/>
                    <a:pt x="15468" y="18293"/>
                    <a:pt x="18427" y="18562"/>
                  </a:cubicBezTo>
                  <a:lnTo>
                    <a:pt x="18427" y="16141"/>
                  </a:lnTo>
                  <a:cubicBezTo>
                    <a:pt x="11837" y="11702"/>
                    <a:pt x="5919" y="6188"/>
                    <a:pt x="808" y="1"/>
                  </a:cubicBezTo>
                  <a:close/>
                </a:path>
              </a:pathLst>
            </a:custGeom>
            <a:solidFill>
              <a:srgbClr val="8C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3" name="Google Shape;20523;p26"/>
            <p:cNvSpPr/>
            <p:nvPr/>
          </p:nvSpPr>
          <p:spPr>
            <a:xfrm>
              <a:off x="3261900" y="2161450"/>
              <a:ext cx="10125" cy="13475"/>
            </a:xfrm>
            <a:custGeom>
              <a:avLst/>
              <a:gdLst/>
              <a:ahLst/>
              <a:cxnLst/>
              <a:rect l="l" t="t" r="r" b="b"/>
              <a:pathLst>
                <a:path w="405" h="539" extrusionOk="0">
                  <a:moveTo>
                    <a:pt x="270" y="1"/>
                  </a:moveTo>
                  <a:lnTo>
                    <a:pt x="1" y="270"/>
                  </a:lnTo>
                  <a:lnTo>
                    <a:pt x="270" y="539"/>
                  </a:lnTo>
                  <a:lnTo>
                    <a:pt x="404" y="270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8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4" name="Google Shape;20524;p26"/>
            <p:cNvSpPr/>
            <p:nvPr/>
          </p:nvSpPr>
          <p:spPr>
            <a:xfrm>
              <a:off x="3113950" y="3963750"/>
              <a:ext cx="43750" cy="63900"/>
            </a:xfrm>
            <a:custGeom>
              <a:avLst/>
              <a:gdLst/>
              <a:ahLst/>
              <a:cxnLst/>
              <a:rect l="l" t="t" r="r" b="b"/>
              <a:pathLst>
                <a:path w="1750" h="2556" extrusionOk="0">
                  <a:moveTo>
                    <a:pt x="1749" y="0"/>
                  </a:moveTo>
                  <a:lnTo>
                    <a:pt x="1749" y="0"/>
                  </a:lnTo>
                  <a:cubicBezTo>
                    <a:pt x="673" y="269"/>
                    <a:pt x="1" y="1345"/>
                    <a:pt x="135" y="2556"/>
                  </a:cubicBezTo>
                  <a:cubicBezTo>
                    <a:pt x="1077" y="2018"/>
                    <a:pt x="1749" y="1076"/>
                    <a:pt x="1749" y="0"/>
                  </a:cubicBezTo>
                  <a:close/>
                </a:path>
              </a:pathLst>
            </a:custGeom>
            <a:solidFill>
              <a:srgbClr val="AA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5" name="Google Shape;20525;p26"/>
            <p:cNvSpPr/>
            <p:nvPr/>
          </p:nvSpPr>
          <p:spPr>
            <a:xfrm>
              <a:off x="3692300" y="4629525"/>
              <a:ext cx="74000" cy="124425"/>
            </a:xfrm>
            <a:custGeom>
              <a:avLst/>
              <a:gdLst/>
              <a:ahLst/>
              <a:cxnLst/>
              <a:rect l="l" t="t" r="r" b="b"/>
              <a:pathLst>
                <a:path w="2960" h="4977" extrusionOk="0">
                  <a:moveTo>
                    <a:pt x="270" y="0"/>
                  </a:moveTo>
                  <a:cubicBezTo>
                    <a:pt x="1" y="2152"/>
                    <a:pt x="1615" y="3497"/>
                    <a:pt x="2691" y="4977"/>
                  </a:cubicBezTo>
                  <a:cubicBezTo>
                    <a:pt x="2960" y="2690"/>
                    <a:pt x="1480" y="1480"/>
                    <a:pt x="270" y="0"/>
                  </a:cubicBezTo>
                  <a:close/>
                </a:path>
              </a:pathLst>
            </a:custGeom>
            <a:solidFill>
              <a:srgbClr val="F1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6" name="Google Shape;20526;p26"/>
            <p:cNvSpPr/>
            <p:nvPr/>
          </p:nvSpPr>
          <p:spPr>
            <a:xfrm>
              <a:off x="3651950" y="4468125"/>
              <a:ext cx="50475" cy="124425"/>
            </a:xfrm>
            <a:custGeom>
              <a:avLst/>
              <a:gdLst/>
              <a:ahLst/>
              <a:cxnLst/>
              <a:rect l="l" t="t" r="r" b="b"/>
              <a:pathLst>
                <a:path w="2019" h="4977" extrusionOk="0">
                  <a:moveTo>
                    <a:pt x="270" y="0"/>
                  </a:moveTo>
                  <a:cubicBezTo>
                    <a:pt x="1" y="1883"/>
                    <a:pt x="673" y="3632"/>
                    <a:pt x="1884" y="4977"/>
                  </a:cubicBezTo>
                  <a:cubicBezTo>
                    <a:pt x="2018" y="3094"/>
                    <a:pt x="1480" y="1345"/>
                    <a:pt x="270" y="0"/>
                  </a:cubicBezTo>
                  <a:close/>
                </a:path>
              </a:pathLst>
            </a:custGeom>
            <a:solidFill>
              <a:srgbClr val="F1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7" name="Google Shape;20527;p26"/>
            <p:cNvSpPr/>
            <p:nvPr/>
          </p:nvSpPr>
          <p:spPr>
            <a:xfrm>
              <a:off x="4055450" y="14822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lnTo>
                    <a:pt x="0" y="404"/>
                  </a:lnTo>
                  <a:close/>
                </a:path>
              </a:pathLst>
            </a:custGeom>
            <a:solidFill>
              <a:srgbClr val="68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8" name="Google Shape;20528;p26"/>
            <p:cNvSpPr/>
            <p:nvPr/>
          </p:nvSpPr>
          <p:spPr>
            <a:xfrm>
              <a:off x="3880600" y="3250900"/>
              <a:ext cx="10100" cy="6750"/>
            </a:xfrm>
            <a:custGeom>
              <a:avLst/>
              <a:gdLst/>
              <a:ahLst/>
              <a:cxnLst/>
              <a:rect l="l" t="t" r="r" b="b"/>
              <a:pathLst>
                <a:path w="404" h="270" extrusionOk="0">
                  <a:moveTo>
                    <a:pt x="269" y="0"/>
                  </a:moveTo>
                  <a:lnTo>
                    <a:pt x="0" y="269"/>
                  </a:lnTo>
                  <a:lnTo>
                    <a:pt x="404" y="135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9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529" name="Google Shape;20529;p26"/>
          <p:cNvSpPr txBox="1">
            <a:spLocks noGrp="1"/>
          </p:cNvSpPr>
          <p:nvPr>
            <p:ph type="subTitle" idx="1"/>
          </p:nvPr>
        </p:nvSpPr>
        <p:spPr>
          <a:xfrm>
            <a:off x="4572000" y="3061905"/>
            <a:ext cx="3212100" cy="156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530" name="Google Shape;20530;p26"/>
          <p:cNvSpPr txBox="1">
            <a:spLocks noGrp="1"/>
          </p:cNvSpPr>
          <p:nvPr>
            <p:ph type="title"/>
          </p:nvPr>
        </p:nvSpPr>
        <p:spPr>
          <a:xfrm>
            <a:off x="4572000" y="2246313"/>
            <a:ext cx="32121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637013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20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32" name="Google Shape;20532;p27"/>
          <p:cNvGrpSpPr/>
          <p:nvPr/>
        </p:nvGrpSpPr>
        <p:grpSpPr>
          <a:xfrm rot="-1249644" flipH="1">
            <a:off x="-402419" y="3093920"/>
            <a:ext cx="1923354" cy="4621921"/>
            <a:chOff x="2350875" y="436525"/>
            <a:chExt cx="2721275" cy="4904525"/>
          </a:xfrm>
        </p:grpSpPr>
        <p:sp>
          <p:nvSpPr>
            <p:cNvPr id="20533" name="Google Shape;20533;p27"/>
            <p:cNvSpPr/>
            <p:nvPr/>
          </p:nvSpPr>
          <p:spPr>
            <a:xfrm>
              <a:off x="4891900" y="3620125"/>
              <a:ext cx="180250" cy="480850"/>
            </a:xfrm>
            <a:custGeom>
              <a:avLst/>
              <a:gdLst/>
              <a:ahLst/>
              <a:cxnLst/>
              <a:rect l="l" t="t" r="r" b="b"/>
              <a:pathLst>
                <a:path w="7210" h="19234" extrusionOk="0">
                  <a:moveTo>
                    <a:pt x="4144" y="0"/>
                  </a:moveTo>
                  <a:cubicBezTo>
                    <a:pt x="3721" y="0"/>
                    <a:pt x="3134" y="408"/>
                    <a:pt x="2229" y="1190"/>
                  </a:cubicBezTo>
                  <a:cubicBezTo>
                    <a:pt x="2287" y="1364"/>
                    <a:pt x="2382" y="1501"/>
                    <a:pt x="2443" y="1649"/>
                  </a:cubicBezTo>
                  <a:lnTo>
                    <a:pt x="2443" y="1649"/>
                  </a:lnTo>
                  <a:cubicBezTo>
                    <a:pt x="2369" y="1481"/>
                    <a:pt x="2228" y="1341"/>
                    <a:pt x="2047" y="1281"/>
                  </a:cubicBezTo>
                  <a:cubicBezTo>
                    <a:pt x="1776" y="1371"/>
                    <a:pt x="1595" y="1462"/>
                    <a:pt x="1504" y="1733"/>
                  </a:cubicBezTo>
                  <a:cubicBezTo>
                    <a:pt x="1142" y="2458"/>
                    <a:pt x="1142" y="3364"/>
                    <a:pt x="1685" y="4088"/>
                  </a:cubicBezTo>
                  <a:cubicBezTo>
                    <a:pt x="2093" y="4292"/>
                    <a:pt x="2602" y="4394"/>
                    <a:pt x="3099" y="4394"/>
                  </a:cubicBezTo>
                  <a:cubicBezTo>
                    <a:pt x="3264" y="4394"/>
                    <a:pt x="3428" y="4382"/>
                    <a:pt x="3587" y="4360"/>
                  </a:cubicBezTo>
                  <a:cubicBezTo>
                    <a:pt x="3677" y="4269"/>
                    <a:pt x="3859" y="4179"/>
                    <a:pt x="4040" y="4179"/>
                  </a:cubicBezTo>
                  <a:cubicBezTo>
                    <a:pt x="3859" y="4269"/>
                    <a:pt x="3677" y="4360"/>
                    <a:pt x="3587" y="4450"/>
                  </a:cubicBezTo>
                  <a:cubicBezTo>
                    <a:pt x="3134" y="4994"/>
                    <a:pt x="2319" y="4812"/>
                    <a:pt x="1776" y="5356"/>
                  </a:cubicBezTo>
                  <a:cubicBezTo>
                    <a:pt x="508" y="8616"/>
                    <a:pt x="870" y="15227"/>
                    <a:pt x="2500" y="16404"/>
                  </a:cubicBezTo>
                  <a:cubicBezTo>
                    <a:pt x="2332" y="16356"/>
                    <a:pt x="2164" y="16333"/>
                    <a:pt x="1999" y="16333"/>
                  </a:cubicBezTo>
                  <a:cubicBezTo>
                    <a:pt x="923" y="16333"/>
                    <a:pt x="1" y="17296"/>
                    <a:pt x="236" y="18396"/>
                  </a:cubicBezTo>
                  <a:cubicBezTo>
                    <a:pt x="327" y="19075"/>
                    <a:pt x="712" y="19234"/>
                    <a:pt x="1187" y="19234"/>
                  </a:cubicBezTo>
                  <a:cubicBezTo>
                    <a:pt x="1603" y="19234"/>
                    <a:pt x="2088" y="19112"/>
                    <a:pt x="2507" y="19112"/>
                  </a:cubicBezTo>
                  <a:cubicBezTo>
                    <a:pt x="2566" y="19112"/>
                    <a:pt x="2625" y="19115"/>
                    <a:pt x="2681" y="19121"/>
                  </a:cubicBezTo>
                  <a:cubicBezTo>
                    <a:pt x="4040" y="19121"/>
                    <a:pt x="5036" y="18124"/>
                    <a:pt x="6304" y="17672"/>
                  </a:cubicBezTo>
                  <a:cubicBezTo>
                    <a:pt x="6847" y="14593"/>
                    <a:pt x="7119" y="11423"/>
                    <a:pt x="7209" y="8344"/>
                  </a:cubicBezTo>
                  <a:cubicBezTo>
                    <a:pt x="7209" y="7982"/>
                    <a:pt x="7028" y="7620"/>
                    <a:pt x="6847" y="7348"/>
                  </a:cubicBezTo>
                  <a:cubicBezTo>
                    <a:pt x="6304" y="5537"/>
                    <a:pt x="5760" y="3635"/>
                    <a:pt x="5217" y="1824"/>
                  </a:cubicBezTo>
                  <a:cubicBezTo>
                    <a:pt x="4920" y="589"/>
                    <a:pt x="4651" y="0"/>
                    <a:pt x="4144" y="0"/>
                  </a:cubicBezTo>
                  <a:close/>
                </a:path>
              </a:pathLst>
            </a:custGeom>
            <a:solidFill>
              <a:srgbClr val="F7F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4" name="Google Shape;20534;p27"/>
            <p:cNvSpPr/>
            <p:nvPr/>
          </p:nvSpPr>
          <p:spPr>
            <a:xfrm>
              <a:off x="2382575" y="3013975"/>
              <a:ext cx="237725" cy="469150"/>
            </a:xfrm>
            <a:custGeom>
              <a:avLst/>
              <a:gdLst/>
              <a:ahLst/>
              <a:cxnLst/>
              <a:rect l="l" t="t" r="r" b="b"/>
              <a:pathLst>
                <a:path w="9509" h="18766" extrusionOk="0">
                  <a:moveTo>
                    <a:pt x="3672" y="0"/>
                  </a:moveTo>
                  <a:cubicBezTo>
                    <a:pt x="3107" y="0"/>
                    <a:pt x="2755" y="631"/>
                    <a:pt x="2536" y="1891"/>
                  </a:cubicBezTo>
                  <a:cubicBezTo>
                    <a:pt x="2536" y="2253"/>
                    <a:pt x="2445" y="2616"/>
                    <a:pt x="2264" y="2887"/>
                  </a:cubicBezTo>
                  <a:cubicBezTo>
                    <a:pt x="2264" y="3702"/>
                    <a:pt x="2173" y="4517"/>
                    <a:pt x="1902" y="5332"/>
                  </a:cubicBezTo>
                  <a:cubicBezTo>
                    <a:pt x="815" y="9498"/>
                    <a:pt x="181" y="13754"/>
                    <a:pt x="0" y="18101"/>
                  </a:cubicBezTo>
                  <a:cubicBezTo>
                    <a:pt x="1630" y="17558"/>
                    <a:pt x="1902" y="15837"/>
                    <a:pt x="2898" y="14750"/>
                  </a:cubicBezTo>
                  <a:cubicBezTo>
                    <a:pt x="2988" y="14569"/>
                    <a:pt x="2898" y="14479"/>
                    <a:pt x="2898" y="14479"/>
                  </a:cubicBezTo>
                  <a:cubicBezTo>
                    <a:pt x="2717" y="14479"/>
                    <a:pt x="2785" y="14433"/>
                    <a:pt x="2887" y="14433"/>
                  </a:cubicBezTo>
                  <a:cubicBezTo>
                    <a:pt x="2988" y="14433"/>
                    <a:pt x="3124" y="14479"/>
                    <a:pt x="3079" y="14660"/>
                  </a:cubicBezTo>
                  <a:cubicBezTo>
                    <a:pt x="3351" y="15475"/>
                    <a:pt x="2536" y="15928"/>
                    <a:pt x="2445" y="16561"/>
                  </a:cubicBezTo>
                  <a:cubicBezTo>
                    <a:pt x="2173" y="17648"/>
                    <a:pt x="2898" y="18644"/>
                    <a:pt x="3894" y="18735"/>
                  </a:cubicBezTo>
                  <a:cubicBezTo>
                    <a:pt x="4031" y="18754"/>
                    <a:pt x="4167" y="18765"/>
                    <a:pt x="4298" y="18765"/>
                  </a:cubicBezTo>
                  <a:cubicBezTo>
                    <a:pt x="4776" y="18765"/>
                    <a:pt x="5181" y="18618"/>
                    <a:pt x="5252" y="18192"/>
                  </a:cubicBezTo>
                  <a:cubicBezTo>
                    <a:pt x="5886" y="15565"/>
                    <a:pt x="6611" y="13030"/>
                    <a:pt x="5615" y="10404"/>
                  </a:cubicBezTo>
                  <a:cubicBezTo>
                    <a:pt x="5434" y="10222"/>
                    <a:pt x="5252" y="10041"/>
                    <a:pt x="4981" y="9951"/>
                  </a:cubicBezTo>
                  <a:cubicBezTo>
                    <a:pt x="4619" y="9498"/>
                    <a:pt x="3985" y="8502"/>
                    <a:pt x="4619" y="8502"/>
                  </a:cubicBezTo>
                  <a:cubicBezTo>
                    <a:pt x="4689" y="8508"/>
                    <a:pt x="4758" y="8510"/>
                    <a:pt x="4826" y="8510"/>
                  </a:cubicBezTo>
                  <a:cubicBezTo>
                    <a:pt x="6884" y="8510"/>
                    <a:pt x="7472" y="5964"/>
                    <a:pt x="9411" y="5964"/>
                  </a:cubicBezTo>
                  <a:cubicBezTo>
                    <a:pt x="9443" y="5964"/>
                    <a:pt x="9476" y="5965"/>
                    <a:pt x="9509" y="5966"/>
                  </a:cubicBezTo>
                  <a:cubicBezTo>
                    <a:pt x="8603" y="3793"/>
                    <a:pt x="6701" y="2344"/>
                    <a:pt x="5071" y="804"/>
                  </a:cubicBezTo>
                  <a:cubicBezTo>
                    <a:pt x="4499" y="268"/>
                    <a:pt x="4040" y="0"/>
                    <a:pt x="3672" y="0"/>
                  </a:cubicBez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5" name="Google Shape;20535;p27"/>
            <p:cNvSpPr/>
            <p:nvPr/>
          </p:nvSpPr>
          <p:spPr>
            <a:xfrm>
              <a:off x="2350875" y="3714675"/>
              <a:ext cx="187925" cy="445825"/>
            </a:xfrm>
            <a:custGeom>
              <a:avLst/>
              <a:gdLst/>
              <a:ahLst/>
              <a:cxnLst/>
              <a:rect l="l" t="t" r="r" b="b"/>
              <a:pathLst>
                <a:path w="7517" h="17833" extrusionOk="0">
                  <a:moveTo>
                    <a:pt x="1127" y="0"/>
                  </a:moveTo>
                  <a:cubicBezTo>
                    <a:pt x="821" y="0"/>
                    <a:pt x="566" y="102"/>
                    <a:pt x="363" y="306"/>
                  </a:cubicBezTo>
                  <a:cubicBezTo>
                    <a:pt x="0" y="3928"/>
                    <a:pt x="0" y="7551"/>
                    <a:pt x="453" y="11082"/>
                  </a:cubicBezTo>
                  <a:cubicBezTo>
                    <a:pt x="634" y="13346"/>
                    <a:pt x="91" y="15791"/>
                    <a:pt x="1811" y="17784"/>
                  </a:cubicBezTo>
                  <a:cubicBezTo>
                    <a:pt x="1913" y="17817"/>
                    <a:pt x="2018" y="17832"/>
                    <a:pt x="2121" y="17832"/>
                  </a:cubicBezTo>
                  <a:cubicBezTo>
                    <a:pt x="2567" y="17832"/>
                    <a:pt x="2972" y="17552"/>
                    <a:pt x="2898" y="17331"/>
                  </a:cubicBezTo>
                  <a:cubicBezTo>
                    <a:pt x="2257" y="15165"/>
                    <a:pt x="3107" y="14492"/>
                    <a:pt x="4756" y="14492"/>
                  </a:cubicBezTo>
                  <a:cubicBezTo>
                    <a:pt x="4969" y="14492"/>
                    <a:pt x="5196" y="14503"/>
                    <a:pt x="5434" y="14523"/>
                  </a:cubicBezTo>
                  <a:cubicBezTo>
                    <a:pt x="5615" y="14523"/>
                    <a:pt x="5796" y="14161"/>
                    <a:pt x="5977" y="13980"/>
                  </a:cubicBezTo>
                  <a:cubicBezTo>
                    <a:pt x="6158" y="13527"/>
                    <a:pt x="6249" y="12984"/>
                    <a:pt x="6158" y="12531"/>
                  </a:cubicBezTo>
                  <a:cubicBezTo>
                    <a:pt x="6068" y="12078"/>
                    <a:pt x="5977" y="11716"/>
                    <a:pt x="5887" y="11354"/>
                  </a:cubicBezTo>
                  <a:cubicBezTo>
                    <a:pt x="5646" y="10793"/>
                    <a:pt x="5477" y="9950"/>
                    <a:pt x="4877" y="9950"/>
                  </a:cubicBezTo>
                  <a:cubicBezTo>
                    <a:pt x="4799" y="9950"/>
                    <a:pt x="4713" y="9964"/>
                    <a:pt x="4619" y="9996"/>
                  </a:cubicBezTo>
                  <a:cubicBezTo>
                    <a:pt x="4380" y="10075"/>
                    <a:pt x="4175" y="10110"/>
                    <a:pt x="3996" y="10110"/>
                  </a:cubicBezTo>
                  <a:cubicBezTo>
                    <a:pt x="3154" y="10110"/>
                    <a:pt x="2877" y="9341"/>
                    <a:pt x="2355" y="8818"/>
                  </a:cubicBezTo>
                  <a:lnTo>
                    <a:pt x="2355" y="8818"/>
                  </a:lnTo>
                  <a:cubicBezTo>
                    <a:pt x="2536" y="8909"/>
                    <a:pt x="2717" y="8909"/>
                    <a:pt x="2898" y="8999"/>
                  </a:cubicBezTo>
                  <a:cubicBezTo>
                    <a:pt x="3441" y="9362"/>
                    <a:pt x="3985" y="9905"/>
                    <a:pt x="4800" y="9905"/>
                  </a:cubicBezTo>
                  <a:cubicBezTo>
                    <a:pt x="5977" y="9814"/>
                    <a:pt x="7517" y="7641"/>
                    <a:pt x="6792" y="7188"/>
                  </a:cubicBezTo>
                  <a:cubicBezTo>
                    <a:pt x="4800" y="6011"/>
                    <a:pt x="5887" y="4472"/>
                    <a:pt x="5887" y="3113"/>
                  </a:cubicBezTo>
                  <a:cubicBezTo>
                    <a:pt x="5887" y="2842"/>
                    <a:pt x="5796" y="2570"/>
                    <a:pt x="5705" y="2389"/>
                  </a:cubicBezTo>
                  <a:cubicBezTo>
                    <a:pt x="4256" y="1483"/>
                    <a:pt x="2898" y="759"/>
                    <a:pt x="1449" y="34"/>
                  </a:cubicBezTo>
                  <a:cubicBezTo>
                    <a:pt x="1336" y="12"/>
                    <a:pt x="1228" y="0"/>
                    <a:pt x="1127" y="0"/>
                  </a:cubicBez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6" name="Google Shape;20536;p27"/>
            <p:cNvSpPr/>
            <p:nvPr/>
          </p:nvSpPr>
          <p:spPr>
            <a:xfrm>
              <a:off x="2378025" y="4059375"/>
              <a:ext cx="224175" cy="285550"/>
            </a:xfrm>
            <a:custGeom>
              <a:avLst/>
              <a:gdLst/>
              <a:ahLst/>
              <a:cxnLst/>
              <a:rect l="l" t="t" r="r" b="b"/>
              <a:pathLst>
                <a:path w="8967" h="11422" extrusionOk="0">
                  <a:moveTo>
                    <a:pt x="2276" y="0"/>
                  </a:moveTo>
                  <a:cubicBezTo>
                    <a:pt x="1644" y="0"/>
                    <a:pt x="1185" y="573"/>
                    <a:pt x="725" y="1098"/>
                  </a:cubicBezTo>
                  <a:cubicBezTo>
                    <a:pt x="1" y="1913"/>
                    <a:pt x="544" y="2184"/>
                    <a:pt x="1269" y="2818"/>
                  </a:cubicBezTo>
                  <a:cubicBezTo>
                    <a:pt x="1903" y="3452"/>
                    <a:pt x="1178" y="3724"/>
                    <a:pt x="725" y="3996"/>
                  </a:cubicBezTo>
                  <a:cubicBezTo>
                    <a:pt x="544" y="6622"/>
                    <a:pt x="1359" y="9248"/>
                    <a:pt x="2899" y="11421"/>
                  </a:cubicBezTo>
                  <a:cubicBezTo>
                    <a:pt x="2969" y="10930"/>
                    <a:pt x="2822" y="10222"/>
                    <a:pt x="3341" y="10222"/>
                  </a:cubicBezTo>
                  <a:cubicBezTo>
                    <a:pt x="3492" y="10222"/>
                    <a:pt x="3700" y="10282"/>
                    <a:pt x="3986" y="10425"/>
                  </a:cubicBezTo>
                  <a:cubicBezTo>
                    <a:pt x="4801" y="10878"/>
                    <a:pt x="5706" y="11059"/>
                    <a:pt x="6702" y="11059"/>
                  </a:cubicBezTo>
                  <a:cubicBezTo>
                    <a:pt x="7034" y="11150"/>
                    <a:pt x="7427" y="11220"/>
                    <a:pt x="7772" y="11220"/>
                  </a:cubicBezTo>
                  <a:cubicBezTo>
                    <a:pt x="8463" y="11220"/>
                    <a:pt x="8966" y="10938"/>
                    <a:pt x="8423" y="9972"/>
                  </a:cubicBezTo>
                  <a:cubicBezTo>
                    <a:pt x="7278" y="7929"/>
                    <a:pt x="7167" y="4410"/>
                    <a:pt x="3826" y="4410"/>
                  </a:cubicBezTo>
                  <a:cubicBezTo>
                    <a:pt x="3466" y="4410"/>
                    <a:pt x="3068" y="4451"/>
                    <a:pt x="2627" y="4539"/>
                  </a:cubicBezTo>
                  <a:cubicBezTo>
                    <a:pt x="5706" y="3905"/>
                    <a:pt x="6431" y="2366"/>
                    <a:pt x="4619" y="102"/>
                  </a:cubicBezTo>
                  <a:lnTo>
                    <a:pt x="4619" y="102"/>
                  </a:lnTo>
                  <a:cubicBezTo>
                    <a:pt x="4247" y="226"/>
                    <a:pt x="3959" y="478"/>
                    <a:pt x="3611" y="478"/>
                  </a:cubicBezTo>
                  <a:cubicBezTo>
                    <a:pt x="3451" y="478"/>
                    <a:pt x="3279" y="425"/>
                    <a:pt x="3080" y="283"/>
                  </a:cubicBezTo>
                  <a:cubicBezTo>
                    <a:pt x="2781" y="83"/>
                    <a:pt x="2516" y="0"/>
                    <a:pt x="2276" y="0"/>
                  </a:cubicBezTo>
                  <a:close/>
                </a:path>
              </a:pathLst>
            </a:custGeom>
            <a:solidFill>
              <a:srgbClr val="F7F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7" name="Google Shape;20537;p27"/>
            <p:cNvSpPr/>
            <p:nvPr/>
          </p:nvSpPr>
          <p:spPr>
            <a:xfrm>
              <a:off x="2359925" y="3339500"/>
              <a:ext cx="165300" cy="324150"/>
            </a:xfrm>
            <a:custGeom>
              <a:avLst/>
              <a:gdLst/>
              <a:ahLst/>
              <a:cxnLst/>
              <a:rect l="l" t="t" r="r" b="b"/>
              <a:pathLst>
                <a:path w="6612" h="12966" extrusionOk="0">
                  <a:moveTo>
                    <a:pt x="3521" y="1"/>
                  </a:moveTo>
                  <a:cubicBezTo>
                    <a:pt x="3424" y="1"/>
                    <a:pt x="3308" y="30"/>
                    <a:pt x="3170" y="99"/>
                  </a:cubicBezTo>
                  <a:cubicBezTo>
                    <a:pt x="2627" y="280"/>
                    <a:pt x="2446" y="914"/>
                    <a:pt x="2808" y="1458"/>
                  </a:cubicBezTo>
                  <a:cubicBezTo>
                    <a:pt x="3079" y="1910"/>
                    <a:pt x="3713" y="2363"/>
                    <a:pt x="2536" y="2363"/>
                  </a:cubicBezTo>
                  <a:cubicBezTo>
                    <a:pt x="1993" y="2363"/>
                    <a:pt x="1902" y="2544"/>
                    <a:pt x="1812" y="3178"/>
                  </a:cubicBezTo>
                  <a:cubicBezTo>
                    <a:pt x="1631" y="3812"/>
                    <a:pt x="1631" y="4627"/>
                    <a:pt x="906" y="5080"/>
                  </a:cubicBezTo>
                  <a:cubicBezTo>
                    <a:pt x="272" y="7525"/>
                    <a:pt x="1" y="10151"/>
                    <a:pt x="1" y="12687"/>
                  </a:cubicBezTo>
                  <a:cubicBezTo>
                    <a:pt x="373" y="12910"/>
                    <a:pt x="760" y="12965"/>
                    <a:pt x="1150" y="12965"/>
                  </a:cubicBezTo>
                  <a:cubicBezTo>
                    <a:pt x="1530" y="12965"/>
                    <a:pt x="1913" y="12913"/>
                    <a:pt x="2287" y="12913"/>
                  </a:cubicBezTo>
                  <a:cubicBezTo>
                    <a:pt x="2463" y="12913"/>
                    <a:pt x="2637" y="12924"/>
                    <a:pt x="2808" y="12958"/>
                  </a:cubicBezTo>
                  <a:lnTo>
                    <a:pt x="3532" y="12958"/>
                  </a:lnTo>
                  <a:cubicBezTo>
                    <a:pt x="5977" y="12958"/>
                    <a:pt x="5977" y="11147"/>
                    <a:pt x="5977" y="9608"/>
                  </a:cubicBezTo>
                  <a:cubicBezTo>
                    <a:pt x="5977" y="8159"/>
                    <a:pt x="6611" y="6167"/>
                    <a:pt x="4438" y="5804"/>
                  </a:cubicBezTo>
                  <a:cubicBezTo>
                    <a:pt x="2264" y="5442"/>
                    <a:pt x="3079" y="4446"/>
                    <a:pt x="3713" y="3450"/>
                  </a:cubicBezTo>
                  <a:cubicBezTo>
                    <a:pt x="4528" y="2725"/>
                    <a:pt x="4981" y="1910"/>
                    <a:pt x="4257" y="824"/>
                  </a:cubicBezTo>
                  <a:cubicBezTo>
                    <a:pt x="4037" y="531"/>
                    <a:pt x="3936" y="1"/>
                    <a:pt x="3521" y="1"/>
                  </a:cubicBezTo>
                  <a:close/>
                </a:path>
              </a:pathLst>
            </a:custGeom>
            <a:solidFill>
              <a:srgbClr val="F8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8" name="Google Shape;20538;p27"/>
            <p:cNvSpPr/>
            <p:nvPr/>
          </p:nvSpPr>
          <p:spPr>
            <a:xfrm>
              <a:off x="4909125" y="3475700"/>
              <a:ext cx="160750" cy="328150"/>
            </a:xfrm>
            <a:custGeom>
              <a:avLst/>
              <a:gdLst/>
              <a:ahLst/>
              <a:cxnLst/>
              <a:rect l="l" t="t" r="r" b="b"/>
              <a:pathLst>
                <a:path w="6430" h="13126" extrusionOk="0">
                  <a:moveTo>
                    <a:pt x="4994" y="1"/>
                  </a:moveTo>
                  <a:cubicBezTo>
                    <a:pt x="4679" y="1"/>
                    <a:pt x="4403" y="179"/>
                    <a:pt x="4166" y="356"/>
                  </a:cubicBezTo>
                  <a:cubicBezTo>
                    <a:pt x="3260" y="809"/>
                    <a:pt x="2445" y="1353"/>
                    <a:pt x="1721" y="1986"/>
                  </a:cubicBezTo>
                  <a:cubicBezTo>
                    <a:pt x="0" y="3526"/>
                    <a:pt x="1177" y="5428"/>
                    <a:pt x="1087" y="7239"/>
                  </a:cubicBezTo>
                  <a:lnTo>
                    <a:pt x="1630" y="7239"/>
                  </a:lnTo>
                  <a:lnTo>
                    <a:pt x="1630" y="7148"/>
                  </a:lnTo>
                  <a:cubicBezTo>
                    <a:pt x="2210" y="6569"/>
                    <a:pt x="2865" y="6141"/>
                    <a:pt x="3388" y="6141"/>
                  </a:cubicBezTo>
                  <a:cubicBezTo>
                    <a:pt x="3437" y="6141"/>
                    <a:pt x="3485" y="6144"/>
                    <a:pt x="3532" y="6152"/>
                  </a:cubicBezTo>
                  <a:cubicBezTo>
                    <a:pt x="4347" y="8688"/>
                    <a:pt x="4437" y="11133"/>
                    <a:pt x="6158" y="13125"/>
                  </a:cubicBezTo>
                  <a:cubicBezTo>
                    <a:pt x="6249" y="12582"/>
                    <a:pt x="6430" y="12129"/>
                    <a:pt x="6430" y="11586"/>
                  </a:cubicBezTo>
                  <a:cubicBezTo>
                    <a:pt x="6339" y="8054"/>
                    <a:pt x="6158" y="4613"/>
                    <a:pt x="5886" y="1081"/>
                  </a:cubicBezTo>
                  <a:cubicBezTo>
                    <a:pt x="5796" y="719"/>
                    <a:pt x="5705" y="447"/>
                    <a:pt x="5524" y="175"/>
                  </a:cubicBezTo>
                  <a:cubicBezTo>
                    <a:pt x="5336" y="50"/>
                    <a:pt x="5160" y="1"/>
                    <a:pt x="4994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9" name="Google Shape;20539;p27"/>
            <p:cNvSpPr/>
            <p:nvPr/>
          </p:nvSpPr>
          <p:spPr>
            <a:xfrm>
              <a:off x="4902325" y="3357475"/>
              <a:ext cx="147175" cy="110850"/>
            </a:xfrm>
            <a:custGeom>
              <a:avLst/>
              <a:gdLst/>
              <a:ahLst/>
              <a:cxnLst/>
              <a:rect l="l" t="t" r="r" b="b"/>
              <a:pathLst>
                <a:path w="5887" h="4434" extrusionOk="0">
                  <a:moveTo>
                    <a:pt x="4302" y="1"/>
                  </a:moveTo>
                  <a:cubicBezTo>
                    <a:pt x="3081" y="1"/>
                    <a:pt x="1875" y="367"/>
                    <a:pt x="815" y="1101"/>
                  </a:cubicBezTo>
                  <a:cubicBezTo>
                    <a:pt x="997" y="2188"/>
                    <a:pt x="0" y="3455"/>
                    <a:pt x="1268" y="4361"/>
                  </a:cubicBezTo>
                  <a:cubicBezTo>
                    <a:pt x="1445" y="4412"/>
                    <a:pt x="1612" y="4434"/>
                    <a:pt x="1770" y="4434"/>
                  </a:cubicBezTo>
                  <a:cubicBezTo>
                    <a:pt x="2744" y="4434"/>
                    <a:pt x="3400" y="3586"/>
                    <a:pt x="4257" y="3274"/>
                  </a:cubicBezTo>
                  <a:cubicBezTo>
                    <a:pt x="4393" y="2864"/>
                    <a:pt x="4530" y="2727"/>
                    <a:pt x="4667" y="2727"/>
                  </a:cubicBezTo>
                  <a:cubicBezTo>
                    <a:pt x="4947" y="2727"/>
                    <a:pt x="5227" y="3305"/>
                    <a:pt x="5507" y="3305"/>
                  </a:cubicBezTo>
                  <a:cubicBezTo>
                    <a:pt x="5543" y="3305"/>
                    <a:pt x="5579" y="3296"/>
                    <a:pt x="5615" y="3274"/>
                  </a:cubicBezTo>
                  <a:cubicBezTo>
                    <a:pt x="5887" y="2097"/>
                    <a:pt x="5615" y="829"/>
                    <a:pt x="4709" y="14"/>
                  </a:cubicBezTo>
                  <a:cubicBezTo>
                    <a:pt x="4574" y="5"/>
                    <a:pt x="4438" y="1"/>
                    <a:pt x="4302" y="1"/>
                  </a:cubicBezTo>
                  <a:close/>
                </a:path>
              </a:pathLst>
            </a:custGeom>
            <a:solidFill>
              <a:srgbClr val="F8E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0" name="Google Shape;20540;p27"/>
            <p:cNvSpPr/>
            <p:nvPr/>
          </p:nvSpPr>
          <p:spPr>
            <a:xfrm>
              <a:off x="2359925" y="3674775"/>
              <a:ext cx="151700" cy="104150"/>
            </a:xfrm>
            <a:custGeom>
              <a:avLst/>
              <a:gdLst/>
              <a:ahLst/>
              <a:cxnLst/>
              <a:rect l="l" t="t" r="r" b="b"/>
              <a:pathLst>
                <a:path w="6068" h="4166" extrusionOk="0">
                  <a:moveTo>
                    <a:pt x="906" y="0"/>
                  </a:moveTo>
                  <a:cubicBezTo>
                    <a:pt x="453" y="91"/>
                    <a:pt x="182" y="453"/>
                    <a:pt x="1" y="906"/>
                  </a:cubicBezTo>
                  <a:lnTo>
                    <a:pt x="1" y="1359"/>
                  </a:lnTo>
                  <a:cubicBezTo>
                    <a:pt x="182" y="1811"/>
                    <a:pt x="725" y="1630"/>
                    <a:pt x="906" y="1993"/>
                  </a:cubicBezTo>
                  <a:cubicBezTo>
                    <a:pt x="2174" y="3170"/>
                    <a:pt x="3623" y="3894"/>
                    <a:pt x="5253" y="4166"/>
                  </a:cubicBezTo>
                  <a:cubicBezTo>
                    <a:pt x="5615" y="3894"/>
                    <a:pt x="5706" y="3441"/>
                    <a:pt x="5434" y="3170"/>
                  </a:cubicBezTo>
                  <a:lnTo>
                    <a:pt x="5253" y="2989"/>
                  </a:lnTo>
                  <a:cubicBezTo>
                    <a:pt x="5343" y="2989"/>
                    <a:pt x="5434" y="2898"/>
                    <a:pt x="5525" y="2898"/>
                  </a:cubicBezTo>
                  <a:cubicBezTo>
                    <a:pt x="5796" y="2808"/>
                    <a:pt x="5977" y="2536"/>
                    <a:pt x="6068" y="2264"/>
                  </a:cubicBezTo>
                  <a:cubicBezTo>
                    <a:pt x="5706" y="1540"/>
                    <a:pt x="4981" y="1268"/>
                    <a:pt x="4438" y="1087"/>
                  </a:cubicBezTo>
                  <a:cubicBezTo>
                    <a:pt x="3894" y="906"/>
                    <a:pt x="3442" y="634"/>
                    <a:pt x="2898" y="453"/>
                  </a:cubicBezTo>
                  <a:lnTo>
                    <a:pt x="1631" y="91"/>
                  </a:lnTo>
                  <a:cubicBezTo>
                    <a:pt x="1359" y="0"/>
                    <a:pt x="1178" y="0"/>
                    <a:pt x="906" y="0"/>
                  </a:cubicBezTo>
                  <a:close/>
                </a:path>
              </a:pathLst>
            </a:custGeom>
            <a:solidFill>
              <a:srgbClr val="ED7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1" name="Google Shape;20541;p27"/>
            <p:cNvSpPr/>
            <p:nvPr/>
          </p:nvSpPr>
          <p:spPr>
            <a:xfrm>
              <a:off x="2357650" y="3643075"/>
              <a:ext cx="81550" cy="43925"/>
            </a:xfrm>
            <a:custGeom>
              <a:avLst/>
              <a:gdLst/>
              <a:ahLst/>
              <a:cxnLst/>
              <a:rect l="l" t="t" r="r" b="b"/>
              <a:pathLst>
                <a:path w="3262" h="1757" extrusionOk="0">
                  <a:moveTo>
                    <a:pt x="2718" y="0"/>
                  </a:moveTo>
                  <a:lnTo>
                    <a:pt x="1" y="544"/>
                  </a:lnTo>
                  <a:cubicBezTo>
                    <a:pt x="1" y="634"/>
                    <a:pt x="1" y="815"/>
                    <a:pt x="1" y="997"/>
                  </a:cubicBezTo>
                  <a:cubicBezTo>
                    <a:pt x="182" y="1314"/>
                    <a:pt x="476" y="1336"/>
                    <a:pt x="782" y="1336"/>
                  </a:cubicBezTo>
                  <a:cubicBezTo>
                    <a:pt x="833" y="1336"/>
                    <a:pt x="884" y="1336"/>
                    <a:pt x="935" y="1336"/>
                  </a:cubicBezTo>
                  <a:cubicBezTo>
                    <a:pt x="1191" y="1336"/>
                    <a:pt x="1442" y="1351"/>
                    <a:pt x="1631" y="1540"/>
                  </a:cubicBezTo>
                  <a:cubicBezTo>
                    <a:pt x="1731" y="1689"/>
                    <a:pt x="1858" y="1757"/>
                    <a:pt x="1997" y="1757"/>
                  </a:cubicBezTo>
                  <a:cubicBezTo>
                    <a:pt x="2111" y="1757"/>
                    <a:pt x="2233" y="1712"/>
                    <a:pt x="2355" y="1630"/>
                  </a:cubicBezTo>
                  <a:cubicBezTo>
                    <a:pt x="2899" y="1178"/>
                    <a:pt x="3261" y="725"/>
                    <a:pt x="2718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2" name="Google Shape;20542;p27"/>
            <p:cNvSpPr/>
            <p:nvPr/>
          </p:nvSpPr>
          <p:spPr>
            <a:xfrm>
              <a:off x="2357650" y="3667975"/>
              <a:ext cx="40775" cy="27200"/>
            </a:xfrm>
            <a:custGeom>
              <a:avLst/>
              <a:gdLst/>
              <a:ahLst/>
              <a:cxnLst/>
              <a:rect l="l" t="t" r="r" b="b"/>
              <a:pathLst>
                <a:path w="1631" h="1088" extrusionOk="0">
                  <a:moveTo>
                    <a:pt x="1" y="1"/>
                  </a:moveTo>
                  <a:lnTo>
                    <a:pt x="1" y="1087"/>
                  </a:lnTo>
                  <a:lnTo>
                    <a:pt x="1631" y="544"/>
                  </a:lnTo>
                  <a:cubicBezTo>
                    <a:pt x="1178" y="1"/>
                    <a:pt x="544" y="91"/>
                    <a:pt x="1" y="1"/>
                  </a:cubicBez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3" name="Google Shape;20543;p27"/>
            <p:cNvSpPr/>
            <p:nvPr/>
          </p:nvSpPr>
          <p:spPr>
            <a:xfrm>
              <a:off x="2359925" y="3708725"/>
              <a:ext cx="24925" cy="15875"/>
            </a:xfrm>
            <a:custGeom>
              <a:avLst/>
              <a:gdLst/>
              <a:ahLst/>
              <a:cxnLst/>
              <a:rect l="l" t="t" r="r" b="b"/>
              <a:pathLst>
                <a:path w="997" h="635" extrusionOk="0">
                  <a:moveTo>
                    <a:pt x="1" y="1"/>
                  </a:moveTo>
                  <a:cubicBezTo>
                    <a:pt x="1" y="182"/>
                    <a:pt x="1" y="453"/>
                    <a:pt x="1" y="635"/>
                  </a:cubicBezTo>
                  <a:lnTo>
                    <a:pt x="997" y="635"/>
                  </a:lnTo>
                  <a:cubicBezTo>
                    <a:pt x="816" y="272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4" name="Google Shape;20544;p27"/>
            <p:cNvSpPr/>
            <p:nvPr/>
          </p:nvSpPr>
          <p:spPr>
            <a:xfrm>
              <a:off x="2466325" y="43630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cubicBezTo>
                    <a:pt x="1" y="272"/>
                    <a:pt x="272" y="454"/>
                    <a:pt x="544" y="5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5" name="Google Shape;20545;p27"/>
            <p:cNvSpPr/>
            <p:nvPr/>
          </p:nvSpPr>
          <p:spPr>
            <a:xfrm>
              <a:off x="4949875" y="3718425"/>
              <a:ext cx="40775" cy="41475"/>
            </a:xfrm>
            <a:custGeom>
              <a:avLst/>
              <a:gdLst/>
              <a:ahLst/>
              <a:cxnLst/>
              <a:rect l="l" t="t" r="r" b="b"/>
              <a:pathLst>
                <a:path w="1631" h="1659" extrusionOk="0">
                  <a:moveTo>
                    <a:pt x="488" y="1"/>
                  </a:moveTo>
                  <a:cubicBezTo>
                    <a:pt x="322" y="1"/>
                    <a:pt x="157" y="63"/>
                    <a:pt x="0" y="247"/>
                  </a:cubicBezTo>
                  <a:lnTo>
                    <a:pt x="0" y="1333"/>
                  </a:lnTo>
                  <a:cubicBezTo>
                    <a:pt x="530" y="1532"/>
                    <a:pt x="879" y="1658"/>
                    <a:pt x="1112" y="1658"/>
                  </a:cubicBezTo>
                  <a:cubicBezTo>
                    <a:pt x="1515" y="1658"/>
                    <a:pt x="1573" y="1280"/>
                    <a:pt x="1630" y="247"/>
                  </a:cubicBezTo>
                  <a:lnTo>
                    <a:pt x="1630" y="247"/>
                  </a:lnTo>
                  <a:cubicBezTo>
                    <a:pt x="1583" y="265"/>
                    <a:pt x="1534" y="273"/>
                    <a:pt x="1483" y="273"/>
                  </a:cubicBezTo>
                  <a:cubicBezTo>
                    <a:pt x="1187" y="273"/>
                    <a:pt x="836" y="1"/>
                    <a:pt x="488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6" name="Google Shape;20546;p27"/>
            <p:cNvSpPr/>
            <p:nvPr/>
          </p:nvSpPr>
          <p:spPr>
            <a:xfrm>
              <a:off x="4949875" y="3656650"/>
              <a:ext cx="36250" cy="32175"/>
            </a:xfrm>
            <a:custGeom>
              <a:avLst/>
              <a:gdLst/>
              <a:ahLst/>
              <a:cxnLst/>
              <a:rect l="l" t="t" r="r" b="b"/>
              <a:pathLst>
                <a:path w="1450" h="1287" extrusionOk="0">
                  <a:moveTo>
                    <a:pt x="0" y="1"/>
                  </a:moveTo>
                  <a:cubicBezTo>
                    <a:pt x="0" y="272"/>
                    <a:pt x="91" y="454"/>
                    <a:pt x="181" y="725"/>
                  </a:cubicBezTo>
                  <a:cubicBezTo>
                    <a:pt x="339" y="1040"/>
                    <a:pt x="496" y="1286"/>
                    <a:pt x="831" y="1286"/>
                  </a:cubicBezTo>
                  <a:cubicBezTo>
                    <a:pt x="882" y="1286"/>
                    <a:pt x="937" y="1281"/>
                    <a:pt x="996" y="1269"/>
                  </a:cubicBezTo>
                  <a:cubicBezTo>
                    <a:pt x="1087" y="1269"/>
                    <a:pt x="1177" y="1178"/>
                    <a:pt x="1177" y="1087"/>
                  </a:cubicBezTo>
                  <a:cubicBezTo>
                    <a:pt x="1449" y="635"/>
                    <a:pt x="996" y="454"/>
                    <a:pt x="725" y="363"/>
                  </a:cubicBezTo>
                  <a:cubicBezTo>
                    <a:pt x="543" y="182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7" name="Google Shape;20547;p27"/>
            <p:cNvSpPr/>
            <p:nvPr/>
          </p:nvSpPr>
          <p:spPr>
            <a:xfrm>
              <a:off x="2479925" y="4009825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3" y="544"/>
                  </a:lnTo>
                  <a:close/>
                </a:path>
              </a:pathLst>
            </a:custGeom>
            <a:solidFill>
              <a:srgbClr val="F7F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8" name="Google Shape;20548;p27"/>
            <p:cNvSpPr/>
            <p:nvPr/>
          </p:nvSpPr>
          <p:spPr>
            <a:xfrm>
              <a:off x="2412000" y="3643075"/>
              <a:ext cx="86050" cy="67950"/>
            </a:xfrm>
            <a:custGeom>
              <a:avLst/>
              <a:gdLst/>
              <a:ahLst/>
              <a:cxnLst/>
              <a:rect l="l" t="t" r="r" b="b"/>
              <a:pathLst>
                <a:path w="3442" h="2718" extrusionOk="0">
                  <a:moveTo>
                    <a:pt x="544" y="0"/>
                  </a:moveTo>
                  <a:cubicBezTo>
                    <a:pt x="453" y="544"/>
                    <a:pt x="272" y="1087"/>
                    <a:pt x="0" y="1540"/>
                  </a:cubicBezTo>
                  <a:cubicBezTo>
                    <a:pt x="0" y="1902"/>
                    <a:pt x="363" y="1993"/>
                    <a:pt x="544" y="2174"/>
                  </a:cubicBezTo>
                  <a:lnTo>
                    <a:pt x="2174" y="2717"/>
                  </a:lnTo>
                  <a:cubicBezTo>
                    <a:pt x="2717" y="2083"/>
                    <a:pt x="3442" y="1449"/>
                    <a:pt x="1993" y="1087"/>
                  </a:cubicBezTo>
                  <a:cubicBezTo>
                    <a:pt x="1449" y="997"/>
                    <a:pt x="1087" y="544"/>
                    <a:pt x="1087" y="0"/>
                  </a:cubicBez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9" name="Google Shape;20549;p27"/>
            <p:cNvSpPr/>
            <p:nvPr/>
          </p:nvSpPr>
          <p:spPr>
            <a:xfrm>
              <a:off x="4924950" y="3425725"/>
              <a:ext cx="92850" cy="108700"/>
            </a:xfrm>
            <a:custGeom>
              <a:avLst/>
              <a:gdLst/>
              <a:ahLst/>
              <a:cxnLst/>
              <a:rect l="l" t="t" r="r" b="b"/>
              <a:pathLst>
                <a:path w="3714" h="4348" extrusionOk="0">
                  <a:moveTo>
                    <a:pt x="3261" y="1"/>
                  </a:moveTo>
                  <a:cubicBezTo>
                    <a:pt x="2174" y="273"/>
                    <a:pt x="1450" y="1178"/>
                    <a:pt x="454" y="1540"/>
                  </a:cubicBezTo>
                  <a:lnTo>
                    <a:pt x="1" y="2174"/>
                  </a:lnTo>
                  <a:cubicBezTo>
                    <a:pt x="92" y="2989"/>
                    <a:pt x="454" y="3714"/>
                    <a:pt x="997" y="4348"/>
                  </a:cubicBezTo>
                  <a:lnTo>
                    <a:pt x="1540" y="4348"/>
                  </a:lnTo>
                  <a:cubicBezTo>
                    <a:pt x="2084" y="3442"/>
                    <a:pt x="3261" y="3533"/>
                    <a:pt x="3714" y="2718"/>
                  </a:cubicBezTo>
                  <a:cubicBezTo>
                    <a:pt x="2808" y="2627"/>
                    <a:pt x="1722" y="2718"/>
                    <a:pt x="2899" y="1269"/>
                  </a:cubicBezTo>
                  <a:cubicBezTo>
                    <a:pt x="3171" y="997"/>
                    <a:pt x="3171" y="454"/>
                    <a:pt x="3261" y="1"/>
                  </a:cubicBezTo>
                  <a:close/>
                </a:path>
              </a:pathLst>
            </a:custGeom>
            <a:solidFill>
              <a:srgbClr val="F1B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0" name="Google Shape;20550;p27"/>
            <p:cNvSpPr/>
            <p:nvPr/>
          </p:nvSpPr>
          <p:spPr>
            <a:xfrm>
              <a:off x="2398425" y="3681550"/>
              <a:ext cx="27175" cy="15875"/>
            </a:xfrm>
            <a:custGeom>
              <a:avLst/>
              <a:gdLst/>
              <a:ahLst/>
              <a:cxnLst/>
              <a:rect l="l" t="t" r="r" b="b"/>
              <a:pathLst>
                <a:path w="1087" h="635" extrusionOk="0">
                  <a:moveTo>
                    <a:pt x="0" y="1"/>
                  </a:moveTo>
                  <a:cubicBezTo>
                    <a:pt x="181" y="454"/>
                    <a:pt x="634" y="635"/>
                    <a:pt x="1087" y="635"/>
                  </a:cubicBezTo>
                  <a:lnTo>
                    <a:pt x="543" y="1"/>
                  </a:ln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1" name="Google Shape;20551;p27"/>
            <p:cNvSpPr/>
            <p:nvPr/>
          </p:nvSpPr>
          <p:spPr>
            <a:xfrm>
              <a:off x="2473125" y="375175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91"/>
                    <a:pt x="91" y="181"/>
                    <a:pt x="91" y="181"/>
                  </a:cubicBezTo>
                  <a:cubicBezTo>
                    <a:pt x="182" y="181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ED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2" name="Google Shape;20552;p27"/>
            <p:cNvSpPr/>
            <p:nvPr/>
          </p:nvSpPr>
          <p:spPr>
            <a:xfrm>
              <a:off x="2507075" y="3269525"/>
              <a:ext cx="4550" cy="6825"/>
            </a:xfrm>
            <a:custGeom>
              <a:avLst/>
              <a:gdLst/>
              <a:ahLst/>
              <a:cxnLst/>
              <a:rect l="l" t="t" r="r" b="b"/>
              <a:pathLst>
                <a:path w="182" h="273" extrusionOk="0">
                  <a:moveTo>
                    <a:pt x="91" y="0"/>
                  </a:moveTo>
                  <a:lnTo>
                    <a:pt x="1" y="272"/>
                  </a:lnTo>
                  <a:lnTo>
                    <a:pt x="182" y="9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3" name="Google Shape;20553;p27"/>
            <p:cNvSpPr/>
            <p:nvPr/>
          </p:nvSpPr>
          <p:spPr>
            <a:xfrm>
              <a:off x="2405200" y="3928325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272" y="1"/>
                  </a:moveTo>
                  <a:lnTo>
                    <a:pt x="1" y="91"/>
                  </a:lnTo>
                  <a:lnTo>
                    <a:pt x="91" y="182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4" name="Google Shape;20554;p27"/>
            <p:cNvSpPr/>
            <p:nvPr/>
          </p:nvSpPr>
          <p:spPr>
            <a:xfrm>
              <a:off x="3294925" y="1211600"/>
              <a:ext cx="99650" cy="178875"/>
            </a:xfrm>
            <a:custGeom>
              <a:avLst/>
              <a:gdLst/>
              <a:ahLst/>
              <a:cxnLst/>
              <a:rect l="l" t="t" r="r" b="b"/>
              <a:pathLst>
                <a:path w="3986" h="7155" extrusionOk="0">
                  <a:moveTo>
                    <a:pt x="997" y="1"/>
                  </a:moveTo>
                  <a:cubicBezTo>
                    <a:pt x="182" y="816"/>
                    <a:pt x="1" y="2174"/>
                    <a:pt x="635" y="3170"/>
                  </a:cubicBezTo>
                  <a:cubicBezTo>
                    <a:pt x="1087" y="4619"/>
                    <a:pt x="1721" y="5978"/>
                    <a:pt x="2627" y="7155"/>
                  </a:cubicBezTo>
                  <a:cubicBezTo>
                    <a:pt x="2536" y="6159"/>
                    <a:pt x="3985" y="5162"/>
                    <a:pt x="3261" y="4347"/>
                  </a:cubicBezTo>
                  <a:cubicBezTo>
                    <a:pt x="1902" y="3080"/>
                    <a:pt x="3170" y="3080"/>
                    <a:pt x="3804" y="2717"/>
                  </a:cubicBezTo>
                  <a:lnTo>
                    <a:pt x="3895" y="2355"/>
                  </a:lnTo>
                  <a:cubicBezTo>
                    <a:pt x="3804" y="2174"/>
                    <a:pt x="3714" y="1993"/>
                    <a:pt x="3532" y="1812"/>
                  </a:cubicBezTo>
                  <a:cubicBezTo>
                    <a:pt x="2899" y="1178"/>
                    <a:pt x="2174" y="544"/>
                    <a:pt x="1359" y="91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FCF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5" name="Google Shape;20555;p27"/>
            <p:cNvSpPr/>
            <p:nvPr/>
          </p:nvSpPr>
          <p:spPr>
            <a:xfrm>
              <a:off x="3328900" y="1111175"/>
              <a:ext cx="129050" cy="143725"/>
            </a:xfrm>
            <a:custGeom>
              <a:avLst/>
              <a:gdLst/>
              <a:ahLst/>
              <a:cxnLst/>
              <a:rect l="l" t="t" r="r" b="b"/>
              <a:pathLst>
                <a:path w="5162" h="5749" extrusionOk="0">
                  <a:moveTo>
                    <a:pt x="2576" y="1"/>
                  </a:moveTo>
                  <a:cubicBezTo>
                    <a:pt x="2327" y="1"/>
                    <a:pt x="2114" y="332"/>
                    <a:pt x="1902" y="758"/>
                  </a:cubicBezTo>
                  <a:lnTo>
                    <a:pt x="1902" y="1120"/>
                  </a:lnTo>
                  <a:cubicBezTo>
                    <a:pt x="1992" y="2659"/>
                    <a:pt x="0" y="4380"/>
                    <a:pt x="2173" y="5738"/>
                  </a:cubicBezTo>
                  <a:cubicBezTo>
                    <a:pt x="2224" y="5745"/>
                    <a:pt x="2274" y="5749"/>
                    <a:pt x="2324" y="5749"/>
                  </a:cubicBezTo>
                  <a:cubicBezTo>
                    <a:pt x="2746" y="5749"/>
                    <a:pt x="3167" y="5522"/>
                    <a:pt x="3589" y="5522"/>
                  </a:cubicBezTo>
                  <a:cubicBezTo>
                    <a:pt x="3751" y="5522"/>
                    <a:pt x="3913" y="5555"/>
                    <a:pt x="4075" y="5648"/>
                  </a:cubicBezTo>
                  <a:lnTo>
                    <a:pt x="5162" y="5104"/>
                  </a:lnTo>
                  <a:cubicBezTo>
                    <a:pt x="4528" y="3565"/>
                    <a:pt x="3894" y="2025"/>
                    <a:pt x="3170" y="577"/>
                  </a:cubicBezTo>
                  <a:cubicBezTo>
                    <a:pt x="2945" y="165"/>
                    <a:pt x="2752" y="1"/>
                    <a:pt x="2576" y="1"/>
                  </a:cubicBez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6" name="Google Shape;20556;p27"/>
            <p:cNvSpPr/>
            <p:nvPr/>
          </p:nvSpPr>
          <p:spPr>
            <a:xfrm>
              <a:off x="3347000" y="1132375"/>
              <a:ext cx="43050" cy="43025"/>
            </a:xfrm>
            <a:custGeom>
              <a:avLst/>
              <a:gdLst/>
              <a:ahLst/>
              <a:cxnLst/>
              <a:rect l="l" t="t" r="r" b="b"/>
              <a:pathLst>
                <a:path w="1722" h="1721" extrusionOk="0">
                  <a:moveTo>
                    <a:pt x="1178" y="0"/>
                  </a:moveTo>
                  <a:cubicBezTo>
                    <a:pt x="544" y="272"/>
                    <a:pt x="91" y="906"/>
                    <a:pt x="1" y="1630"/>
                  </a:cubicBezTo>
                  <a:lnTo>
                    <a:pt x="363" y="1721"/>
                  </a:lnTo>
                  <a:cubicBezTo>
                    <a:pt x="1268" y="1540"/>
                    <a:pt x="1721" y="996"/>
                    <a:pt x="1268" y="91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7" name="Google Shape;20557;p27"/>
            <p:cNvSpPr/>
            <p:nvPr/>
          </p:nvSpPr>
          <p:spPr>
            <a:xfrm>
              <a:off x="3387750" y="1232450"/>
              <a:ext cx="43050" cy="67925"/>
            </a:xfrm>
            <a:custGeom>
              <a:avLst/>
              <a:gdLst/>
              <a:ahLst/>
              <a:cxnLst/>
              <a:rect l="l" t="t" r="r" b="b"/>
              <a:pathLst>
                <a:path w="1722" h="2717" extrusionOk="0">
                  <a:moveTo>
                    <a:pt x="1088" y="0"/>
                  </a:moveTo>
                  <a:cubicBezTo>
                    <a:pt x="746" y="0"/>
                    <a:pt x="390" y="518"/>
                    <a:pt x="1" y="797"/>
                  </a:cubicBezTo>
                  <a:lnTo>
                    <a:pt x="91" y="978"/>
                  </a:lnTo>
                  <a:cubicBezTo>
                    <a:pt x="182" y="1159"/>
                    <a:pt x="272" y="1340"/>
                    <a:pt x="272" y="1431"/>
                  </a:cubicBezTo>
                  <a:cubicBezTo>
                    <a:pt x="272" y="1612"/>
                    <a:pt x="182" y="1793"/>
                    <a:pt x="91" y="1883"/>
                  </a:cubicBezTo>
                  <a:cubicBezTo>
                    <a:pt x="91" y="2246"/>
                    <a:pt x="182" y="2608"/>
                    <a:pt x="544" y="2698"/>
                  </a:cubicBezTo>
                  <a:cubicBezTo>
                    <a:pt x="592" y="2711"/>
                    <a:pt x="636" y="2716"/>
                    <a:pt x="676" y="2716"/>
                  </a:cubicBezTo>
                  <a:cubicBezTo>
                    <a:pt x="930" y="2716"/>
                    <a:pt x="1009" y="2481"/>
                    <a:pt x="1087" y="2246"/>
                  </a:cubicBezTo>
                  <a:lnTo>
                    <a:pt x="1721" y="797"/>
                  </a:lnTo>
                  <a:cubicBezTo>
                    <a:pt x="1512" y="204"/>
                    <a:pt x="1303" y="0"/>
                    <a:pt x="1088" y="0"/>
                  </a:cubicBezTo>
                  <a:close/>
                </a:path>
              </a:pathLst>
            </a:custGeom>
            <a:solidFill>
              <a:srgbClr val="FDF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8" name="Google Shape;20558;p27"/>
            <p:cNvSpPr/>
            <p:nvPr/>
          </p:nvSpPr>
          <p:spPr>
            <a:xfrm>
              <a:off x="3324350" y="1132375"/>
              <a:ext cx="81550" cy="133600"/>
            </a:xfrm>
            <a:custGeom>
              <a:avLst/>
              <a:gdLst/>
              <a:ahLst/>
              <a:cxnLst/>
              <a:rect l="l" t="t" r="r" b="b"/>
              <a:pathLst>
                <a:path w="3262" h="5344" extrusionOk="0">
                  <a:moveTo>
                    <a:pt x="2174" y="0"/>
                  </a:moveTo>
                  <a:cubicBezTo>
                    <a:pt x="1993" y="725"/>
                    <a:pt x="1631" y="1268"/>
                    <a:pt x="997" y="1630"/>
                  </a:cubicBezTo>
                  <a:cubicBezTo>
                    <a:pt x="997" y="2355"/>
                    <a:pt x="907" y="3079"/>
                    <a:pt x="1" y="3260"/>
                  </a:cubicBezTo>
                  <a:cubicBezTo>
                    <a:pt x="544" y="4256"/>
                    <a:pt x="1178" y="5343"/>
                    <a:pt x="2627" y="5343"/>
                  </a:cubicBezTo>
                  <a:lnTo>
                    <a:pt x="2808" y="5071"/>
                  </a:lnTo>
                  <a:lnTo>
                    <a:pt x="2627" y="4800"/>
                  </a:lnTo>
                  <a:cubicBezTo>
                    <a:pt x="1903" y="3713"/>
                    <a:pt x="1359" y="2807"/>
                    <a:pt x="2808" y="1721"/>
                  </a:cubicBezTo>
                  <a:cubicBezTo>
                    <a:pt x="3261" y="1087"/>
                    <a:pt x="2899" y="181"/>
                    <a:pt x="2174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9" name="Google Shape;20559;p27"/>
            <p:cNvSpPr/>
            <p:nvPr/>
          </p:nvSpPr>
          <p:spPr>
            <a:xfrm>
              <a:off x="3387750" y="1262550"/>
              <a:ext cx="13600" cy="17000"/>
            </a:xfrm>
            <a:custGeom>
              <a:avLst/>
              <a:gdLst/>
              <a:ahLst/>
              <a:cxnLst/>
              <a:rect l="l" t="t" r="r" b="b"/>
              <a:pathLst>
                <a:path w="544" h="680" extrusionOk="0">
                  <a:moveTo>
                    <a:pt x="306" y="0"/>
                  </a:moveTo>
                  <a:cubicBezTo>
                    <a:pt x="204" y="0"/>
                    <a:pt x="91" y="46"/>
                    <a:pt x="1" y="136"/>
                  </a:cubicBezTo>
                  <a:lnTo>
                    <a:pt x="1" y="679"/>
                  </a:lnTo>
                  <a:lnTo>
                    <a:pt x="544" y="136"/>
                  </a:lnTo>
                  <a:cubicBezTo>
                    <a:pt x="499" y="46"/>
                    <a:pt x="408" y="0"/>
                    <a:pt x="306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0" name="Google Shape;20560;p27"/>
            <p:cNvSpPr/>
            <p:nvPr/>
          </p:nvSpPr>
          <p:spPr>
            <a:xfrm>
              <a:off x="3387750" y="1252350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1" y="1"/>
                  </a:moveTo>
                  <a:lnTo>
                    <a:pt x="1" y="544"/>
                  </a:lnTo>
                  <a:lnTo>
                    <a:pt x="544" y="5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1" name="Google Shape;20561;p27"/>
            <p:cNvSpPr/>
            <p:nvPr/>
          </p:nvSpPr>
          <p:spPr>
            <a:xfrm>
              <a:off x="4021650" y="992000"/>
              <a:ext cx="287550" cy="515000"/>
            </a:xfrm>
            <a:custGeom>
              <a:avLst/>
              <a:gdLst/>
              <a:ahLst/>
              <a:cxnLst/>
              <a:rect l="l" t="t" r="r" b="b"/>
              <a:pathLst>
                <a:path w="11502" h="20600" extrusionOk="0">
                  <a:moveTo>
                    <a:pt x="5706" y="1"/>
                  </a:moveTo>
                  <a:cubicBezTo>
                    <a:pt x="4981" y="363"/>
                    <a:pt x="4438" y="997"/>
                    <a:pt x="4166" y="1721"/>
                  </a:cubicBezTo>
                  <a:lnTo>
                    <a:pt x="4076" y="2174"/>
                  </a:lnTo>
                  <a:lnTo>
                    <a:pt x="4076" y="2536"/>
                  </a:lnTo>
                  <a:cubicBezTo>
                    <a:pt x="4076" y="3713"/>
                    <a:pt x="3804" y="4800"/>
                    <a:pt x="3442" y="5977"/>
                  </a:cubicBezTo>
                  <a:cubicBezTo>
                    <a:pt x="2083" y="9509"/>
                    <a:pt x="997" y="13131"/>
                    <a:pt x="91" y="16844"/>
                  </a:cubicBezTo>
                  <a:cubicBezTo>
                    <a:pt x="91" y="17207"/>
                    <a:pt x="1" y="17569"/>
                    <a:pt x="1" y="17931"/>
                  </a:cubicBezTo>
                  <a:cubicBezTo>
                    <a:pt x="1" y="18203"/>
                    <a:pt x="1" y="18384"/>
                    <a:pt x="91" y="18655"/>
                  </a:cubicBezTo>
                  <a:cubicBezTo>
                    <a:pt x="962" y="19890"/>
                    <a:pt x="2299" y="20600"/>
                    <a:pt x="3728" y="20600"/>
                  </a:cubicBezTo>
                  <a:cubicBezTo>
                    <a:pt x="4082" y="20600"/>
                    <a:pt x="4441" y="20556"/>
                    <a:pt x="4800" y="20467"/>
                  </a:cubicBezTo>
                  <a:cubicBezTo>
                    <a:pt x="5162" y="20376"/>
                    <a:pt x="5434" y="20104"/>
                    <a:pt x="5525" y="19742"/>
                  </a:cubicBezTo>
                  <a:cubicBezTo>
                    <a:pt x="5615" y="19470"/>
                    <a:pt x="5706" y="19199"/>
                    <a:pt x="5887" y="18927"/>
                  </a:cubicBezTo>
                  <a:lnTo>
                    <a:pt x="6249" y="18474"/>
                  </a:lnTo>
                  <a:cubicBezTo>
                    <a:pt x="6521" y="18293"/>
                    <a:pt x="6702" y="18112"/>
                    <a:pt x="6883" y="17840"/>
                  </a:cubicBezTo>
                  <a:cubicBezTo>
                    <a:pt x="6974" y="17750"/>
                    <a:pt x="7155" y="17569"/>
                    <a:pt x="7245" y="17388"/>
                  </a:cubicBezTo>
                  <a:cubicBezTo>
                    <a:pt x="7970" y="15486"/>
                    <a:pt x="8694" y="13494"/>
                    <a:pt x="9509" y="11592"/>
                  </a:cubicBezTo>
                  <a:cubicBezTo>
                    <a:pt x="9690" y="10777"/>
                    <a:pt x="10052" y="10053"/>
                    <a:pt x="10505" y="9419"/>
                  </a:cubicBezTo>
                  <a:cubicBezTo>
                    <a:pt x="11501" y="6792"/>
                    <a:pt x="9419" y="4800"/>
                    <a:pt x="9056" y="2355"/>
                  </a:cubicBezTo>
                  <a:cubicBezTo>
                    <a:pt x="7879" y="1631"/>
                    <a:pt x="7245" y="182"/>
                    <a:pt x="5706" y="1"/>
                  </a:cubicBezTo>
                  <a:close/>
                </a:path>
              </a:pathLst>
            </a:custGeom>
            <a:solidFill>
              <a:srgbClr val="FEF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2" name="Google Shape;20562;p27"/>
            <p:cNvSpPr/>
            <p:nvPr/>
          </p:nvSpPr>
          <p:spPr>
            <a:xfrm>
              <a:off x="3510000" y="618450"/>
              <a:ext cx="233225" cy="348675"/>
            </a:xfrm>
            <a:custGeom>
              <a:avLst/>
              <a:gdLst/>
              <a:ahLst/>
              <a:cxnLst/>
              <a:rect l="l" t="t" r="r" b="b"/>
              <a:pathLst>
                <a:path w="9329" h="13947" extrusionOk="0">
                  <a:moveTo>
                    <a:pt x="6521" y="1"/>
                  </a:moveTo>
                  <a:cubicBezTo>
                    <a:pt x="4529" y="2989"/>
                    <a:pt x="2536" y="5977"/>
                    <a:pt x="453" y="8966"/>
                  </a:cubicBezTo>
                  <a:cubicBezTo>
                    <a:pt x="1" y="9419"/>
                    <a:pt x="1" y="10143"/>
                    <a:pt x="363" y="10686"/>
                  </a:cubicBezTo>
                  <a:cubicBezTo>
                    <a:pt x="1087" y="11773"/>
                    <a:pt x="1631" y="12860"/>
                    <a:pt x="2174" y="13947"/>
                  </a:cubicBezTo>
                  <a:cubicBezTo>
                    <a:pt x="2355" y="11954"/>
                    <a:pt x="4347" y="12498"/>
                    <a:pt x="5434" y="11683"/>
                  </a:cubicBezTo>
                  <a:cubicBezTo>
                    <a:pt x="4257" y="10596"/>
                    <a:pt x="5977" y="9147"/>
                    <a:pt x="4891" y="7970"/>
                  </a:cubicBezTo>
                  <a:cubicBezTo>
                    <a:pt x="5615" y="7487"/>
                    <a:pt x="6460" y="7205"/>
                    <a:pt x="7319" y="7205"/>
                  </a:cubicBezTo>
                  <a:cubicBezTo>
                    <a:pt x="7748" y="7205"/>
                    <a:pt x="8181" y="7275"/>
                    <a:pt x="8604" y="7426"/>
                  </a:cubicBezTo>
                  <a:cubicBezTo>
                    <a:pt x="9328" y="4800"/>
                    <a:pt x="8513" y="1902"/>
                    <a:pt x="6521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3" name="Google Shape;20563;p27"/>
            <p:cNvSpPr/>
            <p:nvPr/>
          </p:nvSpPr>
          <p:spPr>
            <a:xfrm>
              <a:off x="3926575" y="653925"/>
              <a:ext cx="208300" cy="392450"/>
            </a:xfrm>
            <a:custGeom>
              <a:avLst/>
              <a:gdLst/>
              <a:ahLst/>
              <a:cxnLst/>
              <a:rect l="l" t="t" r="r" b="b"/>
              <a:pathLst>
                <a:path w="8332" h="15698" extrusionOk="0">
                  <a:moveTo>
                    <a:pt x="3250" y="1"/>
                  </a:moveTo>
                  <a:cubicBezTo>
                    <a:pt x="2893" y="1"/>
                    <a:pt x="2533" y="124"/>
                    <a:pt x="2174" y="483"/>
                  </a:cubicBezTo>
                  <a:cubicBezTo>
                    <a:pt x="1540" y="1570"/>
                    <a:pt x="996" y="2838"/>
                    <a:pt x="634" y="4015"/>
                  </a:cubicBezTo>
                  <a:cubicBezTo>
                    <a:pt x="453" y="4468"/>
                    <a:pt x="272" y="4921"/>
                    <a:pt x="272" y="5373"/>
                  </a:cubicBezTo>
                  <a:cubicBezTo>
                    <a:pt x="91" y="5826"/>
                    <a:pt x="91" y="6279"/>
                    <a:pt x="0" y="6822"/>
                  </a:cubicBezTo>
                  <a:lnTo>
                    <a:pt x="181" y="7185"/>
                  </a:lnTo>
                  <a:cubicBezTo>
                    <a:pt x="272" y="7275"/>
                    <a:pt x="544" y="7456"/>
                    <a:pt x="725" y="7456"/>
                  </a:cubicBezTo>
                  <a:cubicBezTo>
                    <a:pt x="811" y="7463"/>
                    <a:pt x="899" y="7466"/>
                    <a:pt x="987" y="7466"/>
                  </a:cubicBezTo>
                  <a:cubicBezTo>
                    <a:pt x="1416" y="7466"/>
                    <a:pt x="1869" y="7402"/>
                    <a:pt x="2303" y="7402"/>
                  </a:cubicBezTo>
                  <a:cubicBezTo>
                    <a:pt x="3007" y="7402"/>
                    <a:pt x="3660" y="7570"/>
                    <a:pt x="4075" y="8452"/>
                  </a:cubicBezTo>
                  <a:cubicBezTo>
                    <a:pt x="4709" y="10082"/>
                    <a:pt x="5705" y="11531"/>
                    <a:pt x="4528" y="13433"/>
                  </a:cubicBezTo>
                  <a:cubicBezTo>
                    <a:pt x="3713" y="14610"/>
                    <a:pt x="4075" y="15697"/>
                    <a:pt x="5796" y="15697"/>
                  </a:cubicBezTo>
                  <a:cubicBezTo>
                    <a:pt x="6068" y="15606"/>
                    <a:pt x="6339" y="15516"/>
                    <a:pt x="6520" y="15335"/>
                  </a:cubicBezTo>
                  <a:cubicBezTo>
                    <a:pt x="7879" y="14067"/>
                    <a:pt x="7154" y="12165"/>
                    <a:pt x="7879" y="10716"/>
                  </a:cubicBezTo>
                  <a:cubicBezTo>
                    <a:pt x="8150" y="9811"/>
                    <a:pt x="8331" y="8905"/>
                    <a:pt x="8241" y="7909"/>
                  </a:cubicBezTo>
                  <a:cubicBezTo>
                    <a:pt x="8150" y="7547"/>
                    <a:pt x="8060" y="7185"/>
                    <a:pt x="7879" y="6822"/>
                  </a:cubicBezTo>
                  <a:cubicBezTo>
                    <a:pt x="7154" y="5192"/>
                    <a:pt x="5886" y="3743"/>
                    <a:pt x="6249" y="1751"/>
                  </a:cubicBezTo>
                  <a:cubicBezTo>
                    <a:pt x="6339" y="1208"/>
                    <a:pt x="6339" y="664"/>
                    <a:pt x="5615" y="574"/>
                  </a:cubicBezTo>
                  <a:cubicBezTo>
                    <a:pt x="5579" y="577"/>
                    <a:pt x="5544" y="578"/>
                    <a:pt x="5508" y="578"/>
                  </a:cubicBezTo>
                  <a:cubicBezTo>
                    <a:pt x="4785" y="578"/>
                    <a:pt x="4023" y="1"/>
                    <a:pt x="3250" y="1"/>
                  </a:cubicBezTo>
                  <a:close/>
                </a:path>
              </a:pathLst>
            </a:custGeom>
            <a:solidFill>
              <a:srgbClr val="FDF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4" name="Google Shape;20564;p27"/>
            <p:cNvSpPr/>
            <p:nvPr/>
          </p:nvSpPr>
          <p:spPr>
            <a:xfrm>
              <a:off x="4234475" y="980175"/>
              <a:ext cx="122275" cy="245050"/>
            </a:xfrm>
            <a:custGeom>
              <a:avLst/>
              <a:gdLst/>
              <a:ahLst/>
              <a:cxnLst/>
              <a:rect l="l" t="t" r="r" b="b"/>
              <a:pathLst>
                <a:path w="4891" h="9802" extrusionOk="0">
                  <a:moveTo>
                    <a:pt x="1260" y="1"/>
                  </a:moveTo>
                  <a:cubicBezTo>
                    <a:pt x="219" y="1"/>
                    <a:pt x="432" y="981"/>
                    <a:pt x="181" y="1651"/>
                  </a:cubicBezTo>
                  <a:cubicBezTo>
                    <a:pt x="181" y="1923"/>
                    <a:pt x="453" y="2194"/>
                    <a:pt x="362" y="2556"/>
                  </a:cubicBezTo>
                  <a:cubicBezTo>
                    <a:pt x="362" y="2647"/>
                    <a:pt x="362" y="2738"/>
                    <a:pt x="272" y="2828"/>
                  </a:cubicBezTo>
                  <a:cubicBezTo>
                    <a:pt x="543" y="3824"/>
                    <a:pt x="0" y="5092"/>
                    <a:pt x="724" y="5907"/>
                  </a:cubicBezTo>
                  <a:cubicBezTo>
                    <a:pt x="1539" y="7084"/>
                    <a:pt x="1992" y="8443"/>
                    <a:pt x="1992" y="9801"/>
                  </a:cubicBezTo>
                  <a:lnTo>
                    <a:pt x="4166" y="6903"/>
                  </a:lnTo>
                  <a:cubicBezTo>
                    <a:pt x="4800" y="6269"/>
                    <a:pt x="4890" y="5273"/>
                    <a:pt x="4256" y="4639"/>
                  </a:cubicBezTo>
                  <a:cubicBezTo>
                    <a:pt x="3079" y="3190"/>
                    <a:pt x="2807" y="1379"/>
                    <a:pt x="1539" y="21"/>
                  </a:cubicBezTo>
                  <a:cubicBezTo>
                    <a:pt x="1438" y="7"/>
                    <a:pt x="1345" y="1"/>
                    <a:pt x="1260" y="1"/>
                  </a:cubicBez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5" name="Google Shape;20565;p27"/>
            <p:cNvSpPr/>
            <p:nvPr/>
          </p:nvSpPr>
          <p:spPr>
            <a:xfrm>
              <a:off x="3673000" y="586750"/>
              <a:ext cx="120025" cy="274325"/>
            </a:xfrm>
            <a:custGeom>
              <a:avLst/>
              <a:gdLst/>
              <a:ahLst/>
              <a:cxnLst/>
              <a:rect l="l" t="t" r="r" b="b"/>
              <a:pathLst>
                <a:path w="4801" h="10973" extrusionOk="0">
                  <a:moveTo>
                    <a:pt x="1178" y="1"/>
                  </a:moveTo>
                  <a:lnTo>
                    <a:pt x="1" y="1269"/>
                  </a:lnTo>
                  <a:cubicBezTo>
                    <a:pt x="997" y="3714"/>
                    <a:pt x="1631" y="6159"/>
                    <a:pt x="2084" y="8694"/>
                  </a:cubicBezTo>
                  <a:cubicBezTo>
                    <a:pt x="2265" y="9509"/>
                    <a:pt x="2627" y="10324"/>
                    <a:pt x="3170" y="10958"/>
                  </a:cubicBezTo>
                  <a:cubicBezTo>
                    <a:pt x="3236" y="10968"/>
                    <a:pt x="3300" y="10972"/>
                    <a:pt x="3363" y="10972"/>
                  </a:cubicBezTo>
                  <a:cubicBezTo>
                    <a:pt x="3913" y="10972"/>
                    <a:pt x="4376" y="10631"/>
                    <a:pt x="4619" y="10143"/>
                  </a:cubicBezTo>
                  <a:cubicBezTo>
                    <a:pt x="4800" y="7427"/>
                    <a:pt x="3533" y="4982"/>
                    <a:pt x="3170" y="2355"/>
                  </a:cubicBezTo>
                  <a:cubicBezTo>
                    <a:pt x="2718" y="1269"/>
                    <a:pt x="2718" y="1"/>
                    <a:pt x="1178" y="1"/>
                  </a:cubicBezTo>
                  <a:close/>
                </a:path>
              </a:pathLst>
            </a:custGeom>
            <a:solidFill>
              <a:srgbClr val="F19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6" name="Google Shape;20566;p27"/>
            <p:cNvSpPr/>
            <p:nvPr/>
          </p:nvSpPr>
          <p:spPr>
            <a:xfrm>
              <a:off x="3505475" y="1297625"/>
              <a:ext cx="144925" cy="208100"/>
            </a:xfrm>
            <a:custGeom>
              <a:avLst/>
              <a:gdLst/>
              <a:ahLst/>
              <a:cxnLst/>
              <a:rect l="l" t="t" r="r" b="b"/>
              <a:pathLst>
                <a:path w="5797" h="8324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2899"/>
                    <a:pt x="2083" y="5434"/>
                    <a:pt x="3442" y="8061"/>
                  </a:cubicBezTo>
                  <a:cubicBezTo>
                    <a:pt x="3904" y="8118"/>
                    <a:pt x="4403" y="8323"/>
                    <a:pt x="4915" y="8323"/>
                  </a:cubicBezTo>
                  <a:cubicBezTo>
                    <a:pt x="5206" y="8323"/>
                    <a:pt x="5501" y="8257"/>
                    <a:pt x="5796" y="8061"/>
                  </a:cubicBezTo>
                  <a:lnTo>
                    <a:pt x="5796" y="7789"/>
                  </a:lnTo>
                  <a:cubicBezTo>
                    <a:pt x="5796" y="7698"/>
                    <a:pt x="5706" y="7517"/>
                    <a:pt x="5615" y="7427"/>
                  </a:cubicBezTo>
                  <a:cubicBezTo>
                    <a:pt x="5072" y="7064"/>
                    <a:pt x="4891" y="6430"/>
                    <a:pt x="4619" y="5887"/>
                  </a:cubicBezTo>
                  <a:cubicBezTo>
                    <a:pt x="3623" y="4076"/>
                    <a:pt x="3261" y="1812"/>
                    <a:pt x="1902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7" name="Google Shape;20567;p27"/>
            <p:cNvSpPr/>
            <p:nvPr/>
          </p:nvSpPr>
          <p:spPr>
            <a:xfrm>
              <a:off x="3702450" y="466775"/>
              <a:ext cx="140375" cy="196550"/>
            </a:xfrm>
            <a:custGeom>
              <a:avLst/>
              <a:gdLst/>
              <a:ahLst/>
              <a:cxnLst/>
              <a:rect l="l" t="t" r="r" b="b"/>
              <a:pathLst>
                <a:path w="5615" h="7862" extrusionOk="0">
                  <a:moveTo>
                    <a:pt x="3713" y="0"/>
                  </a:moveTo>
                  <a:cubicBezTo>
                    <a:pt x="1992" y="1178"/>
                    <a:pt x="1268" y="3170"/>
                    <a:pt x="0" y="4800"/>
                  </a:cubicBezTo>
                  <a:cubicBezTo>
                    <a:pt x="1087" y="5162"/>
                    <a:pt x="815" y="6430"/>
                    <a:pt x="1449" y="7064"/>
                  </a:cubicBezTo>
                  <a:cubicBezTo>
                    <a:pt x="1965" y="7432"/>
                    <a:pt x="2481" y="7861"/>
                    <a:pt x="3095" y="7861"/>
                  </a:cubicBezTo>
                  <a:cubicBezTo>
                    <a:pt x="3235" y="7861"/>
                    <a:pt x="3380" y="7839"/>
                    <a:pt x="3532" y="7788"/>
                  </a:cubicBezTo>
                  <a:cubicBezTo>
                    <a:pt x="3803" y="7698"/>
                    <a:pt x="3985" y="7517"/>
                    <a:pt x="4166" y="7335"/>
                  </a:cubicBezTo>
                  <a:cubicBezTo>
                    <a:pt x="4256" y="7064"/>
                    <a:pt x="4256" y="6792"/>
                    <a:pt x="4347" y="6520"/>
                  </a:cubicBezTo>
                  <a:cubicBezTo>
                    <a:pt x="4256" y="4347"/>
                    <a:pt x="5615" y="1993"/>
                    <a:pt x="3713" y="0"/>
                  </a:cubicBezTo>
                  <a:close/>
                </a:path>
              </a:pathLst>
            </a:custGeom>
            <a:solidFill>
              <a:srgbClr val="FDF3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8" name="Google Shape;20568;p27"/>
            <p:cNvSpPr/>
            <p:nvPr/>
          </p:nvSpPr>
          <p:spPr>
            <a:xfrm>
              <a:off x="4463125" y="1379125"/>
              <a:ext cx="124525" cy="167500"/>
            </a:xfrm>
            <a:custGeom>
              <a:avLst/>
              <a:gdLst/>
              <a:ahLst/>
              <a:cxnLst/>
              <a:rect l="l" t="t" r="r" b="b"/>
              <a:pathLst>
                <a:path w="4981" h="6700" extrusionOk="0">
                  <a:moveTo>
                    <a:pt x="1540" y="1"/>
                  </a:moveTo>
                  <a:cubicBezTo>
                    <a:pt x="634" y="816"/>
                    <a:pt x="91" y="1903"/>
                    <a:pt x="0" y="3080"/>
                  </a:cubicBezTo>
                  <a:cubicBezTo>
                    <a:pt x="140" y="3022"/>
                    <a:pt x="257" y="2997"/>
                    <a:pt x="356" y="2997"/>
                  </a:cubicBezTo>
                  <a:cubicBezTo>
                    <a:pt x="1035" y="2997"/>
                    <a:pt x="920" y="4167"/>
                    <a:pt x="1630" y="4167"/>
                  </a:cubicBezTo>
                  <a:lnTo>
                    <a:pt x="1630" y="4710"/>
                  </a:lnTo>
                  <a:cubicBezTo>
                    <a:pt x="1902" y="4982"/>
                    <a:pt x="1811" y="5525"/>
                    <a:pt x="2083" y="5797"/>
                  </a:cubicBezTo>
                  <a:lnTo>
                    <a:pt x="2626" y="5797"/>
                  </a:lnTo>
                  <a:cubicBezTo>
                    <a:pt x="2771" y="5797"/>
                    <a:pt x="2858" y="5565"/>
                    <a:pt x="2934" y="5565"/>
                  </a:cubicBezTo>
                  <a:cubicBezTo>
                    <a:pt x="2952" y="5565"/>
                    <a:pt x="2971" y="5579"/>
                    <a:pt x="2989" y="5616"/>
                  </a:cubicBezTo>
                  <a:cubicBezTo>
                    <a:pt x="3216" y="6353"/>
                    <a:pt x="3549" y="6700"/>
                    <a:pt x="3990" y="6700"/>
                  </a:cubicBezTo>
                  <a:cubicBezTo>
                    <a:pt x="4252" y="6700"/>
                    <a:pt x="4552" y="6577"/>
                    <a:pt x="4890" y="6340"/>
                  </a:cubicBezTo>
                  <a:cubicBezTo>
                    <a:pt x="4800" y="5706"/>
                    <a:pt x="4981" y="5072"/>
                    <a:pt x="4347" y="4710"/>
                  </a:cubicBezTo>
                  <a:cubicBezTo>
                    <a:pt x="3351" y="3170"/>
                    <a:pt x="3260" y="1088"/>
                    <a:pt x="1540" y="1"/>
                  </a:cubicBezTo>
                  <a:close/>
                </a:path>
              </a:pathLst>
            </a:custGeom>
            <a:solidFill>
              <a:srgbClr val="FBF6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9" name="Google Shape;20569;p27"/>
            <p:cNvSpPr/>
            <p:nvPr/>
          </p:nvSpPr>
          <p:spPr>
            <a:xfrm>
              <a:off x="4155225" y="917525"/>
              <a:ext cx="117750" cy="133675"/>
            </a:xfrm>
            <a:custGeom>
              <a:avLst/>
              <a:gdLst/>
              <a:ahLst/>
              <a:cxnLst/>
              <a:rect l="l" t="t" r="r" b="b"/>
              <a:pathLst>
                <a:path w="4710" h="5347" extrusionOk="0">
                  <a:moveTo>
                    <a:pt x="1507" y="0"/>
                  </a:moveTo>
                  <a:cubicBezTo>
                    <a:pt x="1319" y="0"/>
                    <a:pt x="1120" y="26"/>
                    <a:pt x="906" y="82"/>
                  </a:cubicBezTo>
                  <a:cubicBezTo>
                    <a:pt x="453" y="263"/>
                    <a:pt x="182" y="716"/>
                    <a:pt x="91" y="1168"/>
                  </a:cubicBezTo>
                  <a:cubicBezTo>
                    <a:pt x="1" y="1893"/>
                    <a:pt x="91" y="2527"/>
                    <a:pt x="453" y="3070"/>
                  </a:cubicBezTo>
                  <a:cubicBezTo>
                    <a:pt x="1577" y="3589"/>
                    <a:pt x="1793" y="5346"/>
                    <a:pt x="3229" y="5346"/>
                  </a:cubicBezTo>
                  <a:cubicBezTo>
                    <a:pt x="3297" y="5346"/>
                    <a:pt x="3368" y="5342"/>
                    <a:pt x="3442" y="5334"/>
                  </a:cubicBezTo>
                  <a:lnTo>
                    <a:pt x="3623" y="5334"/>
                  </a:lnTo>
                  <a:cubicBezTo>
                    <a:pt x="3623" y="5334"/>
                    <a:pt x="3713" y="5244"/>
                    <a:pt x="3713" y="5153"/>
                  </a:cubicBezTo>
                  <a:cubicBezTo>
                    <a:pt x="3713" y="4972"/>
                    <a:pt x="3713" y="4881"/>
                    <a:pt x="3623" y="4791"/>
                  </a:cubicBezTo>
                  <a:cubicBezTo>
                    <a:pt x="4076" y="4066"/>
                    <a:pt x="3894" y="3070"/>
                    <a:pt x="4709" y="2527"/>
                  </a:cubicBezTo>
                  <a:cubicBezTo>
                    <a:pt x="4709" y="2346"/>
                    <a:pt x="4709" y="2165"/>
                    <a:pt x="4619" y="1984"/>
                  </a:cubicBezTo>
                  <a:cubicBezTo>
                    <a:pt x="3588" y="1270"/>
                    <a:pt x="2835" y="0"/>
                    <a:pt x="1507" y="0"/>
                  </a:cubicBezTo>
                  <a:close/>
                </a:path>
              </a:pathLst>
            </a:custGeom>
            <a:solidFill>
              <a:srgbClr val="FCF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0" name="Google Shape;20570;p27"/>
            <p:cNvSpPr/>
            <p:nvPr/>
          </p:nvSpPr>
          <p:spPr>
            <a:xfrm>
              <a:off x="4112200" y="778850"/>
              <a:ext cx="95125" cy="185975"/>
            </a:xfrm>
            <a:custGeom>
              <a:avLst/>
              <a:gdLst/>
              <a:ahLst/>
              <a:cxnLst/>
              <a:rect l="l" t="t" r="r" b="b"/>
              <a:pathLst>
                <a:path w="3805" h="7439" extrusionOk="0">
                  <a:moveTo>
                    <a:pt x="1151" y="0"/>
                  </a:moveTo>
                  <a:cubicBezTo>
                    <a:pt x="582" y="0"/>
                    <a:pt x="363" y="351"/>
                    <a:pt x="363" y="920"/>
                  </a:cubicBezTo>
                  <a:lnTo>
                    <a:pt x="363" y="2731"/>
                  </a:lnTo>
                  <a:cubicBezTo>
                    <a:pt x="273" y="3637"/>
                    <a:pt x="91" y="4542"/>
                    <a:pt x="1" y="5448"/>
                  </a:cubicBezTo>
                  <a:cubicBezTo>
                    <a:pt x="579" y="5809"/>
                    <a:pt x="177" y="7439"/>
                    <a:pt x="1049" y="7439"/>
                  </a:cubicBezTo>
                  <a:cubicBezTo>
                    <a:pt x="1270" y="7439"/>
                    <a:pt x="1572" y="7334"/>
                    <a:pt x="1993" y="7078"/>
                  </a:cubicBezTo>
                  <a:lnTo>
                    <a:pt x="2627" y="5900"/>
                  </a:lnTo>
                  <a:cubicBezTo>
                    <a:pt x="3804" y="4995"/>
                    <a:pt x="2899" y="4180"/>
                    <a:pt x="2355" y="3365"/>
                  </a:cubicBezTo>
                  <a:cubicBezTo>
                    <a:pt x="3352" y="1825"/>
                    <a:pt x="2174" y="1010"/>
                    <a:pt x="1359" y="14"/>
                  </a:cubicBezTo>
                  <a:cubicBezTo>
                    <a:pt x="1285" y="5"/>
                    <a:pt x="1216" y="0"/>
                    <a:pt x="1151" y="0"/>
                  </a:cubicBezTo>
                  <a:close/>
                </a:path>
              </a:pathLst>
            </a:custGeom>
            <a:solidFill>
              <a:srgbClr val="F3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1" name="Google Shape;20571;p27"/>
            <p:cNvSpPr/>
            <p:nvPr/>
          </p:nvSpPr>
          <p:spPr>
            <a:xfrm>
              <a:off x="3793000" y="439600"/>
              <a:ext cx="79250" cy="201525"/>
            </a:xfrm>
            <a:custGeom>
              <a:avLst/>
              <a:gdLst/>
              <a:ahLst/>
              <a:cxnLst/>
              <a:rect l="l" t="t" r="r" b="b"/>
              <a:pathLst>
                <a:path w="3170" h="8061" extrusionOk="0">
                  <a:moveTo>
                    <a:pt x="1268" y="1"/>
                  </a:moveTo>
                  <a:cubicBezTo>
                    <a:pt x="725" y="1"/>
                    <a:pt x="181" y="453"/>
                    <a:pt x="181" y="1087"/>
                  </a:cubicBezTo>
                  <a:cubicBezTo>
                    <a:pt x="725" y="3442"/>
                    <a:pt x="0" y="5706"/>
                    <a:pt x="181" y="8060"/>
                  </a:cubicBezTo>
                  <a:cubicBezTo>
                    <a:pt x="1449" y="8060"/>
                    <a:pt x="1540" y="6974"/>
                    <a:pt x="1721" y="6249"/>
                  </a:cubicBezTo>
                  <a:cubicBezTo>
                    <a:pt x="1811" y="5525"/>
                    <a:pt x="2174" y="4891"/>
                    <a:pt x="2717" y="4528"/>
                  </a:cubicBezTo>
                  <a:cubicBezTo>
                    <a:pt x="3170" y="3351"/>
                    <a:pt x="3170" y="1993"/>
                    <a:pt x="2717" y="816"/>
                  </a:cubicBezTo>
                  <a:cubicBezTo>
                    <a:pt x="2445" y="182"/>
                    <a:pt x="1811" y="272"/>
                    <a:pt x="1268" y="1"/>
                  </a:cubicBezTo>
                  <a:close/>
                </a:path>
              </a:pathLst>
            </a:custGeom>
            <a:solidFill>
              <a:srgbClr val="F29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2" name="Google Shape;20572;p27"/>
            <p:cNvSpPr/>
            <p:nvPr/>
          </p:nvSpPr>
          <p:spPr>
            <a:xfrm>
              <a:off x="4046550" y="695425"/>
              <a:ext cx="101900" cy="138300"/>
            </a:xfrm>
            <a:custGeom>
              <a:avLst/>
              <a:gdLst/>
              <a:ahLst/>
              <a:cxnLst/>
              <a:rect l="l" t="t" r="r" b="b"/>
              <a:pathLst>
                <a:path w="4076" h="5532" extrusionOk="0">
                  <a:moveTo>
                    <a:pt x="1450" y="1"/>
                  </a:moveTo>
                  <a:cubicBezTo>
                    <a:pt x="272" y="182"/>
                    <a:pt x="1" y="1087"/>
                    <a:pt x="544" y="1721"/>
                  </a:cubicBezTo>
                  <a:cubicBezTo>
                    <a:pt x="1540" y="2808"/>
                    <a:pt x="1540" y="4438"/>
                    <a:pt x="2446" y="5434"/>
                  </a:cubicBezTo>
                  <a:cubicBezTo>
                    <a:pt x="2609" y="5502"/>
                    <a:pt x="2737" y="5531"/>
                    <a:pt x="2839" y="5531"/>
                  </a:cubicBezTo>
                  <a:cubicBezTo>
                    <a:pt x="3417" y="5531"/>
                    <a:pt x="3148" y="4592"/>
                    <a:pt x="3532" y="4438"/>
                  </a:cubicBezTo>
                  <a:cubicBezTo>
                    <a:pt x="3532" y="3985"/>
                    <a:pt x="3714" y="3532"/>
                    <a:pt x="4076" y="3261"/>
                  </a:cubicBezTo>
                  <a:cubicBezTo>
                    <a:pt x="3351" y="2083"/>
                    <a:pt x="2446" y="997"/>
                    <a:pt x="1450" y="1"/>
                  </a:cubicBezTo>
                  <a:close/>
                </a:path>
              </a:pathLst>
            </a:custGeom>
            <a:solidFill>
              <a:srgbClr val="FDF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3" name="Google Shape;20573;p27"/>
            <p:cNvSpPr/>
            <p:nvPr/>
          </p:nvSpPr>
          <p:spPr>
            <a:xfrm>
              <a:off x="3965050" y="552700"/>
              <a:ext cx="101900" cy="130350"/>
            </a:xfrm>
            <a:custGeom>
              <a:avLst/>
              <a:gdLst/>
              <a:ahLst/>
              <a:cxnLst/>
              <a:rect l="l" t="t" r="r" b="b"/>
              <a:pathLst>
                <a:path w="4076" h="5214" extrusionOk="0">
                  <a:moveTo>
                    <a:pt x="794" y="1"/>
                  </a:moveTo>
                  <a:cubicBezTo>
                    <a:pt x="669" y="1"/>
                    <a:pt x="550" y="31"/>
                    <a:pt x="453" y="95"/>
                  </a:cubicBezTo>
                  <a:cubicBezTo>
                    <a:pt x="725" y="1635"/>
                    <a:pt x="1" y="3265"/>
                    <a:pt x="997" y="4623"/>
                  </a:cubicBezTo>
                  <a:cubicBezTo>
                    <a:pt x="1178" y="4532"/>
                    <a:pt x="1336" y="4464"/>
                    <a:pt x="1506" y="4464"/>
                  </a:cubicBezTo>
                  <a:cubicBezTo>
                    <a:pt x="1676" y="4464"/>
                    <a:pt x="1857" y="4532"/>
                    <a:pt x="2084" y="4713"/>
                  </a:cubicBezTo>
                  <a:cubicBezTo>
                    <a:pt x="2338" y="5053"/>
                    <a:pt x="2693" y="5214"/>
                    <a:pt x="3044" y="5214"/>
                  </a:cubicBezTo>
                  <a:cubicBezTo>
                    <a:pt x="3442" y="5214"/>
                    <a:pt x="3835" y="5008"/>
                    <a:pt x="4076" y="4623"/>
                  </a:cubicBezTo>
                  <a:cubicBezTo>
                    <a:pt x="3261" y="3174"/>
                    <a:pt x="1993" y="1997"/>
                    <a:pt x="1450" y="276"/>
                  </a:cubicBezTo>
                  <a:cubicBezTo>
                    <a:pt x="1274" y="101"/>
                    <a:pt x="1023" y="1"/>
                    <a:pt x="794" y="1"/>
                  </a:cubicBezTo>
                  <a:close/>
                </a:path>
              </a:pathLst>
            </a:custGeom>
            <a:solidFill>
              <a:srgbClr val="FAE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4" name="Google Shape;20574;p27"/>
            <p:cNvSpPr/>
            <p:nvPr/>
          </p:nvSpPr>
          <p:spPr>
            <a:xfrm>
              <a:off x="4164275" y="860700"/>
              <a:ext cx="106425" cy="106425"/>
            </a:xfrm>
            <a:custGeom>
              <a:avLst/>
              <a:gdLst/>
              <a:ahLst/>
              <a:cxnLst/>
              <a:rect l="l" t="t" r="r" b="b"/>
              <a:pathLst>
                <a:path w="4257" h="4257" extrusionOk="0">
                  <a:moveTo>
                    <a:pt x="363" y="0"/>
                  </a:moveTo>
                  <a:lnTo>
                    <a:pt x="363" y="0"/>
                  </a:lnTo>
                  <a:cubicBezTo>
                    <a:pt x="1" y="906"/>
                    <a:pt x="997" y="1721"/>
                    <a:pt x="544" y="2626"/>
                  </a:cubicBezTo>
                  <a:cubicBezTo>
                    <a:pt x="591" y="2624"/>
                    <a:pt x="636" y="2622"/>
                    <a:pt x="682" y="2622"/>
                  </a:cubicBezTo>
                  <a:cubicBezTo>
                    <a:pt x="2133" y="2622"/>
                    <a:pt x="2940" y="3993"/>
                    <a:pt x="4257" y="4257"/>
                  </a:cubicBezTo>
                  <a:cubicBezTo>
                    <a:pt x="3985" y="3623"/>
                    <a:pt x="3714" y="3079"/>
                    <a:pt x="3261" y="2626"/>
                  </a:cubicBezTo>
                  <a:cubicBezTo>
                    <a:pt x="2989" y="2445"/>
                    <a:pt x="2808" y="2264"/>
                    <a:pt x="2717" y="1993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5" name="Google Shape;20575;p27"/>
            <p:cNvSpPr/>
            <p:nvPr/>
          </p:nvSpPr>
          <p:spPr>
            <a:xfrm>
              <a:off x="3894875" y="464500"/>
              <a:ext cx="104175" cy="105525"/>
            </a:xfrm>
            <a:custGeom>
              <a:avLst/>
              <a:gdLst/>
              <a:ahLst/>
              <a:cxnLst/>
              <a:rect l="l" t="t" r="r" b="b"/>
              <a:pathLst>
                <a:path w="4167" h="4221" extrusionOk="0">
                  <a:moveTo>
                    <a:pt x="363" y="1"/>
                  </a:moveTo>
                  <a:cubicBezTo>
                    <a:pt x="91" y="272"/>
                    <a:pt x="0" y="635"/>
                    <a:pt x="91" y="997"/>
                  </a:cubicBezTo>
                  <a:cubicBezTo>
                    <a:pt x="182" y="1269"/>
                    <a:pt x="272" y="1450"/>
                    <a:pt x="453" y="1631"/>
                  </a:cubicBezTo>
                  <a:cubicBezTo>
                    <a:pt x="815" y="2355"/>
                    <a:pt x="1268" y="2989"/>
                    <a:pt x="1630" y="3714"/>
                  </a:cubicBezTo>
                  <a:cubicBezTo>
                    <a:pt x="1812" y="3895"/>
                    <a:pt x="1993" y="4076"/>
                    <a:pt x="2174" y="4166"/>
                  </a:cubicBezTo>
                  <a:cubicBezTo>
                    <a:pt x="2306" y="4200"/>
                    <a:pt x="2439" y="4221"/>
                    <a:pt x="2572" y="4221"/>
                  </a:cubicBezTo>
                  <a:cubicBezTo>
                    <a:pt x="2801" y="4221"/>
                    <a:pt x="3031" y="4158"/>
                    <a:pt x="3260" y="3985"/>
                  </a:cubicBezTo>
                  <a:lnTo>
                    <a:pt x="4166" y="3804"/>
                  </a:lnTo>
                  <a:cubicBezTo>
                    <a:pt x="3170" y="2446"/>
                    <a:pt x="1993" y="1178"/>
                    <a:pt x="634" y="1"/>
                  </a:cubicBezTo>
                  <a:close/>
                </a:path>
              </a:pathLst>
            </a:custGeom>
            <a:solidFill>
              <a:srgbClr val="FCF2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6" name="Google Shape;20576;p27"/>
            <p:cNvSpPr/>
            <p:nvPr/>
          </p:nvSpPr>
          <p:spPr>
            <a:xfrm>
              <a:off x="4431425" y="1451575"/>
              <a:ext cx="70200" cy="54350"/>
            </a:xfrm>
            <a:custGeom>
              <a:avLst/>
              <a:gdLst/>
              <a:ahLst/>
              <a:cxnLst/>
              <a:rect l="l" t="t" r="r" b="b"/>
              <a:pathLst>
                <a:path w="2808" h="2174" extrusionOk="0">
                  <a:moveTo>
                    <a:pt x="1803" y="0"/>
                  </a:moveTo>
                  <a:cubicBezTo>
                    <a:pt x="1637" y="0"/>
                    <a:pt x="1433" y="54"/>
                    <a:pt x="1178" y="182"/>
                  </a:cubicBezTo>
                  <a:cubicBezTo>
                    <a:pt x="816" y="725"/>
                    <a:pt x="0" y="906"/>
                    <a:pt x="91" y="1812"/>
                  </a:cubicBezTo>
                  <a:cubicBezTo>
                    <a:pt x="283" y="1748"/>
                    <a:pt x="611" y="1684"/>
                    <a:pt x="819" y="1684"/>
                  </a:cubicBezTo>
                  <a:cubicBezTo>
                    <a:pt x="905" y="1684"/>
                    <a:pt x="970" y="1695"/>
                    <a:pt x="997" y="1721"/>
                  </a:cubicBezTo>
                  <a:cubicBezTo>
                    <a:pt x="1273" y="2053"/>
                    <a:pt x="1499" y="2174"/>
                    <a:pt x="1695" y="2174"/>
                  </a:cubicBezTo>
                  <a:cubicBezTo>
                    <a:pt x="2140" y="2174"/>
                    <a:pt x="2430" y="1548"/>
                    <a:pt x="2808" y="1359"/>
                  </a:cubicBezTo>
                  <a:cubicBezTo>
                    <a:pt x="2518" y="853"/>
                    <a:pt x="2460" y="0"/>
                    <a:pt x="1803" y="0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7" name="Google Shape;20577;p27"/>
            <p:cNvSpPr/>
            <p:nvPr/>
          </p:nvSpPr>
          <p:spPr>
            <a:xfrm>
              <a:off x="3824700" y="436525"/>
              <a:ext cx="79250" cy="59700"/>
            </a:xfrm>
            <a:custGeom>
              <a:avLst/>
              <a:gdLst/>
              <a:ahLst/>
              <a:cxnLst/>
              <a:rect l="l" t="t" r="r" b="b"/>
              <a:pathLst>
                <a:path w="3170" h="2388" extrusionOk="0">
                  <a:moveTo>
                    <a:pt x="685" y="1"/>
                  </a:moveTo>
                  <a:cubicBezTo>
                    <a:pt x="467" y="1"/>
                    <a:pt x="240" y="38"/>
                    <a:pt x="0" y="124"/>
                  </a:cubicBezTo>
                  <a:cubicBezTo>
                    <a:pt x="181" y="486"/>
                    <a:pt x="634" y="667"/>
                    <a:pt x="996" y="667"/>
                  </a:cubicBezTo>
                  <a:cubicBezTo>
                    <a:pt x="1465" y="1292"/>
                    <a:pt x="1664" y="2387"/>
                    <a:pt x="2639" y="2387"/>
                  </a:cubicBezTo>
                  <a:cubicBezTo>
                    <a:pt x="2794" y="2387"/>
                    <a:pt x="2970" y="2359"/>
                    <a:pt x="3170" y="2297"/>
                  </a:cubicBezTo>
                  <a:lnTo>
                    <a:pt x="3170" y="1120"/>
                  </a:lnTo>
                  <a:cubicBezTo>
                    <a:pt x="2362" y="679"/>
                    <a:pt x="1614" y="1"/>
                    <a:pt x="685" y="1"/>
                  </a:cubicBezTo>
                  <a:close/>
                </a:path>
              </a:pathLst>
            </a:custGeom>
            <a:solidFill>
              <a:srgbClr val="FCF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8" name="Google Shape;20578;p27"/>
            <p:cNvSpPr/>
            <p:nvPr/>
          </p:nvSpPr>
          <p:spPr>
            <a:xfrm>
              <a:off x="4392950" y="1496850"/>
              <a:ext cx="40775" cy="67950"/>
            </a:xfrm>
            <a:custGeom>
              <a:avLst/>
              <a:gdLst/>
              <a:ahLst/>
              <a:cxnLst/>
              <a:rect l="l" t="t" r="r" b="b"/>
              <a:pathLst>
                <a:path w="1631" h="2718" extrusionOk="0">
                  <a:moveTo>
                    <a:pt x="1630" y="1"/>
                  </a:moveTo>
                  <a:cubicBezTo>
                    <a:pt x="724" y="635"/>
                    <a:pt x="181" y="1631"/>
                    <a:pt x="0" y="2718"/>
                  </a:cubicBezTo>
                  <a:cubicBezTo>
                    <a:pt x="996" y="2174"/>
                    <a:pt x="1630" y="1088"/>
                    <a:pt x="1630" y="1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9" name="Google Shape;20579;p27"/>
            <p:cNvSpPr/>
            <p:nvPr/>
          </p:nvSpPr>
          <p:spPr>
            <a:xfrm>
              <a:off x="4252575" y="1225200"/>
              <a:ext cx="31725" cy="56600"/>
            </a:xfrm>
            <a:custGeom>
              <a:avLst/>
              <a:gdLst/>
              <a:ahLst/>
              <a:cxnLst/>
              <a:rect l="l" t="t" r="r" b="b"/>
              <a:pathLst>
                <a:path w="1269" h="2264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453" y="362"/>
                    <a:pt x="0" y="1268"/>
                    <a:pt x="272" y="2264"/>
                  </a:cubicBezTo>
                  <a:cubicBezTo>
                    <a:pt x="906" y="1630"/>
                    <a:pt x="1268" y="815"/>
                    <a:pt x="1268" y="0"/>
                  </a:cubicBez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0" name="Google Shape;20580;p27"/>
            <p:cNvSpPr/>
            <p:nvPr/>
          </p:nvSpPr>
          <p:spPr>
            <a:xfrm>
              <a:off x="4232200" y="910500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0" y="1"/>
                  </a:moveTo>
                  <a:cubicBezTo>
                    <a:pt x="0" y="272"/>
                    <a:pt x="272" y="544"/>
                    <a:pt x="544" y="634"/>
                  </a:cubicBezTo>
                  <a:cubicBezTo>
                    <a:pt x="453" y="363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FCF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1" name="Google Shape;20581;p27"/>
            <p:cNvSpPr/>
            <p:nvPr/>
          </p:nvSpPr>
          <p:spPr>
            <a:xfrm>
              <a:off x="3749975" y="844850"/>
              <a:ext cx="58900" cy="165300"/>
            </a:xfrm>
            <a:custGeom>
              <a:avLst/>
              <a:gdLst/>
              <a:ahLst/>
              <a:cxnLst/>
              <a:rect l="l" t="t" r="r" b="b"/>
              <a:pathLst>
                <a:path w="2356" h="6612" extrusionOk="0">
                  <a:moveTo>
                    <a:pt x="1269" y="0"/>
                  </a:moveTo>
                  <a:cubicBezTo>
                    <a:pt x="816" y="0"/>
                    <a:pt x="363" y="182"/>
                    <a:pt x="91" y="634"/>
                  </a:cubicBezTo>
                  <a:cubicBezTo>
                    <a:pt x="272" y="1359"/>
                    <a:pt x="1" y="2174"/>
                    <a:pt x="725" y="2717"/>
                  </a:cubicBezTo>
                  <a:cubicBezTo>
                    <a:pt x="1993" y="3713"/>
                    <a:pt x="1540" y="5434"/>
                    <a:pt x="2355" y="6611"/>
                  </a:cubicBezTo>
                  <a:lnTo>
                    <a:pt x="2355" y="453"/>
                  </a:lnTo>
                  <a:cubicBezTo>
                    <a:pt x="2084" y="182"/>
                    <a:pt x="1631" y="0"/>
                    <a:pt x="1269" y="0"/>
                  </a:cubicBezTo>
                  <a:close/>
                </a:path>
              </a:pathLst>
            </a:custGeom>
            <a:solidFill>
              <a:srgbClr val="F08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2" name="Google Shape;20582;p27"/>
            <p:cNvSpPr/>
            <p:nvPr/>
          </p:nvSpPr>
          <p:spPr>
            <a:xfrm>
              <a:off x="3786200" y="1306700"/>
              <a:ext cx="67950" cy="135850"/>
            </a:xfrm>
            <a:custGeom>
              <a:avLst/>
              <a:gdLst/>
              <a:ahLst/>
              <a:cxnLst/>
              <a:rect l="l" t="t" r="r" b="b"/>
              <a:pathLst>
                <a:path w="2718" h="5434" extrusionOk="0">
                  <a:moveTo>
                    <a:pt x="906" y="0"/>
                  </a:moveTo>
                  <a:cubicBezTo>
                    <a:pt x="1" y="1540"/>
                    <a:pt x="635" y="3260"/>
                    <a:pt x="363" y="4890"/>
                  </a:cubicBezTo>
                  <a:cubicBezTo>
                    <a:pt x="363" y="5071"/>
                    <a:pt x="453" y="5252"/>
                    <a:pt x="453" y="5434"/>
                  </a:cubicBezTo>
                  <a:cubicBezTo>
                    <a:pt x="2536" y="3713"/>
                    <a:pt x="2717" y="2174"/>
                    <a:pt x="997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3" name="Google Shape;20583;p27"/>
            <p:cNvSpPr/>
            <p:nvPr/>
          </p:nvSpPr>
          <p:spPr>
            <a:xfrm>
              <a:off x="3639175" y="1483275"/>
              <a:ext cx="24800" cy="39400"/>
            </a:xfrm>
            <a:custGeom>
              <a:avLst/>
              <a:gdLst/>
              <a:ahLst/>
              <a:cxnLst/>
              <a:rect l="l" t="t" r="r" b="b"/>
              <a:pathLst>
                <a:path w="992" h="1576" extrusionOk="0">
                  <a:moveTo>
                    <a:pt x="358" y="1"/>
                  </a:moveTo>
                  <a:lnTo>
                    <a:pt x="267" y="544"/>
                  </a:lnTo>
                  <a:cubicBezTo>
                    <a:pt x="31" y="1094"/>
                    <a:pt x="0" y="1575"/>
                    <a:pt x="587" y="1575"/>
                  </a:cubicBezTo>
                  <a:cubicBezTo>
                    <a:pt x="677" y="1575"/>
                    <a:pt x="781" y="1564"/>
                    <a:pt x="901" y="1540"/>
                  </a:cubicBezTo>
                  <a:lnTo>
                    <a:pt x="992" y="1540"/>
                  </a:lnTo>
                  <a:cubicBezTo>
                    <a:pt x="901" y="997"/>
                    <a:pt x="992" y="363"/>
                    <a:pt x="358" y="1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4" name="Google Shape;20584;p27"/>
            <p:cNvSpPr/>
            <p:nvPr/>
          </p:nvSpPr>
          <p:spPr>
            <a:xfrm>
              <a:off x="3618675" y="1550625"/>
              <a:ext cx="15500" cy="16450"/>
            </a:xfrm>
            <a:custGeom>
              <a:avLst/>
              <a:gdLst/>
              <a:ahLst/>
              <a:cxnLst/>
              <a:rect l="l" t="t" r="r" b="b"/>
              <a:pathLst>
                <a:path w="620" h="658" extrusionOk="0">
                  <a:moveTo>
                    <a:pt x="204" y="1"/>
                  </a:moveTo>
                  <a:cubicBezTo>
                    <a:pt x="144" y="1"/>
                    <a:pt x="76" y="8"/>
                    <a:pt x="0" y="23"/>
                  </a:cubicBezTo>
                  <a:lnTo>
                    <a:pt x="0" y="567"/>
                  </a:lnTo>
                  <a:lnTo>
                    <a:pt x="453" y="657"/>
                  </a:lnTo>
                  <a:lnTo>
                    <a:pt x="544" y="567"/>
                  </a:lnTo>
                  <a:cubicBezTo>
                    <a:pt x="619" y="189"/>
                    <a:pt x="506" y="1"/>
                    <a:pt x="204" y="1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5" name="Google Shape;20585;p27"/>
            <p:cNvSpPr/>
            <p:nvPr/>
          </p:nvSpPr>
          <p:spPr>
            <a:xfrm>
              <a:off x="3958275" y="1004650"/>
              <a:ext cx="192450" cy="522550"/>
            </a:xfrm>
            <a:custGeom>
              <a:avLst/>
              <a:gdLst/>
              <a:ahLst/>
              <a:cxnLst/>
              <a:rect l="l" t="t" r="r" b="b"/>
              <a:pathLst>
                <a:path w="7698" h="20902" extrusionOk="0">
                  <a:moveTo>
                    <a:pt x="6529" y="0"/>
                  </a:moveTo>
                  <a:cubicBezTo>
                    <a:pt x="5773" y="0"/>
                    <a:pt x="5636" y="1060"/>
                    <a:pt x="4981" y="1306"/>
                  </a:cubicBezTo>
                  <a:lnTo>
                    <a:pt x="4528" y="1306"/>
                  </a:lnTo>
                  <a:cubicBezTo>
                    <a:pt x="2355" y="6558"/>
                    <a:pt x="815" y="12082"/>
                    <a:pt x="0" y="17787"/>
                  </a:cubicBezTo>
                  <a:cubicBezTo>
                    <a:pt x="0" y="18964"/>
                    <a:pt x="453" y="20051"/>
                    <a:pt x="1268" y="20866"/>
                  </a:cubicBezTo>
                  <a:cubicBezTo>
                    <a:pt x="1316" y="20890"/>
                    <a:pt x="1378" y="20902"/>
                    <a:pt x="1445" y="20902"/>
                  </a:cubicBezTo>
                  <a:cubicBezTo>
                    <a:pt x="1630" y="20902"/>
                    <a:pt x="1860" y="20818"/>
                    <a:pt x="1992" y="20685"/>
                  </a:cubicBezTo>
                  <a:cubicBezTo>
                    <a:pt x="2264" y="20413"/>
                    <a:pt x="2445" y="20051"/>
                    <a:pt x="2536" y="19689"/>
                  </a:cubicBezTo>
                  <a:cubicBezTo>
                    <a:pt x="2807" y="19055"/>
                    <a:pt x="2445" y="18240"/>
                    <a:pt x="2807" y="17606"/>
                  </a:cubicBezTo>
                  <a:cubicBezTo>
                    <a:pt x="2988" y="17334"/>
                    <a:pt x="3170" y="17153"/>
                    <a:pt x="3351" y="16972"/>
                  </a:cubicBezTo>
                  <a:cubicBezTo>
                    <a:pt x="3803" y="13531"/>
                    <a:pt x="5162" y="10271"/>
                    <a:pt x="6158" y="6920"/>
                  </a:cubicBezTo>
                  <a:cubicBezTo>
                    <a:pt x="6701" y="5290"/>
                    <a:pt x="7697" y="3660"/>
                    <a:pt x="7154" y="1849"/>
                  </a:cubicBezTo>
                  <a:cubicBezTo>
                    <a:pt x="7154" y="1849"/>
                    <a:pt x="7063" y="1759"/>
                    <a:pt x="7063" y="1668"/>
                  </a:cubicBezTo>
                  <a:cubicBezTo>
                    <a:pt x="6973" y="1487"/>
                    <a:pt x="7063" y="1396"/>
                    <a:pt x="7154" y="1306"/>
                  </a:cubicBezTo>
                  <a:cubicBezTo>
                    <a:pt x="7426" y="762"/>
                    <a:pt x="7516" y="219"/>
                    <a:pt x="6792" y="38"/>
                  </a:cubicBezTo>
                  <a:cubicBezTo>
                    <a:pt x="6696" y="12"/>
                    <a:pt x="6609" y="0"/>
                    <a:pt x="6529" y="0"/>
                  </a:cubicBezTo>
                  <a:close/>
                </a:path>
              </a:pathLst>
            </a:custGeom>
            <a:solidFill>
              <a:srgbClr val="F08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6" name="Google Shape;20586;p27"/>
            <p:cNvSpPr/>
            <p:nvPr/>
          </p:nvSpPr>
          <p:spPr>
            <a:xfrm>
              <a:off x="4080525" y="912775"/>
              <a:ext cx="88300" cy="124525"/>
            </a:xfrm>
            <a:custGeom>
              <a:avLst/>
              <a:gdLst/>
              <a:ahLst/>
              <a:cxnLst/>
              <a:rect l="l" t="t" r="r" b="b"/>
              <a:pathLst>
                <a:path w="3532" h="4981" extrusionOk="0">
                  <a:moveTo>
                    <a:pt x="1087" y="0"/>
                  </a:moveTo>
                  <a:cubicBezTo>
                    <a:pt x="0" y="1540"/>
                    <a:pt x="996" y="3441"/>
                    <a:pt x="0" y="4890"/>
                  </a:cubicBezTo>
                  <a:cubicBezTo>
                    <a:pt x="453" y="4890"/>
                    <a:pt x="815" y="4709"/>
                    <a:pt x="1087" y="4347"/>
                  </a:cubicBezTo>
                  <a:cubicBezTo>
                    <a:pt x="1356" y="4132"/>
                    <a:pt x="1553" y="4044"/>
                    <a:pt x="1701" y="4044"/>
                  </a:cubicBezTo>
                  <a:cubicBezTo>
                    <a:pt x="2054" y="4044"/>
                    <a:pt x="2137" y="4535"/>
                    <a:pt x="2264" y="4981"/>
                  </a:cubicBezTo>
                  <a:cubicBezTo>
                    <a:pt x="2898" y="4528"/>
                    <a:pt x="2989" y="3804"/>
                    <a:pt x="3260" y="3260"/>
                  </a:cubicBezTo>
                  <a:cubicBezTo>
                    <a:pt x="3532" y="2717"/>
                    <a:pt x="3441" y="2083"/>
                    <a:pt x="3170" y="1630"/>
                  </a:cubicBezTo>
                  <a:cubicBezTo>
                    <a:pt x="2949" y="1630"/>
                    <a:pt x="2628" y="1865"/>
                    <a:pt x="2431" y="1865"/>
                  </a:cubicBezTo>
                  <a:cubicBezTo>
                    <a:pt x="2304" y="1865"/>
                    <a:pt x="2229" y="1768"/>
                    <a:pt x="2264" y="1449"/>
                  </a:cubicBezTo>
                  <a:cubicBezTo>
                    <a:pt x="2445" y="453"/>
                    <a:pt x="1630" y="453"/>
                    <a:pt x="1087" y="0"/>
                  </a:cubicBezTo>
                  <a:close/>
                </a:path>
              </a:pathLst>
            </a:custGeom>
            <a:solidFill>
              <a:srgbClr val="F1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7" name="Google Shape;20587;p27"/>
            <p:cNvSpPr/>
            <p:nvPr/>
          </p:nvSpPr>
          <p:spPr>
            <a:xfrm>
              <a:off x="4162025" y="1428950"/>
              <a:ext cx="29450" cy="29450"/>
            </a:xfrm>
            <a:custGeom>
              <a:avLst/>
              <a:gdLst/>
              <a:ahLst/>
              <a:cxnLst/>
              <a:rect l="l" t="t" r="r" b="b"/>
              <a:pathLst>
                <a:path w="1178" h="1178" extrusionOk="0">
                  <a:moveTo>
                    <a:pt x="1177" y="0"/>
                  </a:moveTo>
                  <a:cubicBezTo>
                    <a:pt x="634" y="181"/>
                    <a:pt x="181" y="634"/>
                    <a:pt x="0" y="1177"/>
                  </a:cubicBezTo>
                  <a:lnTo>
                    <a:pt x="725" y="1177"/>
                  </a:lnTo>
                  <a:cubicBezTo>
                    <a:pt x="996" y="815"/>
                    <a:pt x="1177" y="453"/>
                    <a:pt x="1177" y="0"/>
                  </a:cubicBez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8" name="Google Shape;20588;p27"/>
            <p:cNvSpPr/>
            <p:nvPr/>
          </p:nvSpPr>
          <p:spPr>
            <a:xfrm>
              <a:off x="4125800" y="1037275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54" h="454" extrusionOk="0">
                  <a:moveTo>
                    <a:pt x="453" y="1"/>
                  </a:moveTo>
                  <a:cubicBezTo>
                    <a:pt x="0" y="91"/>
                    <a:pt x="91" y="272"/>
                    <a:pt x="453" y="454"/>
                  </a:cubicBezTo>
                  <a:cubicBezTo>
                    <a:pt x="453" y="272"/>
                    <a:pt x="453" y="91"/>
                    <a:pt x="453" y="1"/>
                  </a:cubicBezTo>
                  <a:close/>
                </a:path>
              </a:pathLst>
            </a:custGeom>
            <a:solidFill>
              <a:srgbClr val="F1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9" name="Google Shape;20589;p27"/>
            <p:cNvSpPr/>
            <p:nvPr/>
          </p:nvSpPr>
          <p:spPr>
            <a:xfrm>
              <a:off x="4028450" y="14289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544"/>
                  </a:moveTo>
                  <a:lnTo>
                    <a:pt x="453" y="0"/>
                  </a:ln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0" name="Google Shape;20590;p27"/>
            <p:cNvSpPr/>
            <p:nvPr/>
          </p:nvSpPr>
          <p:spPr>
            <a:xfrm>
              <a:off x="4148425" y="14561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4" y="1"/>
                  </a:moveTo>
                  <a:lnTo>
                    <a:pt x="1" y="544"/>
                  </a:ln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1" name="Google Shape;20591;p27"/>
            <p:cNvSpPr/>
            <p:nvPr/>
          </p:nvSpPr>
          <p:spPr>
            <a:xfrm>
              <a:off x="4501600" y="1496850"/>
              <a:ext cx="15875" cy="27200"/>
            </a:xfrm>
            <a:custGeom>
              <a:avLst/>
              <a:gdLst/>
              <a:ahLst/>
              <a:cxnLst/>
              <a:rect l="l" t="t" r="r" b="b"/>
              <a:pathLst>
                <a:path w="635" h="1088" extrusionOk="0">
                  <a:moveTo>
                    <a:pt x="1" y="1"/>
                  </a:moveTo>
                  <a:cubicBezTo>
                    <a:pt x="1" y="454"/>
                    <a:pt x="182" y="907"/>
                    <a:pt x="544" y="1088"/>
                  </a:cubicBezTo>
                  <a:cubicBezTo>
                    <a:pt x="635" y="635"/>
                    <a:pt x="454" y="273"/>
                    <a:pt x="1" y="1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2" name="Google Shape;20592;p27"/>
            <p:cNvSpPr/>
            <p:nvPr/>
          </p:nvSpPr>
          <p:spPr>
            <a:xfrm>
              <a:off x="3591500" y="1485950"/>
              <a:ext cx="70200" cy="78850"/>
            </a:xfrm>
            <a:custGeom>
              <a:avLst/>
              <a:gdLst/>
              <a:ahLst/>
              <a:cxnLst/>
              <a:rect l="l" t="t" r="r" b="b"/>
              <a:pathLst>
                <a:path w="2808" h="3154" extrusionOk="0">
                  <a:moveTo>
                    <a:pt x="735" y="1"/>
                  </a:moveTo>
                  <a:cubicBezTo>
                    <a:pt x="490" y="1"/>
                    <a:pt x="245" y="130"/>
                    <a:pt x="1" y="528"/>
                  </a:cubicBezTo>
                  <a:cubicBezTo>
                    <a:pt x="1" y="1433"/>
                    <a:pt x="816" y="1886"/>
                    <a:pt x="1178" y="2610"/>
                  </a:cubicBezTo>
                  <a:lnTo>
                    <a:pt x="1721" y="3154"/>
                  </a:lnTo>
                  <a:cubicBezTo>
                    <a:pt x="2446" y="3154"/>
                    <a:pt x="2717" y="2701"/>
                    <a:pt x="2808" y="2067"/>
                  </a:cubicBezTo>
                  <a:lnTo>
                    <a:pt x="2808" y="1524"/>
                  </a:lnTo>
                  <a:cubicBezTo>
                    <a:pt x="2355" y="1252"/>
                    <a:pt x="2355" y="890"/>
                    <a:pt x="2174" y="437"/>
                  </a:cubicBezTo>
                  <a:cubicBezTo>
                    <a:pt x="2147" y="440"/>
                    <a:pt x="2119" y="442"/>
                    <a:pt x="2092" y="442"/>
                  </a:cubicBezTo>
                  <a:cubicBezTo>
                    <a:pt x="1640" y="442"/>
                    <a:pt x="1187" y="1"/>
                    <a:pt x="735" y="1"/>
                  </a:cubicBezTo>
                  <a:close/>
                </a:path>
              </a:pathLst>
            </a:custGeom>
            <a:solidFill>
              <a:srgbClr val="ED7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3" name="Google Shape;20593;p27"/>
            <p:cNvSpPr/>
            <p:nvPr/>
          </p:nvSpPr>
          <p:spPr>
            <a:xfrm>
              <a:off x="3627725" y="813950"/>
              <a:ext cx="4550" cy="3750"/>
            </a:xfrm>
            <a:custGeom>
              <a:avLst/>
              <a:gdLst/>
              <a:ahLst/>
              <a:cxnLst/>
              <a:rect l="l" t="t" r="r" b="b"/>
              <a:pathLst>
                <a:path w="182" h="150" extrusionOk="0">
                  <a:moveTo>
                    <a:pt x="110" y="0"/>
                  </a:moveTo>
                  <a:cubicBezTo>
                    <a:pt x="60" y="0"/>
                    <a:pt x="1" y="59"/>
                    <a:pt x="1" y="59"/>
                  </a:cubicBezTo>
                  <a:cubicBezTo>
                    <a:pt x="1" y="59"/>
                    <a:pt x="182" y="150"/>
                    <a:pt x="182" y="150"/>
                  </a:cubicBezTo>
                  <a:cubicBezTo>
                    <a:pt x="182" y="33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FEF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4" name="Google Shape;20594;p27"/>
            <p:cNvSpPr/>
            <p:nvPr/>
          </p:nvSpPr>
          <p:spPr>
            <a:xfrm>
              <a:off x="3894875" y="561850"/>
              <a:ext cx="106425" cy="203775"/>
            </a:xfrm>
            <a:custGeom>
              <a:avLst/>
              <a:gdLst/>
              <a:ahLst/>
              <a:cxnLst/>
              <a:rect l="l" t="t" r="r" b="b"/>
              <a:pathLst>
                <a:path w="4257" h="8151" extrusionOk="0">
                  <a:moveTo>
                    <a:pt x="2083" y="1"/>
                  </a:moveTo>
                  <a:cubicBezTo>
                    <a:pt x="1178" y="454"/>
                    <a:pt x="997" y="1359"/>
                    <a:pt x="815" y="2355"/>
                  </a:cubicBezTo>
                  <a:cubicBezTo>
                    <a:pt x="815" y="2536"/>
                    <a:pt x="725" y="2808"/>
                    <a:pt x="725" y="3080"/>
                  </a:cubicBezTo>
                  <a:cubicBezTo>
                    <a:pt x="272" y="4347"/>
                    <a:pt x="0" y="5706"/>
                    <a:pt x="0" y="7064"/>
                  </a:cubicBezTo>
                  <a:cubicBezTo>
                    <a:pt x="91" y="7336"/>
                    <a:pt x="182" y="7517"/>
                    <a:pt x="363" y="7698"/>
                  </a:cubicBezTo>
                  <a:cubicBezTo>
                    <a:pt x="815" y="7879"/>
                    <a:pt x="1268" y="8060"/>
                    <a:pt x="1721" y="8151"/>
                  </a:cubicBezTo>
                  <a:lnTo>
                    <a:pt x="2083" y="8151"/>
                  </a:lnTo>
                  <a:cubicBezTo>
                    <a:pt x="3079" y="7064"/>
                    <a:pt x="3170" y="5615"/>
                    <a:pt x="3713" y="4257"/>
                  </a:cubicBezTo>
                  <a:cubicBezTo>
                    <a:pt x="3804" y="3714"/>
                    <a:pt x="3804" y="3170"/>
                    <a:pt x="3894" y="2717"/>
                  </a:cubicBezTo>
                  <a:cubicBezTo>
                    <a:pt x="4257" y="1812"/>
                    <a:pt x="3985" y="725"/>
                    <a:pt x="3170" y="91"/>
                  </a:cubicBezTo>
                  <a:lnTo>
                    <a:pt x="2083" y="1"/>
                  </a:lnTo>
                  <a:close/>
                </a:path>
              </a:pathLst>
            </a:custGeom>
            <a:solidFill>
              <a:srgbClr val="F19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5" name="Google Shape;20595;p27"/>
            <p:cNvSpPr/>
            <p:nvPr/>
          </p:nvSpPr>
          <p:spPr>
            <a:xfrm>
              <a:off x="3856375" y="764175"/>
              <a:ext cx="88325" cy="53525"/>
            </a:xfrm>
            <a:custGeom>
              <a:avLst/>
              <a:gdLst/>
              <a:ahLst/>
              <a:cxnLst/>
              <a:rect l="l" t="t" r="r" b="b"/>
              <a:pathLst>
                <a:path w="3533" h="2141" extrusionOk="0">
                  <a:moveTo>
                    <a:pt x="2272" y="0"/>
                  </a:moveTo>
                  <a:cubicBezTo>
                    <a:pt x="2019" y="0"/>
                    <a:pt x="1768" y="51"/>
                    <a:pt x="1540" y="148"/>
                  </a:cubicBezTo>
                  <a:cubicBezTo>
                    <a:pt x="1178" y="601"/>
                    <a:pt x="1" y="1054"/>
                    <a:pt x="1359" y="1597"/>
                  </a:cubicBezTo>
                  <a:cubicBezTo>
                    <a:pt x="1812" y="1869"/>
                    <a:pt x="2355" y="2050"/>
                    <a:pt x="2989" y="2141"/>
                  </a:cubicBezTo>
                  <a:lnTo>
                    <a:pt x="3080" y="2141"/>
                  </a:lnTo>
                  <a:cubicBezTo>
                    <a:pt x="3352" y="1869"/>
                    <a:pt x="3261" y="1326"/>
                    <a:pt x="3533" y="1054"/>
                  </a:cubicBezTo>
                  <a:cubicBezTo>
                    <a:pt x="3533" y="873"/>
                    <a:pt x="3533" y="692"/>
                    <a:pt x="3533" y="511"/>
                  </a:cubicBezTo>
                  <a:cubicBezTo>
                    <a:pt x="3184" y="162"/>
                    <a:pt x="2724" y="0"/>
                    <a:pt x="2272" y="0"/>
                  </a:cubicBezTo>
                  <a:close/>
                </a:path>
              </a:pathLst>
            </a:custGeom>
            <a:solidFill>
              <a:srgbClr val="EF8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6" name="Google Shape;20596;p27"/>
            <p:cNvSpPr/>
            <p:nvPr/>
          </p:nvSpPr>
          <p:spPr>
            <a:xfrm>
              <a:off x="3881300" y="749750"/>
              <a:ext cx="65675" cy="27200"/>
            </a:xfrm>
            <a:custGeom>
              <a:avLst/>
              <a:gdLst/>
              <a:ahLst/>
              <a:cxnLst/>
              <a:rect l="l" t="t" r="r" b="b"/>
              <a:pathLst>
                <a:path w="2627" h="1088" extrusionOk="0">
                  <a:moveTo>
                    <a:pt x="906" y="1"/>
                  </a:moveTo>
                  <a:cubicBezTo>
                    <a:pt x="0" y="92"/>
                    <a:pt x="91" y="544"/>
                    <a:pt x="453" y="1088"/>
                  </a:cubicBezTo>
                  <a:lnTo>
                    <a:pt x="2536" y="1088"/>
                  </a:lnTo>
                  <a:cubicBezTo>
                    <a:pt x="2536" y="997"/>
                    <a:pt x="2626" y="816"/>
                    <a:pt x="2626" y="635"/>
                  </a:cubicBezTo>
                  <a:lnTo>
                    <a:pt x="2536" y="454"/>
                  </a:lnTo>
                  <a:cubicBezTo>
                    <a:pt x="2173" y="92"/>
                    <a:pt x="1449" y="273"/>
                    <a:pt x="996" y="1"/>
                  </a:cubicBezTo>
                  <a:close/>
                </a:path>
              </a:pathLst>
            </a:custGeom>
            <a:solidFill>
              <a:srgbClr val="F4A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7" name="Google Shape;20597;p27"/>
            <p:cNvSpPr/>
            <p:nvPr/>
          </p:nvSpPr>
          <p:spPr>
            <a:xfrm>
              <a:off x="4107675" y="806350"/>
              <a:ext cx="31725" cy="40775"/>
            </a:xfrm>
            <a:custGeom>
              <a:avLst/>
              <a:gdLst/>
              <a:ahLst/>
              <a:cxnLst/>
              <a:rect l="l" t="t" r="r" b="b"/>
              <a:pathLst>
                <a:path w="1269" h="1631" extrusionOk="0">
                  <a:moveTo>
                    <a:pt x="1087" y="1"/>
                  </a:moveTo>
                  <a:lnTo>
                    <a:pt x="1" y="1088"/>
                  </a:lnTo>
                  <a:lnTo>
                    <a:pt x="544" y="1631"/>
                  </a:lnTo>
                  <a:cubicBezTo>
                    <a:pt x="1269" y="1269"/>
                    <a:pt x="1087" y="635"/>
                    <a:pt x="1087" y="1"/>
                  </a:cubicBezTo>
                  <a:close/>
                </a:path>
              </a:pathLst>
            </a:custGeom>
            <a:solidFill>
              <a:srgbClr val="FDE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8" name="Google Shape;20598;p27"/>
            <p:cNvSpPr/>
            <p:nvPr/>
          </p:nvSpPr>
          <p:spPr>
            <a:xfrm>
              <a:off x="3931100" y="790525"/>
              <a:ext cx="15875" cy="27175"/>
            </a:xfrm>
            <a:custGeom>
              <a:avLst/>
              <a:gdLst/>
              <a:ahLst/>
              <a:cxnLst/>
              <a:rect l="l" t="t" r="r" b="b"/>
              <a:pathLst>
                <a:path w="635" h="1087" extrusionOk="0">
                  <a:moveTo>
                    <a:pt x="544" y="0"/>
                  </a:moveTo>
                  <a:cubicBezTo>
                    <a:pt x="181" y="272"/>
                    <a:pt x="0" y="634"/>
                    <a:pt x="91" y="1087"/>
                  </a:cubicBezTo>
                  <a:cubicBezTo>
                    <a:pt x="453" y="906"/>
                    <a:pt x="634" y="453"/>
                    <a:pt x="544" y="0"/>
                  </a:cubicBezTo>
                  <a:close/>
                </a:path>
              </a:pathLst>
            </a:custGeom>
            <a:solidFill>
              <a:srgbClr val="F4A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9" name="Google Shape;20599;p27"/>
            <p:cNvSpPr/>
            <p:nvPr/>
          </p:nvSpPr>
          <p:spPr>
            <a:xfrm>
              <a:off x="4243525" y="1035025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0"/>
                  </a:moveTo>
                  <a:cubicBezTo>
                    <a:pt x="0" y="181"/>
                    <a:pt x="0" y="362"/>
                    <a:pt x="0" y="544"/>
                  </a:cubicBezTo>
                  <a:cubicBezTo>
                    <a:pt x="453" y="362"/>
                    <a:pt x="453" y="181"/>
                    <a:pt x="0" y="0"/>
                  </a:cubicBezTo>
                  <a:close/>
                </a:path>
              </a:pathLst>
            </a:custGeom>
            <a:solidFill>
              <a:srgbClr val="FEF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0" name="Google Shape;20600;p27"/>
            <p:cNvSpPr/>
            <p:nvPr/>
          </p:nvSpPr>
          <p:spPr>
            <a:xfrm>
              <a:off x="3740925" y="643350"/>
              <a:ext cx="67950" cy="213425"/>
            </a:xfrm>
            <a:custGeom>
              <a:avLst/>
              <a:gdLst/>
              <a:ahLst/>
              <a:cxnLst/>
              <a:rect l="l" t="t" r="r" b="b"/>
              <a:pathLst>
                <a:path w="2718" h="8537" extrusionOk="0">
                  <a:moveTo>
                    <a:pt x="1" y="1"/>
                  </a:moveTo>
                  <a:cubicBezTo>
                    <a:pt x="1" y="2808"/>
                    <a:pt x="1178" y="5344"/>
                    <a:pt x="1631" y="8060"/>
                  </a:cubicBezTo>
                  <a:cubicBezTo>
                    <a:pt x="1781" y="8360"/>
                    <a:pt x="2117" y="8536"/>
                    <a:pt x="2486" y="8536"/>
                  </a:cubicBezTo>
                  <a:cubicBezTo>
                    <a:pt x="2562" y="8536"/>
                    <a:pt x="2640" y="8529"/>
                    <a:pt x="2717" y="8513"/>
                  </a:cubicBezTo>
                  <a:cubicBezTo>
                    <a:pt x="2446" y="5796"/>
                    <a:pt x="2264" y="3080"/>
                    <a:pt x="2083" y="4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CE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1" name="Google Shape;20601;p27"/>
            <p:cNvSpPr/>
            <p:nvPr/>
          </p:nvSpPr>
          <p:spPr>
            <a:xfrm>
              <a:off x="3797525" y="556275"/>
              <a:ext cx="63425" cy="198050"/>
            </a:xfrm>
            <a:custGeom>
              <a:avLst/>
              <a:gdLst/>
              <a:ahLst/>
              <a:cxnLst/>
              <a:rect l="l" t="t" r="r" b="b"/>
              <a:pathLst>
                <a:path w="2537" h="7922" extrusionOk="0">
                  <a:moveTo>
                    <a:pt x="1492" y="1"/>
                  </a:moveTo>
                  <a:cubicBezTo>
                    <a:pt x="1337" y="1"/>
                    <a:pt x="1216" y="96"/>
                    <a:pt x="1178" y="405"/>
                  </a:cubicBezTo>
                  <a:cubicBezTo>
                    <a:pt x="997" y="1492"/>
                    <a:pt x="634" y="2488"/>
                    <a:pt x="0" y="3484"/>
                  </a:cubicBezTo>
                  <a:lnTo>
                    <a:pt x="0" y="4027"/>
                  </a:lnTo>
                  <a:cubicBezTo>
                    <a:pt x="815" y="4752"/>
                    <a:pt x="363" y="5567"/>
                    <a:pt x="453" y="6563"/>
                  </a:cubicBezTo>
                  <a:cubicBezTo>
                    <a:pt x="544" y="7559"/>
                    <a:pt x="997" y="7921"/>
                    <a:pt x="1902" y="7921"/>
                  </a:cubicBezTo>
                  <a:cubicBezTo>
                    <a:pt x="2264" y="6925"/>
                    <a:pt x="1812" y="6291"/>
                    <a:pt x="1721" y="5657"/>
                  </a:cubicBezTo>
                  <a:cubicBezTo>
                    <a:pt x="1540" y="5023"/>
                    <a:pt x="1449" y="4389"/>
                    <a:pt x="2174" y="4027"/>
                  </a:cubicBezTo>
                  <a:lnTo>
                    <a:pt x="2445" y="3755"/>
                  </a:lnTo>
                  <a:cubicBezTo>
                    <a:pt x="2536" y="3574"/>
                    <a:pt x="2536" y="3303"/>
                    <a:pt x="2536" y="3122"/>
                  </a:cubicBezTo>
                  <a:cubicBezTo>
                    <a:pt x="2536" y="2850"/>
                    <a:pt x="2445" y="2669"/>
                    <a:pt x="2355" y="2488"/>
                  </a:cubicBezTo>
                  <a:cubicBezTo>
                    <a:pt x="2264" y="1944"/>
                    <a:pt x="2264" y="1310"/>
                    <a:pt x="2355" y="767"/>
                  </a:cubicBezTo>
                  <a:cubicBezTo>
                    <a:pt x="2355" y="586"/>
                    <a:pt x="2264" y="405"/>
                    <a:pt x="2174" y="224"/>
                  </a:cubicBezTo>
                  <a:cubicBezTo>
                    <a:pt x="1966" y="172"/>
                    <a:pt x="1699" y="1"/>
                    <a:pt x="1492" y="1"/>
                  </a:cubicBezTo>
                  <a:close/>
                </a:path>
              </a:pathLst>
            </a:custGeom>
            <a:solidFill>
              <a:srgbClr val="EE7B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2" name="Google Shape;20602;p27"/>
            <p:cNvSpPr/>
            <p:nvPr/>
          </p:nvSpPr>
          <p:spPr>
            <a:xfrm>
              <a:off x="4562725" y="1496850"/>
              <a:ext cx="9100" cy="4575"/>
            </a:xfrm>
            <a:custGeom>
              <a:avLst/>
              <a:gdLst/>
              <a:ahLst/>
              <a:cxnLst/>
              <a:rect l="l" t="t" r="r" b="b"/>
              <a:pathLst>
                <a:path w="364" h="183" extrusionOk="0">
                  <a:moveTo>
                    <a:pt x="363" y="1"/>
                  </a:moveTo>
                  <a:lnTo>
                    <a:pt x="363" y="1"/>
                  </a:lnTo>
                  <a:cubicBezTo>
                    <a:pt x="1" y="92"/>
                    <a:pt x="182" y="182"/>
                    <a:pt x="182" y="182"/>
                  </a:cubicBezTo>
                  <a:cubicBezTo>
                    <a:pt x="182" y="182"/>
                    <a:pt x="363" y="92"/>
                    <a:pt x="363" y="1"/>
                  </a:cubicBezTo>
                  <a:close/>
                </a:path>
              </a:pathLst>
            </a:custGeom>
            <a:solidFill>
              <a:srgbClr val="FAF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3" name="Google Shape;20603;p27"/>
            <p:cNvSpPr/>
            <p:nvPr/>
          </p:nvSpPr>
          <p:spPr>
            <a:xfrm>
              <a:off x="3840550" y="453175"/>
              <a:ext cx="104150" cy="178100"/>
            </a:xfrm>
            <a:custGeom>
              <a:avLst/>
              <a:gdLst/>
              <a:ahLst/>
              <a:cxnLst/>
              <a:rect l="l" t="t" r="r" b="b"/>
              <a:pathLst>
                <a:path w="4166" h="7124" extrusionOk="0">
                  <a:moveTo>
                    <a:pt x="362" y="1"/>
                  </a:moveTo>
                  <a:lnTo>
                    <a:pt x="362" y="4257"/>
                  </a:lnTo>
                  <a:cubicBezTo>
                    <a:pt x="453" y="4438"/>
                    <a:pt x="453" y="4619"/>
                    <a:pt x="362" y="4801"/>
                  </a:cubicBezTo>
                  <a:cubicBezTo>
                    <a:pt x="0" y="5434"/>
                    <a:pt x="0" y="6340"/>
                    <a:pt x="362" y="6974"/>
                  </a:cubicBezTo>
                  <a:cubicBezTo>
                    <a:pt x="468" y="7080"/>
                    <a:pt x="606" y="7124"/>
                    <a:pt x="737" y="7124"/>
                  </a:cubicBezTo>
                  <a:cubicBezTo>
                    <a:pt x="831" y="7124"/>
                    <a:pt x="921" y="7102"/>
                    <a:pt x="996" y="7064"/>
                  </a:cubicBezTo>
                  <a:cubicBezTo>
                    <a:pt x="1264" y="6410"/>
                    <a:pt x="1541" y="6196"/>
                    <a:pt x="1822" y="6196"/>
                  </a:cubicBezTo>
                  <a:cubicBezTo>
                    <a:pt x="2360" y="6196"/>
                    <a:pt x="2910" y="6985"/>
                    <a:pt x="3427" y="6985"/>
                  </a:cubicBezTo>
                  <a:cubicBezTo>
                    <a:pt x="3462" y="6985"/>
                    <a:pt x="3497" y="6982"/>
                    <a:pt x="3532" y="6974"/>
                  </a:cubicBezTo>
                  <a:cubicBezTo>
                    <a:pt x="3803" y="6068"/>
                    <a:pt x="3985" y="5163"/>
                    <a:pt x="4166" y="4348"/>
                  </a:cubicBezTo>
                  <a:lnTo>
                    <a:pt x="4166" y="4257"/>
                  </a:lnTo>
                  <a:cubicBezTo>
                    <a:pt x="2898" y="3804"/>
                    <a:pt x="3170" y="2446"/>
                    <a:pt x="2536" y="1540"/>
                  </a:cubicBezTo>
                  <a:cubicBezTo>
                    <a:pt x="1630" y="1269"/>
                    <a:pt x="1087" y="454"/>
                    <a:pt x="362" y="1"/>
                  </a:cubicBezTo>
                  <a:close/>
                </a:path>
              </a:pathLst>
            </a:custGeom>
            <a:solidFill>
              <a:srgbClr val="FDE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4" name="Google Shape;20604;p27"/>
            <p:cNvSpPr/>
            <p:nvPr/>
          </p:nvSpPr>
          <p:spPr>
            <a:xfrm>
              <a:off x="3901675" y="493925"/>
              <a:ext cx="43025" cy="65700"/>
            </a:xfrm>
            <a:custGeom>
              <a:avLst/>
              <a:gdLst/>
              <a:ahLst/>
              <a:cxnLst/>
              <a:rect l="l" t="t" r="r" b="b"/>
              <a:pathLst>
                <a:path w="1721" h="2628" extrusionOk="0">
                  <a:moveTo>
                    <a:pt x="91" y="1"/>
                  </a:moveTo>
                  <a:cubicBezTo>
                    <a:pt x="0" y="2627"/>
                    <a:pt x="0" y="2627"/>
                    <a:pt x="1721" y="2627"/>
                  </a:cubicBezTo>
                  <a:cubicBezTo>
                    <a:pt x="1358" y="1631"/>
                    <a:pt x="1540" y="273"/>
                    <a:pt x="91" y="1"/>
                  </a:cubicBezTo>
                  <a:close/>
                </a:path>
              </a:pathLst>
            </a:custGeom>
            <a:solidFill>
              <a:srgbClr val="FCF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5" name="Google Shape;20605;p27"/>
            <p:cNvSpPr/>
            <p:nvPr/>
          </p:nvSpPr>
          <p:spPr>
            <a:xfrm>
              <a:off x="3854125" y="634200"/>
              <a:ext cx="77000" cy="191425"/>
            </a:xfrm>
            <a:custGeom>
              <a:avLst/>
              <a:gdLst/>
              <a:ahLst/>
              <a:cxnLst/>
              <a:rect l="l" t="t" r="r" b="b"/>
              <a:pathLst>
                <a:path w="3080" h="7657" extrusionOk="0">
                  <a:moveTo>
                    <a:pt x="2033" y="1"/>
                  </a:moveTo>
                  <a:cubicBezTo>
                    <a:pt x="1570" y="1"/>
                    <a:pt x="1088" y="135"/>
                    <a:pt x="634" y="186"/>
                  </a:cubicBezTo>
                  <a:cubicBezTo>
                    <a:pt x="272" y="276"/>
                    <a:pt x="181" y="638"/>
                    <a:pt x="0" y="910"/>
                  </a:cubicBezTo>
                  <a:cubicBezTo>
                    <a:pt x="453" y="2631"/>
                    <a:pt x="544" y="4351"/>
                    <a:pt x="363" y="5981"/>
                  </a:cubicBezTo>
                  <a:cubicBezTo>
                    <a:pt x="272" y="6344"/>
                    <a:pt x="272" y="6706"/>
                    <a:pt x="363" y="7068"/>
                  </a:cubicBezTo>
                  <a:cubicBezTo>
                    <a:pt x="541" y="7495"/>
                    <a:pt x="705" y="7656"/>
                    <a:pt x="860" y="7656"/>
                  </a:cubicBezTo>
                  <a:cubicBezTo>
                    <a:pt x="1100" y="7656"/>
                    <a:pt x="1320" y="7272"/>
                    <a:pt x="1540" y="6887"/>
                  </a:cubicBezTo>
                  <a:cubicBezTo>
                    <a:pt x="906" y="6434"/>
                    <a:pt x="1449" y="6072"/>
                    <a:pt x="1540" y="5710"/>
                  </a:cubicBezTo>
                  <a:cubicBezTo>
                    <a:pt x="1449" y="5347"/>
                    <a:pt x="1630" y="4895"/>
                    <a:pt x="1993" y="4623"/>
                  </a:cubicBezTo>
                  <a:cubicBezTo>
                    <a:pt x="2355" y="3174"/>
                    <a:pt x="2627" y="1725"/>
                    <a:pt x="3079" y="367"/>
                  </a:cubicBezTo>
                  <a:cubicBezTo>
                    <a:pt x="2758" y="86"/>
                    <a:pt x="2402" y="1"/>
                    <a:pt x="2033" y="1"/>
                  </a:cubicBezTo>
                  <a:close/>
                </a:path>
              </a:pathLst>
            </a:custGeom>
            <a:solidFill>
              <a:srgbClr val="FDE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6" name="Google Shape;20606;p27"/>
            <p:cNvSpPr/>
            <p:nvPr/>
          </p:nvSpPr>
          <p:spPr>
            <a:xfrm>
              <a:off x="3768100" y="908250"/>
              <a:ext cx="6800" cy="4550"/>
            </a:xfrm>
            <a:custGeom>
              <a:avLst/>
              <a:gdLst/>
              <a:ahLst/>
              <a:cxnLst/>
              <a:rect l="l" t="t" r="r" b="b"/>
              <a:pathLst>
                <a:path w="272" h="182" extrusionOk="0">
                  <a:moveTo>
                    <a:pt x="181" y="0"/>
                  </a:moveTo>
                  <a:cubicBezTo>
                    <a:pt x="181" y="0"/>
                    <a:pt x="0" y="91"/>
                    <a:pt x="0" y="181"/>
                  </a:cubicBezTo>
                  <a:cubicBezTo>
                    <a:pt x="272" y="91"/>
                    <a:pt x="181" y="0"/>
                    <a:pt x="181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7" name="Google Shape;20607;p27"/>
            <p:cNvSpPr/>
            <p:nvPr/>
          </p:nvSpPr>
          <p:spPr>
            <a:xfrm>
              <a:off x="4001275" y="1496850"/>
              <a:ext cx="11350" cy="15875"/>
            </a:xfrm>
            <a:custGeom>
              <a:avLst/>
              <a:gdLst/>
              <a:ahLst/>
              <a:cxnLst/>
              <a:rect l="l" t="t" r="r" b="b"/>
              <a:pathLst>
                <a:path w="454" h="635" extrusionOk="0">
                  <a:moveTo>
                    <a:pt x="453" y="1"/>
                  </a:moveTo>
                  <a:lnTo>
                    <a:pt x="1" y="635"/>
                  </a:ln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8" name="Google Shape;20608;p27"/>
            <p:cNvSpPr/>
            <p:nvPr/>
          </p:nvSpPr>
          <p:spPr>
            <a:xfrm>
              <a:off x="3890350" y="1089350"/>
              <a:ext cx="135850" cy="96125"/>
            </a:xfrm>
            <a:custGeom>
              <a:avLst/>
              <a:gdLst/>
              <a:ahLst/>
              <a:cxnLst/>
              <a:rect l="l" t="t" r="r" b="b"/>
              <a:pathLst>
                <a:path w="5434" h="3845" extrusionOk="0">
                  <a:moveTo>
                    <a:pt x="4347" y="1"/>
                  </a:moveTo>
                  <a:lnTo>
                    <a:pt x="4347" y="1"/>
                  </a:lnTo>
                  <a:cubicBezTo>
                    <a:pt x="2989" y="363"/>
                    <a:pt x="2174" y="1812"/>
                    <a:pt x="544" y="1812"/>
                  </a:cubicBezTo>
                  <a:cubicBezTo>
                    <a:pt x="0" y="1902"/>
                    <a:pt x="0" y="2898"/>
                    <a:pt x="544" y="3080"/>
                  </a:cubicBezTo>
                  <a:cubicBezTo>
                    <a:pt x="1510" y="3321"/>
                    <a:pt x="2556" y="3844"/>
                    <a:pt x="3683" y="3844"/>
                  </a:cubicBezTo>
                  <a:cubicBezTo>
                    <a:pt x="4246" y="3844"/>
                    <a:pt x="4830" y="3713"/>
                    <a:pt x="5434" y="3351"/>
                  </a:cubicBezTo>
                  <a:cubicBezTo>
                    <a:pt x="4619" y="2355"/>
                    <a:pt x="4256" y="1178"/>
                    <a:pt x="4347" y="1"/>
                  </a:cubicBezTo>
                  <a:close/>
                </a:path>
              </a:pathLst>
            </a:custGeom>
            <a:solidFill>
              <a:srgbClr val="FEF6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09" name="Google Shape;20609;p27"/>
            <p:cNvSpPr/>
            <p:nvPr/>
          </p:nvSpPr>
          <p:spPr>
            <a:xfrm>
              <a:off x="3951475" y="1023750"/>
              <a:ext cx="104150" cy="79475"/>
            </a:xfrm>
            <a:custGeom>
              <a:avLst/>
              <a:gdLst/>
              <a:ahLst/>
              <a:cxnLst/>
              <a:rect l="l" t="t" r="r" b="b"/>
              <a:pathLst>
                <a:path w="4166" h="3179" extrusionOk="0">
                  <a:moveTo>
                    <a:pt x="969" y="1"/>
                  </a:moveTo>
                  <a:cubicBezTo>
                    <a:pt x="676" y="1"/>
                    <a:pt x="356" y="55"/>
                    <a:pt x="0" y="180"/>
                  </a:cubicBezTo>
                  <a:cubicBezTo>
                    <a:pt x="544" y="1176"/>
                    <a:pt x="2083" y="1266"/>
                    <a:pt x="1902" y="2625"/>
                  </a:cubicBezTo>
                  <a:cubicBezTo>
                    <a:pt x="2083" y="2715"/>
                    <a:pt x="2264" y="2715"/>
                    <a:pt x="2445" y="2715"/>
                  </a:cubicBezTo>
                  <a:cubicBezTo>
                    <a:pt x="2808" y="2715"/>
                    <a:pt x="3054" y="3179"/>
                    <a:pt x="3323" y="3179"/>
                  </a:cubicBezTo>
                  <a:cubicBezTo>
                    <a:pt x="3391" y="3179"/>
                    <a:pt x="3460" y="3150"/>
                    <a:pt x="3532" y="3077"/>
                  </a:cubicBezTo>
                  <a:cubicBezTo>
                    <a:pt x="3894" y="2806"/>
                    <a:pt x="4166" y="2172"/>
                    <a:pt x="3713" y="1719"/>
                  </a:cubicBezTo>
                  <a:cubicBezTo>
                    <a:pt x="2912" y="918"/>
                    <a:pt x="2170" y="1"/>
                    <a:pt x="969" y="1"/>
                  </a:cubicBezTo>
                  <a:close/>
                </a:path>
              </a:pathLst>
            </a:custGeom>
            <a:solidFill>
              <a:srgbClr val="FEF6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0" name="Google Shape;20610;p27"/>
            <p:cNvSpPr/>
            <p:nvPr/>
          </p:nvSpPr>
          <p:spPr>
            <a:xfrm>
              <a:off x="3854125" y="577550"/>
              <a:ext cx="77000" cy="72725"/>
            </a:xfrm>
            <a:custGeom>
              <a:avLst/>
              <a:gdLst/>
              <a:ahLst/>
              <a:cxnLst/>
              <a:rect l="l" t="t" r="r" b="b"/>
              <a:pathLst>
                <a:path w="3080" h="2909" extrusionOk="0">
                  <a:moveTo>
                    <a:pt x="1492" y="0"/>
                  </a:moveTo>
                  <a:cubicBezTo>
                    <a:pt x="1450" y="0"/>
                    <a:pt x="1405" y="2"/>
                    <a:pt x="1359" y="7"/>
                  </a:cubicBezTo>
                  <a:cubicBezTo>
                    <a:pt x="0" y="188"/>
                    <a:pt x="634" y="1365"/>
                    <a:pt x="453" y="2089"/>
                  </a:cubicBezTo>
                  <a:cubicBezTo>
                    <a:pt x="363" y="2089"/>
                    <a:pt x="272" y="2180"/>
                    <a:pt x="272" y="2271"/>
                  </a:cubicBezTo>
                  <a:cubicBezTo>
                    <a:pt x="272" y="2361"/>
                    <a:pt x="272" y="2452"/>
                    <a:pt x="453" y="2542"/>
                  </a:cubicBezTo>
                  <a:cubicBezTo>
                    <a:pt x="795" y="2815"/>
                    <a:pt x="1123" y="2908"/>
                    <a:pt x="1449" y="2908"/>
                  </a:cubicBezTo>
                  <a:cubicBezTo>
                    <a:pt x="1986" y="2908"/>
                    <a:pt x="2515" y="2655"/>
                    <a:pt x="3079" y="2542"/>
                  </a:cubicBezTo>
                  <a:lnTo>
                    <a:pt x="3079" y="1999"/>
                  </a:lnTo>
                  <a:cubicBezTo>
                    <a:pt x="2989" y="1908"/>
                    <a:pt x="2898" y="1727"/>
                    <a:pt x="2808" y="1637"/>
                  </a:cubicBezTo>
                  <a:cubicBezTo>
                    <a:pt x="2462" y="860"/>
                    <a:pt x="2364" y="0"/>
                    <a:pt x="1492" y="0"/>
                  </a:cubicBezTo>
                  <a:close/>
                </a:path>
              </a:pathLst>
            </a:custGeom>
            <a:solidFill>
              <a:srgbClr val="FCE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1" name="Google Shape;20611;p27"/>
            <p:cNvSpPr/>
            <p:nvPr/>
          </p:nvSpPr>
          <p:spPr>
            <a:xfrm>
              <a:off x="3906200" y="743700"/>
              <a:ext cx="38500" cy="20175"/>
            </a:xfrm>
            <a:custGeom>
              <a:avLst/>
              <a:gdLst/>
              <a:ahLst/>
              <a:cxnLst/>
              <a:rect l="l" t="t" r="r" b="b"/>
              <a:pathLst>
                <a:path w="1540" h="807" extrusionOk="0">
                  <a:moveTo>
                    <a:pt x="703" y="0"/>
                  </a:moveTo>
                  <a:cubicBezTo>
                    <a:pt x="495" y="0"/>
                    <a:pt x="259" y="81"/>
                    <a:pt x="0" y="243"/>
                  </a:cubicBezTo>
                  <a:cubicBezTo>
                    <a:pt x="242" y="726"/>
                    <a:pt x="604" y="806"/>
                    <a:pt x="980" y="806"/>
                  </a:cubicBezTo>
                  <a:cubicBezTo>
                    <a:pt x="1167" y="806"/>
                    <a:pt x="1359" y="786"/>
                    <a:pt x="1540" y="786"/>
                  </a:cubicBezTo>
                  <a:cubicBezTo>
                    <a:pt x="1365" y="262"/>
                    <a:pt x="1078" y="0"/>
                    <a:pt x="703" y="0"/>
                  </a:cubicBezTo>
                  <a:close/>
                </a:path>
              </a:pathLst>
            </a:custGeom>
            <a:solidFill>
              <a:srgbClr val="ED7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2" name="Google Shape;20612;p27"/>
            <p:cNvSpPr/>
            <p:nvPr/>
          </p:nvSpPr>
          <p:spPr>
            <a:xfrm>
              <a:off x="3831475" y="573175"/>
              <a:ext cx="18150" cy="54350"/>
            </a:xfrm>
            <a:custGeom>
              <a:avLst/>
              <a:gdLst/>
              <a:ahLst/>
              <a:cxnLst/>
              <a:rect l="l" t="t" r="r" b="b"/>
              <a:pathLst>
                <a:path w="726" h="2174" extrusionOk="0">
                  <a:moveTo>
                    <a:pt x="725" y="1"/>
                  </a:moveTo>
                  <a:cubicBezTo>
                    <a:pt x="1" y="544"/>
                    <a:pt x="1" y="1721"/>
                    <a:pt x="725" y="2174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F29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3" name="Google Shape;20613;p27"/>
            <p:cNvSpPr/>
            <p:nvPr/>
          </p:nvSpPr>
          <p:spPr>
            <a:xfrm>
              <a:off x="3849600" y="627500"/>
              <a:ext cx="13600" cy="29475"/>
            </a:xfrm>
            <a:custGeom>
              <a:avLst/>
              <a:gdLst/>
              <a:ahLst/>
              <a:cxnLst/>
              <a:rect l="l" t="t" r="r" b="b"/>
              <a:pathLst>
                <a:path w="544" h="1179" extrusionOk="0">
                  <a:moveTo>
                    <a:pt x="0" y="1"/>
                  </a:moveTo>
                  <a:lnTo>
                    <a:pt x="0" y="1178"/>
                  </a:lnTo>
                  <a:lnTo>
                    <a:pt x="544" y="544"/>
                  </a:lnTo>
                  <a:cubicBezTo>
                    <a:pt x="544" y="454"/>
                    <a:pt x="544" y="273"/>
                    <a:pt x="544" y="91"/>
                  </a:cubicBezTo>
                  <a:cubicBezTo>
                    <a:pt x="362" y="91"/>
                    <a:pt x="181" y="1"/>
                    <a:pt x="0" y="1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4" name="Google Shape;20614;p27"/>
            <p:cNvSpPr/>
            <p:nvPr/>
          </p:nvSpPr>
          <p:spPr>
            <a:xfrm>
              <a:off x="2658775" y="2481675"/>
              <a:ext cx="1156875" cy="1193675"/>
            </a:xfrm>
            <a:custGeom>
              <a:avLst/>
              <a:gdLst/>
              <a:ahLst/>
              <a:cxnLst/>
              <a:rect l="l" t="t" r="r" b="b"/>
              <a:pathLst>
                <a:path w="46275" h="47747" extrusionOk="0">
                  <a:moveTo>
                    <a:pt x="5434" y="0"/>
                  </a:moveTo>
                  <a:cubicBezTo>
                    <a:pt x="5252" y="91"/>
                    <a:pt x="4981" y="182"/>
                    <a:pt x="4800" y="363"/>
                  </a:cubicBezTo>
                  <a:cubicBezTo>
                    <a:pt x="2717" y="3985"/>
                    <a:pt x="1630" y="7879"/>
                    <a:pt x="272" y="11773"/>
                  </a:cubicBezTo>
                  <a:cubicBezTo>
                    <a:pt x="0" y="12588"/>
                    <a:pt x="272" y="13403"/>
                    <a:pt x="906" y="13946"/>
                  </a:cubicBezTo>
                  <a:cubicBezTo>
                    <a:pt x="1630" y="15486"/>
                    <a:pt x="2717" y="16844"/>
                    <a:pt x="4075" y="17931"/>
                  </a:cubicBezTo>
                  <a:cubicBezTo>
                    <a:pt x="7969" y="21372"/>
                    <a:pt x="11591" y="25085"/>
                    <a:pt x="15123" y="29069"/>
                  </a:cubicBezTo>
                  <a:cubicBezTo>
                    <a:pt x="16572" y="30518"/>
                    <a:pt x="15938" y="32420"/>
                    <a:pt x="16210" y="34231"/>
                  </a:cubicBezTo>
                  <a:cubicBezTo>
                    <a:pt x="17930" y="35771"/>
                    <a:pt x="19923" y="37038"/>
                    <a:pt x="21915" y="38216"/>
                  </a:cubicBezTo>
                  <a:cubicBezTo>
                    <a:pt x="27801" y="41747"/>
                    <a:pt x="33959" y="44736"/>
                    <a:pt x="40298" y="47090"/>
                  </a:cubicBezTo>
                  <a:cubicBezTo>
                    <a:pt x="41158" y="47453"/>
                    <a:pt x="42087" y="47747"/>
                    <a:pt x="43004" y="47747"/>
                  </a:cubicBezTo>
                  <a:cubicBezTo>
                    <a:pt x="43920" y="47747"/>
                    <a:pt x="44826" y="47453"/>
                    <a:pt x="45641" y="46638"/>
                  </a:cubicBezTo>
                  <a:cubicBezTo>
                    <a:pt x="46275" y="41657"/>
                    <a:pt x="46275" y="36676"/>
                    <a:pt x="45822" y="31696"/>
                  </a:cubicBezTo>
                  <a:cubicBezTo>
                    <a:pt x="43468" y="29703"/>
                    <a:pt x="40298" y="29341"/>
                    <a:pt x="37853" y="27620"/>
                  </a:cubicBezTo>
                  <a:cubicBezTo>
                    <a:pt x="36766" y="26805"/>
                    <a:pt x="35589" y="25900"/>
                    <a:pt x="34502" y="24994"/>
                  </a:cubicBezTo>
                  <a:cubicBezTo>
                    <a:pt x="33959" y="24451"/>
                    <a:pt x="33506" y="23908"/>
                    <a:pt x="33144" y="23274"/>
                  </a:cubicBezTo>
                  <a:cubicBezTo>
                    <a:pt x="30699" y="20919"/>
                    <a:pt x="27982" y="19018"/>
                    <a:pt x="25084" y="17387"/>
                  </a:cubicBezTo>
                  <a:cubicBezTo>
                    <a:pt x="22639" y="16029"/>
                    <a:pt x="20375" y="14399"/>
                    <a:pt x="18293" y="12588"/>
                  </a:cubicBezTo>
                  <a:cubicBezTo>
                    <a:pt x="17659" y="12045"/>
                    <a:pt x="17025" y="11592"/>
                    <a:pt x="16391" y="11048"/>
                  </a:cubicBezTo>
                  <a:lnTo>
                    <a:pt x="15938" y="10505"/>
                  </a:lnTo>
                  <a:cubicBezTo>
                    <a:pt x="15848" y="10324"/>
                    <a:pt x="15667" y="10233"/>
                    <a:pt x="15485" y="10052"/>
                  </a:cubicBezTo>
                  <a:cubicBezTo>
                    <a:pt x="15395" y="9871"/>
                    <a:pt x="15214" y="9781"/>
                    <a:pt x="15033" y="9690"/>
                  </a:cubicBezTo>
                  <a:cubicBezTo>
                    <a:pt x="14851" y="9418"/>
                    <a:pt x="14580" y="9237"/>
                    <a:pt x="14399" y="9056"/>
                  </a:cubicBezTo>
                  <a:cubicBezTo>
                    <a:pt x="14308" y="8875"/>
                    <a:pt x="14127" y="8694"/>
                    <a:pt x="14036" y="8603"/>
                  </a:cubicBezTo>
                  <a:cubicBezTo>
                    <a:pt x="13855" y="8422"/>
                    <a:pt x="13765" y="8332"/>
                    <a:pt x="13584" y="8151"/>
                  </a:cubicBezTo>
                  <a:lnTo>
                    <a:pt x="13131" y="7788"/>
                  </a:lnTo>
                  <a:cubicBezTo>
                    <a:pt x="12769" y="7607"/>
                    <a:pt x="12497" y="7245"/>
                    <a:pt x="12316" y="6973"/>
                  </a:cubicBezTo>
                  <a:cubicBezTo>
                    <a:pt x="12135" y="6792"/>
                    <a:pt x="12044" y="6611"/>
                    <a:pt x="11863" y="6521"/>
                  </a:cubicBezTo>
                  <a:lnTo>
                    <a:pt x="11591" y="6339"/>
                  </a:lnTo>
                  <a:cubicBezTo>
                    <a:pt x="11410" y="6068"/>
                    <a:pt x="11139" y="5887"/>
                    <a:pt x="10958" y="5615"/>
                  </a:cubicBezTo>
                  <a:cubicBezTo>
                    <a:pt x="10776" y="5343"/>
                    <a:pt x="10505" y="4981"/>
                    <a:pt x="10233" y="4709"/>
                  </a:cubicBezTo>
                  <a:lnTo>
                    <a:pt x="9871" y="4257"/>
                  </a:lnTo>
                  <a:cubicBezTo>
                    <a:pt x="9690" y="4076"/>
                    <a:pt x="9509" y="3804"/>
                    <a:pt x="9418" y="3532"/>
                  </a:cubicBezTo>
                  <a:cubicBezTo>
                    <a:pt x="9328" y="3351"/>
                    <a:pt x="9146" y="3170"/>
                    <a:pt x="9056" y="3079"/>
                  </a:cubicBezTo>
                  <a:cubicBezTo>
                    <a:pt x="8875" y="2898"/>
                    <a:pt x="8784" y="2808"/>
                    <a:pt x="8603" y="2717"/>
                  </a:cubicBezTo>
                  <a:lnTo>
                    <a:pt x="8060" y="2355"/>
                  </a:lnTo>
                  <a:cubicBezTo>
                    <a:pt x="7788" y="2174"/>
                    <a:pt x="7607" y="1993"/>
                    <a:pt x="7335" y="1812"/>
                  </a:cubicBezTo>
                  <a:lnTo>
                    <a:pt x="7154" y="1540"/>
                  </a:lnTo>
                  <a:lnTo>
                    <a:pt x="6701" y="1087"/>
                  </a:lnTo>
                  <a:lnTo>
                    <a:pt x="6520" y="815"/>
                  </a:lnTo>
                  <a:cubicBezTo>
                    <a:pt x="6339" y="634"/>
                    <a:pt x="6249" y="453"/>
                    <a:pt x="6067" y="272"/>
                  </a:cubicBezTo>
                  <a:cubicBezTo>
                    <a:pt x="5886" y="182"/>
                    <a:pt x="5705" y="91"/>
                    <a:pt x="543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5" name="Google Shape;20615;p27"/>
            <p:cNvSpPr/>
            <p:nvPr/>
          </p:nvSpPr>
          <p:spPr>
            <a:xfrm>
              <a:off x="2475375" y="4130500"/>
              <a:ext cx="1344825" cy="643200"/>
            </a:xfrm>
            <a:custGeom>
              <a:avLst/>
              <a:gdLst/>
              <a:ahLst/>
              <a:cxnLst/>
              <a:rect l="l" t="t" r="r" b="b"/>
              <a:pathLst>
                <a:path w="53793" h="25728" extrusionOk="0">
                  <a:moveTo>
                    <a:pt x="50692" y="0"/>
                  </a:moveTo>
                  <a:cubicBezTo>
                    <a:pt x="48864" y="0"/>
                    <a:pt x="47072" y="704"/>
                    <a:pt x="45280" y="969"/>
                  </a:cubicBezTo>
                  <a:cubicBezTo>
                    <a:pt x="39575" y="2871"/>
                    <a:pt x="33326" y="3324"/>
                    <a:pt x="27711" y="5588"/>
                  </a:cubicBezTo>
                  <a:cubicBezTo>
                    <a:pt x="21846" y="8554"/>
                    <a:pt x="15788" y="10368"/>
                    <a:pt x="9433" y="10368"/>
                  </a:cubicBezTo>
                  <a:cubicBezTo>
                    <a:pt x="7057" y="10368"/>
                    <a:pt x="4639" y="10115"/>
                    <a:pt x="2174" y="9572"/>
                  </a:cubicBezTo>
                  <a:cubicBezTo>
                    <a:pt x="1924" y="9465"/>
                    <a:pt x="1646" y="9414"/>
                    <a:pt x="1367" y="9414"/>
                  </a:cubicBezTo>
                  <a:cubicBezTo>
                    <a:pt x="940" y="9414"/>
                    <a:pt x="511" y="9534"/>
                    <a:pt x="182" y="9754"/>
                  </a:cubicBezTo>
                  <a:cubicBezTo>
                    <a:pt x="1" y="11202"/>
                    <a:pt x="1450" y="11927"/>
                    <a:pt x="1903" y="13014"/>
                  </a:cubicBezTo>
                  <a:cubicBezTo>
                    <a:pt x="3714" y="17541"/>
                    <a:pt x="6612" y="21526"/>
                    <a:pt x="10506" y="24424"/>
                  </a:cubicBezTo>
                  <a:cubicBezTo>
                    <a:pt x="11140" y="25058"/>
                    <a:pt x="11864" y="25420"/>
                    <a:pt x="12770" y="25601"/>
                  </a:cubicBezTo>
                  <a:cubicBezTo>
                    <a:pt x="13136" y="25682"/>
                    <a:pt x="13521" y="25727"/>
                    <a:pt x="13907" y="25727"/>
                  </a:cubicBezTo>
                  <a:cubicBezTo>
                    <a:pt x="14380" y="25727"/>
                    <a:pt x="14856" y="25660"/>
                    <a:pt x="15305" y="25511"/>
                  </a:cubicBezTo>
                  <a:cubicBezTo>
                    <a:pt x="18112" y="25058"/>
                    <a:pt x="20739" y="23971"/>
                    <a:pt x="23455" y="23609"/>
                  </a:cubicBezTo>
                  <a:cubicBezTo>
                    <a:pt x="26896" y="22794"/>
                    <a:pt x="30157" y="21707"/>
                    <a:pt x="33326" y="20168"/>
                  </a:cubicBezTo>
                  <a:cubicBezTo>
                    <a:pt x="37854" y="17904"/>
                    <a:pt x="42382" y="15821"/>
                    <a:pt x="46185" y="12470"/>
                  </a:cubicBezTo>
                  <a:cubicBezTo>
                    <a:pt x="46638" y="12108"/>
                    <a:pt x="47091" y="11746"/>
                    <a:pt x="47544" y="11293"/>
                  </a:cubicBezTo>
                  <a:lnTo>
                    <a:pt x="47815" y="11112"/>
                  </a:lnTo>
                  <a:cubicBezTo>
                    <a:pt x="48087" y="11021"/>
                    <a:pt x="48268" y="10840"/>
                    <a:pt x="48449" y="10750"/>
                  </a:cubicBezTo>
                  <a:cubicBezTo>
                    <a:pt x="49717" y="9935"/>
                    <a:pt x="50985" y="9029"/>
                    <a:pt x="52162" y="8033"/>
                  </a:cubicBezTo>
                  <a:cubicBezTo>
                    <a:pt x="53792" y="6856"/>
                    <a:pt x="53792" y="5135"/>
                    <a:pt x="53701" y="3505"/>
                  </a:cubicBezTo>
                  <a:cubicBezTo>
                    <a:pt x="53430" y="2418"/>
                    <a:pt x="53701" y="1151"/>
                    <a:pt x="52705" y="336"/>
                  </a:cubicBezTo>
                  <a:cubicBezTo>
                    <a:pt x="52028" y="94"/>
                    <a:pt x="51358" y="0"/>
                    <a:pt x="5069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6" name="Google Shape;20616;p27"/>
            <p:cNvSpPr/>
            <p:nvPr/>
          </p:nvSpPr>
          <p:spPr>
            <a:xfrm>
              <a:off x="3856375" y="2581200"/>
              <a:ext cx="1098050" cy="1054025"/>
            </a:xfrm>
            <a:custGeom>
              <a:avLst/>
              <a:gdLst/>
              <a:ahLst/>
              <a:cxnLst/>
              <a:rect l="l" t="t" r="r" b="b"/>
              <a:pathLst>
                <a:path w="43922" h="42161" extrusionOk="0">
                  <a:moveTo>
                    <a:pt x="37084" y="0"/>
                  </a:moveTo>
                  <a:cubicBezTo>
                    <a:pt x="36945" y="0"/>
                    <a:pt x="36805" y="30"/>
                    <a:pt x="36677" y="95"/>
                  </a:cubicBezTo>
                  <a:lnTo>
                    <a:pt x="36133" y="638"/>
                  </a:lnTo>
                  <a:cubicBezTo>
                    <a:pt x="34503" y="2811"/>
                    <a:pt x="32149" y="4260"/>
                    <a:pt x="30519" y="6343"/>
                  </a:cubicBezTo>
                  <a:cubicBezTo>
                    <a:pt x="29348" y="7953"/>
                    <a:pt x="27587" y="8853"/>
                    <a:pt x="25711" y="8853"/>
                  </a:cubicBezTo>
                  <a:cubicBezTo>
                    <a:pt x="25266" y="8853"/>
                    <a:pt x="24813" y="8802"/>
                    <a:pt x="24361" y="8698"/>
                  </a:cubicBezTo>
                  <a:cubicBezTo>
                    <a:pt x="22369" y="9965"/>
                    <a:pt x="20557" y="11324"/>
                    <a:pt x="18837" y="12863"/>
                  </a:cubicBezTo>
                  <a:cubicBezTo>
                    <a:pt x="18656" y="12954"/>
                    <a:pt x="18475" y="13135"/>
                    <a:pt x="18294" y="13316"/>
                  </a:cubicBezTo>
                  <a:cubicBezTo>
                    <a:pt x="17931" y="13497"/>
                    <a:pt x="17569" y="13678"/>
                    <a:pt x="17116" y="13950"/>
                  </a:cubicBezTo>
                  <a:cubicBezTo>
                    <a:pt x="16935" y="14040"/>
                    <a:pt x="16754" y="14131"/>
                    <a:pt x="16573" y="14312"/>
                  </a:cubicBezTo>
                  <a:cubicBezTo>
                    <a:pt x="16120" y="14765"/>
                    <a:pt x="15577" y="15218"/>
                    <a:pt x="14943" y="15580"/>
                  </a:cubicBezTo>
                  <a:cubicBezTo>
                    <a:pt x="13403" y="16667"/>
                    <a:pt x="12045" y="18115"/>
                    <a:pt x="10958" y="19746"/>
                  </a:cubicBezTo>
                  <a:cubicBezTo>
                    <a:pt x="10777" y="20651"/>
                    <a:pt x="9872" y="20651"/>
                    <a:pt x="9238" y="21013"/>
                  </a:cubicBezTo>
                  <a:cubicBezTo>
                    <a:pt x="7698" y="22009"/>
                    <a:pt x="6431" y="23368"/>
                    <a:pt x="4710" y="24092"/>
                  </a:cubicBezTo>
                  <a:cubicBezTo>
                    <a:pt x="4529" y="24183"/>
                    <a:pt x="4257" y="24364"/>
                    <a:pt x="4076" y="24545"/>
                  </a:cubicBezTo>
                  <a:cubicBezTo>
                    <a:pt x="2989" y="25813"/>
                    <a:pt x="907" y="25994"/>
                    <a:pt x="363" y="27896"/>
                  </a:cubicBezTo>
                  <a:cubicBezTo>
                    <a:pt x="544" y="30431"/>
                    <a:pt x="1" y="32876"/>
                    <a:pt x="91" y="35412"/>
                  </a:cubicBezTo>
                  <a:cubicBezTo>
                    <a:pt x="182" y="36861"/>
                    <a:pt x="91" y="38400"/>
                    <a:pt x="182" y="39940"/>
                  </a:cubicBezTo>
                  <a:cubicBezTo>
                    <a:pt x="303" y="41456"/>
                    <a:pt x="628" y="42160"/>
                    <a:pt x="1455" y="42160"/>
                  </a:cubicBezTo>
                  <a:cubicBezTo>
                    <a:pt x="1863" y="42160"/>
                    <a:pt x="2392" y="41989"/>
                    <a:pt x="3080" y="41660"/>
                  </a:cubicBezTo>
                  <a:cubicBezTo>
                    <a:pt x="6702" y="39849"/>
                    <a:pt x="10324" y="38038"/>
                    <a:pt x="13766" y="35955"/>
                  </a:cubicBezTo>
                  <a:cubicBezTo>
                    <a:pt x="19742" y="32242"/>
                    <a:pt x="24904" y="27533"/>
                    <a:pt x="31062" y="24002"/>
                  </a:cubicBezTo>
                  <a:cubicBezTo>
                    <a:pt x="34503" y="22372"/>
                    <a:pt x="36767" y="19474"/>
                    <a:pt x="39122" y="16576"/>
                  </a:cubicBezTo>
                  <a:cubicBezTo>
                    <a:pt x="40390" y="14493"/>
                    <a:pt x="42472" y="13225"/>
                    <a:pt x="43921" y="11414"/>
                  </a:cubicBezTo>
                  <a:cubicBezTo>
                    <a:pt x="43468" y="9784"/>
                    <a:pt x="43287" y="7882"/>
                    <a:pt x="41023" y="7882"/>
                  </a:cubicBezTo>
                  <a:cubicBezTo>
                    <a:pt x="42835" y="6977"/>
                    <a:pt x="43197" y="6434"/>
                    <a:pt x="42744" y="5437"/>
                  </a:cubicBezTo>
                  <a:cubicBezTo>
                    <a:pt x="42189" y="4513"/>
                    <a:pt x="41215" y="4008"/>
                    <a:pt x="40221" y="4008"/>
                  </a:cubicBezTo>
                  <a:cubicBezTo>
                    <a:pt x="39755" y="4008"/>
                    <a:pt x="39284" y="4119"/>
                    <a:pt x="38850" y="4351"/>
                  </a:cubicBezTo>
                  <a:cubicBezTo>
                    <a:pt x="38307" y="3264"/>
                    <a:pt x="38578" y="2087"/>
                    <a:pt x="38216" y="910"/>
                  </a:cubicBezTo>
                  <a:cubicBezTo>
                    <a:pt x="38126" y="728"/>
                    <a:pt x="37944" y="457"/>
                    <a:pt x="37763" y="276"/>
                  </a:cubicBezTo>
                  <a:cubicBezTo>
                    <a:pt x="37588" y="100"/>
                    <a:pt x="37337" y="0"/>
                    <a:pt x="3708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7" name="Google Shape;20617;p27"/>
            <p:cNvSpPr/>
            <p:nvPr/>
          </p:nvSpPr>
          <p:spPr>
            <a:xfrm>
              <a:off x="4109950" y="1874950"/>
              <a:ext cx="627125" cy="923775"/>
            </a:xfrm>
            <a:custGeom>
              <a:avLst/>
              <a:gdLst/>
              <a:ahLst/>
              <a:cxnLst/>
              <a:rect l="l" t="t" r="r" b="b"/>
              <a:pathLst>
                <a:path w="25085" h="36951" extrusionOk="0">
                  <a:moveTo>
                    <a:pt x="7064" y="32510"/>
                  </a:moveTo>
                  <a:cubicBezTo>
                    <a:pt x="7974" y="33007"/>
                    <a:pt x="7750" y="33957"/>
                    <a:pt x="7843" y="34739"/>
                  </a:cubicBezTo>
                  <a:lnTo>
                    <a:pt x="7843" y="34739"/>
                  </a:lnTo>
                  <a:cubicBezTo>
                    <a:pt x="7689" y="34184"/>
                    <a:pt x="7343" y="33652"/>
                    <a:pt x="6973" y="33144"/>
                  </a:cubicBezTo>
                  <a:cubicBezTo>
                    <a:pt x="6883" y="32963"/>
                    <a:pt x="6611" y="32782"/>
                    <a:pt x="7064" y="32510"/>
                  </a:cubicBezTo>
                  <a:close/>
                  <a:moveTo>
                    <a:pt x="21644" y="0"/>
                  </a:moveTo>
                  <a:cubicBezTo>
                    <a:pt x="20014" y="91"/>
                    <a:pt x="19470" y="1358"/>
                    <a:pt x="18746" y="2445"/>
                  </a:cubicBezTo>
                  <a:cubicBezTo>
                    <a:pt x="18655" y="2717"/>
                    <a:pt x="18565" y="2807"/>
                    <a:pt x="18474" y="3170"/>
                  </a:cubicBezTo>
                  <a:cubicBezTo>
                    <a:pt x="18293" y="3441"/>
                    <a:pt x="18112" y="3713"/>
                    <a:pt x="17931" y="4075"/>
                  </a:cubicBezTo>
                  <a:cubicBezTo>
                    <a:pt x="17478" y="4890"/>
                    <a:pt x="16753" y="5615"/>
                    <a:pt x="17206" y="6701"/>
                  </a:cubicBezTo>
                  <a:cubicBezTo>
                    <a:pt x="17116" y="6882"/>
                    <a:pt x="18202" y="6973"/>
                    <a:pt x="17297" y="7154"/>
                  </a:cubicBezTo>
                  <a:cubicBezTo>
                    <a:pt x="16844" y="7245"/>
                    <a:pt x="16391" y="7426"/>
                    <a:pt x="16029" y="7607"/>
                  </a:cubicBezTo>
                  <a:cubicBezTo>
                    <a:pt x="14399" y="10414"/>
                    <a:pt x="12497" y="13131"/>
                    <a:pt x="10505" y="15667"/>
                  </a:cubicBezTo>
                  <a:cubicBezTo>
                    <a:pt x="8332" y="18655"/>
                    <a:pt x="5887" y="21372"/>
                    <a:pt x="3804" y="24451"/>
                  </a:cubicBezTo>
                  <a:cubicBezTo>
                    <a:pt x="3713" y="24632"/>
                    <a:pt x="3532" y="24813"/>
                    <a:pt x="3442" y="25084"/>
                  </a:cubicBezTo>
                  <a:cubicBezTo>
                    <a:pt x="3170" y="25447"/>
                    <a:pt x="2898" y="25718"/>
                    <a:pt x="2536" y="25990"/>
                  </a:cubicBezTo>
                  <a:cubicBezTo>
                    <a:pt x="2445" y="26171"/>
                    <a:pt x="2264" y="26352"/>
                    <a:pt x="2174" y="26533"/>
                  </a:cubicBezTo>
                  <a:cubicBezTo>
                    <a:pt x="1812" y="26986"/>
                    <a:pt x="1359" y="27439"/>
                    <a:pt x="996" y="27801"/>
                  </a:cubicBezTo>
                  <a:cubicBezTo>
                    <a:pt x="272" y="28435"/>
                    <a:pt x="0" y="29341"/>
                    <a:pt x="181" y="30246"/>
                  </a:cubicBezTo>
                  <a:cubicBezTo>
                    <a:pt x="1630" y="31152"/>
                    <a:pt x="2536" y="32691"/>
                    <a:pt x="2536" y="34412"/>
                  </a:cubicBezTo>
                  <a:cubicBezTo>
                    <a:pt x="2717" y="35951"/>
                    <a:pt x="3713" y="36495"/>
                    <a:pt x="5072" y="36676"/>
                  </a:cubicBezTo>
                  <a:cubicBezTo>
                    <a:pt x="5560" y="36774"/>
                    <a:pt x="6101" y="36950"/>
                    <a:pt x="6581" y="36950"/>
                  </a:cubicBezTo>
                  <a:cubicBezTo>
                    <a:pt x="6991" y="36950"/>
                    <a:pt x="7357" y="36821"/>
                    <a:pt x="7607" y="36404"/>
                  </a:cubicBezTo>
                  <a:cubicBezTo>
                    <a:pt x="7893" y="35940"/>
                    <a:pt x="7967" y="35489"/>
                    <a:pt x="7908" y="35053"/>
                  </a:cubicBezTo>
                  <a:lnTo>
                    <a:pt x="7908" y="35053"/>
                  </a:lnTo>
                  <a:cubicBezTo>
                    <a:pt x="8127" y="35717"/>
                    <a:pt x="8611" y="35936"/>
                    <a:pt x="9200" y="35936"/>
                  </a:cubicBezTo>
                  <a:cubicBezTo>
                    <a:pt x="9412" y="35936"/>
                    <a:pt x="9639" y="35907"/>
                    <a:pt x="9871" y="35861"/>
                  </a:cubicBezTo>
                  <a:cubicBezTo>
                    <a:pt x="10777" y="35680"/>
                    <a:pt x="10958" y="35317"/>
                    <a:pt x="10505" y="34321"/>
                  </a:cubicBezTo>
                  <a:cubicBezTo>
                    <a:pt x="10052" y="33054"/>
                    <a:pt x="10143" y="31605"/>
                    <a:pt x="10958" y="30518"/>
                  </a:cubicBezTo>
                  <a:cubicBezTo>
                    <a:pt x="11411" y="29884"/>
                    <a:pt x="11773" y="29160"/>
                    <a:pt x="11954" y="28345"/>
                  </a:cubicBezTo>
                  <a:cubicBezTo>
                    <a:pt x="12769" y="26262"/>
                    <a:pt x="14037" y="24451"/>
                    <a:pt x="15667" y="22911"/>
                  </a:cubicBezTo>
                  <a:cubicBezTo>
                    <a:pt x="19017" y="20013"/>
                    <a:pt x="21825" y="16572"/>
                    <a:pt x="23907" y="12678"/>
                  </a:cubicBezTo>
                  <a:cubicBezTo>
                    <a:pt x="24089" y="12406"/>
                    <a:pt x="24179" y="12225"/>
                    <a:pt x="24179" y="11954"/>
                  </a:cubicBezTo>
                  <a:cubicBezTo>
                    <a:pt x="23455" y="9690"/>
                    <a:pt x="21825" y="7245"/>
                    <a:pt x="24994" y="5434"/>
                  </a:cubicBezTo>
                  <a:cubicBezTo>
                    <a:pt x="25085" y="5434"/>
                    <a:pt x="24994" y="5162"/>
                    <a:pt x="24904" y="4981"/>
                  </a:cubicBezTo>
                  <a:cubicBezTo>
                    <a:pt x="24723" y="4800"/>
                    <a:pt x="24541" y="4618"/>
                    <a:pt x="24270" y="4528"/>
                  </a:cubicBezTo>
                  <a:cubicBezTo>
                    <a:pt x="23998" y="4437"/>
                    <a:pt x="23636" y="4347"/>
                    <a:pt x="23274" y="4256"/>
                  </a:cubicBezTo>
                  <a:cubicBezTo>
                    <a:pt x="23092" y="4256"/>
                    <a:pt x="22911" y="4297"/>
                    <a:pt x="22730" y="4297"/>
                  </a:cubicBezTo>
                  <a:cubicBezTo>
                    <a:pt x="22640" y="4297"/>
                    <a:pt x="22549" y="4286"/>
                    <a:pt x="22459" y="4256"/>
                  </a:cubicBezTo>
                  <a:cubicBezTo>
                    <a:pt x="22187" y="4166"/>
                    <a:pt x="22187" y="3894"/>
                    <a:pt x="22187" y="3713"/>
                  </a:cubicBezTo>
                  <a:cubicBezTo>
                    <a:pt x="22187" y="3441"/>
                    <a:pt x="22187" y="3260"/>
                    <a:pt x="22277" y="3079"/>
                  </a:cubicBezTo>
                  <a:cubicBezTo>
                    <a:pt x="22277" y="2445"/>
                    <a:pt x="22459" y="1811"/>
                    <a:pt x="22459" y="1087"/>
                  </a:cubicBezTo>
                  <a:cubicBezTo>
                    <a:pt x="22459" y="543"/>
                    <a:pt x="22096" y="181"/>
                    <a:pt x="21644" y="0"/>
                  </a:cubicBezTo>
                  <a:close/>
                </a:path>
              </a:pathLst>
            </a:custGeom>
            <a:solidFill>
              <a:srgbClr val="F7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8" name="Google Shape;20618;p27"/>
            <p:cNvSpPr/>
            <p:nvPr/>
          </p:nvSpPr>
          <p:spPr>
            <a:xfrm>
              <a:off x="2860250" y="4415075"/>
              <a:ext cx="914650" cy="543375"/>
            </a:xfrm>
            <a:custGeom>
              <a:avLst/>
              <a:gdLst/>
              <a:ahLst/>
              <a:cxnLst/>
              <a:rect l="l" t="t" r="r" b="b"/>
              <a:pathLst>
                <a:path w="36586" h="21735" extrusionOk="0">
                  <a:moveTo>
                    <a:pt x="35228" y="1"/>
                  </a:moveTo>
                  <a:lnTo>
                    <a:pt x="35228" y="1"/>
                  </a:lnTo>
                  <a:cubicBezTo>
                    <a:pt x="31605" y="725"/>
                    <a:pt x="29251" y="3261"/>
                    <a:pt x="26806" y="5796"/>
                  </a:cubicBezTo>
                  <a:cubicBezTo>
                    <a:pt x="26534" y="7517"/>
                    <a:pt x="24180" y="7607"/>
                    <a:pt x="23908" y="9328"/>
                  </a:cubicBezTo>
                  <a:cubicBezTo>
                    <a:pt x="23908" y="8513"/>
                    <a:pt x="23455" y="8332"/>
                    <a:pt x="22821" y="8241"/>
                  </a:cubicBezTo>
                  <a:cubicBezTo>
                    <a:pt x="22368" y="8241"/>
                    <a:pt x="22006" y="8241"/>
                    <a:pt x="21644" y="8422"/>
                  </a:cubicBezTo>
                  <a:cubicBezTo>
                    <a:pt x="20557" y="9056"/>
                    <a:pt x="19380" y="9600"/>
                    <a:pt x="18203" y="10052"/>
                  </a:cubicBezTo>
                  <a:cubicBezTo>
                    <a:pt x="15486" y="11501"/>
                    <a:pt x="12588" y="12135"/>
                    <a:pt x="9509" y="13131"/>
                  </a:cubicBezTo>
                  <a:cubicBezTo>
                    <a:pt x="6521" y="14128"/>
                    <a:pt x="3261" y="14399"/>
                    <a:pt x="272" y="15576"/>
                  </a:cubicBezTo>
                  <a:lnTo>
                    <a:pt x="1" y="15848"/>
                  </a:lnTo>
                  <a:cubicBezTo>
                    <a:pt x="3351" y="17659"/>
                    <a:pt x="6521" y="19742"/>
                    <a:pt x="10234" y="20738"/>
                  </a:cubicBezTo>
                  <a:cubicBezTo>
                    <a:pt x="12498" y="21372"/>
                    <a:pt x="14852" y="21734"/>
                    <a:pt x="17207" y="21734"/>
                  </a:cubicBezTo>
                  <a:cubicBezTo>
                    <a:pt x="17478" y="21734"/>
                    <a:pt x="17750" y="21644"/>
                    <a:pt x="18022" y="21553"/>
                  </a:cubicBezTo>
                  <a:cubicBezTo>
                    <a:pt x="18522" y="21178"/>
                    <a:pt x="19108" y="20976"/>
                    <a:pt x="19722" y="20976"/>
                  </a:cubicBezTo>
                  <a:cubicBezTo>
                    <a:pt x="19997" y="20976"/>
                    <a:pt x="20277" y="21016"/>
                    <a:pt x="20557" y="21100"/>
                  </a:cubicBezTo>
                  <a:cubicBezTo>
                    <a:pt x="21011" y="21252"/>
                    <a:pt x="21464" y="21324"/>
                    <a:pt x="21911" y="21324"/>
                  </a:cubicBezTo>
                  <a:cubicBezTo>
                    <a:pt x="22535" y="21324"/>
                    <a:pt x="23146" y="21183"/>
                    <a:pt x="23727" y="20919"/>
                  </a:cubicBezTo>
                  <a:cubicBezTo>
                    <a:pt x="24813" y="20467"/>
                    <a:pt x="25447" y="19380"/>
                    <a:pt x="25357" y="18293"/>
                  </a:cubicBezTo>
                  <a:cubicBezTo>
                    <a:pt x="25258" y="17600"/>
                    <a:pt x="24807" y="17394"/>
                    <a:pt x="24271" y="17394"/>
                  </a:cubicBezTo>
                  <a:cubicBezTo>
                    <a:pt x="23826" y="17394"/>
                    <a:pt x="23322" y="17536"/>
                    <a:pt x="22912" y="17659"/>
                  </a:cubicBezTo>
                  <a:cubicBezTo>
                    <a:pt x="22705" y="17728"/>
                    <a:pt x="22499" y="17901"/>
                    <a:pt x="22293" y="17901"/>
                  </a:cubicBezTo>
                  <a:cubicBezTo>
                    <a:pt x="22227" y="17901"/>
                    <a:pt x="22162" y="17884"/>
                    <a:pt x="22097" y="17840"/>
                  </a:cubicBezTo>
                  <a:cubicBezTo>
                    <a:pt x="23295" y="17481"/>
                    <a:pt x="24374" y="16606"/>
                    <a:pt x="25597" y="16606"/>
                  </a:cubicBezTo>
                  <a:cubicBezTo>
                    <a:pt x="26223" y="16606"/>
                    <a:pt x="26885" y="16835"/>
                    <a:pt x="27621" y="17478"/>
                  </a:cubicBezTo>
                  <a:cubicBezTo>
                    <a:pt x="27758" y="17598"/>
                    <a:pt x="27927" y="17653"/>
                    <a:pt x="28108" y="17653"/>
                  </a:cubicBezTo>
                  <a:cubicBezTo>
                    <a:pt x="28881" y="17653"/>
                    <a:pt x="29855" y="16643"/>
                    <a:pt x="29341" y="15395"/>
                  </a:cubicBezTo>
                  <a:cubicBezTo>
                    <a:pt x="28617" y="13856"/>
                    <a:pt x="29432" y="13403"/>
                    <a:pt x="30609" y="12679"/>
                  </a:cubicBezTo>
                  <a:cubicBezTo>
                    <a:pt x="31877" y="11954"/>
                    <a:pt x="33235" y="12135"/>
                    <a:pt x="34503" y="11682"/>
                  </a:cubicBezTo>
                  <a:cubicBezTo>
                    <a:pt x="35228" y="11501"/>
                    <a:pt x="36586" y="10958"/>
                    <a:pt x="35409" y="10143"/>
                  </a:cubicBezTo>
                  <a:cubicBezTo>
                    <a:pt x="33416" y="8785"/>
                    <a:pt x="34231" y="7336"/>
                    <a:pt x="34684" y="5615"/>
                  </a:cubicBezTo>
                  <a:cubicBezTo>
                    <a:pt x="35137" y="3804"/>
                    <a:pt x="36405" y="1993"/>
                    <a:pt x="35228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19" name="Google Shape;20619;p27"/>
            <p:cNvSpPr/>
            <p:nvPr/>
          </p:nvSpPr>
          <p:spPr>
            <a:xfrm>
              <a:off x="3860925" y="2617925"/>
              <a:ext cx="556950" cy="597700"/>
            </a:xfrm>
            <a:custGeom>
              <a:avLst/>
              <a:gdLst/>
              <a:ahLst/>
              <a:cxnLst/>
              <a:rect l="l" t="t" r="r" b="b"/>
              <a:pathLst>
                <a:path w="22278" h="23908" extrusionOk="0">
                  <a:moveTo>
                    <a:pt x="9625" y="0"/>
                  </a:moveTo>
                  <a:cubicBezTo>
                    <a:pt x="8728" y="0"/>
                    <a:pt x="8145" y="699"/>
                    <a:pt x="7788" y="1342"/>
                  </a:cubicBezTo>
                  <a:cubicBezTo>
                    <a:pt x="6339" y="3878"/>
                    <a:pt x="4166" y="5780"/>
                    <a:pt x="2355" y="8044"/>
                  </a:cubicBezTo>
                  <a:cubicBezTo>
                    <a:pt x="1358" y="9221"/>
                    <a:pt x="543" y="10670"/>
                    <a:pt x="181" y="12209"/>
                  </a:cubicBezTo>
                  <a:cubicBezTo>
                    <a:pt x="0" y="15288"/>
                    <a:pt x="543" y="18277"/>
                    <a:pt x="272" y="21355"/>
                  </a:cubicBezTo>
                  <a:cubicBezTo>
                    <a:pt x="362" y="22170"/>
                    <a:pt x="91" y="23348"/>
                    <a:pt x="996" y="23801"/>
                  </a:cubicBezTo>
                  <a:cubicBezTo>
                    <a:pt x="1182" y="23875"/>
                    <a:pt x="1363" y="23907"/>
                    <a:pt x="1541" y="23907"/>
                  </a:cubicBezTo>
                  <a:cubicBezTo>
                    <a:pt x="2232" y="23907"/>
                    <a:pt x="2865" y="23418"/>
                    <a:pt x="3441" y="22986"/>
                  </a:cubicBezTo>
                  <a:cubicBezTo>
                    <a:pt x="4981" y="21808"/>
                    <a:pt x="6520" y="20540"/>
                    <a:pt x="7969" y="19182"/>
                  </a:cubicBezTo>
                  <a:cubicBezTo>
                    <a:pt x="9599" y="17462"/>
                    <a:pt x="11139" y="15831"/>
                    <a:pt x="12859" y="14201"/>
                  </a:cubicBezTo>
                  <a:cubicBezTo>
                    <a:pt x="13855" y="13477"/>
                    <a:pt x="14851" y="12571"/>
                    <a:pt x="15848" y="11756"/>
                  </a:cubicBezTo>
                  <a:lnTo>
                    <a:pt x="16481" y="11394"/>
                  </a:lnTo>
                  <a:cubicBezTo>
                    <a:pt x="16753" y="11213"/>
                    <a:pt x="17025" y="11032"/>
                    <a:pt x="17387" y="10851"/>
                  </a:cubicBezTo>
                  <a:cubicBezTo>
                    <a:pt x="17568" y="10760"/>
                    <a:pt x="17749" y="10670"/>
                    <a:pt x="18021" y="10489"/>
                  </a:cubicBezTo>
                  <a:cubicBezTo>
                    <a:pt x="19379" y="8949"/>
                    <a:pt x="21643" y="8315"/>
                    <a:pt x="22277" y="6051"/>
                  </a:cubicBezTo>
                  <a:cubicBezTo>
                    <a:pt x="21462" y="4421"/>
                    <a:pt x="20285" y="2791"/>
                    <a:pt x="20828" y="708"/>
                  </a:cubicBezTo>
                  <a:lnTo>
                    <a:pt x="20828" y="708"/>
                  </a:lnTo>
                  <a:cubicBezTo>
                    <a:pt x="20285" y="1523"/>
                    <a:pt x="19470" y="2248"/>
                    <a:pt x="19470" y="3335"/>
                  </a:cubicBezTo>
                  <a:cubicBezTo>
                    <a:pt x="19470" y="4331"/>
                    <a:pt x="19923" y="4874"/>
                    <a:pt x="20557" y="5598"/>
                  </a:cubicBezTo>
                  <a:cubicBezTo>
                    <a:pt x="18293" y="5508"/>
                    <a:pt x="18293" y="5508"/>
                    <a:pt x="18293" y="3878"/>
                  </a:cubicBezTo>
                  <a:cubicBezTo>
                    <a:pt x="18293" y="3606"/>
                    <a:pt x="18474" y="3063"/>
                    <a:pt x="18474" y="3063"/>
                  </a:cubicBezTo>
                  <a:cubicBezTo>
                    <a:pt x="17749" y="2791"/>
                    <a:pt x="17659" y="1795"/>
                    <a:pt x="16844" y="1705"/>
                  </a:cubicBezTo>
                  <a:cubicBezTo>
                    <a:pt x="16766" y="1689"/>
                    <a:pt x="16691" y="1681"/>
                    <a:pt x="16618" y="1681"/>
                  </a:cubicBezTo>
                  <a:cubicBezTo>
                    <a:pt x="16267" y="1681"/>
                    <a:pt x="15967" y="1857"/>
                    <a:pt x="15666" y="2157"/>
                  </a:cubicBezTo>
                  <a:cubicBezTo>
                    <a:pt x="15214" y="2882"/>
                    <a:pt x="15848" y="3425"/>
                    <a:pt x="16210" y="3787"/>
                  </a:cubicBezTo>
                  <a:cubicBezTo>
                    <a:pt x="16572" y="4240"/>
                    <a:pt x="17206" y="4421"/>
                    <a:pt x="17387" y="4965"/>
                  </a:cubicBezTo>
                  <a:cubicBezTo>
                    <a:pt x="17478" y="5508"/>
                    <a:pt x="17659" y="6142"/>
                    <a:pt x="17115" y="6413"/>
                  </a:cubicBezTo>
                  <a:cubicBezTo>
                    <a:pt x="16834" y="6578"/>
                    <a:pt x="16564" y="6639"/>
                    <a:pt x="16300" y="6639"/>
                  </a:cubicBezTo>
                  <a:cubicBezTo>
                    <a:pt x="15547" y="6639"/>
                    <a:pt x="14841" y="6142"/>
                    <a:pt x="14036" y="6142"/>
                  </a:cubicBezTo>
                  <a:cubicBezTo>
                    <a:pt x="13131" y="6142"/>
                    <a:pt x="13131" y="5327"/>
                    <a:pt x="13131" y="4693"/>
                  </a:cubicBezTo>
                  <a:cubicBezTo>
                    <a:pt x="13312" y="2701"/>
                    <a:pt x="12225" y="889"/>
                    <a:pt x="10414" y="165"/>
                  </a:cubicBezTo>
                  <a:cubicBezTo>
                    <a:pt x="10127" y="50"/>
                    <a:pt x="9865" y="0"/>
                    <a:pt x="9625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0" name="Google Shape;20620;p27"/>
            <p:cNvSpPr/>
            <p:nvPr/>
          </p:nvSpPr>
          <p:spPr>
            <a:xfrm>
              <a:off x="3888075" y="4301500"/>
              <a:ext cx="672425" cy="517575"/>
            </a:xfrm>
            <a:custGeom>
              <a:avLst/>
              <a:gdLst/>
              <a:ahLst/>
              <a:cxnLst/>
              <a:rect l="l" t="t" r="r" b="b"/>
              <a:pathLst>
                <a:path w="26897" h="20703" extrusionOk="0">
                  <a:moveTo>
                    <a:pt x="1137" y="0"/>
                  </a:moveTo>
                  <a:cubicBezTo>
                    <a:pt x="359" y="0"/>
                    <a:pt x="112" y="811"/>
                    <a:pt x="1" y="2642"/>
                  </a:cubicBezTo>
                  <a:cubicBezTo>
                    <a:pt x="1" y="3004"/>
                    <a:pt x="1" y="3366"/>
                    <a:pt x="1" y="3729"/>
                  </a:cubicBezTo>
                  <a:cubicBezTo>
                    <a:pt x="1" y="4725"/>
                    <a:pt x="182" y="5721"/>
                    <a:pt x="454" y="6717"/>
                  </a:cubicBezTo>
                  <a:cubicBezTo>
                    <a:pt x="635" y="6898"/>
                    <a:pt x="816" y="7079"/>
                    <a:pt x="997" y="7260"/>
                  </a:cubicBezTo>
                  <a:cubicBezTo>
                    <a:pt x="2446" y="7894"/>
                    <a:pt x="3532" y="9071"/>
                    <a:pt x="3985" y="10520"/>
                  </a:cubicBezTo>
                  <a:cubicBezTo>
                    <a:pt x="4619" y="10973"/>
                    <a:pt x="5253" y="11607"/>
                    <a:pt x="5615" y="12331"/>
                  </a:cubicBezTo>
                  <a:cubicBezTo>
                    <a:pt x="6430" y="14052"/>
                    <a:pt x="7789" y="15410"/>
                    <a:pt x="9509" y="16316"/>
                  </a:cubicBezTo>
                  <a:cubicBezTo>
                    <a:pt x="10505" y="16950"/>
                    <a:pt x="11592" y="17674"/>
                    <a:pt x="12588" y="18308"/>
                  </a:cubicBezTo>
                  <a:cubicBezTo>
                    <a:pt x="15009" y="19855"/>
                    <a:pt x="17780" y="20703"/>
                    <a:pt x="20603" y="20703"/>
                  </a:cubicBezTo>
                  <a:cubicBezTo>
                    <a:pt x="21582" y="20703"/>
                    <a:pt x="22567" y="20601"/>
                    <a:pt x="23546" y="20391"/>
                  </a:cubicBezTo>
                  <a:cubicBezTo>
                    <a:pt x="23908" y="19757"/>
                    <a:pt x="24813" y="20119"/>
                    <a:pt x="25357" y="19486"/>
                  </a:cubicBezTo>
                  <a:cubicBezTo>
                    <a:pt x="26534" y="18399"/>
                    <a:pt x="26353" y="17040"/>
                    <a:pt x="24995" y="16588"/>
                  </a:cubicBezTo>
                  <a:cubicBezTo>
                    <a:pt x="25719" y="16407"/>
                    <a:pt x="26353" y="16044"/>
                    <a:pt x="26806" y="15501"/>
                  </a:cubicBezTo>
                  <a:cubicBezTo>
                    <a:pt x="26896" y="15229"/>
                    <a:pt x="26896" y="15048"/>
                    <a:pt x="26896" y="14777"/>
                  </a:cubicBezTo>
                  <a:cubicBezTo>
                    <a:pt x="26806" y="14595"/>
                    <a:pt x="26625" y="14324"/>
                    <a:pt x="26443" y="14233"/>
                  </a:cubicBezTo>
                  <a:cubicBezTo>
                    <a:pt x="26172" y="14052"/>
                    <a:pt x="25810" y="13871"/>
                    <a:pt x="25538" y="13780"/>
                  </a:cubicBezTo>
                  <a:cubicBezTo>
                    <a:pt x="25176" y="13690"/>
                    <a:pt x="24904" y="13599"/>
                    <a:pt x="24632" y="13509"/>
                  </a:cubicBezTo>
                  <a:lnTo>
                    <a:pt x="23727" y="13237"/>
                  </a:lnTo>
                  <a:cubicBezTo>
                    <a:pt x="23455" y="13147"/>
                    <a:pt x="23183" y="12965"/>
                    <a:pt x="22912" y="12875"/>
                  </a:cubicBezTo>
                  <a:lnTo>
                    <a:pt x="21734" y="12241"/>
                  </a:lnTo>
                  <a:cubicBezTo>
                    <a:pt x="21372" y="12060"/>
                    <a:pt x="20919" y="11879"/>
                    <a:pt x="20557" y="11698"/>
                  </a:cubicBezTo>
                  <a:cubicBezTo>
                    <a:pt x="16844" y="9977"/>
                    <a:pt x="13041" y="8528"/>
                    <a:pt x="9962" y="5811"/>
                  </a:cubicBezTo>
                  <a:cubicBezTo>
                    <a:pt x="9690" y="5540"/>
                    <a:pt x="9419" y="5268"/>
                    <a:pt x="9147" y="4996"/>
                  </a:cubicBezTo>
                  <a:cubicBezTo>
                    <a:pt x="8966" y="4815"/>
                    <a:pt x="8785" y="4634"/>
                    <a:pt x="8604" y="4544"/>
                  </a:cubicBezTo>
                  <a:cubicBezTo>
                    <a:pt x="6883" y="3185"/>
                    <a:pt x="5163" y="2008"/>
                    <a:pt x="3351" y="921"/>
                  </a:cubicBezTo>
                  <a:cubicBezTo>
                    <a:pt x="2334" y="325"/>
                    <a:pt x="1629" y="0"/>
                    <a:pt x="1137" y="0"/>
                  </a:cubicBezTo>
                  <a:close/>
                </a:path>
              </a:pathLst>
            </a:custGeom>
            <a:solidFill>
              <a:srgbClr val="F7F0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1" name="Google Shape;20621;p27"/>
            <p:cNvSpPr/>
            <p:nvPr/>
          </p:nvSpPr>
          <p:spPr>
            <a:xfrm>
              <a:off x="3553025" y="783350"/>
              <a:ext cx="267175" cy="833525"/>
            </a:xfrm>
            <a:custGeom>
              <a:avLst/>
              <a:gdLst/>
              <a:ahLst/>
              <a:cxnLst/>
              <a:rect l="l" t="t" r="r" b="b"/>
              <a:pathLst>
                <a:path w="10687" h="33341" extrusionOk="0">
                  <a:moveTo>
                    <a:pt x="5189" y="1"/>
                  </a:moveTo>
                  <a:cubicBezTo>
                    <a:pt x="4496" y="1"/>
                    <a:pt x="3840" y="287"/>
                    <a:pt x="3260" y="1011"/>
                  </a:cubicBezTo>
                  <a:cubicBezTo>
                    <a:pt x="3079" y="1193"/>
                    <a:pt x="2989" y="1464"/>
                    <a:pt x="2898" y="1736"/>
                  </a:cubicBezTo>
                  <a:cubicBezTo>
                    <a:pt x="2717" y="3275"/>
                    <a:pt x="3079" y="5177"/>
                    <a:pt x="815" y="5720"/>
                  </a:cubicBezTo>
                  <a:cubicBezTo>
                    <a:pt x="181" y="6083"/>
                    <a:pt x="0" y="6898"/>
                    <a:pt x="453" y="7351"/>
                  </a:cubicBezTo>
                  <a:cubicBezTo>
                    <a:pt x="1268" y="10611"/>
                    <a:pt x="2083" y="13780"/>
                    <a:pt x="2717" y="17040"/>
                  </a:cubicBezTo>
                  <a:cubicBezTo>
                    <a:pt x="3170" y="19847"/>
                    <a:pt x="2898" y="19938"/>
                    <a:pt x="91" y="20572"/>
                  </a:cubicBezTo>
                  <a:cubicBezTo>
                    <a:pt x="272" y="23470"/>
                    <a:pt x="1811" y="25824"/>
                    <a:pt x="3170" y="28360"/>
                  </a:cubicBezTo>
                  <a:cubicBezTo>
                    <a:pt x="3532" y="28903"/>
                    <a:pt x="3804" y="29447"/>
                    <a:pt x="4256" y="29899"/>
                  </a:cubicBezTo>
                  <a:cubicBezTo>
                    <a:pt x="5162" y="30262"/>
                    <a:pt x="5796" y="31167"/>
                    <a:pt x="5615" y="32163"/>
                  </a:cubicBezTo>
                  <a:cubicBezTo>
                    <a:pt x="5705" y="32344"/>
                    <a:pt x="5796" y="32616"/>
                    <a:pt x="5977" y="32797"/>
                  </a:cubicBezTo>
                  <a:cubicBezTo>
                    <a:pt x="6430" y="33159"/>
                    <a:pt x="6973" y="33341"/>
                    <a:pt x="7505" y="33341"/>
                  </a:cubicBezTo>
                  <a:cubicBezTo>
                    <a:pt x="8037" y="33341"/>
                    <a:pt x="8558" y="33159"/>
                    <a:pt x="8965" y="32797"/>
                  </a:cubicBezTo>
                  <a:cubicBezTo>
                    <a:pt x="10143" y="31801"/>
                    <a:pt x="8965" y="31258"/>
                    <a:pt x="8513" y="30533"/>
                  </a:cubicBezTo>
                  <a:cubicBezTo>
                    <a:pt x="8241" y="30171"/>
                    <a:pt x="8513" y="29628"/>
                    <a:pt x="8694" y="29265"/>
                  </a:cubicBezTo>
                  <a:cubicBezTo>
                    <a:pt x="9509" y="28179"/>
                    <a:pt x="9509" y="26639"/>
                    <a:pt x="10233" y="25553"/>
                  </a:cubicBezTo>
                  <a:cubicBezTo>
                    <a:pt x="10686" y="24104"/>
                    <a:pt x="10233" y="22655"/>
                    <a:pt x="10686" y="21206"/>
                  </a:cubicBezTo>
                  <a:cubicBezTo>
                    <a:pt x="10505" y="17221"/>
                    <a:pt x="10686" y="13146"/>
                    <a:pt x="10595" y="9162"/>
                  </a:cubicBezTo>
                  <a:cubicBezTo>
                    <a:pt x="10414" y="7803"/>
                    <a:pt x="10414" y="6535"/>
                    <a:pt x="9418" y="5358"/>
                  </a:cubicBezTo>
                  <a:lnTo>
                    <a:pt x="8965" y="4724"/>
                  </a:lnTo>
                  <a:cubicBezTo>
                    <a:pt x="8784" y="4090"/>
                    <a:pt x="8513" y="3457"/>
                    <a:pt x="8332" y="2732"/>
                  </a:cubicBezTo>
                  <a:cubicBezTo>
                    <a:pt x="8060" y="2008"/>
                    <a:pt x="7607" y="1193"/>
                    <a:pt x="7064" y="559"/>
                  </a:cubicBezTo>
                  <a:cubicBezTo>
                    <a:pt x="6430" y="220"/>
                    <a:pt x="5795" y="1"/>
                    <a:pt x="5189" y="1"/>
                  </a:cubicBezTo>
                  <a:close/>
                </a:path>
              </a:pathLst>
            </a:custGeom>
            <a:solidFill>
              <a:srgbClr val="FEF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2" name="Google Shape;20622;p27"/>
            <p:cNvSpPr/>
            <p:nvPr/>
          </p:nvSpPr>
          <p:spPr>
            <a:xfrm>
              <a:off x="3362850" y="1415350"/>
              <a:ext cx="455075" cy="633500"/>
            </a:xfrm>
            <a:custGeom>
              <a:avLst/>
              <a:gdLst/>
              <a:ahLst/>
              <a:cxnLst/>
              <a:rect l="l" t="t" r="r" b="b"/>
              <a:pathLst>
                <a:path w="18203" h="25340" extrusionOk="0">
                  <a:moveTo>
                    <a:pt x="0" y="1"/>
                  </a:moveTo>
                  <a:cubicBezTo>
                    <a:pt x="544" y="1993"/>
                    <a:pt x="1087" y="3804"/>
                    <a:pt x="1630" y="5978"/>
                  </a:cubicBezTo>
                  <a:cubicBezTo>
                    <a:pt x="2174" y="8061"/>
                    <a:pt x="3170" y="10143"/>
                    <a:pt x="2355" y="12407"/>
                  </a:cubicBezTo>
                  <a:cubicBezTo>
                    <a:pt x="3351" y="16301"/>
                    <a:pt x="6339" y="19199"/>
                    <a:pt x="7698" y="23002"/>
                  </a:cubicBezTo>
                  <a:cubicBezTo>
                    <a:pt x="8060" y="23546"/>
                    <a:pt x="8422" y="24089"/>
                    <a:pt x="8966" y="24451"/>
                  </a:cubicBezTo>
                  <a:cubicBezTo>
                    <a:pt x="9470" y="24830"/>
                    <a:pt x="9974" y="25340"/>
                    <a:pt x="10540" y="25340"/>
                  </a:cubicBezTo>
                  <a:cubicBezTo>
                    <a:pt x="10786" y="25340"/>
                    <a:pt x="11045" y="25242"/>
                    <a:pt x="11320" y="24995"/>
                  </a:cubicBezTo>
                  <a:cubicBezTo>
                    <a:pt x="12045" y="24451"/>
                    <a:pt x="11501" y="23818"/>
                    <a:pt x="10867" y="23365"/>
                  </a:cubicBezTo>
                  <a:lnTo>
                    <a:pt x="10867" y="23365"/>
                  </a:lnTo>
                  <a:cubicBezTo>
                    <a:pt x="11501" y="23455"/>
                    <a:pt x="11682" y="23999"/>
                    <a:pt x="12135" y="24361"/>
                  </a:cubicBezTo>
                  <a:cubicBezTo>
                    <a:pt x="12538" y="24764"/>
                    <a:pt x="13074" y="24959"/>
                    <a:pt x="13570" y="24959"/>
                  </a:cubicBezTo>
                  <a:cubicBezTo>
                    <a:pt x="14300" y="24959"/>
                    <a:pt x="14942" y="24536"/>
                    <a:pt x="14942" y="23727"/>
                  </a:cubicBezTo>
                  <a:cubicBezTo>
                    <a:pt x="14942" y="22703"/>
                    <a:pt x="15205" y="22467"/>
                    <a:pt x="15560" y="22467"/>
                  </a:cubicBezTo>
                  <a:cubicBezTo>
                    <a:pt x="15865" y="22467"/>
                    <a:pt x="16238" y="22640"/>
                    <a:pt x="16572" y="22640"/>
                  </a:cubicBezTo>
                  <a:cubicBezTo>
                    <a:pt x="17116" y="22640"/>
                    <a:pt x="17478" y="22459"/>
                    <a:pt x="17750" y="22006"/>
                  </a:cubicBezTo>
                  <a:cubicBezTo>
                    <a:pt x="18202" y="20829"/>
                    <a:pt x="18112" y="19471"/>
                    <a:pt x="17387" y="18384"/>
                  </a:cubicBezTo>
                  <a:cubicBezTo>
                    <a:pt x="16482" y="17116"/>
                    <a:pt x="15667" y="15667"/>
                    <a:pt x="15033" y="14218"/>
                  </a:cubicBezTo>
                  <a:cubicBezTo>
                    <a:pt x="13765" y="11502"/>
                    <a:pt x="13222" y="8423"/>
                    <a:pt x="11230" y="5978"/>
                  </a:cubicBezTo>
                  <a:cubicBezTo>
                    <a:pt x="10958" y="5887"/>
                    <a:pt x="10686" y="5706"/>
                    <a:pt x="10505" y="5706"/>
                  </a:cubicBezTo>
                  <a:cubicBezTo>
                    <a:pt x="10454" y="5708"/>
                    <a:pt x="10403" y="5709"/>
                    <a:pt x="10352" y="5709"/>
                  </a:cubicBezTo>
                  <a:cubicBezTo>
                    <a:pt x="7716" y="5709"/>
                    <a:pt x="5839" y="3439"/>
                    <a:pt x="3351" y="3261"/>
                  </a:cubicBezTo>
                  <a:cubicBezTo>
                    <a:pt x="3079" y="3261"/>
                    <a:pt x="2808" y="2899"/>
                    <a:pt x="2808" y="2808"/>
                  </a:cubicBezTo>
                  <a:cubicBezTo>
                    <a:pt x="3532" y="91"/>
                    <a:pt x="1178" y="635"/>
                    <a:pt x="0" y="1"/>
                  </a:cubicBezTo>
                  <a:close/>
                </a:path>
              </a:pathLst>
            </a:custGeom>
            <a:solidFill>
              <a:srgbClr val="FBF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3" name="Google Shape;20623;p27"/>
            <p:cNvSpPr/>
            <p:nvPr/>
          </p:nvSpPr>
          <p:spPr>
            <a:xfrm>
              <a:off x="4069200" y="1684775"/>
              <a:ext cx="572800" cy="452175"/>
            </a:xfrm>
            <a:custGeom>
              <a:avLst/>
              <a:gdLst/>
              <a:ahLst/>
              <a:cxnLst/>
              <a:rect l="l" t="t" r="r" b="b"/>
              <a:pathLst>
                <a:path w="22912" h="18087" extrusionOk="0">
                  <a:moveTo>
                    <a:pt x="9690" y="0"/>
                  </a:moveTo>
                  <a:lnTo>
                    <a:pt x="9690" y="0"/>
                  </a:lnTo>
                  <a:cubicBezTo>
                    <a:pt x="8694" y="996"/>
                    <a:pt x="7426" y="1630"/>
                    <a:pt x="6068" y="1902"/>
                  </a:cubicBezTo>
                  <a:cubicBezTo>
                    <a:pt x="4981" y="3351"/>
                    <a:pt x="4890" y="5253"/>
                    <a:pt x="3985" y="6792"/>
                  </a:cubicBezTo>
                  <a:cubicBezTo>
                    <a:pt x="3713" y="7064"/>
                    <a:pt x="3532" y="7426"/>
                    <a:pt x="3351" y="7698"/>
                  </a:cubicBezTo>
                  <a:cubicBezTo>
                    <a:pt x="2717" y="8875"/>
                    <a:pt x="2445" y="10233"/>
                    <a:pt x="1630" y="11410"/>
                  </a:cubicBezTo>
                  <a:cubicBezTo>
                    <a:pt x="725" y="12497"/>
                    <a:pt x="181" y="13856"/>
                    <a:pt x="0" y="15304"/>
                  </a:cubicBezTo>
                  <a:cubicBezTo>
                    <a:pt x="76" y="16066"/>
                    <a:pt x="473" y="16636"/>
                    <a:pt x="1136" y="16636"/>
                  </a:cubicBezTo>
                  <a:cubicBezTo>
                    <a:pt x="1261" y="16636"/>
                    <a:pt x="1396" y="16615"/>
                    <a:pt x="1540" y="16572"/>
                  </a:cubicBezTo>
                  <a:cubicBezTo>
                    <a:pt x="3170" y="16119"/>
                    <a:pt x="4890" y="16663"/>
                    <a:pt x="6520" y="15938"/>
                  </a:cubicBezTo>
                  <a:cubicBezTo>
                    <a:pt x="6884" y="15767"/>
                    <a:pt x="7258" y="15687"/>
                    <a:pt x="7620" y="15687"/>
                  </a:cubicBezTo>
                  <a:cubicBezTo>
                    <a:pt x="8792" y="15687"/>
                    <a:pt x="9845" y="16526"/>
                    <a:pt x="10052" y="17840"/>
                  </a:cubicBezTo>
                  <a:cubicBezTo>
                    <a:pt x="10517" y="18006"/>
                    <a:pt x="11006" y="18087"/>
                    <a:pt x="11498" y="18087"/>
                  </a:cubicBezTo>
                  <a:cubicBezTo>
                    <a:pt x="12346" y="18087"/>
                    <a:pt x="13201" y="17846"/>
                    <a:pt x="13946" y="17387"/>
                  </a:cubicBezTo>
                  <a:cubicBezTo>
                    <a:pt x="16120" y="15757"/>
                    <a:pt x="16753" y="13131"/>
                    <a:pt x="18021" y="10958"/>
                  </a:cubicBezTo>
                  <a:cubicBezTo>
                    <a:pt x="18293" y="10505"/>
                    <a:pt x="18474" y="10052"/>
                    <a:pt x="18746" y="9690"/>
                  </a:cubicBezTo>
                  <a:cubicBezTo>
                    <a:pt x="18836" y="9509"/>
                    <a:pt x="19017" y="9328"/>
                    <a:pt x="19198" y="9147"/>
                  </a:cubicBezTo>
                  <a:cubicBezTo>
                    <a:pt x="20013" y="8150"/>
                    <a:pt x="20738" y="7064"/>
                    <a:pt x="21644" y="6068"/>
                  </a:cubicBezTo>
                  <a:cubicBezTo>
                    <a:pt x="22096" y="5434"/>
                    <a:pt x="22911" y="4800"/>
                    <a:pt x="22277" y="3804"/>
                  </a:cubicBezTo>
                  <a:cubicBezTo>
                    <a:pt x="20919" y="3532"/>
                    <a:pt x="20104" y="2355"/>
                    <a:pt x="18927" y="1811"/>
                  </a:cubicBezTo>
                  <a:cubicBezTo>
                    <a:pt x="18021" y="1630"/>
                    <a:pt x="17116" y="1540"/>
                    <a:pt x="16210" y="1449"/>
                  </a:cubicBezTo>
                  <a:cubicBezTo>
                    <a:pt x="16134" y="1442"/>
                    <a:pt x="16058" y="1438"/>
                    <a:pt x="15982" y="1438"/>
                  </a:cubicBezTo>
                  <a:cubicBezTo>
                    <a:pt x="15156" y="1438"/>
                    <a:pt x="14369" y="1887"/>
                    <a:pt x="14037" y="2717"/>
                  </a:cubicBezTo>
                  <a:cubicBezTo>
                    <a:pt x="13403" y="3713"/>
                    <a:pt x="14399" y="4075"/>
                    <a:pt x="14942" y="4619"/>
                  </a:cubicBezTo>
                  <a:cubicBezTo>
                    <a:pt x="15214" y="4890"/>
                    <a:pt x="15395" y="5253"/>
                    <a:pt x="15486" y="5615"/>
                  </a:cubicBezTo>
                  <a:cubicBezTo>
                    <a:pt x="14969" y="5888"/>
                    <a:pt x="14511" y="6001"/>
                    <a:pt x="14096" y="6001"/>
                  </a:cubicBezTo>
                  <a:cubicBezTo>
                    <a:pt x="12036" y="6001"/>
                    <a:pt x="11003" y="3216"/>
                    <a:pt x="8892" y="3216"/>
                  </a:cubicBezTo>
                  <a:cubicBezTo>
                    <a:pt x="8741" y="3216"/>
                    <a:pt x="8585" y="3230"/>
                    <a:pt x="8422" y="3260"/>
                  </a:cubicBezTo>
                  <a:cubicBezTo>
                    <a:pt x="9147" y="2174"/>
                    <a:pt x="10958" y="1540"/>
                    <a:pt x="9690" y="0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4" name="Google Shape;20624;p27"/>
            <p:cNvSpPr/>
            <p:nvPr/>
          </p:nvSpPr>
          <p:spPr>
            <a:xfrm>
              <a:off x="3111550" y="1617775"/>
              <a:ext cx="470925" cy="666900"/>
            </a:xfrm>
            <a:custGeom>
              <a:avLst/>
              <a:gdLst/>
              <a:ahLst/>
              <a:cxnLst/>
              <a:rect l="l" t="t" r="r" b="b"/>
              <a:pathLst>
                <a:path w="18837" h="26676" extrusionOk="0">
                  <a:moveTo>
                    <a:pt x="2666" y="0"/>
                  </a:moveTo>
                  <a:cubicBezTo>
                    <a:pt x="2504" y="0"/>
                    <a:pt x="2313" y="44"/>
                    <a:pt x="2083" y="145"/>
                  </a:cubicBezTo>
                  <a:cubicBezTo>
                    <a:pt x="1087" y="507"/>
                    <a:pt x="182" y="1141"/>
                    <a:pt x="1178" y="2499"/>
                  </a:cubicBezTo>
                  <a:cubicBezTo>
                    <a:pt x="1268" y="2771"/>
                    <a:pt x="453" y="2680"/>
                    <a:pt x="272" y="3133"/>
                  </a:cubicBezTo>
                  <a:cubicBezTo>
                    <a:pt x="91" y="3314"/>
                    <a:pt x="1" y="3586"/>
                    <a:pt x="91" y="3857"/>
                  </a:cubicBezTo>
                  <a:cubicBezTo>
                    <a:pt x="182" y="4220"/>
                    <a:pt x="453" y="4582"/>
                    <a:pt x="816" y="4763"/>
                  </a:cubicBezTo>
                  <a:cubicBezTo>
                    <a:pt x="1178" y="4944"/>
                    <a:pt x="1540" y="5035"/>
                    <a:pt x="1902" y="5035"/>
                  </a:cubicBezTo>
                  <a:cubicBezTo>
                    <a:pt x="3080" y="5035"/>
                    <a:pt x="4891" y="5850"/>
                    <a:pt x="4800" y="6121"/>
                  </a:cubicBezTo>
                  <a:cubicBezTo>
                    <a:pt x="3623" y="8114"/>
                    <a:pt x="5977" y="8838"/>
                    <a:pt x="6068" y="10287"/>
                  </a:cubicBezTo>
                  <a:cubicBezTo>
                    <a:pt x="6158" y="12823"/>
                    <a:pt x="8151" y="12913"/>
                    <a:pt x="9781" y="13457"/>
                  </a:cubicBezTo>
                  <a:cubicBezTo>
                    <a:pt x="8966" y="13547"/>
                    <a:pt x="8332" y="14272"/>
                    <a:pt x="8332" y="15087"/>
                  </a:cubicBezTo>
                  <a:cubicBezTo>
                    <a:pt x="8422" y="16264"/>
                    <a:pt x="9600" y="15630"/>
                    <a:pt x="10143" y="15992"/>
                  </a:cubicBezTo>
                  <a:cubicBezTo>
                    <a:pt x="7245" y="16445"/>
                    <a:pt x="4347" y="16536"/>
                    <a:pt x="1631" y="17622"/>
                  </a:cubicBezTo>
                  <a:cubicBezTo>
                    <a:pt x="1631" y="20973"/>
                    <a:pt x="3895" y="23146"/>
                    <a:pt x="5796" y="25501"/>
                  </a:cubicBezTo>
                  <a:cubicBezTo>
                    <a:pt x="7592" y="26134"/>
                    <a:pt x="9356" y="26676"/>
                    <a:pt x="11126" y="26676"/>
                  </a:cubicBezTo>
                  <a:cubicBezTo>
                    <a:pt x="12391" y="26676"/>
                    <a:pt x="13659" y="26399"/>
                    <a:pt x="14943" y="25682"/>
                  </a:cubicBezTo>
                  <a:cubicBezTo>
                    <a:pt x="14852" y="23599"/>
                    <a:pt x="12769" y="23871"/>
                    <a:pt x="11682" y="22965"/>
                  </a:cubicBezTo>
                  <a:cubicBezTo>
                    <a:pt x="9439" y="22565"/>
                    <a:pt x="8259" y="19826"/>
                    <a:pt x="5948" y="19826"/>
                  </a:cubicBezTo>
                  <a:cubicBezTo>
                    <a:pt x="5647" y="19826"/>
                    <a:pt x="5326" y="19872"/>
                    <a:pt x="4981" y="19977"/>
                  </a:cubicBezTo>
                  <a:cubicBezTo>
                    <a:pt x="5685" y="19532"/>
                    <a:pt x="6344" y="19269"/>
                    <a:pt x="6951" y="19269"/>
                  </a:cubicBezTo>
                  <a:cubicBezTo>
                    <a:pt x="7827" y="19269"/>
                    <a:pt x="8595" y="19817"/>
                    <a:pt x="9237" y="21154"/>
                  </a:cubicBezTo>
                  <a:cubicBezTo>
                    <a:pt x="9871" y="22060"/>
                    <a:pt x="10777" y="22693"/>
                    <a:pt x="11773" y="22965"/>
                  </a:cubicBezTo>
                  <a:cubicBezTo>
                    <a:pt x="12018" y="22864"/>
                    <a:pt x="12240" y="22821"/>
                    <a:pt x="12445" y="22821"/>
                  </a:cubicBezTo>
                  <a:cubicBezTo>
                    <a:pt x="13524" y="22821"/>
                    <a:pt x="14105" y="24033"/>
                    <a:pt x="14943" y="24414"/>
                  </a:cubicBezTo>
                  <a:cubicBezTo>
                    <a:pt x="15078" y="24437"/>
                    <a:pt x="15214" y="24448"/>
                    <a:pt x="15349" y="24448"/>
                  </a:cubicBezTo>
                  <a:cubicBezTo>
                    <a:pt x="15752" y="24448"/>
                    <a:pt x="16142" y="24346"/>
                    <a:pt x="16482" y="24142"/>
                  </a:cubicBezTo>
                  <a:cubicBezTo>
                    <a:pt x="17116" y="23056"/>
                    <a:pt x="15848" y="22422"/>
                    <a:pt x="15758" y="21426"/>
                  </a:cubicBezTo>
                  <a:cubicBezTo>
                    <a:pt x="16754" y="20882"/>
                    <a:pt x="18112" y="21154"/>
                    <a:pt x="18836" y="19977"/>
                  </a:cubicBezTo>
                  <a:cubicBezTo>
                    <a:pt x="18836" y="19796"/>
                    <a:pt x="18746" y="19524"/>
                    <a:pt x="18565" y="19343"/>
                  </a:cubicBezTo>
                  <a:cubicBezTo>
                    <a:pt x="18266" y="19193"/>
                    <a:pt x="17967" y="19126"/>
                    <a:pt x="17667" y="19126"/>
                  </a:cubicBezTo>
                  <a:cubicBezTo>
                    <a:pt x="17423" y="19126"/>
                    <a:pt x="17179" y="19171"/>
                    <a:pt x="16935" y="19252"/>
                  </a:cubicBezTo>
                  <a:cubicBezTo>
                    <a:pt x="16754" y="19343"/>
                    <a:pt x="16754" y="19524"/>
                    <a:pt x="16663" y="19614"/>
                  </a:cubicBezTo>
                  <a:cubicBezTo>
                    <a:pt x="16573" y="19433"/>
                    <a:pt x="16663" y="19343"/>
                    <a:pt x="16844" y="19252"/>
                  </a:cubicBezTo>
                  <a:cubicBezTo>
                    <a:pt x="17206" y="18709"/>
                    <a:pt x="18112" y="18618"/>
                    <a:pt x="18384" y="17894"/>
                  </a:cubicBezTo>
                  <a:cubicBezTo>
                    <a:pt x="18293" y="16988"/>
                    <a:pt x="18021" y="16083"/>
                    <a:pt x="17569" y="15358"/>
                  </a:cubicBezTo>
                  <a:cubicBezTo>
                    <a:pt x="15033" y="12098"/>
                    <a:pt x="13765" y="8023"/>
                    <a:pt x="10958" y="4944"/>
                  </a:cubicBezTo>
                  <a:cubicBezTo>
                    <a:pt x="9237" y="4401"/>
                    <a:pt x="7517" y="4039"/>
                    <a:pt x="5706" y="3857"/>
                  </a:cubicBezTo>
                  <a:cubicBezTo>
                    <a:pt x="5343" y="3586"/>
                    <a:pt x="4981" y="3224"/>
                    <a:pt x="4619" y="2861"/>
                  </a:cubicBezTo>
                  <a:cubicBezTo>
                    <a:pt x="4166" y="2590"/>
                    <a:pt x="4257" y="2137"/>
                    <a:pt x="4076" y="1684"/>
                  </a:cubicBezTo>
                  <a:cubicBezTo>
                    <a:pt x="3542" y="1227"/>
                    <a:pt x="3522" y="0"/>
                    <a:pt x="2666" y="0"/>
                  </a:cubicBez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5" name="Google Shape;20625;p27"/>
            <p:cNvSpPr/>
            <p:nvPr/>
          </p:nvSpPr>
          <p:spPr>
            <a:xfrm>
              <a:off x="3116075" y="4344900"/>
              <a:ext cx="738075" cy="632075"/>
            </a:xfrm>
            <a:custGeom>
              <a:avLst/>
              <a:gdLst/>
              <a:ahLst/>
              <a:cxnLst/>
              <a:rect l="l" t="t" r="r" b="b"/>
              <a:pathLst>
                <a:path w="29523" h="25283" extrusionOk="0">
                  <a:moveTo>
                    <a:pt x="27530" y="0"/>
                  </a:moveTo>
                  <a:cubicBezTo>
                    <a:pt x="26262" y="91"/>
                    <a:pt x="25357" y="996"/>
                    <a:pt x="25447" y="2264"/>
                  </a:cubicBezTo>
                  <a:cubicBezTo>
                    <a:pt x="25538" y="2445"/>
                    <a:pt x="25810" y="2626"/>
                    <a:pt x="26081" y="2626"/>
                  </a:cubicBezTo>
                  <a:lnTo>
                    <a:pt x="25176" y="2626"/>
                  </a:lnTo>
                  <a:lnTo>
                    <a:pt x="24995" y="2808"/>
                  </a:lnTo>
                  <a:cubicBezTo>
                    <a:pt x="24904" y="4981"/>
                    <a:pt x="24361" y="7064"/>
                    <a:pt x="23455" y="9056"/>
                  </a:cubicBezTo>
                  <a:cubicBezTo>
                    <a:pt x="23183" y="9962"/>
                    <a:pt x="23002" y="10958"/>
                    <a:pt x="23002" y="11863"/>
                  </a:cubicBezTo>
                  <a:cubicBezTo>
                    <a:pt x="22912" y="13222"/>
                    <a:pt x="24451" y="12950"/>
                    <a:pt x="25266" y="13493"/>
                  </a:cubicBezTo>
                  <a:cubicBezTo>
                    <a:pt x="23908" y="14489"/>
                    <a:pt x="22549" y="13856"/>
                    <a:pt x="21372" y="14308"/>
                  </a:cubicBezTo>
                  <a:cubicBezTo>
                    <a:pt x="20104" y="14580"/>
                    <a:pt x="18927" y="15304"/>
                    <a:pt x="18022" y="16301"/>
                  </a:cubicBezTo>
                  <a:cubicBezTo>
                    <a:pt x="17297" y="17206"/>
                    <a:pt x="18293" y="17840"/>
                    <a:pt x="18746" y="18655"/>
                  </a:cubicBezTo>
                  <a:cubicBezTo>
                    <a:pt x="19018" y="19108"/>
                    <a:pt x="18837" y="19561"/>
                    <a:pt x="18384" y="19651"/>
                  </a:cubicBezTo>
                  <a:cubicBezTo>
                    <a:pt x="18091" y="19700"/>
                    <a:pt x="17772" y="19880"/>
                    <a:pt x="17483" y="19880"/>
                  </a:cubicBezTo>
                  <a:cubicBezTo>
                    <a:pt x="17236" y="19880"/>
                    <a:pt x="17011" y="19748"/>
                    <a:pt x="16844" y="19289"/>
                  </a:cubicBezTo>
                  <a:cubicBezTo>
                    <a:pt x="16534" y="18461"/>
                    <a:pt x="16135" y="18106"/>
                    <a:pt x="15630" y="18106"/>
                  </a:cubicBezTo>
                  <a:cubicBezTo>
                    <a:pt x="15251" y="18106"/>
                    <a:pt x="14813" y="18306"/>
                    <a:pt x="14309" y="18655"/>
                  </a:cubicBezTo>
                  <a:cubicBezTo>
                    <a:pt x="13222" y="19561"/>
                    <a:pt x="12045" y="20195"/>
                    <a:pt x="10777" y="20647"/>
                  </a:cubicBezTo>
                  <a:cubicBezTo>
                    <a:pt x="10505" y="20738"/>
                    <a:pt x="10143" y="21010"/>
                    <a:pt x="10324" y="21372"/>
                  </a:cubicBezTo>
                  <a:cubicBezTo>
                    <a:pt x="10385" y="21613"/>
                    <a:pt x="10566" y="21694"/>
                    <a:pt x="10814" y="21694"/>
                  </a:cubicBezTo>
                  <a:cubicBezTo>
                    <a:pt x="10938" y="21694"/>
                    <a:pt x="11079" y="21674"/>
                    <a:pt x="11230" y="21644"/>
                  </a:cubicBezTo>
                  <a:cubicBezTo>
                    <a:pt x="12578" y="21194"/>
                    <a:pt x="13090" y="21024"/>
                    <a:pt x="13587" y="21024"/>
                  </a:cubicBezTo>
                  <a:cubicBezTo>
                    <a:pt x="13891" y="21024"/>
                    <a:pt x="14189" y="21088"/>
                    <a:pt x="14671" y="21191"/>
                  </a:cubicBezTo>
                  <a:cubicBezTo>
                    <a:pt x="14399" y="21462"/>
                    <a:pt x="13494" y="21462"/>
                    <a:pt x="13584" y="21553"/>
                  </a:cubicBezTo>
                  <a:cubicBezTo>
                    <a:pt x="15124" y="22730"/>
                    <a:pt x="13222" y="22821"/>
                    <a:pt x="13041" y="23364"/>
                  </a:cubicBezTo>
                  <a:cubicBezTo>
                    <a:pt x="12929" y="23327"/>
                    <a:pt x="12816" y="23312"/>
                    <a:pt x="12701" y="23312"/>
                  </a:cubicBezTo>
                  <a:cubicBezTo>
                    <a:pt x="12203" y="23312"/>
                    <a:pt x="11674" y="23594"/>
                    <a:pt x="11112" y="23594"/>
                  </a:cubicBezTo>
                  <a:cubicBezTo>
                    <a:pt x="10856" y="23594"/>
                    <a:pt x="10594" y="23536"/>
                    <a:pt x="10324" y="23364"/>
                  </a:cubicBezTo>
                  <a:cubicBezTo>
                    <a:pt x="9992" y="23065"/>
                    <a:pt x="9599" y="22925"/>
                    <a:pt x="9216" y="22925"/>
                  </a:cubicBezTo>
                  <a:cubicBezTo>
                    <a:pt x="8556" y="22925"/>
                    <a:pt x="7927" y="23343"/>
                    <a:pt x="7698" y="24089"/>
                  </a:cubicBezTo>
                  <a:cubicBezTo>
                    <a:pt x="7247" y="24104"/>
                    <a:pt x="6800" y="24112"/>
                    <a:pt x="6354" y="24112"/>
                  </a:cubicBezTo>
                  <a:cubicBezTo>
                    <a:pt x="4202" y="24112"/>
                    <a:pt x="2101" y="23936"/>
                    <a:pt x="1" y="23636"/>
                  </a:cubicBezTo>
                  <a:lnTo>
                    <a:pt x="1" y="23636"/>
                  </a:lnTo>
                  <a:cubicBezTo>
                    <a:pt x="2411" y="24793"/>
                    <a:pt x="4899" y="25283"/>
                    <a:pt x="7382" y="25283"/>
                  </a:cubicBezTo>
                  <a:cubicBezTo>
                    <a:pt x="9562" y="25283"/>
                    <a:pt x="11739" y="24905"/>
                    <a:pt x="13856" y="24270"/>
                  </a:cubicBezTo>
                  <a:cubicBezTo>
                    <a:pt x="17207" y="23183"/>
                    <a:pt x="20014" y="20828"/>
                    <a:pt x="22731" y="18565"/>
                  </a:cubicBezTo>
                  <a:cubicBezTo>
                    <a:pt x="25266" y="16301"/>
                    <a:pt x="27349" y="13493"/>
                    <a:pt x="28888" y="10414"/>
                  </a:cubicBezTo>
                  <a:cubicBezTo>
                    <a:pt x="29160" y="10143"/>
                    <a:pt x="29432" y="9780"/>
                    <a:pt x="29522" y="9328"/>
                  </a:cubicBezTo>
                  <a:cubicBezTo>
                    <a:pt x="29432" y="6611"/>
                    <a:pt x="28979" y="3985"/>
                    <a:pt x="28888" y="1359"/>
                  </a:cubicBezTo>
                  <a:cubicBezTo>
                    <a:pt x="28707" y="996"/>
                    <a:pt x="28526" y="544"/>
                    <a:pt x="28255" y="272"/>
                  </a:cubicBezTo>
                  <a:cubicBezTo>
                    <a:pt x="27983" y="91"/>
                    <a:pt x="27711" y="0"/>
                    <a:pt x="27530" y="0"/>
                  </a:cubicBezTo>
                  <a:close/>
                </a:path>
              </a:pathLst>
            </a:custGeom>
            <a:solidFill>
              <a:srgbClr val="F8F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6" name="Google Shape;20626;p27"/>
            <p:cNvSpPr/>
            <p:nvPr/>
          </p:nvSpPr>
          <p:spPr>
            <a:xfrm>
              <a:off x="4619325" y="4147925"/>
              <a:ext cx="400750" cy="566025"/>
            </a:xfrm>
            <a:custGeom>
              <a:avLst/>
              <a:gdLst/>
              <a:ahLst/>
              <a:cxnLst/>
              <a:rect l="l" t="t" r="r" b="b"/>
              <a:pathLst>
                <a:path w="16030" h="22641" extrusionOk="0">
                  <a:moveTo>
                    <a:pt x="8733" y="10513"/>
                  </a:moveTo>
                  <a:lnTo>
                    <a:pt x="8733" y="10513"/>
                  </a:lnTo>
                  <a:cubicBezTo>
                    <a:pt x="8832" y="10704"/>
                    <a:pt x="8949" y="10894"/>
                    <a:pt x="9084" y="11081"/>
                  </a:cubicBezTo>
                  <a:lnTo>
                    <a:pt x="9084" y="11081"/>
                  </a:lnTo>
                  <a:cubicBezTo>
                    <a:pt x="8934" y="10921"/>
                    <a:pt x="8800" y="10735"/>
                    <a:pt x="8733" y="10513"/>
                  </a:cubicBezTo>
                  <a:close/>
                  <a:moveTo>
                    <a:pt x="15033" y="1"/>
                  </a:moveTo>
                  <a:cubicBezTo>
                    <a:pt x="13675" y="363"/>
                    <a:pt x="12407" y="816"/>
                    <a:pt x="11230" y="1359"/>
                  </a:cubicBezTo>
                  <a:cubicBezTo>
                    <a:pt x="11049" y="1540"/>
                    <a:pt x="10868" y="1631"/>
                    <a:pt x="10687" y="1812"/>
                  </a:cubicBezTo>
                  <a:cubicBezTo>
                    <a:pt x="10234" y="2084"/>
                    <a:pt x="9872" y="2446"/>
                    <a:pt x="9690" y="2899"/>
                  </a:cubicBezTo>
                  <a:cubicBezTo>
                    <a:pt x="9040" y="4969"/>
                    <a:pt x="8080" y="7040"/>
                    <a:pt x="8275" y="8959"/>
                  </a:cubicBezTo>
                  <a:lnTo>
                    <a:pt x="8275" y="8959"/>
                  </a:lnTo>
                  <a:cubicBezTo>
                    <a:pt x="8170" y="8832"/>
                    <a:pt x="8051" y="8772"/>
                    <a:pt x="7917" y="8772"/>
                  </a:cubicBezTo>
                  <a:cubicBezTo>
                    <a:pt x="7572" y="8772"/>
                    <a:pt x="7134" y="9175"/>
                    <a:pt x="6611" y="9872"/>
                  </a:cubicBezTo>
                  <a:cubicBezTo>
                    <a:pt x="5525" y="11230"/>
                    <a:pt x="4710" y="12860"/>
                    <a:pt x="3804" y="14399"/>
                  </a:cubicBezTo>
                  <a:cubicBezTo>
                    <a:pt x="3172" y="15302"/>
                    <a:pt x="3080" y="16475"/>
                    <a:pt x="4785" y="16751"/>
                  </a:cubicBezTo>
                  <a:lnTo>
                    <a:pt x="4785" y="16751"/>
                  </a:lnTo>
                  <a:cubicBezTo>
                    <a:pt x="4232" y="16663"/>
                    <a:pt x="3815" y="16597"/>
                    <a:pt x="3463" y="16597"/>
                  </a:cubicBezTo>
                  <a:cubicBezTo>
                    <a:pt x="2381" y="16597"/>
                    <a:pt x="1909" y="17221"/>
                    <a:pt x="1" y="19742"/>
                  </a:cubicBezTo>
                  <a:cubicBezTo>
                    <a:pt x="91" y="20105"/>
                    <a:pt x="182" y="20467"/>
                    <a:pt x="544" y="20738"/>
                  </a:cubicBezTo>
                  <a:cubicBezTo>
                    <a:pt x="725" y="20829"/>
                    <a:pt x="906" y="21010"/>
                    <a:pt x="1178" y="21101"/>
                  </a:cubicBezTo>
                  <a:cubicBezTo>
                    <a:pt x="2084" y="21735"/>
                    <a:pt x="2989" y="22187"/>
                    <a:pt x="3985" y="22640"/>
                  </a:cubicBezTo>
                  <a:cubicBezTo>
                    <a:pt x="5163" y="21644"/>
                    <a:pt x="6159" y="20648"/>
                    <a:pt x="7064" y="19561"/>
                  </a:cubicBezTo>
                  <a:cubicBezTo>
                    <a:pt x="9509" y="16120"/>
                    <a:pt x="11683" y="12498"/>
                    <a:pt x="13584" y="8604"/>
                  </a:cubicBezTo>
                  <a:cubicBezTo>
                    <a:pt x="15124" y="6159"/>
                    <a:pt x="15939" y="3351"/>
                    <a:pt x="16029" y="454"/>
                  </a:cubicBezTo>
                  <a:cubicBezTo>
                    <a:pt x="15758" y="91"/>
                    <a:pt x="15396" y="1"/>
                    <a:pt x="15033" y="1"/>
                  </a:cubicBezTo>
                  <a:close/>
                </a:path>
              </a:pathLst>
            </a:custGeom>
            <a:solidFill>
              <a:srgbClr val="F8F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7" name="Google Shape;20627;p27"/>
            <p:cNvSpPr/>
            <p:nvPr/>
          </p:nvSpPr>
          <p:spPr>
            <a:xfrm>
              <a:off x="4250300" y="1478750"/>
              <a:ext cx="364525" cy="388050"/>
            </a:xfrm>
            <a:custGeom>
              <a:avLst/>
              <a:gdLst/>
              <a:ahLst/>
              <a:cxnLst/>
              <a:rect l="l" t="t" r="r" b="b"/>
              <a:pathLst>
                <a:path w="14581" h="15522" extrusionOk="0">
                  <a:moveTo>
                    <a:pt x="9962" y="0"/>
                  </a:moveTo>
                  <a:cubicBezTo>
                    <a:pt x="9709" y="76"/>
                    <a:pt x="9449" y="89"/>
                    <a:pt x="9191" y="89"/>
                  </a:cubicBezTo>
                  <a:cubicBezTo>
                    <a:pt x="9069" y="89"/>
                    <a:pt x="8947" y="86"/>
                    <a:pt x="8826" y="86"/>
                  </a:cubicBezTo>
                  <a:cubicBezTo>
                    <a:pt x="8296" y="86"/>
                    <a:pt x="7799" y="140"/>
                    <a:pt x="7427" y="725"/>
                  </a:cubicBezTo>
                  <a:cubicBezTo>
                    <a:pt x="6974" y="1721"/>
                    <a:pt x="6430" y="2627"/>
                    <a:pt x="5706" y="3442"/>
                  </a:cubicBezTo>
                  <a:lnTo>
                    <a:pt x="2537" y="8332"/>
                  </a:lnTo>
                  <a:cubicBezTo>
                    <a:pt x="2808" y="10233"/>
                    <a:pt x="997" y="10415"/>
                    <a:pt x="1" y="11230"/>
                  </a:cubicBezTo>
                  <a:cubicBezTo>
                    <a:pt x="258" y="12001"/>
                    <a:pt x="835" y="12225"/>
                    <a:pt x="1472" y="12225"/>
                  </a:cubicBezTo>
                  <a:cubicBezTo>
                    <a:pt x="1732" y="12225"/>
                    <a:pt x="2002" y="12188"/>
                    <a:pt x="2265" y="12135"/>
                  </a:cubicBezTo>
                  <a:cubicBezTo>
                    <a:pt x="2354" y="12119"/>
                    <a:pt x="2435" y="12111"/>
                    <a:pt x="2509" y="12111"/>
                  </a:cubicBezTo>
                  <a:cubicBezTo>
                    <a:pt x="3592" y="12111"/>
                    <a:pt x="3187" y="13776"/>
                    <a:pt x="4039" y="13776"/>
                  </a:cubicBezTo>
                  <a:cubicBezTo>
                    <a:pt x="4079" y="13776"/>
                    <a:pt x="4121" y="13773"/>
                    <a:pt x="4167" y="13765"/>
                  </a:cubicBezTo>
                  <a:cubicBezTo>
                    <a:pt x="4290" y="13746"/>
                    <a:pt x="4402" y="13737"/>
                    <a:pt x="4503" y="13737"/>
                  </a:cubicBezTo>
                  <a:cubicBezTo>
                    <a:pt x="5364" y="13737"/>
                    <a:pt x="5453" y="14394"/>
                    <a:pt x="5615" y="15124"/>
                  </a:cubicBezTo>
                  <a:cubicBezTo>
                    <a:pt x="5723" y="15338"/>
                    <a:pt x="5862" y="15521"/>
                    <a:pt x="6014" y="15521"/>
                  </a:cubicBezTo>
                  <a:cubicBezTo>
                    <a:pt x="6119" y="15521"/>
                    <a:pt x="6229" y="15435"/>
                    <a:pt x="6340" y="15214"/>
                  </a:cubicBezTo>
                  <a:cubicBezTo>
                    <a:pt x="6612" y="14761"/>
                    <a:pt x="6951" y="14648"/>
                    <a:pt x="7291" y="14648"/>
                  </a:cubicBezTo>
                  <a:cubicBezTo>
                    <a:pt x="7630" y="14648"/>
                    <a:pt x="7970" y="14761"/>
                    <a:pt x="8242" y="14761"/>
                  </a:cubicBezTo>
                  <a:cubicBezTo>
                    <a:pt x="8484" y="14802"/>
                    <a:pt x="8762" y="14878"/>
                    <a:pt x="9028" y="14878"/>
                  </a:cubicBezTo>
                  <a:cubicBezTo>
                    <a:pt x="9359" y="14878"/>
                    <a:pt x="9671" y="14760"/>
                    <a:pt x="9872" y="14309"/>
                  </a:cubicBezTo>
                  <a:cubicBezTo>
                    <a:pt x="9691" y="13675"/>
                    <a:pt x="8604" y="13765"/>
                    <a:pt x="8694" y="13312"/>
                  </a:cubicBezTo>
                  <a:cubicBezTo>
                    <a:pt x="9147" y="12019"/>
                    <a:pt x="8630" y="11834"/>
                    <a:pt x="7901" y="11834"/>
                  </a:cubicBezTo>
                  <a:cubicBezTo>
                    <a:pt x="7610" y="11834"/>
                    <a:pt x="7284" y="11864"/>
                    <a:pt x="6974" y="11864"/>
                  </a:cubicBezTo>
                  <a:cubicBezTo>
                    <a:pt x="7951" y="10607"/>
                    <a:pt x="8175" y="10373"/>
                    <a:pt x="8806" y="10373"/>
                  </a:cubicBezTo>
                  <a:cubicBezTo>
                    <a:pt x="8994" y="10373"/>
                    <a:pt x="9219" y="10394"/>
                    <a:pt x="9509" y="10415"/>
                  </a:cubicBezTo>
                  <a:cubicBezTo>
                    <a:pt x="10234" y="10505"/>
                    <a:pt x="10958" y="10505"/>
                    <a:pt x="11683" y="10505"/>
                  </a:cubicBezTo>
                  <a:cubicBezTo>
                    <a:pt x="12498" y="9781"/>
                    <a:pt x="12769" y="8694"/>
                    <a:pt x="12317" y="7698"/>
                  </a:cubicBezTo>
                  <a:cubicBezTo>
                    <a:pt x="11683" y="5434"/>
                    <a:pt x="14218" y="6702"/>
                    <a:pt x="14581" y="5706"/>
                  </a:cubicBezTo>
                  <a:cubicBezTo>
                    <a:pt x="14400" y="3894"/>
                    <a:pt x="11592" y="4166"/>
                    <a:pt x="11592" y="2174"/>
                  </a:cubicBezTo>
                  <a:cubicBezTo>
                    <a:pt x="11502" y="1993"/>
                    <a:pt x="11411" y="1721"/>
                    <a:pt x="11321" y="1540"/>
                  </a:cubicBezTo>
                  <a:cubicBezTo>
                    <a:pt x="10958" y="1178"/>
                    <a:pt x="10687" y="816"/>
                    <a:pt x="10506" y="453"/>
                  </a:cubicBezTo>
                  <a:cubicBezTo>
                    <a:pt x="10415" y="272"/>
                    <a:pt x="10143" y="91"/>
                    <a:pt x="9962" y="0"/>
                  </a:cubicBezTo>
                  <a:close/>
                </a:path>
              </a:pathLst>
            </a:custGeom>
            <a:solidFill>
              <a:srgbClr val="FAF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8" name="Google Shape;20628;p27"/>
            <p:cNvSpPr/>
            <p:nvPr/>
          </p:nvSpPr>
          <p:spPr>
            <a:xfrm>
              <a:off x="3838275" y="4463800"/>
              <a:ext cx="194725" cy="712925"/>
            </a:xfrm>
            <a:custGeom>
              <a:avLst/>
              <a:gdLst/>
              <a:ahLst/>
              <a:cxnLst/>
              <a:rect l="l" t="t" r="r" b="b"/>
              <a:pathLst>
                <a:path w="7789" h="28517" extrusionOk="0">
                  <a:moveTo>
                    <a:pt x="1846" y="0"/>
                  </a:moveTo>
                  <a:cubicBezTo>
                    <a:pt x="480" y="0"/>
                    <a:pt x="167" y="1043"/>
                    <a:pt x="544" y="2398"/>
                  </a:cubicBezTo>
                  <a:cubicBezTo>
                    <a:pt x="815" y="3394"/>
                    <a:pt x="815" y="4028"/>
                    <a:pt x="0" y="4662"/>
                  </a:cubicBezTo>
                  <a:cubicBezTo>
                    <a:pt x="0" y="4934"/>
                    <a:pt x="0" y="5296"/>
                    <a:pt x="0" y="5568"/>
                  </a:cubicBezTo>
                  <a:cubicBezTo>
                    <a:pt x="182" y="6111"/>
                    <a:pt x="363" y="6655"/>
                    <a:pt x="453" y="7198"/>
                  </a:cubicBezTo>
                  <a:cubicBezTo>
                    <a:pt x="544" y="10548"/>
                    <a:pt x="1359" y="13899"/>
                    <a:pt x="1902" y="17250"/>
                  </a:cubicBezTo>
                  <a:cubicBezTo>
                    <a:pt x="2083" y="19514"/>
                    <a:pt x="2717" y="21687"/>
                    <a:pt x="3713" y="23679"/>
                  </a:cubicBezTo>
                  <a:cubicBezTo>
                    <a:pt x="4709" y="25128"/>
                    <a:pt x="4166" y="27211"/>
                    <a:pt x="5706" y="28388"/>
                  </a:cubicBezTo>
                  <a:cubicBezTo>
                    <a:pt x="5962" y="28452"/>
                    <a:pt x="6263" y="28516"/>
                    <a:pt x="6546" y="28516"/>
                  </a:cubicBezTo>
                  <a:cubicBezTo>
                    <a:pt x="6663" y="28516"/>
                    <a:pt x="6777" y="28505"/>
                    <a:pt x="6883" y="28479"/>
                  </a:cubicBezTo>
                  <a:cubicBezTo>
                    <a:pt x="7155" y="28388"/>
                    <a:pt x="7336" y="28298"/>
                    <a:pt x="7607" y="28207"/>
                  </a:cubicBezTo>
                  <a:cubicBezTo>
                    <a:pt x="7607" y="28117"/>
                    <a:pt x="7788" y="28026"/>
                    <a:pt x="7788" y="27845"/>
                  </a:cubicBezTo>
                  <a:lnTo>
                    <a:pt x="7788" y="27483"/>
                  </a:lnTo>
                  <a:lnTo>
                    <a:pt x="7698" y="27121"/>
                  </a:lnTo>
                  <a:cubicBezTo>
                    <a:pt x="7607" y="26939"/>
                    <a:pt x="7517" y="26849"/>
                    <a:pt x="7426" y="26396"/>
                  </a:cubicBezTo>
                  <a:cubicBezTo>
                    <a:pt x="7336" y="26034"/>
                    <a:pt x="7155" y="25672"/>
                    <a:pt x="7064" y="25309"/>
                  </a:cubicBezTo>
                  <a:cubicBezTo>
                    <a:pt x="6068" y="23498"/>
                    <a:pt x="6339" y="21506"/>
                    <a:pt x="6068" y="19604"/>
                  </a:cubicBezTo>
                  <a:cubicBezTo>
                    <a:pt x="5887" y="18789"/>
                    <a:pt x="5796" y="17884"/>
                    <a:pt x="5615" y="16978"/>
                  </a:cubicBezTo>
                  <a:cubicBezTo>
                    <a:pt x="4709" y="12903"/>
                    <a:pt x="4076" y="8828"/>
                    <a:pt x="3713" y="4662"/>
                  </a:cubicBezTo>
                  <a:cubicBezTo>
                    <a:pt x="2989" y="3213"/>
                    <a:pt x="4257" y="1674"/>
                    <a:pt x="3261" y="225"/>
                  </a:cubicBezTo>
                  <a:lnTo>
                    <a:pt x="2808" y="134"/>
                  </a:lnTo>
                  <a:cubicBezTo>
                    <a:pt x="2442" y="43"/>
                    <a:pt x="2122" y="0"/>
                    <a:pt x="1846" y="0"/>
                  </a:cubicBezTo>
                  <a:close/>
                </a:path>
              </a:pathLst>
            </a:custGeom>
            <a:solidFill>
              <a:srgbClr val="EE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9" name="Google Shape;20629;p27"/>
            <p:cNvSpPr/>
            <p:nvPr/>
          </p:nvSpPr>
          <p:spPr>
            <a:xfrm>
              <a:off x="2568200" y="2339050"/>
              <a:ext cx="233225" cy="491300"/>
            </a:xfrm>
            <a:custGeom>
              <a:avLst/>
              <a:gdLst/>
              <a:ahLst/>
              <a:cxnLst/>
              <a:rect l="l" t="t" r="r" b="b"/>
              <a:pathLst>
                <a:path w="9329" h="19652" extrusionOk="0">
                  <a:moveTo>
                    <a:pt x="6068" y="0"/>
                  </a:moveTo>
                  <a:cubicBezTo>
                    <a:pt x="5434" y="1359"/>
                    <a:pt x="4710" y="2717"/>
                    <a:pt x="4166" y="4166"/>
                  </a:cubicBezTo>
                  <a:cubicBezTo>
                    <a:pt x="2899" y="7426"/>
                    <a:pt x="1540" y="10596"/>
                    <a:pt x="544" y="13946"/>
                  </a:cubicBezTo>
                  <a:cubicBezTo>
                    <a:pt x="272" y="14580"/>
                    <a:pt x="1" y="15305"/>
                    <a:pt x="544" y="15757"/>
                  </a:cubicBezTo>
                  <a:cubicBezTo>
                    <a:pt x="1993" y="16935"/>
                    <a:pt x="2899" y="18746"/>
                    <a:pt x="4529" y="19651"/>
                  </a:cubicBezTo>
                  <a:cubicBezTo>
                    <a:pt x="4257" y="19017"/>
                    <a:pt x="4166" y="18293"/>
                    <a:pt x="4438" y="17568"/>
                  </a:cubicBezTo>
                  <a:cubicBezTo>
                    <a:pt x="5887" y="13675"/>
                    <a:pt x="7427" y="9781"/>
                    <a:pt x="8966" y="5977"/>
                  </a:cubicBezTo>
                  <a:cubicBezTo>
                    <a:pt x="9328" y="5434"/>
                    <a:pt x="8966" y="4890"/>
                    <a:pt x="8785" y="4347"/>
                  </a:cubicBezTo>
                  <a:cubicBezTo>
                    <a:pt x="8694" y="4166"/>
                    <a:pt x="8604" y="3894"/>
                    <a:pt x="8423" y="3713"/>
                  </a:cubicBezTo>
                  <a:cubicBezTo>
                    <a:pt x="8332" y="3532"/>
                    <a:pt x="8242" y="3351"/>
                    <a:pt x="8151" y="3170"/>
                  </a:cubicBezTo>
                  <a:cubicBezTo>
                    <a:pt x="7245" y="2264"/>
                    <a:pt x="7155" y="815"/>
                    <a:pt x="6068" y="0"/>
                  </a:cubicBezTo>
                  <a:close/>
                </a:path>
              </a:pathLst>
            </a:custGeom>
            <a:solidFill>
              <a:srgbClr val="F8F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0" name="Google Shape;20630;p27"/>
            <p:cNvSpPr/>
            <p:nvPr/>
          </p:nvSpPr>
          <p:spPr>
            <a:xfrm>
              <a:off x="2749325" y="1836450"/>
              <a:ext cx="276225" cy="563750"/>
            </a:xfrm>
            <a:custGeom>
              <a:avLst/>
              <a:gdLst/>
              <a:ahLst/>
              <a:cxnLst/>
              <a:rect l="l" t="t" r="r" b="b"/>
              <a:pathLst>
                <a:path w="11049" h="22550" extrusionOk="0">
                  <a:moveTo>
                    <a:pt x="9147" y="1"/>
                  </a:moveTo>
                  <a:cubicBezTo>
                    <a:pt x="7426" y="1902"/>
                    <a:pt x="6611" y="4257"/>
                    <a:pt x="5434" y="6521"/>
                  </a:cubicBezTo>
                  <a:cubicBezTo>
                    <a:pt x="5615" y="7155"/>
                    <a:pt x="6158" y="7698"/>
                    <a:pt x="6883" y="7789"/>
                  </a:cubicBezTo>
                  <a:cubicBezTo>
                    <a:pt x="7788" y="7970"/>
                    <a:pt x="7426" y="8513"/>
                    <a:pt x="7426" y="8875"/>
                  </a:cubicBezTo>
                  <a:cubicBezTo>
                    <a:pt x="7362" y="9229"/>
                    <a:pt x="7252" y="9343"/>
                    <a:pt x="7121" y="9343"/>
                  </a:cubicBezTo>
                  <a:cubicBezTo>
                    <a:pt x="6882" y="9343"/>
                    <a:pt x="6573" y="8966"/>
                    <a:pt x="6339" y="8966"/>
                  </a:cubicBezTo>
                  <a:cubicBezTo>
                    <a:pt x="5706" y="8875"/>
                    <a:pt x="4981" y="8694"/>
                    <a:pt x="4347" y="8694"/>
                  </a:cubicBezTo>
                  <a:cubicBezTo>
                    <a:pt x="3532" y="9237"/>
                    <a:pt x="2989" y="10052"/>
                    <a:pt x="2717" y="11049"/>
                  </a:cubicBezTo>
                  <a:cubicBezTo>
                    <a:pt x="1812" y="13222"/>
                    <a:pt x="906" y="15305"/>
                    <a:pt x="0" y="17388"/>
                  </a:cubicBezTo>
                  <a:cubicBezTo>
                    <a:pt x="182" y="18474"/>
                    <a:pt x="544" y="19561"/>
                    <a:pt x="1178" y="20557"/>
                  </a:cubicBezTo>
                  <a:cubicBezTo>
                    <a:pt x="1359" y="21010"/>
                    <a:pt x="1630" y="21372"/>
                    <a:pt x="1902" y="21825"/>
                  </a:cubicBezTo>
                  <a:cubicBezTo>
                    <a:pt x="2083" y="22006"/>
                    <a:pt x="2264" y="22187"/>
                    <a:pt x="2445" y="22368"/>
                  </a:cubicBezTo>
                  <a:cubicBezTo>
                    <a:pt x="2627" y="22459"/>
                    <a:pt x="2898" y="22549"/>
                    <a:pt x="3170" y="22549"/>
                  </a:cubicBezTo>
                  <a:cubicBezTo>
                    <a:pt x="5253" y="21553"/>
                    <a:pt x="5887" y="19018"/>
                    <a:pt x="4528" y="17116"/>
                  </a:cubicBezTo>
                  <a:lnTo>
                    <a:pt x="4528" y="17116"/>
                  </a:lnTo>
                  <a:cubicBezTo>
                    <a:pt x="4840" y="17316"/>
                    <a:pt x="5108" y="17402"/>
                    <a:pt x="5343" y="17402"/>
                  </a:cubicBezTo>
                  <a:cubicBezTo>
                    <a:pt x="6063" y="17402"/>
                    <a:pt x="6473" y="16599"/>
                    <a:pt x="6883" y="15848"/>
                  </a:cubicBezTo>
                  <a:cubicBezTo>
                    <a:pt x="7879" y="13403"/>
                    <a:pt x="8966" y="11139"/>
                    <a:pt x="10233" y="8875"/>
                  </a:cubicBezTo>
                  <a:cubicBezTo>
                    <a:pt x="10596" y="7879"/>
                    <a:pt x="11048" y="6702"/>
                    <a:pt x="10414" y="5796"/>
                  </a:cubicBezTo>
                  <a:cubicBezTo>
                    <a:pt x="10161" y="5511"/>
                    <a:pt x="9918" y="5403"/>
                    <a:pt x="9675" y="5403"/>
                  </a:cubicBezTo>
                  <a:cubicBezTo>
                    <a:pt x="9224" y="5403"/>
                    <a:pt x="8771" y="5774"/>
                    <a:pt x="8241" y="6068"/>
                  </a:cubicBezTo>
                  <a:cubicBezTo>
                    <a:pt x="8784" y="4619"/>
                    <a:pt x="10324" y="3804"/>
                    <a:pt x="10324" y="2265"/>
                  </a:cubicBezTo>
                  <a:cubicBezTo>
                    <a:pt x="10414" y="1450"/>
                    <a:pt x="10052" y="634"/>
                    <a:pt x="9509" y="91"/>
                  </a:cubicBezTo>
                  <a:lnTo>
                    <a:pt x="9147" y="1"/>
                  </a:lnTo>
                  <a:close/>
                </a:path>
              </a:pathLst>
            </a:custGeom>
            <a:solidFill>
              <a:srgbClr val="F8F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1" name="Google Shape;20631;p27"/>
            <p:cNvSpPr/>
            <p:nvPr/>
          </p:nvSpPr>
          <p:spPr>
            <a:xfrm>
              <a:off x="3340200" y="1234500"/>
              <a:ext cx="287550" cy="337200"/>
            </a:xfrm>
            <a:custGeom>
              <a:avLst/>
              <a:gdLst/>
              <a:ahLst/>
              <a:cxnLst/>
              <a:rect l="l" t="t" r="r" b="b"/>
              <a:pathLst>
                <a:path w="11502" h="13488" extrusionOk="0">
                  <a:moveTo>
                    <a:pt x="4220" y="0"/>
                  </a:moveTo>
                  <a:cubicBezTo>
                    <a:pt x="3925" y="0"/>
                    <a:pt x="3684" y="202"/>
                    <a:pt x="3442" y="443"/>
                  </a:cubicBezTo>
                  <a:cubicBezTo>
                    <a:pt x="2947" y="856"/>
                    <a:pt x="2677" y="1644"/>
                    <a:pt x="1880" y="1644"/>
                  </a:cubicBezTo>
                  <a:cubicBezTo>
                    <a:pt x="1802" y="1644"/>
                    <a:pt x="1719" y="1636"/>
                    <a:pt x="1631" y="1620"/>
                  </a:cubicBezTo>
                  <a:cubicBezTo>
                    <a:pt x="906" y="1801"/>
                    <a:pt x="1" y="2073"/>
                    <a:pt x="363" y="2888"/>
                  </a:cubicBezTo>
                  <a:cubicBezTo>
                    <a:pt x="997" y="4065"/>
                    <a:pt x="273" y="5152"/>
                    <a:pt x="816" y="6239"/>
                  </a:cubicBezTo>
                  <a:lnTo>
                    <a:pt x="816" y="7235"/>
                  </a:lnTo>
                  <a:cubicBezTo>
                    <a:pt x="1780" y="7761"/>
                    <a:pt x="2150" y="9050"/>
                    <a:pt x="3569" y="9050"/>
                  </a:cubicBezTo>
                  <a:cubicBezTo>
                    <a:pt x="3616" y="9050"/>
                    <a:pt x="3664" y="9049"/>
                    <a:pt x="3714" y="9046"/>
                  </a:cubicBezTo>
                  <a:lnTo>
                    <a:pt x="3714" y="9046"/>
                  </a:lnTo>
                  <a:cubicBezTo>
                    <a:pt x="3170" y="9589"/>
                    <a:pt x="2536" y="9227"/>
                    <a:pt x="2355" y="9770"/>
                  </a:cubicBezTo>
                  <a:cubicBezTo>
                    <a:pt x="3985" y="11219"/>
                    <a:pt x="3985" y="11219"/>
                    <a:pt x="6340" y="11672"/>
                  </a:cubicBezTo>
                  <a:cubicBezTo>
                    <a:pt x="6974" y="11763"/>
                    <a:pt x="7517" y="12034"/>
                    <a:pt x="7970" y="12397"/>
                  </a:cubicBezTo>
                  <a:cubicBezTo>
                    <a:pt x="8763" y="13190"/>
                    <a:pt x="9060" y="13487"/>
                    <a:pt x="9638" y="13487"/>
                  </a:cubicBezTo>
                  <a:cubicBezTo>
                    <a:pt x="9983" y="13487"/>
                    <a:pt x="10428" y="13381"/>
                    <a:pt x="11139" y="13212"/>
                  </a:cubicBezTo>
                  <a:cubicBezTo>
                    <a:pt x="11321" y="13031"/>
                    <a:pt x="11502" y="12849"/>
                    <a:pt x="11502" y="12578"/>
                  </a:cubicBezTo>
                  <a:cubicBezTo>
                    <a:pt x="11230" y="11672"/>
                    <a:pt x="10868" y="10857"/>
                    <a:pt x="10415" y="10133"/>
                  </a:cubicBezTo>
                  <a:cubicBezTo>
                    <a:pt x="9147" y="7597"/>
                    <a:pt x="8332" y="4790"/>
                    <a:pt x="6702" y="2435"/>
                  </a:cubicBezTo>
                  <a:lnTo>
                    <a:pt x="4710" y="171"/>
                  </a:lnTo>
                  <a:cubicBezTo>
                    <a:pt x="4529" y="51"/>
                    <a:pt x="4368" y="0"/>
                    <a:pt x="4220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2" name="Google Shape;20632;p27"/>
            <p:cNvSpPr/>
            <p:nvPr/>
          </p:nvSpPr>
          <p:spPr>
            <a:xfrm>
              <a:off x="4866100" y="2947975"/>
              <a:ext cx="165300" cy="439475"/>
            </a:xfrm>
            <a:custGeom>
              <a:avLst/>
              <a:gdLst/>
              <a:ahLst/>
              <a:cxnLst/>
              <a:rect l="l" t="t" r="r" b="b"/>
              <a:pathLst>
                <a:path w="6612" h="17579" extrusionOk="0">
                  <a:moveTo>
                    <a:pt x="3730" y="0"/>
                  </a:moveTo>
                  <a:cubicBezTo>
                    <a:pt x="1335" y="0"/>
                    <a:pt x="798" y="1941"/>
                    <a:pt x="1" y="3535"/>
                  </a:cubicBezTo>
                  <a:cubicBezTo>
                    <a:pt x="1" y="8063"/>
                    <a:pt x="1087" y="12319"/>
                    <a:pt x="1631" y="16756"/>
                  </a:cubicBezTo>
                  <a:cubicBezTo>
                    <a:pt x="1631" y="17028"/>
                    <a:pt x="1902" y="17209"/>
                    <a:pt x="2083" y="17390"/>
                  </a:cubicBezTo>
                  <a:cubicBezTo>
                    <a:pt x="2455" y="17521"/>
                    <a:pt x="2811" y="17579"/>
                    <a:pt x="3154" y="17579"/>
                  </a:cubicBezTo>
                  <a:cubicBezTo>
                    <a:pt x="4235" y="17579"/>
                    <a:pt x="5197" y="17013"/>
                    <a:pt x="6158" y="16394"/>
                  </a:cubicBezTo>
                  <a:cubicBezTo>
                    <a:pt x="6430" y="16123"/>
                    <a:pt x="6611" y="15670"/>
                    <a:pt x="6521" y="15217"/>
                  </a:cubicBezTo>
                  <a:cubicBezTo>
                    <a:pt x="6430" y="12229"/>
                    <a:pt x="5525" y="9421"/>
                    <a:pt x="5343" y="6614"/>
                  </a:cubicBezTo>
                  <a:cubicBezTo>
                    <a:pt x="5162" y="4350"/>
                    <a:pt x="4709" y="2086"/>
                    <a:pt x="3894" y="3"/>
                  </a:cubicBezTo>
                  <a:cubicBezTo>
                    <a:pt x="3839" y="1"/>
                    <a:pt x="3784" y="0"/>
                    <a:pt x="3730" y="0"/>
                  </a:cubicBez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3" name="Google Shape;20633;p27"/>
            <p:cNvSpPr/>
            <p:nvPr/>
          </p:nvSpPr>
          <p:spPr>
            <a:xfrm>
              <a:off x="2441575" y="4236225"/>
              <a:ext cx="767350" cy="169825"/>
            </a:xfrm>
            <a:custGeom>
              <a:avLst/>
              <a:gdLst/>
              <a:ahLst/>
              <a:cxnLst/>
              <a:rect l="l" t="t" r="r" b="b"/>
              <a:pathLst>
                <a:path w="30694" h="6793" extrusionOk="0">
                  <a:moveTo>
                    <a:pt x="28067" y="1"/>
                  </a:moveTo>
                  <a:cubicBezTo>
                    <a:pt x="27343" y="1"/>
                    <a:pt x="26618" y="1"/>
                    <a:pt x="25894" y="182"/>
                  </a:cubicBezTo>
                  <a:cubicBezTo>
                    <a:pt x="23721" y="1178"/>
                    <a:pt x="21457" y="1993"/>
                    <a:pt x="19102" y="2717"/>
                  </a:cubicBezTo>
                  <a:cubicBezTo>
                    <a:pt x="16177" y="3545"/>
                    <a:pt x="13117" y="3969"/>
                    <a:pt x="10045" y="3969"/>
                  </a:cubicBezTo>
                  <a:cubicBezTo>
                    <a:pt x="8078" y="3969"/>
                    <a:pt x="6105" y="3795"/>
                    <a:pt x="4160" y="3442"/>
                  </a:cubicBezTo>
                  <a:cubicBezTo>
                    <a:pt x="3255" y="3170"/>
                    <a:pt x="2349" y="2989"/>
                    <a:pt x="1353" y="2808"/>
                  </a:cubicBezTo>
                  <a:cubicBezTo>
                    <a:pt x="1173" y="2772"/>
                    <a:pt x="1017" y="2755"/>
                    <a:pt x="883" y="2755"/>
                  </a:cubicBezTo>
                  <a:cubicBezTo>
                    <a:pt x="1" y="2755"/>
                    <a:pt x="43" y="3483"/>
                    <a:pt x="357" y="4347"/>
                  </a:cubicBezTo>
                  <a:lnTo>
                    <a:pt x="991" y="5072"/>
                  </a:lnTo>
                  <a:cubicBezTo>
                    <a:pt x="1172" y="5253"/>
                    <a:pt x="1353" y="5434"/>
                    <a:pt x="1534" y="5525"/>
                  </a:cubicBezTo>
                  <a:cubicBezTo>
                    <a:pt x="4704" y="6430"/>
                    <a:pt x="7964" y="6792"/>
                    <a:pt x="11314" y="6792"/>
                  </a:cubicBezTo>
                  <a:cubicBezTo>
                    <a:pt x="17653" y="6702"/>
                    <a:pt x="23811" y="4981"/>
                    <a:pt x="29245" y="1812"/>
                  </a:cubicBezTo>
                  <a:cubicBezTo>
                    <a:pt x="30694" y="91"/>
                    <a:pt x="28973" y="363"/>
                    <a:pt x="28067" y="1"/>
                  </a:cubicBezTo>
                  <a:close/>
                </a:path>
              </a:pathLst>
            </a:custGeom>
            <a:solidFill>
              <a:srgbClr val="EE8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4" name="Google Shape;20634;p27"/>
            <p:cNvSpPr/>
            <p:nvPr/>
          </p:nvSpPr>
          <p:spPr>
            <a:xfrm>
              <a:off x="3924300" y="1452950"/>
              <a:ext cx="255850" cy="365425"/>
            </a:xfrm>
            <a:custGeom>
              <a:avLst/>
              <a:gdLst/>
              <a:ahLst/>
              <a:cxnLst/>
              <a:rect l="l" t="t" r="r" b="b"/>
              <a:pathLst>
                <a:path w="10234" h="14617" extrusionOk="0">
                  <a:moveTo>
                    <a:pt x="9898" y="1"/>
                  </a:moveTo>
                  <a:cubicBezTo>
                    <a:pt x="9772" y="1"/>
                    <a:pt x="9631" y="46"/>
                    <a:pt x="9509" y="127"/>
                  </a:cubicBezTo>
                  <a:cubicBezTo>
                    <a:pt x="9328" y="308"/>
                    <a:pt x="9147" y="489"/>
                    <a:pt x="8966" y="670"/>
                  </a:cubicBezTo>
                  <a:lnTo>
                    <a:pt x="8966" y="1757"/>
                  </a:lnTo>
                  <a:cubicBezTo>
                    <a:pt x="8332" y="2029"/>
                    <a:pt x="7698" y="2300"/>
                    <a:pt x="7698" y="3115"/>
                  </a:cubicBezTo>
                  <a:cubicBezTo>
                    <a:pt x="7517" y="4202"/>
                    <a:pt x="6792" y="5108"/>
                    <a:pt x="5887" y="5651"/>
                  </a:cubicBezTo>
                  <a:cubicBezTo>
                    <a:pt x="5706" y="5741"/>
                    <a:pt x="5434" y="5923"/>
                    <a:pt x="5253" y="6013"/>
                  </a:cubicBezTo>
                  <a:cubicBezTo>
                    <a:pt x="4741" y="6525"/>
                    <a:pt x="4229" y="7198"/>
                    <a:pt x="3338" y="7198"/>
                  </a:cubicBezTo>
                  <a:cubicBezTo>
                    <a:pt x="3283" y="7198"/>
                    <a:pt x="3228" y="7196"/>
                    <a:pt x="3170" y="7190"/>
                  </a:cubicBezTo>
                  <a:cubicBezTo>
                    <a:pt x="2717" y="6557"/>
                    <a:pt x="3532" y="5289"/>
                    <a:pt x="2265" y="4926"/>
                  </a:cubicBezTo>
                  <a:cubicBezTo>
                    <a:pt x="453" y="5832"/>
                    <a:pt x="816" y="7915"/>
                    <a:pt x="1" y="9364"/>
                  </a:cubicBezTo>
                  <a:cubicBezTo>
                    <a:pt x="1" y="9726"/>
                    <a:pt x="1" y="10088"/>
                    <a:pt x="182" y="10450"/>
                  </a:cubicBezTo>
                  <a:cubicBezTo>
                    <a:pt x="1631" y="11899"/>
                    <a:pt x="3532" y="12081"/>
                    <a:pt x="5434" y="12443"/>
                  </a:cubicBezTo>
                  <a:cubicBezTo>
                    <a:pt x="5977" y="12533"/>
                    <a:pt x="6521" y="12352"/>
                    <a:pt x="6159" y="13167"/>
                  </a:cubicBezTo>
                  <a:cubicBezTo>
                    <a:pt x="6068" y="13439"/>
                    <a:pt x="6159" y="13711"/>
                    <a:pt x="6249" y="13892"/>
                  </a:cubicBezTo>
                  <a:cubicBezTo>
                    <a:pt x="6521" y="14254"/>
                    <a:pt x="6883" y="14526"/>
                    <a:pt x="7426" y="14616"/>
                  </a:cubicBezTo>
                  <a:cubicBezTo>
                    <a:pt x="7607" y="14526"/>
                    <a:pt x="7879" y="14435"/>
                    <a:pt x="8060" y="14344"/>
                  </a:cubicBezTo>
                  <a:cubicBezTo>
                    <a:pt x="8241" y="14073"/>
                    <a:pt x="8422" y="13801"/>
                    <a:pt x="8604" y="13529"/>
                  </a:cubicBezTo>
                  <a:lnTo>
                    <a:pt x="8875" y="13077"/>
                  </a:lnTo>
                  <a:cubicBezTo>
                    <a:pt x="9147" y="12714"/>
                    <a:pt x="9419" y="12443"/>
                    <a:pt x="9690" y="12081"/>
                  </a:cubicBezTo>
                  <a:cubicBezTo>
                    <a:pt x="10053" y="11537"/>
                    <a:pt x="10143" y="10903"/>
                    <a:pt x="10053" y="10360"/>
                  </a:cubicBezTo>
                  <a:cubicBezTo>
                    <a:pt x="8875" y="9817"/>
                    <a:pt x="8151" y="8458"/>
                    <a:pt x="8422" y="7190"/>
                  </a:cubicBezTo>
                  <a:cubicBezTo>
                    <a:pt x="8785" y="4745"/>
                    <a:pt x="10143" y="2663"/>
                    <a:pt x="10234" y="217"/>
                  </a:cubicBezTo>
                  <a:cubicBezTo>
                    <a:pt x="10184" y="68"/>
                    <a:pt x="10052" y="1"/>
                    <a:pt x="9898" y="1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5" name="Google Shape;20635;p27"/>
            <p:cNvSpPr/>
            <p:nvPr/>
          </p:nvSpPr>
          <p:spPr>
            <a:xfrm>
              <a:off x="4771025" y="2444100"/>
              <a:ext cx="192450" cy="426575"/>
            </a:xfrm>
            <a:custGeom>
              <a:avLst/>
              <a:gdLst/>
              <a:ahLst/>
              <a:cxnLst/>
              <a:rect l="l" t="t" r="r" b="b"/>
              <a:pathLst>
                <a:path w="7698" h="17063" extrusionOk="0">
                  <a:moveTo>
                    <a:pt x="2342" y="6095"/>
                  </a:moveTo>
                  <a:cubicBezTo>
                    <a:pt x="3678" y="6110"/>
                    <a:pt x="3527" y="6454"/>
                    <a:pt x="2717" y="8295"/>
                  </a:cubicBezTo>
                  <a:cubicBezTo>
                    <a:pt x="2237" y="7815"/>
                    <a:pt x="3002" y="6454"/>
                    <a:pt x="2342" y="6095"/>
                  </a:cubicBezTo>
                  <a:close/>
                  <a:moveTo>
                    <a:pt x="4004" y="0"/>
                  </a:moveTo>
                  <a:cubicBezTo>
                    <a:pt x="3477" y="0"/>
                    <a:pt x="3103" y="667"/>
                    <a:pt x="2807" y="1141"/>
                  </a:cubicBezTo>
                  <a:cubicBezTo>
                    <a:pt x="1902" y="2409"/>
                    <a:pt x="1087" y="3767"/>
                    <a:pt x="91" y="5035"/>
                  </a:cubicBezTo>
                  <a:cubicBezTo>
                    <a:pt x="0" y="5216"/>
                    <a:pt x="0" y="5397"/>
                    <a:pt x="91" y="5579"/>
                  </a:cubicBezTo>
                  <a:lnTo>
                    <a:pt x="1177" y="6122"/>
                  </a:lnTo>
                  <a:cubicBezTo>
                    <a:pt x="1268" y="7842"/>
                    <a:pt x="634" y="9835"/>
                    <a:pt x="2536" y="11012"/>
                  </a:cubicBezTo>
                  <a:cubicBezTo>
                    <a:pt x="2988" y="10559"/>
                    <a:pt x="2717" y="9744"/>
                    <a:pt x="3351" y="9654"/>
                  </a:cubicBezTo>
                  <a:cubicBezTo>
                    <a:pt x="3894" y="9654"/>
                    <a:pt x="5977" y="11465"/>
                    <a:pt x="5796" y="11736"/>
                  </a:cubicBezTo>
                  <a:cubicBezTo>
                    <a:pt x="5431" y="12466"/>
                    <a:pt x="4655" y="12901"/>
                    <a:pt x="3894" y="12901"/>
                  </a:cubicBezTo>
                  <a:cubicBezTo>
                    <a:pt x="3710" y="12901"/>
                    <a:pt x="3527" y="12876"/>
                    <a:pt x="3351" y="12823"/>
                  </a:cubicBezTo>
                  <a:cubicBezTo>
                    <a:pt x="3260" y="12823"/>
                    <a:pt x="3260" y="12914"/>
                    <a:pt x="3079" y="13185"/>
                  </a:cubicBezTo>
                  <a:cubicBezTo>
                    <a:pt x="4890" y="13819"/>
                    <a:pt x="6701" y="14634"/>
                    <a:pt x="7154" y="16808"/>
                  </a:cubicBezTo>
                  <a:cubicBezTo>
                    <a:pt x="7207" y="16966"/>
                    <a:pt x="7290" y="17062"/>
                    <a:pt x="7404" y="17062"/>
                  </a:cubicBezTo>
                  <a:cubicBezTo>
                    <a:pt x="7486" y="17062"/>
                    <a:pt x="7584" y="17012"/>
                    <a:pt x="7697" y="16898"/>
                  </a:cubicBezTo>
                  <a:cubicBezTo>
                    <a:pt x="6882" y="11465"/>
                    <a:pt x="5162" y="6212"/>
                    <a:pt x="4981" y="688"/>
                  </a:cubicBezTo>
                  <a:cubicBezTo>
                    <a:pt x="4605" y="187"/>
                    <a:pt x="4283" y="0"/>
                    <a:pt x="4004" y="0"/>
                  </a:cubicBez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6" name="Google Shape;20636;p27"/>
            <p:cNvSpPr/>
            <p:nvPr/>
          </p:nvSpPr>
          <p:spPr>
            <a:xfrm>
              <a:off x="2439175" y="2997425"/>
              <a:ext cx="416575" cy="351350"/>
            </a:xfrm>
            <a:custGeom>
              <a:avLst/>
              <a:gdLst/>
              <a:ahLst/>
              <a:cxnLst/>
              <a:rect l="l" t="t" r="r" b="b"/>
              <a:pathLst>
                <a:path w="16663" h="14054" extrusionOk="0">
                  <a:moveTo>
                    <a:pt x="1259" y="1"/>
                  </a:moveTo>
                  <a:cubicBezTo>
                    <a:pt x="256" y="1"/>
                    <a:pt x="0" y="1007"/>
                    <a:pt x="0" y="3368"/>
                  </a:cubicBezTo>
                  <a:lnTo>
                    <a:pt x="0" y="3549"/>
                  </a:lnTo>
                  <a:cubicBezTo>
                    <a:pt x="906" y="3006"/>
                    <a:pt x="91" y="1557"/>
                    <a:pt x="1449" y="923"/>
                  </a:cubicBezTo>
                  <a:cubicBezTo>
                    <a:pt x="3260" y="2825"/>
                    <a:pt x="5162" y="4817"/>
                    <a:pt x="6973" y="6809"/>
                  </a:cubicBezTo>
                  <a:cubicBezTo>
                    <a:pt x="9146" y="10160"/>
                    <a:pt x="12316" y="12696"/>
                    <a:pt x="16029" y="14054"/>
                  </a:cubicBezTo>
                  <a:lnTo>
                    <a:pt x="16300" y="13782"/>
                  </a:lnTo>
                  <a:cubicBezTo>
                    <a:pt x="16572" y="12786"/>
                    <a:pt x="16663" y="11790"/>
                    <a:pt x="15485" y="11247"/>
                  </a:cubicBezTo>
                  <a:cubicBezTo>
                    <a:pt x="15033" y="10975"/>
                    <a:pt x="14580" y="10613"/>
                    <a:pt x="14761" y="9979"/>
                  </a:cubicBezTo>
                  <a:cubicBezTo>
                    <a:pt x="15033" y="9073"/>
                    <a:pt x="14489" y="9073"/>
                    <a:pt x="13855" y="8892"/>
                  </a:cubicBezTo>
                  <a:cubicBezTo>
                    <a:pt x="12225" y="8349"/>
                    <a:pt x="10686" y="7624"/>
                    <a:pt x="9327" y="6628"/>
                  </a:cubicBezTo>
                  <a:cubicBezTo>
                    <a:pt x="8512" y="5632"/>
                    <a:pt x="7516" y="4908"/>
                    <a:pt x="6430" y="4364"/>
                  </a:cubicBezTo>
                  <a:cubicBezTo>
                    <a:pt x="5615" y="3912"/>
                    <a:pt x="4981" y="3549"/>
                    <a:pt x="5796" y="2463"/>
                  </a:cubicBezTo>
                  <a:cubicBezTo>
                    <a:pt x="6279" y="1738"/>
                    <a:pt x="6118" y="1537"/>
                    <a:pt x="5769" y="1537"/>
                  </a:cubicBezTo>
                  <a:cubicBezTo>
                    <a:pt x="5594" y="1537"/>
                    <a:pt x="5373" y="1587"/>
                    <a:pt x="5162" y="1648"/>
                  </a:cubicBezTo>
                  <a:cubicBezTo>
                    <a:pt x="5051" y="1689"/>
                    <a:pt x="4952" y="1708"/>
                    <a:pt x="4864" y="1708"/>
                  </a:cubicBezTo>
                  <a:cubicBezTo>
                    <a:pt x="4375" y="1708"/>
                    <a:pt x="4187" y="1153"/>
                    <a:pt x="3803" y="923"/>
                  </a:cubicBezTo>
                  <a:cubicBezTo>
                    <a:pt x="2650" y="330"/>
                    <a:pt x="1832" y="1"/>
                    <a:pt x="1259" y="1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7" name="Google Shape;20637;p27"/>
            <p:cNvSpPr/>
            <p:nvPr/>
          </p:nvSpPr>
          <p:spPr>
            <a:xfrm>
              <a:off x="4696300" y="1850025"/>
              <a:ext cx="156250" cy="372725"/>
            </a:xfrm>
            <a:custGeom>
              <a:avLst/>
              <a:gdLst/>
              <a:ahLst/>
              <a:cxnLst/>
              <a:rect l="l" t="t" r="r" b="b"/>
              <a:pathLst>
                <a:path w="6250" h="14909" extrusionOk="0">
                  <a:moveTo>
                    <a:pt x="1993" y="1"/>
                  </a:moveTo>
                  <a:cubicBezTo>
                    <a:pt x="1" y="2174"/>
                    <a:pt x="1993" y="3804"/>
                    <a:pt x="2627" y="5615"/>
                  </a:cubicBezTo>
                  <a:cubicBezTo>
                    <a:pt x="3261" y="7789"/>
                    <a:pt x="3261" y="9872"/>
                    <a:pt x="1178" y="11411"/>
                  </a:cubicBezTo>
                  <a:cubicBezTo>
                    <a:pt x="635" y="11773"/>
                    <a:pt x="635" y="12498"/>
                    <a:pt x="453" y="13041"/>
                  </a:cubicBezTo>
                  <a:lnTo>
                    <a:pt x="453" y="13675"/>
                  </a:lnTo>
                  <a:cubicBezTo>
                    <a:pt x="544" y="13630"/>
                    <a:pt x="657" y="13607"/>
                    <a:pt x="782" y="13607"/>
                  </a:cubicBezTo>
                  <a:cubicBezTo>
                    <a:pt x="906" y="13607"/>
                    <a:pt x="1042" y="13630"/>
                    <a:pt x="1178" y="13675"/>
                  </a:cubicBezTo>
                  <a:cubicBezTo>
                    <a:pt x="1269" y="13675"/>
                    <a:pt x="4257" y="14581"/>
                    <a:pt x="4347" y="14581"/>
                  </a:cubicBezTo>
                  <a:cubicBezTo>
                    <a:pt x="4454" y="14505"/>
                    <a:pt x="4555" y="14475"/>
                    <a:pt x="4653" y="14475"/>
                  </a:cubicBezTo>
                  <a:cubicBezTo>
                    <a:pt x="5025" y="14475"/>
                    <a:pt x="5348" y="14908"/>
                    <a:pt x="5715" y="14908"/>
                  </a:cubicBezTo>
                  <a:cubicBezTo>
                    <a:pt x="5828" y="14908"/>
                    <a:pt x="5945" y="14868"/>
                    <a:pt x="6068" y="14762"/>
                  </a:cubicBezTo>
                  <a:cubicBezTo>
                    <a:pt x="6159" y="14671"/>
                    <a:pt x="6249" y="14400"/>
                    <a:pt x="6249" y="14309"/>
                  </a:cubicBezTo>
                  <a:cubicBezTo>
                    <a:pt x="5072" y="10506"/>
                    <a:pt x="5344" y="6249"/>
                    <a:pt x="2989" y="2808"/>
                  </a:cubicBezTo>
                  <a:cubicBezTo>
                    <a:pt x="2808" y="2537"/>
                    <a:pt x="2989" y="2174"/>
                    <a:pt x="2989" y="1812"/>
                  </a:cubicBezTo>
                  <a:cubicBezTo>
                    <a:pt x="2989" y="1088"/>
                    <a:pt x="2627" y="363"/>
                    <a:pt x="1993" y="1"/>
                  </a:cubicBezTo>
                  <a:close/>
                </a:path>
              </a:pathLst>
            </a:custGeom>
            <a:solidFill>
              <a:srgbClr val="FDF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8" name="Google Shape;20638;p27"/>
            <p:cNvSpPr/>
            <p:nvPr/>
          </p:nvSpPr>
          <p:spPr>
            <a:xfrm>
              <a:off x="4467650" y="4668625"/>
              <a:ext cx="235475" cy="143450"/>
            </a:xfrm>
            <a:custGeom>
              <a:avLst/>
              <a:gdLst/>
              <a:ahLst/>
              <a:cxnLst/>
              <a:rect l="l" t="t" r="r" b="b"/>
              <a:pathLst>
                <a:path w="9419" h="5738" extrusionOk="0">
                  <a:moveTo>
                    <a:pt x="4166" y="1"/>
                  </a:moveTo>
                  <a:cubicBezTo>
                    <a:pt x="3894" y="1"/>
                    <a:pt x="3713" y="92"/>
                    <a:pt x="3532" y="273"/>
                  </a:cubicBezTo>
                  <a:cubicBezTo>
                    <a:pt x="2536" y="1178"/>
                    <a:pt x="1359" y="1812"/>
                    <a:pt x="0" y="2174"/>
                  </a:cubicBezTo>
                  <a:cubicBezTo>
                    <a:pt x="91" y="2446"/>
                    <a:pt x="91" y="2537"/>
                    <a:pt x="182" y="2627"/>
                  </a:cubicBezTo>
                  <a:cubicBezTo>
                    <a:pt x="363" y="2788"/>
                    <a:pt x="544" y="2846"/>
                    <a:pt x="725" y="2846"/>
                  </a:cubicBezTo>
                  <a:cubicBezTo>
                    <a:pt x="1196" y="2846"/>
                    <a:pt x="1667" y="2453"/>
                    <a:pt x="2138" y="2453"/>
                  </a:cubicBezTo>
                  <a:cubicBezTo>
                    <a:pt x="2301" y="2453"/>
                    <a:pt x="2464" y="2500"/>
                    <a:pt x="2627" y="2627"/>
                  </a:cubicBezTo>
                  <a:cubicBezTo>
                    <a:pt x="2627" y="4257"/>
                    <a:pt x="997" y="4619"/>
                    <a:pt x="363" y="5706"/>
                  </a:cubicBezTo>
                  <a:cubicBezTo>
                    <a:pt x="635" y="5727"/>
                    <a:pt x="903" y="5737"/>
                    <a:pt x="1167" y="5737"/>
                  </a:cubicBezTo>
                  <a:cubicBezTo>
                    <a:pt x="4327" y="5737"/>
                    <a:pt x="6911" y="4278"/>
                    <a:pt x="9418" y="2355"/>
                  </a:cubicBezTo>
                  <a:cubicBezTo>
                    <a:pt x="8513" y="1269"/>
                    <a:pt x="6973" y="1269"/>
                    <a:pt x="5796" y="635"/>
                  </a:cubicBezTo>
                  <a:cubicBezTo>
                    <a:pt x="5615" y="454"/>
                    <a:pt x="5343" y="363"/>
                    <a:pt x="5162" y="273"/>
                  </a:cubicBezTo>
                  <a:cubicBezTo>
                    <a:pt x="4800" y="92"/>
                    <a:pt x="4528" y="1"/>
                    <a:pt x="4166" y="1"/>
                  </a:cubicBezTo>
                  <a:close/>
                </a:path>
              </a:pathLst>
            </a:custGeom>
            <a:solidFill>
              <a:srgbClr val="F8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9" name="Google Shape;20639;p27"/>
            <p:cNvSpPr/>
            <p:nvPr/>
          </p:nvSpPr>
          <p:spPr>
            <a:xfrm>
              <a:off x="3050425" y="1505925"/>
              <a:ext cx="163025" cy="200600"/>
            </a:xfrm>
            <a:custGeom>
              <a:avLst/>
              <a:gdLst/>
              <a:ahLst/>
              <a:cxnLst/>
              <a:rect l="l" t="t" r="r" b="b"/>
              <a:pathLst>
                <a:path w="6521" h="8024" extrusionOk="0">
                  <a:moveTo>
                    <a:pt x="3804" y="0"/>
                  </a:moveTo>
                  <a:cubicBezTo>
                    <a:pt x="2536" y="2445"/>
                    <a:pt x="1268" y="4890"/>
                    <a:pt x="1" y="7245"/>
                  </a:cubicBezTo>
                  <a:cubicBezTo>
                    <a:pt x="514" y="7758"/>
                    <a:pt x="1209" y="7999"/>
                    <a:pt x="1893" y="7999"/>
                  </a:cubicBezTo>
                  <a:cubicBezTo>
                    <a:pt x="2174" y="7999"/>
                    <a:pt x="2453" y="7958"/>
                    <a:pt x="2717" y="7879"/>
                  </a:cubicBezTo>
                  <a:cubicBezTo>
                    <a:pt x="2937" y="7769"/>
                    <a:pt x="3124" y="7592"/>
                    <a:pt x="3358" y="7592"/>
                  </a:cubicBezTo>
                  <a:cubicBezTo>
                    <a:pt x="3510" y="7592"/>
                    <a:pt x="3681" y="7665"/>
                    <a:pt x="3894" y="7879"/>
                  </a:cubicBezTo>
                  <a:cubicBezTo>
                    <a:pt x="4017" y="7981"/>
                    <a:pt x="4130" y="8023"/>
                    <a:pt x="4235" y="8023"/>
                  </a:cubicBezTo>
                  <a:cubicBezTo>
                    <a:pt x="4592" y="8023"/>
                    <a:pt x="4841" y="7525"/>
                    <a:pt x="4981" y="7245"/>
                  </a:cubicBezTo>
                  <a:cubicBezTo>
                    <a:pt x="5253" y="6792"/>
                    <a:pt x="4981" y="6520"/>
                    <a:pt x="4619" y="6430"/>
                  </a:cubicBezTo>
                  <a:cubicBezTo>
                    <a:pt x="4581" y="6422"/>
                    <a:pt x="4541" y="6419"/>
                    <a:pt x="4499" y="6419"/>
                  </a:cubicBezTo>
                  <a:cubicBezTo>
                    <a:pt x="4290" y="6419"/>
                    <a:pt x="4040" y="6498"/>
                    <a:pt x="3861" y="6498"/>
                  </a:cubicBezTo>
                  <a:cubicBezTo>
                    <a:pt x="3645" y="6498"/>
                    <a:pt x="3532" y="6384"/>
                    <a:pt x="3713" y="5886"/>
                  </a:cubicBezTo>
                  <a:cubicBezTo>
                    <a:pt x="3908" y="5367"/>
                    <a:pt x="4242" y="4941"/>
                    <a:pt x="4716" y="4941"/>
                  </a:cubicBezTo>
                  <a:cubicBezTo>
                    <a:pt x="4903" y="4941"/>
                    <a:pt x="5112" y="5008"/>
                    <a:pt x="5343" y="5162"/>
                  </a:cubicBezTo>
                  <a:cubicBezTo>
                    <a:pt x="5706" y="5434"/>
                    <a:pt x="5977" y="5977"/>
                    <a:pt x="6521" y="6158"/>
                  </a:cubicBezTo>
                  <a:cubicBezTo>
                    <a:pt x="6340" y="3804"/>
                    <a:pt x="4619" y="2174"/>
                    <a:pt x="4347" y="0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0" name="Google Shape;20640;p27"/>
            <p:cNvSpPr/>
            <p:nvPr/>
          </p:nvSpPr>
          <p:spPr>
            <a:xfrm>
              <a:off x="3385500" y="1725525"/>
              <a:ext cx="187975" cy="291575"/>
            </a:xfrm>
            <a:custGeom>
              <a:avLst/>
              <a:gdLst/>
              <a:ahLst/>
              <a:cxnLst/>
              <a:rect l="l" t="t" r="r" b="b"/>
              <a:pathLst>
                <a:path w="7519" h="11663" extrusionOk="0">
                  <a:moveTo>
                    <a:pt x="1449" y="0"/>
                  </a:moveTo>
                  <a:cubicBezTo>
                    <a:pt x="996" y="362"/>
                    <a:pt x="543" y="634"/>
                    <a:pt x="0" y="634"/>
                  </a:cubicBezTo>
                  <a:cubicBezTo>
                    <a:pt x="1721" y="4438"/>
                    <a:pt x="3803" y="8060"/>
                    <a:pt x="6158" y="11501"/>
                  </a:cubicBezTo>
                  <a:cubicBezTo>
                    <a:pt x="6467" y="11611"/>
                    <a:pt x="6711" y="11662"/>
                    <a:pt x="6898" y="11662"/>
                  </a:cubicBezTo>
                  <a:cubicBezTo>
                    <a:pt x="7482" y="11662"/>
                    <a:pt x="7519" y="11168"/>
                    <a:pt x="7245" y="10414"/>
                  </a:cubicBezTo>
                  <a:cubicBezTo>
                    <a:pt x="6248" y="6792"/>
                    <a:pt x="3622" y="4075"/>
                    <a:pt x="2173" y="725"/>
                  </a:cubicBezTo>
                  <a:cubicBezTo>
                    <a:pt x="2083" y="453"/>
                    <a:pt x="1721" y="272"/>
                    <a:pt x="1449" y="0"/>
                  </a:cubicBezTo>
                  <a:close/>
                </a:path>
              </a:pathLst>
            </a:custGeom>
            <a:solidFill>
              <a:srgbClr val="EF8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1" name="Google Shape;20641;p27"/>
            <p:cNvSpPr/>
            <p:nvPr/>
          </p:nvSpPr>
          <p:spPr>
            <a:xfrm>
              <a:off x="4811775" y="4058875"/>
              <a:ext cx="237725" cy="166500"/>
            </a:xfrm>
            <a:custGeom>
              <a:avLst/>
              <a:gdLst/>
              <a:ahLst/>
              <a:cxnLst/>
              <a:rect l="l" t="t" r="r" b="b"/>
              <a:pathLst>
                <a:path w="9509" h="6660" extrusionOk="0">
                  <a:moveTo>
                    <a:pt x="8874" y="1"/>
                  </a:moveTo>
                  <a:cubicBezTo>
                    <a:pt x="7797" y="1"/>
                    <a:pt x="7062" y="1069"/>
                    <a:pt x="6067" y="1299"/>
                  </a:cubicBezTo>
                  <a:cubicBezTo>
                    <a:pt x="4075" y="1933"/>
                    <a:pt x="1811" y="2023"/>
                    <a:pt x="272" y="3925"/>
                  </a:cubicBezTo>
                  <a:cubicBezTo>
                    <a:pt x="815" y="4740"/>
                    <a:pt x="0" y="5555"/>
                    <a:pt x="272" y="6370"/>
                  </a:cubicBezTo>
                  <a:cubicBezTo>
                    <a:pt x="546" y="6566"/>
                    <a:pt x="854" y="6660"/>
                    <a:pt x="1159" y="6660"/>
                  </a:cubicBezTo>
                  <a:cubicBezTo>
                    <a:pt x="1560" y="6660"/>
                    <a:pt x="1956" y="6497"/>
                    <a:pt x="2264" y="6189"/>
                  </a:cubicBezTo>
                  <a:cubicBezTo>
                    <a:pt x="2717" y="6098"/>
                    <a:pt x="3170" y="6098"/>
                    <a:pt x="3351" y="5646"/>
                  </a:cubicBezTo>
                  <a:cubicBezTo>
                    <a:pt x="4619" y="5012"/>
                    <a:pt x="6067" y="4831"/>
                    <a:pt x="7245" y="4016"/>
                  </a:cubicBezTo>
                  <a:cubicBezTo>
                    <a:pt x="7788" y="3563"/>
                    <a:pt x="8331" y="2929"/>
                    <a:pt x="8875" y="2386"/>
                  </a:cubicBezTo>
                  <a:cubicBezTo>
                    <a:pt x="9237" y="1661"/>
                    <a:pt x="9418" y="937"/>
                    <a:pt x="9509" y="122"/>
                  </a:cubicBezTo>
                  <a:cubicBezTo>
                    <a:pt x="9283" y="37"/>
                    <a:pt x="9073" y="1"/>
                    <a:pt x="8874" y="1"/>
                  </a:cubicBezTo>
                  <a:close/>
                </a:path>
              </a:pathLst>
            </a:custGeom>
            <a:solidFill>
              <a:srgbClr val="EE8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2" name="Google Shape;20642;p27"/>
            <p:cNvSpPr/>
            <p:nvPr/>
          </p:nvSpPr>
          <p:spPr>
            <a:xfrm>
              <a:off x="3980900" y="5157075"/>
              <a:ext cx="108700" cy="183975"/>
            </a:xfrm>
            <a:custGeom>
              <a:avLst/>
              <a:gdLst/>
              <a:ahLst/>
              <a:cxnLst/>
              <a:rect l="l" t="t" r="r" b="b"/>
              <a:pathLst>
                <a:path w="4348" h="7359" extrusionOk="0">
                  <a:moveTo>
                    <a:pt x="2174" y="1"/>
                  </a:moveTo>
                  <a:cubicBezTo>
                    <a:pt x="2083" y="1"/>
                    <a:pt x="1993" y="69"/>
                    <a:pt x="1902" y="205"/>
                  </a:cubicBezTo>
                  <a:cubicBezTo>
                    <a:pt x="1812" y="295"/>
                    <a:pt x="1699" y="340"/>
                    <a:pt x="1597" y="340"/>
                  </a:cubicBezTo>
                  <a:cubicBezTo>
                    <a:pt x="1495" y="340"/>
                    <a:pt x="1404" y="295"/>
                    <a:pt x="1359" y="205"/>
                  </a:cubicBezTo>
                  <a:lnTo>
                    <a:pt x="272" y="205"/>
                  </a:lnTo>
                  <a:cubicBezTo>
                    <a:pt x="1" y="1291"/>
                    <a:pt x="1" y="2468"/>
                    <a:pt x="182" y="3646"/>
                  </a:cubicBezTo>
                  <a:cubicBezTo>
                    <a:pt x="725" y="7087"/>
                    <a:pt x="725" y="7087"/>
                    <a:pt x="3804" y="7359"/>
                  </a:cubicBezTo>
                  <a:cubicBezTo>
                    <a:pt x="4347" y="4732"/>
                    <a:pt x="4166" y="4008"/>
                    <a:pt x="2446" y="205"/>
                  </a:cubicBezTo>
                  <a:cubicBezTo>
                    <a:pt x="2355" y="69"/>
                    <a:pt x="2265" y="1"/>
                    <a:pt x="2174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3" name="Google Shape;20643;p27"/>
            <p:cNvSpPr/>
            <p:nvPr/>
          </p:nvSpPr>
          <p:spPr>
            <a:xfrm>
              <a:off x="4537825" y="1644750"/>
              <a:ext cx="151725" cy="143975"/>
            </a:xfrm>
            <a:custGeom>
              <a:avLst/>
              <a:gdLst/>
              <a:ahLst/>
              <a:cxnLst/>
              <a:rect l="l" t="t" r="r" b="b"/>
              <a:pathLst>
                <a:path w="6069" h="5759" extrusionOk="0">
                  <a:moveTo>
                    <a:pt x="2326" y="0"/>
                  </a:moveTo>
                  <a:cubicBezTo>
                    <a:pt x="1488" y="0"/>
                    <a:pt x="662" y="402"/>
                    <a:pt x="182" y="1148"/>
                  </a:cubicBezTo>
                  <a:cubicBezTo>
                    <a:pt x="816" y="2054"/>
                    <a:pt x="1" y="2960"/>
                    <a:pt x="182" y="3865"/>
                  </a:cubicBezTo>
                  <a:cubicBezTo>
                    <a:pt x="453" y="4046"/>
                    <a:pt x="906" y="4227"/>
                    <a:pt x="997" y="4499"/>
                  </a:cubicBezTo>
                  <a:cubicBezTo>
                    <a:pt x="1153" y="5488"/>
                    <a:pt x="1578" y="5759"/>
                    <a:pt x="2118" y="5759"/>
                  </a:cubicBezTo>
                  <a:cubicBezTo>
                    <a:pt x="2518" y="5759"/>
                    <a:pt x="2980" y="5611"/>
                    <a:pt x="3442" y="5495"/>
                  </a:cubicBezTo>
                  <a:cubicBezTo>
                    <a:pt x="5344" y="5495"/>
                    <a:pt x="5253" y="3684"/>
                    <a:pt x="6068" y="2778"/>
                  </a:cubicBezTo>
                  <a:lnTo>
                    <a:pt x="3985" y="605"/>
                  </a:lnTo>
                  <a:cubicBezTo>
                    <a:pt x="3501" y="196"/>
                    <a:pt x="2911" y="0"/>
                    <a:pt x="2326" y="0"/>
                  </a:cubicBezTo>
                  <a:close/>
                </a:path>
              </a:pathLst>
            </a:custGeom>
            <a:solidFill>
              <a:srgbClr val="F9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4" name="Google Shape;20644;p27"/>
            <p:cNvSpPr/>
            <p:nvPr/>
          </p:nvSpPr>
          <p:spPr>
            <a:xfrm>
              <a:off x="4501600" y="2189625"/>
              <a:ext cx="221900" cy="258600"/>
            </a:xfrm>
            <a:custGeom>
              <a:avLst/>
              <a:gdLst/>
              <a:ahLst/>
              <a:cxnLst/>
              <a:rect l="l" t="t" r="r" b="b"/>
              <a:pathLst>
                <a:path w="8876" h="10344" extrusionOk="0">
                  <a:moveTo>
                    <a:pt x="8151" y="1"/>
                  </a:moveTo>
                  <a:lnTo>
                    <a:pt x="8151" y="1"/>
                  </a:lnTo>
                  <a:cubicBezTo>
                    <a:pt x="5253" y="3261"/>
                    <a:pt x="2627" y="6792"/>
                    <a:pt x="1" y="10324"/>
                  </a:cubicBezTo>
                  <a:cubicBezTo>
                    <a:pt x="126" y="10337"/>
                    <a:pt x="252" y="10344"/>
                    <a:pt x="377" y="10344"/>
                  </a:cubicBezTo>
                  <a:cubicBezTo>
                    <a:pt x="1966" y="10344"/>
                    <a:pt x="3482" y="9300"/>
                    <a:pt x="3985" y="7788"/>
                  </a:cubicBezTo>
                  <a:cubicBezTo>
                    <a:pt x="4257" y="6973"/>
                    <a:pt x="4800" y="6158"/>
                    <a:pt x="5434" y="5615"/>
                  </a:cubicBezTo>
                  <a:cubicBezTo>
                    <a:pt x="6340" y="4710"/>
                    <a:pt x="7970" y="4528"/>
                    <a:pt x="8423" y="3532"/>
                  </a:cubicBezTo>
                  <a:cubicBezTo>
                    <a:pt x="8875" y="2446"/>
                    <a:pt x="7608" y="1268"/>
                    <a:pt x="8151" y="1"/>
                  </a:cubicBezTo>
                  <a:close/>
                </a:path>
              </a:pathLst>
            </a:custGeom>
            <a:solidFill>
              <a:srgbClr val="FDF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5" name="Google Shape;20645;p27"/>
            <p:cNvSpPr/>
            <p:nvPr/>
          </p:nvSpPr>
          <p:spPr>
            <a:xfrm>
              <a:off x="4644225" y="1795700"/>
              <a:ext cx="129075" cy="203775"/>
            </a:xfrm>
            <a:custGeom>
              <a:avLst/>
              <a:gdLst/>
              <a:ahLst/>
              <a:cxnLst/>
              <a:rect l="l" t="t" r="r" b="b"/>
              <a:pathLst>
                <a:path w="5163" h="8151" extrusionOk="0">
                  <a:moveTo>
                    <a:pt x="2536" y="1"/>
                  </a:moveTo>
                  <a:cubicBezTo>
                    <a:pt x="1450" y="453"/>
                    <a:pt x="544" y="1359"/>
                    <a:pt x="91" y="2536"/>
                  </a:cubicBezTo>
                  <a:cubicBezTo>
                    <a:pt x="91" y="2717"/>
                    <a:pt x="91" y="2989"/>
                    <a:pt x="273" y="3170"/>
                  </a:cubicBezTo>
                  <a:lnTo>
                    <a:pt x="816" y="4347"/>
                  </a:lnTo>
                  <a:cubicBezTo>
                    <a:pt x="544" y="5343"/>
                    <a:pt x="1721" y="5434"/>
                    <a:pt x="2084" y="6158"/>
                  </a:cubicBezTo>
                  <a:cubicBezTo>
                    <a:pt x="1934" y="6137"/>
                    <a:pt x="1784" y="6126"/>
                    <a:pt x="1636" y="6126"/>
                  </a:cubicBezTo>
                  <a:cubicBezTo>
                    <a:pt x="1156" y="6126"/>
                    <a:pt x="688" y="6244"/>
                    <a:pt x="273" y="6521"/>
                  </a:cubicBezTo>
                  <a:lnTo>
                    <a:pt x="273" y="7064"/>
                  </a:lnTo>
                  <a:cubicBezTo>
                    <a:pt x="1" y="7336"/>
                    <a:pt x="1" y="7879"/>
                    <a:pt x="273" y="8151"/>
                  </a:cubicBezTo>
                  <a:cubicBezTo>
                    <a:pt x="906" y="8151"/>
                    <a:pt x="1450" y="7970"/>
                    <a:pt x="1903" y="7607"/>
                  </a:cubicBezTo>
                  <a:cubicBezTo>
                    <a:pt x="2265" y="7607"/>
                    <a:pt x="2265" y="7970"/>
                    <a:pt x="2446" y="8151"/>
                  </a:cubicBezTo>
                  <a:lnTo>
                    <a:pt x="2989" y="8151"/>
                  </a:lnTo>
                  <a:cubicBezTo>
                    <a:pt x="3714" y="7788"/>
                    <a:pt x="4529" y="8151"/>
                    <a:pt x="5163" y="7607"/>
                  </a:cubicBezTo>
                  <a:cubicBezTo>
                    <a:pt x="5072" y="6973"/>
                    <a:pt x="4891" y="6430"/>
                    <a:pt x="4438" y="5977"/>
                  </a:cubicBezTo>
                  <a:cubicBezTo>
                    <a:pt x="3623" y="4891"/>
                    <a:pt x="3442" y="3442"/>
                    <a:pt x="4076" y="2264"/>
                  </a:cubicBezTo>
                  <a:cubicBezTo>
                    <a:pt x="3261" y="1631"/>
                    <a:pt x="3352" y="453"/>
                    <a:pt x="2536" y="1"/>
                  </a:cubicBezTo>
                  <a:close/>
                </a:path>
              </a:pathLst>
            </a:custGeom>
            <a:solidFill>
              <a:srgbClr val="F8F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6" name="Google Shape;20646;p27"/>
            <p:cNvSpPr/>
            <p:nvPr/>
          </p:nvSpPr>
          <p:spPr>
            <a:xfrm>
              <a:off x="2844400" y="3208400"/>
              <a:ext cx="240000" cy="218400"/>
            </a:xfrm>
            <a:custGeom>
              <a:avLst/>
              <a:gdLst/>
              <a:ahLst/>
              <a:cxnLst/>
              <a:rect l="l" t="t" r="r" b="b"/>
              <a:pathLst>
                <a:path w="9600" h="8736" extrusionOk="0">
                  <a:moveTo>
                    <a:pt x="7698" y="0"/>
                  </a:moveTo>
                  <a:lnTo>
                    <a:pt x="7698" y="0"/>
                  </a:lnTo>
                  <a:cubicBezTo>
                    <a:pt x="8785" y="2445"/>
                    <a:pt x="7789" y="4619"/>
                    <a:pt x="6521" y="6611"/>
                  </a:cubicBezTo>
                  <a:cubicBezTo>
                    <a:pt x="6179" y="7149"/>
                    <a:pt x="5863" y="7396"/>
                    <a:pt x="5531" y="7396"/>
                  </a:cubicBezTo>
                  <a:cubicBezTo>
                    <a:pt x="5248" y="7396"/>
                    <a:pt x="4953" y="7216"/>
                    <a:pt x="4619" y="6883"/>
                  </a:cubicBezTo>
                  <a:cubicBezTo>
                    <a:pt x="3442" y="5874"/>
                    <a:pt x="1954" y="5334"/>
                    <a:pt x="442" y="5334"/>
                  </a:cubicBezTo>
                  <a:cubicBezTo>
                    <a:pt x="325" y="5334"/>
                    <a:pt x="208" y="5337"/>
                    <a:pt x="91" y="5343"/>
                  </a:cubicBezTo>
                  <a:lnTo>
                    <a:pt x="1" y="5524"/>
                  </a:lnTo>
                  <a:cubicBezTo>
                    <a:pt x="725" y="8603"/>
                    <a:pt x="3442" y="8332"/>
                    <a:pt x="5706" y="8694"/>
                  </a:cubicBezTo>
                  <a:cubicBezTo>
                    <a:pt x="5901" y="8722"/>
                    <a:pt x="6087" y="8735"/>
                    <a:pt x="6265" y="8735"/>
                  </a:cubicBezTo>
                  <a:cubicBezTo>
                    <a:pt x="7823" y="8735"/>
                    <a:pt x="8731" y="7693"/>
                    <a:pt x="9057" y="6068"/>
                  </a:cubicBezTo>
                  <a:cubicBezTo>
                    <a:pt x="9147" y="5615"/>
                    <a:pt x="9057" y="5253"/>
                    <a:pt x="8875" y="4891"/>
                  </a:cubicBezTo>
                  <a:cubicBezTo>
                    <a:pt x="9600" y="2898"/>
                    <a:pt x="9419" y="1268"/>
                    <a:pt x="7698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7" name="Google Shape;20647;p27"/>
            <p:cNvSpPr/>
            <p:nvPr/>
          </p:nvSpPr>
          <p:spPr>
            <a:xfrm>
              <a:off x="4827625" y="2864275"/>
              <a:ext cx="147175" cy="173225"/>
            </a:xfrm>
            <a:custGeom>
              <a:avLst/>
              <a:gdLst/>
              <a:ahLst/>
              <a:cxnLst/>
              <a:rect l="l" t="t" r="r" b="b"/>
              <a:pathLst>
                <a:path w="5887" h="6929" extrusionOk="0">
                  <a:moveTo>
                    <a:pt x="4890" y="1"/>
                  </a:moveTo>
                  <a:cubicBezTo>
                    <a:pt x="2717" y="1087"/>
                    <a:pt x="996" y="2899"/>
                    <a:pt x="0" y="5072"/>
                  </a:cubicBezTo>
                  <a:cubicBezTo>
                    <a:pt x="634" y="5525"/>
                    <a:pt x="1177" y="6159"/>
                    <a:pt x="1540" y="6792"/>
                  </a:cubicBezTo>
                  <a:cubicBezTo>
                    <a:pt x="1630" y="6883"/>
                    <a:pt x="1743" y="6928"/>
                    <a:pt x="1856" y="6928"/>
                  </a:cubicBezTo>
                  <a:cubicBezTo>
                    <a:pt x="1970" y="6928"/>
                    <a:pt x="2083" y="6883"/>
                    <a:pt x="2173" y="6792"/>
                  </a:cubicBezTo>
                  <a:cubicBezTo>
                    <a:pt x="2898" y="5344"/>
                    <a:pt x="3985" y="4166"/>
                    <a:pt x="5433" y="3442"/>
                  </a:cubicBezTo>
                  <a:cubicBezTo>
                    <a:pt x="5433" y="3261"/>
                    <a:pt x="5524" y="3080"/>
                    <a:pt x="5524" y="2989"/>
                  </a:cubicBezTo>
                  <a:cubicBezTo>
                    <a:pt x="5615" y="2808"/>
                    <a:pt x="5796" y="2627"/>
                    <a:pt x="5886" y="2355"/>
                  </a:cubicBezTo>
                  <a:lnTo>
                    <a:pt x="5433" y="91"/>
                  </a:lnTo>
                  <a:cubicBezTo>
                    <a:pt x="5252" y="91"/>
                    <a:pt x="5071" y="91"/>
                    <a:pt x="4890" y="1"/>
                  </a:cubicBezTo>
                  <a:close/>
                </a:path>
              </a:pathLst>
            </a:custGeom>
            <a:solidFill>
              <a:srgbClr val="EF8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8" name="Google Shape;20648;p27"/>
            <p:cNvSpPr/>
            <p:nvPr/>
          </p:nvSpPr>
          <p:spPr>
            <a:xfrm>
              <a:off x="4288800" y="2771450"/>
              <a:ext cx="176600" cy="149450"/>
            </a:xfrm>
            <a:custGeom>
              <a:avLst/>
              <a:gdLst/>
              <a:ahLst/>
              <a:cxnLst/>
              <a:rect l="l" t="t" r="r" b="b"/>
              <a:pathLst>
                <a:path w="7064" h="5978" extrusionOk="0">
                  <a:moveTo>
                    <a:pt x="5253" y="1"/>
                  </a:moveTo>
                  <a:cubicBezTo>
                    <a:pt x="3804" y="1540"/>
                    <a:pt x="1630" y="2446"/>
                    <a:pt x="363" y="4348"/>
                  </a:cubicBezTo>
                  <a:cubicBezTo>
                    <a:pt x="0" y="5434"/>
                    <a:pt x="815" y="5615"/>
                    <a:pt x="1449" y="5978"/>
                  </a:cubicBezTo>
                  <a:cubicBezTo>
                    <a:pt x="2808" y="4981"/>
                    <a:pt x="4166" y="3985"/>
                    <a:pt x="5524" y="2899"/>
                  </a:cubicBezTo>
                  <a:cubicBezTo>
                    <a:pt x="6068" y="2446"/>
                    <a:pt x="6883" y="2084"/>
                    <a:pt x="7064" y="1178"/>
                  </a:cubicBezTo>
                  <a:cubicBezTo>
                    <a:pt x="6611" y="544"/>
                    <a:pt x="5977" y="182"/>
                    <a:pt x="5253" y="1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9" name="Google Shape;20649;p27"/>
            <p:cNvSpPr/>
            <p:nvPr/>
          </p:nvSpPr>
          <p:spPr>
            <a:xfrm>
              <a:off x="2717625" y="2271125"/>
              <a:ext cx="106425" cy="180425"/>
            </a:xfrm>
            <a:custGeom>
              <a:avLst/>
              <a:gdLst/>
              <a:ahLst/>
              <a:cxnLst/>
              <a:rect l="l" t="t" r="r" b="b"/>
              <a:pathLst>
                <a:path w="4257" h="7217" extrusionOk="0">
                  <a:moveTo>
                    <a:pt x="1359" y="1"/>
                  </a:moveTo>
                  <a:cubicBezTo>
                    <a:pt x="544" y="725"/>
                    <a:pt x="725" y="1902"/>
                    <a:pt x="91" y="2717"/>
                  </a:cubicBezTo>
                  <a:cubicBezTo>
                    <a:pt x="1" y="4257"/>
                    <a:pt x="1087" y="5344"/>
                    <a:pt x="1902" y="6521"/>
                  </a:cubicBezTo>
                  <a:cubicBezTo>
                    <a:pt x="2083" y="6702"/>
                    <a:pt x="2265" y="6883"/>
                    <a:pt x="2446" y="7064"/>
                  </a:cubicBezTo>
                  <a:cubicBezTo>
                    <a:pt x="2609" y="7173"/>
                    <a:pt x="2773" y="7217"/>
                    <a:pt x="2934" y="7217"/>
                  </a:cubicBezTo>
                  <a:cubicBezTo>
                    <a:pt x="3308" y="7217"/>
                    <a:pt x="3669" y="6982"/>
                    <a:pt x="3985" y="6792"/>
                  </a:cubicBezTo>
                  <a:cubicBezTo>
                    <a:pt x="4166" y="6611"/>
                    <a:pt x="4257" y="6430"/>
                    <a:pt x="4257" y="6159"/>
                  </a:cubicBezTo>
                  <a:cubicBezTo>
                    <a:pt x="4076" y="5525"/>
                    <a:pt x="3895" y="4891"/>
                    <a:pt x="3532" y="4347"/>
                  </a:cubicBezTo>
                  <a:cubicBezTo>
                    <a:pt x="3170" y="4076"/>
                    <a:pt x="3261" y="3532"/>
                    <a:pt x="2989" y="3170"/>
                  </a:cubicBezTo>
                  <a:cubicBezTo>
                    <a:pt x="2717" y="1993"/>
                    <a:pt x="2174" y="906"/>
                    <a:pt x="1359" y="1"/>
                  </a:cubicBezTo>
                  <a:close/>
                </a:path>
              </a:pathLst>
            </a:custGeom>
            <a:solidFill>
              <a:srgbClr val="EE8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0" name="Google Shape;20650;p27"/>
            <p:cNvSpPr/>
            <p:nvPr/>
          </p:nvSpPr>
          <p:spPr>
            <a:xfrm>
              <a:off x="4596700" y="1714200"/>
              <a:ext cx="115475" cy="151700"/>
            </a:xfrm>
            <a:custGeom>
              <a:avLst/>
              <a:gdLst/>
              <a:ahLst/>
              <a:cxnLst/>
              <a:rect l="l" t="t" r="r" b="b"/>
              <a:pathLst>
                <a:path w="4619" h="6068" extrusionOk="0">
                  <a:moveTo>
                    <a:pt x="3804" y="0"/>
                  </a:moveTo>
                  <a:cubicBezTo>
                    <a:pt x="3079" y="91"/>
                    <a:pt x="2445" y="634"/>
                    <a:pt x="2264" y="1359"/>
                  </a:cubicBezTo>
                  <a:cubicBezTo>
                    <a:pt x="2174" y="1993"/>
                    <a:pt x="1721" y="2536"/>
                    <a:pt x="1177" y="2808"/>
                  </a:cubicBezTo>
                  <a:cubicBezTo>
                    <a:pt x="1177" y="3713"/>
                    <a:pt x="0" y="3985"/>
                    <a:pt x="0" y="4891"/>
                  </a:cubicBezTo>
                  <a:cubicBezTo>
                    <a:pt x="362" y="5977"/>
                    <a:pt x="1359" y="6068"/>
                    <a:pt x="2264" y="6068"/>
                  </a:cubicBezTo>
                  <a:cubicBezTo>
                    <a:pt x="3170" y="5253"/>
                    <a:pt x="3894" y="4257"/>
                    <a:pt x="4437" y="3261"/>
                  </a:cubicBezTo>
                  <a:cubicBezTo>
                    <a:pt x="3622" y="2536"/>
                    <a:pt x="4619" y="1721"/>
                    <a:pt x="4347" y="1087"/>
                  </a:cubicBezTo>
                  <a:cubicBezTo>
                    <a:pt x="4166" y="815"/>
                    <a:pt x="4166" y="363"/>
                    <a:pt x="3894" y="182"/>
                  </a:cubicBezTo>
                  <a:lnTo>
                    <a:pt x="3804" y="0"/>
                  </a:lnTo>
                  <a:close/>
                </a:path>
              </a:pathLst>
            </a:custGeom>
            <a:solidFill>
              <a:srgbClr val="F2A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1" name="Google Shape;20651;p27"/>
            <p:cNvSpPr/>
            <p:nvPr/>
          </p:nvSpPr>
          <p:spPr>
            <a:xfrm>
              <a:off x="3002875" y="1721000"/>
              <a:ext cx="163025" cy="120000"/>
            </a:xfrm>
            <a:custGeom>
              <a:avLst/>
              <a:gdLst/>
              <a:ahLst/>
              <a:cxnLst/>
              <a:rect l="l" t="t" r="r" b="b"/>
              <a:pathLst>
                <a:path w="6521" h="4800" extrusionOk="0">
                  <a:moveTo>
                    <a:pt x="4529" y="0"/>
                  </a:moveTo>
                  <a:cubicBezTo>
                    <a:pt x="4166" y="91"/>
                    <a:pt x="3804" y="181"/>
                    <a:pt x="3533" y="362"/>
                  </a:cubicBezTo>
                  <a:cubicBezTo>
                    <a:pt x="2793" y="362"/>
                    <a:pt x="2153" y="1012"/>
                    <a:pt x="1464" y="1012"/>
                  </a:cubicBezTo>
                  <a:cubicBezTo>
                    <a:pt x="1226" y="1012"/>
                    <a:pt x="981" y="934"/>
                    <a:pt x="725" y="725"/>
                  </a:cubicBezTo>
                  <a:cubicBezTo>
                    <a:pt x="363" y="996"/>
                    <a:pt x="182" y="1449"/>
                    <a:pt x="272" y="1902"/>
                  </a:cubicBezTo>
                  <a:cubicBezTo>
                    <a:pt x="1" y="2445"/>
                    <a:pt x="363" y="2807"/>
                    <a:pt x="816" y="3170"/>
                  </a:cubicBezTo>
                  <a:cubicBezTo>
                    <a:pt x="2084" y="3170"/>
                    <a:pt x="3351" y="3804"/>
                    <a:pt x="4166" y="4800"/>
                  </a:cubicBezTo>
                  <a:cubicBezTo>
                    <a:pt x="5706" y="4437"/>
                    <a:pt x="5525" y="2898"/>
                    <a:pt x="5978" y="1902"/>
                  </a:cubicBezTo>
                  <a:cubicBezTo>
                    <a:pt x="6159" y="1540"/>
                    <a:pt x="6340" y="1268"/>
                    <a:pt x="6430" y="906"/>
                  </a:cubicBezTo>
                  <a:cubicBezTo>
                    <a:pt x="6521" y="634"/>
                    <a:pt x="6430" y="453"/>
                    <a:pt x="6249" y="272"/>
                  </a:cubicBezTo>
                  <a:lnTo>
                    <a:pt x="5163" y="272"/>
                  </a:lnTo>
                  <a:cubicBezTo>
                    <a:pt x="4981" y="91"/>
                    <a:pt x="4710" y="0"/>
                    <a:pt x="4529" y="0"/>
                  </a:cubicBezTo>
                  <a:close/>
                </a:path>
              </a:pathLst>
            </a:custGeom>
            <a:solidFill>
              <a:srgbClr val="FAF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2" name="Google Shape;20652;p27"/>
            <p:cNvSpPr/>
            <p:nvPr/>
          </p:nvSpPr>
          <p:spPr>
            <a:xfrm>
              <a:off x="4515200" y="1485550"/>
              <a:ext cx="114225" cy="134650"/>
            </a:xfrm>
            <a:custGeom>
              <a:avLst/>
              <a:gdLst/>
              <a:ahLst/>
              <a:cxnLst/>
              <a:rect l="l" t="t" r="r" b="b"/>
              <a:pathLst>
                <a:path w="4569" h="5386" extrusionOk="0">
                  <a:moveTo>
                    <a:pt x="543" y="0"/>
                  </a:moveTo>
                  <a:lnTo>
                    <a:pt x="543" y="1540"/>
                  </a:lnTo>
                  <a:cubicBezTo>
                    <a:pt x="272" y="2717"/>
                    <a:pt x="0" y="3713"/>
                    <a:pt x="1540" y="4075"/>
                  </a:cubicBezTo>
                  <a:cubicBezTo>
                    <a:pt x="2355" y="4347"/>
                    <a:pt x="3079" y="4800"/>
                    <a:pt x="3804" y="5343"/>
                  </a:cubicBezTo>
                  <a:cubicBezTo>
                    <a:pt x="3928" y="5368"/>
                    <a:pt x="4045" y="5386"/>
                    <a:pt x="4146" y="5386"/>
                  </a:cubicBezTo>
                  <a:cubicBezTo>
                    <a:pt x="4414" y="5386"/>
                    <a:pt x="4569" y="5260"/>
                    <a:pt x="4437" y="4800"/>
                  </a:cubicBezTo>
                  <a:cubicBezTo>
                    <a:pt x="3804" y="3894"/>
                    <a:pt x="3985" y="2536"/>
                    <a:pt x="2807" y="2083"/>
                  </a:cubicBezTo>
                  <a:cubicBezTo>
                    <a:pt x="2632" y="2120"/>
                    <a:pt x="2475" y="2137"/>
                    <a:pt x="2334" y="2137"/>
                  </a:cubicBezTo>
                  <a:cubicBezTo>
                    <a:pt x="1098" y="2137"/>
                    <a:pt x="1113" y="813"/>
                    <a:pt x="543" y="0"/>
                  </a:cubicBezTo>
                  <a:close/>
                </a:path>
              </a:pathLst>
            </a:custGeom>
            <a:solidFill>
              <a:srgbClr val="FAF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3" name="Google Shape;20653;p27"/>
            <p:cNvSpPr/>
            <p:nvPr/>
          </p:nvSpPr>
          <p:spPr>
            <a:xfrm>
              <a:off x="2858000" y="1999450"/>
              <a:ext cx="104150" cy="82450"/>
            </a:xfrm>
            <a:custGeom>
              <a:avLst/>
              <a:gdLst/>
              <a:ahLst/>
              <a:cxnLst/>
              <a:rect l="l" t="t" r="r" b="b"/>
              <a:pathLst>
                <a:path w="4166" h="3298" extrusionOk="0">
                  <a:moveTo>
                    <a:pt x="1087" y="1"/>
                  </a:moveTo>
                  <a:lnTo>
                    <a:pt x="634" y="544"/>
                  </a:lnTo>
                  <a:cubicBezTo>
                    <a:pt x="91" y="997"/>
                    <a:pt x="634" y="1812"/>
                    <a:pt x="0" y="2174"/>
                  </a:cubicBezTo>
                  <a:cubicBezTo>
                    <a:pt x="771" y="3009"/>
                    <a:pt x="1679" y="3298"/>
                    <a:pt x="2691" y="3298"/>
                  </a:cubicBezTo>
                  <a:cubicBezTo>
                    <a:pt x="3105" y="3298"/>
                    <a:pt x="3537" y="3249"/>
                    <a:pt x="3985" y="3170"/>
                  </a:cubicBezTo>
                  <a:cubicBezTo>
                    <a:pt x="3260" y="2446"/>
                    <a:pt x="4166" y="1721"/>
                    <a:pt x="3713" y="1269"/>
                  </a:cubicBezTo>
                  <a:cubicBezTo>
                    <a:pt x="3351" y="725"/>
                    <a:pt x="2445" y="635"/>
                    <a:pt x="1811" y="363"/>
                  </a:cubicBezTo>
                  <a:lnTo>
                    <a:pt x="1087" y="1"/>
                  </a:lnTo>
                  <a:close/>
                </a:path>
              </a:pathLst>
            </a:custGeom>
            <a:solidFill>
              <a:srgbClr val="FAF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4" name="Google Shape;20654;p27"/>
            <p:cNvSpPr/>
            <p:nvPr/>
          </p:nvSpPr>
          <p:spPr>
            <a:xfrm>
              <a:off x="4517450" y="1605525"/>
              <a:ext cx="126800" cy="67950"/>
            </a:xfrm>
            <a:custGeom>
              <a:avLst/>
              <a:gdLst/>
              <a:ahLst/>
              <a:cxnLst/>
              <a:rect l="l" t="t" r="r" b="b"/>
              <a:pathLst>
                <a:path w="5072" h="2718" extrusionOk="0">
                  <a:moveTo>
                    <a:pt x="4347" y="1"/>
                  </a:moveTo>
                  <a:lnTo>
                    <a:pt x="3714" y="544"/>
                  </a:lnTo>
                  <a:lnTo>
                    <a:pt x="1812" y="544"/>
                  </a:lnTo>
                  <a:cubicBezTo>
                    <a:pt x="91" y="725"/>
                    <a:pt x="1" y="906"/>
                    <a:pt x="997" y="2717"/>
                  </a:cubicBezTo>
                  <a:cubicBezTo>
                    <a:pt x="2053" y="2340"/>
                    <a:pt x="3110" y="2151"/>
                    <a:pt x="4166" y="2151"/>
                  </a:cubicBezTo>
                  <a:cubicBezTo>
                    <a:pt x="4378" y="2151"/>
                    <a:pt x="4589" y="2159"/>
                    <a:pt x="4800" y="2174"/>
                  </a:cubicBezTo>
                  <a:cubicBezTo>
                    <a:pt x="4800" y="1450"/>
                    <a:pt x="5072" y="635"/>
                    <a:pt x="4347" y="1"/>
                  </a:cubicBezTo>
                  <a:close/>
                </a:path>
              </a:pathLst>
            </a:custGeom>
            <a:solidFill>
              <a:srgbClr val="FAF6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5" name="Google Shape;20655;p27"/>
            <p:cNvSpPr/>
            <p:nvPr/>
          </p:nvSpPr>
          <p:spPr>
            <a:xfrm>
              <a:off x="2778750" y="4750800"/>
              <a:ext cx="142650" cy="65025"/>
            </a:xfrm>
            <a:custGeom>
              <a:avLst/>
              <a:gdLst/>
              <a:ahLst/>
              <a:cxnLst/>
              <a:rect l="l" t="t" r="r" b="b"/>
              <a:pathLst>
                <a:path w="5706" h="2601" extrusionOk="0">
                  <a:moveTo>
                    <a:pt x="4263" y="1"/>
                  </a:moveTo>
                  <a:cubicBezTo>
                    <a:pt x="3919" y="1"/>
                    <a:pt x="3539" y="92"/>
                    <a:pt x="3170" y="246"/>
                  </a:cubicBezTo>
                  <a:lnTo>
                    <a:pt x="544" y="246"/>
                  </a:lnTo>
                  <a:cubicBezTo>
                    <a:pt x="1" y="517"/>
                    <a:pt x="91" y="1151"/>
                    <a:pt x="544" y="1332"/>
                  </a:cubicBezTo>
                  <a:cubicBezTo>
                    <a:pt x="1359" y="1966"/>
                    <a:pt x="2355" y="2329"/>
                    <a:pt x="3261" y="2510"/>
                  </a:cubicBezTo>
                  <a:lnTo>
                    <a:pt x="3261" y="2329"/>
                  </a:lnTo>
                  <a:cubicBezTo>
                    <a:pt x="3985" y="1785"/>
                    <a:pt x="5706" y="2600"/>
                    <a:pt x="5525" y="1242"/>
                  </a:cubicBezTo>
                  <a:cubicBezTo>
                    <a:pt x="5465" y="345"/>
                    <a:pt x="4931" y="1"/>
                    <a:pt x="4263" y="1"/>
                  </a:cubicBezTo>
                  <a:close/>
                </a:path>
              </a:pathLst>
            </a:custGeom>
            <a:solidFill>
              <a:srgbClr val="EE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6" name="Google Shape;20656;p27"/>
            <p:cNvSpPr/>
            <p:nvPr/>
          </p:nvSpPr>
          <p:spPr>
            <a:xfrm>
              <a:off x="4116750" y="1727775"/>
              <a:ext cx="104150" cy="135875"/>
            </a:xfrm>
            <a:custGeom>
              <a:avLst/>
              <a:gdLst/>
              <a:ahLst/>
              <a:cxnLst/>
              <a:rect l="l" t="t" r="r" b="b"/>
              <a:pathLst>
                <a:path w="4166" h="5435" extrusionOk="0">
                  <a:moveTo>
                    <a:pt x="3441" y="1"/>
                  </a:moveTo>
                  <a:cubicBezTo>
                    <a:pt x="2898" y="363"/>
                    <a:pt x="2536" y="906"/>
                    <a:pt x="2355" y="1540"/>
                  </a:cubicBezTo>
                  <a:cubicBezTo>
                    <a:pt x="2173" y="1631"/>
                    <a:pt x="2626" y="1993"/>
                    <a:pt x="2083" y="1993"/>
                  </a:cubicBezTo>
                  <a:cubicBezTo>
                    <a:pt x="1947" y="2038"/>
                    <a:pt x="1811" y="2061"/>
                    <a:pt x="1675" y="2061"/>
                  </a:cubicBezTo>
                  <a:cubicBezTo>
                    <a:pt x="1540" y="2061"/>
                    <a:pt x="1404" y="2038"/>
                    <a:pt x="1268" y="1993"/>
                  </a:cubicBezTo>
                  <a:cubicBezTo>
                    <a:pt x="1219" y="1969"/>
                    <a:pt x="1171" y="1958"/>
                    <a:pt x="1124" y="1958"/>
                  </a:cubicBezTo>
                  <a:cubicBezTo>
                    <a:pt x="996" y="1958"/>
                    <a:pt x="881" y="2042"/>
                    <a:pt x="815" y="2174"/>
                  </a:cubicBezTo>
                  <a:cubicBezTo>
                    <a:pt x="453" y="2446"/>
                    <a:pt x="543" y="2989"/>
                    <a:pt x="272" y="3261"/>
                  </a:cubicBezTo>
                  <a:cubicBezTo>
                    <a:pt x="91" y="3442"/>
                    <a:pt x="0" y="3714"/>
                    <a:pt x="181" y="3895"/>
                  </a:cubicBezTo>
                  <a:cubicBezTo>
                    <a:pt x="724" y="4438"/>
                    <a:pt x="1630" y="4619"/>
                    <a:pt x="2083" y="5253"/>
                  </a:cubicBezTo>
                  <a:lnTo>
                    <a:pt x="2355" y="5434"/>
                  </a:lnTo>
                  <a:cubicBezTo>
                    <a:pt x="3532" y="3895"/>
                    <a:pt x="4166" y="2084"/>
                    <a:pt x="4166" y="182"/>
                  </a:cubicBezTo>
                  <a:lnTo>
                    <a:pt x="3441" y="1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7" name="Google Shape;20657;p27"/>
            <p:cNvSpPr/>
            <p:nvPr/>
          </p:nvSpPr>
          <p:spPr>
            <a:xfrm>
              <a:off x="4596700" y="4661850"/>
              <a:ext cx="124525" cy="65675"/>
            </a:xfrm>
            <a:custGeom>
              <a:avLst/>
              <a:gdLst/>
              <a:ahLst/>
              <a:cxnLst/>
              <a:rect l="l" t="t" r="r" b="b"/>
              <a:pathLst>
                <a:path w="4981" h="2627" extrusionOk="0">
                  <a:moveTo>
                    <a:pt x="2264" y="0"/>
                  </a:moveTo>
                  <a:cubicBezTo>
                    <a:pt x="1630" y="815"/>
                    <a:pt x="544" y="363"/>
                    <a:pt x="0" y="1087"/>
                  </a:cubicBezTo>
                  <a:cubicBezTo>
                    <a:pt x="1177" y="1993"/>
                    <a:pt x="2717" y="2536"/>
                    <a:pt x="4256" y="2626"/>
                  </a:cubicBezTo>
                  <a:lnTo>
                    <a:pt x="4981" y="1993"/>
                  </a:lnTo>
                  <a:cubicBezTo>
                    <a:pt x="4528" y="815"/>
                    <a:pt x="3260" y="453"/>
                    <a:pt x="2264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8" name="Google Shape;20658;p27"/>
            <p:cNvSpPr/>
            <p:nvPr/>
          </p:nvSpPr>
          <p:spPr>
            <a:xfrm>
              <a:off x="4128050" y="1426675"/>
              <a:ext cx="74750" cy="206050"/>
            </a:xfrm>
            <a:custGeom>
              <a:avLst/>
              <a:gdLst/>
              <a:ahLst/>
              <a:cxnLst/>
              <a:rect l="l" t="t" r="r" b="b"/>
              <a:pathLst>
                <a:path w="2990" h="8242" extrusionOk="0">
                  <a:moveTo>
                    <a:pt x="2989" y="1"/>
                  </a:moveTo>
                  <a:cubicBezTo>
                    <a:pt x="2808" y="1"/>
                    <a:pt x="2627" y="91"/>
                    <a:pt x="2536" y="91"/>
                  </a:cubicBezTo>
                  <a:cubicBezTo>
                    <a:pt x="2174" y="363"/>
                    <a:pt x="2084" y="816"/>
                    <a:pt x="2084" y="1268"/>
                  </a:cubicBezTo>
                  <a:cubicBezTo>
                    <a:pt x="1359" y="3532"/>
                    <a:pt x="1" y="5706"/>
                    <a:pt x="272" y="8241"/>
                  </a:cubicBezTo>
                  <a:cubicBezTo>
                    <a:pt x="1631" y="5706"/>
                    <a:pt x="2536" y="2899"/>
                    <a:pt x="2989" y="1"/>
                  </a:cubicBezTo>
                  <a:close/>
                </a:path>
              </a:pathLst>
            </a:custGeom>
            <a:solidFill>
              <a:srgbClr val="FDF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9" name="Google Shape;20659;p27"/>
            <p:cNvSpPr/>
            <p:nvPr/>
          </p:nvSpPr>
          <p:spPr>
            <a:xfrm>
              <a:off x="3931100" y="5055775"/>
              <a:ext cx="77000" cy="192450"/>
            </a:xfrm>
            <a:custGeom>
              <a:avLst/>
              <a:gdLst/>
              <a:ahLst/>
              <a:cxnLst/>
              <a:rect l="l" t="t" r="r" b="b"/>
              <a:pathLst>
                <a:path w="3080" h="7698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2626"/>
                    <a:pt x="1178" y="5162"/>
                    <a:pt x="2264" y="7698"/>
                  </a:cubicBezTo>
                  <a:cubicBezTo>
                    <a:pt x="2083" y="6520"/>
                    <a:pt x="3079" y="5434"/>
                    <a:pt x="2264" y="4257"/>
                  </a:cubicBezTo>
                  <a:cubicBezTo>
                    <a:pt x="1993" y="4075"/>
                    <a:pt x="1449" y="3804"/>
                    <a:pt x="1449" y="3623"/>
                  </a:cubicBezTo>
                  <a:cubicBezTo>
                    <a:pt x="1449" y="2264"/>
                    <a:pt x="906" y="996"/>
                    <a:pt x="0" y="0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0" name="Google Shape;20660;p27"/>
            <p:cNvSpPr/>
            <p:nvPr/>
          </p:nvSpPr>
          <p:spPr>
            <a:xfrm>
              <a:off x="3906200" y="4471675"/>
              <a:ext cx="81525" cy="108700"/>
            </a:xfrm>
            <a:custGeom>
              <a:avLst/>
              <a:gdLst/>
              <a:ahLst/>
              <a:cxnLst/>
              <a:rect l="l" t="t" r="r" b="b"/>
              <a:pathLst>
                <a:path w="3261" h="4348" extrusionOk="0">
                  <a:moveTo>
                    <a:pt x="453" y="0"/>
                  </a:moveTo>
                  <a:lnTo>
                    <a:pt x="453" y="0"/>
                  </a:lnTo>
                  <a:cubicBezTo>
                    <a:pt x="544" y="1449"/>
                    <a:pt x="0" y="2989"/>
                    <a:pt x="996" y="4347"/>
                  </a:cubicBezTo>
                  <a:cubicBezTo>
                    <a:pt x="1177" y="3623"/>
                    <a:pt x="815" y="2808"/>
                    <a:pt x="1177" y="2083"/>
                  </a:cubicBezTo>
                  <a:cubicBezTo>
                    <a:pt x="2083" y="2355"/>
                    <a:pt x="2445" y="3351"/>
                    <a:pt x="3260" y="3713"/>
                  </a:cubicBezTo>
                  <a:cubicBezTo>
                    <a:pt x="3260" y="1993"/>
                    <a:pt x="2174" y="453"/>
                    <a:pt x="453" y="0"/>
                  </a:cubicBezTo>
                  <a:close/>
                </a:path>
              </a:pathLst>
            </a:custGeom>
            <a:solidFill>
              <a:srgbClr val="FAE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1" name="Google Shape;20661;p27"/>
            <p:cNvSpPr/>
            <p:nvPr/>
          </p:nvSpPr>
          <p:spPr>
            <a:xfrm>
              <a:off x="4773275" y="2427100"/>
              <a:ext cx="122275" cy="140625"/>
            </a:xfrm>
            <a:custGeom>
              <a:avLst/>
              <a:gdLst/>
              <a:ahLst/>
              <a:cxnLst/>
              <a:rect l="l" t="t" r="r" b="b"/>
              <a:pathLst>
                <a:path w="4891" h="5625" extrusionOk="0">
                  <a:moveTo>
                    <a:pt x="4173" y="0"/>
                  </a:moveTo>
                  <a:cubicBezTo>
                    <a:pt x="3955" y="0"/>
                    <a:pt x="3683" y="161"/>
                    <a:pt x="3351" y="553"/>
                  </a:cubicBezTo>
                  <a:cubicBezTo>
                    <a:pt x="1902" y="2002"/>
                    <a:pt x="725" y="3723"/>
                    <a:pt x="1" y="5625"/>
                  </a:cubicBezTo>
                  <a:cubicBezTo>
                    <a:pt x="1450" y="4991"/>
                    <a:pt x="1902" y="3361"/>
                    <a:pt x="2808" y="2274"/>
                  </a:cubicBezTo>
                  <a:cubicBezTo>
                    <a:pt x="3210" y="1738"/>
                    <a:pt x="3563" y="1102"/>
                    <a:pt x="4160" y="1102"/>
                  </a:cubicBezTo>
                  <a:cubicBezTo>
                    <a:pt x="4369" y="1102"/>
                    <a:pt x="4609" y="1180"/>
                    <a:pt x="4891" y="1368"/>
                  </a:cubicBezTo>
                  <a:cubicBezTo>
                    <a:pt x="4830" y="644"/>
                    <a:pt x="4609" y="0"/>
                    <a:pt x="4173" y="0"/>
                  </a:cubicBezTo>
                  <a:close/>
                </a:path>
              </a:pathLst>
            </a:custGeom>
            <a:solidFill>
              <a:srgbClr val="FDF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2" name="Google Shape;20662;p27"/>
            <p:cNvSpPr/>
            <p:nvPr/>
          </p:nvSpPr>
          <p:spPr>
            <a:xfrm>
              <a:off x="3021000" y="1692925"/>
              <a:ext cx="88300" cy="65800"/>
            </a:xfrm>
            <a:custGeom>
              <a:avLst/>
              <a:gdLst/>
              <a:ahLst/>
              <a:cxnLst/>
              <a:rect l="l" t="t" r="r" b="b"/>
              <a:pathLst>
                <a:path w="3532" h="2632" extrusionOk="0">
                  <a:moveTo>
                    <a:pt x="1953" y="1"/>
                  </a:moveTo>
                  <a:cubicBezTo>
                    <a:pt x="1075" y="1"/>
                    <a:pt x="774" y="1016"/>
                    <a:pt x="91" y="1395"/>
                  </a:cubicBezTo>
                  <a:cubicBezTo>
                    <a:pt x="0" y="1485"/>
                    <a:pt x="0" y="1666"/>
                    <a:pt x="0" y="1848"/>
                  </a:cubicBezTo>
                  <a:cubicBezTo>
                    <a:pt x="77" y="2078"/>
                    <a:pt x="24" y="2632"/>
                    <a:pt x="390" y="2632"/>
                  </a:cubicBezTo>
                  <a:cubicBezTo>
                    <a:pt x="457" y="2632"/>
                    <a:pt x="537" y="2614"/>
                    <a:pt x="634" y="2572"/>
                  </a:cubicBezTo>
                  <a:cubicBezTo>
                    <a:pt x="1540" y="2210"/>
                    <a:pt x="2536" y="2572"/>
                    <a:pt x="3351" y="1938"/>
                  </a:cubicBezTo>
                  <a:cubicBezTo>
                    <a:pt x="3441" y="1757"/>
                    <a:pt x="3532" y="1576"/>
                    <a:pt x="3441" y="1395"/>
                  </a:cubicBezTo>
                  <a:cubicBezTo>
                    <a:pt x="3351" y="1214"/>
                    <a:pt x="3170" y="1123"/>
                    <a:pt x="3079" y="1033"/>
                  </a:cubicBezTo>
                  <a:cubicBezTo>
                    <a:pt x="2626" y="851"/>
                    <a:pt x="3079" y="218"/>
                    <a:pt x="2536" y="127"/>
                  </a:cubicBezTo>
                  <a:cubicBezTo>
                    <a:pt x="2315" y="39"/>
                    <a:pt x="2124" y="1"/>
                    <a:pt x="1953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3" name="Google Shape;20663;p27"/>
            <p:cNvSpPr/>
            <p:nvPr/>
          </p:nvSpPr>
          <p:spPr>
            <a:xfrm>
              <a:off x="4139375" y="1711925"/>
              <a:ext cx="65575" cy="88375"/>
            </a:xfrm>
            <a:custGeom>
              <a:avLst/>
              <a:gdLst/>
              <a:ahLst/>
              <a:cxnLst/>
              <a:rect l="l" t="t" r="r" b="b"/>
              <a:pathLst>
                <a:path w="2623" h="3535" extrusionOk="0">
                  <a:moveTo>
                    <a:pt x="1408" y="2796"/>
                  </a:moveTo>
                  <a:cubicBezTo>
                    <a:pt x="1391" y="2830"/>
                    <a:pt x="1374" y="2864"/>
                    <a:pt x="1359" y="2899"/>
                  </a:cubicBezTo>
                  <a:lnTo>
                    <a:pt x="1450" y="2808"/>
                  </a:lnTo>
                  <a:cubicBezTo>
                    <a:pt x="1436" y="2801"/>
                    <a:pt x="1422" y="2798"/>
                    <a:pt x="1408" y="2796"/>
                  </a:cubicBezTo>
                  <a:close/>
                  <a:moveTo>
                    <a:pt x="1359" y="1"/>
                  </a:moveTo>
                  <a:cubicBezTo>
                    <a:pt x="725" y="454"/>
                    <a:pt x="997" y="1359"/>
                    <a:pt x="363" y="1812"/>
                  </a:cubicBezTo>
                  <a:cubicBezTo>
                    <a:pt x="1" y="2084"/>
                    <a:pt x="1" y="2537"/>
                    <a:pt x="363" y="2808"/>
                  </a:cubicBezTo>
                  <a:cubicBezTo>
                    <a:pt x="449" y="3352"/>
                    <a:pt x="553" y="3534"/>
                    <a:pt x="666" y="3534"/>
                  </a:cubicBezTo>
                  <a:cubicBezTo>
                    <a:pt x="895" y="3534"/>
                    <a:pt x="1163" y="2796"/>
                    <a:pt x="1399" y="2796"/>
                  </a:cubicBezTo>
                  <a:cubicBezTo>
                    <a:pt x="1402" y="2796"/>
                    <a:pt x="1405" y="2796"/>
                    <a:pt x="1408" y="2796"/>
                  </a:cubicBezTo>
                  <a:lnTo>
                    <a:pt x="1408" y="2796"/>
                  </a:lnTo>
                  <a:cubicBezTo>
                    <a:pt x="1797" y="2044"/>
                    <a:pt x="2623" y="1592"/>
                    <a:pt x="2536" y="725"/>
                  </a:cubicBezTo>
                  <a:lnTo>
                    <a:pt x="1359" y="1"/>
                  </a:ln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4" name="Google Shape;20664;p27"/>
            <p:cNvSpPr/>
            <p:nvPr/>
          </p:nvSpPr>
          <p:spPr>
            <a:xfrm>
              <a:off x="2977975" y="1768525"/>
              <a:ext cx="70200" cy="126825"/>
            </a:xfrm>
            <a:custGeom>
              <a:avLst/>
              <a:gdLst/>
              <a:ahLst/>
              <a:cxnLst/>
              <a:rect l="l" t="t" r="r" b="b"/>
              <a:pathLst>
                <a:path w="2808" h="5073" extrusionOk="0">
                  <a:moveTo>
                    <a:pt x="1178" y="1"/>
                  </a:moveTo>
                  <a:lnTo>
                    <a:pt x="725" y="635"/>
                  </a:lnTo>
                  <a:cubicBezTo>
                    <a:pt x="1" y="1450"/>
                    <a:pt x="725" y="2355"/>
                    <a:pt x="725" y="3170"/>
                  </a:cubicBezTo>
                  <a:cubicBezTo>
                    <a:pt x="816" y="3714"/>
                    <a:pt x="906" y="4167"/>
                    <a:pt x="997" y="4619"/>
                  </a:cubicBezTo>
                  <a:cubicBezTo>
                    <a:pt x="1087" y="4891"/>
                    <a:pt x="1268" y="5072"/>
                    <a:pt x="1540" y="5072"/>
                  </a:cubicBezTo>
                  <a:cubicBezTo>
                    <a:pt x="2083" y="4891"/>
                    <a:pt x="2446" y="4529"/>
                    <a:pt x="2627" y="4076"/>
                  </a:cubicBezTo>
                  <a:cubicBezTo>
                    <a:pt x="2808" y="3714"/>
                    <a:pt x="2808" y="3351"/>
                    <a:pt x="2717" y="3080"/>
                  </a:cubicBezTo>
                  <a:cubicBezTo>
                    <a:pt x="2627" y="2718"/>
                    <a:pt x="2536" y="2446"/>
                    <a:pt x="2446" y="2084"/>
                  </a:cubicBezTo>
                  <a:cubicBezTo>
                    <a:pt x="2355" y="1903"/>
                    <a:pt x="2265" y="1721"/>
                    <a:pt x="2174" y="1540"/>
                  </a:cubicBezTo>
                  <a:cubicBezTo>
                    <a:pt x="2083" y="1359"/>
                    <a:pt x="1993" y="1178"/>
                    <a:pt x="1902" y="1088"/>
                  </a:cubicBezTo>
                  <a:lnTo>
                    <a:pt x="1178" y="1"/>
                  </a:ln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5" name="Google Shape;20665;p27"/>
            <p:cNvSpPr/>
            <p:nvPr/>
          </p:nvSpPr>
          <p:spPr>
            <a:xfrm>
              <a:off x="3969575" y="4956150"/>
              <a:ext cx="52100" cy="153975"/>
            </a:xfrm>
            <a:custGeom>
              <a:avLst/>
              <a:gdLst/>
              <a:ahLst/>
              <a:cxnLst/>
              <a:rect l="l" t="t" r="r" b="b"/>
              <a:pathLst>
                <a:path w="2084" h="6159" extrusionOk="0">
                  <a:moveTo>
                    <a:pt x="725" y="1"/>
                  </a:moveTo>
                  <a:lnTo>
                    <a:pt x="725" y="1"/>
                  </a:lnTo>
                  <a:cubicBezTo>
                    <a:pt x="816" y="2084"/>
                    <a:pt x="1" y="4257"/>
                    <a:pt x="1721" y="6159"/>
                  </a:cubicBezTo>
                  <a:cubicBezTo>
                    <a:pt x="2084" y="5615"/>
                    <a:pt x="2084" y="4981"/>
                    <a:pt x="1812" y="4438"/>
                  </a:cubicBezTo>
                  <a:cubicBezTo>
                    <a:pt x="1087" y="2989"/>
                    <a:pt x="1721" y="1269"/>
                    <a:pt x="725" y="1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6" name="Google Shape;20666;p27"/>
            <p:cNvSpPr/>
            <p:nvPr/>
          </p:nvSpPr>
          <p:spPr>
            <a:xfrm>
              <a:off x="3023250" y="1687025"/>
              <a:ext cx="95125" cy="43050"/>
            </a:xfrm>
            <a:custGeom>
              <a:avLst/>
              <a:gdLst/>
              <a:ahLst/>
              <a:cxnLst/>
              <a:rect l="l" t="t" r="r" b="b"/>
              <a:pathLst>
                <a:path w="3805" h="1722" extrusionOk="0">
                  <a:moveTo>
                    <a:pt x="997" y="1"/>
                  </a:moveTo>
                  <a:cubicBezTo>
                    <a:pt x="544" y="454"/>
                    <a:pt x="182" y="1087"/>
                    <a:pt x="1" y="1721"/>
                  </a:cubicBezTo>
                  <a:cubicBezTo>
                    <a:pt x="454" y="1631"/>
                    <a:pt x="816" y="1450"/>
                    <a:pt x="1088" y="1087"/>
                  </a:cubicBezTo>
                  <a:cubicBezTo>
                    <a:pt x="1269" y="771"/>
                    <a:pt x="1586" y="612"/>
                    <a:pt x="1903" y="612"/>
                  </a:cubicBezTo>
                  <a:cubicBezTo>
                    <a:pt x="2219" y="612"/>
                    <a:pt x="2536" y="771"/>
                    <a:pt x="2718" y="1087"/>
                  </a:cubicBezTo>
                  <a:cubicBezTo>
                    <a:pt x="2808" y="1269"/>
                    <a:pt x="2989" y="1359"/>
                    <a:pt x="3261" y="1359"/>
                  </a:cubicBezTo>
                  <a:cubicBezTo>
                    <a:pt x="3533" y="1178"/>
                    <a:pt x="3623" y="816"/>
                    <a:pt x="3804" y="635"/>
                  </a:cubicBezTo>
                  <a:cubicBezTo>
                    <a:pt x="3372" y="106"/>
                    <a:pt x="2863" y="11"/>
                    <a:pt x="2346" y="11"/>
                  </a:cubicBezTo>
                  <a:cubicBezTo>
                    <a:pt x="2054" y="11"/>
                    <a:pt x="1759" y="41"/>
                    <a:pt x="1473" y="41"/>
                  </a:cubicBezTo>
                  <a:cubicBezTo>
                    <a:pt x="1311" y="41"/>
                    <a:pt x="1151" y="32"/>
                    <a:pt x="997" y="1"/>
                  </a:cubicBezTo>
                  <a:close/>
                </a:path>
              </a:pathLst>
            </a:custGeom>
            <a:solidFill>
              <a:srgbClr val="FAF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7" name="Google Shape;20667;p27"/>
            <p:cNvSpPr/>
            <p:nvPr/>
          </p:nvSpPr>
          <p:spPr>
            <a:xfrm>
              <a:off x="2844400" y="3225700"/>
              <a:ext cx="36250" cy="45200"/>
            </a:xfrm>
            <a:custGeom>
              <a:avLst/>
              <a:gdLst/>
              <a:ahLst/>
              <a:cxnLst/>
              <a:rect l="l" t="t" r="r" b="b"/>
              <a:pathLst>
                <a:path w="1450" h="1808" extrusionOk="0">
                  <a:moveTo>
                    <a:pt x="950" y="0"/>
                  </a:moveTo>
                  <a:cubicBezTo>
                    <a:pt x="690" y="0"/>
                    <a:pt x="365" y="327"/>
                    <a:pt x="91" y="395"/>
                  </a:cubicBezTo>
                  <a:lnTo>
                    <a:pt x="1" y="395"/>
                  </a:lnTo>
                  <a:cubicBezTo>
                    <a:pt x="1" y="938"/>
                    <a:pt x="272" y="1482"/>
                    <a:pt x="725" y="1753"/>
                  </a:cubicBezTo>
                  <a:cubicBezTo>
                    <a:pt x="825" y="1787"/>
                    <a:pt x="936" y="1808"/>
                    <a:pt x="1038" y="1808"/>
                  </a:cubicBezTo>
                  <a:cubicBezTo>
                    <a:pt x="1214" y="1808"/>
                    <a:pt x="1359" y="1745"/>
                    <a:pt x="1359" y="1572"/>
                  </a:cubicBezTo>
                  <a:cubicBezTo>
                    <a:pt x="1450" y="1120"/>
                    <a:pt x="1450" y="576"/>
                    <a:pt x="1178" y="123"/>
                  </a:cubicBezTo>
                  <a:cubicBezTo>
                    <a:pt x="1111" y="35"/>
                    <a:pt x="1034" y="0"/>
                    <a:pt x="950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8" name="Google Shape;20668;p27"/>
            <p:cNvSpPr/>
            <p:nvPr/>
          </p:nvSpPr>
          <p:spPr>
            <a:xfrm>
              <a:off x="2735750" y="4741075"/>
              <a:ext cx="56600" cy="40775"/>
            </a:xfrm>
            <a:custGeom>
              <a:avLst/>
              <a:gdLst/>
              <a:ahLst/>
              <a:cxnLst/>
              <a:rect l="l" t="t" r="r" b="b"/>
              <a:pathLst>
                <a:path w="2264" h="1631" extrusionOk="0">
                  <a:moveTo>
                    <a:pt x="0" y="1"/>
                  </a:moveTo>
                  <a:lnTo>
                    <a:pt x="0" y="1"/>
                  </a:lnTo>
                  <a:cubicBezTo>
                    <a:pt x="362" y="997"/>
                    <a:pt x="1268" y="1631"/>
                    <a:pt x="2264" y="1631"/>
                  </a:cubicBezTo>
                  <a:lnTo>
                    <a:pt x="2264" y="6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E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9" name="Google Shape;20669;p27"/>
            <p:cNvSpPr/>
            <p:nvPr/>
          </p:nvSpPr>
          <p:spPr>
            <a:xfrm>
              <a:off x="4010325" y="5067100"/>
              <a:ext cx="29475" cy="86600"/>
            </a:xfrm>
            <a:custGeom>
              <a:avLst/>
              <a:gdLst/>
              <a:ahLst/>
              <a:cxnLst/>
              <a:rect l="l" t="t" r="r" b="b"/>
              <a:pathLst>
                <a:path w="1179" h="3464" extrusionOk="0">
                  <a:moveTo>
                    <a:pt x="182" y="0"/>
                  </a:moveTo>
                  <a:cubicBezTo>
                    <a:pt x="91" y="543"/>
                    <a:pt x="91" y="1087"/>
                    <a:pt x="91" y="1721"/>
                  </a:cubicBezTo>
                  <a:cubicBezTo>
                    <a:pt x="91" y="1992"/>
                    <a:pt x="1" y="2536"/>
                    <a:pt x="182" y="2717"/>
                  </a:cubicBezTo>
                  <a:cubicBezTo>
                    <a:pt x="273" y="2898"/>
                    <a:pt x="544" y="3079"/>
                    <a:pt x="635" y="3260"/>
                  </a:cubicBezTo>
                  <a:cubicBezTo>
                    <a:pt x="725" y="3396"/>
                    <a:pt x="838" y="3464"/>
                    <a:pt x="940" y="3464"/>
                  </a:cubicBezTo>
                  <a:cubicBezTo>
                    <a:pt x="1042" y="3464"/>
                    <a:pt x="1133" y="3396"/>
                    <a:pt x="1178" y="3260"/>
                  </a:cubicBezTo>
                  <a:cubicBezTo>
                    <a:pt x="997" y="2173"/>
                    <a:pt x="725" y="996"/>
                    <a:pt x="182" y="0"/>
                  </a:cubicBezTo>
                  <a:close/>
                </a:path>
              </a:pathLst>
            </a:custGeom>
            <a:solidFill>
              <a:srgbClr val="F3A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0" name="Google Shape;20670;p27"/>
            <p:cNvSpPr/>
            <p:nvPr/>
          </p:nvSpPr>
          <p:spPr>
            <a:xfrm>
              <a:off x="2975725" y="1784375"/>
              <a:ext cx="33975" cy="68700"/>
            </a:xfrm>
            <a:custGeom>
              <a:avLst/>
              <a:gdLst/>
              <a:ahLst/>
              <a:cxnLst/>
              <a:rect l="l" t="t" r="r" b="b"/>
              <a:pathLst>
                <a:path w="1359" h="2748" extrusionOk="0">
                  <a:moveTo>
                    <a:pt x="815" y="1"/>
                  </a:moveTo>
                  <a:lnTo>
                    <a:pt x="815" y="1"/>
                  </a:lnTo>
                  <a:cubicBezTo>
                    <a:pt x="0" y="454"/>
                    <a:pt x="362" y="1359"/>
                    <a:pt x="91" y="2084"/>
                  </a:cubicBezTo>
                  <a:lnTo>
                    <a:pt x="272" y="2174"/>
                  </a:lnTo>
                  <a:cubicBezTo>
                    <a:pt x="479" y="2382"/>
                    <a:pt x="634" y="2748"/>
                    <a:pt x="978" y="2748"/>
                  </a:cubicBezTo>
                  <a:cubicBezTo>
                    <a:pt x="1084" y="2748"/>
                    <a:pt x="1209" y="2713"/>
                    <a:pt x="1358" y="2627"/>
                  </a:cubicBezTo>
                  <a:cubicBezTo>
                    <a:pt x="1268" y="1721"/>
                    <a:pt x="634" y="906"/>
                    <a:pt x="815" y="1"/>
                  </a:cubicBez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1" name="Google Shape;20671;p27"/>
            <p:cNvSpPr/>
            <p:nvPr/>
          </p:nvSpPr>
          <p:spPr>
            <a:xfrm>
              <a:off x="3224925" y="1687025"/>
              <a:ext cx="29275" cy="27450"/>
            </a:xfrm>
            <a:custGeom>
              <a:avLst/>
              <a:gdLst/>
              <a:ahLst/>
              <a:cxnLst/>
              <a:rect l="l" t="t" r="r" b="b"/>
              <a:pathLst>
                <a:path w="1171" h="1098" extrusionOk="0">
                  <a:moveTo>
                    <a:pt x="84" y="1"/>
                  </a:moveTo>
                  <a:cubicBezTo>
                    <a:pt x="0" y="588"/>
                    <a:pt x="460" y="1097"/>
                    <a:pt x="1032" y="1097"/>
                  </a:cubicBezTo>
                  <a:cubicBezTo>
                    <a:pt x="1078" y="1097"/>
                    <a:pt x="1124" y="1094"/>
                    <a:pt x="1171" y="1087"/>
                  </a:cubicBezTo>
                  <a:cubicBezTo>
                    <a:pt x="1171" y="454"/>
                    <a:pt x="718" y="1"/>
                    <a:pt x="84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2" name="Google Shape;20672;p27"/>
            <p:cNvSpPr/>
            <p:nvPr/>
          </p:nvSpPr>
          <p:spPr>
            <a:xfrm>
              <a:off x="3199850" y="1659875"/>
              <a:ext cx="27175" cy="27175"/>
            </a:xfrm>
            <a:custGeom>
              <a:avLst/>
              <a:gdLst/>
              <a:ahLst/>
              <a:cxnLst/>
              <a:rect l="l" t="t" r="r" b="b"/>
              <a:pathLst>
                <a:path w="1087" h="1087" extrusionOk="0">
                  <a:moveTo>
                    <a:pt x="544" y="0"/>
                  </a:moveTo>
                  <a:lnTo>
                    <a:pt x="544" y="0"/>
                  </a:lnTo>
                  <a:cubicBezTo>
                    <a:pt x="272" y="543"/>
                    <a:pt x="0" y="1087"/>
                    <a:pt x="1087" y="1087"/>
                  </a:cubicBezTo>
                  <a:cubicBezTo>
                    <a:pt x="996" y="634"/>
                    <a:pt x="996" y="181"/>
                    <a:pt x="544" y="0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3" name="Google Shape;20673;p27"/>
            <p:cNvSpPr/>
            <p:nvPr/>
          </p:nvSpPr>
          <p:spPr>
            <a:xfrm>
              <a:off x="2858000" y="2013050"/>
              <a:ext cx="18125" cy="40775"/>
            </a:xfrm>
            <a:custGeom>
              <a:avLst/>
              <a:gdLst/>
              <a:ahLst/>
              <a:cxnLst/>
              <a:rect l="l" t="t" r="r" b="b"/>
              <a:pathLst>
                <a:path w="725" h="1631" extrusionOk="0">
                  <a:moveTo>
                    <a:pt x="634" y="0"/>
                  </a:moveTo>
                  <a:lnTo>
                    <a:pt x="634" y="0"/>
                  </a:lnTo>
                  <a:cubicBezTo>
                    <a:pt x="0" y="453"/>
                    <a:pt x="0" y="996"/>
                    <a:pt x="0" y="1630"/>
                  </a:cubicBezTo>
                  <a:cubicBezTo>
                    <a:pt x="725" y="1268"/>
                    <a:pt x="634" y="634"/>
                    <a:pt x="634" y="0"/>
                  </a:cubicBezTo>
                  <a:close/>
                </a:path>
              </a:pathLst>
            </a:custGeom>
            <a:solidFill>
              <a:srgbClr val="F8F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4" name="Google Shape;20674;p27"/>
            <p:cNvSpPr/>
            <p:nvPr/>
          </p:nvSpPr>
          <p:spPr>
            <a:xfrm>
              <a:off x="4694050" y="1716475"/>
              <a:ext cx="11325" cy="22650"/>
            </a:xfrm>
            <a:custGeom>
              <a:avLst/>
              <a:gdLst/>
              <a:ahLst/>
              <a:cxnLst/>
              <a:rect l="l" t="t" r="r" b="b"/>
              <a:pathLst>
                <a:path w="453" h="906" extrusionOk="0">
                  <a:moveTo>
                    <a:pt x="0" y="0"/>
                  </a:moveTo>
                  <a:cubicBezTo>
                    <a:pt x="0" y="362"/>
                    <a:pt x="0" y="724"/>
                    <a:pt x="362" y="906"/>
                  </a:cubicBezTo>
                  <a:cubicBezTo>
                    <a:pt x="453" y="543"/>
                    <a:pt x="362" y="181"/>
                    <a:pt x="0" y="0"/>
                  </a:cubicBezTo>
                  <a:close/>
                </a:path>
              </a:pathLst>
            </a:custGeom>
            <a:solidFill>
              <a:srgbClr val="F9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5" name="Google Shape;20675;p27"/>
            <p:cNvSpPr/>
            <p:nvPr/>
          </p:nvSpPr>
          <p:spPr>
            <a:xfrm>
              <a:off x="4026175" y="5148600"/>
              <a:ext cx="18150" cy="13600"/>
            </a:xfrm>
            <a:custGeom>
              <a:avLst/>
              <a:gdLst/>
              <a:ahLst/>
              <a:cxnLst/>
              <a:rect l="l" t="t" r="r" b="b"/>
              <a:pathLst>
                <a:path w="726" h="544" extrusionOk="0">
                  <a:moveTo>
                    <a:pt x="1" y="0"/>
                  </a:moveTo>
                  <a:lnTo>
                    <a:pt x="91" y="544"/>
                  </a:lnTo>
                  <a:lnTo>
                    <a:pt x="725" y="544"/>
                  </a:lnTo>
                  <a:cubicBezTo>
                    <a:pt x="635" y="362"/>
                    <a:pt x="635" y="181"/>
                    <a:pt x="544" y="0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6" name="Google Shape;20676;p27"/>
            <p:cNvSpPr/>
            <p:nvPr/>
          </p:nvSpPr>
          <p:spPr>
            <a:xfrm>
              <a:off x="2839875" y="3230675"/>
              <a:ext cx="6825" cy="4925"/>
            </a:xfrm>
            <a:custGeom>
              <a:avLst/>
              <a:gdLst/>
              <a:ahLst/>
              <a:cxnLst/>
              <a:rect l="l" t="t" r="r" b="b"/>
              <a:pathLst>
                <a:path w="273" h="197" extrusionOk="0">
                  <a:moveTo>
                    <a:pt x="70" y="0"/>
                  </a:moveTo>
                  <a:cubicBezTo>
                    <a:pt x="30" y="0"/>
                    <a:pt x="1" y="15"/>
                    <a:pt x="1" y="15"/>
                  </a:cubicBezTo>
                  <a:cubicBezTo>
                    <a:pt x="1" y="106"/>
                    <a:pt x="182" y="196"/>
                    <a:pt x="272" y="196"/>
                  </a:cubicBezTo>
                  <a:cubicBezTo>
                    <a:pt x="218" y="33"/>
                    <a:pt x="131" y="0"/>
                    <a:pt x="70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7" name="Google Shape;20677;p27"/>
            <p:cNvSpPr/>
            <p:nvPr/>
          </p:nvSpPr>
          <p:spPr>
            <a:xfrm>
              <a:off x="4761950" y="25835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4" y="1"/>
                  </a:moveTo>
                  <a:cubicBezTo>
                    <a:pt x="182" y="1"/>
                    <a:pt x="1" y="272"/>
                    <a:pt x="1" y="544"/>
                  </a:cubicBezTo>
                  <a:lnTo>
                    <a:pt x="454" y="1"/>
                  </a:ln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8" name="Google Shape;20678;p27"/>
            <p:cNvSpPr/>
            <p:nvPr/>
          </p:nvSpPr>
          <p:spPr>
            <a:xfrm>
              <a:off x="3761300" y="1749325"/>
              <a:ext cx="151700" cy="2328625"/>
            </a:xfrm>
            <a:custGeom>
              <a:avLst/>
              <a:gdLst/>
              <a:ahLst/>
              <a:cxnLst/>
              <a:rect l="l" t="t" r="r" b="b"/>
              <a:pathLst>
                <a:path w="6068" h="93145" extrusionOk="0">
                  <a:moveTo>
                    <a:pt x="4624" y="0"/>
                  </a:moveTo>
                  <a:cubicBezTo>
                    <a:pt x="4199" y="0"/>
                    <a:pt x="3750" y="298"/>
                    <a:pt x="3351" y="497"/>
                  </a:cubicBezTo>
                  <a:cubicBezTo>
                    <a:pt x="1631" y="1403"/>
                    <a:pt x="634" y="3214"/>
                    <a:pt x="816" y="5206"/>
                  </a:cubicBezTo>
                  <a:cubicBezTo>
                    <a:pt x="1449" y="6383"/>
                    <a:pt x="1631" y="7651"/>
                    <a:pt x="1268" y="8919"/>
                  </a:cubicBezTo>
                  <a:cubicBezTo>
                    <a:pt x="816" y="9825"/>
                    <a:pt x="634" y="10821"/>
                    <a:pt x="816" y="11817"/>
                  </a:cubicBezTo>
                  <a:cubicBezTo>
                    <a:pt x="816" y="14715"/>
                    <a:pt x="906" y="17613"/>
                    <a:pt x="816" y="20510"/>
                  </a:cubicBezTo>
                  <a:lnTo>
                    <a:pt x="725" y="21325"/>
                  </a:lnTo>
                  <a:cubicBezTo>
                    <a:pt x="725" y="21688"/>
                    <a:pt x="816" y="22140"/>
                    <a:pt x="997" y="22503"/>
                  </a:cubicBezTo>
                  <a:cubicBezTo>
                    <a:pt x="1087" y="22684"/>
                    <a:pt x="1178" y="22955"/>
                    <a:pt x="1268" y="23137"/>
                  </a:cubicBezTo>
                  <a:cubicBezTo>
                    <a:pt x="1449" y="23680"/>
                    <a:pt x="1087" y="24042"/>
                    <a:pt x="997" y="24585"/>
                  </a:cubicBezTo>
                  <a:cubicBezTo>
                    <a:pt x="182" y="30653"/>
                    <a:pt x="1178" y="36720"/>
                    <a:pt x="997" y="42788"/>
                  </a:cubicBezTo>
                  <a:cubicBezTo>
                    <a:pt x="2174" y="45142"/>
                    <a:pt x="2808" y="47497"/>
                    <a:pt x="997" y="49851"/>
                  </a:cubicBezTo>
                  <a:cubicBezTo>
                    <a:pt x="725" y="53021"/>
                    <a:pt x="725" y="56190"/>
                    <a:pt x="906" y="59269"/>
                  </a:cubicBezTo>
                  <a:cubicBezTo>
                    <a:pt x="1087" y="59903"/>
                    <a:pt x="1268" y="60537"/>
                    <a:pt x="1631" y="61080"/>
                  </a:cubicBezTo>
                  <a:cubicBezTo>
                    <a:pt x="1540" y="63525"/>
                    <a:pt x="1449" y="65880"/>
                    <a:pt x="1540" y="68325"/>
                  </a:cubicBezTo>
                  <a:cubicBezTo>
                    <a:pt x="1631" y="70770"/>
                    <a:pt x="1087" y="73215"/>
                    <a:pt x="1631" y="75569"/>
                  </a:cubicBezTo>
                  <a:cubicBezTo>
                    <a:pt x="1449" y="76022"/>
                    <a:pt x="1178" y="76475"/>
                    <a:pt x="997" y="76928"/>
                  </a:cubicBezTo>
                  <a:cubicBezTo>
                    <a:pt x="1" y="80641"/>
                    <a:pt x="1" y="84625"/>
                    <a:pt x="997" y="88428"/>
                  </a:cubicBezTo>
                  <a:cubicBezTo>
                    <a:pt x="1262" y="88845"/>
                    <a:pt x="1591" y="88961"/>
                    <a:pt x="1943" y="88961"/>
                  </a:cubicBezTo>
                  <a:cubicBezTo>
                    <a:pt x="2381" y="88961"/>
                    <a:pt x="2855" y="88783"/>
                    <a:pt x="3290" y="88783"/>
                  </a:cubicBezTo>
                  <a:cubicBezTo>
                    <a:pt x="3341" y="88783"/>
                    <a:pt x="3392" y="88785"/>
                    <a:pt x="3442" y="88791"/>
                  </a:cubicBezTo>
                  <a:cubicBezTo>
                    <a:pt x="3351" y="89787"/>
                    <a:pt x="3351" y="90783"/>
                    <a:pt x="3442" y="91870"/>
                  </a:cubicBezTo>
                  <a:cubicBezTo>
                    <a:pt x="3574" y="92531"/>
                    <a:pt x="3803" y="93144"/>
                    <a:pt x="4376" y="93144"/>
                  </a:cubicBezTo>
                  <a:cubicBezTo>
                    <a:pt x="4587" y="93144"/>
                    <a:pt x="4845" y="93061"/>
                    <a:pt x="5162" y="92866"/>
                  </a:cubicBezTo>
                  <a:cubicBezTo>
                    <a:pt x="5343" y="92594"/>
                    <a:pt x="5434" y="92322"/>
                    <a:pt x="5434" y="92141"/>
                  </a:cubicBezTo>
                  <a:cubicBezTo>
                    <a:pt x="5615" y="90330"/>
                    <a:pt x="5615" y="88610"/>
                    <a:pt x="5434" y="86889"/>
                  </a:cubicBezTo>
                  <a:cubicBezTo>
                    <a:pt x="5253" y="85893"/>
                    <a:pt x="5253" y="84897"/>
                    <a:pt x="5434" y="83901"/>
                  </a:cubicBezTo>
                  <a:cubicBezTo>
                    <a:pt x="5615" y="81637"/>
                    <a:pt x="5615" y="79463"/>
                    <a:pt x="5434" y="77199"/>
                  </a:cubicBezTo>
                  <a:cubicBezTo>
                    <a:pt x="4257" y="74483"/>
                    <a:pt x="4076" y="71494"/>
                    <a:pt x="4800" y="68687"/>
                  </a:cubicBezTo>
                  <a:cubicBezTo>
                    <a:pt x="4528" y="65970"/>
                    <a:pt x="5525" y="63344"/>
                    <a:pt x="4800" y="60627"/>
                  </a:cubicBezTo>
                  <a:cubicBezTo>
                    <a:pt x="5706" y="59178"/>
                    <a:pt x="3985" y="57639"/>
                    <a:pt x="4800" y="56190"/>
                  </a:cubicBezTo>
                  <a:cubicBezTo>
                    <a:pt x="5162" y="55737"/>
                    <a:pt x="5343" y="55194"/>
                    <a:pt x="5253" y="54651"/>
                  </a:cubicBezTo>
                  <a:cubicBezTo>
                    <a:pt x="5072" y="52115"/>
                    <a:pt x="4891" y="49579"/>
                    <a:pt x="4800" y="46953"/>
                  </a:cubicBezTo>
                  <a:cubicBezTo>
                    <a:pt x="5434" y="45051"/>
                    <a:pt x="5072" y="42969"/>
                    <a:pt x="5162" y="40976"/>
                  </a:cubicBezTo>
                  <a:cubicBezTo>
                    <a:pt x="5706" y="40252"/>
                    <a:pt x="5615" y="39437"/>
                    <a:pt x="5615" y="38622"/>
                  </a:cubicBezTo>
                  <a:cubicBezTo>
                    <a:pt x="6068" y="33822"/>
                    <a:pt x="5253" y="28932"/>
                    <a:pt x="5796" y="24133"/>
                  </a:cubicBezTo>
                  <a:cubicBezTo>
                    <a:pt x="5162" y="22322"/>
                    <a:pt x="4257" y="20692"/>
                    <a:pt x="4891" y="18699"/>
                  </a:cubicBezTo>
                  <a:cubicBezTo>
                    <a:pt x="4891" y="18065"/>
                    <a:pt x="4800" y="17522"/>
                    <a:pt x="4710" y="16888"/>
                  </a:cubicBezTo>
                  <a:cubicBezTo>
                    <a:pt x="4438" y="16526"/>
                    <a:pt x="4347" y="16073"/>
                    <a:pt x="4347" y="15620"/>
                  </a:cubicBezTo>
                  <a:cubicBezTo>
                    <a:pt x="4438" y="15439"/>
                    <a:pt x="4438" y="15258"/>
                    <a:pt x="4347" y="14986"/>
                  </a:cubicBezTo>
                  <a:cubicBezTo>
                    <a:pt x="3985" y="14715"/>
                    <a:pt x="4076" y="14443"/>
                    <a:pt x="4347" y="14262"/>
                  </a:cubicBezTo>
                  <a:cubicBezTo>
                    <a:pt x="4438" y="14081"/>
                    <a:pt x="4438" y="13809"/>
                    <a:pt x="4438" y="13628"/>
                  </a:cubicBezTo>
                  <a:cubicBezTo>
                    <a:pt x="4438" y="13266"/>
                    <a:pt x="4528" y="12904"/>
                    <a:pt x="4619" y="12541"/>
                  </a:cubicBezTo>
                  <a:cubicBezTo>
                    <a:pt x="4891" y="9010"/>
                    <a:pt x="4347" y="5387"/>
                    <a:pt x="5525" y="1856"/>
                  </a:cubicBezTo>
                  <a:cubicBezTo>
                    <a:pt x="5796" y="1222"/>
                    <a:pt x="5615" y="588"/>
                    <a:pt x="5072" y="135"/>
                  </a:cubicBezTo>
                  <a:cubicBezTo>
                    <a:pt x="4928" y="39"/>
                    <a:pt x="4777" y="0"/>
                    <a:pt x="4624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9" name="Google Shape;20679;p27"/>
            <p:cNvSpPr/>
            <p:nvPr/>
          </p:nvSpPr>
          <p:spPr>
            <a:xfrm>
              <a:off x="3331150" y="3184275"/>
              <a:ext cx="303400" cy="300350"/>
            </a:xfrm>
            <a:custGeom>
              <a:avLst/>
              <a:gdLst/>
              <a:ahLst/>
              <a:cxnLst/>
              <a:rect l="l" t="t" r="r" b="b"/>
              <a:pathLst>
                <a:path w="12136" h="12014" extrusionOk="0">
                  <a:moveTo>
                    <a:pt x="2980" y="1"/>
                  </a:moveTo>
                  <a:cubicBezTo>
                    <a:pt x="1797" y="1"/>
                    <a:pt x="708" y="892"/>
                    <a:pt x="635" y="2143"/>
                  </a:cubicBezTo>
                  <a:cubicBezTo>
                    <a:pt x="363" y="3773"/>
                    <a:pt x="1" y="5493"/>
                    <a:pt x="1087" y="6761"/>
                  </a:cubicBezTo>
                  <a:cubicBezTo>
                    <a:pt x="2717" y="8844"/>
                    <a:pt x="4438" y="11017"/>
                    <a:pt x="7155" y="12013"/>
                  </a:cubicBezTo>
                  <a:lnTo>
                    <a:pt x="7970" y="12013"/>
                  </a:lnTo>
                  <a:cubicBezTo>
                    <a:pt x="8217" y="11952"/>
                    <a:pt x="8479" y="11937"/>
                    <a:pt x="8741" y="11937"/>
                  </a:cubicBezTo>
                  <a:cubicBezTo>
                    <a:pt x="8983" y="11937"/>
                    <a:pt x="9226" y="11949"/>
                    <a:pt x="9457" y="11949"/>
                  </a:cubicBezTo>
                  <a:cubicBezTo>
                    <a:pt x="10074" y="11949"/>
                    <a:pt x="10613" y="11859"/>
                    <a:pt x="10868" y="11198"/>
                  </a:cubicBezTo>
                  <a:cubicBezTo>
                    <a:pt x="11501" y="9478"/>
                    <a:pt x="12135" y="7576"/>
                    <a:pt x="11139" y="5765"/>
                  </a:cubicBezTo>
                  <a:cubicBezTo>
                    <a:pt x="9419" y="3048"/>
                    <a:pt x="6792" y="1056"/>
                    <a:pt x="3804" y="150"/>
                  </a:cubicBezTo>
                  <a:cubicBezTo>
                    <a:pt x="3532" y="48"/>
                    <a:pt x="3253" y="1"/>
                    <a:pt x="2980" y="1"/>
                  </a:cubicBezTo>
                  <a:close/>
                </a:path>
              </a:pathLst>
            </a:custGeom>
            <a:solidFill>
              <a:srgbClr val="FEFE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0" name="Google Shape;20680;p27"/>
            <p:cNvSpPr/>
            <p:nvPr/>
          </p:nvSpPr>
          <p:spPr>
            <a:xfrm>
              <a:off x="3057225" y="3330650"/>
              <a:ext cx="738050" cy="366775"/>
            </a:xfrm>
            <a:custGeom>
              <a:avLst/>
              <a:gdLst/>
              <a:ahLst/>
              <a:cxnLst/>
              <a:rect l="l" t="t" r="r" b="b"/>
              <a:pathLst>
                <a:path w="29522" h="14671" extrusionOk="0">
                  <a:moveTo>
                    <a:pt x="362" y="1"/>
                  </a:moveTo>
                  <a:cubicBezTo>
                    <a:pt x="272" y="363"/>
                    <a:pt x="91" y="816"/>
                    <a:pt x="0" y="1178"/>
                  </a:cubicBezTo>
                  <a:cubicBezTo>
                    <a:pt x="272" y="2717"/>
                    <a:pt x="1449" y="3442"/>
                    <a:pt x="2536" y="4166"/>
                  </a:cubicBezTo>
                  <a:cubicBezTo>
                    <a:pt x="8875" y="8422"/>
                    <a:pt x="15848" y="11230"/>
                    <a:pt x="22821" y="14037"/>
                  </a:cubicBezTo>
                  <a:cubicBezTo>
                    <a:pt x="23545" y="14309"/>
                    <a:pt x="24360" y="14580"/>
                    <a:pt x="25175" y="14671"/>
                  </a:cubicBezTo>
                  <a:cubicBezTo>
                    <a:pt x="25447" y="14671"/>
                    <a:pt x="25718" y="14671"/>
                    <a:pt x="25990" y="14580"/>
                  </a:cubicBezTo>
                  <a:cubicBezTo>
                    <a:pt x="27167" y="14218"/>
                    <a:pt x="28526" y="14399"/>
                    <a:pt x="29522" y="13584"/>
                  </a:cubicBezTo>
                  <a:lnTo>
                    <a:pt x="29522" y="12316"/>
                  </a:lnTo>
                  <a:cubicBezTo>
                    <a:pt x="28840" y="12900"/>
                    <a:pt x="28107" y="13066"/>
                    <a:pt x="27349" y="13066"/>
                  </a:cubicBezTo>
                  <a:cubicBezTo>
                    <a:pt x="26696" y="13066"/>
                    <a:pt x="26026" y="12943"/>
                    <a:pt x="25356" y="12860"/>
                  </a:cubicBezTo>
                  <a:cubicBezTo>
                    <a:pt x="23545" y="12407"/>
                    <a:pt x="21825" y="11682"/>
                    <a:pt x="20194" y="10777"/>
                  </a:cubicBezTo>
                  <a:cubicBezTo>
                    <a:pt x="14670" y="7970"/>
                    <a:pt x="8875" y="5796"/>
                    <a:pt x="3894" y="1993"/>
                  </a:cubicBezTo>
                  <a:cubicBezTo>
                    <a:pt x="2717" y="1178"/>
                    <a:pt x="1540" y="544"/>
                    <a:pt x="362" y="1"/>
                  </a:cubicBezTo>
                  <a:close/>
                </a:path>
              </a:pathLst>
            </a:custGeom>
            <a:solidFill>
              <a:srgbClr val="ED7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1" name="Google Shape;20681;p27"/>
            <p:cNvSpPr/>
            <p:nvPr/>
          </p:nvSpPr>
          <p:spPr>
            <a:xfrm>
              <a:off x="2932700" y="2598450"/>
              <a:ext cx="597700" cy="481375"/>
            </a:xfrm>
            <a:custGeom>
              <a:avLst/>
              <a:gdLst/>
              <a:ahLst/>
              <a:cxnLst/>
              <a:rect l="l" t="t" r="r" b="b"/>
              <a:pathLst>
                <a:path w="23908" h="19255" extrusionOk="0">
                  <a:moveTo>
                    <a:pt x="1301" y="1"/>
                  </a:moveTo>
                  <a:cubicBezTo>
                    <a:pt x="1109" y="1"/>
                    <a:pt x="917" y="65"/>
                    <a:pt x="725" y="129"/>
                  </a:cubicBezTo>
                  <a:cubicBezTo>
                    <a:pt x="453" y="310"/>
                    <a:pt x="182" y="582"/>
                    <a:pt x="91" y="853"/>
                  </a:cubicBezTo>
                  <a:cubicBezTo>
                    <a:pt x="1" y="1035"/>
                    <a:pt x="1" y="1216"/>
                    <a:pt x="91" y="1487"/>
                  </a:cubicBezTo>
                  <a:cubicBezTo>
                    <a:pt x="272" y="1668"/>
                    <a:pt x="544" y="1759"/>
                    <a:pt x="725" y="2031"/>
                  </a:cubicBezTo>
                  <a:cubicBezTo>
                    <a:pt x="1178" y="2665"/>
                    <a:pt x="1721" y="3208"/>
                    <a:pt x="2355" y="3661"/>
                  </a:cubicBezTo>
                  <a:cubicBezTo>
                    <a:pt x="2627" y="3842"/>
                    <a:pt x="2808" y="4023"/>
                    <a:pt x="2898" y="4204"/>
                  </a:cubicBezTo>
                  <a:cubicBezTo>
                    <a:pt x="3261" y="4657"/>
                    <a:pt x="3623" y="5019"/>
                    <a:pt x="4076" y="5381"/>
                  </a:cubicBezTo>
                  <a:cubicBezTo>
                    <a:pt x="4257" y="5562"/>
                    <a:pt x="4528" y="5744"/>
                    <a:pt x="4619" y="6015"/>
                  </a:cubicBezTo>
                  <a:cubicBezTo>
                    <a:pt x="4619" y="6196"/>
                    <a:pt x="4619" y="6287"/>
                    <a:pt x="4619" y="6468"/>
                  </a:cubicBezTo>
                  <a:cubicBezTo>
                    <a:pt x="5525" y="6649"/>
                    <a:pt x="6340" y="7283"/>
                    <a:pt x="6792" y="8008"/>
                  </a:cubicBezTo>
                  <a:cubicBezTo>
                    <a:pt x="7698" y="9638"/>
                    <a:pt x="9237" y="10453"/>
                    <a:pt x="10686" y="11268"/>
                  </a:cubicBezTo>
                  <a:cubicBezTo>
                    <a:pt x="14671" y="13622"/>
                    <a:pt x="18384" y="16158"/>
                    <a:pt x="22006" y="19056"/>
                  </a:cubicBezTo>
                  <a:cubicBezTo>
                    <a:pt x="22361" y="19056"/>
                    <a:pt x="22744" y="19254"/>
                    <a:pt x="23108" y="19254"/>
                  </a:cubicBezTo>
                  <a:cubicBezTo>
                    <a:pt x="23394" y="19254"/>
                    <a:pt x="23669" y="19132"/>
                    <a:pt x="23908" y="18693"/>
                  </a:cubicBezTo>
                  <a:cubicBezTo>
                    <a:pt x="22730" y="16339"/>
                    <a:pt x="20829" y="14347"/>
                    <a:pt x="18565" y="13169"/>
                  </a:cubicBezTo>
                  <a:cubicBezTo>
                    <a:pt x="15395" y="11358"/>
                    <a:pt x="12407" y="9366"/>
                    <a:pt x="9509" y="7192"/>
                  </a:cubicBezTo>
                  <a:cubicBezTo>
                    <a:pt x="8966" y="7102"/>
                    <a:pt x="8422" y="6830"/>
                    <a:pt x="7970" y="6559"/>
                  </a:cubicBezTo>
                  <a:cubicBezTo>
                    <a:pt x="7879" y="6468"/>
                    <a:pt x="7698" y="6287"/>
                    <a:pt x="7517" y="6196"/>
                  </a:cubicBezTo>
                  <a:cubicBezTo>
                    <a:pt x="7426" y="6015"/>
                    <a:pt x="7245" y="5925"/>
                    <a:pt x="7155" y="5744"/>
                  </a:cubicBezTo>
                  <a:cubicBezTo>
                    <a:pt x="6973" y="5653"/>
                    <a:pt x="6792" y="5472"/>
                    <a:pt x="6702" y="5381"/>
                  </a:cubicBezTo>
                  <a:cubicBezTo>
                    <a:pt x="6430" y="5019"/>
                    <a:pt x="6249" y="4747"/>
                    <a:pt x="6068" y="4385"/>
                  </a:cubicBezTo>
                  <a:cubicBezTo>
                    <a:pt x="5977" y="4295"/>
                    <a:pt x="5796" y="4114"/>
                    <a:pt x="5615" y="4023"/>
                  </a:cubicBezTo>
                  <a:cubicBezTo>
                    <a:pt x="5343" y="3932"/>
                    <a:pt x="5162" y="3751"/>
                    <a:pt x="5072" y="3480"/>
                  </a:cubicBezTo>
                  <a:cubicBezTo>
                    <a:pt x="4981" y="3299"/>
                    <a:pt x="4891" y="3117"/>
                    <a:pt x="4800" y="2936"/>
                  </a:cubicBezTo>
                  <a:cubicBezTo>
                    <a:pt x="4710" y="2755"/>
                    <a:pt x="4528" y="2574"/>
                    <a:pt x="4347" y="2393"/>
                  </a:cubicBezTo>
                  <a:cubicBezTo>
                    <a:pt x="4166" y="2212"/>
                    <a:pt x="3894" y="1940"/>
                    <a:pt x="3713" y="1759"/>
                  </a:cubicBezTo>
                  <a:lnTo>
                    <a:pt x="2989" y="1397"/>
                  </a:lnTo>
                  <a:cubicBezTo>
                    <a:pt x="2808" y="1306"/>
                    <a:pt x="2717" y="1125"/>
                    <a:pt x="2536" y="1035"/>
                  </a:cubicBezTo>
                  <a:cubicBezTo>
                    <a:pt x="2355" y="763"/>
                    <a:pt x="2264" y="582"/>
                    <a:pt x="2083" y="310"/>
                  </a:cubicBezTo>
                  <a:cubicBezTo>
                    <a:pt x="1902" y="220"/>
                    <a:pt x="1721" y="129"/>
                    <a:pt x="1540" y="38"/>
                  </a:cubicBezTo>
                  <a:cubicBezTo>
                    <a:pt x="1460" y="12"/>
                    <a:pt x="1381" y="1"/>
                    <a:pt x="1301" y="1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2" name="Google Shape;20682;p27"/>
            <p:cNvSpPr/>
            <p:nvPr/>
          </p:nvSpPr>
          <p:spPr>
            <a:xfrm>
              <a:off x="2794600" y="2427350"/>
              <a:ext cx="140400" cy="175225"/>
            </a:xfrm>
            <a:custGeom>
              <a:avLst/>
              <a:gdLst/>
              <a:ahLst/>
              <a:cxnLst/>
              <a:rect l="l" t="t" r="r" b="b"/>
              <a:pathLst>
                <a:path w="5616" h="7009" extrusionOk="0">
                  <a:moveTo>
                    <a:pt x="1631" y="0"/>
                  </a:moveTo>
                  <a:cubicBezTo>
                    <a:pt x="1359" y="0"/>
                    <a:pt x="1178" y="91"/>
                    <a:pt x="997" y="272"/>
                  </a:cubicBezTo>
                  <a:cubicBezTo>
                    <a:pt x="1" y="815"/>
                    <a:pt x="1" y="1630"/>
                    <a:pt x="453" y="2445"/>
                  </a:cubicBezTo>
                  <a:cubicBezTo>
                    <a:pt x="453" y="2626"/>
                    <a:pt x="453" y="2807"/>
                    <a:pt x="453" y="2988"/>
                  </a:cubicBezTo>
                  <a:cubicBezTo>
                    <a:pt x="634" y="3170"/>
                    <a:pt x="816" y="3351"/>
                    <a:pt x="997" y="3441"/>
                  </a:cubicBezTo>
                  <a:cubicBezTo>
                    <a:pt x="1178" y="3622"/>
                    <a:pt x="1359" y="3803"/>
                    <a:pt x="1449" y="3985"/>
                  </a:cubicBezTo>
                  <a:cubicBezTo>
                    <a:pt x="1902" y="4256"/>
                    <a:pt x="2355" y="4619"/>
                    <a:pt x="2627" y="5071"/>
                  </a:cubicBezTo>
                  <a:lnTo>
                    <a:pt x="3079" y="5071"/>
                  </a:lnTo>
                  <a:cubicBezTo>
                    <a:pt x="3261" y="5252"/>
                    <a:pt x="3532" y="5434"/>
                    <a:pt x="3623" y="5615"/>
                  </a:cubicBezTo>
                  <a:cubicBezTo>
                    <a:pt x="3985" y="5977"/>
                    <a:pt x="3895" y="6520"/>
                    <a:pt x="4257" y="6792"/>
                  </a:cubicBezTo>
                  <a:cubicBezTo>
                    <a:pt x="4356" y="6941"/>
                    <a:pt x="4538" y="7009"/>
                    <a:pt x="4742" y="7009"/>
                  </a:cubicBezTo>
                  <a:cubicBezTo>
                    <a:pt x="4909" y="7009"/>
                    <a:pt x="5090" y="6964"/>
                    <a:pt x="5253" y="6882"/>
                  </a:cubicBezTo>
                  <a:cubicBezTo>
                    <a:pt x="5525" y="6701"/>
                    <a:pt x="5615" y="6339"/>
                    <a:pt x="5615" y="5977"/>
                  </a:cubicBezTo>
                  <a:cubicBezTo>
                    <a:pt x="5615" y="5705"/>
                    <a:pt x="5525" y="5434"/>
                    <a:pt x="5434" y="5252"/>
                  </a:cubicBezTo>
                  <a:cubicBezTo>
                    <a:pt x="5072" y="4800"/>
                    <a:pt x="4800" y="4256"/>
                    <a:pt x="4619" y="3713"/>
                  </a:cubicBezTo>
                  <a:cubicBezTo>
                    <a:pt x="3895" y="2264"/>
                    <a:pt x="3351" y="634"/>
                    <a:pt x="1631" y="0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3" name="Google Shape;20683;p27"/>
            <p:cNvSpPr/>
            <p:nvPr/>
          </p:nvSpPr>
          <p:spPr>
            <a:xfrm>
              <a:off x="3580175" y="3147275"/>
              <a:ext cx="215100" cy="129075"/>
            </a:xfrm>
            <a:custGeom>
              <a:avLst/>
              <a:gdLst/>
              <a:ahLst/>
              <a:cxnLst/>
              <a:rect l="l" t="t" r="r" b="b"/>
              <a:pathLst>
                <a:path w="8604" h="5163" extrusionOk="0">
                  <a:moveTo>
                    <a:pt x="907" y="0"/>
                  </a:moveTo>
                  <a:cubicBezTo>
                    <a:pt x="273" y="272"/>
                    <a:pt x="1" y="725"/>
                    <a:pt x="544" y="1359"/>
                  </a:cubicBezTo>
                  <a:cubicBezTo>
                    <a:pt x="2989" y="3170"/>
                    <a:pt x="5978" y="3894"/>
                    <a:pt x="8604" y="5162"/>
                  </a:cubicBezTo>
                  <a:lnTo>
                    <a:pt x="8604" y="3442"/>
                  </a:lnTo>
                  <a:cubicBezTo>
                    <a:pt x="6068" y="2174"/>
                    <a:pt x="3804" y="544"/>
                    <a:pt x="907" y="0"/>
                  </a:cubicBezTo>
                  <a:close/>
                </a:path>
              </a:pathLst>
            </a:custGeom>
            <a:solidFill>
              <a:srgbClr val="EE9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4" name="Google Shape;20684;p27"/>
            <p:cNvSpPr/>
            <p:nvPr/>
          </p:nvSpPr>
          <p:spPr>
            <a:xfrm>
              <a:off x="3512275" y="3104875"/>
              <a:ext cx="99625" cy="76375"/>
            </a:xfrm>
            <a:custGeom>
              <a:avLst/>
              <a:gdLst/>
              <a:ahLst/>
              <a:cxnLst/>
              <a:rect l="l" t="t" r="r" b="b"/>
              <a:pathLst>
                <a:path w="3985" h="3055" extrusionOk="0">
                  <a:moveTo>
                    <a:pt x="935" y="0"/>
                  </a:moveTo>
                  <a:cubicBezTo>
                    <a:pt x="612" y="0"/>
                    <a:pt x="299" y="77"/>
                    <a:pt x="0" y="338"/>
                  </a:cubicBezTo>
                  <a:cubicBezTo>
                    <a:pt x="725" y="1606"/>
                    <a:pt x="2083" y="2149"/>
                    <a:pt x="3260" y="3055"/>
                  </a:cubicBezTo>
                  <a:cubicBezTo>
                    <a:pt x="3170" y="2602"/>
                    <a:pt x="3351" y="2149"/>
                    <a:pt x="3804" y="1968"/>
                  </a:cubicBezTo>
                  <a:cubicBezTo>
                    <a:pt x="3985" y="791"/>
                    <a:pt x="3260" y="429"/>
                    <a:pt x="2355" y="157"/>
                  </a:cubicBezTo>
                  <a:cubicBezTo>
                    <a:pt x="1875" y="157"/>
                    <a:pt x="1396" y="0"/>
                    <a:pt x="935" y="0"/>
                  </a:cubicBez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5" name="Google Shape;20685;p27"/>
            <p:cNvSpPr/>
            <p:nvPr/>
          </p:nvSpPr>
          <p:spPr>
            <a:xfrm>
              <a:off x="3482825" y="3066175"/>
              <a:ext cx="83800" cy="57300"/>
            </a:xfrm>
            <a:custGeom>
              <a:avLst/>
              <a:gdLst/>
              <a:ahLst/>
              <a:cxnLst/>
              <a:rect l="l" t="t" r="r" b="b"/>
              <a:pathLst>
                <a:path w="3352" h="2292" extrusionOk="0">
                  <a:moveTo>
                    <a:pt x="546" y="1"/>
                  </a:moveTo>
                  <a:cubicBezTo>
                    <a:pt x="359" y="1"/>
                    <a:pt x="175" y="85"/>
                    <a:pt x="1" y="347"/>
                  </a:cubicBezTo>
                  <a:cubicBezTo>
                    <a:pt x="92" y="980"/>
                    <a:pt x="544" y="1614"/>
                    <a:pt x="1178" y="1886"/>
                  </a:cubicBezTo>
                  <a:cubicBezTo>
                    <a:pt x="1232" y="1873"/>
                    <a:pt x="1285" y="1867"/>
                    <a:pt x="1338" y="1867"/>
                  </a:cubicBezTo>
                  <a:cubicBezTo>
                    <a:pt x="1789" y="1867"/>
                    <a:pt x="2239" y="2291"/>
                    <a:pt x="2690" y="2291"/>
                  </a:cubicBezTo>
                  <a:cubicBezTo>
                    <a:pt x="2910" y="2291"/>
                    <a:pt x="3131" y="2189"/>
                    <a:pt x="3352" y="1886"/>
                  </a:cubicBezTo>
                  <a:cubicBezTo>
                    <a:pt x="3352" y="1795"/>
                    <a:pt x="3261" y="1705"/>
                    <a:pt x="3261" y="1524"/>
                  </a:cubicBezTo>
                  <a:cubicBezTo>
                    <a:pt x="3170" y="1343"/>
                    <a:pt x="3080" y="1162"/>
                    <a:pt x="2989" y="1071"/>
                  </a:cubicBezTo>
                  <a:lnTo>
                    <a:pt x="2808" y="799"/>
                  </a:lnTo>
                  <a:cubicBezTo>
                    <a:pt x="2718" y="618"/>
                    <a:pt x="2627" y="528"/>
                    <a:pt x="2446" y="347"/>
                  </a:cubicBezTo>
                  <a:cubicBezTo>
                    <a:pt x="2322" y="285"/>
                    <a:pt x="2156" y="138"/>
                    <a:pt x="1977" y="138"/>
                  </a:cubicBezTo>
                  <a:cubicBezTo>
                    <a:pt x="1894" y="138"/>
                    <a:pt x="1808" y="170"/>
                    <a:pt x="1722" y="256"/>
                  </a:cubicBezTo>
                  <a:cubicBezTo>
                    <a:pt x="1670" y="273"/>
                    <a:pt x="1618" y="281"/>
                    <a:pt x="1564" y="281"/>
                  </a:cubicBezTo>
                  <a:cubicBezTo>
                    <a:pt x="1238" y="281"/>
                    <a:pt x="886" y="1"/>
                    <a:pt x="546" y="1"/>
                  </a:cubicBezTo>
                  <a:close/>
                </a:path>
              </a:pathLst>
            </a:custGeom>
            <a:solidFill>
              <a:srgbClr val="EC7D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6" name="Google Shape;20686;p27"/>
            <p:cNvSpPr/>
            <p:nvPr/>
          </p:nvSpPr>
          <p:spPr>
            <a:xfrm>
              <a:off x="2778750" y="2434125"/>
              <a:ext cx="40775" cy="54375"/>
            </a:xfrm>
            <a:custGeom>
              <a:avLst/>
              <a:gdLst/>
              <a:ahLst/>
              <a:cxnLst/>
              <a:rect l="l" t="t" r="r" b="b"/>
              <a:pathLst>
                <a:path w="1631" h="2175" extrusionOk="0">
                  <a:moveTo>
                    <a:pt x="1631" y="1"/>
                  </a:moveTo>
                  <a:lnTo>
                    <a:pt x="1" y="544"/>
                  </a:lnTo>
                  <a:cubicBezTo>
                    <a:pt x="182" y="1087"/>
                    <a:pt x="363" y="1631"/>
                    <a:pt x="544" y="2174"/>
                  </a:cubicBezTo>
                  <a:lnTo>
                    <a:pt x="1087" y="2174"/>
                  </a:lnTo>
                  <a:cubicBezTo>
                    <a:pt x="1540" y="1540"/>
                    <a:pt x="906" y="635"/>
                    <a:pt x="1631" y="1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7" name="Google Shape;20687;p27"/>
            <p:cNvSpPr/>
            <p:nvPr/>
          </p:nvSpPr>
          <p:spPr>
            <a:xfrm>
              <a:off x="3050425" y="2760150"/>
              <a:ext cx="54350" cy="40775"/>
            </a:xfrm>
            <a:custGeom>
              <a:avLst/>
              <a:gdLst/>
              <a:ahLst/>
              <a:cxnLst/>
              <a:rect l="l" t="t" r="r" b="b"/>
              <a:pathLst>
                <a:path w="2174" h="1631" extrusionOk="0">
                  <a:moveTo>
                    <a:pt x="1" y="0"/>
                  </a:moveTo>
                  <a:lnTo>
                    <a:pt x="2174" y="1630"/>
                  </a:lnTo>
                  <a:cubicBezTo>
                    <a:pt x="2083" y="181"/>
                    <a:pt x="1087" y="0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8" name="Google Shape;20688;p27"/>
            <p:cNvSpPr/>
            <p:nvPr/>
          </p:nvSpPr>
          <p:spPr>
            <a:xfrm>
              <a:off x="2953075" y="2651475"/>
              <a:ext cx="40775" cy="40775"/>
            </a:xfrm>
            <a:custGeom>
              <a:avLst/>
              <a:gdLst/>
              <a:ahLst/>
              <a:cxnLst/>
              <a:rect l="l" t="t" r="r" b="b"/>
              <a:pathLst>
                <a:path w="1631" h="1631" extrusionOk="0">
                  <a:moveTo>
                    <a:pt x="1" y="0"/>
                  </a:moveTo>
                  <a:cubicBezTo>
                    <a:pt x="1" y="906"/>
                    <a:pt x="725" y="1630"/>
                    <a:pt x="1631" y="1630"/>
                  </a:cubicBezTo>
                  <a:cubicBezTo>
                    <a:pt x="1359" y="906"/>
                    <a:pt x="725" y="272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9" name="Google Shape;20689;p27"/>
            <p:cNvSpPr/>
            <p:nvPr/>
          </p:nvSpPr>
          <p:spPr>
            <a:xfrm>
              <a:off x="2901000" y="2597125"/>
              <a:ext cx="34000" cy="27200"/>
            </a:xfrm>
            <a:custGeom>
              <a:avLst/>
              <a:gdLst/>
              <a:ahLst/>
              <a:cxnLst/>
              <a:rect l="l" t="t" r="r" b="b"/>
              <a:pathLst>
                <a:path w="1360" h="1088" extrusionOk="0">
                  <a:moveTo>
                    <a:pt x="1" y="1"/>
                  </a:moveTo>
                  <a:cubicBezTo>
                    <a:pt x="182" y="544"/>
                    <a:pt x="544" y="906"/>
                    <a:pt x="1087" y="1088"/>
                  </a:cubicBezTo>
                  <a:lnTo>
                    <a:pt x="1359" y="906"/>
                  </a:lnTo>
                  <a:cubicBezTo>
                    <a:pt x="1359" y="635"/>
                    <a:pt x="1359" y="454"/>
                    <a:pt x="1359" y="273"/>
                  </a:cubicBezTo>
                  <a:lnTo>
                    <a:pt x="1087" y="1"/>
                  </a:ln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0" name="Google Shape;20690;p27"/>
            <p:cNvSpPr/>
            <p:nvPr/>
          </p:nvSpPr>
          <p:spPr>
            <a:xfrm>
              <a:off x="2830825" y="2530600"/>
              <a:ext cx="29450" cy="25800"/>
            </a:xfrm>
            <a:custGeom>
              <a:avLst/>
              <a:gdLst/>
              <a:ahLst/>
              <a:cxnLst/>
              <a:rect l="l" t="t" r="r" b="b"/>
              <a:pathLst>
                <a:path w="1178" h="1032" extrusionOk="0">
                  <a:moveTo>
                    <a:pt x="247" y="0"/>
                  </a:moveTo>
                  <a:cubicBezTo>
                    <a:pt x="167" y="0"/>
                    <a:pt x="85" y="12"/>
                    <a:pt x="0" y="36"/>
                  </a:cubicBezTo>
                  <a:cubicBezTo>
                    <a:pt x="272" y="489"/>
                    <a:pt x="634" y="851"/>
                    <a:pt x="1178" y="1032"/>
                  </a:cubicBezTo>
                  <a:cubicBezTo>
                    <a:pt x="1178" y="482"/>
                    <a:pt x="769" y="0"/>
                    <a:pt x="247" y="0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1" name="Google Shape;20691;p27"/>
            <p:cNvSpPr/>
            <p:nvPr/>
          </p:nvSpPr>
          <p:spPr>
            <a:xfrm>
              <a:off x="3007400" y="2705800"/>
              <a:ext cx="29475" cy="29450"/>
            </a:xfrm>
            <a:custGeom>
              <a:avLst/>
              <a:gdLst/>
              <a:ahLst/>
              <a:cxnLst/>
              <a:rect l="l" t="t" r="r" b="b"/>
              <a:pathLst>
                <a:path w="1179" h="1178" extrusionOk="0">
                  <a:moveTo>
                    <a:pt x="1" y="1"/>
                  </a:moveTo>
                  <a:cubicBezTo>
                    <a:pt x="1" y="635"/>
                    <a:pt x="544" y="1178"/>
                    <a:pt x="1178" y="1178"/>
                  </a:cubicBezTo>
                  <a:cubicBezTo>
                    <a:pt x="997" y="544"/>
                    <a:pt x="544" y="18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2" name="Google Shape;20692;p27"/>
            <p:cNvSpPr/>
            <p:nvPr/>
          </p:nvSpPr>
          <p:spPr>
            <a:xfrm>
              <a:off x="2882900" y="2569975"/>
              <a:ext cx="20400" cy="29450"/>
            </a:xfrm>
            <a:custGeom>
              <a:avLst/>
              <a:gdLst/>
              <a:ahLst/>
              <a:cxnLst/>
              <a:rect l="l" t="t" r="r" b="b"/>
              <a:pathLst>
                <a:path w="816" h="1178" extrusionOk="0">
                  <a:moveTo>
                    <a:pt x="91" y="0"/>
                  </a:moveTo>
                  <a:cubicBezTo>
                    <a:pt x="0" y="453"/>
                    <a:pt x="272" y="906"/>
                    <a:pt x="725" y="1177"/>
                  </a:cubicBezTo>
                  <a:cubicBezTo>
                    <a:pt x="815" y="634"/>
                    <a:pt x="544" y="181"/>
                    <a:pt x="91" y="0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3" name="Google Shape;20693;p27"/>
            <p:cNvSpPr/>
            <p:nvPr/>
          </p:nvSpPr>
          <p:spPr>
            <a:xfrm>
              <a:off x="2925900" y="2620900"/>
              <a:ext cx="18150" cy="28325"/>
            </a:xfrm>
            <a:custGeom>
              <a:avLst/>
              <a:gdLst/>
              <a:ahLst/>
              <a:cxnLst/>
              <a:rect l="l" t="t" r="r" b="b"/>
              <a:pathLst>
                <a:path w="726" h="1133" extrusionOk="0">
                  <a:moveTo>
                    <a:pt x="306" y="1"/>
                  </a:moveTo>
                  <a:cubicBezTo>
                    <a:pt x="205" y="1"/>
                    <a:pt x="91" y="46"/>
                    <a:pt x="1" y="137"/>
                  </a:cubicBezTo>
                  <a:cubicBezTo>
                    <a:pt x="1" y="589"/>
                    <a:pt x="91" y="952"/>
                    <a:pt x="544" y="1133"/>
                  </a:cubicBezTo>
                  <a:cubicBezTo>
                    <a:pt x="635" y="1133"/>
                    <a:pt x="725" y="1133"/>
                    <a:pt x="725" y="1042"/>
                  </a:cubicBezTo>
                  <a:cubicBezTo>
                    <a:pt x="725" y="861"/>
                    <a:pt x="635" y="770"/>
                    <a:pt x="544" y="680"/>
                  </a:cubicBezTo>
                  <a:lnTo>
                    <a:pt x="544" y="137"/>
                  </a:lnTo>
                  <a:cubicBezTo>
                    <a:pt x="499" y="46"/>
                    <a:pt x="408" y="1"/>
                    <a:pt x="306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4" name="Google Shape;20694;p27"/>
            <p:cNvSpPr/>
            <p:nvPr/>
          </p:nvSpPr>
          <p:spPr>
            <a:xfrm>
              <a:off x="3034575" y="2732975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1" y="0"/>
                  </a:moveTo>
                  <a:lnTo>
                    <a:pt x="544" y="634"/>
                  </a:lnTo>
                  <a:cubicBezTo>
                    <a:pt x="544" y="363"/>
                    <a:pt x="272" y="91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5" name="Google Shape;20695;p27"/>
            <p:cNvSpPr/>
            <p:nvPr/>
          </p:nvSpPr>
          <p:spPr>
            <a:xfrm>
              <a:off x="2993825" y="26922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1" y="0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6" name="Google Shape;20696;p27"/>
            <p:cNvSpPr/>
            <p:nvPr/>
          </p:nvSpPr>
          <p:spPr>
            <a:xfrm>
              <a:off x="2941750" y="2637875"/>
              <a:ext cx="11350" cy="15875"/>
            </a:xfrm>
            <a:custGeom>
              <a:avLst/>
              <a:gdLst/>
              <a:ahLst/>
              <a:cxnLst/>
              <a:rect l="l" t="t" r="r" b="b"/>
              <a:pathLst>
                <a:path w="454" h="635" extrusionOk="0">
                  <a:moveTo>
                    <a:pt x="1" y="1"/>
                  </a:moveTo>
                  <a:lnTo>
                    <a:pt x="1" y="454"/>
                  </a:lnTo>
                  <a:cubicBezTo>
                    <a:pt x="91" y="544"/>
                    <a:pt x="272" y="544"/>
                    <a:pt x="454" y="635"/>
                  </a:cubicBezTo>
                  <a:cubicBezTo>
                    <a:pt x="272" y="363"/>
                    <a:pt x="182" y="18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7" name="Google Shape;20697;p27"/>
            <p:cNvSpPr/>
            <p:nvPr/>
          </p:nvSpPr>
          <p:spPr>
            <a:xfrm>
              <a:off x="2871575" y="2556375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4" y="544"/>
                  </a:lnTo>
                  <a:cubicBezTo>
                    <a:pt x="453" y="273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8" name="Google Shape;20698;p27"/>
            <p:cNvSpPr/>
            <p:nvPr/>
          </p:nvSpPr>
          <p:spPr>
            <a:xfrm>
              <a:off x="2819500" y="251562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1" y="1"/>
                  </a:moveTo>
                  <a:cubicBezTo>
                    <a:pt x="1" y="272"/>
                    <a:pt x="182" y="454"/>
                    <a:pt x="453" y="5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9" name="Google Shape;20699;p27"/>
            <p:cNvSpPr/>
            <p:nvPr/>
          </p:nvSpPr>
          <p:spPr>
            <a:xfrm>
              <a:off x="2805925" y="2502050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0" y="0"/>
                  </a:moveTo>
                  <a:cubicBezTo>
                    <a:pt x="91" y="272"/>
                    <a:pt x="272" y="453"/>
                    <a:pt x="544" y="54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0" name="Google Shape;20700;p27"/>
            <p:cNvSpPr/>
            <p:nvPr/>
          </p:nvSpPr>
          <p:spPr>
            <a:xfrm>
              <a:off x="3786200" y="4061475"/>
              <a:ext cx="846750" cy="203350"/>
            </a:xfrm>
            <a:custGeom>
              <a:avLst/>
              <a:gdLst/>
              <a:ahLst/>
              <a:cxnLst/>
              <a:rect l="l" t="t" r="r" b="b"/>
              <a:pathLst>
                <a:path w="33870" h="8134" extrusionOk="0">
                  <a:moveTo>
                    <a:pt x="4541" y="1"/>
                  </a:moveTo>
                  <a:cubicBezTo>
                    <a:pt x="4242" y="1"/>
                    <a:pt x="3936" y="34"/>
                    <a:pt x="3623" y="108"/>
                  </a:cubicBezTo>
                  <a:lnTo>
                    <a:pt x="3623" y="561"/>
                  </a:lnTo>
                  <a:cubicBezTo>
                    <a:pt x="2898" y="1195"/>
                    <a:pt x="2446" y="2100"/>
                    <a:pt x="2536" y="3006"/>
                  </a:cubicBezTo>
                  <a:cubicBezTo>
                    <a:pt x="2536" y="3097"/>
                    <a:pt x="2536" y="3187"/>
                    <a:pt x="2446" y="3187"/>
                  </a:cubicBezTo>
                  <a:lnTo>
                    <a:pt x="2265" y="3097"/>
                  </a:lnTo>
                  <a:cubicBezTo>
                    <a:pt x="2174" y="2915"/>
                    <a:pt x="2083" y="2825"/>
                    <a:pt x="1902" y="2644"/>
                  </a:cubicBezTo>
                  <a:cubicBezTo>
                    <a:pt x="1809" y="2628"/>
                    <a:pt x="1716" y="2621"/>
                    <a:pt x="1624" y="2621"/>
                  </a:cubicBezTo>
                  <a:cubicBezTo>
                    <a:pt x="1178" y="2621"/>
                    <a:pt x="754" y="2796"/>
                    <a:pt x="453" y="3097"/>
                  </a:cubicBezTo>
                  <a:lnTo>
                    <a:pt x="272" y="3368"/>
                  </a:lnTo>
                  <a:cubicBezTo>
                    <a:pt x="453" y="4455"/>
                    <a:pt x="1" y="5632"/>
                    <a:pt x="816" y="6628"/>
                  </a:cubicBezTo>
                  <a:cubicBezTo>
                    <a:pt x="1268" y="6538"/>
                    <a:pt x="1631" y="6266"/>
                    <a:pt x="1902" y="5904"/>
                  </a:cubicBezTo>
                  <a:lnTo>
                    <a:pt x="2174" y="5904"/>
                  </a:lnTo>
                  <a:cubicBezTo>
                    <a:pt x="2265" y="5904"/>
                    <a:pt x="2355" y="5994"/>
                    <a:pt x="2355" y="6085"/>
                  </a:cubicBezTo>
                  <a:cubicBezTo>
                    <a:pt x="2878" y="7539"/>
                    <a:pt x="3178" y="8133"/>
                    <a:pt x="3637" y="8133"/>
                  </a:cubicBezTo>
                  <a:cubicBezTo>
                    <a:pt x="3892" y="8133"/>
                    <a:pt x="4198" y="7949"/>
                    <a:pt x="4619" y="7624"/>
                  </a:cubicBezTo>
                  <a:cubicBezTo>
                    <a:pt x="4891" y="6719"/>
                    <a:pt x="4981" y="5813"/>
                    <a:pt x="4891" y="4998"/>
                  </a:cubicBezTo>
                  <a:cubicBezTo>
                    <a:pt x="4824" y="4000"/>
                    <a:pt x="4904" y="3393"/>
                    <a:pt x="5563" y="3393"/>
                  </a:cubicBezTo>
                  <a:cubicBezTo>
                    <a:pt x="5800" y="3393"/>
                    <a:pt x="6113" y="3472"/>
                    <a:pt x="6521" y="3640"/>
                  </a:cubicBezTo>
                  <a:cubicBezTo>
                    <a:pt x="13675" y="6809"/>
                    <a:pt x="21463" y="6719"/>
                    <a:pt x="29160" y="7262"/>
                  </a:cubicBezTo>
                  <a:cubicBezTo>
                    <a:pt x="29688" y="7386"/>
                    <a:pt x="30238" y="7447"/>
                    <a:pt x="30791" y="7447"/>
                  </a:cubicBezTo>
                  <a:cubicBezTo>
                    <a:pt x="31848" y="7447"/>
                    <a:pt x="32917" y="7226"/>
                    <a:pt x="33869" y="6809"/>
                  </a:cubicBezTo>
                  <a:cubicBezTo>
                    <a:pt x="33869" y="5616"/>
                    <a:pt x="33366" y="5404"/>
                    <a:pt x="32744" y="5404"/>
                  </a:cubicBezTo>
                  <a:cubicBezTo>
                    <a:pt x="32401" y="5404"/>
                    <a:pt x="32022" y="5468"/>
                    <a:pt x="31672" y="5468"/>
                  </a:cubicBezTo>
                  <a:cubicBezTo>
                    <a:pt x="31452" y="5468"/>
                    <a:pt x="31243" y="5443"/>
                    <a:pt x="31062" y="5360"/>
                  </a:cubicBezTo>
                  <a:cubicBezTo>
                    <a:pt x="30951" y="5305"/>
                    <a:pt x="30822" y="5286"/>
                    <a:pt x="30682" y="5286"/>
                  </a:cubicBezTo>
                  <a:cubicBezTo>
                    <a:pt x="30350" y="5286"/>
                    <a:pt x="29958" y="5395"/>
                    <a:pt x="29618" y="5395"/>
                  </a:cubicBezTo>
                  <a:cubicBezTo>
                    <a:pt x="29161" y="5395"/>
                    <a:pt x="28798" y="5198"/>
                    <a:pt x="28798" y="4274"/>
                  </a:cubicBezTo>
                  <a:cubicBezTo>
                    <a:pt x="28270" y="3534"/>
                    <a:pt x="27587" y="3380"/>
                    <a:pt x="26877" y="3380"/>
                  </a:cubicBezTo>
                  <a:cubicBezTo>
                    <a:pt x="26369" y="3380"/>
                    <a:pt x="25847" y="3459"/>
                    <a:pt x="25357" y="3459"/>
                  </a:cubicBezTo>
                  <a:cubicBezTo>
                    <a:pt x="19742" y="3278"/>
                    <a:pt x="14128" y="3278"/>
                    <a:pt x="8785" y="1376"/>
                  </a:cubicBezTo>
                  <a:cubicBezTo>
                    <a:pt x="7423" y="846"/>
                    <a:pt x="6061" y="1"/>
                    <a:pt x="4541" y="1"/>
                  </a:cubicBezTo>
                  <a:close/>
                </a:path>
              </a:pathLst>
            </a:custGeom>
            <a:solidFill>
              <a:srgbClr val="EE84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1" name="Google Shape;20701;p27"/>
            <p:cNvSpPr/>
            <p:nvPr/>
          </p:nvSpPr>
          <p:spPr>
            <a:xfrm>
              <a:off x="3301725" y="4320100"/>
              <a:ext cx="513425" cy="344025"/>
            </a:xfrm>
            <a:custGeom>
              <a:avLst/>
              <a:gdLst/>
              <a:ahLst/>
              <a:cxnLst/>
              <a:rect l="l" t="t" r="r" b="b"/>
              <a:pathLst>
                <a:path w="20537" h="13761" extrusionOk="0">
                  <a:moveTo>
                    <a:pt x="19824" y="1"/>
                  </a:moveTo>
                  <a:cubicBezTo>
                    <a:pt x="19555" y="1"/>
                    <a:pt x="19177" y="37"/>
                    <a:pt x="18655" y="87"/>
                  </a:cubicBezTo>
                  <a:lnTo>
                    <a:pt x="14852" y="2803"/>
                  </a:lnTo>
                  <a:cubicBezTo>
                    <a:pt x="14671" y="2985"/>
                    <a:pt x="14490" y="3166"/>
                    <a:pt x="14308" y="3347"/>
                  </a:cubicBezTo>
                  <a:cubicBezTo>
                    <a:pt x="14037" y="3800"/>
                    <a:pt x="13675" y="4071"/>
                    <a:pt x="13222" y="4343"/>
                  </a:cubicBezTo>
                  <a:cubicBezTo>
                    <a:pt x="10686" y="5430"/>
                    <a:pt x="8875" y="7422"/>
                    <a:pt x="6521" y="8690"/>
                  </a:cubicBezTo>
                  <a:cubicBezTo>
                    <a:pt x="4438" y="9776"/>
                    <a:pt x="2083" y="10410"/>
                    <a:pt x="181" y="11950"/>
                  </a:cubicBezTo>
                  <a:cubicBezTo>
                    <a:pt x="0" y="12674"/>
                    <a:pt x="272" y="13308"/>
                    <a:pt x="815" y="13761"/>
                  </a:cubicBezTo>
                  <a:cubicBezTo>
                    <a:pt x="1902" y="13489"/>
                    <a:pt x="2898" y="12765"/>
                    <a:pt x="3985" y="12493"/>
                  </a:cubicBezTo>
                  <a:lnTo>
                    <a:pt x="4981" y="12493"/>
                  </a:lnTo>
                  <a:cubicBezTo>
                    <a:pt x="6702" y="12131"/>
                    <a:pt x="8241" y="11135"/>
                    <a:pt x="9418" y="9867"/>
                  </a:cubicBezTo>
                  <a:cubicBezTo>
                    <a:pt x="11954" y="7603"/>
                    <a:pt x="14671" y="5611"/>
                    <a:pt x="17478" y="3800"/>
                  </a:cubicBezTo>
                  <a:cubicBezTo>
                    <a:pt x="17750" y="3709"/>
                    <a:pt x="17931" y="3528"/>
                    <a:pt x="18021" y="3256"/>
                  </a:cubicBezTo>
                  <a:cubicBezTo>
                    <a:pt x="18474" y="2260"/>
                    <a:pt x="19289" y="1536"/>
                    <a:pt x="20285" y="1173"/>
                  </a:cubicBezTo>
                  <a:cubicBezTo>
                    <a:pt x="20482" y="253"/>
                    <a:pt x="20536" y="1"/>
                    <a:pt x="19824" y="1"/>
                  </a:cubicBezTo>
                  <a:close/>
                </a:path>
              </a:pathLst>
            </a:custGeom>
            <a:solidFill>
              <a:srgbClr val="EE8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2" name="Google Shape;20702;p27"/>
            <p:cNvSpPr/>
            <p:nvPr/>
          </p:nvSpPr>
          <p:spPr>
            <a:xfrm>
              <a:off x="3770350" y="4186425"/>
              <a:ext cx="149450" cy="393950"/>
            </a:xfrm>
            <a:custGeom>
              <a:avLst/>
              <a:gdLst/>
              <a:ahLst/>
              <a:cxnLst/>
              <a:rect l="l" t="t" r="r" b="b"/>
              <a:pathLst>
                <a:path w="5978" h="15758" extrusionOk="0">
                  <a:moveTo>
                    <a:pt x="3170" y="0"/>
                  </a:moveTo>
                  <a:cubicBezTo>
                    <a:pt x="2084" y="0"/>
                    <a:pt x="1993" y="906"/>
                    <a:pt x="1540" y="1630"/>
                  </a:cubicBezTo>
                  <a:cubicBezTo>
                    <a:pt x="1087" y="2989"/>
                    <a:pt x="1450" y="4528"/>
                    <a:pt x="1" y="5434"/>
                  </a:cubicBezTo>
                  <a:cubicBezTo>
                    <a:pt x="75" y="5657"/>
                    <a:pt x="334" y="5819"/>
                    <a:pt x="625" y="5819"/>
                  </a:cubicBezTo>
                  <a:cubicBezTo>
                    <a:pt x="687" y="5819"/>
                    <a:pt x="752" y="5812"/>
                    <a:pt x="816" y="5796"/>
                  </a:cubicBezTo>
                  <a:cubicBezTo>
                    <a:pt x="928" y="5764"/>
                    <a:pt x="1023" y="5749"/>
                    <a:pt x="1104" y="5749"/>
                  </a:cubicBezTo>
                  <a:cubicBezTo>
                    <a:pt x="1479" y="5749"/>
                    <a:pt x="1540" y="6073"/>
                    <a:pt x="1540" y="6520"/>
                  </a:cubicBezTo>
                  <a:cubicBezTo>
                    <a:pt x="1812" y="6701"/>
                    <a:pt x="1993" y="6883"/>
                    <a:pt x="2084" y="7154"/>
                  </a:cubicBezTo>
                  <a:cubicBezTo>
                    <a:pt x="2084" y="9962"/>
                    <a:pt x="2265" y="12859"/>
                    <a:pt x="2717" y="15757"/>
                  </a:cubicBezTo>
                  <a:lnTo>
                    <a:pt x="4710" y="15304"/>
                  </a:lnTo>
                  <a:cubicBezTo>
                    <a:pt x="3170" y="12226"/>
                    <a:pt x="3170" y="11954"/>
                    <a:pt x="5434" y="11320"/>
                  </a:cubicBezTo>
                  <a:cubicBezTo>
                    <a:pt x="5887" y="10414"/>
                    <a:pt x="5344" y="9509"/>
                    <a:pt x="5344" y="8694"/>
                  </a:cubicBezTo>
                  <a:cubicBezTo>
                    <a:pt x="5163" y="7154"/>
                    <a:pt x="4438" y="5524"/>
                    <a:pt x="5978" y="4256"/>
                  </a:cubicBezTo>
                  <a:lnTo>
                    <a:pt x="5978" y="3894"/>
                  </a:lnTo>
                  <a:cubicBezTo>
                    <a:pt x="5978" y="3623"/>
                    <a:pt x="5796" y="3351"/>
                    <a:pt x="5615" y="3260"/>
                  </a:cubicBezTo>
                  <a:cubicBezTo>
                    <a:pt x="5456" y="3154"/>
                    <a:pt x="5297" y="3110"/>
                    <a:pt x="5156" y="3110"/>
                  </a:cubicBezTo>
                  <a:cubicBezTo>
                    <a:pt x="5056" y="3110"/>
                    <a:pt x="4966" y="3132"/>
                    <a:pt x="4891" y="3170"/>
                  </a:cubicBezTo>
                  <a:cubicBezTo>
                    <a:pt x="3623" y="2445"/>
                    <a:pt x="4076" y="1087"/>
                    <a:pt x="3714" y="0"/>
                  </a:cubicBezTo>
                  <a:lnTo>
                    <a:pt x="3714" y="0"/>
                  </a:lnTo>
                  <a:cubicBezTo>
                    <a:pt x="3668" y="91"/>
                    <a:pt x="3578" y="136"/>
                    <a:pt x="3476" y="136"/>
                  </a:cubicBezTo>
                  <a:cubicBezTo>
                    <a:pt x="3374" y="136"/>
                    <a:pt x="3261" y="91"/>
                    <a:pt x="3170" y="0"/>
                  </a:cubicBez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3" name="Google Shape;20703;p27"/>
            <p:cNvSpPr/>
            <p:nvPr/>
          </p:nvSpPr>
          <p:spPr>
            <a:xfrm>
              <a:off x="3138725" y="4140125"/>
              <a:ext cx="479975" cy="141400"/>
            </a:xfrm>
            <a:custGeom>
              <a:avLst/>
              <a:gdLst/>
              <a:ahLst/>
              <a:cxnLst/>
              <a:rect l="l" t="t" r="r" b="b"/>
              <a:pathLst>
                <a:path w="19199" h="5656" extrusionOk="0">
                  <a:moveTo>
                    <a:pt x="16958" y="1"/>
                  </a:moveTo>
                  <a:cubicBezTo>
                    <a:pt x="16321" y="1"/>
                    <a:pt x="15697" y="41"/>
                    <a:pt x="15033" y="41"/>
                  </a:cubicBezTo>
                  <a:cubicBezTo>
                    <a:pt x="11954" y="584"/>
                    <a:pt x="8875" y="1128"/>
                    <a:pt x="5796" y="1852"/>
                  </a:cubicBezTo>
                  <a:cubicBezTo>
                    <a:pt x="4709" y="2305"/>
                    <a:pt x="3532" y="2577"/>
                    <a:pt x="2264" y="2848"/>
                  </a:cubicBezTo>
                  <a:cubicBezTo>
                    <a:pt x="2083" y="2939"/>
                    <a:pt x="1811" y="2939"/>
                    <a:pt x="1630" y="3029"/>
                  </a:cubicBezTo>
                  <a:cubicBezTo>
                    <a:pt x="1177" y="3211"/>
                    <a:pt x="725" y="3392"/>
                    <a:pt x="362" y="3663"/>
                  </a:cubicBezTo>
                  <a:cubicBezTo>
                    <a:pt x="181" y="3845"/>
                    <a:pt x="91" y="4026"/>
                    <a:pt x="0" y="4207"/>
                  </a:cubicBezTo>
                  <a:lnTo>
                    <a:pt x="181" y="4569"/>
                  </a:lnTo>
                  <a:cubicBezTo>
                    <a:pt x="362" y="4569"/>
                    <a:pt x="581" y="4547"/>
                    <a:pt x="787" y="4547"/>
                  </a:cubicBezTo>
                  <a:cubicBezTo>
                    <a:pt x="1303" y="4547"/>
                    <a:pt x="1747" y="4685"/>
                    <a:pt x="1359" y="5656"/>
                  </a:cubicBezTo>
                  <a:cubicBezTo>
                    <a:pt x="7064" y="3845"/>
                    <a:pt x="13041" y="3211"/>
                    <a:pt x="18655" y="1309"/>
                  </a:cubicBezTo>
                  <a:cubicBezTo>
                    <a:pt x="19198" y="403"/>
                    <a:pt x="18655" y="41"/>
                    <a:pt x="17931" y="41"/>
                  </a:cubicBezTo>
                  <a:cubicBezTo>
                    <a:pt x="17599" y="11"/>
                    <a:pt x="17277" y="1"/>
                    <a:pt x="16958" y="1"/>
                  </a:cubicBezTo>
                  <a:close/>
                </a:path>
              </a:pathLst>
            </a:custGeom>
            <a:solidFill>
              <a:srgbClr val="EF8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4" name="Google Shape;20704;p27"/>
            <p:cNvSpPr/>
            <p:nvPr/>
          </p:nvSpPr>
          <p:spPr>
            <a:xfrm>
              <a:off x="3048025" y="4621100"/>
              <a:ext cx="278625" cy="139575"/>
            </a:xfrm>
            <a:custGeom>
              <a:avLst/>
              <a:gdLst/>
              <a:ahLst/>
              <a:cxnLst/>
              <a:rect l="l" t="t" r="r" b="b"/>
              <a:pathLst>
                <a:path w="11145" h="5583" extrusionOk="0">
                  <a:moveTo>
                    <a:pt x="10420" y="0"/>
                  </a:moveTo>
                  <a:cubicBezTo>
                    <a:pt x="7160" y="1268"/>
                    <a:pt x="3900" y="2445"/>
                    <a:pt x="640" y="3260"/>
                  </a:cubicBezTo>
                  <a:cubicBezTo>
                    <a:pt x="50" y="4662"/>
                    <a:pt x="0" y="5582"/>
                    <a:pt x="1225" y="5582"/>
                  </a:cubicBezTo>
                  <a:cubicBezTo>
                    <a:pt x="1504" y="5582"/>
                    <a:pt x="1850" y="5535"/>
                    <a:pt x="2270" y="5434"/>
                  </a:cubicBezTo>
                  <a:cubicBezTo>
                    <a:pt x="5258" y="4619"/>
                    <a:pt x="8337" y="3985"/>
                    <a:pt x="10963" y="2174"/>
                  </a:cubicBezTo>
                  <a:cubicBezTo>
                    <a:pt x="11054" y="2174"/>
                    <a:pt x="11054" y="2083"/>
                    <a:pt x="11145" y="1993"/>
                  </a:cubicBezTo>
                  <a:cubicBezTo>
                    <a:pt x="11145" y="1811"/>
                    <a:pt x="11145" y="1721"/>
                    <a:pt x="10873" y="1630"/>
                  </a:cubicBezTo>
                  <a:cubicBezTo>
                    <a:pt x="10873" y="996"/>
                    <a:pt x="11054" y="363"/>
                    <a:pt x="10420" y="0"/>
                  </a:cubicBezTo>
                  <a:close/>
                </a:path>
              </a:pathLst>
            </a:custGeom>
            <a:solidFill>
              <a:srgbClr val="EE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5" name="Google Shape;20705;p27"/>
            <p:cNvSpPr/>
            <p:nvPr/>
          </p:nvSpPr>
          <p:spPr>
            <a:xfrm>
              <a:off x="2858000" y="4702600"/>
              <a:ext cx="246775" cy="104150"/>
            </a:xfrm>
            <a:custGeom>
              <a:avLst/>
              <a:gdLst/>
              <a:ahLst/>
              <a:cxnLst/>
              <a:rect l="l" t="t" r="r" b="b"/>
              <a:pathLst>
                <a:path w="9871" h="4166" extrusionOk="0">
                  <a:moveTo>
                    <a:pt x="8241" y="0"/>
                  </a:moveTo>
                  <a:cubicBezTo>
                    <a:pt x="5434" y="453"/>
                    <a:pt x="2626" y="1087"/>
                    <a:pt x="0" y="2083"/>
                  </a:cubicBezTo>
                  <a:cubicBezTo>
                    <a:pt x="815" y="2174"/>
                    <a:pt x="1811" y="1993"/>
                    <a:pt x="1992" y="3079"/>
                  </a:cubicBezTo>
                  <a:cubicBezTo>
                    <a:pt x="2083" y="4166"/>
                    <a:pt x="725" y="3532"/>
                    <a:pt x="362" y="3985"/>
                  </a:cubicBezTo>
                  <a:lnTo>
                    <a:pt x="91" y="4166"/>
                  </a:lnTo>
                  <a:cubicBezTo>
                    <a:pt x="3441" y="3985"/>
                    <a:pt x="6792" y="3351"/>
                    <a:pt x="9871" y="2174"/>
                  </a:cubicBezTo>
                  <a:lnTo>
                    <a:pt x="9871" y="2174"/>
                  </a:lnTo>
                  <a:cubicBezTo>
                    <a:pt x="9771" y="2185"/>
                    <a:pt x="9678" y="2190"/>
                    <a:pt x="9592" y="2190"/>
                  </a:cubicBezTo>
                  <a:cubicBezTo>
                    <a:pt x="8262" y="2190"/>
                    <a:pt x="8411" y="936"/>
                    <a:pt x="8241" y="0"/>
                  </a:cubicBezTo>
                  <a:close/>
                </a:path>
              </a:pathLst>
            </a:custGeom>
            <a:solidFill>
              <a:srgbClr val="EF9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6" name="Google Shape;20706;p27"/>
            <p:cNvSpPr/>
            <p:nvPr/>
          </p:nvSpPr>
          <p:spPr>
            <a:xfrm>
              <a:off x="3510000" y="4102650"/>
              <a:ext cx="292075" cy="67950"/>
            </a:xfrm>
            <a:custGeom>
              <a:avLst/>
              <a:gdLst/>
              <a:ahLst/>
              <a:cxnLst/>
              <a:rect l="l" t="t" r="r" b="b"/>
              <a:pathLst>
                <a:path w="11683" h="2718" extrusionOk="0">
                  <a:moveTo>
                    <a:pt x="9781" y="1"/>
                  </a:moveTo>
                  <a:cubicBezTo>
                    <a:pt x="7245" y="1"/>
                    <a:pt x="4710" y="182"/>
                    <a:pt x="2174" y="725"/>
                  </a:cubicBezTo>
                  <a:cubicBezTo>
                    <a:pt x="1359" y="816"/>
                    <a:pt x="182" y="906"/>
                    <a:pt x="1" y="2265"/>
                  </a:cubicBezTo>
                  <a:cubicBezTo>
                    <a:pt x="1087" y="2265"/>
                    <a:pt x="2174" y="2265"/>
                    <a:pt x="3170" y="2083"/>
                  </a:cubicBezTo>
                  <a:cubicBezTo>
                    <a:pt x="3241" y="2055"/>
                    <a:pt x="3306" y="2042"/>
                    <a:pt x="3364" y="2042"/>
                  </a:cubicBezTo>
                  <a:cubicBezTo>
                    <a:pt x="3675" y="2042"/>
                    <a:pt x="3804" y="2412"/>
                    <a:pt x="3804" y="2717"/>
                  </a:cubicBezTo>
                  <a:cubicBezTo>
                    <a:pt x="6208" y="2374"/>
                    <a:pt x="8611" y="1624"/>
                    <a:pt x="11015" y="1624"/>
                  </a:cubicBezTo>
                  <a:cubicBezTo>
                    <a:pt x="11147" y="1624"/>
                    <a:pt x="11279" y="1626"/>
                    <a:pt x="11411" y="1631"/>
                  </a:cubicBezTo>
                  <a:lnTo>
                    <a:pt x="11501" y="1631"/>
                  </a:lnTo>
                  <a:cubicBezTo>
                    <a:pt x="11683" y="1359"/>
                    <a:pt x="11592" y="1087"/>
                    <a:pt x="11411" y="816"/>
                  </a:cubicBezTo>
                  <a:cubicBezTo>
                    <a:pt x="10958" y="453"/>
                    <a:pt x="10415" y="182"/>
                    <a:pt x="9781" y="1"/>
                  </a:cubicBezTo>
                  <a:close/>
                </a:path>
              </a:pathLst>
            </a:custGeom>
            <a:solidFill>
              <a:srgbClr val="EF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7" name="Google Shape;20707;p27"/>
            <p:cNvSpPr/>
            <p:nvPr/>
          </p:nvSpPr>
          <p:spPr>
            <a:xfrm>
              <a:off x="3632250" y="4403750"/>
              <a:ext cx="29450" cy="25225"/>
            </a:xfrm>
            <a:custGeom>
              <a:avLst/>
              <a:gdLst/>
              <a:ahLst/>
              <a:cxnLst/>
              <a:rect l="l" t="t" r="r" b="b"/>
              <a:pathLst>
                <a:path w="1178" h="100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635" y="182"/>
                    <a:pt x="272" y="544"/>
                    <a:pt x="1" y="997"/>
                  </a:cubicBezTo>
                  <a:cubicBezTo>
                    <a:pt x="55" y="1005"/>
                    <a:pt x="109" y="1008"/>
                    <a:pt x="162" y="1008"/>
                  </a:cubicBezTo>
                  <a:cubicBezTo>
                    <a:pt x="724" y="1008"/>
                    <a:pt x="1178" y="580"/>
                    <a:pt x="1178" y="1"/>
                  </a:cubicBezTo>
                  <a:close/>
                </a:path>
              </a:pathLst>
            </a:custGeom>
            <a:solidFill>
              <a:srgbClr val="F3A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8" name="Google Shape;20708;p27"/>
            <p:cNvSpPr/>
            <p:nvPr/>
          </p:nvSpPr>
          <p:spPr>
            <a:xfrm>
              <a:off x="3661700" y="439017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543" y="0"/>
                  </a:moveTo>
                  <a:lnTo>
                    <a:pt x="543" y="0"/>
                  </a:lnTo>
                  <a:cubicBezTo>
                    <a:pt x="272" y="91"/>
                    <a:pt x="91" y="272"/>
                    <a:pt x="0" y="544"/>
                  </a:cubicBezTo>
                  <a:lnTo>
                    <a:pt x="543" y="0"/>
                  </a:lnTo>
                  <a:close/>
                </a:path>
              </a:pathLst>
            </a:custGeom>
            <a:solidFill>
              <a:srgbClr val="F3A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9" name="Google Shape;20709;p27"/>
            <p:cNvSpPr/>
            <p:nvPr/>
          </p:nvSpPr>
          <p:spPr>
            <a:xfrm>
              <a:off x="4220875" y="2937775"/>
              <a:ext cx="298375" cy="287625"/>
            </a:xfrm>
            <a:custGeom>
              <a:avLst/>
              <a:gdLst/>
              <a:ahLst/>
              <a:cxnLst/>
              <a:rect l="l" t="t" r="r" b="b"/>
              <a:pathLst>
                <a:path w="11935" h="11505" extrusionOk="0">
                  <a:moveTo>
                    <a:pt x="7963" y="0"/>
                  </a:moveTo>
                  <a:cubicBezTo>
                    <a:pt x="7839" y="0"/>
                    <a:pt x="7720" y="16"/>
                    <a:pt x="7607" y="49"/>
                  </a:cubicBezTo>
                  <a:cubicBezTo>
                    <a:pt x="6068" y="502"/>
                    <a:pt x="4347" y="864"/>
                    <a:pt x="3351" y="2494"/>
                  </a:cubicBezTo>
                  <a:cubicBezTo>
                    <a:pt x="2536" y="3671"/>
                    <a:pt x="1812" y="4939"/>
                    <a:pt x="1178" y="6207"/>
                  </a:cubicBezTo>
                  <a:cubicBezTo>
                    <a:pt x="1" y="9195"/>
                    <a:pt x="1" y="9195"/>
                    <a:pt x="2808" y="10644"/>
                  </a:cubicBezTo>
                  <a:cubicBezTo>
                    <a:pt x="3626" y="11112"/>
                    <a:pt x="4483" y="11504"/>
                    <a:pt x="5279" y="11504"/>
                  </a:cubicBezTo>
                  <a:cubicBezTo>
                    <a:pt x="5716" y="11504"/>
                    <a:pt x="6136" y="11386"/>
                    <a:pt x="6521" y="11097"/>
                  </a:cubicBezTo>
                  <a:cubicBezTo>
                    <a:pt x="8966" y="9286"/>
                    <a:pt x="11230" y="7294"/>
                    <a:pt x="11683" y="4124"/>
                  </a:cubicBezTo>
                  <a:cubicBezTo>
                    <a:pt x="11934" y="2529"/>
                    <a:pt x="9540" y="0"/>
                    <a:pt x="7963" y="0"/>
                  </a:cubicBezTo>
                  <a:close/>
                </a:path>
              </a:pathLst>
            </a:custGeom>
            <a:solidFill>
              <a:srgbClr val="FEF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0" name="Google Shape;20710;p27"/>
            <p:cNvSpPr/>
            <p:nvPr/>
          </p:nvSpPr>
          <p:spPr>
            <a:xfrm>
              <a:off x="4173325" y="3169900"/>
              <a:ext cx="523000" cy="346425"/>
            </a:xfrm>
            <a:custGeom>
              <a:avLst/>
              <a:gdLst/>
              <a:ahLst/>
              <a:cxnLst/>
              <a:rect l="l" t="t" r="r" b="b"/>
              <a:pathLst>
                <a:path w="20920" h="13857" extrusionOk="0">
                  <a:moveTo>
                    <a:pt x="18112" y="1"/>
                  </a:moveTo>
                  <a:cubicBezTo>
                    <a:pt x="12045" y="3352"/>
                    <a:pt x="6793" y="7879"/>
                    <a:pt x="1178" y="11773"/>
                  </a:cubicBezTo>
                  <a:cubicBezTo>
                    <a:pt x="816" y="12407"/>
                    <a:pt x="1" y="13132"/>
                    <a:pt x="1178" y="13856"/>
                  </a:cubicBezTo>
                  <a:cubicBezTo>
                    <a:pt x="4257" y="13675"/>
                    <a:pt x="6431" y="11683"/>
                    <a:pt x="8604" y="9781"/>
                  </a:cubicBezTo>
                  <a:cubicBezTo>
                    <a:pt x="8876" y="9057"/>
                    <a:pt x="9600" y="8694"/>
                    <a:pt x="10324" y="8604"/>
                  </a:cubicBezTo>
                  <a:cubicBezTo>
                    <a:pt x="13856" y="6883"/>
                    <a:pt x="16664" y="3985"/>
                    <a:pt x="20286" y="2355"/>
                  </a:cubicBezTo>
                  <a:cubicBezTo>
                    <a:pt x="20648" y="2084"/>
                    <a:pt x="20920" y="1722"/>
                    <a:pt x="20920" y="1269"/>
                  </a:cubicBezTo>
                  <a:cubicBezTo>
                    <a:pt x="20286" y="91"/>
                    <a:pt x="18927" y="725"/>
                    <a:pt x="18112" y="1"/>
                  </a:cubicBezTo>
                  <a:close/>
                </a:path>
              </a:pathLst>
            </a:custGeom>
            <a:solidFill>
              <a:srgbClr val="EE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1" name="Google Shape;20711;p27"/>
            <p:cNvSpPr/>
            <p:nvPr/>
          </p:nvSpPr>
          <p:spPr>
            <a:xfrm>
              <a:off x="3849600" y="3464225"/>
              <a:ext cx="359975" cy="209650"/>
            </a:xfrm>
            <a:custGeom>
              <a:avLst/>
              <a:gdLst/>
              <a:ahLst/>
              <a:cxnLst/>
              <a:rect l="l" t="t" r="r" b="b"/>
              <a:pathLst>
                <a:path w="14399" h="8386" extrusionOk="0">
                  <a:moveTo>
                    <a:pt x="14127" y="0"/>
                  </a:moveTo>
                  <a:lnTo>
                    <a:pt x="1087" y="6702"/>
                  </a:lnTo>
                  <a:lnTo>
                    <a:pt x="1087" y="91"/>
                  </a:lnTo>
                  <a:cubicBezTo>
                    <a:pt x="0" y="2627"/>
                    <a:pt x="0" y="5615"/>
                    <a:pt x="1087" y="8151"/>
                  </a:cubicBezTo>
                  <a:cubicBezTo>
                    <a:pt x="1259" y="8323"/>
                    <a:pt x="1468" y="8386"/>
                    <a:pt x="1690" y="8386"/>
                  </a:cubicBezTo>
                  <a:cubicBezTo>
                    <a:pt x="1818" y="8386"/>
                    <a:pt x="1950" y="8365"/>
                    <a:pt x="2083" y="8332"/>
                  </a:cubicBezTo>
                  <a:cubicBezTo>
                    <a:pt x="5977" y="7064"/>
                    <a:pt x="9780" y="5343"/>
                    <a:pt x="13312" y="3260"/>
                  </a:cubicBezTo>
                  <a:cubicBezTo>
                    <a:pt x="13946" y="2989"/>
                    <a:pt x="14308" y="2445"/>
                    <a:pt x="14308" y="1812"/>
                  </a:cubicBezTo>
                  <a:cubicBezTo>
                    <a:pt x="13493" y="1268"/>
                    <a:pt x="14399" y="544"/>
                    <a:pt x="14127" y="0"/>
                  </a:cubicBezTo>
                  <a:close/>
                </a:path>
              </a:pathLst>
            </a:custGeom>
            <a:solidFill>
              <a:srgbClr val="EE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2" name="Google Shape;20712;p27"/>
            <p:cNvSpPr/>
            <p:nvPr/>
          </p:nvSpPr>
          <p:spPr>
            <a:xfrm>
              <a:off x="4626125" y="2986950"/>
              <a:ext cx="246800" cy="213000"/>
            </a:xfrm>
            <a:custGeom>
              <a:avLst/>
              <a:gdLst/>
              <a:ahLst/>
              <a:cxnLst/>
              <a:rect l="l" t="t" r="r" b="b"/>
              <a:pathLst>
                <a:path w="9872" h="8520" extrusionOk="0">
                  <a:moveTo>
                    <a:pt x="8855" y="0"/>
                  </a:moveTo>
                  <a:cubicBezTo>
                    <a:pt x="8654" y="0"/>
                    <a:pt x="8396" y="32"/>
                    <a:pt x="8060" y="74"/>
                  </a:cubicBezTo>
                  <a:cubicBezTo>
                    <a:pt x="5343" y="2519"/>
                    <a:pt x="3351" y="5779"/>
                    <a:pt x="0" y="7319"/>
                  </a:cubicBezTo>
                  <a:cubicBezTo>
                    <a:pt x="72" y="8031"/>
                    <a:pt x="255" y="8519"/>
                    <a:pt x="858" y="8519"/>
                  </a:cubicBezTo>
                  <a:cubicBezTo>
                    <a:pt x="1022" y="8519"/>
                    <a:pt x="1217" y="8483"/>
                    <a:pt x="1449" y="8406"/>
                  </a:cubicBezTo>
                  <a:cubicBezTo>
                    <a:pt x="1902" y="8315"/>
                    <a:pt x="2264" y="8315"/>
                    <a:pt x="2717" y="8315"/>
                  </a:cubicBezTo>
                  <a:cubicBezTo>
                    <a:pt x="2864" y="8331"/>
                    <a:pt x="3005" y="8338"/>
                    <a:pt x="3141" y="8338"/>
                  </a:cubicBezTo>
                  <a:cubicBezTo>
                    <a:pt x="5360" y="8338"/>
                    <a:pt x="6253" y="6340"/>
                    <a:pt x="7788" y="5146"/>
                  </a:cubicBezTo>
                  <a:cubicBezTo>
                    <a:pt x="7969" y="4874"/>
                    <a:pt x="8241" y="4421"/>
                    <a:pt x="8332" y="4240"/>
                  </a:cubicBezTo>
                  <a:cubicBezTo>
                    <a:pt x="8422" y="4059"/>
                    <a:pt x="8513" y="3878"/>
                    <a:pt x="8694" y="3606"/>
                  </a:cubicBezTo>
                  <a:cubicBezTo>
                    <a:pt x="8875" y="3153"/>
                    <a:pt x="9418" y="2882"/>
                    <a:pt x="9781" y="2519"/>
                  </a:cubicBezTo>
                  <a:cubicBezTo>
                    <a:pt x="9871" y="2338"/>
                    <a:pt x="9871" y="2067"/>
                    <a:pt x="9781" y="1885"/>
                  </a:cubicBezTo>
                  <a:cubicBezTo>
                    <a:pt x="9572" y="355"/>
                    <a:pt x="9524" y="0"/>
                    <a:pt x="8855" y="0"/>
                  </a:cubicBezTo>
                  <a:close/>
                </a:path>
              </a:pathLst>
            </a:custGeom>
            <a:solidFill>
              <a:srgbClr val="EE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3" name="Google Shape;20713;p27"/>
            <p:cNvSpPr/>
            <p:nvPr/>
          </p:nvSpPr>
          <p:spPr>
            <a:xfrm>
              <a:off x="3856375" y="3077600"/>
              <a:ext cx="246800" cy="189675"/>
            </a:xfrm>
            <a:custGeom>
              <a:avLst/>
              <a:gdLst/>
              <a:ahLst/>
              <a:cxnLst/>
              <a:rect l="l" t="t" r="r" b="b"/>
              <a:pathLst>
                <a:path w="9872" h="7587" extrusionOk="0">
                  <a:moveTo>
                    <a:pt x="8829" y="0"/>
                  </a:moveTo>
                  <a:cubicBezTo>
                    <a:pt x="8532" y="0"/>
                    <a:pt x="8215" y="132"/>
                    <a:pt x="7879" y="342"/>
                  </a:cubicBezTo>
                  <a:cubicBezTo>
                    <a:pt x="5706" y="1882"/>
                    <a:pt x="3985" y="4146"/>
                    <a:pt x="1359" y="5232"/>
                  </a:cubicBezTo>
                  <a:cubicBezTo>
                    <a:pt x="1178" y="4417"/>
                    <a:pt x="1359" y="3693"/>
                    <a:pt x="907" y="3059"/>
                  </a:cubicBezTo>
                  <a:cubicBezTo>
                    <a:pt x="1" y="3783"/>
                    <a:pt x="273" y="4689"/>
                    <a:pt x="454" y="5504"/>
                  </a:cubicBezTo>
                  <a:cubicBezTo>
                    <a:pt x="725" y="6138"/>
                    <a:pt x="816" y="6862"/>
                    <a:pt x="907" y="7587"/>
                  </a:cubicBezTo>
                  <a:cubicBezTo>
                    <a:pt x="2174" y="6500"/>
                    <a:pt x="3895" y="6229"/>
                    <a:pt x="4710" y="4780"/>
                  </a:cubicBezTo>
                  <a:cubicBezTo>
                    <a:pt x="6793" y="4327"/>
                    <a:pt x="8061" y="2606"/>
                    <a:pt x="9600" y="1520"/>
                  </a:cubicBezTo>
                  <a:cubicBezTo>
                    <a:pt x="9781" y="1248"/>
                    <a:pt x="9872" y="886"/>
                    <a:pt x="9781" y="614"/>
                  </a:cubicBezTo>
                  <a:cubicBezTo>
                    <a:pt x="9490" y="177"/>
                    <a:pt x="9172" y="0"/>
                    <a:pt x="8829" y="0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4" name="Google Shape;20714;p27"/>
            <p:cNvSpPr/>
            <p:nvPr/>
          </p:nvSpPr>
          <p:spPr>
            <a:xfrm>
              <a:off x="4053350" y="2937300"/>
              <a:ext cx="204400" cy="168275"/>
            </a:xfrm>
            <a:custGeom>
              <a:avLst/>
              <a:gdLst/>
              <a:ahLst/>
              <a:cxnLst/>
              <a:rect l="l" t="t" r="r" b="b"/>
              <a:pathLst>
                <a:path w="8176" h="6731" extrusionOk="0">
                  <a:moveTo>
                    <a:pt x="7553" y="1"/>
                  </a:moveTo>
                  <a:cubicBezTo>
                    <a:pt x="7331" y="1"/>
                    <a:pt x="6998" y="101"/>
                    <a:pt x="6521" y="340"/>
                  </a:cubicBezTo>
                  <a:cubicBezTo>
                    <a:pt x="5977" y="521"/>
                    <a:pt x="5434" y="793"/>
                    <a:pt x="4891" y="1064"/>
                  </a:cubicBezTo>
                  <a:cubicBezTo>
                    <a:pt x="3079" y="2513"/>
                    <a:pt x="1449" y="4143"/>
                    <a:pt x="0" y="5954"/>
                  </a:cubicBezTo>
                  <a:cubicBezTo>
                    <a:pt x="127" y="5954"/>
                    <a:pt x="258" y="5951"/>
                    <a:pt x="388" y="5951"/>
                  </a:cubicBezTo>
                  <a:cubicBezTo>
                    <a:pt x="910" y="5951"/>
                    <a:pt x="1431" y="6009"/>
                    <a:pt x="1721" y="6588"/>
                  </a:cubicBezTo>
                  <a:cubicBezTo>
                    <a:pt x="1891" y="6685"/>
                    <a:pt x="2067" y="6730"/>
                    <a:pt x="2238" y="6730"/>
                  </a:cubicBezTo>
                  <a:cubicBezTo>
                    <a:pt x="2704" y="6730"/>
                    <a:pt x="3128" y="6394"/>
                    <a:pt x="3260" y="5864"/>
                  </a:cubicBezTo>
                  <a:cubicBezTo>
                    <a:pt x="4528" y="4324"/>
                    <a:pt x="6068" y="2875"/>
                    <a:pt x="7607" y="1517"/>
                  </a:cubicBezTo>
                  <a:cubicBezTo>
                    <a:pt x="7941" y="783"/>
                    <a:pt x="8176" y="1"/>
                    <a:pt x="7553" y="1"/>
                  </a:cubicBezTo>
                  <a:close/>
                </a:path>
              </a:pathLst>
            </a:custGeom>
            <a:solidFill>
              <a:srgbClr val="EE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5" name="Google Shape;20715;p27"/>
            <p:cNvSpPr/>
            <p:nvPr/>
          </p:nvSpPr>
          <p:spPr>
            <a:xfrm>
              <a:off x="4175600" y="2898250"/>
              <a:ext cx="110950" cy="76975"/>
            </a:xfrm>
            <a:custGeom>
              <a:avLst/>
              <a:gdLst/>
              <a:ahLst/>
              <a:cxnLst/>
              <a:rect l="l" t="t" r="r" b="b"/>
              <a:pathLst>
                <a:path w="4438" h="3079" extrusionOk="0">
                  <a:moveTo>
                    <a:pt x="3261" y="0"/>
                  </a:moveTo>
                  <a:lnTo>
                    <a:pt x="1" y="2626"/>
                  </a:lnTo>
                  <a:cubicBezTo>
                    <a:pt x="634" y="2626"/>
                    <a:pt x="1268" y="2536"/>
                    <a:pt x="1721" y="2264"/>
                  </a:cubicBezTo>
                  <a:cubicBezTo>
                    <a:pt x="2094" y="2008"/>
                    <a:pt x="2329" y="1907"/>
                    <a:pt x="2475" y="1907"/>
                  </a:cubicBezTo>
                  <a:cubicBezTo>
                    <a:pt x="2898" y="1907"/>
                    <a:pt x="2583" y="2743"/>
                    <a:pt x="2717" y="3079"/>
                  </a:cubicBezTo>
                  <a:cubicBezTo>
                    <a:pt x="3442" y="2807"/>
                    <a:pt x="4076" y="2264"/>
                    <a:pt x="4438" y="1540"/>
                  </a:cubicBezTo>
                  <a:cubicBezTo>
                    <a:pt x="4166" y="906"/>
                    <a:pt x="3804" y="453"/>
                    <a:pt x="3261" y="0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6" name="Google Shape;20716;p27"/>
            <p:cNvSpPr/>
            <p:nvPr/>
          </p:nvSpPr>
          <p:spPr>
            <a:xfrm>
              <a:off x="4257100" y="2880125"/>
              <a:ext cx="67950" cy="56625"/>
            </a:xfrm>
            <a:custGeom>
              <a:avLst/>
              <a:gdLst/>
              <a:ahLst/>
              <a:cxnLst/>
              <a:rect l="l" t="t" r="r" b="b"/>
              <a:pathLst>
                <a:path w="2718" h="2265" extrusionOk="0">
                  <a:moveTo>
                    <a:pt x="1631" y="1"/>
                  </a:moveTo>
                  <a:cubicBezTo>
                    <a:pt x="1450" y="1"/>
                    <a:pt x="1268" y="91"/>
                    <a:pt x="1087" y="91"/>
                  </a:cubicBezTo>
                  <a:cubicBezTo>
                    <a:pt x="906" y="272"/>
                    <a:pt x="725" y="453"/>
                    <a:pt x="453" y="634"/>
                  </a:cubicBezTo>
                  <a:cubicBezTo>
                    <a:pt x="272" y="634"/>
                    <a:pt x="182" y="634"/>
                    <a:pt x="1" y="725"/>
                  </a:cubicBezTo>
                  <a:cubicBezTo>
                    <a:pt x="1" y="1429"/>
                    <a:pt x="86" y="2219"/>
                    <a:pt x="1089" y="2263"/>
                  </a:cubicBezTo>
                  <a:lnTo>
                    <a:pt x="1089" y="2263"/>
                  </a:lnTo>
                  <a:cubicBezTo>
                    <a:pt x="1179" y="2171"/>
                    <a:pt x="1269" y="1992"/>
                    <a:pt x="1359" y="1902"/>
                  </a:cubicBezTo>
                  <a:cubicBezTo>
                    <a:pt x="1450" y="1902"/>
                    <a:pt x="1631" y="1993"/>
                    <a:pt x="1812" y="1993"/>
                  </a:cubicBezTo>
                  <a:cubicBezTo>
                    <a:pt x="1993" y="1902"/>
                    <a:pt x="2083" y="1812"/>
                    <a:pt x="2265" y="1721"/>
                  </a:cubicBezTo>
                  <a:cubicBezTo>
                    <a:pt x="2355" y="1721"/>
                    <a:pt x="2536" y="1721"/>
                    <a:pt x="2717" y="1631"/>
                  </a:cubicBezTo>
                  <a:cubicBezTo>
                    <a:pt x="2355" y="1087"/>
                    <a:pt x="1993" y="544"/>
                    <a:pt x="1631" y="1"/>
                  </a:cubicBezTo>
                  <a:close/>
                  <a:moveTo>
                    <a:pt x="1089" y="2263"/>
                  </a:moveTo>
                  <a:lnTo>
                    <a:pt x="1089" y="2263"/>
                  </a:lnTo>
                  <a:cubicBezTo>
                    <a:pt x="1089" y="2263"/>
                    <a:pt x="1088" y="2264"/>
                    <a:pt x="1087" y="2265"/>
                  </a:cubicBezTo>
                  <a:lnTo>
                    <a:pt x="1178" y="2265"/>
                  </a:lnTo>
                  <a:cubicBezTo>
                    <a:pt x="1147" y="2265"/>
                    <a:pt x="1118" y="2264"/>
                    <a:pt x="1089" y="2263"/>
                  </a:cubicBezTo>
                  <a:close/>
                </a:path>
              </a:pathLst>
            </a:custGeom>
            <a:solidFill>
              <a:srgbClr val="EE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7" name="Google Shape;20717;p27"/>
            <p:cNvSpPr/>
            <p:nvPr/>
          </p:nvSpPr>
          <p:spPr>
            <a:xfrm>
              <a:off x="4845725" y="2798625"/>
              <a:ext cx="29450" cy="65675"/>
            </a:xfrm>
            <a:custGeom>
              <a:avLst/>
              <a:gdLst/>
              <a:ahLst/>
              <a:cxnLst/>
              <a:rect l="l" t="t" r="r" b="b"/>
              <a:pathLst>
                <a:path w="1178" h="2627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1178"/>
                    <a:pt x="0" y="1178"/>
                    <a:pt x="725" y="2627"/>
                  </a:cubicBezTo>
                  <a:lnTo>
                    <a:pt x="1178" y="1"/>
                  </a:ln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8" name="Google Shape;20718;p27"/>
            <p:cNvSpPr/>
            <p:nvPr/>
          </p:nvSpPr>
          <p:spPr>
            <a:xfrm>
              <a:off x="4096375" y="3086150"/>
              <a:ext cx="43025" cy="27175"/>
            </a:xfrm>
            <a:custGeom>
              <a:avLst/>
              <a:gdLst/>
              <a:ahLst/>
              <a:cxnLst/>
              <a:rect l="l" t="t" r="r" b="b"/>
              <a:pathLst>
                <a:path w="1721" h="1087" extrusionOk="0">
                  <a:moveTo>
                    <a:pt x="1539" y="0"/>
                  </a:moveTo>
                  <a:lnTo>
                    <a:pt x="0" y="634"/>
                  </a:lnTo>
                  <a:cubicBezTo>
                    <a:pt x="0" y="815"/>
                    <a:pt x="0" y="906"/>
                    <a:pt x="0" y="1087"/>
                  </a:cubicBezTo>
                  <a:cubicBezTo>
                    <a:pt x="127" y="1051"/>
                    <a:pt x="275" y="1044"/>
                    <a:pt x="430" y="1044"/>
                  </a:cubicBezTo>
                  <a:cubicBezTo>
                    <a:pt x="532" y="1044"/>
                    <a:pt x="638" y="1047"/>
                    <a:pt x="741" y="1047"/>
                  </a:cubicBezTo>
                  <a:cubicBezTo>
                    <a:pt x="1258" y="1047"/>
                    <a:pt x="1721" y="966"/>
                    <a:pt x="1539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9" name="Google Shape;20719;p27"/>
            <p:cNvSpPr/>
            <p:nvPr/>
          </p:nvSpPr>
          <p:spPr>
            <a:xfrm>
              <a:off x="4284275" y="2923150"/>
              <a:ext cx="29450" cy="13600"/>
            </a:xfrm>
            <a:custGeom>
              <a:avLst/>
              <a:gdLst/>
              <a:ahLst/>
              <a:cxnLst/>
              <a:rect l="l" t="t" r="r" b="b"/>
              <a:pathLst>
                <a:path w="1178" h="544" extrusionOk="0">
                  <a:moveTo>
                    <a:pt x="0" y="0"/>
                  </a:moveTo>
                  <a:lnTo>
                    <a:pt x="0" y="544"/>
                  </a:lnTo>
                  <a:cubicBezTo>
                    <a:pt x="453" y="544"/>
                    <a:pt x="906" y="362"/>
                    <a:pt x="1178" y="0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0" name="Google Shape;20720;p27"/>
            <p:cNvSpPr/>
            <p:nvPr/>
          </p:nvSpPr>
          <p:spPr>
            <a:xfrm>
              <a:off x="4311425" y="1908075"/>
              <a:ext cx="275475" cy="383625"/>
            </a:xfrm>
            <a:custGeom>
              <a:avLst/>
              <a:gdLst/>
              <a:ahLst/>
              <a:cxnLst/>
              <a:rect l="l" t="t" r="r" b="b"/>
              <a:pathLst>
                <a:path w="11019" h="15345" extrusionOk="0">
                  <a:moveTo>
                    <a:pt x="10182" y="0"/>
                  </a:moveTo>
                  <a:cubicBezTo>
                    <a:pt x="9766" y="0"/>
                    <a:pt x="9221" y="243"/>
                    <a:pt x="8694" y="486"/>
                  </a:cubicBezTo>
                  <a:cubicBezTo>
                    <a:pt x="8332" y="667"/>
                    <a:pt x="8423" y="1211"/>
                    <a:pt x="8151" y="1482"/>
                  </a:cubicBezTo>
                  <a:cubicBezTo>
                    <a:pt x="7698" y="1935"/>
                    <a:pt x="7246" y="2569"/>
                    <a:pt x="7064" y="3203"/>
                  </a:cubicBezTo>
                  <a:cubicBezTo>
                    <a:pt x="6249" y="4924"/>
                    <a:pt x="5344" y="6463"/>
                    <a:pt x="4257" y="8002"/>
                  </a:cubicBezTo>
                  <a:cubicBezTo>
                    <a:pt x="2808" y="9089"/>
                    <a:pt x="1631" y="10538"/>
                    <a:pt x="1088" y="12259"/>
                  </a:cubicBezTo>
                  <a:cubicBezTo>
                    <a:pt x="816" y="13164"/>
                    <a:pt x="1" y="14160"/>
                    <a:pt x="816" y="14975"/>
                  </a:cubicBezTo>
                  <a:cubicBezTo>
                    <a:pt x="1083" y="15243"/>
                    <a:pt x="1331" y="15344"/>
                    <a:pt x="1566" y="15344"/>
                  </a:cubicBezTo>
                  <a:cubicBezTo>
                    <a:pt x="2047" y="15344"/>
                    <a:pt x="2473" y="14917"/>
                    <a:pt x="2899" y="14613"/>
                  </a:cubicBezTo>
                  <a:cubicBezTo>
                    <a:pt x="5163" y="12168"/>
                    <a:pt x="6974" y="9451"/>
                    <a:pt x="8242" y="6372"/>
                  </a:cubicBezTo>
                  <a:cubicBezTo>
                    <a:pt x="8604" y="6010"/>
                    <a:pt x="9057" y="5829"/>
                    <a:pt x="9238" y="5286"/>
                  </a:cubicBezTo>
                  <a:cubicBezTo>
                    <a:pt x="9238" y="4290"/>
                    <a:pt x="10324" y="3746"/>
                    <a:pt x="10324" y="2660"/>
                  </a:cubicBezTo>
                  <a:cubicBezTo>
                    <a:pt x="10415" y="2388"/>
                    <a:pt x="10596" y="2207"/>
                    <a:pt x="10868" y="2026"/>
                  </a:cubicBezTo>
                  <a:cubicBezTo>
                    <a:pt x="10868" y="1845"/>
                    <a:pt x="10868" y="1754"/>
                    <a:pt x="10868" y="1573"/>
                  </a:cubicBezTo>
                  <a:cubicBezTo>
                    <a:pt x="11018" y="371"/>
                    <a:pt x="10698" y="0"/>
                    <a:pt x="10182" y="0"/>
                  </a:cubicBezTo>
                  <a:close/>
                </a:path>
              </a:pathLst>
            </a:custGeom>
            <a:solidFill>
              <a:srgbClr val="EE8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1" name="Google Shape;20721;p27"/>
            <p:cNvSpPr/>
            <p:nvPr/>
          </p:nvSpPr>
          <p:spPr>
            <a:xfrm>
              <a:off x="3860925" y="2484100"/>
              <a:ext cx="326025" cy="439075"/>
            </a:xfrm>
            <a:custGeom>
              <a:avLst/>
              <a:gdLst/>
              <a:ahLst/>
              <a:cxnLst/>
              <a:rect l="l" t="t" r="r" b="b"/>
              <a:pathLst>
                <a:path w="13041" h="17563" extrusionOk="0">
                  <a:moveTo>
                    <a:pt x="12206" y="1"/>
                  </a:moveTo>
                  <a:cubicBezTo>
                    <a:pt x="11850" y="1"/>
                    <a:pt x="11494" y="178"/>
                    <a:pt x="11139" y="356"/>
                  </a:cubicBezTo>
                  <a:cubicBezTo>
                    <a:pt x="10957" y="447"/>
                    <a:pt x="10867" y="628"/>
                    <a:pt x="10776" y="900"/>
                  </a:cubicBezTo>
                  <a:cubicBezTo>
                    <a:pt x="10505" y="1533"/>
                    <a:pt x="9780" y="1715"/>
                    <a:pt x="9237" y="2077"/>
                  </a:cubicBezTo>
                  <a:cubicBezTo>
                    <a:pt x="6249" y="5337"/>
                    <a:pt x="3532" y="8869"/>
                    <a:pt x="1268" y="12672"/>
                  </a:cubicBezTo>
                  <a:cubicBezTo>
                    <a:pt x="1540" y="12129"/>
                    <a:pt x="1721" y="11585"/>
                    <a:pt x="725" y="11585"/>
                  </a:cubicBezTo>
                  <a:lnTo>
                    <a:pt x="0" y="11857"/>
                  </a:lnTo>
                  <a:cubicBezTo>
                    <a:pt x="906" y="13668"/>
                    <a:pt x="543" y="15660"/>
                    <a:pt x="725" y="17562"/>
                  </a:cubicBezTo>
                  <a:cubicBezTo>
                    <a:pt x="1358" y="16113"/>
                    <a:pt x="2173" y="14845"/>
                    <a:pt x="3170" y="13578"/>
                  </a:cubicBezTo>
                  <a:cubicBezTo>
                    <a:pt x="4709" y="11404"/>
                    <a:pt x="7154" y="9955"/>
                    <a:pt x="8150" y="7329"/>
                  </a:cubicBezTo>
                  <a:cubicBezTo>
                    <a:pt x="8512" y="6333"/>
                    <a:pt x="9418" y="5699"/>
                    <a:pt x="10414" y="5518"/>
                  </a:cubicBezTo>
                  <a:cubicBezTo>
                    <a:pt x="10414" y="4612"/>
                    <a:pt x="11229" y="4160"/>
                    <a:pt x="11501" y="3435"/>
                  </a:cubicBezTo>
                  <a:cubicBezTo>
                    <a:pt x="11863" y="2892"/>
                    <a:pt x="12225" y="2349"/>
                    <a:pt x="12678" y="1896"/>
                  </a:cubicBezTo>
                  <a:cubicBezTo>
                    <a:pt x="12769" y="1624"/>
                    <a:pt x="12950" y="1443"/>
                    <a:pt x="13040" y="1262"/>
                  </a:cubicBezTo>
                  <a:cubicBezTo>
                    <a:pt x="13040" y="900"/>
                    <a:pt x="12950" y="537"/>
                    <a:pt x="12769" y="175"/>
                  </a:cubicBezTo>
                  <a:cubicBezTo>
                    <a:pt x="12581" y="50"/>
                    <a:pt x="12393" y="1"/>
                    <a:pt x="12206" y="1"/>
                  </a:cubicBezTo>
                  <a:close/>
                </a:path>
              </a:pathLst>
            </a:custGeom>
            <a:solidFill>
              <a:srgbClr val="EE8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2" name="Google Shape;20722;p27"/>
            <p:cNvSpPr/>
            <p:nvPr/>
          </p:nvSpPr>
          <p:spPr>
            <a:xfrm>
              <a:off x="4646500" y="1975300"/>
              <a:ext cx="153975" cy="200775"/>
            </a:xfrm>
            <a:custGeom>
              <a:avLst/>
              <a:gdLst/>
              <a:ahLst/>
              <a:cxnLst/>
              <a:rect l="l" t="t" r="r" b="b"/>
              <a:pathLst>
                <a:path w="6159" h="8031" extrusionOk="0">
                  <a:moveTo>
                    <a:pt x="4019" y="0"/>
                  </a:moveTo>
                  <a:cubicBezTo>
                    <a:pt x="3585" y="0"/>
                    <a:pt x="3212" y="288"/>
                    <a:pt x="2898" y="967"/>
                  </a:cubicBezTo>
                  <a:cubicBezTo>
                    <a:pt x="3351" y="1510"/>
                    <a:pt x="2808" y="1510"/>
                    <a:pt x="2536" y="1601"/>
                  </a:cubicBezTo>
                  <a:cubicBezTo>
                    <a:pt x="1902" y="2053"/>
                    <a:pt x="1087" y="1963"/>
                    <a:pt x="544" y="2868"/>
                  </a:cubicBezTo>
                  <a:cubicBezTo>
                    <a:pt x="0" y="3955"/>
                    <a:pt x="1087" y="4227"/>
                    <a:pt x="1268" y="4861"/>
                  </a:cubicBezTo>
                  <a:cubicBezTo>
                    <a:pt x="1359" y="5132"/>
                    <a:pt x="1449" y="5495"/>
                    <a:pt x="1359" y="5676"/>
                  </a:cubicBezTo>
                  <a:cubicBezTo>
                    <a:pt x="544" y="6944"/>
                    <a:pt x="1993" y="7215"/>
                    <a:pt x="2445" y="8030"/>
                  </a:cubicBezTo>
                  <a:cubicBezTo>
                    <a:pt x="3442" y="7125"/>
                    <a:pt x="4076" y="5857"/>
                    <a:pt x="5253" y="5132"/>
                  </a:cubicBezTo>
                  <a:cubicBezTo>
                    <a:pt x="5706" y="4861"/>
                    <a:pt x="6158" y="4136"/>
                    <a:pt x="5977" y="3774"/>
                  </a:cubicBezTo>
                  <a:cubicBezTo>
                    <a:pt x="5253" y="2778"/>
                    <a:pt x="5977" y="1420"/>
                    <a:pt x="5072" y="423"/>
                  </a:cubicBezTo>
                  <a:cubicBezTo>
                    <a:pt x="4688" y="155"/>
                    <a:pt x="4338" y="0"/>
                    <a:pt x="4019" y="0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3" name="Google Shape;20723;p27"/>
            <p:cNvSpPr/>
            <p:nvPr/>
          </p:nvSpPr>
          <p:spPr>
            <a:xfrm>
              <a:off x="4171075" y="2213650"/>
              <a:ext cx="212825" cy="290700"/>
            </a:xfrm>
            <a:custGeom>
              <a:avLst/>
              <a:gdLst/>
              <a:ahLst/>
              <a:cxnLst/>
              <a:rect l="l" t="t" r="r" b="b"/>
              <a:pathLst>
                <a:path w="8513" h="11628" extrusionOk="0">
                  <a:moveTo>
                    <a:pt x="6956" y="0"/>
                  </a:moveTo>
                  <a:cubicBezTo>
                    <a:pt x="6695" y="0"/>
                    <a:pt x="6448" y="84"/>
                    <a:pt x="6249" y="217"/>
                  </a:cubicBezTo>
                  <a:cubicBezTo>
                    <a:pt x="3985" y="3386"/>
                    <a:pt x="1268" y="6103"/>
                    <a:pt x="0" y="9816"/>
                  </a:cubicBezTo>
                  <a:cubicBezTo>
                    <a:pt x="182" y="10631"/>
                    <a:pt x="634" y="11265"/>
                    <a:pt x="1359" y="11627"/>
                  </a:cubicBezTo>
                  <a:cubicBezTo>
                    <a:pt x="2536" y="10540"/>
                    <a:pt x="3532" y="9273"/>
                    <a:pt x="4347" y="7914"/>
                  </a:cubicBezTo>
                  <a:cubicBezTo>
                    <a:pt x="5706" y="6012"/>
                    <a:pt x="7517" y="4473"/>
                    <a:pt x="8513" y="2390"/>
                  </a:cubicBezTo>
                  <a:lnTo>
                    <a:pt x="8513" y="2390"/>
                  </a:lnTo>
                  <a:cubicBezTo>
                    <a:pt x="8085" y="2451"/>
                    <a:pt x="7782" y="2759"/>
                    <a:pt x="7379" y="2759"/>
                  </a:cubicBezTo>
                  <a:cubicBezTo>
                    <a:pt x="7185" y="2759"/>
                    <a:pt x="6967" y="2687"/>
                    <a:pt x="6702" y="2481"/>
                  </a:cubicBezTo>
                  <a:cubicBezTo>
                    <a:pt x="5977" y="1756"/>
                    <a:pt x="7064" y="1394"/>
                    <a:pt x="7154" y="851"/>
                  </a:cubicBezTo>
                  <a:cubicBezTo>
                    <a:pt x="7245" y="579"/>
                    <a:pt x="7245" y="307"/>
                    <a:pt x="7245" y="36"/>
                  </a:cubicBezTo>
                  <a:cubicBezTo>
                    <a:pt x="7148" y="11"/>
                    <a:pt x="7051" y="0"/>
                    <a:pt x="6956" y="0"/>
                  </a:cubicBezTo>
                  <a:close/>
                </a:path>
              </a:pathLst>
            </a:custGeom>
            <a:solidFill>
              <a:srgbClr val="EF9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4" name="Google Shape;20724;p27"/>
            <p:cNvSpPr/>
            <p:nvPr/>
          </p:nvSpPr>
          <p:spPr>
            <a:xfrm>
              <a:off x="4531050" y="1836450"/>
              <a:ext cx="122275" cy="110950"/>
            </a:xfrm>
            <a:custGeom>
              <a:avLst/>
              <a:gdLst/>
              <a:ahLst/>
              <a:cxnLst/>
              <a:rect l="l" t="t" r="r" b="b"/>
              <a:pathLst>
                <a:path w="4891" h="4438" extrusionOk="0">
                  <a:moveTo>
                    <a:pt x="2626" y="1"/>
                  </a:moveTo>
                  <a:cubicBezTo>
                    <a:pt x="1268" y="725"/>
                    <a:pt x="724" y="2174"/>
                    <a:pt x="0" y="3261"/>
                  </a:cubicBezTo>
                  <a:cubicBezTo>
                    <a:pt x="247" y="3261"/>
                    <a:pt x="507" y="3240"/>
                    <a:pt x="759" y="3240"/>
                  </a:cubicBezTo>
                  <a:cubicBezTo>
                    <a:pt x="1431" y="3240"/>
                    <a:pt x="2042" y="3384"/>
                    <a:pt x="2173" y="4438"/>
                  </a:cubicBezTo>
                  <a:cubicBezTo>
                    <a:pt x="3079" y="3442"/>
                    <a:pt x="3622" y="2265"/>
                    <a:pt x="4800" y="1540"/>
                  </a:cubicBezTo>
                  <a:cubicBezTo>
                    <a:pt x="4800" y="1450"/>
                    <a:pt x="4800" y="1268"/>
                    <a:pt x="4890" y="1087"/>
                  </a:cubicBezTo>
                  <a:cubicBezTo>
                    <a:pt x="4347" y="363"/>
                    <a:pt x="3260" y="544"/>
                    <a:pt x="2626" y="1"/>
                  </a:cubicBez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5" name="Google Shape;20725;p27"/>
            <p:cNvSpPr/>
            <p:nvPr/>
          </p:nvSpPr>
          <p:spPr>
            <a:xfrm>
              <a:off x="4646500" y="1904375"/>
              <a:ext cx="81525" cy="59850"/>
            </a:xfrm>
            <a:custGeom>
              <a:avLst/>
              <a:gdLst/>
              <a:ahLst/>
              <a:cxnLst/>
              <a:rect l="l" t="t" r="r" b="b"/>
              <a:pathLst>
                <a:path w="3261" h="2394" extrusionOk="0">
                  <a:moveTo>
                    <a:pt x="815" y="0"/>
                  </a:moveTo>
                  <a:cubicBezTo>
                    <a:pt x="0" y="544"/>
                    <a:pt x="272" y="1449"/>
                    <a:pt x="272" y="2174"/>
                  </a:cubicBezTo>
                  <a:cubicBezTo>
                    <a:pt x="571" y="2337"/>
                    <a:pt x="853" y="2394"/>
                    <a:pt x="1134" y="2394"/>
                  </a:cubicBezTo>
                  <a:cubicBezTo>
                    <a:pt x="1790" y="2394"/>
                    <a:pt x="2436" y="2083"/>
                    <a:pt x="3261" y="2083"/>
                  </a:cubicBezTo>
                  <a:cubicBezTo>
                    <a:pt x="2264" y="1359"/>
                    <a:pt x="1721" y="363"/>
                    <a:pt x="815" y="0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6" name="Google Shape;20726;p27"/>
            <p:cNvSpPr/>
            <p:nvPr/>
          </p:nvSpPr>
          <p:spPr>
            <a:xfrm>
              <a:off x="4519725" y="2034225"/>
              <a:ext cx="70200" cy="34050"/>
            </a:xfrm>
            <a:custGeom>
              <a:avLst/>
              <a:gdLst/>
              <a:ahLst/>
              <a:cxnLst/>
              <a:rect l="l" t="t" r="r" b="b"/>
              <a:pathLst>
                <a:path w="2808" h="1362" extrusionOk="0">
                  <a:moveTo>
                    <a:pt x="2228" y="1"/>
                  </a:moveTo>
                  <a:cubicBezTo>
                    <a:pt x="2151" y="1"/>
                    <a:pt x="2072" y="19"/>
                    <a:pt x="1992" y="59"/>
                  </a:cubicBezTo>
                  <a:cubicBezTo>
                    <a:pt x="1630" y="149"/>
                    <a:pt x="1268" y="149"/>
                    <a:pt x="906" y="240"/>
                  </a:cubicBezTo>
                  <a:cubicBezTo>
                    <a:pt x="453" y="421"/>
                    <a:pt x="91" y="783"/>
                    <a:pt x="0" y="1326"/>
                  </a:cubicBezTo>
                  <a:cubicBezTo>
                    <a:pt x="194" y="1351"/>
                    <a:pt x="395" y="1362"/>
                    <a:pt x="600" y="1362"/>
                  </a:cubicBezTo>
                  <a:cubicBezTo>
                    <a:pt x="1161" y="1362"/>
                    <a:pt x="1758" y="1278"/>
                    <a:pt x="2355" y="1145"/>
                  </a:cubicBezTo>
                  <a:cubicBezTo>
                    <a:pt x="2626" y="964"/>
                    <a:pt x="2808" y="783"/>
                    <a:pt x="2808" y="511"/>
                  </a:cubicBezTo>
                  <a:cubicBezTo>
                    <a:pt x="2737" y="229"/>
                    <a:pt x="2500" y="1"/>
                    <a:pt x="2228" y="1"/>
                  </a:cubicBezTo>
                  <a:close/>
                </a:path>
              </a:pathLst>
            </a:custGeom>
            <a:solidFill>
              <a:srgbClr val="FAEF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7" name="Google Shape;20727;p27"/>
            <p:cNvSpPr/>
            <p:nvPr/>
          </p:nvSpPr>
          <p:spPr>
            <a:xfrm>
              <a:off x="4158025" y="2460475"/>
              <a:ext cx="47025" cy="60275"/>
            </a:xfrm>
            <a:custGeom>
              <a:avLst/>
              <a:gdLst/>
              <a:ahLst/>
              <a:cxnLst/>
              <a:rect l="l" t="t" r="r" b="b"/>
              <a:pathLst>
                <a:path w="1881" h="2411" extrusionOk="0">
                  <a:moveTo>
                    <a:pt x="416" y="1"/>
                  </a:moveTo>
                  <a:cubicBezTo>
                    <a:pt x="143" y="1"/>
                    <a:pt x="0" y="119"/>
                    <a:pt x="70" y="396"/>
                  </a:cubicBezTo>
                  <a:cubicBezTo>
                    <a:pt x="160" y="758"/>
                    <a:pt x="522" y="848"/>
                    <a:pt x="704" y="1030"/>
                  </a:cubicBezTo>
                  <a:lnTo>
                    <a:pt x="704" y="2207"/>
                  </a:lnTo>
                  <a:cubicBezTo>
                    <a:pt x="839" y="2343"/>
                    <a:pt x="1043" y="2411"/>
                    <a:pt x="1247" y="2411"/>
                  </a:cubicBezTo>
                  <a:cubicBezTo>
                    <a:pt x="1451" y="2411"/>
                    <a:pt x="1654" y="2343"/>
                    <a:pt x="1790" y="2207"/>
                  </a:cubicBezTo>
                  <a:cubicBezTo>
                    <a:pt x="1790" y="2026"/>
                    <a:pt x="1881" y="1845"/>
                    <a:pt x="1881" y="1754"/>
                  </a:cubicBezTo>
                  <a:cubicBezTo>
                    <a:pt x="1519" y="1120"/>
                    <a:pt x="1337" y="396"/>
                    <a:pt x="704" y="33"/>
                  </a:cubicBezTo>
                  <a:cubicBezTo>
                    <a:pt x="597" y="12"/>
                    <a:pt x="500" y="1"/>
                    <a:pt x="416" y="1"/>
                  </a:cubicBezTo>
                  <a:close/>
                </a:path>
              </a:pathLst>
            </a:custGeom>
            <a:solidFill>
              <a:srgbClr val="EC7B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8" name="Google Shape;20728;p27"/>
            <p:cNvSpPr/>
            <p:nvPr/>
          </p:nvSpPr>
          <p:spPr>
            <a:xfrm>
              <a:off x="4148425" y="2529225"/>
              <a:ext cx="29475" cy="40775"/>
            </a:xfrm>
            <a:custGeom>
              <a:avLst/>
              <a:gdLst/>
              <a:ahLst/>
              <a:cxnLst/>
              <a:rect l="l" t="t" r="r" b="b"/>
              <a:pathLst>
                <a:path w="1179" h="1631" extrusionOk="0">
                  <a:moveTo>
                    <a:pt x="1178" y="0"/>
                  </a:moveTo>
                  <a:cubicBezTo>
                    <a:pt x="454" y="181"/>
                    <a:pt x="1" y="906"/>
                    <a:pt x="1" y="1630"/>
                  </a:cubicBezTo>
                  <a:cubicBezTo>
                    <a:pt x="725" y="1359"/>
                    <a:pt x="1178" y="725"/>
                    <a:pt x="1178" y="0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9" name="Google Shape;20729;p27"/>
            <p:cNvSpPr/>
            <p:nvPr/>
          </p:nvSpPr>
          <p:spPr>
            <a:xfrm>
              <a:off x="4691775" y="1981800"/>
              <a:ext cx="13600" cy="17675"/>
            </a:xfrm>
            <a:custGeom>
              <a:avLst/>
              <a:gdLst/>
              <a:ahLst/>
              <a:cxnLst/>
              <a:rect l="l" t="t" r="r" b="b"/>
              <a:pathLst>
                <a:path w="544" h="707" extrusionOk="0">
                  <a:moveTo>
                    <a:pt x="405" y="1"/>
                  </a:moveTo>
                  <a:cubicBezTo>
                    <a:pt x="326" y="1"/>
                    <a:pt x="199" y="64"/>
                    <a:pt x="1" y="163"/>
                  </a:cubicBezTo>
                  <a:lnTo>
                    <a:pt x="544" y="707"/>
                  </a:lnTo>
                  <a:cubicBezTo>
                    <a:pt x="544" y="190"/>
                    <a:pt x="544" y="1"/>
                    <a:pt x="405" y="1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0" name="Google Shape;20730;p27"/>
            <p:cNvSpPr/>
            <p:nvPr/>
          </p:nvSpPr>
          <p:spPr>
            <a:xfrm>
              <a:off x="4637450" y="1972300"/>
              <a:ext cx="13600" cy="27175"/>
            </a:xfrm>
            <a:custGeom>
              <a:avLst/>
              <a:gdLst/>
              <a:ahLst/>
              <a:cxnLst/>
              <a:rect l="l" t="t" r="r" b="b"/>
              <a:pathLst>
                <a:path w="544" h="1087" extrusionOk="0">
                  <a:moveTo>
                    <a:pt x="544" y="0"/>
                  </a:moveTo>
                  <a:cubicBezTo>
                    <a:pt x="0" y="362"/>
                    <a:pt x="0" y="724"/>
                    <a:pt x="544" y="1087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1" name="Google Shape;20731;p27"/>
            <p:cNvSpPr/>
            <p:nvPr/>
          </p:nvSpPr>
          <p:spPr>
            <a:xfrm>
              <a:off x="4175600" y="2515625"/>
              <a:ext cx="27200" cy="15875"/>
            </a:xfrm>
            <a:custGeom>
              <a:avLst/>
              <a:gdLst/>
              <a:ahLst/>
              <a:cxnLst/>
              <a:rect l="l" t="t" r="r" b="b"/>
              <a:pathLst>
                <a:path w="1088" h="635" extrusionOk="0">
                  <a:moveTo>
                    <a:pt x="1" y="1"/>
                  </a:moveTo>
                  <a:lnTo>
                    <a:pt x="91" y="635"/>
                  </a:lnTo>
                  <a:cubicBezTo>
                    <a:pt x="453" y="635"/>
                    <a:pt x="906" y="363"/>
                    <a:pt x="1087" y="1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2" name="Google Shape;20732;p27"/>
            <p:cNvSpPr/>
            <p:nvPr/>
          </p:nvSpPr>
          <p:spPr>
            <a:xfrm>
              <a:off x="4571800" y="1958700"/>
              <a:ext cx="11325" cy="15875"/>
            </a:xfrm>
            <a:custGeom>
              <a:avLst/>
              <a:gdLst/>
              <a:ahLst/>
              <a:cxnLst/>
              <a:rect l="l" t="t" r="r" b="b"/>
              <a:pathLst>
                <a:path w="453" h="635" extrusionOk="0">
                  <a:moveTo>
                    <a:pt x="0" y="635"/>
                  </a:moveTo>
                  <a:lnTo>
                    <a:pt x="453" y="1"/>
                  </a:ln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3" name="Google Shape;20733;p27"/>
            <p:cNvSpPr/>
            <p:nvPr/>
          </p:nvSpPr>
          <p:spPr>
            <a:xfrm>
              <a:off x="3414925" y="4566750"/>
              <a:ext cx="144900" cy="116650"/>
            </a:xfrm>
            <a:custGeom>
              <a:avLst/>
              <a:gdLst/>
              <a:ahLst/>
              <a:cxnLst/>
              <a:rect l="l" t="t" r="r" b="b"/>
              <a:pathLst>
                <a:path w="5796" h="4666" extrusionOk="0">
                  <a:moveTo>
                    <a:pt x="4981" y="1"/>
                  </a:moveTo>
                  <a:lnTo>
                    <a:pt x="4981" y="1"/>
                  </a:lnTo>
                  <a:cubicBezTo>
                    <a:pt x="3351" y="635"/>
                    <a:pt x="1811" y="1540"/>
                    <a:pt x="544" y="2627"/>
                  </a:cubicBezTo>
                  <a:cubicBezTo>
                    <a:pt x="725" y="2718"/>
                    <a:pt x="1359" y="2627"/>
                    <a:pt x="1177" y="3170"/>
                  </a:cubicBezTo>
                  <a:cubicBezTo>
                    <a:pt x="906" y="3623"/>
                    <a:pt x="0" y="3714"/>
                    <a:pt x="362" y="4619"/>
                  </a:cubicBezTo>
                  <a:cubicBezTo>
                    <a:pt x="487" y="4650"/>
                    <a:pt x="611" y="4665"/>
                    <a:pt x="733" y="4665"/>
                  </a:cubicBezTo>
                  <a:cubicBezTo>
                    <a:pt x="1322" y="4665"/>
                    <a:pt x="1858" y="4314"/>
                    <a:pt x="2083" y="3714"/>
                  </a:cubicBezTo>
                  <a:cubicBezTo>
                    <a:pt x="2445" y="2537"/>
                    <a:pt x="3532" y="1631"/>
                    <a:pt x="4800" y="1450"/>
                  </a:cubicBezTo>
                  <a:cubicBezTo>
                    <a:pt x="5796" y="1269"/>
                    <a:pt x="5071" y="544"/>
                    <a:pt x="4981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4" name="Google Shape;20734;p27"/>
            <p:cNvSpPr/>
            <p:nvPr/>
          </p:nvSpPr>
          <p:spPr>
            <a:xfrm>
              <a:off x="3322100" y="4632375"/>
              <a:ext cx="81525" cy="43075"/>
            </a:xfrm>
            <a:custGeom>
              <a:avLst/>
              <a:gdLst/>
              <a:ahLst/>
              <a:cxnLst/>
              <a:rect l="l" t="t" r="r" b="b"/>
              <a:pathLst>
                <a:path w="3261" h="1723" extrusionOk="0">
                  <a:moveTo>
                    <a:pt x="2786" y="1"/>
                  </a:moveTo>
                  <a:cubicBezTo>
                    <a:pt x="1684" y="1"/>
                    <a:pt x="634" y="70"/>
                    <a:pt x="0" y="1179"/>
                  </a:cubicBezTo>
                  <a:lnTo>
                    <a:pt x="0" y="1723"/>
                  </a:lnTo>
                  <a:cubicBezTo>
                    <a:pt x="1268" y="1632"/>
                    <a:pt x="2445" y="998"/>
                    <a:pt x="3260" y="2"/>
                  </a:cubicBezTo>
                  <a:cubicBezTo>
                    <a:pt x="3102" y="2"/>
                    <a:pt x="2944" y="1"/>
                    <a:pt x="2786" y="1"/>
                  </a:cubicBezTo>
                  <a:close/>
                </a:path>
              </a:pathLst>
            </a:custGeom>
            <a:solidFill>
              <a:srgbClr val="F0A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5" name="Google Shape;20735;p27"/>
            <p:cNvSpPr/>
            <p:nvPr/>
          </p:nvSpPr>
          <p:spPr>
            <a:xfrm>
              <a:off x="4270675" y="2882400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3"/>
                  </a:ln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6" name="Google Shape;20736;p27"/>
            <p:cNvSpPr/>
            <p:nvPr/>
          </p:nvSpPr>
          <p:spPr>
            <a:xfrm>
              <a:off x="4100900" y="4408850"/>
              <a:ext cx="330550" cy="200300"/>
            </a:xfrm>
            <a:custGeom>
              <a:avLst/>
              <a:gdLst/>
              <a:ahLst/>
              <a:cxnLst/>
              <a:rect l="l" t="t" r="r" b="b"/>
              <a:pathLst>
                <a:path w="13222" h="8012" extrusionOk="0">
                  <a:moveTo>
                    <a:pt x="1042" y="1"/>
                  </a:moveTo>
                  <a:cubicBezTo>
                    <a:pt x="906" y="1"/>
                    <a:pt x="770" y="23"/>
                    <a:pt x="634" y="68"/>
                  </a:cubicBezTo>
                  <a:cubicBezTo>
                    <a:pt x="272" y="250"/>
                    <a:pt x="0" y="431"/>
                    <a:pt x="272" y="974"/>
                  </a:cubicBezTo>
                  <a:cubicBezTo>
                    <a:pt x="272" y="1065"/>
                    <a:pt x="272" y="1246"/>
                    <a:pt x="362" y="1427"/>
                  </a:cubicBezTo>
                  <a:cubicBezTo>
                    <a:pt x="543" y="1608"/>
                    <a:pt x="725" y="1789"/>
                    <a:pt x="906" y="1970"/>
                  </a:cubicBezTo>
                  <a:cubicBezTo>
                    <a:pt x="4256" y="4596"/>
                    <a:pt x="8060" y="6679"/>
                    <a:pt x="12225" y="7947"/>
                  </a:cubicBezTo>
                  <a:cubicBezTo>
                    <a:pt x="12360" y="7992"/>
                    <a:pt x="12475" y="8012"/>
                    <a:pt x="12573" y="8012"/>
                  </a:cubicBezTo>
                  <a:cubicBezTo>
                    <a:pt x="13070" y="8012"/>
                    <a:pt x="13146" y="7495"/>
                    <a:pt x="13221" y="7041"/>
                  </a:cubicBezTo>
                  <a:cubicBezTo>
                    <a:pt x="12950" y="5592"/>
                    <a:pt x="11773" y="5230"/>
                    <a:pt x="10686" y="4868"/>
                  </a:cubicBezTo>
                  <a:cubicBezTo>
                    <a:pt x="7879" y="3691"/>
                    <a:pt x="5071" y="2242"/>
                    <a:pt x="2536" y="521"/>
                  </a:cubicBezTo>
                  <a:cubicBezTo>
                    <a:pt x="2174" y="340"/>
                    <a:pt x="1811" y="159"/>
                    <a:pt x="1449" y="68"/>
                  </a:cubicBezTo>
                  <a:cubicBezTo>
                    <a:pt x="1313" y="23"/>
                    <a:pt x="1177" y="1"/>
                    <a:pt x="1042" y="1"/>
                  </a:cubicBezTo>
                  <a:close/>
                </a:path>
              </a:pathLst>
            </a:custGeom>
            <a:solidFill>
              <a:srgbClr val="ED7F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7" name="Google Shape;20737;p27"/>
            <p:cNvSpPr/>
            <p:nvPr/>
          </p:nvSpPr>
          <p:spPr>
            <a:xfrm>
              <a:off x="3879025" y="4281500"/>
              <a:ext cx="244525" cy="151700"/>
            </a:xfrm>
            <a:custGeom>
              <a:avLst/>
              <a:gdLst/>
              <a:ahLst/>
              <a:cxnLst/>
              <a:rect l="l" t="t" r="r" b="b"/>
              <a:pathLst>
                <a:path w="9781" h="6068" extrusionOk="0">
                  <a:moveTo>
                    <a:pt x="1540" y="1"/>
                  </a:moveTo>
                  <a:cubicBezTo>
                    <a:pt x="1" y="1450"/>
                    <a:pt x="272" y="3080"/>
                    <a:pt x="997" y="4891"/>
                  </a:cubicBezTo>
                  <a:cubicBezTo>
                    <a:pt x="1178" y="3714"/>
                    <a:pt x="725" y="2446"/>
                    <a:pt x="1359" y="1087"/>
                  </a:cubicBezTo>
                  <a:lnTo>
                    <a:pt x="9147" y="6068"/>
                  </a:lnTo>
                  <a:lnTo>
                    <a:pt x="9781" y="5344"/>
                  </a:lnTo>
                  <a:cubicBezTo>
                    <a:pt x="8060" y="2083"/>
                    <a:pt x="5072" y="635"/>
                    <a:pt x="1540" y="1"/>
                  </a:cubicBez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8" name="Google Shape;20738;p27"/>
            <p:cNvSpPr/>
            <p:nvPr/>
          </p:nvSpPr>
          <p:spPr>
            <a:xfrm>
              <a:off x="4420100" y="4587125"/>
              <a:ext cx="230950" cy="106400"/>
            </a:xfrm>
            <a:custGeom>
              <a:avLst/>
              <a:gdLst/>
              <a:ahLst/>
              <a:cxnLst/>
              <a:rect l="l" t="t" r="r" b="b"/>
              <a:pathLst>
                <a:path w="9238" h="4256" extrusionOk="0">
                  <a:moveTo>
                    <a:pt x="816" y="1"/>
                  </a:moveTo>
                  <a:cubicBezTo>
                    <a:pt x="182" y="182"/>
                    <a:pt x="1" y="997"/>
                    <a:pt x="453" y="1450"/>
                  </a:cubicBezTo>
                  <a:cubicBezTo>
                    <a:pt x="725" y="1812"/>
                    <a:pt x="1087" y="1993"/>
                    <a:pt x="1450" y="1993"/>
                  </a:cubicBezTo>
                  <a:cubicBezTo>
                    <a:pt x="1721" y="2084"/>
                    <a:pt x="1902" y="2174"/>
                    <a:pt x="2084" y="2355"/>
                  </a:cubicBezTo>
                  <a:lnTo>
                    <a:pt x="3080" y="2446"/>
                  </a:lnTo>
                  <a:cubicBezTo>
                    <a:pt x="3351" y="2627"/>
                    <a:pt x="3532" y="2718"/>
                    <a:pt x="3804" y="2989"/>
                  </a:cubicBezTo>
                  <a:lnTo>
                    <a:pt x="4710" y="3080"/>
                  </a:lnTo>
                  <a:cubicBezTo>
                    <a:pt x="4981" y="3170"/>
                    <a:pt x="5162" y="3261"/>
                    <a:pt x="5434" y="3442"/>
                  </a:cubicBezTo>
                  <a:lnTo>
                    <a:pt x="5434" y="3623"/>
                  </a:lnTo>
                  <a:cubicBezTo>
                    <a:pt x="5615" y="3623"/>
                    <a:pt x="5706" y="3533"/>
                    <a:pt x="5887" y="3533"/>
                  </a:cubicBezTo>
                  <a:cubicBezTo>
                    <a:pt x="6249" y="3804"/>
                    <a:pt x="6793" y="3714"/>
                    <a:pt x="7064" y="4167"/>
                  </a:cubicBezTo>
                  <a:cubicBezTo>
                    <a:pt x="7245" y="4121"/>
                    <a:pt x="7426" y="4099"/>
                    <a:pt x="7608" y="4099"/>
                  </a:cubicBezTo>
                  <a:cubicBezTo>
                    <a:pt x="7789" y="4099"/>
                    <a:pt x="7970" y="4121"/>
                    <a:pt x="8151" y="4167"/>
                  </a:cubicBezTo>
                  <a:cubicBezTo>
                    <a:pt x="8335" y="4228"/>
                    <a:pt x="8488" y="4255"/>
                    <a:pt x="8615" y="4255"/>
                  </a:cubicBezTo>
                  <a:cubicBezTo>
                    <a:pt x="9238" y="4255"/>
                    <a:pt x="9238" y="3591"/>
                    <a:pt x="9238" y="2989"/>
                  </a:cubicBezTo>
                  <a:cubicBezTo>
                    <a:pt x="9147" y="2944"/>
                    <a:pt x="9056" y="2921"/>
                    <a:pt x="8966" y="2921"/>
                  </a:cubicBezTo>
                  <a:cubicBezTo>
                    <a:pt x="8875" y="2921"/>
                    <a:pt x="8785" y="2944"/>
                    <a:pt x="8694" y="2989"/>
                  </a:cubicBezTo>
                  <a:cubicBezTo>
                    <a:pt x="8241" y="2808"/>
                    <a:pt x="7879" y="2627"/>
                    <a:pt x="7608" y="2355"/>
                  </a:cubicBezTo>
                  <a:lnTo>
                    <a:pt x="7336" y="2174"/>
                  </a:lnTo>
                  <a:lnTo>
                    <a:pt x="6793" y="1812"/>
                  </a:lnTo>
                  <a:cubicBezTo>
                    <a:pt x="6611" y="1631"/>
                    <a:pt x="6430" y="1540"/>
                    <a:pt x="6249" y="1450"/>
                  </a:cubicBezTo>
                  <a:cubicBezTo>
                    <a:pt x="5977" y="1359"/>
                    <a:pt x="5706" y="1178"/>
                    <a:pt x="5434" y="1088"/>
                  </a:cubicBezTo>
                  <a:cubicBezTo>
                    <a:pt x="5072" y="997"/>
                    <a:pt x="4800" y="906"/>
                    <a:pt x="4529" y="816"/>
                  </a:cubicBezTo>
                  <a:cubicBezTo>
                    <a:pt x="4257" y="725"/>
                    <a:pt x="3985" y="635"/>
                    <a:pt x="3714" y="544"/>
                  </a:cubicBezTo>
                  <a:cubicBezTo>
                    <a:pt x="3532" y="454"/>
                    <a:pt x="3261" y="363"/>
                    <a:pt x="3080" y="363"/>
                  </a:cubicBezTo>
                  <a:cubicBezTo>
                    <a:pt x="2536" y="273"/>
                    <a:pt x="1993" y="182"/>
                    <a:pt x="1540" y="1"/>
                  </a:cubicBezTo>
                  <a:close/>
                </a:path>
              </a:pathLst>
            </a:custGeom>
            <a:solidFill>
              <a:srgbClr val="ED7F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9" name="Google Shape;20739;p27"/>
            <p:cNvSpPr/>
            <p:nvPr/>
          </p:nvSpPr>
          <p:spPr>
            <a:xfrm>
              <a:off x="4406525" y="4571075"/>
              <a:ext cx="56625" cy="52300"/>
            </a:xfrm>
            <a:custGeom>
              <a:avLst/>
              <a:gdLst/>
              <a:ahLst/>
              <a:cxnLst/>
              <a:rect l="l" t="t" r="r" b="b"/>
              <a:pathLst>
                <a:path w="2265" h="2092" extrusionOk="0">
                  <a:moveTo>
                    <a:pt x="1505" y="0"/>
                  </a:moveTo>
                  <a:cubicBezTo>
                    <a:pt x="1246" y="0"/>
                    <a:pt x="949" y="123"/>
                    <a:pt x="634" y="281"/>
                  </a:cubicBezTo>
                  <a:cubicBezTo>
                    <a:pt x="634" y="733"/>
                    <a:pt x="363" y="1277"/>
                    <a:pt x="0" y="1458"/>
                  </a:cubicBezTo>
                  <a:cubicBezTo>
                    <a:pt x="272" y="1820"/>
                    <a:pt x="634" y="2001"/>
                    <a:pt x="1087" y="2092"/>
                  </a:cubicBezTo>
                  <a:cubicBezTo>
                    <a:pt x="1087" y="1367"/>
                    <a:pt x="1540" y="824"/>
                    <a:pt x="2264" y="824"/>
                  </a:cubicBezTo>
                  <a:cubicBezTo>
                    <a:pt x="2111" y="209"/>
                    <a:pt x="1841" y="0"/>
                    <a:pt x="1505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0" name="Google Shape;20740;p27"/>
            <p:cNvSpPr/>
            <p:nvPr/>
          </p:nvSpPr>
          <p:spPr>
            <a:xfrm>
              <a:off x="4540100" y="466185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0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1" name="Google Shape;20741;p27"/>
            <p:cNvSpPr/>
            <p:nvPr/>
          </p:nvSpPr>
          <p:spPr>
            <a:xfrm>
              <a:off x="4499350" y="464825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1"/>
                  </a:moveTo>
                  <a:lnTo>
                    <a:pt x="634" y="454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2" name="Google Shape;20742;p27"/>
            <p:cNvSpPr/>
            <p:nvPr/>
          </p:nvSpPr>
          <p:spPr>
            <a:xfrm>
              <a:off x="4458600" y="4634675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1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3" name="Google Shape;20743;p27"/>
            <p:cNvSpPr/>
            <p:nvPr/>
          </p:nvSpPr>
          <p:spPr>
            <a:xfrm>
              <a:off x="4109950" y="4444500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54" h="454" extrusionOk="0">
                  <a:moveTo>
                    <a:pt x="0" y="1"/>
                  </a:moveTo>
                  <a:cubicBezTo>
                    <a:pt x="0" y="182"/>
                    <a:pt x="181" y="454"/>
                    <a:pt x="453" y="45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4" name="Google Shape;20744;p27"/>
            <p:cNvSpPr/>
            <p:nvPr/>
          </p:nvSpPr>
          <p:spPr>
            <a:xfrm>
              <a:off x="3774875" y="652425"/>
              <a:ext cx="163025" cy="969275"/>
            </a:xfrm>
            <a:custGeom>
              <a:avLst/>
              <a:gdLst/>
              <a:ahLst/>
              <a:cxnLst/>
              <a:rect l="l" t="t" r="r" b="b"/>
              <a:pathLst>
                <a:path w="6521" h="38771" extrusionOk="0">
                  <a:moveTo>
                    <a:pt x="2718" y="0"/>
                  </a:moveTo>
                  <a:cubicBezTo>
                    <a:pt x="1450" y="906"/>
                    <a:pt x="2084" y="1992"/>
                    <a:pt x="2265" y="2988"/>
                  </a:cubicBezTo>
                  <a:cubicBezTo>
                    <a:pt x="1359" y="2355"/>
                    <a:pt x="2718" y="453"/>
                    <a:pt x="906" y="91"/>
                  </a:cubicBezTo>
                  <a:lnTo>
                    <a:pt x="725" y="91"/>
                  </a:lnTo>
                  <a:cubicBezTo>
                    <a:pt x="182" y="906"/>
                    <a:pt x="1" y="1902"/>
                    <a:pt x="91" y="2898"/>
                  </a:cubicBezTo>
                  <a:cubicBezTo>
                    <a:pt x="363" y="4709"/>
                    <a:pt x="544" y="6430"/>
                    <a:pt x="635" y="8241"/>
                  </a:cubicBezTo>
                  <a:cubicBezTo>
                    <a:pt x="273" y="10324"/>
                    <a:pt x="1178" y="12225"/>
                    <a:pt x="1359" y="14218"/>
                  </a:cubicBezTo>
                  <a:cubicBezTo>
                    <a:pt x="1178" y="14580"/>
                    <a:pt x="997" y="14942"/>
                    <a:pt x="997" y="15214"/>
                  </a:cubicBezTo>
                  <a:cubicBezTo>
                    <a:pt x="1359" y="18836"/>
                    <a:pt x="454" y="22549"/>
                    <a:pt x="1269" y="26081"/>
                  </a:cubicBezTo>
                  <a:lnTo>
                    <a:pt x="1540" y="26352"/>
                  </a:lnTo>
                  <a:cubicBezTo>
                    <a:pt x="2808" y="26624"/>
                    <a:pt x="2627" y="27529"/>
                    <a:pt x="2627" y="28435"/>
                  </a:cubicBezTo>
                  <a:cubicBezTo>
                    <a:pt x="2536" y="31423"/>
                    <a:pt x="2174" y="34321"/>
                    <a:pt x="2808" y="37310"/>
                  </a:cubicBezTo>
                  <a:cubicBezTo>
                    <a:pt x="2923" y="38058"/>
                    <a:pt x="3112" y="38770"/>
                    <a:pt x="3560" y="38770"/>
                  </a:cubicBezTo>
                  <a:cubicBezTo>
                    <a:pt x="3816" y="38770"/>
                    <a:pt x="4158" y="38537"/>
                    <a:pt x="4619" y="37944"/>
                  </a:cubicBezTo>
                  <a:cubicBezTo>
                    <a:pt x="5163" y="30790"/>
                    <a:pt x="4800" y="23636"/>
                    <a:pt x="4710" y="16391"/>
                  </a:cubicBezTo>
                  <a:cubicBezTo>
                    <a:pt x="4710" y="13765"/>
                    <a:pt x="4529" y="11229"/>
                    <a:pt x="6068" y="8965"/>
                  </a:cubicBezTo>
                  <a:cubicBezTo>
                    <a:pt x="6430" y="8422"/>
                    <a:pt x="6521" y="7788"/>
                    <a:pt x="6249" y="7154"/>
                  </a:cubicBezTo>
                  <a:lnTo>
                    <a:pt x="6249" y="6611"/>
                  </a:lnTo>
                  <a:cubicBezTo>
                    <a:pt x="5887" y="6067"/>
                    <a:pt x="5344" y="5796"/>
                    <a:pt x="4710" y="5796"/>
                  </a:cubicBezTo>
                  <a:cubicBezTo>
                    <a:pt x="3442" y="5343"/>
                    <a:pt x="4257" y="4256"/>
                    <a:pt x="4167" y="3532"/>
                  </a:cubicBezTo>
                  <a:cubicBezTo>
                    <a:pt x="3985" y="2173"/>
                    <a:pt x="4257" y="724"/>
                    <a:pt x="2718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5" name="Google Shape;20745;p27"/>
            <p:cNvSpPr/>
            <p:nvPr/>
          </p:nvSpPr>
          <p:spPr>
            <a:xfrm>
              <a:off x="3632250" y="1533075"/>
              <a:ext cx="301125" cy="686000"/>
            </a:xfrm>
            <a:custGeom>
              <a:avLst/>
              <a:gdLst/>
              <a:ahLst/>
              <a:cxnLst/>
              <a:rect l="l" t="t" r="r" b="b"/>
              <a:pathLst>
                <a:path w="12045" h="27440" extrusionOk="0">
                  <a:moveTo>
                    <a:pt x="1359" y="1"/>
                  </a:moveTo>
                  <a:cubicBezTo>
                    <a:pt x="725" y="91"/>
                    <a:pt x="454" y="544"/>
                    <a:pt x="91" y="997"/>
                  </a:cubicBezTo>
                  <a:lnTo>
                    <a:pt x="1" y="1269"/>
                  </a:lnTo>
                  <a:cubicBezTo>
                    <a:pt x="1269" y="4257"/>
                    <a:pt x="2627" y="7155"/>
                    <a:pt x="3714" y="10234"/>
                  </a:cubicBezTo>
                  <a:cubicBezTo>
                    <a:pt x="4166" y="11592"/>
                    <a:pt x="4891" y="12860"/>
                    <a:pt x="5978" y="13766"/>
                  </a:cubicBezTo>
                  <a:cubicBezTo>
                    <a:pt x="6249" y="13313"/>
                    <a:pt x="6883" y="12860"/>
                    <a:pt x="6883" y="12407"/>
                  </a:cubicBezTo>
                  <a:cubicBezTo>
                    <a:pt x="6974" y="10324"/>
                    <a:pt x="8604" y="9872"/>
                    <a:pt x="10053" y="9057"/>
                  </a:cubicBezTo>
                  <a:cubicBezTo>
                    <a:pt x="10143" y="9419"/>
                    <a:pt x="10234" y="9600"/>
                    <a:pt x="10234" y="9781"/>
                  </a:cubicBezTo>
                  <a:cubicBezTo>
                    <a:pt x="9147" y="12951"/>
                    <a:pt x="8875" y="16392"/>
                    <a:pt x="9328" y="19833"/>
                  </a:cubicBezTo>
                  <a:cubicBezTo>
                    <a:pt x="9328" y="20557"/>
                    <a:pt x="9147" y="21282"/>
                    <a:pt x="8785" y="21916"/>
                  </a:cubicBezTo>
                  <a:cubicBezTo>
                    <a:pt x="8966" y="22006"/>
                    <a:pt x="9147" y="22187"/>
                    <a:pt x="9238" y="22459"/>
                  </a:cubicBezTo>
                  <a:cubicBezTo>
                    <a:pt x="9238" y="22640"/>
                    <a:pt x="9328" y="23002"/>
                    <a:pt x="9238" y="23002"/>
                  </a:cubicBezTo>
                  <a:cubicBezTo>
                    <a:pt x="9238" y="23002"/>
                    <a:pt x="9147" y="23002"/>
                    <a:pt x="9147" y="23184"/>
                  </a:cubicBezTo>
                  <a:cubicBezTo>
                    <a:pt x="9056" y="23274"/>
                    <a:pt x="9147" y="23365"/>
                    <a:pt x="9238" y="23546"/>
                  </a:cubicBezTo>
                  <a:lnTo>
                    <a:pt x="9238" y="24089"/>
                  </a:lnTo>
                  <a:cubicBezTo>
                    <a:pt x="8966" y="24361"/>
                    <a:pt x="8875" y="24904"/>
                    <a:pt x="9238" y="25176"/>
                  </a:cubicBezTo>
                  <a:lnTo>
                    <a:pt x="9238" y="27349"/>
                  </a:lnTo>
                  <a:cubicBezTo>
                    <a:pt x="9328" y="27410"/>
                    <a:pt x="9439" y="27440"/>
                    <a:pt x="9550" y="27440"/>
                  </a:cubicBezTo>
                  <a:cubicBezTo>
                    <a:pt x="9771" y="27440"/>
                    <a:pt x="9992" y="27319"/>
                    <a:pt x="10053" y="27078"/>
                  </a:cubicBezTo>
                  <a:cubicBezTo>
                    <a:pt x="11139" y="23365"/>
                    <a:pt x="10324" y="19652"/>
                    <a:pt x="10505" y="15939"/>
                  </a:cubicBezTo>
                  <a:cubicBezTo>
                    <a:pt x="10053" y="13222"/>
                    <a:pt x="12045" y="10958"/>
                    <a:pt x="11773" y="8332"/>
                  </a:cubicBezTo>
                  <a:cubicBezTo>
                    <a:pt x="11158" y="7749"/>
                    <a:pt x="10508" y="7572"/>
                    <a:pt x="9844" y="7572"/>
                  </a:cubicBezTo>
                  <a:cubicBezTo>
                    <a:pt x="8808" y="7572"/>
                    <a:pt x="7739" y="8003"/>
                    <a:pt x="6714" y="8003"/>
                  </a:cubicBezTo>
                  <a:cubicBezTo>
                    <a:pt x="6558" y="8003"/>
                    <a:pt x="6403" y="7993"/>
                    <a:pt x="6249" y="7970"/>
                  </a:cubicBezTo>
                  <a:cubicBezTo>
                    <a:pt x="5978" y="8604"/>
                    <a:pt x="5887" y="9328"/>
                    <a:pt x="6159" y="9962"/>
                  </a:cubicBezTo>
                  <a:cubicBezTo>
                    <a:pt x="5072" y="7698"/>
                    <a:pt x="4710" y="4710"/>
                    <a:pt x="2717" y="2355"/>
                  </a:cubicBezTo>
                  <a:lnTo>
                    <a:pt x="2717" y="1812"/>
                  </a:lnTo>
                  <a:cubicBezTo>
                    <a:pt x="2355" y="1088"/>
                    <a:pt x="2265" y="273"/>
                    <a:pt x="1359" y="1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6" name="Google Shape;20746;p27"/>
            <p:cNvSpPr/>
            <p:nvPr/>
          </p:nvSpPr>
          <p:spPr>
            <a:xfrm>
              <a:off x="3700175" y="1428950"/>
              <a:ext cx="135850" cy="380350"/>
            </a:xfrm>
            <a:custGeom>
              <a:avLst/>
              <a:gdLst/>
              <a:ahLst/>
              <a:cxnLst/>
              <a:rect l="l" t="t" r="r" b="b"/>
              <a:pathLst>
                <a:path w="5434" h="15214" extrusionOk="0">
                  <a:moveTo>
                    <a:pt x="3804" y="0"/>
                  </a:moveTo>
                  <a:cubicBezTo>
                    <a:pt x="3623" y="91"/>
                    <a:pt x="3261" y="91"/>
                    <a:pt x="3261" y="181"/>
                  </a:cubicBezTo>
                  <a:cubicBezTo>
                    <a:pt x="2989" y="1540"/>
                    <a:pt x="2446" y="2898"/>
                    <a:pt x="1721" y="4075"/>
                  </a:cubicBezTo>
                  <a:cubicBezTo>
                    <a:pt x="1268" y="4890"/>
                    <a:pt x="1449" y="5434"/>
                    <a:pt x="2355" y="5615"/>
                  </a:cubicBezTo>
                  <a:cubicBezTo>
                    <a:pt x="2717" y="5705"/>
                    <a:pt x="3170" y="5705"/>
                    <a:pt x="3079" y="6158"/>
                  </a:cubicBezTo>
                  <a:cubicBezTo>
                    <a:pt x="3079" y="6454"/>
                    <a:pt x="2838" y="6750"/>
                    <a:pt x="2552" y="6750"/>
                  </a:cubicBezTo>
                  <a:cubicBezTo>
                    <a:pt x="2488" y="6750"/>
                    <a:pt x="2421" y="6735"/>
                    <a:pt x="2355" y="6701"/>
                  </a:cubicBezTo>
                  <a:cubicBezTo>
                    <a:pt x="2243" y="6673"/>
                    <a:pt x="2126" y="6663"/>
                    <a:pt x="2006" y="6663"/>
                  </a:cubicBezTo>
                  <a:cubicBezTo>
                    <a:pt x="1628" y="6663"/>
                    <a:pt x="1220" y="6769"/>
                    <a:pt x="824" y="6769"/>
                  </a:cubicBezTo>
                  <a:cubicBezTo>
                    <a:pt x="538" y="6769"/>
                    <a:pt x="258" y="6713"/>
                    <a:pt x="0" y="6520"/>
                  </a:cubicBezTo>
                  <a:lnTo>
                    <a:pt x="0" y="6520"/>
                  </a:lnTo>
                  <a:cubicBezTo>
                    <a:pt x="1087" y="9509"/>
                    <a:pt x="1812" y="12588"/>
                    <a:pt x="3894" y="15214"/>
                  </a:cubicBezTo>
                  <a:lnTo>
                    <a:pt x="3894" y="11954"/>
                  </a:lnTo>
                  <a:cubicBezTo>
                    <a:pt x="5434" y="8332"/>
                    <a:pt x="4709" y="4528"/>
                    <a:pt x="4347" y="815"/>
                  </a:cubicBezTo>
                  <a:cubicBezTo>
                    <a:pt x="4257" y="453"/>
                    <a:pt x="4076" y="181"/>
                    <a:pt x="3804" y="0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7" name="Google Shape;20747;p27"/>
            <p:cNvSpPr/>
            <p:nvPr/>
          </p:nvSpPr>
          <p:spPr>
            <a:xfrm>
              <a:off x="3657150" y="1524025"/>
              <a:ext cx="52100" cy="56625"/>
            </a:xfrm>
            <a:custGeom>
              <a:avLst/>
              <a:gdLst/>
              <a:ahLst/>
              <a:cxnLst/>
              <a:rect l="l" t="t" r="r" b="b"/>
              <a:pathLst>
                <a:path w="2084" h="2265" extrusionOk="0">
                  <a:moveTo>
                    <a:pt x="182" y="1"/>
                  </a:moveTo>
                  <a:lnTo>
                    <a:pt x="1" y="272"/>
                  </a:lnTo>
                  <a:lnTo>
                    <a:pt x="182" y="544"/>
                  </a:lnTo>
                  <a:cubicBezTo>
                    <a:pt x="816" y="997"/>
                    <a:pt x="816" y="1993"/>
                    <a:pt x="1721" y="2265"/>
                  </a:cubicBezTo>
                  <a:cubicBezTo>
                    <a:pt x="2084" y="91"/>
                    <a:pt x="2084" y="91"/>
                    <a:pt x="182" y="1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8" name="Google Shape;20748;p27"/>
            <p:cNvSpPr/>
            <p:nvPr/>
          </p:nvSpPr>
          <p:spPr>
            <a:xfrm>
              <a:off x="3573400" y="1958525"/>
              <a:ext cx="226400" cy="328475"/>
            </a:xfrm>
            <a:custGeom>
              <a:avLst/>
              <a:gdLst/>
              <a:ahLst/>
              <a:cxnLst/>
              <a:rect l="l" t="t" r="r" b="b"/>
              <a:pathLst>
                <a:path w="9056" h="13139" extrusionOk="0">
                  <a:moveTo>
                    <a:pt x="5660" y="1"/>
                  </a:moveTo>
                  <a:cubicBezTo>
                    <a:pt x="5151" y="1"/>
                    <a:pt x="4709" y="157"/>
                    <a:pt x="4709" y="823"/>
                  </a:cubicBezTo>
                  <a:cubicBezTo>
                    <a:pt x="4680" y="1179"/>
                    <a:pt x="4805" y="1272"/>
                    <a:pt x="5001" y="1272"/>
                  </a:cubicBezTo>
                  <a:cubicBezTo>
                    <a:pt x="5218" y="1272"/>
                    <a:pt x="5520" y="1157"/>
                    <a:pt x="5791" y="1157"/>
                  </a:cubicBezTo>
                  <a:cubicBezTo>
                    <a:pt x="6021" y="1157"/>
                    <a:pt x="6227" y="1240"/>
                    <a:pt x="6339" y="1547"/>
                  </a:cubicBezTo>
                  <a:cubicBezTo>
                    <a:pt x="5886" y="2091"/>
                    <a:pt x="5253" y="2634"/>
                    <a:pt x="4619" y="2996"/>
                  </a:cubicBezTo>
                  <a:cubicBezTo>
                    <a:pt x="3949" y="2177"/>
                    <a:pt x="3585" y="1113"/>
                    <a:pt x="2570" y="1113"/>
                  </a:cubicBezTo>
                  <a:cubicBezTo>
                    <a:pt x="2351" y="1113"/>
                    <a:pt x="2101" y="1163"/>
                    <a:pt x="1811" y="1275"/>
                  </a:cubicBezTo>
                  <a:cubicBezTo>
                    <a:pt x="1811" y="2000"/>
                    <a:pt x="3170" y="2000"/>
                    <a:pt x="2536" y="2996"/>
                  </a:cubicBezTo>
                  <a:cubicBezTo>
                    <a:pt x="2443" y="3031"/>
                    <a:pt x="2355" y="3047"/>
                    <a:pt x="2272" y="3047"/>
                  </a:cubicBezTo>
                  <a:cubicBezTo>
                    <a:pt x="1712" y="3047"/>
                    <a:pt x="1356" y="2339"/>
                    <a:pt x="725" y="2181"/>
                  </a:cubicBezTo>
                  <a:lnTo>
                    <a:pt x="725" y="2181"/>
                  </a:lnTo>
                  <a:cubicBezTo>
                    <a:pt x="0" y="4445"/>
                    <a:pt x="1993" y="5622"/>
                    <a:pt x="2898" y="7162"/>
                  </a:cubicBezTo>
                  <a:cubicBezTo>
                    <a:pt x="3894" y="8430"/>
                    <a:pt x="4800" y="9607"/>
                    <a:pt x="5705" y="10875"/>
                  </a:cubicBezTo>
                  <a:cubicBezTo>
                    <a:pt x="6158" y="11327"/>
                    <a:pt x="6611" y="11871"/>
                    <a:pt x="6973" y="12414"/>
                  </a:cubicBezTo>
                  <a:cubicBezTo>
                    <a:pt x="7154" y="12686"/>
                    <a:pt x="7426" y="12957"/>
                    <a:pt x="7698" y="13139"/>
                  </a:cubicBezTo>
                  <a:cubicBezTo>
                    <a:pt x="7879" y="13139"/>
                    <a:pt x="8150" y="13139"/>
                    <a:pt x="8332" y="13048"/>
                  </a:cubicBezTo>
                  <a:cubicBezTo>
                    <a:pt x="8603" y="12867"/>
                    <a:pt x="8875" y="12505"/>
                    <a:pt x="8875" y="12142"/>
                  </a:cubicBezTo>
                  <a:cubicBezTo>
                    <a:pt x="8875" y="8339"/>
                    <a:pt x="9056" y="4445"/>
                    <a:pt x="8784" y="551"/>
                  </a:cubicBezTo>
                  <a:cubicBezTo>
                    <a:pt x="8060" y="279"/>
                    <a:pt x="7335" y="98"/>
                    <a:pt x="6611" y="98"/>
                  </a:cubicBezTo>
                  <a:cubicBezTo>
                    <a:pt x="6330" y="63"/>
                    <a:pt x="5982" y="1"/>
                    <a:pt x="5660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9" name="Google Shape;20749;p27"/>
            <p:cNvSpPr/>
            <p:nvPr/>
          </p:nvSpPr>
          <p:spPr>
            <a:xfrm>
              <a:off x="3539425" y="1983600"/>
              <a:ext cx="131350" cy="185825"/>
            </a:xfrm>
            <a:custGeom>
              <a:avLst/>
              <a:gdLst/>
              <a:ahLst/>
              <a:cxnLst/>
              <a:rect l="l" t="t" r="r" b="b"/>
              <a:pathLst>
                <a:path w="5254" h="7433" extrusionOk="0">
                  <a:moveTo>
                    <a:pt x="997" y="1"/>
                  </a:moveTo>
                  <a:cubicBezTo>
                    <a:pt x="997" y="725"/>
                    <a:pt x="725" y="1178"/>
                    <a:pt x="1" y="1178"/>
                  </a:cubicBezTo>
                  <a:cubicBezTo>
                    <a:pt x="273" y="1903"/>
                    <a:pt x="635" y="2627"/>
                    <a:pt x="906" y="3351"/>
                  </a:cubicBezTo>
                  <a:cubicBezTo>
                    <a:pt x="816" y="3985"/>
                    <a:pt x="1088" y="4619"/>
                    <a:pt x="1631" y="4981"/>
                  </a:cubicBezTo>
                  <a:cubicBezTo>
                    <a:pt x="1891" y="6456"/>
                    <a:pt x="2650" y="7432"/>
                    <a:pt x="4226" y="7432"/>
                  </a:cubicBezTo>
                  <a:cubicBezTo>
                    <a:pt x="4295" y="7432"/>
                    <a:pt x="4366" y="7430"/>
                    <a:pt x="4438" y="7427"/>
                  </a:cubicBezTo>
                  <a:cubicBezTo>
                    <a:pt x="5072" y="7064"/>
                    <a:pt x="5253" y="6702"/>
                    <a:pt x="4891" y="6068"/>
                  </a:cubicBezTo>
                  <a:cubicBezTo>
                    <a:pt x="3985" y="4438"/>
                    <a:pt x="2446" y="3170"/>
                    <a:pt x="2084" y="1178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EE8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0" name="Google Shape;20750;p27"/>
            <p:cNvSpPr/>
            <p:nvPr/>
          </p:nvSpPr>
          <p:spPr>
            <a:xfrm>
              <a:off x="3876750" y="2110400"/>
              <a:ext cx="543375" cy="692775"/>
            </a:xfrm>
            <a:custGeom>
              <a:avLst/>
              <a:gdLst/>
              <a:ahLst/>
              <a:cxnLst/>
              <a:rect l="l" t="t" r="r" b="b"/>
              <a:pathLst>
                <a:path w="21735" h="27711" extrusionOk="0">
                  <a:moveTo>
                    <a:pt x="21735" y="0"/>
                  </a:moveTo>
                  <a:cubicBezTo>
                    <a:pt x="20603" y="377"/>
                    <a:pt x="19408" y="566"/>
                    <a:pt x="18203" y="566"/>
                  </a:cubicBezTo>
                  <a:cubicBezTo>
                    <a:pt x="17961" y="566"/>
                    <a:pt x="17720" y="558"/>
                    <a:pt x="17479" y="543"/>
                  </a:cubicBezTo>
                  <a:cubicBezTo>
                    <a:pt x="17045" y="354"/>
                    <a:pt x="16587" y="261"/>
                    <a:pt x="16134" y="261"/>
                  </a:cubicBezTo>
                  <a:cubicBezTo>
                    <a:pt x="15073" y="261"/>
                    <a:pt x="14038" y="769"/>
                    <a:pt x="13403" y="1721"/>
                  </a:cubicBezTo>
                  <a:cubicBezTo>
                    <a:pt x="12809" y="2527"/>
                    <a:pt x="12235" y="2777"/>
                    <a:pt x="11652" y="2777"/>
                  </a:cubicBezTo>
                  <a:cubicBezTo>
                    <a:pt x="10992" y="2777"/>
                    <a:pt x="10322" y="2456"/>
                    <a:pt x="9600" y="2264"/>
                  </a:cubicBezTo>
                  <a:cubicBezTo>
                    <a:pt x="9518" y="2243"/>
                    <a:pt x="9478" y="2237"/>
                    <a:pt x="9460" y="2237"/>
                  </a:cubicBezTo>
                  <a:cubicBezTo>
                    <a:pt x="9456" y="2237"/>
                    <a:pt x="9453" y="2237"/>
                    <a:pt x="9451" y="2238"/>
                  </a:cubicBezTo>
                  <a:lnTo>
                    <a:pt x="9451" y="2238"/>
                  </a:lnTo>
                  <a:cubicBezTo>
                    <a:pt x="9429" y="2225"/>
                    <a:pt x="9391" y="2205"/>
                    <a:pt x="9328" y="2173"/>
                  </a:cubicBezTo>
                  <a:cubicBezTo>
                    <a:pt x="9023" y="2072"/>
                    <a:pt x="8660" y="1884"/>
                    <a:pt x="8337" y="1884"/>
                  </a:cubicBezTo>
                  <a:cubicBezTo>
                    <a:pt x="8085" y="1884"/>
                    <a:pt x="7857" y="1998"/>
                    <a:pt x="7698" y="2355"/>
                  </a:cubicBezTo>
                  <a:cubicBezTo>
                    <a:pt x="7336" y="2898"/>
                    <a:pt x="7698" y="3532"/>
                    <a:pt x="8242" y="3985"/>
                  </a:cubicBezTo>
                  <a:cubicBezTo>
                    <a:pt x="9147" y="4347"/>
                    <a:pt x="10053" y="4709"/>
                    <a:pt x="11049" y="4890"/>
                  </a:cubicBezTo>
                  <a:cubicBezTo>
                    <a:pt x="12136" y="5343"/>
                    <a:pt x="13222" y="5796"/>
                    <a:pt x="12679" y="7154"/>
                  </a:cubicBezTo>
                  <a:cubicBezTo>
                    <a:pt x="12045" y="9146"/>
                    <a:pt x="10958" y="10957"/>
                    <a:pt x="9419" y="12406"/>
                  </a:cubicBezTo>
                  <a:cubicBezTo>
                    <a:pt x="8792" y="12985"/>
                    <a:pt x="7985" y="13281"/>
                    <a:pt x="7176" y="13281"/>
                  </a:cubicBezTo>
                  <a:cubicBezTo>
                    <a:pt x="6467" y="13281"/>
                    <a:pt x="5755" y="13053"/>
                    <a:pt x="5163" y="12588"/>
                  </a:cubicBezTo>
                  <a:cubicBezTo>
                    <a:pt x="3714" y="11682"/>
                    <a:pt x="4257" y="10414"/>
                    <a:pt x="4710" y="9237"/>
                  </a:cubicBezTo>
                  <a:cubicBezTo>
                    <a:pt x="4982" y="8331"/>
                    <a:pt x="5525" y="7516"/>
                    <a:pt x="5163" y="6611"/>
                  </a:cubicBezTo>
                  <a:cubicBezTo>
                    <a:pt x="4891" y="6366"/>
                    <a:pt x="4660" y="6268"/>
                    <a:pt x="4455" y="6268"/>
                  </a:cubicBezTo>
                  <a:cubicBezTo>
                    <a:pt x="3977" y="6268"/>
                    <a:pt x="3641" y="6801"/>
                    <a:pt x="3261" y="7245"/>
                  </a:cubicBezTo>
                  <a:cubicBezTo>
                    <a:pt x="2627" y="7969"/>
                    <a:pt x="2355" y="8875"/>
                    <a:pt x="1269" y="8965"/>
                  </a:cubicBezTo>
                  <a:cubicBezTo>
                    <a:pt x="907" y="9146"/>
                    <a:pt x="816" y="9418"/>
                    <a:pt x="725" y="9780"/>
                  </a:cubicBezTo>
                  <a:cubicBezTo>
                    <a:pt x="92" y="11501"/>
                    <a:pt x="1" y="13403"/>
                    <a:pt x="273" y="15304"/>
                  </a:cubicBezTo>
                  <a:cubicBezTo>
                    <a:pt x="454" y="17478"/>
                    <a:pt x="454" y="19651"/>
                    <a:pt x="273" y="21824"/>
                  </a:cubicBezTo>
                  <a:cubicBezTo>
                    <a:pt x="273" y="23364"/>
                    <a:pt x="725" y="24994"/>
                    <a:pt x="92" y="26533"/>
                  </a:cubicBezTo>
                  <a:cubicBezTo>
                    <a:pt x="635" y="26714"/>
                    <a:pt x="363" y="27530"/>
                    <a:pt x="997" y="27711"/>
                  </a:cubicBezTo>
                  <a:cubicBezTo>
                    <a:pt x="1903" y="26352"/>
                    <a:pt x="2899" y="24994"/>
                    <a:pt x="3985" y="23636"/>
                  </a:cubicBezTo>
                  <a:cubicBezTo>
                    <a:pt x="5797" y="21643"/>
                    <a:pt x="7064" y="19108"/>
                    <a:pt x="9147" y="17297"/>
                  </a:cubicBezTo>
                  <a:cubicBezTo>
                    <a:pt x="9600" y="16753"/>
                    <a:pt x="10053" y="16300"/>
                    <a:pt x="10415" y="15666"/>
                  </a:cubicBezTo>
                  <a:cubicBezTo>
                    <a:pt x="10777" y="15304"/>
                    <a:pt x="11321" y="15123"/>
                    <a:pt x="11411" y="14580"/>
                  </a:cubicBezTo>
                  <a:lnTo>
                    <a:pt x="11955" y="14036"/>
                  </a:lnTo>
                  <a:cubicBezTo>
                    <a:pt x="13132" y="11954"/>
                    <a:pt x="14490" y="10052"/>
                    <a:pt x="16030" y="8331"/>
                  </a:cubicBezTo>
                  <a:cubicBezTo>
                    <a:pt x="17026" y="6973"/>
                    <a:pt x="17479" y="5162"/>
                    <a:pt x="19018" y="4256"/>
                  </a:cubicBezTo>
                  <a:lnTo>
                    <a:pt x="21735" y="0"/>
                  </a:lnTo>
                  <a:close/>
                </a:path>
              </a:pathLst>
            </a:custGeom>
            <a:solidFill>
              <a:srgbClr val="F6E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1" name="Google Shape;20751;p27"/>
            <p:cNvSpPr/>
            <p:nvPr/>
          </p:nvSpPr>
          <p:spPr>
            <a:xfrm>
              <a:off x="3892600" y="2052050"/>
              <a:ext cx="464150" cy="302350"/>
            </a:xfrm>
            <a:custGeom>
              <a:avLst/>
              <a:gdLst/>
              <a:ahLst/>
              <a:cxnLst/>
              <a:rect l="l" t="t" r="r" b="b"/>
              <a:pathLst>
                <a:path w="18566" h="12094" extrusionOk="0">
                  <a:moveTo>
                    <a:pt x="14385" y="1"/>
                  </a:moveTo>
                  <a:cubicBezTo>
                    <a:pt x="13982" y="1"/>
                    <a:pt x="13567" y="275"/>
                    <a:pt x="13132" y="885"/>
                  </a:cubicBezTo>
                  <a:cubicBezTo>
                    <a:pt x="12938" y="1209"/>
                    <a:pt x="12605" y="1255"/>
                    <a:pt x="12299" y="1255"/>
                  </a:cubicBezTo>
                  <a:cubicBezTo>
                    <a:pt x="12176" y="1255"/>
                    <a:pt x="12058" y="1247"/>
                    <a:pt x="11954" y="1247"/>
                  </a:cubicBezTo>
                  <a:cubicBezTo>
                    <a:pt x="11479" y="1145"/>
                    <a:pt x="11004" y="1095"/>
                    <a:pt x="10533" y="1095"/>
                  </a:cubicBezTo>
                  <a:cubicBezTo>
                    <a:pt x="9748" y="1095"/>
                    <a:pt x="8977" y="1236"/>
                    <a:pt x="8242" y="1519"/>
                  </a:cubicBezTo>
                  <a:cubicBezTo>
                    <a:pt x="8173" y="1560"/>
                    <a:pt x="8113" y="1578"/>
                    <a:pt x="8060" y="1578"/>
                  </a:cubicBezTo>
                  <a:cubicBezTo>
                    <a:pt x="7761" y="1578"/>
                    <a:pt x="7685" y="998"/>
                    <a:pt x="7608" y="613"/>
                  </a:cubicBezTo>
                  <a:cubicBezTo>
                    <a:pt x="7558" y="610"/>
                    <a:pt x="7509" y="608"/>
                    <a:pt x="7463" y="608"/>
                  </a:cubicBezTo>
                  <a:cubicBezTo>
                    <a:pt x="6332" y="608"/>
                    <a:pt x="6231" y="1638"/>
                    <a:pt x="5797" y="2334"/>
                  </a:cubicBezTo>
                  <a:cubicBezTo>
                    <a:pt x="4891" y="3964"/>
                    <a:pt x="3895" y="5413"/>
                    <a:pt x="2627" y="6681"/>
                  </a:cubicBezTo>
                  <a:cubicBezTo>
                    <a:pt x="2446" y="6862"/>
                    <a:pt x="2265" y="7043"/>
                    <a:pt x="2174" y="7315"/>
                  </a:cubicBezTo>
                  <a:cubicBezTo>
                    <a:pt x="1540" y="8673"/>
                    <a:pt x="1" y="9760"/>
                    <a:pt x="544" y="11571"/>
                  </a:cubicBezTo>
                  <a:cubicBezTo>
                    <a:pt x="559" y="11567"/>
                    <a:pt x="573" y="11565"/>
                    <a:pt x="586" y="11565"/>
                  </a:cubicBezTo>
                  <a:cubicBezTo>
                    <a:pt x="812" y="11565"/>
                    <a:pt x="799" y="12093"/>
                    <a:pt x="1088" y="12093"/>
                  </a:cubicBezTo>
                  <a:cubicBezTo>
                    <a:pt x="1192" y="12093"/>
                    <a:pt x="1334" y="12026"/>
                    <a:pt x="1540" y="11843"/>
                  </a:cubicBezTo>
                  <a:cubicBezTo>
                    <a:pt x="2627" y="10937"/>
                    <a:pt x="2808" y="9216"/>
                    <a:pt x="4348" y="8854"/>
                  </a:cubicBezTo>
                  <a:cubicBezTo>
                    <a:pt x="5887" y="8764"/>
                    <a:pt x="7245" y="7677"/>
                    <a:pt x="7517" y="6137"/>
                  </a:cubicBezTo>
                  <a:cubicBezTo>
                    <a:pt x="7517" y="5685"/>
                    <a:pt x="7336" y="5322"/>
                    <a:pt x="7336" y="4779"/>
                  </a:cubicBezTo>
                  <a:lnTo>
                    <a:pt x="7336" y="4779"/>
                  </a:lnTo>
                  <a:cubicBezTo>
                    <a:pt x="8980" y="5327"/>
                    <a:pt x="10555" y="6010"/>
                    <a:pt x="12239" y="6010"/>
                  </a:cubicBezTo>
                  <a:cubicBezTo>
                    <a:pt x="12504" y="6010"/>
                    <a:pt x="12771" y="5993"/>
                    <a:pt x="13041" y="5956"/>
                  </a:cubicBezTo>
                  <a:cubicBezTo>
                    <a:pt x="13222" y="5141"/>
                    <a:pt x="12498" y="5141"/>
                    <a:pt x="12317" y="4507"/>
                  </a:cubicBezTo>
                  <a:lnTo>
                    <a:pt x="12317" y="4507"/>
                  </a:lnTo>
                  <a:cubicBezTo>
                    <a:pt x="12361" y="4510"/>
                    <a:pt x="12404" y="4511"/>
                    <a:pt x="12448" y="4511"/>
                  </a:cubicBezTo>
                  <a:cubicBezTo>
                    <a:pt x="14172" y="4511"/>
                    <a:pt x="15075" y="2787"/>
                    <a:pt x="16754" y="2787"/>
                  </a:cubicBezTo>
                  <a:cubicBezTo>
                    <a:pt x="16935" y="2606"/>
                    <a:pt x="17116" y="2425"/>
                    <a:pt x="17297" y="2243"/>
                  </a:cubicBezTo>
                  <a:cubicBezTo>
                    <a:pt x="17660" y="1791"/>
                    <a:pt x="18565" y="1610"/>
                    <a:pt x="17750" y="795"/>
                  </a:cubicBezTo>
                  <a:cubicBezTo>
                    <a:pt x="17446" y="541"/>
                    <a:pt x="17143" y="288"/>
                    <a:pt x="16871" y="288"/>
                  </a:cubicBezTo>
                  <a:cubicBezTo>
                    <a:pt x="16656" y="288"/>
                    <a:pt x="16461" y="446"/>
                    <a:pt x="16301" y="885"/>
                  </a:cubicBezTo>
                  <a:cubicBezTo>
                    <a:pt x="16179" y="1130"/>
                    <a:pt x="16093" y="1228"/>
                    <a:pt x="16011" y="1228"/>
                  </a:cubicBezTo>
                  <a:cubicBezTo>
                    <a:pt x="15911" y="1228"/>
                    <a:pt x="15816" y="1084"/>
                    <a:pt x="15667" y="885"/>
                  </a:cubicBezTo>
                  <a:cubicBezTo>
                    <a:pt x="15244" y="321"/>
                    <a:pt x="14821" y="1"/>
                    <a:pt x="14385" y="1"/>
                  </a:cubicBezTo>
                  <a:close/>
                </a:path>
              </a:pathLst>
            </a:custGeom>
            <a:solidFill>
              <a:srgbClr val="F8F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2" name="Google Shape;20752;p27"/>
            <p:cNvSpPr/>
            <p:nvPr/>
          </p:nvSpPr>
          <p:spPr>
            <a:xfrm>
              <a:off x="3840550" y="1922475"/>
              <a:ext cx="296600" cy="430175"/>
            </a:xfrm>
            <a:custGeom>
              <a:avLst/>
              <a:gdLst/>
              <a:ahLst/>
              <a:cxnLst/>
              <a:rect l="l" t="t" r="r" b="b"/>
              <a:pathLst>
                <a:path w="11864" h="17207" extrusionOk="0">
                  <a:moveTo>
                    <a:pt x="10324" y="1"/>
                  </a:moveTo>
                  <a:cubicBezTo>
                    <a:pt x="10052" y="91"/>
                    <a:pt x="9780" y="91"/>
                    <a:pt x="9599" y="272"/>
                  </a:cubicBezTo>
                  <a:cubicBezTo>
                    <a:pt x="9327" y="544"/>
                    <a:pt x="9327" y="906"/>
                    <a:pt x="9418" y="1178"/>
                  </a:cubicBezTo>
                  <a:cubicBezTo>
                    <a:pt x="9690" y="1269"/>
                    <a:pt x="9690" y="1450"/>
                    <a:pt x="9599" y="1540"/>
                  </a:cubicBezTo>
                  <a:cubicBezTo>
                    <a:pt x="9509" y="1359"/>
                    <a:pt x="9509" y="1178"/>
                    <a:pt x="9327" y="1178"/>
                  </a:cubicBezTo>
                  <a:cubicBezTo>
                    <a:pt x="9237" y="1133"/>
                    <a:pt x="9124" y="1110"/>
                    <a:pt x="9010" y="1110"/>
                  </a:cubicBezTo>
                  <a:cubicBezTo>
                    <a:pt x="8897" y="1110"/>
                    <a:pt x="8784" y="1133"/>
                    <a:pt x="8694" y="1178"/>
                  </a:cubicBezTo>
                  <a:cubicBezTo>
                    <a:pt x="8331" y="1359"/>
                    <a:pt x="8060" y="1631"/>
                    <a:pt x="7879" y="1902"/>
                  </a:cubicBezTo>
                  <a:cubicBezTo>
                    <a:pt x="6701" y="3623"/>
                    <a:pt x="5886" y="5615"/>
                    <a:pt x="5524" y="7698"/>
                  </a:cubicBezTo>
                  <a:cubicBezTo>
                    <a:pt x="5693" y="8879"/>
                    <a:pt x="5861" y="9981"/>
                    <a:pt x="4275" y="9981"/>
                  </a:cubicBezTo>
                  <a:cubicBezTo>
                    <a:pt x="4158" y="9981"/>
                    <a:pt x="4031" y="9975"/>
                    <a:pt x="3894" y="9962"/>
                  </a:cubicBezTo>
                  <a:cubicBezTo>
                    <a:pt x="3079" y="10324"/>
                    <a:pt x="3079" y="11139"/>
                    <a:pt x="2807" y="11864"/>
                  </a:cubicBezTo>
                  <a:cubicBezTo>
                    <a:pt x="2612" y="12351"/>
                    <a:pt x="2441" y="12524"/>
                    <a:pt x="2284" y="12524"/>
                  </a:cubicBezTo>
                  <a:cubicBezTo>
                    <a:pt x="2004" y="12524"/>
                    <a:pt x="1772" y="11973"/>
                    <a:pt x="1540" y="11683"/>
                  </a:cubicBezTo>
                  <a:lnTo>
                    <a:pt x="996" y="11683"/>
                  </a:lnTo>
                  <a:cubicBezTo>
                    <a:pt x="0" y="13856"/>
                    <a:pt x="1177" y="15486"/>
                    <a:pt x="2083" y="17207"/>
                  </a:cubicBezTo>
                  <a:lnTo>
                    <a:pt x="2717" y="16573"/>
                  </a:lnTo>
                  <a:cubicBezTo>
                    <a:pt x="2988" y="14943"/>
                    <a:pt x="4347" y="13856"/>
                    <a:pt x="4800" y="12317"/>
                  </a:cubicBezTo>
                  <a:cubicBezTo>
                    <a:pt x="5705" y="11683"/>
                    <a:pt x="6430" y="10958"/>
                    <a:pt x="6973" y="10053"/>
                  </a:cubicBezTo>
                  <a:cubicBezTo>
                    <a:pt x="7879" y="8604"/>
                    <a:pt x="8694" y="7155"/>
                    <a:pt x="9599" y="5706"/>
                  </a:cubicBezTo>
                  <a:cubicBezTo>
                    <a:pt x="9871" y="4348"/>
                    <a:pt x="10686" y="3080"/>
                    <a:pt x="11320" y="1993"/>
                  </a:cubicBezTo>
                  <a:cubicBezTo>
                    <a:pt x="11863" y="816"/>
                    <a:pt x="11229" y="363"/>
                    <a:pt x="10324" y="1"/>
                  </a:cubicBez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3" name="Google Shape;20753;p27"/>
            <p:cNvSpPr/>
            <p:nvPr/>
          </p:nvSpPr>
          <p:spPr>
            <a:xfrm>
              <a:off x="4071450" y="1863225"/>
              <a:ext cx="92850" cy="109100"/>
            </a:xfrm>
            <a:custGeom>
              <a:avLst/>
              <a:gdLst/>
              <a:ahLst/>
              <a:cxnLst/>
              <a:rect l="l" t="t" r="r" b="b"/>
              <a:pathLst>
                <a:path w="3714" h="4364" extrusionOk="0">
                  <a:moveTo>
                    <a:pt x="2857" y="0"/>
                  </a:moveTo>
                  <a:cubicBezTo>
                    <a:pt x="2226" y="0"/>
                    <a:pt x="1766" y="756"/>
                    <a:pt x="1147" y="756"/>
                  </a:cubicBezTo>
                  <a:cubicBezTo>
                    <a:pt x="1098" y="756"/>
                    <a:pt x="1048" y="751"/>
                    <a:pt x="997" y="741"/>
                  </a:cubicBezTo>
                  <a:cubicBezTo>
                    <a:pt x="725" y="741"/>
                    <a:pt x="544" y="831"/>
                    <a:pt x="273" y="1012"/>
                  </a:cubicBezTo>
                  <a:cubicBezTo>
                    <a:pt x="182" y="1194"/>
                    <a:pt x="91" y="1465"/>
                    <a:pt x="1" y="1646"/>
                  </a:cubicBezTo>
                  <a:cubicBezTo>
                    <a:pt x="1" y="2009"/>
                    <a:pt x="91" y="2461"/>
                    <a:pt x="363" y="2733"/>
                  </a:cubicBezTo>
                  <a:cubicBezTo>
                    <a:pt x="409" y="2728"/>
                    <a:pt x="456" y="2726"/>
                    <a:pt x="501" y="2726"/>
                  </a:cubicBezTo>
                  <a:cubicBezTo>
                    <a:pt x="1350" y="2726"/>
                    <a:pt x="2079" y="3504"/>
                    <a:pt x="1993" y="4363"/>
                  </a:cubicBezTo>
                  <a:cubicBezTo>
                    <a:pt x="2899" y="3276"/>
                    <a:pt x="3442" y="1918"/>
                    <a:pt x="3714" y="560"/>
                  </a:cubicBezTo>
                  <a:cubicBezTo>
                    <a:pt x="3623" y="469"/>
                    <a:pt x="3533" y="379"/>
                    <a:pt x="3533" y="288"/>
                  </a:cubicBezTo>
                  <a:cubicBezTo>
                    <a:pt x="3282" y="79"/>
                    <a:pt x="3061" y="0"/>
                    <a:pt x="2857" y="0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4" name="Google Shape;20754;p27"/>
            <p:cNvSpPr/>
            <p:nvPr/>
          </p:nvSpPr>
          <p:spPr>
            <a:xfrm>
              <a:off x="4515200" y="1920225"/>
              <a:ext cx="15875" cy="24925"/>
            </a:xfrm>
            <a:custGeom>
              <a:avLst/>
              <a:gdLst/>
              <a:ahLst/>
              <a:cxnLst/>
              <a:rect l="l" t="t" r="r" b="b"/>
              <a:pathLst>
                <a:path w="635" h="997" extrusionOk="0">
                  <a:moveTo>
                    <a:pt x="634" y="0"/>
                  </a:moveTo>
                  <a:lnTo>
                    <a:pt x="634" y="0"/>
                  </a:lnTo>
                  <a:cubicBezTo>
                    <a:pt x="181" y="181"/>
                    <a:pt x="0" y="544"/>
                    <a:pt x="91" y="996"/>
                  </a:cubicBezTo>
                  <a:cubicBezTo>
                    <a:pt x="362" y="815"/>
                    <a:pt x="634" y="362"/>
                    <a:pt x="634" y="0"/>
                  </a:cubicBez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5" name="Google Shape;20755;p27"/>
            <p:cNvSpPr/>
            <p:nvPr/>
          </p:nvSpPr>
          <p:spPr>
            <a:xfrm>
              <a:off x="4162400" y="1863050"/>
              <a:ext cx="15500" cy="14175"/>
            </a:xfrm>
            <a:custGeom>
              <a:avLst/>
              <a:gdLst/>
              <a:ahLst/>
              <a:cxnLst/>
              <a:rect l="l" t="t" r="r" b="b"/>
              <a:pathLst>
                <a:path w="620" h="567" extrusionOk="0">
                  <a:moveTo>
                    <a:pt x="415" y="1"/>
                  </a:moveTo>
                  <a:cubicBezTo>
                    <a:pt x="113" y="1"/>
                    <a:pt x="0" y="189"/>
                    <a:pt x="76" y="567"/>
                  </a:cubicBezTo>
                  <a:cubicBezTo>
                    <a:pt x="166" y="386"/>
                    <a:pt x="347" y="204"/>
                    <a:pt x="529" y="23"/>
                  </a:cubicBezTo>
                  <a:lnTo>
                    <a:pt x="619" y="23"/>
                  </a:lnTo>
                  <a:cubicBezTo>
                    <a:pt x="544" y="8"/>
                    <a:pt x="476" y="1"/>
                    <a:pt x="415" y="1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6" name="Google Shape;20756;p27"/>
            <p:cNvSpPr/>
            <p:nvPr/>
          </p:nvSpPr>
          <p:spPr>
            <a:xfrm>
              <a:off x="3064000" y="1724600"/>
              <a:ext cx="357725" cy="342275"/>
            </a:xfrm>
            <a:custGeom>
              <a:avLst/>
              <a:gdLst/>
              <a:ahLst/>
              <a:cxnLst/>
              <a:rect l="l" t="t" r="r" b="b"/>
              <a:pathLst>
                <a:path w="14309" h="13691" extrusionOk="0">
                  <a:moveTo>
                    <a:pt x="4048" y="1437"/>
                  </a:moveTo>
                  <a:cubicBezTo>
                    <a:pt x="4204" y="1506"/>
                    <a:pt x="4346" y="1545"/>
                    <a:pt x="4529" y="1667"/>
                  </a:cubicBezTo>
                  <a:cubicBezTo>
                    <a:pt x="4333" y="1602"/>
                    <a:pt x="4184" y="1537"/>
                    <a:pt x="4048" y="1437"/>
                  </a:cubicBezTo>
                  <a:close/>
                  <a:moveTo>
                    <a:pt x="4610" y="0"/>
                  </a:moveTo>
                  <a:cubicBezTo>
                    <a:pt x="4361" y="0"/>
                    <a:pt x="4094" y="40"/>
                    <a:pt x="3804" y="128"/>
                  </a:cubicBezTo>
                  <a:lnTo>
                    <a:pt x="3804" y="671"/>
                  </a:lnTo>
                  <a:cubicBezTo>
                    <a:pt x="3714" y="671"/>
                    <a:pt x="3714" y="762"/>
                    <a:pt x="3714" y="852"/>
                  </a:cubicBezTo>
                  <a:cubicBezTo>
                    <a:pt x="3657" y="966"/>
                    <a:pt x="3671" y="1080"/>
                    <a:pt x="3713" y="1172"/>
                  </a:cubicBezTo>
                  <a:lnTo>
                    <a:pt x="3713" y="1172"/>
                  </a:lnTo>
                  <a:cubicBezTo>
                    <a:pt x="3643" y="1136"/>
                    <a:pt x="3569" y="1116"/>
                    <a:pt x="3498" y="1116"/>
                  </a:cubicBezTo>
                  <a:cubicBezTo>
                    <a:pt x="3412" y="1116"/>
                    <a:pt x="3330" y="1145"/>
                    <a:pt x="3261" y="1215"/>
                  </a:cubicBezTo>
                  <a:cubicBezTo>
                    <a:pt x="2355" y="2120"/>
                    <a:pt x="2808" y="3750"/>
                    <a:pt x="1631" y="4475"/>
                  </a:cubicBezTo>
                  <a:cubicBezTo>
                    <a:pt x="273" y="4475"/>
                    <a:pt x="454" y="5652"/>
                    <a:pt x="91" y="6376"/>
                  </a:cubicBezTo>
                  <a:cubicBezTo>
                    <a:pt x="1" y="6648"/>
                    <a:pt x="1" y="6920"/>
                    <a:pt x="1" y="7191"/>
                  </a:cubicBezTo>
                  <a:cubicBezTo>
                    <a:pt x="1" y="7463"/>
                    <a:pt x="1" y="7735"/>
                    <a:pt x="91" y="7916"/>
                  </a:cubicBezTo>
                  <a:cubicBezTo>
                    <a:pt x="725" y="9546"/>
                    <a:pt x="1178" y="11357"/>
                    <a:pt x="2265" y="12715"/>
                  </a:cubicBezTo>
                  <a:cubicBezTo>
                    <a:pt x="2565" y="13015"/>
                    <a:pt x="2989" y="13191"/>
                    <a:pt x="3383" y="13191"/>
                  </a:cubicBezTo>
                  <a:cubicBezTo>
                    <a:pt x="3465" y="13191"/>
                    <a:pt x="3545" y="13184"/>
                    <a:pt x="3623" y="13168"/>
                  </a:cubicBezTo>
                  <a:cubicBezTo>
                    <a:pt x="3660" y="13164"/>
                    <a:pt x="3697" y="13163"/>
                    <a:pt x="3734" y="13163"/>
                  </a:cubicBezTo>
                  <a:cubicBezTo>
                    <a:pt x="4379" y="13163"/>
                    <a:pt x="5061" y="13690"/>
                    <a:pt x="5654" y="13690"/>
                  </a:cubicBezTo>
                  <a:cubicBezTo>
                    <a:pt x="5866" y="13690"/>
                    <a:pt x="6066" y="13623"/>
                    <a:pt x="6249" y="13440"/>
                  </a:cubicBezTo>
                  <a:cubicBezTo>
                    <a:pt x="6720" y="13005"/>
                    <a:pt x="7278" y="12904"/>
                    <a:pt x="7830" y="12904"/>
                  </a:cubicBezTo>
                  <a:cubicBezTo>
                    <a:pt x="8313" y="12904"/>
                    <a:pt x="8792" y="12981"/>
                    <a:pt x="9204" y="12981"/>
                  </a:cubicBezTo>
                  <a:cubicBezTo>
                    <a:pt x="9498" y="12981"/>
                    <a:pt x="9758" y="12942"/>
                    <a:pt x="9962" y="12806"/>
                  </a:cubicBezTo>
                  <a:cubicBezTo>
                    <a:pt x="10515" y="12426"/>
                    <a:pt x="11028" y="12296"/>
                    <a:pt x="11546" y="12296"/>
                  </a:cubicBezTo>
                  <a:cubicBezTo>
                    <a:pt x="12388" y="12296"/>
                    <a:pt x="13244" y="12638"/>
                    <a:pt x="14309" y="12806"/>
                  </a:cubicBezTo>
                  <a:cubicBezTo>
                    <a:pt x="13365" y="11571"/>
                    <a:pt x="12479" y="10977"/>
                    <a:pt x="11371" y="10977"/>
                  </a:cubicBezTo>
                  <a:cubicBezTo>
                    <a:pt x="11098" y="10977"/>
                    <a:pt x="10810" y="11014"/>
                    <a:pt x="10506" y="11085"/>
                  </a:cubicBezTo>
                  <a:cubicBezTo>
                    <a:pt x="10777" y="9002"/>
                    <a:pt x="13403" y="9817"/>
                    <a:pt x="13675" y="8006"/>
                  </a:cubicBezTo>
                  <a:cubicBezTo>
                    <a:pt x="13453" y="7868"/>
                    <a:pt x="13274" y="7814"/>
                    <a:pt x="13116" y="7814"/>
                  </a:cubicBezTo>
                  <a:cubicBezTo>
                    <a:pt x="12759" y="7814"/>
                    <a:pt x="12512" y="8090"/>
                    <a:pt x="12136" y="8278"/>
                  </a:cubicBezTo>
                  <a:cubicBezTo>
                    <a:pt x="12058" y="8322"/>
                    <a:pt x="11944" y="8342"/>
                    <a:pt x="11804" y="8342"/>
                  </a:cubicBezTo>
                  <a:cubicBezTo>
                    <a:pt x="10797" y="8342"/>
                    <a:pt x="8445" y="7317"/>
                    <a:pt x="8604" y="6920"/>
                  </a:cubicBezTo>
                  <a:cubicBezTo>
                    <a:pt x="9419" y="4927"/>
                    <a:pt x="7698" y="4293"/>
                    <a:pt x="6883" y="3207"/>
                  </a:cubicBezTo>
                  <a:lnTo>
                    <a:pt x="6883" y="2754"/>
                  </a:lnTo>
                  <a:cubicBezTo>
                    <a:pt x="7336" y="2573"/>
                    <a:pt x="7970" y="2935"/>
                    <a:pt x="8332" y="2120"/>
                  </a:cubicBezTo>
                  <a:cubicBezTo>
                    <a:pt x="7007" y="1496"/>
                    <a:pt x="6151" y="0"/>
                    <a:pt x="4610" y="0"/>
                  </a:cubicBezTo>
                  <a:close/>
                </a:path>
              </a:pathLst>
            </a:custGeom>
            <a:solidFill>
              <a:srgbClr val="F9F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7" name="Google Shape;20757;p27"/>
            <p:cNvSpPr/>
            <p:nvPr/>
          </p:nvSpPr>
          <p:spPr>
            <a:xfrm>
              <a:off x="3263225" y="2162225"/>
              <a:ext cx="529800" cy="219575"/>
            </a:xfrm>
            <a:custGeom>
              <a:avLst/>
              <a:gdLst/>
              <a:ahLst/>
              <a:cxnLst/>
              <a:rect l="l" t="t" r="r" b="b"/>
              <a:pathLst>
                <a:path w="21192" h="8783" extrusionOk="0">
                  <a:moveTo>
                    <a:pt x="12938" y="0"/>
                  </a:moveTo>
                  <a:cubicBezTo>
                    <a:pt x="12155" y="0"/>
                    <a:pt x="11337" y="728"/>
                    <a:pt x="10415" y="2183"/>
                  </a:cubicBezTo>
                  <a:lnTo>
                    <a:pt x="8785" y="2183"/>
                  </a:lnTo>
                  <a:cubicBezTo>
                    <a:pt x="8061" y="2727"/>
                    <a:pt x="10053" y="3270"/>
                    <a:pt x="8785" y="3813"/>
                  </a:cubicBezTo>
                  <a:cubicBezTo>
                    <a:pt x="8697" y="3822"/>
                    <a:pt x="8605" y="3826"/>
                    <a:pt x="8510" y="3826"/>
                  </a:cubicBezTo>
                  <a:cubicBezTo>
                    <a:pt x="8055" y="3826"/>
                    <a:pt x="7540" y="3740"/>
                    <a:pt x="7071" y="3740"/>
                  </a:cubicBezTo>
                  <a:cubicBezTo>
                    <a:pt x="6642" y="3740"/>
                    <a:pt x="6251" y="3812"/>
                    <a:pt x="5978" y="4085"/>
                  </a:cubicBezTo>
                  <a:cubicBezTo>
                    <a:pt x="5612" y="4450"/>
                    <a:pt x="5347" y="4588"/>
                    <a:pt x="5144" y="4588"/>
                  </a:cubicBezTo>
                  <a:cubicBezTo>
                    <a:pt x="4521" y="4588"/>
                    <a:pt x="4486" y="3292"/>
                    <a:pt x="3947" y="3292"/>
                  </a:cubicBezTo>
                  <a:cubicBezTo>
                    <a:pt x="3878" y="3292"/>
                    <a:pt x="3801" y="3313"/>
                    <a:pt x="3714" y="3360"/>
                  </a:cubicBezTo>
                  <a:cubicBezTo>
                    <a:pt x="3623" y="3406"/>
                    <a:pt x="3510" y="3406"/>
                    <a:pt x="3408" y="3406"/>
                  </a:cubicBezTo>
                  <a:cubicBezTo>
                    <a:pt x="3306" y="3406"/>
                    <a:pt x="3216" y="3406"/>
                    <a:pt x="3170" y="3451"/>
                  </a:cubicBezTo>
                  <a:cubicBezTo>
                    <a:pt x="2828" y="3850"/>
                    <a:pt x="2504" y="3989"/>
                    <a:pt x="2186" y="3989"/>
                  </a:cubicBezTo>
                  <a:cubicBezTo>
                    <a:pt x="1495" y="3989"/>
                    <a:pt x="836" y="3332"/>
                    <a:pt x="91" y="3270"/>
                  </a:cubicBezTo>
                  <a:lnTo>
                    <a:pt x="91" y="3270"/>
                  </a:lnTo>
                  <a:cubicBezTo>
                    <a:pt x="1" y="5624"/>
                    <a:pt x="1721" y="6439"/>
                    <a:pt x="3261" y="7436"/>
                  </a:cubicBezTo>
                  <a:cubicBezTo>
                    <a:pt x="3511" y="7535"/>
                    <a:pt x="3736" y="7579"/>
                    <a:pt x="3944" y="7579"/>
                  </a:cubicBezTo>
                  <a:cubicBezTo>
                    <a:pt x="5241" y="7579"/>
                    <a:pt x="5828" y="5896"/>
                    <a:pt x="7155" y="5896"/>
                  </a:cubicBezTo>
                  <a:cubicBezTo>
                    <a:pt x="7879" y="5806"/>
                    <a:pt x="8423" y="5262"/>
                    <a:pt x="9057" y="5172"/>
                  </a:cubicBezTo>
                  <a:cubicBezTo>
                    <a:pt x="9147" y="5172"/>
                    <a:pt x="9215" y="5149"/>
                    <a:pt x="9272" y="5149"/>
                  </a:cubicBezTo>
                  <a:cubicBezTo>
                    <a:pt x="9328" y="5149"/>
                    <a:pt x="9374" y="5172"/>
                    <a:pt x="9419" y="5262"/>
                  </a:cubicBezTo>
                  <a:cubicBezTo>
                    <a:pt x="9366" y="5236"/>
                    <a:pt x="9305" y="5225"/>
                    <a:pt x="9239" y="5225"/>
                  </a:cubicBezTo>
                  <a:cubicBezTo>
                    <a:pt x="9079" y="5225"/>
                    <a:pt x="8887" y="5289"/>
                    <a:pt x="8694" y="5353"/>
                  </a:cubicBezTo>
                  <a:cubicBezTo>
                    <a:pt x="8694" y="7262"/>
                    <a:pt x="9409" y="8338"/>
                    <a:pt x="10742" y="8338"/>
                  </a:cubicBezTo>
                  <a:cubicBezTo>
                    <a:pt x="11053" y="8338"/>
                    <a:pt x="11397" y="8280"/>
                    <a:pt x="11773" y="8160"/>
                  </a:cubicBezTo>
                  <a:cubicBezTo>
                    <a:pt x="12180" y="8079"/>
                    <a:pt x="12606" y="8034"/>
                    <a:pt x="13033" y="8034"/>
                  </a:cubicBezTo>
                  <a:cubicBezTo>
                    <a:pt x="13556" y="8034"/>
                    <a:pt x="14082" y="8101"/>
                    <a:pt x="14581" y="8251"/>
                  </a:cubicBezTo>
                  <a:cubicBezTo>
                    <a:pt x="15643" y="8481"/>
                    <a:pt x="16752" y="8783"/>
                    <a:pt x="17836" y="8783"/>
                  </a:cubicBezTo>
                  <a:cubicBezTo>
                    <a:pt x="18878" y="8783"/>
                    <a:pt x="19897" y="8504"/>
                    <a:pt x="20829" y="7617"/>
                  </a:cubicBezTo>
                  <a:cubicBezTo>
                    <a:pt x="21010" y="7254"/>
                    <a:pt x="21101" y="6892"/>
                    <a:pt x="21191" y="6530"/>
                  </a:cubicBezTo>
                  <a:lnTo>
                    <a:pt x="21101" y="5987"/>
                  </a:lnTo>
                  <a:cubicBezTo>
                    <a:pt x="21010" y="5806"/>
                    <a:pt x="20920" y="5624"/>
                    <a:pt x="20739" y="5534"/>
                  </a:cubicBezTo>
                  <a:lnTo>
                    <a:pt x="20739" y="4900"/>
                  </a:lnTo>
                  <a:lnTo>
                    <a:pt x="20286" y="4900"/>
                  </a:lnTo>
                  <a:lnTo>
                    <a:pt x="19924" y="4991"/>
                  </a:lnTo>
                  <a:cubicBezTo>
                    <a:pt x="19742" y="4991"/>
                    <a:pt x="19561" y="5081"/>
                    <a:pt x="19380" y="5172"/>
                  </a:cubicBezTo>
                  <a:cubicBezTo>
                    <a:pt x="18927" y="5353"/>
                    <a:pt x="18384" y="5534"/>
                    <a:pt x="17931" y="5624"/>
                  </a:cubicBezTo>
                  <a:cubicBezTo>
                    <a:pt x="17660" y="5806"/>
                    <a:pt x="17388" y="5987"/>
                    <a:pt x="17388" y="6349"/>
                  </a:cubicBezTo>
                  <a:cubicBezTo>
                    <a:pt x="17569" y="6439"/>
                    <a:pt x="17569" y="6621"/>
                    <a:pt x="17388" y="6711"/>
                  </a:cubicBezTo>
                  <a:cubicBezTo>
                    <a:pt x="17388" y="6530"/>
                    <a:pt x="17388" y="6349"/>
                    <a:pt x="17207" y="6349"/>
                  </a:cubicBezTo>
                  <a:cubicBezTo>
                    <a:pt x="16482" y="6258"/>
                    <a:pt x="15848" y="5987"/>
                    <a:pt x="15305" y="5624"/>
                  </a:cubicBezTo>
                  <a:cubicBezTo>
                    <a:pt x="14671" y="4809"/>
                    <a:pt x="13403" y="4085"/>
                    <a:pt x="14943" y="2998"/>
                  </a:cubicBezTo>
                  <a:cubicBezTo>
                    <a:pt x="15577" y="2545"/>
                    <a:pt x="15215" y="2093"/>
                    <a:pt x="14943" y="1640"/>
                  </a:cubicBezTo>
                  <a:cubicBezTo>
                    <a:pt x="14270" y="547"/>
                    <a:pt x="13617" y="0"/>
                    <a:pt x="12938" y="0"/>
                  </a:cubicBezTo>
                  <a:close/>
                </a:path>
              </a:pathLst>
            </a:custGeom>
            <a:solidFill>
              <a:srgbClr val="F8F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8" name="Google Shape;20758;p27"/>
            <p:cNvSpPr/>
            <p:nvPr/>
          </p:nvSpPr>
          <p:spPr>
            <a:xfrm>
              <a:off x="3079850" y="2042475"/>
              <a:ext cx="276225" cy="331850"/>
            </a:xfrm>
            <a:custGeom>
              <a:avLst/>
              <a:gdLst/>
              <a:ahLst/>
              <a:cxnLst/>
              <a:rect l="l" t="t" r="r" b="b"/>
              <a:pathLst>
                <a:path w="11049" h="13274" extrusionOk="0">
                  <a:moveTo>
                    <a:pt x="1993" y="0"/>
                  </a:moveTo>
                  <a:cubicBezTo>
                    <a:pt x="1812" y="91"/>
                    <a:pt x="1721" y="272"/>
                    <a:pt x="1540" y="453"/>
                  </a:cubicBezTo>
                  <a:cubicBezTo>
                    <a:pt x="1359" y="1178"/>
                    <a:pt x="363" y="1087"/>
                    <a:pt x="91" y="1811"/>
                  </a:cubicBezTo>
                  <a:cubicBezTo>
                    <a:pt x="1" y="2808"/>
                    <a:pt x="363" y="3804"/>
                    <a:pt x="997" y="4619"/>
                  </a:cubicBezTo>
                  <a:cubicBezTo>
                    <a:pt x="2899" y="7335"/>
                    <a:pt x="4981" y="9962"/>
                    <a:pt x="7245" y="12407"/>
                  </a:cubicBezTo>
                  <a:cubicBezTo>
                    <a:pt x="8115" y="12741"/>
                    <a:pt x="8935" y="13273"/>
                    <a:pt x="9851" y="13273"/>
                  </a:cubicBezTo>
                  <a:cubicBezTo>
                    <a:pt x="10176" y="13273"/>
                    <a:pt x="10512" y="13206"/>
                    <a:pt x="10868" y="13041"/>
                  </a:cubicBezTo>
                  <a:cubicBezTo>
                    <a:pt x="11049" y="12678"/>
                    <a:pt x="11049" y="12135"/>
                    <a:pt x="10687" y="11863"/>
                  </a:cubicBezTo>
                  <a:cubicBezTo>
                    <a:pt x="9419" y="10777"/>
                    <a:pt x="8332" y="9509"/>
                    <a:pt x="7517" y="8060"/>
                  </a:cubicBezTo>
                  <a:cubicBezTo>
                    <a:pt x="5525" y="5887"/>
                    <a:pt x="3985" y="3260"/>
                    <a:pt x="2989" y="453"/>
                  </a:cubicBezTo>
                  <a:lnTo>
                    <a:pt x="1993" y="0"/>
                  </a:lnTo>
                  <a:close/>
                </a:path>
              </a:pathLst>
            </a:custGeom>
            <a:solidFill>
              <a:srgbClr val="EE8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9" name="Google Shape;20759;p27"/>
            <p:cNvSpPr/>
            <p:nvPr/>
          </p:nvSpPr>
          <p:spPr>
            <a:xfrm>
              <a:off x="3480575" y="2105850"/>
              <a:ext cx="273950" cy="210575"/>
            </a:xfrm>
            <a:custGeom>
              <a:avLst/>
              <a:gdLst/>
              <a:ahLst/>
              <a:cxnLst/>
              <a:rect l="l" t="t" r="r" b="b"/>
              <a:pathLst>
                <a:path w="10958" h="8423" extrusionOk="0">
                  <a:moveTo>
                    <a:pt x="3985" y="1"/>
                  </a:moveTo>
                  <a:cubicBezTo>
                    <a:pt x="2898" y="997"/>
                    <a:pt x="1449" y="997"/>
                    <a:pt x="0" y="1269"/>
                  </a:cubicBezTo>
                  <a:cubicBezTo>
                    <a:pt x="453" y="2355"/>
                    <a:pt x="1087" y="3442"/>
                    <a:pt x="1812" y="4348"/>
                  </a:cubicBezTo>
                  <a:lnTo>
                    <a:pt x="4075" y="2537"/>
                  </a:lnTo>
                  <a:cubicBezTo>
                    <a:pt x="4981" y="3080"/>
                    <a:pt x="5706" y="3895"/>
                    <a:pt x="6158" y="4800"/>
                  </a:cubicBezTo>
                  <a:cubicBezTo>
                    <a:pt x="6022" y="4846"/>
                    <a:pt x="5887" y="4868"/>
                    <a:pt x="5751" y="4868"/>
                  </a:cubicBezTo>
                  <a:cubicBezTo>
                    <a:pt x="5615" y="4868"/>
                    <a:pt x="5479" y="4846"/>
                    <a:pt x="5343" y="4800"/>
                  </a:cubicBezTo>
                  <a:cubicBezTo>
                    <a:pt x="5162" y="4770"/>
                    <a:pt x="5001" y="4755"/>
                    <a:pt x="4862" y="4755"/>
                  </a:cubicBezTo>
                  <a:cubicBezTo>
                    <a:pt x="4166" y="4755"/>
                    <a:pt x="4015" y="5133"/>
                    <a:pt x="4619" y="5887"/>
                  </a:cubicBezTo>
                  <a:cubicBezTo>
                    <a:pt x="5072" y="6340"/>
                    <a:pt x="5253" y="6883"/>
                    <a:pt x="5253" y="7517"/>
                  </a:cubicBezTo>
                  <a:cubicBezTo>
                    <a:pt x="5162" y="8423"/>
                    <a:pt x="6068" y="8151"/>
                    <a:pt x="6702" y="8242"/>
                  </a:cubicBezTo>
                  <a:cubicBezTo>
                    <a:pt x="6867" y="8324"/>
                    <a:pt x="7032" y="8356"/>
                    <a:pt x="7197" y="8356"/>
                  </a:cubicBezTo>
                  <a:cubicBezTo>
                    <a:pt x="7722" y="8356"/>
                    <a:pt x="8247" y="8037"/>
                    <a:pt x="8772" y="8037"/>
                  </a:cubicBezTo>
                  <a:cubicBezTo>
                    <a:pt x="8988" y="8037"/>
                    <a:pt x="9203" y="8091"/>
                    <a:pt x="9418" y="8242"/>
                  </a:cubicBezTo>
                  <a:cubicBezTo>
                    <a:pt x="9539" y="8242"/>
                    <a:pt x="9664" y="8246"/>
                    <a:pt x="9790" y="8246"/>
                  </a:cubicBezTo>
                  <a:cubicBezTo>
                    <a:pt x="10230" y="8246"/>
                    <a:pt x="10676" y="8191"/>
                    <a:pt x="10958" y="7698"/>
                  </a:cubicBezTo>
                  <a:cubicBezTo>
                    <a:pt x="10777" y="7246"/>
                    <a:pt x="10505" y="6793"/>
                    <a:pt x="10324" y="6249"/>
                  </a:cubicBezTo>
                  <a:cubicBezTo>
                    <a:pt x="10052" y="5706"/>
                    <a:pt x="9690" y="5253"/>
                    <a:pt x="9237" y="4891"/>
                  </a:cubicBezTo>
                  <a:cubicBezTo>
                    <a:pt x="8422" y="3895"/>
                    <a:pt x="7607" y="2989"/>
                    <a:pt x="6611" y="2265"/>
                  </a:cubicBezTo>
                  <a:cubicBezTo>
                    <a:pt x="5524" y="1722"/>
                    <a:pt x="4619" y="997"/>
                    <a:pt x="3985" y="1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0" name="Google Shape;20760;p27"/>
            <p:cNvSpPr/>
            <p:nvPr/>
          </p:nvSpPr>
          <p:spPr>
            <a:xfrm>
              <a:off x="3211175" y="2072475"/>
              <a:ext cx="192450" cy="127425"/>
            </a:xfrm>
            <a:custGeom>
              <a:avLst/>
              <a:gdLst/>
              <a:ahLst/>
              <a:cxnLst/>
              <a:rect l="l" t="t" r="r" b="b"/>
              <a:pathLst>
                <a:path w="7698" h="5097" extrusionOk="0">
                  <a:moveTo>
                    <a:pt x="3454" y="0"/>
                  </a:moveTo>
                  <a:cubicBezTo>
                    <a:pt x="3012" y="0"/>
                    <a:pt x="2567" y="195"/>
                    <a:pt x="2264" y="611"/>
                  </a:cubicBezTo>
                  <a:cubicBezTo>
                    <a:pt x="1540" y="1064"/>
                    <a:pt x="815" y="1517"/>
                    <a:pt x="0" y="1698"/>
                  </a:cubicBezTo>
                  <a:cubicBezTo>
                    <a:pt x="464" y="2096"/>
                    <a:pt x="831" y="2348"/>
                    <a:pt x="1279" y="2348"/>
                  </a:cubicBezTo>
                  <a:cubicBezTo>
                    <a:pt x="1443" y="2348"/>
                    <a:pt x="1617" y="2314"/>
                    <a:pt x="1811" y="2241"/>
                  </a:cubicBezTo>
                  <a:cubicBezTo>
                    <a:pt x="2014" y="2089"/>
                    <a:pt x="2274" y="1966"/>
                    <a:pt x="2495" y="1966"/>
                  </a:cubicBezTo>
                  <a:cubicBezTo>
                    <a:pt x="2668" y="1966"/>
                    <a:pt x="2818" y="2042"/>
                    <a:pt x="2898" y="2241"/>
                  </a:cubicBezTo>
                  <a:cubicBezTo>
                    <a:pt x="3441" y="3509"/>
                    <a:pt x="4890" y="3419"/>
                    <a:pt x="5524" y="4415"/>
                  </a:cubicBezTo>
                  <a:cubicBezTo>
                    <a:pt x="5813" y="4896"/>
                    <a:pt x="6179" y="5096"/>
                    <a:pt x="6580" y="5096"/>
                  </a:cubicBezTo>
                  <a:cubicBezTo>
                    <a:pt x="6934" y="5096"/>
                    <a:pt x="7316" y="4941"/>
                    <a:pt x="7697" y="4687"/>
                  </a:cubicBezTo>
                  <a:cubicBezTo>
                    <a:pt x="6973" y="3238"/>
                    <a:pt x="5434" y="2604"/>
                    <a:pt x="4890" y="1064"/>
                  </a:cubicBezTo>
                  <a:cubicBezTo>
                    <a:pt x="4679" y="379"/>
                    <a:pt x="4069" y="0"/>
                    <a:pt x="3454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1" name="Google Shape;20761;p27"/>
            <p:cNvSpPr/>
            <p:nvPr/>
          </p:nvSpPr>
          <p:spPr>
            <a:xfrm>
              <a:off x="3403600" y="2155675"/>
              <a:ext cx="115475" cy="101900"/>
            </a:xfrm>
            <a:custGeom>
              <a:avLst/>
              <a:gdLst/>
              <a:ahLst/>
              <a:cxnLst/>
              <a:rect l="l" t="t" r="r" b="b"/>
              <a:pathLst>
                <a:path w="4619" h="4076" extrusionOk="0">
                  <a:moveTo>
                    <a:pt x="1540" y="0"/>
                  </a:moveTo>
                  <a:cubicBezTo>
                    <a:pt x="840" y="263"/>
                    <a:pt x="1070" y="1454"/>
                    <a:pt x="108" y="1454"/>
                  </a:cubicBezTo>
                  <a:cubicBezTo>
                    <a:pt x="74" y="1454"/>
                    <a:pt x="38" y="1452"/>
                    <a:pt x="0" y="1449"/>
                  </a:cubicBezTo>
                  <a:lnTo>
                    <a:pt x="0" y="1449"/>
                  </a:lnTo>
                  <a:cubicBezTo>
                    <a:pt x="363" y="2174"/>
                    <a:pt x="997" y="2717"/>
                    <a:pt x="1902" y="2898"/>
                  </a:cubicBezTo>
                  <a:cubicBezTo>
                    <a:pt x="2446" y="3079"/>
                    <a:pt x="2989" y="3441"/>
                    <a:pt x="3170" y="4075"/>
                  </a:cubicBezTo>
                  <a:cubicBezTo>
                    <a:pt x="3252" y="4055"/>
                    <a:pt x="3343" y="4048"/>
                    <a:pt x="3438" y="4048"/>
                  </a:cubicBezTo>
                  <a:cubicBezTo>
                    <a:pt x="3606" y="4048"/>
                    <a:pt x="3784" y="4069"/>
                    <a:pt x="3935" y="4069"/>
                  </a:cubicBezTo>
                  <a:cubicBezTo>
                    <a:pt x="4073" y="4069"/>
                    <a:pt x="4190" y="4052"/>
                    <a:pt x="4257" y="3985"/>
                  </a:cubicBezTo>
                  <a:cubicBezTo>
                    <a:pt x="4619" y="3351"/>
                    <a:pt x="3804" y="3441"/>
                    <a:pt x="3623" y="3079"/>
                  </a:cubicBezTo>
                  <a:cubicBezTo>
                    <a:pt x="3532" y="2898"/>
                    <a:pt x="3351" y="2626"/>
                    <a:pt x="3261" y="2445"/>
                  </a:cubicBezTo>
                  <a:cubicBezTo>
                    <a:pt x="2355" y="1811"/>
                    <a:pt x="2717" y="362"/>
                    <a:pt x="1540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2" name="Google Shape;20762;p27"/>
            <p:cNvSpPr/>
            <p:nvPr/>
          </p:nvSpPr>
          <p:spPr>
            <a:xfrm>
              <a:off x="3516800" y="2067375"/>
              <a:ext cx="61150" cy="40775"/>
            </a:xfrm>
            <a:custGeom>
              <a:avLst/>
              <a:gdLst/>
              <a:ahLst/>
              <a:cxnLst/>
              <a:rect l="l" t="t" r="r" b="b"/>
              <a:pathLst>
                <a:path w="2446" h="1631" extrusionOk="0">
                  <a:moveTo>
                    <a:pt x="1811" y="0"/>
                  </a:moveTo>
                  <a:cubicBezTo>
                    <a:pt x="1178" y="453"/>
                    <a:pt x="0" y="272"/>
                    <a:pt x="363" y="1630"/>
                  </a:cubicBezTo>
                  <a:lnTo>
                    <a:pt x="2445" y="1630"/>
                  </a:lnTo>
                  <a:cubicBezTo>
                    <a:pt x="2445" y="997"/>
                    <a:pt x="2174" y="453"/>
                    <a:pt x="1811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3" name="Google Shape;20763;p27"/>
            <p:cNvSpPr/>
            <p:nvPr/>
          </p:nvSpPr>
          <p:spPr>
            <a:xfrm>
              <a:off x="3097975" y="1700625"/>
              <a:ext cx="33975" cy="32850"/>
            </a:xfrm>
            <a:custGeom>
              <a:avLst/>
              <a:gdLst/>
              <a:ahLst/>
              <a:cxnLst/>
              <a:rect l="l" t="t" r="r" b="b"/>
              <a:pathLst>
                <a:path w="1359" h="1314" extrusionOk="0">
                  <a:moveTo>
                    <a:pt x="815" y="0"/>
                  </a:moveTo>
                  <a:lnTo>
                    <a:pt x="272" y="543"/>
                  </a:lnTo>
                  <a:cubicBezTo>
                    <a:pt x="181" y="543"/>
                    <a:pt x="91" y="634"/>
                    <a:pt x="0" y="815"/>
                  </a:cubicBezTo>
                  <a:cubicBezTo>
                    <a:pt x="0" y="906"/>
                    <a:pt x="0" y="996"/>
                    <a:pt x="272" y="1177"/>
                  </a:cubicBezTo>
                  <a:cubicBezTo>
                    <a:pt x="317" y="1268"/>
                    <a:pt x="408" y="1313"/>
                    <a:pt x="510" y="1313"/>
                  </a:cubicBezTo>
                  <a:cubicBezTo>
                    <a:pt x="611" y="1313"/>
                    <a:pt x="725" y="1268"/>
                    <a:pt x="815" y="1177"/>
                  </a:cubicBezTo>
                  <a:lnTo>
                    <a:pt x="1359" y="1177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4" name="Google Shape;20764;p27"/>
            <p:cNvSpPr/>
            <p:nvPr/>
          </p:nvSpPr>
          <p:spPr>
            <a:xfrm>
              <a:off x="3505475" y="2108700"/>
              <a:ext cx="18125" cy="8975"/>
            </a:xfrm>
            <a:custGeom>
              <a:avLst/>
              <a:gdLst/>
              <a:ahLst/>
              <a:cxnLst/>
              <a:rect l="l" t="t" r="r" b="b"/>
              <a:pathLst>
                <a:path w="725" h="359" extrusionOk="0">
                  <a:moveTo>
                    <a:pt x="453" y="0"/>
                  </a:moveTo>
                  <a:cubicBezTo>
                    <a:pt x="363" y="0"/>
                    <a:pt x="272" y="23"/>
                    <a:pt x="182" y="68"/>
                  </a:cubicBezTo>
                  <a:cubicBezTo>
                    <a:pt x="1" y="68"/>
                    <a:pt x="91" y="340"/>
                    <a:pt x="182" y="340"/>
                  </a:cubicBezTo>
                  <a:cubicBezTo>
                    <a:pt x="195" y="353"/>
                    <a:pt x="209" y="358"/>
                    <a:pt x="226" y="358"/>
                  </a:cubicBezTo>
                  <a:cubicBezTo>
                    <a:pt x="324" y="358"/>
                    <a:pt x="479" y="159"/>
                    <a:pt x="634" y="159"/>
                  </a:cubicBezTo>
                  <a:lnTo>
                    <a:pt x="725" y="68"/>
                  </a:lnTo>
                  <a:cubicBezTo>
                    <a:pt x="634" y="23"/>
                    <a:pt x="544" y="0"/>
                    <a:pt x="453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5" name="Google Shape;20765;p27"/>
            <p:cNvSpPr/>
            <p:nvPr/>
          </p:nvSpPr>
          <p:spPr>
            <a:xfrm>
              <a:off x="3399075" y="223490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91" y="1"/>
                  </a:moveTo>
                  <a:cubicBezTo>
                    <a:pt x="0" y="1"/>
                    <a:pt x="0" y="91"/>
                    <a:pt x="0" y="182"/>
                  </a:cubicBezTo>
                  <a:lnTo>
                    <a:pt x="181" y="182"/>
                  </a:lnTo>
                  <a:cubicBezTo>
                    <a:pt x="272" y="182"/>
                    <a:pt x="272" y="91"/>
                    <a:pt x="272" y="1"/>
                  </a:cubicBezTo>
                  <a:close/>
                </a:path>
              </a:pathLst>
            </a:custGeom>
            <a:solidFill>
              <a:srgbClr val="F8F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6" name="Google Shape;20766;p27"/>
            <p:cNvSpPr/>
            <p:nvPr/>
          </p:nvSpPr>
          <p:spPr>
            <a:xfrm>
              <a:off x="3740925" y="4401500"/>
              <a:ext cx="40775" cy="14100"/>
            </a:xfrm>
            <a:custGeom>
              <a:avLst/>
              <a:gdLst/>
              <a:ahLst/>
              <a:cxnLst/>
              <a:rect l="l" t="t" r="r" b="b"/>
              <a:pathLst>
                <a:path w="1631" h="564" extrusionOk="0">
                  <a:moveTo>
                    <a:pt x="544" y="0"/>
                  </a:moveTo>
                  <a:lnTo>
                    <a:pt x="1" y="544"/>
                  </a:lnTo>
                  <a:cubicBezTo>
                    <a:pt x="212" y="544"/>
                    <a:pt x="423" y="564"/>
                    <a:pt x="624" y="564"/>
                  </a:cubicBezTo>
                  <a:cubicBezTo>
                    <a:pt x="1027" y="564"/>
                    <a:pt x="1389" y="483"/>
                    <a:pt x="163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7" name="Google Shape;20767;p27"/>
            <p:cNvSpPr/>
            <p:nvPr/>
          </p:nvSpPr>
          <p:spPr>
            <a:xfrm>
              <a:off x="3308525" y="4947100"/>
              <a:ext cx="4550" cy="4550"/>
            </a:xfrm>
            <a:custGeom>
              <a:avLst/>
              <a:gdLst/>
              <a:ahLst/>
              <a:cxnLst/>
              <a:rect l="l" t="t" r="r" b="b"/>
              <a:pathLst>
                <a:path w="182" h="182" extrusionOk="0">
                  <a:moveTo>
                    <a:pt x="0" y="1"/>
                  </a:moveTo>
                  <a:lnTo>
                    <a:pt x="91" y="182"/>
                  </a:lnTo>
                  <a:lnTo>
                    <a:pt x="181" y="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8" name="Google Shape;20768;p27"/>
            <p:cNvSpPr/>
            <p:nvPr/>
          </p:nvSpPr>
          <p:spPr>
            <a:xfrm>
              <a:off x="3781675" y="4396975"/>
              <a:ext cx="6825" cy="6800"/>
            </a:xfrm>
            <a:custGeom>
              <a:avLst/>
              <a:gdLst/>
              <a:ahLst/>
              <a:cxnLst/>
              <a:rect l="l" t="t" r="r" b="b"/>
              <a:pathLst>
                <a:path w="273" h="272" extrusionOk="0">
                  <a:moveTo>
                    <a:pt x="182" y="0"/>
                  </a:moveTo>
                  <a:cubicBezTo>
                    <a:pt x="182" y="0"/>
                    <a:pt x="1" y="181"/>
                    <a:pt x="1" y="272"/>
                  </a:cubicBezTo>
                  <a:cubicBezTo>
                    <a:pt x="272" y="181"/>
                    <a:pt x="182" y="0"/>
                    <a:pt x="182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9" name="Google Shape;20769;p27"/>
            <p:cNvSpPr/>
            <p:nvPr/>
          </p:nvSpPr>
          <p:spPr>
            <a:xfrm>
              <a:off x="3808850" y="4349425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0" y="0"/>
                  </a:moveTo>
                  <a:cubicBezTo>
                    <a:pt x="181" y="181"/>
                    <a:pt x="362" y="363"/>
                    <a:pt x="544" y="634"/>
                  </a:cubicBezTo>
                  <a:cubicBezTo>
                    <a:pt x="362" y="363"/>
                    <a:pt x="181" y="181"/>
                    <a:pt x="0" y="0"/>
                  </a:cubicBezTo>
                  <a:close/>
                </a:path>
              </a:pathLst>
            </a:custGeom>
            <a:solidFill>
              <a:srgbClr val="EE8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0" name="Google Shape;20770;p27"/>
            <p:cNvSpPr/>
            <p:nvPr/>
          </p:nvSpPr>
          <p:spPr>
            <a:xfrm>
              <a:off x="3971850" y="1442525"/>
              <a:ext cx="176600" cy="209525"/>
            </a:xfrm>
            <a:custGeom>
              <a:avLst/>
              <a:gdLst/>
              <a:ahLst/>
              <a:cxnLst/>
              <a:rect l="l" t="t" r="r" b="b"/>
              <a:pathLst>
                <a:path w="7064" h="8381" extrusionOk="0">
                  <a:moveTo>
                    <a:pt x="2264" y="1"/>
                  </a:moveTo>
                  <a:cubicBezTo>
                    <a:pt x="815" y="453"/>
                    <a:pt x="1812" y="1449"/>
                    <a:pt x="1630" y="2174"/>
                  </a:cubicBezTo>
                  <a:lnTo>
                    <a:pt x="1178" y="2808"/>
                  </a:lnTo>
                  <a:cubicBezTo>
                    <a:pt x="1178" y="2898"/>
                    <a:pt x="1178" y="3080"/>
                    <a:pt x="1087" y="3261"/>
                  </a:cubicBezTo>
                  <a:cubicBezTo>
                    <a:pt x="453" y="3804"/>
                    <a:pt x="0" y="4528"/>
                    <a:pt x="634" y="5343"/>
                  </a:cubicBezTo>
                  <a:cubicBezTo>
                    <a:pt x="725" y="6340"/>
                    <a:pt x="544" y="7245"/>
                    <a:pt x="91" y="8151"/>
                  </a:cubicBezTo>
                  <a:cubicBezTo>
                    <a:pt x="469" y="8306"/>
                    <a:pt x="852" y="8380"/>
                    <a:pt x="1223" y="8380"/>
                  </a:cubicBezTo>
                  <a:cubicBezTo>
                    <a:pt x="2365" y="8380"/>
                    <a:pt x="3394" y="7682"/>
                    <a:pt x="3804" y="6521"/>
                  </a:cubicBezTo>
                  <a:cubicBezTo>
                    <a:pt x="5253" y="6340"/>
                    <a:pt x="6339" y="5162"/>
                    <a:pt x="6339" y="3713"/>
                  </a:cubicBezTo>
                  <a:cubicBezTo>
                    <a:pt x="6339" y="2898"/>
                    <a:pt x="6883" y="2717"/>
                    <a:pt x="7064" y="2174"/>
                  </a:cubicBezTo>
                  <a:cubicBezTo>
                    <a:pt x="6829" y="2018"/>
                    <a:pt x="6527" y="1794"/>
                    <a:pt x="6274" y="1794"/>
                  </a:cubicBezTo>
                  <a:cubicBezTo>
                    <a:pt x="6234" y="1794"/>
                    <a:pt x="6195" y="1799"/>
                    <a:pt x="6158" y="1812"/>
                  </a:cubicBezTo>
                  <a:cubicBezTo>
                    <a:pt x="5898" y="1877"/>
                    <a:pt x="5655" y="1906"/>
                    <a:pt x="5426" y="1906"/>
                  </a:cubicBezTo>
                  <a:cubicBezTo>
                    <a:pt x="4059" y="1906"/>
                    <a:pt x="3195" y="854"/>
                    <a:pt x="2264" y="1"/>
                  </a:cubicBez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1" name="Google Shape;20771;p27"/>
            <p:cNvSpPr/>
            <p:nvPr/>
          </p:nvSpPr>
          <p:spPr>
            <a:xfrm>
              <a:off x="3894875" y="4111700"/>
              <a:ext cx="1000675" cy="543375"/>
            </a:xfrm>
            <a:custGeom>
              <a:avLst/>
              <a:gdLst/>
              <a:ahLst/>
              <a:cxnLst/>
              <a:rect l="l" t="t" r="r" b="b"/>
              <a:pathLst>
                <a:path w="40027" h="21735" extrusionOk="0">
                  <a:moveTo>
                    <a:pt x="0" y="1"/>
                  </a:moveTo>
                  <a:lnTo>
                    <a:pt x="0" y="6249"/>
                  </a:lnTo>
                  <a:cubicBezTo>
                    <a:pt x="182" y="6249"/>
                    <a:pt x="272" y="6249"/>
                    <a:pt x="453" y="6340"/>
                  </a:cubicBezTo>
                  <a:cubicBezTo>
                    <a:pt x="634" y="6430"/>
                    <a:pt x="815" y="6612"/>
                    <a:pt x="906" y="6793"/>
                  </a:cubicBezTo>
                  <a:cubicBezTo>
                    <a:pt x="3804" y="8423"/>
                    <a:pt x="6883" y="9690"/>
                    <a:pt x="9147" y="12226"/>
                  </a:cubicBezTo>
                  <a:cubicBezTo>
                    <a:pt x="9328" y="12226"/>
                    <a:pt x="9509" y="12226"/>
                    <a:pt x="9599" y="12317"/>
                  </a:cubicBezTo>
                  <a:cubicBezTo>
                    <a:pt x="9871" y="12407"/>
                    <a:pt x="10052" y="12588"/>
                    <a:pt x="10233" y="12769"/>
                  </a:cubicBezTo>
                  <a:cubicBezTo>
                    <a:pt x="12678" y="14581"/>
                    <a:pt x="15395" y="16030"/>
                    <a:pt x="18293" y="17116"/>
                  </a:cubicBezTo>
                  <a:cubicBezTo>
                    <a:pt x="19289" y="17388"/>
                    <a:pt x="20285" y="17931"/>
                    <a:pt x="21100" y="18656"/>
                  </a:cubicBezTo>
                  <a:cubicBezTo>
                    <a:pt x="21644" y="18746"/>
                    <a:pt x="22278" y="18656"/>
                    <a:pt x="22730" y="19199"/>
                  </a:cubicBezTo>
                  <a:lnTo>
                    <a:pt x="22640" y="19290"/>
                  </a:lnTo>
                  <a:cubicBezTo>
                    <a:pt x="23093" y="19833"/>
                    <a:pt x="23908" y="19380"/>
                    <a:pt x="24360" y="19833"/>
                  </a:cubicBezTo>
                  <a:cubicBezTo>
                    <a:pt x="24541" y="19833"/>
                    <a:pt x="24723" y="19833"/>
                    <a:pt x="24813" y="19923"/>
                  </a:cubicBezTo>
                  <a:cubicBezTo>
                    <a:pt x="24994" y="20105"/>
                    <a:pt x="25266" y="20286"/>
                    <a:pt x="25447" y="20376"/>
                  </a:cubicBezTo>
                  <a:lnTo>
                    <a:pt x="26443" y="20467"/>
                  </a:lnTo>
                  <a:cubicBezTo>
                    <a:pt x="26715" y="20648"/>
                    <a:pt x="26896" y="20739"/>
                    <a:pt x="27077" y="20920"/>
                  </a:cubicBezTo>
                  <a:lnTo>
                    <a:pt x="27530" y="20920"/>
                  </a:lnTo>
                  <a:cubicBezTo>
                    <a:pt x="27711" y="21101"/>
                    <a:pt x="27892" y="21282"/>
                    <a:pt x="28164" y="21463"/>
                  </a:cubicBezTo>
                  <a:cubicBezTo>
                    <a:pt x="28300" y="21644"/>
                    <a:pt x="28481" y="21735"/>
                    <a:pt x="28662" y="21735"/>
                  </a:cubicBezTo>
                  <a:cubicBezTo>
                    <a:pt x="28843" y="21735"/>
                    <a:pt x="29024" y="21644"/>
                    <a:pt x="29160" y="21463"/>
                  </a:cubicBezTo>
                  <a:cubicBezTo>
                    <a:pt x="29703" y="21010"/>
                    <a:pt x="30247" y="20557"/>
                    <a:pt x="30790" y="20105"/>
                  </a:cubicBezTo>
                  <a:cubicBezTo>
                    <a:pt x="31424" y="19561"/>
                    <a:pt x="31514" y="18475"/>
                    <a:pt x="32420" y="18293"/>
                  </a:cubicBezTo>
                  <a:cubicBezTo>
                    <a:pt x="32500" y="18274"/>
                    <a:pt x="32572" y="18264"/>
                    <a:pt x="32639" y="18264"/>
                  </a:cubicBezTo>
                  <a:cubicBezTo>
                    <a:pt x="33463" y="18264"/>
                    <a:pt x="33409" y="19655"/>
                    <a:pt x="34331" y="19655"/>
                  </a:cubicBezTo>
                  <a:cubicBezTo>
                    <a:pt x="34357" y="19655"/>
                    <a:pt x="34384" y="19654"/>
                    <a:pt x="34412" y="19652"/>
                  </a:cubicBezTo>
                  <a:cubicBezTo>
                    <a:pt x="34503" y="19561"/>
                    <a:pt x="34684" y="19561"/>
                    <a:pt x="34774" y="19471"/>
                  </a:cubicBezTo>
                  <a:cubicBezTo>
                    <a:pt x="34684" y="18746"/>
                    <a:pt x="34503" y="18022"/>
                    <a:pt x="33869" y="17931"/>
                  </a:cubicBezTo>
                  <a:cubicBezTo>
                    <a:pt x="32239" y="17478"/>
                    <a:pt x="33144" y="15939"/>
                    <a:pt x="33416" y="15758"/>
                  </a:cubicBezTo>
                  <a:cubicBezTo>
                    <a:pt x="35046" y="14399"/>
                    <a:pt x="35499" y="12317"/>
                    <a:pt x="37129" y="10415"/>
                  </a:cubicBezTo>
                  <a:cubicBezTo>
                    <a:pt x="37310" y="12407"/>
                    <a:pt x="38397" y="13494"/>
                    <a:pt x="38397" y="15305"/>
                  </a:cubicBezTo>
                  <a:cubicBezTo>
                    <a:pt x="39212" y="14581"/>
                    <a:pt x="38850" y="13675"/>
                    <a:pt x="39574" y="13222"/>
                  </a:cubicBezTo>
                  <a:cubicBezTo>
                    <a:pt x="39936" y="13041"/>
                    <a:pt x="39846" y="12407"/>
                    <a:pt x="39574" y="12407"/>
                  </a:cubicBezTo>
                  <a:cubicBezTo>
                    <a:pt x="39528" y="12410"/>
                    <a:pt x="39483" y="12411"/>
                    <a:pt x="39441" y="12411"/>
                  </a:cubicBezTo>
                  <a:cubicBezTo>
                    <a:pt x="37994" y="12411"/>
                    <a:pt x="38834" y="10948"/>
                    <a:pt x="38306" y="10596"/>
                  </a:cubicBezTo>
                  <a:cubicBezTo>
                    <a:pt x="37219" y="9781"/>
                    <a:pt x="37763" y="9238"/>
                    <a:pt x="38125" y="8332"/>
                  </a:cubicBezTo>
                  <a:cubicBezTo>
                    <a:pt x="38578" y="6974"/>
                    <a:pt x="40027" y="5797"/>
                    <a:pt x="39031" y="4076"/>
                  </a:cubicBezTo>
                  <a:lnTo>
                    <a:pt x="36857" y="4076"/>
                  </a:lnTo>
                  <a:cubicBezTo>
                    <a:pt x="35747" y="3911"/>
                    <a:pt x="34637" y="3766"/>
                    <a:pt x="33544" y="3766"/>
                  </a:cubicBezTo>
                  <a:cubicBezTo>
                    <a:pt x="32229" y="3766"/>
                    <a:pt x="30939" y="3977"/>
                    <a:pt x="29703" y="4619"/>
                  </a:cubicBezTo>
                  <a:cubicBezTo>
                    <a:pt x="28876" y="4697"/>
                    <a:pt x="28046" y="4730"/>
                    <a:pt x="27214" y="4730"/>
                  </a:cubicBezTo>
                  <a:cubicBezTo>
                    <a:pt x="23220" y="4730"/>
                    <a:pt x="19186" y="3985"/>
                    <a:pt x="15214" y="3985"/>
                  </a:cubicBezTo>
                  <a:cubicBezTo>
                    <a:pt x="12769" y="3895"/>
                    <a:pt x="10415" y="3442"/>
                    <a:pt x="8060" y="2808"/>
                  </a:cubicBezTo>
                  <a:cubicBezTo>
                    <a:pt x="5253" y="2084"/>
                    <a:pt x="2627" y="1088"/>
                    <a:pt x="0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2" name="Google Shape;20772;p27"/>
            <p:cNvSpPr/>
            <p:nvPr/>
          </p:nvSpPr>
          <p:spPr>
            <a:xfrm>
              <a:off x="4773275" y="4544125"/>
              <a:ext cx="34000" cy="38500"/>
            </a:xfrm>
            <a:custGeom>
              <a:avLst/>
              <a:gdLst/>
              <a:ahLst/>
              <a:cxnLst/>
              <a:rect l="l" t="t" r="r" b="b"/>
              <a:pathLst>
                <a:path w="1360" h="1540" extrusionOk="0">
                  <a:moveTo>
                    <a:pt x="363" y="0"/>
                  </a:moveTo>
                  <a:cubicBezTo>
                    <a:pt x="91" y="181"/>
                    <a:pt x="1" y="634"/>
                    <a:pt x="182" y="906"/>
                  </a:cubicBezTo>
                  <a:cubicBezTo>
                    <a:pt x="272" y="1178"/>
                    <a:pt x="544" y="1540"/>
                    <a:pt x="635" y="1540"/>
                  </a:cubicBezTo>
                  <a:cubicBezTo>
                    <a:pt x="1359" y="1359"/>
                    <a:pt x="725" y="725"/>
                    <a:pt x="816" y="453"/>
                  </a:cubicBezTo>
                  <a:cubicBezTo>
                    <a:pt x="816" y="181"/>
                    <a:pt x="816" y="0"/>
                    <a:pt x="363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3" name="Google Shape;20773;p27"/>
            <p:cNvSpPr/>
            <p:nvPr/>
          </p:nvSpPr>
          <p:spPr>
            <a:xfrm>
              <a:off x="4598950" y="4646000"/>
              <a:ext cx="40775" cy="14100"/>
            </a:xfrm>
            <a:custGeom>
              <a:avLst/>
              <a:gdLst/>
              <a:ahLst/>
              <a:cxnLst/>
              <a:rect l="l" t="t" r="r" b="b"/>
              <a:pathLst>
                <a:path w="1631" h="564" extrusionOk="0">
                  <a:moveTo>
                    <a:pt x="1" y="0"/>
                  </a:moveTo>
                  <a:cubicBezTo>
                    <a:pt x="242" y="483"/>
                    <a:pt x="604" y="564"/>
                    <a:pt x="1007" y="564"/>
                  </a:cubicBezTo>
                  <a:cubicBezTo>
                    <a:pt x="1208" y="564"/>
                    <a:pt x="1419" y="544"/>
                    <a:pt x="1631" y="544"/>
                  </a:cubicBezTo>
                  <a:lnTo>
                    <a:pt x="997" y="0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4" name="Google Shape;20774;p27"/>
            <p:cNvSpPr/>
            <p:nvPr/>
          </p:nvSpPr>
          <p:spPr>
            <a:xfrm>
              <a:off x="4014850" y="5162175"/>
              <a:ext cx="11350" cy="6000"/>
            </a:xfrm>
            <a:custGeom>
              <a:avLst/>
              <a:gdLst/>
              <a:ahLst/>
              <a:cxnLst/>
              <a:rect l="l" t="t" r="r" b="b"/>
              <a:pathLst>
                <a:path w="454" h="240" extrusionOk="0">
                  <a:moveTo>
                    <a:pt x="1" y="1"/>
                  </a:moveTo>
                  <a:cubicBezTo>
                    <a:pt x="85" y="169"/>
                    <a:pt x="169" y="239"/>
                    <a:pt x="244" y="239"/>
                  </a:cubicBezTo>
                  <a:cubicBezTo>
                    <a:pt x="331" y="239"/>
                    <a:pt x="405" y="146"/>
                    <a:pt x="454" y="1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5" name="Google Shape;20775;p27"/>
            <p:cNvSpPr/>
            <p:nvPr/>
          </p:nvSpPr>
          <p:spPr>
            <a:xfrm>
              <a:off x="4014850" y="51350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6" name="Google Shape;20776;p27"/>
            <p:cNvSpPr/>
            <p:nvPr/>
          </p:nvSpPr>
          <p:spPr>
            <a:xfrm>
              <a:off x="2765175" y="243412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0" y="1"/>
                  </a:moveTo>
                  <a:cubicBezTo>
                    <a:pt x="0" y="272"/>
                    <a:pt x="272" y="454"/>
                    <a:pt x="453" y="54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7" name="Google Shape;20777;p27"/>
            <p:cNvSpPr/>
            <p:nvPr/>
          </p:nvSpPr>
          <p:spPr>
            <a:xfrm>
              <a:off x="2808175" y="2053800"/>
              <a:ext cx="1009750" cy="1179900"/>
            </a:xfrm>
            <a:custGeom>
              <a:avLst/>
              <a:gdLst/>
              <a:ahLst/>
              <a:cxnLst/>
              <a:rect l="l" t="t" r="r" b="b"/>
              <a:pathLst>
                <a:path w="40390" h="47196" extrusionOk="0">
                  <a:moveTo>
                    <a:pt x="7517" y="0"/>
                  </a:moveTo>
                  <a:cubicBezTo>
                    <a:pt x="5253" y="2355"/>
                    <a:pt x="4982" y="5886"/>
                    <a:pt x="2989" y="8331"/>
                  </a:cubicBezTo>
                  <a:cubicBezTo>
                    <a:pt x="2280" y="7858"/>
                    <a:pt x="1845" y="6905"/>
                    <a:pt x="848" y="6905"/>
                  </a:cubicBezTo>
                  <a:cubicBezTo>
                    <a:pt x="700" y="6905"/>
                    <a:pt x="539" y="6926"/>
                    <a:pt x="363" y="6973"/>
                  </a:cubicBezTo>
                  <a:cubicBezTo>
                    <a:pt x="816" y="7607"/>
                    <a:pt x="1178" y="8241"/>
                    <a:pt x="1631" y="8784"/>
                  </a:cubicBezTo>
                  <a:cubicBezTo>
                    <a:pt x="2174" y="9418"/>
                    <a:pt x="2808" y="9780"/>
                    <a:pt x="2265" y="10686"/>
                  </a:cubicBezTo>
                  <a:cubicBezTo>
                    <a:pt x="1903" y="11139"/>
                    <a:pt x="725" y="11591"/>
                    <a:pt x="2084" y="12225"/>
                  </a:cubicBezTo>
                  <a:cubicBezTo>
                    <a:pt x="1540" y="12678"/>
                    <a:pt x="1269" y="13493"/>
                    <a:pt x="454" y="13493"/>
                  </a:cubicBezTo>
                  <a:cubicBezTo>
                    <a:pt x="1" y="14218"/>
                    <a:pt x="635" y="14580"/>
                    <a:pt x="906" y="15123"/>
                  </a:cubicBezTo>
                  <a:cubicBezTo>
                    <a:pt x="1993" y="16210"/>
                    <a:pt x="2899" y="17478"/>
                    <a:pt x="3623" y="18836"/>
                  </a:cubicBezTo>
                  <a:cubicBezTo>
                    <a:pt x="3985" y="19470"/>
                    <a:pt x="4348" y="20013"/>
                    <a:pt x="4800" y="20557"/>
                  </a:cubicBezTo>
                  <a:cubicBezTo>
                    <a:pt x="5072" y="21553"/>
                    <a:pt x="6249" y="21643"/>
                    <a:pt x="6883" y="22187"/>
                  </a:cubicBezTo>
                  <a:cubicBezTo>
                    <a:pt x="7245" y="22458"/>
                    <a:pt x="7155" y="23002"/>
                    <a:pt x="7517" y="23273"/>
                  </a:cubicBezTo>
                  <a:cubicBezTo>
                    <a:pt x="7789" y="23636"/>
                    <a:pt x="8332" y="23454"/>
                    <a:pt x="8513" y="23817"/>
                  </a:cubicBezTo>
                  <a:lnTo>
                    <a:pt x="9147" y="24451"/>
                  </a:lnTo>
                  <a:cubicBezTo>
                    <a:pt x="9328" y="24541"/>
                    <a:pt x="9509" y="24722"/>
                    <a:pt x="9600" y="24903"/>
                  </a:cubicBezTo>
                  <a:cubicBezTo>
                    <a:pt x="9962" y="25356"/>
                    <a:pt x="10234" y="25809"/>
                    <a:pt x="10687" y="26081"/>
                  </a:cubicBezTo>
                  <a:cubicBezTo>
                    <a:pt x="11230" y="26443"/>
                    <a:pt x="11230" y="27258"/>
                    <a:pt x="11864" y="27620"/>
                  </a:cubicBezTo>
                  <a:cubicBezTo>
                    <a:pt x="11954" y="27801"/>
                    <a:pt x="12136" y="27982"/>
                    <a:pt x="12407" y="28163"/>
                  </a:cubicBezTo>
                  <a:cubicBezTo>
                    <a:pt x="12588" y="28978"/>
                    <a:pt x="13494" y="28888"/>
                    <a:pt x="13947" y="29341"/>
                  </a:cubicBezTo>
                  <a:cubicBezTo>
                    <a:pt x="16030" y="31061"/>
                    <a:pt x="18293" y="32691"/>
                    <a:pt x="20739" y="33959"/>
                  </a:cubicBezTo>
                  <a:cubicBezTo>
                    <a:pt x="23817" y="35589"/>
                    <a:pt x="26534" y="37853"/>
                    <a:pt x="28617" y="40660"/>
                  </a:cubicBezTo>
                  <a:lnTo>
                    <a:pt x="29251" y="41204"/>
                  </a:lnTo>
                  <a:cubicBezTo>
                    <a:pt x="29341" y="41385"/>
                    <a:pt x="29523" y="41566"/>
                    <a:pt x="29704" y="41747"/>
                  </a:cubicBezTo>
                  <a:cubicBezTo>
                    <a:pt x="29885" y="41928"/>
                    <a:pt x="30156" y="42109"/>
                    <a:pt x="30338" y="42290"/>
                  </a:cubicBezTo>
                  <a:cubicBezTo>
                    <a:pt x="30971" y="42653"/>
                    <a:pt x="31605" y="43196"/>
                    <a:pt x="31968" y="43920"/>
                  </a:cubicBezTo>
                  <a:cubicBezTo>
                    <a:pt x="32511" y="44373"/>
                    <a:pt x="33145" y="44735"/>
                    <a:pt x="33779" y="45098"/>
                  </a:cubicBezTo>
                  <a:cubicBezTo>
                    <a:pt x="35576" y="45782"/>
                    <a:pt x="37050" y="47195"/>
                    <a:pt x="39118" y="47195"/>
                  </a:cubicBezTo>
                  <a:cubicBezTo>
                    <a:pt x="39238" y="47195"/>
                    <a:pt x="39360" y="47190"/>
                    <a:pt x="39484" y="47181"/>
                  </a:cubicBezTo>
                  <a:lnTo>
                    <a:pt x="39484" y="36948"/>
                  </a:lnTo>
                  <a:cubicBezTo>
                    <a:pt x="40389" y="34412"/>
                    <a:pt x="40118" y="32239"/>
                    <a:pt x="38307" y="31152"/>
                  </a:cubicBezTo>
                  <a:cubicBezTo>
                    <a:pt x="34503" y="28526"/>
                    <a:pt x="31696" y="24813"/>
                    <a:pt x="28255" y="21824"/>
                  </a:cubicBezTo>
                  <a:cubicBezTo>
                    <a:pt x="24542" y="18745"/>
                    <a:pt x="22278" y="14218"/>
                    <a:pt x="18293" y="11410"/>
                  </a:cubicBezTo>
                  <a:cubicBezTo>
                    <a:pt x="16663" y="9418"/>
                    <a:pt x="15124" y="7335"/>
                    <a:pt x="13494" y="5343"/>
                  </a:cubicBezTo>
                  <a:cubicBezTo>
                    <a:pt x="12407" y="4075"/>
                    <a:pt x="11683" y="2626"/>
                    <a:pt x="11230" y="1087"/>
                  </a:cubicBezTo>
                  <a:cubicBezTo>
                    <a:pt x="11230" y="725"/>
                    <a:pt x="10958" y="453"/>
                    <a:pt x="10596" y="362"/>
                  </a:cubicBezTo>
                  <a:cubicBezTo>
                    <a:pt x="10029" y="410"/>
                    <a:pt x="9462" y="556"/>
                    <a:pt x="8920" y="556"/>
                  </a:cubicBezTo>
                  <a:cubicBezTo>
                    <a:pt x="8424" y="556"/>
                    <a:pt x="7950" y="433"/>
                    <a:pt x="7517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8" name="Google Shape;20778;p27"/>
            <p:cNvSpPr/>
            <p:nvPr/>
          </p:nvSpPr>
          <p:spPr>
            <a:xfrm>
              <a:off x="2930425" y="1885700"/>
              <a:ext cx="156250" cy="207000"/>
            </a:xfrm>
            <a:custGeom>
              <a:avLst/>
              <a:gdLst/>
              <a:ahLst/>
              <a:cxnLst/>
              <a:rect l="l" t="t" r="r" b="b"/>
              <a:pathLst>
                <a:path w="6250" h="8280" extrusionOk="0">
                  <a:moveTo>
                    <a:pt x="2887" y="0"/>
                  </a:moveTo>
                  <a:cubicBezTo>
                    <a:pt x="2808" y="0"/>
                    <a:pt x="2718" y="68"/>
                    <a:pt x="2627" y="204"/>
                  </a:cubicBezTo>
                  <a:cubicBezTo>
                    <a:pt x="2627" y="1019"/>
                    <a:pt x="2174" y="1834"/>
                    <a:pt x="1450" y="2287"/>
                  </a:cubicBezTo>
                  <a:cubicBezTo>
                    <a:pt x="1" y="3011"/>
                    <a:pt x="544" y="3917"/>
                    <a:pt x="997" y="4913"/>
                  </a:cubicBezTo>
                  <a:cubicBezTo>
                    <a:pt x="1586" y="4766"/>
                    <a:pt x="1696" y="3840"/>
                    <a:pt x="2252" y="3840"/>
                  </a:cubicBezTo>
                  <a:cubicBezTo>
                    <a:pt x="2380" y="3840"/>
                    <a:pt x="2532" y="3889"/>
                    <a:pt x="2718" y="4007"/>
                  </a:cubicBezTo>
                  <a:cubicBezTo>
                    <a:pt x="3261" y="4370"/>
                    <a:pt x="3080" y="5094"/>
                    <a:pt x="2808" y="5728"/>
                  </a:cubicBezTo>
                  <a:cubicBezTo>
                    <a:pt x="2718" y="6000"/>
                    <a:pt x="2627" y="6362"/>
                    <a:pt x="2627" y="6724"/>
                  </a:cubicBezTo>
                  <a:cubicBezTo>
                    <a:pt x="2561" y="7645"/>
                    <a:pt x="2735" y="8280"/>
                    <a:pt x="3390" y="8280"/>
                  </a:cubicBezTo>
                  <a:cubicBezTo>
                    <a:pt x="3637" y="8280"/>
                    <a:pt x="3952" y="8190"/>
                    <a:pt x="4348" y="7992"/>
                  </a:cubicBezTo>
                  <a:lnTo>
                    <a:pt x="5797" y="7267"/>
                  </a:lnTo>
                  <a:cubicBezTo>
                    <a:pt x="6068" y="6996"/>
                    <a:pt x="6249" y="6634"/>
                    <a:pt x="6159" y="6181"/>
                  </a:cubicBezTo>
                  <a:cubicBezTo>
                    <a:pt x="5525" y="4822"/>
                    <a:pt x="4891" y="3464"/>
                    <a:pt x="4167" y="2106"/>
                  </a:cubicBezTo>
                  <a:cubicBezTo>
                    <a:pt x="3804" y="1472"/>
                    <a:pt x="3804" y="657"/>
                    <a:pt x="3080" y="204"/>
                  </a:cubicBezTo>
                  <a:cubicBezTo>
                    <a:pt x="3035" y="68"/>
                    <a:pt x="2967" y="0"/>
                    <a:pt x="2887" y="0"/>
                  </a:cubicBezTo>
                  <a:close/>
                </a:path>
              </a:pathLst>
            </a:custGeom>
            <a:solidFill>
              <a:srgbClr val="F9E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9" name="Google Shape;20779;p27"/>
            <p:cNvSpPr/>
            <p:nvPr/>
          </p:nvSpPr>
          <p:spPr>
            <a:xfrm>
              <a:off x="2803650" y="2377525"/>
              <a:ext cx="29475" cy="56625"/>
            </a:xfrm>
            <a:custGeom>
              <a:avLst/>
              <a:gdLst/>
              <a:ahLst/>
              <a:cxnLst/>
              <a:rect l="l" t="t" r="r" b="b"/>
              <a:pathLst>
                <a:path w="1179" h="2265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816"/>
                    <a:pt x="182" y="1540"/>
                    <a:pt x="635" y="2265"/>
                  </a:cubicBezTo>
                  <a:lnTo>
                    <a:pt x="1178" y="2265"/>
                  </a:lnTo>
                  <a:cubicBezTo>
                    <a:pt x="997" y="1721"/>
                    <a:pt x="816" y="1178"/>
                    <a:pt x="635" y="635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0" name="Google Shape;20780;p27"/>
            <p:cNvSpPr/>
            <p:nvPr/>
          </p:nvSpPr>
          <p:spPr>
            <a:xfrm>
              <a:off x="2977975" y="1838725"/>
              <a:ext cx="31725" cy="52075"/>
            </a:xfrm>
            <a:custGeom>
              <a:avLst/>
              <a:gdLst/>
              <a:ahLst/>
              <a:cxnLst/>
              <a:rect l="l" t="t" r="r" b="b"/>
              <a:pathLst>
                <a:path w="1269" h="2083" extrusionOk="0">
                  <a:moveTo>
                    <a:pt x="182" y="0"/>
                  </a:moveTo>
                  <a:cubicBezTo>
                    <a:pt x="1" y="815"/>
                    <a:pt x="725" y="1359"/>
                    <a:pt x="725" y="2083"/>
                  </a:cubicBezTo>
                  <a:lnTo>
                    <a:pt x="1178" y="2083"/>
                  </a:lnTo>
                  <a:cubicBezTo>
                    <a:pt x="1178" y="1540"/>
                    <a:pt x="1178" y="996"/>
                    <a:pt x="1268" y="453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1" name="Google Shape;20781;p27"/>
            <p:cNvSpPr/>
            <p:nvPr/>
          </p:nvSpPr>
          <p:spPr>
            <a:xfrm>
              <a:off x="2790075" y="2350375"/>
              <a:ext cx="15875" cy="29450"/>
            </a:xfrm>
            <a:custGeom>
              <a:avLst/>
              <a:gdLst/>
              <a:ahLst/>
              <a:cxnLst/>
              <a:rect l="l" t="t" r="r" b="b"/>
              <a:pathLst>
                <a:path w="635" h="1178" extrusionOk="0">
                  <a:moveTo>
                    <a:pt x="91" y="0"/>
                  </a:moveTo>
                  <a:cubicBezTo>
                    <a:pt x="0" y="453"/>
                    <a:pt x="182" y="906"/>
                    <a:pt x="634" y="1177"/>
                  </a:cubicBezTo>
                  <a:cubicBezTo>
                    <a:pt x="634" y="725"/>
                    <a:pt x="453" y="272"/>
                    <a:pt x="91" y="0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2" name="Google Shape;20782;p27"/>
            <p:cNvSpPr/>
            <p:nvPr/>
          </p:nvSpPr>
          <p:spPr>
            <a:xfrm>
              <a:off x="3876750" y="3523075"/>
              <a:ext cx="1134275" cy="669075"/>
            </a:xfrm>
            <a:custGeom>
              <a:avLst/>
              <a:gdLst/>
              <a:ahLst/>
              <a:cxnLst/>
              <a:rect l="l" t="t" r="r" b="b"/>
              <a:pathLst>
                <a:path w="45371" h="26763" extrusionOk="0">
                  <a:moveTo>
                    <a:pt x="42744" y="1"/>
                  </a:moveTo>
                  <a:cubicBezTo>
                    <a:pt x="41838" y="91"/>
                    <a:pt x="41023" y="363"/>
                    <a:pt x="40299" y="906"/>
                  </a:cubicBezTo>
                  <a:cubicBezTo>
                    <a:pt x="36224" y="2989"/>
                    <a:pt x="32420" y="5525"/>
                    <a:pt x="28164" y="7155"/>
                  </a:cubicBezTo>
                  <a:cubicBezTo>
                    <a:pt x="24995" y="9328"/>
                    <a:pt x="21282" y="10324"/>
                    <a:pt x="17750" y="11683"/>
                  </a:cubicBezTo>
                  <a:cubicBezTo>
                    <a:pt x="16845" y="11954"/>
                    <a:pt x="15939" y="12226"/>
                    <a:pt x="15124" y="12498"/>
                  </a:cubicBezTo>
                  <a:cubicBezTo>
                    <a:pt x="13856" y="12951"/>
                    <a:pt x="12498" y="13313"/>
                    <a:pt x="11230" y="13675"/>
                  </a:cubicBezTo>
                  <a:cubicBezTo>
                    <a:pt x="9328" y="14218"/>
                    <a:pt x="7427" y="14581"/>
                    <a:pt x="5434" y="14671"/>
                  </a:cubicBezTo>
                  <a:cubicBezTo>
                    <a:pt x="3623" y="14852"/>
                    <a:pt x="1722" y="14490"/>
                    <a:pt x="1" y="15667"/>
                  </a:cubicBezTo>
                  <a:lnTo>
                    <a:pt x="1" y="21644"/>
                  </a:lnTo>
                  <a:cubicBezTo>
                    <a:pt x="5163" y="23818"/>
                    <a:pt x="10415" y="25538"/>
                    <a:pt x="16120" y="25538"/>
                  </a:cubicBezTo>
                  <a:cubicBezTo>
                    <a:pt x="16792" y="25518"/>
                    <a:pt x="17463" y="25507"/>
                    <a:pt x="18135" y="25507"/>
                  </a:cubicBezTo>
                  <a:cubicBezTo>
                    <a:pt x="20452" y="25507"/>
                    <a:pt x="22769" y="25640"/>
                    <a:pt x="25085" y="25991"/>
                  </a:cubicBezTo>
                  <a:cubicBezTo>
                    <a:pt x="26661" y="26587"/>
                    <a:pt x="28276" y="26763"/>
                    <a:pt x="29904" y="26763"/>
                  </a:cubicBezTo>
                  <a:cubicBezTo>
                    <a:pt x="31737" y="26763"/>
                    <a:pt x="33586" y="26540"/>
                    <a:pt x="35409" y="26444"/>
                  </a:cubicBezTo>
                  <a:cubicBezTo>
                    <a:pt x="36405" y="26444"/>
                    <a:pt x="37401" y="26081"/>
                    <a:pt x="38035" y="25266"/>
                  </a:cubicBezTo>
                  <a:cubicBezTo>
                    <a:pt x="39937" y="24451"/>
                    <a:pt x="41929" y="24089"/>
                    <a:pt x="43559" y="22640"/>
                  </a:cubicBezTo>
                  <a:cubicBezTo>
                    <a:pt x="43394" y="22358"/>
                    <a:pt x="43199" y="22265"/>
                    <a:pt x="42987" y="22265"/>
                  </a:cubicBezTo>
                  <a:cubicBezTo>
                    <a:pt x="42583" y="22265"/>
                    <a:pt x="42119" y="22602"/>
                    <a:pt x="41696" y="22602"/>
                  </a:cubicBezTo>
                  <a:cubicBezTo>
                    <a:pt x="41489" y="22602"/>
                    <a:pt x="41291" y="22521"/>
                    <a:pt x="41114" y="22278"/>
                  </a:cubicBezTo>
                  <a:cubicBezTo>
                    <a:pt x="41619" y="21689"/>
                    <a:pt x="41733" y="20629"/>
                    <a:pt x="42766" y="20629"/>
                  </a:cubicBezTo>
                  <a:cubicBezTo>
                    <a:pt x="42844" y="20629"/>
                    <a:pt x="42927" y="20635"/>
                    <a:pt x="43016" y="20648"/>
                  </a:cubicBezTo>
                  <a:cubicBezTo>
                    <a:pt x="43483" y="20648"/>
                    <a:pt x="43988" y="21025"/>
                    <a:pt x="44507" y="21025"/>
                  </a:cubicBezTo>
                  <a:cubicBezTo>
                    <a:pt x="44792" y="21025"/>
                    <a:pt x="45081" y="20911"/>
                    <a:pt x="45370" y="20557"/>
                  </a:cubicBezTo>
                  <a:cubicBezTo>
                    <a:pt x="45280" y="20014"/>
                    <a:pt x="44917" y="20014"/>
                    <a:pt x="44555" y="20014"/>
                  </a:cubicBezTo>
                  <a:cubicBezTo>
                    <a:pt x="42382" y="19652"/>
                    <a:pt x="42563" y="19652"/>
                    <a:pt x="42382" y="17478"/>
                  </a:cubicBezTo>
                  <a:cubicBezTo>
                    <a:pt x="42291" y="15396"/>
                    <a:pt x="43287" y="13313"/>
                    <a:pt x="42382" y="11139"/>
                  </a:cubicBezTo>
                  <a:cubicBezTo>
                    <a:pt x="42110" y="10506"/>
                    <a:pt x="42653" y="9691"/>
                    <a:pt x="42925" y="9057"/>
                  </a:cubicBezTo>
                  <a:cubicBezTo>
                    <a:pt x="43287" y="8785"/>
                    <a:pt x="43287" y="8242"/>
                    <a:pt x="42925" y="7970"/>
                  </a:cubicBezTo>
                  <a:cubicBezTo>
                    <a:pt x="42020" y="7246"/>
                    <a:pt x="42563" y="6159"/>
                    <a:pt x="42382" y="5253"/>
                  </a:cubicBezTo>
                  <a:cubicBezTo>
                    <a:pt x="42472" y="4257"/>
                    <a:pt x="43740" y="3352"/>
                    <a:pt x="42563" y="2084"/>
                  </a:cubicBezTo>
                  <a:cubicBezTo>
                    <a:pt x="41929" y="1450"/>
                    <a:pt x="43197" y="997"/>
                    <a:pt x="43468" y="363"/>
                  </a:cubicBezTo>
                  <a:cubicBezTo>
                    <a:pt x="43287" y="182"/>
                    <a:pt x="43016" y="91"/>
                    <a:pt x="4274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3" name="Google Shape;20783;p27"/>
            <p:cNvSpPr/>
            <p:nvPr/>
          </p:nvSpPr>
          <p:spPr>
            <a:xfrm>
              <a:off x="3876750" y="3031800"/>
              <a:ext cx="1070875" cy="865475"/>
            </a:xfrm>
            <a:custGeom>
              <a:avLst/>
              <a:gdLst/>
              <a:ahLst/>
              <a:cxnLst/>
              <a:rect l="l" t="t" r="r" b="b"/>
              <a:pathLst>
                <a:path w="42835" h="34619" extrusionOk="0">
                  <a:moveTo>
                    <a:pt x="40299" y="1"/>
                  </a:moveTo>
                  <a:cubicBezTo>
                    <a:pt x="40118" y="1"/>
                    <a:pt x="39937" y="91"/>
                    <a:pt x="39756" y="91"/>
                  </a:cubicBezTo>
                  <a:cubicBezTo>
                    <a:pt x="39756" y="273"/>
                    <a:pt x="39756" y="363"/>
                    <a:pt x="39665" y="544"/>
                  </a:cubicBezTo>
                  <a:cubicBezTo>
                    <a:pt x="39031" y="907"/>
                    <a:pt x="38488" y="1450"/>
                    <a:pt x="38035" y="2174"/>
                  </a:cubicBezTo>
                  <a:cubicBezTo>
                    <a:pt x="37944" y="2355"/>
                    <a:pt x="37763" y="2537"/>
                    <a:pt x="37582" y="2718"/>
                  </a:cubicBezTo>
                  <a:cubicBezTo>
                    <a:pt x="36224" y="4348"/>
                    <a:pt x="34594" y="5615"/>
                    <a:pt x="32692" y="6521"/>
                  </a:cubicBezTo>
                  <a:cubicBezTo>
                    <a:pt x="32330" y="7155"/>
                    <a:pt x="31787" y="7608"/>
                    <a:pt x="31062" y="7879"/>
                  </a:cubicBezTo>
                  <a:cubicBezTo>
                    <a:pt x="28617" y="9057"/>
                    <a:pt x="26353" y="10415"/>
                    <a:pt x="24270" y="12045"/>
                  </a:cubicBezTo>
                  <a:cubicBezTo>
                    <a:pt x="23455" y="12588"/>
                    <a:pt x="23003" y="13585"/>
                    <a:pt x="21825" y="13675"/>
                  </a:cubicBezTo>
                  <a:cubicBezTo>
                    <a:pt x="21191" y="13856"/>
                    <a:pt x="20648" y="14218"/>
                    <a:pt x="20195" y="14671"/>
                  </a:cubicBezTo>
                  <a:cubicBezTo>
                    <a:pt x="18203" y="16573"/>
                    <a:pt x="15848" y="18112"/>
                    <a:pt x="13222" y="19109"/>
                  </a:cubicBezTo>
                  <a:cubicBezTo>
                    <a:pt x="11592" y="20286"/>
                    <a:pt x="9781" y="21282"/>
                    <a:pt x="7970" y="22097"/>
                  </a:cubicBezTo>
                  <a:cubicBezTo>
                    <a:pt x="5253" y="23274"/>
                    <a:pt x="2627" y="24361"/>
                    <a:pt x="1" y="25538"/>
                  </a:cubicBezTo>
                  <a:lnTo>
                    <a:pt x="1" y="33145"/>
                  </a:lnTo>
                  <a:cubicBezTo>
                    <a:pt x="152" y="34357"/>
                    <a:pt x="875" y="34619"/>
                    <a:pt x="1743" y="34619"/>
                  </a:cubicBezTo>
                  <a:cubicBezTo>
                    <a:pt x="1912" y="34619"/>
                    <a:pt x="2087" y="34609"/>
                    <a:pt x="2265" y="34594"/>
                  </a:cubicBezTo>
                  <a:cubicBezTo>
                    <a:pt x="4619" y="34413"/>
                    <a:pt x="7064" y="34051"/>
                    <a:pt x="9328" y="33326"/>
                  </a:cubicBezTo>
                  <a:lnTo>
                    <a:pt x="10053" y="32964"/>
                  </a:lnTo>
                  <a:cubicBezTo>
                    <a:pt x="10596" y="32783"/>
                    <a:pt x="11230" y="32602"/>
                    <a:pt x="11773" y="32511"/>
                  </a:cubicBezTo>
                  <a:cubicBezTo>
                    <a:pt x="13313" y="31787"/>
                    <a:pt x="14852" y="31334"/>
                    <a:pt x="16392" y="31062"/>
                  </a:cubicBezTo>
                  <a:cubicBezTo>
                    <a:pt x="16845" y="31062"/>
                    <a:pt x="17207" y="30972"/>
                    <a:pt x="17569" y="30790"/>
                  </a:cubicBezTo>
                  <a:cubicBezTo>
                    <a:pt x="21101" y="29523"/>
                    <a:pt x="24270" y="27621"/>
                    <a:pt x="27711" y="26444"/>
                  </a:cubicBezTo>
                  <a:cubicBezTo>
                    <a:pt x="32420" y="23636"/>
                    <a:pt x="37401" y="21463"/>
                    <a:pt x="41929" y="18384"/>
                  </a:cubicBezTo>
                  <a:cubicBezTo>
                    <a:pt x="42201" y="18112"/>
                    <a:pt x="42382" y="17750"/>
                    <a:pt x="42472" y="17388"/>
                  </a:cubicBezTo>
                  <a:cubicBezTo>
                    <a:pt x="42563" y="16573"/>
                    <a:pt x="41567" y="15939"/>
                    <a:pt x="42472" y="15124"/>
                  </a:cubicBezTo>
                  <a:cubicBezTo>
                    <a:pt x="42835" y="14762"/>
                    <a:pt x="41929" y="14581"/>
                    <a:pt x="41929" y="14128"/>
                  </a:cubicBezTo>
                  <a:cubicBezTo>
                    <a:pt x="41748" y="12407"/>
                    <a:pt x="41114" y="10868"/>
                    <a:pt x="41295" y="9147"/>
                  </a:cubicBezTo>
                  <a:cubicBezTo>
                    <a:pt x="41567" y="7608"/>
                    <a:pt x="41295" y="6068"/>
                    <a:pt x="40752" y="4710"/>
                  </a:cubicBezTo>
                  <a:cubicBezTo>
                    <a:pt x="40208" y="3170"/>
                    <a:pt x="40027" y="1540"/>
                    <a:pt x="40299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4" name="Google Shape;20784;p27"/>
            <p:cNvSpPr/>
            <p:nvPr/>
          </p:nvSpPr>
          <p:spPr>
            <a:xfrm>
              <a:off x="2405200" y="3147375"/>
              <a:ext cx="1376500" cy="821725"/>
            </a:xfrm>
            <a:custGeom>
              <a:avLst/>
              <a:gdLst/>
              <a:ahLst/>
              <a:cxnLst/>
              <a:rect l="l" t="t" r="r" b="b"/>
              <a:pathLst>
                <a:path w="55060" h="32869" extrusionOk="0">
                  <a:moveTo>
                    <a:pt x="48192" y="21817"/>
                  </a:moveTo>
                  <a:cubicBezTo>
                    <a:pt x="47799" y="22020"/>
                    <a:pt x="47503" y="22409"/>
                    <a:pt x="47453" y="22907"/>
                  </a:cubicBezTo>
                  <a:cubicBezTo>
                    <a:pt x="47414" y="23217"/>
                    <a:pt x="47243" y="23311"/>
                    <a:pt x="47032" y="23311"/>
                  </a:cubicBezTo>
                  <a:cubicBezTo>
                    <a:pt x="46749" y="23311"/>
                    <a:pt x="46393" y="23140"/>
                    <a:pt x="46185" y="23089"/>
                  </a:cubicBezTo>
                  <a:cubicBezTo>
                    <a:pt x="45823" y="22998"/>
                    <a:pt x="46547" y="22817"/>
                    <a:pt x="46457" y="22455"/>
                  </a:cubicBezTo>
                  <a:cubicBezTo>
                    <a:pt x="46257" y="21975"/>
                    <a:pt x="46304" y="21848"/>
                    <a:pt x="46442" y="21848"/>
                  </a:cubicBezTo>
                  <a:cubicBezTo>
                    <a:pt x="46598" y="21848"/>
                    <a:pt x="46869" y="22010"/>
                    <a:pt x="47034" y="22010"/>
                  </a:cubicBezTo>
                  <a:cubicBezTo>
                    <a:pt x="47055" y="22010"/>
                    <a:pt x="47074" y="22007"/>
                    <a:pt x="47090" y="22002"/>
                  </a:cubicBezTo>
                  <a:cubicBezTo>
                    <a:pt x="47413" y="21840"/>
                    <a:pt x="47826" y="21859"/>
                    <a:pt x="48192" y="21817"/>
                  </a:cubicBezTo>
                  <a:close/>
                  <a:moveTo>
                    <a:pt x="6452" y="0"/>
                  </a:moveTo>
                  <a:cubicBezTo>
                    <a:pt x="6044" y="0"/>
                    <a:pt x="5749" y="374"/>
                    <a:pt x="5525" y="992"/>
                  </a:cubicBezTo>
                  <a:cubicBezTo>
                    <a:pt x="5434" y="1355"/>
                    <a:pt x="5434" y="1808"/>
                    <a:pt x="5253" y="2260"/>
                  </a:cubicBezTo>
                  <a:cubicBezTo>
                    <a:pt x="5132" y="2502"/>
                    <a:pt x="4891" y="2784"/>
                    <a:pt x="4663" y="2784"/>
                  </a:cubicBezTo>
                  <a:cubicBezTo>
                    <a:pt x="4549" y="2784"/>
                    <a:pt x="4438" y="2713"/>
                    <a:pt x="4347" y="2532"/>
                  </a:cubicBezTo>
                  <a:cubicBezTo>
                    <a:pt x="4073" y="2044"/>
                    <a:pt x="3819" y="1875"/>
                    <a:pt x="3589" y="1875"/>
                  </a:cubicBezTo>
                  <a:cubicBezTo>
                    <a:pt x="3136" y="1875"/>
                    <a:pt x="2777" y="2533"/>
                    <a:pt x="2536" y="2713"/>
                  </a:cubicBezTo>
                  <a:cubicBezTo>
                    <a:pt x="1631" y="3166"/>
                    <a:pt x="2446" y="3709"/>
                    <a:pt x="2717" y="4253"/>
                  </a:cubicBezTo>
                  <a:cubicBezTo>
                    <a:pt x="2989" y="4705"/>
                    <a:pt x="3442" y="5068"/>
                    <a:pt x="3985" y="5068"/>
                  </a:cubicBezTo>
                  <a:cubicBezTo>
                    <a:pt x="4257" y="5339"/>
                    <a:pt x="4710" y="5701"/>
                    <a:pt x="4619" y="5883"/>
                  </a:cubicBezTo>
                  <a:cubicBezTo>
                    <a:pt x="3985" y="8147"/>
                    <a:pt x="4438" y="10592"/>
                    <a:pt x="3714" y="12856"/>
                  </a:cubicBezTo>
                  <a:cubicBezTo>
                    <a:pt x="2446" y="12856"/>
                    <a:pt x="1631" y="12403"/>
                    <a:pt x="1812" y="11044"/>
                  </a:cubicBezTo>
                  <a:lnTo>
                    <a:pt x="1812" y="11044"/>
                  </a:lnTo>
                  <a:cubicBezTo>
                    <a:pt x="1450" y="11316"/>
                    <a:pt x="1087" y="11588"/>
                    <a:pt x="816" y="11859"/>
                  </a:cubicBezTo>
                  <a:cubicBezTo>
                    <a:pt x="182" y="12312"/>
                    <a:pt x="1" y="13127"/>
                    <a:pt x="363" y="13852"/>
                  </a:cubicBezTo>
                  <a:cubicBezTo>
                    <a:pt x="561" y="14168"/>
                    <a:pt x="776" y="14277"/>
                    <a:pt x="1008" y="14277"/>
                  </a:cubicBezTo>
                  <a:cubicBezTo>
                    <a:pt x="1307" y="14277"/>
                    <a:pt x="1636" y="14095"/>
                    <a:pt x="1993" y="13942"/>
                  </a:cubicBezTo>
                  <a:cubicBezTo>
                    <a:pt x="2184" y="13894"/>
                    <a:pt x="2369" y="13866"/>
                    <a:pt x="2537" y="13866"/>
                  </a:cubicBezTo>
                  <a:cubicBezTo>
                    <a:pt x="3008" y="13866"/>
                    <a:pt x="3351" y="14091"/>
                    <a:pt x="3351" y="14757"/>
                  </a:cubicBezTo>
                  <a:cubicBezTo>
                    <a:pt x="3623" y="16116"/>
                    <a:pt x="3532" y="17565"/>
                    <a:pt x="3261" y="18923"/>
                  </a:cubicBezTo>
                  <a:cubicBezTo>
                    <a:pt x="3080" y="19647"/>
                    <a:pt x="2697" y="20050"/>
                    <a:pt x="2167" y="20050"/>
                  </a:cubicBezTo>
                  <a:cubicBezTo>
                    <a:pt x="1902" y="20050"/>
                    <a:pt x="1601" y="19949"/>
                    <a:pt x="1268" y="19738"/>
                  </a:cubicBezTo>
                  <a:lnTo>
                    <a:pt x="1268" y="19738"/>
                  </a:lnTo>
                  <a:cubicBezTo>
                    <a:pt x="453" y="21096"/>
                    <a:pt x="2536" y="21368"/>
                    <a:pt x="2446" y="22455"/>
                  </a:cubicBezTo>
                  <a:cubicBezTo>
                    <a:pt x="2717" y="23179"/>
                    <a:pt x="3714" y="22907"/>
                    <a:pt x="4076" y="23632"/>
                  </a:cubicBezTo>
                  <a:cubicBezTo>
                    <a:pt x="4800" y="24809"/>
                    <a:pt x="6159" y="24990"/>
                    <a:pt x="7336" y="25352"/>
                  </a:cubicBezTo>
                  <a:cubicBezTo>
                    <a:pt x="16573" y="28431"/>
                    <a:pt x="26262" y="30152"/>
                    <a:pt x="35861" y="32416"/>
                  </a:cubicBezTo>
                  <a:cubicBezTo>
                    <a:pt x="36858" y="32416"/>
                    <a:pt x="37763" y="32506"/>
                    <a:pt x="38759" y="32778"/>
                  </a:cubicBezTo>
                  <a:cubicBezTo>
                    <a:pt x="39031" y="32869"/>
                    <a:pt x="39303" y="32869"/>
                    <a:pt x="39574" y="32869"/>
                  </a:cubicBezTo>
                  <a:cubicBezTo>
                    <a:pt x="44012" y="32416"/>
                    <a:pt x="48539" y="32869"/>
                    <a:pt x="52796" y="30967"/>
                  </a:cubicBezTo>
                  <a:cubicBezTo>
                    <a:pt x="53067" y="30876"/>
                    <a:pt x="53248" y="30786"/>
                    <a:pt x="53520" y="30605"/>
                  </a:cubicBezTo>
                  <a:lnTo>
                    <a:pt x="53882" y="30424"/>
                  </a:lnTo>
                  <a:cubicBezTo>
                    <a:pt x="54335" y="30061"/>
                    <a:pt x="55060" y="29428"/>
                    <a:pt x="54335" y="28884"/>
                  </a:cubicBezTo>
                  <a:cubicBezTo>
                    <a:pt x="52705" y="27798"/>
                    <a:pt x="52977" y="26892"/>
                    <a:pt x="53611" y="25262"/>
                  </a:cubicBezTo>
                  <a:cubicBezTo>
                    <a:pt x="53973" y="24628"/>
                    <a:pt x="55060" y="23089"/>
                    <a:pt x="54245" y="22455"/>
                  </a:cubicBezTo>
                  <a:cubicBezTo>
                    <a:pt x="53565" y="21957"/>
                    <a:pt x="52728" y="21889"/>
                    <a:pt x="51856" y="21889"/>
                  </a:cubicBezTo>
                  <a:cubicBezTo>
                    <a:pt x="51529" y="21889"/>
                    <a:pt x="51198" y="21898"/>
                    <a:pt x="50868" y="21898"/>
                  </a:cubicBezTo>
                  <a:cubicBezTo>
                    <a:pt x="50318" y="21898"/>
                    <a:pt x="49773" y="21872"/>
                    <a:pt x="49264" y="21730"/>
                  </a:cubicBezTo>
                  <a:cubicBezTo>
                    <a:pt x="49121" y="21683"/>
                    <a:pt x="48976" y="21660"/>
                    <a:pt x="48832" y="21660"/>
                  </a:cubicBezTo>
                  <a:cubicBezTo>
                    <a:pt x="48792" y="21660"/>
                    <a:pt x="48752" y="21662"/>
                    <a:pt x="48712" y="21665"/>
                  </a:cubicBezTo>
                  <a:lnTo>
                    <a:pt x="48712" y="21665"/>
                  </a:lnTo>
                  <a:cubicBezTo>
                    <a:pt x="48913" y="21542"/>
                    <a:pt x="49054" y="21321"/>
                    <a:pt x="49083" y="20915"/>
                  </a:cubicBezTo>
                  <a:cubicBezTo>
                    <a:pt x="44102" y="18561"/>
                    <a:pt x="38940" y="16568"/>
                    <a:pt x="34050" y="14033"/>
                  </a:cubicBezTo>
                  <a:cubicBezTo>
                    <a:pt x="31152" y="12584"/>
                    <a:pt x="28526" y="10682"/>
                    <a:pt x="26081" y="8509"/>
                  </a:cubicBezTo>
                  <a:cubicBezTo>
                    <a:pt x="25337" y="10064"/>
                    <a:pt x="24997" y="10559"/>
                    <a:pt x="23930" y="10559"/>
                  </a:cubicBezTo>
                  <a:cubicBezTo>
                    <a:pt x="23568" y="10559"/>
                    <a:pt x="23123" y="10502"/>
                    <a:pt x="22549" y="10410"/>
                  </a:cubicBezTo>
                  <a:cubicBezTo>
                    <a:pt x="20557" y="10320"/>
                    <a:pt x="18746" y="9414"/>
                    <a:pt x="17478" y="7875"/>
                  </a:cubicBezTo>
                  <a:cubicBezTo>
                    <a:pt x="17116" y="7694"/>
                    <a:pt x="16663" y="7513"/>
                    <a:pt x="16301" y="7241"/>
                  </a:cubicBezTo>
                  <a:cubicBezTo>
                    <a:pt x="13494" y="5339"/>
                    <a:pt x="10868" y="3075"/>
                    <a:pt x="8332" y="721"/>
                  </a:cubicBezTo>
                  <a:cubicBezTo>
                    <a:pt x="7970" y="630"/>
                    <a:pt x="7517" y="630"/>
                    <a:pt x="7336" y="449"/>
                  </a:cubicBezTo>
                  <a:cubicBezTo>
                    <a:pt x="6992" y="140"/>
                    <a:pt x="6701" y="0"/>
                    <a:pt x="645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5" name="Google Shape;20785;p27"/>
            <p:cNvSpPr/>
            <p:nvPr/>
          </p:nvSpPr>
          <p:spPr>
            <a:xfrm>
              <a:off x="2368975" y="3780125"/>
              <a:ext cx="1417250" cy="574500"/>
            </a:xfrm>
            <a:custGeom>
              <a:avLst/>
              <a:gdLst/>
              <a:ahLst/>
              <a:cxnLst/>
              <a:rect l="l" t="t" r="r" b="b"/>
              <a:pathLst>
                <a:path w="56690" h="22980" extrusionOk="0">
                  <a:moveTo>
                    <a:pt x="6276" y="0"/>
                  </a:moveTo>
                  <a:cubicBezTo>
                    <a:pt x="5812" y="0"/>
                    <a:pt x="5351" y="141"/>
                    <a:pt x="4981" y="405"/>
                  </a:cubicBezTo>
                  <a:cubicBezTo>
                    <a:pt x="4438" y="586"/>
                    <a:pt x="3895" y="857"/>
                    <a:pt x="4166" y="1491"/>
                  </a:cubicBezTo>
                  <a:cubicBezTo>
                    <a:pt x="4619" y="2669"/>
                    <a:pt x="3804" y="3484"/>
                    <a:pt x="3532" y="4299"/>
                  </a:cubicBezTo>
                  <a:cubicBezTo>
                    <a:pt x="3777" y="4543"/>
                    <a:pt x="4013" y="4617"/>
                    <a:pt x="4244" y="4617"/>
                  </a:cubicBezTo>
                  <a:cubicBezTo>
                    <a:pt x="4590" y="4617"/>
                    <a:pt x="4923" y="4451"/>
                    <a:pt x="5252" y="4451"/>
                  </a:cubicBezTo>
                  <a:cubicBezTo>
                    <a:pt x="5434" y="4451"/>
                    <a:pt x="5615" y="4502"/>
                    <a:pt x="5796" y="4661"/>
                  </a:cubicBezTo>
                  <a:cubicBezTo>
                    <a:pt x="5344" y="5295"/>
                    <a:pt x="4981" y="6019"/>
                    <a:pt x="4529" y="6653"/>
                  </a:cubicBezTo>
                  <a:cubicBezTo>
                    <a:pt x="4438" y="6744"/>
                    <a:pt x="4257" y="6834"/>
                    <a:pt x="4076" y="6834"/>
                  </a:cubicBezTo>
                  <a:cubicBezTo>
                    <a:pt x="4037" y="6838"/>
                    <a:pt x="3999" y="6840"/>
                    <a:pt x="3963" y="6840"/>
                  </a:cubicBezTo>
                  <a:cubicBezTo>
                    <a:pt x="3161" y="6840"/>
                    <a:pt x="3052" y="5917"/>
                    <a:pt x="2446" y="5657"/>
                  </a:cubicBezTo>
                  <a:cubicBezTo>
                    <a:pt x="2411" y="5640"/>
                    <a:pt x="2370" y="5632"/>
                    <a:pt x="2324" y="5632"/>
                  </a:cubicBezTo>
                  <a:cubicBezTo>
                    <a:pt x="2130" y="5632"/>
                    <a:pt x="1851" y="5765"/>
                    <a:pt x="1631" y="5838"/>
                  </a:cubicBezTo>
                  <a:cubicBezTo>
                    <a:pt x="1559" y="5479"/>
                    <a:pt x="1487" y="5006"/>
                    <a:pt x="1190" y="5006"/>
                  </a:cubicBezTo>
                  <a:cubicBezTo>
                    <a:pt x="1112" y="5006"/>
                    <a:pt x="1019" y="5039"/>
                    <a:pt x="906" y="5114"/>
                  </a:cubicBezTo>
                  <a:cubicBezTo>
                    <a:pt x="363" y="5385"/>
                    <a:pt x="1" y="6019"/>
                    <a:pt x="635" y="6653"/>
                  </a:cubicBezTo>
                  <a:cubicBezTo>
                    <a:pt x="1359" y="7287"/>
                    <a:pt x="2536" y="7378"/>
                    <a:pt x="2899" y="8464"/>
                  </a:cubicBezTo>
                  <a:cubicBezTo>
                    <a:pt x="2921" y="8553"/>
                    <a:pt x="2948" y="8587"/>
                    <a:pt x="2980" y="8587"/>
                  </a:cubicBezTo>
                  <a:cubicBezTo>
                    <a:pt x="3078" y="8587"/>
                    <a:pt x="3215" y="8261"/>
                    <a:pt x="3351" y="8193"/>
                  </a:cubicBezTo>
                  <a:cubicBezTo>
                    <a:pt x="3617" y="8027"/>
                    <a:pt x="3785" y="7922"/>
                    <a:pt x="3905" y="7922"/>
                  </a:cubicBezTo>
                  <a:cubicBezTo>
                    <a:pt x="4112" y="7922"/>
                    <a:pt x="4175" y="8237"/>
                    <a:pt x="4348" y="9098"/>
                  </a:cubicBezTo>
                  <a:cubicBezTo>
                    <a:pt x="4619" y="9279"/>
                    <a:pt x="4710" y="9460"/>
                    <a:pt x="4891" y="9642"/>
                  </a:cubicBezTo>
                  <a:lnTo>
                    <a:pt x="4891" y="11272"/>
                  </a:lnTo>
                  <a:cubicBezTo>
                    <a:pt x="5796" y="13898"/>
                    <a:pt x="5796" y="13898"/>
                    <a:pt x="3170" y="14803"/>
                  </a:cubicBezTo>
                  <a:cubicBezTo>
                    <a:pt x="2717" y="14894"/>
                    <a:pt x="2355" y="15437"/>
                    <a:pt x="1993" y="16162"/>
                  </a:cubicBezTo>
                  <a:cubicBezTo>
                    <a:pt x="2171" y="16098"/>
                    <a:pt x="2343" y="16072"/>
                    <a:pt x="2511" y="16072"/>
                  </a:cubicBezTo>
                  <a:cubicBezTo>
                    <a:pt x="3297" y="16072"/>
                    <a:pt x="3999" y="16640"/>
                    <a:pt x="4768" y="16640"/>
                  </a:cubicBezTo>
                  <a:cubicBezTo>
                    <a:pt x="5012" y="16640"/>
                    <a:pt x="5263" y="16583"/>
                    <a:pt x="5525" y="16433"/>
                  </a:cubicBezTo>
                  <a:cubicBezTo>
                    <a:pt x="5586" y="16388"/>
                    <a:pt x="5652" y="16368"/>
                    <a:pt x="5720" y="16368"/>
                  </a:cubicBezTo>
                  <a:cubicBezTo>
                    <a:pt x="6055" y="16368"/>
                    <a:pt x="6430" y="16857"/>
                    <a:pt x="6430" y="17158"/>
                  </a:cubicBezTo>
                  <a:cubicBezTo>
                    <a:pt x="6611" y="18969"/>
                    <a:pt x="7426" y="20690"/>
                    <a:pt x="8694" y="21957"/>
                  </a:cubicBezTo>
                  <a:lnTo>
                    <a:pt x="6974" y="22138"/>
                  </a:lnTo>
                  <a:cubicBezTo>
                    <a:pt x="7449" y="22693"/>
                    <a:pt x="8202" y="22970"/>
                    <a:pt x="8929" y="22970"/>
                  </a:cubicBezTo>
                  <a:cubicBezTo>
                    <a:pt x="9032" y="22970"/>
                    <a:pt x="9136" y="22965"/>
                    <a:pt x="9238" y="22953"/>
                  </a:cubicBezTo>
                  <a:cubicBezTo>
                    <a:pt x="9601" y="22934"/>
                    <a:pt x="9969" y="22927"/>
                    <a:pt x="10339" y="22927"/>
                  </a:cubicBezTo>
                  <a:cubicBezTo>
                    <a:pt x="11350" y="22927"/>
                    <a:pt x="12378" y="22980"/>
                    <a:pt x="13389" y="22980"/>
                  </a:cubicBezTo>
                  <a:cubicBezTo>
                    <a:pt x="13759" y="22980"/>
                    <a:pt x="14126" y="22973"/>
                    <a:pt x="14490" y="22953"/>
                  </a:cubicBezTo>
                  <a:cubicBezTo>
                    <a:pt x="19471" y="22772"/>
                    <a:pt x="24451" y="21414"/>
                    <a:pt x="28798" y="18969"/>
                  </a:cubicBezTo>
                  <a:cubicBezTo>
                    <a:pt x="29029" y="18661"/>
                    <a:pt x="29341" y="18615"/>
                    <a:pt x="29673" y="18615"/>
                  </a:cubicBezTo>
                  <a:cubicBezTo>
                    <a:pt x="29816" y="18615"/>
                    <a:pt x="29962" y="18623"/>
                    <a:pt x="30107" y="18623"/>
                  </a:cubicBezTo>
                  <a:cubicBezTo>
                    <a:pt x="30418" y="18623"/>
                    <a:pt x="30722" y="18584"/>
                    <a:pt x="30971" y="18335"/>
                  </a:cubicBezTo>
                  <a:cubicBezTo>
                    <a:pt x="31243" y="18063"/>
                    <a:pt x="31786" y="18154"/>
                    <a:pt x="32149" y="17882"/>
                  </a:cubicBezTo>
                  <a:lnTo>
                    <a:pt x="32601" y="17882"/>
                  </a:lnTo>
                  <a:cubicBezTo>
                    <a:pt x="33598" y="16705"/>
                    <a:pt x="35228" y="17339"/>
                    <a:pt x="36405" y="16796"/>
                  </a:cubicBezTo>
                  <a:lnTo>
                    <a:pt x="45642" y="15166"/>
                  </a:lnTo>
                  <a:cubicBezTo>
                    <a:pt x="48992" y="13626"/>
                    <a:pt x="52524" y="13898"/>
                    <a:pt x="55965" y="13536"/>
                  </a:cubicBezTo>
                  <a:lnTo>
                    <a:pt x="55875" y="13445"/>
                  </a:lnTo>
                  <a:lnTo>
                    <a:pt x="55875" y="13445"/>
                  </a:lnTo>
                  <a:cubicBezTo>
                    <a:pt x="55920" y="13490"/>
                    <a:pt x="55988" y="13513"/>
                    <a:pt x="56067" y="13513"/>
                  </a:cubicBezTo>
                  <a:cubicBezTo>
                    <a:pt x="56146" y="13513"/>
                    <a:pt x="56237" y="13490"/>
                    <a:pt x="56327" y="13445"/>
                  </a:cubicBezTo>
                  <a:cubicBezTo>
                    <a:pt x="55603" y="12087"/>
                    <a:pt x="56237" y="10728"/>
                    <a:pt x="56509" y="9460"/>
                  </a:cubicBezTo>
                  <a:cubicBezTo>
                    <a:pt x="56690" y="8645"/>
                    <a:pt x="56599" y="7830"/>
                    <a:pt x="56237" y="7106"/>
                  </a:cubicBezTo>
                  <a:cubicBezTo>
                    <a:pt x="55872" y="6417"/>
                    <a:pt x="55562" y="6109"/>
                    <a:pt x="55297" y="6109"/>
                  </a:cubicBezTo>
                  <a:cubicBezTo>
                    <a:pt x="54972" y="6109"/>
                    <a:pt x="54716" y="6577"/>
                    <a:pt x="54516" y="7378"/>
                  </a:cubicBezTo>
                  <a:cubicBezTo>
                    <a:pt x="54387" y="7765"/>
                    <a:pt x="54074" y="8106"/>
                    <a:pt x="53741" y="8106"/>
                  </a:cubicBezTo>
                  <a:cubicBezTo>
                    <a:pt x="53606" y="8106"/>
                    <a:pt x="53469" y="8051"/>
                    <a:pt x="53339" y="7921"/>
                  </a:cubicBezTo>
                  <a:cubicBezTo>
                    <a:pt x="52560" y="7288"/>
                    <a:pt x="51728" y="7126"/>
                    <a:pt x="50872" y="7126"/>
                  </a:cubicBezTo>
                  <a:cubicBezTo>
                    <a:pt x="50136" y="7126"/>
                    <a:pt x="49383" y="7245"/>
                    <a:pt x="48630" y="7287"/>
                  </a:cubicBezTo>
                  <a:cubicBezTo>
                    <a:pt x="46253" y="7287"/>
                    <a:pt x="43876" y="7772"/>
                    <a:pt x="41499" y="7772"/>
                  </a:cubicBezTo>
                  <a:cubicBezTo>
                    <a:pt x="41159" y="7772"/>
                    <a:pt x="40819" y="7762"/>
                    <a:pt x="40480" y="7740"/>
                  </a:cubicBezTo>
                  <a:lnTo>
                    <a:pt x="39755" y="7740"/>
                  </a:lnTo>
                  <a:cubicBezTo>
                    <a:pt x="39623" y="7766"/>
                    <a:pt x="39490" y="7777"/>
                    <a:pt x="39358" y="7777"/>
                  </a:cubicBezTo>
                  <a:cubicBezTo>
                    <a:pt x="39037" y="7777"/>
                    <a:pt x="38717" y="7713"/>
                    <a:pt x="38397" y="7649"/>
                  </a:cubicBezTo>
                  <a:lnTo>
                    <a:pt x="38035" y="7559"/>
                  </a:lnTo>
                  <a:lnTo>
                    <a:pt x="37673" y="7468"/>
                  </a:lnTo>
                  <a:cubicBezTo>
                    <a:pt x="37491" y="7378"/>
                    <a:pt x="37220" y="7378"/>
                    <a:pt x="36948" y="7378"/>
                  </a:cubicBezTo>
                  <a:cubicBezTo>
                    <a:pt x="36224" y="7287"/>
                    <a:pt x="35499" y="7106"/>
                    <a:pt x="34684" y="6925"/>
                  </a:cubicBezTo>
                  <a:cubicBezTo>
                    <a:pt x="25538" y="4751"/>
                    <a:pt x="16301" y="3121"/>
                    <a:pt x="7245" y="224"/>
                  </a:cubicBezTo>
                  <a:cubicBezTo>
                    <a:pt x="6943" y="72"/>
                    <a:pt x="6609" y="0"/>
                    <a:pt x="6276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6" name="Google Shape;20786;p27"/>
            <p:cNvSpPr/>
            <p:nvPr/>
          </p:nvSpPr>
          <p:spPr>
            <a:xfrm>
              <a:off x="3091175" y="4240750"/>
              <a:ext cx="54350" cy="15875"/>
            </a:xfrm>
            <a:custGeom>
              <a:avLst/>
              <a:gdLst/>
              <a:ahLst/>
              <a:cxnLst/>
              <a:rect l="l" t="t" r="r" b="b"/>
              <a:pathLst>
                <a:path w="2174" h="635" extrusionOk="0">
                  <a:moveTo>
                    <a:pt x="2174" y="1"/>
                  </a:moveTo>
                  <a:lnTo>
                    <a:pt x="2174" y="1"/>
                  </a:lnTo>
                  <a:cubicBezTo>
                    <a:pt x="2065" y="13"/>
                    <a:pt x="1953" y="17"/>
                    <a:pt x="1842" y="17"/>
                  </a:cubicBezTo>
                  <a:cubicBezTo>
                    <a:pt x="1628" y="17"/>
                    <a:pt x="1413" y="2"/>
                    <a:pt x="1206" y="2"/>
                  </a:cubicBezTo>
                  <a:cubicBezTo>
                    <a:pt x="718" y="2"/>
                    <a:pt x="276" y="84"/>
                    <a:pt x="1" y="635"/>
                  </a:cubicBezTo>
                  <a:lnTo>
                    <a:pt x="2083" y="544"/>
                  </a:lnTo>
                  <a:cubicBezTo>
                    <a:pt x="2083" y="363"/>
                    <a:pt x="2083" y="182"/>
                    <a:pt x="217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7" name="Google Shape;20787;p27"/>
            <p:cNvSpPr/>
            <p:nvPr/>
          </p:nvSpPr>
          <p:spPr>
            <a:xfrm>
              <a:off x="2479925" y="3737600"/>
              <a:ext cx="916900" cy="250175"/>
            </a:xfrm>
            <a:custGeom>
              <a:avLst/>
              <a:gdLst/>
              <a:ahLst/>
              <a:cxnLst/>
              <a:rect l="l" t="t" r="r" b="b"/>
              <a:pathLst>
                <a:path w="36676" h="10007" extrusionOk="0">
                  <a:moveTo>
                    <a:pt x="862" y="0"/>
                  </a:moveTo>
                  <a:cubicBezTo>
                    <a:pt x="491" y="0"/>
                    <a:pt x="151" y="189"/>
                    <a:pt x="0" y="566"/>
                  </a:cubicBezTo>
                  <a:cubicBezTo>
                    <a:pt x="362" y="747"/>
                    <a:pt x="543" y="1200"/>
                    <a:pt x="543" y="1653"/>
                  </a:cubicBezTo>
                  <a:cubicBezTo>
                    <a:pt x="543" y="1834"/>
                    <a:pt x="543" y="2015"/>
                    <a:pt x="634" y="2106"/>
                  </a:cubicBezTo>
                  <a:cubicBezTo>
                    <a:pt x="1087" y="2196"/>
                    <a:pt x="1540" y="2196"/>
                    <a:pt x="1902" y="2377"/>
                  </a:cubicBezTo>
                  <a:cubicBezTo>
                    <a:pt x="7335" y="4189"/>
                    <a:pt x="12950" y="5728"/>
                    <a:pt x="18564" y="6815"/>
                  </a:cubicBezTo>
                  <a:cubicBezTo>
                    <a:pt x="22639" y="7630"/>
                    <a:pt x="26714" y="8807"/>
                    <a:pt x="30880" y="9260"/>
                  </a:cubicBezTo>
                  <a:cubicBezTo>
                    <a:pt x="31109" y="9456"/>
                    <a:pt x="31374" y="9499"/>
                    <a:pt x="31652" y="9499"/>
                  </a:cubicBezTo>
                  <a:cubicBezTo>
                    <a:pt x="31866" y="9499"/>
                    <a:pt x="32088" y="9474"/>
                    <a:pt x="32309" y="9474"/>
                  </a:cubicBezTo>
                  <a:cubicBezTo>
                    <a:pt x="32597" y="9474"/>
                    <a:pt x="32882" y="9516"/>
                    <a:pt x="33144" y="9713"/>
                  </a:cubicBezTo>
                  <a:lnTo>
                    <a:pt x="33597" y="9713"/>
                  </a:lnTo>
                  <a:cubicBezTo>
                    <a:pt x="33672" y="9675"/>
                    <a:pt x="33747" y="9653"/>
                    <a:pt x="33822" y="9653"/>
                  </a:cubicBezTo>
                  <a:cubicBezTo>
                    <a:pt x="33928" y="9653"/>
                    <a:pt x="34034" y="9697"/>
                    <a:pt x="34140" y="9803"/>
                  </a:cubicBezTo>
                  <a:cubicBezTo>
                    <a:pt x="34276" y="9939"/>
                    <a:pt x="34480" y="10007"/>
                    <a:pt x="34684" y="10007"/>
                  </a:cubicBezTo>
                  <a:cubicBezTo>
                    <a:pt x="34887" y="10007"/>
                    <a:pt x="35091" y="9939"/>
                    <a:pt x="35227" y="9803"/>
                  </a:cubicBezTo>
                  <a:cubicBezTo>
                    <a:pt x="35589" y="9350"/>
                    <a:pt x="36676" y="9622"/>
                    <a:pt x="36404" y="8626"/>
                  </a:cubicBezTo>
                  <a:lnTo>
                    <a:pt x="35861" y="8626"/>
                  </a:lnTo>
                  <a:cubicBezTo>
                    <a:pt x="35599" y="8451"/>
                    <a:pt x="35310" y="8408"/>
                    <a:pt x="35010" y="8408"/>
                  </a:cubicBezTo>
                  <a:cubicBezTo>
                    <a:pt x="34708" y="8408"/>
                    <a:pt x="34396" y="8452"/>
                    <a:pt x="34092" y="8452"/>
                  </a:cubicBezTo>
                  <a:cubicBezTo>
                    <a:pt x="33758" y="8452"/>
                    <a:pt x="33434" y="8398"/>
                    <a:pt x="33144" y="8173"/>
                  </a:cubicBezTo>
                  <a:cubicBezTo>
                    <a:pt x="30971" y="7811"/>
                    <a:pt x="28888" y="7267"/>
                    <a:pt x="26805" y="6815"/>
                  </a:cubicBezTo>
                  <a:cubicBezTo>
                    <a:pt x="18202" y="4641"/>
                    <a:pt x="9509" y="3011"/>
                    <a:pt x="1087" y="23"/>
                  </a:cubicBezTo>
                  <a:cubicBezTo>
                    <a:pt x="1011" y="8"/>
                    <a:pt x="936" y="0"/>
                    <a:pt x="862" y="0"/>
                  </a:cubicBezTo>
                  <a:close/>
                </a:path>
              </a:pathLst>
            </a:custGeom>
            <a:solidFill>
              <a:srgbClr val="ED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8" name="Google Shape;20788;p27"/>
            <p:cNvSpPr/>
            <p:nvPr/>
          </p:nvSpPr>
          <p:spPr>
            <a:xfrm>
              <a:off x="3867700" y="1714200"/>
              <a:ext cx="258125" cy="314400"/>
            </a:xfrm>
            <a:custGeom>
              <a:avLst/>
              <a:gdLst/>
              <a:ahLst/>
              <a:cxnLst/>
              <a:rect l="l" t="t" r="r" b="b"/>
              <a:pathLst>
                <a:path w="10325" h="12576" extrusionOk="0">
                  <a:moveTo>
                    <a:pt x="8513" y="3261"/>
                  </a:moveTo>
                  <a:lnTo>
                    <a:pt x="8513" y="3261"/>
                  </a:lnTo>
                  <a:cubicBezTo>
                    <a:pt x="8332" y="3442"/>
                    <a:pt x="8151" y="3532"/>
                    <a:pt x="7879" y="3623"/>
                  </a:cubicBezTo>
                  <a:cubicBezTo>
                    <a:pt x="8151" y="3532"/>
                    <a:pt x="8332" y="3351"/>
                    <a:pt x="8513" y="3261"/>
                  </a:cubicBezTo>
                  <a:close/>
                  <a:moveTo>
                    <a:pt x="2446" y="0"/>
                  </a:moveTo>
                  <a:cubicBezTo>
                    <a:pt x="2265" y="0"/>
                    <a:pt x="2084" y="182"/>
                    <a:pt x="2084" y="272"/>
                  </a:cubicBezTo>
                  <a:lnTo>
                    <a:pt x="2084" y="544"/>
                  </a:lnTo>
                  <a:cubicBezTo>
                    <a:pt x="2084" y="1631"/>
                    <a:pt x="1812" y="2627"/>
                    <a:pt x="1359" y="3623"/>
                  </a:cubicBezTo>
                  <a:cubicBezTo>
                    <a:pt x="635" y="4981"/>
                    <a:pt x="272" y="6611"/>
                    <a:pt x="454" y="8151"/>
                  </a:cubicBezTo>
                  <a:cubicBezTo>
                    <a:pt x="635" y="8422"/>
                    <a:pt x="725" y="8694"/>
                    <a:pt x="635" y="8966"/>
                  </a:cubicBezTo>
                  <a:cubicBezTo>
                    <a:pt x="1" y="11411"/>
                    <a:pt x="2355" y="11592"/>
                    <a:pt x="3532" y="12316"/>
                  </a:cubicBezTo>
                  <a:cubicBezTo>
                    <a:pt x="3824" y="12496"/>
                    <a:pt x="4110" y="12575"/>
                    <a:pt x="4387" y="12575"/>
                  </a:cubicBezTo>
                  <a:cubicBezTo>
                    <a:pt x="5226" y="12575"/>
                    <a:pt x="5976" y="11843"/>
                    <a:pt x="6521" y="10958"/>
                  </a:cubicBezTo>
                  <a:cubicBezTo>
                    <a:pt x="6611" y="10596"/>
                    <a:pt x="7064" y="10596"/>
                    <a:pt x="7336" y="10324"/>
                  </a:cubicBezTo>
                  <a:lnTo>
                    <a:pt x="7970" y="9781"/>
                  </a:lnTo>
                  <a:cubicBezTo>
                    <a:pt x="8423" y="9509"/>
                    <a:pt x="8151" y="8875"/>
                    <a:pt x="8513" y="8603"/>
                  </a:cubicBezTo>
                  <a:lnTo>
                    <a:pt x="8513" y="7607"/>
                  </a:lnTo>
                  <a:cubicBezTo>
                    <a:pt x="8241" y="7245"/>
                    <a:pt x="7698" y="7155"/>
                    <a:pt x="7970" y="6611"/>
                  </a:cubicBezTo>
                  <a:lnTo>
                    <a:pt x="7970" y="6611"/>
                  </a:lnTo>
                  <a:cubicBezTo>
                    <a:pt x="7970" y="6879"/>
                    <a:pt x="8019" y="7197"/>
                    <a:pt x="8266" y="7197"/>
                  </a:cubicBezTo>
                  <a:cubicBezTo>
                    <a:pt x="8352" y="7197"/>
                    <a:pt x="8463" y="7158"/>
                    <a:pt x="8604" y="7064"/>
                  </a:cubicBezTo>
                  <a:lnTo>
                    <a:pt x="9056" y="7064"/>
                  </a:lnTo>
                  <a:cubicBezTo>
                    <a:pt x="9238" y="6883"/>
                    <a:pt x="9328" y="6702"/>
                    <a:pt x="9509" y="6521"/>
                  </a:cubicBezTo>
                  <a:cubicBezTo>
                    <a:pt x="9871" y="6068"/>
                    <a:pt x="10143" y="5524"/>
                    <a:pt x="10324" y="4981"/>
                  </a:cubicBezTo>
                  <a:cubicBezTo>
                    <a:pt x="10324" y="4709"/>
                    <a:pt x="10324" y="4528"/>
                    <a:pt x="10143" y="4347"/>
                  </a:cubicBezTo>
                  <a:lnTo>
                    <a:pt x="10143" y="3804"/>
                  </a:lnTo>
                  <a:lnTo>
                    <a:pt x="8513" y="3261"/>
                  </a:lnTo>
                  <a:cubicBezTo>
                    <a:pt x="8875" y="2627"/>
                    <a:pt x="9238" y="1902"/>
                    <a:pt x="9781" y="997"/>
                  </a:cubicBezTo>
                  <a:lnTo>
                    <a:pt x="9781" y="997"/>
                  </a:lnTo>
                  <a:cubicBezTo>
                    <a:pt x="9117" y="1204"/>
                    <a:pt x="8416" y="1316"/>
                    <a:pt x="7711" y="1316"/>
                  </a:cubicBezTo>
                  <a:cubicBezTo>
                    <a:pt x="6877" y="1316"/>
                    <a:pt x="6038" y="1159"/>
                    <a:pt x="5253" y="815"/>
                  </a:cubicBezTo>
                  <a:lnTo>
                    <a:pt x="2627" y="0"/>
                  </a:lnTo>
                  <a:close/>
                </a:path>
              </a:pathLst>
            </a:custGeom>
            <a:solidFill>
              <a:srgbClr val="FAF2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9" name="Google Shape;20789;p27"/>
            <p:cNvSpPr/>
            <p:nvPr/>
          </p:nvSpPr>
          <p:spPr>
            <a:xfrm>
              <a:off x="3797525" y="1297975"/>
              <a:ext cx="138125" cy="454300"/>
            </a:xfrm>
            <a:custGeom>
              <a:avLst/>
              <a:gdLst/>
              <a:ahLst/>
              <a:cxnLst/>
              <a:rect l="l" t="t" r="r" b="b"/>
              <a:pathLst>
                <a:path w="5525" h="18172" extrusionOk="0">
                  <a:moveTo>
                    <a:pt x="2009" y="0"/>
                  </a:moveTo>
                  <a:cubicBezTo>
                    <a:pt x="1715" y="0"/>
                    <a:pt x="1257" y="132"/>
                    <a:pt x="544" y="349"/>
                  </a:cubicBezTo>
                  <a:cubicBezTo>
                    <a:pt x="1268" y="2160"/>
                    <a:pt x="1087" y="4153"/>
                    <a:pt x="0" y="5783"/>
                  </a:cubicBezTo>
                  <a:cubicBezTo>
                    <a:pt x="0" y="9586"/>
                    <a:pt x="0" y="13389"/>
                    <a:pt x="0" y="17283"/>
                  </a:cubicBezTo>
                  <a:cubicBezTo>
                    <a:pt x="568" y="17662"/>
                    <a:pt x="1135" y="18172"/>
                    <a:pt x="1825" y="18172"/>
                  </a:cubicBezTo>
                  <a:cubicBezTo>
                    <a:pt x="2126" y="18172"/>
                    <a:pt x="2450" y="18074"/>
                    <a:pt x="2808" y="17827"/>
                  </a:cubicBezTo>
                  <a:cubicBezTo>
                    <a:pt x="3442" y="17464"/>
                    <a:pt x="4166" y="17283"/>
                    <a:pt x="4891" y="17283"/>
                  </a:cubicBezTo>
                  <a:lnTo>
                    <a:pt x="5343" y="16740"/>
                  </a:lnTo>
                  <a:lnTo>
                    <a:pt x="5524" y="16740"/>
                  </a:lnTo>
                  <a:lnTo>
                    <a:pt x="5434" y="15563"/>
                  </a:lnTo>
                  <a:cubicBezTo>
                    <a:pt x="5207" y="15076"/>
                    <a:pt x="4933" y="14927"/>
                    <a:pt x="4643" y="14927"/>
                  </a:cubicBezTo>
                  <a:cubicBezTo>
                    <a:pt x="4178" y="14927"/>
                    <a:pt x="3668" y="15309"/>
                    <a:pt x="3234" y="15309"/>
                  </a:cubicBezTo>
                  <a:cubicBezTo>
                    <a:pt x="3181" y="15309"/>
                    <a:pt x="3130" y="15304"/>
                    <a:pt x="3079" y="15291"/>
                  </a:cubicBezTo>
                  <a:cubicBezTo>
                    <a:pt x="2808" y="14657"/>
                    <a:pt x="3351" y="14114"/>
                    <a:pt x="3351" y="13571"/>
                  </a:cubicBezTo>
                  <a:cubicBezTo>
                    <a:pt x="3442" y="13299"/>
                    <a:pt x="3351" y="13027"/>
                    <a:pt x="3170" y="12846"/>
                  </a:cubicBezTo>
                  <a:cubicBezTo>
                    <a:pt x="1630" y="12212"/>
                    <a:pt x="2898" y="10944"/>
                    <a:pt x="2627" y="9948"/>
                  </a:cubicBezTo>
                  <a:cubicBezTo>
                    <a:pt x="1812" y="7322"/>
                    <a:pt x="2445" y="4515"/>
                    <a:pt x="2536" y="1798"/>
                  </a:cubicBezTo>
                  <a:cubicBezTo>
                    <a:pt x="2536" y="488"/>
                    <a:pt x="2575" y="0"/>
                    <a:pt x="2009" y="0"/>
                  </a:cubicBezTo>
                  <a:close/>
                </a:path>
              </a:pathLst>
            </a:custGeom>
            <a:solidFill>
              <a:srgbClr val="EE7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0" name="Google Shape;20790;p27"/>
            <p:cNvSpPr/>
            <p:nvPr/>
          </p:nvSpPr>
          <p:spPr>
            <a:xfrm>
              <a:off x="3833750" y="1453850"/>
              <a:ext cx="167550" cy="255925"/>
            </a:xfrm>
            <a:custGeom>
              <a:avLst/>
              <a:gdLst/>
              <a:ahLst/>
              <a:cxnLst/>
              <a:rect l="l" t="t" r="r" b="b"/>
              <a:pathLst>
                <a:path w="6702" h="10237" extrusionOk="0">
                  <a:moveTo>
                    <a:pt x="5524" y="0"/>
                  </a:moveTo>
                  <a:cubicBezTo>
                    <a:pt x="4075" y="181"/>
                    <a:pt x="3985" y="1359"/>
                    <a:pt x="3532" y="2264"/>
                  </a:cubicBezTo>
                  <a:cubicBezTo>
                    <a:pt x="2717" y="3804"/>
                    <a:pt x="2536" y="5615"/>
                    <a:pt x="1721" y="7154"/>
                  </a:cubicBezTo>
                  <a:cubicBezTo>
                    <a:pt x="906" y="7426"/>
                    <a:pt x="906" y="7969"/>
                    <a:pt x="906" y="8694"/>
                  </a:cubicBezTo>
                  <a:cubicBezTo>
                    <a:pt x="906" y="9056"/>
                    <a:pt x="0" y="9509"/>
                    <a:pt x="906" y="9962"/>
                  </a:cubicBezTo>
                  <a:cubicBezTo>
                    <a:pt x="1154" y="10127"/>
                    <a:pt x="1403" y="10236"/>
                    <a:pt x="1643" y="10236"/>
                  </a:cubicBezTo>
                  <a:cubicBezTo>
                    <a:pt x="1927" y="10236"/>
                    <a:pt x="2200" y="10083"/>
                    <a:pt x="2445" y="9690"/>
                  </a:cubicBezTo>
                  <a:cubicBezTo>
                    <a:pt x="2635" y="9263"/>
                    <a:pt x="2899" y="9135"/>
                    <a:pt x="3185" y="9135"/>
                  </a:cubicBezTo>
                  <a:cubicBezTo>
                    <a:pt x="3446" y="9135"/>
                    <a:pt x="3726" y="9241"/>
                    <a:pt x="3985" y="9328"/>
                  </a:cubicBezTo>
                  <a:cubicBezTo>
                    <a:pt x="5343" y="8151"/>
                    <a:pt x="4709" y="6068"/>
                    <a:pt x="6068" y="4890"/>
                  </a:cubicBezTo>
                  <a:cubicBezTo>
                    <a:pt x="6068" y="4166"/>
                    <a:pt x="6702" y="3532"/>
                    <a:pt x="6520" y="2717"/>
                  </a:cubicBezTo>
                  <a:cubicBezTo>
                    <a:pt x="5977" y="1902"/>
                    <a:pt x="5615" y="996"/>
                    <a:pt x="5524" y="0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1" name="Google Shape;20791;p27"/>
            <p:cNvSpPr/>
            <p:nvPr/>
          </p:nvSpPr>
          <p:spPr>
            <a:xfrm>
              <a:off x="4121275" y="1782125"/>
              <a:ext cx="15875" cy="29450"/>
            </a:xfrm>
            <a:custGeom>
              <a:avLst/>
              <a:gdLst/>
              <a:ahLst/>
              <a:cxnLst/>
              <a:rect l="l" t="t" r="r" b="b"/>
              <a:pathLst>
                <a:path w="635" h="1178" extrusionOk="0">
                  <a:moveTo>
                    <a:pt x="634" y="0"/>
                  </a:moveTo>
                  <a:cubicBezTo>
                    <a:pt x="181" y="272"/>
                    <a:pt x="0" y="725"/>
                    <a:pt x="91" y="1177"/>
                  </a:cubicBezTo>
                  <a:cubicBezTo>
                    <a:pt x="453" y="906"/>
                    <a:pt x="634" y="453"/>
                    <a:pt x="634" y="0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2" name="Google Shape;20792;p27"/>
            <p:cNvSpPr/>
            <p:nvPr/>
          </p:nvSpPr>
          <p:spPr>
            <a:xfrm>
              <a:off x="4134850" y="1754950"/>
              <a:ext cx="15875" cy="27200"/>
            </a:xfrm>
            <a:custGeom>
              <a:avLst/>
              <a:gdLst/>
              <a:ahLst/>
              <a:cxnLst/>
              <a:rect l="l" t="t" r="r" b="b"/>
              <a:pathLst>
                <a:path w="635" h="1088" extrusionOk="0">
                  <a:moveTo>
                    <a:pt x="634" y="1"/>
                  </a:moveTo>
                  <a:cubicBezTo>
                    <a:pt x="272" y="272"/>
                    <a:pt x="0" y="634"/>
                    <a:pt x="91" y="1087"/>
                  </a:cubicBezTo>
                  <a:lnTo>
                    <a:pt x="634" y="1087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3" name="Google Shape;20793;p27"/>
            <p:cNvSpPr/>
            <p:nvPr/>
          </p:nvSpPr>
          <p:spPr>
            <a:xfrm>
              <a:off x="3858650" y="817925"/>
              <a:ext cx="242275" cy="819275"/>
            </a:xfrm>
            <a:custGeom>
              <a:avLst/>
              <a:gdLst/>
              <a:ahLst/>
              <a:cxnLst/>
              <a:rect l="l" t="t" r="r" b="b"/>
              <a:pathLst>
                <a:path w="9691" h="32771" extrusionOk="0">
                  <a:moveTo>
                    <a:pt x="4230" y="0"/>
                  </a:moveTo>
                  <a:cubicBezTo>
                    <a:pt x="3788" y="0"/>
                    <a:pt x="3367" y="125"/>
                    <a:pt x="2989" y="534"/>
                  </a:cubicBezTo>
                  <a:cubicBezTo>
                    <a:pt x="2355" y="1621"/>
                    <a:pt x="1721" y="2798"/>
                    <a:pt x="1087" y="3794"/>
                  </a:cubicBezTo>
                  <a:cubicBezTo>
                    <a:pt x="272" y="4971"/>
                    <a:pt x="0" y="6330"/>
                    <a:pt x="363" y="7688"/>
                  </a:cubicBezTo>
                  <a:cubicBezTo>
                    <a:pt x="634" y="8865"/>
                    <a:pt x="725" y="10133"/>
                    <a:pt x="725" y="11401"/>
                  </a:cubicBezTo>
                  <a:cubicBezTo>
                    <a:pt x="725" y="13665"/>
                    <a:pt x="363" y="15929"/>
                    <a:pt x="544" y="18102"/>
                  </a:cubicBezTo>
                  <a:cubicBezTo>
                    <a:pt x="816" y="22811"/>
                    <a:pt x="634" y="27430"/>
                    <a:pt x="725" y="32048"/>
                  </a:cubicBezTo>
                  <a:cubicBezTo>
                    <a:pt x="725" y="32229"/>
                    <a:pt x="725" y="32410"/>
                    <a:pt x="725" y="32591"/>
                  </a:cubicBezTo>
                  <a:cubicBezTo>
                    <a:pt x="956" y="32718"/>
                    <a:pt x="1134" y="32771"/>
                    <a:pt x="1272" y="32771"/>
                  </a:cubicBezTo>
                  <a:cubicBezTo>
                    <a:pt x="1726" y="32771"/>
                    <a:pt x="1742" y="32193"/>
                    <a:pt x="1812" y="31776"/>
                  </a:cubicBezTo>
                  <a:cubicBezTo>
                    <a:pt x="2355" y="29512"/>
                    <a:pt x="3261" y="27430"/>
                    <a:pt x="4528" y="25528"/>
                  </a:cubicBezTo>
                  <a:cubicBezTo>
                    <a:pt x="4800" y="23445"/>
                    <a:pt x="5162" y="21362"/>
                    <a:pt x="5706" y="19370"/>
                  </a:cubicBezTo>
                  <a:cubicBezTo>
                    <a:pt x="6611" y="15838"/>
                    <a:pt x="8332" y="12488"/>
                    <a:pt x="8422" y="8775"/>
                  </a:cubicBezTo>
                  <a:cubicBezTo>
                    <a:pt x="7336" y="8594"/>
                    <a:pt x="6973" y="8050"/>
                    <a:pt x="7607" y="7054"/>
                  </a:cubicBezTo>
                  <a:cubicBezTo>
                    <a:pt x="8151" y="6330"/>
                    <a:pt x="8966" y="5786"/>
                    <a:pt x="8422" y="4700"/>
                  </a:cubicBezTo>
                  <a:cubicBezTo>
                    <a:pt x="8060" y="4247"/>
                    <a:pt x="9690" y="3251"/>
                    <a:pt x="7879" y="2979"/>
                  </a:cubicBezTo>
                  <a:cubicBezTo>
                    <a:pt x="6792" y="2889"/>
                    <a:pt x="8241" y="1349"/>
                    <a:pt x="7336" y="715"/>
                  </a:cubicBezTo>
                  <a:cubicBezTo>
                    <a:pt x="7155" y="625"/>
                    <a:pt x="6883" y="262"/>
                    <a:pt x="6792" y="262"/>
                  </a:cubicBezTo>
                  <a:cubicBezTo>
                    <a:pt x="6653" y="292"/>
                    <a:pt x="6513" y="305"/>
                    <a:pt x="6370" y="305"/>
                  </a:cubicBezTo>
                  <a:cubicBezTo>
                    <a:pt x="5664" y="305"/>
                    <a:pt x="4922" y="0"/>
                    <a:pt x="4230" y="0"/>
                  </a:cubicBezTo>
                  <a:close/>
                </a:path>
              </a:pathLst>
            </a:custGeom>
            <a:solidFill>
              <a:srgbClr val="FDF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4" name="Google Shape;20794;p27"/>
            <p:cNvSpPr/>
            <p:nvPr/>
          </p:nvSpPr>
          <p:spPr>
            <a:xfrm>
              <a:off x="4800450" y="2576750"/>
              <a:ext cx="95100" cy="89225"/>
            </a:xfrm>
            <a:custGeom>
              <a:avLst/>
              <a:gdLst/>
              <a:ahLst/>
              <a:cxnLst/>
              <a:rect l="l" t="t" r="r" b="b"/>
              <a:pathLst>
                <a:path w="3804" h="3569" extrusionOk="0">
                  <a:moveTo>
                    <a:pt x="2264" y="91"/>
                  </a:moveTo>
                  <a:cubicBezTo>
                    <a:pt x="1540" y="182"/>
                    <a:pt x="634" y="1"/>
                    <a:pt x="0" y="816"/>
                  </a:cubicBezTo>
                  <a:lnTo>
                    <a:pt x="91" y="816"/>
                  </a:lnTo>
                  <a:cubicBezTo>
                    <a:pt x="1993" y="1088"/>
                    <a:pt x="91" y="2718"/>
                    <a:pt x="1449" y="3533"/>
                  </a:cubicBezTo>
                  <a:cubicBezTo>
                    <a:pt x="1571" y="3557"/>
                    <a:pt x="1692" y="3568"/>
                    <a:pt x="1813" y="3568"/>
                  </a:cubicBezTo>
                  <a:cubicBezTo>
                    <a:pt x="2145" y="3568"/>
                    <a:pt x="2476" y="3484"/>
                    <a:pt x="2808" y="3352"/>
                  </a:cubicBezTo>
                  <a:cubicBezTo>
                    <a:pt x="1721" y="2627"/>
                    <a:pt x="2717" y="2536"/>
                    <a:pt x="3079" y="2084"/>
                  </a:cubicBezTo>
                  <a:cubicBezTo>
                    <a:pt x="3804" y="1359"/>
                    <a:pt x="3351" y="91"/>
                    <a:pt x="2264" y="9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5" name="Google Shape;20795;p27"/>
            <p:cNvSpPr/>
            <p:nvPr/>
          </p:nvSpPr>
          <p:spPr>
            <a:xfrm>
              <a:off x="4569525" y="4675425"/>
              <a:ext cx="27200" cy="13600"/>
            </a:xfrm>
            <a:custGeom>
              <a:avLst/>
              <a:gdLst/>
              <a:ahLst/>
              <a:cxnLst/>
              <a:rect l="l" t="t" r="r" b="b"/>
              <a:pathLst>
                <a:path w="1088" h="544" extrusionOk="0">
                  <a:moveTo>
                    <a:pt x="0" y="1"/>
                  </a:moveTo>
                  <a:cubicBezTo>
                    <a:pt x="272" y="363"/>
                    <a:pt x="634" y="544"/>
                    <a:pt x="1087" y="544"/>
                  </a:cubicBezTo>
                  <a:cubicBezTo>
                    <a:pt x="906" y="1"/>
                    <a:pt x="453" y="1"/>
                    <a:pt x="0" y="1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6" name="Google Shape;20796;p27"/>
            <p:cNvSpPr/>
            <p:nvPr/>
          </p:nvSpPr>
          <p:spPr>
            <a:xfrm>
              <a:off x="4469900" y="4159250"/>
              <a:ext cx="364525" cy="70850"/>
            </a:xfrm>
            <a:custGeom>
              <a:avLst/>
              <a:gdLst/>
              <a:ahLst/>
              <a:cxnLst/>
              <a:rect l="l" t="t" r="r" b="b"/>
              <a:pathLst>
                <a:path w="14581" h="2834" extrusionOk="0">
                  <a:moveTo>
                    <a:pt x="14218" y="1"/>
                  </a:moveTo>
                  <a:cubicBezTo>
                    <a:pt x="11653" y="378"/>
                    <a:pt x="8961" y="567"/>
                    <a:pt x="6301" y="567"/>
                  </a:cubicBezTo>
                  <a:cubicBezTo>
                    <a:pt x="5769" y="567"/>
                    <a:pt x="5238" y="559"/>
                    <a:pt x="4710" y="544"/>
                  </a:cubicBezTo>
                  <a:cubicBezTo>
                    <a:pt x="4167" y="453"/>
                    <a:pt x="3601" y="408"/>
                    <a:pt x="3035" y="408"/>
                  </a:cubicBezTo>
                  <a:cubicBezTo>
                    <a:pt x="2469" y="408"/>
                    <a:pt x="1903" y="453"/>
                    <a:pt x="1359" y="544"/>
                  </a:cubicBezTo>
                  <a:cubicBezTo>
                    <a:pt x="1178" y="1087"/>
                    <a:pt x="92" y="816"/>
                    <a:pt x="1" y="1812"/>
                  </a:cubicBezTo>
                  <a:cubicBezTo>
                    <a:pt x="544" y="2174"/>
                    <a:pt x="1110" y="2242"/>
                    <a:pt x="1676" y="2242"/>
                  </a:cubicBezTo>
                  <a:cubicBezTo>
                    <a:pt x="2016" y="2242"/>
                    <a:pt x="2355" y="2217"/>
                    <a:pt x="2690" y="2217"/>
                  </a:cubicBezTo>
                  <a:cubicBezTo>
                    <a:pt x="2913" y="2217"/>
                    <a:pt x="3134" y="2228"/>
                    <a:pt x="3352" y="2264"/>
                  </a:cubicBezTo>
                  <a:cubicBezTo>
                    <a:pt x="3441" y="2272"/>
                    <a:pt x="3532" y="2275"/>
                    <a:pt x="3623" y="2275"/>
                  </a:cubicBezTo>
                  <a:cubicBezTo>
                    <a:pt x="4110" y="2275"/>
                    <a:pt x="4611" y="2184"/>
                    <a:pt x="5102" y="2184"/>
                  </a:cubicBezTo>
                  <a:cubicBezTo>
                    <a:pt x="5627" y="2184"/>
                    <a:pt x="6140" y="2288"/>
                    <a:pt x="6612" y="2717"/>
                  </a:cubicBezTo>
                  <a:cubicBezTo>
                    <a:pt x="6784" y="2711"/>
                    <a:pt x="6957" y="2708"/>
                    <a:pt x="7129" y="2708"/>
                  </a:cubicBezTo>
                  <a:cubicBezTo>
                    <a:pt x="8288" y="2708"/>
                    <a:pt x="9445" y="2834"/>
                    <a:pt x="10578" y="2834"/>
                  </a:cubicBezTo>
                  <a:cubicBezTo>
                    <a:pt x="11667" y="2834"/>
                    <a:pt x="12735" y="2718"/>
                    <a:pt x="13766" y="2264"/>
                  </a:cubicBezTo>
                  <a:cubicBezTo>
                    <a:pt x="14581" y="1631"/>
                    <a:pt x="14490" y="816"/>
                    <a:pt x="14218" y="1"/>
                  </a:cubicBezTo>
                  <a:close/>
                </a:path>
              </a:pathLst>
            </a:custGeom>
            <a:solidFill>
              <a:srgbClr val="ED7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7" name="Google Shape;20797;p27"/>
            <p:cNvSpPr/>
            <p:nvPr/>
          </p:nvSpPr>
          <p:spPr>
            <a:xfrm>
              <a:off x="4875150" y="4181900"/>
              <a:ext cx="20400" cy="18125"/>
            </a:xfrm>
            <a:custGeom>
              <a:avLst/>
              <a:gdLst/>
              <a:ahLst/>
              <a:cxnLst/>
              <a:rect l="l" t="t" r="r" b="b"/>
              <a:pathLst>
                <a:path w="816" h="725" extrusionOk="0">
                  <a:moveTo>
                    <a:pt x="182" y="0"/>
                  </a:moveTo>
                  <a:cubicBezTo>
                    <a:pt x="91" y="0"/>
                    <a:pt x="1" y="272"/>
                    <a:pt x="1" y="362"/>
                  </a:cubicBezTo>
                  <a:cubicBezTo>
                    <a:pt x="182" y="725"/>
                    <a:pt x="454" y="725"/>
                    <a:pt x="816" y="725"/>
                  </a:cubicBezTo>
                  <a:cubicBezTo>
                    <a:pt x="725" y="453"/>
                    <a:pt x="544" y="91"/>
                    <a:pt x="182" y="0"/>
                  </a:cubicBezTo>
                  <a:close/>
                </a:path>
              </a:pathLst>
            </a:custGeom>
            <a:solidFill>
              <a:srgbClr val="ED7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8" name="Google Shape;20798;p27"/>
            <p:cNvSpPr/>
            <p:nvPr/>
          </p:nvSpPr>
          <p:spPr>
            <a:xfrm>
              <a:off x="3023250" y="1785625"/>
              <a:ext cx="81525" cy="109725"/>
            </a:xfrm>
            <a:custGeom>
              <a:avLst/>
              <a:gdLst/>
              <a:ahLst/>
              <a:cxnLst/>
              <a:rect l="l" t="t" r="r" b="b"/>
              <a:pathLst>
                <a:path w="3261" h="4389" extrusionOk="0">
                  <a:moveTo>
                    <a:pt x="1636" y="1"/>
                  </a:moveTo>
                  <a:cubicBezTo>
                    <a:pt x="1262" y="1"/>
                    <a:pt x="779" y="153"/>
                    <a:pt x="91" y="404"/>
                  </a:cubicBezTo>
                  <a:cubicBezTo>
                    <a:pt x="1" y="494"/>
                    <a:pt x="1" y="675"/>
                    <a:pt x="1" y="947"/>
                  </a:cubicBezTo>
                  <a:cubicBezTo>
                    <a:pt x="182" y="1219"/>
                    <a:pt x="272" y="1490"/>
                    <a:pt x="544" y="1762"/>
                  </a:cubicBezTo>
                  <a:cubicBezTo>
                    <a:pt x="997" y="2396"/>
                    <a:pt x="906" y="3301"/>
                    <a:pt x="1269" y="4026"/>
                  </a:cubicBezTo>
                  <a:cubicBezTo>
                    <a:pt x="1359" y="4207"/>
                    <a:pt x="1540" y="4388"/>
                    <a:pt x="1812" y="4388"/>
                  </a:cubicBezTo>
                  <a:lnTo>
                    <a:pt x="2084" y="4207"/>
                  </a:lnTo>
                  <a:cubicBezTo>
                    <a:pt x="2627" y="3573"/>
                    <a:pt x="2446" y="2577"/>
                    <a:pt x="3261" y="2034"/>
                  </a:cubicBezTo>
                  <a:cubicBezTo>
                    <a:pt x="2668" y="551"/>
                    <a:pt x="2347" y="1"/>
                    <a:pt x="1636" y="1"/>
                  </a:cubicBezTo>
                  <a:close/>
                </a:path>
              </a:pathLst>
            </a:custGeom>
            <a:solidFill>
              <a:srgbClr val="FAF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9" name="Google Shape;20799;p27"/>
            <p:cNvSpPr/>
            <p:nvPr/>
          </p:nvSpPr>
          <p:spPr>
            <a:xfrm>
              <a:off x="3104750" y="1727775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1" y="544"/>
                  </a:lnTo>
                  <a:lnTo>
                    <a:pt x="544" y="1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0" name="Google Shape;20800;p27"/>
            <p:cNvSpPr/>
            <p:nvPr/>
          </p:nvSpPr>
          <p:spPr>
            <a:xfrm>
              <a:off x="3145500" y="1741375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4"/>
                  </a:lnTo>
                  <a:lnTo>
                    <a:pt x="544" y="544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1" name="Google Shape;20801;p27"/>
            <p:cNvSpPr/>
            <p:nvPr/>
          </p:nvSpPr>
          <p:spPr>
            <a:xfrm>
              <a:off x="4094100" y="1822850"/>
              <a:ext cx="85625" cy="76500"/>
            </a:xfrm>
            <a:custGeom>
              <a:avLst/>
              <a:gdLst/>
              <a:ahLst/>
              <a:cxnLst/>
              <a:rect l="l" t="t" r="r" b="b"/>
              <a:pathLst>
                <a:path w="3425" h="3060" extrusionOk="0">
                  <a:moveTo>
                    <a:pt x="1511" y="0"/>
                  </a:moveTo>
                  <a:cubicBezTo>
                    <a:pt x="1401" y="0"/>
                    <a:pt x="1290" y="1"/>
                    <a:pt x="1178" y="1"/>
                  </a:cubicBezTo>
                  <a:cubicBezTo>
                    <a:pt x="1087" y="182"/>
                    <a:pt x="1087" y="363"/>
                    <a:pt x="1087" y="545"/>
                  </a:cubicBezTo>
                  <a:cubicBezTo>
                    <a:pt x="815" y="1088"/>
                    <a:pt x="815" y="1812"/>
                    <a:pt x="91" y="2175"/>
                  </a:cubicBezTo>
                  <a:cubicBezTo>
                    <a:pt x="91" y="2356"/>
                    <a:pt x="0" y="2537"/>
                    <a:pt x="0" y="2718"/>
                  </a:cubicBezTo>
                  <a:cubicBezTo>
                    <a:pt x="385" y="2889"/>
                    <a:pt x="729" y="3059"/>
                    <a:pt x="1023" y="3059"/>
                  </a:cubicBezTo>
                  <a:cubicBezTo>
                    <a:pt x="1353" y="3059"/>
                    <a:pt x="1620" y="2845"/>
                    <a:pt x="1812" y="2175"/>
                  </a:cubicBezTo>
                  <a:cubicBezTo>
                    <a:pt x="1842" y="2024"/>
                    <a:pt x="1922" y="1973"/>
                    <a:pt x="2026" y="1973"/>
                  </a:cubicBezTo>
                  <a:cubicBezTo>
                    <a:pt x="2234" y="1973"/>
                    <a:pt x="2536" y="2175"/>
                    <a:pt x="2717" y="2175"/>
                  </a:cubicBezTo>
                  <a:lnTo>
                    <a:pt x="3261" y="1631"/>
                  </a:lnTo>
                  <a:cubicBezTo>
                    <a:pt x="3424" y="75"/>
                    <a:pt x="2550" y="0"/>
                    <a:pt x="1511" y="0"/>
                  </a:cubicBez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2" name="Google Shape;20802;p27"/>
            <p:cNvSpPr/>
            <p:nvPr/>
          </p:nvSpPr>
          <p:spPr>
            <a:xfrm>
              <a:off x="4175600" y="1782125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1" y="0"/>
                  </a:moveTo>
                  <a:cubicBezTo>
                    <a:pt x="46" y="136"/>
                    <a:pt x="114" y="181"/>
                    <a:pt x="170" y="181"/>
                  </a:cubicBezTo>
                  <a:cubicBezTo>
                    <a:pt x="227" y="181"/>
                    <a:pt x="272" y="136"/>
                    <a:pt x="272" y="91"/>
                  </a:cubicBezTo>
                  <a:cubicBezTo>
                    <a:pt x="272" y="91"/>
                    <a:pt x="91" y="0"/>
                    <a:pt x="1" y="0"/>
                  </a:cubicBez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3" name="Google Shape;20803;p27"/>
            <p:cNvSpPr/>
            <p:nvPr/>
          </p:nvSpPr>
          <p:spPr>
            <a:xfrm>
              <a:off x="3083350" y="1714200"/>
              <a:ext cx="21425" cy="13725"/>
            </a:xfrm>
            <a:custGeom>
              <a:avLst/>
              <a:gdLst/>
              <a:ahLst/>
              <a:cxnLst/>
              <a:rect l="l" t="t" r="r" b="b"/>
              <a:pathLst>
                <a:path w="857" h="549" extrusionOk="0">
                  <a:moveTo>
                    <a:pt x="314" y="0"/>
                  </a:moveTo>
                  <a:cubicBezTo>
                    <a:pt x="1" y="469"/>
                    <a:pt x="138" y="549"/>
                    <a:pt x="362" y="549"/>
                  </a:cubicBezTo>
                  <a:cubicBezTo>
                    <a:pt x="477" y="549"/>
                    <a:pt x="615" y="528"/>
                    <a:pt x="727" y="528"/>
                  </a:cubicBezTo>
                  <a:cubicBezTo>
                    <a:pt x="777" y="528"/>
                    <a:pt x="821" y="532"/>
                    <a:pt x="857" y="544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4" name="Google Shape;20804;p27"/>
            <p:cNvSpPr/>
            <p:nvPr/>
          </p:nvSpPr>
          <p:spPr>
            <a:xfrm>
              <a:off x="3002875" y="1861900"/>
              <a:ext cx="74750" cy="83250"/>
            </a:xfrm>
            <a:custGeom>
              <a:avLst/>
              <a:gdLst/>
              <a:ahLst/>
              <a:cxnLst/>
              <a:rect l="l" t="t" r="r" b="b"/>
              <a:pathLst>
                <a:path w="2990" h="3330" extrusionOk="0">
                  <a:moveTo>
                    <a:pt x="1682" y="1"/>
                  </a:moveTo>
                  <a:cubicBezTo>
                    <a:pt x="1596" y="1"/>
                    <a:pt x="1490" y="22"/>
                    <a:pt x="1359" y="69"/>
                  </a:cubicBezTo>
                  <a:cubicBezTo>
                    <a:pt x="1178" y="613"/>
                    <a:pt x="725" y="975"/>
                    <a:pt x="182" y="1156"/>
                  </a:cubicBezTo>
                  <a:cubicBezTo>
                    <a:pt x="272" y="1971"/>
                    <a:pt x="1" y="2786"/>
                    <a:pt x="725" y="3329"/>
                  </a:cubicBezTo>
                  <a:cubicBezTo>
                    <a:pt x="1178" y="2424"/>
                    <a:pt x="2174" y="2605"/>
                    <a:pt x="2989" y="2333"/>
                  </a:cubicBezTo>
                  <a:lnTo>
                    <a:pt x="2989" y="1790"/>
                  </a:lnTo>
                  <a:cubicBezTo>
                    <a:pt x="2808" y="1518"/>
                    <a:pt x="2627" y="1337"/>
                    <a:pt x="2446" y="1156"/>
                  </a:cubicBezTo>
                  <a:cubicBezTo>
                    <a:pt x="1974" y="920"/>
                    <a:pt x="2254" y="1"/>
                    <a:pt x="1682" y="1"/>
                  </a:cubicBez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5" name="Google Shape;20805;p27"/>
            <p:cNvSpPr/>
            <p:nvPr/>
          </p:nvSpPr>
          <p:spPr>
            <a:xfrm>
              <a:off x="3030050" y="1820600"/>
              <a:ext cx="36250" cy="70200"/>
            </a:xfrm>
            <a:custGeom>
              <a:avLst/>
              <a:gdLst/>
              <a:ahLst/>
              <a:cxnLst/>
              <a:rect l="l" t="t" r="r" b="b"/>
              <a:pathLst>
                <a:path w="1450" h="2808" extrusionOk="0">
                  <a:moveTo>
                    <a:pt x="272" y="1"/>
                  </a:moveTo>
                  <a:lnTo>
                    <a:pt x="0" y="272"/>
                  </a:lnTo>
                  <a:lnTo>
                    <a:pt x="182" y="544"/>
                  </a:lnTo>
                  <a:lnTo>
                    <a:pt x="182" y="1721"/>
                  </a:lnTo>
                  <a:lnTo>
                    <a:pt x="1359" y="2808"/>
                  </a:lnTo>
                  <a:cubicBezTo>
                    <a:pt x="1449" y="1721"/>
                    <a:pt x="997" y="725"/>
                    <a:pt x="272" y="1"/>
                  </a:cubicBez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6" name="Google Shape;20806;p27"/>
            <p:cNvSpPr/>
            <p:nvPr/>
          </p:nvSpPr>
          <p:spPr>
            <a:xfrm>
              <a:off x="3023250" y="1809275"/>
              <a:ext cx="13625" cy="17575"/>
            </a:xfrm>
            <a:custGeom>
              <a:avLst/>
              <a:gdLst/>
              <a:ahLst/>
              <a:cxnLst/>
              <a:rect l="l" t="t" r="r" b="b"/>
              <a:pathLst>
                <a:path w="545" h="703" extrusionOk="0">
                  <a:moveTo>
                    <a:pt x="91" y="1"/>
                  </a:moveTo>
                  <a:lnTo>
                    <a:pt x="1" y="635"/>
                  </a:lnTo>
                  <a:cubicBezTo>
                    <a:pt x="46" y="680"/>
                    <a:pt x="137" y="703"/>
                    <a:pt x="239" y="703"/>
                  </a:cubicBezTo>
                  <a:cubicBezTo>
                    <a:pt x="340" y="703"/>
                    <a:pt x="454" y="680"/>
                    <a:pt x="544" y="635"/>
                  </a:cubicBezTo>
                  <a:lnTo>
                    <a:pt x="544" y="54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7" name="Google Shape;20807;p27"/>
            <p:cNvSpPr/>
            <p:nvPr/>
          </p:nvSpPr>
          <p:spPr>
            <a:xfrm>
              <a:off x="3023250" y="1822875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1" y="0"/>
                  </a:moveTo>
                  <a:lnTo>
                    <a:pt x="454" y="544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8" name="Google Shape;20808;p27"/>
            <p:cNvSpPr/>
            <p:nvPr/>
          </p:nvSpPr>
          <p:spPr>
            <a:xfrm>
              <a:off x="3347000" y="2291500"/>
              <a:ext cx="452800" cy="544725"/>
            </a:xfrm>
            <a:custGeom>
              <a:avLst/>
              <a:gdLst/>
              <a:ahLst/>
              <a:cxnLst/>
              <a:rect l="l" t="t" r="r" b="b"/>
              <a:pathLst>
                <a:path w="18112" h="21789" extrusionOk="0">
                  <a:moveTo>
                    <a:pt x="4664" y="1"/>
                  </a:moveTo>
                  <a:cubicBezTo>
                    <a:pt x="4393" y="1"/>
                    <a:pt x="4121" y="91"/>
                    <a:pt x="3894" y="272"/>
                  </a:cubicBezTo>
                  <a:cubicBezTo>
                    <a:pt x="3351" y="272"/>
                    <a:pt x="2808" y="272"/>
                    <a:pt x="2355" y="363"/>
                  </a:cubicBezTo>
                  <a:cubicBezTo>
                    <a:pt x="2174" y="1812"/>
                    <a:pt x="906" y="1540"/>
                    <a:pt x="1" y="1902"/>
                  </a:cubicBezTo>
                  <a:cubicBezTo>
                    <a:pt x="91" y="2265"/>
                    <a:pt x="91" y="2627"/>
                    <a:pt x="91" y="2989"/>
                  </a:cubicBezTo>
                  <a:cubicBezTo>
                    <a:pt x="182" y="3261"/>
                    <a:pt x="272" y="3532"/>
                    <a:pt x="453" y="3804"/>
                  </a:cubicBezTo>
                  <a:cubicBezTo>
                    <a:pt x="4800" y="10053"/>
                    <a:pt x="10234" y="15486"/>
                    <a:pt x="15758" y="20829"/>
                  </a:cubicBezTo>
                  <a:cubicBezTo>
                    <a:pt x="16145" y="21217"/>
                    <a:pt x="16579" y="21789"/>
                    <a:pt x="17190" y="21789"/>
                  </a:cubicBezTo>
                  <a:cubicBezTo>
                    <a:pt x="17436" y="21789"/>
                    <a:pt x="17710" y="21696"/>
                    <a:pt x="18021" y="21463"/>
                  </a:cubicBezTo>
                  <a:cubicBezTo>
                    <a:pt x="17840" y="18203"/>
                    <a:pt x="18112" y="15033"/>
                    <a:pt x="17840" y="11773"/>
                  </a:cubicBezTo>
                  <a:cubicBezTo>
                    <a:pt x="17569" y="10415"/>
                    <a:pt x="17478" y="9147"/>
                    <a:pt x="17569" y="7789"/>
                  </a:cubicBezTo>
                  <a:cubicBezTo>
                    <a:pt x="17840" y="5796"/>
                    <a:pt x="18021" y="3895"/>
                    <a:pt x="18021" y="1902"/>
                  </a:cubicBezTo>
                  <a:cubicBezTo>
                    <a:pt x="17931" y="1812"/>
                    <a:pt x="17840" y="1767"/>
                    <a:pt x="17750" y="1767"/>
                  </a:cubicBezTo>
                  <a:cubicBezTo>
                    <a:pt x="17659" y="1767"/>
                    <a:pt x="17569" y="1812"/>
                    <a:pt x="17478" y="1902"/>
                  </a:cubicBezTo>
                  <a:cubicBezTo>
                    <a:pt x="16464" y="2675"/>
                    <a:pt x="15269" y="3061"/>
                    <a:pt x="14073" y="3061"/>
                  </a:cubicBezTo>
                  <a:cubicBezTo>
                    <a:pt x="13026" y="3061"/>
                    <a:pt x="11978" y="2766"/>
                    <a:pt x="11049" y="2174"/>
                  </a:cubicBezTo>
                  <a:cubicBezTo>
                    <a:pt x="10571" y="1792"/>
                    <a:pt x="10194" y="1561"/>
                    <a:pt x="9825" y="1561"/>
                  </a:cubicBezTo>
                  <a:cubicBezTo>
                    <a:pt x="9494" y="1561"/>
                    <a:pt x="9170" y="1746"/>
                    <a:pt x="8785" y="2174"/>
                  </a:cubicBezTo>
                  <a:cubicBezTo>
                    <a:pt x="8376" y="2623"/>
                    <a:pt x="8023" y="2815"/>
                    <a:pt x="7692" y="2815"/>
                  </a:cubicBezTo>
                  <a:cubicBezTo>
                    <a:pt x="7289" y="2815"/>
                    <a:pt x="6918" y="2531"/>
                    <a:pt x="6521" y="2083"/>
                  </a:cubicBezTo>
                  <a:cubicBezTo>
                    <a:pt x="5887" y="1631"/>
                    <a:pt x="5525" y="997"/>
                    <a:pt x="5434" y="272"/>
                  </a:cubicBezTo>
                  <a:cubicBezTo>
                    <a:pt x="5208" y="91"/>
                    <a:pt x="4936" y="1"/>
                    <a:pt x="4664" y="1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9" name="Google Shape;20809;p27"/>
            <p:cNvSpPr/>
            <p:nvPr/>
          </p:nvSpPr>
          <p:spPr>
            <a:xfrm>
              <a:off x="3265500" y="2339050"/>
              <a:ext cx="590900" cy="638450"/>
            </a:xfrm>
            <a:custGeom>
              <a:avLst/>
              <a:gdLst/>
              <a:ahLst/>
              <a:cxnLst/>
              <a:rect l="l" t="t" r="r" b="b"/>
              <a:pathLst>
                <a:path w="23636" h="25538" extrusionOk="0">
                  <a:moveTo>
                    <a:pt x="0" y="0"/>
                  </a:moveTo>
                  <a:cubicBezTo>
                    <a:pt x="1812" y="2174"/>
                    <a:pt x="3261" y="4438"/>
                    <a:pt x="5162" y="6520"/>
                  </a:cubicBezTo>
                  <a:cubicBezTo>
                    <a:pt x="8875" y="10414"/>
                    <a:pt x="12769" y="14218"/>
                    <a:pt x="16572" y="18021"/>
                  </a:cubicBezTo>
                  <a:cubicBezTo>
                    <a:pt x="17206" y="18655"/>
                    <a:pt x="17840" y="19199"/>
                    <a:pt x="18655" y="19651"/>
                  </a:cubicBezTo>
                  <a:cubicBezTo>
                    <a:pt x="20829" y="20466"/>
                    <a:pt x="21463" y="22096"/>
                    <a:pt x="21191" y="24179"/>
                  </a:cubicBezTo>
                  <a:cubicBezTo>
                    <a:pt x="21191" y="24632"/>
                    <a:pt x="21191" y="25085"/>
                    <a:pt x="21191" y="25538"/>
                  </a:cubicBezTo>
                  <a:cubicBezTo>
                    <a:pt x="21463" y="25356"/>
                    <a:pt x="21825" y="25175"/>
                    <a:pt x="22096" y="24904"/>
                  </a:cubicBezTo>
                  <a:cubicBezTo>
                    <a:pt x="22730" y="24270"/>
                    <a:pt x="23636" y="23726"/>
                    <a:pt x="22187" y="22911"/>
                  </a:cubicBezTo>
                  <a:cubicBezTo>
                    <a:pt x="22006" y="22821"/>
                    <a:pt x="21734" y="22368"/>
                    <a:pt x="21825" y="22277"/>
                  </a:cubicBezTo>
                  <a:cubicBezTo>
                    <a:pt x="22911" y="21010"/>
                    <a:pt x="21281" y="20466"/>
                    <a:pt x="21191" y="19470"/>
                  </a:cubicBezTo>
                  <a:cubicBezTo>
                    <a:pt x="21111" y="19486"/>
                    <a:pt x="21030" y="19494"/>
                    <a:pt x="20951" y="19494"/>
                  </a:cubicBezTo>
                  <a:cubicBezTo>
                    <a:pt x="20581" y="19494"/>
                    <a:pt x="20221" y="19332"/>
                    <a:pt x="19923" y="19108"/>
                  </a:cubicBezTo>
                  <a:cubicBezTo>
                    <a:pt x="16301" y="15305"/>
                    <a:pt x="12678" y="11592"/>
                    <a:pt x="9056" y="7879"/>
                  </a:cubicBezTo>
                  <a:cubicBezTo>
                    <a:pt x="6973" y="5705"/>
                    <a:pt x="5887" y="2898"/>
                    <a:pt x="3351" y="1087"/>
                  </a:cubicBezTo>
                  <a:cubicBezTo>
                    <a:pt x="2174" y="906"/>
                    <a:pt x="1087" y="544"/>
                    <a:pt x="0" y="0"/>
                  </a:cubicBezTo>
                  <a:close/>
                </a:path>
              </a:pathLst>
            </a:custGeom>
            <a:solidFill>
              <a:srgbClr val="EE8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0" name="Google Shape;20810;p27"/>
            <p:cNvSpPr/>
            <p:nvPr/>
          </p:nvSpPr>
          <p:spPr>
            <a:xfrm>
              <a:off x="3519050" y="3669375"/>
              <a:ext cx="294350" cy="461050"/>
            </a:xfrm>
            <a:custGeom>
              <a:avLst/>
              <a:gdLst/>
              <a:ahLst/>
              <a:cxnLst/>
              <a:rect l="l" t="t" r="r" b="b"/>
              <a:pathLst>
                <a:path w="11774" h="18442" extrusionOk="0">
                  <a:moveTo>
                    <a:pt x="9853" y="1"/>
                  </a:moveTo>
                  <a:cubicBezTo>
                    <a:pt x="8957" y="1"/>
                    <a:pt x="8058" y="203"/>
                    <a:pt x="7245" y="578"/>
                  </a:cubicBezTo>
                  <a:cubicBezTo>
                    <a:pt x="7200" y="669"/>
                    <a:pt x="7110" y="714"/>
                    <a:pt x="7008" y="714"/>
                  </a:cubicBezTo>
                  <a:cubicBezTo>
                    <a:pt x="6906" y="714"/>
                    <a:pt x="6793" y="669"/>
                    <a:pt x="6702" y="578"/>
                  </a:cubicBezTo>
                  <a:lnTo>
                    <a:pt x="4529" y="35"/>
                  </a:lnTo>
                  <a:cubicBezTo>
                    <a:pt x="4064" y="468"/>
                    <a:pt x="3579" y="606"/>
                    <a:pt x="3076" y="606"/>
                  </a:cubicBezTo>
                  <a:cubicBezTo>
                    <a:pt x="2209" y="606"/>
                    <a:pt x="1290" y="198"/>
                    <a:pt x="337" y="198"/>
                  </a:cubicBezTo>
                  <a:cubicBezTo>
                    <a:pt x="226" y="198"/>
                    <a:pt x="113" y="204"/>
                    <a:pt x="1" y="216"/>
                  </a:cubicBezTo>
                  <a:cubicBezTo>
                    <a:pt x="273" y="1031"/>
                    <a:pt x="906" y="941"/>
                    <a:pt x="1269" y="1303"/>
                  </a:cubicBezTo>
                  <a:cubicBezTo>
                    <a:pt x="2084" y="1937"/>
                    <a:pt x="454" y="2027"/>
                    <a:pt x="906" y="2752"/>
                  </a:cubicBezTo>
                  <a:cubicBezTo>
                    <a:pt x="1073" y="2735"/>
                    <a:pt x="1242" y="2728"/>
                    <a:pt x="1414" y="2728"/>
                  </a:cubicBezTo>
                  <a:cubicBezTo>
                    <a:pt x="2178" y="2728"/>
                    <a:pt x="2991" y="2876"/>
                    <a:pt x="3804" y="3024"/>
                  </a:cubicBezTo>
                  <a:cubicBezTo>
                    <a:pt x="3491" y="2162"/>
                    <a:pt x="3177" y="1232"/>
                    <a:pt x="4038" y="1232"/>
                  </a:cubicBezTo>
                  <a:cubicBezTo>
                    <a:pt x="4171" y="1232"/>
                    <a:pt x="4334" y="1254"/>
                    <a:pt x="4529" y="1303"/>
                  </a:cubicBezTo>
                  <a:cubicBezTo>
                    <a:pt x="6249" y="1665"/>
                    <a:pt x="7879" y="1846"/>
                    <a:pt x="9600" y="1846"/>
                  </a:cubicBezTo>
                  <a:cubicBezTo>
                    <a:pt x="9600" y="2842"/>
                    <a:pt x="8151" y="2842"/>
                    <a:pt x="8423" y="3024"/>
                  </a:cubicBezTo>
                  <a:cubicBezTo>
                    <a:pt x="9419" y="3657"/>
                    <a:pt x="8966" y="4020"/>
                    <a:pt x="8423" y="4563"/>
                  </a:cubicBezTo>
                  <a:cubicBezTo>
                    <a:pt x="6793" y="6465"/>
                    <a:pt x="6793" y="6555"/>
                    <a:pt x="9147" y="8095"/>
                  </a:cubicBezTo>
                  <a:cubicBezTo>
                    <a:pt x="10053" y="8729"/>
                    <a:pt x="8785" y="8819"/>
                    <a:pt x="8966" y="9272"/>
                  </a:cubicBezTo>
                  <a:cubicBezTo>
                    <a:pt x="8423" y="10449"/>
                    <a:pt x="6068" y="9544"/>
                    <a:pt x="6249" y="11626"/>
                  </a:cubicBezTo>
                  <a:cubicBezTo>
                    <a:pt x="7062" y="12196"/>
                    <a:pt x="8095" y="12546"/>
                    <a:pt x="9149" y="12546"/>
                  </a:cubicBezTo>
                  <a:cubicBezTo>
                    <a:pt x="9269" y="12546"/>
                    <a:pt x="9389" y="12541"/>
                    <a:pt x="9509" y="12532"/>
                  </a:cubicBezTo>
                  <a:cubicBezTo>
                    <a:pt x="9691" y="12079"/>
                    <a:pt x="8966" y="11536"/>
                    <a:pt x="9781" y="10993"/>
                  </a:cubicBezTo>
                  <a:cubicBezTo>
                    <a:pt x="10053" y="12079"/>
                    <a:pt x="10143" y="13166"/>
                    <a:pt x="9962" y="14253"/>
                  </a:cubicBezTo>
                  <a:cubicBezTo>
                    <a:pt x="9962" y="14887"/>
                    <a:pt x="9872" y="17694"/>
                    <a:pt x="9962" y="17966"/>
                  </a:cubicBezTo>
                  <a:cubicBezTo>
                    <a:pt x="10112" y="18266"/>
                    <a:pt x="10449" y="18441"/>
                    <a:pt x="10817" y="18441"/>
                  </a:cubicBezTo>
                  <a:cubicBezTo>
                    <a:pt x="10894" y="18441"/>
                    <a:pt x="10971" y="18434"/>
                    <a:pt x="11049" y="18418"/>
                  </a:cubicBezTo>
                  <a:cubicBezTo>
                    <a:pt x="11502" y="18147"/>
                    <a:pt x="11773" y="17603"/>
                    <a:pt x="11773" y="16969"/>
                  </a:cubicBezTo>
                  <a:cubicBezTo>
                    <a:pt x="11773" y="16064"/>
                    <a:pt x="11773" y="15158"/>
                    <a:pt x="11683" y="14253"/>
                  </a:cubicBezTo>
                  <a:cubicBezTo>
                    <a:pt x="11502" y="13619"/>
                    <a:pt x="11230" y="12985"/>
                    <a:pt x="11139" y="12260"/>
                  </a:cubicBezTo>
                  <a:cubicBezTo>
                    <a:pt x="11049" y="12170"/>
                    <a:pt x="11049" y="12079"/>
                    <a:pt x="11049" y="11989"/>
                  </a:cubicBezTo>
                  <a:cubicBezTo>
                    <a:pt x="10324" y="8095"/>
                    <a:pt x="10324" y="4020"/>
                    <a:pt x="11049" y="126"/>
                  </a:cubicBezTo>
                  <a:cubicBezTo>
                    <a:pt x="10656" y="42"/>
                    <a:pt x="10255" y="1"/>
                    <a:pt x="9853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1" name="Google Shape;20811;p27"/>
            <p:cNvSpPr/>
            <p:nvPr/>
          </p:nvSpPr>
          <p:spPr>
            <a:xfrm>
              <a:off x="3788475" y="3932675"/>
              <a:ext cx="90575" cy="237925"/>
            </a:xfrm>
            <a:custGeom>
              <a:avLst/>
              <a:gdLst/>
              <a:ahLst/>
              <a:cxnLst/>
              <a:rect l="l" t="t" r="r" b="b"/>
              <a:pathLst>
                <a:path w="3623" h="9517" extrusionOk="0">
                  <a:moveTo>
                    <a:pt x="2131" y="0"/>
                  </a:moveTo>
                  <a:cubicBezTo>
                    <a:pt x="1458" y="0"/>
                    <a:pt x="1524" y="663"/>
                    <a:pt x="1268" y="1004"/>
                  </a:cubicBezTo>
                  <a:cubicBezTo>
                    <a:pt x="1044" y="1227"/>
                    <a:pt x="760" y="1390"/>
                    <a:pt x="464" y="1390"/>
                  </a:cubicBezTo>
                  <a:cubicBezTo>
                    <a:pt x="400" y="1390"/>
                    <a:pt x="336" y="1382"/>
                    <a:pt x="272" y="1366"/>
                  </a:cubicBezTo>
                  <a:cubicBezTo>
                    <a:pt x="0" y="1910"/>
                    <a:pt x="0" y="2543"/>
                    <a:pt x="272" y="3087"/>
                  </a:cubicBezTo>
                  <a:cubicBezTo>
                    <a:pt x="362" y="4173"/>
                    <a:pt x="362" y="5260"/>
                    <a:pt x="362" y="6347"/>
                  </a:cubicBezTo>
                  <a:cubicBezTo>
                    <a:pt x="1132" y="6518"/>
                    <a:pt x="771" y="7901"/>
                    <a:pt x="1797" y="7901"/>
                  </a:cubicBezTo>
                  <a:cubicBezTo>
                    <a:pt x="1857" y="7901"/>
                    <a:pt x="1922" y="7896"/>
                    <a:pt x="1992" y="7886"/>
                  </a:cubicBezTo>
                  <a:lnTo>
                    <a:pt x="1992" y="8973"/>
                  </a:lnTo>
                  <a:lnTo>
                    <a:pt x="2536" y="9516"/>
                  </a:lnTo>
                  <a:cubicBezTo>
                    <a:pt x="2898" y="9335"/>
                    <a:pt x="3441" y="9064"/>
                    <a:pt x="3260" y="8611"/>
                  </a:cubicBezTo>
                  <a:cubicBezTo>
                    <a:pt x="2807" y="7524"/>
                    <a:pt x="3623" y="6709"/>
                    <a:pt x="3623" y="5713"/>
                  </a:cubicBezTo>
                  <a:cubicBezTo>
                    <a:pt x="3079" y="5532"/>
                    <a:pt x="2445" y="5079"/>
                    <a:pt x="2717" y="4626"/>
                  </a:cubicBezTo>
                  <a:cubicBezTo>
                    <a:pt x="3170" y="3540"/>
                    <a:pt x="2355" y="2543"/>
                    <a:pt x="2898" y="1547"/>
                  </a:cubicBezTo>
                  <a:cubicBezTo>
                    <a:pt x="3260" y="913"/>
                    <a:pt x="2898" y="189"/>
                    <a:pt x="2264" y="8"/>
                  </a:cubicBezTo>
                  <a:cubicBezTo>
                    <a:pt x="2217" y="3"/>
                    <a:pt x="2173" y="0"/>
                    <a:pt x="2131" y="0"/>
                  </a:cubicBezTo>
                  <a:close/>
                </a:path>
              </a:pathLst>
            </a:custGeom>
            <a:solidFill>
              <a:srgbClr val="ED7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2" name="Google Shape;20812;p27"/>
            <p:cNvSpPr/>
            <p:nvPr/>
          </p:nvSpPr>
          <p:spPr>
            <a:xfrm>
              <a:off x="3854125" y="3846825"/>
              <a:ext cx="310175" cy="68825"/>
            </a:xfrm>
            <a:custGeom>
              <a:avLst/>
              <a:gdLst/>
              <a:ahLst/>
              <a:cxnLst/>
              <a:rect l="l" t="t" r="r" b="b"/>
              <a:pathLst>
                <a:path w="12407" h="2753" extrusionOk="0">
                  <a:moveTo>
                    <a:pt x="10777" y="1"/>
                  </a:moveTo>
                  <a:cubicBezTo>
                    <a:pt x="8241" y="816"/>
                    <a:pt x="5524" y="906"/>
                    <a:pt x="2989" y="1450"/>
                  </a:cubicBezTo>
                  <a:cubicBezTo>
                    <a:pt x="2888" y="1461"/>
                    <a:pt x="2788" y="1466"/>
                    <a:pt x="2688" y="1466"/>
                  </a:cubicBezTo>
                  <a:cubicBezTo>
                    <a:pt x="1979" y="1466"/>
                    <a:pt x="1303" y="1179"/>
                    <a:pt x="906" y="544"/>
                  </a:cubicBezTo>
                  <a:lnTo>
                    <a:pt x="906" y="544"/>
                  </a:lnTo>
                  <a:cubicBezTo>
                    <a:pt x="0" y="1268"/>
                    <a:pt x="1087" y="1902"/>
                    <a:pt x="906" y="2717"/>
                  </a:cubicBezTo>
                  <a:cubicBezTo>
                    <a:pt x="1464" y="2742"/>
                    <a:pt x="2016" y="2753"/>
                    <a:pt x="2564" y="2753"/>
                  </a:cubicBezTo>
                  <a:cubicBezTo>
                    <a:pt x="4063" y="2753"/>
                    <a:pt x="5539" y="2669"/>
                    <a:pt x="7064" y="2536"/>
                  </a:cubicBezTo>
                  <a:cubicBezTo>
                    <a:pt x="8875" y="2174"/>
                    <a:pt x="10867" y="2446"/>
                    <a:pt x="12407" y="1178"/>
                  </a:cubicBezTo>
                  <a:cubicBezTo>
                    <a:pt x="12135" y="544"/>
                    <a:pt x="11411" y="91"/>
                    <a:pt x="10777" y="1"/>
                  </a:cubicBezTo>
                  <a:close/>
                </a:path>
              </a:pathLst>
            </a:custGeom>
            <a:solidFill>
              <a:srgbClr val="F1A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3" name="Google Shape;20813;p27"/>
            <p:cNvSpPr/>
            <p:nvPr/>
          </p:nvSpPr>
          <p:spPr>
            <a:xfrm>
              <a:off x="3842800" y="2135300"/>
              <a:ext cx="20400" cy="27175"/>
            </a:xfrm>
            <a:custGeom>
              <a:avLst/>
              <a:gdLst/>
              <a:ahLst/>
              <a:cxnLst/>
              <a:rect l="l" t="t" r="r" b="b"/>
              <a:pathLst>
                <a:path w="816" h="1087" extrusionOk="0">
                  <a:moveTo>
                    <a:pt x="816" y="0"/>
                  </a:moveTo>
                  <a:cubicBezTo>
                    <a:pt x="634" y="91"/>
                    <a:pt x="272" y="91"/>
                    <a:pt x="182" y="181"/>
                  </a:cubicBezTo>
                  <a:cubicBezTo>
                    <a:pt x="1" y="725"/>
                    <a:pt x="544" y="906"/>
                    <a:pt x="816" y="1087"/>
                  </a:cubicBezTo>
                  <a:lnTo>
                    <a:pt x="816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4" name="Google Shape;20814;p27"/>
            <p:cNvSpPr/>
            <p:nvPr/>
          </p:nvSpPr>
          <p:spPr>
            <a:xfrm>
              <a:off x="3783950" y="2325450"/>
              <a:ext cx="20400" cy="13625"/>
            </a:xfrm>
            <a:custGeom>
              <a:avLst/>
              <a:gdLst/>
              <a:ahLst/>
              <a:cxnLst/>
              <a:rect l="l" t="t" r="r" b="b"/>
              <a:pathLst>
                <a:path w="816" h="545" extrusionOk="0">
                  <a:moveTo>
                    <a:pt x="453" y="1"/>
                  </a:moveTo>
                  <a:cubicBezTo>
                    <a:pt x="272" y="182"/>
                    <a:pt x="91" y="363"/>
                    <a:pt x="0" y="544"/>
                  </a:cubicBezTo>
                  <a:lnTo>
                    <a:pt x="453" y="544"/>
                  </a:lnTo>
                  <a:cubicBezTo>
                    <a:pt x="815" y="363"/>
                    <a:pt x="815" y="182"/>
                    <a:pt x="453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5" name="Google Shape;20815;p27"/>
            <p:cNvSpPr/>
            <p:nvPr/>
          </p:nvSpPr>
          <p:spPr>
            <a:xfrm>
              <a:off x="3781675" y="2300550"/>
              <a:ext cx="11350" cy="9100"/>
            </a:xfrm>
            <a:custGeom>
              <a:avLst/>
              <a:gdLst/>
              <a:ahLst/>
              <a:cxnLst/>
              <a:rect l="l" t="t" r="r" b="b"/>
              <a:pathLst>
                <a:path w="454" h="364" extrusionOk="0">
                  <a:moveTo>
                    <a:pt x="1" y="1"/>
                  </a:moveTo>
                  <a:lnTo>
                    <a:pt x="453" y="363"/>
                  </a:lnTo>
                  <a:cubicBezTo>
                    <a:pt x="453" y="182"/>
                    <a:pt x="272" y="1"/>
                    <a:pt x="1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6" name="Google Shape;20816;p27"/>
            <p:cNvSpPr/>
            <p:nvPr/>
          </p:nvSpPr>
          <p:spPr>
            <a:xfrm>
              <a:off x="3854125" y="2108125"/>
              <a:ext cx="9075" cy="13600"/>
            </a:xfrm>
            <a:custGeom>
              <a:avLst/>
              <a:gdLst/>
              <a:ahLst/>
              <a:cxnLst/>
              <a:rect l="l" t="t" r="r" b="b"/>
              <a:pathLst>
                <a:path w="363" h="544" extrusionOk="0">
                  <a:moveTo>
                    <a:pt x="363" y="0"/>
                  </a:moveTo>
                  <a:cubicBezTo>
                    <a:pt x="0" y="182"/>
                    <a:pt x="0" y="363"/>
                    <a:pt x="363" y="544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7" name="Google Shape;20817;p27"/>
            <p:cNvSpPr/>
            <p:nvPr/>
          </p:nvSpPr>
          <p:spPr>
            <a:xfrm>
              <a:off x="3849600" y="2080950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8" name="Google Shape;20818;p27"/>
            <p:cNvSpPr/>
            <p:nvPr/>
          </p:nvSpPr>
          <p:spPr>
            <a:xfrm>
              <a:off x="3688850" y="3682125"/>
              <a:ext cx="11350" cy="6825"/>
            </a:xfrm>
            <a:custGeom>
              <a:avLst/>
              <a:gdLst/>
              <a:ahLst/>
              <a:cxnLst/>
              <a:rect l="l" t="t" r="r" b="b"/>
              <a:pathLst>
                <a:path w="454" h="273" extrusionOk="0">
                  <a:moveTo>
                    <a:pt x="193" y="1"/>
                  </a:moveTo>
                  <a:cubicBezTo>
                    <a:pt x="114" y="1"/>
                    <a:pt x="46" y="23"/>
                    <a:pt x="1" y="68"/>
                  </a:cubicBezTo>
                  <a:cubicBezTo>
                    <a:pt x="46" y="204"/>
                    <a:pt x="114" y="272"/>
                    <a:pt x="193" y="272"/>
                  </a:cubicBezTo>
                  <a:cubicBezTo>
                    <a:pt x="272" y="272"/>
                    <a:pt x="363" y="204"/>
                    <a:pt x="453" y="68"/>
                  </a:cubicBezTo>
                  <a:cubicBezTo>
                    <a:pt x="363" y="23"/>
                    <a:pt x="272" y="1"/>
                    <a:pt x="193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9" name="Google Shape;20819;p27"/>
            <p:cNvSpPr/>
            <p:nvPr/>
          </p:nvSpPr>
          <p:spPr>
            <a:xfrm>
              <a:off x="2925900" y="2567700"/>
              <a:ext cx="54375" cy="45775"/>
            </a:xfrm>
            <a:custGeom>
              <a:avLst/>
              <a:gdLst/>
              <a:ahLst/>
              <a:cxnLst/>
              <a:rect l="l" t="t" r="r" b="b"/>
              <a:pathLst>
                <a:path w="2175" h="1831" extrusionOk="0">
                  <a:moveTo>
                    <a:pt x="91" y="1"/>
                  </a:moveTo>
                  <a:cubicBezTo>
                    <a:pt x="91" y="453"/>
                    <a:pt x="91" y="816"/>
                    <a:pt x="1" y="1178"/>
                  </a:cubicBezTo>
                  <a:cubicBezTo>
                    <a:pt x="286" y="1392"/>
                    <a:pt x="403" y="1830"/>
                    <a:pt x="793" y="1830"/>
                  </a:cubicBezTo>
                  <a:cubicBezTo>
                    <a:pt x="899" y="1830"/>
                    <a:pt x="1024" y="1798"/>
                    <a:pt x="1178" y="1721"/>
                  </a:cubicBezTo>
                  <a:lnTo>
                    <a:pt x="2174" y="1721"/>
                  </a:lnTo>
                  <a:cubicBezTo>
                    <a:pt x="1812" y="725"/>
                    <a:pt x="906" y="544"/>
                    <a:pt x="91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0" name="Google Shape;20820;p27"/>
            <p:cNvSpPr/>
            <p:nvPr/>
          </p:nvSpPr>
          <p:spPr>
            <a:xfrm>
              <a:off x="3075325" y="2705800"/>
              <a:ext cx="29450" cy="40775"/>
            </a:xfrm>
            <a:custGeom>
              <a:avLst/>
              <a:gdLst/>
              <a:ahLst/>
              <a:cxnLst/>
              <a:rect l="l" t="t" r="r" b="b"/>
              <a:pathLst>
                <a:path w="1178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816"/>
                    <a:pt x="91" y="1631"/>
                    <a:pt x="1178" y="1631"/>
                  </a:cubicBezTo>
                  <a:cubicBezTo>
                    <a:pt x="1178" y="906"/>
                    <a:pt x="725" y="27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1" name="Google Shape;20821;p27"/>
            <p:cNvSpPr/>
            <p:nvPr/>
          </p:nvSpPr>
          <p:spPr>
            <a:xfrm>
              <a:off x="3118350" y="2760150"/>
              <a:ext cx="38500" cy="27175"/>
            </a:xfrm>
            <a:custGeom>
              <a:avLst/>
              <a:gdLst/>
              <a:ahLst/>
              <a:cxnLst/>
              <a:rect l="l" t="t" r="r" b="b"/>
              <a:pathLst>
                <a:path w="1540" h="1087" extrusionOk="0">
                  <a:moveTo>
                    <a:pt x="0" y="0"/>
                  </a:moveTo>
                  <a:cubicBezTo>
                    <a:pt x="0" y="1087"/>
                    <a:pt x="815" y="1087"/>
                    <a:pt x="1540" y="1087"/>
                  </a:cubicBezTo>
                  <a:cubicBezTo>
                    <a:pt x="1177" y="453"/>
                    <a:pt x="544" y="272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2" name="Google Shape;20822;p27"/>
            <p:cNvSpPr/>
            <p:nvPr/>
          </p:nvSpPr>
          <p:spPr>
            <a:xfrm>
              <a:off x="3045750" y="2678625"/>
              <a:ext cx="29600" cy="32325"/>
            </a:xfrm>
            <a:custGeom>
              <a:avLst/>
              <a:gdLst/>
              <a:ahLst/>
              <a:cxnLst/>
              <a:rect l="l" t="t" r="r" b="b"/>
              <a:pathLst>
                <a:path w="1184" h="1293" extrusionOk="0">
                  <a:moveTo>
                    <a:pt x="97" y="1"/>
                  </a:moveTo>
                  <a:lnTo>
                    <a:pt x="97" y="1"/>
                  </a:lnTo>
                  <a:cubicBezTo>
                    <a:pt x="172" y="524"/>
                    <a:pt x="0" y="1293"/>
                    <a:pt x="648" y="1293"/>
                  </a:cubicBezTo>
                  <a:cubicBezTo>
                    <a:pt x="786" y="1293"/>
                    <a:pt x="961" y="1258"/>
                    <a:pt x="1184" y="1178"/>
                  </a:cubicBezTo>
                  <a:cubicBezTo>
                    <a:pt x="1003" y="635"/>
                    <a:pt x="640" y="182"/>
                    <a:pt x="97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3" name="Google Shape;20823;p27"/>
            <p:cNvSpPr/>
            <p:nvPr/>
          </p:nvSpPr>
          <p:spPr>
            <a:xfrm>
              <a:off x="2928175" y="2597125"/>
              <a:ext cx="27200" cy="27200"/>
            </a:xfrm>
            <a:custGeom>
              <a:avLst/>
              <a:gdLst/>
              <a:ahLst/>
              <a:cxnLst/>
              <a:rect l="l" t="t" r="r" b="b"/>
              <a:pathLst>
                <a:path w="1088" h="1088" extrusionOk="0">
                  <a:moveTo>
                    <a:pt x="0" y="1"/>
                  </a:moveTo>
                  <a:lnTo>
                    <a:pt x="0" y="1088"/>
                  </a:lnTo>
                  <a:lnTo>
                    <a:pt x="544" y="1088"/>
                  </a:lnTo>
                  <a:lnTo>
                    <a:pt x="1087" y="5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4" name="Google Shape;20824;p27"/>
            <p:cNvSpPr/>
            <p:nvPr/>
          </p:nvSpPr>
          <p:spPr>
            <a:xfrm>
              <a:off x="2980250" y="2610725"/>
              <a:ext cx="15875" cy="27175"/>
            </a:xfrm>
            <a:custGeom>
              <a:avLst/>
              <a:gdLst/>
              <a:ahLst/>
              <a:cxnLst/>
              <a:rect l="l" t="t" r="r" b="b"/>
              <a:pathLst>
                <a:path w="635" h="1087" extrusionOk="0">
                  <a:moveTo>
                    <a:pt x="0" y="0"/>
                  </a:moveTo>
                  <a:cubicBezTo>
                    <a:pt x="0" y="453"/>
                    <a:pt x="272" y="906"/>
                    <a:pt x="634" y="1087"/>
                  </a:cubicBezTo>
                  <a:cubicBezTo>
                    <a:pt x="634" y="634"/>
                    <a:pt x="362" y="272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5" name="Google Shape;20825;p27"/>
            <p:cNvSpPr/>
            <p:nvPr/>
          </p:nvSpPr>
          <p:spPr>
            <a:xfrm>
              <a:off x="2996100" y="2635625"/>
              <a:ext cx="27175" cy="15875"/>
            </a:xfrm>
            <a:custGeom>
              <a:avLst/>
              <a:gdLst/>
              <a:ahLst/>
              <a:cxnLst/>
              <a:rect l="l" t="t" r="r" b="b"/>
              <a:pathLst>
                <a:path w="1087" h="635" extrusionOk="0">
                  <a:moveTo>
                    <a:pt x="0" y="0"/>
                  </a:moveTo>
                  <a:cubicBezTo>
                    <a:pt x="181" y="453"/>
                    <a:pt x="634" y="634"/>
                    <a:pt x="1087" y="634"/>
                  </a:cubicBezTo>
                  <a:cubicBezTo>
                    <a:pt x="815" y="181"/>
                    <a:pt x="453" y="0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6" name="Google Shape;20826;p27"/>
            <p:cNvSpPr/>
            <p:nvPr/>
          </p:nvSpPr>
          <p:spPr>
            <a:xfrm>
              <a:off x="3104750" y="274655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7" name="Google Shape;20827;p27"/>
            <p:cNvSpPr/>
            <p:nvPr/>
          </p:nvSpPr>
          <p:spPr>
            <a:xfrm>
              <a:off x="3036850" y="2665050"/>
              <a:ext cx="11325" cy="13600"/>
            </a:xfrm>
            <a:custGeom>
              <a:avLst/>
              <a:gdLst/>
              <a:ahLst/>
              <a:cxnLst/>
              <a:rect l="l" t="t" r="r" b="b"/>
              <a:pathLst>
                <a:path w="453" h="544" extrusionOk="0">
                  <a:moveTo>
                    <a:pt x="0" y="1"/>
                  </a:moveTo>
                  <a:lnTo>
                    <a:pt x="453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8" name="Google Shape;20828;p27"/>
            <p:cNvSpPr/>
            <p:nvPr/>
          </p:nvSpPr>
          <p:spPr>
            <a:xfrm>
              <a:off x="2898750" y="2526950"/>
              <a:ext cx="31700" cy="43050"/>
            </a:xfrm>
            <a:custGeom>
              <a:avLst/>
              <a:gdLst/>
              <a:ahLst/>
              <a:cxnLst/>
              <a:rect l="l" t="t" r="r" b="b"/>
              <a:pathLst>
                <a:path w="1268" h="1722" extrusionOk="0">
                  <a:moveTo>
                    <a:pt x="91" y="1"/>
                  </a:moveTo>
                  <a:cubicBezTo>
                    <a:pt x="0" y="816"/>
                    <a:pt x="453" y="1540"/>
                    <a:pt x="1268" y="1721"/>
                  </a:cubicBezTo>
                  <a:cubicBezTo>
                    <a:pt x="1177" y="997"/>
                    <a:pt x="725" y="363"/>
                    <a:pt x="91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9" name="Google Shape;20829;p27"/>
            <p:cNvSpPr/>
            <p:nvPr/>
          </p:nvSpPr>
          <p:spPr>
            <a:xfrm>
              <a:off x="3553025" y="30997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0" y="1"/>
                  </a:moveTo>
                  <a:lnTo>
                    <a:pt x="544" y="544"/>
                  </a:lnTo>
                  <a:cubicBezTo>
                    <a:pt x="453" y="272"/>
                    <a:pt x="272" y="1"/>
                    <a:pt x="0" y="1"/>
                  </a:cubicBez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0" name="Google Shape;20830;p27"/>
            <p:cNvSpPr/>
            <p:nvPr/>
          </p:nvSpPr>
          <p:spPr>
            <a:xfrm>
              <a:off x="3539425" y="3083875"/>
              <a:ext cx="13625" cy="15875"/>
            </a:xfrm>
            <a:custGeom>
              <a:avLst/>
              <a:gdLst/>
              <a:ahLst/>
              <a:cxnLst/>
              <a:rect l="l" t="t" r="r" b="b"/>
              <a:pathLst>
                <a:path w="545" h="635" extrusionOk="0">
                  <a:moveTo>
                    <a:pt x="1" y="1"/>
                  </a:moveTo>
                  <a:cubicBezTo>
                    <a:pt x="1" y="272"/>
                    <a:pt x="273" y="544"/>
                    <a:pt x="544" y="6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1" name="Google Shape;20831;p27"/>
            <p:cNvSpPr/>
            <p:nvPr/>
          </p:nvSpPr>
          <p:spPr>
            <a:xfrm>
              <a:off x="3795250" y="4090125"/>
              <a:ext cx="40775" cy="53300"/>
            </a:xfrm>
            <a:custGeom>
              <a:avLst/>
              <a:gdLst/>
              <a:ahLst/>
              <a:cxnLst/>
              <a:rect l="l" t="t" r="r" b="b"/>
              <a:pathLst>
                <a:path w="1631" h="2132" extrusionOk="0">
                  <a:moveTo>
                    <a:pt x="741" y="1"/>
                  </a:moveTo>
                  <a:cubicBezTo>
                    <a:pt x="534" y="1"/>
                    <a:pt x="289" y="49"/>
                    <a:pt x="91" y="49"/>
                  </a:cubicBezTo>
                  <a:lnTo>
                    <a:pt x="1" y="1588"/>
                  </a:lnTo>
                  <a:cubicBezTo>
                    <a:pt x="1" y="1769"/>
                    <a:pt x="91" y="1951"/>
                    <a:pt x="91" y="2132"/>
                  </a:cubicBezTo>
                  <a:lnTo>
                    <a:pt x="1631" y="1679"/>
                  </a:lnTo>
                  <a:cubicBezTo>
                    <a:pt x="1450" y="1407"/>
                    <a:pt x="997" y="1045"/>
                    <a:pt x="997" y="954"/>
                  </a:cubicBezTo>
                  <a:cubicBezTo>
                    <a:pt x="1343" y="148"/>
                    <a:pt x="1102" y="1"/>
                    <a:pt x="741" y="1"/>
                  </a:cubicBez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2" name="Google Shape;20832;p27"/>
            <p:cNvSpPr/>
            <p:nvPr/>
          </p:nvSpPr>
          <p:spPr>
            <a:xfrm>
              <a:off x="3849600" y="4186425"/>
              <a:ext cx="13600" cy="5100"/>
            </a:xfrm>
            <a:custGeom>
              <a:avLst/>
              <a:gdLst/>
              <a:ahLst/>
              <a:cxnLst/>
              <a:rect l="l" t="t" r="r" b="b"/>
              <a:pathLst>
                <a:path w="544" h="204" extrusionOk="0">
                  <a:moveTo>
                    <a:pt x="0" y="0"/>
                  </a:moveTo>
                  <a:cubicBezTo>
                    <a:pt x="91" y="136"/>
                    <a:pt x="181" y="204"/>
                    <a:pt x="272" y="204"/>
                  </a:cubicBezTo>
                  <a:cubicBezTo>
                    <a:pt x="362" y="204"/>
                    <a:pt x="453" y="136"/>
                    <a:pt x="544" y="0"/>
                  </a:cubicBezTo>
                  <a:close/>
                </a:path>
              </a:pathLst>
            </a:custGeom>
            <a:solidFill>
              <a:srgbClr val="ED7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3" name="Google Shape;20833;p27"/>
            <p:cNvSpPr/>
            <p:nvPr/>
          </p:nvSpPr>
          <p:spPr>
            <a:xfrm>
              <a:off x="3838275" y="41592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1"/>
                  </a:moveTo>
                  <a:lnTo>
                    <a:pt x="453" y="544"/>
                  </a:ln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4" name="Google Shape;20834;p27"/>
            <p:cNvSpPr/>
            <p:nvPr/>
          </p:nvSpPr>
          <p:spPr>
            <a:xfrm>
              <a:off x="3903925" y="42679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1" y="0"/>
                  </a:moveTo>
                  <a:lnTo>
                    <a:pt x="544" y="544"/>
                  </a:lnTo>
                  <a:cubicBezTo>
                    <a:pt x="544" y="272"/>
                    <a:pt x="272" y="0"/>
                    <a:pt x="1" y="0"/>
                  </a:cubicBez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5" name="Google Shape;20835;p27"/>
            <p:cNvSpPr/>
            <p:nvPr/>
          </p:nvSpPr>
          <p:spPr>
            <a:xfrm>
              <a:off x="3174950" y="4195725"/>
              <a:ext cx="104150" cy="29200"/>
            </a:xfrm>
            <a:custGeom>
              <a:avLst/>
              <a:gdLst/>
              <a:ahLst/>
              <a:cxnLst/>
              <a:rect l="l" t="t" r="r" b="b"/>
              <a:pathLst>
                <a:path w="4166" h="1168" extrusionOk="0">
                  <a:moveTo>
                    <a:pt x="2228" y="0"/>
                  </a:moveTo>
                  <a:cubicBezTo>
                    <a:pt x="1697" y="0"/>
                    <a:pt x="1165" y="49"/>
                    <a:pt x="634" y="172"/>
                  </a:cubicBezTo>
                  <a:cubicBezTo>
                    <a:pt x="0" y="353"/>
                    <a:pt x="362" y="805"/>
                    <a:pt x="362" y="1168"/>
                  </a:cubicBezTo>
                  <a:cubicBezTo>
                    <a:pt x="1721" y="1168"/>
                    <a:pt x="2989" y="805"/>
                    <a:pt x="4166" y="172"/>
                  </a:cubicBezTo>
                  <a:cubicBezTo>
                    <a:pt x="3520" y="72"/>
                    <a:pt x="2874" y="0"/>
                    <a:pt x="2228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6" name="Google Shape;20836;p27"/>
            <p:cNvSpPr/>
            <p:nvPr/>
          </p:nvSpPr>
          <p:spPr>
            <a:xfrm>
              <a:off x="3145500" y="4226600"/>
              <a:ext cx="27200" cy="14175"/>
            </a:xfrm>
            <a:custGeom>
              <a:avLst/>
              <a:gdLst/>
              <a:ahLst/>
              <a:cxnLst/>
              <a:rect l="l" t="t" r="r" b="b"/>
              <a:pathLst>
                <a:path w="1088" h="567" extrusionOk="0">
                  <a:moveTo>
                    <a:pt x="862" y="1"/>
                  </a:moveTo>
                  <a:cubicBezTo>
                    <a:pt x="491" y="1"/>
                    <a:pt x="152" y="189"/>
                    <a:pt x="1" y="567"/>
                  </a:cubicBezTo>
                  <a:cubicBezTo>
                    <a:pt x="363" y="567"/>
                    <a:pt x="816" y="386"/>
                    <a:pt x="1088" y="23"/>
                  </a:cubicBezTo>
                  <a:cubicBezTo>
                    <a:pt x="1012" y="8"/>
                    <a:pt x="937" y="1"/>
                    <a:pt x="862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7" name="Google Shape;20837;p27"/>
            <p:cNvSpPr/>
            <p:nvPr/>
          </p:nvSpPr>
          <p:spPr>
            <a:xfrm>
              <a:off x="4381625" y="3371350"/>
              <a:ext cx="40775" cy="27250"/>
            </a:xfrm>
            <a:custGeom>
              <a:avLst/>
              <a:gdLst/>
              <a:ahLst/>
              <a:cxnLst/>
              <a:rect l="l" t="t" r="r" b="b"/>
              <a:pathLst>
                <a:path w="1631" h="1090" extrusionOk="0">
                  <a:moveTo>
                    <a:pt x="1310" y="1"/>
                  </a:moveTo>
                  <a:cubicBezTo>
                    <a:pt x="633" y="1"/>
                    <a:pt x="79" y="69"/>
                    <a:pt x="0" y="1089"/>
                  </a:cubicBezTo>
                  <a:cubicBezTo>
                    <a:pt x="634" y="1089"/>
                    <a:pt x="1268" y="636"/>
                    <a:pt x="1630" y="3"/>
                  </a:cubicBezTo>
                  <a:cubicBezTo>
                    <a:pt x="1522" y="3"/>
                    <a:pt x="1415" y="1"/>
                    <a:pt x="1310" y="1"/>
                  </a:cubicBezTo>
                  <a:close/>
                </a:path>
              </a:pathLst>
            </a:custGeom>
            <a:solidFill>
              <a:srgbClr val="F3B4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8" name="Google Shape;20838;p27"/>
            <p:cNvSpPr/>
            <p:nvPr/>
          </p:nvSpPr>
          <p:spPr>
            <a:xfrm>
              <a:off x="4825500" y="3045150"/>
              <a:ext cx="42900" cy="41025"/>
            </a:xfrm>
            <a:custGeom>
              <a:avLst/>
              <a:gdLst/>
              <a:ahLst/>
              <a:cxnLst/>
              <a:rect l="l" t="t" r="r" b="b"/>
              <a:pathLst>
                <a:path w="1716" h="1641" extrusionOk="0">
                  <a:moveTo>
                    <a:pt x="1473" y="1"/>
                  </a:moveTo>
                  <a:cubicBezTo>
                    <a:pt x="463" y="1"/>
                    <a:pt x="1" y="547"/>
                    <a:pt x="85" y="1640"/>
                  </a:cubicBezTo>
                  <a:cubicBezTo>
                    <a:pt x="809" y="1278"/>
                    <a:pt x="1353" y="735"/>
                    <a:pt x="1715" y="10"/>
                  </a:cubicBezTo>
                  <a:cubicBezTo>
                    <a:pt x="1631" y="4"/>
                    <a:pt x="1550" y="1"/>
                    <a:pt x="1473" y="1"/>
                  </a:cubicBezTo>
                  <a:close/>
                </a:path>
              </a:pathLst>
            </a:custGeom>
            <a:solidFill>
              <a:srgbClr val="EE9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9" name="Google Shape;20839;p27"/>
            <p:cNvSpPr/>
            <p:nvPr/>
          </p:nvSpPr>
          <p:spPr>
            <a:xfrm>
              <a:off x="4814025" y="3086150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4"/>
                  </a:lnTo>
                  <a:cubicBezTo>
                    <a:pt x="272" y="453"/>
                    <a:pt x="544" y="272"/>
                    <a:pt x="544" y="0"/>
                  </a:cubicBezTo>
                  <a:close/>
                </a:path>
              </a:pathLst>
            </a:custGeom>
            <a:solidFill>
              <a:srgbClr val="EE9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0" name="Google Shape;20840;p27"/>
            <p:cNvSpPr/>
            <p:nvPr/>
          </p:nvSpPr>
          <p:spPr>
            <a:xfrm>
              <a:off x="3967325" y="3190275"/>
              <a:ext cx="6800" cy="4575"/>
            </a:xfrm>
            <a:custGeom>
              <a:avLst/>
              <a:gdLst/>
              <a:ahLst/>
              <a:cxnLst/>
              <a:rect l="l" t="t" r="r" b="b"/>
              <a:pathLst>
                <a:path w="272" h="183" extrusionOk="0">
                  <a:moveTo>
                    <a:pt x="0" y="1"/>
                  </a:moveTo>
                  <a:lnTo>
                    <a:pt x="272" y="182"/>
                  </a:lnTo>
                  <a:cubicBezTo>
                    <a:pt x="272" y="92"/>
                    <a:pt x="181" y="1"/>
                    <a:pt x="181" y="1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1" name="Google Shape;20841;p27"/>
            <p:cNvSpPr/>
            <p:nvPr/>
          </p:nvSpPr>
          <p:spPr>
            <a:xfrm>
              <a:off x="4279750" y="2916350"/>
              <a:ext cx="4550" cy="6825"/>
            </a:xfrm>
            <a:custGeom>
              <a:avLst/>
              <a:gdLst/>
              <a:ahLst/>
              <a:cxnLst/>
              <a:rect l="l" t="t" r="r" b="b"/>
              <a:pathLst>
                <a:path w="182" h="273" extrusionOk="0">
                  <a:moveTo>
                    <a:pt x="91" y="0"/>
                  </a:moveTo>
                  <a:lnTo>
                    <a:pt x="0" y="91"/>
                  </a:lnTo>
                  <a:lnTo>
                    <a:pt x="181" y="27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2" name="Google Shape;20842;p27"/>
            <p:cNvSpPr/>
            <p:nvPr/>
          </p:nvSpPr>
          <p:spPr>
            <a:xfrm>
              <a:off x="4105425" y="2502050"/>
              <a:ext cx="45300" cy="38500"/>
            </a:xfrm>
            <a:custGeom>
              <a:avLst/>
              <a:gdLst/>
              <a:ahLst/>
              <a:cxnLst/>
              <a:rect l="l" t="t" r="r" b="b"/>
              <a:pathLst>
                <a:path w="1812" h="1540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544" y="272"/>
                    <a:pt x="91" y="815"/>
                    <a:pt x="0" y="1540"/>
                  </a:cubicBezTo>
                  <a:cubicBezTo>
                    <a:pt x="634" y="1268"/>
                    <a:pt x="1811" y="1359"/>
                    <a:pt x="1268" y="0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3" name="Google Shape;20843;p27"/>
            <p:cNvSpPr/>
            <p:nvPr/>
          </p:nvSpPr>
          <p:spPr>
            <a:xfrm>
              <a:off x="4137125" y="2474875"/>
              <a:ext cx="38500" cy="27200"/>
            </a:xfrm>
            <a:custGeom>
              <a:avLst/>
              <a:gdLst/>
              <a:ahLst/>
              <a:cxnLst/>
              <a:rect l="l" t="t" r="r" b="b"/>
              <a:pathLst>
                <a:path w="1540" h="1088" extrusionOk="0">
                  <a:moveTo>
                    <a:pt x="996" y="1"/>
                  </a:moveTo>
                  <a:cubicBezTo>
                    <a:pt x="543" y="182"/>
                    <a:pt x="181" y="544"/>
                    <a:pt x="0" y="1087"/>
                  </a:cubicBezTo>
                  <a:cubicBezTo>
                    <a:pt x="543" y="997"/>
                    <a:pt x="1087" y="816"/>
                    <a:pt x="1540" y="454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4" name="Google Shape;20844;p27"/>
            <p:cNvSpPr/>
            <p:nvPr/>
          </p:nvSpPr>
          <p:spPr>
            <a:xfrm>
              <a:off x="4134850" y="4417350"/>
              <a:ext cx="15875" cy="11325"/>
            </a:xfrm>
            <a:custGeom>
              <a:avLst/>
              <a:gdLst/>
              <a:ahLst/>
              <a:cxnLst/>
              <a:rect l="l" t="t" r="r" b="b"/>
              <a:pathLst>
                <a:path w="635" h="453" extrusionOk="0">
                  <a:moveTo>
                    <a:pt x="0" y="0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5" name="Google Shape;20845;p27"/>
            <p:cNvSpPr/>
            <p:nvPr/>
          </p:nvSpPr>
          <p:spPr>
            <a:xfrm>
              <a:off x="4460850" y="4591225"/>
              <a:ext cx="43050" cy="14550"/>
            </a:xfrm>
            <a:custGeom>
              <a:avLst/>
              <a:gdLst/>
              <a:ahLst/>
              <a:cxnLst/>
              <a:rect l="l" t="t" r="r" b="b"/>
              <a:pathLst>
                <a:path w="1722" h="582" extrusionOk="0">
                  <a:moveTo>
                    <a:pt x="250" y="0"/>
                  </a:moveTo>
                  <a:cubicBezTo>
                    <a:pt x="167" y="0"/>
                    <a:pt x="84" y="6"/>
                    <a:pt x="1" y="18"/>
                  </a:cubicBezTo>
                  <a:cubicBezTo>
                    <a:pt x="303" y="501"/>
                    <a:pt x="685" y="582"/>
                    <a:pt x="1094" y="582"/>
                  </a:cubicBezTo>
                  <a:cubicBezTo>
                    <a:pt x="1299" y="582"/>
                    <a:pt x="1510" y="561"/>
                    <a:pt x="1721" y="561"/>
                  </a:cubicBezTo>
                  <a:cubicBezTo>
                    <a:pt x="1328" y="247"/>
                    <a:pt x="798" y="0"/>
                    <a:pt x="250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6" name="Google Shape;20846;p27"/>
            <p:cNvSpPr/>
            <p:nvPr/>
          </p:nvSpPr>
          <p:spPr>
            <a:xfrm>
              <a:off x="4583100" y="4634675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1"/>
                  </a:moveTo>
                  <a:lnTo>
                    <a:pt x="635" y="453"/>
                  </a:lnTo>
                  <a:cubicBezTo>
                    <a:pt x="544" y="182"/>
                    <a:pt x="273" y="1"/>
                    <a:pt x="1" y="1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7" name="Google Shape;20847;p27"/>
            <p:cNvSpPr/>
            <p:nvPr/>
          </p:nvSpPr>
          <p:spPr>
            <a:xfrm>
              <a:off x="4558200" y="462110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0"/>
                  </a:moveTo>
                  <a:lnTo>
                    <a:pt x="635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8" name="Google Shape;20848;p27"/>
            <p:cNvSpPr/>
            <p:nvPr/>
          </p:nvSpPr>
          <p:spPr>
            <a:xfrm>
              <a:off x="4517450" y="460750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1"/>
                  </a:moveTo>
                  <a:lnTo>
                    <a:pt x="635" y="454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9" name="Google Shape;20849;p27"/>
            <p:cNvSpPr/>
            <p:nvPr/>
          </p:nvSpPr>
          <p:spPr>
            <a:xfrm>
              <a:off x="3873275" y="1917950"/>
              <a:ext cx="180100" cy="328550"/>
            </a:xfrm>
            <a:custGeom>
              <a:avLst/>
              <a:gdLst/>
              <a:ahLst/>
              <a:cxnLst/>
              <a:rect l="l" t="t" r="r" b="b"/>
              <a:pathLst>
                <a:path w="7204" h="13142" extrusionOk="0">
                  <a:moveTo>
                    <a:pt x="231" y="1"/>
                  </a:moveTo>
                  <a:cubicBezTo>
                    <a:pt x="231" y="3985"/>
                    <a:pt x="231" y="7970"/>
                    <a:pt x="231" y="12045"/>
                  </a:cubicBezTo>
                  <a:cubicBezTo>
                    <a:pt x="403" y="12304"/>
                    <a:pt x="0" y="13138"/>
                    <a:pt x="745" y="13138"/>
                  </a:cubicBezTo>
                  <a:cubicBezTo>
                    <a:pt x="782" y="13138"/>
                    <a:pt x="822" y="13136"/>
                    <a:pt x="864" y="13131"/>
                  </a:cubicBezTo>
                  <a:cubicBezTo>
                    <a:pt x="971" y="13131"/>
                    <a:pt x="1103" y="13142"/>
                    <a:pt x="1239" y="13142"/>
                  </a:cubicBezTo>
                  <a:cubicBezTo>
                    <a:pt x="1683" y="13142"/>
                    <a:pt x="2180" y="13036"/>
                    <a:pt x="2042" y="12135"/>
                  </a:cubicBezTo>
                  <a:cubicBezTo>
                    <a:pt x="1951" y="11411"/>
                    <a:pt x="2313" y="10686"/>
                    <a:pt x="2947" y="10324"/>
                  </a:cubicBezTo>
                  <a:lnTo>
                    <a:pt x="3128" y="10143"/>
                  </a:lnTo>
                  <a:cubicBezTo>
                    <a:pt x="3309" y="10053"/>
                    <a:pt x="3400" y="9871"/>
                    <a:pt x="3491" y="9690"/>
                  </a:cubicBezTo>
                  <a:lnTo>
                    <a:pt x="3672" y="9509"/>
                  </a:lnTo>
                  <a:cubicBezTo>
                    <a:pt x="3853" y="9328"/>
                    <a:pt x="3943" y="9238"/>
                    <a:pt x="4034" y="9056"/>
                  </a:cubicBezTo>
                  <a:lnTo>
                    <a:pt x="4215" y="8875"/>
                  </a:lnTo>
                  <a:cubicBezTo>
                    <a:pt x="4396" y="8694"/>
                    <a:pt x="4487" y="8513"/>
                    <a:pt x="4577" y="8332"/>
                  </a:cubicBezTo>
                  <a:cubicBezTo>
                    <a:pt x="4487" y="8241"/>
                    <a:pt x="4487" y="8151"/>
                    <a:pt x="4577" y="8060"/>
                  </a:cubicBezTo>
                  <a:cubicBezTo>
                    <a:pt x="5392" y="6159"/>
                    <a:pt x="6298" y="4166"/>
                    <a:pt x="7203" y="2174"/>
                  </a:cubicBezTo>
                  <a:lnTo>
                    <a:pt x="7203" y="2174"/>
                  </a:lnTo>
                  <a:cubicBezTo>
                    <a:pt x="7096" y="2220"/>
                    <a:pt x="6979" y="2235"/>
                    <a:pt x="6857" y="2235"/>
                  </a:cubicBezTo>
                  <a:cubicBezTo>
                    <a:pt x="6632" y="2235"/>
                    <a:pt x="6392" y="2185"/>
                    <a:pt x="6171" y="2185"/>
                  </a:cubicBezTo>
                  <a:cubicBezTo>
                    <a:pt x="5802" y="2185"/>
                    <a:pt x="5487" y="2326"/>
                    <a:pt x="5392" y="3080"/>
                  </a:cubicBezTo>
                  <a:cubicBezTo>
                    <a:pt x="5341" y="3486"/>
                    <a:pt x="4748" y="3722"/>
                    <a:pt x="4173" y="3722"/>
                  </a:cubicBezTo>
                  <a:cubicBezTo>
                    <a:pt x="3725" y="3722"/>
                    <a:pt x="3287" y="3578"/>
                    <a:pt x="3128" y="3261"/>
                  </a:cubicBezTo>
                  <a:cubicBezTo>
                    <a:pt x="3050" y="2946"/>
                    <a:pt x="2698" y="2700"/>
                    <a:pt x="2310" y="2700"/>
                  </a:cubicBezTo>
                  <a:cubicBezTo>
                    <a:pt x="2251" y="2700"/>
                    <a:pt x="2192" y="2705"/>
                    <a:pt x="2132" y="2717"/>
                  </a:cubicBezTo>
                  <a:cubicBezTo>
                    <a:pt x="1046" y="2717"/>
                    <a:pt x="683" y="2265"/>
                    <a:pt x="683" y="1268"/>
                  </a:cubicBezTo>
                  <a:cubicBezTo>
                    <a:pt x="774" y="816"/>
                    <a:pt x="593" y="363"/>
                    <a:pt x="231" y="1"/>
                  </a:cubicBezTo>
                  <a:close/>
                </a:path>
              </a:pathLst>
            </a:custGeom>
            <a:solidFill>
              <a:srgbClr val="F9E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0" name="Google Shape;20850;p27"/>
            <p:cNvSpPr/>
            <p:nvPr/>
          </p:nvSpPr>
          <p:spPr>
            <a:xfrm>
              <a:off x="3648100" y="2135300"/>
              <a:ext cx="83800" cy="108675"/>
            </a:xfrm>
            <a:custGeom>
              <a:avLst/>
              <a:gdLst/>
              <a:ahLst/>
              <a:cxnLst/>
              <a:rect l="l" t="t" r="r" b="b"/>
              <a:pathLst>
                <a:path w="3352" h="4347" extrusionOk="0">
                  <a:moveTo>
                    <a:pt x="544" y="0"/>
                  </a:moveTo>
                  <a:cubicBezTo>
                    <a:pt x="544" y="453"/>
                    <a:pt x="363" y="906"/>
                    <a:pt x="1" y="1177"/>
                  </a:cubicBezTo>
                  <a:cubicBezTo>
                    <a:pt x="272" y="2536"/>
                    <a:pt x="1359" y="3351"/>
                    <a:pt x="2265" y="4347"/>
                  </a:cubicBezTo>
                  <a:cubicBezTo>
                    <a:pt x="2446" y="4075"/>
                    <a:pt x="3080" y="4256"/>
                    <a:pt x="3351" y="3804"/>
                  </a:cubicBezTo>
                  <a:cubicBezTo>
                    <a:pt x="2536" y="2445"/>
                    <a:pt x="1631" y="1177"/>
                    <a:pt x="544" y="0"/>
                  </a:cubicBezTo>
                  <a:close/>
                </a:path>
              </a:pathLst>
            </a:custGeom>
            <a:solidFill>
              <a:srgbClr val="F2B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1" name="Google Shape;20851;p27"/>
            <p:cNvSpPr/>
            <p:nvPr/>
          </p:nvSpPr>
          <p:spPr>
            <a:xfrm>
              <a:off x="3704700" y="2229800"/>
              <a:ext cx="54350" cy="48225"/>
            </a:xfrm>
            <a:custGeom>
              <a:avLst/>
              <a:gdLst/>
              <a:ahLst/>
              <a:cxnLst/>
              <a:rect l="l" t="t" r="r" b="b"/>
              <a:pathLst>
                <a:path w="2174" h="1929" extrusionOk="0">
                  <a:moveTo>
                    <a:pt x="862" y="1"/>
                  </a:moveTo>
                  <a:cubicBezTo>
                    <a:pt x="491" y="1"/>
                    <a:pt x="152" y="190"/>
                    <a:pt x="1" y="567"/>
                  </a:cubicBezTo>
                  <a:cubicBezTo>
                    <a:pt x="453" y="748"/>
                    <a:pt x="816" y="1201"/>
                    <a:pt x="997" y="1654"/>
                  </a:cubicBezTo>
                  <a:cubicBezTo>
                    <a:pt x="1172" y="1829"/>
                    <a:pt x="1348" y="1929"/>
                    <a:pt x="1547" y="1929"/>
                  </a:cubicBezTo>
                  <a:cubicBezTo>
                    <a:pt x="1657" y="1929"/>
                    <a:pt x="1774" y="1899"/>
                    <a:pt x="1902" y="1835"/>
                  </a:cubicBezTo>
                  <a:lnTo>
                    <a:pt x="2083" y="1654"/>
                  </a:lnTo>
                  <a:cubicBezTo>
                    <a:pt x="2174" y="929"/>
                    <a:pt x="1721" y="295"/>
                    <a:pt x="1087" y="24"/>
                  </a:cubicBezTo>
                  <a:cubicBezTo>
                    <a:pt x="1012" y="8"/>
                    <a:pt x="936" y="1"/>
                    <a:pt x="862" y="1"/>
                  </a:cubicBezTo>
                  <a:close/>
                </a:path>
              </a:pathLst>
            </a:custGeom>
            <a:solidFill>
              <a:srgbClr val="EE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2" name="Google Shape;20852;p27"/>
            <p:cNvSpPr/>
            <p:nvPr/>
          </p:nvSpPr>
          <p:spPr>
            <a:xfrm>
              <a:off x="3765825" y="2003975"/>
              <a:ext cx="6825" cy="6825"/>
            </a:xfrm>
            <a:custGeom>
              <a:avLst/>
              <a:gdLst/>
              <a:ahLst/>
              <a:cxnLst/>
              <a:rect l="l" t="t" r="r" b="b"/>
              <a:pathLst>
                <a:path w="273" h="273" extrusionOk="0">
                  <a:moveTo>
                    <a:pt x="91" y="1"/>
                  </a:moveTo>
                  <a:cubicBezTo>
                    <a:pt x="1" y="1"/>
                    <a:pt x="1" y="91"/>
                    <a:pt x="1" y="182"/>
                  </a:cubicBezTo>
                  <a:cubicBezTo>
                    <a:pt x="91" y="182"/>
                    <a:pt x="91" y="182"/>
                    <a:pt x="182" y="273"/>
                  </a:cubicBezTo>
                  <a:cubicBezTo>
                    <a:pt x="272" y="182"/>
                    <a:pt x="272" y="91"/>
                    <a:pt x="272" y="1"/>
                  </a:cubicBezTo>
                  <a:close/>
                </a:path>
              </a:pathLst>
            </a:custGeom>
            <a:solidFill>
              <a:srgbClr val="FBF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3" name="Google Shape;20853;p27"/>
            <p:cNvSpPr/>
            <p:nvPr/>
          </p:nvSpPr>
          <p:spPr>
            <a:xfrm>
              <a:off x="3753150" y="2271125"/>
              <a:ext cx="17225" cy="16300"/>
            </a:xfrm>
            <a:custGeom>
              <a:avLst/>
              <a:gdLst/>
              <a:ahLst/>
              <a:cxnLst/>
              <a:rect l="l" t="t" r="r" b="b"/>
              <a:pathLst>
                <a:path w="689" h="652" extrusionOk="0">
                  <a:moveTo>
                    <a:pt x="55" y="1"/>
                  </a:moveTo>
                  <a:lnTo>
                    <a:pt x="124" y="59"/>
                  </a:lnTo>
                  <a:lnTo>
                    <a:pt x="124" y="59"/>
                  </a:lnTo>
                  <a:cubicBezTo>
                    <a:pt x="130" y="40"/>
                    <a:pt x="137" y="21"/>
                    <a:pt x="145" y="1"/>
                  </a:cubicBezTo>
                  <a:close/>
                  <a:moveTo>
                    <a:pt x="124" y="59"/>
                  </a:moveTo>
                  <a:cubicBezTo>
                    <a:pt x="0" y="420"/>
                    <a:pt x="125" y="652"/>
                    <a:pt x="496" y="652"/>
                  </a:cubicBezTo>
                  <a:cubicBezTo>
                    <a:pt x="554" y="652"/>
                    <a:pt x="619" y="646"/>
                    <a:pt x="689" y="635"/>
                  </a:cubicBezTo>
                  <a:lnTo>
                    <a:pt x="689" y="544"/>
                  </a:lnTo>
                  <a:lnTo>
                    <a:pt x="124" y="59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4" name="Google Shape;20854;p27"/>
            <p:cNvSpPr/>
            <p:nvPr/>
          </p:nvSpPr>
          <p:spPr>
            <a:xfrm>
              <a:off x="3953725" y="2202775"/>
              <a:ext cx="271700" cy="256050"/>
            </a:xfrm>
            <a:custGeom>
              <a:avLst/>
              <a:gdLst/>
              <a:ahLst/>
              <a:cxnLst/>
              <a:rect l="l" t="t" r="r" b="b"/>
              <a:pathLst>
                <a:path w="10868" h="10242" extrusionOk="0">
                  <a:moveTo>
                    <a:pt x="5581" y="1"/>
                  </a:moveTo>
                  <a:cubicBezTo>
                    <a:pt x="5412" y="1"/>
                    <a:pt x="5242" y="7"/>
                    <a:pt x="5072" y="18"/>
                  </a:cubicBezTo>
                  <a:lnTo>
                    <a:pt x="1993" y="2735"/>
                  </a:lnTo>
                  <a:cubicBezTo>
                    <a:pt x="1450" y="4093"/>
                    <a:pt x="816" y="5451"/>
                    <a:pt x="363" y="6719"/>
                  </a:cubicBezTo>
                  <a:cubicBezTo>
                    <a:pt x="1" y="7625"/>
                    <a:pt x="273" y="8621"/>
                    <a:pt x="997" y="9164"/>
                  </a:cubicBezTo>
                  <a:cubicBezTo>
                    <a:pt x="1866" y="9859"/>
                    <a:pt x="3026" y="10242"/>
                    <a:pt x="4158" y="10242"/>
                  </a:cubicBezTo>
                  <a:cubicBezTo>
                    <a:pt x="5387" y="10242"/>
                    <a:pt x="6582" y="9792"/>
                    <a:pt x="7336" y="8802"/>
                  </a:cubicBezTo>
                  <a:cubicBezTo>
                    <a:pt x="8513" y="7262"/>
                    <a:pt x="9509" y="5542"/>
                    <a:pt x="10234" y="3731"/>
                  </a:cubicBezTo>
                  <a:cubicBezTo>
                    <a:pt x="10868" y="2010"/>
                    <a:pt x="10687" y="1467"/>
                    <a:pt x="9057" y="833"/>
                  </a:cubicBezTo>
                  <a:cubicBezTo>
                    <a:pt x="7947" y="278"/>
                    <a:pt x="6769" y="1"/>
                    <a:pt x="5581" y="1"/>
                  </a:cubicBezTo>
                  <a:close/>
                </a:path>
              </a:pathLst>
            </a:custGeom>
            <a:solidFill>
              <a:srgbClr val="FFF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5" name="Google Shape;20855;p27"/>
            <p:cNvSpPr/>
            <p:nvPr/>
          </p:nvSpPr>
          <p:spPr>
            <a:xfrm>
              <a:off x="3944675" y="2119450"/>
              <a:ext cx="65675" cy="76550"/>
            </a:xfrm>
            <a:custGeom>
              <a:avLst/>
              <a:gdLst/>
              <a:ahLst/>
              <a:cxnLst/>
              <a:rect l="l" t="t" r="r" b="b"/>
              <a:pathLst>
                <a:path w="2627" h="3062" extrusionOk="0">
                  <a:moveTo>
                    <a:pt x="1721" y="0"/>
                  </a:moveTo>
                  <a:lnTo>
                    <a:pt x="1721" y="91"/>
                  </a:lnTo>
                  <a:cubicBezTo>
                    <a:pt x="1540" y="272"/>
                    <a:pt x="1359" y="453"/>
                    <a:pt x="1178" y="634"/>
                  </a:cubicBezTo>
                  <a:cubicBezTo>
                    <a:pt x="997" y="815"/>
                    <a:pt x="816" y="996"/>
                    <a:pt x="635" y="1178"/>
                  </a:cubicBezTo>
                  <a:cubicBezTo>
                    <a:pt x="272" y="1449"/>
                    <a:pt x="453" y="1993"/>
                    <a:pt x="1" y="2264"/>
                  </a:cubicBezTo>
                  <a:cubicBezTo>
                    <a:pt x="283" y="2715"/>
                    <a:pt x="565" y="3061"/>
                    <a:pt x="912" y="3061"/>
                  </a:cubicBezTo>
                  <a:cubicBezTo>
                    <a:pt x="1123" y="3061"/>
                    <a:pt x="1357" y="2934"/>
                    <a:pt x="1631" y="2626"/>
                  </a:cubicBezTo>
                  <a:cubicBezTo>
                    <a:pt x="2355" y="1811"/>
                    <a:pt x="2627" y="906"/>
                    <a:pt x="1721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6" name="Google Shape;20856;p27"/>
            <p:cNvSpPr/>
            <p:nvPr/>
          </p:nvSpPr>
          <p:spPr>
            <a:xfrm>
              <a:off x="3899400" y="2274525"/>
              <a:ext cx="11350" cy="5675"/>
            </a:xfrm>
            <a:custGeom>
              <a:avLst/>
              <a:gdLst/>
              <a:ahLst/>
              <a:cxnLst/>
              <a:rect l="l" t="t" r="r" b="b"/>
              <a:pathLst>
                <a:path w="454" h="227" extrusionOk="0">
                  <a:moveTo>
                    <a:pt x="227" y="0"/>
                  </a:moveTo>
                  <a:cubicBezTo>
                    <a:pt x="159" y="0"/>
                    <a:pt x="91" y="46"/>
                    <a:pt x="1" y="136"/>
                  </a:cubicBezTo>
                  <a:cubicBezTo>
                    <a:pt x="91" y="136"/>
                    <a:pt x="91" y="227"/>
                    <a:pt x="182" y="227"/>
                  </a:cubicBezTo>
                  <a:cubicBezTo>
                    <a:pt x="272" y="227"/>
                    <a:pt x="363" y="136"/>
                    <a:pt x="453" y="136"/>
                  </a:cubicBezTo>
                  <a:cubicBezTo>
                    <a:pt x="363" y="46"/>
                    <a:pt x="295" y="0"/>
                    <a:pt x="227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7" name="Google Shape;20857;p27"/>
            <p:cNvSpPr/>
            <p:nvPr/>
          </p:nvSpPr>
          <p:spPr>
            <a:xfrm>
              <a:off x="4066925" y="1929275"/>
              <a:ext cx="13625" cy="29450"/>
            </a:xfrm>
            <a:custGeom>
              <a:avLst/>
              <a:gdLst/>
              <a:ahLst/>
              <a:cxnLst/>
              <a:rect l="l" t="t" r="r" b="b"/>
              <a:pathLst>
                <a:path w="545" h="1178" extrusionOk="0">
                  <a:moveTo>
                    <a:pt x="544" y="0"/>
                  </a:moveTo>
                  <a:cubicBezTo>
                    <a:pt x="182" y="272"/>
                    <a:pt x="1" y="725"/>
                    <a:pt x="1" y="1178"/>
                  </a:cubicBezTo>
                  <a:lnTo>
                    <a:pt x="544" y="1178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8" name="Google Shape;20858;p27"/>
            <p:cNvSpPr/>
            <p:nvPr/>
          </p:nvSpPr>
          <p:spPr>
            <a:xfrm>
              <a:off x="4080525" y="1958700"/>
              <a:ext cx="6800" cy="6825"/>
            </a:xfrm>
            <a:custGeom>
              <a:avLst/>
              <a:gdLst/>
              <a:ahLst/>
              <a:cxnLst/>
              <a:rect l="l" t="t" r="r" b="b"/>
              <a:pathLst>
                <a:path w="272" h="273" extrusionOk="0">
                  <a:moveTo>
                    <a:pt x="0" y="1"/>
                  </a:moveTo>
                  <a:lnTo>
                    <a:pt x="181" y="272"/>
                  </a:lnTo>
                  <a:lnTo>
                    <a:pt x="272" y="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9" name="Google Shape;20859;p27"/>
            <p:cNvSpPr/>
            <p:nvPr/>
          </p:nvSpPr>
          <p:spPr>
            <a:xfrm>
              <a:off x="3953725" y="222585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1" y="0"/>
                  </a:moveTo>
                  <a:lnTo>
                    <a:pt x="273" y="182"/>
                  </a:lnTo>
                  <a:cubicBezTo>
                    <a:pt x="182" y="91"/>
                    <a:pt x="182" y="0"/>
                    <a:pt x="182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0" name="Google Shape;20860;p27"/>
            <p:cNvSpPr/>
            <p:nvPr/>
          </p:nvSpPr>
          <p:spPr>
            <a:xfrm>
              <a:off x="4035225" y="1847775"/>
              <a:ext cx="61150" cy="56625"/>
            </a:xfrm>
            <a:custGeom>
              <a:avLst/>
              <a:gdLst/>
              <a:ahLst/>
              <a:cxnLst/>
              <a:rect l="l" t="t" r="r" b="b"/>
              <a:pathLst>
                <a:path w="2446" h="2265" extrusionOk="0">
                  <a:moveTo>
                    <a:pt x="1359" y="0"/>
                  </a:moveTo>
                  <a:lnTo>
                    <a:pt x="1359" y="0"/>
                  </a:lnTo>
                  <a:cubicBezTo>
                    <a:pt x="1088" y="906"/>
                    <a:pt x="1" y="1812"/>
                    <a:pt x="1812" y="2264"/>
                  </a:cubicBezTo>
                  <a:cubicBezTo>
                    <a:pt x="1812" y="2083"/>
                    <a:pt x="1903" y="1902"/>
                    <a:pt x="1903" y="1812"/>
                  </a:cubicBezTo>
                  <a:cubicBezTo>
                    <a:pt x="1088" y="1359"/>
                    <a:pt x="2446" y="363"/>
                    <a:pt x="1359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1" name="Google Shape;20861;p27"/>
            <p:cNvSpPr/>
            <p:nvPr/>
          </p:nvSpPr>
          <p:spPr>
            <a:xfrm>
              <a:off x="3021000" y="1911925"/>
              <a:ext cx="108700" cy="143600"/>
            </a:xfrm>
            <a:custGeom>
              <a:avLst/>
              <a:gdLst/>
              <a:ahLst/>
              <a:cxnLst/>
              <a:rect l="l" t="t" r="r" b="b"/>
              <a:pathLst>
                <a:path w="4348" h="5744" extrusionOk="0">
                  <a:moveTo>
                    <a:pt x="1167" y="0"/>
                  </a:moveTo>
                  <a:cubicBezTo>
                    <a:pt x="564" y="0"/>
                    <a:pt x="121" y="362"/>
                    <a:pt x="0" y="1328"/>
                  </a:cubicBezTo>
                  <a:cubicBezTo>
                    <a:pt x="906" y="2506"/>
                    <a:pt x="815" y="4317"/>
                    <a:pt x="2174" y="5222"/>
                  </a:cubicBezTo>
                  <a:cubicBezTo>
                    <a:pt x="2431" y="4888"/>
                    <a:pt x="2622" y="4766"/>
                    <a:pt x="2775" y="4766"/>
                  </a:cubicBezTo>
                  <a:cubicBezTo>
                    <a:pt x="3160" y="4766"/>
                    <a:pt x="3298" y="5545"/>
                    <a:pt x="3623" y="5675"/>
                  </a:cubicBezTo>
                  <a:cubicBezTo>
                    <a:pt x="3758" y="5720"/>
                    <a:pt x="3894" y="5743"/>
                    <a:pt x="4019" y="5743"/>
                  </a:cubicBezTo>
                  <a:cubicBezTo>
                    <a:pt x="4143" y="5743"/>
                    <a:pt x="4256" y="5720"/>
                    <a:pt x="4347" y="5675"/>
                  </a:cubicBezTo>
                  <a:lnTo>
                    <a:pt x="4347" y="5222"/>
                  </a:lnTo>
                  <a:cubicBezTo>
                    <a:pt x="3532" y="3592"/>
                    <a:pt x="3260" y="1781"/>
                    <a:pt x="2174" y="242"/>
                  </a:cubicBezTo>
                  <a:cubicBezTo>
                    <a:pt x="1811" y="91"/>
                    <a:pt x="1469" y="0"/>
                    <a:pt x="1167" y="0"/>
                  </a:cubicBezTo>
                  <a:close/>
                </a:path>
              </a:pathLst>
            </a:custGeom>
            <a:solidFill>
              <a:srgbClr val="EE7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2" name="Google Shape;20862;p27"/>
            <p:cNvSpPr/>
            <p:nvPr/>
          </p:nvSpPr>
          <p:spPr>
            <a:xfrm>
              <a:off x="3156825" y="1746650"/>
              <a:ext cx="58900" cy="42575"/>
            </a:xfrm>
            <a:custGeom>
              <a:avLst/>
              <a:gdLst/>
              <a:ahLst/>
              <a:cxnLst/>
              <a:rect l="l" t="t" r="r" b="b"/>
              <a:pathLst>
                <a:path w="2356" h="1703" extrusionOk="0">
                  <a:moveTo>
                    <a:pt x="1463" y="0"/>
                  </a:moveTo>
                  <a:cubicBezTo>
                    <a:pt x="1098" y="0"/>
                    <a:pt x="690" y="310"/>
                    <a:pt x="294" y="310"/>
                  </a:cubicBezTo>
                  <a:cubicBezTo>
                    <a:pt x="196" y="310"/>
                    <a:pt x="97" y="290"/>
                    <a:pt x="1" y="242"/>
                  </a:cubicBezTo>
                  <a:lnTo>
                    <a:pt x="1" y="242"/>
                  </a:lnTo>
                  <a:cubicBezTo>
                    <a:pt x="220" y="1120"/>
                    <a:pt x="676" y="1703"/>
                    <a:pt x="1369" y="1703"/>
                  </a:cubicBezTo>
                  <a:cubicBezTo>
                    <a:pt x="1534" y="1703"/>
                    <a:pt x="1711" y="1670"/>
                    <a:pt x="1902" y="1600"/>
                  </a:cubicBezTo>
                  <a:cubicBezTo>
                    <a:pt x="2265" y="1510"/>
                    <a:pt x="2355" y="876"/>
                    <a:pt x="2084" y="514"/>
                  </a:cubicBezTo>
                  <a:cubicBezTo>
                    <a:pt x="1902" y="121"/>
                    <a:pt x="1691" y="0"/>
                    <a:pt x="1463" y="0"/>
                  </a:cubicBez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3" name="Google Shape;20863;p27"/>
            <p:cNvSpPr/>
            <p:nvPr/>
          </p:nvSpPr>
          <p:spPr>
            <a:xfrm>
              <a:off x="3064000" y="189077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1" y="1"/>
                  </a:moveTo>
                  <a:lnTo>
                    <a:pt x="454" y="544"/>
                  </a:lnTo>
                  <a:lnTo>
                    <a:pt x="454" y="1"/>
                  </a:ln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4" name="Google Shape;20864;p27"/>
            <p:cNvSpPr/>
            <p:nvPr/>
          </p:nvSpPr>
          <p:spPr>
            <a:xfrm>
              <a:off x="3444350" y="2283725"/>
              <a:ext cx="117750" cy="22375"/>
            </a:xfrm>
            <a:custGeom>
              <a:avLst/>
              <a:gdLst/>
              <a:ahLst/>
              <a:cxnLst/>
              <a:rect l="l" t="t" r="r" b="b"/>
              <a:pathLst>
                <a:path w="4710" h="895" extrusionOk="0">
                  <a:moveTo>
                    <a:pt x="2005" y="0"/>
                  </a:moveTo>
                  <a:cubicBezTo>
                    <a:pt x="1314" y="0"/>
                    <a:pt x="648" y="138"/>
                    <a:pt x="0" y="583"/>
                  </a:cubicBezTo>
                  <a:lnTo>
                    <a:pt x="1540" y="583"/>
                  </a:lnTo>
                  <a:cubicBezTo>
                    <a:pt x="2420" y="783"/>
                    <a:pt x="2911" y="895"/>
                    <a:pt x="3287" y="895"/>
                  </a:cubicBezTo>
                  <a:cubicBezTo>
                    <a:pt x="3762" y="895"/>
                    <a:pt x="4052" y="716"/>
                    <a:pt x="4709" y="312"/>
                  </a:cubicBezTo>
                  <a:cubicBezTo>
                    <a:pt x="3758" y="211"/>
                    <a:pt x="2861" y="0"/>
                    <a:pt x="2005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5" name="Google Shape;20865;p27"/>
            <p:cNvSpPr/>
            <p:nvPr/>
          </p:nvSpPr>
          <p:spPr>
            <a:xfrm>
              <a:off x="3648100" y="2288000"/>
              <a:ext cx="67950" cy="47100"/>
            </a:xfrm>
            <a:custGeom>
              <a:avLst/>
              <a:gdLst/>
              <a:ahLst/>
              <a:cxnLst/>
              <a:rect l="l" t="t" r="r" b="b"/>
              <a:pathLst>
                <a:path w="2718" h="1884" extrusionOk="0">
                  <a:moveTo>
                    <a:pt x="1659" y="1"/>
                  </a:moveTo>
                  <a:cubicBezTo>
                    <a:pt x="1097" y="1"/>
                    <a:pt x="567" y="673"/>
                    <a:pt x="1" y="956"/>
                  </a:cubicBezTo>
                  <a:cubicBezTo>
                    <a:pt x="258" y="1624"/>
                    <a:pt x="603" y="1884"/>
                    <a:pt x="1019" y="1884"/>
                  </a:cubicBezTo>
                  <a:cubicBezTo>
                    <a:pt x="1335" y="1884"/>
                    <a:pt x="1692" y="1734"/>
                    <a:pt x="2083" y="1499"/>
                  </a:cubicBezTo>
                  <a:lnTo>
                    <a:pt x="2717" y="956"/>
                  </a:lnTo>
                  <a:cubicBezTo>
                    <a:pt x="2344" y="243"/>
                    <a:pt x="1996" y="1"/>
                    <a:pt x="1659" y="1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6" name="Google Shape;20866;p27"/>
            <p:cNvSpPr/>
            <p:nvPr/>
          </p:nvSpPr>
          <p:spPr>
            <a:xfrm>
              <a:off x="3725250" y="2271125"/>
              <a:ext cx="45125" cy="27450"/>
            </a:xfrm>
            <a:custGeom>
              <a:avLst/>
              <a:gdLst/>
              <a:ahLst/>
              <a:cxnLst/>
              <a:rect l="l" t="t" r="r" b="b"/>
              <a:pathLst>
                <a:path w="1805" h="1098" extrusionOk="0">
                  <a:moveTo>
                    <a:pt x="84" y="1"/>
                  </a:moveTo>
                  <a:cubicBezTo>
                    <a:pt x="0" y="588"/>
                    <a:pt x="460" y="1097"/>
                    <a:pt x="1032" y="1097"/>
                  </a:cubicBezTo>
                  <a:cubicBezTo>
                    <a:pt x="1078" y="1097"/>
                    <a:pt x="1124" y="1094"/>
                    <a:pt x="1171" y="1087"/>
                  </a:cubicBezTo>
                  <a:lnTo>
                    <a:pt x="1805" y="635"/>
                  </a:lnTo>
                  <a:cubicBezTo>
                    <a:pt x="1624" y="453"/>
                    <a:pt x="1443" y="182"/>
                    <a:pt x="1261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7" name="Google Shape;20867;p27"/>
            <p:cNvSpPr/>
            <p:nvPr/>
          </p:nvSpPr>
          <p:spPr>
            <a:xfrm>
              <a:off x="3699600" y="2324575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119" y="0"/>
                  </a:moveTo>
                  <a:cubicBezTo>
                    <a:pt x="1" y="0"/>
                    <a:pt x="6" y="85"/>
                    <a:pt x="205" y="217"/>
                  </a:cubicBezTo>
                  <a:cubicBezTo>
                    <a:pt x="295" y="308"/>
                    <a:pt x="476" y="398"/>
                    <a:pt x="657" y="398"/>
                  </a:cubicBezTo>
                  <a:cubicBezTo>
                    <a:pt x="657" y="398"/>
                    <a:pt x="748" y="308"/>
                    <a:pt x="748" y="217"/>
                  </a:cubicBezTo>
                  <a:cubicBezTo>
                    <a:pt x="657" y="217"/>
                    <a:pt x="657" y="127"/>
                    <a:pt x="295" y="36"/>
                  </a:cubicBezTo>
                  <a:cubicBezTo>
                    <a:pt x="222" y="12"/>
                    <a:pt x="163" y="0"/>
                    <a:pt x="119" y="0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8" name="Google Shape;20868;p27"/>
            <p:cNvSpPr/>
            <p:nvPr/>
          </p:nvSpPr>
          <p:spPr>
            <a:xfrm>
              <a:off x="3075325" y="2026650"/>
              <a:ext cx="59925" cy="58625"/>
            </a:xfrm>
            <a:custGeom>
              <a:avLst/>
              <a:gdLst/>
              <a:ahLst/>
              <a:cxnLst/>
              <a:rect l="l" t="t" r="r" b="b"/>
              <a:pathLst>
                <a:path w="2397" h="2345" extrusionOk="0">
                  <a:moveTo>
                    <a:pt x="753" y="0"/>
                  </a:moveTo>
                  <a:cubicBezTo>
                    <a:pt x="542" y="0"/>
                    <a:pt x="298" y="146"/>
                    <a:pt x="1" y="543"/>
                  </a:cubicBezTo>
                  <a:cubicBezTo>
                    <a:pt x="1" y="905"/>
                    <a:pt x="1" y="1267"/>
                    <a:pt x="1" y="1629"/>
                  </a:cubicBezTo>
                  <a:lnTo>
                    <a:pt x="544" y="2263"/>
                  </a:lnTo>
                  <a:cubicBezTo>
                    <a:pt x="859" y="2263"/>
                    <a:pt x="1229" y="2345"/>
                    <a:pt x="1543" y="2345"/>
                  </a:cubicBezTo>
                  <a:cubicBezTo>
                    <a:pt x="2040" y="2345"/>
                    <a:pt x="2396" y="2141"/>
                    <a:pt x="2174" y="1086"/>
                  </a:cubicBezTo>
                  <a:cubicBezTo>
                    <a:pt x="1648" y="1020"/>
                    <a:pt x="1313" y="0"/>
                    <a:pt x="753" y="0"/>
                  </a:cubicBezTo>
                  <a:close/>
                </a:path>
              </a:pathLst>
            </a:custGeom>
            <a:solidFill>
              <a:srgbClr val="ED7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9" name="Google Shape;20869;p27"/>
            <p:cNvSpPr/>
            <p:nvPr/>
          </p:nvSpPr>
          <p:spPr>
            <a:xfrm>
              <a:off x="4030700" y="1583500"/>
              <a:ext cx="36250" cy="22050"/>
            </a:xfrm>
            <a:custGeom>
              <a:avLst/>
              <a:gdLst/>
              <a:ahLst/>
              <a:cxnLst/>
              <a:rect l="l" t="t" r="r" b="b"/>
              <a:pathLst>
                <a:path w="1450" h="882" extrusionOk="0">
                  <a:moveTo>
                    <a:pt x="473" y="0"/>
                  </a:moveTo>
                  <a:cubicBezTo>
                    <a:pt x="358" y="0"/>
                    <a:pt x="255" y="65"/>
                    <a:pt x="182" y="248"/>
                  </a:cubicBezTo>
                  <a:cubicBezTo>
                    <a:pt x="1" y="610"/>
                    <a:pt x="454" y="882"/>
                    <a:pt x="725" y="882"/>
                  </a:cubicBezTo>
                  <a:lnTo>
                    <a:pt x="1450" y="882"/>
                  </a:lnTo>
                  <a:cubicBezTo>
                    <a:pt x="1359" y="610"/>
                    <a:pt x="1178" y="429"/>
                    <a:pt x="997" y="248"/>
                  </a:cubicBezTo>
                  <a:cubicBezTo>
                    <a:pt x="835" y="140"/>
                    <a:pt x="641" y="0"/>
                    <a:pt x="473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0" name="Google Shape;20870;p27"/>
            <p:cNvSpPr/>
            <p:nvPr/>
          </p:nvSpPr>
          <p:spPr>
            <a:xfrm>
              <a:off x="3086650" y="2440050"/>
              <a:ext cx="287550" cy="343525"/>
            </a:xfrm>
            <a:custGeom>
              <a:avLst/>
              <a:gdLst/>
              <a:ahLst/>
              <a:cxnLst/>
              <a:rect l="l" t="t" r="r" b="b"/>
              <a:pathLst>
                <a:path w="11502" h="13741" extrusionOk="0">
                  <a:moveTo>
                    <a:pt x="3194" y="1"/>
                  </a:moveTo>
                  <a:cubicBezTo>
                    <a:pt x="2526" y="1"/>
                    <a:pt x="1916" y="200"/>
                    <a:pt x="1449" y="760"/>
                  </a:cubicBezTo>
                  <a:cubicBezTo>
                    <a:pt x="363" y="1937"/>
                    <a:pt x="0" y="3567"/>
                    <a:pt x="453" y="5107"/>
                  </a:cubicBezTo>
                  <a:cubicBezTo>
                    <a:pt x="1630" y="8367"/>
                    <a:pt x="3804" y="11174"/>
                    <a:pt x="6702" y="13166"/>
                  </a:cubicBezTo>
                  <a:cubicBezTo>
                    <a:pt x="7147" y="13556"/>
                    <a:pt x="7695" y="13740"/>
                    <a:pt x="8241" y="13740"/>
                  </a:cubicBezTo>
                  <a:cubicBezTo>
                    <a:pt x="8583" y="13740"/>
                    <a:pt x="8923" y="13668"/>
                    <a:pt x="9237" y="13528"/>
                  </a:cubicBezTo>
                  <a:cubicBezTo>
                    <a:pt x="10777" y="12895"/>
                    <a:pt x="11501" y="11898"/>
                    <a:pt x="11501" y="9725"/>
                  </a:cubicBezTo>
                  <a:cubicBezTo>
                    <a:pt x="11501" y="6918"/>
                    <a:pt x="9871" y="4835"/>
                    <a:pt x="8332" y="2843"/>
                  </a:cubicBezTo>
                  <a:cubicBezTo>
                    <a:pt x="7607" y="1756"/>
                    <a:pt x="6430" y="850"/>
                    <a:pt x="5162" y="398"/>
                  </a:cubicBezTo>
                  <a:cubicBezTo>
                    <a:pt x="4503" y="178"/>
                    <a:pt x="3823" y="1"/>
                    <a:pt x="3194" y="1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1" name="Google Shape;20871;p27"/>
            <p:cNvSpPr/>
            <p:nvPr/>
          </p:nvSpPr>
          <p:spPr>
            <a:xfrm>
              <a:off x="4560475" y="3480075"/>
              <a:ext cx="400725" cy="230950"/>
            </a:xfrm>
            <a:custGeom>
              <a:avLst/>
              <a:gdLst/>
              <a:ahLst/>
              <a:cxnLst/>
              <a:rect l="l" t="t" r="r" b="b"/>
              <a:pathLst>
                <a:path w="16029" h="9238" extrusionOk="0">
                  <a:moveTo>
                    <a:pt x="14580" y="0"/>
                  </a:moveTo>
                  <a:cubicBezTo>
                    <a:pt x="11048" y="1902"/>
                    <a:pt x="7607" y="3713"/>
                    <a:pt x="4166" y="5705"/>
                  </a:cubicBezTo>
                  <a:cubicBezTo>
                    <a:pt x="2898" y="6430"/>
                    <a:pt x="1268" y="6702"/>
                    <a:pt x="362" y="8060"/>
                  </a:cubicBezTo>
                  <a:cubicBezTo>
                    <a:pt x="91" y="8694"/>
                    <a:pt x="0" y="9237"/>
                    <a:pt x="996" y="9237"/>
                  </a:cubicBezTo>
                  <a:cubicBezTo>
                    <a:pt x="2083" y="9147"/>
                    <a:pt x="3079" y="8875"/>
                    <a:pt x="3985" y="8241"/>
                  </a:cubicBezTo>
                  <a:lnTo>
                    <a:pt x="15576" y="2083"/>
                  </a:lnTo>
                  <a:cubicBezTo>
                    <a:pt x="15486" y="1268"/>
                    <a:pt x="16029" y="181"/>
                    <a:pt x="14580" y="0"/>
                  </a:cubicBezTo>
                  <a:close/>
                </a:path>
              </a:pathLst>
            </a:custGeom>
            <a:solidFill>
              <a:srgbClr val="EF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2" name="Google Shape;20872;p27"/>
            <p:cNvSpPr/>
            <p:nvPr/>
          </p:nvSpPr>
          <p:spPr>
            <a:xfrm>
              <a:off x="4309175" y="3681550"/>
              <a:ext cx="276225" cy="149450"/>
            </a:xfrm>
            <a:custGeom>
              <a:avLst/>
              <a:gdLst/>
              <a:ahLst/>
              <a:cxnLst/>
              <a:rect l="l" t="t" r="r" b="b"/>
              <a:pathLst>
                <a:path w="11049" h="5978" extrusionOk="0">
                  <a:moveTo>
                    <a:pt x="10414" y="1"/>
                  </a:moveTo>
                  <a:cubicBezTo>
                    <a:pt x="6702" y="816"/>
                    <a:pt x="3442" y="2808"/>
                    <a:pt x="91" y="4348"/>
                  </a:cubicBezTo>
                  <a:cubicBezTo>
                    <a:pt x="1178" y="4529"/>
                    <a:pt x="0" y="5615"/>
                    <a:pt x="634" y="5978"/>
                  </a:cubicBezTo>
                  <a:cubicBezTo>
                    <a:pt x="1630" y="5615"/>
                    <a:pt x="2627" y="5163"/>
                    <a:pt x="3623" y="4891"/>
                  </a:cubicBezTo>
                  <a:cubicBezTo>
                    <a:pt x="6249" y="3895"/>
                    <a:pt x="8966" y="3261"/>
                    <a:pt x="11048" y="1178"/>
                  </a:cubicBezTo>
                  <a:cubicBezTo>
                    <a:pt x="10596" y="907"/>
                    <a:pt x="10414" y="454"/>
                    <a:pt x="10414" y="1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3" name="Google Shape;20873;p27"/>
            <p:cNvSpPr/>
            <p:nvPr/>
          </p:nvSpPr>
          <p:spPr>
            <a:xfrm>
              <a:off x="4123525" y="3792500"/>
              <a:ext cx="183400" cy="81525"/>
            </a:xfrm>
            <a:custGeom>
              <a:avLst/>
              <a:gdLst/>
              <a:ahLst/>
              <a:cxnLst/>
              <a:rect l="l" t="t" r="r" b="b"/>
              <a:pathLst>
                <a:path w="7336" h="3261" extrusionOk="0">
                  <a:moveTo>
                    <a:pt x="6521" y="0"/>
                  </a:moveTo>
                  <a:lnTo>
                    <a:pt x="6521" y="0"/>
                  </a:lnTo>
                  <a:cubicBezTo>
                    <a:pt x="4800" y="181"/>
                    <a:pt x="3080" y="725"/>
                    <a:pt x="1631" y="1630"/>
                  </a:cubicBezTo>
                  <a:cubicBezTo>
                    <a:pt x="1404" y="1902"/>
                    <a:pt x="1087" y="1902"/>
                    <a:pt x="782" y="1902"/>
                  </a:cubicBezTo>
                  <a:cubicBezTo>
                    <a:pt x="476" y="1902"/>
                    <a:pt x="182" y="1902"/>
                    <a:pt x="1" y="2174"/>
                  </a:cubicBezTo>
                  <a:cubicBezTo>
                    <a:pt x="272" y="2808"/>
                    <a:pt x="906" y="3260"/>
                    <a:pt x="1631" y="3260"/>
                  </a:cubicBezTo>
                  <a:cubicBezTo>
                    <a:pt x="2989" y="3260"/>
                    <a:pt x="4257" y="2898"/>
                    <a:pt x="5434" y="2174"/>
                  </a:cubicBezTo>
                  <a:cubicBezTo>
                    <a:pt x="5615" y="1359"/>
                    <a:pt x="7336" y="1359"/>
                    <a:pt x="6521" y="0"/>
                  </a:cubicBezTo>
                  <a:close/>
                </a:path>
              </a:pathLst>
            </a:custGeom>
            <a:solidFill>
              <a:srgbClr val="EC84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4" name="Google Shape;20874;p27"/>
            <p:cNvSpPr/>
            <p:nvPr/>
          </p:nvSpPr>
          <p:spPr>
            <a:xfrm>
              <a:off x="4243525" y="3790225"/>
              <a:ext cx="101900" cy="56625"/>
            </a:xfrm>
            <a:custGeom>
              <a:avLst/>
              <a:gdLst/>
              <a:ahLst/>
              <a:cxnLst/>
              <a:rect l="l" t="t" r="r" b="b"/>
              <a:pathLst>
                <a:path w="4076" h="2265" extrusionOk="0">
                  <a:moveTo>
                    <a:pt x="2717" y="1"/>
                  </a:moveTo>
                  <a:lnTo>
                    <a:pt x="1630" y="91"/>
                  </a:lnTo>
                  <a:cubicBezTo>
                    <a:pt x="1630" y="635"/>
                    <a:pt x="1268" y="1087"/>
                    <a:pt x="725" y="1178"/>
                  </a:cubicBezTo>
                  <a:cubicBezTo>
                    <a:pt x="0" y="1450"/>
                    <a:pt x="91" y="1902"/>
                    <a:pt x="634" y="2265"/>
                  </a:cubicBezTo>
                  <a:cubicBezTo>
                    <a:pt x="1540" y="2174"/>
                    <a:pt x="2445" y="1902"/>
                    <a:pt x="3260" y="1540"/>
                  </a:cubicBezTo>
                  <a:cubicBezTo>
                    <a:pt x="3260" y="997"/>
                    <a:pt x="4075" y="91"/>
                    <a:pt x="2717" y="1"/>
                  </a:cubicBezTo>
                  <a:close/>
                </a:path>
              </a:pathLst>
            </a:custGeom>
            <a:solidFill>
              <a:srgbClr val="EE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5" name="Google Shape;20875;p27"/>
            <p:cNvSpPr/>
            <p:nvPr/>
          </p:nvSpPr>
          <p:spPr>
            <a:xfrm>
              <a:off x="4121275" y="3833250"/>
              <a:ext cx="40775" cy="13725"/>
            </a:xfrm>
            <a:custGeom>
              <a:avLst/>
              <a:gdLst/>
              <a:ahLst/>
              <a:cxnLst/>
              <a:rect l="l" t="t" r="r" b="b"/>
              <a:pathLst>
                <a:path w="1631" h="549" extrusionOk="0">
                  <a:moveTo>
                    <a:pt x="1630" y="0"/>
                  </a:moveTo>
                  <a:cubicBezTo>
                    <a:pt x="1087" y="0"/>
                    <a:pt x="453" y="0"/>
                    <a:pt x="0" y="544"/>
                  </a:cubicBezTo>
                  <a:cubicBezTo>
                    <a:pt x="141" y="544"/>
                    <a:pt x="282" y="548"/>
                    <a:pt x="420" y="548"/>
                  </a:cubicBezTo>
                  <a:cubicBezTo>
                    <a:pt x="902" y="548"/>
                    <a:pt x="1348" y="493"/>
                    <a:pt x="1630" y="0"/>
                  </a:cubicBezTo>
                  <a:close/>
                </a:path>
              </a:pathLst>
            </a:custGeom>
            <a:solidFill>
              <a:srgbClr val="F1A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6" name="Google Shape;20876;p27"/>
            <p:cNvSpPr/>
            <p:nvPr/>
          </p:nvSpPr>
          <p:spPr>
            <a:xfrm>
              <a:off x="3362850" y="3901175"/>
              <a:ext cx="391675" cy="93750"/>
            </a:xfrm>
            <a:custGeom>
              <a:avLst/>
              <a:gdLst/>
              <a:ahLst/>
              <a:cxnLst/>
              <a:rect l="l" t="t" r="r" b="b"/>
              <a:pathLst>
                <a:path w="15667" h="3750" extrusionOk="0">
                  <a:moveTo>
                    <a:pt x="14580" y="0"/>
                  </a:moveTo>
                  <a:cubicBezTo>
                    <a:pt x="12226" y="1087"/>
                    <a:pt x="9781" y="1539"/>
                    <a:pt x="7245" y="1630"/>
                  </a:cubicBezTo>
                  <a:cubicBezTo>
                    <a:pt x="6888" y="1615"/>
                    <a:pt x="6530" y="1607"/>
                    <a:pt x="6173" y="1607"/>
                  </a:cubicBezTo>
                  <a:cubicBezTo>
                    <a:pt x="4450" y="1607"/>
                    <a:pt x="2738" y="1783"/>
                    <a:pt x="1087" y="2083"/>
                  </a:cubicBezTo>
                  <a:lnTo>
                    <a:pt x="0" y="3260"/>
                  </a:lnTo>
                  <a:cubicBezTo>
                    <a:pt x="677" y="3568"/>
                    <a:pt x="1438" y="3750"/>
                    <a:pt x="2225" y="3750"/>
                  </a:cubicBezTo>
                  <a:cubicBezTo>
                    <a:pt x="2596" y="3750"/>
                    <a:pt x="2974" y="3709"/>
                    <a:pt x="3351" y="3622"/>
                  </a:cubicBezTo>
                  <a:cubicBezTo>
                    <a:pt x="5253" y="3441"/>
                    <a:pt x="7245" y="3351"/>
                    <a:pt x="9147" y="3170"/>
                  </a:cubicBezTo>
                  <a:cubicBezTo>
                    <a:pt x="10233" y="2717"/>
                    <a:pt x="11320" y="2354"/>
                    <a:pt x="12407" y="2083"/>
                  </a:cubicBezTo>
                  <a:cubicBezTo>
                    <a:pt x="13131" y="1449"/>
                    <a:pt x="14037" y="996"/>
                    <a:pt x="15033" y="906"/>
                  </a:cubicBezTo>
                  <a:cubicBezTo>
                    <a:pt x="15667" y="815"/>
                    <a:pt x="15667" y="362"/>
                    <a:pt x="15214" y="0"/>
                  </a:cubicBezTo>
                  <a:lnTo>
                    <a:pt x="15214" y="0"/>
                  </a:lnTo>
                  <a:cubicBezTo>
                    <a:pt x="15143" y="107"/>
                    <a:pt x="15058" y="143"/>
                    <a:pt x="14970" y="143"/>
                  </a:cubicBezTo>
                  <a:cubicBezTo>
                    <a:pt x="14834" y="143"/>
                    <a:pt x="14690" y="55"/>
                    <a:pt x="14580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7" name="Google Shape;20877;p27"/>
            <p:cNvSpPr/>
            <p:nvPr/>
          </p:nvSpPr>
          <p:spPr>
            <a:xfrm>
              <a:off x="3308525" y="3941600"/>
              <a:ext cx="67925" cy="14500"/>
            </a:xfrm>
            <a:custGeom>
              <a:avLst/>
              <a:gdLst/>
              <a:ahLst/>
              <a:cxnLst/>
              <a:rect l="l" t="t" r="r" b="b"/>
              <a:pathLst>
                <a:path w="2717" h="580" extrusionOk="0">
                  <a:moveTo>
                    <a:pt x="1282" y="0"/>
                  </a:moveTo>
                  <a:cubicBezTo>
                    <a:pt x="972" y="0"/>
                    <a:pt x="659" y="29"/>
                    <a:pt x="351" y="29"/>
                  </a:cubicBezTo>
                  <a:cubicBezTo>
                    <a:pt x="233" y="29"/>
                    <a:pt x="116" y="25"/>
                    <a:pt x="0" y="13"/>
                  </a:cubicBezTo>
                  <a:lnTo>
                    <a:pt x="0" y="13"/>
                  </a:lnTo>
                  <a:cubicBezTo>
                    <a:pt x="362" y="466"/>
                    <a:pt x="815" y="579"/>
                    <a:pt x="1290" y="579"/>
                  </a:cubicBezTo>
                  <a:cubicBezTo>
                    <a:pt x="1766" y="579"/>
                    <a:pt x="2264" y="466"/>
                    <a:pt x="2717" y="466"/>
                  </a:cubicBezTo>
                  <a:cubicBezTo>
                    <a:pt x="2277" y="75"/>
                    <a:pt x="1785" y="0"/>
                    <a:pt x="1282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8" name="Google Shape;20878;p27"/>
            <p:cNvSpPr/>
            <p:nvPr/>
          </p:nvSpPr>
          <p:spPr>
            <a:xfrm>
              <a:off x="3725075" y="3901175"/>
              <a:ext cx="18150" cy="6800"/>
            </a:xfrm>
            <a:custGeom>
              <a:avLst/>
              <a:gdLst/>
              <a:ahLst/>
              <a:cxnLst/>
              <a:rect l="l" t="t" r="r" b="b"/>
              <a:pathLst>
                <a:path w="726" h="272" extrusionOk="0">
                  <a:moveTo>
                    <a:pt x="1" y="0"/>
                  </a:moveTo>
                  <a:cubicBezTo>
                    <a:pt x="136" y="181"/>
                    <a:pt x="250" y="272"/>
                    <a:pt x="363" y="272"/>
                  </a:cubicBezTo>
                  <a:cubicBezTo>
                    <a:pt x="476" y="272"/>
                    <a:pt x="589" y="181"/>
                    <a:pt x="725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9" name="Google Shape;20879;p27"/>
            <p:cNvSpPr/>
            <p:nvPr/>
          </p:nvSpPr>
          <p:spPr>
            <a:xfrm>
              <a:off x="3591500" y="3952250"/>
              <a:ext cx="163025" cy="57850"/>
            </a:xfrm>
            <a:custGeom>
              <a:avLst/>
              <a:gdLst/>
              <a:ahLst/>
              <a:cxnLst/>
              <a:rect l="l" t="t" r="r" b="b"/>
              <a:pathLst>
                <a:path w="6521" h="2314" extrusionOk="0">
                  <a:moveTo>
                    <a:pt x="2713" y="0"/>
                  </a:moveTo>
                  <a:cubicBezTo>
                    <a:pt x="1657" y="0"/>
                    <a:pt x="697" y="444"/>
                    <a:pt x="1" y="1217"/>
                  </a:cubicBezTo>
                  <a:cubicBezTo>
                    <a:pt x="272" y="1217"/>
                    <a:pt x="635" y="1127"/>
                    <a:pt x="997" y="1127"/>
                  </a:cubicBezTo>
                  <a:cubicBezTo>
                    <a:pt x="1359" y="896"/>
                    <a:pt x="1768" y="786"/>
                    <a:pt x="2173" y="786"/>
                  </a:cubicBezTo>
                  <a:cubicBezTo>
                    <a:pt x="2884" y="786"/>
                    <a:pt x="3582" y="1126"/>
                    <a:pt x="3985" y="1760"/>
                  </a:cubicBezTo>
                  <a:cubicBezTo>
                    <a:pt x="4299" y="2144"/>
                    <a:pt x="4654" y="2313"/>
                    <a:pt x="5008" y="2313"/>
                  </a:cubicBezTo>
                  <a:cubicBezTo>
                    <a:pt x="5571" y="2313"/>
                    <a:pt x="6131" y="1885"/>
                    <a:pt x="6521" y="1217"/>
                  </a:cubicBezTo>
                  <a:cubicBezTo>
                    <a:pt x="5705" y="401"/>
                    <a:pt x="4669" y="26"/>
                    <a:pt x="3610" y="26"/>
                  </a:cubicBezTo>
                  <a:cubicBezTo>
                    <a:pt x="3494" y="26"/>
                    <a:pt x="3377" y="31"/>
                    <a:pt x="3261" y="40"/>
                  </a:cubicBezTo>
                  <a:cubicBezTo>
                    <a:pt x="3076" y="13"/>
                    <a:pt x="2893" y="0"/>
                    <a:pt x="2713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0" name="Google Shape;20880;p27"/>
            <p:cNvSpPr/>
            <p:nvPr/>
          </p:nvSpPr>
          <p:spPr>
            <a:xfrm>
              <a:off x="3251925" y="3967825"/>
              <a:ext cx="56625" cy="14800"/>
            </a:xfrm>
            <a:custGeom>
              <a:avLst/>
              <a:gdLst/>
              <a:ahLst/>
              <a:cxnLst/>
              <a:rect l="l" t="t" r="r" b="b"/>
              <a:pathLst>
                <a:path w="2265" h="592" extrusionOk="0">
                  <a:moveTo>
                    <a:pt x="1034" y="1"/>
                  </a:moveTo>
                  <a:cubicBezTo>
                    <a:pt x="699" y="1"/>
                    <a:pt x="349" y="51"/>
                    <a:pt x="0" y="51"/>
                  </a:cubicBezTo>
                  <a:cubicBezTo>
                    <a:pt x="377" y="481"/>
                    <a:pt x="817" y="592"/>
                    <a:pt x="1284" y="592"/>
                  </a:cubicBezTo>
                  <a:cubicBezTo>
                    <a:pt x="1603" y="592"/>
                    <a:pt x="1933" y="540"/>
                    <a:pt x="2264" y="504"/>
                  </a:cubicBezTo>
                  <a:cubicBezTo>
                    <a:pt x="1902" y="90"/>
                    <a:pt x="1480" y="1"/>
                    <a:pt x="1034" y="1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1" name="Google Shape;20881;p27"/>
            <p:cNvSpPr/>
            <p:nvPr/>
          </p:nvSpPr>
          <p:spPr>
            <a:xfrm>
              <a:off x="3335675" y="3982675"/>
              <a:ext cx="29450" cy="8500"/>
            </a:xfrm>
            <a:custGeom>
              <a:avLst/>
              <a:gdLst/>
              <a:ahLst/>
              <a:cxnLst/>
              <a:rect l="l" t="t" r="r" b="b"/>
              <a:pathLst>
                <a:path w="1178" h="340" extrusionOk="0">
                  <a:moveTo>
                    <a:pt x="1" y="0"/>
                  </a:moveTo>
                  <a:cubicBezTo>
                    <a:pt x="137" y="226"/>
                    <a:pt x="318" y="340"/>
                    <a:pt x="521" y="340"/>
                  </a:cubicBezTo>
                  <a:cubicBezTo>
                    <a:pt x="725" y="340"/>
                    <a:pt x="952" y="226"/>
                    <a:pt x="1178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2" name="Google Shape;20882;p27"/>
            <p:cNvSpPr/>
            <p:nvPr/>
          </p:nvSpPr>
          <p:spPr>
            <a:xfrm>
              <a:off x="3319825" y="3974425"/>
              <a:ext cx="13625" cy="6000"/>
            </a:xfrm>
            <a:custGeom>
              <a:avLst/>
              <a:gdLst/>
              <a:ahLst/>
              <a:cxnLst/>
              <a:rect l="l" t="t" r="r" b="b"/>
              <a:pathLst>
                <a:path w="545" h="240" extrusionOk="0">
                  <a:moveTo>
                    <a:pt x="321" y="1"/>
                  </a:moveTo>
                  <a:cubicBezTo>
                    <a:pt x="234" y="1"/>
                    <a:pt x="127" y="71"/>
                    <a:pt x="1" y="240"/>
                  </a:cubicBezTo>
                  <a:lnTo>
                    <a:pt x="544" y="240"/>
                  </a:lnTo>
                  <a:cubicBezTo>
                    <a:pt x="496" y="94"/>
                    <a:pt x="421" y="1"/>
                    <a:pt x="321" y="1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3" name="Google Shape;20883;p27"/>
            <p:cNvSpPr/>
            <p:nvPr/>
          </p:nvSpPr>
          <p:spPr>
            <a:xfrm>
              <a:off x="4051075" y="1794575"/>
              <a:ext cx="29475" cy="23150"/>
            </a:xfrm>
            <a:custGeom>
              <a:avLst/>
              <a:gdLst/>
              <a:ahLst/>
              <a:cxnLst/>
              <a:rect l="l" t="t" r="r" b="b"/>
              <a:pathLst>
                <a:path w="1179" h="926" extrusionOk="0">
                  <a:moveTo>
                    <a:pt x="522" y="0"/>
                  </a:moveTo>
                  <a:cubicBezTo>
                    <a:pt x="295" y="0"/>
                    <a:pt x="91" y="91"/>
                    <a:pt x="1" y="498"/>
                  </a:cubicBezTo>
                  <a:cubicBezTo>
                    <a:pt x="1" y="589"/>
                    <a:pt x="182" y="770"/>
                    <a:pt x="273" y="861"/>
                  </a:cubicBezTo>
                  <a:cubicBezTo>
                    <a:pt x="408" y="906"/>
                    <a:pt x="522" y="926"/>
                    <a:pt x="616" y="926"/>
                  </a:cubicBezTo>
                  <a:cubicBezTo>
                    <a:pt x="1090" y="926"/>
                    <a:pt x="1103" y="423"/>
                    <a:pt x="1178" y="46"/>
                  </a:cubicBezTo>
                  <a:lnTo>
                    <a:pt x="1178" y="46"/>
                  </a:lnTo>
                  <a:cubicBezTo>
                    <a:pt x="1142" y="55"/>
                    <a:pt x="1103" y="58"/>
                    <a:pt x="1062" y="58"/>
                  </a:cubicBezTo>
                  <a:cubicBezTo>
                    <a:pt x="898" y="58"/>
                    <a:pt x="703" y="0"/>
                    <a:pt x="522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4" name="Google Shape;20884;p27"/>
            <p:cNvSpPr/>
            <p:nvPr/>
          </p:nvSpPr>
          <p:spPr>
            <a:xfrm>
              <a:off x="4096375" y="1836450"/>
              <a:ext cx="27175" cy="40775"/>
            </a:xfrm>
            <a:custGeom>
              <a:avLst/>
              <a:gdLst/>
              <a:ahLst/>
              <a:cxnLst/>
              <a:rect l="l" t="t" r="r" b="b"/>
              <a:pathLst>
                <a:path w="1087" h="1631" extrusionOk="0">
                  <a:moveTo>
                    <a:pt x="996" y="1"/>
                  </a:moveTo>
                  <a:cubicBezTo>
                    <a:pt x="543" y="453"/>
                    <a:pt x="181" y="997"/>
                    <a:pt x="0" y="1631"/>
                  </a:cubicBezTo>
                  <a:cubicBezTo>
                    <a:pt x="1087" y="1540"/>
                    <a:pt x="996" y="725"/>
                    <a:pt x="996" y="1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5" name="Google Shape;20885;p27"/>
            <p:cNvSpPr/>
            <p:nvPr/>
          </p:nvSpPr>
          <p:spPr>
            <a:xfrm>
              <a:off x="4019400" y="1843250"/>
              <a:ext cx="15850" cy="14225"/>
            </a:xfrm>
            <a:custGeom>
              <a:avLst/>
              <a:gdLst/>
              <a:ahLst/>
              <a:cxnLst/>
              <a:rect l="l" t="t" r="r" b="b"/>
              <a:pathLst>
                <a:path w="634" h="569" extrusionOk="0">
                  <a:moveTo>
                    <a:pt x="181" y="0"/>
                  </a:moveTo>
                  <a:lnTo>
                    <a:pt x="0" y="453"/>
                  </a:lnTo>
                  <a:cubicBezTo>
                    <a:pt x="73" y="453"/>
                    <a:pt x="203" y="569"/>
                    <a:pt x="345" y="569"/>
                  </a:cubicBezTo>
                  <a:cubicBezTo>
                    <a:pt x="380" y="569"/>
                    <a:pt x="417" y="562"/>
                    <a:pt x="453" y="544"/>
                  </a:cubicBezTo>
                  <a:cubicBezTo>
                    <a:pt x="543" y="544"/>
                    <a:pt x="543" y="272"/>
                    <a:pt x="634" y="181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6" name="Google Shape;20886;p27"/>
            <p:cNvSpPr/>
            <p:nvPr/>
          </p:nvSpPr>
          <p:spPr>
            <a:xfrm>
              <a:off x="3919775" y="171420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3" y="0"/>
                  </a:moveTo>
                  <a:lnTo>
                    <a:pt x="1" y="544"/>
                  </a:lnTo>
                  <a:cubicBezTo>
                    <a:pt x="182" y="453"/>
                    <a:pt x="453" y="272"/>
                    <a:pt x="453" y="0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7" name="Google Shape;20887;p27"/>
            <p:cNvSpPr/>
            <p:nvPr/>
          </p:nvSpPr>
          <p:spPr>
            <a:xfrm>
              <a:off x="3756775" y="3828725"/>
              <a:ext cx="11350" cy="20400"/>
            </a:xfrm>
            <a:custGeom>
              <a:avLst/>
              <a:gdLst/>
              <a:ahLst/>
              <a:cxnLst/>
              <a:rect l="l" t="t" r="r" b="b"/>
              <a:pathLst>
                <a:path w="454" h="816" extrusionOk="0">
                  <a:moveTo>
                    <a:pt x="272" y="0"/>
                  </a:moveTo>
                  <a:cubicBezTo>
                    <a:pt x="182" y="181"/>
                    <a:pt x="0" y="272"/>
                    <a:pt x="0" y="453"/>
                  </a:cubicBezTo>
                  <a:cubicBezTo>
                    <a:pt x="0" y="544"/>
                    <a:pt x="91" y="725"/>
                    <a:pt x="182" y="815"/>
                  </a:cubicBezTo>
                  <a:cubicBezTo>
                    <a:pt x="272" y="725"/>
                    <a:pt x="453" y="544"/>
                    <a:pt x="453" y="453"/>
                  </a:cubicBezTo>
                  <a:cubicBezTo>
                    <a:pt x="453" y="272"/>
                    <a:pt x="272" y="181"/>
                    <a:pt x="27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8" name="Google Shape;20888;p27"/>
            <p:cNvSpPr/>
            <p:nvPr/>
          </p:nvSpPr>
          <p:spPr>
            <a:xfrm>
              <a:off x="3779400" y="3966825"/>
              <a:ext cx="15875" cy="43025"/>
            </a:xfrm>
            <a:custGeom>
              <a:avLst/>
              <a:gdLst/>
              <a:ahLst/>
              <a:cxnLst/>
              <a:rect l="l" t="t" r="r" b="b"/>
              <a:pathLst>
                <a:path w="635" h="1721" extrusionOk="0">
                  <a:moveTo>
                    <a:pt x="635" y="0"/>
                  </a:moveTo>
                  <a:cubicBezTo>
                    <a:pt x="1" y="453"/>
                    <a:pt x="1" y="1359"/>
                    <a:pt x="635" y="1721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9" name="Google Shape;20889;p27"/>
            <p:cNvSpPr/>
            <p:nvPr/>
          </p:nvSpPr>
          <p:spPr>
            <a:xfrm>
              <a:off x="3942425" y="2148875"/>
              <a:ext cx="15850" cy="27200"/>
            </a:xfrm>
            <a:custGeom>
              <a:avLst/>
              <a:gdLst/>
              <a:ahLst/>
              <a:cxnLst/>
              <a:rect l="l" t="t" r="r" b="b"/>
              <a:pathLst>
                <a:path w="634" h="1088" extrusionOk="0">
                  <a:moveTo>
                    <a:pt x="634" y="1"/>
                  </a:moveTo>
                  <a:lnTo>
                    <a:pt x="634" y="1"/>
                  </a:lnTo>
                  <a:cubicBezTo>
                    <a:pt x="272" y="272"/>
                    <a:pt x="0" y="634"/>
                    <a:pt x="91" y="1087"/>
                  </a:cubicBezTo>
                  <a:cubicBezTo>
                    <a:pt x="453" y="906"/>
                    <a:pt x="634" y="453"/>
                    <a:pt x="634" y="1"/>
                  </a:cubicBez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0" name="Google Shape;20890;p27"/>
            <p:cNvSpPr/>
            <p:nvPr/>
          </p:nvSpPr>
          <p:spPr>
            <a:xfrm>
              <a:off x="3960525" y="213530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3" y="0"/>
                  </a:moveTo>
                  <a:cubicBezTo>
                    <a:pt x="182" y="0"/>
                    <a:pt x="1" y="272"/>
                    <a:pt x="1" y="544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1" name="Google Shape;20891;p27"/>
            <p:cNvSpPr/>
            <p:nvPr/>
          </p:nvSpPr>
          <p:spPr>
            <a:xfrm>
              <a:off x="3974100" y="21217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4" y="1"/>
                  </a:moveTo>
                  <a:lnTo>
                    <a:pt x="1" y="544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892" name="Google Shape;20892;p27"/>
          <p:cNvGrpSpPr/>
          <p:nvPr/>
        </p:nvGrpSpPr>
        <p:grpSpPr>
          <a:xfrm rot="-6267035">
            <a:off x="147855" y="-595779"/>
            <a:ext cx="1606691" cy="3381764"/>
            <a:chOff x="2897075" y="321050"/>
            <a:chExt cx="1769900" cy="4967050"/>
          </a:xfrm>
        </p:grpSpPr>
        <p:sp>
          <p:nvSpPr>
            <p:cNvPr id="20893" name="Google Shape;20893;p27"/>
            <p:cNvSpPr/>
            <p:nvPr/>
          </p:nvSpPr>
          <p:spPr>
            <a:xfrm>
              <a:off x="2897075" y="1837350"/>
              <a:ext cx="665800" cy="1080675"/>
            </a:xfrm>
            <a:custGeom>
              <a:avLst/>
              <a:gdLst/>
              <a:ahLst/>
              <a:cxnLst/>
              <a:rect l="l" t="t" r="r" b="b"/>
              <a:pathLst>
                <a:path w="26632" h="43227" extrusionOk="0">
                  <a:moveTo>
                    <a:pt x="20545" y="1"/>
                  </a:moveTo>
                  <a:cubicBezTo>
                    <a:pt x="20423" y="1"/>
                    <a:pt x="20299" y="17"/>
                    <a:pt x="20175" y="53"/>
                  </a:cubicBezTo>
                  <a:cubicBezTo>
                    <a:pt x="19772" y="53"/>
                    <a:pt x="19368" y="187"/>
                    <a:pt x="19099" y="456"/>
                  </a:cubicBezTo>
                  <a:cubicBezTo>
                    <a:pt x="18696" y="994"/>
                    <a:pt x="18427" y="1398"/>
                    <a:pt x="18158" y="1936"/>
                  </a:cubicBezTo>
                  <a:cubicBezTo>
                    <a:pt x="17351" y="2743"/>
                    <a:pt x="18696" y="3415"/>
                    <a:pt x="18023" y="4357"/>
                  </a:cubicBezTo>
                  <a:cubicBezTo>
                    <a:pt x="14123" y="10409"/>
                    <a:pt x="11164" y="17269"/>
                    <a:pt x="9684" y="24397"/>
                  </a:cubicBezTo>
                  <a:cubicBezTo>
                    <a:pt x="9281" y="25742"/>
                    <a:pt x="8743" y="26953"/>
                    <a:pt x="7936" y="28163"/>
                  </a:cubicBezTo>
                  <a:cubicBezTo>
                    <a:pt x="7532" y="28701"/>
                    <a:pt x="7129" y="29239"/>
                    <a:pt x="6725" y="29777"/>
                  </a:cubicBezTo>
                  <a:cubicBezTo>
                    <a:pt x="6591" y="30046"/>
                    <a:pt x="6591" y="30450"/>
                    <a:pt x="6456" y="30719"/>
                  </a:cubicBezTo>
                  <a:cubicBezTo>
                    <a:pt x="6725" y="31795"/>
                    <a:pt x="5918" y="32198"/>
                    <a:pt x="5380" y="32871"/>
                  </a:cubicBezTo>
                  <a:cubicBezTo>
                    <a:pt x="5111" y="33274"/>
                    <a:pt x="4708" y="33678"/>
                    <a:pt x="4304" y="34081"/>
                  </a:cubicBezTo>
                  <a:cubicBezTo>
                    <a:pt x="0" y="37175"/>
                    <a:pt x="404" y="40941"/>
                    <a:pt x="5246" y="43227"/>
                  </a:cubicBezTo>
                  <a:cubicBezTo>
                    <a:pt x="6994" y="43092"/>
                    <a:pt x="7667" y="41479"/>
                    <a:pt x="8205" y="40268"/>
                  </a:cubicBezTo>
                  <a:cubicBezTo>
                    <a:pt x="11702" y="31660"/>
                    <a:pt x="16275" y="23456"/>
                    <a:pt x="20713" y="15251"/>
                  </a:cubicBezTo>
                  <a:cubicBezTo>
                    <a:pt x="20848" y="14444"/>
                    <a:pt x="21386" y="13772"/>
                    <a:pt x="22058" y="13368"/>
                  </a:cubicBezTo>
                  <a:cubicBezTo>
                    <a:pt x="22327" y="13368"/>
                    <a:pt x="22462" y="13099"/>
                    <a:pt x="22462" y="12830"/>
                  </a:cubicBezTo>
                  <a:cubicBezTo>
                    <a:pt x="21789" y="10678"/>
                    <a:pt x="23807" y="10006"/>
                    <a:pt x="24614" y="8526"/>
                  </a:cubicBezTo>
                  <a:lnTo>
                    <a:pt x="24883" y="7854"/>
                  </a:lnTo>
                  <a:cubicBezTo>
                    <a:pt x="24614" y="6778"/>
                    <a:pt x="24883" y="5702"/>
                    <a:pt x="25421" y="4760"/>
                  </a:cubicBezTo>
                  <a:cubicBezTo>
                    <a:pt x="26631" y="2474"/>
                    <a:pt x="25824" y="1129"/>
                    <a:pt x="23269" y="994"/>
                  </a:cubicBezTo>
                  <a:cubicBezTo>
                    <a:pt x="22731" y="1263"/>
                    <a:pt x="22462" y="1801"/>
                    <a:pt x="22327" y="2339"/>
                  </a:cubicBezTo>
                  <a:cubicBezTo>
                    <a:pt x="21924" y="2205"/>
                    <a:pt x="22327" y="1801"/>
                    <a:pt x="22193" y="1667"/>
                  </a:cubicBezTo>
                  <a:cubicBezTo>
                    <a:pt x="22076" y="732"/>
                    <a:pt x="21350" y="1"/>
                    <a:pt x="20545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4" name="Google Shape;20894;p27"/>
            <p:cNvSpPr/>
            <p:nvPr/>
          </p:nvSpPr>
          <p:spPr>
            <a:xfrm>
              <a:off x="3657000" y="2216775"/>
              <a:ext cx="470775" cy="1531075"/>
            </a:xfrm>
            <a:custGeom>
              <a:avLst/>
              <a:gdLst/>
              <a:ahLst/>
              <a:cxnLst/>
              <a:rect l="l" t="t" r="r" b="b"/>
              <a:pathLst>
                <a:path w="18831" h="61243" extrusionOk="0">
                  <a:moveTo>
                    <a:pt x="1704" y="1"/>
                  </a:moveTo>
                  <a:cubicBezTo>
                    <a:pt x="1098" y="1"/>
                    <a:pt x="627" y="599"/>
                    <a:pt x="269" y="1957"/>
                  </a:cubicBezTo>
                  <a:cubicBezTo>
                    <a:pt x="0" y="2764"/>
                    <a:pt x="135" y="3840"/>
                    <a:pt x="807" y="4513"/>
                  </a:cubicBezTo>
                  <a:cubicBezTo>
                    <a:pt x="2018" y="6665"/>
                    <a:pt x="2690" y="9086"/>
                    <a:pt x="2690" y="11641"/>
                  </a:cubicBezTo>
                  <a:cubicBezTo>
                    <a:pt x="3228" y="15542"/>
                    <a:pt x="3632" y="19577"/>
                    <a:pt x="5515" y="23074"/>
                  </a:cubicBezTo>
                  <a:cubicBezTo>
                    <a:pt x="5649" y="23343"/>
                    <a:pt x="5784" y="23612"/>
                    <a:pt x="6053" y="23881"/>
                  </a:cubicBezTo>
                  <a:cubicBezTo>
                    <a:pt x="6207" y="24074"/>
                    <a:pt x="6396" y="24134"/>
                    <a:pt x="6598" y="24134"/>
                  </a:cubicBezTo>
                  <a:cubicBezTo>
                    <a:pt x="6927" y="24134"/>
                    <a:pt x="7294" y="23975"/>
                    <a:pt x="7616" y="23975"/>
                  </a:cubicBezTo>
                  <a:cubicBezTo>
                    <a:pt x="7784" y="23975"/>
                    <a:pt x="7939" y="24018"/>
                    <a:pt x="8070" y="24150"/>
                  </a:cubicBezTo>
                  <a:cubicBezTo>
                    <a:pt x="8070" y="24553"/>
                    <a:pt x="8205" y="24957"/>
                    <a:pt x="8339" y="25360"/>
                  </a:cubicBezTo>
                  <a:cubicBezTo>
                    <a:pt x="8474" y="25629"/>
                    <a:pt x="8608" y="25898"/>
                    <a:pt x="8877" y="26033"/>
                  </a:cubicBezTo>
                  <a:cubicBezTo>
                    <a:pt x="9012" y="26436"/>
                    <a:pt x="9146" y="26974"/>
                    <a:pt x="9012" y="27377"/>
                  </a:cubicBezTo>
                  <a:cubicBezTo>
                    <a:pt x="9012" y="27646"/>
                    <a:pt x="9012" y="28050"/>
                    <a:pt x="9012" y="28319"/>
                  </a:cubicBezTo>
                  <a:cubicBezTo>
                    <a:pt x="9415" y="29798"/>
                    <a:pt x="10626" y="30874"/>
                    <a:pt x="10895" y="32219"/>
                  </a:cubicBezTo>
                  <a:cubicBezTo>
                    <a:pt x="11029" y="33161"/>
                    <a:pt x="11164" y="33968"/>
                    <a:pt x="11298" y="34775"/>
                  </a:cubicBezTo>
                  <a:cubicBezTo>
                    <a:pt x="11298" y="35178"/>
                    <a:pt x="11433" y="35447"/>
                    <a:pt x="11567" y="35851"/>
                  </a:cubicBezTo>
                  <a:cubicBezTo>
                    <a:pt x="11836" y="36658"/>
                    <a:pt x="11836" y="37465"/>
                    <a:pt x="12105" y="38272"/>
                  </a:cubicBezTo>
                  <a:cubicBezTo>
                    <a:pt x="13450" y="39886"/>
                    <a:pt x="12105" y="41769"/>
                    <a:pt x="12912" y="43383"/>
                  </a:cubicBezTo>
                  <a:cubicBezTo>
                    <a:pt x="13854" y="45535"/>
                    <a:pt x="13047" y="47821"/>
                    <a:pt x="13450" y="50108"/>
                  </a:cubicBezTo>
                  <a:cubicBezTo>
                    <a:pt x="13585" y="50377"/>
                    <a:pt x="13719" y="50646"/>
                    <a:pt x="13854" y="51049"/>
                  </a:cubicBezTo>
                  <a:cubicBezTo>
                    <a:pt x="13988" y="51587"/>
                    <a:pt x="14123" y="52260"/>
                    <a:pt x="13988" y="52932"/>
                  </a:cubicBezTo>
                  <a:cubicBezTo>
                    <a:pt x="13988" y="53336"/>
                    <a:pt x="13988" y="53605"/>
                    <a:pt x="13988" y="54008"/>
                  </a:cubicBezTo>
                  <a:cubicBezTo>
                    <a:pt x="14123" y="54815"/>
                    <a:pt x="14392" y="55488"/>
                    <a:pt x="14661" y="56295"/>
                  </a:cubicBezTo>
                  <a:cubicBezTo>
                    <a:pt x="14661" y="56967"/>
                    <a:pt x="14661" y="57640"/>
                    <a:pt x="14661" y="58312"/>
                  </a:cubicBezTo>
                  <a:cubicBezTo>
                    <a:pt x="14526" y="59254"/>
                    <a:pt x="14930" y="60061"/>
                    <a:pt x="15602" y="60733"/>
                  </a:cubicBezTo>
                  <a:cubicBezTo>
                    <a:pt x="16045" y="61028"/>
                    <a:pt x="16488" y="61243"/>
                    <a:pt x="16930" y="61243"/>
                  </a:cubicBezTo>
                  <a:cubicBezTo>
                    <a:pt x="17295" y="61243"/>
                    <a:pt x="17659" y="61098"/>
                    <a:pt x="18023" y="60733"/>
                  </a:cubicBezTo>
                  <a:cubicBezTo>
                    <a:pt x="18696" y="59926"/>
                    <a:pt x="18830" y="59119"/>
                    <a:pt x="18696" y="58178"/>
                  </a:cubicBezTo>
                  <a:cubicBezTo>
                    <a:pt x="18561" y="57774"/>
                    <a:pt x="18427" y="57236"/>
                    <a:pt x="18292" y="56698"/>
                  </a:cubicBezTo>
                  <a:cubicBezTo>
                    <a:pt x="18292" y="56295"/>
                    <a:pt x="18158" y="55757"/>
                    <a:pt x="17889" y="55488"/>
                  </a:cubicBezTo>
                  <a:cubicBezTo>
                    <a:pt x="16409" y="54546"/>
                    <a:pt x="18561" y="54681"/>
                    <a:pt x="18158" y="54143"/>
                  </a:cubicBezTo>
                  <a:cubicBezTo>
                    <a:pt x="17889" y="49435"/>
                    <a:pt x="16678" y="44862"/>
                    <a:pt x="16813" y="40020"/>
                  </a:cubicBezTo>
                  <a:cubicBezTo>
                    <a:pt x="16409" y="37196"/>
                    <a:pt x="15737" y="34371"/>
                    <a:pt x="14661" y="31681"/>
                  </a:cubicBezTo>
                  <a:cubicBezTo>
                    <a:pt x="12778" y="25495"/>
                    <a:pt x="10357" y="19442"/>
                    <a:pt x="8877" y="12986"/>
                  </a:cubicBezTo>
                  <a:cubicBezTo>
                    <a:pt x="8070" y="8682"/>
                    <a:pt x="6322" y="4647"/>
                    <a:pt x="3632" y="1285"/>
                  </a:cubicBezTo>
                  <a:cubicBezTo>
                    <a:pt x="2876" y="465"/>
                    <a:pt x="2238" y="1"/>
                    <a:pt x="1704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5" name="Google Shape;20895;p27"/>
            <p:cNvSpPr/>
            <p:nvPr/>
          </p:nvSpPr>
          <p:spPr>
            <a:xfrm>
              <a:off x="3532575" y="2321600"/>
              <a:ext cx="285850" cy="783500"/>
            </a:xfrm>
            <a:custGeom>
              <a:avLst/>
              <a:gdLst/>
              <a:ahLst/>
              <a:cxnLst/>
              <a:rect l="l" t="t" r="r" b="b"/>
              <a:pathLst>
                <a:path w="11434" h="31340" extrusionOk="0">
                  <a:moveTo>
                    <a:pt x="8609" y="14577"/>
                  </a:moveTo>
                  <a:cubicBezTo>
                    <a:pt x="8519" y="14889"/>
                    <a:pt x="8445" y="15202"/>
                    <a:pt x="8376" y="15509"/>
                  </a:cubicBezTo>
                  <a:lnTo>
                    <a:pt x="8376" y="15509"/>
                  </a:lnTo>
                  <a:cubicBezTo>
                    <a:pt x="8424" y="15193"/>
                    <a:pt x="8517" y="14853"/>
                    <a:pt x="8609" y="14577"/>
                  </a:cubicBezTo>
                  <a:close/>
                  <a:moveTo>
                    <a:pt x="8178" y="16387"/>
                  </a:moveTo>
                  <a:cubicBezTo>
                    <a:pt x="8156" y="16481"/>
                    <a:pt x="8134" y="16573"/>
                    <a:pt x="8111" y="16664"/>
                  </a:cubicBezTo>
                  <a:lnTo>
                    <a:pt x="8111" y="16664"/>
                  </a:lnTo>
                  <a:cubicBezTo>
                    <a:pt x="8130" y="16571"/>
                    <a:pt x="8152" y="16479"/>
                    <a:pt x="8178" y="16387"/>
                  </a:cubicBezTo>
                  <a:close/>
                  <a:moveTo>
                    <a:pt x="5006" y="0"/>
                  </a:moveTo>
                  <a:cubicBezTo>
                    <a:pt x="4156" y="0"/>
                    <a:pt x="3637" y="659"/>
                    <a:pt x="3363" y="1934"/>
                  </a:cubicBezTo>
                  <a:cubicBezTo>
                    <a:pt x="3363" y="2472"/>
                    <a:pt x="3632" y="3010"/>
                    <a:pt x="3901" y="3548"/>
                  </a:cubicBezTo>
                  <a:cubicBezTo>
                    <a:pt x="4170" y="3951"/>
                    <a:pt x="4439" y="4624"/>
                    <a:pt x="4439" y="5162"/>
                  </a:cubicBezTo>
                  <a:cubicBezTo>
                    <a:pt x="4439" y="5431"/>
                    <a:pt x="4439" y="5700"/>
                    <a:pt x="4439" y="6103"/>
                  </a:cubicBezTo>
                  <a:cubicBezTo>
                    <a:pt x="4977" y="6507"/>
                    <a:pt x="4843" y="6910"/>
                    <a:pt x="4439" y="7314"/>
                  </a:cubicBezTo>
                  <a:cubicBezTo>
                    <a:pt x="4305" y="7852"/>
                    <a:pt x="4574" y="8524"/>
                    <a:pt x="5112" y="8793"/>
                  </a:cubicBezTo>
                  <a:cubicBezTo>
                    <a:pt x="5164" y="8828"/>
                    <a:pt x="5212" y="8843"/>
                    <a:pt x="5256" y="8843"/>
                  </a:cubicBezTo>
                  <a:cubicBezTo>
                    <a:pt x="5474" y="8843"/>
                    <a:pt x="5603" y="8489"/>
                    <a:pt x="5750" y="8489"/>
                  </a:cubicBezTo>
                  <a:cubicBezTo>
                    <a:pt x="5802" y="8489"/>
                    <a:pt x="5857" y="8535"/>
                    <a:pt x="5919" y="8659"/>
                  </a:cubicBezTo>
                  <a:cubicBezTo>
                    <a:pt x="5919" y="8659"/>
                    <a:pt x="6053" y="8928"/>
                    <a:pt x="6053" y="8928"/>
                  </a:cubicBezTo>
                  <a:cubicBezTo>
                    <a:pt x="6188" y="9197"/>
                    <a:pt x="6188" y="9331"/>
                    <a:pt x="6053" y="9600"/>
                  </a:cubicBezTo>
                  <a:cubicBezTo>
                    <a:pt x="5948" y="9595"/>
                    <a:pt x="5847" y="9592"/>
                    <a:pt x="5751" y="9592"/>
                  </a:cubicBezTo>
                  <a:cubicBezTo>
                    <a:pt x="3385" y="9592"/>
                    <a:pt x="3653" y="11153"/>
                    <a:pt x="4170" y="12963"/>
                  </a:cubicBezTo>
                  <a:cubicBezTo>
                    <a:pt x="4439" y="13770"/>
                    <a:pt x="4305" y="14577"/>
                    <a:pt x="3767" y="15384"/>
                  </a:cubicBezTo>
                  <a:cubicBezTo>
                    <a:pt x="2960" y="17536"/>
                    <a:pt x="2960" y="20091"/>
                    <a:pt x="673" y="21571"/>
                  </a:cubicBezTo>
                  <a:cubicBezTo>
                    <a:pt x="1" y="21974"/>
                    <a:pt x="404" y="23050"/>
                    <a:pt x="942" y="23722"/>
                  </a:cubicBezTo>
                  <a:cubicBezTo>
                    <a:pt x="2153" y="24260"/>
                    <a:pt x="2556" y="25740"/>
                    <a:pt x="2018" y="26816"/>
                  </a:cubicBezTo>
                  <a:cubicBezTo>
                    <a:pt x="2018" y="27219"/>
                    <a:pt x="2018" y="27488"/>
                    <a:pt x="2153" y="27892"/>
                  </a:cubicBezTo>
                  <a:cubicBezTo>
                    <a:pt x="2691" y="28564"/>
                    <a:pt x="2960" y="29371"/>
                    <a:pt x="2960" y="30178"/>
                  </a:cubicBezTo>
                  <a:cubicBezTo>
                    <a:pt x="3094" y="30582"/>
                    <a:pt x="3363" y="30716"/>
                    <a:pt x="3767" y="30851"/>
                  </a:cubicBezTo>
                  <a:cubicBezTo>
                    <a:pt x="4036" y="30851"/>
                    <a:pt x="4439" y="30851"/>
                    <a:pt x="4708" y="30716"/>
                  </a:cubicBezTo>
                  <a:cubicBezTo>
                    <a:pt x="4843" y="30716"/>
                    <a:pt x="4977" y="30582"/>
                    <a:pt x="5246" y="30447"/>
                  </a:cubicBezTo>
                  <a:cubicBezTo>
                    <a:pt x="5381" y="30340"/>
                    <a:pt x="5472" y="30297"/>
                    <a:pt x="5536" y="30297"/>
                  </a:cubicBezTo>
                  <a:cubicBezTo>
                    <a:pt x="5790" y="30297"/>
                    <a:pt x="5596" y="30985"/>
                    <a:pt x="5919" y="30985"/>
                  </a:cubicBezTo>
                  <a:cubicBezTo>
                    <a:pt x="6239" y="31178"/>
                    <a:pt x="6560" y="31340"/>
                    <a:pt x="6852" y="31340"/>
                  </a:cubicBezTo>
                  <a:cubicBezTo>
                    <a:pt x="7171" y="31340"/>
                    <a:pt x="7456" y="31145"/>
                    <a:pt x="7667" y="30582"/>
                  </a:cubicBezTo>
                  <a:cubicBezTo>
                    <a:pt x="6860" y="28295"/>
                    <a:pt x="8743" y="25605"/>
                    <a:pt x="6322" y="23722"/>
                  </a:cubicBezTo>
                  <a:cubicBezTo>
                    <a:pt x="8220" y="22429"/>
                    <a:pt x="8071" y="20638"/>
                    <a:pt x="8004" y="18845"/>
                  </a:cubicBezTo>
                  <a:lnTo>
                    <a:pt x="8004" y="18845"/>
                  </a:lnTo>
                  <a:cubicBezTo>
                    <a:pt x="8325" y="20608"/>
                    <a:pt x="9342" y="22219"/>
                    <a:pt x="9550" y="23991"/>
                  </a:cubicBezTo>
                  <a:lnTo>
                    <a:pt x="10223" y="24933"/>
                  </a:lnTo>
                  <a:cubicBezTo>
                    <a:pt x="10492" y="24798"/>
                    <a:pt x="10761" y="24529"/>
                    <a:pt x="10895" y="24126"/>
                  </a:cubicBezTo>
                  <a:cubicBezTo>
                    <a:pt x="11164" y="23319"/>
                    <a:pt x="11299" y="22377"/>
                    <a:pt x="11164" y="21571"/>
                  </a:cubicBezTo>
                  <a:cubicBezTo>
                    <a:pt x="11433" y="20764"/>
                    <a:pt x="10357" y="19957"/>
                    <a:pt x="11164" y="19015"/>
                  </a:cubicBezTo>
                  <a:cubicBezTo>
                    <a:pt x="11164" y="18746"/>
                    <a:pt x="11299" y="18477"/>
                    <a:pt x="11164" y="18343"/>
                  </a:cubicBezTo>
                  <a:cubicBezTo>
                    <a:pt x="9281" y="14308"/>
                    <a:pt x="9012" y="10004"/>
                    <a:pt x="8474" y="5834"/>
                  </a:cubicBezTo>
                  <a:cubicBezTo>
                    <a:pt x="8205" y="3817"/>
                    <a:pt x="7533" y="2068"/>
                    <a:pt x="6457" y="454"/>
                  </a:cubicBezTo>
                  <a:cubicBezTo>
                    <a:pt x="5892" y="150"/>
                    <a:pt x="5412" y="0"/>
                    <a:pt x="5006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6" name="Google Shape;20896;p27"/>
            <p:cNvSpPr/>
            <p:nvPr/>
          </p:nvSpPr>
          <p:spPr>
            <a:xfrm>
              <a:off x="2897075" y="2514525"/>
              <a:ext cx="181600" cy="403500"/>
            </a:xfrm>
            <a:custGeom>
              <a:avLst/>
              <a:gdLst/>
              <a:ahLst/>
              <a:cxnLst/>
              <a:rect l="l" t="t" r="r" b="b"/>
              <a:pathLst>
                <a:path w="7264" h="16140" extrusionOk="0">
                  <a:moveTo>
                    <a:pt x="4304" y="0"/>
                  </a:moveTo>
                  <a:cubicBezTo>
                    <a:pt x="2421" y="3363"/>
                    <a:pt x="1345" y="6994"/>
                    <a:pt x="807" y="10760"/>
                  </a:cubicBezTo>
                  <a:cubicBezTo>
                    <a:pt x="404" y="14257"/>
                    <a:pt x="1345" y="15602"/>
                    <a:pt x="5111" y="16140"/>
                  </a:cubicBezTo>
                  <a:cubicBezTo>
                    <a:pt x="4977" y="16005"/>
                    <a:pt x="4842" y="15736"/>
                    <a:pt x="4573" y="15602"/>
                  </a:cubicBezTo>
                  <a:cubicBezTo>
                    <a:pt x="3363" y="14257"/>
                    <a:pt x="0" y="13719"/>
                    <a:pt x="3363" y="11164"/>
                  </a:cubicBezTo>
                  <a:cubicBezTo>
                    <a:pt x="3632" y="11164"/>
                    <a:pt x="3497" y="10626"/>
                    <a:pt x="3363" y="10491"/>
                  </a:cubicBezTo>
                  <a:cubicBezTo>
                    <a:pt x="1883" y="8743"/>
                    <a:pt x="3094" y="8205"/>
                    <a:pt x="4573" y="8070"/>
                  </a:cubicBezTo>
                  <a:cubicBezTo>
                    <a:pt x="6053" y="7936"/>
                    <a:pt x="6053" y="6725"/>
                    <a:pt x="6053" y="5649"/>
                  </a:cubicBezTo>
                  <a:cubicBezTo>
                    <a:pt x="6322" y="4977"/>
                    <a:pt x="6456" y="4035"/>
                    <a:pt x="6860" y="3228"/>
                  </a:cubicBezTo>
                  <a:cubicBezTo>
                    <a:pt x="7263" y="1480"/>
                    <a:pt x="5246" y="1345"/>
                    <a:pt x="4708" y="135"/>
                  </a:cubicBezTo>
                  <a:lnTo>
                    <a:pt x="4304" y="0"/>
                  </a:lnTo>
                  <a:close/>
                </a:path>
              </a:pathLst>
            </a:custGeom>
            <a:solidFill>
              <a:srgbClr val="4E7F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7" name="Google Shape;20897;p27"/>
            <p:cNvSpPr/>
            <p:nvPr/>
          </p:nvSpPr>
          <p:spPr>
            <a:xfrm>
              <a:off x="4174825" y="2860850"/>
              <a:ext cx="235400" cy="307125"/>
            </a:xfrm>
            <a:custGeom>
              <a:avLst/>
              <a:gdLst/>
              <a:ahLst/>
              <a:cxnLst/>
              <a:rect l="l" t="t" r="r" b="b"/>
              <a:pathLst>
                <a:path w="9416" h="12285" extrusionOk="0">
                  <a:moveTo>
                    <a:pt x="0" y="1"/>
                  </a:moveTo>
                  <a:cubicBezTo>
                    <a:pt x="404" y="4035"/>
                    <a:pt x="2690" y="7263"/>
                    <a:pt x="4977" y="10357"/>
                  </a:cubicBezTo>
                  <a:cubicBezTo>
                    <a:pt x="5246" y="10626"/>
                    <a:pt x="5515" y="10895"/>
                    <a:pt x="5649" y="11298"/>
                  </a:cubicBezTo>
                  <a:cubicBezTo>
                    <a:pt x="6053" y="11433"/>
                    <a:pt x="6322" y="11702"/>
                    <a:pt x="6456" y="12105"/>
                  </a:cubicBezTo>
                  <a:cubicBezTo>
                    <a:pt x="6875" y="12225"/>
                    <a:pt x="7247" y="12285"/>
                    <a:pt x="7573" y="12285"/>
                  </a:cubicBezTo>
                  <a:cubicBezTo>
                    <a:pt x="8718" y="12285"/>
                    <a:pt x="9311" y="11553"/>
                    <a:pt x="9415" y="10088"/>
                  </a:cubicBezTo>
                  <a:cubicBezTo>
                    <a:pt x="8205" y="7129"/>
                    <a:pt x="4977" y="6322"/>
                    <a:pt x="3363" y="3901"/>
                  </a:cubicBezTo>
                  <a:cubicBezTo>
                    <a:pt x="3094" y="3632"/>
                    <a:pt x="2825" y="3363"/>
                    <a:pt x="2556" y="3094"/>
                  </a:cubicBezTo>
                  <a:cubicBezTo>
                    <a:pt x="1749" y="2018"/>
                    <a:pt x="1749" y="404"/>
                    <a:pt x="0" y="1"/>
                  </a:cubicBezTo>
                  <a:close/>
                </a:path>
              </a:pathLst>
            </a:custGeom>
            <a:solidFill>
              <a:srgbClr val="4D6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8" name="Google Shape;20898;p27"/>
            <p:cNvSpPr/>
            <p:nvPr/>
          </p:nvSpPr>
          <p:spPr>
            <a:xfrm>
              <a:off x="3367825" y="2531325"/>
              <a:ext cx="198400" cy="401375"/>
            </a:xfrm>
            <a:custGeom>
              <a:avLst/>
              <a:gdLst/>
              <a:ahLst/>
              <a:cxnLst/>
              <a:rect l="l" t="t" r="r" b="b"/>
              <a:pathLst>
                <a:path w="7936" h="16055" extrusionOk="0">
                  <a:moveTo>
                    <a:pt x="7129" y="1"/>
                  </a:moveTo>
                  <a:cubicBezTo>
                    <a:pt x="4439" y="4977"/>
                    <a:pt x="2018" y="10088"/>
                    <a:pt x="0" y="15468"/>
                  </a:cubicBezTo>
                  <a:cubicBezTo>
                    <a:pt x="514" y="15879"/>
                    <a:pt x="1185" y="16055"/>
                    <a:pt x="1833" y="16055"/>
                  </a:cubicBezTo>
                  <a:cubicBezTo>
                    <a:pt x="2033" y="16055"/>
                    <a:pt x="2231" y="16038"/>
                    <a:pt x="2421" y="16006"/>
                  </a:cubicBezTo>
                  <a:cubicBezTo>
                    <a:pt x="2690" y="16006"/>
                    <a:pt x="3094" y="16006"/>
                    <a:pt x="3363" y="15871"/>
                  </a:cubicBezTo>
                  <a:lnTo>
                    <a:pt x="3766" y="15602"/>
                  </a:lnTo>
                  <a:cubicBezTo>
                    <a:pt x="3901" y="15468"/>
                    <a:pt x="4170" y="15199"/>
                    <a:pt x="4439" y="14930"/>
                  </a:cubicBezTo>
                  <a:cubicBezTo>
                    <a:pt x="4573" y="14661"/>
                    <a:pt x="4708" y="14257"/>
                    <a:pt x="4842" y="13988"/>
                  </a:cubicBezTo>
                  <a:cubicBezTo>
                    <a:pt x="4842" y="13047"/>
                    <a:pt x="4842" y="12240"/>
                    <a:pt x="4842" y="11433"/>
                  </a:cubicBezTo>
                  <a:cubicBezTo>
                    <a:pt x="4842" y="9416"/>
                    <a:pt x="5380" y="7398"/>
                    <a:pt x="6591" y="5919"/>
                  </a:cubicBezTo>
                  <a:cubicBezTo>
                    <a:pt x="6725" y="5515"/>
                    <a:pt x="6994" y="5246"/>
                    <a:pt x="7129" y="4843"/>
                  </a:cubicBezTo>
                  <a:cubicBezTo>
                    <a:pt x="7263" y="4439"/>
                    <a:pt x="7398" y="3901"/>
                    <a:pt x="7532" y="3363"/>
                  </a:cubicBezTo>
                  <a:cubicBezTo>
                    <a:pt x="7667" y="2691"/>
                    <a:pt x="7801" y="2018"/>
                    <a:pt x="7936" y="1211"/>
                  </a:cubicBezTo>
                  <a:cubicBezTo>
                    <a:pt x="7936" y="673"/>
                    <a:pt x="7667" y="135"/>
                    <a:pt x="7129" y="1"/>
                  </a:cubicBezTo>
                  <a:close/>
                </a:path>
              </a:pathLst>
            </a:custGeom>
            <a:solidFill>
              <a:srgbClr val="608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9" name="Google Shape;20899;p27"/>
            <p:cNvSpPr/>
            <p:nvPr/>
          </p:nvSpPr>
          <p:spPr>
            <a:xfrm>
              <a:off x="3546025" y="2470800"/>
              <a:ext cx="50475" cy="109825"/>
            </a:xfrm>
            <a:custGeom>
              <a:avLst/>
              <a:gdLst/>
              <a:ahLst/>
              <a:cxnLst/>
              <a:rect l="l" t="t" r="r" b="b"/>
              <a:pathLst>
                <a:path w="2019" h="4393" extrusionOk="0">
                  <a:moveTo>
                    <a:pt x="808" y="1"/>
                  </a:moveTo>
                  <a:cubicBezTo>
                    <a:pt x="270" y="673"/>
                    <a:pt x="1" y="1480"/>
                    <a:pt x="1" y="2422"/>
                  </a:cubicBezTo>
                  <a:cubicBezTo>
                    <a:pt x="135" y="2960"/>
                    <a:pt x="135" y="3632"/>
                    <a:pt x="135" y="4170"/>
                  </a:cubicBezTo>
                  <a:cubicBezTo>
                    <a:pt x="293" y="4328"/>
                    <a:pt x="497" y="4393"/>
                    <a:pt x="719" y="4393"/>
                  </a:cubicBezTo>
                  <a:cubicBezTo>
                    <a:pt x="877" y="4393"/>
                    <a:pt x="1044" y="4360"/>
                    <a:pt x="1211" y="4305"/>
                  </a:cubicBezTo>
                  <a:cubicBezTo>
                    <a:pt x="1346" y="4036"/>
                    <a:pt x="1615" y="3767"/>
                    <a:pt x="1749" y="3363"/>
                  </a:cubicBezTo>
                  <a:cubicBezTo>
                    <a:pt x="2018" y="2422"/>
                    <a:pt x="1884" y="1211"/>
                    <a:pt x="1346" y="270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0" name="Google Shape;20900;p27"/>
            <p:cNvSpPr/>
            <p:nvPr/>
          </p:nvSpPr>
          <p:spPr>
            <a:xfrm>
              <a:off x="2994575" y="2433825"/>
              <a:ext cx="144625" cy="164775"/>
            </a:xfrm>
            <a:custGeom>
              <a:avLst/>
              <a:gdLst/>
              <a:ahLst/>
              <a:cxnLst/>
              <a:rect l="l" t="t" r="r" b="b"/>
              <a:pathLst>
                <a:path w="5785" h="6591" extrusionOk="0">
                  <a:moveTo>
                    <a:pt x="4574" y="0"/>
                  </a:moveTo>
                  <a:lnTo>
                    <a:pt x="2960" y="807"/>
                  </a:lnTo>
                  <a:cubicBezTo>
                    <a:pt x="2960" y="2152"/>
                    <a:pt x="2018" y="3228"/>
                    <a:pt x="673" y="3363"/>
                  </a:cubicBezTo>
                  <a:cubicBezTo>
                    <a:pt x="673" y="4170"/>
                    <a:pt x="1" y="5246"/>
                    <a:pt x="1615" y="5380"/>
                  </a:cubicBezTo>
                  <a:cubicBezTo>
                    <a:pt x="2287" y="5380"/>
                    <a:pt x="2691" y="5918"/>
                    <a:pt x="2960" y="6591"/>
                  </a:cubicBezTo>
                  <a:cubicBezTo>
                    <a:pt x="3767" y="6322"/>
                    <a:pt x="4305" y="5649"/>
                    <a:pt x="4574" y="4842"/>
                  </a:cubicBezTo>
                  <a:cubicBezTo>
                    <a:pt x="4574" y="3228"/>
                    <a:pt x="5784" y="1614"/>
                    <a:pt x="4574" y="0"/>
                  </a:cubicBezTo>
                  <a:close/>
                </a:path>
              </a:pathLst>
            </a:custGeom>
            <a:solidFill>
              <a:srgbClr val="31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1" name="Google Shape;20901;p27"/>
            <p:cNvSpPr/>
            <p:nvPr/>
          </p:nvSpPr>
          <p:spPr>
            <a:xfrm>
              <a:off x="3028200" y="2595225"/>
              <a:ext cx="84100" cy="60550"/>
            </a:xfrm>
            <a:custGeom>
              <a:avLst/>
              <a:gdLst/>
              <a:ahLst/>
              <a:cxnLst/>
              <a:rect l="l" t="t" r="r" b="b"/>
              <a:pathLst>
                <a:path w="3364" h="2422" extrusionOk="0">
                  <a:moveTo>
                    <a:pt x="1615" y="0"/>
                  </a:moveTo>
                  <a:cubicBezTo>
                    <a:pt x="808" y="807"/>
                    <a:pt x="1" y="1345"/>
                    <a:pt x="808" y="2421"/>
                  </a:cubicBezTo>
                  <a:cubicBezTo>
                    <a:pt x="1884" y="2018"/>
                    <a:pt x="3363" y="1614"/>
                    <a:pt x="1615" y="0"/>
                  </a:cubicBezTo>
                  <a:close/>
                </a:path>
              </a:pathLst>
            </a:custGeom>
            <a:solidFill>
              <a:srgbClr val="31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2" name="Google Shape;20902;p27"/>
            <p:cNvSpPr/>
            <p:nvPr/>
          </p:nvSpPr>
          <p:spPr>
            <a:xfrm>
              <a:off x="3438425" y="3079400"/>
              <a:ext cx="272400" cy="1576825"/>
            </a:xfrm>
            <a:custGeom>
              <a:avLst/>
              <a:gdLst/>
              <a:ahLst/>
              <a:cxnLst/>
              <a:rect l="l" t="t" r="r" b="b"/>
              <a:pathLst>
                <a:path w="10896" h="63073" extrusionOk="0">
                  <a:moveTo>
                    <a:pt x="7802" y="1"/>
                  </a:moveTo>
                  <a:cubicBezTo>
                    <a:pt x="7264" y="539"/>
                    <a:pt x="7398" y="1211"/>
                    <a:pt x="7398" y="1749"/>
                  </a:cubicBezTo>
                  <a:cubicBezTo>
                    <a:pt x="7398" y="2287"/>
                    <a:pt x="7264" y="2825"/>
                    <a:pt x="6995" y="3229"/>
                  </a:cubicBezTo>
                  <a:cubicBezTo>
                    <a:pt x="6995" y="3498"/>
                    <a:pt x="6995" y="3767"/>
                    <a:pt x="6995" y="4036"/>
                  </a:cubicBezTo>
                  <a:cubicBezTo>
                    <a:pt x="7129" y="4170"/>
                    <a:pt x="7264" y="4439"/>
                    <a:pt x="7398" y="4708"/>
                  </a:cubicBezTo>
                  <a:lnTo>
                    <a:pt x="7667" y="4977"/>
                  </a:lnTo>
                  <a:cubicBezTo>
                    <a:pt x="7802" y="5246"/>
                    <a:pt x="7936" y="5381"/>
                    <a:pt x="8071" y="5650"/>
                  </a:cubicBezTo>
                  <a:cubicBezTo>
                    <a:pt x="8071" y="5919"/>
                    <a:pt x="7936" y="6188"/>
                    <a:pt x="7802" y="6457"/>
                  </a:cubicBezTo>
                  <a:cubicBezTo>
                    <a:pt x="7533" y="6726"/>
                    <a:pt x="7264" y="6995"/>
                    <a:pt x="6995" y="7264"/>
                  </a:cubicBezTo>
                  <a:cubicBezTo>
                    <a:pt x="6591" y="9685"/>
                    <a:pt x="7533" y="12106"/>
                    <a:pt x="6995" y="14527"/>
                  </a:cubicBezTo>
                  <a:cubicBezTo>
                    <a:pt x="5784" y="19772"/>
                    <a:pt x="6188" y="25421"/>
                    <a:pt x="2287" y="29860"/>
                  </a:cubicBezTo>
                  <a:lnTo>
                    <a:pt x="2960" y="31474"/>
                  </a:lnTo>
                  <a:cubicBezTo>
                    <a:pt x="2960" y="31743"/>
                    <a:pt x="2960" y="32012"/>
                    <a:pt x="2960" y="32281"/>
                  </a:cubicBezTo>
                  <a:lnTo>
                    <a:pt x="2960" y="33088"/>
                  </a:lnTo>
                  <a:cubicBezTo>
                    <a:pt x="2960" y="33626"/>
                    <a:pt x="3498" y="33626"/>
                    <a:pt x="3632" y="33895"/>
                  </a:cubicBezTo>
                  <a:cubicBezTo>
                    <a:pt x="4170" y="34433"/>
                    <a:pt x="4843" y="34298"/>
                    <a:pt x="5381" y="34702"/>
                  </a:cubicBezTo>
                  <a:lnTo>
                    <a:pt x="5381" y="35509"/>
                  </a:lnTo>
                  <a:cubicBezTo>
                    <a:pt x="5381" y="35778"/>
                    <a:pt x="5650" y="35912"/>
                    <a:pt x="5919" y="36047"/>
                  </a:cubicBezTo>
                  <a:lnTo>
                    <a:pt x="6322" y="36047"/>
                  </a:lnTo>
                  <a:lnTo>
                    <a:pt x="6053" y="36181"/>
                  </a:lnTo>
                  <a:cubicBezTo>
                    <a:pt x="5650" y="36719"/>
                    <a:pt x="5515" y="37257"/>
                    <a:pt x="5381" y="37795"/>
                  </a:cubicBezTo>
                  <a:cubicBezTo>
                    <a:pt x="5381" y="38199"/>
                    <a:pt x="5246" y="38737"/>
                    <a:pt x="5112" y="39140"/>
                  </a:cubicBezTo>
                  <a:lnTo>
                    <a:pt x="4843" y="40082"/>
                  </a:lnTo>
                  <a:cubicBezTo>
                    <a:pt x="4574" y="40620"/>
                    <a:pt x="4170" y="41158"/>
                    <a:pt x="3632" y="41561"/>
                  </a:cubicBezTo>
                  <a:cubicBezTo>
                    <a:pt x="2556" y="42637"/>
                    <a:pt x="1884" y="43848"/>
                    <a:pt x="3094" y="45193"/>
                  </a:cubicBezTo>
                  <a:cubicBezTo>
                    <a:pt x="3901" y="46269"/>
                    <a:pt x="3363" y="47076"/>
                    <a:pt x="3094" y="48017"/>
                  </a:cubicBezTo>
                  <a:cubicBezTo>
                    <a:pt x="2825" y="50842"/>
                    <a:pt x="3901" y="54070"/>
                    <a:pt x="808" y="56222"/>
                  </a:cubicBezTo>
                  <a:cubicBezTo>
                    <a:pt x="1" y="56760"/>
                    <a:pt x="942" y="57567"/>
                    <a:pt x="1480" y="58239"/>
                  </a:cubicBezTo>
                  <a:cubicBezTo>
                    <a:pt x="1749" y="58508"/>
                    <a:pt x="1884" y="58912"/>
                    <a:pt x="1749" y="59315"/>
                  </a:cubicBezTo>
                  <a:cubicBezTo>
                    <a:pt x="1615" y="59719"/>
                    <a:pt x="1346" y="59988"/>
                    <a:pt x="1211" y="60391"/>
                  </a:cubicBezTo>
                  <a:cubicBezTo>
                    <a:pt x="1077" y="60660"/>
                    <a:pt x="1077" y="60929"/>
                    <a:pt x="1211" y="61333"/>
                  </a:cubicBezTo>
                  <a:cubicBezTo>
                    <a:pt x="1346" y="61467"/>
                    <a:pt x="1615" y="61736"/>
                    <a:pt x="1884" y="61871"/>
                  </a:cubicBezTo>
                  <a:cubicBezTo>
                    <a:pt x="2287" y="62005"/>
                    <a:pt x="2691" y="62274"/>
                    <a:pt x="3094" y="62409"/>
                  </a:cubicBezTo>
                  <a:cubicBezTo>
                    <a:pt x="3723" y="62618"/>
                    <a:pt x="4270" y="63072"/>
                    <a:pt x="4862" y="63072"/>
                  </a:cubicBezTo>
                  <a:cubicBezTo>
                    <a:pt x="5031" y="63072"/>
                    <a:pt x="5202" y="63036"/>
                    <a:pt x="5381" y="62947"/>
                  </a:cubicBezTo>
                  <a:cubicBezTo>
                    <a:pt x="5246" y="61467"/>
                    <a:pt x="7129" y="60929"/>
                    <a:pt x="7129" y="59584"/>
                  </a:cubicBezTo>
                  <a:cubicBezTo>
                    <a:pt x="7264" y="54339"/>
                    <a:pt x="10088" y="49497"/>
                    <a:pt x="9147" y="43982"/>
                  </a:cubicBezTo>
                  <a:cubicBezTo>
                    <a:pt x="8743" y="42368"/>
                    <a:pt x="9147" y="40754"/>
                    <a:pt x="10088" y="39409"/>
                  </a:cubicBezTo>
                  <a:cubicBezTo>
                    <a:pt x="10492" y="35643"/>
                    <a:pt x="10223" y="31743"/>
                    <a:pt x="10626" y="27977"/>
                  </a:cubicBezTo>
                  <a:cubicBezTo>
                    <a:pt x="10895" y="24883"/>
                    <a:pt x="10895" y="21790"/>
                    <a:pt x="10492" y="18831"/>
                  </a:cubicBezTo>
                  <a:cubicBezTo>
                    <a:pt x="9954" y="14661"/>
                    <a:pt x="9147" y="10492"/>
                    <a:pt x="10223" y="6322"/>
                  </a:cubicBezTo>
                  <a:lnTo>
                    <a:pt x="10223" y="5515"/>
                  </a:lnTo>
                  <a:cubicBezTo>
                    <a:pt x="10626" y="5112"/>
                    <a:pt x="10088" y="4439"/>
                    <a:pt x="10492" y="3901"/>
                  </a:cubicBezTo>
                  <a:cubicBezTo>
                    <a:pt x="10626" y="3363"/>
                    <a:pt x="10626" y="2960"/>
                    <a:pt x="10492" y="2422"/>
                  </a:cubicBezTo>
                  <a:cubicBezTo>
                    <a:pt x="10357" y="2018"/>
                    <a:pt x="10223" y="1615"/>
                    <a:pt x="9954" y="1211"/>
                  </a:cubicBezTo>
                  <a:cubicBezTo>
                    <a:pt x="9685" y="673"/>
                    <a:pt x="9147" y="270"/>
                    <a:pt x="8609" y="1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3" name="Google Shape;20903;p27"/>
            <p:cNvSpPr/>
            <p:nvPr/>
          </p:nvSpPr>
          <p:spPr>
            <a:xfrm>
              <a:off x="3428725" y="2393475"/>
              <a:ext cx="288800" cy="629925"/>
            </a:xfrm>
            <a:custGeom>
              <a:avLst/>
              <a:gdLst/>
              <a:ahLst/>
              <a:cxnLst/>
              <a:rect l="l" t="t" r="r" b="b"/>
              <a:pathLst>
                <a:path w="11552" h="25197" extrusionOk="0">
                  <a:moveTo>
                    <a:pt x="8190" y="0"/>
                  </a:moveTo>
                  <a:lnTo>
                    <a:pt x="7383" y="807"/>
                  </a:lnTo>
                  <a:lnTo>
                    <a:pt x="6038" y="3363"/>
                  </a:lnTo>
                  <a:lnTo>
                    <a:pt x="5769" y="7263"/>
                  </a:lnTo>
                  <a:lnTo>
                    <a:pt x="4827" y="7263"/>
                  </a:lnTo>
                  <a:cubicBezTo>
                    <a:pt x="4289" y="7532"/>
                    <a:pt x="4020" y="8205"/>
                    <a:pt x="4155" y="8877"/>
                  </a:cubicBezTo>
                  <a:cubicBezTo>
                    <a:pt x="4424" y="9281"/>
                    <a:pt x="4827" y="9415"/>
                    <a:pt x="5231" y="9415"/>
                  </a:cubicBezTo>
                  <a:cubicBezTo>
                    <a:pt x="5500" y="9550"/>
                    <a:pt x="5634" y="9684"/>
                    <a:pt x="5903" y="9953"/>
                  </a:cubicBezTo>
                  <a:cubicBezTo>
                    <a:pt x="5634" y="9819"/>
                    <a:pt x="5365" y="9684"/>
                    <a:pt x="5096" y="9684"/>
                  </a:cubicBezTo>
                  <a:cubicBezTo>
                    <a:pt x="4693" y="9819"/>
                    <a:pt x="4424" y="10088"/>
                    <a:pt x="4155" y="10491"/>
                  </a:cubicBezTo>
                  <a:cubicBezTo>
                    <a:pt x="3617" y="11164"/>
                    <a:pt x="3617" y="12105"/>
                    <a:pt x="4289" y="12509"/>
                  </a:cubicBezTo>
                  <a:cubicBezTo>
                    <a:pt x="5500" y="13181"/>
                    <a:pt x="5769" y="14661"/>
                    <a:pt x="4827" y="15602"/>
                  </a:cubicBezTo>
                  <a:cubicBezTo>
                    <a:pt x="3886" y="17216"/>
                    <a:pt x="2810" y="18830"/>
                    <a:pt x="1734" y="20175"/>
                  </a:cubicBezTo>
                  <a:cubicBezTo>
                    <a:pt x="1465" y="20578"/>
                    <a:pt x="1196" y="20713"/>
                    <a:pt x="927" y="20982"/>
                  </a:cubicBezTo>
                  <a:cubicBezTo>
                    <a:pt x="389" y="21520"/>
                    <a:pt x="658" y="22327"/>
                    <a:pt x="120" y="22730"/>
                  </a:cubicBezTo>
                  <a:cubicBezTo>
                    <a:pt x="1" y="24281"/>
                    <a:pt x="516" y="25197"/>
                    <a:pt x="1947" y="25197"/>
                  </a:cubicBezTo>
                  <a:cubicBezTo>
                    <a:pt x="2130" y="25197"/>
                    <a:pt x="2328" y="25182"/>
                    <a:pt x="2541" y="25151"/>
                  </a:cubicBezTo>
                  <a:cubicBezTo>
                    <a:pt x="4289" y="24479"/>
                    <a:pt x="3213" y="21789"/>
                    <a:pt x="5365" y="21520"/>
                  </a:cubicBezTo>
                  <a:lnTo>
                    <a:pt x="5769" y="21116"/>
                  </a:lnTo>
                  <a:cubicBezTo>
                    <a:pt x="5500" y="20309"/>
                    <a:pt x="4558" y="19234"/>
                    <a:pt x="5903" y="18830"/>
                  </a:cubicBezTo>
                  <a:cubicBezTo>
                    <a:pt x="7517" y="18427"/>
                    <a:pt x="8593" y="16813"/>
                    <a:pt x="8190" y="15199"/>
                  </a:cubicBezTo>
                  <a:cubicBezTo>
                    <a:pt x="8190" y="14123"/>
                    <a:pt x="8459" y="13047"/>
                    <a:pt x="8997" y="12240"/>
                  </a:cubicBezTo>
                  <a:lnTo>
                    <a:pt x="8997" y="10626"/>
                  </a:lnTo>
                  <a:cubicBezTo>
                    <a:pt x="8997" y="10222"/>
                    <a:pt x="8997" y="9819"/>
                    <a:pt x="8997" y="9415"/>
                  </a:cubicBezTo>
                  <a:cubicBezTo>
                    <a:pt x="8811" y="8392"/>
                    <a:pt x="8496" y="7369"/>
                    <a:pt x="9165" y="7369"/>
                  </a:cubicBezTo>
                  <a:cubicBezTo>
                    <a:pt x="9463" y="7369"/>
                    <a:pt x="9957" y="7572"/>
                    <a:pt x="10745" y="8070"/>
                  </a:cubicBezTo>
                  <a:cubicBezTo>
                    <a:pt x="10877" y="8146"/>
                    <a:pt x="10980" y="8179"/>
                    <a:pt x="11061" y="8179"/>
                  </a:cubicBezTo>
                  <a:cubicBezTo>
                    <a:pt x="11552" y="8179"/>
                    <a:pt x="11187" y="6937"/>
                    <a:pt x="11418" y="6591"/>
                  </a:cubicBezTo>
                  <a:lnTo>
                    <a:pt x="10611" y="5784"/>
                  </a:lnTo>
                  <a:cubicBezTo>
                    <a:pt x="10476" y="5649"/>
                    <a:pt x="10342" y="5582"/>
                    <a:pt x="10207" y="5582"/>
                  </a:cubicBezTo>
                  <a:cubicBezTo>
                    <a:pt x="10073" y="5582"/>
                    <a:pt x="9938" y="5649"/>
                    <a:pt x="9804" y="5784"/>
                  </a:cubicBezTo>
                  <a:cubicBezTo>
                    <a:pt x="9266" y="5380"/>
                    <a:pt x="8997" y="4842"/>
                    <a:pt x="8997" y="4170"/>
                  </a:cubicBezTo>
                  <a:cubicBezTo>
                    <a:pt x="9131" y="4170"/>
                    <a:pt x="9266" y="4035"/>
                    <a:pt x="9266" y="3901"/>
                  </a:cubicBezTo>
                  <a:cubicBezTo>
                    <a:pt x="9266" y="3632"/>
                    <a:pt x="9131" y="3497"/>
                    <a:pt x="8997" y="3363"/>
                  </a:cubicBezTo>
                  <a:lnTo>
                    <a:pt x="8997" y="2556"/>
                  </a:lnTo>
                  <a:cubicBezTo>
                    <a:pt x="9535" y="2152"/>
                    <a:pt x="9535" y="1345"/>
                    <a:pt x="8997" y="807"/>
                  </a:cubicBezTo>
                  <a:lnTo>
                    <a:pt x="8190" y="0"/>
                  </a:ln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4" name="Google Shape;20904;p27"/>
            <p:cNvSpPr/>
            <p:nvPr/>
          </p:nvSpPr>
          <p:spPr>
            <a:xfrm>
              <a:off x="3724250" y="2652375"/>
              <a:ext cx="37000" cy="84100"/>
            </a:xfrm>
            <a:custGeom>
              <a:avLst/>
              <a:gdLst/>
              <a:ahLst/>
              <a:cxnLst/>
              <a:rect l="l" t="t" r="r" b="b"/>
              <a:pathLst>
                <a:path w="1480" h="3364" extrusionOk="0">
                  <a:moveTo>
                    <a:pt x="807" y="1"/>
                  </a:moveTo>
                  <a:cubicBezTo>
                    <a:pt x="0" y="673"/>
                    <a:pt x="538" y="1749"/>
                    <a:pt x="135" y="2422"/>
                  </a:cubicBezTo>
                  <a:cubicBezTo>
                    <a:pt x="269" y="2825"/>
                    <a:pt x="269" y="3094"/>
                    <a:pt x="404" y="3363"/>
                  </a:cubicBezTo>
                  <a:lnTo>
                    <a:pt x="1211" y="3363"/>
                  </a:lnTo>
                  <a:cubicBezTo>
                    <a:pt x="1211" y="2287"/>
                    <a:pt x="1480" y="1077"/>
                    <a:pt x="807" y="1"/>
                  </a:cubicBezTo>
                  <a:close/>
                </a:path>
              </a:pathLst>
            </a:custGeom>
            <a:solidFill>
              <a:srgbClr val="8DB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5" name="Google Shape;20905;p27"/>
            <p:cNvSpPr/>
            <p:nvPr/>
          </p:nvSpPr>
          <p:spPr>
            <a:xfrm>
              <a:off x="3640175" y="2655750"/>
              <a:ext cx="33650" cy="40375"/>
            </a:xfrm>
            <a:custGeom>
              <a:avLst/>
              <a:gdLst/>
              <a:ahLst/>
              <a:cxnLst/>
              <a:rect l="l" t="t" r="r" b="b"/>
              <a:pathLst>
                <a:path w="1346" h="1615" extrusionOk="0">
                  <a:moveTo>
                    <a:pt x="539" y="0"/>
                  </a:moveTo>
                  <a:cubicBezTo>
                    <a:pt x="1" y="404"/>
                    <a:pt x="1" y="1211"/>
                    <a:pt x="539" y="1614"/>
                  </a:cubicBezTo>
                  <a:cubicBezTo>
                    <a:pt x="1346" y="1076"/>
                    <a:pt x="1346" y="673"/>
                    <a:pt x="539" y="135"/>
                  </a:cubicBezTo>
                  <a:lnTo>
                    <a:pt x="539" y="0"/>
                  </a:lnTo>
                  <a:close/>
                </a:path>
              </a:pathLst>
            </a:custGeom>
            <a:solidFill>
              <a:srgbClr val="407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6" name="Google Shape;20906;p27"/>
            <p:cNvSpPr/>
            <p:nvPr/>
          </p:nvSpPr>
          <p:spPr>
            <a:xfrm>
              <a:off x="3465325" y="2655750"/>
              <a:ext cx="87450" cy="161425"/>
            </a:xfrm>
            <a:custGeom>
              <a:avLst/>
              <a:gdLst/>
              <a:ahLst/>
              <a:cxnLst/>
              <a:rect l="l" t="t" r="r" b="b"/>
              <a:pathLst>
                <a:path w="3498" h="6457" extrusionOk="0">
                  <a:moveTo>
                    <a:pt x="2691" y="0"/>
                  </a:moveTo>
                  <a:cubicBezTo>
                    <a:pt x="270" y="1614"/>
                    <a:pt x="1" y="3901"/>
                    <a:pt x="270" y="6456"/>
                  </a:cubicBezTo>
                  <a:cubicBezTo>
                    <a:pt x="1346" y="4977"/>
                    <a:pt x="1346" y="2556"/>
                    <a:pt x="3498" y="1614"/>
                  </a:cubicBezTo>
                  <a:cubicBezTo>
                    <a:pt x="2960" y="1345"/>
                    <a:pt x="2556" y="673"/>
                    <a:pt x="2691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7" name="Google Shape;20907;p27"/>
            <p:cNvSpPr/>
            <p:nvPr/>
          </p:nvSpPr>
          <p:spPr>
            <a:xfrm>
              <a:off x="3529225" y="2615400"/>
              <a:ext cx="43725" cy="40375"/>
            </a:xfrm>
            <a:custGeom>
              <a:avLst/>
              <a:gdLst/>
              <a:ahLst/>
              <a:cxnLst/>
              <a:rect l="l" t="t" r="r" b="b"/>
              <a:pathLst>
                <a:path w="1749" h="1615" extrusionOk="0">
                  <a:moveTo>
                    <a:pt x="135" y="0"/>
                  </a:moveTo>
                  <a:cubicBezTo>
                    <a:pt x="0" y="538"/>
                    <a:pt x="0" y="1076"/>
                    <a:pt x="0" y="1614"/>
                  </a:cubicBezTo>
                  <a:lnTo>
                    <a:pt x="1749" y="807"/>
                  </a:lnTo>
                  <a:lnTo>
                    <a:pt x="1614" y="807"/>
                  </a:lnTo>
                  <a:cubicBezTo>
                    <a:pt x="1345" y="269"/>
                    <a:pt x="807" y="0"/>
                    <a:pt x="135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8" name="Google Shape;20908;p27"/>
            <p:cNvSpPr/>
            <p:nvPr/>
          </p:nvSpPr>
          <p:spPr>
            <a:xfrm>
              <a:off x="3371175" y="4041075"/>
              <a:ext cx="198425" cy="534675"/>
            </a:xfrm>
            <a:custGeom>
              <a:avLst/>
              <a:gdLst/>
              <a:ahLst/>
              <a:cxnLst/>
              <a:rect l="l" t="t" r="r" b="b"/>
              <a:pathLst>
                <a:path w="7937" h="21387" extrusionOk="0">
                  <a:moveTo>
                    <a:pt x="5650" y="1"/>
                  </a:moveTo>
                  <a:cubicBezTo>
                    <a:pt x="4089" y="1"/>
                    <a:pt x="4672" y="2681"/>
                    <a:pt x="3092" y="2681"/>
                  </a:cubicBezTo>
                  <a:cubicBezTo>
                    <a:pt x="2902" y="2681"/>
                    <a:pt x="2681" y="2643"/>
                    <a:pt x="2422" y="2556"/>
                  </a:cubicBezTo>
                  <a:lnTo>
                    <a:pt x="2422" y="2556"/>
                  </a:lnTo>
                  <a:cubicBezTo>
                    <a:pt x="2422" y="3363"/>
                    <a:pt x="2556" y="4305"/>
                    <a:pt x="1615" y="4977"/>
                  </a:cubicBezTo>
                  <a:cubicBezTo>
                    <a:pt x="2422" y="6322"/>
                    <a:pt x="2422" y="7398"/>
                    <a:pt x="942" y="8205"/>
                  </a:cubicBezTo>
                  <a:cubicBezTo>
                    <a:pt x="808" y="9012"/>
                    <a:pt x="1077" y="9819"/>
                    <a:pt x="1615" y="10626"/>
                  </a:cubicBezTo>
                  <a:cubicBezTo>
                    <a:pt x="1480" y="11164"/>
                    <a:pt x="1211" y="11837"/>
                    <a:pt x="808" y="12240"/>
                  </a:cubicBezTo>
                  <a:cubicBezTo>
                    <a:pt x="942" y="13989"/>
                    <a:pt x="673" y="15603"/>
                    <a:pt x="1" y="17217"/>
                  </a:cubicBezTo>
                  <a:cubicBezTo>
                    <a:pt x="135" y="17217"/>
                    <a:pt x="270" y="17217"/>
                    <a:pt x="270" y="17351"/>
                  </a:cubicBezTo>
                  <a:cubicBezTo>
                    <a:pt x="270" y="17620"/>
                    <a:pt x="135" y="17755"/>
                    <a:pt x="1" y="17889"/>
                  </a:cubicBezTo>
                  <a:lnTo>
                    <a:pt x="135" y="19638"/>
                  </a:lnTo>
                  <a:cubicBezTo>
                    <a:pt x="270" y="19907"/>
                    <a:pt x="539" y="20176"/>
                    <a:pt x="808" y="20445"/>
                  </a:cubicBezTo>
                  <a:lnTo>
                    <a:pt x="808" y="21252"/>
                  </a:lnTo>
                  <a:cubicBezTo>
                    <a:pt x="1077" y="21386"/>
                    <a:pt x="1480" y="21386"/>
                    <a:pt x="1749" y="21386"/>
                  </a:cubicBezTo>
                  <a:lnTo>
                    <a:pt x="2287" y="21117"/>
                  </a:lnTo>
                  <a:cubicBezTo>
                    <a:pt x="2556" y="20848"/>
                    <a:pt x="2691" y="20445"/>
                    <a:pt x="2825" y="20176"/>
                  </a:cubicBezTo>
                  <a:cubicBezTo>
                    <a:pt x="2691" y="18965"/>
                    <a:pt x="2960" y="17889"/>
                    <a:pt x="3363" y="16813"/>
                  </a:cubicBezTo>
                  <a:cubicBezTo>
                    <a:pt x="3229" y="16410"/>
                    <a:pt x="2691" y="16275"/>
                    <a:pt x="2960" y="15737"/>
                  </a:cubicBezTo>
                  <a:cubicBezTo>
                    <a:pt x="3229" y="15334"/>
                    <a:pt x="3498" y="15065"/>
                    <a:pt x="3767" y="14661"/>
                  </a:cubicBezTo>
                  <a:cubicBezTo>
                    <a:pt x="3901" y="14392"/>
                    <a:pt x="4036" y="14123"/>
                    <a:pt x="4170" y="13720"/>
                  </a:cubicBezTo>
                  <a:cubicBezTo>
                    <a:pt x="4574" y="12375"/>
                    <a:pt x="4170" y="10357"/>
                    <a:pt x="6457" y="9954"/>
                  </a:cubicBezTo>
                  <a:lnTo>
                    <a:pt x="7667" y="7533"/>
                  </a:lnTo>
                  <a:cubicBezTo>
                    <a:pt x="7936" y="6995"/>
                    <a:pt x="7802" y="6457"/>
                    <a:pt x="7264" y="6188"/>
                  </a:cubicBezTo>
                  <a:cubicBezTo>
                    <a:pt x="5784" y="4977"/>
                    <a:pt x="5919" y="4977"/>
                    <a:pt x="7264" y="3498"/>
                  </a:cubicBezTo>
                  <a:cubicBezTo>
                    <a:pt x="7533" y="2018"/>
                    <a:pt x="6457" y="1077"/>
                    <a:pt x="5650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9" name="Google Shape;20909;p27"/>
            <p:cNvSpPr/>
            <p:nvPr/>
          </p:nvSpPr>
          <p:spPr>
            <a:xfrm>
              <a:off x="3630100" y="265575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0" y="538"/>
                    <a:pt x="135" y="1076"/>
                    <a:pt x="942" y="1749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0" name="Google Shape;20910;p27"/>
            <p:cNvSpPr/>
            <p:nvPr/>
          </p:nvSpPr>
          <p:spPr>
            <a:xfrm>
              <a:off x="3572925" y="2635575"/>
              <a:ext cx="20200" cy="12625"/>
            </a:xfrm>
            <a:custGeom>
              <a:avLst/>
              <a:gdLst/>
              <a:ahLst/>
              <a:cxnLst/>
              <a:rect l="l" t="t" r="r" b="b"/>
              <a:pathLst>
                <a:path w="808" h="505" extrusionOk="0">
                  <a:moveTo>
                    <a:pt x="1" y="0"/>
                  </a:moveTo>
                  <a:cubicBezTo>
                    <a:pt x="135" y="336"/>
                    <a:pt x="270" y="504"/>
                    <a:pt x="404" y="504"/>
                  </a:cubicBezTo>
                  <a:cubicBezTo>
                    <a:pt x="539" y="504"/>
                    <a:pt x="673" y="336"/>
                    <a:pt x="808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1" name="Google Shape;20911;p27"/>
            <p:cNvSpPr/>
            <p:nvPr/>
          </p:nvSpPr>
          <p:spPr>
            <a:xfrm>
              <a:off x="3593100" y="2628850"/>
              <a:ext cx="10125" cy="6750"/>
            </a:xfrm>
            <a:custGeom>
              <a:avLst/>
              <a:gdLst/>
              <a:ahLst/>
              <a:cxnLst/>
              <a:rect l="l" t="t" r="r" b="b"/>
              <a:pathLst>
                <a:path w="405" h="270" extrusionOk="0">
                  <a:moveTo>
                    <a:pt x="135" y="0"/>
                  </a:moveTo>
                  <a:lnTo>
                    <a:pt x="135" y="0"/>
                  </a:lnTo>
                  <a:cubicBezTo>
                    <a:pt x="135" y="0"/>
                    <a:pt x="1" y="269"/>
                    <a:pt x="1" y="269"/>
                  </a:cubicBezTo>
                  <a:cubicBezTo>
                    <a:pt x="404" y="135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2" name="Google Shape;20912;p27"/>
            <p:cNvSpPr/>
            <p:nvPr/>
          </p:nvSpPr>
          <p:spPr>
            <a:xfrm>
              <a:off x="3572925" y="2575050"/>
              <a:ext cx="6750" cy="7275"/>
            </a:xfrm>
            <a:custGeom>
              <a:avLst/>
              <a:gdLst/>
              <a:ahLst/>
              <a:cxnLst/>
              <a:rect l="l" t="t" r="r" b="b"/>
              <a:pathLst>
                <a:path w="270" h="291" extrusionOk="0">
                  <a:moveTo>
                    <a:pt x="1" y="0"/>
                  </a:moveTo>
                  <a:cubicBezTo>
                    <a:pt x="82" y="242"/>
                    <a:pt x="162" y="291"/>
                    <a:pt x="214" y="291"/>
                  </a:cubicBezTo>
                  <a:cubicBezTo>
                    <a:pt x="248" y="291"/>
                    <a:pt x="270" y="269"/>
                    <a:pt x="270" y="269"/>
                  </a:cubicBezTo>
                  <a:cubicBezTo>
                    <a:pt x="270" y="135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3" name="Google Shape;20913;p27"/>
            <p:cNvSpPr/>
            <p:nvPr/>
          </p:nvSpPr>
          <p:spPr>
            <a:xfrm>
              <a:off x="3075275" y="3252900"/>
              <a:ext cx="302650" cy="700775"/>
            </a:xfrm>
            <a:custGeom>
              <a:avLst/>
              <a:gdLst/>
              <a:ahLst/>
              <a:cxnLst/>
              <a:rect l="l" t="t" r="r" b="b"/>
              <a:pathLst>
                <a:path w="12106" h="28031" extrusionOk="0">
                  <a:moveTo>
                    <a:pt x="8591" y="0"/>
                  </a:moveTo>
                  <a:cubicBezTo>
                    <a:pt x="7792" y="0"/>
                    <a:pt x="6971" y="490"/>
                    <a:pt x="6188" y="1131"/>
                  </a:cubicBezTo>
                  <a:cubicBezTo>
                    <a:pt x="4574" y="4762"/>
                    <a:pt x="3094" y="8528"/>
                    <a:pt x="2018" y="12294"/>
                  </a:cubicBezTo>
                  <a:cubicBezTo>
                    <a:pt x="1480" y="13639"/>
                    <a:pt x="1884" y="14312"/>
                    <a:pt x="3229" y="14715"/>
                  </a:cubicBezTo>
                  <a:cubicBezTo>
                    <a:pt x="3767" y="14984"/>
                    <a:pt x="5112" y="14581"/>
                    <a:pt x="4574" y="16060"/>
                  </a:cubicBezTo>
                  <a:cubicBezTo>
                    <a:pt x="135" y="17809"/>
                    <a:pt x="1" y="18750"/>
                    <a:pt x="3363" y="21844"/>
                  </a:cubicBezTo>
                  <a:cubicBezTo>
                    <a:pt x="3632" y="22113"/>
                    <a:pt x="3767" y="22516"/>
                    <a:pt x="4036" y="22785"/>
                  </a:cubicBezTo>
                  <a:cubicBezTo>
                    <a:pt x="4305" y="24534"/>
                    <a:pt x="3767" y="26686"/>
                    <a:pt x="5515" y="28031"/>
                  </a:cubicBezTo>
                  <a:lnTo>
                    <a:pt x="9416" y="17405"/>
                  </a:lnTo>
                  <a:cubicBezTo>
                    <a:pt x="9819" y="16733"/>
                    <a:pt x="9819" y="15926"/>
                    <a:pt x="9281" y="15253"/>
                  </a:cubicBezTo>
                  <a:cubicBezTo>
                    <a:pt x="9091" y="15158"/>
                    <a:pt x="8968" y="15063"/>
                    <a:pt x="8865" y="15063"/>
                  </a:cubicBezTo>
                  <a:cubicBezTo>
                    <a:pt x="8822" y="15063"/>
                    <a:pt x="8783" y="15079"/>
                    <a:pt x="8743" y="15119"/>
                  </a:cubicBezTo>
                  <a:cubicBezTo>
                    <a:pt x="8788" y="14984"/>
                    <a:pt x="8833" y="14940"/>
                    <a:pt x="8878" y="14940"/>
                  </a:cubicBezTo>
                  <a:cubicBezTo>
                    <a:pt x="8968" y="14940"/>
                    <a:pt x="9057" y="15119"/>
                    <a:pt x="9147" y="15119"/>
                  </a:cubicBezTo>
                  <a:cubicBezTo>
                    <a:pt x="9255" y="15155"/>
                    <a:pt x="9363" y="15172"/>
                    <a:pt x="9469" y="15172"/>
                  </a:cubicBezTo>
                  <a:cubicBezTo>
                    <a:pt x="9757" y="15172"/>
                    <a:pt x="10026" y="15047"/>
                    <a:pt x="10223" y="14850"/>
                  </a:cubicBezTo>
                  <a:cubicBezTo>
                    <a:pt x="11568" y="14446"/>
                    <a:pt x="8071" y="13101"/>
                    <a:pt x="10626" y="12698"/>
                  </a:cubicBezTo>
                  <a:cubicBezTo>
                    <a:pt x="11568" y="10949"/>
                    <a:pt x="12106" y="8797"/>
                    <a:pt x="11971" y="6780"/>
                  </a:cubicBezTo>
                  <a:cubicBezTo>
                    <a:pt x="11257" y="6011"/>
                    <a:pt x="10588" y="5691"/>
                    <a:pt x="9955" y="5691"/>
                  </a:cubicBezTo>
                  <a:cubicBezTo>
                    <a:pt x="9037" y="5691"/>
                    <a:pt x="8194" y="6363"/>
                    <a:pt x="7398" y="7318"/>
                  </a:cubicBezTo>
                  <a:cubicBezTo>
                    <a:pt x="7129" y="7721"/>
                    <a:pt x="6995" y="8125"/>
                    <a:pt x="6726" y="8528"/>
                  </a:cubicBezTo>
                  <a:cubicBezTo>
                    <a:pt x="6619" y="8741"/>
                    <a:pt x="6513" y="8870"/>
                    <a:pt x="6340" y="8914"/>
                  </a:cubicBezTo>
                  <a:lnTo>
                    <a:pt x="6340" y="8914"/>
                  </a:lnTo>
                  <a:lnTo>
                    <a:pt x="6457" y="8797"/>
                  </a:lnTo>
                  <a:cubicBezTo>
                    <a:pt x="7398" y="7183"/>
                    <a:pt x="7533" y="4897"/>
                    <a:pt x="9416" y="3955"/>
                  </a:cubicBezTo>
                  <a:cubicBezTo>
                    <a:pt x="9954" y="3552"/>
                    <a:pt x="10357" y="3148"/>
                    <a:pt x="10626" y="2610"/>
                  </a:cubicBezTo>
                  <a:cubicBezTo>
                    <a:pt x="10626" y="2207"/>
                    <a:pt x="10626" y="1803"/>
                    <a:pt x="10626" y="1400"/>
                  </a:cubicBezTo>
                  <a:cubicBezTo>
                    <a:pt x="9993" y="387"/>
                    <a:pt x="9301" y="0"/>
                    <a:pt x="8591" y="0"/>
                  </a:cubicBezTo>
                  <a:close/>
                </a:path>
              </a:pathLst>
            </a:custGeom>
            <a:solidFill>
              <a:srgbClr val="24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4" name="Google Shape;20914;p27"/>
            <p:cNvSpPr/>
            <p:nvPr/>
          </p:nvSpPr>
          <p:spPr>
            <a:xfrm>
              <a:off x="3021475" y="3802000"/>
              <a:ext cx="191700" cy="329900"/>
            </a:xfrm>
            <a:custGeom>
              <a:avLst/>
              <a:gdLst/>
              <a:ahLst/>
              <a:cxnLst/>
              <a:rect l="l" t="t" r="r" b="b"/>
              <a:pathLst>
                <a:path w="7668" h="13196" extrusionOk="0">
                  <a:moveTo>
                    <a:pt x="4520" y="0"/>
                  </a:moveTo>
                  <a:cubicBezTo>
                    <a:pt x="1486" y="0"/>
                    <a:pt x="1508" y="987"/>
                    <a:pt x="1615" y="5798"/>
                  </a:cubicBezTo>
                  <a:cubicBezTo>
                    <a:pt x="1480" y="6605"/>
                    <a:pt x="1346" y="7412"/>
                    <a:pt x="1077" y="8084"/>
                  </a:cubicBezTo>
                  <a:cubicBezTo>
                    <a:pt x="1" y="11985"/>
                    <a:pt x="135" y="12254"/>
                    <a:pt x="4439" y="13195"/>
                  </a:cubicBezTo>
                  <a:cubicBezTo>
                    <a:pt x="6188" y="11178"/>
                    <a:pt x="7398" y="8757"/>
                    <a:pt x="7667" y="6067"/>
                  </a:cubicBezTo>
                  <a:cubicBezTo>
                    <a:pt x="7533" y="4049"/>
                    <a:pt x="6860" y="2166"/>
                    <a:pt x="7533" y="149"/>
                  </a:cubicBezTo>
                  <a:cubicBezTo>
                    <a:pt x="6291" y="66"/>
                    <a:pt x="5304" y="0"/>
                    <a:pt x="4520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5" name="Google Shape;20915;p27"/>
            <p:cNvSpPr/>
            <p:nvPr/>
          </p:nvSpPr>
          <p:spPr>
            <a:xfrm>
              <a:off x="3009075" y="3620350"/>
              <a:ext cx="200725" cy="513950"/>
            </a:xfrm>
            <a:custGeom>
              <a:avLst/>
              <a:gdLst/>
              <a:ahLst/>
              <a:cxnLst/>
              <a:rect l="l" t="t" r="r" b="b"/>
              <a:pathLst>
                <a:path w="8029" h="20558" extrusionOk="0">
                  <a:moveTo>
                    <a:pt x="5306" y="0"/>
                  </a:moveTo>
                  <a:cubicBezTo>
                    <a:pt x="4886" y="0"/>
                    <a:pt x="4407" y="93"/>
                    <a:pt x="3859" y="286"/>
                  </a:cubicBezTo>
                  <a:cubicBezTo>
                    <a:pt x="1976" y="5532"/>
                    <a:pt x="631" y="11181"/>
                    <a:pt x="228" y="16830"/>
                  </a:cubicBezTo>
                  <a:cubicBezTo>
                    <a:pt x="1" y="19558"/>
                    <a:pt x="830" y="20557"/>
                    <a:pt x="3286" y="20557"/>
                  </a:cubicBezTo>
                  <a:cubicBezTo>
                    <a:pt x="3735" y="20557"/>
                    <a:pt x="4239" y="20524"/>
                    <a:pt x="4801" y="20461"/>
                  </a:cubicBezTo>
                  <a:lnTo>
                    <a:pt x="3725" y="19923"/>
                  </a:lnTo>
                  <a:cubicBezTo>
                    <a:pt x="1169" y="18713"/>
                    <a:pt x="1035" y="18309"/>
                    <a:pt x="2245" y="15754"/>
                  </a:cubicBezTo>
                  <a:cubicBezTo>
                    <a:pt x="2380" y="15350"/>
                    <a:pt x="2514" y="15081"/>
                    <a:pt x="2783" y="14678"/>
                  </a:cubicBezTo>
                  <a:cubicBezTo>
                    <a:pt x="3859" y="13736"/>
                    <a:pt x="3859" y="12929"/>
                    <a:pt x="2783" y="11719"/>
                  </a:cubicBezTo>
                  <a:cubicBezTo>
                    <a:pt x="1381" y="10571"/>
                    <a:pt x="2154" y="8336"/>
                    <a:pt x="3843" y="8336"/>
                  </a:cubicBezTo>
                  <a:cubicBezTo>
                    <a:pt x="3935" y="8336"/>
                    <a:pt x="4031" y="8342"/>
                    <a:pt x="4128" y="8356"/>
                  </a:cubicBezTo>
                  <a:cubicBezTo>
                    <a:pt x="5473" y="8356"/>
                    <a:pt x="6818" y="7953"/>
                    <a:pt x="8029" y="7415"/>
                  </a:cubicBezTo>
                  <a:cubicBezTo>
                    <a:pt x="7222" y="6339"/>
                    <a:pt x="6011" y="6204"/>
                    <a:pt x="4935" y="5666"/>
                  </a:cubicBezTo>
                  <a:cubicBezTo>
                    <a:pt x="4397" y="5128"/>
                    <a:pt x="3859" y="4456"/>
                    <a:pt x="4397" y="3918"/>
                  </a:cubicBezTo>
                  <a:cubicBezTo>
                    <a:pt x="4823" y="3598"/>
                    <a:pt x="5081" y="2605"/>
                    <a:pt x="5770" y="2605"/>
                  </a:cubicBezTo>
                  <a:cubicBezTo>
                    <a:pt x="5951" y="2605"/>
                    <a:pt x="6163" y="2674"/>
                    <a:pt x="6415" y="2842"/>
                  </a:cubicBezTo>
                  <a:cubicBezTo>
                    <a:pt x="6732" y="3032"/>
                    <a:pt x="6990" y="3163"/>
                    <a:pt x="7215" y="3163"/>
                  </a:cubicBezTo>
                  <a:cubicBezTo>
                    <a:pt x="7468" y="3163"/>
                    <a:pt x="7681" y="2999"/>
                    <a:pt x="7894" y="2573"/>
                  </a:cubicBezTo>
                  <a:cubicBezTo>
                    <a:pt x="7383" y="936"/>
                    <a:pt x="6638" y="0"/>
                    <a:pt x="5306" y="0"/>
                  </a:cubicBez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6" name="Google Shape;20916;p27"/>
            <p:cNvSpPr/>
            <p:nvPr/>
          </p:nvSpPr>
          <p:spPr>
            <a:xfrm>
              <a:off x="3525850" y="4068825"/>
              <a:ext cx="171525" cy="849900"/>
            </a:xfrm>
            <a:custGeom>
              <a:avLst/>
              <a:gdLst/>
              <a:ahLst/>
              <a:cxnLst/>
              <a:rect l="l" t="t" r="r" b="b"/>
              <a:pathLst>
                <a:path w="6861" h="33996" extrusionOk="0">
                  <a:moveTo>
                    <a:pt x="6322" y="0"/>
                  </a:moveTo>
                  <a:cubicBezTo>
                    <a:pt x="6121" y="0"/>
                    <a:pt x="5919" y="34"/>
                    <a:pt x="5784" y="101"/>
                  </a:cubicBezTo>
                  <a:cubicBezTo>
                    <a:pt x="4843" y="1446"/>
                    <a:pt x="4439" y="3060"/>
                    <a:pt x="4708" y="4674"/>
                  </a:cubicBezTo>
                  <a:cubicBezTo>
                    <a:pt x="4977" y="10996"/>
                    <a:pt x="3229" y="16914"/>
                    <a:pt x="1346" y="22966"/>
                  </a:cubicBezTo>
                  <a:cubicBezTo>
                    <a:pt x="1749" y="24042"/>
                    <a:pt x="1077" y="24849"/>
                    <a:pt x="942" y="25925"/>
                  </a:cubicBezTo>
                  <a:cubicBezTo>
                    <a:pt x="539" y="27136"/>
                    <a:pt x="270" y="28346"/>
                    <a:pt x="135" y="29691"/>
                  </a:cubicBezTo>
                  <a:cubicBezTo>
                    <a:pt x="1" y="30767"/>
                    <a:pt x="135" y="31978"/>
                    <a:pt x="404" y="33054"/>
                  </a:cubicBezTo>
                  <a:cubicBezTo>
                    <a:pt x="539" y="33457"/>
                    <a:pt x="808" y="33726"/>
                    <a:pt x="1077" y="33995"/>
                  </a:cubicBezTo>
                  <a:cubicBezTo>
                    <a:pt x="2287" y="32112"/>
                    <a:pt x="3094" y="29960"/>
                    <a:pt x="3363" y="27808"/>
                  </a:cubicBezTo>
                  <a:lnTo>
                    <a:pt x="4843" y="20007"/>
                  </a:lnTo>
                  <a:cubicBezTo>
                    <a:pt x="6188" y="13417"/>
                    <a:pt x="6860" y="6826"/>
                    <a:pt x="6860" y="101"/>
                  </a:cubicBezTo>
                  <a:cubicBezTo>
                    <a:pt x="6726" y="34"/>
                    <a:pt x="6524" y="0"/>
                    <a:pt x="6322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7" name="Google Shape;20917;p27"/>
            <p:cNvSpPr/>
            <p:nvPr/>
          </p:nvSpPr>
          <p:spPr>
            <a:xfrm>
              <a:off x="3650275" y="3237450"/>
              <a:ext cx="87450" cy="833925"/>
            </a:xfrm>
            <a:custGeom>
              <a:avLst/>
              <a:gdLst/>
              <a:ahLst/>
              <a:cxnLst/>
              <a:rect l="l" t="t" r="r" b="b"/>
              <a:pathLst>
                <a:path w="3498" h="33357" extrusionOk="0">
                  <a:moveTo>
                    <a:pt x="1614" y="0"/>
                  </a:moveTo>
                  <a:cubicBezTo>
                    <a:pt x="404" y="1345"/>
                    <a:pt x="0" y="3228"/>
                    <a:pt x="404" y="4977"/>
                  </a:cubicBezTo>
                  <a:cubicBezTo>
                    <a:pt x="1076" y="12509"/>
                    <a:pt x="1211" y="20041"/>
                    <a:pt x="807" y="27707"/>
                  </a:cubicBezTo>
                  <a:cubicBezTo>
                    <a:pt x="538" y="29456"/>
                    <a:pt x="269" y="31339"/>
                    <a:pt x="1614" y="33087"/>
                  </a:cubicBezTo>
                  <a:lnTo>
                    <a:pt x="1883" y="33356"/>
                  </a:lnTo>
                  <a:cubicBezTo>
                    <a:pt x="2825" y="29456"/>
                    <a:pt x="3363" y="25286"/>
                    <a:pt x="3363" y="21251"/>
                  </a:cubicBezTo>
                  <a:cubicBezTo>
                    <a:pt x="3497" y="14526"/>
                    <a:pt x="2825" y="7801"/>
                    <a:pt x="2556" y="1076"/>
                  </a:cubicBezTo>
                  <a:cubicBezTo>
                    <a:pt x="2825" y="135"/>
                    <a:pt x="2287" y="0"/>
                    <a:pt x="1614" y="0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8" name="Google Shape;20918;p27"/>
            <p:cNvSpPr/>
            <p:nvPr/>
          </p:nvSpPr>
          <p:spPr>
            <a:xfrm>
              <a:off x="3327475" y="4249550"/>
              <a:ext cx="94175" cy="443875"/>
            </a:xfrm>
            <a:custGeom>
              <a:avLst/>
              <a:gdLst/>
              <a:ahLst/>
              <a:cxnLst/>
              <a:rect l="l" t="t" r="r" b="b"/>
              <a:pathLst>
                <a:path w="3767" h="17755" extrusionOk="0">
                  <a:moveTo>
                    <a:pt x="2421" y="1"/>
                  </a:moveTo>
                  <a:cubicBezTo>
                    <a:pt x="1076" y="5515"/>
                    <a:pt x="1076" y="11299"/>
                    <a:pt x="0" y="16948"/>
                  </a:cubicBezTo>
                  <a:lnTo>
                    <a:pt x="1749" y="17755"/>
                  </a:lnTo>
                  <a:lnTo>
                    <a:pt x="2152" y="17486"/>
                  </a:lnTo>
                  <a:cubicBezTo>
                    <a:pt x="2556" y="16544"/>
                    <a:pt x="2690" y="15468"/>
                    <a:pt x="2690" y="14527"/>
                  </a:cubicBezTo>
                  <a:cubicBezTo>
                    <a:pt x="2690" y="14123"/>
                    <a:pt x="2825" y="13585"/>
                    <a:pt x="2959" y="13182"/>
                  </a:cubicBezTo>
                  <a:lnTo>
                    <a:pt x="2959" y="12644"/>
                  </a:lnTo>
                  <a:cubicBezTo>
                    <a:pt x="2959" y="12509"/>
                    <a:pt x="2959" y="12375"/>
                    <a:pt x="2959" y="12240"/>
                  </a:cubicBezTo>
                  <a:cubicBezTo>
                    <a:pt x="2825" y="11702"/>
                    <a:pt x="2690" y="11299"/>
                    <a:pt x="2690" y="10895"/>
                  </a:cubicBezTo>
                  <a:cubicBezTo>
                    <a:pt x="2690" y="10357"/>
                    <a:pt x="2690" y="9954"/>
                    <a:pt x="2825" y="9550"/>
                  </a:cubicBezTo>
                  <a:cubicBezTo>
                    <a:pt x="2825" y="9147"/>
                    <a:pt x="2959" y="8878"/>
                    <a:pt x="2959" y="8609"/>
                  </a:cubicBezTo>
                  <a:cubicBezTo>
                    <a:pt x="3363" y="7264"/>
                    <a:pt x="3497" y="5919"/>
                    <a:pt x="3497" y="4574"/>
                  </a:cubicBezTo>
                  <a:cubicBezTo>
                    <a:pt x="3497" y="3901"/>
                    <a:pt x="3632" y="3229"/>
                    <a:pt x="3766" y="2556"/>
                  </a:cubicBezTo>
                  <a:cubicBezTo>
                    <a:pt x="3766" y="1615"/>
                    <a:pt x="3497" y="808"/>
                    <a:pt x="2825" y="135"/>
                  </a:cubicBezTo>
                  <a:lnTo>
                    <a:pt x="2421" y="1"/>
                  </a:lnTo>
                  <a:close/>
                </a:path>
              </a:pathLst>
            </a:custGeom>
            <a:solidFill>
              <a:srgbClr val="397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9" name="Google Shape;20919;p27"/>
            <p:cNvSpPr/>
            <p:nvPr/>
          </p:nvSpPr>
          <p:spPr>
            <a:xfrm>
              <a:off x="3445150" y="3805700"/>
              <a:ext cx="131175" cy="215225"/>
            </a:xfrm>
            <a:custGeom>
              <a:avLst/>
              <a:gdLst/>
              <a:ahLst/>
              <a:cxnLst/>
              <a:rect l="l" t="t" r="r" b="b"/>
              <a:pathLst>
                <a:path w="5247" h="8609" extrusionOk="0">
                  <a:moveTo>
                    <a:pt x="1749" y="1"/>
                  </a:moveTo>
                  <a:cubicBezTo>
                    <a:pt x="673" y="2153"/>
                    <a:pt x="135" y="4708"/>
                    <a:pt x="1" y="7264"/>
                  </a:cubicBezTo>
                  <a:lnTo>
                    <a:pt x="270" y="7667"/>
                  </a:lnTo>
                  <a:cubicBezTo>
                    <a:pt x="539" y="7802"/>
                    <a:pt x="808" y="7936"/>
                    <a:pt x="1077" y="8071"/>
                  </a:cubicBezTo>
                  <a:cubicBezTo>
                    <a:pt x="1615" y="8205"/>
                    <a:pt x="2287" y="8340"/>
                    <a:pt x="2825" y="8609"/>
                  </a:cubicBezTo>
                  <a:cubicBezTo>
                    <a:pt x="3094" y="8609"/>
                    <a:pt x="3498" y="8609"/>
                    <a:pt x="3767" y="8474"/>
                  </a:cubicBezTo>
                  <a:cubicBezTo>
                    <a:pt x="4439" y="8071"/>
                    <a:pt x="4977" y="7398"/>
                    <a:pt x="5246" y="6591"/>
                  </a:cubicBezTo>
                  <a:cubicBezTo>
                    <a:pt x="5246" y="6322"/>
                    <a:pt x="5246" y="6053"/>
                    <a:pt x="5246" y="5650"/>
                  </a:cubicBezTo>
                  <a:cubicBezTo>
                    <a:pt x="4977" y="5381"/>
                    <a:pt x="4574" y="5112"/>
                    <a:pt x="4170" y="4843"/>
                  </a:cubicBezTo>
                  <a:cubicBezTo>
                    <a:pt x="3901" y="4708"/>
                    <a:pt x="3632" y="4574"/>
                    <a:pt x="3363" y="4439"/>
                  </a:cubicBezTo>
                  <a:lnTo>
                    <a:pt x="2556" y="4439"/>
                  </a:lnTo>
                  <a:lnTo>
                    <a:pt x="2556" y="4843"/>
                  </a:lnTo>
                  <a:lnTo>
                    <a:pt x="2422" y="4439"/>
                  </a:lnTo>
                  <a:cubicBezTo>
                    <a:pt x="2691" y="4439"/>
                    <a:pt x="2825" y="4170"/>
                    <a:pt x="2960" y="4036"/>
                  </a:cubicBezTo>
                  <a:cubicBezTo>
                    <a:pt x="2960" y="3767"/>
                    <a:pt x="2960" y="3498"/>
                    <a:pt x="2960" y="3229"/>
                  </a:cubicBezTo>
                  <a:cubicBezTo>
                    <a:pt x="2825" y="2825"/>
                    <a:pt x="2825" y="2422"/>
                    <a:pt x="2960" y="2018"/>
                  </a:cubicBezTo>
                  <a:cubicBezTo>
                    <a:pt x="2825" y="1480"/>
                    <a:pt x="2422" y="1077"/>
                    <a:pt x="2018" y="808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0" name="Google Shape;20920;p27"/>
            <p:cNvSpPr/>
            <p:nvPr/>
          </p:nvSpPr>
          <p:spPr>
            <a:xfrm>
              <a:off x="3404800" y="3987275"/>
              <a:ext cx="94175" cy="186300"/>
            </a:xfrm>
            <a:custGeom>
              <a:avLst/>
              <a:gdLst/>
              <a:ahLst/>
              <a:cxnLst/>
              <a:rect l="l" t="t" r="r" b="b"/>
              <a:pathLst>
                <a:path w="3767" h="7452" extrusionOk="0">
                  <a:moveTo>
                    <a:pt x="1749" y="1"/>
                  </a:moveTo>
                  <a:cubicBezTo>
                    <a:pt x="539" y="2153"/>
                    <a:pt x="1" y="4708"/>
                    <a:pt x="135" y="7129"/>
                  </a:cubicBezTo>
                  <a:cubicBezTo>
                    <a:pt x="234" y="7326"/>
                    <a:pt x="476" y="7451"/>
                    <a:pt x="705" y="7451"/>
                  </a:cubicBezTo>
                  <a:cubicBezTo>
                    <a:pt x="789" y="7451"/>
                    <a:pt x="870" y="7434"/>
                    <a:pt x="942" y="7398"/>
                  </a:cubicBezTo>
                  <a:cubicBezTo>
                    <a:pt x="1480" y="6726"/>
                    <a:pt x="2018" y="6053"/>
                    <a:pt x="2153" y="5246"/>
                  </a:cubicBezTo>
                  <a:cubicBezTo>
                    <a:pt x="3767" y="3901"/>
                    <a:pt x="3632" y="1346"/>
                    <a:pt x="2018" y="135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1" name="Google Shape;20921;p27"/>
            <p:cNvSpPr/>
            <p:nvPr/>
          </p:nvSpPr>
          <p:spPr>
            <a:xfrm>
              <a:off x="3384625" y="4165500"/>
              <a:ext cx="74000" cy="84075"/>
            </a:xfrm>
            <a:custGeom>
              <a:avLst/>
              <a:gdLst/>
              <a:ahLst/>
              <a:cxnLst/>
              <a:rect l="l" t="t" r="r" b="b"/>
              <a:pathLst>
                <a:path w="2960" h="3363" extrusionOk="0">
                  <a:moveTo>
                    <a:pt x="942" y="0"/>
                  </a:moveTo>
                  <a:cubicBezTo>
                    <a:pt x="1" y="942"/>
                    <a:pt x="404" y="2287"/>
                    <a:pt x="135" y="3363"/>
                  </a:cubicBezTo>
                  <a:lnTo>
                    <a:pt x="404" y="3363"/>
                  </a:lnTo>
                  <a:cubicBezTo>
                    <a:pt x="2825" y="2690"/>
                    <a:pt x="2960" y="1614"/>
                    <a:pt x="1077" y="135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2" name="Google Shape;20922;p27"/>
            <p:cNvSpPr/>
            <p:nvPr/>
          </p:nvSpPr>
          <p:spPr>
            <a:xfrm>
              <a:off x="4413550" y="1956350"/>
              <a:ext cx="47100" cy="63900"/>
            </a:xfrm>
            <a:custGeom>
              <a:avLst/>
              <a:gdLst/>
              <a:ahLst/>
              <a:cxnLst/>
              <a:rect l="l" t="t" r="r" b="b"/>
              <a:pathLst>
                <a:path w="1884" h="2556" extrusionOk="0">
                  <a:moveTo>
                    <a:pt x="1" y="0"/>
                  </a:moveTo>
                  <a:cubicBezTo>
                    <a:pt x="135" y="942"/>
                    <a:pt x="808" y="1883"/>
                    <a:pt x="1615" y="2556"/>
                  </a:cubicBezTo>
                  <a:cubicBezTo>
                    <a:pt x="1884" y="942"/>
                    <a:pt x="1346" y="269"/>
                    <a:pt x="1" y="0"/>
                  </a:cubicBezTo>
                  <a:close/>
                </a:path>
              </a:pathLst>
            </a:custGeom>
            <a:solidFill>
              <a:srgbClr val="29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3" name="Google Shape;20923;p27"/>
            <p:cNvSpPr/>
            <p:nvPr/>
          </p:nvSpPr>
          <p:spPr>
            <a:xfrm>
              <a:off x="4258875" y="2938175"/>
              <a:ext cx="164800" cy="164800"/>
            </a:xfrm>
            <a:custGeom>
              <a:avLst/>
              <a:gdLst/>
              <a:ahLst/>
              <a:cxnLst/>
              <a:rect l="l" t="t" r="r" b="b"/>
              <a:pathLst>
                <a:path w="6592" h="6592" extrusionOk="0">
                  <a:moveTo>
                    <a:pt x="2422" y="1"/>
                  </a:moveTo>
                  <a:cubicBezTo>
                    <a:pt x="1480" y="135"/>
                    <a:pt x="673" y="404"/>
                    <a:pt x="1" y="808"/>
                  </a:cubicBezTo>
                  <a:cubicBezTo>
                    <a:pt x="1" y="2422"/>
                    <a:pt x="942" y="3767"/>
                    <a:pt x="2422" y="4439"/>
                  </a:cubicBezTo>
                  <a:cubicBezTo>
                    <a:pt x="3498" y="5112"/>
                    <a:pt x="4574" y="5919"/>
                    <a:pt x="5650" y="6591"/>
                  </a:cubicBezTo>
                  <a:cubicBezTo>
                    <a:pt x="6591" y="5919"/>
                    <a:pt x="6457" y="4977"/>
                    <a:pt x="6322" y="4170"/>
                  </a:cubicBezTo>
                  <a:cubicBezTo>
                    <a:pt x="4708" y="2960"/>
                    <a:pt x="2422" y="2556"/>
                    <a:pt x="2422" y="1"/>
                  </a:cubicBez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4" name="Google Shape;20924;p27"/>
            <p:cNvSpPr/>
            <p:nvPr/>
          </p:nvSpPr>
          <p:spPr>
            <a:xfrm>
              <a:off x="3388000" y="4310075"/>
              <a:ext cx="47100" cy="43750"/>
            </a:xfrm>
            <a:custGeom>
              <a:avLst/>
              <a:gdLst/>
              <a:ahLst/>
              <a:cxnLst/>
              <a:rect l="l" t="t" r="r" b="b"/>
              <a:pathLst>
                <a:path w="1884" h="1750" extrusionOk="0">
                  <a:moveTo>
                    <a:pt x="942" y="1"/>
                  </a:moveTo>
                  <a:cubicBezTo>
                    <a:pt x="269" y="404"/>
                    <a:pt x="0" y="1077"/>
                    <a:pt x="135" y="1749"/>
                  </a:cubicBezTo>
                  <a:cubicBezTo>
                    <a:pt x="673" y="1211"/>
                    <a:pt x="1883" y="1077"/>
                    <a:pt x="942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5" name="Google Shape;20925;p27"/>
            <p:cNvSpPr/>
            <p:nvPr/>
          </p:nvSpPr>
          <p:spPr>
            <a:xfrm>
              <a:off x="3509475" y="3967100"/>
              <a:ext cx="103825" cy="107100"/>
            </a:xfrm>
            <a:custGeom>
              <a:avLst/>
              <a:gdLst/>
              <a:ahLst/>
              <a:cxnLst/>
              <a:rect l="l" t="t" r="r" b="b"/>
              <a:pathLst>
                <a:path w="4153" h="4284" extrusionOk="0">
                  <a:moveTo>
                    <a:pt x="2539" y="1"/>
                  </a:moveTo>
                  <a:lnTo>
                    <a:pt x="790" y="1749"/>
                  </a:lnTo>
                  <a:cubicBezTo>
                    <a:pt x="445" y="3016"/>
                    <a:pt x="1" y="4283"/>
                    <a:pt x="1569" y="4283"/>
                  </a:cubicBezTo>
                  <a:cubicBezTo>
                    <a:pt x="1833" y="4283"/>
                    <a:pt x="2152" y="4248"/>
                    <a:pt x="2539" y="4170"/>
                  </a:cubicBezTo>
                  <a:cubicBezTo>
                    <a:pt x="2673" y="3901"/>
                    <a:pt x="2942" y="3632"/>
                    <a:pt x="3211" y="3363"/>
                  </a:cubicBezTo>
                  <a:cubicBezTo>
                    <a:pt x="3211" y="2153"/>
                    <a:pt x="3480" y="1077"/>
                    <a:pt x="415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6" name="Google Shape;20926;p27"/>
            <p:cNvSpPr/>
            <p:nvPr/>
          </p:nvSpPr>
          <p:spPr>
            <a:xfrm>
              <a:off x="3431700" y="3987275"/>
              <a:ext cx="94175" cy="125700"/>
            </a:xfrm>
            <a:custGeom>
              <a:avLst/>
              <a:gdLst/>
              <a:ahLst/>
              <a:cxnLst/>
              <a:rect l="l" t="t" r="r" b="b"/>
              <a:pathLst>
                <a:path w="3767" h="5028" extrusionOk="0">
                  <a:moveTo>
                    <a:pt x="1615" y="1"/>
                  </a:moveTo>
                  <a:cubicBezTo>
                    <a:pt x="1077" y="404"/>
                    <a:pt x="1077" y="1211"/>
                    <a:pt x="1615" y="1615"/>
                  </a:cubicBezTo>
                  <a:cubicBezTo>
                    <a:pt x="1884" y="3229"/>
                    <a:pt x="808" y="3901"/>
                    <a:pt x="1" y="4843"/>
                  </a:cubicBezTo>
                  <a:cubicBezTo>
                    <a:pt x="462" y="4935"/>
                    <a:pt x="908" y="5027"/>
                    <a:pt x="1294" y="5027"/>
                  </a:cubicBezTo>
                  <a:cubicBezTo>
                    <a:pt x="2034" y="5027"/>
                    <a:pt x="2556" y="4689"/>
                    <a:pt x="2556" y="3363"/>
                  </a:cubicBezTo>
                  <a:cubicBezTo>
                    <a:pt x="2556" y="3094"/>
                    <a:pt x="2960" y="2691"/>
                    <a:pt x="3094" y="2422"/>
                  </a:cubicBezTo>
                  <a:cubicBezTo>
                    <a:pt x="3632" y="2018"/>
                    <a:pt x="3767" y="1346"/>
                    <a:pt x="3229" y="808"/>
                  </a:cubicBezTo>
                  <a:cubicBezTo>
                    <a:pt x="2960" y="270"/>
                    <a:pt x="2287" y="1"/>
                    <a:pt x="1615" y="1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7" name="Google Shape;20927;p27"/>
            <p:cNvSpPr/>
            <p:nvPr/>
          </p:nvSpPr>
          <p:spPr>
            <a:xfrm>
              <a:off x="3502325" y="4007450"/>
              <a:ext cx="87450" cy="124450"/>
            </a:xfrm>
            <a:custGeom>
              <a:avLst/>
              <a:gdLst/>
              <a:ahLst/>
              <a:cxnLst/>
              <a:rect l="l" t="t" r="r" b="b"/>
              <a:pathLst>
                <a:path w="3498" h="4978" extrusionOk="0">
                  <a:moveTo>
                    <a:pt x="404" y="1"/>
                  </a:moveTo>
                  <a:lnTo>
                    <a:pt x="269" y="1615"/>
                  </a:lnTo>
                  <a:cubicBezTo>
                    <a:pt x="0" y="3094"/>
                    <a:pt x="1076" y="3901"/>
                    <a:pt x="2018" y="4977"/>
                  </a:cubicBezTo>
                  <a:cubicBezTo>
                    <a:pt x="3363" y="4439"/>
                    <a:pt x="3497" y="3632"/>
                    <a:pt x="2825" y="2422"/>
                  </a:cubicBezTo>
                  <a:cubicBezTo>
                    <a:pt x="1211" y="2422"/>
                    <a:pt x="1211" y="1211"/>
                    <a:pt x="1211" y="1"/>
                  </a:cubicBezTo>
                  <a:close/>
                </a:path>
              </a:pathLst>
            </a:custGeom>
            <a:solidFill>
              <a:srgbClr val="407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8" name="Google Shape;20928;p27"/>
            <p:cNvSpPr/>
            <p:nvPr/>
          </p:nvSpPr>
          <p:spPr>
            <a:xfrm>
              <a:off x="3495600" y="38662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673" y="1"/>
                  </a:moveTo>
                  <a:cubicBezTo>
                    <a:pt x="135" y="270"/>
                    <a:pt x="0" y="539"/>
                    <a:pt x="673" y="808"/>
                  </a:cubicBezTo>
                  <a:cubicBezTo>
                    <a:pt x="1211" y="539"/>
                    <a:pt x="1211" y="270"/>
                    <a:pt x="67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9" name="Google Shape;20929;p27"/>
            <p:cNvSpPr/>
            <p:nvPr/>
          </p:nvSpPr>
          <p:spPr>
            <a:xfrm>
              <a:off x="3488875" y="3906575"/>
              <a:ext cx="43725" cy="20200"/>
            </a:xfrm>
            <a:custGeom>
              <a:avLst/>
              <a:gdLst/>
              <a:ahLst/>
              <a:cxnLst/>
              <a:rect l="l" t="t" r="r" b="b"/>
              <a:pathLst>
                <a:path w="1749" h="808" extrusionOk="0">
                  <a:moveTo>
                    <a:pt x="942" y="1"/>
                  </a:moveTo>
                  <a:lnTo>
                    <a:pt x="0" y="808"/>
                  </a:lnTo>
                  <a:lnTo>
                    <a:pt x="1749" y="808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0" name="Google Shape;20930;p27"/>
            <p:cNvSpPr/>
            <p:nvPr/>
          </p:nvSpPr>
          <p:spPr>
            <a:xfrm>
              <a:off x="3532575" y="3926100"/>
              <a:ext cx="40375" cy="21500"/>
            </a:xfrm>
            <a:custGeom>
              <a:avLst/>
              <a:gdLst/>
              <a:ahLst/>
              <a:cxnLst/>
              <a:rect l="l" t="t" r="r" b="b"/>
              <a:pathLst>
                <a:path w="1615" h="860" extrusionOk="0">
                  <a:moveTo>
                    <a:pt x="265" y="1"/>
                  </a:moveTo>
                  <a:cubicBezTo>
                    <a:pt x="178" y="1"/>
                    <a:pt x="89" y="9"/>
                    <a:pt x="1" y="27"/>
                  </a:cubicBezTo>
                  <a:cubicBezTo>
                    <a:pt x="234" y="494"/>
                    <a:pt x="772" y="860"/>
                    <a:pt x="1350" y="860"/>
                  </a:cubicBezTo>
                  <a:cubicBezTo>
                    <a:pt x="1438" y="860"/>
                    <a:pt x="1526" y="851"/>
                    <a:pt x="1615" y="834"/>
                  </a:cubicBezTo>
                  <a:cubicBezTo>
                    <a:pt x="1381" y="367"/>
                    <a:pt x="843" y="1"/>
                    <a:pt x="265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1" name="Google Shape;20931;p27"/>
            <p:cNvSpPr/>
            <p:nvPr/>
          </p:nvSpPr>
          <p:spPr>
            <a:xfrm>
              <a:off x="3451875" y="398727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808" y="1"/>
                  </a:moveTo>
                  <a:cubicBezTo>
                    <a:pt x="539" y="1"/>
                    <a:pt x="404" y="135"/>
                    <a:pt x="135" y="135"/>
                  </a:cubicBezTo>
                  <a:cubicBezTo>
                    <a:pt x="1" y="673"/>
                    <a:pt x="270" y="1346"/>
                    <a:pt x="808" y="1615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2" name="Google Shape;20932;p27"/>
            <p:cNvSpPr/>
            <p:nvPr/>
          </p:nvSpPr>
          <p:spPr>
            <a:xfrm>
              <a:off x="3482150" y="39267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0" y="135"/>
                    <a:pt x="135" y="270"/>
                    <a:pt x="135" y="404"/>
                  </a:cubicBezTo>
                  <a:cubicBezTo>
                    <a:pt x="269" y="404"/>
                    <a:pt x="404" y="135"/>
                    <a:pt x="404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3" name="Google Shape;20933;p27"/>
            <p:cNvSpPr/>
            <p:nvPr/>
          </p:nvSpPr>
          <p:spPr>
            <a:xfrm>
              <a:off x="3408175" y="4276550"/>
              <a:ext cx="131150" cy="383250"/>
            </a:xfrm>
            <a:custGeom>
              <a:avLst/>
              <a:gdLst/>
              <a:ahLst/>
              <a:cxnLst/>
              <a:rect l="l" t="t" r="r" b="b"/>
              <a:pathLst>
                <a:path w="5246" h="15330" extrusionOk="0">
                  <a:moveTo>
                    <a:pt x="3502" y="0"/>
                  </a:moveTo>
                  <a:cubicBezTo>
                    <a:pt x="2788" y="0"/>
                    <a:pt x="2271" y="515"/>
                    <a:pt x="2018" y="1611"/>
                  </a:cubicBezTo>
                  <a:cubicBezTo>
                    <a:pt x="1883" y="2821"/>
                    <a:pt x="1749" y="4032"/>
                    <a:pt x="1749" y="5377"/>
                  </a:cubicBezTo>
                  <a:lnTo>
                    <a:pt x="942" y="6184"/>
                  </a:lnTo>
                  <a:cubicBezTo>
                    <a:pt x="807" y="6184"/>
                    <a:pt x="673" y="6184"/>
                    <a:pt x="673" y="6453"/>
                  </a:cubicBezTo>
                  <a:cubicBezTo>
                    <a:pt x="673" y="6587"/>
                    <a:pt x="673" y="6856"/>
                    <a:pt x="942" y="6991"/>
                  </a:cubicBezTo>
                  <a:cubicBezTo>
                    <a:pt x="1211" y="8201"/>
                    <a:pt x="0" y="9546"/>
                    <a:pt x="942" y="10891"/>
                  </a:cubicBezTo>
                  <a:cubicBezTo>
                    <a:pt x="942" y="11564"/>
                    <a:pt x="269" y="11429"/>
                    <a:pt x="135" y="11833"/>
                  </a:cubicBezTo>
                  <a:lnTo>
                    <a:pt x="135" y="13447"/>
                  </a:lnTo>
                  <a:cubicBezTo>
                    <a:pt x="404" y="13716"/>
                    <a:pt x="673" y="13985"/>
                    <a:pt x="942" y="14254"/>
                  </a:cubicBezTo>
                  <a:lnTo>
                    <a:pt x="942" y="15061"/>
                  </a:lnTo>
                  <a:cubicBezTo>
                    <a:pt x="1211" y="15195"/>
                    <a:pt x="1614" y="15330"/>
                    <a:pt x="2018" y="15330"/>
                  </a:cubicBezTo>
                  <a:cubicBezTo>
                    <a:pt x="2825" y="14792"/>
                    <a:pt x="3228" y="14254"/>
                    <a:pt x="2556" y="13312"/>
                  </a:cubicBezTo>
                  <a:cubicBezTo>
                    <a:pt x="2421" y="13312"/>
                    <a:pt x="2421" y="13312"/>
                    <a:pt x="2287" y="13178"/>
                  </a:cubicBezTo>
                  <a:cubicBezTo>
                    <a:pt x="2287" y="12909"/>
                    <a:pt x="2287" y="12774"/>
                    <a:pt x="2556" y="12640"/>
                  </a:cubicBezTo>
                  <a:lnTo>
                    <a:pt x="3363" y="11833"/>
                  </a:lnTo>
                  <a:cubicBezTo>
                    <a:pt x="3632" y="11564"/>
                    <a:pt x="3766" y="11160"/>
                    <a:pt x="4035" y="10891"/>
                  </a:cubicBezTo>
                  <a:cubicBezTo>
                    <a:pt x="4573" y="9412"/>
                    <a:pt x="2152" y="9815"/>
                    <a:pt x="2287" y="8067"/>
                  </a:cubicBezTo>
                  <a:cubicBezTo>
                    <a:pt x="4842" y="7932"/>
                    <a:pt x="5246" y="6453"/>
                    <a:pt x="5246" y="4032"/>
                  </a:cubicBezTo>
                  <a:cubicBezTo>
                    <a:pt x="5111" y="2956"/>
                    <a:pt x="3901" y="1745"/>
                    <a:pt x="4977" y="535"/>
                  </a:cubicBezTo>
                  <a:cubicBezTo>
                    <a:pt x="4424" y="183"/>
                    <a:pt x="3928" y="0"/>
                    <a:pt x="3502" y="0"/>
                  </a:cubicBezTo>
                  <a:close/>
                </a:path>
              </a:pathLst>
            </a:custGeom>
            <a:solidFill>
              <a:srgbClr val="397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4" name="Google Shape;20934;p27"/>
            <p:cNvSpPr/>
            <p:nvPr/>
          </p:nvSpPr>
          <p:spPr>
            <a:xfrm>
              <a:off x="3552750" y="3846050"/>
              <a:ext cx="80725" cy="56050"/>
            </a:xfrm>
            <a:custGeom>
              <a:avLst/>
              <a:gdLst/>
              <a:ahLst/>
              <a:cxnLst/>
              <a:rect l="l" t="t" r="r" b="b"/>
              <a:pathLst>
                <a:path w="3229" h="2242" extrusionOk="0">
                  <a:moveTo>
                    <a:pt x="2422" y="1"/>
                  </a:moveTo>
                  <a:cubicBezTo>
                    <a:pt x="1749" y="1"/>
                    <a:pt x="1077" y="270"/>
                    <a:pt x="808" y="808"/>
                  </a:cubicBezTo>
                  <a:cubicBezTo>
                    <a:pt x="270" y="1077"/>
                    <a:pt x="1" y="1615"/>
                    <a:pt x="404" y="2018"/>
                  </a:cubicBezTo>
                  <a:cubicBezTo>
                    <a:pt x="641" y="2176"/>
                    <a:pt x="854" y="2241"/>
                    <a:pt x="1054" y="2241"/>
                  </a:cubicBezTo>
                  <a:cubicBezTo>
                    <a:pt x="1538" y="2241"/>
                    <a:pt x="1946" y="1861"/>
                    <a:pt x="2422" y="1480"/>
                  </a:cubicBezTo>
                  <a:cubicBezTo>
                    <a:pt x="3229" y="1077"/>
                    <a:pt x="2960" y="539"/>
                    <a:pt x="2422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5" name="Google Shape;20935;p27"/>
            <p:cNvSpPr/>
            <p:nvPr/>
          </p:nvSpPr>
          <p:spPr>
            <a:xfrm>
              <a:off x="3562850" y="380570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404" y="1"/>
                  </a:moveTo>
                  <a:cubicBezTo>
                    <a:pt x="269" y="1"/>
                    <a:pt x="135" y="1"/>
                    <a:pt x="135" y="270"/>
                  </a:cubicBezTo>
                  <a:cubicBezTo>
                    <a:pt x="0" y="404"/>
                    <a:pt x="135" y="539"/>
                    <a:pt x="269" y="808"/>
                  </a:cubicBezTo>
                  <a:lnTo>
                    <a:pt x="269" y="2422"/>
                  </a:lnTo>
                  <a:cubicBezTo>
                    <a:pt x="358" y="2439"/>
                    <a:pt x="446" y="2448"/>
                    <a:pt x="534" y="2448"/>
                  </a:cubicBezTo>
                  <a:cubicBezTo>
                    <a:pt x="1114" y="2448"/>
                    <a:pt x="1667" y="2082"/>
                    <a:pt x="2018" y="1615"/>
                  </a:cubicBezTo>
                  <a:cubicBezTo>
                    <a:pt x="2018" y="1346"/>
                    <a:pt x="2018" y="1077"/>
                    <a:pt x="2018" y="808"/>
                  </a:cubicBezTo>
                  <a:cubicBezTo>
                    <a:pt x="1614" y="539"/>
                    <a:pt x="1614" y="1"/>
                    <a:pt x="1211" y="1"/>
                  </a:cubicBezTo>
                  <a:close/>
                </a:path>
              </a:pathLst>
            </a:custGeom>
            <a:solidFill>
              <a:srgbClr val="367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6" name="Google Shape;20936;p27"/>
            <p:cNvSpPr/>
            <p:nvPr/>
          </p:nvSpPr>
          <p:spPr>
            <a:xfrm>
              <a:off x="3613275" y="3953000"/>
              <a:ext cx="23575" cy="14975"/>
            </a:xfrm>
            <a:custGeom>
              <a:avLst/>
              <a:gdLst/>
              <a:ahLst/>
              <a:cxnLst/>
              <a:rect l="l" t="t" r="r" b="b"/>
              <a:pathLst>
                <a:path w="943" h="599" extrusionOk="0">
                  <a:moveTo>
                    <a:pt x="732" y="0"/>
                  </a:moveTo>
                  <a:cubicBezTo>
                    <a:pt x="534" y="0"/>
                    <a:pt x="117" y="333"/>
                    <a:pt x="1" y="565"/>
                  </a:cubicBezTo>
                  <a:cubicBezTo>
                    <a:pt x="34" y="548"/>
                    <a:pt x="76" y="542"/>
                    <a:pt x="124" y="542"/>
                  </a:cubicBezTo>
                  <a:cubicBezTo>
                    <a:pt x="266" y="542"/>
                    <a:pt x="455" y="598"/>
                    <a:pt x="606" y="598"/>
                  </a:cubicBezTo>
                  <a:cubicBezTo>
                    <a:pt x="808" y="598"/>
                    <a:pt x="942" y="498"/>
                    <a:pt x="808" y="27"/>
                  </a:cubicBezTo>
                  <a:cubicBezTo>
                    <a:pt x="789" y="8"/>
                    <a:pt x="763" y="0"/>
                    <a:pt x="732" y="0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7" name="Google Shape;20937;p27"/>
            <p:cNvSpPr/>
            <p:nvPr/>
          </p:nvSpPr>
          <p:spPr>
            <a:xfrm>
              <a:off x="3572925" y="4051175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1" y="673"/>
                  </a:moveTo>
                  <a:lnTo>
                    <a:pt x="673" y="0"/>
                  </a:lnTo>
                  <a:close/>
                </a:path>
              </a:pathLst>
            </a:custGeom>
            <a:solidFill>
              <a:srgbClr val="407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8" name="Google Shape;20938;p27"/>
            <p:cNvSpPr/>
            <p:nvPr/>
          </p:nvSpPr>
          <p:spPr>
            <a:xfrm>
              <a:off x="3112275" y="471375"/>
              <a:ext cx="1554700" cy="1847150"/>
            </a:xfrm>
            <a:custGeom>
              <a:avLst/>
              <a:gdLst/>
              <a:ahLst/>
              <a:cxnLst/>
              <a:rect l="l" t="t" r="r" b="b"/>
              <a:pathLst>
                <a:path w="62188" h="73886" extrusionOk="0">
                  <a:moveTo>
                    <a:pt x="21748" y="0"/>
                  </a:moveTo>
                  <a:cubicBezTo>
                    <a:pt x="20973" y="0"/>
                    <a:pt x="20317" y="463"/>
                    <a:pt x="19906" y="1833"/>
                  </a:cubicBezTo>
                  <a:cubicBezTo>
                    <a:pt x="19772" y="2102"/>
                    <a:pt x="19772" y="2237"/>
                    <a:pt x="19906" y="2506"/>
                  </a:cubicBezTo>
                  <a:cubicBezTo>
                    <a:pt x="15871" y="4658"/>
                    <a:pt x="15199" y="9231"/>
                    <a:pt x="12643" y="12324"/>
                  </a:cubicBezTo>
                  <a:cubicBezTo>
                    <a:pt x="12509" y="12728"/>
                    <a:pt x="12240" y="12862"/>
                    <a:pt x="11971" y="13131"/>
                  </a:cubicBezTo>
                  <a:cubicBezTo>
                    <a:pt x="7936" y="19318"/>
                    <a:pt x="4439" y="25774"/>
                    <a:pt x="1345" y="32499"/>
                  </a:cubicBezTo>
                  <a:cubicBezTo>
                    <a:pt x="0" y="34786"/>
                    <a:pt x="135" y="37610"/>
                    <a:pt x="1614" y="39897"/>
                  </a:cubicBezTo>
                  <a:cubicBezTo>
                    <a:pt x="2063" y="40614"/>
                    <a:pt x="2571" y="41391"/>
                    <a:pt x="3338" y="41391"/>
                  </a:cubicBezTo>
                  <a:cubicBezTo>
                    <a:pt x="3722" y="41391"/>
                    <a:pt x="4170" y="41197"/>
                    <a:pt x="4708" y="40704"/>
                  </a:cubicBezTo>
                  <a:cubicBezTo>
                    <a:pt x="6322" y="39762"/>
                    <a:pt x="6725" y="37879"/>
                    <a:pt x="8070" y="36669"/>
                  </a:cubicBezTo>
                  <a:cubicBezTo>
                    <a:pt x="11433" y="31423"/>
                    <a:pt x="13854" y="25909"/>
                    <a:pt x="16813" y="20529"/>
                  </a:cubicBezTo>
                  <a:cubicBezTo>
                    <a:pt x="17216" y="19453"/>
                    <a:pt x="17754" y="18377"/>
                    <a:pt x="18427" y="17435"/>
                  </a:cubicBezTo>
                  <a:cubicBezTo>
                    <a:pt x="19625" y="15638"/>
                    <a:pt x="20864" y="14717"/>
                    <a:pt x="22192" y="14717"/>
                  </a:cubicBezTo>
                  <a:cubicBezTo>
                    <a:pt x="23249" y="14717"/>
                    <a:pt x="24363" y="15301"/>
                    <a:pt x="25555" y="16494"/>
                  </a:cubicBezTo>
                  <a:cubicBezTo>
                    <a:pt x="29590" y="22412"/>
                    <a:pt x="33222" y="28464"/>
                    <a:pt x="36181" y="34920"/>
                  </a:cubicBezTo>
                  <a:cubicBezTo>
                    <a:pt x="37795" y="38686"/>
                    <a:pt x="39678" y="42318"/>
                    <a:pt x="41830" y="45949"/>
                  </a:cubicBezTo>
                  <a:cubicBezTo>
                    <a:pt x="43309" y="48236"/>
                    <a:pt x="44654" y="50791"/>
                    <a:pt x="45730" y="53347"/>
                  </a:cubicBezTo>
                  <a:cubicBezTo>
                    <a:pt x="48017" y="58054"/>
                    <a:pt x="50303" y="62896"/>
                    <a:pt x="52186" y="67873"/>
                  </a:cubicBezTo>
                  <a:cubicBezTo>
                    <a:pt x="53666" y="71504"/>
                    <a:pt x="56759" y="72580"/>
                    <a:pt x="59718" y="73791"/>
                  </a:cubicBezTo>
                  <a:cubicBezTo>
                    <a:pt x="59912" y="73855"/>
                    <a:pt x="60110" y="73885"/>
                    <a:pt x="60302" y="73885"/>
                  </a:cubicBezTo>
                  <a:cubicBezTo>
                    <a:pt x="61311" y="73885"/>
                    <a:pt x="62187" y="73059"/>
                    <a:pt x="61736" y="72042"/>
                  </a:cubicBezTo>
                  <a:cubicBezTo>
                    <a:pt x="60660" y="69218"/>
                    <a:pt x="61063" y="66259"/>
                    <a:pt x="60660" y="63434"/>
                  </a:cubicBezTo>
                  <a:cubicBezTo>
                    <a:pt x="59853" y="60475"/>
                    <a:pt x="58777" y="57651"/>
                    <a:pt x="57297" y="54961"/>
                  </a:cubicBezTo>
                  <a:cubicBezTo>
                    <a:pt x="56490" y="54692"/>
                    <a:pt x="56759" y="53885"/>
                    <a:pt x="56356" y="53347"/>
                  </a:cubicBezTo>
                  <a:cubicBezTo>
                    <a:pt x="54204" y="50657"/>
                    <a:pt x="52590" y="47563"/>
                    <a:pt x="51514" y="44335"/>
                  </a:cubicBezTo>
                  <a:cubicBezTo>
                    <a:pt x="50976" y="42049"/>
                    <a:pt x="48689" y="40569"/>
                    <a:pt x="48286" y="38148"/>
                  </a:cubicBezTo>
                  <a:cubicBezTo>
                    <a:pt x="47613" y="37341"/>
                    <a:pt x="47075" y="36534"/>
                    <a:pt x="46537" y="35727"/>
                  </a:cubicBezTo>
                  <a:cubicBezTo>
                    <a:pt x="45999" y="35324"/>
                    <a:pt x="46134" y="34517"/>
                    <a:pt x="45865" y="33979"/>
                  </a:cubicBezTo>
                  <a:cubicBezTo>
                    <a:pt x="44251" y="29540"/>
                    <a:pt x="40485" y="26178"/>
                    <a:pt x="37929" y="22546"/>
                  </a:cubicBezTo>
                  <a:cubicBezTo>
                    <a:pt x="35508" y="18915"/>
                    <a:pt x="32280" y="15956"/>
                    <a:pt x="29859" y="12190"/>
                  </a:cubicBezTo>
                  <a:cubicBezTo>
                    <a:pt x="29321" y="11114"/>
                    <a:pt x="28783" y="9903"/>
                    <a:pt x="27573" y="9500"/>
                  </a:cubicBezTo>
                  <a:cubicBezTo>
                    <a:pt x="24076" y="8020"/>
                    <a:pt x="23403" y="5465"/>
                    <a:pt x="24345" y="2102"/>
                  </a:cubicBezTo>
                  <a:cubicBezTo>
                    <a:pt x="24479" y="1699"/>
                    <a:pt x="24210" y="1295"/>
                    <a:pt x="24210" y="892"/>
                  </a:cubicBezTo>
                  <a:cubicBezTo>
                    <a:pt x="23352" y="430"/>
                    <a:pt x="22494" y="0"/>
                    <a:pt x="21748" y="0"/>
                  </a:cubicBezTo>
                  <a:close/>
                </a:path>
              </a:pathLst>
            </a:custGeom>
            <a:solidFill>
              <a:srgbClr val="135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9" name="Google Shape;20939;p27"/>
            <p:cNvSpPr/>
            <p:nvPr/>
          </p:nvSpPr>
          <p:spPr>
            <a:xfrm>
              <a:off x="3909175" y="1932800"/>
              <a:ext cx="450600" cy="1035675"/>
            </a:xfrm>
            <a:custGeom>
              <a:avLst/>
              <a:gdLst/>
              <a:ahLst/>
              <a:cxnLst/>
              <a:rect l="l" t="t" r="r" b="b"/>
              <a:pathLst>
                <a:path w="18024" h="41427" extrusionOk="0">
                  <a:moveTo>
                    <a:pt x="3767" y="1"/>
                  </a:moveTo>
                  <a:cubicBezTo>
                    <a:pt x="1346" y="270"/>
                    <a:pt x="1" y="1480"/>
                    <a:pt x="404" y="4170"/>
                  </a:cubicBezTo>
                  <a:cubicBezTo>
                    <a:pt x="673" y="5246"/>
                    <a:pt x="1749" y="5919"/>
                    <a:pt x="1615" y="7129"/>
                  </a:cubicBezTo>
                  <a:cubicBezTo>
                    <a:pt x="1480" y="8743"/>
                    <a:pt x="1480" y="10357"/>
                    <a:pt x="1884" y="11971"/>
                  </a:cubicBezTo>
                  <a:cubicBezTo>
                    <a:pt x="2153" y="13182"/>
                    <a:pt x="2691" y="14258"/>
                    <a:pt x="3363" y="15334"/>
                  </a:cubicBezTo>
                  <a:cubicBezTo>
                    <a:pt x="7802" y="21924"/>
                    <a:pt x="8743" y="29725"/>
                    <a:pt x="10626" y="37123"/>
                  </a:cubicBezTo>
                  <a:cubicBezTo>
                    <a:pt x="11702" y="37929"/>
                    <a:pt x="11568" y="39409"/>
                    <a:pt x="12509" y="40350"/>
                  </a:cubicBezTo>
                  <a:cubicBezTo>
                    <a:pt x="12644" y="40485"/>
                    <a:pt x="12913" y="40754"/>
                    <a:pt x="13182" y="41023"/>
                  </a:cubicBezTo>
                  <a:cubicBezTo>
                    <a:pt x="13585" y="41157"/>
                    <a:pt x="13854" y="41292"/>
                    <a:pt x="14258" y="41426"/>
                  </a:cubicBezTo>
                  <a:cubicBezTo>
                    <a:pt x="14796" y="41426"/>
                    <a:pt x="15468" y="41157"/>
                    <a:pt x="16141" y="40888"/>
                  </a:cubicBezTo>
                  <a:cubicBezTo>
                    <a:pt x="16410" y="40754"/>
                    <a:pt x="16679" y="40485"/>
                    <a:pt x="16948" y="40350"/>
                  </a:cubicBezTo>
                  <a:cubicBezTo>
                    <a:pt x="17217" y="39947"/>
                    <a:pt x="17486" y="39543"/>
                    <a:pt x="17620" y="39140"/>
                  </a:cubicBezTo>
                  <a:cubicBezTo>
                    <a:pt x="17620" y="38736"/>
                    <a:pt x="17620" y="38467"/>
                    <a:pt x="17620" y="38198"/>
                  </a:cubicBezTo>
                  <a:cubicBezTo>
                    <a:pt x="17755" y="37392"/>
                    <a:pt x="17755" y="36585"/>
                    <a:pt x="17755" y="35778"/>
                  </a:cubicBezTo>
                  <a:cubicBezTo>
                    <a:pt x="17217" y="34298"/>
                    <a:pt x="18024" y="32819"/>
                    <a:pt x="17217" y="31474"/>
                  </a:cubicBezTo>
                  <a:cubicBezTo>
                    <a:pt x="16410" y="27035"/>
                    <a:pt x="15334" y="22731"/>
                    <a:pt x="13989" y="18427"/>
                  </a:cubicBezTo>
                  <a:cubicBezTo>
                    <a:pt x="12778" y="16948"/>
                    <a:pt x="11971" y="15065"/>
                    <a:pt x="11433" y="13047"/>
                  </a:cubicBezTo>
                  <a:cubicBezTo>
                    <a:pt x="10223" y="8474"/>
                    <a:pt x="7936" y="4036"/>
                    <a:pt x="4977" y="270"/>
                  </a:cubicBezTo>
                  <a:cubicBezTo>
                    <a:pt x="4574" y="135"/>
                    <a:pt x="4170" y="1"/>
                    <a:pt x="3767" y="1"/>
                  </a:cubicBezTo>
                  <a:close/>
                </a:path>
              </a:pathLst>
            </a:custGeom>
            <a:solidFill>
              <a:srgbClr val="175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0" name="Google Shape;20940;p27"/>
            <p:cNvSpPr/>
            <p:nvPr/>
          </p:nvSpPr>
          <p:spPr>
            <a:xfrm>
              <a:off x="3926000" y="3696800"/>
              <a:ext cx="269025" cy="549175"/>
            </a:xfrm>
            <a:custGeom>
              <a:avLst/>
              <a:gdLst/>
              <a:ahLst/>
              <a:cxnLst/>
              <a:rect l="l" t="t" r="r" b="b"/>
              <a:pathLst>
                <a:path w="10761" h="21967" extrusionOk="0">
                  <a:moveTo>
                    <a:pt x="913" y="0"/>
                  </a:moveTo>
                  <a:cubicBezTo>
                    <a:pt x="663" y="0"/>
                    <a:pt x="466" y="125"/>
                    <a:pt x="269" y="322"/>
                  </a:cubicBezTo>
                  <a:cubicBezTo>
                    <a:pt x="135" y="456"/>
                    <a:pt x="0" y="456"/>
                    <a:pt x="0" y="591"/>
                  </a:cubicBezTo>
                  <a:cubicBezTo>
                    <a:pt x="0" y="7585"/>
                    <a:pt x="2690" y="13906"/>
                    <a:pt x="4573" y="20362"/>
                  </a:cubicBezTo>
                  <a:cubicBezTo>
                    <a:pt x="4662" y="21341"/>
                    <a:pt x="5516" y="21966"/>
                    <a:pt x="6396" y="21966"/>
                  </a:cubicBezTo>
                  <a:cubicBezTo>
                    <a:pt x="6846" y="21966"/>
                    <a:pt x="7302" y="21803"/>
                    <a:pt x="7667" y="21438"/>
                  </a:cubicBezTo>
                  <a:cubicBezTo>
                    <a:pt x="8070" y="20631"/>
                    <a:pt x="8474" y="19824"/>
                    <a:pt x="8877" y="18883"/>
                  </a:cubicBezTo>
                  <a:cubicBezTo>
                    <a:pt x="10088" y="14579"/>
                    <a:pt x="8608" y="10275"/>
                    <a:pt x="8877" y="5971"/>
                  </a:cubicBezTo>
                  <a:cubicBezTo>
                    <a:pt x="8877" y="4760"/>
                    <a:pt x="10760" y="1398"/>
                    <a:pt x="6860" y="1263"/>
                  </a:cubicBezTo>
                  <a:cubicBezTo>
                    <a:pt x="6680" y="1532"/>
                    <a:pt x="6501" y="1622"/>
                    <a:pt x="6322" y="1622"/>
                  </a:cubicBezTo>
                  <a:cubicBezTo>
                    <a:pt x="5963" y="1622"/>
                    <a:pt x="5604" y="1263"/>
                    <a:pt x="5246" y="1263"/>
                  </a:cubicBezTo>
                  <a:cubicBezTo>
                    <a:pt x="5168" y="1270"/>
                    <a:pt x="5091" y="1274"/>
                    <a:pt x="5015" y="1274"/>
                  </a:cubicBezTo>
                  <a:cubicBezTo>
                    <a:pt x="3639" y="1274"/>
                    <a:pt x="2485" y="180"/>
                    <a:pt x="1211" y="53"/>
                  </a:cubicBezTo>
                  <a:cubicBezTo>
                    <a:pt x="1103" y="17"/>
                    <a:pt x="1004" y="0"/>
                    <a:pt x="913" y="0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1" name="Google Shape;20941;p27"/>
            <p:cNvSpPr/>
            <p:nvPr/>
          </p:nvSpPr>
          <p:spPr>
            <a:xfrm>
              <a:off x="3791500" y="2934650"/>
              <a:ext cx="242125" cy="770200"/>
            </a:xfrm>
            <a:custGeom>
              <a:avLst/>
              <a:gdLst/>
              <a:ahLst/>
              <a:cxnLst/>
              <a:rect l="l" t="t" r="r" b="b"/>
              <a:pathLst>
                <a:path w="9685" h="30808" extrusionOk="0">
                  <a:moveTo>
                    <a:pt x="1142" y="0"/>
                  </a:moveTo>
                  <a:cubicBezTo>
                    <a:pt x="908" y="0"/>
                    <a:pt x="622" y="44"/>
                    <a:pt x="269" y="142"/>
                  </a:cubicBezTo>
                  <a:lnTo>
                    <a:pt x="0" y="411"/>
                  </a:lnTo>
                  <a:cubicBezTo>
                    <a:pt x="135" y="1890"/>
                    <a:pt x="135" y="3370"/>
                    <a:pt x="404" y="4715"/>
                  </a:cubicBezTo>
                  <a:cubicBezTo>
                    <a:pt x="807" y="7674"/>
                    <a:pt x="1480" y="10498"/>
                    <a:pt x="1883" y="13323"/>
                  </a:cubicBezTo>
                  <a:cubicBezTo>
                    <a:pt x="2421" y="19375"/>
                    <a:pt x="2825" y="25293"/>
                    <a:pt x="5649" y="30808"/>
                  </a:cubicBezTo>
                  <a:lnTo>
                    <a:pt x="7263" y="30808"/>
                  </a:lnTo>
                  <a:cubicBezTo>
                    <a:pt x="7667" y="30673"/>
                    <a:pt x="7936" y="30539"/>
                    <a:pt x="8339" y="30270"/>
                  </a:cubicBezTo>
                  <a:cubicBezTo>
                    <a:pt x="9684" y="26907"/>
                    <a:pt x="6860" y="23948"/>
                    <a:pt x="7532" y="20720"/>
                  </a:cubicBezTo>
                  <a:cubicBezTo>
                    <a:pt x="7936" y="19375"/>
                    <a:pt x="8205" y="17896"/>
                    <a:pt x="8070" y="16551"/>
                  </a:cubicBezTo>
                  <a:cubicBezTo>
                    <a:pt x="7936" y="15744"/>
                    <a:pt x="7398" y="14937"/>
                    <a:pt x="7398" y="14130"/>
                  </a:cubicBezTo>
                  <a:cubicBezTo>
                    <a:pt x="7129" y="11843"/>
                    <a:pt x="6591" y="9422"/>
                    <a:pt x="6322" y="7001"/>
                  </a:cubicBezTo>
                  <a:cubicBezTo>
                    <a:pt x="5918" y="5656"/>
                    <a:pt x="5515" y="4311"/>
                    <a:pt x="3901" y="4042"/>
                  </a:cubicBezTo>
                  <a:cubicBezTo>
                    <a:pt x="3462" y="4262"/>
                    <a:pt x="3147" y="4352"/>
                    <a:pt x="2920" y="4352"/>
                  </a:cubicBezTo>
                  <a:cubicBezTo>
                    <a:pt x="2033" y="4352"/>
                    <a:pt x="2501" y="2964"/>
                    <a:pt x="2287" y="2428"/>
                  </a:cubicBezTo>
                  <a:cubicBezTo>
                    <a:pt x="2057" y="1509"/>
                    <a:pt x="2514" y="0"/>
                    <a:pt x="1142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2" name="Google Shape;20942;p27"/>
            <p:cNvSpPr/>
            <p:nvPr/>
          </p:nvSpPr>
          <p:spPr>
            <a:xfrm>
              <a:off x="3525850" y="817700"/>
              <a:ext cx="272400" cy="647750"/>
            </a:xfrm>
            <a:custGeom>
              <a:avLst/>
              <a:gdLst/>
              <a:ahLst/>
              <a:cxnLst/>
              <a:rect l="l" t="t" r="r" b="b"/>
              <a:pathLst>
                <a:path w="10896" h="25910" extrusionOk="0">
                  <a:moveTo>
                    <a:pt x="7738" y="0"/>
                  </a:moveTo>
                  <a:cubicBezTo>
                    <a:pt x="7674" y="0"/>
                    <a:pt x="7606" y="27"/>
                    <a:pt x="7533" y="85"/>
                  </a:cubicBezTo>
                  <a:cubicBezTo>
                    <a:pt x="7179" y="351"/>
                    <a:pt x="6813" y="442"/>
                    <a:pt x="6443" y="442"/>
                  </a:cubicBezTo>
                  <a:cubicBezTo>
                    <a:pt x="5638" y="442"/>
                    <a:pt x="4820" y="11"/>
                    <a:pt x="4089" y="11"/>
                  </a:cubicBezTo>
                  <a:cubicBezTo>
                    <a:pt x="3623" y="11"/>
                    <a:pt x="3193" y="186"/>
                    <a:pt x="2825" y="758"/>
                  </a:cubicBezTo>
                  <a:cubicBezTo>
                    <a:pt x="1749" y="2641"/>
                    <a:pt x="1" y="4255"/>
                    <a:pt x="270" y="6676"/>
                  </a:cubicBezTo>
                  <a:cubicBezTo>
                    <a:pt x="1749" y="5465"/>
                    <a:pt x="2018" y="3313"/>
                    <a:pt x="3901" y="1834"/>
                  </a:cubicBezTo>
                  <a:cubicBezTo>
                    <a:pt x="4036" y="3044"/>
                    <a:pt x="4170" y="4389"/>
                    <a:pt x="4170" y="5600"/>
                  </a:cubicBezTo>
                  <a:cubicBezTo>
                    <a:pt x="4036" y="11787"/>
                    <a:pt x="3767" y="17974"/>
                    <a:pt x="3498" y="24295"/>
                  </a:cubicBezTo>
                  <a:cubicBezTo>
                    <a:pt x="3094" y="24699"/>
                    <a:pt x="2960" y="25371"/>
                    <a:pt x="3229" y="25909"/>
                  </a:cubicBezTo>
                  <a:cubicBezTo>
                    <a:pt x="7533" y="25909"/>
                    <a:pt x="5650" y="22143"/>
                    <a:pt x="6591" y="20126"/>
                  </a:cubicBezTo>
                  <a:lnTo>
                    <a:pt x="6591" y="20126"/>
                  </a:lnTo>
                  <a:cubicBezTo>
                    <a:pt x="8071" y="21471"/>
                    <a:pt x="8340" y="23757"/>
                    <a:pt x="10492" y="24564"/>
                  </a:cubicBezTo>
                  <a:lnTo>
                    <a:pt x="10895" y="24295"/>
                  </a:lnTo>
                  <a:cubicBezTo>
                    <a:pt x="9819" y="21202"/>
                    <a:pt x="8474" y="18108"/>
                    <a:pt x="8878" y="14746"/>
                  </a:cubicBezTo>
                  <a:cubicBezTo>
                    <a:pt x="8743" y="13401"/>
                    <a:pt x="8609" y="11921"/>
                    <a:pt x="8205" y="10576"/>
                  </a:cubicBezTo>
                  <a:cubicBezTo>
                    <a:pt x="8071" y="8021"/>
                    <a:pt x="7398" y="5196"/>
                    <a:pt x="9012" y="2775"/>
                  </a:cubicBezTo>
                  <a:cubicBezTo>
                    <a:pt x="8532" y="1816"/>
                    <a:pt x="8267" y="0"/>
                    <a:pt x="7738" y="0"/>
                  </a:cubicBezTo>
                  <a:close/>
                </a:path>
              </a:pathLst>
            </a:custGeom>
            <a:solidFill>
              <a:srgbClr val="2F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3" name="Google Shape;20943;p27"/>
            <p:cNvSpPr/>
            <p:nvPr/>
          </p:nvSpPr>
          <p:spPr>
            <a:xfrm>
              <a:off x="2930700" y="1283850"/>
              <a:ext cx="312725" cy="507175"/>
            </a:xfrm>
            <a:custGeom>
              <a:avLst/>
              <a:gdLst/>
              <a:ahLst/>
              <a:cxnLst/>
              <a:rect l="l" t="t" r="r" b="b"/>
              <a:pathLst>
                <a:path w="12509" h="20287" extrusionOk="0">
                  <a:moveTo>
                    <a:pt x="8743" y="0"/>
                  </a:moveTo>
                  <a:lnTo>
                    <a:pt x="8743" y="0"/>
                  </a:lnTo>
                  <a:cubicBezTo>
                    <a:pt x="7532" y="673"/>
                    <a:pt x="6994" y="1883"/>
                    <a:pt x="6994" y="3228"/>
                  </a:cubicBezTo>
                  <a:cubicBezTo>
                    <a:pt x="6860" y="4708"/>
                    <a:pt x="5111" y="5380"/>
                    <a:pt x="5111" y="6994"/>
                  </a:cubicBezTo>
                  <a:cubicBezTo>
                    <a:pt x="4977" y="8339"/>
                    <a:pt x="3766" y="8877"/>
                    <a:pt x="2959" y="9684"/>
                  </a:cubicBezTo>
                  <a:cubicBezTo>
                    <a:pt x="2018" y="11164"/>
                    <a:pt x="1345" y="12778"/>
                    <a:pt x="1076" y="14526"/>
                  </a:cubicBezTo>
                  <a:cubicBezTo>
                    <a:pt x="0" y="17351"/>
                    <a:pt x="269" y="18023"/>
                    <a:pt x="2825" y="19503"/>
                  </a:cubicBezTo>
                  <a:cubicBezTo>
                    <a:pt x="3565" y="20015"/>
                    <a:pt x="4232" y="20286"/>
                    <a:pt x="4818" y="20286"/>
                  </a:cubicBezTo>
                  <a:cubicBezTo>
                    <a:pt x="5615" y="20286"/>
                    <a:pt x="6260" y="19782"/>
                    <a:pt x="6725" y="18696"/>
                  </a:cubicBezTo>
                  <a:cubicBezTo>
                    <a:pt x="8205" y="15602"/>
                    <a:pt x="9953" y="12509"/>
                    <a:pt x="11836" y="9684"/>
                  </a:cubicBezTo>
                  <a:cubicBezTo>
                    <a:pt x="12509" y="9146"/>
                    <a:pt x="12509" y="8070"/>
                    <a:pt x="11971" y="7398"/>
                  </a:cubicBezTo>
                  <a:cubicBezTo>
                    <a:pt x="11936" y="7380"/>
                    <a:pt x="11903" y="7373"/>
                    <a:pt x="11872" y="7373"/>
                  </a:cubicBezTo>
                  <a:cubicBezTo>
                    <a:pt x="11563" y="7373"/>
                    <a:pt x="11376" y="8118"/>
                    <a:pt x="10945" y="8118"/>
                  </a:cubicBezTo>
                  <a:cubicBezTo>
                    <a:pt x="10733" y="8118"/>
                    <a:pt x="10462" y="7938"/>
                    <a:pt x="10088" y="7398"/>
                  </a:cubicBezTo>
                  <a:cubicBezTo>
                    <a:pt x="8205" y="5111"/>
                    <a:pt x="9012" y="2556"/>
                    <a:pt x="8743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4" name="Google Shape;20944;p27"/>
            <p:cNvSpPr/>
            <p:nvPr/>
          </p:nvSpPr>
          <p:spPr>
            <a:xfrm>
              <a:off x="3552750" y="1743175"/>
              <a:ext cx="211875" cy="680575"/>
            </a:xfrm>
            <a:custGeom>
              <a:avLst/>
              <a:gdLst/>
              <a:ahLst/>
              <a:cxnLst/>
              <a:rect l="l" t="t" r="r" b="b"/>
              <a:pathLst>
                <a:path w="8475" h="27223" extrusionOk="0">
                  <a:moveTo>
                    <a:pt x="3445" y="1"/>
                  </a:moveTo>
                  <a:cubicBezTo>
                    <a:pt x="3157" y="1"/>
                    <a:pt x="2888" y="126"/>
                    <a:pt x="2691" y="323"/>
                  </a:cubicBezTo>
                  <a:cubicBezTo>
                    <a:pt x="2287" y="457"/>
                    <a:pt x="2018" y="861"/>
                    <a:pt x="1884" y="1130"/>
                  </a:cubicBezTo>
                  <a:cubicBezTo>
                    <a:pt x="1211" y="2744"/>
                    <a:pt x="1" y="4089"/>
                    <a:pt x="135" y="5972"/>
                  </a:cubicBezTo>
                  <a:cubicBezTo>
                    <a:pt x="270" y="6375"/>
                    <a:pt x="539" y="6644"/>
                    <a:pt x="808" y="6913"/>
                  </a:cubicBezTo>
                  <a:lnTo>
                    <a:pt x="2287" y="5703"/>
                  </a:lnTo>
                  <a:lnTo>
                    <a:pt x="2287" y="5703"/>
                  </a:lnTo>
                  <a:cubicBezTo>
                    <a:pt x="2287" y="6510"/>
                    <a:pt x="2153" y="7048"/>
                    <a:pt x="2153" y="7451"/>
                  </a:cubicBezTo>
                  <a:cubicBezTo>
                    <a:pt x="2153" y="13907"/>
                    <a:pt x="2825" y="20363"/>
                    <a:pt x="1346" y="26819"/>
                  </a:cubicBezTo>
                  <a:cubicBezTo>
                    <a:pt x="1615" y="27088"/>
                    <a:pt x="1884" y="27223"/>
                    <a:pt x="2287" y="27223"/>
                  </a:cubicBezTo>
                  <a:cubicBezTo>
                    <a:pt x="2691" y="26954"/>
                    <a:pt x="3094" y="26550"/>
                    <a:pt x="3229" y="26012"/>
                  </a:cubicBezTo>
                  <a:cubicBezTo>
                    <a:pt x="3104" y="24388"/>
                    <a:pt x="3675" y="23577"/>
                    <a:pt x="5265" y="23577"/>
                  </a:cubicBezTo>
                  <a:cubicBezTo>
                    <a:pt x="5387" y="23577"/>
                    <a:pt x="5515" y="23581"/>
                    <a:pt x="5650" y="23591"/>
                  </a:cubicBezTo>
                  <a:cubicBezTo>
                    <a:pt x="4843" y="22381"/>
                    <a:pt x="4977" y="20901"/>
                    <a:pt x="5919" y="19691"/>
                  </a:cubicBezTo>
                  <a:cubicBezTo>
                    <a:pt x="5990" y="19572"/>
                    <a:pt x="6069" y="19525"/>
                    <a:pt x="6157" y="19525"/>
                  </a:cubicBezTo>
                  <a:cubicBezTo>
                    <a:pt x="6507" y="19525"/>
                    <a:pt x="6982" y="20294"/>
                    <a:pt x="7532" y="20294"/>
                  </a:cubicBezTo>
                  <a:cubicBezTo>
                    <a:pt x="7620" y="20294"/>
                    <a:pt x="7710" y="20275"/>
                    <a:pt x="7802" y="20229"/>
                  </a:cubicBezTo>
                  <a:cubicBezTo>
                    <a:pt x="7936" y="16194"/>
                    <a:pt x="8071" y="12293"/>
                    <a:pt x="8340" y="8258"/>
                  </a:cubicBezTo>
                  <a:lnTo>
                    <a:pt x="7802" y="8124"/>
                  </a:lnTo>
                  <a:cubicBezTo>
                    <a:pt x="7776" y="8117"/>
                    <a:pt x="7750" y="8114"/>
                    <a:pt x="7726" y="8114"/>
                  </a:cubicBezTo>
                  <a:cubicBezTo>
                    <a:pt x="7357" y="8114"/>
                    <a:pt x="7110" y="8787"/>
                    <a:pt x="6736" y="8787"/>
                  </a:cubicBezTo>
                  <a:cubicBezTo>
                    <a:pt x="6614" y="8787"/>
                    <a:pt x="6479" y="8716"/>
                    <a:pt x="6322" y="8527"/>
                  </a:cubicBezTo>
                  <a:cubicBezTo>
                    <a:pt x="5919" y="7989"/>
                    <a:pt x="6188" y="7586"/>
                    <a:pt x="6726" y="7317"/>
                  </a:cubicBezTo>
                  <a:cubicBezTo>
                    <a:pt x="7264" y="6913"/>
                    <a:pt x="8474" y="7182"/>
                    <a:pt x="8474" y="6106"/>
                  </a:cubicBezTo>
                  <a:lnTo>
                    <a:pt x="8474" y="1533"/>
                  </a:lnTo>
                  <a:cubicBezTo>
                    <a:pt x="6726" y="1399"/>
                    <a:pt x="5112" y="861"/>
                    <a:pt x="3767" y="54"/>
                  </a:cubicBezTo>
                  <a:cubicBezTo>
                    <a:pt x="3659" y="18"/>
                    <a:pt x="3551" y="1"/>
                    <a:pt x="3445" y="1"/>
                  </a:cubicBezTo>
                  <a:close/>
                </a:path>
              </a:pathLst>
            </a:custGeom>
            <a:solidFill>
              <a:srgbClr val="3C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5" name="Google Shape;20945;p27"/>
            <p:cNvSpPr/>
            <p:nvPr/>
          </p:nvSpPr>
          <p:spPr>
            <a:xfrm>
              <a:off x="3757875" y="1425075"/>
              <a:ext cx="501025" cy="968425"/>
            </a:xfrm>
            <a:custGeom>
              <a:avLst/>
              <a:gdLst/>
              <a:ahLst/>
              <a:cxnLst/>
              <a:rect l="l" t="t" r="r" b="b"/>
              <a:pathLst>
                <a:path w="20041" h="38737" extrusionOk="0">
                  <a:moveTo>
                    <a:pt x="1614" y="0"/>
                  </a:moveTo>
                  <a:cubicBezTo>
                    <a:pt x="1480" y="0"/>
                    <a:pt x="1345" y="0"/>
                    <a:pt x="1211" y="135"/>
                  </a:cubicBezTo>
                  <a:cubicBezTo>
                    <a:pt x="0" y="2018"/>
                    <a:pt x="1614" y="3228"/>
                    <a:pt x="2421" y="4708"/>
                  </a:cubicBezTo>
                  <a:cubicBezTo>
                    <a:pt x="4708" y="8743"/>
                    <a:pt x="7936" y="12374"/>
                    <a:pt x="8743" y="17216"/>
                  </a:cubicBezTo>
                  <a:cubicBezTo>
                    <a:pt x="9415" y="17754"/>
                    <a:pt x="9953" y="18427"/>
                    <a:pt x="10088" y="19234"/>
                  </a:cubicBezTo>
                  <a:cubicBezTo>
                    <a:pt x="10222" y="19637"/>
                    <a:pt x="10357" y="19906"/>
                    <a:pt x="10357" y="20310"/>
                  </a:cubicBezTo>
                  <a:cubicBezTo>
                    <a:pt x="10626" y="20579"/>
                    <a:pt x="10760" y="20848"/>
                    <a:pt x="11029" y="21117"/>
                  </a:cubicBezTo>
                  <a:cubicBezTo>
                    <a:pt x="11029" y="22193"/>
                    <a:pt x="11029" y="23403"/>
                    <a:pt x="11971" y="23941"/>
                  </a:cubicBezTo>
                  <a:cubicBezTo>
                    <a:pt x="13719" y="25017"/>
                    <a:pt x="12778" y="27976"/>
                    <a:pt x="15333" y="28111"/>
                  </a:cubicBezTo>
                  <a:cubicBezTo>
                    <a:pt x="13854" y="30666"/>
                    <a:pt x="17082" y="32146"/>
                    <a:pt x="17082" y="34432"/>
                  </a:cubicBezTo>
                  <a:cubicBezTo>
                    <a:pt x="17216" y="36315"/>
                    <a:pt x="18292" y="38064"/>
                    <a:pt x="20041" y="38736"/>
                  </a:cubicBezTo>
                  <a:cubicBezTo>
                    <a:pt x="18965" y="35105"/>
                    <a:pt x="17754" y="31608"/>
                    <a:pt x="16678" y="27707"/>
                  </a:cubicBezTo>
                  <a:cubicBezTo>
                    <a:pt x="15737" y="24210"/>
                    <a:pt x="14392" y="20713"/>
                    <a:pt x="12643" y="17351"/>
                  </a:cubicBezTo>
                  <a:cubicBezTo>
                    <a:pt x="9415" y="11298"/>
                    <a:pt x="5784" y="5515"/>
                    <a:pt x="1614" y="0"/>
                  </a:cubicBezTo>
                  <a:close/>
                </a:path>
              </a:pathLst>
            </a:custGeom>
            <a:solidFill>
              <a:srgbClr val="3F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6" name="Google Shape;20946;p27"/>
            <p:cNvSpPr/>
            <p:nvPr/>
          </p:nvSpPr>
          <p:spPr>
            <a:xfrm>
              <a:off x="3055100" y="1885725"/>
              <a:ext cx="336275" cy="578575"/>
            </a:xfrm>
            <a:custGeom>
              <a:avLst/>
              <a:gdLst/>
              <a:ahLst/>
              <a:cxnLst/>
              <a:rect l="l" t="t" r="r" b="b"/>
              <a:pathLst>
                <a:path w="13451" h="23143" extrusionOk="0">
                  <a:moveTo>
                    <a:pt x="11702" y="1"/>
                  </a:moveTo>
                  <a:cubicBezTo>
                    <a:pt x="9819" y="3498"/>
                    <a:pt x="7802" y="6860"/>
                    <a:pt x="5919" y="10357"/>
                  </a:cubicBezTo>
                  <a:cubicBezTo>
                    <a:pt x="4439" y="13182"/>
                    <a:pt x="2153" y="15603"/>
                    <a:pt x="1211" y="18696"/>
                  </a:cubicBezTo>
                  <a:cubicBezTo>
                    <a:pt x="1749" y="20176"/>
                    <a:pt x="1" y="20983"/>
                    <a:pt x="135" y="22462"/>
                  </a:cubicBezTo>
                  <a:cubicBezTo>
                    <a:pt x="337" y="23067"/>
                    <a:pt x="842" y="23143"/>
                    <a:pt x="1308" y="23143"/>
                  </a:cubicBezTo>
                  <a:cubicBezTo>
                    <a:pt x="1464" y="23143"/>
                    <a:pt x="1615" y="23135"/>
                    <a:pt x="1749" y="23135"/>
                  </a:cubicBezTo>
                  <a:cubicBezTo>
                    <a:pt x="2422" y="23000"/>
                    <a:pt x="3094" y="22866"/>
                    <a:pt x="3767" y="22866"/>
                  </a:cubicBezTo>
                  <a:cubicBezTo>
                    <a:pt x="4305" y="22597"/>
                    <a:pt x="4843" y="22059"/>
                    <a:pt x="4843" y="21386"/>
                  </a:cubicBezTo>
                  <a:cubicBezTo>
                    <a:pt x="4977" y="18965"/>
                    <a:pt x="4977" y="19100"/>
                    <a:pt x="7129" y="16275"/>
                  </a:cubicBezTo>
                  <a:cubicBezTo>
                    <a:pt x="7398" y="16006"/>
                    <a:pt x="7533" y="15603"/>
                    <a:pt x="7533" y="15199"/>
                  </a:cubicBezTo>
                  <a:cubicBezTo>
                    <a:pt x="6188" y="10761"/>
                    <a:pt x="10895" y="8071"/>
                    <a:pt x="11030" y="3901"/>
                  </a:cubicBezTo>
                  <a:cubicBezTo>
                    <a:pt x="11030" y="3498"/>
                    <a:pt x="11837" y="3229"/>
                    <a:pt x="12509" y="2960"/>
                  </a:cubicBezTo>
                  <a:cubicBezTo>
                    <a:pt x="13451" y="2556"/>
                    <a:pt x="13451" y="2287"/>
                    <a:pt x="12375" y="1346"/>
                  </a:cubicBezTo>
                  <a:cubicBezTo>
                    <a:pt x="11971" y="1077"/>
                    <a:pt x="11837" y="539"/>
                    <a:pt x="11702" y="1"/>
                  </a:cubicBezTo>
                  <a:close/>
                </a:path>
              </a:pathLst>
            </a:custGeom>
            <a:solidFill>
              <a:srgbClr val="3C72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7" name="Google Shape;20947;p27"/>
            <p:cNvSpPr/>
            <p:nvPr/>
          </p:nvSpPr>
          <p:spPr>
            <a:xfrm>
              <a:off x="4057125" y="3220625"/>
              <a:ext cx="127800" cy="950800"/>
            </a:xfrm>
            <a:custGeom>
              <a:avLst/>
              <a:gdLst/>
              <a:ahLst/>
              <a:cxnLst/>
              <a:rect l="l" t="t" r="r" b="b"/>
              <a:pathLst>
                <a:path w="5112" h="38032" extrusionOk="0">
                  <a:moveTo>
                    <a:pt x="673" y="1"/>
                  </a:moveTo>
                  <a:cubicBezTo>
                    <a:pt x="135" y="942"/>
                    <a:pt x="1" y="2018"/>
                    <a:pt x="135" y="3094"/>
                  </a:cubicBezTo>
                  <a:cubicBezTo>
                    <a:pt x="673" y="6860"/>
                    <a:pt x="1077" y="10761"/>
                    <a:pt x="1480" y="14661"/>
                  </a:cubicBezTo>
                  <a:cubicBezTo>
                    <a:pt x="1346" y="14661"/>
                    <a:pt x="1346" y="14661"/>
                    <a:pt x="1211" y="14930"/>
                  </a:cubicBezTo>
                  <a:cubicBezTo>
                    <a:pt x="1077" y="15065"/>
                    <a:pt x="1211" y="15199"/>
                    <a:pt x="1480" y="15468"/>
                  </a:cubicBezTo>
                  <a:cubicBezTo>
                    <a:pt x="1480" y="16006"/>
                    <a:pt x="1480" y="16544"/>
                    <a:pt x="1480" y="17082"/>
                  </a:cubicBezTo>
                  <a:cubicBezTo>
                    <a:pt x="1749" y="17217"/>
                    <a:pt x="2018" y="17620"/>
                    <a:pt x="2153" y="17889"/>
                  </a:cubicBezTo>
                  <a:cubicBezTo>
                    <a:pt x="2287" y="18696"/>
                    <a:pt x="2018" y="19503"/>
                    <a:pt x="1480" y="20310"/>
                  </a:cubicBezTo>
                  <a:cubicBezTo>
                    <a:pt x="3767" y="22193"/>
                    <a:pt x="2691" y="24614"/>
                    <a:pt x="2691" y="27035"/>
                  </a:cubicBezTo>
                  <a:cubicBezTo>
                    <a:pt x="2691" y="30398"/>
                    <a:pt x="3632" y="34029"/>
                    <a:pt x="2960" y="37526"/>
                  </a:cubicBezTo>
                  <a:cubicBezTo>
                    <a:pt x="2960" y="37661"/>
                    <a:pt x="3094" y="37795"/>
                    <a:pt x="3094" y="37930"/>
                  </a:cubicBezTo>
                  <a:cubicBezTo>
                    <a:pt x="3325" y="38001"/>
                    <a:pt x="3511" y="38032"/>
                    <a:pt x="3662" y="38032"/>
                  </a:cubicBezTo>
                  <a:cubicBezTo>
                    <a:pt x="4653" y="38032"/>
                    <a:pt x="4107" y="36684"/>
                    <a:pt x="4574" y="36450"/>
                  </a:cubicBezTo>
                  <a:cubicBezTo>
                    <a:pt x="5112" y="29322"/>
                    <a:pt x="4574" y="22193"/>
                    <a:pt x="3094" y="15334"/>
                  </a:cubicBezTo>
                  <a:cubicBezTo>
                    <a:pt x="2422" y="12375"/>
                    <a:pt x="2287" y="9281"/>
                    <a:pt x="1615" y="6322"/>
                  </a:cubicBezTo>
                  <a:cubicBezTo>
                    <a:pt x="1211" y="4170"/>
                    <a:pt x="2287" y="1884"/>
                    <a:pt x="673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8" name="Google Shape;20948;p27"/>
            <p:cNvSpPr/>
            <p:nvPr/>
          </p:nvSpPr>
          <p:spPr>
            <a:xfrm>
              <a:off x="3229950" y="3052200"/>
              <a:ext cx="269025" cy="537500"/>
            </a:xfrm>
            <a:custGeom>
              <a:avLst/>
              <a:gdLst/>
              <a:ahLst/>
              <a:cxnLst/>
              <a:rect l="l" t="t" r="r" b="b"/>
              <a:pathLst>
                <a:path w="10761" h="21500" extrusionOk="0">
                  <a:moveTo>
                    <a:pt x="3363" y="4317"/>
                  </a:moveTo>
                  <a:cubicBezTo>
                    <a:pt x="3363" y="4317"/>
                    <a:pt x="3302" y="4379"/>
                    <a:pt x="3387" y="4543"/>
                  </a:cubicBezTo>
                  <a:lnTo>
                    <a:pt x="3387" y="4543"/>
                  </a:lnTo>
                  <a:cubicBezTo>
                    <a:pt x="3123" y="4424"/>
                    <a:pt x="3243" y="4317"/>
                    <a:pt x="3363" y="4317"/>
                  </a:cubicBezTo>
                  <a:close/>
                  <a:moveTo>
                    <a:pt x="3684" y="1"/>
                  </a:moveTo>
                  <a:cubicBezTo>
                    <a:pt x="3478" y="1"/>
                    <a:pt x="3261" y="116"/>
                    <a:pt x="3094" y="282"/>
                  </a:cubicBezTo>
                  <a:cubicBezTo>
                    <a:pt x="1749" y="3106"/>
                    <a:pt x="808" y="6065"/>
                    <a:pt x="1" y="9159"/>
                  </a:cubicBezTo>
                  <a:cubicBezTo>
                    <a:pt x="154" y="9227"/>
                    <a:pt x="319" y="9254"/>
                    <a:pt x="491" y="9254"/>
                  </a:cubicBezTo>
                  <a:cubicBezTo>
                    <a:pt x="1157" y="9254"/>
                    <a:pt x="1935" y="8847"/>
                    <a:pt x="2636" y="8847"/>
                  </a:cubicBezTo>
                  <a:cubicBezTo>
                    <a:pt x="3180" y="8847"/>
                    <a:pt x="3676" y="9093"/>
                    <a:pt x="4036" y="9966"/>
                  </a:cubicBezTo>
                  <a:cubicBezTo>
                    <a:pt x="4439" y="10504"/>
                    <a:pt x="5381" y="11042"/>
                    <a:pt x="5246" y="11849"/>
                  </a:cubicBezTo>
                  <a:cubicBezTo>
                    <a:pt x="5112" y="12656"/>
                    <a:pt x="5784" y="13463"/>
                    <a:pt x="5650" y="14404"/>
                  </a:cubicBezTo>
                  <a:lnTo>
                    <a:pt x="5650" y="14942"/>
                  </a:lnTo>
                  <a:lnTo>
                    <a:pt x="4036" y="20591"/>
                  </a:lnTo>
                  <a:cubicBezTo>
                    <a:pt x="3834" y="21197"/>
                    <a:pt x="3935" y="21499"/>
                    <a:pt x="4338" y="21499"/>
                  </a:cubicBezTo>
                  <a:cubicBezTo>
                    <a:pt x="4473" y="21499"/>
                    <a:pt x="4641" y="21466"/>
                    <a:pt x="4843" y="21398"/>
                  </a:cubicBezTo>
                  <a:cubicBezTo>
                    <a:pt x="6995" y="16825"/>
                    <a:pt x="8878" y="12252"/>
                    <a:pt x="10492" y="7679"/>
                  </a:cubicBezTo>
                  <a:cubicBezTo>
                    <a:pt x="10761" y="7410"/>
                    <a:pt x="10761" y="6872"/>
                    <a:pt x="10492" y="6603"/>
                  </a:cubicBezTo>
                  <a:cubicBezTo>
                    <a:pt x="10281" y="6539"/>
                    <a:pt x="10074" y="6511"/>
                    <a:pt x="9870" y="6511"/>
                  </a:cubicBezTo>
                  <a:cubicBezTo>
                    <a:pt x="8670" y="6511"/>
                    <a:pt x="7564" y="7469"/>
                    <a:pt x="6312" y="7469"/>
                  </a:cubicBezTo>
                  <a:cubicBezTo>
                    <a:pt x="6011" y="7469"/>
                    <a:pt x="5702" y="7414"/>
                    <a:pt x="5381" y="7276"/>
                  </a:cubicBezTo>
                  <a:cubicBezTo>
                    <a:pt x="4977" y="6872"/>
                    <a:pt x="4574" y="6200"/>
                    <a:pt x="4305" y="5662"/>
                  </a:cubicBezTo>
                  <a:cubicBezTo>
                    <a:pt x="4124" y="5390"/>
                    <a:pt x="3942" y="5179"/>
                    <a:pt x="3761" y="4947"/>
                  </a:cubicBezTo>
                  <a:lnTo>
                    <a:pt x="3761" y="4947"/>
                  </a:lnTo>
                  <a:cubicBezTo>
                    <a:pt x="3983" y="5116"/>
                    <a:pt x="4174" y="5295"/>
                    <a:pt x="4416" y="5295"/>
                  </a:cubicBezTo>
                  <a:cubicBezTo>
                    <a:pt x="4541" y="5295"/>
                    <a:pt x="4679" y="5247"/>
                    <a:pt x="4843" y="5124"/>
                  </a:cubicBezTo>
                  <a:cubicBezTo>
                    <a:pt x="6322" y="3106"/>
                    <a:pt x="4843" y="1761"/>
                    <a:pt x="4036" y="147"/>
                  </a:cubicBezTo>
                  <a:cubicBezTo>
                    <a:pt x="3933" y="45"/>
                    <a:pt x="3811" y="1"/>
                    <a:pt x="3684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9" name="Google Shape;20949;p27"/>
            <p:cNvSpPr/>
            <p:nvPr/>
          </p:nvSpPr>
          <p:spPr>
            <a:xfrm>
              <a:off x="3273675" y="4965175"/>
              <a:ext cx="221950" cy="322925"/>
            </a:xfrm>
            <a:custGeom>
              <a:avLst/>
              <a:gdLst/>
              <a:ahLst/>
              <a:cxnLst/>
              <a:rect l="l" t="t" r="r" b="b"/>
              <a:pathLst>
                <a:path w="8878" h="12917" extrusionOk="0">
                  <a:moveTo>
                    <a:pt x="4249" y="0"/>
                  </a:moveTo>
                  <a:cubicBezTo>
                    <a:pt x="3097" y="0"/>
                    <a:pt x="2403" y="1297"/>
                    <a:pt x="1614" y="2311"/>
                  </a:cubicBezTo>
                  <a:cubicBezTo>
                    <a:pt x="1345" y="2983"/>
                    <a:pt x="942" y="3656"/>
                    <a:pt x="1211" y="4597"/>
                  </a:cubicBezTo>
                  <a:cubicBezTo>
                    <a:pt x="0" y="6211"/>
                    <a:pt x="1614" y="7960"/>
                    <a:pt x="1345" y="9574"/>
                  </a:cubicBezTo>
                  <a:cubicBezTo>
                    <a:pt x="1076" y="10919"/>
                    <a:pt x="1345" y="12398"/>
                    <a:pt x="3094" y="12802"/>
                  </a:cubicBezTo>
                  <a:cubicBezTo>
                    <a:pt x="3378" y="12879"/>
                    <a:pt x="3672" y="12917"/>
                    <a:pt x="3968" y="12917"/>
                  </a:cubicBezTo>
                  <a:cubicBezTo>
                    <a:pt x="5210" y="12917"/>
                    <a:pt x="6477" y="12248"/>
                    <a:pt x="7129" y="11053"/>
                  </a:cubicBezTo>
                  <a:cubicBezTo>
                    <a:pt x="8070" y="9574"/>
                    <a:pt x="8608" y="7960"/>
                    <a:pt x="8877" y="6211"/>
                  </a:cubicBezTo>
                  <a:cubicBezTo>
                    <a:pt x="8608" y="5808"/>
                    <a:pt x="8205" y="5673"/>
                    <a:pt x="7801" y="5539"/>
                  </a:cubicBezTo>
                  <a:cubicBezTo>
                    <a:pt x="6322" y="5539"/>
                    <a:pt x="6591" y="7287"/>
                    <a:pt x="5515" y="7960"/>
                  </a:cubicBezTo>
                  <a:cubicBezTo>
                    <a:pt x="5784" y="7556"/>
                    <a:pt x="5918" y="6884"/>
                    <a:pt x="5649" y="6346"/>
                  </a:cubicBezTo>
                  <a:cubicBezTo>
                    <a:pt x="5111" y="5270"/>
                    <a:pt x="3228" y="4194"/>
                    <a:pt x="5784" y="3387"/>
                  </a:cubicBezTo>
                  <a:cubicBezTo>
                    <a:pt x="6994" y="2311"/>
                    <a:pt x="6456" y="428"/>
                    <a:pt x="4977" y="159"/>
                  </a:cubicBezTo>
                  <a:cubicBezTo>
                    <a:pt x="4714" y="49"/>
                    <a:pt x="4473" y="0"/>
                    <a:pt x="4249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0" name="Google Shape;20950;p27"/>
            <p:cNvSpPr/>
            <p:nvPr/>
          </p:nvSpPr>
          <p:spPr>
            <a:xfrm>
              <a:off x="3734325" y="1620100"/>
              <a:ext cx="191700" cy="455275"/>
            </a:xfrm>
            <a:custGeom>
              <a:avLst/>
              <a:gdLst/>
              <a:ahLst/>
              <a:cxnLst/>
              <a:rect l="l" t="t" r="r" b="b"/>
              <a:pathLst>
                <a:path w="7668" h="18211" extrusionOk="0">
                  <a:moveTo>
                    <a:pt x="942" y="0"/>
                  </a:moveTo>
                  <a:cubicBezTo>
                    <a:pt x="1" y="942"/>
                    <a:pt x="539" y="1883"/>
                    <a:pt x="673" y="2959"/>
                  </a:cubicBezTo>
                  <a:cubicBezTo>
                    <a:pt x="942" y="4035"/>
                    <a:pt x="1615" y="5111"/>
                    <a:pt x="2422" y="5918"/>
                  </a:cubicBezTo>
                  <a:lnTo>
                    <a:pt x="6322" y="18158"/>
                  </a:lnTo>
                  <a:cubicBezTo>
                    <a:pt x="6430" y="18194"/>
                    <a:pt x="6538" y="18210"/>
                    <a:pt x="6644" y="18210"/>
                  </a:cubicBezTo>
                  <a:cubicBezTo>
                    <a:pt x="6932" y="18210"/>
                    <a:pt x="7201" y="18086"/>
                    <a:pt x="7398" y="17889"/>
                  </a:cubicBezTo>
                  <a:cubicBezTo>
                    <a:pt x="7533" y="16544"/>
                    <a:pt x="7667" y="15199"/>
                    <a:pt x="7667" y="13854"/>
                  </a:cubicBezTo>
                  <a:cubicBezTo>
                    <a:pt x="7533" y="13181"/>
                    <a:pt x="7129" y="12643"/>
                    <a:pt x="6591" y="12105"/>
                  </a:cubicBezTo>
                  <a:cubicBezTo>
                    <a:pt x="6457" y="11836"/>
                    <a:pt x="6322" y="11567"/>
                    <a:pt x="6188" y="11298"/>
                  </a:cubicBezTo>
                  <a:cubicBezTo>
                    <a:pt x="5784" y="10491"/>
                    <a:pt x="5919" y="9684"/>
                    <a:pt x="6322" y="9012"/>
                  </a:cubicBezTo>
                  <a:cubicBezTo>
                    <a:pt x="6591" y="8608"/>
                    <a:pt x="6726" y="8339"/>
                    <a:pt x="6726" y="7936"/>
                  </a:cubicBezTo>
                  <a:cubicBezTo>
                    <a:pt x="7264" y="2959"/>
                    <a:pt x="5381" y="538"/>
                    <a:pt x="942" y="0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1" name="Google Shape;20951;p27"/>
            <p:cNvSpPr/>
            <p:nvPr/>
          </p:nvSpPr>
          <p:spPr>
            <a:xfrm>
              <a:off x="3989875" y="2316125"/>
              <a:ext cx="195050" cy="544750"/>
            </a:xfrm>
            <a:custGeom>
              <a:avLst/>
              <a:gdLst/>
              <a:ahLst/>
              <a:cxnLst/>
              <a:rect l="l" t="t" r="r" b="b"/>
              <a:pathLst>
                <a:path w="7802" h="21790" extrusionOk="0">
                  <a:moveTo>
                    <a:pt x="135" y="1"/>
                  </a:moveTo>
                  <a:cubicBezTo>
                    <a:pt x="135" y="270"/>
                    <a:pt x="1" y="539"/>
                    <a:pt x="135" y="808"/>
                  </a:cubicBezTo>
                  <a:cubicBezTo>
                    <a:pt x="2422" y="5650"/>
                    <a:pt x="4170" y="10895"/>
                    <a:pt x="5246" y="16275"/>
                  </a:cubicBezTo>
                  <a:cubicBezTo>
                    <a:pt x="5515" y="18293"/>
                    <a:pt x="6188" y="20176"/>
                    <a:pt x="7398" y="21790"/>
                  </a:cubicBezTo>
                  <a:cubicBezTo>
                    <a:pt x="7802" y="19100"/>
                    <a:pt x="7533" y="16544"/>
                    <a:pt x="6591" y="13989"/>
                  </a:cubicBezTo>
                  <a:cubicBezTo>
                    <a:pt x="5381" y="11702"/>
                    <a:pt x="6995" y="8609"/>
                    <a:pt x="4036" y="7129"/>
                  </a:cubicBezTo>
                  <a:cubicBezTo>
                    <a:pt x="4305" y="3767"/>
                    <a:pt x="2287" y="1884"/>
                    <a:pt x="135" y="1"/>
                  </a:cubicBezTo>
                  <a:close/>
                </a:path>
              </a:pathLst>
            </a:custGeom>
            <a:solidFill>
              <a:srgbClr val="3C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2" name="Google Shape;20952;p27"/>
            <p:cNvSpPr/>
            <p:nvPr/>
          </p:nvSpPr>
          <p:spPr>
            <a:xfrm>
              <a:off x="3566200" y="321050"/>
              <a:ext cx="161425" cy="199525"/>
            </a:xfrm>
            <a:custGeom>
              <a:avLst/>
              <a:gdLst/>
              <a:ahLst/>
              <a:cxnLst/>
              <a:rect l="l" t="t" r="r" b="b"/>
              <a:pathLst>
                <a:path w="6457" h="7981" extrusionOk="0">
                  <a:moveTo>
                    <a:pt x="4250" y="1"/>
                  </a:moveTo>
                  <a:cubicBezTo>
                    <a:pt x="3871" y="1"/>
                    <a:pt x="3543" y="180"/>
                    <a:pt x="3363" y="583"/>
                  </a:cubicBezTo>
                  <a:cubicBezTo>
                    <a:pt x="2287" y="2870"/>
                    <a:pt x="1" y="5022"/>
                    <a:pt x="1749" y="7981"/>
                  </a:cubicBezTo>
                  <a:cubicBezTo>
                    <a:pt x="2285" y="7147"/>
                    <a:pt x="2927" y="6946"/>
                    <a:pt x="3592" y="6946"/>
                  </a:cubicBezTo>
                  <a:cubicBezTo>
                    <a:pt x="4211" y="6946"/>
                    <a:pt x="4850" y="7120"/>
                    <a:pt x="5443" y="7120"/>
                  </a:cubicBezTo>
                  <a:cubicBezTo>
                    <a:pt x="5653" y="7120"/>
                    <a:pt x="5858" y="7098"/>
                    <a:pt x="6053" y="7039"/>
                  </a:cubicBezTo>
                  <a:cubicBezTo>
                    <a:pt x="6457" y="5291"/>
                    <a:pt x="6457" y="3542"/>
                    <a:pt x="6322" y="1794"/>
                  </a:cubicBezTo>
                  <a:cubicBezTo>
                    <a:pt x="5964" y="718"/>
                    <a:pt x="5007" y="1"/>
                    <a:pt x="4250" y="1"/>
                  </a:cubicBezTo>
                  <a:close/>
                </a:path>
              </a:pathLst>
            </a:custGeom>
            <a:solidFill>
              <a:srgbClr val="648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3" name="Google Shape;20953;p27"/>
            <p:cNvSpPr/>
            <p:nvPr/>
          </p:nvSpPr>
          <p:spPr>
            <a:xfrm>
              <a:off x="3384625" y="1765175"/>
              <a:ext cx="188325" cy="268525"/>
            </a:xfrm>
            <a:custGeom>
              <a:avLst/>
              <a:gdLst/>
              <a:ahLst/>
              <a:cxnLst/>
              <a:rect l="l" t="t" r="r" b="b"/>
              <a:pathLst>
                <a:path w="7533" h="10741" extrusionOk="0">
                  <a:moveTo>
                    <a:pt x="1448" y="0"/>
                  </a:moveTo>
                  <a:cubicBezTo>
                    <a:pt x="1327" y="0"/>
                    <a:pt x="1202" y="32"/>
                    <a:pt x="1077" y="115"/>
                  </a:cubicBezTo>
                  <a:lnTo>
                    <a:pt x="1077" y="250"/>
                  </a:lnTo>
                  <a:cubicBezTo>
                    <a:pt x="135" y="788"/>
                    <a:pt x="1077" y="1998"/>
                    <a:pt x="1" y="2402"/>
                  </a:cubicBezTo>
                  <a:lnTo>
                    <a:pt x="1" y="2805"/>
                  </a:lnTo>
                  <a:cubicBezTo>
                    <a:pt x="1" y="2940"/>
                    <a:pt x="1" y="3209"/>
                    <a:pt x="135" y="3343"/>
                  </a:cubicBezTo>
                  <a:cubicBezTo>
                    <a:pt x="214" y="3333"/>
                    <a:pt x="292" y="3329"/>
                    <a:pt x="368" y="3329"/>
                  </a:cubicBezTo>
                  <a:cubicBezTo>
                    <a:pt x="1325" y="3329"/>
                    <a:pt x="2008" y="4095"/>
                    <a:pt x="1884" y="5092"/>
                  </a:cubicBezTo>
                  <a:cubicBezTo>
                    <a:pt x="2061" y="5168"/>
                    <a:pt x="2210" y="5201"/>
                    <a:pt x="2338" y="5201"/>
                  </a:cubicBezTo>
                  <a:cubicBezTo>
                    <a:pt x="2890" y="5201"/>
                    <a:pt x="3061" y="4587"/>
                    <a:pt x="3498" y="4150"/>
                  </a:cubicBezTo>
                  <a:cubicBezTo>
                    <a:pt x="4977" y="4823"/>
                    <a:pt x="6322" y="5630"/>
                    <a:pt x="4977" y="7647"/>
                  </a:cubicBezTo>
                  <a:cubicBezTo>
                    <a:pt x="4305" y="8723"/>
                    <a:pt x="3767" y="9799"/>
                    <a:pt x="5246" y="10741"/>
                  </a:cubicBezTo>
                  <a:lnTo>
                    <a:pt x="7533" y="6033"/>
                  </a:lnTo>
                  <a:cubicBezTo>
                    <a:pt x="7533" y="5630"/>
                    <a:pt x="7398" y="5226"/>
                    <a:pt x="7264" y="4823"/>
                  </a:cubicBezTo>
                  <a:cubicBezTo>
                    <a:pt x="7129" y="3881"/>
                    <a:pt x="6591" y="2940"/>
                    <a:pt x="5784" y="2267"/>
                  </a:cubicBezTo>
                  <a:cubicBezTo>
                    <a:pt x="5246" y="1998"/>
                    <a:pt x="4708" y="1595"/>
                    <a:pt x="4036" y="1326"/>
                  </a:cubicBezTo>
                  <a:lnTo>
                    <a:pt x="3229" y="1057"/>
                  </a:lnTo>
                  <a:cubicBezTo>
                    <a:pt x="2825" y="788"/>
                    <a:pt x="2422" y="653"/>
                    <a:pt x="2153" y="250"/>
                  </a:cubicBezTo>
                  <a:cubicBezTo>
                    <a:pt x="1967" y="157"/>
                    <a:pt x="1718" y="0"/>
                    <a:pt x="1448" y="0"/>
                  </a:cubicBezTo>
                  <a:close/>
                </a:path>
              </a:pathLst>
            </a:custGeom>
            <a:solidFill>
              <a:srgbClr val="2E6B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4" name="Google Shape;20954;p27"/>
            <p:cNvSpPr/>
            <p:nvPr/>
          </p:nvSpPr>
          <p:spPr>
            <a:xfrm>
              <a:off x="3270300" y="4668350"/>
              <a:ext cx="104275" cy="415125"/>
            </a:xfrm>
            <a:custGeom>
              <a:avLst/>
              <a:gdLst/>
              <a:ahLst/>
              <a:cxnLst/>
              <a:rect l="l" t="t" r="r" b="b"/>
              <a:pathLst>
                <a:path w="4171" h="16605" extrusionOk="0">
                  <a:moveTo>
                    <a:pt x="2913" y="0"/>
                  </a:moveTo>
                  <a:cubicBezTo>
                    <a:pt x="2732" y="0"/>
                    <a:pt x="2527" y="59"/>
                    <a:pt x="2287" y="196"/>
                  </a:cubicBezTo>
                  <a:cubicBezTo>
                    <a:pt x="1480" y="3424"/>
                    <a:pt x="1211" y="6652"/>
                    <a:pt x="1211" y="10014"/>
                  </a:cubicBezTo>
                  <a:cubicBezTo>
                    <a:pt x="1211" y="12166"/>
                    <a:pt x="1" y="14453"/>
                    <a:pt x="1480" y="16605"/>
                  </a:cubicBezTo>
                  <a:cubicBezTo>
                    <a:pt x="1749" y="15932"/>
                    <a:pt x="2153" y="15394"/>
                    <a:pt x="2422" y="14722"/>
                  </a:cubicBezTo>
                  <a:cubicBezTo>
                    <a:pt x="2556" y="14587"/>
                    <a:pt x="2691" y="14184"/>
                    <a:pt x="2556" y="14049"/>
                  </a:cubicBezTo>
                  <a:cubicBezTo>
                    <a:pt x="2287" y="13242"/>
                    <a:pt x="2960" y="12839"/>
                    <a:pt x="3094" y="12301"/>
                  </a:cubicBezTo>
                  <a:cubicBezTo>
                    <a:pt x="3229" y="11628"/>
                    <a:pt x="3363" y="10956"/>
                    <a:pt x="3363" y="10283"/>
                  </a:cubicBezTo>
                  <a:cubicBezTo>
                    <a:pt x="3498" y="7190"/>
                    <a:pt x="4170" y="4096"/>
                    <a:pt x="4170" y="1003"/>
                  </a:cubicBezTo>
                  <a:cubicBezTo>
                    <a:pt x="3769" y="501"/>
                    <a:pt x="3443" y="0"/>
                    <a:pt x="2913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5" name="Google Shape;20955;p27"/>
            <p:cNvSpPr/>
            <p:nvPr/>
          </p:nvSpPr>
          <p:spPr>
            <a:xfrm>
              <a:off x="3482150" y="3439200"/>
              <a:ext cx="171500" cy="390075"/>
            </a:xfrm>
            <a:custGeom>
              <a:avLst/>
              <a:gdLst/>
              <a:ahLst/>
              <a:cxnLst/>
              <a:rect l="l" t="t" r="r" b="b"/>
              <a:pathLst>
                <a:path w="6860" h="15603" extrusionOk="0">
                  <a:moveTo>
                    <a:pt x="5111" y="0"/>
                  </a:moveTo>
                  <a:cubicBezTo>
                    <a:pt x="4439" y="135"/>
                    <a:pt x="3901" y="269"/>
                    <a:pt x="4304" y="1211"/>
                  </a:cubicBezTo>
                  <a:cubicBezTo>
                    <a:pt x="2690" y="5515"/>
                    <a:pt x="1345" y="10088"/>
                    <a:pt x="269" y="14661"/>
                  </a:cubicBezTo>
                  <a:cubicBezTo>
                    <a:pt x="0" y="14795"/>
                    <a:pt x="0" y="15333"/>
                    <a:pt x="404" y="15602"/>
                  </a:cubicBezTo>
                  <a:cubicBezTo>
                    <a:pt x="4304" y="13181"/>
                    <a:pt x="6860" y="4439"/>
                    <a:pt x="5111" y="0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6" name="Google Shape;20956;p27"/>
            <p:cNvSpPr/>
            <p:nvPr/>
          </p:nvSpPr>
          <p:spPr>
            <a:xfrm>
              <a:off x="3683900" y="2716275"/>
              <a:ext cx="74000" cy="548100"/>
            </a:xfrm>
            <a:custGeom>
              <a:avLst/>
              <a:gdLst/>
              <a:ahLst/>
              <a:cxnLst/>
              <a:rect l="l" t="t" r="r" b="b"/>
              <a:pathLst>
                <a:path w="2960" h="21924" extrusionOk="0">
                  <a:moveTo>
                    <a:pt x="1749" y="0"/>
                  </a:moveTo>
                  <a:cubicBezTo>
                    <a:pt x="1480" y="269"/>
                    <a:pt x="942" y="538"/>
                    <a:pt x="942" y="942"/>
                  </a:cubicBezTo>
                  <a:cubicBezTo>
                    <a:pt x="807" y="2152"/>
                    <a:pt x="942" y="3497"/>
                    <a:pt x="1211" y="4842"/>
                  </a:cubicBezTo>
                  <a:cubicBezTo>
                    <a:pt x="1614" y="6187"/>
                    <a:pt x="404" y="7263"/>
                    <a:pt x="538" y="8742"/>
                  </a:cubicBezTo>
                  <a:cubicBezTo>
                    <a:pt x="942" y="10894"/>
                    <a:pt x="1076" y="13181"/>
                    <a:pt x="942" y="15333"/>
                  </a:cubicBezTo>
                  <a:cubicBezTo>
                    <a:pt x="404" y="16140"/>
                    <a:pt x="135" y="17081"/>
                    <a:pt x="269" y="17888"/>
                  </a:cubicBezTo>
                  <a:cubicBezTo>
                    <a:pt x="135" y="18695"/>
                    <a:pt x="0" y="19368"/>
                    <a:pt x="0" y="20040"/>
                  </a:cubicBezTo>
                  <a:cubicBezTo>
                    <a:pt x="0" y="20444"/>
                    <a:pt x="135" y="20713"/>
                    <a:pt x="404" y="20982"/>
                  </a:cubicBezTo>
                  <a:lnTo>
                    <a:pt x="1211" y="21923"/>
                  </a:lnTo>
                  <a:cubicBezTo>
                    <a:pt x="2152" y="20713"/>
                    <a:pt x="1749" y="19368"/>
                    <a:pt x="1749" y="18157"/>
                  </a:cubicBezTo>
                  <a:cubicBezTo>
                    <a:pt x="1883" y="13988"/>
                    <a:pt x="2018" y="9818"/>
                    <a:pt x="2018" y="5784"/>
                  </a:cubicBezTo>
                  <a:cubicBezTo>
                    <a:pt x="2959" y="4304"/>
                    <a:pt x="2018" y="2690"/>
                    <a:pt x="2421" y="1211"/>
                  </a:cubicBezTo>
                  <a:cubicBezTo>
                    <a:pt x="2421" y="673"/>
                    <a:pt x="2152" y="269"/>
                    <a:pt x="1749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7" name="Google Shape;20957;p27"/>
            <p:cNvSpPr/>
            <p:nvPr/>
          </p:nvSpPr>
          <p:spPr>
            <a:xfrm>
              <a:off x="4302600" y="2716275"/>
              <a:ext cx="127800" cy="329525"/>
            </a:xfrm>
            <a:custGeom>
              <a:avLst/>
              <a:gdLst/>
              <a:ahLst/>
              <a:cxnLst/>
              <a:rect l="l" t="t" r="r" b="b"/>
              <a:pathLst>
                <a:path w="5112" h="13181" extrusionOk="0">
                  <a:moveTo>
                    <a:pt x="1480" y="0"/>
                  </a:moveTo>
                  <a:lnTo>
                    <a:pt x="1480" y="5649"/>
                  </a:lnTo>
                  <a:cubicBezTo>
                    <a:pt x="1076" y="6187"/>
                    <a:pt x="1076" y="6859"/>
                    <a:pt x="1614" y="7263"/>
                  </a:cubicBezTo>
                  <a:cubicBezTo>
                    <a:pt x="2152" y="8204"/>
                    <a:pt x="1211" y="8473"/>
                    <a:pt x="673" y="8877"/>
                  </a:cubicBezTo>
                  <a:cubicBezTo>
                    <a:pt x="0" y="12239"/>
                    <a:pt x="2152" y="12912"/>
                    <a:pt x="4708" y="13181"/>
                  </a:cubicBezTo>
                  <a:cubicBezTo>
                    <a:pt x="5111" y="12912"/>
                    <a:pt x="5111" y="12374"/>
                    <a:pt x="4842" y="12105"/>
                  </a:cubicBezTo>
                  <a:cubicBezTo>
                    <a:pt x="3632" y="8070"/>
                    <a:pt x="2556" y="4035"/>
                    <a:pt x="1480" y="0"/>
                  </a:cubicBezTo>
                  <a:close/>
                </a:path>
              </a:pathLst>
            </a:custGeom>
            <a:solidFill>
              <a:srgbClr val="526E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8" name="Google Shape;20958;p27"/>
            <p:cNvSpPr/>
            <p:nvPr/>
          </p:nvSpPr>
          <p:spPr>
            <a:xfrm>
              <a:off x="3556125" y="3018875"/>
              <a:ext cx="110975" cy="450600"/>
            </a:xfrm>
            <a:custGeom>
              <a:avLst/>
              <a:gdLst/>
              <a:ahLst/>
              <a:cxnLst/>
              <a:rect l="l" t="t" r="r" b="b"/>
              <a:pathLst>
                <a:path w="4439" h="18024" extrusionOk="0">
                  <a:moveTo>
                    <a:pt x="1614" y="1"/>
                  </a:moveTo>
                  <a:cubicBezTo>
                    <a:pt x="1345" y="135"/>
                    <a:pt x="1211" y="539"/>
                    <a:pt x="1345" y="942"/>
                  </a:cubicBezTo>
                  <a:cubicBezTo>
                    <a:pt x="942" y="4708"/>
                    <a:pt x="1345" y="8474"/>
                    <a:pt x="942" y="12240"/>
                  </a:cubicBezTo>
                  <a:cubicBezTo>
                    <a:pt x="673" y="13989"/>
                    <a:pt x="0" y="16141"/>
                    <a:pt x="1345" y="18024"/>
                  </a:cubicBezTo>
                  <a:lnTo>
                    <a:pt x="2287" y="16948"/>
                  </a:lnTo>
                  <a:cubicBezTo>
                    <a:pt x="4439" y="15199"/>
                    <a:pt x="2825" y="12913"/>
                    <a:pt x="3228" y="10895"/>
                  </a:cubicBezTo>
                  <a:cubicBezTo>
                    <a:pt x="3228" y="10357"/>
                    <a:pt x="3228" y="9819"/>
                    <a:pt x="3363" y="9416"/>
                  </a:cubicBezTo>
                  <a:lnTo>
                    <a:pt x="3363" y="8878"/>
                  </a:lnTo>
                  <a:lnTo>
                    <a:pt x="3363" y="8474"/>
                  </a:lnTo>
                  <a:cubicBezTo>
                    <a:pt x="3228" y="7936"/>
                    <a:pt x="3094" y="7533"/>
                    <a:pt x="3094" y="6995"/>
                  </a:cubicBezTo>
                  <a:lnTo>
                    <a:pt x="3094" y="6188"/>
                  </a:lnTo>
                  <a:lnTo>
                    <a:pt x="3094" y="5246"/>
                  </a:lnTo>
                  <a:cubicBezTo>
                    <a:pt x="3094" y="4843"/>
                    <a:pt x="3094" y="4574"/>
                    <a:pt x="3094" y="4305"/>
                  </a:cubicBezTo>
                  <a:cubicBezTo>
                    <a:pt x="3094" y="3632"/>
                    <a:pt x="2825" y="2960"/>
                    <a:pt x="2287" y="2422"/>
                  </a:cubicBezTo>
                  <a:cubicBezTo>
                    <a:pt x="2287" y="1615"/>
                    <a:pt x="2421" y="673"/>
                    <a:pt x="1614" y="1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9" name="Google Shape;20959;p27"/>
            <p:cNvSpPr/>
            <p:nvPr/>
          </p:nvSpPr>
          <p:spPr>
            <a:xfrm>
              <a:off x="3411525" y="1586475"/>
              <a:ext cx="158075" cy="221950"/>
            </a:xfrm>
            <a:custGeom>
              <a:avLst/>
              <a:gdLst/>
              <a:ahLst/>
              <a:cxnLst/>
              <a:rect l="l" t="t" r="r" b="b"/>
              <a:pathLst>
                <a:path w="6323" h="8878" extrusionOk="0">
                  <a:moveTo>
                    <a:pt x="4708" y="0"/>
                  </a:moveTo>
                  <a:cubicBezTo>
                    <a:pt x="4036" y="404"/>
                    <a:pt x="3498" y="1076"/>
                    <a:pt x="3363" y="1749"/>
                  </a:cubicBezTo>
                  <a:cubicBezTo>
                    <a:pt x="3632" y="1749"/>
                    <a:pt x="3767" y="1883"/>
                    <a:pt x="3767" y="1883"/>
                  </a:cubicBezTo>
                  <a:cubicBezTo>
                    <a:pt x="3632" y="2152"/>
                    <a:pt x="3363" y="2421"/>
                    <a:pt x="3229" y="2421"/>
                  </a:cubicBezTo>
                  <a:cubicBezTo>
                    <a:pt x="1077" y="3363"/>
                    <a:pt x="673" y="5515"/>
                    <a:pt x="1" y="7398"/>
                  </a:cubicBezTo>
                  <a:lnTo>
                    <a:pt x="808" y="8070"/>
                  </a:lnTo>
                  <a:cubicBezTo>
                    <a:pt x="1077" y="8474"/>
                    <a:pt x="1346" y="8608"/>
                    <a:pt x="1615" y="8877"/>
                  </a:cubicBezTo>
                  <a:lnTo>
                    <a:pt x="2287" y="8877"/>
                  </a:lnTo>
                  <a:cubicBezTo>
                    <a:pt x="4036" y="8339"/>
                    <a:pt x="4305" y="6725"/>
                    <a:pt x="4036" y="5111"/>
                  </a:cubicBezTo>
                  <a:cubicBezTo>
                    <a:pt x="4305" y="4842"/>
                    <a:pt x="4439" y="4708"/>
                    <a:pt x="4708" y="4439"/>
                  </a:cubicBezTo>
                  <a:cubicBezTo>
                    <a:pt x="5246" y="4035"/>
                    <a:pt x="5650" y="3632"/>
                    <a:pt x="6053" y="2959"/>
                  </a:cubicBezTo>
                  <a:cubicBezTo>
                    <a:pt x="6322" y="2421"/>
                    <a:pt x="6188" y="1614"/>
                    <a:pt x="5919" y="942"/>
                  </a:cubicBezTo>
                  <a:cubicBezTo>
                    <a:pt x="5650" y="538"/>
                    <a:pt x="5246" y="135"/>
                    <a:pt x="4708" y="0"/>
                  </a:cubicBezTo>
                  <a:close/>
                </a:path>
              </a:pathLst>
            </a:custGeom>
            <a:solidFill>
              <a:srgbClr val="89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0" name="Google Shape;20960;p27"/>
            <p:cNvSpPr/>
            <p:nvPr/>
          </p:nvSpPr>
          <p:spPr>
            <a:xfrm>
              <a:off x="3424975" y="3015525"/>
              <a:ext cx="127800" cy="225300"/>
            </a:xfrm>
            <a:custGeom>
              <a:avLst/>
              <a:gdLst/>
              <a:ahLst/>
              <a:cxnLst/>
              <a:rect l="l" t="t" r="r" b="b"/>
              <a:pathLst>
                <a:path w="5112" h="9012" extrusionOk="0">
                  <a:moveTo>
                    <a:pt x="2825" y="0"/>
                  </a:moveTo>
                  <a:cubicBezTo>
                    <a:pt x="2556" y="135"/>
                    <a:pt x="2287" y="404"/>
                    <a:pt x="2153" y="673"/>
                  </a:cubicBezTo>
                  <a:cubicBezTo>
                    <a:pt x="1884" y="1345"/>
                    <a:pt x="1884" y="2018"/>
                    <a:pt x="1884" y="2825"/>
                  </a:cubicBezTo>
                  <a:cubicBezTo>
                    <a:pt x="2153" y="4304"/>
                    <a:pt x="1" y="5111"/>
                    <a:pt x="942" y="6860"/>
                  </a:cubicBezTo>
                  <a:cubicBezTo>
                    <a:pt x="1346" y="7398"/>
                    <a:pt x="1884" y="7801"/>
                    <a:pt x="2422" y="8205"/>
                  </a:cubicBezTo>
                  <a:cubicBezTo>
                    <a:pt x="2556" y="8474"/>
                    <a:pt x="2691" y="8743"/>
                    <a:pt x="2691" y="9012"/>
                  </a:cubicBezTo>
                  <a:cubicBezTo>
                    <a:pt x="4439" y="6994"/>
                    <a:pt x="4036" y="4170"/>
                    <a:pt x="5112" y="1749"/>
                  </a:cubicBezTo>
                  <a:lnTo>
                    <a:pt x="4977" y="1345"/>
                  </a:lnTo>
                  <a:cubicBezTo>
                    <a:pt x="4439" y="538"/>
                    <a:pt x="3632" y="135"/>
                    <a:pt x="2825" y="0"/>
                  </a:cubicBezTo>
                  <a:close/>
                </a:path>
              </a:pathLst>
            </a:custGeom>
            <a:solidFill>
              <a:srgbClr val="629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1" name="Google Shape;20961;p27"/>
            <p:cNvSpPr/>
            <p:nvPr/>
          </p:nvSpPr>
          <p:spPr>
            <a:xfrm>
              <a:off x="3428350" y="534000"/>
              <a:ext cx="184950" cy="245500"/>
            </a:xfrm>
            <a:custGeom>
              <a:avLst/>
              <a:gdLst/>
              <a:ahLst/>
              <a:cxnLst/>
              <a:rect l="l" t="t" r="r" b="b"/>
              <a:pathLst>
                <a:path w="7398" h="9820" extrusionOk="0">
                  <a:moveTo>
                    <a:pt x="7263" y="1"/>
                  </a:moveTo>
                  <a:cubicBezTo>
                    <a:pt x="2959" y="1884"/>
                    <a:pt x="1480" y="5784"/>
                    <a:pt x="0" y="9819"/>
                  </a:cubicBezTo>
                  <a:cubicBezTo>
                    <a:pt x="1076" y="9685"/>
                    <a:pt x="1480" y="8878"/>
                    <a:pt x="1883" y="7936"/>
                  </a:cubicBezTo>
                  <a:cubicBezTo>
                    <a:pt x="3094" y="5650"/>
                    <a:pt x="3901" y="2825"/>
                    <a:pt x="6725" y="1749"/>
                  </a:cubicBezTo>
                  <a:cubicBezTo>
                    <a:pt x="7263" y="1480"/>
                    <a:pt x="7398" y="673"/>
                    <a:pt x="7263" y="1"/>
                  </a:cubicBezTo>
                  <a:close/>
                </a:path>
              </a:pathLst>
            </a:custGeom>
            <a:solidFill>
              <a:srgbClr val="48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2" name="Google Shape;20962;p27"/>
            <p:cNvSpPr/>
            <p:nvPr/>
          </p:nvSpPr>
          <p:spPr>
            <a:xfrm>
              <a:off x="4336225" y="3018875"/>
              <a:ext cx="121075" cy="172050"/>
            </a:xfrm>
            <a:custGeom>
              <a:avLst/>
              <a:gdLst/>
              <a:ahLst/>
              <a:cxnLst/>
              <a:rect l="l" t="t" r="r" b="b"/>
              <a:pathLst>
                <a:path w="4843" h="6882" extrusionOk="0">
                  <a:moveTo>
                    <a:pt x="3363" y="1"/>
                  </a:moveTo>
                  <a:lnTo>
                    <a:pt x="3228" y="942"/>
                  </a:lnTo>
                  <a:cubicBezTo>
                    <a:pt x="2556" y="1480"/>
                    <a:pt x="2287" y="2422"/>
                    <a:pt x="2556" y="3363"/>
                  </a:cubicBezTo>
                  <a:cubicBezTo>
                    <a:pt x="2421" y="4977"/>
                    <a:pt x="1345" y="5650"/>
                    <a:pt x="0" y="5784"/>
                  </a:cubicBezTo>
                  <a:cubicBezTo>
                    <a:pt x="1272" y="6496"/>
                    <a:pt x="2216" y="6882"/>
                    <a:pt x="2892" y="6882"/>
                  </a:cubicBezTo>
                  <a:cubicBezTo>
                    <a:pt x="4003" y="6882"/>
                    <a:pt x="4388" y="5840"/>
                    <a:pt x="4304" y="3498"/>
                  </a:cubicBezTo>
                  <a:cubicBezTo>
                    <a:pt x="4304" y="2422"/>
                    <a:pt x="4842" y="808"/>
                    <a:pt x="3363" y="1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3" name="Google Shape;20963;p27"/>
            <p:cNvSpPr/>
            <p:nvPr/>
          </p:nvSpPr>
          <p:spPr>
            <a:xfrm>
              <a:off x="3102175" y="3563600"/>
              <a:ext cx="131175" cy="121075"/>
            </a:xfrm>
            <a:custGeom>
              <a:avLst/>
              <a:gdLst/>
              <a:ahLst/>
              <a:cxnLst/>
              <a:rect l="l" t="t" r="r" b="b"/>
              <a:pathLst>
                <a:path w="5247" h="4843" extrusionOk="0">
                  <a:moveTo>
                    <a:pt x="942" y="1"/>
                  </a:moveTo>
                  <a:cubicBezTo>
                    <a:pt x="270" y="673"/>
                    <a:pt x="1" y="1615"/>
                    <a:pt x="270" y="2556"/>
                  </a:cubicBezTo>
                  <a:cubicBezTo>
                    <a:pt x="2018" y="2556"/>
                    <a:pt x="2960" y="3901"/>
                    <a:pt x="4170" y="4843"/>
                  </a:cubicBezTo>
                  <a:cubicBezTo>
                    <a:pt x="5246" y="2018"/>
                    <a:pt x="5246" y="2018"/>
                    <a:pt x="2422" y="1615"/>
                  </a:cubicBezTo>
                  <a:cubicBezTo>
                    <a:pt x="1346" y="1480"/>
                    <a:pt x="1211" y="808"/>
                    <a:pt x="942" y="1"/>
                  </a:cubicBezTo>
                  <a:close/>
                </a:path>
              </a:pathLst>
            </a:custGeom>
            <a:solidFill>
              <a:srgbClr val="5B8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4" name="Google Shape;20964;p27"/>
            <p:cNvSpPr/>
            <p:nvPr/>
          </p:nvSpPr>
          <p:spPr>
            <a:xfrm>
              <a:off x="3730975" y="1686700"/>
              <a:ext cx="70625" cy="266300"/>
            </a:xfrm>
            <a:custGeom>
              <a:avLst/>
              <a:gdLst/>
              <a:ahLst/>
              <a:cxnLst/>
              <a:rect l="l" t="t" r="r" b="b"/>
              <a:pathLst>
                <a:path w="2825" h="10652" extrusionOk="0">
                  <a:moveTo>
                    <a:pt x="1462" y="0"/>
                  </a:moveTo>
                  <a:cubicBezTo>
                    <a:pt x="870" y="0"/>
                    <a:pt x="621" y="382"/>
                    <a:pt x="269" y="968"/>
                  </a:cubicBezTo>
                  <a:cubicBezTo>
                    <a:pt x="0" y="1775"/>
                    <a:pt x="135" y="2716"/>
                    <a:pt x="807" y="3389"/>
                  </a:cubicBezTo>
                  <a:lnTo>
                    <a:pt x="807" y="9038"/>
                  </a:lnTo>
                  <a:cubicBezTo>
                    <a:pt x="404" y="9441"/>
                    <a:pt x="269" y="10114"/>
                    <a:pt x="673" y="10652"/>
                  </a:cubicBezTo>
                  <a:cubicBezTo>
                    <a:pt x="807" y="10652"/>
                    <a:pt x="942" y="10652"/>
                    <a:pt x="1076" y="10517"/>
                  </a:cubicBezTo>
                  <a:cubicBezTo>
                    <a:pt x="2152" y="9441"/>
                    <a:pt x="1480" y="7962"/>
                    <a:pt x="1614" y="6886"/>
                  </a:cubicBezTo>
                  <a:cubicBezTo>
                    <a:pt x="1883" y="5675"/>
                    <a:pt x="1211" y="4196"/>
                    <a:pt x="2556" y="3254"/>
                  </a:cubicBezTo>
                  <a:cubicBezTo>
                    <a:pt x="2825" y="2044"/>
                    <a:pt x="2018" y="1102"/>
                    <a:pt x="1749" y="26"/>
                  </a:cubicBezTo>
                  <a:cubicBezTo>
                    <a:pt x="1645" y="9"/>
                    <a:pt x="1549" y="0"/>
                    <a:pt x="1462" y="0"/>
                  </a:cubicBezTo>
                  <a:close/>
                </a:path>
              </a:pathLst>
            </a:custGeom>
            <a:solidFill>
              <a:srgbClr val="A7C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5" name="Google Shape;20965;p27"/>
            <p:cNvSpPr/>
            <p:nvPr/>
          </p:nvSpPr>
          <p:spPr>
            <a:xfrm>
              <a:off x="3001300" y="2353125"/>
              <a:ext cx="111000" cy="167525"/>
            </a:xfrm>
            <a:custGeom>
              <a:avLst/>
              <a:gdLst/>
              <a:ahLst/>
              <a:cxnLst/>
              <a:rect l="l" t="t" r="r" b="b"/>
              <a:pathLst>
                <a:path w="4440" h="6701" extrusionOk="0">
                  <a:moveTo>
                    <a:pt x="3363" y="0"/>
                  </a:moveTo>
                  <a:lnTo>
                    <a:pt x="3363" y="0"/>
                  </a:lnTo>
                  <a:cubicBezTo>
                    <a:pt x="1884" y="1883"/>
                    <a:pt x="1480" y="4439"/>
                    <a:pt x="1" y="6456"/>
                  </a:cubicBezTo>
                  <a:cubicBezTo>
                    <a:pt x="135" y="6456"/>
                    <a:pt x="270" y="6456"/>
                    <a:pt x="404" y="6591"/>
                  </a:cubicBezTo>
                  <a:cubicBezTo>
                    <a:pt x="791" y="6663"/>
                    <a:pt x="1133" y="6701"/>
                    <a:pt x="1432" y="6701"/>
                  </a:cubicBezTo>
                  <a:cubicBezTo>
                    <a:pt x="2798" y="6701"/>
                    <a:pt x="3243" y="5911"/>
                    <a:pt x="2691" y="4035"/>
                  </a:cubicBezTo>
                  <a:cubicBezTo>
                    <a:pt x="2691" y="2690"/>
                    <a:pt x="4439" y="1614"/>
                    <a:pt x="3363" y="0"/>
                  </a:cubicBezTo>
                  <a:close/>
                </a:path>
              </a:pathLst>
            </a:custGeom>
            <a:solidFill>
              <a:srgbClr val="437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6" name="Google Shape;20966;p27"/>
            <p:cNvSpPr/>
            <p:nvPr/>
          </p:nvSpPr>
          <p:spPr>
            <a:xfrm>
              <a:off x="3529225" y="1425075"/>
              <a:ext cx="114350" cy="184950"/>
            </a:xfrm>
            <a:custGeom>
              <a:avLst/>
              <a:gdLst/>
              <a:ahLst/>
              <a:cxnLst/>
              <a:rect l="l" t="t" r="r" b="b"/>
              <a:pathLst>
                <a:path w="4574" h="7398" extrusionOk="0">
                  <a:moveTo>
                    <a:pt x="3228" y="0"/>
                  </a:moveTo>
                  <a:cubicBezTo>
                    <a:pt x="2690" y="2421"/>
                    <a:pt x="1076" y="4304"/>
                    <a:pt x="0" y="6456"/>
                  </a:cubicBezTo>
                  <a:lnTo>
                    <a:pt x="807" y="7398"/>
                  </a:lnTo>
                  <a:cubicBezTo>
                    <a:pt x="3363" y="6322"/>
                    <a:pt x="4573" y="4573"/>
                    <a:pt x="3497" y="1749"/>
                  </a:cubicBezTo>
                  <a:cubicBezTo>
                    <a:pt x="3363" y="1076"/>
                    <a:pt x="3228" y="538"/>
                    <a:pt x="3228" y="0"/>
                  </a:cubicBezTo>
                  <a:close/>
                </a:path>
              </a:pathLst>
            </a:custGeom>
            <a:solidFill>
              <a:srgbClr val="648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7" name="Google Shape;20967;p27"/>
            <p:cNvSpPr/>
            <p:nvPr/>
          </p:nvSpPr>
          <p:spPr>
            <a:xfrm>
              <a:off x="3465325" y="4895150"/>
              <a:ext cx="87450" cy="161425"/>
            </a:xfrm>
            <a:custGeom>
              <a:avLst/>
              <a:gdLst/>
              <a:ahLst/>
              <a:cxnLst/>
              <a:rect l="l" t="t" r="r" b="b"/>
              <a:pathLst>
                <a:path w="3498" h="6457" extrusionOk="0">
                  <a:moveTo>
                    <a:pt x="3363" y="1"/>
                  </a:moveTo>
                  <a:cubicBezTo>
                    <a:pt x="1" y="1211"/>
                    <a:pt x="1" y="3498"/>
                    <a:pt x="1480" y="6188"/>
                  </a:cubicBezTo>
                  <a:lnTo>
                    <a:pt x="1884" y="6457"/>
                  </a:lnTo>
                  <a:cubicBezTo>
                    <a:pt x="2691" y="4708"/>
                    <a:pt x="3094" y="2825"/>
                    <a:pt x="3498" y="808"/>
                  </a:cubicBezTo>
                  <a:lnTo>
                    <a:pt x="3363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8" name="Google Shape;20968;p27"/>
            <p:cNvSpPr/>
            <p:nvPr/>
          </p:nvSpPr>
          <p:spPr>
            <a:xfrm>
              <a:off x="3498950" y="2947650"/>
              <a:ext cx="105100" cy="111600"/>
            </a:xfrm>
            <a:custGeom>
              <a:avLst/>
              <a:gdLst/>
              <a:ahLst/>
              <a:cxnLst/>
              <a:rect l="l" t="t" r="r" b="b"/>
              <a:pathLst>
                <a:path w="4204" h="4464" extrusionOk="0">
                  <a:moveTo>
                    <a:pt x="2710" y="0"/>
                  </a:moveTo>
                  <a:cubicBezTo>
                    <a:pt x="2388" y="0"/>
                    <a:pt x="2018" y="59"/>
                    <a:pt x="1615" y="160"/>
                  </a:cubicBezTo>
                  <a:cubicBezTo>
                    <a:pt x="1" y="1639"/>
                    <a:pt x="1346" y="2984"/>
                    <a:pt x="1749" y="4329"/>
                  </a:cubicBezTo>
                  <a:cubicBezTo>
                    <a:pt x="1884" y="4464"/>
                    <a:pt x="2018" y="4464"/>
                    <a:pt x="2153" y="4464"/>
                  </a:cubicBezTo>
                  <a:lnTo>
                    <a:pt x="3632" y="3791"/>
                  </a:lnTo>
                  <a:cubicBezTo>
                    <a:pt x="3767" y="3388"/>
                    <a:pt x="3901" y="3119"/>
                    <a:pt x="3901" y="2850"/>
                  </a:cubicBezTo>
                  <a:cubicBezTo>
                    <a:pt x="3901" y="2581"/>
                    <a:pt x="3901" y="2312"/>
                    <a:pt x="3901" y="2043"/>
                  </a:cubicBezTo>
                  <a:cubicBezTo>
                    <a:pt x="4204" y="530"/>
                    <a:pt x="3674" y="0"/>
                    <a:pt x="2710" y="0"/>
                  </a:cubicBezTo>
                  <a:close/>
                </a:path>
              </a:pathLst>
            </a:custGeom>
            <a:solidFill>
              <a:srgbClr val="89A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9" name="Google Shape;20969;p27"/>
            <p:cNvSpPr/>
            <p:nvPr/>
          </p:nvSpPr>
          <p:spPr>
            <a:xfrm>
              <a:off x="3734325" y="2731400"/>
              <a:ext cx="47100" cy="190000"/>
            </a:xfrm>
            <a:custGeom>
              <a:avLst/>
              <a:gdLst/>
              <a:ahLst/>
              <a:cxnLst/>
              <a:rect l="l" t="t" r="r" b="b"/>
              <a:pathLst>
                <a:path w="1884" h="7600" extrusionOk="0">
                  <a:moveTo>
                    <a:pt x="404" y="0"/>
                  </a:moveTo>
                  <a:cubicBezTo>
                    <a:pt x="270" y="0"/>
                    <a:pt x="135" y="68"/>
                    <a:pt x="1" y="202"/>
                  </a:cubicBezTo>
                  <a:lnTo>
                    <a:pt x="1" y="5044"/>
                  </a:lnTo>
                  <a:cubicBezTo>
                    <a:pt x="942" y="5582"/>
                    <a:pt x="539" y="7061"/>
                    <a:pt x="1480" y="7599"/>
                  </a:cubicBezTo>
                  <a:cubicBezTo>
                    <a:pt x="1884" y="5044"/>
                    <a:pt x="808" y="2758"/>
                    <a:pt x="808" y="202"/>
                  </a:cubicBezTo>
                  <a:cubicBezTo>
                    <a:pt x="673" y="68"/>
                    <a:pt x="539" y="0"/>
                    <a:pt x="404" y="0"/>
                  </a:cubicBezTo>
                  <a:close/>
                </a:path>
              </a:pathLst>
            </a:custGeom>
            <a:solidFill>
              <a:srgbClr val="CDE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0" name="Google Shape;20970;p27"/>
            <p:cNvSpPr/>
            <p:nvPr/>
          </p:nvSpPr>
          <p:spPr>
            <a:xfrm>
              <a:off x="3347650" y="2910825"/>
              <a:ext cx="97525" cy="75425"/>
            </a:xfrm>
            <a:custGeom>
              <a:avLst/>
              <a:gdLst/>
              <a:ahLst/>
              <a:cxnLst/>
              <a:rect l="l" t="t" r="r" b="b"/>
              <a:pathLst>
                <a:path w="3901" h="3017" extrusionOk="0">
                  <a:moveTo>
                    <a:pt x="1991" y="0"/>
                  </a:moveTo>
                  <a:cubicBezTo>
                    <a:pt x="1585" y="0"/>
                    <a:pt x="1182" y="101"/>
                    <a:pt x="807" y="288"/>
                  </a:cubicBezTo>
                  <a:cubicBezTo>
                    <a:pt x="269" y="691"/>
                    <a:pt x="0" y="1229"/>
                    <a:pt x="0" y="1902"/>
                  </a:cubicBezTo>
                  <a:cubicBezTo>
                    <a:pt x="0" y="2036"/>
                    <a:pt x="135" y="2171"/>
                    <a:pt x="269" y="2440"/>
                  </a:cubicBezTo>
                  <a:cubicBezTo>
                    <a:pt x="713" y="2810"/>
                    <a:pt x="1278" y="3017"/>
                    <a:pt x="1831" y="3017"/>
                  </a:cubicBezTo>
                  <a:cubicBezTo>
                    <a:pt x="2285" y="3017"/>
                    <a:pt x="2730" y="2877"/>
                    <a:pt x="3094" y="2574"/>
                  </a:cubicBezTo>
                  <a:cubicBezTo>
                    <a:pt x="3363" y="2305"/>
                    <a:pt x="3632" y="2036"/>
                    <a:pt x="3766" y="1767"/>
                  </a:cubicBezTo>
                  <a:cubicBezTo>
                    <a:pt x="3901" y="1229"/>
                    <a:pt x="3766" y="691"/>
                    <a:pt x="3363" y="422"/>
                  </a:cubicBezTo>
                  <a:cubicBezTo>
                    <a:pt x="2930" y="134"/>
                    <a:pt x="2459" y="0"/>
                    <a:pt x="1991" y="0"/>
                  </a:cubicBezTo>
                  <a:close/>
                </a:path>
              </a:pathLst>
            </a:custGeom>
            <a:solidFill>
              <a:srgbClr val="4C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1" name="Google Shape;20971;p27"/>
            <p:cNvSpPr/>
            <p:nvPr/>
          </p:nvSpPr>
          <p:spPr>
            <a:xfrm>
              <a:off x="3912550" y="2106525"/>
              <a:ext cx="60550" cy="125575"/>
            </a:xfrm>
            <a:custGeom>
              <a:avLst/>
              <a:gdLst/>
              <a:ahLst/>
              <a:cxnLst/>
              <a:rect l="l" t="t" r="r" b="b"/>
              <a:pathLst>
                <a:path w="2422" h="5023" extrusionOk="0">
                  <a:moveTo>
                    <a:pt x="1619" y="1"/>
                  </a:moveTo>
                  <a:cubicBezTo>
                    <a:pt x="1091" y="1"/>
                    <a:pt x="583" y="359"/>
                    <a:pt x="135" y="718"/>
                  </a:cubicBezTo>
                  <a:lnTo>
                    <a:pt x="0" y="1122"/>
                  </a:lnTo>
                  <a:cubicBezTo>
                    <a:pt x="269" y="2601"/>
                    <a:pt x="942" y="3812"/>
                    <a:pt x="1749" y="5022"/>
                  </a:cubicBezTo>
                  <a:cubicBezTo>
                    <a:pt x="2018" y="3408"/>
                    <a:pt x="2287" y="1794"/>
                    <a:pt x="2421" y="315"/>
                  </a:cubicBezTo>
                  <a:cubicBezTo>
                    <a:pt x="2152" y="90"/>
                    <a:pt x="1883" y="1"/>
                    <a:pt x="1619" y="1"/>
                  </a:cubicBez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2" name="Google Shape;20972;p27"/>
            <p:cNvSpPr/>
            <p:nvPr/>
          </p:nvSpPr>
          <p:spPr>
            <a:xfrm>
              <a:off x="3226600" y="1388075"/>
              <a:ext cx="87450" cy="137900"/>
            </a:xfrm>
            <a:custGeom>
              <a:avLst/>
              <a:gdLst/>
              <a:ahLst/>
              <a:cxnLst/>
              <a:rect l="l" t="t" r="r" b="b"/>
              <a:pathLst>
                <a:path w="3498" h="5516" extrusionOk="0">
                  <a:moveTo>
                    <a:pt x="3497" y="1"/>
                  </a:moveTo>
                  <a:lnTo>
                    <a:pt x="3497" y="1"/>
                  </a:lnTo>
                  <a:cubicBezTo>
                    <a:pt x="1614" y="404"/>
                    <a:pt x="1749" y="2691"/>
                    <a:pt x="135" y="3229"/>
                  </a:cubicBezTo>
                  <a:cubicBezTo>
                    <a:pt x="0" y="3901"/>
                    <a:pt x="0" y="4708"/>
                    <a:pt x="0" y="5515"/>
                  </a:cubicBezTo>
                  <a:cubicBezTo>
                    <a:pt x="1614" y="3901"/>
                    <a:pt x="2690" y="2018"/>
                    <a:pt x="3497" y="1"/>
                  </a:cubicBezTo>
                  <a:close/>
                </a:path>
              </a:pathLst>
            </a:custGeom>
            <a:solidFill>
              <a:srgbClr val="518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3" name="Google Shape;20973;p27"/>
            <p:cNvSpPr/>
            <p:nvPr/>
          </p:nvSpPr>
          <p:spPr>
            <a:xfrm>
              <a:off x="3401450" y="2050500"/>
              <a:ext cx="107625" cy="107625"/>
            </a:xfrm>
            <a:custGeom>
              <a:avLst/>
              <a:gdLst/>
              <a:ahLst/>
              <a:cxnLst/>
              <a:rect l="l" t="t" r="r" b="b"/>
              <a:pathLst>
                <a:path w="4305" h="4305" extrusionOk="0">
                  <a:moveTo>
                    <a:pt x="4304" y="0"/>
                  </a:moveTo>
                  <a:lnTo>
                    <a:pt x="4304" y="0"/>
                  </a:lnTo>
                  <a:cubicBezTo>
                    <a:pt x="2959" y="1211"/>
                    <a:pt x="0" y="1480"/>
                    <a:pt x="2152" y="4304"/>
                  </a:cubicBezTo>
                  <a:cubicBezTo>
                    <a:pt x="3094" y="3094"/>
                    <a:pt x="3901" y="1614"/>
                    <a:pt x="4304" y="0"/>
                  </a:cubicBezTo>
                  <a:close/>
                </a:path>
              </a:pathLst>
            </a:custGeom>
            <a:solidFill>
              <a:srgbClr val="307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4" name="Google Shape;20974;p27"/>
            <p:cNvSpPr/>
            <p:nvPr/>
          </p:nvSpPr>
          <p:spPr>
            <a:xfrm>
              <a:off x="3041650" y="1361175"/>
              <a:ext cx="80725" cy="109325"/>
            </a:xfrm>
            <a:custGeom>
              <a:avLst/>
              <a:gdLst/>
              <a:ahLst/>
              <a:cxnLst/>
              <a:rect l="l" t="t" r="r" b="b"/>
              <a:pathLst>
                <a:path w="3229" h="4373" extrusionOk="0">
                  <a:moveTo>
                    <a:pt x="2556" y="1"/>
                  </a:moveTo>
                  <a:lnTo>
                    <a:pt x="2556" y="1"/>
                  </a:lnTo>
                  <a:cubicBezTo>
                    <a:pt x="1077" y="942"/>
                    <a:pt x="135" y="2556"/>
                    <a:pt x="1" y="4170"/>
                  </a:cubicBezTo>
                  <a:cubicBezTo>
                    <a:pt x="68" y="4305"/>
                    <a:pt x="236" y="4372"/>
                    <a:pt x="404" y="4372"/>
                  </a:cubicBezTo>
                  <a:cubicBezTo>
                    <a:pt x="573" y="4372"/>
                    <a:pt x="741" y="4305"/>
                    <a:pt x="808" y="4170"/>
                  </a:cubicBezTo>
                  <a:cubicBezTo>
                    <a:pt x="1211" y="2691"/>
                    <a:pt x="3229" y="1884"/>
                    <a:pt x="2556" y="1"/>
                  </a:cubicBezTo>
                  <a:close/>
                </a:path>
              </a:pathLst>
            </a:custGeom>
            <a:solidFill>
              <a:srgbClr val="789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5" name="Google Shape;20975;p27"/>
            <p:cNvSpPr/>
            <p:nvPr/>
          </p:nvSpPr>
          <p:spPr>
            <a:xfrm>
              <a:off x="4110925" y="4128500"/>
              <a:ext cx="70650" cy="104275"/>
            </a:xfrm>
            <a:custGeom>
              <a:avLst/>
              <a:gdLst/>
              <a:ahLst/>
              <a:cxnLst/>
              <a:rect l="l" t="t" r="r" b="b"/>
              <a:pathLst>
                <a:path w="2826" h="4171" extrusionOk="0">
                  <a:moveTo>
                    <a:pt x="2556" y="1"/>
                  </a:moveTo>
                  <a:lnTo>
                    <a:pt x="942" y="1615"/>
                  </a:lnTo>
                  <a:cubicBezTo>
                    <a:pt x="270" y="2153"/>
                    <a:pt x="1" y="3229"/>
                    <a:pt x="270" y="4170"/>
                  </a:cubicBezTo>
                  <a:cubicBezTo>
                    <a:pt x="1884" y="3363"/>
                    <a:pt x="2825" y="1749"/>
                    <a:pt x="2556" y="1"/>
                  </a:cubicBezTo>
                  <a:close/>
                </a:path>
              </a:pathLst>
            </a:custGeom>
            <a:solidFill>
              <a:srgbClr val="76A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6" name="Google Shape;20976;p27"/>
            <p:cNvSpPr/>
            <p:nvPr/>
          </p:nvSpPr>
          <p:spPr>
            <a:xfrm>
              <a:off x="3307300" y="2958350"/>
              <a:ext cx="60550" cy="100900"/>
            </a:xfrm>
            <a:custGeom>
              <a:avLst/>
              <a:gdLst/>
              <a:ahLst/>
              <a:cxnLst/>
              <a:rect l="l" t="t" r="r" b="b"/>
              <a:pathLst>
                <a:path w="2422" h="4036" extrusionOk="0">
                  <a:moveTo>
                    <a:pt x="1614" y="1"/>
                  </a:moveTo>
                  <a:cubicBezTo>
                    <a:pt x="673" y="1077"/>
                    <a:pt x="135" y="2556"/>
                    <a:pt x="0" y="4036"/>
                  </a:cubicBezTo>
                  <a:lnTo>
                    <a:pt x="942" y="4036"/>
                  </a:lnTo>
                  <a:cubicBezTo>
                    <a:pt x="1749" y="3767"/>
                    <a:pt x="2421" y="3094"/>
                    <a:pt x="2421" y="2153"/>
                  </a:cubicBezTo>
                  <a:cubicBezTo>
                    <a:pt x="2421" y="1749"/>
                    <a:pt x="2421" y="1480"/>
                    <a:pt x="2421" y="1077"/>
                  </a:cubicBezTo>
                  <a:cubicBezTo>
                    <a:pt x="2421" y="808"/>
                    <a:pt x="2287" y="404"/>
                    <a:pt x="2018" y="135"/>
                  </a:cubicBezTo>
                  <a:cubicBezTo>
                    <a:pt x="1883" y="135"/>
                    <a:pt x="1749" y="1"/>
                    <a:pt x="1614" y="1"/>
                  </a:cubicBezTo>
                  <a:close/>
                </a:path>
              </a:pathLst>
            </a:custGeom>
            <a:solidFill>
              <a:srgbClr val="668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7" name="Google Shape;20977;p27"/>
            <p:cNvSpPr/>
            <p:nvPr/>
          </p:nvSpPr>
          <p:spPr>
            <a:xfrm>
              <a:off x="3001300" y="1465425"/>
              <a:ext cx="63925" cy="57175"/>
            </a:xfrm>
            <a:custGeom>
              <a:avLst/>
              <a:gdLst/>
              <a:ahLst/>
              <a:cxnLst/>
              <a:rect l="l" t="t" r="r" b="b"/>
              <a:pathLst>
                <a:path w="2557" h="2287" extrusionOk="0">
                  <a:moveTo>
                    <a:pt x="1749" y="0"/>
                  </a:moveTo>
                  <a:cubicBezTo>
                    <a:pt x="808" y="538"/>
                    <a:pt x="135" y="1345"/>
                    <a:pt x="1" y="2287"/>
                  </a:cubicBezTo>
                  <a:cubicBezTo>
                    <a:pt x="1211" y="1883"/>
                    <a:pt x="2556" y="1614"/>
                    <a:pt x="2556" y="0"/>
                  </a:cubicBezTo>
                  <a:close/>
                </a:path>
              </a:pathLst>
            </a:custGeom>
            <a:solidFill>
              <a:srgbClr val="6483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8" name="Google Shape;20978;p27"/>
            <p:cNvSpPr/>
            <p:nvPr/>
          </p:nvSpPr>
          <p:spPr>
            <a:xfrm>
              <a:off x="3293850" y="3563600"/>
              <a:ext cx="60550" cy="63925"/>
            </a:xfrm>
            <a:custGeom>
              <a:avLst/>
              <a:gdLst/>
              <a:ahLst/>
              <a:cxnLst/>
              <a:rect l="l" t="t" r="r" b="b"/>
              <a:pathLst>
                <a:path w="2422" h="2557" extrusionOk="0">
                  <a:moveTo>
                    <a:pt x="1480" y="1"/>
                  </a:moveTo>
                  <a:cubicBezTo>
                    <a:pt x="538" y="135"/>
                    <a:pt x="0" y="270"/>
                    <a:pt x="673" y="1346"/>
                  </a:cubicBezTo>
                  <a:cubicBezTo>
                    <a:pt x="1076" y="1749"/>
                    <a:pt x="1345" y="2153"/>
                    <a:pt x="1614" y="2556"/>
                  </a:cubicBezTo>
                  <a:cubicBezTo>
                    <a:pt x="2152" y="2153"/>
                    <a:pt x="2421" y="1480"/>
                    <a:pt x="2287" y="808"/>
                  </a:cubicBezTo>
                  <a:lnTo>
                    <a:pt x="1480" y="1"/>
                  </a:ln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9" name="Google Shape;20979;p27"/>
            <p:cNvSpPr/>
            <p:nvPr/>
          </p:nvSpPr>
          <p:spPr>
            <a:xfrm>
              <a:off x="3562850" y="2413650"/>
              <a:ext cx="60550" cy="63900"/>
            </a:xfrm>
            <a:custGeom>
              <a:avLst/>
              <a:gdLst/>
              <a:ahLst/>
              <a:cxnLst/>
              <a:rect l="l" t="t" r="r" b="b"/>
              <a:pathLst>
                <a:path w="2422" h="2556" extrusionOk="0">
                  <a:moveTo>
                    <a:pt x="942" y="0"/>
                  </a:moveTo>
                  <a:cubicBezTo>
                    <a:pt x="269" y="538"/>
                    <a:pt x="0" y="1345"/>
                    <a:pt x="135" y="2287"/>
                  </a:cubicBezTo>
                  <a:lnTo>
                    <a:pt x="538" y="2556"/>
                  </a:lnTo>
                  <a:cubicBezTo>
                    <a:pt x="2018" y="2152"/>
                    <a:pt x="2421" y="1345"/>
                    <a:pt x="2018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0" name="Google Shape;20980;p27"/>
            <p:cNvSpPr/>
            <p:nvPr/>
          </p:nvSpPr>
          <p:spPr>
            <a:xfrm>
              <a:off x="4272325" y="1367900"/>
              <a:ext cx="47100" cy="57200"/>
            </a:xfrm>
            <a:custGeom>
              <a:avLst/>
              <a:gdLst/>
              <a:ahLst/>
              <a:cxnLst/>
              <a:rect l="l" t="t" r="r" b="b"/>
              <a:pathLst>
                <a:path w="1884" h="2288" extrusionOk="0">
                  <a:moveTo>
                    <a:pt x="135" y="1"/>
                  </a:moveTo>
                  <a:cubicBezTo>
                    <a:pt x="1" y="1077"/>
                    <a:pt x="808" y="2153"/>
                    <a:pt x="1884" y="2287"/>
                  </a:cubicBezTo>
                  <a:cubicBezTo>
                    <a:pt x="1749" y="1346"/>
                    <a:pt x="1211" y="404"/>
                    <a:pt x="135" y="1"/>
                  </a:cubicBezTo>
                  <a:close/>
                </a:path>
              </a:pathLst>
            </a:custGeom>
            <a:solidFill>
              <a:srgbClr val="4D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1" name="Google Shape;20981;p27"/>
            <p:cNvSpPr/>
            <p:nvPr/>
          </p:nvSpPr>
          <p:spPr>
            <a:xfrm>
              <a:off x="3287125" y="3624125"/>
              <a:ext cx="43725" cy="63925"/>
            </a:xfrm>
            <a:custGeom>
              <a:avLst/>
              <a:gdLst/>
              <a:ahLst/>
              <a:cxnLst/>
              <a:rect l="l" t="t" r="r" b="b"/>
              <a:pathLst>
                <a:path w="1749" h="2557" extrusionOk="0">
                  <a:moveTo>
                    <a:pt x="0" y="1"/>
                  </a:moveTo>
                  <a:lnTo>
                    <a:pt x="942" y="2556"/>
                  </a:lnTo>
                  <a:cubicBezTo>
                    <a:pt x="1480" y="1884"/>
                    <a:pt x="1749" y="942"/>
                    <a:pt x="1749" y="1"/>
                  </a:cubicBez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2" name="Google Shape;20982;p27"/>
            <p:cNvSpPr/>
            <p:nvPr/>
          </p:nvSpPr>
          <p:spPr>
            <a:xfrm>
              <a:off x="3384625" y="1771400"/>
              <a:ext cx="26925" cy="57200"/>
            </a:xfrm>
            <a:custGeom>
              <a:avLst/>
              <a:gdLst/>
              <a:ahLst/>
              <a:cxnLst/>
              <a:rect l="l" t="t" r="r" b="b"/>
              <a:pathLst>
                <a:path w="1077" h="2288" extrusionOk="0">
                  <a:moveTo>
                    <a:pt x="1077" y="1"/>
                  </a:moveTo>
                  <a:cubicBezTo>
                    <a:pt x="404" y="539"/>
                    <a:pt x="1" y="1346"/>
                    <a:pt x="135" y="2287"/>
                  </a:cubicBezTo>
                  <a:cubicBezTo>
                    <a:pt x="1077" y="1884"/>
                    <a:pt x="1077" y="942"/>
                    <a:pt x="1077" y="1"/>
                  </a:cubicBez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3" name="Google Shape;20983;p27"/>
            <p:cNvSpPr/>
            <p:nvPr/>
          </p:nvSpPr>
          <p:spPr>
            <a:xfrm>
              <a:off x="3892375" y="2074025"/>
              <a:ext cx="40375" cy="63925"/>
            </a:xfrm>
            <a:custGeom>
              <a:avLst/>
              <a:gdLst/>
              <a:ahLst/>
              <a:cxnLst/>
              <a:rect l="l" t="t" r="r" b="b"/>
              <a:pathLst>
                <a:path w="1615" h="2557" extrusionOk="0">
                  <a:moveTo>
                    <a:pt x="0" y="1"/>
                  </a:moveTo>
                  <a:cubicBezTo>
                    <a:pt x="0" y="808"/>
                    <a:pt x="269" y="1749"/>
                    <a:pt x="807" y="2556"/>
                  </a:cubicBezTo>
                  <a:lnTo>
                    <a:pt x="1076" y="2153"/>
                  </a:lnTo>
                  <a:cubicBezTo>
                    <a:pt x="1480" y="1615"/>
                    <a:pt x="1614" y="942"/>
                    <a:pt x="1211" y="27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4" name="Google Shape;20984;p27"/>
            <p:cNvSpPr/>
            <p:nvPr/>
          </p:nvSpPr>
          <p:spPr>
            <a:xfrm>
              <a:off x="3408175" y="2171550"/>
              <a:ext cx="37000" cy="47100"/>
            </a:xfrm>
            <a:custGeom>
              <a:avLst/>
              <a:gdLst/>
              <a:ahLst/>
              <a:cxnLst/>
              <a:rect l="l" t="t" r="r" b="b"/>
              <a:pathLst>
                <a:path w="1480" h="1884" extrusionOk="0">
                  <a:moveTo>
                    <a:pt x="1480" y="0"/>
                  </a:moveTo>
                  <a:lnTo>
                    <a:pt x="1480" y="0"/>
                  </a:lnTo>
                  <a:cubicBezTo>
                    <a:pt x="269" y="135"/>
                    <a:pt x="0" y="942"/>
                    <a:pt x="269" y="1883"/>
                  </a:cubicBezTo>
                  <a:cubicBezTo>
                    <a:pt x="807" y="1480"/>
                    <a:pt x="1345" y="807"/>
                    <a:pt x="1480" y="0"/>
                  </a:cubicBezTo>
                  <a:close/>
                </a:path>
              </a:pathLst>
            </a:custGeom>
            <a:solidFill>
              <a:srgbClr val="307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5" name="Google Shape;20985;p27"/>
            <p:cNvSpPr/>
            <p:nvPr/>
          </p:nvSpPr>
          <p:spPr>
            <a:xfrm>
              <a:off x="3468700" y="5056550"/>
              <a:ext cx="50450" cy="63925"/>
            </a:xfrm>
            <a:custGeom>
              <a:avLst/>
              <a:gdLst/>
              <a:ahLst/>
              <a:cxnLst/>
              <a:rect l="l" t="t" r="r" b="b"/>
              <a:pathLst>
                <a:path w="2018" h="2557" extrusionOk="0">
                  <a:moveTo>
                    <a:pt x="1614" y="1"/>
                  </a:moveTo>
                  <a:cubicBezTo>
                    <a:pt x="0" y="270"/>
                    <a:pt x="269" y="1211"/>
                    <a:pt x="807" y="2287"/>
                  </a:cubicBezTo>
                  <a:lnTo>
                    <a:pt x="1076" y="2556"/>
                  </a:lnTo>
                  <a:cubicBezTo>
                    <a:pt x="1749" y="1884"/>
                    <a:pt x="2018" y="942"/>
                    <a:pt x="1749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6" name="Google Shape;20986;p27"/>
            <p:cNvSpPr/>
            <p:nvPr/>
          </p:nvSpPr>
          <p:spPr>
            <a:xfrm>
              <a:off x="4255525" y="13242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673"/>
                    <a:pt x="0" y="1345"/>
                    <a:pt x="942" y="1749"/>
                  </a:cubicBezTo>
                  <a:cubicBezTo>
                    <a:pt x="942" y="942"/>
                    <a:pt x="942" y="269"/>
                    <a:pt x="135" y="0"/>
                  </a:cubicBezTo>
                  <a:close/>
                </a:path>
              </a:pathLst>
            </a:custGeom>
            <a:solidFill>
              <a:srgbClr val="4D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7" name="Google Shape;20987;p27"/>
            <p:cNvSpPr/>
            <p:nvPr/>
          </p:nvSpPr>
          <p:spPr>
            <a:xfrm>
              <a:off x="3488875" y="16268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269" y="135"/>
                  </a:moveTo>
                  <a:cubicBezTo>
                    <a:pt x="135" y="269"/>
                    <a:pt x="0" y="673"/>
                    <a:pt x="135" y="807"/>
                  </a:cubicBezTo>
                  <a:cubicBezTo>
                    <a:pt x="538" y="807"/>
                    <a:pt x="1211" y="673"/>
                    <a:pt x="1211" y="673"/>
                  </a:cubicBezTo>
                  <a:cubicBezTo>
                    <a:pt x="1211" y="0"/>
                    <a:pt x="673" y="269"/>
                    <a:pt x="269" y="135"/>
                  </a:cubicBezTo>
                  <a:close/>
                </a:path>
              </a:pathLst>
            </a:custGeom>
            <a:solidFill>
              <a:srgbClr val="5F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8" name="Google Shape;20988;p27"/>
            <p:cNvSpPr/>
            <p:nvPr/>
          </p:nvSpPr>
          <p:spPr>
            <a:xfrm>
              <a:off x="4299225" y="3119750"/>
              <a:ext cx="16850" cy="23575"/>
            </a:xfrm>
            <a:custGeom>
              <a:avLst/>
              <a:gdLst/>
              <a:ahLst/>
              <a:cxnLst/>
              <a:rect l="l" t="t" r="r" b="b"/>
              <a:pathLst>
                <a:path w="674" h="943" extrusionOk="0">
                  <a:moveTo>
                    <a:pt x="1" y="1"/>
                  </a:moveTo>
                  <a:cubicBezTo>
                    <a:pt x="1" y="404"/>
                    <a:pt x="270" y="808"/>
                    <a:pt x="673" y="942"/>
                  </a:cubicBezTo>
                  <a:cubicBezTo>
                    <a:pt x="673" y="539"/>
                    <a:pt x="404" y="135"/>
                    <a:pt x="1" y="1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9" name="Google Shape;20989;p27"/>
            <p:cNvSpPr/>
            <p:nvPr/>
          </p:nvSpPr>
          <p:spPr>
            <a:xfrm>
              <a:off x="4316050" y="31433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0" y="0"/>
                  </a:moveTo>
                  <a:cubicBezTo>
                    <a:pt x="0" y="404"/>
                    <a:pt x="269" y="807"/>
                    <a:pt x="807" y="807"/>
                  </a:cubicBezTo>
                  <a:cubicBezTo>
                    <a:pt x="807" y="404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0" name="Google Shape;20990;p27"/>
            <p:cNvSpPr/>
            <p:nvPr/>
          </p:nvSpPr>
          <p:spPr>
            <a:xfrm>
              <a:off x="3367825" y="1825200"/>
              <a:ext cx="23550" cy="23575"/>
            </a:xfrm>
            <a:custGeom>
              <a:avLst/>
              <a:gdLst/>
              <a:ahLst/>
              <a:cxnLst/>
              <a:rect l="l" t="t" r="r" b="b"/>
              <a:pathLst>
                <a:path w="942" h="943" extrusionOk="0">
                  <a:moveTo>
                    <a:pt x="807" y="1"/>
                  </a:moveTo>
                  <a:cubicBezTo>
                    <a:pt x="269" y="135"/>
                    <a:pt x="0" y="539"/>
                    <a:pt x="135" y="942"/>
                  </a:cubicBezTo>
                  <a:lnTo>
                    <a:pt x="942" y="942"/>
                  </a:lnTo>
                  <a:lnTo>
                    <a:pt x="807" y="1"/>
                  </a:ln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1" name="Google Shape;20991;p27"/>
            <p:cNvSpPr/>
            <p:nvPr/>
          </p:nvSpPr>
          <p:spPr>
            <a:xfrm>
              <a:off x="3408175" y="7794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0"/>
                  </a:moveTo>
                  <a:cubicBezTo>
                    <a:pt x="404" y="0"/>
                    <a:pt x="0" y="404"/>
                    <a:pt x="0" y="807"/>
                  </a:cubicBezTo>
                  <a:cubicBezTo>
                    <a:pt x="538" y="807"/>
                    <a:pt x="807" y="404"/>
                    <a:pt x="807" y="0"/>
                  </a:cubicBezTo>
                  <a:close/>
                </a:path>
              </a:pathLst>
            </a:custGeom>
            <a:solidFill>
              <a:srgbClr val="48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2" name="Google Shape;20992;p27"/>
            <p:cNvSpPr/>
            <p:nvPr/>
          </p:nvSpPr>
          <p:spPr>
            <a:xfrm>
              <a:off x="3498950" y="1233400"/>
              <a:ext cx="534675" cy="844325"/>
            </a:xfrm>
            <a:custGeom>
              <a:avLst/>
              <a:gdLst/>
              <a:ahLst/>
              <a:cxnLst/>
              <a:rect l="l" t="t" r="r" b="b"/>
              <a:pathLst>
                <a:path w="21387" h="33773" extrusionOk="0">
                  <a:moveTo>
                    <a:pt x="9795" y="12502"/>
                  </a:moveTo>
                  <a:cubicBezTo>
                    <a:pt x="9846" y="12502"/>
                    <a:pt x="9898" y="12505"/>
                    <a:pt x="9954" y="12509"/>
                  </a:cubicBezTo>
                  <a:lnTo>
                    <a:pt x="10357" y="13047"/>
                  </a:lnTo>
                  <a:cubicBezTo>
                    <a:pt x="9624" y="13257"/>
                    <a:pt x="8972" y="13630"/>
                    <a:pt x="8465" y="14230"/>
                  </a:cubicBezTo>
                  <a:lnTo>
                    <a:pt x="8465" y="14230"/>
                  </a:lnTo>
                  <a:cubicBezTo>
                    <a:pt x="8731" y="13511"/>
                    <a:pt x="8724" y="12502"/>
                    <a:pt x="9795" y="12502"/>
                  </a:cubicBezTo>
                  <a:close/>
                  <a:moveTo>
                    <a:pt x="6591" y="1"/>
                  </a:moveTo>
                  <a:lnTo>
                    <a:pt x="6591" y="1"/>
                  </a:lnTo>
                  <a:cubicBezTo>
                    <a:pt x="6188" y="3767"/>
                    <a:pt x="7398" y="6995"/>
                    <a:pt x="4708" y="9416"/>
                  </a:cubicBezTo>
                  <a:cubicBezTo>
                    <a:pt x="4439" y="11568"/>
                    <a:pt x="3498" y="13451"/>
                    <a:pt x="2018" y="15065"/>
                  </a:cubicBezTo>
                  <a:cubicBezTo>
                    <a:pt x="2287" y="15737"/>
                    <a:pt x="2422" y="16544"/>
                    <a:pt x="2287" y="17351"/>
                  </a:cubicBezTo>
                  <a:cubicBezTo>
                    <a:pt x="1749" y="17889"/>
                    <a:pt x="1077" y="17755"/>
                    <a:pt x="539" y="18158"/>
                  </a:cubicBezTo>
                  <a:cubicBezTo>
                    <a:pt x="808" y="20041"/>
                    <a:pt x="1" y="21924"/>
                    <a:pt x="539" y="23807"/>
                  </a:cubicBezTo>
                  <a:lnTo>
                    <a:pt x="2825" y="26094"/>
                  </a:lnTo>
                  <a:cubicBezTo>
                    <a:pt x="3094" y="24480"/>
                    <a:pt x="4977" y="23404"/>
                    <a:pt x="4574" y="21521"/>
                  </a:cubicBezTo>
                  <a:cubicBezTo>
                    <a:pt x="4843" y="21117"/>
                    <a:pt x="5112" y="20848"/>
                    <a:pt x="5381" y="20579"/>
                  </a:cubicBezTo>
                  <a:cubicBezTo>
                    <a:pt x="6322" y="19638"/>
                    <a:pt x="7802" y="19100"/>
                    <a:pt x="7667" y="17217"/>
                  </a:cubicBezTo>
                  <a:cubicBezTo>
                    <a:pt x="7414" y="16836"/>
                    <a:pt x="7339" y="16426"/>
                    <a:pt x="7402" y="16028"/>
                  </a:cubicBezTo>
                  <a:lnTo>
                    <a:pt x="7402" y="16028"/>
                  </a:lnTo>
                  <a:cubicBezTo>
                    <a:pt x="7400" y="16065"/>
                    <a:pt x="7398" y="16103"/>
                    <a:pt x="7398" y="16141"/>
                  </a:cubicBezTo>
                  <a:cubicBezTo>
                    <a:pt x="7533" y="16544"/>
                    <a:pt x="7802" y="16813"/>
                    <a:pt x="8071" y="16948"/>
                  </a:cubicBezTo>
                  <a:cubicBezTo>
                    <a:pt x="8609" y="16948"/>
                    <a:pt x="9147" y="16813"/>
                    <a:pt x="9550" y="16544"/>
                  </a:cubicBezTo>
                  <a:cubicBezTo>
                    <a:pt x="9819" y="16275"/>
                    <a:pt x="9954" y="16006"/>
                    <a:pt x="10223" y="15872"/>
                  </a:cubicBezTo>
                  <a:cubicBezTo>
                    <a:pt x="14796" y="17351"/>
                    <a:pt x="16275" y="19772"/>
                    <a:pt x="15065" y="23807"/>
                  </a:cubicBezTo>
                  <a:cubicBezTo>
                    <a:pt x="15334" y="24211"/>
                    <a:pt x="15468" y="24614"/>
                    <a:pt x="15468" y="25152"/>
                  </a:cubicBezTo>
                  <a:cubicBezTo>
                    <a:pt x="15468" y="25825"/>
                    <a:pt x="15334" y="26497"/>
                    <a:pt x="15065" y="27035"/>
                  </a:cubicBezTo>
                  <a:lnTo>
                    <a:pt x="15065" y="27842"/>
                  </a:lnTo>
                  <a:cubicBezTo>
                    <a:pt x="15468" y="28380"/>
                    <a:pt x="16275" y="28246"/>
                    <a:pt x="16679" y="28649"/>
                  </a:cubicBezTo>
                  <a:lnTo>
                    <a:pt x="16679" y="33491"/>
                  </a:lnTo>
                  <a:cubicBezTo>
                    <a:pt x="16762" y="33657"/>
                    <a:pt x="16948" y="33772"/>
                    <a:pt x="17141" y="33772"/>
                  </a:cubicBezTo>
                  <a:cubicBezTo>
                    <a:pt x="17261" y="33772"/>
                    <a:pt x="17383" y="33728"/>
                    <a:pt x="17486" y="33626"/>
                  </a:cubicBezTo>
                  <a:lnTo>
                    <a:pt x="17755" y="33222"/>
                  </a:lnTo>
                  <a:lnTo>
                    <a:pt x="17351" y="32684"/>
                  </a:lnTo>
                  <a:cubicBezTo>
                    <a:pt x="17486" y="29591"/>
                    <a:pt x="17486" y="29591"/>
                    <a:pt x="20579" y="28649"/>
                  </a:cubicBezTo>
                  <a:cubicBezTo>
                    <a:pt x="20848" y="28515"/>
                    <a:pt x="21117" y="28246"/>
                    <a:pt x="21386" y="27842"/>
                  </a:cubicBezTo>
                  <a:lnTo>
                    <a:pt x="21386" y="27170"/>
                  </a:lnTo>
                  <a:cubicBezTo>
                    <a:pt x="20983" y="26228"/>
                    <a:pt x="20445" y="25421"/>
                    <a:pt x="19907" y="24749"/>
                  </a:cubicBezTo>
                  <a:cubicBezTo>
                    <a:pt x="19638" y="23000"/>
                    <a:pt x="19772" y="21252"/>
                    <a:pt x="18696" y="19907"/>
                  </a:cubicBezTo>
                  <a:cubicBezTo>
                    <a:pt x="16410" y="17082"/>
                    <a:pt x="15468" y="13585"/>
                    <a:pt x="13047" y="11030"/>
                  </a:cubicBezTo>
                  <a:cubicBezTo>
                    <a:pt x="12106" y="10088"/>
                    <a:pt x="11702" y="9012"/>
                    <a:pt x="11568" y="7802"/>
                  </a:cubicBezTo>
                  <a:lnTo>
                    <a:pt x="6591" y="1"/>
                  </a:lnTo>
                  <a:close/>
                </a:path>
              </a:pathLst>
            </a:custGeom>
            <a:solidFill>
              <a:srgbClr val="1C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3" name="Google Shape;20993;p27"/>
            <p:cNvSpPr/>
            <p:nvPr/>
          </p:nvSpPr>
          <p:spPr>
            <a:xfrm>
              <a:off x="3915900" y="2050500"/>
              <a:ext cx="60550" cy="77125"/>
            </a:xfrm>
            <a:custGeom>
              <a:avLst/>
              <a:gdLst/>
              <a:ahLst/>
              <a:cxnLst/>
              <a:rect l="l" t="t" r="r" b="b"/>
              <a:pathLst>
                <a:path w="2422" h="3085" extrusionOk="0">
                  <a:moveTo>
                    <a:pt x="808" y="0"/>
                  </a:moveTo>
                  <a:lnTo>
                    <a:pt x="808" y="807"/>
                  </a:lnTo>
                  <a:lnTo>
                    <a:pt x="1" y="807"/>
                  </a:lnTo>
                  <a:lnTo>
                    <a:pt x="135" y="2959"/>
                  </a:lnTo>
                  <a:cubicBezTo>
                    <a:pt x="343" y="3048"/>
                    <a:pt x="532" y="3085"/>
                    <a:pt x="706" y="3085"/>
                  </a:cubicBezTo>
                  <a:cubicBezTo>
                    <a:pt x="1321" y="3085"/>
                    <a:pt x="1763" y="2631"/>
                    <a:pt x="2287" y="2421"/>
                  </a:cubicBezTo>
                  <a:cubicBezTo>
                    <a:pt x="2422" y="1345"/>
                    <a:pt x="2422" y="135"/>
                    <a:pt x="808" y="0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4" name="Google Shape;20994;p27"/>
            <p:cNvSpPr/>
            <p:nvPr/>
          </p:nvSpPr>
          <p:spPr>
            <a:xfrm>
              <a:off x="4319400" y="2897825"/>
              <a:ext cx="60550" cy="52025"/>
            </a:xfrm>
            <a:custGeom>
              <a:avLst/>
              <a:gdLst/>
              <a:ahLst/>
              <a:cxnLst/>
              <a:rect l="l" t="t" r="r" b="b"/>
              <a:pathLst>
                <a:path w="2422" h="2081" extrusionOk="0">
                  <a:moveTo>
                    <a:pt x="808" y="1"/>
                  </a:moveTo>
                  <a:lnTo>
                    <a:pt x="1" y="1749"/>
                  </a:lnTo>
                  <a:cubicBezTo>
                    <a:pt x="47" y="1740"/>
                    <a:pt x="94" y="1736"/>
                    <a:pt x="143" y="1736"/>
                  </a:cubicBezTo>
                  <a:cubicBezTo>
                    <a:pt x="583" y="1736"/>
                    <a:pt x="1107" y="2080"/>
                    <a:pt x="1518" y="2080"/>
                  </a:cubicBezTo>
                  <a:cubicBezTo>
                    <a:pt x="1720" y="2080"/>
                    <a:pt x="1894" y="1997"/>
                    <a:pt x="2018" y="1749"/>
                  </a:cubicBezTo>
                  <a:cubicBezTo>
                    <a:pt x="2422" y="942"/>
                    <a:pt x="1480" y="404"/>
                    <a:pt x="808" y="1"/>
                  </a:cubicBez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5" name="Google Shape;20995;p27"/>
            <p:cNvSpPr/>
            <p:nvPr/>
          </p:nvSpPr>
          <p:spPr>
            <a:xfrm>
              <a:off x="4316050" y="28575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135" y="538"/>
                    <a:pt x="0" y="1210"/>
                    <a:pt x="942" y="1748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6" name="Google Shape;20996;p27"/>
            <p:cNvSpPr/>
            <p:nvPr/>
          </p:nvSpPr>
          <p:spPr>
            <a:xfrm>
              <a:off x="4016775" y="1929450"/>
              <a:ext cx="16850" cy="23550"/>
            </a:xfrm>
            <a:custGeom>
              <a:avLst/>
              <a:gdLst/>
              <a:ahLst/>
              <a:cxnLst/>
              <a:rect l="l" t="t" r="r" b="b"/>
              <a:pathLst>
                <a:path w="674" h="942" extrusionOk="0">
                  <a:moveTo>
                    <a:pt x="673" y="0"/>
                  </a:moveTo>
                  <a:lnTo>
                    <a:pt x="1" y="807"/>
                  </a:lnTo>
                  <a:cubicBezTo>
                    <a:pt x="135" y="807"/>
                    <a:pt x="404" y="807"/>
                    <a:pt x="673" y="94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7" name="Google Shape;20997;p27"/>
            <p:cNvSpPr/>
            <p:nvPr/>
          </p:nvSpPr>
          <p:spPr>
            <a:xfrm>
              <a:off x="3075275" y="2433825"/>
              <a:ext cx="77375" cy="121075"/>
            </a:xfrm>
            <a:custGeom>
              <a:avLst/>
              <a:gdLst/>
              <a:ahLst/>
              <a:cxnLst/>
              <a:rect l="l" t="t" r="r" b="b"/>
              <a:pathLst>
                <a:path w="3095" h="4843" extrusionOk="0">
                  <a:moveTo>
                    <a:pt x="1346" y="0"/>
                  </a:moveTo>
                  <a:cubicBezTo>
                    <a:pt x="1077" y="1614"/>
                    <a:pt x="1" y="3228"/>
                    <a:pt x="1346" y="4842"/>
                  </a:cubicBezTo>
                  <a:cubicBezTo>
                    <a:pt x="2422" y="3901"/>
                    <a:pt x="3094" y="2421"/>
                    <a:pt x="2960" y="942"/>
                  </a:cubicBezTo>
                  <a:cubicBezTo>
                    <a:pt x="2691" y="269"/>
                    <a:pt x="2018" y="0"/>
                    <a:pt x="1346" y="0"/>
                  </a:cubicBezTo>
                  <a:close/>
                </a:path>
              </a:pathLst>
            </a:custGeom>
            <a:solidFill>
              <a:srgbClr val="437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8" name="Google Shape;20998;p27"/>
            <p:cNvSpPr/>
            <p:nvPr/>
          </p:nvSpPr>
          <p:spPr>
            <a:xfrm>
              <a:off x="3401450" y="1868925"/>
              <a:ext cx="74000" cy="97525"/>
            </a:xfrm>
            <a:custGeom>
              <a:avLst/>
              <a:gdLst/>
              <a:ahLst/>
              <a:cxnLst/>
              <a:rect l="l" t="t" r="r" b="b"/>
              <a:pathLst>
                <a:path w="2960" h="3901" extrusionOk="0">
                  <a:moveTo>
                    <a:pt x="2825" y="0"/>
                  </a:moveTo>
                  <a:lnTo>
                    <a:pt x="1211" y="942"/>
                  </a:lnTo>
                  <a:cubicBezTo>
                    <a:pt x="1345" y="1883"/>
                    <a:pt x="0" y="2690"/>
                    <a:pt x="1211" y="3901"/>
                  </a:cubicBezTo>
                  <a:cubicBezTo>
                    <a:pt x="2421" y="2959"/>
                    <a:pt x="2959" y="1480"/>
                    <a:pt x="2825" y="0"/>
                  </a:cubicBezTo>
                  <a:close/>
                </a:path>
              </a:pathLst>
            </a:custGeom>
            <a:solidFill>
              <a:srgbClr val="467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9" name="Google Shape;20999;p27"/>
            <p:cNvSpPr/>
            <p:nvPr/>
          </p:nvSpPr>
          <p:spPr>
            <a:xfrm>
              <a:off x="3949525" y="3441225"/>
              <a:ext cx="107625" cy="313425"/>
            </a:xfrm>
            <a:custGeom>
              <a:avLst/>
              <a:gdLst/>
              <a:ahLst/>
              <a:cxnLst/>
              <a:rect l="l" t="t" r="r" b="b"/>
              <a:pathLst>
                <a:path w="4305" h="12537" extrusionOk="0">
                  <a:moveTo>
                    <a:pt x="651" y="1"/>
                  </a:moveTo>
                  <a:cubicBezTo>
                    <a:pt x="541" y="1"/>
                    <a:pt x="415" y="18"/>
                    <a:pt x="270" y="54"/>
                  </a:cubicBezTo>
                  <a:cubicBezTo>
                    <a:pt x="270" y="2609"/>
                    <a:pt x="1" y="5299"/>
                    <a:pt x="1615" y="7720"/>
                  </a:cubicBezTo>
                  <a:cubicBezTo>
                    <a:pt x="2018" y="8393"/>
                    <a:pt x="1749" y="9334"/>
                    <a:pt x="1077" y="9738"/>
                  </a:cubicBezTo>
                  <a:cubicBezTo>
                    <a:pt x="808" y="10007"/>
                    <a:pt x="539" y="10276"/>
                    <a:pt x="270" y="10545"/>
                  </a:cubicBezTo>
                  <a:cubicBezTo>
                    <a:pt x="1077" y="11486"/>
                    <a:pt x="2018" y="12024"/>
                    <a:pt x="3229" y="12428"/>
                  </a:cubicBezTo>
                  <a:cubicBezTo>
                    <a:pt x="3406" y="12504"/>
                    <a:pt x="3550" y="12537"/>
                    <a:pt x="3668" y="12537"/>
                  </a:cubicBezTo>
                  <a:cubicBezTo>
                    <a:pt x="4175" y="12537"/>
                    <a:pt x="4196" y="11923"/>
                    <a:pt x="4305" y="11486"/>
                  </a:cubicBezTo>
                  <a:cubicBezTo>
                    <a:pt x="3767" y="10679"/>
                    <a:pt x="3498" y="9872"/>
                    <a:pt x="3498" y="9065"/>
                  </a:cubicBezTo>
                  <a:cubicBezTo>
                    <a:pt x="3901" y="8527"/>
                    <a:pt x="3901" y="7855"/>
                    <a:pt x="3498" y="7317"/>
                  </a:cubicBezTo>
                  <a:cubicBezTo>
                    <a:pt x="3363" y="6510"/>
                    <a:pt x="3632" y="5568"/>
                    <a:pt x="2825" y="4896"/>
                  </a:cubicBezTo>
                  <a:cubicBezTo>
                    <a:pt x="1211" y="3954"/>
                    <a:pt x="2422" y="2340"/>
                    <a:pt x="1615" y="1264"/>
                  </a:cubicBezTo>
                  <a:cubicBezTo>
                    <a:pt x="1382" y="683"/>
                    <a:pt x="1351" y="1"/>
                    <a:pt x="651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0" name="Google Shape;21000;p27"/>
            <p:cNvSpPr/>
            <p:nvPr/>
          </p:nvSpPr>
          <p:spPr>
            <a:xfrm>
              <a:off x="3922625" y="3094075"/>
              <a:ext cx="84100" cy="220725"/>
            </a:xfrm>
            <a:custGeom>
              <a:avLst/>
              <a:gdLst/>
              <a:ahLst/>
              <a:cxnLst/>
              <a:rect l="l" t="t" r="r" b="b"/>
              <a:pathLst>
                <a:path w="3364" h="8829" extrusionOk="0">
                  <a:moveTo>
                    <a:pt x="896" y="1"/>
                  </a:moveTo>
                  <a:cubicBezTo>
                    <a:pt x="788" y="1"/>
                    <a:pt x="683" y="140"/>
                    <a:pt x="539" y="355"/>
                  </a:cubicBezTo>
                  <a:cubicBezTo>
                    <a:pt x="1" y="3045"/>
                    <a:pt x="1480" y="5601"/>
                    <a:pt x="1346" y="8425"/>
                  </a:cubicBezTo>
                  <a:cubicBezTo>
                    <a:pt x="1615" y="8560"/>
                    <a:pt x="1884" y="8829"/>
                    <a:pt x="2287" y="8829"/>
                  </a:cubicBezTo>
                  <a:cubicBezTo>
                    <a:pt x="2556" y="8829"/>
                    <a:pt x="2960" y="8560"/>
                    <a:pt x="3094" y="8291"/>
                  </a:cubicBezTo>
                  <a:cubicBezTo>
                    <a:pt x="2287" y="6542"/>
                    <a:pt x="3363" y="4390"/>
                    <a:pt x="2018" y="2776"/>
                  </a:cubicBezTo>
                  <a:cubicBezTo>
                    <a:pt x="1211" y="2104"/>
                    <a:pt x="2018" y="893"/>
                    <a:pt x="1211" y="355"/>
                  </a:cubicBezTo>
                  <a:cubicBezTo>
                    <a:pt x="1086" y="105"/>
                    <a:pt x="990" y="1"/>
                    <a:pt x="896" y="1"/>
                  </a:cubicBezTo>
                  <a:close/>
                </a:path>
              </a:pathLst>
            </a:custGeom>
            <a:solidFill>
              <a:srgbClr val="87AE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1" name="Google Shape;21001;p27"/>
            <p:cNvSpPr/>
            <p:nvPr/>
          </p:nvSpPr>
          <p:spPr>
            <a:xfrm>
              <a:off x="3949525" y="3304700"/>
              <a:ext cx="90825" cy="189150"/>
            </a:xfrm>
            <a:custGeom>
              <a:avLst/>
              <a:gdLst/>
              <a:ahLst/>
              <a:cxnLst/>
              <a:rect l="l" t="t" r="r" b="b"/>
              <a:pathLst>
                <a:path w="3633" h="7566" extrusionOk="0">
                  <a:moveTo>
                    <a:pt x="1749" y="0"/>
                  </a:moveTo>
                  <a:cubicBezTo>
                    <a:pt x="1211" y="404"/>
                    <a:pt x="942" y="1076"/>
                    <a:pt x="942" y="1749"/>
                  </a:cubicBezTo>
                  <a:cubicBezTo>
                    <a:pt x="1346" y="3094"/>
                    <a:pt x="1" y="4170"/>
                    <a:pt x="270" y="5515"/>
                  </a:cubicBezTo>
                  <a:cubicBezTo>
                    <a:pt x="942" y="5918"/>
                    <a:pt x="1077" y="6591"/>
                    <a:pt x="1077" y="7263"/>
                  </a:cubicBezTo>
                  <a:cubicBezTo>
                    <a:pt x="1278" y="7465"/>
                    <a:pt x="1547" y="7566"/>
                    <a:pt x="1816" y="7566"/>
                  </a:cubicBezTo>
                  <a:cubicBezTo>
                    <a:pt x="2085" y="7566"/>
                    <a:pt x="2354" y="7465"/>
                    <a:pt x="2556" y="7263"/>
                  </a:cubicBezTo>
                  <a:cubicBezTo>
                    <a:pt x="1884" y="4842"/>
                    <a:pt x="3632" y="2287"/>
                    <a:pt x="2153" y="0"/>
                  </a:cubicBezTo>
                  <a:close/>
                </a:path>
              </a:pathLst>
            </a:custGeom>
            <a:solidFill>
              <a:srgbClr val="6D95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2" name="Google Shape;21002;p27"/>
            <p:cNvSpPr/>
            <p:nvPr/>
          </p:nvSpPr>
          <p:spPr>
            <a:xfrm>
              <a:off x="3831850" y="2895625"/>
              <a:ext cx="121075" cy="141675"/>
            </a:xfrm>
            <a:custGeom>
              <a:avLst/>
              <a:gdLst/>
              <a:ahLst/>
              <a:cxnLst/>
              <a:rect l="l" t="t" r="r" b="b"/>
              <a:pathLst>
                <a:path w="4843" h="5667" extrusionOk="0">
                  <a:moveTo>
                    <a:pt x="2064" y="1"/>
                  </a:moveTo>
                  <a:cubicBezTo>
                    <a:pt x="1841" y="1"/>
                    <a:pt x="1637" y="66"/>
                    <a:pt x="1480" y="223"/>
                  </a:cubicBezTo>
                  <a:cubicBezTo>
                    <a:pt x="0" y="2241"/>
                    <a:pt x="807" y="3855"/>
                    <a:pt x="2287" y="5334"/>
                  </a:cubicBezTo>
                  <a:cubicBezTo>
                    <a:pt x="2624" y="5559"/>
                    <a:pt x="3007" y="5666"/>
                    <a:pt x="3389" y="5666"/>
                  </a:cubicBezTo>
                  <a:cubicBezTo>
                    <a:pt x="3922" y="5666"/>
                    <a:pt x="4450" y="5457"/>
                    <a:pt x="4842" y="5065"/>
                  </a:cubicBezTo>
                  <a:cubicBezTo>
                    <a:pt x="4573" y="3182"/>
                    <a:pt x="2690" y="2106"/>
                    <a:pt x="2556" y="89"/>
                  </a:cubicBezTo>
                  <a:cubicBezTo>
                    <a:pt x="2389" y="33"/>
                    <a:pt x="2221" y="1"/>
                    <a:pt x="2064" y="1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3" name="Google Shape;21003;p27"/>
            <p:cNvSpPr/>
            <p:nvPr/>
          </p:nvSpPr>
          <p:spPr>
            <a:xfrm>
              <a:off x="3868825" y="3022250"/>
              <a:ext cx="87450" cy="77350"/>
            </a:xfrm>
            <a:custGeom>
              <a:avLst/>
              <a:gdLst/>
              <a:ahLst/>
              <a:cxnLst/>
              <a:rect l="l" t="t" r="r" b="b"/>
              <a:pathLst>
                <a:path w="3498" h="3094" extrusionOk="0">
                  <a:moveTo>
                    <a:pt x="270" y="0"/>
                  </a:moveTo>
                  <a:cubicBezTo>
                    <a:pt x="135" y="0"/>
                    <a:pt x="135" y="0"/>
                    <a:pt x="135" y="135"/>
                  </a:cubicBezTo>
                  <a:cubicBezTo>
                    <a:pt x="1" y="404"/>
                    <a:pt x="135" y="538"/>
                    <a:pt x="270" y="673"/>
                  </a:cubicBezTo>
                  <a:cubicBezTo>
                    <a:pt x="1346" y="1211"/>
                    <a:pt x="2153" y="2018"/>
                    <a:pt x="2691" y="3094"/>
                  </a:cubicBezTo>
                  <a:lnTo>
                    <a:pt x="3498" y="3094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54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4" name="Google Shape;21004;p27"/>
            <p:cNvSpPr/>
            <p:nvPr/>
          </p:nvSpPr>
          <p:spPr>
            <a:xfrm>
              <a:off x="3801575" y="2781000"/>
              <a:ext cx="87450" cy="87925"/>
            </a:xfrm>
            <a:custGeom>
              <a:avLst/>
              <a:gdLst/>
              <a:ahLst/>
              <a:cxnLst/>
              <a:rect l="l" t="t" r="r" b="b"/>
              <a:pathLst>
                <a:path w="3498" h="3517" extrusionOk="0">
                  <a:moveTo>
                    <a:pt x="2371" y="0"/>
                  </a:moveTo>
                  <a:cubicBezTo>
                    <a:pt x="2186" y="0"/>
                    <a:pt x="2018" y="34"/>
                    <a:pt x="1884" y="101"/>
                  </a:cubicBezTo>
                  <a:cubicBezTo>
                    <a:pt x="1346" y="505"/>
                    <a:pt x="942" y="1043"/>
                    <a:pt x="539" y="1446"/>
                  </a:cubicBezTo>
                  <a:cubicBezTo>
                    <a:pt x="1" y="1850"/>
                    <a:pt x="135" y="2388"/>
                    <a:pt x="270" y="2791"/>
                  </a:cubicBezTo>
                  <a:cubicBezTo>
                    <a:pt x="270" y="3195"/>
                    <a:pt x="539" y="3329"/>
                    <a:pt x="942" y="3464"/>
                  </a:cubicBezTo>
                  <a:cubicBezTo>
                    <a:pt x="1050" y="3500"/>
                    <a:pt x="1168" y="3516"/>
                    <a:pt x="1290" y="3516"/>
                  </a:cubicBezTo>
                  <a:cubicBezTo>
                    <a:pt x="1624" y="3516"/>
                    <a:pt x="1992" y="3391"/>
                    <a:pt x="2287" y="3195"/>
                  </a:cubicBezTo>
                  <a:cubicBezTo>
                    <a:pt x="2691" y="2791"/>
                    <a:pt x="2422" y="1984"/>
                    <a:pt x="2960" y="1581"/>
                  </a:cubicBezTo>
                  <a:cubicBezTo>
                    <a:pt x="2960" y="1043"/>
                    <a:pt x="3498" y="505"/>
                    <a:pt x="2960" y="101"/>
                  </a:cubicBezTo>
                  <a:cubicBezTo>
                    <a:pt x="2758" y="34"/>
                    <a:pt x="2556" y="0"/>
                    <a:pt x="2371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5" name="Google Shape;21005;p27"/>
            <p:cNvSpPr/>
            <p:nvPr/>
          </p:nvSpPr>
          <p:spPr>
            <a:xfrm>
              <a:off x="3973075" y="3486275"/>
              <a:ext cx="53825" cy="87600"/>
            </a:xfrm>
            <a:custGeom>
              <a:avLst/>
              <a:gdLst/>
              <a:ahLst/>
              <a:cxnLst/>
              <a:rect l="l" t="t" r="r" b="b"/>
              <a:pathLst>
                <a:path w="2153" h="3504" extrusionOk="0">
                  <a:moveTo>
                    <a:pt x="135" y="0"/>
                  </a:moveTo>
                  <a:cubicBezTo>
                    <a:pt x="135" y="807"/>
                    <a:pt x="0" y="1614"/>
                    <a:pt x="135" y="2421"/>
                  </a:cubicBezTo>
                  <a:cubicBezTo>
                    <a:pt x="326" y="2997"/>
                    <a:pt x="587" y="3504"/>
                    <a:pt x="1110" y="3504"/>
                  </a:cubicBezTo>
                  <a:cubicBezTo>
                    <a:pt x="1321" y="3504"/>
                    <a:pt x="1574" y="3421"/>
                    <a:pt x="1883" y="3228"/>
                  </a:cubicBezTo>
                  <a:cubicBezTo>
                    <a:pt x="1749" y="2959"/>
                    <a:pt x="1883" y="2690"/>
                    <a:pt x="2018" y="2421"/>
                  </a:cubicBezTo>
                  <a:cubicBezTo>
                    <a:pt x="2152" y="1614"/>
                    <a:pt x="2152" y="673"/>
                    <a:pt x="1749" y="0"/>
                  </a:cubicBezTo>
                  <a:close/>
                </a:path>
              </a:pathLst>
            </a:custGeom>
            <a:solidFill>
              <a:srgbClr val="95B6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6" name="Google Shape;21006;p27"/>
            <p:cNvSpPr/>
            <p:nvPr/>
          </p:nvSpPr>
          <p:spPr>
            <a:xfrm>
              <a:off x="3791500" y="2800325"/>
              <a:ext cx="23550" cy="65600"/>
            </a:xfrm>
            <a:custGeom>
              <a:avLst/>
              <a:gdLst/>
              <a:ahLst/>
              <a:cxnLst/>
              <a:rect l="l" t="t" r="r" b="b"/>
              <a:pathLst>
                <a:path w="942" h="2624" extrusionOk="0">
                  <a:moveTo>
                    <a:pt x="942" y="1"/>
                  </a:moveTo>
                  <a:cubicBezTo>
                    <a:pt x="0" y="539"/>
                    <a:pt x="135" y="1480"/>
                    <a:pt x="135" y="2422"/>
                  </a:cubicBezTo>
                  <a:cubicBezTo>
                    <a:pt x="202" y="2556"/>
                    <a:pt x="337" y="2623"/>
                    <a:pt x="488" y="2623"/>
                  </a:cubicBezTo>
                  <a:cubicBezTo>
                    <a:pt x="639" y="2623"/>
                    <a:pt x="807" y="2556"/>
                    <a:pt x="942" y="2422"/>
                  </a:cubicBezTo>
                  <a:lnTo>
                    <a:pt x="942" y="67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7" name="Google Shape;21007;p27"/>
            <p:cNvSpPr/>
            <p:nvPr/>
          </p:nvSpPr>
          <p:spPr>
            <a:xfrm>
              <a:off x="4016775" y="348290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" y="1"/>
                  </a:moveTo>
                  <a:lnTo>
                    <a:pt x="270" y="2422"/>
                  </a:lnTo>
                  <a:cubicBezTo>
                    <a:pt x="1077" y="1749"/>
                    <a:pt x="942" y="539"/>
                    <a:pt x="1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8" name="Google Shape;21008;p27"/>
            <p:cNvSpPr/>
            <p:nvPr/>
          </p:nvSpPr>
          <p:spPr>
            <a:xfrm>
              <a:off x="3952900" y="3099575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35" y="1"/>
                  </a:moveTo>
                  <a:cubicBezTo>
                    <a:pt x="135" y="942"/>
                    <a:pt x="0" y="1884"/>
                    <a:pt x="942" y="2422"/>
                  </a:cubicBezTo>
                  <a:cubicBezTo>
                    <a:pt x="807" y="1615"/>
                    <a:pt x="1076" y="673"/>
                    <a:pt x="135" y="1"/>
                  </a:cubicBezTo>
                  <a:close/>
                </a:path>
              </a:pathLst>
            </a:custGeom>
            <a:solidFill>
              <a:srgbClr val="54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9" name="Google Shape;21009;p27"/>
            <p:cNvSpPr/>
            <p:nvPr/>
          </p:nvSpPr>
          <p:spPr>
            <a:xfrm>
              <a:off x="4036950" y="362412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1" y="1"/>
                  </a:moveTo>
                  <a:lnTo>
                    <a:pt x="1" y="1615"/>
                  </a:lnTo>
                  <a:cubicBezTo>
                    <a:pt x="808" y="1077"/>
                    <a:pt x="808" y="539"/>
                    <a:pt x="1" y="1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0" name="Google Shape;21010;p27"/>
            <p:cNvSpPr/>
            <p:nvPr/>
          </p:nvSpPr>
          <p:spPr>
            <a:xfrm>
              <a:off x="4070575" y="3583775"/>
              <a:ext cx="23575" cy="20200"/>
            </a:xfrm>
            <a:custGeom>
              <a:avLst/>
              <a:gdLst/>
              <a:ahLst/>
              <a:cxnLst/>
              <a:rect l="l" t="t" r="r" b="b"/>
              <a:pathLst>
                <a:path w="943" h="808" extrusionOk="0">
                  <a:moveTo>
                    <a:pt x="942" y="1"/>
                  </a:moveTo>
                  <a:lnTo>
                    <a:pt x="1" y="404"/>
                  </a:lnTo>
                  <a:cubicBezTo>
                    <a:pt x="270" y="808"/>
                    <a:pt x="673" y="808"/>
                    <a:pt x="942" y="808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1" name="Google Shape;21011;p27"/>
            <p:cNvSpPr/>
            <p:nvPr/>
          </p:nvSpPr>
          <p:spPr>
            <a:xfrm>
              <a:off x="3852025" y="281715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269" y="269"/>
                    <a:pt x="0" y="942"/>
                    <a:pt x="135" y="1614"/>
                  </a:cubicBezTo>
                  <a:lnTo>
                    <a:pt x="404" y="1749"/>
                  </a:lnTo>
                  <a:lnTo>
                    <a:pt x="942" y="161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4580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2" name="Google Shape;21012;p27"/>
            <p:cNvSpPr/>
            <p:nvPr/>
          </p:nvSpPr>
          <p:spPr>
            <a:xfrm>
              <a:off x="3862100" y="2860850"/>
              <a:ext cx="43750" cy="37000"/>
            </a:xfrm>
            <a:custGeom>
              <a:avLst/>
              <a:gdLst/>
              <a:ahLst/>
              <a:cxnLst/>
              <a:rect l="l" t="t" r="r" b="b"/>
              <a:pathLst>
                <a:path w="1750" h="1480" extrusionOk="0">
                  <a:moveTo>
                    <a:pt x="539" y="1"/>
                  </a:moveTo>
                  <a:cubicBezTo>
                    <a:pt x="135" y="270"/>
                    <a:pt x="1" y="807"/>
                    <a:pt x="135" y="1211"/>
                  </a:cubicBezTo>
                  <a:lnTo>
                    <a:pt x="539" y="1480"/>
                  </a:lnTo>
                  <a:lnTo>
                    <a:pt x="1211" y="1480"/>
                  </a:lnTo>
                  <a:cubicBezTo>
                    <a:pt x="1615" y="1076"/>
                    <a:pt x="1749" y="404"/>
                    <a:pt x="1346" y="1"/>
                  </a:cubicBezTo>
                  <a:close/>
                </a:path>
              </a:pathLst>
            </a:custGeom>
            <a:solidFill>
              <a:srgbClr val="4580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3" name="Google Shape;21013;p27"/>
            <p:cNvSpPr/>
            <p:nvPr/>
          </p:nvSpPr>
          <p:spPr>
            <a:xfrm>
              <a:off x="3895725" y="2857500"/>
              <a:ext cx="20200" cy="40350"/>
            </a:xfrm>
            <a:custGeom>
              <a:avLst/>
              <a:gdLst/>
              <a:ahLst/>
              <a:cxnLst/>
              <a:rect l="l" t="t" r="r" b="b"/>
              <a:pathLst>
                <a:path w="808" h="1614" extrusionOk="0">
                  <a:moveTo>
                    <a:pt x="1" y="0"/>
                  </a:moveTo>
                  <a:lnTo>
                    <a:pt x="1" y="1614"/>
                  </a:lnTo>
                  <a:cubicBezTo>
                    <a:pt x="808" y="1210"/>
                    <a:pt x="808" y="673"/>
                    <a:pt x="1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4" name="Google Shape;21014;p27"/>
            <p:cNvSpPr/>
            <p:nvPr/>
          </p:nvSpPr>
          <p:spPr>
            <a:xfrm>
              <a:off x="4097475" y="3644300"/>
              <a:ext cx="16850" cy="20200"/>
            </a:xfrm>
            <a:custGeom>
              <a:avLst/>
              <a:gdLst/>
              <a:ahLst/>
              <a:cxnLst/>
              <a:rect l="l" t="t" r="r" b="b"/>
              <a:pathLst>
                <a:path w="674" h="808" extrusionOk="0">
                  <a:moveTo>
                    <a:pt x="1" y="1"/>
                  </a:moveTo>
                  <a:cubicBezTo>
                    <a:pt x="270" y="270"/>
                    <a:pt x="404" y="539"/>
                    <a:pt x="673" y="808"/>
                  </a:cubicBezTo>
                  <a:cubicBezTo>
                    <a:pt x="404" y="539"/>
                    <a:pt x="270" y="270"/>
                    <a:pt x="1" y="1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5" name="Google Shape;21015;p27"/>
            <p:cNvSpPr/>
            <p:nvPr/>
          </p:nvSpPr>
          <p:spPr>
            <a:xfrm>
              <a:off x="3794850" y="2860850"/>
              <a:ext cx="104275" cy="202150"/>
            </a:xfrm>
            <a:custGeom>
              <a:avLst/>
              <a:gdLst/>
              <a:ahLst/>
              <a:cxnLst/>
              <a:rect l="l" t="t" r="r" b="b"/>
              <a:pathLst>
                <a:path w="4171" h="8086" extrusionOk="0">
                  <a:moveTo>
                    <a:pt x="1" y="1"/>
                  </a:moveTo>
                  <a:cubicBezTo>
                    <a:pt x="1" y="1076"/>
                    <a:pt x="1" y="2018"/>
                    <a:pt x="135" y="3094"/>
                  </a:cubicBezTo>
                  <a:cubicBezTo>
                    <a:pt x="1211" y="3363"/>
                    <a:pt x="1615" y="3901"/>
                    <a:pt x="1077" y="5111"/>
                  </a:cubicBezTo>
                  <a:cubicBezTo>
                    <a:pt x="404" y="6725"/>
                    <a:pt x="1749" y="7398"/>
                    <a:pt x="2825" y="8070"/>
                  </a:cubicBezTo>
                  <a:cubicBezTo>
                    <a:pt x="2836" y="8081"/>
                    <a:pt x="2847" y="8086"/>
                    <a:pt x="2858" y="8086"/>
                  </a:cubicBezTo>
                  <a:cubicBezTo>
                    <a:pt x="2999" y="8086"/>
                    <a:pt x="3229" y="7388"/>
                    <a:pt x="3229" y="7263"/>
                  </a:cubicBezTo>
                  <a:lnTo>
                    <a:pt x="3229" y="6456"/>
                  </a:lnTo>
                  <a:cubicBezTo>
                    <a:pt x="4170" y="4842"/>
                    <a:pt x="2153" y="3228"/>
                    <a:pt x="3229" y="1480"/>
                  </a:cubicBezTo>
                  <a:cubicBezTo>
                    <a:pt x="2691" y="539"/>
                    <a:pt x="1615" y="539"/>
                    <a:pt x="808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6" name="Google Shape;21016;p27"/>
            <p:cNvSpPr/>
            <p:nvPr/>
          </p:nvSpPr>
          <p:spPr>
            <a:xfrm>
              <a:off x="3522500" y="2913375"/>
              <a:ext cx="94175" cy="85350"/>
            </a:xfrm>
            <a:custGeom>
              <a:avLst/>
              <a:gdLst/>
              <a:ahLst/>
              <a:cxnLst/>
              <a:rect l="l" t="t" r="r" b="b"/>
              <a:pathLst>
                <a:path w="3767" h="3414" extrusionOk="0">
                  <a:moveTo>
                    <a:pt x="3039" y="0"/>
                  </a:moveTo>
                  <a:cubicBezTo>
                    <a:pt x="2726" y="0"/>
                    <a:pt x="2341" y="191"/>
                    <a:pt x="2018" y="320"/>
                  </a:cubicBezTo>
                  <a:cubicBezTo>
                    <a:pt x="1614" y="993"/>
                    <a:pt x="0" y="320"/>
                    <a:pt x="404" y="1800"/>
                  </a:cubicBezTo>
                  <a:cubicBezTo>
                    <a:pt x="1480" y="1800"/>
                    <a:pt x="2825" y="1800"/>
                    <a:pt x="2959" y="3414"/>
                  </a:cubicBezTo>
                  <a:cubicBezTo>
                    <a:pt x="3497" y="2741"/>
                    <a:pt x="3766" y="1800"/>
                    <a:pt x="3632" y="993"/>
                  </a:cubicBezTo>
                  <a:cubicBezTo>
                    <a:pt x="3632" y="224"/>
                    <a:pt x="3377" y="0"/>
                    <a:pt x="3039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7" name="Google Shape;21017;p27"/>
            <p:cNvSpPr/>
            <p:nvPr/>
          </p:nvSpPr>
          <p:spPr>
            <a:xfrm>
              <a:off x="3653625" y="3074375"/>
              <a:ext cx="53825" cy="113500"/>
            </a:xfrm>
            <a:custGeom>
              <a:avLst/>
              <a:gdLst/>
              <a:ahLst/>
              <a:cxnLst/>
              <a:rect l="l" t="t" r="r" b="b"/>
              <a:pathLst>
                <a:path w="2153" h="4540" extrusionOk="0">
                  <a:moveTo>
                    <a:pt x="337" y="0"/>
                  </a:moveTo>
                  <a:cubicBezTo>
                    <a:pt x="203" y="0"/>
                    <a:pt x="68" y="67"/>
                    <a:pt x="1" y="202"/>
                  </a:cubicBezTo>
                  <a:lnTo>
                    <a:pt x="808" y="1816"/>
                  </a:lnTo>
                  <a:cubicBezTo>
                    <a:pt x="1077" y="2085"/>
                    <a:pt x="1346" y="2354"/>
                    <a:pt x="1615" y="2623"/>
                  </a:cubicBezTo>
                  <a:lnTo>
                    <a:pt x="1615" y="4237"/>
                  </a:lnTo>
                  <a:cubicBezTo>
                    <a:pt x="1682" y="4439"/>
                    <a:pt x="1783" y="4540"/>
                    <a:pt x="1884" y="4540"/>
                  </a:cubicBezTo>
                  <a:cubicBezTo>
                    <a:pt x="1985" y="4540"/>
                    <a:pt x="2086" y="4439"/>
                    <a:pt x="2153" y="4237"/>
                  </a:cubicBezTo>
                  <a:lnTo>
                    <a:pt x="2153" y="874"/>
                  </a:lnTo>
                  <a:lnTo>
                    <a:pt x="673" y="202"/>
                  </a:lnTo>
                  <a:cubicBezTo>
                    <a:pt x="606" y="67"/>
                    <a:pt x="472" y="0"/>
                    <a:pt x="337" y="0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8" name="Google Shape;21018;p27"/>
            <p:cNvSpPr/>
            <p:nvPr/>
          </p:nvSpPr>
          <p:spPr>
            <a:xfrm>
              <a:off x="3616650" y="3079400"/>
              <a:ext cx="16825" cy="65600"/>
            </a:xfrm>
            <a:custGeom>
              <a:avLst/>
              <a:gdLst/>
              <a:ahLst/>
              <a:cxnLst/>
              <a:rect l="l" t="t" r="r" b="b"/>
              <a:pathLst>
                <a:path w="673" h="2624" extrusionOk="0">
                  <a:moveTo>
                    <a:pt x="0" y="1"/>
                  </a:moveTo>
                  <a:lnTo>
                    <a:pt x="0" y="2422"/>
                  </a:lnTo>
                  <a:cubicBezTo>
                    <a:pt x="68" y="2556"/>
                    <a:pt x="168" y="2624"/>
                    <a:pt x="286" y="2624"/>
                  </a:cubicBezTo>
                  <a:cubicBezTo>
                    <a:pt x="404" y="2624"/>
                    <a:pt x="538" y="2556"/>
                    <a:pt x="673" y="2422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9" name="Google Shape;21019;p27"/>
            <p:cNvSpPr/>
            <p:nvPr/>
          </p:nvSpPr>
          <p:spPr>
            <a:xfrm>
              <a:off x="3653625" y="2413650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1" y="0"/>
                  </a:moveTo>
                  <a:lnTo>
                    <a:pt x="1" y="1614"/>
                  </a:lnTo>
                  <a:cubicBezTo>
                    <a:pt x="808" y="1076"/>
                    <a:pt x="808" y="538"/>
                    <a:pt x="1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0" name="Google Shape;21020;p27"/>
            <p:cNvSpPr/>
            <p:nvPr/>
          </p:nvSpPr>
          <p:spPr>
            <a:xfrm>
              <a:off x="3653625" y="3071850"/>
              <a:ext cx="20200" cy="7575"/>
            </a:xfrm>
            <a:custGeom>
              <a:avLst/>
              <a:gdLst/>
              <a:ahLst/>
              <a:cxnLst/>
              <a:rect l="l" t="t" r="r" b="b"/>
              <a:pathLst>
                <a:path w="808" h="303" extrusionOk="0">
                  <a:moveTo>
                    <a:pt x="404" y="0"/>
                  </a:moveTo>
                  <a:cubicBezTo>
                    <a:pt x="270" y="0"/>
                    <a:pt x="135" y="101"/>
                    <a:pt x="1" y="303"/>
                  </a:cubicBezTo>
                  <a:lnTo>
                    <a:pt x="808" y="303"/>
                  </a:lnTo>
                  <a:cubicBezTo>
                    <a:pt x="673" y="101"/>
                    <a:pt x="539" y="0"/>
                    <a:pt x="404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1" name="Google Shape;21021;p27"/>
            <p:cNvSpPr/>
            <p:nvPr/>
          </p:nvSpPr>
          <p:spPr>
            <a:xfrm>
              <a:off x="3693975" y="25347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80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2" name="Google Shape;21022;p27"/>
            <p:cNvSpPr/>
            <p:nvPr/>
          </p:nvSpPr>
          <p:spPr>
            <a:xfrm>
              <a:off x="3673800" y="2524600"/>
              <a:ext cx="20200" cy="10125"/>
            </a:xfrm>
            <a:custGeom>
              <a:avLst/>
              <a:gdLst/>
              <a:ahLst/>
              <a:cxnLst/>
              <a:rect l="l" t="t" r="r" b="b"/>
              <a:pathLst>
                <a:path w="808" h="405" extrusionOk="0">
                  <a:moveTo>
                    <a:pt x="404" y="1"/>
                  </a:moveTo>
                  <a:cubicBezTo>
                    <a:pt x="270" y="1"/>
                    <a:pt x="135" y="135"/>
                    <a:pt x="1" y="404"/>
                  </a:cubicBezTo>
                  <a:lnTo>
                    <a:pt x="808" y="404"/>
                  </a:lnTo>
                  <a:cubicBezTo>
                    <a:pt x="673" y="135"/>
                    <a:pt x="539" y="1"/>
                    <a:pt x="404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3" name="Google Shape;21023;p27"/>
            <p:cNvSpPr/>
            <p:nvPr/>
          </p:nvSpPr>
          <p:spPr>
            <a:xfrm>
              <a:off x="3653625" y="24741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1" y="0"/>
                  </a:moveTo>
                  <a:lnTo>
                    <a:pt x="1" y="807"/>
                  </a:lnTo>
                  <a:cubicBezTo>
                    <a:pt x="539" y="538"/>
                    <a:pt x="539" y="269"/>
                    <a:pt x="1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4" name="Google Shape;21024;p27"/>
            <p:cNvSpPr/>
            <p:nvPr/>
          </p:nvSpPr>
          <p:spPr>
            <a:xfrm>
              <a:off x="3226600" y="3337550"/>
              <a:ext cx="158050" cy="145375"/>
            </a:xfrm>
            <a:custGeom>
              <a:avLst/>
              <a:gdLst/>
              <a:ahLst/>
              <a:cxnLst/>
              <a:rect l="l" t="t" r="r" b="b"/>
              <a:pathLst>
                <a:path w="6322" h="5815" extrusionOk="0">
                  <a:moveTo>
                    <a:pt x="2283" y="0"/>
                  </a:moveTo>
                  <a:cubicBezTo>
                    <a:pt x="2054" y="0"/>
                    <a:pt x="1834" y="105"/>
                    <a:pt x="1614" y="435"/>
                  </a:cubicBezTo>
                  <a:cubicBezTo>
                    <a:pt x="538" y="2049"/>
                    <a:pt x="0" y="3932"/>
                    <a:pt x="135" y="5815"/>
                  </a:cubicBezTo>
                  <a:lnTo>
                    <a:pt x="942" y="5815"/>
                  </a:lnTo>
                  <a:cubicBezTo>
                    <a:pt x="1211" y="5546"/>
                    <a:pt x="1480" y="5277"/>
                    <a:pt x="1749" y="5142"/>
                  </a:cubicBezTo>
                  <a:cubicBezTo>
                    <a:pt x="2036" y="3898"/>
                    <a:pt x="3140" y="3131"/>
                    <a:pt x="4335" y="3131"/>
                  </a:cubicBezTo>
                  <a:cubicBezTo>
                    <a:pt x="4819" y="3131"/>
                    <a:pt x="5318" y="3257"/>
                    <a:pt x="5784" y="3528"/>
                  </a:cubicBezTo>
                  <a:cubicBezTo>
                    <a:pt x="6322" y="2587"/>
                    <a:pt x="5380" y="1914"/>
                    <a:pt x="5246" y="1107"/>
                  </a:cubicBezTo>
                  <a:cubicBezTo>
                    <a:pt x="4798" y="547"/>
                    <a:pt x="4256" y="267"/>
                    <a:pt x="3699" y="267"/>
                  </a:cubicBezTo>
                  <a:cubicBezTo>
                    <a:pt x="3587" y="267"/>
                    <a:pt x="3475" y="278"/>
                    <a:pt x="3363" y="300"/>
                  </a:cubicBezTo>
                  <a:cubicBezTo>
                    <a:pt x="2965" y="221"/>
                    <a:pt x="2614" y="0"/>
                    <a:pt x="2283" y="0"/>
                  </a:cubicBezTo>
                  <a:close/>
                </a:path>
              </a:pathLst>
            </a:custGeom>
            <a:solidFill>
              <a:srgbClr val="22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5" name="Google Shape;21025;p27"/>
            <p:cNvSpPr/>
            <p:nvPr/>
          </p:nvSpPr>
          <p:spPr>
            <a:xfrm>
              <a:off x="3317375" y="3301325"/>
              <a:ext cx="84100" cy="50475"/>
            </a:xfrm>
            <a:custGeom>
              <a:avLst/>
              <a:gdLst/>
              <a:ahLst/>
              <a:cxnLst/>
              <a:rect l="l" t="t" r="r" b="b"/>
              <a:pathLst>
                <a:path w="3364" h="2019" extrusionOk="0">
                  <a:moveTo>
                    <a:pt x="539" y="1"/>
                  </a:moveTo>
                  <a:lnTo>
                    <a:pt x="539" y="808"/>
                  </a:lnTo>
                  <a:cubicBezTo>
                    <a:pt x="1" y="1480"/>
                    <a:pt x="539" y="1749"/>
                    <a:pt x="1077" y="2018"/>
                  </a:cubicBezTo>
                  <a:cubicBezTo>
                    <a:pt x="1480" y="2018"/>
                    <a:pt x="1884" y="1884"/>
                    <a:pt x="2153" y="1615"/>
                  </a:cubicBezTo>
                  <a:cubicBezTo>
                    <a:pt x="2691" y="1480"/>
                    <a:pt x="3229" y="1480"/>
                    <a:pt x="3363" y="942"/>
                  </a:cubicBezTo>
                  <a:cubicBezTo>
                    <a:pt x="3363" y="404"/>
                    <a:pt x="2960" y="1"/>
                    <a:pt x="2422" y="1"/>
                  </a:cubicBezTo>
                  <a:close/>
                </a:path>
              </a:pathLst>
            </a:custGeom>
            <a:solidFill>
              <a:srgbClr val="22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6" name="Google Shape;21026;p27"/>
            <p:cNvSpPr/>
            <p:nvPr/>
          </p:nvSpPr>
          <p:spPr>
            <a:xfrm>
              <a:off x="3192975" y="3482900"/>
              <a:ext cx="77350" cy="50700"/>
            </a:xfrm>
            <a:custGeom>
              <a:avLst/>
              <a:gdLst/>
              <a:ahLst/>
              <a:cxnLst/>
              <a:rect l="l" t="t" r="r" b="b"/>
              <a:pathLst>
                <a:path w="3094" h="2028" extrusionOk="0">
                  <a:moveTo>
                    <a:pt x="1480" y="1"/>
                  </a:moveTo>
                  <a:cubicBezTo>
                    <a:pt x="807" y="1"/>
                    <a:pt x="0" y="404"/>
                    <a:pt x="269" y="1077"/>
                  </a:cubicBezTo>
                  <a:cubicBezTo>
                    <a:pt x="460" y="1552"/>
                    <a:pt x="986" y="2028"/>
                    <a:pt x="1563" y="2028"/>
                  </a:cubicBezTo>
                  <a:cubicBezTo>
                    <a:pt x="1803" y="2028"/>
                    <a:pt x="2051" y="1946"/>
                    <a:pt x="2287" y="1749"/>
                  </a:cubicBezTo>
                  <a:cubicBezTo>
                    <a:pt x="3094" y="942"/>
                    <a:pt x="1480" y="808"/>
                    <a:pt x="1480" y="1"/>
                  </a:cubicBezTo>
                  <a:close/>
                </a:path>
              </a:pathLst>
            </a:custGeom>
            <a:solidFill>
              <a:srgbClr val="31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7" name="Google Shape;21027;p27"/>
            <p:cNvSpPr/>
            <p:nvPr/>
          </p:nvSpPr>
          <p:spPr>
            <a:xfrm>
              <a:off x="3307300" y="3321500"/>
              <a:ext cx="50450" cy="41225"/>
            </a:xfrm>
            <a:custGeom>
              <a:avLst/>
              <a:gdLst/>
              <a:ahLst/>
              <a:cxnLst/>
              <a:rect l="l" t="t" r="r" b="b"/>
              <a:pathLst>
                <a:path w="2018" h="1649" extrusionOk="0">
                  <a:moveTo>
                    <a:pt x="942" y="1"/>
                  </a:moveTo>
                  <a:lnTo>
                    <a:pt x="0" y="808"/>
                  </a:lnTo>
                  <a:cubicBezTo>
                    <a:pt x="337" y="1368"/>
                    <a:pt x="860" y="1649"/>
                    <a:pt x="1414" y="1649"/>
                  </a:cubicBezTo>
                  <a:cubicBezTo>
                    <a:pt x="1525" y="1649"/>
                    <a:pt x="1637" y="1637"/>
                    <a:pt x="1749" y="1615"/>
                  </a:cubicBezTo>
                  <a:cubicBezTo>
                    <a:pt x="1749" y="1615"/>
                    <a:pt x="1883" y="1615"/>
                    <a:pt x="1883" y="1346"/>
                  </a:cubicBezTo>
                  <a:cubicBezTo>
                    <a:pt x="2018" y="1211"/>
                    <a:pt x="1883" y="1077"/>
                    <a:pt x="1749" y="808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8" name="Google Shape;21028;p27"/>
            <p:cNvSpPr/>
            <p:nvPr/>
          </p:nvSpPr>
          <p:spPr>
            <a:xfrm>
              <a:off x="3250125" y="34627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31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9" name="Google Shape;21029;p27"/>
            <p:cNvSpPr/>
            <p:nvPr/>
          </p:nvSpPr>
          <p:spPr>
            <a:xfrm>
              <a:off x="3280400" y="3616075"/>
              <a:ext cx="10100" cy="8075"/>
            </a:xfrm>
            <a:custGeom>
              <a:avLst/>
              <a:gdLst/>
              <a:ahLst/>
              <a:cxnLst/>
              <a:rect l="l" t="t" r="r" b="b"/>
              <a:pathLst>
                <a:path w="404" h="323" extrusionOk="0">
                  <a:moveTo>
                    <a:pt x="127" y="1"/>
                  </a:moveTo>
                  <a:cubicBezTo>
                    <a:pt x="55" y="1"/>
                    <a:pt x="0" y="67"/>
                    <a:pt x="0" y="188"/>
                  </a:cubicBezTo>
                  <a:cubicBezTo>
                    <a:pt x="0" y="188"/>
                    <a:pt x="269" y="323"/>
                    <a:pt x="404" y="323"/>
                  </a:cubicBezTo>
                  <a:cubicBezTo>
                    <a:pt x="330" y="101"/>
                    <a:pt x="215" y="1"/>
                    <a:pt x="127" y="1"/>
                  </a:cubicBez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0" name="Google Shape;21030;p27"/>
            <p:cNvSpPr/>
            <p:nvPr/>
          </p:nvSpPr>
          <p:spPr>
            <a:xfrm>
              <a:off x="3949525" y="3301325"/>
              <a:ext cx="47100" cy="47100"/>
            </a:xfrm>
            <a:custGeom>
              <a:avLst/>
              <a:gdLst/>
              <a:ahLst/>
              <a:cxnLst/>
              <a:rect l="l" t="t" r="r" b="b"/>
              <a:pathLst>
                <a:path w="1884" h="1884" extrusionOk="0">
                  <a:moveTo>
                    <a:pt x="1749" y="1"/>
                  </a:moveTo>
                  <a:lnTo>
                    <a:pt x="270" y="135"/>
                  </a:lnTo>
                  <a:cubicBezTo>
                    <a:pt x="1" y="808"/>
                    <a:pt x="270" y="1480"/>
                    <a:pt x="942" y="1884"/>
                  </a:cubicBezTo>
                  <a:cubicBezTo>
                    <a:pt x="1615" y="1615"/>
                    <a:pt x="1884" y="808"/>
                    <a:pt x="1749" y="1"/>
                  </a:cubicBezTo>
                  <a:close/>
                </a:path>
              </a:pathLst>
            </a:custGeom>
            <a:solidFill>
              <a:srgbClr val="ADC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1" name="Google Shape;21031;p27"/>
            <p:cNvSpPr/>
            <p:nvPr/>
          </p:nvSpPr>
          <p:spPr>
            <a:xfrm>
              <a:off x="3956250" y="36846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2" name="Google Shape;21032;p27"/>
            <p:cNvSpPr/>
            <p:nvPr/>
          </p:nvSpPr>
          <p:spPr>
            <a:xfrm>
              <a:off x="3616650" y="1662475"/>
              <a:ext cx="137875" cy="179575"/>
            </a:xfrm>
            <a:custGeom>
              <a:avLst/>
              <a:gdLst/>
              <a:ahLst/>
              <a:cxnLst/>
              <a:rect l="l" t="t" r="r" b="b"/>
              <a:pathLst>
                <a:path w="5515" h="7183" extrusionOk="0">
                  <a:moveTo>
                    <a:pt x="2856" y="1"/>
                  </a:moveTo>
                  <a:cubicBezTo>
                    <a:pt x="2628" y="1"/>
                    <a:pt x="2385" y="126"/>
                    <a:pt x="2287" y="323"/>
                  </a:cubicBezTo>
                  <a:cubicBezTo>
                    <a:pt x="2152" y="995"/>
                    <a:pt x="2018" y="1668"/>
                    <a:pt x="1211" y="1937"/>
                  </a:cubicBezTo>
                  <a:cubicBezTo>
                    <a:pt x="0" y="2071"/>
                    <a:pt x="404" y="2744"/>
                    <a:pt x="673" y="3551"/>
                  </a:cubicBezTo>
                  <a:cubicBezTo>
                    <a:pt x="1883" y="4492"/>
                    <a:pt x="1883" y="6375"/>
                    <a:pt x="3363" y="7182"/>
                  </a:cubicBezTo>
                  <a:cubicBezTo>
                    <a:pt x="4035" y="6241"/>
                    <a:pt x="4708" y="5165"/>
                    <a:pt x="5246" y="4223"/>
                  </a:cubicBezTo>
                  <a:cubicBezTo>
                    <a:pt x="5515" y="3416"/>
                    <a:pt x="5515" y="2609"/>
                    <a:pt x="5246" y="1937"/>
                  </a:cubicBezTo>
                  <a:cubicBezTo>
                    <a:pt x="4708" y="995"/>
                    <a:pt x="4035" y="457"/>
                    <a:pt x="3094" y="54"/>
                  </a:cubicBezTo>
                  <a:cubicBezTo>
                    <a:pt x="3022" y="18"/>
                    <a:pt x="2940" y="1"/>
                    <a:pt x="2856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3" name="Google Shape;21033;p27"/>
            <p:cNvSpPr/>
            <p:nvPr/>
          </p:nvSpPr>
          <p:spPr>
            <a:xfrm>
              <a:off x="3657000" y="2056050"/>
              <a:ext cx="79925" cy="139050"/>
            </a:xfrm>
            <a:custGeom>
              <a:avLst/>
              <a:gdLst/>
              <a:ahLst/>
              <a:cxnLst/>
              <a:rect l="l" t="t" r="r" b="b"/>
              <a:pathLst>
                <a:path w="3197" h="5562" extrusionOk="0">
                  <a:moveTo>
                    <a:pt x="1938" y="0"/>
                  </a:moveTo>
                  <a:cubicBezTo>
                    <a:pt x="1835" y="0"/>
                    <a:pt x="1726" y="15"/>
                    <a:pt x="1614" y="47"/>
                  </a:cubicBezTo>
                  <a:cubicBezTo>
                    <a:pt x="807" y="47"/>
                    <a:pt x="0" y="585"/>
                    <a:pt x="404" y="1527"/>
                  </a:cubicBezTo>
                  <a:cubicBezTo>
                    <a:pt x="942" y="2737"/>
                    <a:pt x="135" y="4082"/>
                    <a:pt x="673" y="5562"/>
                  </a:cubicBezTo>
                  <a:cubicBezTo>
                    <a:pt x="2825" y="4755"/>
                    <a:pt x="2556" y="3006"/>
                    <a:pt x="2959" y="1527"/>
                  </a:cubicBezTo>
                  <a:cubicBezTo>
                    <a:pt x="3196" y="816"/>
                    <a:pt x="2702" y="0"/>
                    <a:pt x="1938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4" name="Google Shape;21034;p27"/>
            <p:cNvSpPr/>
            <p:nvPr/>
          </p:nvSpPr>
          <p:spPr>
            <a:xfrm>
              <a:off x="3673800" y="1881375"/>
              <a:ext cx="77375" cy="97450"/>
            </a:xfrm>
            <a:custGeom>
              <a:avLst/>
              <a:gdLst/>
              <a:ahLst/>
              <a:cxnLst/>
              <a:rect l="l" t="t" r="r" b="b"/>
              <a:pathLst>
                <a:path w="3095" h="3898" extrusionOk="0">
                  <a:moveTo>
                    <a:pt x="1107" y="0"/>
                  </a:moveTo>
                  <a:cubicBezTo>
                    <a:pt x="965" y="0"/>
                    <a:pt x="821" y="51"/>
                    <a:pt x="673" y="175"/>
                  </a:cubicBezTo>
                  <a:cubicBezTo>
                    <a:pt x="1" y="982"/>
                    <a:pt x="673" y="2461"/>
                    <a:pt x="1" y="3403"/>
                  </a:cubicBezTo>
                  <a:cubicBezTo>
                    <a:pt x="484" y="3704"/>
                    <a:pt x="967" y="3898"/>
                    <a:pt x="1425" y="3898"/>
                  </a:cubicBezTo>
                  <a:cubicBezTo>
                    <a:pt x="1988" y="3898"/>
                    <a:pt x="2515" y="3606"/>
                    <a:pt x="2960" y="2865"/>
                  </a:cubicBezTo>
                  <a:cubicBezTo>
                    <a:pt x="3094" y="2327"/>
                    <a:pt x="3094" y="1789"/>
                    <a:pt x="3094" y="1116"/>
                  </a:cubicBezTo>
                  <a:cubicBezTo>
                    <a:pt x="2326" y="1006"/>
                    <a:pt x="1736" y="0"/>
                    <a:pt x="1107" y="0"/>
                  </a:cubicBezTo>
                  <a:close/>
                </a:path>
              </a:pathLst>
            </a:custGeom>
            <a:solidFill>
              <a:srgbClr val="1F5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5" name="Google Shape;21035;p27"/>
            <p:cNvSpPr/>
            <p:nvPr/>
          </p:nvSpPr>
          <p:spPr>
            <a:xfrm>
              <a:off x="3613275" y="17512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6" name="Google Shape;21036;p27"/>
            <p:cNvSpPr/>
            <p:nvPr/>
          </p:nvSpPr>
          <p:spPr>
            <a:xfrm>
              <a:off x="3993250" y="1852100"/>
              <a:ext cx="43725" cy="60550"/>
            </a:xfrm>
            <a:custGeom>
              <a:avLst/>
              <a:gdLst/>
              <a:ahLst/>
              <a:cxnLst/>
              <a:rect l="l" t="t" r="r" b="b"/>
              <a:pathLst>
                <a:path w="1749" h="2422" extrusionOk="0">
                  <a:moveTo>
                    <a:pt x="135" y="1"/>
                  </a:moveTo>
                  <a:cubicBezTo>
                    <a:pt x="0" y="942"/>
                    <a:pt x="673" y="1884"/>
                    <a:pt x="1614" y="2422"/>
                  </a:cubicBezTo>
                  <a:cubicBezTo>
                    <a:pt x="1749" y="1211"/>
                    <a:pt x="1749" y="1"/>
                    <a:pt x="135" y="1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7" name="Google Shape;21037;p27"/>
            <p:cNvSpPr/>
            <p:nvPr/>
          </p:nvSpPr>
          <p:spPr>
            <a:xfrm>
              <a:off x="3314025" y="2958350"/>
              <a:ext cx="181600" cy="282475"/>
            </a:xfrm>
            <a:custGeom>
              <a:avLst/>
              <a:gdLst/>
              <a:ahLst/>
              <a:cxnLst/>
              <a:rect l="l" t="t" r="r" b="b"/>
              <a:pathLst>
                <a:path w="7264" h="11299" extrusionOk="0">
                  <a:moveTo>
                    <a:pt x="4708" y="1"/>
                  </a:moveTo>
                  <a:cubicBezTo>
                    <a:pt x="4340" y="316"/>
                    <a:pt x="3952" y="406"/>
                    <a:pt x="3551" y="406"/>
                  </a:cubicBezTo>
                  <a:cubicBezTo>
                    <a:pt x="3025" y="406"/>
                    <a:pt x="2477" y="252"/>
                    <a:pt x="1926" y="252"/>
                  </a:cubicBezTo>
                  <a:cubicBezTo>
                    <a:pt x="1822" y="252"/>
                    <a:pt x="1718" y="257"/>
                    <a:pt x="1614" y="270"/>
                  </a:cubicBezTo>
                  <a:cubicBezTo>
                    <a:pt x="1614" y="404"/>
                    <a:pt x="1480" y="539"/>
                    <a:pt x="1480" y="808"/>
                  </a:cubicBezTo>
                  <a:cubicBezTo>
                    <a:pt x="1614" y="808"/>
                    <a:pt x="1614" y="942"/>
                    <a:pt x="1614" y="1077"/>
                  </a:cubicBezTo>
                  <a:cubicBezTo>
                    <a:pt x="1614" y="1346"/>
                    <a:pt x="1614" y="1615"/>
                    <a:pt x="1345" y="1749"/>
                  </a:cubicBezTo>
                  <a:lnTo>
                    <a:pt x="538" y="4170"/>
                  </a:lnTo>
                  <a:cubicBezTo>
                    <a:pt x="404" y="4708"/>
                    <a:pt x="0" y="5246"/>
                    <a:pt x="673" y="5784"/>
                  </a:cubicBezTo>
                  <a:cubicBezTo>
                    <a:pt x="1614" y="6591"/>
                    <a:pt x="1614" y="8071"/>
                    <a:pt x="673" y="8878"/>
                  </a:cubicBezTo>
                  <a:cubicBezTo>
                    <a:pt x="0" y="9954"/>
                    <a:pt x="135" y="10761"/>
                    <a:pt x="1480" y="11299"/>
                  </a:cubicBezTo>
                  <a:lnTo>
                    <a:pt x="1883" y="11299"/>
                  </a:lnTo>
                  <a:cubicBezTo>
                    <a:pt x="2152" y="11164"/>
                    <a:pt x="2421" y="11030"/>
                    <a:pt x="2556" y="10895"/>
                  </a:cubicBezTo>
                  <a:lnTo>
                    <a:pt x="3363" y="10492"/>
                  </a:lnTo>
                  <a:cubicBezTo>
                    <a:pt x="3766" y="10357"/>
                    <a:pt x="4170" y="10223"/>
                    <a:pt x="4573" y="10088"/>
                  </a:cubicBezTo>
                  <a:cubicBezTo>
                    <a:pt x="4708" y="9819"/>
                    <a:pt x="4977" y="9550"/>
                    <a:pt x="4977" y="9281"/>
                  </a:cubicBezTo>
                  <a:cubicBezTo>
                    <a:pt x="4708" y="8743"/>
                    <a:pt x="4573" y="8340"/>
                    <a:pt x="4439" y="7936"/>
                  </a:cubicBezTo>
                  <a:cubicBezTo>
                    <a:pt x="4573" y="7667"/>
                    <a:pt x="4842" y="7398"/>
                    <a:pt x="4977" y="7264"/>
                  </a:cubicBezTo>
                  <a:cubicBezTo>
                    <a:pt x="6187" y="6860"/>
                    <a:pt x="6994" y="6053"/>
                    <a:pt x="7263" y="4843"/>
                  </a:cubicBezTo>
                  <a:lnTo>
                    <a:pt x="7263" y="2556"/>
                  </a:lnTo>
                  <a:cubicBezTo>
                    <a:pt x="6053" y="2018"/>
                    <a:pt x="5246" y="1077"/>
                    <a:pt x="4708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8" name="Google Shape;21038;p27"/>
            <p:cNvSpPr/>
            <p:nvPr/>
          </p:nvSpPr>
          <p:spPr>
            <a:xfrm>
              <a:off x="3351000" y="3183650"/>
              <a:ext cx="141250" cy="85825"/>
            </a:xfrm>
            <a:custGeom>
              <a:avLst/>
              <a:gdLst/>
              <a:ahLst/>
              <a:cxnLst/>
              <a:rect l="l" t="t" r="r" b="b"/>
              <a:pathLst>
                <a:path w="5650" h="3433" extrusionOk="0">
                  <a:moveTo>
                    <a:pt x="4843" y="0"/>
                  </a:moveTo>
                  <a:cubicBezTo>
                    <a:pt x="4305" y="404"/>
                    <a:pt x="3498" y="0"/>
                    <a:pt x="3229" y="673"/>
                  </a:cubicBezTo>
                  <a:lnTo>
                    <a:pt x="2422" y="673"/>
                  </a:lnTo>
                  <a:cubicBezTo>
                    <a:pt x="2018" y="1211"/>
                    <a:pt x="1211" y="1076"/>
                    <a:pt x="808" y="1480"/>
                  </a:cubicBezTo>
                  <a:cubicBezTo>
                    <a:pt x="539" y="1749"/>
                    <a:pt x="270" y="2152"/>
                    <a:pt x="1" y="2287"/>
                  </a:cubicBezTo>
                  <a:cubicBezTo>
                    <a:pt x="112" y="2951"/>
                    <a:pt x="222" y="3433"/>
                    <a:pt x="783" y="3433"/>
                  </a:cubicBezTo>
                  <a:cubicBezTo>
                    <a:pt x="903" y="3433"/>
                    <a:pt x="1045" y="3411"/>
                    <a:pt x="1211" y="3363"/>
                  </a:cubicBezTo>
                  <a:cubicBezTo>
                    <a:pt x="2691" y="2959"/>
                    <a:pt x="4170" y="2421"/>
                    <a:pt x="5381" y="1480"/>
                  </a:cubicBezTo>
                  <a:cubicBezTo>
                    <a:pt x="5650" y="807"/>
                    <a:pt x="5650" y="269"/>
                    <a:pt x="4843" y="0"/>
                  </a:cubicBezTo>
                  <a:close/>
                </a:path>
              </a:pathLst>
            </a:custGeom>
            <a:solidFill>
              <a:srgbClr val="1D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9" name="Google Shape;21039;p27"/>
            <p:cNvSpPr/>
            <p:nvPr/>
          </p:nvSpPr>
          <p:spPr>
            <a:xfrm>
              <a:off x="3351000" y="3341675"/>
              <a:ext cx="74000" cy="80725"/>
            </a:xfrm>
            <a:custGeom>
              <a:avLst/>
              <a:gdLst/>
              <a:ahLst/>
              <a:cxnLst/>
              <a:rect l="l" t="t" r="r" b="b"/>
              <a:pathLst>
                <a:path w="2960" h="3229" extrusionOk="0">
                  <a:moveTo>
                    <a:pt x="1" y="1"/>
                  </a:moveTo>
                  <a:lnTo>
                    <a:pt x="1" y="808"/>
                  </a:lnTo>
                  <a:cubicBezTo>
                    <a:pt x="1" y="1749"/>
                    <a:pt x="270" y="2556"/>
                    <a:pt x="808" y="3229"/>
                  </a:cubicBezTo>
                  <a:cubicBezTo>
                    <a:pt x="2287" y="2556"/>
                    <a:pt x="2960" y="1749"/>
                    <a:pt x="942" y="808"/>
                  </a:cubicBezTo>
                  <a:cubicBezTo>
                    <a:pt x="808" y="808"/>
                    <a:pt x="808" y="270"/>
                    <a:pt x="808" y="1"/>
                  </a:cubicBezTo>
                  <a:close/>
                </a:path>
              </a:pathLst>
            </a:custGeom>
            <a:solidFill>
              <a:srgbClr val="24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0" name="Google Shape;21040;p27"/>
            <p:cNvSpPr/>
            <p:nvPr/>
          </p:nvSpPr>
          <p:spPr>
            <a:xfrm>
              <a:off x="3300575" y="3152850"/>
              <a:ext cx="10100" cy="7275"/>
            </a:xfrm>
            <a:custGeom>
              <a:avLst/>
              <a:gdLst/>
              <a:ahLst/>
              <a:cxnLst/>
              <a:rect l="l" t="t" r="r" b="b"/>
              <a:pathLst>
                <a:path w="404" h="291" extrusionOk="0">
                  <a:moveTo>
                    <a:pt x="65" y="0"/>
                  </a:moveTo>
                  <a:cubicBezTo>
                    <a:pt x="22" y="0"/>
                    <a:pt x="0" y="22"/>
                    <a:pt x="0" y="22"/>
                  </a:cubicBezTo>
                  <a:cubicBezTo>
                    <a:pt x="0" y="156"/>
                    <a:pt x="135" y="291"/>
                    <a:pt x="269" y="291"/>
                  </a:cubicBezTo>
                  <a:lnTo>
                    <a:pt x="404" y="291"/>
                  </a:lnTo>
                  <a:cubicBezTo>
                    <a:pt x="242" y="49"/>
                    <a:pt x="130" y="0"/>
                    <a:pt x="65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1" name="Google Shape;21041;p27"/>
            <p:cNvSpPr/>
            <p:nvPr/>
          </p:nvSpPr>
          <p:spPr>
            <a:xfrm>
              <a:off x="3307300" y="3160100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0" y="1"/>
                  </a:moveTo>
                  <a:cubicBezTo>
                    <a:pt x="135" y="404"/>
                    <a:pt x="538" y="808"/>
                    <a:pt x="942" y="808"/>
                  </a:cubicBezTo>
                  <a:cubicBezTo>
                    <a:pt x="673" y="539"/>
                    <a:pt x="404" y="270"/>
                    <a:pt x="135" y="1"/>
                  </a:cubicBezTo>
                  <a:close/>
                </a:path>
              </a:pathLst>
            </a:custGeom>
            <a:solidFill>
              <a:srgbClr val="6BA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2" name="Google Shape;21042;p27"/>
            <p:cNvSpPr/>
            <p:nvPr/>
          </p:nvSpPr>
          <p:spPr>
            <a:xfrm>
              <a:off x="3324100" y="4642325"/>
              <a:ext cx="245500" cy="574500"/>
            </a:xfrm>
            <a:custGeom>
              <a:avLst/>
              <a:gdLst/>
              <a:ahLst/>
              <a:cxnLst/>
              <a:rect l="l" t="t" r="r" b="b"/>
              <a:pathLst>
                <a:path w="9820" h="22980" extrusionOk="0">
                  <a:moveTo>
                    <a:pt x="7499" y="0"/>
                  </a:moveTo>
                  <a:cubicBezTo>
                    <a:pt x="7384" y="0"/>
                    <a:pt x="7261" y="9"/>
                    <a:pt x="7129" y="26"/>
                  </a:cubicBezTo>
                  <a:cubicBezTo>
                    <a:pt x="6726" y="26"/>
                    <a:pt x="6457" y="295"/>
                    <a:pt x="6188" y="564"/>
                  </a:cubicBezTo>
                  <a:cubicBezTo>
                    <a:pt x="6053" y="968"/>
                    <a:pt x="6053" y="1237"/>
                    <a:pt x="6053" y="1640"/>
                  </a:cubicBezTo>
                  <a:cubicBezTo>
                    <a:pt x="6053" y="2044"/>
                    <a:pt x="6053" y="2313"/>
                    <a:pt x="6188" y="2716"/>
                  </a:cubicBezTo>
                  <a:cubicBezTo>
                    <a:pt x="6726" y="3120"/>
                    <a:pt x="6860" y="3523"/>
                    <a:pt x="6188" y="3927"/>
                  </a:cubicBezTo>
                  <a:cubicBezTo>
                    <a:pt x="6053" y="4330"/>
                    <a:pt x="5919" y="4734"/>
                    <a:pt x="5784" y="5272"/>
                  </a:cubicBezTo>
                  <a:cubicBezTo>
                    <a:pt x="5515" y="5944"/>
                    <a:pt x="5112" y="6751"/>
                    <a:pt x="4574" y="7289"/>
                  </a:cubicBezTo>
                  <a:lnTo>
                    <a:pt x="4305" y="7693"/>
                  </a:lnTo>
                  <a:cubicBezTo>
                    <a:pt x="4036" y="7962"/>
                    <a:pt x="3901" y="8231"/>
                    <a:pt x="3767" y="8500"/>
                  </a:cubicBezTo>
                  <a:cubicBezTo>
                    <a:pt x="3632" y="9172"/>
                    <a:pt x="3363" y="9710"/>
                    <a:pt x="3229" y="10383"/>
                  </a:cubicBezTo>
                  <a:cubicBezTo>
                    <a:pt x="3094" y="10786"/>
                    <a:pt x="2825" y="11190"/>
                    <a:pt x="2422" y="11190"/>
                  </a:cubicBezTo>
                  <a:lnTo>
                    <a:pt x="1480" y="11190"/>
                  </a:lnTo>
                  <a:cubicBezTo>
                    <a:pt x="1077" y="11190"/>
                    <a:pt x="539" y="11324"/>
                    <a:pt x="270" y="11728"/>
                  </a:cubicBezTo>
                  <a:lnTo>
                    <a:pt x="270" y="14149"/>
                  </a:lnTo>
                  <a:cubicBezTo>
                    <a:pt x="270" y="14149"/>
                    <a:pt x="135" y="14283"/>
                    <a:pt x="135" y="14418"/>
                  </a:cubicBezTo>
                  <a:cubicBezTo>
                    <a:pt x="1" y="14687"/>
                    <a:pt x="135" y="14821"/>
                    <a:pt x="270" y="14956"/>
                  </a:cubicBezTo>
                  <a:lnTo>
                    <a:pt x="270" y="15763"/>
                  </a:lnTo>
                  <a:cubicBezTo>
                    <a:pt x="1187" y="15419"/>
                    <a:pt x="1322" y="13708"/>
                    <a:pt x="2423" y="13708"/>
                  </a:cubicBezTo>
                  <a:cubicBezTo>
                    <a:pt x="2615" y="13708"/>
                    <a:pt x="2835" y="13760"/>
                    <a:pt x="3094" y="13880"/>
                  </a:cubicBezTo>
                  <a:cubicBezTo>
                    <a:pt x="4170" y="14418"/>
                    <a:pt x="4036" y="15628"/>
                    <a:pt x="3498" y="16570"/>
                  </a:cubicBezTo>
                  <a:lnTo>
                    <a:pt x="3498" y="17108"/>
                  </a:lnTo>
                  <a:cubicBezTo>
                    <a:pt x="3363" y="17646"/>
                    <a:pt x="3363" y="18049"/>
                    <a:pt x="3498" y="18587"/>
                  </a:cubicBezTo>
                  <a:lnTo>
                    <a:pt x="3498" y="19125"/>
                  </a:lnTo>
                  <a:cubicBezTo>
                    <a:pt x="3632" y="20605"/>
                    <a:pt x="1749" y="21277"/>
                    <a:pt x="1615" y="22757"/>
                  </a:cubicBezTo>
                  <a:cubicBezTo>
                    <a:pt x="2044" y="22910"/>
                    <a:pt x="2410" y="22979"/>
                    <a:pt x="2726" y="22979"/>
                  </a:cubicBezTo>
                  <a:cubicBezTo>
                    <a:pt x="3797" y="22979"/>
                    <a:pt x="4293" y="22181"/>
                    <a:pt x="4708" y="21143"/>
                  </a:cubicBezTo>
                  <a:cubicBezTo>
                    <a:pt x="5112" y="20201"/>
                    <a:pt x="5246" y="19125"/>
                    <a:pt x="6591" y="18856"/>
                  </a:cubicBezTo>
                  <a:cubicBezTo>
                    <a:pt x="6726" y="18049"/>
                    <a:pt x="6591" y="17108"/>
                    <a:pt x="7398" y="16570"/>
                  </a:cubicBezTo>
                  <a:cubicBezTo>
                    <a:pt x="6860" y="14149"/>
                    <a:pt x="6860" y="11862"/>
                    <a:pt x="9012" y="10114"/>
                  </a:cubicBezTo>
                  <a:lnTo>
                    <a:pt x="9012" y="7693"/>
                  </a:lnTo>
                  <a:cubicBezTo>
                    <a:pt x="9012" y="7693"/>
                    <a:pt x="8878" y="7558"/>
                    <a:pt x="8878" y="7424"/>
                  </a:cubicBezTo>
                  <a:cubicBezTo>
                    <a:pt x="8743" y="7289"/>
                    <a:pt x="8878" y="7020"/>
                    <a:pt x="9012" y="6886"/>
                  </a:cubicBezTo>
                  <a:cubicBezTo>
                    <a:pt x="8878" y="5406"/>
                    <a:pt x="9819" y="4196"/>
                    <a:pt x="9819" y="2851"/>
                  </a:cubicBezTo>
                  <a:cubicBezTo>
                    <a:pt x="9191" y="1719"/>
                    <a:pt x="9150" y="0"/>
                    <a:pt x="7499" y="0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3" name="Google Shape;21043;p27"/>
            <p:cNvSpPr/>
            <p:nvPr/>
          </p:nvSpPr>
          <p:spPr>
            <a:xfrm>
              <a:off x="3354375" y="5039750"/>
              <a:ext cx="67275" cy="84775"/>
            </a:xfrm>
            <a:custGeom>
              <a:avLst/>
              <a:gdLst/>
              <a:ahLst/>
              <a:cxnLst/>
              <a:rect l="l" t="t" r="r" b="b"/>
              <a:pathLst>
                <a:path w="2691" h="3391" extrusionOk="0">
                  <a:moveTo>
                    <a:pt x="1345" y="0"/>
                  </a:moveTo>
                  <a:cubicBezTo>
                    <a:pt x="0" y="404"/>
                    <a:pt x="807" y="1614"/>
                    <a:pt x="673" y="2421"/>
                  </a:cubicBezTo>
                  <a:cubicBezTo>
                    <a:pt x="595" y="3196"/>
                    <a:pt x="875" y="3390"/>
                    <a:pt x="1280" y="3390"/>
                  </a:cubicBezTo>
                  <a:cubicBezTo>
                    <a:pt x="1578" y="3390"/>
                    <a:pt x="1945" y="3285"/>
                    <a:pt x="2287" y="3228"/>
                  </a:cubicBezTo>
                  <a:lnTo>
                    <a:pt x="2287" y="3094"/>
                  </a:lnTo>
                  <a:cubicBezTo>
                    <a:pt x="2690" y="2421"/>
                    <a:pt x="2690" y="1345"/>
                    <a:pt x="2152" y="673"/>
                  </a:cubicBezTo>
                  <a:cubicBezTo>
                    <a:pt x="1883" y="404"/>
                    <a:pt x="1480" y="0"/>
                    <a:pt x="1345" y="0"/>
                  </a:cubicBezTo>
                  <a:close/>
                </a:path>
              </a:pathLst>
            </a:custGeom>
            <a:solidFill>
              <a:srgbClr val="9AB9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4" name="Google Shape;21044;p27"/>
            <p:cNvSpPr/>
            <p:nvPr/>
          </p:nvSpPr>
          <p:spPr>
            <a:xfrm>
              <a:off x="3478775" y="4612700"/>
              <a:ext cx="117725" cy="100900"/>
            </a:xfrm>
            <a:custGeom>
              <a:avLst/>
              <a:gdLst/>
              <a:ahLst/>
              <a:cxnLst/>
              <a:rect l="l" t="t" r="r" b="b"/>
              <a:pathLst>
                <a:path w="4709" h="4036" extrusionOk="0">
                  <a:moveTo>
                    <a:pt x="1346" y="1"/>
                  </a:moveTo>
                  <a:cubicBezTo>
                    <a:pt x="808" y="404"/>
                    <a:pt x="1" y="808"/>
                    <a:pt x="539" y="1615"/>
                  </a:cubicBezTo>
                  <a:cubicBezTo>
                    <a:pt x="603" y="1610"/>
                    <a:pt x="665" y="1607"/>
                    <a:pt x="726" y="1607"/>
                  </a:cubicBezTo>
                  <a:cubicBezTo>
                    <a:pt x="2318" y="1607"/>
                    <a:pt x="2730" y="3258"/>
                    <a:pt x="3767" y="4036"/>
                  </a:cubicBezTo>
                  <a:cubicBezTo>
                    <a:pt x="3498" y="3229"/>
                    <a:pt x="4708" y="2422"/>
                    <a:pt x="3767" y="1615"/>
                  </a:cubicBezTo>
                  <a:lnTo>
                    <a:pt x="1346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5" name="Google Shape;21045;p27"/>
            <p:cNvSpPr/>
            <p:nvPr/>
          </p:nvSpPr>
          <p:spPr>
            <a:xfrm>
              <a:off x="3539300" y="4814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404" y="135"/>
                    <a:pt x="270" y="1"/>
                    <a:pt x="135" y="270"/>
                  </a:cubicBezTo>
                  <a:cubicBezTo>
                    <a:pt x="1" y="539"/>
                    <a:pt x="135" y="673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6" name="Google Shape;21046;p27"/>
            <p:cNvSpPr/>
            <p:nvPr/>
          </p:nvSpPr>
          <p:spPr>
            <a:xfrm>
              <a:off x="3683900" y="1626825"/>
              <a:ext cx="90800" cy="84075"/>
            </a:xfrm>
            <a:custGeom>
              <a:avLst/>
              <a:gdLst/>
              <a:ahLst/>
              <a:cxnLst/>
              <a:rect l="l" t="t" r="r" b="b"/>
              <a:pathLst>
                <a:path w="3632" h="3363" extrusionOk="0">
                  <a:moveTo>
                    <a:pt x="2018" y="0"/>
                  </a:moveTo>
                  <a:cubicBezTo>
                    <a:pt x="1749" y="269"/>
                    <a:pt x="1345" y="538"/>
                    <a:pt x="1076" y="807"/>
                  </a:cubicBezTo>
                  <a:lnTo>
                    <a:pt x="404" y="807"/>
                  </a:lnTo>
                  <a:cubicBezTo>
                    <a:pt x="269" y="807"/>
                    <a:pt x="135" y="807"/>
                    <a:pt x="135" y="1076"/>
                  </a:cubicBezTo>
                  <a:cubicBezTo>
                    <a:pt x="0" y="1211"/>
                    <a:pt x="135" y="1480"/>
                    <a:pt x="404" y="1614"/>
                  </a:cubicBezTo>
                  <a:cubicBezTo>
                    <a:pt x="673" y="2556"/>
                    <a:pt x="1614" y="3228"/>
                    <a:pt x="2556" y="3363"/>
                  </a:cubicBezTo>
                  <a:cubicBezTo>
                    <a:pt x="2690" y="2825"/>
                    <a:pt x="3094" y="2421"/>
                    <a:pt x="3632" y="2421"/>
                  </a:cubicBezTo>
                  <a:cubicBezTo>
                    <a:pt x="3497" y="1480"/>
                    <a:pt x="3228" y="673"/>
                    <a:pt x="2825" y="0"/>
                  </a:cubicBezTo>
                  <a:close/>
                </a:path>
              </a:pathLst>
            </a:custGeom>
            <a:solidFill>
              <a:srgbClr val="44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7" name="Google Shape;21047;p27"/>
            <p:cNvSpPr/>
            <p:nvPr/>
          </p:nvSpPr>
          <p:spPr>
            <a:xfrm>
              <a:off x="3848650" y="1848750"/>
              <a:ext cx="84100" cy="60550"/>
            </a:xfrm>
            <a:custGeom>
              <a:avLst/>
              <a:gdLst/>
              <a:ahLst/>
              <a:cxnLst/>
              <a:rect l="l" t="t" r="r" b="b"/>
              <a:pathLst>
                <a:path w="3364" h="2422" extrusionOk="0">
                  <a:moveTo>
                    <a:pt x="1077" y="0"/>
                  </a:moveTo>
                  <a:cubicBezTo>
                    <a:pt x="1" y="942"/>
                    <a:pt x="1" y="1749"/>
                    <a:pt x="1077" y="2421"/>
                  </a:cubicBezTo>
                  <a:cubicBezTo>
                    <a:pt x="1615" y="2152"/>
                    <a:pt x="2018" y="1749"/>
                    <a:pt x="2556" y="1345"/>
                  </a:cubicBezTo>
                  <a:cubicBezTo>
                    <a:pt x="3363" y="404"/>
                    <a:pt x="2825" y="0"/>
                    <a:pt x="1884" y="0"/>
                  </a:cubicBezTo>
                  <a:lnTo>
                    <a:pt x="1480" y="0"/>
                  </a:lnTo>
                  <a:lnTo>
                    <a:pt x="1480" y="404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8" name="Google Shape;21048;p27"/>
            <p:cNvSpPr/>
            <p:nvPr/>
          </p:nvSpPr>
          <p:spPr>
            <a:xfrm>
              <a:off x="3875550" y="1929450"/>
              <a:ext cx="40375" cy="20200"/>
            </a:xfrm>
            <a:custGeom>
              <a:avLst/>
              <a:gdLst/>
              <a:ahLst/>
              <a:cxnLst/>
              <a:rect l="l" t="t" r="r" b="b"/>
              <a:pathLst>
                <a:path w="1615" h="808" extrusionOk="0">
                  <a:moveTo>
                    <a:pt x="1" y="0"/>
                  </a:moveTo>
                  <a:cubicBezTo>
                    <a:pt x="270" y="673"/>
                    <a:pt x="942" y="807"/>
                    <a:pt x="1615" y="807"/>
                  </a:cubicBezTo>
                  <a:cubicBezTo>
                    <a:pt x="1211" y="26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9" name="Google Shape;21049;p27"/>
            <p:cNvSpPr/>
            <p:nvPr/>
          </p:nvSpPr>
          <p:spPr>
            <a:xfrm>
              <a:off x="3875550" y="1828575"/>
              <a:ext cx="20200" cy="25225"/>
            </a:xfrm>
            <a:custGeom>
              <a:avLst/>
              <a:gdLst/>
              <a:ahLst/>
              <a:cxnLst/>
              <a:rect l="l" t="t" r="r" b="b"/>
              <a:pathLst>
                <a:path w="808" h="1009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cubicBezTo>
                    <a:pt x="135" y="942"/>
                    <a:pt x="270" y="1009"/>
                    <a:pt x="404" y="1009"/>
                  </a:cubicBezTo>
                  <a:cubicBezTo>
                    <a:pt x="539" y="1009"/>
                    <a:pt x="673" y="942"/>
                    <a:pt x="808" y="8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0" name="Google Shape;21050;p27"/>
            <p:cNvSpPr/>
            <p:nvPr/>
          </p:nvSpPr>
          <p:spPr>
            <a:xfrm>
              <a:off x="3472050" y="2696100"/>
              <a:ext cx="147975" cy="205125"/>
            </a:xfrm>
            <a:custGeom>
              <a:avLst/>
              <a:gdLst/>
              <a:ahLst/>
              <a:cxnLst/>
              <a:rect l="l" t="t" r="r" b="b"/>
              <a:pathLst>
                <a:path w="5919" h="8205" extrusionOk="0">
                  <a:moveTo>
                    <a:pt x="3229" y="0"/>
                  </a:moveTo>
                  <a:cubicBezTo>
                    <a:pt x="135" y="404"/>
                    <a:pt x="539" y="2959"/>
                    <a:pt x="1" y="4977"/>
                  </a:cubicBezTo>
                  <a:lnTo>
                    <a:pt x="1" y="8204"/>
                  </a:lnTo>
                  <a:cubicBezTo>
                    <a:pt x="3094" y="7935"/>
                    <a:pt x="2825" y="4708"/>
                    <a:pt x="4305" y="3094"/>
                  </a:cubicBezTo>
                  <a:cubicBezTo>
                    <a:pt x="5919" y="1614"/>
                    <a:pt x="4708" y="673"/>
                    <a:pt x="3229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1" name="Google Shape;21051;p27"/>
            <p:cNvSpPr/>
            <p:nvPr/>
          </p:nvSpPr>
          <p:spPr>
            <a:xfrm>
              <a:off x="3431700" y="2918000"/>
              <a:ext cx="23575" cy="43750"/>
            </a:xfrm>
            <a:custGeom>
              <a:avLst/>
              <a:gdLst/>
              <a:ahLst/>
              <a:cxnLst/>
              <a:rect l="l" t="t" r="r" b="b"/>
              <a:pathLst>
                <a:path w="943" h="1750" extrusionOk="0">
                  <a:moveTo>
                    <a:pt x="808" y="1"/>
                  </a:moveTo>
                  <a:lnTo>
                    <a:pt x="1" y="135"/>
                  </a:lnTo>
                  <a:lnTo>
                    <a:pt x="1" y="1749"/>
                  </a:lnTo>
                  <a:cubicBezTo>
                    <a:pt x="539" y="1346"/>
                    <a:pt x="942" y="673"/>
                    <a:pt x="808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2" name="Google Shape;21052;p27"/>
            <p:cNvSpPr/>
            <p:nvPr/>
          </p:nvSpPr>
          <p:spPr>
            <a:xfrm>
              <a:off x="3451875" y="28978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3" name="Google Shape;21053;p27"/>
            <p:cNvSpPr/>
            <p:nvPr/>
          </p:nvSpPr>
          <p:spPr>
            <a:xfrm>
              <a:off x="3468700" y="1687350"/>
              <a:ext cx="80725" cy="141250"/>
            </a:xfrm>
            <a:custGeom>
              <a:avLst/>
              <a:gdLst/>
              <a:ahLst/>
              <a:cxnLst/>
              <a:rect l="l" t="t" r="r" b="b"/>
              <a:pathLst>
                <a:path w="3229" h="5650" extrusionOk="0">
                  <a:moveTo>
                    <a:pt x="1614" y="0"/>
                  </a:moveTo>
                  <a:cubicBezTo>
                    <a:pt x="1076" y="135"/>
                    <a:pt x="0" y="538"/>
                    <a:pt x="404" y="1076"/>
                  </a:cubicBezTo>
                  <a:cubicBezTo>
                    <a:pt x="1883" y="2690"/>
                    <a:pt x="269" y="3632"/>
                    <a:pt x="0" y="4842"/>
                  </a:cubicBezTo>
                  <a:lnTo>
                    <a:pt x="1614" y="5649"/>
                  </a:lnTo>
                  <a:cubicBezTo>
                    <a:pt x="2152" y="3766"/>
                    <a:pt x="3228" y="1883"/>
                    <a:pt x="1614" y="0"/>
                  </a:cubicBezTo>
                  <a:close/>
                </a:path>
              </a:pathLst>
            </a:custGeom>
            <a:solidFill>
              <a:srgbClr val="42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4" name="Google Shape;21054;p27"/>
            <p:cNvSpPr/>
            <p:nvPr/>
          </p:nvSpPr>
          <p:spPr>
            <a:xfrm>
              <a:off x="3431700" y="1788225"/>
              <a:ext cx="20200" cy="16825"/>
            </a:xfrm>
            <a:custGeom>
              <a:avLst/>
              <a:gdLst/>
              <a:ahLst/>
              <a:cxnLst/>
              <a:rect l="l" t="t" r="r" b="b"/>
              <a:pathLst>
                <a:path w="808" h="673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404"/>
                    <a:pt x="404" y="673"/>
                    <a:pt x="808" y="6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5" name="Google Shape;21055;p27"/>
            <p:cNvSpPr/>
            <p:nvPr/>
          </p:nvSpPr>
          <p:spPr>
            <a:xfrm>
              <a:off x="3324100" y="4683950"/>
              <a:ext cx="111000" cy="251575"/>
            </a:xfrm>
            <a:custGeom>
              <a:avLst/>
              <a:gdLst/>
              <a:ahLst/>
              <a:cxnLst/>
              <a:rect l="l" t="t" r="r" b="b"/>
              <a:pathLst>
                <a:path w="4440" h="10063" extrusionOk="0">
                  <a:moveTo>
                    <a:pt x="2656" y="1"/>
                  </a:moveTo>
                  <a:cubicBezTo>
                    <a:pt x="2333" y="1"/>
                    <a:pt x="2040" y="144"/>
                    <a:pt x="1884" y="379"/>
                  </a:cubicBezTo>
                  <a:cubicBezTo>
                    <a:pt x="1" y="3338"/>
                    <a:pt x="673" y="6835"/>
                    <a:pt x="270" y="10063"/>
                  </a:cubicBezTo>
                  <a:lnTo>
                    <a:pt x="1884" y="10063"/>
                  </a:lnTo>
                  <a:cubicBezTo>
                    <a:pt x="4439" y="8583"/>
                    <a:pt x="3229" y="5759"/>
                    <a:pt x="4170" y="3607"/>
                  </a:cubicBezTo>
                  <a:cubicBezTo>
                    <a:pt x="4170" y="2396"/>
                    <a:pt x="3901" y="1320"/>
                    <a:pt x="3363" y="244"/>
                  </a:cubicBezTo>
                  <a:cubicBezTo>
                    <a:pt x="3138" y="75"/>
                    <a:pt x="2889" y="1"/>
                    <a:pt x="2656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6" name="Google Shape;21056;p27"/>
            <p:cNvSpPr/>
            <p:nvPr/>
          </p:nvSpPr>
          <p:spPr>
            <a:xfrm>
              <a:off x="3317375" y="49960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404" y="135"/>
                    <a:pt x="270" y="1"/>
                    <a:pt x="135" y="270"/>
                  </a:cubicBezTo>
                  <a:cubicBezTo>
                    <a:pt x="1" y="539"/>
                    <a:pt x="135" y="673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7" name="Google Shape;21057;p27"/>
            <p:cNvSpPr/>
            <p:nvPr/>
          </p:nvSpPr>
          <p:spPr>
            <a:xfrm>
              <a:off x="3670450" y="3180275"/>
              <a:ext cx="43725" cy="43750"/>
            </a:xfrm>
            <a:custGeom>
              <a:avLst/>
              <a:gdLst/>
              <a:ahLst/>
              <a:cxnLst/>
              <a:rect l="l" t="t" r="r" b="b"/>
              <a:pathLst>
                <a:path w="1749" h="1750" extrusionOk="0">
                  <a:moveTo>
                    <a:pt x="942" y="1"/>
                  </a:moveTo>
                  <a:cubicBezTo>
                    <a:pt x="0" y="673"/>
                    <a:pt x="807" y="1211"/>
                    <a:pt x="942" y="1749"/>
                  </a:cubicBezTo>
                  <a:cubicBezTo>
                    <a:pt x="1480" y="1346"/>
                    <a:pt x="1749" y="673"/>
                    <a:pt x="1480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8" name="Google Shape;21058;p27"/>
            <p:cNvSpPr/>
            <p:nvPr/>
          </p:nvSpPr>
          <p:spPr>
            <a:xfrm>
              <a:off x="3613275" y="31399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1"/>
                  </a:moveTo>
                  <a:cubicBezTo>
                    <a:pt x="1" y="270"/>
                    <a:pt x="1" y="539"/>
                    <a:pt x="1" y="808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9" name="Google Shape;21059;p27"/>
            <p:cNvSpPr/>
            <p:nvPr/>
          </p:nvSpPr>
          <p:spPr>
            <a:xfrm>
              <a:off x="3613275" y="3180275"/>
              <a:ext cx="20200" cy="25250"/>
            </a:xfrm>
            <a:custGeom>
              <a:avLst/>
              <a:gdLst/>
              <a:ahLst/>
              <a:cxnLst/>
              <a:rect l="l" t="t" r="r" b="b"/>
              <a:pathLst>
                <a:path w="808" h="1010" extrusionOk="0">
                  <a:moveTo>
                    <a:pt x="1" y="1"/>
                  </a:moveTo>
                  <a:lnTo>
                    <a:pt x="135" y="808"/>
                  </a:lnTo>
                  <a:cubicBezTo>
                    <a:pt x="203" y="942"/>
                    <a:pt x="303" y="1010"/>
                    <a:pt x="421" y="1010"/>
                  </a:cubicBezTo>
                  <a:cubicBezTo>
                    <a:pt x="539" y="1010"/>
                    <a:pt x="673" y="942"/>
                    <a:pt x="808" y="8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0" name="Google Shape;21060;p27"/>
            <p:cNvSpPr/>
            <p:nvPr/>
          </p:nvSpPr>
          <p:spPr>
            <a:xfrm>
              <a:off x="3616650" y="3200450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0" y="1"/>
                  </a:moveTo>
                  <a:lnTo>
                    <a:pt x="673" y="808"/>
                  </a:lnTo>
                  <a:lnTo>
                    <a:pt x="942" y="40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1" name="Google Shape;21061;p27"/>
            <p:cNvSpPr/>
            <p:nvPr/>
          </p:nvSpPr>
          <p:spPr>
            <a:xfrm>
              <a:off x="3633450" y="3218950"/>
              <a:ext cx="20200" cy="25250"/>
            </a:xfrm>
            <a:custGeom>
              <a:avLst/>
              <a:gdLst/>
              <a:ahLst/>
              <a:cxnLst/>
              <a:rect l="l" t="t" r="r" b="b"/>
              <a:pathLst>
                <a:path w="808" h="1010" extrusionOk="0">
                  <a:moveTo>
                    <a:pt x="354" y="1"/>
                  </a:moveTo>
                  <a:cubicBezTo>
                    <a:pt x="203" y="1"/>
                    <a:pt x="68" y="68"/>
                    <a:pt x="1" y="202"/>
                  </a:cubicBezTo>
                  <a:lnTo>
                    <a:pt x="1" y="1009"/>
                  </a:lnTo>
                  <a:lnTo>
                    <a:pt x="808" y="202"/>
                  </a:lnTo>
                  <a:cubicBezTo>
                    <a:pt x="673" y="68"/>
                    <a:pt x="505" y="1"/>
                    <a:pt x="354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2" name="Google Shape;21062;p27"/>
            <p:cNvSpPr/>
            <p:nvPr/>
          </p:nvSpPr>
          <p:spPr>
            <a:xfrm>
              <a:off x="3616650" y="324080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1"/>
                  </a:moveTo>
                  <a:lnTo>
                    <a:pt x="0" y="808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3" name="Google Shape;21063;p27"/>
            <p:cNvSpPr/>
            <p:nvPr/>
          </p:nvSpPr>
          <p:spPr>
            <a:xfrm>
              <a:off x="3367825" y="4572350"/>
              <a:ext cx="70625" cy="121075"/>
            </a:xfrm>
            <a:custGeom>
              <a:avLst/>
              <a:gdLst/>
              <a:ahLst/>
              <a:cxnLst/>
              <a:rect l="l" t="t" r="r" b="b"/>
              <a:pathLst>
                <a:path w="2825" h="4843" extrusionOk="0">
                  <a:moveTo>
                    <a:pt x="807" y="1"/>
                  </a:moveTo>
                  <a:lnTo>
                    <a:pt x="0" y="808"/>
                  </a:lnTo>
                  <a:lnTo>
                    <a:pt x="0" y="4843"/>
                  </a:lnTo>
                  <a:lnTo>
                    <a:pt x="1749" y="4843"/>
                  </a:lnTo>
                  <a:lnTo>
                    <a:pt x="2018" y="4574"/>
                  </a:lnTo>
                  <a:cubicBezTo>
                    <a:pt x="2421" y="4305"/>
                    <a:pt x="2556" y="3901"/>
                    <a:pt x="2690" y="3363"/>
                  </a:cubicBezTo>
                  <a:cubicBezTo>
                    <a:pt x="2825" y="3229"/>
                    <a:pt x="2825" y="3094"/>
                    <a:pt x="2825" y="2960"/>
                  </a:cubicBezTo>
                  <a:cubicBezTo>
                    <a:pt x="2825" y="2825"/>
                    <a:pt x="2825" y="2691"/>
                    <a:pt x="2825" y="2422"/>
                  </a:cubicBezTo>
                  <a:cubicBezTo>
                    <a:pt x="2690" y="2018"/>
                    <a:pt x="2556" y="1615"/>
                    <a:pt x="2421" y="1211"/>
                  </a:cubicBezTo>
                  <a:cubicBezTo>
                    <a:pt x="2287" y="673"/>
                    <a:pt x="2018" y="270"/>
                    <a:pt x="1749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4" name="Google Shape;21064;p27"/>
            <p:cNvSpPr/>
            <p:nvPr/>
          </p:nvSpPr>
          <p:spPr>
            <a:xfrm>
              <a:off x="3371175" y="45723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5" name="Google Shape;21065;p27"/>
            <p:cNvSpPr/>
            <p:nvPr/>
          </p:nvSpPr>
          <p:spPr>
            <a:xfrm>
              <a:off x="3374550" y="453200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0" y="1"/>
                  </a:moveTo>
                  <a:cubicBezTo>
                    <a:pt x="269" y="270"/>
                    <a:pt x="404" y="539"/>
                    <a:pt x="673" y="808"/>
                  </a:cubicBezTo>
                  <a:cubicBezTo>
                    <a:pt x="404" y="539"/>
                    <a:pt x="269" y="270"/>
                    <a:pt x="0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6" name="Google Shape;21066;p27"/>
            <p:cNvSpPr/>
            <p:nvPr/>
          </p:nvSpPr>
          <p:spPr>
            <a:xfrm>
              <a:off x="3371175" y="4471475"/>
              <a:ext cx="6750" cy="20200"/>
            </a:xfrm>
            <a:custGeom>
              <a:avLst/>
              <a:gdLst/>
              <a:ahLst/>
              <a:cxnLst/>
              <a:rect l="l" t="t" r="r" b="b"/>
              <a:pathLst>
                <a:path w="270" h="808" extrusionOk="0">
                  <a:moveTo>
                    <a:pt x="1" y="1"/>
                  </a:moveTo>
                  <a:cubicBezTo>
                    <a:pt x="1" y="270"/>
                    <a:pt x="1" y="539"/>
                    <a:pt x="1" y="808"/>
                  </a:cubicBezTo>
                  <a:cubicBezTo>
                    <a:pt x="135" y="673"/>
                    <a:pt x="270" y="539"/>
                    <a:pt x="270" y="539"/>
                  </a:cubicBezTo>
                  <a:cubicBezTo>
                    <a:pt x="270" y="404"/>
                    <a:pt x="135" y="135"/>
                    <a:pt x="1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7" name="Google Shape;21067;p27"/>
            <p:cNvSpPr/>
            <p:nvPr/>
          </p:nvSpPr>
          <p:spPr>
            <a:xfrm>
              <a:off x="3509050" y="1667175"/>
              <a:ext cx="40375" cy="21325"/>
            </a:xfrm>
            <a:custGeom>
              <a:avLst/>
              <a:gdLst/>
              <a:ahLst/>
              <a:cxnLst/>
              <a:rect l="l" t="t" r="r" b="b"/>
              <a:pathLst>
                <a:path w="1615" h="853" extrusionOk="0">
                  <a:moveTo>
                    <a:pt x="1614" y="0"/>
                  </a:moveTo>
                  <a:cubicBezTo>
                    <a:pt x="1076" y="0"/>
                    <a:pt x="269" y="0"/>
                    <a:pt x="0" y="807"/>
                  </a:cubicBezTo>
                  <a:cubicBezTo>
                    <a:pt x="174" y="836"/>
                    <a:pt x="335" y="853"/>
                    <a:pt x="484" y="853"/>
                  </a:cubicBezTo>
                  <a:cubicBezTo>
                    <a:pt x="1026" y="853"/>
                    <a:pt x="1403" y="634"/>
                    <a:pt x="1614" y="0"/>
                  </a:cubicBezTo>
                  <a:close/>
                </a:path>
              </a:pathLst>
            </a:custGeom>
            <a:solidFill>
              <a:srgbClr val="42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8" name="Google Shape;21068;p27"/>
            <p:cNvSpPr/>
            <p:nvPr/>
          </p:nvSpPr>
          <p:spPr>
            <a:xfrm>
              <a:off x="3367825" y="3079400"/>
              <a:ext cx="154700" cy="121950"/>
            </a:xfrm>
            <a:custGeom>
              <a:avLst/>
              <a:gdLst/>
              <a:ahLst/>
              <a:cxnLst/>
              <a:rect l="l" t="t" r="r" b="b"/>
              <a:pathLst>
                <a:path w="6188" h="4878" extrusionOk="0">
                  <a:moveTo>
                    <a:pt x="4842" y="1"/>
                  </a:moveTo>
                  <a:lnTo>
                    <a:pt x="1749" y="2556"/>
                  </a:lnTo>
                  <a:cubicBezTo>
                    <a:pt x="807" y="2556"/>
                    <a:pt x="0" y="2691"/>
                    <a:pt x="1076" y="3767"/>
                  </a:cubicBezTo>
                  <a:cubicBezTo>
                    <a:pt x="1480" y="4170"/>
                    <a:pt x="1883" y="4574"/>
                    <a:pt x="2421" y="4843"/>
                  </a:cubicBezTo>
                  <a:cubicBezTo>
                    <a:pt x="2537" y="4866"/>
                    <a:pt x="2652" y="4877"/>
                    <a:pt x="2766" y="4877"/>
                  </a:cubicBezTo>
                  <a:cubicBezTo>
                    <a:pt x="3317" y="4877"/>
                    <a:pt x="3836" y="4616"/>
                    <a:pt x="4170" y="4170"/>
                  </a:cubicBezTo>
                  <a:cubicBezTo>
                    <a:pt x="3363" y="3498"/>
                    <a:pt x="3228" y="2825"/>
                    <a:pt x="4304" y="2422"/>
                  </a:cubicBezTo>
                  <a:cubicBezTo>
                    <a:pt x="6187" y="2018"/>
                    <a:pt x="5246" y="942"/>
                    <a:pt x="4842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9" name="Google Shape;21069;p27"/>
            <p:cNvSpPr/>
            <p:nvPr/>
          </p:nvSpPr>
          <p:spPr>
            <a:xfrm>
              <a:off x="3492225" y="2918000"/>
              <a:ext cx="80725" cy="138775"/>
            </a:xfrm>
            <a:custGeom>
              <a:avLst/>
              <a:gdLst/>
              <a:ahLst/>
              <a:cxnLst/>
              <a:rect l="l" t="t" r="r" b="b"/>
              <a:pathLst>
                <a:path w="3229" h="5551" extrusionOk="0">
                  <a:moveTo>
                    <a:pt x="3229" y="1"/>
                  </a:moveTo>
                  <a:cubicBezTo>
                    <a:pt x="1884" y="1"/>
                    <a:pt x="808" y="270"/>
                    <a:pt x="673" y="1884"/>
                  </a:cubicBezTo>
                  <a:cubicBezTo>
                    <a:pt x="539" y="2691"/>
                    <a:pt x="270" y="3363"/>
                    <a:pt x="1" y="4170"/>
                  </a:cubicBezTo>
                  <a:cubicBezTo>
                    <a:pt x="735" y="4415"/>
                    <a:pt x="801" y="5551"/>
                    <a:pt x="1719" y="5551"/>
                  </a:cubicBezTo>
                  <a:cubicBezTo>
                    <a:pt x="1810" y="5551"/>
                    <a:pt x="1909" y="5540"/>
                    <a:pt x="2018" y="5515"/>
                  </a:cubicBezTo>
                  <a:cubicBezTo>
                    <a:pt x="2825" y="4036"/>
                    <a:pt x="1077" y="2960"/>
                    <a:pt x="1480" y="1615"/>
                  </a:cubicBezTo>
                  <a:lnTo>
                    <a:pt x="3229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0" name="Google Shape;21070;p27"/>
            <p:cNvSpPr/>
            <p:nvPr/>
          </p:nvSpPr>
          <p:spPr>
            <a:xfrm>
              <a:off x="3351000" y="2975175"/>
              <a:ext cx="13475" cy="26925"/>
            </a:xfrm>
            <a:custGeom>
              <a:avLst/>
              <a:gdLst/>
              <a:ahLst/>
              <a:cxnLst/>
              <a:rect l="l" t="t" r="r" b="b"/>
              <a:pathLst>
                <a:path w="539" h="1077" extrusionOk="0">
                  <a:moveTo>
                    <a:pt x="135" y="0"/>
                  </a:moveTo>
                  <a:cubicBezTo>
                    <a:pt x="135" y="404"/>
                    <a:pt x="1" y="673"/>
                    <a:pt x="1" y="1076"/>
                  </a:cubicBezTo>
                  <a:cubicBezTo>
                    <a:pt x="539" y="807"/>
                    <a:pt x="539" y="404"/>
                    <a:pt x="135" y="0"/>
                  </a:cubicBezTo>
                  <a:close/>
                </a:path>
              </a:pathLst>
            </a:custGeom>
            <a:solidFill>
              <a:srgbClr val="4C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1" name="Google Shape;21071;p27"/>
            <p:cNvSpPr/>
            <p:nvPr/>
          </p:nvSpPr>
          <p:spPr>
            <a:xfrm>
              <a:off x="3675575" y="1508900"/>
              <a:ext cx="129400" cy="101125"/>
            </a:xfrm>
            <a:custGeom>
              <a:avLst/>
              <a:gdLst/>
              <a:ahLst/>
              <a:cxnLst/>
              <a:rect l="l" t="t" r="r" b="b"/>
              <a:pathLst>
                <a:path w="5176" h="4045" extrusionOk="0">
                  <a:moveTo>
                    <a:pt x="2585" y="1"/>
                  </a:moveTo>
                  <a:cubicBezTo>
                    <a:pt x="2365" y="1"/>
                    <a:pt x="2110" y="45"/>
                    <a:pt x="1813" y="144"/>
                  </a:cubicBezTo>
                  <a:cubicBezTo>
                    <a:pt x="0" y="792"/>
                    <a:pt x="929" y="2560"/>
                    <a:pt x="762" y="3891"/>
                  </a:cubicBezTo>
                  <a:lnTo>
                    <a:pt x="762" y="3891"/>
                  </a:lnTo>
                  <a:cubicBezTo>
                    <a:pt x="1270" y="3506"/>
                    <a:pt x="1848" y="3377"/>
                    <a:pt x="2467" y="3377"/>
                  </a:cubicBezTo>
                  <a:cubicBezTo>
                    <a:pt x="3319" y="3377"/>
                    <a:pt x="4247" y="3621"/>
                    <a:pt x="5175" y="3776"/>
                  </a:cubicBezTo>
                  <a:cubicBezTo>
                    <a:pt x="4906" y="3238"/>
                    <a:pt x="4906" y="2969"/>
                    <a:pt x="4906" y="2969"/>
                  </a:cubicBezTo>
                  <a:cubicBezTo>
                    <a:pt x="3962" y="2261"/>
                    <a:pt x="4157" y="1"/>
                    <a:pt x="2585" y="1"/>
                  </a:cubicBezTo>
                  <a:close/>
                  <a:moveTo>
                    <a:pt x="762" y="3891"/>
                  </a:moveTo>
                  <a:lnTo>
                    <a:pt x="762" y="3891"/>
                  </a:lnTo>
                  <a:cubicBezTo>
                    <a:pt x="753" y="3897"/>
                    <a:pt x="745" y="3904"/>
                    <a:pt x="737" y="3910"/>
                  </a:cubicBezTo>
                  <a:lnTo>
                    <a:pt x="737" y="4045"/>
                  </a:lnTo>
                  <a:cubicBezTo>
                    <a:pt x="747" y="3994"/>
                    <a:pt x="755" y="3943"/>
                    <a:pt x="762" y="3891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2" name="Google Shape;21072;p27"/>
            <p:cNvSpPr/>
            <p:nvPr/>
          </p:nvSpPr>
          <p:spPr>
            <a:xfrm>
              <a:off x="3670450" y="1606650"/>
              <a:ext cx="23550" cy="60550"/>
            </a:xfrm>
            <a:custGeom>
              <a:avLst/>
              <a:gdLst/>
              <a:ahLst/>
              <a:cxnLst/>
              <a:rect l="l" t="t" r="r" b="b"/>
              <a:pathLst>
                <a:path w="942" h="2422" extrusionOk="0">
                  <a:moveTo>
                    <a:pt x="942" y="0"/>
                  </a:moveTo>
                  <a:cubicBezTo>
                    <a:pt x="0" y="538"/>
                    <a:pt x="135" y="1480"/>
                    <a:pt x="135" y="2421"/>
                  </a:cubicBezTo>
                  <a:lnTo>
                    <a:pt x="942" y="2421"/>
                  </a:lnTo>
                  <a:lnTo>
                    <a:pt x="942" y="161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3" name="Google Shape;21073;p27"/>
            <p:cNvSpPr/>
            <p:nvPr/>
          </p:nvSpPr>
          <p:spPr>
            <a:xfrm>
              <a:off x="3714150" y="1630175"/>
              <a:ext cx="20200" cy="16850"/>
            </a:xfrm>
            <a:custGeom>
              <a:avLst/>
              <a:gdLst/>
              <a:ahLst/>
              <a:cxnLst/>
              <a:rect l="l" t="t" r="r" b="b"/>
              <a:pathLst>
                <a:path w="808" h="674" extrusionOk="0">
                  <a:moveTo>
                    <a:pt x="808" y="1"/>
                  </a:moveTo>
                  <a:lnTo>
                    <a:pt x="1" y="673"/>
                  </a:ln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4" name="Google Shape;21074;p27"/>
            <p:cNvSpPr/>
            <p:nvPr/>
          </p:nvSpPr>
          <p:spPr>
            <a:xfrm>
              <a:off x="3936075" y="2074025"/>
              <a:ext cx="6750" cy="4225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1" y="1"/>
                  </a:moveTo>
                  <a:cubicBezTo>
                    <a:pt x="68" y="135"/>
                    <a:pt x="135" y="169"/>
                    <a:pt x="186" y="169"/>
                  </a:cubicBezTo>
                  <a:cubicBezTo>
                    <a:pt x="236" y="169"/>
                    <a:pt x="270" y="135"/>
                    <a:pt x="270" y="135"/>
                  </a:cubicBezTo>
                  <a:cubicBezTo>
                    <a:pt x="270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5" name="Google Shape;21075;p27"/>
            <p:cNvSpPr/>
            <p:nvPr/>
          </p:nvSpPr>
          <p:spPr>
            <a:xfrm>
              <a:off x="3815025" y="2857500"/>
              <a:ext cx="60550" cy="40350"/>
            </a:xfrm>
            <a:custGeom>
              <a:avLst/>
              <a:gdLst/>
              <a:ahLst/>
              <a:cxnLst/>
              <a:rect l="l" t="t" r="r" b="b"/>
              <a:pathLst>
                <a:path w="2422" h="1614" extrusionOk="0">
                  <a:moveTo>
                    <a:pt x="1" y="0"/>
                  </a:moveTo>
                  <a:cubicBezTo>
                    <a:pt x="539" y="807"/>
                    <a:pt x="1480" y="1345"/>
                    <a:pt x="2422" y="1614"/>
                  </a:cubicBezTo>
                  <a:lnTo>
                    <a:pt x="2422" y="0"/>
                  </a:ln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6" name="Google Shape;21076;p27"/>
            <p:cNvSpPr/>
            <p:nvPr/>
          </p:nvSpPr>
          <p:spPr>
            <a:xfrm>
              <a:off x="3451875" y="4612700"/>
              <a:ext cx="60550" cy="68950"/>
            </a:xfrm>
            <a:custGeom>
              <a:avLst/>
              <a:gdLst/>
              <a:ahLst/>
              <a:cxnLst/>
              <a:rect l="l" t="t" r="r" b="b"/>
              <a:pathLst>
                <a:path w="2422" h="2758" extrusionOk="0">
                  <a:moveTo>
                    <a:pt x="808" y="1"/>
                  </a:moveTo>
                  <a:cubicBezTo>
                    <a:pt x="942" y="673"/>
                    <a:pt x="539" y="1346"/>
                    <a:pt x="1" y="1615"/>
                  </a:cubicBezTo>
                  <a:cubicBezTo>
                    <a:pt x="1" y="2439"/>
                    <a:pt x="253" y="2758"/>
                    <a:pt x="665" y="2758"/>
                  </a:cubicBezTo>
                  <a:cubicBezTo>
                    <a:pt x="926" y="2758"/>
                    <a:pt x="1250" y="2630"/>
                    <a:pt x="1615" y="2422"/>
                  </a:cubicBezTo>
                  <a:lnTo>
                    <a:pt x="1615" y="1615"/>
                  </a:lnTo>
                  <a:lnTo>
                    <a:pt x="2422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7" name="Google Shape;21077;p27"/>
            <p:cNvSpPr/>
            <p:nvPr/>
          </p:nvSpPr>
          <p:spPr>
            <a:xfrm>
              <a:off x="3586375" y="3765350"/>
              <a:ext cx="33650" cy="60550"/>
            </a:xfrm>
            <a:custGeom>
              <a:avLst/>
              <a:gdLst/>
              <a:ahLst/>
              <a:cxnLst/>
              <a:rect l="l" t="t" r="r" b="b"/>
              <a:pathLst>
                <a:path w="1346" h="2422" extrusionOk="0">
                  <a:moveTo>
                    <a:pt x="673" y="1"/>
                  </a:moveTo>
                  <a:cubicBezTo>
                    <a:pt x="1" y="404"/>
                    <a:pt x="270" y="1077"/>
                    <a:pt x="270" y="1615"/>
                  </a:cubicBezTo>
                  <a:lnTo>
                    <a:pt x="1077" y="2422"/>
                  </a:lnTo>
                  <a:cubicBezTo>
                    <a:pt x="942" y="1615"/>
                    <a:pt x="1346" y="808"/>
                    <a:pt x="67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8" name="Google Shape;21078;p27"/>
            <p:cNvSpPr/>
            <p:nvPr/>
          </p:nvSpPr>
          <p:spPr>
            <a:xfrm>
              <a:off x="3532575" y="3790075"/>
              <a:ext cx="40375" cy="35825"/>
            </a:xfrm>
            <a:custGeom>
              <a:avLst/>
              <a:gdLst/>
              <a:ahLst/>
              <a:cxnLst/>
              <a:rect l="l" t="t" r="r" b="b"/>
              <a:pathLst>
                <a:path w="1615" h="1433" extrusionOk="0">
                  <a:moveTo>
                    <a:pt x="927" y="1"/>
                  </a:moveTo>
                  <a:cubicBezTo>
                    <a:pt x="848" y="1"/>
                    <a:pt x="764" y="27"/>
                    <a:pt x="673" y="88"/>
                  </a:cubicBezTo>
                  <a:cubicBezTo>
                    <a:pt x="1" y="491"/>
                    <a:pt x="808" y="1029"/>
                    <a:pt x="808" y="1433"/>
                  </a:cubicBezTo>
                  <a:lnTo>
                    <a:pt x="1615" y="1433"/>
                  </a:lnTo>
                  <a:lnTo>
                    <a:pt x="1615" y="626"/>
                  </a:lnTo>
                  <a:cubicBezTo>
                    <a:pt x="1406" y="313"/>
                    <a:pt x="1198" y="1"/>
                    <a:pt x="927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9" name="Google Shape;21079;p27"/>
            <p:cNvSpPr/>
            <p:nvPr/>
          </p:nvSpPr>
          <p:spPr>
            <a:xfrm>
              <a:off x="3458600" y="45925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1" y="270"/>
                    <a:pt x="1" y="539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0" name="Google Shape;21080;p27"/>
            <p:cNvSpPr/>
            <p:nvPr/>
          </p:nvSpPr>
          <p:spPr>
            <a:xfrm>
              <a:off x="3673800" y="31197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1"/>
                  </a:moveTo>
                  <a:lnTo>
                    <a:pt x="808" y="808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1" name="Google Shape;21081;p27"/>
            <p:cNvSpPr/>
            <p:nvPr/>
          </p:nvSpPr>
          <p:spPr>
            <a:xfrm>
              <a:off x="3492225" y="45521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2" name="Google Shape;21082;p27"/>
            <p:cNvSpPr/>
            <p:nvPr/>
          </p:nvSpPr>
          <p:spPr>
            <a:xfrm>
              <a:off x="3633450" y="32038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0"/>
                  </a:moveTo>
                  <a:lnTo>
                    <a:pt x="1" y="807"/>
                  </a:lnTo>
                  <a:lnTo>
                    <a:pt x="808" y="8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3" name="Google Shape;21083;p27"/>
            <p:cNvSpPr/>
            <p:nvPr/>
          </p:nvSpPr>
          <p:spPr>
            <a:xfrm>
              <a:off x="3542675" y="38258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0" y="135"/>
                    <a:pt x="135" y="270"/>
                    <a:pt x="135" y="404"/>
                  </a:cubicBezTo>
                  <a:cubicBezTo>
                    <a:pt x="269" y="404"/>
                    <a:pt x="404" y="135"/>
                    <a:pt x="404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4" name="Google Shape;21084;p27"/>
            <p:cNvSpPr/>
            <p:nvPr/>
          </p:nvSpPr>
          <p:spPr>
            <a:xfrm>
              <a:off x="3367825" y="3200450"/>
              <a:ext cx="43725" cy="21050"/>
            </a:xfrm>
            <a:custGeom>
              <a:avLst/>
              <a:gdLst/>
              <a:ahLst/>
              <a:cxnLst/>
              <a:rect l="l" t="t" r="r" b="b"/>
              <a:pathLst>
                <a:path w="1749" h="842" extrusionOk="0">
                  <a:moveTo>
                    <a:pt x="1749" y="1"/>
                  </a:moveTo>
                  <a:cubicBezTo>
                    <a:pt x="1076" y="1"/>
                    <a:pt x="404" y="270"/>
                    <a:pt x="0" y="808"/>
                  </a:cubicBezTo>
                  <a:cubicBezTo>
                    <a:pt x="112" y="830"/>
                    <a:pt x="225" y="842"/>
                    <a:pt x="335" y="842"/>
                  </a:cubicBezTo>
                  <a:cubicBezTo>
                    <a:pt x="890" y="842"/>
                    <a:pt x="1413" y="561"/>
                    <a:pt x="1749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5" name="Google Shape;21085;p27"/>
            <p:cNvSpPr/>
            <p:nvPr/>
          </p:nvSpPr>
          <p:spPr>
            <a:xfrm>
              <a:off x="3351000" y="32240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0"/>
                  </a:moveTo>
                  <a:lnTo>
                    <a:pt x="1" y="807"/>
                  </a:ln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6" name="Google Shape;21086;p27"/>
            <p:cNvSpPr/>
            <p:nvPr/>
          </p:nvSpPr>
          <p:spPr>
            <a:xfrm>
              <a:off x="3371175" y="4742525"/>
              <a:ext cx="107625" cy="201350"/>
            </a:xfrm>
            <a:custGeom>
              <a:avLst/>
              <a:gdLst/>
              <a:ahLst/>
              <a:cxnLst/>
              <a:rect l="l" t="t" r="r" b="b"/>
              <a:pathLst>
                <a:path w="4305" h="8054" extrusionOk="0">
                  <a:moveTo>
                    <a:pt x="2591" y="0"/>
                  </a:moveTo>
                  <a:cubicBezTo>
                    <a:pt x="2272" y="0"/>
                    <a:pt x="1943" y="128"/>
                    <a:pt x="1615" y="457"/>
                  </a:cubicBezTo>
                  <a:cubicBezTo>
                    <a:pt x="539" y="2743"/>
                    <a:pt x="1211" y="5433"/>
                    <a:pt x="1" y="7720"/>
                  </a:cubicBezTo>
                  <a:cubicBezTo>
                    <a:pt x="355" y="7956"/>
                    <a:pt x="652" y="8054"/>
                    <a:pt x="912" y="8054"/>
                  </a:cubicBezTo>
                  <a:cubicBezTo>
                    <a:pt x="1538" y="8054"/>
                    <a:pt x="1946" y="7483"/>
                    <a:pt x="2422" y="6913"/>
                  </a:cubicBezTo>
                  <a:lnTo>
                    <a:pt x="2422" y="4492"/>
                  </a:lnTo>
                  <a:cubicBezTo>
                    <a:pt x="2422" y="3954"/>
                    <a:pt x="2960" y="3954"/>
                    <a:pt x="3229" y="3685"/>
                  </a:cubicBezTo>
                  <a:cubicBezTo>
                    <a:pt x="3767" y="3012"/>
                    <a:pt x="4036" y="2340"/>
                    <a:pt x="4305" y="1533"/>
                  </a:cubicBezTo>
                  <a:cubicBezTo>
                    <a:pt x="4170" y="1129"/>
                    <a:pt x="4036" y="860"/>
                    <a:pt x="3901" y="591"/>
                  </a:cubicBezTo>
                  <a:cubicBezTo>
                    <a:pt x="3503" y="272"/>
                    <a:pt x="3056" y="0"/>
                    <a:pt x="2591" y="0"/>
                  </a:cubicBezTo>
                  <a:close/>
                </a:path>
              </a:pathLst>
            </a:custGeom>
            <a:solidFill>
              <a:srgbClr val="316D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7" name="Google Shape;21087;p27"/>
            <p:cNvSpPr/>
            <p:nvPr/>
          </p:nvSpPr>
          <p:spPr>
            <a:xfrm>
              <a:off x="3411525" y="4687550"/>
              <a:ext cx="87450" cy="100175"/>
            </a:xfrm>
            <a:custGeom>
              <a:avLst/>
              <a:gdLst/>
              <a:ahLst/>
              <a:cxnLst/>
              <a:rect l="l" t="t" r="r" b="b"/>
              <a:pathLst>
                <a:path w="3498" h="4007" extrusionOk="0">
                  <a:moveTo>
                    <a:pt x="1919" y="0"/>
                  </a:moveTo>
                  <a:cubicBezTo>
                    <a:pt x="1628" y="0"/>
                    <a:pt x="1342" y="75"/>
                    <a:pt x="1077" y="235"/>
                  </a:cubicBezTo>
                  <a:cubicBezTo>
                    <a:pt x="1" y="1983"/>
                    <a:pt x="2153" y="2387"/>
                    <a:pt x="2422" y="3597"/>
                  </a:cubicBezTo>
                  <a:cubicBezTo>
                    <a:pt x="2572" y="3823"/>
                    <a:pt x="2807" y="4007"/>
                    <a:pt x="2985" y="4007"/>
                  </a:cubicBezTo>
                  <a:cubicBezTo>
                    <a:pt x="3125" y="4007"/>
                    <a:pt x="3229" y="3893"/>
                    <a:pt x="3229" y="3597"/>
                  </a:cubicBezTo>
                  <a:lnTo>
                    <a:pt x="3229" y="1983"/>
                  </a:lnTo>
                  <a:cubicBezTo>
                    <a:pt x="3336" y="1983"/>
                    <a:pt x="3358" y="1811"/>
                    <a:pt x="3431" y="1811"/>
                  </a:cubicBezTo>
                  <a:cubicBezTo>
                    <a:pt x="3449" y="1811"/>
                    <a:pt x="3471" y="1822"/>
                    <a:pt x="3498" y="1849"/>
                  </a:cubicBezTo>
                  <a:cubicBezTo>
                    <a:pt x="3498" y="1580"/>
                    <a:pt x="3498" y="1311"/>
                    <a:pt x="3229" y="1311"/>
                  </a:cubicBezTo>
                  <a:lnTo>
                    <a:pt x="3229" y="504"/>
                  </a:lnTo>
                  <a:cubicBezTo>
                    <a:pt x="2822" y="178"/>
                    <a:pt x="2365" y="0"/>
                    <a:pt x="1919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8" name="Google Shape;21088;p27"/>
            <p:cNvSpPr/>
            <p:nvPr/>
          </p:nvSpPr>
          <p:spPr>
            <a:xfrm>
              <a:off x="3418250" y="4653050"/>
              <a:ext cx="74000" cy="40375"/>
            </a:xfrm>
            <a:custGeom>
              <a:avLst/>
              <a:gdLst/>
              <a:ahLst/>
              <a:cxnLst/>
              <a:rect l="l" t="t" r="r" b="b"/>
              <a:pathLst>
                <a:path w="2960" h="1615" extrusionOk="0">
                  <a:moveTo>
                    <a:pt x="539" y="1"/>
                  </a:moveTo>
                  <a:cubicBezTo>
                    <a:pt x="135" y="404"/>
                    <a:pt x="1" y="808"/>
                    <a:pt x="135" y="1346"/>
                  </a:cubicBezTo>
                  <a:lnTo>
                    <a:pt x="539" y="1615"/>
                  </a:lnTo>
                  <a:lnTo>
                    <a:pt x="2960" y="1615"/>
                  </a:lnTo>
                  <a:cubicBezTo>
                    <a:pt x="2960" y="1346"/>
                    <a:pt x="2960" y="1077"/>
                    <a:pt x="2960" y="808"/>
                  </a:cubicBezTo>
                  <a:cubicBezTo>
                    <a:pt x="2871" y="825"/>
                    <a:pt x="2783" y="834"/>
                    <a:pt x="2695" y="834"/>
                  </a:cubicBezTo>
                  <a:cubicBezTo>
                    <a:pt x="2117" y="834"/>
                    <a:pt x="1579" y="468"/>
                    <a:pt x="1346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9" name="Google Shape;21089;p27"/>
            <p:cNvSpPr/>
            <p:nvPr/>
          </p:nvSpPr>
          <p:spPr>
            <a:xfrm>
              <a:off x="3371175" y="4915325"/>
              <a:ext cx="60550" cy="40225"/>
            </a:xfrm>
            <a:custGeom>
              <a:avLst/>
              <a:gdLst/>
              <a:ahLst/>
              <a:cxnLst/>
              <a:rect l="l" t="t" r="r" b="b"/>
              <a:pathLst>
                <a:path w="2422" h="160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615" y="404"/>
                    <a:pt x="808" y="808"/>
                    <a:pt x="1" y="808"/>
                  </a:cubicBezTo>
                  <a:cubicBezTo>
                    <a:pt x="543" y="1350"/>
                    <a:pt x="977" y="1608"/>
                    <a:pt x="1327" y="1608"/>
                  </a:cubicBezTo>
                  <a:cubicBezTo>
                    <a:pt x="1845" y="1608"/>
                    <a:pt x="2181" y="1044"/>
                    <a:pt x="2422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0" name="Google Shape;21090;p27"/>
            <p:cNvSpPr/>
            <p:nvPr/>
          </p:nvSpPr>
          <p:spPr>
            <a:xfrm>
              <a:off x="3448525" y="4774100"/>
              <a:ext cx="43725" cy="60550"/>
            </a:xfrm>
            <a:custGeom>
              <a:avLst/>
              <a:gdLst/>
              <a:ahLst/>
              <a:cxnLst/>
              <a:rect l="l" t="t" r="r" b="b"/>
              <a:pathLst>
                <a:path w="1749" h="2422" extrusionOk="0">
                  <a:moveTo>
                    <a:pt x="942" y="1"/>
                  </a:moveTo>
                  <a:cubicBezTo>
                    <a:pt x="404" y="673"/>
                    <a:pt x="135" y="1615"/>
                    <a:pt x="0" y="2422"/>
                  </a:cubicBezTo>
                  <a:cubicBezTo>
                    <a:pt x="1076" y="2153"/>
                    <a:pt x="1749" y="1077"/>
                    <a:pt x="1749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1" name="Google Shape;21091;p27"/>
            <p:cNvSpPr/>
            <p:nvPr/>
          </p:nvSpPr>
          <p:spPr>
            <a:xfrm>
              <a:off x="3411525" y="505655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" y="1"/>
                  </a:moveTo>
                  <a:lnTo>
                    <a:pt x="1" y="2422"/>
                  </a:lnTo>
                  <a:cubicBezTo>
                    <a:pt x="942" y="1615"/>
                    <a:pt x="1077" y="808"/>
                    <a:pt x="1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2" name="Google Shape;21092;p27"/>
            <p:cNvSpPr/>
            <p:nvPr/>
          </p:nvSpPr>
          <p:spPr>
            <a:xfrm>
              <a:off x="3461975" y="4880025"/>
              <a:ext cx="16825" cy="9375"/>
            </a:xfrm>
            <a:custGeom>
              <a:avLst/>
              <a:gdLst/>
              <a:ahLst/>
              <a:cxnLst/>
              <a:rect l="l" t="t" r="r" b="b"/>
              <a:pathLst>
                <a:path w="673" h="375" extrusionOk="0">
                  <a:moveTo>
                    <a:pt x="387" y="0"/>
                  </a:moveTo>
                  <a:cubicBezTo>
                    <a:pt x="269" y="0"/>
                    <a:pt x="135" y="68"/>
                    <a:pt x="0" y="202"/>
                  </a:cubicBezTo>
                  <a:cubicBezTo>
                    <a:pt x="135" y="202"/>
                    <a:pt x="269" y="337"/>
                    <a:pt x="404" y="337"/>
                  </a:cubicBezTo>
                  <a:cubicBezTo>
                    <a:pt x="404" y="364"/>
                    <a:pt x="409" y="374"/>
                    <a:pt x="419" y="374"/>
                  </a:cubicBezTo>
                  <a:cubicBezTo>
                    <a:pt x="458" y="374"/>
                    <a:pt x="565" y="202"/>
                    <a:pt x="673" y="202"/>
                  </a:cubicBezTo>
                  <a:cubicBezTo>
                    <a:pt x="606" y="68"/>
                    <a:pt x="505" y="0"/>
                    <a:pt x="387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3" name="Google Shape;21093;p27"/>
            <p:cNvSpPr/>
            <p:nvPr/>
          </p:nvSpPr>
          <p:spPr>
            <a:xfrm>
              <a:off x="3421625" y="48346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0" y="135"/>
                    <a:pt x="0" y="135"/>
                    <a:pt x="404" y="808"/>
                  </a:cubicBezTo>
                  <a:lnTo>
                    <a:pt x="1211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4" name="Google Shape;21094;p27"/>
            <p:cNvSpPr/>
            <p:nvPr/>
          </p:nvSpPr>
          <p:spPr>
            <a:xfrm>
              <a:off x="3492225" y="4713575"/>
              <a:ext cx="10125" cy="23575"/>
            </a:xfrm>
            <a:custGeom>
              <a:avLst/>
              <a:gdLst/>
              <a:ahLst/>
              <a:cxnLst/>
              <a:rect l="l" t="t" r="r" b="b"/>
              <a:pathLst>
                <a:path w="405" h="943" extrusionOk="0">
                  <a:moveTo>
                    <a:pt x="1" y="1"/>
                  </a:moveTo>
                  <a:lnTo>
                    <a:pt x="1" y="942"/>
                  </a:lnTo>
                  <a:cubicBezTo>
                    <a:pt x="135" y="808"/>
                    <a:pt x="135" y="673"/>
                    <a:pt x="270" y="673"/>
                  </a:cubicBezTo>
                  <a:cubicBezTo>
                    <a:pt x="404" y="404"/>
                    <a:pt x="270" y="135"/>
                    <a:pt x="1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5" name="Google Shape;21095;p27"/>
            <p:cNvSpPr/>
            <p:nvPr/>
          </p:nvSpPr>
          <p:spPr>
            <a:xfrm>
              <a:off x="3875550" y="1852100"/>
              <a:ext cx="20200" cy="10125"/>
            </a:xfrm>
            <a:custGeom>
              <a:avLst/>
              <a:gdLst/>
              <a:ahLst/>
              <a:cxnLst/>
              <a:rect l="l" t="t" r="r" b="b"/>
              <a:pathLst>
                <a:path w="808" h="405" extrusionOk="0">
                  <a:moveTo>
                    <a:pt x="1" y="1"/>
                  </a:moveTo>
                  <a:cubicBezTo>
                    <a:pt x="135" y="270"/>
                    <a:pt x="270" y="404"/>
                    <a:pt x="404" y="404"/>
                  </a:cubicBezTo>
                  <a:cubicBezTo>
                    <a:pt x="539" y="404"/>
                    <a:pt x="673" y="270"/>
                    <a:pt x="808" y="1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6" name="Google Shape;21096;p27"/>
            <p:cNvSpPr/>
            <p:nvPr/>
          </p:nvSpPr>
          <p:spPr>
            <a:xfrm>
              <a:off x="3398075" y="4685850"/>
              <a:ext cx="74000" cy="88275"/>
            </a:xfrm>
            <a:custGeom>
              <a:avLst/>
              <a:gdLst/>
              <a:ahLst/>
              <a:cxnLst/>
              <a:rect l="l" t="t" r="r" b="b"/>
              <a:pathLst>
                <a:path w="2960" h="3531" extrusionOk="0">
                  <a:moveTo>
                    <a:pt x="825" y="0"/>
                  </a:moveTo>
                  <a:cubicBezTo>
                    <a:pt x="707" y="0"/>
                    <a:pt x="606" y="101"/>
                    <a:pt x="539" y="303"/>
                  </a:cubicBezTo>
                  <a:cubicBezTo>
                    <a:pt x="1" y="975"/>
                    <a:pt x="1" y="2051"/>
                    <a:pt x="539" y="2724"/>
                  </a:cubicBezTo>
                  <a:lnTo>
                    <a:pt x="2825" y="3531"/>
                  </a:lnTo>
                  <a:cubicBezTo>
                    <a:pt x="2960" y="2051"/>
                    <a:pt x="1749" y="1379"/>
                    <a:pt x="1346" y="303"/>
                  </a:cubicBezTo>
                  <a:lnTo>
                    <a:pt x="1211" y="303"/>
                  </a:lnTo>
                  <a:cubicBezTo>
                    <a:pt x="1077" y="101"/>
                    <a:pt x="942" y="0"/>
                    <a:pt x="825" y="0"/>
                  </a:cubicBezTo>
                  <a:close/>
                </a:path>
              </a:pathLst>
            </a:custGeom>
            <a:solidFill>
              <a:srgbClr val="49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7" name="Google Shape;21097;p27"/>
            <p:cNvSpPr/>
            <p:nvPr/>
          </p:nvSpPr>
          <p:spPr>
            <a:xfrm>
              <a:off x="3411525" y="4552175"/>
              <a:ext cx="29875" cy="20375"/>
            </a:xfrm>
            <a:custGeom>
              <a:avLst/>
              <a:gdLst/>
              <a:ahLst/>
              <a:cxnLst/>
              <a:rect l="l" t="t" r="r" b="b"/>
              <a:pathLst>
                <a:path w="1195" h="815" extrusionOk="0">
                  <a:moveTo>
                    <a:pt x="808" y="1"/>
                  </a:moveTo>
                  <a:lnTo>
                    <a:pt x="1" y="808"/>
                  </a:lnTo>
                  <a:cubicBezTo>
                    <a:pt x="36" y="790"/>
                    <a:pt x="87" y="784"/>
                    <a:pt x="148" y="784"/>
                  </a:cubicBezTo>
                  <a:cubicBezTo>
                    <a:pt x="286" y="784"/>
                    <a:pt x="472" y="815"/>
                    <a:pt x="637" y="815"/>
                  </a:cubicBezTo>
                  <a:cubicBezTo>
                    <a:pt x="958" y="815"/>
                    <a:pt x="1195" y="697"/>
                    <a:pt x="808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8" name="Google Shape;21098;p27"/>
            <p:cNvSpPr/>
            <p:nvPr/>
          </p:nvSpPr>
          <p:spPr>
            <a:xfrm>
              <a:off x="3418250" y="44311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1" y="270"/>
                    <a:pt x="1" y="539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9" name="Google Shape;21099;p27"/>
            <p:cNvSpPr/>
            <p:nvPr/>
          </p:nvSpPr>
          <p:spPr>
            <a:xfrm>
              <a:off x="3408175" y="4653050"/>
              <a:ext cx="23550" cy="40375"/>
            </a:xfrm>
            <a:custGeom>
              <a:avLst/>
              <a:gdLst/>
              <a:ahLst/>
              <a:cxnLst/>
              <a:rect l="l" t="t" r="r" b="b"/>
              <a:pathLst>
                <a:path w="942" h="1615" extrusionOk="0">
                  <a:moveTo>
                    <a:pt x="807" y="1"/>
                  </a:moveTo>
                  <a:cubicBezTo>
                    <a:pt x="269" y="270"/>
                    <a:pt x="0" y="942"/>
                    <a:pt x="135" y="1615"/>
                  </a:cubicBezTo>
                  <a:lnTo>
                    <a:pt x="942" y="1615"/>
                  </a:lnTo>
                  <a:lnTo>
                    <a:pt x="807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0" name="Google Shape;21100;p27"/>
            <p:cNvSpPr/>
            <p:nvPr/>
          </p:nvSpPr>
          <p:spPr>
            <a:xfrm>
              <a:off x="3411525" y="4612700"/>
              <a:ext cx="16850" cy="20200"/>
            </a:xfrm>
            <a:custGeom>
              <a:avLst/>
              <a:gdLst/>
              <a:ahLst/>
              <a:cxnLst/>
              <a:rect l="l" t="t" r="r" b="b"/>
              <a:pathLst>
                <a:path w="674" h="808" extrusionOk="0">
                  <a:moveTo>
                    <a:pt x="1" y="1"/>
                  </a:moveTo>
                  <a:lnTo>
                    <a:pt x="673" y="808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1" name="Google Shape;21101;p27"/>
            <p:cNvSpPr/>
            <p:nvPr/>
          </p:nvSpPr>
          <p:spPr>
            <a:xfrm>
              <a:off x="3411525" y="3143300"/>
              <a:ext cx="6750" cy="6750"/>
            </a:xfrm>
            <a:custGeom>
              <a:avLst/>
              <a:gdLst/>
              <a:ahLst/>
              <a:cxnLst/>
              <a:rect l="l" t="t" r="r" b="b"/>
              <a:pathLst>
                <a:path w="270" h="270" extrusionOk="0">
                  <a:moveTo>
                    <a:pt x="1" y="0"/>
                  </a:moveTo>
                  <a:cubicBezTo>
                    <a:pt x="1" y="135"/>
                    <a:pt x="1" y="135"/>
                    <a:pt x="135" y="269"/>
                  </a:cubicBezTo>
                  <a:lnTo>
                    <a:pt x="270" y="2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29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2" name="Google Shape;21102;p27"/>
            <p:cNvSpPr/>
            <p:nvPr/>
          </p:nvSpPr>
          <p:spPr>
            <a:xfrm>
              <a:off x="3451875" y="4410950"/>
              <a:ext cx="26925" cy="16225"/>
            </a:xfrm>
            <a:custGeom>
              <a:avLst/>
              <a:gdLst/>
              <a:ahLst/>
              <a:cxnLst/>
              <a:rect l="l" t="t" r="r" b="b"/>
              <a:pathLst>
                <a:path w="1077" h="649" extrusionOk="0">
                  <a:moveTo>
                    <a:pt x="1" y="1"/>
                  </a:moveTo>
                  <a:lnTo>
                    <a:pt x="1" y="1"/>
                  </a:lnTo>
                  <a:cubicBezTo>
                    <a:pt x="178" y="266"/>
                    <a:pt x="355" y="648"/>
                    <a:pt x="609" y="648"/>
                  </a:cubicBezTo>
                  <a:cubicBezTo>
                    <a:pt x="741" y="648"/>
                    <a:pt x="893" y="545"/>
                    <a:pt x="1077" y="27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A9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103" name="Google Shape;21103;p27"/>
          <p:cNvGrpSpPr/>
          <p:nvPr/>
        </p:nvGrpSpPr>
        <p:grpSpPr>
          <a:xfrm rot="1736436">
            <a:off x="8118775" y="4756874"/>
            <a:ext cx="841183" cy="2348639"/>
            <a:chOff x="2814775" y="525675"/>
            <a:chExt cx="2101450" cy="4401500"/>
          </a:xfrm>
        </p:grpSpPr>
        <p:sp>
          <p:nvSpPr>
            <p:cNvPr id="21104" name="Google Shape;21104;p27"/>
            <p:cNvSpPr/>
            <p:nvPr/>
          </p:nvSpPr>
          <p:spPr>
            <a:xfrm>
              <a:off x="3125550" y="2117550"/>
              <a:ext cx="1790675" cy="2782175"/>
            </a:xfrm>
            <a:custGeom>
              <a:avLst/>
              <a:gdLst/>
              <a:ahLst/>
              <a:cxnLst/>
              <a:rect l="l" t="t" r="r" b="b"/>
              <a:pathLst>
                <a:path w="71627" h="111287" extrusionOk="0">
                  <a:moveTo>
                    <a:pt x="44396" y="1"/>
                  </a:moveTo>
                  <a:cubicBezTo>
                    <a:pt x="36997" y="6216"/>
                    <a:pt x="36997" y="16279"/>
                    <a:pt x="31966" y="23679"/>
                  </a:cubicBezTo>
                  <a:cubicBezTo>
                    <a:pt x="22198" y="51500"/>
                    <a:pt x="12727" y="79026"/>
                    <a:pt x="888" y="106255"/>
                  </a:cubicBezTo>
                  <a:cubicBezTo>
                    <a:pt x="0" y="107735"/>
                    <a:pt x="296" y="109807"/>
                    <a:pt x="1184" y="111287"/>
                  </a:cubicBezTo>
                  <a:cubicBezTo>
                    <a:pt x="5328" y="110103"/>
                    <a:pt x="6808" y="106255"/>
                    <a:pt x="9768" y="103296"/>
                  </a:cubicBezTo>
                  <a:cubicBezTo>
                    <a:pt x="16575" y="95600"/>
                    <a:pt x="24270" y="88793"/>
                    <a:pt x="32558" y="82577"/>
                  </a:cubicBezTo>
                  <a:cubicBezTo>
                    <a:pt x="42325" y="76658"/>
                    <a:pt x="50908" y="69259"/>
                    <a:pt x="58603" y="60379"/>
                  </a:cubicBezTo>
                  <a:cubicBezTo>
                    <a:pt x="65707" y="51796"/>
                    <a:pt x="71330" y="42917"/>
                    <a:pt x="71626" y="31374"/>
                  </a:cubicBezTo>
                  <a:cubicBezTo>
                    <a:pt x="71626" y="22791"/>
                    <a:pt x="69258" y="14503"/>
                    <a:pt x="64227" y="7696"/>
                  </a:cubicBezTo>
                  <a:cubicBezTo>
                    <a:pt x="59195" y="592"/>
                    <a:pt x="51204" y="1776"/>
                    <a:pt x="44396" y="1"/>
                  </a:cubicBezTo>
                  <a:close/>
                </a:path>
              </a:pathLst>
            </a:custGeom>
            <a:solidFill>
              <a:srgbClr val="F899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5" name="Google Shape;21105;p27"/>
            <p:cNvSpPr/>
            <p:nvPr/>
          </p:nvSpPr>
          <p:spPr>
            <a:xfrm>
              <a:off x="2822175" y="1847350"/>
              <a:ext cx="1191325" cy="2993200"/>
            </a:xfrm>
            <a:custGeom>
              <a:avLst/>
              <a:gdLst/>
              <a:ahLst/>
              <a:cxnLst/>
              <a:rect l="l" t="t" r="r" b="b"/>
              <a:pathLst>
                <a:path w="47653" h="119728" extrusionOk="0">
                  <a:moveTo>
                    <a:pt x="36101" y="1"/>
                  </a:moveTo>
                  <a:cubicBezTo>
                    <a:pt x="33965" y="1"/>
                    <a:pt x="31589" y="538"/>
                    <a:pt x="29006" y="1633"/>
                  </a:cubicBezTo>
                  <a:cubicBezTo>
                    <a:pt x="19535" y="5777"/>
                    <a:pt x="9472" y="9625"/>
                    <a:pt x="4736" y="19984"/>
                  </a:cubicBezTo>
                  <a:cubicBezTo>
                    <a:pt x="3256" y="29455"/>
                    <a:pt x="2664" y="38926"/>
                    <a:pt x="1184" y="48397"/>
                  </a:cubicBezTo>
                  <a:cubicBezTo>
                    <a:pt x="592" y="49285"/>
                    <a:pt x="1" y="49877"/>
                    <a:pt x="1" y="50765"/>
                  </a:cubicBezTo>
                  <a:cubicBezTo>
                    <a:pt x="888" y="71779"/>
                    <a:pt x="4144" y="92794"/>
                    <a:pt x="2960" y="114104"/>
                  </a:cubicBezTo>
                  <a:cubicBezTo>
                    <a:pt x="2960" y="116471"/>
                    <a:pt x="4144" y="118839"/>
                    <a:pt x="6512" y="119727"/>
                  </a:cubicBezTo>
                  <a:cubicBezTo>
                    <a:pt x="11839" y="116471"/>
                    <a:pt x="12431" y="110552"/>
                    <a:pt x="14207" y="105520"/>
                  </a:cubicBezTo>
                  <a:cubicBezTo>
                    <a:pt x="23678" y="78883"/>
                    <a:pt x="34037" y="52837"/>
                    <a:pt x="43805" y="26199"/>
                  </a:cubicBezTo>
                  <a:cubicBezTo>
                    <a:pt x="45876" y="21760"/>
                    <a:pt x="47356" y="16728"/>
                    <a:pt x="47652" y="11992"/>
                  </a:cubicBezTo>
                  <a:cubicBezTo>
                    <a:pt x="46128" y="4155"/>
                    <a:pt x="42042" y="1"/>
                    <a:pt x="36101" y="1"/>
                  </a:cubicBezTo>
                  <a:close/>
                </a:path>
              </a:pathLst>
            </a:custGeom>
            <a:solidFill>
              <a:srgbClr val="F8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6" name="Google Shape;21106;p27"/>
            <p:cNvSpPr/>
            <p:nvPr/>
          </p:nvSpPr>
          <p:spPr>
            <a:xfrm>
              <a:off x="2984950" y="2480125"/>
              <a:ext cx="984150" cy="2447050"/>
            </a:xfrm>
            <a:custGeom>
              <a:avLst/>
              <a:gdLst/>
              <a:ahLst/>
              <a:cxnLst/>
              <a:rect l="l" t="t" r="r" b="b"/>
              <a:pathLst>
                <a:path w="39366" h="97882" extrusionOk="0">
                  <a:moveTo>
                    <a:pt x="35518" y="0"/>
                  </a:moveTo>
                  <a:cubicBezTo>
                    <a:pt x="35222" y="296"/>
                    <a:pt x="34630" y="888"/>
                    <a:pt x="34334" y="1184"/>
                  </a:cubicBezTo>
                  <a:lnTo>
                    <a:pt x="1" y="94416"/>
                  </a:lnTo>
                  <a:cubicBezTo>
                    <a:pt x="1003" y="96420"/>
                    <a:pt x="2276" y="97881"/>
                    <a:pt x="4004" y="97881"/>
                  </a:cubicBezTo>
                  <a:cubicBezTo>
                    <a:pt x="4829" y="97881"/>
                    <a:pt x="5757" y="97549"/>
                    <a:pt x="6808" y="96784"/>
                  </a:cubicBezTo>
                  <a:cubicBezTo>
                    <a:pt x="11544" y="87017"/>
                    <a:pt x="15688" y="76954"/>
                    <a:pt x="19239" y="66891"/>
                  </a:cubicBezTo>
                  <a:cubicBezTo>
                    <a:pt x="22495" y="57123"/>
                    <a:pt x="26047" y="47652"/>
                    <a:pt x="29894" y="38181"/>
                  </a:cubicBezTo>
                  <a:cubicBezTo>
                    <a:pt x="33742" y="28710"/>
                    <a:pt x="36702" y="18943"/>
                    <a:pt x="39365" y="9176"/>
                  </a:cubicBezTo>
                  <a:cubicBezTo>
                    <a:pt x="36406" y="6808"/>
                    <a:pt x="38182" y="2368"/>
                    <a:pt x="35518" y="0"/>
                  </a:cubicBezTo>
                  <a:close/>
                </a:path>
              </a:pathLst>
            </a:custGeom>
            <a:solidFill>
              <a:srgbClr val="F7E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7" name="Google Shape;21107;p27"/>
            <p:cNvSpPr/>
            <p:nvPr/>
          </p:nvSpPr>
          <p:spPr>
            <a:xfrm>
              <a:off x="3976475" y="525675"/>
              <a:ext cx="702950" cy="1520725"/>
            </a:xfrm>
            <a:custGeom>
              <a:avLst/>
              <a:gdLst/>
              <a:ahLst/>
              <a:cxnLst/>
              <a:rect l="l" t="t" r="r" b="b"/>
              <a:pathLst>
                <a:path w="28118" h="60829" extrusionOk="0">
                  <a:moveTo>
                    <a:pt x="24017" y="0"/>
                  </a:moveTo>
                  <a:cubicBezTo>
                    <a:pt x="23067" y="0"/>
                    <a:pt x="22104" y="294"/>
                    <a:pt x="21311" y="929"/>
                  </a:cubicBezTo>
                  <a:cubicBezTo>
                    <a:pt x="19239" y="2705"/>
                    <a:pt x="16871" y="4185"/>
                    <a:pt x="18351" y="7440"/>
                  </a:cubicBezTo>
                  <a:cubicBezTo>
                    <a:pt x="19239" y="9512"/>
                    <a:pt x="18351" y="11584"/>
                    <a:pt x="17759" y="13656"/>
                  </a:cubicBezTo>
                  <a:cubicBezTo>
                    <a:pt x="13319" y="28455"/>
                    <a:pt x="7992" y="42957"/>
                    <a:pt x="1184" y="56868"/>
                  </a:cubicBezTo>
                  <a:cubicBezTo>
                    <a:pt x="0" y="58052"/>
                    <a:pt x="592" y="58940"/>
                    <a:pt x="888" y="60420"/>
                  </a:cubicBezTo>
                  <a:cubicBezTo>
                    <a:pt x="1877" y="60702"/>
                    <a:pt x="2701" y="60829"/>
                    <a:pt x="3392" y="60829"/>
                  </a:cubicBezTo>
                  <a:cubicBezTo>
                    <a:pt x="8496" y="60829"/>
                    <a:pt x="6343" y="53922"/>
                    <a:pt x="9472" y="51837"/>
                  </a:cubicBezTo>
                  <a:cubicBezTo>
                    <a:pt x="10359" y="52724"/>
                    <a:pt x="10359" y="54796"/>
                    <a:pt x="12135" y="55684"/>
                  </a:cubicBezTo>
                  <a:cubicBezTo>
                    <a:pt x="17167" y="44733"/>
                    <a:pt x="21311" y="33486"/>
                    <a:pt x="24270" y="21647"/>
                  </a:cubicBezTo>
                  <a:cubicBezTo>
                    <a:pt x="25750" y="16616"/>
                    <a:pt x="26638" y="10992"/>
                    <a:pt x="27526" y="5369"/>
                  </a:cubicBezTo>
                  <a:cubicBezTo>
                    <a:pt x="28118" y="3593"/>
                    <a:pt x="28118" y="1817"/>
                    <a:pt x="26342" y="633"/>
                  </a:cubicBezTo>
                  <a:cubicBezTo>
                    <a:pt x="25655" y="221"/>
                    <a:pt x="24841" y="0"/>
                    <a:pt x="24017" y="0"/>
                  </a:cubicBezTo>
                  <a:close/>
                </a:path>
              </a:pathLst>
            </a:custGeom>
            <a:solidFill>
              <a:srgbClr val="F7F2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8" name="Google Shape;21108;p27"/>
            <p:cNvSpPr/>
            <p:nvPr/>
          </p:nvSpPr>
          <p:spPr>
            <a:xfrm>
              <a:off x="3835875" y="1703175"/>
              <a:ext cx="444000" cy="1006350"/>
            </a:xfrm>
            <a:custGeom>
              <a:avLst/>
              <a:gdLst/>
              <a:ahLst/>
              <a:cxnLst/>
              <a:rect l="l" t="t" r="r" b="b"/>
              <a:pathLst>
                <a:path w="17760" h="40254" extrusionOk="0">
                  <a:moveTo>
                    <a:pt x="14504" y="1"/>
                  </a:moveTo>
                  <a:cubicBezTo>
                    <a:pt x="13024" y="3257"/>
                    <a:pt x="11544" y="6512"/>
                    <a:pt x="10360" y="10064"/>
                  </a:cubicBezTo>
                  <a:cubicBezTo>
                    <a:pt x="10064" y="12136"/>
                    <a:pt x="9176" y="13024"/>
                    <a:pt x="7104" y="13320"/>
                  </a:cubicBezTo>
                  <a:cubicBezTo>
                    <a:pt x="5624" y="14208"/>
                    <a:pt x="6216" y="16280"/>
                    <a:pt x="5032" y="17167"/>
                  </a:cubicBezTo>
                  <a:cubicBezTo>
                    <a:pt x="4441" y="21903"/>
                    <a:pt x="3257" y="26639"/>
                    <a:pt x="1185" y="31078"/>
                  </a:cubicBezTo>
                  <a:cubicBezTo>
                    <a:pt x="1481" y="32558"/>
                    <a:pt x="1481" y="34334"/>
                    <a:pt x="1185" y="36110"/>
                  </a:cubicBezTo>
                  <a:cubicBezTo>
                    <a:pt x="1" y="40254"/>
                    <a:pt x="2665" y="40254"/>
                    <a:pt x="5328" y="40254"/>
                  </a:cubicBezTo>
                  <a:cubicBezTo>
                    <a:pt x="10952" y="33150"/>
                    <a:pt x="12136" y="24567"/>
                    <a:pt x="15983" y="16576"/>
                  </a:cubicBezTo>
                  <a:cubicBezTo>
                    <a:pt x="16575" y="13912"/>
                    <a:pt x="17167" y="11248"/>
                    <a:pt x="17759" y="8584"/>
                  </a:cubicBezTo>
                  <a:cubicBezTo>
                    <a:pt x="17463" y="5329"/>
                    <a:pt x="16279" y="2369"/>
                    <a:pt x="14504" y="1"/>
                  </a:cubicBezTo>
                  <a:close/>
                </a:path>
              </a:pathLst>
            </a:custGeom>
            <a:solidFill>
              <a:srgbClr val="F7E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9" name="Google Shape;21109;p27"/>
            <p:cNvSpPr/>
            <p:nvPr/>
          </p:nvSpPr>
          <p:spPr>
            <a:xfrm>
              <a:off x="2940575" y="1831975"/>
              <a:ext cx="1072925" cy="539675"/>
            </a:xfrm>
            <a:custGeom>
              <a:avLst/>
              <a:gdLst/>
              <a:ahLst/>
              <a:cxnLst/>
              <a:rect l="l" t="t" r="r" b="b"/>
              <a:pathLst>
                <a:path w="42917" h="21587" extrusionOk="0">
                  <a:moveTo>
                    <a:pt x="26526" y="0"/>
                  </a:moveTo>
                  <a:cubicBezTo>
                    <a:pt x="14158" y="0"/>
                    <a:pt x="2461" y="7884"/>
                    <a:pt x="0" y="20599"/>
                  </a:cubicBezTo>
                  <a:cubicBezTo>
                    <a:pt x="1045" y="21121"/>
                    <a:pt x="2206" y="21586"/>
                    <a:pt x="3125" y="21586"/>
                  </a:cubicBezTo>
                  <a:cubicBezTo>
                    <a:pt x="4289" y="21586"/>
                    <a:pt x="5066" y="20842"/>
                    <a:pt x="4736" y="18527"/>
                  </a:cubicBezTo>
                  <a:cubicBezTo>
                    <a:pt x="4144" y="14679"/>
                    <a:pt x="6512" y="13495"/>
                    <a:pt x="9175" y="12015"/>
                  </a:cubicBezTo>
                  <a:cubicBezTo>
                    <a:pt x="14503" y="9352"/>
                    <a:pt x="20126" y="6688"/>
                    <a:pt x="25454" y="3728"/>
                  </a:cubicBezTo>
                  <a:cubicBezTo>
                    <a:pt x="27881" y="2380"/>
                    <a:pt x="30089" y="1714"/>
                    <a:pt x="32038" y="1714"/>
                  </a:cubicBezTo>
                  <a:cubicBezTo>
                    <a:pt x="36506" y="1714"/>
                    <a:pt x="39608" y="5215"/>
                    <a:pt x="40844" y="12015"/>
                  </a:cubicBezTo>
                  <a:cubicBezTo>
                    <a:pt x="42028" y="11128"/>
                    <a:pt x="42916" y="9648"/>
                    <a:pt x="42916" y="8168"/>
                  </a:cubicBezTo>
                  <a:cubicBezTo>
                    <a:pt x="42916" y="6984"/>
                    <a:pt x="42620" y="5800"/>
                    <a:pt x="42620" y="4912"/>
                  </a:cubicBezTo>
                  <a:cubicBezTo>
                    <a:pt x="37621" y="1549"/>
                    <a:pt x="32008" y="0"/>
                    <a:pt x="26526" y="0"/>
                  </a:cubicBezTo>
                  <a:close/>
                </a:path>
              </a:pathLst>
            </a:custGeom>
            <a:solidFill>
              <a:srgbClr val="F7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0" name="Google Shape;21110;p27"/>
            <p:cNvSpPr/>
            <p:nvPr/>
          </p:nvSpPr>
          <p:spPr>
            <a:xfrm>
              <a:off x="2814775" y="2346925"/>
              <a:ext cx="155425" cy="710375"/>
            </a:xfrm>
            <a:custGeom>
              <a:avLst/>
              <a:gdLst/>
              <a:ahLst/>
              <a:cxnLst/>
              <a:rect l="l" t="t" r="r" b="b"/>
              <a:pathLst>
                <a:path w="6217" h="28415" extrusionOk="0">
                  <a:moveTo>
                    <a:pt x="5032" y="1"/>
                  </a:moveTo>
                  <a:cubicBezTo>
                    <a:pt x="1184" y="8880"/>
                    <a:pt x="1" y="18943"/>
                    <a:pt x="1184" y="28414"/>
                  </a:cubicBezTo>
                  <a:cubicBezTo>
                    <a:pt x="4440" y="23383"/>
                    <a:pt x="3848" y="17463"/>
                    <a:pt x="5032" y="11840"/>
                  </a:cubicBezTo>
                  <a:cubicBezTo>
                    <a:pt x="6216" y="7992"/>
                    <a:pt x="6216" y="3848"/>
                    <a:pt x="5032" y="1"/>
                  </a:cubicBezTo>
                  <a:close/>
                </a:path>
              </a:pathLst>
            </a:custGeom>
            <a:solidFill>
              <a:srgbClr val="F7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11" name="Google Shape;21111;p27"/>
          <p:cNvSpPr txBox="1">
            <a:spLocks noGrp="1"/>
          </p:cNvSpPr>
          <p:nvPr>
            <p:ph type="subTitle" idx="1"/>
          </p:nvPr>
        </p:nvSpPr>
        <p:spPr>
          <a:xfrm>
            <a:off x="876825" y="2819012"/>
            <a:ext cx="3256500" cy="19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112" name="Google Shape;21112;p27"/>
          <p:cNvSpPr txBox="1">
            <a:spLocks noGrp="1"/>
          </p:cNvSpPr>
          <p:nvPr>
            <p:ph type="title"/>
          </p:nvPr>
        </p:nvSpPr>
        <p:spPr>
          <a:xfrm>
            <a:off x="713225" y="2040133"/>
            <a:ext cx="34200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09311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21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4" name="Google Shape;21114;p28"/>
          <p:cNvSpPr txBox="1">
            <a:spLocks noGrp="1"/>
          </p:cNvSpPr>
          <p:nvPr>
            <p:ph type="body" idx="1"/>
          </p:nvPr>
        </p:nvSpPr>
        <p:spPr>
          <a:xfrm>
            <a:off x="713225" y="1790700"/>
            <a:ext cx="3858600" cy="35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✓"/>
              <a:defRPr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◆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◆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◆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9pPr>
          </a:lstStyle>
          <a:p>
            <a:endParaRPr/>
          </a:p>
        </p:txBody>
      </p:sp>
      <p:sp>
        <p:nvSpPr>
          <p:cNvPr id="21115" name="Google Shape;21115;p28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38586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grpSp>
        <p:nvGrpSpPr>
          <p:cNvPr id="21116" name="Google Shape;21116;p28"/>
          <p:cNvGrpSpPr/>
          <p:nvPr/>
        </p:nvGrpSpPr>
        <p:grpSpPr>
          <a:xfrm rot="-5176769">
            <a:off x="3631370" y="3183516"/>
            <a:ext cx="4185576" cy="1035990"/>
            <a:chOff x="394825" y="1691775"/>
            <a:chExt cx="6700675" cy="2211350"/>
          </a:xfrm>
        </p:grpSpPr>
        <p:sp>
          <p:nvSpPr>
            <p:cNvPr id="21117" name="Google Shape;21117;p28"/>
            <p:cNvSpPr/>
            <p:nvPr/>
          </p:nvSpPr>
          <p:spPr>
            <a:xfrm>
              <a:off x="1021650" y="3118975"/>
              <a:ext cx="124325" cy="83025"/>
            </a:xfrm>
            <a:custGeom>
              <a:avLst/>
              <a:gdLst/>
              <a:ahLst/>
              <a:cxnLst/>
              <a:rect l="l" t="t" r="r" b="b"/>
              <a:pathLst>
                <a:path w="4973" h="3321" extrusionOk="0">
                  <a:moveTo>
                    <a:pt x="3471" y="1"/>
                  </a:moveTo>
                  <a:cubicBezTo>
                    <a:pt x="1730" y="1"/>
                    <a:pt x="401" y="1232"/>
                    <a:pt x="1" y="2834"/>
                  </a:cubicBezTo>
                  <a:cubicBezTo>
                    <a:pt x="757" y="3158"/>
                    <a:pt x="1622" y="3320"/>
                    <a:pt x="2486" y="3320"/>
                  </a:cubicBezTo>
                  <a:cubicBezTo>
                    <a:pt x="3351" y="3320"/>
                    <a:pt x="4216" y="3158"/>
                    <a:pt x="4972" y="2834"/>
                  </a:cubicBezTo>
                  <a:cubicBezTo>
                    <a:pt x="4540" y="1970"/>
                    <a:pt x="4324" y="889"/>
                    <a:pt x="3891" y="24"/>
                  </a:cubicBezTo>
                  <a:cubicBezTo>
                    <a:pt x="3749" y="8"/>
                    <a:pt x="3608" y="1"/>
                    <a:pt x="3471" y="1"/>
                  </a:cubicBezTo>
                  <a:close/>
                </a:path>
              </a:pathLst>
            </a:custGeom>
            <a:solidFill>
              <a:srgbClr val="3E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8" name="Google Shape;21118;p28"/>
            <p:cNvSpPr/>
            <p:nvPr/>
          </p:nvSpPr>
          <p:spPr>
            <a:xfrm>
              <a:off x="2621175" y="2922850"/>
              <a:ext cx="2555975" cy="958675"/>
            </a:xfrm>
            <a:custGeom>
              <a:avLst/>
              <a:gdLst/>
              <a:ahLst/>
              <a:cxnLst/>
              <a:rect l="l" t="t" r="r" b="b"/>
              <a:pathLst>
                <a:path w="102239" h="38347" extrusionOk="0">
                  <a:moveTo>
                    <a:pt x="24435" y="1"/>
                  </a:moveTo>
                  <a:cubicBezTo>
                    <a:pt x="20905" y="1"/>
                    <a:pt x="17397" y="1013"/>
                    <a:pt x="14050" y="1385"/>
                  </a:cubicBezTo>
                  <a:cubicBezTo>
                    <a:pt x="10375" y="2682"/>
                    <a:pt x="6701" y="3330"/>
                    <a:pt x="2810" y="3330"/>
                  </a:cubicBezTo>
                  <a:cubicBezTo>
                    <a:pt x="1081" y="3330"/>
                    <a:pt x="0" y="4195"/>
                    <a:pt x="216" y="6140"/>
                  </a:cubicBezTo>
                  <a:cubicBezTo>
                    <a:pt x="3458" y="10463"/>
                    <a:pt x="9078" y="11111"/>
                    <a:pt x="13401" y="13921"/>
                  </a:cubicBezTo>
                  <a:cubicBezTo>
                    <a:pt x="14914" y="14570"/>
                    <a:pt x="16427" y="15434"/>
                    <a:pt x="17940" y="16515"/>
                  </a:cubicBezTo>
                  <a:lnTo>
                    <a:pt x="19237" y="17596"/>
                  </a:lnTo>
                  <a:cubicBezTo>
                    <a:pt x="23128" y="22351"/>
                    <a:pt x="29396" y="23648"/>
                    <a:pt x="33503" y="27971"/>
                  </a:cubicBezTo>
                  <a:cubicBezTo>
                    <a:pt x="36097" y="29916"/>
                    <a:pt x="38691" y="31646"/>
                    <a:pt x="41285" y="33159"/>
                  </a:cubicBezTo>
                  <a:cubicBezTo>
                    <a:pt x="42365" y="33591"/>
                    <a:pt x="43446" y="34023"/>
                    <a:pt x="44311" y="34672"/>
                  </a:cubicBezTo>
                  <a:cubicBezTo>
                    <a:pt x="44743" y="34888"/>
                    <a:pt x="45392" y="35104"/>
                    <a:pt x="45824" y="35320"/>
                  </a:cubicBezTo>
                  <a:cubicBezTo>
                    <a:pt x="48418" y="36833"/>
                    <a:pt x="51228" y="37914"/>
                    <a:pt x="54038" y="38346"/>
                  </a:cubicBezTo>
                  <a:cubicBezTo>
                    <a:pt x="54470" y="38154"/>
                    <a:pt x="54945" y="38101"/>
                    <a:pt x="55432" y="38101"/>
                  </a:cubicBezTo>
                  <a:cubicBezTo>
                    <a:pt x="56040" y="38101"/>
                    <a:pt x="56667" y="38184"/>
                    <a:pt x="57253" y="38184"/>
                  </a:cubicBezTo>
                  <a:cubicBezTo>
                    <a:pt x="58306" y="38184"/>
                    <a:pt x="59225" y="37914"/>
                    <a:pt x="59657" y="36401"/>
                  </a:cubicBezTo>
                  <a:cubicBezTo>
                    <a:pt x="59874" y="35752"/>
                    <a:pt x="59009" y="35969"/>
                    <a:pt x="59009" y="35536"/>
                  </a:cubicBezTo>
                  <a:cubicBezTo>
                    <a:pt x="59080" y="35513"/>
                    <a:pt x="59146" y="35502"/>
                    <a:pt x="59207" y="35502"/>
                  </a:cubicBezTo>
                  <a:cubicBezTo>
                    <a:pt x="59707" y="35502"/>
                    <a:pt x="59921" y="36208"/>
                    <a:pt x="60306" y="36401"/>
                  </a:cubicBezTo>
                  <a:cubicBezTo>
                    <a:pt x="62575" y="37460"/>
                    <a:pt x="64871" y="37804"/>
                    <a:pt x="67175" y="37804"/>
                  </a:cubicBezTo>
                  <a:cubicBezTo>
                    <a:pt x="71454" y="37804"/>
                    <a:pt x="75761" y="36617"/>
                    <a:pt x="79975" y="36617"/>
                  </a:cubicBezTo>
                  <a:cubicBezTo>
                    <a:pt x="87973" y="36617"/>
                    <a:pt x="94890" y="32726"/>
                    <a:pt x="102239" y="30349"/>
                  </a:cubicBezTo>
                  <a:cubicBezTo>
                    <a:pt x="100726" y="27971"/>
                    <a:pt x="98132" y="28619"/>
                    <a:pt x="95971" y="27755"/>
                  </a:cubicBezTo>
                  <a:cubicBezTo>
                    <a:pt x="89702" y="26242"/>
                    <a:pt x="84298" y="22135"/>
                    <a:pt x="78246" y="20190"/>
                  </a:cubicBezTo>
                  <a:lnTo>
                    <a:pt x="76517" y="19541"/>
                  </a:lnTo>
                  <a:cubicBezTo>
                    <a:pt x="74139" y="18460"/>
                    <a:pt x="71762" y="17164"/>
                    <a:pt x="69600" y="15651"/>
                  </a:cubicBezTo>
                  <a:cubicBezTo>
                    <a:pt x="62683" y="11328"/>
                    <a:pt x="54470" y="10679"/>
                    <a:pt x="47121" y="7653"/>
                  </a:cubicBezTo>
                  <a:cubicBezTo>
                    <a:pt x="39988" y="5924"/>
                    <a:pt x="33071" y="2682"/>
                    <a:pt x="26154" y="88"/>
                  </a:cubicBezTo>
                  <a:cubicBezTo>
                    <a:pt x="25581" y="28"/>
                    <a:pt x="25007" y="1"/>
                    <a:pt x="24435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9" name="Google Shape;21119;p28"/>
            <p:cNvSpPr/>
            <p:nvPr/>
          </p:nvSpPr>
          <p:spPr>
            <a:xfrm>
              <a:off x="1205375" y="3050575"/>
              <a:ext cx="2447925" cy="815075"/>
            </a:xfrm>
            <a:custGeom>
              <a:avLst/>
              <a:gdLst/>
              <a:ahLst/>
              <a:cxnLst/>
              <a:rect l="l" t="t" r="r" b="b"/>
              <a:pathLst>
                <a:path w="97917" h="32603" extrusionOk="0">
                  <a:moveTo>
                    <a:pt x="46330" y="0"/>
                  </a:moveTo>
                  <a:cubicBezTo>
                    <a:pt x="45660" y="0"/>
                    <a:pt x="44986" y="54"/>
                    <a:pt x="44312" y="166"/>
                  </a:cubicBezTo>
                  <a:cubicBezTo>
                    <a:pt x="34585" y="1679"/>
                    <a:pt x="24858" y="1463"/>
                    <a:pt x="15131" y="2976"/>
                  </a:cubicBezTo>
                  <a:cubicBezTo>
                    <a:pt x="14613" y="2976"/>
                    <a:pt x="14647" y="4083"/>
                    <a:pt x="14128" y="4083"/>
                  </a:cubicBezTo>
                  <a:cubicBezTo>
                    <a:pt x="13999" y="4083"/>
                    <a:pt x="13834" y="4014"/>
                    <a:pt x="13618" y="3841"/>
                  </a:cubicBezTo>
                  <a:cubicBezTo>
                    <a:pt x="13160" y="3688"/>
                    <a:pt x="12809" y="3535"/>
                    <a:pt x="12414" y="3535"/>
                  </a:cubicBezTo>
                  <a:cubicBezTo>
                    <a:pt x="12250" y="3535"/>
                    <a:pt x="12079" y="3561"/>
                    <a:pt x="11889" y="3625"/>
                  </a:cubicBezTo>
                  <a:cubicBezTo>
                    <a:pt x="9728" y="3841"/>
                    <a:pt x="7350" y="3841"/>
                    <a:pt x="4972" y="3841"/>
                  </a:cubicBezTo>
                  <a:cubicBezTo>
                    <a:pt x="4108" y="3841"/>
                    <a:pt x="3243" y="3841"/>
                    <a:pt x="2378" y="4057"/>
                  </a:cubicBezTo>
                  <a:cubicBezTo>
                    <a:pt x="1298" y="4057"/>
                    <a:pt x="433" y="4706"/>
                    <a:pt x="1" y="5570"/>
                  </a:cubicBezTo>
                  <a:cubicBezTo>
                    <a:pt x="4540" y="7299"/>
                    <a:pt x="9728" y="7083"/>
                    <a:pt x="14483" y="8380"/>
                  </a:cubicBezTo>
                  <a:cubicBezTo>
                    <a:pt x="25939" y="11838"/>
                    <a:pt x="37611" y="15081"/>
                    <a:pt x="49283" y="17674"/>
                  </a:cubicBezTo>
                  <a:cubicBezTo>
                    <a:pt x="56632" y="19404"/>
                    <a:pt x="63765" y="22214"/>
                    <a:pt x="70249" y="25888"/>
                  </a:cubicBezTo>
                  <a:cubicBezTo>
                    <a:pt x="78327" y="30237"/>
                    <a:pt x="87198" y="32602"/>
                    <a:pt x="96293" y="32602"/>
                  </a:cubicBezTo>
                  <a:cubicBezTo>
                    <a:pt x="96689" y="32602"/>
                    <a:pt x="97087" y="32598"/>
                    <a:pt x="97484" y="32589"/>
                  </a:cubicBezTo>
                  <a:cubicBezTo>
                    <a:pt x="97917" y="32156"/>
                    <a:pt x="97917" y="31508"/>
                    <a:pt x="97701" y="30860"/>
                  </a:cubicBezTo>
                  <a:cubicBezTo>
                    <a:pt x="95323" y="28698"/>
                    <a:pt x="92729" y="26753"/>
                    <a:pt x="90135" y="25024"/>
                  </a:cubicBezTo>
                  <a:cubicBezTo>
                    <a:pt x="85380" y="20484"/>
                    <a:pt x="78895" y="19188"/>
                    <a:pt x="73924" y="15081"/>
                  </a:cubicBezTo>
                  <a:lnTo>
                    <a:pt x="73276" y="14432"/>
                  </a:lnTo>
                  <a:cubicBezTo>
                    <a:pt x="72843" y="14216"/>
                    <a:pt x="72195" y="13784"/>
                    <a:pt x="71763" y="13351"/>
                  </a:cubicBezTo>
                  <a:cubicBezTo>
                    <a:pt x="66791" y="9245"/>
                    <a:pt x="59226" y="9029"/>
                    <a:pt x="55119" y="3193"/>
                  </a:cubicBezTo>
                  <a:cubicBezTo>
                    <a:pt x="52617" y="1227"/>
                    <a:pt x="49525" y="0"/>
                    <a:pt x="46330" y="0"/>
                  </a:cubicBezTo>
                  <a:close/>
                </a:path>
              </a:pathLst>
            </a:custGeom>
            <a:solidFill>
              <a:srgbClr val="64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0" name="Google Shape;21120;p28"/>
            <p:cNvSpPr/>
            <p:nvPr/>
          </p:nvSpPr>
          <p:spPr>
            <a:xfrm>
              <a:off x="394825" y="2888550"/>
              <a:ext cx="1399600" cy="313450"/>
            </a:xfrm>
            <a:custGeom>
              <a:avLst/>
              <a:gdLst/>
              <a:ahLst/>
              <a:cxnLst/>
              <a:rect l="l" t="t" r="r" b="b"/>
              <a:pathLst>
                <a:path w="55984" h="12538" extrusionOk="0">
                  <a:moveTo>
                    <a:pt x="52525" y="1"/>
                  </a:moveTo>
                  <a:cubicBezTo>
                    <a:pt x="51390" y="1"/>
                    <a:pt x="50255" y="55"/>
                    <a:pt x="49066" y="163"/>
                  </a:cubicBezTo>
                  <a:cubicBezTo>
                    <a:pt x="45700" y="965"/>
                    <a:pt x="42214" y="1409"/>
                    <a:pt x="38787" y="1409"/>
                  </a:cubicBezTo>
                  <a:cubicBezTo>
                    <a:pt x="37592" y="1409"/>
                    <a:pt x="36405" y="1355"/>
                    <a:pt x="35233" y="1244"/>
                  </a:cubicBezTo>
                  <a:cubicBezTo>
                    <a:pt x="34844" y="1049"/>
                    <a:pt x="34412" y="942"/>
                    <a:pt x="33995" y="942"/>
                  </a:cubicBezTo>
                  <a:cubicBezTo>
                    <a:pt x="33484" y="942"/>
                    <a:pt x="32996" y="1103"/>
                    <a:pt x="32639" y="1460"/>
                  </a:cubicBezTo>
                  <a:cubicBezTo>
                    <a:pt x="30186" y="2592"/>
                    <a:pt x="27568" y="3230"/>
                    <a:pt x="24929" y="3230"/>
                  </a:cubicBezTo>
                  <a:cubicBezTo>
                    <a:pt x="24546" y="3230"/>
                    <a:pt x="24161" y="3217"/>
                    <a:pt x="23777" y="3189"/>
                  </a:cubicBezTo>
                  <a:cubicBezTo>
                    <a:pt x="23481" y="3178"/>
                    <a:pt x="23186" y="3172"/>
                    <a:pt x="22891" y="3172"/>
                  </a:cubicBezTo>
                  <a:cubicBezTo>
                    <a:pt x="17588" y="3172"/>
                    <a:pt x="12457" y="4918"/>
                    <a:pt x="7133" y="4918"/>
                  </a:cubicBezTo>
                  <a:cubicBezTo>
                    <a:pt x="5188" y="4918"/>
                    <a:pt x="3243" y="5567"/>
                    <a:pt x="1730" y="7080"/>
                  </a:cubicBezTo>
                  <a:cubicBezTo>
                    <a:pt x="1081" y="7944"/>
                    <a:pt x="0" y="9025"/>
                    <a:pt x="649" y="10538"/>
                  </a:cubicBezTo>
                  <a:cubicBezTo>
                    <a:pt x="1025" y="11479"/>
                    <a:pt x="1893" y="12093"/>
                    <a:pt x="2968" y="12093"/>
                  </a:cubicBezTo>
                  <a:cubicBezTo>
                    <a:pt x="3127" y="12093"/>
                    <a:pt x="3291" y="12079"/>
                    <a:pt x="3459" y="12051"/>
                  </a:cubicBezTo>
                  <a:cubicBezTo>
                    <a:pt x="7025" y="12375"/>
                    <a:pt x="10592" y="12537"/>
                    <a:pt x="14185" y="12537"/>
                  </a:cubicBezTo>
                  <a:cubicBezTo>
                    <a:pt x="17779" y="12537"/>
                    <a:pt x="21399" y="12375"/>
                    <a:pt x="25074" y="12051"/>
                  </a:cubicBezTo>
                  <a:cubicBezTo>
                    <a:pt x="26154" y="10538"/>
                    <a:pt x="28100" y="11187"/>
                    <a:pt x="29397" y="10106"/>
                  </a:cubicBezTo>
                  <a:cubicBezTo>
                    <a:pt x="30178" y="8739"/>
                    <a:pt x="30606" y="7018"/>
                    <a:pt x="32436" y="7018"/>
                  </a:cubicBezTo>
                  <a:cubicBezTo>
                    <a:pt x="32631" y="7018"/>
                    <a:pt x="32842" y="7038"/>
                    <a:pt x="33071" y="7080"/>
                  </a:cubicBezTo>
                  <a:cubicBezTo>
                    <a:pt x="38475" y="5567"/>
                    <a:pt x="44311" y="5783"/>
                    <a:pt x="49931" y="4270"/>
                  </a:cubicBezTo>
                  <a:cubicBezTo>
                    <a:pt x="52309" y="3621"/>
                    <a:pt x="55551" y="3837"/>
                    <a:pt x="55983" y="163"/>
                  </a:cubicBezTo>
                  <a:cubicBezTo>
                    <a:pt x="54794" y="55"/>
                    <a:pt x="53660" y="1"/>
                    <a:pt x="52525" y="1"/>
                  </a:cubicBezTo>
                  <a:close/>
                </a:path>
              </a:pathLst>
            </a:custGeom>
            <a:solidFill>
              <a:srgbClr val="35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1" name="Google Shape;21121;p28"/>
            <p:cNvSpPr/>
            <p:nvPr/>
          </p:nvSpPr>
          <p:spPr>
            <a:xfrm>
              <a:off x="3950475" y="3800425"/>
              <a:ext cx="670100" cy="102700"/>
            </a:xfrm>
            <a:custGeom>
              <a:avLst/>
              <a:gdLst/>
              <a:ahLst/>
              <a:cxnLst/>
              <a:rect l="l" t="t" r="r" b="b"/>
              <a:pathLst>
                <a:path w="26804" h="4108" extrusionOk="0">
                  <a:moveTo>
                    <a:pt x="5837" y="1"/>
                  </a:moveTo>
                  <a:cubicBezTo>
                    <a:pt x="5405" y="3459"/>
                    <a:pt x="2379" y="1730"/>
                    <a:pt x="649" y="2595"/>
                  </a:cubicBezTo>
                  <a:cubicBezTo>
                    <a:pt x="433" y="2595"/>
                    <a:pt x="433" y="2595"/>
                    <a:pt x="217" y="3027"/>
                  </a:cubicBezTo>
                  <a:cubicBezTo>
                    <a:pt x="1" y="3243"/>
                    <a:pt x="217" y="3459"/>
                    <a:pt x="649" y="3892"/>
                  </a:cubicBezTo>
                  <a:cubicBezTo>
                    <a:pt x="3027" y="4108"/>
                    <a:pt x="5405" y="4108"/>
                    <a:pt x="7566" y="4108"/>
                  </a:cubicBezTo>
                  <a:cubicBezTo>
                    <a:pt x="14051" y="3675"/>
                    <a:pt x="20751" y="3892"/>
                    <a:pt x="26803" y="1298"/>
                  </a:cubicBezTo>
                  <a:cubicBezTo>
                    <a:pt x="24811" y="987"/>
                    <a:pt x="22801" y="908"/>
                    <a:pt x="20783" y="908"/>
                  </a:cubicBezTo>
                  <a:cubicBezTo>
                    <a:pt x="18747" y="908"/>
                    <a:pt x="16704" y="988"/>
                    <a:pt x="14663" y="988"/>
                  </a:cubicBezTo>
                  <a:cubicBezTo>
                    <a:pt x="11704" y="988"/>
                    <a:pt x="8751" y="821"/>
                    <a:pt x="5837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2" name="Google Shape;21122;p28"/>
            <p:cNvSpPr/>
            <p:nvPr/>
          </p:nvSpPr>
          <p:spPr>
            <a:xfrm>
              <a:off x="3442525" y="3600500"/>
              <a:ext cx="362075" cy="270200"/>
            </a:xfrm>
            <a:custGeom>
              <a:avLst/>
              <a:gdLst/>
              <a:ahLst/>
              <a:cxnLst/>
              <a:rect l="l" t="t" r="r" b="b"/>
              <a:pathLst>
                <a:path w="14483" h="10808" extrusionOk="0">
                  <a:moveTo>
                    <a:pt x="1514" y="0"/>
                  </a:moveTo>
                  <a:cubicBezTo>
                    <a:pt x="433" y="1081"/>
                    <a:pt x="1" y="2594"/>
                    <a:pt x="217" y="4107"/>
                  </a:cubicBezTo>
                  <a:cubicBezTo>
                    <a:pt x="2811" y="6053"/>
                    <a:pt x="4756" y="8646"/>
                    <a:pt x="7998" y="9511"/>
                  </a:cubicBezTo>
                  <a:cubicBezTo>
                    <a:pt x="8647" y="10159"/>
                    <a:pt x="9944" y="9727"/>
                    <a:pt x="10376" y="10592"/>
                  </a:cubicBezTo>
                  <a:lnTo>
                    <a:pt x="11024" y="10808"/>
                  </a:lnTo>
                  <a:lnTo>
                    <a:pt x="11673" y="10808"/>
                  </a:lnTo>
                  <a:cubicBezTo>
                    <a:pt x="14483" y="9727"/>
                    <a:pt x="14483" y="9511"/>
                    <a:pt x="11673" y="6917"/>
                  </a:cubicBezTo>
                  <a:cubicBezTo>
                    <a:pt x="11241" y="6053"/>
                    <a:pt x="9944" y="6269"/>
                    <a:pt x="9295" y="5404"/>
                  </a:cubicBezTo>
                  <a:lnTo>
                    <a:pt x="1514" y="0"/>
                  </a:lnTo>
                  <a:close/>
                </a:path>
              </a:pathLst>
            </a:custGeom>
            <a:solidFill>
              <a:srgbClr val="36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3" name="Google Shape;21123;p28"/>
            <p:cNvSpPr/>
            <p:nvPr/>
          </p:nvSpPr>
          <p:spPr>
            <a:xfrm>
              <a:off x="4960975" y="3546450"/>
              <a:ext cx="264825" cy="135125"/>
            </a:xfrm>
            <a:custGeom>
              <a:avLst/>
              <a:gdLst/>
              <a:ahLst/>
              <a:cxnLst/>
              <a:rect l="l" t="t" r="r" b="b"/>
              <a:pathLst>
                <a:path w="10593" h="5405" extrusionOk="0">
                  <a:moveTo>
                    <a:pt x="1730" y="1"/>
                  </a:moveTo>
                  <a:cubicBezTo>
                    <a:pt x="1" y="1298"/>
                    <a:pt x="2811" y="2595"/>
                    <a:pt x="1730" y="3892"/>
                  </a:cubicBezTo>
                  <a:cubicBezTo>
                    <a:pt x="2785" y="5063"/>
                    <a:pt x="4029" y="5219"/>
                    <a:pt x="5327" y="5219"/>
                  </a:cubicBezTo>
                  <a:cubicBezTo>
                    <a:pt x="5796" y="5219"/>
                    <a:pt x="6272" y="5198"/>
                    <a:pt x="6749" y="5198"/>
                  </a:cubicBezTo>
                  <a:cubicBezTo>
                    <a:pt x="7386" y="5198"/>
                    <a:pt x="8024" y="5235"/>
                    <a:pt x="8647" y="5405"/>
                  </a:cubicBezTo>
                  <a:cubicBezTo>
                    <a:pt x="8863" y="5405"/>
                    <a:pt x="9295" y="5405"/>
                    <a:pt x="9511" y="5189"/>
                  </a:cubicBezTo>
                  <a:cubicBezTo>
                    <a:pt x="9728" y="4108"/>
                    <a:pt x="10592" y="3027"/>
                    <a:pt x="9079" y="2379"/>
                  </a:cubicBezTo>
                  <a:cubicBezTo>
                    <a:pt x="6918" y="866"/>
                    <a:pt x="4324" y="1"/>
                    <a:pt x="1730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4" name="Google Shape;21124;p28"/>
            <p:cNvSpPr/>
            <p:nvPr/>
          </p:nvSpPr>
          <p:spPr>
            <a:xfrm>
              <a:off x="3734325" y="3768025"/>
              <a:ext cx="232400" cy="133850"/>
            </a:xfrm>
            <a:custGeom>
              <a:avLst/>
              <a:gdLst/>
              <a:ahLst/>
              <a:cxnLst/>
              <a:rect l="l" t="t" r="r" b="b"/>
              <a:pathLst>
                <a:path w="9296" h="5354" extrusionOk="0">
                  <a:moveTo>
                    <a:pt x="217" y="0"/>
                  </a:moveTo>
                  <a:cubicBezTo>
                    <a:pt x="866" y="1297"/>
                    <a:pt x="2162" y="2810"/>
                    <a:pt x="1" y="4107"/>
                  </a:cubicBezTo>
                  <a:cubicBezTo>
                    <a:pt x="2245" y="4908"/>
                    <a:pt x="4608" y="5353"/>
                    <a:pt x="6914" y="5353"/>
                  </a:cubicBezTo>
                  <a:cubicBezTo>
                    <a:pt x="7717" y="5353"/>
                    <a:pt x="8514" y="5299"/>
                    <a:pt x="9295" y="5188"/>
                  </a:cubicBezTo>
                  <a:lnTo>
                    <a:pt x="9295" y="3891"/>
                  </a:lnTo>
                  <a:cubicBezTo>
                    <a:pt x="6269" y="2594"/>
                    <a:pt x="3675" y="432"/>
                    <a:pt x="217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5" name="Google Shape;21125;p28"/>
            <p:cNvSpPr/>
            <p:nvPr/>
          </p:nvSpPr>
          <p:spPr>
            <a:xfrm>
              <a:off x="1086500" y="3031175"/>
              <a:ext cx="194550" cy="158675"/>
            </a:xfrm>
            <a:custGeom>
              <a:avLst/>
              <a:gdLst/>
              <a:ahLst/>
              <a:cxnLst/>
              <a:rect l="l" t="t" r="r" b="b"/>
              <a:pathLst>
                <a:path w="7782" h="6347" extrusionOk="0">
                  <a:moveTo>
                    <a:pt x="1807" y="0"/>
                  </a:moveTo>
                  <a:cubicBezTo>
                    <a:pt x="1585" y="0"/>
                    <a:pt x="1346" y="82"/>
                    <a:pt x="1081" y="294"/>
                  </a:cubicBezTo>
                  <a:cubicBezTo>
                    <a:pt x="1" y="1159"/>
                    <a:pt x="1730" y="1807"/>
                    <a:pt x="1730" y="2672"/>
                  </a:cubicBezTo>
                  <a:cubicBezTo>
                    <a:pt x="1730" y="2888"/>
                    <a:pt x="1297" y="3320"/>
                    <a:pt x="1297" y="3536"/>
                  </a:cubicBezTo>
                  <a:cubicBezTo>
                    <a:pt x="433" y="5049"/>
                    <a:pt x="1514" y="5698"/>
                    <a:pt x="2594" y="6346"/>
                  </a:cubicBezTo>
                  <a:lnTo>
                    <a:pt x="4756" y="6346"/>
                  </a:lnTo>
                  <a:lnTo>
                    <a:pt x="7782" y="5698"/>
                  </a:lnTo>
                  <a:cubicBezTo>
                    <a:pt x="7782" y="3320"/>
                    <a:pt x="6053" y="1375"/>
                    <a:pt x="3675" y="942"/>
                  </a:cubicBezTo>
                  <a:cubicBezTo>
                    <a:pt x="3022" y="779"/>
                    <a:pt x="2493" y="0"/>
                    <a:pt x="1807" y="0"/>
                  </a:cubicBezTo>
                  <a:close/>
                </a:path>
              </a:pathLst>
            </a:custGeom>
            <a:solidFill>
              <a:srgbClr val="4D8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6" name="Google Shape;21126;p28"/>
            <p:cNvSpPr/>
            <p:nvPr/>
          </p:nvSpPr>
          <p:spPr>
            <a:xfrm>
              <a:off x="3642475" y="3836875"/>
              <a:ext cx="64875" cy="28425"/>
            </a:xfrm>
            <a:custGeom>
              <a:avLst/>
              <a:gdLst/>
              <a:ahLst/>
              <a:cxnLst/>
              <a:rect l="l" t="t" r="r" b="b"/>
              <a:pathLst>
                <a:path w="2595" h="1137" extrusionOk="0">
                  <a:moveTo>
                    <a:pt x="553" y="1"/>
                  </a:moveTo>
                  <a:cubicBezTo>
                    <a:pt x="371" y="1"/>
                    <a:pt x="186" y="19"/>
                    <a:pt x="0" y="56"/>
                  </a:cubicBezTo>
                  <a:cubicBezTo>
                    <a:pt x="0" y="488"/>
                    <a:pt x="0" y="704"/>
                    <a:pt x="0" y="1137"/>
                  </a:cubicBezTo>
                  <a:lnTo>
                    <a:pt x="2594" y="1137"/>
                  </a:lnTo>
                  <a:cubicBezTo>
                    <a:pt x="2236" y="420"/>
                    <a:pt x="1433" y="1"/>
                    <a:pt x="553" y="1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7" name="Google Shape;21127;p28"/>
            <p:cNvSpPr/>
            <p:nvPr/>
          </p:nvSpPr>
          <p:spPr>
            <a:xfrm>
              <a:off x="3804575" y="3022300"/>
              <a:ext cx="664525" cy="339200"/>
            </a:xfrm>
            <a:custGeom>
              <a:avLst/>
              <a:gdLst/>
              <a:ahLst/>
              <a:cxnLst/>
              <a:rect l="l" t="t" r="r" b="b"/>
              <a:pathLst>
                <a:path w="26581" h="13568" extrusionOk="0">
                  <a:moveTo>
                    <a:pt x="2595" y="1"/>
                  </a:moveTo>
                  <a:lnTo>
                    <a:pt x="2595" y="1"/>
                  </a:lnTo>
                  <a:cubicBezTo>
                    <a:pt x="3027" y="2162"/>
                    <a:pt x="1946" y="4324"/>
                    <a:pt x="1" y="5404"/>
                  </a:cubicBezTo>
                  <a:cubicBezTo>
                    <a:pt x="7134" y="8430"/>
                    <a:pt x="15131" y="9295"/>
                    <a:pt x="22048" y="12969"/>
                  </a:cubicBezTo>
                  <a:cubicBezTo>
                    <a:pt x="23015" y="13233"/>
                    <a:pt x="24017" y="13568"/>
                    <a:pt x="24793" y="13568"/>
                  </a:cubicBezTo>
                  <a:cubicBezTo>
                    <a:pt x="25927" y="13568"/>
                    <a:pt x="26580" y="12854"/>
                    <a:pt x="25939" y="10160"/>
                  </a:cubicBezTo>
                  <a:cubicBezTo>
                    <a:pt x="19238" y="4324"/>
                    <a:pt x="10808" y="2378"/>
                    <a:pt x="2595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8" name="Google Shape;21128;p28"/>
            <p:cNvSpPr/>
            <p:nvPr/>
          </p:nvSpPr>
          <p:spPr>
            <a:xfrm>
              <a:off x="4550300" y="3411375"/>
              <a:ext cx="507975" cy="232375"/>
            </a:xfrm>
            <a:custGeom>
              <a:avLst/>
              <a:gdLst/>
              <a:ahLst/>
              <a:cxnLst/>
              <a:rect l="l" t="t" r="r" b="b"/>
              <a:pathLst>
                <a:path w="20319" h="9295" extrusionOk="0">
                  <a:moveTo>
                    <a:pt x="6485" y="0"/>
                  </a:moveTo>
                  <a:lnTo>
                    <a:pt x="5620" y="216"/>
                  </a:lnTo>
                  <a:cubicBezTo>
                    <a:pt x="5366" y="245"/>
                    <a:pt x="5108" y="254"/>
                    <a:pt x="4848" y="254"/>
                  </a:cubicBezTo>
                  <a:cubicBezTo>
                    <a:pt x="4264" y="254"/>
                    <a:pt x="3671" y="205"/>
                    <a:pt x="3091" y="205"/>
                  </a:cubicBezTo>
                  <a:cubicBezTo>
                    <a:pt x="1956" y="205"/>
                    <a:pt x="871" y="394"/>
                    <a:pt x="1" y="1513"/>
                  </a:cubicBezTo>
                  <a:cubicBezTo>
                    <a:pt x="6053" y="3891"/>
                    <a:pt x="11456" y="8214"/>
                    <a:pt x="18157" y="9295"/>
                  </a:cubicBezTo>
                  <a:cubicBezTo>
                    <a:pt x="20319" y="8430"/>
                    <a:pt x="20319" y="8430"/>
                    <a:pt x="18806" y="6917"/>
                  </a:cubicBezTo>
                  <a:cubicBezTo>
                    <a:pt x="18373" y="6701"/>
                    <a:pt x="18373" y="5836"/>
                    <a:pt x="18157" y="5404"/>
                  </a:cubicBezTo>
                  <a:cubicBezTo>
                    <a:pt x="17725" y="4972"/>
                    <a:pt x="17293" y="4539"/>
                    <a:pt x="16860" y="4107"/>
                  </a:cubicBezTo>
                  <a:cubicBezTo>
                    <a:pt x="13186" y="3459"/>
                    <a:pt x="10592" y="0"/>
                    <a:pt x="6485" y="0"/>
                  </a:cubicBezTo>
                  <a:close/>
                </a:path>
              </a:pathLst>
            </a:custGeom>
            <a:solidFill>
              <a:srgbClr val="317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9" name="Google Shape;21129;p28"/>
            <p:cNvSpPr/>
            <p:nvPr/>
          </p:nvSpPr>
          <p:spPr>
            <a:xfrm>
              <a:off x="4361175" y="3281675"/>
              <a:ext cx="356675" cy="156725"/>
            </a:xfrm>
            <a:custGeom>
              <a:avLst/>
              <a:gdLst/>
              <a:ahLst/>
              <a:cxnLst/>
              <a:rect l="l" t="t" r="r" b="b"/>
              <a:pathLst>
                <a:path w="14267" h="6269" extrusionOk="0">
                  <a:moveTo>
                    <a:pt x="3891" y="1"/>
                  </a:moveTo>
                  <a:cubicBezTo>
                    <a:pt x="3675" y="2594"/>
                    <a:pt x="1729" y="2594"/>
                    <a:pt x="0" y="2594"/>
                  </a:cubicBezTo>
                  <a:cubicBezTo>
                    <a:pt x="1946" y="4324"/>
                    <a:pt x="4107" y="5621"/>
                    <a:pt x="6701" y="6269"/>
                  </a:cubicBezTo>
                  <a:cubicBezTo>
                    <a:pt x="7528" y="5607"/>
                    <a:pt x="8451" y="5452"/>
                    <a:pt x="9420" y="5452"/>
                  </a:cubicBezTo>
                  <a:cubicBezTo>
                    <a:pt x="10275" y="5452"/>
                    <a:pt x="11166" y="5573"/>
                    <a:pt x="12061" y="5573"/>
                  </a:cubicBezTo>
                  <a:cubicBezTo>
                    <a:pt x="12800" y="5573"/>
                    <a:pt x="13542" y="5490"/>
                    <a:pt x="14266" y="5188"/>
                  </a:cubicBezTo>
                  <a:cubicBezTo>
                    <a:pt x="11889" y="1514"/>
                    <a:pt x="7133" y="2162"/>
                    <a:pt x="3891" y="1"/>
                  </a:cubicBezTo>
                  <a:close/>
                </a:path>
              </a:pathLst>
            </a:custGeom>
            <a:solidFill>
              <a:srgbClr val="2B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0" name="Google Shape;21130;p28"/>
            <p:cNvSpPr/>
            <p:nvPr/>
          </p:nvSpPr>
          <p:spPr>
            <a:xfrm>
              <a:off x="3707325" y="2957450"/>
              <a:ext cx="162125" cy="91875"/>
            </a:xfrm>
            <a:custGeom>
              <a:avLst/>
              <a:gdLst/>
              <a:ahLst/>
              <a:cxnLst/>
              <a:rect l="l" t="t" r="r" b="b"/>
              <a:pathLst>
                <a:path w="6485" h="3675" extrusionOk="0">
                  <a:moveTo>
                    <a:pt x="0" y="1"/>
                  </a:moveTo>
                  <a:cubicBezTo>
                    <a:pt x="1457" y="2649"/>
                    <a:pt x="2021" y="3675"/>
                    <a:pt x="3184" y="3675"/>
                  </a:cubicBezTo>
                  <a:cubicBezTo>
                    <a:pt x="3919" y="3675"/>
                    <a:pt x="4894" y="3264"/>
                    <a:pt x="6485" y="2595"/>
                  </a:cubicBezTo>
                  <a:cubicBezTo>
                    <a:pt x="4755" y="1081"/>
                    <a:pt x="2378" y="217"/>
                    <a:pt x="0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1" name="Google Shape;21131;p28"/>
            <p:cNvSpPr/>
            <p:nvPr/>
          </p:nvSpPr>
          <p:spPr>
            <a:xfrm>
              <a:off x="4971800" y="3514050"/>
              <a:ext cx="32450" cy="32425"/>
            </a:xfrm>
            <a:custGeom>
              <a:avLst/>
              <a:gdLst/>
              <a:ahLst/>
              <a:cxnLst/>
              <a:rect l="l" t="t" r="r" b="b"/>
              <a:pathLst>
                <a:path w="1298" h="1297" extrusionOk="0">
                  <a:moveTo>
                    <a:pt x="1297" y="129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2" name="Google Shape;21132;p28"/>
            <p:cNvSpPr/>
            <p:nvPr/>
          </p:nvSpPr>
          <p:spPr>
            <a:xfrm>
              <a:off x="2567475" y="3086625"/>
              <a:ext cx="579150" cy="359175"/>
            </a:xfrm>
            <a:custGeom>
              <a:avLst/>
              <a:gdLst/>
              <a:ahLst/>
              <a:cxnLst/>
              <a:rect l="l" t="t" r="r" b="b"/>
              <a:pathLst>
                <a:path w="23166" h="14367" extrusionOk="0">
                  <a:moveTo>
                    <a:pt x="2683" y="1"/>
                  </a:moveTo>
                  <a:cubicBezTo>
                    <a:pt x="1122" y="1"/>
                    <a:pt x="1" y="1416"/>
                    <a:pt x="203" y="2831"/>
                  </a:cubicBezTo>
                  <a:cubicBezTo>
                    <a:pt x="419" y="5857"/>
                    <a:pt x="2797" y="6722"/>
                    <a:pt x="4958" y="7587"/>
                  </a:cubicBezTo>
                  <a:cubicBezTo>
                    <a:pt x="9065" y="9100"/>
                    <a:pt x="12956" y="11045"/>
                    <a:pt x="16846" y="13206"/>
                  </a:cubicBezTo>
                  <a:cubicBezTo>
                    <a:pt x="17495" y="13423"/>
                    <a:pt x="17927" y="13855"/>
                    <a:pt x="18359" y="14287"/>
                  </a:cubicBezTo>
                  <a:cubicBezTo>
                    <a:pt x="18792" y="14341"/>
                    <a:pt x="19171" y="14367"/>
                    <a:pt x="19504" y="14367"/>
                  </a:cubicBezTo>
                  <a:cubicBezTo>
                    <a:pt x="23166" y="14367"/>
                    <a:pt x="21151" y="11279"/>
                    <a:pt x="20953" y="9100"/>
                  </a:cubicBezTo>
                  <a:cubicBezTo>
                    <a:pt x="19872" y="8235"/>
                    <a:pt x="17711" y="8235"/>
                    <a:pt x="17062" y="6722"/>
                  </a:cubicBezTo>
                  <a:cubicBezTo>
                    <a:pt x="12739" y="3912"/>
                    <a:pt x="7984" y="1751"/>
                    <a:pt x="3013" y="21"/>
                  </a:cubicBezTo>
                  <a:cubicBezTo>
                    <a:pt x="2901" y="7"/>
                    <a:pt x="2791" y="1"/>
                    <a:pt x="2683" y="1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3" name="Google Shape;21133;p28"/>
            <p:cNvSpPr/>
            <p:nvPr/>
          </p:nvSpPr>
          <p:spPr>
            <a:xfrm>
              <a:off x="3026450" y="3319500"/>
              <a:ext cx="459350" cy="383700"/>
            </a:xfrm>
            <a:custGeom>
              <a:avLst/>
              <a:gdLst/>
              <a:ahLst/>
              <a:cxnLst/>
              <a:rect l="l" t="t" r="r" b="b"/>
              <a:pathLst>
                <a:path w="18374" h="15348" extrusionOk="0">
                  <a:moveTo>
                    <a:pt x="2594" y="1"/>
                  </a:moveTo>
                  <a:cubicBezTo>
                    <a:pt x="2162" y="1081"/>
                    <a:pt x="1297" y="1946"/>
                    <a:pt x="1729" y="3243"/>
                  </a:cubicBezTo>
                  <a:cubicBezTo>
                    <a:pt x="2162" y="4756"/>
                    <a:pt x="1081" y="4972"/>
                    <a:pt x="0" y="5188"/>
                  </a:cubicBezTo>
                  <a:cubicBezTo>
                    <a:pt x="4972" y="9727"/>
                    <a:pt x="11672" y="11457"/>
                    <a:pt x="16860" y="15347"/>
                  </a:cubicBezTo>
                  <a:cubicBezTo>
                    <a:pt x="18373" y="14267"/>
                    <a:pt x="17941" y="12753"/>
                    <a:pt x="18157" y="11240"/>
                  </a:cubicBezTo>
                  <a:cubicBezTo>
                    <a:pt x="14050" y="6269"/>
                    <a:pt x="7133" y="4756"/>
                    <a:pt x="2594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4" name="Google Shape;21134;p28"/>
            <p:cNvSpPr/>
            <p:nvPr/>
          </p:nvSpPr>
          <p:spPr>
            <a:xfrm>
              <a:off x="4517875" y="3393100"/>
              <a:ext cx="194575" cy="62550"/>
            </a:xfrm>
            <a:custGeom>
              <a:avLst/>
              <a:gdLst/>
              <a:ahLst/>
              <a:cxnLst/>
              <a:rect l="l" t="t" r="r" b="b"/>
              <a:pathLst>
                <a:path w="7783" h="2502" extrusionOk="0">
                  <a:moveTo>
                    <a:pt x="3767" y="1"/>
                  </a:moveTo>
                  <a:cubicBezTo>
                    <a:pt x="2399" y="1"/>
                    <a:pt x="1114" y="470"/>
                    <a:pt x="1" y="2028"/>
                  </a:cubicBezTo>
                  <a:lnTo>
                    <a:pt x="1298" y="2028"/>
                  </a:lnTo>
                  <a:cubicBezTo>
                    <a:pt x="2811" y="2028"/>
                    <a:pt x="4324" y="2244"/>
                    <a:pt x="5621" y="2460"/>
                  </a:cubicBezTo>
                  <a:cubicBezTo>
                    <a:pt x="5813" y="2488"/>
                    <a:pt x="5991" y="2501"/>
                    <a:pt x="6156" y="2501"/>
                  </a:cubicBezTo>
                  <a:cubicBezTo>
                    <a:pt x="7288" y="2501"/>
                    <a:pt x="7782" y="1863"/>
                    <a:pt x="7782" y="731"/>
                  </a:cubicBezTo>
                  <a:cubicBezTo>
                    <a:pt x="6419" y="417"/>
                    <a:pt x="5056" y="1"/>
                    <a:pt x="3767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5" name="Google Shape;21135;p28"/>
            <p:cNvSpPr/>
            <p:nvPr/>
          </p:nvSpPr>
          <p:spPr>
            <a:xfrm>
              <a:off x="2994025" y="3254650"/>
              <a:ext cx="97300" cy="59475"/>
            </a:xfrm>
            <a:custGeom>
              <a:avLst/>
              <a:gdLst/>
              <a:ahLst/>
              <a:cxnLst/>
              <a:rect l="l" t="t" r="r" b="b"/>
              <a:pathLst>
                <a:path w="3892" h="2379" extrusionOk="0">
                  <a:moveTo>
                    <a:pt x="0" y="1"/>
                  </a:moveTo>
                  <a:lnTo>
                    <a:pt x="0" y="1"/>
                  </a:lnTo>
                  <a:cubicBezTo>
                    <a:pt x="217" y="2379"/>
                    <a:pt x="1946" y="2379"/>
                    <a:pt x="3891" y="2379"/>
                  </a:cubicBezTo>
                  <a:cubicBezTo>
                    <a:pt x="3026" y="1082"/>
                    <a:pt x="1513" y="217"/>
                    <a:pt x="0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6" name="Google Shape;21136;p28"/>
            <p:cNvSpPr/>
            <p:nvPr/>
          </p:nvSpPr>
          <p:spPr>
            <a:xfrm>
              <a:off x="3680300" y="3735600"/>
              <a:ext cx="59475" cy="33475"/>
            </a:xfrm>
            <a:custGeom>
              <a:avLst/>
              <a:gdLst/>
              <a:ahLst/>
              <a:cxnLst/>
              <a:rect l="l" t="t" r="r" b="b"/>
              <a:pathLst>
                <a:path w="2379" h="1339" extrusionOk="0">
                  <a:moveTo>
                    <a:pt x="0" y="0"/>
                  </a:moveTo>
                  <a:cubicBezTo>
                    <a:pt x="188" y="751"/>
                    <a:pt x="1028" y="1339"/>
                    <a:pt x="1954" y="1339"/>
                  </a:cubicBezTo>
                  <a:cubicBezTo>
                    <a:pt x="2094" y="1339"/>
                    <a:pt x="2236" y="1325"/>
                    <a:pt x="2378" y="1297"/>
                  </a:cubicBezTo>
                  <a:cubicBezTo>
                    <a:pt x="1946" y="432"/>
                    <a:pt x="865" y="0"/>
                    <a:pt x="0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7" name="Google Shape;21137;p28"/>
            <p:cNvSpPr/>
            <p:nvPr/>
          </p:nvSpPr>
          <p:spPr>
            <a:xfrm>
              <a:off x="4085575" y="3791500"/>
              <a:ext cx="10825" cy="8950"/>
            </a:xfrm>
            <a:custGeom>
              <a:avLst/>
              <a:gdLst/>
              <a:ahLst/>
              <a:cxnLst/>
              <a:rect l="l" t="t" r="r" b="b"/>
              <a:pathLst>
                <a:path w="433" h="358" extrusionOk="0">
                  <a:moveTo>
                    <a:pt x="172" y="1"/>
                  </a:moveTo>
                  <a:cubicBezTo>
                    <a:pt x="71" y="1"/>
                    <a:pt x="1" y="142"/>
                    <a:pt x="1" y="142"/>
                  </a:cubicBezTo>
                  <a:cubicBezTo>
                    <a:pt x="1" y="142"/>
                    <a:pt x="217" y="358"/>
                    <a:pt x="433" y="358"/>
                  </a:cubicBezTo>
                  <a:cubicBezTo>
                    <a:pt x="340" y="80"/>
                    <a:pt x="248" y="1"/>
                    <a:pt x="172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8" name="Google Shape;21138;p28"/>
            <p:cNvSpPr/>
            <p:nvPr/>
          </p:nvSpPr>
          <p:spPr>
            <a:xfrm>
              <a:off x="1340475" y="3132950"/>
              <a:ext cx="194550" cy="53525"/>
            </a:xfrm>
            <a:custGeom>
              <a:avLst/>
              <a:gdLst/>
              <a:ahLst/>
              <a:cxnLst/>
              <a:rect l="l" t="t" r="r" b="b"/>
              <a:pathLst>
                <a:path w="7782" h="2141" extrusionOk="0">
                  <a:moveTo>
                    <a:pt x="3412" y="1"/>
                  </a:moveTo>
                  <a:cubicBezTo>
                    <a:pt x="2177" y="1"/>
                    <a:pt x="1017" y="420"/>
                    <a:pt x="1" y="1843"/>
                  </a:cubicBezTo>
                  <a:cubicBezTo>
                    <a:pt x="804" y="2044"/>
                    <a:pt x="1627" y="2141"/>
                    <a:pt x="2452" y="2141"/>
                  </a:cubicBezTo>
                  <a:cubicBezTo>
                    <a:pt x="4293" y="2141"/>
                    <a:pt x="6140" y="1657"/>
                    <a:pt x="7782" y="762"/>
                  </a:cubicBezTo>
                  <a:cubicBezTo>
                    <a:pt x="6293" y="533"/>
                    <a:pt x="4804" y="1"/>
                    <a:pt x="3412" y="1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9" name="Google Shape;21139;p28"/>
            <p:cNvSpPr/>
            <p:nvPr/>
          </p:nvSpPr>
          <p:spPr>
            <a:xfrm>
              <a:off x="1535000" y="31520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1" y="0"/>
                  </a:moveTo>
                  <a:cubicBezTo>
                    <a:pt x="217" y="432"/>
                    <a:pt x="433" y="649"/>
                    <a:pt x="649" y="649"/>
                  </a:cubicBezTo>
                  <a:cubicBezTo>
                    <a:pt x="866" y="649"/>
                    <a:pt x="1082" y="432"/>
                    <a:pt x="1298" y="0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0" name="Google Shape;21140;p28"/>
            <p:cNvSpPr/>
            <p:nvPr/>
          </p:nvSpPr>
          <p:spPr>
            <a:xfrm>
              <a:off x="2988625" y="34167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0" y="0"/>
                  </a:moveTo>
                  <a:lnTo>
                    <a:pt x="1513" y="1081"/>
                  </a:lnTo>
                  <a:cubicBezTo>
                    <a:pt x="1297" y="433"/>
                    <a:pt x="649" y="0"/>
                    <a:pt x="0" y="0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1" name="Google Shape;21141;p28"/>
            <p:cNvSpPr/>
            <p:nvPr/>
          </p:nvSpPr>
          <p:spPr>
            <a:xfrm>
              <a:off x="3583025" y="2700250"/>
              <a:ext cx="2653275" cy="970525"/>
            </a:xfrm>
            <a:custGeom>
              <a:avLst/>
              <a:gdLst/>
              <a:ahLst/>
              <a:cxnLst/>
              <a:rect l="l" t="t" r="r" b="b"/>
              <a:pathLst>
                <a:path w="106131" h="38821" extrusionOk="0">
                  <a:moveTo>
                    <a:pt x="41754" y="0"/>
                  </a:moveTo>
                  <a:cubicBezTo>
                    <a:pt x="33792" y="0"/>
                    <a:pt x="25974" y="1850"/>
                    <a:pt x="18157" y="3804"/>
                  </a:cubicBezTo>
                  <a:cubicBezTo>
                    <a:pt x="13618" y="5317"/>
                    <a:pt x="8431" y="4453"/>
                    <a:pt x="3891" y="6182"/>
                  </a:cubicBezTo>
                  <a:cubicBezTo>
                    <a:pt x="1" y="7479"/>
                    <a:pt x="433" y="9208"/>
                    <a:pt x="3459" y="11153"/>
                  </a:cubicBezTo>
                  <a:cubicBezTo>
                    <a:pt x="5837" y="12234"/>
                    <a:pt x="8431" y="12666"/>
                    <a:pt x="10592" y="13747"/>
                  </a:cubicBezTo>
                  <a:lnTo>
                    <a:pt x="12321" y="14396"/>
                  </a:lnTo>
                  <a:cubicBezTo>
                    <a:pt x="19670" y="17638"/>
                    <a:pt x="27668" y="19151"/>
                    <a:pt x="34152" y="24122"/>
                  </a:cubicBezTo>
                  <a:cubicBezTo>
                    <a:pt x="37395" y="26500"/>
                    <a:pt x="41501" y="26932"/>
                    <a:pt x="44744" y="29094"/>
                  </a:cubicBezTo>
                  <a:cubicBezTo>
                    <a:pt x="47770" y="30391"/>
                    <a:pt x="50796" y="32336"/>
                    <a:pt x="54038" y="33417"/>
                  </a:cubicBezTo>
                  <a:lnTo>
                    <a:pt x="56416" y="34497"/>
                  </a:lnTo>
                  <a:cubicBezTo>
                    <a:pt x="57064" y="34714"/>
                    <a:pt x="57497" y="34930"/>
                    <a:pt x="58145" y="35146"/>
                  </a:cubicBezTo>
                  <a:cubicBezTo>
                    <a:pt x="60523" y="35578"/>
                    <a:pt x="62900" y="36875"/>
                    <a:pt x="64629" y="38820"/>
                  </a:cubicBezTo>
                  <a:cubicBezTo>
                    <a:pt x="79760" y="34930"/>
                    <a:pt x="92729" y="26932"/>
                    <a:pt x="106130" y="19367"/>
                  </a:cubicBezTo>
                  <a:cubicBezTo>
                    <a:pt x="105266" y="18502"/>
                    <a:pt x="104401" y="18070"/>
                    <a:pt x="103320" y="17854"/>
                  </a:cubicBezTo>
                  <a:cubicBezTo>
                    <a:pt x="86244" y="12883"/>
                    <a:pt x="68952" y="7479"/>
                    <a:pt x="52309" y="1211"/>
                  </a:cubicBezTo>
                  <a:cubicBezTo>
                    <a:pt x="48755" y="355"/>
                    <a:pt x="45241" y="0"/>
                    <a:pt x="4175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2" name="Google Shape;21142;p28"/>
            <p:cNvSpPr/>
            <p:nvPr/>
          </p:nvSpPr>
          <p:spPr>
            <a:xfrm>
              <a:off x="2545500" y="1691775"/>
              <a:ext cx="2129100" cy="1103875"/>
            </a:xfrm>
            <a:custGeom>
              <a:avLst/>
              <a:gdLst/>
              <a:ahLst/>
              <a:cxnLst/>
              <a:rect l="l" t="t" r="r" b="b"/>
              <a:pathLst>
                <a:path w="85164" h="44155" extrusionOk="0">
                  <a:moveTo>
                    <a:pt x="79578" y="1"/>
                  </a:moveTo>
                  <a:cubicBezTo>
                    <a:pt x="67421" y="1"/>
                    <a:pt x="55434" y="2292"/>
                    <a:pt x="43447" y="3291"/>
                  </a:cubicBezTo>
                  <a:cubicBezTo>
                    <a:pt x="40421" y="3507"/>
                    <a:pt x="37395" y="3075"/>
                    <a:pt x="34801" y="5020"/>
                  </a:cubicBezTo>
                  <a:cubicBezTo>
                    <a:pt x="32423" y="7614"/>
                    <a:pt x="29830" y="9776"/>
                    <a:pt x="27236" y="11937"/>
                  </a:cubicBezTo>
                  <a:cubicBezTo>
                    <a:pt x="19671" y="19070"/>
                    <a:pt x="13618" y="27500"/>
                    <a:pt x="5405" y="33552"/>
                  </a:cubicBezTo>
                  <a:cubicBezTo>
                    <a:pt x="4972" y="33984"/>
                    <a:pt x="4540" y="34417"/>
                    <a:pt x="4108" y="34849"/>
                  </a:cubicBezTo>
                  <a:cubicBezTo>
                    <a:pt x="3676" y="35713"/>
                    <a:pt x="3027" y="36362"/>
                    <a:pt x="2595" y="37010"/>
                  </a:cubicBezTo>
                  <a:lnTo>
                    <a:pt x="1946" y="37659"/>
                  </a:lnTo>
                  <a:cubicBezTo>
                    <a:pt x="1298" y="37875"/>
                    <a:pt x="1082" y="38307"/>
                    <a:pt x="649" y="38956"/>
                  </a:cubicBezTo>
                  <a:cubicBezTo>
                    <a:pt x="217" y="39388"/>
                    <a:pt x="217" y="40036"/>
                    <a:pt x="1" y="40685"/>
                  </a:cubicBezTo>
                  <a:cubicBezTo>
                    <a:pt x="466" y="43477"/>
                    <a:pt x="2045" y="44154"/>
                    <a:pt x="3938" y="44154"/>
                  </a:cubicBezTo>
                  <a:cubicBezTo>
                    <a:pt x="4682" y="44154"/>
                    <a:pt x="5476" y="44049"/>
                    <a:pt x="6269" y="43927"/>
                  </a:cubicBezTo>
                  <a:cubicBezTo>
                    <a:pt x="17725" y="41333"/>
                    <a:pt x="29397" y="41117"/>
                    <a:pt x="40637" y="37875"/>
                  </a:cubicBezTo>
                  <a:cubicBezTo>
                    <a:pt x="42366" y="37443"/>
                    <a:pt x="43879" y="36794"/>
                    <a:pt x="45176" y="36146"/>
                  </a:cubicBezTo>
                  <a:cubicBezTo>
                    <a:pt x="55335" y="27284"/>
                    <a:pt x="65062" y="18422"/>
                    <a:pt x="75870" y="10424"/>
                  </a:cubicBezTo>
                  <a:cubicBezTo>
                    <a:pt x="79544" y="7830"/>
                    <a:pt x="83867" y="5237"/>
                    <a:pt x="85164" y="265"/>
                  </a:cubicBezTo>
                  <a:cubicBezTo>
                    <a:pt x="84299" y="265"/>
                    <a:pt x="83435" y="49"/>
                    <a:pt x="82570" y="49"/>
                  </a:cubicBezTo>
                  <a:cubicBezTo>
                    <a:pt x="81572" y="16"/>
                    <a:pt x="80574" y="1"/>
                    <a:pt x="79578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3" name="Google Shape;21143;p28"/>
            <p:cNvSpPr/>
            <p:nvPr/>
          </p:nvSpPr>
          <p:spPr>
            <a:xfrm>
              <a:off x="3777575" y="1703800"/>
              <a:ext cx="2166925" cy="880825"/>
            </a:xfrm>
            <a:custGeom>
              <a:avLst/>
              <a:gdLst/>
              <a:ahLst/>
              <a:cxnLst/>
              <a:rect l="l" t="t" r="r" b="b"/>
              <a:pathLst>
                <a:path w="86677" h="35233" extrusionOk="0">
                  <a:moveTo>
                    <a:pt x="42798" y="0"/>
                  </a:moveTo>
                  <a:cubicBezTo>
                    <a:pt x="41501" y="2378"/>
                    <a:pt x="39556" y="4539"/>
                    <a:pt x="37178" y="6052"/>
                  </a:cubicBezTo>
                  <a:cubicBezTo>
                    <a:pt x="26587" y="13401"/>
                    <a:pt x="17076" y="22047"/>
                    <a:pt x="6268" y="29180"/>
                  </a:cubicBezTo>
                  <a:cubicBezTo>
                    <a:pt x="4107" y="30693"/>
                    <a:pt x="0" y="32855"/>
                    <a:pt x="5836" y="35232"/>
                  </a:cubicBezTo>
                  <a:cubicBezTo>
                    <a:pt x="14914" y="34800"/>
                    <a:pt x="24209" y="33287"/>
                    <a:pt x="33071" y="30910"/>
                  </a:cubicBezTo>
                  <a:cubicBezTo>
                    <a:pt x="33936" y="30693"/>
                    <a:pt x="34800" y="30261"/>
                    <a:pt x="35449" y="29829"/>
                  </a:cubicBezTo>
                  <a:lnTo>
                    <a:pt x="36962" y="28964"/>
                  </a:lnTo>
                  <a:cubicBezTo>
                    <a:pt x="38259" y="28316"/>
                    <a:pt x="39556" y="28100"/>
                    <a:pt x="40852" y="28100"/>
                  </a:cubicBezTo>
                  <a:cubicBezTo>
                    <a:pt x="42582" y="27667"/>
                    <a:pt x="44095" y="27019"/>
                    <a:pt x="45608" y="26370"/>
                  </a:cubicBezTo>
                  <a:cubicBezTo>
                    <a:pt x="49282" y="23993"/>
                    <a:pt x="53605" y="23128"/>
                    <a:pt x="57064" y="20318"/>
                  </a:cubicBezTo>
                  <a:lnTo>
                    <a:pt x="58577" y="19670"/>
                  </a:lnTo>
                  <a:cubicBezTo>
                    <a:pt x="61603" y="18373"/>
                    <a:pt x="64845" y="17724"/>
                    <a:pt x="67655" y="16211"/>
                  </a:cubicBezTo>
                  <a:cubicBezTo>
                    <a:pt x="73923" y="13401"/>
                    <a:pt x="81056" y="12969"/>
                    <a:pt x="86676" y="8646"/>
                  </a:cubicBezTo>
                  <a:cubicBezTo>
                    <a:pt x="72410" y="4107"/>
                    <a:pt x="57712" y="1081"/>
                    <a:pt x="42798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4" name="Google Shape;21144;p28"/>
            <p:cNvSpPr/>
            <p:nvPr/>
          </p:nvSpPr>
          <p:spPr>
            <a:xfrm>
              <a:off x="1232400" y="1906975"/>
              <a:ext cx="1912950" cy="1062400"/>
            </a:xfrm>
            <a:custGeom>
              <a:avLst/>
              <a:gdLst/>
              <a:ahLst/>
              <a:cxnLst/>
              <a:rect l="l" t="t" r="r" b="b"/>
              <a:pathLst>
                <a:path w="76518" h="42496" extrusionOk="0">
                  <a:moveTo>
                    <a:pt x="72964" y="0"/>
                  </a:moveTo>
                  <a:cubicBezTo>
                    <a:pt x="71693" y="0"/>
                    <a:pt x="70422" y="390"/>
                    <a:pt x="69385" y="1168"/>
                  </a:cubicBezTo>
                  <a:cubicBezTo>
                    <a:pt x="65062" y="3329"/>
                    <a:pt x="60739" y="5923"/>
                    <a:pt x="56632" y="8301"/>
                  </a:cubicBezTo>
                  <a:cubicBezTo>
                    <a:pt x="52741" y="10678"/>
                    <a:pt x="48850" y="12840"/>
                    <a:pt x="44744" y="14785"/>
                  </a:cubicBezTo>
                  <a:cubicBezTo>
                    <a:pt x="34801" y="18460"/>
                    <a:pt x="25506" y="23647"/>
                    <a:pt x="17293" y="30132"/>
                  </a:cubicBezTo>
                  <a:cubicBezTo>
                    <a:pt x="14915" y="31861"/>
                    <a:pt x="11889" y="32293"/>
                    <a:pt x="9511" y="34238"/>
                  </a:cubicBezTo>
                  <a:lnTo>
                    <a:pt x="7134" y="35751"/>
                  </a:lnTo>
                  <a:cubicBezTo>
                    <a:pt x="4756" y="37048"/>
                    <a:pt x="1" y="36616"/>
                    <a:pt x="2811" y="41804"/>
                  </a:cubicBezTo>
                  <a:cubicBezTo>
                    <a:pt x="4276" y="42309"/>
                    <a:pt x="5741" y="42495"/>
                    <a:pt x="7206" y="42495"/>
                  </a:cubicBezTo>
                  <a:cubicBezTo>
                    <a:pt x="11328" y="42495"/>
                    <a:pt x="15449" y="41021"/>
                    <a:pt x="19570" y="41021"/>
                  </a:cubicBezTo>
                  <a:cubicBezTo>
                    <a:pt x="20252" y="41021"/>
                    <a:pt x="20934" y="41061"/>
                    <a:pt x="21616" y="41155"/>
                  </a:cubicBezTo>
                  <a:cubicBezTo>
                    <a:pt x="28748" y="40074"/>
                    <a:pt x="35881" y="38129"/>
                    <a:pt x="43014" y="37048"/>
                  </a:cubicBezTo>
                  <a:cubicBezTo>
                    <a:pt x="46040" y="36400"/>
                    <a:pt x="48634" y="34455"/>
                    <a:pt x="50147" y="31645"/>
                  </a:cubicBezTo>
                  <a:cubicBezTo>
                    <a:pt x="50580" y="30564"/>
                    <a:pt x="51228" y="29699"/>
                    <a:pt x="51877" y="28835"/>
                  </a:cubicBezTo>
                  <a:cubicBezTo>
                    <a:pt x="52309" y="28402"/>
                    <a:pt x="52957" y="27754"/>
                    <a:pt x="53390" y="27105"/>
                  </a:cubicBezTo>
                  <a:cubicBezTo>
                    <a:pt x="54038" y="26241"/>
                    <a:pt x="54686" y="25592"/>
                    <a:pt x="55335" y="24944"/>
                  </a:cubicBezTo>
                  <a:lnTo>
                    <a:pt x="55983" y="24296"/>
                  </a:lnTo>
                  <a:cubicBezTo>
                    <a:pt x="56200" y="23863"/>
                    <a:pt x="56632" y="23647"/>
                    <a:pt x="57064" y="23215"/>
                  </a:cubicBezTo>
                  <a:cubicBezTo>
                    <a:pt x="57496" y="22783"/>
                    <a:pt x="57929" y="22566"/>
                    <a:pt x="58361" y="22134"/>
                  </a:cubicBezTo>
                  <a:cubicBezTo>
                    <a:pt x="64629" y="17379"/>
                    <a:pt x="68736" y="10894"/>
                    <a:pt x="74356" y="5491"/>
                  </a:cubicBezTo>
                  <a:cubicBezTo>
                    <a:pt x="76085" y="4410"/>
                    <a:pt x="76518" y="2248"/>
                    <a:pt x="75437" y="519"/>
                  </a:cubicBezTo>
                  <a:cubicBezTo>
                    <a:pt x="74659" y="173"/>
                    <a:pt x="73811" y="0"/>
                    <a:pt x="7296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5" name="Google Shape;21145;p28"/>
            <p:cNvSpPr/>
            <p:nvPr/>
          </p:nvSpPr>
          <p:spPr>
            <a:xfrm>
              <a:off x="5123100" y="2514350"/>
              <a:ext cx="1804875" cy="605250"/>
            </a:xfrm>
            <a:custGeom>
              <a:avLst/>
              <a:gdLst/>
              <a:ahLst/>
              <a:cxnLst/>
              <a:rect l="l" t="t" r="r" b="b"/>
              <a:pathLst>
                <a:path w="72195" h="24210" extrusionOk="0">
                  <a:moveTo>
                    <a:pt x="57712" y="284"/>
                  </a:moveTo>
                  <a:cubicBezTo>
                    <a:pt x="50579" y="284"/>
                    <a:pt x="43447" y="649"/>
                    <a:pt x="36314" y="649"/>
                  </a:cubicBezTo>
                  <a:cubicBezTo>
                    <a:pt x="33936" y="1297"/>
                    <a:pt x="31342" y="1730"/>
                    <a:pt x="28748" y="1730"/>
                  </a:cubicBezTo>
                  <a:cubicBezTo>
                    <a:pt x="20751" y="1946"/>
                    <a:pt x="12969" y="2810"/>
                    <a:pt x="5188" y="4324"/>
                  </a:cubicBezTo>
                  <a:cubicBezTo>
                    <a:pt x="3243" y="4756"/>
                    <a:pt x="1081" y="4756"/>
                    <a:pt x="649" y="7350"/>
                  </a:cubicBezTo>
                  <a:cubicBezTo>
                    <a:pt x="0" y="9943"/>
                    <a:pt x="2378" y="10376"/>
                    <a:pt x="4107" y="11240"/>
                  </a:cubicBezTo>
                  <a:cubicBezTo>
                    <a:pt x="17941" y="17076"/>
                    <a:pt x="32423" y="21399"/>
                    <a:pt x="47337" y="24209"/>
                  </a:cubicBezTo>
                  <a:cubicBezTo>
                    <a:pt x="56415" y="17941"/>
                    <a:pt x="64845" y="10592"/>
                    <a:pt x="72194" y="2378"/>
                  </a:cubicBezTo>
                  <a:cubicBezTo>
                    <a:pt x="70033" y="1"/>
                    <a:pt x="67439" y="649"/>
                    <a:pt x="64845" y="433"/>
                  </a:cubicBezTo>
                  <a:cubicBezTo>
                    <a:pt x="62468" y="325"/>
                    <a:pt x="60090" y="284"/>
                    <a:pt x="57712" y="284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6" name="Google Shape;21146;p28"/>
            <p:cNvSpPr/>
            <p:nvPr/>
          </p:nvSpPr>
          <p:spPr>
            <a:xfrm>
              <a:off x="4901550" y="1919950"/>
              <a:ext cx="1956175" cy="555250"/>
            </a:xfrm>
            <a:custGeom>
              <a:avLst/>
              <a:gdLst/>
              <a:ahLst/>
              <a:cxnLst/>
              <a:rect l="l" t="t" r="r" b="b"/>
              <a:pathLst>
                <a:path w="78247" h="22210" extrusionOk="0">
                  <a:moveTo>
                    <a:pt x="11889" y="10375"/>
                  </a:moveTo>
                  <a:lnTo>
                    <a:pt x="11889" y="10375"/>
                  </a:lnTo>
                  <a:cubicBezTo>
                    <a:pt x="12321" y="11024"/>
                    <a:pt x="13185" y="11456"/>
                    <a:pt x="13185" y="12537"/>
                  </a:cubicBezTo>
                  <a:cubicBezTo>
                    <a:pt x="12321" y="12105"/>
                    <a:pt x="12321" y="11024"/>
                    <a:pt x="11889" y="10375"/>
                  </a:cubicBezTo>
                  <a:close/>
                  <a:moveTo>
                    <a:pt x="41501" y="0"/>
                  </a:moveTo>
                  <a:cubicBezTo>
                    <a:pt x="31342" y="2378"/>
                    <a:pt x="21183" y="5836"/>
                    <a:pt x="11888" y="10375"/>
                  </a:cubicBezTo>
                  <a:cubicBezTo>
                    <a:pt x="7566" y="12105"/>
                    <a:pt x="3675" y="14266"/>
                    <a:pt x="0" y="16860"/>
                  </a:cubicBezTo>
                  <a:cubicBezTo>
                    <a:pt x="541" y="17760"/>
                    <a:pt x="1681" y="18211"/>
                    <a:pt x="2797" y="18211"/>
                  </a:cubicBezTo>
                  <a:cubicBezTo>
                    <a:pt x="3020" y="18211"/>
                    <a:pt x="3243" y="18193"/>
                    <a:pt x="3459" y="18157"/>
                  </a:cubicBezTo>
                  <a:cubicBezTo>
                    <a:pt x="4107" y="17941"/>
                    <a:pt x="4972" y="17508"/>
                    <a:pt x="5404" y="16860"/>
                  </a:cubicBezTo>
                  <a:lnTo>
                    <a:pt x="6701" y="17724"/>
                  </a:lnTo>
                  <a:lnTo>
                    <a:pt x="5404" y="18373"/>
                  </a:lnTo>
                  <a:cubicBezTo>
                    <a:pt x="4539" y="18373"/>
                    <a:pt x="3891" y="18589"/>
                    <a:pt x="3243" y="18805"/>
                  </a:cubicBezTo>
                  <a:cubicBezTo>
                    <a:pt x="2810" y="19021"/>
                    <a:pt x="2594" y="19454"/>
                    <a:pt x="2378" y="20102"/>
                  </a:cubicBezTo>
                  <a:cubicBezTo>
                    <a:pt x="2594" y="20750"/>
                    <a:pt x="3026" y="21399"/>
                    <a:pt x="3675" y="21831"/>
                  </a:cubicBezTo>
                  <a:cubicBezTo>
                    <a:pt x="4323" y="21831"/>
                    <a:pt x="4756" y="22047"/>
                    <a:pt x="5188" y="22047"/>
                  </a:cubicBezTo>
                  <a:cubicBezTo>
                    <a:pt x="5620" y="22155"/>
                    <a:pt x="6052" y="22209"/>
                    <a:pt x="6458" y="22209"/>
                  </a:cubicBezTo>
                  <a:cubicBezTo>
                    <a:pt x="6863" y="22209"/>
                    <a:pt x="7241" y="22155"/>
                    <a:pt x="7566" y="22047"/>
                  </a:cubicBezTo>
                  <a:cubicBezTo>
                    <a:pt x="8214" y="22047"/>
                    <a:pt x="8646" y="21831"/>
                    <a:pt x="9079" y="21615"/>
                  </a:cubicBezTo>
                  <a:cubicBezTo>
                    <a:pt x="9108" y="21630"/>
                    <a:pt x="9134" y="21636"/>
                    <a:pt x="9158" y="21636"/>
                  </a:cubicBezTo>
                  <a:cubicBezTo>
                    <a:pt x="9407" y="21636"/>
                    <a:pt x="9391" y="20914"/>
                    <a:pt x="9719" y="20914"/>
                  </a:cubicBezTo>
                  <a:cubicBezTo>
                    <a:pt x="9824" y="20914"/>
                    <a:pt x="9964" y="20987"/>
                    <a:pt x="10159" y="21183"/>
                  </a:cubicBezTo>
                  <a:cubicBezTo>
                    <a:pt x="10375" y="21399"/>
                    <a:pt x="10808" y="21615"/>
                    <a:pt x="11240" y="21831"/>
                  </a:cubicBezTo>
                  <a:cubicBezTo>
                    <a:pt x="11851" y="21984"/>
                    <a:pt x="12355" y="22137"/>
                    <a:pt x="12826" y="22137"/>
                  </a:cubicBezTo>
                  <a:cubicBezTo>
                    <a:pt x="13022" y="22137"/>
                    <a:pt x="13212" y="22111"/>
                    <a:pt x="13402" y="22047"/>
                  </a:cubicBezTo>
                  <a:cubicBezTo>
                    <a:pt x="14266" y="22047"/>
                    <a:pt x="14915" y="22047"/>
                    <a:pt x="15563" y="21831"/>
                  </a:cubicBezTo>
                  <a:cubicBezTo>
                    <a:pt x="16211" y="21399"/>
                    <a:pt x="17076" y="21399"/>
                    <a:pt x="17725" y="21183"/>
                  </a:cubicBezTo>
                  <a:lnTo>
                    <a:pt x="19021" y="20967"/>
                  </a:lnTo>
                  <a:cubicBezTo>
                    <a:pt x="19886" y="20967"/>
                    <a:pt x="20534" y="20750"/>
                    <a:pt x="21183" y="20750"/>
                  </a:cubicBezTo>
                  <a:cubicBezTo>
                    <a:pt x="22264" y="20534"/>
                    <a:pt x="23344" y="20102"/>
                    <a:pt x="24209" y="20102"/>
                  </a:cubicBezTo>
                  <a:lnTo>
                    <a:pt x="25722" y="20102"/>
                  </a:lnTo>
                  <a:cubicBezTo>
                    <a:pt x="26587" y="20246"/>
                    <a:pt x="27427" y="20318"/>
                    <a:pt x="28252" y="20318"/>
                  </a:cubicBezTo>
                  <a:cubicBezTo>
                    <a:pt x="29901" y="20318"/>
                    <a:pt x="31486" y="20030"/>
                    <a:pt x="33071" y="19454"/>
                  </a:cubicBezTo>
                  <a:cubicBezTo>
                    <a:pt x="33472" y="18919"/>
                    <a:pt x="33955" y="18550"/>
                    <a:pt x="34470" y="18550"/>
                  </a:cubicBezTo>
                  <a:cubicBezTo>
                    <a:pt x="34788" y="18550"/>
                    <a:pt x="35119" y="18691"/>
                    <a:pt x="35449" y="19021"/>
                  </a:cubicBezTo>
                  <a:lnTo>
                    <a:pt x="39340" y="19021"/>
                  </a:lnTo>
                  <a:cubicBezTo>
                    <a:pt x="40636" y="18805"/>
                    <a:pt x="42149" y="18589"/>
                    <a:pt x="43446" y="18589"/>
                  </a:cubicBezTo>
                  <a:cubicBezTo>
                    <a:pt x="45176" y="18589"/>
                    <a:pt x="47121" y="18589"/>
                    <a:pt x="48850" y="19237"/>
                  </a:cubicBezTo>
                  <a:cubicBezTo>
                    <a:pt x="49499" y="19454"/>
                    <a:pt x="50147" y="19670"/>
                    <a:pt x="50795" y="20318"/>
                  </a:cubicBezTo>
                  <a:cubicBezTo>
                    <a:pt x="51012" y="20534"/>
                    <a:pt x="51444" y="20967"/>
                    <a:pt x="51876" y="21183"/>
                  </a:cubicBezTo>
                  <a:cubicBezTo>
                    <a:pt x="52092" y="21291"/>
                    <a:pt x="52309" y="21345"/>
                    <a:pt x="52525" y="21345"/>
                  </a:cubicBezTo>
                  <a:cubicBezTo>
                    <a:pt x="52741" y="21345"/>
                    <a:pt x="52957" y="21291"/>
                    <a:pt x="53173" y="21183"/>
                  </a:cubicBezTo>
                  <a:cubicBezTo>
                    <a:pt x="53822" y="20967"/>
                    <a:pt x="54470" y="20318"/>
                    <a:pt x="54902" y="19886"/>
                  </a:cubicBezTo>
                  <a:cubicBezTo>
                    <a:pt x="55118" y="19454"/>
                    <a:pt x="55335" y="19021"/>
                    <a:pt x="55551" y="18589"/>
                  </a:cubicBezTo>
                  <a:cubicBezTo>
                    <a:pt x="55551" y="18157"/>
                    <a:pt x="55551" y="17508"/>
                    <a:pt x="55551" y="17076"/>
                  </a:cubicBezTo>
                  <a:cubicBezTo>
                    <a:pt x="55551" y="16857"/>
                    <a:pt x="55495" y="16707"/>
                    <a:pt x="55426" y="16609"/>
                  </a:cubicBezTo>
                  <a:lnTo>
                    <a:pt x="55426" y="16609"/>
                  </a:lnTo>
                  <a:cubicBezTo>
                    <a:pt x="55463" y="16620"/>
                    <a:pt x="55504" y="16632"/>
                    <a:pt x="55551" y="16644"/>
                  </a:cubicBezTo>
                  <a:cubicBezTo>
                    <a:pt x="55767" y="16644"/>
                    <a:pt x="55767" y="17292"/>
                    <a:pt x="56199" y="17508"/>
                  </a:cubicBezTo>
                  <a:cubicBezTo>
                    <a:pt x="56523" y="17616"/>
                    <a:pt x="56902" y="17670"/>
                    <a:pt x="57280" y="17670"/>
                  </a:cubicBezTo>
                  <a:cubicBezTo>
                    <a:pt x="57658" y="17670"/>
                    <a:pt x="58036" y="17616"/>
                    <a:pt x="58361" y="17508"/>
                  </a:cubicBezTo>
                  <a:cubicBezTo>
                    <a:pt x="59009" y="17292"/>
                    <a:pt x="59874" y="17076"/>
                    <a:pt x="60522" y="17076"/>
                  </a:cubicBezTo>
                  <a:lnTo>
                    <a:pt x="70249" y="17076"/>
                  </a:lnTo>
                  <a:cubicBezTo>
                    <a:pt x="71978" y="17076"/>
                    <a:pt x="72627" y="18589"/>
                    <a:pt x="73707" y="19670"/>
                  </a:cubicBezTo>
                  <a:cubicBezTo>
                    <a:pt x="73944" y="19729"/>
                    <a:pt x="74164" y="19756"/>
                    <a:pt x="74371" y="19756"/>
                  </a:cubicBezTo>
                  <a:cubicBezTo>
                    <a:pt x="75677" y="19756"/>
                    <a:pt x="76449" y="18687"/>
                    <a:pt x="77382" y="17941"/>
                  </a:cubicBezTo>
                  <a:cubicBezTo>
                    <a:pt x="77598" y="17508"/>
                    <a:pt x="78030" y="17076"/>
                    <a:pt x="78246" y="16644"/>
                  </a:cubicBezTo>
                  <a:cubicBezTo>
                    <a:pt x="76950" y="15347"/>
                    <a:pt x="75653" y="14482"/>
                    <a:pt x="73923" y="13834"/>
                  </a:cubicBezTo>
                  <a:cubicBezTo>
                    <a:pt x="67650" y="12718"/>
                    <a:pt x="61422" y="12255"/>
                    <a:pt x="55217" y="12255"/>
                  </a:cubicBezTo>
                  <a:cubicBezTo>
                    <a:pt x="42180" y="12255"/>
                    <a:pt x="29245" y="14301"/>
                    <a:pt x="16211" y="16644"/>
                  </a:cubicBezTo>
                  <a:lnTo>
                    <a:pt x="14915" y="16644"/>
                  </a:lnTo>
                  <a:cubicBezTo>
                    <a:pt x="22048" y="14482"/>
                    <a:pt x="29397" y="14050"/>
                    <a:pt x="35881" y="10375"/>
                  </a:cubicBezTo>
                  <a:cubicBezTo>
                    <a:pt x="38907" y="7782"/>
                    <a:pt x="43663" y="7782"/>
                    <a:pt x="46040" y="3891"/>
                  </a:cubicBezTo>
                  <a:cubicBezTo>
                    <a:pt x="46256" y="3026"/>
                    <a:pt x="46040" y="2162"/>
                    <a:pt x="45392" y="1513"/>
                  </a:cubicBezTo>
                  <a:lnTo>
                    <a:pt x="41501" y="0"/>
                  </a:lnTo>
                  <a:close/>
                </a:path>
              </a:pathLst>
            </a:custGeom>
            <a:solidFill>
              <a:srgbClr val="1F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7" name="Google Shape;21147;p28"/>
            <p:cNvSpPr/>
            <p:nvPr/>
          </p:nvSpPr>
          <p:spPr>
            <a:xfrm>
              <a:off x="5263600" y="1957775"/>
              <a:ext cx="1496850" cy="398500"/>
            </a:xfrm>
            <a:custGeom>
              <a:avLst/>
              <a:gdLst/>
              <a:ahLst/>
              <a:cxnLst/>
              <a:rect l="l" t="t" r="r" b="b"/>
              <a:pathLst>
                <a:path w="59874" h="15940" extrusionOk="0">
                  <a:moveTo>
                    <a:pt x="31126" y="0"/>
                  </a:moveTo>
                  <a:lnTo>
                    <a:pt x="31126" y="2378"/>
                  </a:lnTo>
                  <a:cubicBezTo>
                    <a:pt x="29613" y="6917"/>
                    <a:pt x="24858" y="5404"/>
                    <a:pt x="22048" y="7565"/>
                  </a:cubicBezTo>
                  <a:cubicBezTo>
                    <a:pt x="18157" y="9079"/>
                    <a:pt x="14482" y="10159"/>
                    <a:pt x="10375" y="11240"/>
                  </a:cubicBezTo>
                  <a:cubicBezTo>
                    <a:pt x="6776" y="11875"/>
                    <a:pt x="3383" y="13133"/>
                    <a:pt x="198" y="15216"/>
                  </a:cubicBezTo>
                  <a:lnTo>
                    <a:pt x="198" y="15216"/>
                  </a:lnTo>
                  <a:cubicBezTo>
                    <a:pt x="132" y="15188"/>
                    <a:pt x="66" y="15160"/>
                    <a:pt x="0" y="15131"/>
                  </a:cubicBezTo>
                  <a:lnTo>
                    <a:pt x="0" y="15347"/>
                  </a:lnTo>
                  <a:cubicBezTo>
                    <a:pt x="66" y="15303"/>
                    <a:pt x="132" y="15259"/>
                    <a:pt x="198" y="15216"/>
                  </a:cubicBezTo>
                  <a:lnTo>
                    <a:pt x="198" y="15216"/>
                  </a:lnTo>
                  <a:cubicBezTo>
                    <a:pt x="1319" y="15685"/>
                    <a:pt x="2507" y="15940"/>
                    <a:pt x="3724" y="15940"/>
                  </a:cubicBezTo>
                  <a:cubicBezTo>
                    <a:pt x="4563" y="15940"/>
                    <a:pt x="5416" y="15819"/>
                    <a:pt x="6269" y="15563"/>
                  </a:cubicBezTo>
                  <a:cubicBezTo>
                    <a:pt x="17978" y="14571"/>
                    <a:pt x="29870" y="12485"/>
                    <a:pt x="41776" y="12485"/>
                  </a:cubicBezTo>
                  <a:cubicBezTo>
                    <a:pt x="42837" y="12485"/>
                    <a:pt x="43898" y="12502"/>
                    <a:pt x="44959" y="12537"/>
                  </a:cubicBezTo>
                  <a:cubicBezTo>
                    <a:pt x="46617" y="12609"/>
                    <a:pt x="48274" y="12633"/>
                    <a:pt x="49931" y="12633"/>
                  </a:cubicBezTo>
                  <a:cubicBezTo>
                    <a:pt x="53245" y="12633"/>
                    <a:pt x="56559" y="12537"/>
                    <a:pt x="59874" y="12537"/>
                  </a:cubicBezTo>
                  <a:cubicBezTo>
                    <a:pt x="57280" y="10375"/>
                    <a:pt x="54470" y="8430"/>
                    <a:pt x="51444" y="6917"/>
                  </a:cubicBezTo>
                  <a:cubicBezTo>
                    <a:pt x="44959" y="4107"/>
                    <a:pt x="38043" y="1729"/>
                    <a:pt x="31126" y="0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8" name="Google Shape;21148;p28"/>
            <p:cNvSpPr/>
            <p:nvPr/>
          </p:nvSpPr>
          <p:spPr>
            <a:xfrm>
              <a:off x="4901550" y="2500675"/>
              <a:ext cx="1399600" cy="685875"/>
            </a:xfrm>
            <a:custGeom>
              <a:avLst/>
              <a:gdLst/>
              <a:ahLst/>
              <a:cxnLst/>
              <a:rect l="l" t="t" r="r" b="b"/>
              <a:pathLst>
                <a:path w="55984" h="27435" extrusionOk="0">
                  <a:moveTo>
                    <a:pt x="35562" y="0"/>
                  </a:moveTo>
                  <a:cubicBezTo>
                    <a:pt x="29197" y="0"/>
                    <a:pt x="22920" y="1366"/>
                    <a:pt x="16644" y="2493"/>
                  </a:cubicBezTo>
                  <a:cubicBezTo>
                    <a:pt x="10159" y="3574"/>
                    <a:pt x="3675" y="3790"/>
                    <a:pt x="0" y="10490"/>
                  </a:cubicBezTo>
                  <a:cubicBezTo>
                    <a:pt x="6701" y="13733"/>
                    <a:pt x="13402" y="16110"/>
                    <a:pt x="20318" y="18056"/>
                  </a:cubicBezTo>
                  <a:cubicBezTo>
                    <a:pt x="29397" y="20649"/>
                    <a:pt x="38259" y="23892"/>
                    <a:pt x="46905" y="26918"/>
                  </a:cubicBezTo>
                  <a:cubicBezTo>
                    <a:pt x="48487" y="27234"/>
                    <a:pt x="50069" y="27435"/>
                    <a:pt x="51652" y="27435"/>
                  </a:cubicBezTo>
                  <a:cubicBezTo>
                    <a:pt x="52231" y="27435"/>
                    <a:pt x="52810" y="27408"/>
                    <a:pt x="53389" y="27350"/>
                  </a:cubicBezTo>
                  <a:lnTo>
                    <a:pt x="54902" y="26269"/>
                  </a:lnTo>
                  <a:cubicBezTo>
                    <a:pt x="55118" y="25621"/>
                    <a:pt x="55551" y="25189"/>
                    <a:pt x="55983" y="24756"/>
                  </a:cubicBezTo>
                  <a:cubicBezTo>
                    <a:pt x="54470" y="23459"/>
                    <a:pt x="52525" y="22379"/>
                    <a:pt x="50363" y="22162"/>
                  </a:cubicBezTo>
                  <a:cubicBezTo>
                    <a:pt x="39123" y="18920"/>
                    <a:pt x="28100" y="15894"/>
                    <a:pt x="17292" y="11787"/>
                  </a:cubicBezTo>
                  <a:cubicBezTo>
                    <a:pt x="14698" y="10707"/>
                    <a:pt x="12537" y="9626"/>
                    <a:pt x="10159" y="8545"/>
                  </a:cubicBezTo>
                  <a:cubicBezTo>
                    <a:pt x="16644" y="7032"/>
                    <a:pt x="22264" y="5087"/>
                    <a:pt x="28532" y="4654"/>
                  </a:cubicBezTo>
                  <a:cubicBezTo>
                    <a:pt x="33720" y="4438"/>
                    <a:pt x="39340" y="5087"/>
                    <a:pt x="44311" y="2925"/>
                  </a:cubicBezTo>
                  <a:cubicBezTo>
                    <a:pt x="44743" y="2493"/>
                    <a:pt x="44743" y="1844"/>
                    <a:pt x="44527" y="1412"/>
                  </a:cubicBezTo>
                  <a:cubicBezTo>
                    <a:pt x="43879" y="980"/>
                    <a:pt x="43014" y="548"/>
                    <a:pt x="42149" y="548"/>
                  </a:cubicBezTo>
                  <a:cubicBezTo>
                    <a:pt x="39941" y="161"/>
                    <a:pt x="37746" y="0"/>
                    <a:pt x="35562" y="0"/>
                  </a:cubicBezTo>
                  <a:close/>
                </a:path>
              </a:pathLst>
            </a:custGeom>
            <a:solidFill>
              <a:srgbClr val="22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9" name="Google Shape;21149;p28"/>
            <p:cNvSpPr/>
            <p:nvPr/>
          </p:nvSpPr>
          <p:spPr>
            <a:xfrm>
              <a:off x="3669500" y="1692500"/>
              <a:ext cx="1253675" cy="972025"/>
            </a:xfrm>
            <a:custGeom>
              <a:avLst/>
              <a:gdLst/>
              <a:ahLst/>
              <a:cxnLst/>
              <a:rect l="l" t="t" r="r" b="b"/>
              <a:pathLst>
                <a:path w="50147" h="38881" extrusionOk="0">
                  <a:moveTo>
                    <a:pt x="42909" y="0"/>
                  </a:moveTo>
                  <a:cubicBezTo>
                    <a:pt x="42071" y="0"/>
                    <a:pt x="41246" y="71"/>
                    <a:pt x="40420" y="236"/>
                  </a:cubicBezTo>
                  <a:cubicBezTo>
                    <a:pt x="27667" y="12557"/>
                    <a:pt x="12105" y="21851"/>
                    <a:pt x="0" y="35036"/>
                  </a:cubicBezTo>
                  <a:cubicBezTo>
                    <a:pt x="1729" y="36765"/>
                    <a:pt x="4107" y="38062"/>
                    <a:pt x="6701" y="38494"/>
                  </a:cubicBezTo>
                  <a:cubicBezTo>
                    <a:pt x="7541" y="38760"/>
                    <a:pt x="8200" y="38880"/>
                    <a:pt x="8706" y="38880"/>
                  </a:cubicBezTo>
                  <a:cubicBezTo>
                    <a:pt x="10674" y="38880"/>
                    <a:pt x="10326" y="37055"/>
                    <a:pt x="9295" y="34820"/>
                  </a:cubicBezTo>
                  <a:cubicBezTo>
                    <a:pt x="7349" y="33091"/>
                    <a:pt x="9078" y="32226"/>
                    <a:pt x="10159" y="31578"/>
                  </a:cubicBezTo>
                  <a:cubicBezTo>
                    <a:pt x="19454" y="26606"/>
                    <a:pt x="26370" y="19041"/>
                    <a:pt x="35016" y="13637"/>
                  </a:cubicBezTo>
                  <a:cubicBezTo>
                    <a:pt x="39556" y="10611"/>
                    <a:pt x="43446" y="6721"/>
                    <a:pt x="47553" y="3695"/>
                  </a:cubicBezTo>
                  <a:cubicBezTo>
                    <a:pt x="50147" y="1749"/>
                    <a:pt x="47553" y="1317"/>
                    <a:pt x="47121" y="452"/>
                  </a:cubicBezTo>
                  <a:cubicBezTo>
                    <a:pt x="45651" y="185"/>
                    <a:pt x="44264" y="0"/>
                    <a:pt x="42909" y="0"/>
                  </a:cubicBezTo>
                  <a:close/>
                </a:path>
              </a:pathLst>
            </a:custGeom>
            <a:solidFill>
              <a:srgbClr val="25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0" name="Google Shape;21150;p28"/>
            <p:cNvSpPr/>
            <p:nvPr/>
          </p:nvSpPr>
          <p:spPr>
            <a:xfrm>
              <a:off x="2637375" y="1817275"/>
              <a:ext cx="783575" cy="751150"/>
            </a:xfrm>
            <a:custGeom>
              <a:avLst/>
              <a:gdLst/>
              <a:ahLst/>
              <a:cxnLst/>
              <a:rect l="l" t="t" r="r" b="b"/>
              <a:pathLst>
                <a:path w="31343" h="30046" extrusionOk="0">
                  <a:moveTo>
                    <a:pt x="31126" y="0"/>
                  </a:moveTo>
                  <a:lnTo>
                    <a:pt x="31126" y="0"/>
                  </a:lnTo>
                  <a:cubicBezTo>
                    <a:pt x="27019" y="649"/>
                    <a:pt x="22696" y="649"/>
                    <a:pt x="19454" y="3891"/>
                  </a:cubicBezTo>
                  <a:cubicBezTo>
                    <a:pt x="19022" y="6053"/>
                    <a:pt x="17725" y="7998"/>
                    <a:pt x="16212" y="9295"/>
                  </a:cubicBezTo>
                  <a:cubicBezTo>
                    <a:pt x="10808" y="14915"/>
                    <a:pt x="5404" y="20535"/>
                    <a:pt x="1" y="26154"/>
                  </a:cubicBezTo>
                  <a:cubicBezTo>
                    <a:pt x="1" y="27667"/>
                    <a:pt x="1" y="29180"/>
                    <a:pt x="1297" y="30045"/>
                  </a:cubicBezTo>
                  <a:cubicBezTo>
                    <a:pt x="4323" y="28748"/>
                    <a:pt x="7133" y="26587"/>
                    <a:pt x="9511" y="23993"/>
                  </a:cubicBezTo>
                  <a:cubicBezTo>
                    <a:pt x="15347" y="17725"/>
                    <a:pt x="21399" y="11672"/>
                    <a:pt x="27019" y="5404"/>
                  </a:cubicBezTo>
                  <a:cubicBezTo>
                    <a:pt x="28532" y="3891"/>
                    <a:pt x="31342" y="3026"/>
                    <a:pt x="31126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1" name="Google Shape;21151;p28"/>
            <p:cNvSpPr/>
            <p:nvPr/>
          </p:nvSpPr>
          <p:spPr>
            <a:xfrm>
              <a:off x="6009300" y="2309000"/>
              <a:ext cx="1086200" cy="275625"/>
            </a:xfrm>
            <a:custGeom>
              <a:avLst/>
              <a:gdLst/>
              <a:ahLst/>
              <a:cxnLst/>
              <a:rect l="l" t="t" r="r" b="b"/>
              <a:pathLst>
                <a:path w="43448" h="11025" extrusionOk="0">
                  <a:moveTo>
                    <a:pt x="17077" y="1"/>
                  </a:moveTo>
                  <a:cubicBezTo>
                    <a:pt x="16861" y="217"/>
                    <a:pt x="16644" y="433"/>
                    <a:pt x="16212" y="649"/>
                  </a:cubicBezTo>
                  <a:cubicBezTo>
                    <a:pt x="15996" y="649"/>
                    <a:pt x="15564" y="866"/>
                    <a:pt x="15348" y="1298"/>
                  </a:cubicBezTo>
                  <a:lnTo>
                    <a:pt x="15348" y="1730"/>
                  </a:lnTo>
                  <a:lnTo>
                    <a:pt x="15131" y="1298"/>
                  </a:lnTo>
                  <a:lnTo>
                    <a:pt x="11889" y="1298"/>
                  </a:lnTo>
                  <a:lnTo>
                    <a:pt x="11457" y="1946"/>
                  </a:lnTo>
                  <a:cubicBezTo>
                    <a:pt x="11457" y="2162"/>
                    <a:pt x="11457" y="2595"/>
                    <a:pt x="11457" y="2811"/>
                  </a:cubicBezTo>
                  <a:lnTo>
                    <a:pt x="11457" y="3675"/>
                  </a:lnTo>
                  <a:cubicBezTo>
                    <a:pt x="10915" y="4037"/>
                    <a:pt x="11581" y="5607"/>
                    <a:pt x="10551" y="5607"/>
                  </a:cubicBezTo>
                  <a:cubicBezTo>
                    <a:pt x="10349" y="5607"/>
                    <a:pt x="10082" y="5546"/>
                    <a:pt x="9728" y="5405"/>
                  </a:cubicBezTo>
                  <a:lnTo>
                    <a:pt x="9079" y="5188"/>
                  </a:lnTo>
                  <a:lnTo>
                    <a:pt x="7782" y="5188"/>
                  </a:lnTo>
                  <a:cubicBezTo>
                    <a:pt x="5405" y="7134"/>
                    <a:pt x="1946" y="6485"/>
                    <a:pt x="1" y="9079"/>
                  </a:cubicBezTo>
                  <a:lnTo>
                    <a:pt x="1" y="10592"/>
                  </a:lnTo>
                  <a:cubicBezTo>
                    <a:pt x="2811" y="11024"/>
                    <a:pt x="5405" y="11024"/>
                    <a:pt x="7999" y="11024"/>
                  </a:cubicBezTo>
                  <a:cubicBezTo>
                    <a:pt x="12420" y="10533"/>
                    <a:pt x="16796" y="10399"/>
                    <a:pt x="21169" y="10399"/>
                  </a:cubicBezTo>
                  <a:cubicBezTo>
                    <a:pt x="26416" y="10399"/>
                    <a:pt x="31657" y="10592"/>
                    <a:pt x="36963" y="10592"/>
                  </a:cubicBezTo>
                  <a:cubicBezTo>
                    <a:pt x="43447" y="4972"/>
                    <a:pt x="43231" y="4540"/>
                    <a:pt x="35666" y="1298"/>
                  </a:cubicBezTo>
                  <a:cubicBezTo>
                    <a:pt x="35233" y="1298"/>
                    <a:pt x="35017" y="1082"/>
                    <a:pt x="34585" y="1082"/>
                  </a:cubicBezTo>
                  <a:lnTo>
                    <a:pt x="32856" y="1298"/>
                  </a:lnTo>
                  <a:cubicBezTo>
                    <a:pt x="32526" y="3112"/>
                    <a:pt x="32699" y="5555"/>
                    <a:pt x="30880" y="5555"/>
                  </a:cubicBezTo>
                  <a:cubicBezTo>
                    <a:pt x="30315" y="5555"/>
                    <a:pt x="29557" y="5320"/>
                    <a:pt x="28533" y="4756"/>
                  </a:cubicBezTo>
                  <a:cubicBezTo>
                    <a:pt x="27562" y="4271"/>
                    <a:pt x="26592" y="4075"/>
                    <a:pt x="25615" y="4075"/>
                  </a:cubicBezTo>
                  <a:cubicBezTo>
                    <a:pt x="23544" y="4075"/>
                    <a:pt x="21441" y="4956"/>
                    <a:pt x="19238" y="5837"/>
                  </a:cubicBezTo>
                  <a:cubicBezTo>
                    <a:pt x="19887" y="3675"/>
                    <a:pt x="21184" y="1946"/>
                    <a:pt x="1988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2" name="Google Shape;21152;p28"/>
            <p:cNvSpPr/>
            <p:nvPr/>
          </p:nvSpPr>
          <p:spPr>
            <a:xfrm>
              <a:off x="1210775" y="2798375"/>
              <a:ext cx="199975" cy="121275"/>
            </a:xfrm>
            <a:custGeom>
              <a:avLst/>
              <a:gdLst/>
              <a:ahLst/>
              <a:cxnLst/>
              <a:rect l="l" t="t" r="r" b="b"/>
              <a:pathLst>
                <a:path w="7999" h="4851" extrusionOk="0">
                  <a:moveTo>
                    <a:pt x="6846" y="1"/>
                  </a:moveTo>
                  <a:cubicBezTo>
                    <a:pt x="3545" y="1"/>
                    <a:pt x="1949" y="2514"/>
                    <a:pt x="1" y="4851"/>
                  </a:cubicBezTo>
                  <a:lnTo>
                    <a:pt x="2595" y="4851"/>
                  </a:lnTo>
                  <a:cubicBezTo>
                    <a:pt x="3676" y="2473"/>
                    <a:pt x="6269" y="1825"/>
                    <a:pt x="7999" y="95"/>
                  </a:cubicBezTo>
                  <a:cubicBezTo>
                    <a:pt x="7592" y="31"/>
                    <a:pt x="7209" y="1"/>
                    <a:pt x="6846" y="1"/>
                  </a:cubicBezTo>
                  <a:close/>
                </a:path>
              </a:pathLst>
            </a:custGeom>
            <a:solidFill>
              <a:srgbClr val="BCCD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3" name="Google Shape;21153;p28"/>
            <p:cNvSpPr/>
            <p:nvPr/>
          </p:nvSpPr>
          <p:spPr>
            <a:xfrm>
              <a:off x="1470175" y="2660250"/>
              <a:ext cx="194550" cy="102700"/>
            </a:xfrm>
            <a:custGeom>
              <a:avLst/>
              <a:gdLst/>
              <a:ahLst/>
              <a:cxnLst/>
              <a:rect l="l" t="t" r="r" b="b"/>
              <a:pathLst>
                <a:path w="7782" h="4108" extrusionOk="0">
                  <a:moveTo>
                    <a:pt x="7782" y="1"/>
                  </a:moveTo>
                  <a:cubicBezTo>
                    <a:pt x="4755" y="217"/>
                    <a:pt x="1945" y="1730"/>
                    <a:pt x="0" y="4107"/>
                  </a:cubicBezTo>
                  <a:cubicBezTo>
                    <a:pt x="3026" y="3891"/>
                    <a:pt x="5836" y="2378"/>
                    <a:pt x="7782" y="1"/>
                  </a:cubicBezTo>
                  <a:close/>
                </a:path>
              </a:pathLst>
            </a:custGeom>
            <a:solidFill>
              <a:srgbClr val="8C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4" name="Google Shape;21154;p28"/>
            <p:cNvSpPr/>
            <p:nvPr/>
          </p:nvSpPr>
          <p:spPr>
            <a:xfrm>
              <a:off x="2156450" y="2333325"/>
              <a:ext cx="4058225" cy="733450"/>
            </a:xfrm>
            <a:custGeom>
              <a:avLst/>
              <a:gdLst/>
              <a:ahLst/>
              <a:cxnLst/>
              <a:rect l="l" t="t" r="r" b="b"/>
              <a:pathLst>
                <a:path w="162329" h="29338" extrusionOk="0">
                  <a:moveTo>
                    <a:pt x="115775" y="1"/>
                  </a:moveTo>
                  <a:cubicBezTo>
                    <a:pt x="115532" y="1"/>
                    <a:pt x="115316" y="109"/>
                    <a:pt x="115208" y="325"/>
                  </a:cubicBezTo>
                  <a:lnTo>
                    <a:pt x="109804" y="325"/>
                  </a:lnTo>
                  <a:lnTo>
                    <a:pt x="104833" y="1838"/>
                  </a:lnTo>
                  <a:cubicBezTo>
                    <a:pt x="103752" y="2919"/>
                    <a:pt x="102239" y="2486"/>
                    <a:pt x="100942" y="3135"/>
                  </a:cubicBezTo>
                  <a:cubicBezTo>
                    <a:pt x="100510" y="3351"/>
                    <a:pt x="100078" y="3783"/>
                    <a:pt x="99429" y="4215"/>
                  </a:cubicBezTo>
                  <a:cubicBezTo>
                    <a:pt x="93161" y="5296"/>
                    <a:pt x="86460" y="5945"/>
                    <a:pt x="80192" y="7674"/>
                  </a:cubicBezTo>
                  <a:cubicBezTo>
                    <a:pt x="79204" y="7921"/>
                    <a:pt x="78180" y="7974"/>
                    <a:pt x="77152" y="7974"/>
                  </a:cubicBezTo>
                  <a:cubicBezTo>
                    <a:pt x="76380" y="7974"/>
                    <a:pt x="75606" y="7944"/>
                    <a:pt x="74842" y="7944"/>
                  </a:cubicBezTo>
                  <a:cubicBezTo>
                    <a:pt x="73059" y="7944"/>
                    <a:pt x="71330" y="8106"/>
                    <a:pt x="69817" y="9187"/>
                  </a:cubicBezTo>
                  <a:cubicBezTo>
                    <a:pt x="69482" y="10024"/>
                    <a:pt x="70443" y="11898"/>
                    <a:pt x="69288" y="11898"/>
                  </a:cubicBezTo>
                  <a:cubicBezTo>
                    <a:pt x="68952" y="11898"/>
                    <a:pt x="68435" y="11739"/>
                    <a:pt x="67655" y="11348"/>
                  </a:cubicBezTo>
                  <a:cubicBezTo>
                    <a:pt x="65494" y="10051"/>
                    <a:pt x="63116" y="9403"/>
                    <a:pt x="60522" y="9403"/>
                  </a:cubicBezTo>
                  <a:lnTo>
                    <a:pt x="56848" y="10700"/>
                  </a:lnTo>
                  <a:cubicBezTo>
                    <a:pt x="51876" y="12429"/>
                    <a:pt x="46472" y="13294"/>
                    <a:pt x="41501" y="14807"/>
                  </a:cubicBezTo>
                  <a:cubicBezTo>
                    <a:pt x="34800" y="16752"/>
                    <a:pt x="27019" y="14807"/>
                    <a:pt x="20967" y="19346"/>
                  </a:cubicBezTo>
                  <a:lnTo>
                    <a:pt x="19454" y="19994"/>
                  </a:lnTo>
                  <a:cubicBezTo>
                    <a:pt x="19074" y="20248"/>
                    <a:pt x="18694" y="20352"/>
                    <a:pt x="18314" y="20352"/>
                  </a:cubicBezTo>
                  <a:cubicBezTo>
                    <a:pt x="18045" y="20352"/>
                    <a:pt x="17777" y="20300"/>
                    <a:pt x="17508" y="20210"/>
                  </a:cubicBezTo>
                  <a:cubicBezTo>
                    <a:pt x="17076" y="19994"/>
                    <a:pt x="16644" y="19778"/>
                    <a:pt x="16428" y="19562"/>
                  </a:cubicBezTo>
                  <a:cubicBezTo>
                    <a:pt x="15779" y="18481"/>
                    <a:pt x="15347" y="17184"/>
                    <a:pt x="15347" y="16104"/>
                  </a:cubicBezTo>
                  <a:cubicBezTo>
                    <a:pt x="14960" y="14751"/>
                    <a:pt x="15092" y="13226"/>
                    <a:pt x="13427" y="13226"/>
                  </a:cubicBezTo>
                  <a:cubicBezTo>
                    <a:pt x="13229" y="13226"/>
                    <a:pt x="13006" y="13248"/>
                    <a:pt x="12753" y="13294"/>
                  </a:cubicBezTo>
                  <a:cubicBezTo>
                    <a:pt x="11240" y="15671"/>
                    <a:pt x="8862" y="17401"/>
                    <a:pt x="6269" y="18481"/>
                  </a:cubicBezTo>
                  <a:cubicBezTo>
                    <a:pt x="5836" y="18914"/>
                    <a:pt x="4972" y="19130"/>
                    <a:pt x="4539" y="19346"/>
                  </a:cubicBezTo>
                  <a:cubicBezTo>
                    <a:pt x="1729" y="20643"/>
                    <a:pt x="0" y="23669"/>
                    <a:pt x="649" y="26695"/>
                  </a:cubicBezTo>
                  <a:cubicBezTo>
                    <a:pt x="1020" y="28801"/>
                    <a:pt x="2244" y="29203"/>
                    <a:pt x="3669" y="29203"/>
                  </a:cubicBezTo>
                  <a:cubicBezTo>
                    <a:pt x="4548" y="29203"/>
                    <a:pt x="5503" y="29050"/>
                    <a:pt x="6382" y="29050"/>
                  </a:cubicBezTo>
                  <a:cubicBezTo>
                    <a:pt x="6564" y="29050"/>
                    <a:pt x="6743" y="29057"/>
                    <a:pt x="6917" y="29073"/>
                  </a:cubicBezTo>
                  <a:cubicBezTo>
                    <a:pt x="8152" y="29258"/>
                    <a:pt x="9378" y="29337"/>
                    <a:pt x="10598" y="29337"/>
                  </a:cubicBezTo>
                  <a:cubicBezTo>
                    <a:pt x="17919" y="29337"/>
                    <a:pt x="25012" y="26479"/>
                    <a:pt x="32423" y="26479"/>
                  </a:cubicBezTo>
                  <a:cubicBezTo>
                    <a:pt x="32711" y="26493"/>
                    <a:pt x="32998" y="26500"/>
                    <a:pt x="33284" y="26500"/>
                  </a:cubicBezTo>
                  <a:cubicBezTo>
                    <a:pt x="37294" y="26500"/>
                    <a:pt x="41141" y="25182"/>
                    <a:pt x="45175" y="25182"/>
                  </a:cubicBezTo>
                  <a:cubicBezTo>
                    <a:pt x="46963" y="25539"/>
                    <a:pt x="48883" y="26226"/>
                    <a:pt x="50644" y="26226"/>
                  </a:cubicBezTo>
                  <a:cubicBezTo>
                    <a:pt x="52076" y="26226"/>
                    <a:pt x="53403" y="25772"/>
                    <a:pt x="54470" y="24317"/>
                  </a:cubicBezTo>
                  <a:cubicBezTo>
                    <a:pt x="56199" y="22156"/>
                    <a:pt x="57928" y="22156"/>
                    <a:pt x="59874" y="21507"/>
                  </a:cubicBezTo>
                  <a:cubicBezTo>
                    <a:pt x="64845" y="20427"/>
                    <a:pt x="70033" y="19994"/>
                    <a:pt x="75004" y="19778"/>
                  </a:cubicBezTo>
                  <a:cubicBezTo>
                    <a:pt x="83758" y="18319"/>
                    <a:pt x="92391" y="16495"/>
                    <a:pt x="101175" y="16495"/>
                  </a:cubicBezTo>
                  <a:cubicBezTo>
                    <a:pt x="104103" y="16495"/>
                    <a:pt x="107048" y="16698"/>
                    <a:pt x="110020" y="17184"/>
                  </a:cubicBezTo>
                  <a:cubicBezTo>
                    <a:pt x="110248" y="17184"/>
                    <a:pt x="110480" y="17187"/>
                    <a:pt x="110714" y="17187"/>
                  </a:cubicBezTo>
                  <a:cubicBezTo>
                    <a:pt x="112699" y="17187"/>
                    <a:pt x="114776" y="17014"/>
                    <a:pt x="114776" y="13726"/>
                  </a:cubicBezTo>
                  <a:cubicBezTo>
                    <a:pt x="114622" y="12649"/>
                    <a:pt x="115125" y="11681"/>
                    <a:pt x="116130" y="11681"/>
                  </a:cubicBezTo>
                  <a:cubicBezTo>
                    <a:pt x="116537" y="11681"/>
                    <a:pt x="117025" y="11839"/>
                    <a:pt x="117586" y="12213"/>
                  </a:cubicBezTo>
                  <a:cubicBezTo>
                    <a:pt x="117958" y="12523"/>
                    <a:pt x="118313" y="12638"/>
                    <a:pt x="118660" y="12638"/>
                  </a:cubicBezTo>
                  <a:cubicBezTo>
                    <a:pt x="119521" y="12638"/>
                    <a:pt x="120336" y="11935"/>
                    <a:pt x="121260" y="11781"/>
                  </a:cubicBezTo>
                  <a:cubicBezTo>
                    <a:pt x="126015" y="9835"/>
                    <a:pt x="131419" y="11565"/>
                    <a:pt x="135958" y="8322"/>
                  </a:cubicBezTo>
                  <a:cubicBezTo>
                    <a:pt x="136283" y="8106"/>
                    <a:pt x="136715" y="7998"/>
                    <a:pt x="137147" y="7998"/>
                  </a:cubicBezTo>
                  <a:cubicBezTo>
                    <a:pt x="137580" y="7998"/>
                    <a:pt x="138012" y="8106"/>
                    <a:pt x="138336" y="8322"/>
                  </a:cubicBezTo>
                  <a:cubicBezTo>
                    <a:pt x="139152" y="8731"/>
                    <a:pt x="140065" y="8946"/>
                    <a:pt x="140961" y="8946"/>
                  </a:cubicBezTo>
                  <a:cubicBezTo>
                    <a:pt x="141962" y="8946"/>
                    <a:pt x="142941" y="8677"/>
                    <a:pt x="143740" y="8106"/>
                  </a:cubicBezTo>
                  <a:cubicBezTo>
                    <a:pt x="144280" y="7674"/>
                    <a:pt x="144929" y="7458"/>
                    <a:pt x="145577" y="7458"/>
                  </a:cubicBezTo>
                  <a:cubicBezTo>
                    <a:pt x="146225" y="7458"/>
                    <a:pt x="146874" y="7674"/>
                    <a:pt x="147414" y="8106"/>
                  </a:cubicBezTo>
                  <a:cubicBezTo>
                    <a:pt x="148230" y="8758"/>
                    <a:pt x="149076" y="8980"/>
                    <a:pt x="149929" y="8980"/>
                  </a:cubicBezTo>
                  <a:cubicBezTo>
                    <a:pt x="151339" y="8980"/>
                    <a:pt x="152769" y="8375"/>
                    <a:pt x="154115" y="8106"/>
                  </a:cubicBezTo>
                  <a:cubicBezTo>
                    <a:pt x="154985" y="7932"/>
                    <a:pt x="155854" y="7338"/>
                    <a:pt x="156611" y="7338"/>
                  </a:cubicBezTo>
                  <a:cubicBezTo>
                    <a:pt x="156795" y="7338"/>
                    <a:pt x="156972" y="7373"/>
                    <a:pt x="157141" y="7458"/>
                  </a:cubicBezTo>
                  <a:cubicBezTo>
                    <a:pt x="157780" y="7713"/>
                    <a:pt x="158318" y="7826"/>
                    <a:pt x="158777" y="7826"/>
                  </a:cubicBezTo>
                  <a:cubicBezTo>
                    <a:pt x="160647" y="7826"/>
                    <a:pt x="161202" y="5951"/>
                    <a:pt x="161896" y="4215"/>
                  </a:cubicBezTo>
                  <a:lnTo>
                    <a:pt x="162329" y="2919"/>
                  </a:lnTo>
                  <a:cubicBezTo>
                    <a:pt x="161896" y="2486"/>
                    <a:pt x="161464" y="2054"/>
                    <a:pt x="161032" y="1622"/>
                  </a:cubicBezTo>
                  <a:cubicBezTo>
                    <a:pt x="159249" y="649"/>
                    <a:pt x="157222" y="163"/>
                    <a:pt x="155226" y="163"/>
                  </a:cubicBezTo>
                  <a:cubicBezTo>
                    <a:pt x="154561" y="163"/>
                    <a:pt x="153899" y="217"/>
                    <a:pt x="153250" y="325"/>
                  </a:cubicBezTo>
                  <a:cubicBezTo>
                    <a:pt x="152710" y="973"/>
                    <a:pt x="152008" y="973"/>
                    <a:pt x="151305" y="973"/>
                  </a:cubicBezTo>
                  <a:cubicBezTo>
                    <a:pt x="150603" y="973"/>
                    <a:pt x="149900" y="973"/>
                    <a:pt x="149360" y="1622"/>
                  </a:cubicBezTo>
                  <a:cubicBezTo>
                    <a:pt x="148819" y="1189"/>
                    <a:pt x="148117" y="973"/>
                    <a:pt x="147414" y="973"/>
                  </a:cubicBezTo>
                  <a:cubicBezTo>
                    <a:pt x="146712" y="973"/>
                    <a:pt x="146009" y="1189"/>
                    <a:pt x="145469" y="1622"/>
                  </a:cubicBezTo>
                  <a:cubicBezTo>
                    <a:pt x="145361" y="1406"/>
                    <a:pt x="145091" y="1297"/>
                    <a:pt x="144821" y="1297"/>
                  </a:cubicBezTo>
                  <a:cubicBezTo>
                    <a:pt x="144550" y="1297"/>
                    <a:pt x="144280" y="1406"/>
                    <a:pt x="144172" y="1622"/>
                  </a:cubicBezTo>
                  <a:cubicBezTo>
                    <a:pt x="142659" y="1838"/>
                    <a:pt x="141146" y="1946"/>
                    <a:pt x="139633" y="1946"/>
                  </a:cubicBezTo>
                  <a:cubicBezTo>
                    <a:pt x="138120" y="1946"/>
                    <a:pt x="136607" y="1838"/>
                    <a:pt x="135094" y="1622"/>
                  </a:cubicBezTo>
                  <a:cubicBezTo>
                    <a:pt x="134986" y="1838"/>
                    <a:pt x="134716" y="1946"/>
                    <a:pt x="134445" y="1946"/>
                  </a:cubicBezTo>
                  <a:cubicBezTo>
                    <a:pt x="134175" y="1946"/>
                    <a:pt x="133905" y="1838"/>
                    <a:pt x="133797" y="1622"/>
                  </a:cubicBezTo>
                  <a:lnTo>
                    <a:pt x="131203" y="2919"/>
                  </a:lnTo>
                  <a:cubicBezTo>
                    <a:pt x="130771" y="3351"/>
                    <a:pt x="130230" y="3567"/>
                    <a:pt x="129717" y="3567"/>
                  </a:cubicBezTo>
                  <a:cubicBezTo>
                    <a:pt x="129204" y="3567"/>
                    <a:pt x="128717" y="3351"/>
                    <a:pt x="128393" y="2919"/>
                  </a:cubicBezTo>
                  <a:lnTo>
                    <a:pt x="127096" y="2919"/>
                  </a:lnTo>
                  <a:cubicBezTo>
                    <a:pt x="126664" y="3351"/>
                    <a:pt x="126232" y="3567"/>
                    <a:pt x="125799" y="4215"/>
                  </a:cubicBezTo>
                  <a:lnTo>
                    <a:pt x="123206" y="4215"/>
                  </a:lnTo>
                  <a:cubicBezTo>
                    <a:pt x="122773" y="4648"/>
                    <a:pt x="122233" y="4864"/>
                    <a:pt x="121720" y="4864"/>
                  </a:cubicBezTo>
                  <a:cubicBezTo>
                    <a:pt x="121206" y="4864"/>
                    <a:pt x="120720" y="4648"/>
                    <a:pt x="120396" y="4215"/>
                  </a:cubicBezTo>
                  <a:cubicBezTo>
                    <a:pt x="120179" y="3999"/>
                    <a:pt x="119963" y="3891"/>
                    <a:pt x="119747" y="3891"/>
                  </a:cubicBezTo>
                  <a:cubicBezTo>
                    <a:pt x="119531" y="3891"/>
                    <a:pt x="119315" y="3999"/>
                    <a:pt x="119099" y="4215"/>
                  </a:cubicBezTo>
                  <a:lnTo>
                    <a:pt x="117802" y="4215"/>
                  </a:lnTo>
                  <a:cubicBezTo>
                    <a:pt x="117478" y="4648"/>
                    <a:pt x="116937" y="4864"/>
                    <a:pt x="116424" y="4864"/>
                  </a:cubicBezTo>
                  <a:cubicBezTo>
                    <a:pt x="115910" y="4864"/>
                    <a:pt x="115424" y="4648"/>
                    <a:pt x="115208" y="4215"/>
                  </a:cubicBezTo>
                  <a:lnTo>
                    <a:pt x="113695" y="4215"/>
                  </a:lnTo>
                  <a:cubicBezTo>
                    <a:pt x="113542" y="4368"/>
                    <a:pt x="113281" y="4521"/>
                    <a:pt x="112989" y="4521"/>
                  </a:cubicBezTo>
                  <a:cubicBezTo>
                    <a:pt x="112867" y="4521"/>
                    <a:pt x="112741" y="4495"/>
                    <a:pt x="112614" y="4432"/>
                  </a:cubicBezTo>
                  <a:cubicBezTo>
                    <a:pt x="111966" y="3999"/>
                    <a:pt x="111966" y="3351"/>
                    <a:pt x="112398" y="2919"/>
                  </a:cubicBezTo>
                  <a:lnTo>
                    <a:pt x="113695" y="2919"/>
                  </a:lnTo>
                  <a:cubicBezTo>
                    <a:pt x="114560" y="2054"/>
                    <a:pt x="115640" y="2270"/>
                    <a:pt x="116505" y="1622"/>
                  </a:cubicBezTo>
                  <a:cubicBezTo>
                    <a:pt x="116505" y="1622"/>
                    <a:pt x="116721" y="1406"/>
                    <a:pt x="116721" y="1189"/>
                  </a:cubicBezTo>
                  <a:cubicBezTo>
                    <a:pt x="116721" y="757"/>
                    <a:pt x="116721" y="541"/>
                    <a:pt x="116505" y="325"/>
                  </a:cubicBezTo>
                  <a:cubicBezTo>
                    <a:pt x="116289" y="109"/>
                    <a:pt x="116019" y="1"/>
                    <a:pt x="115775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5" name="Google Shape;21155;p28"/>
            <p:cNvSpPr/>
            <p:nvPr/>
          </p:nvSpPr>
          <p:spPr>
            <a:xfrm>
              <a:off x="3285825" y="2807500"/>
              <a:ext cx="745750" cy="344525"/>
            </a:xfrm>
            <a:custGeom>
              <a:avLst/>
              <a:gdLst/>
              <a:ahLst/>
              <a:cxnLst/>
              <a:rect l="l" t="t" r="r" b="b"/>
              <a:pathLst>
                <a:path w="29830" h="13781" extrusionOk="0">
                  <a:moveTo>
                    <a:pt x="24533" y="1"/>
                  </a:moveTo>
                  <a:cubicBezTo>
                    <a:pt x="22750" y="1"/>
                    <a:pt x="20967" y="271"/>
                    <a:pt x="19238" y="811"/>
                  </a:cubicBezTo>
                  <a:cubicBezTo>
                    <a:pt x="17292" y="1460"/>
                    <a:pt x="15347" y="1676"/>
                    <a:pt x="13186" y="1676"/>
                  </a:cubicBezTo>
                  <a:cubicBezTo>
                    <a:pt x="12104" y="1577"/>
                    <a:pt x="10933" y="1121"/>
                    <a:pt x="10059" y="1121"/>
                  </a:cubicBezTo>
                  <a:cubicBezTo>
                    <a:pt x="9012" y="1121"/>
                    <a:pt x="8391" y="1776"/>
                    <a:pt x="8863" y="4486"/>
                  </a:cubicBezTo>
                  <a:cubicBezTo>
                    <a:pt x="9079" y="5350"/>
                    <a:pt x="7566" y="5134"/>
                    <a:pt x="6917" y="5350"/>
                  </a:cubicBezTo>
                  <a:cubicBezTo>
                    <a:pt x="5134" y="5837"/>
                    <a:pt x="3472" y="6080"/>
                    <a:pt x="1750" y="6080"/>
                  </a:cubicBezTo>
                  <a:cubicBezTo>
                    <a:pt x="1176" y="6080"/>
                    <a:pt x="595" y="6053"/>
                    <a:pt x="0" y="5999"/>
                  </a:cubicBezTo>
                  <a:lnTo>
                    <a:pt x="0" y="5999"/>
                  </a:lnTo>
                  <a:cubicBezTo>
                    <a:pt x="6485" y="9673"/>
                    <a:pt x="13402" y="12483"/>
                    <a:pt x="20751" y="13780"/>
                  </a:cubicBezTo>
                  <a:cubicBezTo>
                    <a:pt x="24858" y="13564"/>
                    <a:pt x="25074" y="11402"/>
                    <a:pt x="23561" y="8376"/>
                  </a:cubicBezTo>
                  <a:lnTo>
                    <a:pt x="23561" y="8376"/>
                  </a:lnTo>
                  <a:cubicBezTo>
                    <a:pt x="23321" y="8398"/>
                    <a:pt x="23078" y="8409"/>
                    <a:pt x="22835" y="8409"/>
                  </a:cubicBezTo>
                  <a:cubicBezTo>
                    <a:pt x="20670" y="8409"/>
                    <a:pt x="18437" y="7553"/>
                    <a:pt x="17076" y="5999"/>
                  </a:cubicBezTo>
                  <a:cubicBezTo>
                    <a:pt x="15996" y="5134"/>
                    <a:pt x="14266" y="5134"/>
                    <a:pt x="14266" y="3621"/>
                  </a:cubicBezTo>
                  <a:cubicBezTo>
                    <a:pt x="19454" y="1676"/>
                    <a:pt x="25074" y="3189"/>
                    <a:pt x="29829" y="811"/>
                  </a:cubicBezTo>
                  <a:cubicBezTo>
                    <a:pt x="28100" y="271"/>
                    <a:pt x="26317" y="1"/>
                    <a:pt x="24533" y="1"/>
                  </a:cubicBezTo>
                  <a:close/>
                </a:path>
              </a:pathLst>
            </a:custGeom>
            <a:solidFill>
              <a:srgbClr val="22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6" name="Google Shape;21156;p28"/>
            <p:cNvSpPr/>
            <p:nvPr/>
          </p:nvSpPr>
          <p:spPr>
            <a:xfrm>
              <a:off x="1178375" y="2795350"/>
              <a:ext cx="1788650" cy="389075"/>
            </a:xfrm>
            <a:custGeom>
              <a:avLst/>
              <a:gdLst/>
              <a:ahLst/>
              <a:cxnLst/>
              <a:rect l="l" t="t" r="r" b="b"/>
              <a:pathLst>
                <a:path w="71546" h="15563" extrusionOk="0">
                  <a:moveTo>
                    <a:pt x="45392" y="0"/>
                  </a:moveTo>
                  <a:lnTo>
                    <a:pt x="45392" y="0"/>
                  </a:lnTo>
                  <a:cubicBezTo>
                    <a:pt x="38475" y="865"/>
                    <a:pt x="31558" y="2162"/>
                    <a:pt x="24641" y="3891"/>
                  </a:cubicBezTo>
                  <a:cubicBezTo>
                    <a:pt x="23777" y="4972"/>
                    <a:pt x="22696" y="5620"/>
                    <a:pt x="21399" y="5620"/>
                  </a:cubicBezTo>
                  <a:cubicBezTo>
                    <a:pt x="16427" y="6917"/>
                    <a:pt x="11240" y="7565"/>
                    <a:pt x="6052" y="7782"/>
                  </a:cubicBezTo>
                  <a:cubicBezTo>
                    <a:pt x="3675" y="7782"/>
                    <a:pt x="1081" y="7782"/>
                    <a:pt x="0" y="10592"/>
                  </a:cubicBezTo>
                  <a:lnTo>
                    <a:pt x="4107" y="15347"/>
                  </a:lnTo>
                  <a:lnTo>
                    <a:pt x="6268" y="15563"/>
                  </a:lnTo>
                  <a:cubicBezTo>
                    <a:pt x="8862" y="14698"/>
                    <a:pt x="11456" y="14482"/>
                    <a:pt x="14266" y="14482"/>
                  </a:cubicBezTo>
                  <a:cubicBezTo>
                    <a:pt x="14374" y="14698"/>
                    <a:pt x="14590" y="14806"/>
                    <a:pt x="14833" y="14806"/>
                  </a:cubicBezTo>
                  <a:cubicBezTo>
                    <a:pt x="15077" y="14806"/>
                    <a:pt x="15347" y="14698"/>
                    <a:pt x="15563" y="14482"/>
                  </a:cubicBezTo>
                  <a:cubicBezTo>
                    <a:pt x="19670" y="14266"/>
                    <a:pt x="23777" y="13834"/>
                    <a:pt x="27667" y="13618"/>
                  </a:cubicBezTo>
                  <a:cubicBezTo>
                    <a:pt x="32639" y="13618"/>
                    <a:pt x="37394" y="13185"/>
                    <a:pt x="42149" y="12321"/>
                  </a:cubicBezTo>
                  <a:cubicBezTo>
                    <a:pt x="43491" y="12016"/>
                    <a:pt x="44833" y="11866"/>
                    <a:pt x="46161" y="11866"/>
                  </a:cubicBezTo>
                  <a:cubicBezTo>
                    <a:pt x="49537" y="11866"/>
                    <a:pt x="52819" y="12837"/>
                    <a:pt x="55767" y="14698"/>
                  </a:cubicBezTo>
                  <a:cubicBezTo>
                    <a:pt x="57064" y="14266"/>
                    <a:pt x="58144" y="13185"/>
                    <a:pt x="58577" y="11672"/>
                  </a:cubicBezTo>
                  <a:cubicBezTo>
                    <a:pt x="58577" y="10731"/>
                    <a:pt x="58904" y="10118"/>
                    <a:pt x="59988" y="10118"/>
                  </a:cubicBezTo>
                  <a:cubicBezTo>
                    <a:pt x="60149" y="10118"/>
                    <a:pt x="60327" y="10131"/>
                    <a:pt x="60522" y="10159"/>
                  </a:cubicBezTo>
                  <a:cubicBezTo>
                    <a:pt x="61285" y="10244"/>
                    <a:pt x="62048" y="10287"/>
                    <a:pt x="62807" y="10287"/>
                  </a:cubicBezTo>
                  <a:cubicBezTo>
                    <a:pt x="65914" y="10287"/>
                    <a:pt x="68939" y="9562"/>
                    <a:pt x="71546" y="7998"/>
                  </a:cubicBezTo>
                  <a:lnTo>
                    <a:pt x="71546" y="7998"/>
                  </a:lnTo>
                  <a:cubicBezTo>
                    <a:pt x="70871" y="8041"/>
                    <a:pt x="70195" y="8059"/>
                    <a:pt x="69517" y="8059"/>
                  </a:cubicBezTo>
                  <a:cubicBezTo>
                    <a:pt x="66930" y="8059"/>
                    <a:pt x="64324" y="7807"/>
                    <a:pt x="61748" y="7807"/>
                  </a:cubicBezTo>
                  <a:cubicBezTo>
                    <a:pt x="58292" y="7807"/>
                    <a:pt x="54890" y="8259"/>
                    <a:pt x="51660" y="10375"/>
                  </a:cubicBezTo>
                  <a:cubicBezTo>
                    <a:pt x="51336" y="10484"/>
                    <a:pt x="51011" y="10538"/>
                    <a:pt x="50714" y="10538"/>
                  </a:cubicBezTo>
                  <a:cubicBezTo>
                    <a:pt x="50417" y="10538"/>
                    <a:pt x="50147" y="10484"/>
                    <a:pt x="49931" y="10375"/>
                  </a:cubicBezTo>
                  <a:cubicBezTo>
                    <a:pt x="46905" y="9295"/>
                    <a:pt x="42149" y="10592"/>
                    <a:pt x="41285" y="8430"/>
                  </a:cubicBezTo>
                  <a:cubicBezTo>
                    <a:pt x="39988" y="5620"/>
                    <a:pt x="43230" y="2594"/>
                    <a:pt x="4539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7" name="Google Shape;21157;p28"/>
            <p:cNvSpPr/>
            <p:nvPr/>
          </p:nvSpPr>
          <p:spPr>
            <a:xfrm>
              <a:off x="2594150" y="2600800"/>
              <a:ext cx="983500" cy="262175"/>
            </a:xfrm>
            <a:custGeom>
              <a:avLst/>
              <a:gdLst/>
              <a:ahLst/>
              <a:cxnLst/>
              <a:rect l="l" t="t" r="r" b="b"/>
              <a:pathLst>
                <a:path w="39340" h="10487" extrusionOk="0">
                  <a:moveTo>
                    <a:pt x="39340" y="1"/>
                  </a:moveTo>
                  <a:cubicBezTo>
                    <a:pt x="37394" y="1"/>
                    <a:pt x="35665" y="217"/>
                    <a:pt x="33720" y="866"/>
                  </a:cubicBezTo>
                  <a:cubicBezTo>
                    <a:pt x="27235" y="2811"/>
                    <a:pt x="20318" y="3892"/>
                    <a:pt x="13618" y="4324"/>
                  </a:cubicBezTo>
                  <a:cubicBezTo>
                    <a:pt x="13287" y="4302"/>
                    <a:pt x="12956" y="4291"/>
                    <a:pt x="12625" y="4291"/>
                  </a:cubicBezTo>
                  <a:cubicBezTo>
                    <a:pt x="9720" y="4291"/>
                    <a:pt x="6868" y="5127"/>
                    <a:pt x="4539" y="6485"/>
                  </a:cubicBezTo>
                  <a:cubicBezTo>
                    <a:pt x="3243" y="7782"/>
                    <a:pt x="0" y="7350"/>
                    <a:pt x="1730" y="10376"/>
                  </a:cubicBezTo>
                  <a:cubicBezTo>
                    <a:pt x="2063" y="10450"/>
                    <a:pt x="2397" y="10486"/>
                    <a:pt x="2726" y="10486"/>
                  </a:cubicBezTo>
                  <a:cubicBezTo>
                    <a:pt x="4317" y="10486"/>
                    <a:pt x="5806" y="9647"/>
                    <a:pt x="6701" y="8215"/>
                  </a:cubicBezTo>
                  <a:cubicBezTo>
                    <a:pt x="7204" y="7208"/>
                    <a:pt x="8220" y="6641"/>
                    <a:pt x="9194" y="6641"/>
                  </a:cubicBezTo>
                  <a:cubicBezTo>
                    <a:pt x="9894" y="6641"/>
                    <a:pt x="10572" y="6934"/>
                    <a:pt x="11024" y="7566"/>
                  </a:cubicBezTo>
                  <a:cubicBezTo>
                    <a:pt x="12011" y="8430"/>
                    <a:pt x="12857" y="9363"/>
                    <a:pt x="13723" y="9363"/>
                  </a:cubicBezTo>
                  <a:cubicBezTo>
                    <a:pt x="14374" y="9363"/>
                    <a:pt x="15037" y="8835"/>
                    <a:pt x="15779" y="7350"/>
                  </a:cubicBezTo>
                  <a:cubicBezTo>
                    <a:pt x="16212" y="6053"/>
                    <a:pt x="19021" y="5837"/>
                    <a:pt x="20967" y="5621"/>
                  </a:cubicBezTo>
                  <a:cubicBezTo>
                    <a:pt x="27235" y="4756"/>
                    <a:pt x="33936" y="4108"/>
                    <a:pt x="39340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8" name="Google Shape;21158;p28"/>
            <p:cNvSpPr/>
            <p:nvPr/>
          </p:nvSpPr>
          <p:spPr>
            <a:xfrm>
              <a:off x="2464450" y="2606225"/>
              <a:ext cx="237800" cy="270200"/>
            </a:xfrm>
            <a:custGeom>
              <a:avLst/>
              <a:gdLst/>
              <a:ahLst/>
              <a:cxnLst/>
              <a:rect l="l" t="t" r="r" b="b"/>
              <a:pathLst>
                <a:path w="9512" h="10808" extrusionOk="0">
                  <a:moveTo>
                    <a:pt x="1514" y="0"/>
                  </a:moveTo>
                  <a:cubicBezTo>
                    <a:pt x="649" y="432"/>
                    <a:pt x="1" y="1513"/>
                    <a:pt x="217" y="2378"/>
                  </a:cubicBezTo>
                  <a:cubicBezTo>
                    <a:pt x="1730" y="3458"/>
                    <a:pt x="1514" y="4972"/>
                    <a:pt x="1514" y="6268"/>
                  </a:cubicBezTo>
                  <a:cubicBezTo>
                    <a:pt x="2378" y="7565"/>
                    <a:pt x="2378" y="9511"/>
                    <a:pt x="4108" y="10159"/>
                  </a:cubicBezTo>
                  <a:cubicBezTo>
                    <a:pt x="4432" y="10591"/>
                    <a:pt x="4918" y="10808"/>
                    <a:pt x="5431" y="10808"/>
                  </a:cubicBezTo>
                  <a:cubicBezTo>
                    <a:pt x="5945" y="10808"/>
                    <a:pt x="6485" y="10591"/>
                    <a:pt x="6918" y="10159"/>
                  </a:cubicBezTo>
                  <a:cubicBezTo>
                    <a:pt x="6918" y="8214"/>
                    <a:pt x="8863" y="7565"/>
                    <a:pt x="9511" y="6268"/>
                  </a:cubicBezTo>
                  <a:cubicBezTo>
                    <a:pt x="9214" y="6241"/>
                    <a:pt x="8903" y="6235"/>
                    <a:pt x="8588" y="6235"/>
                  </a:cubicBezTo>
                  <a:cubicBezTo>
                    <a:pt x="8273" y="6235"/>
                    <a:pt x="7953" y="6241"/>
                    <a:pt x="7637" y="6241"/>
                  </a:cubicBezTo>
                  <a:cubicBezTo>
                    <a:pt x="5742" y="6241"/>
                    <a:pt x="3999" y="5998"/>
                    <a:pt x="4324" y="2594"/>
                  </a:cubicBezTo>
                  <a:cubicBezTo>
                    <a:pt x="4324" y="1081"/>
                    <a:pt x="2811" y="432"/>
                    <a:pt x="1514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9" name="Google Shape;21159;p28"/>
            <p:cNvSpPr/>
            <p:nvPr/>
          </p:nvSpPr>
          <p:spPr>
            <a:xfrm>
              <a:off x="2513100" y="2465725"/>
              <a:ext cx="167525" cy="205350"/>
            </a:xfrm>
            <a:custGeom>
              <a:avLst/>
              <a:gdLst/>
              <a:ahLst/>
              <a:cxnLst/>
              <a:rect l="l" t="t" r="r" b="b"/>
              <a:pathLst>
                <a:path w="6701" h="8214" extrusionOk="0">
                  <a:moveTo>
                    <a:pt x="5188" y="0"/>
                  </a:moveTo>
                  <a:cubicBezTo>
                    <a:pt x="4755" y="649"/>
                    <a:pt x="4323" y="865"/>
                    <a:pt x="3891" y="1297"/>
                  </a:cubicBezTo>
                  <a:cubicBezTo>
                    <a:pt x="3242" y="2378"/>
                    <a:pt x="2378" y="3242"/>
                    <a:pt x="1513" y="4107"/>
                  </a:cubicBezTo>
                  <a:lnTo>
                    <a:pt x="0" y="5404"/>
                  </a:lnTo>
                  <a:cubicBezTo>
                    <a:pt x="432" y="6701"/>
                    <a:pt x="1513" y="7782"/>
                    <a:pt x="2810" y="8214"/>
                  </a:cubicBezTo>
                  <a:cubicBezTo>
                    <a:pt x="3026" y="8214"/>
                    <a:pt x="3458" y="7998"/>
                    <a:pt x="3891" y="7782"/>
                  </a:cubicBezTo>
                  <a:cubicBezTo>
                    <a:pt x="4323" y="7349"/>
                    <a:pt x="4755" y="6917"/>
                    <a:pt x="5188" y="6485"/>
                  </a:cubicBezTo>
                  <a:cubicBezTo>
                    <a:pt x="5836" y="5836"/>
                    <a:pt x="5620" y="4755"/>
                    <a:pt x="6485" y="4107"/>
                  </a:cubicBezTo>
                  <a:cubicBezTo>
                    <a:pt x="6485" y="2594"/>
                    <a:pt x="6701" y="865"/>
                    <a:pt x="5188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0" name="Google Shape;21160;p28"/>
            <p:cNvSpPr/>
            <p:nvPr/>
          </p:nvSpPr>
          <p:spPr>
            <a:xfrm>
              <a:off x="2637375" y="2568400"/>
              <a:ext cx="37850" cy="64850"/>
            </a:xfrm>
            <a:custGeom>
              <a:avLst/>
              <a:gdLst/>
              <a:ahLst/>
              <a:cxnLst/>
              <a:rect l="l" t="t" r="r" b="b"/>
              <a:pathLst>
                <a:path w="1514" h="2594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433" y="648"/>
                    <a:pt x="1" y="1513"/>
                    <a:pt x="1" y="2594"/>
                  </a:cubicBezTo>
                  <a:cubicBezTo>
                    <a:pt x="865" y="2162"/>
                    <a:pt x="1514" y="1081"/>
                    <a:pt x="1297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1" name="Google Shape;21161;p28"/>
            <p:cNvSpPr/>
            <p:nvPr/>
          </p:nvSpPr>
          <p:spPr>
            <a:xfrm>
              <a:off x="2604950" y="2638625"/>
              <a:ext cx="32450" cy="27050"/>
            </a:xfrm>
            <a:custGeom>
              <a:avLst/>
              <a:gdLst/>
              <a:ahLst/>
              <a:cxnLst/>
              <a:rect l="l" t="t" r="r" b="b"/>
              <a:pathLst>
                <a:path w="1298" h="1082" extrusionOk="0">
                  <a:moveTo>
                    <a:pt x="1" y="1082"/>
                  </a:moveTo>
                  <a:lnTo>
                    <a:pt x="1298" y="1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2" name="Google Shape;21162;p28"/>
            <p:cNvSpPr/>
            <p:nvPr/>
          </p:nvSpPr>
          <p:spPr>
            <a:xfrm>
              <a:off x="4685400" y="2375650"/>
              <a:ext cx="91875" cy="48150"/>
            </a:xfrm>
            <a:custGeom>
              <a:avLst/>
              <a:gdLst/>
              <a:ahLst/>
              <a:cxnLst/>
              <a:rect l="l" t="t" r="r" b="b"/>
              <a:pathLst>
                <a:path w="3675" h="1926" extrusionOk="0">
                  <a:moveTo>
                    <a:pt x="2338" y="1"/>
                  </a:moveTo>
                  <a:cubicBezTo>
                    <a:pt x="1441" y="1"/>
                    <a:pt x="577" y="289"/>
                    <a:pt x="0" y="1442"/>
                  </a:cubicBezTo>
                  <a:cubicBezTo>
                    <a:pt x="624" y="1754"/>
                    <a:pt x="1192" y="1925"/>
                    <a:pt x="1693" y="1925"/>
                  </a:cubicBezTo>
                  <a:cubicBezTo>
                    <a:pt x="2581" y="1925"/>
                    <a:pt x="3260" y="1388"/>
                    <a:pt x="3675" y="145"/>
                  </a:cubicBezTo>
                  <a:cubicBezTo>
                    <a:pt x="3243" y="73"/>
                    <a:pt x="2786" y="1"/>
                    <a:pt x="2338" y="1"/>
                  </a:cubicBez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3" name="Google Shape;21163;p28"/>
            <p:cNvSpPr/>
            <p:nvPr/>
          </p:nvSpPr>
          <p:spPr>
            <a:xfrm>
              <a:off x="4642175" y="24116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1513" y="1"/>
                  </a:moveTo>
                  <a:lnTo>
                    <a:pt x="0" y="1081"/>
                  </a:ln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4" name="Google Shape;21164;p28"/>
            <p:cNvSpPr/>
            <p:nvPr/>
          </p:nvSpPr>
          <p:spPr>
            <a:xfrm>
              <a:off x="2545500" y="2503550"/>
              <a:ext cx="64875" cy="70275"/>
            </a:xfrm>
            <a:custGeom>
              <a:avLst/>
              <a:gdLst/>
              <a:ahLst/>
              <a:cxnLst/>
              <a:rect l="l" t="t" r="r" b="b"/>
              <a:pathLst>
                <a:path w="2595" h="2811" extrusionOk="0">
                  <a:moveTo>
                    <a:pt x="2379" y="0"/>
                  </a:moveTo>
                  <a:lnTo>
                    <a:pt x="2379" y="0"/>
                  </a:lnTo>
                  <a:cubicBezTo>
                    <a:pt x="1298" y="433"/>
                    <a:pt x="433" y="1513"/>
                    <a:pt x="1" y="2810"/>
                  </a:cubicBezTo>
                  <a:cubicBezTo>
                    <a:pt x="1514" y="2810"/>
                    <a:pt x="2595" y="1513"/>
                    <a:pt x="2379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5" name="Google Shape;21165;p28"/>
            <p:cNvSpPr/>
            <p:nvPr/>
          </p:nvSpPr>
          <p:spPr>
            <a:xfrm>
              <a:off x="2604950" y="247112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8" y="0"/>
                  </a:moveTo>
                  <a:lnTo>
                    <a:pt x="1" y="1297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6" name="Google Shape;21166;p28"/>
            <p:cNvSpPr/>
            <p:nvPr/>
          </p:nvSpPr>
          <p:spPr>
            <a:xfrm>
              <a:off x="6398375" y="2309000"/>
              <a:ext cx="455550" cy="192325"/>
            </a:xfrm>
            <a:custGeom>
              <a:avLst/>
              <a:gdLst/>
              <a:ahLst/>
              <a:cxnLst/>
              <a:rect l="l" t="t" r="r" b="b"/>
              <a:pathLst>
                <a:path w="18222" h="7693" extrusionOk="0">
                  <a:moveTo>
                    <a:pt x="3891" y="1"/>
                  </a:moveTo>
                  <a:cubicBezTo>
                    <a:pt x="2811" y="1298"/>
                    <a:pt x="4108" y="3675"/>
                    <a:pt x="1514" y="4108"/>
                  </a:cubicBezTo>
                  <a:cubicBezTo>
                    <a:pt x="649" y="4324"/>
                    <a:pt x="1" y="4972"/>
                    <a:pt x="217" y="5837"/>
                  </a:cubicBezTo>
                  <a:cubicBezTo>
                    <a:pt x="217" y="7566"/>
                    <a:pt x="1514" y="6918"/>
                    <a:pt x="2595" y="7350"/>
                  </a:cubicBezTo>
                  <a:cubicBezTo>
                    <a:pt x="3251" y="7481"/>
                    <a:pt x="3988" y="7692"/>
                    <a:pt x="4610" y="7692"/>
                  </a:cubicBezTo>
                  <a:cubicBezTo>
                    <a:pt x="5012" y="7692"/>
                    <a:pt x="5366" y="7604"/>
                    <a:pt x="5621" y="7350"/>
                  </a:cubicBezTo>
                  <a:cubicBezTo>
                    <a:pt x="6803" y="5970"/>
                    <a:pt x="7896" y="5444"/>
                    <a:pt x="9022" y="5444"/>
                  </a:cubicBezTo>
                  <a:cubicBezTo>
                    <a:pt x="10365" y="5444"/>
                    <a:pt x="11756" y="6193"/>
                    <a:pt x="13402" y="7134"/>
                  </a:cubicBezTo>
                  <a:cubicBezTo>
                    <a:pt x="14161" y="7488"/>
                    <a:pt x="14838" y="7653"/>
                    <a:pt x="15420" y="7653"/>
                  </a:cubicBezTo>
                  <a:cubicBezTo>
                    <a:pt x="17324" y="7653"/>
                    <a:pt x="18222" y="5892"/>
                    <a:pt x="17725" y="3243"/>
                  </a:cubicBezTo>
                  <a:cubicBezTo>
                    <a:pt x="17509" y="2595"/>
                    <a:pt x="17293" y="1946"/>
                    <a:pt x="16860" y="1514"/>
                  </a:cubicBezTo>
                  <a:lnTo>
                    <a:pt x="14267" y="3892"/>
                  </a:lnTo>
                  <a:cubicBezTo>
                    <a:pt x="13186" y="2811"/>
                    <a:pt x="12970" y="1082"/>
                    <a:pt x="11673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7" name="Google Shape;21167;p28"/>
            <p:cNvSpPr/>
            <p:nvPr/>
          </p:nvSpPr>
          <p:spPr>
            <a:xfrm>
              <a:off x="5155525" y="2179325"/>
              <a:ext cx="156725" cy="108100"/>
            </a:xfrm>
            <a:custGeom>
              <a:avLst/>
              <a:gdLst/>
              <a:ahLst/>
              <a:cxnLst/>
              <a:rect l="l" t="t" r="r" b="b"/>
              <a:pathLst>
                <a:path w="6269" h="4324" extrusionOk="0">
                  <a:moveTo>
                    <a:pt x="1729" y="0"/>
                  </a:moveTo>
                  <a:cubicBezTo>
                    <a:pt x="1297" y="1513"/>
                    <a:pt x="0" y="2594"/>
                    <a:pt x="1081" y="4323"/>
                  </a:cubicBezTo>
                  <a:cubicBezTo>
                    <a:pt x="2162" y="4323"/>
                    <a:pt x="3459" y="4107"/>
                    <a:pt x="4756" y="3891"/>
                  </a:cubicBezTo>
                  <a:cubicBezTo>
                    <a:pt x="5620" y="3675"/>
                    <a:pt x="6269" y="3459"/>
                    <a:pt x="6269" y="2378"/>
                  </a:cubicBezTo>
                  <a:cubicBezTo>
                    <a:pt x="6269" y="1513"/>
                    <a:pt x="5620" y="865"/>
                    <a:pt x="4756" y="649"/>
                  </a:cubicBezTo>
                  <a:cubicBezTo>
                    <a:pt x="3891" y="217"/>
                    <a:pt x="2810" y="217"/>
                    <a:pt x="172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8" name="Google Shape;21168;p28"/>
            <p:cNvSpPr/>
            <p:nvPr/>
          </p:nvSpPr>
          <p:spPr>
            <a:xfrm>
              <a:off x="5809375" y="2017200"/>
              <a:ext cx="281025" cy="131650"/>
            </a:xfrm>
            <a:custGeom>
              <a:avLst/>
              <a:gdLst/>
              <a:ahLst/>
              <a:cxnLst/>
              <a:rect l="l" t="t" r="r" b="b"/>
              <a:pathLst>
                <a:path w="11241" h="5266" extrusionOk="0">
                  <a:moveTo>
                    <a:pt x="9295" y="1"/>
                  </a:moveTo>
                  <a:lnTo>
                    <a:pt x="9295" y="1"/>
                  </a:lnTo>
                  <a:cubicBezTo>
                    <a:pt x="6701" y="2379"/>
                    <a:pt x="2378" y="2162"/>
                    <a:pt x="0" y="5188"/>
                  </a:cubicBezTo>
                  <a:cubicBezTo>
                    <a:pt x="372" y="5242"/>
                    <a:pt x="734" y="5265"/>
                    <a:pt x="1088" y="5265"/>
                  </a:cubicBezTo>
                  <a:cubicBezTo>
                    <a:pt x="3617" y="5265"/>
                    <a:pt x="5749" y="4055"/>
                    <a:pt x="8214" y="3675"/>
                  </a:cubicBezTo>
                  <a:cubicBezTo>
                    <a:pt x="9943" y="3243"/>
                    <a:pt x="11240" y="1946"/>
                    <a:pt x="9295" y="1"/>
                  </a:cubicBezTo>
                  <a:close/>
                </a:path>
              </a:pathLst>
            </a:custGeom>
            <a:solidFill>
              <a:srgbClr val="2F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9" name="Google Shape;21169;p28"/>
            <p:cNvSpPr/>
            <p:nvPr/>
          </p:nvSpPr>
          <p:spPr>
            <a:xfrm>
              <a:off x="6684775" y="2309000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217" y="1"/>
                  </a:moveTo>
                  <a:cubicBezTo>
                    <a:pt x="1" y="1730"/>
                    <a:pt x="1081" y="3459"/>
                    <a:pt x="2811" y="3892"/>
                  </a:cubicBezTo>
                  <a:cubicBezTo>
                    <a:pt x="2811" y="2162"/>
                    <a:pt x="2811" y="217"/>
                    <a:pt x="21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0" name="Google Shape;21170;p28"/>
            <p:cNvSpPr/>
            <p:nvPr/>
          </p:nvSpPr>
          <p:spPr>
            <a:xfrm>
              <a:off x="4912350" y="2406275"/>
              <a:ext cx="91900" cy="78175"/>
            </a:xfrm>
            <a:custGeom>
              <a:avLst/>
              <a:gdLst/>
              <a:ahLst/>
              <a:cxnLst/>
              <a:rect l="l" t="t" r="r" b="b"/>
              <a:pathLst>
                <a:path w="3676" h="3127" extrusionOk="0">
                  <a:moveTo>
                    <a:pt x="2378" y="1"/>
                  </a:moveTo>
                  <a:cubicBezTo>
                    <a:pt x="1946" y="217"/>
                    <a:pt x="1297" y="649"/>
                    <a:pt x="865" y="1081"/>
                  </a:cubicBezTo>
                  <a:cubicBezTo>
                    <a:pt x="649" y="1514"/>
                    <a:pt x="1" y="2378"/>
                    <a:pt x="217" y="2594"/>
                  </a:cubicBezTo>
                  <a:cubicBezTo>
                    <a:pt x="455" y="2992"/>
                    <a:pt x="723" y="3126"/>
                    <a:pt x="999" y="3126"/>
                  </a:cubicBezTo>
                  <a:cubicBezTo>
                    <a:pt x="1472" y="3126"/>
                    <a:pt x="1968" y="2731"/>
                    <a:pt x="2378" y="2594"/>
                  </a:cubicBezTo>
                  <a:cubicBezTo>
                    <a:pt x="2811" y="2162"/>
                    <a:pt x="3243" y="1730"/>
                    <a:pt x="3675" y="1297"/>
                  </a:cubicBezTo>
                  <a:lnTo>
                    <a:pt x="2378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1" name="Google Shape;21171;p28"/>
            <p:cNvSpPr/>
            <p:nvPr/>
          </p:nvSpPr>
          <p:spPr>
            <a:xfrm>
              <a:off x="5036650" y="2438700"/>
              <a:ext cx="64850" cy="50800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0" y="0"/>
                  </a:moveTo>
                  <a:cubicBezTo>
                    <a:pt x="187" y="935"/>
                    <a:pt x="212" y="2031"/>
                    <a:pt x="1054" y="2031"/>
                  </a:cubicBezTo>
                  <a:cubicBezTo>
                    <a:pt x="1186" y="2031"/>
                    <a:pt x="1338" y="2004"/>
                    <a:pt x="1513" y="1946"/>
                  </a:cubicBezTo>
                  <a:cubicBezTo>
                    <a:pt x="2594" y="1946"/>
                    <a:pt x="2594" y="865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2" name="Google Shape;21172;p28"/>
            <p:cNvSpPr/>
            <p:nvPr/>
          </p:nvSpPr>
          <p:spPr>
            <a:xfrm>
              <a:off x="5885025" y="2341175"/>
              <a:ext cx="97300" cy="32975"/>
            </a:xfrm>
            <a:custGeom>
              <a:avLst/>
              <a:gdLst/>
              <a:ahLst/>
              <a:cxnLst/>
              <a:rect l="l" t="t" r="r" b="b"/>
              <a:pathLst>
                <a:path w="3892" h="1319" extrusionOk="0">
                  <a:moveTo>
                    <a:pt x="2778" y="0"/>
                  </a:moveTo>
                  <a:cubicBezTo>
                    <a:pt x="1532" y="0"/>
                    <a:pt x="505" y="131"/>
                    <a:pt x="1" y="1308"/>
                  </a:cubicBezTo>
                  <a:cubicBezTo>
                    <a:pt x="289" y="1308"/>
                    <a:pt x="588" y="1318"/>
                    <a:pt x="890" y="1318"/>
                  </a:cubicBezTo>
                  <a:cubicBezTo>
                    <a:pt x="1949" y="1318"/>
                    <a:pt x="3051" y="1188"/>
                    <a:pt x="3891" y="11"/>
                  </a:cubicBezTo>
                  <a:cubicBezTo>
                    <a:pt x="3507" y="11"/>
                    <a:pt x="3133" y="0"/>
                    <a:pt x="277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3" name="Google Shape;21173;p28"/>
            <p:cNvSpPr/>
            <p:nvPr/>
          </p:nvSpPr>
          <p:spPr>
            <a:xfrm>
              <a:off x="5166325" y="2438700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0"/>
                  </a:moveTo>
                  <a:cubicBezTo>
                    <a:pt x="433" y="649"/>
                    <a:pt x="865" y="973"/>
                    <a:pt x="1297" y="973"/>
                  </a:cubicBezTo>
                  <a:cubicBezTo>
                    <a:pt x="1730" y="973"/>
                    <a:pt x="2162" y="649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4" name="Google Shape;21174;p28"/>
            <p:cNvSpPr/>
            <p:nvPr/>
          </p:nvSpPr>
          <p:spPr>
            <a:xfrm>
              <a:off x="5360850" y="2406275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1"/>
                  </a:moveTo>
                  <a:cubicBezTo>
                    <a:pt x="433" y="649"/>
                    <a:pt x="866" y="973"/>
                    <a:pt x="1298" y="973"/>
                  </a:cubicBezTo>
                  <a:cubicBezTo>
                    <a:pt x="1730" y="973"/>
                    <a:pt x="2162" y="649"/>
                    <a:pt x="259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5" name="Google Shape;21175;p28"/>
            <p:cNvSpPr/>
            <p:nvPr/>
          </p:nvSpPr>
          <p:spPr>
            <a:xfrm>
              <a:off x="5004225" y="2372800"/>
              <a:ext cx="70275" cy="34550"/>
            </a:xfrm>
            <a:custGeom>
              <a:avLst/>
              <a:gdLst/>
              <a:ahLst/>
              <a:cxnLst/>
              <a:rect l="l" t="t" r="r" b="b"/>
              <a:pathLst>
                <a:path w="2811" h="1382" extrusionOk="0">
                  <a:moveTo>
                    <a:pt x="2385" y="1"/>
                  </a:moveTo>
                  <a:cubicBezTo>
                    <a:pt x="1453" y="1"/>
                    <a:pt x="563" y="589"/>
                    <a:pt x="0" y="1340"/>
                  </a:cubicBezTo>
                  <a:cubicBezTo>
                    <a:pt x="142" y="1368"/>
                    <a:pt x="284" y="1381"/>
                    <a:pt x="425" y="1381"/>
                  </a:cubicBezTo>
                  <a:cubicBezTo>
                    <a:pt x="1358" y="1381"/>
                    <a:pt x="2247" y="794"/>
                    <a:pt x="2810" y="43"/>
                  </a:cubicBezTo>
                  <a:cubicBezTo>
                    <a:pt x="2668" y="14"/>
                    <a:pt x="2526" y="1"/>
                    <a:pt x="238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6" name="Google Shape;21176;p28"/>
            <p:cNvSpPr/>
            <p:nvPr/>
          </p:nvSpPr>
          <p:spPr>
            <a:xfrm>
              <a:off x="5225775" y="23414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1513" y="1"/>
                  </a:moveTo>
                  <a:cubicBezTo>
                    <a:pt x="1405" y="109"/>
                    <a:pt x="1243" y="136"/>
                    <a:pt x="1067" y="136"/>
                  </a:cubicBezTo>
                  <a:cubicBezTo>
                    <a:pt x="892" y="136"/>
                    <a:pt x="703" y="109"/>
                    <a:pt x="541" y="109"/>
                  </a:cubicBezTo>
                  <a:cubicBezTo>
                    <a:pt x="216" y="109"/>
                    <a:pt x="0" y="217"/>
                    <a:pt x="216" y="865"/>
                  </a:cubicBezTo>
                  <a:cubicBezTo>
                    <a:pt x="265" y="963"/>
                    <a:pt x="347" y="1005"/>
                    <a:pt x="447" y="1005"/>
                  </a:cubicBezTo>
                  <a:cubicBezTo>
                    <a:pt x="789" y="1005"/>
                    <a:pt x="1346" y="503"/>
                    <a:pt x="1513" y="1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7" name="Google Shape;21177;p28"/>
            <p:cNvSpPr/>
            <p:nvPr/>
          </p:nvSpPr>
          <p:spPr>
            <a:xfrm>
              <a:off x="5036650" y="2325225"/>
              <a:ext cx="32425" cy="16225"/>
            </a:xfrm>
            <a:custGeom>
              <a:avLst/>
              <a:gdLst/>
              <a:ahLst/>
              <a:cxnLst/>
              <a:rect l="l" t="t" r="r" b="b"/>
              <a:pathLst>
                <a:path w="1297" h="649" extrusionOk="0">
                  <a:moveTo>
                    <a:pt x="648" y="0"/>
                  </a:moveTo>
                  <a:cubicBezTo>
                    <a:pt x="432" y="0"/>
                    <a:pt x="216" y="217"/>
                    <a:pt x="0" y="649"/>
                  </a:cubicBezTo>
                  <a:lnTo>
                    <a:pt x="1297" y="649"/>
                  </a:lnTo>
                  <a:cubicBezTo>
                    <a:pt x="1081" y="217"/>
                    <a:pt x="865" y="0"/>
                    <a:pt x="64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8" name="Google Shape;21178;p28"/>
            <p:cNvSpPr/>
            <p:nvPr/>
          </p:nvSpPr>
          <p:spPr>
            <a:xfrm>
              <a:off x="6268700" y="2325225"/>
              <a:ext cx="32450" cy="28400"/>
            </a:xfrm>
            <a:custGeom>
              <a:avLst/>
              <a:gdLst/>
              <a:ahLst/>
              <a:cxnLst/>
              <a:rect l="l" t="t" r="r" b="b"/>
              <a:pathLst>
                <a:path w="1298" h="1136" extrusionOk="0">
                  <a:moveTo>
                    <a:pt x="649" y="0"/>
                  </a:moveTo>
                  <a:cubicBezTo>
                    <a:pt x="432" y="0"/>
                    <a:pt x="216" y="217"/>
                    <a:pt x="0" y="649"/>
                  </a:cubicBezTo>
                  <a:cubicBezTo>
                    <a:pt x="216" y="973"/>
                    <a:pt x="432" y="1135"/>
                    <a:pt x="649" y="1135"/>
                  </a:cubicBezTo>
                  <a:cubicBezTo>
                    <a:pt x="865" y="1135"/>
                    <a:pt x="1081" y="973"/>
                    <a:pt x="1297" y="649"/>
                  </a:cubicBezTo>
                  <a:cubicBezTo>
                    <a:pt x="1081" y="217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9" name="Google Shape;21179;p28"/>
            <p:cNvSpPr/>
            <p:nvPr/>
          </p:nvSpPr>
          <p:spPr>
            <a:xfrm>
              <a:off x="6365950" y="2309000"/>
              <a:ext cx="43275" cy="40575"/>
            </a:xfrm>
            <a:custGeom>
              <a:avLst/>
              <a:gdLst/>
              <a:ahLst/>
              <a:cxnLst/>
              <a:rect l="l" t="t" r="r" b="b"/>
              <a:pathLst>
                <a:path w="1731" h="1623" extrusionOk="0">
                  <a:moveTo>
                    <a:pt x="1298" y="1"/>
                  </a:moveTo>
                  <a:lnTo>
                    <a:pt x="1" y="1298"/>
                  </a:lnTo>
                  <a:cubicBezTo>
                    <a:pt x="217" y="1514"/>
                    <a:pt x="433" y="1622"/>
                    <a:pt x="649" y="1622"/>
                  </a:cubicBezTo>
                  <a:cubicBezTo>
                    <a:pt x="865" y="1622"/>
                    <a:pt x="1082" y="1514"/>
                    <a:pt x="1298" y="1298"/>
                  </a:cubicBezTo>
                  <a:cubicBezTo>
                    <a:pt x="1298" y="1298"/>
                    <a:pt x="1514" y="1298"/>
                    <a:pt x="1514" y="866"/>
                  </a:cubicBezTo>
                  <a:cubicBezTo>
                    <a:pt x="1730" y="649"/>
                    <a:pt x="1514" y="217"/>
                    <a:pt x="1298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0" name="Google Shape;21180;p28"/>
            <p:cNvSpPr/>
            <p:nvPr/>
          </p:nvSpPr>
          <p:spPr>
            <a:xfrm>
              <a:off x="6398375" y="230900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" y="1"/>
                  </a:moveTo>
                  <a:lnTo>
                    <a:pt x="1" y="1298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1" name="Google Shape;21181;p28"/>
            <p:cNvSpPr/>
            <p:nvPr/>
          </p:nvSpPr>
          <p:spPr>
            <a:xfrm>
              <a:off x="5069050" y="2341425"/>
              <a:ext cx="21650" cy="32450"/>
            </a:xfrm>
            <a:custGeom>
              <a:avLst/>
              <a:gdLst/>
              <a:ahLst/>
              <a:cxnLst/>
              <a:rect l="l" t="t" r="r" b="b"/>
              <a:pathLst>
                <a:path w="866" h="1298" extrusionOk="0">
                  <a:moveTo>
                    <a:pt x="1" y="1"/>
                  </a:moveTo>
                  <a:lnTo>
                    <a:pt x="1" y="1298"/>
                  </a:lnTo>
                  <a:cubicBezTo>
                    <a:pt x="866" y="865"/>
                    <a:pt x="866" y="433"/>
                    <a:pt x="1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2" name="Google Shape;21182;p28"/>
            <p:cNvSpPr/>
            <p:nvPr/>
          </p:nvSpPr>
          <p:spPr>
            <a:xfrm>
              <a:off x="5749925" y="235765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649" y="0"/>
                  </a:moveTo>
                  <a:cubicBezTo>
                    <a:pt x="433" y="0"/>
                    <a:pt x="217" y="216"/>
                    <a:pt x="1" y="649"/>
                  </a:cubicBezTo>
                  <a:lnTo>
                    <a:pt x="1298" y="649"/>
                  </a:lnTo>
                  <a:cubicBezTo>
                    <a:pt x="1082" y="216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3" name="Google Shape;21183;p28"/>
            <p:cNvSpPr/>
            <p:nvPr/>
          </p:nvSpPr>
          <p:spPr>
            <a:xfrm>
              <a:off x="6268700" y="2341425"/>
              <a:ext cx="32450" cy="40550"/>
            </a:xfrm>
            <a:custGeom>
              <a:avLst/>
              <a:gdLst/>
              <a:ahLst/>
              <a:cxnLst/>
              <a:rect l="l" t="t" r="r" b="b"/>
              <a:pathLst>
                <a:path w="1298" h="1622" extrusionOk="0">
                  <a:moveTo>
                    <a:pt x="0" y="1"/>
                  </a:moveTo>
                  <a:lnTo>
                    <a:pt x="0" y="1298"/>
                  </a:lnTo>
                  <a:cubicBezTo>
                    <a:pt x="216" y="1514"/>
                    <a:pt x="432" y="1622"/>
                    <a:pt x="649" y="1622"/>
                  </a:cubicBezTo>
                  <a:cubicBezTo>
                    <a:pt x="865" y="1622"/>
                    <a:pt x="1081" y="1514"/>
                    <a:pt x="1297" y="1298"/>
                  </a:cubicBezTo>
                  <a:lnTo>
                    <a:pt x="1297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4" name="Google Shape;21184;p28"/>
            <p:cNvSpPr/>
            <p:nvPr/>
          </p:nvSpPr>
          <p:spPr>
            <a:xfrm>
              <a:off x="5490550" y="2373850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1" y="43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5" name="Google Shape;21185;p28"/>
            <p:cNvSpPr/>
            <p:nvPr/>
          </p:nvSpPr>
          <p:spPr>
            <a:xfrm>
              <a:off x="6171425" y="237385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29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6" name="Google Shape;21186;p28"/>
            <p:cNvSpPr/>
            <p:nvPr/>
          </p:nvSpPr>
          <p:spPr>
            <a:xfrm>
              <a:off x="6268700" y="23738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0" y="1"/>
                  </a:moveTo>
                  <a:lnTo>
                    <a:pt x="0" y="1298"/>
                  </a:lnTo>
                  <a:lnTo>
                    <a:pt x="865" y="1514"/>
                  </a:lnTo>
                  <a:cubicBezTo>
                    <a:pt x="1513" y="1298"/>
                    <a:pt x="1513" y="649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7" name="Google Shape;21187;p28"/>
            <p:cNvSpPr/>
            <p:nvPr/>
          </p:nvSpPr>
          <p:spPr>
            <a:xfrm>
              <a:off x="5139300" y="24225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487" y="0"/>
                  </a:moveTo>
                  <a:cubicBezTo>
                    <a:pt x="271" y="0"/>
                    <a:pt x="109" y="216"/>
                    <a:pt x="1" y="648"/>
                  </a:cubicBezTo>
                  <a:lnTo>
                    <a:pt x="1298" y="648"/>
                  </a:lnTo>
                  <a:cubicBezTo>
                    <a:pt x="974" y="216"/>
                    <a:pt x="703" y="0"/>
                    <a:pt x="487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8" name="Google Shape;21188;p28"/>
            <p:cNvSpPr/>
            <p:nvPr/>
          </p:nvSpPr>
          <p:spPr>
            <a:xfrm>
              <a:off x="5296025" y="240627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"/>
                  </a:moveTo>
                  <a:lnTo>
                    <a:pt x="0" y="1297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9" name="Google Shape;21189;p28"/>
            <p:cNvSpPr/>
            <p:nvPr/>
          </p:nvSpPr>
          <p:spPr>
            <a:xfrm>
              <a:off x="6236275" y="2406275"/>
              <a:ext cx="40550" cy="36500"/>
            </a:xfrm>
            <a:custGeom>
              <a:avLst/>
              <a:gdLst/>
              <a:ahLst/>
              <a:cxnLst/>
              <a:rect l="l" t="t" r="r" b="b"/>
              <a:pathLst>
                <a:path w="1622" h="1460" extrusionOk="0">
                  <a:moveTo>
                    <a:pt x="1297" y="1"/>
                  </a:moveTo>
                  <a:lnTo>
                    <a:pt x="0" y="1297"/>
                  </a:lnTo>
                  <a:cubicBezTo>
                    <a:pt x="324" y="1406"/>
                    <a:pt x="595" y="1460"/>
                    <a:pt x="811" y="1460"/>
                  </a:cubicBezTo>
                  <a:cubicBezTo>
                    <a:pt x="1459" y="1460"/>
                    <a:pt x="1621" y="97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0" name="Google Shape;21190;p28"/>
            <p:cNvSpPr/>
            <p:nvPr/>
          </p:nvSpPr>
          <p:spPr>
            <a:xfrm>
              <a:off x="6236275" y="2373850"/>
              <a:ext cx="118900" cy="162150"/>
            </a:xfrm>
            <a:custGeom>
              <a:avLst/>
              <a:gdLst/>
              <a:ahLst/>
              <a:cxnLst/>
              <a:rect l="l" t="t" r="r" b="b"/>
              <a:pathLst>
                <a:path w="4756" h="6486" extrusionOk="0">
                  <a:moveTo>
                    <a:pt x="2594" y="1"/>
                  </a:moveTo>
                  <a:lnTo>
                    <a:pt x="1297" y="1298"/>
                  </a:lnTo>
                  <a:lnTo>
                    <a:pt x="0" y="2594"/>
                  </a:lnTo>
                  <a:cubicBezTo>
                    <a:pt x="865" y="3675"/>
                    <a:pt x="216" y="5404"/>
                    <a:pt x="2162" y="6485"/>
                  </a:cubicBezTo>
                  <a:cubicBezTo>
                    <a:pt x="1946" y="4108"/>
                    <a:pt x="4756" y="2378"/>
                    <a:pt x="2594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1" name="Google Shape;21191;p28"/>
            <p:cNvSpPr/>
            <p:nvPr/>
          </p:nvSpPr>
          <p:spPr>
            <a:xfrm>
              <a:off x="6365950" y="2341425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2" y="433"/>
                    <a:pt x="1298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2" name="Google Shape;21192;p28"/>
            <p:cNvSpPr/>
            <p:nvPr/>
          </p:nvSpPr>
          <p:spPr>
            <a:xfrm>
              <a:off x="2507675" y="2762925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1" y="0"/>
                  </a:moveTo>
                  <a:cubicBezTo>
                    <a:pt x="1" y="1946"/>
                    <a:pt x="1" y="3891"/>
                    <a:pt x="2811" y="3891"/>
                  </a:cubicBezTo>
                  <a:cubicBezTo>
                    <a:pt x="1946" y="2594"/>
                    <a:pt x="1514" y="865"/>
                    <a:pt x="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3" name="Google Shape;21193;p28"/>
            <p:cNvSpPr/>
            <p:nvPr/>
          </p:nvSpPr>
          <p:spPr>
            <a:xfrm>
              <a:off x="2821100" y="2847250"/>
              <a:ext cx="37850" cy="34575"/>
            </a:xfrm>
            <a:custGeom>
              <a:avLst/>
              <a:gdLst/>
              <a:ahLst/>
              <a:cxnLst/>
              <a:rect l="l" t="t" r="r" b="b"/>
              <a:pathLst>
                <a:path w="1514" h="1383" extrusionOk="0">
                  <a:moveTo>
                    <a:pt x="869" y="1"/>
                  </a:moveTo>
                  <a:cubicBezTo>
                    <a:pt x="749" y="1"/>
                    <a:pt x="607" y="28"/>
                    <a:pt x="433" y="86"/>
                  </a:cubicBezTo>
                  <a:cubicBezTo>
                    <a:pt x="217" y="302"/>
                    <a:pt x="217" y="518"/>
                    <a:pt x="217" y="734"/>
                  </a:cubicBezTo>
                  <a:cubicBezTo>
                    <a:pt x="1" y="1167"/>
                    <a:pt x="433" y="1383"/>
                    <a:pt x="649" y="1383"/>
                  </a:cubicBezTo>
                  <a:cubicBezTo>
                    <a:pt x="1081" y="1383"/>
                    <a:pt x="1297" y="950"/>
                    <a:pt x="1514" y="518"/>
                  </a:cubicBezTo>
                  <a:cubicBezTo>
                    <a:pt x="1355" y="202"/>
                    <a:pt x="1197" y="1"/>
                    <a:pt x="869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4" name="Google Shape;21194;p28"/>
            <p:cNvSpPr/>
            <p:nvPr/>
          </p:nvSpPr>
          <p:spPr>
            <a:xfrm>
              <a:off x="2572525" y="2860200"/>
              <a:ext cx="70275" cy="24325"/>
            </a:xfrm>
            <a:custGeom>
              <a:avLst/>
              <a:gdLst/>
              <a:ahLst/>
              <a:cxnLst/>
              <a:rect l="l" t="t" r="r" b="b"/>
              <a:pathLst>
                <a:path w="2811" h="973" extrusionOk="0">
                  <a:moveTo>
                    <a:pt x="1" y="0"/>
                  </a:moveTo>
                  <a:cubicBezTo>
                    <a:pt x="433" y="649"/>
                    <a:pt x="865" y="973"/>
                    <a:pt x="1325" y="973"/>
                  </a:cubicBezTo>
                  <a:cubicBezTo>
                    <a:pt x="1784" y="973"/>
                    <a:pt x="2270" y="649"/>
                    <a:pt x="281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195" name="Google Shape;21195;p28"/>
          <p:cNvGrpSpPr/>
          <p:nvPr/>
        </p:nvGrpSpPr>
        <p:grpSpPr>
          <a:xfrm rot="7201417">
            <a:off x="4063686" y="5185436"/>
            <a:ext cx="6182873" cy="1130235"/>
            <a:chOff x="390950" y="2003400"/>
            <a:chExt cx="6889050" cy="1679100"/>
          </a:xfrm>
        </p:grpSpPr>
        <p:sp>
          <p:nvSpPr>
            <p:cNvPr id="21196" name="Google Shape;21196;p28"/>
            <p:cNvSpPr/>
            <p:nvPr/>
          </p:nvSpPr>
          <p:spPr>
            <a:xfrm>
              <a:off x="6385200" y="3094975"/>
              <a:ext cx="79650" cy="49100"/>
            </a:xfrm>
            <a:custGeom>
              <a:avLst/>
              <a:gdLst/>
              <a:ahLst/>
              <a:cxnLst/>
              <a:rect l="l" t="t" r="r" b="b"/>
              <a:pathLst>
                <a:path w="3186" h="1964" extrusionOk="0">
                  <a:moveTo>
                    <a:pt x="674" y="0"/>
                  </a:moveTo>
                  <a:cubicBezTo>
                    <a:pt x="448" y="0"/>
                    <a:pt x="224" y="310"/>
                    <a:pt x="319" y="690"/>
                  </a:cubicBezTo>
                  <a:cubicBezTo>
                    <a:pt x="447" y="1008"/>
                    <a:pt x="510" y="1263"/>
                    <a:pt x="128" y="1518"/>
                  </a:cubicBezTo>
                  <a:cubicBezTo>
                    <a:pt x="128" y="1518"/>
                    <a:pt x="128" y="1518"/>
                    <a:pt x="65" y="1645"/>
                  </a:cubicBezTo>
                  <a:cubicBezTo>
                    <a:pt x="1" y="1773"/>
                    <a:pt x="65" y="1900"/>
                    <a:pt x="192" y="1964"/>
                  </a:cubicBezTo>
                  <a:cubicBezTo>
                    <a:pt x="1275" y="1645"/>
                    <a:pt x="2293" y="1072"/>
                    <a:pt x="3185" y="372"/>
                  </a:cubicBezTo>
                  <a:cubicBezTo>
                    <a:pt x="3147" y="368"/>
                    <a:pt x="3110" y="367"/>
                    <a:pt x="3072" y="367"/>
                  </a:cubicBezTo>
                  <a:cubicBezTo>
                    <a:pt x="2653" y="367"/>
                    <a:pt x="2234" y="546"/>
                    <a:pt x="1814" y="546"/>
                  </a:cubicBezTo>
                  <a:cubicBezTo>
                    <a:pt x="1507" y="546"/>
                    <a:pt x="1200" y="450"/>
                    <a:pt x="892" y="117"/>
                  </a:cubicBezTo>
                  <a:cubicBezTo>
                    <a:pt x="828" y="36"/>
                    <a:pt x="751" y="0"/>
                    <a:pt x="674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7" name="Google Shape;21197;p28"/>
            <p:cNvSpPr/>
            <p:nvPr/>
          </p:nvSpPr>
          <p:spPr>
            <a:xfrm>
              <a:off x="6464825" y="3055975"/>
              <a:ext cx="41550" cy="46700"/>
            </a:xfrm>
            <a:custGeom>
              <a:avLst/>
              <a:gdLst/>
              <a:ahLst/>
              <a:cxnLst/>
              <a:rect l="l" t="t" r="r" b="b"/>
              <a:pathLst>
                <a:path w="1662" h="1868" extrusionOk="0">
                  <a:moveTo>
                    <a:pt x="1009" y="1"/>
                  </a:moveTo>
                  <a:cubicBezTo>
                    <a:pt x="958" y="1"/>
                    <a:pt x="898" y="7"/>
                    <a:pt x="828" y="21"/>
                  </a:cubicBezTo>
                  <a:cubicBezTo>
                    <a:pt x="127" y="148"/>
                    <a:pt x="0" y="722"/>
                    <a:pt x="0" y="1295"/>
                  </a:cubicBezTo>
                  <a:lnTo>
                    <a:pt x="0" y="1868"/>
                  </a:lnTo>
                  <a:cubicBezTo>
                    <a:pt x="637" y="1804"/>
                    <a:pt x="1146" y="1549"/>
                    <a:pt x="1592" y="1104"/>
                  </a:cubicBezTo>
                  <a:cubicBezTo>
                    <a:pt x="943" y="1045"/>
                    <a:pt x="1661" y="1"/>
                    <a:pt x="1009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8" name="Google Shape;21198;p28"/>
            <p:cNvSpPr/>
            <p:nvPr/>
          </p:nvSpPr>
          <p:spPr>
            <a:xfrm>
              <a:off x="6311975" y="3132900"/>
              <a:ext cx="76450" cy="46200"/>
            </a:xfrm>
            <a:custGeom>
              <a:avLst/>
              <a:gdLst/>
              <a:ahLst/>
              <a:cxnLst/>
              <a:rect l="l" t="t" r="r" b="b"/>
              <a:pathLst>
                <a:path w="3058" h="1848" extrusionOk="0">
                  <a:moveTo>
                    <a:pt x="3057" y="1"/>
                  </a:moveTo>
                  <a:cubicBezTo>
                    <a:pt x="1975" y="1"/>
                    <a:pt x="1083" y="829"/>
                    <a:pt x="0" y="1083"/>
                  </a:cubicBezTo>
                  <a:lnTo>
                    <a:pt x="0" y="1848"/>
                  </a:lnTo>
                  <a:cubicBezTo>
                    <a:pt x="1083" y="1466"/>
                    <a:pt x="2102" y="1020"/>
                    <a:pt x="3057" y="383"/>
                  </a:cubicBezTo>
                  <a:lnTo>
                    <a:pt x="3057" y="1"/>
                  </a:ln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9" name="Google Shape;21199;p28"/>
            <p:cNvSpPr/>
            <p:nvPr/>
          </p:nvSpPr>
          <p:spPr>
            <a:xfrm>
              <a:off x="6504625" y="3073700"/>
              <a:ext cx="17525" cy="11475"/>
            </a:xfrm>
            <a:custGeom>
              <a:avLst/>
              <a:gdLst/>
              <a:ahLst/>
              <a:cxnLst/>
              <a:rect l="l" t="t" r="r" b="b"/>
              <a:pathLst>
                <a:path w="701" h="459" extrusionOk="0">
                  <a:moveTo>
                    <a:pt x="581" y="0"/>
                  </a:moveTo>
                  <a:cubicBezTo>
                    <a:pt x="319" y="0"/>
                    <a:pt x="111" y="181"/>
                    <a:pt x="0" y="458"/>
                  </a:cubicBezTo>
                  <a:cubicBezTo>
                    <a:pt x="255" y="458"/>
                    <a:pt x="573" y="267"/>
                    <a:pt x="701" y="13"/>
                  </a:cubicBezTo>
                  <a:cubicBezTo>
                    <a:pt x="660" y="4"/>
                    <a:pt x="619" y="0"/>
                    <a:pt x="581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0" name="Google Shape;21200;p28"/>
            <p:cNvSpPr/>
            <p:nvPr/>
          </p:nvSpPr>
          <p:spPr>
            <a:xfrm>
              <a:off x="6288100" y="3146975"/>
              <a:ext cx="33450" cy="16200"/>
            </a:xfrm>
            <a:custGeom>
              <a:avLst/>
              <a:gdLst/>
              <a:ahLst/>
              <a:cxnLst/>
              <a:rect l="l" t="t" r="r" b="b"/>
              <a:pathLst>
                <a:path w="1338" h="648" extrusionOk="0">
                  <a:moveTo>
                    <a:pt x="598" y="1"/>
                  </a:moveTo>
                  <a:cubicBezTo>
                    <a:pt x="362" y="1"/>
                    <a:pt x="94" y="191"/>
                    <a:pt x="0" y="520"/>
                  </a:cubicBezTo>
                  <a:cubicBezTo>
                    <a:pt x="64" y="616"/>
                    <a:pt x="143" y="648"/>
                    <a:pt x="223" y="648"/>
                  </a:cubicBezTo>
                  <a:cubicBezTo>
                    <a:pt x="303" y="648"/>
                    <a:pt x="382" y="616"/>
                    <a:pt x="446" y="584"/>
                  </a:cubicBezTo>
                  <a:cubicBezTo>
                    <a:pt x="764" y="520"/>
                    <a:pt x="1337" y="520"/>
                    <a:pt x="828" y="75"/>
                  </a:cubicBezTo>
                  <a:cubicBezTo>
                    <a:pt x="761" y="25"/>
                    <a:pt x="682" y="1"/>
                    <a:pt x="598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1" name="Google Shape;21201;p28"/>
            <p:cNvSpPr/>
            <p:nvPr/>
          </p:nvSpPr>
          <p:spPr>
            <a:xfrm>
              <a:off x="4756500" y="3458350"/>
              <a:ext cx="211775" cy="123550"/>
            </a:xfrm>
            <a:custGeom>
              <a:avLst/>
              <a:gdLst/>
              <a:ahLst/>
              <a:cxnLst/>
              <a:rect l="l" t="t" r="r" b="b"/>
              <a:pathLst>
                <a:path w="8471" h="4942" extrusionOk="0">
                  <a:moveTo>
                    <a:pt x="6860" y="1"/>
                  </a:moveTo>
                  <a:cubicBezTo>
                    <a:pt x="6787" y="1"/>
                    <a:pt x="6708" y="13"/>
                    <a:pt x="6623" y="38"/>
                  </a:cubicBezTo>
                  <a:cubicBezTo>
                    <a:pt x="5923" y="229"/>
                    <a:pt x="5095" y="420"/>
                    <a:pt x="4776" y="1312"/>
                  </a:cubicBezTo>
                  <a:cubicBezTo>
                    <a:pt x="4478" y="1968"/>
                    <a:pt x="3789" y="2400"/>
                    <a:pt x="3075" y="2400"/>
                  </a:cubicBezTo>
                  <a:cubicBezTo>
                    <a:pt x="3027" y="2400"/>
                    <a:pt x="2978" y="2398"/>
                    <a:pt x="2930" y="2394"/>
                  </a:cubicBezTo>
                  <a:cubicBezTo>
                    <a:pt x="2356" y="2458"/>
                    <a:pt x="1720" y="2522"/>
                    <a:pt x="1083" y="2585"/>
                  </a:cubicBezTo>
                  <a:lnTo>
                    <a:pt x="0" y="4942"/>
                  </a:lnTo>
                  <a:cubicBezTo>
                    <a:pt x="2102" y="4050"/>
                    <a:pt x="3821" y="2522"/>
                    <a:pt x="6114" y="2140"/>
                  </a:cubicBezTo>
                  <a:cubicBezTo>
                    <a:pt x="6878" y="1949"/>
                    <a:pt x="7770" y="2076"/>
                    <a:pt x="8470" y="1503"/>
                  </a:cubicBezTo>
                  <a:lnTo>
                    <a:pt x="7260" y="1057"/>
                  </a:lnTo>
                  <a:cubicBezTo>
                    <a:pt x="7536" y="505"/>
                    <a:pt x="7334" y="1"/>
                    <a:pt x="6860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2" name="Google Shape;21202;p28"/>
            <p:cNvSpPr/>
            <p:nvPr/>
          </p:nvSpPr>
          <p:spPr>
            <a:xfrm>
              <a:off x="5071725" y="3195175"/>
              <a:ext cx="28675" cy="30275"/>
            </a:xfrm>
            <a:custGeom>
              <a:avLst/>
              <a:gdLst/>
              <a:ahLst/>
              <a:cxnLst/>
              <a:rect l="l" t="t" r="r" b="b"/>
              <a:pathLst>
                <a:path w="1147" h="1211" extrusionOk="0">
                  <a:moveTo>
                    <a:pt x="826" y="1"/>
                  </a:moveTo>
                  <a:cubicBezTo>
                    <a:pt x="686" y="1"/>
                    <a:pt x="517" y="87"/>
                    <a:pt x="383" y="121"/>
                  </a:cubicBezTo>
                  <a:cubicBezTo>
                    <a:pt x="255" y="248"/>
                    <a:pt x="128" y="376"/>
                    <a:pt x="1" y="503"/>
                  </a:cubicBezTo>
                  <a:cubicBezTo>
                    <a:pt x="60" y="857"/>
                    <a:pt x="118" y="1210"/>
                    <a:pt x="531" y="1210"/>
                  </a:cubicBezTo>
                  <a:cubicBezTo>
                    <a:pt x="564" y="1210"/>
                    <a:pt x="600" y="1208"/>
                    <a:pt x="637" y="1203"/>
                  </a:cubicBezTo>
                  <a:cubicBezTo>
                    <a:pt x="1147" y="1076"/>
                    <a:pt x="1147" y="630"/>
                    <a:pt x="1083" y="312"/>
                  </a:cubicBezTo>
                  <a:cubicBezTo>
                    <a:pt x="1053" y="71"/>
                    <a:pt x="952" y="1"/>
                    <a:pt x="826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3" name="Google Shape;21203;p28"/>
            <p:cNvSpPr/>
            <p:nvPr/>
          </p:nvSpPr>
          <p:spPr>
            <a:xfrm>
              <a:off x="4813800" y="3494325"/>
              <a:ext cx="3225" cy="3200"/>
            </a:xfrm>
            <a:custGeom>
              <a:avLst/>
              <a:gdLst/>
              <a:ahLst/>
              <a:cxnLst/>
              <a:rect l="l" t="t" r="r" b="b"/>
              <a:pathLst>
                <a:path w="129" h="128" extrusionOk="0">
                  <a:moveTo>
                    <a:pt x="1" y="0"/>
                  </a:moveTo>
                  <a:cubicBezTo>
                    <a:pt x="33" y="96"/>
                    <a:pt x="64" y="127"/>
                    <a:pt x="88" y="127"/>
                  </a:cubicBezTo>
                  <a:cubicBezTo>
                    <a:pt x="112" y="127"/>
                    <a:pt x="128" y="96"/>
                    <a:pt x="128" y="64"/>
                  </a:cubicBezTo>
                  <a:cubicBezTo>
                    <a:pt x="128" y="6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4" name="Google Shape;21204;p28"/>
            <p:cNvSpPr/>
            <p:nvPr/>
          </p:nvSpPr>
          <p:spPr>
            <a:xfrm>
              <a:off x="5071725" y="31981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5" name="Google Shape;21205;p28"/>
            <p:cNvSpPr/>
            <p:nvPr/>
          </p:nvSpPr>
          <p:spPr>
            <a:xfrm>
              <a:off x="4831325" y="3064450"/>
              <a:ext cx="20725" cy="9875"/>
            </a:xfrm>
            <a:custGeom>
              <a:avLst/>
              <a:gdLst/>
              <a:ahLst/>
              <a:cxnLst/>
              <a:rect l="l" t="t" r="r" b="b"/>
              <a:pathLst>
                <a:path w="829" h="395" extrusionOk="0">
                  <a:moveTo>
                    <a:pt x="64" y="0"/>
                  </a:moveTo>
                  <a:cubicBezTo>
                    <a:pt x="64" y="128"/>
                    <a:pt x="64" y="255"/>
                    <a:pt x="0" y="383"/>
                  </a:cubicBezTo>
                  <a:cubicBezTo>
                    <a:pt x="42" y="391"/>
                    <a:pt x="84" y="395"/>
                    <a:pt x="126" y="395"/>
                  </a:cubicBezTo>
                  <a:cubicBezTo>
                    <a:pt x="400" y="395"/>
                    <a:pt x="662" y="222"/>
                    <a:pt x="8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6" name="Google Shape;21206;p28"/>
            <p:cNvSpPr/>
            <p:nvPr/>
          </p:nvSpPr>
          <p:spPr>
            <a:xfrm>
              <a:off x="4823350" y="3074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7" name="Google Shape;21207;p28"/>
            <p:cNvSpPr/>
            <p:nvPr/>
          </p:nvSpPr>
          <p:spPr>
            <a:xfrm>
              <a:off x="4926050" y="3484375"/>
              <a:ext cx="11975" cy="7650"/>
            </a:xfrm>
            <a:custGeom>
              <a:avLst/>
              <a:gdLst/>
              <a:ahLst/>
              <a:cxnLst/>
              <a:rect l="l" t="t" r="r" b="b"/>
              <a:pathLst>
                <a:path w="479" h="306" extrusionOk="0">
                  <a:moveTo>
                    <a:pt x="168" y="0"/>
                  </a:moveTo>
                  <a:cubicBezTo>
                    <a:pt x="64" y="0"/>
                    <a:pt x="0" y="48"/>
                    <a:pt x="96" y="271"/>
                  </a:cubicBezTo>
                  <a:cubicBezTo>
                    <a:pt x="96" y="295"/>
                    <a:pt x="105" y="305"/>
                    <a:pt x="121" y="305"/>
                  </a:cubicBezTo>
                  <a:cubicBezTo>
                    <a:pt x="189" y="305"/>
                    <a:pt x="375" y="119"/>
                    <a:pt x="478" y="16"/>
                  </a:cubicBezTo>
                  <a:lnTo>
                    <a:pt x="478" y="16"/>
                  </a:lnTo>
                  <a:cubicBezTo>
                    <a:pt x="462" y="24"/>
                    <a:pt x="441" y="27"/>
                    <a:pt x="417" y="27"/>
                  </a:cubicBezTo>
                  <a:cubicBezTo>
                    <a:pt x="345" y="27"/>
                    <a:pt x="245" y="0"/>
                    <a:pt x="16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8" name="Google Shape;21208;p28"/>
            <p:cNvSpPr/>
            <p:nvPr/>
          </p:nvSpPr>
          <p:spPr>
            <a:xfrm>
              <a:off x="4861575" y="3143425"/>
              <a:ext cx="11175" cy="7025"/>
            </a:xfrm>
            <a:custGeom>
              <a:avLst/>
              <a:gdLst/>
              <a:ahLst/>
              <a:cxnLst/>
              <a:rect l="l" t="t" r="r" b="b"/>
              <a:pathLst>
                <a:path w="447" h="281" extrusionOk="0">
                  <a:moveTo>
                    <a:pt x="319" y="1"/>
                  </a:moveTo>
                  <a:cubicBezTo>
                    <a:pt x="285" y="1"/>
                    <a:pt x="243" y="9"/>
                    <a:pt x="191" y="26"/>
                  </a:cubicBezTo>
                  <a:lnTo>
                    <a:pt x="0" y="280"/>
                  </a:lnTo>
                  <a:cubicBezTo>
                    <a:pt x="64" y="248"/>
                    <a:pt x="144" y="248"/>
                    <a:pt x="207" y="248"/>
                  </a:cubicBezTo>
                  <a:cubicBezTo>
                    <a:pt x="271" y="248"/>
                    <a:pt x="319" y="248"/>
                    <a:pt x="319" y="217"/>
                  </a:cubicBezTo>
                  <a:cubicBezTo>
                    <a:pt x="382" y="217"/>
                    <a:pt x="446" y="153"/>
                    <a:pt x="446" y="153"/>
                  </a:cubicBezTo>
                  <a:cubicBezTo>
                    <a:pt x="446" y="60"/>
                    <a:pt x="412" y="1"/>
                    <a:pt x="3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9" name="Google Shape;21209;p28"/>
            <p:cNvSpPr/>
            <p:nvPr/>
          </p:nvSpPr>
          <p:spPr>
            <a:xfrm>
              <a:off x="483290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0" name="Google Shape;21210;p28"/>
            <p:cNvSpPr/>
            <p:nvPr/>
          </p:nvSpPr>
          <p:spPr>
            <a:xfrm>
              <a:off x="2185250" y="3458450"/>
              <a:ext cx="246800" cy="57525"/>
            </a:xfrm>
            <a:custGeom>
              <a:avLst/>
              <a:gdLst/>
              <a:ahLst/>
              <a:cxnLst/>
              <a:rect l="l" t="t" r="r" b="b"/>
              <a:pathLst>
                <a:path w="9872" h="2301" extrusionOk="0">
                  <a:moveTo>
                    <a:pt x="5424" y="1"/>
                  </a:moveTo>
                  <a:cubicBezTo>
                    <a:pt x="5040" y="1"/>
                    <a:pt x="4775" y="424"/>
                    <a:pt x="4649" y="1180"/>
                  </a:cubicBezTo>
                  <a:cubicBezTo>
                    <a:pt x="4539" y="1621"/>
                    <a:pt x="4323" y="1786"/>
                    <a:pt x="4075" y="1786"/>
                  </a:cubicBezTo>
                  <a:cubicBezTo>
                    <a:pt x="3892" y="1786"/>
                    <a:pt x="3692" y="1697"/>
                    <a:pt x="3503" y="1562"/>
                  </a:cubicBezTo>
                  <a:cubicBezTo>
                    <a:pt x="2763" y="1127"/>
                    <a:pt x="1964" y="930"/>
                    <a:pt x="1146" y="930"/>
                  </a:cubicBezTo>
                  <a:cubicBezTo>
                    <a:pt x="767" y="930"/>
                    <a:pt x="384" y="972"/>
                    <a:pt x="1" y="1053"/>
                  </a:cubicBezTo>
                  <a:cubicBezTo>
                    <a:pt x="2022" y="2041"/>
                    <a:pt x="4107" y="2301"/>
                    <a:pt x="6211" y="2301"/>
                  </a:cubicBezTo>
                  <a:cubicBezTo>
                    <a:pt x="7089" y="2301"/>
                    <a:pt x="7971" y="2256"/>
                    <a:pt x="8853" y="2199"/>
                  </a:cubicBezTo>
                  <a:cubicBezTo>
                    <a:pt x="9235" y="1881"/>
                    <a:pt x="9872" y="1817"/>
                    <a:pt x="9617" y="1117"/>
                  </a:cubicBezTo>
                  <a:cubicBezTo>
                    <a:pt x="9496" y="965"/>
                    <a:pt x="9379" y="911"/>
                    <a:pt x="9262" y="911"/>
                  </a:cubicBezTo>
                  <a:cubicBezTo>
                    <a:pt x="8966" y="911"/>
                    <a:pt x="8676" y="1264"/>
                    <a:pt x="8350" y="1264"/>
                  </a:cubicBezTo>
                  <a:cubicBezTo>
                    <a:pt x="8266" y="1264"/>
                    <a:pt x="8179" y="1240"/>
                    <a:pt x="8088" y="1180"/>
                  </a:cubicBezTo>
                  <a:cubicBezTo>
                    <a:pt x="7579" y="735"/>
                    <a:pt x="6751" y="989"/>
                    <a:pt x="6114" y="352"/>
                  </a:cubicBezTo>
                  <a:cubicBezTo>
                    <a:pt x="5854" y="114"/>
                    <a:pt x="5623" y="1"/>
                    <a:pt x="542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1" name="Google Shape;21211;p28"/>
            <p:cNvSpPr/>
            <p:nvPr/>
          </p:nvSpPr>
          <p:spPr>
            <a:xfrm>
              <a:off x="2425650" y="3460700"/>
              <a:ext cx="19125" cy="19475"/>
            </a:xfrm>
            <a:custGeom>
              <a:avLst/>
              <a:gdLst/>
              <a:ahLst/>
              <a:cxnLst/>
              <a:rect l="l" t="t" r="r" b="b"/>
              <a:pathLst>
                <a:path w="765" h="779" extrusionOk="0">
                  <a:moveTo>
                    <a:pt x="354" y="1"/>
                  </a:moveTo>
                  <a:cubicBezTo>
                    <a:pt x="1" y="1"/>
                    <a:pt x="1" y="345"/>
                    <a:pt x="1" y="581"/>
                  </a:cubicBezTo>
                  <a:cubicBezTo>
                    <a:pt x="171" y="581"/>
                    <a:pt x="340" y="779"/>
                    <a:pt x="510" y="779"/>
                  </a:cubicBezTo>
                  <a:cubicBezTo>
                    <a:pt x="595" y="779"/>
                    <a:pt x="680" y="729"/>
                    <a:pt x="765" y="581"/>
                  </a:cubicBezTo>
                  <a:cubicBezTo>
                    <a:pt x="765" y="326"/>
                    <a:pt x="701" y="8"/>
                    <a:pt x="447" y="8"/>
                  </a:cubicBezTo>
                  <a:cubicBezTo>
                    <a:pt x="413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2" name="Google Shape;21212;p28"/>
            <p:cNvSpPr/>
            <p:nvPr/>
          </p:nvSpPr>
          <p:spPr>
            <a:xfrm>
              <a:off x="819225" y="3019625"/>
              <a:ext cx="312075" cy="167450"/>
            </a:xfrm>
            <a:custGeom>
              <a:avLst/>
              <a:gdLst/>
              <a:ahLst/>
              <a:cxnLst/>
              <a:rect l="l" t="t" r="r" b="b"/>
              <a:pathLst>
                <a:path w="12483" h="6698" extrusionOk="0">
                  <a:moveTo>
                    <a:pt x="1784" y="0"/>
                  </a:moveTo>
                  <a:cubicBezTo>
                    <a:pt x="1644" y="0"/>
                    <a:pt x="1491" y="10"/>
                    <a:pt x="1338" y="10"/>
                  </a:cubicBezTo>
                  <a:cubicBezTo>
                    <a:pt x="1147" y="10"/>
                    <a:pt x="892" y="201"/>
                    <a:pt x="765" y="392"/>
                  </a:cubicBezTo>
                  <a:cubicBezTo>
                    <a:pt x="892" y="1029"/>
                    <a:pt x="192" y="1093"/>
                    <a:pt x="1" y="1475"/>
                  </a:cubicBezTo>
                  <a:lnTo>
                    <a:pt x="1529" y="2621"/>
                  </a:lnTo>
                  <a:cubicBezTo>
                    <a:pt x="2102" y="2749"/>
                    <a:pt x="2421" y="3258"/>
                    <a:pt x="2803" y="3640"/>
                  </a:cubicBezTo>
                  <a:lnTo>
                    <a:pt x="9999" y="6697"/>
                  </a:lnTo>
                  <a:cubicBezTo>
                    <a:pt x="10063" y="6251"/>
                    <a:pt x="9999" y="5805"/>
                    <a:pt x="10445" y="5614"/>
                  </a:cubicBezTo>
                  <a:lnTo>
                    <a:pt x="10827" y="5232"/>
                  </a:lnTo>
                  <a:lnTo>
                    <a:pt x="11209" y="5232"/>
                  </a:lnTo>
                  <a:lnTo>
                    <a:pt x="11527" y="4850"/>
                  </a:lnTo>
                  <a:cubicBezTo>
                    <a:pt x="11782" y="4596"/>
                    <a:pt x="12101" y="4659"/>
                    <a:pt x="12355" y="4468"/>
                  </a:cubicBezTo>
                  <a:cubicBezTo>
                    <a:pt x="12483" y="4022"/>
                    <a:pt x="12164" y="3831"/>
                    <a:pt x="11846" y="3831"/>
                  </a:cubicBezTo>
                  <a:cubicBezTo>
                    <a:pt x="11230" y="3831"/>
                    <a:pt x="10629" y="3881"/>
                    <a:pt x="10037" y="3881"/>
                  </a:cubicBezTo>
                  <a:cubicBezTo>
                    <a:pt x="8853" y="3881"/>
                    <a:pt x="7706" y="3683"/>
                    <a:pt x="6560" y="2494"/>
                  </a:cubicBezTo>
                  <a:cubicBezTo>
                    <a:pt x="5669" y="1539"/>
                    <a:pt x="3440" y="1539"/>
                    <a:pt x="2293" y="138"/>
                  </a:cubicBezTo>
                  <a:cubicBezTo>
                    <a:pt x="2179" y="23"/>
                    <a:pt x="1995" y="0"/>
                    <a:pt x="1784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3" name="Google Shape;21213;p28"/>
            <p:cNvSpPr/>
            <p:nvPr/>
          </p:nvSpPr>
          <p:spPr>
            <a:xfrm>
              <a:off x="785800" y="3035800"/>
              <a:ext cx="66900" cy="20700"/>
            </a:xfrm>
            <a:custGeom>
              <a:avLst/>
              <a:gdLst/>
              <a:ahLst/>
              <a:cxnLst/>
              <a:rect l="l" t="t" r="r" b="b"/>
              <a:pathLst>
                <a:path w="2676" h="828" extrusionOk="0">
                  <a:moveTo>
                    <a:pt x="0" y="0"/>
                  </a:moveTo>
                  <a:cubicBezTo>
                    <a:pt x="319" y="446"/>
                    <a:pt x="764" y="701"/>
                    <a:pt x="1338" y="828"/>
                  </a:cubicBezTo>
                  <a:cubicBezTo>
                    <a:pt x="1465" y="796"/>
                    <a:pt x="1592" y="796"/>
                    <a:pt x="1720" y="796"/>
                  </a:cubicBezTo>
                  <a:cubicBezTo>
                    <a:pt x="1847" y="796"/>
                    <a:pt x="1974" y="796"/>
                    <a:pt x="2102" y="764"/>
                  </a:cubicBezTo>
                  <a:cubicBezTo>
                    <a:pt x="2293" y="764"/>
                    <a:pt x="2675" y="764"/>
                    <a:pt x="2675" y="510"/>
                  </a:cubicBezTo>
                  <a:cubicBezTo>
                    <a:pt x="2675" y="255"/>
                    <a:pt x="2420" y="127"/>
                    <a:pt x="2166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4" name="Google Shape;21214;p28"/>
            <p:cNvSpPr/>
            <p:nvPr/>
          </p:nvSpPr>
          <p:spPr>
            <a:xfrm>
              <a:off x="857450" y="3084600"/>
              <a:ext cx="31850" cy="26050"/>
            </a:xfrm>
            <a:custGeom>
              <a:avLst/>
              <a:gdLst/>
              <a:ahLst/>
              <a:cxnLst/>
              <a:rect l="l" t="t" r="r" b="b"/>
              <a:pathLst>
                <a:path w="1274" h="1042" extrusionOk="0">
                  <a:moveTo>
                    <a:pt x="248" y="1"/>
                  </a:moveTo>
                  <a:cubicBezTo>
                    <a:pt x="170" y="1"/>
                    <a:pt x="88" y="8"/>
                    <a:pt x="0" y="22"/>
                  </a:cubicBezTo>
                  <a:cubicBezTo>
                    <a:pt x="318" y="468"/>
                    <a:pt x="764" y="850"/>
                    <a:pt x="1274" y="1041"/>
                  </a:cubicBezTo>
                  <a:cubicBezTo>
                    <a:pt x="1161" y="421"/>
                    <a:pt x="849" y="1"/>
                    <a:pt x="248" y="1"/>
                  </a:cubicBezTo>
                  <a:close/>
                </a:path>
              </a:pathLst>
            </a:custGeom>
            <a:solidFill>
              <a:srgbClr val="E09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5" name="Google Shape;21215;p28"/>
            <p:cNvSpPr/>
            <p:nvPr/>
          </p:nvSpPr>
          <p:spPr>
            <a:xfrm>
              <a:off x="1109000" y="31310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1"/>
                  </a:moveTo>
                  <a:cubicBezTo>
                    <a:pt x="365" y="1"/>
                    <a:pt x="111" y="174"/>
                    <a:pt x="0" y="395"/>
                  </a:cubicBezTo>
                  <a:cubicBezTo>
                    <a:pt x="34" y="404"/>
                    <a:pt x="68" y="408"/>
                    <a:pt x="103" y="408"/>
                  </a:cubicBezTo>
                  <a:cubicBezTo>
                    <a:pt x="336" y="408"/>
                    <a:pt x="598" y="234"/>
                    <a:pt x="764" y="13"/>
                  </a:cubicBezTo>
                  <a:cubicBezTo>
                    <a:pt x="722" y="5"/>
                    <a:pt x="681" y="1"/>
                    <a:pt x="639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6" name="Google Shape;21216;p28"/>
            <p:cNvSpPr/>
            <p:nvPr/>
          </p:nvSpPr>
          <p:spPr>
            <a:xfrm>
              <a:off x="1099450" y="3140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7" name="Google Shape;21217;p28"/>
            <p:cNvSpPr/>
            <p:nvPr/>
          </p:nvSpPr>
          <p:spPr>
            <a:xfrm>
              <a:off x="1080325" y="3150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2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8" name="Google Shape;21218;p28"/>
            <p:cNvSpPr/>
            <p:nvPr/>
          </p:nvSpPr>
          <p:spPr>
            <a:xfrm>
              <a:off x="867000" y="3066050"/>
              <a:ext cx="14350" cy="6375"/>
            </a:xfrm>
            <a:custGeom>
              <a:avLst/>
              <a:gdLst/>
              <a:ahLst/>
              <a:cxnLst/>
              <a:rect l="l" t="t" r="r" b="b"/>
              <a:pathLst>
                <a:path w="574" h="255" extrusionOk="0">
                  <a:moveTo>
                    <a:pt x="319" y="0"/>
                  </a:moveTo>
                  <a:cubicBezTo>
                    <a:pt x="191" y="0"/>
                    <a:pt x="128" y="64"/>
                    <a:pt x="0" y="127"/>
                  </a:cubicBezTo>
                  <a:cubicBezTo>
                    <a:pt x="128" y="191"/>
                    <a:pt x="191" y="255"/>
                    <a:pt x="319" y="255"/>
                  </a:cubicBezTo>
                  <a:cubicBezTo>
                    <a:pt x="382" y="255"/>
                    <a:pt x="510" y="191"/>
                    <a:pt x="573" y="127"/>
                  </a:cubicBezTo>
                  <a:cubicBezTo>
                    <a:pt x="510" y="64"/>
                    <a:pt x="382" y="0"/>
                    <a:pt x="319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9" name="Google Shape;21219;p28"/>
            <p:cNvSpPr/>
            <p:nvPr/>
          </p:nvSpPr>
          <p:spPr>
            <a:xfrm>
              <a:off x="6837375" y="3000450"/>
              <a:ext cx="329575" cy="33575"/>
            </a:xfrm>
            <a:custGeom>
              <a:avLst/>
              <a:gdLst/>
              <a:ahLst/>
              <a:cxnLst/>
              <a:rect l="l" t="t" r="r" b="b"/>
              <a:pathLst>
                <a:path w="13183" h="1343" extrusionOk="0">
                  <a:moveTo>
                    <a:pt x="1597" y="0"/>
                  </a:moveTo>
                  <a:cubicBezTo>
                    <a:pt x="1069" y="0"/>
                    <a:pt x="537" y="69"/>
                    <a:pt x="0" y="268"/>
                  </a:cubicBezTo>
                  <a:cubicBezTo>
                    <a:pt x="255" y="523"/>
                    <a:pt x="510" y="777"/>
                    <a:pt x="764" y="1032"/>
                  </a:cubicBezTo>
                  <a:cubicBezTo>
                    <a:pt x="2724" y="1246"/>
                    <a:pt x="4684" y="1343"/>
                    <a:pt x="6644" y="1343"/>
                  </a:cubicBezTo>
                  <a:cubicBezTo>
                    <a:pt x="8760" y="1343"/>
                    <a:pt x="10876" y="1230"/>
                    <a:pt x="12992" y="1032"/>
                  </a:cubicBezTo>
                  <a:cubicBezTo>
                    <a:pt x="13055" y="1032"/>
                    <a:pt x="13119" y="968"/>
                    <a:pt x="13119" y="905"/>
                  </a:cubicBezTo>
                  <a:cubicBezTo>
                    <a:pt x="13183" y="841"/>
                    <a:pt x="13119" y="714"/>
                    <a:pt x="12992" y="650"/>
                  </a:cubicBezTo>
                  <a:cubicBezTo>
                    <a:pt x="12892" y="668"/>
                    <a:pt x="12793" y="676"/>
                    <a:pt x="12695" y="676"/>
                  </a:cubicBezTo>
                  <a:cubicBezTo>
                    <a:pt x="12108" y="676"/>
                    <a:pt x="11554" y="395"/>
                    <a:pt x="10954" y="395"/>
                  </a:cubicBezTo>
                  <a:cubicBezTo>
                    <a:pt x="10460" y="427"/>
                    <a:pt x="9971" y="439"/>
                    <a:pt x="9483" y="439"/>
                  </a:cubicBezTo>
                  <a:cubicBezTo>
                    <a:pt x="8020" y="439"/>
                    <a:pt x="6575" y="331"/>
                    <a:pt x="5095" y="331"/>
                  </a:cubicBezTo>
                  <a:cubicBezTo>
                    <a:pt x="3913" y="331"/>
                    <a:pt x="2761" y="0"/>
                    <a:pt x="1597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0" name="Google Shape;21220;p28"/>
            <p:cNvSpPr/>
            <p:nvPr/>
          </p:nvSpPr>
          <p:spPr>
            <a:xfrm>
              <a:off x="6522125" y="3010500"/>
              <a:ext cx="192675" cy="63525"/>
            </a:xfrm>
            <a:custGeom>
              <a:avLst/>
              <a:gdLst/>
              <a:ahLst/>
              <a:cxnLst/>
              <a:rect l="l" t="t" r="r" b="b"/>
              <a:pathLst>
                <a:path w="7707" h="2541" extrusionOk="0">
                  <a:moveTo>
                    <a:pt x="4290" y="1"/>
                  </a:moveTo>
                  <a:cubicBezTo>
                    <a:pt x="3738" y="1"/>
                    <a:pt x="3242" y="200"/>
                    <a:pt x="2930" y="1012"/>
                  </a:cubicBezTo>
                  <a:cubicBezTo>
                    <a:pt x="2772" y="1223"/>
                    <a:pt x="2526" y="1347"/>
                    <a:pt x="2265" y="1347"/>
                  </a:cubicBezTo>
                  <a:cubicBezTo>
                    <a:pt x="2212" y="1347"/>
                    <a:pt x="2157" y="1341"/>
                    <a:pt x="2102" y="1331"/>
                  </a:cubicBezTo>
                  <a:cubicBezTo>
                    <a:pt x="1765" y="1162"/>
                    <a:pt x="1491" y="1089"/>
                    <a:pt x="1263" y="1089"/>
                  </a:cubicBezTo>
                  <a:cubicBezTo>
                    <a:pt x="544" y="1089"/>
                    <a:pt x="291" y="1815"/>
                    <a:pt x="1" y="2541"/>
                  </a:cubicBezTo>
                  <a:lnTo>
                    <a:pt x="7706" y="312"/>
                  </a:lnTo>
                  <a:cubicBezTo>
                    <a:pt x="7133" y="184"/>
                    <a:pt x="6624" y="184"/>
                    <a:pt x="6051" y="184"/>
                  </a:cubicBezTo>
                  <a:cubicBezTo>
                    <a:pt x="6012" y="186"/>
                    <a:pt x="5973" y="188"/>
                    <a:pt x="5934" y="188"/>
                  </a:cubicBezTo>
                  <a:cubicBezTo>
                    <a:pt x="5410" y="188"/>
                    <a:pt x="4824" y="1"/>
                    <a:pt x="4290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1" name="Google Shape;21221;p28"/>
            <p:cNvSpPr/>
            <p:nvPr/>
          </p:nvSpPr>
          <p:spPr>
            <a:xfrm>
              <a:off x="7162150" y="2986375"/>
              <a:ext cx="105100" cy="40275"/>
            </a:xfrm>
            <a:custGeom>
              <a:avLst/>
              <a:gdLst/>
              <a:ahLst/>
              <a:cxnLst/>
              <a:rect l="l" t="t" r="r" b="b"/>
              <a:pathLst>
                <a:path w="4204" h="1611" extrusionOk="0">
                  <a:moveTo>
                    <a:pt x="3712" y="0"/>
                  </a:moveTo>
                  <a:cubicBezTo>
                    <a:pt x="3405" y="0"/>
                    <a:pt x="3091" y="71"/>
                    <a:pt x="2803" y="194"/>
                  </a:cubicBezTo>
                  <a:cubicBezTo>
                    <a:pt x="1975" y="767"/>
                    <a:pt x="1020" y="1086"/>
                    <a:pt x="1" y="1213"/>
                  </a:cubicBezTo>
                  <a:lnTo>
                    <a:pt x="1" y="1595"/>
                  </a:lnTo>
                  <a:cubicBezTo>
                    <a:pt x="181" y="1606"/>
                    <a:pt x="362" y="1611"/>
                    <a:pt x="542" y="1611"/>
                  </a:cubicBezTo>
                  <a:cubicBezTo>
                    <a:pt x="1442" y="1611"/>
                    <a:pt x="2336" y="1478"/>
                    <a:pt x="3185" y="1213"/>
                  </a:cubicBezTo>
                  <a:cubicBezTo>
                    <a:pt x="3822" y="1022"/>
                    <a:pt x="4204" y="767"/>
                    <a:pt x="4204" y="67"/>
                  </a:cubicBezTo>
                  <a:cubicBezTo>
                    <a:pt x="4046" y="21"/>
                    <a:pt x="3880" y="0"/>
                    <a:pt x="3712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2" name="Google Shape;21222;p28"/>
            <p:cNvSpPr/>
            <p:nvPr/>
          </p:nvSpPr>
          <p:spPr>
            <a:xfrm>
              <a:off x="7248125" y="2959375"/>
              <a:ext cx="31875" cy="28675"/>
            </a:xfrm>
            <a:custGeom>
              <a:avLst/>
              <a:gdLst/>
              <a:ahLst/>
              <a:cxnLst/>
              <a:rect l="l" t="t" r="r" b="b"/>
              <a:pathLst>
                <a:path w="1275" h="1147" extrusionOk="0">
                  <a:moveTo>
                    <a:pt x="1" y="0"/>
                  </a:moveTo>
                  <a:lnTo>
                    <a:pt x="765" y="1147"/>
                  </a:lnTo>
                  <a:cubicBezTo>
                    <a:pt x="1274" y="255"/>
                    <a:pt x="765" y="64"/>
                    <a:pt x="1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3" name="Google Shape;21223;p28"/>
            <p:cNvSpPr/>
            <p:nvPr/>
          </p:nvSpPr>
          <p:spPr>
            <a:xfrm>
              <a:off x="2406550" y="3446550"/>
              <a:ext cx="116250" cy="67700"/>
            </a:xfrm>
            <a:custGeom>
              <a:avLst/>
              <a:gdLst/>
              <a:ahLst/>
              <a:cxnLst/>
              <a:rect l="l" t="t" r="r" b="b"/>
              <a:pathLst>
                <a:path w="4650" h="2708" extrusionOk="0">
                  <a:moveTo>
                    <a:pt x="3121" y="1"/>
                  </a:moveTo>
                  <a:cubicBezTo>
                    <a:pt x="2293" y="1"/>
                    <a:pt x="2230" y="1019"/>
                    <a:pt x="1593" y="1147"/>
                  </a:cubicBezTo>
                  <a:cubicBezTo>
                    <a:pt x="1380" y="1147"/>
                    <a:pt x="1196" y="1034"/>
                    <a:pt x="1022" y="1034"/>
                  </a:cubicBezTo>
                  <a:cubicBezTo>
                    <a:pt x="935" y="1034"/>
                    <a:pt x="850" y="1062"/>
                    <a:pt x="765" y="1147"/>
                  </a:cubicBezTo>
                  <a:lnTo>
                    <a:pt x="765" y="1529"/>
                  </a:lnTo>
                  <a:lnTo>
                    <a:pt x="1" y="2612"/>
                  </a:lnTo>
                  <a:cubicBezTo>
                    <a:pt x="319" y="2675"/>
                    <a:pt x="637" y="2707"/>
                    <a:pt x="956" y="2707"/>
                  </a:cubicBezTo>
                  <a:cubicBezTo>
                    <a:pt x="1274" y="2707"/>
                    <a:pt x="1593" y="2675"/>
                    <a:pt x="1911" y="2612"/>
                  </a:cubicBezTo>
                  <a:cubicBezTo>
                    <a:pt x="2675" y="1720"/>
                    <a:pt x="4013" y="1529"/>
                    <a:pt x="4650" y="383"/>
                  </a:cubicBezTo>
                  <a:cubicBezTo>
                    <a:pt x="4140" y="128"/>
                    <a:pt x="3503" y="383"/>
                    <a:pt x="3121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4" name="Google Shape;21224;p28"/>
            <p:cNvSpPr/>
            <p:nvPr/>
          </p:nvSpPr>
          <p:spPr>
            <a:xfrm>
              <a:off x="1938475" y="3360575"/>
              <a:ext cx="144900" cy="86000"/>
            </a:xfrm>
            <a:custGeom>
              <a:avLst/>
              <a:gdLst/>
              <a:ahLst/>
              <a:cxnLst/>
              <a:rect l="l" t="t" r="r" b="b"/>
              <a:pathLst>
                <a:path w="5796" h="3440" extrusionOk="0">
                  <a:moveTo>
                    <a:pt x="0" y="1"/>
                  </a:moveTo>
                  <a:cubicBezTo>
                    <a:pt x="1784" y="1338"/>
                    <a:pt x="3694" y="2484"/>
                    <a:pt x="5732" y="3440"/>
                  </a:cubicBezTo>
                  <a:cubicBezTo>
                    <a:pt x="5732" y="3312"/>
                    <a:pt x="5796" y="3185"/>
                    <a:pt x="5796" y="3057"/>
                  </a:cubicBezTo>
                  <a:cubicBezTo>
                    <a:pt x="5286" y="1975"/>
                    <a:pt x="4331" y="1211"/>
                    <a:pt x="3185" y="892"/>
                  </a:cubicBezTo>
                  <a:cubicBezTo>
                    <a:pt x="2166" y="574"/>
                    <a:pt x="1083" y="255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5" name="Google Shape;21225;p28"/>
            <p:cNvSpPr/>
            <p:nvPr/>
          </p:nvSpPr>
          <p:spPr>
            <a:xfrm>
              <a:off x="1928925" y="3351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cubicBezTo>
                    <a:pt x="0" y="192"/>
                    <a:pt x="191" y="319"/>
                    <a:pt x="382" y="383"/>
                  </a:cubicBezTo>
                  <a:cubicBezTo>
                    <a:pt x="319" y="192"/>
                    <a:pt x="191" y="64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6" name="Google Shape;21226;p28"/>
            <p:cNvSpPr/>
            <p:nvPr/>
          </p:nvSpPr>
          <p:spPr>
            <a:xfrm>
              <a:off x="2521175" y="3408025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0" y="408"/>
                    <a:pt x="654" y="234"/>
                    <a:pt x="765" y="13"/>
                  </a:cubicBezTo>
                  <a:cubicBezTo>
                    <a:pt x="723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7" name="Google Shape;21227;p28"/>
            <p:cNvSpPr/>
            <p:nvPr/>
          </p:nvSpPr>
          <p:spPr>
            <a:xfrm>
              <a:off x="2502075" y="34179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8" name="Google Shape;21228;p28"/>
            <p:cNvSpPr/>
            <p:nvPr/>
          </p:nvSpPr>
          <p:spPr>
            <a:xfrm>
              <a:off x="2492525" y="34274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9" name="Google Shape;21229;p28"/>
            <p:cNvSpPr/>
            <p:nvPr/>
          </p:nvSpPr>
          <p:spPr>
            <a:xfrm>
              <a:off x="2482975" y="3437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0" y="383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0" name="Google Shape;21230;p28"/>
            <p:cNvSpPr/>
            <p:nvPr/>
          </p:nvSpPr>
          <p:spPr>
            <a:xfrm>
              <a:off x="1737875" y="3031750"/>
              <a:ext cx="353475" cy="260400"/>
            </a:xfrm>
            <a:custGeom>
              <a:avLst/>
              <a:gdLst/>
              <a:ahLst/>
              <a:cxnLst/>
              <a:rect l="l" t="t" r="r" b="b"/>
              <a:pathLst>
                <a:path w="14139" h="10416" extrusionOk="0">
                  <a:moveTo>
                    <a:pt x="13674" y="0"/>
                  </a:moveTo>
                  <a:cubicBezTo>
                    <a:pt x="13622" y="0"/>
                    <a:pt x="13565" y="11"/>
                    <a:pt x="13501" y="35"/>
                  </a:cubicBezTo>
                  <a:cubicBezTo>
                    <a:pt x="12737" y="417"/>
                    <a:pt x="11973" y="863"/>
                    <a:pt x="11336" y="1436"/>
                  </a:cubicBezTo>
                  <a:cubicBezTo>
                    <a:pt x="11846" y="2391"/>
                    <a:pt x="10444" y="2709"/>
                    <a:pt x="10572" y="3601"/>
                  </a:cubicBezTo>
                  <a:cubicBezTo>
                    <a:pt x="10621" y="3948"/>
                    <a:pt x="10324" y="4256"/>
                    <a:pt x="9980" y="4256"/>
                  </a:cubicBezTo>
                  <a:cubicBezTo>
                    <a:pt x="9882" y="4256"/>
                    <a:pt x="9779" y="4231"/>
                    <a:pt x="9680" y="4174"/>
                  </a:cubicBezTo>
                  <a:cubicBezTo>
                    <a:pt x="9171" y="3919"/>
                    <a:pt x="9171" y="3474"/>
                    <a:pt x="9553" y="3092"/>
                  </a:cubicBezTo>
                  <a:cubicBezTo>
                    <a:pt x="9808" y="2773"/>
                    <a:pt x="10062" y="2518"/>
                    <a:pt x="9808" y="2073"/>
                  </a:cubicBezTo>
                  <a:lnTo>
                    <a:pt x="9808" y="2073"/>
                  </a:lnTo>
                  <a:cubicBezTo>
                    <a:pt x="7642" y="2582"/>
                    <a:pt x="5413" y="2518"/>
                    <a:pt x="3376" y="3474"/>
                  </a:cubicBezTo>
                  <a:cubicBezTo>
                    <a:pt x="3503" y="4238"/>
                    <a:pt x="4649" y="3728"/>
                    <a:pt x="4649" y="4620"/>
                  </a:cubicBezTo>
                  <a:cubicBezTo>
                    <a:pt x="3121" y="5129"/>
                    <a:pt x="2675" y="6976"/>
                    <a:pt x="1147" y="7231"/>
                  </a:cubicBezTo>
                  <a:cubicBezTo>
                    <a:pt x="1019" y="7995"/>
                    <a:pt x="1975" y="7549"/>
                    <a:pt x="1975" y="7932"/>
                  </a:cubicBezTo>
                  <a:cubicBezTo>
                    <a:pt x="1743" y="8265"/>
                    <a:pt x="1461" y="8330"/>
                    <a:pt x="1172" y="8330"/>
                  </a:cubicBezTo>
                  <a:cubicBezTo>
                    <a:pt x="989" y="8330"/>
                    <a:pt x="805" y="8304"/>
                    <a:pt x="629" y="8304"/>
                  </a:cubicBezTo>
                  <a:cubicBezTo>
                    <a:pt x="393" y="8304"/>
                    <a:pt x="175" y="8351"/>
                    <a:pt x="0" y="8568"/>
                  </a:cubicBezTo>
                  <a:lnTo>
                    <a:pt x="3821" y="10415"/>
                  </a:lnTo>
                  <a:cubicBezTo>
                    <a:pt x="3758" y="9778"/>
                    <a:pt x="4140" y="9396"/>
                    <a:pt x="4649" y="9078"/>
                  </a:cubicBezTo>
                  <a:cubicBezTo>
                    <a:pt x="7260" y="7358"/>
                    <a:pt x="9617" y="5257"/>
                    <a:pt x="12355" y="3665"/>
                  </a:cubicBezTo>
                  <a:cubicBezTo>
                    <a:pt x="13119" y="3346"/>
                    <a:pt x="13756" y="2773"/>
                    <a:pt x="14138" y="2073"/>
                  </a:cubicBezTo>
                  <a:cubicBezTo>
                    <a:pt x="13183" y="1945"/>
                    <a:pt x="13820" y="1372"/>
                    <a:pt x="13947" y="990"/>
                  </a:cubicBezTo>
                  <a:cubicBezTo>
                    <a:pt x="14114" y="544"/>
                    <a:pt x="14038" y="0"/>
                    <a:pt x="13674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1" name="Google Shape;21231;p28"/>
            <p:cNvSpPr/>
            <p:nvPr/>
          </p:nvSpPr>
          <p:spPr>
            <a:xfrm>
              <a:off x="2078575" y="3241975"/>
              <a:ext cx="270675" cy="215750"/>
            </a:xfrm>
            <a:custGeom>
              <a:avLst/>
              <a:gdLst/>
              <a:ahLst/>
              <a:cxnLst/>
              <a:rect l="l" t="t" r="r" b="b"/>
              <a:pathLst>
                <a:path w="10827" h="8630" extrusionOk="0">
                  <a:moveTo>
                    <a:pt x="10111" y="0"/>
                  </a:moveTo>
                  <a:cubicBezTo>
                    <a:pt x="9967" y="0"/>
                    <a:pt x="9808" y="64"/>
                    <a:pt x="9681" y="159"/>
                  </a:cubicBezTo>
                  <a:cubicBezTo>
                    <a:pt x="9235" y="223"/>
                    <a:pt x="8789" y="414"/>
                    <a:pt x="8471" y="733"/>
                  </a:cubicBezTo>
                  <a:cubicBezTo>
                    <a:pt x="6815" y="2006"/>
                    <a:pt x="5478" y="3662"/>
                    <a:pt x="3885" y="4936"/>
                  </a:cubicBezTo>
                  <a:cubicBezTo>
                    <a:pt x="2675" y="5955"/>
                    <a:pt x="1656" y="7228"/>
                    <a:pt x="128" y="7801"/>
                  </a:cubicBezTo>
                  <a:cubicBezTo>
                    <a:pt x="1" y="7865"/>
                    <a:pt x="1" y="8056"/>
                    <a:pt x="64" y="8184"/>
                  </a:cubicBezTo>
                  <a:cubicBezTo>
                    <a:pt x="383" y="8502"/>
                    <a:pt x="829" y="8629"/>
                    <a:pt x="1211" y="8629"/>
                  </a:cubicBezTo>
                  <a:cubicBezTo>
                    <a:pt x="2039" y="8629"/>
                    <a:pt x="2866" y="8247"/>
                    <a:pt x="3376" y="7674"/>
                  </a:cubicBezTo>
                  <a:cubicBezTo>
                    <a:pt x="5605" y="5509"/>
                    <a:pt x="8025" y="3598"/>
                    <a:pt x="10063" y="1306"/>
                  </a:cubicBezTo>
                  <a:cubicBezTo>
                    <a:pt x="10445" y="1051"/>
                    <a:pt x="10827" y="733"/>
                    <a:pt x="10445" y="223"/>
                  </a:cubicBezTo>
                  <a:cubicBezTo>
                    <a:pt x="10381" y="64"/>
                    <a:pt x="10254" y="0"/>
                    <a:pt x="10111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2" name="Google Shape;21232;p28"/>
            <p:cNvSpPr/>
            <p:nvPr/>
          </p:nvSpPr>
          <p:spPr>
            <a:xfrm>
              <a:off x="1870025" y="33144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0" y="1"/>
                  </a:moveTo>
                  <a:cubicBezTo>
                    <a:pt x="701" y="638"/>
                    <a:pt x="1465" y="1147"/>
                    <a:pt x="2356" y="1529"/>
                  </a:cubicBezTo>
                  <a:cubicBezTo>
                    <a:pt x="2165" y="64"/>
                    <a:pt x="1083" y="1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3" name="Google Shape;21233;p28"/>
            <p:cNvSpPr/>
            <p:nvPr/>
          </p:nvSpPr>
          <p:spPr>
            <a:xfrm>
              <a:off x="2131125" y="3016675"/>
              <a:ext cx="57325" cy="42300"/>
            </a:xfrm>
            <a:custGeom>
              <a:avLst/>
              <a:gdLst/>
              <a:ahLst/>
              <a:cxnLst/>
              <a:rect l="l" t="t" r="r" b="b"/>
              <a:pathLst>
                <a:path w="2293" h="1692" extrusionOk="0">
                  <a:moveTo>
                    <a:pt x="2293" y="1"/>
                  </a:moveTo>
                  <a:lnTo>
                    <a:pt x="2293" y="1"/>
                  </a:lnTo>
                  <a:cubicBezTo>
                    <a:pt x="319" y="128"/>
                    <a:pt x="319" y="128"/>
                    <a:pt x="0" y="1529"/>
                  </a:cubicBezTo>
                  <a:cubicBezTo>
                    <a:pt x="178" y="1600"/>
                    <a:pt x="356" y="1691"/>
                    <a:pt x="534" y="1691"/>
                  </a:cubicBezTo>
                  <a:cubicBezTo>
                    <a:pt x="674" y="1691"/>
                    <a:pt x="815" y="1634"/>
                    <a:pt x="956" y="1466"/>
                  </a:cubicBezTo>
                  <a:cubicBezTo>
                    <a:pt x="1465" y="1084"/>
                    <a:pt x="1911" y="574"/>
                    <a:pt x="2293" y="1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4" name="Google Shape;21234;p28"/>
            <p:cNvSpPr/>
            <p:nvPr/>
          </p:nvSpPr>
          <p:spPr>
            <a:xfrm>
              <a:off x="2100875" y="3054900"/>
              <a:ext cx="30175" cy="28800"/>
            </a:xfrm>
            <a:custGeom>
              <a:avLst/>
              <a:gdLst/>
              <a:ahLst/>
              <a:cxnLst/>
              <a:rect l="l" t="t" r="r" b="b"/>
              <a:pathLst>
                <a:path w="1207" h="1152" extrusionOk="0">
                  <a:moveTo>
                    <a:pt x="1147" y="0"/>
                  </a:moveTo>
                  <a:lnTo>
                    <a:pt x="1147" y="0"/>
                  </a:lnTo>
                  <a:cubicBezTo>
                    <a:pt x="637" y="255"/>
                    <a:pt x="255" y="637"/>
                    <a:pt x="0" y="1147"/>
                  </a:cubicBezTo>
                  <a:cubicBezTo>
                    <a:pt x="36" y="1150"/>
                    <a:pt x="71" y="1151"/>
                    <a:pt x="106" y="1151"/>
                  </a:cubicBezTo>
                  <a:cubicBezTo>
                    <a:pt x="751" y="1151"/>
                    <a:pt x="1207" y="605"/>
                    <a:pt x="1147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5" name="Google Shape;21235;p28"/>
            <p:cNvSpPr/>
            <p:nvPr/>
          </p:nvSpPr>
          <p:spPr>
            <a:xfrm>
              <a:off x="2976525" y="3039625"/>
              <a:ext cx="867725" cy="607550"/>
            </a:xfrm>
            <a:custGeom>
              <a:avLst/>
              <a:gdLst/>
              <a:ahLst/>
              <a:cxnLst/>
              <a:rect l="l" t="t" r="r" b="b"/>
              <a:pathLst>
                <a:path w="34709" h="24302" extrusionOk="0">
                  <a:moveTo>
                    <a:pt x="32842" y="0"/>
                  </a:moveTo>
                  <a:cubicBezTo>
                    <a:pt x="32738" y="0"/>
                    <a:pt x="32636" y="15"/>
                    <a:pt x="32543" y="38"/>
                  </a:cubicBezTo>
                  <a:cubicBezTo>
                    <a:pt x="31569" y="866"/>
                    <a:pt x="30595" y="1508"/>
                    <a:pt x="29337" y="1508"/>
                  </a:cubicBezTo>
                  <a:cubicBezTo>
                    <a:pt x="28949" y="1508"/>
                    <a:pt x="28535" y="1447"/>
                    <a:pt x="28085" y="1312"/>
                  </a:cubicBezTo>
                  <a:cubicBezTo>
                    <a:pt x="27815" y="1209"/>
                    <a:pt x="27539" y="1161"/>
                    <a:pt x="27269" y="1161"/>
                  </a:cubicBezTo>
                  <a:cubicBezTo>
                    <a:pt x="26205" y="1161"/>
                    <a:pt x="25231" y="1913"/>
                    <a:pt x="25028" y="3031"/>
                  </a:cubicBezTo>
                  <a:cubicBezTo>
                    <a:pt x="24631" y="4323"/>
                    <a:pt x="23690" y="4879"/>
                    <a:pt x="22479" y="4879"/>
                  </a:cubicBezTo>
                  <a:cubicBezTo>
                    <a:pt x="22138" y="4879"/>
                    <a:pt x="21776" y="4835"/>
                    <a:pt x="21398" y="4751"/>
                  </a:cubicBezTo>
                  <a:cubicBezTo>
                    <a:pt x="21398" y="3350"/>
                    <a:pt x="23054" y="2458"/>
                    <a:pt x="22736" y="930"/>
                  </a:cubicBezTo>
                  <a:cubicBezTo>
                    <a:pt x="22555" y="848"/>
                    <a:pt x="22383" y="812"/>
                    <a:pt x="22220" y="812"/>
                  </a:cubicBezTo>
                  <a:cubicBezTo>
                    <a:pt x="21748" y="812"/>
                    <a:pt x="21347" y="1108"/>
                    <a:pt x="21016" y="1439"/>
                  </a:cubicBezTo>
                  <a:cubicBezTo>
                    <a:pt x="19233" y="2968"/>
                    <a:pt x="17131" y="4050"/>
                    <a:pt x="15412" y="5579"/>
                  </a:cubicBezTo>
                  <a:cubicBezTo>
                    <a:pt x="13374" y="7362"/>
                    <a:pt x="10890" y="8572"/>
                    <a:pt x="9044" y="10355"/>
                  </a:cubicBezTo>
                  <a:cubicBezTo>
                    <a:pt x="6815" y="12584"/>
                    <a:pt x="4522" y="14622"/>
                    <a:pt x="2038" y="16469"/>
                  </a:cubicBezTo>
                  <a:cubicBezTo>
                    <a:pt x="1147" y="17105"/>
                    <a:pt x="191" y="17615"/>
                    <a:pt x="0" y="18825"/>
                  </a:cubicBezTo>
                  <a:cubicBezTo>
                    <a:pt x="828" y="19844"/>
                    <a:pt x="2611" y="19462"/>
                    <a:pt x="3185" y="20863"/>
                  </a:cubicBezTo>
                  <a:cubicBezTo>
                    <a:pt x="3312" y="20990"/>
                    <a:pt x="3439" y="21118"/>
                    <a:pt x="3567" y="21181"/>
                  </a:cubicBezTo>
                  <a:lnTo>
                    <a:pt x="3949" y="21309"/>
                  </a:lnTo>
                  <a:cubicBezTo>
                    <a:pt x="4042" y="21294"/>
                    <a:pt x="4132" y="21287"/>
                    <a:pt x="4221" y="21287"/>
                  </a:cubicBezTo>
                  <a:cubicBezTo>
                    <a:pt x="5288" y="21287"/>
                    <a:pt x="6075" y="22269"/>
                    <a:pt x="7133" y="22328"/>
                  </a:cubicBezTo>
                  <a:cubicBezTo>
                    <a:pt x="8088" y="22391"/>
                    <a:pt x="8980" y="22964"/>
                    <a:pt x="9298" y="23856"/>
                  </a:cubicBezTo>
                  <a:lnTo>
                    <a:pt x="10445" y="24302"/>
                  </a:lnTo>
                  <a:lnTo>
                    <a:pt x="10508" y="24174"/>
                  </a:lnTo>
                  <a:cubicBezTo>
                    <a:pt x="13310" y="21627"/>
                    <a:pt x="15985" y="18825"/>
                    <a:pt x="18978" y="16532"/>
                  </a:cubicBezTo>
                  <a:cubicBezTo>
                    <a:pt x="23755" y="12902"/>
                    <a:pt x="28340" y="8954"/>
                    <a:pt x="33243" y="5451"/>
                  </a:cubicBezTo>
                  <a:cubicBezTo>
                    <a:pt x="33880" y="5005"/>
                    <a:pt x="34708" y="4623"/>
                    <a:pt x="34645" y="3604"/>
                  </a:cubicBezTo>
                  <a:cubicBezTo>
                    <a:pt x="34365" y="2942"/>
                    <a:pt x="33953" y="2699"/>
                    <a:pt x="33490" y="2699"/>
                  </a:cubicBezTo>
                  <a:cubicBezTo>
                    <a:pt x="33108" y="2699"/>
                    <a:pt x="32691" y="2865"/>
                    <a:pt x="32288" y="3095"/>
                  </a:cubicBezTo>
                  <a:cubicBezTo>
                    <a:pt x="32479" y="1949"/>
                    <a:pt x="33944" y="1439"/>
                    <a:pt x="33371" y="166"/>
                  </a:cubicBezTo>
                  <a:cubicBezTo>
                    <a:pt x="33209" y="44"/>
                    <a:pt x="33022" y="0"/>
                    <a:pt x="32842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6" name="Google Shape;21236;p28"/>
            <p:cNvSpPr/>
            <p:nvPr/>
          </p:nvSpPr>
          <p:spPr>
            <a:xfrm>
              <a:off x="2931950" y="2997175"/>
              <a:ext cx="663925" cy="519450"/>
            </a:xfrm>
            <a:custGeom>
              <a:avLst/>
              <a:gdLst/>
              <a:ahLst/>
              <a:cxnLst/>
              <a:rect l="l" t="t" r="r" b="b"/>
              <a:pathLst>
                <a:path w="26557" h="20778" extrusionOk="0">
                  <a:moveTo>
                    <a:pt x="25321" y="0"/>
                  </a:moveTo>
                  <a:cubicBezTo>
                    <a:pt x="25245" y="0"/>
                    <a:pt x="25168" y="6"/>
                    <a:pt x="25092" y="17"/>
                  </a:cubicBezTo>
                  <a:cubicBezTo>
                    <a:pt x="24009" y="335"/>
                    <a:pt x="23054" y="781"/>
                    <a:pt x="22608" y="1927"/>
                  </a:cubicBezTo>
                  <a:cubicBezTo>
                    <a:pt x="21589" y="3328"/>
                    <a:pt x="19870" y="3774"/>
                    <a:pt x="18596" y="4793"/>
                  </a:cubicBezTo>
                  <a:cubicBezTo>
                    <a:pt x="17641" y="5557"/>
                    <a:pt x="16877" y="6640"/>
                    <a:pt x="15730" y="7213"/>
                  </a:cubicBezTo>
                  <a:cubicBezTo>
                    <a:pt x="12737" y="8996"/>
                    <a:pt x="9999" y="11161"/>
                    <a:pt x="7579" y="13645"/>
                  </a:cubicBezTo>
                  <a:cubicBezTo>
                    <a:pt x="7069" y="14155"/>
                    <a:pt x="6560" y="14600"/>
                    <a:pt x="5987" y="14982"/>
                  </a:cubicBezTo>
                  <a:cubicBezTo>
                    <a:pt x="3949" y="16575"/>
                    <a:pt x="1720" y="17912"/>
                    <a:pt x="0" y="19886"/>
                  </a:cubicBezTo>
                  <a:lnTo>
                    <a:pt x="128" y="19822"/>
                  </a:lnTo>
                  <a:cubicBezTo>
                    <a:pt x="191" y="19950"/>
                    <a:pt x="319" y="20077"/>
                    <a:pt x="446" y="20141"/>
                  </a:cubicBezTo>
                  <a:lnTo>
                    <a:pt x="1274" y="20587"/>
                  </a:lnTo>
                  <a:cubicBezTo>
                    <a:pt x="1338" y="20714"/>
                    <a:pt x="1465" y="20778"/>
                    <a:pt x="1600" y="20778"/>
                  </a:cubicBezTo>
                  <a:cubicBezTo>
                    <a:pt x="1736" y="20778"/>
                    <a:pt x="1879" y="20714"/>
                    <a:pt x="1974" y="20587"/>
                  </a:cubicBezTo>
                  <a:cubicBezTo>
                    <a:pt x="2548" y="19759"/>
                    <a:pt x="3312" y="19058"/>
                    <a:pt x="4140" y="18549"/>
                  </a:cubicBezTo>
                  <a:cubicBezTo>
                    <a:pt x="5796" y="17339"/>
                    <a:pt x="7388" y="16065"/>
                    <a:pt x="8916" y="14728"/>
                  </a:cubicBezTo>
                  <a:cubicBezTo>
                    <a:pt x="10381" y="13390"/>
                    <a:pt x="11718" y="11862"/>
                    <a:pt x="13501" y="10716"/>
                  </a:cubicBezTo>
                  <a:cubicBezTo>
                    <a:pt x="16431" y="8869"/>
                    <a:pt x="18978" y="6449"/>
                    <a:pt x="21908" y="4538"/>
                  </a:cubicBezTo>
                  <a:cubicBezTo>
                    <a:pt x="22799" y="3965"/>
                    <a:pt x="23436" y="3010"/>
                    <a:pt x="24519" y="2691"/>
                  </a:cubicBezTo>
                  <a:cubicBezTo>
                    <a:pt x="24586" y="2702"/>
                    <a:pt x="24650" y="2707"/>
                    <a:pt x="24710" y="2707"/>
                  </a:cubicBezTo>
                  <a:cubicBezTo>
                    <a:pt x="25390" y="2707"/>
                    <a:pt x="25643" y="2087"/>
                    <a:pt x="26111" y="1736"/>
                  </a:cubicBezTo>
                  <a:cubicBezTo>
                    <a:pt x="26302" y="1481"/>
                    <a:pt x="26493" y="1163"/>
                    <a:pt x="26557" y="781"/>
                  </a:cubicBezTo>
                  <a:cubicBezTo>
                    <a:pt x="26557" y="654"/>
                    <a:pt x="26493" y="462"/>
                    <a:pt x="26365" y="335"/>
                  </a:cubicBezTo>
                  <a:cubicBezTo>
                    <a:pt x="26049" y="124"/>
                    <a:pt x="25689" y="0"/>
                    <a:pt x="25321" y="0"/>
                  </a:cubicBezTo>
                  <a:close/>
                </a:path>
              </a:pathLst>
            </a:custGeom>
            <a:solidFill>
              <a:srgbClr val="D2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7" name="Google Shape;21237;p28"/>
            <p:cNvSpPr/>
            <p:nvPr/>
          </p:nvSpPr>
          <p:spPr>
            <a:xfrm>
              <a:off x="2616700" y="3403950"/>
              <a:ext cx="210200" cy="55850"/>
            </a:xfrm>
            <a:custGeom>
              <a:avLst/>
              <a:gdLst/>
              <a:ahLst/>
              <a:cxnLst/>
              <a:rect l="l" t="t" r="r" b="b"/>
              <a:pathLst>
                <a:path w="8408" h="2234" extrusionOk="0">
                  <a:moveTo>
                    <a:pt x="6979" y="0"/>
                  </a:moveTo>
                  <a:cubicBezTo>
                    <a:pt x="6651" y="0"/>
                    <a:pt x="6323" y="100"/>
                    <a:pt x="6051" y="304"/>
                  </a:cubicBezTo>
                  <a:cubicBezTo>
                    <a:pt x="5215" y="694"/>
                    <a:pt x="4330" y="889"/>
                    <a:pt x="3397" y="889"/>
                  </a:cubicBezTo>
                  <a:cubicBezTo>
                    <a:pt x="3264" y="889"/>
                    <a:pt x="3129" y="885"/>
                    <a:pt x="2994" y="877"/>
                  </a:cubicBezTo>
                  <a:cubicBezTo>
                    <a:pt x="1911" y="877"/>
                    <a:pt x="829" y="1322"/>
                    <a:pt x="1" y="2023"/>
                  </a:cubicBezTo>
                  <a:cubicBezTo>
                    <a:pt x="113" y="2172"/>
                    <a:pt x="290" y="2234"/>
                    <a:pt x="469" y="2234"/>
                  </a:cubicBezTo>
                  <a:cubicBezTo>
                    <a:pt x="596" y="2234"/>
                    <a:pt x="723" y="2203"/>
                    <a:pt x="829" y="2150"/>
                  </a:cubicBezTo>
                  <a:cubicBezTo>
                    <a:pt x="2376" y="1830"/>
                    <a:pt x="3968" y="1689"/>
                    <a:pt x="5567" y="1689"/>
                  </a:cubicBezTo>
                  <a:cubicBezTo>
                    <a:pt x="5877" y="1689"/>
                    <a:pt x="6187" y="1694"/>
                    <a:pt x="6497" y="1705"/>
                  </a:cubicBezTo>
                  <a:cubicBezTo>
                    <a:pt x="7006" y="1195"/>
                    <a:pt x="8025" y="1705"/>
                    <a:pt x="8407" y="940"/>
                  </a:cubicBezTo>
                  <a:cubicBezTo>
                    <a:pt x="8161" y="325"/>
                    <a:pt x="7571" y="0"/>
                    <a:pt x="6979" y="0"/>
                  </a:cubicBezTo>
                  <a:close/>
                </a:path>
              </a:pathLst>
            </a:custGeom>
            <a:solidFill>
              <a:srgbClr val="F0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8" name="Google Shape;21238;p28"/>
            <p:cNvSpPr/>
            <p:nvPr/>
          </p:nvSpPr>
          <p:spPr>
            <a:xfrm>
              <a:off x="3075225" y="3558325"/>
              <a:ext cx="133775" cy="78925"/>
            </a:xfrm>
            <a:custGeom>
              <a:avLst/>
              <a:gdLst/>
              <a:ahLst/>
              <a:cxnLst/>
              <a:rect l="l" t="t" r="r" b="b"/>
              <a:pathLst>
                <a:path w="5351" h="3157" extrusionOk="0">
                  <a:moveTo>
                    <a:pt x="479" y="1"/>
                  </a:moveTo>
                  <a:cubicBezTo>
                    <a:pt x="349" y="1"/>
                    <a:pt x="263" y="149"/>
                    <a:pt x="1" y="561"/>
                  </a:cubicBezTo>
                  <a:cubicBezTo>
                    <a:pt x="1338" y="1707"/>
                    <a:pt x="3058" y="2089"/>
                    <a:pt x="4586" y="2790"/>
                  </a:cubicBezTo>
                  <a:cubicBezTo>
                    <a:pt x="4681" y="3026"/>
                    <a:pt x="4880" y="3157"/>
                    <a:pt x="5107" y="3157"/>
                  </a:cubicBezTo>
                  <a:cubicBezTo>
                    <a:pt x="5186" y="3157"/>
                    <a:pt x="5268" y="3141"/>
                    <a:pt x="5350" y="3108"/>
                  </a:cubicBezTo>
                  <a:cubicBezTo>
                    <a:pt x="5287" y="1452"/>
                    <a:pt x="5287" y="1452"/>
                    <a:pt x="3631" y="1261"/>
                  </a:cubicBezTo>
                  <a:cubicBezTo>
                    <a:pt x="2676" y="1006"/>
                    <a:pt x="1784" y="624"/>
                    <a:pt x="892" y="178"/>
                  </a:cubicBezTo>
                  <a:cubicBezTo>
                    <a:pt x="683" y="74"/>
                    <a:pt x="570" y="1"/>
                    <a:pt x="479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9" name="Google Shape;21239;p28"/>
            <p:cNvSpPr/>
            <p:nvPr/>
          </p:nvSpPr>
          <p:spPr>
            <a:xfrm>
              <a:off x="2454325" y="3450725"/>
              <a:ext cx="183100" cy="61125"/>
            </a:xfrm>
            <a:custGeom>
              <a:avLst/>
              <a:gdLst/>
              <a:ahLst/>
              <a:cxnLst/>
              <a:rect l="l" t="t" r="r" b="b"/>
              <a:pathLst>
                <a:path w="7324" h="2445" extrusionOk="0">
                  <a:moveTo>
                    <a:pt x="2929" y="1"/>
                  </a:moveTo>
                  <a:cubicBezTo>
                    <a:pt x="2866" y="1"/>
                    <a:pt x="2802" y="9"/>
                    <a:pt x="2739" y="25"/>
                  </a:cubicBezTo>
                  <a:cubicBezTo>
                    <a:pt x="2611" y="88"/>
                    <a:pt x="2420" y="152"/>
                    <a:pt x="2293" y="279"/>
                  </a:cubicBezTo>
                  <a:cubicBezTo>
                    <a:pt x="1465" y="980"/>
                    <a:pt x="255" y="1171"/>
                    <a:pt x="0" y="2445"/>
                  </a:cubicBezTo>
                  <a:cubicBezTo>
                    <a:pt x="2484" y="1871"/>
                    <a:pt x="4967" y="1171"/>
                    <a:pt x="7324" y="216"/>
                  </a:cubicBezTo>
                  <a:lnTo>
                    <a:pt x="6496" y="152"/>
                  </a:lnTo>
                  <a:cubicBezTo>
                    <a:pt x="6175" y="272"/>
                    <a:pt x="5861" y="310"/>
                    <a:pt x="5548" y="310"/>
                  </a:cubicBezTo>
                  <a:cubicBezTo>
                    <a:pt x="4996" y="310"/>
                    <a:pt x="4445" y="192"/>
                    <a:pt x="3863" y="192"/>
                  </a:cubicBezTo>
                  <a:cubicBezTo>
                    <a:pt x="3724" y="192"/>
                    <a:pt x="3583" y="199"/>
                    <a:pt x="3439" y="216"/>
                  </a:cubicBezTo>
                  <a:cubicBezTo>
                    <a:pt x="3296" y="72"/>
                    <a:pt x="3117" y="1"/>
                    <a:pt x="2929" y="1"/>
                  </a:cubicBezTo>
                  <a:close/>
                </a:path>
              </a:pathLst>
            </a:custGeom>
            <a:solidFill>
              <a:srgbClr val="F0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0" name="Google Shape;21240;p28"/>
            <p:cNvSpPr/>
            <p:nvPr/>
          </p:nvSpPr>
          <p:spPr>
            <a:xfrm>
              <a:off x="2962200" y="3511825"/>
              <a:ext cx="95550" cy="50975"/>
            </a:xfrm>
            <a:custGeom>
              <a:avLst/>
              <a:gdLst/>
              <a:ahLst/>
              <a:cxnLst/>
              <a:rect l="l" t="t" r="r" b="b"/>
              <a:pathLst>
                <a:path w="3822" h="2039" extrusionOk="0">
                  <a:moveTo>
                    <a:pt x="701" y="1"/>
                  </a:moveTo>
                  <a:lnTo>
                    <a:pt x="0" y="64"/>
                  </a:lnTo>
                  <a:cubicBezTo>
                    <a:pt x="1083" y="1020"/>
                    <a:pt x="2611" y="1147"/>
                    <a:pt x="3758" y="2038"/>
                  </a:cubicBezTo>
                  <a:cubicBezTo>
                    <a:pt x="3758" y="1529"/>
                    <a:pt x="3821" y="1020"/>
                    <a:pt x="3121" y="828"/>
                  </a:cubicBezTo>
                  <a:cubicBezTo>
                    <a:pt x="2293" y="574"/>
                    <a:pt x="1465" y="319"/>
                    <a:pt x="701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1" name="Google Shape;21241;p28"/>
            <p:cNvSpPr/>
            <p:nvPr/>
          </p:nvSpPr>
          <p:spPr>
            <a:xfrm>
              <a:off x="2779100" y="3424250"/>
              <a:ext cx="58925" cy="33475"/>
            </a:xfrm>
            <a:custGeom>
              <a:avLst/>
              <a:gdLst/>
              <a:ahLst/>
              <a:cxnLst/>
              <a:rect l="l" t="t" r="r" b="b"/>
              <a:pathLst>
                <a:path w="2357" h="1339" extrusionOk="0">
                  <a:moveTo>
                    <a:pt x="1911" y="128"/>
                  </a:moveTo>
                  <a:lnTo>
                    <a:pt x="1911" y="128"/>
                  </a:lnTo>
                  <a:cubicBezTo>
                    <a:pt x="1211" y="192"/>
                    <a:pt x="383" y="1"/>
                    <a:pt x="1" y="893"/>
                  </a:cubicBezTo>
                  <a:cubicBezTo>
                    <a:pt x="574" y="1211"/>
                    <a:pt x="1211" y="1338"/>
                    <a:pt x="1847" y="1338"/>
                  </a:cubicBezTo>
                  <a:cubicBezTo>
                    <a:pt x="1784" y="893"/>
                    <a:pt x="2357" y="574"/>
                    <a:pt x="1911" y="128"/>
                  </a:cubicBezTo>
                  <a:close/>
                </a:path>
              </a:pathLst>
            </a:custGeom>
            <a:solidFill>
              <a:srgbClr val="F38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2" name="Google Shape;21242;p28"/>
            <p:cNvSpPr/>
            <p:nvPr/>
          </p:nvSpPr>
          <p:spPr>
            <a:xfrm>
              <a:off x="2931950" y="3494325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cubicBezTo>
                    <a:pt x="0" y="191"/>
                    <a:pt x="191" y="318"/>
                    <a:pt x="382" y="3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3" name="Google Shape;21243;p28"/>
            <p:cNvSpPr/>
            <p:nvPr/>
          </p:nvSpPr>
          <p:spPr>
            <a:xfrm>
              <a:off x="3056125" y="3561175"/>
              <a:ext cx="9575" cy="8300"/>
            </a:xfrm>
            <a:custGeom>
              <a:avLst/>
              <a:gdLst/>
              <a:ahLst/>
              <a:cxnLst/>
              <a:rect l="l" t="t" r="r" b="b"/>
              <a:pathLst>
                <a:path w="383" h="332" extrusionOk="0">
                  <a:moveTo>
                    <a:pt x="1" y="1"/>
                  </a:moveTo>
                  <a:cubicBezTo>
                    <a:pt x="1" y="166"/>
                    <a:pt x="144" y="332"/>
                    <a:pt x="306" y="332"/>
                  </a:cubicBezTo>
                  <a:cubicBezTo>
                    <a:pt x="332" y="332"/>
                    <a:pt x="357" y="328"/>
                    <a:pt x="383" y="3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4" name="Google Shape;21244;p28"/>
            <p:cNvSpPr/>
            <p:nvPr/>
          </p:nvSpPr>
          <p:spPr>
            <a:xfrm>
              <a:off x="2482975" y="3088925"/>
              <a:ext cx="511075" cy="373300"/>
            </a:xfrm>
            <a:custGeom>
              <a:avLst/>
              <a:gdLst/>
              <a:ahLst/>
              <a:cxnLst/>
              <a:rect l="l" t="t" r="r" b="b"/>
              <a:pathLst>
                <a:path w="20443" h="14932" extrusionOk="0">
                  <a:moveTo>
                    <a:pt x="19720" y="0"/>
                  </a:moveTo>
                  <a:cubicBezTo>
                    <a:pt x="19522" y="0"/>
                    <a:pt x="19305" y="98"/>
                    <a:pt x="19106" y="231"/>
                  </a:cubicBezTo>
                  <a:cubicBezTo>
                    <a:pt x="17195" y="1250"/>
                    <a:pt x="15603" y="2779"/>
                    <a:pt x="13820" y="3925"/>
                  </a:cubicBezTo>
                  <a:cubicBezTo>
                    <a:pt x="12610" y="4689"/>
                    <a:pt x="11209" y="5262"/>
                    <a:pt x="10190" y="6281"/>
                  </a:cubicBezTo>
                  <a:cubicBezTo>
                    <a:pt x="7834" y="8829"/>
                    <a:pt x="4904" y="10612"/>
                    <a:pt x="2293" y="12777"/>
                  </a:cubicBezTo>
                  <a:cubicBezTo>
                    <a:pt x="2038" y="13032"/>
                    <a:pt x="1720" y="12968"/>
                    <a:pt x="1465" y="13159"/>
                  </a:cubicBezTo>
                  <a:lnTo>
                    <a:pt x="1147" y="13159"/>
                  </a:lnTo>
                  <a:cubicBezTo>
                    <a:pt x="956" y="13287"/>
                    <a:pt x="892" y="13414"/>
                    <a:pt x="765" y="13541"/>
                  </a:cubicBezTo>
                  <a:lnTo>
                    <a:pt x="383" y="13923"/>
                  </a:lnTo>
                  <a:cubicBezTo>
                    <a:pt x="255" y="14051"/>
                    <a:pt x="128" y="14178"/>
                    <a:pt x="0" y="14306"/>
                  </a:cubicBezTo>
                  <a:cubicBezTo>
                    <a:pt x="115" y="14792"/>
                    <a:pt x="332" y="14931"/>
                    <a:pt x="589" y="14931"/>
                  </a:cubicBezTo>
                  <a:cubicBezTo>
                    <a:pt x="902" y="14931"/>
                    <a:pt x="1274" y="14724"/>
                    <a:pt x="1588" y="14688"/>
                  </a:cubicBezTo>
                  <a:lnTo>
                    <a:pt x="1588" y="14688"/>
                  </a:lnTo>
                  <a:cubicBezTo>
                    <a:pt x="1567" y="14706"/>
                    <a:pt x="1547" y="14727"/>
                    <a:pt x="1529" y="14751"/>
                  </a:cubicBezTo>
                  <a:lnTo>
                    <a:pt x="1593" y="14688"/>
                  </a:lnTo>
                  <a:lnTo>
                    <a:pt x="1593" y="14688"/>
                  </a:lnTo>
                  <a:cubicBezTo>
                    <a:pt x="1591" y="14688"/>
                    <a:pt x="1590" y="14688"/>
                    <a:pt x="1588" y="14688"/>
                  </a:cubicBezTo>
                  <a:lnTo>
                    <a:pt x="1588" y="14688"/>
                  </a:lnTo>
                  <a:cubicBezTo>
                    <a:pt x="1791" y="14517"/>
                    <a:pt x="2120" y="14600"/>
                    <a:pt x="2293" y="14369"/>
                  </a:cubicBezTo>
                  <a:cubicBezTo>
                    <a:pt x="5159" y="12586"/>
                    <a:pt x="7897" y="10548"/>
                    <a:pt x="10381" y="8192"/>
                  </a:cubicBezTo>
                  <a:cubicBezTo>
                    <a:pt x="11272" y="7237"/>
                    <a:pt x="12291" y="6409"/>
                    <a:pt x="13438" y="5708"/>
                  </a:cubicBezTo>
                  <a:cubicBezTo>
                    <a:pt x="15794" y="4689"/>
                    <a:pt x="17577" y="2970"/>
                    <a:pt x="19488" y="1378"/>
                  </a:cubicBezTo>
                  <a:cubicBezTo>
                    <a:pt x="19806" y="1059"/>
                    <a:pt x="20443" y="868"/>
                    <a:pt x="20188" y="295"/>
                  </a:cubicBezTo>
                  <a:cubicBezTo>
                    <a:pt x="20067" y="82"/>
                    <a:pt x="19901" y="0"/>
                    <a:pt x="19720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5" name="Google Shape;21245;p28"/>
            <p:cNvSpPr/>
            <p:nvPr/>
          </p:nvSpPr>
          <p:spPr>
            <a:xfrm>
              <a:off x="3790075" y="3032600"/>
              <a:ext cx="20725" cy="12775"/>
            </a:xfrm>
            <a:custGeom>
              <a:avLst/>
              <a:gdLst/>
              <a:ahLst/>
              <a:cxnLst/>
              <a:rect l="l" t="t" r="r" b="b"/>
              <a:pathLst>
                <a:path w="829" h="511" extrusionOk="0">
                  <a:moveTo>
                    <a:pt x="383" y="1"/>
                  </a:moveTo>
                  <a:cubicBezTo>
                    <a:pt x="65" y="1"/>
                    <a:pt x="1" y="255"/>
                    <a:pt x="1" y="510"/>
                  </a:cubicBezTo>
                  <a:lnTo>
                    <a:pt x="765" y="510"/>
                  </a:lnTo>
                  <a:cubicBezTo>
                    <a:pt x="829" y="255"/>
                    <a:pt x="701" y="1"/>
                    <a:pt x="383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6" name="Google Shape;21246;p28"/>
            <p:cNvSpPr/>
            <p:nvPr/>
          </p:nvSpPr>
          <p:spPr>
            <a:xfrm>
              <a:off x="2973350" y="3102825"/>
              <a:ext cx="232900" cy="174150"/>
            </a:xfrm>
            <a:custGeom>
              <a:avLst/>
              <a:gdLst/>
              <a:ahLst/>
              <a:cxnLst/>
              <a:rect l="l" t="t" r="r" b="b"/>
              <a:pathLst>
                <a:path w="9316" h="6966" extrusionOk="0">
                  <a:moveTo>
                    <a:pt x="7574" y="1"/>
                  </a:moveTo>
                  <a:cubicBezTo>
                    <a:pt x="7353" y="1"/>
                    <a:pt x="7119" y="59"/>
                    <a:pt x="6878" y="185"/>
                  </a:cubicBezTo>
                  <a:cubicBezTo>
                    <a:pt x="4967" y="949"/>
                    <a:pt x="3184" y="1841"/>
                    <a:pt x="1465" y="2796"/>
                  </a:cubicBezTo>
                  <a:cubicBezTo>
                    <a:pt x="510" y="3305"/>
                    <a:pt x="0" y="4324"/>
                    <a:pt x="318" y="5343"/>
                  </a:cubicBezTo>
                  <a:cubicBezTo>
                    <a:pt x="613" y="6570"/>
                    <a:pt x="1286" y="6965"/>
                    <a:pt x="2249" y="6965"/>
                  </a:cubicBezTo>
                  <a:cubicBezTo>
                    <a:pt x="2536" y="6965"/>
                    <a:pt x="2848" y="6930"/>
                    <a:pt x="3184" y="6872"/>
                  </a:cubicBezTo>
                  <a:cubicBezTo>
                    <a:pt x="5795" y="6362"/>
                    <a:pt x="7451" y="4579"/>
                    <a:pt x="9107" y="2669"/>
                  </a:cubicBezTo>
                  <a:cubicBezTo>
                    <a:pt x="9316" y="1206"/>
                    <a:pt x="8582" y="1"/>
                    <a:pt x="7574" y="1"/>
                  </a:cubicBezTo>
                  <a:close/>
                </a:path>
              </a:pathLst>
            </a:custGeom>
            <a:solidFill>
              <a:srgbClr val="FD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7" name="Google Shape;21247;p28"/>
            <p:cNvSpPr/>
            <p:nvPr/>
          </p:nvSpPr>
          <p:spPr>
            <a:xfrm>
              <a:off x="2981300" y="3165050"/>
              <a:ext cx="219725" cy="124150"/>
            </a:xfrm>
            <a:custGeom>
              <a:avLst/>
              <a:gdLst/>
              <a:ahLst/>
              <a:cxnLst/>
              <a:rect l="l" t="t" r="r" b="b"/>
              <a:pathLst>
                <a:path w="8789" h="4966" extrusionOk="0">
                  <a:moveTo>
                    <a:pt x="8163" y="0"/>
                  </a:moveTo>
                  <a:cubicBezTo>
                    <a:pt x="8029" y="0"/>
                    <a:pt x="7911" y="76"/>
                    <a:pt x="7834" y="307"/>
                  </a:cubicBezTo>
                  <a:cubicBezTo>
                    <a:pt x="7197" y="1835"/>
                    <a:pt x="5796" y="2600"/>
                    <a:pt x="4522" y="3491"/>
                  </a:cubicBezTo>
                  <a:cubicBezTo>
                    <a:pt x="3503" y="4128"/>
                    <a:pt x="2357" y="4001"/>
                    <a:pt x="1274" y="4128"/>
                  </a:cubicBezTo>
                  <a:cubicBezTo>
                    <a:pt x="1252" y="4130"/>
                    <a:pt x="1230" y="4131"/>
                    <a:pt x="1209" y="4131"/>
                  </a:cubicBezTo>
                  <a:cubicBezTo>
                    <a:pt x="565" y="4131"/>
                    <a:pt x="432" y="3224"/>
                    <a:pt x="0" y="2854"/>
                  </a:cubicBezTo>
                  <a:lnTo>
                    <a:pt x="0" y="2854"/>
                  </a:lnTo>
                  <a:cubicBezTo>
                    <a:pt x="203" y="4272"/>
                    <a:pt x="849" y="4966"/>
                    <a:pt x="1906" y="4966"/>
                  </a:cubicBezTo>
                  <a:cubicBezTo>
                    <a:pt x="2178" y="4966"/>
                    <a:pt x="2477" y="4920"/>
                    <a:pt x="2803" y="4828"/>
                  </a:cubicBezTo>
                  <a:cubicBezTo>
                    <a:pt x="3248" y="4765"/>
                    <a:pt x="3758" y="4574"/>
                    <a:pt x="4204" y="4383"/>
                  </a:cubicBezTo>
                  <a:cubicBezTo>
                    <a:pt x="6114" y="3427"/>
                    <a:pt x="8152" y="2536"/>
                    <a:pt x="8789" y="243"/>
                  </a:cubicBezTo>
                  <a:cubicBezTo>
                    <a:pt x="8599" y="167"/>
                    <a:pt x="8363" y="0"/>
                    <a:pt x="8163" y="0"/>
                  </a:cubicBezTo>
                  <a:close/>
                </a:path>
              </a:pathLst>
            </a:custGeom>
            <a:solidFill>
              <a:srgbClr val="FBE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8" name="Google Shape;21248;p28"/>
            <p:cNvSpPr/>
            <p:nvPr/>
          </p:nvSpPr>
          <p:spPr>
            <a:xfrm>
              <a:off x="3581525" y="3016675"/>
              <a:ext cx="9575" cy="19150"/>
            </a:xfrm>
            <a:custGeom>
              <a:avLst/>
              <a:gdLst/>
              <a:ahLst/>
              <a:cxnLst/>
              <a:rect l="l" t="t" r="r" b="b"/>
              <a:pathLst>
                <a:path w="383" h="766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28" y="192"/>
                    <a:pt x="0" y="447"/>
                    <a:pt x="0" y="765"/>
                  </a:cubicBezTo>
                  <a:cubicBezTo>
                    <a:pt x="255" y="574"/>
                    <a:pt x="382" y="319"/>
                    <a:pt x="382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9" name="Google Shape;21249;p28"/>
            <p:cNvSpPr/>
            <p:nvPr/>
          </p:nvSpPr>
          <p:spPr>
            <a:xfrm>
              <a:off x="4173775" y="3080375"/>
              <a:ext cx="905925" cy="588350"/>
            </a:xfrm>
            <a:custGeom>
              <a:avLst/>
              <a:gdLst/>
              <a:ahLst/>
              <a:cxnLst/>
              <a:rect l="l" t="t" r="r" b="b"/>
              <a:pathLst>
                <a:path w="36237" h="23534" extrusionOk="0">
                  <a:moveTo>
                    <a:pt x="25729" y="0"/>
                  </a:moveTo>
                  <a:cubicBezTo>
                    <a:pt x="25156" y="128"/>
                    <a:pt x="24646" y="382"/>
                    <a:pt x="24201" y="701"/>
                  </a:cubicBezTo>
                  <a:cubicBezTo>
                    <a:pt x="20316" y="3375"/>
                    <a:pt x="16368" y="5923"/>
                    <a:pt x="12929" y="9171"/>
                  </a:cubicBezTo>
                  <a:cubicBezTo>
                    <a:pt x="12355" y="9680"/>
                    <a:pt x="11782" y="10190"/>
                    <a:pt x="11082" y="10572"/>
                  </a:cubicBezTo>
                  <a:cubicBezTo>
                    <a:pt x="7388" y="12992"/>
                    <a:pt x="4395" y="16367"/>
                    <a:pt x="1020" y="19233"/>
                  </a:cubicBezTo>
                  <a:cubicBezTo>
                    <a:pt x="574" y="19615"/>
                    <a:pt x="1" y="20061"/>
                    <a:pt x="319" y="20825"/>
                  </a:cubicBezTo>
                  <a:cubicBezTo>
                    <a:pt x="399" y="20985"/>
                    <a:pt x="543" y="21026"/>
                    <a:pt x="702" y="21026"/>
                  </a:cubicBezTo>
                  <a:cubicBezTo>
                    <a:pt x="863" y="21026"/>
                    <a:pt x="1040" y="20984"/>
                    <a:pt x="1184" y="20984"/>
                  </a:cubicBezTo>
                  <a:cubicBezTo>
                    <a:pt x="1347" y="20984"/>
                    <a:pt x="1466" y="21038"/>
                    <a:pt x="1466" y="21271"/>
                  </a:cubicBezTo>
                  <a:cubicBezTo>
                    <a:pt x="1466" y="22103"/>
                    <a:pt x="1827" y="22664"/>
                    <a:pt x="2405" y="22664"/>
                  </a:cubicBezTo>
                  <a:cubicBezTo>
                    <a:pt x="2667" y="22664"/>
                    <a:pt x="2974" y="22548"/>
                    <a:pt x="3312" y="22290"/>
                  </a:cubicBezTo>
                  <a:cubicBezTo>
                    <a:pt x="3663" y="22009"/>
                    <a:pt x="4090" y="21864"/>
                    <a:pt x="4530" y="21864"/>
                  </a:cubicBezTo>
                  <a:cubicBezTo>
                    <a:pt x="4891" y="21864"/>
                    <a:pt x="5261" y="21962"/>
                    <a:pt x="5605" y="22162"/>
                  </a:cubicBezTo>
                  <a:cubicBezTo>
                    <a:pt x="6189" y="22428"/>
                    <a:pt x="6861" y="22560"/>
                    <a:pt x="7548" y="22560"/>
                  </a:cubicBezTo>
                  <a:cubicBezTo>
                    <a:pt x="7685" y="22560"/>
                    <a:pt x="7823" y="22555"/>
                    <a:pt x="7961" y="22544"/>
                  </a:cubicBezTo>
                  <a:cubicBezTo>
                    <a:pt x="8726" y="22544"/>
                    <a:pt x="9603" y="22431"/>
                    <a:pt x="10419" y="22431"/>
                  </a:cubicBezTo>
                  <a:cubicBezTo>
                    <a:pt x="11099" y="22431"/>
                    <a:pt x="11736" y="22510"/>
                    <a:pt x="12228" y="22799"/>
                  </a:cubicBezTo>
                  <a:cubicBezTo>
                    <a:pt x="13173" y="23271"/>
                    <a:pt x="14222" y="23534"/>
                    <a:pt x="15273" y="23534"/>
                  </a:cubicBezTo>
                  <a:cubicBezTo>
                    <a:pt x="15639" y="23534"/>
                    <a:pt x="16006" y="23502"/>
                    <a:pt x="16368" y="23436"/>
                  </a:cubicBezTo>
                  <a:cubicBezTo>
                    <a:pt x="16622" y="23181"/>
                    <a:pt x="16941" y="23245"/>
                    <a:pt x="17195" y="23054"/>
                  </a:cubicBezTo>
                  <a:cubicBezTo>
                    <a:pt x="17450" y="22672"/>
                    <a:pt x="18023" y="22990"/>
                    <a:pt x="18342" y="22672"/>
                  </a:cubicBezTo>
                  <a:cubicBezTo>
                    <a:pt x="18915" y="22608"/>
                    <a:pt x="19488" y="22353"/>
                    <a:pt x="19934" y="21971"/>
                  </a:cubicBezTo>
                  <a:cubicBezTo>
                    <a:pt x="22927" y="18214"/>
                    <a:pt x="25220" y="13820"/>
                    <a:pt x="28786" y="10444"/>
                  </a:cubicBezTo>
                  <a:cubicBezTo>
                    <a:pt x="30951" y="8343"/>
                    <a:pt x="32925" y="6050"/>
                    <a:pt x="35091" y="3949"/>
                  </a:cubicBezTo>
                  <a:cubicBezTo>
                    <a:pt x="35664" y="3375"/>
                    <a:pt x="36237" y="2866"/>
                    <a:pt x="35919" y="1974"/>
                  </a:cubicBezTo>
                  <a:cubicBezTo>
                    <a:pt x="35670" y="1816"/>
                    <a:pt x="35422" y="1754"/>
                    <a:pt x="35179" y="1754"/>
                  </a:cubicBezTo>
                  <a:cubicBezTo>
                    <a:pt x="34737" y="1754"/>
                    <a:pt x="34314" y="1960"/>
                    <a:pt x="33944" y="2166"/>
                  </a:cubicBezTo>
                  <a:cubicBezTo>
                    <a:pt x="33545" y="2343"/>
                    <a:pt x="33085" y="2582"/>
                    <a:pt x="32670" y="2582"/>
                  </a:cubicBezTo>
                  <a:cubicBezTo>
                    <a:pt x="32488" y="2582"/>
                    <a:pt x="32316" y="2536"/>
                    <a:pt x="32161" y="2420"/>
                  </a:cubicBezTo>
                  <a:cubicBezTo>
                    <a:pt x="31562" y="1989"/>
                    <a:pt x="30999" y="1819"/>
                    <a:pt x="30459" y="1819"/>
                  </a:cubicBezTo>
                  <a:cubicBezTo>
                    <a:pt x="29563" y="1819"/>
                    <a:pt x="28729" y="2286"/>
                    <a:pt x="27894" y="2802"/>
                  </a:cubicBezTo>
                  <a:cubicBezTo>
                    <a:pt x="27767" y="2675"/>
                    <a:pt x="27640" y="2611"/>
                    <a:pt x="27576" y="2484"/>
                  </a:cubicBezTo>
                  <a:cubicBezTo>
                    <a:pt x="27894" y="956"/>
                    <a:pt x="27321" y="128"/>
                    <a:pt x="25729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0" name="Google Shape;21250;p28"/>
            <p:cNvSpPr/>
            <p:nvPr/>
          </p:nvSpPr>
          <p:spPr>
            <a:xfrm>
              <a:off x="4116475" y="3040675"/>
              <a:ext cx="722825" cy="578150"/>
            </a:xfrm>
            <a:custGeom>
              <a:avLst/>
              <a:gdLst/>
              <a:ahLst/>
              <a:cxnLst/>
              <a:rect l="l" t="t" r="r" b="b"/>
              <a:pathLst>
                <a:path w="28913" h="23126" extrusionOk="0">
                  <a:moveTo>
                    <a:pt x="28287" y="1"/>
                  </a:moveTo>
                  <a:cubicBezTo>
                    <a:pt x="28155" y="1"/>
                    <a:pt x="28004" y="57"/>
                    <a:pt x="27830" y="187"/>
                  </a:cubicBezTo>
                  <a:lnTo>
                    <a:pt x="18660" y="6173"/>
                  </a:lnTo>
                  <a:cubicBezTo>
                    <a:pt x="18532" y="6301"/>
                    <a:pt x="18405" y="6428"/>
                    <a:pt x="18214" y="6556"/>
                  </a:cubicBezTo>
                  <a:cubicBezTo>
                    <a:pt x="16749" y="7702"/>
                    <a:pt x="15284" y="8976"/>
                    <a:pt x="13756" y="10058"/>
                  </a:cubicBezTo>
                  <a:cubicBezTo>
                    <a:pt x="11209" y="11969"/>
                    <a:pt x="8789" y="13943"/>
                    <a:pt x="6496" y="16108"/>
                  </a:cubicBezTo>
                  <a:cubicBezTo>
                    <a:pt x="4968" y="17764"/>
                    <a:pt x="3375" y="19229"/>
                    <a:pt x="1592" y="20566"/>
                  </a:cubicBezTo>
                  <a:cubicBezTo>
                    <a:pt x="828" y="21012"/>
                    <a:pt x="191" y="21712"/>
                    <a:pt x="0" y="22604"/>
                  </a:cubicBezTo>
                  <a:cubicBezTo>
                    <a:pt x="334" y="22938"/>
                    <a:pt x="813" y="23125"/>
                    <a:pt x="1268" y="23125"/>
                  </a:cubicBezTo>
                  <a:cubicBezTo>
                    <a:pt x="1334" y="23125"/>
                    <a:pt x="1400" y="23122"/>
                    <a:pt x="1465" y="23113"/>
                  </a:cubicBezTo>
                  <a:lnTo>
                    <a:pt x="1720" y="23113"/>
                  </a:lnTo>
                  <a:cubicBezTo>
                    <a:pt x="1911" y="23050"/>
                    <a:pt x="2102" y="22986"/>
                    <a:pt x="2293" y="22859"/>
                  </a:cubicBezTo>
                  <a:cubicBezTo>
                    <a:pt x="2484" y="22731"/>
                    <a:pt x="2611" y="22540"/>
                    <a:pt x="2611" y="22349"/>
                  </a:cubicBezTo>
                  <a:cubicBezTo>
                    <a:pt x="4968" y="19611"/>
                    <a:pt x="7961" y="17573"/>
                    <a:pt x="10444" y="15026"/>
                  </a:cubicBezTo>
                  <a:cubicBezTo>
                    <a:pt x="12036" y="13306"/>
                    <a:pt x="14202" y="12351"/>
                    <a:pt x="15921" y="10759"/>
                  </a:cubicBezTo>
                  <a:cubicBezTo>
                    <a:pt x="17195" y="9421"/>
                    <a:pt x="18532" y="8211"/>
                    <a:pt x="20061" y="7192"/>
                  </a:cubicBezTo>
                  <a:cubicBezTo>
                    <a:pt x="22863" y="5473"/>
                    <a:pt x="25346" y="3308"/>
                    <a:pt x="28212" y="1716"/>
                  </a:cubicBezTo>
                  <a:lnTo>
                    <a:pt x="28467" y="1652"/>
                  </a:lnTo>
                  <a:cubicBezTo>
                    <a:pt x="28594" y="1525"/>
                    <a:pt x="28722" y="1397"/>
                    <a:pt x="28785" y="1270"/>
                  </a:cubicBezTo>
                  <a:cubicBezTo>
                    <a:pt x="28849" y="1206"/>
                    <a:pt x="28913" y="1079"/>
                    <a:pt x="28913" y="1015"/>
                  </a:cubicBezTo>
                  <a:cubicBezTo>
                    <a:pt x="28913" y="824"/>
                    <a:pt x="28913" y="697"/>
                    <a:pt x="28849" y="506"/>
                  </a:cubicBezTo>
                  <a:cubicBezTo>
                    <a:pt x="28723" y="212"/>
                    <a:pt x="28542" y="1"/>
                    <a:pt x="28287" y="1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1" name="Google Shape;21251;p28"/>
            <p:cNvSpPr/>
            <p:nvPr/>
          </p:nvSpPr>
          <p:spPr>
            <a:xfrm>
              <a:off x="4154675" y="3589850"/>
              <a:ext cx="429900" cy="92650"/>
            </a:xfrm>
            <a:custGeom>
              <a:avLst/>
              <a:gdLst/>
              <a:ahLst/>
              <a:cxnLst/>
              <a:rect l="l" t="t" r="r" b="b"/>
              <a:pathLst>
                <a:path w="17196" h="3706" extrusionOk="0">
                  <a:moveTo>
                    <a:pt x="2994" y="0"/>
                  </a:moveTo>
                  <a:lnTo>
                    <a:pt x="2994" y="0"/>
                  </a:lnTo>
                  <a:cubicBezTo>
                    <a:pt x="2436" y="56"/>
                    <a:pt x="1927" y="405"/>
                    <a:pt x="1381" y="405"/>
                  </a:cubicBezTo>
                  <a:cubicBezTo>
                    <a:pt x="1304" y="405"/>
                    <a:pt x="1226" y="398"/>
                    <a:pt x="1147" y="382"/>
                  </a:cubicBezTo>
                  <a:lnTo>
                    <a:pt x="765" y="764"/>
                  </a:lnTo>
                  <a:cubicBezTo>
                    <a:pt x="574" y="955"/>
                    <a:pt x="255" y="955"/>
                    <a:pt x="1" y="1146"/>
                  </a:cubicBezTo>
                  <a:lnTo>
                    <a:pt x="1" y="1210"/>
                  </a:lnTo>
                  <a:cubicBezTo>
                    <a:pt x="1211" y="1911"/>
                    <a:pt x="2548" y="2420"/>
                    <a:pt x="3885" y="2675"/>
                  </a:cubicBezTo>
                  <a:cubicBezTo>
                    <a:pt x="7324" y="3375"/>
                    <a:pt x="10827" y="3694"/>
                    <a:pt x="14266" y="3694"/>
                  </a:cubicBezTo>
                  <a:cubicBezTo>
                    <a:pt x="14391" y="3702"/>
                    <a:pt x="14517" y="3706"/>
                    <a:pt x="14642" y="3706"/>
                  </a:cubicBezTo>
                  <a:cubicBezTo>
                    <a:pt x="15534" y="3706"/>
                    <a:pt x="16413" y="3504"/>
                    <a:pt x="17195" y="3057"/>
                  </a:cubicBezTo>
                  <a:cubicBezTo>
                    <a:pt x="16752" y="3057"/>
                    <a:pt x="16371" y="2564"/>
                    <a:pt x="15901" y="2564"/>
                  </a:cubicBezTo>
                  <a:cubicBezTo>
                    <a:pt x="15695" y="2564"/>
                    <a:pt x="15473" y="2658"/>
                    <a:pt x="15221" y="2930"/>
                  </a:cubicBezTo>
                  <a:cubicBezTo>
                    <a:pt x="15153" y="3014"/>
                    <a:pt x="15045" y="3049"/>
                    <a:pt x="14922" y="3049"/>
                  </a:cubicBezTo>
                  <a:cubicBezTo>
                    <a:pt x="14580" y="3049"/>
                    <a:pt x="14122" y="2781"/>
                    <a:pt x="14075" y="2547"/>
                  </a:cubicBezTo>
                  <a:cubicBezTo>
                    <a:pt x="13993" y="1851"/>
                    <a:pt x="13647" y="1655"/>
                    <a:pt x="13258" y="1655"/>
                  </a:cubicBezTo>
                  <a:cubicBezTo>
                    <a:pt x="13043" y="1655"/>
                    <a:pt x="12814" y="1715"/>
                    <a:pt x="12610" y="1783"/>
                  </a:cubicBezTo>
                  <a:cubicBezTo>
                    <a:pt x="12304" y="1877"/>
                    <a:pt x="11998" y="1913"/>
                    <a:pt x="11692" y="1913"/>
                  </a:cubicBezTo>
                  <a:cubicBezTo>
                    <a:pt x="10764" y="1913"/>
                    <a:pt x="9839" y="1586"/>
                    <a:pt x="8930" y="1586"/>
                  </a:cubicBezTo>
                  <a:cubicBezTo>
                    <a:pt x="8519" y="1586"/>
                    <a:pt x="8110" y="1653"/>
                    <a:pt x="7706" y="1847"/>
                  </a:cubicBezTo>
                  <a:cubicBezTo>
                    <a:pt x="7655" y="1864"/>
                    <a:pt x="7604" y="1872"/>
                    <a:pt x="7554" y="1872"/>
                  </a:cubicBezTo>
                  <a:cubicBezTo>
                    <a:pt x="7417" y="1872"/>
                    <a:pt x="7290" y="1813"/>
                    <a:pt x="7197" y="1720"/>
                  </a:cubicBezTo>
                  <a:cubicBezTo>
                    <a:pt x="6937" y="1170"/>
                    <a:pt x="6519" y="1080"/>
                    <a:pt x="6069" y="1080"/>
                  </a:cubicBezTo>
                  <a:cubicBezTo>
                    <a:pt x="5850" y="1080"/>
                    <a:pt x="5623" y="1102"/>
                    <a:pt x="5403" y="1102"/>
                  </a:cubicBezTo>
                  <a:cubicBezTo>
                    <a:pt x="5079" y="1102"/>
                    <a:pt x="4770" y="1056"/>
                    <a:pt x="4522" y="828"/>
                  </a:cubicBezTo>
                  <a:cubicBezTo>
                    <a:pt x="4493" y="799"/>
                    <a:pt x="4455" y="787"/>
                    <a:pt x="4413" y="787"/>
                  </a:cubicBezTo>
                  <a:cubicBezTo>
                    <a:pt x="4267" y="787"/>
                    <a:pt x="4076" y="935"/>
                    <a:pt x="4076" y="1083"/>
                  </a:cubicBezTo>
                  <a:cubicBezTo>
                    <a:pt x="4045" y="1783"/>
                    <a:pt x="3822" y="1958"/>
                    <a:pt x="3487" y="1958"/>
                  </a:cubicBezTo>
                  <a:cubicBezTo>
                    <a:pt x="3153" y="1958"/>
                    <a:pt x="2707" y="1783"/>
                    <a:pt x="2230" y="1783"/>
                  </a:cubicBezTo>
                  <a:cubicBezTo>
                    <a:pt x="2675" y="1337"/>
                    <a:pt x="2994" y="701"/>
                    <a:pt x="2994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2" name="Google Shape;21252;p28"/>
            <p:cNvSpPr/>
            <p:nvPr/>
          </p:nvSpPr>
          <p:spPr>
            <a:xfrm>
              <a:off x="3801225" y="3494500"/>
              <a:ext cx="257950" cy="61650"/>
            </a:xfrm>
            <a:custGeom>
              <a:avLst/>
              <a:gdLst/>
              <a:ahLst/>
              <a:cxnLst/>
              <a:rect l="l" t="t" r="r" b="b"/>
              <a:pathLst>
                <a:path w="10318" h="2466" extrusionOk="0">
                  <a:moveTo>
                    <a:pt x="7203" y="0"/>
                  </a:moveTo>
                  <a:cubicBezTo>
                    <a:pt x="6688" y="0"/>
                    <a:pt x="6397" y="404"/>
                    <a:pt x="6305" y="1139"/>
                  </a:cubicBezTo>
                  <a:lnTo>
                    <a:pt x="6114" y="1139"/>
                  </a:lnTo>
                  <a:cubicBezTo>
                    <a:pt x="5605" y="1139"/>
                    <a:pt x="5095" y="1465"/>
                    <a:pt x="4553" y="1465"/>
                  </a:cubicBezTo>
                  <a:cubicBezTo>
                    <a:pt x="4418" y="1465"/>
                    <a:pt x="4280" y="1445"/>
                    <a:pt x="4140" y="1394"/>
                  </a:cubicBezTo>
                  <a:lnTo>
                    <a:pt x="1593" y="1458"/>
                  </a:lnTo>
                  <a:cubicBezTo>
                    <a:pt x="1020" y="1585"/>
                    <a:pt x="383" y="1330"/>
                    <a:pt x="1" y="1904"/>
                  </a:cubicBezTo>
                  <a:cubicBezTo>
                    <a:pt x="1108" y="1878"/>
                    <a:pt x="2227" y="1831"/>
                    <a:pt x="3351" y="1831"/>
                  </a:cubicBezTo>
                  <a:cubicBezTo>
                    <a:pt x="5006" y="1831"/>
                    <a:pt x="6675" y="1932"/>
                    <a:pt x="8343" y="2349"/>
                  </a:cubicBezTo>
                  <a:cubicBezTo>
                    <a:pt x="8518" y="2430"/>
                    <a:pt x="8673" y="2465"/>
                    <a:pt x="8812" y="2465"/>
                  </a:cubicBezTo>
                  <a:cubicBezTo>
                    <a:pt x="9333" y="2465"/>
                    <a:pt x="9634" y="1974"/>
                    <a:pt x="9935" y="1521"/>
                  </a:cubicBezTo>
                  <a:cubicBezTo>
                    <a:pt x="10063" y="1394"/>
                    <a:pt x="10190" y="1267"/>
                    <a:pt x="10318" y="1139"/>
                  </a:cubicBezTo>
                  <a:cubicBezTo>
                    <a:pt x="9681" y="311"/>
                    <a:pt x="8725" y="503"/>
                    <a:pt x="7898" y="184"/>
                  </a:cubicBezTo>
                  <a:cubicBezTo>
                    <a:pt x="7632" y="60"/>
                    <a:pt x="7401" y="0"/>
                    <a:pt x="7203" y="0"/>
                  </a:cubicBezTo>
                  <a:close/>
                </a:path>
              </a:pathLst>
            </a:custGeom>
            <a:solidFill>
              <a:srgbClr val="F1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3" name="Google Shape;21253;p28"/>
            <p:cNvSpPr/>
            <p:nvPr/>
          </p:nvSpPr>
          <p:spPr>
            <a:xfrm>
              <a:off x="4044825" y="3551625"/>
              <a:ext cx="57350" cy="39825"/>
            </a:xfrm>
            <a:custGeom>
              <a:avLst/>
              <a:gdLst/>
              <a:ahLst/>
              <a:cxnLst/>
              <a:rect l="l" t="t" r="r" b="b"/>
              <a:pathLst>
                <a:path w="2294" h="1593" extrusionOk="0">
                  <a:moveTo>
                    <a:pt x="574" y="1"/>
                  </a:moveTo>
                  <a:cubicBezTo>
                    <a:pt x="191" y="128"/>
                    <a:pt x="0" y="383"/>
                    <a:pt x="191" y="765"/>
                  </a:cubicBezTo>
                  <a:cubicBezTo>
                    <a:pt x="637" y="1274"/>
                    <a:pt x="1338" y="1593"/>
                    <a:pt x="2038" y="1593"/>
                  </a:cubicBezTo>
                  <a:cubicBezTo>
                    <a:pt x="2293" y="64"/>
                    <a:pt x="2293" y="64"/>
                    <a:pt x="574" y="1"/>
                  </a:cubicBez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4" name="Google Shape;21254;p28"/>
            <p:cNvSpPr/>
            <p:nvPr/>
          </p:nvSpPr>
          <p:spPr>
            <a:xfrm>
              <a:off x="4009800" y="3522975"/>
              <a:ext cx="49375" cy="47775"/>
            </a:xfrm>
            <a:custGeom>
              <a:avLst/>
              <a:gdLst/>
              <a:ahLst/>
              <a:cxnLst/>
              <a:rect l="l" t="t" r="r" b="b"/>
              <a:pathLst>
                <a:path w="1975" h="1911" extrusionOk="0">
                  <a:moveTo>
                    <a:pt x="1592" y="0"/>
                  </a:moveTo>
                  <a:cubicBezTo>
                    <a:pt x="892" y="191"/>
                    <a:pt x="828" y="1210"/>
                    <a:pt x="0" y="1210"/>
                  </a:cubicBezTo>
                  <a:lnTo>
                    <a:pt x="1592" y="1911"/>
                  </a:lnTo>
                  <a:lnTo>
                    <a:pt x="1975" y="1147"/>
                  </a:lnTo>
                  <a:cubicBezTo>
                    <a:pt x="1592" y="892"/>
                    <a:pt x="1975" y="319"/>
                    <a:pt x="1592" y="0"/>
                  </a:cubicBezTo>
                  <a:close/>
                </a:path>
              </a:pathLst>
            </a:custGeom>
            <a:solidFill>
              <a:srgbClr val="F286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5" name="Google Shape;21255;p28"/>
            <p:cNvSpPr/>
            <p:nvPr/>
          </p:nvSpPr>
          <p:spPr>
            <a:xfrm>
              <a:off x="4603650" y="3647100"/>
              <a:ext cx="28675" cy="11625"/>
            </a:xfrm>
            <a:custGeom>
              <a:avLst/>
              <a:gdLst/>
              <a:ahLst/>
              <a:cxnLst/>
              <a:rect l="l" t="t" r="r" b="b"/>
              <a:pathLst>
                <a:path w="1147" h="465" extrusionOk="0">
                  <a:moveTo>
                    <a:pt x="881" y="0"/>
                  </a:moveTo>
                  <a:cubicBezTo>
                    <a:pt x="530" y="0"/>
                    <a:pt x="204" y="41"/>
                    <a:pt x="0" y="449"/>
                  </a:cubicBezTo>
                  <a:cubicBezTo>
                    <a:pt x="73" y="459"/>
                    <a:pt x="145" y="464"/>
                    <a:pt x="217" y="464"/>
                  </a:cubicBezTo>
                  <a:cubicBezTo>
                    <a:pt x="586" y="464"/>
                    <a:pt x="933" y="323"/>
                    <a:pt x="1147" y="3"/>
                  </a:cubicBezTo>
                  <a:cubicBezTo>
                    <a:pt x="1058" y="3"/>
                    <a:pt x="968" y="0"/>
                    <a:pt x="881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6" name="Google Shape;21256;p28"/>
            <p:cNvSpPr/>
            <p:nvPr/>
          </p:nvSpPr>
          <p:spPr>
            <a:xfrm>
              <a:off x="4584550" y="3656300"/>
              <a:ext cx="19125" cy="10300"/>
            </a:xfrm>
            <a:custGeom>
              <a:avLst/>
              <a:gdLst/>
              <a:ahLst/>
              <a:cxnLst/>
              <a:rect l="l" t="t" r="r" b="b"/>
              <a:pathLst>
                <a:path w="765" h="412" extrusionOk="0">
                  <a:moveTo>
                    <a:pt x="606" y="1"/>
                  </a:moveTo>
                  <a:cubicBezTo>
                    <a:pt x="345" y="1"/>
                    <a:pt x="106" y="134"/>
                    <a:pt x="0" y="399"/>
                  </a:cubicBezTo>
                  <a:cubicBezTo>
                    <a:pt x="42" y="407"/>
                    <a:pt x="84" y="411"/>
                    <a:pt x="125" y="411"/>
                  </a:cubicBezTo>
                  <a:cubicBezTo>
                    <a:pt x="399" y="411"/>
                    <a:pt x="654" y="238"/>
                    <a:pt x="764" y="17"/>
                  </a:cubicBezTo>
                  <a:cubicBezTo>
                    <a:pt x="711" y="6"/>
                    <a:pt x="658" y="1"/>
                    <a:pt x="606" y="1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7" name="Google Shape;21257;p28"/>
            <p:cNvSpPr/>
            <p:nvPr/>
          </p:nvSpPr>
          <p:spPr>
            <a:xfrm>
              <a:off x="4127600" y="3101950"/>
              <a:ext cx="36650" cy="20525"/>
            </a:xfrm>
            <a:custGeom>
              <a:avLst/>
              <a:gdLst/>
              <a:ahLst/>
              <a:cxnLst/>
              <a:rect l="l" t="t" r="r" b="b"/>
              <a:pathLst>
                <a:path w="1466" h="821" extrusionOk="0">
                  <a:moveTo>
                    <a:pt x="257" y="1"/>
                  </a:moveTo>
                  <a:cubicBezTo>
                    <a:pt x="171" y="1"/>
                    <a:pt x="86" y="10"/>
                    <a:pt x="1" y="29"/>
                  </a:cubicBezTo>
                  <a:cubicBezTo>
                    <a:pt x="164" y="517"/>
                    <a:pt x="651" y="821"/>
                    <a:pt x="1185" y="821"/>
                  </a:cubicBezTo>
                  <a:cubicBezTo>
                    <a:pt x="1278" y="821"/>
                    <a:pt x="1372" y="812"/>
                    <a:pt x="1466" y="793"/>
                  </a:cubicBezTo>
                  <a:cubicBezTo>
                    <a:pt x="1249" y="304"/>
                    <a:pt x="754" y="1"/>
                    <a:pt x="257" y="1"/>
                  </a:cubicBezTo>
                  <a:close/>
                </a:path>
              </a:pathLst>
            </a:custGeom>
            <a:solidFill>
              <a:srgbClr val="F7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8" name="Google Shape;21258;p28"/>
            <p:cNvSpPr/>
            <p:nvPr/>
          </p:nvSpPr>
          <p:spPr>
            <a:xfrm>
              <a:off x="4536775" y="3592725"/>
              <a:ext cx="93975" cy="38425"/>
            </a:xfrm>
            <a:custGeom>
              <a:avLst/>
              <a:gdLst/>
              <a:ahLst/>
              <a:cxnLst/>
              <a:rect l="l" t="t" r="r" b="b"/>
              <a:pathLst>
                <a:path w="3759" h="1537" extrusionOk="0">
                  <a:moveTo>
                    <a:pt x="2499" y="0"/>
                  </a:moveTo>
                  <a:cubicBezTo>
                    <a:pt x="2166" y="0"/>
                    <a:pt x="1826" y="220"/>
                    <a:pt x="1529" y="331"/>
                  </a:cubicBezTo>
                  <a:cubicBezTo>
                    <a:pt x="1020" y="522"/>
                    <a:pt x="1" y="458"/>
                    <a:pt x="128" y="1222"/>
                  </a:cubicBezTo>
                  <a:cubicBezTo>
                    <a:pt x="192" y="1456"/>
                    <a:pt x="326" y="1527"/>
                    <a:pt x="494" y="1527"/>
                  </a:cubicBezTo>
                  <a:cubicBezTo>
                    <a:pt x="751" y="1527"/>
                    <a:pt x="1087" y="1359"/>
                    <a:pt x="1364" y="1359"/>
                  </a:cubicBezTo>
                  <a:cubicBezTo>
                    <a:pt x="1447" y="1359"/>
                    <a:pt x="1524" y="1374"/>
                    <a:pt x="1593" y="1414"/>
                  </a:cubicBezTo>
                  <a:cubicBezTo>
                    <a:pt x="1832" y="1414"/>
                    <a:pt x="2095" y="1289"/>
                    <a:pt x="2368" y="1289"/>
                  </a:cubicBezTo>
                  <a:cubicBezTo>
                    <a:pt x="2532" y="1289"/>
                    <a:pt x="2699" y="1334"/>
                    <a:pt x="2867" y="1477"/>
                  </a:cubicBezTo>
                  <a:cubicBezTo>
                    <a:pt x="2894" y="1519"/>
                    <a:pt x="2931" y="1536"/>
                    <a:pt x="2972" y="1536"/>
                  </a:cubicBezTo>
                  <a:cubicBezTo>
                    <a:pt x="3123" y="1536"/>
                    <a:pt x="3340" y="1308"/>
                    <a:pt x="3440" y="1159"/>
                  </a:cubicBezTo>
                  <a:cubicBezTo>
                    <a:pt x="3758" y="777"/>
                    <a:pt x="3376" y="649"/>
                    <a:pt x="3185" y="458"/>
                  </a:cubicBezTo>
                  <a:cubicBezTo>
                    <a:pt x="2972" y="113"/>
                    <a:pt x="2738" y="0"/>
                    <a:pt x="2499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9" name="Google Shape;21259;p28"/>
            <p:cNvSpPr/>
            <p:nvPr/>
          </p:nvSpPr>
          <p:spPr>
            <a:xfrm>
              <a:off x="4581350" y="3640000"/>
              <a:ext cx="6400" cy="4000"/>
            </a:xfrm>
            <a:custGeom>
              <a:avLst/>
              <a:gdLst/>
              <a:ahLst/>
              <a:cxnLst/>
              <a:rect l="l" t="t" r="r" b="b"/>
              <a:pathLst>
                <a:path w="256" h="160" extrusionOk="0">
                  <a:moveTo>
                    <a:pt x="128" y="0"/>
                  </a:moveTo>
                  <a:cubicBezTo>
                    <a:pt x="80" y="0"/>
                    <a:pt x="33" y="32"/>
                    <a:pt x="1" y="96"/>
                  </a:cubicBezTo>
                  <a:cubicBezTo>
                    <a:pt x="1" y="96"/>
                    <a:pt x="65" y="159"/>
                    <a:pt x="128" y="159"/>
                  </a:cubicBezTo>
                  <a:cubicBezTo>
                    <a:pt x="128" y="159"/>
                    <a:pt x="192" y="96"/>
                    <a:pt x="256" y="96"/>
                  </a:cubicBezTo>
                  <a:cubicBezTo>
                    <a:pt x="224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0" name="Google Shape;21260;p28"/>
            <p:cNvSpPr/>
            <p:nvPr/>
          </p:nvSpPr>
          <p:spPr>
            <a:xfrm>
              <a:off x="4401450" y="3122675"/>
              <a:ext cx="136950" cy="131250"/>
            </a:xfrm>
            <a:custGeom>
              <a:avLst/>
              <a:gdLst/>
              <a:ahLst/>
              <a:cxnLst/>
              <a:rect l="l" t="t" r="r" b="b"/>
              <a:pathLst>
                <a:path w="5478" h="5250" extrusionOk="0">
                  <a:moveTo>
                    <a:pt x="4612" y="0"/>
                  </a:moveTo>
                  <a:cubicBezTo>
                    <a:pt x="4525" y="0"/>
                    <a:pt x="4431" y="10"/>
                    <a:pt x="4331" y="28"/>
                  </a:cubicBezTo>
                  <a:cubicBezTo>
                    <a:pt x="2866" y="346"/>
                    <a:pt x="1529" y="1110"/>
                    <a:pt x="446" y="2257"/>
                  </a:cubicBezTo>
                  <a:cubicBezTo>
                    <a:pt x="255" y="2511"/>
                    <a:pt x="192" y="2957"/>
                    <a:pt x="128" y="3148"/>
                  </a:cubicBezTo>
                  <a:cubicBezTo>
                    <a:pt x="1" y="4295"/>
                    <a:pt x="637" y="5250"/>
                    <a:pt x="1465" y="5250"/>
                  </a:cubicBezTo>
                  <a:cubicBezTo>
                    <a:pt x="3057" y="5186"/>
                    <a:pt x="5477" y="2575"/>
                    <a:pt x="5414" y="983"/>
                  </a:cubicBezTo>
                  <a:cubicBezTo>
                    <a:pt x="5414" y="328"/>
                    <a:pt x="5133" y="0"/>
                    <a:pt x="461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1" name="Google Shape;21261;p28"/>
            <p:cNvSpPr/>
            <p:nvPr/>
          </p:nvSpPr>
          <p:spPr>
            <a:xfrm>
              <a:off x="4624350" y="3074000"/>
              <a:ext cx="27075" cy="11450"/>
            </a:xfrm>
            <a:custGeom>
              <a:avLst/>
              <a:gdLst/>
              <a:ahLst/>
              <a:cxnLst/>
              <a:rect l="l" t="t" r="r" b="b"/>
              <a:pathLst>
                <a:path w="1083" h="458" extrusionOk="0">
                  <a:moveTo>
                    <a:pt x="0" y="1"/>
                  </a:moveTo>
                  <a:cubicBezTo>
                    <a:pt x="140" y="280"/>
                    <a:pt x="417" y="458"/>
                    <a:pt x="730" y="458"/>
                  </a:cubicBezTo>
                  <a:cubicBezTo>
                    <a:pt x="844" y="458"/>
                    <a:pt x="964" y="434"/>
                    <a:pt x="1083" y="383"/>
                  </a:cubicBezTo>
                  <a:cubicBezTo>
                    <a:pt x="828" y="1"/>
                    <a:pt x="446" y="1"/>
                    <a:pt x="0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2" name="Google Shape;21262;p28"/>
            <p:cNvSpPr/>
            <p:nvPr/>
          </p:nvSpPr>
          <p:spPr>
            <a:xfrm>
              <a:off x="4048000" y="3522975"/>
              <a:ext cx="11175" cy="28675"/>
            </a:xfrm>
            <a:custGeom>
              <a:avLst/>
              <a:gdLst/>
              <a:ahLst/>
              <a:cxnLst/>
              <a:rect l="l" t="t" r="r" b="b"/>
              <a:pathLst>
                <a:path w="447" h="1147" extrusionOk="0">
                  <a:moveTo>
                    <a:pt x="64" y="0"/>
                  </a:moveTo>
                  <a:cubicBezTo>
                    <a:pt x="64" y="446"/>
                    <a:pt x="1" y="892"/>
                    <a:pt x="447" y="1147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3" name="Google Shape;21263;p28"/>
            <p:cNvSpPr/>
            <p:nvPr/>
          </p:nvSpPr>
          <p:spPr>
            <a:xfrm>
              <a:off x="446035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4" name="Google Shape;21264;p28"/>
            <p:cNvSpPr/>
            <p:nvPr/>
          </p:nvSpPr>
          <p:spPr>
            <a:xfrm>
              <a:off x="4154675" y="3608625"/>
              <a:ext cx="19125" cy="8700"/>
            </a:xfrm>
            <a:custGeom>
              <a:avLst/>
              <a:gdLst/>
              <a:ahLst/>
              <a:cxnLst/>
              <a:rect l="l" t="t" r="r" b="b"/>
              <a:pathLst>
                <a:path w="765" h="348" extrusionOk="0">
                  <a:moveTo>
                    <a:pt x="640" y="1"/>
                  </a:moveTo>
                  <a:cubicBezTo>
                    <a:pt x="379" y="1"/>
                    <a:pt x="166" y="166"/>
                    <a:pt x="1" y="332"/>
                  </a:cubicBezTo>
                  <a:cubicBezTo>
                    <a:pt x="55" y="343"/>
                    <a:pt x="110" y="348"/>
                    <a:pt x="164" y="348"/>
                  </a:cubicBezTo>
                  <a:cubicBezTo>
                    <a:pt x="423" y="348"/>
                    <a:pt x="659" y="224"/>
                    <a:pt x="765" y="13"/>
                  </a:cubicBezTo>
                  <a:cubicBezTo>
                    <a:pt x="722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5" name="Google Shape;21265;p28"/>
            <p:cNvSpPr/>
            <p:nvPr/>
          </p:nvSpPr>
          <p:spPr>
            <a:xfrm>
              <a:off x="4067100" y="3006825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4" y="0"/>
                  </a:moveTo>
                  <a:cubicBezTo>
                    <a:pt x="429" y="0"/>
                    <a:pt x="167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1" y="407"/>
                    <a:pt x="663" y="234"/>
                    <a:pt x="829" y="13"/>
                  </a:cubicBezTo>
                  <a:cubicBezTo>
                    <a:pt x="787" y="4"/>
                    <a:pt x="745" y="0"/>
                    <a:pt x="70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6" name="Google Shape;21266;p28"/>
            <p:cNvSpPr/>
            <p:nvPr/>
          </p:nvSpPr>
          <p:spPr>
            <a:xfrm>
              <a:off x="4087800" y="2988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7" name="Google Shape;21267;p28"/>
            <p:cNvSpPr/>
            <p:nvPr/>
          </p:nvSpPr>
          <p:spPr>
            <a:xfrm>
              <a:off x="4106925" y="3007125"/>
              <a:ext cx="3200" cy="4800"/>
            </a:xfrm>
            <a:custGeom>
              <a:avLst/>
              <a:gdLst/>
              <a:ahLst/>
              <a:cxnLst/>
              <a:rect l="l" t="t" r="r" b="b"/>
              <a:pathLst>
                <a:path w="128" h="192" extrusionOk="0">
                  <a:moveTo>
                    <a:pt x="0" y="1"/>
                  </a:moveTo>
                  <a:lnTo>
                    <a:pt x="64" y="192"/>
                  </a:lnTo>
                  <a:lnTo>
                    <a:pt x="127" y="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8" name="Google Shape;21268;p28"/>
            <p:cNvSpPr/>
            <p:nvPr/>
          </p:nvSpPr>
          <p:spPr>
            <a:xfrm>
              <a:off x="4643450" y="3038975"/>
              <a:ext cx="22325" cy="22375"/>
            </a:xfrm>
            <a:custGeom>
              <a:avLst/>
              <a:gdLst/>
              <a:ahLst/>
              <a:cxnLst/>
              <a:rect l="l" t="t" r="r" b="b"/>
              <a:pathLst>
                <a:path w="893" h="895" extrusionOk="0">
                  <a:moveTo>
                    <a:pt x="510" y="0"/>
                  </a:moveTo>
                  <a:cubicBezTo>
                    <a:pt x="255" y="128"/>
                    <a:pt x="1" y="383"/>
                    <a:pt x="64" y="701"/>
                  </a:cubicBezTo>
                  <a:cubicBezTo>
                    <a:pt x="105" y="824"/>
                    <a:pt x="200" y="895"/>
                    <a:pt x="313" y="895"/>
                  </a:cubicBezTo>
                  <a:cubicBezTo>
                    <a:pt x="375" y="895"/>
                    <a:pt x="442" y="873"/>
                    <a:pt x="510" y="828"/>
                  </a:cubicBezTo>
                  <a:cubicBezTo>
                    <a:pt x="765" y="765"/>
                    <a:pt x="892" y="510"/>
                    <a:pt x="892" y="255"/>
                  </a:cubicBezTo>
                  <a:cubicBezTo>
                    <a:pt x="892" y="64"/>
                    <a:pt x="701" y="0"/>
                    <a:pt x="510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9" name="Google Shape;21269;p28"/>
            <p:cNvSpPr/>
            <p:nvPr/>
          </p:nvSpPr>
          <p:spPr>
            <a:xfrm>
              <a:off x="4775600" y="3155075"/>
              <a:ext cx="598650" cy="375600"/>
            </a:xfrm>
            <a:custGeom>
              <a:avLst/>
              <a:gdLst/>
              <a:ahLst/>
              <a:cxnLst/>
              <a:rect l="l" t="t" r="r" b="b"/>
              <a:pathLst>
                <a:path w="23946" h="15024" extrusionOk="0">
                  <a:moveTo>
                    <a:pt x="13605" y="1"/>
                  </a:moveTo>
                  <a:cubicBezTo>
                    <a:pt x="12692" y="1"/>
                    <a:pt x="12278" y="557"/>
                    <a:pt x="12037" y="1343"/>
                  </a:cubicBezTo>
                  <a:cubicBezTo>
                    <a:pt x="12100" y="1597"/>
                    <a:pt x="12419" y="1789"/>
                    <a:pt x="12291" y="2043"/>
                  </a:cubicBezTo>
                  <a:cubicBezTo>
                    <a:pt x="12249" y="2128"/>
                    <a:pt x="12185" y="2156"/>
                    <a:pt x="12112" y="2156"/>
                  </a:cubicBezTo>
                  <a:cubicBezTo>
                    <a:pt x="11966" y="2156"/>
                    <a:pt x="11782" y="2043"/>
                    <a:pt x="11655" y="2043"/>
                  </a:cubicBezTo>
                  <a:cubicBezTo>
                    <a:pt x="11272" y="2043"/>
                    <a:pt x="10890" y="2298"/>
                    <a:pt x="10699" y="2553"/>
                  </a:cubicBezTo>
                  <a:cubicBezTo>
                    <a:pt x="8470" y="5164"/>
                    <a:pt x="5987" y="7393"/>
                    <a:pt x="3758" y="9940"/>
                  </a:cubicBezTo>
                  <a:cubicBezTo>
                    <a:pt x="2930" y="10959"/>
                    <a:pt x="1592" y="11596"/>
                    <a:pt x="1401" y="13061"/>
                  </a:cubicBezTo>
                  <a:cubicBezTo>
                    <a:pt x="1401" y="13219"/>
                    <a:pt x="1621" y="13553"/>
                    <a:pt x="1368" y="13553"/>
                  </a:cubicBezTo>
                  <a:cubicBezTo>
                    <a:pt x="1316" y="13553"/>
                    <a:pt x="1244" y="13539"/>
                    <a:pt x="1147" y="13506"/>
                  </a:cubicBezTo>
                  <a:cubicBezTo>
                    <a:pt x="573" y="13825"/>
                    <a:pt x="0" y="14080"/>
                    <a:pt x="446" y="14844"/>
                  </a:cubicBezTo>
                  <a:cubicBezTo>
                    <a:pt x="816" y="14967"/>
                    <a:pt x="1166" y="15023"/>
                    <a:pt x="1501" y="15023"/>
                  </a:cubicBezTo>
                  <a:cubicBezTo>
                    <a:pt x="2552" y="15023"/>
                    <a:pt x="3446" y="14470"/>
                    <a:pt x="4267" y="13697"/>
                  </a:cubicBezTo>
                  <a:cubicBezTo>
                    <a:pt x="4633" y="13332"/>
                    <a:pt x="4966" y="12736"/>
                    <a:pt x="5502" y="12736"/>
                  </a:cubicBezTo>
                  <a:cubicBezTo>
                    <a:pt x="5713" y="12736"/>
                    <a:pt x="5954" y="12827"/>
                    <a:pt x="6241" y="13061"/>
                  </a:cubicBezTo>
                  <a:cubicBezTo>
                    <a:pt x="6305" y="13188"/>
                    <a:pt x="6369" y="13315"/>
                    <a:pt x="6496" y="13443"/>
                  </a:cubicBezTo>
                  <a:cubicBezTo>
                    <a:pt x="6682" y="13628"/>
                    <a:pt x="6932" y="13727"/>
                    <a:pt x="7184" y="13727"/>
                  </a:cubicBezTo>
                  <a:cubicBezTo>
                    <a:pt x="7365" y="13727"/>
                    <a:pt x="7547" y="13676"/>
                    <a:pt x="7706" y="13570"/>
                  </a:cubicBezTo>
                  <a:cubicBezTo>
                    <a:pt x="9905" y="13570"/>
                    <a:pt x="12160" y="13182"/>
                    <a:pt x="14367" y="13182"/>
                  </a:cubicBezTo>
                  <a:cubicBezTo>
                    <a:pt x="14524" y="13182"/>
                    <a:pt x="14682" y="13184"/>
                    <a:pt x="14839" y="13188"/>
                  </a:cubicBezTo>
                  <a:cubicBezTo>
                    <a:pt x="15221" y="12870"/>
                    <a:pt x="15667" y="12806"/>
                    <a:pt x="15985" y="12487"/>
                  </a:cubicBezTo>
                  <a:cubicBezTo>
                    <a:pt x="18596" y="10067"/>
                    <a:pt x="20952" y="7329"/>
                    <a:pt x="23500" y="4782"/>
                  </a:cubicBezTo>
                  <a:cubicBezTo>
                    <a:pt x="23882" y="4527"/>
                    <a:pt x="23946" y="4017"/>
                    <a:pt x="23754" y="3635"/>
                  </a:cubicBezTo>
                  <a:cubicBezTo>
                    <a:pt x="22492" y="3113"/>
                    <a:pt x="21259" y="2323"/>
                    <a:pt x="19934" y="2323"/>
                  </a:cubicBezTo>
                  <a:cubicBezTo>
                    <a:pt x="19321" y="2323"/>
                    <a:pt x="18688" y="2492"/>
                    <a:pt x="18023" y="2935"/>
                  </a:cubicBezTo>
                  <a:cubicBezTo>
                    <a:pt x="17832" y="3020"/>
                    <a:pt x="17634" y="3062"/>
                    <a:pt x="17440" y="3062"/>
                  </a:cubicBezTo>
                  <a:cubicBezTo>
                    <a:pt x="17053" y="3062"/>
                    <a:pt x="16686" y="2892"/>
                    <a:pt x="16431" y="2553"/>
                  </a:cubicBezTo>
                  <a:cubicBezTo>
                    <a:pt x="15858" y="1343"/>
                    <a:pt x="14520" y="961"/>
                    <a:pt x="13756" y="5"/>
                  </a:cubicBezTo>
                  <a:cubicBezTo>
                    <a:pt x="13704" y="2"/>
                    <a:pt x="13654" y="1"/>
                    <a:pt x="13605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0" name="Google Shape;21270;p28"/>
            <p:cNvSpPr/>
            <p:nvPr/>
          </p:nvSpPr>
          <p:spPr>
            <a:xfrm>
              <a:off x="5146550" y="3099475"/>
              <a:ext cx="396450" cy="388900"/>
            </a:xfrm>
            <a:custGeom>
              <a:avLst/>
              <a:gdLst/>
              <a:ahLst/>
              <a:cxnLst/>
              <a:rect l="l" t="t" r="r" b="b"/>
              <a:pathLst>
                <a:path w="15858" h="15556" extrusionOk="0">
                  <a:moveTo>
                    <a:pt x="15030" y="0"/>
                  </a:moveTo>
                  <a:cubicBezTo>
                    <a:pt x="14775" y="0"/>
                    <a:pt x="14521" y="64"/>
                    <a:pt x="14330" y="192"/>
                  </a:cubicBezTo>
                  <a:cubicBezTo>
                    <a:pt x="14202" y="255"/>
                    <a:pt x="14075" y="319"/>
                    <a:pt x="13947" y="446"/>
                  </a:cubicBezTo>
                  <a:cubicBezTo>
                    <a:pt x="13820" y="510"/>
                    <a:pt x="13693" y="637"/>
                    <a:pt x="13629" y="765"/>
                  </a:cubicBezTo>
                  <a:cubicBezTo>
                    <a:pt x="13502" y="892"/>
                    <a:pt x="13502" y="956"/>
                    <a:pt x="13311" y="1083"/>
                  </a:cubicBezTo>
                  <a:cubicBezTo>
                    <a:pt x="13183" y="1274"/>
                    <a:pt x="12992" y="1402"/>
                    <a:pt x="12801" y="1593"/>
                  </a:cubicBezTo>
                  <a:cubicBezTo>
                    <a:pt x="11528" y="2994"/>
                    <a:pt x="9744" y="4013"/>
                    <a:pt x="8853" y="5859"/>
                  </a:cubicBezTo>
                  <a:cubicBezTo>
                    <a:pt x="8280" y="7197"/>
                    <a:pt x="7070" y="7897"/>
                    <a:pt x="6114" y="8916"/>
                  </a:cubicBezTo>
                  <a:cubicBezTo>
                    <a:pt x="4140" y="11145"/>
                    <a:pt x="2039" y="13247"/>
                    <a:pt x="1" y="15412"/>
                  </a:cubicBezTo>
                  <a:cubicBezTo>
                    <a:pt x="319" y="15507"/>
                    <a:pt x="653" y="15555"/>
                    <a:pt x="980" y="15555"/>
                  </a:cubicBezTo>
                  <a:cubicBezTo>
                    <a:pt x="1306" y="15555"/>
                    <a:pt x="1625" y="15507"/>
                    <a:pt x="1911" y="15412"/>
                  </a:cubicBezTo>
                  <a:cubicBezTo>
                    <a:pt x="2484" y="14902"/>
                    <a:pt x="3249" y="14775"/>
                    <a:pt x="3758" y="14138"/>
                  </a:cubicBezTo>
                  <a:cubicBezTo>
                    <a:pt x="6242" y="11081"/>
                    <a:pt x="9235" y="8470"/>
                    <a:pt x="11846" y="5477"/>
                  </a:cubicBezTo>
                  <a:cubicBezTo>
                    <a:pt x="12674" y="4267"/>
                    <a:pt x="13693" y="3248"/>
                    <a:pt x="14903" y="2420"/>
                  </a:cubicBezTo>
                  <a:cubicBezTo>
                    <a:pt x="15030" y="1656"/>
                    <a:pt x="15858" y="1147"/>
                    <a:pt x="15412" y="255"/>
                  </a:cubicBezTo>
                  <a:cubicBezTo>
                    <a:pt x="15349" y="128"/>
                    <a:pt x="15157" y="64"/>
                    <a:pt x="15030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1" name="Google Shape;21271;p28"/>
            <p:cNvSpPr/>
            <p:nvPr/>
          </p:nvSpPr>
          <p:spPr>
            <a:xfrm>
              <a:off x="5452250" y="3158475"/>
              <a:ext cx="393250" cy="385225"/>
            </a:xfrm>
            <a:custGeom>
              <a:avLst/>
              <a:gdLst/>
              <a:ahLst/>
              <a:cxnLst/>
              <a:rect l="l" t="t" r="r" b="b"/>
              <a:pathLst>
                <a:path w="15730" h="15409" extrusionOk="0">
                  <a:moveTo>
                    <a:pt x="15019" y="0"/>
                  </a:moveTo>
                  <a:cubicBezTo>
                    <a:pt x="14865" y="0"/>
                    <a:pt x="14695" y="26"/>
                    <a:pt x="14520" y="60"/>
                  </a:cubicBezTo>
                  <a:cubicBezTo>
                    <a:pt x="13947" y="124"/>
                    <a:pt x="13437" y="443"/>
                    <a:pt x="13119" y="888"/>
                  </a:cubicBezTo>
                  <a:cubicBezTo>
                    <a:pt x="12355" y="1716"/>
                    <a:pt x="11591" y="2608"/>
                    <a:pt x="10890" y="3436"/>
                  </a:cubicBezTo>
                  <a:cubicBezTo>
                    <a:pt x="7897" y="6747"/>
                    <a:pt x="4394" y="9549"/>
                    <a:pt x="1465" y="12925"/>
                  </a:cubicBezTo>
                  <a:cubicBezTo>
                    <a:pt x="764" y="13561"/>
                    <a:pt x="255" y="14389"/>
                    <a:pt x="0" y="15345"/>
                  </a:cubicBezTo>
                  <a:cubicBezTo>
                    <a:pt x="127" y="15408"/>
                    <a:pt x="255" y="15408"/>
                    <a:pt x="382" y="15408"/>
                  </a:cubicBezTo>
                  <a:cubicBezTo>
                    <a:pt x="1083" y="15408"/>
                    <a:pt x="1783" y="15090"/>
                    <a:pt x="2293" y="14517"/>
                  </a:cubicBezTo>
                  <a:cubicBezTo>
                    <a:pt x="4139" y="12415"/>
                    <a:pt x="6050" y="10377"/>
                    <a:pt x="8152" y="8530"/>
                  </a:cubicBezTo>
                  <a:cubicBezTo>
                    <a:pt x="9425" y="7448"/>
                    <a:pt x="10635" y="6174"/>
                    <a:pt x="11718" y="4837"/>
                  </a:cubicBezTo>
                  <a:cubicBezTo>
                    <a:pt x="12801" y="3499"/>
                    <a:pt x="14011" y="2289"/>
                    <a:pt x="15348" y="1207"/>
                  </a:cubicBezTo>
                  <a:cubicBezTo>
                    <a:pt x="15412" y="1079"/>
                    <a:pt x="15539" y="952"/>
                    <a:pt x="15730" y="825"/>
                  </a:cubicBezTo>
                  <a:cubicBezTo>
                    <a:pt x="15730" y="178"/>
                    <a:pt x="15428" y="0"/>
                    <a:pt x="15019" y="0"/>
                  </a:cubicBezTo>
                  <a:close/>
                </a:path>
              </a:pathLst>
            </a:custGeom>
            <a:solidFill>
              <a:srgbClr val="D1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2" name="Google Shape;21272;p28"/>
            <p:cNvSpPr/>
            <p:nvPr/>
          </p:nvSpPr>
          <p:spPr>
            <a:xfrm>
              <a:off x="6052450" y="3158775"/>
              <a:ext cx="253175" cy="203425"/>
            </a:xfrm>
            <a:custGeom>
              <a:avLst/>
              <a:gdLst/>
              <a:ahLst/>
              <a:cxnLst/>
              <a:rect l="l" t="t" r="r" b="b"/>
              <a:pathLst>
                <a:path w="10127" h="8137" extrusionOk="0">
                  <a:moveTo>
                    <a:pt x="7794" y="1"/>
                  </a:moveTo>
                  <a:cubicBezTo>
                    <a:pt x="7496" y="1"/>
                    <a:pt x="7197" y="144"/>
                    <a:pt x="7006" y="431"/>
                  </a:cubicBezTo>
                  <a:cubicBezTo>
                    <a:pt x="5096" y="2659"/>
                    <a:pt x="2994" y="4697"/>
                    <a:pt x="638" y="6417"/>
                  </a:cubicBezTo>
                  <a:cubicBezTo>
                    <a:pt x="128" y="6799"/>
                    <a:pt x="1" y="7436"/>
                    <a:pt x="383" y="7945"/>
                  </a:cubicBezTo>
                  <a:lnTo>
                    <a:pt x="574" y="8136"/>
                  </a:lnTo>
                  <a:cubicBezTo>
                    <a:pt x="3695" y="5589"/>
                    <a:pt x="6879" y="3169"/>
                    <a:pt x="10127" y="813"/>
                  </a:cubicBezTo>
                  <a:cubicBezTo>
                    <a:pt x="9362" y="813"/>
                    <a:pt x="8662" y="558"/>
                    <a:pt x="8089" y="48"/>
                  </a:cubicBezTo>
                  <a:cubicBezTo>
                    <a:pt x="7993" y="17"/>
                    <a:pt x="7894" y="1"/>
                    <a:pt x="7794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3" name="Google Shape;21273;p28"/>
            <p:cNvSpPr/>
            <p:nvPr/>
          </p:nvSpPr>
          <p:spPr>
            <a:xfrm>
              <a:off x="5839125" y="3403875"/>
              <a:ext cx="168775" cy="124350"/>
            </a:xfrm>
            <a:custGeom>
              <a:avLst/>
              <a:gdLst/>
              <a:ahLst/>
              <a:cxnLst/>
              <a:rect l="l" t="t" r="r" b="b"/>
              <a:pathLst>
                <a:path w="6751" h="4974" extrusionOk="0">
                  <a:moveTo>
                    <a:pt x="5950" y="0"/>
                  </a:moveTo>
                  <a:cubicBezTo>
                    <a:pt x="5491" y="0"/>
                    <a:pt x="5141" y="642"/>
                    <a:pt x="4714" y="642"/>
                  </a:cubicBezTo>
                  <a:cubicBezTo>
                    <a:pt x="4632" y="642"/>
                    <a:pt x="4547" y="618"/>
                    <a:pt x="4458" y="561"/>
                  </a:cubicBezTo>
                  <a:cubicBezTo>
                    <a:pt x="3567" y="752"/>
                    <a:pt x="3503" y="2026"/>
                    <a:pt x="2548" y="2090"/>
                  </a:cubicBezTo>
                  <a:cubicBezTo>
                    <a:pt x="1847" y="2535"/>
                    <a:pt x="1210" y="3045"/>
                    <a:pt x="637" y="3554"/>
                  </a:cubicBezTo>
                  <a:cubicBezTo>
                    <a:pt x="382" y="3873"/>
                    <a:pt x="0" y="4255"/>
                    <a:pt x="255" y="4701"/>
                  </a:cubicBezTo>
                  <a:cubicBezTo>
                    <a:pt x="370" y="4902"/>
                    <a:pt x="524" y="4974"/>
                    <a:pt x="700" y="4974"/>
                  </a:cubicBezTo>
                  <a:cubicBezTo>
                    <a:pt x="913" y="4974"/>
                    <a:pt x="1157" y="4869"/>
                    <a:pt x="1401" y="4764"/>
                  </a:cubicBezTo>
                  <a:cubicBezTo>
                    <a:pt x="2866" y="4255"/>
                    <a:pt x="4203" y="3363"/>
                    <a:pt x="5222" y="2153"/>
                  </a:cubicBezTo>
                  <a:cubicBezTo>
                    <a:pt x="5604" y="1516"/>
                    <a:pt x="6751" y="1325"/>
                    <a:pt x="6432" y="243"/>
                  </a:cubicBezTo>
                  <a:cubicBezTo>
                    <a:pt x="6256" y="67"/>
                    <a:pt x="6097" y="0"/>
                    <a:pt x="5950" y="0"/>
                  </a:cubicBez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4" name="Google Shape;21274;p28"/>
            <p:cNvSpPr/>
            <p:nvPr/>
          </p:nvSpPr>
          <p:spPr>
            <a:xfrm>
              <a:off x="5784975" y="3484750"/>
              <a:ext cx="89200" cy="66900"/>
            </a:xfrm>
            <a:custGeom>
              <a:avLst/>
              <a:gdLst/>
              <a:ahLst/>
              <a:cxnLst/>
              <a:rect l="l" t="t" r="r" b="b"/>
              <a:pathLst>
                <a:path w="3568" h="2676" extrusionOk="0">
                  <a:moveTo>
                    <a:pt x="2357" y="1"/>
                  </a:moveTo>
                  <a:cubicBezTo>
                    <a:pt x="128" y="383"/>
                    <a:pt x="1" y="574"/>
                    <a:pt x="510" y="2676"/>
                  </a:cubicBezTo>
                  <a:cubicBezTo>
                    <a:pt x="1593" y="2548"/>
                    <a:pt x="2612" y="2166"/>
                    <a:pt x="3567" y="1529"/>
                  </a:cubicBezTo>
                  <a:cubicBezTo>
                    <a:pt x="2485" y="1402"/>
                    <a:pt x="2485" y="1402"/>
                    <a:pt x="3185" y="383"/>
                  </a:cubicBezTo>
                  <a:lnTo>
                    <a:pt x="3058" y="192"/>
                  </a:lnTo>
                  <a:cubicBezTo>
                    <a:pt x="2930" y="65"/>
                    <a:pt x="2739" y="1"/>
                    <a:pt x="2548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5" name="Google Shape;21275;p28"/>
            <p:cNvSpPr/>
            <p:nvPr/>
          </p:nvSpPr>
          <p:spPr>
            <a:xfrm>
              <a:off x="5593925" y="3526925"/>
              <a:ext cx="98750" cy="48075"/>
            </a:xfrm>
            <a:custGeom>
              <a:avLst/>
              <a:gdLst/>
              <a:ahLst/>
              <a:cxnLst/>
              <a:rect l="l" t="t" r="r" b="b"/>
              <a:pathLst>
                <a:path w="3950" h="1923" extrusionOk="0">
                  <a:moveTo>
                    <a:pt x="1063" y="0"/>
                  </a:moveTo>
                  <a:cubicBezTo>
                    <a:pt x="704" y="0"/>
                    <a:pt x="335" y="178"/>
                    <a:pt x="1" y="479"/>
                  </a:cubicBezTo>
                  <a:cubicBezTo>
                    <a:pt x="383" y="479"/>
                    <a:pt x="765" y="543"/>
                    <a:pt x="1147" y="607"/>
                  </a:cubicBezTo>
                  <a:cubicBezTo>
                    <a:pt x="2230" y="861"/>
                    <a:pt x="1529" y="1307"/>
                    <a:pt x="1275" y="1753"/>
                  </a:cubicBezTo>
                  <a:cubicBezTo>
                    <a:pt x="1869" y="1753"/>
                    <a:pt x="2463" y="1923"/>
                    <a:pt x="3058" y="1923"/>
                  </a:cubicBezTo>
                  <a:cubicBezTo>
                    <a:pt x="3355" y="1923"/>
                    <a:pt x="3652" y="1880"/>
                    <a:pt x="3949" y="1753"/>
                  </a:cubicBezTo>
                  <a:cubicBezTo>
                    <a:pt x="3376" y="1180"/>
                    <a:pt x="2485" y="1180"/>
                    <a:pt x="1975" y="479"/>
                  </a:cubicBezTo>
                  <a:cubicBezTo>
                    <a:pt x="1703" y="146"/>
                    <a:pt x="1387" y="0"/>
                    <a:pt x="106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6" name="Google Shape;21276;p28"/>
            <p:cNvSpPr/>
            <p:nvPr/>
          </p:nvSpPr>
          <p:spPr>
            <a:xfrm>
              <a:off x="5969675" y="3386050"/>
              <a:ext cx="68475" cy="71675"/>
            </a:xfrm>
            <a:custGeom>
              <a:avLst/>
              <a:gdLst/>
              <a:ahLst/>
              <a:cxnLst/>
              <a:rect l="l" t="t" r="r" b="b"/>
              <a:pathLst>
                <a:path w="2739" h="2867" extrusionOk="0">
                  <a:moveTo>
                    <a:pt x="2420" y="1"/>
                  </a:moveTo>
                  <a:cubicBezTo>
                    <a:pt x="2102" y="1"/>
                    <a:pt x="1783" y="128"/>
                    <a:pt x="1465" y="319"/>
                  </a:cubicBezTo>
                  <a:cubicBezTo>
                    <a:pt x="1338" y="383"/>
                    <a:pt x="1274" y="510"/>
                    <a:pt x="1147" y="637"/>
                  </a:cubicBezTo>
                  <a:cubicBezTo>
                    <a:pt x="1147" y="701"/>
                    <a:pt x="1083" y="828"/>
                    <a:pt x="1083" y="892"/>
                  </a:cubicBezTo>
                  <a:cubicBezTo>
                    <a:pt x="1210" y="1784"/>
                    <a:pt x="128" y="2102"/>
                    <a:pt x="0" y="2866"/>
                  </a:cubicBezTo>
                  <a:cubicBezTo>
                    <a:pt x="1338" y="2421"/>
                    <a:pt x="1783" y="1083"/>
                    <a:pt x="2739" y="255"/>
                  </a:cubicBezTo>
                  <a:cubicBezTo>
                    <a:pt x="2675" y="64"/>
                    <a:pt x="2548" y="1"/>
                    <a:pt x="2420" y="1"/>
                  </a:cubicBez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7" name="Google Shape;21277;p28"/>
            <p:cNvSpPr/>
            <p:nvPr/>
          </p:nvSpPr>
          <p:spPr>
            <a:xfrm>
              <a:off x="5702200" y="3547875"/>
              <a:ext cx="57350" cy="23275"/>
            </a:xfrm>
            <a:custGeom>
              <a:avLst/>
              <a:gdLst/>
              <a:ahLst/>
              <a:cxnLst/>
              <a:rect l="l" t="t" r="r" b="b"/>
              <a:pathLst>
                <a:path w="2294" h="931" extrusionOk="0">
                  <a:moveTo>
                    <a:pt x="903" y="0"/>
                  </a:moveTo>
                  <a:cubicBezTo>
                    <a:pt x="559" y="0"/>
                    <a:pt x="386" y="284"/>
                    <a:pt x="0" y="915"/>
                  </a:cubicBezTo>
                  <a:cubicBezTo>
                    <a:pt x="128" y="926"/>
                    <a:pt x="255" y="931"/>
                    <a:pt x="383" y="931"/>
                  </a:cubicBezTo>
                  <a:cubicBezTo>
                    <a:pt x="1019" y="931"/>
                    <a:pt x="1656" y="798"/>
                    <a:pt x="2293" y="533"/>
                  </a:cubicBezTo>
                  <a:cubicBezTo>
                    <a:pt x="1577" y="189"/>
                    <a:pt x="1183" y="0"/>
                    <a:pt x="90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8" name="Google Shape;21278;p28"/>
            <p:cNvSpPr/>
            <p:nvPr/>
          </p:nvSpPr>
          <p:spPr>
            <a:xfrm>
              <a:off x="6033350" y="3358975"/>
              <a:ext cx="31875" cy="33475"/>
            </a:xfrm>
            <a:custGeom>
              <a:avLst/>
              <a:gdLst/>
              <a:ahLst/>
              <a:cxnLst/>
              <a:rect l="l" t="t" r="r" b="b"/>
              <a:pathLst>
                <a:path w="1275" h="1339" extrusionOk="0">
                  <a:moveTo>
                    <a:pt x="1147" y="1"/>
                  </a:moveTo>
                  <a:cubicBezTo>
                    <a:pt x="446" y="1"/>
                    <a:pt x="1" y="383"/>
                    <a:pt x="64" y="1147"/>
                  </a:cubicBezTo>
                  <a:lnTo>
                    <a:pt x="192" y="1338"/>
                  </a:lnTo>
                  <a:cubicBezTo>
                    <a:pt x="765" y="1147"/>
                    <a:pt x="1147" y="701"/>
                    <a:pt x="1274" y="128"/>
                  </a:cubicBezTo>
                  <a:lnTo>
                    <a:pt x="1147" y="1"/>
                  </a:ln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9" name="Google Shape;21279;p28"/>
            <p:cNvSpPr/>
            <p:nvPr/>
          </p:nvSpPr>
          <p:spPr>
            <a:xfrm>
              <a:off x="5759525" y="3546650"/>
              <a:ext cx="36625" cy="14625"/>
            </a:xfrm>
            <a:custGeom>
              <a:avLst/>
              <a:gdLst/>
              <a:ahLst/>
              <a:cxnLst/>
              <a:rect l="l" t="t" r="r" b="b"/>
              <a:pathLst>
                <a:path w="1465" h="585" extrusionOk="0">
                  <a:moveTo>
                    <a:pt x="880" y="1"/>
                  </a:moveTo>
                  <a:cubicBezTo>
                    <a:pt x="515" y="1"/>
                    <a:pt x="165" y="212"/>
                    <a:pt x="0" y="582"/>
                  </a:cubicBezTo>
                  <a:cubicBezTo>
                    <a:pt x="113" y="582"/>
                    <a:pt x="230" y="585"/>
                    <a:pt x="346" y="585"/>
                  </a:cubicBezTo>
                  <a:cubicBezTo>
                    <a:pt x="755" y="585"/>
                    <a:pt x="1168" y="546"/>
                    <a:pt x="1465" y="200"/>
                  </a:cubicBezTo>
                  <a:cubicBezTo>
                    <a:pt x="1284" y="64"/>
                    <a:pt x="1080" y="1"/>
                    <a:pt x="880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0" name="Google Shape;21280;p28"/>
            <p:cNvSpPr/>
            <p:nvPr/>
          </p:nvSpPr>
          <p:spPr>
            <a:xfrm>
              <a:off x="5843900" y="34561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2357" y="1"/>
                  </a:moveTo>
                  <a:cubicBezTo>
                    <a:pt x="1465" y="128"/>
                    <a:pt x="637" y="574"/>
                    <a:pt x="0" y="1211"/>
                  </a:cubicBezTo>
                  <a:cubicBezTo>
                    <a:pt x="255" y="1402"/>
                    <a:pt x="573" y="1338"/>
                    <a:pt x="764" y="1529"/>
                  </a:cubicBezTo>
                  <a:lnTo>
                    <a:pt x="828" y="1529"/>
                  </a:lnTo>
                  <a:cubicBezTo>
                    <a:pt x="1465" y="1147"/>
                    <a:pt x="1974" y="637"/>
                    <a:pt x="2357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1" name="Google Shape;21281;p28"/>
            <p:cNvSpPr/>
            <p:nvPr/>
          </p:nvSpPr>
          <p:spPr>
            <a:xfrm>
              <a:off x="5754725" y="3534525"/>
              <a:ext cx="8000" cy="4400"/>
            </a:xfrm>
            <a:custGeom>
              <a:avLst/>
              <a:gdLst/>
              <a:ahLst/>
              <a:cxnLst/>
              <a:rect l="l" t="t" r="r" b="b"/>
              <a:pathLst>
                <a:path w="320" h="176" extrusionOk="0">
                  <a:moveTo>
                    <a:pt x="152" y="0"/>
                  </a:moveTo>
                  <a:cubicBezTo>
                    <a:pt x="128" y="0"/>
                    <a:pt x="97" y="16"/>
                    <a:pt x="65" y="48"/>
                  </a:cubicBezTo>
                  <a:cubicBezTo>
                    <a:pt x="1" y="112"/>
                    <a:pt x="128" y="175"/>
                    <a:pt x="192" y="175"/>
                  </a:cubicBezTo>
                  <a:cubicBezTo>
                    <a:pt x="192" y="175"/>
                    <a:pt x="256" y="112"/>
                    <a:pt x="319" y="112"/>
                  </a:cubicBezTo>
                  <a:cubicBezTo>
                    <a:pt x="256" y="48"/>
                    <a:pt x="192" y="48"/>
                    <a:pt x="192" y="48"/>
                  </a:cubicBezTo>
                  <a:cubicBezTo>
                    <a:pt x="192" y="16"/>
                    <a:pt x="176" y="0"/>
                    <a:pt x="152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2" name="Google Shape;21282;p28"/>
            <p:cNvSpPr/>
            <p:nvPr/>
          </p:nvSpPr>
          <p:spPr>
            <a:xfrm>
              <a:off x="5835925" y="31790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3" name="Google Shape;21283;p28"/>
            <p:cNvSpPr/>
            <p:nvPr/>
          </p:nvSpPr>
          <p:spPr>
            <a:xfrm>
              <a:off x="5480900" y="3121775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6" y="0"/>
                  </a:moveTo>
                  <a:lnTo>
                    <a:pt x="446" y="0"/>
                  </a:lnTo>
                  <a:cubicBezTo>
                    <a:pt x="128" y="191"/>
                    <a:pt x="0" y="446"/>
                    <a:pt x="0" y="764"/>
                  </a:cubicBezTo>
                  <a:cubicBezTo>
                    <a:pt x="319" y="637"/>
                    <a:pt x="446" y="318"/>
                    <a:pt x="446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4" name="Google Shape;21284;p28"/>
            <p:cNvSpPr/>
            <p:nvPr/>
          </p:nvSpPr>
          <p:spPr>
            <a:xfrm>
              <a:off x="5501600" y="3102350"/>
              <a:ext cx="17525" cy="9875"/>
            </a:xfrm>
            <a:custGeom>
              <a:avLst/>
              <a:gdLst/>
              <a:ahLst/>
              <a:cxnLst/>
              <a:rect l="l" t="t" r="r" b="b"/>
              <a:pathLst>
                <a:path w="701" h="395" extrusionOk="0">
                  <a:moveTo>
                    <a:pt x="598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255" y="395"/>
                    <a:pt x="573" y="268"/>
                    <a:pt x="701" y="13"/>
                  </a:cubicBezTo>
                  <a:cubicBezTo>
                    <a:pt x="667" y="4"/>
                    <a:pt x="633" y="0"/>
                    <a:pt x="598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5" name="Google Shape;21285;p28"/>
            <p:cNvSpPr/>
            <p:nvPr/>
          </p:nvSpPr>
          <p:spPr>
            <a:xfrm>
              <a:off x="5492050" y="31122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6" name="Google Shape;21286;p28"/>
            <p:cNvSpPr/>
            <p:nvPr/>
          </p:nvSpPr>
          <p:spPr>
            <a:xfrm>
              <a:off x="5845475" y="3484375"/>
              <a:ext cx="17550" cy="10275"/>
            </a:xfrm>
            <a:custGeom>
              <a:avLst/>
              <a:gdLst/>
              <a:ahLst/>
              <a:cxnLst/>
              <a:rect l="l" t="t" r="r" b="b"/>
              <a:pathLst>
                <a:path w="702" h="411" extrusionOk="0">
                  <a:moveTo>
                    <a:pt x="132" y="0"/>
                  </a:moveTo>
                  <a:cubicBezTo>
                    <a:pt x="88" y="0"/>
                    <a:pt x="43" y="5"/>
                    <a:pt x="1" y="16"/>
                  </a:cubicBezTo>
                  <a:cubicBezTo>
                    <a:pt x="112" y="237"/>
                    <a:pt x="318" y="410"/>
                    <a:pt x="579" y="410"/>
                  </a:cubicBezTo>
                  <a:cubicBezTo>
                    <a:pt x="619" y="410"/>
                    <a:pt x="660" y="406"/>
                    <a:pt x="701" y="398"/>
                  </a:cubicBezTo>
                  <a:cubicBezTo>
                    <a:pt x="595" y="133"/>
                    <a:pt x="357" y="0"/>
                    <a:pt x="132" y="0"/>
                  </a:cubicBezTo>
                  <a:close/>
                </a:path>
              </a:pathLst>
            </a:custGeom>
            <a:solidFill>
              <a:srgbClr val="F79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7" name="Google Shape;21287;p28"/>
            <p:cNvSpPr/>
            <p:nvPr/>
          </p:nvSpPr>
          <p:spPr>
            <a:xfrm>
              <a:off x="5996725" y="3398800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8" name="Google Shape;21288;p28"/>
            <p:cNvSpPr/>
            <p:nvPr/>
          </p:nvSpPr>
          <p:spPr>
            <a:xfrm>
              <a:off x="5367850" y="2166775"/>
              <a:ext cx="245225" cy="104825"/>
            </a:xfrm>
            <a:custGeom>
              <a:avLst/>
              <a:gdLst/>
              <a:ahLst/>
              <a:cxnLst/>
              <a:rect l="l" t="t" r="r" b="b"/>
              <a:pathLst>
                <a:path w="9809" h="4193" extrusionOk="0">
                  <a:moveTo>
                    <a:pt x="7422" y="0"/>
                  </a:moveTo>
                  <a:cubicBezTo>
                    <a:pt x="4913" y="0"/>
                    <a:pt x="2393" y="356"/>
                    <a:pt x="1" y="1136"/>
                  </a:cubicBezTo>
                  <a:cubicBezTo>
                    <a:pt x="956" y="1709"/>
                    <a:pt x="1274" y="2919"/>
                    <a:pt x="2230" y="3429"/>
                  </a:cubicBezTo>
                  <a:cubicBezTo>
                    <a:pt x="2421" y="3811"/>
                    <a:pt x="2803" y="4129"/>
                    <a:pt x="3249" y="4193"/>
                  </a:cubicBezTo>
                  <a:cubicBezTo>
                    <a:pt x="5414" y="4193"/>
                    <a:pt x="7452" y="3365"/>
                    <a:pt x="9617" y="3365"/>
                  </a:cubicBezTo>
                  <a:cubicBezTo>
                    <a:pt x="9808" y="2919"/>
                    <a:pt x="9617" y="2473"/>
                    <a:pt x="9235" y="2219"/>
                  </a:cubicBezTo>
                  <a:cubicBezTo>
                    <a:pt x="8343" y="1518"/>
                    <a:pt x="8725" y="818"/>
                    <a:pt x="9108" y="53"/>
                  </a:cubicBezTo>
                  <a:cubicBezTo>
                    <a:pt x="8547" y="18"/>
                    <a:pt x="7985" y="0"/>
                    <a:pt x="7422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9" name="Google Shape;21289;p28"/>
            <p:cNvSpPr/>
            <p:nvPr/>
          </p:nvSpPr>
          <p:spPr>
            <a:xfrm>
              <a:off x="427575" y="2726225"/>
              <a:ext cx="204900" cy="207700"/>
            </a:xfrm>
            <a:custGeom>
              <a:avLst/>
              <a:gdLst/>
              <a:ahLst/>
              <a:cxnLst/>
              <a:rect l="l" t="t" r="r" b="b"/>
              <a:pathLst>
                <a:path w="8196" h="8308" extrusionOk="0">
                  <a:moveTo>
                    <a:pt x="2074" y="1"/>
                  </a:moveTo>
                  <a:cubicBezTo>
                    <a:pt x="1799" y="1"/>
                    <a:pt x="1561" y="108"/>
                    <a:pt x="1465" y="538"/>
                  </a:cubicBezTo>
                  <a:cubicBezTo>
                    <a:pt x="1465" y="665"/>
                    <a:pt x="1592" y="729"/>
                    <a:pt x="1592" y="856"/>
                  </a:cubicBezTo>
                  <a:cubicBezTo>
                    <a:pt x="1465" y="793"/>
                    <a:pt x="1401" y="729"/>
                    <a:pt x="1274" y="729"/>
                  </a:cubicBezTo>
                  <a:cubicBezTo>
                    <a:pt x="0" y="1621"/>
                    <a:pt x="0" y="3977"/>
                    <a:pt x="1529" y="4232"/>
                  </a:cubicBezTo>
                  <a:cubicBezTo>
                    <a:pt x="2994" y="4486"/>
                    <a:pt x="3567" y="5696"/>
                    <a:pt x="4713" y="6269"/>
                  </a:cubicBezTo>
                  <a:lnTo>
                    <a:pt x="7706" y="8307"/>
                  </a:lnTo>
                  <a:cubicBezTo>
                    <a:pt x="6942" y="7225"/>
                    <a:pt x="6624" y="6142"/>
                    <a:pt x="7770" y="5123"/>
                  </a:cubicBezTo>
                  <a:cubicBezTo>
                    <a:pt x="8195" y="4029"/>
                    <a:pt x="7635" y="3399"/>
                    <a:pt x="6697" y="3399"/>
                  </a:cubicBezTo>
                  <a:cubicBezTo>
                    <a:pt x="6652" y="3399"/>
                    <a:pt x="6606" y="3401"/>
                    <a:pt x="6560" y="3404"/>
                  </a:cubicBezTo>
                  <a:cubicBezTo>
                    <a:pt x="6514" y="3406"/>
                    <a:pt x="6472" y="3407"/>
                    <a:pt x="6432" y="3407"/>
                  </a:cubicBezTo>
                  <a:cubicBezTo>
                    <a:pt x="5468" y="3407"/>
                    <a:pt x="6106" y="2691"/>
                    <a:pt x="5923" y="2385"/>
                  </a:cubicBezTo>
                  <a:cubicBezTo>
                    <a:pt x="5031" y="1175"/>
                    <a:pt x="3567" y="856"/>
                    <a:pt x="2357" y="28"/>
                  </a:cubicBezTo>
                  <a:cubicBezTo>
                    <a:pt x="2261" y="13"/>
                    <a:pt x="2166" y="1"/>
                    <a:pt x="2074" y="1"/>
                  </a:cubicBezTo>
                  <a:close/>
                </a:path>
              </a:pathLst>
            </a:custGeom>
            <a:solidFill>
              <a:srgbClr val="FE7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0" name="Google Shape;21290;p28"/>
            <p:cNvSpPr/>
            <p:nvPr/>
          </p:nvSpPr>
          <p:spPr>
            <a:xfrm>
              <a:off x="3466900" y="2005700"/>
              <a:ext cx="243600" cy="132875"/>
            </a:xfrm>
            <a:custGeom>
              <a:avLst/>
              <a:gdLst/>
              <a:ahLst/>
              <a:cxnLst/>
              <a:rect l="l" t="t" r="r" b="b"/>
              <a:pathLst>
                <a:path w="9744" h="5315" extrusionOk="0">
                  <a:moveTo>
                    <a:pt x="0" y="1"/>
                  </a:moveTo>
                  <a:lnTo>
                    <a:pt x="0" y="1"/>
                  </a:lnTo>
                  <a:cubicBezTo>
                    <a:pt x="1210" y="2039"/>
                    <a:pt x="3248" y="3312"/>
                    <a:pt x="4840" y="5032"/>
                  </a:cubicBezTo>
                  <a:cubicBezTo>
                    <a:pt x="4891" y="5049"/>
                    <a:pt x="4942" y="5057"/>
                    <a:pt x="4992" y="5057"/>
                  </a:cubicBezTo>
                  <a:cubicBezTo>
                    <a:pt x="5129" y="5057"/>
                    <a:pt x="5256" y="4998"/>
                    <a:pt x="5350" y="4904"/>
                  </a:cubicBezTo>
                  <a:cubicBezTo>
                    <a:pt x="5541" y="4968"/>
                    <a:pt x="5668" y="5095"/>
                    <a:pt x="5859" y="5159"/>
                  </a:cubicBezTo>
                  <a:cubicBezTo>
                    <a:pt x="6075" y="5255"/>
                    <a:pt x="6209" y="5315"/>
                    <a:pt x="6334" y="5315"/>
                  </a:cubicBezTo>
                  <a:cubicBezTo>
                    <a:pt x="6540" y="5315"/>
                    <a:pt x="6720" y="5150"/>
                    <a:pt x="7196" y="4713"/>
                  </a:cubicBezTo>
                  <a:cubicBezTo>
                    <a:pt x="7324" y="4586"/>
                    <a:pt x="7515" y="4522"/>
                    <a:pt x="7706" y="4522"/>
                  </a:cubicBezTo>
                  <a:lnTo>
                    <a:pt x="9171" y="4522"/>
                  </a:lnTo>
                  <a:cubicBezTo>
                    <a:pt x="9489" y="4204"/>
                    <a:pt x="9744" y="3949"/>
                    <a:pt x="9553" y="3440"/>
                  </a:cubicBezTo>
                  <a:cubicBezTo>
                    <a:pt x="9425" y="3376"/>
                    <a:pt x="9362" y="3312"/>
                    <a:pt x="9234" y="3312"/>
                  </a:cubicBezTo>
                  <a:cubicBezTo>
                    <a:pt x="8930" y="3444"/>
                    <a:pt x="8662" y="3502"/>
                    <a:pt x="8422" y="3502"/>
                  </a:cubicBezTo>
                  <a:cubicBezTo>
                    <a:pt x="7505" y="3502"/>
                    <a:pt x="7001" y="2655"/>
                    <a:pt x="6496" y="1847"/>
                  </a:cubicBezTo>
                  <a:cubicBezTo>
                    <a:pt x="4458" y="892"/>
                    <a:pt x="2229" y="255"/>
                    <a:pt x="0" y="1"/>
                  </a:cubicBezTo>
                  <a:close/>
                </a:path>
              </a:pathLst>
            </a:custGeom>
            <a:solidFill>
              <a:srgbClr val="FD6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1" name="Google Shape;21291;p28"/>
            <p:cNvSpPr/>
            <p:nvPr/>
          </p:nvSpPr>
          <p:spPr>
            <a:xfrm>
              <a:off x="3412750" y="2004100"/>
              <a:ext cx="178350" cy="146850"/>
            </a:xfrm>
            <a:custGeom>
              <a:avLst/>
              <a:gdLst/>
              <a:ahLst/>
              <a:cxnLst/>
              <a:rect l="l" t="t" r="r" b="b"/>
              <a:pathLst>
                <a:path w="7134" h="5874" extrusionOk="0">
                  <a:moveTo>
                    <a:pt x="256" y="1"/>
                  </a:moveTo>
                  <a:cubicBezTo>
                    <a:pt x="1" y="192"/>
                    <a:pt x="1" y="574"/>
                    <a:pt x="256" y="765"/>
                  </a:cubicBezTo>
                  <a:lnTo>
                    <a:pt x="5223" y="5414"/>
                  </a:lnTo>
                  <a:cubicBezTo>
                    <a:pt x="5795" y="5714"/>
                    <a:pt x="6146" y="5874"/>
                    <a:pt x="6395" y="5874"/>
                  </a:cubicBezTo>
                  <a:cubicBezTo>
                    <a:pt x="6728" y="5874"/>
                    <a:pt x="6878" y="5588"/>
                    <a:pt x="7133" y="4968"/>
                  </a:cubicBezTo>
                  <a:cubicBezTo>
                    <a:pt x="5732" y="3121"/>
                    <a:pt x="4013" y="1466"/>
                    <a:pt x="2166" y="65"/>
                  </a:cubicBezTo>
                  <a:lnTo>
                    <a:pt x="256" y="1"/>
                  </a:ln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2" name="Google Shape;21292;p28"/>
            <p:cNvSpPr/>
            <p:nvPr/>
          </p:nvSpPr>
          <p:spPr>
            <a:xfrm>
              <a:off x="390950" y="2720600"/>
              <a:ext cx="154475" cy="162375"/>
            </a:xfrm>
            <a:custGeom>
              <a:avLst/>
              <a:gdLst/>
              <a:ahLst/>
              <a:cxnLst/>
              <a:rect l="l" t="t" r="r" b="b"/>
              <a:pathLst>
                <a:path w="6179" h="6495" extrusionOk="0">
                  <a:moveTo>
                    <a:pt x="3884" y="1"/>
                  </a:moveTo>
                  <a:cubicBezTo>
                    <a:pt x="3062" y="1"/>
                    <a:pt x="2249" y="100"/>
                    <a:pt x="1465" y="317"/>
                  </a:cubicBezTo>
                  <a:cubicBezTo>
                    <a:pt x="383" y="572"/>
                    <a:pt x="1" y="1846"/>
                    <a:pt x="701" y="2737"/>
                  </a:cubicBezTo>
                  <a:cubicBezTo>
                    <a:pt x="2039" y="4520"/>
                    <a:pt x="3949" y="5858"/>
                    <a:pt x="6178" y="6494"/>
                  </a:cubicBezTo>
                  <a:cubicBezTo>
                    <a:pt x="5732" y="5985"/>
                    <a:pt x="5286" y="5412"/>
                    <a:pt x="4904" y="4902"/>
                  </a:cubicBezTo>
                  <a:cubicBezTo>
                    <a:pt x="4726" y="4545"/>
                    <a:pt x="4390" y="4344"/>
                    <a:pt x="4030" y="4344"/>
                  </a:cubicBezTo>
                  <a:cubicBezTo>
                    <a:pt x="3877" y="4344"/>
                    <a:pt x="3719" y="4381"/>
                    <a:pt x="3567" y="4457"/>
                  </a:cubicBezTo>
                  <a:lnTo>
                    <a:pt x="3249" y="4457"/>
                  </a:lnTo>
                  <a:cubicBezTo>
                    <a:pt x="2230" y="4011"/>
                    <a:pt x="2357" y="2928"/>
                    <a:pt x="2102" y="2164"/>
                  </a:cubicBezTo>
                  <a:cubicBezTo>
                    <a:pt x="1911" y="1400"/>
                    <a:pt x="2484" y="1209"/>
                    <a:pt x="3121" y="1145"/>
                  </a:cubicBezTo>
                  <a:cubicBezTo>
                    <a:pt x="3121" y="758"/>
                    <a:pt x="3409" y="420"/>
                    <a:pt x="3776" y="420"/>
                  </a:cubicBezTo>
                  <a:cubicBezTo>
                    <a:pt x="3832" y="420"/>
                    <a:pt x="3890" y="428"/>
                    <a:pt x="3949" y="444"/>
                  </a:cubicBezTo>
                  <a:cubicBezTo>
                    <a:pt x="4151" y="545"/>
                    <a:pt x="4352" y="628"/>
                    <a:pt x="4544" y="628"/>
                  </a:cubicBezTo>
                  <a:cubicBezTo>
                    <a:pt x="4716" y="628"/>
                    <a:pt x="4881" y="561"/>
                    <a:pt x="5032" y="381"/>
                  </a:cubicBezTo>
                  <a:lnTo>
                    <a:pt x="5032" y="62"/>
                  </a:lnTo>
                  <a:cubicBezTo>
                    <a:pt x="4649" y="22"/>
                    <a:pt x="4265" y="1"/>
                    <a:pt x="3884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3" name="Google Shape;21293;p28"/>
            <p:cNvSpPr/>
            <p:nvPr/>
          </p:nvSpPr>
          <p:spPr>
            <a:xfrm>
              <a:off x="4036850" y="2069375"/>
              <a:ext cx="200650" cy="113525"/>
            </a:xfrm>
            <a:custGeom>
              <a:avLst/>
              <a:gdLst/>
              <a:ahLst/>
              <a:cxnLst/>
              <a:rect l="l" t="t" r="r" b="b"/>
              <a:pathLst>
                <a:path w="8026" h="4541" extrusionOk="0">
                  <a:moveTo>
                    <a:pt x="7261" y="1"/>
                  </a:moveTo>
                  <a:lnTo>
                    <a:pt x="128" y="2803"/>
                  </a:lnTo>
                  <a:cubicBezTo>
                    <a:pt x="128" y="2803"/>
                    <a:pt x="65" y="2930"/>
                    <a:pt x="65" y="2994"/>
                  </a:cubicBezTo>
                  <a:cubicBezTo>
                    <a:pt x="1" y="3058"/>
                    <a:pt x="65" y="3121"/>
                    <a:pt x="192" y="3185"/>
                  </a:cubicBezTo>
                  <a:cubicBezTo>
                    <a:pt x="256" y="3313"/>
                    <a:pt x="383" y="3440"/>
                    <a:pt x="510" y="3504"/>
                  </a:cubicBezTo>
                  <a:cubicBezTo>
                    <a:pt x="638" y="3631"/>
                    <a:pt x="765" y="3758"/>
                    <a:pt x="893" y="3886"/>
                  </a:cubicBezTo>
                  <a:lnTo>
                    <a:pt x="1211" y="4268"/>
                  </a:lnTo>
                  <a:cubicBezTo>
                    <a:pt x="1386" y="4443"/>
                    <a:pt x="1638" y="4541"/>
                    <a:pt x="1893" y="4541"/>
                  </a:cubicBezTo>
                  <a:cubicBezTo>
                    <a:pt x="2102" y="4541"/>
                    <a:pt x="2313" y="4475"/>
                    <a:pt x="2485" y="4331"/>
                  </a:cubicBezTo>
                  <a:cubicBezTo>
                    <a:pt x="3886" y="3058"/>
                    <a:pt x="5733" y="2548"/>
                    <a:pt x="7325" y="1720"/>
                  </a:cubicBezTo>
                  <a:cubicBezTo>
                    <a:pt x="8025" y="1338"/>
                    <a:pt x="7961" y="701"/>
                    <a:pt x="7516" y="128"/>
                  </a:cubicBezTo>
                  <a:lnTo>
                    <a:pt x="7261" y="1"/>
                  </a:ln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4" name="Google Shape;21294;p28"/>
            <p:cNvSpPr/>
            <p:nvPr/>
          </p:nvSpPr>
          <p:spPr>
            <a:xfrm>
              <a:off x="3159625" y="2003400"/>
              <a:ext cx="259525" cy="39200"/>
            </a:xfrm>
            <a:custGeom>
              <a:avLst/>
              <a:gdLst/>
              <a:ahLst/>
              <a:cxnLst/>
              <a:rect l="l" t="t" r="r" b="b"/>
              <a:pathLst>
                <a:path w="10381" h="1568" extrusionOk="0">
                  <a:moveTo>
                    <a:pt x="8116" y="1"/>
                  </a:moveTo>
                  <a:cubicBezTo>
                    <a:pt x="7734" y="1"/>
                    <a:pt x="7345" y="8"/>
                    <a:pt x="6942" y="29"/>
                  </a:cubicBezTo>
                  <a:cubicBezTo>
                    <a:pt x="4585" y="156"/>
                    <a:pt x="2165" y="156"/>
                    <a:pt x="0" y="1175"/>
                  </a:cubicBezTo>
                  <a:cubicBezTo>
                    <a:pt x="651" y="1320"/>
                    <a:pt x="1323" y="1567"/>
                    <a:pt x="2004" y="1567"/>
                  </a:cubicBezTo>
                  <a:cubicBezTo>
                    <a:pt x="2521" y="1567"/>
                    <a:pt x="3044" y="1424"/>
                    <a:pt x="3566" y="984"/>
                  </a:cubicBezTo>
                  <a:cubicBezTo>
                    <a:pt x="3707" y="879"/>
                    <a:pt x="3866" y="832"/>
                    <a:pt x="4034" y="832"/>
                  </a:cubicBezTo>
                  <a:cubicBezTo>
                    <a:pt x="4172" y="832"/>
                    <a:pt x="4315" y="863"/>
                    <a:pt x="4458" y="921"/>
                  </a:cubicBezTo>
                  <a:cubicBezTo>
                    <a:pt x="4725" y="1001"/>
                    <a:pt x="5003" y="1036"/>
                    <a:pt x="5282" y="1036"/>
                  </a:cubicBezTo>
                  <a:cubicBezTo>
                    <a:pt x="5670" y="1036"/>
                    <a:pt x="6062" y="968"/>
                    <a:pt x="6432" y="857"/>
                  </a:cubicBezTo>
                  <a:cubicBezTo>
                    <a:pt x="6631" y="817"/>
                    <a:pt x="6804" y="728"/>
                    <a:pt x="6984" y="728"/>
                  </a:cubicBezTo>
                  <a:cubicBezTo>
                    <a:pt x="7093" y="728"/>
                    <a:pt x="7204" y="761"/>
                    <a:pt x="7324" y="857"/>
                  </a:cubicBezTo>
                  <a:cubicBezTo>
                    <a:pt x="7801" y="1112"/>
                    <a:pt x="8327" y="1239"/>
                    <a:pt x="8852" y="1239"/>
                  </a:cubicBezTo>
                  <a:cubicBezTo>
                    <a:pt x="9378" y="1239"/>
                    <a:pt x="9903" y="1112"/>
                    <a:pt x="10381" y="857"/>
                  </a:cubicBezTo>
                  <a:lnTo>
                    <a:pt x="10381" y="29"/>
                  </a:lnTo>
                  <a:cubicBezTo>
                    <a:pt x="9616" y="29"/>
                    <a:pt x="8880" y="1"/>
                    <a:pt x="8116" y="1"/>
                  </a:cubicBezTo>
                  <a:close/>
                </a:path>
              </a:pathLst>
            </a:custGeom>
            <a:solidFill>
              <a:srgbClr val="F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5" name="Google Shape;21295;p28"/>
            <p:cNvSpPr/>
            <p:nvPr/>
          </p:nvSpPr>
          <p:spPr>
            <a:xfrm>
              <a:off x="5562100" y="2168100"/>
              <a:ext cx="111475" cy="116250"/>
            </a:xfrm>
            <a:custGeom>
              <a:avLst/>
              <a:gdLst/>
              <a:ahLst/>
              <a:cxnLst/>
              <a:rect l="l" t="t" r="r" b="b"/>
              <a:pathLst>
                <a:path w="4459" h="4650" extrusionOk="0">
                  <a:moveTo>
                    <a:pt x="1338" y="0"/>
                  </a:moveTo>
                  <a:cubicBezTo>
                    <a:pt x="1019" y="446"/>
                    <a:pt x="255" y="191"/>
                    <a:pt x="0" y="1019"/>
                  </a:cubicBezTo>
                  <a:lnTo>
                    <a:pt x="1783" y="2994"/>
                  </a:lnTo>
                  <a:cubicBezTo>
                    <a:pt x="2165" y="3821"/>
                    <a:pt x="2611" y="4586"/>
                    <a:pt x="3567" y="4649"/>
                  </a:cubicBezTo>
                  <a:cubicBezTo>
                    <a:pt x="4203" y="4395"/>
                    <a:pt x="4076" y="3758"/>
                    <a:pt x="4394" y="3376"/>
                  </a:cubicBezTo>
                  <a:cubicBezTo>
                    <a:pt x="4458" y="2675"/>
                    <a:pt x="3567" y="2484"/>
                    <a:pt x="3630" y="1847"/>
                  </a:cubicBezTo>
                  <a:cubicBezTo>
                    <a:pt x="3630" y="1784"/>
                    <a:pt x="3630" y="1720"/>
                    <a:pt x="3630" y="1656"/>
                  </a:cubicBezTo>
                  <a:cubicBezTo>
                    <a:pt x="3567" y="1529"/>
                    <a:pt x="3503" y="1401"/>
                    <a:pt x="3439" y="1274"/>
                  </a:cubicBezTo>
                  <a:lnTo>
                    <a:pt x="3312" y="1147"/>
                  </a:lnTo>
                  <a:lnTo>
                    <a:pt x="2993" y="892"/>
                  </a:lnTo>
                  <a:cubicBezTo>
                    <a:pt x="2930" y="765"/>
                    <a:pt x="2866" y="701"/>
                    <a:pt x="2739" y="574"/>
                  </a:cubicBezTo>
                  <a:cubicBezTo>
                    <a:pt x="2611" y="446"/>
                    <a:pt x="2420" y="319"/>
                    <a:pt x="2293" y="255"/>
                  </a:cubicBezTo>
                  <a:cubicBezTo>
                    <a:pt x="2102" y="128"/>
                    <a:pt x="1911" y="64"/>
                    <a:pt x="1783" y="0"/>
                  </a:cubicBezTo>
                  <a:close/>
                </a:path>
              </a:pathLst>
            </a:custGeom>
            <a:solidFill>
              <a:srgbClr val="D4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6" name="Google Shape;21296;p28"/>
            <p:cNvSpPr/>
            <p:nvPr/>
          </p:nvSpPr>
          <p:spPr>
            <a:xfrm>
              <a:off x="4219950" y="2034350"/>
              <a:ext cx="132175" cy="76475"/>
            </a:xfrm>
            <a:custGeom>
              <a:avLst/>
              <a:gdLst/>
              <a:ahLst/>
              <a:cxnLst/>
              <a:rect l="l" t="t" r="r" b="b"/>
              <a:pathLst>
                <a:path w="5287" h="3059" extrusionOk="0">
                  <a:moveTo>
                    <a:pt x="5032" y="1"/>
                  </a:moveTo>
                  <a:cubicBezTo>
                    <a:pt x="3249" y="256"/>
                    <a:pt x="1593" y="701"/>
                    <a:pt x="1" y="1402"/>
                  </a:cubicBezTo>
                  <a:lnTo>
                    <a:pt x="64" y="1466"/>
                  </a:lnTo>
                  <a:cubicBezTo>
                    <a:pt x="855" y="2531"/>
                    <a:pt x="1589" y="3058"/>
                    <a:pt x="2458" y="3058"/>
                  </a:cubicBezTo>
                  <a:cubicBezTo>
                    <a:pt x="3200" y="3058"/>
                    <a:pt x="4040" y="2674"/>
                    <a:pt x="5095" y="1911"/>
                  </a:cubicBezTo>
                  <a:cubicBezTo>
                    <a:pt x="5159" y="1784"/>
                    <a:pt x="5223" y="1657"/>
                    <a:pt x="5286" y="1466"/>
                  </a:cubicBezTo>
                  <a:cubicBezTo>
                    <a:pt x="5223" y="1211"/>
                    <a:pt x="5223" y="1020"/>
                    <a:pt x="5159" y="765"/>
                  </a:cubicBezTo>
                  <a:cubicBezTo>
                    <a:pt x="5095" y="510"/>
                    <a:pt x="5223" y="192"/>
                    <a:pt x="5032" y="1"/>
                  </a:cubicBez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7" name="Google Shape;21297;p28"/>
            <p:cNvSpPr/>
            <p:nvPr/>
          </p:nvSpPr>
          <p:spPr>
            <a:xfrm>
              <a:off x="1965550" y="2117150"/>
              <a:ext cx="202200" cy="103500"/>
            </a:xfrm>
            <a:custGeom>
              <a:avLst/>
              <a:gdLst/>
              <a:ahLst/>
              <a:cxnLst/>
              <a:rect l="l" t="t" r="r" b="b"/>
              <a:pathLst>
                <a:path w="8088" h="4140" extrusionOk="0">
                  <a:moveTo>
                    <a:pt x="8088" y="0"/>
                  </a:moveTo>
                  <a:lnTo>
                    <a:pt x="8088" y="0"/>
                  </a:lnTo>
                  <a:cubicBezTo>
                    <a:pt x="7196" y="64"/>
                    <a:pt x="6369" y="255"/>
                    <a:pt x="5477" y="510"/>
                  </a:cubicBezTo>
                  <a:cubicBezTo>
                    <a:pt x="3503" y="1274"/>
                    <a:pt x="1401" y="1975"/>
                    <a:pt x="0" y="3822"/>
                  </a:cubicBezTo>
                  <a:cubicBezTo>
                    <a:pt x="127" y="4076"/>
                    <a:pt x="382" y="4140"/>
                    <a:pt x="637" y="4140"/>
                  </a:cubicBezTo>
                  <a:cubicBezTo>
                    <a:pt x="764" y="4076"/>
                    <a:pt x="955" y="4013"/>
                    <a:pt x="1083" y="3885"/>
                  </a:cubicBezTo>
                  <a:cubicBezTo>
                    <a:pt x="1529" y="3503"/>
                    <a:pt x="2102" y="3185"/>
                    <a:pt x="2675" y="2930"/>
                  </a:cubicBezTo>
                  <a:cubicBezTo>
                    <a:pt x="2866" y="2803"/>
                    <a:pt x="2930" y="2548"/>
                    <a:pt x="3121" y="2357"/>
                  </a:cubicBezTo>
                  <a:cubicBezTo>
                    <a:pt x="3644" y="2035"/>
                    <a:pt x="4167" y="1408"/>
                    <a:pt x="4739" y="1408"/>
                  </a:cubicBezTo>
                  <a:cubicBezTo>
                    <a:pt x="5071" y="1408"/>
                    <a:pt x="5420" y="1620"/>
                    <a:pt x="5795" y="2229"/>
                  </a:cubicBezTo>
                  <a:cubicBezTo>
                    <a:pt x="5819" y="2300"/>
                    <a:pt x="5885" y="2327"/>
                    <a:pt x="5972" y="2327"/>
                  </a:cubicBezTo>
                  <a:cubicBezTo>
                    <a:pt x="6123" y="2327"/>
                    <a:pt x="6335" y="2246"/>
                    <a:pt x="6496" y="2166"/>
                  </a:cubicBezTo>
                  <a:cubicBezTo>
                    <a:pt x="7196" y="1593"/>
                    <a:pt x="7706" y="828"/>
                    <a:pt x="8088" y="0"/>
                  </a:cubicBezTo>
                  <a:close/>
                </a:path>
              </a:pathLst>
            </a:custGeom>
            <a:solidFill>
              <a:srgbClr val="F8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8" name="Google Shape;21298;p28"/>
            <p:cNvSpPr/>
            <p:nvPr/>
          </p:nvSpPr>
          <p:spPr>
            <a:xfrm>
              <a:off x="5137000" y="2204725"/>
              <a:ext cx="181525" cy="66975"/>
            </a:xfrm>
            <a:custGeom>
              <a:avLst/>
              <a:gdLst/>
              <a:ahLst/>
              <a:cxnLst/>
              <a:rect l="l" t="t" r="r" b="b"/>
              <a:pathLst>
                <a:path w="7261" h="2679" extrusionOk="0">
                  <a:moveTo>
                    <a:pt x="7261" y="0"/>
                  </a:moveTo>
                  <a:cubicBezTo>
                    <a:pt x="4713" y="191"/>
                    <a:pt x="2421" y="1465"/>
                    <a:pt x="1" y="2229"/>
                  </a:cubicBezTo>
                  <a:cubicBezTo>
                    <a:pt x="409" y="2521"/>
                    <a:pt x="630" y="2679"/>
                    <a:pt x="854" y="2679"/>
                  </a:cubicBezTo>
                  <a:cubicBezTo>
                    <a:pt x="1119" y="2679"/>
                    <a:pt x="1388" y="2458"/>
                    <a:pt x="1975" y="1974"/>
                  </a:cubicBezTo>
                  <a:cubicBezTo>
                    <a:pt x="2038" y="1942"/>
                    <a:pt x="2134" y="1942"/>
                    <a:pt x="2230" y="1942"/>
                  </a:cubicBezTo>
                  <a:cubicBezTo>
                    <a:pt x="2325" y="1942"/>
                    <a:pt x="2421" y="1942"/>
                    <a:pt x="2484" y="1911"/>
                  </a:cubicBezTo>
                  <a:cubicBezTo>
                    <a:pt x="2892" y="1707"/>
                    <a:pt x="3299" y="1636"/>
                    <a:pt x="3699" y="1636"/>
                  </a:cubicBezTo>
                  <a:cubicBezTo>
                    <a:pt x="4298" y="1636"/>
                    <a:pt x="4879" y="1796"/>
                    <a:pt x="5414" y="1911"/>
                  </a:cubicBezTo>
                  <a:cubicBezTo>
                    <a:pt x="5552" y="1930"/>
                    <a:pt x="5671" y="1941"/>
                    <a:pt x="5774" y="1941"/>
                  </a:cubicBezTo>
                  <a:cubicBezTo>
                    <a:pt x="6327" y="1941"/>
                    <a:pt x="6391" y="1635"/>
                    <a:pt x="6187" y="802"/>
                  </a:cubicBezTo>
                  <a:lnTo>
                    <a:pt x="6187" y="802"/>
                  </a:lnTo>
                  <a:cubicBezTo>
                    <a:pt x="6391" y="263"/>
                    <a:pt x="7072" y="502"/>
                    <a:pt x="7261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9" name="Google Shape;21299;p28"/>
            <p:cNvSpPr/>
            <p:nvPr/>
          </p:nvSpPr>
          <p:spPr>
            <a:xfrm>
              <a:off x="5606675" y="2168100"/>
              <a:ext cx="136950" cy="46200"/>
            </a:xfrm>
            <a:custGeom>
              <a:avLst/>
              <a:gdLst/>
              <a:ahLst/>
              <a:cxnLst/>
              <a:rect l="l" t="t" r="r" b="b"/>
              <a:pathLst>
                <a:path w="5478" h="1848" extrusionOk="0">
                  <a:moveTo>
                    <a:pt x="796" y="0"/>
                  </a:moveTo>
                  <a:cubicBezTo>
                    <a:pt x="526" y="0"/>
                    <a:pt x="255" y="64"/>
                    <a:pt x="0" y="64"/>
                  </a:cubicBezTo>
                  <a:lnTo>
                    <a:pt x="319" y="382"/>
                  </a:lnTo>
                  <a:cubicBezTo>
                    <a:pt x="510" y="446"/>
                    <a:pt x="637" y="574"/>
                    <a:pt x="765" y="701"/>
                  </a:cubicBezTo>
                  <a:lnTo>
                    <a:pt x="1147" y="1083"/>
                  </a:lnTo>
                  <a:cubicBezTo>
                    <a:pt x="1274" y="1210"/>
                    <a:pt x="1401" y="1338"/>
                    <a:pt x="1529" y="1465"/>
                  </a:cubicBezTo>
                  <a:cubicBezTo>
                    <a:pt x="1656" y="1592"/>
                    <a:pt x="1784" y="1720"/>
                    <a:pt x="1911" y="1847"/>
                  </a:cubicBezTo>
                  <a:cubicBezTo>
                    <a:pt x="2178" y="1740"/>
                    <a:pt x="2534" y="1499"/>
                    <a:pt x="2793" y="1499"/>
                  </a:cubicBezTo>
                  <a:cubicBezTo>
                    <a:pt x="2843" y="1499"/>
                    <a:pt x="2889" y="1508"/>
                    <a:pt x="2930" y="1529"/>
                  </a:cubicBezTo>
                  <a:cubicBezTo>
                    <a:pt x="3166" y="1632"/>
                    <a:pt x="3388" y="1674"/>
                    <a:pt x="3600" y="1674"/>
                  </a:cubicBezTo>
                  <a:cubicBezTo>
                    <a:pt x="4303" y="1674"/>
                    <a:pt x="4890" y="1215"/>
                    <a:pt x="5477" y="1019"/>
                  </a:cubicBezTo>
                  <a:cubicBezTo>
                    <a:pt x="4267" y="382"/>
                    <a:pt x="2930" y="446"/>
                    <a:pt x="1592" y="319"/>
                  </a:cubicBezTo>
                  <a:cubicBezTo>
                    <a:pt x="1338" y="64"/>
                    <a:pt x="1067" y="0"/>
                    <a:pt x="796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0" name="Google Shape;21300;p28"/>
            <p:cNvSpPr/>
            <p:nvPr/>
          </p:nvSpPr>
          <p:spPr>
            <a:xfrm>
              <a:off x="4966650" y="2225000"/>
              <a:ext cx="171975" cy="58050"/>
            </a:xfrm>
            <a:custGeom>
              <a:avLst/>
              <a:gdLst/>
              <a:ahLst/>
              <a:cxnLst/>
              <a:rect l="l" t="t" r="r" b="b"/>
              <a:pathLst>
                <a:path w="6879" h="2322" extrusionOk="0">
                  <a:moveTo>
                    <a:pt x="169" y="0"/>
                  </a:moveTo>
                  <a:cubicBezTo>
                    <a:pt x="113" y="0"/>
                    <a:pt x="57" y="6"/>
                    <a:pt x="0" y="17"/>
                  </a:cubicBezTo>
                  <a:cubicBezTo>
                    <a:pt x="446" y="781"/>
                    <a:pt x="1338" y="909"/>
                    <a:pt x="1911" y="1482"/>
                  </a:cubicBezTo>
                  <a:cubicBezTo>
                    <a:pt x="2102" y="1800"/>
                    <a:pt x="2357" y="2055"/>
                    <a:pt x="2675" y="2246"/>
                  </a:cubicBezTo>
                  <a:cubicBezTo>
                    <a:pt x="2866" y="2097"/>
                    <a:pt x="3064" y="2048"/>
                    <a:pt x="3265" y="2048"/>
                  </a:cubicBezTo>
                  <a:cubicBezTo>
                    <a:pt x="3666" y="2048"/>
                    <a:pt x="4076" y="2246"/>
                    <a:pt x="4458" y="2246"/>
                  </a:cubicBezTo>
                  <a:cubicBezTo>
                    <a:pt x="4799" y="2246"/>
                    <a:pt x="5183" y="2322"/>
                    <a:pt x="5553" y="2322"/>
                  </a:cubicBezTo>
                  <a:cubicBezTo>
                    <a:pt x="6081" y="2322"/>
                    <a:pt x="6579" y="2167"/>
                    <a:pt x="6878" y="1418"/>
                  </a:cubicBezTo>
                  <a:lnTo>
                    <a:pt x="6878" y="1418"/>
                  </a:lnTo>
                  <a:cubicBezTo>
                    <a:pt x="6428" y="1486"/>
                    <a:pt x="5979" y="1519"/>
                    <a:pt x="5532" y="1519"/>
                  </a:cubicBezTo>
                  <a:cubicBezTo>
                    <a:pt x="3892" y="1519"/>
                    <a:pt x="2293" y="1073"/>
                    <a:pt x="892" y="272"/>
                  </a:cubicBezTo>
                  <a:cubicBezTo>
                    <a:pt x="682" y="115"/>
                    <a:pt x="430" y="0"/>
                    <a:pt x="169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1" name="Google Shape;21301;p28"/>
            <p:cNvSpPr/>
            <p:nvPr/>
          </p:nvSpPr>
          <p:spPr>
            <a:xfrm>
              <a:off x="2368350" y="2099625"/>
              <a:ext cx="125800" cy="41150"/>
            </a:xfrm>
            <a:custGeom>
              <a:avLst/>
              <a:gdLst/>
              <a:ahLst/>
              <a:cxnLst/>
              <a:rect l="l" t="t" r="r" b="b"/>
              <a:pathLst>
                <a:path w="5032" h="1646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851"/>
                    <a:pt x="759" y="1470"/>
                    <a:pt x="1597" y="1470"/>
                  </a:cubicBezTo>
                  <a:cubicBezTo>
                    <a:pt x="1638" y="1470"/>
                    <a:pt x="1679" y="1469"/>
                    <a:pt x="1720" y="1466"/>
                  </a:cubicBezTo>
                  <a:cubicBezTo>
                    <a:pt x="1794" y="1461"/>
                    <a:pt x="1868" y="1459"/>
                    <a:pt x="1942" y="1459"/>
                  </a:cubicBezTo>
                  <a:cubicBezTo>
                    <a:pt x="2660" y="1459"/>
                    <a:pt x="3380" y="1645"/>
                    <a:pt x="4121" y="1645"/>
                  </a:cubicBezTo>
                  <a:cubicBezTo>
                    <a:pt x="4421" y="1645"/>
                    <a:pt x="4724" y="1615"/>
                    <a:pt x="5031" y="1529"/>
                  </a:cubicBezTo>
                  <a:cubicBezTo>
                    <a:pt x="3503" y="638"/>
                    <a:pt x="1783" y="128"/>
                    <a:pt x="0" y="1"/>
                  </a:cubicBezTo>
                  <a:close/>
                </a:path>
              </a:pathLst>
            </a:custGeom>
            <a:solidFill>
              <a:srgbClr val="F78B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2" name="Google Shape;21302;p28"/>
            <p:cNvSpPr/>
            <p:nvPr/>
          </p:nvSpPr>
          <p:spPr>
            <a:xfrm>
              <a:off x="3629275" y="2051875"/>
              <a:ext cx="68500" cy="58775"/>
            </a:xfrm>
            <a:custGeom>
              <a:avLst/>
              <a:gdLst/>
              <a:ahLst/>
              <a:cxnLst/>
              <a:rect l="l" t="t" r="r" b="b"/>
              <a:pathLst>
                <a:path w="2740" h="2351" extrusionOk="0">
                  <a:moveTo>
                    <a:pt x="1" y="0"/>
                  </a:moveTo>
                  <a:cubicBezTo>
                    <a:pt x="128" y="319"/>
                    <a:pt x="192" y="574"/>
                    <a:pt x="256" y="892"/>
                  </a:cubicBezTo>
                  <a:cubicBezTo>
                    <a:pt x="256" y="1884"/>
                    <a:pt x="460" y="2350"/>
                    <a:pt x="987" y="2350"/>
                  </a:cubicBezTo>
                  <a:cubicBezTo>
                    <a:pt x="1239" y="2350"/>
                    <a:pt x="1564" y="2244"/>
                    <a:pt x="1975" y="2038"/>
                  </a:cubicBezTo>
                  <a:cubicBezTo>
                    <a:pt x="2230" y="1847"/>
                    <a:pt x="2485" y="1656"/>
                    <a:pt x="2739" y="1465"/>
                  </a:cubicBezTo>
                  <a:cubicBezTo>
                    <a:pt x="1848" y="892"/>
                    <a:pt x="956" y="446"/>
                    <a:pt x="1" y="0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3" name="Google Shape;21303;p28"/>
            <p:cNvSpPr/>
            <p:nvPr/>
          </p:nvSpPr>
          <p:spPr>
            <a:xfrm>
              <a:off x="4336175" y="2032775"/>
              <a:ext cx="54150" cy="50350"/>
            </a:xfrm>
            <a:custGeom>
              <a:avLst/>
              <a:gdLst/>
              <a:ahLst/>
              <a:cxnLst/>
              <a:rect l="l" t="t" r="r" b="b"/>
              <a:pathLst>
                <a:path w="2166" h="2014" extrusionOk="0">
                  <a:moveTo>
                    <a:pt x="1083" y="0"/>
                  </a:moveTo>
                  <a:lnTo>
                    <a:pt x="383" y="64"/>
                  </a:lnTo>
                  <a:lnTo>
                    <a:pt x="1" y="764"/>
                  </a:lnTo>
                  <a:lnTo>
                    <a:pt x="383" y="1147"/>
                  </a:lnTo>
                  <a:lnTo>
                    <a:pt x="383" y="1529"/>
                  </a:lnTo>
                  <a:cubicBezTo>
                    <a:pt x="534" y="1831"/>
                    <a:pt x="685" y="2014"/>
                    <a:pt x="962" y="2014"/>
                  </a:cubicBezTo>
                  <a:cubicBezTo>
                    <a:pt x="1036" y="2014"/>
                    <a:pt x="1118" y="2001"/>
                    <a:pt x="1211" y="1974"/>
                  </a:cubicBezTo>
                  <a:cubicBezTo>
                    <a:pt x="1720" y="1592"/>
                    <a:pt x="2166" y="1147"/>
                    <a:pt x="1911" y="382"/>
                  </a:cubicBezTo>
                  <a:cubicBezTo>
                    <a:pt x="1720" y="64"/>
                    <a:pt x="1402" y="64"/>
                    <a:pt x="1083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4" name="Google Shape;21304;p28"/>
            <p:cNvSpPr/>
            <p:nvPr/>
          </p:nvSpPr>
          <p:spPr>
            <a:xfrm>
              <a:off x="1881150" y="2212675"/>
              <a:ext cx="105125" cy="55025"/>
            </a:xfrm>
            <a:custGeom>
              <a:avLst/>
              <a:gdLst/>
              <a:ahLst/>
              <a:cxnLst/>
              <a:rect l="l" t="t" r="r" b="b"/>
              <a:pathLst>
                <a:path w="4205" h="2201" extrusionOk="0">
                  <a:moveTo>
                    <a:pt x="3376" y="1"/>
                  </a:moveTo>
                  <a:cubicBezTo>
                    <a:pt x="2039" y="319"/>
                    <a:pt x="892" y="956"/>
                    <a:pt x="1" y="1975"/>
                  </a:cubicBezTo>
                  <a:lnTo>
                    <a:pt x="128" y="2038"/>
                  </a:lnTo>
                  <a:cubicBezTo>
                    <a:pt x="345" y="2154"/>
                    <a:pt x="543" y="2201"/>
                    <a:pt x="727" y="2201"/>
                  </a:cubicBezTo>
                  <a:cubicBezTo>
                    <a:pt x="1354" y="2201"/>
                    <a:pt x="1830" y="1662"/>
                    <a:pt x="2421" y="1465"/>
                  </a:cubicBezTo>
                  <a:cubicBezTo>
                    <a:pt x="2930" y="956"/>
                    <a:pt x="4077" y="1211"/>
                    <a:pt x="4204" y="64"/>
                  </a:cubicBezTo>
                  <a:lnTo>
                    <a:pt x="3376" y="1"/>
                  </a:ln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5" name="Google Shape;21305;p28"/>
            <p:cNvSpPr/>
            <p:nvPr/>
          </p:nvSpPr>
          <p:spPr>
            <a:xfrm>
              <a:off x="3696150" y="2091675"/>
              <a:ext cx="68475" cy="27675"/>
            </a:xfrm>
            <a:custGeom>
              <a:avLst/>
              <a:gdLst/>
              <a:ahLst/>
              <a:cxnLst/>
              <a:rect l="l" t="t" r="r" b="b"/>
              <a:pathLst>
                <a:path w="2739" h="1107" extrusionOk="0">
                  <a:moveTo>
                    <a:pt x="383" y="1"/>
                  </a:moveTo>
                  <a:cubicBezTo>
                    <a:pt x="128" y="319"/>
                    <a:pt x="1" y="701"/>
                    <a:pt x="1" y="1083"/>
                  </a:cubicBezTo>
                  <a:cubicBezTo>
                    <a:pt x="245" y="996"/>
                    <a:pt x="494" y="966"/>
                    <a:pt x="745" y="966"/>
                  </a:cubicBezTo>
                  <a:cubicBezTo>
                    <a:pt x="1291" y="966"/>
                    <a:pt x="1846" y="1107"/>
                    <a:pt x="2385" y="1107"/>
                  </a:cubicBezTo>
                  <a:cubicBezTo>
                    <a:pt x="2504" y="1107"/>
                    <a:pt x="2622" y="1100"/>
                    <a:pt x="2739" y="1083"/>
                  </a:cubicBezTo>
                  <a:cubicBezTo>
                    <a:pt x="2038" y="510"/>
                    <a:pt x="1211" y="192"/>
                    <a:pt x="383" y="1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6" name="Google Shape;21306;p28"/>
            <p:cNvSpPr/>
            <p:nvPr/>
          </p:nvSpPr>
          <p:spPr>
            <a:xfrm>
              <a:off x="3056125" y="2051875"/>
              <a:ext cx="38250" cy="28675"/>
            </a:xfrm>
            <a:custGeom>
              <a:avLst/>
              <a:gdLst/>
              <a:ahLst/>
              <a:cxnLst/>
              <a:rect l="l" t="t" r="r" b="b"/>
              <a:pathLst>
                <a:path w="1530" h="1147" extrusionOk="0">
                  <a:moveTo>
                    <a:pt x="1465" y="0"/>
                  </a:moveTo>
                  <a:lnTo>
                    <a:pt x="1" y="446"/>
                  </a:lnTo>
                  <a:cubicBezTo>
                    <a:pt x="446" y="892"/>
                    <a:pt x="1083" y="828"/>
                    <a:pt x="1529" y="1147"/>
                  </a:cubicBezTo>
                  <a:cubicBezTo>
                    <a:pt x="1529" y="765"/>
                    <a:pt x="1529" y="383"/>
                    <a:pt x="1465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7" name="Google Shape;21307;p28"/>
            <p:cNvSpPr/>
            <p:nvPr/>
          </p:nvSpPr>
          <p:spPr>
            <a:xfrm>
              <a:off x="3094350" y="2041975"/>
              <a:ext cx="30275" cy="10275"/>
            </a:xfrm>
            <a:custGeom>
              <a:avLst/>
              <a:gdLst/>
              <a:ahLst/>
              <a:cxnLst/>
              <a:rect l="l" t="t" r="r" b="b"/>
              <a:pathLst>
                <a:path w="1211" h="411" extrusionOk="0">
                  <a:moveTo>
                    <a:pt x="727" y="0"/>
                  </a:moveTo>
                  <a:cubicBezTo>
                    <a:pt x="425" y="0"/>
                    <a:pt x="170" y="57"/>
                    <a:pt x="0" y="396"/>
                  </a:cubicBezTo>
                  <a:cubicBezTo>
                    <a:pt x="149" y="396"/>
                    <a:pt x="297" y="411"/>
                    <a:pt x="441" y="411"/>
                  </a:cubicBezTo>
                  <a:cubicBezTo>
                    <a:pt x="729" y="411"/>
                    <a:pt x="998" y="354"/>
                    <a:pt x="1210" y="14"/>
                  </a:cubicBezTo>
                  <a:cubicBezTo>
                    <a:pt x="1040" y="14"/>
                    <a:pt x="877" y="0"/>
                    <a:pt x="727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8" name="Google Shape;21308;p28"/>
            <p:cNvSpPr/>
            <p:nvPr/>
          </p:nvSpPr>
          <p:spPr>
            <a:xfrm>
              <a:off x="4019350" y="2138200"/>
              <a:ext cx="20725" cy="9225"/>
            </a:xfrm>
            <a:custGeom>
              <a:avLst/>
              <a:gdLst/>
              <a:ahLst/>
              <a:cxnLst/>
              <a:rect l="l" t="t" r="r" b="b"/>
              <a:pathLst>
                <a:path w="829" h="369" extrusionOk="0">
                  <a:moveTo>
                    <a:pt x="575" y="0"/>
                  </a:moveTo>
                  <a:cubicBezTo>
                    <a:pt x="348" y="0"/>
                    <a:pt x="140" y="118"/>
                    <a:pt x="0" y="305"/>
                  </a:cubicBezTo>
                  <a:lnTo>
                    <a:pt x="828" y="368"/>
                  </a:lnTo>
                  <a:lnTo>
                    <a:pt x="828" y="50"/>
                  </a:lnTo>
                  <a:cubicBezTo>
                    <a:pt x="743" y="16"/>
                    <a:pt x="658" y="0"/>
                    <a:pt x="575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9" name="Google Shape;21309;p28"/>
            <p:cNvSpPr/>
            <p:nvPr/>
          </p:nvSpPr>
          <p:spPr>
            <a:xfrm>
              <a:off x="5348750" y="2189200"/>
              <a:ext cx="19125" cy="5975"/>
            </a:xfrm>
            <a:custGeom>
              <a:avLst/>
              <a:gdLst/>
              <a:ahLst/>
              <a:cxnLst/>
              <a:rect l="l" t="t" r="r" b="b"/>
              <a:pathLst>
                <a:path w="765" h="239" extrusionOk="0">
                  <a:moveTo>
                    <a:pt x="383" y="0"/>
                  </a:moveTo>
                  <a:cubicBezTo>
                    <a:pt x="255" y="0"/>
                    <a:pt x="128" y="80"/>
                    <a:pt x="1" y="239"/>
                  </a:cubicBezTo>
                  <a:lnTo>
                    <a:pt x="765" y="239"/>
                  </a:lnTo>
                  <a:cubicBezTo>
                    <a:pt x="637" y="80"/>
                    <a:pt x="510" y="0"/>
                    <a:pt x="383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0" name="Google Shape;21310;p28"/>
            <p:cNvSpPr/>
            <p:nvPr/>
          </p:nvSpPr>
          <p:spPr>
            <a:xfrm>
              <a:off x="4391900" y="2043925"/>
              <a:ext cx="20725" cy="27075"/>
            </a:xfrm>
            <a:custGeom>
              <a:avLst/>
              <a:gdLst/>
              <a:ahLst/>
              <a:cxnLst/>
              <a:rect l="l" t="t" r="r" b="b"/>
              <a:pathLst>
                <a:path w="829" h="1083" extrusionOk="0">
                  <a:moveTo>
                    <a:pt x="1" y="0"/>
                  </a:moveTo>
                  <a:cubicBezTo>
                    <a:pt x="1" y="510"/>
                    <a:pt x="1" y="1083"/>
                    <a:pt x="828" y="1083"/>
                  </a:cubicBezTo>
                  <a:cubicBezTo>
                    <a:pt x="828" y="573"/>
                    <a:pt x="510" y="127"/>
                    <a:pt x="1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1" name="Google Shape;21311;p28"/>
            <p:cNvSpPr/>
            <p:nvPr/>
          </p:nvSpPr>
          <p:spPr>
            <a:xfrm>
              <a:off x="4059150" y="21665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2" name="Google Shape;21312;p28"/>
            <p:cNvSpPr/>
            <p:nvPr/>
          </p:nvSpPr>
          <p:spPr>
            <a:xfrm>
              <a:off x="4049600" y="21569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3" name="Google Shape;21313;p28"/>
            <p:cNvSpPr/>
            <p:nvPr/>
          </p:nvSpPr>
          <p:spPr>
            <a:xfrm>
              <a:off x="4040050" y="2149000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lnTo>
                    <a:pt x="382" y="319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4" name="Google Shape;21314;p28"/>
            <p:cNvSpPr/>
            <p:nvPr/>
          </p:nvSpPr>
          <p:spPr>
            <a:xfrm>
              <a:off x="5012925" y="22620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1"/>
                  </a:moveTo>
                  <a:cubicBezTo>
                    <a:pt x="0" y="418"/>
                    <a:pt x="331" y="835"/>
                    <a:pt x="791" y="835"/>
                  </a:cubicBezTo>
                  <a:cubicBezTo>
                    <a:pt x="823" y="835"/>
                    <a:pt x="855" y="833"/>
                    <a:pt x="888" y="829"/>
                  </a:cubicBezTo>
                  <a:cubicBezTo>
                    <a:pt x="760" y="447"/>
                    <a:pt x="442" y="128"/>
                    <a:pt x="60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5" name="Google Shape;21315;p28"/>
            <p:cNvSpPr/>
            <p:nvPr/>
          </p:nvSpPr>
          <p:spPr>
            <a:xfrm>
              <a:off x="468975" y="2749200"/>
              <a:ext cx="11150" cy="15950"/>
            </a:xfrm>
            <a:custGeom>
              <a:avLst/>
              <a:gdLst/>
              <a:ahLst/>
              <a:cxnLst/>
              <a:rect l="l" t="t" r="r" b="b"/>
              <a:pathLst>
                <a:path w="446" h="638" extrusionOk="0">
                  <a:moveTo>
                    <a:pt x="0" y="1"/>
                  </a:moveTo>
                  <a:cubicBezTo>
                    <a:pt x="0" y="256"/>
                    <a:pt x="0" y="510"/>
                    <a:pt x="255" y="638"/>
                  </a:cubicBezTo>
                  <a:cubicBezTo>
                    <a:pt x="319" y="638"/>
                    <a:pt x="446" y="447"/>
                    <a:pt x="446" y="447"/>
                  </a:cubicBezTo>
                  <a:cubicBezTo>
                    <a:pt x="446" y="192"/>
                    <a:pt x="191" y="128"/>
                    <a:pt x="0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6" name="Google Shape;21316;p28"/>
            <p:cNvSpPr/>
            <p:nvPr/>
          </p:nvSpPr>
          <p:spPr>
            <a:xfrm>
              <a:off x="5644875" y="22047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2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7" name="Google Shape;21317;p28"/>
            <p:cNvSpPr/>
            <p:nvPr/>
          </p:nvSpPr>
          <p:spPr>
            <a:xfrm>
              <a:off x="5633750" y="2196750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0" y="1"/>
                  </a:moveTo>
                  <a:lnTo>
                    <a:pt x="446" y="383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8" name="Google Shape;21318;p28"/>
            <p:cNvSpPr/>
            <p:nvPr/>
          </p:nvSpPr>
          <p:spPr>
            <a:xfrm>
              <a:off x="5614625" y="2177650"/>
              <a:ext cx="11175" cy="7975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1" y="0"/>
                  </a:moveTo>
                  <a:lnTo>
                    <a:pt x="447" y="319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9" name="Google Shape;21319;p28"/>
            <p:cNvSpPr/>
            <p:nvPr/>
          </p:nvSpPr>
          <p:spPr>
            <a:xfrm>
              <a:off x="4336175" y="2051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0" name="Google Shape;21320;p28"/>
            <p:cNvSpPr/>
            <p:nvPr/>
          </p:nvSpPr>
          <p:spPr>
            <a:xfrm>
              <a:off x="1986250" y="2185600"/>
              <a:ext cx="47775" cy="32350"/>
            </a:xfrm>
            <a:custGeom>
              <a:avLst/>
              <a:gdLst/>
              <a:ahLst/>
              <a:cxnLst/>
              <a:rect l="l" t="t" r="r" b="b"/>
              <a:pathLst>
                <a:path w="1911" h="1294" extrusionOk="0">
                  <a:moveTo>
                    <a:pt x="1911" y="1"/>
                  </a:moveTo>
                  <a:cubicBezTo>
                    <a:pt x="1083" y="65"/>
                    <a:pt x="255" y="65"/>
                    <a:pt x="0" y="1147"/>
                  </a:cubicBezTo>
                  <a:cubicBezTo>
                    <a:pt x="310" y="1238"/>
                    <a:pt x="553" y="1293"/>
                    <a:pt x="754" y="1293"/>
                  </a:cubicBezTo>
                  <a:cubicBezTo>
                    <a:pt x="1255" y="1293"/>
                    <a:pt x="1502" y="955"/>
                    <a:pt x="191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1" name="Google Shape;21321;p28"/>
            <p:cNvSpPr/>
            <p:nvPr/>
          </p:nvSpPr>
          <p:spPr>
            <a:xfrm>
              <a:off x="5278700" y="2223825"/>
              <a:ext cx="12750" cy="12750"/>
            </a:xfrm>
            <a:custGeom>
              <a:avLst/>
              <a:gdLst/>
              <a:ahLst/>
              <a:cxnLst/>
              <a:rect l="l" t="t" r="r" b="b"/>
              <a:pathLst>
                <a:path w="510" h="510" extrusionOk="0">
                  <a:moveTo>
                    <a:pt x="510" y="0"/>
                  </a:moveTo>
                  <a:lnTo>
                    <a:pt x="510" y="0"/>
                  </a:lnTo>
                  <a:cubicBezTo>
                    <a:pt x="319" y="128"/>
                    <a:pt x="0" y="255"/>
                    <a:pt x="319" y="510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2" name="Google Shape;21322;p28"/>
            <p:cNvSpPr/>
            <p:nvPr/>
          </p:nvSpPr>
          <p:spPr>
            <a:xfrm>
              <a:off x="5640100" y="2177650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92" y="0"/>
                  </a:moveTo>
                  <a:cubicBezTo>
                    <a:pt x="128" y="0"/>
                    <a:pt x="64" y="0"/>
                    <a:pt x="1" y="64"/>
                  </a:cubicBezTo>
                  <a:lnTo>
                    <a:pt x="1" y="12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3" name="Google Shape;21323;p28"/>
            <p:cNvSpPr/>
            <p:nvPr/>
          </p:nvSpPr>
          <p:spPr>
            <a:xfrm>
              <a:off x="3236025" y="2975300"/>
              <a:ext cx="1240275" cy="691650"/>
            </a:xfrm>
            <a:custGeom>
              <a:avLst/>
              <a:gdLst/>
              <a:ahLst/>
              <a:cxnLst/>
              <a:rect l="l" t="t" r="r" b="b"/>
              <a:pathLst>
                <a:path w="49611" h="27666" extrusionOk="0">
                  <a:moveTo>
                    <a:pt x="48910" y="0"/>
                  </a:moveTo>
                  <a:cubicBezTo>
                    <a:pt x="46427" y="2102"/>
                    <a:pt x="44007" y="4140"/>
                    <a:pt x="40886" y="5222"/>
                  </a:cubicBezTo>
                  <a:cubicBezTo>
                    <a:pt x="40172" y="5500"/>
                    <a:pt x="39434" y="5654"/>
                    <a:pt x="38687" y="5654"/>
                  </a:cubicBezTo>
                  <a:cubicBezTo>
                    <a:pt x="38233" y="5654"/>
                    <a:pt x="37777" y="5597"/>
                    <a:pt x="37320" y="5477"/>
                  </a:cubicBezTo>
                  <a:cubicBezTo>
                    <a:pt x="36810" y="5413"/>
                    <a:pt x="36173" y="5350"/>
                    <a:pt x="35982" y="4713"/>
                  </a:cubicBezTo>
                  <a:cubicBezTo>
                    <a:pt x="35473" y="3821"/>
                    <a:pt x="35919" y="2866"/>
                    <a:pt x="35600" y="1974"/>
                  </a:cubicBezTo>
                  <a:cubicBezTo>
                    <a:pt x="35422" y="1867"/>
                    <a:pt x="35204" y="1780"/>
                    <a:pt x="35002" y="1780"/>
                  </a:cubicBezTo>
                  <a:cubicBezTo>
                    <a:pt x="34843" y="1780"/>
                    <a:pt x="34693" y="1834"/>
                    <a:pt x="34581" y="1974"/>
                  </a:cubicBezTo>
                  <a:cubicBezTo>
                    <a:pt x="34319" y="2302"/>
                    <a:pt x="34109" y="2427"/>
                    <a:pt x="33934" y="2427"/>
                  </a:cubicBezTo>
                  <a:cubicBezTo>
                    <a:pt x="33599" y="2427"/>
                    <a:pt x="33389" y="1969"/>
                    <a:pt x="33180" y="1592"/>
                  </a:cubicBezTo>
                  <a:cubicBezTo>
                    <a:pt x="33024" y="1536"/>
                    <a:pt x="32879" y="1512"/>
                    <a:pt x="32744" y="1512"/>
                  </a:cubicBezTo>
                  <a:cubicBezTo>
                    <a:pt x="32108" y="1512"/>
                    <a:pt x="31679" y="2053"/>
                    <a:pt x="31206" y="2420"/>
                  </a:cubicBezTo>
                  <a:cubicBezTo>
                    <a:pt x="28595" y="4203"/>
                    <a:pt x="26239" y="6177"/>
                    <a:pt x="23819" y="8152"/>
                  </a:cubicBezTo>
                  <a:cubicBezTo>
                    <a:pt x="17641" y="13246"/>
                    <a:pt x="11082" y="17768"/>
                    <a:pt x="5096" y="23181"/>
                  </a:cubicBezTo>
                  <a:cubicBezTo>
                    <a:pt x="3631" y="24582"/>
                    <a:pt x="2294" y="26111"/>
                    <a:pt x="192" y="26684"/>
                  </a:cubicBezTo>
                  <a:lnTo>
                    <a:pt x="1" y="26875"/>
                  </a:lnTo>
                  <a:cubicBezTo>
                    <a:pt x="1526" y="27396"/>
                    <a:pt x="3101" y="27665"/>
                    <a:pt x="4680" y="27665"/>
                  </a:cubicBezTo>
                  <a:cubicBezTo>
                    <a:pt x="5606" y="27665"/>
                    <a:pt x="6533" y="27573"/>
                    <a:pt x="7452" y="27384"/>
                  </a:cubicBezTo>
                  <a:cubicBezTo>
                    <a:pt x="12674" y="26429"/>
                    <a:pt x="17450" y="24073"/>
                    <a:pt x="22609" y="22672"/>
                  </a:cubicBezTo>
                  <a:cubicBezTo>
                    <a:pt x="22832" y="22481"/>
                    <a:pt x="23086" y="22465"/>
                    <a:pt x="23349" y="22465"/>
                  </a:cubicBezTo>
                  <a:cubicBezTo>
                    <a:pt x="23402" y="22465"/>
                    <a:pt x="23454" y="22465"/>
                    <a:pt x="23507" y="22465"/>
                  </a:cubicBezTo>
                  <a:cubicBezTo>
                    <a:pt x="23719" y="22465"/>
                    <a:pt x="23933" y="22455"/>
                    <a:pt x="24137" y="22353"/>
                  </a:cubicBezTo>
                  <a:cubicBezTo>
                    <a:pt x="24456" y="22289"/>
                    <a:pt x="24710" y="22162"/>
                    <a:pt x="25029" y="21971"/>
                  </a:cubicBezTo>
                  <a:cubicBezTo>
                    <a:pt x="27194" y="19615"/>
                    <a:pt x="29932" y="17832"/>
                    <a:pt x="32352" y="15730"/>
                  </a:cubicBezTo>
                  <a:cubicBezTo>
                    <a:pt x="36237" y="12418"/>
                    <a:pt x="40058" y="9171"/>
                    <a:pt x="44261" y="6241"/>
                  </a:cubicBezTo>
                  <a:cubicBezTo>
                    <a:pt x="45981" y="5031"/>
                    <a:pt x="47955" y="4012"/>
                    <a:pt x="49101" y="2102"/>
                  </a:cubicBezTo>
                  <a:cubicBezTo>
                    <a:pt x="49101" y="1401"/>
                    <a:pt x="49611" y="637"/>
                    <a:pt x="4891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4" name="Google Shape;21324;p28"/>
            <p:cNvSpPr/>
            <p:nvPr/>
          </p:nvSpPr>
          <p:spPr>
            <a:xfrm>
              <a:off x="4363250" y="2022600"/>
              <a:ext cx="1170200" cy="783325"/>
            </a:xfrm>
            <a:custGeom>
              <a:avLst/>
              <a:gdLst/>
              <a:ahLst/>
              <a:cxnLst/>
              <a:rect l="l" t="t" r="r" b="b"/>
              <a:pathLst>
                <a:path w="46808" h="31333" extrusionOk="0">
                  <a:moveTo>
                    <a:pt x="1439" y="1"/>
                  </a:moveTo>
                  <a:cubicBezTo>
                    <a:pt x="931" y="1"/>
                    <a:pt x="439" y="70"/>
                    <a:pt x="0" y="407"/>
                  </a:cubicBezTo>
                  <a:cubicBezTo>
                    <a:pt x="128" y="662"/>
                    <a:pt x="382" y="853"/>
                    <a:pt x="701" y="980"/>
                  </a:cubicBezTo>
                  <a:lnTo>
                    <a:pt x="1083" y="1235"/>
                  </a:lnTo>
                  <a:cubicBezTo>
                    <a:pt x="1401" y="1490"/>
                    <a:pt x="1720" y="1872"/>
                    <a:pt x="1974" y="2254"/>
                  </a:cubicBezTo>
                  <a:cubicBezTo>
                    <a:pt x="5413" y="6075"/>
                    <a:pt x="8852" y="9832"/>
                    <a:pt x="12228" y="13717"/>
                  </a:cubicBezTo>
                  <a:cubicBezTo>
                    <a:pt x="12355" y="13845"/>
                    <a:pt x="12546" y="14036"/>
                    <a:pt x="12737" y="14163"/>
                  </a:cubicBezTo>
                  <a:cubicBezTo>
                    <a:pt x="12864" y="14290"/>
                    <a:pt x="12992" y="14354"/>
                    <a:pt x="13119" y="14481"/>
                  </a:cubicBezTo>
                  <a:cubicBezTo>
                    <a:pt x="13246" y="14609"/>
                    <a:pt x="13438" y="14800"/>
                    <a:pt x="13565" y="14927"/>
                  </a:cubicBezTo>
                  <a:cubicBezTo>
                    <a:pt x="13692" y="15055"/>
                    <a:pt x="13756" y="15182"/>
                    <a:pt x="13883" y="15309"/>
                  </a:cubicBezTo>
                  <a:cubicBezTo>
                    <a:pt x="14074" y="15500"/>
                    <a:pt x="14265" y="15755"/>
                    <a:pt x="14520" y="15946"/>
                  </a:cubicBezTo>
                  <a:cubicBezTo>
                    <a:pt x="14648" y="16010"/>
                    <a:pt x="14775" y="16137"/>
                    <a:pt x="14902" y="16201"/>
                  </a:cubicBezTo>
                  <a:cubicBezTo>
                    <a:pt x="17768" y="18876"/>
                    <a:pt x="20506" y="21614"/>
                    <a:pt x="23563" y="24034"/>
                  </a:cubicBezTo>
                  <a:cubicBezTo>
                    <a:pt x="24684" y="24657"/>
                    <a:pt x="25318" y="26010"/>
                    <a:pt x="26834" y="26010"/>
                  </a:cubicBezTo>
                  <a:cubicBezTo>
                    <a:pt x="26869" y="26010"/>
                    <a:pt x="26903" y="26010"/>
                    <a:pt x="26939" y="26008"/>
                  </a:cubicBezTo>
                  <a:cubicBezTo>
                    <a:pt x="27321" y="25117"/>
                    <a:pt x="26684" y="24416"/>
                    <a:pt x="26365" y="23716"/>
                  </a:cubicBezTo>
                  <a:cubicBezTo>
                    <a:pt x="25665" y="21805"/>
                    <a:pt x="25983" y="21041"/>
                    <a:pt x="27957" y="20213"/>
                  </a:cubicBezTo>
                  <a:cubicBezTo>
                    <a:pt x="28308" y="20086"/>
                    <a:pt x="28642" y="20030"/>
                    <a:pt x="28964" y="20030"/>
                  </a:cubicBezTo>
                  <a:cubicBezTo>
                    <a:pt x="29932" y="20030"/>
                    <a:pt x="30791" y="20531"/>
                    <a:pt x="31651" y="21105"/>
                  </a:cubicBezTo>
                  <a:cubicBezTo>
                    <a:pt x="32606" y="21869"/>
                    <a:pt x="33498" y="22760"/>
                    <a:pt x="34326" y="23716"/>
                  </a:cubicBezTo>
                  <a:lnTo>
                    <a:pt x="34644" y="24098"/>
                  </a:lnTo>
                  <a:cubicBezTo>
                    <a:pt x="34963" y="24352"/>
                    <a:pt x="35217" y="24734"/>
                    <a:pt x="35345" y="25117"/>
                  </a:cubicBezTo>
                  <a:cubicBezTo>
                    <a:pt x="35982" y="26390"/>
                    <a:pt x="35536" y="27218"/>
                    <a:pt x="34453" y="28046"/>
                  </a:cubicBezTo>
                  <a:cubicBezTo>
                    <a:pt x="34124" y="28334"/>
                    <a:pt x="33748" y="28410"/>
                    <a:pt x="33356" y="28410"/>
                  </a:cubicBezTo>
                  <a:cubicBezTo>
                    <a:pt x="32926" y="28410"/>
                    <a:pt x="32477" y="28319"/>
                    <a:pt x="32048" y="28319"/>
                  </a:cubicBezTo>
                  <a:cubicBezTo>
                    <a:pt x="31656" y="28319"/>
                    <a:pt x="31280" y="28395"/>
                    <a:pt x="30951" y="28683"/>
                  </a:cubicBezTo>
                  <a:cubicBezTo>
                    <a:pt x="31809" y="30342"/>
                    <a:pt x="33540" y="31333"/>
                    <a:pt x="35360" y="31333"/>
                  </a:cubicBezTo>
                  <a:cubicBezTo>
                    <a:pt x="35567" y="31333"/>
                    <a:pt x="35774" y="31320"/>
                    <a:pt x="35982" y="31294"/>
                  </a:cubicBezTo>
                  <a:cubicBezTo>
                    <a:pt x="39038" y="30912"/>
                    <a:pt x="42159" y="30593"/>
                    <a:pt x="45279" y="30339"/>
                  </a:cubicBezTo>
                  <a:cubicBezTo>
                    <a:pt x="45789" y="30275"/>
                    <a:pt x="46362" y="30466"/>
                    <a:pt x="46617" y="29766"/>
                  </a:cubicBezTo>
                  <a:cubicBezTo>
                    <a:pt x="46808" y="29129"/>
                    <a:pt x="46171" y="28810"/>
                    <a:pt x="45789" y="28428"/>
                  </a:cubicBezTo>
                  <a:cubicBezTo>
                    <a:pt x="45598" y="28237"/>
                    <a:pt x="45407" y="28110"/>
                    <a:pt x="45216" y="27982"/>
                  </a:cubicBezTo>
                  <a:cubicBezTo>
                    <a:pt x="36491" y="22760"/>
                    <a:pt x="28976" y="15819"/>
                    <a:pt x="23054" y="7667"/>
                  </a:cubicBezTo>
                  <a:cubicBezTo>
                    <a:pt x="22608" y="7158"/>
                    <a:pt x="22035" y="7094"/>
                    <a:pt x="21525" y="6839"/>
                  </a:cubicBezTo>
                  <a:cubicBezTo>
                    <a:pt x="19933" y="6011"/>
                    <a:pt x="18341" y="5120"/>
                    <a:pt x="16876" y="4037"/>
                  </a:cubicBezTo>
                  <a:cubicBezTo>
                    <a:pt x="15221" y="2827"/>
                    <a:pt x="13438" y="1872"/>
                    <a:pt x="11527" y="1235"/>
                  </a:cubicBezTo>
                  <a:cubicBezTo>
                    <a:pt x="9237" y="194"/>
                    <a:pt x="6819" y="4"/>
                    <a:pt x="4413" y="4"/>
                  </a:cubicBezTo>
                  <a:cubicBezTo>
                    <a:pt x="3875" y="4"/>
                    <a:pt x="3338" y="14"/>
                    <a:pt x="2802" y="25"/>
                  </a:cubicBezTo>
                  <a:cubicBezTo>
                    <a:pt x="2706" y="32"/>
                    <a:pt x="2608" y="34"/>
                    <a:pt x="2510" y="34"/>
                  </a:cubicBezTo>
                  <a:cubicBezTo>
                    <a:pt x="2154" y="34"/>
                    <a:pt x="1793" y="1"/>
                    <a:pt x="143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5" name="Google Shape;21325;p28"/>
            <p:cNvSpPr/>
            <p:nvPr/>
          </p:nvSpPr>
          <p:spPr>
            <a:xfrm>
              <a:off x="1852500" y="2802150"/>
              <a:ext cx="1090625" cy="640650"/>
            </a:xfrm>
            <a:custGeom>
              <a:avLst/>
              <a:gdLst/>
              <a:ahLst/>
              <a:cxnLst/>
              <a:rect l="l" t="t" r="r" b="b"/>
              <a:pathLst>
                <a:path w="43625" h="25626" extrusionOk="0">
                  <a:moveTo>
                    <a:pt x="30927" y="0"/>
                  </a:moveTo>
                  <a:cubicBezTo>
                    <a:pt x="30840" y="0"/>
                    <a:pt x="30760" y="16"/>
                    <a:pt x="30696" y="48"/>
                  </a:cubicBezTo>
                  <a:cubicBezTo>
                    <a:pt x="30441" y="48"/>
                    <a:pt x="30187" y="176"/>
                    <a:pt x="29996" y="239"/>
                  </a:cubicBezTo>
                  <a:cubicBezTo>
                    <a:pt x="29805" y="303"/>
                    <a:pt x="29677" y="367"/>
                    <a:pt x="29550" y="494"/>
                  </a:cubicBezTo>
                  <a:cubicBezTo>
                    <a:pt x="28913" y="749"/>
                    <a:pt x="28340" y="1067"/>
                    <a:pt x="27767" y="1449"/>
                  </a:cubicBezTo>
                  <a:lnTo>
                    <a:pt x="27576" y="1577"/>
                  </a:lnTo>
                  <a:cubicBezTo>
                    <a:pt x="27385" y="1704"/>
                    <a:pt x="27257" y="1768"/>
                    <a:pt x="27130" y="1895"/>
                  </a:cubicBezTo>
                  <a:cubicBezTo>
                    <a:pt x="24137" y="3551"/>
                    <a:pt x="21144" y="5207"/>
                    <a:pt x="18214" y="6862"/>
                  </a:cubicBezTo>
                  <a:cubicBezTo>
                    <a:pt x="14075" y="9410"/>
                    <a:pt x="10063" y="12212"/>
                    <a:pt x="6178" y="15205"/>
                  </a:cubicBezTo>
                  <a:cubicBezTo>
                    <a:pt x="4013" y="16670"/>
                    <a:pt x="1975" y="18326"/>
                    <a:pt x="1" y="20109"/>
                  </a:cubicBezTo>
                  <a:cubicBezTo>
                    <a:pt x="128" y="20300"/>
                    <a:pt x="446" y="20491"/>
                    <a:pt x="701" y="20491"/>
                  </a:cubicBezTo>
                  <a:cubicBezTo>
                    <a:pt x="1656" y="20682"/>
                    <a:pt x="2484" y="21191"/>
                    <a:pt x="3057" y="21956"/>
                  </a:cubicBezTo>
                  <a:cubicBezTo>
                    <a:pt x="3248" y="22083"/>
                    <a:pt x="3376" y="22210"/>
                    <a:pt x="3439" y="22338"/>
                  </a:cubicBezTo>
                  <a:cubicBezTo>
                    <a:pt x="5350" y="23484"/>
                    <a:pt x="7579" y="23930"/>
                    <a:pt x="9171" y="25522"/>
                  </a:cubicBezTo>
                  <a:cubicBezTo>
                    <a:pt x="9341" y="25595"/>
                    <a:pt x="9495" y="25626"/>
                    <a:pt x="9638" y="25626"/>
                  </a:cubicBezTo>
                  <a:cubicBezTo>
                    <a:pt x="10240" y="25626"/>
                    <a:pt x="10630" y="25067"/>
                    <a:pt x="11145" y="24758"/>
                  </a:cubicBezTo>
                  <a:cubicBezTo>
                    <a:pt x="13947" y="22720"/>
                    <a:pt x="15985" y="19854"/>
                    <a:pt x="18915" y="18007"/>
                  </a:cubicBezTo>
                  <a:cubicBezTo>
                    <a:pt x="19424" y="17561"/>
                    <a:pt x="19806" y="17116"/>
                    <a:pt x="20379" y="16797"/>
                  </a:cubicBezTo>
                  <a:cubicBezTo>
                    <a:pt x="26557" y="12721"/>
                    <a:pt x="32543" y="8327"/>
                    <a:pt x="39294" y="5207"/>
                  </a:cubicBezTo>
                  <a:cubicBezTo>
                    <a:pt x="39612" y="5016"/>
                    <a:pt x="39930" y="4888"/>
                    <a:pt x="40313" y="4761"/>
                  </a:cubicBezTo>
                  <a:cubicBezTo>
                    <a:pt x="40504" y="4697"/>
                    <a:pt x="40631" y="4633"/>
                    <a:pt x="40822" y="4570"/>
                  </a:cubicBezTo>
                  <a:cubicBezTo>
                    <a:pt x="41459" y="4315"/>
                    <a:pt x="42032" y="3997"/>
                    <a:pt x="42605" y="3615"/>
                  </a:cubicBezTo>
                  <a:cubicBezTo>
                    <a:pt x="43051" y="3232"/>
                    <a:pt x="43624" y="2914"/>
                    <a:pt x="42924" y="2277"/>
                  </a:cubicBezTo>
                  <a:cubicBezTo>
                    <a:pt x="40567" y="1449"/>
                    <a:pt x="38147" y="1258"/>
                    <a:pt x="35791" y="685"/>
                  </a:cubicBezTo>
                  <a:cubicBezTo>
                    <a:pt x="35154" y="558"/>
                    <a:pt x="34517" y="558"/>
                    <a:pt x="33944" y="367"/>
                  </a:cubicBezTo>
                  <a:cubicBezTo>
                    <a:pt x="33753" y="303"/>
                    <a:pt x="33562" y="239"/>
                    <a:pt x="33435" y="239"/>
                  </a:cubicBezTo>
                  <a:cubicBezTo>
                    <a:pt x="32670" y="112"/>
                    <a:pt x="31906" y="176"/>
                    <a:pt x="31206" y="48"/>
                  </a:cubicBezTo>
                  <a:cubicBezTo>
                    <a:pt x="31110" y="16"/>
                    <a:pt x="31015" y="0"/>
                    <a:pt x="30927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6" name="Google Shape;21326;p28"/>
            <p:cNvSpPr/>
            <p:nvPr/>
          </p:nvSpPr>
          <p:spPr>
            <a:xfrm>
              <a:off x="3084775" y="2015300"/>
              <a:ext cx="800850" cy="725400"/>
            </a:xfrm>
            <a:custGeom>
              <a:avLst/>
              <a:gdLst/>
              <a:ahLst/>
              <a:cxnLst/>
              <a:rect l="l" t="t" r="r" b="b"/>
              <a:pathLst>
                <a:path w="32034" h="29016" extrusionOk="0">
                  <a:moveTo>
                    <a:pt x="10859" y="0"/>
                  </a:moveTo>
                  <a:cubicBezTo>
                    <a:pt x="8239" y="0"/>
                    <a:pt x="5649" y="406"/>
                    <a:pt x="3058" y="699"/>
                  </a:cubicBezTo>
                  <a:lnTo>
                    <a:pt x="1593" y="1081"/>
                  </a:lnTo>
                  <a:cubicBezTo>
                    <a:pt x="1211" y="1463"/>
                    <a:pt x="701" y="1209"/>
                    <a:pt x="383" y="1400"/>
                  </a:cubicBezTo>
                  <a:cubicBezTo>
                    <a:pt x="128" y="1718"/>
                    <a:pt x="1" y="2100"/>
                    <a:pt x="65" y="2482"/>
                  </a:cubicBezTo>
                  <a:cubicBezTo>
                    <a:pt x="128" y="3056"/>
                    <a:pt x="447" y="3629"/>
                    <a:pt x="829" y="4011"/>
                  </a:cubicBezTo>
                  <a:cubicBezTo>
                    <a:pt x="4459" y="7959"/>
                    <a:pt x="8598" y="11589"/>
                    <a:pt x="12101" y="15538"/>
                  </a:cubicBezTo>
                  <a:cubicBezTo>
                    <a:pt x="15667" y="19422"/>
                    <a:pt x="19870" y="22543"/>
                    <a:pt x="24010" y="25791"/>
                  </a:cubicBezTo>
                  <a:cubicBezTo>
                    <a:pt x="25984" y="26873"/>
                    <a:pt x="27640" y="28465"/>
                    <a:pt x="29869" y="28975"/>
                  </a:cubicBezTo>
                  <a:cubicBezTo>
                    <a:pt x="30030" y="28995"/>
                    <a:pt x="30210" y="29015"/>
                    <a:pt x="30389" y="29015"/>
                  </a:cubicBezTo>
                  <a:cubicBezTo>
                    <a:pt x="30777" y="29015"/>
                    <a:pt x="31159" y="28921"/>
                    <a:pt x="31333" y="28529"/>
                  </a:cubicBezTo>
                  <a:cubicBezTo>
                    <a:pt x="31588" y="27956"/>
                    <a:pt x="31015" y="27510"/>
                    <a:pt x="30633" y="27064"/>
                  </a:cubicBezTo>
                  <a:cubicBezTo>
                    <a:pt x="29996" y="26428"/>
                    <a:pt x="29232" y="25854"/>
                    <a:pt x="28404" y="25409"/>
                  </a:cubicBezTo>
                  <a:cubicBezTo>
                    <a:pt x="27576" y="24772"/>
                    <a:pt x="26939" y="24071"/>
                    <a:pt x="27194" y="22861"/>
                  </a:cubicBezTo>
                  <a:cubicBezTo>
                    <a:pt x="27067" y="22097"/>
                    <a:pt x="26812" y="21397"/>
                    <a:pt x="26430" y="20760"/>
                  </a:cubicBezTo>
                  <a:cubicBezTo>
                    <a:pt x="26048" y="19868"/>
                    <a:pt x="25729" y="19104"/>
                    <a:pt x="26493" y="18276"/>
                  </a:cubicBezTo>
                  <a:cubicBezTo>
                    <a:pt x="26818" y="17951"/>
                    <a:pt x="27143" y="17845"/>
                    <a:pt x="27483" y="17845"/>
                  </a:cubicBezTo>
                  <a:cubicBezTo>
                    <a:pt x="27942" y="17845"/>
                    <a:pt x="28428" y="18039"/>
                    <a:pt x="28977" y="18149"/>
                  </a:cubicBezTo>
                  <a:cubicBezTo>
                    <a:pt x="29669" y="18346"/>
                    <a:pt x="30284" y="18966"/>
                    <a:pt x="31060" y="18966"/>
                  </a:cubicBezTo>
                  <a:cubicBezTo>
                    <a:pt x="31285" y="18966"/>
                    <a:pt x="31522" y="18914"/>
                    <a:pt x="31779" y="18785"/>
                  </a:cubicBezTo>
                  <a:cubicBezTo>
                    <a:pt x="32034" y="17958"/>
                    <a:pt x="31397" y="17639"/>
                    <a:pt x="30951" y="17193"/>
                  </a:cubicBezTo>
                  <a:cubicBezTo>
                    <a:pt x="27003" y="12863"/>
                    <a:pt x="22418" y="9169"/>
                    <a:pt x="18660" y="4711"/>
                  </a:cubicBezTo>
                  <a:cubicBezTo>
                    <a:pt x="16814" y="3247"/>
                    <a:pt x="15667" y="1018"/>
                    <a:pt x="13247" y="126"/>
                  </a:cubicBezTo>
                  <a:cubicBezTo>
                    <a:pt x="12448" y="37"/>
                    <a:pt x="11652" y="0"/>
                    <a:pt x="10859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7" name="Google Shape;21327;p28"/>
            <p:cNvSpPr/>
            <p:nvPr/>
          </p:nvSpPr>
          <p:spPr>
            <a:xfrm>
              <a:off x="5195900" y="2846325"/>
              <a:ext cx="991925" cy="695775"/>
            </a:xfrm>
            <a:custGeom>
              <a:avLst/>
              <a:gdLst/>
              <a:ahLst/>
              <a:cxnLst/>
              <a:rect l="l" t="t" r="r" b="b"/>
              <a:pathLst>
                <a:path w="39677" h="27831" extrusionOk="0">
                  <a:moveTo>
                    <a:pt x="27258" y="1"/>
                  </a:moveTo>
                  <a:cubicBezTo>
                    <a:pt x="27067" y="64"/>
                    <a:pt x="26876" y="64"/>
                    <a:pt x="26684" y="128"/>
                  </a:cubicBezTo>
                  <a:cubicBezTo>
                    <a:pt x="26366" y="255"/>
                    <a:pt x="25984" y="383"/>
                    <a:pt x="25666" y="510"/>
                  </a:cubicBezTo>
                  <a:cubicBezTo>
                    <a:pt x="20826" y="3885"/>
                    <a:pt x="16177" y="7452"/>
                    <a:pt x="12674" y="12228"/>
                  </a:cubicBezTo>
                  <a:cubicBezTo>
                    <a:pt x="8917" y="15794"/>
                    <a:pt x="5478" y="19679"/>
                    <a:pt x="1911" y="23436"/>
                  </a:cubicBezTo>
                  <a:cubicBezTo>
                    <a:pt x="1275" y="24137"/>
                    <a:pt x="128" y="24392"/>
                    <a:pt x="1" y="25538"/>
                  </a:cubicBezTo>
                  <a:cubicBezTo>
                    <a:pt x="3440" y="26111"/>
                    <a:pt x="6879" y="26875"/>
                    <a:pt x="10254" y="27831"/>
                  </a:cubicBezTo>
                  <a:cubicBezTo>
                    <a:pt x="13629" y="23564"/>
                    <a:pt x="17832" y="20189"/>
                    <a:pt x="21462" y="16240"/>
                  </a:cubicBezTo>
                  <a:cubicBezTo>
                    <a:pt x="22609" y="15030"/>
                    <a:pt x="23564" y="13629"/>
                    <a:pt x="25029" y="12801"/>
                  </a:cubicBezTo>
                  <a:cubicBezTo>
                    <a:pt x="29168" y="9935"/>
                    <a:pt x="33117" y="6815"/>
                    <a:pt x="37766" y="4713"/>
                  </a:cubicBezTo>
                  <a:cubicBezTo>
                    <a:pt x="38466" y="4395"/>
                    <a:pt x="39676" y="4140"/>
                    <a:pt x="39294" y="2803"/>
                  </a:cubicBezTo>
                  <a:cubicBezTo>
                    <a:pt x="36492" y="1338"/>
                    <a:pt x="33499" y="447"/>
                    <a:pt x="30378" y="255"/>
                  </a:cubicBezTo>
                  <a:cubicBezTo>
                    <a:pt x="29296" y="255"/>
                    <a:pt x="28277" y="192"/>
                    <a:pt x="27258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8" name="Google Shape;21328;p28"/>
            <p:cNvSpPr/>
            <p:nvPr/>
          </p:nvSpPr>
          <p:spPr>
            <a:xfrm>
              <a:off x="2108825" y="2873700"/>
              <a:ext cx="1082650" cy="636875"/>
            </a:xfrm>
            <a:custGeom>
              <a:avLst/>
              <a:gdLst/>
              <a:ahLst/>
              <a:cxnLst/>
              <a:rect l="l" t="t" r="r" b="b"/>
              <a:pathLst>
                <a:path w="43306" h="25475" extrusionOk="0">
                  <a:moveTo>
                    <a:pt x="35078" y="0"/>
                  </a:moveTo>
                  <a:cubicBezTo>
                    <a:pt x="34891" y="0"/>
                    <a:pt x="34704" y="36"/>
                    <a:pt x="34517" y="116"/>
                  </a:cubicBezTo>
                  <a:cubicBezTo>
                    <a:pt x="33116" y="625"/>
                    <a:pt x="31906" y="1389"/>
                    <a:pt x="30505" y="2026"/>
                  </a:cubicBezTo>
                  <a:cubicBezTo>
                    <a:pt x="22608" y="5593"/>
                    <a:pt x="15731" y="10751"/>
                    <a:pt x="8789" y="15782"/>
                  </a:cubicBezTo>
                  <a:cubicBezTo>
                    <a:pt x="5732" y="18202"/>
                    <a:pt x="3185" y="21131"/>
                    <a:pt x="1" y="23360"/>
                  </a:cubicBezTo>
                  <a:cubicBezTo>
                    <a:pt x="956" y="23870"/>
                    <a:pt x="1975" y="24252"/>
                    <a:pt x="3058" y="24443"/>
                  </a:cubicBezTo>
                  <a:cubicBezTo>
                    <a:pt x="4204" y="24570"/>
                    <a:pt x="5286" y="24761"/>
                    <a:pt x="6305" y="25207"/>
                  </a:cubicBezTo>
                  <a:cubicBezTo>
                    <a:pt x="6557" y="25351"/>
                    <a:pt x="6910" y="25475"/>
                    <a:pt x="7193" y="25475"/>
                  </a:cubicBezTo>
                  <a:cubicBezTo>
                    <a:pt x="7411" y="25475"/>
                    <a:pt x="7587" y="25401"/>
                    <a:pt x="7643" y="25207"/>
                  </a:cubicBezTo>
                  <a:cubicBezTo>
                    <a:pt x="7881" y="24413"/>
                    <a:pt x="8197" y="24169"/>
                    <a:pt x="8543" y="24169"/>
                  </a:cubicBezTo>
                  <a:cubicBezTo>
                    <a:pt x="9030" y="24169"/>
                    <a:pt x="9579" y="24650"/>
                    <a:pt x="10063" y="24761"/>
                  </a:cubicBezTo>
                  <a:cubicBezTo>
                    <a:pt x="10493" y="24869"/>
                    <a:pt x="10944" y="24997"/>
                    <a:pt x="11392" y="24997"/>
                  </a:cubicBezTo>
                  <a:cubicBezTo>
                    <a:pt x="11740" y="24997"/>
                    <a:pt x="12085" y="24920"/>
                    <a:pt x="12419" y="24698"/>
                  </a:cubicBezTo>
                  <a:cubicBezTo>
                    <a:pt x="12610" y="24634"/>
                    <a:pt x="12737" y="24507"/>
                    <a:pt x="12801" y="24443"/>
                  </a:cubicBezTo>
                  <a:cubicBezTo>
                    <a:pt x="12947" y="24248"/>
                    <a:pt x="13167" y="24165"/>
                    <a:pt x="13377" y="24165"/>
                  </a:cubicBezTo>
                  <a:cubicBezTo>
                    <a:pt x="13442" y="24165"/>
                    <a:pt x="13505" y="24173"/>
                    <a:pt x="13565" y="24188"/>
                  </a:cubicBezTo>
                  <a:cubicBezTo>
                    <a:pt x="14011" y="24061"/>
                    <a:pt x="14393" y="23806"/>
                    <a:pt x="14712" y="23424"/>
                  </a:cubicBezTo>
                  <a:cubicBezTo>
                    <a:pt x="14775" y="23297"/>
                    <a:pt x="14903" y="23233"/>
                    <a:pt x="15030" y="23106"/>
                  </a:cubicBezTo>
                  <a:cubicBezTo>
                    <a:pt x="15157" y="22978"/>
                    <a:pt x="15221" y="22915"/>
                    <a:pt x="15349" y="22787"/>
                  </a:cubicBezTo>
                  <a:lnTo>
                    <a:pt x="15476" y="22660"/>
                  </a:lnTo>
                  <a:lnTo>
                    <a:pt x="15794" y="22341"/>
                  </a:lnTo>
                  <a:lnTo>
                    <a:pt x="15985" y="22278"/>
                  </a:lnTo>
                  <a:lnTo>
                    <a:pt x="16367" y="22087"/>
                  </a:lnTo>
                  <a:lnTo>
                    <a:pt x="16750" y="21896"/>
                  </a:lnTo>
                  <a:cubicBezTo>
                    <a:pt x="17004" y="21768"/>
                    <a:pt x="17323" y="21641"/>
                    <a:pt x="17577" y="21450"/>
                  </a:cubicBezTo>
                  <a:cubicBezTo>
                    <a:pt x="23245" y="17374"/>
                    <a:pt x="28531" y="12916"/>
                    <a:pt x="34326" y="9031"/>
                  </a:cubicBezTo>
                  <a:cubicBezTo>
                    <a:pt x="36492" y="7694"/>
                    <a:pt x="38593" y="6166"/>
                    <a:pt x="41077" y="5274"/>
                  </a:cubicBezTo>
                  <a:cubicBezTo>
                    <a:pt x="41968" y="4956"/>
                    <a:pt x="42987" y="4574"/>
                    <a:pt x="43306" y="3427"/>
                  </a:cubicBezTo>
                  <a:cubicBezTo>
                    <a:pt x="42864" y="2710"/>
                    <a:pt x="42231" y="2040"/>
                    <a:pt x="41407" y="2040"/>
                  </a:cubicBezTo>
                  <a:cubicBezTo>
                    <a:pt x="41280" y="2040"/>
                    <a:pt x="41149" y="2056"/>
                    <a:pt x="41013" y="2090"/>
                  </a:cubicBezTo>
                  <a:cubicBezTo>
                    <a:pt x="40634" y="2187"/>
                    <a:pt x="40279" y="2231"/>
                    <a:pt x="39943" y="2231"/>
                  </a:cubicBezTo>
                  <a:cubicBezTo>
                    <a:pt x="38304" y="2231"/>
                    <a:pt x="37123" y="1184"/>
                    <a:pt x="35855" y="179"/>
                  </a:cubicBezTo>
                  <a:cubicBezTo>
                    <a:pt x="35596" y="68"/>
                    <a:pt x="35337" y="0"/>
                    <a:pt x="3507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9" name="Google Shape;21329;p28"/>
            <p:cNvSpPr/>
            <p:nvPr/>
          </p:nvSpPr>
          <p:spPr>
            <a:xfrm>
              <a:off x="5461800" y="2921700"/>
              <a:ext cx="988700" cy="650975"/>
            </a:xfrm>
            <a:custGeom>
              <a:avLst/>
              <a:gdLst/>
              <a:ahLst/>
              <a:cxnLst/>
              <a:rect l="l" t="t" r="r" b="b"/>
              <a:pathLst>
                <a:path w="39548" h="26039" extrusionOk="0">
                  <a:moveTo>
                    <a:pt x="30922" y="1"/>
                  </a:moveTo>
                  <a:cubicBezTo>
                    <a:pt x="30698" y="1"/>
                    <a:pt x="30474" y="32"/>
                    <a:pt x="30250" y="106"/>
                  </a:cubicBezTo>
                  <a:cubicBezTo>
                    <a:pt x="27193" y="1889"/>
                    <a:pt x="23754" y="3163"/>
                    <a:pt x="21016" y="5583"/>
                  </a:cubicBezTo>
                  <a:cubicBezTo>
                    <a:pt x="19169" y="7111"/>
                    <a:pt x="17258" y="8513"/>
                    <a:pt x="15284" y="9850"/>
                  </a:cubicBezTo>
                  <a:lnTo>
                    <a:pt x="15030" y="10041"/>
                  </a:lnTo>
                  <a:lnTo>
                    <a:pt x="14584" y="10359"/>
                  </a:lnTo>
                  <a:cubicBezTo>
                    <a:pt x="13374" y="11378"/>
                    <a:pt x="12164" y="12525"/>
                    <a:pt x="11145" y="13798"/>
                  </a:cubicBezTo>
                  <a:cubicBezTo>
                    <a:pt x="7515" y="17619"/>
                    <a:pt x="3885" y="21377"/>
                    <a:pt x="0" y="24879"/>
                  </a:cubicBezTo>
                  <a:cubicBezTo>
                    <a:pt x="1626" y="25642"/>
                    <a:pt x="3374" y="26039"/>
                    <a:pt x="5179" y="26039"/>
                  </a:cubicBezTo>
                  <a:cubicBezTo>
                    <a:pt x="5636" y="26039"/>
                    <a:pt x="6096" y="26013"/>
                    <a:pt x="6560" y="25962"/>
                  </a:cubicBezTo>
                  <a:cubicBezTo>
                    <a:pt x="7309" y="25670"/>
                    <a:pt x="7487" y="25379"/>
                    <a:pt x="7289" y="25088"/>
                  </a:cubicBezTo>
                  <a:lnTo>
                    <a:pt x="7289" y="25088"/>
                  </a:lnTo>
                  <a:cubicBezTo>
                    <a:pt x="7796" y="25509"/>
                    <a:pt x="8354" y="25962"/>
                    <a:pt x="9171" y="25962"/>
                  </a:cubicBezTo>
                  <a:lnTo>
                    <a:pt x="9616" y="25898"/>
                  </a:lnTo>
                  <a:cubicBezTo>
                    <a:pt x="9911" y="25577"/>
                    <a:pt x="10228" y="25492"/>
                    <a:pt x="10553" y="25492"/>
                  </a:cubicBezTo>
                  <a:cubicBezTo>
                    <a:pt x="10918" y="25492"/>
                    <a:pt x="11294" y="25599"/>
                    <a:pt x="11660" y="25599"/>
                  </a:cubicBezTo>
                  <a:cubicBezTo>
                    <a:pt x="11744" y="25599"/>
                    <a:pt x="11827" y="25594"/>
                    <a:pt x="11909" y="25580"/>
                  </a:cubicBezTo>
                  <a:cubicBezTo>
                    <a:pt x="12355" y="25134"/>
                    <a:pt x="12928" y="25389"/>
                    <a:pt x="13437" y="25134"/>
                  </a:cubicBezTo>
                  <a:cubicBezTo>
                    <a:pt x="13565" y="23988"/>
                    <a:pt x="13883" y="22905"/>
                    <a:pt x="15348" y="22778"/>
                  </a:cubicBezTo>
                  <a:cubicBezTo>
                    <a:pt x="16112" y="22332"/>
                    <a:pt x="16940" y="22013"/>
                    <a:pt x="17768" y="21759"/>
                  </a:cubicBezTo>
                  <a:cubicBezTo>
                    <a:pt x="18723" y="21504"/>
                    <a:pt x="19105" y="20612"/>
                    <a:pt x="19870" y="20103"/>
                  </a:cubicBezTo>
                  <a:cubicBezTo>
                    <a:pt x="22035" y="17747"/>
                    <a:pt x="24136" y="15390"/>
                    <a:pt x="26493" y="13225"/>
                  </a:cubicBezTo>
                  <a:cubicBezTo>
                    <a:pt x="29104" y="10869"/>
                    <a:pt x="31333" y="8003"/>
                    <a:pt x="34389" y="6093"/>
                  </a:cubicBezTo>
                  <a:cubicBezTo>
                    <a:pt x="35854" y="5137"/>
                    <a:pt x="37319" y="4055"/>
                    <a:pt x="38593" y="2845"/>
                  </a:cubicBezTo>
                  <a:cubicBezTo>
                    <a:pt x="39548" y="1889"/>
                    <a:pt x="39357" y="1316"/>
                    <a:pt x="38083" y="1061"/>
                  </a:cubicBezTo>
                  <a:cubicBezTo>
                    <a:pt x="37446" y="998"/>
                    <a:pt x="36809" y="870"/>
                    <a:pt x="36173" y="743"/>
                  </a:cubicBezTo>
                  <a:cubicBezTo>
                    <a:pt x="35281" y="425"/>
                    <a:pt x="34326" y="297"/>
                    <a:pt x="33371" y="234"/>
                  </a:cubicBezTo>
                  <a:cubicBezTo>
                    <a:pt x="32670" y="234"/>
                    <a:pt x="32033" y="170"/>
                    <a:pt x="31396" y="43"/>
                  </a:cubicBezTo>
                  <a:cubicBezTo>
                    <a:pt x="31238" y="16"/>
                    <a:pt x="31080" y="1"/>
                    <a:pt x="3092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0" name="Google Shape;21330;p28"/>
            <p:cNvSpPr/>
            <p:nvPr/>
          </p:nvSpPr>
          <p:spPr>
            <a:xfrm>
              <a:off x="2038775" y="2105450"/>
              <a:ext cx="926625" cy="709075"/>
            </a:xfrm>
            <a:custGeom>
              <a:avLst/>
              <a:gdLst/>
              <a:ahLst/>
              <a:cxnLst/>
              <a:rect l="l" t="t" r="r" b="b"/>
              <a:pathLst>
                <a:path w="37065" h="28363" extrusionOk="0">
                  <a:moveTo>
                    <a:pt x="6712" y="0"/>
                  </a:moveTo>
                  <a:cubicBezTo>
                    <a:pt x="6144" y="0"/>
                    <a:pt x="5605" y="156"/>
                    <a:pt x="5159" y="468"/>
                  </a:cubicBezTo>
                  <a:cubicBezTo>
                    <a:pt x="4404" y="630"/>
                    <a:pt x="4380" y="2023"/>
                    <a:pt x="3541" y="2023"/>
                  </a:cubicBezTo>
                  <a:cubicBezTo>
                    <a:pt x="3388" y="2023"/>
                    <a:pt x="3209" y="1977"/>
                    <a:pt x="2994" y="1870"/>
                  </a:cubicBezTo>
                  <a:cubicBezTo>
                    <a:pt x="2601" y="1673"/>
                    <a:pt x="2253" y="1587"/>
                    <a:pt x="1939" y="1587"/>
                  </a:cubicBezTo>
                  <a:cubicBezTo>
                    <a:pt x="1133" y="1587"/>
                    <a:pt x="551" y="2155"/>
                    <a:pt x="1" y="2888"/>
                  </a:cubicBezTo>
                  <a:cubicBezTo>
                    <a:pt x="36" y="3623"/>
                    <a:pt x="340" y="3801"/>
                    <a:pt x="733" y="3801"/>
                  </a:cubicBezTo>
                  <a:cubicBezTo>
                    <a:pt x="1056" y="3801"/>
                    <a:pt x="1439" y="3681"/>
                    <a:pt x="1784" y="3653"/>
                  </a:cubicBezTo>
                  <a:lnTo>
                    <a:pt x="1784" y="3653"/>
                  </a:lnTo>
                  <a:cubicBezTo>
                    <a:pt x="1211" y="5627"/>
                    <a:pt x="1083" y="5818"/>
                    <a:pt x="1911" y="6518"/>
                  </a:cubicBezTo>
                  <a:cubicBezTo>
                    <a:pt x="3057" y="7537"/>
                    <a:pt x="1529" y="8493"/>
                    <a:pt x="1911" y="9448"/>
                  </a:cubicBezTo>
                  <a:cubicBezTo>
                    <a:pt x="1975" y="9512"/>
                    <a:pt x="2038" y="9639"/>
                    <a:pt x="2166" y="9703"/>
                  </a:cubicBezTo>
                  <a:cubicBezTo>
                    <a:pt x="2803" y="10403"/>
                    <a:pt x="3248" y="11231"/>
                    <a:pt x="3503" y="12186"/>
                  </a:cubicBezTo>
                  <a:cubicBezTo>
                    <a:pt x="3822" y="13078"/>
                    <a:pt x="4522" y="13842"/>
                    <a:pt x="5414" y="14288"/>
                  </a:cubicBezTo>
                  <a:cubicBezTo>
                    <a:pt x="9681" y="18173"/>
                    <a:pt x="14329" y="21612"/>
                    <a:pt x="19297" y="24605"/>
                  </a:cubicBezTo>
                  <a:cubicBezTo>
                    <a:pt x="20316" y="25178"/>
                    <a:pt x="21398" y="25624"/>
                    <a:pt x="22545" y="25878"/>
                  </a:cubicBezTo>
                  <a:cubicBezTo>
                    <a:pt x="24392" y="26324"/>
                    <a:pt x="26302" y="26388"/>
                    <a:pt x="28149" y="26897"/>
                  </a:cubicBezTo>
                  <a:cubicBezTo>
                    <a:pt x="31015" y="27343"/>
                    <a:pt x="33689" y="28298"/>
                    <a:pt x="36555" y="28362"/>
                  </a:cubicBezTo>
                  <a:cubicBezTo>
                    <a:pt x="36746" y="28298"/>
                    <a:pt x="36937" y="28171"/>
                    <a:pt x="37065" y="28044"/>
                  </a:cubicBezTo>
                  <a:lnTo>
                    <a:pt x="37065" y="27725"/>
                  </a:lnTo>
                  <a:cubicBezTo>
                    <a:pt x="36874" y="27216"/>
                    <a:pt x="36491" y="26834"/>
                    <a:pt x="36046" y="26643"/>
                  </a:cubicBezTo>
                  <a:cubicBezTo>
                    <a:pt x="31333" y="23395"/>
                    <a:pt x="26812" y="19892"/>
                    <a:pt x="22545" y="16071"/>
                  </a:cubicBezTo>
                  <a:cubicBezTo>
                    <a:pt x="21972" y="15689"/>
                    <a:pt x="21398" y="15307"/>
                    <a:pt x="20953" y="14797"/>
                  </a:cubicBezTo>
                  <a:cubicBezTo>
                    <a:pt x="17386" y="12123"/>
                    <a:pt x="14775" y="8429"/>
                    <a:pt x="11209" y="5754"/>
                  </a:cubicBezTo>
                  <a:cubicBezTo>
                    <a:pt x="9935" y="4735"/>
                    <a:pt x="8725" y="3653"/>
                    <a:pt x="7579" y="2506"/>
                  </a:cubicBezTo>
                  <a:cubicBezTo>
                    <a:pt x="6624" y="1615"/>
                    <a:pt x="6560" y="1042"/>
                    <a:pt x="7579" y="341"/>
                  </a:cubicBezTo>
                  <a:lnTo>
                    <a:pt x="7452" y="86"/>
                  </a:lnTo>
                  <a:cubicBezTo>
                    <a:pt x="7203" y="29"/>
                    <a:pt x="6955" y="0"/>
                    <a:pt x="6712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1" name="Google Shape;21331;p28"/>
            <p:cNvSpPr/>
            <p:nvPr/>
          </p:nvSpPr>
          <p:spPr>
            <a:xfrm>
              <a:off x="2774325" y="2074175"/>
              <a:ext cx="800500" cy="645100"/>
            </a:xfrm>
            <a:custGeom>
              <a:avLst/>
              <a:gdLst/>
              <a:ahLst/>
              <a:cxnLst/>
              <a:rect l="l" t="t" r="r" b="b"/>
              <a:pathLst>
                <a:path w="32020" h="25804" extrusionOk="0">
                  <a:moveTo>
                    <a:pt x="9426" y="0"/>
                  </a:moveTo>
                  <a:cubicBezTo>
                    <a:pt x="8853" y="64"/>
                    <a:pt x="8343" y="318"/>
                    <a:pt x="7897" y="701"/>
                  </a:cubicBezTo>
                  <a:cubicBezTo>
                    <a:pt x="6751" y="1465"/>
                    <a:pt x="5477" y="2038"/>
                    <a:pt x="4140" y="2420"/>
                  </a:cubicBezTo>
                  <a:cubicBezTo>
                    <a:pt x="2803" y="2738"/>
                    <a:pt x="1338" y="2738"/>
                    <a:pt x="192" y="3630"/>
                  </a:cubicBezTo>
                  <a:cubicBezTo>
                    <a:pt x="1" y="4012"/>
                    <a:pt x="128" y="4458"/>
                    <a:pt x="446" y="4649"/>
                  </a:cubicBezTo>
                  <a:cubicBezTo>
                    <a:pt x="3376" y="7260"/>
                    <a:pt x="5732" y="10317"/>
                    <a:pt x="8471" y="12992"/>
                  </a:cubicBezTo>
                  <a:cubicBezTo>
                    <a:pt x="11400" y="15794"/>
                    <a:pt x="14584" y="18341"/>
                    <a:pt x="17577" y="21079"/>
                  </a:cubicBezTo>
                  <a:cubicBezTo>
                    <a:pt x="19297" y="22735"/>
                    <a:pt x="21335" y="24073"/>
                    <a:pt x="23564" y="25028"/>
                  </a:cubicBezTo>
                  <a:cubicBezTo>
                    <a:pt x="24965" y="24964"/>
                    <a:pt x="25156" y="23181"/>
                    <a:pt x="26366" y="22863"/>
                  </a:cubicBezTo>
                  <a:cubicBezTo>
                    <a:pt x="26620" y="23054"/>
                    <a:pt x="26748" y="23308"/>
                    <a:pt x="26875" y="23563"/>
                  </a:cubicBezTo>
                  <a:cubicBezTo>
                    <a:pt x="27385" y="24391"/>
                    <a:pt x="27321" y="25665"/>
                    <a:pt x="28595" y="25792"/>
                  </a:cubicBezTo>
                  <a:cubicBezTo>
                    <a:pt x="28651" y="25800"/>
                    <a:pt x="28706" y="25803"/>
                    <a:pt x="28760" y="25803"/>
                  </a:cubicBezTo>
                  <a:cubicBezTo>
                    <a:pt x="29541" y="25803"/>
                    <a:pt x="30081" y="25068"/>
                    <a:pt x="30937" y="25068"/>
                  </a:cubicBezTo>
                  <a:cubicBezTo>
                    <a:pt x="31023" y="25068"/>
                    <a:pt x="31112" y="25075"/>
                    <a:pt x="31206" y="25091"/>
                  </a:cubicBezTo>
                  <a:cubicBezTo>
                    <a:pt x="31216" y="25094"/>
                    <a:pt x="31225" y="25095"/>
                    <a:pt x="31235" y="25095"/>
                  </a:cubicBezTo>
                  <a:cubicBezTo>
                    <a:pt x="31787" y="25095"/>
                    <a:pt x="32019" y="21580"/>
                    <a:pt x="31206" y="21079"/>
                  </a:cubicBezTo>
                  <a:cubicBezTo>
                    <a:pt x="30569" y="20506"/>
                    <a:pt x="30059" y="19869"/>
                    <a:pt x="29677" y="19169"/>
                  </a:cubicBezTo>
                  <a:cubicBezTo>
                    <a:pt x="27003" y="16430"/>
                    <a:pt x="24200" y="13947"/>
                    <a:pt x="21526" y="11208"/>
                  </a:cubicBezTo>
                  <a:cubicBezTo>
                    <a:pt x="18278" y="7961"/>
                    <a:pt x="14775" y="4904"/>
                    <a:pt x="11527" y="1592"/>
                  </a:cubicBezTo>
                  <a:cubicBezTo>
                    <a:pt x="10954" y="892"/>
                    <a:pt x="10254" y="318"/>
                    <a:pt x="942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2" name="Google Shape;21332;p28"/>
            <p:cNvSpPr/>
            <p:nvPr/>
          </p:nvSpPr>
          <p:spPr>
            <a:xfrm>
              <a:off x="2535500" y="2932700"/>
              <a:ext cx="961675" cy="561650"/>
            </a:xfrm>
            <a:custGeom>
              <a:avLst/>
              <a:gdLst/>
              <a:ahLst/>
              <a:cxnLst/>
              <a:rect l="l" t="t" r="r" b="b"/>
              <a:pathLst>
                <a:path w="38467" h="22466" extrusionOk="0">
                  <a:moveTo>
                    <a:pt x="32619" y="1"/>
                  </a:moveTo>
                  <a:cubicBezTo>
                    <a:pt x="32292" y="1"/>
                    <a:pt x="31960" y="85"/>
                    <a:pt x="31652" y="239"/>
                  </a:cubicBezTo>
                  <a:cubicBezTo>
                    <a:pt x="30633" y="621"/>
                    <a:pt x="29550" y="813"/>
                    <a:pt x="28595" y="1195"/>
                  </a:cubicBezTo>
                  <a:cubicBezTo>
                    <a:pt x="24583" y="2787"/>
                    <a:pt x="20826" y="4825"/>
                    <a:pt x="17259" y="7245"/>
                  </a:cubicBezTo>
                  <a:cubicBezTo>
                    <a:pt x="14967" y="8964"/>
                    <a:pt x="12547" y="10620"/>
                    <a:pt x="10190" y="12276"/>
                  </a:cubicBezTo>
                  <a:cubicBezTo>
                    <a:pt x="7197" y="14377"/>
                    <a:pt x="4714" y="17179"/>
                    <a:pt x="1529" y="19026"/>
                  </a:cubicBezTo>
                  <a:cubicBezTo>
                    <a:pt x="956" y="19345"/>
                    <a:pt x="447" y="19854"/>
                    <a:pt x="65" y="20427"/>
                  </a:cubicBezTo>
                  <a:cubicBezTo>
                    <a:pt x="1" y="20618"/>
                    <a:pt x="1" y="20809"/>
                    <a:pt x="65" y="21000"/>
                  </a:cubicBezTo>
                  <a:cubicBezTo>
                    <a:pt x="554" y="21288"/>
                    <a:pt x="1043" y="21394"/>
                    <a:pt x="1527" y="21394"/>
                  </a:cubicBezTo>
                  <a:cubicBezTo>
                    <a:pt x="2113" y="21394"/>
                    <a:pt x="2690" y="21239"/>
                    <a:pt x="3249" y="21064"/>
                  </a:cubicBezTo>
                  <a:cubicBezTo>
                    <a:pt x="4650" y="19981"/>
                    <a:pt x="6306" y="20109"/>
                    <a:pt x="7834" y="20045"/>
                  </a:cubicBezTo>
                  <a:cubicBezTo>
                    <a:pt x="8601" y="20000"/>
                    <a:pt x="9336" y="19412"/>
                    <a:pt x="10106" y="19412"/>
                  </a:cubicBezTo>
                  <a:cubicBezTo>
                    <a:pt x="10424" y="19412"/>
                    <a:pt x="10748" y="19512"/>
                    <a:pt x="11082" y="19790"/>
                  </a:cubicBezTo>
                  <a:cubicBezTo>
                    <a:pt x="11464" y="20109"/>
                    <a:pt x="11273" y="20682"/>
                    <a:pt x="11591" y="21000"/>
                  </a:cubicBezTo>
                  <a:lnTo>
                    <a:pt x="15858" y="22465"/>
                  </a:lnTo>
                  <a:cubicBezTo>
                    <a:pt x="16495" y="22465"/>
                    <a:pt x="16877" y="21956"/>
                    <a:pt x="17196" y="21637"/>
                  </a:cubicBezTo>
                  <a:cubicBezTo>
                    <a:pt x="20189" y="19217"/>
                    <a:pt x="23182" y="16925"/>
                    <a:pt x="26048" y="14377"/>
                  </a:cubicBezTo>
                  <a:cubicBezTo>
                    <a:pt x="29614" y="11384"/>
                    <a:pt x="33308" y="8582"/>
                    <a:pt x="37192" y="6035"/>
                  </a:cubicBezTo>
                  <a:cubicBezTo>
                    <a:pt x="37766" y="5653"/>
                    <a:pt x="38466" y="5398"/>
                    <a:pt x="38466" y="4506"/>
                  </a:cubicBezTo>
                  <a:cubicBezTo>
                    <a:pt x="38148" y="4124"/>
                    <a:pt x="37893" y="3678"/>
                    <a:pt x="37766" y="3169"/>
                  </a:cubicBezTo>
                  <a:cubicBezTo>
                    <a:pt x="37317" y="1373"/>
                    <a:pt x="36719" y="714"/>
                    <a:pt x="35232" y="714"/>
                  </a:cubicBezTo>
                  <a:cubicBezTo>
                    <a:pt x="35032" y="714"/>
                    <a:pt x="34815" y="726"/>
                    <a:pt x="34581" y="749"/>
                  </a:cubicBezTo>
                  <a:cubicBezTo>
                    <a:pt x="33945" y="749"/>
                    <a:pt x="33690" y="367"/>
                    <a:pt x="33244" y="112"/>
                  </a:cubicBezTo>
                  <a:cubicBezTo>
                    <a:pt x="33043" y="37"/>
                    <a:pt x="32832" y="1"/>
                    <a:pt x="326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3" name="Google Shape;21333;p28"/>
            <p:cNvSpPr/>
            <p:nvPr/>
          </p:nvSpPr>
          <p:spPr>
            <a:xfrm>
              <a:off x="5025550" y="2196350"/>
              <a:ext cx="856575" cy="588550"/>
            </a:xfrm>
            <a:custGeom>
              <a:avLst/>
              <a:gdLst/>
              <a:ahLst/>
              <a:cxnLst/>
              <a:rect l="l" t="t" r="r" b="b"/>
              <a:pathLst>
                <a:path w="34263" h="23542" extrusionOk="0">
                  <a:moveTo>
                    <a:pt x="12384" y="0"/>
                  </a:moveTo>
                  <a:cubicBezTo>
                    <a:pt x="12124" y="0"/>
                    <a:pt x="11888" y="124"/>
                    <a:pt x="11782" y="335"/>
                  </a:cubicBezTo>
                  <a:cubicBezTo>
                    <a:pt x="11400" y="717"/>
                    <a:pt x="10763" y="335"/>
                    <a:pt x="10445" y="845"/>
                  </a:cubicBezTo>
                  <a:cubicBezTo>
                    <a:pt x="10381" y="972"/>
                    <a:pt x="10381" y="1163"/>
                    <a:pt x="10318" y="1290"/>
                  </a:cubicBezTo>
                  <a:cubicBezTo>
                    <a:pt x="9044" y="1927"/>
                    <a:pt x="7388" y="1290"/>
                    <a:pt x="6369" y="2182"/>
                  </a:cubicBezTo>
                  <a:cubicBezTo>
                    <a:pt x="5945" y="2536"/>
                    <a:pt x="5599" y="2614"/>
                    <a:pt x="5255" y="2614"/>
                  </a:cubicBezTo>
                  <a:cubicBezTo>
                    <a:pt x="4980" y="2614"/>
                    <a:pt x="4706" y="2564"/>
                    <a:pt x="4395" y="2564"/>
                  </a:cubicBezTo>
                  <a:cubicBezTo>
                    <a:pt x="4027" y="2963"/>
                    <a:pt x="3600" y="3066"/>
                    <a:pt x="3157" y="3066"/>
                  </a:cubicBezTo>
                  <a:cubicBezTo>
                    <a:pt x="2679" y="3066"/>
                    <a:pt x="2182" y="2946"/>
                    <a:pt x="1720" y="2946"/>
                  </a:cubicBezTo>
                  <a:cubicBezTo>
                    <a:pt x="1450" y="2946"/>
                    <a:pt x="1195" y="2890"/>
                    <a:pt x="953" y="2890"/>
                  </a:cubicBezTo>
                  <a:cubicBezTo>
                    <a:pt x="682" y="2890"/>
                    <a:pt x="428" y="2961"/>
                    <a:pt x="192" y="3265"/>
                  </a:cubicBezTo>
                  <a:cubicBezTo>
                    <a:pt x="1" y="4857"/>
                    <a:pt x="1274" y="5748"/>
                    <a:pt x="2039" y="6767"/>
                  </a:cubicBezTo>
                  <a:cubicBezTo>
                    <a:pt x="4268" y="9697"/>
                    <a:pt x="7324" y="11671"/>
                    <a:pt x="9935" y="14218"/>
                  </a:cubicBezTo>
                  <a:cubicBezTo>
                    <a:pt x="13374" y="17530"/>
                    <a:pt x="17386" y="20077"/>
                    <a:pt x="21462" y="22624"/>
                  </a:cubicBezTo>
                  <a:cubicBezTo>
                    <a:pt x="22163" y="23070"/>
                    <a:pt x="22991" y="23198"/>
                    <a:pt x="23882" y="23198"/>
                  </a:cubicBezTo>
                  <a:cubicBezTo>
                    <a:pt x="25241" y="23198"/>
                    <a:pt x="26628" y="23141"/>
                    <a:pt x="28024" y="23141"/>
                  </a:cubicBezTo>
                  <a:cubicBezTo>
                    <a:pt x="28722" y="23141"/>
                    <a:pt x="29423" y="23155"/>
                    <a:pt x="30123" y="23198"/>
                  </a:cubicBezTo>
                  <a:cubicBezTo>
                    <a:pt x="30378" y="23261"/>
                    <a:pt x="30633" y="23325"/>
                    <a:pt x="30887" y="23325"/>
                  </a:cubicBezTo>
                  <a:cubicBezTo>
                    <a:pt x="31588" y="23325"/>
                    <a:pt x="32352" y="23389"/>
                    <a:pt x="33053" y="23516"/>
                  </a:cubicBezTo>
                  <a:cubicBezTo>
                    <a:pt x="33121" y="23533"/>
                    <a:pt x="33189" y="23541"/>
                    <a:pt x="33257" y="23541"/>
                  </a:cubicBezTo>
                  <a:cubicBezTo>
                    <a:pt x="33444" y="23541"/>
                    <a:pt x="33630" y="23482"/>
                    <a:pt x="33817" y="23389"/>
                  </a:cubicBezTo>
                  <a:cubicBezTo>
                    <a:pt x="34263" y="22497"/>
                    <a:pt x="33498" y="22179"/>
                    <a:pt x="32989" y="21797"/>
                  </a:cubicBezTo>
                  <a:cubicBezTo>
                    <a:pt x="32097" y="21223"/>
                    <a:pt x="31333" y="20587"/>
                    <a:pt x="30505" y="19886"/>
                  </a:cubicBezTo>
                  <a:cubicBezTo>
                    <a:pt x="30378" y="19759"/>
                    <a:pt x="30251" y="19631"/>
                    <a:pt x="30123" y="19568"/>
                  </a:cubicBezTo>
                  <a:cubicBezTo>
                    <a:pt x="29805" y="19377"/>
                    <a:pt x="29550" y="19186"/>
                    <a:pt x="29295" y="18931"/>
                  </a:cubicBezTo>
                  <a:cubicBezTo>
                    <a:pt x="25411" y="14982"/>
                    <a:pt x="20825" y="11798"/>
                    <a:pt x="17769" y="7022"/>
                  </a:cubicBezTo>
                  <a:cubicBezTo>
                    <a:pt x="16176" y="4538"/>
                    <a:pt x="13948" y="2628"/>
                    <a:pt x="12546" y="17"/>
                  </a:cubicBezTo>
                  <a:cubicBezTo>
                    <a:pt x="12492" y="6"/>
                    <a:pt x="12437" y="0"/>
                    <a:pt x="12384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4" name="Google Shape;21334;p28"/>
            <p:cNvSpPr/>
            <p:nvPr/>
          </p:nvSpPr>
          <p:spPr>
            <a:xfrm>
              <a:off x="1081925" y="2424425"/>
              <a:ext cx="1003050" cy="372950"/>
            </a:xfrm>
            <a:custGeom>
              <a:avLst/>
              <a:gdLst/>
              <a:ahLst/>
              <a:cxnLst/>
              <a:rect l="l" t="t" r="r" b="b"/>
              <a:pathLst>
                <a:path w="40122" h="14918" extrusionOk="0">
                  <a:moveTo>
                    <a:pt x="7911" y="0"/>
                  </a:moveTo>
                  <a:cubicBezTo>
                    <a:pt x="5191" y="0"/>
                    <a:pt x="2508" y="398"/>
                    <a:pt x="1" y="1911"/>
                  </a:cubicBezTo>
                  <a:cubicBezTo>
                    <a:pt x="1911" y="3439"/>
                    <a:pt x="4204" y="4013"/>
                    <a:pt x="6305" y="5095"/>
                  </a:cubicBezTo>
                  <a:cubicBezTo>
                    <a:pt x="12610" y="8343"/>
                    <a:pt x="18851" y="11591"/>
                    <a:pt x="25347" y="14393"/>
                  </a:cubicBezTo>
                  <a:cubicBezTo>
                    <a:pt x="25936" y="14768"/>
                    <a:pt x="26616" y="14918"/>
                    <a:pt x="27310" y="14918"/>
                  </a:cubicBezTo>
                  <a:cubicBezTo>
                    <a:pt x="27441" y="14918"/>
                    <a:pt x="27572" y="14913"/>
                    <a:pt x="27703" y="14903"/>
                  </a:cubicBezTo>
                  <a:cubicBezTo>
                    <a:pt x="31269" y="14584"/>
                    <a:pt x="34772" y="13693"/>
                    <a:pt x="38402" y="13374"/>
                  </a:cubicBezTo>
                  <a:cubicBezTo>
                    <a:pt x="39039" y="13310"/>
                    <a:pt x="39803" y="13374"/>
                    <a:pt x="40121" y="12483"/>
                  </a:cubicBezTo>
                  <a:cubicBezTo>
                    <a:pt x="39485" y="11273"/>
                    <a:pt x="38147" y="11209"/>
                    <a:pt x="37065" y="10636"/>
                  </a:cubicBezTo>
                  <a:lnTo>
                    <a:pt x="36874" y="10508"/>
                  </a:lnTo>
                  <a:lnTo>
                    <a:pt x="36491" y="10190"/>
                  </a:lnTo>
                  <a:cubicBezTo>
                    <a:pt x="36364" y="10126"/>
                    <a:pt x="36173" y="9999"/>
                    <a:pt x="36046" y="9935"/>
                  </a:cubicBezTo>
                  <a:cubicBezTo>
                    <a:pt x="35727" y="9744"/>
                    <a:pt x="35345" y="9553"/>
                    <a:pt x="34963" y="9426"/>
                  </a:cubicBezTo>
                  <a:lnTo>
                    <a:pt x="34581" y="9235"/>
                  </a:lnTo>
                  <a:cubicBezTo>
                    <a:pt x="34262" y="9044"/>
                    <a:pt x="34008" y="8853"/>
                    <a:pt x="33753" y="8661"/>
                  </a:cubicBezTo>
                  <a:cubicBezTo>
                    <a:pt x="33307" y="8279"/>
                    <a:pt x="32861" y="7961"/>
                    <a:pt x="32352" y="7706"/>
                  </a:cubicBezTo>
                  <a:cubicBezTo>
                    <a:pt x="27639" y="5223"/>
                    <a:pt x="22990" y="2484"/>
                    <a:pt x="18214" y="64"/>
                  </a:cubicBezTo>
                  <a:cubicBezTo>
                    <a:pt x="17323" y="64"/>
                    <a:pt x="16431" y="64"/>
                    <a:pt x="15603" y="192"/>
                  </a:cubicBezTo>
                  <a:cubicBezTo>
                    <a:pt x="14966" y="287"/>
                    <a:pt x="14329" y="335"/>
                    <a:pt x="13693" y="335"/>
                  </a:cubicBezTo>
                  <a:cubicBezTo>
                    <a:pt x="13056" y="335"/>
                    <a:pt x="12419" y="287"/>
                    <a:pt x="11782" y="192"/>
                  </a:cubicBezTo>
                  <a:cubicBezTo>
                    <a:pt x="10493" y="89"/>
                    <a:pt x="9198" y="0"/>
                    <a:pt x="7911" y="0"/>
                  </a:cubicBezTo>
                  <a:close/>
                </a:path>
              </a:pathLst>
            </a:custGeom>
            <a:solidFill>
              <a:srgbClr val="FE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5" name="Google Shape;21335;p28"/>
            <p:cNvSpPr/>
            <p:nvPr/>
          </p:nvSpPr>
          <p:spPr>
            <a:xfrm>
              <a:off x="1078750" y="2781050"/>
              <a:ext cx="1106525" cy="482825"/>
            </a:xfrm>
            <a:custGeom>
              <a:avLst/>
              <a:gdLst/>
              <a:ahLst/>
              <a:cxnLst/>
              <a:rect l="l" t="t" r="r" b="b"/>
              <a:pathLst>
                <a:path w="44261" h="19313" extrusionOk="0">
                  <a:moveTo>
                    <a:pt x="42987" y="1"/>
                  </a:moveTo>
                  <a:cubicBezTo>
                    <a:pt x="38529" y="1"/>
                    <a:pt x="34071" y="638"/>
                    <a:pt x="29804" y="1911"/>
                  </a:cubicBezTo>
                  <a:cubicBezTo>
                    <a:pt x="29105" y="1882"/>
                    <a:pt x="28392" y="1773"/>
                    <a:pt x="27690" y="1773"/>
                  </a:cubicBezTo>
                  <a:cubicBezTo>
                    <a:pt x="26859" y="1773"/>
                    <a:pt x="26043" y="1926"/>
                    <a:pt x="25283" y="2548"/>
                  </a:cubicBezTo>
                  <a:cubicBezTo>
                    <a:pt x="24455" y="2930"/>
                    <a:pt x="23563" y="3312"/>
                    <a:pt x="22799" y="3758"/>
                  </a:cubicBezTo>
                  <a:cubicBezTo>
                    <a:pt x="16431" y="6496"/>
                    <a:pt x="10317" y="9808"/>
                    <a:pt x="4522" y="13693"/>
                  </a:cubicBezTo>
                  <a:cubicBezTo>
                    <a:pt x="3057" y="14648"/>
                    <a:pt x="1210" y="14966"/>
                    <a:pt x="0" y="16304"/>
                  </a:cubicBezTo>
                  <a:cubicBezTo>
                    <a:pt x="128" y="16431"/>
                    <a:pt x="255" y="16622"/>
                    <a:pt x="382" y="16686"/>
                  </a:cubicBezTo>
                  <a:cubicBezTo>
                    <a:pt x="3694" y="17705"/>
                    <a:pt x="7069" y="18469"/>
                    <a:pt x="10508" y="18915"/>
                  </a:cubicBezTo>
                  <a:cubicBezTo>
                    <a:pt x="11622" y="19180"/>
                    <a:pt x="12737" y="19313"/>
                    <a:pt x="13851" y="19313"/>
                  </a:cubicBezTo>
                  <a:cubicBezTo>
                    <a:pt x="14074" y="19313"/>
                    <a:pt x="14297" y="19308"/>
                    <a:pt x="14520" y="19297"/>
                  </a:cubicBezTo>
                  <a:cubicBezTo>
                    <a:pt x="17768" y="16686"/>
                    <a:pt x="21143" y="14202"/>
                    <a:pt x="24518" y="11719"/>
                  </a:cubicBezTo>
                  <a:cubicBezTo>
                    <a:pt x="26875" y="9872"/>
                    <a:pt x="29040" y="7706"/>
                    <a:pt x="31842" y="6496"/>
                  </a:cubicBezTo>
                  <a:cubicBezTo>
                    <a:pt x="32161" y="6305"/>
                    <a:pt x="32415" y="6114"/>
                    <a:pt x="32670" y="5987"/>
                  </a:cubicBezTo>
                  <a:lnTo>
                    <a:pt x="33052" y="5732"/>
                  </a:lnTo>
                  <a:lnTo>
                    <a:pt x="33562" y="5477"/>
                  </a:lnTo>
                  <a:cubicBezTo>
                    <a:pt x="33689" y="5414"/>
                    <a:pt x="33816" y="5350"/>
                    <a:pt x="33944" y="5286"/>
                  </a:cubicBezTo>
                  <a:lnTo>
                    <a:pt x="34517" y="5032"/>
                  </a:lnTo>
                  <a:lnTo>
                    <a:pt x="34899" y="4841"/>
                  </a:lnTo>
                  <a:cubicBezTo>
                    <a:pt x="35281" y="4650"/>
                    <a:pt x="35727" y="4522"/>
                    <a:pt x="36173" y="4395"/>
                  </a:cubicBezTo>
                  <a:lnTo>
                    <a:pt x="36618" y="4204"/>
                  </a:lnTo>
                  <a:cubicBezTo>
                    <a:pt x="36746" y="4140"/>
                    <a:pt x="36937" y="4076"/>
                    <a:pt x="37064" y="4013"/>
                  </a:cubicBezTo>
                  <a:lnTo>
                    <a:pt x="37574" y="3822"/>
                  </a:lnTo>
                  <a:cubicBezTo>
                    <a:pt x="39675" y="2930"/>
                    <a:pt x="42032" y="2484"/>
                    <a:pt x="43878" y="956"/>
                  </a:cubicBezTo>
                  <a:cubicBezTo>
                    <a:pt x="44261" y="1"/>
                    <a:pt x="43624" y="1"/>
                    <a:pt x="42987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6" name="Google Shape;21336;p28"/>
            <p:cNvSpPr/>
            <p:nvPr/>
          </p:nvSpPr>
          <p:spPr>
            <a:xfrm>
              <a:off x="3589475" y="2106725"/>
              <a:ext cx="646425" cy="513325"/>
            </a:xfrm>
            <a:custGeom>
              <a:avLst/>
              <a:gdLst/>
              <a:ahLst/>
              <a:cxnLst/>
              <a:rect l="l" t="t" r="r" b="b"/>
              <a:pathLst>
                <a:path w="25857" h="20533" extrusionOk="0">
                  <a:moveTo>
                    <a:pt x="3921" y="0"/>
                  </a:moveTo>
                  <a:cubicBezTo>
                    <a:pt x="2646" y="0"/>
                    <a:pt x="1587" y="991"/>
                    <a:pt x="319" y="991"/>
                  </a:cubicBezTo>
                  <a:cubicBezTo>
                    <a:pt x="1" y="1819"/>
                    <a:pt x="701" y="2264"/>
                    <a:pt x="1211" y="2710"/>
                  </a:cubicBezTo>
                  <a:cubicBezTo>
                    <a:pt x="5478" y="7104"/>
                    <a:pt x="9681" y="11626"/>
                    <a:pt x="14393" y="15638"/>
                  </a:cubicBezTo>
                  <a:cubicBezTo>
                    <a:pt x="16304" y="17230"/>
                    <a:pt x="18087" y="19141"/>
                    <a:pt x="20316" y="20287"/>
                  </a:cubicBezTo>
                  <a:cubicBezTo>
                    <a:pt x="20778" y="20434"/>
                    <a:pt x="21205" y="20532"/>
                    <a:pt x="21567" y="20532"/>
                  </a:cubicBezTo>
                  <a:cubicBezTo>
                    <a:pt x="22306" y="20532"/>
                    <a:pt x="22779" y="20124"/>
                    <a:pt x="22736" y="18886"/>
                  </a:cubicBezTo>
                  <a:cubicBezTo>
                    <a:pt x="22736" y="18058"/>
                    <a:pt x="23309" y="17612"/>
                    <a:pt x="23755" y="17103"/>
                  </a:cubicBezTo>
                  <a:cubicBezTo>
                    <a:pt x="24901" y="15893"/>
                    <a:pt x="25856" y="14555"/>
                    <a:pt x="25347" y="12708"/>
                  </a:cubicBezTo>
                  <a:cubicBezTo>
                    <a:pt x="24328" y="10862"/>
                    <a:pt x="22609" y="9588"/>
                    <a:pt x="21335" y="7932"/>
                  </a:cubicBezTo>
                  <a:cubicBezTo>
                    <a:pt x="19743" y="5894"/>
                    <a:pt x="17769" y="4175"/>
                    <a:pt x="16877" y="1691"/>
                  </a:cubicBezTo>
                  <a:cubicBezTo>
                    <a:pt x="15794" y="1946"/>
                    <a:pt x="14648" y="2137"/>
                    <a:pt x="13565" y="2201"/>
                  </a:cubicBezTo>
                  <a:cubicBezTo>
                    <a:pt x="11145" y="2201"/>
                    <a:pt x="9171" y="1182"/>
                    <a:pt x="7006" y="481"/>
                  </a:cubicBezTo>
                  <a:cubicBezTo>
                    <a:pt x="6114" y="163"/>
                    <a:pt x="5223" y="35"/>
                    <a:pt x="4331" y="35"/>
                  </a:cubicBezTo>
                  <a:cubicBezTo>
                    <a:pt x="4192" y="11"/>
                    <a:pt x="4055" y="0"/>
                    <a:pt x="392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7" name="Google Shape;21337;p28"/>
            <p:cNvSpPr/>
            <p:nvPr/>
          </p:nvSpPr>
          <p:spPr>
            <a:xfrm>
              <a:off x="750775" y="2492875"/>
              <a:ext cx="913875" cy="364625"/>
            </a:xfrm>
            <a:custGeom>
              <a:avLst/>
              <a:gdLst/>
              <a:ahLst/>
              <a:cxnLst/>
              <a:rect l="l" t="t" r="r" b="b"/>
              <a:pathLst>
                <a:path w="36555" h="14585" extrusionOk="0">
                  <a:moveTo>
                    <a:pt x="11591" y="1"/>
                  </a:moveTo>
                  <a:cubicBezTo>
                    <a:pt x="11463" y="65"/>
                    <a:pt x="11272" y="128"/>
                    <a:pt x="11081" y="192"/>
                  </a:cubicBezTo>
                  <a:cubicBezTo>
                    <a:pt x="9043" y="1275"/>
                    <a:pt x="7324" y="2867"/>
                    <a:pt x="5095" y="3695"/>
                  </a:cubicBezTo>
                  <a:cubicBezTo>
                    <a:pt x="3868" y="4063"/>
                    <a:pt x="3291" y="5612"/>
                    <a:pt x="1885" y="5612"/>
                  </a:cubicBezTo>
                  <a:cubicBezTo>
                    <a:pt x="1831" y="5612"/>
                    <a:pt x="1776" y="5610"/>
                    <a:pt x="1720" y="5605"/>
                  </a:cubicBezTo>
                  <a:cubicBezTo>
                    <a:pt x="1338" y="6242"/>
                    <a:pt x="446" y="6306"/>
                    <a:pt x="64" y="7006"/>
                  </a:cubicBezTo>
                  <a:cubicBezTo>
                    <a:pt x="0" y="7325"/>
                    <a:pt x="191" y="7643"/>
                    <a:pt x="573" y="7707"/>
                  </a:cubicBezTo>
                  <a:cubicBezTo>
                    <a:pt x="4840" y="8598"/>
                    <a:pt x="8980" y="9999"/>
                    <a:pt x="13183" y="11082"/>
                  </a:cubicBezTo>
                  <a:cubicBezTo>
                    <a:pt x="13565" y="11146"/>
                    <a:pt x="13947" y="11209"/>
                    <a:pt x="14329" y="11337"/>
                  </a:cubicBezTo>
                  <a:cubicBezTo>
                    <a:pt x="14457" y="11400"/>
                    <a:pt x="14648" y="11464"/>
                    <a:pt x="14839" y="11528"/>
                  </a:cubicBezTo>
                  <a:cubicBezTo>
                    <a:pt x="18469" y="12547"/>
                    <a:pt x="21908" y="14202"/>
                    <a:pt x="25665" y="14585"/>
                  </a:cubicBezTo>
                  <a:cubicBezTo>
                    <a:pt x="28849" y="14202"/>
                    <a:pt x="32033" y="13375"/>
                    <a:pt x="35217" y="12992"/>
                  </a:cubicBezTo>
                  <a:cubicBezTo>
                    <a:pt x="35791" y="12929"/>
                    <a:pt x="36300" y="12547"/>
                    <a:pt x="36555" y="12037"/>
                  </a:cubicBezTo>
                  <a:cubicBezTo>
                    <a:pt x="36491" y="11464"/>
                    <a:pt x="35982" y="11337"/>
                    <a:pt x="35600" y="11209"/>
                  </a:cubicBezTo>
                  <a:cubicBezTo>
                    <a:pt x="33052" y="10190"/>
                    <a:pt x="30632" y="8917"/>
                    <a:pt x="28149" y="7834"/>
                  </a:cubicBezTo>
                  <a:cubicBezTo>
                    <a:pt x="22544" y="5350"/>
                    <a:pt x="17068" y="2739"/>
                    <a:pt x="11591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8" name="Google Shape;21338;p28"/>
            <p:cNvSpPr/>
            <p:nvPr/>
          </p:nvSpPr>
          <p:spPr>
            <a:xfrm>
              <a:off x="1557975" y="2262025"/>
              <a:ext cx="740350" cy="487200"/>
            </a:xfrm>
            <a:custGeom>
              <a:avLst/>
              <a:gdLst/>
              <a:ahLst/>
              <a:cxnLst/>
              <a:rect l="l" t="t" r="r" b="b"/>
              <a:pathLst>
                <a:path w="29614" h="19488" extrusionOk="0">
                  <a:moveTo>
                    <a:pt x="12928" y="1"/>
                  </a:moveTo>
                  <a:lnTo>
                    <a:pt x="6814" y="4268"/>
                  </a:lnTo>
                  <a:cubicBezTo>
                    <a:pt x="5158" y="4904"/>
                    <a:pt x="3503" y="5478"/>
                    <a:pt x="1783" y="6114"/>
                  </a:cubicBezTo>
                  <a:cubicBezTo>
                    <a:pt x="1210" y="6178"/>
                    <a:pt x="509" y="6051"/>
                    <a:pt x="0" y="6496"/>
                  </a:cubicBezTo>
                  <a:cubicBezTo>
                    <a:pt x="5668" y="7770"/>
                    <a:pt x="9935" y="11591"/>
                    <a:pt x="14902" y="14202"/>
                  </a:cubicBezTo>
                  <a:cubicBezTo>
                    <a:pt x="15539" y="14521"/>
                    <a:pt x="16176" y="14966"/>
                    <a:pt x="16749" y="15412"/>
                  </a:cubicBezTo>
                  <a:lnTo>
                    <a:pt x="16940" y="15540"/>
                  </a:lnTo>
                  <a:cubicBezTo>
                    <a:pt x="17067" y="15667"/>
                    <a:pt x="17195" y="15731"/>
                    <a:pt x="17322" y="15858"/>
                  </a:cubicBezTo>
                  <a:cubicBezTo>
                    <a:pt x="17577" y="15922"/>
                    <a:pt x="17768" y="16049"/>
                    <a:pt x="18023" y="16113"/>
                  </a:cubicBezTo>
                  <a:cubicBezTo>
                    <a:pt x="18214" y="16176"/>
                    <a:pt x="18405" y="16304"/>
                    <a:pt x="18596" y="16431"/>
                  </a:cubicBezTo>
                  <a:cubicBezTo>
                    <a:pt x="18723" y="16495"/>
                    <a:pt x="18850" y="16622"/>
                    <a:pt x="18978" y="16686"/>
                  </a:cubicBezTo>
                  <a:cubicBezTo>
                    <a:pt x="20634" y="17896"/>
                    <a:pt x="22608" y="18342"/>
                    <a:pt x="24455" y="19170"/>
                  </a:cubicBezTo>
                  <a:cubicBezTo>
                    <a:pt x="24709" y="19233"/>
                    <a:pt x="24964" y="19361"/>
                    <a:pt x="25219" y="19424"/>
                  </a:cubicBezTo>
                  <a:lnTo>
                    <a:pt x="25792" y="19424"/>
                  </a:lnTo>
                  <a:cubicBezTo>
                    <a:pt x="26938" y="19042"/>
                    <a:pt x="28212" y="19488"/>
                    <a:pt x="29295" y="18851"/>
                  </a:cubicBezTo>
                  <a:cubicBezTo>
                    <a:pt x="29613" y="17514"/>
                    <a:pt x="28594" y="16750"/>
                    <a:pt x="27957" y="15794"/>
                  </a:cubicBezTo>
                  <a:cubicBezTo>
                    <a:pt x="27703" y="15285"/>
                    <a:pt x="27002" y="14903"/>
                    <a:pt x="27066" y="14393"/>
                  </a:cubicBezTo>
                  <a:cubicBezTo>
                    <a:pt x="27384" y="12164"/>
                    <a:pt x="25728" y="10954"/>
                    <a:pt x="24582" y="9553"/>
                  </a:cubicBezTo>
                  <a:cubicBezTo>
                    <a:pt x="24455" y="9362"/>
                    <a:pt x="24391" y="9235"/>
                    <a:pt x="24264" y="9108"/>
                  </a:cubicBezTo>
                  <a:lnTo>
                    <a:pt x="24073" y="8853"/>
                  </a:lnTo>
                  <a:cubicBezTo>
                    <a:pt x="23882" y="8598"/>
                    <a:pt x="23627" y="8343"/>
                    <a:pt x="23308" y="8152"/>
                  </a:cubicBezTo>
                  <a:cubicBezTo>
                    <a:pt x="22417" y="7579"/>
                    <a:pt x="21589" y="6879"/>
                    <a:pt x="20697" y="6242"/>
                  </a:cubicBezTo>
                  <a:cubicBezTo>
                    <a:pt x="18086" y="4331"/>
                    <a:pt x="15921" y="1848"/>
                    <a:pt x="13183" y="64"/>
                  </a:cubicBezTo>
                  <a:lnTo>
                    <a:pt x="12928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9" name="Google Shape;21339;p28"/>
            <p:cNvSpPr/>
            <p:nvPr/>
          </p:nvSpPr>
          <p:spPr>
            <a:xfrm>
              <a:off x="3896750" y="2959125"/>
              <a:ext cx="929825" cy="646650"/>
            </a:xfrm>
            <a:custGeom>
              <a:avLst/>
              <a:gdLst/>
              <a:ahLst/>
              <a:cxnLst/>
              <a:rect l="l" t="t" r="r" b="b"/>
              <a:pathLst>
                <a:path w="37193" h="25866" extrusionOk="0">
                  <a:moveTo>
                    <a:pt x="34870" y="0"/>
                  </a:moveTo>
                  <a:cubicBezTo>
                    <a:pt x="34787" y="0"/>
                    <a:pt x="34699" y="20"/>
                    <a:pt x="34645" y="74"/>
                  </a:cubicBezTo>
                  <a:cubicBezTo>
                    <a:pt x="34326" y="2303"/>
                    <a:pt x="33308" y="3895"/>
                    <a:pt x="30951" y="4468"/>
                  </a:cubicBezTo>
                  <a:cubicBezTo>
                    <a:pt x="30696" y="4468"/>
                    <a:pt x="30505" y="4532"/>
                    <a:pt x="30251" y="4532"/>
                  </a:cubicBezTo>
                  <a:cubicBezTo>
                    <a:pt x="30169" y="4559"/>
                    <a:pt x="30090" y="4572"/>
                    <a:pt x="30015" y="4572"/>
                  </a:cubicBezTo>
                  <a:cubicBezTo>
                    <a:pt x="29738" y="4572"/>
                    <a:pt x="29509" y="4400"/>
                    <a:pt x="29359" y="4150"/>
                  </a:cubicBezTo>
                  <a:cubicBezTo>
                    <a:pt x="28850" y="2558"/>
                    <a:pt x="30378" y="2112"/>
                    <a:pt x="31015" y="1157"/>
                  </a:cubicBezTo>
                  <a:cubicBezTo>
                    <a:pt x="31015" y="966"/>
                    <a:pt x="30951" y="838"/>
                    <a:pt x="30888" y="711"/>
                  </a:cubicBezTo>
                  <a:cubicBezTo>
                    <a:pt x="30627" y="638"/>
                    <a:pt x="30388" y="604"/>
                    <a:pt x="30169" y="604"/>
                  </a:cubicBezTo>
                  <a:cubicBezTo>
                    <a:pt x="29050" y="604"/>
                    <a:pt x="28437" y="1482"/>
                    <a:pt x="27958" y="2494"/>
                  </a:cubicBezTo>
                  <a:cubicBezTo>
                    <a:pt x="27767" y="3067"/>
                    <a:pt x="27576" y="3704"/>
                    <a:pt x="26939" y="4086"/>
                  </a:cubicBezTo>
                  <a:cubicBezTo>
                    <a:pt x="27894" y="3194"/>
                    <a:pt x="27640" y="2494"/>
                    <a:pt x="26621" y="1857"/>
                  </a:cubicBezTo>
                  <a:cubicBezTo>
                    <a:pt x="25856" y="1857"/>
                    <a:pt x="25156" y="2176"/>
                    <a:pt x="24583" y="2685"/>
                  </a:cubicBezTo>
                  <a:cubicBezTo>
                    <a:pt x="20443" y="5551"/>
                    <a:pt x="16495" y="8799"/>
                    <a:pt x="12610" y="11855"/>
                  </a:cubicBezTo>
                  <a:cubicBezTo>
                    <a:pt x="8789" y="14849"/>
                    <a:pt x="5350" y="18351"/>
                    <a:pt x="1274" y="21153"/>
                  </a:cubicBezTo>
                  <a:cubicBezTo>
                    <a:pt x="701" y="21599"/>
                    <a:pt x="1" y="22045"/>
                    <a:pt x="319" y="23000"/>
                  </a:cubicBezTo>
                  <a:cubicBezTo>
                    <a:pt x="623" y="23117"/>
                    <a:pt x="935" y="23174"/>
                    <a:pt x="1243" y="23174"/>
                  </a:cubicBezTo>
                  <a:cubicBezTo>
                    <a:pt x="1775" y="23174"/>
                    <a:pt x="2296" y="23004"/>
                    <a:pt x="2739" y="22682"/>
                  </a:cubicBezTo>
                  <a:cubicBezTo>
                    <a:pt x="3202" y="22195"/>
                    <a:pt x="3618" y="22024"/>
                    <a:pt x="4015" y="22024"/>
                  </a:cubicBezTo>
                  <a:cubicBezTo>
                    <a:pt x="4659" y="22024"/>
                    <a:pt x="5255" y="22470"/>
                    <a:pt x="5923" y="22745"/>
                  </a:cubicBezTo>
                  <a:cubicBezTo>
                    <a:pt x="6051" y="23064"/>
                    <a:pt x="6178" y="23382"/>
                    <a:pt x="6369" y="23637"/>
                  </a:cubicBezTo>
                  <a:cubicBezTo>
                    <a:pt x="6433" y="23764"/>
                    <a:pt x="6560" y="23892"/>
                    <a:pt x="6751" y="23955"/>
                  </a:cubicBezTo>
                  <a:cubicBezTo>
                    <a:pt x="7452" y="24146"/>
                    <a:pt x="7707" y="24783"/>
                    <a:pt x="8025" y="25356"/>
                  </a:cubicBezTo>
                  <a:cubicBezTo>
                    <a:pt x="8152" y="25611"/>
                    <a:pt x="8471" y="25802"/>
                    <a:pt x="8789" y="25866"/>
                  </a:cubicBezTo>
                  <a:cubicBezTo>
                    <a:pt x="10318" y="24529"/>
                    <a:pt x="11973" y="23382"/>
                    <a:pt x="13374" y="21981"/>
                  </a:cubicBezTo>
                  <a:cubicBezTo>
                    <a:pt x="18597" y="16632"/>
                    <a:pt x="24646" y="12238"/>
                    <a:pt x="30760" y="7907"/>
                  </a:cubicBezTo>
                  <a:cubicBezTo>
                    <a:pt x="32734" y="6506"/>
                    <a:pt x="35027" y="5423"/>
                    <a:pt x="36810" y="3704"/>
                  </a:cubicBezTo>
                  <a:cubicBezTo>
                    <a:pt x="37065" y="3449"/>
                    <a:pt x="37192" y="3067"/>
                    <a:pt x="37065" y="2685"/>
                  </a:cubicBezTo>
                  <a:cubicBezTo>
                    <a:pt x="36683" y="1602"/>
                    <a:pt x="35091" y="1475"/>
                    <a:pt x="35091" y="74"/>
                  </a:cubicBezTo>
                  <a:cubicBezTo>
                    <a:pt x="35091" y="37"/>
                    <a:pt x="34985" y="0"/>
                    <a:pt x="3487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0" name="Google Shape;21340;p28"/>
            <p:cNvSpPr/>
            <p:nvPr/>
          </p:nvSpPr>
          <p:spPr>
            <a:xfrm>
              <a:off x="1452875" y="2780250"/>
              <a:ext cx="840675" cy="483475"/>
            </a:xfrm>
            <a:custGeom>
              <a:avLst/>
              <a:gdLst/>
              <a:ahLst/>
              <a:cxnLst/>
              <a:rect l="l" t="t" r="r" b="b"/>
              <a:pathLst>
                <a:path w="33627" h="19339" extrusionOk="0">
                  <a:moveTo>
                    <a:pt x="31843" y="1"/>
                  </a:moveTo>
                  <a:cubicBezTo>
                    <a:pt x="31445" y="1"/>
                    <a:pt x="31047" y="128"/>
                    <a:pt x="30633" y="287"/>
                  </a:cubicBezTo>
                  <a:cubicBezTo>
                    <a:pt x="30378" y="415"/>
                    <a:pt x="30187" y="542"/>
                    <a:pt x="29932" y="670"/>
                  </a:cubicBezTo>
                  <a:cubicBezTo>
                    <a:pt x="29423" y="988"/>
                    <a:pt x="28913" y="1243"/>
                    <a:pt x="28340" y="1497"/>
                  </a:cubicBezTo>
                  <a:cubicBezTo>
                    <a:pt x="26366" y="2580"/>
                    <a:pt x="24137" y="3217"/>
                    <a:pt x="22163" y="4363"/>
                  </a:cubicBezTo>
                  <a:cubicBezTo>
                    <a:pt x="21972" y="4427"/>
                    <a:pt x="21844" y="4491"/>
                    <a:pt x="21717" y="4618"/>
                  </a:cubicBezTo>
                  <a:lnTo>
                    <a:pt x="21335" y="4809"/>
                  </a:lnTo>
                  <a:cubicBezTo>
                    <a:pt x="21208" y="4873"/>
                    <a:pt x="21080" y="4936"/>
                    <a:pt x="20953" y="5000"/>
                  </a:cubicBezTo>
                  <a:lnTo>
                    <a:pt x="20380" y="5318"/>
                  </a:lnTo>
                  <a:lnTo>
                    <a:pt x="19998" y="5509"/>
                  </a:lnTo>
                  <a:lnTo>
                    <a:pt x="19679" y="5701"/>
                  </a:lnTo>
                  <a:cubicBezTo>
                    <a:pt x="19552" y="5701"/>
                    <a:pt x="19424" y="5764"/>
                    <a:pt x="19297" y="5892"/>
                  </a:cubicBezTo>
                  <a:lnTo>
                    <a:pt x="18788" y="6146"/>
                  </a:lnTo>
                  <a:cubicBezTo>
                    <a:pt x="18533" y="6274"/>
                    <a:pt x="18342" y="6465"/>
                    <a:pt x="18023" y="6592"/>
                  </a:cubicBezTo>
                  <a:cubicBezTo>
                    <a:pt x="17769" y="6719"/>
                    <a:pt x="17450" y="6783"/>
                    <a:pt x="17196" y="6911"/>
                  </a:cubicBezTo>
                  <a:cubicBezTo>
                    <a:pt x="17004" y="6974"/>
                    <a:pt x="16877" y="7102"/>
                    <a:pt x="16686" y="7165"/>
                  </a:cubicBezTo>
                  <a:cubicBezTo>
                    <a:pt x="16559" y="7293"/>
                    <a:pt x="16431" y="7356"/>
                    <a:pt x="16304" y="7484"/>
                  </a:cubicBezTo>
                  <a:cubicBezTo>
                    <a:pt x="14967" y="8439"/>
                    <a:pt x="13375" y="9076"/>
                    <a:pt x="12165" y="10222"/>
                  </a:cubicBezTo>
                  <a:cubicBezTo>
                    <a:pt x="9171" y="13088"/>
                    <a:pt x="5669" y="15253"/>
                    <a:pt x="2421" y="17800"/>
                  </a:cubicBezTo>
                  <a:cubicBezTo>
                    <a:pt x="1657" y="18374"/>
                    <a:pt x="383" y="18183"/>
                    <a:pt x="1" y="19329"/>
                  </a:cubicBezTo>
                  <a:cubicBezTo>
                    <a:pt x="387" y="19335"/>
                    <a:pt x="773" y="19339"/>
                    <a:pt x="1159" y="19339"/>
                  </a:cubicBezTo>
                  <a:cubicBezTo>
                    <a:pt x="4593" y="19339"/>
                    <a:pt x="8023" y="19086"/>
                    <a:pt x="11400" y="18628"/>
                  </a:cubicBezTo>
                  <a:cubicBezTo>
                    <a:pt x="11475" y="18616"/>
                    <a:pt x="11556" y="18611"/>
                    <a:pt x="11640" y="18611"/>
                  </a:cubicBezTo>
                  <a:cubicBezTo>
                    <a:pt x="12029" y="18611"/>
                    <a:pt x="12497" y="18720"/>
                    <a:pt x="12875" y="18720"/>
                  </a:cubicBezTo>
                  <a:cubicBezTo>
                    <a:pt x="13251" y="18720"/>
                    <a:pt x="13537" y="18612"/>
                    <a:pt x="13566" y="18183"/>
                  </a:cubicBezTo>
                  <a:cubicBezTo>
                    <a:pt x="13693" y="16590"/>
                    <a:pt x="15030" y="16208"/>
                    <a:pt x="15858" y="15253"/>
                  </a:cubicBezTo>
                  <a:cubicBezTo>
                    <a:pt x="16049" y="14998"/>
                    <a:pt x="16622" y="14744"/>
                    <a:pt x="16368" y="14362"/>
                  </a:cubicBezTo>
                  <a:cubicBezTo>
                    <a:pt x="15603" y="13406"/>
                    <a:pt x="16495" y="13470"/>
                    <a:pt x="17004" y="13279"/>
                  </a:cubicBezTo>
                  <a:cubicBezTo>
                    <a:pt x="17896" y="12961"/>
                    <a:pt x="18851" y="12833"/>
                    <a:pt x="19807" y="12833"/>
                  </a:cubicBezTo>
                  <a:cubicBezTo>
                    <a:pt x="19919" y="12833"/>
                    <a:pt x="20047" y="12809"/>
                    <a:pt x="20161" y="12809"/>
                  </a:cubicBezTo>
                  <a:cubicBezTo>
                    <a:pt x="20368" y="12809"/>
                    <a:pt x="20526" y="12889"/>
                    <a:pt x="20443" y="13343"/>
                  </a:cubicBezTo>
                  <a:cubicBezTo>
                    <a:pt x="20252" y="13916"/>
                    <a:pt x="20698" y="14553"/>
                    <a:pt x="21335" y="14553"/>
                  </a:cubicBezTo>
                  <a:cubicBezTo>
                    <a:pt x="22036" y="14553"/>
                    <a:pt x="22163" y="13916"/>
                    <a:pt x="22481" y="13470"/>
                  </a:cubicBezTo>
                  <a:cubicBezTo>
                    <a:pt x="23054" y="12515"/>
                    <a:pt x="23246" y="11241"/>
                    <a:pt x="24583" y="10923"/>
                  </a:cubicBezTo>
                  <a:lnTo>
                    <a:pt x="24583" y="10923"/>
                  </a:lnTo>
                  <a:cubicBezTo>
                    <a:pt x="24838" y="11432"/>
                    <a:pt x="24456" y="12324"/>
                    <a:pt x="25411" y="12387"/>
                  </a:cubicBezTo>
                  <a:cubicBezTo>
                    <a:pt x="25602" y="12387"/>
                    <a:pt x="25793" y="12324"/>
                    <a:pt x="25920" y="12260"/>
                  </a:cubicBezTo>
                  <a:cubicBezTo>
                    <a:pt x="26430" y="12005"/>
                    <a:pt x="26812" y="11623"/>
                    <a:pt x="27130" y="11241"/>
                  </a:cubicBezTo>
                  <a:cubicBezTo>
                    <a:pt x="27258" y="11050"/>
                    <a:pt x="27321" y="10923"/>
                    <a:pt x="27449" y="10795"/>
                  </a:cubicBezTo>
                  <a:cubicBezTo>
                    <a:pt x="27894" y="9840"/>
                    <a:pt x="28786" y="9904"/>
                    <a:pt x="29614" y="9776"/>
                  </a:cubicBezTo>
                  <a:cubicBezTo>
                    <a:pt x="30951" y="9458"/>
                    <a:pt x="32034" y="8630"/>
                    <a:pt x="32734" y="7547"/>
                  </a:cubicBezTo>
                  <a:cubicBezTo>
                    <a:pt x="32352" y="5701"/>
                    <a:pt x="32543" y="3854"/>
                    <a:pt x="33308" y="2198"/>
                  </a:cubicBezTo>
                  <a:cubicBezTo>
                    <a:pt x="33626" y="1625"/>
                    <a:pt x="33499" y="924"/>
                    <a:pt x="33053" y="478"/>
                  </a:cubicBezTo>
                  <a:cubicBezTo>
                    <a:pt x="32639" y="128"/>
                    <a:pt x="32241" y="1"/>
                    <a:pt x="3184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1" name="Google Shape;21341;p28"/>
            <p:cNvSpPr/>
            <p:nvPr/>
          </p:nvSpPr>
          <p:spPr>
            <a:xfrm>
              <a:off x="3841025" y="2142625"/>
              <a:ext cx="985550" cy="1395500"/>
            </a:xfrm>
            <a:custGeom>
              <a:avLst/>
              <a:gdLst/>
              <a:ahLst/>
              <a:cxnLst/>
              <a:rect l="l" t="t" r="r" b="b"/>
              <a:pathLst>
                <a:path w="39422" h="55820" extrusionOk="0">
                  <a:moveTo>
                    <a:pt x="7770" y="0"/>
                  </a:moveTo>
                  <a:cubicBezTo>
                    <a:pt x="7579" y="0"/>
                    <a:pt x="7325" y="64"/>
                    <a:pt x="7133" y="128"/>
                  </a:cubicBezTo>
                  <a:cubicBezTo>
                    <a:pt x="7006" y="128"/>
                    <a:pt x="6942" y="191"/>
                    <a:pt x="6815" y="255"/>
                  </a:cubicBezTo>
                  <a:cubicBezTo>
                    <a:pt x="6433" y="765"/>
                    <a:pt x="6497" y="1529"/>
                    <a:pt x="7006" y="1975"/>
                  </a:cubicBezTo>
                  <a:cubicBezTo>
                    <a:pt x="8789" y="4076"/>
                    <a:pt x="10381" y="6305"/>
                    <a:pt x="12292" y="8343"/>
                  </a:cubicBezTo>
                  <a:cubicBezTo>
                    <a:pt x="13183" y="9235"/>
                    <a:pt x="14266" y="10062"/>
                    <a:pt x="14839" y="11272"/>
                  </a:cubicBezTo>
                  <a:cubicBezTo>
                    <a:pt x="15667" y="11718"/>
                    <a:pt x="15858" y="12674"/>
                    <a:pt x="16431" y="13247"/>
                  </a:cubicBezTo>
                  <a:cubicBezTo>
                    <a:pt x="16559" y="13374"/>
                    <a:pt x="16686" y="13501"/>
                    <a:pt x="16813" y="13629"/>
                  </a:cubicBezTo>
                  <a:cubicBezTo>
                    <a:pt x="21781" y="18341"/>
                    <a:pt x="26684" y="22990"/>
                    <a:pt x="32607" y="26557"/>
                  </a:cubicBezTo>
                  <a:cubicBezTo>
                    <a:pt x="32989" y="26684"/>
                    <a:pt x="33308" y="26875"/>
                    <a:pt x="33626" y="27066"/>
                  </a:cubicBezTo>
                  <a:cubicBezTo>
                    <a:pt x="34135" y="27512"/>
                    <a:pt x="35218" y="27639"/>
                    <a:pt x="34963" y="28658"/>
                  </a:cubicBezTo>
                  <a:cubicBezTo>
                    <a:pt x="34790" y="29409"/>
                    <a:pt x="34094" y="29950"/>
                    <a:pt x="33349" y="29950"/>
                  </a:cubicBezTo>
                  <a:cubicBezTo>
                    <a:pt x="33272" y="29950"/>
                    <a:pt x="33194" y="29944"/>
                    <a:pt x="33117" y="29932"/>
                  </a:cubicBezTo>
                  <a:cubicBezTo>
                    <a:pt x="29996" y="30760"/>
                    <a:pt x="27831" y="33180"/>
                    <a:pt x="25156" y="34644"/>
                  </a:cubicBezTo>
                  <a:cubicBezTo>
                    <a:pt x="25029" y="34772"/>
                    <a:pt x="24901" y="34899"/>
                    <a:pt x="24838" y="35090"/>
                  </a:cubicBezTo>
                  <a:cubicBezTo>
                    <a:pt x="24774" y="35154"/>
                    <a:pt x="24774" y="35281"/>
                    <a:pt x="24774" y="35345"/>
                  </a:cubicBezTo>
                  <a:cubicBezTo>
                    <a:pt x="23946" y="36237"/>
                    <a:pt x="23054" y="37001"/>
                    <a:pt x="22036" y="37638"/>
                  </a:cubicBezTo>
                  <a:cubicBezTo>
                    <a:pt x="17960" y="40312"/>
                    <a:pt x="14075" y="43305"/>
                    <a:pt x="10445" y="46553"/>
                  </a:cubicBezTo>
                  <a:cubicBezTo>
                    <a:pt x="7006" y="49610"/>
                    <a:pt x="3058" y="52094"/>
                    <a:pt x="1" y="55533"/>
                  </a:cubicBezTo>
                  <a:cubicBezTo>
                    <a:pt x="415" y="55724"/>
                    <a:pt x="845" y="55819"/>
                    <a:pt x="1275" y="55819"/>
                  </a:cubicBezTo>
                  <a:cubicBezTo>
                    <a:pt x="1704" y="55819"/>
                    <a:pt x="2134" y="55724"/>
                    <a:pt x="2548" y="55533"/>
                  </a:cubicBezTo>
                  <a:cubicBezTo>
                    <a:pt x="2994" y="54769"/>
                    <a:pt x="3695" y="54195"/>
                    <a:pt x="4459" y="53750"/>
                  </a:cubicBezTo>
                  <a:cubicBezTo>
                    <a:pt x="5478" y="53113"/>
                    <a:pt x="6433" y="52349"/>
                    <a:pt x="7325" y="51521"/>
                  </a:cubicBezTo>
                  <a:cubicBezTo>
                    <a:pt x="9426" y="49610"/>
                    <a:pt x="11782" y="47827"/>
                    <a:pt x="13820" y="45980"/>
                  </a:cubicBezTo>
                  <a:cubicBezTo>
                    <a:pt x="15794" y="44133"/>
                    <a:pt x="18151" y="42732"/>
                    <a:pt x="20189" y="40949"/>
                  </a:cubicBezTo>
                  <a:cubicBezTo>
                    <a:pt x="22927" y="38593"/>
                    <a:pt x="25857" y="36428"/>
                    <a:pt x="28977" y="34581"/>
                  </a:cubicBezTo>
                  <a:lnTo>
                    <a:pt x="29232" y="34517"/>
                  </a:lnTo>
                  <a:cubicBezTo>
                    <a:pt x="30060" y="34135"/>
                    <a:pt x="30760" y="33626"/>
                    <a:pt x="31461" y="33052"/>
                  </a:cubicBezTo>
                  <a:lnTo>
                    <a:pt x="31907" y="32798"/>
                  </a:lnTo>
                  <a:cubicBezTo>
                    <a:pt x="32225" y="32670"/>
                    <a:pt x="32480" y="32543"/>
                    <a:pt x="32798" y="32416"/>
                  </a:cubicBezTo>
                  <a:cubicBezTo>
                    <a:pt x="34327" y="31779"/>
                    <a:pt x="35855" y="31014"/>
                    <a:pt x="37256" y="30187"/>
                  </a:cubicBezTo>
                  <a:cubicBezTo>
                    <a:pt x="37447" y="30059"/>
                    <a:pt x="37702" y="29932"/>
                    <a:pt x="37956" y="29868"/>
                  </a:cubicBezTo>
                  <a:cubicBezTo>
                    <a:pt x="38593" y="29741"/>
                    <a:pt x="39166" y="29677"/>
                    <a:pt x="39294" y="28849"/>
                  </a:cubicBezTo>
                  <a:cubicBezTo>
                    <a:pt x="39421" y="27639"/>
                    <a:pt x="38530" y="27385"/>
                    <a:pt x="37765" y="26939"/>
                  </a:cubicBezTo>
                  <a:cubicBezTo>
                    <a:pt x="36683" y="25920"/>
                    <a:pt x="35154" y="25665"/>
                    <a:pt x="34008" y="24773"/>
                  </a:cubicBezTo>
                  <a:cubicBezTo>
                    <a:pt x="29423" y="21335"/>
                    <a:pt x="25156" y="17577"/>
                    <a:pt x="20889" y="13756"/>
                  </a:cubicBezTo>
                  <a:cubicBezTo>
                    <a:pt x="17004" y="9808"/>
                    <a:pt x="12865" y="6114"/>
                    <a:pt x="9681" y="1529"/>
                  </a:cubicBezTo>
                  <a:lnTo>
                    <a:pt x="9490" y="1338"/>
                  </a:lnTo>
                  <a:cubicBezTo>
                    <a:pt x="9426" y="1210"/>
                    <a:pt x="9299" y="1083"/>
                    <a:pt x="9171" y="1019"/>
                  </a:cubicBezTo>
                  <a:lnTo>
                    <a:pt x="8980" y="828"/>
                  </a:lnTo>
                  <a:lnTo>
                    <a:pt x="8662" y="574"/>
                  </a:lnTo>
                  <a:lnTo>
                    <a:pt x="8471" y="383"/>
                  </a:lnTo>
                  <a:cubicBezTo>
                    <a:pt x="8407" y="319"/>
                    <a:pt x="8280" y="191"/>
                    <a:pt x="8152" y="128"/>
                  </a:cubicBezTo>
                  <a:cubicBezTo>
                    <a:pt x="8025" y="64"/>
                    <a:pt x="7898" y="64"/>
                    <a:pt x="7770" y="0"/>
                  </a:cubicBezTo>
                  <a:close/>
                </a:path>
              </a:pathLst>
            </a:custGeom>
            <a:solidFill>
              <a:srgbClr val="D1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2" name="Google Shape;21342;p28"/>
            <p:cNvSpPr/>
            <p:nvPr/>
          </p:nvSpPr>
          <p:spPr>
            <a:xfrm>
              <a:off x="4923650" y="2212675"/>
              <a:ext cx="855000" cy="708500"/>
            </a:xfrm>
            <a:custGeom>
              <a:avLst/>
              <a:gdLst/>
              <a:ahLst/>
              <a:cxnLst/>
              <a:rect l="l" t="t" r="r" b="b"/>
              <a:pathLst>
                <a:path w="34200" h="28340" extrusionOk="0">
                  <a:moveTo>
                    <a:pt x="638" y="1"/>
                  </a:moveTo>
                  <a:lnTo>
                    <a:pt x="638" y="1"/>
                  </a:lnTo>
                  <a:cubicBezTo>
                    <a:pt x="192" y="319"/>
                    <a:pt x="447" y="637"/>
                    <a:pt x="701" y="956"/>
                  </a:cubicBezTo>
                  <a:cubicBezTo>
                    <a:pt x="956" y="1274"/>
                    <a:pt x="1338" y="1529"/>
                    <a:pt x="1657" y="1847"/>
                  </a:cubicBezTo>
                  <a:cubicBezTo>
                    <a:pt x="4013" y="4904"/>
                    <a:pt x="6115" y="8216"/>
                    <a:pt x="9235" y="10636"/>
                  </a:cubicBezTo>
                  <a:cubicBezTo>
                    <a:pt x="10127" y="11273"/>
                    <a:pt x="11018" y="12037"/>
                    <a:pt x="11782" y="12801"/>
                  </a:cubicBezTo>
                  <a:cubicBezTo>
                    <a:pt x="14839" y="16049"/>
                    <a:pt x="18660" y="18214"/>
                    <a:pt x="22290" y="20634"/>
                  </a:cubicBezTo>
                  <a:cubicBezTo>
                    <a:pt x="22991" y="21080"/>
                    <a:pt x="23628" y="21589"/>
                    <a:pt x="24201" y="22163"/>
                  </a:cubicBezTo>
                  <a:cubicBezTo>
                    <a:pt x="23500" y="22226"/>
                    <a:pt x="23182" y="22226"/>
                    <a:pt x="22800" y="22226"/>
                  </a:cubicBezTo>
                  <a:cubicBezTo>
                    <a:pt x="20380" y="22226"/>
                    <a:pt x="18024" y="22481"/>
                    <a:pt x="15667" y="22927"/>
                  </a:cubicBezTo>
                  <a:cubicBezTo>
                    <a:pt x="14888" y="23105"/>
                    <a:pt x="14140" y="23213"/>
                    <a:pt x="13418" y="23213"/>
                  </a:cubicBezTo>
                  <a:cubicBezTo>
                    <a:pt x="12074" y="23213"/>
                    <a:pt x="10819" y="22838"/>
                    <a:pt x="9617" y="21844"/>
                  </a:cubicBezTo>
                  <a:cubicBezTo>
                    <a:pt x="9299" y="21589"/>
                    <a:pt x="8789" y="21526"/>
                    <a:pt x="8535" y="21144"/>
                  </a:cubicBezTo>
                  <a:cubicBezTo>
                    <a:pt x="7325" y="19997"/>
                    <a:pt x="5924" y="19042"/>
                    <a:pt x="4331" y="18405"/>
                  </a:cubicBezTo>
                  <a:cubicBezTo>
                    <a:pt x="3376" y="17577"/>
                    <a:pt x="2357" y="16813"/>
                    <a:pt x="1275" y="16113"/>
                  </a:cubicBezTo>
                  <a:cubicBezTo>
                    <a:pt x="1078" y="15987"/>
                    <a:pt x="911" y="15932"/>
                    <a:pt x="767" y="15932"/>
                  </a:cubicBezTo>
                  <a:cubicBezTo>
                    <a:pt x="400" y="15932"/>
                    <a:pt x="184" y="16292"/>
                    <a:pt x="1" y="16749"/>
                  </a:cubicBezTo>
                  <a:lnTo>
                    <a:pt x="1" y="17004"/>
                  </a:lnTo>
                  <a:cubicBezTo>
                    <a:pt x="65" y="17195"/>
                    <a:pt x="128" y="17386"/>
                    <a:pt x="192" y="17514"/>
                  </a:cubicBezTo>
                  <a:cubicBezTo>
                    <a:pt x="510" y="17959"/>
                    <a:pt x="893" y="18341"/>
                    <a:pt x="1275" y="18596"/>
                  </a:cubicBezTo>
                  <a:cubicBezTo>
                    <a:pt x="3949" y="20953"/>
                    <a:pt x="7006" y="22545"/>
                    <a:pt x="10063" y="24264"/>
                  </a:cubicBezTo>
                  <a:cubicBezTo>
                    <a:pt x="10318" y="24391"/>
                    <a:pt x="10572" y="24391"/>
                    <a:pt x="10827" y="24391"/>
                  </a:cubicBezTo>
                  <a:cubicBezTo>
                    <a:pt x="11123" y="24340"/>
                    <a:pt x="11408" y="24312"/>
                    <a:pt x="11681" y="24312"/>
                  </a:cubicBezTo>
                  <a:cubicBezTo>
                    <a:pt x="12760" y="24312"/>
                    <a:pt x="13643" y="24751"/>
                    <a:pt x="14202" y="25920"/>
                  </a:cubicBezTo>
                  <a:cubicBezTo>
                    <a:pt x="16686" y="25856"/>
                    <a:pt x="19234" y="26047"/>
                    <a:pt x="21654" y="25156"/>
                  </a:cubicBezTo>
                  <a:cubicBezTo>
                    <a:pt x="21717" y="25092"/>
                    <a:pt x="21781" y="25028"/>
                    <a:pt x="21717" y="24965"/>
                  </a:cubicBezTo>
                  <a:cubicBezTo>
                    <a:pt x="21689" y="24922"/>
                    <a:pt x="21686" y="24905"/>
                    <a:pt x="21694" y="24905"/>
                  </a:cubicBezTo>
                  <a:cubicBezTo>
                    <a:pt x="21721" y="24905"/>
                    <a:pt x="21887" y="25120"/>
                    <a:pt x="21590" y="25219"/>
                  </a:cubicBezTo>
                  <a:cubicBezTo>
                    <a:pt x="20762" y="26111"/>
                    <a:pt x="18979" y="25920"/>
                    <a:pt x="18469" y="27512"/>
                  </a:cubicBezTo>
                  <a:cubicBezTo>
                    <a:pt x="18851" y="27958"/>
                    <a:pt x="19425" y="28276"/>
                    <a:pt x="20061" y="28340"/>
                  </a:cubicBezTo>
                  <a:cubicBezTo>
                    <a:pt x="20762" y="28212"/>
                    <a:pt x="21526" y="27958"/>
                    <a:pt x="22099" y="27512"/>
                  </a:cubicBezTo>
                  <a:cubicBezTo>
                    <a:pt x="23373" y="26875"/>
                    <a:pt x="24137" y="25665"/>
                    <a:pt x="25475" y="25219"/>
                  </a:cubicBezTo>
                  <a:cubicBezTo>
                    <a:pt x="26131" y="25084"/>
                    <a:pt x="26794" y="25049"/>
                    <a:pt x="27458" y="25049"/>
                  </a:cubicBezTo>
                  <a:cubicBezTo>
                    <a:pt x="28199" y="25049"/>
                    <a:pt x="28943" y="25093"/>
                    <a:pt x="29685" y="25093"/>
                  </a:cubicBezTo>
                  <a:cubicBezTo>
                    <a:pt x="30472" y="25093"/>
                    <a:pt x="31257" y="25043"/>
                    <a:pt x="32034" y="24837"/>
                  </a:cubicBezTo>
                  <a:cubicBezTo>
                    <a:pt x="32735" y="23946"/>
                    <a:pt x="33690" y="23245"/>
                    <a:pt x="34199" y="22226"/>
                  </a:cubicBezTo>
                  <a:cubicBezTo>
                    <a:pt x="34008" y="22099"/>
                    <a:pt x="33881" y="21908"/>
                    <a:pt x="33753" y="21908"/>
                  </a:cubicBezTo>
                  <a:cubicBezTo>
                    <a:pt x="33095" y="22035"/>
                    <a:pt x="32437" y="22071"/>
                    <a:pt x="31779" y="22071"/>
                  </a:cubicBezTo>
                  <a:cubicBezTo>
                    <a:pt x="30957" y="22071"/>
                    <a:pt x="30134" y="22015"/>
                    <a:pt x="29311" y="22015"/>
                  </a:cubicBezTo>
                  <a:cubicBezTo>
                    <a:pt x="28818" y="22015"/>
                    <a:pt x="28324" y="22035"/>
                    <a:pt x="27831" y="22099"/>
                  </a:cubicBezTo>
                  <a:cubicBezTo>
                    <a:pt x="27675" y="22125"/>
                    <a:pt x="27519" y="22138"/>
                    <a:pt x="27364" y="22138"/>
                  </a:cubicBezTo>
                  <a:cubicBezTo>
                    <a:pt x="26760" y="22138"/>
                    <a:pt x="26172" y="21944"/>
                    <a:pt x="25666" y="21589"/>
                  </a:cubicBezTo>
                  <a:cubicBezTo>
                    <a:pt x="24647" y="20761"/>
                    <a:pt x="23819" y="19806"/>
                    <a:pt x="22545" y="19424"/>
                  </a:cubicBezTo>
                  <a:cubicBezTo>
                    <a:pt x="21335" y="18978"/>
                    <a:pt x="20635" y="18087"/>
                    <a:pt x="19679" y="17386"/>
                  </a:cubicBezTo>
                  <a:cubicBezTo>
                    <a:pt x="16686" y="15348"/>
                    <a:pt x="13948" y="13056"/>
                    <a:pt x="11464" y="10445"/>
                  </a:cubicBezTo>
                  <a:cubicBezTo>
                    <a:pt x="11209" y="10126"/>
                    <a:pt x="10891" y="9872"/>
                    <a:pt x="10572" y="9680"/>
                  </a:cubicBezTo>
                  <a:cubicBezTo>
                    <a:pt x="8025" y="7897"/>
                    <a:pt x="5924" y="5477"/>
                    <a:pt x="4395" y="2739"/>
                  </a:cubicBezTo>
                  <a:cubicBezTo>
                    <a:pt x="4331" y="2675"/>
                    <a:pt x="4331" y="2612"/>
                    <a:pt x="4268" y="2548"/>
                  </a:cubicBezTo>
                  <a:cubicBezTo>
                    <a:pt x="4077" y="2229"/>
                    <a:pt x="3886" y="1975"/>
                    <a:pt x="3631" y="1784"/>
                  </a:cubicBezTo>
                  <a:cubicBezTo>
                    <a:pt x="2994" y="1274"/>
                    <a:pt x="2357" y="892"/>
                    <a:pt x="1720" y="446"/>
                  </a:cubicBezTo>
                  <a:lnTo>
                    <a:pt x="638" y="1"/>
                  </a:ln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3" name="Google Shape;21343;p28"/>
            <p:cNvSpPr/>
            <p:nvPr/>
          </p:nvSpPr>
          <p:spPr>
            <a:xfrm>
              <a:off x="2225050" y="2097050"/>
              <a:ext cx="531800" cy="381525"/>
            </a:xfrm>
            <a:custGeom>
              <a:avLst/>
              <a:gdLst/>
              <a:ahLst/>
              <a:cxnLst/>
              <a:rect l="l" t="t" r="r" b="b"/>
              <a:pathLst>
                <a:path w="21272" h="15261" extrusionOk="0">
                  <a:moveTo>
                    <a:pt x="2034" y="0"/>
                  </a:moveTo>
                  <a:cubicBezTo>
                    <a:pt x="1321" y="0"/>
                    <a:pt x="602" y="172"/>
                    <a:pt x="1" y="422"/>
                  </a:cubicBezTo>
                  <a:lnTo>
                    <a:pt x="64" y="550"/>
                  </a:lnTo>
                  <a:cubicBezTo>
                    <a:pt x="383" y="1250"/>
                    <a:pt x="828" y="1887"/>
                    <a:pt x="1402" y="2333"/>
                  </a:cubicBezTo>
                  <a:cubicBezTo>
                    <a:pt x="3057" y="4052"/>
                    <a:pt x="5032" y="5517"/>
                    <a:pt x="6687" y="7237"/>
                  </a:cubicBezTo>
                  <a:cubicBezTo>
                    <a:pt x="8916" y="9657"/>
                    <a:pt x="11273" y="11949"/>
                    <a:pt x="13756" y="14051"/>
                  </a:cubicBezTo>
                  <a:cubicBezTo>
                    <a:pt x="13884" y="14178"/>
                    <a:pt x="14011" y="14305"/>
                    <a:pt x="14202" y="14433"/>
                  </a:cubicBezTo>
                  <a:cubicBezTo>
                    <a:pt x="14330" y="14497"/>
                    <a:pt x="14457" y="14624"/>
                    <a:pt x="14584" y="14688"/>
                  </a:cubicBezTo>
                  <a:cubicBezTo>
                    <a:pt x="14966" y="15006"/>
                    <a:pt x="15412" y="15133"/>
                    <a:pt x="15858" y="15261"/>
                  </a:cubicBezTo>
                  <a:cubicBezTo>
                    <a:pt x="15985" y="15261"/>
                    <a:pt x="16176" y="15197"/>
                    <a:pt x="16367" y="15133"/>
                  </a:cubicBezTo>
                  <a:cubicBezTo>
                    <a:pt x="16686" y="12968"/>
                    <a:pt x="17259" y="10803"/>
                    <a:pt x="18023" y="8765"/>
                  </a:cubicBezTo>
                  <a:cubicBezTo>
                    <a:pt x="18342" y="7873"/>
                    <a:pt x="17896" y="7428"/>
                    <a:pt x="17004" y="7364"/>
                  </a:cubicBezTo>
                  <a:cubicBezTo>
                    <a:pt x="16622" y="7428"/>
                    <a:pt x="16304" y="7491"/>
                    <a:pt x="15985" y="7682"/>
                  </a:cubicBezTo>
                  <a:cubicBezTo>
                    <a:pt x="16304" y="7428"/>
                    <a:pt x="16304" y="7300"/>
                    <a:pt x="16240" y="6727"/>
                  </a:cubicBezTo>
                  <a:cubicBezTo>
                    <a:pt x="15951" y="5628"/>
                    <a:pt x="15504" y="5054"/>
                    <a:pt x="14469" y="5054"/>
                  </a:cubicBezTo>
                  <a:cubicBezTo>
                    <a:pt x="14365" y="5054"/>
                    <a:pt x="14255" y="5060"/>
                    <a:pt x="14138" y="5071"/>
                  </a:cubicBezTo>
                  <a:cubicBezTo>
                    <a:pt x="14030" y="5095"/>
                    <a:pt x="13928" y="5108"/>
                    <a:pt x="13835" y="5108"/>
                  </a:cubicBezTo>
                  <a:cubicBezTo>
                    <a:pt x="13437" y="5108"/>
                    <a:pt x="13195" y="4875"/>
                    <a:pt x="13247" y="4307"/>
                  </a:cubicBezTo>
                  <a:cubicBezTo>
                    <a:pt x="13332" y="3798"/>
                    <a:pt x="13530" y="3656"/>
                    <a:pt x="13822" y="3656"/>
                  </a:cubicBezTo>
                  <a:cubicBezTo>
                    <a:pt x="13969" y="3656"/>
                    <a:pt x="14138" y="3691"/>
                    <a:pt x="14330" y="3734"/>
                  </a:cubicBezTo>
                  <a:cubicBezTo>
                    <a:pt x="16304" y="4052"/>
                    <a:pt x="18278" y="3925"/>
                    <a:pt x="20188" y="4116"/>
                  </a:cubicBezTo>
                  <a:cubicBezTo>
                    <a:pt x="20762" y="3861"/>
                    <a:pt x="21271" y="3543"/>
                    <a:pt x="21016" y="2842"/>
                  </a:cubicBezTo>
                  <a:lnTo>
                    <a:pt x="21016" y="2842"/>
                  </a:lnTo>
                  <a:cubicBezTo>
                    <a:pt x="20084" y="2936"/>
                    <a:pt x="19152" y="2995"/>
                    <a:pt x="18244" y="2995"/>
                  </a:cubicBezTo>
                  <a:cubicBezTo>
                    <a:pt x="17912" y="2995"/>
                    <a:pt x="17583" y="2987"/>
                    <a:pt x="17259" y="2970"/>
                  </a:cubicBezTo>
                  <a:cubicBezTo>
                    <a:pt x="17181" y="2972"/>
                    <a:pt x="17103" y="2973"/>
                    <a:pt x="17025" y="2973"/>
                  </a:cubicBezTo>
                  <a:cubicBezTo>
                    <a:pt x="14827" y="2973"/>
                    <a:pt x="12855" y="2124"/>
                    <a:pt x="10763" y="1632"/>
                  </a:cubicBezTo>
                  <a:cubicBezTo>
                    <a:pt x="9107" y="1123"/>
                    <a:pt x="7133" y="1569"/>
                    <a:pt x="5732" y="168"/>
                  </a:cubicBezTo>
                  <a:cubicBezTo>
                    <a:pt x="4713" y="104"/>
                    <a:pt x="3631" y="40"/>
                    <a:pt x="2612" y="40"/>
                  </a:cubicBezTo>
                  <a:cubicBezTo>
                    <a:pt x="2421" y="13"/>
                    <a:pt x="2228" y="0"/>
                    <a:pt x="2034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4" name="Google Shape;21344;p28"/>
            <p:cNvSpPr/>
            <p:nvPr/>
          </p:nvSpPr>
          <p:spPr>
            <a:xfrm>
              <a:off x="515150" y="2673925"/>
              <a:ext cx="719650" cy="196300"/>
            </a:xfrm>
            <a:custGeom>
              <a:avLst/>
              <a:gdLst/>
              <a:ahLst/>
              <a:cxnLst/>
              <a:rect l="l" t="t" r="r" b="b"/>
              <a:pathLst>
                <a:path w="28786" h="7852" extrusionOk="0">
                  <a:moveTo>
                    <a:pt x="6703" y="1"/>
                  </a:moveTo>
                  <a:cubicBezTo>
                    <a:pt x="5988" y="1"/>
                    <a:pt x="5408" y="483"/>
                    <a:pt x="4776" y="656"/>
                  </a:cubicBezTo>
                  <a:cubicBezTo>
                    <a:pt x="3248" y="1293"/>
                    <a:pt x="1656" y="1675"/>
                    <a:pt x="64" y="1929"/>
                  </a:cubicBezTo>
                  <a:cubicBezTo>
                    <a:pt x="0" y="2120"/>
                    <a:pt x="0" y="2311"/>
                    <a:pt x="127" y="2375"/>
                  </a:cubicBezTo>
                  <a:cubicBezTo>
                    <a:pt x="3057" y="4031"/>
                    <a:pt x="5859" y="6005"/>
                    <a:pt x="9171" y="6833"/>
                  </a:cubicBezTo>
                  <a:cubicBezTo>
                    <a:pt x="14336" y="7181"/>
                    <a:pt x="19502" y="7741"/>
                    <a:pt x="24668" y="7741"/>
                  </a:cubicBezTo>
                  <a:cubicBezTo>
                    <a:pt x="25170" y="7741"/>
                    <a:pt x="25672" y="7736"/>
                    <a:pt x="26174" y="7725"/>
                  </a:cubicBezTo>
                  <a:cubicBezTo>
                    <a:pt x="27002" y="7661"/>
                    <a:pt x="27957" y="7852"/>
                    <a:pt x="28721" y="7215"/>
                  </a:cubicBezTo>
                  <a:cubicBezTo>
                    <a:pt x="28785" y="7024"/>
                    <a:pt x="28785" y="6769"/>
                    <a:pt x="28594" y="6642"/>
                  </a:cubicBezTo>
                  <a:cubicBezTo>
                    <a:pt x="28276" y="6387"/>
                    <a:pt x="27957" y="6196"/>
                    <a:pt x="27575" y="6069"/>
                  </a:cubicBezTo>
                  <a:cubicBezTo>
                    <a:pt x="26301" y="5623"/>
                    <a:pt x="25092" y="5177"/>
                    <a:pt x="23754" y="4859"/>
                  </a:cubicBezTo>
                  <a:cubicBezTo>
                    <a:pt x="19487" y="3776"/>
                    <a:pt x="15157" y="2821"/>
                    <a:pt x="10890" y="1611"/>
                  </a:cubicBezTo>
                  <a:cubicBezTo>
                    <a:pt x="9553" y="1229"/>
                    <a:pt x="8024" y="1038"/>
                    <a:pt x="6942" y="19"/>
                  </a:cubicBezTo>
                  <a:cubicBezTo>
                    <a:pt x="6860" y="6"/>
                    <a:pt x="6781" y="1"/>
                    <a:pt x="670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5" name="Google Shape;21345;p28"/>
            <p:cNvSpPr/>
            <p:nvPr/>
          </p:nvSpPr>
          <p:spPr>
            <a:xfrm>
              <a:off x="6689525" y="2884650"/>
              <a:ext cx="585700" cy="137850"/>
            </a:xfrm>
            <a:custGeom>
              <a:avLst/>
              <a:gdLst/>
              <a:ahLst/>
              <a:cxnLst/>
              <a:rect l="l" t="t" r="r" b="b"/>
              <a:pathLst>
                <a:path w="23428" h="5514" extrusionOk="0">
                  <a:moveTo>
                    <a:pt x="6163" y="1"/>
                  </a:moveTo>
                  <a:cubicBezTo>
                    <a:pt x="5484" y="1"/>
                    <a:pt x="4808" y="66"/>
                    <a:pt x="4131" y="251"/>
                  </a:cubicBezTo>
                  <a:cubicBezTo>
                    <a:pt x="3770" y="921"/>
                    <a:pt x="3075" y="1341"/>
                    <a:pt x="2316" y="1341"/>
                  </a:cubicBezTo>
                  <a:cubicBezTo>
                    <a:pt x="2138" y="1341"/>
                    <a:pt x="1956" y="1318"/>
                    <a:pt x="1775" y="1270"/>
                  </a:cubicBezTo>
                  <a:cubicBezTo>
                    <a:pt x="1606" y="1232"/>
                    <a:pt x="1449" y="1214"/>
                    <a:pt x="1304" y="1214"/>
                  </a:cubicBezTo>
                  <a:cubicBezTo>
                    <a:pt x="457" y="1214"/>
                    <a:pt x="1" y="1829"/>
                    <a:pt x="55" y="2862"/>
                  </a:cubicBezTo>
                  <a:cubicBezTo>
                    <a:pt x="119" y="2989"/>
                    <a:pt x="246" y="3180"/>
                    <a:pt x="437" y="3244"/>
                  </a:cubicBezTo>
                  <a:cubicBezTo>
                    <a:pt x="722" y="3218"/>
                    <a:pt x="1016" y="3182"/>
                    <a:pt x="1309" y="3182"/>
                  </a:cubicBezTo>
                  <a:cubicBezTo>
                    <a:pt x="1737" y="3182"/>
                    <a:pt x="2160" y="3260"/>
                    <a:pt x="2539" y="3562"/>
                  </a:cubicBezTo>
                  <a:cubicBezTo>
                    <a:pt x="2666" y="3626"/>
                    <a:pt x="2794" y="3690"/>
                    <a:pt x="2921" y="3817"/>
                  </a:cubicBezTo>
                  <a:cubicBezTo>
                    <a:pt x="3558" y="4581"/>
                    <a:pt x="4513" y="5091"/>
                    <a:pt x="5532" y="5155"/>
                  </a:cubicBezTo>
                  <a:lnTo>
                    <a:pt x="6105" y="5155"/>
                  </a:lnTo>
                  <a:cubicBezTo>
                    <a:pt x="9437" y="5353"/>
                    <a:pt x="12768" y="5513"/>
                    <a:pt x="16099" y="5513"/>
                  </a:cubicBezTo>
                  <a:cubicBezTo>
                    <a:pt x="17035" y="5513"/>
                    <a:pt x="17970" y="5501"/>
                    <a:pt x="18906" y="5473"/>
                  </a:cubicBezTo>
                  <a:cubicBezTo>
                    <a:pt x="19076" y="5499"/>
                    <a:pt x="19242" y="5511"/>
                    <a:pt x="19404" y="5511"/>
                  </a:cubicBezTo>
                  <a:cubicBezTo>
                    <a:pt x="20813" y="5511"/>
                    <a:pt x="21916" y="4599"/>
                    <a:pt x="23172" y="4199"/>
                  </a:cubicBezTo>
                  <a:cubicBezTo>
                    <a:pt x="23427" y="3435"/>
                    <a:pt x="22663" y="3371"/>
                    <a:pt x="22408" y="2989"/>
                  </a:cubicBezTo>
                  <a:cubicBezTo>
                    <a:pt x="21835" y="1907"/>
                    <a:pt x="20752" y="1779"/>
                    <a:pt x="19670" y="1588"/>
                  </a:cubicBezTo>
                  <a:cubicBezTo>
                    <a:pt x="17696" y="1333"/>
                    <a:pt x="15658" y="1079"/>
                    <a:pt x="13684" y="824"/>
                  </a:cubicBezTo>
                  <a:cubicBezTo>
                    <a:pt x="12769" y="716"/>
                    <a:pt x="11899" y="336"/>
                    <a:pt x="10998" y="336"/>
                  </a:cubicBezTo>
                  <a:cubicBezTo>
                    <a:pt x="10833" y="336"/>
                    <a:pt x="10667" y="349"/>
                    <a:pt x="10499" y="378"/>
                  </a:cubicBezTo>
                  <a:cubicBezTo>
                    <a:pt x="9031" y="292"/>
                    <a:pt x="7593" y="1"/>
                    <a:pt x="6163" y="1"/>
                  </a:cubicBezTo>
                  <a:close/>
                </a:path>
              </a:pathLst>
            </a:custGeom>
            <a:solidFill>
              <a:srgbClr val="C64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6" name="Google Shape;21346;p28"/>
            <p:cNvSpPr/>
            <p:nvPr/>
          </p:nvSpPr>
          <p:spPr>
            <a:xfrm>
              <a:off x="578825" y="2846975"/>
              <a:ext cx="541325" cy="179275"/>
            </a:xfrm>
            <a:custGeom>
              <a:avLst/>
              <a:gdLst/>
              <a:ahLst/>
              <a:cxnLst/>
              <a:rect l="l" t="t" r="r" b="b"/>
              <a:pathLst>
                <a:path w="21653" h="7171" extrusionOk="0">
                  <a:moveTo>
                    <a:pt x="2691" y="0"/>
                  </a:moveTo>
                  <a:cubicBezTo>
                    <a:pt x="2279" y="0"/>
                    <a:pt x="1869" y="45"/>
                    <a:pt x="1465" y="166"/>
                  </a:cubicBezTo>
                  <a:cubicBezTo>
                    <a:pt x="0" y="1376"/>
                    <a:pt x="510" y="2458"/>
                    <a:pt x="1656" y="3477"/>
                  </a:cubicBezTo>
                  <a:cubicBezTo>
                    <a:pt x="1784" y="3987"/>
                    <a:pt x="2166" y="4369"/>
                    <a:pt x="2611" y="4560"/>
                  </a:cubicBezTo>
                  <a:lnTo>
                    <a:pt x="7770" y="7171"/>
                  </a:lnTo>
                  <a:cubicBezTo>
                    <a:pt x="11782" y="6025"/>
                    <a:pt x="15858" y="4878"/>
                    <a:pt x="19806" y="3350"/>
                  </a:cubicBezTo>
                  <a:cubicBezTo>
                    <a:pt x="20061" y="3223"/>
                    <a:pt x="20379" y="3095"/>
                    <a:pt x="20634" y="2968"/>
                  </a:cubicBezTo>
                  <a:cubicBezTo>
                    <a:pt x="21143" y="2777"/>
                    <a:pt x="21653" y="2458"/>
                    <a:pt x="21526" y="1949"/>
                  </a:cubicBezTo>
                  <a:cubicBezTo>
                    <a:pt x="21416" y="1658"/>
                    <a:pt x="21182" y="1595"/>
                    <a:pt x="20919" y="1595"/>
                  </a:cubicBezTo>
                  <a:cubicBezTo>
                    <a:pt x="20721" y="1595"/>
                    <a:pt x="20507" y="1630"/>
                    <a:pt x="20316" y="1630"/>
                  </a:cubicBezTo>
                  <a:cubicBezTo>
                    <a:pt x="20036" y="1649"/>
                    <a:pt x="19756" y="1657"/>
                    <a:pt x="19476" y="1657"/>
                  </a:cubicBezTo>
                  <a:cubicBezTo>
                    <a:pt x="18801" y="1657"/>
                    <a:pt x="18125" y="1612"/>
                    <a:pt x="17450" y="1567"/>
                  </a:cubicBezTo>
                  <a:cubicBezTo>
                    <a:pt x="14957" y="1417"/>
                    <a:pt x="12465" y="838"/>
                    <a:pt x="9911" y="838"/>
                  </a:cubicBezTo>
                  <a:cubicBezTo>
                    <a:pt x="9202" y="838"/>
                    <a:pt x="8489" y="883"/>
                    <a:pt x="7770" y="994"/>
                  </a:cubicBezTo>
                  <a:lnTo>
                    <a:pt x="7260" y="994"/>
                  </a:lnTo>
                  <a:cubicBezTo>
                    <a:pt x="7006" y="930"/>
                    <a:pt x="6815" y="866"/>
                    <a:pt x="6560" y="739"/>
                  </a:cubicBezTo>
                  <a:cubicBezTo>
                    <a:pt x="6178" y="548"/>
                    <a:pt x="5796" y="357"/>
                    <a:pt x="5350" y="293"/>
                  </a:cubicBezTo>
                  <a:cubicBezTo>
                    <a:pt x="4480" y="206"/>
                    <a:pt x="3580" y="0"/>
                    <a:pt x="269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7" name="Google Shape;21347;p28"/>
            <p:cNvSpPr/>
            <p:nvPr/>
          </p:nvSpPr>
          <p:spPr>
            <a:xfrm>
              <a:off x="4665750" y="2902050"/>
              <a:ext cx="762625" cy="727625"/>
            </a:xfrm>
            <a:custGeom>
              <a:avLst/>
              <a:gdLst/>
              <a:ahLst/>
              <a:cxnLst/>
              <a:rect l="l" t="t" r="r" b="b"/>
              <a:pathLst>
                <a:path w="30505" h="29105" extrusionOk="0">
                  <a:moveTo>
                    <a:pt x="28594" y="1"/>
                  </a:moveTo>
                  <a:cubicBezTo>
                    <a:pt x="28085" y="192"/>
                    <a:pt x="27512" y="383"/>
                    <a:pt x="26938" y="446"/>
                  </a:cubicBezTo>
                  <a:cubicBezTo>
                    <a:pt x="22735" y="2357"/>
                    <a:pt x="19678" y="5796"/>
                    <a:pt x="16367" y="8853"/>
                  </a:cubicBezTo>
                  <a:cubicBezTo>
                    <a:pt x="16303" y="8916"/>
                    <a:pt x="16240" y="9044"/>
                    <a:pt x="16240" y="9171"/>
                  </a:cubicBezTo>
                  <a:cubicBezTo>
                    <a:pt x="15475" y="11018"/>
                    <a:pt x="13820" y="11973"/>
                    <a:pt x="12546" y="13374"/>
                  </a:cubicBezTo>
                  <a:cubicBezTo>
                    <a:pt x="9999" y="16304"/>
                    <a:pt x="7005" y="18851"/>
                    <a:pt x="4713" y="22035"/>
                  </a:cubicBezTo>
                  <a:cubicBezTo>
                    <a:pt x="4076" y="22863"/>
                    <a:pt x="3757" y="23946"/>
                    <a:pt x="3057" y="24710"/>
                  </a:cubicBezTo>
                  <a:cubicBezTo>
                    <a:pt x="2038" y="25920"/>
                    <a:pt x="1146" y="27130"/>
                    <a:pt x="255" y="28276"/>
                  </a:cubicBezTo>
                  <a:cubicBezTo>
                    <a:pt x="0" y="28531"/>
                    <a:pt x="0" y="28913"/>
                    <a:pt x="255" y="29104"/>
                  </a:cubicBezTo>
                  <a:cubicBezTo>
                    <a:pt x="1338" y="28340"/>
                    <a:pt x="2739" y="28149"/>
                    <a:pt x="3694" y="27130"/>
                  </a:cubicBezTo>
                  <a:cubicBezTo>
                    <a:pt x="4331" y="26493"/>
                    <a:pt x="5095" y="25920"/>
                    <a:pt x="4776" y="24774"/>
                  </a:cubicBezTo>
                  <a:cubicBezTo>
                    <a:pt x="5031" y="24264"/>
                    <a:pt x="5413" y="23882"/>
                    <a:pt x="5923" y="23627"/>
                  </a:cubicBezTo>
                  <a:cubicBezTo>
                    <a:pt x="6177" y="22863"/>
                    <a:pt x="6623" y="22163"/>
                    <a:pt x="7196" y="21589"/>
                  </a:cubicBezTo>
                  <a:cubicBezTo>
                    <a:pt x="8470" y="20698"/>
                    <a:pt x="9298" y="19424"/>
                    <a:pt x="10317" y="18342"/>
                  </a:cubicBezTo>
                  <a:cubicBezTo>
                    <a:pt x="12355" y="16304"/>
                    <a:pt x="14265" y="14266"/>
                    <a:pt x="16240" y="12164"/>
                  </a:cubicBezTo>
                  <a:lnTo>
                    <a:pt x="16367" y="12164"/>
                  </a:lnTo>
                  <a:cubicBezTo>
                    <a:pt x="16494" y="12164"/>
                    <a:pt x="16558" y="12037"/>
                    <a:pt x="16622" y="11973"/>
                  </a:cubicBezTo>
                  <a:lnTo>
                    <a:pt x="16622" y="11846"/>
                  </a:lnTo>
                  <a:cubicBezTo>
                    <a:pt x="16749" y="11082"/>
                    <a:pt x="17386" y="10508"/>
                    <a:pt x="18150" y="10317"/>
                  </a:cubicBezTo>
                  <a:cubicBezTo>
                    <a:pt x="19296" y="9872"/>
                    <a:pt x="20061" y="8916"/>
                    <a:pt x="20888" y="8089"/>
                  </a:cubicBezTo>
                  <a:cubicBezTo>
                    <a:pt x="23500" y="5669"/>
                    <a:pt x="25983" y="3057"/>
                    <a:pt x="29358" y="1529"/>
                  </a:cubicBezTo>
                  <a:cubicBezTo>
                    <a:pt x="29804" y="1338"/>
                    <a:pt x="30505" y="1211"/>
                    <a:pt x="30377" y="383"/>
                  </a:cubicBezTo>
                  <a:cubicBezTo>
                    <a:pt x="29868" y="128"/>
                    <a:pt x="29358" y="1"/>
                    <a:pt x="28849" y="1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8" name="Google Shape;21348;p28"/>
            <p:cNvSpPr/>
            <p:nvPr/>
          </p:nvSpPr>
          <p:spPr>
            <a:xfrm>
              <a:off x="1040525" y="2472200"/>
              <a:ext cx="800850" cy="384550"/>
            </a:xfrm>
            <a:custGeom>
              <a:avLst/>
              <a:gdLst/>
              <a:ahLst/>
              <a:cxnLst/>
              <a:rect l="l" t="t" r="r" b="b"/>
              <a:pathLst>
                <a:path w="32034" h="15382" extrusionOk="0">
                  <a:moveTo>
                    <a:pt x="1657" y="0"/>
                  </a:moveTo>
                  <a:cubicBezTo>
                    <a:pt x="1211" y="446"/>
                    <a:pt x="383" y="191"/>
                    <a:pt x="1" y="828"/>
                  </a:cubicBezTo>
                  <a:cubicBezTo>
                    <a:pt x="1" y="1592"/>
                    <a:pt x="574" y="1847"/>
                    <a:pt x="1211" y="2102"/>
                  </a:cubicBezTo>
                  <a:cubicBezTo>
                    <a:pt x="1848" y="2420"/>
                    <a:pt x="2484" y="2611"/>
                    <a:pt x="3121" y="2929"/>
                  </a:cubicBezTo>
                  <a:cubicBezTo>
                    <a:pt x="6178" y="4394"/>
                    <a:pt x="9299" y="5859"/>
                    <a:pt x="12355" y="7324"/>
                  </a:cubicBezTo>
                  <a:cubicBezTo>
                    <a:pt x="14584" y="8406"/>
                    <a:pt x="16877" y="9298"/>
                    <a:pt x="19042" y="10380"/>
                  </a:cubicBezTo>
                  <a:cubicBezTo>
                    <a:pt x="20889" y="11336"/>
                    <a:pt x="22736" y="12355"/>
                    <a:pt x="24837" y="12609"/>
                  </a:cubicBezTo>
                  <a:cubicBezTo>
                    <a:pt x="25220" y="13501"/>
                    <a:pt x="27066" y="13692"/>
                    <a:pt x="26047" y="15220"/>
                  </a:cubicBezTo>
                  <a:cubicBezTo>
                    <a:pt x="26007" y="15301"/>
                    <a:pt x="26196" y="15382"/>
                    <a:pt x="26405" y="15382"/>
                  </a:cubicBezTo>
                  <a:cubicBezTo>
                    <a:pt x="26526" y="15382"/>
                    <a:pt x="26654" y="15354"/>
                    <a:pt x="26748" y="15284"/>
                  </a:cubicBezTo>
                  <a:cubicBezTo>
                    <a:pt x="27538" y="14795"/>
                    <a:pt x="28440" y="14550"/>
                    <a:pt x="29334" y="14550"/>
                  </a:cubicBezTo>
                  <a:cubicBezTo>
                    <a:pt x="29953" y="14550"/>
                    <a:pt x="30569" y="14668"/>
                    <a:pt x="31142" y="14902"/>
                  </a:cubicBezTo>
                  <a:lnTo>
                    <a:pt x="31333" y="14902"/>
                  </a:lnTo>
                  <a:cubicBezTo>
                    <a:pt x="32034" y="12992"/>
                    <a:pt x="30442" y="13055"/>
                    <a:pt x="29423" y="12609"/>
                  </a:cubicBezTo>
                  <a:cubicBezTo>
                    <a:pt x="28850" y="12609"/>
                    <a:pt x="28276" y="12546"/>
                    <a:pt x="27767" y="12355"/>
                  </a:cubicBezTo>
                  <a:cubicBezTo>
                    <a:pt x="23627" y="10635"/>
                    <a:pt x="19615" y="8534"/>
                    <a:pt x="15667" y="6559"/>
                  </a:cubicBezTo>
                  <a:cubicBezTo>
                    <a:pt x="11464" y="4458"/>
                    <a:pt x="7261" y="2293"/>
                    <a:pt x="2994" y="318"/>
                  </a:cubicBezTo>
                  <a:cubicBezTo>
                    <a:pt x="2548" y="127"/>
                    <a:pt x="2102" y="0"/>
                    <a:pt x="1657" y="0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9" name="Google Shape;21349;p28"/>
            <p:cNvSpPr/>
            <p:nvPr/>
          </p:nvSpPr>
          <p:spPr>
            <a:xfrm>
              <a:off x="6283325" y="2502425"/>
              <a:ext cx="668700" cy="415175"/>
            </a:xfrm>
            <a:custGeom>
              <a:avLst/>
              <a:gdLst/>
              <a:ahLst/>
              <a:cxnLst/>
              <a:rect l="l" t="t" r="r" b="b"/>
              <a:pathLst>
                <a:path w="26748" h="16607" extrusionOk="0">
                  <a:moveTo>
                    <a:pt x="382" y="1"/>
                  </a:moveTo>
                  <a:cubicBezTo>
                    <a:pt x="0" y="638"/>
                    <a:pt x="573" y="1084"/>
                    <a:pt x="892" y="1466"/>
                  </a:cubicBezTo>
                  <a:cubicBezTo>
                    <a:pt x="2356" y="3122"/>
                    <a:pt x="2930" y="5414"/>
                    <a:pt x="4458" y="7006"/>
                  </a:cubicBezTo>
                  <a:cubicBezTo>
                    <a:pt x="4567" y="6989"/>
                    <a:pt x="4668" y="6981"/>
                    <a:pt x="4761" y="6981"/>
                  </a:cubicBezTo>
                  <a:cubicBezTo>
                    <a:pt x="6076" y="6981"/>
                    <a:pt x="5842" y="8572"/>
                    <a:pt x="6496" y="9108"/>
                  </a:cubicBezTo>
                  <a:cubicBezTo>
                    <a:pt x="7260" y="9681"/>
                    <a:pt x="5986" y="9363"/>
                    <a:pt x="6305" y="9681"/>
                  </a:cubicBezTo>
                  <a:cubicBezTo>
                    <a:pt x="7196" y="12292"/>
                    <a:pt x="8788" y="14585"/>
                    <a:pt x="10890" y="16368"/>
                  </a:cubicBezTo>
                  <a:cubicBezTo>
                    <a:pt x="11854" y="16522"/>
                    <a:pt x="12818" y="16606"/>
                    <a:pt x="13768" y="16606"/>
                  </a:cubicBezTo>
                  <a:cubicBezTo>
                    <a:pt x="14387" y="16606"/>
                    <a:pt x="15000" y="16570"/>
                    <a:pt x="15603" y="16495"/>
                  </a:cubicBezTo>
                  <a:cubicBezTo>
                    <a:pt x="15904" y="16456"/>
                    <a:pt x="16212" y="16446"/>
                    <a:pt x="16524" y="16446"/>
                  </a:cubicBezTo>
                  <a:cubicBezTo>
                    <a:pt x="16829" y="16446"/>
                    <a:pt x="17136" y="16455"/>
                    <a:pt x="17441" y="16455"/>
                  </a:cubicBezTo>
                  <a:cubicBezTo>
                    <a:pt x="18348" y="16455"/>
                    <a:pt x="19240" y="16374"/>
                    <a:pt x="19997" y="15731"/>
                  </a:cubicBezTo>
                  <a:lnTo>
                    <a:pt x="20252" y="15604"/>
                  </a:lnTo>
                  <a:cubicBezTo>
                    <a:pt x="20771" y="15690"/>
                    <a:pt x="21295" y="15716"/>
                    <a:pt x="21822" y="15716"/>
                  </a:cubicBezTo>
                  <a:cubicBezTo>
                    <a:pt x="22566" y="15716"/>
                    <a:pt x="23315" y="15665"/>
                    <a:pt x="24061" y="15665"/>
                  </a:cubicBezTo>
                  <a:cubicBezTo>
                    <a:pt x="24727" y="15665"/>
                    <a:pt x="25391" y="15705"/>
                    <a:pt x="26047" y="15858"/>
                  </a:cubicBezTo>
                  <a:cubicBezTo>
                    <a:pt x="26073" y="15867"/>
                    <a:pt x="26101" y="15871"/>
                    <a:pt x="26130" y="15871"/>
                  </a:cubicBezTo>
                  <a:cubicBezTo>
                    <a:pt x="26309" y="15871"/>
                    <a:pt x="26528" y="15722"/>
                    <a:pt x="26747" y="15667"/>
                  </a:cubicBezTo>
                  <a:cubicBezTo>
                    <a:pt x="26493" y="15221"/>
                    <a:pt x="25983" y="15285"/>
                    <a:pt x="25537" y="15221"/>
                  </a:cubicBezTo>
                  <a:cubicBezTo>
                    <a:pt x="23388" y="14935"/>
                    <a:pt x="21203" y="14792"/>
                    <a:pt x="19009" y="14792"/>
                  </a:cubicBezTo>
                  <a:cubicBezTo>
                    <a:pt x="18277" y="14792"/>
                    <a:pt x="17545" y="14808"/>
                    <a:pt x="16813" y="14839"/>
                  </a:cubicBezTo>
                  <a:cubicBezTo>
                    <a:pt x="16176" y="14712"/>
                    <a:pt x="15603" y="14266"/>
                    <a:pt x="15284" y="13693"/>
                  </a:cubicBezTo>
                  <a:cubicBezTo>
                    <a:pt x="14329" y="13247"/>
                    <a:pt x="13437" y="12610"/>
                    <a:pt x="12801" y="11719"/>
                  </a:cubicBezTo>
                  <a:cubicBezTo>
                    <a:pt x="11973" y="10509"/>
                    <a:pt x="10954" y="9426"/>
                    <a:pt x="9871" y="8535"/>
                  </a:cubicBezTo>
                  <a:cubicBezTo>
                    <a:pt x="8215" y="7197"/>
                    <a:pt x="6751" y="5605"/>
                    <a:pt x="5541" y="3886"/>
                  </a:cubicBezTo>
                  <a:cubicBezTo>
                    <a:pt x="4267" y="2039"/>
                    <a:pt x="2484" y="702"/>
                    <a:pt x="382" y="1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0" name="Google Shape;21350;p28"/>
            <p:cNvSpPr/>
            <p:nvPr/>
          </p:nvSpPr>
          <p:spPr>
            <a:xfrm>
              <a:off x="3009950" y="2062450"/>
              <a:ext cx="681450" cy="618325"/>
            </a:xfrm>
            <a:custGeom>
              <a:avLst/>
              <a:gdLst/>
              <a:ahLst/>
              <a:cxnLst/>
              <a:rect l="l" t="t" r="r" b="b"/>
              <a:pathLst>
                <a:path w="27258" h="24733" extrusionOk="0">
                  <a:moveTo>
                    <a:pt x="1595" y="1"/>
                  </a:moveTo>
                  <a:cubicBezTo>
                    <a:pt x="1006" y="1"/>
                    <a:pt x="504" y="357"/>
                    <a:pt x="1" y="469"/>
                  </a:cubicBezTo>
                  <a:cubicBezTo>
                    <a:pt x="3312" y="4163"/>
                    <a:pt x="6879" y="7602"/>
                    <a:pt x="10700" y="10913"/>
                  </a:cubicBezTo>
                  <a:cubicBezTo>
                    <a:pt x="12228" y="12123"/>
                    <a:pt x="13183" y="13843"/>
                    <a:pt x="14712" y="15116"/>
                  </a:cubicBezTo>
                  <a:cubicBezTo>
                    <a:pt x="16495" y="16517"/>
                    <a:pt x="18151" y="18237"/>
                    <a:pt x="19807" y="19829"/>
                  </a:cubicBezTo>
                  <a:cubicBezTo>
                    <a:pt x="20825" y="20784"/>
                    <a:pt x="21972" y="21676"/>
                    <a:pt x="23054" y="22695"/>
                  </a:cubicBezTo>
                  <a:cubicBezTo>
                    <a:pt x="23946" y="23459"/>
                    <a:pt x="24710" y="24605"/>
                    <a:pt x="26048" y="24733"/>
                  </a:cubicBezTo>
                  <a:cubicBezTo>
                    <a:pt x="26684" y="24669"/>
                    <a:pt x="27258" y="24478"/>
                    <a:pt x="27130" y="23650"/>
                  </a:cubicBezTo>
                  <a:cubicBezTo>
                    <a:pt x="26748" y="22886"/>
                    <a:pt x="25920" y="22758"/>
                    <a:pt x="25347" y="22313"/>
                  </a:cubicBezTo>
                  <a:cubicBezTo>
                    <a:pt x="23628" y="20593"/>
                    <a:pt x="21844" y="19001"/>
                    <a:pt x="19998" y="17536"/>
                  </a:cubicBezTo>
                  <a:cubicBezTo>
                    <a:pt x="18469" y="16326"/>
                    <a:pt x="17132" y="14989"/>
                    <a:pt x="15731" y="13715"/>
                  </a:cubicBezTo>
                  <a:cubicBezTo>
                    <a:pt x="14775" y="12824"/>
                    <a:pt x="14202" y="11614"/>
                    <a:pt x="13183" y="10722"/>
                  </a:cubicBezTo>
                  <a:cubicBezTo>
                    <a:pt x="11018" y="8684"/>
                    <a:pt x="8789" y="6646"/>
                    <a:pt x="6815" y="4481"/>
                  </a:cubicBezTo>
                  <a:cubicBezTo>
                    <a:pt x="5669" y="3207"/>
                    <a:pt x="4204" y="2252"/>
                    <a:pt x="3376" y="724"/>
                  </a:cubicBezTo>
                  <a:cubicBezTo>
                    <a:pt x="3121" y="23"/>
                    <a:pt x="2357" y="278"/>
                    <a:pt x="1848" y="23"/>
                  </a:cubicBezTo>
                  <a:cubicBezTo>
                    <a:pt x="1762" y="8"/>
                    <a:pt x="1677" y="1"/>
                    <a:pt x="1595" y="1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1" name="Google Shape;21351;p28"/>
            <p:cNvSpPr/>
            <p:nvPr/>
          </p:nvSpPr>
          <p:spPr>
            <a:xfrm>
              <a:off x="2726575" y="2163875"/>
              <a:ext cx="643225" cy="569850"/>
            </a:xfrm>
            <a:custGeom>
              <a:avLst/>
              <a:gdLst/>
              <a:ahLst/>
              <a:cxnLst/>
              <a:rect l="l" t="t" r="r" b="b"/>
              <a:pathLst>
                <a:path w="25729" h="22794" extrusionOk="0">
                  <a:moveTo>
                    <a:pt x="1627" y="0"/>
                  </a:moveTo>
                  <a:cubicBezTo>
                    <a:pt x="1403" y="0"/>
                    <a:pt x="1179" y="31"/>
                    <a:pt x="955" y="106"/>
                  </a:cubicBezTo>
                  <a:lnTo>
                    <a:pt x="191" y="1252"/>
                  </a:lnTo>
                  <a:cubicBezTo>
                    <a:pt x="0" y="1761"/>
                    <a:pt x="255" y="2335"/>
                    <a:pt x="764" y="2589"/>
                  </a:cubicBezTo>
                  <a:cubicBezTo>
                    <a:pt x="3821" y="4946"/>
                    <a:pt x="6241" y="8002"/>
                    <a:pt x="8979" y="10677"/>
                  </a:cubicBezTo>
                  <a:cubicBezTo>
                    <a:pt x="11463" y="13097"/>
                    <a:pt x="14520" y="14944"/>
                    <a:pt x="16876" y="17555"/>
                  </a:cubicBezTo>
                  <a:cubicBezTo>
                    <a:pt x="19360" y="19466"/>
                    <a:pt x="21780" y="21567"/>
                    <a:pt x="24709" y="22777"/>
                  </a:cubicBezTo>
                  <a:cubicBezTo>
                    <a:pt x="24755" y="22788"/>
                    <a:pt x="24800" y="22794"/>
                    <a:pt x="24844" y="22794"/>
                  </a:cubicBezTo>
                  <a:cubicBezTo>
                    <a:pt x="25052" y="22794"/>
                    <a:pt x="25253" y="22680"/>
                    <a:pt x="25410" y="22522"/>
                  </a:cubicBezTo>
                  <a:cubicBezTo>
                    <a:pt x="25537" y="22395"/>
                    <a:pt x="25665" y="22268"/>
                    <a:pt x="25665" y="22077"/>
                  </a:cubicBezTo>
                  <a:cubicBezTo>
                    <a:pt x="25728" y="21886"/>
                    <a:pt x="25728" y="21758"/>
                    <a:pt x="25665" y="21567"/>
                  </a:cubicBezTo>
                  <a:cubicBezTo>
                    <a:pt x="25601" y="21376"/>
                    <a:pt x="25537" y="21249"/>
                    <a:pt x="25410" y="21121"/>
                  </a:cubicBezTo>
                  <a:cubicBezTo>
                    <a:pt x="22735" y="19529"/>
                    <a:pt x="20252" y="17682"/>
                    <a:pt x="18023" y="15581"/>
                  </a:cubicBezTo>
                  <a:cubicBezTo>
                    <a:pt x="16622" y="14180"/>
                    <a:pt x="15157" y="12842"/>
                    <a:pt x="13628" y="11696"/>
                  </a:cubicBezTo>
                  <a:cubicBezTo>
                    <a:pt x="12227" y="10614"/>
                    <a:pt x="10954" y="9404"/>
                    <a:pt x="9744" y="8194"/>
                  </a:cubicBezTo>
                  <a:cubicBezTo>
                    <a:pt x="7961" y="6347"/>
                    <a:pt x="6560" y="4245"/>
                    <a:pt x="4649" y="2589"/>
                  </a:cubicBezTo>
                  <a:cubicBezTo>
                    <a:pt x="3694" y="1889"/>
                    <a:pt x="2866" y="997"/>
                    <a:pt x="2102" y="42"/>
                  </a:cubicBezTo>
                  <a:cubicBezTo>
                    <a:pt x="1943" y="16"/>
                    <a:pt x="1785" y="0"/>
                    <a:pt x="1627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2" name="Google Shape;21352;p28"/>
            <p:cNvSpPr/>
            <p:nvPr/>
          </p:nvSpPr>
          <p:spPr>
            <a:xfrm>
              <a:off x="6248300" y="2954350"/>
              <a:ext cx="612975" cy="229800"/>
            </a:xfrm>
            <a:custGeom>
              <a:avLst/>
              <a:gdLst/>
              <a:ahLst/>
              <a:cxnLst/>
              <a:rect l="l" t="t" r="r" b="b"/>
              <a:pathLst>
                <a:path w="24519" h="9192" extrusionOk="0">
                  <a:moveTo>
                    <a:pt x="2284" y="7964"/>
                  </a:moveTo>
                  <a:cubicBezTo>
                    <a:pt x="2369" y="7964"/>
                    <a:pt x="2431" y="8017"/>
                    <a:pt x="2490" y="8084"/>
                  </a:cubicBezTo>
                  <a:lnTo>
                    <a:pt x="2490" y="8084"/>
                  </a:lnTo>
                  <a:cubicBezTo>
                    <a:pt x="2408" y="8018"/>
                    <a:pt x="2307" y="7971"/>
                    <a:pt x="2229" y="7971"/>
                  </a:cubicBezTo>
                  <a:cubicBezTo>
                    <a:pt x="2248" y="7966"/>
                    <a:pt x="2267" y="7964"/>
                    <a:pt x="2284" y="7964"/>
                  </a:cubicBezTo>
                  <a:close/>
                  <a:moveTo>
                    <a:pt x="11091" y="1"/>
                  </a:moveTo>
                  <a:cubicBezTo>
                    <a:pt x="10177" y="1"/>
                    <a:pt x="9278" y="253"/>
                    <a:pt x="8534" y="711"/>
                  </a:cubicBezTo>
                  <a:cubicBezTo>
                    <a:pt x="5986" y="2749"/>
                    <a:pt x="3312" y="4723"/>
                    <a:pt x="892" y="6888"/>
                  </a:cubicBezTo>
                  <a:cubicBezTo>
                    <a:pt x="446" y="7207"/>
                    <a:pt x="0" y="7652"/>
                    <a:pt x="191" y="8289"/>
                  </a:cubicBezTo>
                  <a:cubicBezTo>
                    <a:pt x="412" y="8863"/>
                    <a:pt x="968" y="9192"/>
                    <a:pt x="1543" y="9192"/>
                  </a:cubicBezTo>
                  <a:cubicBezTo>
                    <a:pt x="1799" y="9192"/>
                    <a:pt x="2058" y="9127"/>
                    <a:pt x="2293" y="8990"/>
                  </a:cubicBezTo>
                  <a:cubicBezTo>
                    <a:pt x="2356" y="8990"/>
                    <a:pt x="2484" y="8990"/>
                    <a:pt x="2547" y="8862"/>
                  </a:cubicBezTo>
                  <a:cubicBezTo>
                    <a:pt x="2738" y="8735"/>
                    <a:pt x="2738" y="8482"/>
                    <a:pt x="2613" y="8229"/>
                  </a:cubicBezTo>
                  <a:lnTo>
                    <a:pt x="2613" y="8229"/>
                  </a:lnTo>
                  <a:cubicBezTo>
                    <a:pt x="2665" y="8285"/>
                    <a:pt x="2725" y="8334"/>
                    <a:pt x="2802" y="8353"/>
                  </a:cubicBezTo>
                  <a:cubicBezTo>
                    <a:pt x="3821" y="8225"/>
                    <a:pt x="4649" y="7398"/>
                    <a:pt x="5668" y="7207"/>
                  </a:cubicBezTo>
                  <a:cubicBezTo>
                    <a:pt x="6432" y="6251"/>
                    <a:pt x="7706" y="6442"/>
                    <a:pt x="8661" y="5869"/>
                  </a:cubicBezTo>
                  <a:cubicBezTo>
                    <a:pt x="8992" y="5539"/>
                    <a:pt x="9182" y="4893"/>
                    <a:pt x="9648" y="4893"/>
                  </a:cubicBezTo>
                  <a:cubicBezTo>
                    <a:pt x="9810" y="4893"/>
                    <a:pt x="10006" y="4971"/>
                    <a:pt x="10253" y="5169"/>
                  </a:cubicBezTo>
                  <a:cubicBezTo>
                    <a:pt x="10381" y="4850"/>
                    <a:pt x="10763" y="4978"/>
                    <a:pt x="10954" y="4723"/>
                  </a:cubicBezTo>
                  <a:cubicBezTo>
                    <a:pt x="11399" y="4532"/>
                    <a:pt x="11591" y="3959"/>
                    <a:pt x="11973" y="3959"/>
                  </a:cubicBezTo>
                  <a:cubicBezTo>
                    <a:pt x="14083" y="3724"/>
                    <a:pt x="15978" y="2464"/>
                    <a:pt x="18104" y="2464"/>
                  </a:cubicBezTo>
                  <a:cubicBezTo>
                    <a:pt x="18287" y="2464"/>
                    <a:pt x="18472" y="2474"/>
                    <a:pt x="18659" y="2494"/>
                  </a:cubicBezTo>
                  <a:cubicBezTo>
                    <a:pt x="20570" y="2685"/>
                    <a:pt x="22417" y="2812"/>
                    <a:pt x="24327" y="2876"/>
                  </a:cubicBezTo>
                  <a:cubicBezTo>
                    <a:pt x="24518" y="2112"/>
                    <a:pt x="23882" y="2303"/>
                    <a:pt x="23563" y="2112"/>
                  </a:cubicBezTo>
                  <a:lnTo>
                    <a:pt x="23181" y="2112"/>
                  </a:lnTo>
                  <a:cubicBezTo>
                    <a:pt x="22289" y="1666"/>
                    <a:pt x="20634" y="2430"/>
                    <a:pt x="20506" y="520"/>
                  </a:cubicBezTo>
                  <a:cubicBezTo>
                    <a:pt x="20039" y="350"/>
                    <a:pt x="19544" y="265"/>
                    <a:pt x="19058" y="265"/>
                  </a:cubicBezTo>
                  <a:cubicBezTo>
                    <a:pt x="18815" y="265"/>
                    <a:pt x="18575" y="286"/>
                    <a:pt x="18341" y="329"/>
                  </a:cubicBezTo>
                  <a:cubicBezTo>
                    <a:pt x="18297" y="334"/>
                    <a:pt x="18253" y="336"/>
                    <a:pt x="18210" y="336"/>
                  </a:cubicBezTo>
                  <a:cubicBezTo>
                    <a:pt x="17689" y="336"/>
                    <a:pt x="17219" y="10"/>
                    <a:pt x="16749" y="10"/>
                  </a:cubicBezTo>
                  <a:lnTo>
                    <a:pt x="11399" y="10"/>
                  </a:lnTo>
                  <a:cubicBezTo>
                    <a:pt x="11297" y="4"/>
                    <a:pt x="11194" y="1"/>
                    <a:pt x="1109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3" name="Google Shape;21353;p28"/>
            <p:cNvSpPr/>
            <p:nvPr/>
          </p:nvSpPr>
          <p:spPr>
            <a:xfrm>
              <a:off x="1820650" y="2826950"/>
              <a:ext cx="732400" cy="477925"/>
            </a:xfrm>
            <a:custGeom>
              <a:avLst/>
              <a:gdLst/>
              <a:ahLst/>
              <a:cxnLst/>
              <a:rect l="l" t="t" r="r" b="b"/>
              <a:pathLst>
                <a:path w="29296" h="19117" extrusionOk="0">
                  <a:moveTo>
                    <a:pt x="28225" y="0"/>
                  </a:moveTo>
                  <a:cubicBezTo>
                    <a:pt x="27719" y="0"/>
                    <a:pt x="27231" y="178"/>
                    <a:pt x="26812" y="457"/>
                  </a:cubicBezTo>
                  <a:cubicBezTo>
                    <a:pt x="24647" y="1731"/>
                    <a:pt x="22354" y="2750"/>
                    <a:pt x="20189" y="4024"/>
                  </a:cubicBezTo>
                  <a:cubicBezTo>
                    <a:pt x="19297" y="4533"/>
                    <a:pt x="18278" y="4788"/>
                    <a:pt x="17705" y="5679"/>
                  </a:cubicBezTo>
                  <a:cubicBezTo>
                    <a:pt x="16750" y="6444"/>
                    <a:pt x="15986" y="7463"/>
                    <a:pt x="14712" y="7590"/>
                  </a:cubicBezTo>
                  <a:cubicBezTo>
                    <a:pt x="13884" y="8036"/>
                    <a:pt x="13183" y="8673"/>
                    <a:pt x="12356" y="9182"/>
                  </a:cubicBezTo>
                  <a:cubicBezTo>
                    <a:pt x="12101" y="9628"/>
                    <a:pt x="11719" y="10010"/>
                    <a:pt x="11209" y="10265"/>
                  </a:cubicBezTo>
                  <a:lnTo>
                    <a:pt x="10827" y="10265"/>
                  </a:lnTo>
                  <a:cubicBezTo>
                    <a:pt x="7325" y="12239"/>
                    <a:pt x="4204" y="14659"/>
                    <a:pt x="892" y="17015"/>
                  </a:cubicBezTo>
                  <a:cubicBezTo>
                    <a:pt x="319" y="17397"/>
                    <a:pt x="1" y="17907"/>
                    <a:pt x="510" y="18607"/>
                  </a:cubicBezTo>
                  <a:lnTo>
                    <a:pt x="1275" y="19117"/>
                  </a:lnTo>
                  <a:cubicBezTo>
                    <a:pt x="1848" y="18671"/>
                    <a:pt x="2548" y="18607"/>
                    <a:pt x="3121" y="18225"/>
                  </a:cubicBezTo>
                  <a:cubicBezTo>
                    <a:pt x="5732" y="16442"/>
                    <a:pt x="8025" y="14213"/>
                    <a:pt x="10700" y="12494"/>
                  </a:cubicBezTo>
                  <a:cubicBezTo>
                    <a:pt x="14776" y="9883"/>
                    <a:pt x="18406" y="6507"/>
                    <a:pt x="23054" y="4660"/>
                  </a:cubicBezTo>
                  <a:cubicBezTo>
                    <a:pt x="25092" y="3833"/>
                    <a:pt x="26876" y="2304"/>
                    <a:pt x="28786" y="1094"/>
                  </a:cubicBezTo>
                  <a:cubicBezTo>
                    <a:pt x="28913" y="967"/>
                    <a:pt x="29041" y="839"/>
                    <a:pt x="29168" y="712"/>
                  </a:cubicBezTo>
                  <a:cubicBezTo>
                    <a:pt x="29296" y="394"/>
                    <a:pt x="29041" y="203"/>
                    <a:pt x="28786" y="75"/>
                  </a:cubicBezTo>
                  <a:cubicBezTo>
                    <a:pt x="28598" y="24"/>
                    <a:pt x="28411" y="0"/>
                    <a:pt x="28225" y="0"/>
                  </a:cubicBezTo>
                  <a:close/>
                </a:path>
              </a:pathLst>
            </a:custGeom>
            <a:solidFill>
              <a:srgbClr val="D5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4" name="Google Shape;21354;p28"/>
            <p:cNvSpPr/>
            <p:nvPr/>
          </p:nvSpPr>
          <p:spPr>
            <a:xfrm>
              <a:off x="5855050" y="2231775"/>
              <a:ext cx="498350" cy="387575"/>
            </a:xfrm>
            <a:custGeom>
              <a:avLst/>
              <a:gdLst/>
              <a:ahLst/>
              <a:cxnLst/>
              <a:rect l="l" t="t" r="r" b="b"/>
              <a:pathLst>
                <a:path w="19934" h="15503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2077"/>
                    <a:pt x="649" y="2807"/>
                    <a:pt x="2439" y="2807"/>
                  </a:cubicBezTo>
                  <a:cubicBezTo>
                    <a:pt x="2516" y="2807"/>
                    <a:pt x="2594" y="2805"/>
                    <a:pt x="2675" y="2803"/>
                  </a:cubicBezTo>
                  <a:cubicBezTo>
                    <a:pt x="2729" y="2797"/>
                    <a:pt x="2783" y="2795"/>
                    <a:pt x="2836" y="2795"/>
                  </a:cubicBezTo>
                  <a:cubicBezTo>
                    <a:pt x="3408" y="2795"/>
                    <a:pt x="3917" y="3101"/>
                    <a:pt x="4267" y="3567"/>
                  </a:cubicBezTo>
                  <a:cubicBezTo>
                    <a:pt x="4713" y="4268"/>
                    <a:pt x="5350" y="4841"/>
                    <a:pt x="6050" y="5223"/>
                  </a:cubicBezTo>
                  <a:cubicBezTo>
                    <a:pt x="6238" y="5157"/>
                    <a:pt x="6412" y="5129"/>
                    <a:pt x="6573" y="5129"/>
                  </a:cubicBezTo>
                  <a:cubicBezTo>
                    <a:pt x="7608" y="5129"/>
                    <a:pt x="8174" y="6298"/>
                    <a:pt x="9117" y="6529"/>
                  </a:cubicBezTo>
                  <a:lnTo>
                    <a:pt x="9117" y="6529"/>
                  </a:lnTo>
                  <a:cubicBezTo>
                    <a:pt x="8422" y="6402"/>
                    <a:pt x="7777" y="6221"/>
                    <a:pt x="7133" y="5987"/>
                  </a:cubicBezTo>
                  <a:cubicBezTo>
                    <a:pt x="6814" y="6051"/>
                    <a:pt x="6496" y="6242"/>
                    <a:pt x="6368" y="6624"/>
                  </a:cubicBezTo>
                  <a:cubicBezTo>
                    <a:pt x="6368" y="7388"/>
                    <a:pt x="7005" y="8089"/>
                    <a:pt x="7770" y="8216"/>
                  </a:cubicBezTo>
                  <a:cubicBezTo>
                    <a:pt x="9871" y="8534"/>
                    <a:pt x="10890" y="10445"/>
                    <a:pt x="12482" y="11273"/>
                  </a:cubicBezTo>
                  <a:cubicBezTo>
                    <a:pt x="14647" y="12355"/>
                    <a:pt x="16431" y="14011"/>
                    <a:pt x="18405" y="15285"/>
                  </a:cubicBezTo>
                  <a:cubicBezTo>
                    <a:pt x="18532" y="15412"/>
                    <a:pt x="18723" y="15476"/>
                    <a:pt x="18914" y="15476"/>
                  </a:cubicBezTo>
                  <a:cubicBezTo>
                    <a:pt x="18952" y="15495"/>
                    <a:pt x="18994" y="15502"/>
                    <a:pt x="19041" y="15502"/>
                  </a:cubicBezTo>
                  <a:cubicBezTo>
                    <a:pt x="19153" y="15502"/>
                    <a:pt x="19289" y="15457"/>
                    <a:pt x="19424" y="15412"/>
                  </a:cubicBezTo>
                  <a:cubicBezTo>
                    <a:pt x="19933" y="14584"/>
                    <a:pt x="19296" y="14266"/>
                    <a:pt x="18914" y="13820"/>
                  </a:cubicBezTo>
                  <a:cubicBezTo>
                    <a:pt x="17832" y="12738"/>
                    <a:pt x="16940" y="11400"/>
                    <a:pt x="16494" y="9935"/>
                  </a:cubicBezTo>
                  <a:cubicBezTo>
                    <a:pt x="15348" y="9108"/>
                    <a:pt x="14265" y="8216"/>
                    <a:pt x="13119" y="7452"/>
                  </a:cubicBezTo>
                  <a:cubicBezTo>
                    <a:pt x="11017" y="5987"/>
                    <a:pt x="8852" y="4650"/>
                    <a:pt x="6751" y="3185"/>
                  </a:cubicBezTo>
                  <a:cubicBezTo>
                    <a:pt x="4649" y="1784"/>
                    <a:pt x="2547" y="447"/>
                    <a:pt x="0" y="1"/>
                  </a:cubicBezTo>
                  <a:close/>
                </a:path>
              </a:pathLst>
            </a:custGeom>
            <a:solidFill>
              <a:srgbClr val="F0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5" name="Google Shape;21355;p28"/>
            <p:cNvSpPr/>
            <p:nvPr/>
          </p:nvSpPr>
          <p:spPr>
            <a:xfrm>
              <a:off x="5326450" y="2193175"/>
              <a:ext cx="472900" cy="504950"/>
            </a:xfrm>
            <a:custGeom>
              <a:avLst/>
              <a:gdLst/>
              <a:ahLst/>
              <a:cxnLst/>
              <a:rect l="l" t="t" r="r" b="b"/>
              <a:pathLst>
                <a:path w="18916" h="20198" extrusionOk="0">
                  <a:moveTo>
                    <a:pt x="1243" y="0"/>
                  </a:moveTo>
                  <a:cubicBezTo>
                    <a:pt x="1100" y="0"/>
                    <a:pt x="956" y="48"/>
                    <a:pt x="829" y="144"/>
                  </a:cubicBezTo>
                  <a:cubicBezTo>
                    <a:pt x="702" y="144"/>
                    <a:pt x="574" y="144"/>
                    <a:pt x="510" y="207"/>
                  </a:cubicBezTo>
                  <a:cubicBezTo>
                    <a:pt x="1" y="1290"/>
                    <a:pt x="893" y="1991"/>
                    <a:pt x="1529" y="2627"/>
                  </a:cubicBezTo>
                  <a:cubicBezTo>
                    <a:pt x="2548" y="3774"/>
                    <a:pt x="3567" y="4984"/>
                    <a:pt x="4523" y="6257"/>
                  </a:cubicBezTo>
                  <a:cubicBezTo>
                    <a:pt x="6242" y="8423"/>
                    <a:pt x="7643" y="10779"/>
                    <a:pt x="9745" y="12689"/>
                  </a:cubicBezTo>
                  <a:cubicBezTo>
                    <a:pt x="12292" y="14982"/>
                    <a:pt x="14712" y="17338"/>
                    <a:pt x="17259" y="19567"/>
                  </a:cubicBezTo>
                  <a:cubicBezTo>
                    <a:pt x="17514" y="19822"/>
                    <a:pt x="17833" y="19695"/>
                    <a:pt x="18024" y="20013"/>
                  </a:cubicBezTo>
                  <a:cubicBezTo>
                    <a:pt x="18178" y="20142"/>
                    <a:pt x="18311" y="20198"/>
                    <a:pt x="18432" y="20198"/>
                  </a:cubicBezTo>
                  <a:cubicBezTo>
                    <a:pt x="18611" y="20198"/>
                    <a:pt x="18763" y="20076"/>
                    <a:pt x="18915" y="19886"/>
                  </a:cubicBezTo>
                  <a:cubicBezTo>
                    <a:pt x="18915" y="19695"/>
                    <a:pt x="18915" y="19504"/>
                    <a:pt x="18851" y="19376"/>
                  </a:cubicBezTo>
                  <a:cubicBezTo>
                    <a:pt x="18533" y="18867"/>
                    <a:pt x="18215" y="18548"/>
                    <a:pt x="17896" y="18103"/>
                  </a:cubicBezTo>
                  <a:cubicBezTo>
                    <a:pt x="17068" y="16829"/>
                    <a:pt x="16049" y="15683"/>
                    <a:pt x="14903" y="14664"/>
                  </a:cubicBezTo>
                  <a:cubicBezTo>
                    <a:pt x="10573" y="11225"/>
                    <a:pt x="7388" y="6830"/>
                    <a:pt x="4204" y="2373"/>
                  </a:cubicBezTo>
                  <a:cubicBezTo>
                    <a:pt x="3440" y="1481"/>
                    <a:pt x="2930" y="398"/>
                    <a:pt x="1657" y="144"/>
                  </a:cubicBezTo>
                  <a:cubicBezTo>
                    <a:pt x="1529" y="48"/>
                    <a:pt x="1386" y="0"/>
                    <a:pt x="1243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6" name="Google Shape;21356;p28"/>
            <p:cNvSpPr/>
            <p:nvPr/>
          </p:nvSpPr>
          <p:spPr>
            <a:xfrm>
              <a:off x="1537275" y="2422900"/>
              <a:ext cx="488475" cy="271700"/>
            </a:xfrm>
            <a:custGeom>
              <a:avLst/>
              <a:gdLst/>
              <a:ahLst/>
              <a:cxnLst/>
              <a:rect l="l" t="t" r="r" b="b"/>
              <a:pathLst>
                <a:path w="19539" h="10868" extrusionOk="0">
                  <a:moveTo>
                    <a:pt x="1921" y="1"/>
                  </a:moveTo>
                  <a:cubicBezTo>
                    <a:pt x="1548" y="1"/>
                    <a:pt x="1163" y="40"/>
                    <a:pt x="764" y="125"/>
                  </a:cubicBezTo>
                  <a:lnTo>
                    <a:pt x="0" y="125"/>
                  </a:lnTo>
                  <a:cubicBezTo>
                    <a:pt x="0" y="635"/>
                    <a:pt x="382" y="889"/>
                    <a:pt x="764" y="1080"/>
                  </a:cubicBezTo>
                  <a:cubicBezTo>
                    <a:pt x="2038" y="1717"/>
                    <a:pt x="3312" y="2290"/>
                    <a:pt x="4522" y="2927"/>
                  </a:cubicBezTo>
                  <a:cubicBezTo>
                    <a:pt x="7324" y="4519"/>
                    <a:pt x="10190" y="6111"/>
                    <a:pt x="13055" y="7704"/>
                  </a:cubicBezTo>
                  <a:lnTo>
                    <a:pt x="15666" y="9232"/>
                  </a:lnTo>
                  <a:cubicBezTo>
                    <a:pt x="15921" y="9487"/>
                    <a:pt x="16240" y="9359"/>
                    <a:pt x="16431" y="9614"/>
                  </a:cubicBezTo>
                  <a:cubicBezTo>
                    <a:pt x="16940" y="9996"/>
                    <a:pt x="17704" y="9614"/>
                    <a:pt x="17959" y="10378"/>
                  </a:cubicBezTo>
                  <a:cubicBezTo>
                    <a:pt x="18086" y="10506"/>
                    <a:pt x="18214" y="10633"/>
                    <a:pt x="18341" y="10760"/>
                  </a:cubicBezTo>
                  <a:cubicBezTo>
                    <a:pt x="18562" y="10834"/>
                    <a:pt x="18743" y="10868"/>
                    <a:pt x="18890" y="10868"/>
                  </a:cubicBezTo>
                  <a:cubicBezTo>
                    <a:pt x="19507" y="10868"/>
                    <a:pt x="19539" y="10282"/>
                    <a:pt x="19487" y="9614"/>
                  </a:cubicBezTo>
                  <a:lnTo>
                    <a:pt x="19105" y="9296"/>
                  </a:lnTo>
                  <a:lnTo>
                    <a:pt x="18405" y="9296"/>
                  </a:lnTo>
                  <a:cubicBezTo>
                    <a:pt x="18214" y="9168"/>
                    <a:pt x="18086" y="9041"/>
                    <a:pt x="17959" y="8914"/>
                  </a:cubicBezTo>
                  <a:cubicBezTo>
                    <a:pt x="17322" y="8531"/>
                    <a:pt x="16685" y="8149"/>
                    <a:pt x="16048" y="7704"/>
                  </a:cubicBezTo>
                  <a:cubicBezTo>
                    <a:pt x="15921" y="7512"/>
                    <a:pt x="15730" y="7321"/>
                    <a:pt x="15603" y="7194"/>
                  </a:cubicBezTo>
                  <a:cubicBezTo>
                    <a:pt x="12864" y="5475"/>
                    <a:pt x="10190" y="3883"/>
                    <a:pt x="7451" y="2290"/>
                  </a:cubicBezTo>
                  <a:cubicBezTo>
                    <a:pt x="5771" y="1261"/>
                    <a:pt x="4046" y="1"/>
                    <a:pt x="1921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7" name="Google Shape;21357;p28"/>
            <p:cNvSpPr/>
            <p:nvPr/>
          </p:nvSpPr>
          <p:spPr>
            <a:xfrm>
              <a:off x="1436975" y="2870200"/>
              <a:ext cx="585900" cy="391700"/>
            </a:xfrm>
            <a:custGeom>
              <a:avLst/>
              <a:gdLst/>
              <a:ahLst/>
              <a:cxnLst/>
              <a:rect l="l" t="t" r="r" b="b"/>
              <a:pathLst>
                <a:path w="23436" h="15668" extrusionOk="0">
                  <a:moveTo>
                    <a:pt x="22417" y="1"/>
                  </a:moveTo>
                  <a:cubicBezTo>
                    <a:pt x="22289" y="192"/>
                    <a:pt x="22162" y="319"/>
                    <a:pt x="22035" y="383"/>
                  </a:cubicBezTo>
                  <a:cubicBezTo>
                    <a:pt x="21462" y="765"/>
                    <a:pt x="20761" y="893"/>
                    <a:pt x="20124" y="1211"/>
                  </a:cubicBezTo>
                  <a:cubicBezTo>
                    <a:pt x="19869" y="1466"/>
                    <a:pt x="19551" y="1338"/>
                    <a:pt x="19296" y="1593"/>
                  </a:cubicBezTo>
                  <a:cubicBezTo>
                    <a:pt x="19105" y="1848"/>
                    <a:pt x="18723" y="1720"/>
                    <a:pt x="18532" y="1975"/>
                  </a:cubicBezTo>
                  <a:cubicBezTo>
                    <a:pt x="18341" y="2230"/>
                    <a:pt x="17959" y="2103"/>
                    <a:pt x="17704" y="2357"/>
                  </a:cubicBezTo>
                  <a:cubicBezTo>
                    <a:pt x="15666" y="3249"/>
                    <a:pt x="13692" y="4459"/>
                    <a:pt x="12036" y="5924"/>
                  </a:cubicBezTo>
                  <a:cubicBezTo>
                    <a:pt x="10699" y="7261"/>
                    <a:pt x="9171" y="8471"/>
                    <a:pt x="7578" y="9490"/>
                  </a:cubicBezTo>
                  <a:cubicBezTo>
                    <a:pt x="4967" y="11018"/>
                    <a:pt x="2866" y="13247"/>
                    <a:pt x="318" y="14839"/>
                  </a:cubicBezTo>
                  <a:cubicBezTo>
                    <a:pt x="0" y="15094"/>
                    <a:pt x="0" y="15349"/>
                    <a:pt x="127" y="15667"/>
                  </a:cubicBezTo>
                  <a:lnTo>
                    <a:pt x="637" y="15667"/>
                  </a:lnTo>
                  <a:cubicBezTo>
                    <a:pt x="1146" y="15094"/>
                    <a:pt x="1974" y="15540"/>
                    <a:pt x="2547" y="15094"/>
                  </a:cubicBezTo>
                  <a:cubicBezTo>
                    <a:pt x="5031" y="13184"/>
                    <a:pt x="7515" y="11400"/>
                    <a:pt x="10062" y="9554"/>
                  </a:cubicBezTo>
                  <a:cubicBezTo>
                    <a:pt x="11909" y="8153"/>
                    <a:pt x="13437" y="6306"/>
                    <a:pt x="15539" y="5223"/>
                  </a:cubicBezTo>
                  <a:cubicBezTo>
                    <a:pt x="16176" y="4841"/>
                    <a:pt x="17004" y="4714"/>
                    <a:pt x="17386" y="3949"/>
                  </a:cubicBezTo>
                  <a:cubicBezTo>
                    <a:pt x="17513" y="3758"/>
                    <a:pt x="17640" y="3631"/>
                    <a:pt x="17768" y="3567"/>
                  </a:cubicBezTo>
                  <a:cubicBezTo>
                    <a:pt x="18023" y="3121"/>
                    <a:pt x="18596" y="3504"/>
                    <a:pt x="18914" y="3121"/>
                  </a:cubicBezTo>
                  <a:lnTo>
                    <a:pt x="19678" y="2739"/>
                  </a:lnTo>
                  <a:cubicBezTo>
                    <a:pt x="19806" y="2612"/>
                    <a:pt x="19933" y="2485"/>
                    <a:pt x="20124" y="2421"/>
                  </a:cubicBezTo>
                  <a:lnTo>
                    <a:pt x="20443" y="2421"/>
                  </a:lnTo>
                  <a:cubicBezTo>
                    <a:pt x="20570" y="2294"/>
                    <a:pt x="20697" y="2166"/>
                    <a:pt x="20825" y="2039"/>
                  </a:cubicBezTo>
                  <a:cubicBezTo>
                    <a:pt x="21016" y="1784"/>
                    <a:pt x="21398" y="1848"/>
                    <a:pt x="21589" y="1657"/>
                  </a:cubicBezTo>
                  <a:lnTo>
                    <a:pt x="21971" y="1657"/>
                  </a:lnTo>
                  <a:cubicBezTo>
                    <a:pt x="22098" y="1529"/>
                    <a:pt x="22226" y="1402"/>
                    <a:pt x="22417" y="1211"/>
                  </a:cubicBezTo>
                  <a:cubicBezTo>
                    <a:pt x="23436" y="383"/>
                    <a:pt x="23436" y="319"/>
                    <a:pt x="22799" y="1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8" name="Google Shape;21358;p28"/>
            <p:cNvSpPr/>
            <p:nvPr/>
          </p:nvSpPr>
          <p:spPr>
            <a:xfrm>
              <a:off x="5641700" y="2193575"/>
              <a:ext cx="406800" cy="202625"/>
            </a:xfrm>
            <a:custGeom>
              <a:avLst/>
              <a:gdLst/>
              <a:ahLst/>
              <a:cxnLst/>
              <a:rect l="l" t="t" r="r" b="b"/>
              <a:pathLst>
                <a:path w="16272" h="8105" extrusionOk="0">
                  <a:moveTo>
                    <a:pt x="4013" y="0"/>
                  </a:moveTo>
                  <a:cubicBezTo>
                    <a:pt x="3762" y="53"/>
                    <a:pt x="3503" y="68"/>
                    <a:pt x="3240" y="68"/>
                  </a:cubicBezTo>
                  <a:cubicBezTo>
                    <a:pt x="2920" y="68"/>
                    <a:pt x="2596" y="46"/>
                    <a:pt x="2274" y="46"/>
                  </a:cubicBezTo>
                  <a:cubicBezTo>
                    <a:pt x="1583" y="46"/>
                    <a:pt x="904" y="145"/>
                    <a:pt x="319" y="765"/>
                  </a:cubicBezTo>
                  <a:cubicBezTo>
                    <a:pt x="0" y="1529"/>
                    <a:pt x="637" y="2038"/>
                    <a:pt x="956" y="2611"/>
                  </a:cubicBezTo>
                  <a:cubicBezTo>
                    <a:pt x="1274" y="2993"/>
                    <a:pt x="1784" y="3312"/>
                    <a:pt x="2357" y="3439"/>
                  </a:cubicBezTo>
                  <a:cubicBezTo>
                    <a:pt x="3006" y="3580"/>
                    <a:pt x="3668" y="3784"/>
                    <a:pt x="4281" y="3784"/>
                  </a:cubicBezTo>
                  <a:cubicBezTo>
                    <a:pt x="5051" y="3784"/>
                    <a:pt x="5745" y="3463"/>
                    <a:pt x="6241" y="2293"/>
                  </a:cubicBezTo>
                  <a:lnTo>
                    <a:pt x="6241" y="2293"/>
                  </a:lnTo>
                  <a:cubicBezTo>
                    <a:pt x="6050" y="3121"/>
                    <a:pt x="5031" y="3949"/>
                    <a:pt x="6241" y="4395"/>
                  </a:cubicBezTo>
                  <a:cubicBezTo>
                    <a:pt x="8152" y="5095"/>
                    <a:pt x="9999" y="6178"/>
                    <a:pt x="12037" y="6623"/>
                  </a:cubicBezTo>
                  <a:cubicBezTo>
                    <a:pt x="12801" y="6687"/>
                    <a:pt x="13565" y="7133"/>
                    <a:pt x="14075" y="7770"/>
                  </a:cubicBezTo>
                  <a:cubicBezTo>
                    <a:pt x="14233" y="7981"/>
                    <a:pt x="14522" y="8104"/>
                    <a:pt x="14798" y="8104"/>
                  </a:cubicBezTo>
                  <a:cubicBezTo>
                    <a:pt x="14855" y="8104"/>
                    <a:pt x="14912" y="8099"/>
                    <a:pt x="14966" y="8088"/>
                  </a:cubicBezTo>
                  <a:lnTo>
                    <a:pt x="15794" y="7706"/>
                  </a:lnTo>
                  <a:cubicBezTo>
                    <a:pt x="16272" y="6711"/>
                    <a:pt x="15928" y="6587"/>
                    <a:pt x="15464" y="6587"/>
                  </a:cubicBezTo>
                  <a:cubicBezTo>
                    <a:pt x="15309" y="6587"/>
                    <a:pt x="15141" y="6600"/>
                    <a:pt x="14985" y="6600"/>
                  </a:cubicBezTo>
                  <a:cubicBezTo>
                    <a:pt x="14860" y="6600"/>
                    <a:pt x="14743" y="6592"/>
                    <a:pt x="14648" y="6560"/>
                  </a:cubicBezTo>
                  <a:cubicBezTo>
                    <a:pt x="13947" y="5859"/>
                    <a:pt x="13310" y="5031"/>
                    <a:pt x="12674" y="4267"/>
                  </a:cubicBezTo>
                  <a:cubicBezTo>
                    <a:pt x="12350" y="3903"/>
                    <a:pt x="12026" y="3590"/>
                    <a:pt x="11637" y="3590"/>
                  </a:cubicBezTo>
                  <a:cubicBezTo>
                    <a:pt x="11414" y="3590"/>
                    <a:pt x="11169" y="3693"/>
                    <a:pt x="10890" y="3949"/>
                  </a:cubicBezTo>
                  <a:cubicBezTo>
                    <a:pt x="10781" y="4058"/>
                    <a:pt x="10679" y="4100"/>
                    <a:pt x="10577" y="4100"/>
                  </a:cubicBezTo>
                  <a:cubicBezTo>
                    <a:pt x="10382" y="4100"/>
                    <a:pt x="10186" y="3947"/>
                    <a:pt x="9935" y="3821"/>
                  </a:cubicBezTo>
                  <a:cubicBezTo>
                    <a:pt x="8980" y="3312"/>
                    <a:pt x="9044" y="2229"/>
                    <a:pt x="8534" y="1529"/>
                  </a:cubicBezTo>
                  <a:cubicBezTo>
                    <a:pt x="7197" y="637"/>
                    <a:pt x="5541" y="510"/>
                    <a:pt x="4013" y="0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9" name="Google Shape;21359;p28"/>
            <p:cNvSpPr/>
            <p:nvPr/>
          </p:nvSpPr>
          <p:spPr>
            <a:xfrm>
              <a:off x="680725" y="2658475"/>
              <a:ext cx="439425" cy="148075"/>
            </a:xfrm>
            <a:custGeom>
              <a:avLst/>
              <a:gdLst/>
              <a:ahLst/>
              <a:cxnLst/>
              <a:rect l="l" t="t" r="r" b="b"/>
              <a:pathLst>
                <a:path w="17577" h="5923" extrusionOk="0">
                  <a:moveTo>
                    <a:pt x="2420" y="0"/>
                  </a:moveTo>
                  <a:cubicBezTo>
                    <a:pt x="2213" y="0"/>
                    <a:pt x="2006" y="64"/>
                    <a:pt x="1847" y="191"/>
                  </a:cubicBezTo>
                  <a:lnTo>
                    <a:pt x="319" y="637"/>
                  </a:lnTo>
                  <a:cubicBezTo>
                    <a:pt x="191" y="1019"/>
                    <a:pt x="0" y="1465"/>
                    <a:pt x="510" y="1528"/>
                  </a:cubicBezTo>
                  <a:cubicBezTo>
                    <a:pt x="1911" y="1911"/>
                    <a:pt x="3312" y="2356"/>
                    <a:pt x="4649" y="2929"/>
                  </a:cubicBezTo>
                  <a:cubicBezTo>
                    <a:pt x="8279" y="3948"/>
                    <a:pt x="12164" y="4522"/>
                    <a:pt x="15794" y="5795"/>
                  </a:cubicBezTo>
                  <a:cubicBezTo>
                    <a:pt x="16240" y="5923"/>
                    <a:pt x="16685" y="5923"/>
                    <a:pt x="17131" y="5923"/>
                  </a:cubicBezTo>
                  <a:cubicBezTo>
                    <a:pt x="17513" y="5541"/>
                    <a:pt x="17577" y="4840"/>
                    <a:pt x="17195" y="4394"/>
                  </a:cubicBezTo>
                  <a:cubicBezTo>
                    <a:pt x="16940" y="4139"/>
                    <a:pt x="16558" y="4267"/>
                    <a:pt x="16367" y="4012"/>
                  </a:cubicBezTo>
                  <a:cubicBezTo>
                    <a:pt x="14074" y="3694"/>
                    <a:pt x="12100" y="2547"/>
                    <a:pt x="9807" y="2229"/>
                  </a:cubicBezTo>
                  <a:cubicBezTo>
                    <a:pt x="7515" y="1911"/>
                    <a:pt x="5477" y="509"/>
                    <a:pt x="3121" y="509"/>
                  </a:cubicBezTo>
                  <a:cubicBezTo>
                    <a:pt x="3057" y="509"/>
                    <a:pt x="2993" y="318"/>
                    <a:pt x="2993" y="191"/>
                  </a:cubicBezTo>
                  <a:cubicBezTo>
                    <a:pt x="2834" y="64"/>
                    <a:pt x="2627" y="0"/>
                    <a:pt x="2420" y="0"/>
                  </a:cubicBezTo>
                  <a:close/>
                </a:path>
              </a:pathLst>
            </a:custGeom>
            <a:solidFill>
              <a:srgbClr val="D6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0" name="Google Shape;21360;p28"/>
            <p:cNvSpPr/>
            <p:nvPr/>
          </p:nvSpPr>
          <p:spPr>
            <a:xfrm>
              <a:off x="1062825" y="2863850"/>
              <a:ext cx="590700" cy="324800"/>
            </a:xfrm>
            <a:custGeom>
              <a:avLst/>
              <a:gdLst/>
              <a:ahLst/>
              <a:cxnLst/>
              <a:rect l="l" t="t" r="r" b="b"/>
              <a:pathLst>
                <a:path w="23628" h="12992" extrusionOk="0">
                  <a:moveTo>
                    <a:pt x="22608" y="0"/>
                  </a:moveTo>
                  <a:cubicBezTo>
                    <a:pt x="17322" y="1783"/>
                    <a:pt x="12355" y="4203"/>
                    <a:pt x="7770" y="7260"/>
                  </a:cubicBezTo>
                  <a:cubicBezTo>
                    <a:pt x="6178" y="8215"/>
                    <a:pt x="4586" y="9171"/>
                    <a:pt x="2993" y="10062"/>
                  </a:cubicBezTo>
                  <a:cubicBezTo>
                    <a:pt x="2802" y="10126"/>
                    <a:pt x="2675" y="10253"/>
                    <a:pt x="2548" y="10317"/>
                  </a:cubicBezTo>
                  <a:cubicBezTo>
                    <a:pt x="2357" y="10508"/>
                    <a:pt x="2166" y="10635"/>
                    <a:pt x="1975" y="10763"/>
                  </a:cubicBezTo>
                  <a:lnTo>
                    <a:pt x="1592" y="10954"/>
                  </a:lnTo>
                  <a:lnTo>
                    <a:pt x="1210" y="11145"/>
                  </a:lnTo>
                  <a:cubicBezTo>
                    <a:pt x="1083" y="11209"/>
                    <a:pt x="956" y="11272"/>
                    <a:pt x="828" y="11400"/>
                  </a:cubicBezTo>
                  <a:cubicBezTo>
                    <a:pt x="637" y="11463"/>
                    <a:pt x="446" y="11654"/>
                    <a:pt x="255" y="11782"/>
                  </a:cubicBezTo>
                  <a:cubicBezTo>
                    <a:pt x="0" y="12100"/>
                    <a:pt x="0" y="12610"/>
                    <a:pt x="255" y="12928"/>
                  </a:cubicBezTo>
                  <a:lnTo>
                    <a:pt x="637" y="12992"/>
                  </a:lnTo>
                  <a:cubicBezTo>
                    <a:pt x="2420" y="12419"/>
                    <a:pt x="4140" y="11591"/>
                    <a:pt x="5732" y="10572"/>
                  </a:cubicBezTo>
                  <a:cubicBezTo>
                    <a:pt x="7451" y="9234"/>
                    <a:pt x="9298" y="8088"/>
                    <a:pt x="11145" y="7069"/>
                  </a:cubicBezTo>
                  <a:cubicBezTo>
                    <a:pt x="15348" y="5095"/>
                    <a:pt x="19297" y="2548"/>
                    <a:pt x="23563" y="764"/>
                  </a:cubicBezTo>
                  <a:cubicBezTo>
                    <a:pt x="23627" y="0"/>
                    <a:pt x="23054" y="64"/>
                    <a:pt x="22608" y="0"/>
                  </a:cubicBezTo>
                  <a:close/>
                </a:path>
              </a:pathLst>
            </a:custGeom>
            <a:solidFill>
              <a:srgbClr val="DB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1" name="Google Shape;21361;p28"/>
            <p:cNvSpPr/>
            <p:nvPr/>
          </p:nvSpPr>
          <p:spPr>
            <a:xfrm>
              <a:off x="6254650" y="2478550"/>
              <a:ext cx="296150" cy="427300"/>
            </a:xfrm>
            <a:custGeom>
              <a:avLst/>
              <a:gdLst/>
              <a:ahLst/>
              <a:cxnLst/>
              <a:rect l="l" t="t" r="r" b="b"/>
              <a:pathLst>
                <a:path w="11846" h="17092" extrusionOk="0">
                  <a:moveTo>
                    <a:pt x="510" y="1"/>
                  </a:moveTo>
                  <a:cubicBezTo>
                    <a:pt x="192" y="255"/>
                    <a:pt x="1" y="510"/>
                    <a:pt x="192" y="829"/>
                  </a:cubicBezTo>
                  <a:cubicBezTo>
                    <a:pt x="1020" y="2039"/>
                    <a:pt x="1593" y="3503"/>
                    <a:pt x="2867" y="4395"/>
                  </a:cubicBezTo>
                  <a:cubicBezTo>
                    <a:pt x="3249" y="4650"/>
                    <a:pt x="3631" y="4968"/>
                    <a:pt x="3058" y="5478"/>
                  </a:cubicBezTo>
                  <a:cubicBezTo>
                    <a:pt x="2548" y="6815"/>
                    <a:pt x="3758" y="7579"/>
                    <a:pt x="4268" y="8407"/>
                  </a:cubicBezTo>
                  <a:cubicBezTo>
                    <a:pt x="6178" y="11464"/>
                    <a:pt x="8152" y="14648"/>
                    <a:pt x="11082" y="17068"/>
                  </a:cubicBezTo>
                  <a:cubicBezTo>
                    <a:pt x="11145" y="17084"/>
                    <a:pt x="11213" y="17092"/>
                    <a:pt x="11282" y="17092"/>
                  </a:cubicBezTo>
                  <a:cubicBezTo>
                    <a:pt x="11488" y="17092"/>
                    <a:pt x="11703" y="17020"/>
                    <a:pt x="11846" y="16877"/>
                  </a:cubicBezTo>
                  <a:cubicBezTo>
                    <a:pt x="11782" y="16686"/>
                    <a:pt x="11655" y="16559"/>
                    <a:pt x="11591" y="16367"/>
                  </a:cubicBezTo>
                  <a:cubicBezTo>
                    <a:pt x="10254" y="14393"/>
                    <a:pt x="8598" y="12610"/>
                    <a:pt x="7643" y="10381"/>
                  </a:cubicBezTo>
                  <a:cubicBezTo>
                    <a:pt x="7388" y="9299"/>
                    <a:pt x="6688" y="8343"/>
                    <a:pt x="5732" y="7706"/>
                  </a:cubicBezTo>
                  <a:cubicBezTo>
                    <a:pt x="4841" y="7006"/>
                    <a:pt x="4904" y="5796"/>
                    <a:pt x="4268" y="4904"/>
                  </a:cubicBezTo>
                  <a:cubicBezTo>
                    <a:pt x="3440" y="3503"/>
                    <a:pt x="2484" y="2230"/>
                    <a:pt x="1529" y="892"/>
                  </a:cubicBezTo>
                  <a:cubicBezTo>
                    <a:pt x="1338" y="447"/>
                    <a:pt x="956" y="128"/>
                    <a:pt x="510" y="1"/>
                  </a:cubicBez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2" name="Google Shape;21362;p28"/>
            <p:cNvSpPr/>
            <p:nvPr/>
          </p:nvSpPr>
          <p:spPr>
            <a:xfrm>
              <a:off x="773050" y="2916850"/>
              <a:ext cx="329600" cy="128150"/>
            </a:xfrm>
            <a:custGeom>
              <a:avLst/>
              <a:gdLst/>
              <a:ahLst/>
              <a:cxnLst/>
              <a:rect l="l" t="t" r="r" b="b"/>
              <a:pathLst>
                <a:path w="13184" h="5126" extrusionOk="0">
                  <a:moveTo>
                    <a:pt x="12347" y="0"/>
                  </a:moveTo>
                  <a:cubicBezTo>
                    <a:pt x="12215" y="0"/>
                    <a:pt x="12072" y="51"/>
                    <a:pt x="11910" y="173"/>
                  </a:cubicBezTo>
                  <a:cubicBezTo>
                    <a:pt x="9744" y="810"/>
                    <a:pt x="7707" y="1574"/>
                    <a:pt x="5541" y="2147"/>
                  </a:cubicBezTo>
                  <a:cubicBezTo>
                    <a:pt x="3694" y="2720"/>
                    <a:pt x="1593" y="2975"/>
                    <a:pt x="1" y="4376"/>
                  </a:cubicBezTo>
                  <a:cubicBezTo>
                    <a:pt x="65" y="4567"/>
                    <a:pt x="256" y="4694"/>
                    <a:pt x="510" y="4758"/>
                  </a:cubicBezTo>
                  <a:cubicBezTo>
                    <a:pt x="915" y="4942"/>
                    <a:pt x="1340" y="5126"/>
                    <a:pt x="1763" y="5126"/>
                  </a:cubicBezTo>
                  <a:cubicBezTo>
                    <a:pt x="2072" y="5126"/>
                    <a:pt x="2379" y="5027"/>
                    <a:pt x="2676" y="4758"/>
                  </a:cubicBezTo>
                  <a:lnTo>
                    <a:pt x="3058" y="4376"/>
                  </a:lnTo>
                  <a:cubicBezTo>
                    <a:pt x="3202" y="4231"/>
                    <a:pt x="3361" y="4187"/>
                    <a:pt x="3521" y="4187"/>
                  </a:cubicBezTo>
                  <a:cubicBezTo>
                    <a:pt x="3771" y="4187"/>
                    <a:pt x="4027" y="4293"/>
                    <a:pt x="4248" y="4293"/>
                  </a:cubicBezTo>
                  <a:cubicBezTo>
                    <a:pt x="4323" y="4293"/>
                    <a:pt x="4393" y="4281"/>
                    <a:pt x="4459" y="4249"/>
                  </a:cubicBezTo>
                  <a:cubicBezTo>
                    <a:pt x="7133" y="3421"/>
                    <a:pt x="9681" y="2402"/>
                    <a:pt x="12292" y="1638"/>
                  </a:cubicBezTo>
                  <a:cubicBezTo>
                    <a:pt x="12865" y="1510"/>
                    <a:pt x="13183" y="1001"/>
                    <a:pt x="13120" y="491"/>
                  </a:cubicBezTo>
                  <a:cubicBezTo>
                    <a:pt x="12859" y="231"/>
                    <a:pt x="12629" y="0"/>
                    <a:pt x="12347" y="0"/>
                  </a:cubicBezTo>
                  <a:close/>
                </a:path>
              </a:pathLst>
            </a:custGeom>
            <a:solidFill>
              <a:srgbClr val="D9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3" name="Google Shape;21363;p28"/>
            <p:cNvSpPr/>
            <p:nvPr/>
          </p:nvSpPr>
          <p:spPr>
            <a:xfrm>
              <a:off x="1602550" y="2368700"/>
              <a:ext cx="125800" cy="46200"/>
            </a:xfrm>
            <a:custGeom>
              <a:avLst/>
              <a:gdLst/>
              <a:ahLst/>
              <a:cxnLst/>
              <a:rect l="l" t="t" r="r" b="b"/>
              <a:pathLst>
                <a:path w="5032" h="1848" extrusionOk="0">
                  <a:moveTo>
                    <a:pt x="5031" y="1"/>
                  </a:moveTo>
                  <a:lnTo>
                    <a:pt x="5031" y="1"/>
                  </a:lnTo>
                  <a:cubicBezTo>
                    <a:pt x="3248" y="192"/>
                    <a:pt x="1529" y="828"/>
                    <a:pt x="0" y="1847"/>
                  </a:cubicBezTo>
                  <a:cubicBezTo>
                    <a:pt x="1847" y="1720"/>
                    <a:pt x="3566" y="1083"/>
                    <a:pt x="5031" y="1"/>
                  </a:cubicBezTo>
                  <a:close/>
                </a:path>
              </a:pathLst>
            </a:custGeom>
            <a:solidFill>
              <a:srgbClr val="FA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4" name="Google Shape;21364;p28"/>
            <p:cNvSpPr/>
            <p:nvPr/>
          </p:nvSpPr>
          <p:spPr>
            <a:xfrm>
              <a:off x="792175" y="2584925"/>
              <a:ext cx="85975" cy="54275"/>
            </a:xfrm>
            <a:custGeom>
              <a:avLst/>
              <a:gdLst/>
              <a:ahLst/>
              <a:cxnLst/>
              <a:rect l="l" t="t" r="r" b="b"/>
              <a:pathLst>
                <a:path w="3439" h="2171" extrusionOk="0">
                  <a:moveTo>
                    <a:pt x="3245" y="0"/>
                  </a:moveTo>
                  <a:cubicBezTo>
                    <a:pt x="2803" y="0"/>
                    <a:pt x="2380" y="188"/>
                    <a:pt x="2102" y="522"/>
                  </a:cubicBezTo>
                  <a:cubicBezTo>
                    <a:pt x="1528" y="1159"/>
                    <a:pt x="764" y="1605"/>
                    <a:pt x="0" y="1987"/>
                  </a:cubicBezTo>
                  <a:cubicBezTo>
                    <a:pt x="331" y="2089"/>
                    <a:pt x="632" y="2170"/>
                    <a:pt x="910" y="2170"/>
                  </a:cubicBezTo>
                  <a:cubicBezTo>
                    <a:pt x="1327" y="2170"/>
                    <a:pt x="1694" y="1987"/>
                    <a:pt x="2038" y="1414"/>
                  </a:cubicBezTo>
                  <a:cubicBezTo>
                    <a:pt x="2420" y="904"/>
                    <a:pt x="2929" y="395"/>
                    <a:pt x="3439" y="13"/>
                  </a:cubicBezTo>
                  <a:cubicBezTo>
                    <a:pt x="3374" y="4"/>
                    <a:pt x="3310" y="0"/>
                    <a:pt x="3245" y="0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5" name="Google Shape;21365;p28"/>
            <p:cNvSpPr/>
            <p:nvPr/>
          </p:nvSpPr>
          <p:spPr>
            <a:xfrm>
              <a:off x="726875" y="2634575"/>
              <a:ext cx="65325" cy="29125"/>
            </a:xfrm>
            <a:custGeom>
              <a:avLst/>
              <a:gdLst/>
              <a:ahLst/>
              <a:cxnLst/>
              <a:rect l="l" t="t" r="r" b="b"/>
              <a:pathLst>
                <a:path w="2613" h="1165" extrusionOk="0">
                  <a:moveTo>
                    <a:pt x="2612" y="1"/>
                  </a:moveTo>
                  <a:lnTo>
                    <a:pt x="2612" y="1"/>
                  </a:lnTo>
                  <a:cubicBezTo>
                    <a:pt x="1657" y="128"/>
                    <a:pt x="765" y="574"/>
                    <a:pt x="1" y="1147"/>
                  </a:cubicBezTo>
                  <a:lnTo>
                    <a:pt x="1147" y="1147"/>
                  </a:lnTo>
                  <a:cubicBezTo>
                    <a:pt x="1232" y="1159"/>
                    <a:pt x="1311" y="1165"/>
                    <a:pt x="1387" y="1165"/>
                  </a:cubicBezTo>
                  <a:cubicBezTo>
                    <a:pt x="2109" y="1165"/>
                    <a:pt x="2439" y="635"/>
                    <a:pt x="2612" y="1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6" name="Google Shape;21366;p28"/>
            <p:cNvSpPr/>
            <p:nvPr/>
          </p:nvSpPr>
          <p:spPr>
            <a:xfrm>
              <a:off x="6664125" y="2844750"/>
              <a:ext cx="39525" cy="29200"/>
            </a:xfrm>
            <a:custGeom>
              <a:avLst/>
              <a:gdLst/>
              <a:ahLst/>
              <a:cxnLst/>
              <a:rect l="l" t="t" r="r" b="b"/>
              <a:pathLst>
                <a:path w="1581" h="1168" extrusionOk="0">
                  <a:moveTo>
                    <a:pt x="52" y="0"/>
                  </a:moveTo>
                  <a:lnTo>
                    <a:pt x="52" y="0"/>
                  </a:lnTo>
                  <a:cubicBezTo>
                    <a:pt x="0" y="984"/>
                    <a:pt x="539" y="1168"/>
                    <a:pt x="1152" y="1168"/>
                  </a:cubicBezTo>
                  <a:cubicBezTo>
                    <a:pt x="1293" y="1168"/>
                    <a:pt x="1438" y="1158"/>
                    <a:pt x="1581" y="1146"/>
                  </a:cubicBezTo>
                  <a:cubicBezTo>
                    <a:pt x="1135" y="701"/>
                    <a:pt x="816" y="64"/>
                    <a:pt x="52" y="0"/>
                  </a:cubicBezTo>
                  <a:close/>
                </a:path>
              </a:pathLst>
            </a:custGeom>
            <a:solidFill>
              <a:srgbClr val="F6B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7" name="Google Shape;21367;p28"/>
            <p:cNvSpPr/>
            <p:nvPr/>
          </p:nvSpPr>
          <p:spPr>
            <a:xfrm>
              <a:off x="4108500" y="2880150"/>
              <a:ext cx="383725" cy="252425"/>
            </a:xfrm>
            <a:custGeom>
              <a:avLst/>
              <a:gdLst/>
              <a:ahLst/>
              <a:cxnLst/>
              <a:rect l="l" t="t" r="r" b="b"/>
              <a:pathLst>
                <a:path w="15349" h="10097" extrusionOk="0">
                  <a:moveTo>
                    <a:pt x="13279" y="1"/>
                  </a:moveTo>
                  <a:cubicBezTo>
                    <a:pt x="12769" y="1"/>
                    <a:pt x="12228" y="176"/>
                    <a:pt x="11719" y="303"/>
                  </a:cubicBezTo>
                  <a:cubicBezTo>
                    <a:pt x="8216" y="1259"/>
                    <a:pt x="5159" y="3233"/>
                    <a:pt x="1848" y="4634"/>
                  </a:cubicBezTo>
                  <a:cubicBezTo>
                    <a:pt x="1274" y="4825"/>
                    <a:pt x="892" y="5271"/>
                    <a:pt x="701" y="5844"/>
                  </a:cubicBezTo>
                  <a:cubicBezTo>
                    <a:pt x="319" y="6863"/>
                    <a:pt x="1" y="7882"/>
                    <a:pt x="765" y="8837"/>
                  </a:cubicBezTo>
                  <a:cubicBezTo>
                    <a:pt x="1147" y="9347"/>
                    <a:pt x="1784" y="9283"/>
                    <a:pt x="2230" y="9665"/>
                  </a:cubicBezTo>
                  <a:cubicBezTo>
                    <a:pt x="2705" y="9943"/>
                    <a:pt x="3255" y="10097"/>
                    <a:pt x="3802" y="10097"/>
                  </a:cubicBezTo>
                  <a:cubicBezTo>
                    <a:pt x="4134" y="10097"/>
                    <a:pt x="4465" y="10040"/>
                    <a:pt x="4777" y="9920"/>
                  </a:cubicBezTo>
                  <a:cubicBezTo>
                    <a:pt x="8407" y="8773"/>
                    <a:pt x="11782" y="7181"/>
                    <a:pt x="14075" y="3933"/>
                  </a:cubicBezTo>
                  <a:cubicBezTo>
                    <a:pt x="15094" y="3233"/>
                    <a:pt x="15349" y="1768"/>
                    <a:pt x="14648" y="749"/>
                  </a:cubicBezTo>
                  <a:cubicBezTo>
                    <a:pt x="14266" y="176"/>
                    <a:pt x="13788" y="1"/>
                    <a:pt x="13279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8" name="Google Shape;21368;p28"/>
            <p:cNvSpPr/>
            <p:nvPr/>
          </p:nvSpPr>
          <p:spPr>
            <a:xfrm>
              <a:off x="3231250" y="2927850"/>
              <a:ext cx="937775" cy="719550"/>
            </a:xfrm>
            <a:custGeom>
              <a:avLst/>
              <a:gdLst/>
              <a:ahLst/>
              <a:cxnLst/>
              <a:rect l="l" t="t" r="r" b="b"/>
              <a:pathLst>
                <a:path w="37511" h="28782" extrusionOk="0">
                  <a:moveTo>
                    <a:pt x="36646" y="0"/>
                  </a:moveTo>
                  <a:cubicBezTo>
                    <a:pt x="36276" y="0"/>
                    <a:pt x="35886" y="132"/>
                    <a:pt x="35506" y="132"/>
                  </a:cubicBezTo>
                  <a:cubicBezTo>
                    <a:pt x="35431" y="132"/>
                    <a:pt x="35356" y="127"/>
                    <a:pt x="35282" y="115"/>
                  </a:cubicBezTo>
                  <a:cubicBezTo>
                    <a:pt x="33562" y="688"/>
                    <a:pt x="32289" y="2025"/>
                    <a:pt x="30697" y="2917"/>
                  </a:cubicBezTo>
                  <a:cubicBezTo>
                    <a:pt x="28531" y="4573"/>
                    <a:pt x="26111" y="5974"/>
                    <a:pt x="24392" y="8203"/>
                  </a:cubicBezTo>
                  <a:cubicBezTo>
                    <a:pt x="24073" y="8649"/>
                    <a:pt x="23628" y="9031"/>
                    <a:pt x="23182" y="9349"/>
                  </a:cubicBezTo>
                  <a:cubicBezTo>
                    <a:pt x="21526" y="10750"/>
                    <a:pt x="19552" y="11642"/>
                    <a:pt x="18023" y="13170"/>
                  </a:cubicBezTo>
                  <a:cubicBezTo>
                    <a:pt x="16877" y="14316"/>
                    <a:pt x="15603" y="15272"/>
                    <a:pt x="14330" y="16163"/>
                  </a:cubicBezTo>
                  <a:cubicBezTo>
                    <a:pt x="9171" y="19602"/>
                    <a:pt x="4841" y="23996"/>
                    <a:pt x="256" y="28072"/>
                  </a:cubicBezTo>
                  <a:cubicBezTo>
                    <a:pt x="1" y="28263"/>
                    <a:pt x="192" y="28518"/>
                    <a:pt x="319" y="28709"/>
                  </a:cubicBezTo>
                  <a:cubicBezTo>
                    <a:pt x="515" y="28758"/>
                    <a:pt x="714" y="28782"/>
                    <a:pt x="912" y="28782"/>
                  </a:cubicBezTo>
                  <a:cubicBezTo>
                    <a:pt x="1490" y="28782"/>
                    <a:pt x="2058" y="28579"/>
                    <a:pt x="2485" y="28200"/>
                  </a:cubicBezTo>
                  <a:cubicBezTo>
                    <a:pt x="3121" y="27563"/>
                    <a:pt x="3886" y="26926"/>
                    <a:pt x="4586" y="26353"/>
                  </a:cubicBezTo>
                  <a:cubicBezTo>
                    <a:pt x="7197" y="24379"/>
                    <a:pt x="9426" y="21831"/>
                    <a:pt x="12292" y="19984"/>
                  </a:cubicBezTo>
                  <a:cubicBezTo>
                    <a:pt x="14393" y="18583"/>
                    <a:pt x="16368" y="16991"/>
                    <a:pt x="18214" y="15272"/>
                  </a:cubicBezTo>
                  <a:cubicBezTo>
                    <a:pt x="19616" y="13998"/>
                    <a:pt x="21335" y="13106"/>
                    <a:pt x="22736" y="11833"/>
                  </a:cubicBezTo>
                  <a:cubicBezTo>
                    <a:pt x="25920" y="9094"/>
                    <a:pt x="29168" y="6547"/>
                    <a:pt x="32543" y="4063"/>
                  </a:cubicBezTo>
                  <a:cubicBezTo>
                    <a:pt x="32798" y="3809"/>
                    <a:pt x="33180" y="3618"/>
                    <a:pt x="33562" y="3554"/>
                  </a:cubicBezTo>
                  <a:lnTo>
                    <a:pt x="33753" y="3554"/>
                  </a:lnTo>
                  <a:cubicBezTo>
                    <a:pt x="33944" y="3554"/>
                    <a:pt x="34135" y="3490"/>
                    <a:pt x="34263" y="3363"/>
                  </a:cubicBezTo>
                  <a:cubicBezTo>
                    <a:pt x="34390" y="3299"/>
                    <a:pt x="34454" y="3235"/>
                    <a:pt x="34581" y="3108"/>
                  </a:cubicBezTo>
                  <a:lnTo>
                    <a:pt x="34645" y="2981"/>
                  </a:lnTo>
                  <a:lnTo>
                    <a:pt x="34836" y="2599"/>
                  </a:lnTo>
                  <a:lnTo>
                    <a:pt x="34963" y="2471"/>
                  </a:lnTo>
                  <a:lnTo>
                    <a:pt x="35282" y="2217"/>
                  </a:lnTo>
                  <a:lnTo>
                    <a:pt x="35600" y="1962"/>
                  </a:lnTo>
                  <a:cubicBezTo>
                    <a:pt x="35855" y="1834"/>
                    <a:pt x="36173" y="1707"/>
                    <a:pt x="36428" y="1580"/>
                  </a:cubicBezTo>
                  <a:cubicBezTo>
                    <a:pt x="36555" y="1516"/>
                    <a:pt x="36747" y="1452"/>
                    <a:pt x="36874" y="1389"/>
                  </a:cubicBezTo>
                  <a:cubicBezTo>
                    <a:pt x="37065" y="1261"/>
                    <a:pt x="37320" y="1134"/>
                    <a:pt x="37447" y="943"/>
                  </a:cubicBezTo>
                  <a:cubicBezTo>
                    <a:pt x="37511" y="752"/>
                    <a:pt x="37511" y="561"/>
                    <a:pt x="37511" y="433"/>
                  </a:cubicBezTo>
                  <a:cubicBezTo>
                    <a:pt x="37249" y="93"/>
                    <a:pt x="36954" y="0"/>
                    <a:pt x="36646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9" name="Google Shape;21369;p28"/>
            <p:cNvSpPr/>
            <p:nvPr/>
          </p:nvSpPr>
          <p:spPr>
            <a:xfrm>
              <a:off x="4049600" y="2839175"/>
              <a:ext cx="652775" cy="217575"/>
            </a:xfrm>
            <a:custGeom>
              <a:avLst/>
              <a:gdLst/>
              <a:ahLst/>
              <a:cxnLst/>
              <a:rect l="l" t="t" r="r" b="b"/>
              <a:pathLst>
                <a:path w="26111" h="8703" extrusionOk="0">
                  <a:moveTo>
                    <a:pt x="15635" y="0"/>
                  </a:moveTo>
                  <a:cubicBezTo>
                    <a:pt x="15094" y="0"/>
                    <a:pt x="14552" y="11"/>
                    <a:pt x="14011" y="32"/>
                  </a:cubicBezTo>
                  <a:cubicBezTo>
                    <a:pt x="13438" y="32"/>
                    <a:pt x="12801" y="96"/>
                    <a:pt x="12164" y="223"/>
                  </a:cubicBezTo>
                  <a:cubicBezTo>
                    <a:pt x="11846" y="414"/>
                    <a:pt x="11527" y="605"/>
                    <a:pt x="11273" y="860"/>
                  </a:cubicBezTo>
                  <a:cubicBezTo>
                    <a:pt x="11081" y="924"/>
                    <a:pt x="10890" y="1051"/>
                    <a:pt x="10763" y="1115"/>
                  </a:cubicBezTo>
                  <a:cubicBezTo>
                    <a:pt x="9617" y="1815"/>
                    <a:pt x="8407" y="2261"/>
                    <a:pt x="7197" y="2834"/>
                  </a:cubicBezTo>
                  <a:cubicBezTo>
                    <a:pt x="6241" y="3280"/>
                    <a:pt x="5159" y="3407"/>
                    <a:pt x="4649" y="4426"/>
                  </a:cubicBezTo>
                  <a:cubicBezTo>
                    <a:pt x="4395" y="4617"/>
                    <a:pt x="4013" y="4554"/>
                    <a:pt x="3821" y="4808"/>
                  </a:cubicBezTo>
                  <a:cubicBezTo>
                    <a:pt x="3567" y="5063"/>
                    <a:pt x="3057" y="4936"/>
                    <a:pt x="2866" y="5318"/>
                  </a:cubicBezTo>
                  <a:cubicBezTo>
                    <a:pt x="2675" y="5700"/>
                    <a:pt x="2229" y="6018"/>
                    <a:pt x="2229" y="6464"/>
                  </a:cubicBezTo>
                  <a:cubicBezTo>
                    <a:pt x="2293" y="6591"/>
                    <a:pt x="2293" y="6719"/>
                    <a:pt x="2293" y="6846"/>
                  </a:cubicBezTo>
                  <a:cubicBezTo>
                    <a:pt x="2293" y="6719"/>
                    <a:pt x="2229" y="6591"/>
                    <a:pt x="2102" y="6528"/>
                  </a:cubicBezTo>
                  <a:cubicBezTo>
                    <a:pt x="2054" y="6512"/>
                    <a:pt x="2003" y="6504"/>
                    <a:pt x="1950" y="6504"/>
                  </a:cubicBezTo>
                  <a:cubicBezTo>
                    <a:pt x="1792" y="6504"/>
                    <a:pt x="1624" y="6576"/>
                    <a:pt x="1529" y="6719"/>
                  </a:cubicBezTo>
                  <a:cubicBezTo>
                    <a:pt x="1274" y="6974"/>
                    <a:pt x="956" y="6910"/>
                    <a:pt x="765" y="7101"/>
                  </a:cubicBezTo>
                  <a:cubicBezTo>
                    <a:pt x="574" y="7547"/>
                    <a:pt x="0" y="8184"/>
                    <a:pt x="828" y="8502"/>
                  </a:cubicBezTo>
                  <a:cubicBezTo>
                    <a:pt x="1040" y="8620"/>
                    <a:pt x="1278" y="8702"/>
                    <a:pt x="1493" y="8702"/>
                  </a:cubicBezTo>
                  <a:cubicBezTo>
                    <a:pt x="1862" y="8702"/>
                    <a:pt x="2166" y="8461"/>
                    <a:pt x="2166" y="7738"/>
                  </a:cubicBezTo>
                  <a:cubicBezTo>
                    <a:pt x="2211" y="7510"/>
                    <a:pt x="2484" y="7478"/>
                    <a:pt x="2752" y="7478"/>
                  </a:cubicBezTo>
                  <a:cubicBezTo>
                    <a:pt x="2860" y="7478"/>
                    <a:pt x="2966" y="7483"/>
                    <a:pt x="3057" y="7483"/>
                  </a:cubicBezTo>
                  <a:cubicBezTo>
                    <a:pt x="4904" y="6273"/>
                    <a:pt x="7069" y="5636"/>
                    <a:pt x="8980" y="4554"/>
                  </a:cubicBezTo>
                  <a:cubicBezTo>
                    <a:pt x="10954" y="3407"/>
                    <a:pt x="13119" y="2643"/>
                    <a:pt x="15348" y="2197"/>
                  </a:cubicBezTo>
                  <a:cubicBezTo>
                    <a:pt x="15557" y="2158"/>
                    <a:pt x="15745" y="2138"/>
                    <a:pt x="15913" y="2138"/>
                  </a:cubicBezTo>
                  <a:cubicBezTo>
                    <a:pt x="16826" y="2138"/>
                    <a:pt x="17155" y="2714"/>
                    <a:pt x="16940" y="3789"/>
                  </a:cubicBezTo>
                  <a:cubicBezTo>
                    <a:pt x="16813" y="4362"/>
                    <a:pt x="16622" y="4999"/>
                    <a:pt x="16431" y="5572"/>
                  </a:cubicBezTo>
                  <a:cubicBezTo>
                    <a:pt x="16686" y="6209"/>
                    <a:pt x="15730" y="6846"/>
                    <a:pt x="16495" y="7419"/>
                  </a:cubicBezTo>
                  <a:cubicBezTo>
                    <a:pt x="16558" y="7292"/>
                    <a:pt x="16749" y="7228"/>
                    <a:pt x="16877" y="7037"/>
                  </a:cubicBezTo>
                  <a:cubicBezTo>
                    <a:pt x="18469" y="6273"/>
                    <a:pt x="19934" y="5381"/>
                    <a:pt x="21335" y="4235"/>
                  </a:cubicBezTo>
                  <a:cubicBezTo>
                    <a:pt x="22417" y="3471"/>
                    <a:pt x="23564" y="2834"/>
                    <a:pt x="24837" y="2452"/>
                  </a:cubicBezTo>
                  <a:cubicBezTo>
                    <a:pt x="25538" y="2197"/>
                    <a:pt x="26111" y="1879"/>
                    <a:pt x="25156" y="1242"/>
                  </a:cubicBezTo>
                  <a:cubicBezTo>
                    <a:pt x="24710" y="987"/>
                    <a:pt x="24200" y="860"/>
                    <a:pt x="23691" y="796"/>
                  </a:cubicBezTo>
                  <a:cubicBezTo>
                    <a:pt x="21037" y="265"/>
                    <a:pt x="18340" y="0"/>
                    <a:pt x="15635" y="0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0" name="Google Shape;21370;p28"/>
            <p:cNvSpPr/>
            <p:nvPr/>
          </p:nvSpPr>
          <p:spPr>
            <a:xfrm>
              <a:off x="4992125" y="2514950"/>
              <a:ext cx="275450" cy="233550"/>
            </a:xfrm>
            <a:custGeom>
              <a:avLst/>
              <a:gdLst/>
              <a:ahLst/>
              <a:cxnLst/>
              <a:rect l="l" t="t" r="r" b="b"/>
              <a:pathLst>
                <a:path w="11018" h="9342" extrusionOk="0">
                  <a:moveTo>
                    <a:pt x="8437" y="7163"/>
                  </a:moveTo>
                  <a:cubicBezTo>
                    <a:pt x="8368" y="7234"/>
                    <a:pt x="8288" y="7282"/>
                    <a:pt x="8184" y="7282"/>
                  </a:cubicBezTo>
                  <a:cubicBezTo>
                    <a:pt x="8154" y="7282"/>
                    <a:pt x="8122" y="7278"/>
                    <a:pt x="8088" y="7269"/>
                  </a:cubicBezTo>
                  <a:cubicBezTo>
                    <a:pt x="8088" y="7269"/>
                    <a:pt x="8088" y="7206"/>
                    <a:pt x="8088" y="7206"/>
                  </a:cubicBezTo>
                  <a:cubicBezTo>
                    <a:pt x="8126" y="7243"/>
                    <a:pt x="8168" y="7259"/>
                    <a:pt x="8213" y="7259"/>
                  </a:cubicBezTo>
                  <a:cubicBezTo>
                    <a:pt x="8287" y="7259"/>
                    <a:pt x="8366" y="7218"/>
                    <a:pt x="8437" y="7163"/>
                  </a:cubicBezTo>
                  <a:close/>
                  <a:moveTo>
                    <a:pt x="3460" y="1"/>
                  </a:moveTo>
                  <a:cubicBezTo>
                    <a:pt x="3239" y="1"/>
                    <a:pt x="2972" y="101"/>
                    <a:pt x="2739" y="201"/>
                  </a:cubicBezTo>
                  <a:cubicBezTo>
                    <a:pt x="255" y="264"/>
                    <a:pt x="0" y="2175"/>
                    <a:pt x="637" y="3958"/>
                  </a:cubicBezTo>
                  <a:cubicBezTo>
                    <a:pt x="892" y="4722"/>
                    <a:pt x="1274" y="5550"/>
                    <a:pt x="1656" y="6314"/>
                  </a:cubicBezTo>
                  <a:cubicBezTo>
                    <a:pt x="2739" y="7588"/>
                    <a:pt x="4204" y="8543"/>
                    <a:pt x="5859" y="9053"/>
                  </a:cubicBezTo>
                  <a:cubicBezTo>
                    <a:pt x="6432" y="9053"/>
                    <a:pt x="7069" y="9116"/>
                    <a:pt x="7706" y="9244"/>
                  </a:cubicBezTo>
                  <a:cubicBezTo>
                    <a:pt x="7887" y="9309"/>
                    <a:pt x="8077" y="9341"/>
                    <a:pt x="8266" y="9341"/>
                  </a:cubicBezTo>
                  <a:cubicBezTo>
                    <a:pt x="8809" y="9341"/>
                    <a:pt x="9350" y="9079"/>
                    <a:pt x="9680" y="8607"/>
                  </a:cubicBezTo>
                  <a:cubicBezTo>
                    <a:pt x="10062" y="7970"/>
                    <a:pt x="11018" y="7397"/>
                    <a:pt x="10253" y="6569"/>
                  </a:cubicBezTo>
                  <a:cubicBezTo>
                    <a:pt x="10033" y="6326"/>
                    <a:pt x="9820" y="6229"/>
                    <a:pt x="9617" y="6229"/>
                  </a:cubicBezTo>
                  <a:cubicBezTo>
                    <a:pt x="9235" y="6229"/>
                    <a:pt x="8889" y="6576"/>
                    <a:pt x="8598" y="6951"/>
                  </a:cubicBezTo>
                  <a:cubicBezTo>
                    <a:pt x="8582" y="6975"/>
                    <a:pt x="8565" y="7000"/>
                    <a:pt x="8549" y="7023"/>
                  </a:cubicBezTo>
                  <a:lnTo>
                    <a:pt x="8549" y="7023"/>
                  </a:lnTo>
                  <a:cubicBezTo>
                    <a:pt x="8837" y="6034"/>
                    <a:pt x="10113" y="5335"/>
                    <a:pt x="9426" y="4022"/>
                  </a:cubicBezTo>
                  <a:cubicBezTo>
                    <a:pt x="8150" y="2510"/>
                    <a:pt x="6734" y="1558"/>
                    <a:pt x="4891" y="1558"/>
                  </a:cubicBezTo>
                  <a:cubicBezTo>
                    <a:pt x="4251" y="1558"/>
                    <a:pt x="3558" y="1673"/>
                    <a:pt x="2802" y="1920"/>
                  </a:cubicBezTo>
                  <a:cubicBezTo>
                    <a:pt x="3630" y="1474"/>
                    <a:pt x="4076" y="965"/>
                    <a:pt x="3885" y="328"/>
                  </a:cubicBezTo>
                  <a:cubicBezTo>
                    <a:pt x="3824" y="84"/>
                    <a:pt x="3662" y="1"/>
                    <a:pt x="3460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1" name="Google Shape;21371;p28"/>
            <p:cNvSpPr/>
            <p:nvPr/>
          </p:nvSpPr>
          <p:spPr>
            <a:xfrm>
              <a:off x="4358475" y="2042325"/>
              <a:ext cx="388500" cy="415550"/>
            </a:xfrm>
            <a:custGeom>
              <a:avLst/>
              <a:gdLst/>
              <a:ahLst/>
              <a:cxnLst/>
              <a:rect l="l" t="t" r="r" b="b"/>
              <a:pathLst>
                <a:path w="15540" h="16622" extrusionOk="0">
                  <a:moveTo>
                    <a:pt x="1019" y="0"/>
                  </a:moveTo>
                  <a:cubicBezTo>
                    <a:pt x="892" y="574"/>
                    <a:pt x="255" y="956"/>
                    <a:pt x="255" y="1529"/>
                  </a:cubicBezTo>
                  <a:cubicBezTo>
                    <a:pt x="0" y="2229"/>
                    <a:pt x="510" y="2611"/>
                    <a:pt x="955" y="3057"/>
                  </a:cubicBezTo>
                  <a:cubicBezTo>
                    <a:pt x="2356" y="4586"/>
                    <a:pt x="3630" y="6114"/>
                    <a:pt x="5095" y="7515"/>
                  </a:cubicBezTo>
                  <a:cubicBezTo>
                    <a:pt x="5668" y="8152"/>
                    <a:pt x="6305" y="8789"/>
                    <a:pt x="6878" y="9426"/>
                  </a:cubicBezTo>
                  <a:cubicBezTo>
                    <a:pt x="8661" y="11336"/>
                    <a:pt x="10126" y="13438"/>
                    <a:pt x="12355" y="14839"/>
                  </a:cubicBezTo>
                  <a:cubicBezTo>
                    <a:pt x="12673" y="14966"/>
                    <a:pt x="13119" y="15093"/>
                    <a:pt x="13310" y="15476"/>
                  </a:cubicBezTo>
                  <a:cubicBezTo>
                    <a:pt x="13374" y="15603"/>
                    <a:pt x="13501" y="15730"/>
                    <a:pt x="13565" y="15858"/>
                  </a:cubicBezTo>
                  <a:cubicBezTo>
                    <a:pt x="13692" y="15985"/>
                    <a:pt x="13820" y="16112"/>
                    <a:pt x="13883" y="16240"/>
                  </a:cubicBezTo>
                  <a:lnTo>
                    <a:pt x="14074" y="16367"/>
                  </a:lnTo>
                  <a:cubicBezTo>
                    <a:pt x="14202" y="16494"/>
                    <a:pt x="14393" y="16558"/>
                    <a:pt x="14520" y="16622"/>
                  </a:cubicBezTo>
                  <a:cubicBezTo>
                    <a:pt x="14711" y="16622"/>
                    <a:pt x="14839" y="16558"/>
                    <a:pt x="14966" y="16431"/>
                  </a:cubicBezTo>
                  <a:cubicBezTo>
                    <a:pt x="15412" y="15921"/>
                    <a:pt x="15539" y="15412"/>
                    <a:pt x="14839" y="14966"/>
                  </a:cubicBezTo>
                  <a:cubicBezTo>
                    <a:pt x="14520" y="14775"/>
                    <a:pt x="14265" y="14520"/>
                    <a:pt x="14074" y="14138"/>
                  </a:cubicBezTo>
                  <a:cubicBezTo>
                    <a:pt x="13883" y="13820"/>
                    <a:pt x="13565" y="13565"/>
                    <a:pt x="13246" y="13374"/>
                  </a:cubicBezTo>
                  <a:cubicBezTo>
                    <a:pt x="13119" y="13247"/>
                    <a:pt x="12992" y="13119"/>
                    <a:pt x="12864" y="12992"/>
                  </a:cubicBezTo>
                  <a:cubicBezTo>
                    <a:pt x="10572" y="9744"/>
                    <a:pt x="7706" y="7069"/>
                    <a:pt x="5159" y="4012"/>
                  </a:cubicBezTo>
                  <a:cubicBezTo>
                    <a:pt x="4331" y="2930"/>
                    <a:pt x="3312" y="1911"/>
                    <a:pt x="2229" y="1147"/>
                  </a:cubicBezTo>
                  <a:cubicBezTo>
                    <a:pt x="1783" y="828"/>
                    <a:pt x="1720" y="382"/>
                    <a:pt x="1401" y="0"/>
                  </a:cubicBezTo>
                  <a:close/>
                </a:path>
              </a:pathLst>
            </a:custGeom>
            <a:solidFill>
              <a:srgbClr val="D4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2" name="Google Shape;21372;p28"/>
            <p:cNvSpPr/>
            <p:nvPr/>
          </p:nvSpPr>
          <p:spPr>
            <a:xfrm>
              <a:off x="4713500" y="2414875"/>
              <a:ext cx="243625" cy="225250"/>
            </a:xfrm>
            <a:custGeom>
              <a:avLst/>
              <a:gdLst/>
              <a:ahLst/>
              <a:cxnLst/>
              <a:rect l="l" t="t" r="r" b="b"/>
              <a:pathLst>
                <a:path w="9745" h="9010" extrusionOk="0">
                  <a:moveTo>
                    <a:pt x="574" y="0"/>
                  </a:moveTo>
                  <a:lnTo>
                    <a:pt x="574" y="0"/>
                  </a:lnTo>
                  <a:cubicBezTo>
                    <a:pt x="892" y="510"/>
                    <a:pt x="701" y="1210"/>
                    <a:pt x="192" y="1529"/>
                  </a:cubicBezTo>
                  <a:cubicBezTo>
                    <a:pt x="1" y="1847"/>
                    <a:pt x="128" y="2229"/>
                    <a:pt x="383" y="2420"/>
                  </a:cubicBezTo>
                  <a:cubicBezTo>
                    <a:pt x="2675" y="4586"/>
                    <a:pt x="4904" y="6751"/>
                    <a:pt x="7388" y="8725"/>
                  </a:cubicBezTo>
                  <a:cubicBezTo>
                    <a:pt x="7574" y="8911"/>
                    <a:pt x="7824" y="9010"/>
                    <a:pt x="8076" y="9010"/>
                  </a:cubicBezTo>
                  <a:cubicBezTo>
                    <a:pt x="8257" y="9010"/>
                    <a:pt x="8439" y="8959"/>
                    <a:pt x="8598" y="8852"/>
                  </a:cubicBezTo>
                  <a:cubicBezTo>
                    <a:pt x="8725" y="8343"/>
                    <a:pt x="9235" y="8025"/>
                    <a:pt x="9744" y="8025"/>
                  </a:cubicBezTo>
                  <a:cubicBezTo>
                    <a:pt x="9681" y="7897"/>
                    <a:pt x="9617" y="7770"/>
                    <a:pt x="9553" y="7706"/>
                  </a:cubicBezTo>
                  <a:cubicBezTo>
                    <a:pt x="6815" y="5541"/>
                    <a:pt x="4204" y="3248"/>
                    <a:pt x="1847" y="765"/>
                  </a:cubicBezTo>
                  <a:cubicBezTo>
                    <a:pt x="1529" y="319"/>
                    <a:pt x="1083" y="64"/>
                    <a:pt x="57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3" name="Google Shape;21373;p28"/>
            <p:cNvSpPr/>
            <p:nvPr/>
          </p:nvSpPr>
          <p:spPr>
            <a:xfrm>
              <a:off x="5031925" y="2511375"/>
              <a:ext cx="202225" cy="107150"/>
            </a:xfrm>
            <a:custGeom>
              <a:avLst/>
              <a:gdLst/>
              <a:ahLst/>
              <a:cxnLst/>
              <a:rect l="l" t="t" r="r" b="b"/>
              <a:pathLst>
                <a:path w="8089" h="4286" extrusionOk="0">
                  <a:moveTo>
                    <a:pt x="2246" y="1"/>
                  </a:moveTo>
                  <a:cubicBezTo>
                    <a:pt x="1891" y="1"/>
                    <a:pt x="1527" y="98"/>
                    <a:pt x="1147" y="344"/>
                  </a:cubicBezTo>
                  <a:cubicBezTo>
                    <a:pt x="1198" y="382"/>
                    <a:pt x="1272" y="392"/>
                    <a:pt x="1354" y="392"/>
                  </a:cubicBezTo>
                  <a:cubicBezTo>
                    <a:pt x="1447" y="392"/>
                    <a:pt x="1552" y="379"/>
                    <a:pt x="1645" y="379"/>
                  </a:cubicBezTo>
                  <a:cubicBezTo>
                    <a:pt x="1877" y="379"/>
                    <a:pt x="2038" y="462"/>
                    <a:pt x="1784" y="1044"/>
                  </a:cubicBezTo>
                  <a:cubicBezTo>
                    <a:pt x="1529" y="1617"/>
                    <a:pt x="1083" y="1681"/>
                    <a:pt x="637" y="1872"/>
                  </a:cubicBezTo>
                  <a:cubicBezTo>
                    <a:pt x="319" y="1999"/>
                    <a:pt x="0" y="2127"/>
                    <a:pt x="192" y="2509"/>
                  </a:cubicBezTo>
                  <a:cubicBezTo>
                    <a:pt x="264" y="2726"/>
                    <a:pt x="459" y="2840"/>
                    <a:pt x="650" y="2840"/>
                  </a:cubicBezTo>
                  <a:cubicBezTo>
                    <a:pt x="795" y="2840"/>
                    <a:pt x="937" y="2774"/>
                    <a:pt x="1019" y="2636"/>
                  </a:cubicBezTo>
                  <a:cubicBezTo>
                    <a:pt x="1342" y="2276"/>
                    <a:pt x="1704" y="2170"/>
                    <a:pt x="2082" y="2170"/>
                  </a:cubicBezTo>
                  <a:cubicBezTo>
                    <a:pt x="2624" y="2170"/>
                    <a:pt x="3199" y="2388"/>
                    <a:pt x="3737" y="2388"/>
                  </a:cubicBezTo>
                  <a:cubicBezTo>
                    <a:pt x="4084" y="2388"/>
                    <a:pt x="4415" y="2297"/>
                    <a:pt x="4713" y="1999"/>
                  </a:cubicBezTo>
                  <a:cubicBezTo>
                    <a:pt x="4777" y="1999"/>
                    <a:pt x="5095" y="2127"/>
                    <a:pt x="5159" y="2254"/>
                  </a:cubicBezTo>
                  <a:cubicBezTo>
                    <a:pt x="5732" y="3273"/>
                    <a:pt x="6815" y="3591"/>
                    <a:pt x="7643" y="4165"/>
                  </a:cubicBezTo>
                  <a:cubicBezTo>
                    <a:pt x="7712" y="4234"/>
                    <a:pt x="7782" y="4285"/>
                    <a:pt x="7863" y="4285"/>
                  </a:cubicBezTo>
                  <a:cubicBezTo>
                    <a:pt x="7929" y="4285"/>
                    <a:pt x="8002" y="4251"/>
                    <a:pt x="8088" y="4165"/>
                  </a:cubicBezTo>
                  <a:cubicBezTo>
                    <a:pt x="7069" y="2700"/>
                    <a:pt x="5732" y="1490"/>
                    <a:pt x="4140" y="662"/>
                  </a:cubicBezTo>
                  <a:cubicBezTo>
                    <a:pt x="3520" y="331"/>
                    <a:pt x="2900" y="1"/>
                    <a:pt x="2246" y="1"/>
                  </a:cubicBezTo>
                  <a:close/>
                </a:path>
              </a:pathLst>
            </a:custGeom>
            <a:solidFill>
              <a:srgbClr val="FC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4" name="Google Shape;21374;p28"/>
            <p:cNvSpPr/>
            <p:nvPr/>
          </p:nvSpPr>
          <p:spPr>
            <a:xfrm>
              <a:off x="5199100" y="2615475"/>
              <a:ext cx="76450" cy="114650"/>
            </a:xfrm>
            <a:custGeom>
              <a:avLst/>
              <a:gdLst/>
              <a:ahLst/>
              <a:cxnLst/>
              <a:rect l="l" t="t" r="r" b="b"/>
              <a:pathLst>
                <a:path w="3058" h="4586" extrusionOk="0">
                  <a:moveTo>
                    <a:pt x="956" y="1"/>
                  </a:moveTo>
                  <a:cubicBezTo>
                    <a:pt x="1147" y="637"/>
                    <a:pt x="956" y="1274"/>
                    <a:pt x="510" y="1720"/>
                  </a:cubicBezTo>
                  <a:cubicBezTo>
                    <a:pt x="64" y="2038"/>
                    <a:pt x="0" y="2675"/>
                    <a:pt x="255" y="3121"/>
                  </a:cubicBezTo>
                  <a:cubicBezTo>
                    <a:pt x="640" y="3025"/>
                    <a:pt x="952" y="2566"/>
                    <a:pt x="1356" y="2566"/>
                  </a:cubicBezTo>
                  <a:cubicBezTo>
                    <a:pt x="1487" y="2566"/>
                    <a:pt x="1627" y="2614"/>
                    <a:pt x="1783" y="2739"/>
                  </a:cubicBezTo>
                  <a:cubicBezTo>
                    <a:pt x="2357" y="3312"/>
                    <a:pt x="1592" y="3758"/>
                    <a:pt x="1465" y="4267"/>
                  </a:cubicBezTo>
                  <a:cubicBezTo>
                    <a:pt x="1465" y="4331"/>
                    <a:pt x="1401" y="4458"/>
                    <a:pt x="1401" y="4586"/>
                  </a:cubicBezTo>
                  <a:cubicBezTo>
                    <a:pt x="2930" y="3312"/>
                    <a:pt x="3057" y="2803"/>
                    <a:pt x="2229" y="1147"/>
                  </a:cubicBezTo>
                  <a:cubicBezTo>
                    <a:pt x="1783" y="892"/>
                    <a:pt x="1656" y="383"/>
                    <a:pt x="1401" y="1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5" name="Google Shape;21375;p28"/>
            <p:cNvSpPr/>
            <p:nvPr/>
          </p:nvSpPr>
          <p:spPr>
            <a:xfrm>
              <a:off x="5232525" y="2615475"/>
              <a:ext cx="20725" cy="28675"/>
            </a:xfrm>
            <a:custGeom>
              <a:avLst/>
              <a:gdLst/>
              <a:ahLst/>
              <a:cxnLst/>
              <a:rect l="l" t="t" r="r" b="b"/>
              <a:pathLst>
                <a:path w="829" h="1147" extrusionOk="0">
                  <a:moveTo>
                    <a:pt x="64" y="1"/>
                  </a:moveTo>
                  <a:cubicBezTo>
                    <a:pt x="64" y="574"/>
                    <a:pt x="1" y="1147"/>
                    <a:pt x="829" y="1147"/>
                  </a:cubicBezTo>
                  <a:cubicBezTo>
                    <a:pt x="829" y="637"/>
                    <a:pt x="510" y="192"/>
                    <a:pt x="64" y="1"/>
                  </a:cubicBezTo>
                  <a:close/>
                </a:path>
              </a:pathLst>
            </a:custGeom>
            <a:solidFill>
              <a:srgbClr val="F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6" name="Google Shape;21376;p28"/>
            <p:cNvSpPr/>
            <p:nvPr/>
          </p:nvSpPr>
          <p:spPr>
            <a:xfrm>
              <a:off x="4705650" y="239577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31" y="834"/>
                    <a:pt x="791" y="834"/>
                  </a:cubicBezTo>
                  <a:cubicBezTo>
                    <a:pt x="823" y="834"/>
                    <a:pt x="855" y="832"/>
                    <a:pt x="888" y="828"/>
                  </a:cubicBezTo>
                  <a:cubicBezTo>
                    <a:pt x="760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7" name="Google Shape;21377;p28"/>
            <p:cNvSpPr/>
            <p:nvPr/>
          </p:nvSpPr>
          <p:spPr>
            <a:xfrm>
              <a:off x="4688025" y="2376100"/>
              <a:ext cx="22125" cy="19700"/>
            </a:xfrm>
            <a:custGeom>
              <a:avLst/>
              <a:gdLst/>
              <a:ahLst/>
              <a:cxnLst/>
              <a:rect l="l" t="t" r="r" b="b"/>
              <a:pathLst>
                <a:path w="885" h="788" extrusionOk="0">
                  <a:moveTo>
                    <a:pt x="175" y="1"/>
                  </a:moveTo>
                  <a:cubicBezTo>
                    <a:pt x="119" y="1"/>
                    <a:pt x="61" y="8"/>
                    <a:pt x="1" y="23"/>
                  </a:cubicBezTo>
                  <a:cubicBezTo>
                    <a:pt x="128" y="341"/>
                    <a:pt x="447" y="660"/>
                    <a:pt x="829" y="787"/>
                  </a:cubicBezTo>
                  <a:cubicBezTo>
                    <a:pt x="885" y="394"/>
                    <a:pt x="594" y="1"/>
                    <a:pt x="175" y="1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8" name="Google Shape;21378;p28"/>
            <p:cNvSpPr/>
            <p:nvPr/>
          </p:nvSpPr>
          <p:spPr>
            <a:xfrm>
              <a:off x="4680075" y="2367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9" name="Google Shape;21379;p28"/>
            <p:cNvSpPr/>
            <p:nvPr/>
          </p:nvSpPr>
          <p:spPr>
            <a:xfrm>
              <a:off x="4823350" y="2837175"/>
              <a:ext cx="662350" cy="337675"/>
            </a:xfrm>
            <a:custGeom>
              <a:avLst/>
              <a:gdLst/>
              <a:ahLst/>
              <a:cxnLst/>
              <a:rect l="l" t="t" r="r" b="b"/>
              <a:pathLst>
                <a:path w="26494" h="13507" extrusionOk="0">
                  <a:moveTo>
                    <a:pt x="25482" y="1"/>
                  </a:moveTo>
                  <a:cubicBezTo>
                    <a:pt x="25156" y="1"/>
                    <a:pt x="24838" y="16"/>
                    <a:pt x="24519" y="48"/>
                  </a:cubicBezTo>
                  <a:cubicBezTo>
                    <a:pt x="22354" y="494"/>
                    <a:pt x="20125" y="303"/>
                    <a:pt x="17960" y="749"/>
                  </a:cubicBezTo>
                  <a:lnTo>
                    <a:pt x="17705" y="685"/>
                  </a:lnTo>
                  <a:cubicBezTo>
                    <a:pt x="16495" y="685"/>
                    <a:pt x="15285" y="876"/>
                    <a:pt x="14139" y="1195"/>
                  </a:cubicBezTo>
                  <a:cubicBezTo>
                    <a:pt x="12801" y="1768"/>
                    <a:pt x="11528" y="2468"/>
                    <a:pt x="10190" y="3169"/>
                  </a:cubicBezTo>
                  <a:cubicBezTo>
                    <a:pt x="8917" y="3933"/>
                    <a:pt x="7579" y="4634"/>
                    <a:pt x="6306" y="5398"/>
                  </a:cubicBezTo>
                  <a:cubicBezTo>
                    <a:pt x="4459" y="6417"/>
                    <a:pt x="2485" y="7117"/>
                    <a:pt x="956" y="8646"/>
                  </a:cubicBezTo>
                  <a:cubicBezTo>
                    <a:pt x="829" y="8964"/>
                    <a:pt x="574" y="9219"/>
                    <a:pt x="383" y="9474"/>
                  </a:cubicBezTo>
                  <a:cubicBezTo>
                    <a:pt x="256" y="9665"/>
                    <a:pt x="128" y="9792"/>
                    <a:pt x="1" y="9856"/>
                  </a:cubicBezTo>
                  <a:cubicBezTo>
                    <a:pt x="65" y="9983"/>
                    <a:pt x="128" y="10174"/>
                    <a:pt x="256" y="10174"/>
                  </a:cubicBezTo>
                  <a:cubicBezTo>
                    <a:pt x="1147" y="10556"/>
                    <a:pt x="1720" y="11002"/>
                    <a:pt x="892" y="12085"/>
                  </a:cubicBezTo>
                  <a:cubicBezTo>
                    <a:pt x="701" y="12339"/>
                    <a:pt x="1211" y="12530"/>
                    <a:pt x="1529" y="12530"/>
                  </a:cubicBezTo>
                  <a:cubicBezTo>
                    <a:pt x="1529" y="12849"/>
                    <a:pt x="1338" y="13167"/>
                    <a:pt x="1720" y="13422"/>
                  </a:cubicBezTo>
                  <a:cubicBezTo>
                    <a:pt x="1811" y="13482"/>
                    <a:pt x="1887" y="13507"/>
                    <a:pt x="1953" y="13507"/>
                  </a:cubicBezTo>
                  <a:cubicBezTo>
                    <a:pt x="2166" y="13507"/>
                    <a:pt x="2275" y="13249"/>
                    <a:pt x="2421" y="13103"/>
                  </a:cubicBezTo>
                  <a:cubicBezTo>
                    <a:pt x="3196" y="12293"/>
                    <a:pt x="3581" y="11931"/>
                    <a:pt x="4073" y="11931"/>
                  </a:cubicBezTo>
                  <a:cubicBezTo>
                    <a:pt x="4470" y="11931"/>
                    <a:pt x="4936" y="12167"/>
                    <a:pt x="5732" y="12594"/>
                  </a:cubicBezTo>
                  <a:cubicBezTo>
                    <a:pt x="6019" y="12753"/>
                    <a:pt x="6353" y="12833"/>
                    <a:pt x="6688" y="12833"/>
                  </a:cubicBezTo>
                  <a:cubicBezTo>
                    <a:pt x="7022" y="12833"/>
                    <a:pt x="7356" y="12753"/>
                    <a:pt x="7643" y="12594"/>
                  </a:cubicBezTo>
                  <a:cubicBezTo>
                    <a:pt x="8280" y="12085"/>
                    <a:pt x="9108" y="11766"/>
                    <a:pt x="9936" y="11766"/>
                  </a:cubicBezTo>
                  <a:cubicBezTo>
                    <a:pt x="10955" y="11511"/>
                    <a:pt x="11273" y="10492"/>
                    <a:pt x="12037" y="9919"/>
                  </a:cubicBezTo>
                  <a:cubicBezTo>
                    <a:pt x="13629" y="8837"/>
                    <a:pt x="15030" y="7627"/>
                    <a:pt x="16431" y="6289"/>
                  </a:cubicBezTo>
                  <a:cubicBezTo>
                    <a:pt x="17705" y="5016"/>
                    <a:pt x="19297" y="3997"/>
                    <a:pt x="21017" y="3360"/>
                  </a:cubicBezTo>
                  <a:cubicBezTo>
                    <a:pt x="21462" y="3041"/>
                    <a:pt x="22099" y="3041"/>
                    <a:pt x="22545" y="2659"/>
                  </a:cubicBezTo>
                  <a:cubicBezTo>
                    <a:pt x="23628" y="1577"/>
                    <a:pt x="25411" y="1449"/>
                    <a:pt x="26493" y="48"/>
                  </a:cubicBezTo>
                  <a:cubicBezTo>
                    <a:pt x="26143" y="16"/>
                    <a:pt x="25809" y="1"/>
                    <a:pt x="25482" y="1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0" name="Google Shape;21380;p28"/>
            <p:cNvSpPr/>
            <p:nvPr/>
          </p:nvSpPr>
          <p:spPr>
            <a:xfrm>
              <a:off x="2690675" y="2765900"/>
              <a:ext cx="672575" cy="149150"/>
            </a:xfrm>
            <a:custGeom>
              <a:avLst/>
              <a:gdLst/>
              <a:ahLst/>
              <a:cxnLst/>
              <a:rect l="l" t="t" r="r" b="b"/>
              <a:pathLst>
                <a:path w="26903" h="5966" extrusionOk="0">
                  <a:moveTo>
                    <a:pt x="960" y="1"/>
                  </a:moveTo>
                  <a:cubicBezTo>
                    <a:pt x="54" y="1"/>
                    <a:pt x="0" y="436"/>
                    <a:pt x="99" y="2008"/>
                  </a:cubicBezTo>
                  <a:cubicBezTo>
                    <a:pt x="258" y="2132"/>
                    <a:pt x="433" y="2167"/>
                    <a:pt x="614" y="2167"/>
                  </a:cubicBezTo>
                  <a:cubicBezTo>
                    <a:pt x="852" y="2167"/>
                    <a:pt x="1101" y="2106"/>
                    <a:pt x="1343" y="2106"/>
                  </a:cubicBezTo>
                  <a:cubicBezTo>
                    <a:pt x="1578" y="2106"/>
                    <a:pt x="1806" y="2164"/>
                    <a:pt x="2009" y="2390"/>
                  </a:cubicBezTo>
                  <a:cubicBezTo>
                    <a:pt x="4493" y="3154"/>
                    <a:pt x="7040" y="3664"/>
                    <a:pt x="9651" y="3918"/>
                  </a:cubicBezTo>
                  <a:lnTo>
                    <a:pt x="9842" y="3791"/>
                  </a:lnTo>
                  <a:cubicBezTo>
                    <a:pt x="10309" y="3698"/>
                    <a:pt x="10809" y="3639"/>
                    <a:pt x="11318" y="3639"/>
                  </a:cubicBezTo>
                  <a:cubicBezTo>
                    <a:pt x="11505" y="3639"/>
                    <a:pt x="11693" y="3646"/>
                    <a:pt x="11880" y="3664"/>
                  </a:cubicBezTo>
                  <a:cubicBezTo>
                    <a:pt x="11753" y="4109"/>
                    <a:pt x="11180" y="3982"/>
                    <a:pt x="11116" y="4428"/>
                  </a:cubicBezTo>
                  <a:lnTo>
                    <a:pt x="11180" y="4682"/>
                  </a:lnTo>
                  <a:lnTo>
                    <a:pt x="12708" y="4682"/>
                  </a:lnTo>
                  <a:cubicBezTo>
                    <a:pt x="15001" y="5765"/>
                    <a:pt x="17484" y="5510"/>
                    <a:pt x="19841" y="5956"/>
                  </a:cubicBezTo>
                  <a:cubicBezTo>
                    <a:pt x="19939" y="5962"/>
                    <a:pt x="20036" y="5965"/>
                    <a:pt x="20133" y="5965"/>
                  </a:cubicBezTo>
                  <a:cubicBezTo>
                    <a:pt x="21712" y="5965"/>
                    <a:pt x="23152" y="5198"/>
                    <a:pt x="24728" y="5198"/>
                  </a:cubicBezTo>
                  <a:cubicBezTo>
                    <a:pt x="25066" y="5198"/>
                    <a:pt x="25410" y="5234"/>
                    <a:pt x="25763" y="5319"/>
                  </a:cubicBezTo>
                  <a:cubicBezTo>
                    <a:pt x="25823" y="5333"/>
                    <a:pt x="25884" y="5339"/>
                    <a:pt x="25943" y="5339"/>
                  </a:cubicBezTo>
                  <a:cubicBezTo>
                    <a:pt x="26450" y="5339"/>
                    <a:pt x="26903" y="4877"/>
                    <a:pt x="26846" y="4364"/>
                  </a:cubicBezTo>
                  <a:cubicBezTo>
                    <a:pt x="26786" y="3768"/>
                    <a:pt x="26336" y="3339"/>
                    <a:pt x="25756" y="3339"/>
                  </a:cubicBezTo>
                  <a:cubicBezTo>
                    <a:pt x="25717" y="3339"/>
                    <a:pt x="25677" y="3341"/>
                    <a:pt x="25636" y="3345"/>
                  </a:cubicBezTo>
                  <a:cubicBezTo>
                    <a:pt x="25532" y="3353"/>
                    <a:pt x="25428" y="3357"/>
                    <a:pt x="25323" y="3357"/>
                  </a:cubicBezTo>
                  <a:cubicBezTo>
                    <a:pt x="24587" y="3357"/>
                    <a:pt x="23821" y="3162"/>
                    <a:pt x="23152" y="2772"/>
                  </a:cubicBezTo>
                  <a:cubicBezTo>
                    <a:pt x="20732" y="2390"/>
                    <a:pt x="18376" y="2199"/>
                    <a:pt x="15956" y="2199"/>
                  </a:cubicBezTo>
                  <a:cubicBezTo>
                    <a:pt x="15192" y="2581"/>
                    <a:pt x="16274" y="3090"/>
                    <a:pt x="16020" y="3536"/>
                  </a:cubicBezTo>
                  <a:cubicBezTo>
                    <a:pt x="14619" y="2963"/>
                    <a:pt x="13345" y="2262"/>
                    <a:pt x="12135" y="1371"/>
                  </a:cubicBezTo>
                  <a:cubicBezTo>
                    <a:pt x="11861" y="1175"/>
                    <a:pt x="11611" y="1004"/>
                    <a:pt x="11341" y="1004"/>
                  </a:cubicBezTo>
                  <a:cubicBezTo>
                    <a:pt x="11172" y="1004"/>
                    <a:pt x="10994" y="1072"/>
                    <a:pt x="10798" y="1244"/>
                  </a:cubicBezTo>
                  <a:lnTo>
                    <a:pt x="10798" y="1626"/>
                  </a:lnTo>
                  <a:cubicBezTo>
                    <a:pt x="10224" y="1626"/>
                    <a:pt x="9715" y="1562"/>
                    <a:pt x="9142" y="1435"/>
                  </a:cubicBezTo>
                  <a:cubicBezTo>
                    <a:pt x="6786" y="798"/>
                    <a:pt x="4429" y="352"/>
                    <a:pt x="2009" y="97"/>
                  </a:cubicBezTo>
                  <a:cubicBezTo>
                    <a:pt x="1572" y="39"/>
                    <a:pt x="1229" y="1"/>
                    <a:pt x="960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1" name="Google Shape;21381;p28"/>
            <p:cNvSpPr/>
            <p:nvPr/>
          </p:nvSpPr>
          <p:spPr>
            <a:xfrm>
              <a:off x="2320575" y="2913025"/>
              <a:ext cx="563150" cy="361600"/>
            </a:xfrm>
            <a:custGeom>
              <a:avLst/>
              <a:gdLst/>
              <a:ahLst/>
              <a:cxnLst/>
              <a:rect l="l" t="t" r="r" b="b"/>
              <a:pathLst>
                <a:path w="22526" h="14464" extrusionOk="0">
                  <a:moveTo>
                    <a:pt x="21985" y="0"/>
                  </a:moveTo>
                  <a:cubicBezTo>
                    <a:pt x="21943" y="0"/>
                    <a:pt x="21896" y="3"/>
                    <a:pt x="21844" y="7"/>
                  </a:cubicBezTo>
                  <a:lnTo>
                    <a:pt x="21462" y="7"/>
                  </a:lnTo>
                  <a:cubicBezTo>
                    <a:pt x="21207" y="262"/>
                    <a:pt x="20825" y="135"/>
                    <a:pt x="20634" y="390"/>
                  </a:cubicBezTo>
                  <a:cubicBezTo>
                    <a:pt x="18660" y="1154"/>
                    <a:pt x="16750" y="2109"/>
                    <a:pt x="14903" y="3192"/>
                  </a:cubicBezTo>
                  <a:cubicBezTo>
                    <a:pt x="11973" y="4975"/>
                    <a:pt x="9044" y="6885"/>
                    <a:pt x="6178" y="8796"/>
                  </a:cubicBezTo>
                  <a:cubicBezTo>
                    <a:pt x="4522" y="9815"/>
                    <a:pt x="3121" y="11152"/>
                    <a:pt x="1274" y="11980"/>
                  </a:cubicBezTo>
                  <a:cubicBezTo>
                    <a:pt x="701" y="12235"/>
                    <a:pt x="255" y="12744"/>
                    <a:pt x="1" y="13317"/>
                  </a:cubicBezTo>
                  <a:cubicBezTo>
                    <a:pt x="1020" y="13381"/>
                    <a:pt x="637" y="13954"/>
                    <a:pt x="383" y="14464"/>
                  </a:cubicBezTo>
                  <a:cubicBezTo>
                    <a:pt x="1784" y="13891"/>
                    <a:pt x="2866" y="12808"/>
                    <a:pt x="4204" y="12107"/>
                  </a:cubicBezTo>
                  <a:cubicBezTo>
                    <a:pt x="6433" y="10706"/>
                    <a:pt x="8343" y="8796"/>
                    <a:pt x="10763" y="7650"/>
                  </a:cubicBezTo>
                  <a:cubicBezTo>
                    <a:pt x="11400" y="7331"/>
                    <a:pt x="11973" y="6949"/>
                    <a:pt x="12483" y="6503"/>
                  </a:cubicBezTo>
                  <a:cubicBezTo>
                    <a:pt x="14839" y="4656"/>
                    <a:pt x="17514" y="3128"/>
                    <a:pt x="20316" y="1982"/>
                  </a:cubicBezTo>
                  <a:cubicBezTo>
                    <a:pt x="21016" y="1727"/>
                    <a:pt x="21653" y="1345"/>
                    <a:pt x="22226" y="835"/>
                  </a:cubicBezTo>
                  <a:cubicBezTo>
                    <a:pt x="22403" y="363"/>
                    <a:pt x="22526" y="0"/>
                    <a:pt x="21985" y="0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2" name="Google Shape;21382;p28"/>
            <p:cNvSpPr/>
            <p:nvPr/>
          </p:nvSpPr>
          <p:spPr>
            <a:xfrm>
              <a:off x="2497300" y="2711000"/>
              <a:ext cx="178350" cy="105100"/>
            </a:xfrm>
            <a:custGeom>
              <a:avLst/>
              <a:gdLst/>
              <a:ahLst/>
              <a:cxnLst/>
              <a:rect l="l" t="t" r="r" b="b"/>
              <a:pathLst>
                <a:path w="7134" h="4204" extrusionOk="0">
                  <a:moveTo>
                    <a:pt x="956" y="1"/>
                  </a:moveTo>
                  <a:cubicBezTo>
                    <a:pt x="1" y="128"/>
                    <a:pt x="1" y="765"/>
                    <a:pt x="192" y="1465"/>
                  </a:cubicBezTo>
                  <a:cubicBezTo>
                    <a:pt x="319" y="2293"/>
                    <a:pt x="892" y="2930"/>
                    <a:pt x="1656" y="3312"/>
                  </a:cubicBezTo>
                  <a:cubicBezTo>
                    <a:pt x="2548" y="3312"/>
                    <a:pt x="3185" y="4140"/>
                    <a:pt x="4013" y="4204"/>
                  </a:cubicBezTo>
                  <a:lnTo>
                    <a:pt x="4395" y="4204"/>
                  </a:lnTo>
                  <a:cubicBezTo>
                    <a:pt x="4522" y="4076"/>
                    <a:pt x="4649" y="4013"/>
                    <a:pt x="4777" y="3885"/>
                  </a:cubicBezTo>
                  <a:lnTo>
                    <a:pt x="5159" y="3885"/>
                  </a:lnTo>
                  <a:cubicBezTo>
                    <a:pt x="5370" y="3934"/>
                    <a:pt x="5572" y="3962"/>
                    <a:pt x="5760" y="3962"/>
                  </a:cubicBezTo>
                  <a:cubicBezTo>
                    <a:pt x="6311" y="3962"/>
                    <a:pt x="6736" y="3722"/>
                    <a:pt x="6878" y="3057"/>
                  </a:cubicBezTo>
                  <a:cubicBezTo>
                    <a:pt x="7133" y="2038"/>
                    <a:pt x="6369" y="1911"/>
                    <a:pt x="5541" y="1784"/>
                  </a:cubicBezTo>
                  <a:cubicBezTo>
                    <a:pt x="5032" y="1656"/>
                    <a:pt x="4522" y="1465"/>
                    <a:pt x="4013" y="1147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D7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3" name="Google Shape;21383;p28"/>
            <p:cNvSpPr/>
            <p:nvPr/>
          </p:nvSpPr>
          <p:spPr>
            <a:xfrm>
              <a:off x="2597600" y="2739650"/>
              <a:ext cx="143325" cy="77650"/>
            </a:xfrm>
            <a:custGeom>
              <a:avLst/>
              <a:gdLst/>
              <a:ahLst/>
              <a:cxnLst/>
              <a:rect l="l" t="t" r="r" b="b"/>
              <a:pathLst>
                <a:path w="5733" h="3106" extrusionOk="0">
                  <a:moveTo>
                    <a:pt x="1" y="1"/>
                  </a:moveTo>
                  <a:lnTo>
                    <a:pt x="1" y="1"/>
                  </a:lnTo>
                  <a:cubicBezTo>
                    <a:pt x="510" y="510"/>
                    <a:pt x="1211" y="892"/>
                    <a:pt x="1975" y="956"/>
                  </a:cubicBezTo>
                  <a:cubicBezTo>
                    <a:pt x="2293" y="956"/>
                    <a:pt x="2612" y="1211"/>
                    <a:pt x="2612" y="1529"/>
                  </a:cubicBezTo>
                  <a:cubicBezTo>
                    <a:pt x="2739" y="1848"/>
                    <a:pt x="2548" y="2230"/>
                    <a:pt x="2230" y="2294"/>
                  </a:cubicBezTo>
                  <a:cubicBezTo>
                    <a:pt x="1847" y="2485"/>
                    <a:pt x="1529" y="2548"/>
                    <a:pt x="1147" y="2676"/>
                  </a:cubicBezTo>
                  <a:cubicBezTo>
                    <a:pt x="1561" y="3026"/>
                    <a:pt x="2007" y="3105"/>
                    <a:pt x="2460" y="3105"/>
                  </a:cubicBezTo>
                  <a:cubicBezTo>
                    <a:pt x="2839" y="3105"/>
                    <a:pt x="3222" y="3050"/>
                    <a:pt x="3598" y="3050"/>
                  </a:cubicBezTo>
                  <a:cubicBezTo>
                    <a:pt x="3673" y="3050"/>
                    <a:pt x="3747" y="3052"/>
                    <a:pt x="3822" y="3058"/>
                  </a:cubicBezTo>
                  <a:cubicBezTo>
                    <a:pt x="4218" y="2322"/>
                    <a:pt x="4161" y="1085"/>
                    <a:pt x="5259" y="1085"/>
                  </a:cubicBezTo>
                  <a:cubicBezTo>
                    <a:pt x="5398" y="1085"/>
                    <a:pt x="5554" y="1104"/>
                    <a:pt x="5732" y="1147"/>
                  </a:cubicBezTo>
                  <a:cubicBezTo>
                    <a:pt x="3949" y="192"/>
                    <a:pt x="1911" y="447"/>
                    <a:pt x="1" y="1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4" name="Google Shape;21384;p28"/>
            <p:cNvSpPr/>
            <p:nvPr/>
          </p:nvSpPr>
          <p:spPr>
            <a:xfrm>
              <a:off x="2865075" y="2860600"/>
              <a:ext cx="105100" cy="70125"/>
            </a:xfrm>
            <a:custGeom>
              <a:avLst/>
              <a:gdLst/>
              <a:ahLst/>
              <a:cxnLst/>
              <a:rect l="l" t="t" r="r" b="b"/>
              <a:pathLst>
                <a:path w="4204" h="2805" extrusionOk="0">
                  <a:moveTo>
                    <a:pt x="3084" y="0"/>
                  </a:moveTo>
                  <a:cubicBezTo>
                    <a:pt x="2969" y="0"/>
                    <a:pt x="2836" y="39"/>
                    <a:pt x="2675" y="130"/>
                  </a:cubicBezTo>
                  <a:cubicBezTo>
                    <a:pt x="2102" y="1213"/>
                    <a:pt x="701" y="1149"/>
                    <a:pt x="1" y="2041"/>
                  </a:cubicBezTo>
                  <a:cubicBezTo>
                    <a:pt x="255" y="2168"/>
                    <a:pt x="446" y="2487"/>
                    <a:pt x="383" y="2805"/>
                  </a:cubicBezTo>
                  <a:cubicBezTo>
                    <a:pt x="1784" y="2423"/>
                    <a:pt x="3057" y="1786"/>
                    <a:pt x="4204" y="894"/>
                  </a:cubicBezTo>
                  <a:cubicBezTo>
                    <a:pt x="3734" y="790"/>
                    <a:pt x="3606" y="0"/>
                    <a:pt x="3084" y="0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5" name="Google Shape;21385;p28"/>
            <p:cNvSpPr/>
            <p:nvPr/>
          </p:nvSpPr>
          <p:spPr>
            <a:xfrm>
              <a:off x="2535500" y="2785050"/>
              <a:ext cx="62125" cy="59725"/>
            </a:xfrm>
            <a:custGeom>
              <a:avLst/>
              <a:gdLst/>
              <a:ahLst/>
              <a:cxnLst/>
              <a:rect l="l" t="t" r="r" b="b"/>
              <a:pathLst>
                <a:path w="2485" h="2389" extrusionOk="0">
                  <a:moveTo>
                    <a:pt x="772" y="1"/>
                  </a:moveTo>
                  <a:cubicBezTo>
                    <a:pt x="580" y="1"/>
                    <a:pt x="385" y="31"/>
                    <a:pt x="192" y="95"/>
                  </a:cubicBezTo>
                  <a:lnTo>
                    <a:pt x="128" y="350"/>
                  </a:lnTo>
                  <a:cubicBezTo>
                    <a:pt x="956" y="860"/>
                    <a:pt x="1" y="1433"/>
                    <a:pt x="192" y="2006"/>
                  </a:cubicBezTo>
                  <a:lnTo>
                    <a:pt x="574" y="2388"/>
                  </a:lnTo>
                  <a:cubicBezTo>
                    <a:pt x="1275" y="2133"/>
                    <a:pt x="1912" y="1751"/>
                    <a:pt x="2485" y="1242"/>
                  </a:cubicBezTo>
                  <a:cubicBezTo>
                    <a:pt x="2230" y="479"/>
                    <a:pt x="1530" y="1"/>
                    <a:pt x="772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6" name="Google Shape;21386;p28"/>
            <p:cNvSpPr/>
            <p:nvPr/>
          </p:nvSpPr>
          <p:spPr>
            <a:xfrm>
              <a:off x="2693125" y="2812400"/>
              <a:ext cx="47800" cy="13875"/>
            </a:xfrm>
            <a:custGeom>
              <a:avLst/>
              <a:gdLst/>
              <a:ahLst/>
              <a:cxnLst/>
              <a:rect l="l" t="t" r="r" b="b"/>
              <a:pathLst>
                <a:path w="1912" h="555" extrusionOk="0">
                  <a:moveTo>
                    <a:pt x="1265" y="0"/>
                  </a:moveTo>
                  <a:cubicBezTo>
                    <a:pt x="944" y="0"/>
                    <a:pt x="583" y="193"/>
                    <a:pt x="251" y="193"/>
                  </a:cubicBezTo>
                  <a:cubicBezTo>
                    <a:pt x="165" y="193"/>
                    <a:pt x="81" y="180"/>
                    <a:pt x="1" y="148"/>
                  </a:cubicBezTo>
                  <a:lnTo>
                    <a:pt x="1" y="148"/>
                  </a:lnTo>
                  <a:cubicBezTo>
                    <a:pt x="271" y="485"/>
                    <a:pt x="630" y="554"/>
                    <a:pt x="993" y="554"/>
                  </a:cubicBezTo>
                  <a:cubicBezTo>
                    <a:pt x="1246" y="554"/>
                    <a:pt x="1502" y="521"/>
                    <a:pt x="1730" y="521"/>
                  </a:cubicBezTo>
                  <a:cubicBezTo>
                    <a:pt x="1792" y="521"/>
                    <a:pt x="1853" y="523"/>
                    <a:pt x="1911" y="530"/>
                  </a:cubicBezTo>
                  <a:cubicBezTo>
                    <a:pt x="1741" y="117"/>
                    <a:pt x="1515" y="0"/>
                    <a:pt x="1265" y="0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7" name="Google Shape;21387;p28"/>
            <p:cNvSpPr/>
            <p:nvPr/>
          </p:nvSpPr>
          <p:spPr>
            <a:xfrm>
              <a:off x="2836425" y="2911600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764" y="1"/>
                  </a:moveTo>
                  <a:cubicBezTo>
                    <a:pt x="446" y="1"/>
                    <a:pt x="128" y="128"/>
                    <a:pt x="0" y="383"/>
                  </a:cubicBezTo>
                  <a:cubicBezTo>
                    <a:pt x="43" y="393"/>
                    <a:pt x="87" y="399"/>
                    <a:pt x="132" y="399"/>
                  </a:cubicBezTo>
                  <a:cubicBezTo>
                    <a:pt x="358" y="399"/>
                    <a:pt x="605" y="266"/>
                    <a:pt x="764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8" name="Google Shape;21388;p28"/>
            <p:cNvSpPr/>
            <p:nvPr/>
          </p:nvSpPr>
          <p:spPr>
            <a:xfrm>
              <a:off x="2540300" y="28447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9" name="Google Shape;21389;p28"/>
            <p:cNvSpPr/>
            <p:nvPr/>
          </p:nvSpPr>
          <p:spPr>
            <a:xfrm>
              <a:off x="2607150" y="2806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0" name="Google Shape;21390;p28"/>
            <p:cNvSpPr/>
            <p:nvPr/>
          </p:nvSpPr>
          <p:spPr>
            <a:xfrm>
              <a:off x="3559225" y="2652100"/>
              <a:ext cx="783350" cy="369350"/>
            </a:xfrm>
            <a:custGeom>
              <a:avLst/>
              <a:gdLst/>
              <a:ahLst/>
              <a:cxnLst/>
              <a:rect l="l" t="t" r="r" b="b"/>
              <a:pathLst>
                <a:path w="31334" h="14774" extrusionOk="0">
                  <a:moveTo>
                    <a:pt x="5159" y="0"/>
                  </a:moveTo>
                  <a:cubicBezTo>
                    <a:pt x="5032" y="510"/>
                    <a:pt x="4522" y="828"/>
                    <a:pt x="4013" y="828"/>
                  </a:cubicBezTo>
                  <a:cubicBezTo>
                    <a:pt x="3949" y="1656"/>
                    <a:pt x="4713" y="1720"/>
                    <a:pt x="5223" y="2102"/>
                  </a:cubicBezTo>
                  <a:cubicBezTo>
                    <a:pt x="7006" y="3439"/>
                    <a:pt x="9235" y="4140"/>
                    <a:pt x="11082" y="5541"/>
                  </a:cubicBezTo>
                  <a:cubicBezTo>
                    <a:pt x="10063" y="5923"/>
                    <a:pt x="8980" y="5604"/>
                    <a:pt x="8089" y="6178"/>
                  </a:cubicBezTo>
                  <a:cubicBezTo>
                    <a:pt x="7579" y="6560"/>
                    <a:pt x="7579" y="7388"/>
                    <a:pt x="6815" y="7388"/>
                  </a:cubicBezTo>
                  <a:lnTo>
                    <a:pt x="6369" y="7197"/>
                  </a:lnTo>
                  <a:cubicBezTo>
                    <a:pt x="6242" y="7133"/>
                    <a:pt x="6114" y="7133"/>
                    <a:pt x="6051" y="7133"/>
                  </a:cubicBezTo>
                  <a:cubicBezTo>
                    <a:pt x="5831" y="7092"/>
                    <a:pt x="5621" y="7068"/>
                    <a:pt x="5424" y="7068"/>
                  </a:cubicBezTo>
                  <a:cubicBezTo>
                    <a:pt x="4708" y="7068"/>
                    <a:pt x="4177" y="7380"/>
                    <a:pt x="4077" y="8279"/>
                  </a:cubicBezTo>
                  <a:cubicBezTo>
                    <a:pt x="4043" y="9013"/>
                    <a:pt x="4289" y="9188"/>
                    <a:pt x="4623" y="9188"/>
                  </a:cubicBezTo>
                  <a:cubicBezTo>
                    <a:pt x="4926" y="9188"/>
                    <a:pt x="5302" y="9043"/>
                    <a:pt x="5605" y="9043"/>
                  </a:cubicBezTo>
                  <a:cubicBezTo>
                    <a:pt x="5860" y="9043"/>
                    <a:pt x="6051" y="9362"/>
                    <a:pt x="6369" y="9489"/>
                  </a:cubicBezTo>
                  <a:cubicBezTo>
                    <a:pt x="6560" y="9553"/>
                    <a:pt x="6751" y="9553"/>
                    <a:pt x="6942" y="9553"/>
                  </a:cubicBezTo>
                  <a:cubicBezTo>
                    <a:pt x="6942" y="9667"/>
                    <a:pt x="6874" y="9690"/>
                    <a:pt x="6805" y="9690"/>
                  </a:cubicBezTo>
                  <a:cubicBezTo>
                    <a:pt x="6759" y="9690"/>
                    <a:pt x="6713" y="9680"/>
                    <a:pt x="6688" y="9680"/>
                  </a:cubicBezTo>
                  <a:cubicBezTo>
                    <a:pt x="4713" y="10572"/>
                    <a:pt x="2803" y="11654"/>
                    <a:pt x="1020" y="12864"/>
                  </a:cubicBezTo>
                  <a:cubicBezTo>
                    <a:pt x="574" y="13183"/>
                    <a:pt x="1" y="13438"/>
                    <a:pt x="192" y="14138"/>
                  </a:cubicBezTo>
                  <a:cubicBezTo>
                    <a:pt x="574" y="14202"/>
                    <a:pt x="1083" y="14074"/>
                    <a:pt x="1338" y="14584"/>
                  </a:cubicBezTo>
                  <a:cubicBezTo>
                    <a:pt x="1558" y="14719"/>
                    <a:pt x="1764" y="14773"/>
                    <a:pt x="1959" y="14773"/>
                  </a:cubicBezTo>
                  <a:cubicBezTo>
                    <a:pt x="2499" y="14773"/>
                    <a:pt x="2955" y="14355"/>
                    <a:pt x="3376" y="14074"/>
                  </a:cubicBezTo>
                  <a:cubicBezTo>
                    <a:pt x="4268" y="13438"/>
                    <a:pt x="5223" y="12928"/>
                    <a:pt x="6242" y="12546"/>
                  </a:cubicBezTo>
                  <a:cubicBezTo>
                    <a:pt x="7261" y="12100"/>
                    <a:pt x="8280" y="11527"/>
                    <a:pt x="9235" y="10954"/>
                  </a:cubicBezTo>
                  <a:cubicBezTo>
                    <a:pt x="11888" y="9166"/>
                    <a:pt x="14751" y="8579"/>
                    <a:pt x="17822" y="8579"/>
                  </a:cubicBezTo>
                  <a:cubicBezTo>
                    <a:pt x="18142" y="8579"/>
                    <a:pt x="18464" y="8586"/>
                    <a:pt x="18788" y="8598"/>
                  </a:cubicBezTo>
                  <a:cubicBezTo>
                    <a:pt x="19743" y="8619"/>
                    <a:pt x="20705" y="8626"/>
                    <a:pt x="21675" y="8626"/>
                  </a:cubicBezTo>
                  <a:cubicBezTo>
                    <a:pt x="23613" y="8626"/>
                    <a:pt x="25581" y="8598"/>
                    <a:pt x="27576" y="8598"/>
                  </a:cubicBezTo>
                  <a:cubicBezTo>
                    <a:pt x="26430" y="8980"/>
                    <a:pt x="25283" y="9425"/>
                    <a:pt x="24137" y="9935"/>
                  </a:cubicBezTo>
                  <a:cubicBezTo>
                    <a:pt x="23436" y="10317"/>
                    <a:pt x="22354" y="10381"/>
                    <a:pt x="22290" y="11527"/>
                  </a:cubicBezTo>
                  <a:cubicBezTo>
                    <a:pt x="22736" y="11527"/>
                    <a:pt x="23182" y="11463"/>
                    <a:pt x="23628" y="11400"/>
                  </a:cubicBezTo>
                  <a:cubicBezTo>
                    <a:pt x="23684" y="11392"/>
                    <a:pt x="23735" y="11388"/>
                    <a:pt x="23780" y="11388"/>
                  </a:cubicBezTo>
                  <a:cubicBezTo>
                    <a:pt x="24090" y="11388"/>
                    <a:pt x="24145" y="11576"/>
                    <a:pt x="24201" y="11909"/>
                  </a:cubicBezTo>
                  <a:cubicBezTo>
                    <a:pt x="26366" y="10890"/>
                    <a:pt x="28722" y="10317"/>
                    <a:pt x="30696" y="8852"/>
                  </a:cubicBezTo>
                  <a:cubicBezTo>
                    <a:pt x="31142" y="8216"/>
                    <a:pt x="30187" y="7706"/>
                    <a:pt x="30696" y="6878"/>
                  </a:cubicBezTo>
                  <a:cubicBezTo>
                    <a:pt x="31333" y="5732"/>
                    <a:pt x="30633" y="4968"/>
                    <a:pt x="29359" y="4840"/>
                  </a:cubicBezTo>
                  <a:cubicBezTo>
                    <a:pt x="28421" y="4890"/>
                    <a:pt x="27478" y="4905"/>
                    <a:pt x="26532" y="4905"/>
                  </a:cubicBezTo>
                  <a:cubicBezTo>
                    <a:pt x="24980" y="4905"/>
                    <a:pt x="23420" y="4864"/>
                    <a:pt x="21856" y="4864"/>
                  </a:cubicBezTo>
                  <a:cubicBezTo>
                    <a:pt x="20686" y="4864"/>
                    <a:pt x="19514" y="4887"/>
                    <a:pt x="18342" y="4968"/>
                  </a:cubicBezTo>
                  <a:cubicBezTo>
                    <a:pt x="17977" y="5015"/>
                    <a:pt x="17612" y="5038"/>
                    <a:pt x="17248" y="5038"/>
                  </a:cubicBezTo>
                  <a:cubicBezTo>
                    <a:pt x="15646" y="5038"/>
                    <a:pt x="14075" y="4588"/>
                    <a:pt x="12674" y="3758"/>
                  </a:cubicBezTo>
                  <a:lnTo>
                    <a:pt x="12164" y="3439"/>
                  </a:lnTo>
                  <a:cubicBezTo>
                    <a:pt x="12012" y="3337"/>
                    <a:pt x="11838" y="3327"/>
                    <a:pt x="11661" y="3327"/>
                  </a:cubicBezTo>
                  <a:cubicBezTo>
                    <a:pt x="11617" y="3327"/>
                    <a:pt x="11572" y="3328"/>
                    <a:pt x="11528" y="3328"/>
                  </a:cubicBezTo>
                  <a:cubicBezTo>
                    <a:pt x="11305" y="3328"/>
                    <a:pt x="11082" y="3312"/>
                    <a:pt x="10891" y="3121"/>
                  </a:cubicBezTo>
                  <a:cubicBezTo>
                    <a:pt x="9872" y="2675"/>
                    <a:pt x="8853" y="2166"/>
                    <a:pt x="7961" y="1529"/>
                  </a:cubicBezTo>
                  <a:cubicBezTo>
                    <a:pt x="7133" y="892"/>
                    <a:pt x="6178" y="382"/>
                    <a:pt x="5159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1" name="Google Shape;21391;p28"/>
            <p:cNvSpPr/>
            <p:nvPr/>
          </p:nvSpPr>
          <p:spPr>
            <a:xfrm>
              <a:off x="3716850" y="2446900"/>
              <a:ext cx="335950" cy="293550"/>
            </a:xfrm>
            <a:custGeom>
              <a:avLst/>
              <a:gdLst/>
              <a:ahLst/>
              <a:cxnLst/>
              <a:rect l="l" t="t" r="r" b="b"/>
              <a:pathLst>
                <a:path w="13438" h="11742" extrusionOk="0">
                  <a:moveTo>
                    <a:pt x="1905" y="1"/>
                  </a:moveTo>
                  <a:cubicBezTo>
                    <a:pt x="1518" y="1"/>
                    <a:pt x="1156" y="142"/>
                    <a:pt x="828" y="503"/>
                  </a:cubicBezTo>
                  <a:cubicBezTo>
                    <a:pt x="192" y="1203"/>
                    <a:pt x="0" y="2222"/>
                    <a:pt x="446" y="3114"/>
                  </a:cubicBezTo>
                  <a:lnTo>
                    <a:pt x="1529" y="5534"/>
                  </a:lnTo>
                  <a:cubicBezTo>
                    <a:pt x="1911" y="7571"/>
                    <a:pt x="3758" y="8463"/>
                    <a:pt x="5095" y="9800"/>
                  </a:cubicBezTo>
                  <a:cubicBezTo>
                    <a:pt x="6288" y="11050"/>
                    <a:pt x="7936" y="11742"/>
                    <a:pt x="9633" y="11742"/>
                  </a:cubicBezTo>
                  <a:cubicBezTo>
                    <a:pt x="9839" y="11742"/>
                    <a:pt x="10047" y="11732"/>
                    <a:pt x="10254" y="11711"/>
                  </a:cubicBezTo>
                  <a:cubicBezTo>
                    <a:pt x="12483" y="11584"/>
                    <a:pt x="13438" y="9991"/>
                    <a:pt x="12610" y="7890"/>
                  </a:cubicBezTo>
                  <a:cubicBezTo>
                    <a:pt x="12164" y="6807"/>
                    <a:pt x="11655" y="5788"/>
                    <a:pt x="10954" y="4897"/>
                  </a:cubicBezTo>
                  <a:cubicBezTo>
                    <a:pt x="9617" y="3496"/>
                    <a:pt x="8534" y="1776"/>
                    <a:pt x="6433" y="1521"/>
                  </a:cubicBezTo>
                  <a:cubicBezTo>
                    <a:pt x="5286" y="1076"/>
                    <a:pt x="4140" y="757"/>
                    <a:pt x="3057" y="311"/>
                  </a:cubicBezTo>
                  <a:cubicBezTo>
                    <a:pt x="2656" y="126"/>
                    <a:pt x="2269" y="1"/>
                    <a:pt x="1905" y="1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2" name="Google Shape;21392;p28"/>
            <p:cNvSpPr/>
            <p:nvPr/>
          </p:nvSpPr>
          <p:spPr>
            <a:xfrm>
              <a:off x="3543300" y="2128300"/>
              <a:ext cx="883650" cy="745125"/>
            </a:xfrm>
            <a:custGeom>
              <a:avLst/>
              <a:gdLst/>
              <a:ahLst/>
              <a:cxnLst/>
              <a:rect l="l" t="t" r="r" b="b"/>
              <a:pathLst>
                <a:path w="35346" h="29805" extrusionOk="0">
                  <a:moveTo>
                    <a:pt x="1911" y="0"/>
                  </a:moveTo>
                  <a:cubicBezTo>
                    <a:pt x="1637" y="446"/>
                    <a:pt x="1290" y="559"/>
                    <a:pt x="928" y="559"/>
                  </a:cubicBezTo>
                  <a:cubicBezTo>
                    <a:pt x="617" y="559"/>
                    <a:pt x="295" y="475"/>
                    <a:pt x="1" y="446"/>
                  </a:cubicBezTo>
                  <a:lnTo>
                    <a:pt x="1" y="446"/>
                  </a:lnTo>
                  <a:cubicBezTo>
                    <a:pt x="2548" y="3503"/>
                    <a:pt x="5350" y="6369"/>
                    <a:pt x="8407" y="9043"/>
                  </a:cubicBezTo>
                  <a:cubicBezTo>
                    <a:pt x="10190" y="10635"/>
                    <a:pt x="11846" y="12355"/>
                    <a:pt x="13311" y="14202"/>
                  </a:cubicBezTo>
                  <a:cubicBezTo>
                    <a:pt x="14839" y="15221"/>
                    <a:pt x="16240" y="16367"/>
                    <a:pt x="17450" y="17641"/>
                  </a:cubicBezTo>
                  <a:cubicBezTo>
                    <a:pt x="19870" y="19997"/>
                    <a:pt x="22418" y="22099"/>
                    <a:pt x="25220" y="24009"/>
                  </a:cubicBezTo>
                  <a:cubicBezTo>
                    <a:pt x="26580" y="24896"/>
                    <a:pt x="27996" y="26003"/>
                    <a:pt x="29772" y="26003"/>
                  </a:cubicBezTo>
                  <a:cubicBezTo>
                    <a:pt x="29908" y="26003"/>
                    <a:pt x="30047" y="25997"/>
                    <a:pt x="30187" y="25983"/>
                  </a:cubicBezTo>
                  <a:cubicBezTo>
                    <a:pt x="30697" y="26302"/>
                    <a:pt x="31525" y="26620"/>
                    <a:pt x="31079" y="27257"/>
                  </a:cubicBezTo>
                  <a:cubicBezTo>
                    <a:pt x="30506" y="28276"/>
                    <a:pt x="31142" y="28976"/>
                    <a:pt x="31333" y="29804"/>
                  </a:cubicBezTo>
                  <a:lnTo>
                    <a:pt x="31716" y="29804"/>
                  </a:lnTo>
                  <a:cubicBezTo>
                    <a:pt x="31970" y="29613"/>
                    <a:pt x="31907" y="29231"/>
                    <a:pt x="32161" y="29040"/>
                  </a:cubicBezTo>
                  <a:lnTo>
                    <a:pt x="34008" y="29040"/>
                  </a:lnTo>
                  <a:cubicBezTo>
                    <a:pt x="35091" y="28658"/>
                    <a:pt x="35346" y="28212"/>
                    <a:pt x="34454" y="27257"/>
                  </a:cubicBezTo>
                  <a:cubicBezTo>
                    <a:pt x="34072" y="26748"/>
                    <a:pt x="33626" y="26365"/>
                    <a:pt x="33180" y="25983"/>
                  </a:cubicBezTo>
                  <a:cubicBezTo>
                    <a:pt x="31970" y="25028"/>
                    <a:pt x="30697" y="24200"/>
                    <a:pt x="29296" y="23627"/>
                  </a:cubicBezTo>
                  <a:cubicBezTo>
                    <a:pt x="26748" y="22290"/>
                    <a:pt x="24583" y="20443"/>
                    <a:pt x="22163" y="19105"/>
                  </a:cubicBezTo>
                  <a:cubicBezTo>
                    <a:pt x="20889" y="18214"/>
                    <a:pt x="19743" y="17259"/>
                    <a:pt x="18597" y="16240"/>
                  </a:cubicBezTo>
                  <a:cubicBezTo>
                    <a:pt x="16559" y="14074"/>
                    <a:pt x="14139" y="12355"/>
                    <a:pt x="12037" y="10190"/>
                  </a:cubicBezTo>
                  <a:cubicBezTo>
                    <a:pt x="9490" y="7579"/>
                    <a:pt x="6942" y="4968"/>
                    <a:pt x="4268" y="2484"/>
                  </a:cubicBezTo>
                  <a:cubicBezTo>
                    <a:pt x="3504" y="1783"/>
                    <a:pt x="2485" y="1147"/>
                    <a:pt x="2294" y="0"/>
                  </a:cubicBezTo>
                  <a:close/>
                </a:path>
              </a:pathLst>
            </a:custGeom>
            <a:solidFill>
              <a:srgbClr val="D8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3" name="Google Shape;21393;p28"/>
            <p:cNvSpPr/>
            <p:nvPr/>
          </p:nvSpPr>
          <p:spPr>
            <a:xfrm>
              <a:off x="3743925" y="2569300"/>
              <a:ext cx="552475" cy="223225"/>
            </a:xfrm>
            <a:custGeom>
              <a:avLst/>
              <a:gdLst/>
              <a:ahLst/>
              <a:cxnLst/>
              <a:rect l="l" t="t" r="r" b="b"/>
              <a:pathLst>
                <a:path w="22099" h="8929" extrusionOk="0">
                  <a:moveTo>
                    <a:pt x="9425" y="1"/>
                  </a:moveTo>
                  <a:cubicBezTo>
                    <a:pt x="10062" y="1083"/>
                    <a:pt x="10699" y="2166"/>
                    <a:pt x="11209" y="3312"/>
                  </a:cubicBezTo>
                  <a:cubicBezTo>
                    <a:pt x="11845" y="4777"/>
                    <a:pt x="11145" y="6369"/>
                    <a:pt x="9935" y="6369"/>
                  </a:cubicBezTo>
                  <a:cubicBezTo>
                    <a:pt x="9716" y="6376"/>
                    <a:pt x="9499" y="6379"/>
                    <a:pt x="9282" y="6379"/>
                  </a:cubicBezTo>
                  <a:cubicBezTo>
                    <a:pt x="7350" y="6379"/>
                    <a:pt x="5495" y="6075"/>
                    <a:pt x="3949" y="4586"/>
                  </a:cubicBezTo>
                  <a:cubicBezTo>
                    <a:pt x="2675" y="3312"/>
                    <a:pt x="1592" y="1975"/>
                    <a:pt x="446" y="638"/>
                  </a:cubicBezTo>
                  <a:lnTo>
                    <a:pt x="446" y="638"/>
                  </a:lnTo>
                  <a:cubicBezTo>
                    <a:pt x="0" y="1593"/>
                    <a:pt x="319" y="2675"/>
                    <a:pt x="1274" y="3249"/>
                  </a:cubicBezTo>
                  <a:cubicBezTo>
                    <a:pt x="1720" y="3503"/>
                    <a:pt x="2038" y="4013"/>
                    <a:pt x="2611" y="4204"/>
                  </a:cubicBezTo>
                  <a:cubicBezTo>
                    <a:pt x="3503" y="4650"/>
                    <a:pt x="4267" y="5350"/>
                    <a:pt x="4776" y="6178"/>
                  </a:cubicBezTo>
                  <a:cubicBezTo>
                    <a:pt x="4485" y="6373"/>
                    <a:pt x="4118" y="6456"/>
                    <a:pt x="3763" y="6456"/>
                  </a:cubicBezTo>
                  <a:cubicBezTo>
                    <a:pt x="3653" y="6456"/>
                    <a:pt x="3544" y="6448"/>
                    <a:pt x="3439" y="6433"/>
                  </a:cubicBezTo>
                  <a:lnTo>
                    <a:pt x="3439" y="6433"/>
                  </a:lnTo>
                  <a:cubicBezTo>
                    <a:pt x="3637" y="6780"/>
                    <a:pt x="3951" y="6818"/>
                    <a:pt x="4260" y="6818"/>
                  </a:cubicBezTo>
                  <a:cubicBezTo>
                    <a:pt x="4349" y="6818"/>
                    <a:pt x="4437" y="6815"/>
                    <a:pt x="4522" y="6815"/>
                  </a:cubicBezTo>
                  <a:cubicBezTo>
                    <a:pt x="4776" y="6942"/>
                    <a:pt x="4904" y="7006"/>
                    <a:pt x="4585" y="7197"/>
                  </a:cubicBezTo>
                  <a:cubicBezTo>
                    <a:pt x="5956" y="8091"/>
                    <a:pt x="7215" y="8929"/>
                    <a:pt x="8883" y="8929"/>
                  </a:cubicBezTo>
                  <a:cubicBezTo>
                    <a:pt x="8998" y="8929"/>
                    <a:pt x="9115" y="8925"/>
                    <a:pt x="9234" y="8916"/>
                  </a:cubicBezTo>
                  <a:cubicBezTo>
                    <a:pt x="10126" y="8853"/>
                    <a:pt x="11081" y="8725"/>
                    <a:pt x="12036" y="8725"/>
                  </a:cubicBezTo>
                  <a:lnTo>
                    <a:pt x="20379" y="8725"/>
                  </a:lnTo>
                  <a:cubicBezTo>
                    <a:pt x="20634" y="8725"/>
                    <a:pt x="20914" y="8776"/>
                    <a:pt x="21185" y="8776"/>
                  </a:cubicBezTo>
                  <a:cubicBezTo>
                    <a:pt x="21525" y="8776"/>
                    <a:pt x="21851" y="8697"/>
                    <a:pt x="22098" y="8343"/>
                  </a:cubicBezTo>
                  <a:cubicBezTo>
                    <a:pt x="21971" y="8343"/>
                    <a:pt x="21780" y="8343"/>
                    <a:pt x="21589" y="8280"/>
                  </a:cubicBezTo>
                  <a:cubicBezTo>
                    <a:pt x="18851" y="7070"/>
                    <a:pt x="16367" y="5414"/>
                    <a:pt x="14138" y="3503"/>
                  </a:cubicBezTo>
                  <a:cubicBezTo>
                    <a:pt x="12737" y="2102"/>
                    <a:pt x="11145" y="892"/>
                    <a:pt x="942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4" name="Google Shape;21394;p28"/>
            <p:cNvSpPr/>
            <p:nvPr/>
          </p:nvSpPr>
          <p:spPr>
            <a:xfrm>
              <a:off x="5730850" y="2755925"/>
              <a:ext cx="786525" cy="209550"/>
            </a:xfrm>
            <a:custGeom>
              <a:avLst/>
              <a:gdLst/>
              <a:ahLst/>
              <a:cxnLst/>
              <a:rect l="l" t="t" r="r" b="b"/>
              <a:pathLst>
                <a:path w="31461" h="8382" extrusionOk="0">
                  <a:moveTo>
                    <a:pt x="6523" y="1"/>
                  </a:moveTo>
                  <a:cubicBezTo>
                    <a:pt x="6094" y="1"/>
                    <a:pt x="5877" y="348"/>
                    <a:pt x="5732" y="878"/>
                  </a:cubicBezTo>
                  <a:lnTo>
                    <a:pt x="4968" y="878"/>
                  </a:lnTo>
                  <a:cubicBezTo>
                    <a:pt x="4708" y="713"/>
                    <a:pt x="4422" y="679"/>
                    <a:pt x="4129" y="679"/>
                  </a:cubicBezTo>
                  <a:cubicBezTo>
                    <a:pt x="3925" y="679"/>
                    <a:pt x="3718" y="695"/>
                    <a:pt x="3514" y="695"/>
                  </a:cubicBezTo>
                  <a:cubicBezTo>
                    <a:pt x="3221" y="695"/>
                    <a:pt x="2935" y="662"/>
                    <a:pt x="2675" y="496"/>
                  </a:cubicBezTo>
                  <a:lnTo>
                    <a:pt x="1911" y="496"/>
                  </a:lnTo>
                  <a:cubicBezTo>
                    <a:pt x="1593" y="687"/>
                    <a:pt x="1338" y="1069"/>
                    <a:pt x="1020" y="1133"/>
                  </a:cubicBezTo>
                  <a:cubicBezTo>
                    <a:pt x="1" y="1324"/>
                    <a:pt x="1" y="2025"/>
                    <a:pt x="1" y="2789"/>
                  </a:cubicBezTo>
                  <a:cubicBezTo>
                    <a:pt x="956" y="3617"/>
                    <a:pt x="2230" y="3107"/>
                    <a:pt x="3376" y="3489"/>
                  </a:cubicBezTo>
                  <a:cubicBezTo>
                    <a:pt x="3694" y="3553"/>
                    <a:pt x="4076" y="3617"/>
                    <a:pt x="4395" y="3808"/>
                  </a:cubicBezTo>
                  <a:cubicBezTo>
                    <a:pt x="4611" y="3851"/>
                    <a:pt x="4828" y="3982"/>
                    <a:pt x="5044" y="3982"/>
                  </a:cubicBezTo>
                  <a:cubicBezTo>
                    <a:pt x="5146" y="3982"/>
                    <a:pt x="5248" y="3953"/>
                    <a:pt x="5350" y="3871"/>
                  </a:cubicBezTo>
                  <a:cubicBezTo>
                    <a:pt x="5590" y="3808"/>
                    <a:pt x="5827" y="3783"/>
                    <a:pt x="6062" y="3783"/>
                  </a:cubicBezTo>
                  <a:cubicBezTo>
                    <a:pt x="7014" y="3783"/>
                    <a:pt x="7934" y="4202"/>
                    <a:pt x="8853" y="4254"/>
                  </a:cubicBezTo>
                  <a:cubicBezTo>
                    <a:pt x="10126" y="4317"/>
                    <a:pt x="11464" y="4572"/>
                    <a:pt x="12738" y="4890"/>
                  </a:cubicBezTo>
                  <a:cubicBezTo>
                    <a:pt x="14521" y="5400"/>
                    <a:pt x="16240" y="6037"/>
                    <a:pt x="17960" y="6546"/>
                  </a:cubicBezTo>
                  <a:cubicBezTo>
                    <a:pt x="18192" y="6972"/>
                    <a:pt x="18495" y="7092"/>
                    <a:pt x="18839" y="7092"/>
                  </a:cubicBezTo>
                  <a:cubicBezTo>
                    <a:pt x="19062" y="7092"/>
                    <a:pt x="19302" y="7042"/>
                    <a:pt x="19552" y="6992"/>
                  </a:cubicBezTo>
                  <a:lnTo>
                    <a:pt x="20634" y="6992"/>
                  </a:lnTo>
                  <a:cubicBezTo>
                    <a:pt x="20818" y="7115"/>
                    <a:pt x="21022" y="7145"/>
                    <a:pt x="21233" y="7145"/>
                  </a:cubicBezTo>
                  <a:cubicBezTo>
                    <a:pt x="21445" y="7145"/>
                    <a:pt x="21665" y="7114"/>
                    <a:pt x="21878" y="7114"/>
                  </a:cubicBezTo>
                  <a:cubicBezTo>
                    <a:pt x="22113" y="7114"/>
                    <a:pt x="22341" y="7152"/>
                    <a:pt x="22545" y="7310"/>
                  </a:cubicBezTo>
                  <a:cubicBezTo>
                    <a:pt x="22636" y="7300"/>
                    <a:pt x="22726" y="7295"/>
                    <a:pt x="22815" y="7295"/>
                  </a:cubicBezTo>
                  <a:cubicBezTo>
                    <a:pt x="23699" y="7295"/>
                    <a:pt x="24506" y="7772"/>
                    <a:pt x="25346" y="7772"/>
                  </a:cubicBezTo>
                  <a:cubicBezTo>
                    <a:pt x="25431" y="7772"/>
                    <a:pt x="25516" y="7767"/>
                    <a:pt x="25602" y="7756"/>
                  </a:cubicBezTo>
                  <a:cubicBezTo>
                    <a:pt x="25724" y="7743"/>
                    <a:pt x="25845" y="7736"/>
                    <a:pt x="25966" y="7736"/>
                  </a:cubicBezTo>
                  <a:cubicBezTo>
                    <a:pt x="27202" y="7736"/>
                    <a:pt x="28380" y="8382"/>
                    <a:pt x="29599" y="8382"/>
                  </a:cubicBezTo>
                  <a:cubicBezTo>
                    <a:pt x="29940" y="8382"/>
                    <a:pt x="30283" y="8331"/>
                    <a:pt x="30633" y="8202"/>
                  </a:cubicBezTo>
                  <a:cubicBezTo>
                    <a:pt x="31270" y="7820"/>
                    <a:pt x="30887" y="6928"/>
                    <a:pt x="31461" y="6482"/>
                  </a:cubicBezTo>
                  <a:cubicBezTo>
                    <a:pt x="31333" y="5973"/>
                    <a:pt x="31015" y="5782"/>
                    <a:pt x="30569" y="5655"/>
                  </a:cubicBezTo>
                  <a:cubicBezTo>
                    <a:pt x="30378" y="5655"/>
                    <a:pt x="30187" y="5655"/>
                    <a:pt x="30060" y="5718"/>
                  </a:cubicBezTo>
                  <a:cubicBezTo>
                    <a:pt x="29741" y="5909"/>
                    <a:pt x="29614" y="6228"/>
                    <a:pt x="29677" y="6546"/>
                  </a:cubicBezTo>
                  <a:cubicBezTo>
                    <a:pt x="29614" y="6291"/>
                    <a:pt x="29486" y="6100"/>
                    <a:pt x="29359" y="5846"/>
                  </a:cubicBezTo>
                  <a:cubicBezTo>
                    <a:pt x="29232" y="5718"/>
                    <a:pt x="29104" y="5655"/>
                    <a:pt x="28913" y="5591"/>
                  </a:cubicBezTo>
                  <a:cubicBezTo>
                    <a:pt x="28340" y="5336"/>
                    <a:pt x="27703" y="5527"/>
                    <a:pt x="27066" y="5272"/>
                  </a:cubicBezTo>
                  <a:cubicBezTo>
                    <a:pt x="26939" y="5272"/>
                    <a:pt x="26748" y="5145"/>
                    <a:pt x="26621" y="5145"/>
                  </a:cubicBezTo>
                  <a:cubicBezTo>
                    <a:pt x="26366" y="5145"/>
                    <a:pt x="26175" y="5081"/>
                    <a:pt x="25920" y="5081"/>
                  </a:cubicBezTo>
                  <a:lnTo>
                    <a:pt x="25474" y="5018"/>
                  </a:lnTo>
                  <a:cubicBezTo>
                    <a:pt x="25156" y="4954"/>
                    <a:pt x="24837" y="4827"/>
                    <a:pt x="24583" y="4699"/>
                  </a:cubicBezTo>
                  <a:cubicBezTo>
                    <a:pt x="24010" y="4572"/>
                    <a:pt x="23373" y="4445"/>
                    <a:pt x="22800" y="4381"/>
                  </a:cubicBezTo>
                  <a:cubicBezTo>
                    <a:pt x="21399" y="4063"/>
                    <a:pt x="19870" y="4508"/>
                    <a:pt x="18533" y="3808"/>
                  </a:cubicBezTo>
                  <a:cubicBezTo>
                    <a:pt x="15476" y="1961"/>
                    <a:pt x="11910" y="1897"/>
                    <a:pt x="8598" y="878"/>
                  </a:cubicBezTo>
                  <a:cubicBezTo>
                    <a:pt x="8216" y="815"/>
                    <a:pt x="7770" y="624"/>
                    <a:pt x="7452" y="369"/>
                  </a:cubicBezTo>
                  <a:cubicBezTo>
                    <a:pt x="7324" y="305"/>
                    <a:pt x="7197" y="178"/>
                    <a:pt x="7006" y="114"/>
                  </a:cubicBezTo>
                  <a:cubicBezTo>
                    <a:pt x="6820" y="37"/>
                    <a:pt x="6660" y="1"/>
                    <a:pt x="6523" y="1"/>
                  </a:cubicBezTo>
                  <a:close/>
                </a:path>
              </a:pathLst>
            </a:custGeom>
            <a:solidFill>
              <a:srgbClr val="CB4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5" name="Google Shape;21395;p28"/>
            <p:cNvSpPr/>
            <p:nvPr/>
          </p:nvSpPr>
          <p:spPr>
            <a:xfrm>
              <a:off x="5815225" y="2921150"/>
              <a:ext cx="402850" cy="257950"/>
            </a:xfrm>
            <a:custGeom>
              <a:avLst/>
              <a:gdLst/>
              <a:ahLst/>
              <a:cxnLst/>
              <a:rect l="l" t="t" r="r" b="b"/>
              <a:pathLst>
                <a:path w="16114" h="10318" extrusionOk="0">
                  <a:moveTo>
                    <a:pt x="14521" y="1"/>
                  </a:moveTo>
                  <a:cubicBezTo>
                    <a:pt x="14330" y="383"/>
                    <a:pt x="14011" y="701"/>
                    <a:pt x="13566" y="829"/>
                  </a:cubicBezTo>
                  <a:cubicBezTo>
                    <a:pt x="9426" y="2612"/>
                    <a:pt x="5860" y="5223"/>
                    <a:pt x="2166" y="7707"/>
                  </a:cubicBezTo>
                  <a:cubicBezTo>
                    <a:pt x="1402" y="8280"/>
                    <a:pt x="447" y="8598"/>
                    <a:pt x="1" y="9553"/>
                  </a:cubicBezTo>
                  <a:cubicBezTo>
                    <a:pt x="383" y="9808"/>
                    <a:pt x="893" y="9872"/>
                    <a:pt x="1211" y="10318"/>
                  </a:cubicBezTo>
                  <a:cubicBezTo>
                    <a:pt x="3058" y="9235"/>
                    <a:pt x="4777" y="8025"/>
                    <a:pt x="6433" y="6624"/>
                  </a:cubicBezTo>
                  <a:cubicBezTo>
                    <a:pt x="7579" y="5669"/>
                    <a:pt x="8598" y="4522"/>
                    <a:pt x="9872" y="4013"/>
                  </a:cubicBezTo>
                  <a:cubicBezTo>
                    <a:pt x="11655" y="3249"/>
                    <a:pt x="13184" y="2039"/>
                    <a:pt x="14967" y="1338"/>
                  </a:cubicBezTo>
                  <a:cubicBezTo>
                    <a:pt x="15412" y="1211"/>
                    <a:pt x="15858" y="829"/>
                    <a:pt x="16113" y="383"/>
                  </a:cubicBezTo>
                  <a:lnTo>
                    <a:pt x="14521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6" name="Google Shape;21396;p28"/>
            <p:cNvSpPr/>
            <p:nvPr/>
          </p:nvSpPr>
          <p:spPr>
            <a:xfrm>
              <a:off x="5512750" y="2834875"/>
              <a:ext cx="339125" cy="325125"/>
            </a:xfrm>
            <a:custGeom>
              <a:avLst/>
              <a:gdLst/>
              <a:ahLst/>
              <a:cxnLst/>
              <a:rect l="l" t="t" r="r" b="b"/>
              <a:pathLst>
                <a:path w="13565" h="13005" extrusionOk="0">
                  <a:moveTo>
                    <a:pt x="12649" y="1"/>
                  </a:moveTo>
                  <a:cubicBezTo>
                    <a:pt x="12614" y="1"/>
                    <a:pt x="12579" y="5"/>
                    <a:pt x="12546" y="13"/>
                  </a:cubicBezTo>
                  <a:cubicBezTo>
                    <a:pt x="9807" y="1350"/>
                    <a:pt x="7578" y="3452"/>
                    <a:pt x="5158" y="5108"/>
                  </a:cubicBezTo>
                  <a:cubicBezTo>
                    <a:pt x="3630" y="6127"/>
                    <a:pt x="2293" y="7337"/>
                    <a:pt x="1146" y="8738"/>
                  </a:cubicBezTo>
                  <a:cubicBezTo>
                    <a:pt x="637" y="9311"/>
                    <a:pt x="0" y="9884"/>
                    <a:pt x="318" y="10776"/>
                  </a:cubicBezTo>
                  <a:cubicBezTo>
                    <a:pt x="637" y="10967"/>
                    <a:pt x="764" y="11412"/>
                    <a:pt x="573" y="11731"/>
                  </a:cubicBezTo>
                  <a:cubicBezTo>
                    <a:pt x="382" y="12113"/>
                    <a:pt x="318" y="12559"/>
                    <a:pt x="318" y="13004"/>
                  </a:cubicBezTo>
                  <a:cubicBezTo>
                    <a:pt x="1465" y="11731"/>
                    <a:pt x="2484" y="10266"/>
                    <a:pt x="3630" y="8929"/>
                  </a:cubicBezTo>
                  <a:cubicBezTo>
                    <a:pt x="4394" y="8037"/>
                    <a:pt x="5477" y="7719"/>
                    <a:pt x="6305" y="6891"/>
                  </a:cubicBezTo>
                  <a:cubicBezTo>
                    <a:pt x="8406" y="4726"/>
                    <a:pt x="10763" y="2815"/>
                    <a:pt x="13310" y="1223"/>
                  </a:cubicBezTo>
                  <a:cubicBezTo>
                    <a:pt x="13565" y="905"/>
                    <a:pt x="13310" y="650"/>
                    <a:pt x="13310" y="395"/>
                  </a:cubicBezTo>
                  <a:cubicBezTo>
                    <a:pt x="13144" y="174"/>
                    <a:pt x="12882" y="1"/>
                    <a:pt x="12649" y="1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7" name="Google Shape;21397;p28"/>
            <p:cNvSpPr/>
            <p:nvPr/>
          </p:nvSpPr>
          <p:spPr>
            <a:xfrm>
              <a:off x="5863000" y="2846125"/>
              <a:ext cx="87600" cy="18800"/>
            </a:xfrm>
            <a:custGeom>
              <a:avLst/>
              <a:gdLst/>
              <a:ahLst/>
              <a:cxnLst/>
              <a:rect l="l" t="t" r="r" b="b"/>
              <a:pathLst>
                <a:path w="3504" h="752" extrusionOk="0">
                  <a:moveTo>
                    <a:pt x="1138" y="0"/>
                  </a:moveTo>
                  <a:cubicBezTo>
                    <a:pt x="772" y="0"/>
                    <a:pt x="395" y="90"/>
                    <a:pt x="0" y="327"/>
                  </a:cubicBezTo>
                  <a:cubicBezTo>
                    <a:pt x="1021" y="381"/>
                    <a:pt x="1951" y="752"/>
                    <a:pt x="2944" y="752"/>
                  </a:cubicBezTo>
                  <a:cubicBezTo>
                    <a:pt x="3128" y="752"/>
                    <a:pt x="3314" y="739"/>
                    <a:pt x="3503" y="709"/>
                  </a:cubicBezTo>
                  <a:cubicBezTo>
                    <a:pt x="2712" y="446"/>
                    <a:pt x="1952" y="0"/>
                    <a:pt x="1138" y="0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8" name="Google Shape;21398;p28"/>
            <p:cNvSpPr/>
            <p:nvPr/>
          </p:nvSpPr>
          <p:spPr>
            <a:xfrm>
              <a:off x="5834350" y="2844750"/>
              <a:ext cx="30275" cy="19425"/>
            </a:xfrm>
            <a:custGeom>
              <a:avLst/>
              <a:gdLst/>
              <a:ahLst/>
              <a:cxnLst/>
              <a:rect l="l" t="t" r="r" b="b"/>
              <a:pathLst>
                <a:path w="1211" h="777" extrusionOk="0">
                  <a:moveTo>
                    <a:pt x="382" y="0"/>
                  </a:moveTo>
                  <a:cubicBezTo>
                    <a:pt x="0" y="255"/>
                    <a:pt x="382" y="510"/>
                    <a:pt x="382" y="764"/>
                  </a:cubicBezTo>
                  <a:cubicBezTo>
                    <a:pt x="432" y="772"/>
                    <a:pt x="479" y="776"/>
                    <a:pt x="524" y="776"/>
                  </a:cubicBezTo>
                  <a:cubicBezTo>
                    <a:pt x="829" y="776"/>
                    <a:pt x="1044" y="596"/>
                    <a:pt x="1210" y="318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9" name="Google Shape;21399;p28"/>
            <p:cNvSpPr/>
            <p:nvPr/>
          </p:nvSpPr>
          <p:spPr>
            <a:xfrm>
              <a:off x="2960600" y="2919575"/>
              <a:ext cx="383725" cy="202225"/>
            </a:xfrm>
            <a:custGeom>
              <a:avLst/>
              <a:gdLst/>
              <a:ahLst/>
              <a:cxnLst/>
              <a:rect l="l" t="t" r="r" b="b"/>
              <a:pathLst>
                <a:path w="15349" h="8089" extrusionOk="0">
                  <a:moveTo>
                    <a:pt x="13884" y="0"/>
                  </a:moveTo>
                  <a:cubicBezTo>
                    <a:pt x="12228" y="128"/>
                    <a:pt x="10572" y="701"/>
                    <a:pt x="9171" y="1592"/>
                  </a:cubicBezTo>
                  <a:cubicBezTo>
                    <a:pt x="8407" y="2293"/>
                    <a:pt x="7579" y="2802"/>
                    <a:pt x="6624" y="3121"/>
                  </a:cubicBezTo>
                  <a:cubicBezTo>
                    <a:pt x="4140" y="3949"/>
                    <a:pt x="2102" y="5477"/>
                    <a:pt x="1" y="6942"/>
                  </a:cubicBezTo>
                  <a:cubicBezTo>
                    <a:pt x="1020" y="7005"/>
                    <a:pt x="1020" y="7005"/>
                    <a:pt x="446" y="7961"/>
                  </a:cubicBezTo>
                  <a:cubicBezTo>
                    <a:pt x="446" y="7961"/>
                    <a:pt x="446" y="8024"/>
                    <a:pt x="383" y="8088"/>
                  </a:cubicBezTo>
                  <a:cubicBezTo>
                    <a:pt x="701" y="8024"/>
                    <a:pt x="956" y="7897"/>
                    <a:pt x="1274" y="7770"/>
                  </a:cubicBezTo>
                  <a:cubicBezTo>
                    <a:pt x="3185" y="6432"/>
                    <a:pt x="5223" y="5222"/>
                    <a:pt x="7388" y="4140"/>
                  </a:cubicBezTo>
                  <a:cubicBezTo>
                    <a:pt x="9744" y="2866"/>
                    <a:pt x="12292" y="1911"/>
                    <a:pt x="14903" y="1210"/>
                  </a:cubicBezTo>
                  <a:cubicBezTo>
                    <a:pt x="15348" y="191"/>
                    <a:pt x="14521" y="191"/>
                    <a:pt x="13884" y="0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0" name="Google Shape;21400;p28"/>
            <p:cNvSpPr/>
            <p:nvPr/>
          </p:nvSpPr>
          <p:spPr>
            <a:xfrm>
              <a:off x="3008375" y="2882850"/>
              <a:ext cx="335950" cy="76550"/>
            </a:xfrm>
            <a:custGeom>
              <a:avLst/>
              <a:gdLst/>
              <a:ahLst/>
              <a:cxnLst/>
              <a:rect l="l" t="t" r="r" b="b"/>
              <a:pathLst>
                <a:path w="13438" h="3062" extrusionOk="0">
                  <a:moveTo>
                    <a:pt x="338" y="0"/>
                  </a:moveTo>
                  <a:cubicBezTo>
                    <a:pt x="226" y="0"/>
                    <a:pt x="113" y="2"/>
                    <a:pt x="0" y="4"/>
                  </a:cubicBezTo>
                  <a:cubicBezTo>
                    <a:pt x="734" y="1303"/>
                    <a:pt x="1668" y="2351"/>
                    <a:pt x="3112" y="2351"/>
                  </a:cubicBezTo>
                  <a:cubicBezTo>
                    <a:pt x="3297" y="2351"/>
                    <a:pt x="3491" y="2333"/>
                    <a:pt x="3694" y="2297"/>
                  </a:cubicBezTo>
                  <a:cubicBezTo>
                    <a:pt x="4025" y="2214"/>
                    <a:pt x="4356" y="2174"/>
                    <a:pt x="4683" y="2174"/>
                  </a:cubicBezTo>
                  <a:cubicBezTo>
                    <a:pt x="5613" y="2174"/>
                    <a:pt x="6506" y="2496"/>
                    <a:pt x="7260" y="3061"/>
                  </a:cubicBezTo>
                  <a:cubicBezTo>
                    <a:pt x="8852" y="3061"/>
                    <a:pt x="10253" y="2042"/>
                    <a:pt x="11845" y="1915"/>
                  </a:cubicBezTo>
                  <a:cubicBezTo>
                    <a:pt x="11979" y="1736"/>
                    <a:pt x="12184" y="1714"/>
                    <a:pt x="12403" y="1714"/>
                  </a:cubicBezTo>
                  <a:cubicBezTo>
                    <a:pt x="12476" y="1714"/>
                    <a:pt x="12550" y="1717"/>
                    <a:pt x="12624" y="1717"/>
                  </a:cubicBezTo>
                  <a:cubicBezTo>
                    <a:pt x="12965" y="1717"/>
                    <a:pt x="13301" y="1665"/>
                    <a:pt x="13437" y="1087"/>
                  </a:cubicBezTo>
                  <a:cubicBezTo>
                    <a:pt x="12772" y="813"/>
                    <a:pt x="12058" y="683"/>
                    <a:pt x="11340" y="683"/>
                  </a:cubicBezTo>
                  <a:cubicBezTo>
                    <a:pt x="10891" y="683"/>
                    <a:pt x="10440" y="734"/>
                    <a:pt x="9999" y="832"/>
                  </a:cubicBezTo>
                  <a:cubicBezTo>
                    <a:pt x="9616" y="960"/>
                    <a:pt x="9218" y="1023"/>
                    <a:pt x="8820" y="1023"/>
                  </a:cubicBezTo>
                  <a:cubicBezTo>
                    <a:pt x="8422" y="1023"/>
                    <a:pt x="8024" y="960"/>
                    <a:pt x="7642" y="832"/>
                  </a:cubicBezTo>
                  <a:cubicBezTo>
                    <a:pt x="5205" y="650"/>
                    <a:pt x="2826" y="0"/>
                    <a:pt x="338" y="0"/>
                  </a:cubicBezTo>
                  <a:close/>
                </a:path>
              </a:pathLst>
            </a:custGeom>
            <a:solidFill>
              <a:srgbClr val="F6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1" name="Google Shape;21401;p28"/>
            <p:cNvSpPr/>
            <p:nvPr/>
          </p:nvSpPr>
          <p:spPr>
            <a:xfrm>
              <a:off x="5950575" y="2948550"/>
              <a:ext cx="581125" cy="477725"/>
            </a:xfrm>
            <a:custGeom>
              <a:avLst/>
              <a:gdLst/>
              <a:ahLst/>
              <a:cxnLst/>
              <a:rect l="l" t="t" r="r" b="b"/>
              <a:pathLst>
                <a:path w="23245" h="19109" extrusionOk="0">
                  <a:moveTo>
                    <a:pt x="22563" y="0"/>
                  </a:moveTo>
                  <a:cubicBezTo>
                    <a:pt x="22425" y="0"/>
                    <a:pt x="22269" y="20"/>
                    <a:pt x="22098" y="51"/>
                  </a:cubicBezTo>
                  <a:cubicBezTo>
                    <a:pt x="21747" y="315"/>
                    <a:pt x="21334" y="457"/>
                    <a:pt x="20903" y="457"/>
                  </a:cubicBezTo>
                  <a:cubicBezTo>
                    <a:pt x="20710" y="457"/>
                    <a:pt x="20512" y="429"/>
                    <a:pt x="20315" y="370"/>
                  </a:cubicBezTo>
                  <a:cubicBezTo>
                    <a:pt x="19427" y="123"/>
                    <a:pt x="18500" y="29"/>
                    <a:pt x="17564" y="29"/>
                  </a:cubicBezTo>
                  <a:cubicBezTo>
                    <a:pt x="17293" y="29"/>
                    <a:pt x="17021" y="37"/>
                    <a:pt x="16749" y="51"/>
                  </a:cubicBezTo>
                  <a:cubicBezTo>
                    <a:pt x="17018" y="401"/>
                    <a:pt x="17401" y="444"/>
                    <a:pt x="17802" y="444"/>
                  </a:cubicBezTo>
                  <a:cubicBezTo>
                    <a:pt x="17931" y="444"/>
                    <a:pt x="18062" y="439"/>
                    <a:pt x="18191" y="439"/>
                  </a:cubicBezTo>
                  <a:cubicBezTo>
                    <a:pt x="18611" y="439"/>
                    <a:pt x="19015" y="486"/>
                    <a:pt x="19296" y="879"/>
                  </a:cubicBezTo>
                  <a:cubicBezTo>
                    <a:pt x="18214" y="2089"/>
                    <a:pt x="16940" y="3172"/>
                    <a:pt x="15539" y="4063"/>
                  </a:cubicBezTo>
                  <a:cubicBezTo>
                    <a:pt x="13565" y="5210"/>
                    <a:pt x="11845" y="6611"/>
                    <a:pt x="10253" y="8266"/>
                  </a:cubicBezTo>
                  <a:cubicBezTo>
                    <a:pt x="9871" y="8840"/>
                    <a:pt x="9425" y="9413"/>
                    <a:pt x="8916" y="9858"/>
                  </a:cubicBezTo>
                  <a:cubicBezTo>
                    <a:pt x="5477" y="12406"/>
                    <a:pt x="2930" y="15845"/>
                    <a:pt x="0" y="18774"/>
                  </a:cubicBezTo>
                  <a:cubicBezTo>
                    <a:pt x="96" y="18997"/>
                    <a:pt x="303" y="19109"/>
                    <a:pt x="518" y="19109"/>
                  </a:cubicBezTo>
                  <a:cubicBezTo>
                    <a:pt x="732" y="19109"/>
                    <a:pt x="955" y="18997"/>
                    <a:pt x="1083" y="18774"/>
                  </a:cubicBezTo>
                  <a:cubicBezTo>
                    <a:pt x="1274" y="18583"/>
                    <a:pt x="1529" y="18392"/>
                    <a:pt x="1847" y="18392"/>
                  </a:cubicBezTo>
                  <a:cubicBezTo>
                    <a:pt x="1974" y="18201"/>
                    <a:pt x="2165" y="18137"/>
                    <a:pt x="2229" y="18010"/>
                  </a:cubicBezTo>
                  <a:cubicBezTo>
                    <a:pt x="2675" y="17946"/>
                    <a:pt x="3057" y="17819"/>
                    <a:pt x="3375" y="17564"/>
                  </a:cubicBezTo>
                  <a:lnTo>
                    <a:pt x="4458" y="16354"/>
                  </a:lnTo>
                  <a:cubicBezTo>
                    <a:pt x="4649" y="15972"/>
                    <a:pt x="4331" y="15463"/>
                    <a:pt x="4776" y="15208"/>
                  </a:cubicBezTo>
                  <a:cubicBezTo>
                    <a:pt x="6878" y="13998"/>
                    <a:pt x="8470" y="12215"/>
                    <a:pt x="10126" y="10623"/>
                  </a:cubicBezTo>
                  <a:cubicBezTo>
                    <a:pt x="10890" y="9922"/>
                    <a:pt x="11208" y="8903"/>
                    <a:pt x="12164" y="8457"/>
                  </a:cubicBezTo>
                  <a:cubicBezTo>
                    <a:pt x="12546" y="7630"/>
                    <a:pt x="13374" y="7311"/>
                    <a:pt x="14011" y="6865"/>
                  </a:cubicBezTo>
                  <a:cubicBezTo>
                    <a:pt x="15093" y="6165"/>
                    <a:pt x="15730" y="4955"/>
                    <a:pt x="16813" y="4318"/>
                  </a:cubicBezTo>
                  <a:cubicBezTo>
                    <a:pt x="17895" y="3745"/>
                    <a:pt x="18851" y="3044"/>
                    <a:pt x="19678" y="2216"/>
                  </a:cubicBezTo>
                  <a:cubicBezTo>
                    <a:pt x="20480" y="1300"/>
                    <a:pt x="21642" y="796"/>
                    <a:pt x="22840" y="796"/>
                  </a:cubicBezTo>
                  <a:cubicBezTo>
                    <a:pt x="22975" y="796"/>
                    <a:pt x="23110" y="803"/>
                    <a:pt x="23245" y="815"/>
                  </a:cubicBezTo>
                  <a:cubicBezTo>
                    <a:pt x="23245" y="190"/>
                    <a:pt x="22990" y="0"/>
                    <a:pt x="22563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2" name="Google Shape;21402;p28"/>
            <p:cNvSpPr/>
            <p:nvPr/>
          </p:nvSpPr>
          <p:spPr>
            <a:xfrm>
              <a:off x="6245100" y="2930100"/>
              <a:ext cx="47800" cy="10800"/>
            </a:xfrm>
            <a:custGeom>
              <a:avLst/>
              <a:gdLst/>
              <a:ahLst/>
              <a:cxnLst/>
              <a:rect l="l" t="t" r="r" b="b"/>
              <a:pathLst>
                <a:path w="1912" h="432" extrusionOk="0">
                  <a:moveTo>
                    <a:pt x="969" y="0"/>
                  </a:moveTo>
                  <a:cubicBezTo>
                    <a:pt x="726" y="0"/>
                    <a:pt x="471" y="34"/>
                    <a:pt x="213" y="34"/>
                  </a:cubicBezTo>
                  <a:cubicBezTo>
                    <a:pt x="143" y="34"/>
                    <a:pt x="72" y="31"/>
                    <a:pt x="1" y="25"/>
                  </a:cubicBezTo>
                  <a:lnTo>
                    <a:pt x="1" y="25"/>
                  </a:lnTo>
                  <a:cubicBezTo>
                    <a:pt x="304" y="362"/>
                    <a:pt x="644" y="432"/>
                    <a:pt x="991" y="432"/>
                  </a:cubicBezTo>
                  <a:cubicBezTo>
                    <a:pt x="1232" y="432"/>
                    <a:pt x="1477" y="398"/>
                    <a:pt x="1716" y="398"/>
                  </a:cubicBezTo>
                  <a:cubicBezTo>
                    <a:pt x="1782" y="398"/>
                    <a:pt x="1847" y="401"/>
                    <a:pt x="1911" y="407"/>
                  </a:cubicBezTo>
                  <a:cubicBezTo>
                    <a:pt x="1641" y="70"/>
                    <a:pt x="1318" y="0"/>
                    <a:pt x="969" y="0"/>
                  </a:cubicBez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3" name="Google Shape;21403;p28"/>
            <p:cNvSpPr/>
            <p:nvPr/>
          </p:nvSpPr>
          <p:spPr>
            <a:xfrm>
              <a:off x="2177300" y="2110775"/>
              <a:ext cx="410775" cy="371150"/>
            </a:xfrm>
            <a:custGeom>
              <a:avLst/>
              <a:gdLst/>
              <a:ahLst/>
              <a:cxnLst/>
              <a:rect l="l" t="t" r="r" b="b"/>
              <a:pathLst>
                <a:path w="16431" h="14846" extrusionOk="0">
                  <a:moveTo>
                    <a:pt x="1974" y="1"/>
                  </a:moveTo>
                  <a:cubicBezTo>
                    <a:pt x="1529" y="574"/>
                    <a:pt x="573" y="1"/>
                    <a:pt x="0" y="892"/>
                  </a:cubicBezTo>
                  <a:cubicBezTo>
                    <a:pt x="1465" y="2357"/>
                    <a:pt x="2738" y="4013"/>
                    <a:pt x="4458" y="5223"/>
                  </a:cubicBezTo>
                  <a:cubicBezTo>
                    <a:pt x="6368" y="6560"/>
                    <a:pt x="8152" y="8152"/>
                    <a:pt x="9680" y="9872"/>
                  </a:cubicBezTo>
                  <a:cubicBezTo>
                    <a:pt x="11336" y="11782"/>
                    <a:pt x="13246" y="13438"/>
                    <a:pt x="15284" y="14839"/>
                  </a:cubicBezTo>
                  <a:cubicBezTo>
                    <a:pt x="15343" y="14844"/>
                    <a:pt x="15400" y="14846"/>
                    <a:pt x="15454" y="14846"/>
                  </a:cubicBezTo>
                  <a:cubicBezTo>
                    <a:pt x="16156" y="14846"/>
                    <a:pt x="16431" y="14462"/>
                    <a:pt x="16431" y="13693"/>
                  </a:cubicBezTo>
                  <a:cubicBezTo>
                    <a:pt x="16303" y="13565"/>
                    <a:pt x="16176" y="13438"/>
                    <a:pt x="16048" y="13311"/>
                  </a:cubicBezTo>
                  <a:cubicBezTo>
                    <a:pt x="13183" y="10763"/>
                    <a:pt x="10572" y="7898"/>
                    <a:pt x="7770" y="5223"/>
                  </a:cubicBezTo>
                  <a:cubicBezTo>
                    <a:pt x="5859" y="3440"/>
                    <a:pt x="3885" y="1784"/>
                    <a:pt x="1974" y="1"/>
                  </a:cubicBez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4" name="Google Shape;21404;p28"/>
            <p:cNvSpPr/>
            <p:nvPr/>
          </p:nvSpPr>
          <p:spPr>
            <a:xfrm>
              <a:off x="2570550" y="2470100"/>
              <a:ext cx="550875" cy="403900"/>
            </a:xfrm>
            <a:custGeom>
              <a:avLst/>
              <a:gdLst/>
              <a:ahLst/>
              <a:cxnLst/>
              <a:rect l="l" t="t" r="r" b="b"/>
              <a:pathLst>
                <a:path w="22035" h="16156" extrusionOk="0">
                  <a:moveTo>
                    <a:pt x="1179" y="1"/>
                  </a:moveTo>
                  <a:cubicBezTo>
                    <a:pt x="832" y="1"/>
                    <a:pt x="523" y="121"/>
                    <a:pt x="318" y="530"/>
                  </a:cubicBezTo>
                  <a:cubicBezTo>
                    <a:pt x="0" y="1103"/>
                    <a:pt x="701" y="1294"/>
                    <a:pt x="1019" y="1676"/>
                  </a:cubicBezTo>
                  <a:cubicBezTo>
                    <a:pt x="2420" y="3268"/>
                    <a:pt x="4012" y="4733"/>
                    <a:pt x="5795" y="6007"/>
                  </a:cubicBezTo>
                  <a:cubicBezTo>
                    <a:pt x="8916" y="8554"/>
                    <a:pt x="12164" y="10910"/>
                    <a:pt x="15539" y="13076"/>
                  </a:cubicBezTo>
                  <a:cubicBezTo>
                    <a:pt x="15597" y="13090"/>
                    <a:pt x="15664" y="13095"/>
                    <a:pt x="15735" y="13095"/>
                  </a:cubicBezTo>
                  <a:cubicBezTo>
                    <a:pt x="15861" y="13095"/>
                    <a:pt x="15997" y="13080"/>
                    <a:pt x="16105" y="13080"/>
                  </a:cubicBezTo>
                  <a:cubicBezTo>
                    <a:pt x="16204" y="13080"/>
                    <a:pt x="16280" y="13092"/>
                    <a:pt x="16303" y="13139"/>
                  </a:cubicBezTo>
                  <a:cubicBezTo>
                    <a:pt x="16876" y="14031"/>
                    <a:pt x="17895" y="14349"/>
                    <a:pt x="18659" y="14859"/>
                  </a:cubicBezTo>
                  <a:cubicBezTo>
                    <a:pt x="19487" y="15304"/>
                    <a:pt x="20315" y="15750"/>
                    <a:pt x="21207" y="16132"/>
                  </a:cubicBezTo>
                  <a:cubicBezTo>
                    <a:pt x="21252" y="16147"/>
                    <a:pt x="21304" y="16155"/>
                    <a:pt x="21359" y="16155"/>
                  </a:cubicBezTo>
                  <a:cubicBezTo>
                    <a:pt x="21538" y="16155"/>
                    <a:pt x="21746" y="16072"/>
                    <a:pt x="21844" y="15878"/>
                  </a:cubicBezTo>
                  <a:cubicBezTo>
                    <a:pt x="22035" y="15623"/>
                    <a:pt x="21844" y="15368"/>
                    <a:pt x="21716" y="15241"/>
                  </a:cubicBezTo>
                  <a:cubicBezTo>
                    <a:pt x="21334" y="14859"/>
                    <a:pt x="20888" y="14540"/>
                    <a:pt x="20570" y="14222"/>
                  </a:cubicBezTo>
                  <a:cubicBezTo>
                    <a:pt x="17513" y="11993"/>
                    <a:pt x="14393" y="9955"/>
                    <a:pt x="11336" y="7726"/>
                  </a:cubicBezTo>
                  <a:lnTo>
                    <a:pt x="10954" y="7408"/>
                  </a:lnTo>
                  <a:cubicBezTo>
                    <a:pt x="10826" y="7280"/>
                    <a:pt x="10699" y="7217"/>
                    <a:pt x="10572" y="7153"/>
                  </a:cubicBezTo>
                  <a:cubicBezTo>
                    <a:pt x="10381" y="7026"/>
                    <a:pt x="10189" y="6898"/>
                    <a:pt x="10062" y="6771"/>
                  </a:cubicBezTo>
                  <a:cubicBezTo>
                    <a:pt x="9871" y="6643"/>
                    <a:pt x="9744" y="6516"/>
                    <a:pt x="9553" y="6325"/>
                  </a:cubicBezTo>
                  <a:cubicBezTo>
                    <a:pt x="9425" y="6198"/>
                    <a:pt x="9234" y="6070"/>
                    <a:pt x="9043" y="5943"/>
                  </a:cubicBezTo>
                  <a:lnTo>
                    <a:pt x="8470" y="5561"/>
                  </a:lnTo>
                  <a:lnTo>
                    <a:pt x="8088" y="5306"/>
                  </a:lnTo>
                  <a:cubicBezTo>
                    <a:pt x="7769" y="4988"/>
                    <a:pt x="7451" y="4542"/>
                    <a:pt x="7133" y="4160"/>
                  </a:cubicBezTo>
                  <a:cubicBezTo>
                    <a:pt x="7005" y="4032"/>
                    <a:pt x="6878" y="3905"/>
                    <a:pt x="6751" y="3841"/>
                  </a:cubicBezTo>
                  <a:cubicBezTo>
                    <a:pt x="5413" y="3013"/>
                    <a:pt x="4458" y="1740"/>
                    <a:pt x="3248" y="785"/>
                  </a:cubicBezTo>
                  <a:cubicBezTo>
                    <a:pt x="2993" y="466"/>
                    <a:pt x="2547" y="339"/>
                    <a:pt x="2229" y="84"/>
                  </a:cubicBezTo>
                  <a:lnTo>
                    <a:pt x="1783" y="84"/>
                  </a:lnTo>
                  <a:cubicBezTo>
                    <a:pt x="1578" y="38"/>
                    <a:pt x="1373" y="1"/>
                    <a:pt x="1179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5" name="Google Shape;21405;p28"/>
            <p:cNvSpPr/>
            <p:nvPr/>
          </p:nvSpPr>
          <p:spPr>
            <a:xfrm>
              <a:off x="2169325" y="2453075"/>
              <a:ext cx="371000" cy="357325"/>
            </a:xfrm>
            <a:custGeom>
              <a:avLst/>
              <a:gdLst/>
              <a:ahLst/>
              <a:cxnLst/>
              <a:rect l="l" t="t" r="r" b="b"/>
              <a:pathLst>
                <a:path w="14840" h="14293" extrusionOk="0">
                  <a:moveTo>
                    <a:pt x="319" y="1"/>
                  </a:moveTo>
                  <a:cubicBezTo>
                    <a:pt x="128" y="638"/>
                    <a:pt x="1" y="1274"/>
                    <a:pt x="64" y="1975"/>
                  </a:cubicBezTo>
                  <a:cubicBezTo>
                    <a:pt x="3121" y="5860"/>
                    <a:pt x="7197" y="8407"/>
                    <a:pt x="11527" y="10763"/>
                  </a:cubicBezTo>
                  <a:cubicBezTo>
                    <a:pt x="11719" y="10827"/>
                    <a:pt x="11910" y="10827"/>
                    <a:pt x="12101" y="10827"/>
                  </a:cubicBezTo>
                  <a:cubicBezTo>
                    <a:pt x="12037" y="10891"/>
                    <a:pt x="11910" y="10954"/>
                    <a:pt x="11782" y="11018"/>
                  </a:cubicBezTo>
                  <a:lnTo>
                    <a:pt x="11400" y="10891"/>
                  </a:lnTo>
                  <a:lnTo>
                    <a:pt x="11018" y="10891"/>
                  </a:lnTo>
                  <a:cubicBezTo>
                    <a:pt x="10941" y="10921"/>
                    <a:pt x="10869" y="10934"/>
                    <a:pt x="10798" y="10934"/>
                  </a:cubicBezTo>
                  <a:cubicBezTo>
                    <a:pt x="10577" y="10934"/>
                    <a:pt x="10384" y="10812"/>
                    <a:pt x="10190" y="10763"/>
                  </a:cubicBezTo>
                  <a:cubicBezTo>
                    <a:pt x="9808" y="10763"/>
                    <a:pt x="9426" y="10891"/>
                    <a:pt x="9235" y="11145"/>
                  </a:cubicBezTo>
                  <a:cubicBezTo>
                    <a:pt x="8534" y="12801"/>
                    <a:pt x="9681" y="13502"/>
                    <a:pt x="10891" y="14139"/>
                  </a:cubicBezTo>
                  <a:cubicBezTo>
                    <a:pt x="11485" y="14193"/>
                    <a:pt x="12079" y="14292"/>
                    <a:pt x="12653" y="14292"/>
                  </a:cubicBezTo>
                  <a:cubicBezTo>
                    <a:pt x="13434" y="14292"/>
                    <a:pt x="14179" y="14108"/>
                    <a:pt x="14839" y="13374"/>
                  </a:cubicBezTo>
                  <a:cubicBezTo>
                    <a:pt x="14266" y="12992"/>
                    <a:pt x="14202" y="12355"/>
                    <a:pt x="13756" y="11719"/>
                  </a:cubicBezTo>
                  <a:cubicBezTo>
                    <a:pt x="13311" y="11145"/>
                    <a:pt x="13629" y="10700"/>
                    <a:pt x="14075" y="10318"/>
                  </a:cubicBezTo>
                  <a:cubicBezTo>
                    <a:pt x="12164" y="8598"/>
                    <a:pt x="9553" y="7898"/>
                    <a:pt x="7770" y="5987"/>
                  </a:cubicBezTo>
                  <a:cubicBezTo>
                    <a:pt x="6687" y="4904"/>
                    <a:pt x="5159" y="4395"/>
                    <a:pt x="4140" y="3312"/>
                  </a:cubicBezTo>
                  <a:cubicBezTo>
                    <a:pt x="2994" y="2102"/>
                    <a:pt x="1593" y="1147"/>
                    <a:pt x="319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6" name="Google Shape;21406;p28"/>
            <p:cNvSpPr/>
            <p:nvPr/>
          </p:nvSpPr>
          <p:spPr>
            <a:xfrm>
              <a:off x="1935300" y="2176050"/>
              <a:ext cx="197425" cy="231175"/>
            </a:xfrm>
            <a:custGeom>
              <a:avLst/>
              <a:gdLst/>
              <a:ahLst/>
              <a:cxnLst/>
              <a:rect l="l" t="t" r="r" b="b"/>
              <a:pathLst>
                <a:path w="7897" h="9247" extrusionOk="0">
                  <a:moveTo>
                    <a:pt x="4331" y="1"/>
                  </a:moveTo>
                  <a:lnTo>
                    <a:pt x="3949" y="383"/>
                  </a:lnTo>
                  <a:cubicBezTo>
                    <a:pt x="3375" y="892"/>
                    <a:pt x="2739" y="1274"/>
                    <a:pt x="2038" y="1529"/>
                  </a:cubicBezTo>
                  <a:cubicBezTo>
                    <a:pt x="1592" y="2230"/>
                    <a:pt x="382" y="1720"/>
                    <a:pt x="127" y="2739"/>
                  </a:cubicBezTo>
                  <a:cubicBezTo>
                    <a:pt x="0" y="3121"/>
                    <a:pt x="191" y="3631"/>
                    <a:pt x="573" y="3822"/>
                  </a:cubicBezTo>
                  <a:cubicBezTo>
                    <a:pt x="2356" y="5159"/>
                    <a:pt x="3694" y="6942"/>
                    <a:pt x="5477" y="8216"/>
                  </a:cubicBezTo>
                  <a:cubicBezTo>
                    <a:pt x="6010" y="8642"/>
                    <a:pt x="6542" y="9246"/>
                    <a:pt x="7299" y="9246"/>
                  </a:cubicBezTo>
                  <a:cubicBezTo>
                    <a:pt x="7446" y="9246"/>
                    <a:pt x="7603" y="9223"/>
                    <a:pt x="7770" y="9171"/>
                  </a:cubicBezTo>
                  <a:cubicBezTo>
                    <a:pt x="7833" y="9108"/>
                    <a:pt x="7897" y="8980"/>
                    <a:pt x="7897" y="8853"/>
                  </a:cubicBezTo>
                  <a:cubicBezTo>
                    <a:pt x="7196" y="8280"/>
                    <a:pt x="7706" y="7133"/>
                    <a:pt x="6751" y="6624"/>
                  </a:cubicBezTo>
                  <a:cubicBezTo>
                    <a:pt x="5604" y="5860"/>
                    <a:pt x="7642" y="5478"/>
                    <a:pt x="7069" y="4586"/>
                  </a:cubicBezTo>
                  <a:cubicBezTo>
                    <a:pt x="6814" y="4140"/>
                    <a:pt x="6814" y="3567"/>
                    <a:pt x="6177" y="3312"/>
                  </a:cubicBezTo>
                  <a:cubicBezTo>
                    <a:pt x="5668" y="3121"/>
                    <a:pt x="5222" y="2739"/>
                    <a:pt x="6050" y="2293"/>
                  </a:cubicBezTo>
                  <a:cubicBezTo>
                    <a:pt x="6369" y="2166"/>
                    <a:pt x="6496" y="2039"/>
                    <a:pt x="6241" y="1784"/>
                  </a:cubicBezTo>
                  <a:cubicBezTo>
                    <a:pt x="5732" y="1083"/>
                    <a:pt x="6560" y="956"/>
                    <a:pt x="6751" y="574"/>
                  </a:cubicBezTo>
                  <a:cubicBezTo>
                    <a:pt x="6517" y="399"/>
                    <a:pt x="6257" y="317"/>
                    <a:pt x="6006" y="317"/>
                  </a:cubicBezTo>
                  <a:cubicBezTo>
                    <a:pt x="5711" y="317"/>
                    <a:pt x="5429" y="431"/>
                    <a:pt x="5222" y="638"/>
                  </a:cubicBezTo>
                  <a:cubicBezTo>
                    <a:pt x="5098" y="731"/>
                    <a:pt x="4985" y="771"/>
                    <a:pt x="4884" y="771"/>
                  </a:cubicBezTo>
                  <a:cubicBezTo>
                    <a:pt x="4572" y="771"/>
                    <a:pt x="4379" y="386"/>
                    <a:pt x="4331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7" name="Google Shape;21407;p28"/>
            <p:cNvSpPr/>
            <p:nvPr/>
          </p:nvSpPr>
          <p:spPr>
            <a:xfrm>
              <a:off x="1884350" y="2243600"/>
              <a:ext cx="297750" cy="261075"/>
            </a:xfrm>
            <a:custGeom>
              <a:avLst/>
              <a:gdLst/>
              <a:ahLst/>
              <a:cxnLst/>
              <a:rect l="l" t="t" r="r" b="b"/>
              <a:pathLst>
                <a:path w="11910" h="10443" extrusionOk="0">
                  <a:moveTo>
                    <a:pt x="1909" y="0"/>
                  </a:moveTo>
                  <a:cubicBezTo>
                    <a:pt x="1223" y="0"/>
                    <a:pt x="797" y="811"/>
                    <a:pt x="129" y="811"/>
                  </a:cubicBezTo>
                  <a:cubicBezTo>
                    <a:pt x="87" y="811"/>
                    <a:pt x="44" y="808"/>
                    <a:pt x="0" y="801"/>
                  </a:cubicBezTo>
                  <a:lnTo>
                    <a:pt x="0" y="801"/>
                  </a:lnTo>
                  <a:cubicBezTo>
                    <a:pt x="2102" y="2967"/>
                    <a:pt x="4394" y="5005"/>
                    <a:pt x="6751" y="6851"/>
                  </a:cubicBezTo>
                  <a:cubicBezTo>
                    <a:pt x="7770" y="7743"/>
                    <a:pt x="8789" y="8826"/>
                    <a:pt x="10190" y="9144"/>
                  </a:cubicBezTo>
                  <a:cubicBezTo>
                    <a:pt x="10508" y="9335"/>
                    <a:pt x="10827" y="9590"/>
                    <a:pt x="10954" y="9908"/>
                  </a:cubicBezTo>
                  <a:cubicBezTo>
                    <a:pt x="11145" y="10099"/>
                    <a:pt x="11209" y="10290"/>
                    <a:pt x="11400" y="10418"/>
                  </a:cubicBezTo>
                  <a:cubicBezTo>
                    <a:pt x="11434" y="10435"/>
                    <a:pt x="11468" y="10443"/>
                    <a:pt x="11501" y="10443"/>
                  </a:cubicBezTo>
                  <a:cubicBezTo>
                    <a:pt x="11591" y="10443"/>
                    <a:pt x="11671" y="10384"/>
                    <a:pt x="11718" y="10290"/>
                  </a:cubicBezTo>
                  <a:cubicBezTo>
                    <a:pt x="11909" y="9653"/>
                    <a:pt x="11909" y="9017"/>
                    <a:pt x="11718" y="8380"/>
                  </a:cubicBezTo>
                  <a:cubicBezTo>
                    <a:pt x="10890" y="7934"/>
                    <a:pt x="10253" y="7297"/>
                    <a:pt x="9808" y="6469"/>
                  </a:cubicBezTo>
                  <a:cubicBezTo>
                    <a:pt x="6751" y="4941"/>
                    <a:pt x="4713" y="2139"/>
                    <a:pt x="2165" y="37"/>
                  </a:cubicBezTo>
                  <a:cubicBezTo>
                    <a:pt x="2076" y="12"/>
                    <a:pt x="1991" y="0"/>
                    <a:pt x="1909" y="0"/>
                  </a:cubicBezTo>
                  <a:close/>
                </a:path>
              </a:pathLst>
            </a:custGeom>
            <a:solidFill>
              <a:srgbClr val="D6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8" name="Google Shape;21408;p28"/>
            <p:cNvSpPr/>
            <p:nvPr/>
          </p:nvSpPr>
          <p:spPr>
            <a:xfrm>
              <a:off x="2559400" y="2453075"/>
              <a:ext cx="57325" cy="58950"/>
            </a:xfrm>
            <a:custGeom>
              <a:avLst/>
              <a:gdLst/>
              <a:ahLst/>
              <a:cxnLst/>
              <a:rect l="l" t="t" r="r" b="b"/>
              <a:pathLst>
                <a:path w="2293" h="2358" extrusionOk="0">
                  <a:moveTo>
                    <a:pt x="1147" y="1"/>
                  </a:moveTo>
                  <a:lnTo>
                    <a:pt x="0" y="1147"/>
                  </a:lnTo>
                  <a:cubicBezTo>
                    <a:pt x="255" y="1784"/>
                    <a:pt x="828" y="2230"/>
                    <a:pt x="1529" y="2357"/>
                  </a:cubicBezTo>
                  <a:cubicBezTo>
                    <a:pt x="956" y="1657"/>
                    <a:pt x="892" y="1083"/>
                    <a:pt x="1974" y="956"/>
                  </a:cubicBezTo>
                  <a:cubicBezTo>
                    <a:pt x="2102" y="892"/>
                    <a:pt x="2165" y="829"/>
                    <a:pt x="2293" y="765"/>
                  </a:cubicBezTo>
                  <a:cubicBezTo>
                    <a:pt x="2038" y="383"/>
                    <a:pt x="1592" y="256"/>
                    <a:pt x="1147" y="1"/>
                  </a:cubicBez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9" name="Google Shape;21409;p28"/>
            <p:cNvSpPr/>
            <p:nvPr/>
          </p:nvSpPr>
          <p:spPr>
            <a:xfrm>
              <a:off x="3484400" y="2959375"/>
              <a:ext cx="307300" cy="221475"/>
            </a:xfrm>
            <a:custGeom>
              <a:avLst/>
              <a:gdLst/>
              <a:ahLst/>
              <a:cxnLst/>
              <a:rect l="l" t="t" r="r" b="b"/>
              <a:pathLst>
                <a:path w="12292" h="8859" extrusionOk="0">
                  <a:moveTo>
                    <a:pt x="8853" y="0"/>
                  </a:moveTo>
                  <a:cubicBezTo>
                    <a:pt x="8152" y="128"/>
                    <a:pt x="7452" y="510"/>
                    <a:pt x="6879" y="956"/>
                  </a:cubicBezTo>
                  <a:cubicBezTo>
                    <a:pt x="6051" y="1465"/>
                    <a:pt x="5350" y="2229"/>
                    <a:pt x="4267" y="2293"/>
                  </a:cubicBezTo>
                  <a:cubicBezTo>
                    <a:pt x="4076" y="2484"/>
                    <a:pt x="4140" y="2866"/>
                    <a:pt x="3885" y="3057"/>
                  </a:cubicBezTo>
                  <a:cubicBezTo>
                    <a:pt x="3312" y="3312"/>
                    <a:pt x="2803" y="3694"/>
                    <a:pt x="2421" y="4203"/>
                  </a:cubicBezTo>
                  <a:cubicBezTo>
                    <a:pt x="1784" y="5477"/>
                    <a:pt x="1147" y="6623"/>
                    <a:pt x="383" y="7770"/>
                  </a:cubicBezTo>
                  <a:cubicBezTo>
                    <a:pt x="1" y="8215"/>
                    <a:pt x="128" y="8598"/>
                    <a:pt x="701" y="8725"/>
                  </a:cubicBezTo>
                  <a:cubicBezTo>
                    <a:pt x="1032" y="8815"/>
                    <a:pt x="1363" y="8858"/>
                    <a:pt x="1688" y="8858"/>
                  </a:cubicBezTo>
                  <a:cubicBezTo>
                    <a:pt x="3425" y="8858"/>
                    <a:pt x="4985" y="7630"/>
                    <a:pt x="5414" y="5859"/>
                  </a:cubicBezTo>
                  <a:cubicBezTo>
                    <a:pt x="5473" y="5621"/>
                    <a:pt x="5477" y="5216"/>
                    <a:pt x="5633" y="5216"/>
                  </a:cubicBezTo>
                  <a:cubicBezTo>
                    <a:pt x="5644" y="5216"/>
                    <a:pt x="5656" y="5218"/>
                    <a:pt x="5669" y="5222"/>
                  </a:cubicBezTo>
                  <a:cubicBezTo>
                    <a:pt x="5762" y="5244"/>
                    <a:pt x="5854" y="5253"/>
                    <a:pt x="5943" y="5253"/>
                  </a:cubicBezTo>
                  <a:cubicBezTo>
                    <a:pt x="6529" y="5253"/>
                    <a:pt x="7038" y="4851"/>
                    <a:pt x="7650" y="4851"/>
                  </a:cubicBezTo>
                  <a:cubicBezTo>
                    <a:pt x="7771" y="4851"/>
                    <a:pt x="7895" y="4867"/>
                    <a:pt x="8025" y="4904"/>
                  </a:cubicBezTo>
                  <a:cubicBezTo>
                    <a:pt x="8899" y="5180"/>
                    <a:pt x="9474" y="5348"/>
                    <a:pt x="9933" y="5348"/>
                  </a:cubicBezTo>
                  <a:cubicBezTo>
                    <a:pt x="10745" y="5348"/>
                    <a:pt x="11193" y="4822"/>
                    <a:pt x="12292" y="3439"/>
                  </a:cubicBezTo>
                  <a:cubicBezTo>
                    <a:pt x="12228" y="3376"/>
                    <a:pt x="12164" y="3312"/>
                    <a:pt x="12164" y="3248"/>
                  </a:cubicBezTo>
                  <a:cubicBezTo>
                    <a:pt x="10508" y="2675"/>
                    <a:pt x="9617" y="1401"/>
                    <a:pt x="8853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0" name="Google Shape;21410;p28"/>
            <p:cNvSpPr/>
            <p:nvPr/>
          </p:nvSpPr>
          <p:spPr>
            <a:xfrm>
              <a:off x="3758250" y="2977575"/>
              <a:ext cx="243600" cy="168100"/>
            </a:xfrm>
            <a:custGeom>
              <a:avLst/>
              <a:gdLst/>
              <a:ahLst/>
              <a:cxnLst/>
              <a:rect l="l" t="t" r="r" b="b"/>
              <a:pathLst>
                <a:path w="9744" h="6724" extrusionOk="0">
                  <a:moveTo>
                    <a:pt x="6266" y="1"/>
                  </a:moveTo>
                  <a:cubicBezTo>
                    <a:pt x="5624" y="1"/>
                    <a:pt x="4997" y="261"/>
                    <a:pt x="4840" y="992"/>
                  </a:cubicBezTo>
                  <a:cubicBezTo>
                    <a:pt x="4612" y="2305"/>
                    <a:pt x="3821" y="2594"/>
                    <a:pt x="2787" y="2594"/>
                  </a:cubicBezTo>
                  <a:cubicBezTo>
                    <a:pt x="2668" y="2594"/>
                    <a:pt x="2546" y="2590"/>
                    <a:pt x="2420" y="2584"/>
                  </a:cubicBezTo>
                  <a:lnTo>
                    <a:pt x="2102" y="2711"/>
                  </a:lnTo>
                  <a:cubicBezTo>
                    <a:pt x="1847" y="3475"/>
                    <a:pt x="1401" y="4176"/>
                    <a:pt x="828" y="4749"/>
                  </a:cubicBezTo>
                  <a:cubicBezTo>
                    <a:pt x="0" y="5641"/>
                    <a:pt x="0" y="5704"/>
                    <a:pt x="1083" y="6723"/>
                  </a:cubicBezTo>
                  <a:cubicBezTo>
                    <a:pt x="1543" y="5944"/>
                    <a:pt x="1748" y="5598"/>
                    <a:pt x="2080" y="5598"/>
                  </a:cubicBezTo>
                  <a:cubicBezTo>
                    <a:pt x="2344" y="5598"/>
                    <a:pt x="2690" y="5818"/>
                    <a:pt x="3312" y="6214"/>
                  </a:cubicBezTo>
                  <a:cubicBezTo>
                    <a:pt x="5541" y="4622"/>
                    <a:pt x="7706" y="2966"/>
                    <a:pt x="9744" y="1183"/>
                  </a:cubicBezTo>
                  <a:cubicBezTo>
                    <a:pt x="9451" y="194"/>
                    <a:pt x="8821" y="26"/>
                    <a:pt x="8144" y="26"/>
                  </a:cubicBezTo>
                  <a:cubicBezTo>
                    <a:pt x="7798" y="26"/>
                    <a:pt x="7441" y="70"/>
                    <a:pt x="7110" y="70"/>
                  </a:cubicBezTo>
                  <a:cubicBezTo>
                    <a:pt x="6962" y="70"/>
                    <a:pt x="6820" y="61"/>
                    <a:pt x="6687" y="36"/>
                  </a:cubicBezTo>
                  <a:cubicBezTo>
                    <a:pt x="6549" y="13"/>
                    <a:pt x="6407" y="1"/>
                    <a:pt x="6266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1" name="Google Shape;21411;p28"/>
            <p:cNvSpPr/>
            <p:nvPr/>
          </p:nvSpPr>
          <p:spPr>
            <a:xfrm>
              <a:off x="3361800" y="2556575"/>
              <a:ext cx="499950" cy="288550"/>
            </a:xfrm>
            <a:custGeom>
              <a:avLst/>
              <a:gdLst/>
              <a:ahLst/>
              <a:cxnLst/>
              <a:rect l="l" t="t" r="r" b="b"/>
              <a:pathLst>
                <a:path w="19998" h="11542" extrusionOk="0">
                  <a:moveTo>
                    <a:pt x="5733" y="0"/>
                  </a:moveTo>
                  <a:lnTo>
                    <a:pt x="5733" y="0"/>
                  </a:lnTo>
                  <a:cubicBezTo>
                    <a:pt x="6051" y="637"/>
                    <a:pt x="6306" y="1592"/>
                    <a:pt x="6751" y="1720"/>
                  </a:cubicBezTo>
                  <a:cubicBezTo>
                    <a:pt x="8280" y="2165"/>
                    <a:pt x="7961" y="2930"/>
                    <a:pt x="7452" y="3821"/>
                  </a:cubicBezTo>
                  <a:cubicBezTo>
                    <a:pt x="7261" y="4140"/>
                    <a:pt x="7388" y="4585"/>
                    <a:pt x="7643" y="4840"/>
                  </a:cubicBezTo>
                  <a:cubicBezTo>
                    <a:pt x="7834" y="5031"/>
                    <a:pt x="7834" y="5350"/>
                    <a:pt x="7579" y="5541"/>
                  </a:cubicBezTo>
                  <a:cubicBezTo>
                    <a:pt x="7500" y="5594"/>
                    <a:pt x="7399" y="5624"/>
                    <a:pt x="7299" y="5624"/>
                  </a:cubicBezTo>
                  <a:cubicBezTo>
                    <a:pt x="7157" y="5624"/>
                    <a:pt x="7017" y="5563"/>
                    <a:pt x="6943" y="5413"/>
                  </a:cubicBezTo>
                  <a:cubicBezTo>
                    <a:pt x="6815" y="5350"/>
                    <a:pt x="6751" y="5159"/>
                    <a:pt x="6624" y="5159"/>
                  </a:cubicBezTo>
                  <a:cubicBezTo>
                    <a:pt x="6433" y="5127"/>
                    <a:pt x="6131" y="4968"/>
                    <a:pt x="5939" y="4968"/>
                  </a:cubicBezTo>
                  <a:cubicBezTo>
                    <a:pt x="5748" y="4968"/>
                    <a:pt x="5669" y="5127"/>
                    <a:pt x="5924" y="5732"/>
                  </a:cubicBezTo>
                  <a:cubicBezTo>
                    <a:pt x="5987" y="5987"/>
                    <a:pt x="5669" y="6114"/>
                    <a:pt x="5414" y="6114"/>
                  </a:cubicBezTo>
                  <a:cubicBezTo>
                    <a:pt x="4841" y="6114"/>
                    <a:pt x="4268" y="5923"/>
                    <a:pt x="4268" y="5350"/>
                  </a:cubicBezTo>
                  <a:cubicBezTo>
                    <a:pt x="4268" y="4458"/>
                    <a:pt x="3631" y="3821"/>
                    <a:pt x="3313" y="3057"/>
                  </a:cubicBezTo>
                  <a:cubicBezTo>
                    <a:pt x="3188" y="2683"/>
                    <a:pt x="3033" y="2508"/>
                    <a:pt x="2862" y="2508"/>
                  </a:cubicBezTo>
                  <a:cubicBezTo>
                    <a:pt x="2684" y="2508"/>
                    <a:pt x="2489" y="2699"/>
                    <a:pt x="2294" y="3057"/>
                  </a:cubicBezTo>
                  <a:cubicBezTo>
                    <a:pt x="1657" y="4012"/>
                    <a:pt x="893" y="4777"/>
                    <a:pt x="1" y="5477"/>
                  </a:cubicBezTo>
                  <a:lnTo>
                    <a:pt x="1" y="5795"/>
                  </a:lnTo>
                  <a:cubicBezTo>
                    <a:pt x="2103" y="7897"/>
                    <a:pt x="4714" y="9171"/>
                    <a:pt x="7261" y="10572"/>
                  </a:cubicBezTo>
                  <a:cubicBezTo>
                    <a:pt x="8288" y="11293"/>
                    <a:pt x="9301" y="11542"/>
                    <a:pt x="10306" y="11542"/>
                  </a:cubicBezTo>
                  <a:cubicBezTo>
                    <a:pt x="12229" y="11542"/>
                    <a:pt x="14125" y="10632"/>
                    <a:pt x="16049" y="10381"/>
                  </a:cubicBezTo>
                  <a:cubicBezTo>
                    <a:pt x="16159" y="10189"/>
                    <a:pt x="16304" y="10138"/>
                    <a:pt x="16460" y="10138"/>
                  </a:cubicBezTo>
                  <a:cubicBezTo>
                    <a:pt x="16629" y="10138"/>
                    <a:pt x="16811" y="10198"/>
                    <a:pt x="16972" y="10198"/>
                  </a:cubicBezTo>
                  <a:cubicBezTo>
                    <a:pt x="17005" y="10198"/>
                    <a:pt x="17037" y="10196"/>
                    <a:pt x="17068" y="10190"/>
                  </a:cubicBezTo>
                  <a:cubicBezTo>
                    <a:pt x="17960" y="9808"/>
                    <a:pt x="19170" y="10444"/>
                    <a:pt x="19998" y="9298"/>
                  </a:cubicBezTo>
                  <a:cubicBezTo>
                    <a:pt x="18788" y="8852"/>
                    <a:pt x="17960" y="7833"/>
                    <a:pt x="16877" y="7451"/>
                  </a:cubicBezTo>
                  <a:cubicBezTo>
                    <a:pt x="15030" y="6814"/>
                    <a:pt x="13502" y="5604"/>
                    <a:pt x="11846" y="4649"/>
                  </a:cubicBezTo>
                  <a:cubicBezTo>
                    <a:pt x="10636" y="4140"/>
                    <a:pt x="9999" y="2930"/>
                    <a:pt x="8917" y="2293"/>
                  </a:cubicBezTo>
                  <a:cubicBezTo>
                    <a:pt x="7834" y="1592"/>
                    <a:pt x="7070" y="382"/>
                    <a:pt x="5733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2" name="Google Shape;21412;p28"/>
            <p:cNvSpPr/>
            <p:nvPr/>
          </p:nvSpPr>
          <p:spPr>
            <a:xfrm>
              <a:off x="3481225" y="2624975"/>
              <a:ext cx="46200" cy="28150"/>
            </a:xfrm>
            <a:custGeom>
              <a:avLst/>
              <a:gdLst/>
              <a:ahLst/>
              <a:cxnLst/>
              <a:rect l="l" t="t" r="r" b="b"/>
              <a:pathLst>
                <a:path w="1848" h="1126" extrusionOk="0">
                  <a:moveTo>
                    <a:pt x="1358" y="0"/>
                  </a:moveTo>
                  <a:cubicBezTo>
                    <a:pt x="1056" y="0"/>
                    <a:pt x="756" y="70"/>
                    <a:pt x="510" y="194"/>
                  </a:cubicBezTo>
                  <a:cubicBezTo>
                    <a:pt x="319" y="321"/>
                    <a:pt x="0" y="385"/>
                    <a:pt x="64" y="703"/>
                  </a:cubicBezTo>
                  <a:cubicBezTo>
                    <a:pt x="164" y="954"/>
                    <a:pt x="382" y="1125"/>
                    <a:pt x="626" y="1125"/>
                  </a:cubicBezTo>
                  <a:cubicBezTo>
                    <a:pt x="692" y="1125"/>
                    <a:pt x="760" y="1112"/>
                    <a:pt x="828" y="1085"/>
                  </a:cubicBezTo>
                  <a:cubicBezTo>
                    <a:pt x="1338" y="1085"/>
                    <a:pt x="1783" y="639"/>
                    <a:pt x="1847" y="66"/>
                  </a:cubicBezTo>
                  <a:cubicBezTo>
                    <a:pt x="1689" y="21"/>
                    <a:pt x="1523" y="0"/>
                    <a:pt x="1358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3" name="Google Shape;21413;p28"/>
            <p:cNvSpPr/>
            <p:nvPr/>
          </p:nvSpPr>
          <p:spPr>
            <a:xfrm>
              <a:off x="3199425" y="2806525"/>
              <a:ext cx="565200" cy="144900"/>
            </a:xfrm>
            <a:custGeom>
              <a:avLst/>
              <a:gdLst/>
              <a:ahLst/>
              <a:cxnLst/>
              <a:rect l="l" t="t" r="r" b="b"/>
              <a:pathLst>
                <a:path w="22608" h="5796" extrusionOk="0">
                  <a:moveTo>
                    <a:pt x="13756" y="1"/>
                  </a:moveTo>
                  <a:cubicBezTo>
                    <a:pt x="13374" y="319"/>
                    <a:pt x="12801" y="383"/>
                    <a:pt x="12419" y="829"/>
                  </a:cubicBezTo>
                  <a:cubicBezTo>
                    <a:pt x="11559" y="1025"/>
                    <a:pt x="10680" y="1079"/>
                    <a:pt x="9794" y="1079"/>
                  </a:cubicBezTo>
                  <a:cubicBezTo>
                    <a:pt x="8694" y="1079"/>
                    <a:pt x="7581" y="996"/>
                    <a:pt x="6477" y="996"/>
                  </a:cubicBezTo>
                  <a:cubicBezTo>
                    <a:pt x="6164" y="996"/>
                    <a:pt x="5852" y="1002"/>
                    <a:pt x="5541" y="1020"/>
                  </a:cubicBezTo>
                  <a:cubicBezTo>
                    <a:pt x="4713" y="1083"/>
                    <a:pt x="3821" y="892"/>
                    <a:pt x="3057" y="1593"/>
                  </a:cubicBezTo>
                  <a:cubicBezTo>
                    <a:pt x="3515" y="1913"/>
                    <a:pt x="3874" y="2465"/>
                    <a:pt x="4443" y="2465"/>
                  </a:cubicBezTo>
                  <a:cubicBezTo>
                    <a:pt x="4664" y="2465"/>
                    <a:pt x="4918" y="2380"/>
                    <a:pt x="5222" y="2166"/>
                  </a:cubicBezTo>
                  <a:cubicBezTo>
                    <a:pt x="5335" y="2085"/>
                    <a:pt x="5444" y="2049"/>
                    <a:pt x="5546" y="2049"/>
                  </a:cubicBezTo>
                  <a:cubicBezTo>
                    <a:pt x="5845" y="2049"/>
                    <a:pt x="6082" y="2359"/>
                    <a:pt x="6178" y="2739"/>
                  </a:cubicBezTo>
                  <a:cubicBezTo>
                    <a:pt x="6305" y="3248"/>
                    <a:pt x="5732" y="3376"/>
                    <a:pt x="5477" y="3376"/>
                  </a:cubicBezTo>
                  <a:cubicBezTo>
                    <a:pt x="5269" y="3402"/>
                    <a:pt x="5040" y="3428"/>
                    <a:pt x="4820" y="3428"/>
                  </a:cubicBezTo>
                  <a:cubicBezTo>
                    <a:pt x="4501" y="3428"/>
                    <a:pt x="4201" y="3373"/>
                    <a:pt x="4012" y="3185"/>
                  </a:cubicBezTo>
                  <a:cubicBezTo>
                    <a:pt x="3821" y="2962"/>
                    <a:pt x="3551" y="2850"/>
                    <a:pt x="3272" y="2850"/>
                  </a:cubicBezTo>
                  <a:cubicBezTo>
                    <a:pt x="2993" y="2850"/>
                    <a:pt x="2707" y="2962"/>
                    <a:pt x="2484" y="3185"/>
                  </a:cubicBezTo>
                  <a:cubicBezTo>
                    <a:pt x="1921" y="3646"/>
                    <a:pt x="1234" y="3859"/>
                    <a:pt x="523" y="3859"/>
                  </a:cubicBezTo>
                  <a:cubicBezTo>
                    <a:pt x="350" y="3859"/>
                    <a:pt x="175" y="3847"/>
                    <a:pt x="0" y="3822"/>
                  </a:cubicBezTo>
                  <a:lnTo>
                    <a:pt x="0" y="3822"/>
                  </a:lnTo>
                  <a:cubicBezTo>
                    <a:pt x="470" y="4174"/>
                    <a:pt x="981" y="4269"/>
                    <a:pt x="1502" y="4269"/>
                  </a:cubicBezTo>
                  <a:cubicBezTo>
                    <a:pt x="2109" y="4269"/>
                    <a:pt x="2729" y="4140"/>
                    <a:pt x="3312" y="4140"/>
                  </a:cubicBezTo>
                  <a:cubicBezTo>
                    <a:pt x="3477" y="4125"/>
                    <a:pt x="3646" y="4117"/>
                    <a:pt x="3817" y="4117"/>
                  </a:cubicBezTo>
                  <a:cubicBezTo>
                    <a:pt x="4370" y="4117"/>
                    <a:pt x="4942" y="4200"/>
                    <a:pt x="5477" y="4395"/>
                  </a:cubicBezTo>
                  <a:cubicBezTo>
                    <a:pt x="5031" y="4713"/>
                    <a:pt x="4458" y="4522"/>
                    <a:pt x="4203" y="4968"/>
                  </a:cubicBezTo>
                  <a:cubicBezTo>
                    <a:pt x="4777" y="5032"/>
                    <a:pt x="5350" y="4968"/>
                    <a:pt x="5350" y="5796"/>
                  </a:cubicBezTo>
                  <a:cubicBezTo>
                    <a:pt x="5774" y="5531"/>
                    <a:pt x="6199" y="5398"/>
                    <a:pt x="6623" y="5398"/>
                  </a:cubicBezTo>
                  <a:cubicBezTo>
                    <a:pt x="6708" y="5398"/>
                    <a:pt x="6793" y="5403"/>
                    <a:pt x="6878" y="5414"/>
                  </a:cubicBezTo>
                  <a:cubicBezTo>
                    <a:pt x="7515" y="5414"/>
                    <a:pt x="8024" y="5414"/>
                    <a:pt x="8152" y="4586"/>
                  </a:cubicBezTo>
                  <a:cubicBezTo>
                    <a:pt x="7961" y="4204"/>
                    <a:pt x="7196" y="3758"/>
                    <a:pt x="8279" y="3631"/>
                  </a:cubicBezTo>
                  <a:cubicBezTo>
                    <a:pt x="9107" y="3631"/>
                    <a:pt x="9935" y="3440"/>
                    <a:pt x="10699" y="3057"/>
                  </a:cubicBezTo>
                  <a:lnTo>
                    <a:pt x="10699" y="3057"/>
                  </a:lnTo>
                  <a:cubicBezTo>
                    <a:pt x="10699" y="3694"/>
                    <a:pt x="8725" y="3312"/>
                    <a:pt x="9935" y="4522"/>
                  </a:cubicBezTo>
                  <a:cubicBezTo>
                    <a:pt x="10727" y="4522"/>
                    <a:pt x="11571" y="4762"/>
                    <a:pt x="12378" y="4762"/>
                  </a:cubicBezTo>
                  <a:cubicBezTo>
                    <a:pt x="13127" y="4762"/>
                    <a:pt x="13843" y="4555"/>
                    <a:pt x="14456" y="3758"/>
                  </a:cubicBezTo>
                  <a:cubicBezTo>
                    <a:pt x="14483" y="3704"/>
                    <a:pt x="14510" y="3684"/>
                    <a:pt x="14537" y="3684"/>
                  </a:cubicBezTo>
                  <a:cubicBezTo>
                    <a:pt x="14574" y="3684"/>
                    <a:pt x="14611" y="3721"/>
                    <a:pt x="14648" y="3758"/>
                  </a:cubicBezTo>
                  <a:cubicBezTo>
                    <a:pt x="15076" y="4093"/>
                    <a:pt x="15516" y="4205"/>
                    <a:pt x="15963" y="4205"/>
                  </a:cubicBezTo>
                  <a:cubicBezTo>
                    <a:pt x="16859" y="4205"/>
                    <a:pt x="17786" y="3756"/>
                    <a:pt x="18718" y="3756"/>
                  </a:cubicBezTo>
                  <a:cubicBezTo>
                    <a:pt x="18911" y="3756"/>
                    <a:pt x="19104" y="3775"/>
                    <a:pt x="19296" y="3822"/>
                  </a:cubicBezTo>
                  <a:cubicBezTo>
                    <a:pt x="19390" y="3840"/>
                    <a:pt x="19483" y="3850"/>
                    <a:pt x="19573" y="3850"/>
                  </a:cubicBezTo>
                  <a:cubicBezTo>
                    <a:pt x="20094" y="3850"/>
                    <a:pt x="20535" y="3546"/>
                    <a:pt x="20697" y="3057"/>
                  </a:cubicBezTo>
                  <a:cubicBezTo>
                    <a:pt x="20368" y="2655"/>
                    <a:pt x="20228" y="2483"/>
                    <a:pt x="19986" y="2483"/>
                  </a:cubicBezTo>
                  <a:cubicBezTo>
                    <a:pt x="19808" y="2483"/>
                    <a:pt x="19575" y="2577"/>
                    <a:pt x="19169" y="2739"/>
                  </a:cubicBezTo>
                  <a:cubicBezTo>
                    <a:pt x="19105" y="2760"/>
                    <a:pt x="19042" y="2774"/>
                    <a:pt x="18985" y="2774"/>
                  </a:cubicBezTo>
                  <a:cubicBezTo>
                    <a:pt x="18872" y="2774"/>
                    <a:pt x="18787" y="2718"/>
                    <a:pt x="18787" y="2548"/>
                  </a:cubicBezTo>
                  <a:cubicBezTo>
                    <a:pt x="18604" y="1938"/>
                    <a:pt x="19063" y="1270"/>
                    <a:pt x="19661" y="1270"/>
                  </a:cubicBezTo>
                  <a:cubicBezTo>
                    <a:pt x="19688" y="1270"/>
                    <a:pt x="19715" y="1272"/>
                    <a:pt x="19742" y="1274"/>
                  </a:cubicBezTo>
                  <a:cubicBezTo>
                    <a:pt x="20188" y="1274"/>
                    <a:pt x="20634" y="1338"/>
                    <a:pt x="21080" y="1529"/>
                  </a:cubicBezTo>
                  <a:cubicBezTo>
                    <a:pt x="21080" y="1763"/>
                    <a:pt x="21114" y="2031"/>
                    <a:pt x="21309" y="2031"/>
                  </a:cubicBezTo>
                  <a:cubicBezTo>
                    <a:pt x="21379" y="2031"/>
                    <a:pt x="21471" y="1996"/>
                    <a:pt x="21589" y="1911"/>
                  </a:cubicBezTo>
                  <a:cubicBezTo>
                    <a:pt x="22035" y="1529"/>
                    <a:pt x="22353" y="956"/>
                    <a:pt x="22608" y="383"/>
                  </a:cubicBezTo>
                  <a:cubicBezTo>
                    <a:pt x="21525" y="383"/>
                    <a:pt x="20443" y="510"/>
                    <a:pt x="19424" y="701"/>
                  </a:cubicBezTo>
                  <a:cubicBezTo>
                    <a:pt x="18486" y="883"/>
                    <a:pt x="17548" y="1093"/>
                    <a:pt x="16637" y="1093"/>
                  </a:cubicBezTo>
                  <a:cubicBezTo>
                    <a:pt x="15631" y="1093"/>
                    <a:pt x="14658" y="836"/>
                    <a:pt x="13756" y="1"/>
                  </a:cubicBezTo>
                  <a:close/>
                </a:path>
              </a:pathLst>
            </a:custGeom>
            <a:solidFill>
              <a:srgbClr val="E6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4" name="Google Shape;21414;p28"/>
            <p:cNvSpPr/>
            <p:nvPr/>
          </p:nvSpPr>
          <p:spPr>
            <a:xfrm>
              <a:off x="3371375" y="2882950"/>
              <a:ext cx="390075" cy="162425"/>
            </a:xfrm>
            <a:custGeom>
              <a:avLst/>
              <a:gdLst/>
              <a:ahLst/>
              <a:cxnLst/>
              <a:rect l="l" t="t" r="r" b="b"/>
              <a:pathLst>
                <a:path w="15603" h="6497" extrusionOk="0">
                  <a:moveTo>
                    <a:pt x="13756" y="0"/>
                  </a:moveTo>
                  <a:cubicBezTo>
                    <a:pt x="13228" y="264"/>
                    <a:pt x="12670" y="407"/>
                    <a:pt x="12103" y="407"/>
                  </a:cubicBezTo>
                  <a:cubicBezTo>
                    <a:pt x="11848" y="407"/>
                    <a:pt x="11592" y="378"/>
                    <a:pt x="11336" y="319"/>
                  </a:cubicBezTo>
                  <a:cubicBezTo>
                    <a:pt x="11118" y="275"/>
                    <a:pt x="10871" y="172"/>
                    <a:pt x="10615" y="172"/>
                  </a:cubicBezTo>
                  <a:cubicBezTo>
                    <a:pt x="10495" y="172"/>
                    <a:pt x="10374" y="195"/>
                    <a:pt x="10253" y="255"/>
                  </a:cubicBezTo>
                  <a:cubicBezTo>
                    <a:pt x="9725" y="499"/>
                    <a:pt x="9171" y="795"/>
                    <a:pt x="8607" y="795"/>
                  </a:cubicBezTo>
                  <a:cubicBezTo>
                    <a:pt x="8287" y="795"/>
                    <a:pt x="7965" y="700"/>
                    <a:pt x="7642" y="446"/>
                  </a:cubicBezTo>
                  <a:cubicBezTo>
                    <a:pt x="7560" y="397"/>
                    <a:pt x="7495" y="378"/>
                    <a:pt x="7443" y="378"/>
                  </a:cubicBezTo>
                  <a:cubicBezTo>
                    <a:pt x="7291" y="378"/>
                    <a:pt x="7244" y="543"/>
                    <a:pt x="7196" y="637"/>
                  </a:cubicBezTo>
                  <a:cubicBezTo>
                    <a:pt x="7014" y="1092"/>
                    <a:pt x="6670" y="1157"/>
                    <a:pt x="6326" y="1157"/>
                  </a:cubicBezTo>
                  <a:cubicBezTo>
                    <a:pt x="6188" y="1157"/>
                    <a:pt x="6050" y="1147"/>
                    <a:pt x="5923" y="1147"/>
                  </a:cubicBezTo>
                  <a:lnTo>
                    <a:pt x="2675" y="1147"/>
                  </a:lnTo>
                  <a:cubicBezTo>
                    <a:pt x="2463" y="998"/>
                    <a:pt x="2264" y="934"/>
                    <a:pt x="2080" y="934"/>
                  </a:cubicBezTo>
                  <a:cubicBezTo>
                    <a:pt x="1712" y="934"/>
                    <a:pt x="1401" y="1189"/>
                    <a:pt x="1146" y="1529"/>
                  </a:cubicBezTo>
                  <a:cubicBezTo>
                    <a:pt x="892" y="2038"/>
                    <a:pt x="255" y="1784"/>
                    <a:pt x="0" y="2293"/>
                  </a:cubicBezTo>
                  <a:cubicBezTo>
                    <a:pt x="0" y="3039"/>
                    <a:pt x="239" y="3512"/>
                    <a:pt x="642" y="3512"/>
                  </a:cubicBezTo>
                  <a:cubicBezTo>
                    <a:pt x="789" y="3512"/>
                    <a:pt x="959" y="3449"/>
                    <a:pt x="1146" y="3312"/>
                  </a:cubicBezTo>
                  <a:cubicBezTo>
                    <a:pt x="1481" y="3089"/>
                    <a:pt x="1768" y="2988"/>
                    <a:pt x="2021" y="2988"/>
                  </a:cubicBezTo>
                  <a:cubicBezTo>
                    <a:pt x="2345" y="2988"/>
                    <a:pt x="2616" y="3153"/>
                    <a:pt x="2866" y="3439"/>
                  </a:cubicBezTo>
                  <a:cubicBezTo>
                    <a:pt x="3312" y="3949"/>
                    <a:pt x="4267" y="4013"/>
                    <a:pt x="3885" y="5095"/>
                  </a:cubicBezTo>
                  <a:cubicBezTo>
                    <a:pt x="3630" y="5859"/>
                    <a:pt x="4076" y="6433"/>
                    <a:pt x="4967" y="6496"/>
                  </a:cubicBezTo>
                  <a:cubicBezTo>
                    <a:pt x="5859" y="6050"/>
                    <a:pt x="6560" y="5159"/>
                    <a:pt x="7642" y="4968"/>
                  </a:cubicBezTo>
                  <a:cubicBezTo>
                    <a:pt x="7833" y="4458"/>
                    <a:pt x="8343" y="4267"/>
                    <a:pt x="8788" y="4013"/>
                  </a:cubicBezTo>
                  <a:cubicBezTo>
                    <a:pt x="10954" y="2548"/>
                    <a:pt x="13246" y="1274"/>
                    <a:pt x="15603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5" name="Google Shape;21415;p28"/>
            <p:cNvSpPr/>
            <p:nvPr/>
          </p:nvSpPr>
          <p:spPr>
            <a:xfrm>
              <a:off x="5777025" y="2682350"/>
              <a:ext cx="133750" cy="95550"/>
            </a:xfrm>
            <a:custGeom>
              <a:avLst/>
              <a:gdLst/>
              <a:ahLst/>
              <a:cxnLst/>
              <a:rect l="l" t="t" r="r" b="b"/>
              <a:pathLst>
                <a:path w="5350" h="3822" extrusionOk="0">
                  <a:moveTo>
                    <a:pt x="828" y="0"/>
                  </a:moveTo>
                  <a:cubicBezTo>
                    <a:pt x="663" y="222"/>
                    <a:pt x="401" y="395"/>
                    <a:pt x="126" y="395"/>
                  </a:cubicBezTo>
                  <a:cubicBezTo>
                    <a:pt x="84" y="395"/>
                    <a:pt x="42" y="391"/>
                    <a:pt x="1" y="382"/>
                  </a:cubicBezTo>
                  <a:lnTo>
                    <a:pt x="1" y="382"/>
                  </a:lnTo>
                  <a:cubicBezTo>
                    <a:pt x="510" y="1147"/>
                    <a:pt x="1147" y="1720"/>
                    <a:pt x="1911" y="2166"/>
                  </a:cubicBezTo>
                  <a:cubicBezTo>
                    <a:pt x="2612" y="2675"/>
                    <a:pt x="3503" y="2930"/>
                    <a:pt x="3822" y="3821"/>
                  </a:cubicBezTo>
                  <a:cubicBezTo>
                    <a:pt x="4087" y="3512"/>
                    <a:pt x="4475" y="3325"/>
                    <a:pt x="4858" y="3325"/>
                  </a:cubicBezTo>
                  <a:cubicBezTo>
                    <a:pt x="5027" y="3325"/>
                    <a:pt x="5194" y="3361"/>
                    <a:pt x="5350" y="3439"/>
                  </a:cubicBezTo>
                  <a:cubicBezTo>
                    <a:pt x="4841" y="1720"/>
                    <a:pt x="2548" y="0"/>
                    <a:pt x="828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6" name="Google Shape;21416;p28"/>
            <p:cNvSpPr/>
            <p:nvPr/>
          </p:nvSpPr>
          <p:spPr>
            <a:xfrm>
              <a:off x="5797725" y="2768325"/>
              <a:ext cx="57350" cy="10175"/>
            </a:xfrm>
            <a:custGeom>
              <a:avLst/>
              <a:gdLst/>
              <a:ahLst/>
              <a:cxnLst/>
              <a:rect l="l" t="t" r="r" b="b"/>
              <a:pathLst>
                <a:path w="2294" h="407" extrusionOk="0">
                  <a:moveTo>
                    <a:pt x="1171" y="0"/>
                  </a:moveTo>
                  <a:cubicBezTo>
                    <a:pt x="911" y="0"/>
                    <a:pt x="647" y="29"/>
                    <a:pt x="387" y="29"/>
                  </a:cubicBezTo>
                  <a:cubicBezTo>
                    <a:pt x="257" y="29"/>
                    <a:pt x="128" y="21"/>
                    <a:pt x="0" y="0"/>
                  </a:cubicBezTo>
                  <a:lnTo>
                    <a:pt x="0" y="0"/>
                  </a:lnTo>
                  <a:cubicBezTo>
                    <a:pt x="333" y="332"/>
                    <a:pt x="679" y="407"/>
                    <a:pt x="1040" y="407"/>
                  </a:cubicBezTo>
                  <a:cubicBezTo>
                    <a:pt x="1333" y="407"/>
                    <a:pt x="1635" y="358"/>
                    <a:pt x="1947" y="358"/>
                  </a:cubicBezTo>
                  <a:cubicBezTo>
                    <a:pt x="2061" y="358"/>
                    <a:pt x="2176" y="364"/>
                    <a:pt x="2293" y="382"/>
                  </a:cubicBezTo>
                  <a:cubicBezTo>
                    <a:pt x="1943" y="64"/>
                    <a:pt x="1561" y="0"/>
                    <a:pt x="1171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7" name="Google Shape;21417;p28"/>
            <p:cNvSpPr/>
            <p:nvPr/>
          </p:nvSpPr>
          <p:spPr>
            <a:xfrm>
              <a:off x="5757925" y="2682350"/>
              <a:ext cx="20725" cy="9975"/>
            </a:xfrm>
            <a:custGeom>
              <a:avLst/>
              <a:gdLst/>
              <a:ahLst/>
              <a:cxnLst/>
              <a:rect l="l" t="t" r="r" b="b"/>
              <a:pathLst>
                <a:path w="829" h="399" extrusionOk="0">
                  <a:moveTo>
                    <a:pt x="0" y="0"/>
                  </a:moveTo>
                  <a:cubicBezTo>
                    <a:pt x="160" y="266"/>
                    <a:pt x="407" y="398"/>
                    <a:pt x="670" y="398"/>
                  </a:cubicBezTo>
                  <a:cubicBezTo>
                    <a:pt x="722" y="398"/>
                    <a:pt x="775" y="393"/>
                    <a:pt x="828" y="382"/>
                  </a:cubicBezTo>
                  <a:cubicBezTo>
                    <a:pt x="637" y="128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8" name="Google Shape;21418;p28"/>
            <p:cNvSpPr/>
            <p:nvPr/>
          </p:nvSpPr>
          <p:spPr>
            <a:xfrm>
              <a:off x="1776075" y="2728800"/>
              <a:ext cx="439450" cy="115975"/>
            </a:xfrm>
            <a:custGeom>
              <a:avLst/>
              <a:gdLst/>
              <a:ahLst/>
              <a:cxnLst/>
              <a:rect l="l" t="t" r="r" b="b"/>
              <a:pathLst>
                <a:path w="17578" h="4639" extrusionOk="0">
                  <a:moveTo>
                    <a:pt x="12914" y="1"/>
                  </a:moveTo>
                  <a:cubicBezTo>
                    <a:pt x="12712" y="1"/>
                    <a:pt x="12505" y="17"/>
                    <a:pt x="12292" y="53"/>
                  </a:cubicBezTo>
                  <a:cubicBezTo>
                    <a:pt x="11528" y="881"/>
                    <a:pt x="10509" y="690"/>
                    <a:pt x="9553" y="753"/>
                  </a:cubicBezTo>
                  <a:cubicBezTo>
                    <a:pt x="6369" y="1199"/>
                    <a:pt x="3185" y="1772"/>
                    <a:pt x="1" y="2345"/>
                  </a:cubicBezTo>
                  <a:cubicBezTo>
                    <a:pt x="447" y="2728"/>
                    <a:pt x="892" y="3110"/>
                    <a:pt x="1402" y="3428"/>
                  </a:cubicBezTo>
                  <a:cubicBezTo>
                    <a:pt x="1784" y="3683"/>
                    <a:pt x="2039" y="4129"/>
                    <a:pt x="1911" y="4638"/>
                  </a:cubicBezTo>
                  <a:cubicBezTo>
                    <a:pt x="4777" y="3301"/>
                    <a:pt x="8025" y="3555"/>
                    <a:pt x="11018" y="2536"/>
                  </a:cubicBezTo>
                  <a:cubicBezTo>
                    <a:pt x="11044" y="2524"/>
                    <a:pt x="11069" y="2519"/>
                    <a:pt x="11094" y="2519"/>
                  </a:cubicBezTo>
                  <a:cubicBezTo>
                    <a:pt x="11196" y="2519"/>
                    <a:pt x="11298" y="2600"/>
                    <a:pt x="11400" y="2600"/>
                  </a:cubicBezTo>
                  <a:cubicBezTo>
                    <a:pt x="11953" y="2676"/>
                    <a:pt x="12496" y="2711"/>
                    <a:pt x="13036" y="2711"/>
                  </a:cubicBezTo>
                  <a:cubicBezTo>
                    <a:pt x="13866" y="2711"/>
                    <a:pt x="14691" y="2627"/>
                    <a:pt x="15540" y="2473"/>
                  </a:cubicBezTo>
                  <a:cubicBezTo>
                    <a:pt x="15610" y="2446"/>
                    <a:pt x="15665" y="2434"/>
                    <a:pt x="15707" y="2434"/>
                  </a:cubicBezTo>
                  <a:cubicBezTo>
                    <a:pt x="15967" y="2434"/>
                    <a:pt x="15731" y="2890"/>
                    <a:pt x="15731" y="3110"/>
                  </a:cubicBezTo>
                  <a:cubicBezTo>
                    <a:pt x="15476" y="3301"/>
                    <a:pt x="15476" y="3683"/>
                    <a:pt x="15731" y="3874"/>
                  </a:cubicBezTo>
                  <a:cubicBezTo>
                    <a:pt x="16176" y="3492"/>
                    <a:pt x="16877" y="3619"/>
                    <a:pt x="17259" y="3110"/>
                  </a:cubicBezTo>
                  <a:cubicBezTo>
                    <a:pt x="17132" y="2664"/>
                    <a:pt x="17578" y="2091"/>
                    <a:pt x="17132" y="1836"/>
                  </a:cubicBezTo>
                  <a:cubicBezTo>
                    <a:pt x="15774" y="1044"/>
                    <a:pt x="14517" y="1"/>
                    <a:pt x="12914" y="1"/>
                  </a:cubicBezTo>
                  <a:close/>
                </a:path>
              </a:pathLst>
            </a:custGeom>
            <a:solidFill>
              <a:srgbClr val="F95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9" name="Google Shape;21419;p28"/>
            <p:cNvSpPr/>
            <p:nvPr/>
          </p:nvSpPr>
          <p:spPr>
            <a:xfrm>
              <a:off x="1995800" y="2663250"/>
              <a:ext cx="249975" cy="143300"/>
            </a:xfrm>
            <a:custGeom>
              <a:avLst/>
              <a:gdLst/>
              <a:ahLst/>
              <a:cxnLst/>
              <a:rect l="l" t="t" r="r" b="b"/>
              <a:pathLst>
                <a:path w="9999" h="5732" extrusionOk="0">
                  <a:moveTo>
                    <a:pt x="1146" y="0"/>
                  </a:moveTo>
                  <a:cubicBezTo>
                    <a:pt x="892" y="510"/>
                    <a:pt x="828" y="1146"/>
                    <a:pt x="0" y="1146"/>
                  </a:cubicBezTo>
                  <a:cubicBezTo>
                    <a:pt x="1083" y="1783"/>
                    <a:pt x="2229" y="2293"/>
                    <a:pt x="3439" y="2675"/>
                  </a:cubicBezTo>
                  <a:cubicBezTo>
                    <a:pt x="4394" y="2802"/>
                    <a:pt x="5095" y="3503"/>
                    <a:pt x="6050" y="3694"/>
                  </a:cubicBezTo>
                  <a:cubicBezTo>
                    <a:pt x="6623" y="3821"/>
                    <a:pt x="7069" y="4458"/>
                    <a:pt x="7579" y="4458"/>
                  </a:cubicBezTo>
                  <a:cubicBezTo>
                    <a:pt x="8789" y="4458"/>
                    <a:pt x="7451" y="5668"/>
                    <a:pt x="8215" y="5732"/>
                  </a:cubicBezTo>
                  <a:lnTo>
                    <a:pt x="8406" y="5732"/>
                  </a:lnTo>
                  <a:lnTo>
                    <a:pt x="8789" y="5350"/>
                  </a:lnTo>
                  <a:cubicBezTo>
                    <a:pt x="9234" y="5095"/>
                    <a:pt x="9998" y="5031"/>
                    <a:pt x="9807" y="4203"/>
                  </a:cubicBezTo>
                  <a:cubicBezTo>
                    <a:pt x="9680" y="3630"/>
                    <a:pt x="9171" y="3248"/>
                    <a:pt x="8534" y="3248"/>
                  </a:cubicBezTo>
                  <a:cubicBezTo>
                    <a:pt x="8428" y="3227"/>
                    <a:pt x="8321" y="3227"/>
                    <a:pt x="8218" y="3227"/>
                  </a:cubicBezTo>
                  <a:cubicBezTo>
                    <a:pt x="8010" y="3227"/>
                    <a:pt x="7812" y="3227"/>
                    <a:pt x="7642" y="3057"/>
                  </a:cubicBezTo>
                  <a:cubicBezTo>
                    <a:pt x="7515" y="2930"/>
                    <a:pt x="7387" y="2802"/>
                    <a:pt x="7260" y="2675"/>
                  </a:cubicBezTo>
                  <a:cubicBezTo>
                    <a:pt x="5159" y="2038"/>
                    <a:pt x="3121" y="1083"/>
                    <a:pt x="114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0" name="Google Shape;21420;p28"/>
            <p:cNvSpPr/>
            <p:nvPr/>
          </p:nvSpPr>
          <p:spPr>
            <a:xfrm>
              <a:off x="1948025" y="2663250"/>
              <a:ext cx="38250" cy="20700"/>
            </a:xfrm>
            <a:custGeom>
              <a:avLst/>
              <a:gdLst/>
              <a:ahLst/>
              <a:cxnLst/>
              <a:rect l="l" t="t" r="r" b="b"/>
              <a:pathLst>
                <a:path w="1530" h="828" extrusionOk="0">
                  <a:moveTo>
                    <a:pt x="1" y="0"/>
                  </a:moveTo>
                  <a:cubicBezTo>
                    <a:pt x="383" y="510"/>
                    <a:pt x="1083" y="446"/>
                    <a:pt x="1529" y="828"/>
                  </a:cubicBezTo>
                  <a:cubicBezTo>
                    <a:pt x="1442" y="87"/>
                    <a:pt x="1056" y="2"/>
                    <a:pt x="617" y="2"/>
                  </a:cubicBezTo>
                  <a:cubicBezTo>
                    <a:pt x="487" y="2"/>
                    <a:pt x="353" y="10"/>
                    <a:pt x="221" y="10"/>
                  </a:cubicBezTo>
                  <a:cubicBezTo>
                    <a:pt x="146" y="10"/>
                    <a:pt x="73" y="7"/>
                    <a:pt x="1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1" name="Google Shape;21421;p28"/>
            <p:cNvSpPr/>
            <p:nvPr/>
          </p:nvSpPr>
          <p:spPr>
            <a:xfrm>
              <a:off x="1930525" y="2654875"/>
              <a:ext cx="19125" cy="8800"/>
            </a:xfrm>
            <a:custGeom>
              <a:avLst/>
              <a:gdLst/>
              <a:ahLst/>
              <a:cxnLst/>
              <a:rect l="l" t="t" r="r" b="b"/>
              <a:pathLst>
                <a:path w="765" h="352" extrusionOk="0">
                  <a:moveTo>
                    <a:pt x="136" y="0"/>
                  </a:moveTo>
                  <a:cubicBezTo>
                    <a:pt x="89" y="0"/>
                    <a:pt x="44" y="6"/>
                    <a:pt x="0" y="17"/>
                  </a:cubicBezTo>
                  <a:cubicBezTo>
                    <a:pt x="106" y="228"/>
                    <a:pt x="342" y="351"/>
                    <a:pt x="601" y="351"/>
                  </a:cubicBezTo>
                  <a:cubicBezTo>
                    <a:pt x="655" y="351"/>
                    <a:pt x="710" y="346"/>
                    <a:pt x="764" y="335"/>
                  </a:cubicBezTo>
                  <a:cubicBezTo>
                    <a:pt x="606" y="124"/>
                    <a:pt x="360" y="0"/>
                    <a:pt x="13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2" name="Google Shape;21422;p28"/>
            <p:cNvSpPr/>
            <p:nvPr/>
          </p:nvSpPr>
          <p:spPr>
            <a:xfrm>
              <a:off x="1986250" y="26823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3" name="Google Shape;21423;p28"/>
            <p:cNvSpPr/>
            <p:nvPr/>
          </p:nvSpPr>
          <p:spPr>
            <a:xfrm>
              <a:off x="1382825" y="2788825"/>
              <a:ext cx="337550" cy="100850"/>
            </a:xfrm>
            <a:custGeom>
              <a:avLst/>
              <a:gdLst/>
              <a:ahLst/>
              <a:cxnLst/>
              <a:rect l="l" t="t" r="r" b="b"/>
              <a:pathLst>
                <a:path w="13502" h="4034" extrusionOk="0">
                  <a:moveTo>
                    <a:pt x="11270" y="0"/>
                  </a:moveTo>
                  <a:cubicBezTo>
                    <a:pt x="11229" y="0"/>
                    <a:pt x="11188" y="3"/>
                    <a:pt x="11145" y="8"/>
                  </a:cubicBezTo>
                  <a:cubicBezTo>
                    <a:pt x="10700" y="454"/>
                    <a:pt x="10127" y="709"/>
                    <a:pt x="9490" y="772"/>
                  </a:cubicBezTo>
                  <a:cubicBezTo>
                    <a:pt x="7898" y="963"/>
                    <a:pt x="6433" y="1345"/>
                    <a:pt x="4841" y="1473"/>
                  </a:cubicBezTo>
                  <a:cubicBezTo>
                    <a:pt x="3412" y="1587"/>
                    <a:pt x="2035" y="2266"/>
                    <a:pt x="570" y="2266"/>
                  </a:cubicBezTo>
                  <a:cubicBezTo>
                    <a:pt x="403" y="2266"/>
                    <a:pt x="234" y="2257"/>
                    <a:pt x="64" y="2237"/>
                  </a:cubicBezTo>
                  <a:lnTo>
                    <a:pt x="64" y="2237"/>
                  </a:lnTo>
                  <a:cubicBezTo>
                    <a:pt x="1" y="3129"/>
                    <a:pt x="829" y="3129"/>
                    <a:pt x="1338" y="3256"/>
                  </a:cubicBezTo>
                  <a:cubicBezTo>
                    <a:pt x="1975" y="3320"/>
                    <a:pt x="2612" y="3574"/>
                    <a:pt x="3185" y="3956"/>
                  </a:cubicBezTo>
                  <a:cubicBezTo>
                    <a:pt x="3465" y="4010"/>
                    <a:pt x="3741" y="4033"/>
                    <a:pt x="4014" y="4033"/>
                  </a:cubicBezTo>
                  <a:cubicBezTo>
                    <a:pt x="5359" y="4033"/>
                    <a:pt x="6638" y="3478"/>
                    <a:pt x="7961" y="3320"/>
                  </a:cubicBezTo>
                  <a:cubicBezTo>
                    <a:pt x="8283" y="3279"/>
                    <a:pt x="8656" y="3010"/>
                    <a:pt x="9015" y="3010"/>
                  </a:cubicBezTo>
                  <a:cubicBezTo>
                    <a:pt x="9225" y="3010"/>
                    <a:pt x="9429" y="3102"/>
                    <a:pt x="9617" y="3383"/>
                  </a:cubicBezTo>
                  <a:cubicBezTo>
                    <a:pt x="9716" y="3383"/>
                    <a:pt x="9815" y="3380"/>
                    <a:pt x="9912" y="3380"/>
                  </a:cubicBezTo>
                  <a:cubicBezTo>
                    <a:pt x="10252" y="3380"/>
                    <a:pt x="10565" y="3419"/>
                    <a:pt x="10763" y="3765"/>
                  </a:cubicBezTo>
                  <a:cubicBezTo>
                    <a:pt x="11591" y="3511"/>
                    <a:pt x="12355" y="3129"/>
                    <a:pt x="13056" y="2683"/>
                  </a:cubicBezTo>
                  <a:cubicBezTo>
                    <a:pt x="12801" y="2619"/>
                    <a:pt x="12483" y="2619"/>
                    <a:pt x="12547" y="2301"/>
                  </a:cubicBezTo>
                  <a:cubicBezTo>
                    <a:pt x="12738" y="1791"/>
                    <a:pt x="13502" y="1919"/>
                    <a:pt x="13502" y="1154"/>
                  </a:cubicBezTo>
                  <a:lnTo>
                    <a:pt x="13502" y="1154"/>
                  </a:lnTo>
                  <a:cubicBezTo>
                    <a:pt x="13439" y="1166"/>
                    <a:pt x="13379" y="1172"/>
                    <a:pt x="13322" y="1172"/>
                  </a:cubicBezTo>
                  <a:cubicBezTo>
                    <a:pt x="12480" y="1172"/>
                    <a:pt x="12133" y="0"/>
                    <a:pt x="11270" y="0"/>
                  </a:cubicBezTo>
                  <a:close/>
                </a:path>
              </a:pathLst>
            </a:custGeom>
            <a:solidFill>
              <a:srgbClr val="ED5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4" name="Google Shape;21424;p28"/>
            <p:cNvSpPr/>
            <p:nvPr/>
          </p:nvSpPr>
          <p:spPr>
            <a:xfrm>
              <a:off x="1997375" y="2806525"/>
              <a:ext cx="171975" cy="97150"/>
            </a:xfrm>
            <a:custGeom>
              <a:avLst/>
              <a:gdLst/>
              <a:ahLst/>
              <a:cxnLst/>
              <a:rect l="l" t="t" r="r" b="b"/>
              <a:pathLst>
                <a:path w="6879" h="3886" extrusionOk="0">
                  <a:moveTo>
                    <a:pt x="6879" y="1"/>
                  </a:moveTo>
                  <a:cubicBezTo>
                    <a:pt x="4586" y="765"/>
                    <a:pt x="2421" y="1656"/>
                    <a:pt x="319" y="2675"/>
                  </a:cubicBezTo>
                  <a:cubicBezTo>
                    <a:pt x="829" y="3248"/>
                    <a:pt x="1" y="3440"/>
                    <a:pt x="1" y="3885"/>
                  </a:cubicBezTo>
                  <a:cubicBezTo>
                    <a:pt x="2293" y="2994"/>
                    <a:pt x="4586" y="1975"/>
                    <a:pt x="6879" y="829"/>
                  </a:cubicBezTo>
                  <a:lnTo>
                    <a:pt x="6879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5" name="Google Shape;21425;p28"/>
            <p:cNvSpPr/>
            <p:nvPr/>
          </p:nvSpPr>
          <p:spPr>
            <a:xfrm>
              <a:off x="1938475" y="2882750"/>
              <a:ext cx="47800" cy="20025"/>
            </a:xfrm>
            <a:custGeom>
              <a:avLst/>
              <a:gdLst/>
              <a:ahLst/>
              <a:cxnLst/>
              <a:rect l="l" t="t" r="r" b="b"/>
              <a:pathLst>
                <a:path w="1912" h="801" extrusionOk="0">
                  <a:moveTo>
                    <a:pt x="1732" y="0"/>
                  </a:moveTo>
                  <a:cubicBezTo>
                    <a:pt x="1093" y="0"/>
                    <a:pt x="467" y="307"/>
                    <a:pt x="0" y="773"/>
                  </a:cubicBezTo>
                  <a:cubicBezTo>
                    <a:pt x="113" y="791"/>
                    <a:pt x="225" y="801"/>
                    <a:pt x="334" y="801"/>
                  </a:cubicBezTo>
                  <a:cubicBezTo>
                    <a:pt x="966" y="801"/>
                    <a:pt x="1531" y="497"/>
                    <a:pt x="1911" y="8"/>
                  </a:cubicBezTo>
                  <a:cubicBezTo>
                    <a:pt x="1851" y="3"/>
                    <a:pt x="1792" y="0"/>
                    <a:pt x="1732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6" name="Google Shape;21426;p28"/>
            <p:cNvSpPr/>
            <p:nvPr/>
          </p:nvSpPr>
          <p:spPr>
            <a:xfrm>
              <a:off x="1919375" y="290175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3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7" name="Google Shape;21427;p28"/>
            <p:cNvSpPr/>
            <p:nvPr/>
          </p:nvSpPr>
          <p:spPr>
            <a:xfrm>
              <a:off x="1900275" y="29113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5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2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8" name="Google Shape;21428;p28"/>
            <p:cNvSpPr/>
            <p:nvPr/>
          </p:nvSpPr>
          <p:spPr>
            <a:xfrm>
              <a:off x="1881150" y="2920850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0" y="407"/>
                    <a:pt x="654" y="234"/>
                    <a:pt x="765" y="13"/>
                  </a:cubicBezTo>
                  <a:cubicBezTo>
                    <a:pt x="723" y="4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9" name="Google Shape;21429;p28"/>
            <p:cNvSpPr/>
            <p:nvPr/>
          </p:nvSpPr>
          <p:spPr>
            <a:xfrm>
              <a:off x="198625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0"/>
                  </a:moveTo>
                  <a:lnTo>
                    <a:pt x="0" y="382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0" name="Google Shape;21430;p28"/>
            <p:cNvSpPr/>
            <p:nvPr/>
          </p:nvSpPr>
          <p:spPr>
            <a:xfrm>
              <a:off x="4097350" y="2424425"/>
              <a:ext cx="562050" cy="394075"/>
            </a:xfrm>
            <a:custGeom>
              <a:avLst/>
              <a:gdLst/>
              <a:ahLst/>
              <a:cxnLst/>
              <a:rect l="l" t="t" r="r" b="b"/>
              <a:pathLst>
                <a:path w="22482" h="15763" extrusionOk="0">
                  <a:moveTo>
                    <a:pt x="6497" y="1911"/>
                  </a:moveTo>
                  <a:lnTo>
                    <a:pt x="6497" y="1911"/>
                  </a:lnTo>
                  <a:cubicBezTo>
                    <a:pt x="6369" y="1975"/>
                    <a:pt x="6306" y="2038"/>
                    <a:pt x="6178" y="2038"/>
                  </a:cubicBezTo>
                  <a:lnTo>
                    <a:pt x="6497" y="1911"/>
                  </a:lnTo>
                  <a:close/>
                  <a:moveTo>
                    <a:pt x="4586" y="0"/>
                  </a:moveTo>
                  <a:lnTo>
                    <a:pt x="4586" y="0"/>
                  </a:lnTo>
                  <a:cubicBezTo>
                    <a:pt x="5159" y="1847"/>
                    <a:pt x="4140" y="3185"/>
                    <a:pt x="2867" y="4267"/>
                  </a:cubicBezTo>
                  <a:cubicBezTo>
                    <a:pt x="2230" y="4649"/>
                    <a:pt x="1848" y="5350"/>
                    <a:pt x="1911" y="6114"/>
                  </a:cubicBezTo>
                  <a:cubicBezTo>
                    <a:pt x="2039" y="6560"/>
                    <a:pt x="1911" y="7069"/>
                    <a:pt x="1657" y="7451"/>
                  </a:cubicBezTo>
                  <a:cubicBezTo>
                    <a:pt x="1293" y="7406"/>
                    <a:pt x="897" y="7037"/>
                    <a:pt x="492" y="7037"/>
                  </a:cubicBezTo>
                  <a:cubicBezTo>
                    <a:pt x="330" y="7037"/>
                    <a:pt x="165" y="7096"/>
                    <a:pt x="1" y="7260"/>
                  </a:cubicBezTo>
                  <a:cubicBezTo>
                    <a:pt x="1975" y="9107"/>
                    <a:pt x="4140" y="10699"/>
                    <a:pt x="6560" y="11973"/>
                  </a:cubicBezTo>
                  <a:cubicBezTo>
                    <a:pt x="7961" y="12737"/>
                    <a:pt x="9554" y="13310"/>
                    <a:pt x="10700" y="14520"/>
                  </a:cubicBezTo>
                  <a:cubicBezTo>
                    <a:pt x="14075" y="15476"/>
                    <a:pt x="17641" y="15030"/>
                    <a:pt x="21080" y="15730"/>
                  </a:cubicBezTo>
                  <a:cubicBezTo>
                    <a:pt x="21224" y="15746"/>
                    <a:pt x="21379" y="15762"/>
                    <a:pt x="21532" y="15762"/>
                  </a:cubicBezTo>
                  <a:cubicBezTo>
                    <a:pt x="21992" y="15762"/>
                    <a:pt x="22434" y="15619"/>
                    <a:pt x="22481" y="14903"/>
                  </a:cubicBezTo>
                  <a:cubicBezTo>
                    <a:pt x="21717" y="14457"/>
                    <a:pt x="20889" y="14011"/>
                    <a:pt x="20125" y="13438"/>
                  </a:cubicBezTo>
                  <a:cubicBezTo>
                    <a:pt x="15858" y="10254"/>
                    <a:pt x="11783" y="6815"/>
                    <a:pt x="8025" y="3057"/>
                  </a:cubicBezTo>
                  <a:cubicBezTo>
                    <a:pt x="7579" y="2548"/>
                    <a:pt x="7070" y="2166"/>
                    <a:pt x="6497" y="1911"/>
                  </a:cubicBezTo>
                  <a:cubicBezTo>
                    <a:pt x="6051" y="1083"/>
                    <a:pt x="5669" y="192"/>
                    <a:pt x="4586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1" name="Google Shape;21431;p28"/>
            <p:cNvSpPr/>
            <p:nvPr/>
          </p:nvSpPr>
          <p:spPr>
            <a:xfrm>
              <a:off x="1107400" y="2766725"/>
              <a:ext cx="355050" cy="140675"/>
            </a:xfrm>
            <a:custGeom>
              <a:avLst/>
              <a:gdLst/>
              <a:ahLst/>
              <a:cxnLst/>
              <a:rect l="l" t="t" r="r" b="b"/>
              <a:pathLst>
                <a:path w="14202" h="5627" extrusionOk="0">
                  <a:moveTo>
                    <a:pt x="0" y="1"/>
                  </a:moveTo>
                  <a:lnTo>
                    <a:pt x="0" y="1529"/>
                  </a:lnTo>
                  <a:lnTo>
                    <a:pt x="3821" y="2739"/>
                  </a:lnTo>
                  <a:cubicBezTo>
                    <a:pt x="4076" y="2930"/>
                    <a:pt x="4395" y="2866"/>
                    <a:pt x="4649" y="3057"/>
                  </a:cubicBezTo>
                  <a:lnTo>
                    <a:pt x="4968" y="3057"/>
                  </a:lnTo>
                  <a:cubicBezTo>
                    <a:pt x="5095" y="3248"/>
                    <a:pt x="5223" y="3376"/>
                    <a:pt x="5350" y="3503"/>
                  </a:cubicBezTo>
                  <a:cubicBezTo>
                    <a:pt x="6624" y="4840"/>
                    <a:pt x="8279" y="4968"/>
                    <a:pt x="9935" y="5095"/>
                  </a:cubicBezTo>
                  <a:cubicBezTo>
                    <a:pt x="10445" y="5095"/>
                    <a:pt x="10890" y="5159"/>
                    <a:pt x="11400" y="5350"/>
                  </a:cubicBezTo>
                  <a:cubicBezTo>
                    <a:pt x="12232" y="5521"/>
                    <a:pt x="12744" y="5627"/>
                    <a:pt x="13095" y="5627"/>
                  </a:cubicBezTo>
                  <a:cubicBezTo>
                    <a:pt x="13659" y="5627"/>
                    <a:pt x="13810" y="5355"/>
                    <a:pt x="14202" y="4649"/>
                  </a:cubicBezTo>
                  <a:cubicBezTo>
                    <a:pt x="14145" y="4194"/>
                    <a:pt x="14088" y="3738"/>
                    <a:pt x="13530" y="3738"/>
                  </a:cubicBezTo>
                  <a:cubicBezTo>
                    <a:pt x="13464" y="3738"/>
                    <a:pt x="13391" y="3744"/>
                    <a:pt x="13310" y="3758"/>
                  </a:cubicBezTo>
                  <a:cubicBezTo>
                    <a:pt x="13179" y="3780"/>
                    <a:pt x="13046" y="3790"/>
                    <a:pt x="12913" y="3790"/>
                  </a:cubicBezTo>
                  <a:cubicBezTo>
                    <a:pt x="12268" y="3790"/>
                    <a:pt x="11609" y="3543"/>
                    <a:pt x="11081" y="3121"/>
                  </a:cubicBezTo>
                  <a:cubicBezTo>
                    <a:pt x="9871" y="3057"/>
                    <a:pt x="8725" y="2803"/>
                    <a:pt x="7579" y="2293"/>
                  </a:cubicBezTo>
                  <a:cubicBezTo>
                    <a:pt x="5095" y="1402"/>
                    <a:pt x="2548" y="637"/>
                    <a:pt x="0" y="1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2" name="Google Shape;21432;p28"/>
            <p:cNvSpPr/>
            <p:nvPr/>
          </p:nvSpPr>
          <p:spPr>
            <a:xfrm>
              <a:off x="1088300" y="2758775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0" y="0"/>
                  </a:moveTo>
                  <a:cubicBezTo>
                    <a:pt x="106" y="265"/>
                    <a:pt x="345" y="398"/>
                    <a:pt x="606" y="398"/>
                  </a:cubicBezTo>
                  <a:cubicBezTo>
                    <a:pt x="658" y="398"/>
                    <a:pt x="711" y="393"/>
                    <a:pt x="764" y="382"/>
                  </a:cubicBezTo>
                  <a:cubicBezTo>
                    <a:pt x="637" y="127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3" name="Google Shape;21433;p28"/>
            <p:cNvSpPr/>
            <p:nvPr/>
          </p:nvSpPr>
          <p:spPr>
            <a:xfrm>
              <a:off x="2158175" y="2497525"/>
              <a:ext cx="318450" cy="246550"/>
            </a:xfrm>
            <a:custGeom>
              <a:avLst/>
              <a:gdLst/>
              <a:ahLst/>
              <a:cxnLst/>
              <a:rect l="l" t="t" r="r" b="b"/>
              <a:pathLst>
                <a:path w="12738" h="9862" extrusionOk="0">
                  <a:moveTo>
                    <a:pt x="168" y="0"/>
                  </a:moveTo>
                  <a:cubicBezTo>
                    <a:pt x="107" y="0"/>
                    <a:pt x="50" y="21"/>
                    <a:pt x="1" y="70"/>
                  </a:cubicBezTo>
                  <a:cubicBezTo>
                    <a:pt x="192" y="579"/>
                    <a:pt x="638" y="898"/>
                    <a:pt x="956" y="1280"/>
                  </a:cubicBezTo>
                  <a:cubicBezTo>
                    <a:pt x="1848" y="2299"/>
                    <a:pt x="3058" y="3190"/>
                    <a:pt x="2548" y="4846"/>
                  </a:cubicBezTo>
                  <a:cubicBezTo>
                    <a:pt x="2548" y="5228"/>
                    <a:pt x="2676" y="5610"/>
                    <a:pt x="2994" y="5865"/>
                  </a:cubicBezTo>
                  <a:cubicBezTo>
                    <a:pt x="4077" y="6820"/>
                    <a:pt x="4522" y="8157"/>
                    <a:pt x="5414" y="9240"/>
                  </a:cubicBezTo>
                  <a:cubicBezTo>
                    <a:pt x="6115" y="9654"/>
                    <a:pt x="6895" y="9861"/>
                    <a:pt x="7683" y="9861"/>
                  </a:cubicBezTo>
                  <a:cubicBezTo>
                    <a:pt x="8471" y="9861"/>
                    <a:pt x="9267" y="9654"/>
                    <a:pt x="9999" y="9240"/>
                  </a:cubicBezTo>
                  <a:lnTo>
                    <a:pt x="11082" y="9240"/>
                  </a:lnTo>
                  <a:cubicBezTo>
                    <a:pt x="11114" y="9336"/>
                    <a:pt x="11177" y="9383"/>
                    <a:pt x="11249" y="9383"/>
                  </a:cubicBezTo>
                  <a:cubicBezTo>
                    <a:pt x="11321" y="9383"/>
                    <a:pt x="11400" y="9336"/>
                    <a:pt x="11464" y="9240"/>
                  </a:cubicBezTo>
                  <a:lnTo>
                    <a:pt x="11846" y="9240"/>
                  </a:lnTo>
                  <a:cubicBezTo>
                    <a:pt x="11942" y="9367"/>
                    <a:pt x="12085" y="9431"/>
                    <a:pt x="12228" y="9431"/>
                  </a:cubicBezTo>
                  <a:cubicBezTo>
                    <a:pt x="12371" y="9431"/>
                    <a:pt x="12515" y="9367"/>
                    <a:pt x="12610" y="9240"/>
                  </a:cubicBezTo>
                  <a:cubicBezTo>
                    <a:pt x="12674" y="9240"/>
                    <a:pt x="12738" y="9240"/>
                    <a:pt x="12738" y="9176"/>
                  </a:cubicBezTo>
                  <a:cubicBezTo>
                    <a:pt x="12738" y="9049"/>
                    <a:pt x="12674" y="8985"/>
                    <a:pt x="12610" y="8922"/>
                  </a:cubicBezTo>
                  <a:cubicBezTo>
                    <a:pt x="9553" y="7202"/>
                    <a:pt x="6560" y="5228"/>
                    <a:pt x="3822" y="2935"/>
                  </a:cubicBezTo>
                  <a:cubicBezTo>
                    <a:pt x="2676" y="2235"/>
                    <a:pt x="1657" y="1216"/>
                    <a:pt x="765" y="133"/>
                  </a:cubicBezTo>
                  <a:lnTo>
                    <a:pt x="447" y="133"/>
                  </a:lnTo>
                  <a:cubicBezTo>
                    <a:pt x="368" y="55"/>
                    <a:pt x="265" y="0"/>
                    <a:pt x="168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4" name="Google Shape;21434;p28"/>
            <p:cNvSpPr/>
            <p:nvPr/>
          </p:nvSpPr>
          <p:spPr>
            <a:xfrm>
              <a:off x="2186850" y="2730100"/>
              <a:ext cx="248375" cy="78425"/>
            </a:xfrm>
            <a:custGeom>
              <a:avLst/>
              <a:gdLst/>
              <a:ahLst/>
              <a:cxnLst/>
              <a:rect l="l" t="t" r="r" b="b"/>
              <a:pathLst>
                <a:path w="9935" h="3137" extrusionOk="0">
                  <a:moveTo>
                    <a:pt x="4203" y="1"/>
                  </a:moveTo>
                  <a:cubicBezTo>
                    <a:pt x="3923" y="14"/>
                    <a:pt x="3643" y="16"/>
                    <a:pt x="3363" y="16"/>
                  </a:cubicBezTo>
                  <a:cubicBezTo>
                    <a:pt x="3176" y="16"/>
                    <a:pt x="2989" y="15"/>
                    <a:pt x="2802" y="15"/>
                  </a:cubicBezTo>
                  <a:cubicBezTo>
                    <a:pt x="1868" y="15"/>
                    <a:pt x="934" y="43"/>
                    <a:pt x="0" y="383"/>
                  </a:cubicBezTo>
                  <a:cubicBezTo>
                    <a:pt x="191" y="765"/>
                    <a:pt x="637" y="701"/>
                    <a:pt x="955" y="892"/>
                  </a:cubicBezTo>
                  <a:cubicBezTo>
                    <a:pt x="2102" y="1402"/>
                    <a:pt x="2102" y="1529"/>
                    <a:pt x="1147" y="2676"/>
                  </a:cubicBezTo>
                  <a:cubicBezTo>
                    <a:pt x="1213" y="2687"/>
                    <a:pt x="1279" y="2691"/>
                    <a:pt x="1345" y="2691"/>
                  </a:cubicBezTo>
                  <a:cubicBezTo>
                    <a:pt x="1815" y="2691"/>
                    <a:pt x="2285" y="2447"/>
                    <a:pt x="2755" y="2447"/>
                  </a:cubicBezTo>
                  <a:cubicBezTo>
                    <a:pt x="2983" y="2447"/>
                    <a:pt x="3211" y="2504"/>
                    <a:pt x="3439" y="2676"/>
                  </a:cubicBezTo>
                  <a:cubicBezTo>
                    <a:pt x="3588" y="2800"/>
                    <a:pt x="3737" y="2856"/>
                    <a:pt x="3871" y="2856"/>
                  </a:cubicBezTo>
                  <a:cubicBezTo>
                    <a:pt x="4080" y="2856"/>
                    <a:pt x="4253" y="2718"/>
                    <a:pt x="4331" y="2484"/>
                  </a:cubicBezTo>
                  <a:cubicBezTo>
                    <a:pt x="4446" y="2081"/>
                    <a:pt x="3935" y="1312"/>
                    <a:pt x="4594" y="1312"/>
                  </a:cubicBezTo>
                  <a:cubicBezTo>
                    <a:pt x="4662" y="1312"/>
                    <a:pt x="4744" y="1320"/>
                    <a:pt x="4840" y="1338"/>
                  </a:cubicBezTo>
                  <a:cubicBezTo>
                    <a:pt x="5350" y="1466"/>
                    <a:pt x="6687" y="1338"/>
                    <a:pt x="6114" y="2676"/>
                  </a:cubicBezTo>
                  <a:cubicBezTo>
                    <a:pt x="6671" y="3010"/>
                    <a:pt x="7228" y="3137"/>
                    <a:pt x="7785" y="3137"/>
                  </a:cubicBezTo>
                  <a:cubicBezTo>
                    <a:pt x="8502" y="3137"/>
                    <a:pt x="9218" y="2926"/>
                    <a:pt x="9935" y="2676"/>
                  </a:cubicBezTo>
                  <a:cubicBezTo>
                    <a:pt x="9425" y="1848"/>
                    <a:pt x="8215" y="1338"/>
                    <a:pt x="8789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5" name="Google Shape;21435;p28"/>
            <p:cNvSpPr/>
            <p:nvPr/>
          </p:nvSpPr>
          <p:spPr>
            <a:xfrm>
              <a:off x="1938475" y="2615475"/>
              <a:ext cx="47800" cy="28675"/>
            </a:xfrm>
            <a:custGeom>
              <a:avLst/>
              <a:gdLst/>
              <a:ahLst/>
              <a:cxnLst/>
              <a:rect l="l" t="t" r="r" b="b"/>
              <a:pathLst>
                <a:path w="1912" h="1147" extrusionOk="0">
                  <a:moveTo>
                    <a:pt x="0" y="1"/>
                  </a:moveTo>
                  <a:lnTo>
                    <a:pt x="0" y="1"/>
                  </a:lnTo>
                  <a:cubicBezTo>
                    <a:pt x="383" y="701"/>
                    <a:pt x="1147" y="1147"/>
                    <a:pt x="1911" y="1147"/>
                  </a:cubicBezTo>
                  <a:cubicBezTo>
                    <a:pt x="1529" y="510"/>
                    <a:pt x="828" y="64"/>
                    <a:pt x="0" y="1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6" name="Google Shape;21436;p28"/>
            <p:cNvSpPr/>
            <p:nvPr/>
          </p:nvSpPr>
          <p:spPr>
            <a:xfrm>
              <a:off x="2139075" y="2472025"/>
              <a:ext cx="20600" cy="19300"/>
            </a:xfrm>
            <a:custGeom>
              <a:avLst/>
              <a:gdLst/>
              <a:ahLst/>
              <a:cxnLst/>
              <a:rect l="l" t="t" r="r" b="b"/>
              <a:pathLst>
                <a:path w="824" h="772" extrusionOk="0">
                  <a:moveTo>
                    <a:pt x="98" y="0"/>
                  </a:moveTo>
                  <a:cubicBezTo>
                    <a:pt x="66" y="0"/>
                    <a:pt x="34" y="2"/>
                    <a:pt x="1" y="7"/>
                  </a:cubicBezTo>
                  <a:cubicBezTo>
                    <a:pt x="128" y="389"/>
                    <a:pt x="446" y="644"/>
                    <a:pt x="765" y="771"/>
                  </a:cubicBezTo>
                  <a:cubicBezTo>
                    <a:pt x="824" y="358"/>
                    <a:pt x="500" y="0"/>
                    <a:pt x="98" y="0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7" name="Google Shape;21437;p28"/>
            <p:cNvSpPr/>
            <p:nvPr/>
          </p:nvSpPr>
          <p:spPr>
            <a:xfrm>
              <a:off x="2177300" y="2730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8" name="Google Shape;21438;p28"/>
            <p:cNvSpPr/>
            <p:nvPr/>
          </p:nvSpPr>
          <p:spPr>
            <a:xfrm>
              <a:off x="2014900" y="2655275"/>
              <a:ext cx="9575" cy="8000"/>
            </a:xfrm>
            <a:custGeom>
              <a:avLst/>
              <a:gdLst/>
              <a:ahLst/>
              <a:cxnLst/>
              <a:rect l="l" t="t" r="r" b="b"/>
              <a:pathLst>
                <a:path w="383" h="320" extrusionOk="0">
                  <a:moveTo>
                    <a:pt x="382" y="31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9" name="Google Shape;21439;p28"/>
            <p:cNvSpPr/>
            <p:nvPr/>
          </p:nvSpPr>
          <p:spPr>
            <a:xfrm>
              <a:off x="1986250" y="2645725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446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0" name="Google Shape;21440;p28"/>
            <p:cNvSpPr/>
            <p:nvPr/>
          </p:nvSpPr>
          <p:spPr>
            <a:xfrm>
              <a:off x="2159775" y="24913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1" y="382"/>
                  </a:lnTo>
                  <a:lnTo>
                    <a:pt x="383" y="3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1" name="Google Shape;21441;p28"/>
            <p:cNvSpPr/>
            <p:nvPr/>
          </p:nvSpPr>
          <p:spPr>
            <a:xfrm>
              <a:off x="4544750" y="2881350"/>
              <a:ext cx="511075" cy="198175"/>
            </a:xfrm>
            <a:custGeom>
              <a:avLst/>
              <a:gdLst/>
              <a:ahLst/>
              <a:cxnLst/>
              <a:rect l="l" t="t" r="r" b="b"/>
              <a:pathLst>
                <a:path w="20443" h="7927" extrusionOk="0">
                  <a:moveTo>
                    <a:pt x="10381" y="1"/>
                  </a:moveTo>
                  <a:cubicBezTo>
                    <a:pt x="9855" y="1"/>
                    <a:pt x="9330" y="96"/>
                    <a:pt x="8852" y="447"/>
                  </a:cubicBezTo>
                  <a:cubicBezTo>
                    <a:pt x="7260" y="1083"/>
                    <a:pt x="5732" y="1848"/>
                    <a:pt x="4267" y="2739"/>
                  </a:cubicBezTo>
                  <a:cubicBezTo>
                    <a:pt x="4076" y="3058"/>
                    <a:pt x="3758" y="2994"/>
                    <a:pt x="3439" y="3185"/>
                  </a:cubicBezTo>
                  <a:cubicBezTo>
                    <a:pt x="2548" y="3822"/>
                    <a:pt x="1847" y="4713"/>
                    <a:pt x="764" y="5095"/>
                  </a:cubicBezTo>
                  <a:cubicBezTo>
                    <a:pt x="701" y="5669"/>
                    <a:pt x="2293" y="6751"/>
                    <a:pt x="319" y="6879"/>
                  </a:cubicBezTo>
                  <a:cubicBezTo>
                    <a:pt x="0" y="6879"/>
                    <a:pt x="0" y="7197"/>
                    <a:pt x="128" y="7452"/>
                  </a:cubicBezTo>
                  <a:cubicBezTo>
                    <a:pt x="222" y="7689"/>
                    <a:pt x="388" y="7926"/>
                    <a:pt x="598" y="7926"/>
                  </a:cubicBezTo>
                  <a:cubicBezTo>
                    <a:pt x="670" y="7926"/>
                    <a:pt x="747" y="7899"/>
                    <a:pt x="828" y="7834"/>
                  </a:cubicBezTo>
                  <a:cubicBezTo>
                    <a:pt x="1401" y="7261"/>
                    <a:pt x="2229" y="7070"/>
                    <a:pt x="2420" y="6051"/>
                  </a:cubicBezTo>
                  <a:cubicBezTo>
                    <a:pt x="2540" y="4794"/>
                    <a:pt x="3616" y="3874"/>
                    <a:pt x="4856" y="3874"/>
                  </a:cubicBezTo>
                  <a:cubicBezTo>
                    <a:pt x="4935" y="3874"/>
                    <a:pt x="5015" y="3878"/>
                    <a:pt x="5095" y="3885"/>
                  </a:cubicBezTo>
                  <a:cubicBezTo>
                    <a:pt x="5332" y="4099"/>
                    <a:pt x="5578" y="4171"/>
                    <a:pt x="5826" y="4171"/>
                  </a:cubicBezTo>
                  <a:cubicBezTo>
                    <a:pt x="6244" y="4171"/>
                    <a:pt x="6669" y="3965"/>
                    <a:pt x="7069" y="3885"/>
                  </a:cubicBezTo>
                  <a:cubicBezTo>
                    <a:pt x="7196" y="3822"/>
                    <a:pt x="7388" y="3758"/>
                    <a:pt x="7515" y="3694"/>
                  </a:cubicBezTo>
                  <a:cubicBezTo>
                    <a:pt x="8024" y="3567"/>
                    <a:pt x="8534" y="3503"/>
                    <a:pt x="8852" y="3121"/>
                  </a:cubicBezTo>
                  <a:cubicBezTo>
                    <a:pt x="9043" y="3249"/>
                    <a:pt x="9171" y="3503"/>
                    <a:pt x="9234" y="3758"/>
                  </a:cubicBezTo>
                  <a:cubicBezTo>
                    <a:pt x="9289" y="4138"/>
                    <a:pt x="9111" y="4704"/>
                    <a:pt x="9611" y="4704"/>
                  </a:cubicBezTo>
                  <a:cubicBezTo>
                    <a:pt x="9697" y="4704"/>
                    <a:pt x="9804" y="4687"/>
                    <a:pt x="9935" y="4650"/>
                  </a:cubicBezTo>
                  <a:cubicBezTo>
                    <a:pt x="10062" y="5350"/>
                    <a:pt x="10381" y="5796"/>
                    <a:pt x="11145" y="5796"/>
                  </a:cubicBezTo>
                  <a:cubicBezTo>
                    <a:pt x="11285" y="5889"/>
                    <a:pt x="11425" y="5948"/>
                    <a:pt x="11564" y="5948"/>
                  </a:cubicBezTo>
                  <a:cubicBezTo>
                    <a:pt x="11616" y="5948"/>
                    <a:pt x="11667" y="5940"/>
                    <a:pt x="11718" y="5923"/>
                  </a:cubicBezTo>
                  <a:cubicBezTo>
                    <a:pt x="11973" y="5860"/>
                    <a:pt x="12227" y="5732"/>
                    <a:pt x="12482" y="5605"/>
                  </a:cubicBezTo>
                  <a:cubicBezTo>
                    <a:pt x="14584" y="4331"/>
                    <a:pt x="17131" y="3822"/>
                    <a:pt x="19105" y="2357"/>
                  </a:cubicBezTo>
                  <a:cubicBezTo>
                    <a:pt x="19615" y="1975"/>
                    <a:pt x="20443" y="1657"/>
                    <a:pt x="20252" y="956"/>
                  </a:cubicBezTo>
                  <a:cubicBezTo>
                    <a:pt x="20090" y="363"/>
                    <a:pt x="19472" y="318"/>
                    <a:pt x="18900" y="318"/>
                  </a:cubicBezTo>
                  <a:cubicBezTo>
                    <a:pt x="18796" y="318"/>
                    <a:pt x="18694" y="319"/>
                    <a:pt x="18596" y="319"/>
                  </a:cubicBezTo>
                  <a:cubicBezTo>
                    <a:pt x="16367" y="319"/>
                    <a:pt x="14138" y="255"/>
                    <a:pt x="11909" y="128"/>
                  </a:cubicBezTo>
                  <a:cubicBezTo>
                    <a:pt x="11431" y="96"/>
                    <a:pt x="10906" y="1"/>
                    <a:pt x="10381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2" name="Google Shape;21442;p28"/>
            <p:cNvSpPr/>
            <p:nvPr/>
          </p:nvSpPr>
          <p:spPr>
            <a:xfrm>
              <a:off x="4766050" y="2811675"/>
              <a:ext cx="355050" cy="256375"/>
            </a:xfrm>
            <a:custGeom>
              <a:avLst/>
              <a:gdLst/>
              <a:ahLst/>
              <a:cxnLst/>
              <a:rect l="l" t="t" r="r" b="b"/>
              <a:pathLst>
                <a:path w="14202" h="10255" extrusionOk="0">
                  <a:moveTo>
                    <a:pt x="2101" y="1"/>
                  </a:moveTo>
                  <a:cubicBezTo>
                    <a:pt x="1491" y="1"/>
                    <a:pt x="874" y="201"/>
                    <a:pt x="382" y="559"/>
                  </a:cubicBezTo>
                  <a:cubicBezTo>
                    <a:pt x="573" y="814"/>
                    <a:pt x="828" y="1005"/>
                    <a:pt x="1147" y="1005"/>
                  </a:cubicBezTo>
                  <a:cubicBezTo>
                    <a:pt x="1911" y="1005"/>
                    <a:pt x="1911" y="1514"/>
                    <a:pt x="1911" y="2024"/>
                  </a:cubicBezTo>
                  <a:cubicBezTo>
                    <a:pt x="1911" y="2491"/>
                    <a:pt x="1748" y="2593"/>
                    <a:pt x="1537" y="2593"/>
                  </a:cubicBezTo>
                  <a:cubicBezTo>
                    <a:pt x="1376" y="2593"/>
                    <a:pt x="1185" y="2533"/>
                    <a:pt x="1019" y="2533"/>
                  </a:cubicBezTo>
                  <a:cubicBezTo>
                    <a:pt x="510" y="2533"/>
                    <a:pt x="128" y="2788"/>
                    <a:pt x="0" y="3234"/>
                  </a:cubicBezTo>
                  <a:cubicBezTo>
                    <a:pt x="510" y="3170"/>
                    <a:pt x="955" y="3170"/>
                    <a:pt x="1465" y="3170"/>
                  </a:cubicBezTo>
                  <a:cubicBezTo>
                    <a:pt x="3856" y="3503"/>
                    <a:pt x="6295" y="3691"/>
                    <a:pt x="8740" y="3691"/>
                  </a:cubicBezTo>
                  <a:cubicBezTo>
                    <a:pt x="9096" y="3691"/>
                    <a:pt x="9452" y="3687"/>
                    <a:pt x="9808" y="3679"/>
                  </a:cubicBezTo>
                  <a:cubicBezTo>
                    <a:pt x="9956" y="3637"/>
                    <a:pt x="10112" y="3616"/>
                    <a:pt x="10268" y="3616"/>
                  </a:cubicBezTo>
                  <a:cubicBezTo>
                    <a:pt x="10579" y="3616"/>
                    <a:pt x="10890" y="3701"/>
                    <a:pt x="11145" y="3870"/>
                  </a:cubicBezTo>
                  <a:cubicBezTo>
                    <a:pt x="10763" y="4189"/>
                    <a:pt x="10317" y="4444"/>
                    <a:pt x="9935" y="4762"/>
                  </a:cubicBezTo>
                  <a:cubicBezTo>
                    <a:pt x="7833" y="6290"/>
                    <a:pt x="5159" y="6736"/>
                    <a:pt x="3057" y="8201"/>
                  </a:cubicBezTo>
                  <a:cubicBezTo>
                    <a:pt x="2930" y="8328"/>
                    <a:pt x="2802" y="8456"/>
                    <a:pt x="2675" y="8583"/>
                  </a:cubicBezTo>
                  <a:lnTo>
                    <a:pt x="2293" y="8583"/>
                  </a:lnTo>
                  <a:lnTo>
                    <a:pt x="1847" y="9284"/>
                  </a:lnTo>
                  <a:cubicBezTo>
                    <a:pt x="2293" y="9284"/>
                    <a:pt x="2675" y="9666"/>
                    <a:pt x="2675" y="10111"/>
                  </a:cubicBezTo>
                  <a:cubicBezTo>
                    <a:pt x="2770" y="10207"/>
                    <a:pt x="2898" y="10255"/>
                    <a:pt x="3025" y="10255"/>
                  </a:cubicBezTo>
                  <a:cubicBezTo>
                    <a:pt x="3153" y="10255"/>
                    <a:pt x="3280" y="10207"/>
                    <a:pt x="3375" y="10111"/>
                  </a:cubicBezTo>
                  <a:cubicBezTo>
                    <a:pt x="5031" y="8456"/>
                    <a:pt x="7197" y="7755"/>
                    <a:pt x="9171" y="6609"/>
                  </a:cubicBezTo>
                  <a:cubicBezTo>
                    <a:pt x="10381" y="6099"/>
                    <a:pt x="11591" y="5335"/>
                    <a:pt x="12610" y="4380"/>
                  </a:cubicBezTo>
                  <a:cubicBezTo>
                    <a:pt x="12801" y="2979"/>
                    <a:pt x="13820" y="1896"/>
                    <a:pt x="14202" y="559"/>
                  </a:cubicBezTo>
                  <a:cubicBezTo>
                    <a:pt x="14011" y="431"/>
                    <a:pt x="13820" y="304"/>
                    <a:pt x="13629" y="304"/>
                  </a:cubicBezTo>
                  <a:cubicBezTo>
                    <a:pt x="12202" y="406"/>
                    <a:pt x="10765" y="457"/>
                    <a:pt x="9327" y="457"/>
                  </a:cubicBezTo>
                  <a:cubicBezTo>
                    <a:pt x="7169" y="457"/>
                    <a:pt x="5006" y="342"/>
                    <a:pt x="2866" y="113"/>
                  </a:cubicBezTo>
                  <a:cubicBezTo>
                    <a:pt x="2619" y="37"/>
                    <a:pt x="2361" y="1"/>
                    <a:pt x="2101" y="1"/>
                  </a:cubicBezTo>
                  <a:close/>
                </a:path>
              </a:pathLst>
            </a:custGeom>
            <a:solidFill>
              <a:srgbClr val="D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3" name="Google Shape;21443;p28"/>
            <p:cNvSpPr/>
            <p:nvPr/>
          </p:nvSpPr>
          <p:spPr>
            <a:xfrm>
              <a:off x="4605250" y="2965250"/>
              <a:ext cx="146825" cy="118325"/>
            </a:xfrm>
            <a:custGeom>
              <a:avLst/>
              <a:gdLst/>
              <a:ahLst/>
              <a:cxnLst/>
              <a:rect l="l" t="t" r="r" b="b"/>
              <a:pathLst>
                <a:path w="5873" h="4733" extrusionOk="0">
                  <a:moveTo>
                    <a:pt x="5404" y="1"/>
                  </a:moveTo>
                  <a:cubicBezTo>
                    <a:pt x="5248" y="1"/>
                    <a:pt x="5064" y="38"/>
                    <a:pt x="4904" y="84"/>
                  </a:cubicBezTo>
                  <a:cubicBezTo>
                    <a:pt x="4203" y="657"/>
                    <a:pt x="3312" y="657"/>
                    <a:pt x="2484" y="848"/>
                  </a:cubicBezTo>
                  <a:cubicBezTo>
                    <a:pt x="319" y="1931"/>
                    <a:pt x="0" y="2631"/>
                    <a:pt x="764" y="4351"/>
                  </a:cubicBezTo>
                  <a:cubicBezTo>
                    <a:pt x="892" y="4542"/>
                    <a:pt x="1099" y="4542"/>
                    <a:pt x="1306" y="4542"/>
                  </a:cubicBezTo>
                  <a:cubicBezTo>
                    <a:pt x="1513" y="4542"/>
                    <a:pt x="1720" y="4542"/>
                    <a:pt x="1847" y="4733"/>
                  </a:cubicBezTo>
                  <a:lnTo>
                    <a:pt x="2611" y="4669"/>
                  </a:lnTo>
                  <a:cubicBezTo>
                    <a:pt x="2739" y="4478"/>
                    <a:pt x="2866" y="4223"/>
                    <a:pt x="3184" y="4159"/>
                  </a:cubicBezTo>
                  <a:cubicBezTo>
                    <a:pt x="5222" y="3841"/>
                    <a:pt x="5095" y="1867"/>
                    <a:pt x="5668" y="529"/>
                  </a:cubicBezTo>
                  <a:cubicBezTo>
                    <a:pt x="5872" y="121"/>
                    <a:pt x="5683" y="1"/>
                    <a:pt x="5404" y="1"/>
                  </a:cubicBezTo>
                  <a:close/>
                </a:path>
              </a:pathLst>
            </a:custGeom>
            <a:solidFill>
              <a:srgbClr val="FD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4" name="Google Shape;21444;p28"/>
            <p:cNvSpPr/>
            <p:nvPr/>
          </p:nvSpPr>
          <p:spPr>
            <a:xfrm>
              <a:off x="4670525" y="2957825"/>
              <a:ext cx="100325" cy="124150"/>
            </a:xfrm>
            <a:custGeom>
              <a:avLst/>
              <a:gdLst/>
              <a:ahLst/>
              <a:cxnLst/>
              <a:rect l="l" t="t" r="r" b="b"/>
              <a:pathLst>
                <a:path w="4013" h="4966" extrusionOk="0">
                  <a:moveTo>
                    <a:pt x="3132" y="0"/>
                  </a:moveTo>
                  <a:cubicBezTo>
                    <a:pt x="2804" y="0"/>
                    <a:pt x="2494" y="78"/>
                    <a:pt x="2229" y="381"/>
                  </a:cubicBezTo>
                  <a:cubicBezTo>
                    <a:pt x="2484" y="508"/>
                    <a:pt x="2993" y="508"/>
                    <a:pt x="2675" y="954"/>
                  </a:cubicBezTo>
                  <a:cubicBezTo>
                    <a:pt x="2293" y="1591"/>
                    <a:pt x="1147" y="2036"/>
                    <a:pt x="2038" y="3119"/>
                  </a:cubicBezTo>
                  <a:cubicBezTo>
                    <a:pt x="2229" y="3374"/>
                    <a:pt x="1720" y="3629"/>
                    <a:pt x="1401" y="3692"/>
                  </a:cubicBezTo>
                  <a:cubicBezTo>
                    <a:pt x="701" y="3756"/>
                    <a:pt x="128" y="4265"/>
                    <a:pt x="0" y="4966"/>
                  </a:cubicBezTo>
                  <a:cubicBezTo>
                    <a:pt x="3312" y="3883"/>
                    <a:pt x="4012" y="2992"/>
                    <a:pt x="3821" y="62"/>
                  </a:cubicBezTo>
                  <a:cubicBezTo>
                    <a:pt x="3589" y="36"/>
                    <a:pt x="3356" y="0"/>
                    <a:pt x="3132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5" name="Google Shape;21445;p28"/>
            <p:cNvSpPr/>
            <p:nvPr/>
          </p:nvSpPr>
          <p:spPr>
            <a:xfrm>
              <a:off x="4667325" y="2966900"/>
              <a:ext cx="58950" cy="21075"/>
            </a:xfrm>
            <a:custGeom>
              <a:avLst/>
              <a:gdLst/>
              <a:ahLst/>
              <a:cxnLst/>
              <a:rect l="l" t="t" r="r" b="b"/>
              <a:pathLst>
                <a:path w="2358" h="843" extrusionOk="0">
                  <a:moveTo>
                    <a:pt x="2151" y="1"/>
                  </a:moveTo>
                  <a:cubicBezTo>
                    <a:pt x="1511" y="1"/>
                    <a:pt x="949" y="468"/>
                    <a:pt x="301" y="468"/>
                  </a:cubicBezTo>
                  <a:cubicBezTo>
                    <a:pt x="265" y="468"/>
                    <a:pt x="228" y="467"/>
                    <a:pt x="192" y="463"/>
                  </a:cubicBezTo>
                  <a:cubicBezTo>
                    <a:pt x="128" y="591"/>
                    <a:pt x="65" y="718"/>
                    <a:pt x="1" y="782"/>
                  </a:cubicBezTo>
                  <a:cubicBezTo>
                    <a:pt x="245" y="817"/>
                    <a:pt x="490" y="842"/>
                    <a:pt x="728" y="842"/>
                  </a:cubicBezTo>
                  <a:cubicBezTo>
                    <a:pt x="1358" y="842"/>
                    <a:pt x="1941" y="665"/>
                    <a:pt x="2357" y="18"/>
                  </a:cubicBezTo>
                  <a:cubicBezTo>
                    <a:pt x="2287" y="6"/>
                    <a:pt x="2219" y="1"/>
                    <a:pt x="2151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6" name="Google Shape;21446;p28"/>
            <p:cNvSpPr/>
            <p:nvPr/>
          </p:nvSpPr>
          <p:spPr>
            <a:xfrm>
              <a:off x="2234600" y="2781050"/>
              <a:ext cx="340750" cy="187900"/>
            </a:xfrm>
            <a:custGeom>
              <a:avLst/>
              <a:gdLst/>
              <a:ahLst/>
              <a:cxnLst/>
              <a:rect l="l" t="t" r="r" b="b"/>
              <a:pathLst>
                <a:path w="13630" h="7516" extrusionOk="0">
                  <a:moveTo>
                    <a:pt x="3694" y="1"/>
                  </a:moveTo>
                  <a:lnTo>
                    <a:pt x="2994" y="128"/>
                  </a:lnTo>
                  <a:cubicBezTo>
                    <a:pt x="2943" y="111"/>
                    <a:pt x="2887" y="103"/>
                    <a:pt x="2829" y="103"/>
                  </a:cubicBezTo>
                  <a:cubicBezTo>
                    <a:pt x="2671" y="103"/>
                    <a:pt x="2497" y="162"/>
                    <a:pt x="2357" y="255"/>
                  </a:cubicBezTo>
                  <a:cubicBezTo>
                    <a:pt x="2230" y="510"/>
                    <a:pt x="1911" y="638"/>
                    <a:pt x="1593" y="638"/>
                  </a:cubicBezTo>
                  <a:cubicBezTo>
                    <a:pt x="2548" y="1656"/>
                    <a:pt x="892" y="2548"/>
                    <a:pt x="1402" y="3503"/>
                  </a:cubicBezTo>
                  <a:cubicBezTo>
                    <a:pt x="1" y="4459"/>
                    <a:pt x="574" y="5477"/>
                    <a:pt x="1147" y="6560"/>
                  </a:cubicBezTo>
                  <a:cubicBezTo>
                    <a:pt x="1274" y="6815"/>
                    <a:pt x="1211" y="7197"/>
                    <a:pt x="1211" y="7515"/>
                  </a:cubicBezTo>
                  <a:cubicBezTo>
                    <a:pt x="1720" y="7388"/>
                    <a:pt x="2293" y="7261"/>
                    <a:pt x="2803" y="6942"/>
                  </a:cubicBezTo>
                  <a:cubicBezTo>
                    <a:pt x="4904" y="5223"/>
                    <a:pt x="7706" y="4522"/>
                    <a:pt x="9935" y="2930"/>
                  </a:cubicBezTo>
                  <a:cubicBezTo>
                    <a:pt x="10572" y="2421"/>
                    <a:pt x="11400" y="2166"/>
                    <a:pt x="12228" y="2166"/>
                  </a:cubicBezTo>
                  <a:cubicBezTo>
                    <a:pt x="12355" y="1402"/>
                    <a:pt x="13438" y="1593"/>
                    <a:pt x="13629" y="829"/>
                  </a:cubicBezTo>
                  <a:cubicBezTo>
                    <a:pt x="13183" y="510"/>
                    <a:pt x="12546" y="765"/>
                    <a:pt x="12228" y="255"/>
                  </a:cubicBezTo>
                  <a:cubicBezTo>
                    <a:pt x="11225" y="542"/>
                    <a:pt x="10150" y="685"/>
                    <a:pt x="9085" y="685"/>
                  </a:cubicBezTo>
                  <a:cubicBezTo>
                    <a:pt x="8729" y="685"/>
                    <a:pt x="8375" y="669"/>
                    <a:pt x="8025" y="638"/>
                  </a:cubicBezTo>
                  <a:cubicBezTo>
                    <a:pt x="7431" y="638"/>
                    <a:pt x="6864" y="439"/>
                    <a:pt x="6270" y="439"/>
                  </a:cubicBezTo>
                  <a:cubicBezTo>
                    <a:pt x="5973" y="439"/>
                    <a:pt x="5669" y="489"/>
                    <a:pt x="5350" y="638"/>
                  </a:cubicBezTo>
                  <a:cubicBezTo>
                    <a:pt x="5255" y="669"/>
                    <a:pt x="5151" y="685"/>
                    <a:pt x="5046" y="685"/>
                  </a:cubicBezTo>
                  <a:cubicBezTo>
                    <a:pt x="4729" y="685"/>
                    <a:pt x="4395" y="542"/>
                    <a:pt x="4204" y="255"/>
                  </a:cubicBezTo>
                  <a:cubicBezTo>
                    <a:pt x="4076" y="128"/>
                    <a:pt x="3885" y="1"/>
                    <a:pt x="3694" y="1"/>
                  </a:cubicBezTo>
                  <a:close/>
                </a:path>
              </a:pathLst>
            </a:custGeom>
            <a:solidFill>
              <a:srgbClr val="F4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7" name="Google Shape;21447;p28"/>
            <p:cNvSpPr/>
            <p:nvPr/>
          </p:nvSpPr>
          <p:spPr>
            <a:xfrm>
              <a:off x="1881150" y="2949750"/>
              <a:ext cx="28700" cy="9725"/>
            </a:xfrm>
            <a:custGeom>
              <a:avLst/>
              <a:gdLst/>
              <a:ahLst/>
              <a:cxnLst/>
              <a:rect l="l" t="t" r="r" b="b"/>
              <a:pathLst>
                <a:path w="1148" h="389" extrusionOk="0">
                  <a:moveTo>
                    <a:pt x="885" y="0"/>
                  </a:moveTo>
                  <a:cubicBezTo>
                    <a:pt x="573" y="0"/>
                    <a:pt x="249" y="39"/>
                    <a:pt x="1" y="385"/>
                  </a:cubicBezTo>
                  <a:cubicBezTo>
                    <a:pt x="100" y="385"/>
                    <a:pt x="199" y="388"/>
                    <a:pt x="296" y="388"/>
                  </a:cubicBezTo>
                  <a:cubicBezTo>
                    <a:pt x="635" y="388"/>
                    <a:pt x="949" y="350"/>
                    <a:pt x="1147" y="3"/>
                  </a:cubicBezTo>
                  <a:cubicBezTo>
                    <a:pt x="1062" y="3"/>
                    <a:pt x="974" y="0"/>
                    <a:pt x="885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8" name="Google Shape;21448;p28"/>
            <p:cNvSpPr/>
            <p:nvPr/>
          </p:nvSpPr>
          <p:spPr>
            <a:xfrm>
              <a:off x="1957575" y="2911600"/>
              <a:ext cx="19125" cy="9900"/>
            </a:xfrm>
            <a:custGeom>
              <a:avLst/>
              <a:gdLst/>
              <a:ahLst/>
              <a:cxnLst/>
              <a:rect l="l" t="t" r="r" b="b"/>
              <a:pathLst>
                <a:path w="765" h="396" extrusionOk="0">
                  <a:moveTo>
                    <a:pt x="765" y="1"/>
                  </a:moveTo>
                  <a:cubicBezTo>
                    <a:pt x="446" y="1"/>
                    <a:pt x="192" y="128"/>
                    <a:pt x="1" y="383"/>
                  </a:cubicBezTo>
                  <a:cubicBezTo>
                    <a:pt x="43" y="391"/>
                    <a:pt x="84" y="395"/>
                    <a:pt x="126" y="395"/>
                  </a:cubicBezTo>
                  <a:cubicBezTo>
                    <a:pt x="400" y="395"/>
                    <a:pt x="654" y="222"/>
                    <a:pt x="765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9" name="Google Shape;21449;p28"/>
            <p:cNvSpPr/>
            <p:nvPr/>
          </p:nvSpPr>
          <p:spPr>
            <a:xfrm>
              <a:off x="1871600" y="295937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0" name="Google Shape;21450;p28"/>
            <p:cNvSpPr/>
            <p:nvPr/>
          </p:nvSpPr>
          <p:spPr>
            <a:xfrm>
              <a:off x="1930525" y="29307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1" name="Google Shape;21451;p28"/>
            <p:cNvSpPr/>
            <p:nvPr/>
          </p:nvSpPr>
          <p:spPr>
            <a:xfrm>
              <a:off x="1948025" y="29211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2" name="Google Shape;21452;p28"/>
            <p:cNvSpPr/>
            <p:nvPr/>
          </p:nvSpPr>
          <p:spPr>
            <a:xfrm>
              <a:off x="1986250" y="29020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3"/>
                  </a:moveTo>
                  <a:cubicBezTo>
                    <a:pt x="127" y="255"/>
                    <a:pt x="255" y="128"/>
                    <a:pt x="382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3" name="Google Shape;21453;p28"/>
            <p:cNvSpPr/>
            <p:nvPr/>
          </p:nvSpPr>
          <p:spPr>
            <a:xfrm>
              <a:off x="4353700" y="2223825"/>
              <a:ext cx="821550" cy="612450"/>
            </a:xfrm>
            <a:custGeom>
              <a:avLst/>
              <a:gdLst/>
              <a:ahLst/>
              <a:cxnLst/>
              <a:rect l="l" t="t" r="r" b="b"/>
              <a:pathLst>
                <a:path w="32862" h="24498" extrusionOk="0">
                  <a:moveTo>
                    <a:pt x="5350" y="0"/>
                  </a:moveTo>
                  <a:cubicBezTo>
                    <a:pt x="5350" y="1529"/>
                    <a:pt x="5477" y="3057"/>
                    <a:pt x="5668" y="4586"/>
                  </a:cubicBezTo>
                  <a:cubicBezTo>
                    <a:pt x="5818" y="7038"/>
                    <a:pt x="6244" y="7878"/>
                    <a:pt x="7902" y="7878"/>
                  </a:cubicBezTo>
                  <a:cubicBezTo>
                    <a:pt x="8354" y="7878"/>
                    <a:pt x="8898" y="7815"/>
                    <a:pt x="9553" y="7706"/>
                  </a:cubicBezTo>
                  <a:cubicBezTo>
                    <a:pt x="9680" y="7706"/>
                    <a:pt x="9807" y="7770"/>
                    <a:pt x="9807" y="7897"/>
                  </a:cubicBezTo>
                  <a:cubicBezTo>
                    <a:pt x="8888" y="9167"/>
                    <a:pt x="8601" y="9563"/>
                    <a:pt x="7787" y="9563"/>
                  </a:cubicBezTo>
                  <a:cubicBezTo>
                    <a:pt x="7417" y="9563"/>
                    <a:pt x="6938" y="9481"/>
                    <a:pt x="6241" y="9362"/>
                  </a:cubicBezTo>
                  <a:cubicBezTo>
                    <a:pt x="6132" y="9344"/>
                    <a:pt x="6032" y="9335"/>
                    <a:pt x="5941" y="9335"/>
                  </a:cubicBezTo>
                  <a:cubicBezTo>
                    <a:pt x="5392" y="9335"/>
                    <a:pt x="5158" y="9662"/>
                    <a:pt x="5158" y="10317"/>
                  </a:cubicBezTo>
                  <a:cubicBezTo>
                    <a:pt x="5222" y="10827"/>
                    <a:pt x="5222" y="11336"/>
                    <a:pt x="5031" y="11846"/>
                  </a:cubicBezTo>
                  <a:cubicBezTo>
                    <a:pt x="4967" y="11018"/>
                    <a:pt x="4713" y="10253"/>
                    <a:pt x="4140" y="9680"/>
                  </a:cubicBezTo>
                  <a:cubicBezTo>
                    <a:pt x="3837" y="9339"/>
                    <a:pt x="3444" y="9089"/>
                    <a:pt x="3108" y="9089"/>
                  </a:cubicBezTo>
                  <a:cubicBezTo>
                    <a:pt x="2879" y="9089"/>
                    <a:pt x="2677" y="9205"/>
                    <a:pt x="2547" y="9489"/>
                  </a:cubicBezTo>
                  <a:cubicBezTo>
                    <a:pt x="1974" y="10636"/>
                    <a:pt x="955" y="10508"/>
                    <a:pt x="0" y="10699"/>
                  </a:cubicBezTo>
                  <a:cubicBezTo>
                    <a:pt x="510" y="11782"/>
                    <a:pt x="1592" y="12164"/>
                    <a:pt x="2420" y="12864"/>
                  </a:cubicBezTo>
                  <a:cubicBezTo>
                    <a:pt x="5031" y="15157"/>
                    <a:pt x="7451" y="17704"/>
                    <a:pt x="10317" y="19679"/>
                  </a:cubicBezTo>
                  <a:cubicBezTo>
                    <a:pt x="11272" y="20315"/>
                    <a:pt x="12100" y="21080"/>
                    <a:pt x="12992" y="21780"/>
                  </a:cubicBezTo>
                  <a:cubicBezTo>
                    <a:pt x="13310" y="22035"/>
                    <a:pt x="13565" y="22481"/>
                    <a:pt x="14074" y="22544"/>
                  </a:cubicBezTo>
                  <a:cubicBezTo>
                    <a:pt x="15157" y="22735"/>
                    <a:pt x="16112" y="23309"/>
                    <a:pt x="16876" y="24073"/>
                  </a:cubicBezTo>
                  <a:cubicBezTo>
                    <a:pt x="19831" y="24127"/>
                    <a:pt x="22786" y="24498"/>
                    <a:pt x="25779" y="24498"/>
                  </a:cubicBezTo>
                  <a:cubicBezTo>
                    <a:pt x="26334" y="24498"/>
                    <a:pt x="26890" y="24485"/>
                    <a:pt x="27448" y="24455"/>
                  </a:cubicBezTo>
                  <a:cubicBezTo>
                    <a:pt x="27628" y="24466"/>
                    <a:pt x="27807" y="24471"/>
                    <a:pt x="27984" y="24471"/>
                  </a:cubicBezTo>
                  <a:cubicBezTo>
                    <a:pt x="28872" y="24471"/>
                    <a:pt x="29730" y="24338"/>
                    <a:pt x="30632" y="24073"/>
                  </a:cubicBezTo>
                  <a:cubicBezTo>
                    <a:pt x="30884" y="24256"/>
                    <a:pt x="31136" y="24324"/>
                    <a:pt x="31385" y="24324"/>
                  </a:cubicBezTo>
                  <a:cubicBezTo>
                    <a:pt x="31828" y="24324"/>
                    <a:pt x="32262" y="24109"/>
                    <a:pt x="32670" y="23945"/>
                  </a:cubicBezTo>
                  <a:cubicBezTo>
                    <a:pt x="32734" y="23882"/>
                    <a:pt x="32797" y="23818"/>
                    <a:pt x="32861" y="23754"/>
                  </a:cubicBezTo>
                  <a:cubicBezTo>
                    <a:pt x="32797" y="22927"/>
                    <a:pt x="32097" y="22863"/>
                    <a:pt x="31524" y="22608"/>
                  </a:cubicBezTo>
                  <a:cubicBezTo>
                    <a:pt x="28531" y="21080"/>
                    <a:pt x="25728" y="19169"/>
                    <a:pt x="23308" y="16877"/>
                  </a:cubicBezTo>
                  <a:lnTo>
                    <a:pt x="22926" y="16494"/>
                  </a:lnTo>
                  <a:cubicBezTo>
                    <a:pt x="22735" y="16431"/>
                    <a:pt x="22481" y="16431"/>
                    <a:pt x="22353" y="16367"/>
                  </a:cubicBezTo>
                  <a:cubicBezTo>
                    <a:pt x="19678" y="14074"/>
                    <a:pt x="17004" y="11654"/>
                    <a:pt x="14520" y="9171"/>
                  </a:cubicBezTo>
                  <a:cubicBezTo>
                    <a:pt x="14393" y="9043"/>
                    <a:pt x="14265" y="8916"/>
                    <a:pt x="14138" y="8789"/>
                  </a:cubicBezTo>
                  <a:cubicBezTo>
                    <a:pt x="14011" y="8661"/>
                    <a:pt x="13883" y="8534"/>
                    <a:pt x="13756" y="8407"/>
                  </a:cubicBezTo>
                  <a:cubicBezTo>
                    <a:pt x="13501" y="7897"/>
                    <a:pt x="13119" y="7515"/>
                    <a:pt x="12610" y="7260"/>
                  </a:cubicBezTo>
                  <a:cubicBezTo>
                    <a:pt x="11081" y="5987"/>
                    <a:pt x="9680" y="4586"/>
                    <a:pt x="8343" y="3057"/>
                  </a:cubicBezTo>
                  <a:cubicBezTo>
                    <a:pt x="7515" y="1911"/>
                    <a:pt x="6496" y="892"/>
                    <a:pt x="535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4" name="Google Shape;21454;p28"/>
            <p:cNvSpPr/>
            <p:nvPr/>
          </p:nvSpPr>
          <p:spPr>
            <a:xfrm>
              <a:off x="4068700" y="2072575"/>
              <a:ext cx="563625" cy="471975"/>
            </a:xfrm>
            <a:custGeom>
              <a:avLst/>
              <a:gdLst/>
              <a:ahLst/>
              <a:cxnLst/>
              <a:rect l="l" t="t" r="r" b="b"/>
              <a:pathLst>
                <a:path w="22545" h="18879" extrusionOk="0">
                  <a:moveTo>
                    <a:pt x="11082" y="0"/>
                  </a:moveTo>
                  <a:cubicBezTo>
                    <a:pt x="10954" y="319"/>
                    <a:pt x="10636" y="573"/>
                    <a:pt x="10254" y="701"/>
                  </a:cubicBezTo>
                  <a:cubicBezTo>
                    <a:pt x="9572" y="908"/>
                    <a:pt x="8890" y="1102"/>
                    <a:pt x="8240" y="1102"/>
                  </a:cubicBezTo>
                  <a:cubicBezTo>
                    <a:pt x="7494" y="1102"/>
                    <a:pt x="6791" y="847"/>
                    <a:pt x="6178" y="64"/>
                  </a:cubicBezTo>
                  <a:lnTo>
                    <a:pt x="6178" y="64"/>
                  </a:lnTo>
                  <a:cubicBezTo>
                    <a:pt x="6114" y="573"/>
                    <a:pt x="6687" y="1274"/>
                    <a:pt x="5350" y="1465"/>
                  </a:cubicBezTo>
                  <a:cubicBezTo>
                    <a:pt x="4267" y="1592"/>
                    <a:pt x="3249" y="2611"/>
                    <a:pt x="1975" y="2739"/>
                  </a:cubicBezTo>
                  <a:cubicBezTo>
                    <a:pt x="1911" y="2739"/>
                    <a:pt x="1784" y="2866"/>
                    <a:pt x="1784" y="2993"/>
                  </a:cubicBezTo>
                  <a:cubicBezTo>
                    <a:pt x="1720" y="4203"/>
                    <a:pt x="637" y="3885"/>
                    <a:pt x="1" y="4203"/>
                  </a:cubicBezTo>
                  <a:cubicBezTo>
                    <a:pt x="1020" y="5796"/>
                    <a:pt x="2166" y="7324"/>
                    <a:pt x="3440" y="8725"/>
                  </a:cubicBezTo>
                  <a:cubicBezTo>
                    <a:pt x="5987" y="11527"/>
                    <a:pt x="8662" y="14266"/>
                    <a:pt x="11464" y="16813"/>
                  </a:cubicBezTo>
                  <a:cubicBezTo>
                    <a:pt x="11571" y="16780"/>
                    <a:pt x="11670" y="16765"/>
                    <a:pt x="11761" y="16765"/>
                  </a:cubicBezTo>
                  <a:cubicBezTo>
                    <a:pt x="12378" y="16765"/>
                    <a:pt x="12684" y="17436"/>
                    <a:pt x="13183" y="17768"/>
                  </a:cubicBezTo>
                  <a:cubicBezTo>
                    <a:pt x="13311" y="17386"/>
                    <a:pt x="13438" y="17068"/>
                    <a:pt x="13565" y="16813"/>
                  </a:cubicBezTo>
                  <a:cubicBezTo>
                    <a:pt x="13801" y="16283"/>
                    <a:pt x="14091" y="15589"/>
                    <a:pt x="14638" y="15589"/>
                  </a:cubicBezTo>
                  <a:cubicBezTo>
                    <a:pt x="14682" y="15589"/>
                    <a:pt x="14728" y="15593"/>
                    <a:pt x="14775" y="15603"/>
                  </a:cubicBezTo>
                  <a:cubicBezTo>
                    <a:pt x="15412" y="15730"/>
                    <a:pt x="15667" y="16558"/>
                    <a:pt x="15985" y="17195"/>
                  </a:cubicBezTo>
                  <a:cubicBezTo>
                    <a:pt x="16049" y="17322"/>
                    <a:pt x="15922" y="17641"/>
                    <a:pt x="15858" y="17896"/>
                  </a:cubicBezTo>
                  <a:cubicBezTo>
                    <a:pt x="15731" y="18278"/>
                    <a:pt x="15540" y="18723"/>
                    <a:pt x="15985" y="18851"/>
                  </a:cubicBezTo>
                  <a:cubicBezTo>
                    <a:pt x="16061" y="18870"/>
                    <a:pt x="16139" y="18879"/>
                    <a:pt x="16216" y="18879"/>
                  </a:cubicBezTo>
                  <a:cubicBezTo>
                    <a:pt x="16655" y="18879"/>
                    <a:pt x="17077" y="18584"/>
                    <a:pt x="17132" y="18150"/>
                  </a:cubicBezTo>
                  <a:cubicBezTo>
                    <a:pt x="17259" y="17577"/>
                    <a:pt x="17195" y="16940"/>
                    <a:pt x="17004" y="16431"/>
                  </a:cubicBezTo>
                  <a:cubicBezTo>
                    <a:pt x="16941" y="16176"/>
                    <a:pt x="16877" y="15921"/>
                    <a:pt x="17132" y="15794"/>
                  </a:cubicBezTo>
                  <a:cubicBezTo>
                    <a:pt x="17234" y="15712"/>
                    <a:pt x="17344" y="15676"/>
                    <a:pt x="17447" y="15676"/>
                  </a:cubicBezTo>
                  <a:cubicBezTo>
                    <a:pt x="17664" y="15676"/>
                    <a:pt x="17853" y="15833"/>
                    <a:pt x="17896" y="16049"/>
                  </a:cubicBezTo>
                  <a:cubicBezTo>
                    <a:pt x="18063" y="16551"/>
                    <a:pt x="18319" y="16719"/>
                    <a:pt x="18606" y="16719"/>
                  </a:cubicBezTo>
                  <a:cubicBezTo>
                    <a:pt x="18866" y="16719"/>
                    <a:pt x="19152" y="16582"/>
                    <a:pt x="19424" y="16431"/>
                  </a:cubicBezTo>
                  <a:cubicBezTo>
                    <a:pt x="20061" y="16112"/>
                    <a:pt x="20571" y="15667"/>
                    <a:pt x="21016" y="15157"/>
                  </a:cubicBezTo>
                  <a:cubicBezTo>
                    <a:pt x="21398" y="14520"/>
                    <a:pt x="22545" y="14074"/>
                    <a:pt x="22163" y="13374"/>
                  </a:cubicBezTo>
                  <a:cubicBezTo>
                    <a:pt x="21997" y="13105"/>
                    <a:pt x="21784" y="13011"/>
                    <a:pt x="21548" y="13011"/>
                  </a:cubicBezTo>
                  <a:cubicBezTo>
                    <a:pt x="21059" y="13011"/>
                    <a:pt x="20470" y="13415"/>
                    <a:pt x="19997" y="13501"/>
                  </a:cubicBezTo>
                  <a:cubicBezTo>
                    <a:pt x="19695" y="13547"/>
                    <a:pt x="19428" y="13574"/>
                    <a:pt x="19193" y="13574"/>
                  </a:cubicBezTo>
                  <a:cubicBezTo>
                    <a:pt x="18439" y="13574"/>
                    <a:pt x="18011" y="13292"/>
                    <a:pt x="17768" y="12419"/>
                  </a:cubicBezTo>
                  <a:cubicBezTo>
                    <a:pt x="17386" y="11272"/>
                    <a:pt x="17323" y="10062"/>
                    <a:pt x="17514" y="8916"/>
                  </a:cubicBezTo>
                  <a:cubicBezTo>
                    <a:pt x="17705" y="8407"/>
                    <a:pt x="17641" y="7897"/>
                    <a:pt x="17323" y="7451"/>
                  </a:cubicBezTo>
                  <a:cubicBezTo>
                    <a:pt x="17004" y="7069"/>
                    <a:pt x="16813" y="6560"/>
                    <a:pt x="16813" y="6050"/>
                  </a:cubicBezTo>
                  <a:lnTo>
                    <a:pt x="11846" y="382"/>
                  </a:lnTo>
                  <a:lnTo>
                    <a:pt x="110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5" name="Google Shape;21455;p28"/>
            <p:cNvSpPr/>
            <p:nvPr/>
          </p:nvSpPr>
          <p:spPr>
            <a:xfrm>
              <a:off x="4364825" y="2785875"/>
              <a:ext cx="372575" cy="117725"/>
            </a:xfrm>
            <a:custGeom>
              <a:avLst/>
              <a:gdLst/>
              <a:ahLst/>
              <a:cxnLst/>
              <a:rect l="l" t="t" r="r" b="b"/>
              <a:pathLst>
                <a:path w="14903" h="4709" extrusionOk="0">
                  <a:moveTo>
                    <a:pt x="2287" y="0"/>
                  </a:moveTo>
                  <a:cubicBezTo>
                    <a:pt x="1526" y="0"/>
                    <a:pt x="763" y="21"/>
                    <a:pt x="1" y="62"/>
                  </a:cubicBezTo>
                  <a:cubicBezTo>
                    <a:pt x="256" y="572"/>
                    <a:pt x="829" y="827"/>
                    <a:pt x="1211" y="1081"/>
                  </a:cubicBezTo>
                  <a:cubicBezTo>
                    <a:pt x="2293" y="1846"/>
                    <a:pt x="1720" y="2228"/>
                    <a:pt x="1147" y="2737"/>
                  </a:cubicBezTo>
                  <a:cubicBezTo>
                    <a:pt x="1644" y="2750"/>
                    <a:pt x="2138" y="2752"/>
                    <a:pt x="2631" y="2752"/>
                  </a:cubicBezTo>
                  <a:cubicBezTo>
                    <a:pt x="2959" y="2752"/>
                    <a:pt x="3287" y="2751"/>
                    <a:pt x="3614" y="2751"/>
                  </a:cubicBezTo>
                  <a:cubicBezTo>
                    <a:pt x="5251" y="2751"/>
                    <a:pt x="6879" y="2780"/>
                    <a:pt x="8535" y="3119"/>
                  </a:cubicBezTo>
                  <a:cubicBezTo>
                    <a:pt x="9745" y="3374"/>
                    <a:pt x="11018" y="3438"/>
                    <a:pt x="12228" y="3756"/>
                  </a:cubicBezTo>
                  <a:cubicBezTo>
                    <a:pt x="13183" y="4011"/>
                    <a:pt x="12292" y="4329"/>
                    <a:pt x="12228" y="4648"/>
                  </a:cubicBezTo>
                  <a:cubicBezTo>
                    <a:pt x="12394" y="4689"/>
                    <a:pt x="12545" y="4709"/>
                    <a:pt x="12684" y="4709"/>
                  </a:cubicBezTo>
                  <a:cubicBezTo>
                    <a:pt x="13398" y="4709"/>
                    <a:pt x="13797" y="4194"/>
                    <a:pt x="14330" y="3501"/>
                  </a:cubicBezTo>
                  <a:cubicBezTo>
                    <a:pt x="14903" y="2673"/>
                    <a:pt x="14903" y="2228"/>
                    <a:pt x="14075" y="1655"/>
                  </a:cubicBezTo>
                  <a:cubicBezTo>
                    <a:pt x="13375" y="1145"/>
                    <a:pt x="12610" y="763"/>
                    <a:pt x="11782" y="445"/>
                  </a:cubicBezTo>
                  <a:cubicBezTo>
                    <a:pt x="11564" y="707"/>
                    <a:pt x="11226" y="879"/>
                    <a:pt x="10891" y="879"/>
                  </a:cubicBezTo>
                  <a:cubicBezTo>
                    <a:pt x="10737" y="879"/>
                    <a:pt x="10585" y="843"/>
                    <a:pt x="10445" y="763"/>
                  </a:cubicBezTo>
                  <a:cubicBezTo>
                    <a:pt x="7755" y="265"/>
                    <a:pt x="5025" y="0"/>
                    <a:pt x="2287" y="0"/>
                  </a:cubicBezTo>
                  <a:close/>
                </a:path>
              </a:pathLst>
            </a:custGeom>
            <a:solidFill>
              <a:srgbClr val="E0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6" name="Google Shape;21456;p28"/>
            <p:cNvSpPr/>
            <p:nvPr/>
          </p:nvSpPr>
          <p:spPr>
            <a:xfrm>
              <a:off x="4565450" y="2959375"/>
              <a:ext cx="66875" cy="47850"/>
            </a:xfrm>
            <a:custGeom>
              <a:avLst/>
              <a:gdLst/>
              <a:ahLst/>
              <a:cxnLst/>
              <a:rect l="l" t="t" r="r" b="b"/>
              <a:pathLst>
                <a:path w="2675" h="1914" extrusionOk="0">
                  <a:moveTo>
                    <a:pt x="2675" y="0"/>
                  </a:moveTo>
                  <a:lnTo>
                    <a:pt x="2675" y="0"/>
                  </a:lnTo>
                  <a:cubicBezTo>
                    <a:pt x="1592" y="382"/>
                    <a:pt x="701" y="1019"/>
                    <a:pt x="0" y="1911"/>
                  </a:cubicBezTo>
                  <a:cubicBezTo>
                    <a:pt x="40" y="1913"/>
                    <a:pt x="79" y="1913"/>
                    <a:pt x="117" y="1913"/>
                  </a:cubicBezTo>
                  <a:cubicBezTo>
                    <a:pt x="1434" y="1913"/>
                    <a:pt x="1994" y="867"/>
                    <a:pt x="2675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7" name="Google Shape;21457;p28"/>
            <p:cNvSpPr/>
            <p:nvPr/>
          </p:nvSpPr>
          <p:spPr>
            <a:xfrm>
              <a:off x="4630725" y="2949500"/>
              <a:ext cx="20700" cy="13650"/>
            </a:xfrm>
            <a:custGeom>
              <a:avLst/>
              <a:gdLst/>
              <a:ahLst/>
              <a:cxnLst/>
              <a:rect l="l" t="t" r="r" b="b"/>
              <a:pathLst>
                <a:path w="828" h="546" extrusionOk="0">
                  <a:moveTo>
                    <a:pt x="703" y="1"/>
                  </a:moveTo>
                  <a:cubicBezTo>
                    <a:pt x="428" y="1"/>
                    <a:pt x="166" y="174"/>
                    <a:pt x="0" y="395"/>
                  </a:cubicBezTo>
                  <a:cubicBezTo>
                    <a:pt x="189" y="476"/>
                    <a:pt x="366" y="546"/>
                    <a:pt x="508" y="546"/>
                  </a:cubicBezTo>
                  <a:cubicBezTo>
                    <a:pt x="701" y="546"/>
                    <a:pt x="828" y="417"/>
                    <a:pt x="828" y="13"/>
                  </a:cubicBezTo>
                  <a:cubicBezTo>
                    <a:pt x="786" y="5"/>
                    <a:pt x="744" y="1"/>
                    <a:pt x="703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8" name="Google Shape;21458;p28"/>
            <p:cNvSpPr/>
            <p:nvPr/>
          </p:nvSpPr>
          <p:spPr>
            <a:xfrm>
              <a:off x="5117900" y="2830450"/>
              <a:ext cx="538175" cy="422150"/>
            </a:xfrm>
            <a:custGeom>
              <a:avLst/>
              <a:gdLst/>
              <a:ahLst/>
              <a:cxnLst/>
              <a:rect l="l" t="t" r="r" b="b"/>
              <a:pathLst>
                <a:path w="21527" h="16886" extrusionOk="0">
                  <a:moveTo>
                    <a:pt x="19589" y="1"/>
                  </a:moveTo>
                  <a:cubicBezTo>
                    <a:pt x="18824" y="1"/>
                    <a:pt x="18169" y="135"/>
                    <a:pt x="17527" y="135"/>
                  </a:cubicBezTo>
                  <a:cubicBezTo>
                    <a:pt x="17437" y="135"/>
                    <a:pt x="17348" y="132"/>
                    <a:pt x="17259" y="126"/>
                  </a:cubicBezTo>
                  <a:cubicBezTo>
                    <a:pt x="16622" y="381"/>
                    <a:pt x="16049" y="763"/>
                    <a:pt x="15539" y="1273"/>
                  </a:cubicBezTo>
                  <a:cubicBezTo>
                    <a:pt x="14648" y="2228"/>
                    <a:pt x="13501" y="2865"/>
                    <a:pt x="12291" y="3247"/>
                  </a:cubicBezTo>
                  <a:cubicBezTo>
                    <a:pt x="10763" y="4393"/>
                    <a:pt x="8916" y="4903"/>
                    <a:pt x="7451" y="6113"/>
                  </a:cubicBezTo>
                  <a:cubicBezTo>
                    <a:pt x="6624" y="6813"/>
                    <a:pt x="5923" y="7641"/>
                    <a:pt x="5031" y="8278"/>
                  </a:cubicBezTo>
                  <a:cubicBezTo>
                    <a:pt x="3185" y="9679"/>
                    <a:pt x="1529" y="11335"/>
                    <a:pt x="64" y="13118"/>
                  </a:cubicBezTo>
                  <a:cubicBezTo>
                    <a:pt x="0" y="13818"/>
                    <a:pt x="446" y="14391"/>
                    <a:pt x="1083" y="14582"/>
                  </a:cubicBezTo>
                  <a:cubicBezTo>
                    <a:pt x="2357" y="14774"/>
                    <a:pt x="2166" y="15665"/>
                    <a:pt x="2102" y="16684"/>
                  </a:cubicBezTo>
                  <a:cubicBezTo>
                    <a:pt x="2697" y="16565"/>
                    <a:pt x="3243" y="16298"/>
                    <a:pt x="3739" y="16298"/>
                  </a:cubicBezTo>
                  <a:cubicBezTo>
                    <a:pt x="4039" y="16298"/>
                    <a:pt x="4321" y="16396"/>
                    <a:pt x="4586" y="16684"/>
                  </a:cubicBezTo>
                  <a:cubicBezTo>
                    <a:pt x="4614" y="16713"/>
                    <a:pt x="4650" y="16725"/>
                    <a:pt x="4687" y="16725"/>
                  </a:cubicBezTo>
                  <a:cubicBezTo>
                    <a:pt x="4815" y="16725"/>
                    <a:pt x="4968" y="16577"/>
                    <a:pt x="4968" y="16429"/>
                  </a:cubicBezTo>
                  <a:cubicBezTo>
                    <a:pt x="5005" y="15829"/>
                    <a:pt x="5220" y="15627"/>
                    <a:pt x="5519" y="15627"/>
                  </a:cubicBezTo>
                  <a:cubicBezTo>
                    <a:pt x="5729" y="15627"/>
                    <a:pt x="5980" y="15725"/>
                    <a:pt x="6241" y="15856"/>
                  </a:cubicBezTo>
                  <a:cubicBezTo>
                    <a:pt x="7197" y="16302"/>
                    <a:pt x="8343" y="15920"/>
                    <a:pt x="9107" y="16875"/>
                  </a:cubicBezTo>
                  <a:cubicBezTo>
                    <a:pt x="9114" y="16882"/>
                    <a:pt x="9127" y="16885"/>
                    <a:pt x="9143" y="16885"/>
                  </a:cubicBezTo>
                  <a:cubicBezTo>
                    <a:pt x="9280" y="16885"/>
                    <a:pt x="9715" y="16677"/>
                    <a:pt x="9999" y="16620"/>
                  </a:cubicBezTo>
                  <a:lnTo>
                    <a:pt x="14520" y="12417"/>
                  </a:lnTo>
                  <a:cubicBezTo>
                    <a:pt x="14775" y="12226"/>
                    <a:pt x="14711" y="11844"/>
                    <a:pt x="14966" y="11653"/>
                  </a:cubicBezTo>
                  <a:cubicBezTo>
                    <a:pt x="15030" y="11526"/>
                    <a:pt x="15221" y="11398"/>
                    <a:pt x="15348" y="11271"/>
                  </a:cubicBezTo>
                  <a:cubicBezTo>
                    <a:pt x="15539" y="11016"/>
                    <a:pt x="15858" y="11144"/>
                    <a:pt x="16049" y="10889"/>
                  </a:cubicBezTo>
                  <a:cubicBezTo>
                    <a:pt x="17195" y="8596"/>
                    <a:pt x="19297" y="7195"/>
                    <a:pt x="21080" y="5539"/>
                  </a:cubicBezTo>
                  <a:cubicBezTo>
                    <a:pt x="21527" y="4646"/>
                    <a:pt x="21337" y="4242"/>
                    <a:pt x="20553" y="4242"/>
                  </a:cubicBezTo>
                  <a:cubicBezTo>
                    <a:pt x="20443" y="4242"/>
                    <a:pt x="20321" y="4250"/>
                    <a:pt x="20188" y="4266"/>
                  </a:cubicBezTo>
                  <a:cubicBezTo>
                    <a:pt x="19585" y="4430"/>
                    <a:pt x="19124" y="4877"/>
                    <a:pt x="18480" y="4877"/>
                  </a:cubicBezTo>
                  <a:cubicBezTo>
                    <a:pt x="18375" y="4877"/>
                    <a:pt x="18266" y="4866"/>
                    <a:pt x="18150" y="4839"/>
                  </a:cubicBezTo>
                  <a:cubicBezTo>
                    <a:pt x="18851" y="3247"/>
                    <a:pt x="19679" y="1718"/>
                    <a:pt x="20443" y="63"/>
                  </a:cubicBezTo>
                  <a:cubicBezTo>
                    <a:pt x="20142" y="17"/>
                    <a:pt x="19859" y="1"/>
                    <a:pt x="19589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9" name="Google Shape;21459;p28"/>
            <p:cNvSpPr/>
            <p:nvPr/>
          </p:nvSpPr>
          <p:spPr>
            <a:xfrm>
              <a:off x="5547775" y="2825275"/>
              <a:ext cx="278625" cy="152250"/>
            </a:xfrm>
            <a:custGeom>
              <a:avLst/>
              <a:gdLst/>
              <a:ahLst/>
              <a:cxnLst/>
              <a:rect l="l" t="t" r="r" b="b"/>
              <a:pathLst>
                <a:path w="11145" h="6090" extrusionOk="0">
                  <a:moveTo>
                    <a:pt x="1073" y="1"/>
                  </a:moveTo>
                  <a:cubicBezTo>
                    <a:pt x="686" y="1"/>
                    <a:pt x="318" y="57"/>
                    <a:pt x="64" y="397"/>
                  </a:cubicBezTo>
                  <a:cubicBezTo>
                    <a:pt x="310" y="624"/>
                    <a:pt x="568" y="700"/>
                    <a:pt x="834" y="700"/>
                  </a:cubicBezTo>
                  <a:cubicBezTo>
                    <a:pt x="1350" y="700"/>
                    <a:pt x="1896" y="416"/>
                    <a:pt x="2448" y="416"/>
                  </a:cubicBezTo>
                  <a:cubicBezTo>
                    <a:pt x="2566" y="416"/>
                    <a:pt x="2684" y="429"/>
                    <a:pt x="2802" y="461"/>
                  </a:cubicBezTo>
                  <a:cubicBezTo>
                    <a:pt x="1401" y="1862"/>
                    <a:pt x="1337" y="3836"/>
                    <a:pt x="127" y="5237"/>
                  </a:cubicBezTo>
                  <a:cubicBezTo>
                    <a:pt x="0" y="5492"/>
                    <a:pt x="64" y="5746"/>
                    <a:pt x="255" y="5937"/>
                  </a:cubicBezTo>
                  <a:cubicBezTo>
                    <a:pt x="360" y="6043"/>
                    <a:pt x="504" y="6090"/>
                    <a:pt x="644" y="6090"/>
                  </a:cubicBezTo>
                  <a:cubicBezTo>
                    <a:pt x="758" y="6090"/>
                    <a:pt x="869" y="6058"/>
                    <a:pt x="955" y="6001"/>
                  </a:cubicBezTo>
                  <a:cubicBezTo>
                    <a:pt x="1528" y="5428"/>
                    <a:pt x="2420" y="5492"/>
                    <a:pt x="2993" y="5046"/>
                  </a:cubicBezTo>
                  <a:cubicBezTo>
                    <a:pt x="3273" y="4848"/>
                    <a:pt x="3455" y="4770"/>
                    <a:pt x="3574" y="4770"/>
                  </a:cubicBezTo>
                  <a:cubicBezTo>
                    <a:pt x="3917" y="4770"/>
                    <a:pt x="3743" y="5416"/>
                    <a:pt x="3885" y="5746"/>
                  </a:cubicBezTo>
                  <a:cubicBezTo>
                    <a:pt x="4012" y="5746"/>
                    <a:pt x="4140" y="5746"/>
                    <a:pt x="4267" y="5683"/>
                  </a:cubicBezTo>
                  <a:cubicBezTo>
                    <a:pt x="6368" y="4218"/>
                    <a:pt x="8279" y="2371"/>
                    <a:pt x="10635" y="1225"/>
                  </a:cubicBezTo>
                  <a:cubicBezTo>
                    <a:pt x="10890" y="1097"/>
                    <a:pt x="10954" y="652"/>
                    <a:pt x="11145" y="397"/>
                  </a:cubicBezTo>
                  <a:cubicBezTo>
                    <a:pt x="10540" y="79"/>
                    <a:pt x="9903" y="15"/>
                    <a:pt x="9258" y="15"/>
                  </a:cubicBezTo>
                  <a:cubicBezTo>
                    <a:pt x="8828" y="15"/>
                    <a:pt x="8395" y="43"/>
                    <a:pt x="7965" y="43"/>
                  </a:cubicBezTo>
                  <a:cubicBezTo>
                    <a:pt x="7750" y="43"/>
                    <a:pt x="7536" y="36"/>
                    <a:pt x="7324" y="15"/>
                  </a:cubicBezTo>
                  <a:lnTo>
                    <a:pt x="1656" y="15"/>
                  </a:lnTo>
                  <a:cubicBezTo>
                    <a:pt x="1465" y="15"/>
                    <a:pt x="1267" y="1"/>
                    <a:pt x="1073" y="1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0" name="Google Shape;21460;p28"/>
            <p:cNvSpPr/>
            <p:nvPr/>
          </p:nvSpPr>
          <p:spPr>
            <a:xfrm>
              <a:off x="5195900" y="2806400"/>
              <a:ext cx="84425" cy="51100"/>
            </a:xfrm>
            <a:custGeom>
              <a:avLst/>
              <a:gdLst/>
              <a:ahLst/>
              <a:cxnLst/>
              <a:rect l="l" t="t" r="r" b="b"/>
              <a:pathLst>
                <a:path w="3377" h="2044" extrusionOk="0">
                  <a:moveTo>
                    <a:pt x="872" y="1"/>
                  </a:moveTo>
                  <a:cubicBezTo>
                    <a:pt x="567" y="1"/>
                    <a:pt x="273" y="94"/>
                    <a:pt x="1" y="388"/>
                  </a:cubicBezTo>
                  <a:cubicBezTo>
                    <a:pt x="1" y="515"/>
                    <a:pt x="1" y="579"/>
                    <a:pt x="1" y="642"/>
                  </a:cubicBezTo>
                  <a:cubicBezTo>
                    <a:pt x="638" y="2044"/>
                    <a:pt x="1911" y="1852"/>
                    <a:pt x="3058" y="1916"/>
                  </a:cubicBezTo>
                  <a:cubicBezTo>
                    <a:pt x="3376" y="1279"/>
                    <a:pt x="3058" y="260"/>
                    <a:pt x="2803" y="260"/>
                  </a:cubicBezTo>
                  <a:cubicBezTo>
                    <a:pt x="2712" y="279"/>
                    <a:pt x="2621" y="286"/>
                    <a:pt x="2529" y="286"/>
                  </a:cubicBezTo>
                  <a:cubicBezTo>
                    <a:pt x="1973" y="286"/>
                    <a:pt x="1405" y="1"/>
                    <a:pt x="872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1" name="Google Shape;21461;p28"/>
            <p:cNvSpPr/>
            <p:nvPr/>
          </p:nvSpPr>
          <p:spPr>
            <a:xfrm>
              <a:off x="5175225" y="2816075"/>
              <a:ext cx="20700" cy="12775"/>
            </a:xfrm>
            <a:custGeom>
              <a:avLst/>
              <a:gdLst/>
              <a:ahLst/>
              <a:cxnLst/>
              <a:rect l="l" t="t" r="r" b="b"/>
              <a:pathLst>
                <a:path w="828" h="511" extrusionOk="0">
                  <a:moveTo>
                    <a:pt x="64" y="1"/>
                  </a:moveTo>
                  <a:cubicBezTo>
                    <a:pt x="0" y="319"/>
                    <a:pt x="255" y="510"/>
                    <a:pt x="509" y="510"/>
                  </a:cubicBezTo>
                  <a:cubicBezTo>
                    <a:pt x="764" y="447"/>
                    <a:pt x="828" y="255"/>
                    <a:pt x="828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2" name="Google Shape;21462;p28"/>
            <p:cNvSpPr/>
            <p:nvPr/>
          </p:nvSpPr>
          <p:spPr>
            <a:xfrm>
              <a:off x="4928450" y="26345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3" name="Google Shape;21463;p28"/>
            <p:cNvSpPr/>
            <p:nvPr/>
          </p:nvSpPr>
          <p:spPr>
            <a:xfrm>
              <a:off x="2536075" y="2165950"/>
              <a:ext cx="615600" cy="533725"/>
            </a:xfrm>
            <a:custGeom>
              <a:avLst/>
              <a:gdLst/>
              <a:ahLst/>
              <a:cxnLst/>
              <a:rect l="l" t="t" r="r" b="b"/>
              <a:pathLst>
                <a:path w="24624" h="21349" extrusionOk="0">
                  <a:moveTo>
                    <a:pt x="821" y="1"/>
                  </a:moveTo>
                  <a:cubicBezTo>
                    <a:pt x="393" y="1"/>
                    <a:pt x="0" y="336"/>
                    <a:pt x="296" y="978"/>
                  </a:cubicBezTo>
                  <a:cubicBezTo>
                    <a:pt x="551" y="1615"/>
                    <a:pt x="42" y="1997"/>
                    <a:pt x="42" y="2506"/>
                  </a:cubicBezTo>
                  <a:cubicBezTo>
                    <a:pt x="363" y="2748"/>
                    <a:pt x="711" y="2811"/>
                    <a:pt x="1065" y="2811"/>
                  </a:cubicBezTo>
                  <a:cubicBezTo>
                    <a:pt x="1459" y="2811"/>
                    <a:pt x="1862" y="2733"/>
                    <a:pt x="2249" y="2733"/>
                  </a:cubicBezTo>
                  <a:cubicBezTo>
                    <a:pt x="2617" y="2733"/>
                    <a:pt x="2971" y="2804"/>
                    <a:pt x="3290" y="3080"/>
                  </a:cubicBezTo>
                  <a:cubicBezTo>
                    <a:pt x="3162" y="3716"/>
                    <a:pt x="2207" y="3207"/>
                    <a:pt x="2271" y="3971"/>
                  </a:cubicBezTo>
                  <a:cubicBezTo>
                    <a:pt x="2430" y="4194"/>
                    <a:pt x="2669" y="4194"/>
                    <a:pt x="2915" y="4194"/>
                  </a:cubicBezTo>
                  <a:cubicBezTo>
                    <a:pt x="3162" y="4194"/>
                    <a:pt x="3417" y="4194"/>
                    <a:pt x="3608" y="4417"/>
                  </a:cubicBezTo>
                  <a:cubicBezTo>
                    <a:pt x="3413" y="4612"/>
                    <a:pt x="3145" y="4624"/>
                    <a:pt x="2867" y="4624"/>
                  </a:cubicBezTo>
                  <a:cubicBezTo>
                    <a:pt x="2828" y="4624"/>
                    <a:pt x="2788" y="4624"/>
                    <a:pt x="2748" y="4624"/>
                  </a:cubicBezTo>
                  <a:cubicBezTo>
                    <a:pt x="2430" y="4624"/>
                    <a:pt x="2111" y="4640"/>
                    <a:pt x="1889" y="4926"/>
                  </a:cubicBezTo>
                  <a:cubicBezTo>
                    <a:pt x="2174" y="5229"/>
                    <a:pt x="2477" y="5327"/>
                    <a:pt x="2786" y="5327"/>
                  </a:cubicBezTo>
                  <a:cubicBezTo>
                    <a:pt x="3367" y="5327"/>
                    <a:pt x="3968" y="4980"/>
                    <a:pt x="4514" y="4980"/>
                  </a:cubicBezTo>
                  <a:cubicBezTo>
                    <a:pt x="4780" y="4980"/>
                    <a:pt x="5033" y="5062"/>
                    <a:pt x="5264" y="5308"/>
                  </a:cubicBezTo>
                  <a:cubicBezTo>
                    <a:pt x="4945" y="7028"/>
                    <a:pt x="3926" y="8556"/>
                    <a:pt x="3672" y="10339"/>
                  </a:cubicBezTo>
                  <a:cubicBezTo>
                    <a:pt x="3608" y="10976"/>
                    <a:pt x="4372" y="11677"/>
                    <a:pt x="3544" y="12250"/>
                  </a:cubicBezTo>
                  <a:cubicBezTo>
                    <a:pt x="3544" y="12696"/>
                    <a:pt x="3926" y="13078"/>
                    <a:pt x="4372" y="13078"/>
                  </a:cubicBezTo>
                  <a:cubicBezTo>
                    <a:pt x="4575" y="13186"/>
                    <a:pt x="4747" y="13231"/>
                    <a:pt x="4898" y="13231"/>
                  </a:cubicBezTo>
                  <a:cubicBezTo>
                    <a:pt x="5456" y="13231"/>
                    <a:pt x="5731" y="12615"/>
                    <a:pt x="6283" y="12314"/>
                  </a:cubicBezTo>
                  <a:cubicBezTo>
                    <a:pt x="6920" y="11932"/>
                    <a:pt x="6792" y="11167"/>
                    <a:pt x="6856" y="10785"/>
                  </a:cubicBezTo>
                  <a:lnTo>
                    <a:pt x="6856" y="10785"/>
                  </a:lnTo>
                  <a:cubicBezTo>
                    <a:pt x="7938" y="12441"/>
                    <a:pt x="8002" y="14479"/>
                    <a:pt x="8193" y="16517"/>
                  </a:cubicBezTo>
                  <a:cubicBezTo>
                    <a:pt x="8260" y="16509"/>
                    <a:pt x="8321" y="16506"/>
                    <a:pt x="8379" y="16506"/>
                  </a:cubicBezTo>
                  <a:cubicBezTo>
                    <a:pt x="9312" y="16506"/>
                    <a:pt x="9100" y="17442"/>
                    <a:pt x="9340" y="17982"/>
                  </a:cubicBezTo>
                  <a:lnTo>
                    <a:pt x="9722" y="17982"/>
                  </a:lnTo>
                  <a:cubicBezTo>
                    <a:pt x="9884" y="17996"/>
                    <a:pt x="10051" y="18001"/>
                    <a:pt x="10220" y="18001"/>
                  </a:cubicBezTo>
                  <a:cubicBezTo>
                    <a:pt x="10488" y="18001"/>
                    <a:pt x="10760" y="17990"/>
                    <a:pt x="11028" y="17990"/>
                  </a:cubicBezTo>
                  <a:cubicBezTo>
                    <a:pt x="12056" y="17990"/>
                    <a:pt x="13001" y="18156"/>
                    <a:pt x="13224" y="19765"/>
                  </a:cubicBezTo>
                  <a:cubicBezTo>
                    <a:pt x="13288" y="20529"/>
                    <a:pt x="14243" y="20656"/>
                    <a:pt x="14816" y="20975"/>
                  </a:cubicBezTo>
                  <a:cubicBezTo>
                    <a:pt x="15261" y="21226"/>
                    <a:pt x="15671" y="21348"/>
                    <a:pt x="16028" y="21348"/>
                  </a:cubicBezTo>
                  <a:cubicBezTo>
                    <a:pt x="16845" y="21348"/>
                    <a:pt x="17383" y="20707"/>
                    <a:pt x="17427" y="19510"/>
                  </a:cubicBezTo>
                  <a:cubicBezTo>
                    <a:pt x="17427" y="18645"/>
                    <a:pt x="17793" y="18354"/>
                    <a:pt x="18476" y="18354"/>
                  </a:cubicBezTo>
                  <a:cubicBezTo>
                    <a:pt x="18548" y="18354"/>
                    <a:pt x="18623" y="18358"/>
                    <a:pt x="18701" y="18364"/>
                  </a:cubicBezTo>
                  <a:cubicBezTo>
                    <a:pt x="19709" y="18041"/>
                    <a:pt x="20743" y="17872"/>
                    <a:pt x="21770" y="17872"/>
                  </a:cubicBezTo>
                  <a:cubicBezTo>
                    <a:pt x="22365" y="17872"/>
                    <a:pt x="22957" y="17928"/>
                    <a:pt x="23541" y="18045"/>
                  </a:cubicBezTo>
                  <a:cubicBezTo>
                    <a:pt x="24051" y="17918"/>
                    <a:pt x="24624" y="17982"/>
                    <a:pt x="24560" y="17154"/>
                  </a:cubicBezTo>
                  <a:cubicBezTo>
                    <a:pt x="23350" y="15562"/>
                    <a:pt x="21885" y="14097"/>
                    <a:pt x="20229" y="12951"/>
                  </a:cubicBezTo>
                  <a:cubicBezTo>
                    <a:pt x="18765" y="11995"/>
                    <a:pt x="17427" y="10849"/>
                    <a:pt x="16154" y="9575"/>
                  </a:cubicBezTo>
                  <a:cubicBezTo>
                    <a:pt x="14371" y="7728"/>
                    <a:pt x="12715" y="5754"/>
                    <a:pt x="10804" y="3971"/>
                  </a:cubicBezTo>
                  <a:cubicBezTo>
                    <a:pt x="9785" y="3016"/>
                    <a:pt x="8448" y="2443"/>
                    <a:pt x="7747" y="1169"/>
                  </a:cubicBezTo>
                  <a:cubicBezTo>
                    <a:pt x="7238" y="914"/>
                    <a:pt x="6665" y="787"/>
                    <a:pt x="6092" y="787"/>
                  </a:cubicBezTo>
                  <a:cubicBezTo>
                    <a:pt x="4500" y="468"/>
                    <a:pt x="2780" y="978"/>
                    <a:pt x="1188" y="86"/>
                  </a:cubicBezTo>
                  <a:cubicBezTo>
                    <a:pt x="1073" y="29"/>
                    <a:pt x="946" y="1"/>
                    <a:pt x="821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4" name="Google Shape;21464;p28"/>
            <p:cNvSpPr/>
            <p:nvPr/>
          </p:nvSpPr>
          <p:spPr>
            <a:xfrm>
              <a:off x="2578500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5" name="Google Shape;21465;p28"/>
            <p:cNvSpPr/>
            <p:nvPr/>
          </p:nvSpPr>
          <p:spPr>
            <a:xfrm>
              <a:off x="730075" y="2831925"/>
              <a:ext cx="519050" cy="103650"/>
            </a:xfrm>
            <a:custGeom>
              <a:avLst/>
              <a:gdLst/>
              <a:ahLst/>
              <a:cxnLst/>
              <a:rect l="l" t="t" r="r" b="b"/>
              <a:pathLst>
                <a:path w="20762" h="4146" extrusionOk="0">
                  <a:moveTo>
                    <a:pt x="1871" y="1"/>
                  </a:moveTo>
                  <a:cubicBezTo>
                    <a:pt x="1324" y="1"/>
                    <a:pt x="783" y="48"/>
                    <a:pt x="255" y="131"/>
                  </a:cubicBezTo>
                  <a:cubicBezTo>
                    <a:pt x="0" y="1150"/>
                    <a:pt x="1019" y="1405"/>
                    <a:pt x="1401" y="2041"/>
                  </a:cubicBezTo>
                  <a:cubicBezTo>
                    <a:pt x="1592" y="2054"/>
                    <a:pt x="1781" y="2059"/>
                    <a:pt x="1968" y="2059"/>
                  </a:cubicBezTo>
                  <a:cubicBezTo>
                    <a:pt x="2716" y="2059"/>
                    <a:pt x="3439" y="1978"/>
                    <a:pt x="4203" y="1978"/>
                  </a:cubicBezTo>
                  <a:cubicBezTo>
                    <a:pt x="7190" y="1978"/>
                    <a:pt x="10135" y="2769"/>
                    <a:pt x="13139" y="2769"/>
                  </a:cubicBezTo>
                  <a:cubicBezTo>
                    <a:pt x="13850" y="2769"/>
                    <a:pt x="14565" y="2724"/>
                    <a:pt x="15285" y="2615"/>
                  </a:cubicBezTo>
                  <a:lnTo>
                    <a:pt x="15285" y="2615"/>
                  </a:lnTo>
                  <a:cubicBezTo>
                    <a:pt x="14902" y="3442"/>
                    <a:pt x="13947" y="2933"/>
                    <a:pt x="13629" y="3570"/>
                  </a:cubicBezTo>
                  <a:cubicBezTo>
                    <a:pt x="14011" y="3634"/>
                    <a:pt x="14457" y="3761"/>
                    <a:pt x="14775" y="3952"/>
                  </a:cubicBezTo>
                  <a:cubicBezTo>
                    <a:pt x="14898" y="4075"/>
                    <a:pt x="15075" y="4146"/>
                    <a:pt x="15270" y="4146"/>
                  </a:cubicBezTo>
                  <a:cubicBezTo>
                    <a:pt x="15377" y="4146"/>
                    <a:pt x="15490" y="4124"/>
                    <a:pt x="15603" y="4079"/>
                  </a:cubicBezTo>
                  <a:cubicBezTo>
                    <a:pt x="16367" y="3379"/>
                    <a:pt x="17386" y="2997"/>
                    <a:pt x="18469" y="2997"/>
                  </a:cubicBezTo>
                  <a:cubicBezTo>
                    <a:pt x="19870" y="2806"/>
                    <a:pt x="20761" y="2105"/>
                    <a:pt x="20507" y="513"/>
                  </a:cubicBezTo>
                  <a:lnTo>
                    <a:pt x="20124" y="513"/>
                  </a:lnTo>
                  <a:cubicBezTo>
                    <a:pt x="19954" y="627"/>
                    <a:pt x="19834" y="842"/>
                    <a:pt x="19675" y="842"/>
                  </a:cubicBezTo>
                  <a:cubicBezTo>
                    <a:pt x="19656" y="842"/>
                    <a:pt x="19636" y="838"/>
                    <a:pt x="19615" y="831"/>
                  </a:cubicBezTo>
                  <a:cubicBezTo>
                    <a:pt x="18071" y="868"/>
                    <a:pt x="16548" y="905"/>
                    <a:pt x="15021" y="905"/>
                  </a:cubicBezTo>
                  <a:cubicBezTo>
                    <a:pt x="13904" y="905"/>
                    <a:pt x="12785" y="885"/>
                    <a:pt x="11655" y="831"/>
                  </a:cubicBezTo>
                  <a:cubicBezTo>
                    <a:pt x="10190" y="640"/>
                    <a:pt x="8661" y="513"/>
                    <a:pt x="7197" y="513"/>
                  </a:cubicBezTo>
                  <a:cubicBezTo>
                    <a:pt x="7005" y="524"/>
                    <a:pt x="6813" y="530"/>
                    <a:pt x="6622" y="530"/>
                  </a:cubicBezTo>
                  <a:cubicBezTo>
                    <a:pt x="5732" y="530"/>
                    <a:pt x="4851" y="416"/>
                    <a:pt x="4012" y="258"/>
                  </a:cubicBezTo>
                  <a:cubicBezTo>
                    <a:pt x="3295" y="79"/>
                    <a:pt x="2577" y="1"/>
                    <a:pt x="1871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6" name="Google Shape;21466;p28"/>
            <p:cNvSpPr/>
            <p:nvPr/>
          </p:nvSpPr>
          <p:spPr>
            <a:xfrm>
              <a:off x="488075" y="2729800"/>
              <a:ext cx="277050" cy="153175"/>
            </a:xfrm>
            <a:custGeom>
              <a:avLst/>
              <a:gdLst/>
              <a:ahLst/>
              <a:cxnLst/>
              <a:rect l="l" t="t" r="r" b="b"/>
              <a:pathLst>
                <a:path w="11082" h="6127" extrusionOk="0">
                  <a:moveTo>
                    <a:pt x="1305" y="1"/>
                  </a:moveTo>
                  <a:cubicBezTo>
                    <a:pt x="1231" y="1"/>
                    <a:pt x="1157" y="5"/>
                    <a:pt x="1083" y="13"/>
                  </a:cubicBezTo>
                  <a:lnTo>
                    <a:pt x="0" y="76"/>
                  </a:lnTo>
                  <a:cubicBezTo>
                    <a:pt x="701" y="1414"/>
                    <a:pt x="2293" y="1541"/>
                    <a:pt x="3376" y="2305"/>
                  </a:cubicBezTo>
                  <a:cubicBezTo>
                    <a:pt x="4968" y="3898"/>
                    <a:pt x="7069" y="4598"/>
                    <a:pt x="9107" y="5362"/>
                  </a:cubicBezTo>
                  <a:lnTo>
                    <a:pt x="10317" y="5744"/>
                  </a:lnTo>
                  <a:lnTo>
                    <a:pt x="10699" y="6126"/>
                  </a:lnTo>
                  <a:lnTo>
                    <a:pt x="11081" y="6126"/>
                  </a:lnTo>
                  <a:cubicBezTo>
                    <a:pt x="11081" y="5235"/>
                    <a:pt x="10190" y="4916"/>
                    <a:pt x="9935" y="4216"/>
                  </a:cubicBezTo>
                  <a:cubicBezTo>
                    <a:pt x="7451" y="3070"/>
                    <a:pt x="4968" y="2051"/>
                    <a:pt x="2675" y="459"/>
                  </a:cubicBezTo>
                  <a:cubicBezTo>
                    <a:pt x="2287" y="181"/>
                    <a:pt x="1802" y="1"/>
                    <a:pt x="1305" y="1"/>
                  </a:cubicBezTo>
                  <a:close/>
                </a:path>
              </a:pathLst>
            </a:custGeom>
            <a:solidFill>
              <a:srgbClr val="DC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7" name="Google Shape;21467;p28"/>
            <p:cNvSpPr/>
            <p:nvPr/>
          </p:nvSpPr>
          <p:spPr>
            <a:xfrm>
              <a:off x="1204525" y="2834875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104" y="1"/>
                  </a:moveTo>
                  <a:cubicBezTo>
                    <a:pt x="68" y="1"/>
                    <a:pt x="34" y="5"/>
                    <a:pt x="0" y="13"/>
                  </a:cubicBezTo>
                  <a:cubicBezTo>
                    <a:pt x="111" y="234"/>
                    <a:pt x="366" y="407"/>
                    <a:pt x="639" y="407"/>
                  </a:cubicBezTo>
                  <a:cubicBezTo>
                    <a:pt x="681" y="407"/>
                    <a:pt x="723" y="403"/>
                    <a:pt x="764" y="395"/>
                  </a:cubicBezTo>
                  <a:cubicBezTo>
                    <a:pt x="598" y="174"/>
                    <a:pt x="336" y="1"/>
                    <a:pt x="104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8" name="Google Shape;21468;p28"/>
            <p:cNvSpPr/>
            <p:nvPr/>
          </p:nvSpPr>
          <p:spPr>
            <a:xfrm>
              <a:off x="6485500" y="2892175"/>
              <a:ext cx="304125" cy="76775"/>
            </a:xfrm>
            <a:custGeom>
              <a:avLst/>
              <a:gdLst/>
              <a:ahLst/>
              <a:cxnLst/>
              <a:rect l="l" t="t" r="r" b="b"/>
              <a:pathLst>
                <a:path w="12165" h="3071" extrusionOk="0">
                  <a:moveTo>
                    <a:pt x="12006" y="0"/>
                  </a:moveTo>
                  <a:cubicBezTo>
                    <a:pt x="11395" y="0"/>
                    <a:pt x="11024" y="600"/>
                    <a:pt x="10413" y="600"/>
                  </a:cubicBezTo>
                  <a:cubicBezTo>
                    <a:pt x="10362" y="600"/>
                    <a:pt x="10309" y="596"/>
                    <a:pt x="10254" y="587"/>
                  </a:cubicBezTo>
                  <a:cubicBezTo>
                    <a:pt x="9871" y="547"/>
                    <a:pt x="9489" y="532"/>
                    <a:pt x="9105" y="532"/>
                  </a:cubicBezTo>
                  <a:cubicBezTo>
                    <a:pt x="7914" y="532"/>
                    <a:pt x="6716" y="677"/>
                    <a:pt x="5496" y="677"/>
                  </a:cubicBezTo>
                  <a:cubicBezTo>
                    <a:pt x="5216" y="677"/>
                    <a:pt x="4933" y="669"/>
                    <a:pt x="4650" y="650"/>
                  </a:cubicBezTo>
                  <a:cubicBezTo>
                    <a:pt x="4077" y="619"/>
                    <a:pt x="3456" y="475"/>
                    <a:pt x="2843" y="475"/>
                  </a:cubicBezTo>
                  <a:cubicBezTo>
                    <a:pt x="2230" y="475"/>
                    <a:pt x="1625" y="619"/>
                    <a:pt x="1084" y="1160"/>
                  </a:cubicBezTo>
                  <a:cubicBezTo>
                    <a:pt x="1" y="1478"/>
                    <a:pt x="1" y="1478"/>
                    <a:pt x="701" y="2306"/>
                  </a:cubicBezTo>
                  <a:cubicBezTo>
                    <a:pt x="1147" y="2561"/>
                    <a:pt x="1593" y="2625"/>
                    <a:pt x="1848" y="3070"/>
                  </a:cubicBezTo>
                  <a:lnTo>
                    <a:pt x="2230" y="3070"/>
                  </a:lnTo>
                  <a:cubicBezTo>
                    <a:pt x="2994" y="2911"/>
                    <a:pt x="3758" y="2832"/>
                    <a:pt x="4522" y="2832"/>
                  </a:cubicBezTo>
                  <a:cubicBezTo>
                    <a:pt x="5287" y="2832"/>
                    <a:pt x="6051" y="2911"/>
                    <a:pt x="6815" y="3070"/>
                  </a:cubicBezTo>
                  <a:lnTo>
                    <a:pt x="7197" y="3070"/>
                  </a:lnTo>
                  <a:cubicBezTo>
                    <a:pt x="7516" y="2688"/>
                    <a:pt x="8025" y="3007"/>
                    <a:pt x="8344" y="2688"/>
                  </a:cubicBezTo>
                  <a:cubicBezTo>
                    <a:pt x="8703" y="1655"/>
                    <a:pt x="8777" y="1350"/>
                    <a:pt x="9282" y="1350"/>
                  </a:cubicBezTo>
                  <a:cubicBezTo>
                    <a:pt x="9493" y="1350"/>
                    <a:pt x="9778" y="1403"/>
                    <a:pt x="10190" y="1478"/>
                  </a:cubicBezTo>
                  <a:cubicBezTo>
                    <a:pt x="10461" y="1517"/>
                    <a:pt x="10690" y="1540"/>
                    <a:pt x="10885" y="1540"/>
                  </a:cubicBezTo>
                  <a:cubicBezTo>
                    <a:pt x="11657" y="1540"/>
                    <a:pt x="11911" y="1182"/>
                    <a:pt x="12165" y="14"/>
                  </a:cubicBezTo>
                  <a:cubicBezTo>
                    <a:pt x="12110" y="4"/>
                    <a:pt x="12057" y="0"/>
                    <a:pt x="12006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9" name="Google Shape;21469;p28"/>
            <p:cNvSpPr/>
            <p:nvPr/>
          </p:nvSpPr>
          <p:spPr>
            <a:xfrm>
              <a:off x="6741850" y="2968925"/>
              <a:ext cx="85975" cy="41950"/>
            </a:xfrm>
            <a:custGeom>
              <a:avLst/>
              <a:gdLst/>
              <a:ahLst/>
              <a:cxnLst/>
              <a:rect l="l" t="t" r="r" b="b"/>
              <a:pathLst>
                <a:path w="3439" h="1678" extrusionOk="0">
                  <a:moveTo>
                    <a:pt x="764" y="0"/>
                  </a:moveTo>
                  <a:cubicBezTo>
                    <a:pt x="318" y="446"/>
                    <a:pt x="0" y="892"/>
                    <a:pt x="764" y="1274"/>
                  </a:cubicBezTo>
                  <a:cubicBezTo>
                    <a:pt x="1273" y="1548"/>
                    <a:pt x="1830" y="1678"/>
                    <a:pt x="2391" y="1678"/>
                  </a:cubicBezTo>
                  <a:cubicBezTo>
                    <a:pt x="2743" y="1678"/>
                    <a:pt x="3096" y="1627"/>
                    <a:pt x="3439" y="1529"/>
                  </a:cubicBezTo>
                  <a:cubicBezTo>
                    <a:pt x="2484" y="1210"/>
                    <a:pt x="1528" y="701"/>
                    <a:pt x="764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0" name="Google Shape;21470;p28"/>
            <p:cNvSpPr/>
            <p:nvPr/>
          </p:nvSpPr>
          <p:spPr>
            <a:xfrm>
              <a:off x="6700450" y="2949075"/>
              <a:ext cx="60525" cy="19875"/>
            </a:xfrm>
            <a:custGeom>
              <a:avLst/>
              <a:gdLst/>
              <a:ahLst/>
              <a:cxnLst/>
              <a:rect l="l" t="t" r="r" b="b"/>
              <a:pathLst>
                <a:path w="2421" h="795" extrusionOk="0">
                  <a:moveTo>
                    <a:pt x="945" y="1"/>
                  </a:moveTo>
                  <a:cubicBezTo>
                    <a:pt x="696" y="1"/>
                    <a:pt x="428" y="112"/>
                    <a:pt x="128" y="412"/>
                  </a:cubicBezTo>
                  <a:cubicBezTo>
                    <a:pt x="128" y="412"/>
                    <a:pt x="64" y="476"/>
                    <a:pt x="0" y="540"/>
                  </a:cubicBezTo>
                  <a:cubicBezTo>
                    <a:pt x="0" y="667"/>
                    <a:pt x="0" y="731"/>
                    <a:pt x="128" y="794"/>
                  </a:cubicBezTo>
                  <a:lnTo>
                    <a:pt x="2420" y="794"/>
                  </a:lnTo>
                  <a:cubicBezTo>
                    <a:pt x="1940" y="532"/>
                    <a:pt x="1489" y="1"/>
                    <a:pt x="945" y="1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1" name="Google Shape;21471;p28"/>
            <p:cNvSpPr/>
            <p:nvPr/>
          </p:nvSpPr>
          <p:spPr>
            <a:xfrm>
              <a:off x="6667000" y="2959300"/>
              <a:ext cx="36650" cy="9650"/>
            </a:xfrm>
            <a:custGeom>
              <a:avLst/>
              <a:gdLst/>
              <a:ahLst/>
              <a:cxnLst/>
              <a:rect l="l" t="t" r="r" b="b"/>
              <a:pathLst>
                <a:path w="1466" h="386" extrusionOk="0">
                  <a:moveTo>
                    <a:pt x="852" y="0"/>
                  </a:moveTo>
                  <a:cubicBezTo>
                    <a:pt x="513" y="0"/>
                    <a:pt x="199" y="39"/>
                    <a:pt x="1" y="385"/>
                  </a:cubicBezTo>
                  <a:lnTo>
                    <a:pt x="1466" y="385"/>
                  </a:lnTo>
                  <a:lnTo>
                    <a:pt x="1466" y="3"/>
                  </a:lnTo>
                  <a:lnTo>
                    <a:pt x="1147" y="3"/>
                  </a:lnTo>
                  <a:cubicBezTo>
                    <a:pt x="1048" y="3"/>
                    <a:pt x="949" y="0"/>
                    <a:pt x="852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2" name="Google Shape;21472;p28"/>
            <p:cNvSpPr/>
            <p:nvPr/>
          </p:nvSpPr>
          <p:spPr>
            <a:xfrm>
              <a:off x="551750" y="2787425"/>
              <a:ext cx="164025" cy="76450"/>
            </a:xfrm>
            <a:custGeom>
              <a:avLst/>
              <a:gdLst/>
              <a:ahLst/>
              <a:cxnLst/>
              <a:rect l="l" t="t" r="r" b="b"/>
              <a:pathLst>
                <a:path w="6561" h="3058" extrusionOk="0">
                  <a:moveTo>
                    <a:pt x="892" y="0"/>
                  </a:moveTo>
                  <a:lnTo>
                    <a:pt x="1" y="1019"/>
                  </a:lnTo>
                  <a:cubicBezTo>
                    <a:pt x="161" y="1339"/>
                    <a:pt x="455" y="1481"/>
                    <a:pt x="771" y="1481"/>
                  </a:cubicBezTo>
                  <a:cubicBezTo>
                    <a:pt x="832" y="1481"/>
                    <a:pt x="894" y="1475"/>
                    <a:pt x="956" y="1465"/>
                  </a:cubicBezTo>
                  <a:cubicBezTo>
                    <a:pt x="1317" y="1414"/>
                    <a:pt x="1580" y="1376"/>
                    <a:pt x="1782" y="1376"/>
                  </a:cubicBezTo>
                  <a:cubicBezTo>
                    <a:pt x="2330" y="1376"/>
                    <a:pt x="2431" y="1652"/>
                    <a:pt x="2803" y="2675"/>
                  </a:cubicBezTo>
                  <a:lnTo>
                    <a:pt x="6560" y="3057"/>
                  </a:lnTo>
                  <a:cubicBezTo>
                    <a:pt x="4713" y="1975"/>
                    <a:pt x="2803" y="956"/>
                    <a:pt x="892" y="0"/>
                  </a:cubicBezTo>
                  <a:close/>
                </a:path>
              </a:pathLst>
            </a:custGeom>
            <a:solidFill>
              <a:srgbClr val="F25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3" name="Google Shape;21473;p28"/>
            <p:cNvSpPr/>
            <p:nvPr/>
          </p:nvSpPr>
          <p:spPr>
            <a:xfrm>
              <a:off x="74600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4" name="Google Shape;21474;p28"/>
            <p:cNvSpPr/>
            <p:nvPr/>
          </p:nvSpPr>
          <p:spPr>
            <a:xfrm>
              <a:off x="5348750" y="2902050"/>
              <a:ext cx="38225" cy="19500"/>
            </a:xfrm>
            <a:custGeom>
              <a:avLst/>
              <a:gdLst/>
              <a:ahLst/>
              <a:cxnLst/>
              <a:rect l="l" t="t" r="r" b="b"/>
              <a:pathLst>
                <a:path w="1529" h="780" extrusionOk="0">
                  <a:moveTo>
                    <a:pt x="1529" y="1"/>
                  </a:moveTo>
                  <a:cubicBezTo>
                    <a:pt x="892" y="1"/>
                    <a:pt x="319" y="319"/>
                    <a:pt x="1" y="765"/>
                  </a:cubicBezTo>
                  <a:cubicBezTo>
                    <a:pt x="93" y="774"/>
                    <a:pt x="185" y="779"/>
                    <a:pt x="274" y="779"/>
                  </a:cubicBezTo>
                  <a:cubicBezTo>
                    <a:pt x="799" y="779"/>
                    <a:pt x="1257" y="599"/>
                    <a:pt x="1529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5" name="Google Shape;21475;p28"/>
            <p:cNvSpPr/>
            <p:nvPr/>
          </p:nvSpPr>
          <p:spPr>
            <a:xfrm>
              <a:off x="6493475" y="2885825"/>
              <a:ext cx="296150" cy="35350"/>
            </a:xfrm>
            <a:custGeom>
              <a:avLst/>
              <a:gdLst/>
              <a:ahLst/>
              <a:cxnLst/>
              <a:rect l="l" t="t" r="r" b="b"/>
              <a:pathLst>
                <a:path w="11846" h="1414" extrusionOk="0">
                  <a:moveTo>
                    <a:pt x="11477" y="0"/>
                  </a:moveTo>
                  <a:cubicBezTo>
                    <a:pt x="11468" y="0"/>
                    <a:pt x="11463" y="4"/>
                    <a:pt x="11463" y="13"/>
                  </a:cubicBezTo>
                  <a:cubicBezTo>
                    <a:pt x="10766" y="579"/>
                    <a:pt x="10010" y="669"/>
                    <a:pt x="9254" y="669"/>
                  </a:cubicBezTo>
                  <a:cubicBezTo>
                    <a:pt x="8906" y="669"/>
                    <a:pt x="8557" y="650"/>
                    <a:pt x="8216" y="650"/>
                  </a:cubicBezTo>
                  <a:lnTo>
                    <a:pt x="1529" y="650"/>
                  </a:lnTo>
                  <a:cubicBezTo>
                    <a:pt x="1306" y="459"/>
                    <a:pt x="1035" y="363"/>
                    <a:pt x="765" y="363"/>
                  </a:cubicBezTo>
                  <a:cubicBezTo>
                    <a:pt x="494" y="363"/>
                    <a:pt x="223" y="459"/>
                    <a:pt x="0" y="650"/>
                  </a:cubicBezTo>
                  <a:lnTo>
                    <a:pt x="828" y="1414"/>
                  </a:lnTo>
                  <a:cubicBezTo>
                    <a:pt x="1147" y="1223"/>
                    <a:pt x="1529" y="1095"/>
                    <a:pt x="1847" y="1032"/>
                  </a:cubicBezTo>
                  <a:cubicBezTo>
                    <a:pt x="2597" y="1107"/>
                    <a:pt x="3348" y="1132"/>
                    <a:pt x="4098" y="1132"/>
                  </a:cubicBezTo>
                  <a:cubicBezTo>
                    <a:pt x="5654" y="1132"/>
                    <a:pt x="7211" y="1023"/>
                    <a:pt x="8767" y="1023"/>
                  </a:cubicBezTo>
                  <a:cubicBezTo>
                    <a:pt x="9008" y="1023"/>
                    <a:pt x="9249" y="1026"/>
                    <a:pt x="9489" y="1032"/>
                  </a:cubicBezTo>
                  <a:cubicBezTo>
                    <a:pt x="9572" y="1038"/>
                    <a:pt x="9655" y="1041"/>
                    <a:pt x="9739" y="1041"/>
                  </a:cubicBezTo>
                  <a:cubicBezTo>
                    <a:pt x="10493" y="1041"/>
                    <a:pt x="11272" y="783"/>
                    <a:pt x="11846" y="268"/>
                  </a:cubicBezTo>
                  <a:cubicBezTo>
                    <a:pt x="11736" y="158"/>
                    <a:pt x="11531" y="0"/>
                    <a:pt x="11477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6" name="Google Shape;21476;p28"/>
            <p:cNvSpPr/>
            <p:nvPr/>
          </p:nvSpPr>
          <p:spPr>
            <a:xfrm>
              <a:off x="6397950" y="2666200"/>
              <a:ext cx="61500" cy="73700"/>
            </a:xfrm>
            <a:custGeom>
              <a:avLst/>
              <a:gdLst/>
              <a:ahLst/>
              <a:cxnLst/>
              <a:rect l="l" t="t" r="r" b="b"/>
              <a:pathLst>
                <a:path w="2460" h="2948" extrusionOk="0">
                  <a:moveTo>
                    <a:pt x="1135" y="1"/>
                  </a:moveTo>
                  <a:cubicBezTo>
                    <a:pt x="904" y="1"/>
                    <a:pt x="552" y="103"/>
                    <a:pt x="0" y="264"/>
                  </a:cubicBezTo>
                  <a:cubicBezTo>
                    <a:pt x="446" y="1347"/>
                    <a:pt x="1338" y="2047"/>
                    <a:pt x="1911" y="2939"/>
                  </a:cubicBezTo>
                  <a:cubicBezTo>
                    <a:pt x="1935" y="2931"/>
                    <a:pt x="1964" y="2928"/>
                    <a:pt x="1995" y="2928"/>
                  </a:cubicBezTo>
                  <a:cubicBezTo>
                    <a:pt x="2075" y="2928"/>
                    <a:pt x="2171" y="2948"/>
                    <a:pt x="2250" y="2948"/>
                  </a:cubicBezTo>
                  <a:cubicBezTo>
                    <a:pt x="2377" y="2948"/>
                    <a:pt x="2460" y="2895"/>
                    <a:pt x="2357" y="2620"/>
                  </a:cubicBezTo>
                  <a:cubicBezTo>
                    <a:pt x="2229" y="2111"/>
                    <a:pt x="1720" y="1729"/>
                    <a:pt x="1656" y="1219"/>
                  </a:cubicBezTo>
                  <a:cubicBezTo>
                    <a:pt x="1575" y="324"/>
                    <a:pt x="1545" y="1"/>
                    <a:pt x="1135" y="1"/>
                  </a:cubicBezTo>
                  <a:close/>
                </a:path>
              </a:pathLst>
            </a:custGeom>
            <a:solidFill>
              <a:srgbClr val="F1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7" name="Google Shape;21477;p28"/>
            <p:cNvSpPr/>
            <p:nvPr/>
          </p:nvSpPr>
          <p:spPr>
            <a:xfrm>
              <a:off x="2779100" y="2590450"/>
              <a:ext cx="749900" cy="254325"/>
            </a:xfrm>
            <a:custGeom>
              <a:avLst/>
              <a:gdLst/>
              <a:ahLst/>
              <a:cxnLst/>
              <a:rect l="l" t="t" r="r" b="b"/>
              <a:pathLst>
                <a:path w="29996" h="10173" extrusionOk="0">
                  <a:moveTo>
                    <a:pt x="2682" y="1"/>
                  </a:moveTo>
                  <a:cubicBezTo>
                    <a:pt x="2618" y="1"/>
                    <a:pt x="2568" y="31"/>
                    <a:pt x="2548" y="110"/>
                  </a:cubicBezTo>
                  <a:cubicBezTo>
                    <a:pt x="2356" y="632"/>
                    <a:pt x="2128" y="798"/>
                    <a:pt x="1880" y="798"/>
                  </a:cubicBezTo>
                  <a:cubicBezTo>
                    <a:pt x="1553" y="798"/>
                    <a:pt x="1191" y="510"/>
                    <a:pt x="829" y="365"/>
                  </a:cubicBezTo>
                  <a:cubicBezTo>
                    <a:pt x="783" y="349"/>
                    <a:pt x="739" y="342"/>
                    <a:pt x="696" y="342"/>
                  </a:cubicBezTo>
                  <a:cubicBezTo>
                    <a:pt x="386" y="342"/>
                    <a:pt x="169" y="721"/>
                    <a:pt x="1" y="1002"/>
                  </a:cubicBezTo>
                  <a:cubicBezTo>
                    <a:pt x="160" y="1267"/>
                    <a:pt x="407" y="1400"/>
                    <a:pt x="670" y="1400"/>
                  </a:cubicBezTo>
                  <a:cubicBezTo>
                    <a:pt x="722" y="1400"/>
                    <a:pt x="775" y="1394"/>
                    <a:pt x="829" y="1384"/>
                  </a:cubicBezTo>
                  <a:lnTo>
                    <a:pt x="1211" y="1766"/>
                  </a:lnTo>
                  <a:lnTo>
                    <a:pt x="1593" y="2148"/>
                  </a:lnTo>
                  <a:cubicBezTo>
                    <a:pt x="1720" y="2275"/>
                    <a:pt x="1784" y="2403"/>
                    <a:pt x="1911" y="2530"/>
                  </a:cubicBezTo>
                  <a:lnTo>
                    <a:pt x="2293" y="2530"/>
                  </a:lnTo>
                  <a:cubicBezTo>
                    <a:pt x="2357" y="2530"/>
                    <a:pt x="2357" y="2530"/>
                    <a:pt x="2421" y="2657"/>
                  </a:cubicBezTo>
                  <a:cubicBezTo>
                    <a:pt x="2484" y="2721"/>
                    <a:pt x="2421" y="2785"/>
                    <a:pt x="2357" y="2912"/>
                  </a:cubicBezTo>
                  <a:cubicBezTo>
                    <a:pt x="4013" y="4122"/>
                    <a:pt x="5669" y="5459"/>
                    <a:pt x="7452" y="6542"/>
                  </a:cubicBezTo>
                  <a:cubicBezTo>
                    <a:pt x="9044" y="7561"/>
                    <a:pt x="10254" y="9089"/>
                    <a:pt x="12228" y="9344"/>
                  </a:cubicBezTo>
                  <a:cubicBezTo>
                    <a:pt x="14775" y="9790"/>
                    <a:pt x="17323" y="10045"/>
                    <a:pt x="19870" y="10172"/>
                  </a:cubicBezTo>
                  <a:lnTo>
                    <a:pt x="29996" y="10172"/>
                  </a:lnTo>
                  <a:lnTo>
                    <a:pt x="29423" y="9408"/>
                  </a:lnTo>
                  <a:cubicBezTo>
                    <a:pt x="27385" y="7879"/>
                    <a:pt x="25219" y="6606"/>
                    <a:pt x="22927" y="5587"/>
                  </a:cubicBezTo>
                  <a:cubicBezTo>
                    <a:pt x="20316" y="4186"/>
                    <a:pt x="17832" y="2466"/>
                    <a:pt x="15603" y="492"/>
                  </a:cubicBezTo>
                  <a:cubicBezTo>
                    <a:pt x="15476" y="301"/>
                    <a:pt x="15157" y="301"/>
                    <a:pt x="14903" y="237"/>
                  </a:cubicBezTo>
                  <a:cubicBezTo>
                    <a:pt x="14648" y="683"/>
                    <a:pt x="14138" y="619"/>
                    <a:pt x="13693" y="683"/>
                  </a:cubicBezTo>
                  <a:cubicBezTo>
                    <a:pt x="14266" y="2020"/>
                    <a:pt x="15476" y="2912"/>
                    <a:pt x="16304" y="4122"/>
                  </a:cubicBezTo>
                  <a:cubicBezTo>
                    <a:pt x="16877" y="4759"/>
                    <a:pt x="16941" y="5650"/>
                    <a:pt x="16558" y="6415"/>
                  </a:cubicBezTo>
                  <a:cubicBezTo>
                    <a:pt x="16220" y="7092"/>
                    <a:pt x="15531" y="7519"/>
                    <a:pt x="14803" y="7519"/>
                  </a:cubicBezTo>
                  <a:cubicBezTo>
                    <a:pt x="14709" y="7519"/>
                    <a:pt x="14615" y="7512"/>
                    <a:pt x="14521" y="7497"/>
                  </a:cubicBezTo>
                  <a:cubicBezTo>
                    <a:pt x="13693" y="7497"/>
                    <a:pt x="12865" y="7306"/>
                    <a:pt x="12101" y="6924"/>
                  </a:cubicBezTo>
                  <a:cubicBezTo>
                    <a:pt x="9808" y="5650"/>
                    <a:pt x="8471" y="3867"/>
                    <a:pt x="8853" y="1129"/>
                  </a:cubicBezTo>
                  <a:lnTo>
                    <a:pt x="8853" y="1129"/>
                  </a:lnTo>
                  <a:cubicBezTo>
                    <a:pt x="8836" y="1132"/>
                    <a:pt x="8817" y="1134"/>
                    <a:pt x="8799" y="1134"/>
                  </a:cubicBezTo>
                  <a:cubicBezTo>
                    <a:pt x="8577" y="1134"/>
                    <a:pt x="8244" y="916"/>
                    <a:pt x="7994" y="916"/>
                  </a:cubicBezTo>
                  <a:cubicBezTo>
                    <a:pt x="7870" y="916"/>
                    <a:pt x="7766" y="969"/>
                    <a:pt x="7706" y="1129"/>
                  </a:cubicBezTo>
                  <a:cubicBezTo>
                    <a:pt x="7515" y="1638"/>
                    <a:pt x="6687" y="1829"/>
                    <a:pt x="7133" y="2594"/>
                  </a:cubicBezTo>
                  <a:cubicBezTo>
                    <a:pt x="7324" y="2912"/>
                    <a:pt x="7770" y="3294"/>
                    <a:pt x="7197" y="3676"/>
                  </a:cubicBezTo>
                  <a:cubicBezTo>
                    <a:pt x="6919" y="3954"/>
                    <a:pt x="6543" y="4108"/>
                    <a:pt x="6160" y="4108"/>
                  </a:cubicBezTo>
                  <a:cubicBezTo>
                    <a:pt x="5928" y="4108"/>
                    <a:pt x="5694" y="4051"/>
                    <a:pt x="5477" y="3931"/>
                  </a:cubicBezTo>
                  <a:cubicBezTo>
                    <a:pt x="4586" y="3230"/>
                    <a:pt x="3503" y="2848"/>
                    <a:pt x="3503" y="1511"/>
                  </a:cubicBezTo>
                  <a:cubicBezTo>
                    <a:pt x="3567" y="1065"/>
                    <a:pt x="3440" y="619"/>
                    <a:pt x="3121" y="237"/>
                  </a:cubicBezTo>
                  <a:cubicBezTo>
                    <a:pt x="3033" y="149"/>
                    <a:pt x="2824" y="1"/>
                    <a:pt x="2682" y="1"/>
                  </a:cubicBezTo>
                  <a:close/>
                </a:path>
              </a:pathLst>
            </a:custGeom>
            <a:solidFill>
              <a:srgbClr val="FB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8" name="Google Shape;21478;p28"/>
            <p:cNvSpPr/>
            <p:nvPr/>
          </p:nvSpPr>
          <p:spPr>
            <a:xfrm>
              <a:off x="3352250" y="2701450"/>
              <a:ext cx="191075" cy="124225"/>
            </a:xfrm>
            <a:custGeom>
              <a:avLst/>
              <a:gdLst/>
              <a:ahLst/>
              <a:cxnLst/>
              <a:rect l="l" t="t" r="r" b="b"/>
              <a:pathLst>
                <a:path w="7643" h="4969" extrusionOk="0">
                  <a:moveTo>
                    <a:pt x="383" y="0"/>
                  </a:moveTo>
                  <a:lnTo>
                    <a:pt x="383" y="765"/>
                  </a:lnTo>
                  <a:cubicBezTo>
                    <a:pt x="574" y="765"/>
                    <a:pt x="574" y="892"/>
                    <a:pt x="447" y="892"/>
                  </a:cubicBezTo>
                  <a:cubicBezTo>
                    <a:pt x="433" y="892"/>
                    <a:pt x="421" y="892"/>
                    <a:pt x="410" y="893"/>
                  </a:cubicBezTo>
                  <a:lnTo>
                    <a:pt x="410" y="893"/>
                  </a:lnTo>
                  <a:cubicBezTo>
                    <a:pt x="419" y="869"/>
                    <a:pt x="415" y="829"/>
                    <a:pt x="383" y="765"/>
                  </a:cubicBezTo>
                  <a:lnTo>
                    <a:pt x="383" y="765"/>
                  </a:lnTo>
                  <a:lnTo>
                    <a:pt x="1" y="1147"/>
                  </a:lnTo>
                  <a:cubicBezTo>
                    <a:pt x="1911" y="2803"/>
                    <a:pt x="4077" y="4140"/>
                    <a:pt x="6497" y="4968"/>
                  </a:cubicBezTo>
                  <a:cubicBezTo>
                    <a:pt x="6565" y="4968"/>
                    <a:pt x="6634" y="4969"/>
                    <a:pt x="6702" y="4969"/>
                  </a:cubicBezTo>
                  <a:cubicBezTo>
                    <a:pt x="7150" y="4969"/>
                    <a:pt x="7588" y="4921"/>
                    <a:pt x="7643" y="4204"/>
                  </a:cubicBezTo>
                  <a:cubicBezTo>
                    <a:pt x="6497" y="3567"/>
                    <a:pt x="5350" y="2930"/>
                    <a:pt x="4140" y="2357"/>
                  </a:cubicBezTo>
                  <a:cubicBezTo>
                    <a:pt x="2867" y="1593"/>
                    <a:pt x="1911" y="319"/>
                    <a:pt x="383" y="0"/>
                  </a:cubicBezTo>
                  <a:close/>
                </a:path>
              </a:pathLst>
            </a:custGeom>
            <a:solidFill>
              <a:srgbClr val="DA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9" name="Google Shape;21479;p28"/>
            <p:cNvSpPr/>
            <p:nvPr/>
          </p:nvSpPr>
          <p:spPr>
            <a:xfrm>
              <a:off x="6541225" y="2958175"/>
              <a:ext cx="114675" cy="10775"/>
            </a:xfrm>
            <a:custGeom>
              <a:avLst/>
              <a:gdLst/>
              <a:ahLst/>
              <a:cxnLst/>
              <a:rect l="l" t="t" r="r" b="b"/>
              <a:pathLst>
                <a:path w="4587" h="431" extrusionOk="0">
                  <a:moveTo>
                    <a:pt x="2293" y="1"/>
                  </a:moveTo>
                  <a:cubicBezTo>
                    <a:pt x="1513" y="1"/>
                    <a:pt x="733" y="144"/>
                    <a:pt x="1" y="430"/>
                  </a:cubicBezTo>
                  <a:lnTo>
                    <a:pt x="4586" y="430"/>
                  </a:lnTo>
                  <a:cubicBezTo>
                    <a:pt x="3854" y="144"/>
                    <a:pt x="3074" y="1"/>
                    <a:pt x="2293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0" name="Google Shape;21480;p28"/>
            <p:cNvSpPr/>
            <p:nvPr/>
          </p:nvSpPr>
          <p:spPr>
            <a:xfrm>
              <a:off x="5700600" y="2234975"/>
              <a:ext cx="831100" cy="671875"/>
            </a:xfrm>
            <a:custGeom>
              <a:avLst/>
              <a:gdLst/>
              <a:ahLst/>
              <a:cxnLst/>
              <a:rect l="l" t="t" r="r" b="b"/>
              <a:pathLst>
                <a:path w="33244" h="26875" extrusionOk="0">
                  <a:moveTo>
                    <a:pt x="2548" y="0"/>
                  </a:moveTo>
                  <a:lnTo>
                    <a:pt x="2548" y="0"/>
                  </a:lnTo>
                  <a:cubicBezTo>
                    <a:pt x="2675" y="701"/>
                    <a:pt x="3249" y="1146"/>
                    <a:pt x="2930" y="1592"/>
                  </a:cubicBezTo>
                  <a:cubicBezTo>
                    <a:pt x="2793" y="1752"/>
                    <a:pt x="2649" y="1805"/>
                    <a:pt x="2501" y="1805"/>
                  </a:cubicBezTo>
                  <a:cubicBezTo>
                    <a:pt x="2237" y="1805"/>
                    <a:pt x="1966" y="1633"/>
                    <a:pt x="1720" y="1592"/>
                  </a:cubicBezTo>
                  <a:cubicBezTo>
                    <a:pt x="1147" y="1529"/>
                    <a:pt x="574" y="1465"/>
                    <a:pt x="1" y="1465"/>
                  </a:cubicBezTo>
                  <a:cubicBezTo>
                    <a:pt x="1" y="3184"/>
                    <a:pt x="1657" y="3821"/>
                    <a:pt x="2421" y="5031"/>
                  </a:cubicBezTo>
                  <a:cubicBezTo>
                    <a:pt x="2867" y="5413"/>
                    <a:pt x="3249" y="5859"/>
                    <a:pt x="3631" y="6368"/>
                  </a:cubicBezTo>
                  <a:cubicBezTo>
                    <a:pt x="4586" y="8024"/>
                    <a:pt x="6242" y="9043"/>
                    <a:pt x="7579" y="10317"/>
                  </a:cubicBezTo>
                  <a:cubicBezTo>
                    <a:pt x="10891" y="13374"/>
                    <a:pt x="13820" y="16813"/>
                    <a:pt x="17323" y="19615"/>
                  </a:cubicBezTo>
                  <a:cubicBezTo>
                    <a:pt x="18915" y="20888"/>
                    <a:pt x="20316" y="22289"/>
                    <a:pt x="21590" y="23882"/>
                  </a:cubicBezTo>
                  <a:cubicBezTo>
                    <a:pt x="22226" y="24646"/>
                    <a:pt x="23054" y="25219"/>
                    <a:pt x="24073" y="25537"/>
                  </a:cubicBezTo>
                  <a:cubicBezTo>
                    <a:pt x="24551" y="25803"/>
                    <a:pt x="25073" y="25935"/>
                    <a:pt x="25639" y="25935"/>
                  </a:cubicBezTo>
                  <a:cubicBezTo>
                    <a:pt x="25752" y="25935"/>
                    <a:pt x="25867" y="25930"/>
                    <a:pt x="25984" y="25919"/>
                  </a:cubicBezTo>
                  <a:cubicBezTo>
                    <a:pt x="26175" y="26174"/>
                    <a:pt x="26557" y="26047"/>
                    <a:pt x="26748" y="26302"/>
                  </a:cubicBezTo>
                  <a:lnTo>
                    <a:pt x="27130" y="26302"/>
                  </a:lnTo>
                  <a:cubicBezTo>
                    <a:pt x="27226" y="26174"/>
                    <a:pt x="27369" y="26110"/>
                    <a:pt x="27512" y="26110"/>
                  </a:cubicBezTo>
                  <a:cubicBezTo>
                    <a:pt x="27655" y="26110"/>
                    <a:pt x="27799" y="26174"/>
                    <a:pt x="27894" y="26302"/>
                  </a:cubicBezTo>
                  <a:cubicBezTo>
                    <a:pt x="28128" y="26450"/>
                    <a:pt x="28383" y="26486"/>
                    <a:pt x="28644" y="26486"/>
                  </a:cubicBezTo>
                  <a:cubicBezTo>
                    <a:pt x="28882" y="26486"/>
                    <a:pt x="29126" y="26456"/>
                    <a:pt x="29365" y="26456"/>
                  </a:cubicBezTo>
                  <a:cubicBezTo>
                    <a:pt x="29652" y="26456"/>
                    <a:pt x="29932" y="26498"/>
                    <a:pt x="30187" y="26684"/>
                  </a:cubicBezTo>
                  <a:cubicBezTo>
                    <a:pt x="30378" y="26811"/>
                    <a:pt x="30585" y="26875"/>
                    <a:pt x="30784" y="26875"/>
                  </a:cubicBezTo>
                  <a:cubicBezTo>
                    <a:pt x="30983" y="26875"/>
                    <a:pt x="31174" y="26811"/>
                    <a:pt x="31333" y="26684"/>
                  </a:cubicBezTo>
                  <a:lnTo>
                    <a:pt x="33244" y="26684"/>
                  </a:lnTo>
                  <a:cubicBezTo>
                    <a:pt x="31588" y="24582"/>
                    <a:pt x="29869" y="22544"/>
                    <a:pt x="28340" y="20379"/>
                  </a:cubicBezTo>
                  <a:cubicBezTo>
                    <a:pt x="27130" y="18787"/>
                    <a:pt x="26111" y="17067"/>
                    <a:pt x="25283" y="15221"/>
                  </a:cubicBezTo>
                  <a:cubicBezTo>
                    <a:pt x="25156" y="15093"/>
                    <a:pt x="25029" y="14966"/>
                    <a:pt x="24901" y="14838"/>
                  </a:cubicBezTo>
                  <a:cubicBezTo>
                    <a:pt x="23627" y="14074"/>
                    <a:pt x="22672" y="12673"/>
                    <a:pt x="21399" y="12036"/>
                  </a:cubicBezTo>
                  <a:cubicBezTo>
                    <a:pt x="19679" y="11336"/>
                    <a:pt x="18087" y="10253"/>
                    <a:pt x="16750" y="8916"/>
                  </a:cubicBezTo>
                  <a:cubicBezTo>
                    <a:pt x="16877" y="8534"/>
                    <a:pt x="17769" y="8470"/>
                    <a:pt x="17323" y="7770"/>
                  </a:cubicBezTo>
                  <a:cubicBezTo>
                    <a:pt x="17260" y="7755"/>
                    <a:pt x="17198" y="7749"/>
                    <a:pt x="17138" y="7749"/>
                  </a:cubicBezTo>
                  <a:cubicBezTo>
                    <a:pt x="16652" y="7749"/>
                    <a:pt x="16262" y="8159"/>
                    <a:pt x="15922" y="8215"/>
                  </a:cubicBezTo>
                  <a:cubicBezTo>
                    <a:pt x="15701" y="8289"/>
                    <a:pt x="15459" y="8362"/>
                    <a:pt x="15245" y="8362"/>
                  </a:cubicBezTo>
                  <a:cubicBezTo>
                    <a:pt x="15089" y="8362"/>
                    <a:pt x="14947" y="8323"/>
                    <a:pt x="14839" y="8215"/>
                  </a:cubicBezTo>
                  <a:cubicBezTo>
                    <a:pt x="14266" y="7451"/>
                    <a:pt x="13120" y="7387"/>
                    <a:pt x="12674" y="6432"/>
                  </a:cubicBezTo>
                  <a:cubicBezTo>
                    <a:pt x="12508" y="6211"/>
                    <a:pt x="12246" y="6038"/>
                    <a:pt x="11971" y="6038"/>
                  </a:cubicBezTo>
                  <a:cubicBezTo>
                    <a:pt x="11930" y="6038"/>
                    <a:pt x="11888" y="6042"/>
                    <a:pt x="11846" y="6050"/>
                  </a:cubicBezTo>
                  <a:cubicBezTo>
                    <a:pt x="11273" y="5477"/>
                    <a:pt x="10636" y="4967"/>
                    <a:pt x="9999" y="4522"/>
                  </a:cubicBezTo>
                  <a:cubicBezTo>
                    <a:pt x="8789" y="4331"/>
                    <a:pt x="7706" y="3949"/>
                    <a:pt x="6688" y="3312"/>
                  </a:cubicBezTo>
                  <a:cubicBezTo>
                    <a:pt x="6178" y="3057"/>
                    <a:pt x="5286" y="3248"/>
                    <a:pt x="5032" y="2547"/>
                  </a:cubicBezTo>
                  <a:cubicBezTo>
                    <a:pt x="4920" y="2168"/>
                    <a:pt x="4785" y="2047"/>
                    <a:pt x="4640" y="2047"/>
                  </a:cubicBezTo>
                  <a:cubicBezTo>
                    <a:pt x="4384" y="2047"/>
                    <a:pt x="4098" y="2423"/>
                    <a:pt x="3857" y="2423"/>
                  </a:cubicBezTo>
                  <a:cubicBezTo>
                    <a:pt x="3845" y="2423"/>
                    <a:pt x="3834" y="2422"/>
                    <a:pt x="3822" y="2420"/>
                  </a:cubicBezTo>
                  <a:cubicBezTo>
                    <a:pt x="3631" y="1592"/>
                    <a:pt x="4077" y="1146"/>
                    <a:pt x="4777" y="892"/>
                  </a:cubicBezTo>
                  <a:cubicBezTo>
                    <a:pt x="4077" y="446"/>
                    <a:pt x="3312" y="127"/>
                    <a:pt x="254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1" name="Google Shape;21481;p28"/>
            <p:cNvSpPr/>
            <p:nvPr/>
          </p:nvSpPr>
          <p:spPr>
            <a:xfrm>
              <a:off x="6007875" y="2341500"/>
              <a:ext cx="84400" cy="73400"/>
            </a:xfrm>
            <a:custGeom>
              <a:avLst/>
              <a:gdLst/>
              <a:ahLst/>
              <a:cxnLst/>
              <a:rect l="l" t="t" r="r" b="b"/>
              <a:pathLst>
                <a:path w="3376" h="2936" extrusionOk="0">
                  <a:moveTo>
                    <a:pt x="762" y="1"/>
                  </a:moveTo>
                  <a:cubicBezTo>
                    <a:pt x="375" y="1"/>
                    <a:pt x="302" y="522"/>
                    <a:pt x="1" y="643"/>
                  </a:cubicBezTo>
                  <a:cubicBezTo>
                    <a:pt x="255" y="1152"/>
                    <a:pt x="1529" y="643"/>
                    <a:pt x="1147" y="1789"/>
                  </a:cubicBezTo>
                  <a:cubicBezTo>
                    <a:pt x="1529" y="2808"/>
                    <a:pt x="2739" y="2235"/>
                    <a:pt x="3376" y="2935"/>
                  </a:cubicBezTo>
                  <a:cubicBezTo>
                    <a:pt x="3312" y="2299"/>
                    <a:pt x="3185" y="2107"/>
                    <a:pt x="1784" y="579"/>
                  </a:cubicBezTo>
                  <a:cubicBezTo>
                    <a:pt x="1529" y="324"/>
                    <a:pt x="1211" y="133"/>
                    <a:pt x="829" y="6"/>
                  </a:cubicBezTo>
                  <a:cubicBezTo>
                    <a:pt x="805" y="3"/>
                    <a:pt x="783" y="1"/>
                    <a:pt x="76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2" name="Google Shape;21482;p28"/>
            <p:cNvSpPr/>
            <p:nvPr/>
          </p:nvSpPr>
          <p:spPr>
            <a:xfrm>
              <a:off x="6321525" y="260592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446" y="38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3" name="Google Shape;21483;p28"/>
            <p:cNvSpPr/>
            <p:nvPr/>
          </p:nvSpPr>
          <p:spPr>
            <a:xfrm>
              <a:off x="5423575" y="2230575"/>
              <a:ext cx="829525" cy="641500"/>
            </a:xfrm>
            <a:custGeom>
              <a:avLst/>
              <a:gdLst/>
              <a:ahLst/>
              <a:cxnLst/>
              <a:rect l="l" t="t" r="r" b="b"/>
              <a:pathLst>
                <a:path w="33181" h="25660" extrusionOk="0">
                  <a:moveTo>
                    <a:pt x="5056" y="1"/>
                  </a:moveTo>
                  <a:cubicBezTo>
                    <a:pt x="4936" y="1"/>
                    <a:pt x="4809" y="81"/>
                    <a:pt x="4650" y="240"/>
                  </a:cubicBezTo>
                  <a:cubicBezTo>
                    <a:pt x="3764" y="872"/>
                    <a:pt x="2712" y="1197"/>
                    <a:pt x="1640" y="1197"/>
                  </a:cubicBezTo>
                  <a:cubicBezTo>
                    <a:pt x="1092" y="1197"/>
                    <a:pt x="539" y="1113"/>
                    <a:pt x="1" y="940"/>
                  </a:cubicBezTo>
                  <a:lnTo>
                    <a:pt x="1" y="940"/>
                  </a:lnTo>
                  <a:cubicBezTo>
                    <a:pt x="447" y="2341"/>
                    <a:pt x="1593" y="3169"/>
                    <a:pt x="2357" y="4316"/>
                  </a:cubicBezTo>
                  <a:cubicBezTo>
                    <a:pt x="4076" y="6990"/>
                    <a:pt x="6178" y="9474"/>
                    <a:pt x="8598" y="11576"/>
                  </a:cubicBezTo>
                  <a:cubicBezTo>
                    <a:pt x="10509" y="13168"/>
                    <a:pt x="12228" y="15014"/>
                    <a:pt x="13820" y="16989"/>
                  </a:cubicBezTo>
                  <a:cubicBezTo>
                    <a:pt x="14266" y="17243"/>
                    <a:pt x="14648" y="17625"/>
                    <a:pt x="14966" y="18071"/>
                  </a:cubicBezTo>
                  <a:cubicBezTo>
                    <a:pt x="16686" y="18835"/>
                    <a:pt x="18278" y="20045"/>
                    <a:pt x="19488" y="21510"/>
                  </a:cubicBezTo>
                  <a:lnTo>
                    <a:pt x="19488" y="21574"/>
                  </a:lnTo>
                  <a:cubicBezTo>
                    <a:pt x="19679" y="21892"/>
                    <a:pt x="19934" y="22147"/>
                    <a:pt x="20252" y="22402"/>
                  </a:cubicBezTo>
                  <a:cubicBezTo>
                    <a:pt x="21335" y="22529"/>
                    <a:pt x="22354" y="23039"/>
                    <a:pt x="23500" y="23166"/>
                  </a:cubicBezTo>
                  <a:cubicBezTo>
                    <a:pt x="25984" y="23421"/>
                    <a:pt x="28404" y="24185"/>
                    <a:pt x="30569" y="25395"/>
                  </a:cubicBezTo>
                  <a:cubicBezTo>
                    <a:pt x="30696" y="25522"/>
                    <a:pt x="30887" y="25586"/>
                    <a:pt x="31078" y="25586"/>
                  </a:cubicBezTo>
                  <a:cubicBezTo>
                    <a:pt x="31147" y="25571"/>
                    <a:pt x="31220" y="25565"/>
                    <a:pt x="31295" y="25565"/>
                  </a:cubicBezTo>
                  <a:cubicBezTo>
                    <a:pt x="31590" y="25565"/>
                    <a:pt x="31922" y="25659"/>
                    <a:pt x="32209" y="25659"/>
                  </a:cubicBezTo>
                  <a:cubicBezTo>
                    <a:pt x="32455" y="25659"/>
                    <a:pt x="32669" y="25590"/>
                    <a:pt x="32798" y="25331"/>
                  </a:cubicBezTo>
                  <a:cubicBezTo>
                    <a:pt x="33180" y="24694"/>
                    <a:pt x="32480" y="24185"/>
                    <a:pt x="32097" y="23739"/>
                  </a:cubicBezTo>
                  <a:cubicBezTo>
                    <a:pt x="31015" y="22529"/>
                    <a:pt x="29869" y="21510"/>
                    <a:pt x="28595" y="20555"/>
                  </a:cubicBezTo>
                  <a:cubicBezTo>
                    <a:pt x="26366" y="18899"/>
                    <a:pt x="24328" y="17052"/>
                    <a:pt x="22417" y="15014"/>
                  </a:cubicBezTo>
                  <a:cubicBezTo>
                    <a:pt x="18469" y="11130"/>
                    <a:pt x="14011" y="7882"/>
                    <a:pt x="10827" y="3297"/>
                  </a:cubicBezTo>
                  <a:cubicBezTo>
                    <a:pt x="10445" y="2723"/>
                    <a:pt x="9872" y="2278"/>
                    <a:pt x="9235" y="2087"/>
                  </a:cubicBezTo>
                  <a:lnTo>
                    <a:pt x="7324" y="558"/>
                  </a:lnTo>
                  <a:cubicBezTo>
                    <a:pt x="7011" y="820"/>
                    <a:pt x="6718" y="942"/>
                    <a:pt x="6448" y="942"/>
                  </a:cubicBezTo>
                  <a:cubicBezTo>
                    <a:pt x="6059" y="942"/>
                    <a:pt x="5714" y="690"/>
                    <a:pt x="5414" y="240"/>
                  </a:cubicBezTo>
                  <a:cubicBezTo>
                    <a:pt x="5286" y="81"/>
                    <a:pt x="5175" y="1"/>
                    <a:pt x="5056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4" name="Google Shape;21484;p28"/>
            <p:cNvSpPr/>
            <p:nvPr/>
          </p:nvSpPr>
          <p:spPr>
            <a:xfrm>
              <a:off x="5769075" y="2655150"/>
              <a:ext cx="28675" cy="28800"/>
            </a:xfrm>
            <a:custGeom>
              <a:avLst/>
              <a:gdLst/>
              <a:ahLst/>
              <a:cxnLst/>
              <a:rect l="l" t="t" r="r" b="b"/>
              <a:pathLst>
                <a:path w="1147" h="1152" extrusionOk="0">
                  <a:moveTo>
                    <a:pt x="107" y="0"/>
                  </a:moveTo>
                  <a:cubicBezTo>
                    <a:pt x="72" y="0"/>
                    <a:pt x="36" y="2"/>
                    <a:pt x="0" y="6"/>
                  </a:cubicBezTo>
                  <a:cubicBezTo>
                    <a:pt x="191" y="515"/>
                    <a:pt x="637" y="897"/>
                    <a:pt x="1146" y="1152"/>
                  </a:cubicBezTo>
                  <a:cubicBezTo>
                    <a:pt x="1146" y="491"/>
                    <a:pt x="693" y="0"/>
                    <a:pt x="107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5" name="Google Shape;21485;p28"/>
            <p:cNvSpPr/>
            <p:nvPr/>
          </p:nvSpPr>
          <p:spPr>
            <a:xfrm>
              <a:off x="5651250" y="2252475"/>
              <a:ext cx="503125" cy="496750"/>
            </a:xfrm>
            <a:custGeom>
              <a:avLst/>
              <a:gdLst/>
              <a:ahLst/>
              <a:cxnLst/>
              <a:rect l="l" t="t" r="r" b="b"/>
              <a:pathLst>
                <a:path w="20125" h="19870" extrusionOk="0">
                  <a:moveTo>
                    <a:pt x="828" y="1"/>
                  </a:moveTo>
                  <a:cubicBezTo>
                    <a:pt x="1" y="1"/>
                    <a:pt x="446" y="829"/>
                    <a:pt x="128" y="1147"/>
                  </a:cubicBezTo>
                  <a:cubicBezTo>
                    <a:pt x="701" y="2039"/>
                    <a:pt x="1402" y="2866"/>
                    <a:pt x="2166" y="3631"/>
                  </a:cubicBezTo>
                  <a:cubicBezTo>
                    <a:pt x="3949" y="6051"/>
                    <a:pt x="6051" y="8280"/>
                    <a:pt x="8407" y="10190"/>
                  </a:cubicBezTo>
                  <a:cubicBezTo>
                    <a:pt x="10317" y="11655"/>
                    <a:pt x="12100" y="13247"/>
                    <a:pt x="13693" y="15030"/>
                  </a:cubicBezTo>
                  <a:cubicBezTo>
                    <a:pt x="15285" y="16877"/>
                    <a:pt x="17195" y="18533"/>
                    <a:pt x="19233" y="19870"/>
                  </a:cubicBezTo>
                  <a:cubicBezTo>
                    <a:pt x="20125" y="19743"/>
                    <a:pt x="19806" y="19233"/>
                    <a:pt x="19615" y="18724"/>
                  </a:cubicBezTo>
                  <a:cubicBezTo>
                    <a:pt x="18851" y="17514"/>
                    <a:pt x="17514" y="16941"/>
                    <a:pt x="16558" y="15922"/>
                  </a:cubicBezTo>
                  <a:cubicBezTo>
                    <a:pt x="14329" y="13629"/>
                    <a:pt x="12100" y="11336"/>
                    <a:pt x="9744" y="9171"/>
                  </a:cubicBezTo>
                  <a:cubicBezTo>
                    <a:pt x="8407" y="7961"/>
                    <a:pt x="6878" y="6878"/>
                    <a:pt x="5859" y="5414"/>
                  </a:cubicBezTo>
                  <a:cubicBezTo>
                    <a:pt x="5159" y="5286"/>
                    <a:pt x="4968" y="4713"/>
                    <a:pt x="4713" y="4267"/>
                  </a:cubicBezTo>
                  <a:cubicBezTo>
                    <a:pt x="3949" y="2994"/>
                    <a:pt x="2675" y="2166"/>
                    <a:pt x="2038" y="829"/>
                  </a:cubicBezTo>
                  <a:cubicBezTo>
                    <a:pt x="1784" y="319"/>
                    <a:pt x="1083" y="510"/>
                    <a:pt x="828" y="1"/>
                  </a:cubicBezTo>
                  <a:close/>
                </a:path>
              </a:pathLst>
            </a:custGeom>
            <a:solidFill>
              <a:srgbClr val="D1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6" name="Google Shape;21486;p28"/>
            <p:cNvSpPr/>
            <p:nvPr/>
          </p:nvSpPr>
          <p:spPr>
            <a:xfrm>
              <a:off x="5950575" y="2348000"/>
              <a:ext cx="46175" cy="38250"/>
            </a:xfrm>
            <a:custGeom>
              <a:avLst/>
              <a:gdLst/>
              <a:ahLst/>
              <a:cxnLst/>
              <a:rect l="l" t="t" r="r" b="b"/>
              <a:pathLst>
                <a:path w="1847" h="1530" extrusionOk="0">
                  <a:moveTo>
                    <a:pt x="0" y="1"/>
                  </a:moveTo>
                  <a:lnTo>
                    <a:pt x="0" y="1"/>
                  </a:lnTo>
                  <a:cubicBezTo>
                    <a:pt x="446" y="765"/>
                    <a:pt x="892" y="1465"/>
                    <a:pt x="1847" y="1529"/>
                  </a:cubicBezTo>
                  <a:cubicBezTo>
                    <a:pt x="1783" y="383"/>
                    <a:pt x="828" y="255"/>
                    <a:pt x="0" y="1"/>
                  </a:cubicBezTo>
                  <a:close/>
                </a:path>
              </a:pathLst>
            </a:custGeom>
            <a:solidFill>
              <a:srgbClr val="F282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7" name="Google Shape;21487;p28"/>
            <p:cNvSpPr/>
            <p:nvPr/>
          </p:nvSpPr>
          <p:spPr>
            <a:xfrm>
              <a:off x="849475" y="2857850"/>
              <a:ext cx="786525" cy="275875"/>
            </a:xfrm>
            <a:custGeom>
              <a:avLst/>
              <a:gdLst/>
              <a:ahLst/>
              <a:cxnLst/>
              <a:rect l="l" t="t" r="r" b="b"/>
              <a:pathLst>
                <a:path w="31461" h="11035" extrusionOk="0">
                  <a:moveTo>
                    <a:pt x="30513" y="0"/>
                  </a:moveTo>
                  <a:cubicBezTo>
                    <a:pt x="29601" y="0"/>
                    <a:pt x="28681" y="131"/>
                    <a:pt x="27831" y="368"/>
                  </a:cubicBezTo>
                  <a:lnTo>
                    <a:pt x="24519" y="1068"/>
                  </a:lnTo>
                  <a:cubicBezTo>
                    <a:pt x="24421" y="1412"/>
                    <a:pt x="24096" y="1642"/>
                    <a:pt x="23748" y="1642"/>
                  </a:cubicBezTo>
                  <a:cubicBezTo>
                    <a:pt x="23644" y="1642"/>
                    <a:pt x="23539" y="1621"/>
                    <a:pt x="23436" y="1578"/>
                  </a:cubicBezTo>
                  <a:cubicBezTo>
                    <a:pt x="22927" y="1514"/>
                    <a:pt x="22354" y="1450"/>
                    <a:pt x="21781" y="1450"/>
                  </a:cubicBezTo>
                  <a:cubicBezTo>
                    <a:pt x="20703" y="1246"/>
                    <a:pt x="19609" y="1144"/>
                    <a:pt x="18515" y="1144"/>
                  </a:cubicBezTo>
                  <a:cubicBezTo>
                    <a:pt x="15858" y="1144"/>
                    <a:pt x="13199" y="1742"/>
                    <a:pt x="10763" y="2915"/>
                  </a:cubicBezTo>
                  <a:lnTo>
                    <a:pt x="9999" y="2915"/>
                  </a:lnTo>
                  <a:cubicBezTo>
                    <a:pt x="9744" y="3552"/>
                    <a:pt x="9171" y="3615"/>
                    <a:pt x="8598" y="3807"/>
                  </a:cubicBezTo>
                  <a:cubicBezTo>
                    <a:pt x="5669" y="4634"/>
                    <a:pt x="2866" y="5653"/>
                    <a:pt x="1" y="6800"/>
                  </a:cubicBezTo>
                  <a:cubicBezTo>
                    <a:pt x="47" y="6795"/>
                    <a:pt x="94" y="6793"/>
                    <a:pt x="141" y="6793"/>
                  </a:cubicBezTo>
                  <a:cubicBezTo>
                    <a:pt x="729" y="6793"/>
                    <a:pt x="1298" y="7155"/>
                    <a:pt x="1593" y="7628"/>
                  </a:cubicBezTo>
                  <a:cubicBezTo>
                    <a:pt x="1984" y="8361"/>
                    <a:pt x="2413" y="8945"/>
                    <a:pt x="3140" y="8945"/>
                  </a:cubicBezTo>
                  <a:cubicBezTo>
                    <a:pt x="3359" y="8945"/>
                    <a:pt x="3605" y="8892"/>
                    <a:pt x="3885" y="8774"/>
                  </a:cubicBezTo>
                  <a:cubicBezTo>
                    <a:pt x="4092" y="9084"/>
                    <a:pt x="4354" y="9133"/>
                    <a:pt x="4643" y="9133"/>
                  </a:cubicBezTo>
                  <a:cubicBezTo>
                    <a:pt x="4777" y="9133"/>
                    <a:pt x="4917" y="9122"/>
                    <a:pt x="5059" y="9122"/>
                  </a:cubicBezTo>
                  <a:cubicBezTo>
                    <a:pt x="5176" y="9122"/>
                    <a:pt x="5295" y="9130"/>
                    <a:pt x="5414" y="9156"/>
                  </a:cubicBezTo>
                  <a:cubicBezTo>
                    <a:pt x="5605" y="9156"/>
                    <a:pt x="5923" y="9220"/>
                    <a:pt x="5860" y="9602"/>
                  </a:cubicBezTo>
                  <a:cubicBezTo>
                    <a:pt x="5796" y="9984"/>
                    <a:pt x="4904" y="10048"/>
                    <a:pt x="5286" y="10621"/>
                  </a:cubicBezTo>
                  <a:cubicBezTo>
                    <a:pt x="5424" y="10834"/>
                    <a:pt x="5532" y="10913"/>
                    <a:pt x="5623" y="10913"/>
                  </a:cubicBezTo>
                  <a:cubicBezTo>
                    <a:pt x="5874" y="10913"/>
                    <a:pt x="5996" y="10320"/>
                    <a:pt x="6245" y="10320"/>
                  </a:cubicBezTo>
                  <a:cubicBezTo>
                    <a:pt x="6283" y="10320"/>
                    <a:pt x="6324" y="10334"/>
                    <a:pt x="6369" y="10366"/>
                  </a:cubicBezTo>
                  <a:cubicBezTo>
                    <a:pt x="6433" y="10366"/>
                    <a:pt x="6496" y="10430"/>
                    <a:pt x="6496" y="10430"/>
                  </a:cubicBezTo>
                  <a:cubicBezTo>
                    <a:pt x="7070" y="10875"/>
                    <a:pt x="7659" y="11035"/>
                    <a:pt x="8264" y="11035"/>
                  </a:cubicBezTo>
                  <a:cubicBezTo>
                    <a:pt x="8869" y="11035"/>
                    <a:pt x="9490" y="10875"/>
                    <a:pt x="10126" y="10684"/>
                  </a:cubicBezTo>
                  <a:cubicBezTo>
                    <a:pt x="10223" y="10646"/>
                    <a:pt x="10331" y="10625"/>
                    <a:pt x="10440" y="10625"/>
                  </a:cubicBezTo>
                  <a:cubicBezTo>
                    <a:pt x="10691" y="10625"/>
                    <a:pt x="10948" y="10736"/>
                    <a:pt x="11082" y="11003"/>
                  </a:cubicBezTo>
                  <a:cubicBezTo>
                    <a:pt x="11782" y="10621"/>
                    <a:pt x="12483" y="10366"/>
                    <a:pt x="13120" y="10048"/>
                  </a:cubicBezTo>
                  <a:cubicBezTo>
                    <a:pt x="14775" y="9092"/>
                    <a:pt x="16431" y="8073"/>
                    <a:pt x="17896" y="6991"/>
                  </a:cubicBezTo>
                  <a:cubicBezTo>
                    <a:pt x="20252" y="5462"/>
                    <a:pt x="22863" y="4443"/>
                    <a:pt x="25283" y="3170"/>
                  </a:cubicBezTo>
                  <a:cubicBezTo>
                    <a:pt x="27066" y="2151"/>
                    <a:pt x="28977" y="1323"/>
                    <a:pt x="30951" y="686"/>
                  </a:cubicBezTo>
                  <a:lnTo>
                    <a:pt x="31461" y="49"/>
                  </a:lnTo>
                  <a:cubicBezTo>
                    <a:pt x="31148" y="16"/>
                    <a:pt x="30831" y="0"/>
                    <a:pt x="3051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8" name="Google Shape;21488;p28"/>
            <p:cNvSpPr/>
            <p:nvPr/>
          </p:nvSpPr>
          <p:spPr>
            <a:xfrm>
              <a:off x="3704125" y="2854300"/>
              <a:ext cx="574750" cy="200825"/>
            </a:xfrm>
            <a:custGeom>
              <a:avLst/>
              <a:gdLst/>
              <a:ahLst/>
              <a:cxnLst/>
              <a:rect l="l" t="t" r="r" b="b"/>
              <a:pathLst>
                <a:path w="22990" h="8033" extrusionOk="0">
                  <a:moveTo>
                    <a:pt x="9616" y="0"/>
                  </a:moveTo>
                  <a:cubicBezTo>
                    <a:pt x="8406" y="64"/>
                    <a:pt x="7260" y="319"/>
                    <a:pt x="6114" y="828"/>
                  </a:cubicBezTo>
                  <a:cubicBezTo>
                    <a:pt x="4076" y="1911"/>
                    <a:pt x="2038" y="3057"/>
                    <a:pt x="0" y="4203"/>
                  </a:cubicBezTo>
                  <a:cubicBezTo>
                    <a:pt x="191" y="4840"/>
                    <a:pt x="318" y="5413"/>
                    <a:pt x="446" y="6050"/>
                  </a:cubicBezTo>
                  <a:cubicBezTo>
                    <a:pt x="446" y="6369"/>
                    <a:pt x="509" y="6751"/>
                    <a:pt x="828" y="6751"/>
                  </a:cubicBezTo>
                  <a:cubicBezTo>
                    <a:pt x="1697" y="6866"/>
                    <a:pt x="2302" y="7667"/>
                    <a:pt x="3172" y="7667"/>
                  </a:cubicBezTo>
                  <a:cubicBezTo>
                    <a:pt x="3258" y="7667"/>
                    <a:pt x="3347" y="7659"/>
                    <a:pt x="3439" y="7642"/>
                  </a:cubicBezTo>
                  <a:cubicBezTo>
                    <a:pt x="3598" y="7451"/>
                    <a:pt x="3741" y="7356"/>
                    <a:pt x="3877" y="7356"/>
                  </a:cubicBezTo>
                  <a:cubicBezTo>
                    <a:pt x="4012" y="7356"/>
                    <a:pt x="4139" y="7451"/>
                    <a:pt x="4267" y="7642"/>
                  </a:cubicBezTo>
                  <a:cubicBezTo>
                    <a:pt x="4713" y="7902"/>
                    <a:pt x="5202" y="8032"/>
                    <a:pt x="5696" y="8032"/>
                  </a:cubicBezTo>
                  <a:cubicBezTo>
                    <a:pt x="6050" y="8032"/>
                    <a:pt x="6406" y="7966"/>
                    <a:pt x="6751" y="7833"/>
                  </a:cubicBezTo>
                  <a:cubicBezTo>
                    <a:pt x="7451" y="7451"/>
                    <a:pt x="7260" y="6751"/>
                    <a:pt x="7324" y="6114"/>
                  </a:cubicBezTo>
                  <a:cubicBezTo>
                    <a:pt x="7324" y="5795"/>
                    <a:pt x="7451" y="5413"/>
                    <a:pt x="7833" y="5413"/>
                  </a:cubicBezTo>
                  <a:cubicBezTo>
                    <a:pt x="8387" y="5413"/>
                    <a:pt x="8973" y="5348"/>
                    <a:pt x="9555" y="5348"/>
                  </a:cubicBezTo>
                  <a:cubicBezTo>
                    <a:pt x="10381" y="5348"/>
                    <a:pt x="11200" y="5479"/>
                    <a:pt x="11909" y="6114"/>
                  </a:cubicBezTo>
                  <a:cubicBezTo>
                    <a:pt x="13501" y="5413"/>
                    <a:pt x="14711" y="4012"/>
                    <a:pt x="16430" y="3439"/>
                  </a:cubicBezTo>
                  <a:cubicBezTo>
                    <a:pt x="17832" y="2484"/>
                    <a:pt x="19424" y="1783"/>
                    <a:pt x="21016" y="1337"/>
                  </a:cubicBezTo>
                  <a:cubicBezTo>
                    <a:pt x="21780" y="1083"/>
                    <a:pt x="22608" y="955"/>
                    <a:pt x="2299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9" name="Google Shape;21489;p28"/>
            <p:cNvSpPr/>
            <p:nvPr/>
          </p:nvSpPr>
          <p:spPr>
            <a:xfrm>
              <a:off x="4086225" y="2973700"/>
              <a:ext cx="39825" cy="33450"/>
            </a:xfrm>
            <a:custGeom>
              <a:avLst/>
              <a:gdLst/>
              <a:ahLst/>
              <a:cxnLst/>
              <a:rect l="l" t="t" r="r" b="b"/>
              <a:pathLst>
                <a:path w="1593" h="1338" extrusionOk="0">
                  <a:moveTo>
                    <a:pt x="1154" y="0"/>
                  </a:moveTo>
                  <a:cubicBezTo>
                    <a:pt x="1003" y="0"/>
                    <a:pt x="860" y="64"/>
                    <a:pt x="764" y="191"/>
                  </a:cubicBezTo>
                  <a:lnTo>
                    <a:pt x="382" y="574"/>
                  </a:lnTo>
                  <a:cubicBezTo>
                    <a:pt x="255" y="701"/>
                    <a:pt x="128" y="828"/>
                    <a:pt x="0" y="956"/>
                  </a:cubicBezTo>
                  <a:lnTo>
                    <a:pt x="0" y="1338"/>
                  </a:lnTo>
                  <a:lnTo>
                    <a:pt x="764" y="1338"/>
                  </a:lnTo>
                  <a:lnTo>
                    <a:pt x="1592" y="191"/>
                  </a:lnTo>
                  <a:cubicBezTo>
                    <a:pt x="1465" y="64"/>
                    <a:pt x="1306" y="0"/>
                    <a:pt x="115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0" name="Google Shape;21490;p28"/>
            <p:cNvSpPr/>
            <p:nvPr/>
          </p:nvSpPr>
          <p:spPr>
            <a:xfrm>
              <a:off x="4105325" y="2957775"/>
              <a:ext cx="38225" cy="20725"/>
            </a:xfrm>
            <a:custGeom>
              <a:avLst/>
              <a:gdLst/>
              <a:ahLst/>
              <a:cxnLst/>
              <a:rect l="l" t="t" r="r" b="b"/>
              <a:pathLst>
                <a:path w="1529" h="829" extrusionOk="0">
                  <a:moveTo>
                    <a:pt x="1529" y="1"/>
                  </a:moveTo>
                  <a:cubicBezTo>
                    <a:pt x="892" y="1"/>
                    <a:pt x="319" y="128"/>
                    <a:pt x="0" y="828"/>
                  </a:cubicBezTo>
                  <a:lnTo>
                    <a:pt x="828" y="828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1" name="Google Shape;21491;p28"/>
            <p:cNvSpPr/>
            <p:nvPr/>
          </p:nvSpPr>
          <p:spPr>
            <a:xfrm>
              <a:off x="4143525" y="2949500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3" y="1"/>
                  </a:moveTo>
                  <a:cubicBezTo>
                    <a:pt x="429" y="1"/>
                    <a:pt x="167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1" y="408"/>
                    <a:pt x="663" y="234"/>
                    <a:pt x="829" y="13"/>
                  </a:cubicBezTo>
                  <a:cubicBezTo>
                    <a:pt x="787" y="5"/>
                    <a:pt x="745" y="1"/>
                    <a:pt x="703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2" name="Google Shape;21492;p28"/>
            <p:cNvSpPr/>
            <p:nvPr/>
          </p:nvSpPr>
          <p:spPr>
            <a:xfrm>
              <a:off x="4097350" y="29784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0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3" name="Google Shape;21493;p28"/>
            <p:cNvSpPr/>
            <p:nvPr/>
          </p:nvSpPr>
          <p:spPr>
            <a:xfrm>
              <a:off x="4334575" y="2854300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7" y="0"/>
                  </a:moveTo>
                  <a:lnTo>
                    <a:pt x="447" y="0"/>
                  </a:lnTo>
                  <a:cubicBezTo>
                    <a:pt x="192" y="191"/>
                    <a:pt x="1" y="446"/>
                    <a:pt x="65" y="764"/>
                  </a:cubicBezTo>
                  <a:cubicBezTo>
                    <a:pt x="319" y="637"/>
                    <a:pt x="447" y="319"/>
                    <a:pt x="447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4" name="Google Shape;21494;p28"/>
            <p:cNvSpPr/>
            <p:nvPr/>
          </p:nvSpPr>
          <p:spPr>
            <a:xfrm>
              <a:off x="5173625" y="2691300"/>
              <a:ext cx="31850" cy="10375"/>
            </a:xfrm>
            <a:custGeom>
              <a:avLst/>
              <a:gdLst/>
              <a:ahLst/>
              <a:cxnLst/>
              <a:rect l="l" t="t" r="r" b="b"/>
              <a:pathLst>
                <a:path w="1274" h="415" extrusionOk="0">
                  <a:moveTo>
                    <a:pt x="941" y="0"/>
                  </a:moveTo>
                  <a:cubicBezTo>
                    <a:pt x="609" y="0"/>
                    <a:pt x="287" y="72"/>
                    <a:pt x="0" y="215"/>
                  </a:cubicBezTo>
                  <a:cubicBezTo>
                    <a:pt x="160" y="348"/>
                    <a:pt x="352" y="414"/>
                    <a:pt x="545" y="414"/>
                  </a:cubicBezTo>
                  <a:cubicBezTo>
                    <a:pt x="816" y="414"/>
                    <a:pt x="1088" y="284"/>
                    <a:pt x="1274" y="24"/>
                  </a:cubicBezTo>
                  <a:cubicBezTo>
                    <a:pt x="1163" y="8"/>
                    <a:pt x="1051" y="0"/>
                    <a:pt x="941" y="0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5" name="Google Shape;21495;p28"/>
            <p:cNvSpPr/>
            <p:nvPr/>
          </p:nvSpPr>
          <p:spPr>
            <a:xfrm>
              <a:off x="4668925" y="2405150"/>
              <a:ext cx="31750" cy="28850"/>
            </a:xfrm>
            <a:custGeom>
              <a:avLst/>
              <a:gdLst/>
              <a:ahLst/>
              <a:cxnLst/>
              <a:rect l="l" t="t" r="r" b="b"/>
              <a:pathLst>
                <a:path w="1270" h="1154" extrusionOk="0">
                  <a:moveTo>
                    <a:pt x="184" y="0"/>
                  </a:moveTo>
                  <a:cubicBezTo>
                    <a:pt x="125" y="0"/>
                    <a:pt x="64" y="3"/>
                    <a:pt x="1" y="7"/>
                  </a:cubicBezTo>
                  <a:cubicBezTo>
                    <a:pt x="255" y="517"/>
                    <a:pt x="701" y="899"/>
                    <a:pt x="1211" y="1154"/>
                  </a:cubicBezTo>
                  <a:cubicBezTo>
                    <a:pt x="1270" y="385"/>
                    <a:pt x="944" y="0"/>
                    <a:pt x="18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6" name="Google Shape;21496;p28"/>
            <p:cNvSpPr/>
            <p:nvPr/>
          </p:nvSpPr>
          <p:spPr>
            <a:xfrm>
              <a:off x="4708725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7" name="Google Shape;21497;p28"/>
            <p:cNvSpPr/>
            <p:nvPr/>
          </p:nvSpPr>
          <p:spPr>
            <a:xfrm>
              <a:off x="4699175" y="24339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8" name="Google Shape;21498;p28"/>
            <p:cNvSpPr/>
            <p:nvPr/>
          </p:nvSpPr>
          <p:spPr>
            <a:xfrm>
              <a:off x="5071725" y="2829125"/>
              <a:ext cx="146500" cy="92050"/>
            </a:xfrm>
            <a:custGeom>
              <a:avLst/>
              <a:gdLst/>
              <a:ahLst/>
              <a:cxnLst/>
              <a:rect l="l" t="t" r="r" b="b"/>
              <a:pathLst>
                <a:path w="5860" h="3682" extrusionOk="0">
                  <a:moveTo>
                    <a:pt x="4788" y="0"/>
                  </a:moveTo>
                  <a:cubicBezTo>
                    <a:pt x="4386" y="0"/>
                    <a:pt x="3948" y="289"/>
                    <a:pt x="3694" y="434"/>
                  </a:cubicBezTo>
                  <a:cubicBezTo>
                    <a:pt x="3439" y="561"/>
                    <a:pt x="3220" y="611"/>
                    <a:pt x="3020" y="611"/>
                  </a:cubicBezTo>
                  <a:cubicBezTo>
                    <a:pt x="2619" y="611"/>
                    <a:pt x="2293" y="413"/>
                    <a:pt x="1911" y="243"/>
                  </a:cubicBezTo>
                  <a:cubicBezTo>
                    <a:pt x="637" y="880"/>
                    <a:pt x="1" y="2344"/>
                    <a:pt x="383" y="3682"/>
                  </a:cubicBezTo>
                  <a:cubicBezTo>
                    <a:pt x="1720" y="3300"/>
                    <a:pt x="3057" y="2663"/>
                    <a:pt x="4204" y="1771"/>
                  </a:cubicBezTo>
                  <a:cubicBezTo>
                    <a:pt x="4586" y="1389"/>
                    <a:pt x="5859" y="1899"/>
                    <a:pt x="5541" y="689"/>
                  </a:cubicBezTo>
                  <a:cubicBezTo>
                    <a:pt x="5376" y="167"/>
                    <a:pt x="5093" y="0"/>
                    <a:pt x="4788" y="0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9" name="Google Shape;21499;p28"/>
            <p:cNvSpPr/>
            <p:nvPr/>
          </p:nvSpPr>
          <p:spPr>
            <a:xfrm>
              <a:off x="5101975" y="2816075"/>
              <a:ext cx="170375" cy="57350"/>
            </a:xfrm>
            <a:custGeom>
              <a:avLst/>
              <a:gdLst/>
              <a:ahLst/>
              <a:cxnLst/>
              <a:rect l="l" t="t" r="r" b="b"/>
              <a:pathLst>
                <a:path w="6815" h="2294" extrusionOk="0">
                  <a:moveTo>
                    <a:pt x="2930" y="1"/>
                  </a:moveTo>
                  <a:cubicBezTo>
                    <a:pt x="2166" y="1"/>
                    <a:pt x="1402" y="128"/>
                    <a:pt x="701" y="383"/>
                  </a:cubicBezTo>
                  <a:lnTo>
                    <a:pt x="701" y="765"/>
                  </a:lnTo>
                  <a:lnTo>
                    <a:pt x="828" y="892"/>
                  </a:lnTo>
                  <a:cubicBezTo>
                    <a:pt x="1338" y="1402"/>
                    <a:pt x="1" y="1657"/>
                    <a:pt x="637" y="2102"/>
                  </a:cubicBezTo>
                  <a:cubicBezTo>
                    <a:pt x="757" y="2195"/>
                    <a:pt x="860" y="2233"/>
                    <a:pt x="952" y="2233"/>
                  </a:cubicBezTo>
                  <a:cubicBezTo>
                    <a:pt x="1301" y="2233"/>
                    <a:pt x="1495" y="1694"/>
                    <a:pt x="1847" y="1593"/>
                  </a:cubicBezTo>
                  <a:cubicBezTo>
                    <a:pt x="2102" y="1465"/>
                    <a:pt x="2357" y="1402"/>
                    <a:pt x="2548" y="1338"/>
                  </a:cubicBezTo>
                  <a:cubicBezTo>
                    <a:pt x="2898" y="1294"/>
                    <a:pt x="3279" y="889"/>
                    <a:pt x="3607" y="889"/>
                  </a:cubicBezTo>
                  <a:cubicBezTo>
                    <a:pt x="3756" y="889"/>
                    <a:pt x="3893" y="972"/>
                    <a:pt x="4013" y="1211"/>
                  </a:cubicBezTo>
                  <a:cubicBezTo>
                    <a:pt x="4331" y="1975"/>
                    <a:pt x="3185" y="1784"/>
                    <a:pt x="2994" y="2293"/>
                  </a:cubicBezTo>
                  <a:cubicBezTo>
                    <a:pt x="4267" y="2293"/>
                    <a:pt x="5605" y="2039"/>
                    <a:pt x="6815" y="1529"/>
                  </a:cubicBezTo>
                  <a:cubicBezTo>
                    <a:pt x="5923" y="765"/>
                    <a:pt x="4522" y="956"/>
                    <a:pt x="3758" y="1"/>
                  </a:cubicBezTo>
                  <a:cubicBezTo>
                    <a:pt x="3599" y="192"/>
                    <a:pt x="3455" y="287"/>
                    <a:pt x="3320" y="287"/>
                  </a:cubicBezTo>
                  <a:cubicBezTo>
                    <a:pt x="3185" y="287"/>
                    <a:pt x="3057" y="192"/>
                    <a:pt x="2930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0" name="Google Shape;21500;p28"/>
            <p:cNvSpPr/>
            <p:nvPr/>
          </p:nvSpPr>
          <p:spPr>
            <a:xfrm>
              <a:off x="2928750" y="2841125"/>
              <a:ext cx="86000" cy="43325"/>
            </a:xfrm>
            <a:custGeom>
              <a:avLst/>
              <a:gdLst/>
              <a:ahLst/>
              <a:cxnLst/>
              <a:rect l="l" t="t" r="r" b="b"/>
              <a:pathLst>
                <a:path w="3440" h="1733" extrusionOk="0">
                  <a:moveTo>
                    <a:pt x="2115" y="1"/>
                  </a:moveTo>
                  <a:cubicBezTo>
                    <a:pt x="1638" y="1"/>
                    <a:pt x="1176" y="350"/>
                    <a:pt x="704" y="350"/>
                  </a:cubicBezTo>
                  <a:cubicBezTo>
                    <a:pt x="493" y="350"/>
                    <a:pt x="281" y="281"/>
                    <a:pt x="65" y="81"/>
                  </a:cubicBezTo>
                  <a:cubicBezTo>
                    <a:pt x="1" y="81"/>
                    <a:pt x="65" y="591"/>
                    <a:pt x="128" y="909"/>
                  </a:cubicBezTo>
                  <a:cubicBezTo>
                    <a:pt x="683" y="909"/>
                    <a:pt x="851" y="1732"/>
                    <a:pt x="1392" y="1732"/>
                  </a:cubicBezTo>
                  <a:cubicBezTo>
                    <a:pt x="1471" y="1732"/>
                    <a:pt x="1559" y="1714"/>
                    <a:pt x="1657" y="1673"/>
                  </a:cubicBezTo>
                  <a:cubicBezTo>
                    <a:pt x="1848" y="1419"/>
                    <a:pt x="2166" y="1291"/>
                    <a:pt x="2485" y="1291"/>
                  </a:cubicBezTo>
                  <a:cubicBezTo>
                    <a:pt x="2526" y="1283"/>
                    <a:pt x="2571" y="1280"/>
                    <a:pt x="2618" y="1280"/>
                  </a:cubicBezTo>
                  <a:cubicBezTo>
                    <a:pt x="2723" y="1280"/>
                    <a:pt x="2837" y="1295"/>
                    <a:pt x="2945" y="1295"/>
                  </a:cubicBezTo>
                  <a:cubicBezTo>
                    <a:pt x="3155" y="1295"/>
                    <a:pt x="3340" y="1239"/>
                    <a:pt x="3376" y="909"/>
                  </a:cubicBezTo>
                  <a:cubicBezTo>
                    <a:pt x="3440" y="272"/>
                    <a:pt x="2867" y="272"/>
                    <a:pt x="2485" y="81"/>
                  </a:cubicBezTo>
                  <a:cubicBezTo>
                    <a:pt x="2360" y="24"/>
                    <a:pt x="2237" y="1"/>
                    <a:pt x="2115" y="1"/>
                  </a:cubicBezTo>
                  <a:close/>
                </a:path>
              </a:pathLst>
            </a:custGeom>
            <a:solidFill>
              <a:srgbClr val="CE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1" name="Google Shape;21501;p28"/>
            <p:cNvSpPr/>
            <p:nvPr/>
          </p:nvSpPr>
          <p:spPr>
            <a:xfrm>
              <a:off x="2960600" y="2806525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" y="1"/>
                  </a:moveTo>
                  <a:cubicBezTo>
                    <a:pt x="32" y="96"/>
                    <a:pt x="64" y="128"/>
                    <a:pt x="88" y="128"/>
                  </a:cubicBezTo>
                  <a:cubicBezTo>
                    <a:pt x="112" y="128"/>
                    <a:pt x="128" y="96"/>
                    <a:pt x="128" y="64"/>
                  </a:cubicBezTo>
                  <a:cubicBezTo>
                    <a:pt x="192" y="64"/>
                    <a:pt x="64" y="1"/>
                    <a:pt x="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2" name="Google Shape;21502;p28"/>
            <p:cNvSpPr/>
            <p:nvPr/>
          </p:nvSpPr>
          <p:spPr>
            <a:xfrm>
              <a:off x="3858550" y="2739650"/>
              <a:ext cx="12750" cy="9575"/>
            </a:xfrm>
            <a:custGeom>
              <a:avLst/>
              <a:gdLst/>
              <a:ahLst/>
              <a:cxnLst/>
              <a:rect l="l" t="t" r="r" b="b"/>
              <a:pathLst>
                <a:path w="510" h="383" extrusionOk="0">
                  <a:moveTo>
                    <a:pt x="0" y="1"/>
                  </a:moveTo>
                  <a:cubicBezTo>
                    <a:pt x="0" y="128"/>
                    <a:pt x="0" y="256"/>
                    <a:pt x="0" y="383"/>
                  </a:cubicBezTo>
                  <a:cubicBezTo>
                    <a:pt x="191" y="383"/>
                    <a:pt x="382" y="383"/>
                    <a:pt x="510" y="1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3" name="Google Shape;21503;p28"/>
            <p:cNvSpPr/>
            <p:nvPr/>
          </p:nvSpPr>
          <p:spPr>
            <a:xfrm>
              <a:off x="6132075" y="2720550"/>
              <a:ext cx="170375" cy="154075"/>
            </a:xfrm>
            <a:custGeom>
              <a:avLst/>
              <a:gdLst/>
              <a:ahLst/>
              <a:cxnLst/>
              <a:rect l="l" t="t" r="r" b="b"/>
              <a:pathLst>
                <a:path w="6815" h="6163" extrusionOk="0">
                  <a:moveTo>
                    <a:pt x="382" y="1"/>
                  </a:moveTo>
                  <a:lnTo>
                    <a:pt x="382" y="1"/>
                  </a:lnTo>
                  <a:cubicBezTo>
                    <a:pt x="319" y="446"/>
                    <a:pt x="446" y="892"/>
                    <a:pt x="0" y="1147"/>
                  </a:cubicBezTo>
                  <a:cubicBezTo>
                    <a:pt x="1465" y="2548"/>
                    <a:pt x="3184" y="3758"/>
                    <a:pt x="4331" y="5732"/>
                  </a:cubicBezTo>
                  <a:lnTo>
                    <a:pt x="2229" y="5732"/>
                  </a:lnTo>
                  <a:cubicBezTo>
                    <a:pt x="2961" y="6083"/>
                    <a:pt x="3726" y="6162"/>
                    <a:pt x="4498" y="6162"/>
                  </a:cubicBezTo>
                  <a:cubicBezTo>
                    <a:pt x="5141" y="6162"/>
                    <a:pt x="5790" y="6107"/>
                    <a:pt x="6431" y="6107"/>
                  </a:cubicBezTo>
                  <a:cubicBezTo>
                    <a:pt x="6559" y="6107"/>
                    <a:pt x="6687" y="6109"/>
                    <a:pt x="6814" y="6114"/>
                  </a:cubicBezTo>
                  <a:cubicBezTo>
                    <a:pt x="5923" y="5414"/>
                    <a:pt x="5158" y="4650"/>
                    <a:pt x="4394" y="3822"/>
                  </a:cubicBezTo>
                  <a:cubicBezTo>
                    <a:pt x="3312" y="2357"/>
                    <a:pt x="1911" y="1020"/>
                    <a:pt x="382" y="1"/>
                  </a:cubicBezTo>
                  <a:close/>
                </a:path>
              </a:pathLst>
            </a:custGeom>
            <a:solidFill>
              <a:srgbClr val="D8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4" name="Google Shape;21504;p28"/>
            <p:cNvSpPr/>
            <p:nvPr/>
          </p:nvSpPr>
          <p:spPr>
            <a:xfrm>
              <a:off x="6455250" y="2902050"/>
              <a:ext cx="28700" cy="38250"/>
            </a:xfrm>
            <a:custGeom>
              <a:avLst/>
              <a:gdLst/>
              <a:ahLst/>
              <a:cxnLst/>
              <a:rect l="l" t="t" r="r" b="b"/>
              <a:pathLst>
                <a:path w="1148" h="1530" extrusionOk="0">
                  <a:moveTo>
                    <a:pt x="1" y="1"/>
                  </a:moveTo>
                  <a:lnTo>
                    <a:pt x="574" y="1529"/>
                  </a:lnTo>
                  <a:cubicBezTo>
                    <a:pt x="701" y="1020"/>
                    <a:pt x="893" y="510"/>
                    <a:pt x="1147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5" name="Google Shape;21505;p28"/>
            <p:cNvSpPr/>
            <p:nvPr/>
          </p:nvSpPr>
          <p:spPr>
            <a:xfrm>
              <a:off x="6397950" y="2892900"/>
              <a:ext cx="57325" cy="10775"/>
            </a:xfrm>
            <a:custGeom>
              <a:avLst/>
              <a:gdLst/>
              <a:ahLst/>
              <a:cxnLst/>
              <a:rect l="l" t="t" r="r" b="b"/>
              <a:pathLst>
                <a:path w="2293" h="431" extrusionOk="0">
                  <a:moveTo>
                    <a:pt x="1194" y="0"/>
                  </a:moveTo>
                  <a:cubicBezTo>
                    <a:pt x="876" y="0"/>
                    <a:pt x="546" y="56"/>
                    <a:pt x="206" y="56"/>
                  </a:cubicBezTo>
                  <a:cubicBezTo>
                    <a:pt x="138" y="56"/>
                    <a:pt x="69" y="54"/>
                    <a:pt x="0" y="48"/>
                  </a:cubicBezTo>
                  <a:lnTo>
                    <a:pt x="0" y="48"/>
                  </a:lnTo>
                  <a:cubicBezTo>
                    <a:pt x="328" y="346"/>
                    <a:pt x="684" y="407"/>
                    <a:pt x="1048" y="407"/>
                  </a:cubicBezTo>
                  <a:cubicBezTo>
                    <a:pt x="1300" y="407"/>
                    <a:pt x="1555" y="378"/>
                    <a:pt x="1807" y="378"/>
                  </a:cubicBezTo>
                  <a:cubicBezTo>
                    <a:pt x="1971" y="378"/>
                    <a:pt x="2133" y="390"/>
                    <a:pt x="2293" y="430"/>
                  </a:cubicBezTo>
                  <a:cubicBezTo>
                    <a:pt x="1943" y="80"/>
                    <a:pt x="1576" y="0"/>
                    <a:pt x="1194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6" name="Google Shape;21506;p28"/>
            <p:cNvSpPr/>
            <p:nvPr/>
          </p:nvSpPr>
          <p:spPr>
            <a:xfrm>
              <a:off x="5909275" y="27683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87" y="834"/>
                    <a:pt x="802" y="834"/>
                  </a:cubicBezTo>
                  <a:cubicBezTo>
                    <a:pt x="830" y="834"/>
                    <a:pt x="859" y="832"/>
                    <a:pt x="888" y="828"/>
                  </a:cubicBezTo>
                  <a:cubicBezTo>
                    <a:pt x="761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7" name="Google Shape;21507;p28"/>
            <p:cNvSpPr/>
            <p:nvPr/>
          </p:nvSpPr>
          <p:spPr>
            <a:xfrm>
              <a:off x="6350175" y="2882650"/>
              <a:ext cx="20725" cy="10175"/>
            </a:xfrm>
            <a:custGeom>
              <a:avLst/>
              <a:gdLst/>
              <a:ahLst/>
              <a:cxnLst/>
              <a:rect l="l" t="t" r="r" b="b"/>
              <a:pathLst>
                <a:path w="829" h="407" extrusionOk="0">
                  <a:moveTo>
                    <a:pt x="126" y="0"/>
                  </a:moveTo>
                  <a:cubicBezTo>
                    <a:pt x="85" y="0"/>
                    <a:pt x="43" y="4"/>
                    <a:pt x="1" y="12"/>
                  </a:cubicBezTo>
                  <a:cubicBezTo>
                    <a:pt x="167" y="234"/>
                    <a:pt x="429" y="407"/>
                    <a:pt x="703" y="407"/>
                  </a:cubicBezTo>
                  <a:cubicBezTo>
                    <a:pt x="745" y="407"/>
                    <a:pt x="787" y="403"/>
                    <a:pt x="829" y="395"/>
                  </a:cubicBezTo>
                  <a:cubicBezTo>
                    <a:pt x="663" y="173"/>
                    <a:pt x="401" y="0"/>
                    <a:pt x="126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8" name="Google Shape;21508;p28"/>
            <p:cNvSpPr/>
            <p:nvPr/>
          </p:nvSpPr>
          <p:spPr>
            <a:xfrm>
              <a:off x="6378850" y="2886925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390" y="1"/>
                  </a:moveTo>
                  <a:cubicBezTo>
                    <a:pt x="255" y="1"/>
                    <a:pt x="127" y="96"/>
                    <a:pt x="0" y="287"/>
                  </a:cubicBezTo>
                  <a:lnTo>
                    <a:pt x="828" y="287"/>
                  </a:lnTo>
                  <a:cubicBezTo>
                    <a:pt x="669" y="96"/>
                    <a:pt x="525" y="1"/>
                    <a:pt x="390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9" name="Google Shape;21509;p28"/>
            <p:cNvSpPr/>
            <p:nvPr/>
          </p:nvSpPr>
          <p:spPr>
            <a:xfrm>
              <a:off x="2646950" y="2392275"/>
              <a:ext cx="111475" cy="185025"/>
            </a:xfrm>
            <a:custGeom>
              <a:avLst/>
              <a:gdLst/>
              <a:ahLst/>
              <a:cxnLst/>
              <a:rect l="l" t="t" r="r" b="b"/>
              <a:pathLst>
                <a:path w="4459" h="7401" extrusionOk="0">
                  <a:moveTo>
                    <a:pt x="2648" y="0"/>
                  </a:moveTo>
                  <a:cubicBezTo>
                    <a:pt x="2615" y="0"/>
                    <a:pt x="2582" y="4"/>
                    <a:pt x="2548" y="13"/>
                  </a:cubicBezTo>
                  <a:cubicBezTo>
                    <a:pt x="1593" y="2879"/>
                    <a:pt x="1466" y="3006"/>
                    <a:pt x="1" y="3961"/>
                  </a:cubicBezTo>
                  <a:cubicBezTo>
                    <a:pt x="1083" y="5299"/>
                    <a:pt x="2102" y="6700"/>
                    <a:pt x="3822" y="7400"/>
                  </a:cubicBezTo>
                  <a:cubicBezTo>
                    <a:pt x="3822" y="6891"/>
                    <a:pt x="3949" y="6381"/>
                    <a:pt x="4077" y="5935"/>
                  </a:cubicBezTo>
                  <a:cubicBezTo>
                    <a:pt x="4268" y="5171"/>
                    <a:pt x="4459" y="4216"/>
                    <a:pt x="3949" y="3706"/>
                  </a:cubicBezTo>
                  <a:cubicBezTo>
                    <a:pt x="2994" y="2751"/>
                    <a:pt x="2994" y="1605"/>
                    <a:pt x="2994" y="395"/>
                  </a:cubicBezTo>
                  <a:cubicBezTo>
                    <a:pt x="3049" y="174"/>
                    <a:pt x="2864" y="0"/>
                    <a:pt x="264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0" name="Google Shape;21510;p28"/>
            <p:cNvSpPr/>
            <p:nvPr/>
          </p:nvSpPr>
          <p:spPr>
            <a:xfrm>
              <a:off x="2740900" y="2559800"/>
              <a:ext cx="55750" cy="55700"/>
            </a:xfrm>
            <a:custGeom>
              <a:avLst/>
              <a:gdLst/>
              <a:ahLst/>
              <a:cxnLst/>
              <a:rect l="l" t="t" r="r" b="b"/>
              <a:pathLst>
                <a:path w="2230" h="2228" extrusionOk="0">
                  <a:moveTo>
                    <a:pt x="1288" y="0"/>
                  </a:moveTo>
                  <a:cubicBezTo>
                    <a:pt x="879" y="0"/>
                    <a:pt x="612" y="709"/>
                    <a:pt x="103" y="709"/>
                  </a:cubicBezTo>
                  <a:cubicBezTo>
                    <a:pt x="70" y="709"/>
                    <a:pt x="36" y="706"/>
                    <a:pt x="0" y="699"/>
                  </a:cubicBezTo>
                  <a:lnTo>
                    <a:pt x="0" y="699"/>
                  </a:lnTo>
                  <a:cubicBezTo>
                    <a:pt x="382" y="1209"/>
                    <a:pt x="764" y="1718"/>
                    <a:pt x="1210" y="2228"/>
                  </a:cubicBezTo>
                  <a:cubicBezTo>
                    <a:pt x="1210" y="2036"/>
                    <a:pt x="1210" y="1909"/>
                    <a:pt x="1210" y="1718"/>
                  </a:cubicBezTo>
                  <a:cubicBezTo>
                    <a:pt x="1083" y="1081"/>
                    <a:pt x="2229" y="572"/>
                    <a:pt x="1592" y="126"/>
                  </a:cubicBezTo>
                  <a:cubicBezTo>
                    <a:pt x="1481" y="37"/>
                    <a:pt x="1381" y="0"/>
                    <a:pt x="128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1" name="Google Shape;21511;p28"/>
            <p:cNvSpPr/>
            <p:nvPr/>
          </p:nvSpPr>
          <p:spPr>
            <a:xfrm>
              <a:off x="2836425" y="2655275"/>
              <a:ext cx="4800" cy="8000"/>
            </a:xfrm>
            <a:custGeom>
              <a:avLst/>
              <a:gdLst/>
              <a:ahLst/>
              <a:cxnLst/>
              <a:rect l="l" t="t" r="r" b="b"/>
              <a:pathLst>
                <a:path w="192" h="320" extrusionOk="0">
                  <a:moveTo>
                    <a:pt x="0" y="1"/>
                  </a:moveTo>
                  <a:cubicBezTo>
                    <a:pt x="0" y="64"/>
                    <a:pt x="0" y="192"/>
                    <a:pt x="64" y="319"/>
                  </a:cubicBezTo>
                  <a:cubicBezTo>
                    <a:pt x="64" y="319"/>
                    <a:pt x="128" y="319"/>
                    <a:pt x="191" y="192"/>
                  </a:cubicBezTo>
                  <a:cubicBezTo>
                    <a:pt x="191" y="64"/>
                    <a:pt x="128" y="1"/>
                    <a:pt x="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2" name="Google Shape;21512;p28"/>
            <p:cNvSpPr/>
            <p:nvPr/>
          </p:nvSpPr>
          <p:spPr>
            <a:xfrm>
              <a:off x="2817325" y="26441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2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3" name="Google Shape;21513;p28"/>
            <p:cNvSpPr/>
            <p:nvPr/>
          </p:nvSpPr>
          <p:spPr>
            <a:xfrm>
              <a:off x="2798200" y="2625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4" name="Google Shape;21514;p28"/>
            <p:cNvSpPr/>
            <p:nvPr/>
          </p:nvSpPr>
          <p:spPr>
            <a:xfrm>
              <a:off x="2454325" y="2730100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0" y="1"/>
                  </a:moveTo>
                  <a:cubicBezTo>
                    <a:pt x="127" y="192"/>
                    <a:pt x="255" y="287"/>
                    <a:pt x="390" y="287"/>
                  </a:cubicBezTo>
                  <a:cubicBezTo>
                    <a:pt x="525" y="287"/>
                    <a:pt x="669" y="192"/>
                    <a:pt x="828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5" name="Google Shape;21515;p28"/>
            <p:cNvSpPr/>
            <p:nvPr/>
          </p:nvSpPr>
          <p:spPr>
            <a:xfrm>
              <a:off x="2435200" y="2730100"/>
              <a:ext cx="9575" cy="4800"/>
            </a:xfrm>
            <a:custGeom>
              <a:avLst/>
              <a:gdLst/>
              <a:ahLst/>
              <a:cxnLst/>
              <a:rect l="l" t="t" r="r" b="b"/>
              <a:pathLst>
                <a:path w="383" h="192" extrusionOk="0">
                  <a:moveTo>
                    <a:pt x="1" y="1"/>
                  </a:moveTo>
                  <a:cubicBezTo>
                    <a:pt x="65" y="128"/>
                    <a:pt x="128" y="192"/>
                    <a:pt x="192" y="192"/>
                  </a:cubicBezTo>
                  <a:cubicBezTo>
                    <a:pt x="256" y="192"/>
                    <a:pt x="319" y="128"/>
                    <a:pt x="383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6" name="Google Shape;21516;p28"/>
            <p:cNvSpPr/>
            <p:nvPr/>
          </p:nvSpPr>
          <p:spPr>
            <a:xfrm>
              <a:off x="2473425" y="27205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0" y="1"/>
                  </a:moveTo>
                  <a:lnTo>
                    <a:pt x="0" y="383"/>
                  </a:lnTo>
                  <a:cubicBezTo>
                    <a:pt x="64" y="383"/>
                    <a:pt x="128" y="383"/>
                    <a:pt x="191" y="255"/>
                  </a:cubicBezTo>
                  <a:cubicBezTo>
                    <a:pt x="255" y="128"/>
                    <a:pt x="191" y="1"/>
                    <a:pt x="0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7" name="Google Shape;21517;p28"/>
            <p:cNvSpPr/>
            <p:nvPr/>
          </p:nvSpPr>
          <p:spPr>
            <a:xfrm>
              <a:off x="3361800" y="2863725"/>
              <a:ext cx="140150" cy="57450"/>
            </a:xfrm>
            <a:custGeom>
              <a:avLst/>
              <a:gdLst/>
              <a:ahLst/>
              <a:cxnLst/>
              <a:rect l="l" t="t" r="r" b="b"/>
              <a:pathLst>
                <a:path w="5606" h="2298" extrusionOk="0">
                  <a:moveTo>
                    <a:pt x="4915" y="0"/>
                  </a:moveTo>
                  <a:cubicBezTo>
                    <a:pt x="4791" y="0"/>
                    <a:pt x="4676" y="42"/>
                    <a:pt x="4586" y="133"/>
                  </a:cubicBezTo>
                  <a:cubicBezTo>
                    <a:pt x="3504" y="960"/>
                    <a:pt x="2294" y="769"/>
                    <a:pt x="1147" y="897"/>
                  </a:cubicBezTo>
                  <a:cubicBezTo>
                    <a:pt x="701" y="960"/>
                    <a:pt x="319" y="897"/>
                    <a:pt x="192" y="1343"/>
                  </a:cubicBezTo>
                  <a:cubicBezTo>
                    <a:pt x="1" y="1979"/>
                    <a:pt x="638" y="1979"/>
                    <a:pt x="956" y="2170"/>
                  </a:cubicBezTo>
                  <a:cubicBezTo>
                    <a:pt x="1147" y="2234"/>
                    <a:pt x="1338" y="2298"/>
                    <a:pt x="1529" y="2298"/>
                  </a:cubicBezTo>
                  <a:lnTo>
                    <a:pt x="3058" y="1916"/>
                  </a:lnTo>
                  <a:cubicBezTo>
                    <a:pt x="3822" y="1279"/>
                    <a:pt x="4968" y="1279"/>
                    <a:pt x="5605" y="387"/>
                  </a:cubicBezTo>
                  <a:cubicBezTo>
                    <a:pt x="5400" y="141"/>
                    <a:pt x="5141" y="0"/>
                    <a:pt x="4915" y="0"/>
                  </a:cubicBezTo>
                  <a:close/>
                </a:path>
              </a:pathLst>
            </a:custGeom>
            <a:solidFill>
              <a:srgbClr val="D8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8" name="Google Shape;21518;p28"/>
            <p:cNvSpPr/>
            <p:nvPr/>
          </p:nvSpPr>
          <p:spPr>
            <a:xfrm>
              <a:off x="3724800" y="2832000"/>
              <a:ext cx="12775" cy="12775"/>
            </a:xfrm>
            <a:custGeom>
              <a:avLst/>
              <a:gdLst/>
              <a:ahLst/>
              <a:cxnLst/>
              <a:rect l="l" t="t" r="r" b="b"/>
              <a:pathLst>
                <a:path w="511" h="511" extrusionOk="0">
                  <a:moveTo>
                    <a:pt x="128" y="1"/>
                  </a:moveTo>
                  <a:lnTo>
                    <a:pt x="1" y="510"/>
                  </a:lnTo>
                  <a:cubicBezTo>
                    <a:pt x="128" y="383"/>
                    <a:pt x="510" y="319"/>
                    <a:pt x="128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9" name="Google Shape;21519;p28"/>
            <p:cNvSpPr/>
            <p:nvPr/>
          </p:nvSpPr>
          <p:spPr>
            <a:xfrm>
              <a:off x="3272650" y="2894725"/>
              <a:ext cx="6400" cy="5750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62" y="1"/>
                  </a:moveTo>
                  <a:cubicBezTo>
                    <a:pt x="123" y="1"/>
                    <a:pt x="71" y="16"/>
                    <a:pt x="1" y="39"/>
                  </a:cubicBezTo>
                  <a:cubicBezTo>
                    <a:pt x="1" y="103"/>
                    <a:pt x="64" y="166"/>
                    <a:pt x="64" y="230"/>
                  </a:cubicBezTo>
                  <a:lnTo>
                    <a:pt x="255" y="166"/>
                  </a:lnTo>
                  <a:cubicBezTo>
                    <a:pt x="255" y="45"/>
                    <a:pt x="230" y="1"/>
                    <a:pt x="162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0" name="Google Shape;21520;p28"/>
            <p:cNvSpPr/>
            <p:nvPr/>
          </p:nvSpPr>
          <p:spPr>
            <a:xfrm>
              <a:off x="4229500" y="2472200"/>
              <a:ext cx="30275" cy="25475"/>
            </a:xfrm>
            <a:custGeom>
              <a:avLst/>
              <a:gdLst/>
              <a:ahLst/>
              <a:cxnLst/>
              <a:rect l="l" t="t" r="r" b="b"/>
              <a:pathLst>
                <a:path w="1211" h="1019" extrusionOk="0">
                  <a:moveTo>
                    <a:pt x="1211" y="0"/>
                  </a:moveTo>
                  <a:cubicBezTo>
                    <a:pt x="192" y="0"/>
                    <a:pt x="192" y="0"/>
                    <a:pt x="1" y="1019"/>
                  </a:cubicBezTo>
                  <a:cubicBezTo>
                    <a:pt x="638" y="955"/>
                    <a:pt x="956" y="509"/>
                    <a:pt x="121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1" name="Google Shape;21521;p28"/>
            <p:cNvSpPr/>
            <p:nvPr/>
          </p:nvSpPr>
          <p:spPr>
            <a:xfrm>
              <a:off x="1118550" y="2846325"/>
              <a:ext cx="275450" cy="86000"/>
            </a:xfrm>
            <a:custGeom>
              <a:avLst/>
              <a:gdLst/>
              <a:ahLst/>
              <a:cxnLst/>
              <a:rect l="l" t="t" r="r" b="b"/>
              <a:pathLst>
                <a:path w="11018" h="3440" extrusionOk="0">
                  <a:moveTo>
                    <a:pt x="4968" y="1"/>
                  </a:moveTo>
                  <a:cubicBezTo>
                    <a:pt x="4502" y="1165"/>
                    <a:pt x="3983" y="2063"/>
                    <a:pt x="2584" y="2063"/>
                  </a:cubicBezTo>
                  <a:cubicBezTo>
                    <a:pt x="2453" y="2063"/>
                    <a:pt x="2313" y="2055"/>
                    <a:pt x="2165" y="2039"/>
                  </a:cubicBezTo>
                  <a:cubicBezTo>
                    <a:pt x="2109" y="2039"/>
                    <a:pt x="2049" y="2038"/>
                    <a:pt x="1985" y="2038"/>
                  </a:cubicBezTo>
                  <a:cubicBezTo>
                    <a:pt x="1249" y="2038"/>
                    <a:pt x="59" y="2092"/>
                    <a:pt x="0" y="3440"/>
                  </a:cubicBezTo>
                  <a:cubicBezTo>
                    <a:pt x="510" y="3440"/>
                    <a:pt x="1019" y="3376"/>
                    <a:pt x="1465" y="3249"/>
                  </a:cubicBezTo>
                  <a:cubicBezTo>
                    <a:pt x="4522" y="1975"/>
                    <a:pt x="7770" y="1911"/>
                    <a:pt x="11018" y="1911"/>
                  </a:cubicBezTo>
                  <a:cubicBezTo>
                    <a:pt x="10827" y="1625"/>
                    <a:pt x="10528" y="1481"/>
                    <a:pt x="10203" y="1481"/>
                  </a:cubicBezTo>
                  <a:cubicBezTo>
                    <a:pt x="10094" y="1481"/>
                    <a:pt x="9983" y="1497"/>
                    <a:pt x="9871" y="1529"/>
                  </a:cubicBezTo>
                  <a:cubicBezTo>
                    <a:pt x="9797" y="1538"/>
                    <a:pt x="9723" y="1543"/>
                    <a:pt x="9649" y="1543"/>
                  </a:cubicBezTo>
                  <a:cubicBezTo>
                    <a:pt x="8984" y="1543"/>
                    <a:pt x="8366" y="1197"/>
                    <a:pt x="7722" y="1197"/>
                  </a:cubicBezTo>
                  <a:cubicBezTo>
                    <a:pt x="7468" y="1197"/>
                    <a:pt x="7209" y="1251"/>
                    <a:pt x="6942" y="1402"/>
                  </a:cubicBezTo>
                  <a:cubicBezTo>
                    <a:pt x="6687" y="383"/>
                    <a:pt x="5732" y="319"/>
                    <a:pt x="4968" y="1"/>
                  </a:cubicBezTo>
                  <a:close/>
                </a:path>
              </a:pathLst>
            </a:custGeom>
            <a:solidFill>
              <a:srgbClr val="E5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2" name="Google Shape;21522;p28"/>
            <p:cNvSpPr/>
            <p:nvPr/>
          </p:nvSpPr>
          <p:spPr>
            <a:xfrm>
              <a:off x="2264850" y="2743600"/>
              <a:ext cx="98750" cy="53400"/>
            </a:xfrm>
            <a:custGeom>
              <a:avLst/>
              <a:gdLst/>
              <a:ahLst/>
              <a:cxnLst/>
              <a:rect l="l" t="t" r="r" b="b"/>
              <a:pathLst>
                <a:path w="3950" h="2136" extrusionOk="0">
                  <a:moveTo>
                    <a:pt x="1196" y="1"/>
                  </a:moveTo>
                  <a:cubicBezTo>
                    <a:pt x="957" y="1"/>
                    <a:pt x="719" y="117"/>
                    <a:pt x="510" y="416"/>
                  </a:cubicBezTo>
                  <a:cubicBezTo>
                    <a:pt x="1" y="1053"/>
                    <a:pt x="510" y="1435"/>
                    <a:pt x="1020" y="1753"/>
                  </a:cubicBezTo>
                  <a:lnTo>
                    <a:pt x="1848" y="2136"/>
                  </a:lnTo>
                  <a:lnTo>
                    <a:pt x="2230" y="1753"/>
                  </a:lnTo>
                  <a:lnTo>
                    <a:pt x="2994" y="1753"/>
                  </a:lnTo>
                  <a:cubicBezTo>
                    <a:pt x="3758" y="1690"/>
                    <a:pt x="3949" y="1180"/>
                    <a:pt x="3885" y="352"/>
                  </a:cubicBezTo>
                  <a:lnTo>
                    <a:pt x="3885" y="352"/>
                  </a:lnTo>
                  <a:cubicBezTo>
                    <a:pt x="3602" y="739"/>
                    <a:pt x="3319" y="875"/>
                    <a:pt x="3048" y="875"/>
                  </a:cubicBezTo>
                  <a:cubicBezTo>
                    <a:pt x="2649" y="875"/>
                    <a:pt x="2278" y="580"/>
                    <a:pt x="1975" y="352"/>
                  </a:cubicBezTo>
                  <a:cubicBezTo>
                    <a:pt x="1738" y="150"/>
                    <a:pt x="1466" y="1"/>
                    <a:pt x="1196" y="1"/>
                  </a:cubicBezTo>
                  <a:close/>
                </a:path>
              </a:pathLst>
            </a:custGeom>
            <a:solidFill>
              <a:srgbClr val="E1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3" name="Google Shape;21523;p28"/>
            <p:cNvSpPr/>
            <p:nvPr/>
          </p:nvSpPr>
          <p:spPr>
            <a:xfrm>
              <a:off x="2311025" y="2787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4" name="Google Shape;21524;p28"/>
            <p:cNvSpPr/>
            <p:nvPr/>
          </p:nvSpPr>
          <p:spPr>
            <a:xfrm>
              <a:off x="2978125" y="2601025"/>
              <a:ext cx="242025" cy="188075"/>
            </a:xfrm>
            <a:custGeom>
              <a:avLst/>
              <a:gdLst/>
              <a:ahLst/>
              <a:cxnLst/>
              <a:rect l="l" t="t" r="r" b="b"/>
              <a:pathLst>
                <a:path w="9681" h="7523" extrusionOk="0">
                  <a:moveTo>
                    <a:pt x="3839" y="0"/>
                  </a:moveTo>
                  <a:cubicBezTo>
                    <a:pt x="2841" y="0"/>
                    <a:pt x="1850" y="214"/>
                    <a:pt x="955" y="642"/>
                  </a:cubicBezTo>
                  <a:cubicBezTo>
                    <a:pt x="510" y="1661"/>
                    <a:pt x="0" y="2744"/>
                    <a:pt x="764" y="3826"/>
                  </a:cubicBezTo>
                  <a:cubicBezTo>
                    <a:pt x="2010" y="6131"/>
                    <a:pt x="4414" y="7522"/>
                    <a:pt x="7022" y="7522"/>
                  </a:cubicBezTo>
                  <a:cubicBezTo>
                    <a:pt x="7080" y="7522"/>
                    <a:pt x="7138" y="7521"/>
                    <a:pt x="7196" y="7520"/>
                  </a:cubicBezTo>
                  <a:cubicBezTo>
                    <a:pt x="8279" y="7520"/>
                    <a:pt x="8725" y="6756"/>
                    <a:pt x="9171" y="6055"/>
                  </a:cubicBezTo>
                  <a:cubicBezTo>
                    <a:pt x="9680" y="5355"/>
                    <a:pt x="9616" y="4400"/>
                    <a:pt x="9043" y="3763"/>
                  </a:cubicBezTo>
                  <a:cubicBezTo>
                    <a:pt x="8024" y="2489"/>
                    <a:pt x="7133" y="1152"/>
                    <a:pt x="5732" y="260"/>
                  </a:cubicBezTo>
                  <a:cubicBezTo>
                    <a:pt x="5113" y="87"/>
                    <a:pt x="4474" y="0"/>
                    <a:pt x="3839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5" name="Google Shape;21525;p28"/>
            <p:cNvSpPr/>
            <p:nvPr/>
          </p:nvSpPr>
          <p:spPr>
            <a:xfrm>
              <a:off x="3363400" y="2720525"/>
              <a:ext cx="31875" cy="18000"/>
            </a:xfrm>
            <a:custGeom>
              <a:avLst/>
              <a:gdLst/>
              <a:ahLst/>
              <a:cxnLst/>
              <a:rect l="l" t="t" r="r" b="b"/>
              <a:pathLst>
                <a:path w="1275" h="720" extrusionOk="0">
                  <a:moveTo>
                    <a:pt x="214" y="0"/>
                  </a:moveTo>
                  <a:cubicBezTo>
                    <a:pt x="141" y="0"/>
                    <a:pt x="69" y="2"/>
                    <a:pt x="1" y="2"/>
                  </a:cubicBezTo>
                  <a:cubicBezTo>
                    <a:pt x="200" y="399"/>
                    <a:pt x="476" y="720"/>
                    <a:pt x="891" y="720"/>
                  </a:cubicBezTo>
                  <a:cubicBezTo>
                    <a:pt x="1007" y="720"/>
                    <a:pt x="1135" y="694"/>
                    <a:pt x="1274" y="639"/>
                  </a:cubicBezTo>
                  <a:cubicBezTo>
                    <a:pt x="1059" y="46"/>
                    <a:pt x="615" y="0"/>
                    <a:pt x="214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6" name="Google Shape;21526;p28"/>
            <p:cNvSpPr/>
            <p:nvPr/>
          </p:nvSpPr>
          <p:spPr>
            <a:xfrm>
              <a:off x="5769075" y="2357550"/>
              <a:ext cx="28675" cy="34000"/>
            </a:xfrm>
            <a:custGeom>
              <a:avLst/>
              <a:gdLst/>
              <a:ahLst/>
              <a:cxnLst/>
              <a:rect l="l" t="t" r="r" b="b"/>
              <a:pathLst>
                <a:path w="1147" h="1360" extrusionOk="0">
                  <a:moveTo>
                    <a:pt x="0" y="1"/>
                  </a:moveTo>
                  <a:cubicBezTo>
                    <a:pt x="0" y="1020"/>
                    <a:pt x="0" y="1359"/>
                    <a:pt x="340" y="1359"/>
                  </a:cubicBezTo>
                  <a:cubicBezTo>
                    <a:pt x="510" y="1359"/>
                    <a:pt x="764" y="1274"/>
                    <a:pt x="1146" y="1147"/>
                  </a:cubicBezTo>
                  <a:cubicBezTo>
                    <a:pt x="892" y="638"/>
                    <a:pt x="510" y="255"/>
                    <a:pt x="0" y="1"/>
                  </a:cubicBezTo>
                  <a:close/>
                </a:path>
              </a:pathLst>
            </a:custGeom>
            <a:solidFill>
              <a:srgbClr val="E05B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527" name="Google Shape;21527;p28"/>
          <p:cNvGrpSpPr/>
          <p:nvPr/>
        </p:nvGrpSpPr>
        <p:grpSpPr>
          <a:xfrm rot="2183796">
            <a:off x="5694359" y="272670"/>
            <a:ext cx="2621953" cy="2348161"/>
            <a:chOff x="490375" y="558850"/>
            <a:chExt cx="6296200" cy="4229050"/>
          </a:xfrm>
        </p:grpSpPr>
        <p:sp>
          <p:nvSpPr>
            <p:cNvPr id="21528" name="Google Shape;21528;p28"/>
            <p:cNvSpPr/>
            <p:nvPr/>
          </p:nvSpPr>
          <p:spPr>
            <a:xfrm>
              <a:off x="490375" y="703050"/>
              <a:ext cx="928300" cy="605625"/>
            </a:xfrm>
            <a:custGeom>
              <a:avLst/>
              <a:gdLst/>
              <a:ahLst/>
              <a:cxnLst/>
              <a:rect l="l" t="t" r="r" b="b"/>
              <a:pathLst>
                <a:path w="37132" h="24225" extrusionOk="0">
                  <a:moveTo>
                    <a:pt x="10190" y="0"/>
                  </a:moveTo>
                  <a:cubicBezTo>
                    <a:pt x="6342" y="0"/>
                    <a:pt x="2537" y="297"/>
                    <a:pt x="807" y="4448"/>
                  </a:cubicBezTo>
                  <a:cubicBezTo>
                    <a:pt x="0" y="7677"/>
                    <a:pt x="2825" y="10099"/>
                    <a:pt x="5650" y="12117"/>
                  </a:cubicBezTo>
                  <a:cubicBezTo>
                    <a:pt x="16548" y="13327"/>
                    <a:pt x="24216" y="21400"/>
                    <a:pt x="34306" y="24225"/>
                  </a:cubicBezTo>
                  <a:cubicBezTo>
                    <a:pt x="35517" y="20996"/>
                    <a:pt x="36324" y="17364"/>
                    <a:pt x="37131" y="13731"/>
                  </a:cubicBezTo>
                  <a:cubicBezTo>
                    <a:pt x="29059" y="8888"/>
                    <a:pt x="19777" y="6063"/>
                    <a:pt x="12108" y="9"/>
                  </a:cubicBezTo>
                  <a:cubicBezTo>
                    <a:pt x="11474" y="9"/>
                    <a:pt x="10831" y="0"/>
                    <a:pt x="10190" y="0"/>
                  </a:cubicBezTo>
                  <a:close/>
                </a:path>
              </a:pathLst>
            </a:custGeom>
            <a:solidFill>
              <a:srgbClr val="7BA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9" name="Google Shape;21529;p28"/>
            <p:cNvSpPr/>
            <p:nvPr/>
          </p:nvSpPr>
          <p:spPr>
            <a:xfrm>
              <a:off x="4617200" y="2014950"/>
              <a:ext cx="484350" cy="525675"/>
            </a:xfrm>
            <a:custGeom>
              <a:avLst/>
              <a:gdLst/>
              <a:ahLst/>
              <a:cxnLst/>
              <a:rect l="l" t="t" r="r" b="b"/>
              <a:pathLst>
                <a:path w="19374" h="21027" extrusionOk="0">
                  <a:moveTo>
                    <a:pt x="0" y="1"/>
                  </a:moveTo>
                  <a:cubicBezTo>
                    <a:pt x="2422" y="3633"/>
                    <a:pt x="4036" y="7669"/>
                    <a:pt x="4440" y="11705"/>
                  </a:cubicBezTo>
                  <a:cubicBezTo>
                    <a:pt x="5184" y="11540"/>
                    <a:pt x="5853" y="11463"/>
                    <a:pt x="6456" y="11463"/>
                  </a:cubicBezTo>
                  <a:cubicBezTo>
                    <a:pt x="11739" y="11463"/>
                    <a:pt x="12036" y="17324"/>
                    <a:pt x="14933" y="20584"/>
                  </a:cubicBezTo>
                  <a:cubicBezTo>
                    <a:pt x="15253" y="20904"/>
                    <a:pt x="15601" y="21027"/>
                    <a:pt x="15970" y="21027"/>
                  </a:cubicBezTo>
                  <a:cubicBezTo>
                    <a:pt x="16997" y="21027"/>
                    <a:pt x="18185" y="20074"/>
                    <a:pt x="19373" y="19777"/>
                  </a:cubicBezTo>
                  <a:cubicBezTo>
                    <a:pt x="15337" y="11302"/>
                    <a:pt x="8476" y="4037"/>
                    <a:pt x="0" y="1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0" name="Google Shape;21530;p28"/>
            <p:cNvSpPr/>
            <p:nvPr/>
          </p:nvSpPr>
          <p:spPr>
            <a:xfrm>
              <a:off x="4112700" y="3119650"/>
              <a:ext cx="191725" cy="126325"/>
            </a:xfrm>
            <a:custGeom>
              <a:avLst/>
              <a:gdLst/>
              <a:ahLst/>
              <a:cxnLst/>
              <a:rect l="l" t="t" r="r" b="b"/>
              <a:pathLst>
                <a:path w="7669" h="5053" extrusionOk="0">
                  <a:moveTo>
                    <a:pt x="2818" y="1"/>
                  </a:moveTo>
                  <a:cubicBezTo>
                    <a:pt x="1903" y="1"/>
                    <a:pt x="938" y="105"/>
                    <a:pt x="0" y="209"/>
                  </a:cubicBezTo>
                  <a:cubicBezTo>
                    <a:pt x="1614" y="3034"/>
                    <a:pt x="4440" y="4649"/>
                    <a:pt x="7668" y="5052"/>
                  </a:cubicBezTo>
                  <a:cubicBezTo>
                    <a:pt x="7668" y="861"/>
                    <a:pt x="5448" y="1"/>
                    <a:pt x="2818" y="1"/>
                  </a:cubicBezTo>
                  <a:close/>
                </a:path>
              </a:pathLst>
            </a:custGeom>
            <a:solidFill>
              <a:srgbClr val="8EB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1" name="Google Shape;21531;p28"/>
            <p:cNvSpPr/>
            <p:nvPr/>
          </p:nvSpPr>
          <p:spPr>
            <a:xfrm>
              <a:off x="3830175" y="2499275"/>
              <a:ext cx="363250" cy="252275"/>
            </a:xfrm>
            <a:custGeom>
              <a:avLst/>
              <a:gdLst/>
              <a:ahLst/>
              <a:cxnLst/>
              <a:rect l="l" t="t" r="r" b="b"/>
              <a:pathLst>
                <a:path w="14530" h="10091" extrusionOk="0">
                  <a:moveTo>
                    <a:pt x="0" y="1"/>
                  </a:moveTo>
                  <a:lnTo>
                    <a:pt x="0" y="1"/>
                  </a:lnTo>
                  <a:cubicBezTo>
                    <a:pt x="807" y="4037"/>
                    <a:pt x="5651" y="6055"/>
                    <a:pt x="6861" y="10091"/>
                  </a:cubicBezTo>
                  <a:lnTo>
                    <a:pt x="14530" y="10091"/>
                  </a:lnTo>
                  <a:cubicBezTo>
                    <a:pt x="10494" y="5247"/>
                    <a:pt x="5651" y="2019"/>
                    <a:pt x="0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2" name="Google Shape;21532;p28"/>
            <p:cNvSpPr/>
            <p:nvPr/>
          </p:nvSpPr>
          <p:spPr>
            <a:xfrm>
              <a:off x="3971425" y="2751525"/>
              <a:ext cx="30300" cy="30300"/>
            </a:xfrm>
            <a:custGeom>
              <a:avLst/>
              <a:gdLst/>
              <a:ahLst/>
              <a:cxnLst/>
              <a:rect l="l" t="t" r="r" b="b"/>
              <a:pathLst>
                <a:path w="1212" h="1212" extrusionOk="0">
                  <a:moveTo>
                    <a:pt x="1211" y="1"/>
                  </a:moveTo>
                  <a:cubicBezTo>
                    <a:pt x="1" y="404"/>
                    <a:pt x="808" y="808"/>
                    <a:pt x="808" y="1211"/>
                  </a:cubicBezTo>
                  <a:cubicBezTo>
                    <a:pt x="808" y="1211"/>
                    <a:pt x="1211" y="404"/>
                    <a:pt x="1211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3" name="Google Shape;21533;p28"/>
            <p:cNvSpPr/>
            <p:nvPr/>
          </p:nvSpPr>
          <p:spPr>
            <a:xfrm>
              <a:off x="621525" y="971775"/>
              <a:ext cx="4500200" cy="3078100"/>
            </a:xfrm>
            <a:custGeom>
              <a:avLst/>
              <a:gdLst/>
              <a:ahLst/>
              <a:cxnLst/>
              <a:rect l="l" t="t" r="r" b="b"/>
              <a:pathLst>
                <a:path w="180008" h="123124" extrusionOk="0">
                  <a:moveTo>
                    <a:pt x="5203" y="0"/>
                  </a:moveTo>
                  <a:cubicBezTo>
                    <a:pt x="3564" y="0"/>
                    <a:pt x="1841" y="394"/>
                    <a:pt x="1" y="1368"/>
                  </a:cubicBezTo>
                  <a:cubicBezTo>
                    <a:pt x="1" y="8633"/>
                    <a:pt x="2826" y="15897"/>
                    <a:pt x="8477" y="20741"/>
                  </a:cubicBezTo>
                  <a:cubicBezTo>
                    <a:pt x="26235" y="36885"/>
                    <a:pt x="40361" y="56661"/>
                    <a:pt x="58927" y="71594"/>
                  </a:cubicBezTo>
                  <a:cubicBezTo>
                    <a:pt x="68613" y="79263"/>
                    <a:pt x="77492" y="88142"/>
                    <a:pt x="88793" y="93389"/>
                  </a:cubicBezTo>
                  <a:cubicBezTo>
                    <a:pt x="93233" y="94196"/>
                    <a:pt x="96865" y="96618"/>
                    <a:pt x="98883" y="100250"/>
                  </a:cubicBezTo>
                  <a:cubicBezTo>
                    <a:pt x="114624" y="112762"/>
                    <a:pt x="133189" y="118008"/>
                    <a:pt x="151755" y="122044"/>
                  </a:cubicBezTo>
                  <a:cubicBezTo>
                    <a:pt x="154245" y="122771"/>
                    <a:pt x="156789" y="123124"/>
                    <a:pt x="159310" y="123124"/>
                  </a:cubicBezTo>
                  <a:cubicBezTo>
                    <a:pt x="166597" y="123124"/>
                    <a:pt x="173699" y="120177"/>
                    <a:pt x="178796" y="114780"/>
                  </a:cubicBezTo>
                  <a:cubicBezTo>
                    <a:pt x="179604" y="114376"/>
                    <a:pt x="180007" y="112762"/>
                    <a:pt x="179604" y="111954"/>
                  </a:cubicBezTo>
                  <a:cubicBezTo>
                    <a:pt x="177182" y="109936"/>
                    <a:pt x="174760" y="107918"/>
                    <a:pt x="172339" y="106304"/>
                  </a:cubicBezTo>
                  <a:cubicBezTo>
                    <a:pt x="169514" y="104690"/>
                    <a:pt x="167092" y="103075"/>
                    <a:pt x="165074" y="100654"/>
                  </a:cubicBezTo>
                  <a:cubicBezTo>
                    <a:pt x="160231" y="95810"/>
                    <a:pt x="153370" y="93389"/>
                    <a:pt x="148123" y="89353"/>
                  </a:cubicBezTo>
                  <a:cubicBezTo>
                    <a:pt x="145297" y="87335"/>
                    <a:pt x="142876" y="85720"/>
                    <a:pt x="140051" y="83702"/>
                  </a:cubicBezTo>
                  <a:cubicBezTo>
                    <a:pt x="105745" y="55450"/>
                    <a:pt x="68613" y="31234"/>
                    <a:pt x="29060" y="11054"/>
                  </a:cubicBezTo>
                  <a:cubicBezTo>
                    <a:pt x="25024" y="9036"/>
                    <a:pt x="21392" y="6615"/>
                    <a:pt x="17356" y="5000"/>
                  </a:cubicBezTo>
                  <a:cubicBezTo>
                    <a:pt x="13516" y="2932"/>
                    <a:pt x="9676" y="0"/>
                    <a:pt x="5203" y="0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4" name="Google Shape;21534;p28"/>
            <p:cNvSpPr/>
            <p:nvPr/>
          </p:nvSpPr>
          <p:spPr>
            <a:xfrm>
              <a:off x="793075" y="558850"/>
              <a:ext cx="4490075" cy="2727475"/>
            </a:xfrm>
            <a:custGeom>
              <a:avLst/>
              <a:gdLst/>
              <a:ahLst/>
              <a:cxnLst/>
              <a:rect l="l" t="t" r="r" b="b"/>
              <a:pathLst>
                <a:path w="179603" h="109099" extrusionOk="0">
                  <a:moveTo>
                    <a:pt x="24108" y="1"/>
                  </a:moveTo>
                  <a:cubicBezTo>
                    <a:pt x="18837" y="1"/>
                    <a:pt x="13496" y="418"/>
                    <a:pt x="8072" y="1337"/>
                  </a:cubicBezTo>
                  <a:cubicBezTo>
                    <a:pt x="4843" y="1741"/>
                    <a:pt x="2018" y="3355"/>
                    <a:pt x="0" y="5777"/>
                  </a:cubicBezTo>
                  <a:cubicBezTo>
                    <a:pt x="4843" y="15867"/>
                    <a:pt x="15741" y="17077"/>
                    <a:pt x="24216" y="22324"/>
                  </a:cubicBezTo>
                  <a:cubicBezTo>
                    <a:pt x="28252" y="23535"/>
                    <a:pt x="32288" y="25150"/>
                    <a:pt x="36324" y="27168"/>
                  </a:cubicBezTo>
                  <a:cubicBezTo>
                    <a:pt x="64980" y="42908"/>
                    <a:pt x="92425" y="60666"/>
                    <a:pt x="119466" y="79232"/>
                  </a:cubicBezTo>
                  <a:cubicBezTo>
                    <a:pt x="124713" y="82057"/>
                    <a:pt x="129960" y="85690"/>
                    <a:pt x="134803" y="89322"/>
                  </a:cubicBezTo>
                  <a:cubicBezTo>
                    <a:pt x="141664" y="94569"/>
                    <a:pt x="148929" y="99412"/>
                    <a:pt x="156598" y="104255"/>
                  </a:cubicBezTo>
                  <a:cubicBezTo>
                    <a:pt x="159826" y="106677"/>
                    <a:pt x="163862" y="108695"/>
                    <a:pt x="167898" y="109099"/>
                  </a:cubicBezTo>
                  <a:cubicBezTo>
                    <a:pt x="177181" y="107888"/>
                    <a:pt x="179603" y="102641"/>
                    <a:pt x="177181" y="93762"/>
                  </a:cubicBezTo>
                  <a:cubicBezTo>
                    <a:pt x="175567" y="88111"/>
                    <a:pt x="172338" y="83672"/>
                    <a:pt x="172338" y="78021"/>
                  </a:cubicBezTo>
                  <a:cubicBezTo>
                    <a:pt x="165477" y="71967"/>
                    <a:pt x="159423" y="64702"/>
                    <a:pt x="152965" y="58648"/>
                  </a:cubicBezTo>
                  <a:cubicBezTo>
                    <a:pt x="144893" y="50173"/>
                    <a:pt x="136014" y="42504"/>
                    <a:pt x="126327" y="36047"/>
                  </a:cubicBezTo>
                  <a:cubicBezTo>
                    <a:pt x="110587" y="25553"/>
                    <a:pt x="93636" y="17077"/>
                    <a:pt x="75877" y="11023"/>
                  </a:cubicBezTo>
                  <a:cubicBezTo>
                    <a:pt x="59047" y="4790"/>
                    <a:pt x="41977" y="1"/>
                    <a:pt x="24108" y="1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5" name="Google Shape;21535;p28"/>
            <p:cNvSpPr/>
            <p:nvPr/>
          </p:nvSpPr>
          <p:spPr>
            <a:xfrm>
              <a:off x="5333575" y="3780725"/>
              <a:ext cx="1453000" cy="1007175"/>
            </a:xfrm>
            <a:custGeom>
              <a:avLst/>
              <a:gdLst/>
              <a:ahLst/>
              <a:cxnLst/>
              <a:rect l="l" t="t" r="r" b="b"/>
              <a:pathLst>
                <a:path w="58120" h="40287" extrusionOk="0">
                  <a:moveTo>
                    <a:pt x="12109" y="0"/>
                  </a:moveTo>
                  <a:lnTo>
                    <a:pt x="10898" y="404"/>
                  </a:lnTo>
                  <a:cubicBezTo>
                    <a:pt x="9472" y="4683"/>
                    <a:pt x="7730" y="6126"/>
                    <a:pt x="3726" y="6126"/>
                  </a:cubicBezTo>
                  <a:cubicBezTo>
                    <a:pt x="3198" y="6126"/>
                    <a:pt x="2630" y="6101"/>
                    <a:pt x="2019" y="6054"/>
                  </a:cubicBezTo>
                  <a:cubicBezTo>
                    <a:pt x="2019" y="5973"/>
                    <a:pt x="2003" y="5941"/>
                    <a:pt x="1974" y="5941"/>
                  </a:cubicBezTo>
                  <a:cubicBezTo>
                    <a:pt x="1857" y="5941"/>
                    <a:pt x="1535" y="6458"/>
                    <a:pt x="1212" y="6458"/>
                  </a:cubicBezTo>
                  <a:lnTo>
                    <a:pt x="1" y="7265"/>
                  </a:lnTo>
                  <a:cubicBezTo>
                    <a:pt x="3230" y="10897"/>
                    <a:pt x="6862" y="14126"/>
                    <a:pt x="10898" y="16548"/>
                  </a:cubicBezTo>
                  <a:cubicBezTo>
                    <a:pt x="20585" y="23812"/>
                    <a:pt x="30271" y="30674"/>
                    <a:pt x="39957" y="37535"/>
                  </a:cubicBezTo>
                  <a:cubicBezTo>
                    <a:pt x="42709" y="39369"/>
                    <a:pt x="45878" y="40287"/>
                    <a:pt x="48706" y="40287"/>
                  </a:cubicBezTo>
                  <a:cubicBezTo>
                    <a:pt x="52099" y="40287"/>
                    <a:pt x="55001" y="38966"/>
                    <a:pt x="56102" y="36324"/>
                  </a:cubicBezTo>
                  <a:cubicBezTo>
                    <a:pt x="58120" y="30270"/>
                    <a:pt x="52469" y="28656"/>
                    <a:pt x="49240" y="26638"/>
                  </a:cubicBezTo>
                  <a:cubicBezTo>
                    <a:pt x="37132" y="17355"/>
                    <a:pt x="24621" y="8879"/>
                    <a:pt x="12109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6" name="Google Shape;21536;p28"/>
            <p:cNvSpPr/>
            <p:nvPr/>
          </p:nvSpPr>
          <p:spPr>
            <a:xfrm>
              <a:off x="4960250" y="2509375"/>
              <a:ext cx="534800" cy="1059475"/>
            </a:xfrm>
            <a:custGeom>
              <a:avLst/>
              <a:gdLst/>
              <a:ahLst/>
              <a:cxnLst/>
              <a:rect l="l" t="t" r="r" b="b"/>
              <a:pathLst>
                <a:path w="21392" h="42379" extrusionOk="0">
                  <a:moveTo>
                    <a:pt x="5651" y="0"/>
                  </a:moveTo>
                  <a:cubicBezTo>
                    <a:pt x="4440" y="5247"/>
                    <a:pt x="4844" y="10494"/>
                    <a:pt x="7265" y="15337"/>
                  </a:cubicBezTo>
                  <a:cubicBezTo>
                    <a:pt x="10091" y="25024"/>
                    <a:pt x="10091" y="25024"/>
                    <a:pt x="1" y="29463"/>
                  </a:cubicBezTo>
                  <a:cubicBezTo>
                    <a:pt x="404" y="37132"/>
                    <a:pt x="6862" y="38746"/>
                    <a:pt x="12109" y="42378"/>
                  </a:cubicBezTo>
                  <a:lnTo>
                    <a:pt x="14127" y="42378"/>
                  </a:lnTo>
                  <a:lnTo>
                    <a:pt x="14934" y="40764"/>
                  </a:lnTo>
                  <a:cubicBezTo>
                    <a:pt x="21391" y="25427"/>
                    <a:pt x="14127" y="12512"/>
                    <a:pt x="5651" y="0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7" name="Google Shape;21537;p28"/>
            <p:cNvSpPr/>
            <p:nvPr/>
          </p:nvSpPr>
          <p:spPr>
            <a:xfrm>
              <a:off x="2851425" y="3272475"/>
              <a:ext cx="252275" cy="205550"/>
            </a:xfrm>
            <a:custGeom>
              <a:avLst/>
              <a:gdLst/>
              <a:ahLst/>
              <a:cxnLst/>
              <a:rect l="l" t="t" r="r" b="b"/>
              <a:pathLst>
                <a:path w="10091" h="8222" extrusionOk="0">
                  <a:moveTo>
                    <a:pt x="4997" y="0"/>
                  </a:moveTo>
                  <a:cubicBezTo>
                    <a:pt x="3856" y="0"/>
                    <a:pt x="2320" y="542"/>
                    <a:pt x="1" y="1361"/>
                  </a:cubicBezTo>
                  <a:cubicBezTo>
                    <a:pt x="2422" y="4590"/>
                    <a:pt x="6055" y="7011"/>
                    <a:pt x="10091" y="8222"/>
                  </a:cubicBezTo>
                  <a:cubicBezTo>
                    <a:pt x="7954" y="2077"/>
                    <a:pt x="7231" y="0"/>
                    <a:pt x="4997" y="0"/>
                  </a:cubicBezTo>
                  <a:close/>
                </a:path>
              </a:pathLst>
            </a:custGeom>
            <a:solidFill>
              <a:srgbClr val="FAF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8" name="Google Shape;21538;p28"/>
            <p:cNvSpPr/>
            <p:nvPr/>
          </p:nvSpPr>
          <p:spPr>
            <a:xfrm>
              <a:off x="5434475" y="3659625"/>
              <a:ext cx="201825" cy="161875"/>
            </a:xfrm>
            <a:custGeom>
              <a:avLst/>
              <a:gdLst/>
              <a:ahLst/>
              <a:cxnLst/>
              <a:rect l="l" t="t" r="r" b="b"/>
              <a:pathLst>
                <a:path w="8073" h="6475" extrusionOk="0">
                  <a:moveTo>
                    <a:pt x="808" y="1"/>
                  </a:moveTo>
                  <a:lnTo>
                    <a:pt x="1" y="1615"/>
                  </a:lnTo>
                  <a:cubicBezTo>
                    <a:pt x="506" y="5152"/>
                    <a:pt x="1960" y="6475"/>
                    <a:pt x="3868" y="6475"/>
                  </a:cubicBezTo>
                  <a:cubicBezTo>
                    <a:pt x="5008" y="6475"/>
                    <a:pt x="6311" y="6002"/>
                    <a:pt x="7669" y="5248"/>
                  </a:cubicBezTo>
                  <a:lnTo>
                    <a:pt x="8073" y="4844"/>
                  </a:lnTo>
                  <a:cubicBezTo>
                    <a:pt x="6862" y="2019"/>
                    <a:pt x="4037" y="1"/>
                    <a:pt x="808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9" name="Google Shape;21539;p28"/>
            <p:cNvSpPr/>
            <p:nvPr/>
          </p:nvSpPr>
          <p:spPr>
            <a:xfrm>
              <a:off x="5244950" y="3528450"/>
              <a:ext cx="209750" cy="162975"/>
            </a:xfrm>
            <a:custGeom>
              <a:avLst/>
              <a:gdLst/>
              <a:ahLst/>
              <a:cxnLst/>
              <a:rect l="l" t="t" r="r" b="b"/>
              <a:pathLst>
                <a:path w="8390" h="6519" extrusionOk="0">
                  <a:moveTo>
                    <a:pt x="3949" y="1"/>
                  </a:moveTo>
                  <a:lnTo>
                    <a:pt x="1528" y="405"/>
                  </a:lnTo>
                  <a:cubicBezTo>
                    <a:pt x="1" y="4987"/>
                    <a:pt x="1042" y="6518"/>
                    <a:pt x="3336" y="6518"/>
                  </a:cubicBezTo>
                  <a:cubicBezTo>
                    <a:pt x="4679" y="6518"/>
                    <a:pt x="6451" y="5993"/>
                    <a:pt x="8389" y="5248"/>
                  </a:cubicBezTo>
                  <a:lnTo>
                    <a:pt x="3949" y="1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0" name="Google Shape;21540;p28"/>
            <p:cNvSpPr/>
            <p:nvPr/>
          </p:nvSpPr>
          <p:spPr>
            <a:xfrm>
              <a:off x="5081325" y="3756750"/>
              <a:ext cx="161475" cy="145075"/>
            </a:xfrm>
            <a:custGeom>
              <a:avLst/>
              <a:gdLst/>
              <a:ahLst/>
              <a:cxnLst/>
              <a:rect l="l" t="t" r="r" b="b"/>
              <a:pathLst>
                <a:path w="6459" h="5803" extrusionOk="0">
                  <a:moveTo>
                    <a:pt x="3427" y="0"/>
                  </a:moveTo>
                  <a:cubicBezTo>
                    <a:pt x="2498" y="0"/>
                    <a:pt x="1363" y="455"/>
                    <a:pt x="1" y="1363"/>
                  </a:cubicBezTo>
                  <a:cubicBezTo>
                    <a:pt x="404" y="1766"/>
                    <a:pt x="404" y="2573"/>
                    <a:pt x="404" y="3381"/>
                  </a:cubicBezTo>
                  <a:lnTo>
                    <a:pt x="5651" y="5802"/>
                  </a:lnTo>
                  <a:lnTo>
                    <a:pt x="6458" y="3784"/>
                  </a:lnTo>
                  <a:cubicBezTo>
                    <a:pt x="5954" y="1262"/>
                    <a:pt x="4976" y="0"/>
                    <a:pt x="3427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1" name="Google Shape;21541;p28"/>
            <p:cNvSpPr/>
            <p:nvPr/>
          </p:nvSpPr>
          <p:spPr>
            <a:xfrm>
              <a:off x="5222600" y="3879225"/>
              <a:ext cx="111000" cy="85100"/>
            </a:xfrm>
            <a:custGeom>
              <a:avLst/>
              <a:gdLst/>
              <a:ahLst/>
              <a:cxnLst/>
              <a:rect l="l" t="t" r="r" b="b"/>
              <a:pathLst>
                <a:path w="4440" h="3404" extrusionOk="0">
                  <a:moveTo>
                    <a:pt x="2567" y="1"/>
                  </a:moveTo>
                  <a:cubicBezTo>
                    <a:pt x="1882" y="1"/>
                    <a:pt x="1020" y="321"/>
                    <a:pt x="0" y="903"/>
                  </a:cubicBezTo>
                  <a:cubicBezTo>
                    <a:pt x="701" y="2305"/>
                    <a:pt x="2011" y="3403"/>
                    <a:pt x="3666" y="3403"/>
                  </a:cubicBezTo>
                  <a:cubicBezTo>
                    <a:pt x="3916" y="3403"/>
                    <a:pt x="4175" y="3378"/>
                    <a:pt x="4440" y="3325"/>
                  </a:cubicBezTo>
                  <a:cubicBezTo>
                    <a:pt x="4440" y="1003"/>
                    <a:pt x="3781" y="1"/>
                    <a:pt x="2567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2" name="Google Shape;21542;p28"/>
            <p:cNvSpPr/>
            <p:nvPr/>
          </p:nvSpPr>
          <p:spPr>
            <a:xfrm>
              <a:off x="1216850" y="1046325"/>
              <a:ext cx="3723250" cy="2532600"/>
            </a:xfrm>
            <a:custGeom>
              <a:avLst/>
              <a:gdLst/>
              <a:ahLst/>
              <a:cxnLst/>
              <a:rect l="l" t="t" r="r" b="b"/>
              <a:pathLst>
                <a:path w="148930" h="101304" extrusionOk="0">
                  <a:moveTo>
                    <a:pt x="8072" y="0"/>
                  </a:moveTo>
                  <a:cubicBezTo>
                    <a:pt x="0" y="1614"/>
                    <a:pt x="3633" y="6458"/>
                    <a:pt x="4844" y="10494"/>
                  </a:cubicBezTo>
                  <a:cubicBezTo>
                    <a:pt x="40764" y="30674"/>
                    <a:pt x="76281" y="51257"/>
                    <a:pt x="107358" y="78299"/>
                  </a:cubicBezTo>
                  <a:cubicBezTo>
                    <a:pt x="110184" y="80317"/>
                    <a:pt x="112605" y="81931"/>
                    <a:pt x="115834" y="83142"/>
                  </a:cubicBezTo>
                  <a:cubicBezTo>
                    <a:pt x="118659" y="83949"/>
                    <a:pt x="121484" y="85564"/>
                    <a:pt x="123099" y="87985"/>
                  </a:cubicBezTo>
                  <a:cubicBezTo>
                    <a:pt x="127942" y="93636"/>
                    <a:pt x="134803" y="95250"/>
                    <a:pt x="140454" y="99690"/>
                  </a:cubicBezTo>
                  <a:cubicBezTo>
                    <a:pt x="141665" y="100900"/>
                    <a:pt x="143279" y="101304"/>
                    <a:pt x="144893" y="101304"/>
                  </a:cubicBezTo>
                  <a:cubicBezTo>
                    <a:pt x="146508" y="101304"/>
                    <a:pt x="147719" y="100093"/>
                    <a:pt x="148526" y="98479"/>
                  </a:cubicBezTo>
                  <a:cubicBezTo>
                    <a:pt x="148929" y="97268"/>
                    <a:pt x="146911" y="96057"/>
                    <a:pt x="148526" y="94846"/>
                  </a:cubicBezTo>
                  <a:cubicBezTo>
                    <a:pt x="148526" y="94039"/>
                    <a:pt x="148526" y="92828"/>
                    <a:pt x="148526" y="92021"/>
                  </a:cubicBezTo>
                  <a:cubicBezTo>
                    <a:pt x="146911" y="87985"/>
                    <a:pt x="142472" y="86774"/>
                    <a:pt x="140454" y="82738"/>
                  </a:cubicBezTo>
                  <a:lnTo>
                    <a:pt x="119063" y="68209"/>
                  </a:lnTo>
                  <a:cubicBezTo>
                    <a:pt x="117448" y="66998"/>
                    <a:pt x="115430" y="66594"/>
                    <a:pt x="113816" y="66594"/>
                  </a:cubicBezTo>
                  <a:cubicBezTo>
                    <a:pt x="112740" y="66594"/>
                    <a:pt x="112301" y="67870"/>
                    <a:pt x="111367" y="67870"/>
                  </a:cubicBezTo>
                  <a:cubicBezTo>
                    <a:pt x="111250" y="67870"/>
                    <a:pt x="111125" y="67850"/>
                    <a:pt x="110991" y="67805"/>
                  </a:cubicBezTo>
                  <a:cubicBezTo>
                    <a:pt x="111394" y="67401"/>
                    <a:pt x="112605" y="67401"/>
                    <a:pt x="112202" y="66594"/>
                  </a:cubicBezTo>
                  <a:cubicBezTo>
                    <a:pt x="110587" y="62558"/>
                    <a:pt x="106955" y="60944"/>
                    <a:pt x="104533" y="58119"/>
                  </a:cubicBezTo>
                  <a:cubicBezTo>
                    <a:pt x="103322" y="56908"/>
                    <a:pt x="102112" y="55697"/>
                    <a:pt x="100901" y="54890"/>
                  </a:cubicBezTo>
                  <a:cubicBezTo>
                    <a:pt x="77088" y="38746"/>
                    <a:pt x="51661" y="22602"/>
                    <a:pt x="26638" y="8072"/>
                  </a:cubicBezTo>
                  <a:cubicBezTo>
                    <a:pt x="20584" y="5247"/>
                    <a:pt x="15337" y="404"/>
                    <a:pt x="8072" y="0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3" name="Google Shape;21543;p28"/>
            <p:cNvSpPr/>
            <p:nvPr/>
          </p:nvSpPr>
          <p:spPr>
            <a:xfrm>
              <a:off x="4889625" y="3433675"/>
              <a:ext cx="857675" cy="690125"/>
            </a:xfrm>
            <a:custGeom>
              <a:avLst/>
              <a:gdLst/>
              <a:ahLst/>
              <a:cxnLst/>
              <a:rect l="l" t="t" r="r" b="b"/>
              <a:pathLst>
                <a:path w="34307" h="27605" extrusionOk="0">
                  <a:moveTo>
                    <a:pt x="6495" y="1"/>
                  </a:moveTo>
                  <a:cubicBezTo>
                    <a:pt x="5406" y="1"/>
                    <a:pt x="4318" y="200"/>
                    <a:pt x="3229" y="563"/>
                  </a:cubicBezTo>
                  <a:cubicBezTo>
                    <a:pt x="2018" y="2178"/>
                    <a:pt x="1615" y="4196"/>
                    <a:pt x="2422" y="5810"/>
                  </a:cubicBezTo>
                  <a:cubicBezTo>
                    <a:pt x="2422" y="7021"/>
                    <a:pt x="4844" y="5810"/>
                    <a:pt x="4440" y="7424"/>
                  </a:cubicBezTo>
                  <a:lnTo>
                    <a:pt x="2018" y="7424"/>
                  </a:lnTo>
                  <a:cubicBezTo>
                    <a:pt x="1211" y="7828"/>
                    <a:pt x="404" y="8635"/>
                    <a:pt x="0" y="9442"/>
                  </a:cubicBezTo>
                  <a:cubicBezTo>
                    <a:pt x="2018" y="11864"/>
                    <a:pt x="4440" y="13882"/>
                    <a:pt x="7669" y="14286"/>
                  </a:cubicBezTo>
                  <a:cubicBezTo>
                    <a:pt x="8095" y="14164"/>
                    <a:pt x="8522" y="14106"/>
                    <a:pt x="8939" y="14106"/>
                  </a:cubicBezTo>
                  <a:cubicBezTo>
                    <a:pt x="11283" y="14106"/>
                    <a:pt x="13319" y="15923"/>
                    <a:pt x="13319" y="18322"/>
                  </a:cubicBezTo>
                  <a:cubicBezTo>
                    <a:pt x="15337" y="18725"/>
                    <a:pt x="16952" y="19532"/>
                    <a:pt x="18162" y="21147"/>
                  </a:cubicBezTo>
                  <a:cubicBezTo>
                    <a:pt x="18776" y="20993"/>
                    <a:pt x="19357" y="20924"/>
                    <a:pt x="19911" y="20924"/>
                  </a:cubicBezTo>
                  <a:cubicBezTo>
                    <a:pt x="25193" y="20924"/>
                    <a:pt x="28097" y="27239"/>
                    <a:pt x="34307" y="27604"/>
                  </a:cubicBezTo>
                  <a:cubicBezTo>
                    <a:pt x="33096" y="23568"/>
                    <a:pt x="33499" y="20743"/>
                    <a:pt x="29463" y="19532"/>
                  </a:cubicBezTo>
                  <a:cubicBezTo>
                    <a:pt x="25831" y="18322"/>
                    <a:pt x="29463" y="15900"/>
                    <a:pt x="29463" y="13882"/>
                  </a:cubicBezTo>
                  <a:cubicBezTo>
                    <a:pt x="26234" y="13478"/>
                    <a:pt x="23006" y="13075"/>
                    <a:pt x="22602" y="9039"/>
                  </a:cubicBezTo>
                  <a:cubicBezTo>
                    <a:pt x="18970" y="9039"/>
                    <a:pt x="15741" y="9039"/>
                    <a:pt x="15741" y="3792"/>
                  </a:cubicBezTo>
                  <a:cubicBezTo>
                    <a:pt x="14934" y="3388"/>
                    <a:pt x="14126" y="2985"/>
                    <a:pt x="13319" y="2985"/>
                  </a:cubicBezTo>
                  <a:cubicBezTo>
                    <a:pt x="12993" y="3115"/>
                    <a:pt x="12720" y="3172"/>
                    <a:pt x="12488" y="3172"/>
                  </a:cubicBezTo>
                  <a:cubicBezTo>
                    <a:pt x="11280" y="3172"/>
                    <a:pt x="11171" y="1644"/>
                    <a:pt x="10494" y="967"/>
                  </a:cubicBezTo>
                  <a:cubicBezTo>
                    <a:pt x="9161" y="300"/>
                    <a:pt x="7828" y="1"/>
                    <a:pt x="6495" y="1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4" name="Google Shape;21544;p28"/>
            <p:cNvSpPr/>
            <p:nvPr/>
          </p:nvSpPr>
          <p:spPr>
            <a:xfrm>
              <a:off x="4728175" y="3538550"/>
              <a:ext cx="222000" cy="131200"/>
            </a:xfrm>
            <a:custGeom>
              <a:avLst/>
              <a:gdLst/>
              <a:ahLst/>
              <a:cxnLst/>
              <a:rect l="l" t="t" r="r" b="b"/>
              <a:pathLst>
                <a:path w="8880" h="5248" extrusionOk="0">
                  <a:moveTo>
                    <a:pt x="1" y="1"/>
                  </a:moveTo>
                  <a:cubicBezTo>
                    <a:pt x="1212" y="2826"/>
                    <a:pt x="4037" y="4844"/>
                    <a:pt x="6862" y="5247"/>
                  </a:cubicBezTo>
                  <a:lnTo>
                    <a:pt x="7669" y="4844"/>
                  </a:lnTo>
                  <a:cubicBezTo>
                    <a:pt x="8880" y="2422"/>
                    <a:pt x="6862" y="1211"/>
                    <a:pt x="5248" y="1"/>
                  </a:cubicBez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5" name="Google Shape;21545;p28"/>
            <p:cNvSpPr/>
            <p:nvPr/>
          </p:nvSpPr>
          <p:spPr>
            <a:xfrm>
              <a:off x="4728175" y="3114775"/>
              <a:ext cx="554975" cy="438925"/>
            </a:xfrm>
            <a:custGeom>
              <a:avLst/>
              <a:gdLst/>
              <a:ahLst/>
              <a:cxnLst/>
              <a:rect l="l" t="t" r="r" b="b"/>
              <a:pathLst>
                <a:path w="22199" h="1755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" y="5651"/>
                    <a:pt x="6055" y="7669"/>
                    <a:pt x="7669" y="12108"/>
                  </a:cubicBezTo>
                  <a:cubicBezTo>
                    <a:pt x="7669" y="13319"/>
                    <a:pt x="8880" y="14530"/>
                    <a:pt x="10091" y="14530"/>
                  </a:cubicBezTo>
                  <a:cubicBezTo>
                    <a:pt x="12512" y="14934"/>
                    <a:pt x="15338" y="14126"/>
                    <a:pt x="17356" y="16952"/>
                  </a:cubicBezTo>
                  <a:cubicBezTo>
                    <a:pt x="17557" y="17355"/>
                    <a:pt x="17961" y="17557"/>
                    <a:pt x="18365" y="17557"/>
                  </a:cubicBezTo>
                  <a:cubicBezTo>
                    <a:pt x="18768" y="17557"/>
                    <a:pt x="19172" y="17355"/>
                    <a:pt x="19374" y="16952"/>
                  </a:cubicBezTo>
                  <a:lnTo>
                    <a:pt x="22199" y="16952"/>
                  </a:lnTo>
                  <a:cubicBezTo>
                    <a:pt x="18970" y="11301"/>
                    <a:pt x="12109" y="10898"/>
                    <a:pt x="9284" y="524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6" name="Google Shape;21546;p28"/>
            <p:cNvSpPr/>
            <p:nvPr/>
          </p:nvSpPr>
          <p:spPr>
            <a:xfrm>
              <a:off x="4849250" y="3417475"/>
              <a:ext cx="181650" cy="252275"/>
            </a:xfrm>
            <a:custGeom>
              <a:avLst/>
              <a:gdLst/>
              <a:ahLst/>
              <a:cxnLst/>
              <a:rect l="l" t="t" r="r" b="b"/>
              <a:pathLst>
                <a:path w="7266" h="10091" extrusionOk="0">
                  <a:moveTo>
                    <a:pt x="2423" y="0"/>
                  </a:moveTo>
                  <a:lnTo>
                    <a:pt x="2423" y="404"/>
                  </a:lnTo>
                  <a:cubicBezTo>
                    <a:pt x="2423" y="404"/>
                    <a:pt x="2019" y="404"/>
                    <a:pt x="2019" y="1211"/>
                  </a:cubicBezTo>
                  <a:cubicBezTo>
                    <a:pt x="1615" y="1615"/>
                    <a:pt x="2019" y="2422"/>
                    <a:pt x="2423" y="2826"/>
                  </a:cubicBezTo>
                  <a:lnTo>
                    <a:pt x="1" y="5247"/>
                  </a:lnTo>
                  <a:lnTo>
                    <a:pt x="2826" y="10090"/>
                  </a:lnTo>
                  <a:cubicBezTo>
                    <a:pt x="4441" y="10090"/>
                    <a:pt x="6459" y="9283"/>
                    <a:pt x="7266" y="7669"/>
                  </a:cubicBezTo>
                  <a:cubicBezTo>
                    <a:pt x="5651" y="6458"/>
                    <a:pt x="4844" y="4440"/>
                    <a:pt x="4844" y="2422"/>
                  </a:cubicBezTo>
                  <a:lnTo>
                    <a:pt x="2423" y="0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7" name="Google Shape;21547;p28"/>
            <p:cNvSpPr/>
            <p:nvPr/>
          </p:nvSpPr>
          <p:spPr>
            <a:xfrm>
              <a:off x="4869450" y="3417475"/>
              <a:ext cx="40375" cy="60550"/>
            </a:xfrm>
            <a:custGeom>
              <a:avLst/>
              <a:gdLst/>
              <a:ahLst/>
              <a:cxnLst/>
              <a:rect l="l" t="t" r="r" b="b"/>
              <a:pathLst>
                <a:path w="1615" h="2422" extrusionOk="0">
                  <a:moveTo>
                    <a:pt x="1615" y="0"/>
                  </a:moveTo>
                  <a:cubicBezTo>
                    <a:pt x="0" y="808"/>
                    <a:pt x="0" y="1615"/>
                    <a:pt x="1615" y="2422"/>
                  </a:cubicBezTo>
                  <a:lnTo>
                    <a:pt x="1615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8" name="Google Shape;21548;p28"/>
            <p:cNvSpPr/>
            <p:nvPr/>
          </p:nvSpPr>
          <p:spPr>
            <a:xfrm>
              <a:off x="5030875" y="3578900"/>
              <a:ext cx="30300" cy="20225"/>
            </a:xfrm>
            <a:custGeom>
              <a:avLst/>
              <a:gdLst/>
              <a:ahLst/>
              <a:cxnLst/>
              <a:rect l="l" t="t" r="r" b="b"/>
              <a:pathLst>
                <a:path w="1212" h="809" extrusionOk="0">
                  <a:moveTo>
                    <a:pt x="404" y="1"/>
                  </a:moveTo>
                  <a:cubicBezTo>
                    <a:pt x="404" y="1"/>
                    <a:pt x="1" y="405"/>
                    <a:pt x="1" y="808"/>
                  </a:cubicBezTo>
                  <a:cubicBezTo>
                    <a:pt x="1212" y="405"/>
                    <a:pt x="808" y="1"/>
                    <a:pt x="404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9" name="Google Shape;21549;p28"/>
            <p:cNvSpPr/>
            <p:nvPr/>
          </p:nvSpPr>
          <p:spPr>
            <a:xfrm>
              <a:off x="5162050" y="3538550"/>
              <a:ext cx="50475" cy="30300"/>
            </a:xfrm>
            <a:custGeom>
              <a:avLst/>
              <a:gdLst/>
              <a:ahLst/>
              <a:cxnLst/>
              <a:rect l="l" t="t" r="r" b="b"/>
              <a:pathLst>
                <a:path w="2019" h="1212" extrusionOk="0">
                  <a:moveTo>
                    <a:pt x="1" y="1"/>
                  </a:moveTo>
                  <a:cubicBezTo>
                    <a:pt x="202" y="808"/>
                    <a:pt x="505" y="1211"/>
                    <a:pt x="858" y="1211"/>
                  </a:cubicBezTo>
                  <a:cubicBezTo>
                    <a:pt x="1211" y="1211"/>
                    <a:pt x="1615" y="808"/>
                    <a:pt x="2019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594843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51" name="Google Shape;21551;p29"/>
          <p:cNvGrpSpPr/>
          <p:nvPr/>
        </p:nvGrpSpPr>
        <p:grpSpPr>
          <a:xfrm rot="-6181234">
            <a:off x="4319386" y="4213346"/>
            <a:ext cx="3848173" cy="2441828"/>
            <a:chOff x="1148600" y="564175"/>
            <a:chExt cx="5450525" cy="4611450"/>
          </a:xfrm>
        </p:grpSpPr>
        <p:sp>
          <p:nvSpPr>
            <p:cNvPr id="21552" name="Google Shape;21552;p29"/>
            <p:cNvSpPr/>
            <p:nvPr/>
          </p:nvSpPr>
          <p:spPr>
            <a:xfrm>
              <a:off x="1794000" y="2190675"/>
              <a:ext cx="223550" cy="639525"/>
            </a:xfrm>
            <a:custGeom>
              <a:avLst/>
              <a:gdLst/>
              <a:ahLst/>
              <a:cxnLst/>
              <a:rect l="l" t="t" r="r" b="b"/>
              <a:pathLst>
                <a:path w="8942" h="25581" extrusionOk="0">
                  <a:moveTo>
                    <a:pt x="1882" y="0"/>
                  </a:moveTo>
                  <a:cubicBezTo>
                    <a:pt x="1815" y="0"/>
                    <a:pt x="1748" y="51"/>
                    <a:pt x="1681" y="152"/>
                  </a:cubicBezTo>
                  <a:cubicBezTo>
                    <a:pt x="1614" y="891"/>
                    <a:pt x="1143" y="1496"/>
                    <a:pt x="1210" y="2168"/>
                  </a:cubicBezTo>
                  <a:cubicBezTo>
                    <a:pt x="827" y="2168"/>
                    <a:pt x="845" y="1677"/>
                    <a:pt x="610" y="1677"/>
                  </a:cubicBezTo>
                  <a:cubicBezTo>
                    <a:pt x="557" y="1677"/>
                    <a:pt x="491" y="1703"/>
                    <a:pt x="403" y="1765"/>
                  </a:cubicBezTo>
                  <a:cubicBezTo>
                    <a:pt x="0" y="1967"/>
                    <a:pt x="0" y="2437"/>
                    <a:pt x="336" y="2706"/>
                  </a:cubicBezTo>
                  <a:cubicBezTo>
                    <a:pt x="672" y="2908"/>
                    <a:pt x="1076" y="3042"/>
                    <a:pt x="1479" y="3110"/>
                  </a:cubicBezTo>
                  <a:cubicBezTo>
                    <a:pt x="2151" y="3311"/>
                    <a:pt x="2958" y="3984"/>
                    <a:pt x="2689" y="4387"/>
                  </a:cubicBezTo>
                  <a:cubicBezTo>
                    <a:pt x="2084" y="5395"/>
                    <a:pt x="2622" y="6068"/>
                    <a:pt x="2824" y="6942"/>
                  </a:cubicBezTo>
                  <a:cubicBezTo>
                    <a:pt x="2958" y="7412"/>
                    <a:pt x="2555" y="7748"/>
                    <a:pt x="2420" y="8219"/>
                  </a:cubicBezTo>
                  <a:cubicBezTo>
                    <a:pt x="2353" y="8286"/>
                    <a:pt x="2488" y="8421"/>
                    <a:pt x="2488" y="8421"/>
                  </a:cubicBezTo>
                  <a:cubicBezTo>
                    <a:pt x="2630" y="8497"/>
                    <a:pt x="2742" y="8529"/>
                    <a:pt x="2832" y="8529"/>
                  </a:cubicBezTo>
                  <a:cubicBezTo>
                    <a:pt x="3299" y="8529"/>
                    <a:pt x="3202" y="7681"/>
                    <a:pt x="3765" y="7681"/>
                  </a:cubicBezTo>
                  <a:cubicBezTo>
                    <a:pt x="4101" y="8152"/>
                    <a:pt x="4303" y="8689"/>
                    <a:pt x="4303" y="9295"/>
                  </a:cubicBezTo>
                  <a:cubicBezTo>
                    <a:pt x="4370" y="9967"/>
                    <a:pt x="3294" y="9765"/>
                    <a:pt x="3227" y="10437"/>
                  </a:cubicBezTo>
                  <a:cubicBezTo>
                    <a:pt x="3698" y="10908"/>
                    <a:pt x="3765" y="11648"/>
                    <a:pt x="4504" y="11916"/>
                  </a:cubicBezTo>
                  <a:cubicBezTo>
                    <a:pt x="4841" y="12051"/>
                    <a:pt x="4370" y="12387"/>
                    <a:pt x="4101" y="12589"/>
                  </a:cubicBezTo>
                  <a:cubicBezTo>
                    <a:pt x="3429" y="13866"/>
                    <a:pt x="4504" y="14606"/>
                    <a:pt x="5042" y="15547"/>
                  </a:cubicBezTo>
                  <a:cubicBezTo>
                    <a:pt x="5103" y="15607"/>
                    <a:pt x="5190" y="15640"/>
                    <a:pt x="5281" y="15640"/>
                  </a:cubicBezTo>
                  <a:cubicBezTo>
                    <a:pt x="5391" y="15640"/>
                    <a:pt x="5506" y="15591"/>
                    <a:pt x="5580" y="15480"/>
                  </a:cubicBezTo>
                  <a:cubicBezTo>
                    <a:pt x="5706" y="15071"/>
                    <a:pt x="5846" y="14897"/>
                    <a:pt x="5967" y="14897"/>
                  </a:cubicBezTo>
                  <a:cubicBezTo>
                    <a:pt x="6105" y="14897"/>
                    <a:pt x="6217" y="15122"/>
                    <a:pt x="6252" y="15480"/>
                  </a:cubicBezTo>
                  <a:cubicBezTo>
                    <a:pt x="6454" y="16152"/>
                    <a:pt x="6454" y="16891"/>
                    <a:pt x="6185" y="17631"/>
                  </a:cubicBezTo>
                  <a:cubicBezTo>
                    <a:pt x="5802" y="18279"/>
                    <a:pt x="5948" y="18411"/>
                    <a:pt x="6222" y="18411"/>
                  </a:cubicBezTo>
                  <a:cubicBezTo>
                    <a:pt x="6410" y="18411"/>
                    <a:pt x="6657" y="18349"/>
                    <a:pt x="6836" y="18349"/>
                  </a:cubicBezTo>
                  <a:cubicBezTo>
                    <a:pt x="6991" y="18349"/>
                    <a:pt x="7094" y="18396"/>
                    <a:pt x="7059" y="18572"/>
                  </a:cubicBezTo>
                  <a:cubicBezTo>
                    <a:pt x="6521" y="19312"/>
                    <a:pt x="6118" y="20185"/>
                    <a:pt x="5916" y="21059"/>
                  </a:cubicBezTo>
                  <a:cubicBezTo>
                    <a:pt x="5807" y="21497"/>
                    <a:pt x="5698" y="21642"/>
                    <a:pt x="5588" y="21642"/>
                  </a:cubicBezTo>
                  <a:cubicBezTo>
                    <a:pt x="5369" y="21642"/>
                    <a:pt x="5150" y="21057"/>
                    <a:pt x="4931" y="21057"/>
                  </a:cubicBezTo>
                  <a:cubicBezTo>
                    <a:pt x="4924" y="21057"/>
                    <a:pt x="4916" y="21058"/>
                    <a:pt x="4908" y="21059"/>
                  </a:cubicBezTo>
                  <a:cubicBezTo>
                    <a:pt x="4706" y="21194"/>
                    <a:pt x="4706" y="21530"/>
                    <a:pt x="4504" y="21597"/>
                  </a:cubicBezTo>
                  <a:cubicBezTo>
                    <a:pt x="4437" y="21463"/>
                    <a:pt x="4706" y="21261"/>
                    <a:pt x="4504" y="21059"/>
                  </a:cubicBezTo>
                  <a:cubicBezTo>
                    <a:pt x="4383" y="21044"/>
                    <a:pt x="4260" y="21037"/>
                    <a:pt x="4137" y="21037"/>
                  </a:cubicBezTo>
                  <a:cubicBezTo>
                    <a:pt x="3177" y="21037"/>
                    <a:pt x="2217" y="21495"/>
                    <a:pt x="1681" y="22270"/>
                  </a:cubicBezTo>
                  <a:cubicBezTo>
                    <a:pt x="1143" y="23009"/>
                    <a:pt x="1748" y="23345"/>
                    <a:pt x="2219" y="23681"/>
                  </a:cubicBezTo>
                  <a:cubicBezTo>
                    <a:pt x="3160" y="24286"/>
                    <a:pt x="4168" y="24824"/>
                    <a:pt x="5311" y="25160"/>
                  </a:cubicBezTo>
                  <a:cubicBezTo>
                    <a:pt x="5535" y="25440"/>
                    <a:pt x="5899" y="25581"/>
                    <a:pt x="6287" y="25581"/>
                  </a:cubicBezTo>
                  <a:cubicBezTo>
                    <a:pt x="6364" y="25581"/>
                    <a:pt x="6443" y="25575"/>
                    <a:pt x="6521" y="25564"/>
                  </a:cubicBezTo>
                  <a:cubicBezTo>
                    <a:pt x="7328" y="24757"/>
                    <a:pt x="8000" y="23749"/>
                    <a:pt x="8538" y="22740"/>
                  </a:cubicBezTo>
                  <a:cubicBezTo>
                    <a:pt x="8941" y="21665"/>
                    <a:pt x="8538" y="20589"/>
                    <a:pt x="8336" y="19580"/>
                  </a:cubicBezTo>
                  <a:cubicBezTo>
                    <a:pt x="7664" y="16757"/>
                    <a:pt x="6588" y="14135"/>
                    <a:pt x="5714" y="11379"/>
                  </a:cubicBezTo>
                  <a:cubicBezTo>
                    <a:pt x="4572" y="7614"/>
                    <a:pt x="3294" y="3916"/>
                    <a:pt x="2084" y="152"/>
                  </a:cubicBezTo>
                  <a:cubicBezTo>
                    <a:pt x="2017" y="51"/>
                    <a:pt x="1950" y="0"/>
                    <a:pt x="1882" y="0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3" name="Google Shape;21553;p29"/>
            <p:cNvSpPr/>
            <p:nvPr/>
          </p:nvSpPr>
          <p:spPr>
            <a:xfrm>
              <a:off x="1488100" y="1922175"/>
              <a:ext cx="161375" cy="576500"/>
            </a:xfrm>
            <a:custGeom>
              <a:avLst/>
              <a:gdLst/>
              <a:ahLst/>
              <a:cxnLst/>
              <a:rect l="l" t="t" r="r" b="b"/>
              <a:pathLst>
                <a:path w="6455" h="23060" extrusionOk="0">
                  <a:moveTo>
                    <a:pt x="202" y="1"/>
                  </a:moveTo>
                  <a:cubicBezTo>
                    <a:pt x="1" y="1412"/>
                    <a:pt x="538" y="2757"/>
                    <a:pt x="673" y="4169"/>
                  </a:cubicBezTo>
                  <a:cubicBezTo>
                    <a:pt x="807" y="6118"/>
                    <a:pt x="1143" y="8068"/>
                    <a:pt x="1681" y="10018"/>
                  </a:cubicBezTo>
                  <a:cubicBezTo>
                    <a:pt x="2555" y="12774"/>
                    <a:pt x="3362" y="15597"/>
                    <a:pt x="4236" y="18354"/>
                  </a:cubicBezTo>
                  <a:cubicBezTo>
                    <a:pt x="4774" y="19967"/>
                    <a:pt x="5110" y="21715"/>
                    <a:pt x="6186" y="23060"/>
                  </a:cubicBezTo>
                  <a:cubicBezTo>
                    <a:pt x="6253" y="22791"/>
                    <a:pt x="6454" y="22589"/>
                    <a:pt x="6387" y="22388"/>
                  </a:cubicBezTo>
                  <a:cubicBezTo>
                    <a:pt x="6253" y="21379"/>
                    <a:pt x="5917" y="20505"/>
                    <a:pt x="5379" y="19698"/>
                  </a:cubicBezTo>
                  <a:cubicBezTo>
                    <a:pt x="4505" y="18623"/>
                    <a:pt x="5110" y="16740"/>
                    <a:pt x="3900" y="15665"/>
                  </a:cubicBezTo>
                  <a:cubicBezTo>
                    <a:pt x="3833" y="15530"/>
                    <a:pt x="3833" y="15396"/>
                    <a:pt x="3900" y="15329"/>
                  </a:cubicBezTo>
                  <a:cubicBezTo>
                    <a:pt x="4841" y="14051"/>
                    <a:pt x="3631" y="13177"/>
                    <a:pt x="3295" y="12169"/>
                  </a:cubicBezTo>
                  <a:cubicBezTo>
                    <a:pt x="2891" y="11160"/>
                    <a:pt x="2555" y="10085"/>
                    <a:pt x="2152" y="9076"/>
                  </a:cubicBezTo>
                  <a:cubicBezTo>
                    <a:pt x="1950" y="8606"/>
                    <a:pt x="2286" y="8471"/>
                    <a:pt x="2622" y="8471"/>
                  </a:cubicBezTo>
                  <a:cubicBezTo>
                    <a:pt x="1614" y="6925"/>
                    <a:pt x="2017" y="4975"/>
                    <a:pt x="1076" y="3429"/>
                  </a:cubicBezTo>
                  <a:cubicBezTo>
                    <a:pt x="1009" y="3295"/>
                    <a:pt x="1211" y="2891"/>
                    <a:pt x="1345" y="2690"/>
                  </a:cubicBezTo>
                  <a:cubicBezTo>
                    <a:pt x="1816" y="2152"/>
                    <a:pt x="1412" y="1412"/>
                    <a:pt x="1681" y="807"/>
                  </a:cubicBezTo>
                  <a:cubicBezTo>
                    <a:pt x="1728" y="571"/>
                    <a:pt x="1610" y="302"/>
                    <a:pt x="1349" y="302"/>
                  </a:cubicBezTo>
                  <a:cubicBezTo>
                    <a:pt x="1239" y="302"/>
                    <a:pt x="1102" y="351"/>
                    <a:pt x="942" y="471"/>
                  </a:cubicBezTo>
                  <a:cubicBezTo>
                    <a:pt x="889" y="497"/>
                    <a:pt x="843" y="509"/>
                    <a:pt x="803" y="509"/>
                  </a:cubicBezTo>
                  <a:cubicBezTo>
                    <a:pt x="533" y="509"/>
                    <a:pt x="495" y="1"/>
                    <a:pt x="202" y="1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4" name="Google Shape;21554;p29"/>
            <p:cNvSpPr/>
            <p:nvPr/>
          </p:nvSpPr>
          <p:spPr>
            <a:xfrm>
              <a:off x="1644400" y="2491225"/>
              <a:ext cx="127775" cy="197375"/>
            </a:xfrm>
            <a:custGeom>
              <a:avLst/>
              <a:gdLst/>
              <a:ahLst/>
              <a:cxnLst/>
              <a:rect l="l" t="t" r="r" b="b"/>
              <a:pathLst>
                <a:path w="5111" h="7895" extrusionOk="0">
                  <a:moveTo>
                    <a:pt x="2987" y="0"/>
                  </a:moveTo>
                  <a:cubicBezTo>
                    <a:pt x="2763" y="0"/>
                    <a:pt x="2545" y="102"/>
                    <a:pt x="2354" y="365"/>
                  </a:cubicBezTo>
                  <a:cubicBezTo>
                    <a:pt x="2071" y="753"/>
                    <a:pt x="1882" y="938"/>
                    <a:pt x="1687" y="938"/>
                  </a:cubicBezTo>
                  <a:cubicBezTo>
                    <a:pt x="1511" y="938"/>
                    <a:pt x="1332" y="787"/>
                    <a:pt x="1076" y="499"/>
                  </a:cubicBezTo>
                  <a:cubicBezTo>
                    <a:pt x="967" y="369"/>
                    <a:pt x="851" y="323"/>
                    <a:pt x="732" y="323"/>
                  </a:cubicBezTo>
                  <a:cubicBezTo>
                    <a:pt x="485" y="323"/>
                    <a:pt x="228" y="521"/>
                    <a:pt x="1" y="567"/>
                  </a:cubicBezTo>
                  <a:cubicBezTo>
                    <a:pt x="135" y="1306"/>
                    <a:pt x="404" y="1979"/>
                    <a:pt x="875" y="2584"/>
                  </a:cubicBezTo>
                  <a:cubicBezTo>
                    <a:pt x="2018" y="4399"/>
                    <a:pt x="3362" y="6214"/>
                    <a:pt x="4841" y="7895"/>
                  </a:cubicBezTo>
                  <a:cubicBezTo>
                    <a:pt x="4841" y="7357"/>
                    <a:pt x="5110" y="7021"/>
                    <a:pt x="4572" y="6416"/>
                  </a:cubicBezTo>
                  <a:cubicBezTo>
                    <a:pt x="3766" y="5474"/>
                    <a:pt x="3766" y="4735"/>
                    <a:pt x="4572" y="3928"/>
                  </a:cubicBezTo>
                  <a:cubicBezTo>
                    <a:pt x="4976" y="3458"/>
                    <a:pt x="4774" y="3458"/>
                    <a:pt x="4505" y="3256"/>
                  </a:cubicBezTo>
                  <a:cubicBezTo>
                    <a:pt x="4344" y="3014"/>
                    <a:pt x="4086" y="2893"/>
                    <a:pt x="3818" y="2893"/>
                  </a:cubicBezTo>
                  <a:cubicBezTo>
                    <a:pt x="3639" y="2893"/>
                    <a:pt x="3456" y="2947"/>
                    <a:pt x="3295" y="3054"/>
                  </a:cubicBezTo>
                  <a:cubicBezTo>
                    <a:pt x="3158" y="3136"/>
                    <a:pt x="3036" y="3171"/>
                    <a:pt x="2924" y="3171"/>
                  </a:cubicBezTo>
                  <a:cubicBezTo>
                    <a:pt x="2486" y="3171"/>
                    <a:pt x="2218" y="2636"/>
                    <a:pt x="1950" y="2315"/>
                  </a:cubicBezTo>
                  <a:cubicBezTo>
                    <a:pt x="2421" y="1979"/>
                    <a:pt x="2757" y="1508"/>
                    <a:pt x="2959" y="903"/>
                  </a:cubicBezTo>
                  <a:cubicBezTo>
                    <a:pt x="3015" y="754"/>
                    <a:pt x="3101" y="708"/>
                    <a:pt x="3206" y="708"/>
                  </a:cubicBezTo>
                  <a:cubicBezTo>
                    <a:pt x="3375" y="708"/>
                    <a:pt x="3591" y="829"/>
                    <a:pt x="3801" y="829"/>
                  </a:cubicBezTo>
                  <a:cubicBezTo>
                    <a:pt x="3931" y="829"/>
                    <a:pt x="4057" y="783"/>
                    <a:pt x="4169" y="634"/>
                  </a:cubicBezTo>
                  <a:cubicBezTo>
                    <a:pt x="3823" y="331"/>
                    <a:pt x="3393" y="0"/>
                    <a:pt x="2987" y="0"/>
                  </a:cubicBezTo>
                  <a:close/>
                </a:path>
              </a:pathLst>
            </a:custGeom>
            <a:solidFill>
              <a:srgbClr val="FB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5" name="Google Shape;21555;p29"/>
            <p:cNvSpPr/>
            <p:nvPr/>
          </p:nvSpPr>
          <p:spPr>
            <a:xfrm>
              <a:off x="1350275" y="1701750"/>
              <a:ext cx="141225" cy="237700"/>
            </a:xfrm>
            <a:custGeom>
              <a:avLst/>
              <a:gdLst/>
              <a:ahLst/>
              <a:cxnLst/>
              <a:rect l="l" t="t" r="r" b="b"/>
              <a:pathLst>
                <a:path w="5649" h="9508" extrusionOk="0">
                  <a:moveTo>
                    <a:pt x="4825" y="0"/>
                  </a:moveTo>
                  <a:cubicBezTo>
                    <a:pt x="4597" y="0"/>
                    <a:pt x="4424" y="234"/>
                    <a:pt x="4304" y="414"/>
                  </a:cubicBezTo>
                  <a:cubicBezTo>
                    <a:pt x="3631" y="2162"/>
                    <a:pt x="2219" y="3507"/>
                    <a:pt x="1547" y="5254"/>
                  </a:cubicBezTo>
                  <a:cubicBezTo>
                    <a:pt x="1077" y="6599"/>
                    <a:pt x="606" y="7876"/>
                    <a:pt x="1" y="9221"/>
                  </a:cubicBezTo>
                  <a:cubicBezTo>
                    <a:pt x="167" y="9387"/>
                    <a:pt x="424" y="9507"/>
                    <a:pt x="697" y="9507"/>
                  </a:cubicBezTo>
                  <a:cubicBezTo>
                    <a:pt x="756" y="9507"/>
                    <a:pt x="815" y="9502"/>
                    <a:pt x="875" y="9490"/>
                  </a:cubicBezTo>
                  <a:cubicBezTo>
                    <a:pt x="1144" y="9355"/>
                    <a:pt x="1413" y="9154"/>
                    <a:pt x="1278" y="8818"/>
                  </a:cubicBezTo>
                  <a:cubicBezTo>
                    <a:pt x="875" y="8280"/>
                    <a:pt x="1345" y="7944"/>
                    <a:pt x="1547" y="7607"/>
                  </a:cubicBezTo>
                  <a:cubicBezTo>
                    <a:pt x="1951" y="6532"/>
                    <a:pt x="2892" y="5658"/>
                    <a:pt x="3093" y="4515"/>
                  </a:cubicBezTo>
                  <a:cubicBezTo>
                    <a:pt x="3161" y="3305"/>
                    <a:pt x="4102" y="2364"/>
                    <a:pt x="5312" y="2364"/>
                  </a:cubicBezTo>
                  <a:cubicBezTo>
                    <a:pt x="5245" y="1759"/>
                    <a:pt x="5648" y="1154"/>
                    <a:pt x="5379" y="616"/>
                  </a:cubicBezTo>
                  <a:cubicBezTo>
                    <a:pt x="5312" y="347"/>
                    <a:pt x="5245" y="78"/>
                    <a:pt x="4909" y="11"/>
                  </a:cubicBezTo>
                  <a:cubicBezTo>
                    <a:pt x="4880" y="3"/>
                    <a:pt x="4852" y="0"/>
                    <a:pt x="4825" y="0"/>
                  </a:cubicBezTo>
                  <a:close/>
                </a:path>
              </a:pathLst>
            </a:custGeom>
            <a:solidFill>
              <a:srgbClr val="F1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6" name="Google Shape;21556;p29"/>
            <p:cNvSpPr/>
            <p:nvPr/>
          </p:nvSpPr>
          <p:spPr>
            <a:xfrm>
              <a:off x="3069650" y="604800"/>
              <a:ext cx="151900" cy="66950"/>
            </a:xfrm>
            <a:custGeom>
              <a:avLst/>
              <a:gdLst/>
              <a:ahLst/>
              <a:cxnLst/>
              <a:rect l="l" t="t" r="r" b="b"/>
              <a:pathLst>
                <a:path w="6076" h="2678" extrusionOk="0">
                  <a:moveTo>
                    <a:pt x="5257" y="0"/>
                  </a:moveTo>
                  <a:cubicBezTo>
                    <a:pt x="5001" y="0"/>
                    <a:pt x="4681" y="89"/>
                    <a:pt x="4303" y="258"/>
                  </a:cubicBezTo>
                  <a:lnTo>
                    <a:pt x="269" y="1064"/>
                  </a:lnTo>
                  <a:cubicBezTo>
                    <a:pt x="0" y="1602"/>
                    <a:pt x="0" y="2140"/>
                    <a:pt x="269" y="2678"/>
                  </a:cubicBezTo>
                  <a:cubicBezTo>
                    <a:pt x="1694" y="2459"/>
                    <a:pt x="3075" y="1748"/>
                    <a:pt x="4556" y="1748"/>
                  </a:cubicBezTo>
                  <a:cubicBezTo>
                    <a:pt x="4892" y="1748"/>
                    <a:pt x="5232" y="1784"/>
                    <a:pt x="5580" y="1871"/>
                  </a:cubicBezTo>
                  <a:cubicBezTo>
                    <a:pt x="5616" y="1878"/>
                    <a:pt x="5649" y="1882"/>
                    <a:pt x="5680" y="1882"/>
                  </a:cubicBezTo>
                  <a:cubicBezTo>
                    <a:pt x="5942" y="1882"/>
                    <a:pt x="6044" y="1641"/>
                    <a:pt x="5983" y="1401"/>
                  </a:cubicBezTo>
                  <a:cubicBezTo>
                    <a:pt x="6076" y="431"/>
                    <a:pt x="5819" y="0"/>
                    <a:pt x="5257" y="0"/>
                  </a:cubicBezTo>
                  <a:close/>
                </a:path>
              </a:pathLst>
            </a:custGeom>
            <a:solidFill>
              <a:srgbClr val="F29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7" name="Google Shape;21557;p29"/>
            <p:cNvSpPr/>
            <p:nvPr/>
          </p:nvSpPr>
          <p:spPr>
            <a:xfrm>
              <a:off x="1289775" y="1930575"/>
              <a:ext cx="89100" cy="111275"/>
            </a:xfrm>
            <a:custGeom>
              <a:avLst/>
              <a:gdLst/>
              <a:ahLst/>
              <a:cxnLst/>
              <a:rect l="l" t="t" r="r" b="b"/>
              <a:pathLst>
                <a:path w="3564" h="4451" extrusionOk="0">
                  <a:moveTo>
                    <a:pt x="2421" y="1"/>
                  </a:moveTo>
                  <a:lnTo>
                    <a:pt x="1412" y="875"/>
                  </a:lnTo>
                  <a:cubicBezTo>
                    <a:pt x="1345" y="1144"/>
                    <a:pt x="1278" y="1345"/>
                    <a:pt x="1278" y="1547"/>
                  </a:cubicBezTo>
                  <a:cubicBezTo>
                    <a:pt x="875" y="2555"/>
                    <a:pt x="471" y="3497"/>
                    <a:pt x="1" y="4438"/>
                  </a:cubicBezTo>
                  <a:cubicBezTo>
                    <a:pt x="60" y="4446"/>
                    <a:pt x="118" y="4450"/>
                    <a:pt x="177" y="4450"/>
                  </a:cubicBezTo>
                  <a:cubicBezTo>
                    <a:pt x="586" y="4450"/>
                    <a:pt x="976" y="4244"/>
                    <a:pt x="1211" y="3833"/>
                  </a:cubicBezTo>
                  <a:cubicBezTo>
                    <a:pt x="1345" y="3497"/>
                    <a:pt x="1749" y="3295"/>
                    <a:pt x="2152" y="3295"/>
                  </a:cubicBezTo>
                  <a:cubicBezTo>
                    <a:pt x="3429" y="2488"/>
                    <a:pt x="3564" y="1345"/>
                    <a:pt x="3228" y="1"/>
                  </a:cubicBezTo>
                  <a:close/>
                </a:path>
              </a:pathLst>
            </a:custGeom>
            <a:solidFill>
              <a:srgbClr val="F18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8" name="Google Shape;21558;p29"/>
            <p:cNvSpPr/>
            <p:nvPr/>
          </p:nvSpPr>
          <p:spPr>
            <a:xfrm>
              <a:off x="2931825" y="639800"/>
              <a:ext cx="126075" cy="60525"/>
            </a:xfrm>
            <a:custGeom>
              <a:avLst/>
              <a:gdLst/>
              <a:ahLst/>
              <a:cxnLst/>
              <a:rect l="l" t="t" r="r" b="b"/>
              <a:pathLst>
                <a:path w="5043" h="2421" extrusionOk="0">
                  <a:moveTo>
                    <a:pt x="3698" y="1"/>
                  </a:moveTo>
                  <a:cubicBezTo>
                    <a:pt x="2757" y="1"/>
                    <a:pt x="1883" y="1"/>
                    <a:pt x="1345" y="874"/>
                  </a:cubicBezTo>
                  <a:cubicBezTo>
                    <a:pt x="874" y="1345"/>
                    <a:pt x="0" y="1480"/>
                    <a:pt x="135" y="2421"/>
                  </a:cubicBezTo>
                  <a:cubicBezTo>
                    <a:pt x="1816" y="2286"/>
                    <a:pt x="3295" y="1412"/>
                    <a:pt x="4975" y="1278"/>
                  </a:cubicBezTo>
                  <a:cubicBezTo>
                    <a:pt x="5043" y="337"/>
                    <a:pt x="4572" y="1"/>
                    <a:pt x="3698" y="1"/>
                  </a:cubicBezTo>
                  <a:close/>
                </a:path>
              </a:pathLst>
            </a:custGeom>
            <a:solidFill>
              <a:srgbClr val="F8C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9" name="Google Shape;21559;p29"/>
            <p:cNvSpPr/>
            <p:nvPr/>
          </p:nvSpPr>
          <p:spPr>
            <a:xfrm>
              <a:off x="1785575" y="2704975"/>
              <a:ext cx="141225" cy="114725"/>
            </a:xfrm>
            <a:custGeom>
              <a:avLst/>
              <a:gdLst/>
              <a:ahLst/>
              <a:cxnLst/>
              <a:rect l="l" t="t" r="r" b="b"/>
              <a:pathLst>
                <a:path w="5649" h="4589" extrusionOk="0">
                  <a:moveTo>
                    <a:pt x="211" y="0"/>
                  </a:moveTo>
                  <a:cubicBezTo>
                    <a:pt x="119" y="0"/>
                    <a:pt x="35" y="50"/>
                    <a:pt x="1" y="151"/>
                  </a:cubicBezTo>
                  <a:cubicBezTo>
                    <a:pt x="1009" y="2706"/>
                    <a:pt x="2757" y="4319"/>
                    <a:pt x="5648" y="4588"/>
                  </a:cubicBezTo>
                  <a:cubicBezTo>
                    <a:pt x="4774" y="4051"/>
                    <a:pt x="3900" y="3513"/>
                    <a:pt x="3026" y="3042"/>
                  </a:cubicBezTo>
                  <a:cubicBezTo>
                    <a:pt x="2488" y="2706"/>
                    <a:pt x="2018" y="2437"/>
                    <a:pt x="2018" y="1698"/>
                  </a:cubicBezTo>
                  <a:lnTo>
                    <a:pt x="1278" y="1294"/>
                  </a:lnTo>
                  <a:cubicBezTo>
                    <a:pt x="875" y="958"/>
                    <a:pt x="1211" y="420"/>
                    <a:pt x="808" y="151"/>
                  </a:cubicBezTo>
                  <a:lnTo>
                    <a:pt x="472" y="151"/>
                  </a:lnTo>
                  <a:cubicBezTo>
                    <a:pt x="404" y="50"/>
                    <a:pt x="303" y="0"/>
                    <a:pt x="211" y="0"/>
                  </a:cubicBezTo>
                  <a:close/>
                </a:path>
              </a:pathLst>
            </a:custGeom>
            <a:solidFill>
              <a:srgbClr val="F8D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0" name="Google Shape;21560;p29"/>
            <p:cNvSpPr/>
            <p:nvPr/>
          </p:nvSpPr>
          <p:spPr>
            <a:xfrm>
              <a:off x="1795675" y="2041500"/>
              <a:ext cx="50450" cy="151300"/>
            </a:xfrm>
            <a:custGeom>
              <a:avLst/>
              <a:gdLst/>
              <a:ahLst/>
              <a:cxnLst/>
              <a:rect l="l" t="t" r="r" b="b"/>
              <a:pathLst>
                <a:path w="2018" h="6052" extrusionOk="0">
                  <a:moveTo>
                    <a:pt x="807" y="1"/>
                  </a:moveTo>
                  <a:cubicBezTo>
                    <a:pt x="740" y="135"/>
                    <a:pt x="740" y="337"/>
                    <a:pt x="740" y="471"/>
                  </a:cubicBezTo>
                  <a:cubicBezTo>
                    <a:pt x="740" y="539"/>
                    <a:pt x="807" y="673"/>
                    <a:pt x="807" y="807"/>
                  </a:cubicBezTo>
                  <a:cubicBezTo>
                    <a:pt x="538" y="1076"/>
                    <a:pt x="673" y="1413"/>
                    <a:pt x="404" y="1614"/>
                  </a:cubicBezTo>
                  <a:cubicBezTo>
                    <a:pt x="673" y="2421"/>
                    <a:pt x="0" y="3497"/>
                    <a:pt x="807" y="4034"/>
                  </a:cubicBezTo>
                  <a:cubicBezTo>
                    <a:pt x="1614" y="4572"/>
                    <a:pt x="1614" y="5312"/>
                    <a:pt x="1614" y="6051"/>
                  </a:cubicBezTo>
                  <a:lnTo>
                    <a:pt x="2017" y="6051"/>
                  </a:lnTo>
                  <a:cubicBezTo>
                    <a:pt x="1815" y="4034"/>
                    <a:pt x="1412" y="2018"/>
                    <a:pt x="807" y="1"/>
                  </a:cubicBezTo>
                  <a:close/>
                </a:path>
              </a:pathLst>
            </a:custGeom>
            <a:solidFill>
              <a:srgbClr val="FAE4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1" name="Google Shape;21561;p29"/>
            <p:cNvSpPr/>
            <p:nvPr/>
          </p:nvSpPr>
          <p:spPr>
            <a:xfrm>
              <a:off x="3022575" y="630475"/>
              <a:ext cx="62225" cy="41275"/>
            </a:xfrm>
            <a:custGeom>
              <a:avLst/>
              <a:gdLst/>
              <a:ahLst/>
              <a:cxnLst/>
              <a:rect l="l" t="t" r="r" b="b"/>
              <a:pathLst>
                <a:path w="2489" h="1651" extrusionOk="0">
                  <a:moveTo>
                    <a:pt x="1207" y="0"/>
                  </a:moveTo>
                  <a:cubicBezTo>
                    <a:pt x="791" y="0"/>
                    <a:pt x="385" y="66"/>
                    <a:pt x="1" y="374"/>
                  </a:cubicBezTo>
                  <a:cubicBezTo>
                    <a:pt x="606" y="642"/>
                    <a:pt x="1076" y="1113"/>
                    <a:pt x="1345" y="1651"/>
                  </a:cubicBezTo>
                  <a:lnTo>
                    <a:pt x="2152" y="1651"/>
                  </a:lnTo>
                  <a:cubicBezTo>
                    <a:pt x="2488" y="1180"/>
                    <a:pt x="2488" y="508"/>
                    <a:pt x="2152" y="37"/>
                  </a:cubicBezTo>
                  <a:cubicBezTo>
                    <a:pt x="1835" y="37"/>
                    <a:pt x="1518" y="0"/>
                    <a:pt x="1207" y="0"/>
                  </a:cubicBezTo>
                  <a:close/>
                </a:path>
              </a:pathLst>
            </a:custGeom>
            <a:solidFill>
              <a:srgbClr val="F8C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2" name="Google Shape;21562;p29"/>
            <p:cNvSpPr/>
            <p:nvPr/>
          </p:nvSpPr>
          <p:spPr>
            <a:xfrm>
              <a:off x="2916700" y="661650"/>
              <a:ext cx="48750" cy="42050"/>
            </a:xfrm>
            <a:custGeom>
              <a:avLst/>
              <a:gdLst/>
              <a:ahLst/>
              <a:cxnLst/>
              <a:rect l="l" t="t" r="r" b="b"/>
              <a:pathLst>
                <a:path w="1950" h="1682" extrusionOk="0">
                  <a:moveTo>
                    <a:pt x="1950" y="0"/>
                  </a:moveTo>
                  <a:cubicBezTo>
                    <a:pt x="1009" y="269"/>
                    <a:pt x="135" y="538"/>
                    <a:pt x="0" y="1681"/>
                  </a:cubicBezTo>
                  <a:lnTo>
                    <a:pt x="740" y="1547"/>
                  </a:lnTo>
                  <a:lnTo>
                    <a:pt x="1950" y="0"/>
                  </a:ln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3" name="Google Shape;21563;p29"/>
            <p:cNvSpPr/>
            <p:nvPr/>
          </p:nvSpPr>
          <p:spPr>
            <a:xfrm>
              <a:off x="1891475" y="2717150"/>
              <a:ext cx="28600" cy="23550"/>
            </a:xfrm>
            <a:custGeom>
              <a:avLst/>
              <a:gdLst/>
              <a:ahLst/>
              <a:cxnLst/>
              <a:rect l="l" t="t" r="r" b="b"/>
              <a:pathLst>
                <a:path w="1144" h="942" extrusionOk="0">
                  <a:moveTo>
                    <a:pt x="605" y="0"/>
                  </a:moveTo>
                  <a:cubicBezTo>
                    <a:pt x="538" y="269"/>
                    <a:pt x="0" y="337"/>
                    <a:pt x="135" y="740"/>
                  </a:cubicBezTo>
                  <a:cubicBezTo>
                    <a:pt x="269" y="874"/>
                    <a:pt x="471" y="942"/>
                    <a:pt x="673" y="942"/>
                  </a:cubicBezTo>
                  <a:cubicBezTo>
                    <a:pt x="1143" y="874"/>
                    <a:pt x="942" y="471"/>
                    <a:pt x="1009" y="202"/>
                  </a:cubicBezTo>
                  <a:cubicBezTo>
                    <a:pt x="1009" y="135"/>
                    <a:pt x="1009" y="68"/>
                    <a:pt x="1009" y="0"/>
                  </a:cubicBezTo>
                  <a:close/>
                </a:path>
              </a:pathLst>
            </a:custGeom>
            <a:solidFill>
              <a:srgbClr val="FA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4" name="Google Shape;21564;p29"/>
            <p:cNvSpPr/>
            <p:nvPr/>
          </p:nvSpPr>
          <p:spPr>
            <a:xfrm>
              <a:off x="1804075" y="2708750"/>
              <a:ext cx="18500" cy="30275"/>
            </a:xfrm>
            <a:custGeom>
              <a:avLst/>
              <a:gdLst/>
              <a:ahLst/>
              <a:cxnLst/>
              <a:rect l="l" t="t" r="r" b="b"/>
              <a:pathLst>
                <a:path w="740" h="1211" extrusionOk="0">
                  <a:moveTo>
                    <a:pt x="68" y="0"/>
                  </a:moveTo>
                  <a:cubicBezTo>
                    <a:pt x="68" y="471"/>
                    <a:pt x="0" y="942"/>
                    <a:pt x="538" y="1210"/>
                  </a:cubicBezTo>
                  <a:cubicBezTo>
                    <a:pt x="740" y="605"/>
                    <a:pt x="740" y="202"/>
                    <a:pt x="68" y="0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5" name="Google Shape;21565;p29"/>
            <p:cNvSpPr/>
            <p:nvPr/>
          </p:nvSpPr>
          <p:spPr>
            <a:xfrm>
              <a:off x="2894850" y="703425"/>
              <a:ext cx="21875" cy="18750"/>
            </a:xfrm>
            <a:custGeom>
              <a:avLst/>
              <a:gdLst/>
              <a:ahLst/>
              <a:cxnLst/>
              <a:rect l="l" t="t" r="r" b="b"/>
              <a:pathLst>
                <a:path w="875" h="750" extrusionOk="0">
                  <a:moveTo>
                    <a:pt x="701" y="0"/>
                  </a:moveTo>
                  <a:cubicBezTo>
                    <a:pt x="218" y="0"/>
                    <a:pt x="0" y="266"/>
                    <a:pt x="0" y="750"/>
                  </a:cubicBezTo>
                  <a:cubicBezTo>
                    <a:pt x="404" y="615"/>
                    <a:pt x="673" y="346"/>
                    <a:pt x="874" y="10"/>
                  </a:cubicBezTo>
                  <a:cubicBezTo>
                    <a:pt x="813" y="3"/>
                    <a:pt x="756" y="0"/>
                    <a:pt x="701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6" name="Google Shape;21566;p29"/>
            <p:cNvSpPr/>
            <p:nvPr/>
          </p:nvSpPr>
          <p:spPr>
            <a:xfrm>
              <a:off x="1691475" y="16213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68"/>
                    <a:pt x="0" y="135"/>
                  </a:cubicBezTo>
                  <a:lnTo>
                    <a:pt x="336" y="270"/>
                  </a:ln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7" name="Google Shape;21567;p29"/>
            <p:cNvSpPr/>
            <p:nvPr/>
          </p:nvSpPr>
          <p:spPr>
            <a:xfrm>
              <a:off x="1711625" y="1732050"/>
              <a:ext cx="13475" cy="8625"/>
            </a:xfrm>
            <a:custGeom>
              <a:avLst/>
              <a:gdLst/>
              <a:ahLst/>
              <a:cxnLst/>
              <a:rect l="l" t="t" r="r" b="b"/>
              <a:pathLst>
                <a:path w="539" h="345" extrusionOk="0">
                  <a:moveTo>
                    <a:pt x="244" y="0"/>
                  </a:moveTo>
                  <a:cubicBezTo>
                    <a:pt x="182" y="0"/>
                    <a:pt x="104" y="40"/>
                    <a:pt x="1" y="143"/>
                  </a:cubicBezTo>
                  <a:lnTo>
                    <a:pt x="539" y="345"/>
                  </a:lnTo>
                  <a:cubicBezTo>
                    <a:pt x="445" y="205"/>
                    <a:pt x="385" y="0"/>
                    <a:pt x="244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8" name="Google Shape;21568;p29"/>
            <p:cNvSpPr/>
            <p:nvPr/>
          </p:nvSpPr>
          <p:spPr>
            <a:xfrm>
              <a:off x="1804075" y="2063350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135"/>
                    <a:pt x="0" y="471"/>
                    <a:pt x="68" y="807"/>
                  </a:cubicBezTo>
                  <a:cubicBezTo>
                    <a:pt x="337" y="606"/>
                    <a:pt x="471" y="270"/>
                    <a:pt x="47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9" name="Google Shape;21569;p29"/>
            <p:cNvSpPr/>
            <p:nvPr/>
          </p:nvSpPr>
          <p:spPr>
            <a:xfrm>
              <a:off x="1550725" y="2133950"/>
              <a:ext cx="13025" cy="10775"/>
            </a:xfrm>
            <a:custGeom>
              <a:avLst/>
              <a:gdLst/>
              <a:ahLst/>
              <a:cxnLst/>
              <a:rect l="l" t="t" r="r" b="b"/>
              <a:pathLst>
                <a:path w="521" h="431" extrusionOk="0">
                  <a:moveTo>
                    <a:pt x="117" y="0"/>
                  </a:moveTo>
                  <a:lnTo>
                    <a:pt x="117" y="0"/>
                  </a:lnTo>
                  <a:cubicBezTo>
                    <a:pt x="233" y="116"/>
                    <a:pt x="1" y="431"/>
                    <a:pt x="233" y="431"/>
                  </a:cubicBezTo>
                  <a:cubicBezTo>
                    <a:pt x="271" y="431"/>
                    <a:pt x="321" y="422"/>
                    <a:pt x="386" y="404"/>
                  </a:cubicBezTo>
                  <a:cubicBezTo>
                    <a:pt x="521" y="336"/>
                    <a:pt x="319" y="68"/>
                    <a:pt x="117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0" name="Google Shape;21570;p29"/>
            <p:cNvSpPr/>
            <p:nvPr/>
          </p:nvSpPr>
          <p:spPr>
            <a:xfrm>
              <a:off x="1883075" y="24986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135"/>
                    <a:pt x="0" y="135"/>
                  </a:cubicBezTo>
                  <a:cubicBezTo>
                    <a:pt x="135" y="202"/>
                    <a:pt x="135" y="202"/>
                    <a:pt x="336" y="270"/>
                  </a:cubicBez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1" name="Google Shape;21571;p29"/>
            <p:cNvSpPr/>
            <p:nvPr/>
          </p:nvSpPr>
          <p:spPr>
            <a:xfrm>
              <a:off x="1775500" y="26966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133" y="1"/>
                  </a:moveTo>
                  <a:cubicBezTo>
                    <a:pt x="89" y="1"/>
                    <a:pt x="45" y="5"/>
                    <a:pt x="1" y="14"/>
                  </a:cubicBezTo>
                  <a:cubicBezTo>
                    <a:pt x="1" y="215"/>
                    <a:pt x="202" y="350"/>
                    <a:pt x="404" y="417"/>
                  </a:cubicBezTo>
                  <a:lnTo>
                    <a:pt x="875" y="417"/>
                  </a:lnTo>
                  <a:cubicBezTo>
                    <a:pt x="699" y="184"/>
                    <a:pt x="423" y="1"/>
                    <a:pt x="133" y="1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2" name="Google Shape;21572;p29"/>
            <p:cNvSpPr/>
            <p:nvPr/>
          </p:nvSpPr>
          <p:spPr>
            <a:xfrm>
              <a:off x="1725075" y="1740650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1" y="1"/>
                  </a:moveTo>
                  <a:cubicBezTo>
                    <a:pt x="30" y="87"/>
                    <a:pt x="58" y="112"/>
                    <a:pt x="82" y="112"/>
                  </a:cubicBezTo>
                  <a:cubicBezTo>
                    <a:pt x="113" y="112"/>
                    <a:pt x="135" y="68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3" name="Google Shape;21573;p29"/>
            <p:cNvSpPr/>
            <p:nvPr/>
          </p:nvSpPr>
          <p:spPr>
            <a:xfrm>
              <a:off x="1967100" y="7221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1"/>
                  </a:moveTo>
                  <a:cubicBezTo>
                    <a:pt x="202" y="1"/>
                    <a:pt x="1" y="135"/>
                    <a:pt x="1" y="337"/>
                  </a:cubicBezTo>
                  <a:cubicBezTo>
                    <a:pt x="202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34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4" name="Google Shape;21574;p29"/>
            <p:cNvSpPr/>
            <p:nvPr/>
          </p:nvSpPr>
          <p:spPr>
            <a:xfrm>
              <a:off x="1336850" y="1922175"/>
              <a:ext cx="218500" cy="694150"/>
            </a:xfrm>
            <a:custGeom>
              <a:avLst/>
              <a:gdLst/>
              <a:ahLst/>
              <a:cxnLst/>
              <a:rect l="l" t="t" r="r" b="b"/>
              <a:pathLst>
                <a:path w="8740" h="27766" extrusionOk="0">
                  <a:moveTo>
                    <a:pt x="1815" y="1"/>
                  </a:moveTo>
                  <a:lnTo>
                    <a:pt x="1345" y="337"/>
                  </a:lnTo>
                  <a:cubicBezTo>
                    <a:pt x="1009" y="1480"/>
                    <a:pt x="672" y="2555"/>
                    <a:pt x="269" y="3631"/>
                  </a:cubicBezTo>
                  <a:cubicBezTo>
                    <a:pt x="0" y="6522"/>
                    <a:pt x="874" y="9345"/>
                    <a:pt x="1277" y="12169"/>
                  </a:cubicBezTo>
                  <a:cubicBezTo>
                    <a:pt x="1950" y="17413"/>
                    <a:pt x="3967" y="22455"/>
                    <a:pt x="5849" y="27430"/>
                  </a:cubicBezTo>
                  <a:cubicBezTo>
                    <a:pt x="5916" y="26690"/>
                    <a:pt x="5916" y="25951"/>
                    <a:pt x="5983" y="25278"/>
                  </a:cubicBezTo>
                  <a:cubicBezTo>
                    <a:pt x="6051" y="25009"/>
                    <a:pt x="6252" y="24741"/>
                    <a:pt x="6521" y="24741"/>
                  </a:cubicBezTo>
                  <a:cubicBezTo>
                    <a:pt x="6562" y="24735"/>
                    <a:pt x="6600" y="24732"/>
                    <a:pt x="6635" y="24732"/>
                  </a:cubicBezTo>
                  <a:cubicBezTo>
                    <a:pt x="7003" y="24732"/>
                    <a:pt x="7059" y="25039"/>
                    <a:pt x="7059" y="25346"/>
                  </a:cubicBezTo>
                  <a:cubicBezTo>
                    <a:pt x="7059" y="26556"/>
                    <a:pt x="7059" y="27766"/>
                    <a:pt x="8740" y="27766"/>
                  </a:cubicBezTo>
                  <a:cubicBezTo>
                    <a:pt x="8067" y="25682"/>
                    <a:pt x="7462" y="23598"/>
                    <a:pt x="6723" y="21514"/>
                  </a:cubicBezTo>
                  <a:cubicBezTo>
                    <a:pt x="4504" y="15530"/>
                    <a:pt x="3160" y="9480"/>
                    <a:pt x="3429" y="3093"/>
                  </a:cubicBezTo>
                  <a:cubicBezTo>
                    <a:pt x="3361" y="2286"/>
                    <a:pt x="3227" y="1480"/>
                    <a:pt x="3025" y="740"/>
                  </a:cubicBezTo>
                  <a:cubicBezTo>
                    <a:pt x="2958" y="1"/>
                    <a:pt x="2353" y="1"/>
                    <a:pt x="1815" y="1"/>
                  </a:cubicBezTo>
                  <a:close/>
                </a:path>
              </a:pathLst>
            </a:custGeom>
            <a:solidFill>
              <a:srgbClr val="739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5" name="Google Shape;21575;p29"/>
            <p:cNvSpPr/>
            <p:nvPr/>
          </p:nvSpPr>
          <p:spPr>
            <a:xfrm>
              <a:off x="1957025" y="2757475"/>
              <a:ext cx="55475" cy="72300"/>
            </a:xfrm>
            <a:custGeom>
              <a:avLst/>
              <a:gdLst/>
              <a:ahLst/>
              <a:cxnLst/>
              <a:rect l="l" t="t" r="r" b="b"/>
              <a:pathLst>
                <a:path w="2219" h="2892" extrusionOk="0">
                  <a:moveTo>
                    <a:pt x="2017" y="1"/>
                  </a:moveTo>
                  <a:cubicBezTo>
                    <a:pt x="1076" y="740"/>
                    <a:pt x="336" y="1749"/>
                    <a:pt x="0" y="2892"/>
                  </a:cubicBezTo>
                  <a:cubicBezTo>
                    <a:pt x="1681" y="2825"/>
                    <a:pt x="2219" y="2018"/>
                    <a:pt x="2017" y="1"/>
                  </a:cubicBezTo>
                  <a:close/>
                </a:path>
              </a:pathLst>
            </a:custGeom>
            <a:solidFill>
              <a:srgbClr val="F7D0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6" name="Google Shape;21576;p29"/>
            <p:cNvSpPr/>
            <p:nvPr/>
          </p:nvSpPr>
          <p:spPr>
            <a:xfrm>
              <a:off x="1624250" y="2928925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672"/>
                    <a:pt x="336" y="1210"/>
                    <a:pt x="807" y="1614"/>
                  </a:cubicBezTo>
                  <a:cubicBezTo>
                    <a:pt x="1345" y="740"/>
                    <a:pt x="605" y="404"/>
                    <a:pt x="0" y="0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7" name="Google Shape;21577;p29"/>
            <p:cNvSpPr/>
            <p:nvPr/>
          </p:nvSpPr>
          <p:spPr>
            <a:xfrm>
              <a:off x="2167100" y="2145700"/>
              <a:ext cx="39300" cy="62325"/>
            </a:xfrm>
            <a:custGeom>
              <a:avLst/>
              <a:gdLst/>
              <a:ahLst/>
              <a:cxnLst/>
              <a:rect l="l" t="t" r="r" b="b"/>
              <a:pathLst>
                <a:path w="1572" h="2493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270" y="539"/>
                    <a:pt x="337" y="1547"/>
                    <a:pt x="1" y="2354"/>
                  </a:cubicBezTo>
                  <a:cubicBezTo>
                    <a:pt x="306" y="2354"/>
                    <a:pt x="709" y="2493"/>
                    <a:pt x="1007" y="2493"/>
                  </a:cubicBezTo>
                  <a:cubicBezTo>
                    <a:pt x="1365" y="2493"/>
                    <a:pt x="1571" y="2293"/>
                    <a:pt x="1278" y="1413"/>
                  </a:cubicBezTo>
                  <a:cubicBezTo>
                    <a:pt x="1144" y="942"/>
                    <a:pt x="1547" y="471"/>
                    <a:pt x="121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8" name="Google Shape;21578;p29"/>
            <p:cNvSpPr/>
            <p:nvPr/>
          </p:nvSpPr>
          <p:spPr>
            <a:xfrm>
              <a:off x="2190625" y="2251600"/>
              <a:ext cx="6750" cy="13475"/>
            </a:xfrm>
            <a:custGeom>
              <a:avLst/>
              <a:gdLst/>
              <a:ahLst/>
              <a:cxnLst/>
              <a:rect l="l" t="t" r="r" b="b"/>
              <a:pathLst>
                <a:path w="270" h="539" extrusionOk="0">
                  <a:moveTo>
                    <a:pt x="203" y="0"/>
                  </a:moveTo>
                  <a:cubicBezTo>
                    <a:pt x="68" y="0"/>
                    <a:pt x="1" y="135"/>
                    <a:pt x="68" y="269"/>
                  </a:cubicBezTo>
                  <a:lnTo>
                    <a:pt x="270" y="538"/>
                  </a:lnTo>
                  <a:cubicBezTo>
                    <a:pt x="270" y="404"/>
                    <a:pt x="270" y="269"/>
                    <a:pt x="270" y="135"/>
                  </a:cubicBezTo>
                  <a:cubicBezTo>
                    <a:pt x="270" y="68"/>
                    <a:pt x="203" y="0"/>
                    <a:pt x="20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9" name="Google Shape;21579;p29"/>
            <p:cNvSpPr/>
            <p:nvPr/>
          </p:nvSpPr>
          <p:spPr>
            <a:xfrm>
              <a:off x="1785575" y="20028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" y="1"/>
                  </a:moveTo>
                  <a:cubicBezTo>
                    <a:pt x="35" y="101"/>
                    <a:pt x="68" y="135"/>
                    <a:pt x="93" y="135"/>
                  </a:cubicBezTo>
                  <a:cubicBezTo>
                    <a:pt x="119" y="135"/>
                    <a:pt x="135" y="101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0" name="Google Shape;21580;p29"/>
            <p:cNvSpPr/>
            <p:nvPr/>
          </p:nvSpPr>
          <p:spPr>
            <a:xfrm>
              <a:off x="1464575" y="1737300"/>
              <a:ext cx="5075" cy="6750"/>
            </a:xfrm>
            <a:custGeom>
              <a:avLst/>
              <a:gdLst/>
              <a:ahLst/>
              <a:cxnLst/>
              <a:rect l="l" t="t" r="r" b="b"/>
              <a:pathLst>
                <a:path w="203" h="270" extrusionOk="0">
                  <a:moveTo>
                    <a:pt x="135" y="0"/>
                  </a:moveTo>
                  <a:cubicBezTo>
                    <a:pt x="135" y="0"/>
                    <a:pt x="68" y="68"/>
                    <a:pt x="0" y="68"/>
                  </a:cubicBezTo>
                  <a:lnTo>
                    <a:pt x="202" y="269"/>
                  </a:lnTo>
                  <a:lnTo>
                    <a:pt x="202" y="135"/>
                  </a:lnTo>
                  <a:cubicBezTo>
                    <a:pt x="202" y="68"/>
                    <a:pt x="202" y="0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1" name="Google Shape;21581;p29"/>
            <p:cNvSpPr/>
            <p:nvPr/>
          </p:nvSpPr>
          <p:spPr>
            <a:xfrm>
              <a:off x="3000725" y="653250"/>
              <a:ext cx="10125" cy="6550"/>
            </a:xfrm>
            <a:custGeom>
              <a:avLst/>
              <a:gdLst/>
              <a:ahLst/>
              <a:cxnLst/>
              <a:rect l="l" t="t" r="r" b="b"/>
              <a:pathLst>
                <a:path w="405" h="262" extrusionOk="0">
                  <a:moveTo>
                    <a:pt x="202" y="0"/>
                  </a:moveTo>
                  <a:cubicBezTo>
                    <a:pt x="135" y="0"/>
                    <a:pt x="68" y="68"/>
                    <a:pt x="68" y="68"/>
                  </a:cubicBezTo>
                  <a:cubicBezTo>
                    <a:pt x="68" y="135"/>
                    <a:pt x="1" y="202"/>
                    <a:pt x="68" y="202"/>
                  </a:cubicBezTo>
                  <a:cubicBezTo>
                    <a:pt x="113" y="202"/>
                    <a:pt x="98" y="262"/>
                    <a:pt x="123" y="262"/>
                  </a:cubicBezTo>
                  <a:cubicBezTo>
                    <a:pt x="135" y="262"/>
                    <a:pt x="158" y="247"/>
                    <a:pt x="202" y="202"/>
                  </a:cubicBezTo>
                  <a:cubicBezTo>
                    <a:pt x="404" y="135"/>
                    <a:pt x="337" y="68"/>
                    <a:pt x="202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2" name="Google Shape;21582;p29"/>
            <p:cNvSpPr/>
            <p:nvPr/>
          </p:nvSpPr>
          <p:spPr>
            <a:xfrm>
              <a:off x="1704925" y="1288550"/>
              <a:ext cx="114300" cy="763075"/>
            </a:xfrm>
            <a:custGeom>
              <a:avLst/>
              <a:gdLst/>
              <a:ahLst/>
              <a:cxnLst/>
              <a:rect l="l" t="t" r="r" b="b"/>
              <a:pathLst>
                <a:path w="4572" h="30523" extrusionOk="0">
                  <a:moveTo>
                    <a:pt x="2891" y="1"/>
                  </a:moveTo>
                  <a:cubicBezTo>
                    <a:pt x="1143" y="1143"/>
                    <a:pt x="2756" y="3362"/>
                    <a:pt x="1479" y="4707"/>
                  </a:cubicBezTo>
                  <a:cubicBezTo>
                    <a:pt x="1277" y="4975"/>
                    <a:pt x="1412" y="5244"/>
                    <a:pt x="1546" y="5513"/>
                  </a:cubicBezTo>
                  <a:cubicBezTo>
                    <a:pt x="2420" y="7060"/>
                    <a:pt x="1479" y="8606"/>
                    <a:pt x="1748" y="10219"/>
                  </a:cubicBezTo>
                  <a:lnTo>
                    <a:pt x="605" y="12639"/>
                  </a:lnTo>
                  <a:cubicBezTo>
                    <a:pt x="336" y="12908"/>
                    <a:pt x="403" y="13379"/>
                    <a:pt x="0" y="13648"/>
                  </a:cubicBezTo>
                  <a:cubicBezTo>
                    <a:pt x="941" y="14051"/>
                    <a:pt x="1681" y="14589"/>
                    <a:pt x="1479" y="16001"/>
                  </a:cubicBezTo>
                  <a:cubicBezTo>
                    <a:pt x="1277" y="16740"/>
                    <a:pt x="1546" y="17614"/>
                    <a:pt x="2084" y="18152"/>
                  </a:cubicBezTo>
                  <a:cubicBezTo>
                    <a:pt x="2756" y="18757"/>
                    <a:pt x="2891" y="19429"/>
                    <a:pt x="1613" y="19564"/>
                  </a:cubicBezTo>
                  <a:cubicBezTo>
                    <a:pt x="1277" y="19564"/>
                    <a:pt x="807" y="19900"/>
                    <a:pt x="1277" y="20572"/>
                  </a:cubicBezTo>
                  <a:cubicBezTo>
                    <a:pt x="2084" y="21581"/>
                    <a:pt x="2084" y="21715"/>
                    <a:pt x="874" y="22522"/>
                  </a:cubicBezTo>
                  <a:cubicBezTo>
                    <a:pt x="471" y="22724"/>
                    <a:pt x="336" y="23127"/>
                    <a:pt x="403" y="23530"/>
                  </a:cubicBezTo>
                  <a:cubicBezTo>
                    <a:pt x="498" y="23750"/>
                    <a:pt x="636" y="23809"/>
                    <a:pt x="783" y="23809"/>
                  </a:cubicBezTo>
                  <a:cubicBezTo>
                    <a:pt x="952" y="23809"/>
                    <a:pt x="1134" y="23732"/>
                    <a:pt x="1277" y="23732"/>
                  </a:cubicBezTo>
                  <a:cubicBezTo>
                    <a:pt x="1748" y="23732"/>
                    <a:pt x="2151" y="24135"/>
                    <a:pt x="2151" y="24606"/>
                  </a:cubicBezTo>
                  <a:cubicBezTo>
                    <a:pt x="2151" y="25016"/>
                    <a:pt x="1936" y="25179"/>
                    <a:pt x="1629" y="25179"/>
                  </a:cubicBezTo>
                  <a:cubicBezTo>
                    <a:pt x="1483" y="25179"/>
                    <a:pt x="1317" y="25142"/>
                    <a:pt x="1143" y="25077"/>
                  </a:cubicBezTo>
                  <a:cubicBezTo>
                    <a:pt x="1053" y="25047"/>
                    <a:pt x="962" y="25017"/>
                    <a:pt x="884" y="25017"/>
                  </a:cubicBezTo>
                  <a:cubicBezTo>
                    <a:pt x="788" y="25017"/>
                    <a:pt x="709" y="25062"/>
                    <a:pt x="672" y="25211"/>
                  </a:cubicBezTo>
                  <a:cubicBezTo>
                    <a:pt x="1008" y="25816"/>
                    <a:pt x="2151" y="25749"/>
                    <a:pt x="2151" y="26421"/>
                  </a:cubicBezTo>
                  <a:cubicBezTo>
                    <a:pt x="2151" y="27362"/>
                    <a:pt x="2958" y="27766"/>
                    <a:pt x="3227" y="28505"/>
                  </a:cubicBezTo>
                  <a:cubicBezTo>
                    <a:pt x="2353" y="29312"/>
                    <a:pt x="2286" y="29783"/>
                    <a:pt x="3093" y="30119"/>
                  </a:cubicBezTo>
                  <a:cubicBezTo>
                    <a:pt x="3496" y="30320"/>
                    <a:pt x="3966" y="30455"/>
                    <a:pt x="4370" y="30522"/>
                  </a:cubicBezTo>
                  <a:cubicBezTo>
                    <a:pt x="4437" y="30522"/>
                    <a:pt x="4504" y="30522"/>
                    <a:pt x="4504" y="30388"/>
                  </a:cubicBezTo>
                  <a:cubicBezTo>
                    <a:pt x="4572" y="30320"/>
                    <a:pt x="4572" y="30253"/>
                    <a:pt x="4437" y="30119"/>
                  </a:cubicBezTo>
                  <a:cubicBezTo>
                    <a:pt x="4437" y="28976"/>
                    <a:pt x="4370" y="27833"/>
                    <a:pt x="4101" y="26757"/>
                  </a:cubicBezTo>
                  <a:cubicBezTo>
                    <a:pt x="3765" y="25480"/>
                    <a:pt x="3563" y="24135"/>
                    <a:pt x="3429" y="22858"/>
                  </a:cubicBezTo>
                  <a:cubicBezTo>
                    <a:pt x="3294" y="20505"/>
                    <a:pt x="3093" y="18152"/>
                    <a:pt x="3025" y="15934"/>
                  </a:cubicBezTo>
                  <a:cubicBezTo>
                    <a:pt x="2891" y="13648"/>
                    <a:pt x="2353" y="11429"/>
                    <a:pt x="2756" y="9211"/>
                  </a:cubicBezTo>
                  <a:cubicBezTo>
                    <a:pt x="3227" y="6656"/>
                    <a:pt x="2891" y="4034"/>
                    <a:pt x="3361" y="1480"/>
                  </a:cubicBezTo>
                  <a:cubicBezTo>
                    <a:pt x="3496" y="942"/>
                    <a:pt x="3294" y="404"/>
                    <a:pt x="289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3" name="Google Shape;21583;p29"/>
            <p:cNvSpPr/>
            <p:nvPr/>
          </p:nvSpPr>
          <p:spPr>
            <a:xfrm>
              <a:off x="1772150" y="1107025"/>
              <a:ext cx="243725" cy="411800"/>
            </a:xfrm>
            <a:custGeom>
              <a:avLst/>
              <a:gdLst/>
              <a:ahLst/>
              <a:cxnLst/>
              <a:rect l="l" t="t" r="r" b="b"/>
              <a:pathLst>
                <a:path w="9749" h="16472" extrusionOk="0">
                  <a:moveTo>
                    <a:pt x="9748" y="1"/>
                  </a:moveTo>
                  <a:cubicBezTo>
                    <a:pt x="9278" y="68"/>
                    <a:pt x="8874" y="337"/>
                    <a:pt x="8605" y="740"/>
                  </a:cubicBezTo>
                  <a:cubicBezTo>
                    <a:pt x="7059" y="2825"/>
                    <a:pt x="5042" y="4438"/>
                    <a:pt x="2622" y="5379"/>
                  </a:cubicBezTo>
                  <a:cubicBezTo>
                    <a:pt x="2488" y="5514"/>
                    <a:pt x="2353" y="5648"/>
                    <a:pt x="2353" y="5850"/>
                  </a:cubicBezTo>
                  <a:cubicBezTo>
                    <a:pt x="2420" y="6186"/>
                    <a:pt x="2756" y="6320"/>
                    <a:pt x="3025" y="6657"/>
                  </a:cubicBezTo>
                  <a:cubicBezTo>
                    <a:pt x="2689" y="6522"/>
                    <a:pt x="2353" y="6320"/>
                    <a:pt x="2017" y="6186"/>
                  </a:cubicBezTo>
                  <a:cubicBezTo>
                    <a:pt x="1883" y="6186"/>
                    <a:pt x="1681" y="6253"/>
                    <a:pt x="1614" y="6388"/>
                  </a:cubicBezTo>
                  <a:cubicBezTo>
                    <a:pt x="1345" y="6791"/>
                    <a:pt x="874" y="6858"/>
                    <a:pt x="538" y="7127"/>
                  </a:cubicBezTo>
                  <a:cubicBezTo>
                    <a:pt x="404" y="7194"/>
                    <a:pt x="336" y="7194"/>
                    <a:pt x="202" y="7194"/>
                  </a:cubicBezTo>
                  <a:cubicBezTo>
                    <a:pt x="0" y="10287"/>
                    <a:pt x="67" y="13379"/>
                    <a:pt x="67" y="16472"/>
                  </a:cubicBezTo>
                  <a:cubicBezTo>
                    <a:pt x="538" y="16136"/>
                    <a:pt x="538" y="15665"/>
                    <a:pt x="471" y="15194"/>
                  </a:cubicBezTo>
                  <a:lnTo>
                    <a:pt x="471" y="12371"/>
                  </a:lnTo>
                  <a:cubicBezTo>
                    <a:pt x="471" y="11631"/>
                    <a:pt x="807" y="10959"/>
                    <a:pt x="1345" y="10489"/>
                  </a:cubicBezTo>
                  <a:cubicBezTo>
                    <a:pt x="3227" y="8606"/>
                    <a:pt x="5647" y="7463"/>
                    <a:pt x="7799" y="5917"/>
                  </a:cubicBezTo>
                  <a:cubicBezTo>
                    <a:pt x="7821" y="5895"/>
                    <a:pt x="7843" y="5887"/>
                    <a:pt x="7873" y="5887"/>
                  </a:cubicBezTo>
                  <a:cubicBezTo>
                    <a:pt x="7933" y="5887"/>
                    <a:pt x="8023" y="5917"/>
                    <a:pt x="8202" y="5917"/>
                  </a:cubicBezTo>
                  <a:lnTo>
                    <a:pt x="8202" y="8808"/>
                  </a:lnTo>
                  <a:cubicBezTo>
                    <a:pt x="8605" y="6657"/>
                    <a:pt x="8941" y="4505"/>
                    <a:pt x="9009" y="2354"/>
                  </a:cubicBezTo>
                  <a:cubicBezTo>
                    <a:pt x="9345" y="1951"/>
                    <a:pt x="9009" y="1480"/>
                    <a:pt x="9345" y="1144"/>
                  </a:cubicBezTo>
                  <a:cubicBezTo>
                    <a:pt x="9614" y="808"/>
                    <a:pt x="9748" y="404"/>
                    <a:pt x="9748" y="1"/>
                  </a:cubicBezTo>
                  <a:close/>
                </a:path>
              </a:pathLst>
            </a:custGeom>
            <a:solidFill>
              <a:srgbClr val="F0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4" name="Google Shape;21584;p29"/>
            <p:cNvSpPr/>
            <p:nvPr/>
          </p:nvSpPr>
          <p:spPr>
            <a:xfrm>
              <a:off x="1832650" y="1125525"/>
              <a:ext cx="158000" cy="121750"/>
            </a:xfrm>
            <a:custGeom>
              <a:avLst/>
              <a:gdLst/>
              <a:ahLst/>
              <a:cxnLst/>
              <a:rect l="l" t="t" r="r" b="b"/>
              <a:pathLst>
                <a:path w="6320" h="4870" extrusionOk="0">
                  <a:moveTo>
                    <a:pt x="6185" y="0"/>
                  </a:moveTo>
                  <a:cubicBezTo>
                    <a:pt x="3900" y="1143"/>
                    <a:pt x="2084" y="2891"/>
                    <a:pt x="135" y="4505"/>
                  </a:cubicBezTo>
                  <a:cubicBezTo>
                    <a:pt x="135" y="4505"/>
                    <a:pt x="68" y="4505"/>
                    <a:pt x="0" y="4572"/>
                  </a:cubicBezTo>
                  <a:cubicBezTo>
                    <a:pt x="0" y="4706"/>
                    <a:pt x="68" y="4774"/>
                    <a:pt x="202" y="4841"/>
                  </a:cubicBezTo>
                  <a:cubicBezTo>
                    <a:pt x="338" y="4860"/>
                    <a:pt x="475" y="4870"/>
                    <a:pt x="612" y="4870"/>
                  </a:cubicBezTo>
                  <a:cubicBezTo>
                    <a:pt x="1426" y="4870"/>
                    <a:pt x="2239" y="4532"/>
                    <a:pt x="2757" y="3900"/>
                  </a:cubicBezTo>
                  <a:cubicBezTo>
                    <a:pt x="3295" y="3362"/>
                    <a:pt x="3832" y="2891"/>
                    <a:pt x="4505" y="2555"/>
                  </a:cubicBezTo>
                  <a:cubicBezTo>
                    <a:pt x="5379" y="2017"/>
                    <a:pt x="6320" y="1278"/>
                    <a:pt x="6185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5" name="Google Shape;21585;p29"/>
            <p:cNvSpPr/>
            <p:nvPr/>
          </p:nvSpPr>
          <p:spPr>
            <a:xfrm>
              <a:off x="1785575" y="1263100"/>
              <a:ext cx="30300" cy="24475"/>
            </a:xfrm>
            <a:custGeom>
              <a:avLst/>
              <a:gdLst/>
              <a:ahLst/>
              <a:cxnLst/>
              <a:rect l="l" t="t" r="r" b="b"/>
              <a:pathLst>
                <a:path w="1212" h="979" extrusionOk="0">
                  <a:moveTo>
                    <a:pt x="995" y="1"/>
                  </a:moveTo>
                  <a:cubicBezTo>
                    <a:pt x="932" y="1"/>
                    <a:pt x="870" y="51"/>
                    <a:pt x="808" y="145"/>
                  </a:cubicBezTo>
                  <a:cubicBezTo>
                    <a:pt x="472" y="414"/>
                    <a:pt x="135" y="548"/>
                    <a:pt x="1" y="951"/>
                  </a:cubicBezTo>
                  <a:cubicBezTo>
                    <a:pt x="136" y="966"/>
                    <a:pt x="269" y="978"/>
                    <a:pt x="393" y="978"/>
                  </a:cubicBezTo>
                  <a:cubicBezTo>
                    <a:pt x="823" y="978"/>
                    <a:pt x="1159" y="838"/>
                    <a:pt x="1211" y="212"/>
                  </a:cubicBezTo>
                  <a:cubicBezTo>
                    <a:pt x="1139" y="68"/>
                    <a:pt x="1067" y="1"/>
                    <a:pt x="995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6" name="Google Shape;21586;p29"/>
            <p:cNvSpPr/>
            <p:nvPr/>
          </p:nvSpPr>
          <p:spPr>
            <a:xfrm>
              <a:off x="1814150" y="1238125"/>
              <a:ext cx="21875" cy="23625"/>
            </a:xfrm>
            <a:custGeom>
              <a:avLst/>
              <a:gdLst/>
              <a:ahLst/>
              <a:cxnLst/>
              <a:rect l="l" t="t" r="r" b="b"/>
              <a:pathLst>
                <a:path w="875" h="945" extrusionOk="0">
                  <a:moveTo>
                    <a:pt x="875" y="1"/>
                  </a:moveTo>
                  <a:cubicBezTo>
                    <a:pt x="539" y="68"/>
                    <a:pt x="203" y="337"/>
                    <a:pt x="1" y="740"/>
                  </a:cubicBezTo>
                  <a:lnTo>
                    <a:pt x="203" y="875"/>
                  </a:lnTo>
                  <a:cubicBezTo>
                    <a:pt x="274" y="922"/>
                    <a:pt x="354" y="945"/>
                    <a:pt x="436" y="945"/>
                  </a:cubicBezTo>
                  <a:cubicBezTo>
                    <a:pt x="586" y="945"/>
                    <a:pt x="745" y="870"/>
                    <a:pt x="875" y="740"/>
                  </a:cubicBezTo>
                  <a:cubicBezTo>
                    <a:pt x="875" y="606"/>
                    <a:pt x="875" y="471"/>
                    <a:pt x="875" y="337"/>
                  </a:cubicBezTo>
                  <a:cubicBezTo>
                    <a:pt x="875" y="202"/>
                    <a:pt x="875" y="68"/>
                    <a:pt x="875" y="1"/>
                  </a:cubicBez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7" name="Google Shape;21587;p29"/>
            <p:cNvSpPr/>
            <p:nvPr/>
          </p:nvSpPr>
          <p:spPr>
            <a:xfrm>
              <a:off x="1805750" y="1256625"/>
              <a:ext cx="15150" cy="11775"/>
            </a:xfrm>
            <a:custGeom>
              <a:avLst/>
              <a:gdLst/>
              <a:ahLst/>
              <a:cxnLst/>
              <a:rect l="l" t="t" r="r" b="b"/>
              <a:pathLst>
                <a:path w="606" h="471" extrusionOk="0">
                  <a:moveTo>
                    <a:pt x="404" y="0"/>
                  </a:moveTo>
                  <a:cubicBezTo>
                    <a:pt x="270" y="202"/>
                    <a:pt x="135" y="336"/>
                    <a:pt x="1" y="471"/>
                  </a:cubicBezTo>
                  <a:lnTo>
                    <a:pt x="404" y="471"/>
                  </a:lnTo>
                  <a:cubicBezTo>
                    <a:pt x="539" y="404"/>
                    <a:pt x="606" y="269"/>
                    <a:pt x="471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8" name="Google Shape;21588;p29"/>
            <p:cNvSpPr/>
            <p:nvPr/>
          </p:nvSpPr>
          <p:spPr>
            <a:xfrm>
              <a:off x="2084750" y="1095275"/>
              <a:ext cx="38675" cy="85875"/>
            </a:xfrm>
            <a:custGeom>
              <a:avLst/>
              <a:gdLst/>
              <a:ahLst/>
              <a:cxnLst/>
              <a:rect l="l" t="t" r="r" b="b"/>
              <a:pathLst>
                <a:path w="1547" h="3435" extrusionOk="0">
                  <a:moveTo>
                    <a:pt x="942" y="0"/>
                  </a:moveTo>
                  <a:cubicBezTo>
                    <a:pt x="269" y="942"/>
                    <a:pt x="1" y="2084"/>
                    <a:pt x="68" y="3160"/>
                  </a:cubicBezTo>
                  <a:cubicBezTo>
                    <a:pt x="97" y="3156"/>
                    <a:pt x="125" y="3155"/>
                    <a:pt x="153" y="3155"/>
                  </a:cubicBezTo>
                  <a:cubicBezTo>
                    <a:pt x="516" y="3155"/>
                    <a:pt x="822" y="3434"/>
                    <a:pt x="1159" y="3434"/>
                  </a:cubicBezTo>
                  <a:cubicBezTo>
                    <a:pt x="1283" y="3434"/>
                    <a:pt x="1410" y="3397"/>
                    <a:pt x="1547" y="3295"/>
                  </a:cubicBezTo>
                  <a:cubicBezTo>
                    <a:pt x="807" y="2017"/>
                    <a:pt x="807" y="2017"/>
                    <a:pt x="942" y="336"/>
                  </a:cubicBezTo>
                  <a:cubicBezTo>
                    <a:pt x="942" y="202"/>
                    <a:pt x="942" y="135"/>
                    <a:pt x="94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9" name="Google Shape;21589;p29"/>
            <p:cNvSpPr/>
            <p:nvPr/>
          </p:nvSpPr>
          <p:spPr>
            <a:xfrm>
              <a:off x="1995675" y="1135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04" y="1"/>
                  </a:moveTo>
                  <a:cubicBezTo>
                    <a:pt x="0" y="337"/>
                    <a:pt x="68" y="808"/>
                    <a:pt x="68" y="1211"/>
                  </a:cubicBezTo>
                  <a:cubicBezTo>
                    <a:pt x="404" y="875"/>
                    <a:pt x="538" y="471"/>
                    <a:pt x="404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0" name="Google Shape;21590;p29"/>
            <p:cNvSpPr/>
            <p:nvPr/>
          </p:nvSpPr>
          <p:spPr>
            <a:xfrm>
              <a:off x="2185600" y="1026350"/>
              <a:ext cx="8425" cy="6350"/>
            </a:xfrm>
            <a:custGeom>
              <a:avLst/>
              <a:gdLst/>
              <a:ahLst/>
              <a:cxnLst/>
              <a:rect l="l" t="t" r="r" b="b"/>
              <a:pathLst>
                <a:path w="337" h="254" extrusionOk="0">
                  <a:moveTo>
                    <a:pt x="135" y="1"/>
                  </a:moveTo>
                  <a:cubicBezTo>
                    <a:pt x="67" y="1"/>
                    <a:pt x="67" y="68"/>
                    <a:pt x="0" y="68"/>
                  </a:cubicBezTo>
                  <a:cubicBezTo>
                    <a:pt x="0" y="135"/>
                    <a:pt x="0" y="203"/>
                    <a:pt x="0" y="203"/>
                  </a:cubicBezTo>
                  <a:cubicBezTo>
                    <a:pt x="34" y="236"/>
                    <a:pt x="67" y="253"/>
                    <a:pt x="101" y="253"/>
                  </a:cubicBezTo>
                  <a:cubicBezTo>
                    <a:pt x="135" y="253"/>
                    <a:pt x="168" y="236"/>
                    <a:pt x="202" y="203"/>
                  </a:cubicBezTo>
                  <a:cubicBezTo>
                    <a:pt x="336" y="135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3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1" name="Google Shape;21591;p29"/>
            <p:cNvSpPr/>
            <p:nvPr/>
          </p:nvSpPr>
          <p:spPr>
            <a:xfrm>
              <a:off x="1815850" y="1256625"/>
              <a:ext cx="45400" cy="33150"/>
            </a:xfrm>
            <a:custGeom>
              <a:avLst/>
              <a:gdLst/>
              <a:ahLst/>
              <a:cxnLst/>
              <a:rect l="l" t="t" r="r" b="b"/>
              <a:pathLst>
                <a:path w="1816" h="1326" extrusionOk="0">
                  <a:moveTo>
                    <a:pt x="807" y="0"/>
                  </a:moveTo>
                  <a:lnTo>
                    <a:pt x="67" y="135"/>
                  </a:lnTo>
                  <a:cubicBezTo>
                    <a:pt x="67" y="202"/>
                    <a:pt x="0" y="336"/>
                    <a:pt x="0" y="471"/>
                  </a:cubicBezTo>
                  <a:cubicBezTo>
                    <a:pt x="202" y="538"/>
                    <a:pt x="471" y="673"/>
                    <a:pt x="605" y="941"/>
                  </a:cubicBezTo>
                  <a:cubicBezTo>
                    <a:pt x="747" y="1225"/>
                    <a:pt x="897" y="1326"/>
                    <a:pt x="1035" y="1326"/>
                  </a:cubicBezTo>
                  <a:cubicBezTo>
                    <a:pt x="1289" y="1326"/>
                    <a:pt x="1503" y="981"/>
                    <a:pt x="1546" y="807"/>
                  </a:cubicBezTo>
                  <a:cubicBezTo>
                    <a:pt x="1815" y="202"/>
                    <a:pt x="1076" y="269"/>
                    <a:pt x="807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2" name="Google Shape;21592;p29"/>
            <p:cNvSpPr/>
            <p:nvPr/>
          </p:nvSpPr>
          <p:spPr>
            <a:xfrm>
              <a:off x="3308300" y="569200"/>
              <a:ext cx="184900" cy="59150"/>
            </a:xfrm>
            <a:custGeom>
              <a:avLst/>
              <a:gdLst/>
              <a:ahLst/>
              <a:cxnLst/>
              <a:rect l="l" t="t" r="r" b="b"/>
              <a:pathLst>
                <a:path w="7396" h="2366" extrusionOk="0">
                  <a:moveTo>
                    <a:pt x="5043" y="1"/>
                  </a:moveTo>
                  <a:cubicBezTo>
                    <a:pt x="4421" y="1"/>
                    <a:pt x="3799" y="135"/>
                    <a:pt x="3227" y="404"/>
                  </a:cubicBezTo>
                  <a:cubicBezTo>
                    <a:pt x="2718" y="600"/>
                    <a:pt x="2163" y="705"/>
                    <a:pt x="1603" y="705"/>
                  </a:cubicBezTo>
                  <a:cubicBezTo>
                    <a:pt x="1201" y="705"/>
                    <a:pt x="797" y="651"/>
                    <a:pt x="404" y="539"/>
                  </a:cubicBezTo>
                  <a:cubicBezTo>
                    <a:pt x="68" y="875"/>
                    <a:pt x="0" y="1345"/>
                    <a:pt x="135" y="1816"/>
                  </a:cubicBezTo>
                  <a:cubicBezTo>
                    <a:pt x="306" y="2159"/>
                    <a:pt x="642" y="2365"/>
                    <a:pt x="1002" y="2365"/>
                  </a:cubicBezTo>
                  <a:cubicBezTo>
                    <a:pt x="1206" y="2365"/>
                    <a:pt x="1419" y="2298"/>
                    <a:pt x="1614" y="2152"/>
                  </a:cubicBezTo>
                  <a:cubicBezTo>
                    <a:pt x="2677" y="1950"/>
                    <a:pt x="3778" y="1519"/>
                    <a:pt x="4916" y="1519"/>
                  </a:cubicBezTo>
                  <a:cubicBezTo>
                    <a:pt x="5291" y="1519"/>
                    <a:pt x="5669" y="1565"/>
                    <a:pt x="6051" y="1682"/>
                  </a:cubicBezTo>
                  <a:cubicBezTo>
                    <a:pt x="7396" y="1278"/>
                    <a:pt x="7396" y="1278"/>
                    <a:pt x="6858" y="404"/>
                  </a:cubicBezTo>
                  <a:cubicBezTo>
                    <a:pt x="6286" y="135"/>
                    <a:pt x="5664" y="1"/>
                    <a:pt x="5043" y="1"/>
                  </a:cubicBezTo>
                  <a:close/>
                </a:path>
              </a:pathLst>
            </a:custGeom>
            <a:solidFill>
              <a:srgbClr val="F2BD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3" name="Google Shape;21593;p29"/>
            <p:cNvSpPr/>
            <p:nvPr/>
          </p:nvSpPr>
          <p:spPr>
            <a:xfrm>
              <a:off x="3178875" y="582650"/>
              <a:ext cx="139525" cy="69950"/>
            </a:xfrm>
            <a:custGeom>
              <a:avLst/>
              <a:gdLst/>
              <a:ahLst/>
              <a:cxnLst/>
              <a:rect l="l" t="t" r="r" b="b"/>
              <a:pathLst>
                <a:path w="5581" h="2798" extrusionOk="0">
                  <a:moveTo>
                    <a:pt x="5581" y="1"/>
                  </a:moveTo>
                  <a:cubicBezTo>
                    <a:pt x="4909" y="202"/>
                    <a:pt x="4304" y="270"/>
                    <a:pt x="3631" y="337"/>
                  </a:cubicBezTo>
                  <a:cubicBezTo>
                    <a:pt x="2354" y="404"/>
                    <a:pt x="1144" y="673"/>
                    <a:pt x="1" y="1144"/>
                  </a:cubicBezTo>
                  <a:cubicBezTo>
                    <a:pt x="175" y="1072"/>
                    <a:pt x="320" y="1041"/>
                    <a:pt x="444" y="1041"/>
                  </a:cubicBezTo>
                  <a:cubicBezTo>
                    <a:pt x="1137" y="1041"/>
                    <a:pt x="1158" y="2012"/>
                    <a:pt x="1614" y="2354"/>
                  </a:cubicBezTo>
                  <a:cubicBezTo>
                    <a:pt x="1923" y="2662"/>
                    <a:pt x="2317" y="2797"/>
                    <a:pt x="2723" y="2797"/>
                  </a:cubicBezTo>
                  <a:cubicBezTo>
                    <a:pt x="2937" y="2797"/>
                    <a:pt x="3153" y="2760"/>
                    <a:pt x="3362" y="2690"/>
                  </a:cubicBezTo>
                  <a:cubicBezTo>
                    <a:pt x="4236" y="2287"/>
                    <a:pt x="4976" y="1749"/>
                    <a:pt x="5581" y="1076"/>
                  </a:cubicBezTo>
                  <a:lnTo>
                    <a:pt x="5581" y="1"/>
                  </a:lnTo>
                  <a:close/>
                </a:path>
              </a:pathLst>
            </a:custGeom>
            <a:solidFill>
              <a:srgbClr val="C6D6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4" name="Google Shape;21594;p29"/>
            <p:cNvSpPr/>
            <p:nvPr/>
          </p:nvSpPr>
          <p:spPr>
            <a:xfrm>
              <a:off x="3459550" y="570200"/>
              <a:ext cx="131125" cy="41050"/>
            </a:xfrm>
            <a:custGeom>
              <a:avLst/>
              <a:gdLst/>
              <a:ahLst/>
              <a:cxnLst/>
              <a:rect l="l" t="t" r="r" b="b"/>
              <a:pathLst>
                <a:path w="5245" h="1642" extrusionOk="0">
                  <a:moveTo>
                    <a:pt x="2134" y="1"/>
                  </a:moveTo>
                  <a:cubicBezTo>
                    <a:pt x="1661" y="1"/>
                    <a:pt x="1219" y="136"/>
                    <a:pt x="808" y="364"/>
                  </a:cubicBezTo>
                  <a:cubicBezTo>
                    <a:pt x="1346" y="1373"/>
                    <a:pt x="135" y="1171"/>
                    <a:pt x="1" y="1642"/>
                  </a:cubicBezTo>
                  <a:lnTo>
                    <a:pt x="5245" y="1238"/>
                  </a:lnTo>
                  <a:cubicBezTo>
                    <a:pt x="5110" y="499"/>
                    <a:pt x="4657" y="415"/>
                    <a:pt x="4161" y="415"/>
                  </a:cubicBezTo>
                  <a:cubicBezTo>
                    <a:pt x="4015" y="415"/>
                    <a:pt x="3865" y="422"/>
                    <a:pt x="3719" y="422"/>
                  </a:cubicBezTo>
                  <a:cubicBezTo>
                    <a:pt x="3369" y="422"/>
                    <a:pt x="3038" y="380"/>
                    <a:pt x="2825" y="95"/>
                  </a:cubicBezTo>
                  <a:cubicBezTo>
                    <a:pt x="2588" y="31"/>
                    <a:pt x="2357" y="1"/>
                    <a:pt x="2134" y="1"/>
                  </a:cubicBezTo>
                  <a:close/>
                </a:path>
              </a:pathLst>
            </a:custGeom>
            <a:solidFill>
              <a:srgbClr val="F4A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5" name="Google Shape;21595;p29"/>
            <p:cNvSpPr/>
            <p:nvPr/>
          </p:nvSpPr>
          <p:spPr>
            <a:xfrm>
              <a:off x="3528475" y="564175"/>
              <a:ext cx="104225" cy="37000"/>
            </a:xfrm>
            <a:custGeom>
              <a:avLst/>
              <a:gdLst/>
              <a:ahLst/>
              <a:cxnLst/>
              <a:rect l="l" t="t" r="r" b="b"/>
              <a:pathLst>
                <a:path w="4169" h="1480" extrusionOk="0">
                  <a:moveTo>
                    <a:pt x="3227" y="0"/>
                  </a:moveTo>
                  <a:cubicBezTo>
                    <a:pt x="2219" y="404"/>
                    <a:pt x="1076" y="202"/>
                    <a:pt x="0" y="336"/>
                  </a:cubicBezTo>
                  <a:cubicBezTo>
                    <a:pt x="68" y="874"/>
                    <a:pt x="471" y="1076"/>
                    <a:pt x="1009" y="1076"/>
                  </a:cubicBezTo>
                  <a:cubicBezTo>
                    <a:pt x="1166" y="1076"/>
                    <a:pt x="1337" y="1061"/>
                    <a:pt x="1512" y="1061"/>
                  </a:cubicBezTo>
                  <a:cubicBezTo>
                    <a:pt x="1860" y="1061"/>
                    <a:pt x="2219" y="1121"/>
                    <a:pt x="2488" y="1479"/>
                  </a:cubicBezTo>
                  <a:cubicBezTo>
                    <a:pt x="4168" y="1479"/>
                    <a:pt x="4168" y="1479"/>
                    <a:pt x="3698" y="336"/>
                  </a:cubicBezTo>
                  <a:cubicBezTo>
                    <a:pt x="3563" y="202"/>
                    <a:pt x="3362" y="0"/>
                    <a:pt x="3227" y="0"/>
                  </a:cubicBezTo>
                  <a:close/>
                </a:path>
              </a:pathLst>
            </a:custGeom>
            <a:solidFill>
              <a:srgbClr val="FACF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6" name="Google Shape;21596;p29"/>
            <p:cNvSpPr/>
            <p:nvPr/>
          </p:nvSpPr>
          <p:spPr>
            <a:xfrm>
              <a:off x="3244425" y="741575"/>
              <a:ext cx="43725" cy="51200"/>
            </a:xfrm>
            <a:custGeom>
              <a:avLst/>
              <a:gdLst/>
              <a:ahLst/>
              <a:cxnLst/>
              <a:rect l="l" t="t" r="r" b="b"/>
              <a:pathLst>
                <a:path w="1749" h="2048" extrusionOk="0">
                  <a:moveTo>
                    <a:pt x="1479" y="1"/>
                  </a:moveTo>
                  <a:cubicBezTo>
                    <a:pt x="972" y="1"/>
                    <a:pt x="509" y="312"/>
                    <a:pt x="337" y="770"/>
                  </a:cubicBezTo>
                  <a:cubicBezTo>
                    <a:pt x="1" y="1509"/>
                    <a:pt x="740" y="1644"/>
                    <a:pt x="942" y="2047"/>
                  </a:cubicBezTo>
                  <a:cubicBezTo>
                    <a:pt x="1345" y="1442"/>
                    <a:pt x="1614" y="770"/>
                    <a:pt x="1749" y="30"/>
                  </a:cubicBezTo>
                  <a:cubicBezTo>
                    <a:pt x="1658" y="10"/>
                    <a:pt x="1568" y="1"/>
                    <a:pt x="1479" y="1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7" name="Google Shape;21597;p29"/>
            <p:cNvSpPr/>
            <p:nvPr/>
          </p:nvSpPr>
          <p:spPr>
            <a:xfrm>
              <a:off x="3205775" y="641475"/>
              <a:ext cx="60525" cy="40625"/>
            </a:xfrm>
            <a:custGeom>
              <a:avLst/>
              <a:gdLst/>
              <a:ahLst/>
              <a:cxnLst/>
              <a:rect l="l" t="t" r="r" b="b"/>
              <a:pathLst>
                <a:path w="2421" h="1625" extrusionOk="0">
                  <a:moveTo>
                    <a:pt x="538" y="1"/>
                  </a:moveTo>
                  <a:lnTo>
                    <a:pt x="68" y="404"/>
                  </a:lnTo>
                  <a:cubicBezTo>
                    <a:pt x="68" y="807"/>
                    <a:pt x="1" y="1211"/>
                    <a:pt x="1" y="1614"/>
                  </a:cubicBezTo>
                  <a:cubicBezTo>
                    <a:pt x="64" y="1621"/>
                    <a:pt x="125" y="1624"/>
                    <a:pt x="184" y="1624"/>
                  </a:cubicBezTo>
                  <a:cubicBezTo>
                    <a:pt x="1312" y="1624"/>
                    <a:pt x="1654" y="448"/>
                    <a:pt x="2421" y="1"/>
                  </a:cubicBezTo>
                  <a:close/>
                </a:path>
              </a:pathLst>
            </a:custGeom>
            <a:solidFill>
              <a:srgbClr val="9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8" name="Google Shape;21598;p29"/>
            <p:cNvSpPr/>
            <p:nvPr/>
          </p:nvSpPr>
          <p:spPr>
            <a:xfrm>
              <a:off x="3444425" y="982175"/>
              <a:ext cx="764750" cy="1676450"/>
            </a:xfrm>
            <a:custGeom>
              <a:avLst/>
              <a:gdLst/>
              <a:ahLst/>
              <a:cxnLst/>
              <a:rect l="l" t="t" r="r" b="b"/>
              <a:pathLst>
                <a:path w="30590" h="67058" extrusionOk="0">
                  <a:moveTo>
                    <a:pt x="28784" y="1"/>
                  </a:moveTo>
                  <a:cubicBezTo>
                    <a:pt x="28560" y="1"/>
                    <a:pt x="28347" y="104"/>
                    <a:pt x="28237" y="289"/>
                  </a:cubicBezTo>
                  <a:cubicBezTo>
                    <a:pt x="27905" y="802"/>
                    <a:pt x="27573" y="976"/>
                    <a:pt x="27223" y="976"/>
                  </a:cubicBezTo>
                  <a:cubicBezTo>
                    <a:pt x="26793" y="976"/>
                    <a:pt x="26335" y="713"/>
                    <a:pt x="25816" y="491"/>
                  </a:cubicBezTo>
                  <a:cubicBezTo>
                    <a:pt x="25404" y="311"/>
                    <a:pt x="25039" y="223"/>
                    <a:pt x="24727" y="223"/>
                  </a:cubicBezTo>
                  <a:cubicBezTo>
                    <a:pt x="23871" y="223"/>
                    <a:pt x="23414" y="890"/>
                    <a:pt x="23463" y="2171"/>
                  </a:cubicBezTo>
                  <a:cubicBezTo>
                    <a:pt x="23598" y="3180"/>
                    <a:pt x="23800" y="4255"/>
                    <a:pt x="24069" y="5264"/>
                  </a:cubicBezTo>
                  <a:cubicBezTo>
                    <a:pt x="23732" y="4054"/>
                    <a:pt x="22522" y="3785"/>
                    <a:pt x="21984" y="2776"/>
                  </a:cubicBezTo>
                  <a:cubicBezTo>
                    <a:pt x="21588" y="2032"/>
                    <a:pt x="21081" y="1471"/>
                    <a:pt x="20384" y="1471"/>
                  </a:cubicBezTo>
                  <a:cubicBezTo>
                    <a:pt x="20136" y="1471"/>
                    <a:pt x="19864" y="1542"/>
                    <a:pt x="19564" y="1701"/>
                  </a:cubicBezTo>
                  <a:cubicBezTo>
                    <a:pt x="18489" y="2306"/>
                    <a:pt x="19161" y="3381"/>
                    <a:pt x="19430" y="4255"/>
                  </a:cubicBezTo>
                  <a:cubicBezTo>
                    <a:pt x="19631" y="4860"/>
                    <a:pt x="20102" y="5398"/>
                    <a:pt x="20707" y="5734"/>
                  </a:cubicBezTo>
                  <a:cubicBezTo>
                    <a:pt x="21245" y="6071"/>
                    <a:pt x="21917" y="6339"/>
                    <a:pt x="22186" y="7079"/>
                  </a:cubicBezTo>
                  <a:cubicBezTo>
                    <a:pt x="21783" y="6743"/>
                    <a:pt x="21447" y="6272"/>
                    <a:pt x="20909" y="6205"/>
                  </a:cubicBezTo>
                  <a:cubicBezTo>
                    <a:pt x="20371" y="6138"/>
                    <a:pt x="19900" y="5936"/>
                    <a:pt x="19497" y="5533"/>
                  </a:cubicBezTo>
                  <a:cubicBezTo>
                    <a:pt x="19036" y="5251"/>
                    <a:pt x="18526" y="5115"/>
                    <a:pt x="18022" y="5115"/>
                  </a:cubicBezTo>
                  <a:cubicBezTo>
                    <a:pt x="17206" y="5115"/>
                    <a:pt x="16408" y="5472"/>
                    <a:pt x="15867" y="6138"/>
                  </a:cubicBezTo>
                  <a:cubicBezTo>
                    <a:pt x="15396" y="7281"/>
                    <a:pt x="14993" y="8356"/>
                    <a:pt x="14657" y="9499"/>
                  </a:cubicBezTo>
                  <a:cubicBezTo>
                    <a:pt x="13245" y="12928"/>
                    <a:pt x="12169" y="16424"/>
                    <a:pt x="11295" y="19987"/>
                  </a:cubicBezTo>
                  <a:cubicBezTo>
                    <a:pt x="10623" y="22945"/>
                    <a:pt x="9615" y="25768"/>
                    <a:pt x="8673" y="28592"/>
                  </a:cubicBezTo>
                  <a:cubicBezTo>
                    <a:pt x="8404" y="29735"/>
                    <a:pt x="7867" y="30743"/>
                    <a:pt x="7127" y="31617"/>
                  </a:cubicBezTo>
                  <a:cubicBezTo>
                    <a:pt x="6656" y="32626"/>
                    <a:pt x="5648" y="33298"/>
                    <a:pt x="5043" y="34374"/>
                  </a:cubicBezTo>
                  <a:cubicBezTo>
                    <a:pt x="4774" y="34911"/>
                    <a:pt x="4774" y="35516"/>
                    <a:pt x="4438" y="36054"/>
                  </a:cubicBezTo>
                  <a:cubicBezTo>
                    <a:pt x="4154" y="36432"/>
                    <a:pt x="4070" y="37276"/>
                    <a:pt x="3554" y="37276"/>
                  </a:cubicBezTo>
                  <a:cubicBezTo>
                    <a:pt x="3337" y="37276"/>
                    <a:pt x="3042" y="37126"/>
                    <a:pt x="2623" y="36727"/>
                  </a:cubicBezTo>
                  <a:cubicBezTo>
                    <a:pt x="2401" y="36521"/>
                    <a:pt x="2149" y="36430"/>
                    <a:pt x="1897" y="36430"/>
                  </a:cubicBezTo>
                  <a:cubicBezTo>
                    <a:pt x="1078" y="36430"/>
                    <a:pt x="250" y="37380"/>
                    <a:pt x="404" y="38407"/>
                  </a:cubicBezTo>
                  <a:cubicBezTo>
                    <a:pt x="808" y="39752"/>
                    <a:pt x="740" y="41096"/>
                    <a:pt x="337" y="42374"/>
                  </a:cubicBezTo>
                  <a:cubicBezTo>
                    <a:pt x="1" y="43046"/>
                    <a:pt x="404" y="43920"/>
                    <a:pt x="1211" y="44054"/>
                  </a:cubicBezTo>
                  <a:cubicBezTo>
                    <a:pt x="2757" y="44458"/>
                    <a:pt x="2959" y="45668"/>
                    <a:pt x="2892" y="47012"/>
                  </a:cubicBezTo>
                  <a:cubicBezTo>
                    <a:pt x="2892" y="47416"/>
                    <a:pt x="2690" y="47819"/>
                    <a:pt x="2959" y="48155"/>
                  </a:cubicBezTo>
                  <a:cubicBezTo>
                    <a:pt x="3070" y="48266"/>
                    <a:pt x="3222" y="48316"/>
                    <a:pt x="3381" y="48316"/>
                  </a:cubicBezTo>
                  <a:cubicBezTo>
                    <a:pt x="3510" y="48316"/>
                    <a:pt x="3645" y="48283"/>
                    <a:pt x="3766" y="48223"/>
                  </a:cubicBezTo>
                  <a:cubicBezTo>
                    <a:pt x="4841" y="47416"/>
                    <a:pt x="5043" y="46206"/>
                    <a:pt x="5446" y="45063"/>
                  </a:cubicBezTo>
                  <a:cubicBezTo>
                    <a:pt x="5850" y="43382"/>
                    <a:pt x="6925" y="41970"/>
                    <a:pt x="8404" y="41164"/>
                  </a:cubicBezTo>
                  <a:cubicBezTo>
                    <a:pt x="9346" y="40626"/>
                    <a:pt x="10556" y="41164"/>
                    <a:pt x="11497" y="40424"/>
                  </a:cubicBezTo>
                  <a:cubicBezTo>
                    <a:pt x="11430" y="39348"/>
                    <a:pt x="12035" y="38340"/>
                    <a:pt x="12976" y="37802"/>
                  </a:cubicBezTo>
                  <a:cubicBezTo>
                    <a:pt x="13447" y="37466"/>
                    <a:pt x="14186" y="37197"/>
                    <a:pt x="14388" y="36659"/>
                  </a:cubicBezTo>
                  <a:cubicBezTo>
                    <a:pt x="14610" y="35814"/>
                    <a:pt x="15097" y="35499"/>
                    <a:pt x="15654" y="35499"/>
                  </a:cubicBezTo>
                  <a:cubicBezTo>
                    <a:pt x="15940" y="35499"/>
                    <a:pt x="16243" y="35582"/>
                    <a:pt x="16539" y="35718"/>
                  </a:cubicBezTo>
                  <a:cubicBezTo>
                    <a:pt x="17413" y="36054"/>
                    <a:pt x="17010" y="36996"/>
                    <a:pt x="16875" y="37533"/>
                  </a:cubicBezTo>
                  <a:cubicBezTo>
                    <a:pt x="16599" y="36871"/>
                    <a:pt x="16278" y="35983"/>
                    <a:pt x="15577" y="35983"/>
                  </a:cubicBezTo>
                  <a:cubicBezTo>
                    <a:pt x="15424" y="35983"/>
                    <a:pt x="15253" y="36025"/>
                    <a:pt x="15060" y="36122"/>
                  </a:cubicBezTo>
                  <a:cubicBezTo>
                    <a:pt x="13984" y="36592"/>
                    <a:pt x="14455" y="37668"/>
                    <a:pt x="15060" y="38542"/>
                  </a:cubicBezTo>
                  <a:cubicBezTo>
                    <a:pt x="15531" y="38945"/>
                    <a:pt x="15799" y="39550"/>
                    <a:pt x="15732" y="40222"/>
                  </a:cubicBezTo>
                  <a:cubicBezTo>
                    <a:pt x="15194" y="42575"/>
                    <a:pt x="15329" y="44996"/>
                    <a:pt x="14589" y="47349"/>
                  </a:cubicBezTo>
                  <a:cubicBezTo>
                    <a:pt x="14119" y="48895"/>
                    <a:pt x="13850" y="50576"/>
                    <a:pt x="13783" y="52256"/>
                  </a:cubicBezTo>
                  <a:cubicBezTo>
                    <a:pt x="13648" y="54542"/>
                    <a:pt x="13984" y="56895"/>
                    <a:pt x="13648" y="59248"/>
                  </a:cubicBezTo>
                  <a:cubicBezTo>
                    <a:pt x="13379" y="61399"/>
                    <a:pt x="13178" y="63820"/>
                    <a:pt x="14388" y="65904"/>
                  </a:cubicBezTo>
                  <a:cubicBezTo>
                    <a:pt x="14590" y="66309"/>
                    <a:pt x="14678" y="67057"/>
                    <a:pt x="15169" y="67057"/>
                  </a:cubicBezTo>
                  <a:cubicBezTo>
                    <a:pt x="15330" y="67057"/>
                    <a:pt x="15534" y="66977"/>
                    <a:pt x="15799" y="66778"/>
                  </a:cubicBezTo>
                  <a:cubicBezTo>
                    <a:pt x="15732" y="63954"/>
                    <a:pt x="15732" y="61130"/>
                    <a:pt x="15665" y="58374"/>
                  </a:cubicBezTo>
                  <a:cubicBezTo>
                    <a:pt x="15463" y="51987"/>
                    <a:pt x="16808" y="45870"/>
                    <a:pt x="18489" y="39819"/>
                  </a:cubicBezTo>
                  <a:cubicBezTo>
                    <a:pt x="19833" y="35113"/>
                    <a:pt x="20237" y="30138"/>
                    <a:pt x="22657" y="25836"/>
                  </a:cubicBezTo>
                  <a:cubicBezTo>
                    <a:pt x="23665" y="23348"/>
                    <a:pt x="24337" y="20794"/>
                    <a:pt x="25346" y="18239"/>
                  </a:cubicBezTo>
                  <a:cubicBezTo>
                    <a:pt x="25480" y="17768"/>
                    <a:pt x="25615" y="17365"/>
                    <a:pt x="25749" y="16962"/>
                  </a:cubicBezTo>
                  <a:cubicBezTo>
                    <a:pt x="25816" y="16760"/>
                    <a:pt x="25884" y="16625"/>
                    <a:pt x="25884" y="16491"/>
                  </a:cubicBezTo>
                  <a:cubicBezTo>
                    <a:pt x="26018" y="16088"/>
                    <a:pt x="26220" y="15684"/>
                    <a:pt x="26489" y="15415"/>
                  </a:cubicBezTo>
                  <a:cubicBezTo>
                    <a:pt x="27430" y="14205"/>
                    <a:pt x="27363" y="12659"/>
                    <a:pt x="27968" y="11314"/>
                  </a:cubicBezTo>
                  <a:cubicBezTo>
                    <a:pt x="28237" y="10575"/>
                    <a:pt x="28438" y="9835"/>
                    <a:pt x="28506" y="9096"/>
                  </a:cubicBezTo>
                  <a:cubicBezTo>
                    <a:pt x="28640" y="7482"/>
                    <a:pt x="29581" y="6205"/>
                    <a:pt x="30186" y="4860"/>
                  </a:cubicBezTo>
                  <a:cubicBezTo>
                    <a:pt x="30590" y="3987"/>
                    <a:pt x="29985" y="760"/>
                    <a:pt x="29312" y="222"/>
                  </a:cubicBezTo>
                  <a:cubicBezTo>
                    <a:pt x="29161" y="70"/>
                    <a:pt x="28969" y="1"/>
                    <a:pt x="28784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9" name="Google Shape;21599;p29"/>
            <p:cNvSpPr/>
            <p:nvPr/>
          </p:nvSpPr>
          <p:spPr>
            <a:xfrm>
              <a:off x="2188950" y="1616300"/>
              <a:ext cx="751300" cy="1287425"/>
            </a:xfrm>
            <a:custGeom>
              <a:avLst/>
              <a:gdLst/>
              <a:ahLst/>
              <a:cxnLst/>
              <a:rect l="l" t="t" r="r" b="b"/>
              <a:pathLst>
                <a:path w="30052" h="51497" extrusionOk="0">
                  <a:moveTo>
                    <a:pt x="6066" y="26580"/>
                  </a:moveTo>
                  <a:cubicBezTo>
                    <a:pt x="6093" y="26972"/>
                    <a:pt x="6178" y="27401"/>
                    <a:pt x="6118" y="27698"/>
                  </a:cubicBezTo>
                  <a:cubicBezTo>
                    <a:pt x="5966" y="27393"/>
                    <a:pt x="6025" y="26991"/>
                    <a:pt x="6066" y="26580"/>
                  </a:cubicBezTo>
                  <a:close/>
                  <a:moveTo>
                    <a:pt x="25682" y="0"/>
                  </a:moveTo>
                  <a:cubicBezTo>
                    <a:pt x="24875" y="67"/>
                    <a:pt x="24875" y="1008"/>
                    <a:pt x="24875" y="1614"/>
                  </a:cubicBezTo>
                  <a:cubicBezTo>
                    <a:pt x="24942" y="3160"/>
                    <a:pt x="23934" y="4504"/>
                    <a:pt x="22455" y="4840"/>
                  </a:cubicBezTo>
                  <a:cubicBezTo>
                    <a:pt x="20438" y="5378"/>
                    <a:pt x="19497" y="6723"/>
                    <a:pt x="19900" y="8874"/>
                  </a:cubicBezTo>
                  <a:cubicBezTo>
                    <a:pt x="20035" y="9278"/>
                    <a:pt x="20035" y="9748"/>
                    <a:pt x="20102" y="10219"/>
                  </a:cubicBezTo>
                  <a:cubicBezTo>
                    <a:pt x="19833" y="12370"/>
                    <a:pt x="19766" y="14589"/>
                    <a:pt x="19967" y="16740"/>
                  </a:cubicBezTo>
                  <a:cubicBezTo>
                    <a:pt x="20035" y="21647"/>
                    <a:pt x="19631" y="26555"/>
                    <a:pt x="18892" y="31463"/>
                  </a:cubicBezTo>
                  <a:cubicBezTo>
                    <a:pt x="18341" y="32063"/>
                    <a:pt x="18126" y="33335"/>
                    <a:pt x="17247" y="33335"/>
                  </a:cubicBezTo>
                  <a:cubicBezTo>
                    <a:pt x="16946" y="33335"/>
                    <a:pt x="16566" y="33185"/>
                    <a:pt x="16068" y="32807"/>
                  </a:cubicBezTo>
                  <a:cubicBezTo>
                    <a:pt x="16024" y="32764"/>
                    <a:pt x="15971" y="32745"/>
                    <a:pt x="15912" y="32745"/>
                  </a:cubicBezTo>
                  <a:cubicBezTo>
                    <a:pt x="15698" y="32745"/>
                    <a:pt x="15405" y="32986"/>
                    <a:pt x="15194" y="33144"/>
                  </a:cubicBezTo>
                  <a:cubicBezTo>
                    <a:pt x="14746" y="33388"/>
                    <a:pt x="14266" y="33503"/>
                    <a:pt x="13795" y="33503"/>
                  </a:cubicBezTo>
                  <a:cubicBezTo>
                    <a:pt x="12713" y="33503"/>
                    <a:pt x="11676" y="32897"/>
                    <a:pt x="11160" y="31866"/>
                  </a:cubicBezTo>
                  <a:cubicBezTo>
                    <a:pt x="10757" y="31194"/>
                    <a:pt x="10354" y="30185"/>
                    <a:pt x="9681" y="30051"/>
                  </a:cubicBezTo>
                  <a:cubicBezTo>
                    <a:pt x="8337" y="29715"/>
                    <a:pt x="8202" y="28639"/>
                    <a:pt x="8001" y="27765"/>
                  </a:cubicBezTo>
                  <a:cubicBezTo>
                    <a:pt x="7809" y="26868"/>
                    <a:pt x="7677" y="25605"/>
                    <a:pt x="6792" y="25605"/>
                  </a:cubicBezTo>
                  <a:cubicBezTo>
                    <a:pt x="6749" y="25605"/>
                    <a:pt x="6703" y="25608"/>
                    <a:pt x="6656" y="25614"/>
                  </a:cubicBezTo>
                  <a:cubicBezTo>
                    <a:pt x="6308" y="25637"/>
                    <a:pt x="6152" y="25812"/>
                    <a:pt x="6092" y="26060"/>
                  </a:cubicBezTo>
                  <a:lnTo>
                    <a:pt x="6092" y="26060"/>
                  </a:lnTo>
                  <a:cubicBezTo>
                    <a:pt x="6074" y="25570"/>
                    <a:pt x="5885" y="25122"/>
                    <a:pt x="5110" y="24874"/>
                  </a:cubicBezTo>
                  <a:cubicBezTo>
                    <a:pt x="4976" y="24942"/>
                    <a:pt x="4774" y="25009"/>
                    <a:pt x="4639" y="25143"/>
                  </a:cubicBezTo>
                  <a:cubicBezTo>
                    <a:pt x="4326" y="25834"/>
                    <a:pt x="4012" y="26114"/>
                    <a:pt x="3691" y="26114"/>
                  </a:cubicBezTo>
                  <a:cubicBezTo>
                    <a:pt x="3325" y="26114"/>
                    <a:pt x="2950" y="25748"/>
                    <a:pt x="2555" y="25211"/>
                  </a:cubicBezTo>
                  <a:cubicBezTo>
                    <a:pt x="2154" y="24751"/>
                    <a:pt x="1703" y="24145"/>
                    <a:pt x="1077" y="24145"/>
                  </a:cubicBezTo>
                  <a:cubicBezTo>
                    <a:pt x="970" y="24145"/>
                    <a:pt x="858" y="24163"/>
                    <a:pt x="740" y="24202"/>
                  </a:cubicBezTo>
                  <a:cubicBezTo>
                    <a:pt x="68" y="24404"/>
                    <a:pt x="404" y="25076"/>
                    <a:pt x="202" y="25614"/>
                  </a:cubicBezTo>
                  <a:cubicBezTo>
                    <a:pt x="202" y="25748"/>
                    <a:pt x="135" y="25950"/>
                    <a:pt x="135" y="26152"/>
                  </a:cubicBezTo>
                  <a:cubicBezTo>
                    <a:pt x="135" y="26757"/>
                    <a:pt x="68" y="27362"/>
                    <a:pt x="1" y="28034"/>
                  </a:cubicBezTo>
                  <a:cubicBezTo>
                    <a:pt x="1" y="28975"/>
                    <a:pt x="202" y="29849"/>
                    <a:pt x="673" y="30723"/>
                  </a:cubicBezTo>
                  <a:cubicBezTo>
                    <a:pt x="3362" y="37043"/>
                    <a:pt x="5849" y="43497"/>
                    <a:pt x="10085" y="48942"/>
                  </a:cubicBezTo>
                  <a:cubicBezTo>
                    <a:pt x="10757" y="49816"/>
                    <a:pt x="10757" y="51362"/>
                    <a:pt x="12371" y="51497"/>
                  </a:cubicBezTo>
                  <a:cubicBezTo>
                    <a:pt x="12841" y="50824"/>
                    <a:pt x="13177" y="50085"/>
                    <a:pt x="13312" y="49278"/>
                  </a:cubicBezTo>
                  <a:cubicBezTo>
                    <a:pt x="13431" y="48743"/>
                    <a:pt x="13234" y="48101"/>
                    <a:pt x="12767" y="48101"/>
                  </a:cubicBezTo>
                  <a:cubicBezTo>
                    <a:pt x="12707" y="48101"/>
                    <a:pt x="12642" y="48112"/>
                    <a:pt x="12572" y="48135"/>
                  </a:cubicBezTo>
                  <a:cubicBezTo>
                    <a:pt x="12253" y="48250"/>
                    <a:pt x="11985" y="48300"/>
                    <a:pt x="11761" y="48300"/>
                  </a:cubicBezTo>
                  <a:cubicBezTo>
                    <a:pt x="10667" y="48300"/>
                    <a:pt x="10611" y="47102"/>
                    <a:pt x="10555" y="46320"/>
                  </a:cubicBezTo>
                  <a:cubicBezTo>
                    <a:pt x="10354" y="44908"/>
                    <a:pt x="9413" y="43833"/>
                    <a:pt x="9211" y="42488"/>
                  </a:cubicBezTo>
                  <a:cubicBezTo>
                    <a:pt x="9076" y="42354"/>
                    <a:pt x="8942" y="42354"/>
                    <a:pt x="8740" y="42354"/>
                  </a:cubicBezTo>
                  <a:cubicBezTo>
                    <a:pt x="8539" y="42287"/>
                    <a:pt x="8337" y="42287"/>
                    <a:pt x="8539" y="42018"/>
                  </a:cubicBezTo>
                  <a:cubicBezTo>
                    <a:pt x="8572" y="41950"/>
                    <a:pt x="8639" y="41917"/>
                    <a:pt x="8707" y="41917"/>
                  </a:cubicBezTo>
                  <a:cubicBezTo>
                    <a:pt x="8774" y="41917"/>
                    <a:pt x="8841" y="41950"/>
                    <a:pt x="8875" y="42018"/>
                  </a:cubicBezTo>
                  <a:cubicBezTo>
                    <a:pt x="9353" y="42580"/>
                    <a:pt x="9725" y="42837"/>
                    <a:pt x="10036" y="42837"/>
                  </a:cubicBezTo>
                  <a:cubicBezTo>
                    <a:pt x="10468" y="42837"/>
                    <a:pt x="10780" y="42340"/>
                    <a:pt x="11093" y="41480"/>
                  </a:cubicBezTo>
                  <a:cubicBezTo>
                    <a:pt x="11508" y="40472"/>
                    <a:pt x="12445" y="39831"/>
                    <a:pt x="13444" y="39831"/>
                  </a:cubicBezTo>
                  <a:cubicBezTo>
                    <a:pt x="13578" y="39831"/>
                    <a:pt x="13714" y="39842"/>
                    <a:pt x="13850" y="39866"/>
                  </a:cubicBezTo>
                  <a:cubicBezTo>
                    <a:pt x="14013" y="39911"/>
                    <a:pt x="14180" y="39933"/>
                    <a:pt x="14346" y="39933"/>
                  </a:cubicBezTo>
                  <a:cubicBezTo>
                    <a:pt x="14930" y="39933"/>
                    <a:pt x="15500" y="39665"/>
                    <a:pt x="15866" y="39194"/>
                  </a:cubicBezTo>
                  <a:cubicBezTo>
                    <a:pt x="16423" y="38296"/>
                    <a:pt x="17033" y="37751"/>
                    <a:pt x="17802" y="37751"/>
                  </a:cubicBezTo>
                  <a:cubicBezTo>
                    <a:pt x="18242" y="37751"/>
                    <a:pt x="18733" y="37929"/>
                    <a:pt x="19295" y="38320"/>
                  </a:cubicBezTo>
                  <a:cubicBezTo>
                    <a:pt x="19558" y="38502"/>
                    <a:pt x="19809" y="38587"/>
                    <a:pt x="20031" y="38587"/>
                  </a:cubicBezTo>
                  <a:cubicBezTo>
                    <a:pt x="20547" y="38587"/>
                    <a:pt x="20909" y="38131"/>
                    <a:pt x="20909" y="37379"/>
                  </a:cubicBezTo>
                  <a:cubicBezTo>
                    <a:pt x="20909" y="36102"/>
                    <a:pt x="21581" y="35631"/>
                    <a:pt x="22589" y="35228"/>
                  </a:cubicBezTo>
                  <a:cubicBezTo>
                    <a:pt x="23329" y="34824"/>
                    <a:pt x="24068" y="34555"/>
                    <a:pt x="24808" y="34354"/>
                  </a:cubicBezTo>
                  <a:cubicBezTo>
                    <a:pt x="25413" y="34219"/>
                    <a:pt x="26220" y="33614"/>
                    <a:pt x="25883" y="33211"/>
                  </a:cubicBezTo>
                  <a:cubicBezTo>
                    <a:pt x="25077" y="32270"/>
                    <a:pt x="25211" y="31194"/>
                    <a:pt x="25009" y="30387"/>
                  </a:cubicBezTo>
                  <a:cubicBezTo>
                    <a:pt x="24808" y="29513"/>
                    <a:pt x="23463" y="30051"/>
                    <a:pt x="23127" y="29043"/>
                  </a:cubicBezTo>
                  <a:cubicBezTo>
                    <a:pt x="24203" y="29043"/>
                    <a:pt x="25211" y="29379"/>
                    <a:pt x="26018" y="30118"/>
                  </a:cubicBezTo>
                  <a:cubicBezTo>
                    <a:pt x="26263" y="30333"/>
                    <a:pt x="26536" y="30449"/>
                    <a:pt x="26786" y="30449"/>
                  </a:cubicBezTo>
                  <a:cubicBezTo>
                    <a:pt x="27084" y="30449"/>
                    <a:pt x="27350" y="30283"/>
                    <a:pt x="27497" y="29917"/>
                  </a:cubicBezTo>
                  <a:cubicBezTo>
                    <a:pt x="27900" y="28774"/>
                    <a:pt x="29043" y="28505"/>
                    <a:pt x="29715" y="27698"/>
                  </a:cubicBezTo>
                  <a:cubicBezTo>
                    <a:pt x="29984" y="26824"/>
                    <a:pt x="29984" y="25883"/>
                    <a:pt x="29783" y="25009"/>
                  </a:cubicBezTo>
                  <a:cubicBezTo>
                    <a:pt x="29581" y="24337"/>
                    <a:pt x="29514" y="23597"/>
                    <a:pt x="29715" y="22925"/>
                  </a:cubicBezTo>
                  <a:cubicBezTo>
                    <a:pt x="29715" y="22051"/>
                    <a:pt x="29446" y="21177"/>
                    <a:pt x="29514" y="20303"/>
                  </a:cubicBezTo>
                  <a:cubicBezTo>
                    <a:pt x="29581" y="19765"/>
                    <a:pt x="29648" y="19295"/>
                    <a:pt x="29783" y="18824"/>
                  </a:cubicBezTo>
                  <a:cubicBezTo>
                    <a:pt x="29984" y="17748"/>
                    <a:pt x="29984" y="16740"/>
                    <a:pt x="29783" y="15664"/>
                  </a:cubicBezTo>
                  <a:cubicBezTo>
                    <a:pt x="29581" y="15059"/>
                    <a:pt x="29581" y="14454"/>
                    <a:pt x="29783" y="13849"/>
                  </a:cubicBezTo>
                  <a:cubicBezTo>
                    <a:pt x="30052" y="12639"/>
                    <a:pt x="29984" y="11429"/>
                    <a:pt x="29581" y="10286"/>
                  </a:cubicBezTo>
                  <a:cubicBezTo>
                    <a:pt x="29328" y="10010"/>
                    <a:pt x="29091" y="9907"/>
                    <a:pt x="28862" y="9907"/>
                  </a:cubicBezTo>
                  <a:cubicBezTo>
                    <a:pt x="28420" y="9907"/>
                    <a:pt x="28007" y="10289"/>
                    <a:pt x="27564" y="10555"/>
                  </a:cubicBezTo>
                  <a:cubicBezTo>
                    <a:pt x="27766" y="9883"/>
                    <a:pt x="27833" y="9076"/>
                    <a:pt x="27833" y="8336"/>
                  </a:cubicBezTo>
                  <a:cubicBezTo>
                    <a:pt x="27900" y="5983"/>
                    <a:pt x="27094" y="3765"/>
                    <a:pt x="26623" y="1546"/>
                  </a:cubicBezTo>
                  <a:cubicBezTo>
                    <a:pt x="26556" y="874"/>
                    <a:pt x="26556" y="0"/>
                    <a:pt x="25682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0" name="Google Shape;21600;p29"/>
            <p:cNvSpPr/>
            <p:nvPr/>
          </p:nvSpPr>
          <p:spPr>
            <a:xfrm>
              <a:off x="2666275" y="884775"/>
              <a:ext cx="448775" cy="1031750"/>
            </a:xfrm>
            <a:custGeom>
              <a:avLst/>
              <a:gdLst/>
              <a:ahLst/>
              <a:cxnLst/>
              <a:rect l="l" t="t" r="r" b="b"/>
              <a:pathLst>
                <a:path w="17951" h="41270" extrusionOk="0">
                  <a:moveTo>
                    <a:pt x="12932" y="0"/>
                  </a:moveTo>
                  <a:cubicBezTo>
                    <a:pt x="12294" y="0"/>
                    <a:pt x="11694" y="375"/>
                    <a:pt x="11429" y="958"/>
                  </a:cubicBezTo>
                  <a:cubicBezTo>
                    <a:pt x="11026" y="1630"/>
                    <a:pt x="10690" y="2370"/>
                    <a:pt x="10353" y="3109"/>
                  </a:cubicBezTo>
                  <a:cubicBezTo>
                    <a:pt x="10162" y="3444"/>
                    <a:pt x="9971" y="3745"/>
                    <a:pt x="9682" y="3745"/>
                  </a:cubicBezTo>
                  <a:cubicBezTo>
                    <a:pt x="9565" y="3745"/>
                    <a:pt x="9433" y="3696"/>
                    <a:pt x="9278" y="3580"/>
                  </a:cubicBezTo>
                  <a:cubicBezTo>
                    <a:pt x="8746" y="3186"/>
                    <a:pt x="8307" y="3023"/>
                    <a:pt x="7931" y="3023"/>
                  </a:cubicBezTo>
                  <a:cubicBezTo>
                    <a:pt x="7024" y="3023"/>
                    <a:pt x="6487" y="3974"/>
                    <a:pt x="5916" y="4924"/>
                  </a:cubicBezTo>
                  <a:cubicBezTo>
                    <a:pt x="6118" y="4319"/>
                    <a:pt x="6387" y="3782"/>
                    <a:pt x="6723" y="3311"/>
                  </a:cubicBezTo>
                  <a:cubicBezTo>
                    <a:pt x="7127" y="2908"/>
                    <a:pt x="7530" y="2437"/>
                    <a:pt x="6992" y="1966"/>
                  </a:cubicBezTo>
                  <a:cubicBezTo>
                    <a:pt x="6781" y="1756"/>
                    <a:pt x="6515" y="1655"/>
                    <a:pt x="6242" y="1655"/>
                  </a:cubicBezTo>
                  <a:cubicBezTo>
                    <a:pt x="5993" y="1655"/>
                    <a:pt x="5738" y="1739"/>
                    <a:pt x="5513" y="1899"/>
                  </a:cubicBezTo>
                  <a:cubicBezTo>
                    <a:pt x="4572" y="2437"/>
                    <a:pt x="3900" y="3244"/>
                    <a:pt x="3496" y="4252"/>
                  </a:cubicBezTo>
                  <a:cubicBezTo>
                    <a:pt x="2757" y="5261"/>
                    <a:pt x="2421" y="6471"/>
                    <a:pt x="2353" y="7748"/>
                  </a:cubicBezTo>
                  <a:cubicBezTo>
                    <a:pt x="2622" y="8488"/>
                    <a:pt x="2488" y="9227"/>
                    <a:pt x="2084" y="9899"/>
                  </a:cubicBezTo>
                  <a:cubicBezTo>
                    <a:pt x="1816" y="12320"/>
                    <a:pt x="471" y="14471"/>
                    <a:pt x="740" y="17160"/>
                  </a:cubicBezTo>
                  <a:cubicBezTo>
                    <a:pt x="942" y="18841"/>
                    <a:pt x="740" y="20589"/>
                    <a:pt x="68" y="22135"/>
                  </a:cubicBezTo>
                  <a:cubicBezTo>
                    <a:pt x="0" y="24421"/>
                    <a:pt x="538" y="26706"/>
                    <a:pt x="337" y="28992"/>
                  </a:cubicBezTo>
                  <a:cubicBezTo>
                    <a:pt x="471" y="32286"/>
                    <a:pt x="942" y="35580"/>
                    <a:pt x="740" y="38942"/>
                  </a:cubicBezTo>
                  <a:cubicBezTo>
                    <a:pt x="740" y="39076"/>
                    <a:pt x="942" y="39278"/>
                    <a:pt x="1009" y="39480"/>
                  </a:cubicBezTo>
                  <a:cubicBezTo>
                    <a:pt x="1547" y="38942"/>
                    <a:pt x="1143" y="38270"/>
                    <a:pt x="1009" y="37799"/>
                  </a:cubicBezTo>
                  <a:cubicBezTo>
                    <a:pt x="605" y="36118"/>
                    <a:pt x="1681" y="35379"/>
                    <a:pt x="2891" y="34774"/>
                  </a:cubicBezTo>
                  <a:cubicBezTo>
                    <a:pt x="3429" y="34438"/>
                    <a:pt x="4101" y="34101"/>
                    <a:pt x="4841" y="33967"/>
                  </a:cubicBezTo>
                  <a:cubicBezTo>
                    <a:pt x="5648" y="33900"/>
                    <a:pt x="5715" y="33496"/>
                    <a:pt x="5916" y="32891"/>
                  </a:cubicBezTo>
                  <a:cubicBezTo>
                    <a:pt x="6320" y="31816"/>
                    <a:pt x="6051" y="30606"/>
                    <a:pt x="6656" y="29396"/>
                  </a:cubicBezTo>
                  <a:cubicBezTo>
                    <a:pt x="7328" y="30068"/>
                    <a:pt x="7059" y="30740"/>
                    <a:pt x="7127" y="31278"/>
                  </a:cubicBezTo>
                  <a:cubicBezTo>
                    <a:pt x="7127" y="31748"/>
                    <a:pt x="6992" y="32354"/>
                    <a:pt x="7395" y="32824"/>
                  </a:cubicBezTo>
                  <a:cubicBezTo>
                    <a:pt x="8874" y="34572"/>
                    <a:pt x="7463" y="36858"/>
                    <a:pt x="8404" y="38673"/>
                  </a:cubicBezTo>
                  <a:cubicBezTo>
                    <a:pt x="8538" y="38807"/>
                    <a:pt x="8269" y="39144"/>
                    <a:pt x="8135" y="39412"/>
                  </a:cubicBezTo>
                  <a:cubicBezTo>
                    <a:pt x="7933" y="39749"/>
                    <a:pt x="7866" y="40152"/>
                    <a:pt x="7933" y="40555"/>
                  </a:cubicBezTo>
                  <a:cubicBezTo>
                    <a:pt x="7933" y="40824"/>
                    <a:pt x="7933" y="41160"/>
                    <a:pt x="8269" y="41228"/>
                  </a:cubicBezTo>
                  <a:cubicBezTo>
                    <a:pt x="8340" y="41256"/>
                    <a:pt x="8410" y="41269"/>
                    <a:pt x="8477" y="41269"/>
                  </a:cubicBezTo>
                  <a:cubicBezTo>
                    <a:pt x="8734" y="41269"/>
                    <a:pt x="8956" y="41076"/>
                    <a:pt x="9009" y="40757"/>
                  </a:cubicBezTo>
                  <a:cubicBezTo>
                    <a:pt x="9128" y="40102"/>
                    <a:pt x="9247" y="39446"/>
                    <a:pt x="10022" y="39446"/>
                  </a:cubicBezTo>
                  <a:cubicBezTo>
                    <a:pt x="10121" y="39446"/>
                    <a:pt x="10231" y="39457"/>
                    <a:pt x="10353" y="39480"/>
                  </a:cubicBezTo>
                  <a:cubicBezTo>
                    <a:pt x="11093" y="38673"/>
                    <a:pt x="10891" y="37665"/>
                    <a:pt x="10690" y="36858"/>
                  </a:cubicBezTo>
                  <a:cubicBezTo>
                    <a:pt x="10488" y="36186"/>
                    <a:pt x="9950" y="35580"/>
                    <a:pt x="10622" y="34975"/>
                  </a:cubicBezTo>
                  <a:cubicBezTo>
                    <a:pt x="11026" y="34101"/>
                    <a:pt x="11227" y="33228"/>
                    <a:pt x="10488" y="32555"/>
                  </a:cubicBezTo>
                  <a:cubicBezTo>
                    <a:pt x="9211" y="31345"/>
                    <a:pt x="9345" y="29530"/>
                    <a:pt x="8538" y="28185"/>
                  </a:cubicBezTo>
                  <a:lnTo>
                    <a:pt x="8538" y="28185"/>
                  </a:lnTo>
                  <a:cubicBezTo>
                    <a:pt x="9412" y="28858"/>
                    <a:pt x="9345" y="29866"/>
                    <a:pt x="9547" y="30807"/>
                  </a:cubicBezTo>
                  <a:cubicBezTo>
                    <a:pt x="9670" y="31361"/>
                    <a:pt x="9962" y="31690"/>
                    <a:pt x="10475" y="31690"/>
                  </a:cubicBezTo>
                  <a:cubicBezTo>
                    <a:pt x="10522" y="31690"/>
                    <a:pt x="10571" y="31687"/>
                    <a:pt x="10622" y="31681"/>
                  </a:cubicBezTo>
                  <a:cubicBezTo>
                    <a:pt x="11160" y="31681"/>
                    <a:pt x="11564" y="31211"/>
                    <a:pt x="11496" y="30740"/>
                  </a:cubicBezTo>
                  <a:cubicBezTo>
                    <a:pt x="11362" y="28589"/>
                    <a:pt x="12101" y="26505"/>
                    <a:pt x="12303" y="24353"/>
                  </a:cubicBezTo>
                  <a:cubicBezTo>
                    <a:pt x="12774" y="19647"/>
                    <a:pt x="13648" y="15009"/>
                    <a:pt x="14858" y="10504"/>
                  </a:cubicBezTo>
                  <a:cubicBezTo>
                    <a:pt x="15530" y="7815"/>
                    <a:pt x="17950" y="4790"/>
                    <a:pt x="14723" y="2101"/>
                  </a:cubicBezTo>
                  <a:cubicBezTo>
                    <a:pt x="14723" y="2034"/>
                    <a:pt x="14791" y="1832"/>
                    <a:pt x="14791" y="1698"/>
                  </a:cubicBezTo>
                  <a:cubicBezTo>
                    <a:pt x="15059" y="555"/>
                    <a:pt x="14253" y="286"/>
                    <a:pt x="13446" y="84"/>
                  </a:cubicBezTo>
                  <a:cubicBezTo>
                    <a:pt x="13276" y="27"/>
                    <a:pt x="13102" y="0"/>
                    <a:pt x="12932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1" name="Google Shape;21601;p29"/>
            <p:cNvSpPr/>
            <p:nvPr/>
          </p:nvSpPr>
          <p:spPr>
            <a:xfrm>
              <a:off x="3153675" y="570875"/>
              <a:ext cx="510950" cy="551500"/>
            </a:xfrm>
            <a:custGeom>
              <a:avLst/>
              <a:gdLst/>
              <a:ahLst/>
              <a:cxnLst/>
              <a:rect l="l" t="t" r="r" b="b"/>
              <a:pathLst>
                <a:path w="20438" h="22060" extrusionOk="0">
                  <a:moveTo>
                    <a:pt x="19781" y="1"/>
                  </a:moveTo>
                  <a:cubicBezTo>
                    <a:pt x="19483" y="1"/>
                    <a:pt x="19175" y="78"/>
                    <a:pt x="18865" y="78"/>
                  </a:cubicBezTo>
                  <a:cubicBezTo>
                    <a:pt x="18807" y="78"/>
                    <a:pt x="18748" y="75"/>
                    <a:pt x="18690" y="68"/>
                  </a:cubicBezTo>
                  <a:lnTo>
                    <a:pt x="18690" y="68"/>
                  </a:lnTo>
                  <a:cubicBezTo>
                    <a:pt x="18939" y="755"/>
                    <a:pt x="18827" y="920"/>
                    <a:pt x="18601" y="920"/>
                  </a:cubicBezTo>
                  <a:cubicBezTo>
                    <a:pt x="18392" y="920"/>
                    <a:pt x="18085" y="778"/>
                    <a:pt x="17879" y="778"/>
                  </a:cubicBezTo>
                  <a:cubicBezTo>
                    <a:pt x="17829" y="778"/>
                    <a:pt x="17784" y="787"/>
                    <a:pt x="17749" y="808"/>
                  </a:cubicBezTo>
                  <a:cubicBezTo>
                    <a:pt x="17480" y="875"/>
                    <a:pt x="17816" y="875"/>
                    <a:pt x="17547" y="875"/>
                  </a:cubicBezTo>
                  <a:cubicBezTo>
                    <a:pt x="15799" y="875"/>
                    <a:pt x="14051" y="1144"/>
                    <a:pt x="12303" y="1144"/>
                  </a:cubicBezTo>
                  <a:cubicBezTo>
                    <a:pt x="11900" y="1077"/>
                    <a:pt x="11496" y="1043"/>
                    <a:pt x="11097" y="1043"/>
                  </a:cubicBezTo>
                  <a:cubicBezTo>
                    <a:pt x="9900" y="1043"/>
                    <a:pt x="8740" y="1346"/>
                    <a:pt x="7732" y="1951"/>
                  </a:cubicBezTo>
                  <a:cubicBezTo>
                    <a:pt x="6589" y="3430"/>
                    <a:pt x="5715" y="5043"/>
                    <a:pt x="5110" y="6724"/>
                  </a:cubicBezTo>
                  <a:cubicBezTo>
                    <a:pt x="4841" y="7396"/>
                    <a:pt x="4572" y="8136"/>
                    <a:pt x="4303" y="8808"/>
                  </a:cubicBezTo>
                  <a:cubicBezTo>
                    <a:pt x="4236" y="9010"/>
                    <a:pt x="4169" y="9211"/>
                    <a:pt x="4101" y="9413"/>
                  </a:cubicBezTo>
                  <a:cubicBezTo>
                    <a:pt x="3496" y="10758"/>
                    <a:pt x="2891" y="12169"/>
                    <a:pt x="2353" y="13581"/>
                  </a:cubicBezTo>
                  <a:cubicBezTo>
                    <a:pt x="1076" y="16270"/>
                    <a:pt x="269" y="19161"/>
                    <a:pt x="0" y="22052"/>
                  </a:cubicBezTo>
                  <a:cubicBezTo>
                    <a:pt x="70" y="22057"/>
                    <a:pt x="136" y="22060"/>
                    <a:pt x="199" y="22060"/>
                  </a:cubicBezTo>
                  <a:cubicBezTo>
                    <a:pt x="1728" y="22060"/>
                    <a:pt x="1498" y="20538"/>
                    <a:pt x="1950" y="19699"/>
                  </a:cubicBezTo>
                  <a:cubicBezTo>
                    <a:pt x="2017" y="19296"/>
                    <a:pt x="2353" y="19027"/>
                    <a:pt x="2690" y="18892"/>
                  </a:cubicBezTo>
                  <a:cubicBezTo>
                    <a:pt x="3444" y="18547"/>
                    <a:pt x="4257" y="18377"/>
                    <a:pt x="5074" y="18377"/>
                  </a:cubicBezTo>
                  <a:cubicBezTo>
                    <a:pt x="6004" y="18377"/>
                    <a:pt x="6940" y="18597"/>
                    <a:pt x="7799" y="19027"/>
                  </a:cubicBezTo>
                  <a:cubicBezTo>
                    <a:pt x="8125" y="19190"/>
                    <a:pt x="8500" y="19278"/>
                    <a:pt x="8864" y="19278"/>
                  </a:cubicBezTo>
                  <a:cubicBezTo>
                    <a:pt x="9102" y="19278"/>
                    <a:pt x="9335" y="19241"/>
                    <a:pt x="9547" y="19161"/>
                  </a:cubicBezTo>
                  <a:cubicBezTo>
                    <a:pt x="9886" y="19001"/>
                    <a:pt x="10202" y="18935"/>
                    <a:pt x="10501" y="18935"/>
                  </a:cubicBezTo>
                  <a:cubicBezTo>
                    <a:pt x="11329" y="18935"/>
                    <a:pt x="12033" y="19438"/>
                    <a:pt x="12774" y="19833"/>
                  </a:cubicBezTo>
                  <a:cubicBezTo>
                    <a:pt x="13379" y="19766"/>
                    <a:pt x="13581" y="19363"/>
                    <a:pt x="13715" y="18758"/>
                  </a:cubicBezTo>
                  <a:cubicBezTo>
                    <a:pt x="13849" y="17682"/>
                    <a:pt x="14320" y="16674"/>
                    <a:pt x="14589" y="15598"/>
                  </a:cubicBezTo>
                  <a:cubicBezTo>
                    <a:pt x="14589" y="15195"/>
                    <a:pt x="14656" y="14791"/>
                    <a:pt x="14723" y="14455"/>
                  </a:cubicBezTo>
                  <a:cubicBezTo>
                    <a:pt x="16202" y="10287"/>
                    <a:pt x="17480" y="6052"/>
                    <a:pt x="19564" y="2220"/>
                  </a:cubicBezTo>
                  <a:cubicBezTo>
                    <a:pt x="20034" y="1615"/>
                    <a:pt x="20303" y="875"/>
                    <a:pt x="20438" y="203"/>
                  </a:cubicBezTo>
                  <a:cubicBezTo>
                    <a:pt x="20228" y="45"/>
                    <a:pt x="20007" y="1"/>
                    <a:pt x="19781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2" name="Google Shape;21602;p29"/>
            <p:cNvSpPr/>
            <p:nvPr/>
          </p:nvSpPr>
          <p:spPr>
            <a:xfrm>
              <a:off x="2054500" y="1647050"/>
              <a:ext cx="608425" cy="833525"/>
            </a:xfrm>
            <a:custGeom>
              <a:avLst/>
              <a:gdLst/>
              <a:ahLst/>
              <a:cxnLst/>
              <a:rect l="l" t="t" r="r" b="b"/>
              <a:pathLst>
                <a:path w="24337" h="33341" extrusionOk="0">
                  <a:moveTo>
                    <a:pt x="6325" y="0"/>
                  </a:moveTo>
                  <a:cubicBezTo>
                    <a:pt x="6155" y="0"/>
                    <a:pt x="6004" y="74"/>
                    <a:pt x="5916" y="249"/>
                  </a:cubicBezTo>
                  <a:cubicBezTo>
                    <a:pt x="5605" y="900"/>
                    <a:pt x="5199" y="1110"/>
                    <a:pt x="4797" y="1110"/>
                  </a:cubicBezTo>
                  <a:cubicBezTo>
                    <a:pt x="4244" y="1110"/>
                    <a:pt x="3702" y="713"/>
                    <a:pt x="3429" y="518"/>
                  </a:cubicBezTo>
                  <a:cubicBezTo>
                    <a:pt x="3054" y="213"/>
                    <a:pt x="2744" y="96"/>
                    <a:pt x="2474" y="96"/>
                  </a:cubicBezTo>
                  <a:cubicBezTo>
                    <a:pt x="1970" y="96"/>
                    <a:pt x="1605" y="504"/>
                    <a:pt x="1211" y="854"/>
                  </a:cubicBezTo>
                  <a:cubicBezTo>
                    <a:pt x="471" y="1459"/>
                    <a:pt x="68" y="2333"/>
                    <a:pt x="0" y="3342"/>
                  </a:cubicBezTo>
                  <a:cubicBezTo>
                    <a:pt x="202" y="9325"/>
                    <a:pt x="1950" y="15106"/>
                    <a:pt x="3227" y="20955"/>
                  </a:cubicBezTo>
                  <a:cubicBezTo>
                    <a:pt x="3362" y="21493"/>
                    <a:pt x="3631" y="21964"/>
                    <a:pt x="4101" y="22300"/>
                  </a:cubicBezTo>
                  <a:cubicBezTo>
                    <a:pt x="4163" y="22309"/>
                    <a:pt x="4220" y="22314"/>
                    <a:pt x="4274" y="22314"/>
                  </a:cubicBezTo>
                  <a:cubicBezTo>
                    <a:pt x="4986" y="22314"/>
                    <a:pt x="5066" y="21532"/>
                    <a:pt x="5379" y="21157"/>
                  </a:cubicBezTo>
                  <a:lnTo>
                    <a:pt x="5379" y="21157"/>
                  </a:lnTo>
                  <a:cubicBezTo>
                    <a:pt x="5580" y="21964"/>
                    <a:pt x="4572" y="22031"/>
                    <a:pt x="4370" y="22636"/>
                  </a:cubicBezTo>
                  <a:cubicBezTo>
                    <a:pt x="4639" y="23913"/>
                    <a:pt x="3900" y="25661"/>
                    <a:pt x="5782" y="26401"/>
                  </a:cubicBezTo>
                  <a:cubicBezTo>
                    <a:pt x="6185" y="25796"/>
                    <a:pt x="5782" y="25258"/>
                    <a:pt x="5782" y="24720"/>
                  </a:cubicBezTo>
                  <a:cubicBezTo>
                    <a:pt x="6522" y="24384"/>
                    <a:pt x="5782" y="23577"/>
                    <a:pt x="6320" y="23107"/>
                  </a:cubicBezTo>
                  <a:lnTo>
                    <a:pt x="6320" y="23107"/>
                  </a:lnTo>
                  <a:cubicBezTo>
                    <a:pt x="7059" y="23644"/>
                    <a:pt x="7664" y="24250"/>
                    <a:pt x="8135" y="24989"/>
                  </a:cubicBezTo>
                  <a:cubicBezTo>
                    <a:pt x="8404" y="25392"/>
                    <a:pt x="8606" y="25863"/>
                    <a:pt x="9143" y="25863"/>
                  </a:cubicBezTo>
                  <a:cubicBezTo>
                    <a:pt x="9950" y="25796"/>
                    <a:pt x="9748" y="25056"/>
                    <a:pt x="10017" y="24653"/>
                  </a:cubicBezTo>
                  <a:cubicBezTo>
                    <a:pt x="10085" y="24384"/>
                    <a:pt x="10152" y="24115"/>
                    <a:pt x="10219" y="23913"/>
                  </a:cubicBezTo>
                  <a:cubicBezTo>
                    <a:pt x="11093" y="23981"/>
                    <a:pt x="11026" y="24653"/>
                    <a:pt x="11026" y="25191"/>
                  </a:cubicBezTo>
                  <a:cubicBezTo>
                    <a:pt x="11093" y="26132"/>
                    <a:pt x="10824" y="27140"/>
                    <a:pt x="11362" y="28216"/>
                  </a:cubicBezTo>
                  <a:cubicBezTo>
                    <a:pt x="11967" y="27544"/>
                    <a:pt x="11765" y="26939"/>
                    <a:pt x="11833" y="26401"/>
                  </a:cubicBezTo>
                  <a:cubicBezTo>
                    <a:pt x="11765" y="25661"/>
                    <a:pt x="11900" y="24855"/>
                    <a:pt x="12169" y="24182"/>
                  </a:cubicBezTo>
                  <a:cubicBezTo>
                    <a:pt x="12639" y="25123"/>
                    <a:pt x="13244" y="25594"/>
                    <a:pt x="12908" y="26468"/>
                  </a:cubicBezTo>
                  <a:cubicBezTo>
                    <a:pt x="12707" y="26939"/>
                    <a:pt x="12707" y="27409"/>
                    <a:pt x="13177" y="27745"/>
                  </a:cubicBezTo>
                  <a:cubicBezTo>
                    <a:pt x="13849" y="28216"/>
                    <a:pt x="13782" y="28955"/>
                    <a:pt x="13580" y="29695"/>
                  </a:cubicBezTo>
                  <a:cubicBezTo>
                    <a:pt x="13610" y="29698"/>
                    <a:pt x="13638" y="29699"/>
                    <a:pt x="13666" y="29699"/>
                  </a:cubicBezTo>
                  <a:cubicBezTo>
                    <a:pt x="14321" y="29699"/>
                    <a:pt x="14344" y="28955"/>
                    <a:pt x="14925" y="28955"/>
                  </a:cubicBezTo>
                  <a:cubicBezTo>
                    <a:pt x="15396" y="29493"/>
                    <a:pt x="15799" y="30031"/>
                    <a:pt x="16202" y="30636"/>
                  </a:cubicBezTo>
                  <a:cubicBezTo>
                    <a:pt x="16938" y="31878"/>
                    <a:pt x="17957" y="32585"/>
                    <a:pt x="19065" y="32585"/>
                  </a:cubicBezTo>
                  <a:cubicBezTo>
                    <a:pt x="19577" y="32585"/>
                    <a:pt x="20108" y="32434"/>
                    <a:pt x="20639" y="32115"/>
                  </a:cubicBezTo>
                  <a:cubicBezTo>
                    <a:pt x="20836" y="31918"/>
                    <a:pt x="21092" y="31827"/>
                    <a:pt x="21352" y="31827"/>
                  </a:cubicBezTo>
                  <a:cubicBezTo>
                    <a:pt x="21714" y="31827"/>
                    <a:pt x="22085" y="32004"/>
                    <a:pt x="22320" y="32317"/>
                  </a:cubicBezTo>
                  <a:cubicBezTo>
                    <a:pt x="22693" y="32628"/>
                    <a:pt x="22836" y="33340"/>
                    <a:pt x="23227" y="33340"/>
                  </a:cubicBezTo>
                  <a:cubicBezTo>
                    <a:pt x="23259" y="33340"/>
                    <a:pt x="23293" y="33335"/>
                    <a:pt x="23329" y="33325"/>
                  </a:cubicBezTo>
                  <a:cubicBezTo>
                    <a:pt x="24202" y="33124"/>
                    <a:pt x="23329" y="32519"/>
                    <a:pt x="23396" y="32115"/>
                  </a:cubicBezTo>
                  <a:cubicBezTo>
                    <a:pt x="23463" y="31846"/>
                    <a:pt x="23597" y="31577"/>
                    <a:pt x="23799" y="31443"/>
                  </a:cubicBezTo>
                  <a:cubicBezTo>
                    <a:pt x="24135" y="31107"/>
                    <a:pt x="24337" y="30636"/>
                    <a:pt x="24337" y="30166"/>
                  </a:cubicBezTo>
                  <a:lnTo>
                    <a:pt x="24337" y="30166"/>
                  </a:lnTo>
                  <a:cubicBezTo>
                    <a:pt x="23626" y="30657"/>
                    <a:pt x="22960" y="31283"/>
                    <a:pt x="22086" y="31283"/>
                  </a:cubicBezTo>
                  <a:cubicBezTo>
                    <a:pt x="21885" y="31283"/>
                    <a:pt x="21673" y="31249"/>
                    <a:pt x="21446" y="31174"/>
                  </a:cubicBezTo>
                  <a:cubicBezTo>
                    <a:pt x="21370" y="31144"/>
                    <a:pt x="21298" y="31130"/>
                    <a:pt x="21228" y="31130"/>
                  </a:cubicBezTo>
                  <a:cubicBezTo>
                    <a:pt x="20985" y="31130"/>
                    <a:pt x="20765" y="31287"/>
                    <a:pt x="20505" y="31443"/>
                  </a:cubicBezTo>
                  <a:cubicBezTo>
                    <a:pt x="19970" y="31698"/>
                    <a:pt x="19464" y="31827"/>
                    <a:pt x="18994" y="31827"/>
                  </a:cubicBezTo>
                  <a:cubicBezTo>
                    <a:pt x="18224" y="31827"/>
                    <a:pt x="17552" y="31480"/>
                    <a:pt x="17009" y="30771"/>
                  </a:cubicBezTo>
                  <a:cubicBezTo>
                    <a:pt x="15933" y="29493"/>
                    <a:pt x="14992" y="28149"/>
                    <a:pt x="14118" y="26737"/>
                  </a:cubicBezTo>
                  <a:cubicBezTo>
                    <a:pt x="12774" y="24518"/>
                    <a:pt x="12101" y="21897"/>
                    <a:pt x="11295" y="19409"/>
                  </a:cubicBezTo>
                  <a:cubicBezTo>
                    <a:pt x="10622" y="17527"/>
                    <a:pt x="10690" y="15510"/>
                    <a:pt x="10488" y="13493"/>
                  </a:cubicBezTo>
                  <a:cubicBezTo>
                    <a:pt x="10354" y="12283"/>
                    <a:pt x="9950" y="11073"/>
                    <a:pt x="10152" y="9795"/>
                  </a:cubicBezTo>
                  <a:cubicBezTo>
                    <a:pt x="10354" y="8249"/>
                    <a:pt x="10085" y="6703"/>
                    <a:pt x="9480" y="5291"/>
                  </a:cubicBezTo>
                  <a:cubicBezTo>
                    <a:pt x="9278" y="5224"/>
                    <a:pt x="9211" y="5022"/>
                    <a:pt x="9211" y="4821"/>
                  </a:cubicBezTo>
                  <a:cubicBezTo>
                    <a:pt x="9883" y="2602"/>
                    <a:pt x="8135" y="1594"/>
                    <a:pt x="6992" y="316"/>
                  </a:cubicBezTo>
                  <a:cubicBezTo>
                    <a:pt x="6802" y="126"/>
                    <a:pt x="6547" y="0"/>
                    <a:pt x="6325" y="0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3" name="Google Shape;21603;p29"/>
            <p:cNvSpPr/>
            <p:nvPr/>
          </p:nvSpPr>
          <p:spPr>
            <a:xfrm>
              <a:off x="1968775" y="1054925"/>
              <a:ext cx="497525" cy="1852175"/>
            </a:xfrm>
            <a:custGeom>
              <a:avLst/>
              <a:gdLst/>
              <a:ahLst/>
              <a:cxnLst/>
              <a:rect l="l" t="t" r="r" b="b"/>
              <a:pathLst>
                <a:path w="19901" h="74087" extrusionOk="0">
                  <a:moveTo>
                    <a:pt x="5648" y="1"/>
                  </a:moveTo>
                  <a:cubicBezTo>
                    <a:pt x="4102" y="68"/>
                    <a:pt x="2757" y="875"/>
                    <a:pt x="1883" y="2152"/>
                  </a:cubicBezTo>
                  <a:cubicBezTo>
                    <a:pt x="1681" y="2488"/>
                    <a:pt x="1278" y="2824"/>
                    <a:pt x="1144" y="3362"/>
                  </a:cubicBezTo>
                  <a:cubicBezTo>
                    <a:pt x="1009" y="3833"/>
                    <a:pt x="875" y="4303"/>
                    <a:pt x="740" y="4841"/>
                  </a:cubicBezTo>
                  <a:cubicBezTo>
                    <a:pt x="68" y="6791"/>
                    <a:pt x="875" y="8875"/>
                    <a:pt x="337" y="10892"/>
                  </a:cubicBezTo>
                  <a:cubicBezTo>
                    <a:pt x="471" y="13514"/>
                    <a:pt x="135" y="16001"/>
                    <a:pt x="1" y="18556"/>
                  </a:cubicBezTo>
                  <a:cubicBezTo>
                    <a:pt x="1" y="21581"/>
                    <a:pt x="202" y="24674"/>
                    <a:pt x="673" y="27699"/>
                  </a:cubicBezTo>
                  <a:cubicBezTo>
                    <a:pt x="1144" y="31665"/>
                    <a:pt x="1816" y="35497"/>
                    <a:pt x="2623" y="39397"/>
                  </a:cubicBezTo>
                  <a:cubicBezTo>
                    <a:pt x="3429" y="42758"/>
                    <a:pt x="4438" y="46119"/>
                    <a:pt x="5312" y="49481"/>
                  </a:cubicBezTo>
                  <a:cubicBezTo>
                    <a:pt x="5850" y="51968"/>
                    <a:pt x="6993" y="54187"/>
                    <a:pt x="7799" y="56607"/>
                  </a:cubicBezTo>
                  <a:cubicBezTo>
                    <a:pt x="8270" y="57750"/>
                    <a:pt x="8740" y="59027"/>
                    <a:pt x="9278" y="60237"/>
                  </a:cubicBezTo>
                  <a:cubicBezTo>
                    <a:pt x="10018" y="61985"/>
                    <a:pt x="11093" y="63531"/>
                    <a:pt x="11698" y="65279"/>
                  </a:cubicBezTo>
                  <a:cubicBezTo>
                    <a:pt x="11564" y="65683"/>
                    <a:pt x="11631" y="66153"/>
                    <a:pt x="11900" y="66489"/>
                  </a:cubicBezTo>
                  <a:cubicBezTo>
                    <a:pt x="13581" y="68842"/>
                    <a:pt x="14993" y="71330"/>
                    <a:pt x="16741" y="73616"/>
                  </a:cubicBezTo>
                  <a:cubicBezTo>
                    <a:pt x="17077" y="73817"/>
                    <a:pt x="17413" y="74019"/>
                    <a:pt x="17816" y="74086"/>
                  </a:cubicBezTo>
                  <a:cubicBezTo>
                    <a:pt x="19900" y="73817"/>
                    <a:pt x="19900" y="73683"/>
                    <a:pt x="19026" y="72069"/>
                  </a:cubicBezTo>
                  <a:cubicBezTo>
                    <a:pt x="17951" y="69784"/>
                    <a:pt x="16270" y="67901"/>
                    <a:pt x="15060" y="65750"/>
                  </a:cubicBezTo>
                  <a:cubicBezTo>
                    <a:pt x="12774" y="61649"/>
                    <a:pt x="11631" y="57010"/>
                    <a:pt x="9211" y="52909"/>
                  </a:cubicBezTo>
                  <a:cubicBezTo>
                    <a:pt x="9077" y="52640"/>
                    <a:pt x="9009" y="52372"/>
                    <a:pt x="8942" y="52103"/>
                  </a:cubicBezTo>
                  <a:cubicBezTo>
                    <a:pt x="8068" y="46657"/>
                    <a:pt x="5715" y="41548"/>
                    <a:pt x="4774" y="36035"/>
                  </a:cubicBezTo>
                  <a:cubicBezTo>
                    <a:pt x="4102" y="32472"/>
                    <a:pt x="3631" y="28842"/>
                    <a:pt x="3295" y="25211"/>
                  </a:cubicBezTo>
                  <a:cubicBezTo>
                    <a:pt x="3026" y="20505"/>
                    <a:pt x="3228" y="15799"/>
                    <a:pt x="3766" y="11161"/>
                  </a:cubicBezTo>
                  <a:cubicBezTo>
                    <a:pt x="3967" y="9278"/>
                    <a:pt x="3900" y="7261"/>
                    <a:pt x="4505" y="5446"/>
                  </a:cubicBezTo>
                  <a:cubicBezTo>
                    <a:pt x="4640" y="5312"/>
                    <a:pt x="4774" y="5110"/>
                    <a:pt x="4908" y="4976"/>
                  </a:cubicBezTo>
                  <a:cubicBezTo>
                    <a:pt x="4976" y="4841"/>
                    <a:pt x="5110" y="4640"/>
                    <a:pt x="5110" y="4505"/>
                  </a:cubicBezTo>
                  <a:cubicBezTo>
                    <a:pt x="5312" y="3429"/>
                    <a:pt x="5581" y="2421"/>
                    <a:pt x="5917" y="1413"/>
                  </a:cubicBezTo>
                  <a:cubicBezTo>
                    <a:pt x="6119" y="875"/>
                    <a:pt x="5984" y="404"/>
                    <a:pt x="5648" y="1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4" name="Google Shape;21604;p29"/>
            <p:cNvSpPr/>
            <p:nvPr/>
          </p:nvSpPr>
          <p:spPr>
            <a:xfrm>
              <a:off x="2752000" y="636050"/>
              <a:ext cx="463875" cy="1810525"/>
            </a:xfrm>
            <a:custGeom>
              <a:avLst/>
              <a:gdLst/>
              <a:ahLst/>
              <a:cxnLst/>
              <a:rect l="l" t="t" r="r" b="b"/>
              <a:pathLst>
                <a:path w="18555" h="72421" extrusionOk="0">
                  <a:moveTo>
                    <a:pt x="16661" y="0"/>
                  </a:moveTo>
                  <a:cubicBezTo>
                    <a:pt x="15403" y="0"/>
                    <a:pt x="14206" y="728"/>
                    <a:pt x="12975" y="823"/>
                  </a:cubicBezTo>
                  <a:lnTo>
                    <a:pt x="12168" y="1024"/>
                  </a:lnTo>
                  <a:cubicBezTo>
                    <a:pt x="10420" y="1024"/>
                    <a:pt x="8874" y="1697"/>
                    <a:pt x="7193" y="2167"/>
                  </a:cubicBezTo>
                  <a:cubicBezTo>
                    <a:pt x="6924" y="2235"/>
                    <a:pt x="6723" y="2436"/>
                    <a:pt x="6521" y="2638"/>
                  </a:cubicBezTo>
                  <a:cubicBezTo>
                    <a:pt x="6118" y="2772"/>
                    <a:pt x="5916" y="3109"/>
                    <a:pt x="5714" y="3445"/>
                  </a:cubicBezTo>
                  <a:cubicBezTo>
                    <a:pt x="4572" y="4453"/>
                    <a:pt x="3698" y="5730"/>
                    <a:pt x="3093" y="7142"/>
                  </a:cubicBezTo>
                  <a:cubicBezTo>
                    <a:pt x="2487" y="8352"/>
                    <a:pt x="1882" y="9495"/>
                    <a:pt x="1345" y="10705"/>
                  </a:cubicBezTo>
                  <a:cubicBezTo>
                    <a:pt x="336" y="11647"/>
                    <a:pt x="0" y="13058"/>
                    <a:pt x="471" y="14336"/>
                  </a:cubicBezTo>
                  <a:cubicBezTo>
                    <a:pt x="1201" y="13423"/>
                    <a:pt x="1600" y="12070"/>
                    <a:pt x="3363" y="12070"/>
                  </a:cubicBezTo>
                  <a:cubicBezTo>
                    <a:pt x="3549" y="12070"/>
                    <a:pt x="3749" y="12085"/>
                    <a:pt x="3966" y="12117"/>
                  </a:cubicBezTo>
                  <a:cubicBezTo>
                    <a:pt x="2756" y="12857"/>
                    <a:pt x="1950" y="14067"/>
                    <a:pt x="1748" y="15479"/>
                  </a:cubicBezTo>
                  <a:cubicBezTo>
                    <a:pt x="1681" y="15815"/>
                    <a:pt x="1882" y="16218"/>
                    <a:pt x="2286" y="16218"/>
                  </a:cubicBezTo>
                  <a:cubicBezTo>
                    <a:pt x="2321" y="16227"/>
                    <a:pt x="2356" y="16231"/>
                    <a:pt x="2391" y="16231"/>
                  </a:cubicBezTo>
                  <a:cubicBezTo>
                    <a:pt x="2621" y="16231"/>
                    <a:pt x="2824" y="16048"/>
                    <a:pt x="2824" y="15815"/>
                  </a:cubicBezTo>
                  <a:cubicBezTo>
                    <a:pt x="2891" y="15613"/>
                    <a:pt x="2891" y="15411"/>
                    <a:pt x="2958" y="15210"/>
                  </a:cubicBezTo>
                  <a:cubicBezTo>
                    <a:pt x="3093" y="14403"/>
                    <a:pt x="3563" y="13663"/>
                    <a:pt x="4303" y="13260"/>
                  </a:cubicBezTo>
                  <a:cubicBezTo>
                    <a:pt x="4408" y="13225"/>
                    <a:pt x="4503" y="13209"/>
                    <a:pt x="4592" y="13209"/>
                  </a:cubicBezTo>
                  <a:cubicBezTo>
                    <a:pt x="5184" y="13209"/>
                    <a:pt x="5448" y="13909"/>
                    <a:pt x="5916" y="14201"/>
                  </a:cubicBezTo>
                  <a:cubicBezTo>
                    <a:pt x="6206" y="14412"/>
                    <a:pt x="6455" y="14520"/>
                    <a:pt x="6658" y="14520"/>
                  </a:cubicBezTo>
                  <a:cubicBezTo>
                    <a:pt x="6973" y="14520"/>
                    <a:pt x="7179" y="14262"/>
                    <a:pt x="7261" y="13731"/>
                  </a:cubicBezTo>
                  <a:cubicBezTo>
                    <a:pt x="7462" y="12789"/>
                    <a:pt x="8067" y="12184"/>
                    <a:pt x="8404" y="11176"/>
                  </a:cubicBezTo>
                  <a:cubicBezTo>
                    <a:pt x="8602" y="10581"/>
                    <a:pt x="8964" y="10290"/>
                    <a:pt x="9463" y="10290"/>
                  </a:cubicBezTo>
                  <a:cubicBezTo>
                    <a:pt x="9809" y="10290"/>
                    <a:pt x="10221" y="10430"/>
                    <a:pt x="10689" y="10705"/>
                  </a:cubicBezTo>
                  <a:cubicBezTo>
                    <a:pt x="11496" y="11176"/>
                    <a:pt x="10958" y="11781"/>
                    <a:pt x="10622" y="12319"/>
                  </a:cubicBezTo>
                  <a:cubicBezTo>
                    <a:pt x="10420" y="12453"/>
                    <a:pt x="10353" y="12722"/>
                    <a:pt x="10420" y="12991"/>
                  </a:cubicBezTo>
                  <a:cubicBezTo>
                    <a:pt x="10781" y="12919"/>
                    <a:pt x="11201" y="12711"/>
                    <a:pt x="11553" y="12711"/>
                  </a:cubicBezTo>
                  <a:cubicBezTo>
                    <a:pt x="11857" y="12711"/>
                    <a:pt x="12111" y="12865"/>
                    <a:pt x="12236" y="13394"/>
                  </a:cubicBezTo>
                  <a:cubicBezTo>
                    <a:pt x="12437" y="14067"/>
                    <a:pt x="12773" y="14806"/>
                    <a:pt x="12236" y="15277"/>
                  </a:cubicBezTo>
                  <a:cubicBezTo>
                    <a:pt x="11563" y="16016"/>
                    <a:pt x="11765" y="16756"/>
                    <a:pt x="11765" y="17495"/>
                  </a:cubicBezTo>
                  <a:cubicBezTo>
                    <a:pt x="11765" y="17899"/>
                    <a:pt x="11698" y="18302"/>
                    <a:pt x="11630" y="18705"/>
                  </a:cubicBezTo>
                  <a:cubicBezTo>
                    <a:pt x="10824" y="20655"/>
                    <a:pt x="10286" y="22605"/>
                    <a:pt x="10017" y="24689"/>
                  </a:cubicBezTo>
                  <a:cubicBezTo>
                    <a:pt x="9883" y="25428"/>
                    <a:pt x="9479" y="26033"/>
                    <a:pt x="8941" y="26571"/>
                  </a:cubicBezTo>
                  <a:cubicBezTo>
                    <a:pt x="8672" y="26840"/>
                    <a:pt x="9277" y="27781"/>
                    <a:pt x="9143" y="28521"/>
                  </a:cubicBezTo>
                  <a:cubicBezTo>
                    <a:pt x="8672" y="31412"/>
                    <a:pt x="8404" y="34302"/>
                    <a:pt x="8000" y="37193"/>
                  </a:cubicBezTo>
                  <a:cubicBezTo>
                    <a:pt x="7933" y="38202"/>
                    <a:pt x="7126" y="39143"/>
                    <a:pt x="7664" y="40286"/>
                  </a:cubicBezTo>
                  <a:cubicBezTo>
                    <a:pt x="7866" y="40622"/>
                    <a:pt x="7664" y="41160"/>
                    <a:pt x="7193" y="41227"/>
                  </a:cubicBezTo>
                  <a:cubicBezTo>
                    <a:pt x="7159" y="41230"/>
                    <a:pt x="7126" y="41232"/>
                    <a:pt x="7095" y="41232"/>
                  </a:cubicBezTo>
                  <a:cubicBezTo>
                    <a:pt x="6521" y="41232"/>
                    <a:pt x="6521" y="40665"/>
                    <a:pt x="6521" y="40218"/>
                  </a:cubicBezTo>
                  <a:cubicBezTo>
                    <a:pt x="6588" y="39412"/>
                    <a:pt x="6454" y="38605"/>
                    <a:pt x="6118" y="37933"/>
                  </a:cubicBezTo>
                  <a:cubicBezTo>
                    <a:pt x="5849" y="37395"/>
                    <a:pt x="5520" y="37126"/>
                    <a:pt x="5132" y="37126"/>
                  </a:cubicBezTo>
                  <a:cubicBezTo>
                    <a:pt x="4938" y="37126"/>
                    <a:pt x="4728" y="37193"/>
                    <a:pt x="4504" y="37328"/>
                  </a:cubicBezTo>
                  <a:cubicBezTo>
                    <a:pt x="3899" y="37798"/>
                    <a:pt x="4101" y="38269"/>
                    <a:pt x="4504" y="38739"/>
                  </a:cubicBezTo>
                  <a:cubicBezTo>
                    <a:pt x="5244" y="39412"/>
                    <a:pt x="5714" y="40353"/>
                    <a:pt x="5714" y="41361"/>
                  </a:cubicBezTo>
                  <a:cubicBezTo>
                    <a:pt x="5714" y="41630"/>
                    <a:pt x="5849" y="41899"/>
                    <a:pt x="6051" y="42034"/>
                  </a:cubicBezTo>
                  <a:cubicBezTo>
                    <a:pt x="7530" y="42706"/>
                    <a:pt x="7059" y="43849"/>
                    <a:pt x="6924" y="44992"/>
                  </a:cubicBezTo>
                  <a:cubicBezTo>
                    <a:pt x="6588" y="45328"/>
                    <a:pt x="6588" y="45866"/>
                    <a:pt x="6924" y="46202"/>
                  </a:cubicBezTo>
                  <a:lnTo>
                    <a:pt x="6924" y="49429"/>
                  </a:lnTo>
                  <a:lnTo>
                    <a:pt x="6857" y="53462"/>
                  </a:lnTo>
                  <a:cubicBezTo>
                    <a:pt x="6588" y="53799"/>
                    <a:pt x="6588" y="54336"/>
                    <a:pt x="6857" y="54673"/>
                  </a:cubicBezTo>
                  <a:lnTo>
                    <a:pt x="6857" y="58303"/>
                  </a:lnTo>
                  <a:cubicBezTo>
                    <a:pt x="6521" y="58639"/>
                    <a:pt x="6857" y="59177"/>
                    <a:pt x="6454" y="59513"/>
                  </a:cubicBezTo>
                  <a:cubicBezTo>
                    <a:pt x="6454" y="60454"/>
                    <a:pt x="6588" y="61395"/>
                    <a:pt x="6857" y="62337"/>
                  </a:cubicBezTo>
                  <a:cubicBezTo>
                    <a:pt x="6588" y="62807"/>
                    <a:pt x="6588" y="63412"/>
                    <a:pt x="6857" y="63950"/>
                  </a:cubicBezTo>
                  <a:lnTo>
                    <a:pt x="6857" y="67042"/>
                  </a:lnTo>
                  <a:cubicBezTo>
                    <a:pt x="6656" y="67244"/>
                    <a:pt x="6588" y="67513"/>
                    <a:pt x="6656" y="67782"/>
                  </a:cubicBezTo>
                  <a:cubicBezTo>
                    <a:pt x="6656" y="68051"/>
                    <a:pt x="6723" y="68320"/>
                    <a:pt x="6790" y="68589"/>
                  </a:cubicBezTo>
                  <a:cubicBezTo>
                    <a:pt x="6790" y="69127"/>
                    <a:pt x="6857" y="69664"/>
                    <a:pt x="7059" y="70202"/>
                  </a:cubicBezTo>
                  <a:cubicBezTo>
                    <a:pt x="7395" y="70471"/>
                    <a:pt x="7328" y="70740"/>
                    <a:pt x="7059" y="71009"/>
                  </a:cubicBezTo>
                  <a:cubicBezTo>
                    <a:pt x="7059" y="71681"/>
                    <a:pt x="7126" y="72286"/>
                    <a:pt x="8000" y="72421"/>
                  </a:cubicBezTo>
                  <a:cubicBezTo>
                    <a:pt x="8202" y="72354"/>
                    <a:pt x="8336" y="72152"/>
                    <a:pt x="8471" y="71950"/>
                  </a:cubicBezTo>
                  <a:cubicBezTo>
                    <a:pt x="8605" y="71143"/>
                    <a:pt x="8605" y="70337"/>
                    <a:pt x="8471" y="69597"/>
                  </a:cubicBezTo>
                  <a:cubicBezTo>
                    <a:pt x="8269" y="66236"/>
                    <a:pt x="7664" y="62874"/>
                    <a:pt x="7933" y="59513"/>
                  </a:cubicBezTo>
                  <a:cubicBezTo>
                    <a:pt x="8202" y="55345"/>
                    <a:pt x="7933" y="51109"/>
                    <a:pt x="8202" y="46941"/>
                  </a:cubicBezTo>
                  <a:cubicBezTo>
                    <a:pt x="8605" y="39882"/>
                    <a:pt x="9748" y="32958"/>
                    <a:pt x="10689" y="25966"/>
                  </a:cubicBezTo>
                  <a:cubicBezTo>
                    <a:pt x="11160" y="22470"/>
                    <a:pt x="12908" y="19243"/>
                    <a:pt x="13378" y="15680"/>
                  </a:cubicBezTo>
                  <a:cubicBezTo>
                    <a:pt x="13983" y="13058"/>
                    <a:pt x="14723" y="10504"/>
                    <a:pt x="15664" y="8016"/>
                  </a:cubicBezTo>
                  <a:cubicBezTo>
                    <a:pt x="16605" y="5865"/>
                    <a:pt x="17547" y="3781"/>
                    <a:pt x="18488" y="1697"/>
                  </a:cubicBezTo>
                  <a:cubicBezTo>
                    <a:pt x="18555" y="1226"/>
                    <a:pt x="18488" y="823"/>
                    <a:pt x="18286" y="487"/>
                  </a:cubicBezTo>
                  <a:cubicBezTo>
                    <a:pt x="17729" y="129"/>
                    <a:pt x="17190" y="0"/>
                    <a:pt x="16661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5" name="Google Shape;21605;p29"/>
            <p:cNvSpPr/>
            <p:nvPr/>
          </p:nvSpPr>
          <p:spPr>
            <a:xfrm>
              <a:off x="2041050" y="1174275"/>
              <a:ext cx="258850" cy="605075"/>
            </a:xfrm>
            <a:custGeom>
              <a:avLst/>
              <a:gdLst/>
              <a:ahLst/>
              <a:cxnLst/>
              <a:rect l="l" t="t" r="r" b="b"/>
              <a:pathLst>
                <a:path w="10354" h="24203" extrusionOk="0">
                  <a:moveTo>
                    <a:pt x="1816" y="0"/>
                  </a:moveTo>
                  <a:lnTo>
                    <a:pt x="1480" y="67"/>
                  </a:lnTo>
                  <a:cubicBezTo>
                    <a:pt x="1345" y="202"/>
                    <a:pt x="1211" y="336"/>
                    <a:pt x="1143" y="538"/>
                  </a:cubicBezTo>
                  <a:cubicBezTo>
                    <a:pt x="337" y="7126"/>
                    <a:pt x="1" y="13782"/>
                    <a:pt x="202" y="20437"/>
                  </a:cubicBezTo>
                  <a:cubicBezTo>
                    <a:pt x="202" y="21042"/>
                    <a:pt x="202" y="21648"/>
                    <a:pt x="1009" y="21849"/>
                  </a:cubicBezTo>
                  <a:cubicBezTo>
                    <a:pt x="1278" y="20639"/>
                    <a:pt x="2085" y="19698"/>
                    <a:pt x="3160" y="19227"/>
                  </a:cubicBezTo>
                  <a:lnTo>
                    <a:pt x="3160" y="19227"/>
                  </a:lnTo>
                  <a:cubicBezTo>
                    <a:pt x="3564" y="19631"/>
                    <a:pt x="2891" y="20034"/>
                    <a:pt x="3429" y="20437"/>
                  </a:cubicBezTo>
                  <a:cubicBezTo>
                    <a:pt x="3783" y="20187"/>
                    <a:pt x="4118" y="20079"/>
                    <a:pt x="4435" y="20079"/>
                  </a:cubicBezTo>
                  <a:cubicBezTo>
                    <a:pt x="5142" y="20079"/>
                    <a:pt x="5763" y="20615"/>
                    <a:pt x="6320" y="21311"/>
                  </a:cubicBezTo>
                  <a:cubicBezTo>
                    <a:pt x="6656" y="21042"/>
                    <a:pt x="6656" y="20572"/>
                    <a:pt x="6522" y="20236"/>
                  </a:cubicBezTo>
                  <a:cubicBezTo>
                    <a:pt x="6320" y="19832"/>
                    <a:pt x="6320" y="19295"/>
                    <a:pt x="6791" y="19295"/>
                  </a:cubicBezTo>
                  <a:cubicBezTo>
                    <a:pt x="6831" y="19290"/>
                    <a:pt x="6868" y="19287"/>
                    <a:pt x="6904" y="19287"/>
                  </a:cubicBezTo>
                  <a:cubicBezTo>
                    <a:pt x="7348" y="19287"/>
                    <a:pt x="7463" y="19661"/>
                    <a:pt x="7463" y="20034"/>
                  </a:cubicBezTo>
                  <a:cubicBezTo>
                    <a:pt x="7463" y="20236"/>
                    <a:pt x="7328" y="20437"/>
                    <a:pt x="7328" y="20639"/>
                  </a:cubicBezTo>
                  <a:cubicBezTo>
                    <a:pt x="7328" y="20942"/>
                    <a:pt x="7442" y="21206"/>
                    <a:pt x="7669" y="21206"/>
                  </a:cubicBezTo>
                  <a:cubicBezTo>
                    <a:pt x="7744" y="21206"/>
                    <a:pt x="7833" y="21177"/>
                    <a:pt x="7933" y="21110"/>
                  </a:cubicBezTo>
                  <a:cubicBezTo>
                    <a:pt x="8267" y="20869"/>
                    <a:pt x="8514" y="20771"/>
                    <a:pt x="8702" y="20771"/>
                  </a:cubicBezTo>
                  <a:cubicBezTo>
                    <a:pt x="9196" y="20771"/>
                    <a:pt x="9285" y="21448"/>
                    <a:pt x="9480" y="21984"/>
                  </a:cubicBezTo>
                  <a:cubicBezTo>
                    <a:pt x="9681" y="22723"/>
                    <a:pt x="9144" y="23597"/>
                    <a:pt x="9950" y="24202"/>
                  </a:cubicBezTo>
                  <a:lnTo>
                    <a:pt x="9950" y="20639"/>
                  </a:lnTo>
                  <a:cubicBezTo>
                    <a:pt x="9614" y="15395"/>
                    <a:pt x="9614" y="10151"/>
                    <a:pt x="9883" y="4908"/>
                  </a:cubicBezTo>
                  <a:lnTo>
                    <a:pt x="9883" y="4034"/>
                  </a:lnTo>
                  <a:cubicBezTo>
                    <a:pt x="9816" y="4034"/>
                    <a:pt x="9816" y="4034"/>
                    <a:pt x="9816" y="3967"/>
                  </a:cubicBezTo>
                  <a:cubicBezTo>
                    <a:pt x="9749" y="3832"/>
                    <a:pt x="9816" y="3765"/>
                    <a:pt x="9883" y="3698"/>
                  </a:cubicBezTo>
                  <a:cubicBezTo>
                    <a:pt x="10018" y="3294"/>
                    <a:pt x="10354" y="2891"/>
                    <a:pt x="10018" y="2487"/>
                  </a:cubicBezTo>
                  <a:cubicBezTo>
                    <a:pt x="9730" y="1214"/>
                    <a:pt x="9618" y="769"/>
                    <a:pt x="9129" y="769"/>
                  </a:cubicBezTo>
                  <a:cubicBezTo>
                    <a:pt x="8819" y="769"/>
                    <a:pt x="8355" y="949"/>
                    <a:pt x="7597" y="1210"/>
                  </a:cubicBezTo>
                  <a:cubicBezTo>
                    <a:pt x="6970" y="1451"/>
                    <a:pt x="6100" y="1970"/>
                    <a:pt x="5461" y="1970"/>
                  </a:cubicBezTo>
                  <a:cubicBezTo>
                    <a:pt x="5209" y="1970"/>
                    <a:pt x="4993" y="1890"/>
                    <a:pt x="4841" y="1681"/>
                  </a:cubicBezTo>
                  <a:cubicBezTo>
                    <a:pt x="4034" y="538"/>
                    <a:pt x="2824" y="605"/>
                    <a:pt x="1816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6" name="Google Shape;21606;p29"/>
            <p:cNvSpPr/>
            <p:nvPr/>
          </p:nvSpPr>
          <p:spPr>
            <a:xfrm>
              <a:off x="2086425" y="966575"/>
              <a:ext cx="211800" cy="285050"/>
            </a:xfrm>
            <a:custGeom>
              <a:avLst/>
              <a:gdLst/>
              <a:ahLst/>
              <a:cxnLst/>
              <a:rect l="l" t="t" r="r" b="b"/>
              <a:pathLst>
                <a:path w="8472" h="11402" extrusionOk="0">
                  <a:moveTo>
                    <a:pt x="6915" y="1"/>
                  </a:moveTo>
                  <a:cubicBezTo>
                    <a:pt x="6653" y="1"/>
                    <a:pt x="6554" y="396"/>
                    <a:pt x="6455" y="644"/>
                  </a:cubicBezTo>
                  <a:cubicBezTo>
                    <a:pt x="5917" y="1652"/>
                    <a:pt x="4841" y="1047"/>
                    <a:pt x="4102" y="1518"/>
                  </a:cubicBezTo>
                  <a:cubicBezTo>
                    <a:pt x="3026" y="2190"/>
                    <a:pt x="1614" y="2325"/>
                    <a:pt x="875" y="3468"/>
                  </a:cubicBezTo>
                  <a:cubicBezTo>
                    <a:pt x="875" y="4005"/>
                    <a:pt x="875" y="4543"/>
                    <a:pt x="875" y="5148"/>
                  </a:cubicBezTo>
                  <a:cubicBezTo>
                    <a:pt x="270" y="6090"/>
                    <a:pt x="740" y="7367"/>
                    <a:pt x="1" y="8308"/>
                  </a:cubicBezTo>
                  <a:cubicBezTo>
                    <a:pt x="62" y="8737"/>
                    <a:pt x="179" y="9334"/>
                    <a:pt x="607" y="9334"/>
                  </a:cubicBezTo>
                  <a:cubicBezTo>
                    <a:pt x="649" y="9334"/>
                    <a:pt x="693" y="9328"/>
                    <a:pt x="740" y="9316"/>
                  </a:cubicBezTo>
                  <a:cubicBezTo>
                    <a:pt x="965" y="9257"/>
                    <a:pt x="1159" y="9229"/>
                    <a:pt x="1326" y="9229"/>
                  </a:cubicBezTo>
                  <a:cubicBezTo>
                    <a:pt x="2112" y="9229"/>
                    <a:pt x="2334" y="9842"/>
                    <a:pt x="2555" y="10728"/>
                  </a:cubicBezTo>
                  <a:cubicBezTo>
                    <a:pt x="2660" y="11183"/>
                    <a:pt x="2820" y="11402"/>
                    <a:pt x="3044" y="11402"/>
                  </a:cubicBezTo>
                  <a:cubicBezTo>
                    <a:pt x="3250" y="11402"/>
                    <a:pt x="3511" y="11217"/>
                    <a:pt x="3833" y="10863"/>
                  </a:cubicBezTo>
                  <a:cubicBezTo>
                    <a:pt x="4050" y="10646"/>
                    <a:pt x="4179" y="10166"/>
                    <a:pt x="4469" y="10166"/>
                  </a:cubicBezTo>
                  <a:cubicBezTo>
                    <a:pt x="4538" y="10166"/>
                    <a:pt x="4616" y="10193"/>
                    <a:pt x="4707" y="10258"/>
                  </a:cubicBezTo>
                  <a:cubicBezTo>
                    <a:pt x="4984" y="10492"/>
                    <a:pt x="5207" y="10585"/>
                    <a:pt x="5397" y="10585"/>
                  </a:cubicBezTo>
                  <a:cubicBezTo>
                    <a:pt x="5807" y="10585"/>
                    <a:pt x="6066" y="10154"/>
                    <a:pt x="6387" y="9787"/>
                  </a:cubicBezTo>
                  <a:cubicBezTo>
                    <a:pt x="6750" y="9424"/>
                    <a:pt x="6963" y="9225"/>
                    <a:pt x="7131" y="9225"/>
                  </a:cubicBezTo>
                  <a:cubicBezTo>
                    <a:pt x="7336" y="9225"/>
                    <a:pt x="7473" y="9524"/>
                    <a:pt x="7732" y="10190"/>
                  </a:cubicBezTo>
                  <a:cubicBezTo>
                    <a:pt x="7799" y="10392"/>
                    <a:pt x="7934" y="10594"/>
                    <a:pt x="8203" y="10795"/>
                  </a:cubicBezTo>
                  <a:cubicBezTo>
                    <a:pt x="8471" y="8174"/>
                    <a:pt x="7934" y="5484"/>
                    <a:pt x="8337" y="2863"/>
                  </a:cubicBezTo>
                  <a:cubicBezTo>
                    <a:pt x="8404" y="1854"/>
                    <a:pt x="8001" y="846"/>
                    <a:pt x="7261" y="173"/>
                  </a:cubicBezTo>
                  <a:cubicBezTo>
                    <a:pt x="7121" y="50"/>
                    <a:pt x="7008" y="1"/>
                    <a:pt x="691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7" name="Google Shape;21607;p29"/>
            <p:cNvSpPr/>
            <p:nvPr/>
          </p:nvSpPr>
          <p:spPr>
            <a:xfrm>
              <a:off x="3380575" y="1648075"/>
              <a:ext cx="242050" cy="250050"/>
            </a:xfrm>
            <a:custGeom>
              <a:avLst/>
              <a:gdLst/>
              <a:ahLst/>
              <a:cxnLst/>
              <a:rect l="l" t="t" r="r" b="b"/>
              <a:pathLst>
                <a:path w="9682" h="10002" extrusionOk="0">
                  <a:moveTo>
                    <a:pt x="894" y="0"/>
                  </a:moveTo>
                  <a:cubicBezTo>
                    <a:pt x="756" y="0"/>
                    <a:pt x="621" y="58"/>
                    <a:pt x="538" y="141"/>
                  </a:cubicBezTo>
                  <a:cubicBezTo>
                    <a:pt x="0" y="2897"/>
                    <a:pt x="605" y="5654"/>
                    <a:pt x="2084" y="7939"/>
                  </a:cubicBezTo>
                  <a:cubicBezTo>
                    <a:pt x="2955" y="9327"/>
                    <a:pt x="3966" y="10002"/>
                    <a:pt x="4967" y="10002"/>
                  </a:cubicBezTo>
                  <a:cubicBezTo>
                    <a:pt x="6052" y="10002"/>
                    <a:pt x="7126" y="9209"/>
                    <a:pt x="8000" y="7670"/>
                  </a:cubicBezTo>
                  <a:cubicBezTo>
                    <a:pt x="8471" y="6729"/>
                    <a:pt x="9681" y="6191"/>
                    <a:pt x="9681" y="4981"/>
                  </a:cubicBezTo>
                  <a:lnTo>
                    <a:pt x="9681" y="4981"/>
                  </a:lnTo>
                  <a:cubicBezTo>
                    <a:pt x="8471" y="5586"/>
                    <a:pt x="7933" y="6931"/>
                    <a:pt x="6858" y="7738"/>
                  </a:cubicBezTo>
                  <a:cubicBezTo>
                    <a:pt x="6554" y="7919"/>
                    <a:pt x="6361" y="8429"/>
                    <a:pt x="5931" y="8429"/>
                  </a:cubicBezTo>
                  <a:cubicBezTo>
                    <a:pt x="5884" y="8429"/>
                    <a:pt x="5835" y="8423"/>
                    <a:pt x="5782" y="8410"/>
                  </a:cubicBezTo>
                  <a:cubicBezTo>
                    <a:pt x="4908" y="8208"/>
                    <a:pt x="4101" y="8007"/>
                    <a:pt x="3294" y="7805"/>
                  </a:cubicBezTo>
                  <a:cubicBezTo>
                    <a:pt x="3160" y="7267"/>
                    <a:pt x="3832" y="6864"/>
                    <a:pt x="3631" y="6326"/>
                  </a:cubicBezTo>
                  <a:lnTo>
                    <a:pt x="3631" y="6326"/>
                  </a:lnTo>
                  <a:cubicBezTo>
                    <a:pt x="3156" y="6474"/>
                    <a:pt x="2877" y="6557"/>
                    <a:pt x="2709" y="6557"/>
                  </a:cubicBezTo>
                  <a:cubicBezTo>
                    <a:pt x="2496" y="6557"/>
                    <a:pt x="2458" y="6425"/>
                    <a:pt x="2420" y="6124"/>
                  </a:cubicBezTo>
                  <a:cubicBezTo>
                    <a:pt x="2353" y="5183"/>
                    <a:pt x="1748" y="4443"/>
                    <a:pt x="1883" y="3502"/>
                  </a:cubicBezTo>
                  <a:cubicBezTo>
                    <a:pt x="1910" y="3496"/>
                    <a:pt x="1936" y="3493"/>
                    <a:pt x="1960" y="3493"/>
                  </a:cubicBezTo>
                  <a:cubicBezTo>
                    <a:pt x="2350" y="3493"/>
                    <a:pt x="2272" y="4256"/>
                    <a:pt x="2616" y="4256"/>
                  </a:cubicBezTo>
                  <a:cubicBezTo>
                    <a:pt x="2712" y="4256"/>
                    <a:pt x="2842" y="4195"/>
                    <a:pt x="3026" y="4040"/>
                  </a:cubicBezTo>
                  <a:cubicBezTo>
                    <a:pt x="3496" y="3569"/>
                    <a:pt x="3160" y="3368"/>
                    <a:pt x="2891" y="2897"/>
                  </a:cubicBezTo>
                  <a:cubicBezTo>
                    <a:pt x="2152" y="2090"/>
                    <a:pt x="1547" y="1149"/>
                    <a:pt x="1143" y="74"/>
                  </a:cubicBezTo>
                  <a:cubicBezTo>
                    <a:pt x="1066" y="22"/>
                    <a:pt x="979" y="0"/>
                    <a:pt x="894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8" name="Google Shape;21608;p29"/>
            <p:cNvSpPr/>
            <p:nvPr/>
          </p:nvSpPr>
          <p:spPr>
            <a:xfrm>
              <a:off x="3357050" y="1195225"/>
              <a:ext cx="114300" cy="454700"/>
            </a:xfrm>
            <a:custGeom>
              <a:avLst/>
              <a:gdLst/>
              <a:ahLst/>
              <a:cxnLst/>
              <a:rect l="l" t="t" r="r" b="b"/>
              <a:pathLst>
                <a:path w="4572" h="18188" extrusionOk="0">
                  <a:moveTo>
                    <a:pt x="3558" y="0"/>
                  </a:moveTo>
                  <a:cubicBezTo>
                    <a:pt x="3500" y="0"/>
                    <a:pt x="3435" y="11"/>
                    <a:pt x="3361" y="36"/>
                  </a:cubicBezTo>
                  <a:cubicBezTo>
                    <a:pt x="2488" y="843"/>
                    <a:pt x="2622" y="1918"/>
                    <a:pt x="2353" y="2927"/>
                  </a:cubicBezTo>
                  <a:cubicBezTo>
                    <a:pt x="1815" y="5280"/>
                    <a:pt x="1882" y="7700"/>
                    <a:pt x="1143" y="9986"/>
                  </a:cubicBezTo>
                  <a:cubicBezTo>
                    <a:pt x="672" y="12742"/>
                    <a:pt x="0" y="15566"/>
                    <a:pt x="1681" y="18188"/>
                  </a:cubicBezTo>
                  <a:lnTo>
                    <a:pt x="2084" y="18188"/>
                  </a:lnTo>
                  <a:cubicBezTo>
                    <a:pt x="1748" y="16709"/>
                    <a:pt x="2420" y="15230"/>
                    <a:pt x="1950" y="13683"/>
                  </a:cubicBezTo>
                  <a:cubicBezTo>
                    <a:pt x="1614" y="12675"/>
                    <a:pt x="1815" y="11532"/>
                    <a:pt x="2488" y="10725"/>
                  </a:cubicBezTo>
                  <a:cubicBezTo>
                    <a:pt x="3361" y="9851"/>
                    <a:pt x="3630" y="8641"/>
                    <a:pt x="3294" y="7498"/>
                  </a:cubicBezTo>
                  <a:cubicBezTo>
                    <a:pt x="2824" y="6355"/>
                    <a:pt x="3160" y="5481"/>
                    <a:pt x="3294" y="4473"/>
                  </a:cubicBezTo>
                  <a:cubicBezTo>
                    <a:pt x="3630" y="3397"/>
                    <a:pt x="4572" y="2523"/>
                    <a:pt x="4101" y="1246"/>
                  </a:cubicBezTo>
                  <a:lnTo>
                    <a:pt x="4101" y="439"/>
                  </a:lnTo>
                  <a:cubicBezTo>
                    <a:pt x="3936" y="220"/>
                    <a:pt x="3816" y="0"/>
                    <a:pt x="3558" y="0"/>
                  </a:cubicBezTo>
                  <a:close/>
                </a:path>
              </a:pathLst>
            </a:custGeom>
            <a:solidFill>
              <a:srgbClr val="FAD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9" name="Google Shape;21609;p29"/>
            <p:cNvSpPr/>
            <p:nvPr/>
          </p:nvSpPr>
          <p:spPr>
            <a:xfrm>
              <a:off x="2649475" y="1120475"/>
              <a:ext cx="75650" cy="317675"/>
            </a:xfrm>
            <a:custGeom>
              <a:avLst/>
              <a:gdLst/>
              <a:ahLst/>
              <a:cxnLst/>
              <a:rect l="l" t="t" r="r" b="b"/>
              <a:pathLst>
                <a:path w="3026" h="12707" extrusionOk="0">
                  <a:moveTo>
                    <a:pt x="2891" y="1"/>
                  </a:moveTo>
                  <a:lnTo>
                    <a:pt x="2622" y="202"/>
                  </a:lnTo>
                  <a:lnTo>
                    <a:pt x="1076" y="1345"/>
                  </a:lnTo>
                  <a:cubicBezTo>
                    <a:pt x="2084" y="1816"/>
                    <a:pt x="2151" y="2287"/>
                    <a:pt x="1681" y="3228"/>
                  </a:cubicBezTo>
                  <a:cubicBezTo>
                    <a:pt x="1076" y="4438"/>
                    <a:pt x="0" y="5715"/>
                    <a:pt x="1210" y="7194"/>
                  </a:cubicBezTo>
                  <a:cubicBezTo>
                    <a:pt x="1210" y="7329"/>
                    <a:pt x="1210" y="7463"/>
                    <a:pt x="1210" y="7598"/>
                  </a:cubicBezTo>
                  <a:cubicBezTo>
                    <a:pt x="336" y="8942"/>
                    <a:pt x="941" y="10421"/>
                    <a:pt x="941" y="11900"/>
                  </a:cubicBezTo>
                  <a:cubicBezTo>
                    <a:pt x="740" y="12102"/>
                    <a:pt x="740" y="12438"/>
                    <a:pt x="941" y="12707"/>
                  </a:cubicBezTo>
                  <a:cubicBezTo>
                    <a:pt x="1076" y="12505"/>
                    <a:pt x="1277" y="12371"/>
                    <a:pt x="1277" y="12236"/>
                  </a:cubicBezTo>
                  <a:cubicBezTo>
                    <a:pt x="1748" y="8337"/>
                    <a:pt x="1882" y="4438"/>
                    <a:pt x="3025" y="673"/>
                  </a:cubicBezTo>
                  <a:cubicBezTo>
                    <a:pt x="3025" y="539"/>
                    <a:pt x="3025" y="404"/>
                    <a:pt x="3025" y="270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0" name="Google Shape;21610;p29"/>
            <p:cNvSpPr/>
            <p:nvPr/>
          </p:nvSpPr>
          <p:spPr>
            <a:xfrm>
              <a:off x="2683075" y="903675"/>
              <a:ext cx="100875" cy="181525"/>
            </a:xfrm>
            <a:custGeom>
              <a:avLst/>
              <a:gdLst/>
              <a:ahLst/>
              <a:cxnLst/>
              <a:rect l="l" t="t" r="r" b="b"/>
              <a:pathLst>
                <a:path w="4035" h="7261" extrusionOk="0">
                  <a:moveTo>
                    <a:pt x="4034" y="0"/>
                  </a:moveTo>
                  <a:lnTo>
                    <a:pt x="4034" y="0"/>
                  </a:lnTo>
                  <a:cubicBezTo>
                    <a:pt x="3160" y="135"/>
                    <a:pt x="2488" y="874"/>
                    <a:pt x="2555" y="1815"/>
                  </a:cubicBezTo>
                  <a:cubicBezTo>
                    <a:pt x="2555" y="2017"/>
                    <a:pt x="2891" y="2421"/>
                    <a:pt x="2555" y="2555"/>
                  </a:cubicBezTo>
                  <a:cubicBezTo>
                    <a:pt x="337" y="3429"/>
                    <a:pt x="1076" y="5782"/>
                    <a:pt x="1" y="7261"/>
                  </a:cubicBezTo>
                  <a:lnTo>
                    <a:pt x="1614" y="7261"/>
                  </a:lnTo>
                  <a:cubicBezTo>
                    <a:pt x="1816" y="7261"/>
                    <a:pt x="1883" y="6992"/>
                    <a:pt x="2018" y="6858"/>
                  </a:cubicBezTo>
                  <a:cubicBezTo>
                    <a:pt x="2623" y="5849"/>
                    <a:pt x="2421" y="4572"/>
                    <a:pt x="3228" y="3631"/>
                  </a:cubicBezTo>
                  <a:cubicBezTo>
                    <a:pt x="3026" y="2286"/>
                    <a:pt x="3698" y="1210"/>
                    <a:pt x="4034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1" name="Google Shape;21611;p29"/>
            <p:cNvSpPr/>
            <p:nvPr/>
          </p:nvSpPr>
          <p:spPr>
            <a:xfrm>
              <a:off x="3424275" y="962500"/>
              <a:ext cx="94125" cy="243725"/>
            </a:xfrm>
            <a:custGeom>
              <a:avLst/>
              <a:gdLst/>
              <a:ahLst/>
              <a:cxnLst/>
              <a:rect l="l" t="t" r="r" b="b"/>
              <a:pathLst>
                <a:path w="3765" h="9749" extrusionOk="0">
                  <a:moveTo>
                    <a:pt x="3765" y="0"/>
                  </a:moveTo>
                  <a:lnTo>
                    <a:pt x="3765" y="0"/>
                  </a:lnTo>
                  <a:cubicBezTo>
                    <a:pt x="3025" y="605"/>
                    <a:pt x="3025" y="1614"/>
                    <a:pt x="2757" y="2286"/>
                  </a:cubicBezTo>
                  <a:cubicBezTo>
                    <a:pt x="2488" y="2958"/>
                    <a:pt x="2488" y="3765"/>
                    <a:pt x="1883" y="4236"/>
                  </a:cubicBezTo>
                  <a:cubicBezTo>
                    <a:pt x="807" y="5782"/>
                    <a:pt x="0" y="7395"/>
                    <a:pt x="941" y="9278"/>
                  </a:cubicBezTo>
                  <a:lnTo>
                    <a:pt x="1412" y="9748"/>
                  </a:lnTo>
                  <a:lnTo>
                    <a:pt x="1546" y="9211"/>
                  </a:lnTo>
                  <a:cubicBezTo>
                    <a:pt x="1801" y="9346"/>
                    <a:pt x="2000" y="9405"/>
                    <a:pt x="2152" y="9405"/>
                  </a:cubicBezTo>
                  <a:cubicBezTo>
                    <a:pt x="2606" y="9405"/>
                    <a:pt x="2655" y="8890"/>
                    <a:pt x="2555" y="8337"/>
                  </a:cubicBezTo>
                  <a:cubicBezTo>
                    <a:pt x="2219" y="7059"/>
                    <a:pt x="2622" y="5849"/>
                    <a:pt x="2891" y="4572"/>
                  </a:cubicBezTo>
                  <a:cubicBezTo>
                    <a:pt x="3362" y="3093"/>
                    <a:pt x="3698" y="1547"/>
                    <a:pt x="3765" y="0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2" name="Google Shape;21612;p29"/>
            <p:cNvSpPr/>
            <p:nvPr/>
          </p:nvSpPr>
          <p:spPr>
            <a:xfrm>
              <a:off x="2627625" y="1416275"/>
              <a:ext cx="58850" cy="193325"/>
            </a:xfrm>
            <a:custGeom>
              <a:avLst/>
              <a:gdLst/>
              <a:ahLst/>
              <a:cxnLst/>
              <a:rect l="l" t="t" r="r" b="b"/>
              <a:pathLst>
                <a:path w="2354" h="7733" extrusionOk="0">
                  <a:moveTo>
                    <a:pt x="1748" y="1"/>
                  </a:moveTo>
                  <a:cubicBezTo>
                    <a:pt x="1479" y="673"/>
                    <a:pt x="0" y="942"/>
                    <a:pt x="807" y="1883"/>
                  </a:cubicBezTo>
                  <a:cubicBezTo>
                    <a:pt x="1614" y="2824"/>
                    <a:pt x="1345" y="3900"/>
                    <a:pt x="1277" y="4774"/>
                  </a:cubicBezTo>
                  <a:cubicBezTo>
                    <a:pt x="1210" y="5783"/>
                    <a:pt x="1412" y="6791"/>
                    <a:pt x="1815" y="7732"/>
                  </a:cubicBezTo>
                  <a:cubicBezTo>
                    <a:pt x="2219" y="7396"/>
                    <a:pt x="2017" y="6858"/>
                    <a:pt x="2084" y="6455"/>
                  </a:cubicBezTo>
                  <a:cubicBezTo>
                    <a:pt x="2353" y="4572"/>
                    <a:pt x="1815" y="2690"/>
                    <a:pt x="1748" y="875"/>
                  </a:cubicBezTo>
                  <a:lnTo>
                    <a:pt x="1748" y="1"/>
                  </a:ln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3" name="Google Shape;21613;p29"/>
            <p:cNvSpPr/>
            <p:nvPr/>
          </p:nvSpPr>
          <p:spPr>
            <a:xfrm>
              <a:off x="2276350" y="1296950"/>
              <a:ext cx="13475" cy="393325"/>
            </a:xfrm>
            <a:custGeom>
              <a:avLst/>
              <a:gdLst/>
              <a:ahLst/>
              <a:cxnLst/>
              <a:rect l="l" t="t" r="r" b="b"/>
              <a:pathLst>
                <a:path w="539" h="15733" extrusionOk="0">
                  <a:moveTo>
                    <a:pt x="471" y="1"/>
                  </a:moveTo>
                  <a:cubicBezTo>
                    <a:pt x="202" y="337"/>
                    <a:pt x="68" y="740"/>
                    <a:pt x="135" y="1144"/>
                  </a:cubicBezTo>
                  <a:lnTo>
                    <a:pt x="135" y="14455"/>
                  </a:lnTo>
                  <a:cubicBezTo>
                    <a:pt x="1" y="14925"/>
                    <a:pt x="202" y="15396"/>
                    <a:pt x="538" y="15732"/>
                  </a:cubicBezTo>
                  <a:cubicBezTo>
                    <a:pt x="538" y="13379"/>
                    <a:pt x="471" y="11026"/>
                    <a:pt x="471" y="8673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4" name="Google Shape;21614;p29"/>
            <p:cNvSpPr/>
            <p:nvPr/>
          </p:nvSpPr>
          <p:spPr>
            <a:xfrm>
              <a:off x="3432675" y="1223000"/>
              <a:ext cx="53800" cy="84075"/>
            </a:xfrm>
            <a:custGeom>
              <a:avLst/>
              <a:gdLst/>
              <a:ahLst/>
              <a:cxnLst/>
              <a:rect l="l" t="t" r="r" b="b"/>
              <a:pathLst>
                <a:path w="2152" h="3363" extrusionOk="0">
                  <a:moveTo>
                    <a:pt x="1076" y="135"/>
                  </a:moveTo>
                  <a:cubicBezTo>
                    <a:pt x="807" y="1211"/>
                    <a:pt x="0" y="2152"/>
                    <a:pt x="269" y="3362"/>
                  </a:cubicBezTo>
                  <a:cubicBezTo>
                    <a:pt x="2017" y="2623"/>
                    <a:pt x="1950" y="2623"/>
                    <a:pt x="2084" y="875"/>
                  </a:cubicBezTo>
                  <a:cubicBezTo>
                    <a:pt x="2152" y="1"/>
                    <a:pt x="1547" y="202"/>
                    <a:pt x="1076" y="135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5" name="Google Shape;21615;p29"/>
            <p:cNvSpPr/>
            <p:nvPr/>
          </p:nvSpPr>
          <p:spPr>
            <a:xfrm>
              <a:off x="3871325" y="870225"/>
              <a:ext cx="63900" cy="136000"/>
            </a:xfrm>
            <a:custGeom>
              <a:avLst/>
              <a:gdLst/>
              <a:ahLst/>
              <a:cxnLst/>
              <a:rect l="l" t="t" r="r" b="b"/>
              <a:pathLst>
                <a:path w="2556" h="5440" extrusionOk="0">
                  <a:moveTo>
                    <a:pt x="1910" y="0"/>
                  </a:moveTo>
                  <a:cubicBezTo>
                    <a:pt x="1816" y="0"/>
                    <a:pt x="1767" y="49"/>
                    <a:pt x="1816" y="195"/>
                  </a:cubicBezTo>
                  <a:cubicBezTo>
                    <a:pt x="2152" y="1473"/>
                    <a:pt x="1278" y="2280"/>
                    <a:pt x="875" y="3086"/>
                  </a:cubicBezTo>
                  <a:cubicBezTo>
                    <a:pt x="471" y="3826"/>
                    <a:pt x="1" y="4633"/>
                    <a:pt x="539" y="5439"/>
                  </a:cubicBezTo>
                  <a:cubicBezTo>
                    <a:pt x="1278" y="3691"/>
                    <a:pt x="2287" y="2078"/>
                    <a:pt x="2555" y="195"/>
                  </a:cubicBezTo>
                  <a:cubicBezTo>
                    <a:pt x="2384" y="153"/>
                    <a:pt x="2076" y="0"/>
                    <a:pt x="1910" y="0"/>
                  </a:cubicBezTo>
                  <a:close/>
                </a:path>
              </a:pathLst>
            </a:custGeom>
            <a:solidFill>
              <a:srgbClr val="FCE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6" name="Google Shape;21616;p29"/>
            <p:cNvSpPr/>
            <p:nvPr/>
          </p:nvSpPr>
          <p:spPr>
            <a:xfrm>
              <a:off x="3481400" y="1757475"/>
              <a:ext cx="35325" cy="47200"/>
            </a:xfrm>
            <a:custGeom>
              <a:avLst/>
              <a:gdLst/>
              <a:ahLst/>
              <a:cxnLst/>
              <a:rect l="l" t="t" r="r" b="b"/>
              <a:pathLst>
                <a:path w="1413" h="1888" extrusionOk="0">
                  <a:moveTo>
                    <a:pt x="606" y="0"/>
                  </a:moveTo>
                  <a:cubicBezTo>
                    <a:pt x="203" y="0"/>
                    <a:pt x="1" y="538"/>
                    <a:pt x="68" y="941"/>
                  </a:cubicBezTo>
                  <a:cubicBezTo>
                    <a:pt x="68" y="1324"/>
                    <a:pt x="189" y="1888"/>
                    <a:pt x="717" y="1888"/>
                  </a:cubicBezTo>
                  <a:cubicBezTo>
                    <a:pt x="746" y="1888"/>
                    <a:pt x="776" y="1886"/>
                    <a:pt x="808" y="1883"/>
                  </a:cubicBezTo>
                  <a:cubicBezTo>
                    <a:pt x="1211" y="1883"/>
                    <a:pt x="1278" y="1345"/>
                    <a:pt x="1413" y="1009"/>
                  </a:cubicBezTo>
                  <a:cubicBezTo>
                    <a:pt x="1346" y="471"/>
                    <a:pt x="1009" y="0"/>
                    <a:pt x="606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7" name="Google Shape;21617;p29"/>
            <p:cNvSpPr/>
            <p:nvPr/>
          </p:nvSpPr>
          <p:spPr>
            <a:xfrm>
              <a:off x="2535175" y="2209575"/>
              <a:ext cx="35325" cy="70625"/>
            </a:xfrm>
            <a:custGeom>
              <a:avLst/>
              <a:gdLst/>
              <a:ahLst/>
              <a:cxnLst/>
              <a:rect l="l" t="t" r="r" b="b"/>
              <a:pathLst>
                <a:path w="1413" h="2825" extrusionOk="0">
                  <a:moveTo>
                    <a:pt x="471" y="1"/>
                  </a:moveTo>
                  <a:cubicBezTo>
                    <a:pt x="270" y="1211"/>
                    <a:pt x="1" y="2017"/>
                    <a:pt x="807" y="2824"/>
                  </a:cubicBezTo>
                  <a:cubicBezTo>
                    <a:pt x="1412" y="1950"/>
                    <a:pt x="1278" y="740"/>
                    <a:pt x="471" y="1"/>
                  </a:cubicBezTo>
                  <a:close/>
                </a:path>
              </a:pathLst>
            </a:custGeom>
            <a:solidFill>
              <a:srgbClr val="FC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8" name="Google Shape;21618;p29"/>
            <p:cNvSpPr/>
            <p:nvPr/>
          </p:nvSpPr>
          <p:spPr>
            <a:xfrm>
              <a:off x="2188950" y="981825"/>
              <a:ext cx="60525" cy="29825"/>
            </a:xfrm>
            <a:custGeom>
              <a:avLst/>
              <a:gdLst/>
              <a:ahLst/>
              <a:cxnLst/>
              <a:rect l="l" t="t" r="r" b="b"/>
              <a:pathLst>
                <a:path w="2421" h="1193" extrusionOk="0">
                  <a:moveTo>
                    <a:pt x="1963" y="1"/>
                  </a:moveTo>
                  <a:cubicBezTo>
                    <a:pt x="1200" y="1"/>
                    <a:pt x="506" y="290"/>
                    <a:pt x="1" y="908"/>
                  </a:cubicBezTo>
                  <a:cubicBezTo>
                    <a:pt x="700" y="1083"/>
                    <a:pt x="1140" y="1193"/>
                    <a:pt x="1444" y="1193"/>
                  </a:cubicBezTo>
                  <a:cubicBezTo>
                    <a:pt x="1957" y="1193"/>
                    <a:pt x="2083" y="879"/>
                    <a:pt x="2421" y="34"/>
                  </a:cubicBezTo>
                  <a:cubicBezTo>
                    <a:pt x="2266" y="12"/>
                    <a:pt x="2113" y="1"/>
                    <a:pt x="1963" y="1"/>
                  </a:cubicBezTo>
                  <a:close/>
                </a:path>
              </a:pathLst>
            </a:custGeom>
            <a:solidFill>
              <a:srgbClr val="F4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9" name="Google Shape;21619;p29"/>
            <p:cNvSpPr/>
            <p:nvPr/>
          </p:nvSpPr>
          <p:spPr>
            <a:xfrm>
              <a:off x="2720050" y="1075100"/>
              <a:ext cx="18525" cy="52125"/>
            </a:xfrm>
            <a:custGeom>
              <a:avLst/>
              <a:gdLst/>
              <a:ahLst/>
              <a:cxnLst/>
              <a:rect l="l" t="t" r="r" b="b"/>
              <a:pathLst>
                <a:path w="741" h="2085" extrusionOk="0">
                  <a:moveTo>
                    <a:pt x="539" y="1"/>
                  </a:moveTo>
                  <a:lnTo>
                    <a:pt x="68" y="404"/>
                  </a:lnTo>
                  <a:lnTo>
                    <a:pt x="68" y="1547"/>
                  </a:lnTo>
                  <a:cubicBezTo>
                    <a:pt x="68" y="1547"/>
                    <a:pt x="1" y="1614"/>
                    <a:pt x="1" y="1681"/>
                  </a:cubicBezTo>
                  <a:cubicBezTo>
                    <a:pt x="1" y="1816"/>
                    <a:pt x="1" y="1883"/>
                    <a:pt x="68" y="1950"/>
                  </a:cubicBezTo>
                  <a:lnTo>
                    <a:pt x="202" y="2085"/>
                  </a:lnTo>
                  <a:cubicBezTo>
                    <a:pt x="740" y="1412"/>
                    <a:pt x="404" y="673"/>
                    <a:pt x="539" y="1"/>
                  </a:cubicBez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0" name="Google Shape;21620;p29"/>
            <p:cNvSpPr/>
            <p:nvPr/>
          </p:nvSpPr>
          <p:spPr>
            <a:xfrm>
              <a:off x="2284750" y="1268375"/>
              <a:ext cx="3400" cy="8425"/>
            </a:xfrm>
            <a:custGeom>
              <a:avLst/>
              <a:gdLst/>
              <a:ahLst/>
              <a:cxnLst/>
              <a:rect l="l" t="t" r="r" b="b"/>
              <a:pathLst>
                <a:path w="136" h="337" extrusionOk="0">
                  <a:moveTo>
                    <a:pt x="135" y="1"/>
                  </a:moveTo>
                  <a:lnTo>
                    <a:pt x="1" y="68"/>
                  </a:lnTo>
                  <a:cubicBezTo>
                    <a:pt x="1" y="135"/>
                    <a:pt x="68" y="203"/>
                    <a:pt x="135" y="337"/>
                  </a:cubicBezTo>
                  <a:cubicBezTo>
                    <a:pt x="135" y="203"/>
                    <a:pt x="135" y="68"/>
                    <a:pt x="13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1" name="Google Shape;21621;p29"/>
            <p:cNvSpPr/>
            <p:nvPr/>
          </p:nvSpPr>
          <p:spPr>
            <a:xfrm>
              <a:off x="2713325" y="11137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337" y="1"/>
                  </a:moveTo>
                  <a:lnTo>
                    <a:pt x="1" y="404"/>
                  </a:lnTo>
                  <a:lnTo>
                    <a:pt x="337" y="404"/>
                  </a:lnTo>
                  <a:cubicBezTo>
                    <a:pt x="404" y="270"/>
                    <a:pt x="404" y="135"/>
                    <a:pt x="337" y="1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2" name="Google Shape;21622;p29"/>
            <p:cNvSpPr/>
            <p:nvPr/>
          </p:nvSpPr>
          <p:spPr>
            <a:xfrm>
              <a:off x="2999050" y="1438125"/>
              <a:ext cx="579875" cy="833175"/>
            </a:xfrm>
            <a:custGeom>
              <a:avLst/>
              <a:gdLst/>
              <a:ahLst/>
              <a:cxnLst/>
              <a:rect l="l" t="t" r="r" b="b"/>
              <a:pathLst>
                <a:path w="23195" h="33327" extrusionOk="0">
                  <a:moveTo>
                    <a:pt x="16001" y="1"/>
                  </a:moveTo>
                  <a:lnTo>
                    <a:pt x="16001" y="1"/>
                  </a:lnTo>
                  <a:cubicBezTo>
                    <a:pt x="13932" y="1218"/>
                    <a:pt x="13350" y="2214"/>
                    <a:pt x="14106" y="3689"/>
                  </a:cubicBezTo>
                  <a:lnTo>
                    <a:pt x="14106" y="3689"/>
                  </a:lnTo>
                  <a:cubicBezTo>
                    <a:pt x="13712" y="3175"/>
                    <a:pt x="13141" y="2826"/>
                    <a:pt x="12774" y="2354"/>
                  </a:cubicBezTo>
                  <a:cubicBezTo>
                    <a:pt x="11809" y="996"/>
                    <a:pt x="11224" y="321"/>
                    <a:pt x="10544" y="321"/>
                  </a:cubicBezTo>
                  <a:cubicBezTo>
                    <a:pt x="9945" y="321"/>
                    <a:pt x="9273" y="844"/>
                    <a:pt x="8202" y="1883"/>
                  </a:cubicBezTo>
                  <a:cubicBezTo>
                    <a:pt x="7863" y="2223"/>
                    <a:pt x="7523" y="2632"/>
                    <a:pt x="7134" y="2632"/>
                  </a:cubicBezTo>
                  <a:cubicBezTo>
                    <a:pt x="6983" y="2632"/>
                    <a:pt x="6825" y="2571"/>
                    <a:pt x="6656" y="2421"/>
                  </a:cubicBezTo>
                  <a:cubicBezTo>
                    <a:pt x="6100" y="1890"/>
                    <a:pt x="5562" y="1701"/>
                    <a:pt x="5033" y="1701"/>
                  </a:cubicBezTo>
                  <a:cubicBezTo>
                    <a:pt x="4156" y="1701"/>
                    <a:pt x="3301" y="2220"/>
                    <a:pt x="2421" y="2556"/>
                  </a:cubicBezTo>
                  <a:cubicBezTo>
                    <a:pt x="1950" y="3161"/>
                    <a:pt x="1681" y="3833"/>
                    <a:pt x="1547" y="4572"/>
                  </a:cubicBezTo>
                  <a:cubicBezTo>
                    <a:pt x="1345" y="6589"/>
                    <a:pt x="1345" y="8606"/>
                    <a:pt x="1076" y="10623"/>
                  </a:cubicBezTo>
                  <a:cubicBezTo>
                    <a:pt x="202" y="16472"/>
                    <a:pt x="538" y="22388"/>
                    <a:pt x="202" y="28237"/>
                  </a:cubicBezTo>
                  <a:cubicBezTo>
                    <a:pt x="1" y="29245"/>
                    <a:pt x="202" y="30254"/>
                    <a:pt x="673" y="31195"/>
                  </a:cubicBezTo>
                  <a:cubicBezTo>
                    <a:pt x="718" y="31217"/>
                    <a:pt x="769" y="31226"/>
                    <a:pt x="824" y="31226"/>
                  </a:cubicBezTo>
                  <a:cubicBezTo>
                    <a:pt x="1056" y="31226"/>
                    <a:pt x="1360" y="31063"/>
                    <a:pt x="1593" y="31063"/>
                  </a:cubicBezTo>
                  <a:cubicBezTo>
                    <a:pt x="1799" y="31063"/>
                    <a:pt x="1950" y="31190"/>
                    <a:pt x="1950" y="31665"/>
                  </a:cubicBezTo>
                  <a:cubicBezTo>
                    <a:pt x="2049" y="31764"/>
                    <a:pt x="2147" y="31826"/>
                    <a:pt x="2219" y="31826"/>
                  </a:cubicBezTo>
                  <a:cubicBezTo>
                    <a:pt x="2245" y="31826"/>
                    <a:pt x="2268" y="31818"/>
                    <a:pt x="2286" y="31800"/>
                  </a:cubicBezTo>
                  <a:cubicBezTo>
                    <a:pt x="3425" y="31289"/>
                    <a:pt x="4563" y="30894"/>
                    <a:pt x="5715" y="30894"/>
                  </a:cubicBezTo>
                  <a:cubicBezTo>
                    <a:pt x="6536" y="30894"/>
                    <a:pt x="7363" y="31095"/>
                    <a:pt x="8202" y="31598"/>
                  </a:cubicBezTo>
                  <a:cubicBezTo>
                    <a:pt x="8337" y="30119"/>
                    <a:pt x="7597" y="28640"/>
                    <a:pt x="8001" y="27161"/>
                  </a:cubicBezTo>
                  <a:cubicBezTo>
                    <a:pt x="7597" y="25749"/>
                    <a:pt x="8270" y="25010"/>
                    <a:pt x="9412" y="24472"/>
                  </a:cubicBezTo>
                  <a:lnTo>
                    <a:pt x="9883" y="24270"/>
                  </a:lnTo>
                  <a:cubicBezTo>
                    <a:pt x="10118" y="24182"/>
                    <a:pt x="10365" y="24133"/>
                    <a:pt x="10609" y="24133"/>
                  </a:cubicBezTo>
                  <a:cubicBezTo>
                    <a:pt x="10923" y="24133"/>
                    <a:pt x="11231" y="24215"/>
                    <a:pt x="11497" y="24405"/>
                  </a:cubicBezTo>
                  <a:cubicBezTo>
                    <a:pt x="12303" y="24875"/>
                    <a:pt x="12908" y="25615"/>
                    <a:pt x="13177" y="26489"/>
                  </a:cubicBezTo>
                  <a:cubicBezTo>
                    <a:pt x="13312" y="26623"/>
                    <a:pt x="13379" y="26825"/>
                    <a:pt x="13446" y="26959"/>
                  </a:cubicBezTo>
                  <a:cubicBezTo>
                    <a:pt x="14051" y="27968"/>
                    <a:pt x="14118" y="29245"/>
                    <a:pt x="13648" y="30321"/>
                  </a:cubicBezTo>
                  <a:cubicBezTo>
                    <a:pt x="13446" y="31060"/>
                    <a:pt x="13043" y="31800"/>
                    <a:pt x="13513" y="32539"/>
                  </a:cubicBezTo>
                  <a:cubicBezTo>
                    <a:pt x="13854" y="32698"/>
                    <a:pt x="14134" y="32767"/>
                    <a:pt x="14367" y="32767"/>
                  </a:cubicBezTo>
                  <a:cubicBezTo>
                    <a:pt x="15517" y="32767"/>
                    <a:pt x="15566" y="31103"/>
                    <a:pt x="16404" y="30321"/>
                  </a:cubicBezTo>
                  <a:lnTo>
                    <a:pt x="16404" y="30321"/>
                  </a:lnTo>
                  <a:cubicBezTo>
                    <a:pt x="16135" y="31329"/>
                    <a:pt x="15396" y="32001"/>
                    <a:pt x="16202" y="32808"/>
                  </a:cubicBezTo>
                  <a:cubicBezTo>
                    <a:pt x="16523" y="33083"/>
                    <a:pt x="16968" y="33326"/>
                    <a:pt x="17347" y="33326"/>
                  </a:cubicBezTo>
                  <a:cubicBezTo>
                    <a:pt x="17524" y="33326"/>
                    <a:pt x="17687" y="33273"/>
                    <a:pt x="17816" y="33144"/>
                  </a:cubicBezTo>
                  <a:cubicBezTo>
                    <a:pt x="18959" y="32136"/>
                    <a:pt x="20572" y="31531"/>
                    <a:pt x="20908" y="29783"/>
                  </a:cubicBezTo>
                  <a:cubicBezTo>
                    <a:pt x="21043" y="29380"/>
                    <a:pt x="21177" y="28976"/>
                    <a:pt x="21312" y="28640"/>
                  </a:cubicBezTo>
                  <a:cubicBezTo>
                    <a:pt x="21984" y="27497"/>
                    <a:pt x="20774" y="26758"/>
                    <a:pt x="20707" y="25682"/>
                  </a:cubicBezTo>
                  <a:cubicBezTo>
                    <a:pt x="20707" y="25323"/>
                    <a:pt x="20318" y="25323"/>
                    <a:pt x="19900" y="25323"/>
                  </a:cubicBezTo>
                  <a:cubicBezTo>
                    <a:pt x="19691" y="25323"/>
                    <a:pt x="19474" y="25323"/>
                    <a:pt x="19295" y="25279"/>
                  </a:cubicBezTo>
                  <a:cubicBezTo>
                    <a:pt x="18488" y="25144"/>
                    <a:pt x="18152" y="24472"/>
                    <a:pt x="18690" y="23800"/>
                  </a:cubicBezTo>
                  <a:cubicBezTo>
                    <a:pt x="19833" y="22590"/>
                    <a:pt x="19093" y="21379"/>
                    <a:pt x="18757" y="20169"/>
                  </a:cubicBezTo>
                  <a:cubicBezTo>
                    <a:pt x="18488" y="19228"/>
                    <a:pt x="18555" y="18959"/>
                    <a:pt x="19631" y="18825"/>
                  </a:cubicBezTo>
                  <a:cubicBezTo>
                    <a:pt x="19855" y="18825"/>
                    <a:pt x="20109" y="18616"/>
                    <a:pt x="20353" y="18616"/>
                  </a:cubicBezTo>
                  <a:cubicBezTo>
                    <a:pt x="20475" y="18616"/>
                    <a:pt x="20595" y="18668"/>
                    <a:pt x="20707" y="18825"/>
                  </a:cubicBezTo>
                  <a:cubicBezTo>
                    <a:pt x="20841" y="19295"/>
                    <a:pt x="20169" y="19766"/>
                    <a:pt x="20707" y="20237"/>
                  </a:cubicBezTo>
                  <a:cubicBezTo>
                    <a:pt x="22186" y="19363"/>
                    <a:pt x="23127" y="17749"/>
                    <a:pt x="23194" y="16001"/>
                  </a:cubicBezTo>
                  <a:lnTo>
                    <a:pt x="23194" y="16001"/>
                  </a:lnTo>
                  <a:cubicBezTo>
                    <a:pt x="22724" y="16270"/>
                    <a:pt x="22522" y="16808"/>
                    <a:pt x="22119" y="17211"/>
                  </a:cubicBezTo>
                  <a:cubicBezTo>
                    <a:pt x="21557" y="17707"/>
                    <a:pt x="21093" y="17943"/>
                    <a:pt x="20606" y="17943"/>
                  </a:cubicBezTo>
                  <a:cubicBezTo>
                    <a:pt x="20103" y="17943"/>
                    <a:pt x="19575" y="17690"/>
                    <a:pt x="18892" y="17211"/>
                  </a:cubicBezTo>
                  <a:cubicBezTo>
                    <a:pt x="17883" y="16472"/>
                    <a:pt x="17144" y="15396"/>
                    <a:pt x="16808" y="14119"/>
                  </a:cubicBezTo>
                  <a:cubicBezTo>
                    <a:pt x="16270" y="12304"/>
                    <a:pt x="16001" y="10354"/>
                    <a:pt x="16001" y="8472"/>
                  </a:cubicBezTo>
                  <a:cubicBezTo>
                    <a:pt x="15396" y="5648"/>
                    <a:pt x="15396" y="2757"/>
                    <a:pt x="16001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3" name="Google Shape;21623;p29"/>
            <p:cNvSpPr/>
            <p:nvPr/>
          </p:nvSpPr>
          <p:spPr>
            <a:xfrm>
              <a:off x="3488125" y="1855625"/>
              <a:ext cx="405075" cy="947050"/>
            </a:xfrm>
            <a:custGeom>
              <a:avLst/>
              <a:gdLst/>
              <a:ahLst/>
              <a:cxnLst/>
              <a:rect l="l" t="t" r="r" b="b"/>
              <a:pathLst>
                <a:path w="16203" h="37882" extrusionOk="0">
                  <a:moveTo>
                    <a:pt x="13781" y="0"/>
                  </a:moveTo>
                  <a:cubicBezTo>
                    <a:pt x="13454" y="0"/>
                    <a:pt x="13119" y="16"/>
                    <a:pt x="12774" y="41"/>
                  </a:cubicBezTo>
                  <a:cubicBezTo>
                    <a:pt x="12774" y="41"/>
                    <a:pt x="12640" y="242"/>
                    <a:pt x="12640" y="377"/>
                  </a:cubicBezTo>
                  <a:cubicBezTo>
                    <a:pt x="12774" y="1318"/>
                    <a:pt x="12236" y="1721"/>
                    <a:pt x="11362" y="2125"/>
                  </a:cubicBezTo>
                  <a:cubicBezTo>
                    <a:pt x="10690" y="2461"/>
                    <a:pt x="10152" y="2931"/>
                    <a:pt x="9682" y="3537"/>
                  </a:cubicBezTo>
                  <a:cubicBezTo>
                    <a:pt x="9211" y="4142"/>
                    <a:pt x="8808" y="4881"/>
                    <a:pt x="9682" y="5486"/>
                  </a:cubicBezTo>
                  <a:cubicBezTo>
                    <a:pt x="9144" y="6293"/>
                    <a:pt x="9749" y="6898"/>
                    <a:pt x="10085" y="7503"/>
                  </a:cubicBezTo>
                  <a:cubicBezTo>
                    <a:pt x="10690" y="8713"/>
                    <a:pt x="10623" y="10125"/>
                    <a:pt x="10018" y="11335"/>
                  </a:cubicBezTo>
                  <a:cubicBezTo>
                    <a:pt x="9547" y="12411"/>
                    <a:pt x="9009" y="13486"/>
                    <a:pt x="8337" y="14495"/>
                  </a:cubicBezTo>
                  <a:cubicBezTo>
                    <a:pt x="8079" y="14855"/>
                    <a:pt x="8098" y="15611"/>
                    <a:pt x="7576" y="15611"/>
                  </a:cubicBezTo>
                  <a:cubicBezTo>
                    <a:pt x="7417" y="15611"/>
                    <a:pt x="7208" y="15541"/>
                    <a:pt x="6925" y="15369"/>
                  </a:cubicBezTo>
                  <a:cubicBezTo>
                    <a:pt x="6889" y="15354"/>
                    <a:pt x="6854" y="15348"/>
                    <a:pt x="6818" y="15348"/>
                  </a:cubicBezTo>
                  <a:cubicBezTo>
                    <a:pt x="6520" y="15348"/>
                    <a:pt x="6246" y="15815"/>
                    <a:pt x="6186" y="16175"/>
                  </a:cubicBezTo>
                  <a:cubicBezTo>
                    <a:pt x="5984" y="17184"/>
                    <a:pt x="5177" y="17991"/>
                    <a:pt x="4169" y="18259"/>
                  </a:cubicBezTo>
                  <a:cubicBezTo>
                    <a:pt x="2421" y="18865"/>
                    <a:pt x="1950" y="19940"/>
                    <a:pt x="2556" y="21621"/>
                  </a:cubicBezTo>
                  <a:cubicBezTo>
                    <a:pt x="2757" y="22293"/>
                    <a:pt x="3026" y="22898"/>
                    <a:pt x="3429" y="23436"/>
                  </a:cubicBezTo>
                  <a:cubicBezTo>
                    <a:pt x="5379" y="27537"/>
                    <a:pt x="4774" y="31369"/>
                    <a:pt x="1547" y="34193"/>
                  </a:cubicBezTo>
                  <a:cubicBezTo>
                    <a:pt x="1077" y="34798"/>
                    <a:pt x="1" y="35067"/>
                    <a:pt x="68" y="36142"/>
                  </a:cubicBezTo>
                  <a:cubicBezTo>
                    <a:pt x="336" y="36331"/>
                    <a:pt x="567" y="36406"/>
                    <a:pt x="774" y="36406"/>
                  </a:cubicBezTo>
                  <a:cubicBezTo>
                    <a:pt x="1450" y="36406"/>
                    <a:pt x="1871" y="35609"/>
                    <a:pt x="2488" y="35403"/>
                  </a:cubicBezTo>
                  <a:lnTo>
                    <a:pt x="2488" y="35403"/>
                  </a:lnTo>
                  <a:cubicBezTo>
                    <a:pt x="1480" y="36209"/>
                    <a:pt x="2085" y="36680"/>
                    <a:pt x="2892" y="36949"/>
                  </a:cubicBezTo>
                  <a:cubicBezTo>
                    <a:pt x="3766" y="37218"/>
                    <a:pt x="4774" y="36949"/>
                    <a:pt x="5446" y="37823"/>
                  </a:cubicBezTo>
                  <a:cubicBezTo>
                    <a:pt x="5588" y="37863"/>
                    <a:pt x="5722" y="37881"/>
                    <a:pt x="5851" y="37881"/>
                  </a:cubicBezTo>
                  <a:cubicBezTo>
                    <a:pt x="6575" y="37881"/>
                    <a:pt x="7114" y="37322"/>
                    <a:pt x="7799" y="37151"/>
                  </a:cubicBezTo>
                  <a:cubicBezTo>
                    <a:pt x="10018" y="35739"/>
                    <a:pt x="12505" y="34798"/>
                    <a:pt x="14320" y="32915"/>
                  </a:cubicBezTo>
                  <a:cubicBezTo>
                    <a:pt x="14388" y="32512"/>
                    <a:pt x="14388" y="32108"/>
                    <a:pt x="13850" y="32041"/>
                  </a:cubicBezTo>
                  <a:cubicBezTo>
                    <a:pt x="12707" y="30495"/>
                    <a:pt x="12236" y="28613"/>
                    <a:pt x="12505" y="26730"/>
                  </a:cubicBezTo>
                  <a:cubicBezTo>
                    <a:pt x="12640" y="26125"/>
                    <a:pt x="12640" y="25520"/>
                    <a:pt x="12438" y="24982"/>
                  </a:cubicBezTo>
                  <a:cubicBezTo>
                    <a:pt x="12236" y="24579"/>
                    <a:pt x="12035" y="24108"/>
                    <a:pt x="12371" y="23839"/>
                  </a:cubicBezTo>
                  <a:cubicBezTo>
                    <a:pt x="13110" y="22965"/>
                    <a:pt x="12640" y="22091"/>
                    <a:pt x="12640" y="21218"/>
                  </a:cubicBezTo>
                  <a:cubicBezTo>
                    <a:pt x="12572" y="18663"/>
                    <a:pt x="12304" y="16175"/>
                    <a:pt x="12976" y="13621"/>
                  </a:cubicBezTo>
                  <a:cubicBezTo>
                    <a:pt x="13245" y="12612"/>
                    <a:pt x="13917" y="11604"/>
                    <a:pt x="13850" y="10663"/>
                  </a:cubicBezTo>
                  <a:cubicBezTo>
                    <a:pt x="13850" y="9184"/>
                    <a:pt x="14051" y="7772"/>
                    <a:pt x="14455" y="6360"/>
                  </a:cubicBezTo>
                  <a:cubicBezTo>
                    <a:pt x="14791" y="5150"/>
                    <a:pt x="14791" y="3940"/>
                    <a:pt x="13648" y="3066"/>
                  </a:cubicBezTo>
                  <a:cubicBezTo>
                    <a:pt x="13312" y="2931"/>
                    <a:pt x="13110" y="2595"/>
                    <a:pt x="13110" y="2259"/>
                  </a:cubicBezTo>
                  <a:cubicBezTo>
                    <a:pt x="13110" y="1990"/>
                    <a:pt x="13245" y="1721"/>
                    <a:pt x="13379" y="1520"/>
                  </a:cubicBezTo>
                  <a:cubicBezTo>
                    <a:pt x="13500" y="1439"/>
                    <a:pt x="13586" y="1407"/>
                    <a:pt x="13649" y="1407"/>
                  </a:cubicBezTo>
                  <a:cubicBezTo>
                    <a:pt x="13898" y="1407"/>
                    <a:pt x="13769" y="1923"/>
                    <a:pt x="13984" y="1923"/>
                  </a:cubicBezTo>
                  <a:cubicBezTo>
                    <a:pt x="14018" y="1921"/>
                    <a:pt x="14051" y="1920"/>
                    <a:pt x="14083" y="1920"/>
                  </a:cubicBezTo>
                  <a:cubicBezTo>
                    <a:pt x="15169" y="1920"/>
                    <a:pt x="14735" y="3027"/>
                    <a:pt x="15127" y="4007"/>
                  </a:cubicBezTo>
                  <a:cubicBezTo>
                    <a:pt x="15463" y="2999"/>
                    <a:pt x="15598" y="2394"/>
                    <a:pt x="15867" y="1856"/>
                  </a:cubicBezTo>
                  <a:cubicBezTo>
                    <a:pt x="16203" y="1116"/>
                    <a:pt x="16136" y="377"/>
                    <a:pt x="15396" y="175"/>
                  </a:cubicBezTo>
                  <a:cubicBezTo>
                    <a:pt x="14885" y="47"/>
                    <a:pt x="14346" y="0"/>
                    <a:pt x="13781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4" name="Google Shape;21624;p29"/>
            <p:cNvSpPr/>
            <p:nvPr/>
          </p:nvSpPr>
          <p:spPr>
            <a:xfrm>
              <a:off x="3022575" y="2173850"/>
              <a:ext cx="679025" cy="630725"/>
            </a:xfrm>
            <a:custGeom>
              <a:avLst/>
              <a:gdLst/>
              <a:ahLst/>
              <a:cxnLst/>
              <a:rect l="l" t="t" r="r" b="b"/>
              <a:pathLst>
                <a:path w="27161" h="25229" extrusionOk="0">
                  <a:moveTo>
                    <a:pt x="21985" y="1"/>
                  </a:moveTo>
                  <a:cubicBezTo>
                    <a:pt x="21540" y="1"/>
                    <a:pt x="21110" y="141"/>
                    <a:pt x="20774" y="421"/>
                  </a:cubicBezTo>
                  <a:lnTo>
                    <a:pt x="19900" y="421"/>
                  </a:lnTo>
                  <a:cubicBezTo>
                    <a:pt x="18959" y="1430"/>
                    <a:pt x="17951" y="2304"/>
                    <a:pt x="17009" y="3312"/>
                  </a:cubicBezTo>
                  <a:cubicBezTo>
                    <a:pt x="16758" y="3563"/>
                    <a:pt x="16535" y="3664"/>
                    <a:pt x="16326" y="3664"/>
                  </a:cubicBezTo>
                  <a:cubicBezTo>
                    <a:pt x="15976" y="3664"/>
                    <a:pt x="15666" y="3380"/>
                    <a:pt x="15329" y="3043"/>
                  </a:cubicBezTo>
                  <a:cubicBezTo>
                    <a:pt x="14858" y="2505"/>
                    <a:pt x="15463" y="2371"/>
                    <a:pt x="15867" y="2169"/>
                  </a:cubicBezTo>
                  <a:cubicBezTo>
                    <a:pt x="16337" y="2035"/>
                    <a:pt x="16270" y="1497"/>
                    <a:pt x="16001" y="1228"/>
                  </a:cubicBezTo>
                  <a:cubicBezTo>
                    <a:pt x="15732" y="892"/>
                    <a:pt x="15732" y="421"/>
                    <a:pt x="15194" y="354"/>
                  </a:cubicBezTo>
                  <a:cubicBezTo>
                    <a:pt x="14925" y="825"/>
                    <a:pt x="14455" y="1228"/>
                    <a:pt x="14387" y="1698"/>
                  </a:cubicBezTo>
                  <a:cubicBezTo>
                    <a:pt x="14253" y="2841"/>
                    <a:pt x="13581" y="3178"/>
                    <a:pt x="12640" y="3245"/>
                  </a:cubicBezTo>
                  <a:cubicBezTo>
                    <a:pt x="10757" y="3178"/>
                    <a:pt x="8875" y="2909"/>
                    <a:pt x="7127" y="2371"/>
                  </a:cubicBezTo>
                  <a:cubicBezTo>
                    <a:pt x="6858" y="2236"/>
                    <a:pt x="6522" y="2169"/>
                    <a:pt x="6455" y="1967"/>
                  </a:cubicBezTo>
                  <a:cubicBezTo>
                    <a:pt x="6051" y="825"/>
                    <a:pt x="4976" y="959"/>
                    <a:pt x="4102" y="690"/>
                  </a:cubicBezTo>
                  <a:cubicBezTo>
                    <a:pt x="3946" y="628"/>
                    <a:pt x="3776" y="580"/>
                    <a:pt x="3631" y="580"/>
                  </a:cubicBezTo>
                  <a:cubicBezTo>
                    <a:pt x="3464" y="580"/>
                    <a:pt x="3331" y="644"/>
                    <a:pt x="3295" y="825"/>
                  </a:cubicBezTo>
                  <a:cubicBezTo>
                    <a:pt x="3026" y="2169"/>
                    <a:pt x="1816" y="1967"/>
                    <a:pt x="1009" y="2438"/>
                  </a:cubicBezTo>
                  <a:lnTo>
                    <a:pt x="875" y="2640"/>
                  </a:lnTo>
                  <a:cubicBezTo>
                    <a:pt x="270" y="4320"/>
                    <a:pt x="1" y="6136"/>
                    <a:pt x="1" y="7883"/>
                  </a:cubicBezTo>
                  <a:cubicBezTo>
                    <a:pt x="270" y="13732"/>
                    <a:pt x="1614" y="19514"/>
                    <a:pt x="3900" y="24892"/>
                  </a:cubicBezTo>
                  <a:cubicBezTo>
                    <a:pt x="3967" y="25094"/>
                    <a:pt x="4169" y="25161"/>
                    <a:pt x="4438" y="25228"/>
                  </a:cubicBezTo>
                  <a:cubicBezTo>
                    <a:pt x="5446" y="24758"/>
                    <a:pt x="5379" y="23951"/>
                    <a:pt x="4976" y="23211"/>
                  </a:cubicBezTo>
                  <a:cubicBezTo>
                    <a:pt x="4236" y="21396"/>
                    <a:pt x="3564" y="19581"/>
                    <a:pt x="3093" y="17699"/>
                  </a:cubicBezTo>
                  <a:cubicBezTo>
                    <a:pt x="2219" y="15480"/>
                    <a:pt x="1883" y="13060"/>
                    <a:pt x="2152" y="10707"/>
                  </a:cubicBezTo>
                  <a:lnTo>
                    <a:pt x="2152" y="10707"/>
                  </a:lnTo>
                  <a:cubicBezTo>
                    <a:pt x="2555" y="12455"/>
                    <a:pt x="3698" y="13262"/>
                    <a:pt x="4707" y="14203"/>
                  </a:cubicBezTo>
                  <a:cubicBezTo>
                    <a:pt x="4875" y="14371"/>
                    <a:pt x="5110" y="14455"/>
                    <a:pt x="5345" y="14455"/>
                  </a:cubicBezTo>
                  <a:cubicBezTo>
                    <a:pt x="5581" y="14455"/>
                    <a:pt x="5816" y="14371"/>
                    <a:pt x="5984" y="14203"/>
                  </a:cubicBezTo>
                  <a:cubicBezTo>
                    <a:pt x="6387" y="13934"/>
                    <a:pt x="6320" y="13531"/>
                    <a:pt x="6253" y="13127"/>
                  </a:cubicBezTo>
                  <a:cubicBezTo>
                    <a:pt x="5984" y="12186"/>
                    <a:pt x="5715" y="11312"/>
                    <a:pt x="5379" y="10438"/>
                  </a:cubicBezTo>
                  <a:cubicBezTo>
                    <a:pt x="5139" y="9718"/>
                    <a:pt x="5328" y="8783"/>
                    <a:pt x="5993" y="8783"/>
                  </a:cubicBezTo>
                  <a:cubicBezTo>
                    <a:pt x="6073" y="8783"/>
                    <a:pt x="6160" y="8796"/>
                    <a:pt x="6253" y="8825"/>
                  </a:cubicBezTo>
                  <a:cubicBezTo>
                    <a:pt x="6648" y="8944"/>
                    <a:pt x="7016" y="8998"/>
                    <a:pt x="7362" y="8998"/>
                  </a:cubicBezTo>
                  <a:cubicBezTo>
                    <a:pt x="8957" y="8998"/>
                    <a:pt x="10092" y="7858"/>
                    <a:pt x="11362" y="6808"/>
                  </a:cubicBezTo>
                  <a:cubicBezTo>
                    <a:pt x="11631" y="7883"/>
                    <a:pt x="12303" y="8892"/>
                    <a:pt x="13177" y="9497"/>
                  </a:cubicBezTo>
                  <a:cubicBezTo>
                    <a:pt x="13917" y="10035"/>
                    <a:pt x="13850" y="10573"/>
                    <a:pt x="13514" y="11379"/>
                  </a:cubicBezTo>
                  <a:cubicBezTo>
                    <a:pt x="12505" y="14001"/>
                    <a:pt x="12035" y="16758"/>
                    <a:pt x="11967" y="19581"/>
                  </a:cubicBezTo>
                  <a:cubicBezTo>
                    <a:pt x="11766" y="21464"/>
                    <a:pt x="13110" y="23211"/>
                    <a:pt x="15060" y="23480"/>
                  </a:cubicBezTo>
                  <a:cubicBezTo>
                    <a:pt x="15261" y="22875"/>
                    <a:pt x="14858" y="22405"/>
                    <a:pt x="14522" y="22001"/>
                  </a:cubicBezTo>
                  <a:cubicBezTo>
                    <a:pt x="13514" y="20791"/>
                    <a:pt x="13177" y="19178"/>
                    <a:pt x="13648" y="17699"/>
                  </a:cubicBezTo>
                  <a:cubicBezTo>
                    <a:pt x="13715" y="17497"/>
                    <a:pt x="13715" y="17295"/>
                    <a:pt x="13782" y="17161"/>
                  </a:cubicBezTo>
                  <a:cubicBezTo>
                    <a:pt x="13715" y="16220"/>
                    <a:pt x="13984" y="15346"/>
                    <a:pt x="14522" y="14539"/>
                  </a:cubicBezTo>
                  <a:cubicBezTo>
                    <a:pt x="14656" y="14203"/>
                    <a:pt x="14858" y="13867"/>
                    <a:pt x="14925" y="13531"/>
                  </a:cubicBezTo>
                  <a:cubicBezTo>
                    <a:pt x="15438" y="10569"/>
                    <a:pt x="16963" y="9007"/>
                    <a:pt x="19216" y="9007"/>
                  </a:cubicBezTo>
                  <a:cubicBezTo>
                    <a:pt x="19622" y="9007"/>
                    <a:pt x="20053" y="9058"/>
                    <a:pt x="20505" y="9161"/>
                  </a:cubicBezTo>
                  <a:cubicBezTo>
                    <a:pt x="20589" y="9178"/>
                    <a:pt x="20673" y="9186"/>
                    <a:pt x="20756" y="9186"/>
                  </a:cubicBezTo>
                  <a:cubicBezTo>
                    <a:pt x="21005" y="9186"/>
                    <a:pt x="21245" y="9110"/>
                    <a:pt x="21446" y="8959"/>
                  </a:cubicBezTo>
                  <a:cubicBezTo>
                    <a:pt x="21446" y="8690"/>
                    <a:pt x="21446" y="8421"/>
                    <a:pt x="21446" y="8152"/>
                  </a:cubicBezTo>
                  <a:cubicBezTo>
                    <a:pt x="21110" y="7144"/>
                    <a:pt x="21245" y="6741"/>
                    <a:pt x="22320" y="6337"/>
                  </a:cubicBezTo>
                  <a:cubicBezTo>
                    <a:pt x="23732" y="5732"/>
                    <a:pt x="25547" y="5194"/>
                    <a:pt x="25278" y="3110"/>
                  </a:cubicBezTo>
                  <a:cubicBezTo>
                    <a:pt x="25335" y="3100"/>
                    <a:pt x="25388" y="3095"/>
                    <a:pt x="25436" y="3095"/>
                  </a:cubicBezTo>
                  <a:cubicBezTo>
                    <a:pt x="25987" y="3095"/>
                    <a:pt x="26002" y="3719"/>
                    <a:pt x="26546" y="3719"/>
                  </a:cubicBezTo>
                  <a:cubicBezTo>
                    <a:pt x="26570" y="3719"/>
                    <a:pt x="26596" y="3718"/>
                    <a:pt x="26623" y="3715"/>
                  </a:cubicBezTo>
                  <a:cubicBezTo>
                    <a:pt x="26757" y="3178"/>
                    <a:pt x="26959" y="2640"/>
                    <a:pt x="27161" y="2035"/>
                  </a:cubicBezTo>
                  <a:lnTo>
                    <a:pt x="27161" y="2035"/>
                  </a:lnTo>
                  <a:cubicBezTo>
                    <a:pt x="27066" y="2041"/>
                    <a:pt x="26973" y="2044"/>
                    <a:pt x="26881" y="2044"/>
                  </a:cubicBezTo>
                  <a:cubicBezTo>
                    <a:pt x="25011" y="2044"/>
                    <a:pt x="23663" y="787"/>
                    <a:pt x="22253" y="18"/>
                  </a:cubicBezTo>
                  <a:cubicBezTo>
                    <a:pt x="22164" y="7"/>
                    <a:pt x="22074" y="1"/>
                    <a:pt x="2198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5" name="Google Shape;21625;p29"/>
            <p:cNvSpPr/>
            <p:nvPr/>
          </p:nvSpPr>
          <p:spPr>
            <a:xfrm>
              <a:off x="3812500" y="1616300"/>
              <a:ext cx="332800" cy="1079300"/>
            </a:xfrm>
            <a:custGeom>
              <a:avLst/>
              <a:gdLst/>
              <a:ahLst/>
              <a:cxnLst/>
              <a:rect l="l" t="t" r="r" b="b"/>
              <a:pathLst>
                <a:path w="13312" h="43172" extrusionOk="0">
                  <a:moveTo>
                    <a:pt x="4639" y="41547"/>
                  </a:moveTo>
                  <a:cubicBezTo>
                    <a:pt x="4639" y="41547"/>
                    <a:pt x="4639" y="41547"/>
                    <a:pt x="4640" y="41547"/>
                  </a:cubicBezTo>
                  <a:cubicBezTo>
                    <a:pt x="4841" y="41547"/>
                    <a:pt x="4841" y="41614"/>
                    <a:pt x="4774" y="41614"/>
                  </a:cubicBezTo>
                  <a:cubicBezTo>
                    <a:pt x="4764" y="41624"/>
                    <a:pt x="4755" y="41628"/>
                    <a:pt x="4745" y="41628"/>
                  </a:cubicBezTo>
                  <a:cubicBezTo>
                    <a:pt x="4714" y="41628"/>
                    <a:pt x="4680" y="41586"/>
                    <a:pt x="4639" y="41547"/>
                  </a:cubicBezTo>
                  <a:close/>
                  <a:moveTo>
                    <a:pt x="7598" y="0"/>
                  </a:moveTo>
                  <a:cubicBezTo>
                    <a:pt x="6119" y="2420"/>
                    <a:pt x="5581" y="5244"/>
                    <a:pt x="4640" y="7866"/>
                  </a:cubicBezTo>
                  <a:cubicBezTo>
                    <a:pt x="4572" y="8000"/>
                    <a:pt x="4572" y="8202"/>
                    <a:pt x="4640" y="8404"/>
                  </a:cubicBezTo>
                  <a:cubicBezTo>
                    <a:pt x="4774" y="9076"/>
                    <a:pt x="4707" y="9748"/>
                    <a:pt x="4438" y="10353"/>
                  </a:cubicBezTo>
                  <a:cubicBezTo>
                    <a:pt x="3429" y="13849"/>
                    <a:pt x="1614" y="17210"/>
                    <a:pt x="1883" y="20975"/>
                  </a:cubicBezTo>
                  <a:cubicBezTo>
                    <a:pt x="1883" y="21244"/>
                    <a:pt x="1816" y="21513"/>
                    <a:pt x="1682" y="21715"/>
                  </a:cubicBezTo>
                  <a:cubicBezTo>
                    <a:pt x="808" y="25480"/>
                    <a:pt x="1" y="29177"/>
                    <a:pt x="337" y="33076"/>
                  </a:cubicBezTo>
                  <a:cubicBezTo>
                    <a:pt x="606" y="35900"/>
                    <a:pt x="203" y="38791"/>
                    <a:pt x="875" y="41614"/>
                  </a:cubicBezTo>
                  <a:cubicBezTo>
                    <a:pt x="1144" y="41816"/>
                    <a:pt x="1076" y="42152"/>
                    <a:pt x="1076" y="42421"/>
                  </a:cubicBezTo>
                  <a:cubicBezTo>
                    <a:pt x="1167" y="42501"/>
                    <a:pt x="1256" y="42534"/>
                    <a:pt x="1344" y="42534"/>
                  </a:cubicBezTo>
                  <a:cubicBezTo>
                    <a:pt x="1708" y="42534"/>
                    <a:pt x="2061" y="41985"/>
                    <a:pt x="2467" y="41985"/>
                  </a:cubicBezTo>
                  <a:cubicBezTo>
                    <a:pt x="2622" y="41985"/>
                    <a:pt x="2785" y="42065"/>
                    <a:pt x="2959" y="42287"/>
                  </a:cubicBezTo>
                  <a:cubicBezTo>
                    <a:pt x="3564" y="42488"/>
                    <a:pt x="4102" y="42757"/>
                    <a:pt x="4640" y="43093"/>
                  </a:cubicBezTo>
                  <a:cubicBezTo>
                    <a:pt x="4798" y="43146"/>
                    <a:pt x="4956" y="43171"/>
                    <a:pt x="5110" y="43171"/>
                  </a:cubicBezTo>
                  <a:cubicBezTo>
                    <a:pt x="5547" y="43171"/>
                    <a:pt x="5955" y="42970"/>
                    <a:pt x="6253" y="42623"/>
                  </a:cubicBezTo>
                  <a:cubicBezTo>
                    <a:pt x="7530" y="40875"/>
                    <a:pt x="8606" y="38791"/>
                    <a:pt x="11161" y="38522"/>
                  </a:cubicBezTo>
                  <a:cubicBezTo>
                    <a:pt x="11699" y="38320"/>
                    <a:pt x="12236" y="37984"/>
                    <a:pt x="12572" y="37513"/>
                  </a:cubicBezTo>
                  <a:cubicBezTo>
                    <a:pt x="13110" y="36908"/>
                    <a:pt x="13312" y="36370"/>
                    <a:pt x="12505" y="35833"/>
                  </a:cubicBezTo>
                  <a:cubicBezTo>
                    <a:pt x="9951" y="36370"/>
                    <a:pt x="7665" y="37715"/>
                    <a:pt x="5917" y="39732"/>
                  </a:cubicBezTo>
                  <a:cubicBezTo>
                    <a:pt x="5917" y="39866"/>
                    <a:pt x="5917" y="40068"/>
                    <a:pt x="5917" y="40270"/>
                  </a:cubicBezTo>
                  <a:cubicBezTo>
                    <a:pt x="5782" y="40202"/>
                    <a:pt x="5782" y="40001"/>
                    <a:pt x="5648" y="39934"/>
                  </a:cubicBezTo>
                  <a:cubicBezTo>
                    <a:pt x="4976" y="39934"/>
                    <a:pt x="4303" y="40337"/>
                    <a:pt x="3967" y="40942"/>
                  </a:cubicBezTo>
                  <a:cubicBezTo>
                    <a:pt x="3982" y="41030"/>
                    <a:pt x="4013" y="41106"/>
                    <a:pt x="4054" y="41170"/>
                  </a:cubicBezTo>
                  <a:lnTo>
                    <a:pt x="4054" y="41170"/>
                  </a:lnTo>
                  <a:cubicBezTo>
                    <a:pt x="3944" y="41048"/>
                    <a:pt x="3865" y="40902"/>
                    <a:pt x="3833" y="40740"/>
                  </a:cubicBezTo>
                  <a:cubicBezTo>
                    <a:pt x="3967" y="36169"/>
                    <a:pt x="3093" y="31463"/>
                    <a:pt x="4908" y="27026"/>
                  </a:cubicBezTo>
                  <a:cubicBezTo>
                    <a:pt x="5110" y="26555"/>
                    <a:pt x="5245" y="26017"/>
                    <a:pt x="5245" y="25480"/>
                  </a:cubicBezTo>
                  <a:cubicBezTo>
                    <a:pt x="5715" y="20370"/>
                    <a:pt x="6925" y="15395"/>
                    <a:pt x="8875" y="10689"/>
                  </a:cubicBezTo>
                  <a:cubicBezTo>
                    <a:pt x="8740" y="9009"/>
                    <a:pt x="9009" y="7328"/>
                    <a:pt x="9749" y="5714"/>
                  </a:cubicBezTo>
                  <a:cubicBezTo>
                    <a:pt x="10152" y="5042"/>
                    <a:pt x="10219" y="4235"/>
                    <a:pt x="9883" y="3496"/>
                  </a:cubicBezTo>
                  <a:cubicBezTo>
                    <a:pt x="9691" y="3406"/>
                    <a:pt x="9535" y="3368"/>
                    <a:pt x="9407" y="3368"/>
                  </a:cubicBezTo>
                  <a:cubicBezTo>
                    <a:pt x="8865" y="3368"/>
                    <a:pt x="8824" y="4056"/>
                    <a:pt x="8606" y="4437"/>
                  </a:cubicBezTo>
                  <a:cubicBezTo>
                    <a:pt x="8337" y="4908"/>
                    <a:pt x="8337" y="5513"/>
                    <a:pt x="7799" y="5782"/>
                  </a:cubicBezTo>
                  <a:cubicBezTo>
                    <a:pt x="6320" y="6521"/>
                    <a:pt x="6320" y="6521"/>
                    <a:pt x="7060" y="8067"/>
                  </a:cubicBezTo>
                  <a:cubicBezTo>
                    <a:pt x="7161" y="8135"/>
                    <a:pt x="7261" y="8168"/>
                    <a:pt x="7354" y="8168"/>
                  </a:cubicBezTo>
                  <a:cubicBezTo>
                    <a:pt x="7446" y="8168"/>
                    <a:pt x="7530" y="8135"/>
                    <a:pt x="7598" y="8067"/>
                  </a:cubicBezTo>
                  <a:lnTo>
                    <a:pt x="7598" y="8067"/>
                  </a:lnTo>
                  <a:cubicBezTo>
                    <a:pt x="7598" y="8202"/>
                    <a:pt x="7463" y="8269"/>
                    <a:pt x="7329" y="8336"/>
                  </a:cubicBezTo>
                  <a:cubicBezTo>
                    <a:pt x="6791" y="8941"/>
                    <a:pt x="6993" y="9479"/>
                    <a:pt x="7463" y="10017"/>
                  </a:cubicBezTo>
                  <a:cubicBezTo>
                    <a:pt x="7463" y="10084"/>
                    <a:pt x="7598" y="10084"/>
                    <a:pt x="7598" y="10219"/>
                  </a:cubicBezTo>
                  <a:cubicBezTo>
                    <a:pt x="7530" y="10151"/>
                    <a:pt x="7463" y="10118"/>
                    <a:pt x="7396" y="10118"/>
                  </a:cubicBezTo>
                  <a:cubicBezTo>
                    <a:pt x="7329" y="10118"/>
                    <a:pt x="7261" y="10151"/>
                    <a:pt x="7194" y="10219"/>
                  </a:cubicBezTo>
                  <a:cubicBezTo>
                    <a:pt x="6820" y="10905"/>
                    <a:pt x="6156" y="11302"/>
                    <a:pt x="5418" y="11302"/>
                  </a:cubicBezTo>
                  <a:cubicBezTo>
                    <a:pt x="5361" y="11302"/>
                    <a:pt x="5303" y="11299"/>
                    <a:pt x="5245" y="11294"/>
                  </a:cubicBezTo>
                  <a:cubicBezTo>
                    <a:pt x="5446" y="10555"/>
                    <a:pt x="5648" y="9748"/>
                    <a:pt x="5917" y="9009"/>
                  </a:cubicBezTo>
                  <a:cubicBezTo>
                    <a:pt x="6522" y="6723"/>
                    <a:pt x="6522" y="4303"/>
                    <a:pt x="8068" y="2286"/>
                  </a:cubicBezTo>
                  <a:cubicBezTo>
                    <a:pt x="8673" y="1546"/>
                    <a:pt x="8472" y="471"/>
                    <a:pt x="7598" y="0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6" name="Google Shape;21626;p29"/>
            <p:cNvSpPr/>
            <p:nvPr/>
          </p:nvSpPr>
          <p:spPr>
            <a:xfrm>
              <a:off x="3923425" y="1207700"/>
              <a:ext cx="309275" cy="717875"/>
            </a:xfrm>
            <a:custGeom>
              <a:avLst/>
              <a:gdLst/>
              <a:ahLst/>
              <a:cxnLst/>
              <a:rect l="l" t="t" r="r" b="b"/>
              <a:pathLst>
                <a:path w="12371" h="28715" extrusionOk="0">
                  <a:moveTo>
                    <a:pt x="10430" y="1"/>
                  </a:moveTo>
                  <a:cubicBezTo>
                    <a:pt x="10288" y="1"/>
                    <a:pt x="10130" y="24"/>
                    <a:pt x="9951" y="75"/>
                  </a:cubicBezTo>
                  <a:cubicBezTo>
                    <a:pt x="9077" y="545"/>
                    <a:pt x="9144" y="1688"/>
                    <a:pt x="8404" y="2361"/>
                  </a:cubicBezTo>
                  <a:cubicBezTo>
                    <a:pt x="7665" y="3571"/>
                    <a:pt x="7732" y="5184"/>
                    <a:pt x="6858" y="6394"/>
                  </a:cubicBezTo>
                  <a:cubicBezTo>
                    <a:pt x="6455" y="6730"/>
                    <a:pt x="6858" y="7268"/>
                    <a:pt x="6455" y="7604"/>
                  </a:cubicBezTo>
                  <a:cubicBezTo>
                    <a:pt x="6119" y="7941"/>
                    <a:pt x="6455" y="8478"/>
                    <a:pt x="5984" y="8747"/>
                  </a:cubicBezTo>
                  <a:cubicBezTo>
                    <a:pt x="4841" y="11235"/>
                    <a:pt x="3900" y="13789"/>
                    <a:pt x="3161" y="16411"/>
                  </a:cubicBezTo>
                  <a:cubicBezTo>
                    <a:pt x="3497" y="17420"/>
                    <a:pt x="3766" y="18361"/>
                    <a:pt x="2690" y="19235"/>
                  </a:cubicBezTo>
                  <a:cubicBezTo>
                    <a:pt x="2085" y="19773"/>
                    <a:pt x="1682" y="20512"/>
                    <a:pt x="1682" y="21386"/>
                  </a:cubicBezTo>
                  <a:cubicBezTo>
                    <a:pt x="1883" y="22462"/>
                    <a:pt x="1278" y="23336"/>
                    <a:pt x="1211" y="24344"/>
                  </a:cubicBezTo>
                  <a:cubicBezTo>
                    <a:pt x="1009" y="25823"/>
                    <a:pt x="203" y="27168"/>
                    <a:pt x="1" y="28714"/>
                  </a:cubicBezTo>
                  <a:cubicBezTo>
                    <a:pt x="471" y="28445"/>
                    <a:pt x="1009" y="28243"/>
                    <a:pt x="1614" y="28176"/>
                  </a:cubicBezTo>
                  <a:cubicBezTo>
                    <a:pt x="2757" y="28176"/>
                    <a:pt x="2959" y="27369"/>
                    <a:pt x="3228" y="26563"/>
                  </a:cubicBezTo>
                  <a:cubicBezTo>
                    <a:pt x="3161" y="25890"/>
                    <a:pt x="2623" y="25218"/>
                    <a:pt x="3161" y="24546"/>
                  </a:cubicBezTo>
                  <a:cubicBezTo>
                    <a:pt x="2623" y="23874"/>
                    <a:pt x="2152" y="23201"/>
                    <a:pt x="2623" y="22260"/>
                  </a:cubicBezTo>
                  <a:lnTo>
                    <a:pt x="2623" y="22260"/>
                  </a:lnTo>
                  <a:cubicBezTo>
                    <a:pt x="3161" y="22395"/>
                    <a:pt x="2690" y="23000"/>
                    <a:pt x="3295" y="23134"/>
                  </a:cubicBezTo>
                  <a:cubicBezTo>
                    <a:pt x="3833" y="22596"/>
                    <a:pt x="4236" y="21991"/>
                    <a:pt x="4438" y="21252"/>
                  </a:cubicBezTo>
                  <a:cubicBezTo>
                    <a:pt x="4640" y="20714"/>
                    <a:pt x="4640" y="20042"/>
                    <a:pt x="5245" y="19705"/>
                  </a:cubicBezTo>
                  <a:cubicBezTo>
                    <a:pt x="6320" y="19504"/>
                    <a:pt x="6186" y="18428"/>
                    <a:pt x="6656" y="17823"/>
                  </a:cubicBezTo>
                  <a:cubicBezTo>
                    <a:pt x="7262" y="16613"/>
                    <a:pt x="7799" y="15336"/>
                    <a:pt x="8203" y="14058"/>
                  </a:cubicBezTo>
                  <a:lnTo>
                    <a:pt x="8404" y="13588"/>
                  </a:lnTo>
                  <a:cubicBezTo>
                    <a:pt x="8539" y="13252"/>
                    <a:pt x="8673" y="12915"/>
                    <a:pt x="8808" y="12579"/>
                  </a:cubicBezTo>
                  <a:cubicBezTo>
                    <a:pt x="8875" y="12041"/>
                    <a:pt x="9077" y="11504"/>
                    <a:pt x="9211" y="11033"/>
                  </a:cubicBezTo>
                  <a:cubicBezTo>
                    <a:pt x="10018" y="8747"/>
                    <a:pt x="11228" y="6730"/>
                    <a:pt x="11766" y="4445"/>
                  </a:cubicBezTo>
                  <a:cubicBezTo>
                    <a:pt x="11766" y="3503"/>
                    <a:pt x="12371" y="2630"/>
                    <a:pt x="12236" y="1621"/>
                  </a:cubicBezTo>
                  <a:cubicBezTo>
                    <a:pt x="11591" y="1093"/>
                    <a:pt x="11406" y="1"/>
                    <a:pt x="1043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7" name="Google Shape;21627;p29"/>
            <p:cNvSpPr/>
            <p:nvPr/>
          </p:nvSpPr>
          <p:spPr>
            <a:xfrm>
              <a:off x="3557050" y="1991675"/>
              <a:ext cx="208425" cy="242575"/>
            </a:xfrm>
            <a:custGeom>
              <a:avLst/>
              <a:gdLst/>
              <a:ahLst/>
              <a:cxnLst/>
              <a:rect l="l" t="t" r="r" b="b"/>
              <a:pathLst>
                <a:path w="8337" h="9703" extrusionOk="0">
                  <a:moveTo>
                    <a:pt x="6071" y="0"/>
                  </a:moveTo>
                  <a:cubicBezTo>
                    <a:pt x="3167" y="0"/>
                    <a:pt x="1152" y="1596"/>
                    <a:pt x="538" y="4481"/>
                  </a:cubicBezTo>
                  <a:cubicBezTo>
                    <a:pt x="202" y="5557"/>
                    <a:pt x="0" y="6700"/>
                    <a:pt x="941" y="7641"/>
                  </a:cubicBezTo>
                  <a:cubicBezTo>
                    <a:pt x="1278" y="7775"/>
                    <a:pt x="1546" y="7977"/>
                    <a:pt x="1748" y="8246"/>
                  </a:cubicBezTo>
                  <a:cubicBezTo>
                    <a:pt x="2391" y="9275"/>
                    <a:pt x="3199" y="9703"/>
                    <a:pt x="4118" y="9703"/>
                  </a:cubicBezTo>
                  <a:cubicBezTo>
                    <a:pt x="4640" y="9703"/>
                    <a:pt x="5198" y="9565"/>
                    <a:pt x="5782" y="9322"/>
                  </a:cubicBezTo>
                  <a:cubicBezTo>
                    <a:pt x="6790" y="8649"/>
                    <a:pt x="6857" y="7305"/>
                    <a:pt x="7597" y="6364"/>
                  </a:cubicBezTo>
                  <a:cubicBezTo>
                    <a:pt x="8068" y="5624"/>
                    <a:pt x="8336" y="4683"/>
                    <a:pt x="8202" y="3742"/>
                  </a:cubicBezTo>
                  <a:cubicBezTo>
                    <a:pt x="8336" y="2263"/>
                    <a:pt x="7261" y="1321"/>
                    <a:pt x="6925" y="44"/>
                  </a:cubicBezTo>
                  <a:cubicBezTo>
                    <a:pt x="6632" y="15"/>
                    <a:pt x="6347" y="0"/>
                    <a:pt x="6071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8" name="Google Shape;21628;p29"/>
            <p:cNvSpPr/>
            <p:nvPr/>
          </p:nvSpPr>
          <p:spPr>
            <a:xfrm>
              <a:off x="3785625" y="1624700"/>
              <a:ext cx="163050" cy="204050"/>
            </a:xfrm>
            <a:custGeom>
              <a:avLst/>
              <a:gdLst/>
              <a:ahLst/>
              <a:cxnLst/>
              <a:rect l="l" t="t" r="r" b="b"/>
              <a:pathLst>
                <a:path w="6522" h="8162" extrusionOk="0">
                  <a:moveTo>
                    <a:pt x="5110" y="0"/>
                  </a:moveTo>
                  <a:cubicBezTo>
                    <a:pt x="5244" y="874"/>
                    <a:pt x="3698" y="1748"/>
                    <a:pt x="5110" y="2689"/>
                  </a:cubicBezTo>
                  <a:cubicBezTo>
                    <a:pt x="5446" y="2958"/>
                    <a:pt x="5311" y="3496"/>
                    <a:pt x="4841" y="3631"/>
                  </a:cubicBezTo>
                  <a:cubicBezTo>
                    <a:pt x="4541" y="3685"/>
                    <a:pt x="4229" y="3762"/>
                    <a:pt x="3948" y="3762"/>
                  </a:cubicBezTo>
                  <a:cubicBezTo>
                    <a:pt x="3535" y="3762"/>
                    <a:pt x="3185" y="3597"/>
                    <a:pt x="3025" y="2958"/>
                  </a:cubicBezTo>
                  <a:cubicBezTo>
                    <a:pt x="2891" y="2555"/>
                    <a:pt x="2757" y="2151"/>
                    <a:pt x="2622" y="1815"/>
                  </a:cubicBezTo>
                  <a:cubicBezTo>
                    <a:pt x="2508" y="1586"/>
                    <a:pt x="2328" y="1466"/>
                    <a:pt x="2157" y="1466"/>
                  </a:cubicBezTo>
                  <a:cubicBezTo>
                    <a:pt x="2027" y="1466"/>
                    <a:pt x="1903" y="1536"/>
                    <a:pt x="1815" y="1681"/>
                  </a:cubicBezTo>
                  <a:cubicBezTo>
                    <a:pt x="874" y="3093"/>
                    <a:pt x="0" y="4639"/>
                    <a:pt x="135" y="6454"/>
                  </a:cubicBezTo>
                  <a:cubicBezTo>
                    <a:pt x="202" y="7194"/>
                    <a:pt x="740" y="7866"/>
                    <a:pt x="1479" y="8135"/>
                  </a:cubicBezTo>
                  <a:cubicBezTo>
                    <a:pt x="1557" y="8153"/>
                    <a:pt x="1627" y="8161"/>
                    <a:pt x="1689" y="8161"/>
                  </a:cubicBezTo>
                  <a:cubicBezTo>
                    <a:pt x="2322" y="8161"/>
                    <a:pt x="2188" y="7292"/>
                    <a:pt x="2555" y="6925"/>
                  </a:cubicBezTo>
                  <a:cubicBezTo>
                    <a:pt x="2891" y="6656"/>
                    <a:pt x="3093" y="6387"/>
                    <a:pt x="3227" y="5983"/>
                  </a:cubicBezTo>
                  <a:cubicBezTo>
                    <a:pt x="3299" y="5554"/>
                    <a:pt x="3465" y="5410"/>
                    <a:pt x="3667" y="5410"/>
                  </a:cubicBezTo>
                  <a:cubicBezTo>
                    <a:pt x="3843" y="5410"/>
                    <a:pt x="4047" y="5522"/>
                    <a:pt x="4236" y="5647"/>
                  </a:cubicBezTo>
                  <a:cubicBezTo>
                    <a:pt x="4572" y="5849"/>
                    <a:pt x="4572" y="6387"/>
                    <a:pt x="5110" y="6454"/>
                  </a:cubicBezTo>
                  <a:cubicBezTo>
                    <a:pt x="4773" y="5042"/>
                    <a:pt x="6387" y="4504"/>
                    <a:pt x="6454" y="3093"/>
                  </a:cubicBezTo>
                  <a:cubicBezTo>
                    <a:pt x="6521" y="1748"/>
                    <a:pt x="5378" y="1143"/>
                    <a:pt x="5110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9" name="Google Shape;21629;p29"/>
            <p:cNvSpPr/>
            <p:nvPr/>
          </p:nvSpPr>
          <p:spPr>
            <a:xfrm>
              <a:off x="4130150" y="1133925"/>
              <a:ext cx="82400" cy="132800"/>
            </a:xfrm>
            <a:custGeom>
              <a:avLst/>
              <a:gdLst/>
              <a:ahLst/>
              <a:cxnLst/>
              <a:rect l="l" t="t" r="r" b="b"/>
              <a:pathLst>
                <a:path w="3296" h="5312" extrusionOk="0">
                  <a:moveTo>
                    <a:pt x="2488" y="1"/>
                  </a:moveTo>
                  <a:cubicBezTo>
                    <a:pt x="1883" y="1009"/>
                    <a:pt x="1211" y="1950"/>
                    <a:pt x="606" y="2959"/>
                  </a:cubicBezTo>
                  <a:cubicBezTo>
                    <a:pt x="673" y="3765"/>
                    <a:pt x="1" y="4438"/>
                    <a:pt x="68" y="5312"/>
                  </a:cubicBezTo>
                  <a:cubicBezTo>
                    <a:pt x="1144" y="5043"/>
                    <a:pt x="1211" y="3900"/>
                    <a:pt x="1749" y="3295"/>
                  </a:cubicBezTo>
                  <a:cubicBezTo>
                    <a:pt x="2152" y="2690"/>
                    <a:pt x="2488" y="1950"/>
                    <a:pt x="2825" y="1412"/>
                  </a:cubicBezTo>
                  <a:cubicBezTo>
                    <a:pt x="3093" y="875"/>
                    <a:pt x="3295" y="337"/>
                    <a:pt x="2488" y="1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0" name="Google Shape;21630;p29"/>
            <p:cNvSpPr/>
            <p:nvPr/>
          </p:nvSpPr>
          <p:spPr>
            <a:xfrm>
              <a:off x="3538550" y="2103700"/>
              <a:ext cx="42050" cy="79000"/>
            </a:xfrm>
            <a:custGeom>
              <a:avLst/>
              <a:gdLst/>
              <a:ahLst/>
              <a:cxnLst/>
              <a:rect l="l" t="t" r="r" b="b"/>
              <a:pathLst>
                <a:path w="1682" h="3160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875" y="1076"/>
                    <a:pt x="471" y="2151"/>
                    <a:pt x="1" y="3160"/>
                  </a:cubicBezTo>
                  <a:lnTo>
                    <a:pt x="1681" y="3160"/>
                  </a:lnTo>
                  <a:cubicBezTo>
                    <a:pt x="1278" y="2151"/>
                    <a:pt x="1144" y="1076"/>
                    <a:pt x="1278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1" name="Google Shape;21631;p29"/>
            <p:cNvSpPr/>
            <p:nvPr/>
          </p:nvSpPr>
          <p:spPr>
            <a:xfrm>
              <a:off x="3741925" y="1783925"/>
              <a:ext cx="23550" cy="24000"/>
            </a:xfrm>
            <a:custGeom>
              <a:avLst/>
              <a:gdLst/>
              <a:ahLst/>
              <a:cxnLst/>
              <a:rect l="l" t="t" r="r" b="b"/>
              <a:pathLst>
                <a:path w="942" h="960" extrusionOk="0">
                  <a:moveTo>
                    <a:pt x="306" y="1"/>
                  </a:moveTo>
                  <a:cubicBezTo>
                    <a:pt x="160" y="1"/>
                    <a:pt x="68" y="131"/>
                    <a:pt x="68" y="354"/>
                  </a:cubicBezTo>
                  <a:cubicBezTo>
                    <a:pt x="0" y="623"/>
                    <a:pt x="68" y="892"/>
                    <a:pt x="404" y="959"/>
                  </a:cubicBezTo>
                  <a:cubicBezTo>
                    <a:pt x="673" y="892"/>
                    <a:pt x="941" y="757"/>
                    <a:pt x="941" y="488"/>
                  </a:cubicBezTo>
                  <a:cubicBezTo>
                    <a:pt x="941" y="220"/>
                    <a:pt x="673" y="18"/>
                    <a:pt x="404" y="18"/>
                  </a:cubicBezTo>
                  <a:cubicBezTo>
                    <a:pt x="369" y="6"/>
                    <a:pt x="336" y="1"/>
                    <a:pt x="306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2" name="Google Shape;21632;p29"/>
            <p:cNvSpPr/>
            <p:nvPr/>
          </p:nvSpPr>
          <p:spPr>
            <a:xfrm>
              <a:off x="3941925" y="1637075"/>
              <a:ext cx="26925" cy="22925"/>
            </a:xfrm>
            <a:custGeom>
              <a:avLst/>
              <a:gdLst/>
              <a:ahLst/>
              <a:cxnLst/>
              <a:rect l="l" t="t" r="r" b="b"/>
              <a:pathLst>
                <a:path w="1077" h="917" extrusionOk="0">
                  <a:moveTo>
                    <a:pt x="829" y="0"/>
                  </a:moveTo>
                  <a:cubicBezTo>
                    <a:pt x="558" y="0"/>
                    <a:pt x="360" y="169"/>
                    <a:pt x="202" y="379"/>
                  </a:cubicBezTo>
                  <a:cubicBezTo>
                    <a:pt x="135" y="514"/>
                    <a:pt x="0" y="715"/>
                    <a:pt x="0" y="917"/>
                  </a:cubicBezTo>
                  <a:lnTo>
                    <a:pt x="202" y="917"/>
                  </a:lnTo>
                  <a:cubicBezTo>
                    <a:pt x="538" y="850"/>
                    <a:pt x="874" y="715"/>
                    <a:pt x="1076" y="379"/>
                  </a:cubicBezTo>
                  <a:cubicBezTo>
                    <a:pt x="1076" y="312"/>
                    <a:pt x="1076" y="43"/>
                    <a:pt x="1076" y="43"/>
                  </a:cubicBezTo>
                  <a:cubicBezTo>
                    <a:pt x="988" y="14"/>
                    <a:pt x="906" y="0"/>
                    <a:pt x="829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3" name="Google Shape;21633;p29"/>
            <p:cNvSpPr/>
            <p:nvPr/>
          </p:nvSpPr>
          <p:spPr>
            <a:xfrm>
              <a:off x="4083100" y="13675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1" y="740"/>
                    <a:pt x="1" y="1210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4" name="Google Shape;21634;p29"/>
            <p:cNvSpPr/>
            <p:nvPr/>
          </p:nvSpPr>
          <p:spPr>
            <a:xfrm>
              <a:off x="4073025" y="1397800"/>
              <a:ext cx="13450" cy="28600"/>
            </a:xfrm>
            <a:custGeom>
              <a:avLst/>
              <a:gdLst/>
              <a:ahLst/>
              <a:cxnLst/>
              <a:rect l="l" t="t" r="r" b="b"/>
              <a:pathLst>
                <a:path w="538" h="114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0" y="269"/>
                    <a:pt x="0" y="673"/>
                    <a:pt x="0" y="1143"/>
                  </a:cubicBezTo>
                  <a:cubicBezTo>
                    <a:pt x="538" y="874"/>
                    <a:pt x="404" y="404"/>
                    <a:pt x="404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5" name="Google Shape;21635;p29"/>
            <p:cNvSpPr/>
            <p:nvPr/>
          </p:nvSpPr>
          <p:spPr>
            <a:xfrm>
              <a:off x="2909975" y="2194450"/>
              <a:ext cx="15150" cy="40350"/>
            </a:xfrm>
            <a:custGeom>
              <a:avLst/>
              <a:gdLst/>
              <a:ahLst/>
              <a:cxnLst/>
              <a:rect l="l" t="t" r="r" b="b"/>
              <a:pathLst>
                <a:path w="606" h="1614" extrusionOk="0">
                  <a:moveTo>
                    <a:pt x="605" y="1"/>
                  </a:moveTo>
                  <a:cubicBezTo>
                    <a:pt x="0" y="337"/>
                    <a:pt x="0" y="1211"/>
                    <a:pt x="605" y="1614"/>
                  </a:cubicBezTo>
                  <a:lnTo>
                    <a:pt x="605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6" name="Google Shape;21636;p29"/>
            <p:cNvSpPr/>
            <p:nvPr/>
          </p:nvSpPr>
          <p:spPr>
            <a:xfrm>
              <a:off x="2913325" y="2093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1"/>
                  </a:moveTo>
                  <a:cubicBezTo>
                    <a:pt x="1" y="270"/>
                    <a:pt x="68" y="740"/>
                    <a:pt x="68" y="1211"/>
                  </a:cubicBezTo>
                  <a:cubicBezTo>
                    <a:pt x="539" y="875"/>
                    <a:pt x="471" y="404"/>
                    <a:pt x="47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7" name="Google Shape;21637;p29"/>
            <p:cNvSpPr/>
            <p:nvPr/>
          </p:nvSpPr>
          <p:spPr>
            <a:xfrm>
              <a:off x="2911650" y="1972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404"/>
                    <a:pt x="1" y="807"/>
                    <a:pt x="538" y="1211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8" name="Google Shape;21638;p29"/>
            <p:cNvSpPr/>
            <p:nvPr/>
          </p:nvSpPr>
          <p:spPr>
            <a:xfrm>
              <a:off x="2955650" y="966475"/>
              <a:ext cx="26625" cy="25500"/>
            </a:xfrm>
            <a:custGeom>
              <a:avLst/>
              <a:gdLst/>
              <a:ahLst/>
              <a:cxnLst/>
              <a:rect l="l" t="t" r="r" b="b"/>
              <a:pathLst>
                <a:path w="1065" h="1020" extrusionOk="0">
                  <a:moveTo>
                    <a:pt x="554" y="1"/>
                  </a:moveTo>
                  <a:cubicBezTo>
                    <a:pt x="304" y="1"/>
                    <a:pt x="56" y="169"/>
                    <a:pt x="56" y="514"/>
                  </a:cubicBezTo>
                  <a:cubicBezTo>
                    <a:pt x="1" y="789"/>
                    <a:pt x="217" y="1020"/>
                    <a:pt x="519" y="1020"/>
                  </a:cubicBezTo>
                  <a:cubicBezTo>
                    <a:pt x="585" y="1020"/>
                    <a:pt x="655" y="1008"/>
                    <a:pt x="728" y="984"/>
                  </a:cubicBezTo>
                  <a:cubicBezTo>
                    <a:pt x="997" y="917"/>
                    <a:pt x="1064" y="715"/>
                    <a:pt x="1064" y="446"/>
                  </a:cubicBezTo>
                  <a:cubicBezTo>
                    <a:pt x="1032" y="152"/>
                    <a:pt x="792" y="1"/>
                    <a:pt x="554" y="1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9" name="Google Shape;21639;p29"/>
            <p:cNvSpPr/>
            <p:nvPr/>
          </p:nvSpPr>
          <p:spPr>
            <a:xfrm>
              <a:off x="2903250" y="1760825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74" y="1"/>
                  </a:moveTo>
                  <a:cubicBezTo>
                    <a:pt x="606" y="1"/>
                    <a:pt x="202" y="68"/>
                    <a:pt x="135" y="471"/>
                  </a:cubicBezTo>
                  <a:cubicBezTo>
                    <a:pt x="1" y="1009"/>
                    <a:pt x="471" y="1144"/>
                    <a:pt x="874" y="1211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0" name="Google Shape;21640;p29"/>
            <p:cNvSpPr/>
            <p:nvPr/>
          </p:nvSpPr>
          <p:spPr>
            <a:xfrm>
              <a:off x="4104950" y="917000"/>
              <a:ext cx="38675" cy="52375"/>
            </a:xfrm>
            <a:custGeom>
              <a:avLst/>
              <a:gdLst/>
              <a:ahLst/>
              <a:cxnLst/>
              <a:rect l="l" t="t" r="r" b="b"/>
              <a:pathLst>
                <a:path w="1547" h="2095" extrusionOk="0">
                  <a:moveTo>
                    <a:pt x="708" y="0"/>
                  </a:moveTo>
                  <a:cubicBezTo>
                    <a:pt x="121" y="0"/>
                    <a:pt x="1" y="571"/>
                    <a:pt x="1" y="1081"/>
                  </a:cubicBezTo>
                  <a:cubicBezTo>
                    <a:pt x="1" y="1619"/>
                    <a:pt x="471" y="2089"/>
                    <a:pt x="1076" y="2089"/>
                  </a:cubicBezTo>
                  <a:cubicBezTo>
                    <a:pt x="1103" y="2093"/>
                    <a:pt x="1129" y="2095"/>
                    <a:pt x="1153" y="2095"/>
                  </a:cubicBezTo>
                  <a:cubicBezTo>
                    <a:pt x="1547" y="2095"/>
                    <a:pt x="1547" y="1595"/>
                    <a:pt x="1547" y="1215"/>
                  </a:cubicBezTo>
                  <a:cubicBezTo>
                    <a:pt x="1547" y="677"/>
                    <a:pt x="1547" y="72"/>
                    <a:pt x="807" y="5"/>
                  </a:cubicBezTo>
                  <a:cubicBezTo>
                    <a:pt x="773" y="2"/>
                    <a:pt x="739" y="0"/>
                    <a:pt x="708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1" name="Google Shape;21641;p29"/>
            <p:cNvSpPr/>
            <p:nvPr/>
          </p:nvSpPr>
          <p:spPr>
            <a:xfrm>
              <a:off x="4194025" y="1043175"/>
              <a:ext cx="50450" cy="90775"/>
            </a:xfrm>
            <a:custGeom>
              <a:avLst/>
              <a:gdLst/>
              <a:ahLst/>
              <a:cxnLst/>
              <a:rect l="l" t="t" r="r" b="b"/>
              <a:pathLst>
                <a:path w="2018" h="3631" extrusionOk="0">
                  <a:moveTo>
                    <a:pt x="2017" y="0"/>
                  </a:moveTo>
                  <a:lnTo>
                    <a:pt x="2017" y="0"/>
                  </a:lnTo>
                  <a:cubicBezTo>
                    <a:pt x="1480" y="336"/>
                    <a:pt x="1480" y="1076"/>
                    <a:pt x="875" y="1345"/>
                  </a:cubicBezTo>
                  <a:cubicBezTo>
                    <a:pt x="740" y="2152"/>
                    <a:pt x="1" y="2757"/>
                    <a:pt x="1" y="3631"/>
                  </a:cubicBezTo>
                  <a:cubicBezTo>
                    <a:pt x="1143" y="2757"/>
                    <a:pt x="1883" y="1479"/>
                    <a:pt x="2017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2" name="Google Shape;21642;p29"/>
            <p:cNvSpPr/>
            <p:nvPr/>
          </p:nvSpPr>
          <p:spPr>
            <a:xfrm>
              <a:off x="4185625" y="964175"/>
              <a:ext cx="42050" cy="25700"/>
            </a:xfrm>
            <a:custGeom>
              <a:avLst/>
              <a:gdLst/>
              <a:ahLst/>
              <a:cxnLst/>
              <a:rect l="l" t="t" r="r" b="b"/>
              <a:pathLst>
                <a:path w="1682" h="1028" extrusionOk="0">
                  <a:moveTo>
                    <a:pt x="1412" y="1"/>
                  </a:moveTo>
                  <a:cubicBezTo>
                    <a:pt x="1338" y="10"/>
                    <a:pt x="1262" y="13"/>
                    <a:pt x="1187" y="13"/>
                  </a:cubicBezTo>
                  <a:cubicBezTo>
                    <a:pt x="1064" y="13"/>
                    <a:pt x="942" y="5"/>
                    <a:pt x="824" y="5"/>
                  </a:cubicBezTo>
                  <a:cubicBezTo>
                    <a:pt x="489" y="5"/>
                    <a:pt x="196" y="66"/>
                    <a:pt x="68" y="538"/>
                  </a:cubicBezTo>
                  <a:cubicBezTo>
                    <a:pt x="0" y="740"/>
                    <a:pt x="68" y="942"/>
                    <a:pt x="269" y="1009"/>
                  </a:cubicBezTo>
                  <a:cubicBezTo>
                    <a:pt x="334" y="1022"/>
                    <a:pt x="394" y="1028"/>
                    <a:pt x="451" y="1028"/>
                  </a:cubicBezTo>
                  <a:cubicBezTo>
                    <a:pt x="983" y="1028"/>
                    <a:pt x="1195" y="487"/>
                    <a:pt x="1681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3" name="Google Shape;21643;p29"/>
            <p:cNvSpPr/>
            <p:nvPr/>
          </p:nvSpPr>
          <p:spPr>
            <a:xfrm>
              <a:off x="4214200" y="1014600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68"/>
                    <a:pt x="0" y="605"/>
                    <a:pt x="0" y="1210"/>
                  </a:cubicBezTo>
                  <a:cubicBezTo>
                    <a:pt x="538" y="1009"/>
                    <a:pt x="874" y="538"/>
                    <a:pt x="80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4" name="Google Shape;21644;p29"/>
            <p:cNvSpPr/>
            <p:nvPr/>
          </p:nvSpPr>
          <p:spPr>
            <a:xfrm>
              <a:off x="4237725" y="984350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269" y="0"/>
                  </a:moveTo>
                  <a:cubicBezTo>
                    <a:pt x="1" y="135"/>
                    <a:pt x="1" y="269"/>
                    <a:pt x="269" y="404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5" name="Google Shape;21645;p29"/>
            <p:cNvSpPr/>
            <p:nvPr/>
          </p:nvSpPr>
          <p:spPr>
            <a:xfrm>
              <a:off x="4224275" y="95912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lnTo>
                    <a:pt x="1" y="203"/>
                  </a:lnTo>
                  <a:lnTo>
                    <a:pt x="1" y="203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6" name="Google Shape;21646;p29"/>
            <p:cNvSpPr/>
            <p:nvPr/>
          </p:nvSpPr>
          <p:spPr>
            <a:xfrm>
              <a:off x="2933500" y="609550"/>
              <a:ext cx="413475" cy="2324525"/>
            </a:xfrm>
            <a:custGeom>
              <a:avLst/>
              <a:gdLst/>
              <a:ahLst/>
              <a:cxnLst/>
              <a:rect l="l" t="t" r="r" b="b"/>
              <a:pathLst>
                <a:path w="16539" h="92981" extrusionOk="0">
                  <a:moveTo>
                    <a:pt x="15329" y="0"/>
                  </a:moveTo>
                  <a:cubicBezTo>
                    <a:pt x="14455" y="0"/>
                    <a:pt x="13715" y="471"/>
                    <a:pt x="13312" y="1278"/>
                  </a:cubicBezTo>
                  <a:cubicBezTo>
                    <a:pt x="12438" y="1614"/>
                    <a:pt x="11564" y="2152"/>
                    <a:pt x="10892" y="2891"/>
                  </a:cubicBezTo>
                  <a:cubicBezTo>
                    <a:pt x="9749" y="4774"/>
                    <a:pt x="8807" y="6790"/>
                    <a:pt x="8135" y="8942"/>
                  </a:cubicBezTo>
                  <a:cubicBezTo>
                    <a:pt x="8068" y="11160"/>
                    <a:pt x="6656" y="13177"/>
                    <a:pt x="6858" y="15463"/>
                  </a:cubicBezTo>
                  <a:cubicBezTo>
                    <a:pt x="6858" y="16270"/>
                    <a:pt x="6118" y="16337"/>
                    <a:pt x="5648" y="16606"/>
                  </a:cubicBezTo>
                  <a:cubicBezTo>
                    <a:pt x="5581" y="17345"/>
                    <a:pt x="5379" y="18152"/>
                    <a:pt x="5110" y="18892"/>
                  </a:cubicBezTo>
                  <a:cubicBezTo>
                    <a:pt x="4370" y="21648"/>
                    <a:pt x="3295" y="24270"/>
                    <a:pt x="2824" y="27161"/>
                  </a:cubicBezTo>
                  <a:cubicBezTo>
                    <a:pt x="2286" y="31060"/>
                    <a:pt x="1749" y="34959"/>
                    <a:pt x="1211" y="38858"/>
                  </a:cubicBezTo>
                  <a:cubicBezTo>
                    <a:pt x="471" y="44438"/>
                    <a:pt x="68" y="50018"/>
                    <a:pt x="135" y="55665"/>
                  </a:cubicBezTo>
                  <a:cubicBezTo>
                    <a:pt x="270" y="56674"/>
                    <a:pt x="337" y="57615"/>
                    <a:pt x="270" y="58623"/>
                  </a:cubicBezTo>
                  <a:cubicBezTo>
                    <a:pt x="1" y="60573"/>
                    <a:pt x="1" y="62523"/>
                    <a:pt x="202" y="64472"/>
                  </a:cubicBezTo>
                  <a:cubicBezTo>
                    <a:pt x="404" y="67430"/>
                    <a:pt x="538" y="70455"/>
                    <a:pt x="942" y="73414"/>
                  </a:cubicBezTo>
                  <a:cubicBezTo>
                    <a:pt x="807" y="73750"/>
                    <a:pt x="807" y="74086"/>
                    <a:pt x="807" y="74422"/>
                  </a:cubicBezTo>
                  <a:cubicBezTo>
                    <a:pt x="1681" y="79531"/>
                    <a:pt x="3496" y="84372"/>
                    <a:pt x="5379" y="89145"/>
                  </a:cubicBezTo>
                  <a:cubicBezTo>
                    <a:pt x="5984" y="89481"/>
                    <a:pt x="6186" y="90153"/>
                    <a:pt x="6455" y="90691"/>
                  </a:cubicBezTo>
                  <a:cubicBezTo>
                    <a:pt x="6723" y="91363"/>
                    <a:pt x="7127" y="91968"/>
                    <a:pt x="7665" y="92439"/>
                  </a:cubicBezTo>
                  <a:cubicBezTo>
                    <a:pt x="8008" y="92782"/>
                    <a:pt x="8322" y="92981"/>
                    <a:pt x="8580" y="92981"/>
                  </a:cubicBezTo>
                  <a:cubicBezTo>
                    <a:pt x="8879" y="92981"/>
                    <a:pt x="9103" y="92716"/>
                    <a:pt x="9211" y="92103"/>
                  </a:cubicBezTo>
                  <a:cubicBezTo>
                    <a:pt x="9278" y="90355"/>
                    <a:pt x="8270" y="89010"/>
                    <a:pt x="7597" y="87531"/>
                  </a:cubicBezTo>
                  <a:cubicBezTo>
                    <a:pt x="7328" y="85716"/>
                    <a:pt x="6858" y="83901"/>
                    <a:pt x="6118" y="82153"/>
                  </a:cubicBezTo>
                  <a:cubicBezTo>
                    <a:pt x="4572" y="78321"/>
                    <a:pt x="4303" y="74355"/>
                    <a:pt x="3900" y="70321"/>
                  </a:cubicBezTo>
                  <a:cubicBezTo>
                    <a:pt x="3228" y="68573"/>
                    <a:pt x="4438" y="66691"/>
                    <a:pt x="3765" y="64876"/>
                  </a:cubicBezTo>
                  <a:lnTo>
                    <a:pt x="3496" y="64674"/>
                  </a:lnTo>
                  <a:cubicBezTo>
                    <a:pt x="3093" y="64203"/>
                    <a:pt x="3228" y="63665"/>
                    <a:pt x="3160" y="63128"/>
                  </a:cubicBezTo>
                  <a:cubicBezTo>
                    <a:pt x="2824" y="60573"/>
                    <a:pt x="3631" y="58018"/>
                    <a:pt x="3362" y="55396"/>
                  </a:cubicBezTo>
                  <a:cubicBezTo>
                    <a:pt x="3026" y="52237"/>
                    <a:pt x="3631" y="49144"/>
                    <a:pt x="3765" y="45984"/>
                  </a:cubicBezTo>
                  <a:cubicBezTo>
                    <a:pt x="3900" y="43161"/>
                    <a:pt x="4572" y="40405"/>
                    <a:pt x="4370" y="37581"/>
                  </a:cubicBezTo>
                  <a:cubicBezTo>
                    <a:pt x="5312" y="34018"/>
                    <a:pt x="5446" y="30320"/>
                    <a:pt x="6589" y="26757"/>
                  </a:cubicBezTo>
                  <a:cubicBezTo>
                    <a:pt x="7328" y="24942"/>
                    <a:pt x="7866" y="23060"/>
                    <a:pt x="8270" y="21177"/>
                  </a:cubicBezTo>
                  <a:cubicBezTo>
                    <a:pt x="9009" y="16202"/>
                    <a:pt x="11093" y="11765"/>
                    <a:pt x="13312" y="7328"/>
                  </a:cubicBezTo>
                  <a:cubicBezTo>
                    <a:pt x="13043" y="6522"/>
                    <a:pt x="13446" y="5715"/>
                    <a:pt x="14186" y="5311"/>
                  </a:cubicBezTo>
                  <a:cubicBezTo>
                    <a:pt x="14724" y="3631"/>
                    <a:pt x="16068" y="2286"/>
                    <a:pt x="16539" y="538"/>
                  </a:cubicBezTo>
                  <a:cubicBezTo>
                    <a:pt x="16135" y="404"/>
                    <a:pt x="15598" y="471"/>
                    <a:pt x="15329" y="0"/>
                  </a:cubicBezTo>
                  <a:close/>
                </a:path>
              </a:pathLst>
            </a:custGeom>
            <a:solidFill>
              <a:srgbClr val="72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7" name="Google Shape;21647;p29"/>
            <p:cNvSpPr/>
            <p:nvPr/>
          </p:nvSpPr>
          <p:spPr>
            <a:xfrm>
              <a:off x="3049475" y="1014375"/>
              <a:ext cx="423550" cy="560050"/>
            </a:xfrm>
            <a:custGeom>
              <a:avLst/>
              <a:gdLst/>
              <a:ahLst/>
              <a:cxnLst/>
              <a:rect l="l" t="t" r="r" b="b"/>
              <a:pathLst>
                <a:path w="16942" h="22402" extrusionOk="0">
                  <a:moveTo>
                    <a:pt x="7613" y="1"/>
                  </a:moveTo>
                  <a:cubicBezTo>
                    <a:pt x="7451" y="1"/>
                    <a:pt x="7389" y="290"/>
                    <a:pt x="7328" y="413"/>
                  </a:cubicBezTo>
                  <a:cubicBezTo>
                    <a:pt x="7125" y="775"/>
                    <a:pt x="6967" y="908"/>
                    <a:pt x="6829" y="908"/>
                  </a:cubicBezTo>
                  <a:cubicBezTo>
                    <a:pt x="6557" y="908"/>
                    <a:pt x="6363" y="389"/>
                    <a:pt x="6051" y="77"/>
                  </a:cubicBezTo>
                  <a:cubicBezTo>
                    <a:pt x="5715" y="1690"/>
                    <a:pt x="5580" y="3304"/>
                    <a:pt x="4236" y="4379"/>
                  </a:cubicBezTo>
                  <a:cubicBezTo>
                    <a:pt x="4101" y="4379"/>
                    <a:pt x="3900" y="4379"/>
                    <a:pt x="3900" y="4446"/>
                  </a:cubicBezTo>
                  <a:cubicBezTo>
                    <a:pt x="2017" y="8346"/>
                    <a:pt x="1278" y="12447"/>
                    <a:pt x="538" y="16615"/>
                  </a:cubicBezTo>
                  <a:cubicBezTo>
                    <a:pt x="337" y="17623"/>
                    <a:pt x="0" y="18699"/>
                    <a:pt x="605" y="19707"/>
                  </a:cubicBezTo>
                  <a:cubicBezTo>
                    <a:pt x="698" y="19719"/>
                    <a:pt x="790" y="19724"/>
                    <a:pt x="882" y="19724"/>
                  </a:cubicBezTo>
                  <a:cubicBezTo>
                    <a:pt x="1326" y="19724"/>
                    <a:pt x="1762" y="19594"/>
                    <a:pt x="2152" y="19371"/>
                  </a:cubicBezTo>
                  <a:cubicBezTo>
                    <a:pt x="2392" y="19184"/>
                    <a:pt x="2675" y="19092"/>
                    <a:pt x="2955" y="19092"/>
                  </a:cubicBezTo>
                  <a:cubicBezTo>
                    <a:pt x="3377" y="19092"/>
                    <a:pt x="3791" y="19302"/>
                    <a:pt x="4034" y="19707"/>
                  </a:cubicBezTo>
                  <a:cubicBezTo>
                    <a:pt x="4463" y="20203"/>
                    <a:pt x="4747" y="20439"/>
                    <a:pt x="5028" y="20439"/>
                  </a:cubicBezTo>
                  <a:cubicBezTo>
                    <a:pt x="5318" y="20439"/>
                    <a:pt x="5606" y="20186"/>
                    <a:pt x="6051" y="19707"/>
                  </a:cubicBezTo>
                  <a:cubicBezTo>
                    <a:pt x="6387" y="19371"/>
                    <a:pt x="6589" y="18968"/>
                    <a:pt x="6925" y="18632"/>
                  </a:cubicBezTo>
                  <a:cubicBezTo>
                    <a:pt x="7271" y="18112"/>
                    <a:pt x="7840" y="17844"/>
                    <a:pt x="8417" y="17844"/>
                  </a:cubicBezTo>
                  <a:cubicBezTo>
                    <a:pt x="8736" y="17844"/>
                    <a:pt x="9058" y="17926"/>
                    <a:pt x="9345" y="18094"/>
                  </a:cubicBezTo>
                  <a:cubicBezTo>
                    <a:pt x="10488" y="18699"/>
                    <a:pt x="10286" y="19438"/>
                    <a:pt x="9547" y="20380"/>
                  </a:cubicBezTo>
                  <a:cubicBezTo>
                    <a:pt x="10137" y="20232"/>
                    <a:pt x="10512" y="20138"/>
                    <a:pt x="10779" y="20138"/>
                  </a:cubicBezTo>
                  <a:cubicBezTo>
                    <a:pt x="11241" y="20138"/>
                    <a:pt x="11382" y="20419"/>
                    <a:pt x="11765" y="21186"/>
                  </a:cubicBezTo>
                  <a:cubicBezTo>
                    <a:pt x="11832" y="21388"/>
                    <a:pt x="12034" y="21522"/>
                    <a:pt x="12034" y="21657"/>
                  </a:cubicBezTo>
                  <a:cubicBezTo>
                    <a:pt x="12143" y="21985"/>
                    <a:pt x="12031" y="22401"/>
                    <a:pt x="12346" y="22401"/>
                  </a:cubicBezTo>
                  <a:cubicBezTo>
                    <a:pt x="12418" y="22401"/>
                    <a:pt x="12513" y="22379"/>
                    <a:pt x="12639" y="22329"/>
                  </a:cubicBezTo>
                  <a:cubicBezTo>
                    <a:pt x="13110" y="22195"/>
                    <a:pt x="13177" y="21657"/>
                    <a:pt x="12841" y="21321"/>
                  </a:cubicBezTo>
                  <a:cubicBezTo>
                    <a:pt x="12034" y="20716"/>
                    <a:pt x="12236" y="19842"/>
                    <a:pt x="11900" y="19035"/>
                  </a:cubicBezTo>
                  <a:cubicBezTo>
                    <a:pt x="11975" y="19018"/>
                    <a:pt x="12044" y="19011"/>
                    <a:pt x="12106" y="19011"/>
                  </a:cubicBezTo>
                  <a:cubicBezTo>
                    <a:pt x="12544" y="19011"/>
                    <a:pt x="12698" y="19371"/>
                    <a:pt x="13110" y="19371"/>
                  </a:cubicBezTo>
                  <a:cubicBezTo>
                    <a:pt x="13177" y="18497"/>
                    <a:pt x="13177" y="17556"/>
                    <a:pt x="13984" y="16951"/>
                  </a:cubicBezTo>
                  <a:cubicBezTo>
                    <a:pt x="14387" y="16211"/>
                    <a:pt x="14522" y="15472"/>
                    <a:pt x="14522" y="14665"/>
                  </a:cubicBezTo>
                  <a:cubicBezTo>
                    <a:pt x="14723" y="12178"/>
                    <a:pt x="15261" y="9623"/>
                    <a:pt x="15933" y="7203"/>
                  </a:cubicBezTo>
                  <a:cubicBezTo>
                    <a:pt x="16001" y="6463"/>
                    <a:pt x="16068" y="5724"/>
                    <a:pt x="16135" y="5051"/>
                  </a:cubicBezTo>
                  <a:cubicBezTo>
                    <a:pt x="16337" y="4043"/>
                    <a:pt x="16942" y="3169"/>
                    <a:pt x="16807" y="2161"/>
                  </a:cubicBezTo>
                  <a:cubicBezTo>
                    <a:pt x="16807" y="2093"/>
                    <a:pt x="16807" y="2026"/>
                    <a:pt x="16807" y="1959"/>
                  </a:cubicBezTo>
                  <a:cubicBezTo>
                    <a:pt x="16854" y="1262"/>
                    <a:pt x="16868" y="1047"/>
                    <a:pt x="16562" y="1047"/>
                  </a:cubicBezTo>
                  <a:cubicBezTo>
                    <a:pt x="16425" y="1047"/>
                    <a:pt x="16224" y="1090"/>
                    <a:pt x="15933" y="1152"/>
                  </a:cubicBezTo>
                  <a:cubicBezTo>
                    <a:pt x="15878" y="1161"/>
                    <a:pt x="15832" y="1166"/>
                    <a:pt x="15793" y="1166"/>
                  </a:cubicBezTo>
                  <a:cubicBezTo>
                    <a:pt x="15547" y="1166"/>
                    <a:pt x="15597" y="999"/>
                    <a:pt x="15597" y="883"/>
                  </a:cubicBezTo>
                  <a:cubicBezTo>
                    <a:pt x="15533" y="372"/>
                    <a:pt x="15363" y="210"/>
                    <a:pt x="15165" y="210"/>
                  </a:cubicBezTo>
                  <a:cubicBezTo>
                    <a:pt x="14948" y="210"/>
                    <a:pt x="14698" y="406"/>
                    <a:pt x="14522" y="547"/>
                  </a:cubicBezTo>
                  <a:cubicBezTo>
                    <a:pt x="14018" y="956"/>
                    <a:pt x="13574" y="1129"/>
                    <a:pt x="13140" y="1129"/>
                  </a:cubicBezTo>
                  <a:cubicBezTo>
                    <a:pt x="12647" y="1129"/>
                    <a:pt x="12167" y="905"/>
                    <a:pt x="11631" y="547"/>
                  </a:cubicBezTo>
                  <a:cubicBezTo>
                    <a:pt x="11063" y="169"/>
                    <a:pt x="10436" y="101"/>
                    <a:pt x="9799" y="101"/>
                  </a:cubicBezTo>
                  <a:cubicBezTo>
                    <a:pt x="9443" y="101"/>
                    <a:pt x="9084" y="122"/>
                    <a:pt x="8730" y="122"/>
                  </a:cubicBezTo>
                  <a:cubicBezTo>
                    <a:pt x="8366" y="122"/>
                    <a:pt x="8008" y="100"/>
                    <a:pt x="7664" y="9"/>
                  </a:cubicBezTo>
                  <a:cubicBezTo>
                    <a:pt x="7646" y="3"/>
                    <a:pt x="7629" y="1"/>
                    <a:pt x="761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8" name="Google Shape;21648;p29"/>
            <p:cNvSpPr/>
            <p:nvPr/>
          </p:nvSpPr>
          <p:spPr>
            <a:xfrm>
              <a:off x="3042750" y="792750"/>
              <a:ext cx="225225" cy="758025"/>
            </a:xfrm>
            <a:custGeom>
              <a:avLst/>
              <a:gdLst/>
              <a:ahLst/>
              <a:cxnLst/>
              <a:rect l="l" t="t" r="r" b="b"/>
              <a:pathLst>
                <a:path w="9009" h="30321" extrusionOk="0">
                  <a:moveTo>
                    <a:pt x="9009" y="0"/>
                  </a:moveTo>
                  <a:lnTo>
                    <a:pt x="9009" y="0"/>
                  </a:lnTo>
                  <a:cubicBezTo>
                    <a:pt x="8471" y="336"/>
                    <a:pt x="8269" y="1076"/>
                    <a:pt x="7597" y="1345"/>
                  </a:cubicBezTo>
                  <a:cubicBezTo>
                    <a:pt x="7261" y="1479"/>
                    <a:pt x="7059" y="1815"/>
                    <a:pt x="7127" y="2152"/>
                  </a:cubicBezTo>
                  <a:cubicBezTo>
                    <a:pt x="6992" y="3967"/>
                    <a:pt x="6051" y="5379"/>
                    <a:pt x="5311" y="6925"/>
                  </a:cubicBezTo>
                  <a:cubicBezTo>
                    <a:pt x="4975" y="7530"/>
                    <a:pt x="4639" y="8202"/>
                    <a:pt x="4505" y="8942"/>
                  </a:cubicBezTo>
                  <a:cubicBezTo>
                    <a:pt x="4303" y="10555"/>
                    <a:pt x="3967" y="12169"/>
                    <a:pt x="3564" y="13782"/>
                  </a:cubicBezTo>
                  <a:cubicBezTo>
                    <a:pt x="2824" y="15732"/>
                    <a:pt x="2219" y="17816"/>
                    <a:pt x="1748" y="19833"/>
                  </a:cubicBezTo>
                  <a:cubicBezTo>
                    <a:pt x="1345" y="22051"/>
                    <a:pt x="68" y="24135"/>
                    <a:pt x="471" y="26555"/>
                  </a:cubicBezTo>
                  <a:cubicBezTo>
                    <a:pt x="538" y="26757"/>
                    <a:pt x="471" y="26959"/>
                    <a:pt x="404" y="27160"/>
                  </a:cubicBezTo>
                  <a:cubicBezTo>
                    <a:pt x="68" y="28169"/>
                    <a:pt x="0" y="29245"/>
                    <a:pt x="135" y="30320"/>
                  </a:cubicBezTo>
                  <a:cubicBezTo>
                    <a:pt x="740" y="29917"/>
                    <a:pt x="337" y="29043"/>
                    <a:pt x="874" y="28639"/>
                  </a:cubicBezTo>
                  <a:cubicBezTo>
                    <a:pt x="807" y="26488"/>
                    <a:pt x="1076" y="24337"/>
                    <a:pt x="1681" y="22320"/>
                  </a:cubicBezTo>
                  <a:cubicBezTo>
                    <a:pt x="2555" y="19295"/>
                    <a:pt x="2824" y="16068"/>
                    <a:pt x="4505" y="13311"/>
                  </a:cubicBezTo>
                  <a:cubicBezTo>
                    <a:pt x="5715" y="9883"/>
                    <a:pt x="6320" y="6252"/>
                    <a:pt x="8001" y="3026"/>
                  </a:cubicBezTo>
                  <a:cubicBezTo>
                    <a:pt x="8606" y="2152"/>
                    <a:pt x="9009" y="1076"/>
                    <a:pt x="9009" y="0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9" name="Google Shape;21649;p29"/>
            <p:cNvSpPr/>
            <p:nvPr/>
          </p:nvSpPr>
          <p:spPr>
            <a:xfrm>
              <a:off x="2257875" y="2138300"/>
              <a:ext cx="65550" cy="79700"/>
            </a:xfrm>
            <a:custGeom>
              <a:avLst/>
              <a:gdLst/>
              <a:ahLst/>
              <a:cxnLst/>
              <a:rect l="l" t="t" r="r" b="b"/>
              <a:pathLst>
                <a:path w="2622" h="3188" extrusionOk="0">
                  <a:moveTo>
                    <a:pt x="1686" y="0"/>
                  </a:moveTo>
                  <a:cubicBezTo>
                    <a:pt x="1642" y="0"/>
                    <a:pt x="1613" y="8"/>
                    <a:pt x="1613" y="28"/>
                  </a:cubicBezTo>
                  <a:cubicBezTo>
                    <a:pt x="1681" y="1104"/>
                    <a:pt x="269" y="1036"/>
                    <a:pt x="134" y="1843"/>
                  </a:cubicBezTo>
                  <a:cubicBezTo>
                    <a:pt x="0" y="2381"/>
                    <a:pt x="0" y="2919"/>
                    <a:pt x="672" y="3188"/>
                  </a:cubicBezTo>
                  <a:cubicBezTo>
                    <a:pt x="874" y="3120"/>
                    <a:pt x="1076" y="3053"/>
                    <a:pt x="1210" y="2986"/>
                  </a:cubicBezTo>
                  <a:cubicBezTo>
                    <a:pt x="1815" y="2515"/>
                    <a:pt x="1613" y="1574"/>
                    <a:pt x="2420" y="1171"/>
                  </a:cubicBezTo>
                  <a:cubicBezTo>
                    <a:pt x="2622" y="1104"/>
                    <a:pt x="2420" y="364"/>
                    <a:pt x="2084" y="95"/>
                  </a:cubicBezTo>
                  <a:cubicBezTo>
                    <a:pt x="1989" y="48"/>
                    <a:pt x="1793" y="0"/>
                    <a:pt x="1686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0" name="Google Shape;21650;p29"/>
            <p:cNvSpPr/>
            <p:nvPr/>
          </p:nvSpPr>
          <p:spPr>
            <a:xfrm>
              <a:off x="2309975" y="2204125"/>
              <a:ext cx="38675" cy="12625"/>
            </a:xfrm>
            <a:custGeom>
              <a:avLst/>
              <a:gdLst/>
              <a:ahLst/>
              <a:cxnLst/>
              <a:rect l="l" t="t" r="r" b="b"/>
              <a:pathLst>
                <a:path w="1547" h="505" extrusionOk="0">
                  <a:moveTo>
                    <a:pt x="773" y="0"/>
                  </a:moveTo>
                  <a:cubicBezTo>
                    <a:pt x="487" y="0"/>
                    <a:pt x="202" y="118"/>
                    <a:pt x="0" y="353"/>
                  </a:cubicBezTo>
                  <a:cubicBezTo>
                    <a:pt x="235" y="454"/>
                    <a:pt x="504" y="504"/>
                    <a:pt x="773" y="504"/>
                  </a:cubicBezTo>
                  <a:cubicBezTo>
                    <a:pt x="1042" y="504"/>
                    <a:pt x="1311" y="454"/>
                    <a:pt x="1546" y="353"/>
                  </a:cubicBezTo>
                  <a:cubicBezTo>
                    <a:pt x="1345" y="118"/>
                    <a:pt x="1059" y="0"/>
                    <a:pt x="77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1" name="Google Shape;21651;p29"/>
            <p:cNvSpPr/>
            <p:nvPr/>
          </p:nvSpPr>
          <p:spPr>
            <a:xfrm>
              <a:off x="2296525" y="223647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67" y="0"/>
                  </a:moveTo>
                  <a:cubicBezTo>
                    <a:pt x="67" y="0"/>
                    <a:pt x="0" y="135"/>
                    <a:pt x="0" y="135"/>
                  </a:cubicBezTo>
                  <a:lnTo>
                    <a:pt x="336" y="269"/>
                  </a:lnTo>
                  <a:cubicBezTo>
                    <a:pt x="390" y="287"/>
                    <a:pt x="435" y="296"/>
                    <a:pt x="467" y="296"/>
                  </a:cubicBezTo>
                  <a:cubicBezTo>
                    <a:pt x="555" y="296"/>
                    <a:pt x="551" y="233"/>
                    <a:pt x="404" y="135"/>
                  </a:cubicBezTo>
                  <a:cubicBezTo>
                    <a:pt x="336" y="67"/>
                    <a:pt x="202" y="0"/>
                    <a:pt x="6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2" name="Google Shape;21652;p29"/>
            <p:cNvSpPr/>
            <p:nvPr/>
          </p:nvSpPr>
          <p:spPr>
            <a:xfrm>
              <a:off x="2320050" y="21742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3" name="Google Shape;21653;p29"/>
            <p:cNvSpPr/>
            <p:nvPr/>
          </p:nvSpPr>
          <p:spPr>
            <a:xfrm>
              <a:off x="2390650" y="2888575"/>
              <a:ext cx="20175" cy="30275"/>
            </a:xfrm>
            <a:custGeom>
              <a:avLst/>
              <a:gdLst/>
              <a:ahLst/>
              <a:cxnLst/>
              <a:rect l="l" t="t" r="r" b="b"/>
              <a:pathLst>
                <a:path w="807" h="1211" extrusionOk="0">
                  <a:moveTo>
                    <a:pt x="0" y="1"/>
                  </a:moveTo>
                  <a:lnTo>
                    <a:pt x="403" y="1211"/>
                  </a:lnTo>
                  <a:lnTo>
                    <a:pt x="807" y="1211"/>
                  </a:lnTo>
                  <a:lnTo>
                    <a:pt x="807" y="404"/>
                  </a:lnTo>
                  <a:cubicBezTo>
                    <a:pt x="605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BB85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4" name="Google Shape;21654;p29"/>
            <p:cNvSpPr/>
            <p:nvPr/>
          </p:nvSpPr>
          <p:spPr>
            <a:xfrm>
              <a:off x="2928450" y="2444875"/>
              <a:ext cx="139525" cy="393300"/>
            </a:xfrm>
            <a:custGeom>
              <a:avLst/>
              <a:gdLst/>
              <a:ahLst/>
              <a:cxnLst/>
              <a:rect l="l" t="t" r="r" b="b"/>
              <a:pathLst>
                <a:path w="5581" h="15732" extrusionOk="0">
                  <a:moveTo>
                    <a:pt x="606" y="1"/>
                  </a:moveTo>
                  <a:cubicBezTo>
                    <a:pt x="1" y="673"/>
                    <a:pt x="203" y="1748"/>
                    <a:pt x="1009" y="2017"/>
                  </a:cubicBezTo>
                  <a:lnTo>
                    <a:pt x="1009" y="2421"/>
                  </a:lnTo>
                  <a:cubicBezTo>
                    <a:pt x="1413" y="2757"/>
                    <a:pt x="1077" y="3295"/>
                    <a:pt x="1413" y="3698"/>
                  </a:cubicBezTo>
                  <a:cubicBezTo>
                    <a:pt x="1413" y="4370"/>
                    <a:pt x="1480" y="5110"/>
                    <a:pt x="1682" y="5849"/>
                  </a:cubicBezTo>
                  <a:cubicBezTo>
                    <a:pt x="2287" y="8001"/>
                    <a:pt x="3026" y="10085"/>
                    <a:pt x="3900" y="12236"/>
                  </a:cubicBezTo>
                  <a:cubicBezTo>
                    <a:pt x="4371" y="13446"/>
                    <a:pt x="4371" y="14925"/>
                    <a:pt x="5581" y="15732"/>
                  </a:cubicBezTo>
                  <a:cubicBezTo>
                    <a:pt x="4976" y="13110"/>
                    <a:pt x="4169" y="10488"/>
                    <a:pt x="3026" y="8068"/>
                  </a:cubicBezTo>
                  <a:cubicBezTo>
                    <a:pt x="2690" y="7127"/>
                    <a:pt x="2421" y="6185"/>
                    <a:pt x="2219" y="5177"/>
                  </a:cubicBezTo>
                  <a:cubicBezTo>
                    <a:pt x="1816" y="3496"/>
                    <a:pt x="1951" y="1614"/>
                    <a:pt x="1144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5" name="Google Shape;21655;p29"/>
            <p:cNvSpPr/>
            <p:nvPr/>
          </p:nvSpPr>
          <p:spPr>
            <a:xfrm>
              <a:off x="3074675" y="833075"/>
              <a:ext cx="62225" cy="191750"/>
            </a:xfrm>
            <a:custGeom>
              <a:avLst/>
              <a:gdLst/>
              <a:ahLst/>
              <a:cxnLst/>
              <a:rect l="l" t="t" r="r" b="b"/>
              <a:pathLst>
                <a:path w="2489" h="7670" extrusionOk="0">
                  <a:moveTo>
                    <a:pt x="2488" y="1"/>
                  </a:moveTo>
                  <a:cubicBezTo>
                    <a:pt x="1413" y="2421"/>
                    <a:pt x="539" y="4976"/>
                    <a:pt x="1" y="7665"/>
                  </a:cubicBezTo>
                  <a:cubicBezTo>
                    <a:pt x="55" y="7668"/>
                    <a:pt x="109" y="7669"/>
                    <a:pt x="162" y="7669"/>
                  </a:cubicBezTo>
                  <a:cubicBezTo>
                    <a:pt x="1361" y="7669"/>
                    <a:pt x="2267" y="6958"/>
                    <a:pt x="1816" y="6186"/>
                  </a:cubicBezTo>
                  <a:cubicBezTo>
                    <a:pt x="1211" y="5245"/>
                    <a:pt x="1816" y="4707"/>
                    <a:pt x="2018" y="3967"/>
                  </a:cubicBezTo>
                  <a:cubicBezTo>
                    <a:pt x="2287" y="3093"/>
                    <a:pt x="2421" y="2287"/>
                    <a:pt x="2488" y="1413"/>
                  </a:cubicBezTo>
                  <a:lnTo>
                    <a:pt x="2488" y="1"/>
                  </a:lnTo>
                  <a:close/>
                </a:path>
              </a:pathLst>
            </a:custGeom>
            <a:solidFill>
              <a:srgbClr val="8A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6" name="Google Shape;21656;p29"/>
            <p:cNvSpPr/>
            <p:nvPr/>
          </p:nvSpPr>
          <p:spPr>
            <a:xfrm>
              <a:off x="2889800" y="2341925"/>
              <a:ext cx="65575" cy="155075"/>
            </a:xfrm>
            <a:custGeom>
              <a:avLst/>
              <a:gdLst/>
              <a:ahLst/>
              <a:cxnLst/>
              <a:rect l="l" t="t" r="r" b="b"/>
              <a:pathLst>
                <a:path w="2623" h="6203" extrusionOk="0">
                  <a:moveTo>
                    <a:pt x="1581" y="1"/>
                  </a:moveTo>
                  <a:cubicBezTo>
                    <a:pt x="1513" y="1"/>
                    <a:pt x="1446" y="51"/>
                    <a:pt x="1412" y="152"/>
                  </a:cubicBezTo>
                  <a:cubicBezTo>
                    <a:pt x="1" y="1295"/>
                    <a:pt x="1" y="1295"/>
                    <a:pt x="942" y="2774"/>
                  </a:cubicBezTo>
                  <a:cubicBezTo>
                    <a:pt x="1278" y="3446"/>
                    <a:pt x="2018" y="4051"/>
                    <a:pt x="1009" y="4791"/>
                  </a:cubicBezTo>
                  <a:cubicBezTo>
                    <a:pt x="471" y="5194"/>
                    <a:pt x="740" y="5598"/>
                    <a:pt x="1278" y="5866"/>
                  </a:cubicBezTo>
                  <a:cubicBezTo>
                    <a:pt x="1681" y="6068"/>
                    <a:pt x="2152" y="6203"/>
                    <a:pt x="2623" y="6203"/>
                  </a:cubicBezTo>
                  <a:cubicBezTo>
                    <a:pt x="2286" y="5530"/>
                    <a:pt x="2085" y="4858"/>
                    <a:pt x="2219" y="4186"/>
                  </a:cubicBezTo>
                  <a:lnTo>
                    <a:pt x="1749" y="2572"/>
                  </a:lnTo>
                  <a:cubicBezTo>
                    <a:pt x="1816" y="2572"/>
                    <a:pt x="1883" y="2505"/>
                    <a:pt x="1883" y="2438"/>
                  </a:cubicBezTo>
                  <a:cubicBezTo>
                    <a:pt x="1883" y="2303"/>
                    <a:pt x="1883" y="2169"/>
                    <a:pt x="1749" y="2169"/>
                  </a:cubicBezTo>
                  <a:lnTo>
                    <a:pt x="1749" y="152"/>
                  </a:lnTo>
                  <a:cubicBezTo>
                    <a:pt x="1715" y="51"/>
                    <a:pt x="1648" y="1"/>
                    <a:pt x="158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7" name="Google Shape;21657;p29"/>
            <p:cNvSpPr/>
            <p:nvPr/>
          </p:nvSpPr>
          <p:spPr>
            <a:xfrm>
              <a:off x="2935175" y="2396125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270" y="270"/>
                    <a:pt x="270" y="68"/>
                    <a:pt x="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8" name="Google Shape;21658;p29"/>
            <p:cNvSpPr/>
            <p:nvPr/>
          </p:nvSpPr>
          <p:spPr>
            <a:xfrm>
              <a:off x="2925100" y="2335625"/>
              <a:ext cx="8425" cy="10125"/>
            </a:xfrm>
            <a:custGeom>
              <a:avLst/>
              <a:gdLst/>
              <a:ahLst/>
              <a:cxnLst/>
              <a:rect l="l" t="t" r="r" b="b"/>
              <a:pathLst>
                <a:path w="337" h="405" extrusionOk="0">
                  <a:moveTo>
                    <a:pt x="0" y="1"/>
                  </a:moveTo>
                  <a:lnTo>
                    <a:pt x="0" y="404"/>
                  </a:lnTo>
                  <a:lnTo>
                    <a:pt x="337" y="4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9" name="Google Shape;21659;p29"/>
            <p:cNvSpPr/>
            <p:nvPr/>
          </p:nvSpPr>
          <p:spPr>
            <a:xfrm>
              <a:off x="2360375" y="2944050"/>
              <a:ext cx="16850" cy="16750"/>
            </a:xfrm>
            <a:custGeom>
              <a:avLst/>
              <a:gdLst/>
              <a:ahLst/>
              <a:cxnLst/>
              <a:rect l="l" t="t" r="r" b="b"/>
              <a:pathLst>
                <a:path w="674" h="670" extrusionOk="0">
                  <a:moveTo>
                    <a:pt x="270" y="0"/>
                  </a:moveTo>
                  <a:cubicBezTo>
                    <a:pt x="135" y="135"/>
                    <a:pt x="68" y="269"/>
                    <a:pt x="1" y="471"/>
                  </a:cubicBezTo>
                  <a:cubicBezTo>
                    <a:pt x="1" y="622"/>
                    <a:pt x="39" y="669"/>
                    <a:pt x="90" y="669"/>
                  </a:cubicBezTo>
                  <a:cubicBezTo>
                    <a:pt x="174" y="669"/>
                    <a:pt x="295" y="538"/>
                    <a:pt x="337" y="538"/>
                  </a:cubicBezTo>
                  <a:cubicBezTo>
                    <a:pt x="539" y="538"/>
                    <a:pt x="673" y="336"/>
                    <a:pt x="606" y="135"/>
                  </a:cubicBezTo>
                  <a:cubicBezTo>
                    <a:pt x="539" y="67"/>
                    <a:pt x="404" y="67"/>
                    <a:pt x="270" y="0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0" name="Google Shape;21660;p29"/>
            <p:cNvSpPr/>
            <p:nvPr/>
          </p:nvSpPr>
          <p:spPr>
            <a:xfrm>
              <a:off x="3693175" y="2731650"/>
              <a:ext cx="255500" cy="143200"/>
            </a:xfrm>
            <a:custGeom>
              <a:avLst/>
              <a:gdLst/>
              <a:ahLst/>
              <a:cxnLst/>
              <a:rect l="l" t="t" r="r" b="b"/>
              <a:pathLst>
                <a:path w="10220" h="5728" extrusionOk="0">
                  <a:moveTo>
                    <a:pt x="8951" y="0"/>
                  </a:moveTo>
                  <a:cubicBezTo>
                    <a:pt x="8879" y="0"/>
                    <a:pt x="8808" y="9"/>
                    <a:pt x="8740" y="26"/>
                  </a:cubicBezTo>
                  <a:cubicBezTo>
                    <a:pt x="6118" y="1034"/>
                    <a:pt x="3833" y="2647"/>
                    <a:pt x="1412" y="3925"/>
                  </a:cubicBezTo>
                  <a:cubicBezTo>
                    <a:pt x="807" y="4261"/>
                    <a:pt x="1" y="4664"/>
                    <a:pt x="337" y="5605"/>
                  </a:cubicBezTo>
                  <a:cubicBezTo>
                    <a:pt x="506" y="5690"/>
                    <a:pt x="675" y="5727"/>
                    <a:pt x="844" y="5727"/>
                  </a:cubicBezTo>
                  <a:cubicBezTo>
                    <a:pt x="1078" y="5727"/>
                    <a:pt x="1312" y="5655"/>
                    <a:pt x="1547" y="5538"/>
                  </a:cubicBezTo>
                  <a:cubicBezTo>
                    <a:pt x="2959" y="4530"/>
                    <a:pt x="4639" y="4261"/>
                    <a:pt x="6186" y="3454"/>
                  </a:cubicBezTo>
                  <a:cubicBezTo>
                    <a:pt x="6792" y="3151"/>
                    <a:pt x="7509" y="2628"/>
                    <a:pt x="8088" y="2628"/>
                  </a:cubicBezTo>
                  <a:cubicBezTo>
                    <a:pt x="8150" y="2628"/>
                    <a:pt x="8211" y="2634"/>
                    <a:pt x="8270" y="2647"/>
                  </a:cubicBezTo>
                  <a:cubicBezTo>
                    <a:pt x="9076" y="2849"/>
                    <a:pt x="8606" y="4059"/>
                    <a:pt x="9211" y="4664"/>
                  </a:cubicBezTo>
                  <a:cubicBezTo>
                    <a:pt x="9278" y="4765"/>
                    <a:pt x="9345" y="4816"/>
                    <a:pt x="9413" y="4816"/>
                  </a:cubicBezTo>
                  <a:cubicBezTo>
                    <a:pt x="9480" y="4816"/>
                    <a:pt x="9547" y="4765"/>
                    <a:pt x="9614" y="4664"/>
                  </a:cubicBezTo>
                  <a:cubicBezTo>
                    <a:pt x="9614" y="4261"/>
                    <a:pt x="9480" y="3723"/>
                    <a:pt x="10018" y="3454"/>
                  </a:cubicBezTo>
                  <a:cubicBezTo>
                    <a:pt x="10219" y="3252"/>
                    <a:pt x="10219" y="2849"/>
                    <a:pt x="10018" y="2647"/>
                  </a:cubicBezTo>
                  <a:cubicBezTo>
                    <a:pt x="10018" y="2513"/>
                    <a:pt x="9950" y="2378"/>
                    <a:pt x="9950" y="2244"/>
                  </a:cubicBezTo>
                  <a:cubicBezTo>
                    <a:pt x="9009" y="1706"/>
                    <a:pt x="9345" y="967"/>
                    <a:pt x="9547" y="227"/>
                  </a:cubicBezTo>
                  <a:cubicBezTo>
                    <a:pt x="9396" y="76"/>
                    <a:pt x="9169" y="0"/>
                    <a:pt x="8951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1" name="Google Shape;21661;p29"/>
            <p:cNvSpPr/>
            <p:nvPr/>
          </p:nvSpPr>
          <p:spPr>
            <a:xfrm>
              <a:off x="3978900" y="2848250"/>
              <a:ext cx="63900" cy="62200"/>
            </a:xfrm>
            <a:custGeom>
              <a:avLst/>
              <a:gdLst/>
              <a:ahLst/>
              <a:cxnLst/>
              <a:rect l="l" t="t" r="r" b="b"/>
              <a:pathLst>
                <a:path w="2556" h="2488" extrusionOk="0">
                  <a:moveTo>
                    <a:pt x="202" y="0"/>
                  </a:moveTo>
                  <a:lnTo>
                    <a:pt x="0" y="202"/>
                  </a:lnTo>
                  <a:lnTo>
                    <a:pt x="202" y="404"/>
                  </a:lnTo>
                  <a:cubicBezTo>
                    <a:pt x="673" y="1412"/>
                    <a:pt x="1547" y="2152"/>
                    <a:pt x="2555" y="2488"/>
                  </a:cubicBezTo>
                  <a:cubicBezTo>
                    <a:pt x="2017" y="1479"/>
                    <a:pt x="1143" y="605"/>
                    <a:pt x="202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2" name="Google Shape;21662;p29"/>
            <p:cNvSpPr/>
            <p:nvPr/>
          </p:nvSpPr>
          <p:spPr>
            <a:xfrm>
              <a:off x="3958725" y="2828075"/>
              <a:ext cx="25250" cy="25050"/>
            </a:xfrm>
            <a:custGeom>
              <a:avLst/>
              <a:gdLst/>
              <a:ahLst/>
              <a:cxnLst/>
              <a:rect l="l" t="t" r="r" b="b"/>
              <a:pathLst>
                <a:path w="1010" h="1002" extrusionOk="0">
                  <a:moveTo>
                    <a:pt x="202" y="1"/>
                  </a:moveTo>
                  <a:lnTo>
                    <a:pt x="1" y="202"/>
                  </a:lnTo>
                  <a:cubicBezTo>
                    <a:pt x="68" y="269"/>
                    <a:pt x="68" y="404"/>
                    <a:pt x="135" y="471"/>
                  </a:cubicBezTo>
                  <a:lnTo>
                    <a:pt x="539" y="874"/>
                  </a:lnTo>
                  <a:cubicBezTo>
                    <a:pt x="599" y="966"/>
                    <a:pt x="687" y="1002"/>
                    <a:pt x="772" y="1002"/>
                  </a:cubicBezTo>
                  <a:cubicBezTo>
                    <a:pt x="875" y="1002"/>
                    <a:pt x="972" y="948"/>
                    <a:pt x="1009" y="874"/>
                  </a:cubicBezTo>
                  <a:cubicBezTo>
                    <a:pt x="875" y="471"/>
                    <a:pt x="539" y="202"/>
                    <a:pt x="202" y="1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3" name="Google Shape;21663;p29"/>
            <p:cNvSpPr/>
            <p:nvPr/>
          </p:nvSpPr>
          <p:spPr>
            <a:xfrm>
              <a:off x="3941925" y="2797825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68" y="0"/>
                  </a:moveTo>
                  <a:lnTo>
                    <a:pt x="68" y="807"/>
                  </a:lnTo>
                  <a:lnTo>
                    <a:pt x="0" y="874"/>
                  </a:lnTo>
                  <a:lnTo>
                    <a:pt x="269" y="1009"/>
                  </a:lnTo>
                  <a:lnTo>
                    <a:pt x="471" y="807"/>
                  </a:lnTo>
                  <a:cubicBezTo>
                    <a:pt x="471" y="471"/>
                    <a:pt x="337" y="202"/>
                    <a:pt x="68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4" name="Google Shape;21664;p29"/>
            <p:cNvSpPr/>
            <p:nvPr/>
          </p:nvSpPr>
          <p:spPr>
            <a:xfrm>
              <a:off x="3950325" y="2818000"/>
              <a:ext cx="13475" cy="12625"/>
            </a:xfrm>
            <a:custGeom>
              <a:avLst/>
              <a:gdLst/>
              <a:ahLst/>
              <a:cxnLst/>
              <a:rect l="l" t="t" r="r" b="b"/>
              <a:pathLst>
                <a:path w="539" h="505" extrusionOk="0">
                  <a:moveTo>
                    <a:pt x="135" y="0"/>
                  </a:moveTo>
                  <a:cubicBezTo>
                    <a:pt x="1" y="135"/>
                    <a:pt x="1" y="269"/>
                    <a:pt x="135" y="404"/>
                  </a:cubicBezTo>
                  <a:cubicBezTo>
                    <a:pt x="169" y="471"/>
                    <a:pt x="236" y="504"/>
                    <a:pt x="311" y="504"/>
                  </a:cubicBezTo>
                  <a:cubicBezTo>
                    <a:pt x="387" y="504"/>
                    <a:pt x="471" y="471"/>
                    <a:pt x="538" y="40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5" name="Google Shape;21665;p29"/>
            <p:cNvSpPr/>
            <p:nvPr/>
          </p:nvSpPr>
          <p:spPr>
            <a:xfrm>
              <a:off x="4205800" y="2565875"/>
              <a:ext cx="20175" cy="11800"/>
            </a:xfrm>
            <a:custGeom>
              <a:avLst/>
              <a:gdLst/>
              <a:ahLst/>
              <a:cxnLst/>
              <a:rect l="l" t="t" r="r" b="b"/>
              <a:pathLst>
                <a:path w="807" h="472" extrusionOk="0">
                  <a:moveTo>
                    <a:pt x="807" y="1"/>
                  </a:moveTo>
                  <a:cubicBezTo>
                    <a:pt x="471" y="1"/>
                    <a:pt x="135" y="135"/>
                    <a:pt x="0" y="472"/>
                  </a:cubicBezTo>
                  <a:cubicBezTo>
                    <a:pt x="269" y="472"/>
                    <a:pt x="605" y="337"/>
                    <a:pt x="807" y="1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6" name="Google Shape;21666;p29"/>
            <p:cNvSpPr/>
            <p:nvPr/>
          </p:nvSpPr>
          <p:spPr>
            <a:xfrm>
              <a:off x="4194025" y="2577650"/>
              <a:ext cx="11800" cy="8425"/>
            </a:xfrm>
            <a:custGeom>
              <a:avLst/>
              <a:gdLst/>
              <a:ahLst/>
              <a:cxnLst/>
              <a:rect l="l" t="t" r="r" b="b"/>
              <a:pathLst>
                <a:path w="472" h="337" extrusionOk="0">
                  <a:moveTo>
                    <a:pt x="1" y="337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7" name="Google Shape;21667;p29"/>
            <p:cNvSpPr/>
            <p:nvPr/>
          </p:nvSpPr>
          <p:spPr>
            <a:xfrm>
              <a:off x="3173850" y="2035425"/>
              <a:ext cx="176500" cy="229950"/>
            </a:xfrm>
            <a:custGeom>
              <a:avLst/>
              <a:gdLst/>
              <a:ahLst/>
              <a:cxnLst/>
              <a:rect l="l" t="t" r="r" b="b"/>
              <a:pathLst>
                <a:path w="7060" h="9198" extrusionOk="0">
                  <a:moveTo>
                    <a:pt x="3052" y="0"/>
                  </a:moveTo>
                  <a:cubicBezTo>
                    <a:pt x="2875" y="0"/>
                    <a:pt x="2689" y="49"/>
                    <a:pt x="2488" y="177"/>
                  </a:cubicBezTo>
                  <a:cubicBezTo>
                    <a:pt x="1748" y="1118"/>
                    <a:pt x="0" y="1319"/>
                    <a:pt x="471" y="3067"/>
                  </a:cubicBezTo>
                  <a:cubicBezTo>
                    <a:pt x="0" y="4681"/>
                    <a:pt x="202" y="6429"/>
                    <a:pt x="941" y="7908"/>
                  </a:cubicBezTo>
                  <a:cubicBezTo>
                    <a:pt x="1869" y="8751"/>
                    <a:pt x="3088" y="9198"/>
                    <a:pt x="4332" y="9198"/>
                  </a:cubicBezTo>
                  <a:cubicBezTo>
                    <a:pt x="5072" y="9198"/>
                    <a:pt x="5820" y="9040"/>
                    <a:pt x="6521" y="8715"/>
                  </a:cubicBezTo>
                  <a:lnTo>
                    <a:pt x="6992" y="6362"/>
                  </a:lnTo>
                  <a:cubicBezTo>
                    <a:pt x="7059" y="5084"/>
                    <a:pt x="6857" y="3874"/>
                    <a:pt x="6521" y="2664"/>
                  </a:cubicBezTo>
                  <a:cubicBezTo>
                    <a:pt x="6320" y="2462"/>
                    <a:pt x="6051" y="2328"/>
                    <a:pt x="5849" y="2126"/>
                  </a:cubicBezTo>
                  <a:cubicBezTo>
                    <a:pt x="5647" y="1857"/>
                    <a:pt x="5378" y="1588"/>
                    <a:pt x="5244" y="1454"/>
                  </a:cubicBezTo>
                  <a:cubicBezTo>
                    <a:pt x="5177" y="1319"/>
                    <a:pt x="5110" y="1185"/>
                    <a:pt x="5042" y="1118"/>
                  </a:cubicBezTo>
                  <a:lnTo>
                    <a:pt x="4773" y="714"/>
                  </a:lnTo>
                  <a:cubicBezTo>
                    <a:pt x="4639" y="580"/>
                    <a:pt x="4505" y="513"/>
                    <a:pt x="4370" y="445"/>
                  </a:cubicBezTo>
                  <a:cubicBezTo>
                    <a:pt x="3929" y="348"/>
                    <a:pt x="3525" y="0"/>
                    <a:pt x="3052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8" name="Google Shape;21668;p29"/>
            <p:cNvSpPr/>
            <p:nvPr/>
          </p:nvSpPr>
          <p:spPr>
            <a:xfrm>
              <a:off x="3325100" y="2103700"/>
              <a:ext cx="43725" cy="90775"/>
            </a:xfrm>
            <a:custGeom>
              <a:avLst/>
              <a:gdLst/>
              <a:ahLst/>
              <a:cxnLst/>
              <a:rect l="l" t="t" r="r" b="b"/>
              <a:pathLst>
                <a:path w="1749" h="3631" extrusionOk="0">
                  <a:moveTo>
                    <a:pt x="539" y="0"/>
                  </a:moveTo>
                  <a:lnTo>
                    <a:pt x="539" y="0"/>
                  </a:lnTo>
                  <a:cubicBezTo>
                    <a:pt x="606" y="1210"/>
                    <a:pt x="1" y="2555"/>
                    <a:pt x="942" y="3631"/>
                  </a:cubicBezTo>
                  <a:cubicBezTo>
                    <a:pt x="1749" y="2286"/>
                    <a:pt x="1278" y="1143"/>
                    <a:pt x="539" y="0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9" name="Google Shape;21669;p29"/>
            <p:cNvSpPr/>
            <p:nvPr/>
          </p:nvSpPr>
          <p:spPr>
            <a:xfrm>
              <a:off x="3177200" y="2041500"/>
              <a:ext cx="58850" cy="72300"/>
            </a:xfrm>
            <a:custGeom>
              <a:avLst/>
              <a:gdLst/>
              <a:ahLst/>
              <a:cxnLst/>
              <a:rect l="l" t="t" r="r" b="b"/>
              <a:pathLst>
                <a:path w="2354" h="2892" extrusionOk="0">
                  <a:moveTo>
                    <a:pt x="2354" y="1"/>
                  </a:moveTo>
                  <a:lnTo>
                    <a:pt x="2354" y="1"/>
                  </a:lnTo>
                  <a:cubicBezTo>
                    <a:pt x="202" y="875"/>
                    <a:pt x="1" y="1144"/>
                    <a:pt x="337" y="2892"/>
                  </a:cubicBezTo>
                  <a:cubicBezTo>
                    <a:pt x="404" y="2085"/>
                    <a:pt x="875" y="1413"/>
                    <a:pt x="1614" y="1009"/>
                  </a:cubicBezTo>
                  <a:cubicBezTo>
                    <a:pt x="2085" y="875"/>
                    <a:pt x="2354" y="539"/>
                    <a:pt x="2354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0" name="Google Shape;21670;p29"/>
            <p:cNvSpPr/>
            <p:nvPr/>
          </p:nvSpPr>
          <p:spPr>
            <a:xfrm>
              <a:off x="3284775" y="2041500"/>
              <a:ext cx="52125" cy="62550"/>
            </a:xfrm>
            <a:custGeom>
              <a:avLst/>
              <a:gdLst/>
              <a:ahLst/>
              <a:cxnLst/>
              <a:rect l="l" t="t" r="r" b="b"/>
              <a:pathLst>
                <a:path w="2085" h="2502" extrusionOk="0">
                  <a:moveTo>
                    <a:pt x="135" y="1"/>
                  </a:moveTo>
                  <a:cubicBezTo>
                    <a:pt x="0" y="135"/>
                    <a:pt x="0" y="337"/>
                    <a:pt x="135" y="471"/>
                  </a:cubicBezTo>
                  <a:cubicBezTo>
                    <a:pt x="135" y="606"/>
                    <a:pt x="135" y="740"/>
                    <a:pt x="135" y="875"/>
                  </a:cubicBezTo>
                  <a:cubicBezTo>
                    <a:pt x="202" y="942"/>
                    <a:pt x="336" y="1144"/>
                    <a:pt x="404" y="1278"/>
                  </a:cubicBezTo>
                  <a:cubicBezTo>
                    <a:pt x="740" y="1547"/>
                    <a:pt x="1009" y="1816"/>
                    <a:pt x="1278" y="2085"/>
                  </a:cubicBezTo>
                  <a:cubicBezTo>
                    <a:pt x="1394" y="2318"/>
                    <a:pt x="1663" y="2501"/>
                    <a:pt x="1952" y="2501"/>
                  </a:cubicBezTo>
                  <a:cubicBezTo>
                    <a:pt x="1996" y="2501"/>
                    <a:pt x="2040" y="2497"/>
                    <a:pt x="2084" y="2488"/>
                  </a:cubicBezTo>
                  <a:cubicBezTo>
                    <a:pt x="1815" y="1413"/>
                    <a:pt x="1076" y="471"/>
                    <a:pt x="135" y="1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1" name="Google Shape;21671;p29"/>
            <p:cNvSpPr/>
            <p:nvPr/>
          </p:nvSpPr>
          <p:spPr>
            <a:xfrm>
              <a:off x="3237700" y="203330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1050" y="1"/>
                  </a:moveTo>
                  <a:cubicBezTo>
                    <a:pt x="683" y="1"/>
                    <a:pt x="315" y="119"/>
                    <a:pt x="1" y="329"/>
                  </a:cubicBezTo>
                  <a:cubicBezTo>
                    <a:pt x="73" y="365"/>
                    <a:pt x="170" y="372"/>
                    <a:pt x="275" y="372"/>
                  </a:cubicBezTo>
                  <a:cubicBezTo>
                    <a:pt x="339" y="372"/>
                    <a:pt x="406" y="369"/>
                    <a:pt x="472" y="369"/>
                  </a:cubicBezTo>
                  <a:cubicBezTo>
                    <a:pt x="695" y="369"/>
                    <a:pt x="904" y="400"/>
                    <a:pt x="942" y="665"/>
                  </a:cubicBezTo>
                  <a:cubicBezTo>
                    <a:pt x="1016" y="1180"/>
                    <a:pt x="1125" y="1346"/>
                    <a:pt x="1254" y="1346"/>
                  </a:cubicBezTo>
                  <a:cubicBezTo>
                    <a:pt x="1478" y="1346"/>
                    <a:pt x="1761" y="842"/>
                    <a:pt x="2018" y="799"/>
                  </a:cubicBezTo>
                  <a:lnTo>
                    <a:pt x="2018" y="329"/>
                  </a:lnTo>
                  <a:cubicBezTo>
                    <a:pt x="1727" y="102"/>
                    <a:pt x="1389" y="1"/>
                    <a:pt x="1050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2" name="Google Shape;21672;p29"/>
            <p:cNvSpPr/>
            <p:nvPr/>
          </p:nvSpPr>
          <p:spPr>
            <a:xfrm>
              <a:off x="3022575" y="2191100"/>
              <a:ext cx="26925" cy="44950"/>
            </a:xfrm>
            <a:custGeom>
              <a:avLst/>
              <a:gdLst/>
              <a:ahLst/>
              <a:cxnLst/>
              <a:rect l="l" t="t" r="r" b="b"/>
              <a:pathLst>
                <a:path w="1077" h="1798" extrusionOk="0">
                  <a:moveTo>
                    <a:pt x="673" y="0"/>
                  </a:moveTo>
                  <a:cubicBezTo>
                    <a:pt x="1" y="269"/>
                    <a:pt x="202" y="874"/>
                    <a:pt x="68" y="1345"/>
                  </a:cubicBezTo>
                  <a:cubicBezTo>
                    <a:pt x="291" y="1456"/>
                    <a:pt x="421" y="1798"/>
                    <a:pt x="726" y="1798"/>
                  </a:cubicBezTo>
                  <a:cubicBezTo>
                    <a:pt x="790" y="1798"/>
                    <a:pt x="861" y="1783"/>
                    <a:pt x="942" y="1748"/>
                  </a:cubicBezTo>
                  <a:cubicBezTo>
                    <a:pt x="875" y="1143"/>
                    <a:pt x="1076" y="538"/>
                    <a:pt x="673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3" name="Google Shape;21673;p29"/>
            <p:cNvSpPr/>
            <p:nvPr/>
          </p:nvSpPr>
          <p:spPr>
            <a:xfrm>
              <a:off x="3350325" y="2401350"/>
              <a:ext cx="289100" cy="342425"/>
            </a:xfrm>
            <a:custGeom>
              <a:avLst/>
              <a:gdLst/>
              <a:ahLst/>
              <a:cxnLst/>
              <a:rect l="l" t="t" r="r" b="b"/>
              <a:pathLst>
                <a:path w="11564" h="13697" extrusionOk="0">
                  <a:moveTo>
                    <a:pt x="5484" y="0"/>
                  </a:moveTo>
                  <a:cubicBezTo>
                    <a:pt x="4663" y="0"/>
                    <a:pt x="3951" y="166"/>
                    <a:pt x="3698" y="531"/>
                  </a:cubicBezTo>
                  <a:cubicBezTo>
                    <a:pt x="2757" y="1742"/>
                    <a:pt x="1614" y="2884"/>
                    <a:pt x="1479" y="4565"/>
                  </a:cubicBezTo>
                  <a:cubicBezTo>
                    <a:pt x="1277" y="4767"/>
                    <a:pt x="1143" y="5103"/>
                    <a:pt x="1143" y="5439"/>
                  </a:cubicBezTo>
                  <a:cubicBezTo>
                    <a:pt x="269" y="6179"/>
                    <a:pt x="740" y="7321"/>
                    <a:pt x="269" y="8195"/>
                  </a:cubicBezTo>
                  <a:cubicBezTo>
                    <a:pt x="67" y="8733"/>
                    <a:pt x="0" y="9406"/>
                    <a:pt x="135" y="10078"/>
                  </a:cubicBezTo>
                  <a:cubicBezTo>
                    <a:pt x="471" y="11490"/>
                    <a:pt x="538" y="13103"/>
                    <a:pt x="2488" y="13439"/>
                  </a:cubicBezTo>
                  <a:cubicBezTo>
                    <a:pt x="2555" y="13305"/>
                    <a:pt x="2622" y="13170"/>
                    <a:pt x="2622" y="13036"/>
                  </a:cubicBezTo>
                  <a:lnTo>
                    <a:pt x="2622" y="13036"/>
                  </a:lnTo>
                  <a:cubicBezTo>
                    <a:pt x="2891" y="13103"/>
                    <a:pt x="2555" y="13439"/>
                    <a:pt x="2824" y="13574"/>
                  </a:cubicBezTo>
                  <a:cubicBezTo>
                    <a:pt x="3164" y="13659"/>
                    <a:pt x="3496" y="13696"/>
                    <a:pt x="3821" y="13696"/>
                  </a:cubicBezTo>
                  <a:cubicBezTo>
                    <a:pt x="5034" y="13696"/>
                    <a:pt x="6147" y="13177"/>
                    <a:pt x="7261" y="12700"/>
                  </a:cubicBezTo>
                  <a:cubicBezTo>
                    <a:pt x="10689" y="9943"/>
                    <a:pt x="11563" y="5036"/>
                    <a:pt x="9210" y="1338"/>
                  </a:cubicBezTo>
                  <a:cubicBezTo>
                    <a:pt x="9009" y="1204"/>
                    <a:pt x="8807" y="1002"/>
                    <a:pt x="8605" y="868"/>
                  </a:cubicBezTo>
                  <a:cubicBezTo>
                    <a:pt x="7980" y="320"/>
                    <a:pt x="6626" y="0"/>
                    <a:pt x="5484" y="0"/>
                  </a:cubicBez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4" name="Google Shape;21674;p29"/>
            <p:cNvSpPr/>
            <p:nvPr/>
          </p:nvSpPr>
          <p:spPr>
            <a:xfrm>
              <a:off x="3582250" y="2653650"/>
              <a:ext cx="388275" cy="241850"/>
            </a:xfrm>
            <a:custGeom>
              <a:avLst/>
              <a:gdLst/>
              <a:ahLst/>
              <a:cxnLst/>
              <a:rect l="l" t="t" r="r" b="b"/>
              <a:pathLst>
                <a:path w="15531" h="9674" extrusionOk="0">
                  <a:moveTo>
                    <a:pt x="11534" y="0"/>
                  </a:moveTo>
                  <a:cubicBezTo>
                    <a:pt x="11414" y="0"/>
                    <a:pt x="11273" y="106"/>
                    <a:pt x="11093" y="389"/>
                  </a:cubicBezTo>
                  <a:cubicBezTo>
                    <a:pt x="10892" y="658"/>
                    <a:pt x="10623" y="860"/>
                    <a:pt x="10286" y="927"/>
                  </a:cubicBezTo>
                  <a:lnTo>
                    <a:pt x="3967" y="4961"/>
                  </a:lnTo>
                  <a:cubicBezTo>
                    <a:pt x="3564" y="6104"/>
                    <a:pt x="3564" y="6104"/>
                    <a:pt x="3228" y="6104"/>
                  </a:cubicBezTo>
                  <a:cubicBezTo>
                    <a:pt x="3040" y="6104"/>
                    <a:pt x="2851" y="6099"/>
                    <a:pt x="2664" y="6099"/>
                  </a:cubicBezTo>
                  <a:cubicBezTo>
                    <a:pt x="1773" y="6099"/>
                    <a:pt x="916" y="6191"/>
                    <a:pt x="471" y="7246"/>
                  </a:cubicBezTo>
                  <a:cubicBezTo>
                    <a:pt x="1" y="8524"/>
                    <a:pt x="1278" y="8725"/>
                    <a:pt x="1816" y="9398"/>
                  </a:cubicBezTo>
                  <a:cubicBezTo>
                    <a:pt x="1950" y="9532"/>
                    <a:pt x="2152" y="9599"/>
                    <a:pt x="2354" y="9667"/>
                  </a:cubicBezTo>
                  <a:cubicBezTo>
                    <a:pt x="2422" y="9671"/>
                    <a:pt x="2489" y="9674"/>
                    <a:pt x="2556" y="9674"/>
                  </a:cubicBezTo>
                  <a:cubicBezTo>
                    <a:pt x="3419" y="9674"/>
                    <a:pt x="4208" y="9277"/>
                    <a:pt x="4707" y="8591"/>
                  </a:cubicBezTo>
                  <a:cubicBezTo>
                    <a:pt x="6522" y="6978"/>
                    <a:pt x="8807" y="6036"/>
                    <a:pt x="10892" y="4826"/>
                  </a:cubicBezTo>
                  <a:cubicBezTo>
                    <a:pt x="11698" y="4423"/>
                    <a:pt x="12505" y="3952"/>
                    <a:pt x="13245" y="3414"/>
                  </a:cubicBezTo>
                  <a:cubicBezTo>
                    <a:pt x="13648" y="2809"/>
                    <a:pt x="14253" y="2339"/>
                    <a:pt x="14925" y="2070"/>
                  </a:cubicBezTo>
                  <a:cubicBezTo>
                    <a:pt x="15530" y="1935"/>
                    <a:pt x="15463" y="1398"/>
                    <a:pt x="15261" y="927"/>
                  </a:cubicBezTo>
                  <a:lnTo>
                    <a:pt x="15261" y="927"/>
                  </a:lnTo>
                  <a:cubicBezTo>
                    <a:pt x="14724" y="1263"/>
                    <a:pt x="14186" y="1398"/>
                    <a:pt x="13648" y="1398"/>
                  </a:cubicBezTo>
                  <a:cubicBezTo>
                    <a:pt x="13245" y="860"/>
                    <a:pt x="12438" y="994"/>
                    <a:pt x="12034" y="524"/>
                  </a:cubicBezTo>
                  <a:cubicBezTo>
                    <a:pt x="11868" y="275"/>
                    <a:pt x="11728" y="0"/>
                    <a:pt x="11534" y="0"/>
                  </a:cubicBezTo>
                  <a:close/>
                </a:path>
              </a:pathLst>
            </a:custGeom>
            <a:solidFill>
              <a:srgbClr val="73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5" name="Google Shape;21675;p29"/>
            <p:cNvSpPr/>
            <p:nvPr/>
          </p:nvSpPr>
          <p:spPr>
            <a:xfrm>
              <a:off x="3476375" y="2777325"/>
              <a:ext cx="203375" cy="156650"/>
            </a:xfrm>
            <a:custGeom>
              <a:avLst/>
              <a:gdLst/>
              <a:ahLst/>
              <a:cxnLst/>
              <a:rect l="l" t="t" r="r" b="b"/>
              <a:pathLst>
                <a:path w="8135" h="6266" extrusionOk="0">
                  <a:moveTo>
                    <a:pt x="7952" y="1"/>
                  </a:moveTo>
                  <a:cubicBezTo>
                    <a:pt x="7121" y="1"/>
                    <a:pt x="6598" y="825"/>
                    <a:pt x="5782" y="888"/>
                  </a:cubicBezTo>
                  <a:cubicBezTo>
                    <a:pt x="3765" y="1896"/>
                    <a:pt x="1412" y="2299"/>
                    <a:pt x="0" y="4249"/>
                  </a:cubicBezTo>
                  <a:cubicBezTo>
                    <a:pt x="0" y="4451"/>
                    <a:pt x="67" y="4585"/>
                    <a:pt x="269" y="4720"/>
                  </a:cubicBezTo>
                  <a:cubicBezTo>
                    <a:pt x="1412" y="4854"/>
                    <a:pt x="2757" y="4451"/>
                    <a:pt x="3160" y="6131"/>
                  </a:cubicBezTo>
                  <a:cubicBezTo>
                    <a:pt x="3294" y="6199"/>
                    <a:pt x="3496" y="6266"/>
                    <a:pt x="3631" y="6266"/>
                  </a:cubicBezTo>
                  <a:cubicBezTo>
                    <a:pt x="4841" y="5997"/>
                    <a:pt x="6118" y="5930"/>
                    <a:pt x="6521" y="4451"/>
                  </a:cubicBezTo>
                  <a:cubicBezTo>
                    <a:pt x="6012" y="4260"/>
                    <a:pt x="6226" y="3163"/>
                    <a:pt x="5678" y="3163"/>
                  </a:cubicBezTo>
                  <a:cubicBezTo>
                    <a:pt x="5648" y="3163"/>
                    <a:pt x="5615" y="3166"/>
                    <a:pt x="5580" y="3173"/>
                  </a:cubicBezTo>
                  <a:cubicBezTo>
                    <a:pt x="5402" y="3224"/>
                    <a:pt x="5270" y="3246"/>
                    <a:pt x="5173" y="3246"/>
                  </a:cubicBezTo>
                  <a:cubicBezTo>
                    <a:pt x="4754" y="3246"/>
                    <a:pt x="4975" y="2841"/>
                    <a:pt x="4975" y="2568"/>
                  </a:cubicBezTo>
                  <a:cubicBezTo>
                    <a:pt x="5110" y="2098"/>
                    <a:pt x="5446" y="1762"/>
                    <a:pt x="5916" y="1694"/>
                  </a:cubicBezTo>
                  <a:cubicBezTo>
                    <a:pt x="6223" y="1639"/>
                    <a:pt x="6540" y="1606"/>
                    <a:pt x="6856" y="1606"/>
                  </a:cubicBezTo>
                  <a:cubicBezTo>
                    <a:pt x="7301" y="1606"/>
                    <a:pt x="7741" y="1671"/>
                    <a:pt x="8135" y="1829"/>
                  </a:cubicBezTo>
                  <a:lnTo>
                    <a:pt x="8135" y="14"/>
                  </a:lnTo>
                  <a:cubicBezTo>
                    <a:pt x="8072" y="5"/>
                    <a:pt x="8011" y="1"/>
                    <a:pt x="7952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6" name="Google Shape;21676;p29"/>
            <p:cNvSpPr/>
            <p:nvPr/>
          </p:nvSpPr>
          <p:spPr>
            <a:xfrm>
              <a:off x="3330150" y="2606225"/>
              <a:ext cx="201700" cy="158850"/>
            </a:xfrm>
            <a:custGeom>
              <a:avLst/>
              <a:gdLst/>
              <a:ahLst/>
              <a:cxnLst/>
              <a:rect l="l" t="t" r="r" b="b"/>
              <a:pathLst>
                <a:path w="8068" h="6354" extrusionOk="0">
                  <a:moveTo>
                    <a:pt x="1143" y="0"/>
                  </a:moveTo>
                  <a:lnTo>
                    <a:pt x="1143" y="0"/>
                  </a:lnTo>
                  <a:cubicBezTo>
                    <a:pt x="0" y="2488"/>
                    <a:pt x="1076" y="4370"/>
                    <a:pt x="2891" y="6051"/>
                  </a:cubicBezTo>
                  <a:cubicBezTo>
                    <a:pt x="3429" y="6253"/>
                    <a:pt x="4000" y="6353"/>
                    <a:pt x="4572" y="6353"/>
                  </a:cubicBezTo>
                  <a:cubicBezTo>
                    <a:pt x="5143" y="6353"/>
                    <a:pt x="5715" y="6253"/>
                    <a:pt x="6253" y="6051"/>
                  </a:cubicBezTo>
                  <a:cubicBezTo>
                    <a:pt x="6858" y="5513"/>
                    <a:pt x="7664" y="5311"/>
                    <a:pt x="8068" y="4505"/>
                  </a:cubicBezTo>
                  <a:lnTo>
                    <a:pt x="8068" y="4505"/>
                  </a:lnTo>
                  <a:cubicBezTo>
                    <a:pt x="6858" y="4572"/>
                    <a:pt x="5715" y="4774"/>
                    <a:pt x="4572" y="5177"/>
                  </a:cubicBezTo>
                  <a:cubicBezTo>
                    <a:pt x="4485" y="5212"/>
                    <a:pt x="4389" y="5228"/>
                    <a:pt x="4291" y="5228"/>
                  </a:cubicBezTo>
                  <a:cubicBezTo>
                    <a:pt x="4011" y="5228"/>
                    <a:pt x="3713" y="5090"/>
                    <a:pt x="3564" y="4841"/>
                  </a:cubicBezTo>
                  <a:cubicBezTo>
                    <a:pt x="3347" y="4961"/>
                    <a:pt x="3166" y="5021"/>
                    <a:pt x="3006" y="5021"/>
                  </a:cubicBezTo>
                  <a:cubicBezTo>
                    <a:pt x="2718" y="5021"/>
                    <a:pt x="2502" y="4826"/>
                    <a:pt x="2286" y="4437"/>
                  </a:cubicBezTo>
                  <a:cubicBezTo>
                    <a:pt x="1479" y="3093"/>
                    <a:pt x="1076" y="1547"/>
                    <a:pt x="1143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7" name="Google Shape;21677;p29"/>
            <p:cNvSpPr/>
            <p:nvPr/>
          </p:nvSpPr>
          <p:spPr>
            <a:xfrm>
              <a:off x="3387300" y="2384800"/>
              <a:ext cx="193300" cy="130700"/>
            </a:xfrm>
            <a:custGeom>
              <a:avLst/>
              <a:gdLst/>
              <a:ahLst/>
              <a:cxnLst/>
              <a:rect l="l" t="t" r="r" b="b"/>
              <a:pathLst>
                <a:path w="7732" h="5228" extrusionOk="0">
                  <a:moveTo>
                    <a:pt x="4541" y="0"/>
                  </a:moveTo>
                  <a:cubicBezTo>
                    <a:pt x="4278" y="0"/>
                    <a:pt x="4017" y="17"/>
                    <a:pt x="3765" y="51"/>
                  </a:cubicBezTo>
                  <a:cubicBezTo>
                    <a:pt x="1479" y="656"/>
                    <a:pt x="135" y="2538"/>
                    <a:pt x="0" y="5227"/>
                  </a:cubicBezTo>
                  <a:cubicBezTo>
                    <a:pt x="672" y="4353"/>
                    <a:pt x="807" y="3210"/>
                    <a:pt x="1748" y="2471"/>
                  </a:cubicBezTo>
                  <a:cubicBezTo>
                    <a:pt x="2388" y="1889"/>
                    <a:pt x="2625" y="1208"/>
                    <a:pt x="3634" y="1208"/>
                  </a:cubicBezTo>
                  <a:cubicBezTo>
                    <a:pt x="3791" y="1208"/>
                    <a:pt x="3968" y="1224"/>
                    <a:pt x="4168" y="1261"/>
                  </a:cubicBezTo>
                  <a:cubicBezTo>
                    <a:pt x="5378" y="1395"/>
                    <a:pt x="6589" y="1664"/>
                    <a:pt x="7731" y="2000"/>
                  </a:cubicBezTo>
                  <a:lnTo>
                    <a:pt x="6857" y="454"/>
                  </a:lnTo>
                  <a:cubicBezTo>
                    <a:pt x="6152" y="151"/>
                    <a:pt x="5332" y="0"/>
                    <a:pt x="4541" y="0"/>
                  </a:cubicBezTo>
                  <a:close/>
                </a:path>
              </a:pathLst>
            </a:custGeom>
            <a:solidFill>
              <a:srgbClr val="FA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8" name="Google Shape;21678;p29"/>
            <p:cNvSpPr/>
            <p:nvPr/>
          </p:nvSpPr>
          <p:spPr>
            <a:xfrm>
              <a:off x="3017550" y="2224700"/>
              <a:ext cx="38675" cy="142900"/>
            </a:xfrm>
            <a:custGeom>
              <a:avLst/>
              <a:gdLst/>
              <a:ahLst/>
              <a:cxnLst/>
              <a:rect l="l" t="t" r="r" b="b"/>
              <a:pathLst>
                <a:path w="1547" h="5716" extrusionOk="0">
                  <a:moveTo>
                    <a:pt x="269" y="1"/>
                  </a:moveTo>
                  <a:cubicBezTo>
                    <a:pt x="269" y="740"/>
                    <a:pt x="202" y="1480"/>
                    <a:pt x="269" y="2219"/>
                  </a:cubicBezTo>
                  <a:cubicBezTo>
                    <a:pt x="403" y="3362"/>
                    <a:pt x="0" y="4572"/>
                    <a:pt x="672" y="5715"/>
                  </a:cubicBezTo>
                  <a:cubicBezTo>
                    <a:pt x="538" y="4303"/>
                    <a:pt x="740" y="2959"/>
                    <a:pt x="1277" y="1681"/>
                  </a:cubicBezTo>
                  <a:cubicBezTo>
                    <a:pt x="1546" y="1211"/>
                    <a:pt x="1277" y="807"/>
                    <a:pt x="1143" y="404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9" name="Google Shape;21679;p29"/>
            <p:cNvSpPr/>
            <p:nvPr/>
          </p:nvSpPr>
          <p:spPr>
            <a:xfrm>
              <a:off x="3113350" y="2307050"/>
              <a:ext cx="40350" cy="53825"/>
            </a:xfrm>
            <a:custGeom>
              <a:avLst/>
              <a:gdLst/>
              <a:ahLst/>
              <a:cxnLst/>
              <a:rect l="l" t="t" r="r" b="b"/>
              <a:pathLst>
                <a:path w="1614" h="2153" extrusionOk="0">
                  <a:moveTo>
                    <a:pt x="807" y="1"/>
                  </a:moveTo>
                  <a:cubicBezTo>
                    <a:pt x="0" y="1"/>
                    <a:pt x="202" y="673"/>
                    <a:pt x="134" y="1144"/>
                  </a:cubicBezTo>
                  <a:cubicBezTo>
                    <a:pt x="134" y="1547"/>
                    <a:pt x="67" y="2152"/>
                    <a:pt x="605" y="2152"/>
                  </a:cubicBezTo>
                  <a:cubicBezTo>
                    <a:pt x="1412" y="2152"/>
                    <a:pt x="1345" y="1211"/>
                    <a:pt x="1479" y="740"/>
                  </a:cubicBezTo>
                  <a:cubicBezTo>
                    <a:pt x="1613" y="270"/>
                    <a:pt x="1210" y="1"/>
                    <a:pt x="80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0" name="Google Shape;21680;p29"/>
            <p:cNvSpPr/>
            <p:nvPr/>
          </p:nvSpPr>
          <p:spPr>
            <a:xfrm>
              <a:off x="3123425" y="2796150"/>
              <a:ext cx="45400" cy="115150"/>
            </a:xfrm>
            <a:custGeom>
              <a:avLst/>
              <a:gdLst/>
              <a:ahLst/>
              <a:cxnLst/>
              <a:rect l="l" t="t" r="r" b="b"/>
              <a:pathLst>
                <a:path w="1816" h="4606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874"/>
                    <a:pt x="202" y="1748"/>
                    <a:pt x="673" y="2488"/>
                  </a:cubicBezTo>
                  <a:cubicBezTo>
                    <a:pt x="1143" y="3025"/>
                    <a:pt x="1345" y="3765"/>
                    <a:pt x="1345" y="4504"/>
                  </a:cubicBezTo>
                  <a:cubicBezTo>
                    <a:pt x="1379" y="4572"/>
                    <a:pt x="1463" y="4605"/>
                    <a:pt x="1547" y="4605"/>
                  </a:cubicBezTo>
                  <a:cubicBezTo>
                    <a:pt x="1631" y="4605"/>
                    <a:pt x="1715" y="4572"/>
                    <a:pt x="1748" y="4504"/>
                  </a:cubicBezTo>
                  <a:cubicBezTo>
                    <a:pt x="1816" y="3698"/>
                    <a:pt x="1614" y="2958"/>
                    <a:pt x="1210" y="2286"/>
                  </a:cubicBezTo>
                  <a:cubicBezTo>
                    <a:pt x="740" y="1614"/>
                    <a:pt x="538" y="874"/>
                    <a:pt x="538" y="135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1" name="Google Shape;21681;p29"/>
            <p:cNvSpPr/>
            <p:nvPr/>
          </p:nvSpPr>
          <p:spPr>
            <a:xfrm>
              <a:off x="3348625" y="2537325"/>
              <a:ext cx="30300" cy="68925"/>
            </a:xfrm>
            <a:custGeom>
              <a:avLst/>
              <a:gdLst/>
              <a:ahLst/>
              <a:cxnLst/>
              <a:rect l="l" t="t" r="r" b="b"/>
              <a:pathLst>
                <a:path w="1212" h="2757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1" y="672"/>
                    <a:pt x="606" y="1815"/>
                    <a:pt x="337" y="2756"/>
                  </a:cubicBezTo>
                  <a:cubicBezTo>
                    <a:pt x="1077" y="1950"/>
                    <a:pt x="740" y="807"/>
                    <a:pt x="1211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2" name="Google Shape;21682;p29"/>
            <p:cNvSpPr/>
            <p:nvPr/>
          </p:nvSpPr>
          <p:spPr>
            <a:xfrm>
              <a:off x="3883100" y="2666725"/>
              <a:ext cx="40350" cy="21500"/>
            </a:xfrm>
            <a:custGeom>
              <a:avLst/>
              <a:gdLst/>
              <a:ahLst/>
              <a:cxnLst/>
              <a:rect l="l" t="t" r="r" b="b"/>
              <a:pathLst>
                <a:path w="1614" h="860" extrusionOk="0">
                  <a:moveTo>
                    <a:pt x="0" y="1"/>
                  </a:moveTo>
                  <a:lnTo>
                    <a:pt x="0" y="1"/>
                  </a:lnTo>
                  <a:cubicBezTo>
                    <a:pt x="166" y="498"/>
                    <a:pt x="697" y="860"/>
                    <a:pt x="1254" y="860"/>
                  </a:cubicBezTo>
                  <a:cubicBezTo>
                    <a:pt x="1374" y="860"/>
                    <a:pt x="1495" y="843"/>
                    <a:pt x="1614" y="807"/>
                  </a:cubicBezTo>
                  <a:cubicBezTo>
                    <a:pt x="1524" y="90"/>
                    <a:pt x="1106" y="30"/>
                    <a:pt x="658" y="30"/>
                  </a:cubicBezTo>
                  <a:cubicBezTo>
                    <a:pt x="568" y="30"/>
                    <a:pt x="477" y="33"/>
                    <a:pt x="388" y="33"/>
                  </a:cubicBezTo>
                  <a:cubicBezTo>
                    <a:pt x="253" y="33"/>
                    <a:pt x="121" y="28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3" name="Google Shape;21683;p29"/>
            <p:cNvSpPr/>
            <p:nvPr/>
          </p:nvSpPr>
          <p:spPr>
            <a:xfrm>
              <a:off x="3953675" y="2616300"/>
              <a:ext cx="8450" cy="13475"/>
            </a:xfrm>
            <a:custGeom>
              <a:avLst/>
              <a:gdLst/>
              <a:ahLst/>
              <a:cxnLst/>
              <a:rect l="l" t="t" r="r" b="b"/>
              <a:pathLst>
                <a:path w="338" h="539" extrusionOk="0">
                  <a:moveTo>
                    <a:pt x="337" y="1"/>
                  </a:moveTo>
                  <a:lnTo>
                    <a:pt x="1" y="135"/>
                  </a:lnTo>
                  <a:cubicBezTo>
                    <a:pt x="1" y="270"/>
                    <a:pt x="1" y="539"/>
                    <a:pt x="203" y="539"/>
                  </a:cubicBezTo>
                  <a:cubicBezTo>
                    <a:pt x="270" y="539"/>
                    <a:pt x="337" y="202"/>
                    <a:pt x="337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4" name="Google Shape;21684;p29"/>
            <p:cNvSpPr/>
            <p:nvPr/>
          </p:nvSpPr>
          <p:spPr>
            <a:xfrm>
              <a:off x="3911675" y="26465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0" y="1"/>
                  </a:moveTo>
                  <a:cubicBezTo>
                    <a:pt x="175" y="234"/>
                    <a:pt x="401" y="417"/>
                    <a:pt x="722" y="417"/>
                  </a:cubicBezTo>
                  <a:cubicBezTo>
                    <a:pt x="771" y="417"/>
                    <a:pt x="821" y="413"/>
                    <a:pt x="874" y="404"/>
                  </a:cubicBezTo>
                  <a:cubicBezTo>
                    <a:pt x="673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5" name="Google Shape;21685;p29"/>
            <p:cNvSpPr/>
            <p:nvPr/>
          </p:nvSpPr>
          <p:spPr>
            <a:xfrm>
              <a:off x="3933525" y="26566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0" y="0"/>
                  </a:moveTo>
                  <a:cubicBezTo>
                    <a:pt x="0" y="121"/>
                    <a:pt x="49" y="145"/>
                    <a:pt x="87" y="145"/>
                  </a:cubicBezTo>
                  <a:cubicBezTo>
                    <a:pt x="113" y="145"/>
                    <a:pt x="135" y="135"/>
                    <a:pt x="135" y="135"/>
                  </a:cubicBezTo>
                  <a:cubicBezTo>
                    <a:pt x="135" y="1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6" name="Google Shape;21686;p29"/>
            <p:cNvSpPr/>
            <p:nvPr/>
          </p:nvSpPr>
          <p:spPr>
            <a:xfrm>
              <a:off x="4004100" y="1871750"/>
              <a:ext cx="3400" cy="3400"/>
            </a:xfrm>
            <a:custGeom>
              <a:avLst/>
              <a:gdLst/>
              <a:ahLst/>
              <a:cxnLst/>
              <a:rect l="l" t="t" r="r" b="b"/>
              <a:pathLst>
                <a:path w="136" h="136" extrusionOk="0">
                  <a:moveTo>
                    <a:pt x="1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7" name="Google Shape;21687;p29"/>
            <p:cNvSpPr/>
            <p:nvPr/>
          </p:nvSpPr>
          <p:spPr>
            <a:xfrm>
              <a:off x="4004100" y="181630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202"/>
                  </a:lnTo>
                  <a:lnTo>
                    <a:pt x="1" y="202"/>
                  </a:lnTo>
                  <a:lnTo>
                    <a:pt x="135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8" name="Google Shape;21688;p29"/>
            <p:cNvSpPr/>
            <p:nvPr/>
          </p:nvSpPr>
          <p:spPr>
            <a:xfrm>
              <a:off x="4205800" y="1206200"/>
              <a:ext cx="38675" cy="110950"/>
            </a:xfrm>
            <a:custGeom>
              <a:avLst/>
              <a:gdLst/>
              <a:ahLst/>
              <a:cxnLst/>
              <a:rect l="l" t="t" r="r" b="b"/>
              <a:pathLst>
                <a:path w="1547" h="4438" extrusionOk="0">
                  <a:moveTo>
                    <a:pt x="740" y="0"/>
                  </a:moveTo>
                  <a:lnTo>
                    <a:pt x="740" y="1614"/>
                  </a:lnTo>
                  <a:cubicBezTo>
                    <a:pt x="269" y="2488"/>
                    <a:pt x="0" y="3429"/>
                    <a:pt x="0" y="4437"/>
                  </a:cubicBezTo>
                  <a:cubicBezTo>
                    <a:pt x="538" y="3765"/>
                    <a:pt x="1009" y="2958"/>
                    <a:pt x="1210" y="2084"/>
                  </a:cubicBezTo>
                  <a:cubicBezTo>
                    <a:pt x="1076" y="1345"/>
                    <a:pt x="1210" y="605"/>
                    <a:pt x="1546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9" name="Google Shape;21689;p29"/>
            <p:cNvSpPr/>
            <p:nvPr/>
          </p:nvSpPr>
          <p:spPr>
            <a:xfrm>
              <a:off x="4130150" y="1486875"/>
              <a:ext cx="40375" cy="46550"/>
            </a:xfrm>
            <a:custGeom>
              <a:avLst/>
              <a:gdLst/>
              <a:ahLst/>
              <a:cxnLst/>
              <a:rect l="l" t="t" r="r" b="b"/>
              <a:pathLst>
                <a:path w="1615" h="1862" extrusionOk="0">
                  <a:moveTo>
                    <a:pt x="472" y="0"/>
                  </a:moveTo>
                  <a:cubicBezTo>
                    <a:pt x="1" y="471"/>
                    <a:pt x="135" y="1076"/>
                    <a:pt x="68" y="1614"/>
                  </a:cubicBezTo>
                  <a:cubicBezTo>
                    <a:pt x="310" y="1765"/>
                    <a:pt x="564" y="1862"/>
                    <a:pt x="790" y="1862"/>
                  </a:cubicBezTo>
                  <a:cubicBezTo>
                    <a:pt x="1068" y="1862"/>
                    <a:pt x="1302" y="1716"/>
                    <a:pt x="1413" y="1345"/>
                  </a:cubicBezTo>
                  <a:cubicBezTo>
                    <a:pt x="1614" y="740"/>
                    <a:pt x="1144" y="68"/>
                    <a:pt x="472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0" name="Google Shape;21690;p29"/>
            <p:cNvSpPr/>
            <p:nvPr/>
          </p:nvSpPr>
          <p:spPr>
            <a:xfrm>
              <a:off x="2720500" y="2503475"/>
              <a:ext cx="66800" cy="75875"/>
            </a:xfrm>
            <a:custGeom>
              <a:avLst/>
              <a:gdLst/>
              <a:ahLst/>
              <a:cxnLst/>
              <a:rect l="l" t="t" r="r" b="b"/>
              <a:pathLst>
                <a:path w="2672" h="3035" extrusionOk="0">
                  <a:moveTo>
                    <a:pt x="2023" y="1"/>
                  </a:moveTo>
                  <a:cubicBezTo>
                    <a:pt x="2013" y="1"/>
                    <a:pt x="2005" y="4"/>
                    <a:pt x="2000" y="9"/>
                  </a:cubicBezTo>
                  <a:cubicBezTo>
                    <a:pt x="1529" y="615"/>
                    <a:pt x="722" y="547"/>
                    <a:pt x="252" y="951"/>
                  </a:cubicBezTo>
                  <a:cubicBezTo>
                    <a:pt x="0" y="1139"/>
                    <a:pt x="42" y="1972"/>
                    <a:pt x="542" y="1972"/>
                  </a:cubicBezTo>
                  <a:cubicBezTo>
                    <a:pt x="577" y="1972"/>
                    <a:pt x="615" y="1968"/>
                    <a:pt x="655" y="1959"/>
                  </a:cubicBezTo>
                  <a:cubicBezTo>
                    <a:pt x="793" y="1910"/>
                    <a:pt x="910" y="1888"/>
                    <a:pt x="1014" y="1888"/>
                  </a:cubicBezTo>
                  <a:cubicBezTo>
                    <a:pt x="1618" y="1888"/>
                    <a:pt x="1744" y="2633"/>
                    <a:pt x="2605" y="3035"/>
                  </a:cubicBezTo>
                  <a:cubicBezTo>
                    <a:pt x="2134" y="1959"/>
                    <a:pt x="2672" y="1287"/>
                    <a:pt x="2470" y="547"/>
                  </a:cubicBezTo>
                  <a:cubicBezTo>
                    <a:pt x="2409" y="302"/>
                    <a:pt x="2124" y="1"/>
                    <a:pt x="202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1" name="Google Shape;21691;p29"/>
            <p:cNvSpPr/>
            <p:nvPr/>
          </p:nvSpPr>
          <p:spPr>
            <a:xfrm>
              <a:off x="2953675" y="2507050"/>
              <a:ext cx="13475" cy="30300"/>
            </a:xfrm>
            <a:custGeom>
              <a:avLst/>
              <a:gdLst/>
              <a:ahLst/>
              <a:cxnLst/>
              <a:rect l="l" t="t" r="r" b="b"/>
              <a:pathLst>
                <a:path w="539" h="1212" extrusionOk="0">
                  <a:moveTo>
                    <a:pt x="68" y="1"/>
                  </a:moveTo>
                  <a:cubicBezTo>
                    <a:pt x="68" y="404"/>
                    <a:pt x="0" y="875"/>
                    <a:pt x="471" y="1211"/>
                  </a:cubicBezTo>
                  <a:cubicBezTo>
                    <a:pt x="471" y="808"/>
                    <a:pt x="538" y="270"/>
                    <a:pt x="68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2" name="Google Shape;21692;p29"/>
            <p:cNvSpPr/>
            <p:nvPr/>
          </p:nvSpPr>
          <p:spPr>
            <a:xfrm>
              <a:off x="2405775" y="267345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67" y="1"/>
                  </a:moveTo>
                  <a:lnTo>
                    <a:pt x="0" y="68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3" name="Google Shape;21693;p29"/>
            <p:cNvSpPr/>
            <p:nvPr/>
          </p:nvSpPr>
          <p:spPr>
            <a:xfrm>
              <a:off x="3941925" y="2878500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0" y="0"/>
                  </a:moveTo>
                  <a:cubicBezTo>
                    <a:pt x="0" y="673"/>
                    <a:pt x="337" y="1278"/>
                    <a:pt x="874" y="1614"/>
                  </a:cubicBezTo>
                  <a:cubicBezTo>
                    <a:pt x="942" y="942"/>
                    <a:pt x="605" y="336"/>
                    <a:pt x="0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4" name="Google Shape;21694;p29"/>
            <p:cNvSpPr/>
            <p:nvPr/>
          </p:nvSpPr>
          <p:spPr>
            <a:xfrm>
              <a:off x="3931850" y="2854975"/>
              <a:ext cx="10100" cy="23550"/>
            </a:xfrm>
            <a:custGeom>
              <a:avLst/>
              <a:gdLst/>
              <a:ahLst/>
              <a:cxnLst/>
              <a:rect l="l" t="t" r="r" b="b"/>
              <a:pathLst>
                <a:path w="404" h="942" extrusionOk="0">
                  <a:moveTo>
                    <a:pt x="202" y="0"/>
                  </a:moveTo>
                  <a:lnTo>
                    <a:pt x="0" y="202"/>
                  </a:lnTo>
                  <a:cubicBezTo>
                    <a:pt x="0" y="471"/>
                    <a:pt x="134" y="807"/>
                    <a:pt x="403" y="941"/>
                  </a:cubicBezTo>
                  <a:lnTo>
                    <a:pt x="403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5" name="Google Shape;21695;p29"/>
            <p:cNvSpPr/>
            <p:nvPr/>
          </p:nvSpPr>
          <p:spPr>
            <a:xfrm>
              <a:off x="3923425" y="28482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471" y="269"/>
                    <a:pt x="471" y="135"/>
                    <a:pt x="404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6" name="Google Shape;21696;p29"/>
            <p:cNvSpPr/>
            <p:nvPr/>
          </p:nvSpPr>
          <p:spPr>
            <a:xfrm>
              <a:off x="4194025" y="1180825"/>
              <a:ext cx="31950" cy="25400"/>
            </a:xfrm>
            <a:custGeom>
              <a:avLst/>
              <a:gdLst/>
              <a:ahLst/>
              <a:cxnLst/>
              <a:rect l="l" t="t" r="r" b="b"/>
              <a:pathLst>
                <a:path w="1278" h="1016" extrusionOk="0">
                  <a:moveTo>
                    <a:pt x="518" y="1"/>
                  </a:moveTo>
                  <a:cubicBezTo>
                    <a:pt x="389" y="1"/>
                    <a:pt x="223" y="61"/>
                    <a:pt x="1" y="209"/>
                  </a:cubicBezTo>
                  <a:cubicBezTo>
                    <a:pt x="135" y="343"/>
                    <a:pt x="270" y="478"/>
                    <a:pt x="404" y="612"/>
                  </a:cubicBezTo>
                  <a:cubicBezTo>
                    <a:pt x="592" y="862"/>
                    <a:pt x="896" y="996"/>
                    <a:pt x="1209" y="1013"/>
                  </a:cubicBezTo>
                  <a:lnTo>
                    <a:pt x="1209" y="1013"/>
                  </a:lnTo>
                  <a:cubicBezTo>
                    <a:pt x="949" y="750"/>
                    <a:pt x="972" y="1"/>
                    <a:pt x="518" y="1"/>
                  </a:cubicBezTo>
                  <a:close/>
                  <a:moveTo>
                    <a:pt x="1209" y="1013"/>
                  </a:moveTo>
                  <a:cubicBezTo>
                    <a:pt x="1209" y="1014"/>
                    <a:pt x="1210" y="1015"/>
                    <a:pt x="1211" y="1015"/>
                  </a:cubicBezTo>
                  <a:lnTo>
                    <a:pt x="1278" y="1015"/>
                  </a:lnTo>
                  <a:cubicBezTo>
                    <a:pt x="1255" y="1015"/>
                    <a:pt x="1232" y="1015"/>
                    <a:pt x="1209" y="1013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7" name="Google Shape;21697;p29"/>
            <p:cNvSpPr/>
            <p:nvPr/>
          </p:nvSpPr>
          <p:spPr>
            <a:xfrm>
              <a:off x="4234375" y="1101000"/>
              <a:ext cx="18500" cy="17825"/>
            </a:xfrm>
            <a:custGeom>
              <a:avLst/>
              <a:gdLst/>
              <a:ahLst/>
              <a:cxnLst/>
              <a:rect l="l" t="t" r="r" b="b"/>
              <a:pathLst>
                <a:path w="740" h="713" extrusionOk="0">
                  <a:moveTo>
                    <a:pt x="259" y="0"/>
                  </a:moveTo>
                  <a:cubicBezTo>
                    <a:pt x="180" y="0"/>
                    <a:pt x="110" y="47"/>
                    <a:pt x="67" y="175"/>
                  </a:cubicBezTo>
                  <a:cubicBezTo>
                    <a:pt x="0" y="376"/>
                    <a:pt x="67" y="578"/>
                    <a:pt x="202" y="713"/>
                  </a:cubicBezTo>
                  <a:cubicBezTo>
                    <a:pt x="235" y="696"/>
                    <a:pt x="265" y="692"/>
                    <a:pt x="292" y="692"/>
                  </a:cubicBezTo>
                  <a:cubicBezTo>
                    <a:pt x="319" y="692"/>
                    <a:pt x="345" y="696"/>
                    <a:pt x="370" y="696"/>
                  </a:cubicBezTo>
                  <a:cubicBezTo>
                    <a:pt x="420" y="696"/>
                    <a:pt x="471" y="679"/>
                    <a:pt x="538" y="578"/>
                  </a:cubicBezTo>
                  <a:cubicBezTo>
                    <a:pt x="740" y="376"/>
                    <a:pt x="605" y="175"/>
                    <a:pt x="403" y="40"/>
                  </a:cubicBezTo>
                  <a:cubicBezTo>
                    <a:pt x="354" y="16"/>
                    <a:pt x="305" y="0"/>
                    <a:pt x="259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8" name="Google Shape;21698;p29"/>
            <p:cNvSpPr/>
            <p:nvPr/>
          </p:nvSpPr>
          <p:spPr>
            <a:xfrm>
              <a:off x="4246125" y="11961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7" y="0"/>
                  </a:moveTo>
                  <a:lnTo>
                    <a:pt x="1" y="403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9" name="Google Shape;21699;p29"/>
            <p:cNvSpPr/>
            <p:nvPr/>
          </p:nvSpPr>
          <p:spPr>
            <a:xfrm>
              <a:off x="4194025" y="11860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0" name="Google Shape;21700;p29"/>
            <p:cNvSpPr/>
            <p:nvPr/>
          </p:nvSpPr>
          <p:spPr>
            <a:xfrm>
              <a:off x="4254525" y="1175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1" name="Google Shape;21701;p29"/>
            <p:cNvSpPr/>
            <p:nvPr/>
          </p:nvSpPr>
          <p:spPr>
            <a:xfrm>
              <a:off x="4130150" y="157932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7"/>
                  </a:lnTo>
                  <a:lnTo>
                    <a:pt x="68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2" name="Google Shape;21702;p29"/>
            <p:cNvSpPr/>
            <p:nvPr/>
          </p:nvSpPr>
          <p:spPr>
            <a:xfrm>
              <a:off x="4133525" y="1574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3" name="Google Shape;21703;p29"/>
            <p:cNvSpPr/>
            <p:nvPr/>
          </p:nvSpPr>
          <p:spPr>
            <a:xfrm>
              <a:off x="4123450" y="15473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0" y="68"/>
                  </a:lnTo>
                  <a:cubicBezTo>
                    <a:pt x="0" y="68"/>
                    <a:pt x="67" y="202"/>
                    <a:pt x="67" y="202"/>
                  </a:cubicBezTo>
                  <a:lnTo>
                    <a:pt x="202" y="2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4" name="Google Shape;21704;p29"/>
            <p:cNvSpPr/>
            <p:nvPr/>
          </p:nvSpPr>
          <p:spPr>
            <a:xfrm>
              <a:off x="3943600" y="281800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1" y="0"/>
                  </a:moveTo>
                  <a:lnTo>
                    <a:pt x="337" y="471"/>
                  </a:lnTo>
                  <a:cubicBezTo>
                    <a:pt x="337" y="336"/>
                    <a:pt x="337" y="202"/>
                    <a:pt x="337" y="6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5" name="Google Shape;21705;p29"/>
            <p:cNvSpPr/>
            <p:nvPr/>
          </p:nvSpPr>
          <p:spPr>
            <a:xfrm>
              <a:off x="3952000" y="2828500"/>
              <a:ext cx="10125" cy="11375"/>
            </a:xfrm>
            <a:custGeom>
              <a:avLst/>
              <a:gdLst/>
              <a:ahLst/>
              <a:cxnLst/>
              <a:rect l="l" t="t" r="r" b="b"/>
              <a:pathLst>
                <a:path w="405" h="455" extrusionOk="0">
                  <a:moveTo>
                    <a:pt x="202" y="0"/>
                  </a:moveTo>
                  <a:cubicBezTo>
                    <a:pt x="135" y="0"/>
                    <a:pt x="68" y="17"/>
                    <a:pt x="1" y="51"/>
                  </a:cubicBezTo>
                  <a:lnTo>
                    <a:pt x="404" y="454"/>
                  </a:lnTo>
                  <a:lnTo>
                    <a:pt x="404" y="51"/>
                  </a:lnTo>
                  <a:cubicBezTo>
                    <a:pt x="337" y="17"/>
                    <a:pt x="270" y="0"/>
                    <a:pt x="202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6" name="Google Shape;21706;p29"/>
            <p:cNvSpPr/>
            <p:nvPr/>
          </p:nvSpPr>
          <p:spPr>
            <a:xfrm>
              <a:off x="3933525" y="284825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0" y="0"/>
                  </a:moveTo>
                  <a:lnTo>
                    <a:pt x="0" y="404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7" name="Google Shape;21707;p29"/>
            <p:cNvSpPr/>
            <p:nvPr/>
          </p:nvSpPr>
          <p:spPr>
            <a:xfrm>
              <a:off x="3972175" y="28499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1" y="0"/>
                  </a:moveTo>
                  <a:lnTo>
                    <a:pt x="404" y="337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8" name="Google Shape;21708;p29"/>
            <p:cNvSpPr/>
            <p:nvPr/>
          </p:nvSpPr>
          <p:spPr>
            <a:xfrm>
              <a:off x="4205800" y="2454950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672" y="135"/>
                    <a:pt x="269" y="471"/>
                    <a:pt x="0" y="875"/>
                  </a:cubicBezTo>
                  <a:cubicBezTo>
                    <a:pt x="605" y="875"/>
                    <a:pt x="1143" y="875"/>
                    <a:pt x="1210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9" name="Google Shape;21709;p29"/>
            <p:cNvSpPr/>
            <p:nvPr/>
          </p:nvSpPr>
          <p:spPr>
            <a:xfrm>
              <a:off x="3296650" y="2072850"/>
              <a:ext cx="23250" cy="20975"/>
            </a:xfrm>
            <a:custGeom>
              <a:avLst/>
              <a:gdLst/>
              <a:ahLst/>
              <a:cxnLst/>
              <a:rect l="l" t="t" r="r" b="b"/>
              <a:pathLst>
                <a:path w="930" h="839" extrusionOk="0">
                  <a:moveTo>
                    <a:pt x="226" y="1"/>
                  </a:moveTo>
                  <a:cubicBezTo>
                    <a:pt x="173" y="1"/>
                    <a:pt x="119" y="8"/>
                    <a:pt x="63" y="24"/>
                  </a:cubicBezTo>
                  <a:cubicBezTo>
                    <a:pt x="1" y="460"/>
                    <a:pt x="342" y="838"/>
                    <a:pt x="767" y="838"/>
                  </a:cubicBezTo>
                  <a:cubicBezTo>
                    <a:pt x="801" y="838"/>
                    <a:pt x="835" y="836"/>
                    <a:pt x="870" y="831"/>
                  </a:cubicBezTo>
                  <a:cubicBezTo>
                    <a:pt x="929" y="416"/>
                    <a:pt x="622" y="1"/>
                    <a:pt x="226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0" name="Google Shape;21710;p29"/>
            <p:cNvSpPr/>
            <p:nvPr/>
          </p:nvSpPr>
          <p:spPr>
            <a:xfrm>
              <a:off x="3288125" y="2063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1" name="Google Shape;21711;p29"/>
            <p:cNvSpPr/>
            <p:nvPr/>
          </p:nvSpPr>
          <p:spPr>
            <a:xfrm>
              <a:off x="3434350" y="2793825"/>
              <a:ext cx="186575" cy="108250"/>
            </a:xfrm>
            <a:custGeom>
              <a:avLst/>
              <a:gdLst/>
              <a:ahLst/>
              <a:cxnLst/>
              <a:rect l="l" t="t" r="r" b="b"/>
              <a:pathLst>
                <a:path w="7463" h="4330" extrusionOk="0">
                  <a:moveTo>
                    <a:pt x="6518" y="0"/>
                  </a:moveTo>
                  <a:cubicBezTo>
                    <a:pt x="6091" y="0"/>
                    <a:pt x="5798" y="275"/>
                    <a:pt x="4975" y="967"/>
                  </a:cubicBezTo>
                  <a:cubicBezTo>
                    <a:pt x="4774" y="1102"/>
                    <a:pt x="4505" y="1236"/>
                    <a:pt x="4236" y="1303"/>
                  </a:cubicBezTo>
                  <a:cubicBezTo>
                    <a:pt x="3833" y="1438"/>
                    <a:pt x="3295" y="1303"/>
                    <a:pt x="3026" y="1774"/>
                  </a:cubicBezTo>
                  <a:cubicBezTo>
                    <a:pt x="2717" y="1597"/>
                    <a:pt x="2415" y="1515"/>
                    <a:pt x="2149" y="1515"/>
                  </a:cubicBezTo>
                  <a:cubicBezTo>
                    <a:pt x="1605" y="1515"/>
                    <a:pt x="1211" y="1859"/>
                    <a:pt x="1211" y="2446"/>
                  </a:cubicBezTo>
                  <a:cubicBezTo>
                    <a:pt x="1211" y="3125"/>
                    <a:pt x="949" y="3211"/>
                    <a:pt x="639" y="3211"/>
                  </a:cubicBezTo>
                  <a:cubicBezTo>
                    <a:pt x="534" y="3211"/>
                    <a:pt x="424" y="3201"/>
                    <a:pt x="316" y="3201"/>
                  </a:cubicBezTo>
                  <a:cubicBezTo>
                    <a:pt x="205" y="3201"/>
                    <a:pt x="97" y="3211"/>
                    <a:pt x="1" y="3253"/>
                  </a:cubicBezTo>
                  <a:lnTo>
                    <a:pt x="606" y="4261"/>
                  </a:lnTo>
                  <a:cubicBezTo>
                    <a:pt x="698" y="4308"/>
                    <a:pt x="798" y="4329"/>
                    <a:pt x="899" y="4329"/>
                  </a:cubicBezTo>
                  <a:cubicBezTo>
                    <a:pt x="1238" y="4329"/>
                    <a:pt x="1593" y="4086"/>
                    <a:pt x="1748" y="3723"/>
                  </a:cubicBezTo>
                  <a:cubicBezTo>
                    <a:pt x="3429" y="2244"/>
                    <a:pt x="5580" y="1505"/>
                    <a:pt x="7463" y="228"/>
                  </a:cubicBezTo>
                  <a:cubicBezTo>
                    <a:pt x="7032" y="84"/>
                    <a:pt x="6754" y="0"/>
                    <a:pt x="6518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2" name="Google Shape;21712;p29"/>
            <p:cNvSpPr/>
            <p:nvPr/>
          </p:nvSpPr>
          <p:spPr>
            <a:xfrm>
              <a:off x="3409150" y="2886900"/>
              <a:ext cx="75650" cy="55225"/>
            </a:xfrm>
            <a:custGeom>
              <a:avLst/>
              <a:gdLst/>
              <a:ahLst/>
              <a:cxnLst/>
              <a:rect l="l" t="t" r="r" b="b"/>
              <a:pathLst>
                <a:path w="3026" h="2209" extrusionOk="0">
                  <a:moveTo>
                    <a:pt x="2756" y="0"/>
                  </a:moveTo>
                  <a:lnTo>
                    <a:pt x="1614" y="538"/>
                  </a:lnTo>
                  <a:cubicBezTo>
                    <a:pt x="1210" y="1143"/>
                    <a:pt x="336" y="1076"/>
                    <a:pt x="0" y="1681"/>
                  </a:cubicBezTo>
                  <a:lnTo>
                    <a:pt x="0" y="2085"/>
                  </a:lnTo>
                  <a:cubicBezTo>
                    <a:pt x="206" y="1974"/>
                    <a:pt x="411" y="1934"/>
                    <a:pt x="617" y="1934"/>
                  </a:cubicBezTo>
                  <a:cubicBezTo>
                    <a:pt x="1155" y="1934"/>
                    <a:pt x="1692" y="2208"/>
                    <a:pt x="2230" y="2208"/>
                  </a:cubicBezTo>
                  <a:cubicBezTo>
                    <a:pt x="2361" y="2208"/>
                    <a:pt x="2491" y="2192"/>
                    <a:pt x="2622" y="2152"/>
                  </a:cubicBezTo>
                  <a:cubicBezTo>
                    <a:pt x="1815" y="1345"/>
                    <a:pt x="1815" y="1345"/>
                    <a:pt x="2824" y="874"/>
                  </a:cubicBezTo>
                  <a:cubicBezTo>
                    <a:pt x="3025" y="673"/>
                    <a:pt x="3025" y="337"/>
                    <a:pt x="2824" y="13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3" name="Google Shape;21713;p29"/>
            <p:cNvSpPr/>
            <p:nvPr/>
          </p:nvSpPr>
          <p:spPr>
            <a:xfrm>
              <a:off x="3417550" y="2723875"/>
              <a:ext cx="6000" cy="3375"/>
            </a:xfrm>
            <a:custGeom>
              <a:avLst/>
              <a:gdLst/>
              <a:ahLst/>
              <a:cxnLst/>
              <a:rect l="l" t="t" r="r" b="b"/>
              <a:pathLst>
                <a:path w="240" h="135" extrusionOk="0">
                  <a:moveTo>
                    <a:pt x="135" y="0"/>
                  </a:moveTo>
                  <a:cubicBezTo>
                    <a:pt x="135" y="0"/>
                    <a:pt x="99" y="73"/>
                    <a:pt x="79" y="111"/>
                  </a:cubicBezTo>
                  <a:lnTo>
                    <a:pt x="79" y="111"/>
                  </a:lnTo>
                  <a:cubicBezTo>
                    <a:pt x="239" y="53"/>
                    <a:pt x="135" y="0"/>
                    <a:pt x="135" y="0"/>
                  </a:cubicBezTo>
                  <a:close/>
                  <a:moveTo>
                    <a:pt x="79" y="111"/>
                  </a:moveTo>
                  <a:cubicBezTo>
                    <a:pt x="58" y="119"/>
                    <a:pt x="32" y="127"/>
                    <a:pt x="0" y="135"/>
                  </a:cubicBezTo>
                  <a:lnTo>
                    <a:pt x="68" y="135"/>
                  </a:lnTo>
                  <a:cubicBezTo>
                    <a:pt x="68" y="135"/>
                    <a:pt x="72" y="125"/>
                    <a:pt x="79" y="111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4" name="Google Shape;21714;p29"/>
            <p:cNvSpPr/>
            <p:nvPr/>
          </p:nvSpPr>
          <p:spPr>
            <a:xfrm>
              <a:off x="3479725" y="2871775"/>
              <a:ext cx="77350" cy="67250"/>
            </a:xfrm>
            <a:custGeom>
              <a:avLst/>
              <a:gdLst/>
              <a:ahLst/>
              <a:cxnLst/>
              <a:rect l="l" t="t" r="r" b="b"/>
              <a:pathLst>
                <a:path w="3094" h="2690" extrusionOk="0">
                  <a:moveTo>
                    <a:pt x="2892" y="0"/>
                  </a:moveTo>
                  <a:lnTo>
                    <a:pt x="2892" y="0"/>
                  </a:lnTo>
                  <a:cubicBezTo>
                    <a:pt x="1950" y="740"/>
                    <a:pt x="942" y="538"/>
                    <a:pt x="1" y="740"/>
                  </a:cubicBezTo>
                  <a:lnTo>
                    <a:pt x="1" y="1479"/>
                  </a:lnTo>
                  <a:cubicBezTo>
                    <a:pt x="1076" y="1614"/>
                    <a:pt x="606" y="2219"/>
                    <a:pt x="337" y="2690"/>
                  </a:cubicBezTo>
                  <a:cubicBezTo>
                    <a:pt x="1211" y="2421"/>
                    <a:pt x="2152" y="2286"/>
                    <a:pt x="3093" y="2286"/>
                  </a:cubicBezTo>
                  <a:cubicBezTo>
                    <a:pt x="2488" y="1614"/>
                    <a:pt x="3093" y="807"/>
                    <a:pt x="2892" y="0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5" name="Google Shape;21715;p29"/>
            <p:cNvSpPr/>
            <p:nvPr/>
          </p:nvSpPr>
          <p:spPr>
            <a:xfrm>
              <a:off x="3570500" y="2868400"/>
              <a:ext cx="20175" cy="18525"/>
            </a:xfrm>
            <a:custGeom>
              <a:avLst/>
              <a:gdLst/>
              <a:ahLst/>
              <a:cxnLst/>
              <a:rect l="l" t="t" r="r" b="b"/>
              <a:pathLst>
                <a:path w="807" h="741" extrusionOk="0">
                  <a:moveTo>
                    <a:pt x="336" y="1"/>
                  </a:moveTo>
                  <a:cubicBezTo>
                    <a:pt x="336" y="270"/>
                    <a:pt x="0" y="472"/>
                    <a:pt x="336" y="740"/>
                  </a:cubicBezTo>
                  <a:cubicBezTo>
                    <a:pt x="403" y="740"/>
                    <a:pt x="471" y="673"/>
                    <a:pt x="538" y="673"/>
                  </a:cubicBezTo>
                  <a:cubicBezTo>
                    <a:pt x="807" y="404"/>
                    <a:pt x="605" y="203"/>
                    <a:pt x="403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6" name="Google Shape;21716;p29"/>
            <p:cNvSpPr/>
            <p:nvPr/>
          </p:nvSpPr>
          <p:spPr>
            <a:xfrm>
              <a:off x="3575525" y="2866300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76" y="1"/>
                  </a:moveTo>
                  <a:cubicBezTo>
                    <a:pt x="34" y="1"/>
                    <a:pt x="1" y="18"/>
                    <a:pt x="1" y="18"/>
                  </a:cubicBezTo>
                  <a:cubicBezTo>
                    <a:pt x="1" y="18"/>
                    <a:pt x="135" y="85"/>
                    <a:pt x="202" y="85"/>
                  </a:cubicBezTo>
                  <a:cubicBezTo>
                    <a:pt x="169" y="18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7" name="Google Shape;21717;p29"/>
            <p:cNvSpPr/>
            <p:nvPr/>
          </p:nvSpPr>
          <p:spPr>
            <a:xfrm>
              <a:off x="4199075" y="2234775"/>
              <a:ext cx="26900" cy="31975"/>
            </a:xfrm>
            <a:custGeom>
              <a:avLst/>
              <a:gdLst/>
              <a:ahLst/>
              <a:cxnLst/>
              <a:rect l="l" t="t" r="r" b="b"/>
              <a:pathLst>
                <a:path w="1076" h="1279" extrusionOk="0">
                  <a:moveTo>
                    <a:pt x="336" y="1"/>
                  </a:moveTo>
                  <a:cubicBezTo>
                    <a:pt x="68" y="68"/>
                    <a:pt x="0" y="203"/>
                    <a:pt x="202" y="404"/>
                  </a:cubicBezTo>
                  <a:cubicBezTo>
                    <a:pt x="404" y="539"/>
                    <a:pt x="538" y="673"/>
                    <a:pt x="605" y="875"/>
                  </a:cubicBezTo>
                  <a:cubicBezTo>
                    <a:pt x="673" y="1077"/>
                    <a:pt x="807" y="1278"/>
                    <a:pt x="1009" y="1278"/>
                  </a:cubicBezTo>
                  <a:cubicBezTo>
                    <a:pt x="1076" y="673"/>
                    <a:pt x="1076" y="135"/>
                    <a:pt x="336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8" name="Google Shape;21718;p29"/>
            <p:cNvSpPr/>
            <p:nvPr/>
          </p:nvSpPr>
          <p:spPr>
            <a:xfrm>
              <a:off x="4187300" y="2202850"/>
              <a:ext cx="18525" cy="23975"/>
            </a:xfrm>
            <a:custGeom>
              <a:avLst/>
              <a:gdLst/>
              <a:ahLst/>
              <a:cxnLst/>
              <a:rect l="l" t="t" r="r" b="b"/>
              <a:pathLst>
                <a:path w="741" h="959" extrusionOk="0">
                  <a:moveTo>
                    <a:pt x="270" y="1"/>
                  </a:moveTo>
                  <a:cubicBezTo>
                    <a:pt x="1" y="202"/>
                    <a:pt x="1" y="538"/>
                    <a:pt x="1" y="807"/>
                  </a:cubicBezTo>
                  <a:lnTo>
                    <a:pt x="270" y="807"/>
                  </a:lnTo>
                  <a:cubicBezTo>
                    <a:pt x="337" y="908"/>
                    <a:pt x="421" y="959"/>
                    <a:pt x="505" y="959"/>
                  </a:cubicBezTo>
                  <a:cubicBezTo>
                    <a:pt x="589" y="959"/>
                    <a:pt x="673" y="908"/>
                    <a:pt x="740" y="807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9" name="Google Shape;21719;p29"/>
            <p:cNvSpPr/>
            <p:nvPr/>
          </p:nvSpPr>
          <p:spPr>
            <a:xfrm>
              <a:off x="4192350" y="2224700"/>
              <a:ext cx="15150" cy="20200"/>
            </a:xfrm>
            <a:custGeom>
              <a:avLst/>
              <a:gdLst/>
              <a:ahLst/>
              <a:cxnLst/>
              <a:rect l="l" t="t" r="r" b="b"/>
              <a:pathLst>
                <a:path w="606" h="808" extrusionOk="0">
                  <a:moveTo>
                    <a:pt x="68" y="1"/>
                  </a:moveTo>
                  <a:cubicBezTo>
                    <a:pt x="0" y="337"/>
                    <a:pt x="202" y="606"/>
                    <a:pt x="471" y="807"/>
                  </a:cubicBezTo>
                  <a:lnTo>
                    <a:pt x="605" y="337"/>
                  </a:lnTo>
                  <a:cubicBezTo>
                    <a:pt x="538" y="202"/>
                    <a:pt x="538" y="68"/>
                    <a:pt x="538" y="1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0" name="Google Shape;21720;p29"/>
            <p:cNvSpPr/>
            <p:nvPr/>
          </p:nvSpPr>
          <p:spPr>
            <a:xfrm>
              <a:off x="4204100" y="2244875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404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1" name="Google Shape;21721;p29"/>
            <p:cNvSpPr/>
            <p:nvPr/>
          </p:nvSpPr>
          <p:spPr>
            <a:xfrm>
              <a:off x="3399050" y="293900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2" name="Google Shape;21722;p29"/>
            <p:cNvSpPr/>
            <p:nvPr/>
          </p:nvSpPr>
          <p:spPr>
            <a:xfrm>
              <a:off x="3388975" y="29490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404"/>
                  </a:moveTo>
                  <a:lnTo>
                    <a:pt x="404" y="1"/>
                  </a:lnTo>
                  <a:cubicBezTo>
                    <a:pt x="269" y="135"/>
                    <a:pt x="135" y="270"/>
                    <a:pt x="0" y="404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3" name="Google Shape;21723;p29"/>
            <p:cNvSpPr/>
            <p:nvPr/>
          </p:nvSpPr>
          <p:spPr>
            <a:xfrm>
              <a:off x="3528475" y="2939000"/>
              <a:ext cx="31950" cy="20850"/>
            </a:xfrm>
            <a:custGeom>
              <a:avLst/>
              <a:gdLst/>
              <a:ahLst/>
              <a:cxnLst/>
              <a:rect l="l" t="t" r="r" b="b"/>
              <a:pathLst>
                <a:path w="1278" h="834" extrusionOk="0">
                  <a:moveTo>
                    <a:pt x="1278" y="1"/>
                  </a:moveTo>
                  <a:cubicBezTo>
                    <a:pt x="740" y="1"/>
                    <a:pt x="202" y="337"/>
                    <a:pt x="0" y="807"/>
                  </a:cubicBezTo>
                  <a:cubicBezTo>
                    <a:pt x="132" y="822"/>
                    <a:pt x="263" y="833"/>
                    <a:pt x="389" y="833"/>
                  </a:cubicBezTo>
                  <a:cubicBezTo>
                    <a:pt x="843" y="833"/>
                    <a:pt x="1225" y="685"/>
                    <a:pt x="1278" y="1"/>
                  </a:cubicBezTo>
                  <a:close/>
                </a:path>
              </a:pathLst>
            </a:custGeom>
            <a:solidFill>
              <a:srgbClr val="B9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4" name="Google Shape;21724;p29"/>
            <p:cNvSpPr/>
            <p:nvPr/>
          </p:nvSpPr>
          <p:spPr>
            <a:xfrm>
              <a:off x="5383950" y="1606775"/>
              <a:ext cx="1077375" cy="624675"/>
            </a:xfrm>
            <a:custGeom>
              <a:avLst/>
              <a:gdLst/>
              <a:ahLst/>
              <a:cxnLst/>
              <a:rect l="l" t="t" r="r" b="b"/>
              <a:pathLst>
                <a:path w="43095" h="24987" extrusionOk="0">
                  <a:moveTo>
                    <a:pt x="41224" y="1"/>
                  </a:moveTo>
                  <a:cubicBezTo>
                    <a:pt x="40973" y="1"/>
                    <a:pt x="40723" y="17"/>
                    <a:pt x="40472" y="45"/>
                  </a:cubicBezTo>
                  <a:cubicBezTo>
                    <a:pt x="32338" y="784"/>
                    <a:pt x="24337" y="2868"/>
                    <a:pt x="16136" y="3742"/>
                  </a:cubicBezTo>
                  <a:cubicBezTo>
                    <a:pt x="14791" y="4213"/>
                    <a:pt x="13783" y="5154"/>
                    <a:pt x="12573" y="5827"/>
                  </a:cubicBezTo>
                  <a:cubicBezTo>
                    <a:pt x="11228" y="6700"/>
                    <a:pt x="9883" y="7440"/>
                    <a:pt x="8472" y="8112"/>
                  </a:cubicBezTo>
                  <a:lnTo>
                    <a:pt x="8001" y="8381"/>
                  </a:lnTo>
                  <a:lnTo>
                    <a:pt x="7530" y="8650"/>
                  </a:lnTo>
                  <a:cubicBezTo>
                    <a:pt x="7396" y="8717"/>
                    <a:pt x="7194" y="8785"/>
                    <a:pt x="7060" y="8919"/>
                  </a:cubicBezTo>
                  <a:cubicBezTo>
                    <a:pt x="6455" y="9322"/>
                    <a:pt x="5783" y="9726"/>
                    <a:pt x="5043" y="9995"/>
                  </a:cubicBezTo>
                  <a:cubicBezTo>
                    <a:pt x="3900" y="10600"/>
                    <a:pt x="2959" y="11339"/>
                    <a:pt x="1883" y="12012"/>
                  </a:cubicBezTo>
                  <a:cubicBezTo>
                    <a:pt x="1077" y="12415"/>
                    <a:pt x="68" y="12617"/>
                    <a:pt x="1" y="13759"/>
                  </a:cubicBezTo>
                  <a:cubicBezTo>
                    <a:pt x="213" y="14184"/>
                    <a:pt x="552" y="14861"/>
                    <a:pt x="917" y="14861"/>
                  </a:cubicBezTo>
                  <a:cubicBezTo>
                    <a:pt x="1014" y="14861"/>
                    <a:pt x="1112" y="14813"/>
                    <a:pt x="1211" y="14701"/>
                  </a:cubicBezTo>
                  <a:cubicBezTo>
                    <a:pt x="2152" y="13356"/>
                    <a:pt x="4035" y="13625"/>
                    <a:pt x="4909" y="12348"/>
                  </a:cubicBezTo>
                  <a:cubicBezTo>
                    <a:pt x="5251" y="11907"/>
                    <a:pt x="6235" y="11609"/>
                    <a:pt x="6719" y="11609"/>
                  </a:cubicBezTo>
                  <a:cubicBezTo>
                    <a:pt x="6900" y="11609"/>
                    <a:pt x="7011" y="11651"/>
                    <a:pt x="6993" y="11743"/>
                  </a:cubicBezTo>
                  <a:cubicBezTo>
                    <a:pt x="6657" y="13289"/>
                    <a:pt x="8136" y="13154"/>
                    <a:pt x="8673" y="14163"/>
                  </a:cubicBezTo>
                  <a:cubicBezTo>
                    <a:pt x="9144" y="15104"/>
                    <a:pt x="9749" y="16112"/>
                    <a:pt x="8741" y="16785"/>
                  </a:cubicBezTo>
                  <a:cubicBezTo>
                    <a:pt x="7396" y="17659"/>
                    <a:pt x="7799" y="17726"/>
                    <a:pt x="8539" y="18936"/>
                  </a:cubicBezTo>
                  <a:cubicBezTo>
                    <a:pt x="10489" y="22163"/>
                    <a:pt x="13312" y="22634"/>
                    <a:pt x="16472" y="22634"/>
                  </a:cubicBezTo>
                  <a:cubicBezTo>
                    <a:pt x="16561" y="22634"/>
                    <a:pt x="16621" y="22604"/>
                    <a:pt x="16651" y="22604"/>
                  </a:cubicBezTo>
                  <a:cubicBezTo>
                    <a:pt x="16666" y="22604"/>
                    <a:pt x="16673" y="22611"/>
                    <a:pt x="16673" y="22634"/>
                  </a:cubicBezTo>
                  <a:cubicBezTo>
                    <a:pt x="16673" y="22634"/>
                    <a:pt x="16673" y="22701"/>
                    <a:pt x="16539" y="22701"/>
                  </a:cubicBezTo>
                  <a:cubicBezTo>
                    <a:pt x="16287" y="23457"/>
                    <a:pt x="16212" y="24804"/>
                    <a:pt x="16868" y="24804"/>
                  </a:cubicBezTo>
                  <a:cubicBezTo>
                    <a:pt x="16912" y="24804"/>
                    <a:pt x="16959" y="24798"/>
                    <a:pt x="17010" y="24785"/>
                  </a:cubicBezTo>
                  <a:cubicBezTo>
                    <a:pt x="17177" y="24743"/>
                    <a:pt x="17365" y="24731"/>
                    <a:pt x="17565" y="24731"/>
                  </a:cubicBezTo>
                  <a:cubicBezTo>
                    <a:pt x="17866" y="24731"/>
                    <a:pt x="18194" y="24759"/>
                    <a:pt x="18516" y="24759"/>
                  </a:cubicBezTo>
                  <a:cubicBezTo>
                    <a:pt x="19351" y="24759"/>
                    <a:pt x="20140" y="24565"/>
                    <a:pt x="20304" y="23171"/>
                  </a:cubicBezTo>
                  <a:cubicBezTo>
                    <a:pt x="20340" y="22731"/>
                    <a:pt x="20597" y="22571"/>
                    <a:pt x="20867" y="22571"/>
                  </a:cubicBezTo>
                  <a:cubicBezTo>
                    <a:pt x="21091" y="22571"/>
                    <a:pt x="21324" y="22682"/>
                    <a:pt x="21447" y="22835"/>
                  </a:cubicBezTo>
                  <a:cubicBezTo>
                    <a:pt x="21716" y="23239"/>
                    <a:pt x="23262" y="23037"/>
                    <a:pt x="22186" y="24180"/>
                  </a:cubicBezTo>
                  <a:cubicBezTo>
                    <a:pt x="22052" y="24381"/>
                    <a:pt x="22052" y="24583"/>
                    <a:pt x="22186" y="24718"/>
                  </a:cubicBezTo>
                  <a:cubicBezTo>
                    <a:pt x="22321" y="24919"/>
                    <a:pt x="22522" y="24987"/>
                    <a:pt x="22724" y="24987"/>
                  </a:cubicBezTo>
                  <a:cubicBezTo>
                    <a:pt x="24539" y="24919"/>
                    <a:pt x="26153" y="24180"/>
                    <a:pt x="27968" y="24045"/>
                  </a:cubicBezTo>
                  <a:cubicBezTo>
                    <a:pt x="30186" y="23911"/>
                    <a:pt x="32338" y="23440"/>
                    <a:pt x="34354" y="22634"/>
                  </a:cubicBezTo>
                  <a:cubicBezTo>
                    <a:pt x="34691" y="22432"/>
                    <a:pt x="34892" y="22096"/>
                    <a:pt x="35094" y="21760"/>
                  </a:cubicBezTo>
                  <a:cubicBezTo>
                    <a:pt x="35901" y="20415"/>
                    <a:pt x="35901" y="18802"/>
                    <a:pt x="36775" y="17457"/>
                  </a:cubicBezTo>
                  <a:cubicBezTo>
                    <a:pt x="37312" y="15642"/>
                    <a:pt x="38321" y="14096"/>
                    <a:pt x="38791" y="12280"/>
                  </a:cubicBezTo>
                  <a:cubicBezTo>
                    <a:pt x="38859" y="12079"/>
                    <a:pt x="38993" y="11944"/>
                    <a:pt x="39195" y="11877"/>
                  </a:cubicBezTo>
                  <a:cubicBezTo>
                    <a:pt x="39397" y="11608"/>
                    <a:pt x="39329" y="11205"/>
                    <a:pt x="39598" y="11003"/>
                  </a:cubicBezTo>
                  <a:cubicBezTo>
                    <a:pt x="39531" y="10331"/>
                    <a:pt x="39665" y="9591"/>
                    <a:pt x="40002" y="8986"/>
                  </a:cubicBezTo>
                  <a:cubicBezTo>
                    <a:pt x="41279" y="6566"/>
                    <a:pt x="41750" y="3742"/>
                    <a:pt x="42892" y="1188"/>
                  </a:cubicBezTo>
                  <a:cubicBezTo>
                    <a:pt x="43094" y="650"/>
                    <a:pt x="42758" y="314"/>
                    <a:pt x="42287" y="112"/>
                  </a:cubicBezTo>
                  <a:cubicBezTo>
                    <a:pt x="41933" y="33"/>
                    <a:pt x="41578" y="1"/>
                    <a:pt x="4122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5" name="Google Shape;21725;p29"/>
            <p:cNvSpPr/>
            <p:nvPr/>
          </p:nvSpPr>
          <p:spPr>
            <a:xfrm>
              <a:off x="3839400" y="574250"/>
              <a:ext cx="694150" cy="633650"/>
            </a:xfrm>
            <a:custGeom>
              <a:avLst/>
              <a:gdLst/>
              <a:ahLst/>
              <a:cxnLst/>
              <a:rect l="l" t="t" r="r" b="b"/>
              <a:pathLst>
                <a:path w="27766" h="25346" extrusionOk="0">
                  <a:moveTo>
                    <a:pt x="13715" y="1"/>
                  </a:moveTo>
                  <a:cubicBezTo>
                    <a:pt x="13395" y="46"/>
                    <a:pt x="13075" y="61"/>
                    <a:pt x="12755" y="61"/>
                  </a:cubicBezTo>
                  <a:cubicBezTo>
                    <a:pt x="12183" y="61"/>
                    <a:pt x="11609" y="14"/>
                    <a:pt x="11027" y="14"/>
                  </a:cubicBezTo>
                  <a:cubicBezTo>
                    <a:pt x="10496" y="14"/>
                    <a:pt x="9959" y="53"/>
                    <a:pt x="9412" y="202"/>
                  </a:cubicBezTo>
                  <a:cubicBezTo>
                    <a:pt x="9547" y="942"/>
                    <a:pt x="9412" y="1681"/>
                    <a:pt x="9076" y="2354"/>
                  </a:cubicBezTo>
                  <a:cubicBezTo>
                    <a:pt x="7059" y="5446"/>
                    <a:pt x="5513" y="8808"/>
                    <a:pt x="3765" y="12034"/>
                  </a:cubicBezTo>
                  <a:cubicBezTo>
                    <a:pt x="3295" y="13850"/>
                    <a:pt x="1950" y="15329"/>
                    <a:pt x="1748" y="17278"/>
                  </a:cubicBezTo>
                  <a:cubicBezTo>
                    <a:pt x="1614" y="18018"/>
                    <a:pt x="1412" y="18690"/>
                    <a:pt x="1076" y="19295"/>
                  </a:cubicBezTo>
                  <a:cubicBezTo>
                    <a:pt x="538" y="20236"/>
                    <a:pt x="135" y="21312"/>
                    <a:pt x="0" y="22388"/>
                  </a:cubicBezTo>
                  <a:cubicBezTo>
                    <a:pt x="355" y="22388"/>
                    <a:pt x="710" y="21815"/>
                    <a:pt x="836" y="21815"/>
                  </a:cubicBezTo>
                  <a:cubicBezTo>
                    <a:pt x="853" y="21815"/>
                    <a:pt x="866" y="21826"/>
                    <a:pt x="874" y="21850"/>
                  </a:cubicBezTo>
                  <a:cubicBezTo>
                    <a:pt x="992" y="22366"/>
                    <a:pt x="1125" y="22538"/>
                    <a:pt x="1264" y="22538"/>
                  </a:cubicBezTo>
                  <a:cubicBezTo>
                    <a:pt x="1523" y="22538"/>
                    <a:pt x="1798" y="21937"/>
                    <a:pt x="2017" y="21850"/>
                  </a:cubicBezTo>
                  <a:cubicBezTo>
                    <a:pt x="2307" y="21734"/>
                    <a:pt x="2446" y="21419"/>
                    <a:pt x="2737" y="21419"/>
                  </a:cubicBezTo>
                  <a:cubicBezTo>
                    <a:pt x="2784" y="21419"/>
                    <a:pt x="2835" y="21428"/>
                    <a:pt x="2891" y="21446"/>
                  </a:cubicBezTo>
                  <a:cubicBezTo>
                    <a:pt x="3466" y="21766"/>
                    <a:pt x="3191" y="22935"/>
                    <a:pt x="3913" y="22935"/>
                  </a:cubicBezTo>
                  <a:cubicBezTo>
                    <a:pt x="3950" y="22935"/>
                    <a:pt x="3991" y="22932"/>
                    <a:pt x="4034" y="22925"/>
                  </a:cubicBezTo>
                  <a:cubicBezTo>
                    <a:pt x="4282" y="22876"/>
                    <a:pt x="4505" y="22847"/>
                    <a:pt x="4706" y="22847"/>
                  </a:cubicBezTo>
                  <a:cubicBezTo>
                    <a:pt x="5324" y="22847"/>
                    <a:pt x="5730" y="23122"/>
                    <a:pt x="5984" y="23934"/>
                  </a:cubicBezTo>
                  <a:cubicBezTo>
                    <a:pt x="6114" y="24194"/>
                    <a:pt x="6356" y="24343"/>
                    <a:pt x="6620" y="24343"/>
                  </a:cubicBezTo>
                  <a:cubicBezTo>
                    <a:pt x="6765" y="24343"/>
                    <a:pt x="6917" y="24298"/>
                    <a:pt x="7059" y="24203"/>
                  </a:cubicBezTo>
                  <a:cubicBezTo>
                    <a:pt x="7463" y="23934"/>
                    <a:pt x="7463" y="23329"/>
                    <a:pt x="7127" y="22993"/>
                  </a:cubicBezTo>
                  <a:cubicBezTo>
                    <a:pt x="6589" y="22455"/>
                    <a:pt x="6051" y="21984"/>
                    <a:pt x="5379" y="21648"/>
                  </a:cubicBezTo>
                  <a:cubicBezTo>
                    <a:pt x="4101" y="21110"/>
                    <a:pt x="3900" y="20035"/>
                    <a:pt x="3631" y="18959"/>
                  </a:cubicBezTo>
                  <a:cubicBezTo>
                    <a:pt x="3462" y="18341"/>
                    <a:pt x="3763" y="18052"/>
                    <a:pt x="4220" y="18052"/>
                  </a:cubicBezTo>
                  <a:cubicBezTo>
                    <a:pt x="4309" y="18052"/>
                    <a:pt x="4405" y="18063"/>
                    <a:pt x="4505" y="18085"/>
                  </a:cubicBezTo>
                  <a:cubicBezTo>
                    <a:pt x="5110" y="18219"/>
                    <a:pt x="5715" y="18421"/>
                    <a:pt x="5715" y="19228"/>
                  </a:cubicBezTo>
                  <a:cubicBezTo>
                    <a:pt x="5782" y="19497"/>
                    <a:pt x="5648" y="20035"/>
                    <a:pt x="5984" y="20035"/>
                  </a:cubicBezTo>
                  <a:cubicBezTo>
                    <a:pt x="7396" y="20035"/>
                    <a:pt x="7530" y="21110"/>
                    <a:pt x="7799" y="22051"/>
                  </a:cubicBezTo>
                  <a:cubicBezTo>
                    <a:pt x="7866" y="22455"/>
                    <a:pt x="8001" y="22724"/>
                    <a:pt x="8404" y="22724"/>
                  </a:cubicBezTo>
                  <a:cubicBezTo>
                    <a:pt x="8942" y="22656"/>
                    <a:pt x="8942" y="22253"/>
                    <a:pt x="8942" y="21783"/>
                  </a:cubicBezTo>
                  <a:cubicBezTo>
                    <a:pt x="8942" y="21379"/>
                    <a:pt x="8875" y="20976"/>
                    <a:pt x="8673" y="20640"/>
                  </a:cubicBezTo>
                  <a:cubicBezTo>
                    <a:pt x="8270" y="19967"/>
                    <a:pt x="8068" y="19161"/>
                    <a:pt x="8135" y="18354"/>
                  </a:cubicBezTo>
                  <a:cubicBezTo>
                    <a:pt x="8202" y="17883"/>
                    <a:pt x="7664" y="17278"/>
                    <a:pt x="8404" y="16942"/>
                  </a:cubicBezTo>
                  <a:cubicBezTo>
                    <a:pt x="8595" y="16847"/>
                    <a:pt x="8802" y="16802"/>
                    <a:pt x="9011" y="16802"/>
                  </a:cubicBezTo>
                  <a:cubicBezTo>
                    <a:pt x="9393" y="16802"/>
                    <a:pt x="9781" y="16951"/>
                    <a:pt x="10085" y="17211"/>
                  </a:cubicBezTo>
                  <a:cubicBezTo>
                    <a:pt x="10555" y="17682"/>
                    <a:pt x="11228" y="18018"/>
                    <a:pt x="11900" y="18219"/>
                  </a:cubicBezTo>
                  <a:cubicBezTo>
                    <a:pt x="12370" y="17749"/>
                    <a:pt x="12236" y="16875"/>
                    <a:pt x="13177" y="16539"/>
                  </a:cubicBezTo>
                  <a:cubicBezTo>
                    <a:pt x="13581" y="17614"/>
                    <a:pt x="13648" y="18757"/>
                    <a:pt x="14387" y="19631"/>
                  </a:cubicBezTo>
                  <a:cubicBezTo>
                    <a:pt x="14656" y="20035"/>
                    <a:pt x="14320" y="20304"/>
                    <a:pt x="14118" y="20707"/>
                  </a:cubicBezTo>
                  <a:cubicBezTo>
                    <a:pt x="13312" y="22186"/>
                    <a:pt x="12236" y="23530"/>
                    <a:pt x="12236" y="25346"/>
                  </a:cubicBezTo>
                  <a:cubicBezTo>
                    <a:pt x="13581" y="24942"/>
                    <a:pt x="13648" y="23530"/>
                    <a:pt x="14387" y="22724"/>
                  </a:cubicBezTo>
                  <a:cubicBezTo>
                    <a:pt x="14455" y="22589"/>
                    <a:pt x="14522" y="22388"/>
                    <a:pt x="14656" y="22253"/>
                  </a:cubicBezTo>
                  <a:cubicBezTo>
                    <a:pt x="15060" y="21581"/>
                    <a:pt x="15328" y="20774"/>
                    <a:pt x="15463" y="19967"/>
                  </a:cubicBezTo>
                  <a:cubicBezTo>
                    <a:pt x="15530" y="19631"/>
                    <a:pt x="15530" y="19295"/>
                    <a:pt x="15530" y="18892"/>
                  </a:cubicBezTo>
                  <a:cubicBezTo>
                    <a:pt x="15530" y="18488"/>
                    <a:pt x="15732" y="18085"/>
                    <a:pt x="16068" y="17883"/>
                  </a:cubicBezTo>
                  <a:cubicBezTo>
                    <a:pt x="16337" y="17682"/>
                    <a:pt x="16471" y="17278"/>
                    <a:pt x="16404" y="16942"/>
                  </a:cubicBezTo>
                  <a:cubicBezTo>
                    <a:pt x="16337" y="16740"/>
                    <a:pt x="16202" y="16673"/>
                    <a:pt x="16001" y="16606"/>
                  </a:cubicBezTo>
                  <a:cubicBezTo>
                    <a:pt x="16202" y="16606"/>
                    <a:pt x="16404" y="16606"/>
                    <a:pt x="16539" y="16539"/>
                  </a:cubicBezTo>
                  <a:cubicBezTo>
                    <a:pt x="17009" y="15194"/>
                    <a:pt x="18152" y="14387"/>
                    <a:pt x="19093" y="13379"/>
                  </a:cubicBezTo>
                  <a:cubicBezTo>
                    <a:pt x="19295" y="13177"/>
                    <a:pt x="19497" y="12908"/>
                    <a:pt x="19631" y="12572"/>
                  </a:cubicBezTo>
                  <a:cubicBezTo>
                    <a:pt x="19748" y="11931"/>
                    <a:pt x="19156" y="11390"/>
                    <a:pt x="18777" y="11390"/>
                  </a:cubicBezTo>
                  <a:cubicBezTo>
                    <a:pt x="18720" y="11390"/>
                    <a:pt x="18667" y="11403"/>
                    <a:pt x="18623" y="11429"/>
                  </a:cubicBezTo>
                  <a:cubicBezTo>
                    <a:pt x="17480" y="12303"/>
                    <a:pt x="15396" y="11429"/>
                    <a:pt x="14992" y="13581"/>
                  </a:cubicBezTo>
                  <a:cubicBezTo>
                    <a:pt x="14723" y="13177"/>
                    <a:pt x="14589" y="12707"/>
                    <a:pt x="14455" y="12169"/>
                  </a:cubicBezTo>
                  <a:cubicBezTo>
                    <a:pt x="14126" y="11021"/>
                    <a:pt x="13948" y="10523"/>
                    <a:pt x="13478" y="10523"/>
                  </a:cubicBezTo>
                  <a:cubicBezTo>
                    <a:pt x="13177" y="10523"/>
                    <a:pt x="12757" y="10726"/>
                    <a:pt x="12102" y="11093"/>
                  </a:cubicBezTo>
                  <a:cubicBezTo>
                    <a:pt x="11818" y="11235"/>
                    <a:pt x="11580" y="11298"/>
                    <a:pt x="11373" y="11298"/>
                  </a:cubicBezTo>
                  <a:cubicBezTo>
                    <a:pt x="10794" y="11298"/>
                    <a:pt x="10445" y="10813"/>
                    <a:pt x="9950" y="10219"/>
                  </a:cubicBezTo>
                  <a:cubicBezTo>
                    <a:pt x="11228" y="10219"/>
                    <a:pt x="11698" y="9480"/>
                    <a:pt x="11900" y="8539"/>
                  </a:cubicBezTo>
                  <a:cubicBezTo>
                    <a:pt x="12102" y="7396"/>
                    <a:pt x="12908" y="6387"/>
                    <a:pt x="13984" y="5984"/>
                  </a:cubicBezTo>
                  <a:cubicBezTo>
                    <a:pt x="14656" y="5715"/>
                    <a:pt x="14992" y="5110"/>
                    <a:pt x="15597" y="4707"/>
                  </a:cubicBezTo>
                  <a:lnTo>
                    <a:pt x="15597" y="4707"/>
                  </a:lnTo>
                  <a:cubicBezTo>
                    <a:pt x="15328" y="5043"/>
                    <a:pt x="14858" y="5312"/>
                    <a:pt x="15060" y="5782"/>
                  </a:cubicBezTo>
                  <a:cubicBezTo>
                    <a:pt x="15207" y="6078"/>
                    <a:pt x="15535" y="6265"/>
                    <a:pt x="15885" y="6265"/>
                  </a:cubicBezTo>
                  <a:cubicBezTo>
                    <a:pt x="16013" y="6265"/>
                    <a:pt x="16144" y="6240"/>
                    <a:pt x="16270" y="6186"/>
                  </a:cubicBezTo>
                  <a:cubicBezTo>
                    <a:pt x="16661" y="6055"/>
                    <a:pt x="17036" y="5925"/>
                    <a:pt x="17404" y="5925"/>
                  </a:cubicBezTo>
                  <a:cubicBezTo>
                    <a:pt x="17794" y="5925"/>
                    <a:pt x="18175" y="6072"/>
                    <a:pt x="18555" y="6522"/>
                  </a:cubicBezTo>
                  <a:cubicBezTo>
                    <a:pt x="18654" y="6620"/>
                    <a:pt x="18807" y="6665"/>
                    <a:pt x="18978" y="6665"/>
                  </a:cubicBezTo>
                  <a:cubicBezTo>
                    <a:pt x="19273" y="6665"/>
                    <a:pt x="19620" y="6533"/>
                    <a:pt x="19833" y="6320"/>
                  </a:cubicBezTo>
                  <a:cubicBezTo>
                    <a:pt x="20034" y="6186"/>
                    <a:pt x="19564" y="5984"/>
                    <a:pt x="19833" y="5917"/>
                  </a:cubicBezTo>
                  <a:cubicBezTo>
                    <a:pt x="19967" y="5917"/>
                    <a:pt x="19967" y="6186"/>
                    <a:pt x="20236" y="6186"/>
                  </a:cubicBezTo>
                  <a:cubicBezTo>
                    <a:pt x="20371" y="6219"/>
                    <a:pt x="20354" y="6219"/>
                    <a:pt x="20337" y="6219"/>
                  </a:cubicBezTo>
                  <a:cubicBezTo>
                    <a:pt x="20320" y="6219"/>
                    <a:pt x="20303" y="6219"/>
                    <a:pt x="20438" y="6253"/>
                  </a:cubicBezTo>
                  <a:cubicBezTo>
                    <a:pt x="20590" y="6314"/>
                    <a:pt x="20743" y="6338"/>
                    <a:pt x="20897" y="6338"/>
                  </a:cubicBezTo>
                  <a:cubicBezTo>
                    <a:pt x="21500" y="6338"/>
                    <a:pt x="22119" y="5969"/>
                    <a:pt x="22728" y="5969"/>
                  </a:cubicBezTo>
                  <a:cubicBezTo>
                    <a:pt x="22998" y="5969"/>
                    <a:pt x="23266" y="6042"/>
                    <a:pt x="23530" y="6253"/>
                  </a:cubicBezTo>
                  <a:cubicBezTo>
                    <a:pt x="23648" y="6253"/>
                    <a:pt x="23508" y="5893"/>
                    <a:pt x="23697" y="5893"/>
                  </a:cubicBezTo>
                  <a:cubicBezTo>
                    <a:pt x="23724" y="5893"/>
                    <a:pt x="23757" y="5900"/>
                    <a:pt x="23799" y="5917"/>
                  </a:cubicBezTo>
                  <a:cubicBezTo>
                    <a:pt x="23947" y="6015"/>
                    <a:pt x="24130" y="6078"/>
                    <a:pt x="24297" y="6078"/>
                  </a:cubicBezTo>
                  <a:cubicBezTo>
                    <a:pt x="24359" y="6078"/>
                    <a:pt x="24417" y="6069"/>
                    <a:pt x="24471" y="6051"/>
                  </a:cubicBezTo>
                  <a:cubicBezTo>
                    <a:pt x="24942" y="5849"/>
                    <a:pt x="25413" y="5513"/>
                    <a:pt x="25816" y="5177"/>
                  </a:cubicBezTo>
                  <a:cubicBezTo>
                    <a:pt x="26421" y="4370"/>
                    <a:pt x="27766" y="3833"/>
                    <a:pt x="26892" y="2421"/>
                  </a:cubicBezTo>
                  <a:cubicBezTo>
                    <a:pt x="25077" y="2085"/>
                    <a:pt x="23261" y="1681"/>
                    <a:pt x="21379" y="1480"/>
                  </a:cubicBezTo>
                  <a:cubicBezTo>
                    <a:pt x="21177" y="1547"/>
                    <a:pt x="20976" y="1614"/>
                    <a:pt x="20774" y="1614"/>
                  </a:cubicBezTo>
                  <a:cubicBezTo>
                    <a:pt x="20717" y="1617"/>
                    <a:pt x="20660" y="1619"/>
                    <a:pt x="20602" y="1619"/>
                  </a:cubicBezTo>
                  <a:cubicBezTo>
                    <a:pt x="19444" y="1619"/>
                    <a:pt x="18236" y="996"/>
                    <a:pt x="17211" y="740"/>
                  </a:cubicBezTo>
                  <a:cubicBezTo>
                    <a:pt x="17080" y="717"/>
                    <a:pt x="16946" y="708"/>
                    <a:pt x="16808" y="708"/>
                  </a:cubicBezTo>
                  <a:cubicBezTo>
                    <a:pt x="16311" y="708"/>
                    <a:pt x="15775" y="826"/>
                    <a:pt x="15266" y="826"/>
                  </a:cubicBezTo>
                  <a:cubicBezTo>
                    <a:pt x="14680" y="826"/>
                    <a:pt x="14129" y="670"/>
                    <a:pt x="13715" y="1"/>
                  </a:cubicBezTo>
                  <a:close/>
                </a:path>
              </a:pathLst>
            </a:custGeom>
            <a:solidFill>
              <a:srgbClr val="F26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6" name="Google Shape;21726;p29"/>
            <p:cNvSpPr/>
            <p:nvPr/>
          </p:nvSpPr>
          <p:spPr>
            <a:xfrm>
              <a:off x="4375550" y="662050"/>
              <a:ext cx="926075" cy="357575"/>
            </a:xfrm>
            <a:custGeom>
              <a:avLst/>
              <a:gdLst/>
              <a:ahLst/>
              <a:cxnLst/>
              <a:rect l="l" t="t" r="r" b="b"/>
              <a:pathLst>
                <a:path w="37043" h="14303" extrusionOk="0">
                  <a:moveTo>
                    <a:pt x="7825" y="8309"/>
                  </a:moveTo>
                  <a:cubicBezTo>
                    <a:pt x="7795" y="8346"/>
                    <a:pt x="7763" y="8377"/>
                    <a:pt x="7730" y="8406"/>
                  </a:cubicBezTo>
                  <a:lnTo>
                    <a:pt x="7730" y="8406"/>
                  </a:lnTo>
                  <a:cubicBezTo>
                    <a:pt x="7731" y="8400"/>
                    <a:pt x="7731" y="8394"/>
                    <a:pt x="7731" y="8388"/>
                  </a:cubicBezTo>
                  <a:cubicBezTo>
                    <a:pt x="7763" y="8359"/>
                    <a:pt x="7794" y="8333"/>
                    <a:pt x="7825" y="8309"/>
                  </a:cubicBezTo>
                  <a:close/>
                  <a:moveTo>
                    <a:pt x="7625" y="8491"/>
                  </a:moveTo>
                  <a:lnTo>
                    <a:pt x="7625" y="8491"/>
                  </a:lnTo>
                  <a:cubicBezTo>
                    <a:pt x="7555" y="8546"/>
                    <a:pt x="7494" y="8594"/>
                    <a:pt x="7463" y="8657"/>
                  </a:cubicBezTo>
                  <a:cubicBezTo>
                    <a:pt x="7421" y="8491"/>
                    <a:pt x="7533" y="8504"/>
                    <a:pt x="7625" y="8491"/>
                  </a:cubicBezTo>
                  <a:close/>
                  <a:moveTo>
                    <a:pt x="12709" y="0"/>
                  </a:moveTo>
                  <a:cubicBezTo>
                    <a:pt x="12486" y="0"/>
                    <a:pt x="12260" y="17"/>
                    <a:pt x="12034" y="52"/>
                  </a:cubicBezTo>
                  <a:cubicBezTo>
                    <a:pt x="11295" y="253"/>
                    <a:pt x="10891" y="993"/>
                    <a:pt x="10353" y="1531"/>
                  </a:cubicBezTo>
                  <a:cubicBezTo>
                    <a:pt x="10219" y="1665"/>
                    <a:pt x="10084" y="1800"/>
                    <a:pt x="10017" y="2001"/>
                  </a:cubicBezTo>
                  <a:lnTo>
                    <a:pt x="9681" y="2405"/>
                  </a:lnTo>
                  <a:cubicBezTo>
                    <a:pt x="9345" y="2741"/>
                    <a:pt x="8942" y="3144"/>
                    <a:pt x="8605" y="3480"/>
                  </a:cubicBezTo>
                  <a:cubicBezTo>
                    <a:pt x="7866" y="4153"/>
                    <a:pt x="7194" y="4892"/>
                    <a:pt x="6521" y="5632"/>
                  </a:cubicBezTo>
                  <a:cubicBezTo>
                    <a:pt x="4841" y="8052"/>
                    <a:pt x="2958" y="10270"/>
                    <a:pt x="1143" y="12556"/>
                  </a:cubicBezTo>
                  <a:cubicBezTo>
                    <a:pt x="740" y="13027"/>
                    <a:pt x="0" y="13363"/>
                    <a:pt x="471" y="14237"/>
                  </a:cubicBezTo>
                  <a:cubicBezTo>
                    <a:pt x="632" y="14281"/>
                    <a:pt x="796" y="14302"/>
                    <a:pt x="958" y="14302"/>
                  </a:cubicBezTo>
                  <a:cubicBezTo>
                    <a:pt x="1542" y="14302"/>
                    <a:pt x="2105" y="14023"/>
                    <a:pt x="2420" y="13497"/>
                  </a:cubicBezTo>
                  <a:cubicBezTo>
                    <a:pt x="3185" y="12569"/>
                    <a:pt x="3949" y="11907"/>
                    <a:pt x="5038" y="11907"/>
                  </a:cubicBezTo>
                  <a:cubicBezTo>
                    <a:pt x="5289" y="11907"/>
                    <a:pt x="5559" y="11943"/>
                    <a:pt x="5849" y="12018"/>
                  </a:cubicBezTo>
                  <a:cubicBezTo>
                    <a:pt x="5902" y="12027"/>
                    <a:pt x="5960" y="12031"/>
                    <a:pt x="6020" y="12031"/>
                  </a:cubicBezTo>
                  <a:cubicBezTo>
                    <a:pt x="6416" y="12031"/>
                    <a:pt x="6916" y="11849"/>
                    <a:pt x="6857" y="11615"/>
                  </a:cubicBezTo>
                  <a:cubicBezTo>
                    <a:pt x="6454" y="10136"/>
                    <a:pt x="7866" y="10338"/>
                    <a:pt x="8471" y="9464"/>
                  </a:cubicBezTo>
                  <a:cubicBezTo>
                    <a:pt x="9014" y="8740"/>
                    <a:pt x="9178" y="8233"/>
                    <a:pt x="8236" y="8233"/>
                  </a:cubicBezTo>
                  <a:cubicBezTo>
                    <a:pt x="8138" y="8233"/>
                    <a:pt x="8029" y="8238"/>
                    <a:pt x="7906" y="8250"/>
                  </a:cubicBezTo>
                  <a:lnTo>
                    <a:pt x="7906" y="8250"/>
                  </a:lnTo>
                  <a:cubicBezTo>
                    <a:pt x="8072" y="8138"/>
                    <a:pt x="8227" y="8091"/>
                    <a:pt x="8371" y="8091"/>
                  </a:cubicBezTo>
                  <a:cubicBezTo>
                    <a:pt x="8790" y="8091"/>
                    <a:pt x="9115" y="8490"/>
                    <a:pt x="9345" y="8859"/>
                  </a:cubicBezTo>
                  <a:cubicBezTo>
                    <a:pt x="9614" y="9396"/>
                    <a:pt x="10017" y="9934"/>
                    <a:pt x="10622" y="10001"/>
                  </a:cubicBezTo>
                  <a:cubicBezTo>
                    <a:pt x="12572" y="10203"/>
                    <a:pt x="13647" y="11480"/>
                    <a:pt x="14589" y="13027"/>
                  </a:cubicBezTo>
                  <a:cubicBezTo>
                    <a:pt x="14794" y="13386"/>
                    <a:pt x="15078" y="13746"/>
                    <a:pt x="15470" y="13746"/>
                  </a:cubicBezTo>
                  <a:cubicBezTo>
                    <a:pt x="15591" y="13746"/>
                    <a:pt x="15723" y="13711"/>
                    <a:pt x="15866" y="13632"/>
                  </a:cubicBezTo>
                  <a:cubicBezTo>
                    <a:pt x="16337" y="13363"/>
                    <a:pt x="16606" y="12758"/>
                    <a:pt x="16471" y="12220"/>
                  </a:cubicBezTo>
                  <a:cubicBezTo>
                    <a:pt x="16404" y="11817"/>
                    <a:pt x="16068" y="11548"/>
                    <a:pt x="16068" y="11144"/>
                  </a:cubicBezTo>
                  <a:cubicBezTo>
                    <a:pt x="16606" y="11010"/>
                    <a:pt x="17211" y="11010"/>
                    <a:pt x="17816" y="11010"/>
                  </a:cubicBezTo>
                  <a:cubicBezTo>
                    <a:pt x="17849" y="11012"/>
                    <a:pt x="17883" y="11013"/>
                    <a:pt x="17917" y="11013"/>
                  </a:cubicBezTo>
                  <a:cubicBezTo>
                    <a:pt x="18494" y="11013"/>
                    <a:pt x="19162" y="10747"/>
                    <a:pt x="19772" y="10747"/>
                  </a:cubicBezTo>
                  <a:cubicBezTo>
                    <a:pt x="20359" y="10747"/>
                    <a:pt x="20893" y="10992"/>
                    <a:pt x="21244" y="11951"/>
                  </a:cubicBezTo>
                  <a:cubicBezTo>
                    <a:pt x="21301" y="12122"/>
                    <a:pt x="21454" y="12184"/>
                    <a:pt x="21647" y="12184"/>
                  </a:cubicBezTo>
                  <a:cubicBezTo>
                    <a:pt x="21911" y="12184"/>
                    <a:pt x="22250" y="12068"/>
                    <a:pt x="22522" y="11951"/>
                  </a:cubicBezTo>
                  <a:cubicBezTo>
                    <a:pt x="23328" y="11480"/>
                    <a:pt x="23866" y="10607"/>
                    <a:pt x="23933" y="9665"/>
                  </a:cubicBezTo>
                  <a:cubicBezTo>
                    <a:pt x="24001" y="8657"/>
                    <a:pt x="24404" y="7648"/>
                    <a:pt x="25076" y="6909"/>
                  </a:cubicBezTo>
                  <a:cubicBezTo>
                    <a:pt x="26231" y="5633"/>
                    <a:pt x="27111" y="4796"/>
                    <a:pt x="28908" y="4796"/>
                  </a:cubicBezTo>
                  <a:cubicBezTo>
                    <a:pt x="29099" y="4796"/>
                    <a:pt x="29300" y="4806"/>
                    <a:pt x="29513" y="4825"/>
                  </a:cubicBezTo>
                  <a:cubicBezTo>
                    <a:pt x="31799" y="4959"/>
                    <a:pt x="33749" y="5296"/>
                    <a:pt x="35497" y="6573"/>
                  </a:cubicBezTo>
                  <a:cubicBezTo>
                    <a:pt x="36438" y="6438"/>
                    <a:pt x="37043" y="6035"/>
                    <a:pt x="36774" y="4959"/>
                  </a:cubicBezTo>
                  <a:cubicBezTo>
                    <a:pt x="34690" y="4489"/>
                    <a:pt x="32673" y="3884"/>
                    <a:pt x="30589" y="3548"/>
                  </a:cubicBezTo>
                  <a:cubicBezTo>
                    <a:pt x="28303" y="3144"/>
                    <a:pt x="25950" y="2472"/>
                    <a:pt x="23664" y="1934"/>
                  </a:cubicBezTo>
                  <a:cubicBezTo>
                    <a:pt x="21446" y="1464"/>
                    <a:pt x="19362" y="724"/>
                    <a:pt x="17076" y="724"/>
                  </a:cubicBezTo>
                  <a:cubicBezTo>
                    <a:pt x="16926" y="736"/>
                    <a:pt x="16776" y="741"/>
                    <a:pt x="16627" y="741"/>
                  </a:cubicBezTo>
                  <a:cubicBezTo>
                    <a:pt x="15904" y="741"/>
                    <a:pt x="15190" y="611"/>
                    <a:pt x="14521" y="388"/>
                  </a:cubicBezTo>
                  <a:cubicBezTo>
                    <a:pt x="13973" y="139"/>
                    <a:pt x="13351" y="0"/>
                    <a:pt x="12709" y="0"/>
                  </a:cubicBezTo>
                  <a:close/>
                </a:path>
              </a:pathLst>
            </a:custGeom>
            <a:solidFill>
              <a:srgbClr val="F0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7" name="Google Shape;21727;p29"/>
            <p:cNvSpPr/>
            <p:nvPr/>
          </p:nvSpPr>
          <p:spPr>
            <a:xfrm>
              <a:off x="4952025" y="812925"/>
              <a:ext cx="615150" cy="748825"/>
            </a:xfrm>
            <a:custGeom>
              <a:avLst/>
              <a:gdLst/>
              <a:ahLst/>
              <a:cxnLst/>
              <a:rect l="l" t="t" r="r" b="b"/>
              <a:pathLst>
                <a:path w="24606" h="29953" extrusionOk="0">
                  <a:moveTo>
                    <a:pt x="19765" y="0"/>
                  </a:moveTo>
                  <a:cubicBezTo>
                    <a:pt x="18623" y="1546"/>
                    <a:pt x="17278" y="2958"/>
                    <a:pt x="16135" y="4504"/>
                  </a:cubicBezTo>
                  <a:cubicBezTo>
                    <a:pt x="14454" y="6454"/>
                    <a:pt x="12975" y="8538"/>
                    <a:pt x="11698" y="10689"/>
                  </a:cubicBezTo>
                  <a:cubicBezTo>
                    <a:pt x="10757" y="12168"/>
                    <a:pt x="9681" y="13580"/>
                    <a:pt x="8606" y="14925"/>
                  </a:cubicBezTo>
                  <a:cubicBezTo>
                    <a:pt x="6521" y="17614"/>
                    <a:pt x="5177" y="20841"/>
                    <a:pt x="2958" y="23530"/>
                  </a:cubicBezTo>
                  <a:cubicBezTo>
                    <a:pt x="2622" y="23866"/>
                    <a:pt x="2286" y="24202"/>
                    <a:pt x="2017" y="24605"/>
                  </a:cubicBezTo>
                  <a:cubicBezTo>
                    <a:pt x="1547" y="26421"/>
                    <a:pt x="0" y="27832"/>
                    <a:pt x="269" y="29849"/>
                  </a:cubicBezTo>
                  <a:cubicBezTo>
                    <a:pt x="441" y="29921"/>
                    <a:pt x="592" y="29953"/>
                    <a:pt x="727" y="29953"/>
                  </a:cubicBezTo>
                  <a:cubicBezTo>
                    <a:pt x="1222" y="29953"/>
                    <a:pt x="1498" y="29519"/>
                    <a:pt x="1816" y="29043"/>
                  </a:cubicBezTo>
                  <a:cubicBezTo>
                    <a:pt x="2690" y="27765"/>
                    <a:pt x="3900" y="26690"/>
                    <a:pt x="3832" y="24807"/>
                  </a:cubicBezTo>
                  <a:lnTo>
                    <a:pt x="3832" y="24807"/>
                  </a:lnTo>
                  <a:cubicBezTo>
                    <a:pt x="4327" y="25931"/>
                    <a:pt x="4821" y="26754"/>
                    <a:pt x="5597" y="26754"/>
                  </a:cubicBezTo>
                  <a:cubicBezTo>
                    <a:pt x="5982" y="26754"/>
                    <a:pt x="6435" y="26552"/>
                    <a:pt x="6992" y="26085"/>
                  </a:cubicBezTo>
                  <a:cubicBezTo>
                    <a:pt x="7160" y="25950"/>
                    <a:pt x="7345" y="25916"/>
                    <a:pt x="7538" y="25916"/>
                  </a:cubicBezTo>
                  <a:cubicBezTo>
                    <a:pt x="7732" y="25916"/>
                    <a:pt x="7933" y="25950"/>
                    <a:pt x="8135" y="25950"/>
                  </a:cubicBezTo>
                  <a:cubicBezTo>
                    <a:pt x="8661" y="25998"/>
                    <a:pt x="9063" y="26034"/>
                    <a:pt x="9361" y="26034"/>
                  </a:cubicBezTo>
                  <a:cubicBezTo>
                    <a:pt x="10319" y="26034"/>
                    <a:pt x="10210" y="25657"/>
                    <a:pt x="9748" y="24068"/>
                  </a:cubicBezTo>
                  <a:cubicBezTo>
                    <a:pt x="9614" y="23597"/>
                    <a:pt x="9211" y="23126"/>
                    <a:pt x="9950" y="22925"/>
                  </a:cubicBezTo>
                  <a:cubicBezTo>
                    <a:pt x="10032" y="22904"/>
                    <a:pt x="10110" y="22895"/>
                    <a:pt x="10183" y="22895"/>
                  </a:cubicBezTo>
                  <a:cubicBezTo>
                    <a:pt x="10589" y="22895"/>
                    <a:pt x="10865" y="23188"/>
                    <a:pt x="11093" y="23530"/>
                  </a:cubicBezTo>
                  <a:cubicBezTo>
                    <a:pt x="11362" y="23933"/>
                    <a:pt x="11295" y="24337"/>
                    <a:pt x="11564" y="24874"/>
                  </a:cubicBezTo>
                  <a:cubicBezTo>
                    <a:pt x="11787" y="25321"/>
                    <a:pt x="12057" y="25814"/>
                    <a:pt x="12566" y="25814"/>
                  </a:cubicBezTo>
                  <a:cubicBezTo>
                    <a:pt x="12669" y="25814"/>
                    <a:pt x="12783" y="25794"/>
                    <a:pt x="12908" y="25748"/>
                  </a:cubicBezTo>
                  <a:cubicBezTo>
                    <a:pt x="13580" y="25547"/>
                    <a:pt x="13580" y="24874"/>
                    <a:pt x="13446" y="24269"/>
                  </a:cubicBezTo>
                  <a:cubicBezTo>
                    <a:pt x="13312" y="23463"/>
                    <a:pt x="13110" y="22656"/>
                    <a:pt x="12908" y="21916"/>
                  </a:cubicBezTo>
                  <a:cubicBezTo>
                    <a:pt x="12774" y="21379"/>
                    <a:pt x="12639" y="20841"/>
                    <a:pt x="13177" y="20437"/>
                  </a:cubicBezTo>
                  <a:cubicBezTo>
                    <a:pt x="14387" y="19563"/>
                    <a:pt x="14858" y="18084"/>
                    <a:pt x="14387" y="16673"/>
                  </a:cubicBezTo>
                  <a:cubicBezTo>
                    <a:pt x="13984" y="15395"/>
                    <a:pt x="14185" y="13983"/>
                    <a:pt x="15059" y="12841"/>
                  </a:cubicBezTo>
                  <a:cubicBezTo>
                    <a:pt x="15059" y="12639"/>
                    <a:pt x="14992" y="12504"/>
                    <a:pt x="14992" y="12303"/>
                  </a:cubicBezTo>
                  <a:cubicBezTo>
                    <a:pt x="14723" y="11630"/>
                    <a:pt x="14992" y="11294"/>
                    <a:pt x="15530" y="11025"/>
                  </a:cubicBezTo>
                  <a:cubicBezTo>
                    <a:pt x="15580" y="11009"/>
                    <a:pt x="15635" y="11000"/>
                    <a:pt x="15689" y="11000"/>
                  </a:cubicBezTo>
                  <a:cubicBezTo>
                    <a:pt x="15849" y="11000"/>
                    <a:pt x="16001" y="11076"/>
                    <a:pt x="16001" y="11227"/>
                  </a:cubicBezTo>
                  <a:cubicBezTo>
                    <a:pt x="16068" y="12168"/>
                    <a:pt x="16740" y="13042"/>
                    <a:pt x="16606" y="13983"/>
                  </a:cubicBezTo>
                  <a:cubicBezTo>
                    <a:pt x="16337" y="16000"/>
                    <a:pt x="16135" y="18084"/>
                    <a:pt x="15732" y="20101"/>
                  </a:cubicBezTo>
                  <a:cubicBezTo>
                    <a:pt x="15597" y="20773"/>
                    <a:pt x="15261" y="21379"/>
                    <a:pt x="14656" y="21715"/>
                  </a:cubicBezTo>
                  <a:cubicBezTo>
                    <a:pt x="14185" y="21984"/>
                    <a:pt x="13580" y="22387"/>
                    <a:pt x="14051" y="22925"/>
                  </a:cubicBezTo>
                  <a:cubicBezTo>
                    <a:pt x="14723" y="23732"/>
                    <a:pt x="14522" y="25076"/>
                    <a:pt x="15664" y="25614"/>
                  </a:cubicBezTo>
                  <a:cubicBezTo>
                    <a:pt x="15732" y="25631"/>
                    <a:pt x="15812" y="25639"/>
                    <a:pt x="15893" y="25639"/>
                  </a:cubicBezTo>
                  <a:cubicBezTo>
                    <a:pt x="16139" y="25639"/>
                    <a:pt x="16404" y="25564"/>
                    <a:pt x="16404" y="25412"/>
                  </a:cubicBezTo>
                  <a:cubicBezTo>
                    <a:pt x="16404" y="24269"/>
                    <a:pt x="17412" y="24673"/>
                    <a:pt x="17950" y="24404"/>
                  </a:cubicBezTo>
                  <a:cubicBezTo>
                    <a:pt x="18488" y="22992"/>
                    <a:pt x="17278" y="21715"/>
                    <a:pt x="17480" y="20370"/>
                  </a:cubicBezTo>
                  <a:cubicBezTo>
                    <a:pt x="18017" y="17681"/>
                    <a:pt x="18354" y="14992"/>
                    <a:pt x="19564" y="12437"/>
                  </a:cubicBezTo>
                  <a:cubicBezTo>
                    <a:pt x="19698" y="12034"/>
                    <a:pt x="19765" y="11563"/>
                    <a:pt x="19900" y="11160"/>
                  </a:cubicBezTo>
                  <a:cubicBezTo>
                    <a:pt x="19967" y="10958"/>
                    <a:pt x="20034" y="10689"/>
                    <a:pt x="19967" y="10420"/>
                  </a:cubicBezTo>
                  <a:cubicBezTo>
                    <a:pt x="20034" y="10286"/>
                    <a:pt x="20034" y="10151"/>
                    <a:pt x="20169" y="10084"/>
                  </a:cubicBezTo>
                  <a:cubicBezTo>
                    <a:pt x="21379" y="9009"/>
                    <a:pt x="21379" y="7193"/>
                    <a:pt x="22522" y="6051"/>
                  </a:cubicBezTo>
                  <a:cubicBezTo>
                    <a:pt x="22858" y="5513"/>
                    <a:pt x="23127" y="4908"/>
                    <a:pt x="23261" y="4235"/>
                  </a:cubicBezTo>
                  <a:cubicBezTo>
                    <a:pt x="24606" y="740"/>
                    <a:pt x="24606" y="740"/>
                    <a:pt x="20908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8" name="Google Shape;21728;p29"/>
            <p:cNvSpPr/>
            <p:nvPr/>
          </p:nvSpPr>
          <p:spPr>
            <a:xfrm>
              <a:off x="5531875" y="1115450"/>
              <a:ext cx="1067250" cy="684025"/>
            </a:xfrm>
            <a:custGeom>
              <a:avLst/>
              <a:gdLst/>
              <a:ahLst/>
              <a:cxnLst/>
              <a:rect l="l" t="t" r="r" b="b"/>
              <a:pathLst>
                <a:path w="42690" h="27361" extrusionOk="0">
                  <a:moveTo>
                    <a:pt x="41581" y="0"/>
                  </a:moveTo>
                  <a:cubicBezTo>
                    <a:pt x="41157" y="0"/>
                    <a:pt x="40747" y="256"/>
                    <a:pt x="40538" y="672"/>
                  </a:cubicBezTo>
                  <a:cubicBezTo>
                    <a:pt x="40337" y="1882"/>
                    <a:pt x="38992" y="1614"/>
                    <a:pt x="38320" y="2286"/>
                  </a:cubicBezTo>
                  <a:cubicBezTo>
                    <a:pt x="37043" y="3496"/>
                    <a:pt x="35496" y="4370"/>
                    <a:pt x="33883" y="4840"/>
                  </a:cubicBezTo>
                  <a:cubicBezTo>
                    <a:pt x="32135" y="5916"/>
                    <a:pt x="30320" y="6857"/>
                    <a:pt x="28437" y="7664"/>
                  </a:cubicBezTo>
                  <a:cubicBezTo>
                    <a:pt x="28303" y="7799"/>
                    <a:pt x="28169" y="7933"/>
                    <a:pt x="28034" y="8067"/>
                  </a:cubicBezTo>
                  <a:cubicBezTo>
                    <a:pt x="27765" y="8471"/>
                    <a:pt x="27295" y="8807"/>
                    <a:pt x="26757" y="8874"/>
                  </a:cubicBezTo>
                  <a:cubicBezTo>
                    <a:pt x="24942" y="9950"/>
                    <a:pt x="23261" y="11294"/>
                    <a:pt x="21379" y="12236"/>
                  </a:cubicBezTo>
                  <a:cubicBezTo>
                    <a:pt x="18420" y="13715"/>
                    <a:pt x="15530" y="15463"/>
                    <a:pt x="12841" y="17345"/>
                  </a:cubicBezTo>
                  <a:cubicBezTo>
                    <a:pt x="10958" y="18421"/>
                    <a:pt x="9143" y="19496"/>
                    <a:pt x="7328" y="20639"/>
                  </a:cubicBezTo>
                  <a:cubicBezTo>
                    <a:pt x="5378" y="21782"/>
                    <a:pt x="3361" y="22925"/>
                    <a:pt x="1479" y="24202"/>
                  </a:cubicBezTo>
                  <a:cubicBezTo>
                    <a:pt x="1008" y="24942"/>
                    <a:pt x="269" y="25412"/>
                    <a:pt x="0" y="26286"/>
                  </a:cubicBezTo>
                  <a:cubicBezTo>
                    <a:pt x="134" y="26757"/>
                    <a:pt x="471" y="26891"/>
                    <a:pt x="874" y="26959"/>
                  </a:cubicBezTo>
                  <a:cubicBezTo>
                    <a:pt x="1076" y="26959"/>
                    <a:pt x="1210" y="26959"/>
                    <a:pt x="1412" y="26891"/>
                  </a:cubicBezTo>
                  <a:cubicBezTo>
                    <a:pt x="1591" y="26726"/>
                    <a:pt x="1751" y="26662"/>
                    <a:pt x="1898" y="26662"/>
                  </a:cubicBezTo>
                  <a:cubicBezTo>
                    <a:pt x="2386" y="26662"/>
                    <a:pt x="2740" y="27361"/>
                    <a:pt x="3234" y="27361"/>
                  </a:cubicBezTo>
                  <a:cubicBezTo>
                    <a:pt x="3317" y="27361"/>
                    <a:pt x="3404" y="27341"/>
                    <a:pt x="3496" y="27295"/>
                  </a:cubicBezTo>
                  <a:cubicBezTo>
                    <a:pt x="4639" y="26959"/>
                    <a:pt x="5378" y="25816"/>
                    <a:pt x="6656" y="25816"/>
                  </a:cubicBezTo>
                  <a:cubicBezTo>
                    <a:pt x="7866" y="25412"/>
                    <a:pt x="8740" y="24471"/>
                    <a:pt x="9883" y="23866"/>
                  </a:cubicBezTo>
                  <a:cubicBezTo>
                    <a:pt x="11496" y="22925"/>
                    <a:pt x="14252" y="23395"/>
                    <a:pt x="14252" y="20370"/>
                  </a:cubicBezTo>
                  <a:cubicBezTo>
                    <a:pt x="14252" y="20236"/>
                    <a:pt x="14588" y="20236"/>
                    <a:pt x="14790" y="20236"/>
                  </a:cubicBezTo>
                  <a:cubicBezTo>
                    <a:pt x="14947" y="20262"/>
                    <a:pt x="15098" y="20274"/>
                    <a:pt x="15243" y="20274"/>
                  </a:cubicBezTo>
                  <a:cubicBezTo>
                    <a:pt x="16589" y="20274"/>
                    <a:pt x="17463" y="19229"/>
                    <a:pt x="18555" y="18622"/>
                  </a:cubicBezTo>
                  <a:cubicBezTo>
                    <a:pt x="20236" y="17748"/>
                    <a:pt x="21647" y="16337"/>
                    <a:pt x="23664" y="16068"/>
                  </a:cubicBezTo>
                  <a:cubicBezTo>
                    <a:pt x="25816" y="15530"/>
                    <a:pt x="27496" y="13984"/>
                    <a:pt x="29311" y="12841"/>
                  </a:cubicBezTo>
                  <a:cubicBezTo>
                    <a:pt x="29849" y="12437"/>
                    <a:pt x="30320" y="11967"/>
                    <a:pt x="30723" y="11429"/>
                  </a:cubicBezTo>
                  <a:cubicBezTo>
                    <a:pt x="31432" y="10270"/>
                    <a:pt x="32695" y="9542"/>
                    <a:pt x="34101" y="9542"/>
                  </a:cubicBezTo>
                  <a:cubicBezTo>
                    <a:pt x="34162" y="9542"/>
                    <a:pt x="34224" y="9544"/>
                    <a:pt x="34286" y="9546"/>
                  </a:cubicBezTo>
                  <a:cubicBezTo>
                    <a:pt x="34421" y="9479"/>
                    <a:pt x="34555" y="9345"/>
                    <a:pt x="34690" y="9210"/>
                  </a:cubicBezTo>
                  <a:cubicBezTo>
                    <a:pt x="35093" y="7530"/>
                    <a:pt x="36774" y="7933"/>
                    <a:pt x="37849" y="7261"/>
                  </a:cubicBezTo>
                  <a:cubicBezTo>
                    <a:pt x="39194" y="6723"/>
                    <a:pt x="40471" y="6118"/>
                    <a:pt x="41278" y="4840"/>
                  </a:cubicBezTo>
                  <a:cubicBezTo>
                    <a:pt x="41345" y="4572"/>
                    <a:pt x="41480" y="4370"/>
                    <a:pt x="41681" y="4101"/>
                  </a:cubicBezTo>
                  <a:cubicBezTo>
                    <a:pt x="42488" y="3361"/>
                    <a:pt x="42690" y="2084"/>
                    <a:pt x="42085" y="1076"/>
                  </a:cubicBezTo>
                  <a:cubicBezTo>
                    <a:pt x="42017" y="740"/>
                    <a:pt x="41950" y="403"/>
                    <a:pt x="41950" y="67"/>
                  </a:cubicBezTo>
                  <a:cubicBezTo>
                    <a:pt x="41829" y="22"/>
                    <a:pt x="41705" y="0"/>
                    <a:pt x="4158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9" name="Google Shape;21729;p29"/>
            <p:cNvSpPr/>
            <p:nvPr/>
          </p:nvSpPr>
          <p:spPr>
            <a:xfrm>
              <a:off x="6094900" y="1012925"/>
              <a:ext cx="487425" cy="305900"/>
            </a:xfrm>
            <a:custGeom>
              <a:avLst/>
              <a:gdLst/>
              <a:ahLst/>
              <a:cxnLst/>
              <a:rect l="l" t="t" r="r" b="b"/>
              <a:pathLst>
                <a:path w="19497" h="12236" extrusionOk="0">
                  <a:moveTo>
                    <a:pt x="5177" y="0"/>
                  </a:moveTo>
                  <a:cubicBezTo>
                    <a:pt x="3631" y="874"/>
                    <a:pt x="2757" y="2286"/>
                    <a:pt x="1681" y="3698"/>
                  </a:cubicBezTo>
                  <a:cubicBezTo>
                    <a:pt x="1143" y="4101"/>
                    <a:pt x="740" y="4706"/>
                    <a:pt x="471" y="5378"/>
                  </a:cubicBezTo>
                  <a:cubicBezTo>
                    <a:pt x="337" y="5580"/>
                    <a:pt x="202" y="5782"/>
                    <a:pt x="68" y="6051"/>
                  </a:cubicBezTo>
                  <a:cubicBezTo>
                    <a:pt x="0" y="6185"/>
                    <a:pt x="0" y="6387"/>
                    <a:pt x="0" y="6521"/>
                  </a:cubicBezTo>
                  <a:cubicBezTo>
                    <a:pt x="0" y="6857"/>
                    <a:pt x="68" y="7126"/>
                    <a:pt x="269" y="7328"/>
                  </a:cubicBezTo>
                  <a:cubicBezTo>
                    <a:pt x="818" y="7918"/>
                    <a:pt x="1525" y="8006"/>
                    <a:pt x="2224" y="8006"/>
                  </a:cubicBezTo>
                  <a:cubicBezTo>
                    <a:pt x="2520" y="8006"/>
                    <a:pt x="2815" y="7991"/>
                    <a:pt x="3096" y="7991"/>
                  </a:cubicBezTo>
                  <a:cubicBezTo>
                    <a:pt x="3209" y="7991"/>
                    <a:pt x="3321" y="7993"/>
                    <a:pt x="3429" y="8000"/>
                  </a:cubicBezTo>
                  <a:cubicBezTo>
                    <a:pt x="4505" y="8000"/>
                    <a:pt x="5446" y="8605"/>
                    <a:pt x="5042" y="9479"/>
                  </a:cubicBezTo>
                  <a:cubicBezTo>
                    <a:pt x="4370" y="10824"/>
                    <a:pt x="5244" y="11429"/>
                    <a:pt x="5916" y="12236"/>
                  </a:cubicBezTo>
                  <a:cubicBezTo>
                    <a:pt x="7933" y="11631"/>
                    <a:pt x="9816" y="10622"/>
                    <a:pt x="11496" y="9345"/>
                  </a:cubicBezTo>
                  <a:cubicBezTo>
                    <a:pt x="13984" y="8202"/>
                    <a:pt x="15933" y="6118"/>
                    <a:pt x="18354" y="4841"/>
                  </a:cubicBezTo>
                  <a:lnTo>
                    <a:pt x="19496" y="4168"/>
                  </a:lnTo>
                  <a:cubicBezTo>
                    <a:pt x="19350" y="3802"/>
                    <a:pt x="19124" y="3711"/>
                    <a:pt x="18869" y="3711"/>
                  </a:cubicBezTo>
                  <a:cubicBezTo>
                    <a:pt x="18616" y="3711"/>
                    <a:pt x="18335" y="3801"/>
                    <a:pt x="18076" y="3801"/>
                  </a:cubicBezTo>
                  <a:cubicBezTo>
                    <a:pt x="17879" y="3801"/>
                    <a:pt x="17695" y="3748"/>
                    <a:pt x="17547" y="3563"/>
                  </a:cubicBezTo>
                  <a:cubicBezTo>
                    <a:pt x="16875" y="2757"/>
                    <a:pt x="15799" y="2689"/>
                    <a:pt x="14858" y="2353"/>
                  </a:cubicBezTo>
                  <a:cubicBezTo>
                    <a:pt x="11698" y="1412"/>
                    <a:pt x="8471" y="605"/>
                    <a:pt x="5177" y="0"/>
                  </a:cubicBezTo>
                  <a:close/>
                </a:path>
              </a:pathLst>
            </a:custGeom>
            <a:solidFill>
              <a:srgbClr val="EF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0" name="Google Shape;21730;p29"/>
            <p:cNvSpPr/>
            <p:nvPr/>
          </p:nvSpPr>
          <p:spPr>
            <a:xfrm>
              <a:off x="5683125" y="963750"/>
              <a:ext cx="384900" cy="413900"/>
            </a:xfrm>
            <a:custGeom>
              <a:avLst/>
              <a:gdLst/>
              <a:ahLst/>
              <a:cxnLst/>
              <a:rect l="l" t="t" r="r" b="b"/>
              <a:pathLst>
                <a:path w="15396" h="16556" extrusionOk="0">
                  <a:moveTo>
                    <a:pt x="8674" y="0"/>
                  </a:moveTo>
                  <a:cubicBezTo>
                    <a:pt x="8010" y="0"/>
                    <a:pt x="7708" y="614"/>
                    <a:pt x="7463" y="1228"/>
                  </a:cubicBezTo>
                  <a:cubicBezTo>
                    <a:pt x="7328" y="1900"/>
                    <a:pt x="6858" y="2438"/>
                    <a:pt x="6253" y="2639"/>
                  </a:cubicBezTo>
                  <a:cubicBezTo>
                    <a:pt x="5580" y="2639"/>
                    <a:pt x="5715" y="3312"/>
                    <a:pt x="5379" y="3648"/>
                  </a:cubicBezTo>
                  <a:cubicBezTo>
                    <a:pt x="4101" y="4387"/>
                    <a:pt x="3967" y="5732"/>
                    <a:pt x="3362" y="6875"/>
                  </a:cubicBezTo>
                  <a:cubicBezTo>
                    <a:pt x="3093" y="8152"/>
                    <a:pt x="2017" y="9026"/>
                    <a:pt x="1412" y="10102"/>
                  </a:cubicBezTo>
                  <a:cubicBezTo>
                    <a:pt x="606" y="10908"/>
                    <a:pt x="68" y="11984"/>
                    <a:pt x="1" y="13127"/>
                  </a:cubicBezTo>
                  <a:cubicBezTo>
                    <a:pt x="153" y="13167"/>
                    <a:pt x="292" y="13185"/>
                    <a:pt x="418" y="13185"/>
                  </a:cubicBezTo>
                  <a:cubicBezTo>
                    <a:pt x="1569" y="13185"/>
                    <a:pt x="1714" y="11675"/>
                    <a:pt x="2622" y="11312"/>
                  </a:cubicBezTo>
                  <a:cubicBezTo>
                    <a:pt x="2757" y="11110"/>
                    <a:pt x="2421" y="10908"/>
                    <a:pt x="2622" y="10841"/>
                  </a:cubicBezTo>
                  <a:cubicBezTo>
                    <a:pt x="2637" y="10834"/>
                    <a:pt x="2651" y="10831"/>
                    <a:pt x="2664" y="10831"/>
                  </a:cubicBezTo>
                  <a:cubicBezTo>
                    <a:pt x="2772" y="10831"/>
                    <a:pt x="2839" y="11050"/>
                    <a:pt x="2959" y="11110"/>
                  </a:cubicBezTo>
                  <a:cubicBezTo>
                    <a:pt x="3454" y="11386"/>
                    <a:pt x="3995" y="11526"/>
                    <a:pt x="4530" y="11526"/>
                  </a:cubicBezTo>
                  <a:cubicBezTo>
                    <a:pt x="5302" y="11526"/>
                    <a:pt x="6061" y="11235"/>
                    <a:pt x="6656" y="10640"/>
                  </a:cubicBezTo>
                  <a:cubicBezTo>
                    <a:pt x="6824" y="10472"/>
                    <a:pt x="7059" y="10387"/>
                    <a:pt x="7295" y="10387"/>
                  </a:cubicBezTo>
                  <a:cubicBezTo>
                    <a:pt x="7530" y="10387"/>
                    <a:pt x="7765" y="10472"/>
                    <a:pt x="7933" y="10640"/>
                  </a:cubicBezTo>
                  <a:cubicBezTo>
                    <a:pt x="8270" y="10908"/>
                    <a:pt x="8538" y="11379"/>
                    <a:pt x="8270" y="11715"/>
                  </a:cubicBezTo>
                  <a:cubicBezTo>
                    <a:pt x="6925" y="13329"/>
                    <a:pt x="8337" y="14942"/>
                    <a:pt x="8202" y="16556"/>
                  </a:cubicBezTo>
                  <a:cubicBezTo>
                    <a:pt x="9816" y="16354"/>
                    <a:pt x="9950" y="14673"/>
                    <a:pt x="10891" y="13799"/>
                  </a:cubicBezTo>
                  <a:cubicBezTo>
                    <a:pt x="11564" y="12119"/>
                    <a:pt x="13110" y="11110"/>
                    <a:pt x="13849" y="9497"/>
                  </a:cubicBezTo>
                  <a:cubicBezTo>
                    <a:pt x="14051" y="8488"/>
                    <a:pt x="14522" y="7614"/>
                    <a:pt x="15194" y="6942"/>
                  </a:cubicBezTo>
                  <a:cubicBezTo>
                    <a:pt x="15261" y="6808"/>
                    <a:pt x="15329" y="6606"/>
                    <a:pt x="15396" y="6404"/>
                  </a:cubicBezTo>
                  <a:cubicBezTo>
                    <a:pt x="14856" y="4964"/>
                    <a:pt x="13941" y="4220"/>
                    <a:pt x="12795" y="4220"/>
                  </a:cubicBezTo>
                  <a:cubicBezTo>
                    <a:pt x="12657" y="4220"/>
                    <a:pt x="12515" y="4231"/>
                    <a:pt x="12370" y="4253"/>
                  </a:cubicBezTo>
                  <a:cubicBezTo>
                    <a:pt x="11680" y="4375"/>
                    <a:pt x="11198" y="4460"/>
                    <a:pt x="10850" y="4460"/>
                  </a:cubicBezTo>
                  <a:cubicBezTo>
                    <a:pt x="10048" y="4460"/>
                    <a:pt x="9963" y="4006"/>
                    <a:pt x="9681" y="2505"/>
                  </a:cubicBezTo>
                  <a:cubicBezTo>
                    <a:pt x="9614" y="2169"/>
                    <a:pt x="9614" y="1833"/>
                    <a:pt x="9547" y="1497"/>
                  </a:cubicBezTo>
                  <a:cubicBezTo>
                    <a:pt x="9547" y="892"/>
                    <a:pt x="9681" y="152"/>
                    <a:pt x="8875" y="18"/>
                  </a:cubicBezTo>
                  <a:cubicBezTo>
                    <a:pt x="8804" y="6"/>
                    <a:pt x="8738" y="0"/>
                    <a:pt x="867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1" name="Google Shape;21731;p29"/>
            <p:cNvSpPr/>
            <p:nvPr/>
          </p:nvSpPr>
          <p:spPr>
            <a:xfrm>
              <a:off x="5778925" y="1501325"/>
              <a:ext cx="707600" cy="210800"/>
            </a:xfrm>
            <a:custGeom>
              <a:avLst/>
              <a:gdLst/>
              <a:ahLst/>
              <a:cxnLst/>
              <a:rect l="l" t="t" r="r" b="b"/>
              <a:pathLst>
                <a:path w="28304" h="8432" extrusionOk="0">
                  <a:moveTo>
                    <a:pt x="13146" y="0"/>
                  </a:moveTo>
                  <a:cubicBezTo>
                    <a:pt x="13050" y="0"/>
                    <a:pt x="12949" y="30"/>
                    <a:pt x="12841" y="95"/>
                  </a:cubicBezTo>
                  <a:cubicBezTo>
                    <a:pt x="11362" y="1103"/>
                    <a:pt x="9681" y="1775"/>
                    <a:pt x="8270" y="2918"/>
                  </a:cubicBezTo>
                  <a:cubicBezTo>
                    <a:pt x="7430" y="3564"/>
                    <a:pt x="6404" y="4334"/>
                    <a:pt x="5490" y="4334"/>
                  </a:cubicBezTo>
                  <a:cubicBezTo>
                    <a:pt x="5453" y="4334"/>
                    <a:pt x="5416" y="4333"/>
                    <a:pt x="5379" y="4330"/>
                  </a:cubicBezTo>
                  <a:cubicBezTo>
                    <a:pt x="4639" y="4330"/>
                    <a:pt x="3967" y="4532"/>
                    <a:pt x="3362" y="4868"/>
                  </a:cubicBezTo>
                  <a:cubicBezTo>
                    <a:pt x="3967" y="5271"/>
                    <a:pt x="4774" y="5540"/>
                    <a:pt x="3833" y="6145"/>
                  </a:cubicBezTo>
                  <a:cubicBezTo>
                    <a:pt x="2555" y="6952"/>
                    <a:pt x="1278" y="7692"/>
                    <a:pt x="1" y="8431"/>
                  </a:cubicBezTo>
                  <a:cubicBezTo>
                    <a:pt x="2959" y="7826"/>
                    <a:pt x="5984" y="8028"/>
                    <a:pt x="8875" y="7288"/>
                  </a:cubicBezTo>
                  <a:cubicBezTo>
                    <a:pt x="14723" y="5809"/>
                    <a:pt x="20640" y="5473"/>
                    <a:pt x="26556" y="4666"/>
                  </a:cubicBezTo>
                  <a:cubicBezTo>
                    <a:pt x="26824" y="4599"/>
                    <a:pt x="27093" y="4532"/>
                    <a:pt x="27295" y="4397"/>
                  </a:cubicBezTo>
                  <a:cubicBezTo>
                    <a:pt x="27766" y="3322"/>
                    <a:pt x="28303" y="2313"/>
                    <a:pt x="28169" y="1170"/>
                  </a:cubicBezTo>
                  <a:cubicBezTo>
                    <a:pt x="27850" y="925"/>
                    <a:pt x="27523" y="850"/>
                    <a:pt x="27196" y="850"/>
                  </a:cubicBezTo>
                  <a:cubicBezTo>
                    <a:pt x="26675" y="850"/>
                    <a:pt x="26157" y="1041"/>
                    <a:pt x="25680" y="1041"/>
                  </a:cubicBezTo>
                  <a:cubicBezTo>
                    <a:pt x="25635" y="1041"/>
                    <a:pt x="25591" y="1040"/>
                    <a:pt x="25547" y="1036"/>
                  </a:cubicBezTo>
                  <a:cubicBezTo>
                    <a:pt x="25345" y="1103"/>
                    <a:pt x="25144" y="1103"/>
                    <a:pt x="24942" y="1170"/>
                  </a:cubicBezTo>
                  <a:cubicBezTo>
                    <a:pt x="24472" y="1305"/>
                    <a:pt x="24068" y="1439"/>
                    <a:pt x="23598" y="1507"/>
                  </a:cubicBezTo>
                  <a:cubicBezTo>
                    <a:pt x="18421" y="2448"/>
                    <a:pt x="13244" y="3120"/>
                    <a:pt x="8135" y="4532"/>
                  </a:cubicBezTo>
                  <a:cubicBezTo>
                    <a:pt x="9816" y="2784"/>
                    <a:pt x="12303" y="2313"/>
                    <a:pt x="13715" y="364"/>
                  </a:cubicBezTo>
                  <a:cubicBezTo>
                    <a:pt x="13532" y="135"/>
                    <a:pt x="13350" y="0"/>
                    <a:pt x="13146" y="0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2" name="Google Shape;21732;p29"/>
            <p:cNvSpPr/>
            <p:nvPr/>
          </p:nvSpPr>
          <p:spPr>
            <a:xfrm>
              <a:off x="6261275" y="1236450"/>
              <a:ext cx="312650" cy="302550"/>
            </a:xfrm>
            <a:custGeom>
              <a:avLst/>
              <a:gdLst/>
              <a:ahLst/>
              <a:cxnLst/>
              <a:rect l="l" t="t" r="r" b="b"/>
              <a:pathLst>
                <a:path w="12506" h="12102" extrusionOk="0">
                  <a:moveTo>
                    <a:pt x="12102" y="0"/>
                  </a:moveTo>
                  <a:cubicBezTo>
                    <a:pt x="10825" y="471"/>
                    <a:pt x="9883" y="1614"/>
                    <a:pt x="8539" y="2017"/>
                  </a:cubicBezTo>
                  <a:cubicBezTo>
                    <a:pt x="7396" y="2690"/>
                    <a:pt x="6253" y="3496"/>
                    <a:pt x="5245" y="4438"/>
                  </a:cubicBezTo>
                  <a:cubicBezTo>
                    <a:pt x="3833" y="4975"/>
                    <a:pt x="2287" y="5244"/>
                    <a:pt x="1211" y="6454"/>
                  </a:cubicBezTo>
                  <a:cubicBezTo>
                    <a:pt x="875" y="6925"/>
                    <a:pt x="203" y="7059"/>
                    <a:pt x="1" y="7664"/>
                  </a:cubicBezTo>
                  <a:cubicBezTo>
                    <a:pt x="324" y="7789"/>
                    <a:pt x="622" y="7842"/>
                    <a:pt x="902" y="7842"/>
                  </a:cubicBezTo>
                  <a:cubicBezTo>
                    <a:pt x="2134" y="7842"/>
                    <a:pt x="3006" y="6813"/>
                    <a:pt x="4102" y="6320"/>
                  </a:cubicBezTo>
                  <a:lnTo>
                    <a:pt x="4102" y="6320"/>
                  </a:lnTo>
                  <a:cubicBezTo>
                    <a:pt x="3766" y="6589"/>
                    <a:pt x="3430" y="6858"/>
                    <a:pt x="3766" y="7396"/>
                  </a:cubicBezTo>
                  <a:cubicBezTo>
                    <a:pt x="4640" y="8942"/>
                    <a:pt x="5043" y="10623"/>
                    <a:pt x="6051" y="12102"/>
                  </a:cubicBezTo>
                  <a:cubicBezTo>
                    <a:pt x="6993" y="12102"/>
                    <a:pt x="7934" y="11967"/>
                    <a:pt x="8808" y="11698"/>
                  </a:cubicBezTo>
                  <a:cubicBezTo>
                    <a:pt x="9816" y="10219"/>
                    <a:pt x="10018" y="8404"/>
                    <a:pt x="10623" y="6723"/>
                  </a:cubicBezTo>
                  <a:cubicBezTo>
                    <a:pt x="11026" y="5648"/>
                    <a:pt x="11295" y="4370"/>
                    <a:pt x="11564" y="3160"/>
                  </a:cubicBezTo>
                  <a:cubicBezTo>
                    <a:pt x="11900" y="2152"/>
                    <a:pt x="12505" y="1143"/>
                    <a:pt x="12102" y="0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3" name="Google Shape;21733;p29"/>
            <p:cNvSpPr/>
            <p:nvPr/>
          </p:nvSpPr>
          <p:spPr>
            <a:xfrm>
              <a:off x="5834400" y="923375"/>
              <a:ext cx="344550" cy="214625"/>
            </a:xfrm>
            <a:custGeom>
              <a:avLst/>
              <a:gdLst/>
              <a:ahLst/>
              <a:cxnLst/>
              <a:rect l="l" t="t" r="r" b="b"/>
              <a:pathLst>
                <a:path w="13782" h="8585" extrusionOk="0">
                  <a:moveTo>
                    <a:pt x="2773" y="0"/>
                  </a:moveTo>
                  <a:cubicBezTo>
                    <a:pt x="2090" y="0"/>
                    <a:pt x="1698" y="471"/>
                    <a:pt x="1076" y="1633"/>
                  </a:cubicBezTo>
                  <a:cubicBezTo>
                    <a:pt x="672" y="2238"/>
                    <a:pt x="403" y="2910"/>
                    <a:pt x="269" y="3649"/>
                  </a:cubicBezTo>
                  <a:cubicBezTo>
                    <a:pt x="269" y="3784"/>
                    <a:pt x="202" y="3918"/>
                    <a:pt x="135" y="4053"/>
                  </a:cubicBezTo>
                  <a:cubicBezTo>
                    <a:pt x="67" y="4053"/>
                    <a:pt x="67" y="4053"/>
                    <a:pt x="0" y="4187"/>
                  </a:cubicBezTo>
                  <a:cubicBezTo>
                    <a:pt x="0" y="4254"/>
                    <a:pt x="0" y="4389"/>
                    <a:pt x="135" y="4456"/>
                  </a:cubicBezTo>
                  <a:cubicBezTo>
                    <a:pt x="392" y="4530"/>
                    <a:pt x="629" y="4703"/>
                    <a:pt x="857" y="4703"/>
                  </a:cubicBezTo>
                  <a:cubicBezTo>
                    <a:pt x="1046" y="4703"/>
                    <a:pt x="1229" y="4584"/>
                    <a:pt x="1412" y="4187"/>
                  </a:cubicBezTo>
                  <a:cubicBezTo>
                    <a:pt x="1815" y="3582"/>
                    <a:pt x="1681" y="2843"/>
                    <a:pt x="2151" y="2238"/>
                  </a:cubicBezTo>
                  <a:cubicBezTo>
                    <a:pt x="2331" y="2118"/>
                    <a:pt x="2458" y="1891"/>
                    <a:pt x="2721" y="1891"/>
                  </a:cubicBezTo>
                  <a:cubicBezTo>
                    <a:pt x="2753" y="1891"/>
                    <a:pt x="2787" y="1894"/>
                    <a:pt x="2824" y="1901"/>
                  </a:cubicBezTo>
                  <a:cubicBezTo>
                    <a:pt x="2958" y="1969"/>
                    <a:pt x="3093" y="2305"/>
                    <a:pt x="3093" y="2372"/>
                  </a:cubicBezTo>
                  <a:cubicBezTo>
                    <a:pt x="2487" y="3649"/>
                    <a:pt x="3563" y="4725"/>
                    <a:pt x="3429" y="5935"/>
                  </a:cubicBezTo>
                  <a:cubicBezTo>
                    <a:pt x="3343" y="6839"/>
                    <a:pt x="3532" y="7247"/>
                    <a:pt x="4015" y="7247"/>
                  </a:cubicBezTo>
                  <a:cubicBezTo>
                    <a:pt x="4286" y="7247"/>
                    <a:pt x="4650" y="7118"/>
                    <a:pt x="5109" y="6876"/>
                  </a:cubicBezTo>
                  <a:cubicBezTo>
                    <a:pt x="5311" y="6742"/>
                    <a:pt x="5580" y="6607"/>
                    <a:pt x="5849" y="6540"/>
                  </a:cubicBezTo>
                  <a:cubicBezTo>
                    <a:pt x="6165" y="6461"/>
                    <a:pt x="6481" y="6312"/>
                    <a:pt x="6838" y="6312"/>
                  </a:cubicBezTo>
                  <a:cubicBezTo>
                    <a:pt x="7089" y="6312"/>
                    <a:pt x="7359" y="6386"/>
                    <a:pt x="7664" y="6607"/>
                  </a:cubicBezTo>
                  <a:cubicBezTo>
                    <a:pt x="8336" y="7145"/>
                    <a:pt x="9143" y="7414"/>
                    <a:pt x="9009" y="8490"/>
                  </a:cubicBezTo>
                  <a:cubicBezTo>
                    <a:pt x="9104" y="8537"/>
                    <a:pt x="9232" y="8585"/>
                    <a:pt x="9371" y="8585"/>
                  </a:cubicBezTo>
                  <a:cubicBezTo>
                    <a:pt x="9428" y="8585"/>
                    <a:pt x="9487" y="8577"/>
                    <a:pt x="9546" y="8557"/>
                  </a:cubicBezTo>
                  <a:lnTo>
                    <a:pt x="9748" y="8423"/>
                  </a:lnTo>
                  <a:cubicBezTo>
                    <a:pt x="9883" y="8288"/>
                    <a:pt x="10017" y="8154"/>
                    <a:pt x="10151" y="8019"/>
                  </a:cubicBezTo>
                  <a:cubicBezTo>
                    <a:pt x="10622" y="7280"/>
                    <a:pt x="11227" y="6607"/>
                    <a:pt x="11698" y="5868"/>
                  </a:cubicBezTo>
                  <a:cubicBezTo>
                    <a:pt x="12236" y="4859"/>
                    <a:pt x="13782" y="4523"/>
                    <a:pt x="13446" y="3044"/>
                  </a:cubicBezTo>
                  <a:cubicBezTo>
                    <a:pt x="12034" y="2775"/>
                    <a:pt x="10689" y="2305"/>
                    <a:pt x="9412" y="1700"/>
                  </a:cubicBezTo>
                  <a:cubicBezTo>
                    <a:pt x="7731" y="1364"/>
                    <a:pt x="6118" y="960"/>
                    <a:pt x="4504" y="490"/>
                  </a:cubicBezTo>
                  <a:cubicBezTo>
                    <a:pt x="3733" y="181"/>
                    <a:pt x="3197" y="0"/>
                    <a:pt x="2773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4" name="Google Shape;21734;p29"/>
            <p:cNvSpPr/>
            <p:nvPr/>
          </p:nvSpPr>
          <p:spPr>
            <a:xfrm>
              <a:off x="5158750" y="786025"/>
              <a:ext cx="228600" cy="264925"/>
            </a:xfrm>
            <a:custGeom>
              <a:avLst/>
              <a:gdLst/>
              <a:ahLst/>
              <a:cxnLst/>
              <a:rect l="l" t="t" r="r" b="b"/>
              <a:pathLst>
                <a:path w="9144" h="10597" extrusionOk="0">
                  <a:moveTo>
                    <a:pt x="5446" y="0"/>
                  </a:moveTo>
                  <a:cubicBezTo>
                    <a:pt x="5244" y="605"/>
                    <a:pt x="4774" y="1143"/>
                    <a:pt x="4169" y="1479"/>
                  </a:cubicBezTo>
                  <a:cubicBezTo>
                    <a:pt x="2555" y="3026"/>
                    <a:pt x="1345" y="4908"/>
                    <a:pt x="605" y="7059"/>
                  </a:cubicBezTo>
                  <a:cubicBezTo>
                    <a:pt x="1143" y="8068"/>
                    <a:pt x="0" y="9211"/>
                    <a:pt x="807" y="10286"/>
                  </a:cubicBezTo>
                  <a:cubicBezTo>
                    <a:pt x="942" y="10421"/>
                    <a:pt x="1076" y="10488"/>
                    <a:pt x="1278" y="10555"/>
                  </a:cubicBezTo>
                  <a:cubicBezTo>
                    <a:pt x="1429" y="10583"/>
                    <a:pt x="1580" y="10596"/>
                    <a:pt x="1729" y="10596"/>
                  </a:cubicBezTo>
                  <a:cubicBezTo>
                    <a:pt x="2311" y="10596"/>
                    <a:pt x="2867" y="10392"/>
                    <a:pt x="3295" y="10017"/>
                  </a:cubicBezTo>
                  <a:cubicBezTo>
                    <a:pt x="3429" y="9883"/>
                    <a:pt x="3564" y="9748"/>
                    <a:pt x="3698" y="9614"/>
                  </a:cubicBezTo>
                  <a:cubicBezTo>
                    <a:pt x="3832" y="9345"/>
                    <a:pt x="4101" y="9143"/>
                    <a:pt x="4437" y="9009"/>
                  </a:cubicBezTo>
                  <a:cubicBezTo>
                    <a:pt x="4975" y="8740"/>
                    <a:pt x="5984" y="8740"/>
                    <a:pt x="5782" y="8135"/>
                  </a:cubicBezTo>
                  <a:cubicBezTo>
                    <a:pt x="5043" y="5446"/>
                    <a:pt x="7261" y="4169"/>
                    <a:pt x="8269" y="2353"/>
                  </a:cubicBezTo>
                  <a:cubicBezTo>
                    <a:pt x="8538" y="1883"/>
                    <a:pt x="9143" y="1479"/>
                    <a:pt x="8673" y="807"/>
                  </a:cubicBezTo>
                  <a:cubicBezTo>
                    <a:pt x="7664" y="337"/>
                    <a:pt x="6589" y="68"/>
                    <a:pt x="5446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5" name="Google Shape;21735;p29"/>
            <p:cNvSpPr/>
            <p:nvPr/>
          </p:nvSpPr>
          <p:spPr>
            <a:xfrm>
              <a:off x="5943625" y="2183525"/>
              <a:ext cx="314325" cy="142800"/>
            </a:xfrm>
            <a:custGeom>
              <a:avLst/>
              <a:gdLst/>
              <a:ahLst/>
              <a:cxnLst/>
              <a:rect l="l" t="t" r="r" b="b"/>
              <a:pathLst>
                <a:path w="12573" h="5712" extrusionOk="0">
                  <a:moveTo>
                    <a:pt x="11301" y="1"/>
                  </a:moveTo>
                  <a:cubicBezTo>
                    <a:pt x="10087" y="1"/>
                    <a:pt x="8920" y="281"/>
                    <a:pt x="7799" y="841"/>
                  </a:cubicBezTo>
                  <a:cubicBezTo>
                    <a:pt x="5850" y="1648"/>
                    <a:pt x="3766" y="2320"/>
                    <a:pt x="1682" y="2858"/>
                  </a:cubicBezTo>
                  <a:cubicBezTo>
                    <a:pt x="942" y="2992"/>
                    <a:pt x="270" y="3530"/>
                    <a:pt x="68" y="4270"/>
                  </a:cubicBezTo>
                  <a:cubicBezTo>
                    <a:pt x="1" y="4471"/>
                    <a:pt x="1" y="4673"/>
                    <a:pt x="1" y="4875"/>
                  </a:cubicBezTo>
                  <a:cubicBezTo>
                    <a:pt x="315" y="5592"/>
                    <a:pt x="837" y="5711"/>
                    <a:pt x="1390" y="5711"/>
                  </a:cubicBezTo>
                  <a:cubicBezTo>
                    <a:pt x="1667" y="5711"/>
                    <a:pt x="1950" y="5681"/>
                    <a:pt x="2219" y="5681"/>
                  </a:cubicBezTo>
                  <a:lnTo>
                    <a:pt x="9547" y="4202"/>
                  </a:lnTo>
                  <a:cubicBezTo>
                    <a:pt x="9834" y="4202"/>
                    <a:pt x="10102" y="4279"/>
                    <a:pt x="10350" y="4279"/>
                  </a:cubicBezTo>
                  <a:cubicBezTo>
                    <a:pt x="10568" y="4279"/>
                    <a:pt x="10771" y="4220"/>
                    <a:pt x="10959" y="4001"/>
                  </a:cubicBezTo>
                  <a:cubicBezTo>
                    <a:pt x="11093" y="2589"/>
                    <a:pt x="12304" y="1648"/>
                    <a:pt x="12572" y="370"/>
                  </a:cubicBezTo>
                  <a:cubicBezTo>
                    <a:pt x="12438" y="169"/>
                    <a:pt x="12236" y="101"/>
                    <a:pt x="12035" y="34"/>
                  </a:cubicBezTo>
                  <a:cubicBezTo>
                    <a:pt x="11788" y="12"/>
                    <a:pt x="11544" y="1"/>
                    <a:pt x="11301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6" name="Google Shape;21736;p29"/>
            <p:cNvSpPr/>
            <p:nvPr/>
          </p:nvSpPr>
          <p:spPr>
            <a:xfrm>
              <a:off x="5178925" y="2631425"/>
              <a:ext cx="870625" cy="156350"/>
            </a:xfrm>
            <a:custGeom>
              <a:avLst/>
              <a:gdLst/>
              <a:ahLst/>
              <a:cxnLst/>
              <a:rect l="l" t="t" r="r" b="b"/>
              <a:pathLst>
                <a:path w="34825" h="6254" extrusionOk="0">
                  <a:moveTo>
                    <a:pt x="33480" y="1"/>
                  </a:moveTo>
                  <a:cubicBezTo>
                    <a:pt x="31743" y="131"/>
                    <a:pt x="30035" y="205"/>
                    <a:pt x="28336" y="205"/>
                  </a:cubicBezTo>
                  <a:cubicBezTo>
                    <a:pt x="27404" y="205"/>
                    <a:pt x="26476" y="183"/>
                    <a:pt x="25547" y="135"/>
                  </a:cubicBezTo>
                  <a:cubicBezTo>
                    <a:pt x="25311" y="102"/>
                    <a:pt x="25076" y="85"/>
                    <a:pt x="24841" y="85"/>
                  </a:cubicBezTo>
                  <a:cubicBezTo>
                    <a:pt x="24606" y="85"/>
                    <a:pt x="24370" y="102"/>
                    <a:pt x="24135" y="135"/>
                  </a:cubicBezTo>
                  <a:cubicBezTo>
                    <a:pt x="22915" y="359"/>
                    <a:pt x="21694" y="408"/>
                    <a:pt x="20470" y="408"/>
                  </a:cubicBezTo>
                  <a:cubicBezTo>
                    <a:pt x="19525" y="408"/>
                    <a:pt x="18578" y="379"/>
                    <a:pt x="17628" y="379"/>
                  </a:cubicBezTo>
                  <a:cubicBezTo>
                    <a:pt x="16486" y="379"/>
                    <a:pt x="15340" y="421"/>
                    <a:pt x="14185" y="606"/>
                  </a:cubicBezTo>
                  <a:cubicBezTo>
                    <a:pt x="12034" y="942"/>
                    <a:pt x="9748" y="1009"/>
                    <a:pt x="7462" y="1278"/>
                  </a:cubicBezTo>
                  <a:cubicBezTo>
                    <a:pt x="5446" y="1614"/>
                    <a:pt x="1143" y="4505"/>
                    <a:pt x="0" y="6253"/>
                  </a:cubicBezTo>
                  <a:cubicBezTo>
                    <a:pt x="1412" y="5245"/>
                    <a:pt x="2958" y="4438"/>
                    <a:pt x="4370" y="3295"/>
                  </a:cubicBezTo>
                  <a:cubicBezTo>
                    <a:pt x="5333" y="2513"/>
                    <a:pt x="6403" y="1785"/>
                    <a:pt x="7821" y="1785"/>
                  </a:cubicBezTo>
                  <a:cubicBezTo>
                    <a:pt x="7988" y="1785"/>
                    <a:pt x="8160" y="1795"/>
                    <a:pt x="8336" y="1816"/>
                  </a:cubicBezTo>
                  <a:cubicBezTo>
                    <a:pt x="8430" y="1825"/>
                    <a:pt x="8524" y="1829"/>
                    <a:pt x="8618" y="1829"/>
                  </a:cubicBezTo>
                  <a:cubicBezTo>
                    <a:pt x="9377" y="1829"/>
                    <a:pt x="10171" y="1563"/>
                    <a:pt x="10955" y="1563"/>
                  </a:cubicBezTo>
                  <a:cubicBezTo>
                    <a:pt x="11481" y="1563"/>
                    <a:pt x="12002" y="1683"/>
                    <a:pt x="12505" y="2085"/>
                  </a:cubicBezTo>
                  <a:cubicBezTo>
                    <a:pt x="12572" y="2085"/>
                    <a:pt x="12841" y="2018"/>
                    <a:pt x="12841" y="1950"/>
                  </a:cubicBezTo>
                  <a:cubicBezTo>
                    <a:pt x="12942" y="1547"/>
                    <a:pt x="13110" y="1429"/>
                    <a:pt x="13303" y="1429"/>
                  </a:cubicBezTo>
                  <a:cubicBezTo>
                    <a:pt x="13496" y="1429"/>
                    <a:pt x="13715" y="1547"/>
                    <a:pt x="13916" y="1614"/>
                  </a:cubicBezTo>
                  <a:cubicBezTo>
                    <a:pt x="14387" y="1749"/>
                    <a:pt x="14858" y="1816"/>
                    <a:pt x="15320" y="1816"/>
                  </a:cubicBezTo>
                  <a:cubicBezTo>
                    <a:pt x="15782" y="1816"/>
                    <a:pt x="16236" y="1749"/>
                    <a:pt x="16673" y="1614"/>
                  </a:cubicBezTo>
                  <a:cubicBezTo>
                    <a:pt x="17144" y="1510"/>
                    <a:pt x="17901" y="1282"/>
                    <a:pt x="18276" y="1282"/>
                  </a:cubicBezTo>
                  <a:cubicBezTo>
                    <a:pt x="18382" y="1282"/>
                    <a:pt x="18458" y="1301"/>
                    <a:pt x="18488" y="1345"/>
                  </a:cubicBezTo>
                  <a:cubicBezTo>
                    <a:pt x="18859" y="1870"/>
                    <a:pt x="19258" y="2012"/>
                    <a:pt x="19672" y="2012"/>
                  </a:cubicBezTo>
                  <a:cubicBezTo>
                    <a:pt x="20159" y="2012"/>
                    <a:pt x="20668" y="1816"/>
                    <a:pt x="21177" y="1816"/>
                  </a:cubicBezTo>
                  <a:cubicBezTo>
                    <a:pt x="21110" y="1547"/>
                    <a:pt x="20774" y="1076"/>
                    <a:pt x="21379" y="1009"/>
                  </a:cubicBezTo>
                  <a:cubicBezTo>
                    <a:pt x="21849" y="1009"/>
                    <a:pt x="22387" y="1009"/>
                    <a:pt x="22925" y="1144"/>
                  </a:cubicBezTo>
                  <a:cubicBezTo>
                    <a:pt x="23465" y="1185"/>
                    <a:pt x="24083" y="1818"/>
                    <a:pt x="24619" y="1818"/>
                  </a:cubicBezTo>
                  <a:cubicBezTo>
                    <a:pt x="24949" y="1818"/>
                    <a:pt x="25249" y="1577"/>
                    <a:pt x="25480" y="808"/>
                  </a:cubicBezTo>
                  <a:lnTo>
                    <a:pt x="25816" y="808"/>
                  </a:lnTo>
                  <a:cubicBezTo>
                    <a:pt x="26364" y="998"/>
                    <a:pt x="26921" y="1062"/>
                    <a:pt x="27484" y="1062"/>
                  </a:cubicBezTo>
                  <a:cubicBezTo>
                    <a:pt x="28507" y="1062"/>
                    <a:pt x="29548" y="851"/>
                    <a:pt x="30589" y="808"/>
                  </a:cubicBezTo>
                  <a:cubicBezTo>
                    <a:pt x="30729" y="801"/>
                    <a:pt x="30871" y="798"/>
                    <a:pt x="31015" y="798"/>
                  </a:cubicBezTo>
                  <a:cubicBezTo>
                    <a:pt x="31448" y="798"/>
                    <a:pt x="31897" y="822"/>
                    <a:pt x="32350" y="822"/>
                  </a:cubicBezTo>
                  <a:cubicBezTo>
                    <a:pt x="33190" y="822"/>
                    <a:pt x="34041" y="740"/>
                    <a:pt x="34824" y="270"/>
                  </a:cubicBezTo>
                  <a:cubicBezTo>
                    <a:pt x="34354" y="68"/>
                    <a:pt x="33950" y="1"/>
                    <a:pt x="33480" y="1"/>
                  </a:cubicBez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7" name="Google Shape;21737;p29"/>
            <p:cNvSpPr/>
            <p:nvPr/>
          </p:nvSpPr>
          <p:spPr>
            <a:xfrm>
              <a:off x="5232700" y="794175"/>
              <a:ext cx="213475" cy="292725"/>
            </a:xfrm>
            <a:custGeom>
              <a:avLst/>
              <a:gdLst/>
              <a:ahLst/>
              <a:cxnLst/>
              <a:rect l="l" t="t" r="r" b="b"/>
              <a:pathLst>
                <a:path w="8539" h="11709" extrusionOk="0">
                  <a:moveTo>
                    <a:pt x="7540" y="0"/>
                  </a:moveTo>
                  <a:cubicBezTo>
                    <a:pt x="7357" y="0"/>
                    <a:pt x="7169" y="47"/>
                    <a:pt x="6992" y="145"/>
                  </a:cubicBezTo>
                  <a:cubicBezTo>
                    <a:pt x="6589" y="279"/>
                    <a:pt x="6118" y="414"/>
                    <a:pt x="5715" y="481"/>
                  </a:cubicBezTo>
                  <a:cubicBezTo>
                    <a:pt x="4908" y="1826"/>
                    <a:pt x="3967" y="3103"/>
                    <a:pt x="2958" y="4313"/>
                  </a:cubicBezTo>
                  <a:cubicBezTo>
                    <a:pt x="2353" y="5053"/>
                    <a:pt x="2219" y="5994"/>
                    <a:pt x="1816" y="6733"/>
                  </a:cubicBezTo>
                  <a:cubicBezTo>
                    <a:pt x="1547" y="7204"/>
                    <a:pt x="2353" y="7406"/>
                    <a:pt x="2488" y="7876"/>
                  </a:cubicBezTo>
                  <a:cubicBezTo>
                    <a:pt x="1950" y="8078"/>
                    <a:pt x="1345" y="8011"/>
                    <a:pt x="807" y="8414"/>
                  </a:cubicBezTo>
                  <a:cubicBezTo>
                    <a:pt x="606" y="8616"/>
                    <a:pt x="673" y="9019"/>
                    <a:pt x="471" y="9221"/>
                  </a:cubicBezTo>
                  <a:cubicBezTo>
                    <a:pt x="0" y="9960"/>
                    <a:pt x="68" y="10901"/>
                    <a:pt x="673" y="11507"/>
                  </a:cubicBezTo>
                  <a:lnTo>
                    <a:pt x="874" y="11708"/>
                  </a:lnTo>
                  <a:cubicBezTo>
                    <a:pt x="2555" y="9019"/>
                    <a:pt x="4505" y="6464"/>
                    <a:pt x="6589" y="4111"/>
                  </a:cubicBezTo>
                  <a:cubicBezTo>
                    <a:pt x="7530" y="3103"/>
                    <a:pt x="8471" y="2229"/>
                    <a:pt x="8538" y="750"/>
                  </a:cubicBezTo>
                  <a:cubicBezTo>
                    <a:pt x="8396" y="274"/>
                    <a:pt x="7983" y="0"/>
                    <a:pt x="7540" y="0"/>
                  </a:cubicBezTo>
                  <a:close/>
                </a:path>
              </a:pathLst>
            </a:custGeom>
            <a:solidFill>
              <a:srgbClr val="A68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8" name="Google Shape;21738;p29"/>
            <p:cNvSpPr/>
            <p:nvPr/>
          </p:nvSpPr>
          <p:spPr>
            <a:xfrm>
              <a:off x="5380600" y="1267050"/>
              <a:ext cx="161375" cy="258500"/>
            </a:xfrm>
            <a:custGeom>
              <a:avLst/>
              <a:gdLst/>
              <a:ahLst/>
              <a:cxnLst/>
              <a:rect l="l" t="t" r="r" b="b"/>
              <a:pathLst>
                <a:path w="6455" h="10340" extrusionOk="0">
                  <a:moveTo>
                    <a:pt x="1157" y="0"/>
                  </a:moveTo>
                  <a:cubicBezTo>
                    <a:pt x="590" y="0"/>
                    <a:pt x="436" y="521"/>
                    <a:pt x="1" y="2003"/>
                  </a:cubicBezTo>
                  <a:cubicBezTo>
                    <a:pt x="471" y="3482"/>
                    <a:pt x="740" y="4961"/>
                    <a:pt x="740" y="6508"/>
                  </a:cubicBezTo>
                  <a:cubicBezTo>
                    <a:pt x="606" y="7987"/>
                    <a:pt x="1412" y="9331"/>
                    <a:pt x="2824" y="9869"/>
                  </a:cubicBezTo>
                  <a:cubicBezTo>
                    <a:pt x="3631" y="10138"/>
                    <a:pt x="4505" y="10273"/>
                    <a:pt x="5379" y="10340"/>
                  </a:cubicBezTo>
                  <a:cubicBezTo>
                    <a:pt x="5580" y="10273"/>
                    <a:pt x="5782" y="10273"/>
                    <a:pt x="5917" y="10138"/>
                  </a:cubicBezTo>
                  <a:cubicBezTo>
                    <a:pt x="6118" y="10071"/>
                    <a:pt x="6253" y="9869"/>
                    <a:pt x="6320" y="9735"/>
                  </a:cubicBezTo>
                  <a:cubicBezTo>
                    <a:pt x="6387" y="9600"/>
                    <a:pt x="6454" y="9399"/>
                    <a:pt x="6454" y="9197"/>
                  </a:cubicBezTo>
                  <a:cubicBezTo>
                    <a:pt x="6320" y="8659"/>
                    <a:pt x="5782" y="8256"/>
                    <a:pt x="5782" y="7651"/>
                  </a:cubicBezTo>
                  <a:cubicBezTo>
                    <a:pt x="4841" y="7516"/>
                    <a:pt x="3631" y="7651"/>
                    <a:pt x="4101" y="5970"/>
                  </a:cubicBezTo>
                  <a:cubicBezTo>
                    <a:pt x="4169" y="5835"/>
                    <a:pt x="4101" y="5701"/>
                    <a:pt x="4034" y="5634"/>
                  </a:cubicBezTo>
                  <a:cubicBezTo>
                    <a:pt x="2690" y="4088"/>
                    <a:pt x="2959" y="2138"/>
                    <a:pt x="2555" y="390"/>
                  </a:cubicBezTo>
                  <a:cubicBezTo>
                    <a:pt x="1893" y="154"/>
                    <a:pt x="1464" y="0"/>
                    <a:pt x="1157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9" name="Google Shape;21739;p29"/>
            <p:cNvSpPr/>
            <p:nvPr/>
          </p:nvSpPr>
          <p:spPr>
            <a:xfrm>
              <a:off x="5489850" y="1216275"/>
              <a:ext cx="228600" cy="292475"/>
            </a:xfrm>
            <a:custGeom>
              <a:avLst/>
              <a:gdLst/>
              <a:ahLst/>
              <a:cxnLst/>
              <a:rect l="l" t="t" r="r" b="b"/>
              <a:pathLst>
                <a:path w="9144" h="11699" extrusionOk="0">
                  <a:moveTo>
                    <a:pt x="9143" y="1"/>
                  </a:moveTo>
                  <a:lnTo>
                    <a:pt x="9143" y="1"/>
                  </a:lnTo>
                  <a:cubicBezTo>
                    <a:pt x="8606" y="270"/>
                    <a:pt x="8000" y="471"/>
                    <a:pt x="7866" y="1144"/>
                  </a:cubicBezTo>
                  <a:cubicBezTo>
                    <a:pt x="7395" y="2421"/>
                    <a:pt x="6858" y="3631"/>
                    <a:pt x="6118" y="4707"/>
                  </a:cubicBezTo>
                  <a:cubicBezTo>
                    <a:pt x="5379" y="5984"/>
                    <a:pt x="4034" y="6791"/>
                    <a:pt x="3631" y="8270"/>
                  </a:cubicBezTo>
                  <a:cubicBezTo>
                    <a:pt x="3496" y="8471"/>
                    <a:pt x="3227" y="8673"/>
                    <a:pt x="2958" y="8673"/>
                  </a:cubicBezTo>
                  <a:cubicBezTo>
                    <a:pt x="2870" y="8653"/>
                    <a:pt x="2789" y="8643"/>
                    <a:pt x="2714" y="8643"/>
                  </a:cubicBezTo>
                  <a:cubicBezTo>
                    <a:pt x="2053" y="8643"/>
                    <a:pt x="1895" y="9380"/>
                    <a:pt x="1412" y="9682"/>
                  </a:cubicBezTo>
                  <a:cubicBezTo>
                    <a:pt x="1278" y="10085"/>
                    <a:pt x="0" y="10488"/>
                    <a:pt x="1479" y="10824"/>
                  </a:cubicBezTo>
                  <a:cubicBezTo>
                    <a:pt x="1815" y="10824"/>
                    <a:pt x="1815" y="11362"/>
                    <a:pt x="1815" y="11698"/>
                  </a:cubicBezTo>
                  <a:cubicBezTo>
                    <a:pt x="4774" y="9547"/>
                    <a:pt x="6521" y="6522"/>
                    <a:pt x="7866" y="3228"/>
                  </a:cubicBezTo>
                  <a:cubicBezTo>
                    <a:pt x="8269" y="2152"/>
                    <a:pt x="8673" y="1076"/>
                    <a:pt x="9143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0" name="Google Shape;21740;p29"/>
            <p:cNvSpPr/>
            <p:nvPr/>
          </p:nvSpPr>
          <p:spPr>
            <a:xfrm>
              <a:off x="5373875" y="1073425"/>
              <a:ext cx="110950" cy="246250"/>
            </a:xfrm>
            <a:custGeom>
              <a:avLst/>
              <a:gdLst/>
              <a:ahLst/>
              <a:cxnLst/>
              <a:rect l="l" t="t" r="r" b="b"/>
              <a:pathLst>
                <a:path w="4438" h="9850" extrusionOk="0">
                  <a:moveTo>
                    <a:pt x="3093" y="0"/>
                  </a:moveTo>
                  <a:lnTo>
                    <a:pt x="2757" y="404"/>
                  </a:lnTo>
                  <a:cubicBezTo>
                    <a:pt x="2622" y="874"/>
                    <a:pt x="2891" y="1345"/>
                    <a:pt x="2488" y="1681"/>
                  </a:cubicBezTo>
                  <a:cubicBezTo>
                    <a:pt x="2085" y="2353"/>
                    <a:pt x="1681" y="3093"/>
                    <a:pt x="1412" y="3832"/>
                  </a:cubicBezTo>
                  <a:cubicBezTo>
                    <a:pt x="875" y="5782"/>
                    <a:pt x="471" y="7732"/>
                    <a:pt x="1" y="9748"/>
                  </a:cubicBezTo>
                  <a:cubicBezTo>
                    <a:pt x="68" y="9816"/>
                    <a:pt x="152" y="9849"/>
                    <a:pt x="227" y="9849"/>
                  </a:cubicBezTo>
                  <a:cubicBezTo>
                    <a:pt x="303" y="9849"/>
                    <a:pt x="370" y="9816"/>
                    <a:pt x="404" y="9748"/>
                  </a:cubicBezTo>
                  <a:cubicBezTo>
                    <a:pt x="875" y="8471"/>
                    <a:pt x="875" y="8471"/>
                    <a:pt x="2421" y="8202"/>
                  </a:cubicBezTo>
                  <a:lnTo>
                    <a:pt x="2824" y="8135"/>
                  </a:lnTo>
                  <a:cubicBezTo>
                    <a:pt x="3160" y="7664"/>
                    <a:pt x="3026" y="7328"/>
                    <a:pt x="2555" y="7059"/>
                  </a:cubicBezTo>
                  <a:cubicBezTo>
                    <a:pt x="2152" y="6858"/>
                    <a:pt x="2152" y="6387"/>
                    <a:pt x="2421" y="6118"/>
                  </a:cubicBezTo>
                  <a:cubicBezTo>
                    <a:pt x="2152" y="5513"/>
                    <a:pt x="1681" y="4774"/>
                    <a:pt x="2286" y="4303"/>
                  </a:cubicBezTo>
                  <a:cubicBezTo>
                    <a:pt x="3228" y="3698"/>
                    <a:pt x="3026" y="2689"/>
                    <a:pt x="3765" y="1883"/>
                  </a:cubicBezTo>
                  <a:cubicBezTo>
                    <a:pt x="4438" y="1076"/>
                    <a:pt x="4102" y="404"/>
                    <a:pt x="309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1" name="Google Shape;21741;p29"/>
            <p:cNvSpPr/>
            <p:nvPr/>
          </p:nvSpPr>
          <p:spPr>
            <a:xfrm>
              <a:off x="5474725" y="812400"/>
              <a:ext cx="115975" cy="165250"/>
            </a:xfrm>
            <a:custGeom>
              <a:avLst/>
              <a:gdLst/>
              <a:ahLst/>
              <a:cxnLst/>
              <a:rect l="l" t="t" r="r" b="b"/>
              <a:pathLst>
                <a:path w="4639" h="6610" extrusionOk="0">
                  <a:moveTo>
                    <a:pt x="509" y="1"/>
                  </a:moveTo>
                  <a:cubicBezTo>
                    <a:pt x="340" y="1"/>
                    <a:pt x="170" y="7"/>
                    <a:pt x="0" y="21"/>
                  </a:cubicBezTo>
                  <a:lnTo>
                    <a:pt x="3227" y="1164"/>
                  </a:lnTo>
                  <a:cubicBezTo>
                    <a:pt x="2420" y="2710"/>
                    <a:pt x="1748" y="4324"/>
                    <a:pt x="1143" y="6004"/>
                  </a:cubicBezTo>
                  <a:cubicBezTo>
                    <a:pt x="1102" y="6461"/>
                    <a:pt x="1265" y="6610"/>
                    <a:pt x="1507" y="6610"/>
                  </a:cubicBezTo>
                  <a:cubicBezTo>
                    <a:pt x="1657" y="6610"/>
                    <a:pt x="1837" y="6552"/>
                    <a:pt x="2017" y="6475"/>
                  </a:cubicBezTo>
                  <a:cubicBezTo>
                    <a:pt x="2261" y="6231"/>
                    <a:pt x="2257" y="5632"/>
                    <a:pt x="2623" y="5632"/>
                  </a:cubicBezTo>
                  <a:cubicBezTo>
                    <a:pt x="2761" y="5632"/>
                    <a:pt x="2951" y="5716"/>
                    <a:pt x="3227" y="5937"/>
                  </a:cubicBezTo>
                  <a:cubicBezTo>
                    <a:pt x="3328" y="6021"/>
                    <a:pt x="3437" y="6059"/>
                    <a:pt x="3538" y="6059"/>
                  </a:cubicBezTo>
                  <a:cubicBezTo>
                    <a:pt x="3841" y="6059"/>
                    <a:pt x="4068" y="5719"/>
                    <a:pt x="3765" y="5265"/>
                  </a:cubicBezTo>
                  <a:cubicBezTo>
                    <a:pt x="3093" y="4256"/>
                    <a:pt x="4101" y="4391"/>
                    <a:pt x="4437" y="4055"/>
                  </a:cubicBezTo>
                  <a:cubicBezTo>
                    <a:pt x="4236" y="3181"/>
                    <a:pt x="3765" y="2240"/>
                    <a:pt x="4639" y="1500"/>
                  </a:cubicBezTo>
                  <a:cubicBezTo>
                    <a:pt x="3491" y="533"/>
                    <a:pt x="2016" y="1"/>
                    <a:pt x="509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2" name="Google Shape;21742;p29"/>
            <p:cNvSpPr/>
            <p:nvPr/>
          </p:nvSpPr>
          <p:spPr>
            <a:xfrm>
              <a:off x="6093225" y="996550"/>
              <a:ext cx="131100" cy="126300"/>
            </a:xfrm>
            <a:custGeom>
              <a:avLst/>
              <a:gdLst/>
              <a:ahLst/>
              <a:cxnLst/>
              <a:rect l="l" t="t" r="r" b="b"/>
              <a:pathLst>
                <a:path w="5244" h="5052" extrusionOk="0">
                  <a:moveTo>
                    <a:pt x="3816" y="0"/>
                  </a:moveTo>
                  <a:cubicBezTo>
                    <a:pt x="3597" y="0"/>
                    <a:pt x="3376" y="39"/>
                    <a:pt x="3160" y="117"/>
                  </a:cubicBezTo>
                  <a:cubicBezTo>
                    <a:pt x="2757" y="1193"/>
                    <a:pt x="1614" y="1731"/>
                    <a:pt x="1076" y="2739"/>
                  </a:cubicBezTo>
                  <a:cubicBezTo>
                    <a:pt x="874" y="3008"/>
                    <a:pt x="941" y="3210"/>
                    <a:pt x="740" y="3613"/>
                  </a:cubicBezTo>
                  <a:cubicBezTo>
                    <a:pt x="538" y="4017"/>
                    <a:pt x="0" y="4420"/>
                    <a:pt x="404" y="4823"/>
                  </a:cubicBezTo>
                  <a:cubicBezTo>
                    <a:pt x="595" y="4987"/>
                    <a:pt x="798" y="5051"/>
                    <a:pt x="1002" y="5051"/>
                  </a:cubicBezTo>
                  <a:cubicBezTo>
                    <a:pt x="1301" y="5051"/>
                    <a:pt x="1603" y="4916"/>
                    <a:pt x="1883" y="4756"/>
                  </a:cubicBezTo>
                  <a:cubicBezTo>
                    <a:pt x="2958" y="3479"/>
                    <a:pt x="4034" y="2269"/>
                    <a:pt x="5109" y="1059"/>
                  </a:cubicBezTo>
                  <a:cubicBezTo>
                    <a:pt x="5177" y="924"/>
                    <a:pt x="5177" y="790"/>
                    <a:pt x="5244" y="655"/>
                  </a:cubicBezTo>
                  <a:cubicBezTo>
                    <a:pt x="4863" y="227"/>
                    <a:pt x="4347" y="0"/>
                    <a:pt x="3816" y="0"/>
                  </a:cubicBezTo>
                  <a:close/>
                </a:path>
              </a:pathLst>
            </a:custGeom>
            <a:solidFill>
              <a:srgbClr val="95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3" name="Google Shape;21743;p29"/>
            <p:cNvSpPr/>
            <p:nvPr/>
          </p:nvSpPr>
          <p:spPr>
            <a:xfrm>
              <a:off x="4375550" y="612900"/>
              <a:ext cx="363050" cy="63525"/>
            </a:xfrm>
            <a:custGeom>
              <a:avLst/>
              <a:gdLst/>
              <a:ahLst/>
              <a:cxnLst/>
              <a:rect l="l" t="t" r="r" b="b"/>
              <a:pathLst>
                <a:path w="14522" h="2541" extrusionOk="0">
                  <a:moveTo>
                    <a:pt x="0" y="1"/>
                  </a:moveTo>
                  <a:lnTo>
                    <a:pt x="0" y="1"/>
                  </a:lnTo>
                  <a:cubicBezTo>
                    <a:pt x="1815" y="673"/>
                    <a:pt x="3832" y="740"/>
                    <a:pt x="5782" y="1278"/>
                  </a:cubicBezTo>
                  <a:cubicBezTo>
                    <a:pt x="6051" y="1682"/>
                    <a:pt x="6521" y="1950"/>
                    <a:pt x="7059" y="2085"/>
                  </a:cubicBezTo>
                  <a:cubicBezTo>
                    <a:pt x="7980" y="2378"/>
                    <a:pt x="8953" y="2541"/>
                    <a:pt x="9929" y="2541"/>
                  </a:cubicBezTo>
                  <a:cubicBezTo>
                    <a:pt x="10521" y="2541"/>
                    <a:pt x="11114" y="2481"/>
                    <a:pt x="11698" y="2354"/>
                  </a:cubicBezTo>
                  <a:lnTo>
                    <a:pt x="14521" y="2354"/>
                  </a:lnTo>
                  <a:cubicBezTo>
                    <a:pt x="13851" y="1588"/>
                    <a:pt x="13011" y="1436"/>
                    <a:pt x="12121" y="1436"/>
                  </a:cubicBezTo>
                  <a:cubicBezTo>
                    <a:pt x="11761" y="1436"/>
                    <a:pt x="11393" y="1461"/>
                    <a:pt x="11026" y="1480"/>
                  </a:cubicBezTo>
                  <a:cubicBezTo>
                    <a:pt x="10524" y="1518"/>
                    <a:pt x="10000" y="1601"/>
                    <a:pt x="9505" y="1601"/>
                  </a:cubicBezTo>
                  <a:cubicBezTo>
                    <a:pt x="9137" y="1601"/>
                    <a:pt x="8786" y="1556"/>
                    <a:pt x="8471" y="1413"/>
                  </a:cubicBezTo>
                  <a:cubicBezTo>
                    <a:pt x="5715" y="68"/>
                    <a:pt x="2824" y="135"/>
                    <a:pt x="0" y="1"/>
                  </a:cubicBezTo>
                  <a:close/>
                </a:path>
              </a:pathLst>
            </a:custGeom>
            <a:solidFill>
              <a:srgbClr val="EDD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4" name="Google Shape;21744;p29"/>
            <p:cNvSpPr/>
            <p:nvPr/>
          </p:nvSpPr>
          <p:spPr>
            <a:xfrm>
              <a:off x="5819275" y="917225"/>
              <a:ext cx="250425" cy="99075"/>
            </a:xfrm>
            <a:custGeom>
              <a:avLst/>
              <a:gdLst/>
              <a:ahLst/>
              <a:cxnLst/>
              <a:rect l="l" t="t" r="r" b="b"/>
              <a:pathLst>
                <a:path w="10017" h="3963" extrusionOk="0">
                  <a:moveTo>
                    <a:pt x="3378" y="0"/>
                  </a:moveTo>
                  <a:cubicBezTo>
                    <a:pt x="2383" y="0"/>
                    <a:pt x="1743" y="548"/>
                    <a:pt x="1008" y="1879"/>
                  </a:cubicBezTo>
                  <a:cubicBezTo>
                    <a:pt x="672" y="2484"/>
                    <a:pt x="0" y="3156"/>
                    <a:pt x="874" y="3963"/>
                  </a:cubicBezTo>
                  <a:cubicBezTo>
                    <a:pt x="1748" y="3290"/>
                    <a:pt x="1950" y="2282"/>
                    <a:pt x="2420" y="1408"/>
                  </a:cubicBezTo>
                  <a:cubicBezTo>
                    <a:pt x="2606" y="803"/>
                    <a:pt x="3147" y="455"/>
                    <a:pt x="3730" y="455"/>
                  </a:cubicBezTo>
                  <a:cubicBezTo>
                    <a:pt x="3989" y="455"/>
                    <a:pt x="4256" y="524"/>
                    <a:pt x="4504" y="668"/>
                  </a:cubicBezTo>
                  <a:cubicBezTo>
                    <a:pt x="6066" y="1543"/>
                    <a:pt x="7801" y="1953"/>
                    <a:pt x="9602" y="1953"/>
                  </a:cubicBezTo>
                  <a:cubicBezTo>
                    <a:pt x="9740" y="1953"/>
                    <a:pt x="9878" y="1951"/>
                    <a:pt x="10017" y="1946"/>
                  </a:cubicBezTo>
                  <a:cubicBezTo>
                    <a:pt x="9815" y="1677"/>
                    <a:pt x="9546" y="1475"/>
                    <a:pt x="9210" y="1475"/>
                  </a:cubicBezTo>
                  <a:cubicBezTo>
                    <a:pt x="7798" y="1273"/>
                    <a:pt x="6387" y="870"/>
                    <a:pt x="5042" y="332"/>
                  </a:cubicBezTo>
                  <a:cubicBezTo>
                    <a:pt x="4380" y="119"/>
                    <a:pt x="3841" y="0"/>
                    <a:pt x="3378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5" name="Google Shape;21745;p29"/>
            <p:cNvSpPr/>
            <p:nvPr/>
          </p:nvSpPr>
          <p:spPr>
            <a:xfrm>
              <a:off x="6358775" y="1609150"/>
              <a:ext cx="105900" cy="272725"/>
            </a:xfrm>
            <a:custGeom>
              <a:avLst/>
              <a:gdLst/>
              <a:ahLst/>
              <a:cxnLst/>
              <a:rect l="l" t="t" r="r" b="b"/>
              <a:pathLst>
                <a:path w="4236" h="10909" extrusionOk="0">
                  <a:moveTo>
                    <a:pt x="3958" y="0"/>
                  </a:moveTo>
                  <a:cubicBezTo>
                    <a:pt x="3723" y="0"/>
                    <a:pt x="3473" y="131"/>
                    <a:pt x="3362" y="353"/>
                  </a:cubicBezTo>
                  <a:cubicBezTo>
                    <a:pt x="3698" y="622"/>
                    <a:pt x="3630" y="1026"/>
                    <a:pt x="3429" y="1429"/>
                  </a:cubicBezTo>
                  <a:cubicBezTo>
                    <a:pt x="2219" y="4051"/>
                    <a:pt x="1815" y="6942"/>
                    <a:pt x="269" y="9429"/>
                  </a:cubicBezTo>
                  <a:cubicBezTo>
                    <a:pt x="0" y="9967"/>
                    <a:pt x="336" y="10437"/>
                    <a:pt x="538" y="10908"/>
                  </a:cubicBezTo>
                  <a:cubicBezTo>
                    <a:pt x="807" y="9698"/>
                    <a:pt x="1546" y="8690"/>
                    <a:pt x="1950" y="7479"/>
                  </a:cubicBezTo>
                  <a:cubicBezTo>
                    <a:pt x="2689" y="5530"/>
                    <a:pt x="3025" y="3513"/>
                    <a:pt x="3899" y="1631"/>
                  </a:cubicBezTo>
                  <a:cubicBezTo>
                    <a:pt x="4168" y="1093"/>
                    <a:pt x="4236" y="555"/>
                    <a:pt x="4101" y="17"/>
                  </a:cubicBezTo>
                  <a:cubicBezTo>
                    <a:pt x="4055" y="6"/>
                    <a:pt x="4007" y="0"/>
                    <a:pt x="3958" y="0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6" name="Google Shape;21746;p29"/>
            <p:cNvSpPr/>
            <p:nvPr/>
          </p:nvSpPr>
          <p:spPr>
            <a:xfrm>
              <a:off x="6130200" y="2285200"/>
              <a:ext cx="87425" cy="211800"/>
            </a:xfrm>
            <a:custGeom>
              <a:avLst/>
              <a:gdLst/>
              <a:ahLst/>
              <a:cxnLst/>
              <a:rect l="l" t="t" r="r" b="b"/>
              <a:pathLst>
                <a:path w="3497" h="8472" extrusionOk="0">
                  <a:moveTo>
                    <a:pt x="3496" y="1"/>
                  </a:moveTo>
                  <a:lnTo>
                    <a:pt x="2084" y="135"/>
                  </a:lnTo>
                  <a:cubicBezTo>
                    <a:pt x="2353" y="404"/>
                    <a:pt x="2757" y="606"/>
                    <a:pt x="2488" y="1076"/>
                  </a:cubicBezTo>
                  <a:cubicBezTo>
                    <a:pt x="1748" y="2556"/>
                    <a:pt x="1143" y="4035"/>
                    <a:pt x="605" y="5581"/>
                  </a:cubicBezTo>
                  <a:cubicBezTo>
                    <a:pt x="202" y="6455"/>
                    <a:pt x="0" y="7463"/>
                    <a:pt x="0" y="8472"/>
                  </a:cubicBezTo>
                  <a:cubicBezTo>
                    <a:pt x="807" y="7598"/>
                    <a:pt x="1009" y="6455"/>
                    <a:pt x="1345" y="5446"/>
                  </a:cubicBezTo>
                  <a:cubicBezTo>
                    <a:pt x="2017" y="3564"/>
                    <a:pt x="3294" y="2018"/>
                    <a:pt x="3496" y="1"/>
                  </a:cubicBezTo>
                  <a:close/>
                </a:path>
              </a:pathLst>
            </a:custGeom>
            <a:solidFill>
              <a:srgbClr val="FB8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7" name="Google Shape;21747;p29"/>
            <p:cNvSpPr/>
            <p:nvPr/>
          </p:nvSpPr>
          <p:spPr>
            <a:xfrm>
              <a:off x="5150350" y="2855525"/>
              <a:ext cx="92450" cy="95275"/>
            </a:xfrm>
            <a:custGeom>
              <a:avLst/>
              <a:gdLst/>
              <a:ahLst/>
              <a:cxnLst/>
              <a:rect l="l" t="t" r="r" b="b"/>
              <a:pathLst>
                <a:path w="3698" h="3811" extrusionOk="0">
                  <a:moveTo>
                    <a:pt x="1922" y="1"/>
                  </a:moveTo>
                  <a:cubicBezTo>
                    <a:pt x="1471" y="1"/>
                    <a:pt x="1188" y="408"/>
                    <a:pt x="941" y="852"/>
                  </a:cubicBezTo>
                  <a:cubicBezTo>
                    <a:pt x="740" y="1323"/>
                    <a:pt x="605" y="1793"/>
                    <a:pt x="0" y="1861"/>
                  </a:cubicBezTo>
                  <a:cubicBezTo>
                    <a:pt x="605" y="2936"/>
                    <a:pt x="2017" y="2936"/>
                    <a:pt x="2891" y="3810"/>
                  </a:cubicBezTo>
                  <a:lnTo>
                    <a:pt x="3698" y="3810"/>
                  </a:lnTo>
                  <a:cubicBezTo>
                    <a:pt x="3698" y="3138"/>
                    <a:pt x="3698" y="2533"/>
                    <a:pt x="3698" y="1928"/>
                  </a:cubicBezTo>
                  <a:cubicBezTo>
                    <a:pt x="3500" y="1910"/>
                    <a:pt x="3306" y="1901"/>
                    <a:pt x="3117" y="1901"/>
                  </a:cubicBezTo>
                  <a:cubicBezTo>
                    <a:pt x="2598" y="1901"/>
                    <a:pt x="2106" y="1964"/>
                    <a:pt x="1614" y="2062"/>
                  </a:cubicBezTo>
                  <a:cubicBezTo>
                    <a:pt x="1479" y="1592"/>
                    <a:pt x="1614" y="1121"/>
                    <a:pt x="1950" y="718"/>
                  </a:cubicBezTo>
                  <a:cubicBezTo>
                    <a:pt x="2017" y="650"/>
                    <a:pt x="2286" y="650"/>
                    <a:pt x="2488" y="583"/>
                  </a:cubicBezTo>
                  <a:lnTo>
                    <a:pt x="2488" y="180"/>
                  </a:lnTo>
                  <a:cubicBezTo>
                    <a:pt x="2273" y="54"/>
                    <a:pt x="2086" y="1"/>
                    <a:pt x="1922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8" name="Google Shape;21748;p29"/>
            <p:cNvSpPr/>
            <p:nvPr/>
          </p:nvSpPr>
          <p:spPr>
            <a:xfrm>
              <a:off x="5456225" y="962500"/>
              <a:ext cx="73975" cy="102550"/>
            </a:xfrm>
            <a:custGeom>
              <a:avLst/>
              <a:gdLst/>
              <a:ahLst/>
              <a:cxnLst/>
              <a:rect l="l" t="t" r="r" b="b"/>
              <a:pathLst>
                <a:path w="2959" h="4102" extrusionOk="0">
                  <a:moveTo>
                    <a:pt x="1883" y="0"/>
                  </a:moveTo>
                  <a:cubicBezTo>
                    <a:pt x="740" y="1076"/>
                    <a:pt x="606" y="2689"/>
                    <a:pt x="1" y="4101"/>
                  </a:cubicBezTo>
                  <a:cubicBezTo>
                    <a:pt x="404" y="4101"/>
                    <a:pt x="942" y="4101"/>
                    <a:pt x="1144" y="3563"/>
                  </a:cubicBezTo>
                  <a:cubicBezTo>
                    <a:pt x="1261" y="3033"/>
                    <a:pt x="1328" y="2451"/>
                    <a:pt x="1976" y="2451"/>
                  </a:cubicBezTo>
                  <a:cubicBezTo>
                    <a:pt x="2067" y="2451"/>
                    <a:pt x="2170" y="2463"/>
                    <a:pt x="2287" y="2488"/>
                  </a:cubicBezTo>
                  <a:lnTo>
                    <a:pt x="2354" y="1681"/>
                  </a:lnTo>
                  <a:cubicBezTo>
                    <a:pt x="2555" y="1278"/>
                    <a:pt x="2959" y="1009"/>
                    <a:pt x="2757" y="471"/>
                  </a:cubicBezTo>
                  <a:cubicBezTo>
                    <a:pt x="2421" y="471"/>
                    <a:pt x="2085" y="269"/>
                    <a:pt x="188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9" name="Google Shape;21749;p29"/>
            <p:cNvSpPr/>
            <p:nvPr/>
          </p:nvSpPr>
          <p:spPr>
            <a:xfrm>
              <a:off x="6234400" y="2043175"/>
              <a:ext cx="68925" cy="149625"/>
            </a:xfrm>
            <a:custGeom>
              <a:avLst/>
              <a:gdLst/>
              <a:ahLst/>
              <a:cxnLst/>
              <a:rect l="l" t="t" r="r" b="b"/>
              <a:pathLst>
                <a:path w="2757" h="5985" extrusionOk="0">
                  <a:moveTo>
                    <a:pt x="2757" y="1"/>
                  </a:moveTo>
                  <a:lnTo>
                    <a:pt x="2757" y="1"/>
                  </a:lnTo>
                  <a:cubicBezTo>
                    <a:pt x="2421" y="68"/>
                    <a:pt x="2017" y="270"/>
                    <a:pt x="2017" y="606"/>
                  </a:cubicBezTo>
                  <a:cubicBezTo>
                    <a:pt x="1950" y="2220"/>
                    <a:pt x="740" y="3362"/>
                    <a:pt x="269" y="4774"/>
                  </a:cubicBezTo>
                  <a:cubicBezTo>
                    <a:pt x="0" y="5312"/>
                    <a:pt x="336" y="5581"/>
                    <a:pt x="605" y="5917"/>
                  </a:cubicBezTo>
                  <a:cubicBezTo>
                    <a:pt x="673" y="5917"/>
                    <a:pt x="807" y="5984"/>
                    <a:pt x="941" y="5984"/>
                  </a:cubicBezTo>
                  <a:cubicBezTo>
                    <a:pt x="1815" y="4035"/>
                    <a:pt x="2421" y="2085"/>
                    <a:pt x="2757" y="1"/>
                  </a:cubicBezTo>
                  <a:close/>
                </a:path>
              </a:pathLst>
            </a:custGeom>
            <a:solidFill>
              <a:srgbClr val="F7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0" name="Google Shape;21750;p29"/>
            <p:cNvSpPr/>
            <p:nvPr/>
          </p:nvSpPr>
          <p:spPr>
            <a:xfrm>
              <a:off x="5763800" y="1051150"/>
              <a:ext cx="53800" cy="84475"/>
            </a:xfrm>
            <a:custGeom>
              <a:avLst/>
              <a:gdLst/>
              <a:ahLst/>
              <a:cxnLst/>
              <a:rect l="l" t="t" r="r" b="b"/>
              <a:pathLst>
                <a:path w="2152" h="3379" extrusionOk="0">
                  <a:moveTo>
                    <a:pt x="1286" y="0"/>
                  </a:moveTo>
                  <a:cubicBezTo>
                    <a:pt x="1141" y="0"/>
                    <a:pt x="1034" y="81"/>
                    <a:pt x="1009" y="354"/>
                  </a:cubicBezTo>
                  <a:cubicBezTo>
                    <a:pt x="874" y="1429"/>
                    <a:pt x="0" y="2236"/>
                    <a:pt x="135" y="3379"/>
                  </a:cubicBezTo>
                  <a:cubicBezTo>
                    <a:pt x="1009" y="2438"/>
                    <a:pt x="1345" y="1160"/>
                    <a:pt x="2152" y="152"/>
                  </a:cubicBezTo>
                  <a:lnTo>
                    <a:pt x="2152" y="152"/>
                  </a:lnTo>
                  <a:cubicBezTo>
                    <a:pt x="2113" y="165"/>
                    <a:pt x="2072" y="170"/>
                    <a:pt x="2029" y="170"/>
                  </a:cubicBezTo>
                  <a:cubicBezTo>
                    <a:pt x="1790" y="170"/>
                    <a:pt x="1497" y="0"/>
                    <a:pt x="1286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1" name="Google Shape;21751;p29"/>
            <p:cNvSpPr/>
            <p:nvPr/>
          </p:nvSpPr>
          <p:spPr>
            <a:xfrm>
              <a:off x="5120100" y="2816300"/>
              <a:ext cx="35300" cy="84075"/>
            </a:xfrm>
            <a:custGeom>
              <a:avLst/>
              <a:gdLst/>
              <a:ahLst/>
              <a:cxnLst/>
              <a:rect l="l" t="t" r="r" b="b"/>
              <a:pathLst>
                <a:path w="1412" h="3363" extrusionOk="0">
                  <a:moveTo>
                    <a:pt x="1278" y="1"/>
                  </a:moveTo>
                  <a:lnTo>
                    <a:pt x="1278" y="1"/>
                  </a:lnTo>
                  <a:cubicBezTo>
                    <a:pt x="0" y="1682"/>
                    <a:pt x="0" y="2018"/>
                    <a:pt x="1278" y="3362"/>
                  </a:cubicBezTo>
                  <a:cubicBezTo>
                    <a:pt x="807" y="2287"/>
                    <a:pt x="1412" y="1144"/>
                    <a:pt x="1278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2" name="Google Shape;21752;p29"/>
            <p:cNvSpPr/>
            <p:nvPr/>
          </p:nvSpPr>
          <p:spPr>
            <a:xfrm>
              <a:off x="5422625" y="1226375"/>
              <a:ext cx="40350" cy="50425"/>
            </a:xfrm>
            <a:custGeom>
              <a:avLst/>
              <a:gdLst/>
              <a:ahLst/>
              <a:cxnLst/>
              <a:rect l="l" t="t" r="r" b="b"/>
              <a:pathLst>
                <a:path w="1614" h="2017" extrusionOk="0">
                  <a:moveTo>
                    <a:pt x="471" y="0"/>
                  </a:moveTo>
                  <a:cubicBezTo>
                    <a:pt x="0" y="269"/>
                    <a:pt x="0" y="874"/>
                    <a:pt x="471" y="1143"/>
                  </a:cubicBezTo>
                  <a:cubicBezTo>
                    <a:pt x="672" y="1345"/>
                    <a:pt x="874" y="1681"/>
                    <a:pt x="874" y="2017"/>
                  </a:cubicBezTo>
                  <a:cubicBezTo>
                    <a:pt x="1614" y="941"/>
                    <a:pt x="1614" y="941"/>
                    <a:pt x="538" y="336"/>
                  </a:cubicBezTo>
                  <a:cubicBezTo>
                    <a:pt x="471" y="336"/>
                    <a:pt x="471" y="135"/>
                    <a:pt x="471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3" name="Google Shape;21753;p29"/>
            <p:cNvSpPr/>
            <p:nvPr/>
          </p:nvSpPr>
          <p:spPr>
            <a:xfrm>
              <a:off x="5212525" y="2816300"/>
              <a:ext cx="40375" cy="42050"/>
            </a:xfrm>
            <a:custGeom>
              <a:avLst/>
              <a:gdLst/>
              <a:ahLst/>
              <a:cxnLst/>
              <a:rect l="l" t="t" r="r" b="b"/>
              <a:pathLst>
                <a:path w="1615" h="168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539" y="472"/>
                    <a:pt x="68" y="875"/>
                    <a:pt x="1" y="1682"/>
                  </a:cubicBezTo>
                  <a:cubicBezTo>
                    <a:pt x="875" y="1682"/>
                    <a:pt x="1009" y="875"/>
                    <a:pt x="1614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4" name="Google Shape;21754;p29"/>
            <p:cNvSpPr/>
            <p:nvPr/>
          </p:nvSpPr>
          <p:spPr>
            <a:xfrm>
              <a:off x="5252875" y="2940975"/>
              <a:ext cx="28600" cy="19900"/>
            </a:xfrm>
            <a:custGeom>
              <a:avLst/>
              <a:gdLst/>
              <a:ahLst/>
              <a:cxnLst/>
              <a:rect l="l" t="t" r="r" b="b"/>
              <a:pathLst>
                <a:path w="1144" h="796" extrusionOk="0">
                  <a:moveTo>
                    <a:pt x="719" y="0"/>
                  </a:moveTo>
                  <a:cubicBezTo>
                    <a:pt x="563" y="0"/>
                    <a:pt x="342" y="136"/>
                    <a:pt x="0" y="392"/>
                  </a:cubicBezTo>
                  <a:cubicBezTo>
                    <a:pt x="0" y="527"/>
                    <a:pt x="0" y="594"/>
                    <a:pt x="67" y="728"/>
                  </a:cubicBezTo>
                  <a:lnTo>
                    <a:pt x="1143" y="796"/>
                  </a:lnTo>
                  <a:cubicBezTo>
                    <a:pt x="1027" y="253"/>
                    <a:pt x="933" y="0"/>
                    <a:pt x="719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5" name="Google Shape;21755;p29"/>
            <p:cNvSpPr/>
            <p:nvPr/>
          </p:nvSpPr>
          <p:spPr>
            <a:xfrm>
              <a:off x="5515050" y="974250"/>
              <a:ext cx="28600" cy="30300"/>
            </a:xfrm>
            <a:custGeom>
              <a:avLst/>
              <a:gdLst/>
              <a:ahLst/>
              <a:cxnLst/>
              <a:rect l="l" t="t" r="r" b="b"/>
              <a:pathLst>
                <a:path w="1144" h="1212" extrusionOk="0">
                  <a:moveTo>
                    <a:pt x="404" y="1"/>
                  </a:moveTo>
                  <a:lnTo>
                    <a:pt x="404" y="1"/>
                  </a:lnTo>
                  <a:cubicBezTo>
                    <a:pt x="202" y="337"/>
                    <a:pt x="68" y="740"/>
                    <a:pt x="1" y="1211"/>
                  </a:cubicBezTo>
                  <a:cubicBezTo>
                    <a:pt x="471" y="875"/>
                    <a:pt x="1144" y="673"/>
                    <a:pt x="404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6" name="Google Shape;21756;p29"/>
            <p:cNvSpPr/>
            <p:nvPr/>
          </p:nvSpPr>
          <p:spPr>
            <a:xfrm>
              <a:off x="5817575" y="10246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808" y="1"/>
                  </a:moveTo>
                  <a:cubicBezTo>
                    <a:pt x="1" y="68"/>
                    <a:pt x="1" y="606"/>
                    <a:pt x="1" y="1211"/>
                  </a:cubicBezTo>
                  <a:lnTo>
                    <a:pt x="808" y="40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7" name="Google Shape;21757;p29"/>
            <p:cNvSpPr/>
            <p:nvPr/>
          </p:nvSpPr>
          <p:spPr>
            <a:xfrm>
              <a:off x="6360450" y="1880150"/>
              <a:ext cx="15150" cy="21875"/>
            </a:xfrm>
            <a:custGeom>
              <a:avLst/>
              <a:gdLst/>
              <a:ahLst/>
              <a:cxnLst/>
              <a:rect l="l" t="t" r="r" b="b"/>
              <a:pathLst>
                <a:path w="606" h="875" extrusionOk="0">
                  <a:moveTo>
                    <a:pt x="538" y="1"/>
                  </a:moveTo>
                  <a:lnTo>
                    <a:pt x="538" y="1"/>
                  </a:lnTo>
                  <a:cubicBezTo>
                    <a:pt x="202" y="135"/>
                    <a:pt x="0" y="539"/>
                    <a:pt x="135" y="875"/>
                  </a:cubicBezTo>
                  <a:cubicBezTo>
                    <a:pt x="404" y="740"/>
                    <a:pt x="605" y="337"/>
                    <a:pt x="538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8" name="Google Shape;21758;p29"/>
            <p:cNvSpPr/>
            <p:nvPr/>
          </p:nvSpPr>
          <p:spPr>
            <a:xfrm>
              <a:off x="5706650" y="2676800"/>
              <a:ext cx="13475" cy="8650"/>
            </a:xfrm>
            <a:custGeom>
              <a:avLst/>
              <a:gdLst/>
              <a:ahLst/>
              <a:cxnLst/>
              <a:rect l="l" t="t" r="r" b="b"/>
              <a:pathLst>
                <a:path w="539" h="346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141"/>
                    <a:pt x="187" y="346"/>
                    <a:pt x="325" y="346"/>
                  </a:cubicBezTo>
                  <a:cubicBezTo>
                    <a:pt x="386" y="346"/>
                    <a:pt x="456" y="306"/>
                    <a:pt x="539" y="2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9" name="Google Shape;21759;p29"/>
            <p:cNvSpPr/>
            <p:nvPr/>
          </p:nvSpPr>
          <p:spPr>
            <a:xfrm>
              <a:off x="5212525" y="2868400"/>
              <a:ext cx="5075" cy="3675"/>
            </a:xfrm>
            <a:custGeom>
              <a:avLst/>
              <a:gdLst/>
              <a:ahLst/>
              <a:cxnLst/>
              <a:rect l="l" t="t" r="r" b="b"/>
              <a:pathLst>
                <a:path w="203" h="147" extrusionOk="0">
                  <a:moveTo>
                    <a:pt x="1" y="1"/>
                  </a:moveTo>
                  <a:cubicBezTo>
                    <a:pt x="41" y="122"/>
                    <a:pt x="106" y="146"/>
                    <a:pt x="151" y="146"/>
                  </a:cubicBezTo>
                  <a:cubicBezTo>
                    <a:pt x="181" y="146"/>
                    <a:pt x="202" y="135"/>
                    <a:pt x="202" y="135"/>
                  </a:cubicBezTo>
                  <a:cubicBezTo>
                    <a:pt x="202" y="135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0" name="Google Shape;21760;p29"/>
            <p:cNvSpPr/>
            <p:nvPr/>
          </p:nvSpPr>
          <p:spPr>
            <a:xfrm>
              <a:off x="6353725" y="1902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337" y="1"/>
                  </a:moveTo>
                  <a:lnTo>
                    <a:pt x="337" y="1"/>
                  </a:lnTo>
                  <a:cubicBezTo>
                    <a:pt x="135" y="68"/>
                    <a:pt x="0" y="203"/>
                    <a:pt x="0" y="471"/>
                  </a:cubicBezTo>
                  <a:cubicBezTo>
                    <a:pt x="202" y="404"/>
                    <a:pt x="337" y="203"/>
                    <a:pt x="337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1" name="Google Shape;21761;p29"/>
            <p:cNvSpPr/>
            <p:nvPr/>
          </p:nvSpPr>
          <p:spPr>
            <a:xfrm>
              <a:off x="5585650" y="91375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0" y="1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2" name="Google Shape;21762;p29"/>
            <p:cNvSpPr/>
            <p:nvPr/>
          </p:nvSpPr>
          <p:spPr>
            <a:xfrm>
              <a:off x="4175550" y="2708750"/>
              <a:ext cx="297500" cy="247550"/>
            </a:xfrm>
            <a:custGeom>
              <a:avLst/>
              <a:gdLst/>
              <a:ahLst/>
              <a:cxnLst/>
              <a:rect l="l" t="t" r="r" b="b"/>
              <a:pathLst>
                <a:path w="11900" h="9902" extrusionOk="0">
                  <a:moveTo>
                    <a:pt x="4908" y="0"/>
                  </a:moveTo>
                  <a:cubicBezTo>
                    <a:pt x="4706" y="135"/>
                    <a:pt x="4437" y="269"/>
                    <a:pt x="4168" y="336"/>
                  </a:cubicBezTo>
                  <a:cubicBezTo>
                    <a:pt x="2219" y="336"/>
                    <a:pt x="1143" y="1479"/>
                    <a:pt x="672" y="3227"/>
                  </a:cubicBezTo>
                  <a:cubicBezTo>
                    <a:pt x="0" y="4908"/>
                    <a:pt x="403" y="6790"/>
                    <a:pt x="1748" y="8068"/>
                  </a:cubicBezTo>
                  <a:cubicBezTo>
                    <a:pt x="2863" y="9233"/>
                    <a:pt x="4435" y="9902"/>
                    <a:pt x="6034" y="9902"/>
                  </a:cubicBezTo>
                  <a:cubicBezTo>
                    <a:pt x="6557" y="9902"/>
                    <a:pt x="7083" y="9830"/>
                    <a:pt x="7597" y="9681"/>
                  </a:cubicBezTo>
                  <a:cubicBezTo>
                    <a:pt x="10152" y="9143"/>
                    <a:pt x="11899" y="6992"/>
                    <a:pt x="10488" y="3698"/>
                  </a:cubicBezTo>
                  <a:cubicBezTo>
                    <a:pt x="10152" y="2958"/>
                    <a:pt x="9412" y="2555"/>
                    <a:pt x="9210" y="1681"/>
                  </a:cubicBezTo>
                  <a:lnTo>
                    <a:pt x="6387" y="336"/>
                  </a:lnTo>
                  <a:cubicBezTo>
                    <a:pt x="6051" y="135"/>
                    <a:pt x="5580" y="68"/>
                    <a:pt x="5177" y="0"/>
                  </a:cubicBezTo>
                  <a:cubicBezTo>
                    <a:pt x="5143" y="34"/>
                    <a:pt x="5093" y="51"/>
                    <a:pt x="5042" y="51"/>
                  </a:cubicBezTo>
                  <a:cubicBezTo>
                    <a:pt x="4992" y="51"/>
                    <a:pt x="4941" y="34"/>
                    <a:pt x="49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3" name="Google Shape;21763;p29"/>
            <p:cNvSpPr/>
            <p:nvPr/>
          </p:nvSpPr>
          <p:spPr>
            <a:xfrm>
              <a:off x="3915025" y="2531875"/>
              <a:ext cx="386600" cy="255900"/>
            </a:xfrm>
            <a:custGeom>
              <a:avLst/>
              <a:gdLst/>
              <a:ahLst/>
              <a:cxnLst/>
              <a:rect l="l" t="t" r="r" b="b"/>
              <a:pathLst>
                <a:path w="15464" h="10236" extrusionOk="0">
                  <a:moveTo>
                    <a:pt x="14316" y="0"/>
                  </a:moveTo>
                  <a:cubicBezTo>
                    <a:pt x="13580" y="0"/>
                    <a:pt x="13195" y="643"/>
                    <a:pt x="12640" y="890"/>
                  </a:cubicBezTo>
                  <a:lnTo>
                    <a:pt x="12236" y="1159"/>
                  </a:lnTo>
                  <a:cubicBezTo>
                    <a:pt x="12035" y="1294"/>
                    <a:pt x="11766" y="1361"/>
                    <a:pt x="11564" y="1495"/>
                  </a:cubicBezTo>
                  <a:lnTo>
                    <a:pt x="11093" y="1630"/>
                  </a:lnTo>
                  <a:cubicBezTo>
                    <a:pt x="10892" y="1697"/>
                    <a:pt x="10757" y="1764"/>
                    <a:pt x="10556" y="1832"/>
                  </a:cubicBezTo>
                  <a:cubicBezTo>
                    <a:pt x="6992" y="3445"/>
                    <a:pt x="3631" y="5462"/>
                    <a:pt x="606" y="7949"/>
                  </a:cubicBezTo>
                  <a:cubicBezTo>
                    <a:pt x="1" y="9361"/>
                    <a:pt x="68" y="9697"/>
                    <a:pt x="1076" y="10235"/>
                  </a:cubicBezTo>
                  <a:cubicBezTo>
                    <a:pt x="1076" y="9496"/>
                    <a:pt x="1614" y="9227"/>
                    <a:pt x="2152" y="8890"/>
                  </a:cubicBezTo>
                  <a:cubicBezTo>
                    <a:pt x="3295" y="7949"/>
                    <a:pt x="5043" y="7748"/>
                    <a:pt x="5917" y="6672"/>
                  </a:cubicBezTo>
                  <a:cubicBezTo>
                    <a:pt x="7261" y="5058"/>
                    <a:pt x="9816" y="5260"/>
                    <a:pt x="10892" y="3311"/>
                  </a:cubicBezTo>
                  <a:cubicBezTo>
                    <a:pt x="12505" y="3311"/>
                    <a:pt x="13648" y="2033"/>
                    <a:pt x="15194" y="1764"/>
                  </a:cubicBezTo>
                  <a:cubicBezTo>
                    <a:pt x="15194" y="1630"/>
                    <a:pt x="15194" y="1563"/>
                    <a:pt x="15194" y="1361"/>
                  </a:cubicBezTo>
                  <a:cubicBezTo>
                    <a:pt x="15463" y="621"/>
                    <a:pt x="14858" y="420"/>
                    <a:pt x="14522" y="16"/>
                  </a:cubicBezTo>
                  <a:cubicBezTo>
                    <a:pt x="14450" y="5"/>
                    <a:pt x="14382" y="0"/>
                    <a:pt x="14316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4" name="Google Shape;21764;p29"/>
            <p:cNvSpPr/>
            <p:nvPr/>
          </p:nvSpPr>
          <p:spPr>
            <a:xfrm>
              <a:off x="4538575" y="2256725"/>
              <a:ext cx="363050" cy="124500"/>
            </a:xfrm>
            <a:custGeom>
              <a:avLst/>
              <a:gdLst/>
              <a:ahLst/>
              <a:cxnLst/>
              <a:rect l="l" t="t" r="r" b="b"/>
              <a:pathLst>
                <a:path w="14522" h="4980" extrusionOk="0">
                  <a:moveTo>
                    <a:pt x="7991" y="1"/>
                  </a:moveTo>
                  <a:cubicBezTo>
                    <a:pt x="7675" y="1"/>
                    <a:pt x="7382" y="129"/>
                    <a:pt x="7194" y="468"/>
                  </a:cubicBezTo>
                  <a:cubicBezTo>
                    <a:pt x="6735" y="1282"/>
                    <a:pt x="6084" y="1441"/>
                    <a:pt x="5386" y="1441"/>
                  </a:cubicBezTo>
                  <a:cubicBezTo>
                    <a:pt x="5163" y="1441"/>
                    <a:pt x="4935" y="1425"/>
                    <a:pt x="4706" y="1409"/>
                  </a:cubicBezTo>
                  <a:cubicBezTo>
                    <a:pt x="4431" y="1330"/>
                    <a:pt x="4155" y="1297"/>
                    <a:pt x="3879" y="1297"/>
                  </a:cubicBezTo>
                  <a:cubicBezTo>
                    <a:pt x="3684" y="1297"/>
                    <a:pt x="3489" y="1314"/>
                    <a:pt x="3294" y="1342"/>
                  </a:cubicBezTo>
                  <a:cubicBezTo>
                    <a:pt x="807" y="1745"/>
                    <a:pt x="0" y="2821"/>
                    <a:pt x="471" y="4972"/>
                  </a:cubicBezTo>
                  <a:cubicBezTo>
                    <a:pt x="534" y="4977"/>
                    <a:pt x="598" y="4979"/>
                    <a:pt x="661" y="4979"/>
                  </a:cubicBezTo>
                  <a:cubicBezTo>
                    <a:pt x="1470" y="4979"/>
                    <a:pt x="2258" y="4587"/>
                    <a:pt x="2757" y="3963"/>
                  </a:cubicBezTo>
                  <a:cubicBezTo>
                    <a:pt x="3883" y="3013"/>
                    <a:pt x="5064" y="2726"/>
                    <a:pt x="6281" y="2726"/>
                  </a:cubicBezTo>
                  <a:cubicBezTo>
                    <a:pt x="7389" y="2726"/>
                    <a:pt x="8528" y="2964"/>
                    <a:pt x="9681" y="3157"/>
                  </a:cubicBezTo>
                  <a:lnTo>
                    <a:pt x="10824" y="3157"/>
                  </a:lnTo>
                  <a:cubicBezTo>
                    <a:pt x="11183" y="3336"/>
                    <a:pt x="11631" y="3426"/>
                    <a:pt x="12069" y="3426"/>
                  </a:cubicBezTo>
                  <a:cubicBezTo>
                    <a:pt x="12288" y="3426"/>
                    <a:pt x="12505" y="3403"/>
                    <a:pt x="12706" y="3358"/>
                  </a:cubicBezTo>
                  <a:cubicBezTo>
                    <a:pt x="12818" y="3330"/>
                    <a:pt x="12935" y="3323"/>
                    <a:pt x="13053" y="3323"/>
                  </a:cubicBezTo>
                  <a:cubicBezTo>
                    <a:pt x="13197" y="3323"/>
                    <a:pt x="13342" y="3334"/>
                    <a:pt x="13480" y="3334"/>
                  </a:cubicBezTo>
                  <a:cubicBezTo>
                    <a:pt x="13777" y="3334"/>
                    <a:pt x="14040" y="3282"/>
                    <a:pt x="14185" y="2955"/>
                  </a:cubicBezTo>
                  <a:cubicBezTo>
                    <a:pt x="14522" y="2215"/>
                    <a:pt x="13917" y="1745"/>
                    <a:pt x="13379" y="1274"/>
                  </a:cubicBezTo>
                  <a:cubicBezTo>
                    <a:pt x="12776" y="913"/>
                    <a:pt x="12011" y="659"/>
                    <a:pt x="11277" y="659"/>
                  </a:cubicBezTo>
                  <a:cubicBezTo>
                    <a:pt x="11193" y="659"/>
                    <a:pt x="11109" y="662"/>
                    <a:pt x="11026" y="669"/>
                  </a:cubicBezTo>
                  <a:cubicBezTo>
                    <a:pt x="10934" y="653"/>
                    <a:pt x="10840" y="646"/>
                    <a:pt x="10743" y="646"/>
                  </a:cubicBezTo>
                  <a:cubicBezTo>
                    <a:pt x="10432" y="646"/>
                    <a:pt x="10100" y="712"/>
                    <a:pt x="9781" y="712"/>
                  </a:cubicBezTo>
                  <a:cubicBezTo>
                    <a:pt x="9396" y="712"/>
                    <a:pt x="9030" y="617"/>
                    <a:pt x="8740" y="199"/>
                  </a:cubicBezTo>
                  <a:cubicBezTo>
                    <a:pt x="8503" y="80"/>
                    <a:pt x="8240" y="1"/>
                    <a:pt x="799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5" name="Google Shape;21765;p29"/>
            <p:cNvSpPr/>
            <p:nvPr/>
          </p:nvSpPr>
          <p:spPr>
            <a:xfrm>
              <a:off x="4809175" y="2286275"/>
              <a:ext cx="416825" cy="98125"/>
            </a:xfrm>
            <a:custGeom>
              <a:avLst/>
              <a:gdLst/>
              <a:ahLst/>
              <a:cxnLst/>
              <a:rect l="l" t="t" r="r" b="b"/>
              <a:pathLst>
                <a:path w="16673" h="3925" extrusionOk="0">
                  <a:moveTo>
                    <a:pt x="4602" y="0"/>
                  </a:moveTo>
                  <a:cubicBezTo>
                    <a:pt x="3875" y="0"/>
                    <a:pt x="3148" y="88"/>
                    <a:pt x="2420" y="361"/>
                  </a:cubicBezTo>
                  <a:cubicBezTo>
                    <a:pt x="2555" y="832"/>
                    <a:pt x="3160" y="1033"/>
                    <a:pt x="3093" y="1639"/>
                  </a:cubicBezTo>
                  <a:lnTo>
                    <a:pt x="0" y="1975"/>
                  </a:lnTo>
                  <a:cubicBezTo>
                    <a:pt x="1412" y="2580"/>
                    <a:pt x="2958" y="2513"/>
                    <a:pt x="4504" y="2781"/>
                  </a:cubicBezTo>
                  <a:cubicBezTo>
                    <a:pt x="5081" y="1916"/>
                    <a:pt x="5861" y="1808"/>
                    <a:pt x="6672" y="1808"/>
                  </a:cubicBezTo>
                  <a:cubicBezTo>
                    <a:pt x="6939" y="1808"/>
                    <a:pt x="7210" y="1820"/>
                    <a:pt x="7478" y="1820"/>
                  </a:cubicBezTo>
                  <a:cubicBezTo>
                    <a:pt x="7723" y="1820"/>
                    <a:pt x="7966" y="1810"/>
                    <a:pt x="8202" y="1773"/>
                  </a:cubicBezTo>
                  <a:lnTo>
                    <a:pt x="8740" y="1773"/>
                  </a:lnTo>
                  <a:cubicBezTo>
                    <a:pt x="8815" y="1836"/>
                    <a:pt x="8944" y="1854"/>
                    <a:pt x="9096" y="1854"/>
                  </a:cubicBezTo>
                  <a:cubicBezTo>
                    <a:pt x="9308" y="1854"/>
                    <a:pt x="9564" y="1818"/>
                    <a:pt x="9781" y="1818"/>
                  </a:cubicBezTo>
                  <a:cubicBezTo>
                    <a:pt x="10241" y="1818"/>
                    <a:pt x="10522" y="1979"/>
                    <a:pt x="9815" y="2983"/>
                  </a:cubicBezTo>
                  <a:cubicBezTo>
                    <a:pt x="9748" y="3050"/>
                    <a:pt x="9748" y="3118"/>
                    <a:pt x="9681" y="3185"/>
                  </a:cubicBezTo>
                  <a:cubicBezTo>
                    <a:pt x="11967" y="3857"/>
                    <a:pt x="14320" y="3386"/>
                    <a:pt x="16605" y="3924"/>
                  </a:cubicBezTo>
                  <a:cubicBezTo>
                    <a:pt x="16673" y="3790"/>
                    <a:pt x="16673" y="3588"/>
                    <a:pt x="16605" y="3454"/>
                  </a:cubicBezTo>
                  <a:cubicBezTo>
                    <a:pt x="16404" y="3252"/>
                    <a:pt x="16202" y="3118"/>
                    <a:pt x="15933" y="2983"/>
                  </a:cubicBezTo>
                  <a:cubicBezTo>
                    <a:pt x="15395" y="2445"/>
                    <a:pt x="14790" y="1975"/>
                    <a:pt x="14118" y="1639"/>
                  </a:cubicBezTo>
                  <a:cubicBezTo>
                    <a:pt x="13715" y="1437"/>
                    <a:pt x="13446" y="1235"/>
                    <a:pt x="13042" y="1033"/>
                  </a:cubicBezTo>
                  <a:cubicBezTo>
                    <a:pt x="12947" y="986"/>
                    <a:pt x="12818" y="938"/>
                    <a:pt x="12704" y="938"/>
                  </a:cubicBezTo>
                  <a:cubicBezTo>
                    <a:pt x="12656" y="938"/>
                    <a:pt x="12611" y="947"/>
                    <a:pt x="12572" y="966"/>
                  </a:cubicBezTo>
                  <a:cubicBezTo>
                    <a:pt x="12168" y="966"/>
                    <a:pt x="12034" y="496"/>
                    <a:pt x="11698" y="496"/>
                  </a:cubicBezTo>
                  <a:cubicBezTo>
                    <a:pt x="10756" y="361"/>
                    <a:pt x="9815" y="294"/>
                    <a:pt x="8874" y="294"/>
                  </a:cubicBezTo>
                  <a:cubicBezTo>
                    <a:pt x="8786" y="297"/>
                    <a:pt x="8698" y="298"/>
                    <a:pt x="8611" y="298"/>
                  </a:cubicBezTo>
                  <a:cubicBezTo>
                    <a:pt x="7275" y="298"/>
                    <a:pt x="5939" y="0"/>
                    <a:pt x="4602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6" name="Google Shape;21766;p29"/>
            <p:cNvSpPr/>
            <p:nvPr/>
          </p:nvSpPr>
          <p:spPr>
            <a:xfrm>
              <a:off x="5239425" y="2301325"/>
              <a:ext cx="347925" cy="93150"/>
            </a:xfrm>
            <a:custGeom>
              <a:avLst/>
              <a:gdLst/>
              <a:ahLst/>
              <a:cxnLst/>
              <a:rect l="l" t="t" r="r" b="b"/>
              <a:pathLst>
                <a:path w="13917" h="3726" extrusionOk="0">
                  <a:moveTo>
                    <a:pt x="11782" y="0"/>
                  </a:moveTo>
                  <a:cubicBezTo>
                    <a:pt x="11192" y="0"/>
                    <a:pt x="10588" y="48"/>
                    <a:pt x="10017" y="95"/>
                  </a:cubicBezTo>
                  <a:cubicBezTo>
                    <a:pt x="9816" y="163"/>
                    <a:pt x="9547" y="230"/>
                    <a:pt x="9412" y="297"/>
                  </a:cubicBezTo>
                  <a:cubicBezTo>
                    <a:pt x="8507" y="376"/>
                    <a:pt x="7624" y="408"/>
                    <a:pt x="6737" y="408"/>
                  </a:cubicBezTo>
                  <a:cubicBezTo>
                    <a:pt x="6110" y="408"/>
                    <a:pt x="5481" y="392"/>
                    <a:pt x="4841" y="364"/>
                  </a:cubicBezTo>
                  <a:cubicBezTo>
                    <a:pt x="4488" y="347"/>
                    <a:pt x="4131" y="339"/>
                    <a:pt x="3771" y="339"/>
                  </a:cubicBezTo>
                  <a:cubicBezTo>
                    <a:pt x="2694" y="339"/>
                    <a:pt x="1597" y="415"/>
                    <a:pt x="538" y="566"/>
                  </a:cubicBezTo>
                  <a:cubicBezTo>
                    <a:pt x="337" y="700"/>
                    <a:pt x="202" y="835"/>
                    <a:pt x="68" y="969"/>
                  </a:cubicBezTo>
                  <a:cubicBezTo>
                    <a:pt x="0" y="1373"/>
                    <a:pt x="269" y="1507"/>
                    <a:pt x="538" y="1642"/>
                  </a:cubicBezTo>
                  <a:cubicBezTo>
                    <a:pt x="740" y="1709"/>
                    <a:pt x="874" y="1776"/>
                    <a:pt x="1076" y="1776"/>
                  </a:cubicBezTo>
                  <a:lnTo>
                    <a:pt x="2152" y="1776"/>
                  </a:lnTo>
                  <a:cubicBezTo>
                    <a:pt x="2353" y="1776"/>
                    <a:pt x="2622" y="1843"/>
                    <a:pt x="2824" y="1911"/>
                  </a:cubicBezTo>
                  <a:cubicBezTo>
                    <a:pt x="2958" y="1978"/>
                    <a:pt x="3160" y="1978"/>
                    <a:pt x="3295" y="1978"/>
                  </a:cubicBezTo>
                  <a:cubicBezTo>
                    <a:pt x="3698" y="1978"/>
                    <a:pt x="4034" y="1843"/>
                    <a:pt x="4437" y="1843"/>
                  </a:cubicBezTo>
                  <a:lnTo>
                    <a:pt x="4908" y="1843"/>
                  </a:lnTo>
                  <a:cubicBezTo>
                    <a:pt x="6521" y="2112"/>
                    <a:pt x="4774" y="3188"/>
                    <a:pt x="5379" y="3726"/>
                  </a:cubicBezTo>
                  <a:lnTo>
                    <a:pt x="6992" y="3726"/>
                  </a:lnTo>
                  <a:cubicBezTo>
                    <a:pt x="7473" y="3004"/>
                    <a:pt x="8008" y="2283"/>
                    <a:pt x="8933" y="2283"/>
                  </a:cubicBezTo>
                  <a:cubicBezTo>
                    <a:pt x="9043" y="2283"/>
                    <a:pt x="9157" y="2293"/>
                    <a:pt x="9278" y="2314"/>
                  </a:cubicBezTo>
                  <a:cubicBezTo>
                    <a:pt x="9619" y="2442"/>
                    <a:pt x="9960" y="2489"/>
                    <a:pt x="10284" y="2489"/>
                  </a:cubicBezTo>
                  <a:cubicBezTo>
                    <a:pt x="10471" y="2489"/>
                    <a:pt x="10652" y="2473"/>
                    <a:pt x="10824" y="2448"/>
                  </a:cubicBezTo>
                  <a:cubicBezTo>
                    <a:pt x="10959" y="2381"/>
                    <a:pt x="11093" y="2247"/>
                    <a:pt x="11227" y="2112"/>
                  </a:cubicBezTo>
                  <a:cubicBezTo>
                    <a:pt x="11272" y="1933"/>
                    <a:pt x="11407" y="1903"/>
                    <a:pt x="11551" y="1903"/>
                  </a:cubicBezTo>
                  <a:cubicBezTo>
                    <a:pt x="11623" y="1903"/>
                    <a:pt x="11698" y="1911"/>
                    <a:pt x="11765" y="1911"/>
                  </a:cubicBezTo>
                  <a:lnTo>
                    <a:pt x="12034" y="1911"/>
                  </a:lnTo>
                  <a:cubicBezTo>
                    <a:pt x="12169" y="1911"/>
                    <a:pt x="12370" y="1843"/>
                    <a:pt x="12505" y="1776"/>
                  </a:cubicBezTo>
                  <a:cubicBezTo>
                    <a:pt x="12841" y="1305"/>
                    <a:pt x="13917" y="1305"/>
                    <a:pt x="13379" y="297"/>
                  </a:cubicBezTo>
                  <a:cubicBezTo>
                    <a:pt x="13110" y="163"/>
                    <a:pt x="12841" y="95"/>
                    <a:pt x="12505" y="28"/>
                  </a:cubicBezTo>
                  <a:cubicBezTo>
                    <a:pt x="12268" y="8"/>
                    <a:pt x="12026" y="0"/>
                    <a:pt x="11782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7" name="Google Shape;21767;p29"/>
            <p:cNvSpPr/>
            <p:nvPr/>
          </p:nvSpPr>
          <p:spPr>
            <a:xfrm>
              <a:off x="5686875" y="2296975"/>
              <a:ext cx="208050" cy="69925"/>
            </a:xfrm>
            <a:custGeom>
              <a:avLst/>
              <a:gdLst/>
              <a:ahLst/>
              <a:cxnLst/>
              <a:rect l="l" t="t" r="r" b="b"/>
              <a:pathLst>
                <a:path w="8322" h="2797" extrusionOk="0">
                  <a:moveTo>
                    <a:pt x="7447" y="0"/>
                  </a:moveTo>
                  <a:cubicBezTo>
                    <a:pt x="7178" y="68"/>
                    <a:pt x="6909" y="135"/>
                    <a:pt x="6641" y="135"/>
                  </a:cubicBezTo>
                  <a:lnTo>
                    <a:pt x="6103" y="202"/>
                  </a:lnTo>
                  <a:cubicBezTo>
                    <a:pt x="5027" y="404"/>
                    <a:pt x="3951" y="538"/>
                    <a:pt x="2876" y="605"/>
                  </a:cubicBezTo>
                  <a:cubicBezTo>
                    <a:pt x="2692" y="600"/>
                    <a:pt x="2519" y="598"/>
                    <a:pt x="2357" y="598"/>
                  </a:cubicBezTo>
                  <a:cubicBezTo>
                    <a:pt x="388" y="598"/>
                    <a:pt x="0" y="1007"/>
                    <a:pt x="187" y="2622"/>
                  </a:cubicBezTo>
                  <a:lnTo>
                    <a:pt x="456" y="2757"/>
                  </a:lnTo>
                  <a:cubicBezTo>
                    <a:pt x="757" y="2784"/>
                    <a:pt x="1055" y="2797"/>
                    <a:pt x="1352" y="2797"/>
                  </a:cubicBezTo>
                  <a:cubicBezTo>
                    <a:pt x="3241" y="2797"/>
                    <a:pt x="5050" y="2290"/>
                    <a:pt x="6909" y="1883"/>
                  </a:cubicBezTo>
                  <a:cubicBezTo>
                    <a:pt x="7178" y="1479"/>
                    <a:pt x="7851" y="1547"/>
                    <a:pt x="8187" y="1143"/>
                  </a:cubicBezTo>
                  <a:cubicBezTo>
                    <a:pt x="8321" y="942"/>
                    <a:pt x="8321" y="740"/>
                    <a:pt x="8321" y="605"/>
                  </a:cubicBezTo>
                  <a:cubicBezTo>
                    <a:pt x="8187" y="202"/>
                    <a:pt x="7851" y="0"/>
                    <a:pt x="7447" y="0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8" name="Google Shape;21768;p29"/>
            <p:cNvSpPr/>
            <p:nvPr/>
          </p:nvSpPr>
          <p:spPr>
            <a:xfrm>
              <a:off x="4481425" y="2354025"/>
              <a:ext cx="144575" cy="100950"/>
            </a:xfrm>
            <a:custGeom>
              <a:avLst/>
              <a:gdLst/>
              <a:ahLst/>
              <a:cxnLst/>
              <a:rect l="l" t="t" r="r" b="b"/>
              <a:pathLst>
                <a:path w="5783" h="4038" extrusionOk="0">
                  <a:moveTo>
                    <a:pt x="4932" y="0"/>
                  </a:moveTo>
                  <a:cubicBezTo>
                    <a:pt x="4053" y="0"/>
                    <a:pt x="3464" y="752"/>
                    <a:pt x="2690" y="945"/>
                  </a:cubicBezTo>
                  <a:cubicBezTo>
                    <a:pt x="1547" y="1214"/>
                    <a:pt x="471" y="1550"/>
                    <a:pt x="1" y="2828"/>
                  </a:cubicBezTo>
                  <a:cubicBezTo>
                    <a:pt x="68" y="3500"/>
                    <a:pt x="606" y="3769"/>
                    <a:pt x="1009" y="4038"/>
                  </a:cubicBezTo>
                  <a:cubicBezTo>
                    <a:pt x="2354" y="3231"/>
                    <a:pt x="3228" y="1887"/>
                    <a:pt x="4841" y="1416"/>
                  </a:cubicBezTo>
                  <a:cubicBezTo>
                    <a:pt x="5446" y="1282"/>
                    <a:pt x="5782" y="542"/>
                    <a:pt x="5043" y="4"/>
                  </a:cubicBezTo>
                  <a:cubicBezTo>
                    <a:pt x="5005" y="2"/>
                    <a:pt x="4968" y="0"/>
                    <a:pt x="4932" y="0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9" name="Google Shape;21769;p29"/>
            <p:cNvSpPr/>
            <p:nvPr/>
          </p:nvSpPr>
          <p:spPr>
            <a:xfrm>
              <a:off x="4345300" y="2424625"/>
              <a:ext cx="163050" cy="78100"/>
            </a:xfrm>
            <a:custGeom>
              <a:avLst/>
              <a:gdLst/>
              <a:ahLst/>
              <a:cxnLst/>
              <a:rect l="l" t="t" r="r" b="b"/>
              <a:pathLst>
                <a:path w="6522" h="3124" extrusionOk="0">
                  <a:moveTo>
                    <a:pt x="5438" y="1"/>
                  </a:moveTo>
                  <a:cubicBezTo>
                    <a:pt x="3298" y="1"/>
                    <a:pt x="1302" y="998"/>
                    <a:pt x="0" y="2626"/>
                  </a:cubicBezTo>
                  <a:lnTo>
                    <a:pt x="135" y="2895"/>
                  </a:lnTo>
                  <a:cubicBezTo>
                    <a:pt x="279" y="2877"/>
                    <a:pt x="428" y="2868"/>
                    <a:pt x="580" y="2868"/>
                  </a:cubicBezTo>
                  <a:cubicBezTo>
                    <a:pt x="997" y="2868"/>
                    <a:pt x="1440" y="2931"/>
                    <a:pt x="1882" y="3029"/>
                  </a:cubicBezTo>
                  <a:cubicBezTo>
                    <a:pt x="2045" y="3094"/>
                    <a:pt x="2184" y="3124"/>
                    <a:pt x="2305" y="3124"/>
                  </a:cubicBezTo>
                  <a:cubicBezTo>
                    <a:pt x="2685" y="3124"/>
                    <a:pt x="2889" y="2832"/>
                    <a:pt x="3093" y="2424"/>
                  </a:cubicBezTo>
                  <a:cubicBezTo>
                    <a:pt x="3532" y="1740"/>
                    <a:pt x="4007" y="1269"/>
                    <a:pt x="4699" y="1269"/>
                  </a:cubicBezTo>
                  <a:cubicBezTo>
                    <a:pt x="4959" y="1269"/>
                    <a:pt x="5249" y="1336"/>
                    <a:pt x="5580" y="1483"/>
                  </a:cubicBezTo>
                  <a:cubicBezTo>
                    <a:pt x="5619" y="1508"/>
                    <a:pt x="5664" y="1519"/>
                    <a:pt x="5716" y="1519"/>
                  </a:cubicBezTo>
                  <a:cubicBezTo>
                    <a:pt x="5933" y="1519"/>
                    <a:pt x="6249" y="1323"/>
                    <a:pt x="6521" y="1214"/>
                  </a:cubicBezTo>
                  <a:cubicBezTo>
                    <a:pt x="6521" y="609"/>
                    <a:pt x="5849" y="474"/>
                    <a:pt x="5647" y="4"/>
                  </a:cubicBezTo>
                  <a:cubicBezTo>
                    <a:pt x="5578" y="2"/>
                    <a:pt x="5508" y="1"/>
                    <a:pt x="5438" y="1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0" name="Google Shape;21770;p29"/>
            <p:cNvSpPr/>
            <p:nvPr/>
          </p:nvSpPr>
          <p:spPr>
            <a:xfrm>
              <a:off x="5834100" y="2263925"/>
              <a:ext cx="119650" cy="80125"/>
            </a:xfrm>
            <a:custGeom>
              <a:avLst/>
              <a:gdLst/>
              <a:ahLst/>
              <a:cxnLst/>
              <a:rect l="l" t="t" r="r" b="b"/>
              <a:pathLst>
                <a:path w="4786" h="3205" extrusionOk="0">
                  <a:moveTo>
                    <a:pt x="3642" y="1"/>
                  </a:moveTo>
                  <a:cubicBezTo>
                    <a:pt x="3059" y="1"/>
                    <a:pt x="2462" y="311"/>
                    <a:pt x="1862" y="311"/>
                  </a:cubicBezTo>
                  <a:cubicBezTo>
                    <a:pt x="1716" y="311"/>
                    <a:pt x="1570" y="292"/>
                    <a:pt x="1424" y="247"/>
                  </a:cubicBezTo>
                  <a:cubicBezTo>
                    <a:pt x="1337" y="228"/>
                    <a:pt x="1254" y="219"/>
                    <a:pt x="1175" y="219"/>
                  </a:cubicBezTo>
                  <a:cubicBezTo>
                    <a:pt x="393" y="219"/>
                    <a:pt x="0" y="1085"/>
                    <a:pt x="550" y="2062"/>
                  </a:cubicBezTo>
                  <a:lnTo>
                    <a:pt x="953" y="2062"/>
                  </a:lnTo>
                  <a:cubicBezTo>
                    <a:pt x="1088" y="1860"/>
                    <a:pt x="1222" y="1726"/>
                    <a:pt x="1357" y="1659"/>
                  </a:cubicBezTo>
                  <a:cubicBezTo>
                    <a:pt x="1413" y="1647"/>
                    <a:pt x="1469" y="1642"/>
                    <a:pt x="1524" y="1642"/>
                  </a:cubicBezTo>
                  <a:cubicBezTo>
                    <a:pt x="1801" y="1642"/>
                    <a:pt x="2063" y="1782"/>
                    <a:pt x="2231" y="2062"/>
                  </a:cubicBezTo>
                  <a:cubicBezTo>
                    <a:pt x="2231" y="2062"/>
                    <a:pt x="2298" y="2062"/>
                    <a:pt x="2298" y="2196"/>
                  </a:cubicBezTo>
                  <a:cubicBezTo>
                    <a:pt x="2365" y="2264"/>
                    <a:pt x="2298" y="2331"/>
                    <a:pt x="2231" y="2465"/>
                  </a:cubicBezTo>
                  <a:cubicBezTo>
                    <a:pt x="2144" y="2465"/>
                    <a:pt x="2058" y="2464"/>
                    <a:pt x="1973" y="2464"/>
                  </a:cubicBezTo>
                  <a:cubicBezTo>
                    <a:pt x="1465" y="2464"/>
                    <a:pt x="1020" y="2513"/>
                    <a:pt x="1020" y="3205"/>
                  </a:cubicBezTo>
                  <a:lnTo>
                    <a:pt x="1693" y="3138"/>
                  </a:lnTo>
                  <a:cubicBezTo>
                    <a:pt x="1894" y="2970"/>
                    <a:pt x="2130" y="2970"/>
                    <a:pt x="2357" y="2970"/>
                  </a:cubicBezTo>
                  <a:cubicBezTo>
                    <a:pt x="2584" y="2970"/>
                    <a:pt x="2802" y="2970"/>
                    <a:pt x="2970" y="2801"/>
                  </a:cubicBezTo>
                  <a:lnTo>
                    <a:pt x="3710" y="2801"/>
                  </a:lnTo>
                  <a:cubicBezTo>
                    <a:pt x="4584" y="2533"/>
                    <a:pt x="4113" y="1659"/>
                    <a:pt x="4584" y="1188"/>
                  </a:cubicBezTo>
                  <a:cubicBezTo>
                    <a:pt x="4785" y="986"/>
                    <a:pt x="4785" y="583"/>
                    <a:pt x="4584" y="381"/>
                  </a:cubicBezTo>
                  <a:cubicBezTo>
                    <a:pt x="4275" y="94"/>
                    <a:pt x="3961" y="1"/>
                    <a:pt x="3642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1" name="Google Shape;21771;p29"/>
            <p:cNvSpPr/>
            <p:nvPr/>
          </p:nvSpPr>
          <p:spPr>
            <a:xfrm>
              <a:off x="5283125" y="2334375"/>
              <a:ext cx="121025" cy="60100"/>
            </a:xfrm>
            <a:custGeom>
              <a:avLst/>
              <a:gdLst/>
              <a:ahLst/>
              <a:cxnLst/>
              <a:rect l="l" t="t" r="r" b="b"/>
              <a:pathLst>
                <a:path w="4841" h="2404" extrusionOk="0">
                  <a:moveTo>
                    <a:pt x="3328" y="0"/>
                  </a:moveTo>
                  <a:cubicBezTo>
                    <a:pt x="3160" y="0"/>
                    <a:pt x="2992" y="17"/>
                    <a:pt x="2824" y="51"/>
                  </a:cubicBezTo>
                  <a:cubicBezTo>
                    <a:pt x="2790" y="118"/>
                    <a:pt x="2723" y="152"/>
                    <a:pt x="2647" y="152"/>
                  </a:cubicBezTo>
                  <a:cubicBezTo>
                    <a:pt x="2572" y="152"/>
                    <a:pt x="2488" y="118"/>
                    <a:pt x="2420" y="51"/>
                  </a:cubicBezTo>
                  <a:cubicBezTo>
                    <a:pt x="2084" y="252"/>
                    <a:pt x="1681" y="387"/>
                    <a:pt x="1210" y="454"/>
                  </a:cubicBezTo>
                  <a:cubicBezTo>
                    <a:pt x="0" y="656"/>
                    <a:pt x="135" y="1328"/>
                    <a:pt x="740" y="2068"/>
                  </a:cubicBezTo>
                  <a:cubicBezTo>
                    <a:pt x="908" y="2166"/>
                    <a:pt x="1082" y="2199"/>
                    <a:pt x="1259" y="2199"/>
                  </a:cubicBezTo>
                  <a:cubicBezTo>
                    <a:pt x="1652" y="2199"/>
                    <a:pt x="2058" y="2033"/>
                    <a:pt x="2445" y="2033"/>
                  </a:cubicBezTo>
                  <a:cubicBezTo>
                    <a:pt x="2720" y="2033"/>
                    <a:pt x="2984" y="2117"/>
                    <a:pt x="3227" y="2404"/>
                  </a:cubicBezTo>
                  <a:lnTo>
                    <a:pt x="3631" y="2404"/>
                  </a:lnTo>
                  <a:cubicBezTo>
                    <a:pt x="3832" y="2068"/>
                    <a:pt x="4034" y="1664"/>
                    <a:pt x="4236" y="1395"/>
                  </a:cubicBezTo>
                  <a:cubicBezTo>
                    <a:pt x="4841" y="521"/>
                    <a:pt x="4773" y="252"/>
                    <a:pt x="3832" y="51"/>
                  </a:cubicBezTo>
                  <a:cubicBezTo>
                    <a:pt x="3664" y="17"/>
                    <a:pt x="3496" y="0"/>
                    <a:pt x="3328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2" name="Google Shape;21772;p29"/>
            <p:cNvSpPr/>
            <p:nvPr/>
          </p:nvSpPr>
          <p:spPr>
            <a:xfrm>
              <a:off x="4274700" y="2490675"/>
              <a:ext cx="89100" cy="75225"/>
            </a:xfrm>
            <a:custGeom>
              <a:avLst/>
              <a:gdLst/>
              <a:ahLst/>
              <a:cxnLst/>
              <a:rect l="l" t="t" r="r" b="b"/>
              <a:pathLst>
                <a:path w="3564" h="3009" extrusionOk="0">
                  <a:moveTo>
                    <a:pt x="2322" y="0"/>
                  </a:moveTo>
                  <a:cubicBezTo>
                    <a:pt x="1725" y="0"/>
                    <a:pt x="1287" y="510"/>
                    <a:pt x="807" y="723"/>
                  </a:cubicBezTo>
                  <a:cubicBezTo>
                    <a:pt x="404" y="992"/>
                    <a:pt x="135" y="1395"/>
                    <a:pt x="68" y="1866"/>
                  </a:cubicBezTo>
                  <a:cubicBezTo>
                    <a:pt x="1" y="2471"/>
                    <a:pt x="606" y="2606"/>
                    <a:pt x="807" y="3009"/>
                  </a:cubicBezTo>
                  <a:cubicBezTo>
                    <a:pt x="1412" y="2942"/>
                    <a:pt x="1950" y="2673"/>
                    <a:pt x="2421" y="2337"/>
                  </a:cubicBezTo>
                  <a:cubicBezTo>
                    <a:pt x="3362" y="1799"/>
                    <a:pt x="3564" y="1127"/>
                    <a:pt x="2891" y="253"/>
                  </a:cubicBezTo>
                  <a:lnTo>
                    <a:pt x="2824" y="118"/>
                  </a:lnTo>
                  <a:cubicBezTo>
                    <a:pt x="2644" y="35"/>
                    <a:pt x="2477" y="0"/>
                    <a:pt x="2322" y="0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3" name="Google Shape;21773;p29"/>
            <p:cNvSpPr/>
            <p:nvPr/>
          </p:nvSpPr>
          <p:spPr>
            <a:xfrm>
              <a:off x="5511700" y="2329350"/>
              <a:ext cx="186575" cy="58400"/>
            </a:xfrm>
            <a:custGeom>
              <a:avLst/>
              <a:gdLst/>
              <a:ahLst/>
              <a:cxnLst/>
              <a:rect l="l" t="t" r="r" b="b"/>
              <a:pathLst>
                <a:path w="7463" h="2336" extrusionOk="0">
                  <a:moveTo>
                    <a:pt x="4370" y="1"/>
                  </a:moveTo>
                  <a:cubicBezTo>
                    <a:pt x="4169" y="1"/>
                    <a:pt x="3987" y="56"/>
                    <a:pt x="3832" y="184"/>
                  </a:cubicBezTo>
                  <a:cubicBezTo>
                    <a:pt x="2689" y="1126"/>
                    <a:pt x="1412" y="1058"/>
                    <a:pt x="269" y="1596"/>
                  </a:cubicBezTo>
                  <a:cubicBezTo>
                    <a:pt x="135" y="1731"/>
                    <a:pt x="68" y="1865"/>
                    <a:pt x="0" y="2067"/>
                  </a:cubicBezTo>
                  <a:lnTo>
                    <a:pt x="202" y="2336"/>
                  </a:lnTo>
                  <a:cubicBezTo>
                    <a:pt x="2622" y="2336"/>
                    <a:pt x="5110" y="2067"/>
                    <a:pt x="7463" y="1462"/>
                  </a:cubicBezTo>
                  <a:lnTo>
                    <a:pt x="7328" y="1462"/>
                  </a:lnTo>
                  <a:cubicBezTo>
                    <a:pt x="6404" y="973"/>
                    <a:pt x="5217" y="1"/>
                    <a:pt x="4370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4" name="Google Shape;21774;p29"/>
            <p:cNvSpPr/>
            <p:nvPr/>
          </p:nvSpPr>
          <p:spPr>
            <a:xfrm>
              <a:off x="5202450" y="2327850"/>
              <a:ext cx="95825" cy="62250"/>
            </a:xfrm>
            <a:custGeom>
              <a:avLst/>
              <a:gdLst/>
              <a:ahLst/>
              <a:cxnLst/>
              <a:rect l="l" t="t" r="r" b="b"/>
              <a:pathLst>
                <a:path w="3833" h="2490" extrusionOk="0">
                  <a:moveTo>
                    <a:pt x="971" y="0"/>
                  </a:moveTo>
                  <a:cubicBezTo>
                    <a:pt x="753" y="0"/>
                    <a:pt x="545" y="133"/>
                    <a:pt x="336" y="446"/>
                  </a:cubicBezTo>
                  <a:cubicBezTo>
                    <a:pt x="0" y="1051"/>
                    <a:pt x="269" y="1522"/>
                    <a:pt x="874" y="1925"/>
                  </a:cubicBezTo>
                  <a:lnTo>
                    <a:pt x="874" y="2261"/>
                  </a:lnTo>
                  <a:lnTo>
                    <a:pt x="2421" y="2329"/>
                  </a:lnTo>
                  <a:cubicBezTo>
                    <a:pt x="2617" y="2427"/>
                    <a:pt x="2814" y="2489"/>
                    <a:pt x="3011" y="2489"/>
                  </a:cubicBezTo>
                  <a:cubicBezTo>
                    <a:pt x="3083" y="2489"/>
                    <a:pt x="3155" y="2481"/>
                    <a:pt x="3227" y="2463"/>
                  </a:cubicBezTo>
                  <a:cubicBezTo>
                    <a:pt x="3832" y="1992"/>
                    <a:pt x="3362" y="1455"/>
                    <a:pt x="3295" y="984"/>
                  </a:cubicBezTo>
                  <a:cubicBezTo>
                    <a:pt x="3160" y="782"/>
                    <a:pt x="3026" y="648"/>
                    <a:pt x="2891" y="581"/>
                  </a:cubicBezTo>
                  <a:cubicBezTo>
                    <a:pt x="2757" y="513"/>
                    <a:pt x="2622" y="379"/>
                    <a:pt x="2488" y="312"/>
                  </a:cubicBezTo>
                  <a:lnTo>
                    <a:pt x="1614" y="312"/>
                  </a:lnTo>
                  <a:cubicBezTo>
                    <a:pt x="1386" y="117"/>
                    <a:pt x="1175" y="0"/>
                    <a:pt x="971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5" name="Google Shape;21775;p29"/>
            <p:cNvSpPr/>
            <p:nvPr/>
          </p:nvSpPr>
          <p:spPr>
            <a:xfrm>
              <a:off x="4928500" y="2324400"/>
              <a:ext cx="137825" cy="41500"/>
            </a:xfrm>
            <a:custGeom>
              <a:avLst/>
              <a:gdLst/>
              <a:ahLst/>
              <a:cxnLst/>
              <a:rect l="l" t="t" r="r" b="b"/>
              <a:pathLst>
                <a:path w="5513" h="1660" extrusionOk="0">
                  <a:moveTo>
                    <a:pt x="3080" y="0"/>
                  </a:moveTo>
                  <a:cubicBezTo>
                    <a:pt x="1948" y="0"/>
                    <a:pt x="854" y="460"/>
                    <a:pt x="0" y="1256"/>
                  </a:cubicBezTo>
                  <a:cubicBezTo>
                    <a:pt x="1614" y="1525"/>
                    <a:pt x="3227" y="1660"/>
                    <a:pt x="4908" y="1660"/>
                  </a:cubicBezTo>
                  <a:lnTo>
                    <a:pt x="4975" y="1593"/>
                  </a:lnTo>
                  <a:cubicBezTo>
                    <a:pt x="5513" y="315"/>
                    <a:pt x="4370" y="315"/>
                    <a:pt x="3698" y="46"/>
                  </a:cubicBezTo>
                  <a:cubicBezTo>
                    <a:pt x="3491" y="15"/>
                    <a:pt x="3285" y="0"/>
                    <a:pt x="3080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6" name="Google Shape;21776;p29"/>
            <p:cNvSpPr/>
            <p:nvPr/>
          </p:nvSpPr>
          <p:spPr>
            <a:xfrm>
              <a:off x="5402450" y="2344600"/>
              <a:ext cx="82375" cy="51550"/>
            </a:xfrm>
            <a:custGeom>
              <a:avLst/>
              <a:gdLst/>
              <a:ahLst/>
              <a:cxnLst/>
              <a:rect l="l" t="t" r="r" b="b"/>
              <a:pathLst>
                <a:path w="3295" h="2062" extrusionOk="0">
                  <a:moveTo>
                    <a:pt x="2415" y="1"/>
                  </a:moveTo>
                  <a:cubicBezTo>
                    <a:pt x="2198" y="1"/>
                    <a:pt x="1985" y="34"/>
                    <a:pt x="1748" y="112"/>
                  </a:cubicBezTo>
                  <a:cubicBezTo>
                    <a:pt x="1009" y="448"/>
                    <a:pt x="0" y="785"/>
                    <a:pt x="471" y="1995"/>
                  </a:cubicBezTo>
                  <a:lnTo>
                    <a:pt x="1278" y="2062"/>
                  </a:lnTo>
                  <a:cubicBezTo>
                    <a:pt x="1391" y="1911"/>
                    <a:pt x="1568" y="1823"/>
                    <a:pt x="1737" y="1823"/>
                  </a:cubicBezTo>
                  <a:cubicBezTo>
                    <a:pt x="1869" y="1823"/>
                    <a:pt x="1996" y="1877"/>
                    <a:pt x="2085" y="1995"/>
                  </a:cubicBezTo>
                  <a:lnTo>
                    <a:pt x="2891" y="1995"/>
                  </a:lnTo>
                  <a:cubicBezTo>
                    <a:pt x="3160" y="1793"/>
                    <a:pt x="3295" y="1457"/>
                    <a:pt x="3295" y="1121"/>
                  </a:cubicBezTo>
                  <a:cubicBezTo>
                    <a:pt x="3295" y="717"/>
                    <a:pt x="3160" y="314"/>
                    <a:pt x="2891" y="45"/>
                  </a:cubicBezTo>
                  <a:cubicBezTo>
                    <a:pt x="2724" y="17"/>
                    <a:pt x="2569" y="1"/>
                    <a:pt x="2415" y="1"/>
                  </a:cubicBezTo>
                  <a:close/>
                </a:path>
              </a:pathLst>
            </a:custGeom>
            <a:solidFill>
              <a:srgbClr val="76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7" name="Google Shape;21777;p29"/>
            <p:cNvSpPr/>
            <p:nvPr/>
          </p:nvSpPr>
          <p:spPr>
            <a:xfrm>
              <a:off x="4910725" y="2315250"/>
              <a:ext cx="110225" cy="40575"/>
            </a:xfrm>
            <a:custGeom>
              <a:avLst/>
              <a:gdLst/>
              <a:ahLst/>
              <a:cxnLst/>
              <a:rect l="l" t="t" r="r" b="b"/>
              <a:pathLst>
                <a:path w="4409" h="1623" extrusionOk="0">
                  <a:moveTo>
                    <a:pt x="557" y="0"/>
                  </a:moveTo>
                  <a:cubicBezTo>
                    <a:pt x="255" y="0"/>
                    <a:pt x="1" y="313"/>
                    <a:pt x="308" y="681"/>
                  </a:cubicBezTo>
                  <a:cubicBezTo>
                    <a:pt x="577" y="883"/>
                    <a:pt x="577" y="1286"/>
                    <a:pt x="375" y="1555"/>
                  </a:cubicBezTo>
                  <a:cubicBezTo>
                    <a:pt x="510" y="1622"/>
                    <a:pt x="577" y="1622"/>
                    <a:pt x="711" y="1622"/>
                  </a:cubicBezTo>
                  <a:cubicBezTo>
                    <a:pt x="2056" y="1622"/>
                    <a:pt x="3064" y="412"/>
                    <a:pt x="4409" y="412"/>
                  </a:cubicBezTo>
                  <a:cubicBezTo>
                    <a:pt x="4342" y="278"/>
                    <a:pt x="4073" y="9"/>
                    <a:pt x="4005" y="9"/>
                  </a:cubicBezTo>
                  <a:cubicBezTo>
                    <a:pt x="3434" y="143"/>
                    <a:pt x="2862" y="211"/>
                    <a:pt x="2299" y="211"/>
                  </a:cubicBezTo>
                  <a:cubicBezTo>
                    <a:pt x="1736" y="211"/>
                    <a:pt x="1182" y="143"/>
                    <a:pt x="644" y="9"/>
                  </a:cubicBezTo>
                  <a:cubicBezTo>
                    <a:pt x="615" y="3"/>
                    <a:pt x="586" y="0"/>
                    <a:pt x="557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8" name="Google Shape;21778;p29"/>
            <p:cNvSpPr/>
            <p:nvPr/>
          </p:nvSpPr>
          <p:spPr>
            <a:xfrm>
              <a:off x="4607475" y="2314625"/>
              <a:ext cx="173150" cy="39525"/>
            </a:xfrm>
            <a:custGeom>
              <a:avLst/>
              <a:gdLst/>
              <a:ahLst/>
              <a:cxnLst/>
              <a:rect l="l" t="t" r="r" b="b"/>
              <a:pathLst>
                <a:path w="6926" h="1581" extrusionOk="0">
                  <a:moveTo>
                    <a:pt x="3050" y="1"/>
                  </a:moveTo>
                  <a:cubicBezTo>
                    <a:pt x="1889" y="1"/>
                    <a:pt x="945" y="735"/>
                    <a:pt x="1" y="1580"/>
                  </a:cubicBezTo>
                  <a:cubicBezTo>
                    <a:pt x="807" y="1513"/>
                    <a:pt x="1547" y="1244"/>
                    <a:pt x="2286" y="841"/>
                  </a:cubicBezTo>
                  <a:cubicBezTo>
                    <a:pt x="2515" y="612"/>
                    <a:pt x="2805" y="477"/>
                    <a:pt x="3116" y="477"/>
                  </a:cubicBezTo>
                  <a:cubicBezTo>
                    <a:pt x="3262" y="477"/>
                    <a:pt x="3413" y="507"/>
                    <a:pt x="3564" y="572"/>
                  </a:cubicBezTo>
                  <a:cubicBezTo>
                    <a:pt x="4102" y="773"/>
                    <a:pt x="4656" y="824"/>
                    <a:pt x="5219" y="824"/>
                  </a:cubicBezTo>
                  <a:cubicBezTo>
                    <a:pt x="5782" y="824"/>
                    <a:pt x="6354" y="773"/>
                    <a:pt x="6925" y="773"/>
                  </a:cubicBezTo>
                  <a:cubicBezTo>
                    <a:pt x="6595" y="503"/>
                    <a:pt x="6211" y="461"/>
                    <a:pt x="5816" y="461"/>
                  </a:cubicBezTo>
                  <a:cubicBezTo>
                    <a:pt x="5635" y="461"/>
                    <a:pt x="5452" y="470"/>
                    <a:pt x="5270" y="470"/>
                  </a:cubicBezTo>
                  <a:cubicBezTo>
                    <a:pt x="4959" y="470"/>
                    <a:pt x="4653" y="444"/>
                    <a:pt x="4370" y="303"/>
                  </a:cubicBezTo>
                  <a:cubicBezTo>
                    <a:pt x="3897" y="92"/>
                    <a:pt x="3460" y="1"/>
                    <a:pt x="3050" y="1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9" name="Google Shape;21779;p29"/>
            <p:cNvSpPr/>
            <p:nvPr/>
          </p:nvSpPr>
          <p:spPr>
            <a:xfrm>
              <a:off x="5928500" y="2295300"/>
              <a:ext cx="70625" cy="40350"/>
            </a:xfrm>
            <a:custGeom>
              <a:avLst/>
              <a:gdLst/>
              <a:ahLst/>
              <a:cxnLst/>
              <a:rect l="l" t="t" r="r" b="b"/>
              <a:pathLst>
                <a:path w="2825" h="1614" extrusionOk="0">
                  <a:moveTo>
                    <a:pt x="808" y="0"/>
                  </a:moveTo>
                  <a:cubicBezTo>
                    <a:pt x="471" y="0"/>
                    <a:pt x="135" y="67"/>
                    <a:pt x="270" y="538"/>
                  </a:cubicBezTo>
                  <a:cubicBezTo>
                    <a:pt x="404" y="941"/>
                    <a:pt x="135" y="1210"/>
                    <a:pt x="1" y="1614"/>
                  </a:cubicBezTo>
                  <a:cubicBezTo>
                    <a:pt x="158" y="1591"/>
                    <a:pt x="316" y="1584"/>
                    <a:pt x="476" y="1584"/>
                  </a:cubicBezTo>
                  <a:cubicBezTo>
                    <a:pt x="795" y="1584"/>
                    <a:pt x="1118" y="1614"/>
                    <a:pt x="1438" y="1614"/>
                  </a:cubicBezTo>
                  <a:cubicBezTo>
                    <a:pt x="1917" y="1614"/>
                    <a:pt x="2387" y="1546"/>
                    <a:pt x="2824" y="1210"/>
                  </a:cubicBezTo>
                  <a:cubicBezTo>
                    <a:pt x="2421" y="941"/>
                    <a:pt x="2018" y="807"/>
                    <a:pt x="1547" y="740"/>
                  </a:cubicBezTo>
                  <a:cubicBezTo>
                    <a:pt x="1009" y="740"/>
                    <a:pt x="875" y="404"/>
                    <a:pt x="808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0" name="Google Shape;21780;p29"/>
            <p:cNvSpPr/>
            <p:nvPr/>
          </p:nvSpPr>
          <p:spPr>
            <a:xfrm>
              <a:off x="5262950" y="2378200"/>
              <a:ext cx="100875" cy="17950"/>
            </a:xfrm>
            <a:custGeom>
              <a:avLst/>
              <a:gdLst/>
              <a:ahLst/>
              <a:cxnLst/>
              <a:rect l="l" t="t" r="r" b="b"/>
              <a:pathLst>
                <a:path w="4035" h="718" extrusionOk="0">
                  <a:moveTo>
                    <a:pt x="3137" y="0"/>
                  </a:moveTo>
                  <a:cubicBezTo>
                    <a:pt x="2916" y="0"/>
                    <a:pt x="2646" y="115"/>
                    <a:pt x="2219" y="315"/>
                  </a:cubicBezTo>
                  <a:cubicBezTo>
                    <a:pt x="2174" y="337"/>
                    <a:pt x="2122" y="344"/>
                    <a:pt x="2065" y="344"/>
                  </a:cubicBezTo>
                  <a:cubicBezTo>
                    <a:pt x="1950" y="344"/>
                    <a:pt x="1816" y="315"/>
                    <a:pt x="1681" y="315"/>
                  </a:cubicBezTo>
                  <a:cubicBezTo>
                    <a:pt x="1547" y="180"/>
                    <a:pt x="1379" y="113"/>
                    <a:pt x="1219" y="113"/>
                  </a:cubicBezTo>
                  <a:cubicBezTo>
                    <a:pt x="1059" y="113"/>
                    <a:pt x="908" y="180"/>
                    <a:pt x="807" y="315"/>
                  </a:cubicBezTo>
                  <a:lnTo>
                    <a:pt x="1" y="315"/>
                  </a:lnTo>
                  <a:cubicBezTo>
                    <a:pt x="639" y="651"/>
                    <a:pt x="1312" y="718"/>
                    <a:pt x="1992" y="718"/>
                  </a:cubicBezTo>
                  <a:cubicBezTo>
                    <a:pt x="2446" y="718"/>
                    <a:pt x="2903" y="688"/>
                    <a:pt x="3357" y="688"/>
                  </a:cubicBezTo>
                  <a:cubicBezTo>
                    <a:pt x="3584" y="688"/>
                    <a:pt x="3810" y="695"/>
                    <a:pt x="4034" y="718"/>
                  </a:cubicBezTo>
                  <a:cubicBezTo>
                    <a:pt x="3646" y="214"/>
                    <a:pt x="3438" y="0"/>
                    <a:pt x="3137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1" name="Google Shape;21781;p29"/>
            <p:cNvSpPr/>
            <p:nvPr/>
          </p:nvSpPr>
          <p:spPr>
            <a:xfrm>
              <a:off x="4599075" y="2767500"/>
              <a:ext cx="48775" cy="82450"/>
            </a:xfrm>
            <a:custGeom>
              <a:avLst/>
              <a:gdLst/>
              <a:ahLst/>
              <a:cxnLst/>
              <a:rect l="l" t="t" r="r" b="b"/>
              <a:pathLst>
                <a:path w="1951" h="3298" extrusionOk="0">
                  <a:moveTo>
                    <a:pt x="1869" y="1"/>
                  </a:moveTo>
                  <a:cubicBezTo>
                    <a:pt x="807" y="1"/>
                    <a:pt x="789" y="1290"/>
                    <a:pt x="68" y="1684"/>
                  </a:cubicBezTo>
                  <a:cubicBezTo>
                    <a:pt x="1" y="2222"/>
                    <a:pt x="1" y="2760"/>
                    <a:pt x="1" y="3297"/>
                  </a:cubicBezTo>
                  <a:lnTo>
                    <a:pt x="1950" y="3"/>
                  </a:lnTo>
                  <a:cubicBezTo>
                    <a:pt x="1922" y="2"/>
                    <a:pt x="1895" y="1"/>
                    <a:pt x="1869" y="1"/>
                  </a:cubicBezTo>
                  <a:close/>
                </a:path>
              </a:pathLst>
            </a:custGeom>
            <a:solidFill>
              <a:srgbClr val="FBC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2" name="Google Shape;21782;p29"/>
            <p:cNvSpPr/>
            <p:nvPr/>
          </p:nvSpPr>
          <p:spPr>
            <a:xfrm>
              <a:off x="4918400" y="2759175"/>
              <a:ext cx="33650" cy="38675"/>
            </a:xfrm>
            <a:custGeom>
              <a:avLst/>
              <a:gdLst/>
              <a:ahLst/>
              <a:cxnLst/>
              <a:rect l="l" t="t" r="r" b="b"/>
              <a:pathLst>
                <a:path w="1346" h="1547" extrusionOk="0">
                  <a:moveTo>
                    <a:pt x="68" y="0"/>
                  </a:moveTo>
                  <a:cubicBezTo>
                    <a:pt x="1" y="1009"/>
                    <a:pt x="606" y="1345"/>
                    <a:pt x="1345" y="1546"/>
                  </a:cubicBezTo>
                  <a:cubicBezTo>
                    <a:pt x="1278" y="740"/>
                    <a:pt x="673" y="336"/>
                    <a:pt x="68" y="0"/>
                  </a:cubicBezTo>
                  <a:close/>
                </a:path>
              </a:pathLst>
            </a:custGeom>
            <a:solidFill>
              <a:srgbClr val="FCD8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3" name="Google Shape;21783;p29"/>
            <p:cNvSpPr/>
            <p:nvPr/>
          </p:nvSpPr>
          <p:spPr>
            <a:xfrm>
              <a:off x="5474725" y="2363550"/>
              <a:ext cx="40350" cy="31375"/>
            </a:xfrm>
            <a:custGeom>
              <a:avLst/>
              <a:gdLst/>
              <a:ahLst/>
              <a:cxnLst/>
              <a:rect l="l" t="t" r="r" b="b"/>
              <a:pathLst>
                <a:path w="1614" h="1255" extrusionOk="0">
                  <a:moveTo>
                    <a:pt x="678" y="1"/>
                  </a:moveTo>
                  <a:cubicBezTo>
                    <a:pt x="496" y="1"/>
                    <a:pt x="279" y="133"/>
                    <a:pt x="0" y="497"/>
                  </a:cubicBezTo>
                  <a:lnTo>
                    <a:pt x="0" y="1237"/>
                  </a:lnTo>
                  <a:cubicBezTo>
                    <a:pt x="220" y="1237"/>
                    <a:pt x="440" y="1254"/>
                    <a:pt x="651" y="1254"/>
                  </a:cubicBezTo>
                  <a:cubicBezTo>
                    <a:pt x="1019" y="1254"/>
                    <a:pt x="1357" y="1200"/>
                    <a:pt x="1614" y="901"/>
                  </a:cubicBezTo>
                  <a:lnTo>
                    <a:pt x="1614" y="833"/>
                  </a:lnTo>
                  <a:cubicBezTo>
                    <a:pt x="1293" y="604"/>
                    <a:pt x="1066" y="1"/>
                    <a:pt x="67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4" name="Google Shape;21784;p29"/>
            <p:cNvSpPr/>
            <p:nvPr/>
          </p:nvSpPr>
          <p:spPr>
            <a:xfrm>
              <a:off x="4304950" y="2703775"/>
              <a:ext cx="30275" cy="13825"/>
            </a:xfrm>
            <a:custGeom>
              <a:avLst/>
              <a:gdLst/>
              <a:ahLst/>
              <a:cxnLst/>
              <a:rect l="l" t="t" r="r" b="b"/>
              <a:pathLst>
                <a:path w="1211" h="553" extrusionOk="0">
                  <a:moveTo>
                    <a:pt x="468" y="1"/>
                  </a:moveTo>
                  <a:cubicBezTo>
                    <a:pt x="336" y="1"/>
                    <a:pt x="183" y="57"/>
                    <a:pt x="1" y="199"/>
                  </a:cubicBezTo>
                  <a:cubicBezTo>
                    <a:pt x="279" y="422"/>
                    <a:pt x="650" y="553"/>
                    <a:pt x="998" y="553"/>
                  </a:cubicBezTo>
                  <a:cubicBezTo>
                    <a:pt x="1070" y="553"/>
                    <a:pt x="1142" y="547"/>
                    <a:pt x="1211" y="535"/>
                  </a:cubicBezTo>
                  <a:cubicBezTo>
                    <a:pt x="976" y="301"/>
                    <a:pt x="774" y="1"/>
                    <a:pt x="468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5" name="Google Shape;21785;p29"/>
            <p:cNvSpPr/>
            <p:nvPr/>
          </p:nvSpPr>
          <p:spPr>
            <a:xfrm>
              <a:off x="5878075" y="2335175"/>
              <a:ext cx="31975" cy="9300"/>
            </a:xfrm>
            <a:custGeom>
              <a:avLst/>
              <a:gdLst/>
              <a:ahLst/>
              <a:cxnLst/>
              <a:rect l="l" t="t" r="r" b="b"/>
              <a:pathLst>
                <a:path w="1279" h="372" extrusionOk="0">
                  <a:moveTo>
                    <a:pt x="771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82" y="366"/>
                    <a:pt x="162" y="372"/>
                    <a:pt x="243" y="372"/>
                  </a:cubicBezTo>
                  <a:cubicBezTo>
                    <a:pt x="629" y="372"/>
                    <a:pt x="1000" y="241"/>
                    <a:pt x="1278" y="19"/>
                  </a:cubicBezTo>
                  <a:cubicBezTo>
                    <a:pt x="1107" y="19"/>
                    <a:pt x="936" y="1"/>
                    <a:pt x="771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6" name="Google Shape;21786;p29"/>
            <p:cNvSpPr/>
            <p:nvPr/>
          </p:nvSpPr>
          <p:spPr>
            <a:xfrm>
              <a:off x="5434375" y="2387675"/>
              <a:ext cx="21875" cy="8475"/>
            </a:xfrm>
            <a:custGeom>
              <a:avLst/>
              <a:gdLst/>
              <a:ahLst/>
              <a:cxnLst/>
              <a:rect l="l" t="t" r="r" b="b"/>
              <a:pathLst>
                <a:path w="875" h="339" extrusionOk="0">
                  <a:moveTo>
                    <a:pt x="448" y="1"/>
                  </a:moveTo>
                  <a:cubicBezTo>
                    <a:pt x="292" y="1"/>
                    <a:pt x="146" y="121"/>
                    <a:pt x="1" y="339"/>
                  </a:cubicBezTo>
                  <a:lnTo>
                    <a:pt x="875" y="272"/>
                  </a:lnTo>
                  <a:cubicBezTo>
                    <a:pt x="721" y="87"/>
                    <a:pt x="581" y="1"/>
                    <a:pt x="44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7" name="Google Shape;21787;p29"/>
            <p:cNvSpPr/>
            <p:nvPr/>
          </p:nvSpPr>
          <p:spPr>
            <a:xfrm>
              <a:off x="4777225" y="1875125"/>
              <a:ext cx="1203400" cy="454025"/>
            </a:xfrm>
            <a:custGeom>
              <a:avLst/>
              <a:gdLst/>
              <a:ahLst/>
              <a:cxnLst/>
              <a:rect l="l" t="t" r="r" b="b"/>
              <a:pathLst>
                <a:path w="48136" h="18161" extrusionOk="0">
                  <a:moveTo>
                    <a:pt x="46052" y="13311"/>
                  </a:moveTo>
                  <a:lnTo>
                    <a:pt x="46119" y="13379"/>
                  </a:lnTo>
                  <a:cubicBezTo>
                    <a:pt x="46253" y="13379"/>
                    <a:pt x="46386" y="13445"/>
                    <a:pt x="46454" y="13512"/>
                  </a:cubicBezTo>
                  <a:lnTo>
                    <a:pt x="46454" y="13512"/>
                  </a:lnTo>
                  <a:cubicBezTo>
                    <a:pt x="46406" y="13465"/>
                    <a:pt x="46326" y="13418"/>
                    <a:pt x="46236" y="13418"/>
                  </a:cubicBezTo>
                  <a:cubicBezTo>
                    <a:pt x="46198" y="13418"/>
                    <a:pt x="46158" y="13426"/>
                    <a:pt x="46119" y="13446"/>
                  </a:cubicBezTo>
                  <a:lnTo>
                    <a:pt x="46052" y="13311"/>
                  </a:lnTo>
                  <a:close/>
                  <a:moveTo>
                    <a:pt x="30253" y="0"/>
                  </a:moveTo>
                  <a:cubicBezTo>
                    <a:pt x="29715" y="538"/>
                    <a:pt x="29245" y="1210"/>
                    <a:pt x="28304" y="1210"/>
                  </a:cubicBezTo>
                  <a:cubicBezTo>
                    <a:pt x="28169" y="1210"/>
                    <a:pt x="29110" y="1412"/>
                    <a:pt x="28640" y="1815"/>
                  </a:cubicBezTo>
                  <a:cubicBezTo>
                    <a:pt x="28371" y="2084"/>
                    <a:pt x="27968" y="2151"/>
                    <a:pt x="27564" y="2151"/>
                  </a:cubicBezTo>
                  <a:cubicBezTo>
                    <a:pt x="27394" y="2118"/>
                    <a:pt x="27240" y="2101"/>
                    <a:pt x="27099" y="2101"/>
                  </a:cubicBezTo>
                  <a:cubicBezTo>
                    <a:pt x="26401" y="2101"/>
                    <a:pt x="26029" y="2512"/>
                    <a:pt x="25749" y="3294"/>
                  </a:cubicBezTo>
                  <a:cubicBezTo>
                    <a:pt x="25621" y="3615"/>
                    <a:pt x="25462" y="3783"/>
                    <a:pt x="25294" y="3783"/>
                  </a:cubicBezTo>
                  <a:cubicBezTo>
                    <a:pt x="25110" y="3783"/>
                    <a:pt x="24916" y="3582"/>
                    <a:pt x="24741" y="3160"/>
                  </a:cubicBezTo>
                  <a:cubicBezTo>
                    <a:pt x="24741" y="3093"/>
                    <a:pt x="24404" y="3093"/>
                    <a:pt x="24203" y="3025"/>
                  </a:cubicBezTo>
                  <a:cubicBezTo>
                    <a:pt x="23985" y="2916"/>
                    <a:pt x="23781" y="2872"/>
                    <a:pt x="23588" y="2872"/>
                  </a:cubicBezTo>
                  <a:cubicBezTo>
                    <a:pt x="22946" y="2872"/>
                    <a:pt x="22418" y="3357"/>
                    <a:pt x="21850" y="3563"/>
                  </a:cubicBezTo>
                  <a:cubicBezTo>
                    <a:pt x="20505" y="4437"/>
                    <a:pt x="19161" y="5177"/>
                    <a:pt x="17749" y="5849"/>
                  </a:cubicBezTo>
                  <a:cubicBezTo>
                    <a:pt x="17547" y="5916"/>
                    <a:pt x="17413" y="5983"/>
                    <a:pt x="17211" y="6118"/>
                  </a:cubicBezTo>
                  <a:cubicBezTo>
                    <a:pt x="16673" y="6454"/>
                    <a:pt x="16135" y="6656"/>
                    <a:pt x="15530" y="6925"/>
                  </a:cubicBezTo>
                  <a:cubicBezTo>
                    <a:pt x="14253" y="7530"/>
                    <a:pt x="12976" y="8135"/>
                    <a:pt x="11766" y="8807"/>
                  </a:cubicBezTo>
                  <a:cubicBezTo>
                    <a:pt x="11026" y="9345"/>
                    <a:pt x="10219" y="9681"/>
                    <a:pt x="9413" y="10017"/>
                  </a:cubicBezTo>
                  <a:cubicBezTo>
                    <a:pt x="9278" y="10084"/>
                    <a:pt x="9076" y="10152"/>
                    <a:pt x="8942" y="10219"/>
                  </a:cubicBezTo>
                  <a:cubicBezTo>
                    <a:pt x="6791" y="11496"/>
                    <a:pt x="4303" y="12236"/>
                    <a:pt x="2219" y="13647"/>
                  </a:cubicBezTo>
                  <a:cubicBezTo>
                    <a:pt x="1883" y="14521"/>
                    <a:pt x="1144" y="15127"/>
                    <a:pt x="270" y="15328"/>
                  </a:cubicBezTo>
                  <a:cubicBezTo>
                    <a:pt x="68" y="15395"/>
                    <a:pt x="1" y="15597"/>
                    <a:pt x="1" y="15799"/>
                  </a:cubicBezTo>
                  <a:cubicBezTo>
                    <a:pt x="202" y="16471"/>
                    <a:pt x="942" y="16000"/>
                    <a:pt x="1278" y="16404"/>
                  </a:cubicBezTo>
                  <a:lnTo>
                    <a:pt x="3698" y="16874"/>
                  </a:lnTo>
                  <a:cubicBezTo>
                    <a:pt x="5782" y="17211"/>
                    <a:pt x="7866" y="17076"/>
                    <a:pt x="9950" y="17278"/>
                  </a:cubicBezTo>
                  <a:cubicBezTo>
                    <a:pt x="11093" y="17278"/>
                    <a:pt x="12236" y="17412"/>
                    <a:pt x="13379" y="17614"/>
                  </a:cubicBezTo>
                  <a:cubicBezTo>
                    <a:pt x="13446" y="17681"/>
                    <a:pt x="13530" y="17715"/>
                    <a:pt x="13606" y="17715"/>
                  </a:cubicBezTo>
                  <a:cubicBezTo>
                    <a:pt x="13682" y="17715"/>
                    <a:pt x="13749" y="17681"/>
                    <a:pt x="13782" y="17614"/>
                  </a:cubicBezTo>
                  <a:lnTo>
                    <a:pt x="14186" y="17614"/>
                  </a:lnTo>
                  <a:cubicBezTo>
                    <a:pt x="14869" y="18037"/>
                    <a:pt x="15583" y="18161"/>
                    <a:pt x="16306" y="18161"/>
                  </a:cubicBezTo>
                  <a:cubicBezTo>
                    <a:pt x="17078" y="18161"/>
                    <a:pt x="17859" y="18019"/>
                    <a:pt x="18623" y="17950"/>
                  </a:cubicBezTo>
                  <a:lnTo>
                    <a:pt x="23463" y="17950"/>
                  </a:lnTo>
                  <a:cubicBezTo>
                    <a:pt x="25077" y="17547"/>
                    <a:pt x="26690" y="17748"/>
                    <a:pt x="28304" y="17614"/>
                  </a:cubicBezTo>
                  <a:cubicBezTo>
                    <a:pt x="28774" y="16942"/>
                    <a:pt x="29447" y="17009"/>
                    <a:pt x="30119" y="16874"/>
                  </a:cubicBezTo>
                  <a:cubicBezTo>
                    <a:pt x="33346" y="16269"/>
                    <a:pt x="36774" y="16673"/>
                    <a:pt x="40001" y="15664"/>
                  </a:cubicBezTo>
                  <a:cubicBezTo>
                    <a:pt x="40405" y="15463"/>
                    <a:pt x="40875" y="15328"/>
                    <a:pt x="41346" y="15127"/>
                  </a:cubicBezTo>
                  <a:cubicBezTo>
                    <a:pt x="41548" y="15059"/>
                    <a:pt x="41749" y="14992"/>
                    <a:pt x="41884" y="14925"/>
                  </a:cubicBezTo>
                  <a:cubicBezTo>
                    <a:pt x="42301" y="14646"/>
                    <a:pt x="42783" y="14496"/>
                    <a:pt x="43263" y="14496"/>
                  </a:cubicBezTo>
                  <a:cubicBezTo>
                    <a:pt x="43478" y="14496"/>
                    <a:pt x="43692" y="14526"/>
                    <a:pt x="43901" y="14589"/>
                  </a:cubicBezTo>
                  <a:lnTo>
                    <a:pt x="44438" y="14589"/>
                  </a:lnTo>
                  <a:cubicBezTo>
                    <a:pt x="44976" y="14454"/>
                    <a:pt x="45514" y="14387"/>
                    <a:pt x="45985" y="14253"/>
                  </a:cubicBezTo>
                  <a:cubicBezTo>
                    <a:pt x="46186" y="14185"/>
                    <a:pt x="46321" y="14051"/>
                    <a:pt x="46455" y="13916"/>
                  </a:cubicBezTo>
                  <a:lnTo>
                    <a:pt x="46455" y="13513"/>
                  </a:lnTo>
                  <a:cubicBezTo>
                    <a:pt x="46657" y="13446"/>
                    <a:pt x="46791" y="13311"/>
                    <a:pt x="47195" y="13177"/>
                  </a:cubicBezTo>
                  <a:cubicBezTo>
                    <a:pt x="47531" y="13042"/>
                    <a:pt x="48136" y="13042"/>
                    <a:pt x="48001" y="12505"/>
                  </a:cubicBezTo>
                  <a:cubicBezTo>
                    <a:pt x="47948" y="12239"/>
                    <a:pt x="47833" y="12163"/>
                    <a:pt x="47695" y="12163"/>
                  </a:cubicBezTo>
                  <a:cubicBezTo>
                    <a:pt x="47506" y="12163"/>
                    <a:pt x="47275" y="12309"/>
                    <a:pt x="47112" y="12309"/>
                  </a:cubicBezTo>
                  <a:cubicBezTo>
                    <a:pt x="47094" y="12309"/>
                    <a:pt x="47077" y="12307"/>
                    <a:pt x="47060" y="12303"/>
                  </a:cubicBezTo>
                  <a:cubicBezTo>
                    <a:pt x="46971" y="12303"/>
                    <a:pt x="46873" y="12310"/>
                    <a:pt x="46779" y="12310"/>
                  </a:cubicBezTo>
                  <a:cubicBezTo>
                    <a:pt x="46590" y="12310"/>
                    <a:pt x="46410" y="12281"/>
                    <a:pt x="46321" y="12101"/>
                  </a:cubicBezTo>
                  <a:cubicBezTo>
                    <a:pt x="46097" y="11525"/>
                    <a:pt x="45827" y="11360"/>
                    <a:pt x="45512" y="11360"/>
                  </a:cubicBezTo>
                  <a:cubicBezTo>
                    <a:pt x="45164" y="11360"/>
                    <a:pt x="44762" y="11560"/>
                    <a:pt x="44304" y="11631"/>
                  </a:cubicBezTo>
                  <a:cubicBezTo>
                    <a:pt x="43027" y="11832"/>
                    <a:pt x="43564" y="11900"/>
                    <a:pt x="44102" y="12437"/>
                  </a:cubicBezTo>
                  <a:cubicBezTo>
                    <a:pt x="44340" y="12794"/>
                    <a:pt x="44053" y="13413"/>
                    <a:pt x="43704" y="13413"/>
                  </a:cubicBezTo>
                  <a:cubicBezTo>
                    <a:pt x="43658" y="13413"/>
                    <a:pt x="43611" y="13402"/>
                    <a:pt x="43564" y="13379"/>
                  </a:cubicBezTo>
                  <a:cubicBezTo>
                    <a:pt x="43263" y="13209"/>
                    <a:pt x="43004" y="13140"/>
                    <a:pt x="42770" y="13140"/>
                  </a:cubicBezTo>
                  <a:cubicBezTo>
                    <a:pt x="42171" y="13140"/>
                    <a:pt x="41744" y="13597"/>
                    <a:pt x="41211" y="13984"/>
                  </a:cubicBezTo>
                  <a:cubicBezTo>
                    <a:pt x="41480" y="13244"/>
                    <a:pt x="40539" y="12639"/>
                    <a:pt x="41211" y="11967"/>
                  </a:cubicBezTo>
                  <a:cubicBezTo>
                    <a:pt x="41077" y="11832"/>
                    <a:pt x="40875" y="11631"/>
                    <a:pt x="40741" y="11631"/>
                  </a:cubicBezTo>
                  <a:cubicBezTo>
                    <a:pt x="40540" y="11656"/>
                    <a:pt x="40343" y="11667"/>
                    <a:pt x="40148" y="11667"/>
                  </a:cubicBezTo>
                  <a:cubicBezTo>
                    <a:pt x="38251" y="11667"/>
                    <a:pt x="36599" y="10566"/>
                    <a:pt x="34892" y="10017"/>
                  </a:cubicBezTo>
                  <a:cubicBezTo>
                    <a:pt x="33951" y="9681"/>
                    <a:pt x="33211" y="9076"/>
                    <a:pt x="33547" y="8000"/>
                  </a:cubicBezTo>
                  <a:cubicBezTo>
                    <a:pt x="33629" y="7592"/>
                    <a:pt x="33537" y="7531"/>
                    <a:pt x="33377" y="7531"/>
                  </a:cubicBezTo>
                  <a:cubicBezTo>
                    <a:pt x="33309" y="7531"/>
                    <a:pt x="33228" y="7542"/>
                    <a:pt x="33144" y="7542"/>
                  </a:cubicBezTo>
                  <a:cubicBezTo>
                    <a:pt x="33100" y="7542"/>
                    <a:pt x="33055" y="7539"/>
                    <a:pt x="33010" y="7530"/>
                  </a:cubicBezTo>
                  <a:cubicBezTo>
                    <a:pt x="32673" y="7395"/>
                    <a:pt x="32203" y="7664"/>
                    <a:pt x="32203" y="6925"/>
                  </a:cubicBezTo>
                  <a:lnTo>
                    <a:pt x="32203" y="6925"/>
                  </a:lnTo>
                  <a:cubicBezTo>
                    <a:pt x="32396" y="6980"/>
                    <a:pt x="32565" y="7005"/>
                    <a:pt x="32714" y="7005"/>
                  </a:cubicBezTo>
                  <a:cubicBezTo>
                    <a:pt x="33654" y="7005"/>
                    <a:pt x="33786" y="6008"/>
                    <a:pt x="34018" y="5311"/>
                  </a:cubicBezTo>
                  <a:cubicBezTo>
                    <a:pt x="34421" y="4168"/>
                    <a:pt x="33279" y="2622"/>
                    <a:pt x="31531" y="1681"/>
                  </a:cubicBezTo>
                  <a:cubicBezTo>
                    <a:pt x="31732" y="1210"/>
                    <a:pt x="32539" y="1076"/>
                    <a:pt x="32472" y="336"/>
                  </a:cubicBezTo>
                  <a:cubicBezTo>
                    <a:pt x="32347" y="284"/>
                    <a:pt x="32220" y="264"/>
                    <a:pt x="32093" y="264"/>
                  </a:cubicBezTo>
                  <a:cubicBezTo>
                    <a:pt x="31692" y="264"/>
                    <a:pt x="31291" y="462"/>
                    <a:pt x="30935" y="462"/>
                  </a:cubicBezTo>
                  <a:cubicBezTo>
                    <a:pt x="30678" y="462"/>
                    <a:pt x="30444" y="358"/>
                    <a:pt x="3025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8" name="Google Shape;21788;p29"/>
            <p:cNvSpPr/>
            <p:nvPr/>
          </p:nvSpPr>
          <p:spPr>
            <a:xfrm>
              <a:off x="5636075" y="1892625"/>
              <a:ext cx="394975" cy="252650"/>
            </a:xfrm>
            <a:custGeom>
              <a:avLst/>
              <a:gdLst/>
              <a:ahLst/>
              <a:cxnLst/>
              <a:rect l="l" t="t" r="r" b="b"/>
              <a:pathLst>
                <a:path w="15799" h="10106" extrusionOk="0">
                  <a:moveTo>
                    <a:pt x="9515" y="0"/>
                  </a:moveTo>
                  <a:cubicBezTo>
                    <a:pt x="9258" y="0"/>
                    <a:pt x="8999" y="14"/>
                    <a:pt x="8740" y="40"/>
                  </a:cubicBezTo>
                  <a:cubicBezTo>
                    <a:pt x="6723" y="309"/>
                    <a:pt x="4841" y="1048"/>
                    <a:pt x="3160" y="2124"/>
                  </a:cubicBezTo>
                  <a:cubicBezTo>
                    <a:pt x="1412" y="3132"/>
                    <a:pt x="269" y="4880"/>
                    <a:pt x="135" y="6897"/>
                  </a:cubicBezTo>
                  <a:cubicBezTo>
                    <a:pt x="0" y="7368"/>
                    <a:pt x="202" y="7905"/>
                    <a:pt x="605" y="8242"/>
                  </a:cubicBezTo>
                  <a:cubicBezTo>
                    <a:pt x="1843" y="9303"/>
                    <a:pt x="3185" y="10106"/>
                    <a:pt x="4675" y="10106"/>
                  </a:cubicBezTo>
                  <a:cubicBezTo>
                    <a:pt x="4884" y="10106"/>
                    <a:pt x="5096" y="10090"/>
                    <a:pt x="5311" y="10057"/>
                  </a:cubicBezTo>
                  <a:lnTo>
                    <a:pt x="6320" y="10057"/>
                  </a:lnTo>
                  <a:cubicBezTo>
                    <a:pt x="8673" y="9721"/>
                    <a:pt x="11026" y="9519"/>
                    <a:pt x="12908" y="7973"/>
                  </a:cubicBezTo>
                  <a:cubicBezTo>
                    <a:pt x="15126" y="6157"/>
                    <a:pt x="15799" y="2460"/>
                    <a:pt x="12572" y="779"/>
                  </a:cubicBezTo>
                  <a:cubicBezTo>
                    <a:pt x="11649" y="236"/>
                    <a:pt x="10595" y="0"/>
                    <a:pt x="9515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9" name="Google Shape;21789;p29"/>
            <p:cNvSpPr/>
            <p:nvPr/>
          </p:nvSpPr>
          <p:spPr>
            <a:xfrm>
              <a:off x="5056225" y="1755775"/>
              <a:ext cx="564750" cy="349150"/>
            </a:xfrm>
            <a:custGeom>
              <a:avLst/>
              <a:gdLst/>
              <a:ahLst/>
              <a:cxnLst/>
              <a:rect l="l" t="t" r="r" b="b"/>
              <a:pathLst>
                <a:path w="22590" h="13966" extrusionOk="0">
                  <a:moveTo>
                    <a:pt x="21446" y="1"/>
                  </a:moveTo>
                  <a:lnTo>
                    <a:pt x="21446" y="1"/>
                  </a:lnTo>
                  <a:cubicBezTo>
                    <a:pt x="21110" y="270"/>
                    <a:pt x="20908" y="808"/>
                    <a:pt x="20438" y="1009"/>
                  </a:cubicBezTo>
                  <a:cubicBezTo>
                    <a:pt x="20371" y="1077"/>
                    <a:pt x="20287" y="1110"/>
                    <a:pt x="20211" y="1110"/>
                  </a:cubicBezTo>
                  <a:cubicBezTo>
                    <a:pt x="20135" y="1110"/>
                    <a:pt x="20068" y="1077"/>
                    <a:pt x="20034" y="1009"/>
                  </a:cubicBezTo>
                  <a:cubicBezTo>
                    <a:pt x="19698" y="1009"/>
                    <a:pt x="19362" y="875"/>
                    <a:pt x="19160" y="606"/>
                  </a:cubicBezTo>
                  <a:cubicBezTo>
                    <a:pt x="18904" y="389"/>
                    <a:pt x="18677" y="305"/>
                    <a:pt x="18468" y="305"/>
                  </a:cubicBezTo>
                  <a:cubicBezTo>
                    <a:pt x="17965" y="305"/>
                    <a:pt x="17571" y="792"/>
                    <a:pt x="17144" y="1077"/>
                  </a:cubicBezTo>
                  <a:cubicBezTo>
                    <a:pt x="16134" y="1708"/>
                    <a:pt x="15302" y="2635"/>
                    <a:pt x="14036" y="2635"/>
                  </a:cubicBezTo>
                  <a:cubicBezTo>
                    <a:pt x="13953" y="2635"/>
                    <a:pt x="13869" y="2631"/>
                    <a:pt x="13782" y="2623"/>
                  </a:cubicBezTo>
                  <a:cubicBezTo>
                    <a:pt x="13581" y="2690"/>
                    <a:pt x="13446" y="2757"/>
                    <a:pt x="13244" y="2825"/>
                  </a:cubicBezTo>
                  <a:cubicBezTo>
                    <a:pt x="13110" y="2825"/>
                    <a:pt x="12908" y="2892"/>
                    <a:pt x="12707" y="2959"/>
                  </a:cubicBezTo>
                  <a:cubicBezTo>
                    <a:pt x="11564" y="3362"/>
                    <a:pt x="10488" y="3967"/>
                    <a:pt x="9547" y="4774"/>
                  </a:cubicBezTo>
                  <a:cubicBezTo>
                    <a:pt x="7328" y="6320"/>
                    <a:pt x="4908" y="7598"/>
                    <a:pt x="2421" y="8606"/>
                  </a:cubicBezTo>
                  <a:cubicBezTo>
                    <a:pt x="1480" y="8875"/>
                    <a:pt x="404" y="8942"/>
                    <a:pt x="1" y="10085"/>
                  </a:cubicBezTo>
                  <a:cubicBezTo>
                    <a:pt x="269" y="11161"/>
                    <a:pt x="337" y="12236"/>
                    <a:pt x="135" y="13245"/>
                  </a:cubicBezTo>
                  <a:cubicBezTo>
                    <a:pt x="23" y="13582"/>
                    <a:pt x="4" y="13965"/>
                    <a:pt x="393" y="13965"/>
                  </a:cubicBezTo>
                  <a:cubicBezTo>
                    <a:pt x="469" y="13965"/>
                    <a:pt x="562" y="13950"/>
                    <a:pt x="673" y="13917"/>
                  </a:cubicBezTo>
                  <a:cubicBezTo>
                    <a:pt x="2085" y="13379"/>
                    <a:pt x="3362" y="12707"/>
                    <a:pt x="4706" y="11900"/>
                  </a:cubicBezTo>
                  <a:cubicBezTo>
                    <a:pt x="5110" y="11497"/>
                    <a:pt x="5715" y="11161"/>
                    <a:pt x="6320" y="11161"/>
                  </a:cubicBezTo>
                  <a:cubicBezTo>
                    <a:pt x="7732" y="10152"/>
                    <a:pt x="9211" y="9346"/>
                    <a:pt x="10757" y="8673"/>
                  </a:cubicBezTo>
                  <a:lnTo>
                    <a:pt x="13043" y="7867"/>
                  </a:lnTo>
                  <a:cubicBezTo>
                    <a:pt x="14723" y="6455"/>
                    <a:pt x="16740" y="5783"/>
                    <a:pt x="18421" y="4371"/>
                  </a:cubicBezTo>
                  <a:cubicBezTo>
                    <a:pt x="18757" y="4035"/>
                    <a:pt x="19093" y="3766"/>
                    <a:pt x="19564" y="3631"/>
                  </a:cubicBezTo>
                  <a:cubicBezTo>
                    <a:pt x="19564" y="3497"/>
                    <a:pt x="19631" y="3362"/>
                    <a:pt x="19766" y="3295"/>
                  </a:cubicBezTo>
                  <a:cubicBezTo>
                    <a:pt x="19900" y="3295"/>
                    <a:pt x="19967" y="3228"/>
                    <a:pt x="20102" y="3161"/>
                  </a:cubicBezTo>
                  <a:lnTo>
                    <a:pt x="20169" y="3026"/>
                  </a:lnTo>
                  <a:lnTo>
                    <a:pt x="20303" y="3093"/>
                  </a:lnTo>
                  <a:lnTo>
                    <a:pt x="20438" y="3093"/>
                  </a:lnTo>
                  <a:cubicBezTo>
                    <a:pt x="20572" y="3093"/>
                    <a:pt x="20707" y="3026"/>
                    <a:pt x="20841" y="2959"/>
                  </a:cubicBezTo>
                  <a:cubicBezTo>
                    <a:pt x="20976" y="2825"/>
                    <a:pt x="21110" y="2757"/>
                    <a:pt x="21245" y="2623"/>
                  </a:cubicBezTo>
                  <a:cubicBezTo>
                    <a:pt x="21312" y="2354"/>
                    <a:pt x="21312" y="2085"/>
                    <a:pt x="21782" y="2085"/>
                  </a:cubicBezTo>
                  <a:cubicBezTo>
                    <a:pt x="22119" y="2085"/>
                    <a:pt x="22589" y="2018"/>
                    <a:pt x="22455" y="1413"/>
                  </a:cubicBezTo>
                  <a:lnTo>
                    <a:pt x="22455" y="1413"/>
                  </a:lnTo>
                  <a:cubicBezTo>
                    <a:pt x="22422" y="1415"/>
                    <a:pt x="22391" y="1416"/>
                    <a:pt x="22362" y="1416"/>
                  </a:cubicBezTo>
                  <a:cubicBezTo>
                    <a:pt x="21356" y="1416"/>
                    <a:pt x="22099" y="328"/>
                    <a:pt x="21446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0" name="Google Shape;21790;p29"/>
            <p:cNvSpPr/>
            <p:nvPr/>
          </p:nvSpPr>
          <p:spPr>
            <a:xfrm>
              <a:off x="5484800" y="2164200"/>
              <a:ext cx="768100" cy="149600"/>
            </a:xfrm>
            <a:custGeom>
              <a:avLst/>
              <a:gdLst/>
              <a:ahLst/>
              <a:cxnLst/>
              <a:rect l="l" t="t" r="r" b="b"/>
              <a:pathLst>
                <a:path w="30724" h="5984" extrusionOk="0">
                  <a:moveTo>
                    <a:pt x="30253" y="0"/>
                  </a:moveTo>
                  <a:cubicBezTo>
                    <a:pt x="27430" y="740"/>
                    <a:pt x="24539" y="1211"/>
                    <a:pt x="21648" y="1547"/>
                  </a:cubicBezTo>
                  <a:cubicBezTo>
                    <a:pt x="20490" y="1740"/>
                    <a:pt x="19517" y="2425"/>
                    <a:pt x="18316" y="2425"/>
                  </a:cubicBezTo>
                  <a:cubicBezTo>
                    <a:pt x="18262" y="2425"/>
                    <a:pt x="18207" y="2424"/>
                    <a:pt x="18152" y="2421"/>
                  </a:cubicBezTo>
                  <a:lnTo>
                    <a:pt x="17749" y="2421"/>
                  </a:lnTo>
                  <a:cubicBezTo>
                    <a:pt x="17568" y="2575"/>
                    <a:pt x="17358" y="2601"/>
                    <a:pt x="17141" y="2601"/>
                  </a:cubicBezTo>
                  <a:cubicBezTo>
                    <a:pt x="17030" y="2601"/>
                    <a:pt x="16918" y="2595"/>
                    <a:pt x="16806" y="2595"/>
                  </a:cubicBezTo>
                  <a:cubicBezTo>
                    <a:pt x="16567" y="2595"/>
                    <a:pt x="16333" y="2626"/>
                    <a:pt x="16135" y="2824"/>
                  </a:cubicBezTo>
                  <a:lnTo>
                    <a:pt x="15732" y="2824"/>
                  </a:lnTo>
                  <a:cubicBezTo>
                    <a:pt x="15524" y="2789"/>
                    <a:pt x="15315" y="2772"/>
                    <a:pt x="15108" y="2772"/>
                  </a:cubicBezTo>
                  <a:cubicBezTo>
                    <a:pt x="14513" y="2772"/>
                    <a:pt x="13927" y="2911"/>
                    <a:pt x="13379" y="3160"/>
                  </a:cubicBezTo>
                  <a:cubicBezTo>
                    <a:pt x="13043" y="3564"/>
                    <a:pt x="12505" y="3227"/>
                    <a:pt x="12169" y="3564"/>
                  </a:cubicBezTo>
                  <a:cubicBezTo>
                    <a:pt x="10219" y="3967"/>
                    <a:pt x="8202" y="4169"/>
                    <a:pt x="6253" y="4303"/>
                  </a:cubicBezTo>
                  <a:cubicBezTo>
                    <a:pt x="4438" y="4370"/>
                    <a:pt x="2757" y="4774"/>
                    <a:pt x="942" y="4774"/>
                  </a:cubicBezTo>
                  <a:cubicBezTo>
                    <a:pt x="135" y="4841"/>
                    <a:pt x="1" y="5379"/>
                    <a:pt x="1" y="5984"/>
                  </a:cubicBezTo>
                  <a:lnTo>
                    <a:pt x="2824" y="5984"/>
                  </a:lnTo>
                  <a:cubicBezTo>
                    <a:pt x="4303" y="5984"/>
                    <a:pt x="5849" y="5849"/>
                    <a:pt x="7328" y="5648"/>
                  </a:cubicBezTo>
                  <a:cubicBezTo>
                    <a:pt x="7530" y="5648"/>
                    <a:pt x="7665" y="5580"/>
                    <a:pt x="7866" y="5513"/>
                  </a:cubicBezTo>
                  <a:cubicBezTo>
                    <a:pt x="7984" y="5434"/>
                    <a:pt x="8126" y="5402"/>
                    <a:pt x="8263" y="5402"/>
                  </a:cubicBezTo>
                  <a:cubicBezTo>
                    <a:pt x="8360" y="5402"/>
                    <a:pt x="8455" y="5418"/>
                    <a:pt x="8539" y="5446"/>
                  </a:cubicBezTo>
                  <a:cubicBezTo>
                    <a:pt x="8740" y="5513"/>
                    <a:pt x="8875" y="5580"/>
                    <a:pt x="9076" y="5580"/>
                  </a:cubicBezTo>
                  <a:cubicBezTo>
                    <a:pt x="9480" y="5580"/>
                    <a:pt x="9816" y="5513"/>
                    <a:pt x="10219" y="5446"/>
                  </a:cubicBezTo>
                  <a:cubicBezTo>
                    <a:pt x="13177" y="5311"/>
                    <a:pt x="15866" y="3967"/>
                    <a:pt x="18757" y="3765"/>
                  </a:cubicBezTo>
                  <a:cubicBezTo>
                    <a:pt x="21312" y="3429"/>
                    <a:pt x="23799" y="2824"/>
                    <a:pt x="26220" y="1950"/>
                  </a:cubicBezTo>
                  <a:cubicBezTo>
                    <a:pt x="27631" y="1412"/>
                    <a:pt x="29110" y="1143"/>
                    <a:pt x="30589" y="1076"/>
                  </a:cubicBezTo>
                  <a:cubicBezTo>
                    <a:pt x="30724" y="673"/>
                    <a:pt x="30388" y="337"/>
                    <a:pt x="30253" y="0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1" name="Google Shape;21791;p29"/>
            <p:cNvSpPr/>
            <p:nvPr/>
          </p:nvSpPr>
          <p:spPr>
            <a:xfrm>
              <a:off x="5552025" y="1754550"/>
              <a:ext cx="146250" cy="66800"/>
            </a:xfrm>
            <a:custGeom>
              <a:avLst/>
              <a:gdLst/>
              <a:ahLst/>
              <a:cxnLst/>
              <a:rect l="l" t="t" r="r" b="b"/>
              <a:pathLst>
                <a:path w="5850" h="2672" extrusionOk="0">
                  <a:moveTo>
                    <a:pt x="4698" y="1"/>
                  </a:moveTo>
                  <a:cubicBezTo>
                    <a:pt x="4236" y="1"/>
                    <a:pt x="3826" y="211"/>
                    <a:pt x="3564" y="924"/>
                  </a:cubicBezTo>
                  <a:cubicBezTo>
                    <a:pt x="3429" y="1327"/>
                    <a:pt x="2959" y="1462"/>
                    <a:pt x="2555" y="1462"/>
                  </a:cubicBezTo>
                  <a:cubicBezTo>
                    <a:pt x="2287" y="1865"/>
                    <a:pt x="1950" y="1865"/>
                    <a:pt x="1547" y="1865"/>
                  </a:cubicBezTo>
                  <a:cubicBezTo>
                    <a:pt x="1" y="1932"/>
                    <a:pt x="1480" y="2403"/>
                    <a:pt x="1413" y="2672"/>
                  </a:cubicBezTo>
                  <a:cubicBezTo>
                    <a:pt x="3026" y="2201"/>
                    <a:pt x="4572" y="1395"/>
                    <a:pt x="5850" y="252"/>
                  </a:cubicBezTo>
                  <a:cubicBezTo>
                    <a:pt x="5463" y="133"/>
                    <a:pt x="5064" y="1"/>
                    <a:pt x="4698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2" name="Google Shape;21792;p29"/>
            <p:cNvSpPr/>
            <p:nvPr/>
          </p:nvSpPr>
          <p:spPr>
            <a:xfrm>
              <a:off x="5516725" y="1828900"/>
              <a:ext cx="50450" cy="36150"/>
            </a:xfrm>
            <a:custGeom>
              <a:avLst/>
              <a:gdLst/>
              <a:ahLst/>
              <a:cxnLst/>
              <a:rect l="l" t="t" r="r" b="b"/>
              <a:pathLst>
                <a:path w="2018" h="1446" extrusionOk="0">
                  <a:moveTo>
                    <a:pt x="1749" y="0"/>
                  </a:moveTo>
                  <a:cubicBezTo>
                    <a:pt x="1682" y="0"/>
                    <a:pt x="1614" y="34"/>
                    <a:pt x="1547" y="101"/>
                  </a:cubicBezTo>
                  <a:lnTo>
                    <a:pt x="1144" y="101"/>
                  </a:lnTo>
                  <a:cubicBezTo>
                    <a:pt x="875" y="572"/>
                    <a:pt x="68" y="639"/>
                    <a:pt x="1" y="1446"/>
                  </a:cubicBezTo>
                  <a:cubicBezTo>
                    <a:pt x="740" y="1177"/>
                    <a:pt x="1480" y="774"/>
                    <a:pt x="2018" y="168"/>
                  </a:cubicBezTo>
                  <a:lnTo>
                    <a:pt x="1951" y="101"/>
                  </a:lnTo>
                  <a:cubicBezTo>
                    <a:pt x="1883" y="34"/>
                    <a:pt x="1816" y="0"/>
                    <a:pt x="1749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3" name="Google Shape;21793;p29"/>
            <p:cNvSpPr/>
            <p:nvPr/>
          </p:nvSpPr>
          <p:spPr>
            <a:xfrm>
              <a:off x="5807500" y="2165875"/>
              <a:ext cx="23550" cy="15575"/>
            </a:xfrm>
            <a:custGeom>
              <a:avLst/>
              <a:gdLst/>
              <a:ahLst/>
              <a:cxnLst/>
              <a:rect l="l" t="t" r="r" b="b"/>
              <a:pathLst>
                <a:path w="942" h="623" extrusionOk="0">
                  <a:moveTo>
                    <a:pt x="740" y="1"/>
                  </a:moveTo>
                  <a:cubicBezTo>
                    <a:pt x="471" y="68"/>
                    <a:pt x="269" y="202"/>
                    <a:pt x="0" y="337"/>
                  </a:cubicBezTo>
                  <a:cubicBezTo>
                    <a:pt x="68" y="404"/>
                    <a:pt x="202" y="606"/>
                    <a:pt x="269" y="606"/>
                  </a:cubicBezTo>
                  <a:cubicBezTo>
                    <a:pt x="315" y="617"/>
                    <a:pt x="362" y="623"/>
                    <a:pt x="407" y="623"/>
                  </a:cubicBezTo>
                  <a:cubicBezTo>
                    <a:pt x="627" y="623"/>
                    <a:pt x="830" y="492"/>
                    <a:pt x="942" y="270"/>
                  </a:cubicBezTo>
                  <a:cubicBezTo>
                    <a:pt x="942" y="135"/>
                    <a:pt x="874" y="1"/>
                    <a:pt x="74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4" name="Google Shape;21794;p29"/>
            <p:cNvSpPr/>
            <p:nvPr/>
          </p:nvSpPr>
          <p:spPr>
            <a:xfrm>
              <a:off x="5575550" y="1821325"/>
              <a:ext cx="11800" cy="8450"/>
            </a:xfrm>
            <a:custGeom>
              <a:avLst/>
              <a:gdLst/>
              <a:ahLst/>
              <a:cxnLst/>
              <a:rect l="l" t="t" r="r" b="b"/>
              <a:pathLst>
                <a:path w="472" h="338" extrusionOk="0">
                  <a:moveTo>
                    <a:pt x="472" y="1"/>
                  </a:moveTo>
                  <a:lnTo>
                    <a:pt x="1" y="337"/>
                  </a:lnTo>
                  <a:cubicBezTo>
                    <a:pt x="203" y="337"/>
                    <a:pt x="404" y="203"/>
                    <a:pt x="472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5" name="Google Shape;21795;p29"/>
            <p:cNvSpPr/>
            <p:nvPr/>
          </p:nvSpPr>
          <p:spPr>
            <a:xfrm>
              <a:off x="4067975" y="681725"/>
              <a:ext cx="389950" cy="260625"/>
            </a:xfrm>
            <a:custGeom>
              <a:avLst/>
              <a:gdLst/>
              <a:ahLst/>
              <a:cxnLst/>
              <a:rect l="l" t="t" r="r" b="b"/>
              <a:pathLst>
                <a:path w="15598" h="10425" extrusionOk="0">
                  <a:moveTo>
                    <a:pt x="7023" y="0"/>
                  </a:moveTo>
                  <a:cubicBezTo>
                    <a:pt x="6244" y="0"/>
                    <a:pt x="5817" y="726"/>
                    <a:pt x="5244" y="1013"/>
                  </a:cubicBezTo>
                  <a:cubicBezTo>
                    <a:pt x="3429" y="1752"/>
                    <a:pt x="2353" y="2761"/>
                    <a:pt x="2152" y="4777"/>
                  </a:cubicBezTo>
                  <a:cubicBezTo>
                    <a:pt x="2108" y="5218"/>
                    <a:pt x="1861" y="5515"/>
                    <a:pt x="1507" y="5515"/>
                  </a:cubicBezTo>
                  <a:cubicBezTo>
                    <a:pt x="1321" y="5515"/>
                    <a:pt x="1106" y="5433"/>
                    <a:pt x="874" y="5248"/>
                  </a:cubicBezTo>
                  <a:cubicBezTo>
                    <a:pt x="707" y="5123"/>
                    <a:pt x="540" y="4972"/>
                    <a:pt x="357" y="4972"/>
                  </a:cubicBezTo>
                  <a:cubicBezTo>
                    <a:pt x="246" y="4972"/>
                    <a:pt x="128" y="5028"/>
                    <a:pt x="0" y="5181"/>
                  </a:cubicBezTo>
                  <a:cubicBezTo>
                    <a:pt x="68" y="6055"/>
                    <a:pt x="606" y="6794"/>
                    <a:pt x="1278" y="7265"/>
                  </a:cubicBezTo>
                  <a:cubicBezTo>
                    <a:pt x="1648" y="7601"/>
                    <a:pt x="1984" y="7786"/>
                    <a:pt x="2311" y="7786"/>
                  </a:cubicBezTo>
                  <a:cubicBezTo>
                    <a:pt x="2639" y="7786"/>
                    <a:pt x="2959" y="7601"/>
                    <a:pt x="3295" y="7198"/>
                  </a:cubicBezTo>
                  <a:cubicBezTo>
                    <a:pt x="3693" y="6738"/>
                    <a:pt x="3952" y="6502"/>
                    <a:pt x="4147" y="6502"/>
                  </a:cubicBezTo>
                  <a:cubicBezTo>
                    <a:pt x="4380" y="6502"/>
                    <a:pt x="4524" y="6839"/>
                    <a:pt x="4706" y="7534"/>
                  </a:cubicBezTo>
                  <a:cubicBezTo>
                    <a:pt x="4908" y="8341"/>
                    <a:pt x="5177" y="9080"/>
                    <a:pt x="5379" y="9887"/>
                  </a:cubicBezTo>
                  <a:cubicBezTo>
                    <a:pt x="5446" y="10223"/>
                    <a:pt x="5782" y="10425"/>
                    <a:pt x="6118" y="10425"/>
                  </a:cubicBezTo>
                  <a:cubicBezTo>
                    <a:pt x="6589" y="10290"/>
                    <a:pt x="6454" y="10021"/>
                    <a:pt x="6454" y="9618"/>
                  </a:cubicBezTo>
                  <a:cubicBezTo>
                    <a:pt x="6412" y="8605"/>
                    <a:pt x="6555" y="8149"/>
                    <a:pt x="7034" y="8149"/>
                  </a:cubicBezTo>
                  <a:cubicBezTo>
                    <a:pt x="7317" y="8149"/>
                    <a:pt x="7719" y="8309"/>
                    <a:pt x="8270" y="8609"/>
                  </a:cubicBezTo>
                  <a:cubicBezTo>
                    <a:pt x="8392" y="8650"/>
                    <a:pt x="8490" y="8716"/>
                    <a:pt x="8593" y="8716"/>
                  </a:cubicBezTo>
                  <a:cubicBezTo>
                    <a:pt x="8659" y="8716"/>
                    <a:pt x="8728" y="8689"/>
                    <a:pt x="8807" y="8609"/>
                  </a:cubicBezTo>
                  <a:cubicBezTo>
                    <a:pt x="8942" y="8273"/>
                    <a:pt x="8404" y="7870"/>
                    <a:pt x="8942" y="7534"/>
                  </a:cubicBezTo>
                  <a:cubicBezTo>
                    <a:pt x="9069" y="7443"/>
                    <a:pt x="9191" y="7406"/>
                    <a:pt x="9309" y="7406"/>
                  </a:cubicBezTo>
                  <a:cubicBezTo>
                    <a:pt x="9626" y="7406"/>
                    <a:pt x="9907" y="7674"/>
                    <a:pt x="10152" y="7870"/>
                  </a:cubicBezTo>
                  <a:cubicBezTo>
                    <a:pt x="10286" y="8004"/>
                    <a:pt x="10286" y="8273"/>
                    <a:pt x="10286" y="8475"/>
                  </a:cubicBezTo>
                  <a:lnTo>
                    <a:pt x="10555" y="8542"/>
                  </a:lnTo>
                  <a:cubicBezTo>
                    <a:pt x="12102" y="7534"/>
                    <a:pt x="13110" y="6055"/>
                    <a:pt x="14118" y="4576"/>
                  </a:cubicBezTo>
                  <a:lnTo>
                    <a:pt x="14455" y="3903"/>
                  </a:lnTo>
                  <a:cubicBezTo>
                    <a:pt x="14522" y="3769"/>
                    <a:pt x="14656" y="3635"/>
                    <a:pt x="14723" y="3433"/>
                  </a:cubicBezTo>
                  <a:lnTo>
                    <a:pt x="14925" y="3029"/>
                  </a:lnTo>
                  <a:cubicBezTo>
                    <a:pt x="14992" y="2895"/>
                    <a:pt x="15127" y="2828"/>
                    <a:pt x="15194" y="2693"/>
                  </a:cubicBezTo>
                  <a:cubicBezTo>
                    <a:pt x="15328" y="2290"/>
                    <a:pt x="15597" y="1954"/>
                    <a:pt x="15127" y="1618"/>
                  </a:cubicBezTo>
                  <a:lnTo>
                    <a:pt x="14320" y="1214"/>
                  </a:lnTo>
                  <a:cubicBezTo>
                    <a:pt x="14279" y="1542"/>
                    <a:pt x="14213" y="1820"/>
                    <a:pt x="14046" y="1820"/>
                  </a:cubicBezTo>
                  <a:cubicBezTo>
                    <a:pt x="13939" y="1820"/>
                    <a:pt x="13791" y="1705"/>
                    <a:pt x="13581" y="1416"/>
                  </a:cubicBezTo>
                  <a:cubicBezTo>
                    <a:pt x="13513" y="1349"/>
                    <a:pt x="13581" y="1214"/>
                    <a:pt x="13513" y="1080"/>
                  </a:cubicBezTo>
                  <a:cubicBezTo>
                    <a:pt x="13467" y="988"/>
                    <a:pt x="13389" y="801"/>
                    <a:pt x="13302" y="801"/>
                  </a:cubicBezTo>
                  <a:cubicBezTo>
                    <a:pt x="13262" y="801"/>
                    <a:pt x="13219" y="840"/>
                    <a:pt x="13177" y="945"/>
                  </a:cubicBezTo>
                  <a:cubicBezTo>
                    <a:pt x="12875" y="1517"/>
                    <a:pt x="12471" y="1635"/>
                    <a:pt x="12034" y="1635"/>
                  </a:cubicBezTo>
                  <a:cubicBezTo>
                    <a:pt x="11728" y="1635"/>
                    <a:pt x="11406" y="1577"/>
                    <a:pt x="11090" y="1577"/>
                  </a:cubicBezTo>
                  <a:cubicBezTo>
                    <a:pt x="10955" y="1577"/>
                    <a:pt x="10821" y="1587"/>
                    <a:pt x="10690" y="1618"/>
                  </a:cubicBezTo>
                  <a:cubicBezTo>
                    <a:pt x="10442" y="1866"/>
                    <a:pt x="10100" y="2039"/>
                    <a:pt x="9813" y="2039"/>
                  </a:cubicBezTo>
                  <a:cubicBezTo>
                    <a:pt x="9555" y="2039"/>
                    <a:pt x="9341" y="1900"/>
                    <a:pt x="9278" y="1550"/>
                  </a:cubicBezTo>
                  <a:cubicBezTo>
                    <a:pt x="9143" y="945"/>
                    <a:pt x="8925" y="761"/>
                    <a:pt x="8673" y="761"/>
                  </a:cubicBezTo>
                  <a:cubicBezTo>
                    <a:pt x="8421" y="761"/>
                    <a:pt x="8135" y="945"/>
                    <a:pt x="7866" y="1080"/>
                  </a:cubicBezTo>
                  <a:cubicBezTo>
                    <a:pt x="7491" y="1314"/>
                    <a:pt x="7148" y="1614"/>
                    <a:pt x="6747" y="1614"/>
                  </a:cubicBezTo>
                  <a:cubicBezTo>
                    <a:pt x="6573" y="1614"/>
                    <a:pt x="6389" y="1558"/>
                    <a:pt x="6185" y="1416"/>
                  </a:cubicBezTo>
                  <a:cubicBezTo>
                    <a:pt x="6320" y="609"/>
                    <a:pt x="7396" y="811"/>
                    <a:pt x="7463" y="71"/>
                  </a:cubicBezTo>
                  <a:cubicBezTo>
                    <a:pt x="7304" y="22"/>
                    <a:pt x="7158" y="0"/>
                    <a:pt x="7023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6" name="Google Shape;21796;p29"/>
            <p:cNvSpPr/>
            <p:nvPr/>
          </p:nvSpPr>
          <p:spPr>
            <a:xfrm>
              <a:off x="4162100" y="643150"/>
              <a:ext cx="435325" cy="603400"/>
            </a:xfrm>
            <a:custGeom>
              <a:avLst/>
              <a:gdLst/>
              <a:ahLst/>
              <a:cxnLst/>
              <a:rect l="l" t="t" r="r" b="b"/>
              <a:pathLst>
                <a:path w="17413" h="24136" extrusionOk="0">
                  <a:moveTo>
                    <a:pt x="2084" y="22052"/>
                  </a:moveTo>
                  <a:cubicBezTo>
                    <a:pt x="2084" y="22321"/>
                    <a:pt x="2286" y="22388"/>
                    <a:pt x="2420" y="22455"/>
                  </a:cubicBezTo>
                  <a:cubicBezTo>
                    <a:pt x="2435" y="22478"/>
                    <a:pt x="2452" y="22498"/>
                    <a:pt x="2470" y="22518"/>
                  </a:cubicBezTo>
                  <a:lnTo>
                    <a:pt x="2470" y="22518"/>
                  </a:lnTo>
                  <a:cubicBezTo>
                    <a:pt x="2370" y="22441"/>
                    <a:pt x="2261" y="22375"/>
                    <a:pt x="2152" y="22321"/>
                  </a:cubicBezTo>
                  <a:lnTo>
                    <a:pt x="2017" y="22186"/>
                  </a:lnTo>
                  <a:cubicBezTo>
                    <a:pt x="2084" y="22186"/>
                    <a:pt x="2084" y="22119"/>
                    <a:pt x="2084" y="22052"/>
                  </a:cubicBezTo>
                  <a:close/>
                  <a:moveTo>
                    <a:pt x="14320" y="1"/>
                  </a:moveTo>
                  <a:cubicBezTo>
                    <a:pt x="13849" y="808"/>
                    <a:pt x="13244" y="1614"/>
                    <a:pt x="12572" y="2287"/>
                  </a:cubicBezTo>
                  <a:cubicBezTo>
                    <a:pt x="12303" y="2556"/>
                    <a:pt x="12236" y="3026"/>
                    <a:pt x="12370" y="3362"/>
                  </a:cubicBezTo>
                  <a:cubicBezTo>
                    <a:pt x="12370" y="3699"/>
                    <a:pt x="13916" y="3900"/>
                    <a:pt x="12370" y="4505"/>
                  </a:cubicBezTo>
                  <a:cubicBezTo>
                    <a:pt x="11765" y="4774"/>
                    <a:pt x="11967" y="6388"/>
                    <a:pt x="11093" y="6791"/>
                  </a:cubicBezTo>
                  <a:cubicBezTo>
                    <a:pt x="9681" y="7665"/>
                    <a:pt x="7664" y="7732"/>
                    <a:pt x="8000" y="10152"/>
                  </a:cubicBezTo>
                  <a:cubicBezTo>
                    <a:pt x="5984" y="10556"/>
                    <a:pt x="5715" y="12774"/>
                    <a:pt x="4236" y="13716"/>
                  </a:cubicBezTo>
                  <a:cubicBezTo>
                    <a:pt x="3631" y="14388"/>
                    <a:pt x="3160" y="15127"/>
                    <a:pt x="2891" y="15934"/>
                  </a:cubicBezTo>
                  <a:cubicBezTo>
                    <a:pt x="2689" y="17279"/>
                    <a:pt x="2152" y="18623"/>
                    <a:pt x="1278" y="19699"/>
                  </a:cubicBezTo>
                  <a:cubicBezTo>
                    <a:pt x="1815" y="20304"/>
                    <a:pt x="1210" y="20707"/>
                    <a:pt x="941" y="21245"/>
                  </a:cubicBezTo>
                  <a:cubicBezTo>
                    <a:pt x="740" y="21716"/>
                    <a:pt x="0" y="22186"/>
                    <a:pt x="471" y="22926"/>
                  </a:cubicBezTo>
                  <a:cubicBezTo>
                    <a:pt x="513" y="22933"/>
                    <a:pt x="557" y="22935"/>
                    <a:pt x="602" y="22935"/>
                  </a:cubicBezTo>
                  <a:cubicBezTo>
                    <a:pt x="739" y="22935"/>
                    <a:pt x="887" y="22912"/>
                    <a:pt x="1018" y="22912"/>
                  </a:cubicBezTo>
                  <a:cubicBezTo>
                    <a:pt x="1262" y="22912"/>
                    <a:pt x="1451" y="22994"/>
                    <a:pt x="1412" y="23464"/>
                  </a:cubicBezTo>
                  <a:cubicBezTo>
                    <a:pt x="1412" y="24070"/>
                    <a:pt x="1736" y="24126"/>
                    <a:pt x="2069" y="24126"/>
                  </a:cubicBezTo>
                  <a:cubicBezTo>
                    <a:pt x="2144" y="24126"/>
                    <a:pt x="2220" y="24123"/>
                    <a:pt x="2293" y="24123"/>
                  </a:cubicBezTo>
                  <a:cubicBezTo>
                    <a:pt x="2362" y="24123"/>
                    <a:pt x="2428" y="24126"/>
                    <a:pt x="2488" y="24136"/>
                  </a:cubicBezTo>
                  <a:cubicBezTo>
                    <a:pt x="2824" y="23800"/>
                    <a:pt x="2958" y="23329"/>
                    <a:pt x="2824" y="22926"/>
                  </a:cubicBezTo>
                  <a:cubicBezTo>
                    <a:pt x="2764" y="22806"/>
                    <a:pt x="2677" y="22700"/>
                    <a:pt x="2576" y="22607"/>
                  </a:cubicBezTo>
                  <a:lnTo>
                    <a:pt x="2576" y="22607"/>
                  </a:lnTo>
                  <a:cubicBezTo>
                    <a:pt x="2713" y="22698"/>
                    <a:pt x="2886" y="22745"/>
                    <a:pt x="3026" y="22791"/>
                  </a:cubicBezTo>
                  <a:cubicBezTo>
                    <a:pt x="3227" y="22724"/>
                    <a:pt x="3362" y="22724"/>
                    <a:pt x="3496" y="22590"/>
                  </a:cubicBezTo>
                  <a:cubicBezTo>
                    <a:pt x="3631" y="22522"/>
                    <a:pt x="3765" y="22388"/>
                    <a:pt x="3832" y="22253"/>
                  </a:cubicBezTo>
                  <a:cubicBezTo>
                    <a:pt x="3899" y="22119"/>
                    <a:pt x="4034" y="21985"/>
                    <a:pt x="4101" y="21850"/>
                  </a:cubicBezTo>
                  <a:cubicBezTo>
                    <a:pt x="4168" y="21648"/>
                    <a:pt x="4303" y="21514"/>
                    <a:pt x="4437" y="21312"/>
                  </a:cubicBezTo>
                  <a:cubicBezTo>
                    <a:pt x="4639" y="21043"/>
                    <a:pt x="4773" y="20774"/>
                    <a:pt x="4908" y="20438"/>
                  </a:cubicBezTo>
                  <a:cubicBezTo>
                    <a:pt x="5110" y="20035"/>
                    <a:pt x="5446" y="19632"/>
                    <a:pt x="5782" y="19228"/>
                  </a:cubicBezTo>
                  <a:cubicBezTo>
                    <a:pt x="6858" y="17211"/>
                    <a:pt x="8068" y="15262"/>
                    <a:pt x="9479" y="13447"/>
                  </a:cubicBezTo>
                  <a:cubicBezTo>
                    <a:pt x="10690" y="11900"/>
                    <a:pt x="12236" y="10556"/>
                    <a:pt x="12908" y="8673"/>
                  </a:cubicBezTo>
                  <a:cubicBezTo>
                    <a:pt x="13580" y="8068"/>
                    <a:pt x="13580" y="6791"/>
                    <a:pt x="14723" y="6657"/>
                  </a:cubicBezTo>
                  <a:cubicBezTo>
                    <a:pt x="14858" y="6589"/>
                    <a:pt x="15059" y="6455"/>
                    <a:pt x="15127" y="6320"/>
                  </a:cubicBezTo>
                  <a:cubicBezTo>
                    <a:pt x="15261" y="5715"/>
                    <a:pt x="15530" y="5043"/>
                    <a:pt x="15933" y="4505"/>
                  </a:cubicBezTo>
                  <a:cubicBezTo>
                    <a:pt x="17412" y="2757"/>
                    <a:pt x="17278" y="2085"/>
                    <a:pt x="15463" y="404"/>
                  </a:cubicBezTo>
                  <a:cubicBezTo>
                    <a:pt x="15127" y="135"/>
                    <a:pt x="14723" y="1"/>
                    <a:pt x="1432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7" name="Google Shape;21797;p29"/>
            <p:cNvSpPr/>
            <p:nvPr/>
          </p:nvSpPr>
          <p:spPr>
            <a:xfrm>
              <a:off x="4215875" y="891900"/>
              <a:ext cx="121025" cy="185000"/>
            </a:xfrm>
            <a:custGeom>
              <a:avLst/>
              <a:gdLst/>
              <a:ahLst/>
              <a:cxnLst/>
              <a:rect l="l" t="t" r="r" b="b"/>
              <a:pathLst>
                <a:path w="4841" h="7400" extrusionOk="0">
                  <a:moveTo>
                    <a:pt x="4438" y="1"/>
                  </a:moveTo>
                  <a:cubicBezTo>
                    <a:pt x="3496" y="202"/>
                    <a:pt x="3160" y="1076"/>
                    <a:pt x="2555" y="1681"/>
                  </a:cubicBezTo>
                  <a:cubicBezTo>
                    <a:pt x="2085" y="2152"/>
                    <a:pt x="2085" y="2152"/>
                    <a:pt x="1547" y="3429"/>
                  </a:cubicBezTo>
                  <a:cubicBezTo>
                    <a:pt x="1547" y="3564"/>
                    <a:pt x="1278" y="3631"/>
                    <a:pt x="1211" y="3631"/>
                  </a:cubicBezTo>
                  <a:cubicBezTo>
                    <a:pt x="1211" y="3631"/>
                    <a:pt x="1143" y="3698"/>
                    <a:pt x="1143" y="3766"/>
                  </a:cubicBezTo>
                  <a:cubicBezTo>
                    <a:pt x="1143" y="3900"/>
                    <a:pt x="1143" y="3967"/>
                    <a:pt x="1211" y="4034"/>
                  </a:cubicBezTo>
                  <a:cubicBezTo>
                    <a:pt x="1278" y="4371"/>
                    <a:pt x="1143" y="4707"/>
                    <a:pt x="807" y="4908"/>
                  </a:cubicBezTo>
                  <a:cubicBezTo>
                    <a:pt x="404" y="5177"/>
                    <a:pt x="337" y="5715"/>
                    <a:pt x="1" y="6118"/>
                  </a:cubicBezTo>
                  <a:lnTo>
                    <a:pt x="1" y="7396"/>
                  </a:lnTo>
                  <a:cubicBezTo>
                    <a:pt x="33" y="7398"/>
                    <a:pt x="64" y="7399"/>
                    <a:pt x="93" y="7399"/>
                  </a:cubicBezTo>
                  <a:cubicBezTo>
                    <a:pt x="933" y="7399"/>
                    <a:pt x="819" y="6506"/>
                    <a:pt x="1143" y="6051"/>
                  </a:cubicBezTo>
                  <a:cubicBezTo>
                    <a:pt x="1278" y="5245"/>
                    <a:pt x="1681" y="4572"/>
                    <a:pt x="2286" y="4034"/>
                  </a:cubicBezTo>
                  <a:cubicBezTo>
                    <a:pt x="2959" y="3497"/>
                    <a:pt x="3160" y="2354"/>
                    <a:pt x="3765" y="1883"/>
                  </a:cubicBezTo>
                  <a:cubicBezTo>
                    <a:pt x="4370" y="1413"/>
                    <a:pt x="4841" y="875"/>
                    <a:pt x="4572" y="68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8" name="Google Shape;21798;p29"/>
            <p:cNvSpPr/>
            <p:nvPr/>
          </p:nvSpPr>
          <p:spPr>
            <a:xfrm>
              <a:off x="4436050" y="700300"/>
              <a:ext cx="42050" cy="59375"/>
            </a:xfrm>
            <a:custGeom>
              <a:avLst/>
              <a:gdLst/>
              <a:ahLst/>
              <a:cxnLst/>
              <a:rect l="l" t="t" r="r" b="b"/>
              <a:pathLst>
                <a:path w="1682" h="2375" extrusionOk="0">
                  <a:moveTo>
                    <a:pt x="1614" y="1"/>
                  </a:moveTo>
                  <a:cubicBezTo>
                    <a:pt x="1009" y="1"/>
                    <a:pt x="874" y="673"/>
                    <a:pt x="404" y="942"/>
                  </a:cubicBezTo>
                  <a:cubicBezTo>
                    <a:pt x="471" y="1413"/>
                    <a:pt x="135" y="1749"/>
                    <a:pt x="0" y="2152"/>
                  </a:cubicBezTo>
                  <a:cubicBezTo>
                    <a:pt x="296" y="2300"/>
                    <a:pt x="558" y="2375"/>
                    <a:pt x="783" y="2375"/>
                  </a:cubicBezTo>
                  <a:cubicBezTo>
                    <a:pt x="1275" y="2375"/>
                    <a:pt x="1589" y="2016"/>
                    <a:pt x="1681" y="1278"/>
                  </a:cubicBezTo>
                  <a:cubicBezTo>
                    <a:pt x="1614" y="875"/>
                    <a:pt x="1614" y="404"/>
                    <a:pt x="1614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9" name="Google Shape;21799;p29"/>
            <p:cNvSpPr/>
            <p:nvPr/>
          </p:nvSpPr>
          <p:spPr>
            <a:xfrm>
              <a:off x="4331850" y="718525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28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135" y="146"/>
                    <a:pt x="135" y="146"/>
                  </a:cubicBezTo>
                  <a:cubicBezTo>
                    <a:pt x="94" y="25"/>
                    <a:pt x="54" y="0"/>
                    <a:pt x="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0" name="Google Shape;21800;p29"/>
            <p:cNvSpPr/>
            <p:nvPr/>
          </p:nvSpPr>
          <p:spPr>
            <a:xfrm>
              <a:off x="4422600" y="707025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1" name="Google Shape;21801;p29"/>
            <p:cNvSpPr/>
            <p:nvPr/>
          </p:nvSpPr>
          <p:spPr>
            <a:xfrm>
              <a:off x="4083100" y="750725"/>
              <a:ext cx="1181550" cy="895850"/>
            </a:xfrm>
            <a:custGeom>
              <a:avLst/>
              <a:gdLst/>
              <a:ahLst/>
              <a:cxnLst/>
              <a:rect l="l" t="t" r="r" b="b"/>
              <a:pathLst>
                <a:path w="47262" h="35834" extrusionOk="0">
                  <a:moveTo>
                    <a:pt x="38186" y="1"/>
                  </a:moveTo>
                  <a:cubicBezTo>
                    <a:pt x="38186" y="1816"/>
                    <a:pt x="36438" y="2421"/>
                    <a:pt x="36169" y="3765"/>
                  </a:cubicBezTo>
                  <a:cubicBezTo>
                    <a:pt x="35642" y="3648"/>
                    <a:pt x="35472" y="3123"/>
                    <a:pt x="35037" y="3123"/>
                  </a:cubicBezTo>
                  <a:cubicBezTo>
                    <a:pt x="34973" y="3123"/>
                    <a:pt x="34903" y="3134"/>
                    <a:pt x="34825" y="3160"/>
                  </a:cubicBezTo>
                  <a:cubicBezTo>
                    <a:pt x="34757" y="3362"/>
                    <a:pt x="34757" y="3564"/>
                    <a:pt x="34757" y="3564"/>
                  </a:cubicBezTo>
                  <a:cubicBezTo>
                    <a:pt x="35699" y="4572"/>
                    <a:pt x="35228" y="5715"/>
                    <a:pt x="35026" y="6791"/>
                  </a:cubicBezTo>
                  <a:cubicBezTo>
                    <a:pt x="34959" y="7530"/>
                    <a:pt x="34287" y="8135"/>
                    <a:pt x="33480" y="8135"/>
                  </a:cubicBezTo>
                  <a:cubicBezTo>
                    <a:pt x="32808" y="8068"/>
                    <a:pt x="32741" y="7328"/>
                    <a:pt x="32673" y="6723"/>
                  </a:cubicBezTo>
                  <a:cubicBezTo>
                    <a:pt x="32673" y="6454"/>
                    <a:pt x="32875" y="6051"/>
                    <a:pt x="32337" y="5917"/>
                  </a:cubicBezTo>
                  <a:cubicBezTo>
                    <a:pt x="31791" y="6462"/>
                    <a:pt x="31467" y="6609"/>
                    <a:pt x="30681" y="6609"/>
                  </a:cubicBezTo>
                  <a:cubicBezTo>
                    <a:pt x="30499" y="6609"/>
                    <a:pt x="30292" y="6602"/>
                    <a:pt x="30051" y="6589"/>
                  </a:cubicBezTo>
                  <a:cubicBezTo>
                    <a:pt x="29997" y="6571"/>
                    <a:pt x="29943" y="6563"/>
                    <a:pt x="29891" y="6563"/>
                  </a:cubicBezTo>
                  <a:cubicBezTo>
                    <a:pt x="29746" y="6563"/>
                    <a:pt x="29612" y="6625"/>
                    <a:pt x="29514" y="6723"/>
                  </a:cubicBezTo>
                  <a:cubicBezTo>
                    <a:pt x="29242" y="6995"/>
                    <a:pt x="28970" y="7091"/>
                    <a:pt x="28698" y="7091"/>
                  </a:cubicBezTo>
                  <a:cubicBezTo>
                    <a:pt x="28297" y="7091"/>
                    <a:pt x="27897" y="6884"/>
                    <a:pt x="27497" y="6723"/>
                  </a:cubicBezTo>
                  <a:cubicBezTo>
                    <a:pt x="27389" y="6652"/>
                    <a:pt x="27243" y="6580"/>
                    <a:pt x="27109" y="6580"/>
                  </a:cubicBezTo>
                  <a:cubicBezTo>
                    <a:pt x="26993" y="6580"/>
                    <a:pt x="26887" y="6634"/>
                    <a:pt x="26824" y="6791"/>
                  </a:cubicBezTo>
                  <a:cubicBezTo>
                    <a:pt x="26690" y="6992"/>
                    <a:pt x="26690" y="7328"/>
                    <a:pt x="26824" y="7530"/>
                  </a:cubicBezTo>
                  <a:cubicBezTo>
                    <a:pt x="27026" y="8001"/>
                    <a:pt x="27766" y="8068"/>
                    <a:pt x="27766" y="8740"/>
                  </a:cubicBezTo>
                  <a:cubicBezTo>
                    <a:pt x="27833" y="9144"/>
                    <a:pt x="27766" y="9614"/>
                    <a:pt x="27362" y="9749"/>
                  </a:cubicBezTo>
                  <a:cubicBezTo>
                    <a:pt x="27286" y="9787"/>
                    <a:pt x="27220" y="9803"/>
                    <a:pt x="27161" y="9803"/>
                  </a:cubicBezTo>
                  <a:cubicBezTo>
                    <a:pt x="26908" y="9803"/>
                    <a:pt x="26799" y="9496"/>
                    <a:pt x="26690" y="9278"/>
                  </a:cubicBezTo>
                  <a:cubicBezTo>
                    <a:pt x="26219" y="8539"/>
                    <a:pt x="25749" y="7799"/>
                    <a:pt x="25345" y="7060"/>
                  </a:cubicBezTo>
                  <a:cubicBezTo>
                    <a:pt x="25157" y="6745"/>
                    <a:pt x="24910" y="6314"/>
                    <a:pt x="24549" y="6314"/>
                  </a:cubicBezTo>
                  <a:cubicBezTo>
                    <a:pt x="24524" y="6314"/>
                    <a:pt x="24498" y="6316"/>
                    <a:pt x="24472" y="6320"/>
                  </a:cubicBezTo>
                  <a:cubicBezTo>
                    <a:pt x="24323" y="6337"/>
                    <a:pt x="24180" y="6344"/>
                    <a:pt x="24042" y="6344"/>
                  </a:cubicBezTo>
                  <a:cubicBezTo>
                    <a:pt x="22502" y="6344"/>
                    <a:pt x="21638" y="5347"/>
                    <a:pt x="20774" y="4236"/>
                  </a:cubicBezTo>
                  <a:cubicBezTo>
                    <a:pt x="20495" y="3929"/>
                    <a:pt x="20308" y="3761"/>
                    <a:pt x="20143" y="3761"/>
                  </a:cubicBezTo>
                  <a:cubicBezTo>
                    <a:pt x="19909" y="3761"/>
                    <a:pt x="19716" y="4094"/>
                    <a:pt x="19362" y="4841"/>
                  </a:cubicBezTo>
                  <a:cubicBezTo>
                    <a:pt x="19409" y="4853"/>
                    <a:pt x="19460" y="4856"/>
                    <a:pt x="19513" y="4856"/>
                  </a:cubicBezTo>
                  <a:cubicBezTo>
                    <a:pt x="19595" y="4856"/>
                    <a:pt x="19682" y="4848"/>
                    <a:pt x="19768" y="4848"/>
                  </a:cubicBezTo>
                  <a:cubicBezTo>
                    <a:pt x="19948" y="4848"/>
                    <a:pt x="20123" y="4884"/>
                    <a:pt x="20236" y="5110"/>
                  </a:cubicBezTo>
                  <a:cubicBezTo>
                    <a:pt x="19766" y="5513"/>
                    <a:pt x="19429" y="6051"/>
                    <a:pt x="18959" y="6253"/>
                  </a:cubicBezTo>
                  <a:cubicBezTo>
                    <a:pt x="18890" y="6278"/>
                    <a:pt x="18818" y="6289"/>
                    <a:pt x="18744" y="6289"/>
                  </a:cubicBezTo>
                  <a:cubicBezTo>
                    <a:pt x="18427" y="6289"/>
                    <a:pt x="18064" y="6098"/>
                    <a:pt x="17723" y="6098"/>
                  </a:cubicBezTo>
                  <a:cubicBezTo>
                    <a:pt x="17518" y="6098"/>
                    <a:pt x="17320" y="6167"/>
                    <a:pt x="17144" y="6387"/>
                  </a:cubicBezTo>
                  <a:cubicBezTo>
                    <a:pt x="17144" y="6791"/>
                    <a:pt x="17413" y="6791"/>
                    <a:pt x="17681" y="6858"/>
                  </a:cubicBezTo>
                  <a:cubicBezTo>
                    <a:pt x="18085" y="7060"/>
                    <a:pt x="18555" y="7261"/>
                    <a:pt x="18354" y="7732"/>
                  </a:cubicBezTo>
                  <a:cubicBezTo>
                    <a:pt x="18197" y="8006"/>
                    <a:pt x="17926" y="8144"/>
                    <a:pt x="17660" y="8144"/>
                  </a:cubicBezTo>
                  <a:cubicBezTo>
                    <a:pt x="17470" y="8144"/>
                    <a:pt x="17284" y="8074"/>
                    <a:pt x="17144" y="7933"/>
                  </a:cubicBezTo>
                  <a:cubicBezTo>
                    <a:pt x="16862" y="7708"/>
                    <a:pt x="16627" y="7612"/>
                    <a:pt x="16405" y="7612"/>
                  </a:cubicBezTo>
                  <a:cubicBezTo>
                    <a:pt x="16097" y="7612"/>
                    <a:pt x="15814" y="7795"/>
                    <a:pt x="15463" y="8068"/>
                  </a:cubicBezTo>
                  <a:cubicBezTo>
                    <a:pt x="14992" y="8404"/>
                    <a:pt x="14522" y="8539"/>
                    <a:pt x="14186" y="9144"/>
                  </a:cubicBezTo>
                  <a:cubicBezTo>
                    <a:pt x="13715" y="9883"/>
                    <a:pt x="12976" y="10421"/>
                    <a:pt x="12102" y="10488"/>
                  </a:cubicBezTo>
                  <a:cubicBezTo>
                    <a:pt x="12034" y="10471"/>
                    <a:pt x="11967" y="10463"/>
                    <a:pt x="11901" y="10463"/>
                  </a:cubicBezTo>
                  <a:cubicBezTo>
                    <a:pt x="11702" y="10463"/>
                    <a:pt x="11513" y="10539"/>
                    <a:pt x="11362" y="10690"/>
                  </a:cubicBezTo>
                  <a:cubicBezTo>
                    <a:pt x="9480" y="13782"/>
                    <a:pt x="7665" y="16875"/>
                    <a:pt x="5917" y="20035"/>
                  </a:cubicBezTo>
                  <a:cubicBezTo>
                    <a:pt x="5580" y="20909"/>
                    <a:pt x="5244" y="21782"/>
                    <a:pt x="4841" y="22589"/>
                  </a:cubicBezTo>
                  <a:cubicBezTo>
                    <a:pt x="4774" y="22925"/>
                    <a:pt x="4707" y="23261"/>
                    <a:pt x="4572" y="23530"/>
                  </a:cubicBezTo>
                  <a:cubicBezTo>
                    <a:pt x="3967" y="25547"/>
                    <a:pt x="2824" y="27362"/>
                    <a:pt x="2354" y="29446"/>
                  </a:cubicBezTo>
                  <a:cubicBezTo>
                    <a:pt x="2891" y="30186"/>
                    <a:pt x="2891" y="30724"/>
                    <a:pt x="1950" y="31060"/>
                  </a:cubicBezTo>
                  <a:cubicBezTo>
                    <a:pt x="1681" y="31194"/>
                    <a:pt x="1547" y="31531"/>
                    <a:pt x="1614" y="31867"/>
                  </a:cubicBezTo>
                  <a:lnTo>
                    <a:pt x="1681" y="31799"/>
                  </a:lnTo>
                  <a:lnTo>
                    <a:pt x="1681" y="31799"/>
                  </a:lnTo>
                  <a:cubicBezTo>
                    <a:pt x="1009" y="33144"/>
                    <a:pt x="471" y="34489"/>
                    <a:pt x="1" y="35833"/>
                  </a:cubicBezTo>
                  <a:cubicBezTo>
                    <a:pt x="1480" y="35094"/>
                    <a:pt x="3765" y="35564"/>
                    <a:pt x="4169" y="33077"/>
                  </a:cubicBezTo>
                  <a:cubicBezTo>
                    <a:pt x="4169" y="33011"/>
                    <a:pt x="4177" y="32985"/>
                    <a:pt x="4190" y="32985"/>
                  </a:cubicBezTo>
                  <a:cubicBezTo>
                    <a:pt x="4231" y="32985"/>
                    <a:pt x="4320" y="33228"/>
                    <a:pt x="4370" y="33278"/>
                  </a:cubicBezTo>
                  <a:cubicBezTo>
                    <a:pt x="4487" y="33424"/>
                    <a:pt x="4666" y="33494"/>
                    <a:pt x="4842" y="33494"/>
                  </a:cubicBezTo>
                  <a:cubicBezTo>
                    <a:pt x="5074" y="33494"/>
                    <a:pt x="5302" y="33373"/>
                    <a:pt x="5379" y="33144"/>
                  </a:cubicBezTo>
                  <a:cubicBezTo>
                    <a:pt x="5648" y="31934"/>
                    <a:pt x="6589" y="31060"/>
                    <a:pt x="7059" y="29917"/>
                  </a:cubicBezTo>
                  <a:cubicBezTo>
                    <a:pt x="7328" y="30522"/>
                    <a:pt x="7530" y="31194"/>
                    <a:pt x="7799" y="31799"/>
                  </a:cubicBezTo>
                  <a:cubicBezTo>
                    <a:pt x="7969" y="32084"/>
                    <a:pt x="8188" y="32368"/>
                    <a:pt x="8536" y="32368"/>
                  </a:cubicBezTo>
                  <a:cubicBezTo>
                    <a:pt x="8599" y="32368"/>
                    <a:pt x="8667" y="32358"/>
                    <a:pt x="8740" y="32337"/>
                  </a:cubicBezTo>
                  <a:cubicBezTo>
                    <a:pt x="9211" y="32203"/>
                    <a:pt x="9278" y="31799"/>
                    <a:pt x="9278" y="31396"/>
                  </a:cubicBezTo>
                  <a:cubicBezTo>
                    <a:pt x="9278" y="30522"/>
                    <a:pt x="8740" y="29850"/>
                    <a:pt x="8538" y="29110"/>
                  </a:cubicBezTo>
                  <a:lnTo>
                    <a:pt x="8538" y="29110"/>
                  </a:lnTo>
                  <a:cubicBezTo>
                    <a:pt x="8730" y="29569"/>
                    <a:pt x="9008" y="29898"/>
                    <a:pt x="9274" y="29898"/>
                  </a:cubicBezTo>
                  <a:cubicBezTo>
                    <a:pt x="9476" y="29898"/>
                    <a:pt x="9671" y="29709"/>
                    <a:pt x="9816" y="29245"/>
                  </a:cubicBezTo>
                  <a:cubicBezTo>
                    <a:pt x="10018" y="28505"/>
                    <a:pt x="10555" y="27833"/>
                    <a:pt x="11295" y="27497"/>
                  </a:cubicBezTo>
                  <a:cubicBezTo>
                    <a:pt x="11433" y="27382"/>
                    <a:pt x="11594" y="27330"/>
                    <a:pt x="11752" y="27330"/>
                  </a:cubicBezTo>
                  <a:cubicBezTo>
                    <a:pt x="12057" y="27330"/>
                    <a:pt x="12349" y="27523"/>
                    <a:pt x="12438" y="27833"/>
                  </a:cubicBezTo>
                  <a:cubicBezTo>
                    <a:pt x="12707" y="28304"/>
                    <a:pt x="12841" y="29648"/>
                    <a:pt x="12707" y="29783"/>
                  </a:cubicBezTo>
                  <a:cubicBezTo>
                    <a:pt x="11967" y="30186"/>
                    <a:pt x="11698" y="30791"/>
                    <a:pt x="12102" y="31463"/>
                  </a:cubicBezTo>
                  <a:cubicBezTo>
                    <a:pt x="12309" y="31879"/>
                    <a:pt x="12620" y="32166"/>
                    <a:pt x="12985" y="32166"/>
                  </a:cubicBezTo>
                  <a:cubicBezTo>
                    <a:pt x="13211" y="32166"/>
                    <a:pt x="13458" y="32056"/>
                    <a:pt x="13715" y="31799"/>
                  </a:cubicBezTo>
                  <a:cubicBezTo>
                    <a:pt x="13810" y="31704"/>
                    <a:pt x="13905" y="31609"/>
                    <a:pt x="13977" y="31609"/>
                  </a:cubicBezTo>
                  <a:cubicBezTo>
                    <a:pt x="14006" y="31609"/>
                    <a:pt x="14031" y="31626"/>
                    <a:pt x="14051" y="31665"/>
                  </a:cubicBezTo>
                  <a:cubicBezTo>
                    <a:pt x="14539" y="32640"/>
                    <a:pt x="15013" y="33021"/>
                    <a:pt x="15491" y="33021"/>
                  </a:cubicBezTo>
                  <a:cubicBezTo>
                    <a:pt x="16069" y="33021"/>
                    <a:pt x="16653" y="32467"/>
                    <a:pt x="17278" y="31732"/>
                  </a:cubicBezTo>
                  <a:cubicBezTo>
                    <a:pt x="17480" y="31531"/>
                    <a:pt x="17883" y="31531"/>
                    <a:pt x="18219" y="31531"/>
                  </a:cubicBezTo>
                  <a:cubicBezTo>
                    <a:pt x="19161" y="31463"/>
                    <a:pt x="20034" y="31060"/>
                    <a:pt x="20774" y="30455"/>
                  </a:cubicBezTo>
                  <a:cubicBezTo>
                    <a:pt x="21782" y="29783"/>
                    <a:pt x="21177" y="28304"/>
                    <a:pt x="22186" y="27228"/>
                  </a:cubicBezTo>
                  <a:lnTo>
                    <a:pt x="22186" y="27228"/>
                  </a:lnTo>
                  <a:cubicBezTo>
                    <a:pt x="22320" y="28707"/>
                    <a:pt x="21648" y="29984"/>
                    <a:pt x="22858" y="30858"/>
                  </a:cubicBezTo>
                  <a:cubicBezTo>
                    <a:pt x="23310" y="31242"/>
                    <a:pt x="23785" y="31391"/>
                    <a:pt x="24242" y="31391"/>
                  </a:cubicBezTo>
                  <a:cubicBezTo>
                    <a:pt x="25143" y="31391"/>
                    <a:pt x="25975" y="30811"/>
                    <a:pt x="26421" y="30320"/>
                  </a:cubicBezTo>
                  <a:cubicBezTo>
                    <a:pt x="27833" y="28841"/>
                    <a:pt x="26623" y="27026"/>
                    <a:pt x="25951" y="25413"/>
                  </a:cubicBezTo>
                  <a:lnTo>
                    <a:pt x="25951" y="25413"/>
                  </a:lnTo>
                  <a:cubicBezTo>
                    <a:pt x="26085" y="25614"/>
                    <a:pt x="26219" y="25883"/>
                    <a:pt x="26354" y="26085"/>
                  </a:cubicBezTo>
                  <a:cubicBezTo>
                    <a:pt x="26717" y="26604"/>
                    <a:pt x="27120" y="27202"/>
                    <a:pt x="27717" y="27202"/>
                  </a:cubicBezTo>
                  <a:cubicBezTo>
                    <a:pt x="27894" y="27202"/>
                    <a:pt x="28088" y="27149"/>
                    <a:pt x="28304" y="27026"/>
                  </a:cubicBezTo>
                  <a:cubicBezTo>
                    <a:pt x="29312" y="26421"/>
                    <a:pt x="28505" y="25682"/>
                    <a:pt x="28102" y="25009"/>
                  </a:cubicBezTo>
                  <a:cubicBezTo>
                    <a:pt x="28035" y="24875"/>
                    <a:pt x="27900" y="24673"/>
                    <a:pt x="28035" y="24472"/>
                  </a:cubicBezTo>
                  <a:lnTo>
                    <a:pt x="28035" y="24472"/>
                  </a:lnTo>
                  <a:cubicBezTo>
                    <a:pt x="28188" y="25007"/>
                    <a:pt x="28449" y="25194"/>
                    <a:pt x="28771" y="25194"/>
                  </a:cubicBezTo>
                  <a:cubicBezTo>
                    <a:pt x="29014" y="25194"/>
                    <a:pt x="29291" y="25087"/>
                    <a:pt x="29581" y="24942"/>
                  </a:cubicBezTo>
                  <a:cubicBezTo>
                    <a:pt x="29883" y="24813"/>
                    <a:pt x="30212" y="24518"/>
                    <a:pt x="30552" y="24518"/>
                  </a:cubicBezTo>
                  <a:cubicBezTo>
                    <a:pt x="30741" y="24518"/>
                    <a:pt x="30934" y="24610"/>
                    <a:pt x="31127" y="24875"/>
                  </a:cubicBezTo>
                  <a:cubicBezTo>
                    <a:pt x="31463" y="25278"/>
                    <a:pt x="31127" y="25547"/>
                    <a:pt x="30858" y="25816"/>
                  </a:cubicBezTo>
                  <a:cubicBezTo>
                    <a:pt x="30455" y="26421"/>
                    <a:pt x="30724" y="26825"/>
                    <a:pt x="31329" y="27026"/>
                  </a:cubicBezTo>
                  <a:cubicBezTo>
                    <a:pt x="31551" y="27108"/>
                    <a:pt x="31739" y="27145"/>
                    <a:pt x="31900" y="27145"/>
                  </a:cubicBezTo>
                  <a:cubicBezTo>
                    <a:pt x="32661" y="27145"/>
                    <a:pt x="32811" y="26313"/>
                    <a:pt x="33144" y="25480"/>
                  </a:cubicBezTo>
                  <a:lnTo>
                    <a:pt x="33144" y="25480"/>
                  </a:lnTo>
                  <a:cubicBezTo>
                    <a:pt x="33009" y="26152"/>
                    <a:pt x="32741" y="26556"/>
                    <a:pt x="32741" y="27026"/>
                  </a:cubicBezTo>
                  <a:cubicBezTo>
                    <a:pt x="32741" y="27295"/>
                    <a:pt x="32673" y="27631"/>
                    <a:pt x="32539" y="27900"/>
                  </a:cubicBezTo>
                  <a:cubicBezTo>
                    <a:pt x="32491" y="28043"/>
                    <a:pt x="32410" y="28185"/>
                    <a:pt x="32295" y="28185"/>
                  </a:cubicBezTo>
                  <a:cubicBezTo>
                    <a:pt x="32248" y="28185"/>
                    <a:pt x="32195" y="28161"/>
                    <a:pt x="32136" y="28102"/>
                  </a:cubicBezTo>
                  <a:lnTo>
                    <a:pt x="31867" y="28169"/>
                  </a:lnTo>
                  <a:cubicBezTo>
                    <a:pt x="31799" y="28236"/>
                    <a:pt x="31732" y="28371"/>
                    <a:pt x="31665" y="28573"/>
                  </a:cubicBezTo>
                  <a:cubicBezTo>
                    <a:pt x="31732" y="29312"/>
                    <a:pt x="31262" y="30119"/>
                    <a:pt x="32136" y="30724"/>
                  </a:cubicBezTo>
                  <a:cubicBezTo>
                    <a:pt x="33144" y="30320"/>
                    <a:pt x="33413" y="29379"/>
                    <a:pt x="33883" y="28505"/>
                  </a:cubicBezTo>
                  <a:cubicBezTo>
                    <a:pt x="34959" y="24270"/>
                    <a:pt x="37581" y="20640"/>
                    <a:pt x="39463" y="16673"/>
                  </a:cubicBezTo>
                  <a:cubicBezTo>
                    <a:pt x="39934" y="15665"/>
                    <a:pt x="40539" y="14724"/>
                    <a:pt x="41144" y="13782"/>
                  </a:cubicBezTo>
                  <a:cubicBezTo>
                    <a:pt x="42287" y="12102"/>
                    <a:pt x="43497" y="10488"/>
                    <a:pt x="43968" y="8471"/>
                  </a:cubicBezTo>
                  <a:cubicBezTo>
                    <a:pt x="44102" y="8135"/>
                    <a:pt x="44237" y="7866"/>
                    <a:pt x="44371" y="7530"/>
                  </a:cubicBezTo>
                  <a:cubicBezTo>
                    <a:pt x="45110" y="5849"/>
                    <a:pt x="46657" y="4639"/>
                    <a:pt x="47262" y="2824"/>
                  </a:cubicBezTo>
                  <a:cubicBezTo>
                    <a:pt x="46858" y="2017"/>
                    <a:pt x="46119" y="1412"/>
                    <a:pt x="45245" y="1278"/>
                  </a:cubicBezTo>
                  <a:cubicBezTo>
                    <a:pt x="44298" y="1052"/>
                    <a:pt x="43381" y="645"/>
                    <a:pt x="42454" y="645"/>
                  </a:cubicBezTo>
                  <a:cubicBezTo>
                    <a:pt x="41999" y="645"/>
                    <a:pt x="41542" y="743"/>
                    <a:pt x="41077" y="1009"/>
                  </a:cubicBezTo>
                  <a:cubicBezTo>
                    <a:pt x="41032" y="1009"/>
                    <a:pt x="40898" y="1039"/>
                    <a:pt x="40813" y="1039"/>
                  </a:cubicBezTo>
                  <a:cubicBezTo>
                    <a:pt x="40771" y="1039"/>
                    <a:pt x="40741" y="1031"/>
                    <a:pt x="40741" y="1009"/>
                  </a:cubicBezTo>
                  <a:cubicBezTo>
                    <a:pt x="40528" y="531"/>
                    <a:pt x="40190" y="441"/>
                    <a:pt x="39816" y="441"/>
                  </a:cubicBezTo>
                  <a:cubicBezTo>
                    <a:pt x="39592" y="441"/>
                    <a:pt x="39355" y="473"/>
                    <a:pt x="39126" y="473"/>
                  </a:cubicBezTo>
                  <a:cubicBezTo>
                    <a:pt x="38771" y="473"/>
                    <a:pt x="38433" y="396"/>
                    <a:pt x="38186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2" name="Google Shape;21802;p29"/>
            <p:cNvSpPr/>
            <p:nvPr/>
          </p:nvSpPr>
          <p:spPr>
            <a:xfrm>
              <a:off x="4224275" y="800050"/>
              <a:ext cx="324400" cy="458275"/>
            </a:xfrm>
            <a:custGeom>
              <a:avLst/>
              <a:gdLst/>
              <a:ahLst/>
              <a:cxnLst/>
              <a:rect l="l" t="t" r="r" b="b"/>
              <a:pathLst>
                <a:path w="12976" h="18331" extrusionOk="0">
                  <a:moveTo>
                    <a:pt x="12697" y="0"/>
                  </a:moveTo>
                  <a:cubicBezTo>
                    <a:pt x="12628" y="0"/>
                    <a:pt x="12561" y="17"/>
                    <a:pt x="12505" y="44"/>
                  </a:cubicBezTo>
                  <a:lnTo>
                    <a:pt x="12169" y="44"/>
                  </a:lnTo>
                  <a:cubicBezTo>
                    <a:pt x="11161" y="381"/>
                    <a:pt x="11161" y="1792"/>
                    <a:pt x="10085" y="2061"/>
                  </a:cubicBezTo>
                  <a:cubicBezTo>
                    <a:pt x="9480" y="2868"/>
                    <a:pt x="8875" y="3675"/>
                    <a:pt x="8404" y="4616"/>
                  </a:cubicBezTo>
                  <a:cubicBezTo>
                    <a:pt x="8001" y="5490"/>
                    <a:pt x="7060" y="5557"/>
                    <a:pt x="6723" y="6364"/>
                  </a:cubicBezTo>
                  <a:cubicBezTo>
                    <a:pt x="6186" y="7507"/>
                    <a:pt x="5513" y="8515"/>
                    <a:pt x="4774" y="9524"/>
                  </a:cubicBezTo>
                  <a:cubicBezTo>
                    <a:pt x="4034" y="10599"/>
                    <a:pt x="3362" y="11742"/>
                    <a:pt x="2891" y="12952"/>
                  </a:cubicBezTo>
                  <a:cubicBezTo>
                    <a:pt x="2555" y="13356"/>
                    <a:pt x="2354" y="13826"/>
                    <a:pt x="2018" y="14162"/>
                  </a:cubicBezTo>
                  <a:lnTo>
                    <a:pt x="1614" y="15036"/>
                  </a:lnTo>
                  <a:cubicBezTo>
                    <a:pt x="1480" y="15171"/>
                    <a:pt x="1345" y="15305"/>
                    <a:pt x="1211" y="15440"/>
                  </a:cubicBezTo>
                  <a:cubicBezTo>
                    <a:pt x="1211" y="15574"/>
                    <a:pt x="1345" y="15709"/>
                    <a:pt x="1211" y="15843"/>
                  </a:cubicBezTo>
                  <a:cubicBezTo>
                    <a:pt x="1076" y="15977"/>
                    <a:pt x="942" y="16112"/>
                    <a:pt x="807" y="16246"/>
                  </a:cubicBezTo>
                  <a:cubicBezTo>
                    <a:pt x="1" y="16784"/>
                    <a:pt x="135" y="17524"/>
                    <a:pt x="471" y="18330"/>
                  </a:cubicBezTo>
                  <a:cubicBezTo>
                    <a:pt x="1480" y="16851"/>
                    <a:pt x="2421" y="15305"/>
                    <a:pt x="3295" y="13759"/>
                  </a:cubicBezTo>
                  <a:cubicBezTo>
                    <a:pt x="4236" y="11944"/>
                    <a:pt x="5312" y="10196"/>
                    <a:pt x="6455" y="8582"/>
                  </a:cubicBezTo>
                  <a:cubicBezTo>
                    <a:pt x="7463" y="7305"/>
                    <a:pt x="8606" y="6162"/>
                    <a:pt x="9480" y="4885"/>
                  </a:cubicBezTo>
                  <a:cubicBezTo>
                    <a:pt x="10623" y="3271"/>
                    <a:pt x="12236" y="1994"/>
                    <a:pt x="12976" y="112"/>
                  </a:cubicBezTo>
                  <a:cubicBezTo>
                    <a:pt x="12897" y="33"/>
                    <a:pt x="12795" y="0"/>
                    <a:pt x="12697" y="0"/>
                  </a:cubicBezTo>
                  <a:close/>
                </a:path>
              </a:pathLst>
            </a:custGeom>
            <a:solidFill>
              <a:srgbClr val="8E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3" name="Google Shape;21803;p29"/>
            <p:cNvSpPr/>
            <p:nvPr/>
          </p:nvSpPr>
          <p:spPr>
            <a:xfrm>
              <a:off x="4523450" y="653250"/>
              <a:ext cx="144550" cy="149600"/>
            </a:xfrm>
            <a:custGeom>
              <a:avLst/>
              <a:gdLst/>
              <a:ahLst/>
              <a:cxnLst/>
              <a:rect l="l" t="t" r="r" b="b"/>
              <a:pathLst>
                <a:path w="5782" h="5984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941" y="471"/>
                    <a:pt x="1412" y="673"/>
                    <a:pt x="1547" y="1009"/>
                  </a:cubicBezTo>
                  <a:cubicBezTo>
                    <a:pt x="2286" y="2488"/>
                    <a:pt x="2286" y="2488"/>
                    <a:pt x="941" y="3832"/>
                  </a:cubicBezTo>
                  <a:cubicBezTo>
                    <a:pt x="404" y="4437"/>
                    <a:pt x="0" y="5110"/>
                    <a:pt x="538" y="5984"/>
                  </a:cubicBezTo>
                  <a:lnTo>
                    <a:pt x="1009" y="5984"/>
                  </a:lnTo>
                  <a:cubicBezTo>
                    <a:pt x="1748" y="5446"/>
                    <a:pt x="2420" y="4774"/>
                    <a:pt x="3026" y="4034"/>
                  </a:cubicBezTo>
                  <a:cubicBezTo>
                    <a:pt x="3026" y="3362"/>
                    <a:pt x="3496" y="2757"/>
                    <a:pt x="4168" y="2757"/>
                  </a:cubicBezTo>
                  <a:cubicBezTo>
                    <a:pt x="4303" y="2622"/>
                    <a:pt x="4437" y="2488"/>
                    <a:pt x="4572" y="2353"/>
                  </a:cubicBezTo>
                  <a:cubicBezTo>
                    <a:pt x="5110" y="1950"/>
                    <a:pt x="5513" y="1345"/>
                    <a:pt x="5782" y="740"/>
                  </a:cubicBezTo>
                  <a:cubicBezTo>
                    <a:pt x="4236" y="68"/>
                    <a:pt x="2555" y="538"/>
                    <a:pt x="1009" y="0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4" name="Google Shape;21804;p29"/>
            <p:cNvSpPr/>
            <p:nvPr/>
          </p:nvSpPr>
          <p:spPr>
            <a:xfrm>
              <a:off x="4921775" y="764175"/>
              <a:ext cx="38675" cy="33625"/>
            </a:xfrm>
            <a:custGeom>
              <a:avLst/>
              <a:gdLst/>
              <a:ahLst/>
              <a:cxnLst/>
              <a:rect l="l" t="t" r="r" b="b"/>
              <a:pathLst>
                <a:path w="1547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874" y="404"/>
                    <a:pt x="202" y="68"/>
                    <a:pt x="0" y="874"/>
                  </a:cubicBezTo>
                  <a:cubicBezTo>
                    <a:pt x="0" y="1009"/>
                    <a:pt x="202" y="1345"/>
                    <a:pt x="269" y="1345"/>
                  </a:cubicBezTo>
                  <a:cubicBezTo>
                    <a:pt x="941" y="1345"/>
                    <a:pt x="1278" y="874"/>
                    <a:pt x="154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5" name="Google Shape;21805;p29"/>
            <p:cNvSpPr/>
            <p:nvPr/>
          </p:nvSpPr>
          <p:spPr>
            <a:xfrm>
              <a:off x="4583950" y="712925"/>
              <a:ext cx="43725" cy="41200"/>
            </a:xfrm>
            <a:custGeom>
              <a:avLst/>
              <a:gdLst/>
              <a:ahLst/>
              <a:cxnLst/>
              <a:rect l="l" t="t" r="r" b="b"/>
              <a:pathLst>
                <a:path w="1749" h="1648" extrusionOk="0">
                  <a:moveTo>
                    <a:pt x="935" y="1"/>
                  </a:moveTo>
                  <a:cubicBezTo>
                    <a:pt x="795" y="1"/>
                    <a:pt x="644" y="63"/>
                    <a:pt x="471" y="235"/>
                  </a:cubicBezTo>
                  <a:cubicBezTo>
                    <a:pt x="0" y="773"/>
                    <a:pt x="404" y="1176"/>
                    <a:pt x="606" y="1647"/>
                  </a:cubicBezTo>
                  <a:cubicBezTo>
                    <a:pt x="1076" y="1311"/>
                    <a:pt x="1479" y="908"/>
                    <a:pt x="1748" y="370"/>
                  </a:cubicBezTo>
                  <a:cubicBezTo>
                    <a:pt x="1474" y="278"/>
                    <a:pt x="1231" y="1"/>
                    <a:pt x="935" y="1"/>
                  </a:cubicBez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6" name="Google Shape;21806;p29"/>
            <p:cNvSpPr/>
            <p:nvPr/>
          </p:nvSpPr>
          <p:spPr>
            <a:xfrm>
              <a:off x="4534025" y="871550"/>
              <a:ext cx="36500" cy="15175"/>
            </a:xfrm>
            <a:custGeom>
              <a:avLst/>
              <a:gdLst/>
              <a:ahLst/>
              <a:cxnLst/>
              <a:rect l="l" t="t" r="r" b="b"/>
              <a:pathLst>
                <a:path w="1460" h="607" extrusionOk="0">
                  <a:moveTo>
                    <a:pt x="683" y="1"/>
                  </a:moveTo>
                  <a:cubicBezTo>
                    <a:pt x="269" y="1"/>
                    <a:pt x="1" y="359"/>
                    <a:pt x="250" y="546"/>
                  </a:cubicBezTo>
                  <a:cubicBezTo>
                    <a:pt x="348" y="588"/>
                    <a:pt x="438" y="607"/>
                    <a:pt x="522" y="607"/>
                  </a:cubicBezTo>
                  <a:cubicBezTo>
                    <a:pt x="842" y="607"/>
                    <a:pt x="1088" y="341"/>
                    <a:pt x="1460" y="75"/>
                  </a:cubicBezTo>
                  <a:lnTo>
                    <a:pt x="1191" y="75"/>
                  </a:lnTo>
                  <a:cubicBezTo>
                    <a:pt x="1056" y="8"/>
                    <a:pt x="922" y="8"/>
                    <a:pt x="787" y="8"/>
                  </a:cubicBezTo>
                  <a:cubicBezTo>
                    <a:pt x="752" y="3"/>
                    <a:pt x="717" y="1"/>
                    <a:pt x="68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7" name="Google Shape;21807;p29"/>
            <p:cNvSpPr/>
            <p:nvPr/>
          </p:nvSpPr>
          <p:spPr>
            <a:xfrm>
              <a:off x="4989000" y="774250"/>
              <a:ext cx="15150" cy="6750"/>
            </a:xfrm>
            <a:custGeom>
              <a:avLst/>
              <a:gdLst/>
              <a:ahLst/>
              <a:cxnLst/>
              <a:rect l="l" t="t" r="r" b="b"/>
              <a:pathLst>
                <a:path w="606" h="270" extrusionOk="0">
                  <a:moveTo>
                    <a:pt x="269" y="1"/>
                  </a:moveTo>
                  <a:cubicBezTo>
                    <a:pt x="202" y="1"/>
                    <a:pt x="68" y="68"/>
                    <a:pt x="0" y="135"/>
                  </a:cubicBezTo>
                  <a:lnTo>
                    <a:pt x="269" y="270"/>
                  </a:lnTo>
                  <a:lnTo>
                    <a:pt x="605" y="135"/>
                  </a:lnTo>
                  <a:cubicBezTo>
                    <a:pt x="471" y="68"/>
                    <a:pt x="404" y="1"/>
                    <a:pt x="26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8" name="Google Shape;21808;p29"/>
            <p:cNvSpPr/>
            <p:nvPr/>
          </p:nvSpPr>
          <p:spPr>
            <a:xfrm>
              <a:off x="4627650" y="7120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9" name="Google Shape;21809;p29"/>
            <p:cNvSpPr/>
            <p:nvPr/>
          </p:nvSpPr>
          <p:spPr>
            <a:xfrm>
              <a:off x="4913375" y="1065025"/>
              <a:ext cx="1016850" cy="852125"/>
            </a:xfrm>
            <a:custGeom>
              <a:avLst/>
              <a:gdLst/>
              <a:ahLst/>
              <a:cxnLst/>
              <a:rect l="l" t="t" r="r" b="b"/>
              <a:pathLst>
                <a:path w="40674" h="34085" extrusionOk="0">
                  <a:moveTo>
                    <a:pt x="18219" y="0"/>
                  </a:moveTo>
                  <a:cubicBezTo>
                    <a:pt x="17278" y="269"/>
                    <a:pt x="16337" y="471"/>
                    <a:pt x="15933" y="1076"/>
                  </a:cubicBezTo>
                  <a:cubicBezTo>
                    <a:pt x="15463" y="1748"/>
                    <a:pt x="15530" y="2219"/>
                    <a:pt x="16404" y="2353"/>
                  </a:cubicBezTo>
                  <a:cubicBezTo>
                    <a:pt x="16202" y="2689"/>
                    <a:pt x="16068" y="3160"/>
                    <a:pt x="15799" y="3362"/>
                  </a:cubicBezTo>
                  <a:cubicBezTo>
                    <a:pt x="14790" y="4101"/>
                    <a:pt x="14589" y="4706"/>
                    <a:pt x="15395" y="5916"/>
                  </a:cubicBezTo>
                  <a:cubicBezTo>
                    <a:pt x="16202" y="7059"/>
                    <a:pt x="15126" y="8337"/>
                    <a:pt x="15126" y="9614"/>
                  </a:cubicBezTo>
                  <a:cubicBezTo>
                    <a:pt x="15126" y="9681"/>
                    <a:pt x="14790" y="9883"/>
                    <a:pt x="14656" y="9883"/>
                  </a:cubicBezTo>
                  <a:cubicBezTo>
                    <a:pt x="14474" y="9852"/>
                    <a:pt x="14320" y="9838"/>
                    <a:pt x="14192" y="9838"/>
                  </a:cubicBezTo>
                  <a:cubicBezTo>
                    <a:pt x="13187" y="9838"/>
                    <a:pt x="13730" y="10706"/>
                    <a:pt x="13849" y="11362"/>
                  </a:cubicBezTo>
                  <a:cubicBezTo>
                    <a:pt x="14051" y="12169"/>
                    <a:pt x="14252" y="13042"/>
                    <a:pt x="14387" y="13849"/>
                  </a:cubicBezTo>
                  <a:cubicBezTo>
                    <a:pt x="14521" y="14387"/>
                    <a:pt x="15194" y="15194"/>
                    <a:pt x="14252" y="15395"/>
                  </a:cubicBezTo>
                  <a:cubicBezTo>
                    <a:pt x="14208" y="15404"/>
                    <a:pt x="14167" y="15408"/>
                    <a:pt x="14128" y="15408"/>
                  </a:cubicBezTo>
                  <a:cubicBezTo>
                    <a:pt x="13571" y="15408"/>
                    <a:pt x="13500" y="14554"/>
                    <a:pt x="13311" y="14051"/>
                  </a:cubicBezTo>
                  <a:cubicBezTo>
                    <a:pt x="13311" y="13984"/>
                    <a:pt x="13311" y="13916"/>
                    <a:pt x="13311" y="13916"/>
                  </a:cubicBezTo>
                  <a:cubicBezTo>
                    <a:pt x="13513" y="13042"/>
                    <a:pt x="12841" y="12706"/>
                    <a:pt x="12303" y="12303"/>
                  </a:cubicBezTo>
                  <a:cubicBezTo>
                    <a:pt x="12068" y="12101"/>
                    <a:pt x="11782" y="12000"/>
                    <a:pt x="11488" y="12000"/>
                  </a:cubicBezTo>
                  <a:cubicBezTo>
                    <a:pt x="11194" y="12000"/>
                    <a:pt x="10891" y="12101"/>
                    <a:pt x="10622" y="12303"/>
                  </a:cubicBezTo>
                  <a:cubicBezTo>
                    <a:pt x="10219" y="12774"/>
                    <a:pt x="10219" y="13513"/>
                    <a:pt x="10622" y="13984"/>
                  </a:cubicBezTo>
                  <a:cubicBezTo>
                    <a:pt x="11093" y="14387"/>
                    <a:pt x="11294" y="14925"/>
                    <a:pt x="11227" y="15530"/>
                  </a:cubicBezTo>
                  <a:cubicBezTo>
                    <a:pt x="11023" y="15652"/>
                    <a:pt x="10831" y="15701"/>
                    <a:pt x="10648" y="15701"/>
                  </a:cubicBezTo>
                  <a:cubicBezTo>
                    <a:pt x="10228" y="15701"/>
                    <a:pt x="9854" y="15448"/>
                    <a:pt x="9479" y="15261"/>
                  </a:cubicBezTo>
                  <a:cubicBezTo>
                    <a:pt x="9318" y="15169"/>
                    <a:pt x="9140" y="15124"/>
                    <a:pt x="8964" y="15124"/>
                  </a:cubicBezTo>
                  <a:cubicBezTo>
                    <a:pt x="8625" y="15124"/>
                    <a:pt x="8288" y="15288"/>
                    <a:pt x="8067" y="15597"/>
                  </a:cubicBezTo>
                  <a:cubicBezTo>
                    <a:pt x="7747" y="15864"/>
                    <a:pt x="7596" y="16387"/>
                    <a:pt x="7210" y="16387"/>
                  </a:cubicBezTo>
                  <a:cubicBezTo>
                    <a:pt x="7110" y="16387"/>
                    <a:pt x="6995" y="16352"/>
                    <a:pt x="6857" y="16269"/>
                  </a:cubicBezTo>
                  <a:cubicBezTo>
                    <a:pt x="6252" y="16001"/>
                    <a:pt x="5983" y="15328"/>
                    <a:pt x="6185" y="14723"/>
                  </a:cubicBezTo>
                  <a:cubicBezTo>
                    <a:pt x="6320" y="14387"/>
                    <a:pt x="6252" y="14051"/>
                    <a:pt x="5983" y="13849"/>
                  </a:cubicBezTo>
                  <a:cubicBezTo>
                    <a:pt x="5311" y="14253"/>
                    <a:pt x="4303" y="14454"/>
                    <a:pt x="4572" y="15597"/>
                  </a:cubicBezTo>
                  <a:cubicBezTo>
                    <a:pt x="4841" y="16404"/>
                    <a:pt x="4370" y="17278"/>
                    <a:pt x="3563" y="17480"/>
                  </a:cubicBezTo>
                  <a:cubicBezTo>
                    <a:pt x="3160" y="17748"/>
                    <a:pt x="2891" y="18219"/>
                    <a:pt x="2891" y="18690"/>
                  </a:cubicBezTo>
                  <a:cubicBezTo>
                    <a:pt x="2891" y="19429"/>
                    <a:pt x="2286" y="19496"/>
                    <a:pt x="1883" y="19765"/>
                  </a:cubicBezTo>
                  <a:cubicBezTo>
                    <a:pt x="336" y="20236"/>
                    <a:pt x="269" y="21580"/>
                    <a:pt x="0" y="22858"/>
                  </a:cubicBezTo>
                  <a:cubicBezTo>
                    <a:pt x="166" y="23686"/>
                    <a:pt x="434" y="24132"/>
                    <a:pt x="898" y="24132"/>
                  </a:cubicBezTo>
                  <a:cubicBezTo>
                    <a:pt x="1187" y="24132"/>
                    <a:pt x="1552" y="23959"/>
                    <a:pt x="2017" y="23597"/>
                  </a:cubicBezTo>
                  <a:cubicBezTo>
                    <a:pt x="2488" y="23126"/>
                    <a:pt x="3163" y="22859"/>
                    <a:pt x="3852" y="22859"/>
                  </a:cubicBezTo>
                  <a:cubicBezTo>
                    <a:pt x="4047" y="22859"/>
                    <a:pt x="4244" y="22880"/>
                    <a:pt x="4437" y="22925"/>
                  </a:cubicBezTo>
                  <a:cubicBezTo>
                    <a:pt x="6051" y="23328"/>
                    <a:pt x="7530" y="24202"/>
                    <a:pt x="8673" y="25412"/>
                  </a:cubicBezTo>
                  <a:cubicBezTo>
                    <a:pt x="9614" y="26488"/>
                    <a:pt x="10689" y="27698"/>
                    <a:pt x="9547" y="29379"/>
                  </a:cubicBezTo>
                  <a:cubicBezTo>
                    <a:pt x="8874" y="30253"/>
                    <a:pt x="9412" y="31127"/>
                    <a:pt x="10286" y="31732"/>
                  </a:cubicBezTo>
                  <a:cubicBezTo>
                    <a:pt x="10689" y="32001"/>
                    <a:pt x="11429" y="31799"/>
                    <a:pt x="11496" y="32606"/>
                  </a:cubicBezTo>
                  <a:cubicBezTo>
                    <a:pt x="11429" y="32740"/>
                    <a:pt x="11429" y="32942"/>
                    <a:pt x="11496" y="33076"/>
                  </a:cubicBezTo>
                  <a:cubicBezTo>
                    <a:pt x="11631" y="33547"/>
                    <a:pt x="12034" y="33883"/>
                    <a:pt x="12505" y="34085"/>
                  </a:cubicBezTo>
                  <a:cubicBezTo>
                    <a:pt x="13647" y="33816"/>
                    <a:pt x="14656" y="33345"/>
                    <a:pt x="15597" y="32606"/>
                  </a:cubicBezTo>
                  <a:cubicBezTo>
                    <a:pt x="16538" y="31934"/>
                    <a:pt x="17614" y="31396"/>
                    <a:pt x="18757" y="30992"/>
                  </a:cubicBezTo>
                  <a:cubicBezTo>
                    <a:pt x="18958" y="30925"/>
                    <a:pt x="19093" y="30791"/>
                    <a:pt x="19227" y="30589"/>
                  </a:cubicBezTo>
                  <a:cubicBezTo>
                    <a:pt x="21984" y="29850"/>
                    <a:pt x="24068" y="27900"/>
                    <a:pt x="26488" y="26488"/>
                  </a:cubicBezTo>
                  <a:cubicBezTo>
                    <a:pt x="28303" y="25278"/>
                    <a:pt x="30454" y="24538"/>
                    <a:pt x="32135" y="22992"/>
                  </a:cubicBezTo>
                  <a:cubicBezTo>
                    <a:pt x="33076" y="22656"/>
                    <a:pt x="33883" y="22051"/>
                    <a:pt x="34488" y="21177"/>
                  </a:cubicBezTo>
                  <a:cubicBezTo>
                    <a:pt x="36169" y="18891"/>
                    <a:pt x="37715" y="16404"/>
                    <a:pt x="39060" y="13849"/>
                  </a:cubicBezTo>
                  <a:cubicBezTo>
                    <a:pt x="39261" y="13379"/>
                    <a:pt x="39530" y="12908"/>
                    <a:pt x="39060" y="12370"/>
                  </a:cubicBezTo>
                  <a:cubicBezTo>
                    <a:pt x="39060" y="11563"/>
                    <a:pt x="39732" y="10891"/>
                    <a:pt x="40068" y="10152"/>
                  </a:cubicBezTo>
                  <a:cubicBezTo>
                    <a:pt x="40017" y="10145"/>
                    <a:pt x="39969" y="10143"/>
                    <a:pt x="39922" y="10143"/>
                  </a:cubicBezTo>
                  <a:cubicBezTo>
                    <a:pt x="39622" y="10143"/>
                    <a:pt x="39406" y="10258"/>
                    <a:pt x="39166" y="10258"/>
                  </a:cubicBezTo>
                  <a:cubicBezTo>
                    <a:pt x="39050" y="10258"/>
                    <a:pt x="38929" y="10231"/>
                    <a:pt x="38791" y="10152"/>
                  </a:cubicBezTo>
                  <a:cubicBezTo>
                    <a:pt x="38925" y="9547"/>
                    <a:pt x="38858" y="8538"/>
                    <a:pt x="39261" y="8404"/>
                  </a:cubicBezTo>
                  <a:cubicBezTo>
                    <a:pt x="40673" y="7597"/>
                    <a:pt x="39866" y="6992"/>
                    <a:pt x="39261" y="6320"/>
                  </a:cubicBezTo>
                  <a:cubicBezTo>
                    <a:pt x="38817" y="5807"/>
                    <a:pt x="38477" y="5538"/>
                    <a:pt x="38145" y="5538"/>
                  </a:cubicBezTo>
                  <a:cubicBezTo>
                    <a:pt x="37822" y="5538"/>
                    <a:pt x="37507" y="5791"/>
                    <a:pt x="37110" y="6320"/>
                  </a:cubicBezTo>
                  <a:cubicBezTo>
                    <a:pt x="36707" y="6790"/>
                    <a:pt x="36169" y="6723"/>
                    <a:pt x="35833" y="6925"/>
                  </a:cubicBezTo>
                  <a:cubicBezTo>
                    <a:pt x="35673" y="7004"/>
                    <a:pt x="35522" y="7036"/>
                    <a:pt x="35376" y="7036"/>
                  </a:cubicBezTo>
                  <a:cubicBezTo>
                    <a:pt x="34823" y="7036"/>
                    <a:pt x="34352" y="6582"/>
                    <a:pt x="33858" y="6582"/>
                  </a:cubicBezTo>
                  <a:cubicBezTo>
                    <a:pt x="33712" y="6582"/>
                    <a:pt x="33565" y="6621"/>
                    <a:pt x="33412" y="6723"/>
                  </a:cubicBezTo>
                  <a:cubicBezTo>
                    <a:pt x="32270" y="7261"/>
                    <a:pt x="31933" y="8538"/>
                    <a:pt x="30925" y="9143"/>
                  </a:cubicBezTo>
                  <a:cubicBezTo>
                    <a:pt x="29110" y="12101"/>
                    <a:pt x="27093" y="14925"/>
                    <a:pt x="24942" y="17681"/>
                  </a:cubicBezTo>
                  <a:cubicBezTo>
                    <a:pt x="24807" y="17748"/>
                    <a:pt x="24673" y="17950"/>
                    <a:pt x="24538" y="18085"/>
                  </a:cubicBezTo>
                  <a:cubicBezTo>
                    <a:pt x="24233" y="18172"/>
                    <a:pt x="23913" y="18217"/>
                    <a:pt x="23593" y="18217"/>
                  </a:cubicBezTo>
                  <a:cubicBezTo>
                    <a:pt x="22927" y="18217"/>
                    <a:pt x="22260" y="18023"/>
                    <a:pt x="21715" y="17614"/>
                  </a:cubicBezTo>
                  <a:cubicBezTo>
                    <a:pt x="20572" y="16942"/>
                    <a:pt x="19832" y="15732"/>
                    <a:pt x="19631" y="14454"/>
                  </a:cubicBezTo>
                  <a:cubicBezTo>
                    <a:pt x="19597" y="14353"/>
                    <a:pt x="19547" y="14303"/>
                    <a:pt x="19488" y="14303"/>
                  </a:cubicBezTo>
                  <a:cubicBezTo>
                    <a:pt x="19429" y="14303"/>
                    <a:pt x="19362" y="14353"/>
                    <a:pt x="19295" y="14454"/>
                  </a:cubicBezTo>
                  <a:cubicBezTo>
                    <a:pt x="18757" y="14320"/>
                    <a:pt x="18622" y="13782"/>
                    <a:pt x="18152" y="13513"/>
                  </a:cubicBezTo>
                  <a:cubicBezTo>
                    <a:pt x="18017" y="13849"/>
                    <a:pt x="17748" y="14118"/>
                    <a:pt x="17748" y="14589"/>
                  </a:cubicBezTo>
                  <a:cubicBezTo>
                    <a:pt x="17816" y="14858"/>
                    <a:pt x="17883" y="15127"/>
                    <a:pt x="17479" y="15194"/>
                  </a:cubicBezTo>
                  <a:cubicBezTo>
                    <a:pt x="17450" y="15200"/>
                    <a:pt x="17421" y="15202"/>
                    <a:pt x="17392" y="15202"/>
                  </a:cubicBezTo>
                  <a:cubicBezTo>
                    <a:pt x="17088" y="15202"/>
                    <a:pt x="16813" y="14896"/>
                    <a:pt x="16874" y="14589"/>
                  </a:cubicBezTo>
                  <a:cubicBezTo>
                    <a:pt x="17076" y="13580"/>
                    <a:pt x="16269" y="13042"/>
                    <a:pt x="15731" y="12303"/>
                  </a:cubicBezTo>
                  <a:cubicBezTo>
                    <a:pt x="17278" y="11900"/>
                    <a:pt x="17883" y="11160"/>
                    <a:pt x="17816" y="9547"/>
                  </a:cubicBezTo>
                  <a:cubicBezTo>
                    <a:pt x="17748" y="8673"/>
                    <a:pt x="17950" y="7731"/>
                    <a:pt x="18555" y="6992"/>
                  </a:cubicBezTo>
                  <a:cubicBezTo>
                    <a:pt x="18891" y="6521"/>
                    <a:pt x="19160" y="5782"/>
                    <a:pt x="18555" y="5378"/>
                  </a:cubicBezTo>
                  <a:cubicBezTo>
                    <a:pt x="17816" y="4908"/>
                    <a:pt x="18017" y="4841"/>
                    <a:pt x="18690" y="4706"/>
                  </a:cubicBezTo>
                  <a:cubicBezTo>
                    <a:pt x="19160" y="4639"/>
                    <a:pt x="19026" y="4370"/>
                    <a:pt x="18891" y="3967"/>
                  </a:cubicBezTo>
                  <a:cubicBezTo>
                    <a:pt x="18622" y="2689"/>
                    <a:pt x="17614" y="1546"/>
                    <a:pt x="18219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0" name="Google Shape;21810;p29"/>
            <p:cNvSpPr/>
            <p:nvPr/>
          </p:nvSpPr>
          <p:spPr>
            <a:xfrm>
              <a:off x="4820925" y="1162075"/>
              <a:ext cx="295825" cy="532575"/>
            </a:xfrm>
            <a:custGeom>
              <a:avLst/>
              <a:gdLst/>
              <a:ahLst/>
              <a:cxnLst/>
              <a:rect l="l" t="t" r="r" b="b"/>
              <a:pathLst>
                <a:path w="11833" h="21303" extrusionOk="0">
                  <a:moveTo>
                    <a:pt x="9984" y="1"/>
                  </a:moveTo>
                  <a:cubicBezTo>
                    <a:pt x="9850" y="1"/>
                    <a:pt x="9715" y="51"/>
                    <a:pt x="9614" y="152"/>
                  </a:cubicBezTo>
                  <a:cubicBezTo>
                    <a:pt x="7934" y="2370"/>
                    <a:pt x="6925" y="4992"/>
                    <a:pt x="5513" y="7413"/>
                  </a:cubicBezTo>
                  <a:cubicBezTo>
                    <a:pt x="4639" y="8892"/>
                    <a:pt x="4102" y="10505"/>
                    <a:pt x="3967" y="12119"/>
                  </a:cubicBezTo>
                  <a:cubicBezTo>
                    <a:pt x="2488" y="14472"/>
                    <a:pt x="2555" y="17362"/>
                    <a:pt x="807" y="19514"/>
                  </a:cubicBezTo>
                  <a:cubicBezTo>
                    <a:pt x="404" y="19917"/>
                    <a:pt x="1" y="20589"/>
                    <a:pt x="471" y="21127"/>
                  </a:cubicBezTo>
                  <a:cubicBezTo>
                    <a:pt x="597" y="21253"/>
                    <a:pt x="728" y="21302"/>
                    <a:pt x="862" y="21302"/>
                  </a:cubicBezTo>
                  <a:cubicBezTo>
                    <a:pt x="1225" y="21302"/>
                    <a:pt x="1606" y="20939"/>
                    <a:pt x="1950" y="20791"/>
                  </a:cubicBezTo>
                  <a:cubicBezTo>
                    <a:pt x="2354" y="20724"/>
                    <a:pt x="2824" y="20589"/>
                    <a:pt x="3295" y="20589"/>
                  </a:cubicBezTo>
                  <a:cubicBezTo>
                    <a:pt x="3833" y="20320"/>
                    <a:pt x="4169" y="19715"/>
                    <a:pt x="4034" y="19110"/>
                  </a:cubicBezTo>
                  <a:cubicBezTo>
                    <a:pt x="4303" y="17900"/>
                    <a:pt x="4841" y="16824"/>
                    <a:pt x="5581" y="15883"/>
                  </a:cubicBezTo>
                  <a:cubicBezTo>
                    <a:pt x="6051" y="14068"/>
                    <a:pt x="7328" y="12522"/>
                    <a:pt x="7665" y="10707"/>
                  </a:cubicBezTo>
                  <a:cubicBezTo>
                    <a:pt x="7866" y="10236"/>
                    <a:pt x="8135" y="9833"/>
                    <a:pt x="8404" y="9429"/>
                  </a:cubicBezTo>
                  <a:cubicBezTo>
                    <a:pt x="8471" y="9362"/>
                    <a:pt x="8606" y="9228"/>
                    <a:pt x="8673" y="9093"/>
                  </a:cubicBezTo>
                  <a:cubicBezTo>
                    <a:pt x="8740" y="8892"/>
                    <a:pt x="8807" y="8690"/>
                    <a:pt x="8942" y="8488"/>
                  </a:cubicBezTo>
                  <a:cubicBezTo>
                    <a:pt x="9009" y="8354"/>
                    <a:pt x="9076" y="8219"/>
                    <a:pt x="9144" y="8085"/>
                  </a:cubicBezTo>
                  <a:lnTo>
                    <a:pt x="9413" y="7480"/>
                  </a:lnTo>
                  <a:cubicBezTo>
                    <a:pt x="9480" y="7413"/>
                    <a:pt x="9480" y="7278"/>
                    <a:pt x="9547" y="7144"/>
                  </a:cubicBezTo>
                  <a:cubicBezTo>
                    <a:pt x="9614" y="6875"/>
                    <a:pt x="9749" y="6606"/>
                    <a:pt x="9883" y="6337"/>
                  </a:cubicBezTo>
                  <a:lnTo>
                    <a:pt x="10152" y="6001"/>
                  </a:lnTo>
                  <a:cubicBezTo>
                    <a:pt x="10354" y="5665"/>
                    <a:pt x="10623" y="5396"/>
                    <a:pt x="10824" y="5060"/>
                  </a:cubicBezTo>
                  <a:cubicBezTo>
                    <a:pt x="10959" y="4925"/>
                    <a:pt x="11026" y="4791"/>
                    <a:pt x="11093" y="4656"/>
                  </a:cubicBezTo>
                  <a:cubicBezTo>
                    <a:pt x="11160" y="4455"/>
                    <a:pt x="11295" y="4118"/>
                    <a:pt x="11362" y="3984"/>
                  </a:cubicBezTo>
                  <a:cubicBezTo>
                    <a:pt x="11429" y="3849"/>
                    <a:pt x="11497" y="3715"/>
                    <a:pt x="11564" y="3581"/>
                  </a:cubicBezTo>
                  <a:cubicBezTo>
                    <a:pt x="11698" y="3379"/>
                    <a:pt x="11765" y="3177"/>
                    <a:pt x="11833" y="2908"/>
                  </a:cubicBezTo>
                  <a:cubicBezTo>
                    <a:pt x="11833" y="2774"/>
                    <a:pt x="11765" y="2572"/>
                    <a:pt x="11698" y="2438"/>
                  </a:cubicBezTo>
                  <a:cubicBezTo>
                    <a:pt x="11564" y="2370"/>
                    <a:pt x="11429" y="2236"/>
                    <a:pt x="11295" y="2169"/>
                  </a:cubicBezTo>
                  <a:cubicBezTo>
                    <a:pt x="10018" y="1900"/>
                    <a:pt x="10354" y="959"/>
                    <a:pt x="10354" y="152"/>
                  </a:cubicBezTo>
                  <a:cubicBezTo>
                    <a:pt x="10253" y="51"/>
                    <a:pt x="10118" y="1"/>
                    <a:pt x="9984" y="1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1" name="Google Shape;21811;p29"/>
            <p:cNvSpPr/>
            <p:nvPr/>
          </p:nvSpPr>
          <p:spPr>
            <a:xfrm>
              <a:off x="5025975" y="1070650"/>
              <a:ext cx="228600" cy="337250"/>
            </a:xfrm>
            <a:custGeom>
              <a:avLst/>
              <a:gdLst/>
              <a:ahLst/>
              <a:cxnLst/>
              <a:rect l="l" t="t" r="r" b="b"/>
              <a:pathLst>
                <a:path w="9144" h="13490" extrusionOk="0">
                  <a:moveTo>
                    <a:pt x="7912" y="0"/>
                  </a:moveTo>
                  <a:cubicBezTo>
                    <a:pt x="7228" y="0"/>
                    <a:pt x="6843" y="717"/>
                    <a:pt x="6522" y="1590"/>
                  </a:cubicBezTo>
                  <a:cubicBezTo>
                    <a:pt x="6320" y="1658"/>
                    <a:pt x="6185" y="1725"/>
                    <a:pt x="6118" y="1859"/>
                  </a:cubicBezTo>
                  <a:cubicBezTo>
                    <a:pt x="5916" y="1994"/>
                    <a:pt x="5782" y="2195"/>
                    <a:pt x="5648" y="2397"/>
                  </a:cubicBezTo>
                  <a:cubicBezTo>
                    <a:pt x="5580" y="2532"/>
                    <a:pt x="5513" y="2666"/>
                    <a:pt x="5446" y="2868"/>
                  </a:cubicBezTo>
                  <a:cubicBezTo>
                    <a:pt x="5177" y="3137"/>
                    <a:pt x="4908" y="3406"/>
                    <a:pt x="4639" y="3674"/>
                  </a:cubicBezTo>
                  <a:cubicBezTo>
                    <a:pt x="4505" y="3809"/>
                    <a:pt x="4437" y="3943"/>
                    <a:pt x="4370" y="4078"/>
                  </a:cubicBezTo>
                  <a:cubicBezTo>
                    <a:pt x="4303" y="4280"/>
                    <a:pt x="4303" y="4548"/>
                    <a:pt x="4370" y="4750"/>
                  </a:cubicBezTo>
                  <a:cubicBezTo>
                    <a:pt x="4370" y="4817"/>
                    <a:pt x="4437" y="4817"/>
                    <a:pt x="4437" y="4885"/>
                  </a:cubicBezTo>
                  <a:lnTo>
                    <a:pt x="4303" y="5019"/>
                  </a:lnTo>
                  <a:cubicBezTo>
                    <a:pt x="4169" y="5086"/>
                    <a:pt x="4034" y="5153"/>
                    <a:pt x="3967" y="5288"/>
                  </a:cubicBezTo>
                  <a:cubicBezTo>
                    <a:pt x="3900" y="5288"/>
                    <a:pt x="3832" y="5355"/>
                    <a:pt x="3832" y="5422"/>
                  </a:cubicBezTo>
                  <a:cubicBezTo>
                    <a:pt x="3698" y="5557"/>
                    <a:pt x="3631" y="5691"/>
                    <a:pt x="3631" y="5826"/>
                  </a:cubicBezTo>
                  <a:cubicBezTo>
                    <a:pt x="3631" y="6095"/>
                    <a:pt x="3563" y="6296"/>
                    <a:pt x="3429" y="6498"/>
                  </a:cubicBezTo>
                  <a:cubicBezTo>
                    <a:pt x="3160" y="6767"/>
                    <a:pt x="3227" y="7103"/>
                    <a:pt x="3026" y="7305"/>
                  </a:cubicBezTo>
                  <a:cubicBezTo>
                    <a:pt x="2757" y="7574"/>
                    <a:pt x="2824" y="7977"/>
                    <a:pt x="2622" y="8179"/>
                  </a:cubicBezTo>
                  <a:cubicBezTo>
                    <a:pt x="2488" y="8918"/>
                    <a:pt x="1816" y="9254"/>
                    <a:pt x="1412" y="9792"/>
                  </a:cubicBezTo>
                  <a:cubicBezTo>
                    <a:pt x="1009" y="10128"/>
                    <a:pt x="1345" y="10666"/>
                    <a:pt x="1009" y="11002"/>
                  </a:cubicBezTo>
                  <a:cubicBezTo>
                    <a:pt x="740" y="11271"/>
                    <a:pt x="807" y="11607"/>
                    <a:pt x="605" y="11809"/>
                  </a:cubicBezTo>
                  <a:cubicBezTo>
                    <a:pt x="337" y="12078"/>
                    <a:pt x="404" y="12481"/>
                    <a:pt x="202" y="12683"/>
                  </a:cubicBezTo>
                  <a:cubicBezTo>
                    <a:pt x="0" y="12885"/>
                    <a:pt x="0" y="13221"/>
                    <a:pt x="202" y="13490"/>
                  </a:cubicBezTo>
                  <a:cubicBezTo>
                    <a:pt x="1143" y="13154"/>
                    <a:pt x="1479" y="12280"/>
                    <a:pt x="1883" y="11540"/>
                  </a:cubicBezTo>
                  <a:cubicBezTo>
                    <a:pt x="3093" y="9322"/>
                    <a:pt x="4505" y="7238"/>
                    <a:pt x="5916" y="5086"/>
                  </a:cubicBezTo>
                  <a:cubicBezTo>
                    <a:pt x="6925" y="3540"/>
                    <a:pt x="8337" y="2330"/>
                    <a:pt x="9143" y="649"/>
                  </a:cubicBezTo>
                  <a:lnTo>
                    <a:pt x="9076" y="515"/>
                  </a:lnTo>
                  <a:cubicBezTo>
                    <a:pt x="8609" y="153"/>
                    <a:pt x="8228" y="0"/>
                    <a:pt x="7912" y="0"/>
                  </a:cubicBezTo>
                  <a:close/>
                </a:path>
              </a:pathLst>
            </a:custGeom>
            <a:solidFill>
              <a:srgbClr val="B98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2" name="Google Shape;21812;p29"/>
            <p:cNvSpPr/>
            <p:nvPr/>
          </p:nvSpPr>
          <p:spPr>
            <a:xfrm>
              <a:off x="5372200" y="1317125"/>
              <a:ext cx="35325" cy="110950"/>
            </a:xfrm>
            <a:custGeom>
              <a:avLst/>
              <a:gdLst/>
              <a:ahLst/>
              <a:cxnLst/>
              <a:rect l="l" t="t" r="r" b="b"/>
              <a:pathLst>
                <a:path w="1413" h="4438" extrusionOk="0">
                  <a:moveTo>
                    <a:pt x="68" y="0"/>
                  </a:moveTo>
                  <a:cubicBezTo>
                    <a:pt x="0" y="673"/>
                    <a:pt x="68" y="1345"/>
                    <a:pt x="404" y="1950"/>
                  </a:cubicBezTo>
                  <a:cubicBezTo>
                    <a:pt x="740" y="2690"/>
                    <a:pt x="874" y="3564"/>
                    <a:pt x="874" y="4437"/>
                  </a:cubicBezTo>
                  <a:lnTo>
                    <a:pt x="1278" y="4437"/>
                  </a:lnTo>
                  <a:cubicBezTo>
                    <a:pt x="1412" y="3631"/>
                    <a:pt x="1076" y="2891"/>
                    <a:pt x="1143" y="2152"/>
                  </a:cubicBezTo>
                  <a:cubicBezTo>
                    <a:pt x="1345" y="1345"/>
                    <a:pt x="1076" y="538"/>
                    <a:pt x="471" y="0"/>
                  </a:cubicBezTo>
                  <a:close/>
                </a:path>
              </a:pathLst>
            </a:custGeom>
            <a:solidFill>
              <a:srgbClr val="F8C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3" name="Google Shape;21813;p29"/>
            <p:cNvSpPr/>
            <p:nvPr/>
          </p:nvSpPr>
          <p:spPr>
            <a:xfrm>
              <a:off x="5012525" y="138772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740" y="0"/>
                  </a:moveTo>
                  <a:cubicBezTo>
                    <a:pt x="270" y="403"/>
                    <a:pt x="1" y="1008"/>
                    <a:pt x="1" y="1613"/>
                  </a:cubicBezTo>
                  <a:cubicBezTo>
                    <a:pt x="337" y="1412"/>
                    <a:pt x="606" y="1143"/>
                    <a:pt x="740" y="807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4" name="Google Shape;21814;p29"/>
            <p:cNvSpPr/>
            <p:nvPr/>
          </p:nvSpPr>
          <p:spPr>
            <a:xfrm>
              <a:off x="5431025" y="1083500"/>
              <a:ext cx="33625" cy="31975"/>
            </a:xfrm>
            <a:custGeom>
              <a:avLst/>
              <a:gdLst/>
              <a:ahLst/>
              <a:cxnLst/>
              <a:rect l="l" t="t" r="r" b="b"/>
              <a:pathLst>
                <a:path w="1345" h="1279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337"/>
                    <a:pt x="0" y="807"/>
                    <a:pt x="202" y="1278"/>
                  </a:cubicBezTo>
                  <a:cubicBezTo>
                    <a:pt x="1345" y="1076"/>
                    <a:pt x="673" y="471"/>
                    <a:pt x="471" y="1"/>
                  </a:cubicBezTo>
                  <a:close/>
                </a:path>
              </a:pathLst>
            </a:custGeom>
            <a:solidFill>
              <a:srgbClr val="FAB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5" name="Google Shape;21815;p29"/>
            <p:cNvSpPr/>
            <p:nvPr/>
          </p:nvSpPr>
          <p:spPr>
            <a:xfrm>
              <a:off x="5941950" y="1386650"/>
              <a:ext cx="494150" cy="244800"/>
            </a:xfrm>
            <a:custGeom>
              <a:avLst/>
              <a:gdLst/>
              <a:ahLst/>
              <a:cxnLst/>
              <a:rect l="l" t="t" r="r" b="b"/>
              <a:pathLst>
                <a:path w="19766" h="9792" extrusionOk="0">
                  <a:moveTo>
                    <a:pt x="17185" y="1"/>
                  </a:moveTo>
                  <a:cubicBezTo>
                    <a:pt x="16661" y="1"/>
                    <a:pt x="16155" y="182"/>
                    <a:pt x="15732" y="446"/>
                  </a:cubicBezTo>
                  <a:cubicBezTo>
                    <a:pt x="14858" y="1119"/>
                    <a:pt x="13850" y="1455"/>
                    <a:pt x="12774" y="1656"/>
                  </a:cubicBezTo>
                  <a:cubicBezTo>
                    <a:pt x="10824" y="2665"/>
                    <a:pt x="9144" y="4077"/>
                    <a:pt x="7127" y="4951"/>
                  </a:cubicBezTo>
                  <a:cubicBezTo>
                    <a:pt x="4572" y="6295"/>
                    <a:pt x="2219" y="7909"/>
                    <a:pt x="1" y="9791"/>
                  </a:cubicBezTo>
                  <a:cubicBezTo>
                    <a:pt x="1144" y="9657"/>
                    <a:pt x="2219" y="9522"/>
                    <a:pt x="3295" y="9253"/>
                  </a:cubicBezTo>
                  <a:cubicBezTo>
                    <a:pt x="5715" y="8581"/>
                    <a:pt x="8202" y="8043"/>
                    <a:pt x="10690" y="7640"/>
                  </a:cubicBezTo>
                  <a:cubicBezTo>
                    <a:pt x="12841" y="7169"/>
                    <a:pt x="15127" y="7304"/>
                    <a:pt x="17211" y="6497"/>
                  </a:cubicBezTo>
                  <a:cubicBezTo>
                    <a:pt x="17547" y="6094"/>
                    <a:pt x="18152" y="6362"/>
                    <a:pt x="18488" y="6094"/>
                  </a:cubicBezTo>
                  <a:lnTo>
                    <a:pt x="18824" y="6094"/>
                  </a:lnTo>
                  <a:cubicBezTo>
                    <a:pt x="19026" y="5690"/>
                    <a:pt x="19766" y="5421"/>
                    <a:pt x="18959" y="4883"/>
                  </a:cubicBezTo>
                  <a:cubicBezTo>
                    <a:pt x="18287" y="4413"/>
                    <a:pt x="17480" y="3673"/>
                    <a:pt x="17749" y="2934"/>
                  </a:cubicBezTo>
                  <a:cubicBezTo>
                    <a:pt x="18219" y="1724"/>
                    <a:pt x="17682" y="1253"/>
                    <a:pt x="16740" y="984"/>
                  </a:cubicBezTo>
                  <a:cubicBezTo>
                    <a:pt x="16875" y="379"/>
                    <a:pt x="17547" y="648"/>
                    <a:pt x="17614" y="43"/>
                  </a:cubicBezTo>
                  <a:cubicBezTo>
                    <a:pt x="17471" y="14"/>
                    <a:pt x="17327" y="1"/>
                    <a:pt x="17185" y="1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6" name="Google Shape;21816;p29"/>
            <p:cNvSpPr/>
            <p:nvPr/>
          </p:nvSpPr>
          <p:spPr>
            <a:xfrm>
              <a:off x="6026000" y="1186025"/>
              <a:ext cx="237000" cy="243725"/>
            </a:xfrm>
            <a:custGeom>
              <a:avLst/>
              <a:gdLst/>
              <a:ahLst/>
              <a:cxnLst/>
              <a:rect l="l" t="t" r="r" b="b"/>
              <a:pathLst>
                <a:path w="9480" h="9749" extrusionOk="0">
                  <a:moveTo>
                    <a:pt x="2958" y="1"/>
                  </a:moveTo>
                  <a:cubicBezTo>
                    <a:pt x="1008" y="270"/>
                    <a:pt x="67" y="1345"/>
                    <a:pt x="0" y="3497"/>
                  </a:cubicBezTo>
                  <a:cubicBezTo>
                    <a:pt x="90" y="3489"/>
                    <a:pt x="170" y="3485"/>
                    <a:pt x="243" y="3485"/>
                  </a:cubicBezTo>
                  <a:cubicBezTo>
                    <a:pt x="824" y="3485"/>
                    <a:pt x="904" y="3750"/>
                    <a:pt x="1143" y="4707"/>
                  </a:cubicBezTo>
                  <a:cubicBezTo>
                    <a:pt x="1614" y="6387"/>
                    <a:pt x="941" y="8135"/>
                    <a:pt x="1748" y="9749"/>
                  </a:cubicBezTo>
                  <a:cubicBezTo>
                    <a:pt x="2487" y="9547"/>
                    <a:pt x="3160" y="9211"/>
                    <a:pt x="3765" y="8808"/>
                  </a:cubicBezTo>
                  <a:cubicBezTo>
                    <a:pt x="4908" y="8001"/>
                    <a:pt x="6118" y="7194"/>
                    <a:pt x="7328" y="6387"/>
                  </a:cubicBezTo>
                  <a:cubicBezTo>
                    <a:pt x="7798" y="6186"/>
                    <a:pt x="8202" y="5917"/>
                    <a:pt x="8605" y="5648"/>
                  </a:cubicBezTo>
                  <a:cubicBezTo>
                    <a:pt x="8605" y="5513"/>
                    <a:pt x="8605" y="5446"/>
                    <a:pt x="8605" y="5312"/>
                  </a:cubicBezTo>
                  <a:cubicBezTo>
                    <a:pt x="8538" y="4976"/>
                    <a:pt x="9479" y="4370"/>
                    <a:pt x="8336" y="4236"/>
                  </a:cubicBezTo>
                  <a:cubicBezTo>
                    <a:pt x="7866" y="4169"/>
                    <a:pt x="7395" y="3900"/>
                    <a:pt x="8135" y="3362"/>
                  </a:cubicBezTo>
                  <a:cubicBezTo>
                    <a:pt x="8874" y="2891"/>
                    <a:pt x="8538" y="2286"/>
                    <a:pt x="8202" y="1614"/>
                  </a:cubicBezTo>
                  <a:cubicBezTo>
                    <a:pt x="7837" y="1006"/>
                    <a:pt x="7472" y="452"/>
                    <a:pt x="6758" y="452"/>
                  </a:cubicBezTo>
                  <a:cubicBezTo>
                    <a:pt x="6683" y="452"/>
                    <a:pt x="6604" y="458"/>
                    <a:pt x="6521" y="471"/>
                  </a:cubicBezTo>
                  <a:cubicBezTo>
                    <a:pt x="6128" y="559"/>
                    <a:pt x="5729" y="603"/>
                    <a:pt x="5331" y="603"/>
                  </a:cubicBezTo>
                  <a:cubicBezTo>
                    <a:pt x="4503" y="603"/>
                    <a:pt x="3685" y="409"/>
                    <a:pt x="2958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7" name="Google Shape;21817;p29"/>
            <p:cNvSpPr/>
            <p:nvPr/>
          </p:nvSpPr>
          <p:spPr>
            <a:xfrm>
              <a:off x="5822750" y="1238125"/>
              <a:ext cx="252000" cy="321350"/>
            </a:xfrm>
            <a:custGeom>
              <a:avLst/>
              <a:gdLst/>
              <a:ahLst/>
              <a:cxnLst/>
              <a:rect l="l" t="t" r="r" b="b"/>
              <a:pathLst>
                <a:path w="10080" h="12854" extrusionOk="0">
                  <a:moveTo>
                    <a:pt x="9407" y="1"/>
                  </a:moveTo>
                  <a:cubicBezTo>
                    <a:pt x="9004" y="673"/>
                    <a:pt x="8937" y="1345"/>
                    <a:pt x="8264" y="1547"/>
                  </a:cubicBezTo>
                  <a:cubicBezTo>
                    <a:pt x="8157" y="1527"/>
                    <a:pt x="8057" y="1517"/>
                    <a:pt x="7965" y="1517"/>
                  </a:cubicBezTo>
                  <a:cubicBezTo>
                    <a:pt x="7132" y="1517"/>
                    <a:pt x="6866" y="2280"/>
                    <a:pt x="6382" y="2824"/>
                  </a:cubicBezTo>
                  <a:lnTo>
                    <a:pt x="6046" y="3228"/>
                  </a:lnTo>
                  <a:cubicBezTo>
                    <a:pt x="5912" y="3362"/>
                    <a:pt x="5777" y="3497"/>
                    <a:pt x="5643" y="3631"/>
                  </a:cubicBezTo>
                  <a:cubicBezTo>
                    <a:pt x="4701" y="4908"/>
                    <a:pt x="3760" y="6186"/>
                    <a:pt x="2953" y="7597"/>
                  </a:cubicBezTo>
                  <a:cubicBezTo>
                    <a:pt x="2147" y="8740"/>
                    <a:pt x="1407" y="10018"/>
                    <a:pt x="735" y="11362"/>
                  </a:cubicBezTo>
                  <a:cubicBezTo>
                    <a:pt x="546" y="11930"/>
                    <a:pt x="1" y="12853"/>
                    <a:pt x="1214" y="12853"/>
                  </a:cubicBezTo>
                  <a:cubicBezTo>
                    <a:pt x="1293" y="12853"/>
                    <a:pt x="1380" y="12850"/>
                    <a:pt x="1474" y="12841"/>
                  </a:cubicBezTo>
                  <a:lnTo>
                    <a:pt x="4164" y="11161"/>
                  </a:lnTo>
                  <a:lnTo>
                    <a:pt x="9878" y="7597"/>
                  </a:lnTo>
                  <a:cubicBezTo>
                    <a:pt x="10080" y="5043"/>
                    <a:pt x="9945" y="2488"/>
                    <a:pt x="9407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8" name="Google Shape;21818;p29"/>
            <p:cNvSpPr/>
            <p:nvPr/>
          </p:nvSpPr>
          <p:spPr>
            <a:xfrm>
              <a:off x="5716750" y="1306825"/>
              <a:ext cx="262200" cy="333025"/>
            </a:xfrm>
            <a:custGeom>
              <a:avLst/>
              <a:gdLst/>
              <a:ahLst/>
              <a:cxnLst/>
              <a:rect l="l" t="t" r="r" b="b"/>
              <a:pathLst>
                <a:path w="10488" h="13321" extrusionOk="0">
                  <a:moveTo>
                    <a:pt x="9415" y="1"/>
                  </a:moveTo>
                  <a:cubicBezTo>
                    <a:pt x="9369" y="1"/>
                    <a:pt x="9323" y="3"/>
                    <a:pt x="9278" y="9"/>
                  </a:cubicBezTo>
                  <a:cubicBezTo>
                    <a:pt x="8135" y="614"/>
                    <a:pt x="8000" y="2160"/>
                    <a:pt x="6857" y="2833"/>
                  </a:cubicBezTo>
                  <a:cubicBezTo>
                    <a:pt x="6588" y="4312"/>
                    <a:pt x="5647" y="5455"/>
                    <a:pt x="4908" y="6665"/>
                  </a:cubicBezTo>
                  <a:cubicBezTo>
                    <a:pt x="3361" y="8950"/>
                    <a:pt x="2420" y="11707"/>
                    <a:pt x="0" y="13320"/>
                  </a:cubicBezTo>
                  <a:cubicBezTo>
                    <a:pt x="740" y="13320"/>
                    <a:pt x="1479" y="12984"/>
                    <a:pt x="1882" y="12379"/>
                  </a:cubicBezTo>
                  <a:cubicBezTo>
                    <a:pt x="2353" y="11976"/>
                    <a:pt x="2756" y="11371"/>
                    <a:pt x="3496" y="11303"/>
                  </a:cubicBezTo>
                  <a:cubicBezTo>
                    <a:pt x="4303" y="11169"/>
                    <a:pt x="5109" y="10766"/>
                    <a:pt x="5714" y="10093"/>
                  </a:cubicBezTo>
                  <a:cubicBezTo>
                    <a:pt x="4437" y="9757"/>
                    <a:pt x="5244" y="8950"/>
                    <a:pt x="5513" y="8614"/>
                  </a:cubicBezTo>
                  <a:cubicBezTo>
                    <a:pt x="6252" y="7337"/>
                    <a:pt x="6992" y="6060"/>
                    <a:pt x="7731" y="4849"/>
                  </a:cubicBezTo>
                  <a:cubicBezTo>
                    <a:pt x="8538" y="3438"/>
                    <a:pt x="9546" y="2160"/>
                    <a:pt x="10488" y="816"/>
                  </a:cubicBezTo>
                  <a:cubicBezTo>
                    <a:pt x="10365" y="324"/>
                    <a:pt x="9904" y="1"/>
                    <a:pt x="9415" y="1"/>
                  </a:cubicBez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9" name="Google Shape;21819;p29"/>
            <p:cNvSpPr/>
            <p:nvPr/>
          </p:nvSpPr>
          <p:spPr>
            <a:xfrm>
              <a:off x="5394050" y="1727225"/>
              <a:ext cx="181525" cy="104425"/>
            </a:xfrm>
            <a:custGeom>
              <a:avLst/>
              <a:gdLst/>
              <a:ahLst/>
              <a:cxnLst/>
              <a:rect l="l" t="t" r="r" b="b"/>
              <a:pathLst>
                <a:path w="7261" h="4177" extrusionOk="0">
                  <a:moveTo>
                    <a:pt x="7261" y="0"/>
                  </a:moveTo>
                  <a:cubicBezTo>
                    <a:pt x="4572" y="1009"/>
                    <a:pt x="2421" y="2824"/>
                    <a:pt x="0" y="4101"/>
                  </a:cubicBezTo>
                  <a:cubicBezTo>
                    <a:pt x="236" y="4151"/>
                    <a:pt x="475" y="4177"/>
                    <a:pt x="714" y="4177"/>
                  </a:cubicBezTo>
                  <a:cubicBezTo>
                    <a:pt x="1429" y="4177"/>
                    <a:pt x="2135" y="3950"/>
                    <a:pt x="2689" y="3496"/>
                  </a:cubicBezTo>
                  <a:cubicBezTo>
                    <a:pt x="3605" y="2842"/>
                    <a:pt x="4267" y="1678"/>
                    <a:pt x="5541" y="1678"/>
                  </a:cubicBezTo>
                  <a:cubicBezTo>
                    <a:pt x="5576" y="1678"/>
                    <a:pt x="5611" y="1679"/>
                    <a:pt x="5647" y="1681"/>
                  </a:cubicBezTo>
                  <a:cubicBezTo>
                    <a:pt x="6387" y="1345"/>
                    <a:pt x="6925" y="740"/>
                    <a:pt x="726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0" name="Google Shape;21820;p29"/>
            <p:cNvSpPr/>
            <p:nvPr/>
          </p:nvSpPr>
          <p:spPr>
            <a:xfrm>
              <a:off x="6382300" y="1135600"/>
              <a:ext cx="177075" cy="110950"/>
            </a:xfrm>
            <a:custGeom>
              <a:avLst/>
              <a:gdLst/>
              <a:ahLst/>
              <a:cxnLst/>
              <a:rect l="l" t="t" r="r" b="b"/>
              <a:pathLst>
                <a:path w="7083" h="4438" extrusionOk="0">
                  <a:moveTo>
                    <a:pt x="6858" y="1"/>
                  </a:moveTo>
                  <a:cubicBezTo>
                    <a:pt x="4168" y="808"/>
                    <a:pt x="2219" y="2824"/>
                    <a:pt x="0" y="4438"/>
                  </a:cubicBezTo>
                  <a:cubicBezTo>
                    <a:pt x="1950" y="4169"/>
                    <a:pt x="3295" y="2824"/>
                    <a:pt x="4774" y="1749"/>
                  </a:cubicBezTo>
                  <a:cubicBezTo>
                    <a:pt x="5156" y="1414"/>
                    <a:pt x="5437" y="1113"/>
                    <a:pt x="5858" y="1113"/>
                  </a:cubicBezTo>
                  <a:cubicBezTo>
                    <a:pt x="6029" y="1113"/>
                    <a:pt x="6222" y="1162"/>
                    <a:pt x="6454" y="1278"/>
                  </a:cubicBezTo>
                  <a:cubicBezTo>
                    <a:pt x="6585" y="1371"/>
                    <a:pt x="6699" y="1413"/>
                    <a:pt x="6789" y="1413"/>
                  </a:cubicBezTo>
                  <a:cubicBezTo>
                    <a:pt x="7022" y="1413"/>
                    <a:pt x="7082" y="1129"/>
                    <a:pt x="6790" y="740"/>
                  </a:cubicBezTo>
                  <a:cubicBezTo>
                    <a:pt x="6521" y="471"/>
                    <a:pt x="6858" y="270"/>
                    <a:pt x="6858" y="1"/>
                  </a:cubicBezTo>
                  <a:close/>
                </a:path>
              </a:pathLst>
            </a:custGeom>
            <a:solidFill>
              <a:srgbClr val="969A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1" name="Google Shape;21821;p29"/>
            <p:cNvSpPr/>
            <p:nvPr/>
          </p:nvSpPr>
          <p:spPr>
            <a:xfrm>
              <a:off x="6291550" y="1342950"/>
              <a:ext cx="100850" cy="54875"/>
            </a:xfrm>
            <a:custGeom>
              <a:avLst/>
              <a:gdLst/>
              <a:ahLst/>
              <a:cxnLst/>
              <a:rect l="l" t="t" r="r" b="b"/>
              <a:pathLst>
                <a:path w="4034" h="2195" extrusionOk="0">
                  <a:moveTo>
                    <a:pt x="2563" y="1"/>
                  </a:moveTo>
                  <a:cubicBezTo>
                    <a:pt x="2271" y="1"/>
                    <a:pt x="1976" y="102"/>
                    <a:pt x="1681" y="446"/>
                  </a:cubicBezTo>
                  <a:cubicBezTo>
                    <a:pt x="1210" y="1052"/>
                    <a:pt x="0" y="1052"/>
                    <a:pt x="0" y="2194"/>
                  </a:cubicBezTo>
                  <a:cubicBezTo>
                    <a:pt x="1479" y="1791"/>
                    <a:pt x="2891" y="1119"/>
                    <a:pt x="4034" y="178"/>
                  </a:cubicBezTo>
                  <a:lnTo>
                    <a:pt x="4034" y="178"/>
                  </a:lnTo>
                  <a:cubicBezTo>
                    <a:pt x="3952" y="200"/>
                    <a:pt x="3870" y="209"/>
                    <a:pt x="3787" y="209"/>
                  </a:cubicBezTo>
                  <a:cubicBezTo>
                    <a:pt x="3392" y="209"/>
                    <a:pt x="2981" y="1"/>
                    <a:pt x="2563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2" name="Google Shape;21822;p29"/>
            <p:cNvSpPr/>
            <p:nvPr/>
          </p:nvSpPr>
          <p:spPr>
            <a:xfrm>
              <a:off x="6390700" y="1286750"/>
              <a:ext cx="84050" cy="60650"/>
            </a:xfrm>
            <a:custGeom>
              <a:avLst/>
              <a:gdLst/>
              <a:ahLst/>
              <a:cxnLst/>
              <a:rect l="l" t="t" r="r" b="b"/>
              <a:pathLst>
                <a:path w="3362" h="2426" extrusionOk="0">
                  <a:moveTo>
                    <a:pt x="3248" y="1"/>
                  </a:moveTo>
                  <a:cubicBezTo>
                    <a:pt x="2497" y="1"/>
                    <a:pt x="1912" y="614"/>
                    <a:pt x="1143" y="678"/>
                  </a:cubicBezTo>
                  <a:cubicBezTo>
                    <a:pt x="471" y="678"/>
                    <a:pt x="1" y="1619"/>
                    <a:pt x="68" y="2426"/>
                  </a:cubicBezTo>
                  <a:cubicBezTo>
                    <a:pt x="1412" y="1955"/>
                    <a:pt x="2555" y="1148"/>
                    <a:pt x="3362" y="5"/>
                  </a:cubicBezTo>
                  <a:cubicBezTo>
                    <a:pt x="3324" y="2"/>
                    <a:pt x="3286" y="1"/>
                    <a:pt x="3248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3" name="Google Shape;21823;p29"/>
            <p:cNvSpPr/>
            <p:nvPr/>
          </p:nvSpPr>
          <p:spPr>
            <a:xfrm>
              <a:off x="5901625" y="1564175"/>
              <a:ext cx="33625" cy="23650"/>
            </a:xfrm>
            <a:custGeom>
              <a:avLst/>
              <a:gdLst/>
              <a:ahLst/>
              <a:cxnLst/>
              <a:rect l="l" t="t" r="r" b="b"/>
              <a:pathLst>
                <a:path w="1345" h="946" extrusionOk="0">
                  <a:moveTo>
                    <a:pt x="471" y="1"/>
                  </a:moveTo>
                  <a:cubicBezTo>
                    <a:pt x="202" y="1"/>
                    <a:pt x="0" y="270"/>
                    <a:pt x="0" y="539"/>
                  </a:cubicBezTo>
                  <a:cubicBezTo>
                    <a:pt x="105" y="905"/>
                    <a:pt x="372" y="945"/>
                    <a:pt x="612" y="945"/>
                  </a:cubicBezTo>
                  <a:cubicBezTo>
                    <a:pt x="681" y="945"/>
                    <a:pt x="747" y="942"/>
                    <a:pt x="807" y="942"/>
                  </a:cubicBezTo>
                  <a:cubicBezTo>
                    <a:pt x="1076" y="942"/>
                    <a:pt x="1345" y="808"/>
                    <a:pt x="1278" y="539"/>
                  </a:cubicBezTo>
                  <a:cubicBezTo>
                    <a:pt x="1143" y="203"/>
                    <a:pt x="807" y="1"/>
                    <a:pt x="471" y="1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4" name="Google Shape;21824;p29"/>
            <p:cNvSpPr/>
            <p:nvPr/>
          </p:nvSpPr>
          <p:spPr>
            <a:xfrm>
              <a:off x="6209175" y="1327200"/>
              <a:ext cx="31975" cy="19250"/>
            </a:xfrm>
            <a:custGeom>
              <a:avLst/>
              <a:gdLst/>
              <a:ahLst/>
              <a:cxnLst/>
              <a:rect l="l" t="t" r="r" b="b"/>
              <a:pathLst>
                <a:path w="1279" h="770" extrusionOk="0">
                  <a:moveTo>
                    <a:pt x="1278" y="1"/>
                  </a:moveTo>
                  <a:cubicBezTo>
                    <a:pt x="740" y="1"/>
                    <a:pt x="270" y="270"/>
                    <a:pt x="1" y="740"/>
                  </a:cubicBezTo>
                  <a:cubicBezTo>
                    <a:pt x="91" y="760"/>
                    <a:pt x="180" y="770"/>
                    <a:pt x="266" y="770"/>
                  </a:cubicBezTo>
                  <a:cubicBezTo>
                    <a:pt x="757" y="770"/>
                    <a:pt x="1164" y="458"/>
                    <a:pt x="1278" y="1"/>
                  </a:cubicBezTo>
                  <a:close/>
                </a:path>
              </a:pathLst>
            </a:custGeom>
            <a:solidFill>
              <a:srgbClr val="A3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5" name="Google Shape;21825;p29"/>
            <p:cNvSpPr/>
            <p:nvPr/>
          </p:nvSpPr>
          <p:spPr>
            <a:xfrm>
              <a:off x="5555400" y="1781000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0"/>
                  </a:moveTo>
                  <a:cubicBezTo>
                    <a:pt x="67" y="101"/>
                    <a:pt x="135" y="152"/>
                    <a:pt x="202" y="152"/>
                  </a:cubicBezTo>
                  <a:cubicBezTo>
                    <a:pt x="269" y="152"/>
                    <a:pt x="336" y="101"/>
                    <a:pt x="40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6" name="Google Shape;21826;p29"/>
            <p:cNvSpPr/>
            <p:nvPr/>
          </p:nvSpPr>
          <p:spPr>
            <a:xfrm>
              <a:off x="5948675" y="1133925"/>
              <a:ext cx="151300" cy="193300"/>
            </a:xfrm>
            <a:custGeom>
              <a:avLst/>
              <a:gdLst/>
              <a:ahLst/>
              <a:cxnLst/>
              <a:rect l="l" t="t" r="r" b="b"/>
              <a:pathLst>
                <a:path w="6052" h="7732" extrusionOk="0">
                  <a:moveTo>
                    <a:pt x="4438" y="1"/>
                  </a:moveTo>
                  <a:cubicBezTo>
                    <a:pt x="3833" y="807"/>
                    <a:pt x="3295" y="1614"/>
                    <a:pt x="2824" y="2488"/>
                  </a:cubicBezTo>
                  <a:cubicBezTo>
                    <a:pt x="2488" y="3228"/>
                    <a:pt x="2017" y="3967"/>
                    <a:pt x="1345" y="4505"/>
                  </a:cubicBezTo>
                  <a:cubicBezTo>
                    <a:pt x="673" y="5110"/>
                    <a:pt x="202" y="5984"/>
                    <a:pt x="1" y="6858"/>
                  </a:cubicBezTo>
                  <a:cubicBezTo>
                    <a:pt x="269" y="7328"/>
                    <a:pt x="807" y="7463"/>
                    <a:pt x="1211" y="7732"/>
                  </a:cubicBezTo>
                  <a:lnTo>
                    <a:pt x="1211" y="7665"/>
                  </a:lnTo>
                  <a:lnTo>
                    <a:pt x="1614" y="7328"/>
                  </a:lnTo>
                  <a:cubicBezTo>
                    <a:pt x="1950" y="6656"/>
                    <a:pt x="2555" y="6051"/>
                    <a:pt x="3160" y="5648"/>
                  </a:cubicBezTo>
                  <a:cubicBezTo>
                    <a:pt x="3496" y="4101"/>
                    <a:pt x="4572" y="2757"/>
                    <a:pt x="6051" y="2085"/>
                  </a:cubicBezTo>
                  <a:lnTo>
                    <a:pt x="6051" y="1278"/>
                  </a:lnTo>
                  <a:cubicBezTo>
                    <a:pt x="6051" y="538"/>
                    <a:pt x="5513" y="1"/>
                    <a:pt x="4841" y="1"/>
                  </a:cubicBez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7" name="Google Shape;21827;p29"/>
            <p:cNvSpPr/>
            <p:nvPr/>
          </p:nvSpPr>
          <p:spPr>
            <a:xfrm>
              <a:off x="6069675" y="1065025"/>
              <a:ext cx="68950" cy="100850"/>
            </a:xfrm>
            <a:custGeom>
              <a:avLst/>
              <a:gdLst/>
              <a:ahLst/>
              <a:cxnLst/>
              <a:rect l="l" t="t" r="r" b="b"/>
              <a:pathLst>
                <a:path w="2758" h="4034" extrusionOk="0">
                  <a:moveTo>
                    <a:pt x="1951" y="0"/>
                  </a:moveTo>
                  <a:cubicBezTo>
                    <a:pt x="1413" y="740"/>
                    <a:pt x="539" y="1345"/>
                    <a:pt x="337" y="2353"/>
                  </a:cubicBezTo>
                  <a:cubicBezTo>
                    <a:pt x="270" y="2555"/>
                    <a:pt x="135" y="2689"/>
                    <a:pt x="1" y="2824"/>
                  </a:cubicBezTo>
                  <a:lnTo>
                    <a:pt x="1211" y="4034"/>
                  </a:lnTo>
                  <a:cubicBezTo>
                    <a:pt x="1278" y="3899"/>
                    <a:pt x="1480" y="3765"/>
                    <a:pt x="1614" y="3631"/>
                  </a:cubicBezTo>
                  <a:lnTo>
                    <a:pt x="2757" y="1950"/>
                  </a:lnTo>
                  <a:cubicBezTo>
                    <a:pt x="2556" y="1950"/>
                    <a:pt x="2337" y="2000"/>
                    <a:pt x="2119" y="2000"/>
                  </a:cubicBezTo>
                  <a:cubicBezTo>
                    <a:pt x="1900" y="2000"/>
                    <a:pt x="1682" y="1950"/>
                    <a:pt x="1480" y="1748"/>
                  </a:cubicBezTo>
                  <a:cubicBezTo>
                    <a:pt x="1682" y="1210"/>
                    <a:pt x="2152" y="673"/>
                    <a:pt x="1951" y="0"/>
                  </a:cubicBezTo>
                  <a:close/>
                </a:path>
              </a:pathLst>
            </a:custGeom>
            <a:solidFill>
              <a:srgbClr val="A7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8" name="Google Shape;21828;p29"/>
            <p:cNvSpPr/>
            <p:nvPr/>
          </p:nvSpPr>
          <p:spPr>
            <a:xfrm>
              <a:off x="6099950" y="115577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0" y="404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9" name="Google Shape;21829;p29"/>
            <p:cNvSpPr/>
            <p:nvPr/>
          </p:nvSpPr>
          <p:spPr>
            <a:xfrm>
              <a:off x="5943625" y="1126275"/>
              <a:ext cx="38700" cy="28275"/>
            </a:xfrm>
            <a:custGeom>
              <a:avLst/>
              <a:gdLst/>
              <a:ahLst/>
              <a:cxnLst/>
              <a:rect l="l" t="t" r="r" b="b"/>
              <a:pathLst>
                <a:path w="1548" h="1131" extrusionOk="0">
                  <a:moveTo>
                    <a:pt x="427" y="0"/>
                  </a:moveTo>
                  <a:cubicBezTo>
                    <a:pt x="247" y="0"/>
                    <a:pt x="68" y="60"/>
                    <a:pt x="68" y="239"/>
                  </a:cubicBezTo>
                  <a:cubicBezTo>
                    <a:pt x="1" y="643"/>
                    <a:pt x="270" y="1046"/>
                    <a:pt x="673" y="1113"/>
                  </a:cubicBezTo>
                  <a:cubicBezTo>
                    <a:pt x="729" y="1125"/>
                    <a:pt x="787" y="1130"/>
                    <a:pt x="845" y="1130"/>
                  </a:cubicBezTo>
                  <a:cubicBezTo>
                    <a:pt x="1136" y="1130"/>
                    <a:pt x="1435" y="990"/>
                    <a:pt x="1547" y="710"/>
                  </a:cubicBezTo>
                  <a:cubicBezTo>
                    <a:pt x="1480" y="172"/>
                    <a:pt x="875" y="172"/>
                    <a:pt x="673" y="38"/>
                  </a:cubicBezTo>
                  <a:cubicBezTo>
                    <a:pt x="606" y="15"/>
                    <a:pt x="516" y="0"/>
                    <a:pt x="427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0" name="Google Shape;21830;p29"/>
            <p:cNvSpPr/>
            <p:nvPr/>
          </p:nvSpPr>
          <p:spPr>
            <a:xfrm>
              <a:off x="6019275" y="1135600"/>
              <a:ext cx="40350" cy="60550"/>
            </a:xfrm>
            <a:custGeom>
              <a:avLst/>
              <a:gdLst/>
              <a:ahLst/>
              <a:cxnLst/>
              <a:rect l="l" t="t" r="r" b="b"/>
              <a:pathLst>
                <a:path w="1614" h="242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403" y="337"/>
                    <a:pt x="336" y="1480"/>
                    <a:pt x="0" y="2421"/>
                  </a:cubicBezTo>
                  <a:cubicBezTo>
                    <a:pt x="807" y="1816"/>
                    <a:pt x="1412" y="942"/>
                    <a:pt x="1614" y="1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1" name="Google Shape;21831;p29"/>
            <p:cNvSpPr/>
            <p:nvPr/>
          </p:nvSpPr>
          <p:spPr>
            <a:xfrm>
              <a:off x="5770525" y="117595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0"/>
                  </a:moveTo>
                  <a:cubicBezTo>
                    <a:pt x="471" y="0"/>
                    <a:pt x="135" y="68"/>
                    <a:pt x="68" y="336"/>
                  </a:cubicBezTo>
                  <a:cubicBezTo>
                    <a:pt x="0" y="740"/>
                    <a:pt x="404" y="740"/>
                    <a:pt x="673" y="807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2" name="Google Shape;21832;p29"/>
            <p:cNvSpPr/>
            <p:nvPr/>
          </p:nvSpPr>
          <p:spPr>
            <a:xfrm>
              <a:off x="5785650" y="1162500"/>
              <a:ext cx="19900" cy="17275"/>
            </a:xfrm>
            <a:custGeom>
              <a:avLst/>
              <a:gdLst/>
              <a:ahLst/>
              <a:cxnLst/>
              <a:rect l="l" t="t" r="r" b="b"/>
              <a:pathLst>
                <a:path w="796" h="691" extrusionOk="0">
                  <a:moveTo>
                    <a:pt x="471" y="0"/>
                  </a:moveTo>
                  <a:cubicBezTo>
                    <a:pt x="202" y="0"/>
                    <a:pt x="135" y="135"/>
                    <a:pt x="68" y="337"/>
                  </a:cubicBezTo>
                  <a:cubicBezTo>
                    <a:pt x="0" y="673"/>
                    <a:pt x="202" y="538"/>
                    <a:pt x="471" y="673"/>
                  </a:cubicBezTo>
                  <a:cubicBezTo>
                    <a:pt x="507" y="685"/>
                    <a:pt x="540" y="690"/>
                    <a:pt x="571" y="690"/>
                  </a:cubicBezTo>
                  <a:cubicBezTo>
                    <a:pt x="714" y="690"/>
                    <a:pt x="795" y="570"/>
                    <a:pt x="740" y="404"/>
                  </a:cubicBezTo>
                  <a:cubicBezTo>
                    <a:pt x="673" y="269"/>
                    <a:pt x="605" y="135"/>
                    <a:pt x="471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3" name="Google Shape;21833;p29"/>
            <p:cNvSpPr/>
            <p:nvPr/>
          </p:nvSpPr>
          <p:spPr>
            <a:xfrm>
              <a:off x="5743625" y="1207800"/>
              <a:ext cx="6750" cy="5150"/>
            </a:xfrm>
            <a:custGeom>
              <a:avLst/>
              <a:gdLst/>
              <a:ahLst/>
              <a:cxnLst/>
              <a:rect l="l" t="t" r="r" b="b"/>
              <a:pathLst>
                <a:path w="270" h="206" extrusionOk="0">
                  <a:moveTo>
                    <a:pt x="186" y="1"/>
                  </a:moveTo>
                  <a:cubicBezTo>
                    <a:pt x="155" y="1"/>
                    <a:pt x="116" y="23"/>
                    <a:pt x="68" y="71"/>
                  </a:cubicBezTo>
                  <a:cubicBezTo>
                    <a:pt x="1" y="71"/>
                    <a:pt x="68" y="205"/>
                    <a:pt x="68" y="205"/>
                  </a:cubicBezTo>
                  <a:lnTo>
                    <a:pt x="270" y="205"/>
                  </a:lnTo>
                  <a:cubicBezTo>
                    <a:pt x="270" y="75"/>
                    <a:pt x="242" y="1"/>
                    <a:pt x="186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4" name="Google Shape;21834;p29"/>
            <p:cNvSpPr/>
            <p:nvPr/>
          </p:nvSpPr>
          <p:spPr>
            <a:xfrm>
              <a:off x="5743625" y="12314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5" name="Google Shape;21835;p29"/>
            <p:cNvSpPr/>
            <p:nvPr/>
          </p:nvSpPr>
          <p:spPr>
            <a:xfrm>
              <a:off x="5787325" y="11961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1" y="0"/>
                  </a:moveTo>
                  <a:lnTo>
                    <a:pt x="135" y="134"/>
                  </a:lnTo>
                  <a:lnTo>
                    <a:pt x="202" y="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6" name="Google Shape;21836;p29"/>
            <p:cNvSpPr/>
            <p:nvPr/>
          </p:nvSpPr>
          <p:spPr>
            <a:xfrm>
              <a:off x="6372200" y="1538600"/>
              <a:ext cx="31975" cy="10900"/>
            </a:xfrm>
            <a:custGeom>
              <a:avLst/>
              <a:gdLst/>
              <a:ahLst/>
              <a:cxnLst/>
              <a:rect l="l" t="t" r="r" b="b"/>
              <a:pathLst>
                <a:path w="1279" h="436" extrusionOk="0">
                  <a:moveTo>
                    <a:pt x="843" y="1"/>
                  </a:moveTo>
                  <a:cubicBezTo>
                    <a:pt x="539" y="1"/>
                    <a:pt x="225" y="60"/>
                    <a:pt x="1" y="419"/>
                  </a:cubicBezTo>
                  <a:cubicBezTo>
                    <a:pt x="79" y="430"/>
                    <a:pt x="158" y="436"/>
                    <a:pt x="236" y="436"/>
                  </a:cubicBezTo>
                  <a:cubicBezTo>
                    <a:pt x="625" y="436"/>
                    <a:pt x="998" y="296"/>
                    <a:pt x="1278" y="16"/>
                  </a:cubicBezTo>
                  <a:cubicBezTo>
                    <a:pt x="1144" y="16"/>
                    <a:pt x="994" y="1"/>
                    <a:pt x="843" y="1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7" name="Google Shape;21837;p29"/>
            <p:cNvSpPr/>
            <p:nvPr/>
          </p:nvSpPr>
          <p:spPr>
            <a:xfrm>
              <a:off x="6069675" y="112385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8" name="Google Shape;21838;p29"/>
            <p:cNvSpPr/>
            <p:nvPr/>
          </p:nvSpPr>
          <p:spPr>
            <a:xfrm>
              <a:off x="5047825" y="1043350"/>
              <a:ext cx="198350" cy="183050"/>
            </a:xfrm>
            <a:custGeom>
              <a:avLst/>
              <a:gdLst/>
              <a:ahLst/>
              <a:cxnLst/>
              <a:rect l="l" t="t" r="r" b="b"/>
              <a:pathLst>
                <a:path w="7934" h="7322" extrusionOk="0">
                  <a:moveTo>
                    <a:pt x="4859" y="1"/>
                  </a:moveTo>
                  <a:cubicBezTo>
                    <a:pt x="3702" y="1"/>
                    <a:pt x="3229" y="998"/>
                    <a:pt x="2757" y="1943"/>
                  </a:cubicBezTo>
                  <a:cubicBezTo>
                    <a:pt x="2689" y="2145"/>
                    <a:pt x="3026" y="2279"/>
                    <a:pt x="2891" y="2413"/>
                  </a:cubicBezTo>
                  <a:cubicBezTo>
                    <a:pt x="2880" y="2436"/>
                    <a:pt x="2868" y="2446"/>
                    <a:pt x="2856" y="2446"/>
                  </a:cubicBezTo>
                  <a:cubicBezTo>
                    <a:pt x="2804" y="2446"/>
                    <a:pt x="2739" y="2270"/>
                    <a:pt x="2608" y="2270"/>
                  </a:cubicBezTo>
                  <a:cubicBezTo>
                    <a:pt x="2591" y="2270"/>
                    <a:pt x="2574" y="2273"/>
                    <a:pt x="2555" y="2279"/>
                  </a:cubicBezTo>
                  <a:cubicBezTo>
                    <a:pt x="2017" y="2346"/>
                    <a:pt x="1950" y="2817"/>
                    <a:pt x="1816" y="3220"/>
                  </a:cubicBezTo>
                  <a:cubicBezTo>
                    <a:pt x="1816" y="3556"/>
                    <a:pt x="1883" y="3892"/>
                    <a:pt x="2152" y="4161"/>
                  </a:cubicBezTo>
                  <a:cubicBezTo>
                    <a:pt x="2219" y="4296"/>
                    <a:pt x="2421" y="4363"/>
                    <a:pt x="2286" y="4632"/>
                  </a:cubicBezTo>
                  <a:cubicBezTo>
                    <a:pt x="2017" y="4632"/>
                    <a:pt x="1816" y="4632"/>
                    <a:pt x="1547" y="4699"/>
                  </a:cubicBezTo>
                  <a:lnTo>
                    <a:pt x="1345" y="4901"/>
                  </a:lnTo>
                  <a:cubicBezTo>
                    <a:pt x="0" y="6380"/>
                    <a:pt x="0" y="6380"/>
                    <a:pt x="1748" y="7254"/>
                  </a:cubicBezTo>
                  <a:cubicBezTo>
                    <a:pt x="2017" y="7254"/>
                    <a:pt x="2286" y="7321"/>
                    <a:pt x="2555" y="7321"/>
                  </a:cubicBezTo>
                  <a:cubicBezTo>
                    <a:pt x="2689" y="7254"/>
                    <a:pt x="2757" y="7187"/>
                    <a:pt x="2757" y="7052"/>
                  </a:cubicBezTo>
                  <a:cubicBezTo>
                    <a:pt x="2824" y="6918"/>
                    <a:pt x="2958" y="6783"/>
                    <a:pt x="3026" y="6716"/>
                  </a:cubicBezTo>
                  <a:cubicBezTo>
                    <a:pt x="3160" y="6716"/>
                    <a:pt x="3295" y="6649"/>
                    <a:pt x="3362" y="6514"/>
                  </a:cubicBezTo>
                  <a:cubicBezTo>
                    <a:pt x="3832" y="6178"/>
                    <a:pt x="3362" y="5640"/>
                    <a:pt x="3832" y="5372"/>
                  </a:cubicBezTo>
                  <a:cubicBezTo>
                    <a:pt x="4169" y="4766"/>
                    <a:pt x="4572" y="4229"/>
                    <a:pt x="4975" y="3691"/>
                  </a:cubicBezTo>
                  <a:cubicBezTo>
                    <a:pt x="5244" y="3489"/>
                    <a:pt x="5177" y="3086"/>
                    <a:pt x="5379" y="2884"/>
                  </a:cubicBezTo>
                  <a:cubicBezTo>
                    <a:pt x="6118" y="2615"/>
                    <a:pt x="5849" y="1741"/>
                    <a:pt x="6387" y="1271"/>
                  </a:cubicBezTo>
                  <a:cubicBezTo>
                    <a:pt x="7933" y="60"/>
                    <a:pt x="6589" y="195"/>
                    <a:pt x="5782" y="60"/>
                  </a:cubicBezTo>
                  <a:lnTo>
                    <a:pt x="5379" y="60"/>
                  </a:lnTo>
                  <a:cubicBezTo>
                    <a:pt x="5191" y="20"/>
                    <a:pt x="5018" y="1"/>
                    <a:pt x="4859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9" name="Google Shape;21839;p29"/>
            <p:cNvSpPr/>
            <p:nvPr/>
          </p:nvSpPr>
          <p:spPr>
            <a:xfrm>
              <a:off x="5059575" y="964175"/>
              <a:ext cx="154650" cy="201700"/>
            </a:xfrm>
            <a:custGeom>
              <a:avLst/>
              <a:gdLst/>
              <a:ahLst/>
              <a:cxnLst/>
              <a:rect l="l" t="t" r="r" b="b"/>
              <a:pathLst>
                <a:path w="6186" h="8068" extrusionOk="0">
                  <a:moveTo>
                    <a:pt x="2422" y="5641"/>
                  </a:moveTo>
                  <a:lnTo>
                    <a:pt x="2422" y="5641"/>
                  </a:lnTo>
                  <a:cubicBezTo>
                    <a:pt x="2422" y="5643"/>
                    <a:pt x="2422" y="5646"/>
                    <a:pt x="2421" y="5648"/>
                  </a:cubicBezTo>
                  <a:lnTo>
                    <a:pt x="2488" y="5648"/>
                  </a:lnTo>
                  <a:cubicBezTo>
                    <a:pt x="2466" y="5645"/>
                    <a:pt x="2444" y="5642"/>
                    <a:pt x="2422" y="5641"/>
                  </a:cubicBezTo>
                  <a:close/>
                  <a:moveTo>
                    <a:pt x="4841" y="1"/>
                  </a:moveTo>
                  <a:cubicBezTo>
                    <a:pt x="3497" y="2017"/>
                    <a:pt x="2219" y="4101"/>
                    <a:pt x="875" y="6118"/>
                  </a:cubicBezTo>
                  <a:cubicBezTo>
                    <a:pt x="472" y="6723"/>
                    <a:pt x="135" y="7396"/>
                    <a:pt x="1" y="8068"/>
                  </a:cubicBezTo>
                  <a:lnTo>
                    <a:pt x="808" y="8068"/>
                  </a:lnTo>
                  <a:cubicBezTo>
                    <a:pt x="1413" y="7732"/>
                    <a:pt x="1211" y="6925"/>
                    <a:pt x="1682" y="6454"/>
                  </a:cubicBezTo>
                  <a:cubicBezTo>
                    <a:pt x="1619" y="6019"/>
                    <a:pt x="1961" y="5640"/>
                    <a:pt x="2386" y="5640"/>
                  </a:cubicBezTo>
                  <a:cubicBezTo>
                    <a:pt x="2398" y="5640"/>
                    <a:pt x="2410" y="5641"/>
                    <a:pt x="2422" y="5641"/>
                  </a:cubicBezTo>
                  <a:lnTo>
                    <a:pt x="2422" y="5641"/>
                  </a:lnTo>
                  <a:cubicBezTo>
                    <a:pt x="2694" y="4302"/>
                    <a:pt x="3767" y="3832"/>
                    <a:pt x="4841" y="3227"/>
                  </a:cubicBezTo>
                  <a:cubicBezTo>
                    <a:pt x="4774" y="2824"/>
                    <a:pt x="4572" y="2017"/>
                    <a:pt x="4707" y="1950"/>
                  </a:cubicBezTo>
                  <a:cubicBezTo>
                    <a:pt x="6186" y="1345"/>
                    <a:pt x="4841" y="606"/>
                    <a:pt x="484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0" name="Google Shape;21840;p29"/>
            <p:cNvSpPr/>
            <p:nvPr/>
          </p:nvSpPr>
          <p:spPr>
            <a:xfrm>
              <a:off x="5182275" y="1023000"/>
              <a:ext cx="70625" cy="106850"/>
            </a:xfrm>
            <a:custGeom>
              <a:avLst/>
              <a:gdLst/>
              <a:ahLst/>
              <a:cxnLst/>
              <a:rect l="l" t="t" r="r" b="b"/>
              <a:pathLst>
                <a:path w="2825" h="4274" extrusionOk="0">
                  <a:moveTo>
                    <a:pt x="2421" y="1"/>
                  </a:moveTo>
                  <a:cubicBezTo>
                    <a:pt x="1950" y="807"/>
                    <a:pt x="1009" y="337"/>
                    <a:pt x="404" y="874"/>
                  </a:cubicBezTo>
                  <a:cubicBezTo>
                    <a:pt x="740" y="1076"/>
                    <a:pt x="1211" y="1076"/>
                    <a:pt x="1345" y="1547"/>
                  </a:cubicBezTo>
                  <a:cubicBezTo>
                    <a:pt x="337" y="1950"/>
                    <a:pt x="471" y="2959"/>
                    <a:pt x="1" y="3698"/>
                  </a:cubicBezTo>
                  <a:cubicBezTo>
                    <a:pt x="352" y="3757"/>
                    <a:pt x="397" y="4273"/>
                    <a:pt x="758" y="4273"/>
                  </a:cubicBezTo>
                  <a:cubicBezTo>
                    <a:pt x="811" y="4273"/>
                    <a:pt x="872" y="4262"/>
                    <a:pt x="942" y="4236"/>
                  </a:cubicBezTo>
                  <a:cubicBezTo>
                    <a:pt x="875" y="2354"/>
                    <a:pt x="875" y="2354"/>
                    <a:pt x="2824" y="2354"/>
                  </a:cubicBezTo>
                  <a:cubicBezTo>
                    <a:pt x="2690" y="1547"/>
                    <a:pt x="2555" y="807"/>
                    <a:pt x="242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1" name="Google Shape;21841;p29"/>
            <p:cNvSpPr/>
            <p:nvPr/>
          </p:nvSpPr>
          <p:spPr>
            <a:xfrm>
              <a:off x="5242775" y="10045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134"/>
                    <a:pt x="1" y="471"/>
                    <a:pt x="1" y="807"/>
                  </a:cubicBezTo>
                  <a:cubicBezTo>
                    <a:pt x="337" y="672"/>
                    <a:pt x="471" y="336"/>
                    <a:pt x="404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2" name="Google Shape;21842;p29"/>
            <p:cNvSpPr/>
            <p:nvPr/>
          </p:nvSpPr>
          <p:spPr>
            <a:xfrm>
              <a:off x="5723475" y="2212950"/>
              <a:ext cx="416825" cy="112625"/>
            </a:xfrm>
            <a:custGeom>
              <a:avLst/>
              <a:gdLst/>
              <a:ahLst/>
              <a:cxnLst/>
              <a:rect l="l" t="t" r="r" b="b"/>
              <a:pathLst>
                <a:path w="16673" h="4505" extrusionOk="0">
                  <a:moveTo>
                    <a:pt x="16673" y="0"/>
                  </a:moveTo>
                  <a:lnTo>
                    <a:pt x="16673" y="0"/>
                  </a:lnTo>
                  <a:cubicBezTo>
                    <a:pt x="15059" y="336"/>
                    <a:pt x="13378" y="605"/>
                    <a:pt x="11765" y="1008"/>
                  </a:cubicBezTo>
                  <a:cubicBezTo>
                    <a:pt x="10353" y="1345"/>
                    <a:pt x="8807" y="1546"/>
                    <a:pt x="7328" y="1748"/>
                  </a:cubicBezTo>
                  <a:cubicBezTo>
                    <a:pt x="4908" y="2084"/>
                    <a:pt x="2555" y="2756"/>
                    <a:pt x="134" y="3227"/>
                  </a:cubicBezTo>
                  <a:cubicBezTo>
                    <a:pt x="0" y="3361"/>
                    <a:pt x="0" y="3563"/>
                    <a:pt x="67" y="3698"/>
                  </a:cubicBezTo>
                  <a:cubicBezTo>
                    <a:pt x="130" y="3839"/>
                    <a:pt x="247" y="3881"/>
                    <a:pt x="388" y="3881"/>
                  </a:cubicBezTo>
                  <a:cubicBezTo>
                    <a:pt x="601" y="3881"/>
                    <a:pt x="866" y="3784"/>
                    <a:pt x="1077" y="3784"/>
                  </a:cubicBezTo>
                  <a:cubicBezTo>
                    <a:pt x="1325" y="3784"/>
                    <a:pt x="1495" y="3919"/>
                    <a:pt x="1412" y="4504"/>
                  </a:cubicBezTo>
                  <a:lnTo>
                    <a:pt x="5042" y="4034"/>
                  </a:lnTo>
                  <a:cubicBezTo>
                    <a:pt x="5042" y="3395"/>
                    <a:pt x="5243" y="2555"/>
                    <a:pt x="5774" y="2555"/>
                  </a:cubicBezTo>
                  <a:cubicBezTo>
                    <a:pt x="5858" y="2555"/>
                    <a:pt x="5950" y="2576"/>
                    <a:pt x="6051" y="2622"/>
                  </a:cubicBezTo>
                  <a:cubicBezTo>
                    <a:pt x="6337" y="2752"/>
                    <a:pt x="6543" y="2802"/>
                    <a:pt x="6719" y="2802"/>
                  </a:cubicBezTo>
                  <a:cubicBezTo>
                    <a:pt x="6997" y="2802"/>
                    <a:pt x="7200" y="2678"/>
                    <a:pt x="7530" y="2555"/>
                  </a:cubicBezTo>
                  <a:cubicBezTo>
                    <a:pt x="7756" y="2479"/>
                    <a:pt x="8012" y="2413"/>
                    <a:pt x="8249" y="2413"/>
                  </a:cubicBezTo>
                  <a:cubicBezTo>
                    <a:pt x="8645" y="2413"/>
                    <a:pt x="8992" y="2597"/>
                    <a:pt x="9076" y="3227"/>
                  </a:cubicBezTo>
                  <a:lnTo>
                    <a:pt x="11025" y="2219"/>
                  </a:lnTo>
                  <a:cubicBezTo>
                    <a:pt x="12572" y="1614"/>
                    <a:pt x="14051" y="740"/>
                    <a:pt x="15866" y="740"/>
                  </a:cubicBezTo>
                  <a:cubicBezTo>
                    <a:pt x="15891" y="745"/>
                    <a:pt x="15915" y="747"/>
                    <a:pt x="15939" y="747"/>
                  </a:cubicBezTo>
                  <a:cubicBezTo>
                    <a:pt x="16241" y="747"/>
                    <a:pt x="16486" y="373"/>
                    <a:pt x="16673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3" name="Google Shape;21843;p29"/>
            <p:cNvSpPr/>
            <p:nvPr/>
          </p:nvSpPr>
          <p:spPr>
            <a:xfrm>
              <a:off x="5454550" y="1508400"/>
              <a:ext cx="72300" cy="26025"/>
            </a:xfrm>
            <a:custGeom>
              <a:avLst/>
              <a:gdLst/>
              <a:ahLst/>
              <a:cxnLst/>
              <a:rect l="l" t="t" r="r" b="b"/>
              <a:pathLst>
                <a:path w="2892" h="1041" extrusionOk="0">
                  <a:moveTo>
                    <a:pt x="388" y="1"/>
                  </a:moveTo>
                  <a:cubicBezTo>
                    <a:pt x="260" y="1"/>
                    <a:pt x="131" y="5"/>
                    <a:pt x="1" y="13"/>
                  </a:cubicBezTo>
                  <a:cubicBezTo>
                    <a:pt x="787" y="725"/>
                    <a:pt x="1136" y="1040"/>
                    <a:pt x="1546" y="1040"/>
                  </a:cubicBezTo>
                  <a:cubicBezTo>
                    <a:pt x="1872" y="1040"/>
                    <a:pt x="2236" y="841"/>
                    <a:pt x="2891" y="484"/>
                  </a:cubicBezTo>
                  <a:cubicBezTo>
                    <a:pt x="2072" y="191"/>
                    <a:pt x="1252" y="1"/>
                    <a:pt x="388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4" name="Google Shape;21844;p29"/>
            <p:cNvSpPr/>
            <p:nvPr/>
          </p:nvSpPr>
          <p:spPr>
            <a:xfrm>
              <a:off x="5525150" y="150872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403" y="0"/>
                  </a:moveTo>
                  <a:lnTo>
                    <a:pt x="0" y="404"/>
                  </a:lnTo>
                  <a:cubicBezTo>
                    <a:pt x="269" y="404"/>
                    <a:pt x="471" y="202"/>
                    <a:pt x="403" y="0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5" name="Google Shape;21845;p29"/>
            <p:cNvSpPr/>
            <p:nvPr/>
          </p:nvSpPr>
          <p:spPr>
            <a:xfrm>
              <a:off x="4425975" y="27574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6" name="Google Shape;21846;p29"/>
            <p:cNvSpPr/>
            <p:nvPr/>
          </p:nvSpPr>
          <p:spPr>
            <a:xfrm>
              <a:off x="3906625" y="2244125"/>
              <a:ext cx="791625" cy="494900"/>
            </a:xfrm>
            <a:custGeom>
              <a:avLst/>
              <a:gdLst/>
              <a:ahLst/>
              <a:cxnLst/>
              <a:rect l="l" t="t" r="r" b="b"/>
              <a:pathLst>
                <a:path w="31665" h="19796" extrusionOk="0">
                  <a:moveTo>
                    <a:pt x="29190" y="1"/>
                  </a:moveTo>
                  <a:cubicBezTo>
                    <a:pt x="28497" y="1"/>
                    <a:pt x="27786" y="423"/>
                    <a:pt x="27026" y="703"/>
                  </a:cubicBezTo>
                  <a:cubicBezTo>
                    <a:pt x="25846" y="1162"/>
                    <a:pt x="24985" y="2453"/>
                    <a:pt x="23570" y="2453"/>
                  </a:cubicBezTo>
                  <a:cubicBezTo>
                    <a:pt x="23535" y="2453"/>
                    <a:pt x="23499" y="2452"/>
                    <a:pt x="23463" y="2451"/>
                  </a:cubicBezTo>
                  <a:cubicBezTo>
                    <a:pt x="21917" y="2854"/>
                    <a:pt x="20505" y="3526"/>
                    <a:pt x="19295" y="4535"/>
                  </a:cubicBezTo>
                  <a:cubicBezTo>
                    <a:pt x="17614" y="6215"/>
                    <a:pt x="15261" y="6753"/>
                    <a:pt x="13379" y="8031"/>
                  </a:cubicBezTo>
                  <a:cubicBezTo>
                    <a:pt x="13245" y="8165"/>
                    <a:pt x="13110" y="8232"/>
                    <a:pt x="12908" y="8367"/>
                  </a:cubicBezTo>
                  <a:cubicBezTo>
                    <a:pt x="12505" y="8636"/>
                    <a:pt x="12034" y="8904"/>
                    <a:pt x="11497" y="8972"/>
                  </a:cubicBezTo>
                  <a:cubicBezTo>
                    <a:pt x="10555" y="9644"/>
                    <a:pt x="9076" y="9442"/>
                    <a:pt x="8673" y="10921"/>
                  </a:cubicBezTo>
                  <a:cubicBezTo>
                    <a:pt x="8807" y="11190"/>
                    <a:pt x="9009" y="11526"/>
                    <a:pt x="8740" y="11795"/>
                  </a:cubicBezTo>
                  <a:cubicBezTo>
                    <a:pt x="8001" y="12400"/>
                    <a:pt x="7328" y="13207"/>
                    <a:pt x="6387" y="13207"/>
                  </a:cubicBezTo>
                  <a:cubicBezTo>
                    <a:pt x="6334" y="13203"/>
                    <a:pt x="6281" y="13201"/>
                    <a:pt x="6229" y="13201"/>
                  </a:cubicBezTo>
                  <a:cubicBezTo>
                    <a:pt x="5342" y="13201"/>
                    <a:pt x="4486" y="13727"/>
                    <a:pt x="4169" y="14552"/>
                  </a:cubicBezTo>
                  <a:cubicBezTo>
                    <a:pt x="3698" y="15560"/>
                    <a:pt x="2219" y="15627"/>
                    <a:pt x="2219" y="16905"/>
                  </a:cubicBezTo>
                  <a:lnTo>
                    <a:pt x="2219" y="17308"/>
                  </a:lnTo>
                  <a:cubicBezTo>
                    <a:pt x="1950" y="18518"/>
                    <a:pt x="1" y="18249"/>
                    <a:pt x="202" y="19795"/>
                  </a:cubicBezTo>
                  <a:lnTo>
                    <a:pt x="1076" y="19795"/>
                  </a:lnTo>
                  <a:cubicBezTo>
                    <a:pt x="2354" y="19056"/>
                    <a:pt x="3564" y="18249"/>
                    <a:pt x="4774" y="17375"/>
                  </a:cubicBezTo>
                  <a:cubicBezTo>
                    <a:pt x="6791" y="15695"/>
                    <a:pt x="9211" y="14753"/>
                    <a:pt x="11564" y="13610"/>
                  </a:cubicBezTo>
                  <a:cubicBezTo>
                    <a:pt x="11698" y="13543"/>
                    <a:pt x="11833" y="13409"/>
                    <a:pt x="11967" y="13274"/>
                  </a:cubicBezTo>
                  <a:cubicBezTo>
                    <a:pt x="12169" y="13005"/>
                    <a:pt x="12572" y="13073"/>
                    <a:pt x="12774" y="12871"/>
                  </a:cubicBezTo>
                  <a:cubicBezTo>
                    <a:pt x="13245" y="11594"/>
                    <a:pt x="14656" y="11526"/>
                    <a:pt x="15665" y="10854"/>
                  </a:cubicBezTo>
                  <a:cubicBezTo>
                    <a:pt x="16404" y="10787"/>
                    <a:pt x="16808" y="10047"/>
                    <a:pt x="17547" y="9980"/>
                  </a:cubicBezTo>
                  <a:cubicBezTo>
                    <a:pt x="17816" y="9778"/>
                    <a:pt x="18018" y="9510"/>
                    <a:pt x="18287" y="9308"/>
                  </a:cubicBezTo>
                  <a:cubicBezTo>
                    <a:pt x="19900" y="8501"/>
                    <a:pt x="21581" y="7762"/>
                    <a:pt x="23261" y="7157"/>
                  </a:cubicBezTo>
                  <a:cubicBezTo>
                    <a:pt x="23799" y="6148"/>
                    <a:pt x="25144" y="6215"/>
                    <a:pt x="25682" y="5274"/>
                  </a:cubicBezTo>
                  <a:cubicBezTo>
                    <a:pt x="25883" y="4400"/>
                    <a:pt x="26220" y="3526"/>
                    <a:pt x="26623" y="2787"/>
                  </a:cubicBezTo>
                  <a:cubicBezTo>
                    <a:pt x="27093" y="2854"/>
                    <a:pt x="27026" y="3593"/>
                    <a:pt x="27497" y="3728"/>
                  </a:cubicBezTo>
                  <a:cubicBezTo>
                    <a:pt x="27826" y="2647"/>
                    <a:pt x="27990" y="2256"/>
                    <a:pt x="28610" y="2256"/>
                  </a:cubicBezTo>
                  <a:cubicBezTo>
                    <a:pt x="28877" y="2256"/>
                    <a:pt x="29229" y="2329"/>
                    <a:pt x="29715" y="2451"/>
                  </a:cubicBezTo>
                  <a:cubicBezTo>
                    <a:pt x="30253" y="1980"/>
                    <a:pt x="31665" y="2047"/>
                    <a:pt x="30589" y="770"/>
                  </a:cubicBezTo>
                  <a:cubicBezTo>
                    <a:pt x="30126" y="197"/>
                    <a:pt x="29662" y="1"/>
                    <a:pt x="2919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7" name="Google Shape;21847;p29"/>
            <p:cNvSpPr/>
            <p:nvPr/>
          </p:nvSpPr>
          <p:spPr>
            <a:xfrm>
              <a:off x="4212975" y="2517150"/>
              <a:ext cx="83600" cy="50450"/>
            </a:xfrm>
            <a:custGeom>
              <a:avLst/>
              <a:gdLst/>
              <a:ahLst/>
              <a:cxnLst/>
              <a:rect l="l" t="t" r="r" b="b"/>
              <a:pathLst>
                <a:path w="3344" h="2018" extrusionOk="0">
                  <a:moveTo>
                    <a:pt x="3343" y="0"/>
                  </a:moveTo>
                  <a:cubicBezTo>
                    <a:pt x="2749" y="0"/>
                    <a:pt x="2228" y="256"/>
                    <a:pt x="1645" y="256"/>
                  </a:cubicBezTo>
                  <a:cubicBezTo>
                    <a:pt x="1437" y="256"/>
                    <a:pt x="1221" y="223"/>
                    <a:pt x="991" y="135"/>
                  </a:cubicBezTo>
                  <a:cubicBezTo>
                    <a:pt x="916" y="103"/>
                    <a:pt x="838" y="88"/>
                    <a:pt x="761" y="88"/>
                  </a:cubicBezTo>
                  <a:cubicBezTo>
                    <a:pt x="357" y="88"/>
                    <a:pt x="0" y="510"/>
                    <a:pt x="453" y="1076"/>
                  </a:cubicBezTo>
                  <a:cubicBezTo>
                    <a:pt x="654" y="1345"/>
                    <a:pt x="654" y="1681"/>
                    <a:pt x="520" y="2017"/>
                  </a:cubicBezTo>
                  <a:cubicBezTo>
                    <a:pt x="1394" y="2017"/>
                    <a:pt x="1730" y="1009"/>
                    <a:pt x="2470" y="807"/>
                  </a:cubicBezTo>
                  <a:cubicBezTo>
                    <a:pt x="2873" y="605"/>
                    <a:pt x="3142" y="336"/>
                    <a:pt x="3343" y="0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8" name="Google Shape;21848;p29"/>
            <p:cNvSpPr/>
            <p:nvPr/>
          </p:nvSpPr>
          <p:spPr>
            <a:xfrm>
              <a:off x="4647825" y="2136500"/>
              <a:ext cx="215150" cy="167975"/>
            </a:xfrm>
            <a:custGeom>
              <a:avLst/>
              <a:gdLst/>
              <a:ahLst/>
              <a:cxnLst/>
              <a:rect l="l" t="t" r="r" b="b"/>
              <a:pathLst>
                <a:path w="8606" h="6719" extrusionOk="0">
                  <a:moveTo>
                    <a:pt x="7459" y="0"/>
                  </a:moveTo>
                  <a:cubicBezTo>
                    <a:pt x="7086" y="0"/>
                    <a:pt x="6808" y="620"/>
                    <a:pt x="6454" y="974"/>
                  </a:cubicBezTo>
                  <a:cubicBezTo>
                    <a:pt x="6034" y="1394"/>
                    <a:pt x="5526" y="1771"/>
                    <a:pt x="5006" y="1771"/>
                  </a:cubicBezTo>
                  <a:cubicBezTo>
                    <a:pt x="4611" y="1771"/>
                    <a:pt x="4209" y="1554"/>
                    <a:pt x="3832" y="974"/>
                  </a:cubicBezTo>
                  <a:cubicBezTo>
                    <a:pt x="3599" y="585"/>
                    <a:pt x="3342" y="285"/>
                    <a:pt x="3064" y="285"/>
                  </a:cubicBezTo>
                  <a:cubicBezTo>
                    <a:pt x="2861" y="285"/>
                    <a:pt x="2647" y="443"/>
                    <a:pt x="2420" y="839"/>
                  </a:cubicBezTo>
                  <a:cubicBezTo>
                    <a:pt x="2219" y="1176"/>
                    <a:pt x="2017" y="1512"/>
                    <a:pt x="1815" y="1848"/>
                  </a:cubicBezTo>
                  <a:cubicBezTo>
                    <a:pt x="1614" y="2050"/>
                    <a:pt x="1479" y="2319"/>
                    <a:pt x="1345" y="2520"/>
                  </a:cubicBezTo>
                  <a:cubicBezTo>
                    <a:pt x="672" y="3327"/>
                    <a:pt x="0" y="4066"/>
                    <a:pt x="874" y="5142"/>
                  </a:cubicBezTo>
                  <a:cubicBezTo>
                    <a:pt x="1479" y="6083"/>
                    <a:pt x="336" y="6218"/>
                    <a:pt x="0" y="6688"/>
                  </a:cubicBezTo>
                  <a:cubicBezTo>
                    <a:pt x="404" y="6688"/>
                    <a:pt x="807" y="6718"/>
                    <a:pt x="1210" y="6718"/>
                  </a:cubicBezTo>
                  <a:cubicBezTo>
                    <a:pt x="1412" y="6718"/>
                    <a:pt x="1614" y="6711"/>
                    <a:pt x="1815" y="6688"/>
                  </a:cubicBezTo>
                  <a:cubicBezTo>
                    <a:pt x="2286" y="6688"/>
                    <a:pt x="2958" y="6554"/>
                    <a:pt x="2958" y="6083"/>
                  </a:cubicBezTo>
                  <a:cubicBezTo>
                    <a:pt x="3002" y="5250"/>
                    <a:pt x="3389" y="5132"/>
                    <a:pt x="3821" y="5132"/>
                  </a:cubicBezTo>
                  <a:cubicBezTo>
                    <a:pt x="3992" y="5132"/>
                    <a:pt x="4169" y="5150"/>
                    <a:pt x="4335" y="5150"/>
                  </a:cubicBezTo>
                  <a:cubicBezTo>
                    <a:pt x="4393" y="5150"/>
                    <a:pt x="4450" y="5148"/>
                    <a:pt x="4504" y="5142"/>
                  </a:cubicBezTo>
                  <a:cubicBezTo>
                    <a:pt x="4593" y="5260"/>
                    <a:pt x="4720" y="5313"/>
                    <a:pt x="4846" y="5313"/>
                  </a:cubicBezTo>
                  <a:cubicBezTo>
                    <a:pt x="5008" y="5313"/>
                    <a:pt x="5168" y="5226"/>
                    <a:pt x="5244" y="5075"/>
                  </a:cubicBezTo>
                  <a:cubicBezTo>
                    <a:pt x="5580" y="4940"/>
                    <a:pt x="5916" y="4672"/>
                    <a:pt x="6051" y="4335"/>
                  </a:cubicBezTo>
                  <a:cubicBezTo>
                    <a:pt x="6320" y="3461"/>
                    <a:pt x="7194" y="3260"/>
                    <a:pt x="7799" y="2789"/>
                  </a:cubicBezTo>
                  <a:cubicBezTo>
                    <a:pt x="8605" y="2117"/>
                    <a:pt x="8605" y="974"/>
                    <a:pt x="7866" y="234"/>
                  </a:cubicBezTo>
                  <a:cubicBezTo>
                    <a:pt x="7716" y="68"/>
                    <a:pt x="7582" y="0"/>
                    <a:pt x="7459" y="0"/>
                  </a:cubicBezTo>
                  <a:close/>
                </a:path>
              </a:pathLst>
            </a:custGeom>
            <a:solidFill>
              <a:srgbClr val="73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9" name="Google Shape;21849;p29"/>
            <p:cNvSpPr/>
            <p:nvPr/>
          </p:nvSpPr>
          <p:spPr>
            <a:xfrm>
              <a:off x="4750350" y="2263350"/>
              <a:ext cx="58825" cy="21875"/>
            </a:xfrm>
            <a:custGeom>
              <a:avLst/>
              <a:gdLst/>
              <a:ahLst/>
              <a:cxnLst/>
              <a:rect l="l" t="t" r="r" b="b"/>
              <a:pathLst>
                <a:path w="2353" h="875" extrusionOk="0">
                  <a:moveTo>
                    <a:pt x="1143" y="1"/>
                  </a:moveTo>
                  <a:lnTo>
                    <a:pt x="403" y="68"/>
                  </a:lnTo>
                  <a:cubicBezTo>
                    <a:pt x="269" y="404"/>
                    <a:pt x="0" y="808"/>
                    <a:pt x="672" y="875"/>
                  </a:cubicBezTo>
                  <a:lnTo>
                    <a:pt x="2353" y="875"/>
                  </a:lnTo>
                  <a:cubicBezTo>
                    <a:pt x="2084" y="337"/>
                    <a:pt x="1345" y="539"/>
                    <a:pt x="1143" y="1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0" name="Google Shape;21850;p29"/>
            <p:cNvSpPr/>
            <p:nvPr/>
          </p:nvSpPr>
          <p:spPr>
            <a:xfrm>
              <a:off x="5131850" y="2314525"/>
              <a:ext cx="110950" cy="61475"/>
            </a:xfrm>
            <a:custGeom>
              <a:avLst/>
              <a:gdLst/>
              <a:ahLst/>
              <a:cxnLst/>
              <a:rect l="l" t="t" r="r" b="b"/>
              <a:pathLst>
                <a:path w="4438" h="2459" extrusionOk="0">
                  <a:moveTo>
                    <a:pt x="1924" y="1"/>
                  </a:moveTo>
                  <a:cubicBezTo>
                    <a:pt x="1281" y="1"/>
                    <a:pt x="635" y="38"/>
                    <a:pt x="1" y="38"/>
                  </a:cubicBezTo>
                  <a:cubicBezTo>
                    <a:pt x="135" y="374"/>
                    <a:pt x="404" y="643"/>
                    <a:pt x="808" y="845"/>
                  </a:cubicBezTo>
                  <a:cubicBezTo>
                    <a:pt x="958" y="813"/>
                    <a:pt x="1096" y="798"/>
                    <a:pt x="1222" y="798"/>
                  </a:cubicBezTo>
                  <a:cubicBezTo>
                    <a:pt x="2164" y="798"/>
                    <a:pt x="2461" y="1628"/>
                    <a:pt x="2757" y="2458"/>
                  </a:cubicBezTo>
                  <a:lnTo>
                    <a:pt x="3631" y="2458"/>
                  </a:lnTo>
                  <a:cubicBezTo>
                    <a:pt x="3093" y="1046"/>
                    <a:pt x="3093" y="979"/>
                    <a:pt x="4438" y="845"/>
                  </a:cubicBezTo>
                  <a:lnTo>
                    <a:pt x="4438" y="374"/>
                  </a:lnTo>
                  <a:cubicBezTo>
                    <a:pt x="3631" y="67"/>
                    <a:pt x="2780" y="1"/>
                    <a:pt x="1924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1" name="Google Shape;21851;p29"/>
            <p:cNvSpPr/>
            <p:nvPr/>
          </p:nvSpPr>
          <p:spPr>
            <a:xfrm>
              <a:off x="5020925" y="2320425"/>
              <a:ext cx="68950" cy="43800"/>
            </a:xfrm>
            <a:custGeom>
              <a:avLst/>
              <a:gdLst/>
              <a:ahLst/>
              <a:cxnLst/>
              <a:rect l="l" t="t" r="r" b="b"/>
              <a:pathLst>
                <a:path w="2758" h="1752" extrusionOk="0">
                  <a:moveTo>
                    <a:pt x="718" y="1"/>
                  </a:moveTo>
                  <a:cubicBezTo>
                    <a:pt x="463" y="1"/>
                    <a:pt x="218" y="75"/>
                    <a:pt x="1" y="205"/>
                  </a:cubicBezTo>
                  <a:cubicBezTo>
                    <a:pt x="404" y="743"/>
                    <a:pt x="1278" y="945"/>
                    <a:pt x="1278" y="1752"/>
                  </a:cubicBezTo>
                  <a:cubicBezTo>
                    <a:pt x="1883" y="1617"/>
                    <a:pt x="2757" y="1617"/>
                    <a:pt x="2623" y="743"/>
                  </a:cubicBezTo>
                  <a:cubicBezTo>
                    <a:pt x="2555" y="71"/>
                    <a:pt x="1681" y="273"/>
                    <a:pt x="1144" y="71"/>
                  </a:cubicBezTo>
                  <a:cubicBezTo>
                    <a:pt x="1001" y="23"/>
                    <a:pt x="858" y="1"/>
                    <a:pt x="71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2" name="Google Shape;21852;p29"/>
            <p:cNvSpPr/>
            <p:nvPr/>
          </p:nvSpPr>
          <p:spPr>
            <a:xfrm>
              <a:off x="5152025" y="2330500"/>
              <a:ext cx="50450" cy="43800"/>
            </a:xfrm>
            <a:custGeom>
              <a:avLst/>
              <a:gdLst/>
              <a:ahLst/>
              <a:cxnLst/>
              <a:rect l="l" t="t" r="r" b="b"/>
              <a:pathLst>
                <a:path w="2018" h="1752" extrusionOk="0">
                  <a:moveTo>
                    <a:pt x="942" y="1"/>
                  </a:moveTo>
                  <a:cubicBezTo>
                    <a:pt x="700" y="1"/>
                    <a:pt x="395" y="74"/>
                    <a:pt x="1" y="206"/>
                  </a:cubicBezTo>
                  <a:cubicBezTo>
                    <a:pt x="807" y="475"/>
                    <a:pt x="1547" y="1080"/>
                    <a:pt x="2017" y="1752"/>
                  </a:cubicBezTo>
                  <a:cubicBezTo>
                    <a:pt x="1775" y="492"/>
                    <a:pt x="1568" y="1"/>
                    <a:pt x="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3" name="Google Shape;21853;p29"/>
            <p:cNvSpPr/>
            <p:nvPr/>
          </p:nvSpPr>
          <p:spPr>
            <a:xfrm>
              <a:off x="5111700" y="2313775"/>
              <a:ext cx="10100" cy="6000"/>
            </a:xfrm>
            <a:custGeom>
              <a:avLst/>
              <a:gdLst/>
              <a:ahLst/>
              <a:cxnLst/>
              <a:rect l="l" t="t" r="r" b="b"/>
              <a:pathLst>
                <a:path w="404" h="240" extrusionOk="0">
                  <a:moveTo>
                    <a:pt x="0" y="1"/>
                  </a:moveTo>
                  <a:cubicBezTo>
                    <a:pt x="76" y="152"/>
                    <a:pt x="151" y="239"/>
                    <a:pt x="227" y="239"/>
                  </a:cubicBezTo>
                  <a:cubicBezTo>
                    <a:pt x="286" y="239"/>
                    <a:pt x="344" y="186"/>
                    <a:pt x="403" y="68"/>
                  </a:cubicBezTo>
                  <a:cubicBezTo>
                    <a:pt x="269" y="1"/>
                    <a:pt x="134" y="1"/>
                    <a:pt x="0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4" name="Google Shape;21854;p29"/>
            <p:cNvSpPr/>
            <p:nvPr/>
          </p:nvSpPr>
          <p:spPr>
            <a:xfrm>
              <a:off x="5503300" y="2292350"/>
              <a:ext cx="268925" cy="84650"/>
            </a:xfrm>
            <a:custGeom>
              <a:avLst/>
              <a:gdLst/>
              <a:ahLst/>
              <a:cxnLst/>
              <a:rect l="l" t="t" r="r" b="b"/>
              <a:pathLst>
                <a:path w="10757" h="3386" extrusionOk="0">
                  <a:moveTo>
                    <a:pt x="7572" y="1"/>
                  </a:moveTo>
                  <a:cubicBezTo>
                    <a:pt x="7496" y="1"/>
                    <a:pt x="7429" y="17"/>
                    <a:pt x="7395" y="51"/>
                  </a:cubicBezTo>
                  <a:cubicBezTo>
                    <a:pt x="5916" y="522"/>
                    <a:pt x="4370" y="387"/>
                    <a:pt x="2958" y="925"/>
                  </a:cubicBezTo>
                  <a:cubicBezTo>
                    <a:pt x="2622" y="1396"/>
                    <a:pt x="1681" y="1194"/>
                    <a:pt x="1748" y="2068"/>
                  </a:cubicBezTo>
                  <a:cubicBezTo>
                    <a:pt x="1703" y="2202"/>
                    <a:pt x="1658" y="2247"/>
                    <a:pt x="1614" y="2247"/>
                  </a:cubicBezTo>
                  <a:cubicBezTo>
                    <a:pt x="1524" y="2247"/>
                    <a:pt x="1434" y="2068"/>
                    <a:pt x="1345" y="2068"/>
                  </a:cubicBezTo>
                  <a:cubicBezTo>
                    <a:pt x="1210" y="1967"/>
                    <a:pt x="1042" y="1917"/>
                    <a:pt x="883" y="1917"/>
                  </a:cubicBezTo>
                  <a:cubicBezTo>
                    <a:pt x="723" y="1917"/>
                    <a:pt x="572" y="1967"/>
                    <a:pt x="471" y="2068"/>
                  </a:cubicBezTo>
                  <a:lnTo>
                    <a:pt x="471" y="2538"/>
                  </a:lnTo>
                  <a:cubicBezTo>
                    <a:pt x="269" y="2673"/>
                    <a:pt x="0" y="2875"/>
                    <a:pt x="67" y="3211"/>
                  </a:cubicBezTo>
                  <a:cubicBezTo>
                    <a:pt x="110" y="3339"/>
                    <a:pt x="207" y="3385"/>
                    <a:pt x="306" y="3385"/>
                  </a:cubicBezTo>
                  <a:cubicBezTo>
                    <a:pt x="363" y="3385"/>
                    <a:pt x="422" y="3370"/>
                    <a:pt x="471" y="3345"/>
                  </a:cubicBezTo>
                  <a:cubicBezTo>
                    <a:pt x="884" y="3345"/>
                    <a:pt x="1258" y="3146"/>
                    <a:pt x="1654" y="3146"/>
                  </a:cubicBezTo>
                  <a:cubicBezTo>
                    <a:pt x="1772" y="3146"/>
                    <a:pt x="1893" y="3164"/>
                    <a:pt x="2017" y="3211"/>
                  </a:cubicBezTo>
                  <a:cubicBezTo>
                    <a:pt x="2185" y="3262"/>
                    <a:pt x="2352" y="3287"/>
                    <a:pt x="2516" y="3287"/>
                  </a:cubicBezTo>
                  <a:cubicBezTo>
                    <a:pt x="3204" y="3287"/>
                    <a:pt x="3817" y="2854"/>
                    <a:pt x="4034" y="2202"/>
                  </a:cubicBezTo>
                  <a:cubicBezTo>
                    <a:pt x="4160" y="1865"/>
                    <a:pt x="4314" y="1712"/>
                    <a:pt x="4460" y="1712"/>
                  </a:cubicBezTo>
                  <a:cubicBezTo>
                    <a:pt x="4547" y="1712"/>
                    <a:pt x="4631" y="1766"/>
                    <a:pt x="4706" y="1866"/>
                  </a:cubicBezTo>
                  <a:cubicBezTo>
                    <a:pt x="5513" y="2740"/>
                    <a:pt x="6588" y="2807"/>
                    <a:pt x="7664" y="2875"/>
                  </a:cubicBezTo>
                  <a:cubicBezTo>
                    <a:pt x="7530" y="2606"/>
                    <a:pt x="7530" y="2270"/>
                    <a:pt x="7664" y="1933"/>
                  </a:cubicBezTo>
                  <a:cubicBezTo>
                    <a:pt x="7987" y="1360"/>
                    <a:pt x="8443" y="1226"/>
                    <a:pt x="8922" y="1226"/>
                  </a:cubicBezTo>
                  <a:cubicBezTo>
                    <a:pt x="9340" y="1226"/>
                    <a:pt x="9775" y="1328"/>
                    <a:pt x="10152" y="1328"/>
                  </a:cubicBezTo>
                  <a:cubicBezTo>
                    <a:pt x="10353" y="992"/>
                    <a:pt x="10757" y="522"/>
                    <a:pt x="10622" y="320"/>
                  </a:cubicBezTo>
                  <a:cubicBezTo>
                    <a:pt x="10534" y="144"/>
                    <a:pt x="10425" y="83"/>
                    <a:pt x="10303" y="83"/>
                  </a:cubicBezTo>
                  <a:cubicBezTo>
                    <a:pt x="10053" y="83"/>
                    <a:pt x="9751" y="342"/>
                    <a:pt x="9479" y="387"/>
                  </a:cubicBezTo>
                  <a:cubicBezTo>
                    <a:pt x="9345" y="454"/>
                    <a:pt x="9143" y="522"/>
                    <a:pt x="8941" y="522"/>
                  </a:cubicBezTo>
                  <a:cubicBezTo>
                    <a:pt x="8605" y="118"/>
                    <a:pt x="8068" y="454"/>
                    <a:pt x="7799" y="51"/>
                  </a:cubicBezTo>
                  <a:cubicBezTo>
                    <a:pt x="7731" y="17"/>
                    <a:pt x="7647" y="1"/>
                    <a:pt x="7572" y="1"/>
                  </a:cubicBezTo>
                  <a:close/>
                </a:path>
              </a:pathLst>
            </a:custGeom>
            <a:solidFill>
              <a:srgbClr val="7AA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5" name="Google Shape;21855;p29"/>
            <p:cNvSpPr/>
            <p:nvPr/>
          </p:nvSpPr>
          <p:spPr>
            <a:xfrm>
              <a:off x="5363800" y="2307150"/>
              <a:ext cx="121025" cy="19675"/>
            </a:xfrm>
            <a:custGeom>
              <a:avLst/>
              <a:gdLst/>
              <a:ahLst/>
              <a:cxnLst/>
              <a:rect l="l" t="t" r="r" b="b"/>
              <a:pathLst>
                <a:path w="4841" h="787" extrusionOk="0">
                  <a:moveTo>
                    <a:pt x="3104" y="1"/>
                  </a:moveTo>
                  <a:cubicBezTo>
                    <a:pt x="2061" y="1"/>
                    <a:pt x="1045" y="321"/>
                    <a:pt x="0" y="669"/>
                  </a:cubicBezTo>
                  <a:cubicBezTo>
                    <a:pt x="807" y="736"/>
                    <a:pt x="1614" y="736"/>
                    <a:pt x="2420" y="736"/>
                  </a:cubicBezTo>
                  <a:cubicBezTo>
                    <a:pt x="2488" y="731"/>
                    <a:pt x="2556" y="728"/>
                    <a:pt x="2625" y="728"/>
                  </a:cubicBezTo>
                  <a:cubicBezTo>
                    <a:pt x="2969" y="728"/>
                    <a:pt x="3331" y="787"/>
                    <a:pt x="3681" y="787"/>
                  </a:cubicBezTo>
                  <a:cubicBezTo>
                    <a:pt x="4101" y="787"/>
                    <a:pt x="4505" y="703"/>
                    <a:pt x="4841" y="333"/>
                  </a:cubicBezTo>
                  <a:cubicBezTo>
                    <a:pt x="4248" y="96"/>
                    <a:pt x="3672" y="1"/>
                    <a:pt x="3104" y="1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6" name="Google Shape;21856;p29"/>
            <p:cNvSpPr/>
            <p:nvPr/>
          </p:nvSpPr>
          <p:spPr>
            <a:xfrm>
              <a:off x="5555400" y="2293350"/>
              <a:ext cx="131100" cy="22375"/>
            </a:xfrm>
            <a:custGeom>
              <a:avLst/>
              <a:gdLst/>
              <a:ahLst/>
              <a:cxnLst/>
              <a:rect l="l" t="t" r="r" b="b"/>
              <a:pathLst>
                <a:path w="5244" h="895" extrusionOk="0">
                  <a:moveTo>
                    <a:pt x="4707" y="1"/>
                  </a:moveTo>
                  <a:cubicBezTo>
                    <a:pt x="3083" y="1"/>
                    <a:pt x="1514" y="279"/>
                    <a:pt x="0" y="885"/>
                  </a:cubicBezTo>
                  <a:lnTo>
                    <a:pt x="807" y="885"/>
                  </a:lnTo>
                  <a:cubicBezTo>
                    <a:pt x="960" y="892"/>
                    <a:pt x="1113" y="895"/>
                    <a:pt x="1266" y="895"/>
                  </a:cubicBezTo>
                  <a:cubicBezTo>
                    <a:pt x="2657" y="895"/>
                    <a:pt x="4033" y="617"/>
                    <a:pt x="5244" y="11"/>
                  </a:cubicBezTo>
                  <a:cubicBezTo>
                    <a:pt x="5064" y="4"/>
                    <a:pt x="4885" y="1"/>
                    <a:pt x="4707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7" name="Google Shape;21857;p29"/>
            <p:cNvSpPr/>
            <p:nvPr/>
          </p:nvSpPr>
          <p:spPr>
            <a:xfrm>
              <a:off x="5273025" y="2335625"/>
              <a:ext cx="40375" cy="48775"/>
            </a:xfrm>
            <a:custGeom>
              <a:avLst/>
              <a:gdLst/>
              <a:ahLst/>
              <a:cxnLst/>
              <a:rect l="l" t="t" r="r" b="b"/>
              <a:pathLst>
                <a:path w="1615" h="1951" extrusionOk="0">
                  <a:moveTo>
                    <a:pt x="404" y="1"/>
                  </a:moveTo>
                  <a:cubicBezTo>
                    <a:pt x="270" y="68"/>
                    <a:pt x="135" y="202"/>
                    <a:pt x="1" y="337"/>
                  </a:cubicBezTo>
                  <a:cubicBezTo>
                    <a:pt x="135" y="875"/>
                    <a:pt x="270" y="1412"/>
                    <a:pt x="404" y="1950"/>
                  </a:cubicBezTo>
                  <a:lnTo>
                    <a:pt x="1211" y="1950"/>
                  </a:lnTo>
                  <a:cubicBezTo>
                    <a:pt x="942" y="1412"/>
                    <a:pt x="1144" y="740"/>
                    <a:pt x="1614" y="404"/>
                  </a:cubicBezTo>
                  <a:cubicBezTo>
                    <a:pt x="1413" y="135"/>
                    <a:pt x="1009" y="202"/>
                    <a:pt x="80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8" name="Google Shape;21858;p29"/>
            <p:cNvSpPr/>
            <p:nvPr/>
          </p:nvSpPr>
          <p:spPr>
            <a:xfrm>
              <a:off x="5476400" y="2345725"/>
              <a:ext cx="38675" cy="40650"/>
            </a:xfrm>
            <a:custGeom>
              <a:avLst/>
              <a:gdLst/>
              <a:ahLst/>
              <a:cxnLst/>
              <a:rect l="l" t="t" r="r" b="b"/>
              <a:pathLst>
                <a:path w="1547" h="1626" extrusionOk="0">
                  <a:moveTo>
                    <a:pt x="1" y="0"/>
                  </a:moveTo>
                  <a:lnTo>
                    <a:pt x="1" y="1210"/>
                  </a:lnTo>
                  <a:cubicBezTo>
                    <a:pt x="137" y="1101"/>
                    <a:pt x="256" y="1058"/>
                    <a:pt x="366" y="1058"/>
                  </a:cubicBezTo>
                  <a:cubicBezTo>
                    <a:pt x="763" y="1058"/>
                    <a:pt x="1023" y="1625"/>
                    <a:pt x="1442" y="1625"/>
                  </a:cubicBezTo>
                  <a:cubicBezTo>
                    <a:pt x="1476" y="1625"/>
                    <a:pt x="1511" y="1622"/>
                    <a:pt x="1547" y="1614"/>
                  </a:cubicBezTo>
                  <a:lnTo>
                    <a:pt x="1547" y="1210"/>
                  </a:lnTo>
                  <a:cubicBezTo>
                    <a:pt x="1143" y="941"/>
                    <a:pt x="1547" y="672"/>
                    <a:pt x="1547" y="403"/>
                  </a:cubicBezTo>
                  <a:cubicBezTo>
                    <a:pt x="1009" y="403"/>
                    <a:pt x="471" y="269"/>
                    <a:pt x="1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9" name="Google Shape;21859;p29"/>
            <p:cNvSpPr/>
            <p:nvPr/>
          </p:nvSpPr>
          <p:spPr>
            <a:xfrm>
              <a:off x="5506650" y="2331575"/>
              <a:ext cx="28600" cy="14175"/>
            </a:xfrm>
            <a:custGeom>
              <a:avLst/>
              <a:gdLst/>
              <a:ahLst/>
              <a:cxnLst/>
              <a:rect l="l" t="t" r="r" b="b"/>
              <a:pathLst>
                <a:path w="1144" h="567" extrusionOk="0">
                  <a:moveTo>
                    <a:pt x="252" y="0"/>
                  </a:moveTo>
                  <a:cubicBezTo>
                    <a:pt x="169" y="0"/>
                    <a:pt x="68" y="48"/>
                    <a:pt x="68" y="95"/>
                  </a:cubicBezTo>
                  <a:cubicBezTo>
                    <a:pt x="1" y="297"/>
                    <a:pt x="135" y="432"/>
                    <a:pt x="337" y="566"/>
                  </a:cubicBezTo>
                  <a:lnTo>
                    <a:pt x="1143" y="566"/>
                  </a:lnTo>
                  <a:cubicBezTo>
                    <a:pt x="1009" y="230"/>
                    <a:pt x="673" y="28"/>
                    <a:pt x="337" y="28"/>
                  </a:cubicBezTo>
                  <a:cubicBezTo>
                    <a:pt x="317" y="9"/>
                    <a:pt x="286" y="0"/>
                    <a:pt x="252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0" name="Google Shape;21860;p29"/>
            <p:cNvSpPr/>
            <p:nvPr/>
          </p:nvSpPr>
          <p:spPr>
            <a:xfrm>
              <a:off x="5293200" y="2335200"/>
              <a:ext cx="20200" cy="10550"/>
            </a:xfrm>
            <a:custGeom>
              <a:avLst/>
              <a:gdLst/>
              <a:ahLst/>
              <a:cxnLst/>
              <a:rect l="l" t="t" r="r" b="b"/>
              <a:pathLst>
                <a:path w="808" h="422" extrusionOk="0">
                  <a:moveTo>
                    <a:pt x="168" y="1"/>
                  </a:moveTo>
                  <a:cubicBezTo>
                    <a:pt x="113" y="1"/>
                    <a:pt x="57" y="6"/>
                    <a:pt x="1" y="18"/>
                  </a:cubicBezTo>
                  <a:cubicBezTo>
                    <a:pt x="202" y="287"/>
                    <a:pt x="471" y="421"/>
                    <a:pt x="807" y="421"/>
                  </a:cubicBezTo>
                  <a:cubicBezTo>
                    <a:pt x="695" y="141"/>
                    <a:pt x="443" y="1"/>
                    <a:pt x="16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1" name="Google Shape;21861;p29"/>
            <p:cNvSpPr/>
            <p:nvPr/>
          </p:nvSpPr>
          <p:spPr>
            <a:xfrm>
              <a:off x="5535225" y="2345725"/>
              <a:ext cx="13475" cy="7825"/>
            </a:xfrm>
            <a:custGeom>
              <a:avLst/>
              <a:gdLst/>
              <a:ahLst/>
              <a:cxnLst/>
              <a:rect l="l" t="t" r="r" b="b"/>
              <a:pathLst>
                <a:path w="539" h="313" extrusionOk="0">
                  <a:moveTo>
                    <a:pt x="0" y="0"/>
                  </a:moveTo>
                  <a:cubicBezTo>
                    <a:pt x="105" y="156"/>
                    <a:pt x="209" y="312"/>
                    <a:pt x="375" y="312"/>
                  </a:cubicBezTo>
                  <a:cubicBezTo>
                    <a:pt x="424" y="312"/>
                    <a:pt x="478" y="299"/>
                    <a:pt x="538" y="269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2" name="Google Shape;21862;p29"/>
            <p:cNvSpPr/>
            <p:nvPr/>
          </p:nvSpPr>
          <p:spPr>
            <a:xfrm>
              <a:off x="5343625" y="2335625"/>
              <a:ext cx="11800" cy="3800"/>
            </a:xfrm>
            <a:custGeom>
              <a:avLst/>
              <a:gdLst/>
              <a:ahLst/>
              <a:cxnLst/>
              <a:rect l="l" t="t" r="r" b="b"/>
              <a:pathLst>
                <a:path w="472" h="152" extrusionOk="0">
                  <a:moveTo>
                    <a:pt x="0" y="1"/>
                  </a:moveTo>
                  <a:cubicBezTo>
                    <a:pt x="68" y="102"/>
                    <a:pt x="152" y="152"/>
                    <a:pt x="236" y="152"/>
                  </a:cubicBezTo>
                  <a:cubicBezTo>
                    <a:pt x="320" y="152"/>
                    <a:pt x="404" y="102"/>
                    <a:pt x="47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3" name="Google Shape;21863;p29"/>
            <p:cNvSpPr/>
            <p:nvPr/>
          </p:nvSpPr>
          <p:spPr>
            <a:xfrm>
              <a:off x="5269675" y="2335625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135" y="1"/>
                  </a:moveTo>
                  <a:cubicBezTo>
                    <a:pt x="135" y="1"/>
                    <a:pt x="68" y="68"/>
                    <a:pt x="68" y="135"/>
                  </a:cubicBezTo>
                  <a:cubicBezTo>
                    <a:pt x="0" y="202"/>
                    <a:pt x="68" y="337"/>
                    <a:pt x="135" y="404"/>
                  </a:cubicBezTo>
                  <a:cubicBezTo>
                    <a:pt x="269" y="270"/>
                    <a:pt x="404" y="135"/>
                    <a:pt x="53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4" name="Google Shape;21864;p29"/>
            <p:cNvSpPr/>
            <p:nvPr/>
          </p:nvSpPr>
          <p:spPr>
            <a:xfrm>
              <a:off x="5262950" y="23356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5" name="Google Shape;21865;p29"/>
            <p:cNvSpPr/>
            <p:nvPr/>
          </p:nvSpPr>
          <p:spPr>
            <a:xfrm>
              <a:off x="5888175" y="2315450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6" name="Google Shape;21866;p29"/>
            <p:cNvSpPr/>
            <p:nvPr/>
          </p:nvSpPr>
          <p:spPr>
            <a:xfrm>
              <a:off x="5859600" y="23053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7" name="Google Shape;21867;p29"/>
            <p:cNvSpPr/>
            <p:nvPr/>
          </p:nvSpPr>
          <p:spPr>
            <a:xfrm>
              <a:off x="3884775" y="1465025"/>
              <a:ext cx="958025" cy="1183250"/>
            </a:xfrm>
            <a:custGeom>
              <a:avLst/>
              <a:gdLst/>
              <a:ahLst/>
              <a:cxnLst/>
              <a:rect l="l" t="t" r="r" b="b"/>
              <a:pathLst>
                <a:path w="38321" h="47330" extrusionOk="0">
                  <a:moveTo>
                    <a:pt x="35497" y="1"/>
                  </a:moveTo>
                  <a:cubicBezTo>
                    <a:pt x="35161" y="1"/>
                    <a:pt x="34825" y="202"/>
                    <a:pt x="34757" y="538"/>
                  </a:cubicBezTo>
                  <a:cubicBezTo>
                    <a:pt x="34018" y="3093"/>
                    <a:pt x="32203" y="4303"/>
                    <a:pt x="29648" y="4639"/>
                  </a:cubicBezTo>
                  <a:cubicBezTo>
                    <a:pt x="28707" y="4908"/>
                    <a:pt x="27766" y="5379"/>
                    <a:pt x="27094" y="6051"/>
                  </a:cubicBezTo>
                  <a:cubicBezTo>
                    <a:pt x="25682" y="6992"/>
                    <a:pt x="25547" y="7799"/>
                    <a:pt x="26220" y="9412"/>
                  </a:cubicBezTo>
                  <a:cubicBezTo>
                    <a:pt x="27833" y="13312"/>
                    <a:pt x="27833" y="17749"/>
                    <a:pt x="26085" y="21648"/>
                  </a:cubicBezTo>
                  <a:cubicBezTo>
                    <a:pt x="25077" y="23060"/>
                    <a:pt x="24808" y="24875"/>
                    <a:pt x="23799" y="26287"/>
                  </a:cubicBezTo>
                  <a:cubicBezTo>
                    <a:pt x="21984" y="29446"/>
                    <a:pt x="19631" y="31732"/>
                    <a:pt x="15866" y="32337"/>
                  </a:cubicBezTo>
                  <a:lnTo>
                    <a:pt x="15329" y="32337"/>
                  </a:lnTo>
                  <a:cubicBezTo>
                    <a:pt x="14858" y="32337"/>
                    <a:pt x="14387" y="32203"/>
                    <a:pt x="13984" y="31934"/>
                  </a:cubicBezTo>
                  <a:lnTo>
                    <a:pt x="13782" y="31799"/>
                  </a:lnTo>
                  <a:lnTo>
                    <a:pt x="13446" y="31463"/>
                  </a:lnTo>
                  <a:lnTo>
                    <a:pt x="13110" y="31127"/>
                  </a:lnTo>
                  <a:lnTo>
                    <a:pt x="12841" y="30724"/>
                  </a:lnTo>
                  <a:cubicBezTo>
                    <a:pt x="12707" y="30522"/>
                    <a:pt x="12572" y="30320"/>
                    <a:pt x="12438" y="30119"/>
                  </a:cubicBezTo>
                  <a:cubicBezTo>
                    <a:pt x="12303" y="29984"/>
                    <a:pt x="12169" y="29850"/>
                    <a:pt x="12102" y="29715"/>
                  </a:cubicBezTo>
                  <a:cubicBezTo>
                    <a:pt x="11295" y="27698"/>
                    <a:pt x="11160" y="25480"/>
                    <a:pt x="11698" y="23396"/>
                  </a:cubicBezTo>
                  <a:cubicBezTo>
                    <a:pt x="12169" y="21446"/>
                    <a:pt x="12236" y="19429"/>
                    <a:pt x="12640" y="17480"/>
                  </a:cubicBezTo>
                  <a:cubicBezTo>
                    <a:pt x="13110" y="14723"/>
                    <a:pt x="13648" y="11765"/>
                    <a:pt x="15665" y="9547"/>
                  </a:cubicBezTo>
                  <a:cubicBezTo>
                    <a:pt x="16135" y="8942"/>
                    <a:pt x="16673" y="8471"/>
                    <a:pt x="17278" y="7933"/>
                  </a:cubicBezTo>
                  <a:cubicBezTo>
                    <a:pt x="17682" y="7396"/>
                    <a:pt x="18421" y="7127"/>
                    <a:pt x="18959" y="6522"/>
                  </a:cubicBezTo>
                  <a:cubicBezTo>
                    <a:pt x="19093" y="6387"/>
                    <a:pt x="19362" y="6186"/>
                    <a:pt x="19161" y="5849"/>
                  </a:cubicBezTo>
                  <a:cubicBezTo>
                    <a:pt x="19050" y="5683"/>
                    <a:pt x="18848" y="5563"/>
                    <a:pt x="18630" y="5563"/>
                  </a:cubicBezTo>
                  <a:cubicBezTo>
                    <a:pt x="18584" y="5563"/>
                    <a:pt x="18536" y="5569"/>
                    <a:pt x="18488" y="5580"/>
                  </a:cubicBezTo>
                  <a:cubicBezTo>
                    <a:pt x="17077" y="6118"/>
                    <a:pt x="15396" y="6186"/>
                    <a:pt x="14253" y="7261"/>
                  </a:cubicBezTo>
                  <a:cubicBezTo>
                    <a:pt x="12799" y="8661"/>
                    <a:pt x="11690" y="10449"/>
                    <a:pt x="9614" y="10449"/>
                  </a:cubicBezTo>
                  <a:cubicBezTo>
                    <a:pt x="9098" y="10449"/>
                    <a:pt x="8522" y="10339"/>
                    <a:pt x="7866" y="10085"/>
                  </a:cubicBezTo>
                  <a:cubicBezTo>
                    <a:pt x="7727" y="10036"/>
                    <a:pt x="7605" y="10013"/>
                    <a:pt x="7498" y="10013"/>
                  </a:cubicBezTo>
                  <a:cubicBezTo>
                    <a:pt x="6731" y="10013"/>
                    <a:pt x="6789" y="11167"/>
                    <a:pt x="7261" y="11698"/>
                  </a:cubicBezTo>
                  <a:cubicBezTo>
                    <a:pt x="8471" y="13043"/>
                    <a:pt x="7732" y="13715"/>
                    <a:pt x="6589" y="14320"/>
                  </a:cubicBezTo>
                  <a:cubicBezTo>
                    <a:pt x="6051" y="14589"/>
                    <a:pt x="5581" y="14992"/>
                    <a:pt x="6118" y="15530"/>
                  </a:cubicBezTo>
                  <a:cubicBezTo>
                    <a:pt x="7194" y="16606"/>
                    <a:pt x="5581" y="16270"/>
                    <a:pt x="5513" y="16740"/>
                  </a:cubicBezTo>
                  <a:cubicBezTo>
                    <a:pt x="4303" y="19900"/>
                    <a:pt x="2891" y="22993"/>
                    <a:pt x="2421" y="26421"/>
                  </a:cubicBezTo>
                  <a:cubicBezTo>
                    <a:pt x="2017" y="29715"/>
                    <a:pt x="1681" y="33010"/>
                    <a:pt x="471" y="36169"/>
                  </a:cubicBezTo>
                  <a:cubicBezTo>
                    <a:pt x="135" y="36909"/>
                    <a:pt x="1" y="37715"/>
                    <a:pt x="68" y="38522"/>
                  </a:cubicBezTo>
                  <a:cubicBezTo>
                    <a:pt x="337" y="41010"/>
                    <a:pt x="337" y="43564"/>
                    <a:pt x="68" y="46119"/>
                  </a:cubicBezTo>
                  <a:cubicBezTo>
                    <a:pt x="1" y="46791"/>
                    <a:pt x="270" y="47262"/>
                    <a:pt x="1076" y="47329"/>
                  </a:cubicBezTo>
                  <a:lnTo>
                    <a:pt x="2757" y="46253"/>
                  </a:lnTo>
                  <a:cubicBezTo>
                    <a:pt x="2781" y="46301"/>
                    <a:pt x="2830" y="46323"/>
                    <a:pt x="2883" y="46323"/>
                  </a:cubicBezTo>
                  <a:cubicBezTo>
                    <a:pt x="2981" y="46323"/>
                    <a:pt x="3093" y="46249"/>
                    <a:pt x="3093" y="46119"/>
                  </a:cubicBezTo>
                  <a:cubicBezTo>
                    <a:pt x="5043" y="44438"/>
                    <a:pt x="7194" y="43094"/>
                    <a:pt x="9614" y="42153"/>
                  </a:cubicBezTo>
                  <a:lnTo>
                    <a:pt x="12841" y="40472"/>
                  </a:lnTo>
                  <a:cubicBezTo>
                    <a:pt x="13177" y="40136"/>
                    <a:pt x="13782" y="40136"/>
                    <a:pt x="14051" y="39665"/>
                  </a:cubicBezTo>
                  <a:cubicBezTo>
                    <a:pt x="16068" y="38253"/>
                    <a:pt x="18354" y="37312"/>
                    <a:pt x="20438" y="35968"/>
                  </a:cubicBezTo>
                  <a:lnTo>
                    <a:pt x="24404" y="33951"/>
                  </a:lnTo>
                  <a:cubicBezTo>
                    <a:pt x="26018" y="32875"/>
                    <a:pt x="27699" y="32001"/>
                    <a:pt x="29446" y="31262"/>
                  </a:cubicBezTo>
                  <a:cubicBezTo>
                    <a:pt x="30455" y="30858"/>
                    <a:pt x="31396" y="30253"/>
                    <a:pt x="32136" y="29514"/>
                  </a:cubicBezTo>
                  <a:lnTo>
                    <a:pt x="32472" y="29110"/>
                  </a:lnTo>
                  <a:cubicBezTo>
                    <a:pt x="33346" y="26825"/>
                    <a:pt x="33951" y="24472"/>
                    <a:pt x="34152" y="21984"/>
                  </a:cubicBezTo>
                  <a:cubicBezTo>
                    <a:pt x="34354" y="18892"/>
                    <a:pt x="35161" y="15799"/>
                    <a:pt x="36505" y="12976"/>
                  </a:cubicBezTo>
                  <a:cubicBezTo>
                    <a:pt x="37312" y="11429"/>
                    <a:pt x="37783" y="9749"/>
                    <a:pt x="37850" y="8001"/>
                  </a:cubicBezTo>
                  <a:cubicBezTo>
                    <a:pt x="37850" y="7665"/>
                    <a:pt x="37850" y="7396"/>
                    <a:pt x="37850" y="7059"/>
                  </a:cubicBezTo>
                  <a:cubicBezTo>
                    <a:pt x="38321" y="4841"/>
                    <a:pt x="36438" y="3026"/>
                    <a:pt x="36505" y="874"/>
                  </a:cubicBezTo>
                  <a:cubicBezTo>
                    <a:pt x="36505" y="471"/>
                    <a:pt x="36035" y="68"/>
                    <a:pt x="3549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8" name="Google Shape;21868;p29"/>
            <p:cNvSpPr/>
            <p:nvPr/>
          </p:nvSpPr>
          <p:spPr>
            <a:xfrm>
              <a:off x="4015875" y="1333925"/>
              <a:ext cx="895825" cy="680725"/>
            </a:xfrm>
            <a:custGeom>
              <a:avLst/>
              <a:gdLst/>
              <a:ahLst/>
              <a:cxnLst/>
              <a:rect l="l" t="t" r="r" b="b"/>
              <a:pathLst>
                <a:path w="35833" h="27229" extrusionOk="0">
                  <a:moveTo>
                    <a:pt x="30993" y="1"/>
                  </a:moveTo>
                  <a:cubicBezTo>
                    <a:pt x="30186" y="606"/>
                    <a:pt x="30051" y="1749"/>
                    <a:pt x="30791" y="2488"/>
                  </a:cubicBezTo>
                  <a:cubicBezTo>
                    <a:pt x="31060" y="2824"/>
                    <a:pt x="31261" y="3228"/>
                    <a:pt x="30858" y="3497"/>
                  </a:cubicBezTo>
                  <a:cubicBezTo>
                    <a:pt x="30743" y="3573"/>
                    <a:pt x="30628" y="3606"/>
                    <a:pt x="30517" y="3606"/>
                  </a:cubicBezTo>
                  <a:cubicBezTo>
                    <a:pt x="30241" y="3606"/>
                    <a:pt x="29994" y="3401"/>
                    <a:pt x="29850" y="3160"/>
                  </a:cubicBezTo>
                  <a:cubicBezTo>
                    <a:pt x="29581" y="2757"/>
                    <a:pt x="29312" y="2421"/>
                    <a:pt x="29110" y="1950"/>
                  </a:cubicBezTo>
                  <a:cubicBezTo>
                    <a:pt x="28841" y="1614"/>
                    <a:pt x="28774" y="1076"/>
                    <a:pt x="28102" y="1076"/>
                  </a:cubicBezTo>
                  <a:cubicBezTo>
                    <a:pt x="28034" y="1950"/>
                    <a:pt x="28236" y="2892"/>
                    <a:pt x="28707" y="3698"/>
                  </a:cubicBezTo>
                  <a:cubicBezTo>
                    <a:pt x="29177" y="4572"/>
                    <a:pt x="29312" y="5581"/>
                    <a:pt x="29043" y="6522"/>
                  </a:cubicBezTo>
                  <a:cubicBezTo>
                    <a:pt x="28954" y="6921"/>
                    <a:pt x="28814" y="7042"/>
                    <a:pt x="28654" y="7042"/>
                  </a:cubicBezTo>
                  <a:cubicBezTo>
                    <a:pt x="28408" y="7042"/>
                    <a:pt x="28114" y="6754"/>
                    <a:pt x="27888" y="6754"/>
                  </a:cubicBezTo>
                  <a:cubicBezTo>
                    <a:pt x="27817" y="6754"/>
                    <a:pt x="27752" y="6782"/>
                    <a:pt x="27698" y="6858"/>
                  </a:cubicBezTo>
                  <a:cubicBezTo>
                    <a:pt x="27564" y="6925"/>
                    <a:pt x="27497" y="7060"/>
                    <a:pt x="27429" y="7194"/>
                  </a:cubicBezTo>
                  <a:cubicBezTo>
                    <a:pt x="27226" y="7572"/>
                    <a:pt x="26997" y="7699"/>
                    <a:pt x="26754" y="7699"/>
                  </a:cubicBezTo>
                  <a:cubicBezTo>
                    <a:pt x="26435" y="7699"/>
                    <a:pt x="26092" y="7481"/>
                    <a:pt x="25749" y="7329"/>
                  </a:cubicBezTo>
                  <a:cubicBezTo>
                    <a:pt x="25343" y="7851"/>
                    <a:pt x="25187" y="8673"/>
                    <a:pt x="24418" y="8673"/>
                  </a:cubicBezTo>
                  <a:cubicBezTo>
                    <a:pt x="24296" y="8673"/>
                    <a:pt x="24158" y="8652"/>
                    <a:pt x="24001" y="8606"/>
                  </a:cubicBezTo>
                  <a:cubicBezTo>
                    <a:pt x="22992" y="8337"/>
                    <a:pt x="23597" y="7463"/>
                    <a:pt x="23329" y="6925"/>
                  </a:cubicBezTo>
                  <a:lnTo>
                    <a:pt x="23329" y="6925"/>
                  </a:lnTo>
                  <a:cubicBezTo>
                    <a:pt x="22412" y="7326"/>
                    <a:pt x="21496" y="7776"/>
                    <a:pt x="20456" y="7776"/>
                  </a:cubicBezTo>
                  <a:cubicBezTo>
                    <a:pt x="20274" y="7776"/>
                    <a:pt x="20089" y="7762"/>
                    <a:pt x="19900" y="7732"/>
                  </a:cubicBezTo>
                  <a:cubicBezTo>
                    <a:pt x="19837" y="7714"/>
                    <a:pt x="19774" y="7706"/>
                    <a:pt x="19710" y="7706"/>
                  </a:cubicBezTo>
                  <a:cubicBezTo>
                    <a:pt x="19296" y="7706"/>
                    <a:pt x="18891" y="8063"/>
                    <a:pt x="18891" y="8471"/>
                  </a:cubicBezTo>
                  <a:cubicBezTo>
                    <a:pt x="18891" y="8875"/>
                    <a:pt x="18757" y="9480"/>
                    <a:pt x="18354" y="9480"/>
                  </a:cubicBezTo>
                  <a:cubicBezTo>
                    <a:pt x="17547" y="9413"/>
                    <a:pt x="17614" y="8471"/>
                    <a:pt x="17144" y="8001"/>
                  </a:cubicBezTo>
                  <a:cubicBezTo>
                    <a:pt x="16936" y="7794"/>
                    <a:pt x="16769" y="7715"/>
                    <a:pt x="16628" y="7715"/>
                  </a:cubicBezTo>
                  <a:cubicBezTo>
                    <a:pt x="16220" y="7715"/>
                    <a:pt x="16031" y="8372"/>
                    <a:pt x="15732" y="8471"/>
                  </a:cubicBezTo>
                  <a:cubicBezTo>
                    <a:pt x="15687" y="8489"/>
                    <a:pt x="15643" y="8498"/>
                    <a:pt x="15598" y="8498"/>
                  </a:cubicBezTo>
                  <a:cubicBezTo>
                    <a:pt x="15310" y="8498"/>
                    <a:pt x="15042" y="8140"/>
                    <a:pt x="14925" y="7732"/>
                  </a:cubicBezTo>
                  <a:cubicBezTo>
                    <a:pt x="14858" y="7396"/>
                    <a:pt x="14992" y="7060"/>
                    <a:pt x="15328" y="6925"/>
                  </a:cubicBezTo>
                  <a:cubicBezTo>
                    <a:pt x="15573" y="6762"/>
                    <a:pt x="15842" y="6673"/>
                    <a:pt x="16120" y="6673"/>
                  </a:cubicBezTo>
                  <a:cubicBezTo>
                    <a:pt x="16302" y="6673"/>
                    <a:pt x="16487" y="6711"/>
                    <a:pt x="16673" y="6791"/>
                  </a:cubicBezTo>
                  <a:cubicBezTo>
                    <a:pt x="16708" y="6799"/>
                    <a:pt x="16742" y="6804"/>
                    <a:pt x="16777" y="6804"/>
                  </a:cubicBezTo>
                  <a:cubicBezTo>
                    <a:pt x="17007" y="6804"/>
                    <a:pt x="17211" y="6613"/>
                    <a:pt x="17211" y="6320"/>
                  </a:cubicBezTo>
                  <a:cubicBezTo>
                    <a:pt x="17211" y="6075"/>
                    <a:pt x="17043" y="5774"/>
                    <a:pt x="16809" y="5774"/>
                  </a:cubicBezTo>
                  <a:cubicBezTo>
                    <a:pt x="16787" y="5774"/>
                    <a:pt x="16764" y="5776"/>
                    <a:pt x="16740" y="5782"/>
                  </a:cubicBezTo>
                  <a:cubicBezTo>
                    <a:pt x="16577" y="5821"/>
                    <a:pt x="16437" y="5839"/>
                    <a:pt x="16317" y="5839"/>
                  </a:cubicBezTo>
                  <a:cubicBezTo>
                    <a:pt x="15597" y="5839"/>
                    <a:pt x="15597" y="5196"/>
                    <a:pt x="15597" y="4505"/>
                  </a:cubicBezTo>
                  <a:cubicBezTo>
                    <a:pt x="15597" y="3636"/>
                    <a:pt x="15348" y="3267"/>
                    <a:pt x="14677" y="3267"/>
                  </a:cubicBezTo>
                  <a:cubicBezTo>
                    <a:pt x="14569" y="3267"/>
                    <a:pt x="14451" y="3276"/>
                    <a:pt x="14320" y="3295"/>
                  </a:cubicBezTo>
                  <a:cubicBezTo>
                    <a:pt x="13359" y="3423"/>
                    <a:pt x="13070" y="4649"/>
                    <a:pt x="12115" y="4649"/>
                  </a:cubicBezTo>
                  <a:cubicBezTo>
                    <a:pt x="12067" y="4649"/>
                    <a:pt x="12018" y="4646"/>
                    <a:pt x="11967" y="4639"/>
                  </a:cubicBezTo>
                  <a:cubicBezTo>
                    <a:pt x="11967" y="4841"/>
                    <a:pt x="11967" y="5043"/>
                    <a:pt x="11967" y="5245"/>
                  </a:cubicBezTo>
                  <a:cubicBezTo>
                    <a:pt x="12034" y="5581"/>
                    <a:pt x="12505" y="5984"/>
                    <a:pt x="11900" y="6253"/>
                  </a:cubicBezTo>
                  <a:cubicBezTo>
                    <a:pt x="11227" y="6051"/>
                    <a:pt x="11429" y="4908"/>
                    <a:pt x="10354" y="4774"/>
                  </a:cubicBezTo>
                  <a:lnTo>
                    <a:pt x="10354" y="4774"/>
                  </a:lnTo>
                  <a:cubicBezTo>
                    <a:pt x="10690" y="6186"/>
                    <a:pt x="11765" y="7261"/>
                    <a:pt x="11295" y="9211"/>
                  </a:cubicBezTo>
                  <a:cubicBezTo>
                    <a:pt x="10824" y="8135"/>
                    <a:pt x="10622" y="7463"/>
                    <a:pt x="10354" y="6858"/>
                  </a:cubicBezTo>
                  <a:cubicBezTo>
                    <a:pt x="9883" y="5850"/>
                    <a:pt x="9883" y="5850"/>
                    <a:pt x="8875" y="5312"/>
                  </a:cubicBezTo>
                  <a:lnTo>
                    <a:pt x="8875" y="5312"/>
                  </a:lnTo>
                  <a:cubicBezTo>
                    <a:pt x="8740" y="5917"/>
                    <a:pt x="9211" y="6320"/>
                    <a:pt x="9143" y="6858"/>
                  </a:cubicBezTo>
                  <a:cubicBezTo>
                    <a:pt x="9143" y="7064"/>
                    <a:pt x="9183" y="7350"/>
                    <a:pt x="9019" y="7350"/>
                  </a:cubicBezTo>
                  <a:cubicBezTo>
                    <a:pt x="8969" y="7350"/>
                    <a:pt x="8901" y="7324"/>
                    <a:pt x="8807" y="7261"/>
                  </a:cubicBezTo>
                  <a:cubicBezTo>
                    <a:pt x="8608" y="7162"/>
                    <a:pt x="8458" y="7120"/>
                    <a:pt x="8344" y="7120"/>
                  </a:cubicBezTo>
                  <a:cubicBezTo>
                    <a:pt x="7996" y="7120"/>
                    <a:pt x="7984" y="7512"/>
                    <a:pt x="7933" y="7866"/>
                  </a:cubicBezTo>
                  <a:cubicBezTo>
                    <a:pt x="7866" y="8539"/>
                    <a:pt x="8202" y="9345"/>
                    <a:pt x="7396" y="9883"/>
                  </a:cubicBezTo>
                  <a:cubicBezTo>
                    <a:pt x="6858" y="9345"/>
                    <a:pt x="7463" y="8404"/>
                    <a:pt x="6656" y="7866"/>
                  </a:cubicBezTo>
                  <a:cubicBezTo>
                    <a:pt x="6253" y="8471"/>
                    <a:pt x="6185" y="9211"/>
                    <a:pt x="6387" y="9883"/>
                  </a:cubicBezTo>
                  <a:cubicBezTo>
                    <a:pt x="6454" y="10892"/>
                    <a:pt x="5446" y="10892"/>
                    <a:pt x="5043" y="11430"/>
                  </a:cubicBezTo>
                  <a:cubicBezTo>
                    <a:pt x="4713" y="11064"/>
                    <a:pt x="4488" y="10927"/>
                    <a:pt x="4326" y="10927"/>
                  </a:cubicBezTo>
                  <a:cubicBezTo>
                    <a:pt x="3892" y="10927"/>
                    <a:pt x="3906" y="11906"/>
                    <a:pt x="3564" y="12102"/>
                  </a:cubicBezTo>
                  <a:cubicBezTo>
                    <a:pt x="3227" y="12303"/>
                    <a:pt x="2958" y="12438"/>
                    <a:pt x="2622" y="12572"/>
                  </a:cubicBezTo>
                  <a:cubicBezTo>
                    <a:pt x="2017" y="13110"/>
                    <a:pt x="2084" y="13984"/>
                    <a:pt x="1547" y="14589"/>
                  </a:cubicBezTo>
                  <a:cubicBezTo>
                    <a:pt x="1479" y="15665"/>
                    <a:pt x="1211" y="16673"/>
                    <a:pt x="740" y="17682"/>
                  </a:cubicBezTo>
                  <a:cubicBezTo>
                    <a:pt x="135" y="18959"/>
                    <a:pt x="0" y="20438"/>
                    <a:pt x="269" y="21850"/>
                  </a:cubicBezTo>
                  <a:cubicBezTo>
                    <a:pt x="471" y="21783"/>
                    <a:pt x="673" y="21715"/>
                    <a:pt x="874" y="21715"/>
                  </a:cubicBezTo>
                  <a:cubicBezTo>
                    <a:pt x="1170" y="21715"/>
                    <a:pt x="1050" y="22288"/>
                    <a:pt x="1291" y="22288"/>
                  </a:cubicBezTo>
                  <a:cubicBezTo>
                    <a:pt x="1324" y="22288"/>
                    <a:pt x="1364" y="22277"/>
                    <a:pt x="1412" y="22253"/>
                  </a:cubicBezTo>
                  <a:cubicBezTo>
                    <a:pt x="1681" y="22119"/>
                    <a:pt x="1748" y="21715"/>
                    <a:pt x="1816" y="21379"/>
                  </a:cubicBezTo>
                  <a:cubicBezTo>
                    <a:pt x="2084" y="20640"/>
                    <a:pt x="942" y="20707"/>
                    <a:pt x="1009" y="19967"/>
                  </a:cubicBezTo>
                  <a:lnTo>
                    <a:pt x="1009" y="19967"/>
                  </a:lnTo>
                  <a:cubicBezTo>
                    <a:pt x="1143" y="19989"/>
                    <a:pt x="1267" y="19999"/>
                    <a:pt x="1382" y="19999"/>
                  </a:cubicBezTo>
                  <a:cubicBezTo>
                    <a:pt x="2359" y="19999"/>
                    <a:pt x="2679" y="19271"/>
                    <a:pt x="3160" y="18488"/>
                  </a:cubicBezTo>
                  <a:cubicBezTo>
                    <a:pt x="3631" y="17614"/>
                    <a:pt x="3227" y="17278"/>
                    <a:pt x="2488" y="16942"/>
                  </a:cubicBezTo>
                  <a:cubicBezTo>
                    <a:pt x="2353" y="16875"/>
                    <a:pt x="2353" y="16606"/>
                    <a:pt x="2219" y="16404"/>
                  </a:cubicBezTo>
                  <a:cubicBezTo>
                    <a:pt x="2084" y="16135"/>
                    <a:pt x="1950" y="15934"/>
                    <a:pt x="2152" y="15665"/>
                  </a:cubicBezTo>
                  <a:cubicBezTo>
                    <a:pt x="2282" y="15535"/>
                    <a:pt x="2440" y="15460"/>
                    <a:pt x="2608" y="15460"/>
                  </a:cubicBezTo>
                  <a:cubicBezTo>
                    <a:pt x="2701" y="15460"/>
                    <a:pt x="2796" y="15483"/>
                    <a:pt x="2891" y="15530"/>
                  </a:cubicBezTo>
                  <a:cubicBezTo>
                    <a:pt x="3093" y="15665"/>
                    <a:pt x="3227" y="15799"/>
                    <a:pt x="3429" y="15867"/>
                  </a:cubicBezTo>
                  <a:cubicBezTo>
                    <a:pt x="4045" y="16121"/>
                    <a:pt x="4587" y="16249"/>
                    <a:pt x="5074" y="16249"/>
                  </a:cubicBezTo>
                  <a:cubicBezTo>
                    <a:pt x="6130" y="16249"/>
                    <a:pt x="6928" y="15651"/>
                    <a:pt x="7664" y="14455"/>
                  </a:cubicBezTo>
                  <a:cubicBezTo>
                    <a:pt x="7897" y="13989"/>
                    <a:pt x="8079" y="13474"/>
                    <a:pt x="8647" y="13474"/>
                  </a:cubicBezTo>
                  <a:cubicBezTo>
                    <a:pt x="8735" y="13474"/>
                    <a:pt x="8833" y="13486"/>
                    <a:pt x="8942" y="13514"/>
                  </a:cubicBezTo>
                  <a:cubicBezTo>
                    <a:pt x="9015" y="13532"/>
                    <a:pt x="9079" y="13540"/>
                    <a:pt x="9133" y="13540"/>
                  </a:cubicBezTo>
                  <a:cubicBezTo>
                    <a:pt x="9477" y="13540"/>
                    <a:pt x="9461" y="13208"/>
                    <a:pt x="9345" y="12976"/>
                  </a:cubicBezTo>
                  <a:cubicBezTo>
                    <a:pt x="9278" y="12707"/>
                    <a:pt x="9278" y="12303"/>
                    <a:pt x="9614" y="12303"/>
                  </a:cubicBezTo>
                  <a:cubicBezTo>
                    <a:pt x="11093" y="12303"/>
                    <a:pt x="12303" y="11430"/>
                    <a:pt x="13984" y="10959"/>
                  </a:cubicBezTo>
                  <a:lnTo>
                    <a:pt x="13984" y="10959"/>
                  </a:lnTo>
                  <a:cubicBezTo>
                    <a:pt x="13446" y="11564"/>
                    <a:pt x="12774" y="12035"/>
                    <a:pt x="12034" y="12303"/>
                  </a:cubicBezTo>
                  <a:cubicBezTo>
                    <a:pt x="11698" y="12371"/>
                    <a:pt x="11900" y="12707"/>
                    <a:pt x="11967" y="12976"/>
                  </a:cubicBezTo>
                  <a:lnTo>
                    <a:pt x="12236" y="13312"/>
                  </a:lnTo>
                  <a:cubicBezTo>
                    <a:pt x="12370" y="13379"/>
                    <a:pt x="12522" y="13413"/>
                    <a:pt x="12673" y="13413"/>
                  </a:cubicBezTo>
                  <a:cubicBezTo>
                    <a:pt x="12824" y="13413"/>
                    <a:pt x="12975" y="13379"/>
                    <a:pt x="13110" y="13312"/>
                  </a:cubicBezTo>
                  <a:cubicBezTo>
                    <a:pt x="13580" y="13110"/>
                    <a:pt x="13984" y="12909"/>
                    <a:pt x="14387" y="12640"/>
                  </a:cubicBezTo>
                  <a:cubicBezTo>
                    <a:pt x="15394" y="12046"/>
                    <a:pt x="16251" y="11740"/>
                    <a:pt x="17014" y="11740"/>
                  </a:cubicBezTo>
                  <a:cubicBezTo>
                    <a:pt x="18238" y="11740"/>
                    <a:pt x="19216" y="12529"/>
                    <a:pt x="20169" y="14186"/>
                  </a:cubicBezTo>
                  <a:cubicBezTo>
                    <a:pt x="21244" y="16270"/>
                    <a:pt x="21715" y="18623"/>
                    <a:pt x="21513" y="20976"/>
                  </a:cubicBezTo>
                  <a:cubicBezTo>
                    <a:pt x="21379" y="23060"/>
                    <a:pt x="20639" y="25144"/>
                    <a:pt x="21244" y="27228"/>
                  </a:cubicBezTo>
                  <a:cubicBezTo>
                    <a:pt x="22320" y="26287"/>
                    <a:pt x="22051" y="24875"/>
                    <a:pt x="22455" y="23732"/>
                  </a:cubicBezTo>
                  <a:cubicBezTo>
                    <a:pt x="22791" y="21984"/>
                    <a:pt x="22925" y="20169"/>
                    <a:pt x="22656" y="18421"/>
                  </a:cubicBezTo>
                  <a:cubicBezTo>
                    <a:pt x="22589" y="16673"/>
                    <a:pt x="22051" y="14925"/>
                    <a:pt x="21043" y="13514"/>
                  </a:cubicBezTo>
                  <a:cubicBezTo>
                    <a:pt x="20774" y="13177"/>
                    <a:pt x="20639" y="12841"/>
                    <a:pt x="21043" y="12640"/>
                  </a:cubicBezTo>
                  <a:cubicBezTo>
                    <a:pt x="22320" y="11967"/>
                    <a:pt x="23127" y="10421"/>
                    <a:pt x="24808" y="10354"/>
                  </a:cubicBezTo>
                  <a:cubicBezTo>
                    <a:pt x="25441" y="10301"/>
                    <a:pt x="25991" y="9917"/>
                    <a:pt x="26622" y="9917"/>
                  </a:cubicBezTo>
                  <a:cubicBezTo>
                    <a:pt x="26794" y="9917"/>
                    <a:pt x="26973" y="9945"/>
                    <a:pt x="27161" y="10018"/>
                  </a:cubicBezTo>
                  <a:cubicBezTo>
                    <a:pt x="27231" y="10046"/>
                    <a:pt x="27301" y="10059"/>
                    <a:pt x="27369" y="10059"/>
                  </a:cubicBezTo>
                  <a:cubicBezTo>
                    <a:pt x="27625" y="10059"/>
                    <a:pt x="27847" y="9866"/>
                    <a:pt x="27900" y="9547"/>
                  </a:cubicBezTo>
                  <a:cubicBezTo>
                    <a:pt x="28034" y="8068"/>
                    <a:pt x="29715" y="7530"/>
                    <a:pt x="29850" y="6051"/>
                  </a:cubicBezTo>
                  <a:cubicBezTo>
                    <a:pt x="29850" y="5771"/>
                    <a:pt x="29990" y="5631"/>
                    <a:pt x="30231" y="5631"/>
                  </a:cubicBezTo>
                  <a:cubicBezTo>
                    <a:pt x="30279" y="5631"/>
                    <a:pt x="30331" y="5637"/>
                    <a:pt x="30387" y="5648"/>
                  </a:cubicBezTo>
                  <a:cubicBezTo>
                    <a:pt x="30993" y="5984"/>
                    <a:pt x="31261" y="6724"/>
                    <a:pt x="30858" y="7329"/>
                  </a:cubicBezTo>
                  <a:cubicBezTo>
                    <a:pt x="30589" y="7598"/>
                    <a:pt x="30051" y="7598"/>
                    <a:pt x="30051" y="8135"/>
                  </a:cubicBezTo>
                  <a:cubicBezTo>
                    <a:pt x="30253" y="8270"/>
                    <a:pt x="30455" y="8539"/>
                    <a:pt x="30724" y="8539"/>
                  </a:cubicBezTo>
                  <a:cubicBezTo>
                    <a:pt x="31732" y="8539"/>
                    <a:pt x="31799" y="9077"/>
                    <a:pt x="31934" y="10018"/>
                  </a:cubicBezTo>
                  <a:cubicBezTo>
                    <a:pt x="32068" y="10757"/>
                    <a:pt x="31530" y="11631"/>
                    <a:pt x="32203" y="12303"/>
                  </a:cubicBezTo>
                  <a:cubicBezTo>
                    <a:pt x="32286" y="12331"/>
                    <a:pt x="32363" y="12344"/>
                    <a:pt x="32434" y="12344"/>
                  </a:cubicBezTo>
                  <a:cubicBezTo>
                    <a:pt x="32877" y="12344"/>
                    <a:pt x="33077" y="11854"/>
                    <a:pt x="33077" y="11564"/>
                  </a:cubicBezTo>
                  <a:cubicBezTo>
                    <a:pt x="33144" y="10085"/>
                    <a:pt x="34152" y="9077"/>
                    <a:pt x="34623" y="7799"/>
                  </a:cubicBezTo>
                  <a:lnTo>
                    <a:pt x="34623" y="7530"/>
                  </a:lnTo>
                  <a:cubicBezTo>
                    <a:pt x="34488" y="6724"/>
                    <a:pt x="34959" y="5917"/>
                    <a:pt x="34556" y="5043"/>
                  </a:cubicBezTo>
                  <a:cubicBezTo>
                    <a:pt x="34623" y="4976"/>
                    <a:pt x="34707" y="4942"/>
                    <a:pt x="34782" y="4942"/>
                  </a:cubicBezTo>
                  <a:cubicBezTo>
                    <a:pt x="34858" y="4942"/>
                    <a:pt x="34925" y="4976"/>
                    <a:pt x="34959" y="5043"/>
                  </a:cubicBezTo>
                  <a:cubicBezTo>
                    <a:pt x="35026" y="5110"/>
                    <a:pt x="35110" y="5144"/>
                    <a:pt x="35186" y="5144"/>
                  </a:cubicBezTo>
                  <a:cubicBezTo>
                    <a:pt x="35261" y="5144"/>
                    <a:pt x="35329" y="5110"/>
                    <a:pt x="35362" y="5043"/>
                  </a:cubicBezTo>
                  <a:cubicBezTo>
                    <a:pt x="35698" y="4908"/>
                    <a:pt x="35833" y="4572"/>
                    <a:pt x="35766" y="4236"/>
                  </a:cubicBezTo>
                  <a:cubicBezTo>
                    <a:pt x="35362" y="3631"/>
                    <a:pt x="34421" y="4236"/>
                    <a:pt x="34152" y="3362"/>
                  </a:cubicBezTo>
                  <a:cubicBezTo>
                    <a:pt x="33480" y="3362"/>
                    <a:pt x="33547" y="2959"/>
                    <a:pt x="33749" y="2555"/>
                  </a:cubicBezTo>
                  <a:cubicBezTo>
                    <a:pt x="33883" y="2219"/>
                    <a:pt x="34018" y="1950"/>
                    <a:pt x="34152" y="1681"/>
                  </a:cubicBezTo>
                  <a:cubicBezTo>
                    <a:pt x="33965" y="838"/>
                    <a:pt x="33712" y="484"/>
                    <a:pt x="33303" y="484"/>
                  </a:cubicBezTo>
                  <a:cubicBezTo>
                    <a:pt x="33125" y="484"/>
                    <a:pt x="32917" y="551"/>
                    <a:pt x="32673" y="673"/>
                  </a:cubicBezTo>
                  <a:cubicBezTo>
                    <a:pt x="32404" y="875"/>
                    <a:pt x="32135" y="1076"/>
                    <a:pt x="31866" y="1345"/>
                  </a:cubicBezTo>
                  <a:cubicBezTo>
                    <a:pt x="31739" y="1430"/>
                    <a:pt x="31611" y="1515"/>
                    <a:pt x="31467" y="1515"/>
                  </a:cubicBezTo>
                  <a:cubicBezTo>
                    <a:pt x="31383" y="1515"/>
                    <a:pt x="31293" y="1487"/>
                    <a:pt x="31194" y="1413"/>
                  </a:cubicBezTo>
                  <a:cubicBezTo>
                    <a:pt x="30925" y="1278"/>
                    <a:pt x="30993" y="942"/>
                    <a:pt x="31060" y="673"/>
                  </a:cubicBezTo>
                  <a:cubicBezTo>
                    <a:pt x="31127" y="471"/>
                    <a:pt x="31463" y="135"/>
                    <a:pt x="30993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9" name="Google Shape;21869;p29"/>
            <p:cNvSpPr/>
            <p:nvPr/>
          </p:nvSpPr>
          <p:spPr>
            <a:xfrm>
              <a:off x="4696550" y="1465025"/>
              <a:ext cx="384900" cy="780800"/>
            </a:xfrm>
            <a:custGeom>
              <a:avLst/>
              <a:gdLst/>
              <a:ahLst/>
              <a:cxnLst/>
              <a:rect l="l" t="t" r="r" b="b"/>
              <a:pathLst>
                <a:path w="15396" h="31232" extrusionOk="0">
                  <a:moveTo>
                    <a:pt x="13379" y="23665"/>
                  </a:moveTo>
                  <a:lnTo>
                    <a:pt x="13379" y="23665"/>
                  </a:lnTo>
                  <a:cubicBezTo>
                    <a:pt x="13186" y="24951"/>
                    <a:pt x="11947" y="25561"/>
                    <a:pt x="12488" y="26612"/>
                  </a:cubicBezTo>
                  <a:lnTo>
                    <a:pt x="12488" y="26612"/>
                  </a:lnTo>
                  <a:cubicBezTo>
                    <a:pt x="12240" y="26399"/>
                    <a:pt x="11975" y="26322"/>
                    <a:pt x="11704" y="26322"/>
                  </a:cubicBezTo>
                  <a:cubicBezTo>
                    <a:pt x="11258" y="26322"/>
                    <a:pt x="10794" y="26530"/>
                    <a:pt x="10354" y="26690"/>
                  </a:cubicBezTo>
                  <a:cubicBezTo>
                    <a:pt x="9614" y="27093"/>
                    <a:pt x="8875" y="27497"/>
                    <a:pt x="8270" y="28035"/>
                  </a:cubicBezTo>
                  <a:cubicBezTo>
                    <a:pt x="9077" y="25346"/>
                    <a:pt x="11362" y="25009"/>
                    <a:pt x="13379" y="23665"/>
                  </a:cubicBezTo>
                  <a:close/>
                  <a:moveTo>
                    <a:pt x="8942" y="1"/>
                  </a:moveTo>
                  <a:cubicBezTo>
                    <a:pt x="8404" y="740"/>
                    <a:pt x="7866" y="1412"/>
                    <a:pt x="7396" y="2152"/>
                  </a:cubicBezTo>
                  <a:cubicBezTo>
                    <a:pt x="6387" y="3967"/>
                    <a:pt x="5917" y="5984"/>
                    <a:pt x="4976" y="7866"/>
                  </a:cubicBezTo>
                  <a:cubicBezTo>
                    <a:pt x="4908" y="9144"/>
                    <a:pt x="4572" y="10488"/>
                    <a:pt x="3967" y="11698"/>
                  </a:cubicBezTo>
                  <a:cubicBezTo>
                    <a:pt x="2623" y="14656"/>
                    <a:pt x="1345" y="17682"/>
                    <a:pt x="1211" y="21043"/>
                  </a:cubicBezTo>
                  <a:cubicBezTo>
                    <a:pt x="1076" y="22119"/>
                    <a:pt x="942" y="23127"/>
                    <a:pt x="740" y="24203"/>
                  </a:cubicBezTo>
                  <a:cubicBezTo>
                    <a:pt x="404" y="25816"/>
                    <a:pt x="135" y="27497"/>
                    <a:pt x="1" y="29110"/>
                  </a:cubicBezTo>
                  <a:cubicBezTo>
                    <a:pt x="740" y="28841"/>
                    <a:pt x="673" y="28035"/>
                    <a:pt x="1144" y="27497"/>
                  </a:cubicBezTo>
                  <a:cubicBezTo>
                    <a:pt x="1413" y="28236"/>
                    <a:pt x="1883" y="28909"/>
                    <a:pt x="2488" y="29379"/>
                  </a:cubicBezTo>
                  <a:cubicBezTo>
                    <a:pt x="2824" y="29178"/>
                    <a:pt x="3093" y="28909"/>
                    <a:pt x="3429" y="28841"/>
                  </a:cubicBezTo>
                  <a:cubicBezTo>
                    <a:pt x="4371" y="28707"/>
                    <a:pt x="5245" y="28640"/>
                    <a:pt x="5110" y="27362"/>
                  </a:cubicBezTo>
                  <a:cubicBezTo>
                    <a:pt x="5064" y="27270"/>
                    <a:pt x="5273" y="27113"/>
                    <a:pt x="5474" y="27113"/>
                  </a:cubicBezTo>
                  <a:cubicBezTo>
                    <a:pt x="5564" y="27113"/>
                    <a:pt x="5653" y="27145"/>
                    <a:pt x="5715" y="27228"/>
                  </a:cubicBezTo>
                  <a:cubicBezTo>
                    <a:pt x="6186" y="27698"/>
                    <a:pt x="5850" y="29178"/>
                    <a:pt x="5043" y="29514"/>
                  </a:cubicBezTo>
                  <a:cubicBezTo>
                    <a:pt x="4236" y="29783"/>
                    <a:pt x="3564" y="30119"/>
                    <a:pt x="3698" y="31194"/>
                  </a:cubicBezTo>
                  <a:cubicBezTo>
                    <a:pt x="3816" y="31220"/>
                    <a:pt x="3926" y="31231"/>
                    <a:pt x="4030" y="31231"/>
                  </a:cubicBezTo>
                  <a:cubicBezTo>
                    <a:pt x="4759" y="31231"/>
                    <a:pt x="5186" y="30665"/>
                    <a:pt x="5715" y="30253"/>
                  </a:cubicBezTo>
                  <a:cubicBezTo>
                    <a:pt x="6118" y="29917"/>
                    <a:pt x="6589" y="29648"/>
                    <a:pt x="7060" y="29514"/>
                  </a:cubicBezTo>
                  <a:cubicBezTo>
                    <a:pt x="8998" y="28778"/>
                    <a:pt x="10870" y="27844"/>
                    <a:pt x="12543" y="26710"/>
                  </a:cubicBezTo>
                  <a:lnTo>
                    <a:pt x="12543" y="26710"/>
                  </a:lnTo>
                  <a:cubicBezTo>
                    <a:pt x="12552" y="26726"/>
                    <a:pt x="12562" y="26741"/>
                    <a:pt x="12572" y="26757"/>
                  </a:cubicBezTo>
                  <a:cubicBezTo>
                    <a:pt x="12619" y="26760"/>
                    <a:pt x="12666" y="26762"/>
                    <a:pt x="12711" y="26762"/>
                  </a:cubicBezTo>
                  <a:cubicBezTo>
                    <a:pt x="13644" y="26762"/>
                    <a:pt x="14288" y="26124"/>
                    <a:pt x="14993" y="25547"/>
                  </a:cubicBezTo>
                  <a:cubicBezTo>
                    <a:pt x="14656" y="25346"/>
                    <a:pt x="14791" y="25077"/>
                    <a:pt x="14858" y="24740"/>
                  </a:cubicBezTo>
                  <a:cubicBezTo>
                    <a:pt x="15127" y="23799"/>
                    <a:pt x="15396" y="22724"/>
                    <a:pt x="14589" y="21850"/>
                  </a:cubicBezTo>
                  <a:cubicBezTo>
                    <a:pt x="14380" y="21806"/>
                    <a:pt x="14177" y="21786"/>
                    <a:pt x="13980" y="21786"/>
                  </a:cubicBezTo>
                  <a:cubicBezTo>
                    <a:pt x="12660" y="21786"/>
                    <a:pt x="11600" y="22676"/>
                    <a:pt x="10488" y="23261"/>
                  </a:cubicBezTo>
                  <a:cubicBezTo>
                    <a:pt x="8068" y="24472"/>
                    <a:pt x="5581" y="25346"/>
                    <a:pt x="3026" y="26488"/>
                  </a:cubicBezTo>
                  <a:cubicBezTo>
                    <a:pt x="2959" y="25883"/>
                    <a:pt x="3026" y="25278"/>
                    <a:pt x="3228" y="24740"/>
                  </a:cubicBezTo>
                  <a:cubicBezTo>
                    <a:pt x="3900" y="20102"/>
                    <a:pt x="5850" y="15866"/>
                    <a:pt x="7530" y="11631"/>
                  </a:cubicBezTo>
                  <a:cubicBezTo>
                    <a:pt x="8001" y="10488"/>
                    <a:pt x="8740" y="9480"/>
                    <a:pt x="8135" y="8202"/>
                  </a:cubicBezTo>
                  <a:cubicBezTo>
                    <a:pt x="7868" y="8006"/>
                    <a:pt x="7625" y="7928"/>
                    <a:pt x="7396" y="7928"/>
                  </a:cubicBezTo>
                  <a:cubicBezTo>
                    <a:pt x="6761" y="7928"/>
                    <a:pt x="6241" y="8529"/>
                    <a:pt x="5648" y="8875"/>
                  </a:cubicBezTo>
                  <a:cubicBezTo>
                    <a:pt x="5581" y="8337"/>
                    <a:pt x="5782" y="7732"/>
                    <a:pt x="6320" y="7396"/>
                  </a:cubicBezTo>
                  <a:cubicBezTo>
                    <a:pt x="6992" y="6723"/>
                    <a:pt x="6925" y="5580"/>
                    <a:pt x="8001" y="5244"/>
                  </a:cubicBezTo>
                  <a:cubicBezTo>
                    <a:pt x="7530" y="3496"/>
                    <a:pt x="8203" y="2085"/>
                    <a:pt x="9144" y="740"/>
                  </a:cubicBezTo>
                  <a:cubicBezTo>
                    <a:pt x="9211" y="606"/>
                    <a:pt x="9009" y="269"/>
                    <a:pt x="8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0" name="Google Shape;21870;p29"/>
            <p:cNvSpPr/>
            <p:nvPr/>
          </p:nvSpPr>
          <p:spPr>
            <a:xfrm>
              <a:off x="5214200" y="1972600"/>
              <a:ext cx="110950" cy="60525"/>
            </a:xfrm>
            <a:custGeom>
              <a:avLst/>
              <a:gdLst/>
              <a:ahLst/>
              <a:cxnLst/>
              <a:rect l="l" t="t" r="r" b="b"/>
              <a:pathLst>
                <a:path w="4438" h="2421" extrusionOk="0">
                  <a:moveTo>
                    <a:pt x="4438" y="0"/>
                  </a:moveTo>
                  <a:cubicBezTo>
                    <a:pt x="2623" y="0"/>
                    <a:pt x="1480" y="1345"/>
                    <a:pt x="68" y="2017"/>
                  </a:cubicBezTo>
                  <a:cubicBezTo>
                    <a:pt x="1" y="2084"/>
                    <a:pt x="1" y="2286"/>
                    <a:pt x="1" y="2421"/>
                  </a:cubicBezTo>
                  <a:cubicBezTo>
                    <a:pt x="1614" y="1883"/>
                    <a:pt x="3093" y="1076"/>
                    <a:pt x="4438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1" name="Google Shape;21871;p29"/>
            <p:cNvSpPr/>
            <p:nvPr/>
          </p:nvSpPr>
          <p:spPr>
            <a:xfrm>
              <a:off x="4778900" y="2223025"/>
              <a:ext cx="60550" cy="42050"/>
            </a:xfrm>
            <a:custGeom>
              <a:avLst/>
              <a:gdLst/>
              <a:ahLst/>
              <a:cxnLst/>
              <a:rect l="l" t="t" r="r" b="b"/>
              <a:pathLst>
                <a:path w="2422" h="1682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749" y="202"/>
                    <a:pt x="1077" y="471"/>
                    <a:pt x="472" y="874"/>
                  </a:cubicBezTo>
                  <a:lnTo>
                    <a:pt x="1" y="1681"/>
                  </a:lnTo>
                  <a:cubicBezTo>
                    <a:pt x="1144" y="1681"/>
                    <a:pt x="2287" y="1547"/>
                    <a:pt x="2421" y="0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2" name="Google Shape;21872;p29"/>
            <p:cNvSpPr/>
            <p:nvPr/>
          </p:nvSpPr>
          <p:spPr>
            <a:xfrm>
              <a:off x="5817575" y="2223925"/>
              <a:ext cx="60525" cy="21400"/>
            </a:xfrm>
            <a:custGeom>
              <a:avLst/>
              <a:gdLst/>
              <a:ahLst/>
              <a:cxnLst/>
              <a:rect l="l" t="t" r="r" b="b"/>
              <a:pathLst>
                <a:path w="2421" h="856" extrusionOk="0">
                  <a:moveTo>
                    <a:pt x="1484" y="0"/>
                  </a:moveTo>
                  <a:cubicBezTo>
                    <a:pt x="953" y="0"/>
                    <a:pt x="477" y="405"/>
                    <a:pt x="1" y="838"/>
                  </a:cubicBezTo>
                  <a:cubicBezTo>
                    <a:pt x="135" y="850"/>
                    <a:pt x="272" y="855"/>
                    <a:pt x="409" y="855"/>
                  </a:cubicBezTo>
                  <a:cubicBezTo>
                    <a:pt x="1095" y="855"/>
                    <a:pt x="1805" y="715"/>
                    <a:pt x="2421" y="435"/>
                  </a:cubicBezTo>
                  <a:cubicBezTo>
                    <a:pt x="2086" y="124"/>
                    <a:pt x="1777" y="0"/>
                    <a:pt x="1484" y="0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3" name="Google Shape;21873;p29"/>
            <p:cNvSpPr/>
            <p:nvPr/>
          </p:nvSpPr>
          <p:spPr>
            <a:xfrm>
              <a:off x="5173875" y="2029150"/>
              <a:ext cx="40350" cy="24150"/>
            </a:xfrm>
            <a:custGeom>
              <a:avLst/>
              <a:gdLst/>
              <a:ahLst/>
              <a:cxnLst/>
              <a:rect l="l" t="t" r="r" b="b"/>
              <a:pathLst>
                <a:path w="1614" h="966" extrusionOk="0">
                  <a:moveTo>
                    <a:pt x="984" y="0"/>
                  </a:moveTo>
                  <a:cubicBezTo>
                    <a:pt x="476" y="0"/>
                    <a:pt x="148" y="375"/>
                    <a:pt x="0" y="965"/>
                  </a:cubicBezTo>
                  <a:cubicBezTo>
                    <a:pt x="606" y="898"/>
                    <a:pt x="1143" y="562"/>
                    <a:pt x="1614" y="159"/>
                  </a:cubicBezTo>
                  <a:cubicBezTo>
                    <a:pt x="1380" y="51"/>
                    <a:pt x="1170" y="0"/>
                    <a:pt x="984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4" name="Google Shape;21874;p29"/>
            <p:cNvSpPr/>
            <p:nvPr/>
          </p:nvSpPr>
          <p:spPr>
            <a:xfrm>
              <a:off x="5888175" y="2223775"/>
              <a:ext cx="40350" cy="10275"/>
            </a:xfrm>
            <a:custGeom>
              <a:avLst/>
              <a:gdLst/>
              <a:ahLst/>
              <a:cxnLst/>
              <a:rect l="l" t="t" r="r" b="b"/>
              <a:pathLst>
                <a:path w="1614" h="411" extrusionOk="0">
                  <a:moveTo>
                    <a:pt x="901" y="1"/>
                  </a:moveTo>
                  <a:cubicBezTo>
                    <a:pt x="582" y="1"/>
                    <a:pt x="269" y="66"/>
                    <a:pt x="0" y="374"/>
                  </a:cubicBezTo>
                  <a:cubicBezTo>
                    <a:pt x="231" y="374"/>
                    <a:pt x="486" y="411"/>
                    <a:pt x="734" y="411"/>
                  </a:cubicBezTo>
                  <a:cubicBezTo>
                    <a:pt x="1065" y="411"/>
                    <a:pt x="1383" y="345"/>
                    <a:pt x="1614" y="38"/>
                  </a:cubicBezTo>
                  <a:cubicBezTo>
                    <a:pt x="1383" y="38"/>
                    <a:pt x="1140" y="1"/>
                    <a:pt x="901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5" name="Google Shape;21875;p29"/>
            <p:cNvSpPr/>
            <p:nvPr/>
          </p:nvSpPr>
          <p:spPr>
            <a:xfrm>
              <a:off x="5787325" y="2244425"/>
              <a:ext cx="30275" cy="8975"/>
            </a:xfrm>
            <a:custGeom>
              <a:avLst/>
              <a:gdLst/>
              <a:ahLst/>
              <a:cxnLst/>
              <a:rect l="l" t="t" r="r" b="b"/>
              <a:pathLst>
                <a:path w="1211" h="359" extrusionOk="0">
                  <a:moveTo>
                    <a:pt x="754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118" y="355"/>
                    <a:pt x="236" y="359"/>
                    <a:pt x="350" y="359"/>
                  </a:cubicBezTo>
                  <a:cubicBezTo>
                    <a:pt x="694" y="359"/>
                    <a:pt x="1009" y="321"/>
                    <a:pt x="1211" y="18"/>
                  </a:cubicBezTo>
                  <a:cubicBezTo>
                    <a:pt x="1064" y="18"/>
                    <a:pt x="909" y="1"/>
                    <a:pt x="75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6" name="Google Shape;21876;p29"/>
            <p:cNvSpPr/>
            <p:nvPr/>
          </p:nvSpPr>
          <p:spPr>
            <a:xfrm>
              <a:off x="5904975" y="2196125"/>
              <a:ext cx="14925" cy="7425"/>
            </a:xfrm>
            <a:custGeom>
              <a:avLst/>
              <a:gdLst/>
              <a:ahLst/>
              <a:cxnLst/>
              <a:rect l="l" t="t" r="r" b="b"/>
              <a:pathLst>
                <a:path w="597" h="297" extrusionOk="0">
                  <a:moveTo>
                    <a:pt x="135" y="1"/>
                  </a:moveTo>
                  <a:cubicBezTo>
                    <a:pt x="135" y="1"/>
                    <a:pt x="1" y="135"/>
                    <a:pt x="1" y="135"/>
                  </a:cubicBezTo>
                  <a:lnTo>
                    <a:pt x="337" y="270"/>
                  </a:lnTo>
                  <a:cubicBezTo>
                    <a:pt x="409" y="288"/>
                    <a:pt x="462" y="296"/>
                    <a:pt x="498" y="296"/>
                  </a:cubicBezTo>
                  <a:cubicBezTo>
                    <a:pt x="596" y="296"/>
                    <a:pt x="570" y="234"/>
                    <a:pt x="471" y="135"/>
                  </a:cubicBezTo>
                  <a:cubicBezTo>
                    <a:pt x="337" y="68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7" name="Google Shape;21877;p29"/>
            <p:cNvSpPr/>
            <p:nvPr/>
          </p:nvSpPr>
          <p:spPr>
            <a:xfrm>
              <a:off x="5918425" y="2202525"/>
              <a:ext cx="20200" cy="10775"/>
            </a:xfrm>
            <a:custGeom>
              <a:avLst/>
              <a:gdLst/>
              <a:ahLst/>
              <a:cxnLst/>
              <a:rect l="l" t="t" r="r" b="b"/>
              <a:pathLst>
                <a:path w="808" h="431" extrusionOk="0">
                  <a:moveTo>
                    <a:pt x="133" y="1"/>
                  </a:moveTo>
                  <a:cubicBezTo>
                    <a:pt x="89" y="1"/>
                    <a:pt x="45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3"/>
                    <a:pt x="421" y="1"/>
                    <a:pt x="133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8" name="Google Shape;21878;p29"/>
            <p:cNvSpPr/>
            <p:nvPr/>
          </p:nvSpPr>
          <p:spPr>
            <a:xfrm>
              <a:off x="4745575" y="1622850"/>
              <a:ext cx="480425" cy="530800"/>
            </a:xfrm>
            <a:custGeom>
              <a:avLst/>
              <a:gdLst/>
              <a:ahLst/>
              <a:cxnLst/>
              <a:rect l="l" t="t" r="r" b="b"/>
              <a:pathLst>
                <a:path w="19217" h="21232" extrusionOk="0">
                  <a:moveTo>
                    <a:pt x="10744" y="1"/>
                  </a:moveTo>
                  <a:cubicBezTo>
                    <a:pt x="10568" y="1"/>
                    <a:pt x="10388" y="23"/>
                    <a:pt x="10208" y="74"/>
                  </a:cubicBezTo>
                  <a:cubicBezTo>
                    <a:pt x="9200" y="276"/>
                    <a:pt x="8258" y="814"/>
                    <a:pt x="7586" y="1620"/>
                  </a:cubicBezTo>
                  <a:cubicBezTo>
                    <a:pt x="7384" y="1284"/>
                    <a:pt x="7384" y="881"/>
                    <a:pt x="7048" y="679"/>
                  </a:cubicBezTo>
                  <a:cubicBezTo>
                    <a:pt x="6712" y="1083"/>
                    <a:pt x="6712" y="1620"/>
                    <a:pt x="6242" y="1889"/>
                  </a:cubicBezTo>
                  <a:cubicBezTo>
                    <a:pt x="5704" y="4242"/>
                    <a:pt x="4830" y="6528"/>
                    <a:pt x="3754" y="8612"/>
                  </a:cubicBezTo>
                  <a:cubicBezTo>
                    <a:pt x="1872" y="12377"/>
                    <a:pt x="1468" y="16478"/>
                    <a:pt x="191" y="20310"/>
                  </a:cubicBezTo>
                  <a:cubicBezTo>
                    <a:pt x="0" y="20787"/>
                    <a:pt x="386" y="21231"/>
                    <a:pt x="794" y="21231"/>
                  </a:cubicBezTo>
                  <a:cubicBezTo>
                    <a:pt x="960" y="21231"/>
                    <a:pt x="1130" y="21157"/>
                    <a:pt x="1267" y="20982"/>
                  </a:cubicBezTo>
                  <a:cubicBezTo>
                    <a:pt x="2544" y="19906"/>
                    <a:pt x="4157" y="19570"/>
                    <a:pt x="5637" y="18898"/>
                  </a:cubicBezTo>
                  <a:cubicBezTo>
                    <a:pt x="6578" y="18495"/>
                    <a:pt x="7586" y="18091"/>
                    <a:pt x="8527" y="17553"/>
                  </a:cubicBezTo>
                  <a:cubicBezTo>
                    <a:pt x="9805" y="16814"/>
                    <a:pt x="11216" y="16142"/>
                    <a:pt x="12628" y="15604"/>
                  </a:cubicBezTo>
                  <a:cubicBezTo>
                    <a:pt x="13166" y="14663"/>
                    <a:pt x="14174" y="14663"/>
                    <a:pt x="14981" y="14394"/>
                  </a:cubicBezTo>
                  <a:cubicBezTo>
                    <a:pt x="16393" y="13520"/>
                    <a:pt x="18074" y="13049"/>
                    <a:pt x="19149" y="11637"/>
                  </a:cubicBezTo>
                  <a:lnTo>
                    <a:pt x="18275" y="10360"/>
                  </a:lnTo>
                  <a:cubicBezTo>
                    <a:pt x="18679" y="10293"/>
                    <a:pt x="19149" y="10360"/>
                    <a:pt x="19217" y="9755"/>
                  </a:cubicBezTo>
                  <a:cubicBezTo>
                    <a:pt x="18611" y="9486"/>
                    <a:pt x="18006" y="9284"/>
                    <a:pt x="17401" y="9083"/>
                  </a:cubicBezTo>
                  <a:cubicBezTo>
                    <a:pt x="16460" y="9016"/>
                    <a:pt x="16057" y="7873"/>
                    <a:pt x="16729" y="7200"/>
                  </a:cubicBezTo>
                  <a:cubicBezTo>
                    <a:pt x="17334" y="6326"/>
                    <a:pt x="17670" y="5520"/>
                    <a:pt x="17132" y="4646"/>
                  </a:cubicBezTo>
                  <a:cubicBezTo>
                    <a:pt x="16460" y="3973"/>
                    <a:pt x="16057" y="3234"/>
                    <a:pt x="15788" y="2360"/>
                  </a:cubicBezTo>
                  <a:cubicBezTo>
                    <a:pt x="14174" y="1957"/>
                    <a:pt x="13166" y="612"/>
                    <a:pt x="11553" y="141"/>
                  </a:cubicBezTo>
                  <a:cubicBezTo>
                    <a:pt x="11303" y="58"/>
                    <a:pt x="11028" y="1"/>
                    <a:pt x="10744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9" name="Google Shape;21879;p29"/>
            <p:cNvSpPr/>
            <p:nvPr/>
          </p:nvSpPr>
          <p:spPr>
            <a:xfrm>
              <a:off x="5120100" y="1880150"/>
              <a:ext cx="183225" cy="102550"/>
            </a:xfrm>
            <a:custGeom>
              <a:avLst/>
              <a:gdLst/>
              <a:ahLst/>
              <a:cxnLst/>
              <a:rect l="l" t="t" r="r" b="b"/>
              <a:pathLst>
                <a:path w="7329" h="4102" extrusionOk="0">
                  <a:moveTo>
                    <a:pt x="7328" y="1"/>
                  </a:moveTo>
                  <a:lnTo>
                    <a:pt x="4168" y="1345"/>
                  </a:lnTo>
                  <a:cubicBezTo>
                    <a:pt x="2891" y="2421"/>
                    <a:pt x="1210" y="2892"/>
                    <a:pt x="0" y="4102"/>
                  </a:cubicBezTo>
                  <a:cubicBezTo>
                    <a:pt x="336" y="4035"/>
                    <a:pt x="672" y="3967"/>
                    <a:pt x="1009" y="3833"/>
                  </a:cubicBezTo>
                  <a:cubicBezTo>
                    <a:pt x="2958" y="2690"/>
                    <a:pt x="4975" y="1614"/>
                    <a:pt x="7059" y="740"/>
                  </a:cubicBezTo>
                  <a:cubicBezTo>
                    <a:pt x="7328" y="606"/>
                    <a:pt x="7328" y="270"/>
                    <a:pt x="7328" y="1"/>
                  </a:cubicBezTo>
                  <a:close/>
                </a:path>
              </a:pathLst>
            </a:custGeom>
            <a:solidFill>
              <a:srgbClr val="98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0" name="Google Shape;21880;p29"/>
            <p:cNvSpPr/>
            <p:nvPr/>
          </p:nvSpPr>
          <p:spPr>
            <a:xfrm>
              <a:off x="5515050" y="1791075"/>
              <a:ext cx="30275" cy="13900"/>
            </a:xfrm>
            <a:custGeom>
              <a:avLst/>
              <a:gdLst/>
              <a:ahLst/>
              <a:cxnLst/>
              <a:rect l="l" t="t" r="r" b="b"/>
              <a:pathLst>
                <a:path w="1211" h="556" extrusionOk="0">
                  <a:moveTo>
                    <a:pt x="606" y="1"/>
                  </a:moveTo>
                  <a:cubicBezTo>
                    <a:pt x="404" y="1"/>
                    <a:pt x="202" y="135"/>
                    <a:pt x="1" y="404"/>
                  </a:cubicBezTo>
                  <a:cubicBezTo>
                    <a:pt x="202" y="505"/>
                    <a:pt x="421" y="555"/>
                    <a:pt x="631" y="555"/>
                  </a:cubicBezTo>
                  <a:cubicBezTo>
                    <a:pt x="841" y="555"/>
                    <a:pt x="1043" y="505"/>
                    <a:pt x="1211" y="404"/>
                  </a:cubicBezTo>
                  <a:cubicBezTo>
                    <a:pt x="1009" y="135"/>
                    <a:pt x="807" y="1"/>
                    <a:pt x="60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1" name="Google Shape;21881;p29"/>
            <p:cNvSpPr/>
            <p:nvPr/>
          </p:nvSpPr>
          <p:spPr>
            <a:xfrm>
              <a:off x="5506650" y="1801175"/>
              <a:ext cx="8425" cy="21875"/>
            </a:xfrm>
            <a:custGeom>
              <a:avLst/>
              <a:gdLst/>
              <a:ahLst/>
              <a:cxnLst/>
              <a:rect l="l" t="t" r="r" b="b"/>
              <a:pathLst>
                <a:path w="337" h="875" extrusionOk="0">
                  <a:moveTo>
                    <a:pt x="337" y="0"/>
                  </a:moveTo>
                  <a:cubicBezTo>
                    <a:pt x="135" y="67"/>
                    <a:pt x="1" y="336"/>
                    <a:pt x="1" y="605"/>
                  </a:cubicBezTo>
                  <a:cubicBezTo>
                    <a:pt x="1" y="672"/>
                    <a:pt x="135" y="740"/>
                    <a:pt x="202" y="874"/>
                  </a:cubicBezTo>
                  <a:lnTo>
                    <a:pt x="337" y="40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2" name="Google Shape;21882;p29"/>
            <p:cNvSpPr/>
            <p:nvPr/>
          </p:nvSpPr>
          <p:spPr>
            <a:xfrm>
              <a:off x="5531875" y="1823025"/>
              <a:ext cx="14725" cy="8475"/>
            </a:xfrm>
            <a:custGeom>
              <a:avLst/>
              <a:gdLst/>
              <a:ahLst/>
              <a:cxnLst/>
              <a:rect l="l" t="t" r="r" b="b"/>
              <a:pathLst>
                <a:path w="589" h="339" extrusionOk="0">
                  <a:moveTo>
                    <a:pt x="134" y="0"/>
                  </a:moveTo>
                  <a:cubicBezTo>
                    <a:pt x="134" y="0"/>
                    <a:pt x="0" y="135"/>
                    <a:pt x="0" y="135"/>
                  </a:cubicBezTo>
                  <a:cubicBezTo>
                    <a:pt x="134" y="202"/>
                    <a:pt x="134" y="202"/>
                    <a:pt x="336" y="269"/>
                  </a:cubicBezTo>
                  <a:cubicBezTo>
                    <a:pt x="431" y="317"/>
                    <a:pt x="493" y="339"/>
                    <a:pt x="527" y="339"/>
                  </a:cubicBezTo>
                  <a:cubicBezTo>
                    <a:pt x="588" y="339"/>
                    <a:pt x="557" y="265"/>
                    <a:pt x="471" y="135"/>
                  </a:cubicBezTo>
                  <a:cubicBezTo>
                    <a:pt x="336" y="67"/>
                    <a:pt x="269" y="0"/>
                    <a:pt x="13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3" name="Google Shape;21883;p29"/>
            <p:cNvSpPr/>
            <p:nvPr/>
          </p:nvSpPr>
          <p:spPr>
            <a:xfrm>
              <a:off x="5382275" y="18297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70" y="67"/>
                    <a:pt x="68" y="202"/>
                    <a:pt x="1" y="403"/>
                  </a:cubicBezTo>
                  <a:cubicBezTo>
                    <a:pt x="202" y="403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4" name="Google Shape;21884;p29"/>
            <p:cNvSpPr/>
            <p:nvPr/>
          </p:nvSpPr>
          <p:spPr>
            <a:xfrm>
              <a:off x="5555400" y="1825950"/>
              <a:ext cx="10100" cy="3825"/>
            </a:xfrm>
            <a:custGeom>
              <a:avLst/>
              <a:gdLst/>
              <a:ahLst/>
              <a:cxnLst/>
              <a:rect l="l" t="t" r="r" b="b"/>
              <a:pathLst>
                <a:path w="404" h="153" extrusionOk="0">
                  <a:moveTo>
                    <a:pt x="202" y="1"/>
                  </a:moveTo>
                  <a:cubicBezTo>
                    <a:pt x="135" y="1"/>
                    <a:pt x="67" y="51"/>
                    <a:pt x="0" y="152"/>
                  </a:cubicBezTo>
                  <a:lnTo>
                    <a:pt x="404" y="152"/>
                  </a:lnTo>
                  <a:cubicBezTo>
                    <a:pt x="336" y="51"/>
                    <a:pt x="269" y="1"/>
                    <a:pt x="202" y="1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5" name="Google Shape;21885;p29"/>
            <p:cNvSpPr/>
            <p:nvPr/>
          </p:nvSpPr>
          <p:spPr>
            <a:xfrm>
              <a:off x="5545300" y="1801175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0"/>
                  </a:moveTo>
                  <a:cubicBezTo>
                    <a:pt x="30" y="87"/>
                    <a:pt x="58" y="111"/>
                    <a:pt x="87" y="111"/>
                  </a:cubicBezTo>
                  <a:cubicBezTo>
                    <a:pt x="126" y="111"/>
                    <a:pt x="164" y="67"/>
                    <a:pt x="203" y="67"/>
                  </a:cubicBezTo>
                  <a:cubicBezTo>
                    <a:pt x="203" y="67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6" name="Google Shape;21886;p29"/>
            <p:cNvSpPr/>
            <p:nvPr/>
          </p:nvSpPr>
          <p:spPr>
            <a:xfrm>
              <a:off x="5696575" y="2293600"/>
              <a:ext cx="30275" cy="11875"/>
            </a:xfrm>
            <a:custGeom>
              <a:avLst/>
              <a:gdLst/>
              <a:ahLst/>
              <a:cxnLst/>
              <a:rect l="l" t="t" r="r" b="b"/>
              <a:pathLst>
                <a:path w="1211" h="475" extrusionOk="0">
                  <a:moveTo>
                    <a:pt x="0" y="1"/>
                  </a:moveTo>
                  <a:cubicBezTo>
                    <a:pt x="215" y="431"/>
                    <a:pt x="603" y="474"/>
                    <a:pt x="956" y="474"/>
                  </a:cubicBezTo>
                  <a:cubicBezTo>
                    <a:pt x="1044" y="474"/>
                    <a:pt x="1130" y="472"/>
                    <a:pt x="1210" y="472"/>
                  </a:cubicBezTo>
                  <a:cubicBezTo>
                    <a:pt x="1210" y="270"/>
                    <a:pt x="1210" y="135"/>
                    <a:pt x="1210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7" name="Google Shape;21887;p29"/>
            <p:cNvSpPr/>
            <p:nvPr/>
          </p:nvSpPr>
          <p:spPr>
            <a:xfrm>
              <a:off x="5686475" y="2289825"/>
              <a:ext cx="10125" cy="3800"/>
            </a:xfrm>
            <a:custGeom>
              <a:avLst/>
              <a:gdLst/>
              <a:ahLst/>
              <a:cxnLst/>
              <a:rect l="l" t="t" r="r" b="b"/>
              <a:pathLst>
                <a:path w="405" h="152" extrusionOk="0">
                  <a:moveTo>
                    <a:pt x="228" y="1"/>
                  </a:moveTo>
                  <a:cubicBezTo>
                    <a:pt x="169" y="1"/>
                    <a:pt x="102" y="51"/>
                    <a:pt x="1" y="152"/>
                  </a:cubicBezTo>
                  <a:lnTo>
                    <a:pt x="404" y="152"/>
                  </a:lnTo>
                  <a:cubicBezTo>
                    <a:pt x="337" y="51"/>
                    <a:pt x="287" y="1"/>
                    <a:pt x="228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8" name="Google Shape;21888;p29"/>
            <p:cNvSpPr/>
            <p:nvPr/>
          </p:nvSpPr>
          <p:spPr>
            <a:xfrm>
              <a:off x="4273025" y="728550"/>
              <a:ext cx="252125" cy="264225"/>
            </a:xfrm>
            <a:custGeom>
              <a:avLst/>
              <a:gdLst/>
              <a:ahLst/>
              <a:cxnLst/>
              <a:rect l="l" t="t" r="r" b="b"/>
              <a:pathLst>
                <a:path w="10085" h="10569" extrusionOk="0">
                  <a:moveTo>
                    <a:pt x="8572" y="0"/>
                  </a:moveTo>
                  <a:cubicBezTo>
                    <a:pt x="8460" y="0"/>
                    <a:pt x="8337" y="24"/>
                    <a:pt x="8202" y="81"/>
                  </a:cubicBezTo>
                  <a:cubicBezTo>
                    <a:pt x="7972" y="655"/>
                    <a:pt x="7399" y="984"/>
                    <a:pt x="6818" y="984"/>
                  </a:cubicBezTo>
                  <a:cubicBezTo>
                    <a:pt x="6719" y="984"/>
                    <a:pt x="6619" y="974"/>
                    <a:pt x="6521" y="955"/>
                  </a:cubicBezTo>
                  <a:lnTo>
                    <a:pt x="6521" y="888"/>
                  </a:lnTo>
                  <a:cubicBezTo>
                    <a:pt x="6454" y="955"/>
                    <a:pt x="6387" y="1089"/>
                    <a:pt x="6454" y="1224"/>
                  </a:cubicBezTo>
                  <a:cubicBezTo>
                    <a:pt x="6426" y="1196"/>
                    <a:pt x="6375" y="1180"/>
                    <a:pt x="6321" y="1180"/>
                  </a:cubicBezTo>
                  <a:cubicBezTo>
                    <a:pt x="6243" y="1180"/>
                    <a:pt x="6157" y="1212"/>
                    <a:pt x="6118" y="1291"/>
                  </a:cubicBezTo>
                  <a:cubicBezTo>
                    <a:pt x="6118" y="1425"/>
                    <a:pt x="6118" y="1560"/>
                    <a:pt x="6118" y="1627"/>
                  </a:cubicBezTo>
                  <a:cubicBezTo>
                    <a:pt x="5984" y="1829"/>
                    <a:pt x="5849" y="1963"/>
                    <a:pt x="5715" y="2098"/>
                  </a:cubicBezTo>
                  <a:cubicBezTo>
                    <a:pt x="4639" y="3711"/>
                    <a:pt x="3496" y="5190"/>
                    <a:pt x="2152" y="6602"/>
                  </a:cubicBezTo>
                  <a:cubicBezTo>
                    <a:pt x="2017" y="7274"/>
                    <a:pt x="1681" y="7812"/>
                    <a:pt x="1143" y="8283"/>
                  </a:cubicBezTo>
                  <a:cubicBezTo>
                    <a:pt x="471" y="8820"/>
                    <a:pt x="68" y="9627"/>
                    <a:pt x="0" y="10568"/>
                  </a:cubicBezTo>
                  <a:lnTo>
                    <a:pt x="2622" y="8081"/>
                  </a:lnTo>
                  <a:cubicBezTo>
                    <a:pt x="2421" y="6400"/>
                    <a:pt x="3832" y="7073"/>
                    <a:pt x="4639" y="6804"/>
                  </a:cubicBezTo>
                  <a:cubicBezTo>
                    <a:pt x="4236" y="6400"/>
                    <a:pt x="3496" y="6535"/>
                    <a:pt x="3563" y="5930"/>
                  </a:cubicBezTo>
                  <a:cubicBezTo>
                    <a:pt x="3631" y="5392"/>
                    <a:pt x="4034" y="5056"/>
                    <a:pt x="4505" y="5056"/>
                  </a:cubicBezTo>
                  <a:cubicBezTo>
                    <a:pt x="4612" y="5074"/>
                    <a:pt x="4702" y="5082"/>
                    <a:pt x="4779" y="5082"/>
                  </a:cubicBezTo>
                  <a:cubicBezTo>
                    <a:pt x="5278" y="5082"/>
                    <a:pt x="5177" y="4724"/>
                    <a:pt x="5177" y="4316"/>
                  </a:cubicBezTo>
                  <a:cubicBezTo>
                    <a:pt x="5125" y="4160"/>
                    <a:pt x="5315" y="4004"/>
                    <a:pt x="5465" y="4004"/>
                  </a:cubicBezTo>
                  <a:cubicBezTo>
                    <a:pt x="5509" y="4004"/>
                    <a:pt x="5550" y="4017"/>
                    <a:pt x="5580" y="4047"/>
                  </a:cubicBezTo>
                  <a:cubicBezTo>
                    <a:pt x="5824" y="4313"/>
                    <a:pt x="6016" y="4411"/>
                    <a:pt x="6189" y="4411"/>
                  </a:cubicBezTo>
                  <a:cubicBezTo>
                    <a:pt x="6540" y="4411"/>
                    <a:pt x="6810" y="4004"/>
                    <a:pt x="7261" y="3778"/>
                  </a:cubicBezTo>
                  <a:cubicBezTo>
                    <a:pt x="7866" y="3442"/>
                    <a:pt x="7799" y="2703"/>
                    <a:pt x="8135" y="2232"/>
                  </a:cubicBezTo>
                  <a:cubicBezTo>
                    <a:pt x="8740" y="1425"/>
                    <a:pt x="8471" y="1224"/>
                    <a:pt x="9412" y="1224"/>
                  </a:cubicBezTo>
                  <a:cubicBezTo>
                    <a:pt x="9547" y="1224"/>
                    <a:pt x="9748" y="1022"/>
                    <a:pt x="10084" y="820"/>
                  </a:cubicBezTo>
                  <a:cubicBezTo>
                    <a:pt x="9469" y="597"/>
                    <a:pt x="9133" y="0"/>
                    <a:pt x="8572" y="0"/>
                  </a:cubicBezTo>
                  <a:close/>
                </a:path>
              </a:pathLst>
            </a:custGeom>
            <a:solidFill>
              <a:srgbClr val="81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9" name="Google Shape;21889;p29"/>
            <p:cNvSpPr/>
            <p:nvPr/>
          </p:nvSpPr>
          <p:spPr>
            <a:xfrm>
              <a:off x="4415875" y="77090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ubicBezTo>
                    <a:pt x="202" y="404"/>
                    <a:pt x="404" y="202"/>
                    <a:pt x="404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0" name="Google Shape;21890;p29"/>
            <p:cNvSpPr/>
            <p:nvPr/>
          </p:nvSpPr>
          <p:spPr>
            <a:xfrm>
              <a:off x="4427650" y="7524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336" y="1"/>
                  </a:moveTo>
                  <a:cubicBezTo>
                    <a:pt x="135" y="1"/>
                    <a:pt x="0" y="202"/>
                    <a:pt x="0" y="404"/>
                  </a:cubicBezTo>
                  <a:lnTo>
                    <a:pt x="336" y="404"/>
                  </a:lnTo>
                  <a:cubicBezTo>
                    <a:pt x="404" y="270"/>
                    <a:pt x="404" y="135"/>
                    <a:pt x="336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1" name="Google Shape;21891;p29"/>
            <p:cNvSpPr/>
            <p:nvPr/>
          </p:nvSpPr>
          <p:spPr>
            <a:xfrm>
              <a:off x="4476375" y="79595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1272" y="1"/>
                  </a:moveTo>
                  <a:cubicBezTo>
                    <a:pt x="1086" y="1"/>
                    <a:pt x="934" y="127"/>
                    <a:pt x="875" y="545"/>
                  </a:cubicBezTo>
                  <a:cubicBezTo>
                    <a:pt x="808" y="1284"/>
                    <a:pt x="270" y="1687"/>
                    <a:pt x="1" y="2292"/>
                  </a:cubicBezTo>
                  <a:cubicBezTo>
                    <a:pt x="185" y="2338"/>
                    <a:pt x="400" y="2447"/>
                    <a:pt x="560" y="2447"/>
                  </a:cubicBezTo>
                  <a:cubicBezTo>
                    <a:pt x="635" y="2447"/>
                    <a:pt x="698" y="2424"/>
                    <a:pt x="740" y="2360"/>
                  </a:cubicBezTo>
                  <a:cubicBezTo>
                    <a:pt x="1077" y="1553"/>
                    <a:pt x="1883" y="1082"/>
                    <a:pt x="2018" y="276"/>
                  </a:cubicBezTo>
                  <a:cubicBezTo>
                    <a:pt x="1793" y="201"/>
                    <a:pt x="1506" y="1"/>
                    <a:pt x="1272" y="1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2" name="Google Shape;21892;p29"/>
            <p:cNvSpPr/>
            <p:nvPr/>
          </p:nvSpPr>
          <p:spPr>
            <a:xfrm>
              <a:off x="4273025" y="11255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874" y="0"/>
                  </a:moveTo>
                  <a:lnTo>
                    <a:pt x="874" y="0"/>
                  </a:lnTo>
                  <a:cubicBezTo>
                    <a:pt x="404" y="135"/>
                    <a:pt x="0" y="673"/>
                    <a:pt x="68" y="1211"/>
                  </a:cubicBezTo>
                  <a:cubicBezTo>
                    <a:pt x="605" y="1009"/>
                    <a:pt x="941" y="538"/>
                    <a:pt x="874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3" name="Google Shape;21893;p29"/>
            <p:cNvSpPr/>
            <p:nvPr/>
          </p:nvSpPr>
          <p:spPr>
            <a:xfrm>
              <a:off x="4577225" y="1417325"/>
              <a:ext cx="89100" cy="147200"/>
            </a:xfrm>
            <a:custGeom>
              <a:avLst/>
              <a:gdLst/>
              <a:ahLst/>
              <a:cxnLst/>
              <a:rect l="l" t="t" r="r" b="b"/>
              <a:pathLst>
                <a:path w="3564" h="5888" extrusionOk="0">
                  <a:moveTo>
                    <a:pt x="2378" y="1"/>
                  </a:moveTo>
                  <a:cubicBezTo>
                    <a:pt x="2046" y="1"/>
                    <a:pt x="1732" y="151"/>
                    <a:pt x="1547" y="429"/>
                  </a:cubicBezTo>
                  <a:cubicBezTo>
                    <a:pt x="1278" y="698"/>
                    <a:pt x="1211" y="1102"/>
                    <a:pt x="1278" y="1505"/>
                  </a:cubicBezTo>
                  <a:cubicBezTo>
                    <a:pt x="1345" y="2245"/>
                    <a:pt x="1143" y="2984"/>
                    <a:pt x="807" y="3656"/>
                  </a:cubicBezTo>
                  <a:cubicBezTo>
                    <a:pt x="606" y="3993"/>
                    <a:pt x="404" y="4329"/>
                    <a:pt x="202" y="4665"/>
                  </a:cubicBezTo>
                  <a:cubicBezTo>
                    <a:pt x="1" y="4867"/>
                    <a:pt x="68" y="5203"/>
                    <a:pt x="202" y="5404"/>
                  </a:cubicBezTo>
                  <a:cubicBezTo>
                    <a:pt x="905" y="5697"/>
                    <a:pt x="1607" y="5888"/>
                    <a:pt x="2354" y="5888"/>
                  </a:cubicBezTo>
                  <a:cubicBezTo>
                    <a:pt x="2465" y="5888"/>
                    <a:pt x="2577" y="5884"/>
                    <a:pt x="2690" y="5875"/>
                  </a:cubicBezTo>
                  <a:cubicBezTo>
                    <a:pt x="3564" y="5539"/>
                    <a:pt x="3429" y="4799"/>
                    <a:pt x="3228" y="4060"/>
                  </a:cubicBezTo>
                  <a:cubicBezTo>
                    <a:pt x="2354" y="3119"/>
                    <a:pt x="2824" y="2110"/>
                    <a:pt x="3093" y="1102"/>
                  </a:cubicBezTo>
                  <a:cubicBezTo>
                    <a:pt x="3228" y="698"/>
                    <a:pt x="3295" y="295"/>
                    <a:pt x="2824" y="93"/>
                  </a:cubicBezTo>
                  <a:cubicBezTo>
                    <a:pt x="2678" y="31"/>
                    <a:pt x="2526" y="1"/>
                    <a:pt x="2378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4" name="Google Shape;21894;p29"/>
            <p:cNvSpPr/>
            <p:nvPr/>
          </p:nvSpPr>
          <p:spPr>
            <a:xfrm>
              <a:off x="4869675" y="1372575"/>
              <a:ext cx="47075" cy="65575"/>
            </a:xfrm>
            <a:custGeom>
              <a:avLst/>
              <a:gdLst/>
              <a:ahLst/>
              <a:cxnLst/>
              <a:rect l="l" t="t" r="r" b="b"/>
              <a:pathLst>
                <a:path w="1883" h="2623" extrusionOk="0">
                  <a:moveTo>
                    <a:pt x="1412" y="1"/>
                  </a:moveTo>
                  <a:cubicBezTo>
                    <a:pt x="1210" y="539"/>
                    <a:pt x="1009" y="1211"/>
                    <a:pt x="874" y="1682"/>
                  </a:cubicBezTo>
                  <a:cubicBezTo>
                    <a:pt x="785" y="1860"/>
                    <a:pt x="670" y="1920"/>
                    <a:pt x="540" y="1920"/>
                  </a:cubicBezTo>
                  <a:cubicBezTo>
                    <a:pt x="376" y="1920"/>
                    <a:pt x="188" y="1824"/>
                    <a:pt x="0" y="1749"/>
                  </a:cubicBezTo>
                  <a:lnTo>
                    <a:pt x="0" y="1749"/>
                  </a:lnTo>
                  <a:cubicBezTo>
                    <a:pt x="92" y="2531"/>
                    <a:pt x="531" y="2621"/>
                    <a:pt x="993" y="2621"/>
                  </a:cubicBezTo>
                  <a:cubicBezTo>
                    <a:pt x="1129" y="2621"/>
                    <a:pt x="1267" y="2613"/>
                    <a:pt x="1399" y="2613"/>
                  </a:cubicBezTo>
                  <a:cubicBezTo>
                    <a:pt x="1473" y="2613"/>
                    <a:pt x="1545" y="2615"/>
                    <a:pt x="1614" y="2623"/>
                  </a:cubicBezTo>
                  <a:cubicBezTo>
                    <a:pt x="1883" y="875"/>
                    <a:pt x="1883" y="875"/>
                    <a:pt x="141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5" name="Google Shape;21895;p29"/>
            <p:cNvSpPr/>
            <p:nvPr/>
          </p:nvSpPr>
          <p:spPr>
            <a:xfrm>
              <a:off x="4852850" y="1375950"/>
              <a:ext cx="35325" cy="23550"/>
            </a:xfrm>
            <a:custGeom>
              <a:avLst/>
              <a:gdLst/>
              <a:ahLst/>
              <a:cxnLst/>
              <a:rect l="l" t="t" r="r" b="b"/>
              <a:pathLst>
                <a:path w="1413" h="942" extrusionOk="0">
                  <a:moveTo>
                    <a:pt x="673" y="0"/>
                  </a:moveTo>
                  <a:cubicBezTo>
                    <a:pt x="1" y="0"/>
                    <a:pt x="68" y="404"/>
                    <a:pt x="270" y="874"/>
                  </a:cubicBezTo>
                  <a:cubicBezTo>
                    <a:pt x="673" y="807"/>
                    <a:pt x="1144" y="942"/>
                    <a:pt x="1278" y="538"/>
                  </a:cubicBezTo>
                  <a:cubicBezTo>
                    <a:pt x="1413" y="68"/>
                    <a:pt x="1009" y="68"/>
                    <a:pt x="673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6" name="Google Shape;21896;p29"/>
            <p:cNvSpPr/>
            <p:nvPr/>
          </p:nvSpPr>
          <p:spPr>
            <a:xfrm>
              <a:off x="4889825" y="145830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1" y="1"/>
                  </a:moveTo>
                  <a:cubicBezTo>
                    <a:pt x="68" y="135"/>
                    <a:pt x="135" y="202"/>
                    <a:pt x="203" y="202"/>
                  </a:cubicBezTo>
                  <a:cubicBezTo>
                    <a:pt x="270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7" name="Google Shape;21897;p29"/>
            <p:cNvSpPr/>
            <p:nvPr/>
          </p:nvSpPr>
          <p:spPr>
            <a:xfrm>
              <a:off x="4879750" y="1453250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202" y="1"/>
                  </a:moveTo>
                  <a:cubicBezTo>
                    <a:pt x="135" y="1"/>
                    <a:pt x="68" y="68"/>
                    <a:pt x="1" y="203"/>
                  </a:cubicBezTo>
                  <a:lnTo>
                    <a:pt x="404" y="203"/>
                  </a:lnTo>
                  <a:cubicBezTo>
                    <a:pt x="337" y="68"/>
                    <a:pt x="270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8" name="Google Shape;21898;p29"/>
            <p:cNvSpPr/>
            <p:nvPr/>
          </p:nvSpPr>
          <p:spPr>
            <a:xfrm>
              <a:off x="5315050" y="1180250"/>
              <a:ext cx="43725" cy="46150"/>
            </a:xfrm>
            <a:custGeom>
              <a:avLst/>
              <a:gdLst/>
              <a:ahLst/>
              <a:cxnLst/>
              <a:rect l="l" t="t" r="r" b="b"/>
              <a:pathLst>
                <a:path w="1749" h="1846" extrusionOk="0">
                  <a:moveTo>
                    <a:pt x="683" y="0"/>
                  </a:moveTo>
                  <a:cubicBezTo>
                    <a:pt x="591" y="0"/>
                    <a:pt x="494" y="30"/>
                    <a:pt x="404" y="97"/>
                  </a:cubicBezTo>
                  <a:cubicBezTo>
                    <a:pt x="202" y="232"/>
                    <a:pt x="1" y="568"/>
                    <a:pt x="135" y="769"/>
                  </a:cubicBezTo>
                  <a:cubicBezTo>
                    <a:pt x="538" y="1173"/>
                    <a:pt x="740" y="1845"/>
                    <a:pt x="1749" y="1845"/>
                  </a:cubicBezTo>
                  <a:cubicBezTo>
                    <a:pt x="1480" y="1173"/>
                    <a:pt x="1278" y="702"/>
                    <a:pt x="1076" y="299"/>
                  </a:cubicBezTo>
                  <a:cubicBezTo>
                    <a:pt x="1031" y="120"/>
                    <a:pt x="867" y="0"/>
                    <a:pt x="683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9" name="Google Shape;21899;p29"/>
            <p:cNvSpPr/>
            <p:nvPr/>
          </p:nvSpPr>
          <p:spPr>
            <a:xfrm>
              <a:off x="5320100" y="1096950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874" y="1"/>
                  </a:moveTo>
                  <a:cubicBezTo>
                    <a:pt x="0" y="1"/>
                    <a:pt x="202" y="673"/>
                    <a:pt x="135" y="1211"/>
                  </a:cubicBezTo>
                  <a:cubicBezTo>
                    <a:pt x="673" y="1009"/>
                    <a:pt x="1278" y="1009"/>
                    <a:pt x="1143" y="202"/>
                  </a:cubicBezTo>
                  <a:cubicBezTo>
                    <a:pt x="1076" y="135"/>
                    <a:pt x="1009" y="1"/>
                    <a:pt x="87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0" name="Google Shape;21900;p29"/>
            <p:cNvSpPr/>
            <p:nvPr/>
          </p:nvSpPr>
          <p:spPr>
            <a:xfrm>
              <a:off x="5061275" y="1276775"/>
              <a:ext cx="35300" cy="40375"/>
            </a:xfrm>
            <a:custGeom>
              <a:avLst/>
              <a:gdLst/>
              <a:ahLst/>
              <a:cxnLst/>
              <a:rect l="l" t="t" r="r" b="b"/>
              <a:pathLst>
                <a:path w="1412" h="161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807" y="472"/>
                    <a:pt x="67" y="808"/>
                    <a:pt x="0" y="1614"/>
                  </a:cubicBezTo>
                  <a:cubicBezTo>
                    <a:pt x="740" y="1278"/>
                    <a:pt x="1412" y="942"/>
                    <a:pt x="121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1" name="Google Shape;21901;p29"/>
            <p:cNvSpPr/>
            <p:nvPr/>
          </p:nvSpPr>
          <p:spPr>
            <a:xfrm>
              <a:off x="5049500" y="13171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68" y="740"/>
                    <a:pt x="68" y="1211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2" name="Google Shape;21902;p29"/>
            <p:cNvSpPr/>
            <p:nvPr/>
          </p:nvSpPr>
          <p:spPr>
            <a:xfrm>
              <a:off x="5111700" y="1211250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202" y="0"/>
                  </a:moveTo>
                  <a:lnTo>
                    <a:pt x="0" y="202"/>
                  </a:lnTo>
                  <a:lnTo>
                    <a:pt x="0" y="605"/>
                  </a:lnTo>
                  <a:cubicBezTo>
                    <a:pt x="0" y="740"/>
                    <a:pt x="0" y="874"/>
                    <a:pt x="0" y="1008"/>
                  </a:cubicBezTo>
                  <a:cubicBezTo>
                    <a:pt x="269" y="807"/>
                    <a:pt x="471" y="538"/>
                    <a:pt x="403" y="202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3" name="Google Shape;21903;p29"/>
            <p:cNvSpPr/>
            <p:nvPr/>
          </p:nvSpPr>
          <p:spPr>
            <a:xfrm>
              <a:off x="5099925" y="1236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02" y="135"/>
                    <a:pt x="0" y="471"/>
                    <a:pt x="68" y="807"/>
                  </a:cubicBezTo>
                  <a:cubicBezTo>
                    <a:pt x="404" y="673"/>
                    <a:pt x="538" y="337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4" name="Google Shape;21904;p29"/>
            <p:cNvSpPr/>
            <p:nvPr/>
          </p:nvSpPr>
          <p:spPr>
            <a:xfrm>
              <a:off x="5091525" y="1256625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471" y="0"/>
                  </a:moveTo>
                  <a:cubicBezTo>
                    <a:pt x="135" y="135"/>
                    <a:pt x="0" y="471"/>
                    <a:pt x="68" y="807"/>
                  </a:cubicBezTo>
                  <a:cubicBezTo>
                    <a:pt x="336" y="673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5" name="Google Shape;21905;p29"/>
            <p:cNvSpPr/>
            <p:nvPr/>
          </p:nvSpPr>
          <p:spPr>
            <a:xfrm>
              <a:off x="5041100" y="13473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04" y="1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7" y="673"/>
                    <a:pt x="471" y="337"/>
                    <a:pt x="404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6" name="Google Shape;21906;p29"/>
            <p:cNvSpPr/>
            <p:nvPr/>
          </p:nvSpPr>
          <p:spPr>
            <a:xfrm>
              <a:off x="5031025" y="136755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03" y="0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6" y="673"/>
                    <a:pt x="471" y="336"/>
                    <a:pt x="403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7" name="Google Shape;21907;p29"/>
            <p:cNvSpPr/>
            <p:nvPr/>
          </p:nvSpPr>
          <p:spPr>
            <a:xfrm>
              <a:off x="5143625" y="1135600"/>
              <a:ext cx="28600" cy="40375"/>
            </a:xfrm>
            <a:custGeom>
              <a:avLst/>
              <a:gdLst/>
              <a:ahLst/>
              <a:cxnLst/>
              <a:rect l="l" t="t" r="r" b="b"/>
              <a:pathLst>
                <a:path w="1144" h="1615" extrusionOk="0">
                  <a:moveTo>
                    <a:pt x="1143" y="1"/>
                  </a:moveTo>
                  <a:cubicBezTo>
                    <a:pt x="471" y="270"/>
                    <a:pt x="0" y="875"/>
                    <a:pt x="0" y="1614"/>
                  </a:cubicBezTo>
                  <a:cubicBezTo>
                    <a:pt x="605" y="1345"/>
                    <a:pt x="1076" y="673"/>
                    <a:pt x="1143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8" name="Google Shape;21908;p29"/>
            <p:cNvSpPr/>
            <p:nvPr/>
          </p:nvSpPr>
          <p:spPr>
            <a:xfrm>
              <a:off x="5130175" y="11759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269"/>
                    <a:pt x="68" y="740"/>
                    <a:pt x="68" y="1210"/>
                  </a:cubicBezTo>
                  <a:lnTo>
                    <a:pt x="538" y="1210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9" name="Google Shape;21909;p29"/>
            <p:cNvSpPr/>
            <p:nvPr/>
          </p:nvSpPr>
          <p:spPr>
            <a:xfrm>
              <a:off x="5170525" y="1113750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02" y="203"/>
                    <a:pt x="0" y="539"/>
                    <a:pt x="67" y="875"/>
                  </a:cubicBezTo>
                  <a:cubicBezTo>
                    <a:pt x="403" y="673"/>
                    <a:pt x="538" y="337"/>
                    <a:pt x="47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0" name="Google Shape;21910;p29"/>
            <p:cNvSpPr/>
            <p:nvPr/>
          </p:nvSpPr>
          <p:spPr>
            <a:xfrm>
              <a:off x="5141950" y="1206200"/>
              <a:ext cx="5050" cy="4050"/>
            </a:xfrm>
            <a:custGeom>
              <a:avLst/>
              <a:gdLst/>
              <a:ahLst/>
              <a:cxnLst/>
              <a:rect l="l" t="t" r="r" b="b"/>
              <a:pathLst>
                <a:path w="202" h="162" extrusionOk="0">
                  <a:moveTo>
                    <a:pt x="0" y="0"/>
                  </a:moveTo>
                  <a:cubicBezTo>
                    <a:pt x="37" y="111"/>
                    <a:pt x="95" y="161"/>
                    <a:pt x="139" y="161"/>
                  </a:cubicBezTo>
                  <a:cubicBezTo>
                    <a:pt x="175" y="161"/>
                    <a:pt x="202" y="128"/>
                    <a:pt x="202" y="68"/>
                  </a:cubicBezTo>
                  <a:cubicBezTo>
                    <a:pt x="202" y="68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1" name="Google Shape;21911;p29"/>
            <p:cNvSpPr/>
            <p:nvPr/>
          </p:nvSpPr>
          <p:spPr>
            <a:xfrm>
              <a:off x="5120100" y="1206200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67" y="0"/>
                  </a:moveTo>
                  <a:cubicBezTo>
                    <a:pt x="67" y="0"/>
                    <a:pt x="0" y="0"/>
                    <a:pt x="0" y="135"/>
                  </a:cubicBezTo>
                  <a:cubicBezTo>
                    <a:pt x="0" y="202"/>
                    <a:pt x="0" y="337"/>
                    <a:pt x="67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2" name="Google Shape;21912;p29"/>
            <p:cNvSpPr/>
            <p:nvPr/>
          </p:nvSpPr>
          <p:spPr>
            <a:xfrm>
              <a:off x="6094900" y="1387100"/>
              <a:ext cx="16550" cy="12400"/>
            </a:xfrm>
            <a:custGeom>
              <a:avLst/>
              <a:gdLst/>
              <a:ahLst/>
              <a:cxnLst/>
              <a:rect l="l" t="t" r="r" b="b"/>
              <a:pathLst>
                <a:path w="662" h="496" extrusionOk="0">
                  <a:moveTo>
                    <a:pt x="550" y="1"/>
                  </a:moveTo>
                  <a:cubicBezTo>
                    <a:pt x="516" y="1"/>
                    <a:pt x="467" y="9"/>
                    <a:pt x="404" y="25"/>
                  </a:cubicBezTo>
                  <a:cubicBezTo>
                    <a:pt x="269" y="92"/>
                    <a:pt x="135" y="159"/>
                    <a:pt x="0" y="294"/>
                  </a:cubicBezTo>
                  <a:lnTo>
                    <a:pt x="135" y="496"/>
                  </a:lnTo>
                  <a:lnTo>
                    <a:pt x="471" y="294"/>
                  </a:lnTo>
                  <a:cubicBezTo>
                    <a:pt x="625" y="89"/>
                    <a:pt x="661" y="1"/>
                    <a:pt x="550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3" name="Google Shape;21913;p29"/>
            <p:cNvSpPr/>
            <p:nvPr/>
          </p:nvSpPr>
          <p:spPr>
            <a:xfrm>
              <a:off x="6110025" y="1379600"/>
              <a:ext cx="13475" cy="8150"/>
            </a:xfrm>
            <a:custGeom>
              <a:avLst/>
              <a:gdLst/>
              <a:ahLst/>
              <a:cxnLst/>
              <a:rect l="l" t="t" r="r" b="b"/>
              <a:pathLst>
                <a:path w="539" h="326" extrusionOk="0">
                  <a:moveTo>
                    <a:pt x="372" y="0"/>
                  </a:moveTo>
                  <a:cubicBezTo>
                    <a:pt x="342" y="0"/>
                    <a:pt x="309" y="17"/>
                    <a:pt x="269" y="56"/>
                  </a:cubicBezTo>
                  <a:lnTo>
                    <a:pt x="0" y="325"/>
                  </a:lnTo>
                  <a:lnTo>
                    <a:pt x="404" y="258"/>
                  </a:lnTo>
                  <a:cubicBezTo>
                    <a:pt x="404" y="258"/>
                    <a:pt x="538" y="191"/>
                    <a:pt x="538" y="191"/>
                  </a:cubicBezTo>
                  <a:cubicBezTo>
                    <a:pt x="491" y="95"/>
                    <a:pt x="443" y="0"/>
                    <a:pt x="372" y="0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4" name="Google Shape;21914;p29"/>
            <p:cNvSpPr/>
            <p:nvPr/>
          </p:nvSpPr>
          <p:spPr>
            <a:xfrm>
              <a:off x="5978925" y="1317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5" name="Google Shape;21915;p29"/>
            <p:cNvSpPr/>
            <p:nvPr/>
          </p:nvSpPr>
          <p:spPr>
            <a:xfrm>
              <a:off x="5078075" y="1125525"/>
              <a:ext cx="42050" cy="50450"/>
            </a:xfrm>
            <a:custGeom>
              <a:avLst/>
              <a:gdLst/>
              <a:ahLst/>
              <a:cxnLst/>
              <a:rect l="l" t="t" r="r" b="b"/>
              <a:pathLst>
                <a:path w="1682" h="2018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337" y="269"/>
                    <a:pt x="0" y="942"/>
                    <a:pt x="135" y="1614"/>
                  </a:cubicBezTo>
                  <a:lnTo>
                    <a:pt x="1412" y="2017"/>
                  </a:lnTo>
                  <a:cubicBezTo>
                    <a:pt x="1681" y="1681"/>
                    <a:pt x="1681" y="1211"/>
                    <a:pt x="1412" y="807"/>
                  </a:cubicBezTo>
                  <a:cubicBezTo>
                    <a:pt x="1076" y="673"/>
                    <a:pt x="942" y="337"/>
                    <a:pt x="1009" y="0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6" name="Google Shape;21916;p29"/>
            <p:cNvSpPr/>
            <p:nvPr/>
          </p:nvSpPr>
          <p:spPr>
            <a:xfrm>
              <a:off x="5111700" y="11457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0"/>
                  </a:moveTo>
                  <a:lnTo>
                    <a:pt x="0" y="1210"/>
                  </a:lnTo>
                  <a:cubicBezTo>
                    <a:pt x="336" y="807"/>
                    <a:pt x="1210" y="404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7" name="Google Shape;21917;p29"/>
            <p:cNvSpPr/>
            <p:nvPr/>
          </p:nvSpPr>
          <p:spPr>
            <a:xfrm>
              <a:off x="5111700" y="1206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3" y="0"/>
                  </a:moveTo>
                  <a:lnTo>
                    <a:pt x="0" y="404"/>
                  </a:lnTo>
                  <a:lnTo>
                    <a:pt x="403" y="404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8" name="Google Shape;21918;p29"/>
            <p:cNvSpPr/>
            <p:nvPr/>
          </p:nvSpPr>
          <p:spPr>
            <a:xfrm>
              <a:off x="5121775" y="1105350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0" y="1"/>
                  </a:moveTo>
                  <a:cubicBezTo>
                    <a:pt x="29" y="87"/>
                    <a:pt x="70" y="112"/>
                    <a:pt x="108" y="112"/>
                  </a:cubicBezTo>
                  <a:cubicBezTo>
                    <a:pt x="158" y="112"/>
                    <a:pt x="202" y="68"/>
                    <a:pt x="202" y="68"/>
                  </a:cubicBezTo>
                  <a:cubicBezTo>
                    <a:pt x="202" y="68"/>
                    <a:pt x="68" y="1"/>
                    <a:pt x="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9" name="Google Shape;21919;p29"/>
            <p:cNvSpPr/>
            <p:nvPr/>
          </p:nvSpPr>
          <p:spPr>
            <a:xfrm>
              <a:off x="4494875" y="2202850"/>
              <a:ext cx="200025" cy="115325"/>
            </a:xfrm>
            <a:custGeom>
              <a:avLst/>
              <a:gdLst/>
              <a:ahLst/>
              <a:cxnLst/>
              <a:rect l="l" t="t" r="r" b="b"/>
              <a:pathLst>
                <a:path w="8001" h="4613" extrusionOk="0">
                  <a:moveTo>
                    <a:pt x="7732" y="1"/>
                  </a:moveTo>
                  <a:lnTo>
                    <a:pt x="7732" y="1"/>
                  </a:lnTo>
                  <a:cubicBezTo>
                    <a:pt x="6253" y="740"/>
                    <a:pt x="4774" y="1480"/>
                    <a:pt x="3227" y="2152"/>
                  </a:cubicBezTo>
                  <a:cubicBezTo>
                    <a:pt x="1950" y="2623"/>
                    <a:pt x="874" y="3362"/>
                    <a:pt x="0" y="4438"/>
                  </a:cubicBezTo>
                  <a:cubicBezTo>
                    <a:pt x="29" y="4434"/>
                    <a:pt x="57" y="4432"/>
                    <a:pt x="85" y="4432"/>
                  </a:cubicBezTo>
                  <a:cubicBezTo>
                    <a:pt x="362" y="4432"/>
                    <a:pt x="618" y="4612"/>
                    <a:pt x="882" y="4612"/>
                  </a:cubicBezTo>
                  <a:cubicBezTo>
                    <a:pt x="1032" y="4612"/>
                    <a:pt x="1185" y="4554"/>
                    <a:pt x="1345" y="4370"/>
                  </a:cubicBezTo>
                  <a:cubicBezTo>
                    <a:pt x="2555" y="3429"/>
                    <a:pt x="3900" y="2623"/>
                    <a:pt x="5311" y="2018"/>
                  </a:cubicBezTo>
                  <a:cubicBezTo>
                    <a:pt x="5474" y="1945"/>
                    <a:pt x="5597" y="1912"/>
                    <a:pt x="5695" y="1912"/>
                  </a:cubicBezTo>
                  <a:cubicBezTo>
                    <a:pt x="5962" y="1912"/>
                    <a:pt x="6038" y="2162"/>
                    <a:pt x="6185" y="2555"/>
                  </a:cubicBezTo>
                  <a:cubicBezTo>
                    <a:pt x="6263" y="2788"/>
                    <a:pt x="6335" y="2870"/>
                    <a:pt x="6405" y="2870"/>
                  </a:cubicBezTo>
                  <a:cubicBezTo>
                    <a:pt x="6568" y="2870"/>
                    <a:pt x="6719" y="2418"/>
                    <a:pt x="6899" y="2418"/>
                  </a:cubicBezTo>
                  <a:cubicBezTo>
                    <a:pt x="6907" y="2418"/>
                    <a:pt x="6916" y="2419"/>
                    <a:pt x="6925" y="2421"/>
                  </a:cubicBezTo>
                  <a:cubicBezTo>
                    <a:pt x="6925" y="2085"/>
                    <a:pt x="8001" y="1749"/>
                    <a:pt x="7395" y="1614"/>
                  </a:cubicBezTo>
                  <a:cubicBezTo>
                    <a:pt x="6589" y="1345"/>
                    <a:pt x="6589" y="1345"/>
                    <a:pt x="7194" y="942"/>
                  </a:cubicBezTo>
                  <a:cubicBezTo>
                    <a:pt x="7530" y="740"/>
                    <a:pt x="7732" y="337"/>
                    <a:pt x="7732" y="1"/>
                  </a:cubicBezTo>
                  <a:close/>
                </a:path>
              </a:pathLst>
            </a:custGeom>
            <a:solidFill>
              <a:srgbClr val="8EA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0" name="Google Shape;21920;p29"/>
            <p:cNvSpPr/>
            <p:nvPr/>
          </p:nvSpPr>
          <p:spPr>
            <a:xfrm>
              <a:off x="4236050" y="2364200"/>
              <a:ext cx="164725" cy="92475"/>
            </a:xfrm>
            <a:custGeom>
              <a:avLst/>
              <a:gdLst/>
              <a:ahLst/>
              <a:cxnLst/>
              <a:rect l="l" t="t" r="r" b="b"/>
              <a:pathLst>
                <a:path w="6589" h="3699" extrusionOk="0">
                  <a:moveTo>
                    <a:pt x="6387" y="1"/>
                  </a:moveTo>
                  <a:lnTo>
                    <a:pt x="6387" y="1"/>
                  </a:lnTo>
                  <a:cubicBezTo>
                    <a:pt x="4034" y="807"/>
                    <a:pt x="1883" y="2017"/>
                    <a:pt x="0" y="3698"/>
                  </a:cubicBezTo>
                  <a:cubicBezTo>
                    <a:pt x="538" y="3631"/>
                    <a:pt x="1143" y="3429"/>
                    <a:pt x="1614" y="3093"/>
                  </a:cubicBezTo>
                  <a:cubicBezTo>
                    <a:pt x="2689" y="2555"/>
                    <a:pt x="3563" y="1614"/>
                    <a:pt x="4908" y="1412"/>
                  </a:cubicBezTo>
                  <a:cubicBezTo>
                    <a:pt x="5379" y="1345"/>
                    <a:pt x="6589" y="1211"/>
                    <a:pt x="6387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1" name="Google Shape;21921;p29"/>
            <p:cNvSpPr/>
            <p:nvPr/>
          </p:nvSpPr>
          <p:spPr>
            <a:xfrm>
              <a:off x="4158725" y="1608200"/>
              <a:ext cx="413475" cy="677025"/>
            </a:xfrm>
            <a:custGeom>
              <a:avLst/>
              <a:gdLst/>
              <a:ahLst/>
              <a:cxnLst/>
              <a:rect l="l" t="t" r="r" b="b"/>
              <a:pathLst>
                <a:path w="16539" h="27081" extrusionOk="0">
                  <a:moveTo>
                    <a:pt x="11163" y="0"/>
                  </a:moveTo>
                  <a:cubicBezTo>
                    <a:pt x="10690" y="0"/>
                    <a:pt x="10209" y="105"/>
                    <a:pt x="9749" y="324"/>
                  </a:cubicBezTo>
                  <a:cubicBezTo>
                    <a:pt x="8740" y="727"/>
                    <a:pt x="7866" y="1265"/>
                    <a:pt x="7060" y="2005"/>
                  </a:cubicBezTo>
                  <a:cubicBezTo>
                    <a:pt x="5782" y="3013"/>
                    <a:pt x="4572" y="4089"/>
                    <a:pt x="3362" y="5299"/>
                  </a:cubicBezTo>
                  <a:cubicBezTo>
                    <a:pt x="1749" y="8862"/>
                    <a:pt x="1278" y="12761"/>
                    <a:pt x="740" y="16593"/>
                  </a:cubicBezTo>
                  <a:cubicBezTo>
                    <a:pt x="606" y="18408"/>
                    <a:pt x="1" y="20224"/>
                    <a:pt x="1211" y="21971"/>
                  </a:cubicBezTo>
                  <a:cubicBezTo>
                    <a:pt x="1413" y="22442"/>
                    <a:pt x="1413" y="23047"/>
                    <a:pt x="1278" y="23518"/>
                  </a:cubicBezTo>
                  <a:cubicBezTo>
                    <a:pt x="1278" y="23719"/>
                    <a:pt x="1278" y="23921"/>
                    <a:pt x="1278" y="24056"/>
                  </a:cubicBezTo>
                  <a:cubicBezTo>
                    <a:pt x="1345" y="24324"/>
                    <a:pt x="1547" y="24526"/>
                    <a:pt x="1682" y="24795"/>
                  </a:cubicBezTo>
                  <a:cubicBezTo>
                    <a:pt x="1682" y="24930"/>
                    <a:pt x="1749" y="25064"/>
                    <a:pt x="1883" y="25198"/>
                  </a:cubicBezTo>
                  <a:cubicBezTo>
                    <a:pt x="2219" y="25467"/>
                    <a:pt x="2488" y="25871"/>
                    <a:pt x="2623" y="26274"/>
                  </a:cubicBezTo>
                  <a:cubicBezTo>
                    <a:pt x="2726" y="26326"/>
                    <a:pt x="2825" y="26347"/>
                    <a:pt x="2921" y="26347"/>
                  </a:cubicBezTo>
                  <a:cubicBezTo>
                    <a:pt x="3384" y="26347"/>
                    <a:pt x="3769" y="25842"/>
                    <a:pt x="4245" y="25842"/>
                  </a:cubicBezTo>
                  <a:cubicBezTo>
                    <a:pt x="4307" y="25842"/>
                    <a:pt x="4372" y="25851"/>
                    <a:pt x="4438" y="25871"/>
                  </a:cubicBezTo>
                  <a:cubicBezTo>
                    <a:pt x="3631" y="26207"/>
                    <a:pt x="3631" y="26610"/>
                    <a:pt x="4236" y="27081"/>
                  </a:cubicBezTo>
                  <a:lnTo>
                    <a:pt x="4640" y="27081"/>
                  </a:lnTo>
                  <a:cubicBezTo>
                    <a:pt x="8270" y="26140"/>
                    <a:pt x="11295" y="23787"/>
                    <a:pt x="13177" y="20627"/>
                  </a:cubicBezTo>
                  <a:cubicBezTo>
                    <a:pt x="13648" y="20089"/>
                    <a:pt x="14051" y="19484"/>
                    <a:pt x="14320" y="18812"/>
                  </a:cubicBezTo>
                  <a:cubicBezTo>
                    <a:pt x="14589" y="17871"/>
                    <a:pt x="14925" y="16997"/>
                    <a:pt x="15463" y="16190"/>
                  </a:cubicBezTo>
                  <a:cubicBezTo>
                    <a:pt x="15867" y="14173"/>
                    <a:pt x="16001" y="12223"/>
                    <a:pt x="16203" y="10207"/>
                  </a:cubicBezTo>
                  <a:cubicBezTo>
                    <a:pt x="16539" y="6845"/>
                    <a:pt x="15934" y="3887"/>
                    <a:pt x="13715" y="1265"/>
                  </a:cubicBezTo>
                  <a:cubicBezTo>
                    <a:pt x="13081" y="449"/>
                    <a:pt x="12141" y="0"/>
                    <a:pt x="11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2" name="Google Shape;21922;p29"/>
            <p:cNvSpPr/>
            <p:nvPr/>
          </p:nvSpPr>
          <p:spPr>
            <a:xfrm>
              <a:off x="4152000" y="1690250"/>
              <a:ext cx="131125" cy="534475"/>
            </a:xfrm>
            <a:custGeom>
              <a:avLst/>
              <a:gdLst/>
              <a:ahLst/>
              <a:cxnLst/>
              <a:rect l="l" t="t" r="r" b="b"/>
              <a:pathLst>
                <a:path w="5245" h="21379" extrusionOk="0">
                  <a:moveTo>
                    <a:pt x="4909" y="0"/>
                  </a:moveTo>
                  <a:cubicBezTo>
                    <a:pt x="2824" y="1076"/>
                    <a:pt x="2959" y="3361"/>
                    <a:pt x="2219" y="5109"/>
                  </a:cubicBezTo>
                  <a:cubicBezTo>
                    <a:pt x="1816" y="6185"/>
                    <a:pt x="1211" y="7328"/>
                    <a:pt x="1278" y="8538"/>
                  </a:cubicBezTo>
                  <a:cubicBezTo>
                    <a:pt x="1413" y="10219"/>
                    <a:pt x="1144" y="11899"/>
                    <a:pt x="606" y="13446"/>
                  </a:cubicBezTo>
                  <a:cubicBezTo>
                    <a:pt x="1" y="15866"/>
                    <a:pt x="1" y="18353"/>
                    <a:pt x="673" y="20774"/>
                  </a:cubicBezTo>
                  <a:cubicBezTo>
                    <a:pt x="740" y="21042"/>
                    <a:pt x="1009" y="21311"/>
                    <a:pt x="1345" y="21379"/>
                  </a:cubicBezTo>
                  <a:cubicBezTo>
                    <a:pt x="1547" y="21110"/>
                    <a:pt x="1480" y="20774"/>
                    <a:pt x="1682" y="20505"/>
                  </a:cubicBezTo>
                  <a:cubicBezTo>
                    <a:pt x="1413" y="18219"/>
                    <a:pt x="337" y="16000"/>
                    <a:pt x="1278" y="13647"/>
                  </a:cubicBezTo>
                  <a:cubicBezTo>
                    <a:pt x="1749" y="9614"/>
                    <a:pt x="2219" y="5647"/>
                    <a:pt x="4102" y="1950"/>
                  </a:cubicBezTo>
                  <a:cubicBezTo>
                    <a:pt x="4438" y="1345"/>
                    <a:pt x="5245" y="1009"/>
                    <a:pt x="5110" y="202"/>
                  </a:cubicBezTo>
                  <a:lnTo>
                    <a:pt x="4909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3" name="Google Shape;21923;p29"/>
            <p:cNvSpPr/>
            <p:nvPr/>
          </p:nvSpPr>
          <p:spPr>
            <a:xfrm>
              <a:off x="4274700" y="2123850"/>
              <a:ext cx="213475" cy="161375"/>
            </a:xfrm>
            <a:custGeom>
              <a:avLst/>
              <a:gdLst/>
              <a:ahLst/>
              <a:cxnLst/>
              <a:rect l="l" t="t" r="r" b="b"/>
              <a:pathLst>
                <a:path w="8539" h="6455" extrusionOk="0">
                  <a:moveTo>
                    <a:pt x="8538" y="1"/>
                  </a:moveTo>
                  <a:lnTo>
                    <a:pt x="8538" y="1"/>
                  </a:lnTo>
                  <a:cubicBezTo>
                    <a:pt x="7665" y="942"/>
                    <a:pt x="6723" y="1883"/>
                    <a:pt x="5849" y="2825"/>
                  </a:cubicBezTo>
                  <a:cubicBezTo>
                    <a:pt x="4639" y="4102"/>
                    <a:pt x="3160" y="5043"/>
                    <a:pt x="1547" y="5581"/>
                  </a:cubicBezTo>
                  <a:cubicBezTo>
                    <a:pt x="942" y="5648"/>
                    <a:pt x="404" y="5984"/>
                    <a:pt x="1" y="6455"/>
                  </a:cubicBezTo>
                  <a:cubicBezTo>
                    <a:pt x="3900" y="6186"/>
                    <a:pt x="6118" y="3564"/>
                    <a:pt x="8337" y="942"/>
                  </a:cubicBezTo>
                  <a:cubicBezTo>
                    <a:pt x="8538" y="740"/>
                    <a:pt x="8471" y="337"/>
                    <a:pt x="8538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4" name="Google Shape;21924;p29"/>
            <p:cNvSpPr/>
            <p:nvPr/>
          </p:nvSpPr>
          <p:spPr>
            <a:xfrm>
              <a:off x="4820925" y="1520500"/>
              <a:ext cx="60525" cy="141200"/>
            </a:xfrm>
            <a:custGeom>
              <a:avLst/>
              <a:gdLst/>
              <a:ahLst/>
              <a:cxnLst/>
              <a:rect l="l" t="t" r="r" b="b"/>
              <a:pathLst>
                <a:path w="2421" h="5648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614" y="941"/>
                    <a:pt x="404" y="1748"/>
                    <a:pt x="606" y="3429"/>
                  </a:cubicBezTo>
                  <a:cubicBezTo>
                    <a:pt x="673" y="3967"/>
                    <a:pt x="404" y="4504"/>
                    <a:pt x="1" y="4840"/>
                  </a:cubicBezTo>
                  <a:lnTo>
                    <a:pt x="1" y="5647"/>
                  </a:lnTo>
                  <a:cubicBezTo>
                    <a:pt x="1143" y="3967"/>
                    <a:pt x="2017" y="2017"/>
                    <a:pt x="2421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5" name="Google Shape;21925;p29"/>
            <p:cNvSpPr/>
            <p:nvPr/>
          </p:nvSpPr>
          <p:spPr>
            <a:xfrm>
              <a:off x="4224275" y="2244000"/>
              <a:ext cx="70625" cy="41225"/>
            </a:xfrm>
            <a:custGeom>
              <a:avLst/>
              <a:gdLst/>
              <a:ahLst/>
              <a:cxnLst/>
              <a:rect l="l" t="t" r="r" b="b"/>
              <a:pathLst>
                <a:path w="2825" h="1649" extrusionOk="0">
                  <a:moveTo>
                    <a:pt x="1799" y="1"/>
                  </a:moveTo>
                  <a:cubicBezTo>
                    <a:pt x="1106" y="1"/>
                    <a:pt x="553" y="440"/>
                    <a:pt x="1" y="842"/>
                  </a:cubicBezTo>
                  <a:cubicBezTo>
                    <a:pt x="404" y="1313"/>
                    <a:pt x="1009" y="1649"/>
                    <a:pt x="1681" y="1649"/>
                  </a:cubicBezTo>
                  <a:cubicBezTo>
                    <a:pt x="942" y="573"/>
                    <a:pt x="2824" y="977"/>
                    <a:pt x="2555" y="170"/>
                  </a:cubicBezTo>
                  <a:cubicBezTo>
                    <a:pt x="2284" y="51"/>
                    <a:pt x="2033" y="1"/>
                    <a:pt x="1799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6" name="Google Shape;21926;p29"/>
            <p:cNvSpPr/>
            <p:nvPr/>
          </p:nvSpPr>
          <p:spPr>
            <a:xfrm>
              <a:off x="4274700" y="1658300"/>
              <a:ext cx="40350" cy="33675"/>
            </a:xfrm>
            <a:custGeom>
              <a:avLst/>
              <a:gdLst/>
              <a:ahLst/>
              <a:cxnLst/>
              <a:rect l="l" t="t" r="r" b="b"/>
              <a:pathLst>
                <a:path w="1614" h="1347" extrusionOk="0">
                  <a:moveTo>
                    <a:pt x="1614" y="1"/>
                  </a:moveTo>
                  <a:cubicBezTo>
                    <a:pt x="874" y="135"/>
                    <a:pt x="337" y="606"/>
                    <a:pt x="1" y="1211"/>
                  </a:cubicBezTo>
                  <a:lnTo>
                    <a:pt x="68" y="1278"/>
                  </a:lnTo>
                  <a:cubicBezTo>
                    <a:pt x="254" y="1325"/>
                    <a:pt x="422" y="1347"/>
                    <a:pt x="572" y="1347"/>
                  </a:cubicBezTo>
                  <a:cubicBezTo>
                    <a:pt x="1292" y="1347"/>
                    <a:pt x="1614" y="835"/>
                    <a:pt x="1614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7" name="Google Shape;21927;p29"/>
            <p:cNvSpPr/>
            <p:nvPr/>
          </p:nvSpPr>
          <p:spPr>
            <a:xfrm>
              <a:off x="4254525" y="1659975"/>
              <a:ext cx="80700" cy="80700"/>
            </a:xfrm>
            <a:custGeom>
              <a:avLst/>
              <a:gdLst/>
              <a:ahLst/>
              <a:cxnLst/>
              <a:rect l="l" t="t" r="r" b="b"/>
              <a:pathLst>
                <a:path w="3228" h="3228" extrusionOk="0">
                  <a:moveTo>
                    <a:pt x="2421" y="1"/>
                  </a:moveTo>
                  <a:cubicBezTo>
                    <a:pt x="2152" y="606"/>
                    <a:pt x="1547" y="1077"/>
                    <a:pt x="875" y="1211"/>
                  </a:cubicBezTo>
                  <a:cubicBezTo>
                    <a:pt x="808" y="1951"/>
                    <a:pt x="1" y="2421"/>
                    <a:pt x="1" y="3228"/>
                  </a:cubicBezTo>
                  <a:cubicBezTo>
                    <a:pt x="1211" y="2287"/>
                    <a:pt x="2690" y="1547"/>
                    <a:pt x="3228" y="1"/>
                  </a:cubicBezTo>
                  <a:close/>
                </a:path>
              </a:pathLst>
            </a:custGeom>
            <a:solidFill>
              <a:srgbClr val="FB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8" name="Google Shape;21928;p29"/>
            <p:cNvSpPr/>
            <p:nvPr/>
          </p:nvSpPr>
          <p:spPr>
            <a:xfrm>
              <a:off x="4799075" y="1458300"/>
              <a:ext cx="33650" cy="32725"/>
            </a:xfrm>
            <a:custGeom>
              <a:avLst/>
              <a:gdLst/>
              <a:ahLst/>
              <a:cxnLst/>
              <a:rect l="l" t="t" r="r" b="b"/>
              <a:pathLst>
                <a:path w="1346" h="1309" extrusionOk="0">
                  <a:moveTo>
                    <a:pt x="673" y="1"/>
                  </a:moveTo>
                  <a:cubicBezTo>
                    <a:pt x="404" y="1"/>
                    <a:pt x="135" y="202"/>
                    <a:pt x="135" y="471"/>
                  </a:cubicBezTo>
                  <a:cubicBezTo>
                    <a:pt x="1" y="807"/>
                    <a:pt x="202" y="1211"/>
                    <a:pt x="538" y="1278"/>
                  </a:cubicBezTo>
                  <a:cubicBezTo>
                    <a:pt x="611" y="1299"/>
                    <a:pt x="675" y="1308"/>
                    <a:pt x="730" y="1308"/>
                  </a:cubicBezTo>
                  <a:cubicBezTo>
                    <a:pt x="1031" y="1308"/>
                    <a:pt x="1097" y="1024"/>
                    <a:pt x="1211" y="740"/>
                  </a:cubicBezTo>
                  <a:cubicBezTo>
                    <a:pt x="1345" y="337"/>
                    <a:pt x="1009" y="1"/>
                    <a:pt x="67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9" name="Google Shape;21929;p29"/>
            <p:cNvSpPr/>
            <p:nvPr/>
          </p:nvSpPr>
          <p:spPr>
            <a:xfrm>
              <a:off x="4866300" y="2045725"/>
              <a:ext cx="191625" cy="127100"/>
            </a:xfrm>
            <a:custGeom>
              <a:avLst/>
              <a:gdLst/>
              <a:ahLst/>
              <a:cxnLst/>
              <a:rect l="l" t="t" r="r" b="b"/>
              <a:pathLst>
                <a:path w="7665" h="5084" extrusionOk="0">
                  <a:moveTo>
                    <a:pt x="5784" y="3523"/>
                  </a:moveTo>
                  <a:lnTo>
                    <a:pt x="5784" y="3523"/>
                  </a:lnTo>
                  <a:cubicBezTo>
                    <a:pt x="5783" y="3525"/>
                    <a:pt x="5783" y="3527"/>
                    <a:pt x="5782" y="3529"/>
                  </a:cubicBezTo>
                  <a:lnTo>
                    <a:pt x="5850" y="3529"/>
                  </a:lnTo>
                  <a:cubicBezTo>
                    <a:pt x="5828" y="3527"/>
                    <a:pt x="5806" y="3525"/>
                    <a:pt x="5784" y="3523"/>
                  </a:cubicBezTo>
                  <a:close/>
                  <a:moveTo>
                    <a:pt x="6944" y="0"/>
                  </a:moveTo>
                  <a:cubicBezTo>
                    <a:pt x="6851" y="0"/>
                    <a:pt x="6754" y="14"/>
                    <a:pt x="6656" y="33"/>
                  </a:cubicBezTo>
                  <a:cubicBezTo>
                    <a:pt x="5043" y="638"/>
                    <a:pt x="3497" y="1512"/>
                    <a:pt x="2152" y="2588"/>
                  </a:cubicBezTo>
                  <a:cubicBezTo>
                    <a:pt x="1816" y="2924"/>
                    <a:pt x="606" y="2857"/>
                    <a:pt x="1413" y="3933"/>
                  </a:cubicBezTo>
                  <a:cubicBezTo>
                    <a:pt x="1614" y="4202"/>
                    <a:pt x="1278" y="4269"/>
                    <a:pt x="942" y="4336"/>
                  </a:cubicBezTo>
                  <a:cubicBezTo>
                    <a:pt x="905" y="4345"/>
                    <a:pt x="862" y="4348"/>
                    <a:pt x="817" y="4348"/>
                  </a:cubicBezTo>
                  <a:cubicBezTo>
                    <a:pt x="743" y="4348"/>
                    <a:pt x="660" y="4341"/>
                    <a:pt x="576" y="4341"/>
                  </a:cubicBezTo>
                  <a:cubicBezTo>
                    <a:pt x="337" y="4341"/>
                    <a:pt x="87" y="4402"/>
                    <a:pt x="1" y="4874"/>
                  </a:cubicBezTo>
                  <a:cubicBezTo>
                    <a:pt x="337" y="5014"/>
                    <a:pt x="696" y="5084"/>
                    <a:pt x="1055" y="5084"/>
                  </a:cubicBezTo>
                  <a:cubicBezTo>
                    <a:pt x="1557" y="5084"/>
                    <a:pt x="2057" y="4947"/>
                    <a:pt x="2488" y="4672"/>
                  </a:cubicBezTo>
                  <a:cubicBezTo>
                    <a:pt x="3311" y="3908"/>
                    <a:pt x="4339" y="3504"/>
                    <a:pt x="5393" y="3504"/>
                  </a:cubicBezTo>
                  <a:cubicBezTo>
                    <a:pt x="5523" y="3504"/>
                    <a:pt x="5653" y="3510"/>
                    <a:pt x="5784" y="3523"/>
                  </a:cubicBezTo>
                  <a:lnTo>
                    <a:pt x="5784" y="3523"/>
                  </a:lnTo>
                  <a:cubicBezTo>
                    <a:pt x="5987" y="2584"/>
                    <a:pt x="6524" y="1713"/>
                    <a:pt x="7261" y="1042"/>
                  </a:cubicBezTo>
                  <a:cubicBezTo>
                    <a:pt x="7396" y="840"/>
                    <a:pt x="7665" y="706"/>
                    <a:pt x="7463" y="370"/>
                  </a:cubicBezTo>
                  <a:cubicBezTo>
                    <a:pt x="7368" y="83"/>
                    <a:pt x="7170" y="0"/>
                    <a:pt x="6944" y="0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0" name="Google Shape;21930;p29"/>
            <p:cNvSpPr/>
            <p:nvPr/>
          </p:nvSpPr>
          <p:spPr>
            <a:xfrm>
              <a:off x="5199075" y="18768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0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1" name="Google Shape;21931;p29"/>
            <p:cNvSpPr/>
            <p:nvPr/>
          </p:nvSpPr>
          <p:spPr>
            <a:xfrm>
              <a:off x="1368775" y="1242600"/>
              <a:ext cx="1208450" cy="2275175"/>
            </a:xfrm>
            <a:custGeom>
              <a:avLst/>
              <a:gdLst/>
              <a:ahLst/>
              <a:cxnLst/>
              <a:rect l="l" t="t" r="r" b="b"/>
              <a:pathLst>
                <a:path w="48338" h="91007" extrusionOk="0">
                  <a:moveTo>
                    <a:pt x="24053" y="0"/>
                  </a:moveTo>
                  <a:cubicBezTo>
                    <a:pt x="23790" y="0"/>
                    <a:pt x="23428" y="167"/>
                    <a:pt x="22925" y="494"/>
                  </a:cubicBezTo>
                  <a:cubicBezTo>
                    <a:pt x="21513" y="1301"/>
                    <a:pt x="20169" y="2175"/>
                    <a:pt x="18891" y="3116"/>
                  </a:cubicBezTo>
                  <a:cubicBezTo>
                    <a:pt x="17009" y="4393"/>
                    <a:pt x="15665" y="5939"/>
                    <a:pt x="16202" y="8427"/>
                  </a:cubicBezTo>
                  <a:cubicBezTo>
                    <a:pt x="16337" y="9234"/>
                    <a:pt x="16202" y="10040"/>
                    <a:pt x="15866" y="10780"/>
                  </a:cubicBezTo>
                  <a:cubicBezTo>
                    <a:pt x="15732" y="11385"/>
                    <a:pt x="15665" y="11990"/>
                    <a:pt x="15665" y="12595"/>
                  </a:cubicBezTo>
                  <a:cubicBezTo>
                    <a:pt x="15732" y="15419"/>
                    <a:pt x="16270" y="18175"/>
                    <a:pt x="16270" y="20999"/>
                  </a:cubicBezTo>
                  <a:cubicBezTo>
                    <a:pt x="16270" y="24763"/>
                    <a:pt x="17009" y="28394"/>
                    <a:pt x="17681" y="32024"/>
                  </a:cubicBezTo>
                  <a:cubicBezTo>
                    <a:pt x="17883" y="34041"/>
                    <a:pt x="18623" y="35923"/>
                    <a:pt x="18891" y="37940"/>
                  </a:cubicBezTo>
                  <a:cubicBezTo>
                    <a:pt x="18959" y="38814"/>
                    <a:pt x="19160" y="39755"/>
                    <a:pt x="19429" y="40629"/>
                  </a:cubicBezTo>
                  <a:cubicBezTo>
                    <a:pt x="20505" y="43386"/>
                    <a:pt x="21446" y="46276"/>
                    <a:pt x="22118" y="49167"/>
                  </a:cubicBezTo>
                  <a:cubicBezTo>
                    <a:pt x="22320" y="50041"/>
                    <a:pt x="22589" y="50982"/>
                    <a:pt x="22992" y="51789"/>
                  </a:cubicBezTo>
                  <a:cubicBezTo>
                    <a:pt x="24202" y="54478"/>
                    <a:pt x="24942" y="57302"/>
                    <a:pt x="25144" y="60193"/>
                  </a:cubicBezTo>
                  <a:cubicBezTo>
                    <a:pt x="25211" y="61537"/>
                    <a:pt x="25278" y="62814"/>
                    <a:pt x="23463" y="63016"/>
                  </a:cubicBezTo>
                  <a:cubicBezTo>
                    <a:pt x="23060" y="62949"/>
                    <a:pt x="22589" y="62882"/>
                    <a:pt x="22186" y="62747"/>
                  </a:cubicBezTo>
                  <a:cubicBezTo>
                    <a:pt x="19900" y="62209"/>
                    <a:pt x="18018" y="60730"/>
                    <a:pt x="16942" y="58714"/>
                  </a:cubicBezTo>
                  <a:cubicBezTo>
                    <a:pt x="16740" y="58512"/>
                    <a:pt x="16471" y="58377"/>
                    <a:pt x="16270" y="58243"/>
                  </a:cubicBezTo>
                  <a:lnTo>
                    <a:pt x="15866" y="57840"/>
                  </a:lnTo>
                  <a:cubicBezTo>
                    <a:pt x="14387" y="55285"/>
                    <a:pt x="12774" y="52865"/>
                    <a:pt x="11026" y="50512"/>
                  </a:cubicBezTo>
                  <a:cubicBezTo>
                    <a:pt x="10959" y="50444"/>
                    <a:pt x="10959" y="50377"/>
                    <a:pt x="10959" y="50243"/>
                  </a:cubicBezTo>
                  <a:cubicBezTo>
                    <a:pt x="9816" y="46680"/>
                    <a:pt x="8606" y="43117"/>
                    <a:pt x="7597" y="39486"/>
                  </a:cubicBezTo>
                  <a:cubicBezTo>
                    <a:pt x="6992" y="37604"/>
                    <a:pt x="6589" y="35654"/>
                    <a:pt x="6185" y="33705"/>
                  </a:cubicBezTo>
                  <a:cubicBezTo>
                    <a:pt x="5648" y="31553"/>
                    <a:pt x="5984" y="29268"/>
                    <a:pt x="4975" y="27184"/>
                  </a:cubicBezTo>
                  <a:cubicBezTo>
                    <a:pt x="4841" y="25032"/>
                    <a:pt x="4706" y="22881"/>
                    <a:pt x="4572" y="20730"/>
                  </a:cubicBezTo>
                  <a:cubicBezTo>
                    <a:pt x="4270" y="20570"/>
                    <a:pt x="3996" y="20499"/>
                    <a:pt x="3750" y="20499"/>
                  </a:cubicBezTo>
                  <a:cubicBezTo>
                    <a:pt x="3066" y="20499"/>
                    <a:pt x="2601" y="21046"/>
                    <a:pt x="2353" y="21738"/>
                  </a:cubicBezTo>
                  <a:cubicBezTo>
                    <a:pt x="1816" y="23284"/>
                    <a:pt x="942" y="24696"/>
                    <a:pt x="337" y="26242"/>
                  </a:cubicBezTo>
                  <a:cubicBezTo>
                    <a:pt x="135" y="26780"/>
                    <a:pt x="0" y="27251"/>
                    <a:pt x="538" y="27654"/>
                  </a:cubicBezTo>
                  <a:cubicBezTo>
                    <a:pt x="2084" y="29066"/>
                    <a:pt x="1278" y="30881"/>
                    <a:pt x="1412" y="32562"/>
                  </a:cubicBezTo>
                  <a:cubicBezTo>
                    <a:pt x="1816" y="40360"/>
                    <a:pt x="4303" y="47688"/>
                    <a:pt x="6925" y="54882"/>
                  </a:cubicBezTo>
                  <a:cubicBezTo>
                    <a:pt x="8538" y="57907"/>
                    <a:pt x="9950" y="60999"/>
                    <a:pt x="11160" y="64159"/>
                  </a:cubicBezTo>
                  <a:cubicBezTo>
                    <a:pt x="12169" y="67319"/>
                    <a:pt x="13715" y="70277"/>
                    <a:pt x="15665" y="73033"/>
                  </a:cubicBezTo>
                  <a:cubicBezTo>
                    <a:pt x="15933" y="73302"/>
                    <a:pt x="16135" y="73571"/>
                    <a:pt x="16337" y="73907"/>
                  </a:cubicBezTo>
                  <a:cubicBezTo>
                    <a:pt x="16404" y="74042"/>
                    <a:pt x="16471" y="74176"/>
                    <a:pt x="16606" y="74378"/>
                  </a:cubicBezTo>
                  <a:cubicBezTo>
                    <a:pt x="17009" y="75050"/>
                    <a:pt x="17547" y="75655"/>
                    <a:pt x="18085" y="76260"/>
                  </a:cubicBezTo>
                  <a:cubicBezTo>
                    <a:pt x="18757" y="77470"/>
                    <a:pt x="19564" y="78546"/>
                    <a:pt x="20572" y="79487"/>
                  </a:cubicBezTo>
                  <a:cubicBezTo>
                    <a:pt x="21782" y="80428"/>
                    <a:pt x="22522" y="81840"/>
                    <a:pt x="23530" y="82983"/>
                  </a:cubicBezTo>
                  <a:cubicBezTo>
                    <a:pt x="25547" y="85067"/>
                    <a:pt x="28572" y="85739"/>
                    <a:pt x="30387" y="88025"/>
                  </a:cubicBezTo>
                  <a:cubicBezTo>
                    <a:pt x="32607" y="89719"/>
                    <a:pt x="34928" y="91007"/>
                    <a:pt x="37704" y="91007"/>
                  </a:cubicBezTo>
                  <a:cubicBezTo>
                    <a:pt x="38123" y="91007"/>
                    <a:pt x="38552" y="90978"/>
                    <a:pt x="38993" y="90916"/>
                  </a:cubicBezTo>
                  <a:cubicBezTo>
                    <a:pt x="41547" y="89302"/>
                    <a:pt x="44573" y="88428"/>
                    <a:pt x="47127" y="86748"/>
                  </a:cubicBezTo>
                  <a:cubicBezTo>
                    <a:pt x="47598" y="86277"/>
                    <a:pt x="48337" y="86008"/>
                    <a:pt x="48270" y="85134"/>
                  </a:cubicBezTo>
                  <a:cubicBezTo>
                    <a:pt x="47627" y="84491"/>
                    <a:pt x="47221" y="84141"/>
                    <a:pt x="46855" y="84141"/>
                  </a:cubicBezTo>
                  <a:cubicBezTo>
                    <a:pt x="46418" y="84141"/>
                    <a:pt x="46038" y="84641"/>
                    <a:pt x="45379" y="85739"/>
                  </a:cubicBezTo>
                  <a:cubicBezTo>
                    <a:pt x="45379" y="82176"/>
                    <a:pt x="43228" y="79823"/>
                    <a:pt x="42085" y="77000"/>
                  </a:cubicBezTo>
                  <a:cubicBezTo>
                    <a:pt x="41766" y="76406"/>
                    <a:pt x="41446" y="75689"/>
                    <a:pt x="40896" y="75689"/>
                  </a:cubicBezTo>
                  <a:cubicBezTo>
                    <a:pt x="40635" y="75689"/>
                    <a:pt x="40323" y="75850"/>
                    <a:pt x="39934" y="76260"/>
                  </a:cubicBezTo>
                  <a:cubicBezTo>
                    <a:pt x="39820" y="76355"/>
                    <a:pt x="39718" y="76391"/>
                    <a:pt x="39624" y="76391"/>
                  </a:cubicBezTo>
                  <a:cubicBezTo>
                    <a:pt x="39385" y="76391"/>
                    <a:pt x="39205" y="76155"/>
                    <a:pt x="39060" y="76058"/>
                  </a:cubicBezTo>
                  <a:cubicBezTo>
                    <a:pt x="38730" y="75681"/>
                    <a:pt x="38267" y="75469"/>
                    <a:pt x="37788" y="75469"/>
                  </a:cubicBezTo>
                  <a:cubicBezTo>
                    <a:pt x="37585" y="75469"/>
                    <a:pt x="37378" y="75508"/>
                    <a:pt x="37177" y="75588"/>
                  </a:cubicBezTo>
                  <a:cubicBezTo>
                    <a:pt x="36806" y="75751"/>
                    <a:pt x="36511" y="75823"/>
                    <a:pt x="36275" y="75823"/>
                  </a:cubicBezTo>
                  <a:cubicBezTo>
                    <a:pt x="35444" y="75823"/>
                    <a:pt x="35362" y="74932"/>
                    <a:pt x="35362" y="74042"/>
                  </a:cubicBezTo>
                  <a:cubicBezTo>
                    <a:pt x="35295" y="73033"/>
                    <a:pt x="35497" y="72025"/>
                    <a:pt x="35967" y="71151"/>
                  </a:cubicBezTo>
                  <a:cubicBezTo>
                    <a:pt x="36640" y="70075"/>
                    <a:pt x="36841" y="68731"/>
                    <a:pt x="36640" y="67453"/>
                  </a:cubicBezTo>
                  <a:cubicBezTo>
                    <a:pt x="36438" y="66243"/>
                    <a:pt x="36438" y="64899"/>
                    <a:pt x="36640" y="63688"/>
                  </a:cubicBezTo>
                  <a:cubicBezTo>
                    <a:pt x="36707" y="63218"/>
                    <a:pt x="37110" y="62747"/>
                    <a:pt x="36505" y="62478"/>
                  </a:cubicBezTo>
                  <a:cubicBezTo>
                    <a:pt x="36324" y="62357"/>
                    <a:pt x="36115" y="62291"/>
                    <a:pt x="35910" y="62291"/>
                  </a:cubicBezTo>
                  <a:cubicBezTo>
                    <a:pt x="35659" y="62291"/>
                    <a:pt x="35413" y="62391"/>
                    <a:pt x="35228" y="62613"/>
                  </a:cubicBezTo>
                  <a:cubicBezTo>
                    <a:pt x="33749" y="64495"/>
                    <a:pt x="31396" y="65369"/>
                    <a:pt x="29715" y="67655"/>
                  </a:cubicBezTo>
                  <a:cubicBezTo>
                    <a:pt x="30119" y="66109"/>
                    <a:pt x="31261" y="64831"/>
                    <a:pt x="32740" y="64293"/>
                  </a:cubicBezTo>
                  <a:cubicBezTo>
                    <a:pt x="33682" y="63823"/>
                    <a:pt x="34488" y="63151"/>
                    <a:pt x="34152" y="62075"/>
                  </a:cubicBezTo>
                  <a:cubicBezTo>
                    <a:pt x="33614" y="60327"/>
                    <a:pt x="33951" y="58243"/>
                    <a:pt x="32539" y="56764"/>
                  </a:cubicBezTo>
                  <a:cubicBezTo>
                    <a:pt x="32203" y="56428"/>
                    <a:pt x="32270" y="55957"/>
                    <a:pt x="32606" y="55688"/>
                  </a:cubicBezTo>
                  <a:cubicBezTo>
                    <a:pt x="32731" y="55599"/>
                    <a:pt x="32842" y="55562"/>
                    <a:pt x="32941" y="55562"/>
                  </a:cubicBezTo>
                  <a:cubicBezTo>
                    <a:pt x="33215" y="55562"/>
                    <a:pt x="33399" y="55845"/>
                    <a:pt x="33547" y="56092"/>
                  </a:cubicBezTo>
                  <a:cubicBezTo>
                    <a:pt x="33816" y="56629"/>
                    <a:pt x="34219" y="57100"/>
                    <a:pt x="34623" y="57503"/>
                  </a:cubicBezTo>
                  <a:cubicBezTo>
                    <a:pt x="34849" y="57692"/>
                    <a:pt x="35118" y="57923"/>
                    <a:pt x="35358" y="57923"/>
                  </a:cubicBezTo>
                  <a:cubicBezTo>
                    <a:pt x="35545" y="57923"/>
                    <a:pt x="35715" y="57782"/>
                    <a:pt x="35833" y="57369"/>
                  </a:cubicBezTo>
                  <a:cubicBezTo>
                    <a:pt x="35833" y="56092"/>
                    <a:pt x="34892" y="55218"/>
                    <a:pt x="34421" y="54142"/>
                  </a:cubicBezTo>
                  <a:cubicBezTo>
                    <a:pt x="30051" y="43722"/>
                    <a:pt x="26824" y="32965"/>
                    <a:pt x="25413" y="21671"/>
                  </a:cubicBezTo>
                  <a:cubicBezTo>
                    <a:pt x="25009" y="18041"/>
                    <a:pt x="24202" y="14343"/>
                    <a:pt x="24539" y="10645"/>
                  </a:cubicBezTo>
                  <a:cubicBezTo>
                    <a:pt x="24808" y="8292"/>
                    <a:pt x="24942" y="5872"/>
                    <a:pt x="24875" y="3452"/>
                  </a:cubicBezTo>
                  <a:cubicBezTo>
                    <a:pt x="24875" y="2780"/>
                    <a:pt x="24740" y="2107"/>
                    <a:pt x="24740" y="1435"/>
                  </a:cubicBezTo>
                  <a:cubicBezTo>
                    <a:pt x="24656" y="467"/>
                    <a:pt x="24493" y="0"/>
                    <a:pt x="2405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2" name="Google Shape;21932;p29"/>
            <p:cNvSpPr/>
            <p:nvPr/>
          </p:nvSpPr>
          <p:spPr>
            <a:xfrm>
              <a:off x="4168825" y="2278475"/>
              <a:ext cx="2048800" cy="874300"/>
            </a:xfrm>
            <a:custGeom>
              <a:avLst/>
              <a:gdLst/>
              <a:ahLst/>
              <a:cxnLst/>
              <a:rect l="l" t="t" r="r" b="b"/>
              <a:pathLst>
                <a:path w="81952" h="34972" extrusionOk="0">
                  <a:moveTo>
                    <a:pt x="80405" y="1"/>
                  </a:moveTo>
                  <a:cubicBezTo>
                    <a:pt x="77985" y="270"/>
                    <a:pt x="75632" y="740"/>
                    <a:pt x="73346" y="1480"/>
                  </a:cubicBezTo>
                  <a:cubicBezTo>
                    <a:pt x="72627" y="1646"/>
                    <a:pt x="71908" y="1766"/>
                    <a:pt x="71151" y="1766"/>
                  </a:cubicBezTo>
                  <a:cubicBezTo>
                    <a:pt x="70988" y="1766"/>
                    <a:pt x="70823" y="1761"/>
                    <a:pt x="70657" y="1749"/>
                  </a:cubicBezTo>
                  <a:cubicBezTo>
                    <a:pt x="70388" y="1816"/>
                    <a:pt x="70052" y="1816"/>
                    <a:pt x="69783" y="1951"/>
                  </a:cubicBezTo>
                  <a:cubicBezTo>
                    <a:pt x="69312" y="2085"/>
                    <a:pt x="68774" y="2152"/>
                    <a:pt x="68304" y="2152"/>
                  </a:cubicBezTo>
                  <a:lnTo>
                    <a:pt x="67363" y="2152"/>
                  </a:lnTo>
                  <a:cubicBezTo>
                    <a:pt x="65346" y="2556"/>
                    <a:pt x="63262" y="2892"/>
                    <a:pt x="61178" y="3093"/>
                  </a:cubicBezTo>
                  <a:cubicBezTo>
                    <a:pt x="58892" y="3430"/>
                    <a:pt x="56606" y="3698"/>
                    <a:pt x="54320" y="3833"/>
                  </a:cubicBezTo>
                  <a:cubicBezTo>
                    <a:pt x="53715" y="4035"/>
                    <a:pt x="53110" y="4102"/>
                    <a:pt x="52505" y="4102"/>
                  </a:cubicBezTo>
                  <a:lnTo>
                    <a:pt x="47665" y="4102"/>
                  </a:lnTo>
                  <a:cubicBezTo>
                    <a:pt x="47308" y="4139"/>
                    <a:pt x="46951" y="4156"/>
                    <a:pt x="46595" y="4156"/>
                  </a:cubicBezTo>
                  <a:cubicBezTo>
                    <a:pt x="45674" y="4156"/>
                    <a:pt x="44753" y="4046"/>
                    <a:pt x="43833" y="3900"/>
                  </a:cubicBezTo>
                  <a:cubicBezTo>
                    <a:pt x="43295" y="3766"/>
                    <a:pt x="42757" y="3698"/>
                    <a:pt x="42152" y="3698"/>
                  </a:cubicBezTo>
                  <a:cubicBezTo>
                    <a:pt x="40001" y="3228"/>
                    <a:pt x="37782" y="3430"/>
                    <a:pt x="35564" y="3161"/>
                  </a:cubicBezTo>
                  <a:cubicBezTo>
                    <a:pt x="33950" y="2690"/>
                    <a:pt x="32270" y="3026"/>
                    <a:pt x="30589" y="2690"/>
                  </a:cubicBezTo>
                  <a:cubicBezTo>
                    <a:pt x="30454" y="2623"/>
                    <a:pt x="30186" y="2623"/>
                    <a:pt x="29984" y="2556"/>
                  </a:cubicBezTo>
                  <a:cubicBezTo>
                    <a:pt x="28572" y="2219"/>
                    <a:pt x="27160" y="2219"/>
                    <a:pt x="25748" y="1883"/>
                  </a:cubicBezTo>
                  <a:cubicBezTo>
                    <a:pt x="25345" y="1816"/>
                    <a:pt x="24875" y="1749"/>
                    <a:pt x="24471" y="1749"/>
                  </a:cubicBezTo>
                  <a:cubicBezTo>
                    <a:pt x="23362" y="1749"/>
                    <a:pt x="22236" y="1547"/>
                    <a:pt x="21135" y="1547"/>
                  </a:cubicBezTo>
                  <a:cubicBezTo>
                    <a:pt x="20034" y="1547"/>
                    <a:pt x="18958" y="1749"/>
                    <a:pt x="17950" y="2556"/>
                  </a:cubicBezTo>
                  <a:cubicBezTo>
                    <a:pt x="17816" y="2690"/>
                    <a:pt x="17681" y="2825"/>
                    <a:pt x="17547" y="2959"/>
                  </a:cubicBezTo>
                  <a:cubicBezTo>
                    <a:pt x="17547" y="3362"/>
                    <a:pt x="17816" y="3766"/>
                    <a:pt x="17211" y="3967"/>
                  </a:cubicBezTo>
                  <a:cubicBezTo>
                    <a:pt x="15664" y="4438"/>
                    <a:pt x="14656" y="5715"/>
                    <a:pt x="13379" y="6522"/>
                  </a:cubicBezTo>
                  <a:cubicBezTo>
                    <a:pt x="13144" y="6630"/>
                    <a:pt x="12889" y="6661"/>
                    <a:pt x="12633" y="6661"/>
                  </a:cubicBezTo>
                  <a:cubicBezTo>
                    <a:pt x="12297" y="6661"/>
                    <a:pt x="11957" y="6609"/>
                    <a:pt x="11651" y="6609"/>
                  </a:cubicBezTo>
                  <a:cubicBezTo>
                    <a:pt x="11320" y="6609"/>
                    <a:pt x="11028" y="6670"/>
                    <a:pt x="10824" y="6925"/>
                  </a:cubicBezTo>
                  <a:cubicBezTo>
                    <a:pt x="9883" y="8203"/>
                    <a:pt x="8471" y="8270"/>
                    <a:pt x="7194" y="8606"/>
                  </a:cubicBezTo>
                  <a:cubicBezTo>
                    <a:pt x="7395" y="10354"/>
                    <a:pt x="5849" y="10623"/>
                    <a:pt x="4908" y="11362"/>
                  </a:cubicBezTo>
                  <a:cubicBezTo>
                    <a:pt x="4773" y="11497"/>
                    <a:pt x="4639" y="11631"/>
                    <a:pt x="4572" y="11766"/>
                  </a:cubicBezTo>
                  <a:cubicBezTo>
                    <a:pt x="3698" y="12573"/>
                    <a:pt x="2958" y="13581"/>
                    <a:pt x="1748" y="13984"/>
                  </a:cubicBezTo>
                  <a:cubicBezTo>
                    <a:pt x="1345" y="14052"/>
                    <a:pt x="941" y="14186"/>
                    <a:pt x="941" y="14724"/>
                  </a:cubicBezTo>
                  <a:cubicBezTo>
                    <a:pt x="941" y="15262"/>
                    <a:pt x="1345" y="15531"/>
                    <a:pt x="1748" y="15732"/>
                  </a:cubicBezTo>
                  <a:cubicBezTo>
                    <a:pt x="2051" y="15800"/>
                    <a:pt x="2353" y="15833"/>
                    <a:pt x="2656" y="15833"/>
                  </a:cubicBezTo>
                  <a:cubicBezTo>
                    <a:pt x="2958" y="15833"/>
                    <a:pt x="3261" y="15800"/>
                    <a:pt x="3563" y="15732"/>
                  </a:cubicBezTo>
                  <a:cubicBezTo>
                    <a:pt x="3698" y="15732"/>
                    <a:pt x="3765" y="15665"/>
                    <a:pt x="3698" y="15598"/>
                  </a:cubicBezTo>
                  <a:cubicBezTo>
                    <a:pt x="3662" y="15545"/>
                    <a:pt x="3664" y="15524"/>
                    <a:pt x="3681" y="15524"/>
                  </a:cubicBezTo>
                  <a:cubicBezTo>
                    <a:pt x="3729" y="15524"/>
                    <a:pt x="3896" y="15683"/>
                    <a:pt x="3698" y="15732"/>
                  </a:cubicBezTo>
                  <a:cubicBezTo>
                    <a:pt x="2958" y="15867"/>
                    <a:pt x="2151" y="15867"/>
                    <a:pt x="1412" y="16068"/>
                  </a:cubicBezTo>
                  <a:cubicBezTo>
                    <a:pt x="807" y="16270"/>
                    <a:pt x="0" y="16472"/>
                    <a:pt x="135" y="17279"/>
                  </a:cubicBezTo>
                  <a:cubicBezTo>
                    <a:pt x="271" y="17870"/>
                    <a:pt x="685" y="18031"/>
                    <a:pt x="1147" y="18031"/>
                  </a:cubicBezTo>
                  <a:cubicBezTo>
                    <a:pt x="1367" y="18031"/>
                    <a:pt x="1598" y="17994"/>
                    <a:pt x="1815" y="17951"/>
                  </a:cubicBezTo>
                  <a:cubicBezTo>
                    <a:pt x="2573" y="17843"/>
                    <a:pt x="3243" y="17473"/>
                    <a:pt x="4002" y="17473"/>
                  </a:cubicBezTo>
                  <a:cubicBezTo>
                    <a:pt x="4186" y="17473"/>
                    <a:pt x="4375" y="17495"/>
                    <a:pt x="4572" y="17547"/>
                  </a:cubicBezTo>
                  <a:cubicBezTo>
                    <a:pt x="4773" y="17547"/>
                    <a:pt x="4975" y="17547"/>
                    <a:pt x="5109" y="17480"/>
                  </a:cubicBezTo>
                  <a:cubicBezTo>
                    <a:pt x="5244" y="17447"/>
                    <a:pt x="5383" y="17430"/>
                    <a:pt x="5520" y="17430"/>
                  </a:cubicBezTo>
                  <a:cubicBezTo>
                    <a:pt x="5933" y="17430"/>
                    <a:pt x="6336" y="17581"/>
                    <a:pt x="6589" y="17884"/>
                  </a:cubicBezTo>
                  <a:cubicBezTo>
                    <a:pt x="7328" y="18489"/>
                    <a:pt x="8202" y="18825"/>
                    <a:pt x="9143" y="19026"/>
                  </a:cubicBezTo>
                  <a:cubicBezTo>
                    <a:pt x="9254" y="18934"/>
                    <a:pt x="9350" y="18897"/>
                    <a:pt x="9436" y="18897"/>
                  </a:cubicBezTo>
                  <a:cubicBezTo>
                    <a:pt x="9663" y="18897"/>
                    <a:pt x="9822" y="19149"/>
                    <a:pt x="10017" y="19295"/>
                  </a:cubicBezTo>
                  <a:cubicBezTo>
                    <a:pt x="10219" y="19295"/>
                    <a:pt x="10353" y="19430"/>
                    <a:pt x="10488" y="19430"/>
                  </a:cubicBezTo>
                  <a:cubicBezTo>
                    <a:pt x="11026" y="20102"/>
                    <a:pt x="11900" y="20237"/>
                    <a:pt x="12437" y="21043"/>
                  </a:cubicBezTo>
                  <a:cubicBezTo>
                    <a:pt x="13513" y="22657"/>
                    <a:pt x="12034" y="25010"/>
                    <a:pt x="14051" y="26220"/>
                  </a:cubicBezTo>
                  <a:cubicBezTo>
                    <a:pt x="14051" y="26220"/>
                    <a:pt x="13984" y="26489"/>
                    <a:pt x="13916" y="26623"/>
                  </a:cubicBezTo>
                  <a:cubicBezTo>
                    <a:pt x="13580" y="27363"/>
                    <a:pt x="13513" y="28102"/>
                    <a:pt x="14521" y="28304"/>
                  </a:cubicBezTo>
                  <a:cubicBezTo>
                    <a:pt x="14663" y="28351"/>
                    <a:pt x="14807" y="28374"/>
                    <a:pt x="14948" y="28374"/>
                  </a:cubicBezTo>
                  <a:cubicBezTo>
                    <a:pt x="15612" y="28374"/>
                    <a:pt x="16226" y="27882"/>
                    <a:pt x="16337" y="27161"/>
                  </a:cubicBezTo>
                  <a:cubicBezTo>
                    <a:pt x="16740" y="26085"/>
                    <a:pt x="16807" y="24943"/>
                    <a:pt x="16605" y="23800"/>
                  </a:cubicBezTo>
                  <a:cubicBezTo>
                    <a:pt x="16337" y="22926"/>
                    <a:pt x="16673" y="21985"/>
                    <a:pt x="17479" y="21581"/>
                  </a:cubicBezTo>
                  <a:cubicBezTo>
                    <a:pt x="18219" y="21043"/>
                    <a:pt x="18622" y="20102"/>
                    <a:pt x="19631" y="19900"/>
                  </a:cubicBezTo>
                  <a:cubicBezTo>
                    <a:pt x="21637" y="19190"/>
                    <a:pt x="23668" y="18480"/>
                    <a:pt x="25742" y="18480"/>
                  </a:cubicBezTo>
                  <a:cubicBezTo>
                    <a:pt x="27005" y="18480"/>
                    <a:pt x="28283" y="18743"/>
                    <a:pt x="29580" y="19430"/>
                  </a:cubicBezTo>
                  <a:cubicBezTo>
                    <a:pt x="30253" y="19766"/>
                    <a:pt x="30791" y="20304"/>
                    <a:pt x="31059" y="20976"/>
                  </a:cubicBezTo>
                  <a:cubicBezTo>
                    <a:pt x="32471" y="23127"/>
                    <a:pt x="31665" y="25144"/>
                    <a:pt x="30925" y="27228"/>
                  </a:cubicBezTo>
                  <a:cubicBezTo>
                    <a:pt x="30723" y="27699"/>
                    <a:pt x="30522" y="28169"/>
                    <a:pt x="30387" y="28640"/>
                  </a:cubicBezTo>
                  <a:cubicBezTo>
                    <a:pt x="30422" y="28692"/>
                    <a:pt x="30443" y="28708"/>
                    <a:pt x="30456" y="28708"/>
                  </a:cubicBezTo>
                  <a:cubicBezTo>
                    <a:pt x="30456" y="28708"/>
                    <a:pt x="30456" y="28708"/>
                    <a:pt x="30456" y="28708"/>
                  </a:cubicBezTo>
                  <a:lnTo>
                    <a:pt x="30456" y="28708"/>
                  </a:lnTo>
                  <a:cubicBezTo>
                    <a:pt x="30455" y="28725"/>
                    <a:pt x="30454" y="28746"/>
                    <a:pt x="30454" y="28775"/>
                  </a:cubicBezTo>
                  <a:cubicBezTo>
                    <a:pt x="30454" y="28707"/>
                    <a:pt x="30387" y="28707"/>
                    <a:pt x="30320" y="28640"/>
                  </a:cubicBezTo>
                  <a:cubicBezTo>
                    <a:pt x="30205" y="28629"/>
                    <a:pt x="30087" y="28623"/>
                    <a:pt x="29969" y="28623"/>
                  </a:cubicBezTo>
                  <a:cubicBezTo>
                    <a:pt x="29398" y="28623"/>
                    <a:pt x="28804" y="28753"/>
                    <a:pt x="28303" y="28976"/>
                  </a:cubicBezTo>
                  <a:cubicBezTo>
                    <a:pt x="28101" y="29111"/>
                    <a:pt x="28034" y="29245"/>
                    <a:pt x="27967" y="29447"/>
                  </a:cubicBezTo>
                  <a:cubicBezTo>
                    <a:pt x="27967" y="29649"/>
                    <a:pt x="28034" y="29783"/>
                    <a:pt x="28101" y="29917"/>
                  </a:cubicBezTo>
                  <a:cubicBezTo>
                    <a:pt x="28438" y="30926"/>
                    <a:pt x="30186" y="30993"/>
                    <a:pt x="30118" y="31464"/>
                  </a:cubicBezTo>
                  <a:cubicBezTo>
                    <a:pt x="29917" y="33010"/>
                    <a:pt x="31328" y="33413"/>
                    <a:pt x="31799" y="34489"/>
                  </a:cubicBezTo>
                  <a:cubicBezTo>
                    <a:pt x="31933" y="34623"/>
                    <a:pt x="32068" y="34758"/>
                    <a:pt x="32202" y="34825"/>
                  </a:cubicBezTo>
                  <a:cubicBezTo>
                    <a:pt x="32382" y="34925"/>
                    <a:pt x="32574" y="34972"/>
                    <a:pt x="32760" y="34972"/>
                  </a:cubicBezTo>
                  <a:cubicBezTo>
                    <a:pt x="33200" y="34972"/>
                    <a:pt x="33607" y="34712"/>
                    <a:pt x="33749" y="34287"/>
                  </a:cubicBezTo>
                  <a:cubicBezTo>
                    <a:pt x="34322" y="33304"/>
                    <a:pt x="34920" y="32820"/>
                    <a:pt x="35681" y="32820"/>
                  </a:cubicBezTo>
                  <a:cubicBezTo>
                    <a:pt x="36168" y="32820"/>
                    <a:pt x="36722" y="33019"/>
                    <a:pt x="37379" y="33413"/>
                  </a:cubicBezTo>
                  <a:cubicBezTo>
                    <a:pt x="37694" y="33596"/>
                    <a:pt x="37993" y="33680"/>
                    <a:pt x="38264" y="33680"/>
                  </a:cubicBezTo>
                  <a:cubicBezTo>
                    <a:pt x="39089" y="33680"/>
                    <a:pt x="39648" y="32897"/>
                    <a:pt x="39597" y="31733"/>
                  </a:cubicBezTo>
                  <a:cubicBezTo>
                    <a:pt x="39597" y="31262"/>
                    <a:pt x="39329" y="30859"/>
                    <a:pt x="39463" y="30254"/>
                  </a:cubicBezTo>
                  <a:cubicBezTo>
                    <a:pt x="39591" y="30144"/>
                    <a:pt x="39770" y="30119"/>
                    <a:pt x="39964" y="30119"/>
                  </a:cubicBezTo>
                  <a:cubicBezTo>
                    <a:pt x="40126" y="30119"/>
                    <a:pt x="40299" y="30136"/>
                    <a:pt x="40463" y="30136"/>
                  </a:cubicBezTo>
                  <a:cubicBezTo>
                    <a:pt x="40824" y="30136"/>
                    <a:pt x="41144" y="30052"/>
                    <a:pt x="41211" y="29514"/>
                  </a:cubicBezTo>
                  <a:cubicBezTo>
                    <a:pt x="41345" y="28438"/>
                    <a:pt x="42152" y="27766"/>
                    <a:pt x="42354" y="26758"/>
                  </a:cubicBezTo>
                  <a:cubicBezTo>
                    <a:pt x="41816" y="25413"/>
                    <a:pt x="40337" y="25548"/>
                    <a:pt x="39329" y="24875"/>
                  </a:cubicBezTo>
                  <a:cubicBezTo>
                    <a:pt x="38387" y="23800"/>
                    <a:pt x="38791" y="22657"/>
                    <a:pt x="39329" y="21514"/>
                  </a:cubicBezTo>
                  <a:cubicBezTo>
                    <a:pt x="39530" y="21043"/>
                    <a:pt x="39934" y="20573"/>
                    <a:pt x="40404" y="20371"/>
                  </a:cubicBezTo>
                  <a:cubicBezTo>
                    <a:pt x="42287" y="18825"/>
                    <a:pt x="44236" y="17346"/>
                    <a:pt x="46320" y="16068"/>
                  </a:cubicBezTo>
                  <a:cubicBezTo>
                    <a:pt x="46656" y="15867"/>
                    <a:pt x="47060" y="15732"/>
                    <a:pt x="47463" y="15732"/>
                  </a:cubicBezTo>
                  <a:cubicBezTo>
                    <a:pt x="51295" y="15262"/>
                    <a:pt x="55127" y="14993"/>
                    <a:pt x="59026" y="14858"/>
                  </a:cubicBezTo>
                  <a:cubicBezTo>
                    <a:pt x="64405" y="14589"/>
                    <a:pt x="69917" y="14657"/>
                    <a:pt x="75363" y="14388"/>
                  </a:cubicBezTo>
                  <a:cubicBezTo>
                    <a:pt x="76169" y="14388"/>
                    <a:pt x="76909" y="13850"/>
                    <a:pt x="77178" y="13110"/>
                  </a:cubicBezTo>
                  <a:cubicBezTo>
                    <a:pt x="77581" y="11631"/>
                    <a:pt x="78119" y="10152"/>
                    <a:pt x="78590" y="8741"/>
                  </a:cubicBezTo>
                  <a:cubicBezTo>
                    <a:pt x="79127" y="6522"/>
                    <a:pt x="80001" y="4371"/>
                    <a:pt x="81077" y="2354"/>
                  </a:cubicBezTo>
                  <a:cubicBezTo>
                    <a:pt x="81615" y="1413"/>
                    <a:pt x="81951" y="404"/>
                    <a:pt x="80405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3" name="Google Shape;21933;p29"/>
            <p:cNvSpPr/>
            <p:nvPr/>
          </p:nvSpPr>
          <p:spPr>
            <a:xfrm>
              <a:off x="1148600" y="2008375"/>
              <a:ext cx="1116000" cy="1695050"/>
            </a:xfrm>
            <a:custGeom>
              <a:avLst/>
              <a:gdLst/>
              <a:ahLst/>
              <a:cxnLst/>
              <a:rect l="l" t="t" r="r" b="b"/>
              <a:pathLst>
                <a:path w="44640" h="67802" extrusionOk="0">
                  <a:moveTo>
                    <a:pt x="7222" y="1"/>
                  </a:moveTo>
                  <a:cubicBezTo>
                    <a:pt x="6464" y="1"/>
                    <a:pt x="6291" y="1111"/>
                    <a:pt x="5648" y="1326"/>
                  </a:cubicBezTo>
                  <a:cubicBezTo>
                    <a:pt x="5177" y="1729"/>
                    <a:pt x="5110" y="2401"/>
                    <a:pt x="4841" y="2939"/>
                  </a:cubicBezTo>
                  <a:cubicBezTo>
                    <a:pt x="3967" y="5091"/>
                    <a:pt x="3900" y="7511"/>
                    <a:pt x="2488" y="9460"/>
                  </a:cubicBezTo>
                  <a:cubicBezTo>
                    <a:pt x="2286" y="9864"/>
                    <a:pt x="2219" y="10200"/>
                    <a:pt x="2152" y="10603"/>
                  </a:cubicBezTo>
                  <a:cubicBezTo>
                    <a:pt x="1681" y="12553"/>
                    <a:pt x="1345" y="14502"/>
                    <a:pt x="1076" y="16452"/>
                  </a:cubicBezTo>
                  <a:cubicBezTo>
                    <a:pt x="404" y="20486"/>
                    <a:pt x="68" y="24587"/>
                    <a:pt x="1" y="28688"/>
                  </a:cubicBezTo>
                  <a:cubicBezTo>
                    <a:pt x="1" y="31780"/>
                    <a:pt x="538" y="34805"/>
                    <a:pt x="1614" y="37696"/>
                  </a:cubicBezTo>
                  <a:cubicBezTo>
                    <a:pt x="2555" y="38772"/>
                    <a:pt x="2152" y="40721"/>
                    <a:pt x="3833" y="41326"/>
                  </a:cubicBezTo>
                  <a:cubicBezTo>
                    <a:pt x="4090" y="41216"/>
                    <a:pt x="4347" y="41046"/>
                    <a:pt x="4583" y="41046"/>
                  </a:cubicBezTo>
                  <a:cubicBezTo>
                    <a:pt x="4764" y="41046"/>
                    <a:pt x="4932" y="41146"/>
                    <a:pt x="5077" y="41453"/>
                  </a:cubicBezTo>
                  <a:lnTo>
                    <a:pt x="5077" y="41453"/>
                  </a:lnTo>
                  <a:cubicBezTo>
                    <a:pt x="4856" y="41300"/>
                    <a:pt x="4613" y="41207"/>
                    <a:pt x="4384" y="41207"/>
                  </a:cubicBezTo>
                  <a:cubicBezTo>
                    <a:pt x="4286" y="41207"/>
                    <a:pt x="4192" y="41223"/>
                    <a:pt x="4101" y="41259"/>
                  </a:cubicBezTo>
                  <a:cubicBezTo>
                    <a:pt x="3698" y="41461"/>
                    <a:pt x="3429" y="41663"/>
                    <a:pt x="3564" y="42133"/>
                  </a:cubicBezTo>
                  <a:cubicBezTo>
                    <a:pt x="5177" y="43545"/>
                    <a:pt x="5177" y="45831"/>
                    <a:pt x="6454" y="47377"/>
                  </a:cubicBezTo>
                  <a:cubicBezTo>
                    <a:pt x="6387" y="47511"/>
                    <a:pt x="6454" y="47646"/>
                    <a:pt x="6522" y="47713"/>
                  </a:cubicBezTo>
                  <a:cubicBezTo>
                    <a:pt x="6925" y="47982"/>
                    <a:pt x="7463" y="48117"/>
                    <a:pt x="7463" y="48722"/>
                  </a:cubicBezTo>
                  <a:cubicBezTo>
                    <a:pt x="7530" y="48923"/>
                    <a:pt x="7597" y="49058"/>
                    <a:pt x="7665" y="49192"/>
                  </a:cubicBezTo>
                  <a:cubicBezTo>
                    <a:pt x="8001" y="49461"/>
                    <a:pt x="8270" y="49797"/>
                    <a:pt x="8471" y="50201"/>
                  </a:cubicBezTo>
                  <a:cubicBezTo>
                    <a:pt x="9547" y="52150"/>
                    <a:pt x="11160" y="53696"/>
                    <a:pt x="12505" y="55444"/>
                  </a:cubicBezTo>
                  <a:cubicBezTo>
                    <a:pt x="12774" y="55982"/>
                    <a:pt x="13312" y="56251"/>
                    <a:pt x="13715" y="56587"/>
                  </a:cubicBezTo>
                  <a:cubicBezTo>
                    <a:pt x="14522" y="57192"/>
                    <a:pt x="15194" y="57865"/>
                    <a:pt x="15799" y="58604"/>
                  </a:cubicBezTo>
                  <a:cubicBezTo>
                    <a:pt x="17278" y="60621"/>
                    <a:pt x="19497" y="61831"/>
                    <a:pt x="21446" y="63243"/>
                  </a:cubicBezTo>
                  <a:cubicBezTo>
                    <a:pt x="24606" y="65529"/>
                    <a:pt x="28438" y="66470"/>
                    <a:pt x="32136" y="67545"/>
                  </a:cubicBezTo>
                  <a:cubicBezTo>
                    <a:pt x="32422" y="67729"/>
                    <a:pt x="32689" y="67801"/>
                    <a:pt x="32941" y="67801"/>
                  </a:cubicBezTo>
                  <a:cubicBezTo>
                    <a:pt x="33520" y="67801"/>
                    <a:pt x="34020" y="67423"/>
                    <a:pt x="34488" y="67142"/>
                  </a:cubicBezTo>
                  <a:cubicBezTo>
                    <a:pt x="37312" y="65596"/>
                    <a:pt x="40001" y="63781"/>
                    <a:pt x="42959" y="62571"/>
                  </a:cubicBezTo>
                  <a:cubicBezTo>
                    <a:pt x="43631" y="62167"/>
                    <a:pt x="44640" y="61966"/>
                    <a:pt x="44505" y="61024"/>
                  </a:cubicBezTo>
                  <a:cubicBezTo>
                    <a:pt x="44438" y="60083"/>
                    <a:pt x="43363" y="60016"/>
                    <a:pt x="42690" y="59814"/>
                  </a:cubicBezTo>
                  <a:cubicBezTo>
                    <a:pt x="41682" y="59411"/>
                    <a:pt x="40741" y="58940"/>
                    <a:pt x="39867" y="58402"/>
                  </a:cubicBezTo>
                  <a:cubicBezTo>
                    <a:pt x="36774" y="56251"/>
                    <a:pt x="33413" y="54570"/>
                    <a:pt x="30589" y="52083"/>
                  </a:cubicBezTo>
                  <a:cubicBezTo>
                    <a:pt x="27295" y="48251"/>
                    <a:pt x="23665" y="44688"/>
                    <a:pt x="21110" y="40318"/>
                  </a:cubicBezTo>
                  <a:cubicBezTo>
                    <a:pt x="20908" y="40049"/>
                    <a:pt x="20707" y="39780"/>
                    <a:pt x="20572" y="39444"/>
                  </a:cubicBezTo>
                  <a:cubicBezTo>
                    <a:pt x="20505" y="39310"/>
                    <a:pt x="20438" y="39242"/>
                    <a:pt x="20303" y="39041"/>
                  </a:cubicBezTo>
                  <a:cubicBezTo>
                    <a:pt x="20236" y="38839"/>
                    <a:pt x="20102" y="38637"/>
                    <a:pt x="20034" y="38436"/>
                  </a:cubicBezTo>
                  <a:cubicBezTo>
                    <a:pt x="19967" y="38301"/>
                    <a:pt x="19900" y="38167"/>
                    <a:pt x="19833" y="37965"/>
                  </a:cubicBezTo>
                  <a:cubicBezTo>
                    <a:pt x="19564" y="37427"/>
                    <a:pt x="19362" y="36889"/>
                    <a:pt x="19228" y="36284"/>
                  </a:cubicBezTo>
                  <a:cubicBezTo>
                    <a:pt x="17614" y="31915"/>
                    <a:pt x="15261" y="27881"/>
                    <a:pt x="13715" y="23511"/>
                  </a:cubicBezTo>
                  <a:cubicBezTo>
                    <a:pt x="13513" y="23175"/>
                    <a:pt x="13446" y="22772"/>
                    <a:pt x="13379" y="22368"/>
                  </a:cubicBezTo>
                  <a:cubicBezTo>
                    <a:pt x="11295" y="16654"/>
                    <a:pt x="9211" y="10939"/>
                    <a:pt x="8740" y="4754"/>
                  </a:cubicBezTo>
                  <a:cubicBezTo>
                    <a:pt x="8673" y="3208"/>
                    <a:pt x="8404" y="1729"/>
                    <a:pt x="7933" y="250"/>
                  </a:cubicBezTo>
                  <a:cubicBezTo>
                    <a:pt x="7647" y="73"/>
                    <a:pt x="7416" y="1"/>
                    <a:pt x="722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4" name="Google Shape;21934;p29"/>
            <p:cNvSpPr/>
            <p:nvPr/>
          </p:nvSpPr>
          <p:spPr>
            <a:xfrm>
              <a:off x="2264575" y="3365900"/>
              <a:ext cx="1149625" cy="1793300"/>
            </a:xfrm>
            <a:custGeom>
              <a:avLst/>
              <a:gdLst/>
              <a:ahLst/>
              <a:cxnLst/>
              <a:rect l="l" t="t" r="r" b="b"/>
              <a:pathLst>
                <a:path w="45985" h="71732" extrusionOk="0">
                  <a:moveTo>
                    <a:pt x="20304" y="1"/>
                  </a:moveTo>
                  <a:cubicBezTo>
                    <a:pt x="19766" y="1"/>
                    <a:pt x="19295" y="135"/>
                    <a:pt x="18825" y="471"/>
                  </a:cubicBezTo>
                  <a:cubicBezTo>
                    <a:pt x="15598" y="2085"/>
                    <a:pt x="12438" y="3765"/>
                    <a:pt x="9346" y="5513"/>
                  </a:cubicBezTo>
                  <a:cubicBezTo>
                    <a:pt x="7665" y="6454"/>
                    <a:pt x="5917" y="7328"/>
                    <a:pt x="4102" y="8068"/>
                  </a:cubicBezTo>
                  <a:cubicBezTo>
                    <a:pt x="3900" y="8270"/>
                    <a:pt x="3698" y="8538"/>
                    <a:pt x="3497" y="8807"/>
                  </a:cubicBezTo>
                  <a:cubicBezTo>
                    <a:pt x="3430" y="8942"/>
                    <a:pt x="3295" y="9144"/>
                    <a:pt x="3228" y="9345"/>
                  </a:cubicBezTo>
                  <a:cubicBezTo>
                    <a:pt x="1413" y="14925"/>
                    <a:pt x="1" y="20572"/>
                    <a:pt x="404" y="26421"/>
                  </a:cubicBezTo>
                  <a:cubicBezTo>
                    <a:pt x="472" y="27362"/>
                    <a:pt x="404" y="28304"/>
                    <a:pt x="270" y="29245"/>
                  </a:cubicBezTo>
                  <a:cubicBezTo>
                    <a:pt x="203" y="31665"/>
                    <a:pt x="539" y="34018"/>
                    <a:pt x="1413" y="36236"/>
                  </a:cubicBezTo>
                  <a:cubicBezTo>
                    <a:pt x="1816" y="37447"/>
                    <a:pt x="1749" y="38657"/>
                    <a:pt x="2219" y="39800"/>
                  </a:cubicBezTo>
                  <a:cubicBezTo>
                    <a:pt x="2623" y="41077"/>
                    <a:pt x="2959" y="42354"/>
                    <a:pt x="3362" y="43632"/>
                  </a:cubicBezTo>
                  <a:cubicBezTo>
                    <a:pt x="4438" y="48472"/>
                    <a:pt x="6656" y="52909"/>
                    <a:pt x="8808" y="57346"/>
                  </a:cubicBezTo>
                  <a:cubicBezTo>
                    <a:pt x="9615" y="59161"/>
                    <a:pt x="10623" y="60842"/>
                    <a:pt x="11967" y="62388"/>
                  </a:cubicBezTo>
                  <a:cubicBezTo>
                    <a:pt x="15463" y="64271"/>
                    <a:pt x="18825" y="66556"/>
                    <a:pt x="22590" y="67901"/>
                  </a:cubicBezTo>
                  <a:cubicBezTo>
                    <a:pt x="22975" y="68045"/>
                    <a:pt x="23291" y="68328"/>
                    <a:pt x="23687" y="68328"/>
                  </a:cubicBezTo>
                  <a:cubicBezTo>
                    <a:pt x="23844" y="68328"/>
                    <a:pt x="24013" y="68284"/>
                    <a:pt x="24203" y="68170"/>
                  </a:cubicBezTo>
                  <a:cubicBezTo>
                    <a:pt x="23262" y="66892"/>
                    <a:pt x="22186" y="65682"/>
                    <a:pt x="21379" y="64338"/>
                  </a:cubicBezTo>
                  <a:cubicBezTo>
                    <a:pt x="19295" y="61245"/>
                    <a:pt x="17413" y="58153"/>
                    <a:pt x="15732" y="54859"/>
                  </a:cubicBezTo>
                  <a:cubicBezTo>
                    <a:pt x="14791" y="53312"/>
                    <a:pt x="14052" y="51699"/>
                    <a:pt x="13447" y="49951"/>
                  </a:cubicBezTo>
                  <a:cubicBezTo>
                    <a:pt x="13312" y="49682"/>
                    <a:pt x="13379" y="49279"/>
                    <a:pt x="12976" y="49144"/>
                  </a:cubicBezTo>
                  <a:cubicBezTo>
                    <a:pt x="12841" y="48875"/>
                    <a:pt x="12909" y="48472"/>
                    <a:pt x="12573" y="48270"/>
                  </a:cubicBezTo>
                  <a:cubicBezTo>
                    <a:pt x="12304" y="47598"/>
                    <a:pt x="12438" y="46791"/>
                    <a:pt x="11766" y="46253"/>
                  </a:cubicBezTo>
                  <a:cubicBezTo>
                    <a:pt x="10892" y="43699"/>
                    <a:pt x="10152" y="41077"/>
                    <a:pt x="9077" y="38522"/>
                  </a:cubicBezTo>
                  <a:cubicBezTo>
                    <a:pt x="8673" y="35564"/>
                    <a:pt x="8001" y="32606"/>
                    <a:pt x="6993" y="29715"/>
                  </a:cubicBezTo>
                  <a:cubicBezTo>
                    <a:pt x="6993" y="29043"/>
                    <a:pt x="6925" y="28371"/>
                    <a:pt x="6925" y="27698"/>
                  </a:cubicBezTo>
                  <a:cubicBezTo>
                    <a:pt x="6993" y="26152"/>
                    <a:pt x="7396" y="24673"/>
                    <a:pt x="9009" y="24001"/>
                  </a:cubicBezTo>
                  <a:cubicBezTo>
                    <a:pt x="9823" y="23625"/>
                    <a:pt x="10651" y="23366"/>
                    <a:pt x="11460" y="23366"/>
                  </a:cubicBezTo>
                  <a:cubicBezTo>
                    <a:pt x="12389" y="23366"/>
                    <a:pt x="13292" y="23708"/>
                    <a:pt x="14119" y="24606"/>
                  </a:cubicBezTo>
                  <a:cubicBezTo>
                    <a:pt x="15665" y="26085"/>
                    <a:pt x="16942" y="27766"/>
                    <a:pt x="17816" y="29715"/>
                  </a:cubicBezTo>
                  <a:cubicBezTo>
                    <a:pt x="18018" y="30589"/>
                    <a:pt x="18489" y="31463"/>
                    <a:pt x="19094" y="32136"/>
                  </a:cubicBezTo>
                  <a:cubicBezTo>
                    <a:pt x="19564" y="33346"/>
                    <a:pt x="20035" y="34556"/>
                    <a:pt x="20707" y="35766"/>
                  </a:cubicBezTo>
                  <a:lnTo>
                    <a:pt x="21110" y="36573"/>
                  </a:lnTo>
                  <a:cubicBezTo>
                    <a:pt x="21178" y="37312"/>
                    <a:pt x="21245" y="38052"/>
                    <a:pt x="21447" y="38858"/>
                  </a:cubicBezTo>
                  <a:cubicBezTo>
                    <a:pt x="21984" y="40539"/>
                    <a:pt x="22388" y="42354"/>
                    <a:pt x="23531" y="43766"/>
                  </a:cubicBezTo>
                  <a:cubicBezTo>
                    <a:pt x="23800" y="45245"/>
                    <a:pt x="23934" y="46791"/>
                    <a:pt x="25211" y="47867"/>
                  </a:cubicBezTo>
                  <a:cubicBezTo>
                    <a:pt x="25413" y="49548"/>
                    <a:pt x="25816" y="51161"/>
                    <a:pt x="26421" y="52775"/>
                  </a:cubicBezTo>
                  <a:cubicBezTo>
                    <a:pt x="27094" y="54119"/>
                    <a:pt x="27901" y="55396"/>
                    <a:pt x="28640" y="56741"/>
                  </a:cubicBezTo>
                  <a:cubicBezTo>
                    <a:pt x="28774" y="57481"/>
                    <a:pt x="29111" y="58220"/>
                    <a:pt x="29648" y="58758"/>
                  </a:cubicBezTo>
                  <a:cubicBezTo>
                    <a:pt x="31195" y="62657"/>
                    <a:pt x="33682" y="66086"/>
                    <a:pt x="36909" y="68842"/>
                  </a:cubicBezTo>
                  <a:cubicBezTo>
                    <a:pt x="37447" y="69044"/>
                    <a:pt x="37581" y="69582"/>
                    <a:pt x="37985" y="69985"/>
                  </a:cubicBezTo>
                  <a:cubicBezTo>
                    <a:pt x="38858" y="70858"/>
                    <a:pt x="39731" y="71732"/>
                    <a:pt x="41041" y="71732"/>
                  </a:cubicBezTo>
                  <a:cubicBezTo>
                    <a:pt x="41244" y="71732"/>
                    <a:pt x="41457" y="71711"/>
                    <a:pt x="41682" y="71666"/>
                  </a:cubicBezTo>
                  <a:cubicBezTo>
                    <a:pt x="43296" y="71598"/>
                    <a:pt x="44842" y="70926"/>
                    <a:pt x="45918" y="69716"/>
                  </a:cubicBezTo>
                  <a:cubicBezTo>
                    <a:pt x="45985" y="69514"/>
                    <a:pt x="45985" y="69380"/>
                    <a:pt x="45918" y="69178"/>
                  </a:cubicBezTo>
                  <a:cubicBezTo>
                    <a:pt x="45716" y="68909"/>
                    <a:pt x="45447" y="68708"/>
                    <a:pt x="45245" y="68439"/>
                  </a:cubicBezTo>
                  <a:cubicBezTo>
                    <a:pt x="45044" y="68170"/>
                    <a:pt x="44842" y="67968"/>
                    <a:pt x="44640" y="67699"/>
                  </a:cubicBezTo>
                  <a:cubicBezTo>
                    <a:pt x="44304" y="67363"/>
                    <a:pt x="43968" y="67027"/>
                    <a:pt x="43632" y="66624"/>
                  </a:cubicBezTo>
                  <a:cubicBezTo>
                    <a:pt x="43565" y="66556"/>
                    <a:pt x="43430" y="66422"/>
                    <a:pt x="43296" y="66287"/>
                  </a:cubicBezTo>
                  <a:cubicBezTo>
                    <a:pt x="42825" y="65817"/>
                    <a:pt x="42355" y="65346"/>
                    <a:pt x="42018" y="64741"/>
                  </a:cubicBezTo>
                  <a:cubicBezTo>
                    <a:pt x="41884" y="64539"/>
                    <a:pt x="41682" y="64338"/>
                    <a:pt x="41548" y="64136"/>
                  </a:cubicBezTo>
                  <a:cubicBezTo>
                    <a:pt x="41212" y="63733"/>
                    <a:pt x="40943" y="63329"/>
                    <a:pt x="40808" y="62859"/>
                  </a:cubicBezTo>
                  <a:cubicBezTo>
                    <a:pt x="40136" y="61783"/>
                    <a:pt x="39396" y="60842"/>
                    <a:pt x="38590" y="59968"/>
                  </a:cubicBezTo>
                  <a:lnTo>
                    <a:pt x="38254" y="59632"/>
                  </a:lnTo>
                  <a:cubicBezTo>
                    <a:pt x="38119" y="59497"/>
                    <a:pt x="37985" y="59363"/>
                    <a:pt x="37917" y="59296"/>
                  </a:cubicBezTo>
                  <a:cubicBezTo>
                    <a:pt x="37783" y="59094"/>
                    <a:pt x="37649" y="58892"/>
                    <a:pt x="37514" y="58691"/>
                  </a:cubicBezTo>
                  <a:cubicBezTo>
                    <a:pt x="37447" y="58489"/>
                    <a:pt x="37380" y="58355"/>
                    <a:pt x="37312" y="58220"/>
                  </a:cubicBezTo>
                  <a:cubicBezTo>
                    <a:pt x="37178" y="57951"/>
                    <a:pt x="36976" y="57682"/>
                    <a:pt x="36842" y="57413"/>
                  </a:cubicBezTo>
                  <a:cubicBezTo>
                    <a:pt x="36775" y="57279"/>
                    <a:pt x="36707" y="57077"/>
                    <a:pt x="36640" y="56943"/>
                  </a:cubicBezTo>
                  <a:cubicBezTo>
                    <a:pt x="36102" y="55800"/>
                    <a:pt x="35430" y="54791"/>
                    <a:pt x="34892" y="53716"/>
                  </a:cubicBezTo>
                  <a:cubicBezTo>
                    <a:pt x="34758" y="53514"/>
                    <a:pt x="34623" y="53312"/>
                    <a:pt x="34422" y="53111"/>
                  </a:cubicBezTo>
                  <a:cubicBezTo>
                    <a:pt x="34220" y="52842"/>
                    <a:pt x="34085" y="52640"/>
                    <a:pt x="33951" y="52371"/>
                  </a:cubicBezTo>
                  <a:cubicBezTo>
                    <a:pt x="33884" y="52170"/>
                    <a:pt x="33817" y="52035"/>
                    <a:pt x="33749" y="51901"/>
                  </a:cubicBezTo>
                  <a:cubicBezTo>
                    <a:pt x="33682" y="51699"/>
                    <a:pt x="33615" y="51363"/>
                    <a:pt x="33548" y="51094"/>
                  </a:cubicBezTo>
                  <a:cubicBezTo>
                    <a:pt x="33480" y="50959"/>
                    <a:pt x="33413" y="50758"/>
                    <a:pt x="33346" y="50623"/>
                  </a:cubicBezTo>
                  <a:cubicBezTo>
                    <a:pt x="32943" y="49951"/>
                    <a:pt x="32674" y="49279"/>
                    <a:pt x="32405" y="48539"/>
                  </a:cubicBezTo>
                  <a:cubicBezTo>
                    <a:pt x="31195" y="46052"/>
                    <a:pt x="30119" y="43497"/>
                    <a:pt x="29178" y="40875"/>
                  </a:cubicBezTo>
                  <a:cubicBezTo>
                    <a:pt x="28506" y="39329"/>
                    <a:pt x="27901" y="37783"/>
                    <a:pt x="27497" y="36169"/>
                  </a:cubicBezTo>
                  <a:cubicBezTo>
                    <a:pt x="26892" y="34757"/>
                    <a:pt x="26354" y="33278"/>
                    <a:pt x="25951" y="31799"/>
                  </a:cubicBezTo>
                  <a:cubicBezTo>
                    <a:pt x="25615" y="31060"/>
                    <a:pt x="25413" y="30320"/>
                    <a:pt x="25279" y="29514"/>
                  </a:cubicBezTo>
                  <a:cubicBezTo>
                    <a:pt x="25211" y="29245"/>
                    <a:pt x="25144" y="28909"/>
                    <a:pt x="25077" y="28640"/>
                  </a:cubicBezTo>
                  <a:cubicBezTo>
                    <a:pt x="24539" y="26287"/>
                    <a:pt x="24136" y="23934"/>
                    <a:pt x="23934" y="21514"/>
                  </a:cubicBezTo>
                  <a:cubicBezTo>
                    <a:pt x="23531" y="19698"/>
                    <a:pt x="23867" y="17883"/>
                    <a:pt x="23800" y="16068"/>
                  </a:cubicBezTo>
                  <a:cubicBezTo>
                    <a:pt x="23665" y="13513"/>
                    <a:pt x="23262" y="11093"/>
                    <a:pt x="22926" y="8538"/>
                  </a:cubicBezTo>
                  <a:cubicBezTo>
                    <a:pt x="22858" y="8202"/>
                    <a:pt x="22791" y="7933"/>
                    <a:pt x="22590" y="7665"/>
                  </a:cubicBezTo>
                  <a:cubicBezTo>
                    <a:pt x="22550" y="7663"/>
                    <a:pt x="22511" y="7662"/>
                    <a:pt x="22474" y="7662"/>
                  </a:cubicBezTo>
                  <a:cubicBezTo>
                    <a:pt x="21200" y="7662"/>
                    <a:pt x="21581" y="8759"/>
                    <a:pt x="21581" y="9412"/>
                  </a:cubicBezTo>
                  <a:cubicBezTo>
                    <a:pt x="21581" y="11295"/>
                    <a:pt x="22119" y="13110"/>
                    <a:pt x="22119" y="15194"/>
                  </a:cubicBezTo>
                  <a:cubicBezTo>
                    <a:pt x="21783" y="14656"/>
                    <a:pt x="21850" y="14186"/>
                    <a:pt x="21648" y="13849"/>
                  </a:cubicBezTo>
                  <a:cubicBezTo>
                    <a:pt x="20573" y="12236"/>
                    <a:pt x="20102" y="9883"/>
                    <a:pt x="17547" y="9547"/>
                  </a:cubicBezTo>
                  <a:cubicBezTo>
                    <a:pt x="16673" y="9412"/>
                    <a:pt x="15934" y="9547"/>
                    <a:pt x="15329" y="8404"/>
                  </a:cubicBezTo>
                  <a:cubicBezTo>
                    <a:pt x="14892" y="7704"/>
                    <a:pt x="14085" y="7318"/>
                    <a:pt x="13278" y="7318"/>
                  </a:cubicBezTo>
                  <a:cubicBezTo>
                    <a:pt x="12844" y="7318"/>
                    <a:pt x="12411" y="7429"/>
                    <a:pt x="12035" y="7665"/>
                  </a:cubicBezTo>
                  <a:cubicBezTo>
                    <a:pt x="12774" y="7194"/>
                    <a:pt x="13447" y="6992"/>
                    <a:pt x="13581" y="6253"/>
                  </a:cubicBezTo>
                  <a:cubicBezTo>
                    <a:pt x="13917" y="4841"/>
                    <a:pt x="15060" y="4236"/>
                    <a:pt x="16203" y="3631"/>
                  </a:cubicBezTo>
                  <a:cubicBezTo>
                    <a:pt x="17278" y="3026"/>
                    <a:pt x="18421" y="2421"/>
                    <a:pt x="19564" y="1816"/>
                  </a:cubicBezTo>
                  <a:cubicBezTo>
                    <a:pt x="20169" y="1547"/>
                    <a:pt x="20909" y="1211"/>
                    <a:pt x="20842" y="269"/>
                  </a:cubicBezTo>
                  <a:cubicBezTo>
                    <a:pt x="20707" y="135"/>
                    <a:pt x="20505" y="68"/>
                    <a:pt x="203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5" name="Google Shape;21935;p29"/>
            <p:cNvSpPr/>
            <p:nvPr/>
          </p:nvSpPr>
          <p:spPr>
            <a:xfrm>
              <a:off x="3523425" y="3861700"/>
              <a:ext cx="895850" cy="729450"/>
            </a:xfrm>
            <a:custGeom>
              <a:avLst/>
              <a:gdLst/>
              <a:ahLst/>
              <a:cxnLst/>
              <a:rect l="l" t="t" r="r" b="b"/>
              <a:pathLst>
                <a:path w="35834" h="29178" extrusionOk="0">
                  <a:moveTo>
                    <a:pt x="10421" y="1"/>
                  </a:moveTo>
                  <a:cubicBezTo>
                    <a:pt x="9950" y="135"/>
                    <a:pt x="9614" y="471"/>
                    <a:pt x="9345" y="875"/>
                  </a:cubicBezTo>
                  <a:cubicBezTo>
                    <a:pt x="9106" y="1138"/>
                    <a:pt x="8909" y="1240"/>
                    <a:pt x="8737" y="1240"/>
                  </a:cubicBezTo>
                  <a:cubicBezTo>
                    <a:pt x="8425" y="1240"/>
                    <a:pt x="8193" y="909"/>
                    <a:pt x="7934" y="606"/>
                  </a:cubicBezTo>
                  <a:cubicBezTo>
                    <a:pt x="7649" y="321"/>
                    <a:pt x="7431" y="204"/>
                    <a:pt x="7260" y="204"/>
                  </a:cubicBezTo>
                  <a:cubicBezTo>
                    <a:pt x="6945" y="204"/>
                    <a:pt x="6787" y="598"/>
                    <a:pt x="6656" y="1076"/>
                  </a:cubicBezTo>
                  <a:cubicBezTo>
                    <a:pt x="6483" y="1884"/>
                    <a:pt x="6360" y="2641"/>
                    <a:pt x="6286" y="3435"/>
                  </a:cubicBezTo>
                  <a:lnTo>
                    <a:pt x="6286" y="3435"/>
                  </a:lnTo>
                  <a:cubicBezTo>
                    <a:pt x="6323" y="2340"/>
                    <a:pt x="5855" y="1822"/>
                    <a:pt x="4881" y="1822"/>
                  </a:cubicBezTo>
                  <a:cubicBezTo>
                    <a:pt x="4686" y="1822"/>
                    <a:pt x="4471" y="1842"/>
                    <a:pt x="4236" y="1883"/>
                  </a:cubicBezTo>
                  <a:cubicBezTo>
                    <a:pt x="3564" y="2152"/>
                    <a:pt x="2824" y="2354"/>
                    <a:pt x="2085" y="2354"/>
                  </a:cubicBezTo>
                  <a:cubicBezTo>
                    <a:pt x="1345" y="2354"/>
                    <a:pt x="673" y="2555"/>
                    <a:pt x="135" y="2959"/>
                  </a:cubicBezTo>
                  <a:cubicBezTo>
                    <a:pt x="1" y="3362"/>
                    <a:pt x="68" y="3766"/>
                    <a:pt x="337" y="4102"/>
                  </a:cubicBezTo>
                  <a:cubicBezTo>
                    <a:pt x="1144" y="5850"/>
                    <a:pt x="2757" y="6858"/>
                    <a:pt x="4034" y="8203"/>
                  </a:cubicBezTo>
                  <a:cubicBezTo>
                    <a:pt x="4102" y="8203"/>
                    <a:pt x="4169" y="8270"/>
                    <a:pt x="4236" y="8337"/>
                  </a:cubicBezTo>
                  <a:cubicBezTo>
                    <a:pt x="4774" y="8808"/>
                    <a:pt x="5043" y="9413"/>
                    <a:pt x="5581" y="9816"/>
                  </a:cubicBezTo>
                  <a:cubicBezTo>
                    <a:pt x="6320" y="10421"/>
                    <a:pt x="6925" y="11093"/>
                    <a:pt x="7530" y="11833"/>
                  </a:cubicBezTo>
                  <a:cubicBezTo>
                    <a:pt x="9681" y="14051"/>
                    <a:pt x="11295" y="16673"/>
                    <a:pt x="13513" y="18825"/>
                  </a:cubicBezTo>
                  <a:cubicBezTo>
                    <a:pt x="16001" y="21312"/>
                    <a:pt x="18757" y="23598"/>
                    <a:pt x="21177" y="26153"/>
                  </a:cubicBezTo>
                  <a:cubicBezTo>
                    <a:pt x="22253" y="27295"/>
                    <a:pt x="23329" y="28573"/>
                    <a:pt x="24875" y="29178"/>
                  </a:cubicBezTo>
                  <a:cubicBezTo>
                    <a:pt x="26421" y="28707"/>
                    <a:pt x="27564" y="27833"/>
                    <a:pt x="27430" y="26018"/>
                  </a:cubicBezTo>
                  <a:cubicBezTo>
                    <a:pt x="27295" y="24808"/>
                    <a:pt x="28035" y="24539"/>
                    <a:pt x="28841" y="24539"/>
                  </a:cubicBezTo>
                  <a:cubicBezTo>
                    <a:pt x="28906" y="24542"/>
                    <a:pt x="28971" y="24544"/>
                    <a:pt x="29035" y="24544"/>
                  </a:cubicBezTo>
                  <a:cubicBezTo>
                    <a:pt x="30084" y="24544"/>
                    <a:pt x="31096" y="24139"/>
                    <a:pt x="32135" y="24139"/>
                  </a:cubicBezTo>
                  <a:cubicBezTo>
                    <a:pt x="32358" y="24139"/>
                    <a:pt x="32582" y="24158"/>
                    <a:pt x="32808" y="24203"/>
                  </a:cubicBezTo>
                  <a:cubicBezTo>
                    <a:pt x="32934" y="24233"/>
                    <a:pt x="33050" y="24247"/>
                    <a:pt x="33156" y="24247"/>
                  </a:cubicBezTo>
                  <a:cubicBezTo>
                    <a:pt x="34430" y="24247"/>
                    <a:pt x="34401" y="22248"/>
                    <a:pt x="35652" y="22248"/>
                  </a:cubicBezTo>
                  <a:cubicBezTo>
                    <a:pt x="35689" y="22248"/>
                    <a:pt x="35727" y="22250"/>
                    <a:pt x="35766" y="22253"/>
                  </a:cubicBezTo>
                  <a:cubicBezTo>
                    <a:pt x="35833" y="22052"/>
                    <a:pt x="35833" y="21850"/>
                    <a:pt x="35766" y="21648"/>
                  </a:cubicBezTo>
                  <a:cubicBezTo>
                    <a:pt x="35228" y="20035"/>
                    <a:pt x="34757" y="18354"/>
                    <a:pt x="32741" y="17816"/>
                  </a:cubicBezTo>
                  <a:cubicBezTo>
                    <a:pt x="31531" y="17480"/>
                    <a:pt x="30186" y="17278"/>
                    <a:pt x="29379" y="16136"/>
                  </a:cubicBezTo>
                  <a:cubicBezTo>
                    <a:pt x="29078" y="15684"/>
                    <a:pt x="28832" y="15489"/>
                    <a:pt x="28608" y="15489"/>
                  </a:cubicBezTo>
                  <a:cubicBezTo>
                    <a:pt x="28333" y="15489"/>
                    <a:pt x="28093" y="15787"/>
                    <a:pt x="27833" y="16270"/>
                  </a:cubicBezTo>
                  <a:cubicBezTo>
                    <a:pt x="27295" y="17480"/>
                    <a:pt x="26220" y="18489"/>
                    <a:pt x="24942" y="19026"/>
                  </a:cubicBezTo>
                  <a:cubicBezTo>
                    <a:pt x="26623" y="18152"/>
                    <a:pt x="27833" y="16539"/>
                    <a:pt x="28304" y="14724"/>
                  </a:cubicBezTo>
                  <a:cubicBezTo>
                    <a:pt x="27362" y="12976"/>
                    <a:pt x="25547" y="11900"/>
                    <a:pt x="24203" y="10421"/>
                  </a:cubicBezTo>
                  <a:cubicBezTo>
                    <a:pt x="21581" y="8606"/>
                    <a:pt x="19295" y="6387"/>
                    <a:pt x="16740" y="4505"/>
                  </a:cubicBezTo>
                  <a:cubicBezTo>
                    <a:pt x="16337" y="4303"/>
                    <a:pt x="16001" y="4034"/>
                    <a:pt x="15732" y="3698"/>
                  </a:cubicBezTo>
                  <a:cubicBezTo>
                    <a:pt x="15598" y="3564"/>
                    <a:pt x="15463" y="3497"/>
                    <a:pt x="15329" y="3362"/>
                  </a:cubicBezTo>
                  <a:cubicBezTo>
                    <a:pt x="14195" y="2984"/>
                    <a:pt x="13474" y="1663"/>
                    <a:pt x="12117" y="1663"/>
                  </a:cubicBezTo>
                  <a:cubicBezTo>
                    <a:pt x="12025" y="1663"/>
                    <a:pt x="11931" y="1669"/>
                    <a:pt x="11833" y="1682"/>
                  </a:cubicBezTo>
                  <a:cubicBezTo>
                    <a:pt x="11582" y="1782"/>
                    <a:pt x="11406" y="2069"/>
                    <a:pt x="11138" y="2069"/>
                  </a:cubicBezTo>
                  <a:cubicBezTo>
                    <a:pt x="11046" y="2069"/>
                    <a:pt x="10944" y="2036"/>
                    <a:pt x="10824" y="1950"/>
                  </a:cubicBezTo>
                  <a:cubicBezTo>
                    <a:pt x="10959" y="1547"/>
                    <a:pt x="11564" y="1682"/>
                    <a:pt x="11698" y="1211"/>
                  </a:cubicBezTo>
                  <a:cubicBezTo>
                    <a:pt x="11766" y="337"/>
                    <a:pt x="11160" y="135"/>
                    <a:pt x="10421" y="1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6" name="Google Shape;21936;p29"/>
            <p:cNvSpPr/>
            <p:nvPr/>
          </p:nvSpPr>
          <p:spPr>
            <a:xfrm>
              <a:off x="2883075" y="3786475"/>
              <a:ext cx="1094175" cy="1356250"/>
            </a:xfrm>
            <a:custGeom>
              <a:avLst/>
              <a:gdLst/>
              <a:ahLst/>
              <a:cxnLst/>
              <a:rect l="l" t="t" r="r" b="b"/>
              <a:pathLst>
                <a:path w="43767" h="54250" extrusionOk="0">
                  <a:moveTo>
                    <a:pt x="26124" y="35242"/>
                  </a:moveTo>
                  <a:lnTo>
                    <a:pt x="26124" y="35242"/>
                  </a:lnTo>
                  <a:cubicBezTo>
                    <a:pt x="25917" y="35403"/>
                    <a:pt x="25604" y="35395"/>
                    <a:pt x="25144" y="35683"/>
                  </a:cubicBezTo>
                  <a:cubicBezTo>
                    <a:pt x="25579" y="35411"/>
                    <a:pt x="25882" y="35359"/>
                    <a:pt x="26124" y="35242"/>
                  </a:cubicBezTo>
                  <a:close/>
                  <a:moveTo>
                    <a:pt x="32809" y="43080"/>
                  </a:moveTo>
                  <a:lnTo>
                    <a:pt x="32809" y="43080"/>
                  </a:lnTo>
                  <a:cubicBezTo>
                    <a:pt x="32958" y="43348"/>
                    <a:pt x="32986" y="43616"/>
                    <a:pt x="32539" y="43884"/>
                  </a:cubicBezTo>
                  <a:cubicBezTo>
                    <a:pt x="32508" y="43895"/>
                    <a:pt x="32478" y="43907"/>
                    <a:pt x="32450" y="43920"/>
                  </a:cubicBezTo>
                  <a:lnTo>
                    <a:pt x="32450" y="43920"/>
                  </a:lnTo>
                  <a:cubicBezTo>
                    <a:pt x="32760" y="43698"/>
                    <a:pt x="32892" y="43430"/>
                    <a:pt x="32809" y="43080"/>
                  </a:cubicBezTo>
                  <a:close/>
                  <a:moveTo>
                    <a:pt x="32084" y="44266"/>
                  </a:moveTo>
                  <a:lnTo>
                    <a:pt x="32136" y="44422"/>
                  </a:lnTo>
                  <a:lnTo>
                    <a:pt x="32136" y="44422"/>
                  </a:lnTo>
                  <a:lnTo>
                    <a:pt x="32001" y="44355"/>
                  </a:lnTo>
                  <a:cubicBezTo>
                    <a:pt x="32029" y="44328"/>
                    <a:pt x="32056" y="44297"/>
                    <a:pt x="32084" y="44266"/>
                  </a:cubicBezTo>
                  <a:close/>
                  <a:moveTo>
                    <a:pt x="31922" y="52799"/>
                  </a:moveTo>
                  <a:cubicBezTo>
                    <a:pt x="32001" y="52799"/>
                    <a:pt x="32001" y="52862"/>
                    <a:pt x="32001" y="52960"/>
                  </a:cubicBezTo>
                  <a:cubicBezTo>
                    <a:pt x="32002" y="52962"/>
                    <a:pt x="32003" y="52964"/>
                    <a:pt x="32004" y="52965"/>
                  </a:cubicBezTo>
                  <a:lnTo>
                    <a:pt x="32004" y="52965"/>
                  </a:lnTo>
                  <a:cubicBezTo>
                    <a:pt x="31949" y="52900"/>
                    <a:pt x="31880" y="52853"/>
                    <a:pt x="31800" y="52826"/>
                  </a:cubicBezTo>
                  <a:cubicBezTo>
                    <a:pt x="31854" y="52808"/>
                    <a:pt x="31893" y="52799"/>
                    <a:pt x="31922" y="52799"/>
                  </a:cubicBezTo>
                  <a:close/>
                  <a:moveTo>
                    <a:pt x="1274" y="1"/>
                  </a:moveTo>
                  <a:cubicBezTo>
                    <a:pt x="781" y="1"/>
                    <a:pt x="617" y="713"/>
                    <a:pt x="270" y="1060"/>
                  </a:cubicBezTo>
                  <a:cubicBezTo>
                    <a:pt x="135" y="1195"/>
                    <a:pt x="68" y="1396"/>
                    <a:pt x="68" y="1598"/>
                  </a:cubicBezTo>
                  <a:cubicBezTo>
                    <a:pt x="1" y="1800"/>
                    <a:pt x="1" y="2001"/>
                    <a:pt x="68" y="2136"/>
                  </a:cubicBezTo>
                  <a:cubicBezTo>
                    <a:pt x="68" y="2606"/>
                    <a:pt x="337" y="3010"/>
                    <a:pt x="673" y="3279"/>
                  </a:cubicBezTo>
                  <a:cubicBezTo>
                    <a:pt x="1681" y="3749"/>
                    <a:pt x="270" y="3817"/>
                    <a:pt x="606" y="4153"/>
                  </a:cubicBezTo>
                  <a:cubicBezTo>
                    <a:pt x="471" y="4354"/>
                    <a:pt x="404" y="4623"/>
                    <a:pt x="404" y="4959"/>
                  </a:cubicBezTo>
                  <a:cubicBezTo>
                    <a:pt x="337" y="5363"/>
                    <a:pt x="539" y="5833"/>
                    <a:pt x="875" y="6170"/>
                  </a:cubicBezTo>
                  <a:cubicBezTo>
                    <a:pt x="970" y="6217"/>
                    <a:pt x="1099" y="6265"/>
                    <a:pt x="1237" y="6265"/>
                  </a:cubicBezTo>
                  <a:cubicBezTo>
                    <a:pt x="1294" y="6265"/>
                    <a:pt x="1354" y="6256"/>
                    <a:pt x="1413" y="6237"/>
                  </a:cubicBezTo>
                  <a:lnTo>
                    <a:pt x="1413" y="6237"/>
                  </a:lnTo>
                  <a:cubicBezTo>
                    <a:pt x="1278" y="6304"/>
                    <a:pt x="1144" y="6438"/>
                    <a:pt x="1009" y="6640"/>
                  </a:cubicBezTo>
                  <a:cubicBezTo>
                    <a:pt x="942" y="6909"/>
                    <a:pt x="942" y="7178"/>
                    <a:pt x="1144" y="7447"/>
                  </a:cubicBezTo>
                  <a:cubicBezTo>
                    <a:pt x="1278" y="7716"/>
                    <a:pt x="1547" y="7850"/>
                    <a:pt x="1816" y="7985"/>
                  </a:cubicBezTo>
                  <a:cubicBezTo>
                    <a:pt x="1893" y="8000"/>
                    <a:pt x="1970" y="8008"/>
                    <a:pt x="2047" y="8008"/>
                  </a:cubicBezTo>
                  <a:cubicBezTo>
                    <a:pt x="2635" y="8008"/>
                    <a:pt x="3176" y="7564"/>
                    <a:pt x="3295" y="6909"/>
                  </a:cubicBezTo>
                  <a:cubicBezTo>
                    <a:pt x="3429" y="6102"/>
                    <a:pt x="2824" y="5632"/>
                    <a:pt x="2152" y="5228"/>
                  </a:cubicBezTo>
                  <a:cubicBezTo>
                    <a:pt x="2133" y="5222"/>
                    <a:pt x="2114" y="5219"/>
                    <a:pt x="2096" y="5219"/>
                  </a:cubicBezTo>
                  <a:cubicBezTo>
                    <a:pt x="1961" y="5219"/>
                    <a:pt x="1833" y="5361"/>
                    <a:pt x="1750" y="5361"/>
                  </a:cubicBezTo>
                  <a:cubicBezTo>
                    <a:pt x="1721" y="5361"/>
                    <a:pt x="1697" y="5343"/>
                    <a:pt x="1681" y="5296"/>
                  </a:cubicBezTo>
                  <a:cubicBezTo>
                    <a:pt x="1681" y="5094"/>
                    <a:pt x="1950" y="5228"/>
                    <a:pt x="2085" y="5094"/>
                  </a:cubicBezTo>
                  <a:cubicBezTo>
                    <a:pt x="2294" y="4989"/>
                    <a:pt x="2545" y="4762"/>
                    <a:pt x="2772" y="4762"/>
                  </a:cubicBezTo>
                  <a:cubicBezTo>
                    <a:pt x="2837" y="4762"/>
                    <a:pt x="2899" y="4780"/>
                    <a:pt x="2959" y="4825"/>
                  </a:cubicBezTo>
                  <a:cubicBezTo>
                    <a:pt x="3631" y="5497"/>
                    <a:pt x="3967" y="6371"/>
                    <a:pt x="4034" y="7312"/>
                  </a:cubicBezTo>
                  <a:cubicBezTo>
                    <a:pt x="4169" y="8119"/>
                    <a:pt x="3429" y="8388"/>
                    <a:pt x="2824" y="8657"/>
                  </a:cubicBezTo>
                  <a:cubicBezTo>
                    <a:pt x="2354" y="8926"/>
                    <a:pt x="1816" y="8993"/>
                    <a:pt x="1480" y="9464"/>
                  </a:cubicBezTo>
                  <a:cubicBezTo>
                    <a:pt x="1144" y="9934"/>
                    <a:pt x="1144" y="10607"/>
                    <a:pt x="1413" y="11144"/>
                  </a:cubicBezTo>
                  <a:cubicBezTo>
                    <a:pt x="1480" y="11279"/>
                    <a:pt x="1614" y="11413"/>
                    <a:pt x="1816" y="11481"/>
                  </a:cubicBezTo>
                  <a:cubicBezTo>
                    <a:pt x="1950" y="11346"/>
                    <a:pt x="2219" y="11279"/>
                    <a:pt x="2085" y="11010"/>
                  </a:cubicBezTo>
                  <a:lnTo>
                    <a:pt x="2085" y="11010"/>
                  </a:lnTo>
                  <a:cubicBezTo>
                    <a:pt x="2287" y="11346"/>
                    <a:pt x="1816" y="11413"/>
                    <a:pt x="1749" y="11682"/>
                  </a:cubicBezTo>
                  <a:cubicBezTo>
                    <a:pt x="1278" y="13094"/>
                    <a:pt x="2354" y="14237"/>
                    <a:pt x="2488" y="15514"/>
                  </a:cubicBezTo>
                  <a:cubicBezTo>
                    <a:pt x="2757" y="16254"/>
                    <a:pt x="3093" y="16993"/>
                    <a:pt x="3497" y="17666"/>
                  </a:cubicBezTo>
                  <a:cubicBezTo>
                    <a:pt x="3624" y="17751"/>
                    <a:pt x="3752" y="17836"/>
                    <a:pt x="3879" y="17836"/>
                  </a:cubicBezTo>
                  <a:cubicBezTo>
                    <a:pt x="3953" y="17836"/>
                    <a:pt x="4028" y="17807"/>
                    <a:pt x="4102" y="17733"/>
                  </a:cubicBezTo>
                  <a:cubicBezTo>
                    <a:pt x="4102" y="17666"/>
                    <a:pt x="4169" y="17598"/>
                    <a:pt x="4169" y="17531"/>
                  </a:cubicBezTo>
                  <a:lnTo>
                    <a:pt x="4169" y="17733"/>
                  </a:lnTo>
                  <a:cubicBezTo>
                    <a:pt x="4034" y="17800"/>
                    <a:pt x="3967" y="17867"/>
                    <a:pt x="3900" y="18002"/>
                  </a:cubicBezTo>
                  <a:cubicBezTo>
                    <a:pt x="3833" y="18203"/>
                    <a:pt x="3833" y="18405"/>
                    <a:pt x="3900" y="18607"/>
                  </a:cubicBezTo>
                  <a:cubicBezTo>
                    <a:pt x="3967" y="18741"/>
                    <a:pt x="4102" y="18943"/>
                    <a:pt x="4236" y="19077"/>
                  </a:cubicBezTo>
                  <a:cubicBezTo>
                    <a:pt x="4371" y="19413"/>
                    <a:pt x="4236" y="19682"/>
                    <a:pt x="4236" y="19951"/>
                  </a:cubicBezTo>
                  <a:cubicBezTo>
                    <a:pt x="4371" y="21430"/>
                    <a:pt x="5312" y="22573"/>
                    <a:pt x="5715" y="23918"/>
                  </a:cubicBezTo>
                  <a:cubicBezTo>
                    <a:pt x="5782" y="24119"/>
                    <a:pt x="5850" y="24254"/>
                    <a:pt x="5917" y="24456"/>
                  </a:cubicBezTo>
                  <a:cubicBezTo>
                    <a:pt x="6186" y="24993"/>
                    <a:pt x="6455" y="25531"/>
                    <a:pt x="6589" y="26136"/>
                  </a:cubicBezTo>
                  <a:cubicBezTo>
                    <a:pt x="7060" y="27481"/>
                    <a:pt x="7598" y="28758"/>
                    <a:pt x="8203" y="30035"/>
                  </a:cubicBezTo>
                  <a:cubicBezTo>
                    <a:pt x="8606" y="30775"/>
                    <a:pt x="8673" y="31716"/>
                    <a:pt x="9614" y="32120"/>
                  </a:cubicBezTo>
                  <a:cubicBezTo>
                    <a:pt x="9958" y="32169"/>
                    <a:pt x="10310" y="32236"/>
                    <a:pt x="10645" y="32236"/>
                  </a:cubicBezTo>
                  <a:cubicBezTo>
                    <a:pt x="11229" y="32236"/>
                    <a:pt x="11760" y="32033"/>
                    <a:pt x="12102" y="31178"/>
                  </a:cubicBezTo>
                  <a:cubicBezTo>
                    <a:pt x="12292" y="30845"/>
                    <a:pt x="12686" y="30714"/>
                    <a:pt x="13090" y="30714"/>
                  </a:cubicBezTo>
                  <a:cubicBezTo>
                    <a:pt x="13256" y="30714"/>
                    <a:pt x="13424" y="30736"/>
                    <a:pt x="13581" y="30775"/>
                  </a:cubicBezTo>
                  <a:cubicBezTo>
                    <a:pt x="14388" y="30977"/>
                    <a:pt x="13917" y="31582"/>
                    <a:pt x="13917" y="32120"/>
                  </a:cubicBezTo>
                  <a:cubicBezTo>
                    <a:pt x="13917" y="33257"/>
                    <a:pt x="14317" y="33812"/>
                    <a:pt x="15118" y="33812"/>
                  </a:cubicBezTo>
                  <a:cubicBezTo>
                    <a:pt x="15405" y="33812"/>
                    <a:pt x="15745" y="33741"/>
                    <a:pt x="16136" y="33599"/>
                  </a:cubicBezTo>
                  <a:cubicBezTo>
                    <a:pt x="16506" y="33493"/>
                    <a:pt x="16877" y="33095"/>
                    <a:pt x="17182" y="33095"/>
                  </a:cubicBezTo>
                  <a:cubicBezTo>
                    <a:pt x="17264" y="33095"/>
                    <a:pt x="17341" y="33124"/>
                    <a:pt x="17413" y="33195"/>
                  </a:cubicBezTo>
                  <a:cubicBezTo>
                    <a:pt x="17905" y="33571"/>
                    <a:pt x="18414" y="33684"/>
                    <a:pt x="18931" y="33684"/>
                  </a:cubicBezTo>
                  <a:cubicBezTo>
                    <a:pt x="19720" y="33684"/>
                    <a:pt x="20528" y="33419"/>
                    <a:pt x="21323" y="33419"/>
                  </a:cubicBezTo>
                  <a:cubicBezTo>
                    <a:pt x="21499" y="33419"/>
                    <a:pt x="21675" y="33432"/>
                    <a:pt x="21850" y="33464"/>
                  </a:cubicBezTo>
                  <a:cubicBezTo>
                    <a:pt x="21850" y="34069"/>
                    <a:pt x="21984" y="34674"/>
                    <a:pt x="22186" y="35212"/>
                  </a:cubicBezTo>
                  <a:cubicBezTo>
                    <a:pt x="22522" y="36691"/>
                    <a:pt x="22791" y="38036"/>
                    <a:pt x="24673" y="38372"/>
                  </a:cubicBezTo>
                  <a:cubicBezTo>
                    <a:pt x="25615" y="38573"/>
                    <a:pt x="25749" y="39515"/>
                    <a:pt x="25682" y="40523"/>
                  </a:cubicBezTo>
                  <a:cubicBezTo>
                    <a:pt x="25502" y="42081"/>
                    <a:pt x="27138" y="43479"/>
                    <a:pt x="28876" y="43479"/>
                  </a:cubicBezTo>
                  <a:cubicBezTo>
                    <a:pt x="29088" y="43479"/>
                    <a:pt x="29302" y="43458"/>
                    <a:pt x="29514" y="43414"/>
                  </a:cubicBezTo>
                  <a:lnTo>
                    <a:pt x="29514" y="43414"/>
                  </a:lnTo>
                  <a:cubicBezTo>
                    <a:pt x="29245" y="44221"/>
                    <a:pt x="28909" y="45095"/>
                    <a:pt x="29379" y="45901"/>
                  </a:cubicBezTo>
                  <a:cubicBezTo>
                    <a:pt x="29724" y="46475"/>
                    <a:pt x="30199" y="46570"/>
                    <a:pt x="30693" y="46570"/>
                  </a:cubicBezTo>
                  <a:cubicBezTo>
                    <a:pt x="30937" y="46570"/>
                    <a:pt x="31186" y="46547"/>
                    <a:pt x="31426" y="46547"/>
                  </a:cubicBezTo>
                  <a:cubicBezTo>
                    <a:pt x="31554" y="46547"/>
                    <a:pt x="31679" y="46553"/>
                    <a:pt x="31800" y="46574"/>
                  </a:cubicBezTo>
                  <a:cubicBezTo>
                    <a:pt x="31665" y="46574"/>
                    <a:pt x="31508" y="46566"/>
                    <a:pt x="31354" y="46566"/>
                  </a:cubicBezTo>
                  <a:cubicBezTo>
                    <a:pt x="31045" y="46566"/>
                    <a:pt x="30746" y="46596"/>
                    <a:pt x="30657" y="46775"/>
                  </a:cubicBezTo>
                  <a:cubicBezTo>
                    <a:pt x="30189" y="47747"/>
                    <a:pt x="29567" y="48006"/>
                    <a:pt x="28884" y="48006"/>
                  </a:cubicBezTo>
                  <a:cubicBezTo>
                    <a:pt x="28291" y="48006"/>
                    <a:pt x="27651" y="47810"/>
                    <a:pt x="27026" y="47716"/>
                  </a:cubicBezTo>
                  <a:cubicBezTo>
                    <a:pt x="26694" y="47656"/>
                    <a:pt x="26362" y="47623"/>
                    <a:pt x="26029" y="47623"/>
                  </a:cubicBezTo>
                  <a:cubicBezTo>
                    <a:pt x="25622" y="47623"/>
                    <a:pt x="25215" y="47673"/>
                    <a:pt x="24808" y="47784"/>
                  </a:cubicBezTo>
                  <a:cubicBezTo>
                    <a:pt x="24206" y="47910"/>
                    <a:pt x="23634" y="48037"/>
                    <a:pt x="23077" y="48037"/>
                  </a:cubicBezTo>
                  <a:cubicBezTo>
                    <a:pt x="22453" y="48037"/>
                    <a:pt x="21849" y="47878"/>
                    <a:pt x="21245" y="47380"/>
                  </a:cubicBezTo>
                  <a:cubicBezTo>
                    <a:pt x="20977" y="47202"/>
                    <a:pt x="20670" y="47115"/>
                    <a:pt x="20370" y="47115"/>
                  </a:cubicBezTo>
                  <a:cubicBezTo>
                    <a:pt x="19992" y="47115"/>
                    <a:pt x="19625" y="47252"/>
                    <a:pt x="19362" y="47515"/>
                  </a:cubicBezTo>
                  <a:cubicBezTo>
                    <a:pt x="18825" y="48927"/>
                    <a:pt x="20236" y="49330"/>
                    <a:pt x="20774" y="50204"/>
                  </a:cubicBezTo>
                  <a:cubicBezTo>
                    <a:pt x="21648" y="51280"/>
                    <a:pt x="22858" y="52221"/>
                    <a:pt x="24203" y="52759"/>
                  </a:cubicBezTo>
                  <a:cubicBezTo>
                    <a:pt x="24808" y="53028"/>
                    <a:pt x="25615" y="52624"/>
                    <a:pt x="26152" y="53431"/>
                  </a:cubicBezTo>
                  <a:cubicBezTo>
                    <a:pt x="26504" y="54056"/>
                    <a:pt x="27014" y="54250"/>
                    <a:pt x="27565" y="54250"/>
                  </a:cubicBezTo>
                  <a:cubicBezTo>
                    <a:pt x="27962" y="54250"/>
                    <a:pt x="28380" y="54149"/>
                    <a:pt x="28774" y="54036"/>
                  </a:cubicBezTo>
                  <a:cubicBezTo>
                    <a:pt x="29127" y="53885"/>
                    <a:pt x="29518" y="53809"/>
                    <a:pt x="29890" y="53809"/>
                  </a:cubicBezTo>
                  <a:cubicBezTo>
                    <a:pt x="30014" y="53809"/>
                    <a:pt x="30136" y="53817"/>
                    <a:pt x="30253" y="53834"/>
                  </a:cubicBezTo>
                  <a:cubicBezTo>
                    <a:pt x="30455" y="53834"/>
                    <a:pt x="30657" y="53767"/>
                    <a:pt x="30791" y="53700"/>
                  </a:cubicBezTo>
                  <a:cubicBezTo>
                    <a:pt x="30926" y="53633"/>
                    <a:pt x="30791" y="53431"/>
                    <a:pt x="30926" y="53364"/>
                  </a:cubicBezTo>
                  <a:cubicBezTo>
                    <a:pt x="30926" y="53565"/>
                    <a:pt x="31060" y="53700"/>
                    <a:pt x="31195" y="53834"/>
                  </a:cubicBezTo>
                  <a:cubicBezTo>
                    <a:pt x="31279" y="53862"/>
                    <a:pt x="31363" y="53876"/>
                    <a:pt x="31445" y="53876"/>
                  </a:cubicBezTo>
                  <a:cubicBezTo>
                    <a:pt x="31755" y="53876"/>
                    <a:pt x="32029" y="53683"/>
                    <a:pt x="32136" y="53364"/>
                  </a:cubicBezTo>
                  <a:cubicBezTo>
                    <a:pt x="32136" y="53242"/>
                    <a:pt x="32108" y="53134"/>
                    <a:pt x="32059" y="53046"/>
                  </a:cubicBezTo>
                  <a:lnTo>
                    <a:pt x="32059" y="53046"/>
                  </a:lnTo>
                  <a:cubicBezTo>
                    <a:pt x="32132" y="53130"/>
                    <a:pt x="32235" y="53194"/>
                    <a:pt x="32337" y="53296"/>
                  </a:cubicBezTo>
                  <a:cubicBezTo>
                    <a:pt x="32372" y="53301"/>
                    <a:pt x="32406" y="53304"/>
                    <a:pt x="32438" y="53304"/>
                  </a:cubicBezTo>
                  <a:cubicBezTo>
                    <a:pt x="32838" y="53304"/>
                    <a:pt x="33020" y="52930"/>
                    <a:pt x="33144" y="52557"/>
                  </a:cubicBezTo>
                  <a:cubicBezTo>
                    <a:pt x="33144" y="52490"/>
                    <a:pt x="33144" y="52422"/>
                    <a:pt x="33144" y="52355"/>
                  </a:cubicBezTo>
                  <a:lnTo>
                    <a:pt x="33346" y="52288"/>
                  </a:lnTo>
                  <a:lnTo>
                    <a:pt x="33346" y="52288"/>
                  </a:lnTo>
                  <a:cubicBezTo>
                    <a:pt x="33413" y="52624"/>
                    <a:pt x="33211" y="53028"/>
                    <a:pt x="33548" y="53296"/>
                  </a:cubicBezTo>
                  <a:cubicBezTo>
                    <a:pt x="33682" y="53364"/>
                    <a:pt x="33884" y="53431"/>
                    <a:pt x="34018" y="53431"/>
                  </a:cubicBezTo>
                  <a:cubicBezTo>
                    <a:pt x="34220" y="53364"/>
                    <a:pt x="34354" y="53364"/>
                    <a:pt x="34556" y="53364"/>
                  </a:cubicBezTo>
                  <a:lnTo>
                    <a:pt x="35295" y="53364"/>
                  </a:lnTo>
                  <a:cubicBezTo>
                    <a:pt x="36102" y="53565"/>
                    <a:pt x="36909" y="53364"/>
                    <a:pt x="37648" y="53700"/>
                  </a:cubicBezTo>
                  <a:cubicBezTo>
                    <a:pt x="37751" y="53708"/>
                    <a:pt x="37854" y="53711"/>
                    <a:pt x="37956" y="53711"/>
                  </a:cubicBezTo>
                  <a:cubicBezTo>
                    <a:pt x="39587" y="53711"/>
                    <a:pt x="41113" y="52759"/>
                    <a:pt x="42758" y="52759"/>
                  </a:cubicBezTo>
                  <a:cubicBezTo>
                    <a:pt x="42892" y="52422"/>
                    <a:pt x="43766" y="52893"/>
                    <a:pt x="43497" y="52221"/>
                  </a:cubicBezTo>
                  <a:cubicBezTo>
                    <a:pt x="43094" y="51481"/>
                    <a:pt x="42556" y="50943"/>
                    <a:pt x="41884" y="50540"/>
                  </a:cubicBezTo>
                  <a:cubicBezTo>
                    <a:pt x="41749" y="50473"/>
                    <a:pt x="41615" y="50406"/>
                    <a:pt x="41413" y="50338"/>
                  </a:cubicBezTo>
                  <a:cubicBezTo>
                    <a:pt x="41279" y="50338"/>
                    <a:pt x="41212" y="50271"/>
                    <a:pt x="41212" y="50137"/>
                  </a:cubicBezTo>
                  <a:cubicBezTo>
                    <a:pt x="40741" y="49263"/>
                    <a:pt x="40001" y="48523"/>
                    <a:pt x="39127" y="48120"/>
                  </a:cubicBezTo>
                  <a:cubicBezTo>
                    <a:pt x="38926" y="47716"/>
                    <a:pt x="38657" y="47448"/>
                    <a:pt x="38253" y="47246"/>
                  </a:cubicBezTo>
                  <a:cubicBezTo>
                    <a:pt x="37648" y="46237"/>
                    <a:pt x="36842" y="45431"/>
                    <a:pt x="35833" y="44893"/>
                  </a:cubicBezTo>
                  <a:cubicBezTo>
                    <a:pt x="34758" y="43884"/>
                    <a:pt x="34153" y="42405"/>
                    <a:pt x="32674" y="41935"/>
                  </a:cubicBezTo>
                  <a:cubicBezTo>
                    <a:pt x="32420" y="42062"/>
                    <a:pt x="32405" y="42369"/>
                    <a:pt x="32518" y="42629"/>
                  </a:cubicBezTo>
                  <a:lnTo>
                    <a:pt x="32518" y="42629"/>
                  </a:lnTo>
                  <a:cubicBezTo>
                    <a:pt x="32170" y="42338"/>
                    <a:pt x="31666" y="42059"/>
                    <a:pt x="32405" y="41532"/>
                  </a:cubicBezTo>
                  <a:cubicBezTo>
                    <a:pt x="32347" y="41074"/>
                    <a:pt x="32144" y="40762"/>
                    <a:pt x="31712" y="40762"/>
                  </a:cubicBezTo>
                  <a:cubicBezTo>
                    <a:pt x="31637" y="40762"/>
                    <a:pt x="31554" y="40772"/>
                    <a:pt x="31463" y="40792"/>
                  </a:cubicBezTo>
                  <a:cubicBezTo>
                    <a:pt x="31329" y="40926"/>
                    <a:pt x="31195" y="40994"/>
                    <a:pt x="30993" y="40994"/>
                  </a:cubicBezTo>
                  <a:cubicBezTo>
                    <a:pt x="31127" y="40859"/>
                    <a:pt x="31396" y="40926"/>
                    <a:pt x="31463" y="40725"/>
                  </a:cubicBezTo>
                  <a:cubicBezTo>
                    <a:pt x="31463" y="39582"/>
                    <a:pt x="30590" y="39111"/>
                    <a:pt x="29716" y="38708"/>
                  </a:cubicBezTo>
                  <a:cubicBezTo>
                    <a:pt x="29581" y="38708"/>
                    <a:pt x="29514" y="38775"/>
                    <a:pt x="29447" y="38842"/>
                  </a:cubicBezTo>
                  <a:cubicBezTo>
                    <a:pt x="29447" y="38775"/>
                    <a:pt x="29447" y="38708"/>
                    <a:pt x="29514" y="38641"/>
                  </a:cubicBezTo>
                  <a:cubicBezTo>
                    <a:pt x="29581" y="38170"/>
                    <a:pt x="29312" y="37767"/>
                    <a:pt x="28909" y="37632"/>
                  </a:cubicBezTo>
                  <a:lnTo>
                    <a:pt x="28169" y="36826"/>
                  </a:lnTo>
                  <a:cubicBezTo>
                    <a:pt x="27708" y="36100"/>
                    <a:pt x="27376" y="35181"/>
                    <a:pt x="26286" y="35146"/>
                  </a:cubicBezTo>
                  <a:lnTo>
                    <a:pt x="26286" y="35146"/>
                  </a:lnTo>
                  <a:cubicBezTo>
                    <a:pt x="26286" y="35146"/>
                    <a:pt x="26286" y="35145"/>
                    <a:pt x="26287" y="35145"/>
                  </a:cubicBezTo>
                  <a:cubicBezTo>
                    <a:pt x="26690" y="34002"/>
                    <a:pt x="25682" y="33464"/>
                    <a:pt x="25346" y="32590"/>
                  </a:cubicBezTo>
                  <a:cubicBezTo>
                    <a:pt x="24337" y="31515"/>
                    <a:pt x="23934" y="29968"/>
                    <a:pt x="22320" y="29430"/>
                  </a:cubicBezTo>
                  <a:cubicBezTo>
                    <a:pt x="22119" y="29430"/>
                    <a:pt x="21984" y="29632"/>
                    <a:pt x="21984" y="29834"/>
                  </a:cubicBezTo>
                  <a:cubicBezTo>
                    <a:pt x="22052" y="29968"/>
                    <a:pt x="22052" y="30035"/>
                    <a:pt x="21850" y="30035"/>
                  </a:cubicBezTo>
                  <a:lnTo>
                    <a:pt x="21783" y="29901"/>
                  </a:lnTo>
                  <a:cubicBezTo>
                    <a:pt x="21766" y="29859"/>
                    <a:pt x="21731" y="29842"/>
                    <a:pt x="21684" y="29842"/>
                  </a:cubicBezTo>
                  <a:cubicBezTo>
                    <a:pt x="21502" y="29842"/>
                    <a:pt x="21138" y="30095"/>
                    <a:pt x="20944" y="30095"/>
                  </a:cubicBezTo>
                  <a:cubicBezTo>
                    <a:pt x="20790" y="30095"/>
                    <a:pt x="20742" y="29936"/>
                    <a:pt x="20976" y="29363"/>
                  </a:cubicBezTo>
                  <a:cubicBezTo>
                    <a:pt x="21245" y="28624"/>
                    <a:pt x="20841" y="27750"/>
                    <a:pt x="20102" y="27481"/>
                  </a:cubicBezTo>
                  <a:cubicBezTo>
                    <a:pt x="19937" y="27405"/>
                    <a:pt x="19804" y="27372"/>
                    <a:pt x="19694" y="27372"/>
                  </a:cubicBezTo>
                  <a:cubicBezTo>
                    <a:pt x="19223" y="27372"/>
                    <a:pt x="19203" y="27985"/>
                    <a:pt x="19094" y="28422"/>
                  </a:cubicBezTo>
                  <a:cubicBezTo>
                    <a:pt x="18993" y="28657"/>
                    <a:pt x="18841" y="28741"/>
                    <a:pt x="18682" y="28741"/>
                  </a:cubicBezTo>
                  <a:cubicBezTo>
                    <a:pt x="18522" y="28741"/>
                    <a:pt x="18354" y="28657"/>
                    <a:pt x="18220" y="28556"/>
                  </a:cubicBezTo>
                  <a:cubicBezTo>
                    <a:pt x="17346" y="27750"/>
                    <a:pt x="16337" y="27010"/>
                    <a:pt x="16337" y="25666"/>
                  </a:cubicBezTo>
                  <a:cubicBezTo>
                    <a:pt x="16293" y="24382"/>
                    <a:pt x="16045" y="23798"/>
                    <a:pt x="15401" y="23798"/>
                  </a:cubicBezTo>
                  <a:cubicBezTo>
                    <a:pt x="15066" y="23798"/>
                    <a:pt x="14626" y="23955"/>
                    <a:pt x="14051" y="24254"/>
                  </a:cubicBezTo>
                  <a:cubicBezTo>
                    <a:pt x="13715" y="24478"/>
                    <a:pt x="13331" y="24586"/>
                    <a:pt x="12950" y="24586"/>
                  </a:cubicBezTo>
                  <a:cubicBezTo>
                    <a:pt x="12417" y="24586"/>
                    <a:pt x="11888" y="24377"/>
                    <a:pt x="11497" y="23985"/>
                  </a:cubicBezTo>
                  <a:cubicBezTo>
                    <a:pt x="10862" y="23411"/>
                    <a:pt x="10242" y="23081"/>
                    <a:pt x="9671" y="23081"/>
                  </a:cubicBezTo>
                  <a:cubicBezTo>
                    <a:pt x="8972" y="23081"/>
                    <a:pt x="8348" y="23577"/>
                    <a:pt x="7866" y="24724"/>
                  </a:cubicBezTo>
                  <a:lnTo>
                    <a:pt x="7732" y="24724"/>
                  </a:lnTo>
                  <a:cubicBezTo>
                    <a:pt x="8203" y="24052"/>
                    <a:pt x="8001" y="22842"/>
                    <a:pt x="9413" y="22775"/>
                  </a:cubicBezTo>
                  <a:cubicBezTo>
                    <a:pt x="10287" y="22708"/>
                    <a:pt x="11161" y="19413"/>
                    <a:pt x="10556" y="18808"/>
                  </a:cubicBezTo>
                  <a:cubicBezTo>
                    <a:pt x="9682" y="18136"/>
                    <a:pt x="9547" y="16859"/>
                    <a:pt x="10085" y="15918"/>
                  </a:cubicBezTo>
                  <a:cubicBezTo>
                    <a:pt x="10556" y="15245"/>
                    <a:pt x="10287" y="14371"/>
                    <a:pt x="9547" y="14035"/>
                  </a:cubicBezTo>
                  <a:cubicBezTo>
                    <a:pt x="9314" y="13895"/>
                    <a:pt x="9057" y="13828"/>
                    <a:pt x="8803" y="13828"/>
                  </a:cubicBezTo>
                  <a:cubicBezTo>
                    <a:pt x="8325" y="13828"/>
                    <a:pt x="7861" y="14067"/>
                    <a:pt x="7598" y="14506"/>
                  </a:cubicBezTo>
                  <a:cubicBezTo>
                    <a:pt x="6925" y="15313"/>
                    <a:pt x="6051" y="15850"/>
                    <a:pt x="5312" y="16590"/>
                  </a:cubicBezTo>
                  <a:cubicBezTo>
                    <a:pt x="5715" y="15581"/>
                    <a:pt x="6522" y="14640"/>
                    <a:pt x="5110" y="13834"/>
                  </a:cubicBezTo>
                  <a:cubicBezTo>
                    <a:pt x="6119" y="13497"/>
                    <a:pt x="7329" y="13968"/>
                    <a:pt x="8068" y="13161"/>
                  </a:cubicBezTo>
                  <a:cubicBezTo>
                    <a:pt x="8740" y="12287"/>
                    <a:pt x="9749" y="11749"/>
                    <a:pt x="10824" y="11749"/>
                  </a:cubicBezTo>
                  <a:cubicBezTo>
                    <a:pt x="11362" y="11749"/>
                    <a:pt x="12035" y="11144"/>
                    <a:pt x="11497" y="10741"/>
                  </a:cubicBezTo>
                  <a:cubicBezTo>
                    <a:pt x="10219" y="9598"/>
                    <a:pt x="10152" y="8455"/>
                    <a:pt x="10623" y="6976"/>
                  </a:cubicBezTo>
                  <a:cubicBezTo>
                    <a:pt x="10690" y="6707"/>
                    <a:pt x="10421" y="6371"/>
                    <a:pt x="10018" y="6304"/>
                  </a:cubicBezTo>
                  <a:lnTo>
                    <a:pt x="9816" y="6304"/>
                  </a:lnTo>
                  <a:cubicBezTo>
                    <a:pt x="9892" y="6294"/>
                    <a:pt x="9961" y="6289"/>
                    <a:pt x="10024" y="6289"/>
                  </a:cubicBezTo>
                  <a:cubicBezTo>
                    <a:pt x="10796" y="6289"/>
                    <a:pt x="10628" y="7012"/>
                    <a:pt x="10690" y="7447"/>
                  </a:cubicBezTo>
                  <a:cubicBezTo>
                    <a:pt x="10739" y="7789"/>
                    <a:pt x="10752" y="8167"/>
                    <a:pt x="11014" y="8167"/>
                  </a:cubicBezTo>
                  <a:cubicBezTo>
                    <a:pt x="11112" y="8167"/>
                    <a:pt x="11246" y="8113"/>
                    <a:pt x="11430" y="7985"/>
                  </a:cubicBezTo>
                  <a:cubicBezTo>
                    <a:pt x="11564" y="7649"/>
                    <a:pt x="11564" y="7178"/>
                    <a:pt x="11362" y="6909"/>
                  </a:cubicBezTo>
                  <a:cubicBezTo>
                    <a:pt x="11026" y="4892"/>
                    <a:pt x="10690" y="2875"/>
                    <a:pt x="10354" y="859"/>
                  </a:cubicBezTo>
                  <a:cubicBezTo>
                    <a:pt x="10311" y="852"/>
                    <a:pt x="10270" y="850"/>
                    <a:pt x="10230" y="850"/>
                  </a:cubicBezTo>
                  <a:cubicBezTo>
                    <a:pt x="9822" y="850"/>
                    <a:pt x="9511" y="1133"/>
                    <a:pt x="9144" y="1195"/>
                  </a:cubicBezTo>
                  <a:lnTo>
                    <a:pt x="8606" y="1262"/>
                  </a:lnTo>
                  <a:cubicBezTo>
                    <a:pt x="8472" y="1262"/>
                    <a:pt x="8270" y="1329"/>
                    <a:pt x="8068" y="1329"/>
                  </a:cubicBezTo>
                  <a:cubicBezTo>
                    <a:pt x="7854" y="1419"/>
                    <a:pt x="7642" y="1455"/>
                    <a:pt x="7431" y="1455"/>
                  </a:cubicBezTo>
                  <a:cubicBezTo>
                    <a:pt x="6655" y="1455"/>
                    <a:pt x="5891" y="975"/>
                    <a:pt x="5093" y="975"/>
                  </a:cubicBezTo>
                  <a:cubicBezTo>
                    <a:pt x="4812" y="975"/>
                    <a:pt x="4527" y="1034"/>
                    <a:pt x="4236" y="1195"/>
                  </a:cubicBezTo>
                  <a:cubicBezTo>
                    <a:pt x="3963" y="1322"/>
                    <a:pt x="3709" y="1381"/>
                    <a:pt x="3474" y="1381"/>
                  </a:cubicBezTo>
                  <a:cubicBezTo>
                    <a:pt x="2842" y="1381"/>
                    <a:pt x="2342" y="958"/>
                    <a:pt x="1950" y="321"/>
                  </a:cubicBezTo>
                  <a:cubicBezTo>
                    <a:pt x="1668" y="91"/>
                    <a:pt x="1450" y="1"/>
                    <a:pt x="127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7" name="Google Shape;21937;p29"/>
            <p:cNvSpPr/>
            <p:nvPr/>
          </p:nvSpPr>
          <p:spPr>
            <a:xfrm>
              <a:off x="2014150" y="3598500"/>
              <a:ext cx="479025" cy="1269975"/>
            </a:xfrm>
            <a:custGeom>
              <a:avLst/>
              <a:gdLst/>
              <a:ahLst/>
              <a:cxnLst/>
              <a:rect l="l" t="t" r="r" b="b"/>
              <a:pathLst>
                <a:path w="19161" h="50799" extrusionOk="0">
                  <a:moveTo>
                    <a:pt x="11866" y="0"/>
                  </a:moveTo>
                  <a:cubicBezTo>
                    <a:pt x="11243" y="0"/>
                    <a:pt x="10580" y="550"/>
                    <a:pt x="9951" y="646"/>
                  </a:cubicBezTo>
                  <a:cubicBezTo>
                    <a:pt x="7194" y="1722"/>
                    <a:pt x="4572" y="3066"/>
                    <a:pt x="2152" y="4747"/>
                  </a:cubicBezTo>
                  <a:cubicBezTo>
                    <a:pt x="1883" y="4949"/>
                    <a:pt x="1816" y="5218"/>
                    <a:pt x="1749" y="5554"/>
                  </a:cubicBezTo>
                  <a:cubicBezTo>
                    <a:pt x="1346" y="6697"/>
                    <a:pt x="1009" y="7907"/>
                    <a:pt x="808" y="9117"/>
                  </a:cubicBezTo>
                  <a:cubicBezTo>
                    <a:pt x="337" y="13823"/>
                    <a:pt x="1" y="18596"/>
                    <a:pt x="875" y="23235"/>
                  </a:cubicBezTo>
                  <a:cubicBezTo>
                    <a:pt x="1278" y="25386"/>
                    <a:pt x="1883" y="27470"/>
                    <a:pt x="2825" y="29487"/>
                  </a:cubicBezTo>
                  <a:cubicBezTo>
                    <a:pt x="4371" y="33117"/>
                    <a:pt x="6253" y="36681"/>
                    <a:pt x="8337" y="40042"/>
                  </a:cubicBezTo>
                  <a:cubicBezTo>
                    <a:pt x="9144" y="41319"/>
                    <a:pt x="10085" y="42597"/>
                    <a:pt x="11094" y="43739"/>
                  </a:cubicBezTo>
                  <a:cubicBezTo>
                    <a:pt x="13178" y="46496"/>
                    <a:pt x="15732" y="48849"/>
                    <a:pt x="18623" y="50798"/>
                  </a:cubicBezTo>
                  <a:cubicBezTo>
                    <a:pt x="19161" y="50193"/>
                    <a:pt x="18825" y="49656"/>
                    <a:pt x="18489" y="49118"/>
                  </a:cubicBezTo>
                  <a:cubicBezTo>
                    <a:pt x="15867" y="44277"/>
                    <a:pt x="13715" y="39101"/>
                    <a:pt x="12236" y="33722"/>
                  </a:cubicBezTo>
                  <a:cubicBezTo>
                    <a:pt x="11968" y="33185"/>
                    <a:pt x="11833" y="32647"/>
                    <a:pt x="11699" y="32042"/>
                  </a:cubicBezTo>
                  <a:cubicBezTo>
                    <a:pt x="11497" y="30697"/>
                    <a:pt x="11094" y="29420"/>
                    <a:pt x="10757" y="28075"/>
                  </a:cubicBezTo>
                  <a:cubicBezTo>
                    <a:pt x="10690" y="27806"/>
                    <a:pt x="10623" y="27470"/>
                    <a:pt x="10556" y="27201"/>
                  </a:cubicBezTo>
                  <a:cubicBezTo>
                    <a:pt x="10421" y="26529"/>
                    <a:pt x="10287" y="25857"/>
                    <a:pt x="10085" y="25185"/>
                  </a:cubicBezTo>
                  <a:cubicBezTo>
                    <a:pt x="9816" y="24311"/>
                    <a:pt x="9951" y="23369"/>
                    <a:pt x="9749" y="22495"/>
                  </a:cubicBezTo>
                  <a:cubicBezTo>
                    <a:pt x="9480" y="21621"/>
                    <a:pt x="9480" y="20747"/>
                    <a:pt x="9749" y="19874"/>
                  </a:cubicBezTo>
                  <a:cubicBezTo>
                    <a:pt x="9816" y="17050"/>
                    <a:pt x="9480" y="14226"/>
                    <a:pt x="9951" y="11470"/>
                  </a:cubicBezTo>
                  <a:cubicBezTo>
                    <a:pt x="10421" y="8579"/>
                    <a:pt x="11161" y="5688"/>
                    <a:pt x="12236" y="2932"/>
                  </a:cubicBezTo>
                  <a:cubicBezTo>
                    <a:pt x="12505" y="2058"/>
                    <a:pt x="13379" y="1117"/>
                    <a:pt x="12573" y="310"/>
                  </a:cubicBezTo>
                  <a:cubicBezTo>
                    <a:pt x="12346" y="84"/>
                    <a:pt x="12109" y="0"/>
                    <a:pt x="1186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8" name="Google Shape;21938;p29"/>
            <p:cNvSpPr/>
            <p:nvPr/>
          </p:nvSpPr>
          <p:spPr>
            <a:xfrm>
              <a:off x="4352025" y="3150775"/>
              <a:ext cx="1369775" cy="579400"/>
            </a:xfrm>
            <a:custGeom>
              <a:avLst/>
              <a:gdLst/>
              <a:ahLst/>
              <a:cxnLst/>
              <a:rect l="l" t="t" r="r" b="b"/>
              <a:pathLst>
                <a:path w="54791" h="23176" extrusionOk="0">
                  <a:moveTo>
                    <a:pt x="22222" y="8439"/>
                  </a:moveTo>
                  <a:lnTo>
                    <a:pt x="22222" y="8439"/>
                  </a:lnTo>
                  <a:cubicBezTo>
                    <a:pt x="22433" y="8520"/>
                    <a:pt x="22645" y="8598"/>
                    <a:pt x="22858" y="8673"/>
                  </a:cubicBezTo>
                  <a:cubicBezTo>
                    <a:pt x="22638" y="8673"/>
                    <a:pt x="22419" y="8534"/>
                    <a:pt x="22222" y="8439"/>
                  </a:cubicBezTo>
                  <a:close/>
                  <a:moveTo>
                    <a:pt x="18888" y="7161"/>
                  </a:moveTo>
                  <a:cubicBezTo>
                    <a:pt x="19950" y="7509"/>
                    <a:pt x="20984" y="7960"/>
                    <a:pt x="22031" y="8366"/>
                  </a:cubicBezTo>
                  <a:lnTo>
                    <a:pt x="22031" y="8366"/>
                  </a:lnTo>
                  <a:cubicBezTo>
                    <a:pt x="21999" y="8358"/>
                    <a:pt x="21967" y="8354"/>
                    <a:pt x="21936" y="8354"/>
                  </a:cubicBezTo>
                  <a:cubicBezTo>
                    <a:pt x="21881" y="8354"/>
                    <a:pt x="21829" y="8368"/>
                    <a:pt x="21782" y="8404"/>
                  </a:cubicBezTo>
                  <a:cubicBezTo>
                    <a:pt x="21453" y="8636"/>
                    <a:pt x="21185" y="8729"/>
                    <a:pt x="20954" y="8729"/>
                  </a:cubicBezTo>
                  <a:cubicBezTo>
                    <a:pt x="20384" y="8729"/>
                    <a:pt x="20042" y="8162"/>
                    <a:pt x="19563" y="7732"/>
                  </a:cubicBezTo>
                  <a:cubicBezTo>
                    <a:pt x="19371" y="7504"/>
                    <a:pt x="19141" y="7312"/>
                    <a:pt x="18888" y="7161"/>
                  </a:cubicBezTo>
                  <a:close/>
                  <a:moveTo>
                    <a:pt x="45833" y="20136"/>
                  </a:moveTo>
                  <a:lnTo>
                    <a:pt x="45849" y="20169"/>
                  </a:lnTo>
                  <a:cubicBezTo>
                    <a:pt x="45715" y="20236"/>
                    <a:pt x="45648" y="20303"/>
                    <a:pt x="45581" y="20438"/>
                  </a:cubicBezTo>
                  <a:cubicBezTo>
                    <a:pt x="45604" y="20484"/>
                    <a:pt x="45635" y="20530"/>
                    <a:pt x="45671" y="20573"/>
                  </a:cubicBezTo>
                  <a:lnTo>
                    <a:pt x="45671" y="20573"/>
                  </a:lnTo>
                  <a:cubicBezTo>
                    <a:pt x="45624" y="20581"/>
                    <a:pt x="45569" y="20596"/>
                    <a:pt x="45525" y="20596"/>
                  </a:cubicBezTo>
                  <a:cubicBezTo>
                    <a:pt x="45463" y="20596"/>
                    <a:pt x="45421" y="20565"/>
                    <a:pt x="45446" y="20438"/>
                  </a:cubicBezTo>
                  <a:cubicBezTo>
                    <a:pt x="45617" y="20324"/>
                    <a:pt x="45692" y="20209"/>
                    <a:pt x="45833" y="20136"/>
                  </a:cubicBezTo>
                  <a:close/>
                  <a:moveTo>
                    <a:pt x="1546" y="0"/>
                  </a:moveTo>
                  <a:cubicBezTo>
                    <a:pt x="1143" y="0"/>
                    <a:pt x="740" y="68"/>
                    <a:pt x="403" y="202"/>
                  </a:cubicBezTo>
                  <a:cubicBezTo>
                    <a:pt x="134" y="336"/>
                    <a:pt x="0" y="673"/>
                    <a:pt x="134" y="942"/>
                  </a:cubicBezTo>
                  <a:cubicBezTo>
                    <a:pt x="336" y="1143"/>
                    <a:pt x="538" y="1278"/>
                    <a:pt x="807" y="1412"/>
                  </a:cubicBezTo>
                  <a:cubicBezTo>
                    <a:pt x="941" y="1479"/>
                    <a:pt x="1076" y="1547"/>
                    <a:pt x="1277" y="1614"/>
                  </a:cubicBezTo>
                  <a:cubicBezTo>
                    <a:pt x="1479" y="1681"/>
                    <a:pt x="1748" y="1748"/>
                    <a:pt x="2017" y="1815"/>
                  </a:cubicBezTo>
                  <a:cubicBezTo>
                    <a:pt x="2622" y="2017"/>
                    <a:pt x="3160" y="2286"/>
                    <a:pt x="3765" y="2488"/>
                  </a:cubicBezTo>
                  <a:lnTo>
                    <a:pt x="4504" y="2757"/>
                  </a:lnTo>
                  <a:cubicBezTo>
                    <a:pt x="4840" y="2891"/>
                    <a:pt x="5177" y="3026"/>
                    <a:pt x="5513" y="3227"/>
                  </a:cubicBezTo>
                  <a:lnTo>
                    <a:pt x="6118" y="3496"/>
                  </a:lnTo>
                  <a:cubicBezTo>
                    <a:pt x="6319" y="3563"/>
                    <a:pt x="6521" y="3631"/>
                    <a:pt x="6723" y="3698"/>
                  </a:cubicBezTo>
                  <a:cubicBezTo>
                    <a:pt x="6924" y="3765"/>
                    <a:pt x="7126" y="3765"/>
                    <a:pt x="7261" y="3900"/>
                  </a:cubicBezTo>
                  <a:cubicBezTo>
                    <a:pt x="7395" y="3967"/>
                    <a:pt x="7530" y="3967"/>
                    <a:pt x="7664" y="4034"/>
                  </a:cubicBezTo>
                  <a:lnTo>
                    <a:pt x="8202" y="4303"/>
                  </a:lnTo>
                  <a:cubicBezTo>
                    <a:pt x="8269" y="4370"/>
                    <a:pt x="8404" y="4437"/>
                    <a:pt x="8538" y="4505"/>
                  </a:cubicBezTo>
                  <a:cubicBezTo>
                    <a:pt x="8740" y="4572"/>
                    <a:pt x="8874" y="4639"/>
                    <a:pt x="9076" y="4774"/>
                  </a:cubicBezTo>
                  <a:lnTo>
                    <a:pt x="9412" y="4975"/>
                  </a:lnTo>
                  <a:cubicBezTo>
                    <a:pt x="9748" y="5110"/>
                    <a:pt x="10017" y="5177"/>
                    <a:pt x="10286" y="5244"/>
                  </a:cubicBezTo>
                  <a:lnTo>
                    <a:pt x="10958" y="5446"/>
                  </a:lnTo>
                  <a:cubicBezTo>
                    <a:pt x="11227" y="5513"/>
                    <a:pt x="11429" y="5647"/>
                    <a:pt x="11630" y="5715"/>
                  </a:cubicBezTo>
                  <a:cubicBezTo>
                    <a:pt x="11832" y="5782"/>
                    <a:pt x="11967" y="5849"/>
                    <a:pt x="12168" y="5916"/>
                  </a:cubicBezTo>
                  <a:cubicBezTo>
                    <a:pt x="13109" y="6320"/>
                    <a:pt x="14185" y="6589"/>
                    <a:pt x="15261" y="6589"/>
                  </a:cubicBezTo>
                  <a:cubicBezTo>
                    <a:pt x="15390" y="6582"/>
                    <a:pt x="15518" y="6579"/>
                    <a:pt x="15646" y="6579"/>
                  </a:cubicBezTo>
                  <a:cubicBezTo>
                    <a:pt x="16237" y="6579"/>
                    <a:pt x="16810" y="6645"/>
                    <a:pt x="17371" y="6756"/>
                  </a:cubicBezTo>
                  <a:lnTo>
                    <a:pt x="17371" y="6756"/>
                  </a:lnTo>
                  <a:cubicBezTo>
                    <a:pt x="17066" y="6761"/>
                    <a:pt x="16761" y="6816"/>
                    <a:pt x="16471" y="6925"/>
                  </a:cubicBezTo>
                  <a:cubicBezTo>
                    <a:pt x="15462" y="7328"/>
                    <a:pt x="15866" y="8404"/>
                    <a:pt x="16135" y="9211"/>
                  </a:cubicBezTo>
                  <a:cubicBezTo>
                    <a:pt x="16404" y="9950"/>
                    <a:pt x="16000" y="10757"/>
                    <a:pt x="15328" y="11093"/>
                  </a:cubicBezTo>
                  <a:cubicBezTo>
                    <a:pt x="15182" y="11199"/>
                    <a:pt x="15065" y="11242"/>
                    <a:pt x="14967" y="11242"/>
                  </a:cubicBezTo>
                  <a:cubicBezTo>
                    <a:pt x="14573" y="11242"/>
                    <a:pt x="14509" y="10529"/>
                    <a:pt x="14185" y="10421"/>
                  </a:cubicBezTo>
                  <a:cubicBezTo>
                    <a:pt x="13916" y="10286"/>
                    <a:pt x="13715" y="10152"/>
                    <a:pt x="13446" y="10017"/>
                  </a:cubicBezTo>
                  <a:cubicBezTo>
                    <a:pt x="12957" y="9751"/>
                    <a:pt x="12411" y="9250"/>
                    <a:pt x="11863" y="9250"/>
                  </a:cubicBezTo>
                  <a:cubicBezTo>
                    <a:pt x="11581" y="9250"/>
                    <a:pt x="11300" y="9383"/>
                    <a:pt x="11025" y="9748"/>
                  </a:cubicBezTo>
                  <a:cubicBezTo>
                    <a:pt x="10151" y="10824"/>
                    <a:pt x="11160" y="11429"/>
                    <a:pt x="11832" y="12034"/>
                  </a:cubicBezTo>
                  <a:cubicBezTo>
                    <a:pt x="11967" y="12169"/>
                    <a:pt x="11899" y="12303"/>
                    <a:pt x="11698" y="12572"/>
                  </a:cubicBezTo>
                  <a:cubicBezTo>
                    <a:pt x="11538" y="12659"/>
                    <a:pt x="11374" y="12693"/>
                    <a:pt x="11209" y="12693"/>
                  </a:cubicBezTo>
                  <a:cubicBezTo>
                    <a:pt x="10643" y="12693"/>
                    <a:pt x="10048" y="12299"/>
                    <a:pt x="9451" y="12299"/>
                  </a:cubicBezTo>
                  <a:cubicBezTo>
                    <a:pt x="9416" y="12299"/>
                    <a:pt x="9380" y="12300"/>
                    <a:pt x="9345" y="12303"/>
                  </a:cubicBezTo>
                  <a:cubicBezTo>
                    <a:pt x="8874" y="12370"/>
                    <a:pt x="8269" y="12370"/>
                    <a:pt x="8135" y="12841"/>
                  </a:cubicBezTo>
                  <a:cubicBezTo>
                    <a:pt x="8000" y="13379"/>
                    <a:pt x="8404" y="13580"/>
                    <a:pt x="8740" y="13782"/>
                  </a:cubicBezTo>
                  <a:cubicBezTo>
                    <a:pt x="9210" y="13984"/>
                    <a:pt x="9546" y="14253"/>
                    <a:pt x="9345" y="14790"/>
                  </a:cubicBezTo>
                  <a:cubicBezTo>
                    <a:pt x="9614" y="15664"/>
                    <a:pt x="10353" y="16270"/>
                    <a:pt x="11294" y="16337"/>
                  </a:cubicBezTo>
                  <a:cubicBezTo>
                    <a:pt x="12639" y="16673"/>
                    <a:pt x="14051" y="17143"/>
                    <a:pt x="15462" y="17412"/>
                  </a:cubicBezTo>
                  <a:cubicBezTo>
                    <a:pt x="15541" y="17401"/>
                    <a:pt x="15619" y="17396"/>
                    <a:pt x="15697" y="17396"/>
                  </a:cubicBezTo>
                  <a:cubicBezTo>
                    <a:pt x="16084" y="17396"/>
                    <a:pt x="16448" y="17536"/>
                    <a:pt x="16673" y="17816"/>
                  </a:cubicBezTo>
                  <a:cubicBezTo>
                    <a:pt x="18084" y="18488"/>
                    <a:pt x="19429" y="19093"/>
                    <a:pt x="20908" y="19631"/>
                  </a:cubicBezTo>
                  <a:cubicBezTo>
                    <a:pt x="22156" y="20047"/>
                    <a:pt x="23352" y="20673"/>
                    <a:pt x="24728" y="20673"/>
                  </a:cubicBezTo>
                  <a:cubicBezTo>
                    <a:pt x="24908" y="20673"/>
                    <a:pt x="25091" y="20663"/>
                    <a:pt x="25278" y="20639"/>
                  </a:cubicBezTo>
                  <a:cubicBezTo>
                    <a:pt x="25593" y="20470"/>
                    <a:pt x="25960" y="20457"/>
                    <a:pt x="26321" y="20457"/>
                  </a:cubicBezTo>
                  <a:cubicBezTo>
                    <a:pt x="26382" y="20457"/>
                    <a:pt x="26443" y="20458"/>
                    <a:pt x="26504" y="20458"/>
                  </a:cubicBezTo>
                  <a:cubicBezTo>
                    <a:pt x="27074" y="20458"/>
                    <a:pt x="27599" y="20426"/>
                    <a:pt x="27832" y="19765"/>
                  </a:cubicBezTo>
                  <a:cubicBezTo>
                    <a:pt x="28303" y="18421"/>
                    <a:pt x="29177" y="18085"/>
                    <a:pt x="30454" y="18085"/>
                  </a:cubicBezTo>
                  <a:cubicBezTo>
                    <a:pt x="32001" y="18085"/>
                    <a:pt x="33278" y="17480"/>
                    <a:pt x="33278" y="15664"/>
                  </a:cubicBezTo>
                  <a:cubicBezTo>
                    <a:pt x="33211" y="15059"/>
                    <a:pt x="33547" y="14522"/>
                    <a:pt x="34017" y="14320"/>
                  </a:cubicBezTo>
                  <a:cubicBezTo>
                    <a:pt x="34824" y="13917"/>
                    <a:pt x="35026" y="13311"/>
                    <a:pt x="35362" y="12438"/>
                  </a:cubicBezTo>
                  <a:cubicBezTo>
                    <a:pt x="35982" y="10769"/>
                    <a:pt x="37379" y="9742"/>
                    <a:pt x="38883" y="9742"/>
                  </a:cubicBezTo>
                  <a:cubicBezTo>
                    <a:pt x="39500" y="9742"/>
                    <a:pt x="40134" y="9915"/>
                    <a:pt x="40740" y="10286"/>
                  </a:cubicBezTo>
                  <a:cubicBezTo>
                    <a:pt x="41076" y="10488"/>
                    <a:pt x="41211" y="10824"/>
                    <a:pt x="41749" y="10958"/>
                  </a:cubicBezTo>
                  <a:cubicBezTo>
                    <a:pt x="41801" y="10972"/>
                    <a:pt x="41856" y="10977"/>
                    <a:pt x="41913" y="10977"/>
                  </a:cubicBezTo>
                  <a:cubicBezTo>
                    <a:pt x="42187" y="10977"/>
                    <a:pt x="42502" y="10850"/>
                    <a:pt x="42767" y="10850"/>
                  </a:cubicBezTo>
                  <a:cubicBezTo>
                    <a:pt x="43009" y="10850"/>
                    <a:pt x="43208" y="10956"/>
                    <a:pt x="43295" y="11362"/>
                  </a:cubicBezTo>
                  <a:cubicBezTo>
                    <a:pt x="43496" y="12303"/>
                    <a:pt x="42421" y="12236"/>
                    <a:pt x="42017" y="12639"/>
                  </a:cubicBezTo>
                  <a:cubicBezTo>
                    <a:pt x="41749" y="12841"/>
                    <a:pt x="41480" y="13110"/>
                    <a:pt x="41345" y="13379"/>
                  </a:cubicBezTo>
                  <a:cubicBezTo>
                    <a:pt x="40740" y="14253"/>
                    <a:pt x="40875" y="15463"/>
                    <a:pt x="41749" y="16135"/>
                  </a:cubicBezTo>
                  <a:cubicBezTo>
                    <a:pt x="41948" y="16260"/>
                    <a:pt x="42111" y="16313"/>
                    <a:pt x="42247" y="16313"/>
                  </a:cubicBezTo>
                  <a:cubicBezTo>
                    <a:pt x="42840" y="16313"/>
                    <a:pt x="42912" y="15296"/>
                    <a:pt x="43295" y="14858"/>
                  </a:cubicBezTo>
                  <a:cubicBezTo>
                    <a:pt x="43390" y="14810"/>
                    <a:pt x="43519" y="14763"/>
                    <a:pt x="43633" y="14763"/>
                  </a:cubicBezTo>
                  <a:cubicBezTo>
                    <a:pt x="43681" y="14763"/>
                    <a:pt x="43726" y="14771"/>
                    <a:pt x="43765" y="14790"/>
                  </a:cubicBezTo>
                  <a:cubicBezTo>
                    <a:pt x="44303" y="15396"/>
                    <a:pt x="43496" y="16337"/>
                    <a:pt x="44370" y="17009"/>
                  </a:cubicBezTo>
                  <a:cubicBezTo>
                    <a:pt x="43743" y="16845"/>
                    <a:pt x="43191" y="16765"/>
                    <a:pt x="42714" y="16765"/>
                  </a:cubicBezTo>
                  <a:cubicBezTo>
                    <a:pt x="40837" y="16765"/>
                    <a:pt x="40123" y="18012"/>
                    <a:pt x="40606" y="20370"/>
                  </a:cubicBezTo>
                  <a:cubicBezTo>
                    <a:pt x="40655" y="20667"/>
                    <a:pt x="40632" y="21108"/>
                    <a:pt x="40323" y="21108"/>
                  </a:cubicBezTo>
                  <a:cubicBezTo>
                    <a:pt x="40211" y="21108"/>
                    <a:pt x="40062" y="21051"/>
                    <a:pt x="39866" y="20908"/>
                  </a:cubicBezTo>
                  <a:cubicBezTo>
                    <a:pt x="39484" y="20702"/>
                    <a:pt x="39063" y="20599"/>
                    <a:pt x="38648" y="20599"/>
                  </a:cubicBezTo>
                  <a:cubicBezTo>
                    <a:pt x="38115" y="20599"/>
                    <a:pt x="37593" y="20770"/>
                    <a:pt x="37177" y="21110"/>
                  </a:cubicBezTo>
                  <a:cubicBezTo>
                    <a:pt x="36691" y="21419"/>
                    <a:pt x="36119" y="21583"/>
                    <a:pt x="35554" y="21583"/>
                  </a:cubicBezTo>
                  <a:cubicBezTo>
                    <a:pt x="35259" y="21583"/>
                    <a:pt x="34966" y="21538"/>
                    <a:pt x="34690" y="21446"/>
                  </a:cubicBezTo>
                  <a:cubicBezTo>
                    <a:pt x="33547" y="21110"/>
                    <a:pt x="32337" y="20774"/>
                    <a:pt x="31194" y="20572"/>
                  </a:cubicBezTo>
                  <a:cubicBezTo>
                    <a:pt x="30817" y="20514"/>
                    <a:pt x="30391" y="20394"/>
                    <a:pt x="29995" y="20394"/>
                  </a:cubicBezTo>
                  <a:cubicBezTo>
                    <a:pt x="29473" y="20394"/>
                    <a:pt x="29003" y="20604"/>
                    <a:pt x="28774" y="21446"/>
                  </a:cubicBezTo>
                  <a:cubicBezTo>
                    <a:pt x="31831" y="22790"/>
                    <a:pt x="34985" y="23175"/>
                    <a:pt x="38168" y="23175"/>
                  </a:cubicBezTo>
                  <a:cubicBezTo>
                    <a:pt x="39604" y="23175"/>
                    <a:pt x="41046" y="23097"/>
                    <a:pt x="42488" y="22992"/>
                  </a:cubicBezTo>
                  <a:cubicBezTo>
                    <a:pt x="43833" y="22320"/>
                    <a:pt x="45513" y="22858"/>
                    <a:pt x="46656" y="21648"/>
                  </a:cubicBezTo>
                  <a:cubicBezTo>
                    <a:pt x="46598" y="21185"/>
                    <a:pt x="46191" y="21021"/>
                    <a:pt x="45908" y="20769"/>
                  </a:cubicBezTo>
                  <a:lnTo>
                    <a:pt x="45908" y="20769"/>
                  </a:lnTo>
                  <a:cubicBezTo>
                    <a:pt x="45911" y="20771"/>
                    <a:pt x="45914" y="20772"/>
                    <a:pt x="45917" y="20774"/>
                  </a:cubicBezTo>
                  <a:cubicBezTo>
                    <a:pt x="46320" y="20975"/>
                    <a:pt x="46656" y="21379"/>
                    <a:pt x="47127" y="21648"/>
                  </a:cubicBezTo>
                  <a:cubicBezTo>
                    <a:pt x="47665" y="21581"/>
                    <a:pt x="48202" y="21312"/>
                    <a:pt x="48539" y="20841"/>
                  </a:cubicBezTo>
                  <a:cubicBezTo>
                    <a:pt x="49614" y="18622"/>
                    <a:pt x="50623" y="16337"/>
                    <a:pt x="51698" y="14118"/>
                  </a:cubicBezTo>
                  <a:cubicBezTo>
                    <a:pt x="51296" y="13796"/>
                    <a:pt x="50797" y="13353"/>
                    <a:pt x="50389" y="13353"/>
                  </a:cubicBezTo>
                  <a:cubicBezTo>
                    <a:pt x="50116" y="13353"/>
                    <a:pt x="49884" y="13552"/>
                    <a:pt x="49749" y="14118"/>
                  </a:cubicBezTo>
                  <a:cubicBezTo>
                    <a:pt x="49480" y="15328"/>
                    <a:pt x="48606" y="16404"/>
                    <a:pt x="48807" y="17749"/>
                  </a:cubicBezTo>
                  <a:cubicBezTo>
                    <a:pt x="48630" y="17098"/>
                    <a:pt x="48335" y="16916"/>
                    <a:pt x="47998" y="16916"/>
                  </a:cubicBezTo>
                  <a:cubicBezTo>
                    <a:pt x="47569" y="16916"/>
                    <a:pt x="47070" y="17211"/>
                    <a:pt x="46656" y="17211"/>
                  </a:cubicBezTo>
                  <a:cubicBezTo>
                    <a:pt x="46858" y="15933"/>
                    <a:pt x="47463" y="14656"/>
                    <a:pt x="46589" y="13648"/>
                  </a:cubicBezTo>
                  <a:cubicBezTo>
                    <a:pt x="45648" y="12706"/>
                    <a:pt x="46118" y="11698"/>
                    <a:pt x="45984" y="10690"/>
                  </a:cubicBezTo>
                  <a:cubicBezTo>
                    <a:pt x="45984" y="10286"/>
                    <a:pt x="45917" y="9950"/>
                    <a:pt x="46387" y="9883"/>
                  </a:cubicBezTo>
                  <a:cubicBezTo>
                    <a:pt x="46428" y="9877"/>
                    <a:pt x="46467" y="9874"/>
                    <a:pt x="46503" y="9874"/>
                  </a:cubicBezTo>
                  <a:cubicBezTo>
                    <a:pt x="46892" y="9874"/>
                    <a:pt x="47071" y="10187"/>
                    <a:pt x="47194" y="10555"/>
                  </a:cubicBezTo>
                  <a:cubicBezTo>
                    <a:pt x="47451" y="11472"/>
                    <a:pt x="47628" y="11909"/>
                    <a:pt x="47932" y="11909"/>
                  </a:cubicBezTo>
                  <a:cubicBezTo>
                    <a:pt x="48185" y="11909"/>
                    <a:pt x="48527" y="11606"/>
                    <a:pt x="49076" y="11026"/>
                  </a:cubicBezTo>
                  <a:cubicBezTo>
                    <a:pt x="49547" y="10488"/>
                    <a:pt x="50219" y="10085"/>
                    <a:pt x="50959" y="10017"/>
                  </a:cubicBezTo>
                  <a:cubicBezTo>
                    <a:pt x="51016" y="10006"/>
                    <a:pt x="51074" y="10000"/>
                    <a:pt x="51131" y="10000"/>
                  </a:cubicBezTo>
                  <a:cubicBezTo>
                    <a:pt x="51406" y="10000"/>
                    <a:pt x="51666" y="10131"/>
                    <a:pt x="51833" y="10353"/>
                  </a:cubicBezTo>
                  <a:cubicBezTo>
                    <a:pt x="52102" y="10757"/>
                    <a:pt x="51833" y="11026"/>
                    <a:pt x="51564" y="11160"/>
                  </a:cubicBezTo>
                  <a:cubicBezTo>
                    <a:pt x="49950" y="12303"/>
                    <a:pt x="50824" y="13177"/>
                    <a:pt x="51766" y="14051"/>
                  </a:cubicBezTo>
                  <a:cubicBezTo>
                    <a:pt x="52908" y="12303"/>
                    <a:pt x="53917" y="10488"/>
                    <a:pt x="54791" y="8538"/>
                  </a:cubicBezTo>
                  <a:cubicBezTo>
                    <a:pt x="54468" y="8108"/>
                    <a:pt x="53973" y="7893"/>
                    <a:pt x="53444" y="7893"/>
                  </a:cubicBezTo>
                  <a:cubicBezTo>
                    <a:pt x="53312" y="7893"/>
                    <a:pt x="53177" y="7906"/>
                    <a:pt x="53043" y="7933"/>
                  </a:cubicBezTo>
                  <a:cubicBezTo>
                    <a:pt x="51849" y="8146"/>
                    <a:pt x="50655" y="8218"/>
                    <a:pt x="49464" y="8218"/>
                  </a:cubicBezTo>
                  <a:cubicBezTo>
                    <a:pt x="47064" y="8218"/>
                    <a:pt x="44673" y="7929"/>
                    <a:pt x="42308" y="7929"/>
                  </a:cubicBezTo>
                  <a:cubicBezTo>
                    <a:pt x="42144" y="7929"/>
                    <a:pt x="41980" y="7930"/>
                    <a:pt x="41816" y="7933"/>
                  </a:cubicBezTo>
                  <a:cubicBezTo>
                    <a:pt x="41508" y="7936"/>
                    <a:pt x="41200" y="7937"/>
                    <a:pt x="40891" y="7937"/>
                  </a:cubicBezTo>
                  <a:cubicBezTo>
                    <a:pt x="33805" y="7937"/>
                    <a:pt x="26726" y="7197"/>
                    <a:pt x="19832" y="5715"/>
                  </a:cubicBezTo>
                  <a:cubicBezTo>
                    <a:pt x="16000" y="5177"/>
                    <a:pt x="12303" y="4101"/>
                    <a:pt x="8807" y="2689"/>
                  </a:cubicBezTo>
                  <a:cubicBezTo>
                    <a:pt x="6387" y="1815"/>
                    <a:pt x="4101" y="538"/>
                    <a:pt x="1546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9" name="Google Shape;21939;p29"/>
            <p:cNvSpPr/>
            <p:nvPr/>
          </p:nvSpPr>
          <p:spPr>
            <a:xfrm>
              <a:off x="5116725" y="2951750"/>
              <a:ext cx="752975" cy="345400"/>
            </a:xfrm>
            <a:custGeom>
              <a:avLst/>
              <a:gdLst/>
              <a:ahLst/>
              <a:cxnLst/>
              <a:rect l="l" t="t" r="r" b="b"/>
              <a:pathLst>
                <a:path w="30119" h="13816" extrusionOk="0">
                  <a:moveTo>
                    <a:pt x="5999" y="1"/>
                  </a:moveTo>
                  <a:cubicBezTo>
                    <a:pt x="5877" y="1"/>
                    <a:pt x="5756" y="31"/>
                    <a:pt x="5648" y="96"/>
                  </a:cubicBezTo>
                  <a:cubicBezTo>
                    <a:pt x="5446" y="163"/>
                    <a:pt x="5312" y="297"/>
                    <a:pt x="5312" y="499"/>
                  </a:cubicBezTo>
                  <a:cubicBezTo>
                    <a:pt x="5110" y="1306"/>
                    <a:pt x="6253" y="1238"/>
                    <a:pt x="6186" y="1911"/>
                  </a:cubicBezTo>
                  <a:cubicBezTo>
                    <a:pt x="6253" y="2112"/>
                    <a:pt x="6455" y="2314"/>
                    <a:pt x="6656" y="2516"/>
                  </a:cubicBezTo>
                  <a:cubicBezTo>
                    <a:pt x="6791" y="2583"/>
                    <a:pt x="6925" y="2650"/>
                    <a:pt x="7060" y="2785"/>
                  </a:cubicBezTo>
                  <a:cubicBezTo>
                    <a:pt x="7525" y="3251"/>
                    <a:pt x="7354" y="3437"/>
                    <a:pt x="7005" y="3437"/>
                  </a:cubicBezTo>
                  <a:cubicBezTo>
                    <a:pt x="6900" y="3437"/>
                    <a:pt x="6780" y="3421"/>
                    <a:pt x="6656" y="3390"/>
                  </a:cubicBezTo>
                  <a:cubicBezTo>
                    <a:pt x="6313" y="3341"/>
                    <a:pt x="5970" y="3274"/>
                    <a:pt x="5656" y="3274"/>
                  </a:cubicBezTo>
                  <a:cubicBezTo>
                    <a:pt x="5109" y="3274"/>
                    <a:pt x="4651" y="3477"/>
                    <a:pt x="4438" y="4331"/>
                  </a:cubicBezTo>
                  <a:cubicBezTo>
                    <a:pt x="4534" y="6017"/>
                    <a:pt x="4320" y="6737"/>
                    <a:pt x="3522" y="6737"/>
                  </a:cubicBezTo>
                  <a:cubicBezTo>
                    <a:pt x="3207" y="6737"/>
                    <a:pt x="2801" y="6625"/>
                    <a:pt x="2286" y="6415"/>
                  </a:cubicBezTo>
                  <a:cubicBezTo>
                    <a:pt x="2136" y="6373"/>
                    <a:pt x="2001" y="6354"/>
                    <a:pt x="1877" y="6354"/>
                  </a:cubicBezTo>
                  <a:cubicBezTo>
                    <a:pt x="1004" y="6354"/>
                    <a:pt x="732" y="7297"/>
                    <a:pt x="202" y="7827"/>
                  </a:cubicBezTo>
                  <a:cubicBezTo>
                    <a:pt x="135" y="7961"/>
                    <a:pt x="68" y="8163"/>
                    <a:pt x="1" y="8297"/>
                  </a:cubicBezTo>
                  <a:cubicBezTo>
                    <a:pt x="1345" y="9844"/>
                    <a:pt x="3295" y="9239"/>
                    <a:pt x="4908" y="9844"/>
                  </a:cubicBezTo>
                  <a:cubicBezTo>
                    <a:pt x="5222" y="9959"/>
                    <a:pt x="5543" y="10014"/>
                    <a:pt x="5860" y="10014"/>
                  </a:cubicBezTo>
                  <a:cubicBezTo>
                    <a:pt x="6834" y="10014"/>
                    <a:pt x="7762" y="9496"/>
                    <a:pt x="8270" y="8634"/>
                  </a:cubicBezTo>
                  <a:cubicBezTo>
                    <a:pt x="8372" y="8428"/>
                    <a:pt x="8593" y="8340"/>
                    <a:pt x="8871" y="8340"/>
                  </a:cubicBezTo>
                  <a:cubicBezTo>
                    <a:pt x="8957" y="8340"/>
                    <a:pt x="9049" y="8349"/>
                    <a:pt x="9144" y="8365"/>
                  </a:cubicBezTo>
                  <a:cubicBezTo>
                    <a:pt x="9278" y="9037"/>
                    <a:pt x="9480" y="9575"/>
                    <a:pt x="9816" y="10113"/>
                  </a:cubicBezTo>
                  <a:cubicBezTo>
                    <a:pt x="10360" y="10838"/>
                    <a:pt x="10782" y="11746"/>
                    <a:pt x="11514" y="11746"/>
                  </a:cubicBezTo>
                  <a:cubicBezTo>
                    <a:pt x="11867" y="11746"/>
                    <a:pt x="12294" y="11534"/>
                    <a:pt x="12841" y="10987"/>
                  </a:cubicBezTo>
                  <a:cubicBezTo>
                    <a:pt x="13058" y="10770"/>
                    <a:pt x="13343" y="10675"/>
                    <a:pt x="13645" y="10675"/>
                  </a:cubicBezTo>
                  <a:cubicBezTo>
                    <a:pt x="14376" y="10675"/>
                    <a:pt x="15206" y="11234"/>
                    <a:pt x="15396" y="11995"/>
                  </a:cubicBezTo>
                  <a:cubicBezTo>
                    <a:pt x="15530" y="13003"/>
                    <a:pt x="16337" y="13676"/>
                    <a:pt x="17346" y="13676"/>
                  </a:cubicBezTo>
                  <a:cubicBezTo>
                    <a:pt x="18122" y="13784"/>
                    <a:pt x="18899" y="13815"/>
                    <a:pt x="19677" y="13815"/>
                  </a:cubicBezTo>
                  <a:cubicBezTo>
                    <a:pt x="20790" y="13815"/>
                    <a:pt x="21907" y="13751"/>
                    <a:pt x="23034" y="13751"/>
                  </a:cubicBezTo>
                  <a:cubicBezTo>
                    <a:pt x="23578" y="13751"/>
                    <a:pt x="24124" y="13766"/>
                    <a:pt x="24673" y="13810"/>
                  </a:cubicBezTo>
                  <a:cubicBezTo>
                    <a:pt x="25144" y="13743"/>
                    <a:pt x="25547" y="13541"/>
                    <a:pt x="25883" y="13205"/>
                  </a:cubicBezTo>
                  <a:cubicBezTo>
                    <a:pt x="27564" y="10718"/>
                    <a:pt x="28976" y="8096"/>
                    <a:pt x="30119" y="5339"/>
                  </a:cubicBezTo>
                  <a:lnTo>
                    <a:pt x="30119" y="5339"/>
                  </a:lnTo>
                  <a:cubicBezTo>
                    <a:pt x="29828" y="5384"/>
                    <a:pt x="29544" y="5407"/>
                    <a:pt x="29265" y="5407"/>
                  </a:cubicBezTo>
                  <a:cubicBezTo>
                    <a:pt x="28707" y="5407"/>
                    <a:pt x="28169" y="5317"/>
                    <a:pt x="27631" y="5138"/>
                  </a:cubicBezTo>
                  <a:cubicBezTo>
                    <a:pt x="27026" y="4734"/>
                    <a:pt x="26287" y="4533"/>
                    <a:pt x="25615" y="4465"/>
                  </a:cubicBezTo>
                  <a:cubicBezTo>
                    <a:pt x="20371" y="4264"/>
                    <a:pt x="15396" y="2919"/>
                    <a:pt x="10488" y="1440"/>
                  </a:cubicBezTo>
                  <a:cubicBezTo>
                    <a:pt x="9278" y="768"/>
                    <a:pt x="8001" y="432"/>
                    <a:pt x="6656" y="365"/>
                  </a:cubicBezTo>
                  <a:cubicBezTo>
                    <a:pt x="6519" y="136"/>
                    <a:pt x="6258" y="1"/>
                    <a:pt x="5999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0" name="Google Shape;21940;p29"/>
            <p:cNvSpPr/>
            <p:nvPr/>
          </p:nvSpPr>
          <p:spPr>
            <a:xfrm>
              <a:off x="4316725" y="4389775"/>
              <a:ext cx="600025" cy="423350"/>
            </a:xfrm>
            <a:custGeom>
              <a:avLst/>
              <a:gdLst/>
              <a:ahLst/>
              <a:cxnLst/>
              <a:rect l="l" t="t" r="r" b="b"/>
              <a:pathLst>
                <a:path w="24001" h="16934" extrusionOk="0">
                  <a:moveTo>
                    <a:pt x="6004" y="0"/>
                  </a:moveTo>
                  <a:cubicBezTo>
                    <a:pt x="5755" y="0"/>
                    <a:pt x="5500" y="79"/>
                    <a:pt x="5244" y="256"/>
                  </a:cubicBezTo>
                  <a:cubicBezTo>
                    <a:pt x="4303" y="861"/>
                    <a:pt x="4706" y="2139"/>
                    <a:pt x="5177" y="2609"/>
                  </a:cubicBezTo>
                  <a:cubicBezTo>
                    <a:pt x="5916" y="3483"/>
                    <a:pt x="5311" y="4156"/>
                    <a:pt x="5378" y="4962"/>
                  </a:cubicBezTo>
                  <a:cubicBezTo>
                    <a:pt x="5647" y="6374"/>
                    <a:pt x="5177" y="7853"/>
                    <a:pt x="4168" y="8929"/>
                  </a:cubicBezTo>
                  <a:cubicBezTo>
                    <a:pt x="3899" y="9265"/>
                    <a:pt x="3899" y="9735"/>
                    <a:pt x="4168" y="10004"/>
                  </a:cubicBezTo>
                  <a:cubicBezTo>
                    <a:pt x="4975" y="11013"/>
                    <a:pt x="4168" y="11551"/>
                    <a:pt x="3563" y="12021"/>
                  </a:cubicBezTo>
                  <a:cubicBezTo>
                    <a:pt x="3232" y="12279"/>
                    <a:pt x="2940" y="12497"/>
                    <a:pt x="2612" y="12497"/>
                  </a:cubicBezTo>
                  <a:cubicBezTo>
                    <a:pt x="2341" y="12497"/>
                    <a:pt x="2045" y="12349"/>
                    <a:pt x="1681" y="11954"/>
                  </a:cubicBezTo>
                  <a:cubicBezTo>
                    <a:pt x="1364" y="11612"/>
                    <a:pt x="1091" y="11465"/>
                    <a:pt x="859" y="11465"/>
                  </a:cubicBezTo>
                  <a:cubicBezTo>
                    <a:pt x="452" y="11465"/>
                    <a:pt x="171" y="11917"/>
                    <a:pt x="0" y="12559"/>
                  </a:cubicBezTo>
                  <a:cubicBezTo>
                    <a:pt x="2555" y="14643"/>
                    <a:pt x="5580" y="15988"/>
                    <a:pt x="8807" y="16593"/>
                  </a:cubicBezTo>
                  <a:cubicBezTo>
                    <a:pt x="9415" y="16830"/>
                    <a:pt x="9970" y="16933"/>
                    <a:pt x="10485" y="16933"/>
                  </a:cubicBezTo>
                  <a:cubicBezTo>
                    <a:pt x="12592" y="16933"/>
                    <a:pt x="14017" y="15213"/>
                    <a:pt x="15530" y="13971"/>
                  </a:cubicBezTo>
                  <a:cubicBezTo>
                    <a:pt x="16942" y="12828"/>
                    <a:pt x="18085" y="11483"/>
                    <a:pt x="19564" y="10341"/>
                  </a:cubicBezTo>
                  <a:cubicBezTo>
                    <a:pt x="19859" y="10341"/>
                    <a:pt x="19530" y="9768"/>
                    <a:pt x="19860" y="9768"/>
                  </a:cubicBezTo>
                  <a:cubicBezTo>
                    <a:pt x="19904" y="9768"/>
                    <a:pt x="19962" y="9779"/>
                    <a:pt x="20034" y="9803"/>
                  </a:cubicBezTo>
                  <a:cubicBezTo>
                    <a:pt x="20236" y="9735"/>
                    <a:pt x="20438" y="9601"/>
                    <a:pt x="20572" y="9399"/>
                  </a:cubicBezTo>
                  <a:cubicBezTo>
                    <a:pt x="20706" y="9198"/>
                    <a:pt x="21043" y="9063"/>
                    <a:pt x="21311" y="9063"/>
                  </a:cubicBezTo>
                  <a:cubicBezTo>
                    <a:pt x="21412" y="9097"/>
                    <a:pt x="21496" y="9114"/>
                    <a:pt x="21572" y="9114"/>
                  </a:cubicBezTo>
                  <a:cubicBezTo>
                    <a:pt x="21648" y="9114"/>
                    <a:pt x="21715" y="9097"/>
                    <a:pt x="21782" y="9063"/>
                  </a:cubicBezTo>
                  <a:cubicBezTo>
                    <a:pt x="22051" y="9063"/>
                    <a:pt x="22253" y="8929"/>
                    <a:pt x="22387" y="8727"/>
                  </a:cubicBezTo>
                  <a:cubicBezTo>
                    <a:pt x="22589" y="8256"/>
                    <a:pt x="22925" y="7920"/>
                    <a:pt x="23396" y="7719"/>
                  </a:cubicBezTo>
                  <a:cubicBezTo>
                    <a:pt x="23463" y="6912"/>
                    <a:pt x="23664" y="6172"/>
                    <a:pt x="23933" y="5433"/>
                  </a:cubicBezTo>
                  <a:cubicBezTo>
                    <a:pt x="24001" y="5231"/>
                    <a:pt x="24001" y="4962"/>
                    <a:pt x="23799" y="4761"/>
                  </a:cubicBezTo>
                  <a:cubicBezTo>
                    <a:pt x="20303" y="3483"/>
                    <a:pt x="16606" y="2677"/>
                    <a:pt x="12908" y="2273"/>
                  </a:cubicBezTo>
                  <a:cubicBezTo>
                    <a:pt x="12303" y="2273"/>
                    <a:pt x="11765" y="2273"/>
                    <a:pt x="11227" y="1803"/>
                  </a:cubicBezTo>
                  <a:cubicBezTo>
                    <a:pt x="10987" y="1562"/>
                    <a:pt x="10747" y="1185"/>
                    <a:pt x="10409" y="1185"/>
                  </a:cubicBezTo>
                  <a:cubicBezTo>
                    <a:pt x="10274" y="1185"/>
                    <a:pt x="10123" y="1246"/>
                    <a:pt x="9950" y="1399"/>
                  </a:cubicBezTo>
                  <a:cubicBezTo>
                    <a:pt x="9412" y="1803"/>
                    <a:pt x="9278" y="2475"/>
                    <a:pt x="9547" y="3080"/>
                  </a:cubicBezTo>
                  <a:cubicBezTo>
                    <a:pt x="9748" y="3483"/>
                    <a:pt x="10219" y="3954"/>
                    <a:pt x="9748" y="4290"/>
                  </a:cubicBezTo>
                  <a:cubicBezTo>
                    <a:pt x="8538" y="5231"/>
                    <a:pt x="9412" y="5836"/>
                    <a:pt x="10084" y="6576"/>
                  </a:cubicBezTo>
                  <a:cubicBezTo>
                    <a:pt x="8874" y="6172"/>
                    <a:pt x="8336" y="5567"/>
                    <a:pt x="9210" y="4492"/>
                  </a:cubicBezTo>
                  <a:cubicBezTo>
                    <a:pt x="9614" y="4021"/>
                    <a:pt x="9547" y="3214"/>
                    <a:pt x="8942" y="2878"/>
                  </a:cubicBezTo>
                  <a:cubicBezTo>
                    <a:pt x="8404" y="2408"/>
                    <a:pt x="7933" y="1803"/>
                    <a:pt x="7597" y="1130"/>
                  </a:cubicBezTo>
                  <a:cubicBezTo>
                    <a:pt x="7169" y="464"/>
                    <a:pt x="6606" y="0"/>
                    <a:pt x="6004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1" name="Google Shape;21941;p29"/>
            <p:cNvSpPr/>
            <p:nvPr/>
          </p:nvSpPr>
          <p:spPr>
            <a:xfrm>
              <a:off x="4741925" y="4063400"/>
              <a:ext cx="517700" cy="388200"/>
            </a:xfrm>
            <a:custGeom>
              <a:avLst/>
              <a:gdLst/>
              <a:ahLst/>
              <a:cxnLst/>
              <a:rect l="l" t="t" r="r" b="b"/>
              <a:pathLst>
                <a:path w="20708" h="15528" extrusionOk="0">
                  <a:moveTo>
                    <a:pt x="6253" y="0"/>
                  </a:moveTo>
                  <a:cubicBezTo>
                    <a:pt x="6051" y="67"/>
                    <a:pt x="5850" y="202"/>
                    <a:pt x="5850" y="336"/>
                  </a:cubicBezTo>
                  <a:cubicBezTo>
                    <a:pt x="6186" y="1614"/>
                    <a:pt x="5715" y="2958"/>
                    <a:pt x="6320" y="4236"/>
                  </a:cubicBezTo>
                  <a:cubicBezTo>
                    <a:pt x="6656" y="5042"/>
                    <a:pt x="6253" y="5647"/>
                    <a:pt x="5648" y="6387"/>
                  </a:cubicBezTo>
                  <a:cubicBezTo>
                    <a:pt x="5424" y="6636"/>
                    <a:pt x="5199" y="6728"/>
                    <a:pt x="4978" y="6728"/>
                  </a:cubicBezTo>
                  <a:cubicBezTo>
                    <a:pt x="4603" y="6728"/>
                    <a:pt x="4238" y="6464"/>
                    <a:pt x="3900" y="6252"/>
                  </a:cubicBezTo>
                  <a:cubicBezTo>
                    <a:pt x="3663" y="6104"/>
                    <a:pt x="3399" y="6021"/>
                    <a:pt x="3167" y="6021"/>
                  </a:cubicBezTo>
                  <a:cubicBezTo>
                    <a:pt x="2873" y="6021"/>
                    <a:pt x="2631" y="6154"/>
                    <a:pt x="2556" y="6454"/>
                  </a:cubicBezTo>
                  <a:cubicBezTo>
                    <a:pt x="2219" y="8068"/>
                    <a:pt x="1077" y="9143"/>
                    <a:pt x="337" y="10421"/>
                  </a:cubicBezTo>
                  <a:cubicBezTo>
                    <a:pt x="1" y="11026"/>
                    <a:pt x="404" y="11429"/>
                    <a:pt x="808" y="11765"/>
                  </a:cubicBezTo>
                  <a:cubicBezTo>
                    <a:pt x="1480" y="12168"/>
                    <a:pt x="2152" y="12437"/>
                    <a:pt x="2892" y="12639"/>
                  </a:cubicBezTo>
                  <a:cubicBezTo>
                    <a:pt x="3093" y="12706"/>
                    <a:pt x="3295" y="12706"/>
                    <a:pt x="3430" y="12774"/>
                  </a:cubicBezTo>
                  <a:cubicBezTo>
                    <a:pt x="5715" y="13446"/>
                    <a:pt x="7867" y="14320"/>
                    <a:pt x="9951" y="15463"/>
                  </a:cubicBezTo>
                  <a:cubicBezTo>
                    <a:pt x="10100" y="15505"/>
                    <a:pt x="10255" y="15528"/>
                    <a:pt x="10411" y="15528"/>
                  </a:cubicBezTo>
                  <a:cubicBezTo>
                    <a:pt x="10748" y="15528"/>
                    <a:pt x="11087" y="15423"/>
                    <a:pt x="11362" y="15194"/>
                  </a:cubicBezTo>
                  <a:cubicBezTo>
                    <a:pt x="12371" y="14253"/>
                    <a:pt x="13245" y="13244"/>
                    <a:pt x="14052" y="12101"/>
                  </a:cubicBezTo>
                  <a:cubicBezTo>
                    <a:pt x="14052" y="11832"/>
                    <a:pt x="14253" y="11698"/>
                    <a:pt x="14455" y="11563"/>
                  </a:cubicBezTo>
                  <a:cubicBezTo>
                    <a:pt x="14589" y="11160"/>
                    <a:pt x="14388" y="11026"/>
                    <a:pt x="14052" y="10958"/>
                  </a:cubicBezTo>
                  <a:cubicBezTo>
                    <a:pt x="13977" y="10996"/>
                    <a:pt x="13949" y="11007"/>
                    <a:pt x="13942" y="11007"/>
                  </a:cubicBezTo>
                  <a:cubicBezTo>
                    <a:pt x="13930" y="11007"/>
                    <a:pt x="13972" y="10977"/>
                    <a:pt x="13960" y="10977"/>
                  </a:cubicBezTo>
                  <a:cubicBezTo>
                    <a:pt x="13952" y="10977"/>
                    <a:pt x="13924" y="10988"/>
                    <a:pt x="13850" y="11026"/>
                  </a:cubicBezTo>
                  <a:cubicBezTo>
                    <a:pt x="13850" y="10958"/>
                    <a:pt x="13984" y="10958"/>
                    <a:pt x="13984" y="10958"/>
                  </a:cubicBezTo>
                  <a:cubicBezTo>
                    <a:pt x="14791" y="10689"/>
                    <a:pt x="15463" y="10219"/>
                    <a:pt x="16001" y="9547"/>
                  </a:cubicBezTo>
                  <a:cubicBezTo>
                    <a:pt x="16203" y="9278"/>
                    <a:pt x="16270" y="8942"/>
                    <a:pt x="16203" y="8605"/>
                  </a:cubicBezTo>
                  <a:cubicBezTo>
                    <a:pt x="16203" y="8471"/>
                    <a:pt x="16136" y="8404"/>
                    <a:pt x="16001" y="8336"/>
                  </a:cubicBezTo>
                  <a:cubicBezTo>
                    <a:pt x="16034" y="8288"/>
                    <a:pt x="16066" y="8270"/>
                    <a:pt x="16098" y="8270"/>
                  </a:cubicBezTo>
                  <a:cubicBezTo>
                    <a:pt x="16174" y="8270"/>
                    <a:pt x="16244" y="8369"/>
                    <a:pt x="16296" y="8369"/>
                  </a:cubicBezTo>
                  <a:cubicBezTo>
                    <a:pt x="16312" y="8369"/>
                    <a:pt x="16325" y="8360"/>
                    <a:pt x="16337" y="8336"/>
                  </a:cubicBezTo>
                  <a:cubicBezTo>
                    <a:pt x="17615" y="7194"/>
                    <a:pt x="18018" y="5378"/>
                    <a:pt x="19699" y="4706"/>
                  </a:cubicBezTo>
                  <a:cubicBezTo>
                    <a:pt x="20304" y="4370"/>
                    <a:pt x="20640" y="3832"/>
                    <a:pt x="20707" y="3160"/>
                  </a:cubicBezTo>
                  <a:cubicBezTo>
                    <a:pt x="19766" y="2488"/>
                    <a:pt x="18556" y="2824"/>
                    <a:pt x="17615" y="2219"/>
                  </a:cubicBezTo>
                  <a:cubicBezTo>
                    <a:pt x="13850" y="1412"/>
                    <a:pt x="10220" y="67"/>
                    <a:pt x="6253" y="0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2" name="Google Shape;21942;p29"/>
            <p:cNvSpPr/>
            <p:nvPr/>
          </p:nvSpPr>
          <p:spPr>
            <a:xfrm>
              <a:off x="4106625" y="4224550"/>
              <a:ext cx="806775" cy="497500"/>
            </a:xfrm>
            <a:custGeom>
              <a:avLst/>
              <a:gdLst/>
              <a:ahLst/>
              <a:cxnLst/>
              <a:rect l="l" t="t" r="r" b="b"/>
              <a:pathLst>
                <a:path w="32271" h="19900" extrusionOk="0">
                  <a:moveTo>
                    <a:pt x="5221" y="1"/>
                  </a:moveTo>
                  <a:cubicBezTo>
                    <a:pt x="5062" y="1"/>
                    <a:pt x="4891" y="24"/>
                    <a:pt x="4707" y="75"/>
                  </a:cubicBezTo>
                  <a:cubicBezTo>
                    <a:pt x="3967" y="1823"/>
                    <a:pt x="2824" y="3235"/>
                    <a:pt x="1278" y="4311"/>
                  </a:cubicBezTo>
                  <a:cubicBezTo>
                    <a:pt x="740" y="4647"/>
                    <a:pt x="1" y="5185"/>
                    <a:pt x="606" y="6260"/>
                  </a:cubicBezTo>
                  <a:cubicBezTo>
                    <a:pt x="1211" y="5185"/>
                    <a:pt x="2152" y="4445"/>
                    <a:pt x="3362" y="4042"/>
                  </a:cubicBezTo>
                  <a:cubicBezTo>
                    <a:pt x="3766" y="3840"/>
                    <a:pt x="4102" y="3504"/>
                    <a:pt x="4236" y="3033"/>
                  </a:cubicBezTo>
                  <a:cubicBezTo>
                    <a:pt x="4505" y="2428"/>
                    <a:pt x="4841" y="1823"/>
                    <a:pt x="5312" y="1084"/>
                  </a:cubicBezTo>
                  <a:cubicBezTo>
                    <a:pt x="5581" y="2025"/>
                    <a:pt x="5581" y="2764"/>
                    <a:pt x="6387" y="2832"/>
                  </a:cubicBezTo>
                  <a:cubicBezTo>
                    <a:pt x="7530" y="2899"/>
                    <a:pt x="8337" y="3706"/>
                    <a:pt x="9413" y="3907"/>
                  </a:cubicBezTo>
                  <a:cubicBezTo>
                    <a:pt x="10892" y="4243"/>
                    <a:pt x="12035" y="6193"/>
                    <a:pt x="11833" y="8008"/>
                  </a:cubicBezTo>
                  <a:cubicBezTo>
                    <a:pt x="11228" y="7672"/>
                    <a:pt x="11564" y="6664"/>
                    <a:pt x="10757" y="6596"/>
                  </a:cubicBezTo>
                  <a:cubicBezTo>
                    <a:pt x="10219" y="7000"/>
                    <a:pt x="10287" y="7470"/>
                    <a:pt x="10488" y="8008"/>
                  </a:cubicBezTo>
                  <a:cubicBezTo>
                    <a:pt x="10757" y="8869"/>
                    <a:pt x="10639" y="9299"/>
                    <a:pt x="10064" y="9299"/>
                  </a:cubicBezTo>
                  <a:cubicBezTo>
                    <a:pt x="9921" y="9299"/>
                    <a:pt x="9749" y="9272"/>
                    <a:pt x="9547" y="9218"/>
                  </a:cubicBezTo>
                  <a:cubicBezTo>
                    <a:pt x="9233" y="9146"/>
                    <a:pt x="8920" y="9108"/>
                    <a:pt x="8609" y="9108"/>
                  </a:cubicBezTo>
                  <a:cubicBezTo>
                    <a:pt x="8054" y="9108"/>
                    <a:pt x="7510" y="9229"/>
                    <a:pt x="6992" y="9487"/>
                  </a:cubicBezTo>
                  <a:cubicBezTo>
                    <a:pt x="6839" y="9538"/>
                    <a:pt x="6570" y="9667"/>
                    <a:pt x="6390" y="9667"/>
                  </a:cubicBezTo>
                  <a:cubicBezTo>
                    <a:pt x="6333" y="9667"/>
                    <a:pt x="6285" y="9654"/>
                    <a:pt x="6253" y="9622"/>
                  </a:cubicBezTo>
                  <a:cubicBezTo>
                    <a:pt x="5977" y="9346"/>
                    <a:pt x="5732" y="9242"/>
                    <a:pt x="5506" y="9242"/>
                  </a:cubicBezTo>
                  <a:cubicBezTo>
                    <a:pt x="4853" y="9242"/>
                    <a:pt x="4365" y="10110"/>
                    <a:pt x="3766" y="10160"/>
                  </a:cubicBezTo>
                  <a:cubicBezTo>
                    <a:pt x="3228" y="10160"/>
                    <a:pt x="2959" y="10832"/>
                    <a:pt x="3295" y="11235"/>
                  </a:cubicBezTo>
                  <a:cubicBezTo>
                    <a:pt x="4371" y="12311"/>
                    <a:pt x="3564" y="12916"/>
                    <a:pt x="2757" y="13454"/>
                  </a:cubicBezTo>
                  <a:cubicBezTo>
                    <a:pt x="2219" y="13790"/>
                    <a:pt x="2018" y="14395"/>
                    <a:pt x="1547" y="14731"/>
                  </a:cubicBezTo>
                  <a:cubicBezTo>
                    <a:pt x="3362" y="16277"/>
                    <a:pt x="5379" y="17622"/>
                    <a:pt x="7396" y="18899"/>
                  </a:cubicBezTo>
                  <a:cubicBezTo>
                    <a:pt x="7732" y="19034"/>
                    <a:pt x="8001" y="19168"/>
                    <a:pt x="8337" y="19168"/>
                  </a:cubicBezTo>
                  <a:cubicBezTo>
                    <a:pt x="8606" y="19168"/>
                    <a:pt x="8875" y="19168"/>
                    <a:pt x="8942" y="18765"/>
                  </a:cubicBezTo>
                  <a:cubicBezTo>
                    <a:pt x="9040" y="18505"/>
                    <a:pt x="9216" y="18386"/>
                    <a:pt x="9371" y="18386"/>
                  </a:cubicBezTo>
                  <a:cubicBezTo>
                    <a:pt x="9538" y="18386"/>
                    <a:pt x="9682" y="18522"/>
                    <a:pt x="9682" y="18765"/>
                  </a:cubicBezTo>
                  <a:cubicBezTo>
                    <a:pt x="9682" y="19654"/>
                    <a:pt x="9943" y="19899"/>
                    <a:pt x="10296" y="19899"/>
                  </a:cubicBezTo>
                  <a:cubicBezTo>
                    <a:pt x="10638" y="19899"/>
                    <a:pt x="11066" y="19671"/>
                    <a:pt x="11429" y="19571"/>
                  </a:cubicBezTo>
                  <a:cubicBezTo>
                    <a:pt x="12236" y="19235"/>
                    <a:pt x="12909" y="18630"/>
                    <a:pt x="13379" y="17891"/>
                  </a:cubicBezTo>
                  <a:cubicBezTo>
                    <a:pt x="13850" y="17353"/>
                    <a:pt x="13984" y="16882"/>
                    <a:pt x="12976" y="16613"/>
                  </a:cubicBezTo>
                  <a:cubicBezTo>
                    <a:pt x="12505" y="16546"/>
                    <a:pt x="12505" y="16076"/>
                    <a:pt x="12841" y="15672"/>
                  </a:cubicBezTo>
                  <a:cubicBezTo>
                    <a:pt x="13245" y="15336"/>
                    <a:pt x="13581" y="14933"/>
                    <a:pt x="13984" y="14529"/>
                  </a:cubicBezTo>
                  <a:cubicBezTo>
                    <a:pt x="14656" y="13992"/>
                    <a:pt x="14925" y="13454"/>
                    <a:pt x="14253" y="12714"/>
                  </a:cubicBezTo>
                  <a:cubicBezTo>
                    <a:pt x="13850" y="12176"/>
                    <a:pt x="13917" y="11504"/>
                    <a:pt x="14320" y="11033"/>
                  </a:cubicBezTo>
                  <a:cubicBezTo>
                    <a:pt x="14925" y="10025"/>
                    <a:pt x="14925" y="10025"/>
                    <a:pt x="13984" y="9420"/>
                  </a:cubicBezTo>
                  <a:cubicBezTo>
                    <a:pt x="13715" y="9218"/>
                    <a:pt x="13715" y="9017"/>
                    <a:pt x="13782" y="8748"/>
                  </a:cubicBezTo>
                  <a:cubicBezTo>
                    <a:pt x="13850" y="8210"/>
                    <a:pt x="13715" y="7605"/>
                    <a:pt x="13514" y="7134"/>
                  </a:cubicBezTo>
                  <a:lnTo>
                    <a:pt x="15127" y="7134"/>
                  </a:lnTo>
                  <a:cubicBezTo>
                    <a:pt x="14724" y="8008"/>
                    <a:pt x="15934" y="8008"/>
                    <a:pt x="15934" y="8479"/>
                  </a:cubicBezTo>
                  <a:cubicBezTo>
                    <a:pt x="15934" y="9622"/>
                    <a:pt x="16875" y="9823"/>
                    <a:pt x="17547" y="10227"/>
                  </a:cubicBezTo>
                  <a:cubicBezTo>
                    <a:pt x="17480" y="10496"/>
                    <a:pt x="17413" y="10697"/>
                    <a:pt x="17278" y="10899"/>
                  </a:cubicBezTo>
                  <a:cubicBezTo>
                    <a:pt x="16606" y="11302"/>
                    <a:pt x="16404" y="12176"/>
                    <a:pt x="16808" y="12849"/>
                  </a:cubicBezTo>
                  <a:cubicBezTo>
                    <a:pt x="17211" y="13790"/>
                    <a:pt x="18085" y="13655"/>
                    <a:pt x="18757" y="13924"/>
                  </a:cubicBezTo>
                  <a:cubicBezTo>
                    <a:pt x="18801" y="13933"/>
                    <a:pt x="18845" y="13937"/>
                    <a:pt x="18890" y="13937"/>
                  </a:cubicBezTo>
                  <a:cubicBezTo>
                    <a:pt x="19192" y="13937"/>
                    <a:pt x="19506" y="13746"/>
                    <a:pt x="19564" y="13454"/>
                  </a:cubicBezTo>
                  <a:cubicBezTo>
                    <a:pt x="19631" y="13118"/>
                    <a:pt x="19497" y="12781"/>
                    <a:pt x="19228" y="12580"/>
                  </a:cubicBezTo>
                  <a:cubicBezTo>
                    <a:pt x="18825" y="12176"/>
                    <a:pt x="18152" y="12580"/>
                    <a:pt x="17883" y="11907"/>
                  </a:cubicBezTo>
                  <a:cubicBezTo>
                    <a:pt x="19295" y="11101"/>
                    <a:pt x="19430" y="11101"/>
                    <a:pt x="18488" y="9756"/>
                  </a:cubicBezTo>
                  <a:cubicBezTo>
                    <a:pt x="17951" y="9017"/>
                    <a:pt x="18220" y="8613"/>
                    <a:pt x="18892" y="8008"/>
                  </a:cubicBezTo>
                  <a:cubicBezTo>
                    <a:pt x="19251" y="9025"/>
                    <a:pt x="19716" y="9722"/>
                    <a:pt x="20665" y="9722"/>
                  </a:cubicBezTo>
                  <a:cubicBezTo>
                    <a:pt x="20784" y="9722"/>
                    <a:pt x="20909" y="9711"/>
                    <a:pt x="21043" y="9689"/>
                  </a:cubicBezTo>
                  <a:cubicBezTo>
                    <a:pt x="21349" y="9671"/>
                    <a:pt x="21651" y="9663"/>
                    <a:pt x="21949" y="9663"/>
                  </a:cubicBezTo>
                  <a:cubicBezTo>
                    <a:pt x="22762" y="9663"/>
                    <a:pt x="23550" y="9725"/>
                    <a:pt x="24337" y="9823"/>
                  </a:cubicBezTo>
                  <a:cubicBezTo>
                    <a:pt x="26892" y="10563"/>
                    <a:pt x="29514" y="11101"/>
                    <a:pt x="32136" y="11504"/>
                  </a:cubicBezTo>
                  <a:cubicBezTo>
                    <a:pt x="32270" y="11302"/>
                    <a:pt x="32270" y="11101"/>
                    <a:pt x="32136" y="10899"/>
                  </a:cubicBezTo>
                  <a:cubicBezTo>
                    <a:pt x="32001" y="10765"/>
                    <a:pt x="31867" y="10630"/>
                    <a:pt x="31665" y="10563"/>
                  </a:cubicBezTo>
                  <a:cubicBezTo>
                    <a:pt x="31463" y="10361"/>
                    <a:pt x="31127" y="10294"/>
                    <a:pt x="30858" y="10160"/>
                  </a:cubicBezTo>
                  <a:cubicBezTo>
                    <a:pt x="28304" y="9353"/>
                    <a:pt x="25547" y="9017"/>
                    <a:pt x="22993" y="8143"/>
                  </a:cubicBezTo>
                  <a:cubicBezTo>
                    <a:pt x="20774" y="7336"/>
                    <a:pt x="18421" y="6865"/>
                    <a:pt x="16270" y="5924"/>
                  </a:cubicBezTo>
                  <a:cubicBezTo>
                    <a:pt x="15934" y="5790"/>
                    <a:pt x="15598" y="5655"/>
                    <a:pt x="15261" y="5521"/>
                  </a:cubicBezTo>
                  <a:cubicBezTo>
                    <a:pt x="14522" y="5185"/>
                    <a:pt x="13782" y="4848"/>
                    <a:pt x="13110" y="4512"/>
                  </a:cubicBezTo>
                  <a:cubicBezTo>
                    <a:pt x="12976" y="4445"/>
                    <a:pt x="12841" y="4311"/>
                    <a:pt x="12640" y="4311"/>
                  </a:cubicBezTo>
                  <a:lnTo>
                    <a:pt x="12236" y="4042"/>
                  </a:lnTo>
                  <a:cubicBezTo>
                    <a:pt x="12102" y="3975"/>
                    <a:pt x="11967" y="3907"/>
                    <a:pt x="11833" y="3840"/>
                  </a:cubicBezTo>
                  <a:cubicBezTo>
                    <a:pt x="11497" y="3706"/>
                    <a:pt x="11228" y="3571"/>
                    <a:pt x="10959" y="3437"/>
                  </a:cubicBezTo>
                  <a:cubicBezTo>
                    <a:pt x="10690" y="3235"/>
                    <a:pt x="10354" y="3168"/>
                    <a:pt x="10018" y="3033"/>
                  </a:cubicBezTo>
                  <a:cubicBezTo>
                    <a:pt x="9749" y="2966"/>
                    <a:pt x="9547" y="2899"/>
                    <a:pt x="9345" y="2832"/>
                  </a:cubicBezTo>
                  <a:lnTo>
                    <a:pt x="8942" y="2630"/>
                  </a:lnTo>
                  <a:cubicBezTo>
                    <a:pt x="8740" y="2563"/>
                    <a:pt x="8471" y="2428"/>
                    <a:pt x="8404" y="2361"/>
                  </a:cubicBezTo>
                  <a:cubicBezTo>
                    <a:pt x="8270" y="2294"/>
                    <a:pt x="8135" y="2159"/>
                    <a:pt x="8001" y="2092"/>
                  </a:cubicBezTo>
                  <a:cubicBezTo>
                    <a:pt x="7732" y="1890"/>
                    <a:pt x="7463" y="1554"/>
                    <a:pt x="7261" y="1285"/>
                  </a:cubicBezTo>
                  <a:cubicBezTo>
                    <a:pt x="6635" y="716"/>
                    <a:pt x="6104" y="1"/>
                    <a:pt x="5221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3" name="Google Shape;21943;p29"/>
            <p:cNvSpPr/>
            <p:nvPr/>
          </p:nvSpPr>
          <p:spPr>
            <a:xfrm>
              <a:off x="2987275" y="3929975"/>
              <a:ext cx="458875" cy="630700"/>
            </a:xfrm>
            <a:custGeom>
              <a:avLst/>
              <a:gdLst/>
              <a:ahLst/>
              <a:cxnLst/>
              <a:rect l="l" t="t" r="r" b="b"/>
              <a:pathLst>
                <a:path w="18355" h="25228" extrusionOk="0">
                  <a:moveTo>
                    <a:pt x="6007" y="1"/>
                  </a:moveTo>
                  <a:cubicBezTo>
                    <a:pt x="5827" y="1"/>
                    <a:pt x="5680" y="204"/>
                    <a:pt x="5581" y="698"/>
                  </a:cubicBezTo>
                  <a:cubicBezTo>
                    <a:pt x="5984" y="766"/>
                    <a:pt x="6320" y="967"/>
                    <a:pt x="6320" y="1438"/>
                  </a:cubicBezTo>
                  <a:cubicBezTo>
                    <a:pt x="6388" y="1774"/>
                    <a:pt x="6186" y="2110"/>
                    <a:pt x="5917" y="2245"/>
                  </a:cubicBezTo>
                  <a:cubicBezTo>
                    <a:pt x="5648" y="2446"/>
                    <a:pt x="4572" y="2245"/>
                    <a:pt x="5312" y="2917"/>
                  </a:cubicBezTo>
                  <a:cubicBezTo>
                    <a:pt x="5783" y="3253"/>
                    <a:pt x="5177" y="3925"/>
                    <a:pt x="5917" y="4060"/>
                  </a:cubicBezTo>
                  <a:cubicBezTo>
                    <a:pt x="6589" y="4194"/>
                    <a:pt x="7127" y="4665"/>
                    <a:pt x="7329" y="5337"/>
                  </a:cubicBezTo>
                  <a:cubicBezTo>
                    <a:pt x="7194" y="5404"/>
                    <a:pt x="7060" y="5539"/>
                    <a:pt x="6925" y="5539"/>
                  </a:cubicBezTo>
                  <a:cubicBezTo>
                    <a:pt x="6612" y="5479"/>
                    <a:pt x="6318" y="5446"/>
                    <a:pt x="6043" y="5446"/>
                  </a:cubicBezTo>
                  <a:cubicBezTo>
                    <a:pt x="5082" y="5446"/>
                    <a:pt x="4356" y="5853"/>
                    <a:pt x="3833" y="6951"/>
                  </a:cubicBezTo>
                  <a:cubicBezTo>
                    <a:pt x="3692" y="7280"/>
                    <a:pt x="3452" y="7445"/>
                    <a:pt x="3136" y="7445"/>
                  </a:cubicBezTo>
                  <a:cubicBezTo>
                    <a:pt x="3001" y="7445"/>
                    <a:pt x="2851" y="7415"/>
                    <a:pt x="2690" y="7354"/>
                  </a:cubicBezTo>
                  <a:cubicBezTo>
                    <a:pt x="2485" y="7310"/>
                    <a:pt x="2280" y="7289"/>
                    <a:pt x="2078" y="7289"/>
                  </a:cubicBezTo>
                  <a:cubicBezTo>
                    <a:pt x="1352" y="7289"/>
                    <a:pt x="661" y="7568"/>
                    <a:pt x="135" y="8094"/>
                  </a:cubicBezTo>
                  <a:cubicBezTo>
                    <a:pt x="1" y="8228"/>
                    <a:pt x="1" y="8430"/>
                    <a:pt x="1" y="8631"/>
                  </a:cubicBezTo>
                  <a:cubicBezTo>
                    <a:pt x="65" y="8822"/>
                    <a:pt x="158" y="8893"/>
                    <a:pt x="260" y="8893"/>
                  </a:cubicBezTo>
                  <a:cubicBezTo>
                    <a:pt x="375" y="8893"/>
                    <a:pt x="500" y="8805"/>
                    <a:pt x="606" y="8699"/>
                  </a:cubicBezTo>
                  <a:cubicBezTo>
                    <a:pt x="779" y="8612"/>
                    <a:pt x="952" y="8550"/>
                    <a:pt x="1103" y="8550"/>
                  </a:cubicBezTo>
                  <a:cubicBezTo>
                    <a:pt x="1306" y="8550"/>
                    <a:pt x="1470" y="8660"/>
                    <a:pt x="1547" y="8967"/>
                  </a:cubicBezTo>
                  <a:cubicBezTo>
                    <a:pt x="1614" y="9438"/>
                    <a:pt x="1547" y="9774"/>
                    <a:pt x="942" y="9841"/>
                  </a:cubicBezTo>
                  <a:cubicBezTo>
                    <a:pt x="539" y="9841"/>
                    <a:pt x="203" y="10245"/>
                    <a:pt x="203" y="10648"/>
                  </a:cubicBezTo>
                  <a:cubicBezTo>
                    <a:pt x="539" y="10917"/>
                    <a:pt x="1077" y="11052"/>
                    <a:pt x="1211" y="11320"/>
                  </a:cubicBezTo>
                  <a:cubicBezTo>
                    <a:pt x="1334" y="11566"/>
                    <a:pt x="1512" y="11867"/>
                    <a:pt x="1849" y="11867"/>
                  </a:cubicBezTo>
                  <a:cubicBezTo>
                    <a:pt x="1881" y="11867"/>
                    <a:pt x="1915" y="11864"/>
                    <a:pt x="1951" y="11858"/>
                  </a:cubicBezTo>
                  <a:cubicBezTo>
                    <a:pt x="2556" y="11724"/>
                    <a:pt x="2287" y="11253"/>
                    <a:pt x="2219" y="10850"/>
                  </a:cubicBezTo>
                  <a:cubicBezTo>
                    <a:pt x="2152" y="10514"/>
                    <a:pt x="2354" y="10178"/>
                    <a:pt x="2690" y="10110"/>
                  </a:cubicBezTo>
                  <a:cubicBezTo>
                    <a:pt x="3228" y="9976"/>
                    <a:pt x="3631" y="9640"/>
                    <a:pt x="3833" y="9102"/>
                  </a:cubicBezTo>
                  <a:cubicBezTo>
                    <a:pt x="3975" y="8677"/>
                    <a:pt x="4382" y="8418"/>
                    <a:pt x="4798" y="8418"/>
                  </a:cubicBezTo>
                  <a:cubicBezTo>
                    <a:pt x="4974" y="8418"/>
                    <a:pt x="5152" y="8464"/>
                    <a:pt x="5312" y="8564"/>
                  </a:cubicBezTo>
                  <a:cubicBezTo>
                    <a:pt x="6119" y="8900"/>
                    <a:pt x="5917" y="9573"/>
                    <a:pt x="5581" y="10043"/>
                  </a:cubicBezTo>
                  <a:cubicBezTo>
                    <a:pt x="4774" y="11320"/>
                    <a:pt x="4841" y="12329"/>
                    <a:pt x="6119" y="13270"/>
                  </a:cubicBezTo>
                  <a:cubicBezTo>
                    <a:pt x="6791" y="13673"/>
                    <a:pt x="6993" y="14346"/>
                    <a:pt x="6051" y="14749"/>
                  </a:cubicBezTo>
                  <a:cubicBezTo>
                    <a:pt x="5648" y="14951"/>
                    <a:pt x="5379" y="15152"/>
                    <a:pt x="5514" y="15623"/>
                  </a:cubicBezTo>
                  <a:cubicBezTo>
                    <a:pt x="5648" y="16094"/>
                    <a:pt x="5648" y="16564"/>
                    <a:pt x="5110" y="16833"/>
                  </a:cubicBezTo>
                  <a:cubicBezTo>
                    <a:pt x="5005" y="16886"/>
                    <a:pt x="4905" y="16907"/>
                    <a:pt x="4809" y="16907"/>
                  </a:cubicBezTo>
                  <a:cubicBezTo>
                    <a:pt x="4410" y="16907"/>
                    <a:pt x="4064" y="16538"/>
                    <a:pt x="3631" y="16430"/>
                  </a:cubicBezTo>
                  <a:lnTo>
                    <a:pt x="3631" y="16430"/>
                  </a:lnTo>
                  <a:cubicBezTo>
                    <a:pt x="3698" y="17237"/>
                    <a:pt x="3967" y="17909"/>
                    <a:pt x="3430" y="18581"/>
                  </a:cubicBezTo>
                  <a:cubicBezTo>
                    <a:pt x="2892" y="19253"/>
                    <a:pt x="3093" y="19388"/>
                    <a:pt x="4035" y="20127"/>
                  </a:cubicBezTo>
                  <a:cubicBezTo>
                    <a:pt x="4102" y="20060"/>
                    <a:pt x="4236" y="19926"/>
                    <a:pt x="4236" y="19791"/>
                  </a:cubicBezTo>
                  <a:cubicBezTo>
                    <a:pt x="4102" y="18984"/>
                    <a:pt x="4169" y="18178"/>
                    <a:pt x="5110" y="17842"/>
                  </a:cubicBezTo>
                  <a:cubicBezTo>
                    <a:pt x="5309" y="17771"/>
                    <a:pt x="5496" y="17739"/>
                    <a:pt x="5672" y="17739"/>
                  </a:cubicBezTo>
                  <a:cubicBezTo>
                    <a:pt x="6332" y="17739"/>
                    <a:pt x="6851" y="18185"/>
                    <a:pt x="7329" y="18716"/>
                  </a:cubicBezTo>
                  <a:cubicBezTo>
                    <a:pt x="7867" y="19361"/>
                    <a:pt x="8137" y="19643"/>
                    <a:pt x="8486" y="19643"/>
                  </a:cubicBezTo>
                  <a:cubicBezTo>
                    <a:pt x="8792" y="19643"/>
                    <a:pt x="9158" y="19428"/>
                    <a:pt x="9816" y="19052"/>
                  </a:cubicBezTo>
                  <a:cubicBezTo>
                    <a:pt x="10018" y="18917"/>
                    <a:pt x="10287" y="18783"/>
                    <a:pt x="10488" y="18581"/>
                  </a:cubicBezTo>
                  <a:cubicBezTo>
                    <a:pt x="10657" y="18413"/>
                    <a:pt x="10875" y="18329"/>
                    <a:pt x="11094" y="18329"/>
                  </a:cubicBezTo>
                  <a:cubicBezTo>
                    <a:pt x="11312" y="18329"/>
                    <a:pt x="11531" y="18413"/>
                    <a:pt x="11699" y="18581"/>
                  </a:cubicBezTo>
                  <a:cubicBezTo>
                    <a:pt x="12102" y="18917"/>
                    <a:pt x="11968" y="19388"/>
                    <a:pt x="11766" y="19657"/>
                  </a:cubicBezTo>
                  <a:cubicBezTo>
                    <a:pt x="11564" y="19993"/>
                    <a:pt x="11094" y="20396"/>
                    <a:pt x="11497" y="20732"/>
                  </a:cubicBezTo>
                  <a:cubicBezTo>
                    <a:pt x="12371" y="21405"/>
                    <a:pt x="12774" y="22413"/>
                    <a:pt x="13581" y="23153"/>
                  </a:cubicBezTo>
                  <a:cubicBezTo>
                    <a:pt x="13915" y="23375"/>
                    <a:pt x="14295" y="23506"/>
                    <a:pt x="14645" y="23506"/>
                  </a:cubicBezTo>
                  <a:cubicBezTo>
                    <a:pt x="14718" y="23506"/>
                    <a:pt x="14789" y="23500"/>
                    <a:pt x="14858" y="23489"/>
                  </a:cubicBezTo>
                  <a:cubicBezTo>
                    <a:pt x="15665" y="23489"/>
                    <a:pt x="16068" y="23287"/>
                    <a:pt x="15463" y="22413"/>
                  </a:cubicBezTo>
                  <a:cubicBezTo>
                    <a:pt x="15329" y="22279"/>
                    <a:pt x="15396" y="22077"/>
                    <a:pt x="15732" y="21808"/>
                  </a:cubicBezTo>
                  <a:cubicBezTo>
                    <a:pt x="16203" y="22413"/>
                    <a:pt x="17077" y="22816"/>
                    <a:pt x="16203" y="23892"/>
                  </a:cubicBezTo>
                  <a:cubicBezTo>
                    <a:pt x="15934" y="24295"/>
                    <a:pt x="16068" y="24901"/>
                    <a:pt x="16539" y="25102"/>
                  </a:cubicBezTo>
                  <a:cubicBezTo>
                    <a:pt x="16686" y="25191"/>
                    <a:pt x="16782" y="25227"/>
                    <a:pt x="16845" y="25227"/>
                  </a:cubicBezTo>
                  <a:cubicBezTo>
                    <a:pt x="17070" y="25227"/>
                    <a:pt x="16882" y="24760"/>
                    <a:pt x="17144" y="24497"/>
                  </a:cubicBezTo>
                  <a:cubicBezTo>
                    <a:pt x="17268" y="24373"/>
                    <a:pt x="17382" y="24332"/>
                    <a:pt x="17495" y="24332"/>
                  </a:cubicBezTo>
                  <a:cubicBezTo>
                    <a:pt x="17687" y="24332"/>
                    <a:pt x="17873" y="24455"/>
                    <a:pt x="18085" y="24497"/>
                  </a:cubicBezTo>
                  <a:lnTo>
                    <a:pt x="18152" y="23556"/>
                  </a:lnTo>
                  <a:cubicBezTo>
                    <a:pt x="18287" y="23354"/>
                    <a:pt x="18354" y="23018"/>
                    <a:pt x="18287" y="22749"/>
                  </a:cubicBezTo>
                  <a:cubicBezTo>
                    <a:pt x="17951" y="22010"/>
                    <a:pt x="17480" y="21337"/>
                    <a:pt x="16875" y="20800"/>
                  </a:cubicBezTo>
                  <a:lnTo>
                    <a:pt x="16741" y="20598"/>
                  </a:lnTo>
                  <a:cubicBezTo>
                    <a:pt x="16606" y="20463"/>
                    <a:pt x="16539" y="20329"/>
                    <a:pt x="16405" y="20195"/>
                  </a:cubicBezTo>
                  <a:cubicBezTo>
                    <a:pt x="16203" y="19657"/>
                    <a:pt x="15732" y="19186"/>
                    <a:pt x="15262" y="18850"/>
                  </a:cubicBezTo>
                  <a:cubicBezTo>
                    <a:pt x="14589" y="17102"/>
                    <a:pt x="13648" y="15421"/>
                    <a:pt x="12438" y="14010"/>
                  </a:cubicBezTo>
                  <a:cubicBezTo>
                    <a:pt x="11699" y="11522"/>
                    <a:pt x="10287" y="9438"/>
                    <a:pt x="9211" y="7152"/>
                  </a:cubicBezTo>
                  <a:cubicBezTo>
                    <a:pt x="9077" y="7018"/>
                    <a:pt x="9077" y="6883"/>
                    <a:pt x="9144" y="6749"/>
                  </a:cubicBezTo>
                  <a:cubicBezTo>
                    <a:pt x="9211" y="5606"/>
                    <a:pt x="8472" y="4530"/>
                    <a:pt x="8337" y="3388"/>
                  </a:cubicBezTo>
                  <a:cubicBezTo>
                    <a:pt x="8270" y="3253"/>
                    <a:pt x="8203" y="3051"/>
                    <a:pt x="8136" y="2917"/>
                  </a:cubicBezTo>
                  <a:cubicBezTo>
                    <a:pt x="8001" y="2648"/>
                    <a:pt x="7867" y="2446"/>
                    <a:pt x="7665" y="2245"/>
                  </a:cubicBezTo>
                  <a:cubicBezTo>
                    <a:pt x="7581" y="2217"/>
                    <a:pt x="7498" y="2201"/>
                    <a:pt x="7424" y="2201"/>
                  </a:cubicBezTo>
                  <a:cubicBezTo>
                    <a:pt x="7319" y="2201"/>
                    <a:pt x="7234" y="2233"/>
                    <a:pt x="7194" y="2312"/>
                  </a:cubicBezTo>
                  <a:cubicBezTo>
                    <a:pt x="6522" y="1841"/>
                    <a:pt x="6993" y="1102"/>
                    <a:pt x="6656" y="564"/>
                  </a:cubicBezTo>
                  <a:cubicBezTo>
                    <a:pt x="6417" y="221"/>
                    <a:pt x="6194" y="1"/>
                    <a:pt x="60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4" name="Google Shape;21944;p29"/>
            <p:cNvSpPr/>
            <p:nvPr/>
          </p:nvSpPr>
          <p:spPr>
            <a:xfrm>
              <a:off x="4029325" y="4000275"/>
              <a:ext cx="996675" cy="514150"/>
            </a:xfrm>
            <a:custGeom>
              <a:avLst/>
              <a:gdLst/>
              <a:ahLst/>
              <a:cxnLst/>
              <a:rect l="l" t="t" r="r" b="b"/>
              <a:pathLst>
                <a:path w="39867" h="20566" extrusionOk="0">
                  <a:moveTo>
                    <a:pt x="882" y="0"/>
                  </a:moveTo>
                  <a:cubicBezTo>
                    <a:pt x="628" y="0"/>
                    <a:pt x="359" y="105"/>
                    <a:pt x="67" y="374"/>
                  </a:cubicBezTo>
                  <a:cubicBezTo>
                    <a:pt x="0" y="576"/>
                    <a:pt x="0" y="777"/>
                    <a:pt x="0" y="979"/>
                  </a:cubicBezTo>
                  <a:cubicBezTo>
                    <a:pt x="471" y="3063"/>
                    <a:pt x="2622" y="3735"/>
                    <a:pt x="3765" y="5214"/>
                  </a:cubicBezTo>
                  <a:cubicBezTo>
                    <a:pt x="4975" y="6626"/>
                    <a:pt x="6387" y="7971"/>
                    <a:pt x="7866" y="9114"/>
                  </a:cubicBezTo>
                  <a:cubicBezTo>
                    <a:pt x="8807" y="9450"/>
                    <a:pt x="9614" y="9987"/>
                    <a:pt x="10286" y="10794"/>
                  </a:cubicBezTo>
                  <a:cubicBezTo>
                    <a:pt x="10622" y="11063"/>
                    <a:pt x="11026" y="11265"/>
                    <a:pt x="11429" y="11534"/>
                  </a:cubicBezTo>
                  <a:cubicBezTo>
                    <a:pt x="11631" y="11803"/>
                    <a:pt x="12034" y="11735"/>
                    <a:pt x="12236" y="11937"/>
                  </a:cubicBezTo>
                  <a:cubicBezTo>
                    <a:pt x="12370" y="12072"/>
                    <a:pt x="12572" y="12206"/>
                    <a:pt x="12706" y="12340"/>
                  </a:cubicBezTo>
                  <a:lnTo>
                    <a:pt x="14185" y="12811"/>
                  </a:lnTo>
                  <a:cubicBezTo>
                    <a:pt x="14454" y="12946"/>
                    <a:pt x="14858" y="12878"/>
                    <a:pt x="15059" y="13214"/>
                  </a:cubicBezTo>
                  <a:cubicBezTo>
                    <a:pt x="15194" y="13282"/>
                    <a:pt x="15328" y="13416"/>
                    <a:pt x="15463" y="13551"/>
                  </a:cubicBezTo>
                  <a:cubicBezTo>
                    <a:pt x="15597" y="13618"/>
                    <a:pt x="15732" y="13618"/>
                    <a:pt x="15866" y="13618"/>
                  </a:cubicBezTo>
                  <a:cubicBezTo>
                    <a:pt x="16161" y="13562"/>
                    <a:pt x="16451" y="13522"/>
                    <a:pt x="16724" y="13522"/>
                  </a:cubicBezTo>
                  <a:cubicBezTo>
                    <a:pt x="17444" y="13522"/>
                    <a:pt x="18042" y="13803"/>
                    <a:pt x="18286" y="14828"/>
                  </a:cubicBezTo>
                  <a:cubicBezTo>
                    <a:pt x="18421" y="15097"/>
                    <a:pt x="18757" y="15231"/>
                    <a:pt x="19026" y="15231"/>
                  </a:cubicBezTo>
                  <a:cubicBezTo>
                    <a:pt x="19216" y="15301"/>
                    <a:pt x="19418" y="15327"/>
                    <a:pt x="19626" y="15327"/>
                  </a:cubicBezTo>
                  <a:cubicBezTo>
                    <a:pt x="20175" y="15327"/>
                    <a:pt x="20768" y="15150"/>
                    <a:pt x="21305" y="15150"/>
                  </a:cubicBezTo>
                  <a:cubicBezTo>
                    <a:pt x="21932" y="15150"/>
                    <a:pt x="22482" y="15392"/>
                    <a:pt x="22791" y="16441"/>
                  </a:cubicBezTo>
                  <a:cubicBezTo>
                    <a:pt x="22833" y="16569"/>
                    <a:pt x="23011" y="16616"/>
                    <a:pt x="23204" y="16616"/>
                  </a:cubicBezTo>
                  <a:cubicBezTo>
                    <a:pt x="23315" y="16616"/>
                    <a:pt x="23432" y="16600"/>
                    <a:pt x="23530" y="16576"/>
                  </a:cubicBezTo>
                  <a:cubicBezTo>
                    <a:pt x="23674" y="16549"/>
                    <a:pt x="23811" y="16536"/>
                    <a:pt x="23942" y="16536"/>
                  </a:cubicBezTo>
                  <a:cubicBezTo>
                    <a:pt x="24786" y="16536"/>
                    <a:pt x="25368" y="17060"/>
                    <a:pt x="25950" y="17584"/>
                  </a:cubicBezTo>
                  <a:cubicBezTo>
                    <a:pt x="28707" y="18525"/>
                    <a:pt x="31597" y="19063"/>
                    <a:pt x="34421" y="19736"/>
                  </a:cubicBezTo>
                  <a:cubicBezTo>
                    <a:pt x="34623" y="19803"/>
                    <a:pt x="34757" y="19937"/>
                    <a:pt x="34892" y="20004"/>
                  </a:cubicBezTo>
                  <a:lnTo>
                    <a:pt x="35093" y="20004"/>
                  </a:lnTo>
                  <a:lnTo>
                    <a:pt x="35228" y="20072"/>
                  </a:lnTo>
                  <a:cubicBezTo>
                    <a:pt x="35698" y="20401"/>
                    <a:pt x="36235" y="20566"/>
                    <a:pt x="36791" y="20566"/>
                  </a:cubicBezTo>
                  <a:cubicBezTo>
                    <a:pt x="37029" y="20566"/>
                    <a:pt x="37271" y="20536"/>
                    <a:pt x="37513" y="20475"/>
                  </a:cubicBezTo>
                  <a:cubicBezTo>
                    <a:pt x="38118" y="19332"/>
                    <a:pt x="39329" y="18862"/>
                    <a:pt x="39866" y="17651"/>
                  </a:cubicBezTo>
                  <a:lnTo>
                    <a:pt x="38455" y="17584"/>
                  </a:lnTo>
                  <a:cubicBezTo>
                    <a:pt x="37110" y="16778"/>
                    <a:pt x="35497" y="16441"/>
                    <a:pt x="34085" y="15769"/>
                  </a:cubicBezTo>
                  <a:cubicBezTo>
                    <a:pt x="33278" y="15299"/>
                    <a:pt x="32135" y="15836"/>
                    <a:pt x="31597" y="14761"/>
                  </a:cubicBezTo>
                  <a:cubicBezTo>
                    <a:pt x="31210" y="14761"/>
                    <a:pt x="30816" y="14788"/>
                    <a:pt x="30428" y="14788"/>
                  </a:cubicBezTo>
                  <a:cubicBezTo>
                    <a:pt x="29604" y="14788"/>
                    <a:pt x="28809" y="14664"/>
                    <a:pt x="28169" y="13887"/>
                  </a:cubicBezTo>
                  <a:cubicBezTo>
                    <a:pt x="28034" y="13819"/>
                    <a:pt x="27833" y="13752"/>
                    <a:pt x="27631" y="13752"/>
                  </a:cubicBezTo>
                  <a:cubicBezTo>
                    <a:pt x="27351" y="13819"/>
                    <a:pt x="27079" y="13849"/>
                    <a:pt x="26814" y="13849"/>
                  </a:cubicBezTo>
                  <a:cubicBezTo>
                    <a:pt x="25742" y="13849"/>
                    <a:pt x="24783" y="13363"/>
                    <a:pt x="23866" y="12878"/>
                  </a:cubicBezTo>
                  <a:cubicBezTo>
                    <a:pt x="23461" y="12676"/>
                    <a:pt x="23132" y="12358"/>
                    <a:pt x="22706" y="12358"/>
                  </a:cubicBezTo>
                  <a:cubicBezTo>
                    <a:pt x="22567" y="12358"/>
                    <a:pt x="22418" y="12392"/>
                    <a:pt x="22253" y="12475"/>
                  </a:cubicBezTo>
                  <a:cubicBezTo>
                    <a:pt x="22037" y="12589"/>
                    <a:pt x="21886" y="12636"/>
                    <a:pt x="21780" y="12636"/>
                  </a:cubicBezTo>
                  <a:cubicBezTo>
                    <a:pt x="21325" y="12636"/>
                    <a:pt x="21706" y="11765"/>
                    <a:pt x="21379" y="11601"/>
                  </a:cubicBezTo>
                  <a:cubicBezTo>
                    <a:pt x="21244" y="11467"/>
                    <a:pt x="21110" y="11399"/>
                    <a:pt x="20908" y="11332"/>
                  </a:cubicBezTo>
                  <a:cubicBezTo>
                    <a:pt x="20600" y="11429"/>
                    <a:pt x="20280" y="11475"/>
                    <a:pt x="19962" y="11475"/>
                  </a:cubicBezTo>
                  <a:cubicBezTo>
                    <a:pt x="19171" y="11475"/>
                    <a:pt x="18391" y="11187"/>
                    <a:pt x="17816" y="10660"/>
                  </a:cubicBezTo>
                  <a:cubicBezTo>
                    <a:pt x="17681" y="10525"/>
                    <a:pt x="17547" y="10391"/>
                    <a:pt x="17345" y="10324"/>
                  </a:cubicBezTo>
                  <a:cubicBezTo>
                    <a:pt x="14858" y="8643"/>
                    <a:pt x="12169" y="7164"/>
                    <a:pt x="9412" y="5887"/>
                  </a:cubicBezTo>
                  <a:cubicBezTo>
                    <a:pt x="8874" y="5416"/>
                    <a:pt x="8269" y="5080"/>
                    <a:pt x="7731" y="4609"/>
                  </a:cubicBezTo>
                  <a:cubicBezTo>
                    <a:pt x="7597" y="4475"/>
                    <a:pt x="7463" y="4340"/>
                    <a:pt x="7328" y="4273"/>
                  </a:cubicBezTo>
                  <a:cubicBezTo>
                    <a:pt x="6723" y="3803"/>
                    <a:pt x="6118" y="3399"/>
                    <a:pt x="5446" y="3063"/>
                  </a:cubicBezTo>
                  <a:cubicBezTo>
                    <a:pt x="4303" y="2458"/>
                    <a:pt x="3227" y="1651"/>
                    <a:pt x="2286" y="777"/>
                  </a:cubicBezTo>
                  <a:cubicBezTo>
                    <a:pt x="1838" y="419"/>
                    <a:pt x="1390" y="0"/>
                    <a:pt x="882" y="0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5" name="Google Shape;21945;p29"/>
            <p:cNvSpPr/>
            <p:nvPr/>
          </p:nvSpPr>
          <p:spPr>
            <a:xfrm>
              <a:off x="4792350" y="3230525"/>
              <a:ext cx="971475" cy="142475"/>
            </a:xfrm>
            <a:custGeom>
              <a:avLst/>
              <a:gdLst/>
              <a:ahLst/>
              <a:cxnLst/>
              <a:rect l="l" t="t" r="r" b="b"/>
              <a:pathLst>
                <a:path w="38859" h="5699" extrusionOk="0">
                  <a:moveTo>
                    <a:pt x="1781" y="0"/>
                  </a:moveTo>
                  <a:cubicBezTo>
                    <a:pt x="1125" y="0"/>
                    <a:pt x="816" y="567"/>
                    <a:pt x="404" y="978"/>
                  </a:cubicBezTo>
                  <a:cubicBezTo>
                    <a:pt x="68" y="1315"/>
                    <a:pt x="1" y="1718"/>
                    <a:pt x="135" y="2121"/>
                  </a:cubicBezTo>
                  <a:cubicBezTo>
                    <a:pt x="539" y="2794"/>
                    <a:pt x="1345" y="2525"/>
                    <a:pt x="1883" y="2928"/>
                  </a:cubicBezTo>
                  <a:cubicBezTo>
                    <a:pt x="6925" y="4205"/>
                    <a:pt x="12102" y="4945"/>
                    <a:pt x="17278" y="5214"/>
                  </a:cubicBezTo>
                  <a:cubicBezTo>
                    <a:pt x="21984" y="5550"/>
                    <a:pt x="26690" y="5416"/>
                    <a:pt x="31463" y="5684"/>
                  </a:cubicBezTo>
                  <a:cubicBezTo>
                    <a:pt x="31601" y="5694"/>
                    <a:pt x="31738" y="5699"/>
                    <a:pt x="31875" y="5699"/>
                  </a:cubicBezTo>
                  <a:cubicBezTo>
                    <a:pt x="33214" y="5699"/>
                    <a:pt x="34556" y="5275"/>
                    <a:pt x="35925" y="5275"/>
                  </a:cubicBezTo>
                  <a:cubicBezTo>
                    <a:pt x="36340" y="5275"/>
                    <a:pt x="36757" y="5314"/>
                    <a:pt x="37178" y="5416"/>
                  </a:cubicBezTo>
                  <a:cubicBezTo>
                    <a:pt x="37917" y="4407"/>
                    <a:pt x="38522" y="3264"/>
                    <a:pt x="38858" y="2121"/>
                  </a:cubicBezTo>
                  <a:lnTo>
                    <a:pt x="38858" y="2121"/>
                  </a:lnTo>
                  <a:cubicBezTo>
                    <a:pt x="38311" y="2223"/>
                    <a:pt x="37757" y="2257"/>
                    <a:pt x="37200" y="2257"/>
                  </a:cubicBezTo>
                  <a:cubicBezTo>
                    <a:pt x="36060" y="2257"/>
                    <a:pt x="34909" y="2114"/>
                    <a:pt x="33780" y="2114"/>
                  </a:cubicBezTo>
                  <a:cubicBezTo>
                    <a:pt x="33635" y="2114"/>
                    <a:pt x="33490" y="2116"/>
                    <a:pt x="33346" y="2121"/>
                  </a:cubicBezTo>
                  <a:cubicBezTo>
                    <a:pt x="32660" y="2164"/>
                    <a:pt x="31974" y="2317"/>
                    <a:pt x="31287" y="2317"/>
                  </a:cubicBezTo>
                  <a:cubicBezTo>
                    <a:pt x="30898" y="2317"/>
                    <a:pt x="30508" y="2267"/>
                    <a:pt x="30119" y="2121"/>
                  </a:cubicBezTo>
                  <a:cubicBezTo>
                    <a:pt x="29899" y="2198"/>
                    <a:pt x="29688" y="2230"/>
                    <a:pt x="29484" y="2230"/>
                  </a:cubicBezTo>
                  <a:cubicBezTo>
                    <a:pt x="28471" y="2230"/>
                    <a:pt x="27614" y="1446"/>
                    <a:pt x="26592" y="1446"/>
                  </a:cubicBezTo>
                  <a:cubicBezTo>
                    <a:pt x="26558" y="1446"/>
                    <a:pt x="26523" y="1447"/>
                    <a:pt x="26489" y="1449"/>
                  </a:cubicBezTo>
                  <a:cubicBezTo>
                    <a:pt x="25519" y="1492"/>
                    <a:pt x="24551" y="1511"/>
                    <a:pt x="23584" y="1511"/>
                  </a:cubicBezTo>
                  <a:cubicBezTo>
                    <a:pt x="18518" y="1511"/>
                    <a:pt x="13485" y="992"/>
                    <a:pt x="8404" y="710"/>
                  </a:cubicBezTo>
                  <a:cubicBezTo>
                    <a:pt x="8213" y="691"/>
                    <a:pt x="8020" y="683"/>
                    <a:pt x="7827" y="683"/>
                  </a:cubicBezTo>
                  <a:cubicBezTo>
                    <a:pt x="6834" y="683"/>
                    <a:pt x="5818" y="888"/>
                    <a:pt x="4814" y="888"/>
                  </a:cubicBezTo>
                  <a:cubicBezTo>
                    <a:pt x="3885" y="888"/>
                    <a:pt x="2965" y="712"/>
                    <a:pt x="2085" y="37"/>
                  </a:cubicBezTo>
                  <a:cubicBezTo>
                    <a:pt x="1976" y="12"/>
                    <a:pt x="1875" y="0"/>
                    <a:pt x="1781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6" name="Google Shape;21946;p29"/>
            <p:cNvSpPr/>
            <p:nvPr/>
          </p:nvSpPr>
          <p:spPr>
            <a:xfrm>
              <a:off x="1927475" y="3387750"/>
              <a:ext cx="683350" cy="355400"/>
            </a:xfrm>
            <a:custGeom>
              <a:avLst/>
              <a:gdLst/>
              <a:ahLst/>
              <a:cxnLst/>
              <a:rect l="l" t="t" r="r" b="b"/>
              <a:pathLst>
                <a:path w="27334" h="14216" extrusionOk="0">
                  <a:moveTo>
                    <a:pt x="26729" y="0"/>
                  </a:moveTo>
                  <a:cubicBezTo>
                    <a:pt x="25922" y="0"/>
                    <a:pt x="25183" y="202"/>
                    <a:pt x="24510" y="606"/>
                  </a:cubicBezTo>
                  <a:cubicBezTo>
                    <a:pt x="23636" y="1009"/>
                    <a:pt x="22762" y="1479"/>
                    <a:pt x="21821" y="1950"/>
                  </a:cubicBezTo>
                  <a:cubicBezTo>
                    <a:pt x="19939" y="2622"/>
                    <a:pt x="18191" y="3564"/>
                    <a:pt x="16510" y="4639"/>
                  </a:cubicBezTo>
                  <a:cubicBezTo>
                    <a:pt x="14695" y="5043"/>
                    <a:pt x="13283" y="6387"/>
                    <a:pt x="11603" y="6992"/>
                  </a:cubicBezTo>
                  <a:cubicBezTo>
                    <a:pt x="9451" y="7866"/>
                    <a:pt x="7367" y="8875"/>
                    <a:pt x="5485" y="10219"/>
                  </a:cubicBezTo>
                  <a:cubicBezTo>
                    <a:pt x="4073" y="11160"/>
                    <a:pt x="2594" y="11900"/>
                    <a:pt x="981" y="12303"/>
                  </a:cubicBezTo>
                  <a:lnTo>
                    <a:pt x="308" y="13043"/>
                  </a:lnTo>
                  <a:cubicBezTo>
                    <a:pt x="0" y="13864"/>
                    <a:pt x="398" y="14215"/>
                    <a:pt x="933" y="14215"/>
                  </a:cubicBezTo>
                  <a:cubicBezTo>
                    <a:pt x="1098" y="14215"/>
                    <a:pt x="1277" y="14182"/>
                    <a:pt x="1451" y="14118"/>
                  </a:cubicBezTo>
                  <a:cubicBezTo>
                    <a:pt x="2796" y="13648"/>
                    <a:pt x="4275" y="13917"/>
                    <a:pt x="5619" y="13513"/>
                  </a:cubicBezTo>
                  <a:lnTo>
                    <a:pt x="13283" y="9547"/>
                  </a:lnTo>
                  <a:cubicBezTo>
                    <a:pt x="14493" y="8606"/>
                    <a:pt x="16107" y="8740"/>
                    <a:pt x="17317" y="7933"/>
                  </a:cubicBezTo>
                  <a:cubicBezTo>
                    <a:pt x="17451" y="7732"/>
                    <a:pt x="17586" y="7597"/>
                    <a:pt x="17788" y="7530"/>
                  </a:cubicBezTo>
                  <a:cubicBezTo>
                    <a:pt x="19603" y="6858"/>
                    <a:pt x="21351" y="6051"/>
                    <a:pt x="22964" y="4975"/>
                  </a:cubicBezTo>
                  <a:cubicBezTo>
                    <a:pt x="24309" y="3832"/>
                    <a:pt x="25384" y="2421"/>
                    <a:pt x="26931" y="1614"/>
                  </a:cubicBezTo>
                  <a:cubicBezTo>
                    <a:pt x="27065" y="1479"/>
                    <a:pt x="27199" y="1345"/>
                    <a:pt x="27267" y="1143"/>
                  </a:cubicBezTo>
                  <a:cubicBezTo>
                    <a:pt x="27334" y="874"/>
                    <a:pt x="27334" y="538"/>
                    <a:pt x="27199" y="337"/>
                  </a:cubicBezTo>
                  <a:cubicBezTo>
                    <a:pt x="27065" y="135"/>
                    <a:pt x="26931" y="0"/>
                    <a:pt x="26729" y="0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7" name="Google Shape;21947;p29"/>
            <p:cNvSpPr/>
            <p:nvPr/>
          </p:nvSpPr>
          <p:spPr>
            <a:xfrm>
              <a:off x="1446075" y="3713800"/>
              <a:ext cx="621900" cy="359700"/>
            </a:xfrm>
            <a:custGeom>
              <a:avLst/>
              <a:gdLst/>
              <a:ahLst/>
              <a:cxnLst/>
              <a:rect l="l" t="t" r="r" b="b"/>
              <a:pathLst>
                <a:path w="24876" h="14388" extrusionOk="0">
                  <a:moveTo>
                    <a:pt x="19564" y="1"/>
                  </a:moveTo>
                  <a:cubicBezTo>
                    <a:pt x="18287" y="471"/>
                    <a:pt x="17077" y="1076"/>
                    <a:pt x="16001" y="1816"/>
                  </a:cubicBezTo>
                  <a:cubicBezTo>
                    <a:pt x="15531" y="2286"/>
                    <a:pt x="14926" y="2354"/>
                    <a:pt x="14388" y="2690"/>
                  </a:cubicBezTo>
                  <a:cubicBezTo>
                    <a:pt x="13850" y="4236"/>
                    <a:pt x="12236" y="4034"/>
                    <a:pt x="11094" y="4639"/>
                  </a:cubicBezTo>
                  <a:lnTo>
                    <a:pt x="2623" y="10219"/>
                  </a:lnTo>
                  <a:cubicBezTo>
                    <a:pt x="2152" y="10824"/>
                    <a:pt x="1883" y="11564"/>
                    <a:pt x="1144" y="11967"/>
                  </a:cubicBezTo>
                  <a:cubicBezTo>
                    <a:pt x="1009" y="12035"/>
                    <a:pt x="875" y="12169"/>
                    <a:pt x="740" y="12303"/>
                  </a:cubicBezTo>
                  <a:cubicBezTo>
                    <a:pt x="606" y="12371"/>
                    <a:pt x="472" y="12505"/>
                    <a:pt x="337" y="12707"/>
                  </a:cubicBezTo>
                  <a:cubicBezTo>
                    <a:pt x="1" y="13379"/>
                    <a:pt x="1" y="13917"/>
                    <a:pt x="740" y="14388"/>
                  </a:cubicBezTo>
                  <a:cubicBezTo>
                    <a:pt x="2488" y="13715"/>
                    <a:pt x="4169" y="12774"/>
                    <a:pt x="5514" y="11497"/>
                  </a:cubicBezTo>
                  <a:cubicBezTo>
                    <a:pt x="5466" y="10776"/>
                    <a:pt x="5795" y="10674"/>
                    <a:pt x="6207" y="10674"/>
                  </a:cubicBezTo>
                  <a:cubicBezTo>
                    <a:pt x="6372" y="10674"/>
                    <a:pt x="6551" y="10690"/>
                    <a:pt x="6724" y="10690"/>
                  </a:cubicBezTo>
                  <a:cubicBezTo>
                    <a:pt x="7262" y="9413"/>
                    <a:pt x="8404" y="9144"/>
                    <a:pt x="9547" y="9009"/>
                  </a:cubicBezTo>
                  <a:cubicBezTo>
                    <a:pt x="9816" y="8539"/>
                    <a:pt x="10354" y="8471"/>
                    <a:pt x="10757" y="8135"/>
                  </a:cubicBezTo>
                  <a:cubicBezTo>
                    <a:pt x="10892" y="7934"/>
                    <a:pt x="11094" y="7866"/>
                    <a:pt x="11295" y="7799"/>
                  </a:cubicBezTo>
                  <a:cubicBezTo>
                    <a:pt x="15463" y="5110"/>
                    <a:pt x="19900" y="2824"/>
                    <a:pt x="24472" y="942"/>
                  </a:cubicBezTo>
                  <a:cubicBezTo>
                    <a:pt x="24606" y="807"/>
                    <a:pt x="24741" y="606"/>
                    <a:pt x="24875" y="471"/>
                  </a:cubicBezTo>
                  <a:cubicBezTo>
                    <a:pt x="24185" y="264"/>
                    <a:pt x="23496" y="93"/>
                    <a:pt x="22806" y="93"/>
                  </a:cubicBezTo>
                  <a:cubicBezTo>
                    <a:pt x="22151" y="93"/>
                    <a:pt x="21496" y="247"/>
                    <a:pt x="20842" y="673"/>
                  </a:cubicBezTo>
                  <a:cubicBezTo>
                    <a:pt x="20621" y="805"/>
                    <a:pt x="20423" y="872"/>
                    <a:pt x="20251" y="872"/>
                  </a:cubicBezTo>
                  <a:cubicBezTo>
                    <a:pt x="19897" y="872"/>
                    <a:pt x="19655" y="589"/>
                    <a:pt x="19564" y="1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8" name="Google Shape;21948;p29"/>
            <p:cNvSpPr/>
            <p:nvPr/>
          </p:nvSpPr>
          <p:spPr>
            <a:xfrm>
              <a:off x="2852825" y="3446575"/>
              <a:ext cx="351300" cy="347925"/>
            </a:xfrm>
            <a:custGeom>
              <a:avLst/>
              <a:gdLst/>
              <a:ahLst/>
              <a:cxnLst/>
              <a:rect l="l" t="t" r="r" b="b"/>
              <a:pathLst>
                <a:path w="14052" h="13917" extrusionOk="0">
                  <a:moveTo>
                    <a:pt x="3497" y="0"/>
                  </a:moveTo>
                  <a:cubicBezTo>
                    <a:pt x="3362" y="0"/>
                    <a:pt x="3160" y="135"/>
                    <a:pt x="3093" y="269"/>
                  </a:cubicBezTo>
                  <a:cubicBezTo>
                    <a:pt x="2932" y="977"/>
                    <a:pt x="2618" y="1161"/>
                    <a:pt x="2245" y="1161"/>
                  </a:cubicBezTo>
                  <a:cubicBezTo>
                    <a:pt x="1839" y="1161"/>
                    <a:pt x="1363" y="942"/>
                    <a:pt x="942" y="942"/>
                  </a:cubicBezTo>
                  <a:cubicBezTo>
                    <a:pt x="606" y="1143"/>
                    <a:pt x="337" y="1412"/>
                    <a:pt x="202" y="1816"/>
                  </a:cubicBezTo>
                  <a:cubicBezTo>
                    <a:pt x="135" y="1950"/>
                    <a:pt x="68" y="2152"/>
                    <a:pt x="68" y="2286"/>
                  </a:cubicBezTo>
                  <a:cubicBezTo>
                    <a:pt x="1" y="2958"/>
                    <a:pt x="337" y="3631"/>
                    <a:pt x="68" y="4303"/>
                  </a:cubicBezTo>
                  <a:cubicBezTo>
                    <a:pt x="1" y="4572"/>
                    <a:pt x="1" y="4841"/>
                    <a:pt x="1" y="5110"/>
                  </a:cubicBezTo>
                  <a:cubicBezTo>
                    <a:pt x="1" y="5379"/>
                    <a:pt x="68" y="5648"/>
                    <a:pt x="202" y="5917"/>
                  </a:cubicBezTo>
                  <a:cubicBezTo>
                    <a:pt x="337" y="6253"/>
                    <a:pt x="471" y="6589"/>
                    <a:pt x="673" y="6925"/>
                  </a:cubicBezTo>
                  <a:cubicBezTo>
                    <a:pt x="1144" y="8202"/>
                    <a:pt x="2354" y="8202"/>
                    <a:pt x="3362" y="8404"/>
                  </a:cubicBezTo>
                  <a:cubicBezTo>
                    <a:pt x="4303" y="8538"/>
                    <a:pt x="5110" y="9076"/>
                    <a:pt x="5581" y="9883"/>
                  </a:cubicBezTo>
                  <a:cubicBezTo>
                    <a:pt x="5813" y="10348"/>
                    <a:pt x="6046" y="10864"/>
                    <a:pt x="6627" y="10864"/>
                  </a:cubicBezTo>
                  <a:cubicBezTo>
                    <a:pt x="6717" y="10864"/>
                    <a:pt x="6816" y="10851"/>
                    <a:pt x="6925" y="10824"/>
                  </a:cubicBezTo>
                  <a:cubicBezTo>
                    <a:pt x="7732" y="10690"/>
                    <a:pt x="7261" y="9816"/>
                    <a:pt x="7597" y="9480"/>
                  </a:cubicBezTo>
                  <a:lnTo>
                    <a:pt x="7597" y="9480"/>
                  </a:lnTo>
                  <a:cubicBezTo>
                    <a:pt x="8942" y="10286"/>
                    <a:pt x="9950" y="11362"/>
                    <a:pt x="9950" y="13110"/>
                  </a:cubicBezTo>
                  <a:cubicBezTo>
                    <a:pt x="9950" y="13513"/>
                    <a:pt x="10287" y="13917"/>
                    <a:pt x="10690" y="13917"/>
                  </a:cubicBezTo>
                  <a:cubicBezTo>
                    <a:pt x="11161" y="13917"/>
                    <a:pt x="11161" y="13379"/>
                    <a:pt x="11362" y="13110"/>
                  </a:cubicBezTo>
                  <a:cubicBezTo>
                    <a:pt x="12102" y="12303"/>
                    <a:pt x="11698" y="11160"/>
                    <a:pt x="12236" y="10354"/>
                  </a:cubicBezTo>
                  <a:lnTo>
                    <a:pt x="12505" y="10354"/>
                  </a:lnTo>
                  <a:cubicBezTo>
                    <a:pt x="12774" y="9614"/>
                    <a:pt x="14051" y="9345"/>
                    <a:pt x="13648" y="8135"/>
                  </a:cubicBezTo>
                  <a:lnTo>
                    <a:pt x="13648" y="8135"/>
                  </a:lnTo>
                  <a:cubicBezTo>
                    <a:pt x="13283" y="8239"/>
                    <a:pt x="12910" y="8290"/>
                    <a:pt x="12537" y="8290"/>
                  </a:cubicBezTo>
                  <a:cubicBezTo>
                    <a:pt x="11469" y="8290"/>
                    <a:pt x="10412" y="7875"/>
                    <a:pt x="9614" y="7127"/>
                  </a:cubicBezTo>
                  <a:cubicBezTo>
                    <a:pt x="8808" y="6387"/>
                    <a:pt x="7732" y="5849"/>
                    <a:pt x="6589" y="5648"/>
                  </a:cubicBezTo>
                  <a:cubicBezTo>
                    <a:pt x="5715" y="5513"/>
                    <a:pt x="5110" y="5379"/>
                    <a:pt x="5648" y="4101"/>
                  </a:cubicBezTo>
                  <a:cubicBezTo>
                    <a:pt x="6186" y="2824"/>
                    <a:pt x="4976" y="740"/>
                    <a:pt x="3497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9" name="Google Shape;21949;p29"/>
            <p:cNvSpPr/>
            <p:nvPr/>
          </p:nvSpPr>
          <p:spPr>
            <a:xfrm>
              <a:off x="2856200" y="3614650"/>
              <a:ext cx="300850" cy="210250"/>
            </a:xfrm>
            <a:custGeom>
              <a:avLst/>
              <a:gdLst/>
              <a:ahLst/>
              <a:cxnLst/>
              <a:rect l="l" t="t" r="r" b="b"/>
              <a:pathLst>
                <a:path w="12034" h="8410" extrusionOk="0">
                  <a:moveTo>
                    <a:pt x="740" y="0"/>
                  </a:moveTo>
                  <a:lnTo>
                    <a:pt x="740" y="0"/>
                  </a:lnTo>
                  <a:cubicBezTo>
                    <a:pt x="0" y="2824"/>
                    <a:pt x="874" y="5446"/>
                    <a:pt x="1479" y="7933"/>
                  </a:cubicBezTo>
                  <a:cubicBezTo>
                    <a:pt x="1815" y="7799"/>
                    <a:pt x="2084" y="7530"/>
                    <a:pt x="2286" y="7194"/>
                  </a:cubicBezTo>
                  <a:cubicBezTo>
                    <a:pt x="2320" y="7093"/>
                    <a:pt x="2370" y="7042"/>
                    <a:pt x="2437" y="7042"/>
                  </a:cubicBezTo>
                  <a:cubicBezTo>
                    <a:pt x="2504" y="7042"/>
                    <a:pt x="2588" y="7093"/>
                    <a:pt x="2689" y="7194"/>
                  </a:cubicBezTo>
                  <a:cubicBezTo>
                    <a:pt x="3317" y="7487"/>
                    <a:pt x="4023" y="7649"/>
                    <a:pt x="4742" y="7649"/>
                  </a:cubicBezTo>
                  <a:cubicBezTo>
                    <a:pt x="5178" y="7649"/>
                    <a:pt x="5619" y="7589"/>
                    <a:pt x="6051" y="7463"/>
                  </a:cubicBezTo>
                  <a:cubicBezTo>
                    <a:pt x="6451" y="7279"/>
                    <a:pt x="6802" y="7203"/>
                    <a:pt x="7120" y="7203"/>
                  </a:cubicBezTo>
                  <a:cubicBezTo>
                    <a:pt x="8081" y="7203"/>
                    <a:pt x="8738" y="7898"/>
                    <a:pt x="9547" y="8404"/>
                  </a:cubicBezTo>
                  <a:lnTo>
                    <a:pt x="9950" y="8404"/>
                  </a:lnTo>
                  <a:cubicBezTo>
                    <a:pt x="10017" y="8337"/>
                    <a:pt x="10101" y="8303"/>
                    <a:pt x="10177" y="8303"/>
                  </a:cubicBezTo>
                  <a:cubicBezTo>
                    <a:pt x="10252" y="8303"/>
                    <a:pt x="10320" y="8337"/>
                    <a:pt x="10353" y="8404"/>
                  </a:cubicBezTo>
                  <a:cubicBezTo>
                    <a:pt x="10388" y="8408"/>
                    <a:pt x="10422" y="8410"/>
                    <a:pt x="10455" y="8410"/>
                  </a:cubicBezTo>
                  <a:cubicBezTo>
                    <a:pt x="10982" y="8410"/>
                    <a:pt x="11179" y="7918"/>
                    <a:pt x="11496" y="7664"/>
                  </a:cubicBezTo>
                  <a:cubicBezTo>
                    <a:pt x="11698" y="6252"/>
                    <a:pt x="11832" y="4908"/>
                    <a:pt x="12034" y="3563"/>
                  </a:cubicBezTo>
                  <a:lnTo>
                    <a:pt x="12034" y="3563"/>
                  </a:lnTo>
                  <a:cubicBezTo>
                    <a:pt x="11563" y="4639"/>
                    <a:pt x="11093" y="5715"/>
                    <a:pt x="10555" y="6858"/>
                  </a:cubicBezTo>
                  <a:cubicBezTo>
                    <a:pt x="10420" y="6723"/>
                    <a:pt x="10286" y="6656"/>
                    <a:pt x="10286" y="6521"/>
                  </a:cubicBezTo>
                  <a:cubicBezTo>
                    <a:pt x="9614" y="5244"/>
                    <a:pt x="8941" y="4034"/>
                    <a:pt x="8135" y="2891"/>
                  </a:cubicBezTo>
                  <a:cubicBezTo>
                    <a:pt x="8068" y="2689"/>
                    <a:pt x="8000" y="2488"/>
                    <a:pt x="8000" y="2286"/>
                  </a:cubicBezTo>
                  <a:cubicBezTo>
                    <a:pt x="8068" y="1950"/>
                    <a:pt x="8202" y="1614"/>
                    <a:pt x="7664" y="1614"/>
                  </a:cubicBezTo>
                  <a:cubicBezTo>
                    <a:pt x="7328" y="1614"/>
                    <a:pt x="7059" y="1815"/>
                    <a:pt x="6857" y="2152"/>
                  </a:cubicBezTo>
                  <a:cubicBezTo>
                    <a:pt x="6588" y="2689"/>
                    <a:pt x="6992" y="3294"/>
                    <a:pt x="6723" y="3899"/>
                  </a:cubicBezTo>
                  <a:cubicBezTo>
                    <a:pt x="6320" y="3765"/>
                    <a:pt x="6051" y="3429"/>
                    <a:pt x="5916" y="3026"/>
                  </a:cubicBezTo>
                  <a:cubicBezTo>
                    <a:pt x="5412" y="2128"/>
                    <a:pt x="4954" y="1231"/>
                    <a:pt x="3918" y="1231"/>
                  </a:cubicBezTo>
                  <a:cubicBezTo>
                    <a:pt x="3712" y="1231"/>
                    <a:pt x="3484" y="1267"/>
                    <a:pt x="3227" y="1345"/>
                  </a:cubicBezTo>
                  <a:cubicBezTo>
                    <a:pt x="2555" y="605"/>
                    <a:pt x="1143" y="1143"/>
                    <a:pt x="740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0" name="Google Shape;21950;p29"/>
            <p:cNvSpPr/>
            <p:nvPr/>
          </p:nvSpPr>
          <p:spPr>
            <a:xfrm>
              <a:off x="2301775" y="4419500"/>
              <a:ext cx="263675" cy="506125"/>
            </a:xfrm>
            <a:custGeom>
              <a:avLst/>
              <a:gdLst/>
              <a:ahLst/>
              <a:cxnLst/>
              <a:rect l="l" t="t" r="r" b="b"/>
              <a:pathLst>
                <a:path w="10547" h="20245" extrusionOk="0">
                  <a:moveTo>
                    <a:pt x="568" y="0"/>
                  </a:moveTo>
                  <a:cubicBezTo>
                    <a:pt x="194" y="0"/>
                    <a:pt x="1" y="181"/>
                    <a:pt x="328" y="882"/>
                  </a:cubicBezTo>
                  <a:cubicBezTo>
                    <a:pt x="1538" y="6462"/>
                    <a:pt x="4026" y="11639"/>
                    <a:pt x="6647" y="16681"/>
                  </a:cubicBezTo>
                  <a:cubicBezTo>
                    <a:pt x="6916" y="17017"/>
                    <a:pt x="7118" y="17488"/>
                    <a:pt x="7118" y="17958"/>
                  </a:cubicBezTo>
                  <a:cubicBezTo>
                    <a:pt x="7858" y="19236"/>
                    <a:pt x="9135" y="19774"/>
                    <a:pt x="10547" y="20244"/>
                  </a:cubicBezTo>
                  <a:cubicBezTo>
                    <a:pt x="10479" y="19706"/>
                    <a:pt x="10278" y="19169"/>
                    <a:pt x="10009" y="18765"/>
                  </a:cubicBezTo>
                  <a:cubicBezTo>
                    <a:pt x="7925" y="15269"/>
                    <a:pt x="6177" y="11639"/>
                    <a:pt x="4631" y="7874"/>
                  </a:cubicBezTo>
                  <a:cubicBezTo>
                    <a:pt x="3689" y="5723"/>
                    <a:pt x="3084" y="3504"/>
                    <a:pt x="2345" y="1286"/>
                  </a:cubicBezTo>
                  <a:cubicBezTo>
                    <a:pt x="2009" y="815"/>
                    <a:pt x="1874" y="277"/>
                    <a:pt x="1135" y="76"/>
                  </a:cubicBezTo>
                  <a:cubicBezTo>
                    <a:pt x="930" y="35"/>
                    <a:pt x="732" y="0"/>
                    <a:pt x="568" y="0"/>
                  </a:cubicBezTo>
                  <a:close/>
                </a:path>
              </a:pathLst>
            </a:custGeom>
            <a:solidFill>
              <a:srgbClr val="8B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1" name="Google Shape;21951;p29"/>
            <p:cNvSpPr/>
            <p:nvPr/>
          </p:nvSpPr>
          <p:spPr>
            <a:xfrm>
              <a:off x="4936900" y="2944050"/>
              <a:ext cx="389950" cy="265775"/>
            </a:xfrm>
            <a:custGeom>
              <a:avLst/>
              <a:gdLst/>
              <a:ahLst/>
              <a:cxnLst/>
              <a:rect l="l" t="t" r="r" b="b"/>
              <a:pathLst>
                <a:path w="15598" h="10631" extrusionOk="0">
                  <a:moveTo>
                    <a:pt x="11900" y="0"/>
                  </a:moveTo>
                  <a:cubicBezTo>
                    <a:pt x="11748" y="0"/>
                    <a:pt x="11597" y="67"/>
                    <a:pt x="11496" y="202"/>
                  </a:cubicBezTo>
                  <a:cubicBezTo>
                    <a:pt x="10891" y="1143"/>
                    <a:pt x="9614" y="1748"/>
                    <a:pt x="10219" y="3294"/>
                  </a:cubicBezTo>
                  <a:lnTo>
                    <a:pt x="9076" y="3026"/>
                  </a:lnTo>
                  <a:cubicBezTo>
                    <a:pt x="8828" y="2943"/>
                    <a:pt x="8604" y="2783"/>
                    <a:pt x="8375" y="2783"/>
                  </a:cubicBezTo>
                  <a:cubicBezTo>
                    <a:pt x="8233" y="2783"/>
                    <a:pt x="8088" y="2845"/>
                    <a:pt x="7933" y="3026"/>
                  </a:cubicBezTo>
                  <a:cubicBezTo>
                    <a:pt x="7732" y="3765"/>
                    <a:pt x="8538" y="4303"/>
                    <a:pt x="8471" y="5110"/>
                  </a:cubicBezTo>
                  <a:cubicBezTo>
                    <a:pt x="8404" y="5580"/>
                    <a:pt x="8740" y="6185"/>
                    <a:pt x="8068" y="6454"/>
                  </a:cubicBezTo>
                  <a:cubicBezTo>
                    <a:pt x="7871" y="6566"/>
                    <a:pt x="7651" y="6620"/>
                    <a:pt x="7433" y="6620"/>
                  </a:cubicBezTo>
                  <a:cubicBezTo>
                    <a:pt x="7127" y="6620"/>
                    <a:pt x="6824" y="6516"/>
                    <a:pt x="6589" y="6320"/>
                  </a:cubicBezTo>
                  <a:cubicBezTo>
                    <a:pt x="5901" y="5825"/>
                    <a:pt x="5337" y="5577"/>
                    <a:pt x="4842" y="5577"/>
                  </a:cubicBezTo>
                  <a:cubicBezTo>
                    <a:pt x="4127" y="5577"/>
                    <a:pt x="3554" y="6094"/>
                    <a:pt x="2958" y="7126"/>
                  </a:cubicBezTo>
                  <a:cubicBezTo>
                    <a:pt x="2711" y="7622"/>
                    <a:pt x="2427" y="8044"/>
                    <a:pt x="1972" y="8044"/>
                  </a:cubicBezTo>
                  <a:cubicBezTo>
                    <a:pt x="1809" y="8044"/>
                    <a:pt x="1625" y="7990"/>
                    <a:pt x="1412" y="7866"/>
                  </a:cubicBezTo>
                  <a:cubicBezTo>
                    <a:pt x="538" y="8404"/>
                    <a:pt x="0" y="9076"/>
                    <a:pt x="538" y="10017"/>
                  </a:cubicBezTo>
                  <a:cubicBezTo>
                    <a:pt x="712" y="10408"/>
                    <a:pt x="1110" y="10630"/>
                    <a:pt x="1515" y="10630"/>
                  </a:cubicBezTo>
                  <a:cubicBezTo>
                    <a:pt x="1737" y="10630"/>
                    <a:pt x="1961" y="10564"/>
                    <a:pt x="2152" y="10421"/>
                  </a:cubicBezTo>
                  <a:cubicBezTo>
                    <a:pt x="3698" y="9143"/>
                    <a:pt x="5782" y="9345"/>
                    <a:pt x="7395" y="8269"/>
                  </a:cubicBezTo>
                  <a:cubicBezTo>
                    <a:pt x="7430" y="8264"/>
                    <a:pt x="7465" y="8261"/>
                    <a:pt x="7502" y="8261"/>
                  </a:cubicBezTo>
                  <a:cubicBezTo>
                    <a:pt x="7661" y="8261"/>
                    <a:pt x="7837" y="8305"/>
                    <a:pt x="7987" y="8305"/>
                  </a:cubicBezTo>
                  <a:cubicBezTo>
                    <a:pt x="8209" y="8305"/>
                    <a:pt x="8373" y="8209"/>
                    <a:pt x="8337" y="7731"/>
                  </a:cubicBezTo>
                  <a:cubicBezTo>
                    <a:pt x="8337" y="6925"/>
                    <a:pt x="9009" y="7126"/>
                    <a:pt x="9412" y="7059"/>
                  </a:cubicBezTo>
                  <a:cubicBezTo>
                    <a:pt x="10017" y="6051"/>
                    <a:pt x="10421" y="4841"/>
                    <a:pt x="11900" y="4572"/>
                  </a:cubicBezTo>
                  <a:cubicBezTo>
                    <a:pt x="12113" y="4054"/>
                    <a:pt x="12396" y="3895"/>
                    <a:pt x="12710" y="3895"/>
                  </a:cubicBezTo>
                  <a:cubicBezTo>
                    <a:pt x="13088" y="3895"/>
                    <a:pt x="13512" y="4125"/>
                    <a:pt x="13917" y="4236"/>
                  </a:cubicBezTo>
                  <a:cubicBezTo>
                    <a:pt x="14111" y="4306"/>
                    <a:pt x="14287" y="4340"/>
                    <a:pt x="14444" y="4340"/>
                  </a:cubicBezTo>
                  <a:cubicBezTo>
                    <a:pt x="14885" y="4340"/>
                    <a:pt x="15180" y="4077"/>
                    <a:pt x="15328" y="3631"/>
                  </a:cubicBezTo>
                  <a:cubicBezTo>
                    <a:pt x="15597" y="2824"/>
                    <a:pt x="14992" y="2622"/>
                    <a:pt x="14320" y="2555"/>
                  </a:cubicBezTo>
                  <a:cubicBezTo>
                    <a:pt x="14253" y="2689"/>
                    <a:pt x="14185" y="2757"/>
                    <a:pt x="14118" y="2757"/>
                  </a:cubicBezTo>
                  <a:cubicBezTo>
                    <a:pt x="14051" y="2757"/>
                    <a:pt x="13984" y="2689"/>
                    <a:pt x="13917" y="2555"/>
                  </a:cubicBezTo>
                  <a:lnTo>
                    <a:pt x="13513" y="2152"/>
                  </a:lnTo>
                  <a:cubicBezTo>
                    <a:pt x="13244" y="1681"/>
                    <a:pt x="11967" y="1681"/>
                    <a:pt x="12706" y="605"/>
                  </a:cubicBezTo>
                  <a:lnTo>
                    <a:pt x="12774" y="538"/>
                  </a:lnTo>
                  <a:cubicBezTo>
                    <a:pt x="12841" y="538"/>
                    <a:pt x="12841" y="471"/>
                    <a:pt x="12841" y="404"/>
                  </a:cubicBezTo>
                  <a:cubicBezTo>
                    <a:pt x="12841" y="336"/>
                    <a:pt x="12774" y="269"/>
                    <a:pt x="12706" y="202"/>
                  </a:cubicBezTo>
                  <a:cubicBezTo>
                    <a:pt x="12639" y="236"/>
                    <a:pt x="12572" y="252"/>
                    <a:pt x="12505" y="252"/>
                  </a:cubicBezTo>
                  <a:cubicBezTo>
                    <a:pt x="12438" y="252"/>
                    <a:pt x="12370" y="236"/>
                    <a:pt x="12303" y="202"/>
                  </a:cubicBezTo>
                  <a:cubicBezTo>
                    <a:pt x="12202" y="67"/>
                    <a:pt x="12051" y="0"/>
                    <a:pt x="11900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2" name="Google Shape;21952;p29"/>
            <p:cNvSpPr/>
            <p:nvPr/>
          </p:nvSpPr>
          <p:spPr>
            <a:xfrm>
              <a:off x="4768825" y="3594475"/>
              <a:ext cx="665550" cy="174125"/>
            </a:xfrm>
            <a:custGeom>
              <a:avLst/>
              <a:gdLst/>
              <a:ahLst/>
              <a:cxnLst/>
              <a:rect l="l" t="t" r="r" b="b"/>
              <a:pathLst>
                <a:path w="26622" h="6965" extrusionOk="0">
                  <a:moveTo>
                    <a:pt x="1" y="1"/>
                  </a:moveTo>
                  <a:cubicBezTo>
                    <a:pt x="1480" y="1412"/>
                    <a:pt x="3295" y="2421"/>
                    <a:pt x="5244" y="2824"/>
                  </a:cubicBezTo>
                  <a:cubicBezTo>
                    <a:pt x="5782" y="2891"/>
                    <a:pt x="6253" y="3160"/>
                    <a:pt x="6454" y="3631"/>
                  </a:cubicBezTo>
                  <a:cubicBezTo>
                    <a:pt x="6929" y="3568"/>
                    <a:pt x="7375" y="3445"/>
                    <a:pt x="7804" y="3445"/>
                  </a:cubicBezTo>
                  <a:cubicBezTo>
                    <a:pt x="8286" y="3445"/>
                    <a:pt x="8748" y="3600"/>
                    <a:pt x="9211" y="4169"/>
                  </a:cubicBezTo>
                  <a:cubicBezTo>
                    <a:pt x="9600" y="4558"/>
                    <a:pt x="10100" y="4752"/>
                    <a:pt x="10604" y="4752"/>
                  </a:cubicBezTo>
                  <a:cubicBezTo>
                    <a:pt x="10884" y="4752"/>
                    <a:pt x="11165" y="4692"/>
                    <a:pt x="11429" y="4572"/>
                  </a:cubicBezTo>
                  <a:cubicBezTo>
                    <a:pt x="11596" y="4489"/>
                    <a:pt x="11763" y="4457"/>
                    <a:pt x="11930" y="4457"/>
                  </a:cubicBezTo>
                  <a:cubicBezTo>
                    <a:pt x="12301" y="4457"/>
                    <a:pt x="12672" y="4614"/>
                    <a:pt x="13043" y="4706"/>
                  </a:cubicBezTo>
                  <a:cubicBezTo>
                    <a:pt x="15127" y="5110"/>
                    <a:pt x="17278" y="5379"/>
                    <a:pt x="19093" y="6656"/>
                  </a:cubicBezTo>
                  <a:cubicBezTo>
                    <a:pt x="19329" y="6862"/>
                    <a:pt x="19628" y="6965"/>
                    <a:pt x="19925" y="6965"/>
                  </a:cubicBezTo>
                  <a:cubicBezTo>
                    <a:pt x="20306" y="6965"/>
                    <a:pt x="20682" y="6795"/>
                    <a:pt x="20908" y="6454"/>
                  </a:cubicBezTo>
                  <a:cubicBezTo>
                    <a:pt x="21271" y="5970"/>
                    <a:pt x="21659" y="5801"/>
                    <a:pt x="22085" y="5801"/>
                  </a:cubicBezTo>
                  <a:cubicBezTo>
                    <a:pt x="22369" y="5801"/>
                    <a:pt x="22670" y="5876"/>
                    <a:pt x="22992" y="5984"/>
                  </a:cubicBezTo>
                  <a:cubicBezTo>
                    <a:pt x="23665" y="6118"/>
                    <a:pt x="24337" y="6118"/>
                    <a:pt x="25009" y="6118"/>
                  </a:cubicBezTo>
                  <a:cubicBezTo>
                    <a:pt x="25315" y="6203"/>
                    <a:pt x="25578" y="6250"/>
                    <a:pt x="25792" y="6250"/>
                  </a:cubicBezTo>
                  <a:cubicBezTo>
                    <a:pt x="26423" y="6250"/>
                    <a:pt x="26621" y="5845"/>
                    <a:pt x="26219" y="4841"/>
                  </a:cubicBezTo>
                  <a:cubicBezTo>
                    <a:pt x="25458" y="4841"/>
                    <a:pt x="24666" y="4811"/>
                    <a:pt x="23864" y="4811"/>
                  </a:cubicBezTo>
                  <a:cubicBezTo>
                    <a:pt x="23463" y="4811"/>
                    <a:pt x="23060" y="4819"/>
                    <a:pt x="22656" y="4841"/>
                  </a:cubicBezTo>
                  <a:cubicBezTo>
                    <a:pt x="22120" y="4871"/>
                    <a:pt x="21583" y="4886"/>
                    <a:pt x="21047" y="4886"/>
                  </a:cubicBezTo>
                  <a:cubicBezTo>
                    <a:pt x="17957" y="4886"/>
                    <a:pt x="14889" y="4383"/>
                    <a:pt x="11967" y="3295"/>
                  </a:cubicBezTo>
                  <a:cubicBezTo>
                    <a:pt x="11631" y="2622"/>
                    <a:pt x="10959" y="2690"/>
                    <a:pt x="10354" y="2555"/>
                  </a:cubicBezTo>
                  <a:cubicBezTo>
                    <a:pt x="9950" y="2488"/>
                    <a:pt x="9547" y="2421"/>
                    <a:pt x="9144" y="2421"/>
                  </a:cubicBezTo>
                  <a:lnTo>
                    <a:pt x="8875" y="2421"/>
                  </a:lnTo>
                  <a:cubicBezTo>
                    <a:pt x="7732" y="2421"/>
                    <a:pt x="6656" y="2219"/>
                    <a:pt x="5580" y="1816"/>
                  </a:cubicBezTo>
                  <a:cubicBezTo>
                    <a:pt x="3833" y="1009"/>
                    <a:pt x="1950" y="404"/>
                    <a:pt x="1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3" name="Google Shape;21953;p29"/>
            <p:cNvSpPr/>
            <p:nvPr/>
          </p:nvSpPr>
          <p:spPr>
            <a:xfrm>
              <a:off x="4444450" y="3836500"/>
              <a:ext cx="342900" cy="183225"/>
            </a:xfrm>
            <a:custGeom>
              <a:avLst/>
              <a:gdLst/>
              <a:ahLst/>
              <a:cxnLst/>
              <a:rect l="l" t="t" r="r" b="b"/>
              <a:pathLst>
                <a:path w="13716" h="7329" extrusionOk="0">
                  <a:moveTo>
                    <a:pt x="471" y="0"/>
                  </a:moveTo>
                  <a:lnTo>
                    <a:pt x="269" y="68"/>
                  </a:lnTo>
                  <a:cubicBezTo>
                    <a:pt x="68" y="202"/>
                    <a:pt x="1" y="404"/>
                    <a:pt x="1" y="538"/>
                  </a:cubicBezTo>
                  <a:cubicBezTo>
                    <a:pt x="1" y="740"/>
                    <a:pt x="68" y="942"/>
                    <a:pt x="202" y="1076"/>
                  </a:cubicBezTo>
                  <a:cubicBezTo>
                    <a:pt x="1614" y="2219"/>
                    <a:pt x="3160" y="3227"/>
                    <a:pt x="4639" y="4437"/>
                  </a:cubicBezTo>
                  <a:cubicBezTo>
                    <a:pt x="6992" y="5446"/>
                    <a:pt x="9278" y="6723"/>
                    <a:pt x="11900" y="7328"/>
                  </a:cubicBezTo>
                  <a:cubicBezTo>
                    <a:pt x="13715" y="6925"/>
                    <a:pt x="13581" y="5782"/>
                    <a:pt x="12976" y="4437"/>
                  </a:cubicBezTo>
                  <a:cubicBezTo>
                    <a:pt x="12908" y="4236"/>
                    <a:pt x="12774" y="3765"/>
                    <a:pt x="12639" y="3765"/>
                  </a:cubicBezTo>
                  <a:cubicBezTo>
                    <a:pt x="11332" y="3578"/>
                    <a:pt x="10024" y="2775"/>
                    <a:pt x="8649" y="2775"/>
                  </a:cubicBezTo>
                  <a:cubicBezTo>
                    <a:pt x="8045" y="2775"/>
                    <a:pt x="7427" y="2931"/>
                    <a:pt x="6791" y="3362"/>
                  </a:cubicBezTo>
                  <a:cubicBezTo>
                    <a:pt x="6582" y="3487"/>
                    <a:pt x="6269" y="3638"/>
                    <a:pt x="6030" y="3638"/>
                  </a:cubicBezTo>
                  <a:cubicBezTo>
                    <a:pt x="5884" y="3638"/>
                    <a:pt x="5766" y="3582"/>
                    <a:pt x="5715" y="3429"/>
                  </a:cubicBezTo>
                  <a:cubicBezTo>
                    <a:pt x="5513" y="2958"/>
                    <a:pt x="5043" y="2622"/>
                    <a:pt x="4908" y="2219"/>
                  </a:cubicBezTo>
                  <a:cubicBezTo>
                    <a:pt x="4688" y="1615"/>
                    <a:pt x="4693" y="1459"/>
                    <a:pt x="4592" y="1459"/>
                  </a:cubicBezTo>
                  <a:cubicBezTo>
                    <a:pt x="4570" y="1459"/>
                    <a:pt x="4542" y="1467"/>
                    <a:pt x="4505" y="1479"/>
                  </a:cubicBezTo>
                  <a:cubicBezTo>
                    <a:pt x="4354" y="1555"/>
                    <a:pt x="4183" y="1593"/>
                    <a:pt x="4012" y="1593"/>
                  </a:cubicBezTo>
                  <a:cubicBezTo>
                    <a:pt x="3726" y="1593"/>
                    <a:pt x="3438" y="1488"/>
                    <a:pt x="3227" y="1278"/>
                  </a:cubicBezTo>
                  <a:cubicBezTo>
                    <a:pt x="2421" y="538"/>
                    <a:pt x="1345" y="471"/>
                    <a:pt x="471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4" name="Google Shape;21954;p29"/>
            <p:cNvSpPr/>
            <p:nvPr/>
          </p:nvSpPr>
          <p:spPr>
            <a:xfrm>
              <a:off x="4763775" y="3964650"/>
              <a:ext cx="418525" cy="154225"/>
            </a:xfrm>
            <a:custGeom>
              <a:avLst/>
              <a:gdLst/>
              <a:ahLst/>
              <a:cxnLst/>
              <a:rect l="l" t="t" r="r" b="b"/>
              <a:pathLst>
                <a:path w="16741" h="6169" extrusionOk="0">
                  <a:moveTo>
                    <a:pt x="2488" y="0"/>
                  </a:moveTo>
                  <a:cubicBezTo>
                    <a:pt x="2267" y="0"/>
                    <a:pt x="2040" y="38"/>
                    <a:pt x="1816" y="118"/>
                  </a:cubicBezTo>
                  <a:cubicBezTo>
                    <a:pt x="1345" y="925"/>
                    <a:pt x="1" y="1463"/>
                    <a:pt x="942" y="2807"/>
                  </a:cubicBezTo>
                  <a:cubicBezTo>
                    <a:pt x="2075" y="3523"/>
                    <a:pt x="3208" y="4185"/>
                    <a:pt x="4528" y="4185"/>
                  </a:cubicBezTo>
                  <a:cubicBezTo>
                    <a:pt x="4697" y="4185"/>
                    <a:pt x="4868" y="4175"/>
                    <a:pt x="5043" y="4152"/>
                  </a:cubicBezTo>
                  <a:cubicBezTo>
                    <a:pt x="6320" y="4354"/>
                    <a:pt x="7530" y="4622"/>
                    <a:pt x="8808" y="4757"/>
                  </a:cubicBezTo>
                  <a:cubicBezTo>
                    <a:pt x="11430" y="5093"/>
                    <a:pt x="13984" y="6169"/>
                    <a:pt x="16741" y="6169"/>
                  </a:cubicBezTo>
                  <a:cubicBezTo>
                    <a:pt x="16308" y="5798"/>
                    <a:pt x="16103" y="5144"/>
                    <a:pt x="15395" y="5144"/>
                  </a:cubicBezTo>
                  <a:cubicBezTo>
                    <a:pt x="15332" y="5144"/>
                    <a:pt x="15266" y="5149"/>
                    <a:pt x="15194" y="5160"/>
                  </a:cubicBezTo>
                  <a:cubicBezTo>
                    <a:pt x="14939" y="5239"/>
                    <a:pt x="14679" y="5277"/>
                    <a:pt x="14419" y="5277"/>
                  </a:cubicBezTo>
                  <a:cubicBezTo>
                    <a:pt x="13788" y="5277"/>
                    <a:pt x="13163" y="5051"/>
                    <a:pt x="12640" y="4622"/>
                  </a:cubicBezTo>
                  <a:cubicBezTo>
                    <a:pt x="11900" y="4152"/>
                    <a:pt x="11026" y="3816"/>
                    <a:pt x="10152" y="3614"/>
                  </a:cubicBezTo>
                  <a:cubicBezTo>
                    <a:pt x="10085" y="3547"/>
                    <a:pt x="10018" y="3345"/>
                    <a:pt x="9951" y="3278"/>
                  </a:cubicBezTo>
                  <a:cubicBezTo>
                    <a:pt x="9455" y="2815"/>
                    <a:pt x="9203" y="2580"/>
                    <a:pt x="8947" y="2580"/>
                  </a:cubicBezTo>
                  <a:cubicBezTo>
                    <a:pt x="8682" y="2580"/>
                    <a:pt x="8414" y="2832"/>
                    <a:pt x="7867" y="3345"/>
                  </a:cubicBezTo>
                  <a:cubicBezTo>
                    <a:pt x="7732" y="3480"/>
                    <a:pt x="7598" y="3614"/>
                    <a:pt x="7396" y="3748"/>
                  </a:cubicBezTo>
                  <a:cubicBezTo>
                    <a:pt x="7295" y="3850"/>
                    <a:pt x="7174" y="3884"/>
                    <a:pt x="7049" y="3884"/>
                  </a:cubicBezTo>
                  <a:cubicBezTo>
                    <a:pt x="6842" y="3884"/>
                    <a:pt x="6622" y="3790"/>
                    <a:pt x="6455" y="3748"/>
                  </a:cubicBezTo>
                  <a:cubicBezTo>
                    <a:pt x="5850" y="3412"/>
                    <a:pt x="6522" y="3211"/>
                    <a:pt x="6589" y="3009"/>
                  </a:cubicBezTo>
                  <a:cubicBezTo>
                    <a:pt x="6705" y="2140"/>
                    <a:pt x="6571" y="1771"/>
                    <a:pt x="5931" y="1771"/>
                  </a:cubicBezTo>
                  <a:cubicBezTo>
                    <a:pt x="5828" y="1771"/>
                    <a:pt x="5711" y="1780"/>
                    <a:pt x="5581" y="1799"/>
                  </a:cubicBezTo>
                  <a:cubicBezTo>
                    <a:pt x="5353" y="1837"/>
                    <a:pt x="5169" y="1864"/>
                    <a:pt x="5012" y="1864"/>
                  </a:cubicBezTo>
                  <a:cubicBezTo>
                    <a:pt x="4612" y="1864"/>
                    <a:pt x="4391" y="1687"/>
                    <a:pt x="4102" y="1059"/>
                  </a:cubicBezTo>
                  <a:cubicBezTo>
                    <a:pt x="3845" y="393"/>
                    <a:pt x="3198" y="0"/>
                    <a:pt x="2488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5" name="Google Shape;21955;p29"/>
            <p:cNvSpPr/>
            <p:nvPr/>
          </p:nvSpPr>
          <p:spPr>
            <a:xfrm>
              <a:off x="1267925" y="4014950"/>
              <a:ext cx="198350" cy="171150"/>
            </a:xfrm>
            <a:custGeom>
              <a:avLst/>
              <a:gdLst/>
              <a:ahLst/>
              <a:cxnLst/>
              <a:rect l="l" t="t" r="r" b="b"/>
              <a:pathLst>
                <a:path w="7934" h="6846" extrusionOk="0">
                  <a:moveTo>
                    <a:pt x="7500" y="1"/>
                  </a:moveTo>
                  <a:cubicBezTo>
                    <a:pt x="6780" y="1"/>
                    <a:pt x="6138" y="594"/>
                    <a:pt x="5446" y="594"/>
                  </a:cubicBezTo>
                  <a:cubicBezTo>
                    <a:pt x="4236" y="1468"/>
                    <a:pt x="3026" y="2274"/>
                    <a:pt x="1950" y="3216"/>
                  </a:cubicBezTo>
                  <a:cubicBezTo>
                    <a:pt x="270" y="4627"/>
                    <a:pt x="1" y="4762"/>
                    <a:pt x="1480" y="6846"/>
                  </a:cubicBezTo>
                  <a:cubicBezTo>
                    <a:pt x="3631" y="5703"/>
                    <a:pt x="5446" y="4022"/>
                    <a:pt x="7463" y="2610"/>
                  </a:cubicBezTo>
                  <a:cubicBezTo>
                    <a:pt x="7530" y="2409"/>
                    <a:pt x="7732" y="2274"/>
                    <a:pt x="7866" y="2207"/>
                  </a:cubicBezTo>
                  <a:cubicBezTo>
                    <a:pt x="7799" y="1669"/>
                    <a:pt x="7396" y="1131"/>
                    <a:pt x="7799" y="526"/>
                  </a:cubicBezTo>
                  <a:cubicBezTo>
                    <a:pt x="7934" y="392"/>
                    <a:pt x="7934" y="257"/>
                    <a:pt x="7866" y="56"/>
                  </a:cubicBezTo>
                  <a:cubicBezTo>
                    <a:pt x="7742" y="17"/>
                    <a:pt x="7619" y="1"/>
                    <a:pt x="7500" y="1"/>
                  </a:cubicBezTo>
                  <a:close/>
                </a:path>
              </a:pathLst>
            </a:custGeom>
            <a:solidFill>
              <a:srgbClr val="6FA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6" name="Google Shape;21956;p29"/>
            <p:cNvSpPr/>
            <p:nvPr/>
          </p:nvSpPr>
          <p:spPr>
            <a:xfrm>
              <a:off x="2985600" y="4833150"/>
              <a:ext cx="201725" cy="254475"/>
            </a:xfrm>
            <a:custGeom>
              <a:avLst/>
              <a:gdLst/>
              <a:ahLst/>
              <a:cxnLst/>
              <a:rect l="l" t="t" r="r" b="b"/>
              <a:pathLst>
                <a:path w="8069" h="10179" extrusionOk="0">
                  <a:moveTo>
                    <a:pt x="807" y="1"/>
                  </a:moveTo>
                  <a:cubicBezTo>
                    <a:pt x="807" y="202"/>
                    <a:pt x="740" y="404"/>
                    <a:pt x="673" y="606"/>
                  </a:cubicBezTo>
                  <a:cubicBezTo>
                    <a:pt x="1" y="2017"/>
                    <a:pt x="1" y="2017"/>
                    <a:pt x="1211" y="3160"/>
                  </a:cubicBezTo>
                  <a:cubicBezTo>
                    <a:pt x="1480" y="3429"/>
                    <a:pt x="1614" y="3698"/>
                    <a:pt x="1345" y="4034"/>
                  </a:cubicBezTo>
                  <a:cubicBezTo>
                    <a:pt x="740" y="4841"/>
                    <a:pt x="1278" y="5312"/>
                    <a:pt x="1816" y="5782"/>
                  </a:cubicBezTo>
                  <a:cubicBezTo>
                    <a:pt x="2152" y="6051"/>
                    <a:pt x="2488" y="6253"/>
                    <a:pt x="2824" y="6522"/>
                  </a:cubicBezTo>
                  <a:cubicBezTo>
                    <a:pt x="2873" y="6230"/>
                    <a:pt x="2886" y="5868"/>
                    <a:pt x="3119" y="5868"/>
                  </a:cubicBezTo>
                  <a:cubicBezTo>
                    <a:pt x="3208" y="5868"/>
                    <a:pt x="3329" y="5921"/>
                    <a:pt x="3497" y="6051"/>
                  </a:cubicBezTo>
                  <a:cubicBezTo>
                    <a:pt x="3833" y="6320"/>
                    <a:pt x="3900" y="6723"/>
                    <a:pt x="3698" y="7127"/>
                  </a:cubicBezTo>
                  <a:cubicBezTo>
                    <a:pt x="3362" y="7934"/>
                    <a:pt x="3967" y="8068"/>
                    <a:pt x="4505" y="8539"/>
                  </a:cubicBezTo>
                  <a:cubicBezTo>
                    <a:pt x="4678" y="8680"/>
                    <a:pt x="4822" y="8734"/>
                    <a:pt x="4946" y="8734"/>
                  </a:cubicBezTo>
                  <a:cubicBezTo>
                    <a:pt x="5316" y="8734"/>
                    <a:pt x="5508" y="8257"/>
                    <a:pt x="5775" y="8257"/>
                  </a:cubicBezTo>
                  <a:cubicBezTo>
                    <a:pt x="5799" y="8257"/>
                    <a:pt x="5824" y="8261"/>
                    <a:pt x="5850" y="8270"/>
                  </a:cubicBezTo>
                  <a:cubicBezTo>
                    <a:pt x="6589" y="8539"/>
                    <a:pt x="6320" y="9614"/>
                    <a:pt x="6723" y="9950"/>
                  </a:cubicBezTo>
                  <a:cubicBezTo>
                    <a:pt x="6948" y="10137"/>
                    <a:pt x="7192" y="10179"/>
                    <a:pt x="7446" y="10179"/>
                  </a:cubicBezTo>
                  <a:cubicBezTo>
                    <a:pt x="7650" y="10179"/>
                    <a:pt x="7859" y="10152"/>
                    <a:pt x="8068" y="10152"/>
                  </a:cubicBezTo>
                  <a:cubicBezTo>
                    <a:pt x="7194" y="8740"/>
                    <a:pt x="6118" y="7463"/>
                    <a:pt x="4908" y="6320"/>
                  </a:cubicBezTo>
                  <a:cubicBezTo>
                    <a:pt x="4505" y="5984"/>
                    <a:pt x="4169" y="5513"/>
                    <a:pt x="3967" y="5043"/>
                  </a:cubicBezTo>
                  <a:cubicBezTo>
                    <a:pt x="3093" y="3295"/>
                    <a:pt x="2085" y="1547"/>
                    <a:pt x="807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7" name="Google Shape;21957;p29"/>
            <p:cNvSpPr/>
            <p:nvPr/>
          </p:nvSpPr>
          <p:spPr>
            <a:xfrm>
              <a:off x="4252850" y="3464175"/>
              <a:ext cx="255500" cy="253025"/>
            </a:xfrm>
            <a:custGeom>
              <a:avLst/>
              <a:gdLst/>
              <a:ahLst/>
              <a:cxnLst/>
              <a:rect l="l" t="t" r="r" b="b"/>
              <a:pathLst>
                <a:path w="10220" h="10121" extrusionOk="0">
                  <a:moveTo>
                    <a:pt x="7139" y="1"/>
                  </a:moveTo>
                  <a:cubicBezTo>
                    <a:pt x="5484" y="1"/>
                    <a:pt x="3877" y="664"/>
                    <a:pt x="2690" y="1851"/>
                  </a:cubicBezTo>
                  <a:cubicBezTo>
                    <a:pt x="135" y="4070"/>
                    <a:pt x="1" y="8238"/>
                    <a:pt x="2354" y="10120"/>
                  </a:cubicBezTo>
                  <a:cubicBezTo>
                    <a:pt x="2622" y="9986"/>
                    <a:pt x="2622" y="9851"/>
                    <a:pt x="2488" y="9582"/>
                  </a:cubicBezTo>
                  <a:lnTo>
                    <a:pt x="2488" y="8776"/>
                  </a:lnTo>
                  <a:cubicBezTo>
                    <a:pt x="2555" y="8776"/>
                    <a:pt x="2555" y="8776"/>
                    <a:pt x="2555" y="8641"/>
                  </a:cubicBezTo>
                  <a:cubicBezTo>
                    <a:pt x="2622" y="8574"/>
                    <a:pt x="2555" y="8439"/>
                    <a:pt x="2488" y="8372"/>
                  </a:cubicBezTo>
                  <a:cubicBezTo>
                    <a:pt x="875" y="7700"/>
                    <a:pt x="2690" y="6490"/>
                    <a:pt x="2085" y="5414"/>
                  </a:cubicBezTo>
                  <a:cubicBezTo>
                    <a:pt x="1883" y="4944"/>
                    <a:pt x="3026" y="4473"/>
                    <a:pt x="3765" y="4406"/>
                  </a:cubicBezTo>
                  <a:cubicBezTo>
                    <a:pt x="4438" y="4339"/>
                    <a:pt x="5043" y="4473"/>
                    <a:pt x="4438" y="3397"/>
                  </a:cubicBezTo>
                  <a:cubicBezTo>
                    <a:pt x="4101" y="2725"/>
                    <a:pt x="4908" y="1918"/>
                    <a:pt x="5849" y="1717"/>
                  </a:cubicBezTo>
                  <a:lnTo>
                    <a:pt x="5849" y="1717"/>
                  </a:lnTo>
                  <a:cubicBezTo>
                    <a:pt x="5446" y="2254"/>
                    <a:pt x="5446" y="2994"/>
                    <a:pt x="5715" y="3532"/>
                  </a:cubicBezTo>
                  <a:cubicBezTo>
                    <a:pt x="6186" y="3465"/>
                    <a:pt x="6051" y="2725"/>
                    <a:pt x="6387" y="2725"/>
                  </a:cubicBezTo>
                  <a:cubicBezTo>
                    <a:pt x="6483" y="2735"/>
                    <a:pt x="6579" y="2739"/>
                    <a:pt x="6675" y="2739"/>
                  </a:cubicBezTo>
                  <a:cubicBezTo>
                    <a:pt x="7252" y="2739"/>
                    <a:pt x="7828" y="2591"/>
                    <a:pt x="8404" y="2591"/>
                  </a:cubicBezTo>
                  <a:cubicBezTo>
                    <a:pt x="8822" y="2591"/>
                    <a:pt x="9294" y="1953"/>
                    <a:pt x="9913" y="1953"/>
                  </a:cubicBezTo>
                  <a:cubicBezTo>
                    <a:pt x="9990" y="1953"/>
                    <a:pt x="10070" y="1963"/>
                    <a:pt x="10152" y="1986"/>
                  </a:cubicBezTo>
                  <a:cubicBezTo>
                    <a:pt x="10219" y="1918"/>
                    <a:pt x="10219" y="1851"/>
                    <a:pt x="10219" y="1717"/>
                  </a:cubicBezTo>
                  <a:cubicBezTo>
                    <a:pt x="9816" y="1044"/>
                    <a:pt x="9076" y="910"/>
                    <a:pt x="8606" y="439"/>
                  </a:cubicBezTo>
                  <a:cubicBezTo>
                    <a:pt x="8337" y="238"/>
                    <a:pt x="8068" y="103"/>
                    <a:pt x="7799" y="36"/>
                  </a:cubicBezTo>
                  <a:cubicBezTo>
                    <a:pt x="7579" y="12"/>
                    <a:pt x="7359" y="1"/>
                    <a:pt x="7139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8" name="Google Shape;21958;p29"/>
            <p:cNvSpPr/>
            <p:nvPr/>
          </p:nvSpPr>
          <p:spPr>
            <a:xfrm>
              <a:off x="3340225" y="5003950"/>
              <a:ext cx="205075" cy="171675"/>
            </a:xfrm>
            <a:custGeom>
              <a:avLst/>
              <a:gdLst/>
              <a:ahLst/>
              <a:cxnLst/>
              <a:rect l="l" t="t" r="r" b="b"/>
              <a:pathLst>
                <a:path w="8203" h="6867" extrusionOk="0">
                  <a:moveTo>
                    <a:pt x="836" y="1"/>
                  </a:moveTo>
                  <a:cubicBezTo>
                    <a:pt x="648" y="1"/>
                    <a:pt x="439" y="48"/>
                    <a:pt x="202" y="160"/>
                  </a:cubicBezTo>
                  <a:cubicBezTo>
                    <a:pt x="1" y="497"/>
                    <a:pt x="1" y="967"/>
                    <a:pt x="337" y="1303"/>
                  </a:cubicBezTo>
                  <a:cubicBezTo>
                    <a:pt x="808" y="1639"/>
                    <a:pt x="1413" y="1841"/>
                    <a:pt x="1480" y="2581"/>
                  </a:cubicBezTo>
                  <a:lnTo>
                    <a:pt x="1950" y="3320"/>
                  </a:lnTo>
                  <a:cubicBezTo>
                    <a:pt x="2152" y="3589"/>
                    <a:pt x="2555" y="3455"/>
                    <a:pt x="2690" y="3723"/>
                  </a:cubicBezTo>
                  <a:cubicBezTo>
                    <a:pt x="3497" y="5001"/>
                    <a:pt x="4640" y="6076"/>
                    <a:pt x="5917" y="6816"/>
                  </a:cubicBezTo>
                  <a:cubicBezTo>
                    <a:pt x="6085" y="6850"/>
                    <a:pt x="6253" y="6866"/>
                    <a:pt x="6413" y="6866"/>
                  </a:cubicBezTo>
                  <a:cubicBezTo>
                    <a:pt x="6572" y="6866"/>
                    <a:pt x="6724" y="6850"/>
                    <a:pt x="6858" y="6816"/>
                  </a:cubicBezTo>
                  <a:cubicBezTo>
                    <a:pt x="8203" y="6614"/>
                    <a:pt x="8001" y="5808"/>
                    <a:pt x="7530" y="4934"/>
                  </a:cubicBezTo>
                  <a:cubicBezTo>
                    <a:pt x="7194" y="4329"/>
                    <a:pt x="6455" y="4127"/>
                    <a:pt x="5984" y="3723"/>
                  </a:cubicBezTo>
                  <a:cubicBezTo>
                    <a:pt x="4841" y="2984"/>
                    <a:pt x="3766" y="2177"/>
                    <a:pt x="2757" y="1303"/>
                  </a:cubicBezTo>
                  <a:cubicBezTo>
                    <a:pt x="2100" y="920"/>
                    <a:pt x="1666" y="1"/>
                    <a:pt x="836" y="1"/>
                  </a:cubicBezTo>
                  <a:close/>
                </a:path>
              </a:pathLst>
            </a:custGeom>
            <a:solidFill>
              <a:srgbClr val="779D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9" name="Google Shape;21959;p29"/>
            <p:cNvSpPr/>
            <p:nvPr/>
          </p:nvSpPr>
          <p:spPr>
            <a:xfrm>
              <a:off x="5372200" y="2987300"/>
              <a:ext cx="435325" cy="92900"/>
            </a:xfrm>
            <a:custGeom>
              <a:avLst/>
              <a:gdLst/>
              <a:ahLst/>
              <a:cxnLst/>
              <a:rect l="l" t="t" r="r" b="b"/>
              <a:pathLst>
                <a:path w="17413" h="3716" extrusionOk="0">
                  <a:moveTo>
                    <a:pt x="3361" y="0"/>
                  </a:moveTo>
                  <a:cubicBezTo>
                    <a:pt x="3331" y="0"/>
                    <a:pt x="3307" y="6"/>
                    <a:pt x="3295" y="18"/>
                  </a:cubicBezTo>
                  <a:cubicBezTo>
                    <a:pt x="3039" y="127"/>
                    <a:pt x="2784" y="163"/>
                    <a:pt x="2529" y="163"/>
                  </a:cubicBezTo>
                  <a:cubicBezTo>
                    <a:pt x="2066" y="163"/>
                    <a:pt x="1602" y="46"/>
                    <a:pt x="1139" y="46"/>
                  </a:cubicBezTo>
                  <a:cubicBezTo>
                    <a:pt x="916" y="46"/>
                    <a:pt x="694" y="73"/>
                    <a:pt x="471" y="153"/>
                  </a:cubicBezTo>
                  <a:cubicBezTo>
                    <a:pt x="404" y="52"/>
                    <a:pt x="320" y="1"/>
                    <a:pt x="236" y="1"/>
                  </a:cubicBezTo>
                  <a:cubicBezTo>
                    <a:pt x="152" y="1"/>
                    <a:pt x="68" y="52"/>
                    <a:pt x="0" y="153"/>
                  </a:cubicBezTo>
                  <a:cubicBezTo>
                    <a:pt x="1950" y="959"/>
                    <a:pt x="3967" y="1632"/>
                    <a:pt x="6051" y="2035"/>
                  </a:cubicBezTo>
                  <a:cubicBezTo>
                    <a:pt x="9816" y="2909"/>
                    <a:pt x="13580" y="3447"/>
                    <a:pt x="17412" y="3716"/>
                  </a:cubicBezTo>
                  <a:cubicBezTo>
                    <a:pt x="17278" y="3581"/>
                    <a:pt x="17211" y="3312"/>
                    <a:pt x="17076" y="3245"/>
                  </a:cubicBezTo>
                  <a:cubicBezTo>
                    <a:pt x="15500" y="2578"/>
                    <a:pt x="13759" y="2294"/>
                    <a:pt x="12052" y="2294"/>
                  </a:cubicBezTo>
                  <a:cubicBezTo>
                    <a:pt x="11866" y="2294"/>
                    <a:pt x="11681" y="2297"/>
                    <a:pt x="11496" y="2304"/>
                  </a:cubicBezTo>
                  <a:cubicBezTo>
                    <a:pt x="11428" y="2312"/>
                    <a:pt x="11362" y="2316"/>
                    <a:pt x="11296" y="2316"/>
                  </a:cubicBezTo>
                  <a:cubicBezTo>
                    <a:pt x="10500" y="2316"/>
                    <a:pt x="9878" y="1737"/>
                    <a:pt x="9124" y="1737"/>
                  </a:cubicBezTo>
                  <a:cubicBezTo>
                    <a:pt x="8959" y="1737"/>
                    <a:pt x="8787" y="1765"/>
                    <a:pt x="8606" y="1833"/>
                  </a:cubicBezTo>
                  <a:cubicBezTo>
                    <a:pt x="8549" y="1871"/>
                    <a:pt x="8493" y="1887"/>
                    <a:pt x="8440" y="1887"/>
                  </a:cubicBezTo>
                  <a:cubicBezTo>
                    <a:pt x="8302" y="1887"/>
                    <a:pt x="8183" y="1777"/>
                    <a:pt x="8135" y="1632"/>
                  </a:cubicBezTo>
                  <a:cubicBezTo>
                    <a:pt x="7856" y="1113"/>
                    <a:pt x="7506" y="973"/>
                    <a:pt x="7113" y="973"/>
                  </a:cubicBezTo>
                  <a:cubicBezTo>
                    <a:pt x="6843" y="973"/>
                    <a:pt x="6553" y="1039"/>
                    <a:pt x="6253" y="1094"/>
                  </a:cubicBezTo>
                  <a:cubicBezTo>
                    <a:pt x="5847" y="1152"/>
                    <a:pt x="5404" y="1272"/>
                    <a:pt x="4999" y="1272"/>
                  </a:cubicBezTo>
                  <a:cubicBezTo>
                    <a:pt x="4464" y="1272"/>
                    <a:pt x="3995" y="1062"/>
                    <a:pt x="3765" y="220"/>
                  </a:cubicBezTo>
                  <a:cubicBezTo>
                    <a:pt x="3765" y="110"/>
                    <a:pt x="3496" y="0"/>
                    <a:pt x="3361" y="0"/>
                  </a:cubicBezTo>
                  <a:close/>
                </a:path>
              </a:pathLst>
            </a:custGeom>
            <a:solidFill>
              <a:srgbClr val="FC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0" name="Google Shape;21960;p29"/>
            <p:cNvSpPr/>
            <p:nvPr/>
          </p:nvSpPr>
          <p:spPr>
            <a:xfrm>
              <a:off x="4536900" y="4612975"/>
              <a:ext cx="329425" cy="211750"/>
            </a:xfrm>
            <a:custGeom>
              <a:avLst/>
              <a:gdLst/>
              <a:ahLst/>
              <a:cxnLst/>
              <a:rect l="l" t="t" r="r" b="b"/>
              <a:pathLst>
                <a:path w="13177" h="8470" extrusionOk="0">
                  <a:moveTo>
                    <a:pt x="12504" y="1"/>
                  </a:moveTo>
                  <a:cubicBezTo>
                    <a:pt x="12101" y="1"/>
                    <a:pt x="11698" y="135"/>
                    <a:pt x="11294" y="404"/>
                  </a:cubicBezTo>
                  <a:lnTo>
                    <a:pt x="10891" y="807"/>
                  </a:lnTo>
                  <a:cubicBezTo>
                    <a:pt x="10622" y="1413"/>
                    <a:pt x="9748" y="1009"/>
                    <a:pt x="9546" y="1480"/>
                  </a:cubicBezTo>
                  <a:cubicBezTo>
                    <a:pt x="8740" y="2959"/>
                    <a:pt x="6790" y="3429"/>
                    <a:pt x="6387" y="5177"/>
                  </a:cubicBezTo>
                  <a:cubicBezTo>
                    <a:pt x="6320" y="5379"/>
                    <a:pt x="6185" y="5513"/>
                    <a:pt x="5983" y="5513"/>
                  </a:cubicBezTo>
                  <a:cubicBezTo>
                    <a:pt x="5882" y="5494"/>
                    <a:pt x="5787" y="5486"/>
                    <a:pt x="5696" y="5486"/>
                  </a:cubicBezTo>
                  <a:cubicBezTo>
                    <a:pt x="4831" y="5486"/>
                    <a:pt x="4454" y="6304"/>
                    <a:pt x="3967" y="6791"/>
                  </a:cubicBezTo>
                  <a:cubicBezTo>
                    <a:pt x="3474" y="7345"/>
                    <a:pt x="2756" y="7673"/>
                    <a:pt x="2020" y="7673"/>
                  </a:cubicBezTo>
                  <a:cubicBezTo>
                    <a:pt x="1952" y="7673"/>
                    <a:pt x="1883" y="7670"/>
                    <a:pt x="1815" y="7665"/>
                  </a:cubicBezTo>
                  <a:lnTo>
                    <a:pt x="0" y="7665"/>
                  </a:lnTo>
                  <a:cubicBezTo>
                    <a:pt x="535" y="8255"/>
                    <a:pt x="1092" y="8470"/>
                    <a:pt x="1644" y="8470"/>
                  </a:cubicBezTo>
                  <a:cubicBezTo>
                    <a:pt x="2412" y="8470"/>
                    <a:pt x="3167" y="8056"/>
                    <a:pt x="3832" y="7665"/>
                  </a:cubicBezTo>
                  <a:cubicBezTo>
                    <a:pt x="5916" y="6455"/>
                    <a:pt x="7866" y="5043"/>
                    <a:pt x="9681" y="3497"/>
                  </a:cubicBezTo>
                  <a:cubicBezTo>
                    <a:pt x="9883" y="3429"/>
                    <a:pt x="10017" y="3295"/>
                    <a:pt x="10017" y="3160"/>
                  </a:cubicBezTo>
                  <a:cubicBezTo>
                    <a:pt x="10286" y="2623"/>
                    <a:pt x="10757" y="2219"/>
                    <a:pt x="11294" y="2018"/>
                  </a:cubicBezTo>
                  <a:lnTo>
                    <a:pt x="12975" y="471"/>
                  </a:lnTo>
                  <a:cubicBezTo>
                    <a:pt x="13177" y="337"/>
                    <a:pt x="13177" y="135"/>
                    <a:pt x="12975" y="1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1" name="Google Shape;21961;p29"/>
            <p:cNvSpPr/>
            <p:nvPr/>
          </p:nvSpPr>
          <p:spPr>
            <a:xfrm>
              <a:off x="4506625" y="3495050"/>
              <a:ext cx="231975" cy="105700"/>
            </a:xfrm>
            <a:custGeom>
              <a:avLst/>
              <a:gdLst/>
              <a:ahLst/>
              <a:cxnLst/>
              <a:rect l="l" t="t" r="r" b="b"/>
              <a:pathLst>
                <a:path w="9279" h="4228" extrusionOk="0">
                  <a:moveTo>
                    <a:pt x="1451" y="1"/>
                  </a:moveTo>
                  <a:cubicBezTo>
                    <a:pt x="1373" y="1"/>
                    <a:pt x="1293" y="4"/>
                    <a:pt x="1211" y="11"/>
                  </a:cubicBezTo>
                  <a:cubicBezTo>
                    <a:pt x="1165" y="5"/>
                    <a:pt x="1119" y="3"/>
                    <a:pt x="1074" y="3"/>
                  </a:cubicBezTo>
                  <a:cubicBezTo>
                    <a:pt x="595" y="3"/>
                    <a:pt x="185" y="320"/>
                    <a:pt x="1" y="751"/>
                  </a:cubicBezTo>
                  <a:cubicBezTo>
                    <a:pt x="302" y="1836"/>
                    <a:pt x="1307" y="2597"/>
                    <a:pt x="2384" y="2597"/>
                  </a:cubicBezTo>
                  <a:cubicBezTo>
                    <a:pt x="2508" y="2597"/>
                    <a:pt x="2632" y="2587"/>
                    <a:pt x="2757" y="2566"/>
                  </a:cubicBezTo>
                  <a:cubicBezTo>
                    <a:pt x="2826" y="2557"/>
                    <a:pt x="2894" y="2553"/>
                    <a:pt x="2962" y="2553"/>
                  </a:cubicBezTo>
                  <a:cubicBezTo>
                    <a:pt x="3430" y="2553"/>
                    <a:pt x="3884" y="2751"/>
                    <a:pt x="4236" y="3104"/>
                  </a:cubicBezTo>
                  <a:cubicBezTo>
                    <a:pt x="4475" y="3462"/>
                    <a:pt x="4903" y="3655"/>
                    <a:pt x="5324" y="3655"/>
                  </a:cubicBezTo>
                  <a:cubicBezTo>
                    <a:pt x="5614" y="3655"/>
                    <a:pt x="5900" y="3564"/>
                    <a:pt x="6119" y="3372"/>
                  </a:cubicBezTo>
                  <a:cubicBezTo>
                    <a:pt x="6229" y="3299"/>
                    <a:pt x="6380" y="3185"/>
                    <a:pt x="6537" y="3185"/>
                  </a:cubicBezTo>
                  <a:cubicBezTo>
                    <a:pt x="6668" y="3185"/>
                    <a:pt x="6804" y="3263"/>
                    <a:pt x="6925" y="3507"/>
                  </a:cubicBezTo>
                  <a:cubicBezTo>
                    <a:pt x="7135" y="3800"/>
                    <a:pt x="7344" y="3963"/>
                    <a:pt x="7537" y="3963"/>
                  </a:cubicBezTo>
                  <a:cubicBezTo>
                    <a:pt x="7654" y="3963"/>
                    <a:pt x="7765" y="3903"/>
                    <a:pt x="7867" y="3776"/>
                  </a:cubicBezTo>
                  <a:cubicBezTo>
                    <a:pt x="7980" y="3663"/>
                    <a:pt x="8078" y="3618"/>
                    <a:pt x="8165" y="3618"/>
                  </a:cubicBezTo>
                  <a:cubicBezTo>
                    <a:pt x="8488" y="3618"/>
                    <a:pt x="8663" y="4228"/>
                    <a:pt x="8919" y="4228"/>
                  </a:cubicBezTo>
                  <a:cubicBezTo>
                    <a:pt x="9005" y="4228"/>
                    <a:pt x="9099" y="4160"/>
                    <a:pt x="9211" y="3978"/>
                  </a:cubicBezTo>
                  <a:cubicBezTo>
                    <a:pt x="9278" y="3843"/>
                    <a:pt x="9278" y="3709"/>
                    <a:pt x="9278" y="3574"/>
                  </a:cubicBezTo>
                  <a:cubicBezTo>
                    <a:pt x="8203" y="2969"/>
                    <a:pt x="6993" y="2499"/>
                    <a:pt x="5783" y="2162"/>
                  </a:cubicBezTo>
                  <a:cubicBezTo>
                    <a:pt x="4774" y="2028"/>
                    <a:pt x="3900" y="1557"/>
                    <a:pt x="3228" y="751"/>
                  </a:cubicBezTo>
                  <a:cubicBezTo>
                    <a:pt x="2744" y="267"/>
                    <a:pt x="2152" y="1"/>
                    <a:pt x="1451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2" name="Google Shape;21962;p29"/>
            <p:cNvSpPr/>
            <p:nvPr/>
          </p:nvSpPr>
          <p:spPr>
            <a:xfrm>
              <a:off x="3489825" y="5092775"/>
              <a:ext cx="203375" cy="82450"/>
            </a:xfrm>
            <a:custGeom>
              <a:avLst/>
              <a:gdLst/>
              <a:ahLst/>
              <a:cxnLst/>
              <a:rect l="l" t="t" r="r" b="b"/>
              <a:pathLst>
                <a:path w="8135" h="3298" extrusionOk="0">
                  <a:moveTo>
                    <a:pt x="1761" y="1"/>
                  </a:moveTo>
                  <a:cubicBezTo>
                    <a:pt x="1692" y="1"/>
                    <a:pt x="1619" y="12"/>
                    <a:pt x="1546" y="36"/>
                  </a:cubicBezTo>
                  <a:cubicBezTo>
                    <a:pt x="1076" y="103"/>
                    <a:pt x="538" y="170"/>
                    <a:pt x="0" y="170"/>
                  </a:cubicBezTo>
                  <a:cubicBezTo>
                    <a:pt x="202" y="843"/>
                    <a:pt x="807" y="1179"/>
                    <a:pt x="1210" y="1649"/>
                  </a:cubicBezTo>
                  <a:cubicBezTo>
                    <a:pt x="1815" y="2389"/>
                    <a:pt x="1479" y="2792"/>
                    <a:pt x="874" y="3263"/>
                  </a:cubicBezTo>
                  <a:cubicBezTo>
                    <a:pt x="1162" y="3286"/>
                    <a:pt x="1448" y="3297"/>
                    <a:pt x="1733" y="3297"/>
                  </a:cubicBezTo>
                  <a:cubicBezTo>
                    <a:pt x="3907" y="3297"/>
                    <a:pt x="5995" y="2671"/>
                    <a:pt x="8135" y="2255"/>
                  </a:cubicBezTo>
                  <a:cubicBezTo>
                    <a:pt x="8067" y="2187"/>
                    <a:pt x="8067" y="2120"/>
                    <a:pt x="8067" y="1986"/>
                  </a:cubicBezTo>
                  <a:cubicBezTo>
                    <a:pt x="7664" y="1448"/>
                    <a:pt x="6857" y="1784"/>
                    <a:pt x="6454" y="1381"/>
                  </a:cubicBezTo>
                  <a:cubicBezTo>
                    <a:pt x="5959" y="1282"/>
                    <a:pt x="5428" y="709"/>
                    <a:pt x="4994" y="709"/>
                  </a:cubicBezTo>
                  <a:cubicBezTo>
                    <a:pt x="4838" y="709"/>
                    <a:pt x="4696" y="782"/>
                    <a:pt x="4572" y="977"/>
                  </a:cubicBezTo>
                  <a:cubicBezTo>
                    <a:pt x="4303" y="1347"/>
                    <a:pt x="4084" y="1431"/>
                    <a:pt x="3874" y="1431"/>
                  </a:cubicBezTo>
                  <a:cubicBezTo>
                    <a:pt x="3699" y="1431"/>
                    <a:pt x="3530" y="1373"/>
                    <a:pt x="3342" y="1373"/>
                  </a:cubicBezTo>
                  <a:cubicBezTo>
                    <a:pt x="3305" y="1373"/>
                    <a:pt x="3266" y="1375"/>
                    <a:pt x="3227" y="1381"/>
                  </a:cubicBezTo>
                  <a:cubicBezTo>
                    <a:pt x="3009" y="1397"/>
                    <a:pt x="2828" y="1414"/>
                    <a:pt x="2682" y="1414"/>
                  </a:cubicBezTo>
                  <a:cubicBezTo>
                    <a:pt x="2244" y="1414"/>
                    <a:pt x="2118" y="1263"/>
                    <a:pt x="2219" y="507"/>
                  </a:cubicBezTo>
                  <a:cubicBezTo>
                    <a:pt x="2329" y="231"/>
                    <a:pt x="2078" y="1"/>
                    <a:pt x="1761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3" name="Google Shape;21963;p29"/>
            <p:cNvSpPr/>
            <p:nvPr/>
          </p:nvSpPr>
          <p:spPr>
            <a:xfrm>
              <a:off x="3306625" y="5097025"/>
              <a:ext cx="181525" cy="77550"/>
            </a:xfrm>
            <a:custGeom>
              <a:avLst/>
              <a:gdLst/>
              <a:ahLst/>
              <a:cxnLst/>
              <a:rect l="l" t="t" r="r" b="b"/>
              <a:pathLst>
                <a:path w="7261" h="3102" extrusionOk="0">
                  <a:moveTo>
                    <a:pt x="4101" y="0"/>
                  </a:moveTo>
                  <a:cubicBezTo>
                    <a:pt x="4046" y="330"/>
                    <a:pt x="3947" y="659"/>
                    <a:pt x="3619" y="659"/>
                  </a:cubicBezTo>
                  <a:cubicBezTo>
                    <a:pt x="3545" y="659"/>
                    <a:pt x="3460" y="643"/>
                    <a:pt x="3362" y="606"/>
                  </a:cubicBezTo>
                  <a:cubicBezTo>
                    <a:pt x="3227" y="572"/>
                    <a:pt x="3059" y="521"/>
                    <a:pt x="2925" y="521"/>
                  </a:cubicBezTo>
                  <a:cubicBezTo>
                    <a:pt x="2790" y="521"/>
                    <a:pt x="2689" y="572"/>
                    <a:pt x="2689" y="740"/>
                  </a:cubicBezTo>
                  <a:cubicBezTo>
                    <a:pt x="2638" y="1711"/>
                    <a:pt x="2160" y="1827"/>
                    <a:pt x="1550" y="1827"/>
                  </a:cubicBezTo>
                  <a:cubicBezTo>
                    <a:pt x="1357" y="1827"/>
                    <a:pt x="1151" y="1816"/>
                    <a:pt x="941" y="1816"/>
                  </a:cubicBezTo>
                  <a:cubicBezTo>
                    <a:pt x="538" y="1816"/>
                    <a:pt x="202" y="2085"/>
                    <a:pt x="0" y="2421"/>
                  </a:cubicBezTo>
                  <a:cubicBezTo>
                    <a:pt x="1815" y="2874"/>
                    <a:pt x="3631" y="3101"/>
                    <a:pt x="5446" y="3101"/>
                  </a:cubicBezTo>
                  <a:cubicBezTo>
                    <a:pt x="6051" y="3101"/>
                    <a:pt x="6656" y="3076"/>
                    <a:pt x="7261" y="3026"/>
                  </a:cubicBezTo>
                  <a:cubicBezTo>
                    <a:pt x="6589" y="1681"/>
                    <a:pt x="5177" y="942"/>
                    <a:pt x="4101" y="0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4" name="Google Shape;21964;p29"/>
            <p:cNvSpPr/>
            <p:nvPr/>
          </p:nvSpPr>
          <p:spPr>
            <a:xfrm>
              <a:off x="3429300" y="4461725"/>
              <a:ext cx="127775" cy="144550"/>
            </a:xfrm>
            <a:custGeom>
              <a:avLst/>
              <a:gdLst/>
              <a:ahLst/>
              <a:cxnLst/>
              <a:rect l="l" t="t" r="r" b="b"/>
              <a:pathLst>
                <a:path w="5111" h="5782" extrusionOk="0">
                  <a:moveTo>
                    <a:pt x="1211" y="0"/>
                  </a:moveTo>
                  <a:cubicBezTo>
                    <a:pt x="68" y="135"/>
                    <a:pt x="1" y="807"/>
                    <a:pt x="337" y="1681"/>
                  </a:cubicBezTo>
                  <a:cubicBezTo>
                    <a:pt x="404" y="1883"/>
                    <a:pt x="404" y="2084"/>
                    <a:pt x="404" y="2286"/>
                  </a:cubicBezTo>
                  <a:cubicBezTo>
                    <a:pt x="1547" y="3362"/>
                    <a:pt x="2219" y="4639"/>
                    <a:pt x="3161" y="5782"/>
                  </a:cubicBezTo>
                  <a:cubicBezTo>
                    <a:pt x="3766" y="5513"/>
                    <a:pt x="3833" y="4908"/>
                    <a:pt x="4035" y="4437"/>
                  </a:cubicBezTo>
                  <a:cubicBezTo>
                    <a:pt x="4371" y="4168"/>
                    <a:pt x="5110" y="3832"/>
                    <a:pt x="4572" y="3429"/>
                  </a:cubicBezTo>
                  <a:cubicBezTo>
                    <a:pt x="3362" y="2353"/>
                    <a:pt x="2219" y="1210"/>
                    <a:pt x="1211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5" name="Google Shape;21965;p29"/>
            <p:cNvSpPr/>
            <p:nvPr/>
          </p:nvSpPr>
          <p:spPr>
            <a:xfrm>
              <a:off x="3172700" y="3958625"/>
              <a:ext cx="90250" cy="140075"/>
            </a:xfrm>
            <a:custGeom>
              <a:avLst/>
              <a:gdLst/>
              <a:ahLst/>
              <a:cxnLst/>
              <a:rect l="l" t="t" r="r" b="b"/>
              <a:pathLst>
                <a:path w="3610" h="5603" extrusionOk="0">
                  <a:moveTo>
                    <a:pt x="591" y="1945"/>
                  </a:moveTo>
                  <a:cubicBezTo>
                    <a:pt x="578" y="1953"/>
                    <a:pt x="572" y="1956"/>
                    <a:pt x="571" y="1956"/>
                  </a:cubicBezTo>
                  <a:cubicBezTo>
                    <a:pt x="570" y="1956"/>
                    <a:pt x="583" y="1947"/>
                    <a:pt x="591" y="1945"/>
                  </a:cubicBezTo>
                  <a:close/>
                  <a:moveTo>
                    <a:pt x="1563" y="0"/>
                  </a:moveTo>
                  <a:cubicBezTo>
                    <a:pt x="1377" y="0"/>
                    <a:pt x="1242" y="110"/>
                    <a:pt x="1189" y="426"/>
                  </a:cubicBezTo>
                  <a:cubicBezTo>
                    <a:pt x="1122" y="763"/>
                    <a:pt x="853" y="763"/>
                    <a:pt x="584" y="763"/>
                  </a:cubicBezTo>
                  <a:cubicBezTo>
                    <a:pt x="519" y="752"/>
                    <a:pt x="458" y="746"/>
                    <a:pt x="404" y="746"/>
                  </a:cubicBezTo>
                  <a:cubicBezTo>
                    <a:pt x="124" y="746"/>
                    <a:pt x="1" y="895"/>
                    <a:pt x="113" y="1233"/>
                  </a:cubicBezTo>
                  <a:cubicBezTo>
                    <a:pt x="113" y="1569"/>
                    <a:pt x="181" y="1905"/>
                    <a:pt x="517" y="2040"/>
                  </a:cubicBezTo>
                  <a:cubicBezTo>
                    <a:pt x="517" y="3317"/>
                    <a:pt x="920" y="4595"/>
                    <a:pt x="1727" y="5603"/>
                  </a:cubicBezTo>
                  <a:cubicBezTo>
                    <a:pt x="1948" y="5409"/>
                    <a:pt x="2193" y="5352"/>
                    <a:pt x="2450" y="5352"/>
                  </a:cubicBezTo>
                  <a:cubicBezTo>
                    <a:pt x="2818" y="5352"/>
                    <a:pt x="3214" y="5469"/>
                    <a:pt x="3609" y="5469"/>
                  </a:cubicBezTo>
                  <a:cubicBezTo>
                    <a:pt x="3071" y="4595"/>
                    <a:pt x="2870" y="3519"/>
                    <a:pt x="3071" y="2578"/>
                  </a:cubicBezTo>
                  <a:cubicBezTo>
                    <a:pt x="2803" y="1637"/>
                    <a:pt x="2332" y="763"/>
                    <a:pt x="1727" y="23"/>
                  </a:cubicBezTo>
                  <a:cubicBezTo>
                    <a:pt x="1669" y="9"/>
                    <a:pt x="1614" y="0"/>
                    <a:pt x="1563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6" name="Google Shape;21966;p29"/>
            <p:cNvSpPr/>
            <p:nvPr/>
          </p:nvSpPr>
          <p:spPr>
            <a:xfrm>
              <a:off x="3506625" y="4572650"/>
              <a:ext cx="84050" cy="132800"/>
            </a:xfrm>
            <a:custGeom>
              <a:avLst/>
              <a:gdLst/>
              <a:ahLst/>
              <a:cxnLst/>
              <a:rect l="l" t="t" r="r" b="b"/>
              <a:pathLst>
                <a:path w="3362" h="5312" extrusionOk="0">
                  <a:moveTo>
                    <a:pt x="874" y="0"/>
                  </a:moveTo>
                  <a:cubicBezTo>
                    <a:pt x="337" y="202"/>
                    <a:pt x="0" y="740"/>
                    <a:pt x="68" y="1345"/>
                  </a:cubicBezTo>
                  <a:cubicBezTo>
                    <a:pt x="404" y="2152"/>
                    <a:pt x="1210" y="2689"/>
                    <a:pt x="1345" y="3563"/>
                  </a:cubicBezTo>
                  <a:lnTo>
                    <a:pt x="3227" y="5311"/>
                  </a:lnTo>
                  <a:cubicBezTo>
                    <a:pt x="3227" y="5042"/>
                    <a:pt x="3362" y="4706"/>
                    <a:pt x="3227" y="4505"/>
                  </a:cubicBezTo>
                  <a:cubicBezTo>
                    <a:pt x="2757" y="3631"/>
                    <a:pt x="2421" y="2757"/>
                    <a:pt x="3160" y="1815"/>
                  </a:cubicBezTo>
                  <a:cubicBezTo>
                    <a:pt x="3227" y="1815"/>
                    <a:pt x="3227" y="1748"/>
                    <a:pt x="3227" y="1681"/>
                  </a:cubicBezTo>
                  <a:cubicBezTo>
                    <a:pt x="3362" y="1076"/>
                    <a:pt x="3093" y="404"/>
                    <a:pt x="2555" y="135"/>
                  </a:cubicBezTo>
                  <a:cubicBezTo>
                    <a:pt x="2419" y="67"/>
                    <a:pt x="2314" y="37"/>
                    <a:pt x="2231" y="37"/>
                  </a:cubicBezTo>
                  <a:cubicBezTo>
                    <a:pt x="1902" y="37"/>
                    <a:pt x="1923" y="499"/>
                    <a:pt x="1816" y="874"/>
                  </a:cubicBezTo>
                  <a:cubicBezTo>
                    <a:pt x="1771" y="1009"/>
                    <a:pt x="1711" y="1061"/>
                    <a:pt x="1646" y="1061"/>
                  </a:cubicBezTo>
                  <a:cubicBezTo>
                    <a:pt x="1517" y="1061"/>
                    <a:pt x="1367" y="852"/>
                    <a:pt x="1278" y="673"/>
                  </a:cubicBezTo>
                  <a:cubicBezTo>
                    <a:pt x="1143" y="471"/>
                    <a:pt x="1009" y="202"/>
                    <a:pt x="874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7" name="Google Shape;21967;p29"/>
            <p:cNvSpPr/>
            <p:nvPr/>
          </p:nvSpPr>
          <p:spPr>
            <a:xfrm>
              <a:off x="5394050" y="3673475"/>
              <a:ext cx="171450" cy="85150"/>
            </a:xfrm>
            <a:custGeom>
              <a:avLst/>
              <a:gdLst/>
              <a:ahLst/>
              <a:cxnLst/>
              <a:rect l="l" t="t" r="r" b="b"/>
              <a:pathLst>
                <a:path w="6858" h="3406" extrusionOk="0">
                  <a:moveTo>
                    <a:pt x="6858" y="0"/>
                  </a:moveTo>
                  <a:cubicBezTo>
                    <a:pt x="6403" y="114"/>
                    <a:pt x="5997" y="516"/>
                    <a:pt x="5516" y="516"/>
                  </a:cubicBezTo>
                  <a:cubicBezTo>
                    <a:pt x="5428" y="516"/>
                    <a:pt x="5338" y="502"/>
                    <a:pt x="5244" y="471"/>
                  </a:cubicBezTo>
                  <a:cubicBezTo>
                    <a:pt x="5184" y="410"/>
                    <a:pt x="5123" y="377"/>
                    <a:pt x="5069" y="377"/>
                  </a:cubicBezTo>
                  <a:cubicBezTo>
                    <a:pt x="5002" y="377"/>
                    <a:pt x="4945" y="427"/>
                    <a:pt x="4908" y="538"/>
                  </a:cubicBezTo>
                  <a:cubicBezTo>
                    <a:pt x="4236" y="941"/>
                    <a:pt x="3362" y="1143"/>
                    <a:pt x="2555" y="1143"/>
                  </a:cubicBezTo>
                  <a:cubicBezTo>
                    <a:pt x="2487" y="1135"/>
                    <a:pt x="2419" y="1130"/>
                    <a:pt x="2353" y="1130"/>
                  </a:cubicBezTo>
                  <a:cubicBezTo>
                    <a:pt x="1900" y="1130"/>
                    <a:pt x="1504" y="1329"/>
                    <a:pt x="1210" y="1681"/>
                  </a:cubicBezTo>
                  <a:cubicBezTo>
                    <a:pt x="1335" y="2555"/>
                    <a:pt x="996" y="2965"/>
                    <a:pt x="193" y="2965"/>
                  </a:cubicBezTo>
                  <a:cubicBezTo>
                    <a:pt x="131" y="2965"/>
                    <a:pt x="67" y="2963"/>
                    <a:pt x="0" y="2958"/>
                  </a:cubicBezTo>
                  <a:lnTo>
                    <a:pt x="0" y="2958"/>
                  </a:lnTo>
                  <a:cubicBezTo>
                    <a:pt x="68" y="3026"/>
                    <a:pt x="68" y="3227"/>
                    <a:pt x="135" y="3294"/>
                  </a:cubicBezTo>
                  <a:cubicBezTo>
                    <a:pt x="361" y="3374"/>
                    <a:pt x="586" y="3405"/>
                    <a:pt x="809" y="3405"/>
                  </a:cubicBezTo>
                  <a:cubicBezTo>
                    <a:pt x="1690" y="3405"/>
                    <a:pt x="2556" y="2915"/>
                    <a:pt x="3466" y="2915"/>
                  </a:cubicBezTo>
                  <a:cubicBezTo>
                    <a:pt x="3697" y="2915"/>
                    <a:pt x="3931" y="2946"/>
                    <a:pt x="4168" y="3026"/>
                  </a:cubicBezTo>
                  <a:cubicBezTo>
                    <a:pt x="4189" y="3034"/>
                    <a:pt x="4210" y="3038"/>
                    <a:pt x="4230" y="3038"/>
                  </a:cubicBezTo>
                  <a:cubicBezTo>
                    <a:pt x="4537" y="3038"/>
                    <a:pt x="4782" y="2131"/>
                    <a:pt x="4908" y="1815"/>
                  </a:cubicBezTo>
                  <a:cubicBezTo>
                    <a:pt x="5042" y="1412"/>
                    <a:pt x="5379" y="1412"/>
                    <a:pt x="5647" y="1278"/>
                  </a:cubicBezTo>
                  <a:cubicBezTo>
                    <a:pt x="6253" y="1076"/>
                    <a:pt x="6656" y="605"/>
                    <a:pt x="6858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8" name="Google Shape;21968;p29"/>
            <p:cNvSpPr/>
            <p:nvPr/>
          </p:nvSpPr>
          <p:spPr>
            <a:xfrm>
              <a:off x="3165450" y="3637450"/>
              <a:ext cx="250450" cy="132475"/>
            </a:xfrm>
            <a:custGeom>
              <a:avLst/>
              <a:gdLst/>
              <a:ahLst/>
              <a:cxnLst/>
              <a:rect l="l" t="t" r="r" b="b"/>
              <a:pathLst>
                <a:path w="10018" h="5299" extrusionOk="0">
                  <a:moveTo>
                    <a:pt x="3288" y="1"/>
                  </a:moveTo>
                  <a:cubicBezTo>
                    <a:pt x="2656" y="1"/>
                    <a:pt x="2028" y="171"/>
                    <a:pt x="1479" y="500"/>
                  </a:cubicBezTo>
                  <a:lnTo>
                    <a:pt x="1345" y="769"/>
                  </a:lnTo>
                  <a:cubicBezTo>
                    <a:pt x="941" y="1441"/>
                    <a:pt x="67" y="1777"/>
                    <a:pt x="0" y="2719"/>
                  </a:cubicBezTo>
                  <a:cubicBezTo>
                    <a:pt x="67" y="2651"/>
                    <a:pt x="135" y="2651"/>
                    <a:pt x="202" y="2584"/>
                  </a:cubicBezTo>
                  <a:cubicBezTo>
                    <a:pt x="1372" y="1694"/>
                    <a:pt x="2533" y="1256"/>
                    <a:pt x="3611" y="1256"/>
                  </a:cubicBezTo>
                  <a:cubicBezTo>
                    <a:pt x="5382" y="1256"/>
                    <a:pt x="6930" y="2437"/>
                    <a:pt x="7933" y="4735"/>
                  </a:cubicBezTo>
                  <a:cubicBezTo>
                    <a:pt x="8022" y="5046"/>
                    <a:pt x="8198" y="5298"/>
                    <a:pt x="8463" y="5298"/>
                  </a:cubicBezTo>
                  <a:cubicBezTo>
                    <a:pt x="8599" y="5298"/>
                    <a:pt x="8759" y="5231"/>
                    <a:pt x="8941" y="5072"/>
                  </a:cubicBezTo>
                  <a:cubicBezTo>
                    <a:pt x="9028" y="4985"/>
                    <a:pt x="9107" y="4954"/>
                    <a:pt x="9182" y="4954"/>
                  </a:cubicBezTo>
                  <a:cubicBezTo>
                    <a:pt x="9340" y="4954"/>
                    <a:pt x="9477" y="5093"/>
                    <a:pt x="9614" y="5139"/>
                  </a:cubicBezTo>
                  <a:lnTo>
                    <a:pt x="9883" y="4937"/>
                  </a:lnTo>
                  <a:cubicBezTo>
                    <a:pt x="10017" y="4467"/>
                    <a:pt x="9815" y="3996"/>
                    <a:pt x="9479" y="3660"/>
                  </a:cubicBezTo>
                  <a:cubicBezTo>
                    <a:pt x="8202" y="2181"/>
                    <a:pt x="6656" y="1038"/>
                    <a:pt x="4841" y="366"/>
                  </a:cubicBezTo>
                  <a:cubicBezTo>
                    <a:pt x="4350" y="120"/>
                    <a:pt x="3818" y="1"/>
                    <a:pt x="3288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9" name="Google Shape;21969;p29"/>
            <p:cNvSpPr/>
            <p:nvPr/>
          </p:nvSpPr>
          <p:spPr>
            <a:xfrm>
              <a:off x="3607475" y="4718225"/>
              <a:ext cx="179850" cy="188900"/>
            </a:xfrm>
            <a:custGeom>
              <a:avLst/>
              <a:gdLst/>
              <a:ahLst/>
              <a:cxnLst/>
              <a:rect l="l" t="t" r="r" b="b"/>
              <a:pathLst>
                <a:path w="7194" h="7556" extrusionOk="0">
                  <a:moveTo>
                    <a:pt x="812" y="1"/>
                  </a:moveTo>
                  <a:cubicBezTo>
                    <a:pt x="553" y="1"/>
                    <a:pt x="277" y="157"/>
                    <a:pt x="0" y="295"/>
                  </a:cubicBezTo>
                  <a:cubicBezTo>
                    <a:pt x="0" y="766"/>
                    <a:pt x="403" y="1035"/>
                    <a:pt x="538" y="1371"/>
                  </a:cubicBezTo>
                  <a:cubicBezTo>
                    <a:pt x="1345" y="1976"/>
                    <a:pt x="1950" y="2648"/>
                    <a:pt x="2487" y="3455"/>
                  </a:cubicBezTo>
                  <a:lnTo>
                    <a:pt x="2555" y="3455"/>
                  </a:lnTo>
                  <a:cubicBezTo>
                    <a:pt x="2958" y="3522"/>
                    <a:pt x="3227" y="3858"/>
                    <a:pt x="3361" y="4262"/>
                  </a:cubicBezTo>
                  <a:cubicBezTo>
                    <a:pt x="3429" y="4396"/>
                    <a:pt x="3563" y="4530"/>
                    <a:pt x="3765" y="4598"/>
                  </a:cubicBezTo>
                  <a:cubicBezTo>
                    <a:pt x="4908" y="5472"/>
                    <a:pt x="5647" y="6816"/>
                    <a:pt x="6925" y="7556"/>
                  </a:cubicBezTo>
                  <a:cubicBezTo>
                    <a:pt x="6992" y="7152"/>
                    <a:pt x="6992" y="6883"/>
                    <a:pt x="7059" y="6413"/>
                  </a:cubicBezTo>
                  <a:cubicBezTo>
                    <a:pt x="7193" y="5942"/>
                    <a:pt x="6857" y="5942"/>
                    <a:pt x="6521" y="5875"/>
                  </a:cubicBezTo>
                  <a:cubicBezTo>
                    <a:pt x="6369" y="6052"/>
                    <a:pt x="6246" y="6124"/>
                    <a:pt x="6137" y="6124"/>
                  </a:cubicBezTo>
                  <a:cubicBezTo>
                    <a:pt x="5957" y="6124"/>
                    <a:pt x="5815" y="5925"/>
                    <a:pt x="5647" y="5673"/>
                  </a:cubicBezTo>
                  <a:cubicBezTo>
                    <a:pt x="4975" y="4598"/>
                    <a:pt x="4168" y="3522"/>
                    <a:pt x="3294" y="2581"/>
                  </a:cubicBezTo>
                  <a:cubicBezTo>
                    <a:pt x="2622" y="1909"/>
                    <a:pt x="1815" y="1438"/>
                    <a:pt x="1479" y="564"/>
                  </a:cubicBezTo>
                  <a:cubicBezTo>
                    <a:pt x="1283" y="140"/>
                    <a:pt x="1056" y="1"/>
                    <a:pt x="812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0" name="Google Shape;21970;p29"/>
            <p:cNvSpPr/>
            <p:nvPr/>
          </p:nvSpPr>
          <p:spPr>
            <a:xfrm>
              <a:off x="2441050" y="4108775"/>
              <a:ext cx="79025" cy="225650"/>
            </a:xfrm>
            <a:custGeom>
              <a:avLst/>
              <a:gdLst/>
              <a:ahLst/>
              <a:cxnLst/>
              <a:rect l="l" t="t" r="r" b="b"/>
              <a:pathLst>
                <a:path w="3161" h="9026" extrusionOk="0">
                  <a:moveTo>
                    <a:pt x="1" y="0"/>
                  </a:moveTo>
                  <a:cubicBezTo>
                    <a:pt x="404" y="3026"/>
                    <a:pt x="1009" y="5984"/>
                    <a:pt x="1950" y="8874"/>
                  </a:cubicBezTo>
                  <a:cubicBezTo>
                    <a:pt x="2018" y="8975"/>
                    <a:pt x="2102" y="9026"/>
                    <a:pt x="2186" y="9026"/>
                  </a:cubicBezTo>
                  <a:cubicBezTo>
                    <a:pt x="2270" y="9026"/>
                    <a:pt x="2354" y="8975"/>
                    <a:pt x="2421" y="8874"/>
                  </a:cubicBezTo>
                  <a:cubicBezTo>
                    <a:pt x="2287" y="8740"/>
                    <a:pt x="2219" y="8538"/>
                    <a:pt x="2152" y="8337"/>
                  </a:cubicBezTo>
                  <a:cubicBezTo>
                    <a:pt x="2018" y="6925"/>
                    <a:pt x="3161" y="5311"/>
                    <a:pt x="1614" y="4101"/>
                  </a:cubicBezTo>
                  <a:cubicBezTo>
                    <a:pt x="2623" y="3093"/>
                    <a:pt x="1009" y="2488"/>
                    <a:pt x="1211" y="1614"/>
                  </a:cubicBezTo>
                  <a:cubicBezTo>
                    <a:pt x="808" y="1479"/>
                    <a:pt x="539" y="1143"/>
                    <a:pt x="606" y="740"/>
                  </a:cubicBezTo>
                  <a:cubicBezTo>
                    <a:pt x="673" y="336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1" name="Google Shape;21971;p29"/>
            <p:cNvSpPr/>
            <p:nvPr/>
          </p:nvSpPr>
          <p:spPr>
            <a:xfrm>
              <a:off x="3388975" y="3764225"/>
              <a:ext cx="134475" cy="175650"/>
            </a:xfrm>
            <a:custGeom>
              <a:avLst/>
              <a:gdLst/>
              <a:ahLst/>
              <a:cxnLst/>
              <a:rect l="l" t="t" r="r" b="b"/>
              <a:pathLst>
                <a:path w="5379" h="7026" extrusionOk="0">
                  <a:moveTo>
                    <a:pt x="874" y="1"/>
                  </a:moveTo>
                  <a:lnTo>
                    <a:pt x="740" y="135"/>
                  </a:lnTo>
                  <a:cubicBezTo>
                    <a:pt x="673" y="404"/>
                    <a:pt x="538" y="673"/>
                    <a:pt x="673" y="875"/>
                  </a:cubicBezTo>
                  <a:cubicBezTo>
                    <a:pt x="1177" y="1631"/>
                    <a:pt x="811" y="1669"/>
                    <a:pt x="399" y="1669"/>
                  </a:cubicBezTo>
                  <a:cubicBezTo>
                    <a:pt x="353" y="1669"/>
                    <a:pt x="306" y="1668"/>
                    <a:pt x="260" y="1668"/>
                  </a:cubicBezTo>
                  <a:cubicBezTo>
                    <a:pt x="168" y="1668"/>
                    <a:pt x="79" y="1670"/>
                    <a:pt x="0" y="1681"/>
                  </a:cubicBezTo>
                  <a:cubicBezTo>
                    <a:pt x="202" y="2085"/>
                    <a:pt x="269" y="2555"/>
                    <a:pt x="740" y="2757"/>
                  </a:cubicBezTo>
                  <a:cubicBezTo>
                    <a:pt x="1883" y="3160"/>
                    <a:pt x="2488" y="4101"/>
                    <a:pt x="3227" y="4908"/>
                  </a:cubicBezTo>
                  <a:cubicBezTo>
                    <a:pt x="3563" y="5312"/>
                    <a:pt x="2891" y="5715"/>
                    <a:pt x="3227" y="6118"/>
                  </a:cubicBezTo>
                  <a:cubicBezTo>
                    <a:pt x="3362" y="6253"/>
                    <a:pt x="3496" y="6387"/>
                    <a:pt x="3631" y="6522"/>
                  </a:cubicBezTo>
                  <a:lnTo>
                    <a:pt x="3967" y="6522"/>
                  </a:lnTo>
                  <a:cubicBezTo>
                    <a:pt x="4169" y="6656"/>
                    <a:pt x="4303" y="6791"/>
                    <a:pt x="4437" y="6925"/>
                  </a:cubicBezTo>
                  <a:cubicBezTo>
                    <a:pt x="4505" y="6992"/>
                    <a:pt x="4572" y="7026"/>
                    <a:pt x="4639" y="7026"/>
                  </a:cubicBezTo>
                  <a:cubicBezTo>
                    <a:pt x="4706" y="7026"/>
                    <a:pt x="4774" y="6992"/>
                    <a:pt x="4841" y="6925"/>
                  </a:cubicBezTo>
                  <a:lnTo>
                    <a:pt x="5177" y="6992"/>
                  </a:lnTo>
                  <a:lnTo>
                    <a:pt x="5379" y="6791"/>
                  </a:lnTo>
                  <a:cubicBezTo>
                    <a:pt x="4774" y="4438"/>
                    <a:pt x="3160" y="2690"/>
                    <a:pt x="2017" y="673"/>
                  </a:cubicBezTo>
                  <a:cubicBezTo>
                    <a:pt x="1816" y="269"/>
                    <a:pt x="1345" y="1"/>
                    <a:pt x="874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2" name="Google Shape;21972;p29"/>
            <p:cNvSpPr/>
            <p:nvPr/>
          </p:nvSpPr>
          <p:spPr>
            <a:xfrm>
              <a:off x="3217550" y="4108775"/>
              <a:ext cx="99175" cy="171450"/>
            </a:xfrm>
            <a:custGeom>
              <a:avLst/>
              <a:gdLst/>
              <a:ahLst/>
              <a:cxnLst/>
              <a:rect l="l" t="t" r="r" b="b"/>
              <a:pathLst>
                <a:path w="3967" h="6858" extrusionOk="0">
                  <a:moveTo>
                    <a:pt x="0" y="0"/>
                  </a:moveTo>
                  <a:cubicBezTo>
                    <a:pt x="67" y="740"/>
                    <a:pt x="269" y="1412"/>
                    <a:pt x="605" y="2017"/>
                  </a:cubicBezTo>
                  <a:cubicBezTo>
                    <a:pt x="1345" y="3698"/>
                    <a:pt x="2219" y="5311"/>
                    <a:pt x="3227" y="6858"/>
                  </a:cubicBezTo>
                  <a:cubicBezTo>
                    <a:pt x="3967" y="5715"/>
                    <a:pt x="3967" y="5715"/>
                    <a:pt x="2958" y="5042"/>
                  </a:cubicBezTo>
                  <a:cubicBezTo>
                    <a:pt x="2757" y="4774"/>
                    <a:pt x="2420" y="4370"/>
                    <a:pt x="2824" y="4168"/>
                  </a:cubicBezTo>
                  <a:cubicBezTo>
                    <a:pt x="3563" y="3832"/>
                    <a:pt x="3630" y="3631"/>
                    <a:pt x="2958" y="3160"/>
                  </a:cubicBezTo>
                  <a:cubicBezTo>
                    <a:pt x="2488" y="2757"/>
                    <a:pt x="2151" y="2219"/>
                    <a:pt x="2017" y="1681"/>
                  </a:cubicBezTo>
                  <a:cubicBezTo>
                    <a:pt x="1412" y="1681"/>
                    <a:pt x="874" y="1614"/>
                    <a:pt x="740" y="807"/>
                  </a:cubicBezTo>
                  <a:cubicBezTo>
                    <a:pt x="605" y="471"/>
                    <a:pt x="336" y="135"/>
                    <a:pt x="0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3" name="Google Shape;21973;p29"/>
            <p:cNvSpPr/>
            <p:nvPr/>
          </p:nvSpPr>
          <p:spPr>
            <a:xfrm>
              <a:off x="2869625" y="4560875"/>
              <a:ext cx="83550" cy="193825"/>
            </a:xfrm>
            <a:custGeom>
              <a:avLst/>
              <a:gdLst/>
              <a:ahLst/>
              <a:cxnLst/>
              <a:rect l="l" t="t" r="r" b="b"/>
              <a:pathLst>
                <a:path w="3342" h="7753" extrusionOk="0">
                  <a:moveTo>
                    <a:pt x="1009" y="1"/>
                  </a:moveTo>
                  <a:cubicBezTo>
                    <a:pt x="942" y="270"/>
                    <a:pt x="875" y="539"/>
                    <a:pt x="875" y="875"/>
                  </a:cubicBezTo>
                  <a:cubicBezTo>
                    <a:pt x="942" y="1614"/>
                    <a:pt x="270" y="2152"/>
                    <a:pt x="203" y="2891"/>
                  </a:cubicBezTo>
                  <a:cubicBezTo>
                    <a:pt x="1" y="3967"/>
                    <a:pt x="1144" y="3765"/>
                    <a:pt x="1480" y="4371"/>
                  </a:cubicBezTo>
                  <a:cubicBezTo>
                    <a:pt x="1547" y="4505"/>
                    <a:pt x="1547" y="4707"/>
                    <a:pt x="1614" y="4908"/>
                  </a:cubicBezTo>
                  <a:cubicBezTo>
                    <a:pt x="1816" y="5850"/>
                    <a:pt x="2018" y="6791"/>
                    <a:pt x="2219" y="7732"/>
                  </a:cubicBezTo>
                  <a:cubicBezTo>
                    <a:pt x="2317" y="7746"/>
                    <a:pt x="2407" y="7753"/>
                    <a:pt x="2489" y="7753"/>
                  </a:cubicBezTo>
                  <a:cubicBezTo>
                    <a:pt x="3198" y="7753"/>
                    <a:pt x="3341" y="7252"/>
                    <a:pt x="3161" y="6589"/>
                  </a:cubicBezTo>
                  <a:cubicBezTo>
                    <a:pt x="2959" y="5984"/>
                    <a:pt x="2757" y="5446"/>
                    <a:pt x="2623" y="4908"/>
                  </a:cubicBezTo>
                  <a:cubicBezTo>
                    <a:pt x="1883" y="3362"/>
                    <a:pt x="2085" y="1480"/>
                    <a:pt x="1009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4" name="Google Shape;21974;p29"/>
            <p:cNvSpPr/>
            <p:nvPr/>
          </p:nvSpPr>
          <p:spPr>
            <a:xfrm>
              <a:off x="2763750" y="4319900"/>
              <a:ext cx="90775" cy="144000"/>
            </a:xfrm>
            <a:custGeom>
              <a:avLst/>
              <a:gdLst/>
              <a:ahLst/>
              <a:cxnLst/>
              <a:rect l="l" t="t" r="r" b="b"/>
              <a:pathLst>
                <a:path w="3631" h="5760" extrusionOk="0">
                  <a:moveTo>
                    <a:pt x="944" y="0"/>
                  </a:moveTo>
                  <a:cubicBezTo>
                    <a:pt x="602" y="0"/>
                    <a:pt x="262" y="136"/>
                    <a:pt x="1" y="429"/>
                  </a:cubicBezTo>
                  <a:cubicBezTo>
                    <a:pt x="1278" y="1707"/>
                    <a:pt x="1480" y="3589"/>
                    <a:pt x="2286" y="5135"/>
                  </a:cubicBezTo>
                  <a:cubicBezTo>
                    <a:pt x="2540" y="5642"/>
                    <a:pt x="2774" y="5759"/>
                    <a:pt x="3009" y="5759"/>
                  </a:cubicBezTo>
                  <a:cubicBezTo>
                    <a:pt x="3211" y="5759"/>
                    <a:pt x="3414" y="5673"/>
                    <a:pt x="3631" y="5673"/>
                  </a:cubicBezTo>
                  <a:cubicBezTo>
                    <a:pt x="3228" y="3858"/>
                    <a:pt x="2690" y="2110"/>
                    <a:pt x="1950" y="429"/>
                  </a:cubicBezTo>
                  <a:cubicBezTo>
                    <a:pt x="1673" y="153"/>
                    <a:pt x="1308" y="0"/>
                    <a:pt x="944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5" name="Google Shape;21975;p29"/>
            <p:cNvSpPr/>
            <p:nvPr/>
          </p:nvSpPr>
          <p:spPr>
            <a:xfrm>
              <a:off x="3296525" y="4280200"/>
              <a:ext cx="84075" cy="121050"/>
            </a:xfrm>
            <a:custGeom>
              <a:avLst/>
              <a:gdLst/>
              <a:ahLst/>
              <a:cxnLst/>
              <a:rect l="l" t="t" r="r" b="b"/>
              <a:pathLst>
                <a:path w="3363" h="4842" extrusionOk="0">
                  <a:moveTo>
                    <a:pt x="1" y="1"/>
                  </a:moveTo>
                  <a:cubicBezTo>
                    <a:pt x="673" y="1816"/>
                    <a:pt x="1614" y="3429"/>
                    <a:pt x="2892" y="4841"/>
                  </a:cubicBezTo>
                  <a:cubicBezTo>
                    <a:pt x="3362" y="4102"/>
                    <a:pt x="2824" y="3160"/>
                    <a:pt x="3228" y="2421"/>
                  </a:cubicBezTo>
                  <a:cubicBezTo>
                    <a:pt x="2556" y="1211"/>
                    <a:pt x="1682" y="1"/>
                    <a:pt x="1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6" name="Google Shape;21976;p29"/>
            <p:cNvSpPr/>
            <p:nvPr/>
          </p:nvSpPr>
          <p:spPr>
            <a:xfrm>
              <a:off x="4856225" y="4502925"/>
              <a:ext cx="110950" cy="79825"/>
            </a:xfrm>
            <a:custGeom>
              <a:avLst/>
              <a:gdLst/>
              <a:ahLst/>
              <a:cxnLst/>
              <a:rect l="l" t="t" r="r" b="b"/>
              <a:pathLst>
                <a:path w="4438" h="3193" extrusionOk="0">
                  <a:moveTo>
                    <a:pt x="3111" y="1"/>
                  </a:moveTo>
                  <a:cubicBezTo>
                    <a:pt x="2797" y="1"/>
                    <a:pt x="2474" y="33"/>
                    <a:pt x="2152" y="33"/>
                  </a:cubicBezTo>
                  <a:cubicBezTo>
                    <a:pt x="2152" y="100"/>
                    <a:pt x="2152" y="235"/>
                    <a:pt x="2152" y="369"/>
                  </a:cubicBezTo>
                  <a:cubicBezTo>
                    <a:pt x="2084" y="1781"/>
                    <a:pt x="269" y="1714"/>
                    <a:pt x="0" y="2924"/>
                  </a:cubicBezTo>
                  <a:cubicBezTo>
                    <a:pt x="125" y="3002"/>
                    <a:pt x="231" y="3033"/>
                    <a:pt x="326" y="3033"/>
                  </a:cubicBezTo>
                  <a:cubicBezTo>
                    <a:pt x="639" y="3033"/>
                    <a:pt x="818" y="2691"/>
                    <a:pt x="1076" y="2588"/>
                  </a:cubicBezTo>
                  <a:cubicBezTo>
                    <a:pt x="1177" y="2554"/>
                    <a:pt x="1261" y="2539"/>
                    <a:pt x="1331" y="2539"/>
                  </a:cubicBezTo>
                  <a:cubicBezTo>
                    <a:pt x="1683" y="2539"/>
                    <a:pt x="1692" y="2913"/>
                    <a:pt x="1748" y="3193"/>
                  </a:cubicBezTo>
                  <a:cubicBezTo>
                    <a:pt x="2690" y="2319"/>
                    <a:pt x="3832" y="1579"/>
                    <a:pt x="4437" y="436"/>
                  </a:cubicBezTo>
                  <a:cubicBezTo>
                    <a:pt x="4034" y="73"/>
                    <a:pt x="3582" y="1"/>
                    <a:pt x="3111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7" name="Google Shape;21977;p29"/>
            <p:cNvSpPr/>
            <p:nvPr/>
          </p:nvSpPr>
          <p:spPr>
            <a:xfrm>
              <a:off x="2817525" y="4461725"/>
              <a:ext cx="79025" cy="100850"/>
            </a:xfrm>
            <a:custGeom>
              <a:avLst/>
              <a:gdLst/>
              <a:ahLst/>
              <a:cxnLst/>
              <a:rect l="l" t="t" r="r" b="b"/>
              <a:pathLst>
                <a:path w="3161" h="4034" extrusionOk="0">
                  <a:moveTo>
                    <a:pt x="1480" y="0"/>
                  </a:moveTo>
                  <a:cubicBezTo>
                    <a:pt x="1547" y="471"/>
                    <a:pt x="1345" y="1009"/>
                    <a:pt x="875" y="1345"/>
                  </a:cubicBezTo>
                  <a:cubicBezTo>
                    <a:pt x="1" y="1950"/>
                    <a:pt x="337" y="2488"/>
                    <a:pt x="1009" y="3093"/>
                  </a:cubicBezTo>
                  <a:cubicBezTo>
                    <a:pt x="1614" y="3765"/>
                    <a:pt x="2488" y="3563"/>
                    <a:pt x="3161" y="4034"/>
                  </a:cubicBezTo>
                  <a:lnTo>
                    <a:pt x="1480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8" name="Google Shape;21978;p29"/>
            <p:cNvSpPr/>
            <p:nvPr/>
          </p:nvSpPr>
          <p:spPr>
            <a:xfrm>
              <a:off x="1239350" y="3061700"/>
              <a:ext cx="80700" cy="132800"/>
            </a:xfrm>
            <a:custGeom>
              <a:avLst/>
              <a:gdLst/>
              <a:ahLst/>
              <a:cxnLst/>
              <a:rect l="l" t="t" r="r" b="b"/>
              <a:pathLst>
                <a:path w="3228" h="5312" extrusionOk="0">
                  <a:moveTo>
                    <a:pt x="1" y="0"/>
                  </a:moveTo>
                  <a:lnTo>
                    <a:pt x="1" y="0"/>
                  </a:lnTo>
                  <a:cubicBezTo>
                    <a:pt x="404" y="2017"/>
                    <a:pt x="1413" y="3832"/>
                    <a:pt x="2824" y="5311"/>
                  </a:cubicBezTo>
                  <a:cubicBezTo>
                    <a:pt x="3228" y="4236"/>
                    <a:pt x="1950" y="3765"/>
                    <a:pt x="2085" y="2757"/>
                  </a:cubicBezTo>
                  <a:cubicBezTo>
                    <a:pt x="2219" y="1278"/>
                    <a:pt x="1211" y="471"/>
                    <a:pt x="1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9" name="Google Shape;21979;p29"/>
            <p:cNvSpPr/>
            <p:nvPr/>
          </p:nvSpPr>
          <p:spPr>
            <a:xfrm>
              <a:off x="3518375" y="3936225"/>
              <a:ext cx="105925" cy="132225"/>
            </a:xfrm>
            <a:custGeom>
              <a:avLst/>
              <a:gdLst/>
              <a:ahLst/>
              <a:cxnLst/>
              <a:rect l="l" t="t" r="r" b="b"/>
              <a:pathLst>
                <a:path w="4237" h="5289" extrusionOk="0">
                  <a:moveTo>
                    <a:pt x="242" y="1"/>
                  </a:moveTo>
                  <a:cubicBezTo>
                    <a:pt x="170" y="1"/>
                    <a:pt x="108" y="34"/>
                    <a:pt x="68" y="112"/>
                  </a:cubicBezTo>
                  <a:lnTo>
                    <a:pt x="1" y="180"/>
                  </a:lnTo>
                  <a:cubicBezTo>
                    <a:pt x="1" y="1053"/>
                    <a:pt x="673" y="1726"/>
                    <a:pt x="404" y="2734"/>
                  </a:cubicBezTo>
                  <a:cubicBezTo>
                    <a:pt x="404" y="3201"/>
                    <a:pt x="810" y="3567"/>
                    <a:pt x="1269" y="3567"/>
                  </a:cubicBezTo>
                  <a:cubicBezTo>
                    <a:pt x="1339" y="3567"/>
                    <a:pt x="1409" y="3559"/>
                    <a:pt x="1480" y="3541"/>
                  </a:cubicBezTo>
                  <a:cubicBezTo>
                    <a:pt x="1530" y="3534"/>
                    <a:pt x="1577" y="3530"/>
                    <a:pt x="1623" y="3530"/>
                  </a:cubicBezTo>
                  <a:cubicBezTo>
                    <a:pt x="2007" y="3530"/>
                    <a:pt x="2248" y="3771"/>
                    <a:pt x="2488" y="4012"/>
                  </a:cubicBezTo>
                  <a:cubicBezTo>
                    <a:pt x="2892" y="4617"/>
                    <a:pt x="3497" y="5020"/>
                    <a:pt x="4236" y="5289"/>
                  </a:cubicBezTo>
                  <a:cubicBezTo>
                    <a:pt x="3900" y="4549"/>
                    <a:pt x="3362" y="3877"/>
                    <a:pt x="2757" y="3406"/>
                  </a:cubicBezTo>
                  <a:cubicBezTo>
                    <a:pt x="1749" y="2465"/>
                    <a:pt x="942" y="1322"/>
                    <a:pt x="404" y="45"/>
                  </a:cubicBezTo>
                  <a:cubicBezTo>
                    <a:pt x="349" y="17"/>
                    <a:pt x="293" y="1"/>
                    <a:pt x="242" y="1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0" name="Google Shape;21980;p29"/>
            <p:cNvSpPr/>
            <p:nvPr/>
          </p:nvSpPr>
          <p:spPr>
            <a:xfrm>
              <a:off x="5141950" y="4179975"/>
              <a:ext cx="94125" cy="120425"/>
            </a:xfrm>
            <a:custGeom>
              <a:avLst/>
              <a:gdLst/>
              <a:ahLst/>
              <a:cxnLst/>
              <a:rect l="l" t="t" r="r" b="b"/>
              <a:pathLst>
                <a:path w="3765" h="4817" extrusionOk="0">
                  <a:moveTo>
                    <a:pt x="3339" y="1"/>
                  </a:moveTo>
                  <a:cubicBezTo>
                    <a:pt x="2552" y="1"/>
                    <a:pt x="2132" y="495"/>
                    <a:pt x="1614" y="1186"/>
                  </a:cubicBezTo>
                  <a:cubicBezTo>
                    <a:pt x="941" y="1926"/>
                    <a:pt x="1076" y="3136"/>
                    <a:pt x="0" y="3606"/>
                  </a:cubicBezTo>
                  <a:lnTo>
                    <a:pt x="0" y="4816"/>
                  </a:lnTo>
                  <a:cubicBezTo>
                    <a:pt x="1412" y="3337"/>
                    <a:pt x="2689" y="1724"/>
                    <a:pt x="3765" y="43"/>
                  </a:cubicBezTo>
                  <a:cubicBezTo>
                    <a:pt x="3611" y="14"/>
                    <a:pt x="3470" y="1"/>
                    <a:pt x="3339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1" name="Google Shape;21981;p29"/>
            <p:cNvSpPr/>
            <p:nvPr/>
          </p:nvSpPr>
          <p:spPr>
            <a:xfrm>
              <a:off x="2489800" y="4330625"/>
              <a:ext cx="70625" cy="193300"/>
            </a:xfrm>
            <a:custGeom>
              <a:avLst/>
              <a:gdLst/>
              <a:ahLst/>
              <a:cxnLst/>
              <a:rect l="l" t="t" r="r" b="b"/>
              <a:pathLst>
                <a:path w="2825" h="7732" extrusionOk="0">
                  <a:moveTo>
                    <a:pt x="0" y="0"/>
                  </a:moveTo>
                  <a:cubicBezTo>
                    <a:pt x="68" y="538"/>
                    <a:pt x="202" y="1076"/>
                    <a:pt x="404" y="1547"/>
                  </a:cubicBezTo>
                  <a:cubicBezTo>
                    <a:pt x="1412" y="3496"/>
                    <a:pt x="1412" y="5917"/>
                    <a:pt x="2824" y="7732"/>
                  </a:cubicBezTo>
                  <a:cubicBezTo>
                    <a:pt x="2555" y="5580"/>
                    <a:pt x="2219" y="3429"/>
                    <a:pt x="874" y="1614"/>
                  </a:cubicBezTo>
                  <a:cubicBezTo>
                    <a:pt x="1009" y="1479"/>
                    <a:pt x="1143" y="1345"/>
                    <a:pt x="1278" y="1211"/>
                  </a:cubicBezTo>
                  <a:cubicBezTo>
                    <a:pt x="1278" y="1076"/>
                    <a:pt x="1278" y="1076"/>
                    <a:pt x="1278" y="807"/>
                  </a:cubicBezTo>
                  <a:cubicBezTo>
                    <a:pt x="1211" y="605"/>
                    <a:pt x="1009" y="538"/>
                    <a:pt x="874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2" name="Google Shape;21982;p29"/>
            <p:cNvSpPr/>
            <p:nvPr/>
          </p:nvSpPr>
          <p:spPr>
            <a:xfrm>
              <a:off x="2921750" y="4683575"/>
              <a:ext cx="63875" cy="103375"/>
            </a:xfrm>
            <a:custGeom>
              <a:avLst/>
              <a:gdLst/>
              <a:ahLst/>
              <a:cxnLst/>
              <a:rect l="l" t="t" r="r" b="b"/>
              <a:pathLst>
                <a:path w="2555" h="4135" extrusionOk="0">
                  <a:moveTo>
                    <a:pt x="538" y="0"/>
                  </a:moveTo>
                  <a:lnTo>
                    <a:pt x="538" y="0"/>
                  </a:lnTo>
                  <a:cubicBezTo>
                    <a:pt x="269" y="471"/>
                    <a:pt x="269" y="1076"/>
                    <a:pt x="605" y="1479"/>
                  </a:cubicBezTo>
                  <a:cubicBezTo>
                    <a:pt x="1008" y="2152"/>
                    <a:pt x="740" y="2555"/>
                    <a:pt x="134" y="2891"/>
                  </a:cubicBezTo>
                  <a:cubicBezTo>
                    <a:pt x="134" y="2891"/>
                    <a:pt x="67" y="2891"/>
                    <a:pt x="67" y="3026"/>
                  </a:cubicBezTo>
                  <a:cubicBezTo>
                    <a:pt x="0" y="3093"/>
                    <a:pt x="67" y="3227"/>
                    <a:pt x="134" y="3295"/>
                  </a:cubicBezTo>
                  <a:lnTo>
                    <a:pt x="134" y="3631"/>
                  </a:lnTo>
                  <a:cubicBezTo>
                    <a:pt x="168" y="3698"/>
                    <a:pt x="235" y="3732"/>
                    <a:pt x="311" y="3732"/>
                  </a:cubicBezTo>
                  <a:cubicBezTo>
                    <a:pt x="387" y="3732"/>
                    <a:pt x="471" y="3698"/>
                    <a:pt x="538" y="3631"/>
                  </a:cubicBezTo>
                  <a:lnTo>
                    <a:pt x="941" y="3631"/>
                  </a:lnTo>
                  <a:cubicBezTo>
                    <a:pt x="975" y="3698"/>
                    <a:pt x="1042" y="3732"/>
                    <a:pt x="1118" y="3732"/>
                  </a:cubicBezTo>
                  <a:cubicBezTo>
                    <a:pt x="1193" y="3732"/>
                    <a:pt x="1277" y="3698"/>
                    <a:pt x="1345" y="3631"/>
                  </a:cubicBezTo>
                  <a:lnTo>
                    <a:pt x="1748" y="3631"/>
                  </a:lnTo>
                  <a:cubicBezTo>
                    <a:pt x="1815" y="3765"/>
                    <a:pt x="2017" y="3900"/>
                    <a:pt x="2151" y="4034"/>
                  </a:cubicBezTo>
                  <a:cubicBezTo>
                    <a:pt x="2219" y="4101"/>
                    <a:pt x="2303" y="4135"/>
                    <a:pt x="2378" y="4135"/>
                  </a:cubicBezTo>
                  <a:cubicBezTo>
                    <a:pt x="2454" y="4135"/>
                    <a:pt x="2521" y="4101"/>
                    <a:pt x="2555" y="4034"/>
                  </a:cubicBezTo>
                  <a:cubicBezTo>
                    <a:pt x="2353" y="2488"/>
                    <a:pt x="1277" y="1345"/>
                    <a:pt x="538" y="0"/>
                  </a:cubicBezTo>
                  <a:close/>
                </a:path>
              </a:pathLst>
            </a:custGeom>
            <a:solidFill>
              <a:srgbClr val="F8E0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3" name="Google Shape;21983;p29"/>
            <p:cNvSpPr/>
            <p:nvPr/>
          </p:nvSpPr>
          <p:spPr>
            <a:xfrm>
              <a:off x="4736900" y="3947425"/>
              <a:ext cx="72275" cy="88625"/>
            </a:xfrm>
            <a:custGeom>
              <a:avLst/>
              <a:gdLst/>
              <a:ahLst/>
              <a:cxnLst/>
              <a:rect l="l" t="t" r="r" b="b"/>
              <a:pathLst>
                <a:path w="2891" h="3545" extrusionOk="0">
                  <a:moveTo>
                    <a:pt x="1278" y="0"/>
                  </a:moveTo>
                  <a:cubicBezTo>
                    <a:pt x="1210" y="538"/>
                    <a:pt x="1143" y="1009"/>
                    <a:pt x="1143" y="1547"/>
                  </a:cubicBezTo>
                  <a:cubicBezTo>
                    <a:pt x="1210" y="2488"/>
                    <a:pt x="605" y="2488"/>
                    <a:pt x="0" y="2488"/>
                  </a:cubicBezTo>
                  <a:cubicBezTo>
                    <a:pt x="262" y="3186"/>
                    <a:pt x="666" y="3544"/>
                    <a:pt x="1174" y="3544"/>
                  </a:cubicBezTo>
                  <a:cubicBezTo>
                    <a:pt x="1449" y="3544"/>
                    <a:pt x="1754" y="3440"/>
                    <a:pt x="2084" y="3227"/>
                  </a:cubicBezTo>
                  <a:cubicBezTo>
                    <a:pt x="1950" y="2891"/>
                    <a:pt x="1748" y="2622"/>
                    <a:pt x="2353" y="2286"/>
                  </a:cubicBezTo>
                  <a:cubicBezTo>
                    <a:pt x="2891" y="2017"/>
                    <a:pt x="2891" y="1412"/>
                    <a:pt x="2891" y="807"/>
                  </a:cubicBezTo>
                  <a:cubicBezTo>
                    <a:pt x="2689" y="605"/>
                    <a:pt x="2353" y="673"/>
                    <a:pt x="2084" y="404"/>
                  </a:cubicBezTo>
                  <a:cubicBezTo>
                    <a:pt x="1950" y="269"/>
                    <a:pt x="1815" y="202"/>
                    <a:pt x="1681" y="0"/>
                  </a:cubicBezTo>
                  <a:close/>
                </a:path>
              </a:pathLst>
            </a:custGeom>
            <a:solidFill>
              <a:srgbClr val="FB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4" name="Google Shape;21984;p29"/>
            <p:cNvSpPr/>
            <p:nvPr/>
          </p:nvSpPr>
          <p:spPr>
            <a:xfrm>
              <a:off x="1360375" y="3263375"/>
              <a:ext cx="109275" cy="131125"/>
            </a:xfrm>
            <a:custGeom>
              <a:avLst/>
              <a:gdLst/>
              <a:ahLst/>
              <a:cxnLst/>
              <a:rect l="l" t="t" r="r" b="b"/>
              <a:pathLst>
                <a:path w="4371" h="5245" extrusionOk="0">
                  <a:moveTo>
                    <a:pt x="0" y="1"/>
                  </a:moveTo>
                  <a:cubicBezTo>
                    <a:pt x="673" y="2286"/>
                    <a:pt x="2353" y="3765"/>
                    <a:pt x="4101" y="5244"/>
                  </a:cubicBezTo>
                  <a:cubicBezTo>
                    <a:pt x="4236" y="4908"/>
                    <a:pt x="4370" y="4639"/>
                    <a:pt x="3900" y="4303"/>
                  </a:cubicBezTo>
                  <a:cubicBezTo>
                    <a:pt x="2891" y="3564"/>
                    <a:pt x="2084" y="2622"/>
                    <a:pt x="1479" y="1480"/>
                  </a:cubicBezTo>
                  <a:cubicBezTo>
                    <a:pt x="1210" y="807"/>
                    <a:pt x="673" y="270"/>
                    <a:pt x="0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5" name="Google Shape;21985;p29"/>
            <p:cNvSpPr/>
            <p:nvPr/>
          </p:nvSpPr>
          <p:spPr>
            <a:xfrm>
              <a:off x="2715025" y="4169275"/>
              <a:ext cx="68925" cy="94150"/>
            </a:xfrm>
            <a:custGeom>
              <a:avLst/>
              <a:gdLst/>
              <a:ahLst/>
              <a:cxnLst/>
              <a:rect l="l" t="t" r="r" b="b"/>
              <a:pathLst>
                <a:path w="2757" h="3766" extrusionOk="0">
                  <a:moveTo>
                    <a:pt x="1143" y="1"/>
                  </a:moveTo>
                  <a:cubicBezTo>
                    <a:pt x="807" y="404"/>
                    <a:pt x="0" y="807"/>
                    <a:pt x="1076" y="1412"/>
                  </a:cubicBezTo>
                  <a:cubicBezTo>
                    <a:pt x="1613" y="1614"/>
                    <a:pt x="1950" y="2286"/>
                    <a:pt x="1681" y="2891"/>
                  </a:cubicBezTo>
                  <a:cubicBezTo>
                    <a:pt x="1445" y="3597"/>
                    <a:pt x="1597" y="3765"/>
                    <a:pt x="1866" y="3765"/>
                  </a:cubicBezTo>
                  <a:cubicBezTo>
                    <a:pt x="2110" y="3765"/>
                    <a:pt x="2452" y="3626"/>
                    <a:pt x="2689" y="3626"/>
                  </a:cubicBezTo>
                  <a:cubicBezTo>
                    <a:pt x="2712" y="3626"/>
                    <a:pt x="2735" y="3628"/>
                    <a:pt x="2756" y="3631"/>
                  </a:cubicBezTo>
                  <a:cubicBezTo>
                    <a:pt x="2555" y="2286"/>
                    <a:pt x="2286" y="942"/>
                    <a:pt x="1143" y="1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6" name="Google Shape;21986;p29"/>
            <p:cNvSpPr/>
            <p:nvPr/>
          </p:nvSpPr>
          <p:spPr>
            <a:xfrm>
              <a:off x="2945275" y="4784425"/>
              <a:ext cx="62200" cy="57150"/>
            </a:xfrm>
            <a:custGeom>
              <a:avLst/>
              <a:gdLst/>
              <a:ahLst/>
              <a:cxnLst/>
              <a:rect l="l" t="t" r="r" b="b"/>
              <a:pathLst>
                <a:path w="2488" h="2286" extrusionOk="0">
                  <a:moveTo>
                    <a:pt x="1210" y="0"/>
                  </a:moveTo>
                  <a:cubicBezTo>
                    <a:pt x="0" y="538"/>
                    <a:pt x="269" y="1345"/>
                    <a:pt x="740" y="2286"/>
                  </a:cubicBezTo>
                  <a:lnTo>
                    <a:pt x="2488" y="2017"/>
                  </a:lnTo>
                  <a:cubicBezTo>
                    <a:pt x="2353" y="1277"/>
                    <a:pt x="2084" y="605"/>
                    <a:pt x="1681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7" name="Google Shape;21987;p29"/>
            <p:cNvSpPr/>
            <p:nvPr/>
          </p:nvSpPr>
          <p:spPr>
            <a:xfrm>
              <a:off x="5283125" y="2945600"/>
              <a:ext cx="100850" cy="45525"/>
            </a:xfrm>
            <a:custGeom>
              <a:avLst/>
              <a:gdLst/>
              <a:ahLst/>
              <a:cxnLst/>
              <a:rect l="l" t="t" r="r" b="b"/>
              <a:pathLst>
                <a:path w="4034" h="1821" extrusionOk="0">
                  <a:moveTo>
                    <a:pt x="1164" y="0"/>
                  </a:moveTo>
                  <a:cubicBezTo>
                    <a:pt x="913" y="0"/>
                    <a:pt x="457" y="678"/>
                    <a:pt x="0" y="678"/>
                  </a:cubicBezTo>
                  <a:cubicBezTo>
                    <a:pt x="1143" y="1148"/>
                    <a:pt x="2353" y="1552"/>
                    <a:pt x="3563" y="1821"/>
                  </a:cubicBezTo>
                  <a:lnTo>
                    <a:pt x="4034" y="1821"/>
                  </a:lnTo>
                  <a:cubicBezTo>
                    <a:pt x="3765" y="274"/>
                    <a:pt x="2017" y="947"/>
                    <a:pt x="1278" y="73"/>
                  </a:cubicBezTo>
                  <a:cubicBezTo>
                    <a:pt x="1247" y="22"/>
                    <a:pt x="1209" y="0"/>
                    <a:pt x="1164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8" name="Google Shape;21988;p29"/>
            <p:cNvSpPr/>
            <p:nvPr/>
          </p:nvSpPr>
          <p:spPr>
            <a:xfrm>
              <a:off x="1188950" y="2950775"/>
              <a:ext cx="62200" cy="110950"/>
            </a:xfrm>
            <a:custGeom>
              <a:avLst/>
              <a:gdLst/>
              <a:ahLst/>
              <a:cxnLst/>
              <a:rect l="l" t="t" r="r" b="b"/>
              <a:pathLst>
                <a:path w="2488" h="4438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1614"/>
                    <a:pt x="807" y="3227"/>
                    <a:pt x="2017" y="4437"/>
                  </a:cubicBezTo>
                  <a:lnTo>
                    <a:pt x="2487" y="3563"/>
                  </a:lnTo>
                  <a:cubicBezTo>
                    <a:pt x="1882" y="3362"/>
                    <a:pt x="1412" y="2757"/>
                    <a:pt x="1277" y="2084"/>
                  </a:cubicBezTo>
                  <a:cubicBezTo>
                    <a:pt x="1143" y="1277"/>
                    <a:pt x="672" y="471"/>
                    <a:pt x="0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9" name="Google Shape;21989;p29"/>
            <p:cNvSpPr/>
            <p:nvPr/>
          </p:nvSpPr>
          <p:spPr>
            <a:xfrm>
              <a:off x="3367125" y="4396575"/>
              <a:ext cx="77325" cy="70475"/>
            </a:xfrm>
            <a:custGeom>
              <a:avLst/>
              <a:gdLst/>
              <a:ahLst/>
              <a:cxnLst/>
              <a:rect l="l" t="t" r="r" b="b"/>
              <a:pathLst>
                <a:path w="3093" h="2819" extrusionOk="0">
                  <a:moveTo>
                    <a:pt x="682" y="0"/>
                  </a:moveTo>
                  <a:cubicBezTo>
                    <a:pt x="452" y="0"/>
                    <a:pt x="219" y="58"/>
                    <a:pt x="0" y="186"/>
                  </a:cubicBezTo>
                  <a:cubicBezTo>
                    <a:pt x="337" y="724"/>
                    <a:pt x="673" y="1262"/>
                    <a:pt x="942" y="1799"/>
                  </a:cubicBezTo>
                  <a:cubicBezTo>
                    <a:pt x="1009" y="2001"/>
                    <a:pt x="1143" y="2136"/>
                    <a:pt x="1278" y="2270"/>
                  </a:cubicBezTo>
                  <a:cubicBezTo>
                    <a:pt x="1671" y="2445"/>
                    <a:pt x="2036" y="2819"/>
                    <a:pt x="2428" y="2819"/>
                  </a:cubicBezTo>
                  <a:cubicBezTo>
                    <a:pt x="2639" y="2819"/>
                    <a:pt x="2858" y="2710"/>
                    <a:pt x="3093" y="2405"/>
                  </a:cubicBezTo>
                  <a:cubicBezTo>
                    <a:pt x="3093" y="2203"/>
                    <a:pt x="3026" y="2001"/>
                    <a:pt x="2891" y="1867"/>
                  </a:cubicBezTo>
                  <a:cubicBezTo>
                    <a:pt x="2757" y="1463"/>
                    <a:pt x="2421" y="1194"/>
                    <a:pt x="2085" y="1060"/>
                  </a:cubicBezTo>
                  <a:cubicBezTo>
                    <a:pt x="1888" y="423"/>
                    <a:pt x="1299" y="0"/>
                    <a:pt x="682" y="0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0" name="Google Shape;21990;p29"/>
            <p:cNvSpPr/>
            <p:nvPr/>
          </p:nvSpPr>
          <p:spPr>
            <a:xfrm>
              <a:off x="1723400" y="3776000"/>
              <a:ext cx="110950" cy="50650"/>
            </a:xfrm>
            <a:custGeom>
              <a:avLst/>
              <a:gdLst/>
              <a:ahLst/>
              <a:cxnLst/>
              <a:rect l="l" t="t" r="r" b="b"/>
              <a:pathLst>
                <a:path w="4438" h="2026" extrusionOk="0">
                  <a:moveTo>
                    <a:pt x="3295" y="0"/>
                  </a:moveTo>
                  <a:cubicBezTo>
                    <a:pt x="2286" y="807"/>
                    <a:pt x="942" y="1076"/>
                    <a:pt x="1" y="2017"/>
                  </a:cubicBezTo>
                  <a:cubicBezTo>
                    <a:pt x="102" y="2023"/>
                    <a:pt x="203" y="2025"/>
                    <a:pt x="304" y="2025"/>
                  </a:cubicBezTo>
                  <a:cubicBezTo>
                    <a:pt x="1401" y="2025"/>
                    <a:pt x="2438" y="1692"/>
                    <a:pt x="3362" y="1076"/>
                  </a:cubicBezTo>
                  <a:cubicBezTo>
                    <a:pt x="4438" y="471"/>
                    <a:pt x="3295" y="336"/>
                    <a:pt x="3295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1" name="Google Shape;21991;p29"/>
            <p:cNvSpPr/>
            <p:nvPr/>
          </p:nvSpPr>
          <p:spPr>
            <a:xfrm>
              <a:off x="4313350" y="3705400"/>
              <a:ext cx="65575" cy="72300"/>
            </a:xfrm>
            <a:custGeom>
              <a:avLst/>
              <a:gdLst/>
              <a:ahLst/>
              <a:cxnLst/>
              <a:rect l="l" t="t" r="r" b="b"/>
              <a:pathLst>
                <a:path w="2623" h="2892" extrusionOk="0">
                  <a:moveTo>
                    <a:pt x="68" y="1"/>
                  </a:moveTo>
                  <a:lnTo>
                    <a:pt x="68" y="471"/>
                  </a:lnTo>
                  <a:cubicBezTo>
                    <a:pt x="1" y="807"/>
                    <a:pt x="68" y="1211"/>
                    <a:pt x="270" y="1480"/>
                  </a:cubicBezTo>
                  <a:cubicBezTo>
                    <a:pt x="740" y="2017"/>
                    <a:pt x="1009" y="2757"/>
                    <a:pt x="1816" y="2891"/>
                  </a:cubicBezTo>
                  <a:lnTo>
                    <a:pt x="2085" y="2824"/>
                  </a:lnTo>
                  <a:cubicBezTo>
                    <a:pt x="1883" y="2085"/>
                    <a:pt x="2421" y="1614"/>
                    <a:pt x="2623" y="875"/>
                  </a:cubicBezTo>
                  <a:cubicBezTo>
                    <a:pt x="1681" y="807"/>
                    <a:pt x="808" y="538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2" name="Google Shape;21992;p29"/>
            <p:cNvSpPr/>
            <p:nvPr/>
          </p:nvSpPr>
          <p:spPr>
            <a:xfrm>
              <a:off x="3921750" y="5036375"/>
              <a:ext cx="56775" cy="52275"/>
            </a:xfrm>
            <a:custGeom>
              <a:avLst/>
              <a:gdLst/>
              <a:ahLst/>
              <a:cxnLst/>
              <a:rect l="l" t="t" r="r" b="b"/>
              <a:pathLst>
                <a:path w="2271" h="2091" extrusionOk="0">
                  <a:moveTo>
                    <a:pt x="726" y="0"/>
                  </a:moveTo>
                  <a:cubicBezTo>
                    <a:pt x="645" y="0"/>
                    <a:pt x="560" y="2"/>
                    <a:pt x="471" y="6"/>
                  </a:cubicBezTo>
                  <a:cubicBezTo>
                    <a:pt x="270" y="141"/>
                    <a:pt x="1" y="208"/>
                    <a:pt x="1" y="410"/>
                  </a:cubicBezTo>
                  <a:cubicBezTo>
                    <a:pt x="538" y="1082"/>
                    <a:pt x="1211" y="1687"/>
                    <a:pt x="2018" y="2090"/>
                  </a:cubicBezTo>
                  <a:cubicBezTo>
                    <a:pt x="2270" y="511"/>
                    <a:pt x="1989" y="0"/>
                    <a:pt x="726" y="0"/>
                  </a:cubicBezTo>
                  <a:close/>
                </a:path>
              </a:pathLst>
            </a:custGeom>
            <a:solidFill>
              <a:srgbClr val="FA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3" name="Google Shape;21993;p29"/>
            <p:cNvSpPr/>
            <p:nvPr/>
          </p:nvSpPr>
          <p:spPr>
            <a:xfrm>
              <a:off x="3861250" y="4987450"/>
              <a:ext cx="72300" cy="59175"/>
            </a:xfrm>
            <a:custGeom>
              <a:avLst/>
              <a:gdLst/>
              <a:ahLst/>
              <a:cxnLst/>
              <a:rect l="l" t="t" r="r" b="b"/>
              <a:pathLst>
                <a:path w="2892" h="2367" extrusionOk="0">
                  <a:moveTo>
                    <a:pt x="431" y="0"/>
                  </a:moveTo>
                  <a:cubicBezTo>
                    <a:pt x="290" y="0"/>
                    <a:pt x="146" y="6"/>
                    <a:pt x="0" y="14"/>
                  </a:cubicBezTo>
                  <a:cubicBezTo>
                    <a:pt x="673" y="820"/>
                    <a:pt x="1345" y="1560"/>
                    <a:pt x="2017" y="2367"/>
                  </a:cubicBezTo>
                  <a:lnTo>
                    <a:pt x="2421" y="2367"/>
                  </a:lnTo>
                  <a:lnTo>
                    <a:pt x="2891" y="1963"/>
                  </a:lnTo>
                  <a:cubicBezTo>
                    <a:pt x="2690" y="1829"/>
                    <a:pt x="2421" y="1762"/>
                    <a:pt x="2421" y="1694"/>
                  </a:cubicBezTo>
                  <a:cubicBezTo>
                    <a:pt x="2302" y="275"/>
                    <a:pt x="1456" y="0"/>
                    <a:pt x="431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4" name="Google Shape;21994;p29"/>
            <p:cNvSpPr/>
            <p:nvPr/>
          </p:nvSpPr>
          <p:spPr>
            <a:xfrm>
              <a:off x="3780575" y="4907100"/>
              <a:ext cx="87425" cy="58850"/>
            </a:xfrm>
            <a:custGeom>
              <a:avLst/>
              <a:gdLst/>
              <a:ahLst/>
              <a:cxnLst/>
              <a:rect l="l" t="t" r="r" b="b"/>
              <a:pathLst>
                <a:path w="3497" h="2354" extrusionOk="0">
                  <a:moveTo>
                    <a:pt x="1" y="1"/>
                  </a:moveTo>
                  <a:cubicBezTo>
                    <a:pt x="807" y="807"/>
                    <a:pt x="1345" y="1816"/>
                    <a:pt x="2488" y="2354"/>
                  </a:cubicBezTo>
                  <a:cubicBezTo>
                    <a:pt x="2488" y="2018"/>
                    <a:pt x="3496" y="1749"/>
                    <a:pt x="2757" y="1345"/>
                  </a:cubicBezTo>
                  <a:cubicBezTo>
                    <a:pt x="1816" y="875"/>
                    <a:pt x="1143" y="1"/>
                    <a:pt x="1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5" name="Google Shape;21995;p29"/>
            <p:cNvSpPr/>
            <p:nvPr/>
          </p:nvSpPr>
          <p:spPr>
            <a:xfrm>
              <a:off x="2765425" y="4280200"/>
              <a:ext cx="47100" cy="50450"/>
            </a:xfrm>
            <a:custGeom>
              <a:avLst/>
              <a:gdLst/>
              <a:ahLst/>
              <a:cxnLst/>
              <a:rect l="l" t="t" r="r" b="b"/>
              <a:pathLst>
                <a:path w="1884" h="2018" extrusionOk="0">
                  <a:moveTo>
                    <a:pt x="1211" y="1"/>
                  </a:moveTo>
                  <a:cubicBezTo>
                    <a:pt x="673" y="606"/>
                    <a:pt x="270" y="1278"/>
                    <a:pt x="1" y="2017"/>
                  </a:cubicBezTo>
                  <a:lnTo>
                    <a:pt x="1883" y="2017"/>
                  </a:lnTo>
                  <a:cubicBezTo>
                    <a:pt x="1816" y="1278"/>
                    <a:pt x="1614" y="606"/>
                    <a:pt x="1211" y="1"/>
                  </a:cubicBezTo>
                  <a:close/>
                </a:path>
              </a:pathLst>
            </a:custGeom>
            <a:solidFill>
              <a:srgbClr val="F7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6" name="Google Shape;21996;p29"/>
            <p:cNvSpPr/>
            <p:nvPr/>
          </p:nvSpPr>
          <p:spPr>
            <a:xfrm>
              <a:off x="2693175" y="4108775"/>
              <a:ext cx="50425" cy="60525"/>
            </a:xfrm>
            <a:custGeom>
              <a:avLst/>
              <a:gdLst/>
              <a:ahLst/>
              <a:cxnLst/>
              <a:rect l="l" t="t" r="r" b="b"/>
              <a:pathLst>
                <a:path w="2017" h="242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1076"/>
                    <a:pt x="0" y="1479"/>
                    <a:pt x="941" y="2017"/>
                  </a:cubicBezTo>
                  <a:cubicBezTo>
                    <a:pt x="1277" y="2152"/>
                    <a:pt x="1681" y="2286"/>
                    <a:pt x="2017" y="2421"/>
                  </a:cubicBezTo>
                  <a:cubicBezTo>
                    <a:pt x="1815" y="1479"/>
                    <a:pt x="1681" y="605"/>
                    <a:pt x="807" y="0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7" name="Google Shape;21997;p29"/>
            <p:cNvSpPr/>
            <p:nvPr/>
          </p:nvSpPr>
          <p:spPr>
            <a:xfrm>
              <a:off x="1461200" y="3965900"/>
              <a:ext cx="50450" cy="52200"/>
            </a:xfrm>
            <a:custGeom>
              <a:avLst/>
              <a:gdLst/>
              <a:ahLst/>
              <a:cxnLst/>
              <a:rect l="l" t="t" r="r" b="b"/>
              <a:pathLst>
                <a:path w="2018" h="2088" extrusionOk="0">
                  <a:moveTo>
                    <a:pt x="2018" y="1"/>
                  </a:moveTo>
                  <a:lnTo>
                    <a:pt x="2018" y="1"/>
                  </a:lnTo>
                  <a:cubicBezTo>
                    <a:pt x="1278" y="203"/>
                    <a:pt x="606" y="606"/>
                    <a:pt x="1" y="1211"/>
                  </a:cubicBezTo>
                  <a:cubicBezTo>
                    <a:pt x="1" y="1547"/>
                    <a:pt x="135" y="1883"/>
                    <a:pt x="472" y="2085"/>
                  </a:cubicBezTo>
                  <a:cubicBezTo>
                    <a:pt x="511" y="2087"/>
                    <a:pt x="549" y="2088"/>
                    <a:pt x="586" y="2088"/>
                  </a:cubicBezTo>
                  <a:cubicBezTo>
                    <a:pt x="2004" y="2088"/>
                    <a:pt x="1756" y="853"/>
                    <a:pt x="2018" y="1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8" name="Google Shape;21998;p29"/>
            <p:cNvSpPr/>
            <p:nvPr/>
          </p:nvSpPr>
          <p:spPr>
            <a:xfrm>
              <a:off x="1615825" y="3933175"/>
              <a:ext cx="68950" cy="46200"/>
            </a:xfrm>
            <a:custGeom>
              <a:avLst/>
              <a:gdLst/>
              <a:ahLst/>
              <a:cxnLst/>
              <a:rect l="l" t="t" r="r" b="b"/>
              <a:pathLst>
                <a:path w="2758" h="1848" extrusionOk="0">
                  <a:moveTo>
                    <a:pt x="1362" y="0"/>
                  </a:moveTo>
                  <a:cubicBezTo>
                    <a:pt x="555" y="0"/>
                    <a:pt x="431" y="416"/>
                    <a:pt x="1" y="1848"/>
                  </a:cubicBezTo>
                  <a:cubicBezTo>
                    <a:pt x="1009" y="1444"/>
                    <a:pt x="1951" y="907"/>
                    <a:pt x="2757" y="167"/>
                  </a:cubicBezTo>
                  <a:cubicBezTo>
                    <a:pt x="2134" y="70"/>
                    <a:pt x="1691" y="0"/>
                    <a:pt x="136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9" name="Google Shape;21999;p29"/>
            <p:cNvSpPr/>
            <p:nvPr/>
          </p:nvSpPr>
          <p:spPr>
            <a:xfrm>
              <a:off x="3691500" y="5107100"/>
              <a:ext cx="94150" cy="42050"/>
            </a:xfrm>
            <a:custGeom>
              <a:avLst/>
              <a:gdLst/>
              <a:ahLst/>
              <a:cxnLst/>
              <a:rect l="l" t="t" r="r" b="b"/>
              <a:pathLst>
                <a:path w="3766" h="1682" extrusionOk="0">
                  <a:moveTo>
                    <a:pt x="1950" y="1"/>
                  </a:moveTo>
                  <a:cubicBezTo>
                    <a:pt x="1883" y="135"/>
                    <a:pt x="1748" y="270"/>
                    <a:pt x="1614" y="404"/>
                  </a:cubicBezTo>
                  <a:cubicBezTo>
                    <a:pt x="1143" y="875"/>
                    <a:pt x="68" y="539"/>
                    <a:pt x="0" y="1547"/>
                  </a:cubicBezTo>
                  <a:lnTo>
                    <a:pt x="68" y="1682"/>
                  </a:lnTo>
                  <a:cubicBezTo>
                    <a:pt x="370" y="1631"/>
                    <a:pt x="677" y="1619"/>
                    <a:pt x="986" y="1619"/>
                  </a:cubicBezTo>
                  <a:cubicBezTo>
                    <a:pt x="1295" y="1619"/>
                    <a:pt x="1606" y="1631"/>
                    <a:pt x="1916" y="1631"/>
                  </a:cubicBezTo>
                  <a:cubicBezTo>
                    <a:pt x="2538" y="1631"/>
                    <a:pt x="3160" y="1581"/>
                    <a:pt x="3765" y="1278"/>
                  </a:cubicBezTo>
                  <a:cubicBezTo>
                    <a:pt x="3026" y="1144"/>
                    <a:pt x="2891" y="606"/>
                    <a:pt x="2824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0" name="Google Shape;22000;p29"/>
            <p:cNvSpPr/>
            <p:nvPr/>
          </p:nvSpPr>
          <p:spPr>
            <a:xfrm>
              <a:off x="3755650" y="5107100"/>
              <a:ext cx="68650" cy="32100"/>
            </a:xfrm>
            <a:custGeom>
              <a:avLst/>
              <a:gdLst/>
              <a:ahLst/>
              <a:cxnLst/>
              <a:rect l="l" t="t" r="r" b="b"/>
              <a:pathLst>
                <a:path w="2746" h="1284" extrusionOk="0">
                  <a:moveTo>
                    <a:pt x="191" y="1"/>
                  </a:moveTo>
                  <a:cubicBezTo>
                    <a:pt x="0" y="762"/>
                    <a:pt x="50" y="1284"/>
                    <a:pt x="959" y="1284"/>
                  </a:cubicBezTo>
                  <a:cubicBezTo>
                    <a:pt x="1014" y="1284"/>
                    <a:pt x="1071" y="1282"/>
                    <a:pt x="1132" y="1278"/>
                  </a:cubicBezTo>
                  <a:cubicBezTo>
                    <a:pt x="1670" y="1278"/>
                    <a:pt x="2275" y="1144"/>
                    <a:pt x="2745" y="808"/>
                  </a:cubicBezTo>
                  <a:cubicBezTo>
                    <a:pt x="2073" y="68"/>
                    <a:pt x="1065" y="337"/>
                    <a:pt x="191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1" name="Google Shape;22001;p29"/>
            <p:cNvSpPr/>
            <p:nvPr/>
          </p:nvSpPr>
          <p:spPr>
            <a:xfrm>
              <a:off x="3399050" y="4446600"/>
              <a:ext cx="60525" cy="57150"/>
            </a:xfrm>
            <a:custGeom>
              <a:avLst/>
              <a:gdLst/>
              <a:ahLst/>
              <a:cxnLst/>
              <a:rect l="l" t="t" r="r" b="b"/>
              <a:pathLst>
                <a:path w="2421" h="2286" extrusionOk="0">
                  <a:moveTo>
                    <a:pt x="2018" y="0"/>
                  </a:moveTo>
                  <a:cubicBezTo>
                    <a:pt x="1866" y="0"/>
                    <a:pt x="1715" y="67"/>
                    <a:pt x="1614" y="202"/>
                  </a:cubicBezTo>
                  <a:cubicBezTo>
                    <a:pt x="1469" y="329"/>
                    <a:pt x="1323" y="373"/>
                    <a:pt x="1178" y="373"/>
                  </a:cubicBezTo>
                  <a:cubicBezTo>
                    <a:pt x="859" y="373"/>
                    <a:pt x="541" y="163"/>
                    <a:pt x="222" y="163"/>
                  </a:cubicBezTo>
                  <a:cubicBezTo>
                    <a:pt x="148" y="163"/>
                    <a:pt x="74" y="174"/>
                    <a:pt x="1" y="202"/>
                  </a:cubicBezTo>
                  <a:lnTo>
                    <a:pt x="1614" y="2286"/>
                  </a:lnTo>
                  <a:cubicBezTo>
                    <a:pt x="1480" y="1479"/>
                    <a:pt x="1950" y="1076"/>
                    <a:pt x="2421" y="605"/>
                  </a:cubicBezTo>
                  <a:lnTo>
                    <a:pt x="2421" y="202"/>
                  </a:lnTo>
                  <a:cubicBezTo>
                    <a:pt x="2320" y="67"/>
                    <a:pt x="2169" y="0"/>
                    <a:pt x="2018" y="0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2" name="Google Shape;22002;p29"/>
            <p:cNvSpPr/>
            <p:nvPr/>
          </p:nvSpPr>
          <p:spPr>
            <a:xfrm>
              <a:off x="4362100" y="3774300"/>
              <a:ext cx="65575" cy="65575"/>
            </a:xfrm>
            <a:custGeom>
              <a:avLst/>
              <a:gdLst/>
              <a:ahLst/>
              <a:cxnLst/>
              <a:rect l="l" t="t" r="r" b="b"/>
              <a:pathLst>
                <a:path w="2623" h="2623" extrusionOk="0">
                  <a:moveTo>
                    <a:pt x="202" y="1"/>
                  </a:moveTo>
                  <a:lnTo>
                    <a:pt x="68" y="135"/>
                  </a:lnTo>
                  <a:cubicBezTo>
                    <a:pt x="0" y="1816"/>
                    <a:pt x="1076" y="2354"/>
                    <a:pt x="2421" y="2623"/>
                  </a:cubicBezTo>
                  <a:lnTo>
                    <a:pt x="2622" y="2421"/>
                  </a:lnTo>
                  <a:cubicBezTo>
                    <a:pt x="2286" y="1346"/>
                    <a:pt x="1143" y="942"/>
                    <a:pt x="538" y="68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3" name="Google Shape;22003;p29"/>
            <p:cNvSpPr/>
            <p:nvPr/>
          </p:nvSpPr>
          <p:spPr>
            <a:xfrm>
              <a:off x="5081425" y="4300375"/>
              <a:ext cx="60550" cy="52125"/>
            </a:xfrm>
            <a:custGeom>
              <a:avLst/>
              <a:gdLst/>
              <a:ahLst/>
              <a:cxnLst/>
              <a:rect l="l" t="t" r="r" b="b"/>
              <a:pathLst>
                <a:path w="2422" h="2085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547" y="404"/>
                    <a:pt x="673" y="942"/>
                    <a:pt x="1" y="1614"/>
                  </a:cubicBezTo>
                  <a:cubicBezTo>
                    <a:pt x="337" y="1614"/>
                    <a:pt x="673" y="1748"/>
                    <a:pt x="875" y="2084"/>
                  </a:cubicBezTo>
                  <a:cubicBezTo>
                    <a:pt x="1547" y="1479"/>
                    <a:pt x="2085" y="807"/>
                    <a:pt x="2421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4" name="Google Shape;22004;p29"/>
            <p:cNvSpPr/>
            <p:nvPr/>
          </p:nvSpPr>
          <p:spPr>
            <a:xfrm>
              <a:off x="3241075" y="4114175"/>
              <a:ext cx="52125" cy="34950"/>
            </a:xfrm>
            <a:custGeom>
              <a:avLst/>
              <a:gdLst/>
              <a:ahLst/>
              <a:cxnLst/>
              <a:rect l="l" t="t" r="r" b="b"/>
              <a:pathLst>
                <a:path w="2085" h="1398" extrusionOk="0">
                  <a:moveTo>
                    <a:pt x="971" y="1"/>
                  </a:moveTo>
                  <a:cubicBezTo>
                    <a:pt x="844" y="1"/>
                    <a:pt x="717" y="53"/>
                    <a:pt x="605" y="188"/>
                  </a:cubicBezTo>
                  <a:cubicBezTo>
                    <a:pt x="0" y="726"/>
                    <a:pt x="673" y="927"/>
                    <a:pt x="942" y="1263"/>
                  </a:cubicBezTo>
                  <a:lnTo>
                    <a:pt x="1076" y="1398"/>
                  </a:lnTo>
                  <a:cubicBezTo>
                    <a:pt x="1748" y="1331"/>
                    <a:pt x="2084" y="994"/>
                    <a:pt x="1614" y="389"/>
                  </a:cubicBezTo>
                  <a:cubicBezTo>
                    <a:pt x="1479" y="210"/>
                    <a:pt x="1225" y="1"/>
                    <a:pt x="971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5" name="Google Shape;22005;p29"/>
            <p:cNvSpPr/>
            <p:nvPr/>
          </p:nvSpPr>
          <p:spPr>
            <a:xfrm>
              <a:off x="1493150" y="3423050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0" y="0"/>
                  </a:moveTo>
                  <a:lnTo>
                    <a:pt x="0" y="0"/>
                  </a:lnTo>
                  <a:cubicBezTo>
                    <a:pt x="336" y="941"/>
                    <a:pt x="1076" y="1681"/>
                    <a:pt x="2017" y="2017"/>
                  </a:cubicBezTo>
                  <a:cubicBezTo>
                    <a:pt x="1883" y="807"/>
                    <a:pt x="874" y="471"/>
                    <a:pt x="0" y="0"/>
                  </a:cubicBezTo>
                  <a:close/>
                </a:path>
              </a:pathLst>
            </a:custGeom>
            <a:solidFill>
              <a:srgbClr val="F2A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6" name="Google Shape;22006;p29"/>
            <p:cNvSpPr/>
            <p:nvPr/>
          </p:nvSpPr>
          <p:spPr>
            <a:xfrm>
              <a:off x="1402375" y="3996175"/>
              <a:ext cx="70625" cy="36300"/>
            </a:xfrm>
            <a:custGeom>
              <a:avLst/>
              <a:gdLst/>
              <a:ahLst/>
              <a:cxnLst/>
              <a:rect l="l" t="t" r="r" b="b"/>
              <a:pathLst>
                <a:path w="2825" h="1452" extrusionOk="0">
                  <a:moveTo>
                    <a:pt x="2354" y="0"/>
                  </a:moveTo>
                  <a:cubicBezTo>
                    <a:pt x="2370" y="10"/>
                    <a:pt x="2386" y="20"/>
                    <a:pt x="2402" y="30"/>
                  </a:cubicBezTo>
                  <a:lnTo>
                    <a:pt x="2402" y="30"/>
                  </a:lnTo>
                  <a:cubicBezTo>
                    <a:pt x="2408" y="21"/>
                    <a:pt x="2415" y="11"/>
                    <a:pt x="2421" y="0"/>
                  </a:cubicBezTo>
                  <a:close/>
                  <a:moveTo>
                    <a:pt x="2402" y="30"/>
                  </a:moveTo>
                  <a:cubicBezTo>
                    <a:pt x="2194" y="332"/>
                    <a:pt x="1808" y="275"/>
                    <a:pt x="1547" y="471"/>
                  </a:cubicBezTo>
                  <a:cubicBezTo>
                    <a:pt x="1077" y="807"/>
                    <a:pt x="404" y="740"/>
                    <a:pt x="1" y="1277"/>
                  </a:cubicBezTo>
                  <a:cubicBezTo>
                    <a:pt x="220" y="1403"/>
                    <a:pt x="422" y="1451"/>
                    <a:pt x="612" y="1451"/>
                  </a:cubicBezTo>
                  <a:cubicBezTo>
                    <a:pt x="1239" y="1451"/>
                    <a:pt x="1751" y="926"/>
                    <a:pt x="2421" y="874"/>
                  </a:cubicBezTo>
                  <a:cubicBezTo>
                    <a:pt x="2455" y="941"/>
                    <a:pt x="2522" y="975"/>
                    <a:pt x="2598" y="975"/>
                  </a:cubicBezTo>
                  <a:cubicBezTo>
                    <a:pt x="2673" y="975"/>
                    <a:pt x="2757" y="941"/>
                    <a:pt x="2825" y="874"/>
                  </a:cubicBezTo>
                  <a:cubicBezTo>
                    <a:pt x="2825" y="554"/>
                    <a:pt x="2703" y="234"/>
                    <a:pt x="2402" y="3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7" name="Google Shape;22007;p29"/>
            <p:cNvSpPr/>
            <p:nvPr/>
          </p:nvSpPr>
          <p:spPr>
            <a:xfrm>
              <a:off x="1573825" y="3965325"/>
              <a:ext cx="40350" cy="34225"/>
            </a:xfrm>
            <a:custGeom>
              <a:avLst/>
              <a:gdLst/>
              <a:ahLst/>
              <a:cxnLst/>
              <a:rect l="l" t="t" r="r" b="b"/>
              <a:pathLst>
                <a:path w="1614" h="1369" extrusionOk="0">
                  <a:moveTo>
                    <a:pt x="412" y="0"/>
                  </a:moveTo>
                  <a:cubicBezTo>
                    <a:pt x="345" y="0"/>
                    <a:pt x="276" y="8"/>
                    <a:pt x="202" y="24"/>
                  </a:cubicBezTo>
                  <a:cubicBezTo>
                    <a:pt x="0" y="495"/>
                    <a:pt x="471" y="898"/>
                    <a:pt x="404" y="1369"/>
                  </a:cubicBezTo>
                  <a:cubicBezTo>
                    <a:pt x="941" y="1301"/>
                    <a:pt x="1412" y="1032"/>
                    <a:pt x="1614" y="562"/>
                  </a:cubicBezTo>
                  <a:cubicBezTo>
                    <a:pt x="1200" y="385"/>
                    <a:pt x="891" y="0"/>
                    <a:pt x="41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8" name="Google Shape;22008;p29"/>
            <p:cNvSpPr/>
            <p:nvPr/>
          </p:nvSpPr>
          <p:spPr>
            <a:xfrm>
              <a:off x="2560400" y="4522225"/>
              <a:ext cx="37000" cy="52125"/>
            </a:xfrm>
            <a:custGeom>
              <a:avLst/>
              <a:gdLst/>
              <a:ahLst/>
              <a:cxnLst/>
              <a:rect l="l" t="t" r="r" b="b"/>
              <a:pathLst>
                <a:path w="1480" h="2085" extrusionOk="0">
                  <a:moveTo>
                    <a:pt x="471" y="0"/>
                  </a:moveTo>
                  <a:lnTo>
                    <a:pt x="0" y="68"/>
                  </a:lnTo>
                  <a:cubicBezTo>
                    <a:pt x="0" y="807"/>
                    <a:pt x="269" y="1547"/>
                    <a:pt x="874" y="2085"/>
                  </a:cubicBezTo>
                  <a:cubicBezTo>
                    <a:pt x="941" y="1345"/>
                    <a:pt x="1479" y="538"/>
                    <a:pt x="471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9" name="Google Shape;22009;p29"/>
            <p:cNvSpPr/>
            <p:nvPr/>
          </p:nvSpPr>
          <p:spPr>
            <a:xfrm>
              <a:off x="4779550" y="4659575"/>
              <a:ext cx="41400" cy="32425"/>
            </a:xfrm>
            <a:custGeom>
              <a:avLst/>
              <a:gdLst/>
              <a:ahLst/>
              <a:cxnLst/>
              <a:rect l="l" t="t" r="r" b="b"/>
              <a:pathLst>
                <a:path w="1656" h="1297" extrusionOk="0">
                  <a:moveTo>
                    <a:pt x="387" y="0"/>
                  </a:moveTo>
                  <a:cubicBezTo>
                    <a:pt x="74" y="0"/>
                    <a:pt x="1" y="205"/>
                    <a:pt x="244" y="691"/>
                  </a:cubicBezTo>
                  <a:cubicBezTo>
                    <a:pt x="311" y="893"/>
                    <a:pt x="378" y="1095"/>
                    <a:pt x="378" y="1296"/>
                  </a:cubicBezTo>
                  <a:cubicBezTo>
                    <a:pt x="916" y="1095"/>
                    <a:pt x="1387" y="691"/>
                    <a:pt x="1656" y="154"/>
                  </a:cubicBezTo>
                  <a:cubicBezTo>
                    <a:pt x="1387" y="154"/>
                    <a:pt x="1118" y="154"/>
                    <a:pt x="849" y="86"/>
                  </a:cubicBezTo>
                  <a:cubicBezTo>
                    <a:pt x="663" y="31"/>
                    <a:pt x="507" y="0"/>
                    <a:pt x="38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0" name="Google Shape;22010;p29"/>
            <p:cNvSpPr/>
            <p:nvPr/>
          </p:nvSpPr>
          <p:spPr>
            <a:xfrm>
              <a:off x="1313300" y="3201200"/>
              <a:ext cx="38700" cy="32625"/>
            </a:xfrm>
            <a:custGeom>
              <a:avLst/>
              <a:gdLst/>
              <a:ahLst/>
              <a:cxnLst/>
              <a:rect l="l" t="t" r="r" b="b"/>
              <a:pathLst>
                <a:path w="1548" h="130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69"/>
                    <a:pt x="68" y="672"/>
                    <a:pt x="337" y="874"/>
                  </a:cubicBezTo>
                  <a:cubicBezTo>
                    <a:pt x="511" y="990"/>
                    <a:pt x="634" y="1305"/>
                    <a:pt x="922" y="1305"/>
                  </a:cubicBezTo>
                  <a:cubicBezTo>
                    <a:pt x="969" y="1305"/>
                    <a:pt x="1020" y="1296"/>
                    <a:pt x="1077" y="1277"/>
                  </a:cubicBezTo>
                  <a:cubicBezTo>
                    <a:pt x="1547" y="67"/>
                    <a:pt x="1547" y="67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1" name="Google Shape;22011;p29"/>
            <p:cNvSpPr/>
            <p:nvPr/>
          </p:nvSpPr>
          <p:spPr>
            <a:xfrm>
              <a:off x="3841075" y="4957525"/>
              <a:ext cx="45400" cy="28600"/>
            </a:xfrm>
            <a:custGeom>
              <a:avLst/>
              <a:gdLst/>
              <a:ahLst/>
              <a:cxnLst/>
              <a:rect l="l" t="t" r="r" b="b"/>
              <a:pathLst>
                <a:path w="1816" h="1144" extrusionOk="0">
                  <a:moveTo>
                    <a:pt x="1816" y="1"/>
                  </a:moveTo>
                  <a:lnTo>
                    <a:pt x="1816" y="1"/>
                  </a:lnTo>
                  <a:cubicBezTo>
                    <a:pt x="1278" y="269"/>
                    <a:pt x="606" y="337"/>
                    <a:pt x="1" y="337"/>
                  </a:cubicBezTo>
                  <a:cubicBezTo>
                    <a:pt x="202" y="673"/>
                    <a:pt x="404" y="1009"/>
                    <a:pt x="807" y="1143"/>
                  </a:cubicBezTo>
                  <a:cubicBezTo>
                    <a:pt x="942" y="673"/>
                    <a:pt x="1816" y="942"/>
                    <a:pt x="1816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2" name="Google Shape;22012;p29"/>
            <p:cNvSpPr/>
            <p:nvPr/>
          </p:nvSpPr>
          <p:spPr>
            <a:xfrm>
              <a:off x="3629325" y="4070125"/>
              <a:ext cx="33625" cy="37000"/>
            </a:xfrm>
            <a:custGeom>
              <a:avLst/>
              <a:gdLst/>
              <a:ahLst/>
              <a:cxnLst/>
              <a:rect l="l" t="t" r="r" b="b"/>
              <a:pathLst>
                <a:path w="1345" h="1480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740"/>
                    <a:pt x="605" y="1345"/>
                    <a:pt x="1345" y="1479"/>
                  </a:cubicBezTo>
                  <a:cubicBezTo>
                    <a:pt x="1143" y="807"/>
                    <a:pt x="672" y="269"/>
                    <a:pt x="0" y="0"/>
                  </a:cubicBezTo>
                  <a:close/>
                </a:path>
              </a:pathLst>
            </a:custGeom>
            <a:solidFill>
              <a:srgbClr val="F4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3" name="Google Shape;22013;p29"/>
            <p:cNvSpPr/>
            <p:nvPr/>
          </p:nvSpPr>
          <p:spPr>
            <a:xfrm>
              <a:off x="1805750" y="3755825"/>
              <a:ext cx="40375" cy="22600"/>
            </a:xfrm>
            <a:custGeom>
              <a:avLst/>
              <a:gdLst/>
              <a:ahLst/>
              <a:cxnLst/>
              <a:rect l="l" t="t" r="r" b="b"/>
              <a:pathLst>
                <a:path w="1615" h="904" extrusionOk="0">
                  <a:moveTo>
                    <a:pt x="1614" y="0"/>
                  </a:moveTo>
                  <a:lnTo>
                    <a:pt x="1614" y="0"/>
                  </a:lnTo>
                  <a:cubicBezTo>
                    <a:pt x="1009" y="68"/>
                    <a:pt x="404" y="337"/>
                    <a:pt x="1" y="874"/>
                  </a:cubicBezTo>
                  <a:cubicBezTo>
                    <a:pt x="99" y="894"/>
                    <a:pt x="197" y="904"/>
                    <a:pt x="294" y="904"/>
                  </a:cubicBezTo>
                  <a:cubicBezTo>
                    <a:pt x="861" y="904"/>
                    <a:pt x="1384" y="575"/>
                    <a:pt x="1614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4" name="Google Shape;22014;p29"/>
            <p:cNvSpPr/>
            <p:nvPr/>
          </p:nvSpPr>
          <p:spPr>
            <a:xfrm>
              <a:off x="1684750" y="3917175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0"/>
                  </a:moveTo>
                  <a:cubicBezTo>
                    <a:pt x="605" y="0"/>
                    <a:pt x="0" y="0"/>
                    <a:pt x="0" y="874"/>
                  </a:cubicBez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5" name="Google Shape;22015;p29"/>
            <p:cNvSpPr/>
            <p:nvPr/>
          </p:nvSpPr>
          <p:spPr>
            <a:xfrm>
              <a:off x="2849475" y="4574050"/>
              <a:ext cx="21700" cy="15500"/>
            </a:xfrm>
            <a:custGeom>
              <a:avLst/>
              <a:gdLst/>
              <a:ahLst/>
              <a:cxnLst/>
              <a:rect l="l" t="t" r="r" b="b"/>
              <a:pathLst>
                <a:path w="868" h="620" extrusionOk="0">
                  <a:moveTo>
                    <a:pt x="535" y="1"/>
                  </a:moveTo>
                  <a:cubicBezTo>
                    <a:pt x="514" y="1"/>
                    <a:pt x="492" y="4"/>
                    <a:pt x="471" y="12"/>
                  </a:cubicBezTo>
                  <a:cubicBezTo>
                    <a:pt x="336" y="12"/>
                    <a:pt x="135" y="79"/>
                    <a:pt x="135" y="146"/>
                  </a:cubicBezTo>
                  <a:cubicBezTo>
                    <a:pt x="0" y="348"/>
                    <a:pt x="202" y="482"/>
                    <a:pt x="404" y="549"/>
                  </a:cubicBezTo>
                  <a:cubicBezTo>
                    <a:pt x="451" y="597"/>
                    <a:pt x="507" y="619"/>
                    <a:pt x="563" y="619"/>
                  </a:cubicBezTo>
                  <a:cubicBezTo>
                    <a:pt x="664" y="619"/>
                    <a:pt x="764" y="545"/>
                    <a:pt x="807" y="415"/>
                  </a:cubicBezTo>
                  <a:cubicBezTo>
                    <a:pt x="867" y="235"/>
                    <a:pt x="713" y="1"/>
                    <a:pt x="535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6" name="Google Shape;22016;p29"/>
            <p:cNvSpPr/>
            <p:nvPr/>
          </p:nvSpPr>
          <p:spPr>
            <a:xfrm>
              <a:off x="4425975" y="3828875"/>
              <a:ext cx="30275" cy="22025"/>
            </a:xfrm>
            <a:custGeom>
              <a:avLst/>
              <a:gdLst/>
              <a:ahLst/>
              <a:cxnLst/>
              <a:rect l="l" t="t" r="r" b="b"/>
              <a:pathLst>
                <a:path w="1211" h="881" extrusionOk="0">
                  <a:moveTo>
                    <a:pt x="830" y="0"/>
                  </a:moveTo>
                  <a:cubicBezTo>
                    <a:pt x="592" y="0"/>
                    <a:pt x="317" y="197"/>
                    <a:pt x="67" y="238"/>
                  </a:cubicBezTo>
                  <a:lnTo>
                    <a:pt x="0" y="373"/>
                  </a:lnTo>
                  <a:cubicBezTo>
                    <a:pt x="0" y="731"/>
                    <a:pt x="149" y="881"/>
                    <a:pt x="388" y="881"/>
                  </a:cubicBezTo>
                  <a:cubicBezTo>
                    <a:pt x="508" y="881"/>
                    <a:pt x="650" y="843"/>
                    <a:pt x="807" y="776"/>
                  </a:cubicBezTo>
                  <a:lnTo>
                    <a:pt x="874" y="642"/>
                  </a:lnTo>
                  <a:cubicBezTo>
                    <a:pt x="1008" y="574"/>
                    <a:pt x="1143" y="440"/>
                    <a:pt x="1210" y="305"/>
                  </a:cubicBezTo>
                  <a:cubicBezTo>
                    <a:pt x="1108" y="75"/>
                    <a:pt x="976" y="0"/>
                    <a:pt x="83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7" name="Google Shape;22017;p29"/>
            <p:cNvSpPr/>
            <p:nvPr/>
          </p:nvSpPr>
          <p:spPr>
            <a:xfrm>
              <a:off x="4871350" y="4582525"/>
              <a:ext cx="30275" cy="24175"/>
            </a:xfrm>
            <a:custGeom>
              <a:avLst/>
              <a:gdLst/>
              <a:ahLst/>
              <a:cxnLst/>
              <a:rect l="l" t="t" r="r" b="b"/>
              <a:pathLst>
                <a:path w="1211" h="967" extrusionOk="0">
                  <a:moveTo>
                    <a:pt x="1073" y="0"/>
                  </a:moveTo>
                  <a:cubicBezTo>
                    <a:pt x="584" y="0"/>
                    <a:pt x="123" y="323"/>
                    <a:pt x="0" y="815"/>
                  </a:cubicBezTo>
                  <a:cubicBezTo>
                    <a:pt x="101" y="916"/>
                    <a:pt x="253" y="967"/>
                    <a:pt x="404" y="967"/>
                  </a:cubicBezTo>
                  <a:cubicBezTo>
                    <a:pt x="555" y="967"/>
                    <a:pt x="706" y="916"/>
                    <a:pt x="807" y="815"/>
                  </a:cubicBezTo>
                  <a:lnTo>
                    <a:pt x="1211" y="9"/>
                  </a:lnTo>
                  <a:cubicBezTo>
                    <a:pt x="1165" y="3"/>
                    <a:pt x="1119" y="0"/>
                    <a:pt x="1073" y="0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8" name="Google Shape;22018;p29"/>
            <p:cNvSpPr/>
            <p:nvPr/>
          </p:nvSpPr>
          <p:spPr>
            <a:xfrm>
              <a:off x="4861275" y="4602900"/>
              <a:ext cx="30275" cy="23550"/>
            </a:xfrm>
            <a:custGeom>
              <a:avLst/>
              <a:gdLst/>
              <a:ahLst/>
              <a:cxnLst/>
              <a:rect l="l" t="t" r="r" b="b"/>
              <a:pathLst>
                <a:path w="1211" h="942" extrusionOk="0">
                  <a:moveTo>
                    <a:pt x="403" y="0"/>
                  </a:moveTo>
                  <a:lnTo>
                    <a:pt x="0" y="471"/>
                  </a:lnTo>
                  <a:lnTo>
                    <a:pt x="67" y="942"/>
                  </a:ln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F2A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9" name="Google Shape;22019;p29"/>
            <p:cNvSpPr/>
            <p:nvPr/>
          </p:nvSpPr>
          <p:spPr>
            <a:xfrm>
              <a:off x="3452850" y="3886925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672" y="0"/>
                  </a:moveTo>
                  <a:cubicBezTo>
                    <a:pt x="538" y="404"/>
                    <a:pt x="0" y="807"/>
                    <a:pt x="672" y="1210"/>
                  </a:cubicBezTo>
                  <a:cubicBezTo>
                    <a:pt x="740" y="874"/>
                    <a:pt x="1277" y="404"/>
                    <a:pt x="67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0" name="Google Shape;22020;p29"/>
            <p:cNvSpPr/>
            <p:nvPr/>
          </p:nvSpPr>
          <p:spPr>
            <a:xfrm>
              <a:off x="3167125" y="3957500"/>
              <a:ext cx="20200" cy="31975"/>
            </a:xfrm>
            <a:custGeom>
              <a:avLst/>
              <a:gdLst/>
              <a:ahLst/>
              <a:cxnLst/>
              <a:rect l="l" t="t" r="r" b="b"/>
              <a:pathLst>
                <a:path w="808" h="1279" extrusionOk="0">
                  <a:moveTo>
                    <a:pt x="68" y="1"/>
                  </a:moveTo>
                  <a:cubicBezTo>
                    <a:pt x="0" y="404"/>
                    <a:pt x="0" y="808"/>
                    <a:pt x="0" y="1211"/>
                  </a:cubicBezTo>
                  <a:lnTo>
                    <a:pt x="336" y="1278"/>
                  </a:lnTo>
                  <a:lnTo>
                    <a:pt x="807" y="808"/>
                  </a:lnTo>
                  <a:cubicBezTo>
                    <a:pt x="673" y="471"/>
                    <a:pt x="404" y="135"/>
                    <a:pt x="68" y="1"/>
                  </a:cubicBezTo>
                  <a:close/>
                </a:path>
              </a:pathLst>
            </a:custGeom>
            <a:solidFill>
              <a:srgbClr val="F6D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1" name="Google Shape;22021;p29"/>
            <p:cNvSpPr/>
            <p:nvPr/>
          </p:nvSpPr>
          <p:spPr>
            <a:xfrm>
              <a:off x="2511650" y="4333375"/>
              <a:ext cx="25225" cy="17450"/>
            </a:xfrm>
            <a:custGeom>
              <a:avLst/>
              <a:gdLst/>
              <a:ahLst/>
              <a:cxnLst/>
              <a:rect l="l" t="t" r="r" b="b"/>
              <a:pathLst>
                <a:path w="1009" h="698" extrusionOk="0">
                  <a:moveTo>
                    <a:pt x="638" y="1"/>
                  </a:moveTo>
                  <a:cubicBezTo>
                    <a:pt x="445" y="1"/>
                    <a:pt x="203" y="243"/>
                    <a:pt x="0" y="294"/>
                  </a:cubicBezTo>
                  <a:lnTo>
                    <a:pt x="404" y="697"/>
                  </a:lnTo>
                  <a:cubicBezTo>
                    <a:pt x="605" y="563"/>
                    <a:pt x="1009" y="361"/>
                    <a:pt x="807" y="92"/>
                  </a:cubicBezTo>
                  <a:cubicBezTo>
                    <a:pt x="758" y="26"/>
                    <a:pt x="700" y="1"/>
                    <a:pt x="638" y="1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2" name="Google Shape;22022;p29"/>
            <p:cNvSpPr/>
            <p:nvPr/>
          </p:nvSpPr>
          <p:spPr>
            <a:xfrm>
              <a:off x="1320025" y="3223050"/>
              <a:ext cx="28600" cy="26900"/>
            </a:xfrm>
            <a:custGeom>
              <a:avLst/>
              <a:gdLst/>
              <a:ahLst/>
              <a:cxnLst/>
              <a:rect l="l" t="t" r="r" b="b"/>
              <a:pathLst>
                <a:path w="1144" h="1076" extrusionOk="0">
                  <a:moveTo>
                    <a:pt x="68" y="0"/>
                  </a:moveTo>
                  <a:cubicBezTo>
                    <a:pt x="1" y="538"/>
                    <a:pt x="404" y="1009"/>
                    <a:pt x="942" y="1076"/>
                  </a:cubicBezTo>
                  <a:cubicBezTo>
                    <a:pt x="1144" y="874"/>
                    <a:pt x="1076" y="538"/>
                    <a:pt x="808" y="40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F4C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3" name="Google Shape;22023;p29"/>
            <p:cNvSpPr/>
            <p:nvPr/>
          </p:nvSpPr>
          <p:spPr>
            <a:xfrm>
              <a:off x="1340200" y="32331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1" y="0"/>
                  </a:moveTo>
                  <a:cubicBezTo>
                    <a:pt x="68" y="202"/>
                    <a:pt x="135" y="471"/>
                    <a:pt x="135" y="673"/>
                  </a:cubicBezTo>
                  <a:lnTo>
                    <a:pt x="875" y="1211"/>
                  </a:lnTo>
                  <a:cubicBezTo>
                    <a:pt x="942" y="606"/>
                    <a:pt x="606" y="68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4" name="Google Shape;22024;p29"/>
            <p:cNvSpPr/>
            <p:nvPr/>
          </p:nvSpPr>
          <p:spPr>
            <a:xfrm>
              <a:off x="4915275" y="3685225"/>
              <a:ext cx="16600" cy="13800"/>
            </a:xfrm>
            <a:custGeom>
              <a:avLst/>
              <a:gdLst/>
              <a:ahLst/>
              <a:cxnLst/>
              <a:rect l="l" t="t" r="r" b="b"/>
              <a:pathLst>
                <a:path w="664" h="552" extrusionOk="0">
                  <a:moveTo>
                    <a:pt x="395" y="1"/>
                  </a:moveTo>
                  <a:cubicBezTo>
                    <a:pt x="328" y="68"/>
                    <a:pt x="59" y="135"/>
                    <a:pt x="59" y="203"/>
                  </a:cubicBezTo>
                  <a:cubicBezTo>
                    <a:pt x="0" y="377"/>
                    <a:pt x="144" y="552"/>
                    <a:pt x="358" y="552"/>
                  </a:cubicBezTo>
                  <a:cubicBezTo>
                    <a:pt x="391" y="552"/>
                    <a:pt x="426" y="548"/>
                    <a:pt x="462" y="539"/>
                  </a:cubicBezTo>
                  <a:cubicBezTo>
                    <a:pt x="529" y="539"/>
                    <a:pt x="529" y="337"/>
                    <a:pt x="596" y="203"/>
                  </a:cubicBezTo>
                  <a:cubicBezTo>
                    <a:pt x="664" y="1"/>
                    <a:pt x="529" y="1"/>
                    <a:pt x="395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5" name="Google Shape;22025;p29"/>
            <p:cNvSpPr/>
            <p:nvPr/>
          </p:nvSpPr>
          <p:spPr>
            <a:xfrm>
              <a:off x="4373850" y="36986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68"/>
                    <a:pt x="1" y="135"/>
                  </a:cubicBezTo>
                  <a:cubicBezTo>
                    <a:pt x="68" y="135"/>
                    <a:pt x="68" y="202"/>
                    <a:pt x="135" y="202"/>
                  </a:cubicBezTo>
                  <a:cubicBezTo>
                    <a:pt x="203" y="202"/>
                    <a:pt x="203" y="68"/>
                    <a:pt x="203" y="68"/>
                  </a:cubicBezTo>
                  <a:cubicBezTo>
                    <a:pt x="135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6" name="Google Shape;22026;p29"/>
            <p:cNvSpPr/>
            <p:nvPr/>
          </p:nvSpPr>
          <p:spPr>
            <a:xfrm>
              <a:off x="4789000" y="3957175"/>
              <a:ext cx="20175" cy="10775"/>
            </a:xfrm>
            <a:custGeom>
              <a:avLst/>
              <a:gdLst/>
              <a:ahLst/>
              <a:cxnLst/>
              <a:rect l="l" t="t" r="r" b="b"/>
              <a:pathLst>
                <a:path w="807" h="431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4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7" name="Google Shape;22027;p29"/>
            <p:cNvSpPr/>
            <p:nvPr/>
          </p:nvSpPr>
          <p:spPr>
            <a:xfrm>
              <a:off x="4383950" y="3554150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69"/>
                    <a:pt x="336" y="538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8" name="Google Shape;22028;p29"/>
            <p:cNvSpPr/>
            <p:nvPr/>
          </p:nvSpPr>
          <p:spPr>
            <a:xfrm>
              <a:off x="1441050" y="3996175"/>
              <a:ext cx="21875" cy="11775"/>
            </a:xfrm>
            <a:custGeom>
              <a:avLst/>
              <a:gdLst/>
              <a:ahLst/>
              <a:cxnLst/>
              <a:rect l="l" t="t" r="r" b="b"/>
              <a:pathLst>
                <a:path w="875" h="471" extrusionOk="0">
                  <a:moveTo>
                    <a:pt x="874" y="0"/>
                  </a:moveTo>
                  <a:cubicBezTo>
                    <a:pt x="471" y="0"/>
                    <a:pt x="202" y="202"/>
                    <a:pt x="0" y="471"/>
                  </a:cubicBezTo>
                  <a:cubicBezTo>
                    <a:pt x="404" y="471"/>
                    <a:pt x="740" y="403"/>
                    <a:pt x="874" y="0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9" name="Google Shape;22029;p29"/>
            <p:cNvSpPr/>
            <p:nvPr/>
          </p:nvSpPr>
          <p:spPr>
            <a:xfrm>
              <a:off x="3437725" y="4441550"/>
              <a:ext cx="21850" cy="10100"/>
            </a:xfrm>
            <a:custGeom>
              <a:avLst/>
              <a:gdLst/>
              <a:ahLst/>
              <a:cxnLst/>
              <a:rect l="l" t="t" r="r" b="b"/>
              <a:pathLst>
                <a:path w="874" h="404" extrusionOk="0">
                  <a:moveTo>
                    <a:pt x="0" y="0"/>
                  </a:moveTo>
                  <a:lnTo>
                    <a:pt x="0" y="404"/>
                  </a:lnTo>
                  <a:lnTo>
                    <a:pt x="874" y="404"/>
                  </a:lnTo>
                  <a:cubicBezTo>
                    <a:pt x="672" y="135"/>
                    <a:pt x="336" y="0"/>
                    <a:pt x="0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0" name="Google Shape;22030;p29"/>
            <p:cNvSpPr/>
            <p:nvPr/>
          </p:nvSpPr>
          <p:spPr>
            <a:xfrm>
              <a:off x="2578875" y="45726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202" y="673"/>
                    <a:pt x="471" y="874"/>
                  </a:cubicBezTo>
                  <a:cubicBezTo>
                    <a:pt x="538" y="471"/>
                    <a:pt x="471" y="135"/>
                    <a:pt x="68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1" name="Google Shape;22031;p29"/>
            <p:cNvSpPr/>
            <p:nvPr/>
          </p:nvSpPr>
          <p:spPr>
            <a:xfrm>
              <a:off x="2590650" y="4594500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0" y="0"/>
                  </a:moveTo>
                  <a:cubicBezTo>
                    <a:pt x="0" y="336"/>
                    <a:pt x="135" y="673"/>
                    <a:pt x="404" y="807"/>
                  </a:cubicBezTo>
                  <a:cubicBezTo>
                    <a:pt x="471" y="471"/>
                    <a:pt x="404" y="135"/>
                    <a:pt x="0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2" name="Google Shape;22032;p29"/>
            <p:cNvSpPr/>
            <p:nvPr/>
          </p:nvSpPr>
          <p:spPr>
            <a:xfrm>
              <a:off x="2918375" y="4755425"/>
              <a:ext cx="6750" cy="10525"/>
            </a:xfrm>
            <a:custGeom>
              <a:avLst/>
              <a:gdLst/>
              <a:ahLst/>
              <a:cxnLst/>
              <a:rect l="l" t="t" r="r" b="b"/>
              <a:pathLst>
                <a:path w="270" h="421" extrusionOk="0">
                  <a:moveTo>
                    <a:pt x="202" y="0"/>
                  </a:moveTo>
                  <a:cubicBezTo>
                    <a:pt x="185" y="0"/>
                    <a:pt x="169" y="17"/>
                    <a:pt x="135" y="84"/>
                  </a:cubicBezTo>
                  <a:cubicBezTo>
                    <a:pt x="1" y="219"/>
                    <a:pt x="68" y="353"/>
                    <a:pt x="269" y="421"/>
                  </a:cubicBezTo>
                  <a:lnTo>
                    <a:pt x="269" y="17"/>
                  </a:lnTo>
                  <a:cubicBezTo>
                    <a:pt x="236" y="17"/>
                    <a:pt x="219" y="0"/>
                    <a:pt x="202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3" name="Google Shape;22033;p29"/>
            <p:cNvSpPr/>
            <p:nvPr/>
          </p:nvSpPr>
          <p:spPr>
            <a:xfrm>
              <a:off x="2925100" y="4774325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0" y="1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4" name="Google Shape;22034;p29"/>
            <p:cNvSpPr/>
            <p:nvPr/>
          </p:nvSpPr>
          <p:spPr>
            <a:xfrm>
              <a:off x="2945275" y="4774325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1"/>
                  </a:moveTo>
                  <a:cubicBezTo>
                    <a:pt x="67" y="102"/>
                    <a:pt x="135" y="152"/>
                    <a:pt x="202" y="152"/>
                  </a:cubicBezTo>
                  <a:cubicBezTo>
                    <a:pt x="269" y="152"/>
                    <a:pt x="336" y="102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5" name="Google Shape;22035;p29"/>
            <p:cNvSpPr/>
            <p:nvPr/>
          </p:nvSpPr>
          <p:spPr>
            <a:xfrm>
              <a:off x="2965425" y="47743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6" name="Google Shape;22036;p29"/>
            <p:cNvSpPr/>
            <p:nvPr/>
          </p:nvSpPr>
          <p:spPr>
            <a:xfrm>
              <a:off x="4778900" y="469197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337" y="0"/>
                  </a:moveTo>
                  <a:lnTo>
                    <a:pt x="1" y="337"/>
                  </a:lnTo>
                  <a:cubicBezTo>
                    <a:pt x="203" y="337"/>
                    <a:pt x="337" y="202"/>
                    <a:pt x="33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7" name="Google Shape;22037;p29"/>
            <p:cNvSpPr/>
            <p:nvPr/>
          </p:nvSpPr>
          <p:spPr>
            <a:xfrm>
              <a:off x="3767125" y="4860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8" name="Google Shape;22038;p29"/>
            <p:cNvSpPr/>
            <p:nvPr/>
          </p:nvSpPr>
          <p:spPr>
            <a:xfrm>
              <a:off x="3056200" y="49961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8" y="135"/>
                    <a:pt x="93" y="135"/>
                  </a:cubicBezTo>
                  <a:cubicBezTo>
                    <a:pt x="118" y="135"/>
                    <a:pt x="135" y="102"/>
                    <a:pt x="135" y="68"/>
                  </a:cubicBezTo>
                  <a:cubicBezTo>
                    <a:pt x="135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9" name="Google Shape;22039;p29"/>
            <p:cNvSpPr/>
            <p:nvPr/>
          </p:nvSpPr>
          <p:spPr>
            <a:xfrm>
              <a:off x="2572150" y="451885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68" y="1"/>
                  </a:moveTo>
                  <a:lnTo>
                    <a:pt x="68" y="1"/>
                  </a:lnTo>
                  <a:cubicBezTo>
                    <a:pt x="68" y="1"/>
                    <a:pt x="1" y="68"/>
                    <a:pt x="1" y="135"/>
                  </a:cubicBezTo>
                  <a:cubicBezTo>
                    <a:pt x="202" y="68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0" name="Google Shape;22040;p29"/>
            <p:cNvSpPr/>
            <p:nvPr/>
          </p:nvSpPr>
          <p:spPr>
            <a:xfrm>
              <a:off x="2511650" y="43608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1" name="Google Shape;22041;p29"/>
            <p:cNvSpPr/>
            <p:nvPr/>
          </p:nvSpPr>
          <p:spPr>
            <a:xfrm>
              <a:off x="5093200" y="4350800"/>
              <a:ext cx="10100" cy="13450"/>
            </a:xfrm>
            <a:custGeom>
              <a:avLst/>
              <a:gdLst/>
              <a:ahLst/>
              <a:cxnLst/>
              <a:rect l="l" t="t" r="r" b="b"/>
              <a:pathLst>
                <a:path w="404" h="538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67"/>
                    <a:pt x="1" y="269"/>
                    <a:pt x="1" y="538"/>
                  </a:cubicBezTo>
                  <a:cubicBezTo>
                    <a:pt x="202" y="404"/>
                    <a:pt x="337" y="269"/>
                    <a:pt x="404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2" name="Google Shape;22042;p29"/>
            <p:cNvSpPr/>
            <p:nvPr/>
          </p:nvSpPr>
          <p:spPr>
            <a:xfrm>
              <a:off x="3378900" y="434070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7" y="135"/>
                    <a:pt x="92" y="135"/>
                  </a:cubicBezTo>
                  <a:cubicBezTo>
                    <a:pt x="118" y="135"/>
                    <a:pt x="134" y="102"/>
                    <a:pt x="134" y="68"/>
                  </a:cubicBezTo>
                  <a:cubicBezTo>
                    <a:pt x="134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3" name="Google Shape;22043;p29"/>
            <p:cNvSpPr/>
            <p:nvPr/>
          </p:nvSpPr>
          <p:spPr>
            <a:xfrm>
              <a:off x="2471300" y="4145750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68" y="0"/>
                  </a:moveTo>
                  <a:cubicBezTo>
                    <a:pt x="68" y="0"/>
                    <a:pt x="1" y="68"/>
                    <a:pt x="1" y="135"/>
                  </a:cubicBezTo>
                  <a:cubicBezTo>
                    <a:pt x="203" y="68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4" name="Google Shape;22044;p29"/>
            <p:cNvSpPr/>
            <p:nvPr/>
          </p:nvSpPr>
          <p:spPr>
            <a:xfrm>
              <a:off x="1452800" y="407012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cubicBezTo>
                    <a:pt x="270" y="0"/>
                    <a:pt x="68" y="135"/>
                    <a:pt x="1" y="403"/>
                  </a:cubicBezTo>
                  <a:cubicBezTo>
                    <a:pt x="203" y="336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5" name="Google Shape;22045;p29"/>
            <p:cNvSpPr/>
            <p:nvPr/>
          </p:nvSpPr>
          <p:spPr>
            <a:xfrm>
              <a:off x="4778900" y="39474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6" name="Google Shape;22046;p29"/>
            <p:cNvSpPr/>
            <p:nvPr/>
          </p:nvSpPr>
          <p:spPr>
            <a:xfrm>
              <a:off x="3499900" y="39373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7" name="Google Shape;22047;p29"/>
            <p:cNvSpPr/>
            <p:nvPr/>
          </p:nvSpPr>
          <p:spPr>
            <a:xfrm>
              <a:off x="3488125" y="39272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8" name="Google Shape;22048;p29"/>
            <p:cNvSpPr/>
            <p:nvPr/>
          </p:nvSpPr>
          <p:spPr>
            <a:xfrm>
              <a:off x="3469650" y="39171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9" name="Google Shape;22049;p29"/>
            <p:cNvSpPr/>
            <p:nvPr/>
          </p:nvSpPr>
          <p:spPr>
            <a:xfrm>
              <a:off x="1715000" y="39087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538" y="0"/>
                  </a:moveTo>
                  <a:cubicBezTo>
                    <a:pt x="269" y="0"/>
                    <a:pt x="68" y="135"/>
                    <a:pt x="0" y="336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0" name="Google Shape;22050;p29"/>
            <p:cNvSpPr/>
            <p:nvPr/>
          </p:nvSpPr>
          <p:spPr>
            <a:xfrm>
              <a:off x="4315050" y="3675150"/>
              <a:ext cx="6725" cy="10100"/>
            </a:xfrm>
            <a:custGeom>
              <a:avLst/>
              <a:gdLst/>
              <a:ahLst/>
              <a:cxnLst/>
              <a:rect l="l" t="t" r="r" b="b"/>
              <a:pathLst>
                <a:path w="269" h="404" extrusionOk="0">
                  <a:moveTo>
                    <a:pt x="0" y="0"/>
                  </a:moveTo>
                  <a:lnTo>
                    <a:pt x="0" y="404"/>
                  </a:lnTo>
                  <a:cubicBezTo>
                    <a:pt x="269" y="269"/>
                    <a:pt x="269" y="135"/>
                    <a:pt x="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1" name="Google Shape;22051;p29"/>
            <p:cNvSpPr/>
            <p:nvPr/>
          </p:nvSpPr>
          <p:spPr>
            <a:xfrm>
              <a:off x="4375550" y="3772625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135" y="1"/>
                  </a:moveTo>
                  <a:cubicBezTo>
                    <a:pt x="135" y="1"/>
                    <a:pt x="0" y="68"/>
                    <a:pt x="0" y="135"/>
                  </a:cubicBezTo>
                  <a:cubicBezTo>
                    <a:pt x="202" y="68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2" name="Google Shape;22052;p29"/>
            <p:cNvSpPr/>
            <p:nvPr/>
          </p:nvSpPr>
          <p:spPr>
            <a:xfrm>
              <a:off x="3383925" y="38028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1" y="34"/>
                    <a:pt x="1" y="68"/>
                  </a:cubicBezTo>
                  <a:cubicBezTo>
                    <a:pt x="1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3" name="Google Shape;22053;p29"/>
            <p:cNvSpPr/>
            <p:nvPr/>
          </p:nvSpPr>
          <p:spPr>
            <a:xfrm>
              <a:off x="2257875" y="2806075"/>
              <a:ext cx="541200" cy="585050"/>
            </a:xfrm>
            <a:custGeom>
              <a:avLst/>
              <a:gdLst/>
              <a:ahLst/>
              <a:cxnLst/>
              <a:rect l="l" t="t" r="r" b="b"/>
              <a:pathLst>
                <a:path w="21648" h="23402" extrusionOk="0">
                  <a:moveTo>
                    <a:pt x="2531" y="1"/>
                  </a:moveTo>
                  <a:cubicBezTo>
                    <a:pt x="2496" y="1"/>
                    <a:pt x="2459" y="3"/>
                    <a:pt x="2420" y="7"/>
                  </a:cubicBezTo>
                  <a:cubicBezTo>
                    <a:pt x="1748" y="74"/>
                    <a:pt x="1277" y="477"/>
                    <a:pt x="1076" y="1082"/>
                  </a:cubicBezTo>
                  <a:cubicBezTo>
                    <a:pt x="0" y="3368"/>
                    <a:pt x="1008" y="5586"/>
                    <a:pt x="3496" y="6460"/>
                  </a:cubicBezTo>
                  <a:cubicBezTo>
                    <a:pt x="3552" y="6433"/>
                    <a:pt x="3607" y="6416"/>
                    <a:pt x="3658" y="6416"/>
                  </a:cubicBezTo>
                  <a:cubicBezTo>
                    <a:pt x="3730" y="6416"/>
                    <a:pt x="3793" y="6449"/>
                    <a:pt x="3832" y="6528"/>
                  </a:cubicBezTo>
                  <a:lnTo>
                    <a:pt x="3698" y="6528"/>
                  </a:lnTo>
                  <a:cubicBezTo>
                    <a:pt x="3286" y="6528"/>
                    <a:pt x="3183" y="7248"/>
                    <a:pt x="2893" y="7248"/>
                  </a:cubicBezTo>
                  <a:cubicBezTo>
                    <a:pt x="2852" y="7248"/>
                    <a:pt x="2807" y="7234"/>
                    <a:pt x="2756" y="7200"/>
                  </a:cubicBezTo>
                  <a:cubicBezTo>
                    <a:pt x="2340" y="6950"/>
                    <a:pt x="2040" y="6849"/>
                    <a:pt x="1822" y="6849"/>
                  </a:cubicBezTo>
                  <a:cubicBezTo>
                    <a:pt x="1159" y="6849"/>
                    <a:pt x="1261" y="7786"/>
                    <a:pt x="1210" y="8343"/>
                  </a:cubicBezTo>
                  <a:cubicBezTo>
                    <a:pt x="941" y="10629"/>
                    <a:pt x="2891" y="11234"/>
                    <a:pt x="4303" y="12108"/>
                  </a:cubicBezTo>
                  <a:cubicBezTo>
                    <a:pt x="5311" y="12780"/>
                    <a:pt x="5983" y="13385"/>
                    <a:pt x="6051" y="14595"/>
                  </a:cubicBezTo>
                  <a:cubicBezTo>
                    <a:pt x="6319" y="15133"/>
                    <a:pt x="6790" y="15671"/>
                    <a:pt x="6723" y="16074"/>
                  </a:cubicBezTo>
                  <a:cubicBezTo>
                    <a:pt x="6319" y="17419"/>
                    <a:pt x="7126" y="17822"/>
                    <a:pt x="8135" y="18293"/>
                  </a:cubicBezTo>
                  <a:cubicBezTo>
                    <a:pt x="8471" y="18427"/>
                    <a:pt x="8941" y="18763"/>
                    <a:pt x="8740" y="19167"/>
                  </a:cubicBezTo>
                  <a:cubicBezTo>
                    <a:pt x="8202" y="20578"/>
                    <a:pt x="8807" y="21721"/>
                    <a:pt x="9614" y="22864"/>
                  </a:cubicBezTo>
                  <a:cubicBezTo>
                    <a:pt x="9681" y="22999"/>
                    <a:pt x="9479" y="23402"/>
                    <a:pt x="9950" y="23402"/>
                  </a:cubicBezTo>
                  <a:cubicBezTo>
                    <a:pt x="10353" y="23402"/>
                    <a:pt x="10488" y="23133"/>
                    <a:pt x="10555" y="22730"/>
                  </a:cubicBezTo>
                  <a:cubicBezTo>
                    <a:pt x="10631" y="22154"/>
                    <a:pt x="10839" y="21929"/>
                    <a:pt x="11129" y="21929"/>
                  </a:cubicBezTo>
                  <a:cubicBezTo>
                    <a:pt x="11347" y="21929"/>
                    <a:pt x="11611" y="22057"/>
                    <a:pt x="11899" y="22259"/>
                  </a:cubicBezTo>
                  <a:cubicBezTo>
                    <a:pt x="12168" y="22394"/>
                    <a:pt x="12370" y="22528"/>
                    <a:pt x="12572" y="22730"/>
                  </a:cubicBezTo>
                  <a:cubicBezTo>
                    <a:pt x="15597" y="22259"/>
                    <a:pt x="18017" y="20646"/>
                    <a:pt x="20572" y="19234"/>
                  </a:cubicBezTo>
                  <a:cubicBezTo>
                    <a:pt x="21647" y="18696"/>
                    <a:pt x="20975" y="17889"/>
                    <a:pt x="20303" y="17284"/>
                  </a:cubicBezTo>
                  <a:cubicBezTo>
                    <a:pt x="17950" y="15402"/>
                    <a:pt x="15933" y="13116"/>
                    <a:pt x="13580" y="11234"/>
                  </a:cubicBezTo>
                  <a:cubicBezTo>
                    <a:pt x="12034" y="10158"/>
                    <a:pt x="10689" y="8948"/>
                    <a:pt x="9479" y="7536"/>
                  </a:cubicBezTo>
                  <a:cubicBezTo>
                    <a:pt x="8067" y="6797"/>
                    <a:pt x="7462" y="5183"/>
                    <a:pt x="6185" y="4309"/>
                  </a:cubicBezTo>
                  <a:lnTo>
                    <a:pt x="5714" y="3973"/>
                  </a:lnTo>
                  <a:cubicBezTo>
                    <a:pt x="4572" y="3233"/>
                    <a:pt x="4437" y="1822"/>
                    <a:pt x="3563" y="881"/>
                  </a:cubicBezTo>
                  <a:cubicBezTo>
                    <a:pt x="3246" y="500"/>
                    <a:pt x="3109" y="1"/>
                    <a:pt x="2531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4" name="Google Shape;22054;p29"/>
            <p:cNvSpPr/>
            <p:nvPr/>
          </p:nvSpPr>
          <p:spPr>
            <a:xfrm>
              <a:off x="2034325" y="1175950"/>
              <a:ext cx="1040375" cy="2337875"/>
            </a:xfrm>
            <a:custGeom>
              <a:avLst/>
              <a:gdLst/>
              <a:ahLst/>
              <a:cxnLst/>
              <a:rect l="l" t="t" r="r" b="b"/>
              <a:pathLst>
                <a:path w="41615" h="93515" extrusionOk="0">
                  <a:moveTo>
                    <a:pt x="25166" y="87644"/>
                  </a:moveTo>
                  <a:cubicBezTo>
                    <a:pt x="25323" y="87644"/>
                    <a:pt x="25494" y="87670"/>
                    <a:pt x="25682" y="87733"/>
                  </a:cubicBezTo>
                  <a:cubicBezTo>
                    <a:pt x="24947" y="88581"/>
                    <a:pt x="24023" y="88573"/>
                    <a:pt x="23268" y="88629"/>
                  </a:cubicBezTo>
                  <a:lnTo>
                    <a:pt x="23268" y="88629"/>
                  </a:lnTo>
                  <a:cubicBezTo>
                    <a:pt x="23858" y="88417"/>
                    <a:pt x="24321" y="87644"/>
                    <a:pt x="25166" y="87644"/>
                  </a:cubicBezTo>
                  <a:close/>
                  <a:moveTo>
                    <a:pt x="1816" y="0"/>
                  </a:moveTo>
                  <a:lnTo>
                    <a:pt x="1816" y="0"/>
                  </a:lnTo>
                  <a:cubicBezTo>
                    <a:pt x="1278" y="202"/>
                    <a:pt x="942" y="673"/>
                    <a:pt x="1009" y="1278"/>
                  </a:cubicBezTo>
                  <a:cubicBezTo>
                    <a:pt x="1076" y="2353"/>
                    <a:pt x="1009" y="3496"/>
                    <a:pt x="875" y="4639"/>
                  </a:cubicBezTo>
                  <a:cubicBezTo>
                    <a:pt x="404" y="8471"/>
                    <a:pt x="135" y="12437"/>
                    <a:pt x="202" y="16404"/>
                  </a:cubicBezTo>
                  <a:cubicBezTo>
                    <a:pt x="270" y="17412"/>
                    <a:pt x="270" y="18488"/>
                    <a:pt x="202" y="19564"/>
                  </a:cubicBezTo>
                  <a:cubicBezTo>
                    <a:pt x="1" y="20370"/>
                    <a:pt x="135" y="21244"/>
                    <a:pt x="471" y="21984"/>
                  </a:cubicBezTo>
                  <a:cubicBezTo>
                    <a:pt x="1076" y="23127"/>
                    <a:pt x="1211" y="24471"/>
                    <a:pt x="807" y="25681"/>
                  </a:cubicBezTo>
                  <a:cubicBezTo>
                    <a:pt x="740" y="26085"/>
                    <a:pt x="740" y="26488"/>
                    <a:pt x="942" y="26892"/>
                  </a:cubicBezTo>
                  <a:cubicBezTo>
                    <a:pt x="1345" y="28841"/>
                    <a:pt x="1883" y="30858"/>
                    <a:pt x="2219" y="32875"/>
                  </a:cubicBezTo>
                  <a:cubicBezTo>
                    <a:pt x="2488" y="34287"/>
                    <a:pt x="2152" y="35766"/>
                    <a:pt x="3295" y="36976"/>
                  </a:cubicBezTo>
                  <a:cubicBezTo>
                    <a:pt x="3497" y="37177"/>
                    <a:pt x="3497" y="37581"/>
                    <a:pt x="3631" y="37917"/>
                  </a:cubicBezTo>
                  <a:cubicBezTo>
                    <a:pt x="4102" y="39732"/>
                    <a:pt x="4707" y="41480"/>
                    <a:pt x="5110" y="43295"/>
                  </a:cubicBezTo>
                  <a:cubicBezTo>
                    <a:pt x="5312" y="44371"/>
                    <a:pt x="5984" y="45245"/>
                    <a:pt x="5850" y="46388"/>
                  </a:cubicBezTo>
                  <a:cubicBezTo>
                    <a:pt x="5782" y="47194"/>
                    <a:pt x="6051" y="48068"/>
                    <a:pt x="6455" y="48808"/>
                  </a:cubicBezTo>
                  <a:cubicBezTo>
                    <a:pt x="6992" y="49951"/>
                    <a:pt x="7799" y="50959"/>
                    <a:pt x="8404" y="52035"/>
                  </a:cubicBezTo>
                  <a:cubicBezTo>
                    <a:pt x="9547" y="54186"/>
                    <a:pt x="9749" y="56606"/>
                    <a:pt x="10892" y="58690"/>
                  </a:cubicBezTo>
                  <a:cubicBezTo>
                    <a:pt x="11766" y="60438"/>
                    <a:pt x="12774" y="62119"/>
                    <a:pt x="13917" y="63665"/>
                  </a:cubicBezTo>
                  <a:cubicBezTo>
                    <a:pt x="14589" y="64405"/>
                    <a:pt x="14589" y="65615"/>
                    <a:pt x="15598" y="66086"/>
                  </a:cubicBezTo>
                  <a:cubicBezTo>
                    <a:pt x="14858" y="67363"/>
                    <a:pt x="16404" y="67497"/>
                    <a:pt x="16740" y="68237"/>
                  </a:cubicBezTo>
                  <a:cubicBezTo>
                    <a:pt x="16808" y="68237"/>
                    <a:pt x="16808" y="68304"/>
                    <a:pt x="16740" y="68371"/>
                  </a:cubicBezTo>
                  <a:cubicBezTo>
                    <a:pt x="16401" y="68767"/>
                    <a:pt x="15871" y="68925"/>
                    <a:pt x="15351" y="68925"/>
                  </a:cubicBezTo>
                  <a:cubicBezTo>
                    <a:pt x="15253" y="68925"/>
                    <a:pt x="15156" y="68920"/>
                    <a:pt x="15060" y="68909"/>
                  </a:cubicBezTo>
                  <a:cubicBezTo>
                    <a:pt x="14858" y="69111"/>
                    <a:pt x="14858" y="69514"/>
                    <a:pt x="15060" y="69716"/>
                  </a:cubicBezTo>
                  <a:cubicBezTo>
                    <a:pt x="16135" y="70859"/>
                    <a:pt x="16673" y="72472"/>
                    <a:pt x="18287" y="73077"/>
                  </a:cubicBezTo>
                  <a:cubicBezTo>
                    <a:pt x="18400" y="72474"/>
                    <a:pt x="18492" y="71892"/>
                    <a:pt x="18432" y="71414"/>
                  </a:cubicBezTo>
                  <a:lnTo>
                    <a:pt x="18432" y="71414"/>
                  </a:lnTo>
                  <a:cubicBezTo>
                    <a:pt x="19364" y="72967"/>
                    <a:pt x="20655" y="74265"/>
                    <a:pt x="22186" y="75229"/>
                  </a:cubicBezTo>
                  <a:cubicBezTo>
                    <a:pt x="22791" y="75565"/>
                    <a:pt x="22455" y="76170"/>
                    <a:pt x="22253" y="76640"/>
                  </a:cubicBezTo>
                  <a:cubicBezTo>
                    <a:pt x="24673" y="79061"/>
                    <a:pt x="27228" y="81414"/>
                    <a:pt x="29984" y="83834"/>
                  </a:cubicBezTo>
                  <a:lnTo>
                    <a:pt x="21514" y="87935"/>
                  </a:lnTo>
                  <a:cubicBezTo>
                    <a:pt x="21245" y="88405"/>
                    <a:pt x="20505" y="88472"/>
                    <a:pt x="20236" y="89078"/>
                  </a:cubicBezTo>
                  <a:cubicBezTo>
                    <a:pt x="20387" y="89112"/>
                    <a:pt x="20535" y="89127"/>
                    <a:pt x="20683" y="89127"/>
                  </a:cubicBezTo>
                  <a:cubicBezTo>
                    <a:pt x="21392" y="89127"/>
                    <a:pt x="22079" y="88785"/>
                    <a:pt x="22858" y="88674"/>
                  </a:cubicBezTo>
                  <a:lnTo>
                    <a:pt x="22858" y="88674"/>
                  </a:lnTo>
                  <a:cubicBezTo>
                    <a:pt x="22724" y="89078"/>
                    <a:pt x="22657" y="89481"/>
                    <a:pt x="22724" y="89884"/>
                  </a:cubicBezTo>
                  <a:cubicBezTo>
                    <a:pt x="22603" y="89875"/>
                    <a:pt x="22485" y="89870"/>
                    <a:pt x="22370" y="89870"/>
                  </a:cubicBezTo>
                  <a:cubicBezTo>
                    <a:pt x="21653" y="89870"/>
                    <a:pt x="21064" y="90081"/>
                    <a:pt x="20774" y="90893"/>
                  </a:cubicBezTo>
                  <a:cubicBezTo>
                    <a:pt x="20640" y="91498"/>
                    <a:pt x="20169" y="91968"/>
                    <a:pt x="19564" y="92103"/>
                  </a:cubicBezTo>
                  <a:cubicBezTo>
                    <a:pt x="18825" y="92304"/>
                    <a:pt x="18825" y="92910"/>
                    <a:pt x="18690" y="93515"/>
                  </a:cubicBezTo>
                  <a:lnTo>
                    <a:pt x="29514" y="87935"/>
                  </a:lnTo>
                  <a:cubicBezTo>
                    <a:pt x="31732" y="87128"/>
                    <a:pt x="33480" y="85447"/>
                    <a:pt x="35766" y="84640"/>
                  </a:cubicBezTo>
                  <a:cubicBezTo>
                    <a:pt x="36909" y="84237"/>
                    <a:pt x="38052" y="83699"/>
                    <a:pt x="39127" y="82960"/>
                  </a:cubicBezTo>
                  <a:cubicBezTo>
                    <a:pt x="40001" y="82287"/>
                    <a:pt x="41413" y="82153"/>
                    <a:pt x="41615" y="80741"/>
                  </a:cubicBezTo>
                  <a:cubicBezTo>
                    <a:pt x="41312" y="80439"/>
                    <a:pt x="40926" y="80287"/>
                    <a:pt x="40531" y="80287"/>
                  </a:cubicBezTo>
                  <a:cubicBezTo>
                    <a:pt x="40136" y="80287"/>
                    <a:pt x="39732" y="80439"/>
                    <a:pt x="39396" y="80741"/>
                  </a:cubicBezTo>
                  <a:cubicBezTo>
                    <a:pt x="38590" y="81279"/>
                    <a:pt x="37648" y="81212"/>
                    <a:pt x="36842" y="81548"/>
                  </a:cubicBezTo>
                  <a:cubicBezTo>
                    <a:pt x="36547" y="81676"/>
                    <a:pt x="36350" y="81729"/>
                    <a:pt x="36221" y="81729"/>
                  </a:cubicBezTo>
                  <a:cubicBezTo>
                    <a:pt x="35675" y="81729"/>
                    <a:pt x="36361" y="80783"/>
                    <a:pt x="36035" y="80674"/>
                  </a:cubicBezTo>
                  <a:cubicBezTo>
                    <a:pt x="35756" y="80535"/>
                    <a:pt x="35503" y="80477"/>
                    <a:pt x="35268" y="80477"/>
                  </a:cubicBezTo>
                  <a:cubicBezTo>
                    <a:pt x="34484" y="80477"/>
                    <a:pt x="33915" y="81118"/>
                    <a:pt x="33346" y="81481"/>
                  </a:cubicBezTo>
                  <a:cubicBezTo>
                    <a:pt x="32929" y="81838"/>
                    <a:pt x="32421" y="82010"/>
                    <a:pt x="31919" y="82010"/>
                  </a:cubicBezTo>
                  <a:cubicBezTo>
                    <a:pt x="31287" y="82010"/>
                    <a:pt x="30665" y="81736"/>
                    <a:pt x="30253" y="81212"/>
                  </a:cubicBezTo>
                  <a:cubicBezTo>
                    <a:pt x="28976" y="79733"/>
                    <a:pt x="27564" y="78388"/>
                    <a:pt x="26220" y="76976"/>
                  </a:cubicBezTo>
                  <a:cubicBezTo>
                    <a:pt x="23665" y="74287"/>
                    <a:pt x="21312" y="71531"/>
                    <a:pt x="18623" y="69044"/>
                  </a:cubicBezTo>
                  <a:cubicBezTo>
                    <a:pt x="18287" y="68976"/>
                    <a:pt x="17883" y="68707"/>
                    <a:pt x="17749" y="68304"/>
                  </a:cubicBezTo>
                  <a:cubicBezTo>
                    <a:pt x="15866" y="64539"/>
                    <a:pt x="13043" y="61380"/>
                    <a:pt x="11362" y="57480"/>
                  </a:cubicBezTo>
                  <a:cubicBezTo>
                    <a:pt x="9816" y="53984"/>
                    <a:pt x="8337" y="50489"/>
                    <a:pt x="6858" y="46993"/>
                  </a:cubicBezTo>
                  <a:cubicBezTo>
                    <a:pt x="6656" y="46388"/>
                    <a:pt x="6522" y="45783"/>
                    <a:pt x="6589" y="45178"/>
                  </a:cubicBezTo>
                  <a:cubicBezTo>
                    <a:pt x="5446" y="44035"/>
                    <a:pt x="5850" y="42488"/>
                    <a:pt x="5312" y="41144"/>
                  </a:cubicBezTo>
                  <a:cubicBezTo>
                    <a:pt x="4707" y="40539"/>
                    <a:pt x="4371" y="39665"/>
                    <a:pt x="4303" y="38791"/>
                  </a:cubicBezTo>
                  <a:cubicBezTo>
                    <a:pt x="3698" y="35900"/>
                    <a:pt x="2891" y="33009"/>
                    <a:pt x="2286" y="30118"/>
                  </a:cubicBezTo>
                  <a:cubicBezTo>
                    <a:pt x="1749" y="27362"/>
                    <a:pt x="1412" y="24606"/>
                    <a:pt x="1345" y="21782"/>
                  </a:cubicBezTo>
                  <a:cubicBezTo>
                    <a:pt x="1076" y="21513"/>
                    <a:pt x="942" y="21110"/>
                    <a:pt x="942" y="20707"/>
                  </a:cubicBezTo>
                  <a:cubicBezTo>
                    <a:pt x="942" y="18085"/>
                    <a:pt x="807" y="15530"/>
                    <a:pt x="807" y="12908"/>
                  </a:cubicBezTo>
                  <a:cubicBezTo>
                    <a:pt x="875" y="8605"/>
                    <a:pt x="1211" y="4303"/>
                    <a:pt x="1816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5" name="Google Shape;22055;p29"/>
            <p:cNvSpPr/>
            <p:nvPr/>
          </p:nvSpPr>
          <p:spPr>
            <a:xfrm>
              <a:off x="2086425" y="2606550"/>
              <a:ext cx="332800" cy="570600"/>
            </a:xfrm>
            <a:custGeom>
              <a:avLst/>
              <a:gdLst/>
              <a:ahLst/>
              <a:cxnLst/>
              <a:rect l="l" t="t" r="r" b="b"/>
              <a:pathLst>
                <a:path w="13312" h="22824" extrusionOk="0">
                  <a:moveTo>
                    <a:pt x="4238" y="1"/>
                  </a:moveTo>
                  <a:cubicBezTo>
                    <a:pt x="4156" y="1"/>
                    <a:pt x="4066" y="18"/>
                    <a:pt x="3967" y="55"/>
                  </a:cubicBezTo>
                  <a:cubicBezTo>
                    <a:pt x="3026" y="525"/>
                    <a:pt x="2757" y="1735"/>
                    <a:pt x="3362" y="2609"/>
                  </a:cubicBezTo>
                  <a:cubicBezTo>
                    <a:pt x="4303" y="3550"/>
                    <a:pt x="4303" y="3550"/>
                    <a:pt x="3295" y="4693"/>
                  </a:cubicBezTo>
                  <a:cubicBezTo>
                    <a:pt x="3160" y="4761"/>
                    <a:pt x="3160" y="4895"/>
                    <a:pt x="3160" y="5030"/>
                  </a:cubicBezTo>
                  <a:cubicBezTo>
                    <a:pt x="3322" y="5191"/>
                    <a:pt x="3471" y="5251"/>
                    <a:pt x="3615" y="5251"/>
                  </a:cubicBezTo>
                  <a:cubicBezTo>
                    <a:pt x="4052" y="5251"/>
                    <a:pt x="4433" y="4690"/>
                    <a:pt x="4914" y="4690"/>
                  </a:cubicBezTo>
                  <a:cubicBezTo>
                    <a:pt x="4935" y="4690"/>
                    <a:pt x="4955" y="4691"/>
                    <a:pt x="4976" y="4693"/>
                  </a:cubicBezTo>
                  <a:cubicBezTo>
                    <a:pt x="4908" y="5567"/>
                    <a:pt x="4034" y="5635"/>
                    <a:pt x="3900" y="6240"/>
                  </a:cubicBezTo>
                  <a:cubicBezTo>
                    <a:pt x="3967" y="6441"/>
                    <a:pt x="4102" y="6576"/>
                    <a:pt x="4236" y="6710"/>
                  </a:cubicBezTo>
                  <a:cubicBezTo>
                    <a:pt x="5379" y="7651"/>
                    <a:pt x="5379" y="8727"/>
                    <a:pt x="3967" y="9130"/>
                  </a:cubicBezTo>
                  <a:cubicBezTo>
                    <a:pt x="2287" y="9668"/>
                    <a:pt x="1480" y="11080"/>
                    <a:pt x="471" y="12223"/>
                  </a:cubicBezTo>
                  <a:cubicBezTo>
                    <a:pt x="202" y="12559"/>
                    <a:pt x="1" y="12895"/>
                    <a:pt x="337" y="13299"/>
                  </a:cubicBezTo>
                  <a:cubicBezTo>
                    <a:pt x="528" y="13528"/>
                    <a:pt x="784" y="13648"/>
                    <a:pt x="1043" y="13648"/>
                  </a:cubicBezTo>
                  <a:cubicBezTo>
                    <a:pt x="1240" y="13648"/>
                    <a:pt x="1440" y="13578"/>
                    <a:pt x="1614" y="13433"/>
                  </a:cubicBezTo>
                  <a:cubicBezTo>
                    <a:pt x="2354" y="13097"/>
                    <a:pt x="2623" y="12223"/>
                    <a:pt x="2287" y="11483"/>
                  </a:cubicBezTo>
                  <a:cubicBezTo>
                    <a:pt x="2463" y="11395"/>
                    <a:pt x="2622" y="11362"/>
                    <a:pt x="2766" y="11362"/>
                  </a:cubicBezTo>
                  <a:cubicBezTo>
                    <a:pt x="3171" y="11362"/>
                    <a:pt x="3468" y="11618"/>
                    <a:pt x="3766" y="11618"/>
                  </a:cubicBezTo>
                  <a:cubicBezTo>
                    <a:pt x="4169" y="11618"/>
                    <a:pt x="4639" y="11483"/>
                    <a:pt x="4639" y="11147"/>
                  </a:cubicBezTo>
                  <a:cubicBezTo>
                    <a:pt x="4572" y="9601"/>
                    <a:pt x="6253" y="9399"/>
                    <a:pt x="6791" y="8256"/>
                  </a:cubicBezTo>
                  <a:cubicBezTo>
                    <a:pt x="6863" y="8112"/>
                    <a:pt x="7012" y="8045"/>
                    <a:pt x="7197" y="8045"/>
                  </a:cubicBezTo>
                  <a:cubicBezTo>
                    <a:pt x="7358" y="8045"/>
                    <a:pt x="7545" y="8096"/>
                    <a:pt x="7732" y="8189"/>
                  </a:cubicBezTo>
                  <a:cubicBezTo>
                    <a:pt x="7060" y="9668"/>
                    <a:pt x="7329" y="11282"/>
                    <a:pt x="7396" y="12828"/>
                  </a:cubicBezTo>
                  <a:cubicBezTo>
                    <a:pt x="7463" y="14173"/>
                    <a:pt x="7732" y="15584"/>
                    <a:pt x="6455" y="16593"/>
                  </a:cubicBezTo>
                  <a:cubicBezTo>
                    <a:pt x="6253" y="16727"/>
                    <a:pt x="6186" y="16929"/>
                    <a:pt x="6186" y="17131"/>
                  </a:cubicBezTo>
                  <a:cubicBezTo>
                    <a:pt x="6253" y="18878"/>
                    <a:pt x="5984" y="20626"/>
                    <a:pt x="6791" y="22307"/>
                  </a:cubicBezTo>
                  <a:cubicBezTo>
                    <a:pt x="6992" y="22307"/>
                    <a:pt x="7127" y="22240"/>
                    <a:pt x="7261" y="22173"/>
                  </a:cubicBezTo>
                  <a:cubicBezTo>
                    <a:pt x="7922" y="21606"/>
                    <a:pt x="8362" y="21320"/>
                    <a:pt x="8774" y="21320"/>
                  </a:cubicBezTo>
                  <a:cubicBezTo>
                    <a:pt x="9242" y="21320"/>
                    <a:pt x="9674" y="21690"/>
                    <a:pt x="10354" y="22442"/>
                  </a:cubicBezTo>
                  <a:cubicBezTo>
                    <a:pt x="10573" y="22689"/>
                    <a:pt x="10782" y="22824"/>
                    <a:pt x="10970" y="22824"/>
                  </a:cubicBezTo>
                  <a:cubicBezTo>
                    <a:pt x="11242" y="22824"/>
                    <a:pt x="11472" y="22540"/>
                    <a:pt x="11631" y="21904"/>
                  </a:cubicBezTo>
                  <a:cubicBezTo>
                    <a:pt x="11735" y="21490"/>
                    <a:pt x="11856" y="21324"/>
                    <a:pt x="11995" y="21324"/>
                  </a:cubicBezTo>
                  <a:cubicBezTo>
                    <a:pt x="12127" y="21324"/>
                    <a:pt x="12274" y="21473"/>
                    <a:pt x="12438" y="21702"/>
                  </a:cubicBezTo>
                  <a:cubicBezTo>
                    <a:pt x="12640" y="21971"/>
                    <a:pt x="12640" y="22374"/>
                    <a:pt x="12976" y="22576"/>
                  </a:cubicBezTo>
                  <a:cubicBezTo>
                    <a:pt x="12976" y="22173"/>
                    <a:pt x="13043" y="21769"/>
                    <a:pt x="13177" y="21366"/>
                  </a:cubicBezTo>
                  <a:cubicBezTo>
                    <a:pt x="13312" y="20828"/>
                    <a:pt x="13177" y="20358"/>
                    <a:pt x="12707" y="20290"/>
                  </a:cubicBezTo>
                  <a:cubicBezTo>
                    <a:pt x="11362" y="19954"/>
                    <a:pt x="10556" y="19013"/>
                    <a:pt x="9547" y="18273"/>
                  </a:cubicBezTo>
                  <a:cubicBezTo>
                    <a:pt x="8337" y="17399"/>
                    <a:pt x="8203" y="16526"/>
                    <a:pt x="9009" y="15114"/>
                  </a:cubicBezTo>
                  <a:lnTo>
                    <a:pt x="9009" y="15114"/>
                  </a:lnTo>
                  <a:cubicBezTo>
                    <a:pt x="9614" y="15450"/>
                    <a:pt x="8942" y="16526"/>
                    <a:pt x="9950" y="16794"/>
                  </a:cubicBezTo>
                  <a:cubicBezTo>
                    <a:pt x="10219" y="15988"/>
                    <a:pt x="10018" y="14979"/>
                    <a:pt x="11026" y="14643"/>
                  </a:cubicBezTo>
                  <a:cubicBezTo>
                    <a:pt x="11026" y="14441"/>
                    <a:pt x="10959" y="14240"/>
                    <a:pt x="10959" y="14105"/>
                  </a:cubicBezTo>
                  <a:cubicBezTo>
                    <a:pt x="8673" y="13635"/>
                    <a:pt x="7934" y="12694"/>
                    <a:pt x="8203" y="10609"/>
                  </a:cubicBezTo>
                  <a:cubicBezTo>
                    <a:pt x="8270" y="10139"/>
                    <a:pt x="8203" y="9735"/>
                    <a:pt x="8270" y="9198"/>
                  </a:cubicBezTo>
                  <a:cubicBezTo>
                    <a:pt x="8270" y="8727"/>
                    <a:pt x="8740" y="8525"/>
                    <a:pt x="9211" y="8391"/>
                  </a:cubicBezTo>
                  <a:cubicBezTo>
                    <a:pt x="9311" y="8353"/>
                    <a:pt x="9399" y="8337"/>
                    <a:pt x="9478" y="8337"/>
                  </a:cubicBezTo>
                  <a:cubicBezTo>
                    <a:pt x="9824" y="8337"/>
                    <a:pt x="9988" y="8655"/>
                    <a:pt x="10152" y="8929"/>
                  </a:cubicBezTo>
                  <a:cubicBezTo>
                    <a:pt x="10556" y="9601"/>
                    <a:pt x="10959" y="10273"/>
                    <a:pt x="11362" y="11013"/>
                  </a:cubicBezTo>
                  <a:cubicBezTo>
                    <a:pt x="11766" y="11551"/>
                    <a:pt x="11833" y="12290"/>
                    <a:pt x="12572" y="12492"/>
                  </a:cubicBezTo>
                  <a:cubicBezTo>
                    <a:pt x="12976" y="11954"/>
                    <a:pt x="12505" y="11618"/>
                    <a:pt x="12169" y="11282"/>
                  </a:cubicBezTo>
                  <a:cubicBezTo>
                    <a:pt x="10690" y="8391"/>
                    <a:pt x="8740" y="5903"/>
                    <a:pt x="6992" y="3214"/>
                  </a:cubicBezTo>
                  <a:cubicBezTo>
                    <a:pt x="5782" y="2744"/>
                    <a:pt x="5581" y="1601"/>
                    <a:pt x="5043" y="660"/>
                  </a:cubicBezTo>
                  <a:cubicBezTo>
                    <a:pt x="4823" y="330"/>
                    <a:pt x="4604" y="1"/>
                    <a:pt x="4238" y="1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6" name="Google Shape;22056;p29"/>
            <p:cNvSpPr/>
            <p:nvPr/>
          </p:nvSpPr>
          <p:spPr>
            <a:xfrm>
              <a:off x="1464575" y="2533425"/>
              <a:ext cx="519350" cy="814925"/>
            </a:xfrm>
            <a:custGeom>
              <a:avLst/>
              <a:gdLst/>
              <a:ahLst/>
              <a:cxnLst/>
              <a:rect l="l" t="t" r="r" b="b"/>
              <a:pathLst>
                <a:path w="20774" h="32597" extrusionOk="0">
                  <a:moveTo>
                    <a:pt x="1542" y="0"/>
                  </a:moveTo>
                  <a:cubicBezTo>
                    <a:pt x="1462" y="0"/>
                    <a:pt x="1374" y="7"/>
                    <a:pt x="1278" y="22"/>
                  </a:cubicBezTo>
                  <a:cubicBezTo>
                    <a:pt x="0" y="223"/>
                    <a:pt x="807" y="1433"/>
                    <a:pt x="538" y="2173"/>
                  </a:cubicBezTo>
                  <a:cubicBezTo>
                    <a:pt x="471" y="2442"/>
                    <a:pt x="538" y="2711"/>
                    <a:pt x="740" y="2912"/>
                  </a:cubicBezTo>
                  <a:cubicBezTo>
                    <a:pt x="1345" y="3921"/>
                    <a:pt x="1412" y="5064"/>
                    <a:pt x="1950" y="6072"/>
                  </a:cubicBezTo>
                  <a:cubicBezTo>
                    <a:pt x="3563" y="9232"/>
                    <a:pt x="4908" y="12593"/>
                    <a:pt x="6320" y="15820"/>
                  </a:cubicBezTo>
                  <a:cubicBezTo>
                    <a:pt x="6790" y="16291"/>
                    <a:pt x="7059" y="16829"/>
                    <a:pt x="7194" y="17434"/>
                  </a:cubicBezTo>
                  <a:cubicBezTo>
                    <a:pt x="7463" y="17703"/>
                    <a:pt x="7395" y="18039"/>
                    <a:pt x="7597" y="18308"/>
                  </a:cubicBezTo>
                  <a:cubicBezTo>
                    <a:pt x="7866" y="18442"/>
                    <a:pt x="7732" y="18845"/>
                    <a:pt x="8001" y="19047"/>
                  </a:cubicBezTo>
                  <a:cubicBezTo>
                    <a:pt x="9883" y="21938"/>
                    <a:pt x="11496" y="25030"/>
                    <a:pt x="14118" y="27383"/>
                  </a:cubicBezTo>
                  <a:cubicBezTo>
                    <a:pt x="15396" y="28526"/>
                    <a:pt x="16606" y="29804"/>
                    <a:pt x="17614" y="31148"/>
                  </a:cubicBezTo>
                  <a:cubicBezTo>
                    <a:pt x="17950" y="31753"/>
                    <a:pt x="18623" y="31820"/>
                    <a:pt x="19093" y="32224"/>
                  </a:cubicBezTo>
                  <a:cubicBezTo>
                    <a:pt x="19331" y="32422"/>
                    <a:pt x="19639" y="32597"/>
                    <a:pt x="19920" y="32597"/>
                  </a:cubicBezTo>
                  <a:cubicBezTo>
                    <a:pt x="20116" y="32597"/>
                    <a:pt x="20300" y="32512"/>
                    <a:pt x="20438" y="32291"/>
                  </a:cubicBezTo>
                  <a:cubicBezTo>
                    <a:pt x="20774" y="31753"/>
                    <a:pt x="20236" y="31417"/>
                    <a:pt x="19900" y="31148"/>
                  </a:cubicBezTo>
                  <a:cubicBezTo>
                    <a:pt x="18421" y="30341"/>
                    <a:pt x="17883" y="28728"/>
                    <a:pt x="16875" y="27518"/>
                  </a:cubicBezTo>
                  <a:lnTo>
                    <a:pt x="14454" y="24291"/>
                  </a:lnTo>
                  <a:cubicBezTo>
                    <a:pt x="13648" y="23888"/>
                    <a:pt x="13043" y="23148"/>
                    <a:pt x="12841" y="22274"/>
                  </a:cubicBezTo>
                  <a:cubicBezTo>
                    <a:pt x="12572" y="22072"/>
                    <a:pt x="12707" y="21669"/>
                    <a:pt x="12370" y="21467"/>
                  </a:cubicBezTo>
                  <a:cubicBezTo>
                    <a:pt x="10354" y="18240"/>
                    <a:pt x="8606" y="14812"/>
                    <a:pt x="7328" y="11181"/>
                  </a:cubicBezTo>
                  <a:cubicBezTo>
                    <a:pt x="6387" y="8425"/>
                    <a:pt x="5177" y="5803"/>
                    <a:pt x="3563" y="3316"/>
                  </a:cubicBezTo>
                  <a:cubicBezTo>
                    <a:pt x="3026" y="2912"/>
                    <a:pt x="2622" y="2375"/>
                    <a:pt x="2421" y="1702"/>
                  </a:cubicBezTo>
                  <a:cubicBezTo>
                    <a:pt x="2233" y="1141"/>
                    <a:pt x="2567" y="0"/>
                    <a:pt x="1542" y="0"/>
                  </a:cubicBezTo>
                  <a:close/>
                </a:path>
              </a:pathLst>
            </a:custGeom>
            <a:solidFill>
              <a:srgbClr val="6F9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7" name="Google Shape;22057;p29"/>
            <p:cNvSpPr/>
            <p:nvPr/>
          </p:nvSpPr>
          <p:spPr>
            <a:xfrm>
              <a:off x="1884750" y="3221350"/>
              <a:ext cx="267250" cy="253825"/>
            </a:xfrm>
            <a:custGeom>
              <a:avLst/>
              <a:gdLst/>
              <a:ahLst/>
              <a:cxnLst/>
              <a:rect l="l" t="t" r="r" b="b"/>
              <a:pathLst>
                <a:path w="10690" h="10153" extrusionOk="0">
                  <a:moveTo>
                    <a:pt x="0" y="1"/>
                  </a:moveTo>
                  <a:lnTo>
                    <a:pt x="0" y="1"/>
                  </a:lnTo>
                  <a:cubicBezTo>
                    <a:pt x="538" y="1480"/>
                    <a:pt x="1009" y="2824"/>
                    <a:pt x="2488" y="3564"/>
                  </a:cubicBezTo>
                  <a:cubicBezTo>
                    <a:pt x="2891" y="3766"/>
                    <a:pt x="3362" y="4169"/>
                    <a:pt x="3362" y="5245"/>
                  </a:cubicBezTo>
                  <a:cubicBezTo>
                    <a:pt x="2690" y="4505"/>
                    <a:pt x="1816" y="3967"/>
                    <a:pt x="807" y="3631"/>
                  </a:cubicBezTo>
                  <a:lnTo>
                    <a:pt x="807" y="3631"/>
                  </a:lnTo>
                  <a:cubicBezTo>
                    <a:pt x="874" y="4371"/>
                    <a:pt x="1479" y="4572"/>
                    <a:pt x="1883" y="4909"/>
                  </a:cubicBezTo>
                  <a:cubicBezTo>
                    <a:pt x="3900" y="6253"/>
                    <a:pt x="5849" y="7598"/>
                    <a:pt x="7866" y="8808"/>
                  </a:cubicBezTo>
                  <a:cubicBezTo>
                    <a:pt x="8606" y="9278"/>
                    <a:pt x="9076" y="10152"/>
                    <a:pt x="10085" y="10152"/>
                  </a:cubicBezTo>
                  <a:cubicBezTo>
                    <a:pt x="10690" y="9413"/>
                    <a:pt x="10286" y="8942"/>
                    <a:pt x="9681" y="8472"/>
                  </a:cubicBezTo>
                  <a:cubicBezTo>
                    <a:pt x="8942" y="7329"/>
                    <a:pt x="7866" y="6455"/>
                    <a:pt x="6656" y="5917"/>
                  </a:cubicBezTo>
                  <a:cubicBezTo>
                    <a:pt x="5446" y="5312"/>
                    <a:pt x="4303" y="4572"/>
                    <a:pt x="3362" y="3698"/>
                  </a:cubicBezTo>
                  <a:cubicBezTo>
                    <a:pt x="2017" y="2623"/>
                    <a:pt x="1547" y="875"/>
                    <a:pt x="0" y="1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8" name="Google Shape;22058;p29"/>
            <p:cNvSpPr/>
            <p:nvPr/>
          </p:nvSpPr>
          <p:spPr>
            <a:xfrm>
              <a:off x="2308275" y="3333100"/>
              <a:ext cx="151300" cy="82775"/>
            </a:xfrm>
            <a:custGeom>
              <a:avLst/>
              <a:gdLst/>
              <a:ahLst/>
              <a:cxnLst/>
              <a:rect l="l" t="t" r="r" b="b"/>
              <a:pathLst>
                <a:path w="6052" h="3311" extrusionOk="0">
                  <a:moveTo>
                    <a:pt x="5578" y="0"/>
                  </a:moveTo>
                  <a:cubicBezTo>
                    <a:pt x="5486" y="0"/>
                    <a:pt x="5376" y="11"/>
                    <a:pt x="5245" y="35"/>
                  </a:cubicBezTo>
                  <a:cubicBezTo>
                    <a:pt x="4169" y="35"/>
                    <a:pt x="3295" y="707"/>
                    <a:pt x="2959" y="1716"/>
                  </a:cubicBezTo>
                  <a:cubicBezTo>
                    <a:pt x="2494" y="786"/>
                    <a:pt x="2297" y="392"/>
                    <a:pt x="2021" y="392"/>
                  </a:cubicBezTo>
                  <a:cubicBezTo>
                    <a:pt x="1818" y="392"/>
                    <a:pt x="1571" y="606"/>
                    <a:pt x="1144" y="976"/>
                  </a:cubicBezTo>
                  <a:cubicBezTo>
                    <a:pt x="875" y="1178"/>
                    <a:pt x="539" y="1245"/>
                    <a:pt x="270" y="1447"/>
                  </a:cubicBezTo>
                  <a:cubicBezTo>
                    <a:pt x="1" y="1850"/>
                    <a:pt x="1" y="2388"/>
                    <a:pt x="203" y="2792"/>
                  </a:cubicBezTo>
                  <a:cubicBezTo>
                    <a:pt x="270" y="2993"/>
                    <a:pt x="404" y="3060"/>
                    <a:pt x="555" y="3060"/>
                  </a:cubicBezTo>
                  <a:cubicBezTo>
                    <a:pt x="707" y="3060"/>
                    <a:pt x="875" y="2993"/>
                    <a:pt x="1009" y="2926"/>
                  </a:cubicBezTo>
                  <a:cubicBezTo>
                    <a:pt x="1096" y="2904"/>
                    <a:pt x="1179" y="2895"/>
                    <a:pt x="1260" y="2895"/>
                  </a:cubicBezTo>
                  <a:cubicBezTo>
                    <a:pt x="1677" y="2895"/>
                    <a:pt x="2016" y="3149"/>
                    <a:pt x="2354" y="3262"/>
                  </a:cubicBezTo>
                  <a:cubicBezTo>
                    <a:pt x="2504" y="3295"/>
                    <a:pt x="2659" y="3310"/>
                    <a:pt x="2817" y="3310"/>
                  </a:cubicBezTo>
                  <a:cubicBezTo>
                    <a:pt x="4286" y="3310"/>
                    <a:pt x="5991" y="1969"/>
                    <a:pt x="6051" y="573"/>
                  </a:cubicBezTo>
                  <a:cubicBezTo>
                    <a:pt x="6051" y="241"/>
                    <a:pt x="6006" y="0"/>
                    <a:pt x="5578" y="0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9" name="Google Shape;22059;p29"/>
            <p:cNvSpPr/>
            <p:nvPr/>
          </p:nvSpPr>
          <p:spPr>
            <a:xfrm>
              <a:off x="2128450" y="3433125"/>
              <a:ext cx="211800" cy="131275"/>
            </a:xfrm>
            <a:custGeom>
              <a:avLst/>
              <a:gdLst/>
              <a:ahLst/>
              <a:cxnLst/>
              <a:rect l="l" t="t" r="r" b="b"/>
              <a:pathLst>
                <a:path w="8472" h="5251" extrusionOk="0">
                  <a:moveTo>
                    <a:pt x="0" y="1"/>
                  </a:moveTo>
                  <a:cubicBezTo>
                    <a:pt x="269" y="471"/>
                    <a:pt x="404" y="1076"/>
                    <a:pt x="404" y="1681"/>
                  </a:cubicBezTo>
                  <a:cubicBezTo>
                    <a:pt x="1681" y="2891"/>
                    <a:pt x="3564" y="3160"/>
                    <a:pt x="5110" y="3900"/>
                  </a:cubicBezTo>
                  <a:cubicBezTo>
                    <a:pt x="4841" y="4841"/>
                    <a:pt x="3967" y="4707"/>
                    <a:pt x="3564" y="5244"/>
                  </a:cubicBezTo>
                  <a:lnTo>
                    <a:pt x="3765" y="5244"/>
                  </a:lnTo>
                  <a:cubicBezTo>
                    <a:pt x="3820" y="5249"/>
                    <a:pt x="3874" y="5251"/>
                    <a:pt x="3926" y="5251"/>
                  </a:cubicBezTo>
                  <a:cubicBezTo>
                    <a:pt x="5508" y="5251"/>
                    <a:pt x="6258" y="3423"/>
                    <a:pt x="7839" y="3423"/>
                  </a:cubicBezTo>
                  <a:cubicBezTo>
                    <a:pt x="7892" y="3423"/>
                    <a:pt x="7946" y="3425"/>
                    <a:pt x="8001" y="3429"/>
                  </a:cubicBezTo>
                  <a:cubicBezTo>
                    <a:pt x="8135" y="3429"/>
                    <a:pt x="8269" y="3026"/>
                    <a:pt x="8471" y="2824"/>
                  </a:cubicBezTo>
                  <a:cubicBezTo>
                    <a:pt x="8031" y="2824"/>
                    <a:pt x="7591" y="3229"/>
                    <a:pt x="7188" y="3229"/>
                  </a:cubicBezTo>
                  <a:cubicBezTo>
                    <a:pt x="7098" y="3229"/>
                    <a:pt x="7010" y="3209"/>
                    <a:pt x="6925" y="3160"/>
                  </a:cubicBezTo>
                  <a:cubicBezTo>
                    <a:pt x="5244" y="2219"/>
                    <a:pt x="3227" y="2152"/>
                    <a:pt x="1547" y="1144"/>
                  </a:cubicBezTo>
                  <a:cubicBezTo>
                    <a:pt x="1009" y="807"/>
                    <a:pt x="807" y="1"/>
                    <a:pt x="0" y="1"/>
                  </a:cubicBezTo>
                  <a:close/>
                </a:path>
              </a:pathLst>
            </a:custGeom>
            <a:solidFill>
              <a:srgbClr val="8A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0" name="Google Shape;22060;p29"/>
            <p:cNvSpPr/>
            <p:nvPr/>
          </p:nvSpPr>
          <p:spPr>
            <a:xfrm>
              <a:off x="1780550" y="3090275"/>
              <a:ext cx="45400" cy="50425"/>
            </a:xfrm>
            <a:custGeom>
              <a:avLst/>
              <a:gdLst/>
              <a:ahLst/>
              <a:cxnLst/>
              <a:rect l="l" t="t" r="r" b="b"/>
              <a:pathLst>
                <a:path w="1816" h="2017" extrusionOk="0">
                  <a:moveTo>
                    <a:pt x="202" y="0"/>
                  </a:moveTo>
                  <a:lnTo>
                    <a:pt x="202" y="0"/>
                  </a:lnTo>
                  <a:cubicBezTo>
                    <a:pt x="0" y="1009"/>
                    <a:pt x="740" y="2017"/>
                    <a:pt x="1815" y="2017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1" name="Google Shape;22061;p29"/>
            <p:cNvSpPr/>
            <p:nvPr/>
          </p:nvSpPr>
          <p:spPr>
            <a:xfrm>
              <a:off x="1773825" y="3071775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7"/>
                    <a:pt x="202" y="606"/>
                    <a:pt x="471" y="740"/>
                  </a:cubicBezTo>
                  <a:cubicBezTo>
                    <a:pt x="538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2" name="Google Shape;22062;p29"/>
            <p:cNvSpPr/>
            <p:nvPr/>
          </p:nvSpPr>
          <p:spPr>
            <a:xfrm>
              <a:off x="3933525" y="2569975"/>
              <a:ext cx="847100" cy="619475"/>
            </a:xfrm>
            <a:custGeom>
              <a:avLst/>
              <a:gdLst/>
              <a:ahLst/>
              <a:cxnLst/>
              <a:rect l="l" t="t" r="r" b="b"/>
              <a:pathLst>
                <a:path w="33884" h="24779" extrusionOk="0">
                  <a:moveTo>
                    <a:pt x="13392" y="0"/>
                  </a:moveTo>
                  <a:cubicBezTo>
                    <a:pt x="12005" y="0"/>
                    <a:pt x="10954" y="1231"/>
                    <a:pt x="9816" y="1719"/>
                  </a:cubicBezTo>
                  <a:cubicBezTo>
                    <a:pt x="6790" y="3064"/>
                    <a:pt x="4168" y="5215"/>
                    <a:pt x="1278" y="6896"/>
                  </a:cubicBezTo>
                  <a:cubicBezTo>
                    <a:pt x="673" y="7165"/>
                    <a:pt x="202" y="7703"/>
                    <a:pt x="67" y="8375"/>
                  </a:cubicBezTo>
                  <a:cubicBezTo>
                    <a:pt x="0" y="8577"/>
                    <a:pt x="0" y="8778"/>
                    <a:pt x="67" y="8913"/>
                  </a:cubicBezTo>
                  <a:cubicBezTo>
                    <a:pt x="135" y="9316"/>
                    <a:pt x="336" y="9652"/>
                    <a:pt x="538" y="9921"/>
                  </a:cubicBezTo>
                  <a:cubicBezTo>
                    <a:pt x="673" y="10123"/>
                    <a:pt x="807" y="10392"/>
                    <a:pt x="1009" y="10526"/>
                  </a:cubicBezTo>
                  <a:cubicBezTo>
                    <a:pt x="1278" y="10862"/>
                    <a:pt x="1614" y="11131"/>
                    <a:pt x="1950" y="11467"/>
                  </a:cubicBezTo>
                  <a:cubicBezTo>
                    <a:pt x="2689" y="12207"/>
                    <a:pt x="3362" y="12946"/>
                    <a:pt x="4034" y="13820"/>
                  </a:cubicBezTo>
                  <a:cubicBezTo>
                    <a:pt x="4572" y="14425"/>
                    <a:pt x="5378" y="14694"/>
                    <a:pt x="5984" y="15299"/>
                  </a:cubicBezTo>
                  <a:cubicBezTo>
                    <a:pt x="6118" y="15367"/>
                    <a:pt x="6320" y="15501"/>
                    <a:pt x="6454" y="15568"/>
                  </a:cubicBezTo>
                  <a:cubicBezTo>
                    <a:pt x="7194" y="15972"/>
                    <a:pt x="7933" y="16375"/>
                    <a:pt x="8605" y="16846"/>
                  </a:cubicBezTo>
                  <a:cubicBezTo>
                    <a:pt x="11227" y="18392"/>
                    <a:pt x="13984" y="19602"/>
                    <a:pt x="16807" y="20543"/>
                  </a:cubicBezTo>
                  <a:cubicBezTo>
                    <a:pt x="20774" y="21821"/>
                    <a:pt x="24471" y="23636"/>
                    <a:pt x="28572" y="24442"/>
                  </a:cubicBezTo>
                  <a:cubicBezTo>
                    <a:pt x="28740" y="24426"/>
                    <a:pt x="28904" y="24417"/>
                    <a:pt x="29065" y="24417"/>
                  </a:cubicBezTo>
                  <a:cubicBezTo>
                    <a:pt x="29547" y="24417"/>
                    <a:pt x="30001" y="24493"/>
                    <a:pt x="30455" y="24644"/>
                  </a:cubicBezTo>
                  <a:cubicBezTo>
                    <a:pt x="30656" y="24711"/>
                    <a:pt x="30858" y="24779"/>
                    <a:pt x="30992" y="24779"/>
                  </a:cubicBezTo>
                  <a:cubicBezTo>
                    <a:pt x="32135" y="24779"/>
                    <a:pt x="32740" y="24039"/>
                    <a:pt x="33345" y="23232"/>
                  </a:cubicBezTo>
                  <a:cubicBezTo>
                    <a:pt x="33681" y="22627"/>
                    <a:pt x="33883" y="21888"/>
                    <a:pt x="33883" y="21148"/>
                  </a:cubicBezTo>
                  <a:cubicBezTo>
                    <a:pt x="33829" y="19739"/>
                    <a:pt x="32202" y="18330"/>
                    <a:pt x="30833" y="18330"/>
                  </a:cubicBezTo>
                  <a:cubicBezTo>
                    <a:pt x="30504" y="18330"/>
                    <a:pt x="30190" y="18411"/>
                    <a:pt x="29917" y="18594"/>
                  </a:cubicBezTo>
                  <a:cubicBezTo>
                    <a:pt x="29469" y="18874"/>
                    <a:pt x="28974" y="19014"/>
                    <a:pt x="28432" y="19014"/>
                  </a:cubicBezTo>
                  <a:cubicBezTo>
                    <a:pt x="28324" y="19014"/>
                    <a:pt x="28214" y="19008"/>
                    <a:pt x="28102" y="18997"/>
                  </a:cubicBezTo>
                  <a:cubicBezTo>
                    <a:pt x="28033" y="18997"/>
                    <a:pt x="28008" y="19001"/>
                    <a:pt x="28005" y="19007"/>
                  </a:cubicBezTo>
                  <a:lnTo>
                    <a:pt x="28005" y="19007"/>
                  </a:lnTo>
                  <a:cubicBezTo>
                    <a:pt x="27994" y="19004"/>
                    <a:pt x="27981" y="19001"/>
                    <a:pt x="27967" y="18997"/>
                  </a:cubicBezTo>
                  <a:cubicBezTo>
                    <a:pt x="27967" y="18930"/>
                    <a:pt x="28034" y="18862"/>
                    <a:pt x="28102" y="18795"/>
                  </a:cubicBezTo>
                  <a:lnTo>
                    <a:pt x="28236" y="18661"/>
                  </a:lnTo>
                  <a:cubicBezTo>
                    <a:pt x="28303" y="18526"/>
                    <a:pt x="28370" y="18392"/>
                    <a:pt x="28438" y="18190"/>
                  </a:cubicBezTo>
                  <a:cubicBezTo>
                    <a:pt x="28438" y="17720"/>
                    <a:pt x="28370" y="17249"/>
                    <a:pt x="28236" y="16778"/>
                  </a:cubicBezTo>
                  <a:cubicBezTo>
                    <a:pt x="27295" y="14963"/>
                    <a:pt x="26354" y="13148"/>
                    <a:pt x="27093" y="10997"/>
                  </a:cubicBezTo>
                  <a:cubicBezTo>
                    <a:pt x="27093" y="10526"/>
                    <a:pt x="26959" y="9988"/>
                    <a:pt x="26690" y="9585"/>
                  </a:cubicBezTo>
                  <a:cubicBezTo>
                    <a:pt x="25883" y="9719"/>
                    <a:pt x="25749" y="10526"/>
                    <a:pt x="25211" y="10862"/>
                  </a:cubicBezTo>
                  <a:cubicBezTo>
                    <a:pt x="24942" y="11064"/>
                    <a:pt x="24942" y="11400"/>
                    <a:pt x="25076" y="11602"/>
                  </a:cubicBezTo>
                  <a:cubicBezTo>
                    <a:pt x="26555" y="12946"/>
                    <a:pt x="25211" y="14358"/>
                    <a:pt x="25211" y="15703"/>
                  </a:cubicBezTo>
                  <a:cubicBezTo>
                    <a:pt x="25211" y="16173"/>
                    <a:pt x="24606" y="16375"/>
                    <a:pt x="24068" y="16375"/>
                  </a:cubicBezTo>
                  <a:cubicBezTo>
                    <a:pt x="23799" y="16375"/>
                    <a:pt x="23530" y="16241"/>
                    <a:pt x="23463" y="15972"/>
                  </a:cubicBezTo>
                  <a:cubicBezTo>
                    <a:pt x="23328" y="15501"/>
                    <a:pt x="23597" y="15232"/>
                    <a:pt x="23866" y="14963"/>
                  </a:cubicBezTo>
                  <a:cubicBezTo>
                    <a:pt x="24606" y="14089"/>
                    <a:pt x="24538" y="14022"/>
                    <a:pt x="23463" y="13551"/>
                  </a:cubicBezTo>
                  <a:cubicBezTo>
                    <a:pt x="22320" y="13081"/>
                    <a:pt x="22320" y="12879"/>
                    <a:pt x="22791" y="11804"/>
                  </a:cubicBezTo>
                  <a:cubicBezTo>
                    <a:pt x="22992" y="11400"/>
                    <a:pt x="23530" y="10862"/>
                    <a:pt x="23127" y="10526"/>
                  </a:cubicBezTo>
                  <a:cubicBezTo>
                    <a:pt x="22320" y="9787"/>
                    <a:pt x="22454" y="8308"/>
                    <a:pt x="21312" y="8106"/>
                  </a:cubicBezTo>
                  <a:cubicBezTo>
                    <a:pt x="20572" y="7972"/>
                    <a:pt x="20706" y="7501"/>
                    <a:pt x="20370" y="7098"/>
                  </a:cubicBezTo>
                  <a:cubicBezTo>
                    <a:pt x="20236" y="6944"/>
                    <a:pt x="20134" y="6884"/>
                    <a:pt x="20055" y="6884"/>
                  </a:cubicBezTo>
                  <a:cubicBezTo>
                    <a:pt x="19856" y="6884"/>
                    <a:pt x="19794" y="7261"/>
                    <a:pt x="19698" y="7501"/>
                  </a:cubicBezTo>
                  <a:cubicBezTo>
                    <a:pt x="19677" y="7509"/>
                    <a:pt x="19657" y="7513"/>
                    <a:pt x="19638" y="7513"/>
                  </a:cubicBezTo>
                  <a:cubicBezTo>
                    <a:pt x="19436" y="7513"/>
                    <a:pt x="19400" y="7037"/>
                    <a:pt x="19183" y="7037"/>
                  </a:cubicBezTo>
                  <a:cubicBezTo>
                    <a:pt x="19110" y="7037"/>
                    <a:pt x="19017" y="7090"/>
                    <a:pt x="18891" y="7232"/>
                  </a:cubicBezTo>
                  <a:cubicBezTo>
                    <a:pt x="18421" y="8173"/>
                    <a:pt x="19227" y="8711"/>
                    <a:pt x="19631" y="9383"/>
                  </a:cubicBezTo>
                  <a:cubicBezTo>
                    <a:pt x="20101" y="10123"/>
                    <a:pt x="20236" y="11064"/>
                    <a:pt x="20034" y="11871"/>
                  </a:cubicBezTo>
                  <a:cubicBezTo>
                    <a:pt x="19564" y="13955"/>
                    <a:pt x="18152" y="14896"/>
                    <a:pt x="15530" y="14963"/>
                  </a:cubicBezTo>
                  <a:cubicBezTo>
                    <a:pt x="15494" y="14964"/>
                    <a:pt x="15457" y="14965"/>
                    <a:pt x="15421" y="14965"/>
                  </a:cubicBezTo>
                  <a:cubicBezTo>
                    <a:pt x="13360" y="14965"/>
                    <a:pt x="10953" y="13114"/>
                    <a:pt x="10622" y="11198"/>
                  </a:cubicBezTo>
                  <a:cubicBezTo>
                    <a:pt x="10286" y="9047"/>
                    <a:pt x="11563" y="7030"/>
                    <a:pt x="13580" y="6425"/>
                  </a:cubicBezTo>
                  <a:cubicBezTo>
                    <a:pt x="14051" y="6224"/>
                    <a:pt x="14521" y="6156"/>
                    <a:pt x="14589" y="5551"/>
                  </a:cubicBezTo>
                  <a:cubicBezTo>
                    <a:pt x="13965" y="5512"/>
                    <a:pt x="13363" y="5270"/>
                    <a:pt x="12758" y="5270"/>
                  </a:cubicBezTo>
                  <a:cubicBezTo>
                    <a:pt x="12320" y="5270"/>
                    <a:pt x="11881" y="5397"/>
                    <a:pt x="11429" y="5820"/>
                  </a:cubicBezTo>
                  <a:cubicBezTo>
                    <a:pt x="11222" y="5924"/>
                    <a:pt x="10985" y="5978"/>
                    <a:pt x="10749" y="5978"/>
                  </a:cubicBezTo>
                  <a:cubicBezTo>
                    <a:pt x="10371" y="5978"/>
                    <a:pt x="9996" y="5841"/>
                    <a:pt x="9748" y="5551"/>
                  </a:cubicBezTo>
                  <a:cubicBezTo>
                    <a:pt x="10958" y="4543"/>
                    <a:pt x="12505" y="4745"/>
                    <a:pt x="13648" y="4072"/>
                  </a:cubicBezTo>
                  <a:cubicBezTo>
                    <a:pt x="11362" y="3803"/>
                    <a:pt x="11362" y="3803"/>
                    <a:pt x="10690" y="2929"/>
                  </a:cubicBezTo>
                  <a:cubicBezTo>
                    <a:pt x="10812" y="2807"/>
                    <a:pt x="10953" y="2764"/>
                    <a:pt x="11098" y="2764"/>
                  </a:cubicBezTo>
                  <a:cubicBezTo>
                    <a:pt x="11419" y="2764"/>
                    <a:pt x="11766" y="2968"/>
                    <a:pt x="12012" y="2968"/>
                  </a:cubicBezTo>
                  <a:cubicBezTo>
                    <a:pt x="12145" y="2968"/>
                    <a:pt x="12249" y="2909"/>
                    <a:pt x="12303" y="2728"/>
                  </a:cubicBezTo>
                  <a:cubicBezTo>
                    <a:pt x="12639" y="1450"/>
                    <a:pt x="14118" y="1383"/>
                    <a:pt x="14454" y="240"/>
                  </a:cubicBezTo>
                  <a:cubicBezTo>
                    <a:pt x="14077" y="71"/>
                    <a:pt x="13725" y="0"/>
                    <a:pt x="13392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3" name="Google Shape;22063;p29"/>
            <p:cNvSpPr/>
            <p:nvPr/>
          </p:nvSpPr>
          <p:spPr>
            <a:xfrm>
              <a:off x="4582275" y="2727100"/>
              <a:ext cx="401700" cy="313975"/>
            </a:xfrm>
            <a:custGeom>
              <a:avLst/>
              <a:gdLst/>
              <a:ahLst/>
              <a:cxnLst/>
              <a:rect l="l" t="t" r="r" b="b"/>
              <a:pathLst>
                <a:path w="16068" h="12559" extrusionOk="0">
                  <a:moveTo>
                    <a:pt x="9440" y="1"/>
                  </a:moveTo>
                  <a:cubicBezTo>
                    <a:pt x="7078" y="1"/>
                    <a:pt x="4729" y="598"/>
                    <a:pt x="2622" y="1619"/>
                  </a:cubicBezTo>
                  <a:cubicBezTo>
                    <a:pt x="1614" y="2426"/>
                    <a:pt x="874" y="3569"/>
                    <a:pt x="673" y="4913"/>
                  </a:cubicBezTo>
                  <a:cubicBezTo>
                    <a:pt x="0" y="6527"/>
                    <a:pt x="336" y="8342"/>
                    <a:pt x="1412" y="9687"/>
                  </a:cubicBezTo>
                  <a:cubicBezTo>
                    <a:pt x="1614" y="10023"/>
                    <a:pt x="1748" y="10359"/>
                    <a:pt x="1883" y="10762"/>
                  </a:cubicBezTo>
                  <a:cubicBezTo>
                    <a:pt x="3065" y="11945"/>
                    <a:pt x="4838" y="12559"/>
                    <a:pt x="6764" y="12559"/>
                  </a:cubicBezTo>
                  <a:cubicBezTo>
                    <a:pt x="8340" y="12559"/>
                    <a:pt x="10020" y="12148"/>
                    <a:pt x="11563" y="11300"/>
                  </a:cubicBezTo>
                  <a:cubicBezTo>
                    <a:pt x="12706" y="11098"/>
                    <a:pt x="13849" y="10493"/>
                    <a:pt x="14723" y="9619"/>
                  </a:cubicBezTo>
                  <a:cubicBezTo>
                    <a:pt x="15127" y="8813"/>
                    <a:pt x="15463" y="7939"/>
                    <a:pt x="15664" y="6998"/>
                  </a:cubicBezTo>
                  <a:cubicBezTo>
                    <a:pt x="15799" y="5586"/>
                    <a:pt x="16068" y="4040"/>
                    <a:pt x="14790" y="2829"/>
                  </a:cubicBezTo>
                  <a:cubicBezTo>
                    <a:pt x="14320" y="2359"/>
                    <a:pt x="13849" y="1821"/>
                    <a:pt x="13513" y="1283"/>
                  </a:cubicBezTo>
                  <a:cubicBezTo>
                    <a:pt x="12505" y="409"/>
                    <a:pt x="11160" y="6"/>
                    <a:pt x="9816" y="6"/>
                  </a:cubicBezTo>
                  <a:cubicBezTo>
                    <a:pt x="9690" y="2"/>
                    <a:pt x="9565" y="1"/>
                    <a:pt x="94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4" name="Google Shape;22064;p29"/>
            <p:cNvSpPr/>
            <p:nvPr/>
          </p:nvSpPr>
          <p:spPr>
            <a:xfrm>
              <a:off x="4602425" y="2996150"/>
              <a:ext cx="527775" cy="263825"/>
            </a:xfrm>
            <a:custGeom>
              <a:avLst/>
              <a:gdLst/>
              <a:ahLst/>
              <a:cxnLst/>
              <a:rect l="l" t="t" r="r" b="b"/>
              <a:pathLst>
                <a:path w="21111" h="10553" extrusionOk="0">
                  <a:moveTo>
                    <a:pt x="1077" y="0"/>
                  </a:moveTo>
                  <a:lnTo>
                    <a:pt x="1077" y="0"/>
                  </a:lnTo>
                  <a:cubicBezTo>
                    <a:pt x="1211" y="471"/>
                    <a:pt x="1346" y="942"/>
                    <a:pt x="1413" y="1412"/>
                  </a:cubicBezTo>
                  <a:cubicBezTo>
                    <a:pt x="1077" y="1614"/>
                    <a:pt x="606" y="1815"/>
                    <a:pt x="203" y="2084"/>
                  </a:cubicBezTo>
                  <a:cubicBezTo>
                    <a:pt x="1" y="2219"/>
                    <a:pt x="1" y="2421"/>
                    <a:pt x="135" y="2622"/>
                  </a:cubicBezTo>
                  <a:cubicBezTo>
                    <a:pt x="245" y="2732"/>
                    <a:pt x="489" y="2842"/>
                    <a:pt x="575" y="2842"/>
                  </a:cubicBezTo>
                  <a:cubicBezTo>
                    <a:pt x="595" y="2842"/>
                    <a:pt x="606" y="2836"/>
                    <a:pt x="606" y="2824"/>
                  </a:cubicBezTo>
                  <a:cubicBezTo>
                    <a:pt x="909" y="2521"/>
                    <a:pt x="1245" y="2421"/>
                    <a:pt x="1589" y="2421"/>
                  </a:cubicBezTo>
                  <a:cubicBezTo>
                    <a:pt x="1934" y="2421"/>
                    <a:pt x="2287" y="2521"/>
                    <a:pt x="2623" y="2622"/>
                  </a:cubicBezTo>
                  <a:cubicBezTo>
                    <a:pt x="2757" y="2622"/>
                    <a:pt x="2892" y="2622"/>
                    <a:pt x="3026" y="2555"/>
                  </a:cubicBezTo>
                  <a:cubicBezTo>
                    <a:pt x="3208" y="2312"/>
                    <a:pt x="2843" y="1796"/>
                    <a:pt x="3313" y="1796"/>
                  </a:cubicBezTo>
                  <a:cubicBezTo>
                    <a:pt x="3364" y="1796"/>
                    <a:pt x="3424" y="1802"/>
                    <a:pt x="3497" y="1815"/>
                  </a:cubicBezTo>
                  <a:cubicBezTo>
                    <a:pt x="3558" y="1807"/>
                    <a:pt x="3618" y="1803"/>
                    <a:pt x="3679" y="1803"/>
                  </a:cubicBezTo>
                  <a:cubicBezTo>
                    <a:pt x="4087" y="1803"/>
                    <a:pt x="4481" y="1993"/>
                    <a:pt x="4774" y="2286"/>
                  </a:cubicBezTo>
                  <a:cubicBezTo>
                    <a:pt x="4841" y="2353"/>
                    <a:pt x="4976" y="2421"/>
                    <a:pt x="5110" y="2421"/>
                  </a:cubicBezTo>
                  <a:cubicBezTo>
                    <a:pt x="6522" y="2824"/>
                    <a:pt x="6657" y="3026"/>
                    <a:pt x="6657" y="4303"/>
                  </a:cubicBezTo>
                  <a:cubicBezTo>
                    <a:pt x="6724" y="4975"/>
                    <a:pt x="6253" y="5580"/>
                    <a:pt x="6253" y="6253"/>
                  </a:cubicBezTo>
                  <a:cubicBezTo>
                    <a:pt x="6665" y="7026"/>
                    <a:pt x="7315" y="7246"/>
                    <a:pt x="8019" y="7246"/>
                  </a:cubicBezTo>
                  <a:cubicBezTo>
                    <a:pt x="8234" y="7246"/>
                    <a:pt x="8454" y="7225"/>
                    <a:pt x="8673" y="7194"/>
                  </a:cubicBezTo>
                  <a:cubicBezTo>
                    <a:pt x="9566" y="7082"/>
                    <a:pt x="10212" y="7001"/>
                    <a:pt x="10701" y="7001"/>
                  </a:cubicBezTo>
                  <a:cubicBezTo>
                    <a:pt x="11978" y="7001"/>
                    <a:pt x="12179" y="7553"/>
                    <a:pt x="12909" y="9547"/>
                  </a:cubicBezTo>
                  <a:cubicBezTo>
                    <a:pt x="12924" y="9608"/>
                    <a:pt x="12960" y="9627"/>
                    <a:pt x="13006" y="9627"/>
                  </a:cubicBezTo>
                  <a:cubicBezTo>
                    <a:pt x="13089" y="9627"/>
                    <a:pt x="13206" y="9565"/>
                    <a:pt x="13298" y="9565"/>
                  </a:cubicBezTo>
                  <a:cubicBezTo>
                    <a:pt x="13382" y="9565"/>
                    <a:pt x="13447" y="9617"/>
                    <a:pt x="13447" y="9816"/>
                  </a:cubicBezTo>
                  <a:cubicBezTo>
                    <a:pt x="13514" y="9950"/>
                    <a:pt x="13581" y="10017"/>
                    <a:pt x="13715" y="10085"/>
                  </a:cubicBezTo>
                  <a:lnTo>
                    <a:pt x="14186" y="10085"/>
                  </a:lnTo>
                  <a:cubicBezTo>
                    <a:pt x="15194" y="9748"/>
                    <a:pt x="16136" y="9479"/>
                    <a:pt x="17144" y="9345"/>
                  </a:cubicBezTo>
                  <a:lnTo>
                    <a:pt x="17144" y="9345"/>
                  </a:lnTo>
                  <a:cubicBezTo>
                    <a:pt x="17077" y="9547"/>
                    <a:pt x="16606" y="9412"/>
                    <a:pt x="16606" y="9816"/>
                  </a:cubicBezTo>
                  <a:cubicBezTo>
                    <a:pt x="16650" y="10257"/>
                    <a:pt x="17070" y="10553"/>
                    <a:pt x="17487" y="10553"/>
                  </a:cubicBezTo>
                  <a:cubicBezTo>
                    <a:pt x="17706" y="10553"/>
                    <a:pt x="17923" y="10471"/>
                    <a:pt x="18085" y="10286"/>
                  </a:cubicBezTo>
                  <a:cubicBezTo>
                    <a:pt x="19161" y="9076"/>
                    <a:pt x="21111" y="8404"/>
                    <a:pt x="20842" y="6253"/>
                  </a:cubicBezTo>
                  <a:cubicBezTo>
                    <a:pt x="20656" y="6067"/>
                    <a:pt x="20535" y="5754"/>
                    <a:pt x="20323" y="5754"/>
                  </a:cubicBezTo>
                  <a:cubicBezTo>
                    <a:pt x="20227" y="5754"/>
                    <a:pt x="20114" y="5817"/>
                    <a:pt x="19968" y="5984"/>
                  </a:cubicBezTo>
                  <a:cubicBezTo>
                    <a:pt x="19699" y="6253"/>
                    <a:pt x="19430" y="6589"/>
                    <a:pt x="19026" y="6589"/>
                  </a:cubicBezTo>
                  <a:cubicBezTo>
                    <a:pt x="17615" y="6656"/>
                    <a:pt x="16405" y="6858"/>
                    <a:pt x="15463" y="8068"/>
                  </a:cubicBezTo>
                  <a:cubicBezTo>
                    <a:pt x="15350" y="8209"/>
                    <a:pt x="15202" y="8267"/>
                    <a:pt x="15043" y="8267"/>
                  </a:cubicBezTo>
                  <a:cubicBezTo>
                    <a:pt x="14823" y="8267"/>
                    <a:pt x="14583" y="8156"/>
                    <a:pt x="14388" y="8000"/>
                  </a:cubicBezTo>
                  <a:cubicBezTo>
                    <a:pt x="13984" y="7732"/>
                    <a:pt x="13984" y="7194"/>
                    <a:pt x="14321" y="6925"/>
                  </a:cubicBezTo>
                  <a:cubicBezTo>
                    <a:pt x="14589" y="6656"/>
                    <a:pt x="14724" y="6253"/>
                    <a:pt x="14791" y="5849"/>
                  </a:cubicBezTo>
                  <a:cubicBezTo>
                    <a:pt x="12909" y="4706"/>
                    <a:pt x="10690" y="4639"/>
                    <a:pt x="8539" y="4168"/>
                  </a:cubicBezTo>
                  <a:cubicBezTo>
                    <a:pt x="9749" y="3362"/>
                    <a:pt x="10018" y="2958"/>
                    <a:pt x="9547" y="2555"/>
                  </a:cubicBezTo>
                  <a:cubicBezTo>
                    <a:pt x="8270" y="1547"/>
                    <a:pt x="9480" y="1748"/>
                    <a:pt x="9951" y="1547"/>
                  </a:cubicBezTo>
                  <a:cubicBezTo>
                    <a:pt x="10220" y="1412"/>
                    <a:pt x="10556" y="1278"/>
                    <a:pt x="10757" y="1009"/>
                  </a:cubicBezTo>
                  <a:lnTo>
                    <a:pt x="10757" y="605"/>
                  </a:lnTo>
                  <a:cubicBezTo>
                    <a:pt x="10567" y="590"/>
                    <a:pt x="10377" y="581"/>
                    <a:pt x="10186" y="581"/>
                  </a:cubicBezTo>
                  <a:cubicBezTo>
                    <a:pt x="9570" y="581"/>
                    <a:pt x="8954" y="669"/>
                    <a:pt x="8337" y="874"/>
                  </a:cubicBezTo>
                  <a:cubicBezTo>
                    <a:pt x="7465" y="1165"/>
                    <a:pt x="6557" y="1307"/>
                    <a:pt x="5652" y="1307"/>
                  </a:cubicBezTo>
                  <a:cubicBezTo>
                    <a:pt x="4048" y="1307"/>
                    <a:pt x="2452" y="860"/>
                    <a:pt x="1077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5" name="Google Shape;22065;p29"/>
            <p:cNvSpPr/>
            <p:nvPr/>
          </p:nvSpPr>
          <p:spPr>
            <a:xfrm>
              <a:off x="4795725" y="3021350"/>
              <a:ext cx="178175" cy="119500"/>
            </a:xfrm>
            <a:custGeom>
              <a:avLst/>
              <a:gdLst/>
              <a:ahLst/>
              <a:cxnLst/>
              <a:rect l="l" t="t" r="r" b="b"/>
              <a:pathLst>
                <a:path w="7127" h="4780" extrusionOk="0">
                  <a:moveTo>
                    <a:pt x="2958" y="1"/>
                  </a:moveTo>
                  <a:cubicBezTo>
                    <a:pt x="1883" y="1"/>
                    <a:pt x="874" y="337"/>
                    <a:pt x="0" y="942"/>
                  </a:cubicBezTo>
                  <a:cubicBezTo>
                    <a:pt x="135" y="1076"/>
                    <a:pt x="336" y="1144"/>
                    <a:pt x="471" y="1144"/>
                  </a:cubicBezTo>
                  <a:cubicBezTo>
                    <a:pt x="1076" y="1144"/>
                    <a:pt x="1681" y="1345"/>
                    <a:pt x="1614" y="2018"/>
                  </a:cubicBezTo>
                  <a:cubicBezTo>
                    <a:pt x="1581" y="2438"/>
                    <a:pt x="1393" y="2547"/>
                    <a:pt x="1154" y="2547"/>
                  </a:cubicBezTo>
                  <a:cubicBezTo>
                    <a:pt x="897" y="2547"/>
                    <a:pt x="580" y="2421"/>
                    <a:pt x="336" y="2421"/>
                  </a:cubicBezTo>
                  <a:cubicBezTo>
                    <a:pt x="269" y="2421"/>
                    <a:pt x="135" y="2555"/>
                    <a:pt x="0" y="2623"/>
                  </a:cubicBezTo>
                  <a:cubicBezTo>
                    <a:pt x="866" y="3651"/>
                    <a:pt x="1340" y="4200"/>
                    <a:pt x="1772" y="4200"/>
                  </a:cubicBezTo>
                  <a:cubicBezTo>
                    <a:pt x="1877" y="4200"/>
                    <a:pt x="1979" y="4167"/>
                    <a:pt x="2084" y="4102"/>
                  </a:cubicBezTo>
                  <a:cubicBezTo>
                    <a:pt x="2337" y="3877"/>
                    <a:pt x="2636" y="3770"/>
                    <a:pt x="2934" y="3770"/>
                  </a:cubicBezTo>
                  <a:cubicBezTo>
                    <a:pt x="3349" y="3770"/>
                    <a:pt x="3760" y="3979"/>
                    <a:pt x="4034" y="4371"/>
                  </a:cubicBezTo>
                  <a:cubicBezTo>
                    <a:pt x="4208" y="4631"/>
                    <a:pt x="4493" y="4779"/>
                    <a:pt x="4783" y="4779"/>
                  </a:cubicBezTo>
                  <a:cubicBezTo>
                    <a:pt x="4941" y="4779"/>
                    <a:pt x="5101" y="4735"/>
                    <a:pt x="5244" y="4639"/>
                  </a:cubicBezTo>
                  <a:cubicBezTo>
                    <a:pt x="5421" y="4551"/>
                    <a:pt x="5588" y="4518"/>
                    <a:pt x="5749" y="4518"/>
                  </a:cubicBezTo>
                  <a:cubicBezTo>
                    <a:pt x="6199" y="4518"/>
                    <a:pt x="6596" y="4774"/>
                    <a:pt x="6992" y="4774"/>
                  </a:cubicBezTo>
                  <a:cubicBezTo>
                    <a:pt x="7126" y="4102"/>
                    <a:pt x="6723" y="3497"/>
                    <a:pt x="6051" y="3295"/>
                  </a:cubicBezTo>
                  <a:cubicBezTo>
                    <a:pt x="5446" y="3026"/>
                    <a:pt x="5378" y="2555"/>
                    <a:pt x="5580" y="2018"/>
                  </a:cubicBezTo>
                  <a:cubicBezTo>
                    <a:pt x="5715" y="1681"/>
                    <a:pt x="6051" y="1345"/>
                    <a:pt x="5849" y="942"/>
                  </a:cubicBezTo>
                  <a:cubicBezTo>
                    <a:pt x="4908" y="875"/>
                    <a:pt x="4101" y="606"/>
                    <a:pt x="3362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6" name="Google Shape;22066;p29"/>
            <p:cNvSpPr/>
            <p:nvPr/>
          </p:nvSpPr>
          <p:spPr>
            <a:xfrm>
              <a:off x="4871350" y="2969250"/>
              <a:ext cx="79025" cy="42050"/>
            </a:xfrm>
            <a:custGeom>
              <a:avLst/>
              <a:gdLst/>
              <a:ahLst/>
              <a:cxnLst/>
              <a:rect l="l" t="t" r="r" b="b"/>
              <a:pathLst>
                <a:path w="3161" h="1682" extrusionOk="0">
                  <a:moveTo>
                    <a:pt x="3160" y="1"/>
                  </a:moveTo>
                  <a:lnTo>
                    <a:pt x="0" y="1681"/>
                  </a:lnTo>
                  <a:cubicBezTo>
                    <a:pt x="807" y="1681"/>
                    <a:pt x="1614" y="1547"/>
                    <a:pt x="2421" y="1278"/>
                  </a:cubicBezTo>
                  <a:lnTo>
                    <a:pt x="3160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7" name="Google Shape;22067;p29"/>
            <p:cNvSpPr/>
            <p:nvPr/>
          </p:nvSpPr>
          <p:spPr>
            <a:xfrm>
              <a:off x="4925375" y="3001000"/>
              <a:ext cx="21625" cy="17650"/>
            </a:xfrm>
            <a:custGeom>
              <a:avLst/>
              <a:gdLst/>
              <a:ahLst/>
              <a:cxnLst/>
              <a:rect l="l" t="t" r="r" b="b"/>
              <a:pathLst>
                <a:path w="865" h="706" extrusionOk="0">
                  <a:moveTo>
                    <a:pt x="310" y="1"/>
                  </a:moveTo>
                  <a:cubicBezTo>
                    <a:pt x="1" y="1"/>
                    <a:pt x="63" y="354"/>
                    <a:pt x="125" y="479"/>
                  </a:cubicBezTo>
                  <a:cubicBezTo>
                    <a:pt x="125" y="630"/>
                    <a:pt x="239" y="705"/>
                    <a:pt x="380" y="705"/>
                  </a:cubicBezTo>
                  <a:cubicBezTo>
                    <a:pt x="428" y="705"/>
                    <a:pt x="478" y="697"/>
                    <a:pt x="529" y="680"/>
                  </a:cubicBezTo>
                  <a:cubicBezTo>
                    <a:pt x="730" y="680"/>
                    <a:pt x="865" y="546"/>
                    <a:pt x="865" y="411"/>
                  </a:cubicBezTo>
                  <a:cubicBezTo>
                    <a:pt x="797" y="75"/>
                    <a:pt x="596" y="8"/>
                    <a:pt x="394" y="8"/>
                  </a:cubicBezTo>
                  <a:cubicBezTo>
                    <a:pt x="363" y="3"/>
                    <a:pt x="336" y="1"/>
                    <a:pt x="310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8" name="Google Shape;22068;p29"/>
            <p:cNvSpPr/>
            <p:nvPr/>
          </p:nvSpPr>
          <p:spPr>
            <a:xfrm>
              <a:off x="1251125" y="3017525"/>
              <a:ext cx="31950" cy="32425"/>
            </a:xfrm>
            <a:custGeom>
              <a:avLst/>
              <a:gdLst/>
              <a:ahLst/>
              <a:cxnLst/>
              <a:rect l="l" t="t" r="r" b="b"/>
              <a:pathLst>
                <a:path w="1278" h="1297" extrusionOk="0">
                  <a:moveTo>
                    <a:pt x="513" y="0"/>
                  </a:moveTo>
                  <a:cubicBezTo>
                    <a:pt x="67" y="0"/>
                    <a:pt x="61" y="529"/>
                    <a:pt x="0" y="893"/>
                  </a:cubicBezTo>
                  <a:cubicBezTo>
                    <a:pt x="337" y="1162"/>
                    <a:pt x="807" y="1297"/>
                    <a:pt x="1211" y="1297"/>
                  </a:cubicBezTo>
                  <a:cubicBezTo>
                    <a:pt x="1211" y="826"/>
                    <a:pt x="1278" y="154"/>
                    <a:pt x="673" y="19"/>
                  </a:cubicBezTo>
                  <a:cubicBezTo>
                    <a:pt x="614" y="6"/>
                    <a:pt x="561" y="0"/>
                    <a:pt x="513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9" name="Google Shape;22069;p29"/>
            <p:cNvSpPr/>
            <p:nvPr/>
          </p:nvSpPr>
          <p:spPr>
            <a:xfrm>
              <a:off x="1278025" y="3049925"/>
              <a:ext cx="30275" cy="28600"/>
            </a:xfrm>
            <a:custGeom>
              <a:avLst/>
              <a:gdLst/>
              <a:ahLst/>
              <a:cxnLst/>
              <a:rect l="l" t="t" r="r" b="b"/>
              <a:pathLst>
                <a:path w="1211" h="114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202" y="538"/>
                    <a:pt x="0" y="1143"/>
                    <a:pt x="874" y="1143"/>
                  </a:cubicBezTo>
                  <a:cubicBezTo>
                    <a:pt x="941" y="1143"/>
                    <a:pt x="1143" y="1009"/>
                    <a:pt x="1143" y="942"/>
                  </a:cubicBezTo>
                  <a:cubicBezTo>
                    <a:pt x="1210" y="202"/>
                    <a:pt x="672" y="68"/>
                    <a:pt x="135" y="1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0" name="Google Shape;22070;p29"/>
            <p:cNvSpPr/>
            <p:nvPr/>
          </p:nvSpPr>
          <p:spPr>
            <a:xfrm>
              <a:off x="1652800" y="2991100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cubicBezTo>
                    <a:pt x="1" y="270"/>
                    <a:pt x="135" y="606"/>
                    <a:pt x="472" y="740"/>
                  </a:cubicBezTo>
                  <a:cubicBezTo>
                    <a:pt x="539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1" name="Google Shape;22071;p29"/>
            <p:cNvSpPr/>
            <p:nvPr/>
          </p:nvSpPr>
          <p:spPr>
            <a:xfrm>
              <a:off x="1642725" y="29692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1"/>
                  </a:moveTo>
                  <a:lnTo>
                    <a:pt x="68" y="1"/>
                  </a:lnTo>
                  <a:cubicBezTo>
                    <a:pt x="1" y="337"/>
                    <a:pt x="135" y="673"/>
                    <a:pt x="471" y="875"/>
                  </a:cubicBezTo>
                  <a:cubicBezTo>
                    <a:pt x="538" y="538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2" name="Google Shape;22072;p29"/>
            <p:cNvSpPr/>
            <p:nvPr/>
          </p:nvSpPr>
          <p:spPr>
            <a:xfrm>
              <a:off x="2543575" y="3360725"/>
              <a:ext cx="302550" cy="414200"/>
            </a:xfrm>
            <a:custGeom>
              <a:avLst/>
              <a:gdLst/>
              <a:ahLst/>
              <a:cxnLst/>
              <a:rect l="l" t="t" r="r" b="b"/>
              <a:pathLst>
                <a:path w="12102" h="16568" extrusionOk="0">
                  <a:moveTo>
                    <a:pt x="10933" y="0"/>
                  </a:moveTo>
                  <a:cubicBezTo>
                    <a:pt x="10616" y="0"/>
                    <a:pt x="10187" y="189"/>
                    <a:pt x="9614" y="544"/>
                  </a:cubicBezTo>
                  <a:cubicBezTo>
                    <a:pt x="9278" y="1283"/>
                    <a:pt x="8606" y="1418"/>
                    <a:pt x="8001" y="1754"/>
                  </a:cubicBezTo>
                  <a:cubicBezTo>
                    <a:pt x="6387" y="2493"/>
                    <a:pt x="4841" y="3367"/>
                    <a:pt x="3295" y="4241"/>
                  </a:cubicBezTo>
                  <a:cubicBezTo>
                    <a:pt x="2623" y="4645"/>
                    <a:pt x="2085" y="5048"/>
                    <a:pt x="2085" y="5922"/>
                  </a:cubicBezTo>
                  <a:cubicBezTo>
                    <a:pt x="2152" y="6594"/>
                    <a:pt x="1749" y="7132"/>
                    <a:pt x="1144" y="7334"/>
                  </a:cubicBezTo>
                  <a:cubicBezTo>
                    <a:pt x="1" y="7670"/>
                    <a:pt x="270" y="8409"/>
                    <a:pt x="539" y="9149"/>
                  </a:cubicBezTo>
                  <a:cubicBezTo>
                    <a:pt x="1211" y="9082"/>
                    <a:pt x="1076" y="8544"/>
                    <a:pt x="1211" y="8275"/>
                  </a:cubicBezTo>
                  <a:cubicBezTo>
                    <a:pt x="1317" y="8011"/>
                    <a:pt x="1505" y="7829"/>
                    <a:pt x="1679" y="7829"/>
                  </a:cubicBezTo>
                  <a:cubicBezTo>
                    <a:pt x="1727" y="7829"/>
                    <a:pt x="1773" y="7843"/>
                    <a:pt x="1816" y="7872"/>
                  </a:cubicBezTo>
                  <a:cubicBezTo>
                    <a:pt x="2623" y="8140"/>
                    <a:pt x="3429" y="8544"/>
                    <a:pt x="4102" y="9082"/>
                  </a:cubicBezTo>
                  <a:cubicBezTo>
                    <a:pt x="4572" y="9485"/>
                    <a:pt x="4303" y="10157"/>
                    <a:pt x="4102" y="10762"/>
                  </a:cubicBezTo>
                  <a:cubicBezTo>
                    <a:pt x="4034" y="10964"/>
                    <a:pt x="4169" y="11098"/>
                    <a:pt x="4438" y="11233"/>
                  </a:cubicBezTo>
                  <a:cubicBezTo>
                    <a:pt x="4841" y="11166"/>
                    <a:pt x="5110" y="10830"/>
                    <a:pt x="5177" y="10493"/>
                  </a:cubicBezTo>
                  <a:cubicBezTo>
                    <a:pt x="5235" y="10261"/>
                    <a:pt x="5444" y="9929"/>
                    <a:pt x="5586" y="9929"/>
                  </a:cubicBezTo>
                  <a:cubicBezTo>
                    <a:pt x="5609" y="9929"/>
                    <a:pt x="5630" y="9937"/>
                    <a:pt x="5648" y="9956"/>
                  </a:cubicBezTo>
                  <a:cubicBezTo>
                    <a:pt x="5884" y="10280"/>
                    <a:pt x="6184" y="10346"/>
                    <a:pt x="6498" y="10346"/>
                  </a:cubicBezTo>
                  <a:cubicBezTo>
                    <a:pt x="6713" y="10346"/>
                    <a:pt x="6934" y="10315"/>
                    <a:pt x="7145" y="10315"/>
                  </a:cubicBezTo>
                  <a:cubicBezTo>
                    <a:pt x="7330" y="10315"/>
                    <a:pt x="7506" y="10338"/>
                    <a:pt x="7665" y="10426"/>
                  </a:cubicBezTo>
                  <a:cubicBezTo>
                    <a:pt x="8001" y="10628"/>
                    <a:pt x="8337" y="10695"/>
                    <a:pt x="8001" y="11166"/>
                  </a:cubicBezTo>
                  <a:cubicBezTo>
                    <a:pt x="7665" y="11636"/>
                    <a:pt x="7598" y="11972"/>
                    <a:pt x="8270" y="12174"/>
                  </a:cubicBezTo>
                  <a:cubicBezTo>
                    <a:pt x="9345" y="12510"/>
                    <a:pt x="10085" y="13519"/>
                    <a:pt x="10085" y="14594"/>
                  </a:cubicBezTo>
                  <a:cubicBezTo>
                    <a:pt x="10085" y="15199"/>
                    <a:pt x="10287" y="15804"/>
                    <a:pt x="10623" y="16275"/>
                  </a:cubicBezTo>
                  <a:cubicBezTo>
                    <a:pt x="10709" y="16477"/>
                    <a:pt x="10858" y="16568"/>
                    <a:pt x="11011" y="16568"/>
                  </a:cubicBezTo>
                  <a:cubicBezTo>
                    <a:pt x="11212" y="16568"/>
                    <a:pt x="11420" y="16409"/>
                    <a:pt x="11497" y="16141"/>
                  </a:cubicBezTo>
                  <a:cubicBezTo>
                    <a:pt x="11631" y="15737"/>
                    <a:pt x="11631" y="15334"/>
                    <a:pt x="11497" y="14998"/>
                  </a:cubicBezTo>
                  <a:cubicBezTo>
                    <a:pt x="11026" y="13519"/>
                    <a:pt x="11228" y="11905"/>
                    <a:pt x="10892" y="10426"/>
                  </a:cubicBezTo>
                  <a:cubicBezTo>
                    <a:pt x="10488" y="9552"/>
                    <a:pt x="10623" y="8544"/>
                    <a:pt x="11161" y="7737"/>
                  </a:cubicBezTo>
                  <a:cubicBezTo>
                    <a:pt x="11430" y="7535"/>
                    <a:pt x="11631" y="7266"/>
                    <a:pt x="11698" y="6930"/>
                  </a:cubicBezTo>
                  <a:cubicBezTo>
                    <a:pt x="12102" y="5048"/>
                    <a:pt x="11833" y="3166"/>
                    <a:pt x="11698" y="1283"/>
                  </a:cubicBezTo>
                  <a:cubicBezTo>
                    <a:pt x="11619" y="404"/>
                    <a:pt x="11396" y="0"/>
                    <a:pt x="10933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3" name="Google Shape;22073;p29"/>
            <p:cNvSpPr/>
            <p:nvPr/>
          </p:nvSpPr>
          <p:spPr>
            <a:xfrm>
              <a:off x="2232650" y="3586075"/>
              <a:ext cx="127750" cy="535750"/>
            </a:xfrm>
            <a:custGeom>
              <a:avLst/>
              <a:gdLst/>
              <a:ahLst/>
              <a:cxnLst/>
              <a:rect l="l" t="t" r="r" b="b"/>
              <a:pathLst>
                <a:path w="5110" h="21430" extrusionOk="0">
                  <a:moveTo>
                    <a:pt x="5110" y="0"/>
                  </a:moveTo>
                  <a:cubicBezTo>
                    <a:pt x="3631" y="0"/>
                    <a:pt x="2219" y="605"/>
                    <a:pt x="1076" y="1614"/>
                  </a:cubicBezTo>
                  <a:cubicBezTo>
                    <a:pt x="1139" y="1623"/>
                    <a:pt x="1201" y="1627"/>
                    <a:pt x="1263" y="1627"/>
                  </a:cubicBezTo>
                  <a:cubicBezTo>
                    <a:pt x="2057" y="1627"/>
                    <a:pt x="2738" y="928"/>
                    <a:pt x="3785" y="928"/>
                  </a:cubicBezTo>
                  <a:cubicBezTo>
                    <a:pt x="3866" y="928"/>
                    <a:pt x="3949" y="933"/>
                    <a:pt x="4034" y="942"/>
                  </a:cubicBezTo>
                  <a:cubicBezTo>
                    <a:pt x="2421" y="3832"/>
                    <a:pt x="1883" y="6790"/>
                    <a:pt x="1076" y="9748"/>
                  </a:cubicBezTo>
                  <a:cubicBezTo>
                    <a:pt x="606" y="11362"/>
                    <a:pt x="1" y="12975"/>
                    <a:pt x="606" y="14791"/>
                  </a:cubicBezTo>
                  <a:cubicBezTo>
                    <a:pt x="740" y="15194"/>
                    <a:pt x="740" y="15732"/>
                    <a:pt x="606" y="16135"/>
                  </a:cubicBezTo>
                  <a:cubicBezTo>
                    <a:pt x="135" y="17614"/>
                    <a:pt x="471" y="19026"/>
                    <a:pt x="673" y="20438"/>
                  </a:cubicBezTo>
                  <a:cubicBezTo>
                    <a:pt x="404" y="20841"/>
                    <a:pt x="404" y="21244"/>
                    <a:pt x="875" y="21379"/>
                  </a:cubicBezTo>
                  <a:cubicBezTo>
                    <a:pt x="980" y="21414"/>
                    <a:pt x="1069" y="21430"/>
                    <a:pt x="1146" y="21430"/>
                  </a:cubicBezTo>
                  <a:cubicBezTo>
                    <a:pt x="1655" y="21430"/>
                    <a:pt x="1600" y="20739"/>
                    <a:pt x="1950" y="20505"/>
                  </a:cubicBezTo>
                  <a:cubicBezTo>
                    <a:pt x="2622" y="19429"/>
                    <a:pt x="2219" y="18152"/>
                    <a:pt x="2219" y="17009"/>
                  </a:cubicBezTo>
                  <a:cubicBezTo>
                    <a:pt x="2152" y="13580"/>
                    <a:pt x="2488" y="10219"/>
                    <a:pt x="3295" y="6925"/>
                  </a:cubicBezTo>
                  <a:cubicBezTo>
                    <a:pt x="3900" y="4572"/>
                    <a:pt x="4707" y="2353"/>
                    <a:pt x="511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4" name="Google Shape;22074;p29"/>
            <p:cNvSpPr/>
            <p:nvPr/>
          </p:nvSpPr>
          <p:spPr>
            <a:xfrm>
              <a:off x="2982250" y="4378875"/>
              <a:ext cx="151275" cy="244000"/>
            </a:xfrm>
            <a:custGeom>
              <a:avLst/>
              <a:gdLst/>
              <a:ahLst/>
              <a:cxnLst/>
              <a:rect l="l" t="t" r="r" b="b"/>
              <a:pathLst>
                <a:path w="6051" h="9760" extrusionOk="0">
                  <a:moveTo>
                    <a:pt x="248" y="0"/>
                  </a:moveTo>
                  <a:cubicBezTo>
                    <a:pt x="189" y="0"/>
                    <a:pt x="129" y="6"/>
                    <a:pt x="67" y="20"/>
                  </a:cubicBezTo>
                  <a:cubicBezTo>
                    <a:pt x="0" y="20"/>
                    <a:pt x="0" y="87"/>
                    <a:pt x="0" y="222"/>
                  </a:cubicBezTo>
                  <a:cubicBezTo>
                    <a:pt x="0" y="356"/>
                    <a:pt x="67" y="423"/>
                    <a:pt x="135" y="491"/>
                  </a:cubicBezTo>
                  <a:cubicBezTo>
                    <a:pt x="807" y="3381"/>
                    <a:pt x="2286" y="5869"/>
                    <a:pt x="3362" y="8558"/>
                  </a:cubicBezTo>
                  <a:cubicBezTo>
                    <a:pt x="3964" y="8668"/>
                    <a:pt x="4165" y="9760"/>
                    <a:pt x="4728" y="9760"/>
                  </a:cubicBezTo>
                  <a:cubicBezTo>
                    <a:pt x="4856" y="9760"/>
                    <a:pt x="5003" y="9703"/>
                    <a:pt x="5177" y="9566"/>
                  </a:cubicBezTo>
                  <a:cubicBezTo>
                    <a:pt x="6051" y="8894"/>
                    <a:pt x="5378" y="7886"/>
                    <a:pt x="4773" y="7348"/>
                  </a:cubicBezTo>
                  <a:cubicBezTo>
                    <a:pt x="4168" y="6810"/>
                    <a:pt x="4773" y="6474"/>
                    <a:pt x="4639" y="6071"/>
                  </a:cubicBezTo>
                  <a:lnTo>
                    <a:pt x="2958" y="2104"/>
                  </a:lnTo>
                  <a:cubicBezTo>
                    <a:pt x="2555" y="1634"/>
                    <a:pt x="2286" y="1028"/>
                    <a:pt x="2152" y="491"/>
                  </a:cubicBezTo>
                  <a:cubicBezTo>
                    <a:pt x="2017" y="356"/>
                    <a:pt x="1883" y="289"/>
                    <a:pt x="1748" y="289"/>
                  </a:cubicBezTo>
                  <a:cubicBezTo>
                    <a:pt x="1660" y="318"/>
                    <a:pt x="1575" y="331"/>
                    <a:pt x="1492" y="331"/>
                  </a:cubicBezTo>
                  <a:cubicBezTo>
                    <a:pt x="1062" y="331"/>
                    <a:pt x="685" y="0"/>
                    <a:pt x="248" y="0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5" name="Google Shape;22075;p29"/>
            <p:cNvSpPr/>
            <p:nvPr/>
          </p:nvSpPr>
          <p:spPr>
            <a:xfrm>
              <a:off x="3167125" y="4762975"/>
              <a:ext cx="151275" cy="186950"/>
            </a:xfrm>
            <a:custGeom>
              <a:avLst/>
              <a:gdLst/>
              <a:ahLst/>
              <a:cxnLst/>
              <a:rect l="l" t="t" r="r" b="b"/>
              <a:pathLst>
                <a:path w="6051" h="7478" extrusionOk="0">
                  <a:moveTo>
                    <a:pt x="1118" y="1"/>
                  </a:moveTo>
                  <a:cubicBezTo>
                    <a:pt x="1003" y="1"/>
                    <a:pt x="879" y="35"/>
                    <a:pt x="740" y="119"/>
                  </a:cubicBezTo>
                  <a:cubicBezTo>
                    <a:pt x="202" y="387"/>
                    <a:pt x="0" y="1127"/>
                    <a:pt x="404" y="1598"/>
                  </a:cubicBezTo>
                  <a:cubicBezTo>
                    <a:pt x="942" y="1866"/>
                    <a:pt x="942" y="2404"/>
                    <a:pt x="1210" y="2875"/>
                  </a:cubicBezTo>
                  <a:cubicBezTo>
                    <a:pt x="1412" y="3077"/>
                    <a:pt x="1345" y="3480"/>
                    <a:pt x="1614" y="3682"/>
                  </a:cubicBezTo>
                  <a:cubicBezTo>
                    <a:pt x="1748" y="3816"/>
                    <a:pt x="1883" y="3951"/>
                    <a:pt x="1950" y="4152"/>
                  </a:cubicBezTo>
                  <a:lnTo>
                    <a:pt x="4437" y="7312"/>
                  </a:lnTo>
                  <a:cubicBezTo>
                    <a:pt x="4578" y="7424"/>
                    <a:pt x="4706" y="7478"/>
                    <a:pt x="4823" y="7478"/>
                  </a:cubicBezTo>
                  <a:cubicBezTo>
                    <a:pt x="4986" y="7478"/>
                    <a:pt x="5127" y="7373"/>
                    <a:pt x="5244" y="7177"/>
                  </a:cubicBezTo>
                  <a:cubicBezTo>
                    <a:pt x="5136" y="6933"/>
                    <a:pt x="5191" y="6875"/>
                    <a:pt x="5296" y="6875"/>
                  </a:cubicBezTo>
                  <a:cubicBezTo>
                    <a:pt x="5392" y="6875"/>
                    <a:pt x="5527" y="6923"/>
                    <a:pt x="5618" y="6923"/>
                  </a:cubicBezTo>
                  <a:cubicBezTo>
                    <a:pt x="5675" y="6923"/>
                    <a:pt x="5715" y="6904"/>
                    <a:pt x="5715" y="6841"/>
                  </a:cubicBezTo>
                  <a:cubicBezTo>
                    <a:pt x="5984" y="6505"/>
                    <a:pt x="6051" y="6035"/>
                    <a:pt x="5984" y="5631"/>
                  </a:cubicBezTo>
                  <a:cubicBezTo>
                    <a:pt x="5513" y="3951"/>
                    <a:pt x="4101" y="2942"/>
                    <a:pt x="3294" y="1530"/>
                  </a:cubicBezTo>
                  <a:cubicBezTo>
                    <a:pt x="3093" y="1396"/>
                    <a:pt x="2891" y="1194"/>
                    <a:pt x="2622" y="1060"/>
                  </a:cubicBezTo>
                  <a:lnTo>
                    <a:pt x="2219" y="724"/>
                  </a:lnTo>
                  <a:cubicBezTo>
                    <a:pt x="1845" y="510"/>
                    <a:pt x="1557" y="1"/>
                    <a:pt x="1118" y="1"/>
                  </a:cubicBezTo>
                  <a:close/>
                </a:path>
              </a:pathLst>
            </a:custGeom>
            <a:solidFill>
              <a:srgbClr val="799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6" name="Google Shape;22076;p29"/>
            <p:cNvSpPr/>
            <p:nvPr/>
          </p:nvSpPr>
          <p:spPr>
            <a:xfrm>
              <a:off x="2824250" y="3549100"/>
              <a:ext cx="75675" cy="277325"/>
            </a:xfrm>
            <a:custGeom>
              <a:avLst/>
              <a:gdLst/>
              <a:ahLst/>
              <a:cxnLst/>
              <a:rect l="l" t="t" r="r" b="b"/>
              <a:pathLst>
                <a:path w="3027" h="11093" extrusionOk="0">
                  <a:moveTo>
                    <a:pt x="1211" y="0"/>
                  </a:moveTo>
                  <a:cubicBezTo>
                    <a:pt x="942" y="68"/>
                    <a:pt x="606" y="202"/>
                    <a:pt x="404" y="404"/>
                  </a:cubicBezTo>
                  <a:cubicBezTo>
                    <a:pt x="203" y="605"/>
                    <a:pt x="135" y="807"/>
                    <a:pt x="1" y="1009"/>
                  </a:cubicBezTo>
                  <a:cubicBezTo>
                    <a:pt x="1" y="1681"/>
                    <a:pt x="68" y="2286"/>
                    <a:pt x="135" y="2958"/>
                  </a:cubicBezTo>
                  <a:cubicBezTo>
                    <a:pt x="471" y="4841"/>
                    <a:pt x="740" y="6723"/>
                    <a:pt x="808" y="8673"/>
                  </a:cubicBezTo>
                  <a:cubicBezTo>
                    <a:pt x="874" y="8684"/>
                    <a:pt x="933" y="8689"/>
                    <a:pt x="987" y="8689"/>
                  </a:cubicBezTo>
                  <a:cubicBezTo>
                    <a:pt x="1595" y="8689"/>
                    <a:pt x="1502" y="8040"/>
                    <a:pt x="1749" y="7732"/>
                  </a:cubicBezTo>
                  <a:lnTo>
                    <a:pt x="1749" y="7732"/>
                  </a:lnTo>
                  <a:cubicBezTo>
                    <a:pt x="2354" y="8740"/>
                    <a:pt x="1211" y="10354"/>
                    <a:pt x="2757" y="11093"/>
                  </a:cubicBezTo>
                  <a:cubicBezTo>
                    <a:pt x="2824" y="10959"/>
                    <a:pt x="2824" y="10824"/>
                    <a:pt x="2824" y="10690"/>
                  </a:cubicBezTo>
                  <a:cubicBezTo>
                    <a:pt x="3026" y="7933"/>
                    <a:pt x="2287" y="5311"/>
                    <a:pt x="2018" y="2622"/>
                  </a:cubicBezTo>
                  <a:cubicBezTo>
                    <a:pt x="2018" y="2353"/>
                    <a:pt x="1883" y="2017"/>
                    <a:pt x="1614" y="1883"/>
                  </a:cubicBezTo>
                  <a:cubicBezTo>
                    <a:pt x="1345" y="1681"/>
                    <a:pt x="1345" y="1210"/>
                    <a:pt x="1614" y="1009"/>
                  </a:cubicBezTo>
                  <a:lnTo>
                    <a:pt x="1614" y="202"/>
                  </a:lnTo>
                  <a:cubicBezTo>
                    <a:pt x="1547" y="68"/>
                    <a:pt x="1345" y="0"/>
                    <a:pt x="1211" y="0"/>
                  </a:cubicBez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7" name="Google Shape;22077;p29"/>
            <p:cNvSpPr/>
            <p:nvPr/>
          </p:nvSpPr>
          <p:spPr>
            <a:xfrm>
              <a:off x="2772150" y="3283550"/>
              <a:ext cx="156325" cy="254475"/>
            </a:xfrm>
            <a:custGeom>
              <a:avLst/>
              <a:gdLst/>
              <a:ahLst/>
              <a:cxnLst/>
              <a:rect l="l" t="t" r="r" b="b"/>
              <a:pathLst>
                <a:path w="6253" h="10179" extrusionOk="0">
                  <a:moveTo>
                    <a:pt x="6118" y="0"/>
                  </a:moveTo>
                  <a:lnTo>
                    <a:pt x="6118" y="0"/>
                  </a:lnTo>
                  <a:cubicBezTo>
                    <a:pt x="3833" y="807"/>
                    <a:pt x="1816" y="2017"/>
                    <a:pt x="1" y="3563"/>
                  </a:cubicBezTo>
                  <a:lnTo>
                    <a:pt x="471" y="3563"/>
                  </a:lnTo>
                  <a:cubicBezTo>
                    <a:pt x="815" y="3426"/>
                    <a:pt x="1211" y="3219"/>
                    <a:pt x="1516" y="3219"/>
                  </a:cubicBezTo>
                  <a:cubicBezTo>
                    <a:pt x="1808" y="3219"/>
                    <a:pt x="2018" y="3409"/>
                    <a:pt x="2018" y="4034"/>
                  </a:cubicBezTo>
                  <a:cubicBezTo>
                    <a:pt x="2018" y="6051"/>
                    <a:pt x="2421" y="8068"/>
                    <a:pt x="2085" y="10017"/>
                  </a:cubicBezTo>
                  <a:cubicBezTo>
                    <a:pt x="2134" y="10116"/>
                    <a:pt x="2255" y="10178"/>
                    <a:pt x="2396" y="10178"/>
                  </a:cubicBezTo>
                  <a:cubicBezTo>
                    <a:pt x="2447" y="10178"/>
                    <a:pt x="2501" y="10170"/>
                    <a:pt x="2555" y="10152"/>
                  </a:cubicBezTo>
                  <a:cubicBezTo>
                    <a:pt x="2690" y="10017"/>
                    <a:pt x="2824" y="9950"/>
                    <a:pt x="2892" y="9816"/>
                  </a:cubicBezTo>
                  <a:cubicBezTo>
                    <a:pt x="3160" y="9479"/>
                    <a:pt x="3362" y="9143"/>
                    <a:pt x="3698" y="8807"/>
                  </a:cubicBezTo>
                  <a:lnTo>
                    <a:pt x="3698" y="8404"/>
                  </a:lnTo>
                  <a:cubicBezTo>
                    <a:pt x="3564" y="8068"/>
                    <a:pt x="3228" y="7664"/>
                    <a:pt x="3766" y="7328"/>
                  </a:cubicBezTo>
                  <a:cubicBezTo>
                    <a:pt x="3900" y="7261"/>
                    <a:pt x="4034" y="7127"/>
                    <a:pt x="4169" y="6992"/>
                  </a:cubicBezTo>
                  <a:cubicBezTo>
                    <a:pt x="4236" y="6790"/>
                    <a:pt x="4303" y="6656"/>
                    <a:pt x="4303" y="6454"/>
                  </a:cubicBezTo>
                  <a:cubicBezTo>
                    <a:pt x="4102" y="5311"/>
                    <a:pt x="3967" y="4168"/>
                    <a:pt x="3967" y="3026"/>
                  </a:cubicBezTo>
                  <a:cubicBezTo>
                    <a:pt x="3967" y="2757"/>
                    <a:pt x="4034" y="2555"/>
                    <a:pt x="4169" y="2286"/>
                  </a:cubicBezTo>
                  <a:cubicBezTo>
                    <a:pt x="4303" y="2017"/>
                    <a:pt x="4505" y="1815"/>
                    <a:pt x="4774" y="1681"/>
                  </a:cubicBezTo>
                  <a:cubicBezTo>
                    <a:pt x="5312" y="1143"/>
                    <a:pt x="6253" y="1009"/>
                    <a:pt x="6118" y="0"/>
                  </a:cubicBezTo>
                  <a:close/>
                </a:path>
              </a:pathLst>
            </a:custGeom>
            <a:solidFill>
              <a:srgbClr val="D4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8" name="Google Shape;22078;p29"/>
            <p:cNvSpPr/>
            <p:nvPr/>
          </p:nvSpPr>
          <p:spPr>
            <a:xfrm>
              <a:off x="2888125" y="4086275"/>
              <a:ext cx="114300" cy="213150"/>
            </a:xfrm>
            <a:custGeom>
              <a:avLst/>
              <a:gdLst/>
              <a:ahLst/>
              <a:cxnLst/>
              <a:rect l="l" t="t" r="r" b="b"/>
              <a:pathLst>
                <a:path w="4572" h="8526" extrusionOk="0">
                  <a:moveTo>
                    <a:pt x="976" y="0"/>
                  </a:moveTo>
                  <a:cubicBezTo>
                    <a:pt x="472" y="0"/>
                    <a:pt x="59" y="366"/>
                    <a:pt x="0" y="833"/>
                  </a:cubicBezTo>
                  <a:cubicBezTo>
                    <a:pt x="269" y="1505"/>
                    <a:pt x="404" y="2245"/>
                    <a:pt x="606" y="2917"/>
                  </a:cubicBezTo>
                  <a:cubicBezTo>
                    <a:pt x="942" y="4463"/>
                    <a:pt x="1143" y="6077"/>
                    <a:pt x="2152" y="7354"/>
                  </a:cubicBezTo>
                  <a:cubicBezTo>
                    <a:pt x="2671" y="7470"/>
                    <a:pt x="2250" y="8526"/>
                    <a:pt x="2714" y="8526"/>
                  </a:cubicBezTo>
                  <a:cubicBezTo>
                    <a:pt x="2791" y="8526"/>
                    <a:pt x="2892" y="8497"/>
                    <a:pt x="3026" y="8430"/>
                  </a:cubicBezTo>
                  <a:cubicBezTo>
                    <a:pt x="3429" y="8228"/>
                    <a:pt x="4572" y="7556"/>
                    <a:pt x="3832" y="6547"/>
                  </a:cubicBezTo>
                  <a:lnTo>
                    <a:pt x="3832" y="5741"/>
                  </a:lnTo>
                  <a:cubicBezTo>
                    <a:pt x="3227" y="5203"/>
                    <a:pt x="3429" y="4195"/>
                    <a:pt x="2690" y="3657"/>
                  </a:cubicBezTo>
                  <a:cubicBezTo>
                    <a:pt x="2219" y="2850"/>
                    <a:pt x="1883" y="1909"/>
                    <a:pt x="1614" y="968"/>
                  </a:cubicBezTo>
                  <a:cubicBezTo>
                    <a:pt x="1547" y="631"/>
                    <a:pt x="1681" y="94"/>
                    <a:pt x="1211" y="26"/>
                  </a:cubicBezTo>
                  <a:cubicBezTo>
                    <a:pt x="1131" y="9"/>
                    <a:pt x="1053" y="0"/>
                    <a:pt x="976" y="0"/>
                  </a:cubicBezTo>
                  <a:close/>
                </a:path>
              </a:pathLst>
            </a:custGeom>
            <a:solidFill>
              <a:srgbClr val="7F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9" name="Google Shape;22079;p29"/>
            <p:cNvSpPr/>
            <p:nvPr/>
          </p:nvSpPr>
          <p:spPr>
            <a:xfrm>
              <a:off x="2943600" y="4249950"/>
              <a:ext cx="92450" cy="141550"/>
            </a:xfrm>
            <a:custGeom>
              <a:avLst/>
              <a:gdLst/>
              <a:ahLst/>
              <a:cxnLst/>
              <a:rect l="l" t="t" r="r" b="b"/>
              <a:pathLst>
                <a:path w="3698" h="5662" extrusionOk="0">
                  <a:moveTo>
                    <a:pt x="1681" y="0"/>
                  </a:moveTo>
                  <a:cubicBezTo>
                    <a:pt x="1950" y="942"/>
                    <a:pt x="874" y="1009"/>
                    <a:pt x="672" y="1681"/>
                  </a:cubicBezTo>
                  <a:cubicBezTo>
                    <a:pt x="336" y="1480"/>
                    <a:pt x="471" y="942"/>
                    <a:pt x="0" y="807"/>
                  </a:cubicBezTo>
                  <a:lnTo>
                    <a:pt x="0" y="807"/>
                  </a:lnTo>
                  <a:cubicBezTo>
                    <a:pt x="0" y="2622"/>
                    <a:pt x="874" y="4101"/>
                    <a:pt x="1681" y="5648"/>
                  </a:cubicBezTo>
                  <a:lnTo>
                    <a:pt x="1681" y="5244"/>
                  </a:lnTo>
                  <a:cubicBezTo>
                    <a:pt x="1791" y="5189"/>
                    <a:pt x="1891" y="5167"/>
                    <a:pt x="1986" y="5167"/>
                  </a:cubicBezTo>
                  <a:cubicBezTo>
                    <a:pt x="2428" y="5167"/>
                    <a:pt x="2732" y="5662"/>
                    <a:pt x="3167" y="5662"/>
                  </a:cubicBezTo>
                  <a:cubicBezTo>
                    <a:pt x="3208" y="5662"/>
                    <a:pt x="3250" y="5657"/>
                    <a:pt x="3294" y="5648"/>
                  </a:cubicBezTo>
                  <a:lnTo>
                    <a:pt x="3698" y="5648"/>
                  </a:lnTo>
                  <a:cubicBezTo>
                    <a:pt x="3698" y="4908"/>
                    <a:pt x="3429" y="4169"/>
                    <a:pt x="3025" y="3564"/>
                  </a:cubicBezTo>
                  <a:cubicBezTo>
                    <a:pt x="2622" y="2690"/>
                    <a:pt x="2286" y="1748"/>
                    <a:pt x="2084" y="807"/>
                  </a:cubicBezTo>
                  <a:cubicBezTo>
                    <a:pt x="2084" y="807"/>
                    <a:pt x="2151" y="740"/>
                    <a:pt x="2151" y="673"/>
                  </a:cubicBezTo>
                  <a:cubicBezTo>
                    <a:pt x="2219" y="538"/>
                    <a:pt x="2151" y="471"/>
                    <a:pt x="2084" y="404"/>
                  </a:cubicBezTo>
                  <a:lnTo>
                    <a:pt x="1681" y="0"/>
                  </a:ln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0" name="Google Shape;22080;p29"/>
            <p:cNvSpPr/>
            <p:nvPr/>
          </p:nvSpPr>
          <p:spPr>
            <a:xfrm>
              <a:off x="3125100" y="4671100"/>
              <a:ext cx="109275" cy="133500"/>
            </a:xfrm>
            <a:custGeom>
              <a:avLst/>
              <a:gdLst/>
              <a:ahLst/>
              <a:cxnLst/>
              <a:rect l="l" t="t" r="r" b="b"/>
              <a:pathLst>
                <a:path w="4371" h="5340" extrusionOk="0">
                  <a:moveTo>
                    <a:pt x="1909" y="1"/>
                  </a:moveTo>
                  <a:cubicBezTo>
                    <a:pt x="1771" y="1"/>
                    <a:pt x="1642" y="48"/>
                    <a:pt x="1547" y="96"/>
                  </a:cubicBezTo>
                  <a:cubicBezTo>
                    <a:pt x="1143" y="634"/>
                    <a:pt x="606" y="1104"/>
                    <a:pt x="1" y="1306"/>
                  </a:cubicBezTo>
                  <a:cubicBezTo>
                    <a:pt x="538" y="2718"/>
                    <a:pt x="1211" y="4062"/>
                    <a:pt x="2085" y="5340"/>
                  </a:cubicBezTo>
                  <a:cubicBezTo>
                    <a:pt x="2085" y="4802"/>
                    <a:pt x="2286" y="4264"/>
                    <a:pt x="2690" y="3995"/>
                  </a:cubicBezTo>
                  <a:cubicBezTo>
                    <a:pt x="3208" y="4125"/>
                    <a:pt x="3352" y="4940"/>
                    <a:pt x="4022" y="4940"/>
                  </a:cubicBezTo>
                  <a:cubicBezTo>
                    <a:pt x="4048" y="4940"/>
                    <a:pt x="4074" y="4939"/>
                    <a:pt x="4102" y="4936"/>
                  </a:cubicBezTo>
                  <a:cubicBezTo>
                    <a:pt x="4370" y="2920"/>
                    <a:pt x="2891" y="1575"/>
                    <a:pt x="2085" y="29"/>
                  </a:cubicBezTo>
                  <a:cubicBezTo>
                    <a:pt x="2026" y="9"/>
                    <a:pt x="1967" y="1"/>
                    <a:pt x="1909" y="1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1" name="Google Shape;22081;p29"/>
            <p:cNvSpPr/>
            <p:nvPr/>
          </p:nvSpPr>
          <p:spPr>
            <a:xfrm>
              <a:off x="2834350" y="3717175"/>
              <a:ext cx="58850" cy="189925"/>
            </a:xfrm>
            <a:custGeom>
              <a:avLst/>
              <a:gdLst/>
              <a:ahLst/>
              <a:cxnLst/>
              <a:rect l="l" t="t" r="r" b="b"/>
              <a:pathLst>
                <a:path w="2354" h="7597" extrusionOk="0">
                  <a:moveTo>
                    <a:pt x="1143" y="0"/>
                  </a:moveTo>
                  <a:cubicBezTo>
                    <a:pt x="807" y="740"/>
                    <a:pt x="1009" y="1479"/>
                    <a:pt x="404" y="1950"/>
                  </a:cubicBezTo>
                  <a:cubicBezTo>
                    <a:pt x="471" y="3832"/>
                    <a:pt x="0" y="5782"/>
                    <a:pt x="740" y="7597"/>
                  </a:cubicBezTo>
                  <a:lnTo>
                    <a:pt x="941" y="7463"/>
                  </a:lnTo>
                  <a:cubicBezTo>
                    <a:pt x="1076" y="7194"/>
                    <a:pt x="1210" y="6857"/>
                    <a:pt x="1210" y="6454"/>
                  </a:cubicBezTo>
                  <a:cubicBezTo>
                    <a:pt x="1278" y="6051"/>
                    <a:pt x="1546" y="5647"/>
                    <a:pt x="1950" y="5446"/>
                  </a:cubicBezTo>
                  <a:cubicBezTo>
                    <a:pt x="2084" y="5244"/>
                    <a:pt x="2219" y="4975"/>
                    <a:pt x="2353" y="4773"/>
                  </a:cubicBezTo>
                  <a:cubicBezTo>
                    <a:pt x="2353" y="4639"/>
                    <a:pt x="2353" y="4504"/>
                    <a:pt x="2353" y="4370"/>
                  </a:cubicBezTo>
                  <a:cubicBezTo>
                    <a:pt x="1748" y="3698"/>
                    <a:pt x="2084" y="2824"/>
                    <a:pt x="2017" y="2084"/>
                  </a:cubicBezTo>
                  <a:cubicBezTo>
                    <a:pt x="2084" y="1278"/>
                    <a:pt x="1748" y="538"/>
                    <a:pt x="1143" y="0"/>
                  </a:cubicBezTo>
                  <a:close/>
                </a:path>
              </a:pathLst>
            </a:custGeom>
            <a:solidFill>
              <a:srgbClr val="9C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2" name="Google Shape;22082;p29"/>
            <p:cNvSpPr/>
            <p:nvPr/>
          </p:nvSpPr>
          <p:spPr>
            <a:xfrm>
              <a:off x="2234325" y="4098675"/>
              <a:ext cx="75675" cy="183600"/>
            </a:xfrm>
            <a:custGeom>
              <a:avLst/>
              <a:gdLst/>
              <a:ahLst/>
              <a:cxnLst/>
              <a:rect l="l" t="t" r="r" b="b"/>
              <a:pathLst>
                <a:path w="3027" h="7344" extrusionOk="0">
                  <a:moveTo>
                    <a:pt x="606" y="1"/>
                  </a:moveTo>
                  <a:cubicBezTo>
                    <a:pt x="68" y="673"/>
                    <a:pt x="1" y="1682"/>
                    <a:pt x="539" y="2421"/>
                  </a:cubicBezTo>
                  <a:cubicBezTo>
                    <a:pt x="1144" y="2959"/>
                    <a:pt x="808" y="3967"/>
                    <a:pt x="1345" y="4438"/>
                  </a:cubicBezTo>
                  <a:cubicBezTo>
                    <a:pt x="2421" y="5312"/>
                    <a:pt x="942" y="4909"/>
                    <a:pt x="1009" y="5245"/>
                  </a:cubicBezTo>
                  <a:cubicBezTo>
                    <a:pt x="942" y="5917"/>
                    <a:pt x="1076" y="6657"/>
                    <a:pt x="1413" y="7262"/>
                  </a:cubicBezTo>
                  <a:cubicBezTo>
                    <a:pt x="1530" y="7320"/>
                    <a:pt x="1642" y="7344"/>
                    <a:pt x="1748" y="7344"/>
                  </a:cubicBezTo>
                  <a:cubicBezTo>
                    <a:pt x="2130" y="7344"/>
                    <a:pt x="2457" y="7045"/>
                    <a:pt x="2824" y="6993"/>
                  </a:cubicBezTo>
                  <a:lnTo>
                    <a:pt x="3026" y="6858"/>
                  </a:lnTo>
                  <a:cubicBezTo>
                    <a:pt x="2421" y="4640"/>
                    <a:pt x="2018" y="2354"/>
                    <a:pt x="1883" y="1"/>
                  </a:cubicBezTo>
                  <a:cubicBezTo>
                    <a:pt x="1569" y="1"/>
                    <a:pt x="1256" y="718"/>
                    <a:pt x="982" y="718"/>
                  </a:cubicBezTo>
                  <a:cubicBezTo>
                    <a:pt x="845" y="718"/>
                    <a:pt x="718" y="539"/>
                    <a:pt x="606" y="1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3" name="Google Shape;22083;p29"/>
            <p:cNvSpPr/>
            <p:nvPr/>
          </p:nvSpPr>
          <p:spPr>
            <a:xfrm>
              <a:off x="2269625" y="4270125"/>
              <a:ext cx="73025" cy="135800"/>
            </a:xfrm>
            <a:custGeom>
              <a:avLst/>
              <a:gdLst/>
              <a:ahLst/>
              <a:cxnLst/>
              <a:rect l="l" t="t" r="r" b="b"/>
              <a:pathLst>
                <a:path w="2921" h="5432" extrusionOk="0">
                  <a:moveTo>
                    <a:pt x="1547" y="0"/>
                  </a:moveTo>
                  <a:cubicBezTo>
                    <a:pt x="942" y="269"/>
                    <a:pt x="875" y="1210"/>
                    <a:pt x="1" y="1210"/>
                  </a:cubicBezTo>
                  <a:cubicBezTo>
                    <a:pt x="404" y="2555"/>
                    <a:pt x="807" y="3899"/>
                    <a:pt x="1143" y="5244"/>
                  </a:cubicBezTo>
                  <a:cubicBezTo>
                    <a:pt x="1521" y="5374"/>
                    <a:pt x="1808" y="5431"/>
                    <a:pt x="2024" y="5431"/>
                  </a:cubicBezTo>
                  <a:cubicBezTo>
                    <a:pt x="2921" y="5431"/>
                    <a:pt x="2583" y="4444"/>
                    <a:pt x="2421" y="3631"/>
                  </a:cubicBezTo>
                  <a:cubicBezTo>
                    <a:pt x="2286" y="2420"/>
                    <a:pt x="2017" y="1210"/>
                    <a:pt x="1547" y="0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4" name="Google Shape;22084;p29"/>
            <p:cNvSpPr/>
            <p:nvPr/>
          </p:nvSpPr>
          <p:spPr>
            <a:xfrm>
              <a:off x="3066275" y="4530625"/>
              <a:ext cx="107600" cy="146300"/>
            </a:xfrm>
            <a:custGeom>
              <a:avLst/>
              <a:gdLst/>
              <a:ahLst/>
              <a:cxnLst/>
              <a:rect l="l" t="t" r="r" b="b"/>
              <a:pathLst>
                <a:path w="4304" h="5852" extrusionOk="0">
                  <a:moveTo>
                    <a:pt x="1211" y="1"/>
                  </a:moveTo>
                  <a:cubicBezTo>
                    <a:pt x="1211" y="404"/>
                    <a:pt x="337" y="471"/>
                    <a:pt x="1009" y="1076"/>
                  </a:cubicBezTo>
                  <a:cubicBezTo>
                    <a:pt x="1614" y="1816"/>
                    <a:pt x="1883" y="2757"/>
                    <a:pt x="1681" y="3765"/>
                  </a:cubicBezTo>
                  <a:cubicBezTo>
                    <a:pt x="1104" y="3124"/>
                    <a:pt x="772" y="2483"/>
                    <a:pt x="101" y="2483"/>
                  </a:cubicBezTo>
                  <a:cubicBezTo>
                    <a:pt x="69" y="2483"/>
                    <a:pt x="35" y="2485"/>
                    <a:pt x="1" y="2488"/>
                  </a:cubicBezTo>
                  <a:cubicBezTo>
                    <a:pt x="270" y="3228"/>
                    <a:pt x="673" y="3900"/>
                    <a:pt x="1144" y="4505"/>
                  </a:cubicBezTo>
                  <a:cubicBezTo>
                    <a:pt x="1644" y="5339"/>
                    <a:pt x="2512" y="5851"/>
                    <a:pt x="3406" y="5851"/>
                  </a:cubicBezTo>
                  <a:cubicBezTo>
                    <a:pt x="3593" y="5851"/>
                    <a:pt x="3781" y="5829"/>
                    <a:pt x="3967" y="5782"/>
                  </a:cubicBezTo>
                  <a:lnTo>
                    <a:pt x="4034" y="5715"/>
                  </a:lnTo>
                  <a:cubicBezTo>
                    <a:pt x="4303" y="4101"/>
                    <a:pt x="3228" y="3160"/>
                    <a:pt x="2354" y="2085"/>
                  </a:cubicBezTo>
                  <a:cubicBezTo>
                    <a:pt x="1681" y="1614"/>
                    <a:pt x="1749" y="606"/>
                    <a:pt x="121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5" name="Google Shape;22085;p29"/>
            <p:cNvSpPr/>
            <p:nvPr/>
          </p:nvSpPr>
          <p:spPr>
            <a:xfrm>
              <a:off x="2852825" y="3907075"/>
              <a:ext cx="72300" cy="185125"/>
            </a:xfrm>
            <a:custGeom>
              <a:avLst/>
              <a:gdLst/>
              <a:ahLst/>
              <a:cxnLst/>
              <a:rect l="l" t="t" r="r" b="b"/>
              <a:pathLst>
                <a:path w="2892" h="7405" extrusionOk="0">
                  <a:moveTo>
                    <a:pt x="1751" y="5955"/>
                  </a:moveTo>
                  <a:lnTo>
                    <a:pt x="1751" y="5955"/>
                  </a:lnTo>
                  <a:cubicBezTo>
                    <a:pt x="1764" y="5966"/>
                    <a:pt x="1785" y="5977"/>
                    <a:pt x="1816" y="5984"/>
                  </a:cubicBezTo>
                  <a:cubicBezTo>
                    <a:pt x="1950" y="6051"/>
                    <a:pt x="1933" y="6102"/>
                    <a:pt x="1883" y="6102"/>
                  </a:cubicBezTo>
                  <a:cubicBezTo>
                    <a:pt x="1838" y="6102"/>
                    <a:pt x="1765" y="6061"/>
                    <a:pt x="1751" y="5955"/>
                  </a:cubicBezTo>
                  <a:close/>
                  <a:moveTo>
                    <a:pt x="1" y="1"/>
                  </a:moveTo>
                  <a:cubicBezTo>
                    <a:pt x="1" y="2488"/>
                    <a:pt x="404" y="4976"/>
                    <a:pt x="1211" y="7262"/>
                  </a:cubicBezTo>
                  <a:cubicBezTo>
                    <a:pt x="1411" y="7362"/>
                    <a:pt x="1581" y="7404"/>
                    <a:pt x="1729" y="7404"/>
                  </a:cubicBezTo>
                  <a:cubicBezTo>
                    <a:pt x="2276" y="7404"/>
                    <a:pt x="2521" y="6825"/>
                    <a:pt x="2891" y="6455"/>
                  </a:cubicBezTo>
                  <a:cubicBezTo>
                    <a:pt x="2824" y="5783"/>
                    <a:pt x="2824" y="5110"/>
                    <a:pt x="2824" y="4438"/>
                  </a:cubicBezTo>
                  <a:lnTo>
                    <a:pt x="2623" y="4371"/>
                  </a:lnTo>
                  <a:cubicBezTo>
                    <a:pt x="2421" y="4438"/>
                    <a:pt x="2286" y="4505"/>
                    <a:pt x="2219" y="4707"/>
                  </a:cubicBezTo>
                  <a:cubicBezTo>
                    <a:pt x="2018" y="4976"/>
                    <a:pt x="2152" y="5514"/>
                    <a:pt x="1883" y="5850"/>
                  </a:cubicBezTo>
                  <a:cubicBezTo>
                    <a:pt x="1919" y="5797"/>
                    <a:pt x="1912" y="5776"/>
                    <a:pt x="1888" y="5776"/>
                  </a:cubicBezTo>
                  <a:cubicBezTo>
                    <a:pt x="1876" y="5776"/>
                    <a:pt x="1859" y="5781"/>
                    <a:pt x="1842" y="5790"/>
                  </a:cubicBezTo>
                  <a:lnTo>
                    <a:pt x="1842" y="5790"/>
                  </a:lnTo>
                  <a:cubicBezTo>
                    <a:pt x="1865" y="5765"/>
                    <a:pt x="1883" y="5740"/>
                    <a:pt x="1883" y="5715"/>
                  </a:cubicBezTo>
                  <a:cubicBezTo>
                    <a:pt x="1412" y="4304"/>
                    <a:pt x="1076" y="2892"/>
                    <a:pt x="942" y="1480"/>
                  </a:cubicBezTo>
                  <a:cubicBezTo>
                    <a:pt x="875" y="942"/>
                    <a:pt x="1076" y="68"/>
                    <a:pt x="68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6" name="Google Shape;22086;p29"/>
            <p:cNvSpPr/>
            <p:nvPr/>
          </p:nvSpPr>
          <p:spPr>
            <a:xfrm>
              <a:off x="3094850" y="4636100"/>
              <a:ext cx="70625" cy="73325"/>
            </a:xfrm>
            <a:custGeom>
              <a:avLst/>
              <a:gdLst/>
              <a:ahLst/>
              <a:cxnLst/>
              <a:rect l="l" t="t" r="r" b="b"/>
              <a:pathLst>
                <a:path w="2825" h="2933" extrusionOk="0">
                  <a:moveTo>
                    <a:pt x="487" y="1"/>
                  </a:moveTo>
                  <a:cubicBezTo>
                    <a:pt x="353" y="1"/>
                    <a:pt x="143" y="143"/>
                    <a:pt x="1" y="286"/>
                  </a:cubicBezTo>
                  <a:cubicBezTo>
                    <a:pt x="471" y="555"/>
                    <a:pt x="68" y="1160"/>
                    <a:pt x="471" y="1496"/>
                  </a:cubicBezTo>
                  <a:cubicBezTo>
                    <a:pt x="673" y="1698"/>
                    <a:pt x="606" y="2101"/>
                    <a:pt x="874" y="2235"/>
                  </a:cubicBezTo>
                  <a:cubicBezTo>
                    <a:pt x="1009" y="2437"/>
                    <a:pt x="1076" y="2572"/>
                    <a:pt x="1211" y="2706"/>
                  </a:cubicBezTo>
                  <a:cubicBezTo>
                    <a:pt x="1688" y="2842"/>
                    <a:pt x="2012" y="2933"/>
                    <a:pt x="2236" y="2933"/>
                  </a:cubicBezTo>
                  <a:cubicBezTo>
                    <a:pt x="2676" y="2933"/>
                    <a:pt x="2735" y="2587"/>
                    <a:pt x="2824" y="1563"/>
                  </a:cubicBezTo>
                  <a:cubicBezTo>
                    <a:pt x="2640" y="1379"/>
                    <a:pt x="2401" y="1084"/>
                    <a:pt x="2258" y="1084"/>
                  </a:cubicBezTo>
                  <a:cubicBezTo>
                    <a:pt x="2244" y="1084"/>
                    <a:pt x="2231" y="1087"/>
                    <a:pt x="2219" y="1093"/>
                  </a:cubicBezTo>
                  <a:cubicBezTo>
                    <a:pt x="2010" y="1162"/>
                    <a:pt x="1833" y="1194"/>
                    <a:pt x="1680" y="1194"/>
                  </a:cubicBezTo>
                  <a:cubicBezTo>
                    <a:pt x="1096" y="1194"/>
                    <a:pt x="872" y="724"/>
                    <a:pt x="606" y="84"/>
                  </a:cubicBezTo>
                  <a:cubicBezTo>
                    <a:pt x="586" y="25"/>
                    <a:pt x="543" y="1"/>
                    <a:pt x="487" y="1"/>
                  </a:cubicBezTo>
                  <a:close/>
                </a:path>
              </a:pathLst>
            </a:custGeom>
            <a:solidFill>
              <a:srgbClr val="759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7" name="Google Shape;22087;p29"/>
            <p:cNvSpPr/>
            <p:nvPr/>
          </p:nvSpPr>
          <p:spPr>
            <a:xfrm>
              <a:off x="2883075" y="4068350"/>
              <a:ext cx="73975" cy="111025"/>
            </a:xfrm>
            <a:custGeom>
              <a:avLst/>
              <a:gdLst/>
              <a:ahLst/>
              <a:cxnLst/>
              <a:rect l="l" t="t" r="r" b="b"/>
              <a:pathLst>
                <a:path w="2959" h="4441" extrusionOk="0">
                  <a:moveTo>
                    <a:pt x="1607" y="0"/>
                  </a:moveTo>
                  <a:cubicBezTo>
                    <a:pt x="952" y="0"/>
                    <a:pt x="731" y="814"/>
                    <a:pt x="76" y="814"/>
                  </a:cubicBezTo>
                  <a:cubicBezTo>
                    <a:pt x="51" y="814"/>
                    <a:pt x="26" y="813"/>
                    <a:pt x="1" y="811"/>
                  </a:cubicBezTo>
                  <a:lnTo>
                    <a:pt x="1" y="811"/>
                  </a:lnTo>
                  <a:lnTo>
                    <a:pt x="68" y="1617"/>
                  </a:lnTo>
                  <a:cubicBezTo>
                    <a:pt x="135" y="1718"/>
                    <a:pt x="186" y="1769"/>
                    <a:pt x="236" y="1769"/>
                  </a:cubicBezTo>
                  <a:cubicBezTo>
                    <a:pt x="287" y="1769"/>
                    <a:pt x="337" y="1718"/>
                    <a:pt x="404" y="1617"/>
                  </a:cubicBezTo>
                  <a:cubicBezTo>
                    <a:pt x="617" y="1298"/>
                    <a:pt x="956" y="1105"/>
                    <a:pt x="1288" y="1105"/>
                  </a:cubicBezTo>
                  <a:cubicBezTo>
                    <a:pt x="1376" y="1105"/>
                    <a:pt x="1463" y="1119"/>
                    <a:pt x="1547" y="1147"/>
                  </a:cubicBezTo>
                  <a:cubicBezTo>
                    <a:pt x="1480" y="2424"/>
                    <a:pt x="2018" y="3567"/>
                    <a:pt x="2892" y="4441"/>
                  </a:cubicBezTo>
                  <a:cubicBezTo>
                    <a:pt x="2959" y="2895"/>
                    <a:pt x="1749" y="1617"/>
                    <a:pt x="2018" y="71"/>
                  </a:cubicBezTo>
                  <a:cubicBezTo>
                    <a:pt x="1883" y="71"/>
                    <a:pt x="1749" y="4"/>
                    <a:pt x="1681" y="4"/>
                  </a:cubicBezTo>
                  <a:cubicBezTo>
                    <a:pt x="1656" y="2"/>
                    <a:pt x="1631" y="0"/>
                    <a:pt x="1607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8" name="Google Shape;22088;p29"/>
            <p:cNvSpPr/>
            <p:nvPr/>
          </p:nvSpPr>
          <p:spPr>
            <a:xfrm>
              <a:off x="2294850" y="4359200"/>
              <a:ext cx="65550" cy="92450"/>
            </a:xfrm>
            <a:custGeom>
              <a:avLst/>
              <a:gdLst/>
              <a:ahLst/>
              <a:cxnLst/>
              <a:rect l="l" t="t" r="r" b="b"/>
              <a:pathLst>
                <a:path w="2622" h="3698" extrusionOk="0">
                  <a:moveTo>
                    <a:pt x="1412" y="0"/>
                  </a:moveTo>
                  <a:cubicBezTo>
                    <a:pt x="1412" y="877"/>
                    <a:pt x="1412" y="1695"/>
                    <a:pt x="381" y="1695"/>
                  </a:cubicBezTo>
                  <a:cubicBezTo>
                    <a:pt x="304" y="1695"/>
                    <a:pt x="222" y="1690"/>
                    <a:pt x="134" y="1681"/>
                  </a:cubicBezTo>
                  <a:lnTo>
                    <a:pt x="134" y="1681"/>
                  </a:lnTo>
                  <a:cubicBezTo>
                    <a:pt x="202" y="2286"/>
                    <a:pt x="0" y="2891"/>
                    <a:pt x="605" y="3294"/>
                  </a:cubicBezTo>
                  <a:cubicBezTo>
                    <a:pt x="660" y="3021"/>
                    <a:pt x="715" y="2703"/>
                    <a:pt x="951" y="2703"/>
                  </a:cubicBezTo>
                  <a:cubicBezTo>
                    <a:pt x="1005" y="2703"/>
                    <a:pt x="1068" y="2719"/>
                    <a:pt x="1143" y="2757"/>
                  </a:cubicBezTo>
                  <a:cubicBezTo>
                    <a:pt x="1681" y="3026"/>
                    <a:pt x="2151" y="3362"/>
                    <a:pt x="2622" y="3698"/>
                  </a:cubicBezTo>
                  <a:cubicBezTo>
                    <a:pt x="2286" y="2421"/>
                    <a:pt x="1882" y="1210"/>
                    <a:pt x="1412" y="0"/>
                  </a:cubicBezTo>
                  <a:close/>
                </a:path>
              </a:pathLst>
            </a:custGeom>
            <a:solidFill>
              <a:srgbClr val="AA8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9" name="Google Shape;22089;p29"/>
            <p:cNvSpPr/>
            <p:nvPr/>
          </p:nvSpPr>
          <p:spPr>
            <a:xfrm>
              <a:off x="3278050" y="4905425"/>
              <a:ext cx="75650" cy="72300"/>
            </a:xfrm>
            <a:custGeom>
              <a:avLst/>
              <a:gdLst/>
              <a:ahLst/>
              <a:cxnLst/>
              <a:rect l="l" t="t" r="r" b="b"/>
              <a:pathLst>
                <a:path w="3026" h="2892" extrusionOk="0">
                  <a:moveTo>
                    <a:pt x="1210" y="0"/>
                  </a:moveTo>
                  <a:cubicBezTo>
                    <a:pt x="1143" y="404"/>
                    <a:pt x="1278" y="942"/>
                    <a:pt x="807" y="1211"/>
                  </a:cubicBezTo>
                  <a:cubicBezTo>
                    <a:pt x="605" y="1479"/>
                    <a:pt x="337" y="1614"/>
                    <a:pt x="0" y="1614"/>
                  </a:cubicBezTo>
                  <a:cubicBezTo>
                    <a:pt x="0" y="2152"/>
                    <a:pt x="269" y="2622"/>
                    <a:pt x="740" y="2891"/>
                  </a:cubicBezTo>
                  <a:lnTo>
                    <a:pt x="1009" y="2824"/>
                  </a:lnTo>
                  <a:cubicBezTo>
                    <a:pt x="1547" y="2286"/>
                    <a:pt x="2421" y="2757"/>
                    <a:pt x="2958" y="2219"/>
                  </a:cubicBezTo>
                  <a:cubicBezTo>
                    <a:pt x="3026" y="1143"/>
                    <a:pt x="2286" y="135"/>
                    <a:pt x="1210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0" name="Google Shape;22090;p29"/>
            <p:cNvSpPr/>
            <p:nvPr/>
          </p:nvSpPr>
          <p:spPr>
            <a:xfrm>
              <a:off x="2733500" y="3700350"/>
              <a:ext cx="45400" cy="43725"/>
            </a:xfrm>
            <a:custGeom>
              <a:avLst/>
              <a:gdLst/>
              <a:ahLst/>
              <a:cxnLst/>
              <a:rect l="l" t="t" r="r" b="b"/>
              <a:pathLst>
                <a:path w="1816" h="1749" extrusionOk="0">
                  <a:moveTo>
                    <a:pt x="740" y="1"/>
                  </a:moveTo>
                  <a:cubicBezTo>
                    <a:pt x="269" y="1"/>
                    <a:pt x="68" y="404"/>
                    <a:pt x="68" y="808"/>
                  </a:cubicBezTo>
                  <a:cubicBezTo>
                    <a:pt x="1" y="1345"/>
                    <a:pt x="404" y="1749"/>
                    <a:pt x="942" y="1749"/>
                  </a:cubicBezTo>
                  <a:cubicBezTo>
                    <a:pt x="1211" y="1480"/>
                    <a:pt x="1816" y="1547"/>
                    <a:pt x="1748" y="1009"/>
                  </a:cubicBezTo>
                  <a:cubicBezTo>
                    <a:pt x="1681" y="471"/>
                    <a:pt x="1278" y="68"/>
                    <a:pt x="740" y="1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1" name="Google Shape;22091;p29"/>
            <p:cNvSpPr/>
            <p:nvPr/>
          </p:nvSpPr>
          <p:spPr>
            <a:xfrm>
              <a:off x="3306625" y="4981525"/>
              <a:ext cx="42025" cy="55025"/>
            </a:xfrm>
            <a:custGeom>
              <a:avLst/>
              <a:gdLst/>
              <a:ahLst/>
              <a:cxnLst/>
              <a:rect l="l" t="t" r="r" b="b"/>
              <a:pathLst>
                <a:path w="1681" h="2201" extrusionOk="0">
                  <a:moveTo>
                    <a:pt x="446" y="1"/>
                  </a:moveTo>
                  <a:cubicBezTo>
                    <a:pt x="349" y="1"/>
                    <a:pt x="246" y="16"/>
                    <a:pt x="135" y="49"/>
                  </a:cubicBezTo>
                  <a:lnTo>
                    <a:pt x="0" y="251"/>
                  </a:lnTo>
                  <a:cubicBezTo>
                    <a:pt x="269" y="1057"/>
                    <a:pt x="874" y="1797"/>
                    <a:pt x="1681" y="2200"/>
                  </a:cubicBezTo>
                  <a:lnTo>
                    <a:pt x="1681" y="990"/>
                  </a:lnTo>
                  <a:lnTo>
                    <a:pt x="1546" y="721"/>
                  </a:lnTo>
                  <a:cubicBezTo>
                    <a:pt x="1266" y="384"/>
                    <a:pt x="938" y="1"/>
                    <a:pt x="446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2" name="Google Shape;22092;p29"/>
            <p:cNvSpPr/>
            <p:nvPr/>
          </p:nvSpPr>
          <p:spPr>
            <a:xfrm>
              <a:off x="3348625" y="5036525"/>
              <a:ext cx="35325" cy="30275"/>
            </a:xfrm>
            <a:custGeom>
              <a:avLst/>
              <a:gdLst/>
              <a:ahLst/>
              <a:cxnLst/>
              <a:rect l="l" t="t" r="r" b="b"/>
              <a:pathLst>
                <a:path w="1413" h="1211" extrusionOk="0">
                  <a:moveTo>
                    <a:pt x="1" y="0"/>
                  </a:moveTo>
                  <a:lnTo>
                    <a:pt x="1" y="0"/>
                  </a:lnTo>
                  <a:cubicBezTo>
                    <a:pt x="203" y="538"/>
                    <a:pt x="606" y="941"/>
                    <a:pt x="1144" y="1210"/>
                  </a:cubicBezTo>
                  <a:cubicBezTo>
                    <a:pt x="1413" y="135"/>
                    <a:pt x="1413" y="135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3" name="Google Shape;22093;p29"/>
            <p:cNvSpPr/>
            <p:nvPr/>
          </p:nvSpPr>
          <p:spPr>
            <a:xfrm>
              <a:off x="2884775" y="4108775"/>
              <a:ext cx="21850" cy="52125"/>
            </a:xfrm>
            <a:custGeom>
              <a:avLst/>
              <a:gdLst/>
              <a:ahLst/>
              <a:cxnLst/>
              <a:rect l="l" t="t" r="r" b="b"/>
              <a:pathLst>
                <a:path w="874" h="2085" extrusionOk="0">
                  <a:moveTo>
                    <a:pt x="0" y="0"/>
                  </a:moveTo>
                  <a:cubicBezTo>
                    <a:pt x="67" y="740"/>
                    <a:pt x="336" y="1479"/>
                    <a:pt x="740" y="2084"/>
                  </a:cubicBezTo>
                  <a:cubicBezTo>
                    <a:pt x="874" y="1345"/>
                    <a:pt x="740" y="605"/>
                    <a:pt x="403" y="0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4" name="Google Shape;22094;p29"/>
            <p:cNvSpPr/>
            <p:nvPr/>
          </p:nvSpPr>
          <p:spPr>
            <a:xfrm>
              <a:off x="2824250" y="353397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lnTo>
                    <a:pt x="1" y="1614"/>
                  </a:lnTo>
                  <a:lnTo>
                    <a:pt x="404" y="1210"/>
                  </a:lnTo>
                  <a:cubicBezTo>
                    <a:pt x="740" y="874"/>
                    <a:pt x="740" y="336"/>
                    <a:pt x="40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5" name="Google Shape;22095;p29"/>
            <p:cNvSpPr/>
            <p:nvPr/>
          </p:nvSpPr>
          <p:spPr>
            <a:xfrm>
              <a:off x="3177200" y="48045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471"/>
                    <a:pt x="404" y="875"/>
                    <a:pt x="807" y="1211"/>
                  </a:cubicBezTo>
                  <a:cubicBezTo>
                    <a:pt x="807" y="606"/>
                    <a:pt x="807" y="68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6" name="Google Shape;22096;p29"/>
            <p:cNvSpPr/>
            <p:nvPr/>
          </p:nvSpPr>
          <p:spPr>
            <a:xfrm>
              <a:off x="3094850" y="46432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1" y="1"/>
                  </a:moveTo>
                  <a:cubicBezTo>
                    <a:pt x="1" y="471"/>
                    <a:pt x="1" y="942"/>
                    <a:pt x="471" y="1211"/>
                  </a:cubicBezTo>
                  <a:cubicBezTo>
                    <a:pt x="471" y="740"/>
                    <a:pt x="538" y="270"/>
                    <a:pt x="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7" name="Google Shape;22097;p29"/>
            <p:cNvSpPr/>
            <p:nvPr/>
          </p:nvSpPr>
          <p:spPr>
            <a:xfrm>
              <a:off x="3388975" y="5085250"/>
              <a:ext cx="18500" cy="12125"/>
            </a:xfrm>
            <a:custGeom>
              <a:avLst/>
              <a:gdLst/>
              <a:ahLst/>
              <a:cxnLst/>
              <a:rect l="l" t="t" r="r" b="b"/>
              <a:pathLst>
                <a:path w="740" h="485" extrusionOk="0">
                  <a:moveTo>
                    <a:pt x="0" y="1"/>
                  </a:moveTo>
                  <a:lnTo>
                    <a:pt x="0" y="1"/>
                  </a:lnTo>
                  <a:cubicBezTo>
                    <a:pt x="117" y="294"/>
                    <a:pt x="337" y="484"/>
                    <a:pt x="613" y="484"/>
                  </a:cubicBezTo>
                  <a:cubicBezTo>
                    <a:pt x="654" y="484"/>
                    <a:pt x="696" y="480"/>
                    <a:pt x="740" y="471"/>
                  </a:cubicBezTo>
                  <a:cubicBezTo>
                    <a:pt x="605" y="135"/>
                    <a:pt x="337" y="68"/>
                    <a:pt x="0" y="1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8" name="Google Shape;22098;p29"/>
            <p:cNvSpPr/>
            <p:nvPr/>
          </p:nvSpPr>
          <p:spPr>
            <a:xfrm>
              <a:off x="3104925" y="46734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68" y="1"/>
                  </a:moveTo>
                  <a:cubicBezTo>
                    <a:pt x="1" y="337"/>
                    <a:pt x="203" y="606"/>
                    <a:pt x="471" y="808"/>
                  </a:cubicBezTo>
                  <a:cubicBezTo>
                    <a:pt x="539" y="472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9" name="Google Shape;22099;p29"/>
            <p:cNvSpPr/>
            <p:nvPr/>
          </p:nvSpPr>
          <p:spPr>
            <a:xfrm>
              <a:off x="3195700" y="4834825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7" y="1"/>
                  </a:moveTo>
                  <a:cubicBezTo>
                    <a:pt x="0" y="337"/>
                    <a:pt x="135" y="673"/>
                    <a:pt x="471" y="875"/>
                  </a:cubicBezTo>
                  <a:cubicBezTo>
                    <a:pt x="538" y="471"/>
                    <a:pt x="336" y="135"/>
                    <a:pt x="67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0" name="Google Shape;22100;p29"/>
            <p:cNvSpPr/>
            <p:nvPr/>
          </p:nvSpPr>
          <p:spPr>
            <a:xfrm>
              <a:off x="3207450" y="4855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cubicBezTo>
                    <a:pt x="68" y="135"/>
                    <a:pt x="202" y="270"/>
                    <a:pt x="337" y="471"/>
                  </a:cubicBezTo>
                  <a:cubicBezTo>
                    <a:pt x="202" y="270"/>
                    <a:pt x="68" y="135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1" name="Google Shape;22101;p29"/>
            <p:cNvSpPr/>
            <p:nvPr/>
          </p:nvSpPr>
          <p:spPr>
            <a:xfrm>
              <a:off x="3296525" y="4975575"/>
              <a:ext cx="13200" cy="12225"/>
            </a:xfrm>
            <a:custGeom>
              <a:avLst/>
              <a:gdLst/>
              <a:ahLst/>
              <a:cxnLst/>
              <a:rect l="l" t="t" r="r" b="b"/>
              <a:pathLst>
                <a:path w="528" h="489" extrusionOk="0">
                  <a:moveTo>
                    <a:pt x="223" y="1"/>
                  </a:moveTo>
                  <a:cubicBezTo>
                    <a:pt x="178" y="1"/>
                    <a:pt x="126" y="6"/>
                    <a:pt x="68" y="18"/>
                  </a:cubicBezTo>
                  <a:lnTo>
                    <a:pt x="1" y="85"/>
                  </a:lnTo>
                  <a:lnTo>
                    <a:pt x="404" y="489"/>
                  </a:lnTo>
                  <a:lnTo>
                    <a:pt x="471" y="354"/>
                  </a:lnTo>
                  <a:cubicBezTo>
                    <a:pt x="527" y="131"/>
                    <a:pt x="444" y="1"/>
                    <a:pt x="223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2" name="Google Shape;22102;p29"/>
            <p:cNvSpPr/>
            <p:nvPr/>
          </p:nvSpPr>
          <p:spPr>
            <a:xfrm>
              <a:off x="2360375" y="357600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2" y="0"/>
                  </a:moveTo>
                  <a:cubicBezTo>
                    <a:pt x="203" y="0"/>
                    <a:pt x="68" y="134"/>
                    <a:pt x="1" y="403"/>
                  </a:cubicBezTo>
                  <a:lnTo>
                    <a:pt x="472" y="0"/>
                  </a:ln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3" name="Google Shape;22103;p29"/>
            <p:cNvSpPr/>
            <p:nvPr/>
          </p:nvSpPr>
          <p:spPr>
            <a:xfrm>
              <a:off x="2378875" y="2313450"/>
              <a:ext cx="813475" cy="928375"/>
            </a:xfrm>
            <a:custGeom>
              <a:avLst/>
              <a:gdLst/>
              <a:ahLst/>
              <a:cxnLst/>
              <a:rect l="l" t="t" r="r" b="b"/>
              <a:pathLst>
                <a:path w="32539" h="37135" extrusionOk="0">
                  <a:moveTo>
                    <a:pt x="21394" y="0"/>
                  </a:moveTo>
                  <a:cubicBezTo>
                    <a:pt x="20503" y="0"/>
                    <a:pt x="19824" y="264"/>
                    <a:pt x="19765" y="1560"/>
                  </a:cubicBezTo>
                  <a:cubicBezTo>
                    <a:pt x="19725" y="1964"/>
                    <a:pt x="19441" y="2247"/>
                    <a:pt x="19163" y="2247"/>
                  </a:cubicBezTo>
                  <a:cubicBezTo>
                    <a:pt x="18979" y="2247"/>
                    <a:pt x="18797" y="2123"/>
                    <a:pt x="18690" y="1829"/>
                  </a:cubicBezTo>
                  <a:cubicBezTo>
                    <a:pt x="18018" y="350"/>
                    <a:pt x="16471" y="1224"/>
                    <a:pt x="15597" y="350"/>
                  </a:cubicBezTo>
                  <a:cubicBezTo>
                    <a:pt x="15558" y="320"/>
                    <a:pt x="15511" y="307"/>
                    <a:pt x="15460" y="307"/>
                  </a:cubicBezTo>
                  <a:cubicBezTo>
                    <a:pt x="15163" y="307"/>
                    <a:pt x="14723" y="765"/>
                    <a:pt x="14723" y="1224"/>
                  </a:cubicBezTo>
                  <a:cubicBezTo>
                    <a:pt x="14723" y="1694"/>
                    <a:pt x="15866" y="2434"/>
                    <a:pt x="16404" y="2434"/>
                  </a:cubicBezTo>
                  <a:cubicBezTo>
                    <a:pt x="16536" y="2424"/>
                    <a:pt x="16651" y="2419"/>
                    <a:pt x="16750" y="2419"/>
                  </a:cubicBezTo>
                  <a:cubicBezTo>
                    <a:pt x="17359" y="2419"/>
                    <a:pt x="17384" y="2624"/>
                    <a:pt x="17211" y="3375"/>
                  </a:cubicBezTo>
                  <a:cubicBezTo>
                    <a:pt x="17009" y="3778"/>
                    <a:pt x="16404" y="3913"/>
                    <a:pt x="16538" y="4451"/>
                  </a:cubicBezTo>
                  <a:cubicBezTo>
                    <a:pt x="16740" y="4652"/>
                    <a:pt x="16942" y="4854"/>
                    <a:pt x="17278" y="4854"/>
                  </a:cubicBezTo>
                  <a:cubicBezTo>
                    <a:pt x="17547" y="4921"/>
                    <a:pt x="17950" y="4787"/>
                    <a:pt x="18018" y="5258"/>
                  </a:cubicBezTo>
                  <a:cubicBezTo>
                    <a:pt x="18085" y="5795"/>
                    <a:pt x="17681" y="5930"/>
                    <a:pt x="17278" y="6064"/>
                  </a:cubicBezTo>
                  <a:cubicBezTo>
                    <a:pt x="17144" y="6098"/>
                    <a:pt x="17009" y="6098"/>
                    <a:pt x="16875" y="6098"/>
                  </a:cubicBezTo>
                  <a:cubicBezTo>
                    <a:pt x="16740" y="6098"/>
                    <a:pt x="16606" y="6098"/>
                    <a:pt x="16471" y="6131"/>
                  </a:cubicBezTo>
                  <a:cubicBezTo>
                    <a:pt x="15261" y="6333"/>
                    <a:pt x="14320" y="7140"/>
                    <a:pt x="13244" y="7610"/>
                  </a:cubicBezTo>
                  <a:cubicBezTo>
                    <a:pt x="12572" y="7947"/>
                    <a:pt x="13110" y="9157"/>
                    <a:pt x="12975" y="9896"/>
                  </a:cubicBezTo>
                  <a:cubicBezTo>
                    <a:pt x="12908" y="10031"/>
                    <a:pt x="12774" y="10098"/>
                    <a:pt x="12639" y="10232"/>
                  </a:cubicBezTo>
                  <a:cubicBezTo>
                    <a:pt x="12438" y="10165"/>
                    <a:pt x="12169" y="10031"/>
                    <a:pt x="11967" y="9963"/>
                  </a:cubicBezTo>
                  <a:cubicBezTo>
                    <a:pt x="11210" y="9837"/>
                    <a:pt x="10868" y="8943"/>
                    <a:pt x="9996" y="8943"/>
                  </a:cubicBezTo>
                  <a:cubicBezTo>
                    <a:pt x="9939" y="8943"/>
                    <a:pt x="9878" y="8947"/>
                    <a:pt x="9816" y="8955"/>
                  </a:cubicBezTo>
                  <a:cubicBezTo>
                    <a:pt x="8875" y="9157"/>
                    <a:pt x="8807" y="10300"/>
                    <a:pt x="8068" y="10837"/>
                  </a:cubicBezTo>
                  <a:cubicBezTo>
                    <a:pt x="7691" y="11089"/>
                    <a:pt x="7607" y="11516"/>
                    <a:pt x="6995" y="11516"/>
                  </a:cubicBezTo>
                  <a:cubicBezTo>
                    <a:pt x="6952" y="11516"/>
                    <a:pt x="6906" y="11514"/>
                    <a:pt x="6858" y="11510"/>
                  </a:cubicBezTo>
                  <a:cubicBezTo>
                    <a:pt x="6493" y="11474"/>
                    <a:pt x="6167" y="11455"/>
                    <a:pt x="5874" y="11455"/>
                  </a:cubicBezTo>
                  <a:cubicBezTo>
                    <a:pt x="3952" y="11455"/>
                    <a:pt x="3439" y="12278"/>
                    <a:pt x="2622" y="14669"/>
                  </a:cubicBezTo>
                  <a:cubicBezTo>
                    <a:pt x="2084" y="14535"/>
                    <a:pt x="2084" y="13997"/>
                    <a:pt x="1816" y="13661"/>
                  </a:cubicBezTo>
                  <a:cubicBezTo>
                    <a:pt x="1542" y="13388"/>
                    <a:pt x="1292" y="13205"/>
                    <a:pt x="1038" y="13205"/>
                  </a:cubicBezTo>
                  <a:cubicBezTo>
                    <a:pt x="854" y="13205"/>
                    <a:pt x="669" y="13301"/>
                    <a:pt x="471" y="13527"/>
                  </a:cubicBezTo>
                  <a:cubicBezTo>
                    <a:pt x="68" y="14064"/>
                    <a:pt x="0" y="14737"/>
                    <a:pt x="538" y="15073"/>
                  </a:cubicBezTo>
                  <a:cubicBezTo>
                    <a:pt x="683" y="15153"/>
                    <a:pt x="797" y="15188"/>
                    <a:pt x="888" y="15188"/>
                  </a:cubicBezTo>
                  <a:cubicBezTo>
                    <a:pt x="1175" y="15188"/>
                    <a:pt x="1227" y="14842"/>
                    <a:pt x="1278" y="14535"/>
                  </a:cubicBezTo>
                  <a:lnTo>
                    <a:pt x="1278" y="14535"/>
                  </a:lnTo>
                  <a:cubicBezTo>
                    <a:pt x="2421" y="15342"/>
                    <a:pt x="1614" y="15947"/>
                    <a:pt x="1009" y="16552"/>
                  </a:cubicBezTo>
                  <a:cubicBezTo>
                    <a:pt x="2488" y="16686"/>
                    <a:pt x="2421" y="16686"/>
                    <a:pt x="2353" y="18233"/>
                  </a:cubicBezTo>
                  <a:cubicBezTo>
                    <a:pt x="2286" y="18838"/>
                    <a:pt x="2488" y="19443"/>
                    <a:pt x="2891" y="19846"/>
                  </a:cubicBezTo>
                  <a:cubicBezTo>
                    <a:pt x="3362" y="20249"/>
                    <a:pt x="3698" y="20720"/>
                    <a:pt x="3900" y="21258"/>
                  </a:cubicBezTo>
                  <a:cubicBezTo>
                    <a:pt x="3958" y="21491"/>
                    <a:pt x="4169" y="21674"/>
                    <a:pt x="4443" y="21674"/>
                  </a:cubicBezTo>
                  <a:cubicBezTo>
                    <a:pt x="4485" y="21674"/>
                    <a:pt x="4528" y="21670"/>
                    <a:pt x="4572" y="21661"/>
                  </a:cubicBezTo>
                  <a:cubicBezTo>
                    <a:pt x="4908" y="21594"/>
                    <a:pt x="4774" y="21325"/>
                    <a:pt x="4774" y="20989"/>
                  </a:cubicBezTo>
                  <a:cubicBezTo>
                    <a:pt x="4712" y="20744"/>
                    <a:pt x="4707" y="20442"/>
                    <a:pt x="5013" y="20442"/>
                  </a:cubicBezTo>
                  <a:cubicBezTo>
                    <a:pt x="5042" y="20442"/>
                    <a:pt x="5074" y="20445"/>
                    <a:pt x="5110" y="20451"/>
                  </a:cubicBezTo>
                  <a:cubicBezTo>
                    <a:pt x="5580" y="20518"/>
                    <a:pt x="5580" y="20854"/>
                    <a:pt x="5446" y="21191"/>
                  </a:cubicBezTo>
                  <a:cubicBezTo>
                    <a:pt x="5311" y="21594"/>
                    <a:pt x="5311" y="21997"/>
                    <a:pt x="4908" y="22266"/>
                  </a:cubicBezTo>
                  <a:cubicBezTo>
                    <a:pt x="4437" y="22670"/>
                    <a:pt x="4841" y="23073"/>
                    <a:pt x="4908" y="23476"/>
                  </a:cubicBezTo>
                  <a:cubicBezTo>
                    <a:pt x="5043" y="24081"/>
                    <a:pt x="5311" y="24619"/>
                    <a:pt x="5782" y="25023"/>
                  </a:cubicBezTo>
                  <a:cubicBezTo>
                    <a:pt x="6925" y="26367"/>
                    <a:pt x="8202" y="27712"/>
                    <a:pt x="9412" y="28989"/>
                  </a:cubicBezTo>
                  <a:cubicBezTo>
                    <a:pt x="11631" y="31342"/>
                    <a:pt x="13917" y="33628"/>
                    <a:pt x="16135" y="35981"/>
                  </a:cubicBezTo>
                  <a:cubicBezTo>
                    <a:pt x="16883" y="36766"/>
                    <a:pt x="17381" y="37135"/>
                    <a:pt x="17941" y="37135"/>
                  </a:cubicBezTo>
                  <a:cubicBezTo>
                    <a:pt x="18389" y="37135"/>
                    <a:pt x="18877" y="36899"/>
                    <a:pt x="19564" y="36451"/>
                  </a:cubicBezTo>
                  <a:cubicBezTo>
                    <a:pt x="20438" y="35981"/>
                    <a:pt x="21177" y="35241"/>
                    <a:pt x="22253" y="35107"/>
                  </a:cubicBezTo>
                  <a:lnTo>
                    <a:pt x="22522" y="35174"/>
                  </a:lnTo>
                  <a:cubicBezTo>
                    <a:pt x="23194" y="35107"/>
                    <a:pt x="23799" y="34838"/>
                    <a:pt x="24337" y="34435"/>
                  </a:cubicBezTo>
                  <a:cubicBezTo>
                    <a:pt x="26152" y="33090"/>
                    <a:pt x="28102" y="31947"/>
                    <a:pt x="30051" y="30939"/>
                  </a:cubicBezTo>
                  <a:cubicBezTo>
                    <a:pt x="32539" y="29325"/>
                    <a:pt x="32539" y="29325"/>
                    <a:pt x="31194" y="26636"/>
                  </a:cubicBezTo>
                  <a:cubicBezTo>
                    <a:pt x="30992" y="26165"/>
                    <a:pt x="30791" y="25628"/>
                    <a:pt x="30656" y="25157"/>
                  </a:cubicBezTo>
                  <a:cubicBezTo>
                    <a:pt x="30455" y="24821"/>
                    <a:pt x="30320" y="24418"/>
                    <a:pt x="30119" y="24081"/>
                  </a:cubicBezTo>
                  <a:cubicBezTo>
                    <a:pt x="29245" y="22938"/>
                    <a:pt x="28841" y="21527"/>
                    <a:pt x="27766" y="20518"/>
                  </a:cubicBezTo>
                  <a:cubicBezTo>
                    <a:pt x="26018" y="16888"/>
                    <a:pt x="24673" y="13056"/>
                    <a:pt x="23799" y="9090"/>
                  </a:cubicBezTo>
                  <a:cubicBezTo>
                    <a:pt x="23665" y="8619"/>
                    <a:pt x="23530" y="8148"/>
                    <a:pt x="23396" y="7678"/>
                  </a:cubicBezTo>
                  <a:cubicBezTo>
                    <a:pt x="23329" y="7476"/>
                    <a:pt x="23194" y="7342"/>
                    <a:pt x="23060" y="7207"/>
                  </a:cubicBezTo>
                  <a:cubicBezTo>
                    <a:pt x="22051" y="6468"/>
                    <a:pt x="21312" y="2770"/>
                    <a:pt x="21917" y="1358"/>
                  </a:cubicBezTo>
                  <a:cubicBezTo>
                    <a:pt x="21917" y="1358"/>
                    <a:pt x="21917" y="1291"/>
                    <a:pt x="21917" y="1157"/>
                  </a:cubicBezTo>
                  <a:cubicBezTo>
                    <a:pt x="21984" y="1089"/>
                    <a:pt x="21917" y="955"/>
                    <a:pt x="21782" y="888"/>
                  </a:cubicBezTo>
                  <a:lnTo>
                    <a:pt x="21782" y="14"/>
                  </a:lnTo>
                  <a:cubicBezTo>
                    <a:pt x="21649" y="5"/>
                    <a:pt x="21520" y="0"/>
                    <a:pt x="21394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4" name="Google Shape;22104;p29"/>
            <p:cNvSpPr/>
            <p:nvPr/>
          </p:nvSpPr>
          <p:spPr>
            <a:xfrm>
              <a:off x="3397375" y="3675350"/>
              <a:ext cx="374825" cy="293950"/>
            </a:xfrm>
            <a:custGeom>
              <a:avLst/>
              <a:gdLst/>
              <a:ahLst/>
              <a:cxnLst/>
              <a:rect l="l" t="t" r="r" b="b"/>
              <a:pathLst>
                <a:path w="14993" h="11758" extrusionOk="0">
                  <a:moveTo>
                    <a:pt x="3420" y="0"/>
                  </a:moveTo>
                  <a:cubicBezTo>
                    <a:pt x="3108" y="0"/>
                    <a:pt x="2804" y="84"/>
                    <a:pt x="2555" y="261"/>
                  </a:cubicBezTo>
                  <a:cubicBezTo>
                    <a:pt x="1681" y="934"/>
                    <a:pt x="471" y="1270"/>
                    <a:pt x="1" y="2413"/>
                  </a:cubicBezTo>
                  <a:lnTo>
                    <a:pt x="538" y="3556"/>
                  </a:lnTo>
                  <a:cubicBezTo>
                    <a:pt x="2354" y="5640"/>
                    <a:pt x="3429" y="8194"/>
                    <a:pt x="4908" y="10480"/>
                  </a:cubicBezTo>
                  <a:lnTo>
                    <a:pt x="5244" y="10480"/>
                  </a:lnTo>
                  <a:cubicBezTo>
                    <a:pt x="5356" y="10491"/>
                    <a:pt x="5468" y="10497"/>
                    <a:pt x="5580" y="10497"/>
                  </a:cubicBezTo>
                  <a:cubicBezTo>
                    <a:pt x="6141" y="10497"/>
                    <a:pt x="6701" y="10357"/>
                    <a:pt x="7261" y="10077"/>
                  </a:cubicBezTo>
                  <a:cubicBezTo>
                    <a:pt x="8202" y="8396"/>
                    <a:pt x="8606" y="6379"/>
                    <a:pt x="10354" y="4900"/>
                  </a:cubicBezTo>
                  <a:lnTo>
                    <a:pt x="10354" y="4900"/>
                  </a:lnTo>
                  <a:cubicBezTo>
                    <a:pt x="10891" y="6984"/>
                    <a:pt x="9749" y="8329"/>
                    <a:pt x="8875" y="9673"/>
                  </a:cubicBezTo>
                  <a:cubicBezTo>
                    <a:pt x="9106" y="9610"/>
                    <a:pt x="9317" y="9580"/>
                    <a:pt x="9508" y="9580"/>
                  </a:cubicBezTo>
                  <a:cubicBezTo>
                    <a:pt x="10537" y="9580"/>
                    <a:pt x="11011" y="10454"/>
                    <a:pt x="11295" y="11757"/>
                  </a:cubicBezTo>
                  <a:cubicBezTo>
                    <a:pt x="11900" y="10547"/>
                    <a:pt x="12102" y="9203"/>
                    <a:pt x="12102" y="7858"/>
                  </a:cubicBezTo>
                  <a:lnTo>
                    <a:pt x="12908" y="8463"/>
                  </a:lnTo>
                  <a:cubicBezTo>
                    <a:pt x="13782" y="7455"/>
                    <a:pt x="12236" y="6917"/>
                    <a:pt x="12438" y="5976"/>
                  </a:cubicBezTo>
                  <a:lnTo>
                    <a:pt x="12438" y="5976"/>
                  </a:lnTo>
                  <a:cubicBezTo>
                    <a:pt x="13061" y="6486"/>
                    <a:pt x="13446" y="7427"/>
                    <a:pt x="14358" y="7427"/>
                  </a:cubicBezTo>
                  <a:cubicBezTo>
                    <a:pt x="14527" y="7427"/>
                    <a:pt x="14714" y="7394"/>
                    <a:pt x="14925" y="7320"/>
                  </a:cubicBezTo>
                  <a:cubicBezTo>
                    <a:pt x="14992" y="5774"/>
                    <a:pt x="13581" y="5102"/>
                    <a:pt x="12841" y="4026"/>
                  </a:cubicBezTo>
                  <a:cubicBezTo>
                    <a:pt x="12176" y="3482"/>
                    <a:pt x="12000" y="2229"/>
                    <a:pt x="10942" y="2229"/>
                  </a:cubicBezTo>
                  <a:cubicBezTo>
                    <a:pt x="10825" y="2229"/>
                    <a:pt x="10697" y="2245"/>
                    <a:pt x="10555" y="2278"/>
                  </a:cubicBezTo>
                  <a:cubicBezTo>
                    <a:pt x="10354" y="2413"/>
                    <a:pt x="10354" y="2816"/>
                    <a:pt x="10286" y="2816"/>
                  </a:cubicBezTo>
                  <a:cubicBezTo>
                    <a:pt x="9631" y="2504"/>
                    <a:pt x="8932" y="2351"/>
                    <a:pt x="8236" y="2351"/>
                  </a:cubicBezTo>
                  <a:cubicBezTo>
                    <a:pt x="7434" y="2351"/>
                    <a:pt x="6637" y="2554"/>
                    <a:pt x="5917" y="2951"/>
                  </a:cubicBezTo>
                  <a:cubicBezTo>
                    <a:pt x="5679" y="3069"/>
                    <a:pt x="5365" y="3163"/>
                    <a:pt x="5086" y="3163"/>
                  </a:cubicBezTo>
                  <a:cubicBezTo>
                    <a:pt x="4576" y="3163"/>
                    <a:pt x="4181" y="2850"/>
                    <a:pt x="4572" y="1808"/>
                  </a:cubicBezTo>
                  <a:cubicBezTo>
                    <a:pt x="4774" y="1203"/>
                    <a:pt x="4841" y="598"/>
                    <a:pt x="4236" y="194"/>
                  </a:cubicBezTo>
                  <a:cubicBezTo>
                    <a:pt x="3982" y="67"/>
                    <a:pt x="3698" y="0"/>
                    <a:pt x="3420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5" name="Google Shape;22105;p29"/>
            <p:cNvSpPr/>
            <p:nvPr/>
          </p:nvSpPr>
          <p:spPr>
            <a:xfrm>
              <a:off x="3817550" y="3817425"/>
              <a:ext cx="349600" cy="314900"/>
            </a:xfrm>
            <a:custGeom>
              <a:avLst/>
              <a:gdLst/>
              <a:ahLst/>
              <a:cxnLst/>
              <a:rect l="l" t="t" r="r" b="b"/>
              <a:pathLst>
                <a:path w="13984" h="12596" extrusionOk="0">
                  <a:moveTo>
                    <a:pt x="1709" y="1"/>
                  </a:moveTo>
                  <a:cubicBezTo>
                    <a:pt x="1132" y="1"/>
                    <a:pt x="572" y="255"/>
                    <a:pt x="202" y="763"/>
                  </a:cubicBezTo>
                  <a:cubicBezTo>
                    <a:pt x="135" y="898"/>
                    <a:pt x="1" y="1100"/>
                    <a:pt x="1" y="1301"/>
                  </a:cubicBezTo>
                  <a:cubicBezTo>
                    <a:pt x="1" y="1436"/>
                    <a:pt x="68" y="1637"/>
                    <a:pt x="135" y="1772"/>
                  </a:cubicBezTo>
                  <a:cubicBezTo>
                    <a:pt x="202" y="1906"/>
                    <a:pt x="337" y="2041"/>
                    <a:pt x="471" y="2108"/>
                  </a:cubicBezTo>
                  <a:lnTo>
                    <a:pt x="1076" y="2444"/>
                  </a:lnTo>
                  <a:lnTo>
                    <a:pt x="1278" y="2579"/>
                  </a:lnTo>
                  <a:cubicBezTo>
                    <a:pt x="1345" y="2646"/>
                    <a:pt x="1412" y="2780"/>
                    <a:pt x="1547" y="2915"/>
                  </a:cubicBezTo>
                  <a:lnTo>
                    <a:pt x="1748" y="3251"/>
                  </a:lnTo>
                  <a:cubicBezTo>
                    <a:pt x="1883" y="3520"/>
                    <a:pt x="2017" y="3789"/>
                    <a:pt x="2219" y="4058"/>
                  </a:cubicBezTo>
                  <a:cubicBezTo>
                    <a:pt x="2555" y="4730"/>
                    <a:pt x="3295" y="5066"/>
                    <a:pt x="3765" y="5604"/>
                  </a:cubicBezTo>
                  <a:cubicBezTo>
                    <a:pt x="4034" y="5940"/>
                    <a:pt x="4303" y="6209"/>
                    <a:pt x="4572" y="6478"/>
                  </a:cubicBezTo>
                  <a:cubicBezTo>
                    <a:pt x="5312" y="7083"/>
                    <a:pt x="5984" y="7688"/>
                    <a:pt x="6723" y="8293"/>
                  </a:cubicBezTo>
                  <a:cubicBezTo>
                    <a:pt x="8538" y="9705"/>
                    <a:pt x="10152" y="11385"/>
                    <a:pt x="12236" y="12596"/>
                  </a:cubicBezTo>
                  <a:cubicBezTo>
                    <a:pt x="12303" y="12125"/>
                    <a:pt x="12034" y="11789"/>
                    <a:pt x="11698" y="11587"/>
                  </a:cubicBezTo>
                  <a:cubicBezTo>
                    <a:pt x="10421" y="10646"/>
                    <a:pt x="9345" y="9436"/>
                    <a:pt x="8673" y="8024"/>
                  </a:cubicBezTo>
                  <a:cubicBezTo>
                    <a:pt x="8911" y="7742"/>
                    <a:pt x="9129" y="7635"/>
                    <a:pt x="9330" y="7635"/>
                  </a:cubicBezTo>
                  <a:cubicBezTo>
                    <a:pt x="9752" y="7635"/>
                    <a:pt x="10102" y="8108"/>
                    <a:pt x="10421" y="8427"/>
                  </a:cubicBezTo>
                  <a:cubicBezTo>
                    <a:pt x="11362" y="9503"/>
                    <a:pt x="12572" y="10310"/>
                    <a:pt x="13984" y="10848"/>
                  </a:cubicBezTo>
                  <a:cubicBezTo>
                    <a:pt x="13984" y="10444"/>
                    <a:pt x="13849" y="10041"/>
                    <a:pt x="13581" y="9772"/>
                  </a:cubicBezTo>
                  <a:cubicBezTo>
                    <a:pt x="12639" y="8764"/>
                    <a:pt x="11564" y="7822"/>
                    <a:pt x="10421" y="7016"/>
                  </a:cubicBezTo>
                  <a:cubicBezTo>
                    <a:pt x="8606" y="5738"/>
                    <a:pt x="7396" y="3856"/>
                    <a:pt x="5379" y="2847"/>
                  </a:cubicBezTo>
                  <a:cubicBezTo>
                    <a:pt x="5250" y="2829"/>
                    <a:pt x="5121" y="2816"/>
                    <a:pt x="4996" y="2816"/>
                  </a:cubicBezTo>
                  <a:cubicBezTo>
                    <a:pt x="4665" y="2816"/>
                    <a:pt x="4364" y="2909"/>
                    <a:pt x="4169" y="3251"/>
                  </a:cubicBezTo>
                  <a:cubicBezTo>
                    <a:pt x="4101" y="2579"/>
                    <a:pt x="3900" y="1839"/>
                    <a:pt x="3564" y="1234"/>
                  </a:cubicBezTo>
                  <a:cubicBezTo>
                    <a:pt x="3429" y="1100"/>
                    <a:pt x="3295" y="1032"/>
                    <a:pt x="3093" y="1032"/>
                  </a:cubicBezTo>
                  <a:cubicBezTo>
                    <a:pt x="2989" y="1084"/>
                    <a:pt x="2885" y="1298"/>
                    <a:pt x="2749" y="1298"/>
                  </a:cubicBezTo>
                  <a:cubicBezTo>
                    <a:pt x="2710" y="1298"/>
                    <a:pt x="2668" y="1279"/>
                    <a:pt x="2622" y="1234"/>
                  </a:cubicBezTo>
                  <a:cubicBezTo>
                    <a:pt x="2421" y="1032"/>
                    <a:pt x="2757" y="831"/>
                    <a:pt x="2757" y="629"/>
                  </a:cubicBezTo>
                  <a:cubicBezTo>
                    <a:pt x="2690" y="427"/>
                    <a:pt x="2622" y="293"/>
                    <a:pt x="2488" y="158"/>
                  </a:cubicBezTo>
                  <a:cubicBezTo>
                    <a:pt x="2236" y="53"/>
                    <a:pt x="1971" y="1"/>
                    <a:pt x="1709" y="1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6" name="Google Shape;22106;p29"/>
            <p:cNvSpPr/>
            <p:nvPr/>
          </p:nvSpPr>
          <p:spPr>
            <a:xfrm>
              <a:off x="3652850" y="3693625"/>
              <a:ext cx="260525" cy="265600"/>
            </a:xfrm>
            <a:custGeom>
              <a:avLst/>
              <a:gdLst/>
              <a:ahLst/>
              <a:cxnLst/>
              <a:rect l="l" t="t" r="r" b="b"/>
              <a:pathLst>
                <a:path w="10421" h="10624" extrusionOk="0">
                  <a:moveTo>
                    <a:pt x="336" y="1"/>
                  </a:moveTo>
                  <a:cubicBezTo>
                    <a:pt x="67" y="337"/>
                    <a:pt x="0" y="740"/>
                    <a:pt x="135" y="1077"/>
                  </a:cubicBezTo>
                  <a:cubicBezTo>
                    <a:pt x="202" y="1278"/>
                    <a:pt x="336" y="1413"/>
                    <a:pt x="538" y="1480"/>
                  </a:cubicBezTo>
                  <a:cubicBezTo>
                    <a:pt x="1950" y="1547"/>
                    <a:pt x="1950" y="2825"/>
                    <a:pt x="2420" y="3699"/>
                  </a:cubicBezTo>
                  <a:lnTo>
                    <a:pt x="4841" y="6522"/>
                  </a:lnTo>
                  <a:cubicBezTo>
                    <a:pt x="4908" y="6724"/>
                    <a:pt x="5042" y="6858"/>
                    <a:pt x="5177" y="6925"/>
                  </a:cubicBezTo>
                  <a:cubicBezTo>
                    <a:pt x="5715" y="7262"/>
                    <a:pt x="6387" y="7396"/>
                    <a:pt x="6387" y="8136"/>
                  </a:cubicBezTo>
                  <a:cubicBezTo>
                    <a:pt x="6454" y="8337"/>
                    <a:pt x="6589" y="8539"/>
                    <a:pt x="6790" y="8539"/>
                  </a:cubicBezTo>
                  <a:cubicBezTo>
                    <a:pt x="8135" y="9010"/>
                    <a:pt x="8942" y="10489"/>
                    <a:pt x="10421" y="10623"/>
                  </a:cubicBezTo>
                  <a:cubicBezTo>
                    <a:pt x="10084" y="9749"/>
                    <a:pt x="9547" y="9077"/>
                    <a:pt x="8807" y="8539"/>
                  </a:cubicBezTo>
                  <a:cubicBezTo>
                    <a:pt x="8605" y="8337"/>
                    <a:pt x="8673" y="7934"/>
                    <a:pt x="8404" y="7799"/>
                  </a:cubicBezTo>
                  <a:cubicBezTo>
                    <a:pt x="8269" y="7598"/>
                    <a:pt x="8135" y="7463"/>
                    <a:pt x="8000" y="7329"/>
                  </a:cubicBezTo>
                  <a:cubicBezTo>
                    <a:pt x="7731" y="7127"/>
                    <a:pt x="7395" y="7194"/>
                    <a:pt x="7194" y="6925"/>
                  </a:cubicBezTo>
                  <a:cubicBezTo>
                    <a:pt x="7059" y="6791"/>
                    <a:pt x="6925" y="6657"/>
                    <a:pt x="6790" y="6522"/>
                  </a:cubicBezTo>
                  <a:cubicBezTo>
                    <a:pt x="6723" y="6388"/>
                    <a:pt x="6723" y="6253"/>
                    <a:pt x="6723" y="6119"/>
                  </a:cubicBezTo>
                  <a:cubicBezTo>
                    <a:pt x="5782" y="4707"/>
                    <a:pt x="4706" y="3430"/>
                    <a:pt x="3496" y="2220"/>
                  </a:cubicBezTo>
                  <a:cubicBezTo>
                    <a:pt x="2622" y="1211"/>
                    <a:pt x="1883" y="1"/>
                    <a:pt x="336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7" name="Google Shape;22107;p29"/>
            <p:cNvSpPr/>
            <p:nvPr/>
          </p:nvSpPr>
          <p:spPr>
            <a:xfrm>
              <a:off x="3562075" y="3778300"/>
              <a:ext cx="119375" cy="156275"/>
            </a:xfrm>
            <a:custGeom>
              <a:avLst/>
              <a:gdLst/>
              <a:ahLst/>
              <a:cxnLst/>
              <a:rect l="l" t="t" r="r" b="b"/>
              <a:pathLst>
                <a:path w="4775" h="6251" extrusionOk="0">
                  <a:moveTo>
                    <a:pt x="3709" y="1"/>
                  </a:moveTo>
                  <a:cubicBezTo>
                    <a:pt x="3556" y="1"/>
                    <a:pt x="3408" y="75"/>
                    <a:pt x="3295" y="244"/>
                  </a:cubicBezTo>
                  <a:cubicBezTo>
                    <a:pt x="2824" y="1186"/>
                    <a:pt x="1749" y="1723"/>
                    <a:pt x="1614" y="2933"/>
                  </a:cubicBezTo>
                  <a:cubicBezTo>
                    <a:pt x="1614" y="3471"/>
                    <a:pt x="1345" y="4009"/>
                    <a:pt x="875" y="4278"/>
                  </a:cubicBezTo>
                  <a:cubicBezTo>
                    <a:pt x="1" y="4749"/>
                    <a:pt x="404" y="5354"/>
                    <a:pt x="740" y="5959"/>
                  </a:cubicBezTo>
                  <a:cubicBezTo>
                    <a:pt x="1038" y="6137"/>
                    <a:pt x="1310" y="6250"/>
                    <a:pt x="1555" y="6250"/>
                  </a:cubicBezTo>
                  <a:cubicBezTo>
                    <a:pt x="1863" y="6250"/>
                    <a:pt x="2129" y="6072"/>
                    <a:pt x="2354" y="5623"/>
                  </a:cubicBezTo>
                  <a:cubicBezTo>
                    <a:pt x="3833" y="4883"/>
                    <a:pt x="3833" y="4883"/>
                    <a:pt x="4236" y="3202"/>
                  </a:cubicBezTo>
                  <a:cubicBezTo>
                    <a:pt x="4371" y="2799"/>
                    <a:pt x="4438" y="2328"/>
                    <a:pt x="4572" y="1858"/>
                  </a:cubicBezTo>
                  <a:cubicBezTo>
                    <a:pt x="4774" y="1320"/>
                    <a:pt x="4640" y="782"/>
                    <a:pt x="4303" y="379"/>
                  </a:cubicBezTo>
                  <a:cubicBezTo>
                    <a:pt x="4147" y="144"/>
                    <a:pt x="3923" y="1"/>
                    <a:pt x="3709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8" name="Google Shape;22108;p29"/>
            <p:cNvSpPr/>
            <p:nvPr/>
          </p:nvSpPr>
          <p:spPr>
            <a:xfrm>
              <a:off x="3681425" y="3804575"/>
              <a:ext cx="100850" cy="109975"/>
            </a:xfrm>
            <a:custGeom>
              <a:avLst/>
              <a:gdLst/>
              <a:ahLst/>
              <a:cxnLst/>
              <a:rect l="l" t="t" r="r" b="b"/>
              <a:pathLst>
                <a:path w="4034" h="4399" extrusionOk="0">
                  <a:moveTo>
                    <a:pt x="941" y="0"/>
                  </a:moveTo>
                  <a:lnTo>
                    <a:pt x="941" y="0"/>
                  </a:lnTo>
                  <a:cubicBezTo>
                    <a:pt x="538" y="941"/>
                    <a:pt x="0" y="1815"/>
                    <a:pt x="1412" y="2420"/>
                  </a:cubicBezTo>
                  <a:cubicBezTo>
                    <a:pt x="1614" y="2487"/>
                    <a:pt x="1546" y="2958"/>
                    <a:pt x="1614" y="3294"/>
                  </a:cubicBezTo>
                  <a:cubicBezTo>
                    <a:pt x="1952" y="4046"/>
                    <a:pt x="2164" y="4399"/>
                    <a:pt x="2415" y="4399"/>
                  </a:cubicBezTo>
                  <a:cubicBezTo>
                    <a:pt x="2612" y="4399"/>
                    <a:pt x="2834" y="4180"/>
                    <a:pt x="3160" y="3765"/>
                  </a:cubicBezTo>
                  <a:cubicBezTo>
                    <a:pt x="3429" y="3294"/>
                    <a:pt x="3698" y="2891"/>
                    <a:pt x="4034" y="2487"/>
                  </a:cubicBezTo>
                  <a:cubicBezTo>
                    <a:pt x="3899" y="2353"/>
                    <a:pt x="3765" y="2219"/>
                    <a:pt x="3630" y="2084"/>
                  </a:cubicBezTo>
                  <a:cubicBezTo>
                    <a:pt x="2286" y="2017"/>
                    <a:pt x="1882" y="672"/>
                    <a:pt x="941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9" name="Google Shape;22109;p29"/>
            <p:cNvSpPr/>
            <p:nvPr/>
          </p:nvSpPr>
          <p:spPr>
            <a:xfrm>
              <a:off x="3770500" y="3890275"/>
              <a:ext cx="52125" cy="41800"/>
            </a:xfrm>
            <a:custGeom>
              <a:avLst/>
              <a:gdLst/>
              <a:ahLst/>
              <a:cxnLst/>
              <a:rect l="l" t="t" r="r" b="b"/>
              <a:pathLst>
                <a:path w="2085" h="1672" extrusionOk="0">
                  <a:moveTo>
                    <a:pt x="841" y="1"/>
                  </a:moveTo>
                  <a:cubicBezTo>
                    <a:pt x="588" y="1"/>
                    <a:pt x="370" y="135"/>
                    <a:pt x="202" y="539"/>
                  </a:cubicBezTo>
                  <a:cubicBezTo>
                    <a:pt x="0" y="807"/>
                    <a:pt x="67" y="1144"/>
                    <a:pt x="336" y="1412"/>
                  </a:cubicBezTo>
                  <a:cubicBezTo>
                    <a:pt x="538" y="1585"/>
                    <a:pt x="789" y="1672"/>
                    <a:pt x="1037" y="1672"/>
                  </a:cubicBezTo>
                  <a:cubicBezTo>
                    <a:pt x="1367" y="1672"/>
                    <a:pt x="1690" y="1518"/>
                    <a:pt x="1883" y="1211"/>
                  </a:cubicBezTo>
                  <a:cubicBezTo>
                    <a:pt x="1950" y="1076"/>
                    <a:pt x="2017" y="875"/>
                    <a:pt x="2084" y="673"/>
                  </a:cubicBezTo>
                  <a:cubicBezTo>
                    <a:pt x="1950" y="539"/>
                    <a:pt x="1815" y="404"/>
                    <a:pt x="1681" y="270"/>
                  </a:cubicBezTo>
                  <a:cubicBezTo>
                    <a:pt x="1378" y="135"/>
                    <a:pt x="1093" y="1"/>
                    <a:pt x="841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0" name="Google Shape;22110;p29"/>
            <p:cNvSpPr/>
            <p:nvPr/>
          </p:nvSpPr>
          <p:spPr>
            <a:xfrm>
              <a:off x="3911675" y="3957500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0" y="471"/>
                    <a:pt x="336" y="875"/>
                    <a:pt x="807" y="875"/>
                  </a:cubicBezTo>
                  <a:cubicBezTo>
                    <a:pt x="673" y="471"/>
                    <a:pt x="404" y="135"/>
                    <a:pt x="0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1" name="Google Shape;22111;p29"/>
            <p:cNvSpPr/>
            <p:nvPr/>
          </p:nvSpPr>
          <p:spPr>
            <a:xfrm>
              <a:off x="3125100" y="4539350"/>
              <a:ext cx="584900" cy="470475"/>
            </a:xfrm>
            <a:custGeom>
              <a:avLst/>
              <a:gdLst/>
              <a:ahLst/>
              <a:cxnLst/>
              <a:rect l="l" t="t" r="r" b="b"/>
              <a:pathLst>
                <a:path w="23396" h="18819" extrusionOk="0">
                  <a:moveTo>
                    <a:pt x="4301" y="0"/>
                  </a:moveTo>
                  <a:cubicBezTo>
                    <a:pt x="4003" y="0"/>
                    <a:pt x="3588" y="52"/>
                    <a:pt x="3026" y="122"/>
                  </a:cubicBezTo>
                  <a:lnTo>
                    <a:pt x="2623" y="122"/>
                  </a:lnTo>
                  <a:cubicBezTo>
                    <a:pt x="1950" y="122"/>
                    <a:pt x="1547" y="458"/>
                    <a:pt x="1681" y="1063"/>
                  </a:cubicBezTo>
                  <a:cubicBezTo>
                    <a:pt x="1830" y="1558"/>
                    <a:pt x="1614" y="1725"/>
                    <a:pt x="1329" y="1725"/>
                  </a:cubicBezTo>
                  <a:cubicBezTo>
                    <a:pt x="1227" y="1725"/>
                    <a:pt x="1115" y="1704"/>
                    <a:pt x="1009" y="1668"/>
                  </a:cubicBezTo>
                  <a:cubicBezTo>
                    <a:pt x="797" y="1598"/>
                    <a:pt x="603" y="1508"/>
                    <a:pt x="427" y="1508"/>
                  </a:cubicBezTo>
                  <a:cubicBezTo>
                    <a:pt x="270" y="1508"/>
                    <a:pt x="128" y="1580"/>
                    <a:pt x="1" y="1803"/>
                  </a:cubicBezTo>
                  <a:cubicBezTo>
                    <a:pt x="135" y="3147"/>
                    <a:pt x="1278" y="4089"/>
                    <a:pt x="1681" y="5366"/>
                  </a:cubicBezTo>
                  <a:cubicBezTo>
                    <a:pt x="2555" y="6912"/>
                    <a:pt x="3362" y="8526"/>
                    <a:pt x="4034" y="10206"/>
                  </a:cubicBezTo>
                  <a:cubicBezTo>
                    <a:pt x="4169" y="10341"/>
                    <a:pt x="4303" y="10475"/>
                    <a:pt x="4438" y="10610"/>
                  </a:cubicBezTo>
                  <a:cubicBezTo>
                    <a:pt x="5244" y="12022"/>
                    <a:pt x="6589" y="13097"/>
                    <a:pt x="7261" y="14643"/>
                  </a:cubicBezTo>
                  <a:cubicBezTo>
                    <a:pt x="7866" y="15450"/>
                    <a:pt x="8673" y="16055"/>
                    <a:pt x="8942" y="17064"/>
                  </a:cubicBezTo>
                  <a:lnTo>
                    <a:pt x="8942" y="17265"/>
                  </a:lnTo>
                  <a:cubicBezTo>
                    <a:pt x="9009" y="17400"/>
                    <a:pt x="9144" y="17534"/>
                    <a:pt x="9278" y="17601"/>
                  </a:cubicBezTo>
                  <a:lnTo>
                    <a:pt x="9547" y="17601"/>
                  </a:lnTo>
                  <a:cubicBezTo>
                    <a:pt x="9614" y="17534"/>
                    <a:pt x="9614" y="17534"/>
                    <a:pt x="9681" y="17467"/>
                  </a:cubicBezTo>
                  <a:cubicBezTo>
                    <a:pt x="9830" y="17447"/>
                    <a:pt x="9979" y="17438"/>
                    <a:pt x="10127" y="17438"/>
                  </a:cubicBezTo>
                  <a:cubicBezTo>
                    <a:pt x="10982" y="17438"/>
                    <a:pt x="11807" y="17758"/>
                    <a:pt x="12438" y="18274"/>
                  </a:cubicBezTo>
                  <a:cubicBezTo>
                    <a:pt x="12709" y="18437"/>
                    <a:pt x="12849" y="18818"/>
                    <a:pt x="13175" y="18818"/>
                  </a:cubicBezTo>
                  <a:cubicBezTo>
                    <a:pt x="13254" y="18818"/>
                    <a:pt x="13342" y="18796"/>
                    <a:pt x="13446" y="18744"/>
                  </a:cubicBezTo>
                  <a:cubicBezTo>
                    <a:pt x="14447" y="18188"/>
                    <a:pt x="15437" y="17989"/>
                    <a:pt x="16420" y="17989"/>
                  </a:cubicBezTo>
                  <a:cubicBezTo>
                    <a:pt x="17813" y="17989"/>
                    <a:pt x="19193" y="18390"/>
                    <a:pt x="20572" y="18744"/>
                  </a:cubicBezTo>
                  <a:cubicBezTo>
                    <a:pt x="20640" y="18610"/>
                    <a:pt x="20774" y="18475"/>
                    <a:pt x="20774" y="18408"/>
                  </a:cubicBezTo>
                  <a:cubicBezTo>
                    <a:pt x="20774" y="17257"/>
                    <a:pt x="20774" y="16864"/>
                    <a:pt x="21215" y="16864"/>
                  </a:cubicBezTo>
                  <a:cubicBezTo>
                    <a:pt x="21444" y="16864"/>
                    <a:pt x="21792" y="16970"/>
                    <a:pt x="22320" y="17131"/>
                  </a:cubicBezTo>
                  <a:cubicBezTo>
                    <a:pt x="22502" y="17176"/>
                    <a:pt x="22715" y="17345"/>
                    <a:pt x="22917" y="17345"/>
                  </a:cubicBezTo>
                  <a:cubicBezTo>
                    <a:pt x="23013" y="17345"/>
                    <a:pt x="23107" y="17307"/>
                    <a:pt x="23194" y="17198"/>
                  </a:cubicBezTo>
                  <a:cubicBezTo>
                    <a:pt x="23329" y="16996"/>
                    <a:pt x="23396" y="16795"/>
                    <a:pt x="23329" y="16660"/>
                  </a:cubicBezTo>
                  <a:cubicBezTo>
                    <a:pt x="23194" y="16190"/>
                    <a:pt x="22858" y="15786"/>
                    <a:pt x="22388" y="15719"/>
                  </a:cubicBezTo>
                  <a:cubicBezTo>
                    <a:pt x="22350" y="15710"/>
                    <a:pt x="22312" y="15706"/>
                    <a:pt x="22275" y="15706"/>
                  </a:cubicBezTo>
                  <a:cubicBezTo>
                    <a:pt x="22045" y="15706"/>
                    <a:pt x="21822" y="15863"/>
                    <a:pt x="21648" y="15921"/>
                  </a:cubicBezTo>
                  <a:cubicBezTo>
                    <a:pt x="21331" y="16007"/>
                    <a:pt x="21054" y="16050"/>
                    <a:pt x="20819" y="16050"/>
                  </a:cubicBezTo>
                  <a:cubicBezTo>
                    <a:pt x="19956" y="16050"/>
                    <a:pt x="19650" y="15469"/>
                    <a:pt x="19967" y="14307"/>
                  </a:cubicBezTo>
                  <a:cubicBezTo>
                    <a:pt x="20169" y="13769"/>
                    <a:pt x="20169" y="13164"/>
                    <a:pt x="20035" y="12627"/>
                  </a:cubicBezTo>
                  <a:lnTo>
                    <a:pt x="20035" y="12627"/>
                  </a:lnTo>
                  <a:cubicBezTo>
                    <a:pt x="19651" y="12736"/>
                    <a:pt x="19357" y="13337"/>
                    <a:pt x="19079" y="13337"/>
                  </a:cubicBezTo>
                  <a:cubicBezTo>
                    <a:pt x="19016" y="13337"/>
                    <a:pt x="18954" y="13306"/>
                    <a:pt x="18892" y="13232"/>
                  </a:cubicBezTo>
                  <a:cubicBezTo>
                    <a:pt x="18219" y="12492"/>
                    <a:pt x="17278" y="12358"/>
                    <a:pt x="16606" y="11685"/>
                  </a:cubicBezTo>
                  <a:cubicBezTo>
                    <a:pt x="16135" y="11349"/>
                    <a:pt x="16001" y="10744"/>
                    <a:pt x="16337" y="10274"/>
                  </a:cubicBezTo>
                  <a:cubicBezTo>
                    <a:pt x="16539" y="9937"/>
                    <a:pt x="16942" y="9669"/>
                    <a:pt x="16740" y="9198"/>
                  </a:cubicBezTo>
                  <a:cubicBezTo>
                    <a:pt x="16404" y="8458"/>
                    <a:pt x="15463" y="8257"/>
                    <a:pt x="15060" y="7517"/>
                  </a:cubicBezTo>
                  <a:cubicBezTo>
                    <a:pt x="14964" y="7326"/>
                    <a:pt x="14852" y="7263"/>
                    <a:pt x="14732" y="7263"/>
                  </a:cubicBezTo>
                  <a:cubicBezTo>
                    <a:pt x="14513" y="7263"/>
                    <a:pt x="14268" y="7474"/>
                    <a:pt x="14051" y="7517"/>
                  </a:cubicBezTo>
                  <a:cubicBezTo>
                    <a:pt x="13992" y="7541"/>
                    <a:pt x="13930" y="7552"/>
                    <a:pt x="13869" y="7552"/>
                  </a:cubicBezTo>
                  <a:cubicBezTo>
                    <a:pt x="13587" y="7552"/>
                    <a:pt x="13324" y="7311"/>
                    <a:pt x="13379" y="6979"/>
                  </a:cubicBezTo>
                  <a:cubicBezTo>
                    <a:pt x="13312" y="5433"/>
                    <a:pt x="12438" y="4089"/>
                    <a:pt x="12438" y="2408"/>
                  </a:cubicBezTo>
                  <a:cubicBezTo>
                    <a:pt x="12060" y="2786"/>
                    <a:pt x="11625" y="2862"/>
                    <a:pt x="11179" y="2862"/>
                  </a:cubicBezTo>
                  <a:cubicBezTo>
                    <a:pt x="10882" y="2862"/>
                    <a:pt x="10580" y="2828"/>
                    <a:pt x="10288" y="2828"/>
                  </a:cubicBezTo>
                  <a:cubicBezTo>
                    <a:pt x="9848" y="2828"/>
                    <a:pt x="9429" y="2904"/>
                    <a:pt x="9076" y="3282"/>
                  </a:cubicBezTo>
                  <a:cubicBezTo>
                    <a:pt x="9052" y="3307"/>
                    <a:pt x="9020" y="3318"/>
                    <a:pt x="8984" y="3318"/>
                  </a:cubicBezTo>
                  <a:cubicBezTo>
                    <a:pt x="8825" y="3318"/>
                    <a:pt x="8581" y="3098"/>
                    <a:pt x="8471" y="2879"/>
                  </a:cubicBezTo>
                  <a:cubicBezTo>
                    <a:pt x="8339" y="2251"/>
                    <a:pt x="8142" y="2013"/>
                    <a:pt x="7896" y="2013"/>
                  </a:cubicBezTo>
                  <a:cubicBezTo>
                    <a:pt x="7641" y="2013"/>
                    <a:pt x="7334" y="2268"/>
                    <a:pt x="6992" y="2610"/>
                  </a:cubicBezTo>
                  <a:cubicBezTo>
                    <a:pt x="6656" y="2811"/>
                    <a:pt x="6320" y="3013"/>
                    <a:pt x="5917" y="3215"/>
                  </a:cubicBezTo>
                  <a:cubicBezTo>
                    <a:pt x="5784" y="3294"/>
                    <a:pt x="5631" y="3332"/>
                    <a:pt x="5477" y="3332"/>
                  </a:cubicBezTo>
                  <a:cubicBezTo>
                    <a:pt x="5241" y="3332"/>
                    <a:pt x="5004" y="3243"/>
                    <a:pt x="4841" y="3080"/>
                  </a:cubicBezTo>
                  <a:cubicBezTo>
                    <a:pt x="4438" y="2744"/>
                    <a:pt x="4572" y="2408"/>
                    <a:pt x="4707" y="2005"/>
                  </a:cubicBezTo>
                  <a:cubicBezTo>
                    <a:pt x="5054" y="415"/>
                    <a:pt x="5145" y="0"/>
                    <a:pt x="430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2" name="Google Shape;22112;p29"/>
            <p:cNvSpPr/>
            <p:nvPr/>
          </p:nvSpPr>
          <p:spPr>
            <a:xfrm>
              <a:off x="3002400" y="3911975"/>
              <a:ext cx="94150" cy="133375"/>
            </a:xfrm>
            <a:custGeom>
              <a:avLst/>
              <a:gdLst/>
              <a:ahLst/>
              <a:cxnLst/>
              <a:rect l="l" t="t" r="r" b="b"/>
              <a:pathLst>
                <a:path w="3766" h="5335" extrusionOk="0">
                  <a:moveTo>
                    <a:pt x="2763" y="0"/>
                  </a:moveTo>
                  <a:cubicBezTo>
                    <a:pt x="2136" y="0"/>
                    <a:pt x="1539" y="453"/>
                    <a:pt x="1413" y="1082"/>
                  </a:cubicBezTo>
                  <a:cubicBezTo>
                    <a:pt x="1211" y="1553"/>
                    <a:pt x="1144" y="2091"/>
                    <a:pt x="1211" y="2629"/>
                  </a:cubicBezTo>
                  <a:cubicBezTo>
                    <a:pt x="1278" y="3234"/>
                    <a:pt x="1346" y="3637"/>
                    <a:pt x="673" y="3906"/>
                  </a:cubicBezTo>
                  <a:cubicBezTo>
                    <a:pt x="203" y="4040"/>
                    <a:pt x="1" y="4444"/>
                    <a:pt x="337" y="4847"/>
                  </a:cubicBezTo>
                  <a:cubicBezTo>
                    <a:pt x="562" y="5185"/>
                    <a:pt x="929" y="5334"/>
                    <a:pt x="1319" y="5334"/>
                  </a:cubicBezTo>
                  <a:cubicBezTo>
                    <a:pt x="1394" y="5334"/>
                    <a:pt x="1471" y="5329"/>
                    <a:pt x="1547" y="5318"/>
                  </a:cubicBezTo>
                  <a:cubicBezTo>
                    <a:pt x="2825" y="4713"/>
                    <a:pt x="3699" y="3503"/>
                    <a:pt x="3766" y="2091"/>
                  </a:cubicBezTo>
                  <a:lnTo>
                    <a:pt x="3766" y="1351"/>
                  </a:lnTo>
                  <a:cubicBezTo>
                    <a:pt x="3766" y="679"/>
                    <a:pt x="3699" y="7"/>
                    <a:pt x="2892" y="7"/>
                  </a:cubicBezTo>
                  <a:cubicBezTo>
                    <a:pt x="2849" y="2"/>
                    <a:pt x="2806" y="0"/>
                    <a:pt x="276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3" name="Google Shape;22113;p29"/>
            <p:cNvSpPr/>
            <p:nvPr/>
          </p:nvSpPr>
          <p:spPr>
            <a:xfrm>
              <a:off x="2925100" y="3775925"/>
              <a:ext cx="171450" cy="59325"/>
            </a:xfrm>
            <a:custGeom>
              <a:avLst/>
              <a:gdLst/>
              <a:ahLst/>
              <a:cxnLst/>
              <a:rect l="l" t="t" r="r" b="b"/>
              <a:pathLst>
                <a:path w="6858" h="2373" extrusionOk="0">
                  <a:moveTo>
                    <a:pt x="4565" y="1"/>
                  </a:moveTo>
                  <a:cubicBezTo>
                    <a:pt x="4456" y="1"/>
                    <a:pt x="4346" y="3"/>
                    <a:pt x="4236" y="3"/>
                  </a:cubicBezTo>
                  <a:cubicBezTo>
                    <a:pt x="3876" y="55"/>
                    <a:pt x="3949" y="893"/>
                    <a:pt x="3551" y="893"/>
                  </a:cubicBezTo>
                  <a:cubicBezTo>
                    <a:pt x="3429" y="893"/>
                    <a:pt x="3263" y="814"/>
                    <a:pt x="3026" y="608"/>
                  </a:cubicBezTo>
                  <a:cubicBezTo>
                    <a:pt x="2903" y="521"/>
                    <a:pt x="2759" y="493"/>
                    <a:pt x="2599" y="493"/>
                  </a:cubicBezTo>
                  <a:cubicBezTo>
                    <a:pt x="2304" y="493"/>
                    <a:pt x="1960" y="589"/>
                    <a:pt x="1619" y="589"/>
                  </a:cubicBezTo>
                  <a:cubicBezTo>
                    <a:pt x="1435" y="589"/>
                    <a:pt x="1251" y="561"/>
                    <a:pt x="1076" y="474"/>
                  </a:cubicBezTo>
                  <a:cubicBezTo>
                    <a:pt x="1022" y="452"/>
                    <a:pt x="966" y="443"/>
                    <a:pt x="909" y="443"/>
                  </a:cubicBezTo>
                  <a:cubicBezTo>
                    <a:pt x="611" y="443"/>
                    <a:pt x="282" y="697"/>
                    <a:pt x="0" y="810"/>
                  </a:cubicBezTo>
                  <a:cubicBezTo>
                    <a:pt x="491" y="1836"/>
                    <a:pt x="982" y="2359"/>
                    <a:pt x="1630" y="2359"/>
                  </a:cubicBezTo>
                  <a:cubicBezTo>
                    <a:pt x="1958" y="2359"/>
                    <a:pt x="2327" y="2224"/>
                    <a:pt x="2757" y="1953"/>
                  </a:cubicBezTo>
                  <a:cubicBezTo>
                    <a:pt x="2999" y="1801"/>
                    <a:pt x="3255" y="1732"/>
                    <a:pt x="3512" y="1732"/>
                  </a:cubicBezTo>
                  <a:cubicBezTo>
                    <a:pt x="3826" y="1732"/>
                    <a:pt x="4142" y="1835"/>
                    <a:pt x="4438" y="2020"/>
                  </a:cubicBezTo>
                  <a:cubicBezTo>
                    <a:pt x="4774" y="2255"/>
                    <a:pt x="5194" y="2373"/>
                    <a:pt x="5622" y="2373"/>
                  </a:cubicBezTo>
                  <a:cubicBezTo>
                    <a:pt x="6051" y="2373"/>
                    <a:pt x="6488" y="2255"/>
                    <a:pt x="6858" y="2020"/>
                  </a:cubicBezTo>
                  <a:cubicBezTo>
                    <a:pt x="6522" y="1549"/>
                    <a:pt x="6253" y="1146"/>
                    <a:pt x="5849" y="541"/>
                  </a:cubicBezTo>
                  <a:cubicBezTo>
                    <a:pt x="5519" y="46"/>
                    <a:pt x="5054" y="1"/>
                    <a:pt x="456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4" name="Google Shape;22114;p29"/>
            <p:cNvSpPr/>
            <p:nvPr/>
          </p:nvSpPr>
          <p:spPr>
            <a:xfrm>
              <a:off x="2913325" y="3881775"/>
              <a:ext cx="102550" cy="136250"/>
            </a:xfrm>
            <a:custGeom>
              <a:avLst/>
              <a:gdLst/>
              <a:ahLst/>
              <a:cxnLst/>
              <a:rect l="l" t="t" r="r" b="b"/>
              <a:pathLst>
                <a:path w="4102" h="5450" extrusionOk="0">
                  <a:moveTo>
                    <a:pt x="1597" y="1"/>
                  </a:moveTo>
                  <a:cubicBezTo>
                    <a:pt x="936" y="1"/>
                    <a:pt x="862" y="763"/>
                    <a:pt x="539" y="1215"/>
                  </a:cubicBezTo>
                  <a:cubicBezTo>
                    <a:pt x="471" y="1282"/>
                    <a:pt x="471" y="1349"/>
                    <a:pt x="471" y="1416"/>
                  </a:cubicBezTo>
                  <a:cubicBezTo>
                    <a:pt x="2354" y="2895"/>
                    <a:pt x="2354" y="3030"/>
                    <a:pt x="471" y="3837"/>
                  </a:cubicBezTo>
                  <a:lnTo>
                    <a:pt x="203" y="4038"/>
                  </a:lnTo>
                  <a:cubicBezTo>
                    <a:pt x="1" y="4509"/>
                    <a:pt x="68" y="5114"/>
                    <a:pt x="404" y="5450"/>
                  </a:cubicBezTo>
                  <a:lnTo>
                    <a:pt x="808" y="5450"/>
                  </a:lnTo>
                  <a:cubicBezTo>
                    <a:pt x="1816" y="5450"/>
                    <a:pt x="2824" y="4979"/>
                    <a:pt x="3430" y="4173"/>
                  </a:cubicBezTo>
                  <a:cubicBezTo>
                    <a:pt x="4102" y="3433"/>
                    <a:pt x="3093" y="2895"/>
                    <a:pt x="2959" y="2223"/>
                  </a:cubicBezTo>
                  <a:cubicBezTo>
                    <a:pt x="2892" y="1954"/>
                    <a:pt x="2892" y="1685"/>
                    <a:pt x="2824" y="1416"/>
                  </a:cubicBezTo>
                  <a:cubicBezTo>
                    <a:pt x="2556" y="811"/>
                    <a:pt x="2354" y="5"/>
                    <a:pt x="1682" y="5"/>
                  </a:cubicBezTo>
                  <a:cubicBezTo>
                    <a:pt x="1652" y="2"/>
                    <a:pt x="1624" y="1"/>
                    <a:pt x="159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5" name="Google Shape;22115;p29"/>
            <p:cNvSpPr/>
            <p:nvPr/>
          </p:nvSpPr>
          <p:spPr>
            <a:xfrm>
              <a:off x="3649475" y="5079600"/>
              <a:ext cx="89100" cy="71225"/>
            </a:xfrm>
            <a:custGeom>
              <a:avLst/>
              <a:gdLst/>
              <a:ahLst/>
              <a:cxnLst/>
              <a:rect l="l" t="t" r="r" b="b"/>
              <a:pathLst>
                <a:path w="3564" h="2849" extrusionOk="0">
                  <a:moveTo>
                    <a:pt x="3096" y="1"/>
                  </a:moveTo>
                  <a:cubicBezTo>
                    <a:pt x="2890" y="1"/>
                    <a:pt x="2675" y="243"/>
                    <a:pt x="2421" y="294"/>
                  </a:cubicBezTo>
                  <a:cubicBezTo>
                    <a:pt x="2206" y="670"/>
                    <a:pt x="2163" y="1303"/>
                    <a:pt x="1675" y="1303"/>
                  </a:cubicBezTo>
                  <a:cubicBezTo>
                    <a:pt x="1552" y="1303"/>
                    <a:pt x="1400" y="1263"/>
                    <a:pt x="1211" y="1168"/>
                  </a:cubicBezTo>
                  <a:lnTo>
                    <a:pt x="1211" y="1168"/>
                  </a:lnTo>
                  <a:cubicBezTo>
                    <a:pt x="1273" y="1604"/>
                    <a:pt x="932" y="1982"/>
                    <a:pt x="507" y="1982"/>
                  </a:cubicBezTo>
                  <a:cubicBezTo>
                    <a:pt x="473" y="1982"/>
                    <a:pt x="439" y="1980"/>
                    <a:pt x="404" y="1975"/>
                  </a:cubicBezTo>
                  <a:cubicBezTo>
                    <a:pt x="337" y="1874"/>
                    <a:pt x="270" y="1824"/>
                    <a:pt x="202" y="1824"/>
                  </a:cubicBezTo>
                  <a:cubicBezTo>
                    <a:pt x="135" y="1824"/>
                    <a:pt x="68" y="1874"/>
                    <a:pt x="1" y="1975"/>
                  </a:cubicBezTo>
                  <a:cubicBezTo>
                    <a:pt x="202" y="2849"/>
                    <a:pt x="1076" y="2378"/>
                    <a:pt x="1614" y="2714"/>
                  </a:cubicBezTo>
                  <a:cubicBezTo>
                    <a:pt x="1816" y="2445"/>
                    <a:pt x="2085" y="2311"/>
                    <a:pt x="2421" y="2311"/>
                  </a:cubicBezTo>
                  <a:cubicBezTo>
                    <a:pt x="2456" y="2316"/>
                    <a:pt x="2490" y="2318"/>
                    <a:pt x="2524" y="2318"/>
                  </a:cubicBezTo>
                  <a:cubicBezTo>
                    <a:pt x="2949" y="2318"/>
                    <a:pt x="3295" y="1940"/>
                    <a:pt x="3295" y="1504"/>
                  </a:cubicBezTo>
                  <a:cubicBezTo>
                    <a:pt x="2959" y="1370"/>
                    <a:pt x="2824" y="966"/>
                    <a:pt x="3026" y="697"/>
                  </a:cubicBezTo>
                  <a:cubicBezTo>
                    <a:pt x="3160" y="496"/>
                    <a:pt x="3564" y="294"/>
                    <a:pt x="3295" y="92"/>
                  </a:cubicBezTo>
                  <a:cubicBezTo>
                    <a:pt x="3229" y="27"/>
                    <a:pt x="3163" y="1"/>
                    <a:pt x="309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6" name="Google Shape;22116;p29"/>
            <p:cNvSpPr/>
            <p:nvPr/>
          </p:nvSpPr>
          <p:spPr>
            <a:xfrm>
              <a:off x="2859550" y="3875150"/>
              <a:ext cx="60525" cy="134475"/>
            </a:xfrm>
            <a:custGeom>
              <a:avLst/>
              <a:gdLst/>
              <a:ahLst/>
              <a:cxnLst/>
              <a:rect l="l" t="t" r="r" b="b"/>
              <a:pathLst>
                <a:path w="2421" h="5379" extrusionOk="0">
                  <a:moveTo>
                    <a:pt x="1009" y="1"/>
                  </a:moveTo>
                  <a:cubicBezTo>
                    <a:pt x="538" y="135"/>
                    <a:pt x="1" y="404"/>
                    <a:pt x="135" y="673"/>
                  </a:cubicBezTo>
                  <a:cubicBezTo>
                    <a:pt x="1009" y="2219"/>
                    <a:pt x="606" y="4236"/>
                    <a:pt x="2219" y="5379"/>
                  </a:cubicBezTo>
                  <a:cubicBezTo>
                    <a:pt x="2354" y="5043"/>
                    <a:pt x="2421" y="4639"/>
                    <a:pt x="2354" y="4303"/>
                  </a:cubicBezTo>
                  <a:cubicBezTo>
                    <a:pt x="2354" y="4102"/>
                    <a:pt x="2354" y="3900"/>
                    <a:pt x="2219" y="3765"/>
                  </a:cubicBezTo>
                  <a:lnTo>
                    <a:pt x="2219" y="2891"/>
                  </a:lnTo>
                  <a:cubicBezTo>
                    <a:pt x="2219" y="2891"/>
                    <a:pt x="2286" y="2824"/>
                    <a:pt x="2286" y="2757"/>
                  </a:cubicBezTo>
                  <a:cubicBezTo>
                    <a:pt x="2286" y="2690"/>
                    <a:pt x="2286" y="2555"/>
                    <a:pt x="2152" y="2488"/>
                  </a:cubicBezTo>
                  <a:cubicBezTo>
                    <a:pt x="1749" y="2219"/>
                    <a:pt x="1816" y="1749"/>
                    <a:pt x="1749" y="1278"/>
                  </a:cubicBezTo>
                  <a:cubicBezTo>
                    <a:pt x="1345" y="942"/>
                    <a:pt x="1950" y="1"/>
                    <a:pt x="1009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7" name="Google Shape;22117;p29"/>
            <p:cNvSpPr/>
            <p:nvPr/>
          </p:nvSpPr>
          <p:spPr>
            <a:xfrm>
              <a:off x="3338550" y="4974325"/>
              <a:ext cx="70625" cy="60550"/>
            </a:xfrm>
            <a:custGeom>
              <a:avLst/>
              <a:gdLst/>
              <a:ahLst/>
              <a:cxnLst/>
              <a:rect l="l" t="t" r="r" b="b"/>
              <a:pathLst>
                <a:path w="2825" h="2422" extrusionOk="0">
                  <a:moveTo>
                    <a:pt x="807" y="1"/>
                  </a:moveTo>
                  <a:cubicBezTo>
                    <a:pt x="269" y="270"/>
                    <a:pt x="1" y="673"/>
                    <a:pt x="337" y="1211"/>
                  </a:cubicBezTo>
                  <a:cubicBezTo>
                    <a:pt x="1345" y="1278"/>
                    <a:pt x="1883" y="2219"/>
                    <a:pt x="2824" y="2421"/>
                  </a:cubicBezTo>
                  <a:cubicBezTo>
                    <a:pt x="2757" y="1950"/>
                    <a:pt x="2354" y="1682"/>
                    <a:pt x="2017" y="1413"/>
                  </a:cubicBezTo>
                  <a:cubicBezTo>
                    <a:pt x="1547" y="1144"/>
                    <a:pt x="1211" y="606"/>
                    <a:pt x="1211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8" name="Google Shape;22118;p29"/>
            <p:cNvSpPr/>
            <p:nvPr/>
          </p:nvSpPr>
          <p:spPr>
            <a:xfrm>
              <a:off x="3076375" y="4236500"/>
              <a:ext cx="33625" cy="32150"/>
            </a:xfrm>
            <a:custGeom>
              <a:avLst/>
              <a:gdLst/>
              <a:ahLst/>
              <a:cxnLst/>
              <a:rect l="l" t="t" r="r" b="b"/>
              <a:pathLst>
                <a:path w="1345" h="1286" extrusionOk="0">
                  <a:moveTo>
                    <a:pt x="0" y="1"/>
                  </a:moveTo>
                  <a:cubicBezTo>
                    <a:pt x="62" y="875"/>
                    <a:pt x="357" y="1285"/>
                    <a:pt x="1153" y="1285"/>
                  </a:cubicBezTo>
                  <a:cubicBezTo>
                    <a:pt x="1214" y="1285"/>
                    <a:pt x="1278" y="1283"/>
                    <a:pt x="1345" y="1278"/>
                  </a:cubicBezTo>
                  <a:cubicBezTo>
                    <a:pt x="1210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9" name="Google Shape;22119;p29"/>
            <p:cNvSpPr/>
            <p:nvPr/>
          </p:nvSpPr>
          <p:spPr>
            <a:xfrm>
              <a:off x="2874675" y="3836500"/>
              <a:ext cx="37000" cy="70600"/>
            </a:xfrm>
            <a:custGeom>
              <a:avLst/>
              <a:gdLst/>
              <a:ahLst/>
              <a:cxnLst/>
              <a:rect l="l" t="t" r="r" b="b"/>
              <a:pathLst>
                <a:path w="1480" h="2824" extrusionOk="0">
                  <a:moveTo>
                    <a:pt x="740" y="0"/>
                  </a:moveTo>
                  <a:lnTo>
                    <a:pt x="404" y="404"/>
                  </a:lnTo>
                  <a:cubicBezTo>
                    <a:pt x="68" y="673"/>
                    <a:pt x="1" y="1076"/>
                    <a:pt x="202" y="1412"/>
                  </a:cubicBezTo>
                  <a:lnTo>
                    <a:pt x="404" y="1614"/>
                  </a:lnTo>
                  <a:cubicBezTo>
                    <a:pt x="875" y="1883"/>
                    <a:pt x="673" y="2555"/>
                    <a:pt x="1144" y="2824"/>
                  </a:cubicBezTo>
                  <a:cubicBezTo>
                    <a:pt x="1211" y="2555"/>
                    <a:pt x="1211" y="2286"/>
                    <a:pt x="1211" y="2084"/>
                  </a:cubicBezTo>
                  <a:cubicBezTo>
                    <a:pt x="1480" y="1816"/>
                    <a:pt x="1480" y="1412"/>
                    <a:pt x="1211" y="1210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0" name="Google Shape;22120;p29"/>
            <p:cNvSpPr/>
            <p:nvPr/>
          </p:nvSpPr>
          <p:spPr>
            <a:xfrm>
              <a:off x="3636025" y="5046600"/>
              <a:ext cx="33650" cy="26925"/>
            </a:xfrm>
            <a:custGeom>
              <a:avLst/>
              <a:gdLst/>
              <a:ahLst/>
              <a:cxnLst/>
              <a:rect l="l" t="t" r="r" b="b"/>
              <a:pathLst>
                <a:path w="1346" h="1077" extrusionOk="0">
                  <a:moveTo>
                    <a:pt x="203" y="1"/>
                  </a:moveTo>
                  <a:cubicBezTo>
                    <a:pt x="135" y="1"/>
                    <a:pt x="68" y="68"/>
                    <a:pt x="1" y="135"/>
                  </a:cubicBezTo>
                  <a:cubicBezTo>
                    <a:pt x="1" y="202"/>
                    <a:pt x="1" y="270"/>
                    <a:pt x="135" y="404"/>
                  </a:cubicBezTo>
                  <a:cubicBezTo>
                    <a:pt x="337" y="740"/>
                    <a:pt x="539" y="1076"/>
                    <a:pt x="1009" y="1076"/>
                  </a:cubicBezTo>
                  <a:cubicBezTo>
                    <a:pt x="1211" y="1009"/>
                    <a:pt x="1345" y="807"/>
                    <a:pt x="1345" y="673"/>
                  </a:cubicBezTo>
                  <a:cubicBezTo>
                    <a:pt x="1345" y="1"/>
                    <a:pt x="808" y="1"/>
                    <a:pt x="337" y="1"/>
                  </a:cubicBezTo>
                  <a:close/>
                </a:path>
              </a:pathLst>
            </a:custGeom>
            <a:solidFill>
              <a:srgbClr val="D77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1" name="Google Shape;22121;p29"/>
            <p:cNvSpPr/>
            <p:nvPr/>
          </p:nvSpPr>
          <p:spPr>
            <a:xfrm>
              <a:off x="2972150" y="4038175"/>
              <a:ext cx="26925" cy="42050"/>
            </a:xfrm>
            <a:custGeom>
              <a:avLst/>
              <a:gdLst/>
              <a:ahLst/>
              <a:cxnLst/>
              <a:rect l="l" t="t" r="r" b="b"/>
              <a:pathLst>
                <a:path w="1077" h="1682" extrusionOk="0">
                  <a:moveTo>
                    <a:pt x="606" y="1"/>
                  </a:moveTo>
                  <a:cubicBezTo>
                    <a:pt x="135" y="404"/>
                    <a:pt x="1" y="1076"/>
                    <a:pt x="270" y="1681"/>
                  </a:cubicBezTo>
                  <a:cubicBezTo>
                    <a:pt x="673" y="1480"/>
                    <a:pt x="942" y="1009"/>
                    <a:pt x="875" y="539"/>
                  </a:cubicBezTo>
                  <a:cubicBezTo>
                    <a:pt x="942" y="337"/>
                    <a:pt x="1077" y="1"/>
                    <a:pt x="606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2" name="Google Shape;22122;p29"/>
            <p:cNvSpPr/>
            <p:nvPr/>
          </p:nvSpPr>
          <p:spPr>
            <a:xfrm>
              <a:off x="3503250" y="4661725"/>
              <a:ext cx="38700" cy="33625"/>
            </a:xfrm>
            <a:custGeom>
              <a:avLst/>
              <a:gdLst/>
              <a:ahLst/>
              <a:cxnLst/>
              <a:rect l="l" t="t" r="r" b="b"/>
              <a:pathLst>
                <a:path w="1548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740" y="68"/>
                    <a:pt x="1" y="202"/>
                    <a:pt x="337" y="1345"/>
                  </a:cubicBezTo>
                  <a:lnTo>
                    <a:pt x="154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3" name="Google Shape;22123;p29"/>
            <p:cNvSpPr/>
            <p:nvPr/>
          </p:nvSpPr>
          <p:spPr>
            <a:xfrm>
              <a:off x="3540225" y="4690300"/>
              <a:ext cx="25250" cy="22200"/>
            </a:xfrm>
            <a:custGeom>
              <a:avLst/>
              <a:gdLst/>
              <a:ahLst/>
              <a:cxnLst/>
              <a:rect l="l" t="t" r="r" b="b"/>
              <a:pathLst>
                <a:path w="1010" h="888" extrusionOk="0">
                  <a:moveTo>
                    <a:pt x="337" y="0"/>
                  </a:moveTo>
                  <a:cubicBezTo>
                    <a:pt x="1" y="67"/>
                    <a:pt x="1" y="269"/>
                    <a:pt x="68" y="471"/>
                  </a:cubicBezTo>
                  <a:cubicBezTo>
                    <a:pt x="127" y="704"/>
                    <a:pt x="337" y="887"/>
                    <a:pt x="568" y="887"/>
                  </a:cubicBezTo>
                  <a:cubicBezTo>
                    <a:pt x="602" y="887"/>
                    <a:pt x="638" y="883"/>
                    <a:pt x="673" y="874"/>
                  </a:cubicBezTo>
                  <a:cubicBezTo>
                    <a:pt x="875" y="874"/>
                    <a:pt x="1009" y="740"/>
                    <a:pt x="875" y="471"/>
                  </a:cubicBezTo>
                  <a:cubicBezTo>
                    <a:pt x="808" y="269"/>
                    <a:pt x="539" y="67"/>
                    <a:pt x="337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4" name="Google Shape;22124;p29"/>
            <p:cNvSpPr/>
            <p:nvPr/>
          </p:nvSpPr>
          <p:spPr>
            <a:xfrm>
              <a:off x="3588975" y="4752475"/>
              <a:ext cx="31950" cy="28775"/>
            </a:xfrm>
            <a:custGeom>
              <a:avLst/>
              <a:gdLst/>
              <a:ahLst/>
              <a:cxnLst/>
              <a:rect l="l" t="t" r="r" b="b"/>
              <a:pathLst>
                <a:path w="1278" h="1151" extrusionOk="0">
                  <a:moveTo>
                    <a:pt x="1278" y="1"/>
                  </a:moveTo>
                  <a:lnTo>
                    <a:pt x="606" y="404"/>
                  </a:lnTo>
                  <a:cubicBezTo>
                    <a:pt x="404" y="539"/>
                    <a:pt x="1" y="606"/>
                    <a:pt x="269" y="1009"/>
                  </a:cubicBezTo>
                  <a:cubicBezTo>
                    <a:pt x="370" y="1110"/>
                    <a:pt x="465" y="1150"/>
                    <a:pt x="553" y="1150"/>
                  </a:cubicBezTo>
                  <a:cubicBezTo>
                    <a:pt x="761" y="1150"/>
                    <a:pt x="935" y="929"/>
                    <a:pt x="1076" y="740"/>
                  </a:cubicBezTo>
                  <a:cubicBezTo>
                    <a:pt x="1143" y="539"/>
                    <a:pt x="1211" y="270"/>
                    <a:pt x="127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5" name="Google Shape;22125;p29"/>
            <p:cNvSpPr/>
            <p:nvPr/>
          </p:nvSpPr>
          <p:spPr>
            <a:xfrm>
              <a:off x="3627625" y="4793675"/>
              <a:ext cx="42050" cy="20300"/>
            </a:xfrm>
            <a:custGeom>
              <a:avLst/>
              <a:gdLst/>
              <a:ahLst/>
              <a:cxnLst/>
              <a:rect l="l" t="t" r="r" b="b"/>
              <a:pathLst>
                <a:path w="1682" h="812" extrusionOk="0">
                  <a:moveTo>
                    <a:pt x="257" y="1"/>
                  </a:moveTo>
                  <a:cubicBezTo>
                    <a:pt x="177" y="1"/>
                    <a:pt x="92" y="11"/>
                    <a:pt x="1" y="33"/>
                  </a:cubicBezTo>
                  <a:cubicBezTo>
                    <a:pt x="388" y="464"/>
                    <a:pt x="693" y="812"/>
                    <a:pt x="1039" y="812"/>
                  </a:cubicBezTo>
                  <a:cubicBezTo>
                    <a:pt x="1233" y="812"/>
                    <a:pt x="1440" y="703"/>
                    <a:pt x="1681" y="437"/>
                  </a:cubicBezTo>
                  <a:lnTo>
                    <a:pt x="1681" y="437"/>
                  </a:lnTo>
                  <a:cubicBezTo>
                    <a:pt x="1621" y="459"/>
                    <a:pt x="1563" y="469"/>
                    <a:pt x="1506" y="469"/>
                  </a:cubicBezTo>
                  <a:cubicBezTo>
                    <a:pt x="1118" y="469"/>
                    <a:pt x="806" y="1"/>
                    <a:pt x="25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6" name="Google Shape;22126;p29"/>
            <p:cNvSpPr/>
            <p:nvPr/>
          </p:nvSpPr>
          <p:spPr>
            <a:xfrm>
              <a:off x="3671325" y="482475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807" y="1"/>
                  </a:moveTo>
                  <a:cubicBezTo>
                    <a:pt x="1" y="606"/>
                    <a:pt x="1" y="606"/>
                    <a:pt x="1211" y="1211"/>
                  </a:cubicBezTo>
                  <a:lnTo>
                    <a:pt x="1211" y="337"/>
                  </a:lnTo>
                  <a:cubicBezTo>
                    <a:pt x="1211" y="135"/>
                    <a:pt x="1009" y="1"/>
                    <a:pt x="8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7" name="Google Shape;22127;p29"/>
            <p:cNvSpPr/>
            <p:nvPr/>
          </p:nvSpPr>
          <p:spPr>
            <a:xfrm>
              <a:off x="2904925" y="3852325"/>
              <a:ext cx="31975" cy="34625"/>
            </a:xfrm>
            <a:custGeom>
              <a:avLst/>
              <a:gdLst/>
              <a:ahLst/>
              <a:cxnLst/>
              <a:rect l="l" t="t" r="r" b="b"/>
              <a:pathLst>
                <a:path w="1279" h="1385" extrusionOk="0">
                  <a:moveTo>
                    <a:pt x="612" y="1"/>
                  </a:moveTo>
                  <a:cubicBezTo>
                    <a:pt x="369" y="1"/>
                    <a:pt x="274" y="577"/>
                    <a:pt x="1" y="577"/>
                  </a:cubicBezTo>
                  <a:lnTo>
                    <a:pt x="1" y="1384"/>
                  </a:lnTo>
                  <a:cubicBezTo>
                    <a:pt x="135" y="1317"/>
                    <a:pt x="337" y="1183"/>
                    <a:pt x="471" y="1048"/>
                  </a:cubicBezTo>
                  <a:cubicBezTo>
                    <a:pt x="740" y="779"/>
                    <a:pt x="1278" y="510"/>
                    <a:pt x="807" y="107"/>
                  </a:cubicBezTo>
                  <a:cubicBezTo>
                    <a:pt x="732" y="31"/>
                    <a:pt x="668" y="1"/>
                    <a:pt x="61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8" name="Google Shape;22128;p29"/>
            <p:cNvSpPr/>
            <p:nvPr/>
          </p:nvSpPr>
          <p:spPr>
            <a:xfrm>
              <a:off x="3691500" y="4855000"/>
              <a:ext cx="23550" cy="30950"/>
            </a:xfrm>
            <a:custGeom>
              <a:avLst/>
              <a:gdLst/>
              <a:ahLst/>
              <a:cxnLst/>
              <a:rect l="l" t="t" r="r" b="b"/>
              <a:pathLst>
                <a:path w="942" h="1238" extrusionOk="0">
                  <a:moveTo>
                    <a:pt x="404" y="1"/>
                  </a:moveTo>
                  <a:cubicBezTo>
                    <a:pt x="337" y="404"/>
                    <a:pt x="202" y="807"/>
                    <a:pt x="0" y="1211"/>
                  </a:cubicBezTo>
                  <a:cubicBezTo>
                    <a:pt x="120" y="1211"/>
                    <a:pt x="279" y="1237"/>
                    <a:pt x="431" y="1237"/>
                  </a:cubicBezTo>
                  <a:cubicBezTo>
                    <a:pt x="621" y="1237"/>
                    <a:pt x="800" y="1196"/>
                    <a:pt x="874" y="1009"/>
                  </a:cubicBezTo>
                  <a:cubicBezTo>
                    <a:pt x="942" y="606"/>
                    <a:pt x="740" y="135"/>
                    <a:pt x="4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9" name="Google Shape;22129;p29"/>
            <p:cNvSpPr/>
            <p:nvPr/>
          </p:nvSpPr>
          <p:spPr>
            <a:xfrm>
              <a:off x="3030975" y="4391125"/>
              <a:ext cx="25250" cy="40375"/>
            </a:xfrm>
            <a:custGeom>
              <a:avLst/>
              <a:gdLst/>
              <a:ahLst/>
              <a:cxnLst/>
              <a:rect l="l" t="t" r="r" b="b"/>
              <a:pathLst>
                <a:path w="1010" h="1615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673"/>
                    <a:pt x="337" y="1345"/>
                    <a:pt x="1009" y="1614"/>
                  </a:cubicBezTo>
                  <a:cubicBezTo>
                    <a:pt x="942" y="1009"/>
                    <a:pt x="673" y="404"/>
                    <a:pt x="203" y="1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0" name="Google Shape;22130;p29"/>
            <p:cNvSpPr/>
            <p:nvPr/>
          </p:nvSpPr>
          <p:spPr>
            <a:xfrm>
              <a:off x="3118375" y="4529525"/>
              <a:ext cx="16825" cy="24650"/>
            </a:xfrm>
            <a:custGeom>
              <a:avLst/>
              <a:gdLst/>
              <a:ahLst/>
              <a:cxnLst/>
              <a:rect l="l" t="t" r="r" b="b"/>
              <a:pathLst>
                <a:path w="673" h="986" extrusionOk="0">
                  <a:moveTo>
                    <a:pt x="179" y="0"/>
                  </a:moveTo>
                  <a:cubicBezTo>
                    <a:pt x="114" y="0"/>
                    <a:pt x="68" y="33"/>
                    <a:pt x="68" y="112"/>
                  </a:cubicBezTo>
                  <a:cubicBezTo>
                    <a:pt x="1" y="448"/>
                    <a:pt x="202" y="784"/>
                    <a:pt x="471" y="986"/>
                  </a:cubicBezTo>
                  <a:cubicBezTo>
                    <a:pt x="471" y="986"/>
                    <a:pt x="606" y="851"/>
                    <a:pt x="673" y="717"/>
                  </a:cubicBezTo>
                  <a:cubicBezTo>
                    <a:pt x="673" y="448"/>
                    <a:pt x="606" y="246"/>
                    <a:pt x="337" y="45"/>
                  </a:cubicBezTo>
                  <a:cubicBezTo>
                    <a:pt x="281" y="17"/>
                    <a:pt x="225" y="0"/>
                    <a:pt x="17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1" name="Google Shape;22131;p29"/>
            <p:cNvSpPr/>
            <p:nvPr/>
          </p:nvSpPr>
          <p:spPr>
            <a:xfrm>
              <a:off x="3135175" y="3866750"/>
              <a:ext cx="13475" cy="33650"/>
            </a:xfrm>
            <a:custGeom>
              <a:avLst/>
              <a:gdLst/>
              <a:ahLst/>
              <a:cxnLst/>
              <a:rect l="l" t="t" r="r" b="b"/>
              <a:pathLst>
                <a:path w="539" h="1346" extrusionOk="0">
                  <a:moveTo>
                    <a:pt x="68" y="0"/>
                  </a:moveTo>
                  <a:cubicBezTo>
                    <a:pt x="1" y="471"/>
                    <a:pt x="68" y="942"/>
                    <a:pt x="203" y="1345"/>
                  </a:cubicBezTo>
                  <a:cubicBezTo>
                    <a:pt x="539" y="942"/>
                    <a:pt x="472" y="269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2" name="Google Shape;22132;p29"/>
            <p:cNvSpPr/>
            <p:nvPr/>
          </p:nvSpPr>
          <p:spPr>
            <a:xfrm>
              <a:off x="3111650" y="3949650"/>
              <a:ext cx="18650" cy="21550"/>
            </a:xfrm>
            <a:custGeom>
              <a:avLst/>
              <a:gdLst/>
              <a:ahLst/>
              <a:cxnLst/>
              <a:rect l="l" t="t" r="r" b="b"/>
              <a:pathLst>
                <a:path w="746" h="862" extrusionOk="0">
                  <a:moveTo>
                    <a:pt x="618" y="0"/>
                  </a:moveTo>
                  <a:cubicBezTo>
                    <a:pt x="592" y="0"/>
                    <a:pt x="546" y="14"/>
                    <a:pt x="471" y="46"/>
                  </a:cubicBezTo>
                  <a:cubicBezTo>
                    <a:pt x="202" y="113"/>
                    <a:pt x="1" y="315"/>
                    <a:pt x="68" y="584"/>
                  </a:cubicBezTo>
                  <a:cubicBezTo>
                    <a:pt x="68" y="718"/>
                    <a:pt x="202" y="853"/>
                    <a:pt x="270" y="853"/>
                  </a:cubicBezTo>
                  <a:cubicBezTo>
                    <a:pt x="305" y="859"/>
                    <a:pt x="337" y="861"/>
                    <a:pt x="366" y="861"/>
                  </a:cubicBezTo>
                  <a:cubicBezTo>
                    <a:pt x="662" y="861"/>
                    <a:pt x="612" y="560"/>
                    <a:pt x="673" y="315"/>
                  </a:cubicBezTo>
                  <a:lnTo>
                    <a:pt x="673" y="315"/>
                  </a:lnTo>
                  <a:cubicBezTo>
                    <a:pt x="649" y="319"/>
                    <a:pt x="629" y="321"/>
                    <a:pt x="612" y="321"/>
                  </a:cubicBezTo>
                  <a:cubicBezTo>
                    <a:pt x="391" y="321"/>
                    <a:pt x="745" y="0"/>
                    <a:pt x="61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3" name="Google Shape;22133;p29"/>
            <p:cNvSpPr/>
            <p:nvPr/>
          </p:nvSpPr>
          <p:spPr>
            <a:xfrm>
              <a:off x="3671325" y="4885250"/>
              <a:ext cx="20200" cy="24675"/>
            </a:xfrm>
            <a:custGeom>
              <a:avLst/>
              <a:gdLst/>
              <a:ahLst/>
              <a:cxnLst/>
              <a:rect l="l" t="t" r="r" b="b"/>
              <a:pathLst>
                <a:path w="808" h="987" extrusionOk="0">
                  <a:moveTo>
                    <a:pt x="807" y="1"/>
                  </a:moveTo>
                  <a:cubicBezTo>
                    <a:pt x="404" y="202"/>
                    <a:pt x="1" y="471"/>
                    <a:pt x="135" y="807"/>
                  </a:cubicBezTo>
                  <a:cubicBezTo>
                    <a:pt x="158" y="942"/>
                    <a:pt x="210" y="987"/>
                    <a:pt x="280" y="987"/>
                  </a:cubicBezTo>
                  <a:cubicBezTo>
                    <a:pt x="419" y="987"/>
                    <a:pt x="628" y="807"/>
                    <a:pt x="807" y="807"/>
                  </a:cubicBezTo>
                  <a:lnTo>
                    <a:pt x="80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4" name="Google Shape;22134;p29"/>
            <p:cNvSpPr/>
            <p:nvPr/>
          </p:nvSpPr>
          <p:spPr>
            <a:xfrm>
              <a:off x="3437725" y="5036525"/>
              <a:ext cx="26250" cy="12900"/>
            </a:xfrm>
            <a:custGeom>
              <a:avLst/>
              <a:gdLst/>
              <a:ahLst/>
              <a:cxnLst/>
              <a:rect l="l" t="t" r="r" b="b"/>
              <a:pathLst>
                <a:path w="1050" h="516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67"/>
                    <a:pt x="202" y="269"/>
                    <a:pt x="269" y="336"/>
                  </a:cubicBezTo>
                  <a:cubicBezTo>
                    <a:pt x="448" y="336"/>
                    <a:pt x="717" y="516"/>
                    <a:pt x="876" y="516"/>
                  </a:cubicBezTo>
                  <a:cubicBezTo>
                    <a:pt x="956" y="516"/>
                    <a:pt x="1008" y="471"/>
                    <a:pt x="1008" y="336"/>
                  </a:cubicBezTo>
                  <a:cubicBezTo>
                    <a:pt x="1050" y="48"/>
                    <a:pt x="813" y="12"/>
                    <a:pt x="530" y="12"/>
                  </a:cubicBezTo>
                  <a:cubicBezTo>
                    <a:pt x="437" y="12"/>
                    <a:pt x="339" y="16"/>
                    <a:pt x="245" y="16"/>
                  </a:cubicBezTo>
                  <a:cubicBezTo>
                    <a:pt x="158" y="16"/>
                    <a:pt x="75" y="13"/>
                    <a:pt x="0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5" name="Google Shape;22135;p29"/>
            <p:cNvSpPr/>
            <p:nvPr/>
          </p:nvSpPr>
          <p:spPr>
            <a:xfrm>
              <a:off x="3836050" y="4992350"/>
              <a:ext cx="10100" cy="8900"/>
            </a:xfrm>
            <a:custGeom>
              <a:avLst/>
              <a:gdLst/>
              <a:ahLst/>
              <a:cxnLst/>
              <a:rect l="l" t="t" r="r" b="b"/>
              <a:pathLst>
                <a:path w="404" h="356" extrusionOk="0">
                  <a:moveTo>
                    <a:pt x="132" y="1"/>
                  </a:moveTo>
                  <a:cubicBezTo>
                    <a:pt x="44" y="1"/>
                    <a:pt x="0" y="99"/>
                    <a:pt x="0" y="154"/>
                  </a:cubicBezTo>
                  <a:cubicBezTo>
                    <a:pt x="0" y="221"/>
                    <a:pt x="67" y="355"/>
                    <a:pt x="67" y="355"/>
                  </a:cubicBezTo>
                  <a:lnTo>
                    <a:pt x="403" y="355"/>
                  </a:lnTo>
                  <a:cubicBezTo>
                    <a:pt x="336" y="221"/>
                    <a:pt x="336" y="87"/>
                    <a:pt x="202" y="19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6" name="Google Shape;22136;p29"/>
            <p:cNvSpPr/>
            <p:nvPr/>
          </p:nvSpPr>
          <p:spPr>
            <a:xfrm>
              <a:off x="3481400" y="5013000"/>
              <a:ext cx="6750" cy="15150"/>
            </a:xfrm>
            <a:custGeom>
              <a:avLst/>
              <a:gdLst/>
              <a:ahLst/>
              <a:cxnLst/>
              <a:rect l="l" t="t" r="r" b="b"/>
              <a:pathLst>
                <a:path w="270" h="606" extrusionOk="0">
                  <a:moveTo>
                    <a:pt x="135" y="0"/>
                  </a:moveTo>
                  <a:cubicBezTo>
                    <a:pt x="135" y="135"/>
                    <a:pt x="1" y="202"/>
                    <a:pt x="1" y="269"/>
                  </a:cubicBezTo>
                  <a:cubicBezTo>
                    <a:pt x="1" y="403"/>
                    <a:pt x="68" y="471"/>
                    <a:pt x="135" y="605"/>
                  </a:cubicBezTo>
                  <a:lnTo>
                    <a:pt x="270" y="33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7" name="Google Shape;22137;p29"/>
            <p:cNvSpPr/>
            <p:nvPr/>
          </p:nvSpPr>
          <p:spPr>
            <a:xfrm>
              <a:off x="3753675" y="4951375"/>
              <a:ext cx="11800" cy="11225"/>
            </a:xfrm>
            <a:custGeom>
              <a:avLst/>
              <a:gdLst/>
              <a:ahLst/>
              <a:cxnLst/>
              <a:rect l="l" t="t" r="r" b="b"/>
              <a:pathLst>
                <a:path w="472" h="449" extrusionOk="0">
                  <a:moveTo>
                    <a:pt x="175" y="1"/>
                  </a:moveTo>
                  <a:cubicBezTo>
                    <a:pt x="103" y="1"/>
                    <a:pt x="40" y="33"/>
                    <a:pt x="1" y="112"/>
                  </a:cubicBezTo>
                  <a:cubicBezTo>
                    <a:pt x="68" y="247"/>
                    <a:pt x="68" y="381"/>
                    <a:pt x="135" y="448"/>
                  </a:cubicBezTo>
                  <a:cubicBezTo>
                    <a:pt x="203" y="448"/>
                    <a:pt x="337" y="381"/>
                    <a:pt x="471" y="381"/>
                  </a:cubicBezTo>
                  <a:cubicBezTo>
                    <a:pt x="404" y="247"/>
                    <a:pt x="404" y="179"/>
                    <a:pt x="337" y="45"/>
                  </a:cubicBezTo>
                  <a:cubicBezTo>
                    <a:pt x="281" y="17"/>
                    <a:pt x="226" y="1"/>
                    <a:pt x="17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8" name="Google Shape;22138;p29"/>
            <p:cNvSpPr/>
            <p:nvPr/>
          </p:nvSpPr>
          <p:spPr>
            <a:xfrm>
              <a:off x="3716700" y="4901050"/>
              <a:ext cx="11800" cy="11125"/>
            </a:xfrm>
            <a:custGeom>
              <a:avLst/>
              <a:gdLst/>
              <a:ahLst/>
              <a:cxnLst/>
              <a:rect l="l" t="t" r="r" b="b"/>
              <a:pathLst>
                <a:path w="472" h="445" extrusionOk="0">
                  <a:moveTo>
                    <a:pt x="309" y="1"/>
                  </a:moveTo>
                  <a:cubicBezTo>
                    <a:pt x="265" y="1"/>
                    <a:pt x="209" y="16"/>
                    <a:pt x="135" y="41"/>
                  </a:cubicBezTo>
                  <a:cubicBezTo>
                    <a:pt x="135" y="108"/>
                    <a:pt x="68" y="175"/>
                    <a:pt x="68" y="243"/>
                  </a:cubicBezTo>
                  <a:cubicBezTo>
                    <a:pt x="1" y="377"/>
                    <a:pt x="135" y="444"/>
                    <a:pt x="270" y="444"/>
                  </a:cubicBezTo>
                  <a:cubicBezTo>
                    <a:pt x="337" y="377"/>
                    <a:pt x="404" y="243"/>
                    <a:pt x="471" y="175"/>
                  </a:cubicBezTo>
                  <a:cubicBezTo>
                    <a:pt x="429" y="48"/>
                    <a:pt x="386" y="1"/>
                    <a:pt x="309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9" name="Google Shape;22139;p29"/>
            <p:cNvSpPr/>
            <p:nvPr/>
          </p:nvSpPr>
          <p:spPr>
            <a:xfrm>
              <a:off x="3898225" y="5044925"/>
              <a:ext cx="16350" cy="15325"/>
            </a:xfrm>
            <a:custGeom>
              <a:avLst/>
              <a:gdLst/>
              <a:ahLst/>
              <a:cxnLst/>
              <a:rect l="l" t="t" r="r" b="b"/>
              <a:pathLst>
                <a:path w="654" h="613" extrusionOk="0">
                  <a:moveTo>
                    <a:pt x="606" y="68"/>
                  </a:moveTo>
                  <a:cubicBezTo>
                    <a:pt x="337" y="135"/>
                    <a:pt x="0" y="0"/>
                    <a:pt x="68" y="471"/>
                  </a:cubicBezTo>
                  <a:cubicBezTo>
                    <a:pt x="68" y="471"/>
                    <a:pt x="135" y="538"/>
                    <a:pt x="202" y="605"/>
                  </a:cubicBezTo>
                  <a:cubicBezTo>
                    <a:pt x="238" y="611"/>
                    <a:pt x="270" y="613"/>
                    <a:pt x="299" y="613"/>
                  </a:cubicBezTo>
                  <a:cubicBezTo>
                    <a:pt x="654" y="613"/>
                    <a:pt x="543" y="254"/>
                    <a:pt x="606" y="68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0" name="Google Shape;22140;p29"/>
            <p:cNvSpPr/>
            <p:nvPr/>
          </p:nvSpPr>
          <p:spPr>
            <a:xfrm>
              <a:off x="3438300" y="4542325"/>
              <a:ext cx="17925" cy="16900"/>
            </a:xfrm>
            <a:custGeom>
              <a:avLst/>
              <a:gdLst/>
              <a:ahLst/>
              <a:cxnLst/>
              <a:rect l="l" t="t" r="r" b="b"/>
              <a:pathLst>
                <a:path w="717" h="676" extrusionOk="0">
                  <a:moveTo>
                    <a:pt x="64" y="0"/>
                  </a:moveTo>
                  <a:cubicBezTo>
                    <a:pt x="13" y="0"/>
                    <a:pt x="1" y="75"/>
                    <a:pt x="44" y="205"/>
                  </a:cubicBezTo>
                  <a:cubicBezTo>
                    <a:pt x="111" y="339"/>
                    <a:pt x="179" y="474"/>
                    <a:pt x="313" y="675"/>
                  </a:cubicBezTo>
                  <a:lnTo>
                    <a:pt x="717" y="407"/>
                  </a:lnTo>
                  <a:lnTo>
                    <a:pt x="179" y="70"/>
                  </a:lnTo>
                  <a:cubicBezTo>
                    <a:pt x="131" y="23"/>
                    <a:pt x="92" y="0"/>
                    <a:pt x="64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1" name="Google Shape;22141;p29"/>
            <p:cNvSpPr/>
            <p:nvPr/>
          </p:nvSpPr>
          <p:spPr>
            <a:xfrm>
              <a:off x="3126775" y="3853300"/>
              <a:ext cx="8425" cy="13475"/>
            </a:xfrm>
            <a:custGeom>
              <a:avLst/>
              <a:gdLst/>
              <a:ahLst/>
              <a:cxnLst/>
              <a:rect l="l" t="t" r="r" b="b"/>
              <a:pathLst>
                <a:path w="337" h="539" extrusionOk="0">
                  <a:moveTo>
                    <a:pt x="203" y="1"/>
                  </a:moveTo>
                  <a:cubicBezTo>
                    <a:pt x="135" y="68"/>
                    <a:pt x="1" y="135"/>
                    <a:pt x="135" y="337"/>
                  </a:cubicBezTo>
                  <a:lnTo>
                    <a:pt x="337" y="538"/>
                  </a:lnTo>
                  <a:cubicBezTo>
                    <a:pt x="337" y="404"/>
                    <a:pt x="337" y="270"/>
                    <a:pt x="337" y="202"/>
                  </a:cubicBezTo>
                  <a:cubicBezTo>
                    <a:pt x="337" y="135"/>
                    <a:pt x="203" y="1"/>
                    <a:pt x="203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2" name="Google Shape;22142;p29"/>
            <p:cNvSpPr/>
            <p:nvPr/>
          </p:nvSpPr>
          <p:spPr>
            <a:xfrm>
              <a:off x="2933500" y="4055000"/>
              <a:ext cx="15150" cy="15150"/>
            </a:xfrm>
            <a:custGeom>
              <a:avLst/>
              <a:gdLst/>
              <a:ahLst/>
              <a:cxnLst/>
              <a:rect l="l" t="t" r="r" b="b"/>
              <a:pathLst>
                <a:path w="606" h="606" extrusionOk="0">
                  <a:moveTo>
                    <a:pt x="202" y="0"/>
                  </a:moveTo>
                  <a:lnTo>
                    <a:pt x="1" y="605"/>
                  </a:lnTo>
                  <a:cubicBezTo>
                    <a:pt x="202" y="403"/>
                    <a:pt x="606" y="336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3" name="Google Shape;22143;p29"/>
            <p:cNvSpPr/>
            <p:nvPr/>
          </p:nvSpPr>
          <p:spPr>
            <a:xfrm>
              <a:off x="2967125" y="4145750"/>
              <a:ext cx="5050" cy="8425"/>
            </a:xfrm>
            <a:custGeom>
              <a:avLst/>
              <a:gdLst/>
              <a:ahLst/>
              <a:cxnLst/>
              <a:rect l="l" t="t" r="r" b="b"/>
              <a:pathLst>
                <a:path w="202" h="337" extrusionOk="0">
                  <a:moveTo>
                    <a:pt x="135" y="0"/>
                  </a:moveTo>
                  <a:cubicBezTo>
                    <a:pt x="0" y="68"/>
                    <a:pt x="0" y="202"/>
                    <a:pt x="135" y="336"/>
                  </a:cubicBezTo>
                  <a:cubicBezTo>
                    <a:pt x="135" y="269"/>
                    <a:pt x="202" y="202"/>
                    <a:pt x="202" y="135"/>
                  </a:cubicBezTo>
                  <a:cubicBezTo>
                    <a:pt x="202" y="135"/>
                    <a:pt x="135" y="68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4" name="Google Shape;22144;p29"/>
            <p:cNvSpPr/>
            <p:nvPr/>
          </p:nvSpPr>
          <p:spPr>
            <a:xfrm>
              <a:off x="3087275" y="4468850"/>
              <a:ext cx="5925" cy="5400"/>
            </a:xfrm>
            <a:custGeom>
              <a:avLst/>
              <a:gdLst/>
              <a:ahLst/>
              <a:cxnLst/>
              <a:rect l="l" t="t" r="r" b="b"/>
              <a:pathLst>
                <a:path w="237" h="216" extrusionOk="0">
                  <a:moveTo>
                    <a:pt x="77" y="1"/>
                  </a:moveTo>
                  <a:cubicBezTo>
                    <a:pt x="35" y="1"/>
                    <a:pt x="1" y="18"/>
                    <a:pt x="35" y="51"/>
                  </a:cubicBezTo>
                  <a:cubicBezTo>
                    <a:pt x="102" y="51"/>
                    <a:pt x="102" y="119"/>
                    <a:pt x="102" y="186"/>
                  </a:cubicBezTo>
                  <a:cubicBezTo>
                    <a:pt x="102" y="208"/>
                    <a:pt x="109" y="216"/>
                    <a:pt x="122" y="216"/>
                  </a:cubicBezTo>
                  <a:cubicBezTo>
                    <a:pt x="147" y="216"/>
                    <a:pt x="191" y="186"/>
                    <a:pt x="236" y="186"/>
                  </a:cubicBezTo>
                  <a:cubicBezTo>
                    <a:pt x="236" y="119"/>
                    <a:pt x="236" y="51"/>
                    <a:pt x="169" y="51"/>
                  </a:cubicBezTo>
                  <a:cubicBezTo>
                    <a:pt x="169" y="18"/>
                    <a:pt x="119" y="1"/>
                    <a:pt x="7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5" name="Google Shape;22145;p29"/>
            <p:cNvSpPr/>
            <p:nvPr/>
          </p:nvSpPr>
          <p:spPr>
            <a:xfrm>
              <a:off x="3651150" y="5113825"/>
              <a:ext cx="10125" cy="13475"/>
            </a:xfrm>
            <a:custGeom>
              <a:avLst/>
              <a:gdLst/>
              <a:ahLst/>
              <a:cxnLst/>
              <a:rect l="l" t="t" r="r" b="b"/>
              <a:pathLst>
                <a:path w="405" h="539" extrusionOk="0">
                  <a:moveTo>
                    <a:pt x="203" y="1"/>
                  </a:moveTo>
                  <a:cubicBezTo>
                    <a:pt x="1" y="135"/>
                    <a:pt x="1" y="337"/>
                    <a:pt x="1" y="539"/>
                  </a:cubicBezTo>
                  <a:lnTo>
                    <a:pt x="404" y="539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6" name="Google Shape;22146;p29"/>
            <p:cNvSpPr/>
            <p:nvPr/>
          </p:nvSpPr>
          <p:spPr>
            <a:xfrm>
              <a:off x="3857900" y="50987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4" y="1"/>
                    <a:pt x="67" y="135"/>
                    <a:pt x="0" y="135"/>
                  </a:cubicBezTo>
                  <a:lnTo>
                    <a:pt x="134" y="202"/>
                  </a:lnTo>
                  <a:lnTo>
                    <a:pt x="336" y="135"/>
                  </a:lnTo>
                  <a:cubicBezTo>
                    <a:pt x="269" y="135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7" name="Google Shape;22147;p29"/>
            <p:cNvSpPr/>
            <p:nvPr/>
          </p:nvSpPr>
          <p:spPr>
            <a:xfrm>
              <a:off x="3867975" y="5058375"/>
              <a:ext cx="6750" cy="5050"/>
            </a:xfrm>
            <a:custGeom>
              <a:avLst/>
              <a:gdLst/>
              <a:ahLst/>
              <a:cxnLst/>
              <a:rect l="l" t="t" r="r" b="b"/>
              <a:pathLst>
                <a:path w="270" h="202" extrusionOk="0">
                  <a:moveTo>
                    <a:pt x="269" y="0"/>
                  </a:moveTo>
                  <a:cubicBezTo>
                    <a:pt x="202" y="67"/>
                    <a:pt x="68" y="67"/>
                    <a:pt x="0" y="67"/>
                  </a:cubicBezTo>
                  <a:cubicBezTo>
                    <a:pt x="0" y="67"/>
                    <a:pt x="68" y="202"/>
                    <a:pt x="68" y="202"/>
                  </a:cubicBezTo>
                  <a:lnTo>
                    <a:pt x="269" y="202"/>
                  </a:lnTo>
                  <a:cubicBezTo>
                    <a:pt x="269" y="135"/>
                    <a:pt x="269" y="67"/>
                    <a:pt x="26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8" name="Google Shape;22148;p29"/>
            <p:cNvSpPr/>
            <p:nvPr/>
          </p:nvSpPr>
          <p:spPr>
            <a:xfrm>
              <a:off x="3627625" y="5046600"/>
              <a:ext cx="13475" cy="10100"/>
            </a:xfrm>
            <a:custGeom>
              <a:avLst/>
              <a:gdLst/>
              <a:ahLst/>
              <a:cxnLst/>
              <a:rect l="l" t="t" r="r" b="b"/>
              <a:pathLst>
                <a:path w="539" h="404" extrusionOk="0">
                  <a:moveTo>
                    <a:pt x="539" y="1"/>
                  </a:moveTo>
                  <a:cubicBezTo>
                    <a:pt x="337" y="1"/>
                    <a:pt x="1" y="1"/>
                    <a:pt x="1" y="202"/>
                  </a:cubicBezTo>
                  <a:cubicBezTo>
                    <a:pt x="1" y="404"/>
                    <a:pt x="337" y="404"/>
                    <a:pt x="539" y="404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9" name="Google Shape;22149;p29"/>
            <p:cNvSpPr/>
            <p:nvPr/>
          </p:nvSpPr>
          <p:spPr>
            <a:xfrm>
              <a:off x="3516700" y="5048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135"/>
                    <a:pt x="1" y="203"/>
                  </a:cubicBezTo>
                  <a:lnTo>
                    <a:pt x="135" y="203"/>
                  </a:lnTo>
                  <a:cubicBezTo>
                    <a:pt x="202" y="203"/>
                    <a:pt x="202" y="135"/>
                    <a:pt x="202" y="68"/>
                  </a:cubicBezTo>
                  <a:cubicBezTo>
                    <a:pt x="135" y="68"/>
                    <a:pt x="135" y="68"/>
                    <a:pt x="6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0" name="Google Shape;22150;p29"/>
            <p:cNvSpPr/>
            <p:nvPr/>
          </p:nvSpPr>
          <p:spPr>
            <a:xfrm>
              <a:off x="3683100" y="50432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68" y="0"/>
                  </a:moveTo>
                  <a:cubicBezTo>
                    <a:pt x="0" y="67"/>
                    <a:pt x="0" y="135"/>
                    <a:pt x="0" y="202"/>
                  </a:cubicBezTo>
                  <a:cubicBezTo>
                    <a:pt x="0" y="269"/>
                    <a:pt x="68" y="269"/>
                    <a:pt x="135" y="269"/>
                  </a:cubicBezTo>
                  <a:cubicBezTo>
                    <a:pt x="202" y="202"/>
                    <a:pt x="202" y="135"/>
                    <a:pt x="202" y="67"/>
                  </a:cubicBezTo>
                  <a:cubicBezTo>
                    <a:pt x="202" y="0"/>
                    <a:pt x="135" y="0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1" name="Google Shape;22151;p29"/>
            <p:cNvSpPr/>
            <p:nvPr/>
          </p:nvSpPr>
          <p:spPr>
            <a:xfrm>
              <a:off x="3676375" y="4999075"/>
              <a:ext cx="8425" cy="3850"/>
            </a:xfrm>
            <a:custGeom>
              <a:avLst/>
              <a:gdLst/>
              <a:ahLst/>
              <a:cxnLst/>
              <a:rect l="l" t="t" r="r" b="b"/>
              <a:pathLst>
                <a:path w="337" h="154" extrusionOk="0">
                  <a:moveTo>
                    <a:pt x="162" y="0"/>
                  </a:moveTo>
                  <a:cubicBezTo>
                    <a:pt x="108" y="0"/>
                    <a:pt x="54" y="86"/>
                    <a:pt x="0" y="86"/>
                  </a:cubicBezTo>
                  <a:lnTo>
                    <a:pt x="135" y="154"/>
                  </a:lnTo>
                  <a:lnTo>
                    <a:pt x="337" y="86"/>
                  </a:lnTo>
                  <a:cubicBezTo>
                    <a:pt x="269" y="86"/>
                    <a:pt x="202" y="19"/>
                    <a:pt x="202" y="19"/>
                  </a:cubicBezTo>
                  <a:cubicBezTo>
                    <a:pt x="189" y="6"/>
                    <a:pt x="175" y="0"/>
                    <a:pt x="16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2" name="Google Shape;22152;p29"/>
            <p:cNvSpPr/>
            <p:nvPr/>
          </p:nvSpPr>
          <p:spPr>
            <a:xfrm>
              <a:off x="3778900" y="4938575"/>
              <a:ext cx="13875" cy="7875"/>
            </a:xfrm>
            <a:custGeom>
              <a:avLst/>
              <a:gdLst/>
              <a:ahLst/>
              <a:cxnLst/>
              <a:rect l="l" t="t" r="r" b="b"/>
              <a:pathLst>
                <a:path w="555" h="315" extrusionOk="0">
                  <a:moveTo>
                    <a:pt x="61" y="1"/>
                  </a:moveTo>
                  <a:cubicBezTo>
                    <a:pt x="44" y="1"/>
                    <a:pt x="0" y="99"/>
                    <a:pt x="0" y="153"/>
                  </a:cubicBezTo>
                  <a:cubicBezTo>
                    <a:pt x="135" y="153"/>
                    <a:pt x="202" y="221"/>
                    <a:pt x="336" y="288"/>
                  </a:cubicBezTo>
                  <a:cubicBezTo>
                    <a:pt x="390" y="306"/>
                    <a:pt x="435" y="314"/>
                    <a:pt x="467" y="314"/>
                  </a:cubicBezTo>
                  <a:cubicBezTo>
                    <a:pt x="555" y="314"/>
                    <a:pt x="551" y="252"/>
                    <a:pt x="404" y="153"/>
                  </a:cubicBezTo>
                  <a:cubicBezTo>
                    <a:pt x="336" y="19"/>
                    <a:pt x="202" y="19"/>
                    <a:pt x="68" y="19"/>
                  </a:cubicBezTo>
                  <a:cubicBezTo>
                    <a:pt x="68" y="6"/>
                    <a:pt x="65" y="1"/>
                    <a:pt x="6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3" name="Google Shape;22153;p29"/>
            <p:cNvSpPr/>
            <p:nvPr/>
          </p:nvSpPr>
          <p:spPr>
            <a:xfrm>
              <a:off x="3501575" y="4630725"/>
              <a:ext cx="6750" cy="5800"/>
            </a:xfrm>
            <a:custGeom>
              <a:avLst/>
              <a:gdLst/>
              <a:ahLst/>
              <a:cxnLst/>
              <a:rect l="l" t="t" r="r" b="b"/>
              <a:pathLst>
                <a:path w="270" h="232" extrusionOk="0">
                  <a:moveTo>
                    <a:pt x="115" y="0"/>
                  </a:moveTo>
                  <a:cubicBezTo>
                    <a:pt x="90" y="0"/>
                    <a:pt x="46" y="30"/>
                    <a:pt x="1" y="30"/>
                  </a:cubicBezTo>
                  <a:lnTo>
                    <a:pt x="68" y="232"/>
                  </a:lnTo>
                  <a:cubicBezTo>
                    <a:pt x="202" y="232"/>
                    <a:pt x="270" y="165"/>
                    <a:pt x="135" y="30"/>
                  </a:cubicBezTo>
                  <a:cubicBezTo>
                    <a:pt x="135" y="8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4" name="Google Shape;22154;p29"/>
            <p:cNvSpPr/>
            <p:nvPr/>
          </p:nvSpPr>
          <p:spPr>
            <a:xfrm>
              <a:off x="3587300" y="4814675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02"/>
                    <a:pt x="336" y="538"/>
                  </a:cubicBezTo>
                  <a:cubicBezTo>
                    <a:pt x="404" y="336"/>
                    <a:pt x="471" y="202"/>
                    <a:pt x="47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5" name="Google Shape;22155;p29"/>
            <p:cNvSpPr/>
            <p:nvPr/>
          </p:nvSpPr>
          <p:spPr>
            <a:xfrm>
              <a:off x="3587300" y="47464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extrusionOk="0">
                  <a:moveTo>
                    <a:pt x="121" y="1"/>
                  </a:moveTo>
                  <a:cubicBezTo>
                    <a:pt x="90" y="1"/>
                    <a:pt x="50" y="16"/>
                    <a:pt x="0" y="41"/>
                  </a:cubicBezTo>
                  <a:cubicBezTo>
                    <a:pt x="0" y="108"/>
                    <a:pt x="0" y="175"/>
                    <a:pt x="0" y="175"/>
                  </a:cubicBezTo>
                  <a:lnTo>
                    <a:pt x="202" y="175"/>
                  </a:lnTo>
                  <a:cubicBezTo>
                    <a:pt x="202" y="48"/>
                    <a:pt x="175" y="1"/>
                    <a:pt x="12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6" name="Google Shape;22156;p29"/>
            <p:cNvSpPr/>
            <p:nvPr/>
          </p:nvSpPr>
          <p:spPr>
            <a:xfrm>
              <a:off x="3555350" y="4734925"/>
              <a:ext cx="15175" cy="6275"/>
            </a:xfrm>
            <a:custGeom>
              <a:avLst/>
              <a:gdLst/>
              <a:ahLst/>
              <a:cxnLst/>
              <a:rect l="l" t="t" r="r" b="b"/>
              <a:pathLst>
                <a:path w="607" h="251" extrusionOk="0">
                  <a:moveTo>
                    <a:pt x="367" y="1"/>
                  </a:moveTo>
                  <a:cubicBezTo>
                    <a:pt x="322" y="1"/>
                    <a:pt x="270" y="8"/>
                    <a:pt x="203" y="30"/>
                  </a:cubicBezTo>
                  <a:cubicBezTo>
                    <a:pt x="1" y="30"/>
                    <a:pt x="68" y="232"/>
                    <a:pt x="135" y="232"/>
                  </a:cubicBezTo>
                  <a:cubicBezTo>
                    <a:pt x="148" y="245"/>
                    <a:pt x="166" y="250"/>
                    <a:pt x="187" y="250"/>
                  </a:cubicBezTo>
                  <a:cubicBezTo>
                    <a:pt x="275" y="250"/>
                    <a:pt x="417" y="152"/>
                    <a:pt x="472" y="98"/>
                  </a:cubicBezTo>
                  <a:cubicBezTo>
                    <a:pt x="539" y="98"/>
                    <a:pt x="539" y="30"/>
                    <a:pt x="606" y="30"/>
                  </a:cubicBezTo>
                  <a:cubicBezTo>
                    <a:pt x="516" y="30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7" name="Google Shape;22157;p29"/>
            <p:cNvSpPr/>
            <p:nvPr/>
          </p:nvSpPr>
          <p:spPr>
            <a:xfrm>
              <a:off x="3570500" y="4728950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134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8" name="Google Shape;22158;p29"/>
            <p:cNvSpPr/>
            <p:nvPr/>
          </p:nvSpPr>
          <p:spPr>
            <a:xfrm>
              <a:off x="3595700" y="48009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48" y="1"/>
                  </a:moveTo>
                  <a:cubicBezTo>
                    <a:pt x="22" y="1"/>
                    <a:pt x="0" y="11"/>
                    <a:pt x="0" y="11"/>
                  </a:cubicBezTo>
                  <a:cubicBezTo>
                    <a:pt x="0" y="79"/>
                    <a:pt x="135" y="146"/>
                    <a:pt x="135" y="146"/>
                  </a:cubicBezTo>
                  <a:cubicBezTo>
                    <a:pt x="135" y="25"/>
                    <a:pt x="86" y="1"/>
                    <a:pt x="4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9" name="Google Shape;22159;p29"/>
            <p:cNvSpPr/>
            <p:nvPr/>
          </p:nvSpPr>
          <p:spPr>
            <a:xfrm>
              <a:off x="3599050" y="4804575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337" y="270"/>
                    <a:pt x="337" y="135"/>
                    <a:pt x="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0" name="Google Shape;22160;p29"/>
            <p:cNvSpPr/>
            <p:nvPr/>
          </p:nvSpPr>
          <p:spPr>
            <a:xfrm>
              <a:off x="3691500" y="49054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1" name="Google Shape;22161;p29"/>
            <p:cNvSpPr/>
            <p:nvPr/>
          </p:nvSpPr>
          <p:spPr>
            <a:xfrm>
              <a:off x="3792350" y="494575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7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2" name="Google Shape;22162;p29"/>
            <p:cNvSpPr/>
            <p:nvPr/>
          </p:nvSpPr>
          <p:spPr>
            <a:xfrm>
              <a:off x="3424275" y="50214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67" y="0"/>
                  </a:moveTo>
                  <a:lnTo>
                    <a:pt x="0" y="135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3" name="Google Shape;22163;p29"/>
            <p:cNvSpPr/>
            <p:nvPr/>
          </p:nvSpPr>
          <p:spPr>
            <a:xfrm>
              <a:off x="3429300" y="50264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4" name="Google Shape;22164;p29"/>
            <p:cNvSpPr/>
            <p:nvPr/>
          </p:nvSpPr>
          <p:spPr>
            <a:xfrm>
              <a:off x="3706625" y="50835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0" y="34"/>
                    <a:pt x="0" y="68"/>
                  </a:cubicBezTo>
                  <a:cubicBezTo>
                    <a:pt x="0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5" name="Google Shape;22165;p29"/>
            <p:cNvSpPr/>
            <p:nvPr/>
          </p:nvSpPr>
          <p:spPr>
            <a:xfrm>
              <a:off x="3681425" y="50919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cubicBezTo>
                    <a:pt x="67" y="1"/>
                    <a:pt x="0" y="135"/>
                    <a:pt x="0" y="202"/>
                  </a:cubicBezTo>
                  <a:cubicBezTo>
                    <a:pt x="135" y="135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6" name="Google Shape;22166;p29"/>
            <p:cNvSpPr/>
            <p:nvPr/>
          </p:nvSpPr>
          <p:spPr>
            <a:xfrm>
              <a:off x="3673000" y="5097025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cubicBezTo>
                    <a:pt x="1" y="135"/>
                    <a:pt x="1" y="269"/>
                    <a:pt x="337" y="404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7" name="Google Shape;22167;p29"/>
            <p:cNvSpPr/>
            <p:nvPr/>
          </p:nvSpPr>
          <p:spPr>
            <a:xfrm>
              <a:off x="3731825" y="5107100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337" y="1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8" name="Google Shape;22168;p29"/>
            <p:cNvSpPr/>
            <p:nvPr/>
          </p:nvSpPr>
          <p:spPr>
            <a:xfrm>
              <a:off x="2995700" y="4260025"/>
              <a:ext cx="6725" cy="10125"/>
            </a:xfrm>
            <a:custGeom>
              <a:avLst/>
              <a:gdLst/>
              <a:ahLst/>
              <a:cxnLst/>
              <a:rect l="l" t="t" r="r" b="b"/>
              <a:pathLst>
                <a:path w="269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9" name="Google Shape;22169;p29"/>
            <p:cNvSpPr/>
            <p:nvPr/>
          </p:nvSpPr>
          <p:spPr>
            <a:xfrm>
              <a:off x="2995700" y="42297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0" y="1"/>
                  </a:moveTo>
                  <a:lnTo>
                    <a:pt x="67" y="202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0" name="Google Shape;22170;p29"/>
            <p:cNvSpPr/>
            <p:nvPr/>
          </p:nvSpPr>
          <p:spPr>
            <a:xfrm>
              <a:off x="2983925" y="4224675"/>
              <a:ext cx="11800" cy="5125"/>
            </a:xfrm>
            <a:custGeom>
              <a:avLst/>
              <a:gdLst/>
              <a:ahLst/>
              <a:cxnLst/>
              <a:rect l="l" t="t" r="r" b="b"/>
              <a:pathLst>
                <a:path w="472" h="205" extrusionOk="0">
                  <a:moveTo>
                    <a:pt x="238" y="0"/>
                  </a:moveTo>
                  <a:cubicBezTo>
                    <a:pt x="151" y="0"/>
                    <a:pt x="76" y="92"/>
                    <a:pt x="0" y="205"/>
                  </a:cubicBezTo>
                  <a:lnTo>
                    <a:pt x="471" y="205"/>
                  </a:lnTo>
                  <a:cubicBezTo>
                    <a:pt x="382" y="57"/>
                    <a:pt x="307" y="0"/>
                    <a:pt x="23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1" name="Google Shape;22171;p29"/>
            <p:cNvSpPr/>
            <p:nvPr/>
          </p:nvSpPr>
          <p:spPr>
            <a:xfrm>
              <a:off x="2915025" y="3967600"/>
              <a:ext cx="10100" cy="13875"/>
            </a:xfrm>
            <a:custGeom>
              <a:avLst/>
              <a:gdLst/>
              <a:ahLst/>
              <a:cxnLst/>
              <a:rect l="l" t="t" r="r" b="b"/>
              <a:pathLst>
                <a:path w="404" h="555" extrusionOk="0">
                  <a:moveTo>
                    <a:pt x="0" y="0"/>
                  </a:moveTo>
                  <a:lnTo>
                    <a:pt x="0" y="404"/>
                  </a:lnTo>
                  <a:cubicBezTo>
                    <a:pt x="67" y="504"/>
                    <a:pt x="135" y="555"/>
                    <a:pt x="202" y="555"/>
                  </a:cubicBezTo>
                  <a:cubicBezTo>
                    <a:pt x="269" y="555"/>
                    <a:pt x="336" y="504"/>
                    <a:pt x="403" y="40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2" name="Google Shape;22172;p29"/>
            <p:cNvSpPr/>
            <p:nvPr/>
          </p:nvSpPr>
          <p:spPr>
            <a:xfrm>
              <a:off x="2913325" y="3937350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1" y="0"/>
                  </a:moveTo>
                  <a:cubicBezTo>
                    <a:pt x="1" y="135"/>
                    <a:pt x="1" y="269"/>
                    <a:pt x="68" y="403"/>
                  </a:cubicBezTo>
                  <a:cubicBezTo>
                    <a:pt x="337" y="202"/>
                    <a:pt x="270" y="135"/>
                    <a:pt x="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3" name="Google Shape;22173;p29"/>
            <p:cNvSpPr/>
            <p:nvPr/>
          </p:nvSpPr>
          <p:spPr>
            <a:xfrm>
              <a:off x="2920050" y="3917175"/>
              <a:ext cx="5075" cy="5050"/>
            </a:xfrm>
            <a:custGeom>
              <a:avLst/>
              <a:gdLst/>
              <a:ahLst/>
              <a:cxnLst/>
              <a:rect l="l" t="t" r="r" b="b"/>
              <a:pathLst>
                <a:path w="203" h="202" extrusionOk="0">
                  <a:moveTo>
                    <a:pt x="202" y="0"/>
                  </a:moveTo>
                  <a:lnTo>
                    <a:pt x="1" y="135"/>
                  </a:lnTo>
                  <a:lnTo>
                    <a:pt x="68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4" name="Google Shape;22174;p29"/>
            <p:cNvSpPr/>
            <p:nvPr/>
          </p:nvSpPr>
          <p:spPr>
            <a:xfrm>
              <a:off x="3106625" y="3821375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202" y="0"/>
                  </a:moveTo>
                  <a:cubicBezTo>
                    <a:pt x="135" y="0"/>
                    <a:pt x="67" y="68"/>
                    <a:pt x="0" y="202"/>
                  </a:cubicBezTo>
                  <a:lnTo>
                    <a:pt x="403" y="202"/>
                  </a:lnTo>
                  <a:cubicBezTo>
                    <a:pt x="336" y="68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5" name="Google Shape;22175;p29"/>
            <p:cNvSpPr/>
            <p:nvPr/>
          </p:nvSpPr>
          <p:spPr>
            <a:xfrm>
              <a:off x="2241050" y="4159200"/>
              <a:ext cx="42425" cy="70600"/>
            </a:xfrm>
            <a:custGeom>
              <a:avLst/>
              <a:gdLst/>
              <a:ahLst/>
              <a:cxnLst/>
              <a:rect l="l" t="t" r="r" b="b"/>
              <a:pathLst>
                <a:path w="1697" h="2824" extrusionOk="0">
                  <a:moveTo>
                    <a:pt x="270" y="0"/>
                  </a:moveTo>
                  <a:lnTo>
                    <a:pt x="270" y="0"/>
                  </a:lnTo>
                  <a:cubicBezTo>
                    <a:pt x="404" y="941"/>
                    <a:pt x="1" y="2017"/>
                    <a:pt x="740" y="2824"/>
                  </a:cubicBezTo>
                  <a:cubicBezTo>
                    <a:pt x="790" y="2811"/>
                    <a:pt x="856" y="2808"/>
                    <a:pt x="929" y="2808"/>
                  </a:cubicBezTo>
                  <a:cubicBezTo>
                    <a:pt x="1009" y="2808"/>
                    <a:pt x="1098" y="2812"/>
                    <a:pt x="1186" y="2812"/>
                  </a:cubicBezTo>
                  <a:cubicBezTo>
                    <a:pt x="1450" y="2812"/>
                    <a:pt x="1697" y="2776"/>
                    <a:pt x="1614" y="2488"/>
                  </a:cubicBezTo>
                  <a:cubicBezTo>
                    <a:pt x="1345" y="1614"/>
                    <a:pt x="1345" y="471"/>
                    <a:pt x="27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6" name="Google Shape;22176;p29"/>
            <p:cNvSpPr/>
            <p:nvPr/>
          </p:nvSpPr>
          <p:spPr>
            <a:xfrm>
              <a:off x="2269625" y="4263675"/>
              <a:ext cx="38675" cy="49025"/>
            </a:xfrm>
            <a:custGeom>
              <a:avLst/>
              <a:gdLst/>
              <a:ahLst/>
              <a:cxnLst/>
              <a:rect l="l" t="t" r="r" b="b"/>
              <a:pathLst>
                <a:path w="1547" h="1961" extrusionOk="0">
                  <a:moveTo>
                    <a:pt x="992" y="0"/>
                  </a:moveTo>
                  <a:cubicBezTo>
                    <a:pt x="620" y="0"/>
                    <a:pt x="326" y="362"/>
                    <a:pt x="1" y="594"/>
                  </a:cubicBezTo>
                  <a:lnTo>
                    <a:pt x="1" y="1468"/>
                  </a:lnTo>
                  <a:cubicBezTo>
                    <a:pt x="300" y="1528"/>
                    <a:pt x="492" y="1960"/>
                    <a:pt x="863" y="1960"/>
                  </a:cubicBezTo>
                  <a:cubicBezTo>
                    <a:pt x="908" y="1960"/>
                    <a:pt x="957" y="1954"/>
                    <a:pt x="1009" y="1939"/>
                  </a:cubicBezTo>
                  <a:cubicBezTo>
                    <a:pt x="1211" y="1401"/>
                    <a:pt x="1345" y="863"/>
                    <a:pt x="1547" y="258"/>
                  </a:cubicBezTo>
                  <a:cubicBezTo>
                    <a:pt x="1340" y="72"/>
                    <a:pt x="1158" y="0"/>
                    <a:pt x="992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7" name="Google Shape;22177;p29"/>
            <p:cNvSpPr/>
            <p:nvPr/>
          </p:nvSpPr>
          <p:spPr>
            <a:xfrm>
              <a:off x="3261250" y="2787000"/>
              <a:ext cx="1392900" cy="1257725"/>
            </a:xfrm>
            <a:custGeom>
              <a:avLst/>
              <a:gdLst/>
              <a:ahLst/>
              <a:cxnLst/>
              <a:rect l="l" t="t" r="r" b="b"/>
              <a:pathLst>
                <a:path w="55716" h="50309" extrusionOk="0">
                  <a:moveTo>
                    <a:pt x="25432" y="0"/>
                  </a:moveTo>
                  <a:cubicBezTo>
                    <a:pt x="25242" y="0"/>
                    <a:pt x="25014" y="50"/>
                    <a:pt x="24740" y="164"/>
                  </a:cubicBezTo>
                  <a:cubicBezTo>
                    <a:pt x="22656" y="1106"/>
                    <a:pt x="20505" y="1711"/>
                    <a:pt x="18555" y="2921"/>
                  </a:cubicBezTo>
                  <a:cubicBezTo>
                    <a:pt x="17614" y="3593"/>
                    <a:pt x="16605" y="4131"/>
                    <a:pt x="15597" y="4602"/>
                  </a:cubicBezTo>
                  <a:cubicBezTo>
                    <a:pt x="12908" y="6013"/>
                    <a:pt x="10488" y="7828"/>
                    <a:pt x="7462" y="8501"/>
                  </a:cubicBezTo>
                  <a:cubicBezTo>
                    <a:pt x="6790" y="8568"/>
                    <a:pt x="6185" y="8904"/>
                    <a:pt x="5647" y="9308"/>
                  </a:cubicBezTo>
                  <a:cubicBezTo>
                    <a:pt x="5042" y="9980"/>
                    <a:pt x="4235" y="10450"/>
                    <a:pt x="3294" y="10518"/>
                  </a:cubicBezTo>
                  <a:cubicBezTo>
                    <a:pt x="3025" y="10518"/>
                    <a:pt x="2756" y="10585"/>
                    <a:pt x="2488" y="10719"/>
                  </a:cubicBezTo>
                  <a:cubicBezTo>
                    <a:pt x="67" y="11929"/>
                    <a:pt x="0" y="12131"/>
                    <a:pt x="605" y="14350"/>
                  </a:cubicBezTo>
                  <a:cubicBezTo>
                    <a:pt x="740" y="14686"/>
                    <a:pt x="941" y="15022"/>
                    <a:pt x="1143" y="15358"/>
                  </a:cubicBezTo>
                  <a:cubicBezTo>
                    <a:pt x="1210" y="15560"/>
                    <a:pt x="1277" y="15694"/>
                    <a:pt x="1412" y="15829"/>
                  </a:cubicBezTo>
                  <a:cubicBezTo>
                    <a:pt x="2824" y="17778"/>
                    <a:pt x="4303" y="19661"/>
                    <a:pt x="5782" y="21543"/>
                  </a:cubicBezTo>
                  <a:cubicBezTo>
                    <a:pt x="5849" y="21677"/>
                    <a:pt x="5983" y="21879"/>
                    <a:pt x="6118" y="22014"/>
                  </a:cubicBezTo>
                  <a:cubicBezTo>
                    <a:pt x="6185" y="22148"/>
                    <a:pt x="6320" y="22283"/>
                    <a:pt x="6454" y="22417"/>
                  </a:cubicBezTo>
                  <a:lnTo>
                    <a:pt x="6723" y="22619"/>
                  </a:lnTo>
                  <a:cubicBezTo>
                    <a:pt x="6790" y="22753"/>
                    <a:pt x="6925" y="22888"/>
                    <a:pt x="7059" y="23022"/>
                  </a:cubicBezTo>
                  <a:cubicBezTo>
                    <a:pt x="7328" y="23493"/>
                    <a:pt x="7664" y="23896"/>
                    <a:pt x="8067" y="24232"/>
                  </a:cubicBezTo>
                  <a:cubicBezTo>
                    <a:pt x="8538" y="24636"/>
                    <a:pt x="8874" y="25173"/>
                    <a:pt x="9278" y="25644"/>
                  </a:cubicBezTo>
                  <a:cubicBezTo>
                    <a:pt x="9614" y="25913"/>
                    <a:pt x="9950" y="26182"/>
                    <a:pt x="10286" y="26451"/>
                  </a:cubicBezTo>
                  <a:cubicBezTo>
                    <a:pt x="10757" y="26720"/>
                    <a:pt x="11227" y="27123"/>
                    <a:pt x="11631" y="27526"/>
                  </a:cubicBezTo>
                  <a:cubicBezTo>
                    <a:pt x="11698" y="27661"/>
                    <a:pt x="11832" y="27728"/>
                    <a:pt x="11967" y="27862"/>
                  </a:cubicBezTo>
                  <a:cubicBezTo>
                    <a:pt x="12168" y="28199"/>
                    <a:pt x="12437" y="28535"/>
                    <a:pt x="12639" y="28871"/>
                  </a:cubicBezTo>
                  <a:cubicBezTo>
                    <a:pt x="12908" y="29341"/>
                    <a:pt x="13177" y="29745"/>
                    <a:pt x="13513" y="30148"/>
                  </a:cubicBezTo>
                  <a:cubicBezTo>
                    <a:pt x="16202" y="33980"/>
                    <a:pt x="20168" y="36602"/>
                    <a:pt x="23059" y="40165"/>
                  </a:cubicBezTo>
                  <a:cubicBezTo>
                    <a:pt x="23395" y="40703"/>
                    <a:pt x="24000" y="41106"/>
                    <a:pt x="24673" y="41375"/>
                  </a:cubicBezTo>
                  <a:cubicBezTo>
                    <a:pt x="25211" y="41644"/>
                    <a:pt x="25681" y="42115"/>
                    <a:pt x="25950" y="42653"/>
                  </a:cubicBezTo>
                  <a:cubicBezTo>
                    <a:pt x="26152" y="42989"/>
                    <a:pt x="26488" y="43190"/>
                    <a:pt x="26824" y="43325"/>
                  </a:cubicBezTo>
                  <a:cubicBezTo>
                    <a:pt x="28034" y="43796"/>
                    <a:pt x="29244" y="44266"/>
                    <a:pt x="29580" y="45745"/>
                  </a:cubicBezTo>
                  <a:cubicBezTo>
                    <a:pt x="29629" y="46087"/>
                    <a:pt x="29962" y="46323"/>
                    <a:pt x="30321" y="46323"/>
                  </a:cubicBezTo>
                  <a:cubicBezTo>
                    <a:pt x="30456" y="46323"/>
                    <a:pt x="30595" y="46289"/>
                    <a:pt x="30723" y="46216"/>
                  </a:cubicBezTo>
                  <a:cubicBezTo>
                    <a:pt x="31664" y="45409"/>
                    <a:pt x="33009" y="45207"/>
                    <a:pt x="33480" y="44401"/>
                  </a:cubicBezTo>
                  <a:cubicBezTo>
                    <a:pt x="35900" y="45543"/>
                    <a:pt x="36505" y="48367"/>
                    <a:pt x="38454" y="50048"/>
                  </a:cubicBezTo>
                  <a:cubicBezTo>
                    <a:pt x="38555" y="50115"/>
                    <a:pt x="38539" y="50115"/>
                    <a:pt x="38530" y="50115"/>
                  </a:cubicBezTo>
                  <a:cubicBezTo>
                    <a:pt x="38522" y="50115"/>
                    <a:pt x="38522" y="50115"/>
                    <a:pt x="38656" y="50182"/>
                  </a:cubicBezTo>
                  <a:cubicBezTo>
                    <a:pt x="38860" y="50264"/>
                    <a:pt x="39051" y="50308"/>
                    <a:pt x="39220" y="50308"/>
                  </a:cubicBezTo>
                  <a:cubicBezTo>
                    <a:pt x="39611" y="50308"/>
                    <a:pt x="39887" y="50072"/>
                    <a:pt x="39933" y="49510"/>
                  </a:cubicBezTo>
                  <a:cubicBezTo>
                    <a:pt x="40001" y="49039"/>
                    <a:pt x="39597" y="48636"/>
                    <a:pt x="40001" y="48165"/>
                  </a:cubicBezTo>
                  <a:cubicBezTo>
                    <a:pt x="40349" y="49510"/>
                    <a:pt x="40477" y="49896"/>
                    <a:pt x="41230" y="49896"/>
                  </a:cubicBezTo>
                  <a:cubicBezTo>
                    <a:pt x="41494" y="49896"/>
                    <a:pt x="41834" y="49849"/>
                    <a:pt x="42286" y="49779"/>
                  </a:cubicBezTo>
                  <a:cubicBezTo>
                    <a:pt x="44707" y="49375"/>
                    <a:pt x="46186" y="46955"/>
                    <a:pt x="45446" y="44602"/>
                  </a:cubicBezTo>
                  <a:cubicBezTo>
                    <a:pt x="45177" y="44132"/>
                    <a:pt x="45110" y="43594"/>
                    <a:pt x="45312" y="43123"/>
                  </a:cubicBezTo>
                  <a:cubicBezTo>
                    <a:pt x="46051" y="41644"/>
                    <a:pt x="44438" y="41308"/>
                    <a:pt x="44034" y="40501"/>
                  </a:cubicBezTo>
                  <a:cubicBezTo>
                    <a:pt x="43940" y="40360"/>
                    <a:pt x="43829" y="40309"/>
                    <a:pt x="43707" y="40309"/>
                  </a:cubicBezTo>
                  <a:cubicBezTo>
                    <a:pt x="43482" y="40309"/>
                    <a:pt x="43220" y="40481"/>
                    <a:pt x="42959" y="40569"/>
                  </a:cubicBezTo>
                  <a:cubicBezTo>
                    <a:pt x="42488" y="40636"/>
                    <a:pt x="42555" y="41174"/>
                    <a:pt x="42085" y="41241"/>
                  </a:cubicBezTo>
                  <a:cubicBezTo>
                    <a:pt x="43564" y="39762"/>
                    <a:pt x="43564" y="39762"/>
                    <a:pt x="42555" y="37947"/>
                  </a:cubicBezTo>
                  <a:lnTo>
                    <a:pt x="42152" y="37207"/>
                  </a:lnTo>
                  <a:cubicBezTo>
                    <a:pt x="40068" y="34047"/>
                    <a:pt x="40404" y="31291"/>
                    <a:pt x="43228" y="29073"/>
                  </a:cubicBezTo>
                  <a:cubicBezTo>
                    <a:pt x="44572" y="28131"/>
                    <a:pt x="46118" y="27594"/>
                    <a:pt x="47799" y="27594"/>
                  </a:cubicBezTo>
                  <a:cubicBezTo>
                    <a:pt x="48673" y="27594"/>
                    <a:pt x="49547" y="27526"/>
                    <a:pt x="50421" y="27325"/>
                  </a:cubicBezTo>
                  <a:cubicBezTo>
                    <a:pt x="51497" y="27056"/>
                    <a:pt x="52303" y="26182"/>
                    <a:pt x="52438" y="25106"/>
                  </a:cubicBezTo>
                  <a:cubicBezTo>
                    <a:pt x="52640" y="24367"/>
                    <a:pt x="52035" y="23762"/>
                    <a:pt x="51295" y="23762"/>
                  </a:cubicBezTo>
                  <a:cubicBezTo>
                    <a:pt x="51118" y="23808"/>
                    <a:pt x="50972" y="23829"/>
                    <a:pt x="50851" y="23829"/>
                  </a:cubicBezTo>
                  <a:cubicBezTo>
                    <a:pt x="50094" y="23829"/>
                    <a:pt x="50279" y="23024"/>
                    <a:pt x="49816" y="22619"/>
                  </a:cubicBezTo>
                  <a:cubicBezTo>
                    <a:pt x="50138" y="22469"/>
                    <a:pt x="50446" y="22414"/>
                    <a:pt x="50742" y="22414"/>
                  </a:cubicBezTo>
                  <a:cubicBezTo>
                    <a:pt x="51375" y="22414"/>
                    <a:pt x="51956" y="22662"/>
                    <a:pt x="52505" y="22753"/>
                  </a:cubicBezTo>
                  <a:cubicBezTo>
                    <a:pt x="52644" y="22775"/>
                    <a:pt x="52782" y="22786"/>
                    <a:pt x="52919" y="22786"/>
                  </a:cubicBezTo>
                  <a:cubicBezTo>
                    <a:pt x="54430" y="22786"/>
                    <a:pt x="55715" y="21466"/>
                    <a:pt x="55530" y="19862"/>
                  </a:cubicBezTo>
                  <a:lnTo>
                    <a:pt x="55127" y="19862"/>
                  </a:lnTo>
                  <a:cubicBezTo>
                    <a:pt x="54993" y="19728"/>
                    <a:pt x="54858" y="19593"/>
                    <a:pt x="54724" y="19459"/>
                  </a:cubicBezTo>
                  <a:lnTo>
                    <a:pt x="53917" y="19459"/>
                  </a:lnTo>
                  <a:cubicBezTo>
                    <a:pt x="53426" y="19732"/>
                    <a:pt x="52980" y="20137"/>
                    <a:pt x="52398" y="20137"/>
                  </a:cubicBezTo>
                  <a:cubicBezTo>
                    <a:pt x="52263" y="20137"/>
                    <a:pt x="52120" y="20115"/>
                    <a:pt x="51967" y="20064"/>
                  </a:cubicBezTo>
                  <a:cubicBezTo>
                    <a:pt x="52640" y="20064"/>
                    <a:pt x="53245" y="19997"/>
                    <a:pt x="53110" y="19056"/>
                  </a:cubicBezTo>
                  <a:lnTo>
                    <a:pt x="52707" y="19056"/>
                  </a:lnTo>
                  <a:cubicBezTo>
                    <a:pt x="52572" y="18921"/>
                    <a:pt x="52438" y="18787"/>
                    <a:pt x="52303" y="18652"/>
                  </a:cubicBezTo>
                  <a:lnTo>
                    <a:pt x="51900" y="18652"/>
                  </a:lnTo>
                  <a:cubicBezTo>
                    <a:pt x="51766" y="18518"/>
                    <a:pt x="51631" y="18383"/>
                    <a:pt x="51497" y="18249"/>
                  </a:cubicBezTo>
                  <a:lnTo>
                    <a:pt x="51093" y="18249"/>
                  </a:lnTo>
                  <a:cubicBezTo>
                    <a:pt x="50959" y="18114"/>
                    <a:pt x="50824" y="17980"/>
                    <a:pt x="50690" y="17845"/>
                  </a:cubicBezTo>
                  <a:lnTo>
                    <a:pt x="49816" y="17845"/>
                  </a:lnTo>
                  <a:cubicBezTo>
                    <a:pt x="49682" y="17711"/>
                    <a:pt x="49547" y="17577"/>
                    <a:pt x="49413" y="17442"/>
                  </a:cubicBezTo>
                  <a:cubicBezTo>
                    <a:pt x="49076" y="17240"/>
                    <a:pt x="48673" y="17106"/>
                    <a:pt x="48203" y="17039"/>
                  </a:cubicBezTo>
                  <a:cubicBezTo>
                    <a:pt x="48068" y="16904"/>
                    <a:pt x="47934" y="16770"/>
                    <a:pt x="47799" y="16635"/>
                  </a:cubicBezTo>
                  <a:lnTo>
                    <a:pt x="45379" y="15829"/>
                  </a:lnTo>
                  <a:cubicBezTo>
                    <a:pt x="45278" y="15963"/>
                    <a:pt x="45127" y="16030"/>
                    <a:pt x="44976" y="16030"/>
                  </a:cubicBezTo>
                  <a:cubicBezTo>
                    <a:pt x="44824" y="16030"/>
                    <a:pt x="44673" y="15963"/>
                    <a:pt x="44572" y="15829"/>
                  </a:cubicBezTo>
                  <a:cubicBezTo>
                    <a:pt x="44438" y="15694"/>
                    <a:pt x="44303" y="15560"/>
                    <a:pt x="44169" y="15425"/>
                  </a:cubicBezTo>
                  <a:lnTo>
                    <a:pt x="43765" y="14955"/>
                  </a:lnTo>
                  <a:cubicBezTo>
                    <a:pt x="43967" y="14417"/>
                    <a:pt x="43497" y="14350"/>
                    <a:pt x="43228" y="14081"/>
                  </a:cubicBezTo>
                  <a:cubicBezTo>
                    <a:pt x="43093" y="14013"/>
                    <a:pt x="42959" y="13879"/>
                    <a:pt x="42757" y="13812"/>
                  </a:cubicBezTo>
                  <a:cubicBezTo>
                    <a:pt x="42488" y="13677"/>
                    <a:pt x="42219" y="13476"/>
                    <a:pt x="41950" y="13274"/>
                  </a:cubicBezTo>
                  <a:cubicBezTo>
                    <a:pt x="39194" y="11728"/>
                    <a:pt x="36236" y="10316"/>
                    <a:pt x="33547" y="8635"/>
                  </a:cubicBezTo>
                  <a:cubicBezTo>
                    <a:pt x="31866" y="7425"/>
                    <a:pt x="29984" y="6551"/>
                    <a:pt x="28505" y="5072"/>
                  </a:cubicBezTo>
                  <a:cubicBezTo>
                    <a:pt x="28101" y="4736"/>
                    <a:pt x="27832" y="4333"/>
                    <a:pt x="27631" y="3862"/>
                  </a:cubicBezTo>
                  <a:cubicBezTo>
                    <a:pt x="27564" y="3728"/>
                    <a:pt x="27496" y="3660"/>
                    <a:pt x="27362" y="3391"/>
                  </a:cubicBezTo>
                  <a:cubicBezTo>
                    <a:pt x="27227" y="3190"/>
                    <a:pt x="27093" y="2988"/>
                    <a:pt x="27026" y="2719"/>
                  </a:cubicBezTo>
                  <a:cubicBezTo>
                    <a:pt x="26891" y="2450"/>
                    <a:pt x="26824" y="2181"/>
                    <a:pt x="26757" y="1980"/>
                  </a:cubicBezTo>
                  <a:cubicBezTo>
                    <a:pt x="26422" y="1198"/>
                    <a:pt x="26365" y="0"/>
                    <a:pt x="25432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8" name="Google Shape;22178;p29"/>
            <p:cNvSpPr/>
            <p:nvPr/>
          </p:nvSpPr>
          <p:spPr>
            <a:xfrm>
              <a:off x="4990675" y="3382050"/>
              <a:ext cx="490800" cy="323450"/>
            </a:xfrm>
            <a:custGeom>
              <a:avLst/>
              <a:gdLst/>
              <a:ahLst/>
              <a:cxnLst/>
              <a:rect l="l" t="t" r="r" b="b"/>
              <a:pathLst>
                <a:path w="19632" h="12938" extrusionOk="0">
                  <a:moveTo>
                    <a:pt x="13330" y="0"/>
                  </a:moveTo>
                  <a:cubicBezTo>
                    <a:pt x="12786" y="0"/>
                    <a:pt x="12242" y="34"/>
                    <a:pt x="11698" y="94"/>
                  </a:cubicBezTo>
                  <a:cubicBezTo>
                    <a:pt x="10959" y="94"/>
                    <a:pt x="10959" y="699"/>
                    <a:pt x="10824" y="1170"/>
                  </a:cubicBezTo>
                  <a:cubicBezTo>
                    <a:pt x="10757" y="1304"/>
                    <a:pt x="10488" y="1506"/>
                    <a:pt x="10354" y="1506"/>
                  </a:cubicBezTo>
                  <a:cubicBezTo>
                    <a:pt x="10141" y="1442"/>
                    <a:pt x="9968" y="1413"/>
                    <a:pt x="9829" y="1413"/>
                  </a:cubicBezTo>
                  <a:cubicBezTo>
                    <a:pt x="9088" y="1413"/>
                    <a:pt x="9278" y="2217"/>
                    <a:pt x="9278" y="2783"/>
                  </a:cubicBezTo>
                  <a:cubicBezTo>
                    <a:pt x="9345" y="3792"/>
                    <a:pt x="9211" y="4464"/>
                    <a:pt x="8001" y="4598"/>
                  </a:cubicBezTo>
                  <a:cubicBezTo>
                    <a:pt x="7261" y="4666"/>
                    <a:pt x="7060" y="5271"/>
                    <a:pt x="7194" y="6145"/>
                  </a:cubicBezTo>
                  <a:cubicBezTo>
                    <a:pt x="7328" y="7691"/>
                    <a:pt x="7060" y="7960"/>
                    <a:pt x="5513" y="8363"/>
                  </a:cubicBezTo>
                  <a:cubicBezTo>
                    <a:pt x="5345" y="8397"/>
                    <a:pt x="5160" y="8413"/>
                    <a:pt x="4967" y="8413"/>
                  </a:cubicBezTo>
                  <a:cubicBezTo>
                    <a:pt x="4774" y="8413"/>
                    <a:pt x="4572" y="8397"/>
                    <a:pt x="4370" y="8363"/>
                  </a:cubicBezTo>
                  <a:cubicBezTo>
                    <a:pt x="2555" y="8363"/>
                    <a:pt x="2286" y="8632"/>
                    <a:pt x="1816" y="10649"/>
                  </a:cubicBezTo>
                  <a:cubicBezTo>
                    <a:pt x="1659" y="10614"/>
                    <a:pt x="1499" y="10597"/>
                    <a:pt x="1337" y="10597"/>
                  </a:cubicBezTo>
                  <a:cubicBezTo>
                    <a:pt x="872" y="10597"/>
                    <a:pt x="400" y="10736"/>
                    <a:pt x="1" y="10985"/>
                  </a:cubicBezTo>
                  <a:cubicBezTo>
                    <a:pt x="404" y="11254"/>
                    <a:pt x="875" y="10985"/>
                    <a:pt x="1211" y="11321"/>
                  </a:cubicBezTo>
                  <a:lnTo>
                    <a:pt x="3093" y="11792"/>
                  </a:lnTo>
                  <a:cubicBezTo>
                    <a:pt x="3717" y="11792"/>
                    <a:pt x="4342" y="11620"/>
                    <a:pt x="4941" y="11620"/>
                  </a:cubicBezTo>
                  <a:cubicBezTo>
                    <a:pt x="5181" y="11620"/>
                    <a:pt x="5417" y="11648"/>
                    <a:pt x="5648" y="11724"/>
                  </a:cubicBezTo>
                  <a:cubicBezTo>
                    <a:pt x="6925" y="12330"/>
                    <a:pt x="8337" y="12397"/>
                    <a:pt x="9681" y="12800"/>
                  </a:cubicBezTo>
                  <a:cubicBezTo>
                    <a:pt x="9912" y="12892"/>
                    <a:pt x="10159" y="12937"/>
                    <a:pt x="10407" y="12937"/>
                  </a:cubicBezTo>
                  <a:cubicBezTo>
                    <a:pt x="10884" y="12937"/>
                    <a:pt x="11368" y="12773"/>
                    <a:pt x="11766" y="12464"/>
                  </a:cubicBezTo>
                  <a:cubicBezTo>
                    <a:pt x="12496" y="11956"/>
                    <a:pt x="12911" y="11688"/>
                    <a:pt x="13302" y="11688"/>
                  </a:cubicBezTo>
                  <a:cubicBezTo>
                    <a:pt x="13738" y="11688"/>
                    <a:pt x="14145" y="12023"/>
                    <a:pt x="14925" y="12733"/>
                  </a:cubicBezTo>
                  <a:cubicBezTo>
                    <a:pt x="15060" y="12464"/>
                    <a:pt x="15194" y="12195"/>
                    <a:pt x="15329" y="11926"/>
                  </a:cubicBezTo>
                  <a:cubicBezTo>
                    <a:pt x="16270" y="10514"/>
                    <a:pt x="16270" y="10514"/>
                    <a:pt x="14656" y="10111"/>
                  </a:cubicBezTo>
                  <a:cubicBezTo>
                    <a:pt x="14724" y="9506"/>
                    <a:pt x="15194" y="9170"/>
                    <a:pt x="15463" y="8766"/>
                  </a:cubicBezTo>
                  <a:cubicBezTo>
                    <a:pt x="15934" y="7758"/>
                    <a:pt x="16875" y="8094"/>
                    <a:pt x="17749" y="7758"/>
                  </a:cubicBezTo>
                  <a:cubicBezTo>
                    <a:pt x="17840" y="7730"/>
                    <a:pt x="17919" y="7717"/>
                    <a:pt x="17989" y="7717"/>
                  </a:cubicBezTo>
                  <a:cubicBezTo>
                    <a:pt x="18588" y="7717"/>
                    <a:pt x="18470" y="8660"/>
                    <a:pt x="18892" y="8901"/>
                  </a:cubicBezTo>
                  <a:cubicBezTo>
                    <a:pt x="18914" y="8923"/>
                    <a:pt x="18944" y="8931"/>
                    <a:pt x="18981" y="8931"/>
                  </a:cubicBezTo>
                  <a:cubicBezTo>
                    <a:pt x="19056" y="8931"/>
                    <a:pt x="19161" y="8901"/>
                    <a:pt x="19295" y="8901"/>
                  </a:cubicBezTo>
                  <a:cubicBezTo>
                    <a:pt x="19631" y="7892"/>
                    <a:pt x="18085" y="6884"/>
                    <a:pt x="19161" y="5808"/>
                  </a:cubicBezTo>
                  <a:cubicBezTo>
                    <a:pt x="19295" y="5607"/>
                    <a:pt x="18824" y="4666"/>
                    <a:pt x="18085" y="4531"/>
                  </a:cubicBezTo>
                  <a:cubicBezTo>
                    <a:pt x="18043" y="4527"/>
                    <a:pt x="18002" y="4525"/>
                    <a:pt x="17964" y="4525"/>
                  </a:cubicBezTo>
                  <a:cubicBezTo>
                    <a:pt x="17330" y="4525"/>
                    <a:pt x="17207" y="5032"/>
                    <a:pt x="17144" y="5539"/>
                  </a:cubicBezTo>
                  <a:cubicBezTo>
                    <a:pt x="17077" y="6145"/>
                    <a:pt x="17009" y="6548"/>
                    <a:pt x="16337" y="6682"/>
                  </a:cubicBezTo>
                  <a:cubicBezTo>
                    <a:pt x="15665" y="4195"/>
                    <a:pt x="15665" y="4195"/>
                    <a:pt x="17883" y="3455"/>
                  </a:cubicBezTo>
                  <a:cubicBezTo>
                    <a:pt x="18354" y="3321"/>
                    <a:pt x="18623" y="2850"/>
                    <a:pt x="18488" y="2380"/>
                  </a:cubicBezTo>
                  <a:cubicBezTo>
                    <a:pt x="18488" y="1707"/>
                    <a:pt x="18152" y="1035"/>
                    <a:pt x="17614" y="699"/>
                  </a:cubicBezTo>
                  <a:cubicBezTo>
                    <a:pt x="17009" y="699"/>
                    <a:pt x="16808" y="1439"/>
                    <a:pt x="16337" y="1439"/>
                  </a:cubicBezTo>
                  <a:cubicBezTo>
                    <a:pt x="15598" y="1170"/>
                    <a:pt x="15866" y="296"/>
                    <a:pt x="15329" y="161"/>
                  </a:cubicBezTo>
                  <a:cubicBezTo>
                    <a:pt x="14662" y="50"/>
                    <a:pt x="13996" y="0"/>
                    <a:pt x="1333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9" name="Google Shape;22179;p29"/>
            <p:cNvSpPr/>
            <p:nvPr/>
          </p:nvSpPr>
          <p:spPr>
            <a:xfrm>
              <a:off x="4094875" y="2966000"/>
              <a:ext cx="721025" cy="322750"/>
            </a:xfrm>
            <a:custGeom>
              <a:avLst/>
              <a:gdLst/>
              <a:ahLst/>
              <a:cxnLst/>
              <a:rect l="l" t="t" r="r" b="b"/>
              <a:pathLst>
                <a:path w="28841" h="12910" extrusionOk="0">
                  <a:moveTo>
                    <a:pt x="547" y="1"/>
                  </a:moveTo>
                  <a:cubicBezTo>
                    <a:pt x="83" y="1"/>
                    <a:pt x="41" y="504"/>
                    <a:pt x="0" y="1744"/>
                  </a:cubicBezTo>
                  <a:cubicBezTo>
                    <a:pt x="2756" y="3627"/>
                    <a:pt x="5782" y="5240"/>
                    <a:pt x="8874" y="6585"/>
                  </a:cubicBezTo>
                  <a:cubicBezTo>
                    <a:pt x="9076" y="6853"/>
                    <a:pt x="9412" y="6786"/>
                    <a:pt x="9681" y="6988"/>
                  </a:cubicBezTo>
                  <a:cubicBezTo>
                    <a:pt x="10353" y="7391"/>
                    <a:pt x="11093" y="7459"/>
                    <a:pt x="11698" y="7862"/>
                  </a:cubicBezTo>
                  <a:cubicBezTo>
                    <a:pt x="12303" y="7929"/>
                    <a:pt x="12908" y="8064"/>
                    <a:pt x="13446" y="8333"/>
                  </a:cubicBezTo>
                  <a:cubicBezTo>
                    <a:pt x="15261" y="8938"/>
                    <a:pt x="16942" y="10013"/>
                    <a:pt x="18891" y="10282"/>
                  </a:cubicBezTo>
                  <a:cubicBezTo>
                    <a:pt x="20639" y="11291"/>
                    <a:pt x="22723" y="11425"/>
                    <a:pt x="24606" y="12030"/>
                  </a:cubicBezTo>
                  <a:cubicBezTo>
                    <a:pt x="25470" y="12335"/>
                    <a:pt x="26334" y="12909"/>
                    <a:pt x="27286" y="12909"/>
                  </a:cubicBezTo>
                  <a:cubicBezTo>
                    <a:pt x="27593" y="12909"/>
                    <a:pt x="27908" y="12850"/>
                    <a:pt x="28236" y="12702"/>
                  </a:cubicBezTo>
                  <a:cubicBezTo>
                    <a:pt x="28169" y="12366"/>
                    <a:pt x="28370" y="12030"/>
                    <a:pt x="28639" y="11828"/>
                  </a:cubicBezTo>
                  <a:cubicBezTo>
                    <a:pt x="28841" y="10618"/>
                    <a:pt x="28370" y="9879"/>
                    <a:pt x="27160" y="9744"/>
                  </a:cubicBezTo>
                  <a:cubicBezTo>
                    <a:pt x="26286" y="9610"/>
                    <a:pt x="25412" y="9341"/>
                    <a:pt x="24606" y="9005"/>
                  </a:cubicBezTo>
                  <a:cubicBezTo>
                    <a:pt x="24404" y="8870"/>
                    <a:pt x="24269" y="8803"/>
                    <a:pt x="24135" y="8669"/>
                  </a:cubicBezTo>
                  <a:cubicBezTo>
                    <a:pt x="23945" y="8424"/>
                    <a:pt x="23710" y="8377"/>
                    <a:pt x="23472" y="8377"/>
                  </a:cubicBezTo>
                  <a:cubicBezTo>
                    <a:pt x="23325" y="8377"/>
                    <a:pt x="23176" y="8395"/>
                    <a:pt x="23036" y="8395"/>
                  </a:cubicBezTo>
                  <a:cubicBezTo>
                    <a:pt x="22841" y="8395"/>
                    <a:pt x="22661" y="8361"/>
                    <a:pt x="22522" y="8198"/>
                  </a:cubicBezTo>
                  <a:cubicBezTo>
                    <a:pt x="22185" y="8198"/>
                    <a:pt x="21849" y="8198"/>
                    <a:pt x="21513" y="8064"/>
                  </a:cubicBezTo>
                  <a:cubicBezTo>
                    <a:pt x="18622" y="7391"/>
                    <a:pt x="15866" y="6114"/>
                    <a:pt x="13042" y="5106"/>
                  </a:cubicBezTo>
                  <a:cubicBezTo>
                    <a:pt x="9815" y="3963"/>
                    <a:pt x="6454" y="2954"/>
                    <a:pt x="3496" y="1139"/>
                  </a:cubicBezTo>
                  <a:cubicBezTo>
                    <a:pt x="3025" y="803"/>
                    <a:pt x="2555" y="601"/>
                    <a:pt x="2017" y="534"/>
                  </a:cubicBezTo>
                  <a:cubicBezTo>
                    <a:pt x="1292" y="198"/>
                    <a:pt x="837" y="1"/>
                    <a:pt x="547" y="1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0" name="Google Shape;22180;p29"/>
            <p:cNvSpPr/>
            <p:nvPr/>
          </p:nvSpPr>
          <p:spPr>
            <a:xfrm>
              <a:off x="4454525" y="3281875"/>
              <a:ext cx="492475" cy="232500"/>
            </a:xfrm>
            <a:custGeom>
              <a:avLst/>
              <a:gdLst/>
              <a:ahLst/>
              <a:cxnLst/>
              <a:rect l="l" t="t" r="r" b="b"/>
              <a:pathLst>
                <a:path w="19699" h="9300" extrusionOk="0">
                  <a:moveTo>
                    <a:pt x="7799" y="0"/>
                  </a:moveTo>
                  <a:cubicBezTo>
                    <a:pt x="7047" y="1706"/>
                    <a:pt x="6481" y="2364"/>
                    <a:pt x="5376" y="2364"/>
                  </a:cubicBezTo>
                  <a:cubicBezTo>
                    <a:pt x="5001" y="2364"/>
                    <a:pt x="4563" y="2288"/>
                    <a:pt x="4035" y="2151"/>
                  </a:cubicBezTo>
                  <a:cubicBezTo>
                    <a:pt x="3601" y="2073"/>
                    <a:pt x="3168" y="2040"/>
                    <a:pt x="2735" y="2040"/>
                  </a:cubicBezTo>
                  <a:cubicBezTo>
                    <a:pt x="2429" y="2040"/>
                    <a:pt x="2122" y="2056"/>
                    <a:pt x="1816" y="2084"/>
                  </a:cubicBezTo>
                  <a:cubicBezTo>
                    <a:pt x="1547" y="2084"/>
                    <a:pt x="1278" y="2084"/>
                    <a:pt x="1144" y="2420"/>
                  </a:cubicBezTo>
                  <a:cubicBezTo>
                    <a:pt x="1077" y="2689"/>
                    <a:pt x="1211" y="2958"/>
                    <a:pt x="1480" y="3093"/>
                  </a:cubicBezTo>
                  <a:cubicBezTo>
                    <a:pt x="2152" y="3496"/>
                    <a:pt x="2556" y="4303"/>
                    <a:pt x="2421" y="5042"/>
                  </a:cubicBezTo>
                  <a:cubicBezTo>
                    <a:pt x="2475" y="5051"/>
                    <a:pt x="2523" y="5055"/>
                    <a:pt x="2566" y="5055"/>
                  </a:cubicBezTo>
                  <a:cubicBezTo>
                    <a:pt x="2843" y="5055"/>
                    <a:pt x="2901" y="4881"/>
                    <a:pt x="2959" y="4706"/>
                  </a:cubicBezTo>
                  <a:cubicBezTo>
                    <a:pt x="3047" y="4396"/>
                    <a:pt x="3194" y="4203"/>
                    <a:pt x="3399" y="4203"/>
                  </a:cubicBezTo>
                  <a:cubicBezTo>
                    <a:pt x="3506" y="4203"/>
                    <a:pt x="3628" y="4255"/>
                    <a:pt x="3766" y="4370"/>
                  </a:cubicBezTo>
                  <a:cubicBezTo>
                    <a:pt x="4102" y="4572"/>
                    <a:pt x="4572" y="4908"/>
                    <a:pt x="4371" y="5311"/>
                  </a:cubicBezTo>
                  <a:cubicBezTo>
                    <a:pt x="3900" y="5983"/>
                    <a:pt x="3362" y="6588"/>
                    <a:pt x="2824" y="7059"/>
                  </a:cubicBezTo>
                  <a:cubicBezTo>
                    <a:pt x="2656" y="7203"/>
                    <a:pt x="2497" y="7262"/>
                    <a:pt x="2342" y="7262"/>
                  </a:cubicBezTo>
                  <a:cubicBezTo>
                    <a:pt x="2065" y="7262"/>
                    <a:pt x="1806" y="7073"/>
                    <a:pt x="1547" y="6857"/>
                  </a:cubicBezTo>
                  <a:cubicBezTo>
                    <a:pt x="1386" y="6765"/>
                    <a:pt x="1240" y="6720"/>
                    <a:pt x="1116" y="6720"/>
                  </a:cubicBezTo>
                  <a:cubicBezTo>
                    <a:pt x="878" y="6720"/>
                    <a:pt x="717" y="6884"/>
                    <a:pt x="673" y="7194"/>
                  </a:cubicBezTo>
                  <a:cubicBezTo>
                    <a:pt x="673" y="7731"/>
                    <a:pt x="337" y="7664"/>
                    <a:pt x="1" y="7731"/>
                  </a:cubicBezTo>
                  <a:lnTo>
                    <a:pt x="539" y="8067"/>
                  </a:lnTo>
                  <a:cubicBezTo>
                    <a:pt x="1345" y="8673"/>
                    <a:pt x="2488" y="8471"/>
                    <a:pt x="3430" y="8874"/>
                  </a:cubicBezTo>
                  <a:cubicBezTo>
                    <a:pt x="4027" y="8874"/>
                    <a:pt x="4518" y="9299"/>
                    <a:pt x="5140" y="9299"/>
                  </a:cubicBezTo>
                  <a:cubicBezTo>
                    <a:pt x="5217" y="9299"/>
                    <a:pt x="5297" y="9293"/>
                    <a:pt x="5379" y="9278"/>
                  </a:cubicBezTo>
                  <a:cubicBezTo>
                    <a:pt x="5469" y="9278"/>
                    <a:pt x="5573" y="9285"/>
                    <a:pt x="5680" y="9285"/>
                  </a:cubicBezTo>
                  <a:cubicBezTo>
                    <a:pt x="5895" y="9285"/>
                    <a:pt x="6119" y="9255"/>
                    <a:pt x="6253" y="9076"/>
                  </a:cubicBezTo>
                  <a:cubicBezTo>
                    <a:pt x="5783" y="8404"/>
                    <a:pt x="5110" y="7933"/>
                    <a:pt x="4304" y="7731"/>
                  </a:cubicBezTo>
                  <a:cubicBezTo>
                    <a:pt x="4942" y="7554"/>
                    <a:pt x="5244" y="7470"/>
                    <a:pt x="5475" y="7470"/>
                  </a:cubicBezTo>
                  <a:cubicBezTo>
                    <a:pt x="5682" y="7470"/>
                    <a:pt x="5833" y="7537"/>
                    <a:pt x="6119" y="7664"/>
                  </a:cubicBezTo>
                  <a:cubicBezTo>
                    <a:pt x="6522" y="7866"/>
                    <a:pt x="6858" y="8000"/>
                    <a:pt x="7262" y="8067"/>
                  </a:cubicBezTo>
                  <a:cubicBezTo>
                    <a:pt x="7331" y="8080"/>
                    <a:pt x="7400" y="8086"/>
                    <a:pt x="7467" y="8086"/>
                  </a:cubicBezTo>
                  <a:cubicBezTo>
                    <a:pt x="8109" y="8086"/>
                    <a:pt x="8600" y="7527"/>
                    <a:pt x="8539" y="6857"/>
                  </a:cubicBezTo>
                  <a:cubicBezTo>
                    <a:pt x="8593" y="6317"/>
                    <a:pt x="8560" y="5820"/>
                    <a:pt x="8057" y="5820"/>
                  </a:cubicBezTo>
                  <a:cubicBezTo>
                    <a:pt x="7934" y="5820"/>
                    <a:pt x="7783" y="5850"/>
                    <a:pt x="7598" y="5916"/>
                  </a:cubicBezTo>
                  <a:cubicBezTo>
                    <a:pt x="7562" y="5925"/>
                    <a:pt x="7527" y="5929"/>
                    <a:pt x="7492" y="5929"/>
                  </a:cubicBezTo>
                  <a:cubicBezTo>
                    <a:pt x="7263" y="5929"/>
                    <a:pt x="7060" y="5746"/>
                    <a:pt x="7060" y="5513"/>
                  </a:cubicBezTo>
                  <a:cubicBezTo>
                    <a:pt x="6858" y="5109"/>
                    <a:pt x="7060" y="4639"/>
                    <a:pt x="7463" y="4437"/>
                  </a:cubicBezTo>
                  <a:cubicBezTo>
                    <a:pt x="7564" y="4370"/>
                    <a:pt x="7682" y="4336"/>
                    <a:pt x="7799" y="4336"/>
                  </a:cubicBezTo>
                  <a:cubicBezTo>
                    <a:pt x="7917" y="4336"/>
                    <a:pt x="8035" y="4370"/>
                    <a:pt x="8136" y="4437"/>
                  </a:cubicBezTo>
                  <a:cubicBezTo>
                    <a:pt x="9077" y="5311"/>
                    <a:pt x="10623" y="5446"/>
                    <a:pt x="10690" y="7395"/>
                  </a:cubicBezTo>
                  <a:cubicBezTo>
                    <a:pt x="11497" y="6454"/>
                    <a:pt x="11900" y="5647"/>
                    <a:pt x="12640" y="5177"/>
                  </a:cubicBezTo>
                  <a:cubicBezTo>
                    <a:pt x="13178" y="4841"/>
                    <a:pt x="13043" y="4370"/>
                    <a:pt x="12774" y="3967"/>
                  </a:cubicBezTo>
                  <a:cubicBezTo>
                    <a:pt x="12169" y="3362"/>
                    <a:pt x="12102" y="2488"/>
                    <a:pt x="12505" y="1815"/>
                  </a:cubicBezTo>
                  <a:cubicBezTo>
                    <a:pt x="12563" y="1814"/>
                    <a:pt x="12620" y="1813"/>
                    <a:pt x="12676" y="1813"/>
                  </a:cubicBezTo>
                  <a:cubicBezTo>
                    <a:pt x="14855" y="1813"/>
                    <a:pt x="16084" y="3076"/>
                    <a:pt x="16673" y="5042"/>
                  </a:cubicBezTo>
                  <a:cubicBezTo>
                    <a:pt x="17413" y="4504"/>
                    <a:pt x="16405" y="3630"/>
                    <a:pt x="17279" y="3429"/>
                  </a:cubicBezTo>
                  <a:cubicBezTo>
                    <a:pt x="17414" y="3387"/>
                    <a:pt x="17538" y="3368"/>
                    <a:pt x="17652" y="3368"/>
                  </a:cubicBezTo>
                  <a:cubicBezTo>
                    <a:pt x="18276" y="3368"/>
                    <a:pt x="18608" y="3936"/>
                    <a:pt x="18892" y="4504"/>
                  </a:cubicBezTo>
                  <a:cubicBezTo>
                    <a:pt x="18892" y="4639"/>
                    <a:pt x="19094" y="4639"/>
                    <a:pt x="19228" y="4639"/>
                  </a:cubicBezTo>
                  <a:cubicBezTo>
                    <a:pt x="19699" y="3362"/>
                    <a:pt x="19564" y="2958"/>
                    <a:pt x="18489" y="2555"/>
                  </a:cubicBezTo>
                  <a:cubicBezTo>
                    <a:pt x="16606" y="1681"/>
                    <a:pt x="14724" y="1143"/>
                    <a:pt x="12707" y="874"/>
                  </a:cubicBezTo>
                  <a:cubicBezTo>
                    <a:pt x="11026" y="740"/>
                    <a:pt x="9413" y="471"/>
                    <a:pt x="7799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1" name="Google Shape;22181;p29"/>
            <p:cNvSpPr/>
            <p:nvPr/>
          </p:nvSpPr>
          <p:spPr>
            <a:xfrm>
              <a:off x="5478075" y="3382450"/>
              <a:ext cx="200025" cy="233900"/>
            </a:xfrm>
            <a:custGeom>
              <a:avLst/>
              <a:gdLst/>
              <a:ahLst/>
              <a:cxnLst/>
              <a:rect l="l" t="t" r="r" b="b"/>
              <a:pathLst>
                <a:path w="8001" h="9356" extrusionOk="0">
                  <a:moveTo>
                    <a:pt x="1432" y="0"/>
                  </a:moveTo>
                  <a:cubicBezTo>
                    <a:pt x="1264" y="0"/>
                    <a:pt x="1078" y="4"/>
                    <a:pt x="875" y="11"/>
                  </a:cubicBezTo>
                  <a:cubicBezTo>
                    <a:pt x="539" y="11"/>
                    <a:pt x="135" y="11"/>
                    <a:pt x="1" y="414"/>
                  </a:cubicBezTo>
                  <a:cubicBezTo>
                    <a:pt x="68" y="549"/>
                    <a:pt x="68" y="750"/>
                    <a:pt x="135" y="818"/>
                  </a:cubicBezTo>
                  <a:cubicBezTo>
                    <a:pt x="1144" y="1691"/>
                    <a:pt x="68" y="2498"/>
                    <a:pt x="68" y="3305"/>
                  </a:cubicBezTo>
                  <a:cubicBezTo>
                    <a:pt x="68" y="4313"/>
                    <a:pt x="1681" y="4448"/>
                    <a:pt x="1480" y="5725"/>
                  </a:cubicBezTo>
                  <a:cubicBezTo>
                    <a:pt x="1480" y="6465"/>
                    <a:pt x="1278" y="7204"/>
                    <a:pt x="875" y="7809"/>
                  </a:cubicBezTo>
                  <a:cubicBezTo>
                    <a:pt x="606" y="8078"/>
                    <a:pt x="673" y="8482"/>
                    <a:pt x="942" y="8683"/>
                  </a:cubicBezTo>
                  <a:cubicBezTo>
                    <a:pt x="1116" y="8813"/>
                    <a:pt x="1345" y="8888"/>
                    <a:pt x="1559" y="8888"/>
                  </a:cubicBezTo>
                  <a:cubicBezTo>
                    <a:pt x="1676" y="8888"/>
                    <a:pt x="1788" y="8865"/>
                    <a:pt x="1883" y="8818"/>
                  </a:cubicBezTo>
                  <a:cubicBezTo>
                    <a:pt x="2085" y="8683"/>
                    <a:pt x="2219" y="8549"/>
                    <a:pt x="2354" y="8347"/>
                  </a:cubicBezTo>
                  <a:cubicBezTo>
                    <a:pt x="2610" y="8039"/>
                    <a:pt x="2808" y="7907"/>
                    <a:pt x="2966" y="7907"/>
                  </a:cubicBezTo>
                  <a:cubicBezTo>
                    <a:pt x="3222" y="7907"/>
                    <a:pt x="3372" y="8252"/>
                    <a:pt x="3497" y="8750"/>
                  </a:cubicBezTo>
                  <a:cubicBezTo>
                    <a:pt x="3564" y="8952"/>
                    <a:pt x="3429" y="9221"/>
                    <a:pt x="3967" y="9355"/>
                  </a:cubicBezTo>
                  <a:cubicBezTo>
                    <a:pt x="3631" y="7540"/>
                    <a:pt x="5648" y="6397"/>
                    <a:pt x="5177" y="4582"/>
                  </a:cubicBezTo>
                  <a:cubicBezTo>
                    <a:pt x="5263" y="4550"/>
                    <a:pt x="5345" y="4537"/>
                    <a:pt x="5425" y="4537"/>
                  </a:cubicBezTo>
                  <a:cubicBezTo>
                    <a:pt x="5817" y="4537"/>
                    <a:pt x="6153" y="4857"/>
                    <a:pt x="6562" y="4857"/>
                  </a:cubicBezTo>
                  <a:cubicBezTo>
                    <a:pt x="6593" y="4857"/>
                    <a:pt x="6624" y="4855"/>
                    <a:pt x="6656" y="4851"/>
                  </a:cubicBezTo>
                  <a:lnTo>
                    <a:pt x="6724" y="4784"/>
                  </a:lnTo>
                  <a:cubicBezTo>
                    <a:pt x="6724" y="4650"/>
                    <a:pt x="6724" y="4515"/>
                    <a:pt x="6724" y="4381"/>
                  </a:cubicBezTo>
                  <a:cubicBezTo>
                    <a:pt x="5984" y="2969"/>
                    <a:pt x="5984" y="2969"/>
                    <a:pt x="7329" y="2162"/>
                  </a:cubicBezTo>
                  <a:cubicBezTo>
                    <a:pt x="7665" y="1893"/>
                    <a:pt x="8001" y="1759"/>
                    <a:pt x="7799" y="1221"/>
                  </a:cubicBezTo>
                  <a:cubicBezTo>
                    <a:pt x="7559" y="741"/>
                    <a:pt x="7319" y="46"/>
                    <a:pt x="6792" y="46"/>
                  </a:cubicBezTo>
                  <a:cubicBezTo>
                    <a:pt x="6729" y="46"/>
                    <a:pt x="6661" y="56"/>
                    <a:pt x="6589" y="78"/>
                  </a:cubicBezTo>
                  <a:cubicBezTo>
                    <a:pt x="5513" y="414"/>
                    <a:pt x="4102" y="11"/>
                    <a:pt x="3631" y="1624"/>
                  </a:cubicBezTo>
                  <a:cubicBezTo>
                    <a:pt x="3579" y="1987"/>
                    <a:pt x="3248" y="2230"/>
                    <a:pt x="2883" y="2230"/>
                  </a:cubicBezTo>
                  <a:cubicBezTo>
                    <a:pt x="2775" y="2230"/>
                    <a:pt x="2663" y="2208"/>
                    <a:pt x="2555" y="2162"/>
                  </a:cubicBezTo>
                  <a:cubicBezTo>
                    <a:pt x="3101" y="342"/>
                    <a:pt x="2990" y="0"/>
                    <a:pt x="1432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2" name="Google Shape;22182;p29"/>
            <p:cNvSpPr/>
            <p:nvPr/>
          </p:nvSpPr>
          <p:spPr>
            <a:xfrm>
              <a:off x="4565450" y="3223050"/>
              <a:ext cx="274000" cy="80700"/>
            </a:xfrm>
            <a:custGeom>
              <a:avLst/>
              <a:gdLst/>
              <a:ahLst/>
              <a:cxnLst/>
              <a:rect l="l" t="t" r="r" b="b"/>
              <a:pathLst>
                <a:path w="10960" h="3228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807"/>
                    <a:pt x="1480" y="874"/>
                    <a:pt x="2287" y="1143"/>
                  </a:cubicBezTo>
                  <a:cubicBezTo>
                    <a:pt x="3497" y="1546"/>
                    <a:pt x="4774" y="1681"/>
                    <a:pt x="5917" y="2151"/>
                  </a:cubicBezTo>
                  <a:cubicBezTo>
                    <a:pt x="7530" y="2756"/>
                    <a:pt x="9278" y="3093"/>
                    <a:pt x="10959" y="3227"/>
                  </a:cubicBezTo>
                  <a:cubicBezTo>
                    <a:pt x="10623" y="2622"/>
                    <a:pt x="9883" y="2756"/>
                    <a:pt x="9346" y="2353"/>
                  </a:cubicBezTo>
                  <a:cubicBezTo>
                    <a:pt x="8472" y="2353"/>
                    <a:pt x="7530" y="2151"/>
                    <a:pt x="6657" y="1815"/>
                  </a:cubicBezTo>
                  <a:cubicBezTo>
                    <a:pt x="4438" y="1210"/>
                    <a:pt x="2219" y="605"/>
                    <a:pt x="1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3" name="Google Shape;22183;p29"/>
            <p:cNvSpPr/>
            <p:nvPr/>
          </p:nvSpPr>
          <p:spPr>
            <a:xfrm>
              <a:off x="5113375" y="3445975"/>
              <a:ext cx="77325" cy="56625"/>
            </a:xfrm>
            <a:custGeom>
              <a:avLst/>
              <a:gdLst/>
              <a:ahLst/>
              <a:cxnLst/>
              <a:rect l="l" t="t" r="r" b="b"/>
              <a:pathLst>
                <a:path w="3093" h="2265" extrusionOk="0">
                  <a:moveTo>
                    <a:pt x="2034" y="1"/>
                  </a:moveTo>
                  <a:cubicBezTo>
                    <a:pt x="1945" y="1"/>
                    <a:pt x="1850" y="28"/>
                    <a:pt x="1748" y="92"/>
                  </a:cubicBezTo>
                  <a:cubicBezTo>
                    <a:pt x="1210" y="495"/>
                    <a:pt x="336" y="495"/>
                    <a:pt x="67" y="1302"/>
                  </a:cubicBezTo>
                  <a:cubicBezTo>
                    <a:pt x="0" y="1503"/>
                    <a:pt x="67" y="1772"/>
                    <a:pt x="202" y="2041"/>
                  </a:cubicBezTo>
                  <a:cubicBezTo>
                    <a:pt x="281" y="2199"/>
                    <a:pt x="452" y="2264"/>
                    <a:pt x="634" y="2264"/>
                  </a:cubicBezTo>
                  <a:cubicBezTo>
                    <a:pt x="763" y="2264"/>
                    <a:pt x="897" y="2231"/>
                    <a:pt x="1009" y="2176"/>
                  </a:cubicBezTo>
                  <a:cubicBezTo>
                    <a:pt x="1614" y="1772"/>
                    <a:pt x="2219" y="1369"/>
                    <a:pt x="3093" y="831"/>
                  </a:cubicBezTo>
                  <a:cubicBezTo>
                    <a:pt x="2711" y="504"/>
                    <a:pt x="2418" y="1"/>
                    <a:pt x="203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4" name="Google Shape;22184;p29"/>
            <p:cNvSpPr/>
            <p:nvPr/>
          </p:nvSpPr>
          <p:spPr>
            <a:xfrm>
              <a:off x="4541925" y="3261700"/>
              <a:ext cx="65575" cy="35175"/>
            </a:xfrm>
            <a:custGeom>
              <a:avLst/>
              <a:gdLst/>
              <a:ahLst/>
              <a:cxnLst/>
              <a:rect l="l" t="t" r="r" b="b"/>
              <a:pathLst>
                <a:path w="2623" h="1407" extrusionOk="0">
                  <a:moveTo>
                    <a:pt x="1816" y="0"/>
                  </a:moveTo>
                  <a:cubicBezTo>
                    <a:pt x="1614" y="807"/>
                    <a:pt x="808" y="740"/>
                    <a:pt x="1" y="1009"/>
                  </a:cubicBezTo>
                  <a:cubicBezTo>
                    <a:pt x="753" y="1259"/>
                    <a:pt x="1193" y="1406"/>
                    <a:pt x="1508" y="1406"/>
                  </a:cubicBezTo>
                  <a:cubicBezTo>
                    <a:pt x="1954" y="1406"/>
                    <a:pt x="2150" y="1113"/>
                    <a:pt x="2623" y="404"/>
                  </a:cubicBezTo>
                  <a:lnTo>
                    <a:pt x="1816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5" name="Google Shape;22185;p29"/>
            <p:cNvSpPr/>
            <p:nvPr/>
          </p:nvSpPr>
          <p:spPr>
            <a:xfrm>
              <a:off x="5419250" y="3651625"/>
              <a:ext cx="20200" cy="38675"/>
            </a:xfrm>
            <a:custGeom>
              <a:avLst/>
              <a:gdLst/>
              <a:ahLst/>
              <a:cxnLst/>
              <a:rect l="l" t="t" r="r" b="b"/>
              <a:pathLst>
                <a:path w="808" h="1547" extrusionOk="0">
                  <a:moveTo>
                    <a:pt x="807" y="0"/>
                  </a:moveTo>
                  <a:lnTo>
                    <a:pt x="807" y="0"/>
                  </a:lnTo>
                  <a:cubicBezTo>
                    <a:pt x="1" y="807"/>
                    <a:pt x="1" y="807"/>
                    <a:pt x="539" y="1547"/>
                  </a:cubicBezTo>
                  <a:cubicBezTo>
                    <a:pt x="606" y="941"/>
                    <a:pt x="673" y="471"/>
                    <a:pt x="807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6" name="Google Shape;22186;p29"/>
            <p:cNvSpPr/>
            <p:nvPr/>
          </p:nvSpPr>
          <p:spPr>
            <a:xfrm>
              <a:off x="4632700" y="3505400"/>
              <a:ext cx="23550" cy="17275"/>
            </a:xfrm>
            <a:custGeom>
              <a:avLst/>
              <a:gdLst/>
              <a:ahLst/>
              <a:cxnLst/>
              <a:rect l="l" t="t" r="r" b="b"/>
              <a:pathLst>
                <a:path w="942" h="691" extrusionOk="0">
                  <a:moveTo>
                    <a:pt x="403" y="0"/>
                  </a:moveTo>
                  <a:cubicBezTo>
                    <a:pt x="135" y="68"/>
                    <a:pt x="0" y="135"/>
                    <a:pt x="0" y="404"/>
                  </a:cubicBezTo>
                  <a:cubicBezTo>
                    <a:pt x="55" y="570"/>
                    <a:pt x="202" y="690"/>
                    <a:pt x="327" y="690"/>
                  </a:cubicBezTo>
                  <a:cubicBezTo>
                    <a:pt x="354" y="690"/>
                    <a:pt x="380" y="685"/>
                    <a:pt x="403" y="673"/>
                  </a:cubicBezTo>
                  <a:cubicBezTo>
                    <a:pt x="740" y="673"/>
                    <a:pt x="941" y="538"/>
                    <a:pt x="807" y="202"/>
                  </a:cubicBezTo>
                  <a:cubicBezTo>
                    <a:pt x="740" y="135"/>
                    <a:pt x="538" y="68"/>
                    <a:pt x="403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7" name="Google Shape;22187;p29"/>
            <p:cNvSpPr/>
            <p:nvPr/>
          </p:nvSpPr>
          <p:spPr>
            <a:xfrm>
              <a:off x="4336875" y="3140475"/>
              <a:ext cx="48775" cy="22075"/>
            </a:xfrm>
            <a:custGeom>
              <a:avLst/>
              <a:gdLst/>
              <a:ahLst/>
              <a:cxnLst/>
              <a:rect l="l" t="t" r="r" b="b"/>
              <a:pathLst>
                <a:path w="1951" h="883" extrusionOk="0">
                  <a:moveTo>
                    <a:pt x="188" y="0"/>
                  </a:moveTo>
                  <a:cubicBezTo>
                    <a:pt x="126" y="0"/>
                    <a:pt x="63" y="3"/>
                    <a:pt x="1" y="9"/>
                  </a:cubicBezTo>
                  <a:lnTo>
                    <a:pt x="808" y="883"/>
                  </a:lnTo>
                  <a:lnTo>
                    <a:pt x="1951" y="883"/>
                  </a:lnTo>
                  <a:cubicBezTo>
                    <a:pt x="1520" y="329"/>
                    <a:pt x="864" y="0"/>
                    <a:pt x="188" y="0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8" name="Google Shape;22188;p29"/>
            <p:cNvSpPr/>
            <p:nvPr/>
          </p:nvSpPr>
          <p:spPr>
            <a:xfrm>
              <a:off x="5469875" y="3654850"/>
              <a:ext cx="25025" cy="25800"/>
            </a:xfrm>
            <a:custGeom>
              <a:avLst/>
              <a:gdLst/>
              <a:ahLst/>
              <a:cxnLst/>
              <a:rect l="l" t="t" r="r" b="b"/>
              <a:pathLst>
                <a:path w="1001" h="1032" extrusionOk="0">
                  <a:moveTo>
                    <a:pt x="909" y="0"/>
                  </a:moveTo>
                  <a:cubicBezTo>
                    <a:pt x="411" y="0"/>
                    <a:pt x="0" y="507"/>
                    <a:pt x="127" y="1014"/>
                  </a:cubicBezTo>
                  <a:cubicBezTo>
                    <a:pt x="176" y="1026"/>
                    <a:pt x="220" y="1032"/>
                    <a:pt x="261" y="1032"/>
                  </a:cubicBezTo>
                  <a:cubicBezTo>
                    <a:pt x="668" y="1032"/>
                    <a:pt x="695" y="470"/>
                    <a:pt x="1001" y="409"/>
                  </a:cubicBezTo>
                  <a:lnTo>
                    <a:pt x="1001" y="6"/>
                  </a:lnTo>
                  <a:cubicBezTo>
                    <a:pt x="970" y="2"/>
                    <a:pt x="940" y="0"/>
                    <a:pt x="909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9" name="Google Shape;22189;p29"/>
            <p:cNvSpPr/>
            <p:nvPr/>
          </p:nvSpPr>
          <p:spPr>
            <a:xfrm>
              <a:off x="5496575" y="3665075"/>
              <a:ext cx="28600" cy="21875"/>
            </a:xfrm>
            <a:custGeom>
              <a:avLst/>
              <a:gdLst/>
              <a:ahLst/>
              <a:cxnLst/>
              <a:rect l="l" t="t" r="r" b="b"/>
              <a:pathLst>
                <a:path w="1144" h="875" extrusionOk="0">
                  <a:moveTo>
                    <a:pt x="0" y="0"/>
                  </a:moveTo>
                  <a:cubicBezTo>
                    <a:pt x="0" y="605"/>
                    <a:pt x="269" y="874"/>
                    <a:pt x="807" y="874"/>
                  </a:cubicBezTo>
                  <a:lnTo>
                    <a:pt x="1009" y="874"/>
                  </a:lnTo>
                  <a:lnTo>
                    <a:pt x="1143" y="807"/>
                  </a:lnTo>
                  <a:cubicBezTo>
                    <a:pt x="941" y="336"/>
                    <a:pt x="471" y="0"/>
                    <a:pt x="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0" name="Google Shape;22190;p29"/>
            <p:cNvSpPr/>
            <p:nvPr/>
          </p:nvSpPr>
          <p:spPr>
            <a:xfrm>
              <a:off x="5681450" y="3377200"/>
              <a:ext cx="11775" cy="11025"/>
            </a:xfrm>
            <a:custGeom>
              <a:avLst/>
              <a:gdLst/>
              <a:ahLst/>
              <a:cxnLst/>
              <a:rect l="l" t="t" r="r" b="b"/>
              <a:pathLst>
                <a:path w="471" h="441" extrusionOk="0">
                  <a:moveTo>
                    <a:pt x="186" y="1"/>
                  </a:moveTo>
                  <a:cubicBezTo>
                    <a:pt x="165" y="1"/>
                    <a:pt x="148" y="6"/>
                    <a:pt x="135" y="19"/>
                  </a:cubicBezTo>
                  <a:cubicBezTo>
                    <a:pt x="68" y="19"/>
                    <a:pt x="0" y="221"/>
                    <a:pt x="0" y="288"/>
                  </a:cubicBezTo>
                  <a:cubicBezTo>
                    <a:pt x="55" y="342"/>
                    <a:pt x="153" y="441"/>
                    <a:pt x="260" y="441"/>
                  </a:cubicBezTo>
                  <a:cubicBezTo>
                    <a:pt x="285" y="441"/>
                    <a:pt x="311" y="435"/>
                    <a:pt x="336" y="422"/>
                  </a:cubicBezTo>
                  <a:cubicBezTo>
                    <a:pt x="404" y="422"/>
                    <a:pt x="404" y="221"/>
                    <a:pt x="471" y="154"/>
                  </a:cubicBezTo>
                  <a:cubicBezTo>
                    <a:pt x="417" y="99"/>
                    <a:pt x="274" y="1"/>
                    <a:pt x="186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1" name="Google Shape;22191;p29"/>
            <p:cNvSpPr/>
            <p:nvPr/>
          </p:nvSpPr>
          <p:spPr>
            <a:xfrm>
              <a:off x="5504975" y="3637525"/>
              <a:ext cx="13475" cy="7400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375" y="0"/>
                  </a:moveTo>
                  <a:cubicBezTo>
                    <a:pt x="341" y="0"/>
                    <a:pt x="305" y="8"/>
                    <a:pt x="269" y="26"/>
                  </a:cubicBezTo>
                  <a:lnTo>
                    <a:pt x="0" y="295"/>
                  </a:lnTo>
                  <a:lnTo>
                    <a:pt x="404" y="295"/>
                  </a:lnTo>
                  <a:cubicBezTo>
                    <a:pt x="404" y="228"/>
                    <a:pt x="538" y="161"/>
                    <a:pt x="538" y="161"/>
                  </a:cubicBezTo>
                  <a:cubicBezTo>
                    <a:pt x="538" y="62"/>
                    <a:pt x="466" y="0"/>
                    <a:pt x="375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2" name="Google Shape;22192;p29"/>
            <p:cNvSpPr/>
            <p:nvPr/>
          </p:nvSpPr>
          <p:spPr>
            <a:xfrm>
              <a:off x="4375550" y="3181025"/>
              <a:ext cx="20175" cy="7575"/>
            </a:xfrm>
            <a:custGeom>
              <a:avLst/>
              <a:gdLst/>
              <a:ahLst/>
              <a:cxnLst/>
              <a:rect l="l" t="t" r="r" b="b"/>
              <a:pathLst>
                <a:path w="807" h="303" extrusionOk="0">
                  <a:moveTo>
                    <a:pt x="0" y="0"/>
                  </a:moveTo>
                  <a:cubicBezTo>
                    <a:pt x="135" y="202"/>
                    <a:pt x="269" y="303"/>
                    <a:pt x="404" y="303"/>
                  </a:cubicBezTo>
                  <a:cubicBezTo>
                    <a:pt x="538" y="303"/>
                    <a:pt x="672" y="202"/>
                    <a:pt x="807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3" name="Google Shape;22193;p29"/>
            <p:cNvSpPr/>
            <p:nvPr/>
          </p:nvSpPr>
          <p:spPr>
            <a:xfrm>
              <a:off x="4365450" y="3170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4" name="Google Shape;22194;p29"/>
            <p:cNvSpPr/>
            <p:nvPr/>
          </p:nvSpPr>
          <p:spPr>
            <a:xfrm>
              <a:off x="4456225" y="3201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5" name="Google Shape;22195;p29"/>
            <p:cNvSpPr/>
            <p:nvPr/>
          </p:nvSpPr>
          <p:spPr>
            <a:xfrm>
              <a:off x="4496550" y="32213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6" name="Google Shape;22196;p29"/>
            <p:cNvSpPr/>
            <p:nvPr/>
          </p:nvSpPr>
          <p:spPr>
            <a:xfrm>
              <a:off x="4526800" y="3233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7" name="Google Shape;22197;p29"/>
            <p:cNvSpPr/>
            <p:nvPr/>
          </p:nvSpPr>
          <p:spPr>
            <a:xfrm>
              <a:off x="4546975" y="32415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8" name="Google Shape;22198;p29"/>
            <p:cNvSpPr/>
            <p:nvPr/>
          </p:nvSpPr>
          <p:spPr>
            <a:xfrm>
              <a:off x="4567150" y="32516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9" name="Google Shape;22199;p29"/>
            <p:cNvSpPr/>
            <p:nvPr/>
          </p:nvSpPr>
          <p:spPr>
            <a:xfrm>
              <a:off x="4627650" y="32717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0" name="Google Shape;22200;p29"/>
            <p:cNvSpPr/>
            <p:nvPr/>
          </p:nvSpPr>
          <p:spPr>
            <a:xfrm>
              <a:off x="5494900" y="36449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1" name="Google Shape;22201;p29"/>
            <p:cNvSpPr/>
            <p:nvPr/>
          </p:nvSpPr>
          <p:spPr>
            <a:xfrm>
              <a:off x="4940250" y="3143700"/>
              <a:ext cx="606775" cy="149550"/>
            </a:xfrm>
            <a:custGeom>
              <a:avLst/>
              <a:gdLst/>
              <a:ahLst/>
              <a:cxnLst/>
              <a:rect l="l" t="t" r="r" b="b"/>
              <a:pathLst>
                <a:path w="24271" h="5982" extrusionOk="0">
                  <a:moveTo>
                    <a:pt x="16778" y="1"/>
                  </a:moveTo>
                  <a:cubicBezTo>
                    <a:pt x="15411" y="1"/>
                    <a:pt x="14154" y="854"/>
                    <a:pt x="13715" y="2233"/>
                  </a:cubicBezTo>
                  <a:cubicBezTo>
                    <a:pt x="13358" y="1742"/>
                    <a:pt x="13090" y="1162"/>
                    <a:pt x="12714" y="1162"/>
                  </a:cubicBezTo>
                  <a:cubicBezTo>
                    <a:pt x="12524" y="1162"/>
                    <a:pt x="12306" y="1311"/>
                    <a:pt x="12035" y="1695"/>
                  </a:cubicBezTo>
                  <a:cubicBezTo>
                    <a:pt x="11872" y="1955"/>
                    <a:pt x="11694" y="2074"/>
                    <a:pt x="11515" y="2074"/>
                  </a:cubicBezTo>
                  <a:cubicBezTo>
                    <a:pt x="11324" y="2074"/>
                    <a:pt x="11133" y="1938"/>
                    <a:pt x="10959" y="1695"/>
                  </a:cubicBezTo>
                  <a:cubicBezTo>
                    <a:pt x="10576" y="1142"/>
                    <a:pt x="9923" y="831"/>
                    <a:pt x="9274" y="831"/>
                  </a:cubicBezTo>
                  <a:cubicBezTo>
                    <a:pt x="8898" y="831"/>
                    <a:pt x="8523" y="935"/>
                    <a:pt x="8203" y="1157"/>
                  </a:cubicBezTo>
                  <a:cubicBezTo>
                    <a:pt x="8052" y="1220"/>
                    <a:pt x="7930" y="1248"/>
                    <a:pt x="7830" y="1248"/>
                  </a:cubicBezTo>
                  <a:cubicBezTo>
                    <a:pt x="7391" y="1248"/>
                    <a:pt x="7371" y="721"/>
                    <a:pt x="7261" y="283"/>
                  </a:cubicBezTo>
                  <a:cubicBezTo>
                    <a:pt x="7194" y="485"/>
                    <a:pt x="6925" y="619"/>
                    <a:pt x="6925" y="754"/>
                  </a:cubicBezTo>
                  <a:cubicBezTo>
                    <a:pt x="6925" y="1716"/>
                    <a:pt x="6742" y="2372"/>
                    <a:pt x="5674" y="2372"/>
                  </a:cubicBezTo>
                  <a:cubicBezTo>
                    <a:pt x="5623" y="2372"/>
                    <a:pt x="5569" y="2370"/>
                    <a:pt x="5513" y="2367"/>
                  </a:cubicBezTo>
                  <a:cubicBezTo>
                    <a:pt x="5043" y="2367"/>
                    <a:pt x="4908" y="2771"/>
                    <a:pt x="4841" y="3241"/>
                  </a:cubicBezTo>
                  <a:cubicBezTo>
                    <a:pt x="4774" y="3779"/>
                    <a:pt x="4505" y="4250"/>
                    <a:pt x="3900" y="4250"/>
                  </a:cubicBezTo>
                  <a:cubicBezTo>
                    <a:pt x="3295" y="4250"/>
                    <a:pt x="3228" y="3914"/>
                    <a:pt x="3631" y="3510"/>
                  </a:cubicBezTo>
                  <a:lnTo>
                    <a:pt x="3631" y="3510"/>
                  </a:lnTo>
                  <a:cubicBezTo>
                    <a:pt x="3705" y="3621"/>
                    <a:pt x="3800" y="3671"/>
                    <a:pt x="3892" y="3671"/>
                  </a:cubicBezTo>
                  <a:cubicBezTo>
                    <a:pt x="3967" y="3671"/>
                    <a:pt x="4041" y="3638"/>
                    <a:pt x="4102" y="3577"/>
                  </a:cubicBezTo>
                  <a:cubicBezTo>
                    <a:pt x="3624" y="3273"/>
                    <a:pt x="3167" y="3159"/>
                    <a:pt x="2722" y="3159"/>
                  </a:cubicBezTo>
                  <a:cubicBezTo>
                    <a:pt x="1790" y="3159"/>
                    <a:pt x="911" y="3662"/>
                    <a:pt x="1" y="3981"/>
                  </a:cubicBezTo>
                  <a:cubicBezTo>
                    <a:pt x="175" y="4474"/>
                    <a:pt x="486" y="4567"/>
                    <a:pt x="828" y="4567"/>
                  </a:cubicBezTo>
                  <a:cubicBezTo>
                    <a:pt x="1033" y="4567"/>
                    <a:pt x="1250" y="4533"/>
                    <a:pt x="1454" y="4533"/>
                  </a:cubicBezTo>
                  <a:cubicBezTo>
                    <a:pt x="1695" y="4533"/>
                    <a:pt x="1919" y="4580"/>
                    <a:pt x="2085" y="4788"/>
                  </a:cubicBezTo>
                  <a:cubicBezTo>
                    <a:pt x="2522" y="4788"/>
                    <a:pt x="2959" y="4771"/>
                    <a:pt x="3396" y="4771"/>
                  </a:cubicBezTo>
                  <a:cubicBezTo>
                    <a:pt x="3833" y="4771"/>
                    <a:pt x="4270" y="4788"/>
                    <a:pt x="4707" y="4855"/>
                  </a:cubicBezTo>
                  <a:cubicBezTo>
                    <a:pt x="8270" y="5191"/>
                    <a:pt x="11833" y="5527"/>
                    <a:pt x="15396" y="5594"/>
                  </a:cubicBezTo>
                  <a:cubicBezTo>
                    <a:pt x="15722" y="5603"/>
                    <a:pt x="16048" y="5606"/>
                    <a:pt x="16372" y="5606"/>
                  </a:cubicBezTo>
                  <a:cubicBezTo>
                    <a:pt x="17217" y="5606"/>
                    <a:pt x="18057" y="5585"/>
                    <a:pt x="18896" y="5585"/>
                  </a:cubicBezTo>
                  <a:cubicBezTo>
                    <a:pt x="20256" y="5585"/>
                    <a:pt x="21614" y="5640"/>
                    <a:pt x="22993" y="5930"/>
                  </a:cubicBezTo>
                  <a:cubicBezTo>
                    <a:pt x="23097" y="5965"/>
                    <a:pt x="23210" y="5982"/>
                    <a:pt x="23326" y="5982"/>
                  </a:cubicBezTo>
                  <a:cubicBezTo>
                    <a:pt x="23661" y="5982"/>
                    <a:pt x="24021" y="5844"/>
                    <a:pt x="24270" y="5594"/>
                  </a:cubicBezTo>
                  <a:cubicBezTo>
                    <a:pt x="23329" y="5594"/>
                    <a:pt x="22724" y="4720"/>
                    <a:pt x="22926" y="3779"/>
                  </a:cubicBezTo>
                  <a:cubicBezTo>
                    <a:pt x="23060" y="2905"/>
                    <a:pt x="22657" y="2771"/>
                    <a:pt x="21917" y="2771"/>
                  </a:cubicBezTo>
                  <a:lnTo>
                    <a:pt x="20707" y="2771"/>
                  </a:lnTo>
                  <a:cubicBezTo>
                    <a:pt x="20471" y="2758"/>
                    <a:pt x="20281" y="2747"/>
                    <a:pt x="20124" y="2747"/>
                  </a:cubicBezTo>
                  <a:cubicBezTo>
                    <a:pt x="19476" y="2747"/>
                    <a:pt x="19392" y="2927"/>
                    <a:pt x="18959" y="3846"/>
                  </a:cubicBezTo>
                  <a:cubicBezTo>
                    <a:pt x="18018" y="3712"/>
                    <a:pt x="17749" y="2838"/>
                    <a:pt x="17278" y="2300"/>
                  </a:cubicBezTo>
                  <a:cubicBezTo>
                    <a:pt x="16741" y="1628"/>
                    <a:pt x="16673" y="754"/>
                    <a:pt x="17077" y="14"/>
                  </a:cubicBezTo>
                  <a:cubicBezTo>
                    <a:pt x="16977" y="5"/>
                    <a:pt x="16877" y="1"/>
                    <a:pt x="16778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2" name="Google Shape;22202;p29"/>
            <p:cNvSpPr/>
            <p:nvPr/>
          </p:nvSpPr>
          <p:spPr>
            <a:xfrm>
              <a:off x="5172200" y="3056575"/>
              <a:ext cx="80700" cy="79225"/>
            </a:xfrm>
            <a:custGeom>
              <a:avLst/>
              <a:gdLst/>
              <a:ahLst/>
              <a:cxnLst/>
              <a:rect l="l" t="t" r="r" b="b"/>
              <a:pathLst>
                <a:path w="3228" h="3169" extrusionOk="0">
                  <a:moveTo>
                    <a:pt x="1353" y="0"/>
                  </a:moveTo>
                  <a:cubicBezTo>
                    <a:pt x="536" y="0"/>
                    <a:pt x="250" y="420"/>
                    <a:pt x="0" y="1617"/>
                  </a:cubicBezTo>
                  <a:cubicBezTo>
                    <a:pt x="0" y="1953"/>
                    <a:pt x="0" y="2222"/>
                    <a:pt x="0" y="2558"/>
                  </a:cubicBezTo>
                  <a:cubicBezTo>
                    <a:pt x="296" y="2965"/>
                    <a:pt x="734" y="3168"/>
                    <a:pt x="1169" y="3168"/>
                  </a:cubicBezTo>
                  <a:cubicBezTo>
                    <a:pt x="1525" y="3168"/>
                    <a:pt x="1879" y="3032"/>
                    <a:pt x="2152" y="2760"/>
                  </a:cubicBezTo>
                  <a:cubicBezTo>
                    <a:pt x="3227" y="1953"/>
                    <a:pt x="2824" y="1079"/>
                    <a:pt x="2420" y="138"/>
                  </a:cubicBezTo>
                  <a:cubicBezTo>
                    <a:pt x="1986" y="51"/>
                    <a:pt x="1637" y="0"/>
                    <a:pt x="1353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3" name="Google Shape;22203;p29"/>
            <p:cNvSpPr/>
            <p:nvPr/>
          </p:nvSpPr>
          <p:spPr>
            <a:xfrm>
              <a:off x="5232700" y="2960850"/>
              <a:ext cx="68925" cy="39425"/>
            </a:xfrm>
            <a:custGeom>
              <a:avLst/>
              <a:gdLst/>
              <a:ahLst/>
              <a:cxnLst/>
              <a:rect l="l" t="t" r="r" b="b"/>
              <a:pathLst>
                <a:path w="2757" h="1577" extrusionOk="0">
                  <a:moveTo>
                    <a:pt x="807" y="1"/>
                  </a:moveTo>
                  <a:cubicBezTo>
                    <a:pt x="337" y="1"/>
                    <a:pt x="0" y="135"/>
                    <a:pt x="202" y="740"/>
                  </a:cubicBezTo>
                  <a:cubicBezTo>
                    <a:pt x="374" y="1256"/>
                    <a:pt x="839" y="1576"/>
                    <a:pt x="1347" y="1576"/>
                  </a:cubicBezTo>
                  <a:cubicBezTo>
                    <a:pt x="1435" y="1576"/>
                    <a:pt x="1525" y="1567"/>
                    <a:pt x="1614" y="1547"/>
                  </a:cubicBezTo>
                  <a:cubicBezTo>
                    <a:pt x="1681" y="1278"/>
                    <a:pt x="2757" y="807"/>
                    <a:pt x="1479" y="740"/>
                  </a:cubicBezTo>
                  <a:cubicBezTo>
                    <a:pt x="1009" y="740"/>
                    <a:pt x="874" y="404"/>
                    <a:pt x="807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4" name="Google Shape;22204;p29"/>
            <p:cNvSpPr/>
            <p:nvPr/>
          </p:nvSpPr>
          <p:spPr>
            <a:xfrm>
              <a:off x="5273025" y="3009600"/>
              <a:ext cx="20200" cy="16350"/>
            </a:xfrm>
            <a:custGeom>
              <a:avLst/>
              <a:gdLst/>
              <a:ahLst/>
              <a:cxnLst/>
              <a:rect l="l" t="t" r="r" b="b"/>
              <a:pathLst>
                <a:path w="808" h="654" extrusionOk="0">
                  <a:moveTo>
                    <a:pt x="404" y="0"/>
                  </a:moveTo>
                  <a:cubicBezTo>
                    <a:pt x="203" y="202"/>
                    <a:pt x="1" y="471"/>
                    <a:pt x="337" y="605"/>
                  </a:cubicBezTo>
                  <a:cubicBezTo>
                    <a:pt x="404" y="639"/>
                    <a:pt x="460" y="654"/>
                    <a:pt x="507" y="654"/>
                  </a:cubicBezTo>
                  <a:cubicBezTo>
                    <a:pt x="742" y="654"/>
                    <a:pt x="752" y="280"/>
                    <a:pt x="808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5" name="Google Shape;22205;p29"/>
            <p:cNvSpPr/>
            <p:nvPr/>
          </p:nvSpPr>
          <p:spPr>
            <a:xfrm>
              <a:off x="4820925" y="4599650"/>
              <a:ext cx="30275" cy="23525"/>
            </a:xfrm>
            <a:custGeom>
              <a:avLst/>
              <a:gdLst/>
              <a:ahLst/>
              <a:cxnLst/>
              <a:rect l="l" t="t" r="r" b="b"/>
              <a:pathLst>
                <a:path w="1211" h="941" extrusionOk="0">
                  <a:moveTo>
                    <a:pt x="913" y="1"/>
                  </a:moveTo>
                  <a:cubicBezTo>
                    <a:pt x="820" y="1"/>
                    <a:pt x="699" y="60"/>
                    <a:pt x="538" y="198"/>
                  </a:cubicBezTo>
                  <a:cubicBezTo>
                    <a:pt x="337" y="399"/>
                    <a:pt x="135" y="668"/>
                    <a:pt x="1" y="937"/>
                  </a:cubicBezTo>
                  <a:cubicBezTo>
                    <a:pt x="90" y="937"/>
                    <a:pt x="183" y="940"/>
                    <a:pt x="277" y="940"/>
                  </a:cubicBezTo>
                  <a:cubicBezTo>
                    <a:pt x="606" y="940"/>
                    <a:pt x="949" y="900"/>
                    <a:pt x="1211" y="534"/>
                  </a:cubicBezTo>
                  <a:cubicBezTo>
                    <a:pt x="1166" y="223"/>
                    <a:pt x="1093" y="1"/>
                    <a:pt x="913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6" name="Google Shape;22206;p29"/>
            <p:cNvSpPr/>
            <p:nvPr/>
          </p:nvSpPr>
          <p:spPr>
            <a:xfrm>
              <a:off x="4805800" y="46298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43" y="0"/>
                  </a:moveTo>
                  <a:cubicBezTo>
                    <a:pt x="17" y="0"/>
                    <a:pt x="1" y="34"/>
                    <a:pt x="1" y="67"/>
                  </a:cubicBezTo>
                  <a:cubicBezTo>
                    <a:pt x="1" y="67"/>
                    <a:pt x="135" y="134"/>
                    <a:pt x="135" y="134"/>
                  </a:cubicBezTo>
                  <a:cubicBezTo>
                    <a:pt x="101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7" name="Google Shape;22207;p29"/>
            <p:cNvSpPr/>
            <p:nvPr/>
          </p:nvSpPr>
          <p:spPr>
            <a:xfrm>
              <a:off x="4271350" y="3935650"/>
              <a:ext cx="665575" cy="422725"/>
            </a:xfrm>
            <a:custGeom>
              <a:avLst/>
              <a:gdLst/>
              <a:ahLst/>
              <a:cxnLst/>
              <a:rect l="l" t="t" r="r" b="b"/>
              <a:pathLst>
                <a:path w="26623" h="16909" extrusionOk="0">
                  <a:moveTo>
                    <a:pt x="11429" y="1"/>
                  </a:moveTo>
                  <a:cubicBezTo>
                    <a:pt x="11294" y="2018"/>
                    <a:pt x="11025" y="2287"/>
                    <a:pt x="8807" y="2421"/>
                  </a:cubicBezTo>
                  <a:cubicBezTo>
                    <a:pt x="7866" y="2421"/>
                    <a:pt x="6925" y="2757"/>
                    <a:pt x="6185" y="3362"/>
                  </a:cubicBezTo>
                  <a:cubicBezTo>
                    <a:pt x="5177" y="4303"/>
                    <a:pt x="4101" y="5177"/>
                    <a:pt x="2891" y="5917"/>
                  </a:cubicBezTo>
                  <a:cubicBezTo>
                    <a:pt x="2689" y="5850"/>
                    <a:pt x="2622" y="5648"/>
                    <a:pt x="2488" y="5446"/>
                  </a:cubicBezTo>
                  <a:cubicBezTo>
                    <a:pt x="2136" y="5044"/>
                    <a:pt x="1784" y="4491"/>
                    <a:pt x="1291" y="4491"/>
                  </a:cubicBezTo>
                  <a:cubicBezTo>
                    <a:pt x="1125" y="4491"/>
                    <a:pt x="943" y="4554"/>
                    <a:pt x="740" y="4707"/>
                  </a:cubicBezTo>
                  <a:cubicBezTo>
                    <a:pt x="0" y="5177"/>
                    <a:pt x="0" y="5917"/>
                    <a:pt x="471" y="6589"/>
                  </a:cubicBezTo>
                  <a:cubicBezTo>
                    <a:pt x="941" y="7261"/>
                    <a:pt x="336" y="7867"/>
                    <a:pt x="67" y="8472"/>
                  </a:cubicBezTo>
                  <a:cubicBezTo>
                    <a:pt x="67" y="8606"/>
                    <a:pt x="67" y="8808"/>
                    <a:pt x="135" y="9009"/>
                  </a:cubicBezTo>
                  <a:cubicBezTo>
                    <a:pt x="4034" y="10556"/>
                    <a:pt x="7395" y="13110"/>
                    <a:pt x="11496" y="14186"/>
                  </a:cubicBezTo>
                  <a:cubicBezTo>
                    <a:pt x="13782" y="14993"/>
                    <a:pt x="15731" y="16606"/>
                    <a:pt x="18286" y="16606"/>
                  </a:cubicBezTo>
                  <a:cubicBezTo>
                    <a:pt x="18521" y="16808"/>
                    <a:pt x="18807" y="16909"/>
                    <a:pt x="19093" y="16909"/>
                  </a:cubicBezTo>
                  <a:cubicBezTo>
                    <a:pt x="19379" y="16909"/>
                    <a:pt x="19664" y="16808"/>
                    <a:pt x="19900" y="16606"/>
                  </a:cubicBezTo>
                  <a:cubicBezTo>
                    <a:pt x="19631" y="16203"/>
                    <a:pt x="19160" y="16001"/>
                    <a:pt x="19698" y="15329"/>
                  </a:cubicBezTo>
                  <a:cubicBezTo>
                    <a:pt x="20437" y="14657"/>
                    <a:pt x="21042" y="13850"/>
                    <a:pt x="21513" y="12976"/>
                  </a:cubicBezTo>
                  <a:cubicBezTo>
                    <a:pt x="21715" y="12505"/>
                    <a:pt x="21311" y="11631"/>
                    <a:pt x="22051" y="11497"/>
                  </a:cubicBezTo>
                  <a:cubicBezTo>
                    <a:pt x="22117" y="11479"/>
                    <a:pt x="22178" y="11470"/>
                    <a:pt x="22235" y="11470"/>
                  </a:cubicBezTo>
                  <a:cubicBezTo>
                    <a:pt x="22806" y="11470"/>
                    <a:pt x="22906" y="12328"/>
                    <a:pt x="23395" y="12572"/>
                  </a:cubicBezTo>
                  <a:lnTo>
                    <a:pt x="23732" y="12774"/>
                  </a:lnTo>
                  <a:cubicBezTo>
                    <a:pt x="23866" y="12707"/>
                    <a:pt x="24000" y="12640"/>
                    <a:pt x="24068" y="12572"/>
                  </a:cubicBezTo>
                  <a:cubicBezTo>
                    <a:pt x="24202" y="12505"/>
                    <a:pt x="24269" y="12438"/>
                    <a:pt x="24404" y="12304"/>
                  </a:cubicBezTo>
                  <a:cubicBezTo>
                    <a:pt x="25479" y="11228"/>
                    <a:pt x="26622" y="10085"/>
                    <a:pt x="25345" y="8404"/>
                  </a:cubicBezTo>
                  <a:cubicBezTo>
                    <a:pt x="25143" y="8135"/>
                    <a:pt x="25143" y="7732"/>
                    <a:pt x="25211" y="7463"/>
                  </a:cubicBezTo>
                  <a:cubicBezTo>
                    <a:pt x="25883" y="6522"/>
                    <a:pt x="25009" y="5984"/>
                    <a:pt x="24740" y="5312"/>
                  </a:cubicBezTo>
                  <a:lnTo>
                    <a:pt x="20706" y="3698"/>
                  </a:lnTo>
                  <a:cubicBezTo>
                    <a:pt x="19967" y="3698"/>
                    <a:pt x="19227" y="3429"/>
                    <a:pt x="18622" y="2959"/>
                  </a:cubicBezTo>
                  <a:lnTo>
                    <a:pt x="11429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8" name="Google Shape;22208;p29"/>
            <p:cNvSpPr/>
            <p:nvPr/>
          </p:nvSpPr>
          <p:spPr>
            <a:xfrm>
              <a:off x="4804250" y="4369275"/>
              <a:ext cx="188125" cy="71900"/>
            </a:xfrm>
            <a:custGeom>
              <a:avLst/>
              <a:gdLst/>
              <a:ahLst/>
              <a:cxnLst/>
              <a:rect l="l" t="t" r="r" b="b"/>
              <a:pathLst>
                <a:path w="7525" h="2876" extrusionOk="0">
                  <a:moveTo>
                    <a:pt x="668" y="1"/>
                  </a:moveTo>
                  <a:cubicBezTo>
                    <a:pt x="548" y="360"/>
                    <a:pt x="0" y="1041"/>
                    <a:pt x="646" y="1041"/>
                  </a:cubicBezTo>
                  <a:cubicBezTo>
                    <a:pt x="724" y="1041"/>
                    <a:pt x="820" y="1031"/>
                    <a:pt x="937" y="1009"/>
                  </a:cubicBezTo>
                  <a:cubicBezTo>
                    <a:pt x="1112" y="981"/>
                    <a:pt x="1282" y="968"/>
                    <a:pt x="1448" y="968"/>
                  </a:cubicBezTo>
                  <a:cubicBezTo>
                    <a:pt x="2873" y="968"/>
                    <a:pt x="3982" y="1904"/>
                    <a:pt x="5306" y="2085"/>
                  </a:cubicBezTo>
                  <a:cubicBezTo>
                    <a:pt x="5948" y="2201"/>
                    <a:pt x="6438" y="2875"/>
                    <a:pt x="7172" y="2875"/>
                  </a:cubicBezTo>
                  <a:cubicBezTo>
                    <a:pt x="7283" y="2875"/>
                    <a:pt x="7401" y="2860"/>
                    <a:pt x="7525" y="2824"/>
                  </a:cubicBezTo>
                  <a:cubicBezTo>
                    <a:pt x="5508" y="1211"/>
                    <a:pt x="3088" y="606"/>
                    <a:pt x="668" y="1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9" name="Google Shape;22209;p29"/>
            <p:cNvSpPr/>
            <p:nvPr/>
          </p:nvSpPr>
          <p:spPr>
            <a:xfrm>
              <a:off x="4730175" y="4350800"/>
              <a:ext cx="89100" cy="35875"/>
            </a:xfrm>
            <a:custGeom>
              <a:avLst/>
              <a:gdLst/>
              <a:ahLst/>
              <a:cxnLst/>
              <a:rect l="l" t="t" r="r" b="b"/>
              <a:pathLst>
                <a:path w="3564" h="1435" extrusionOk="0">
                  <a:moveTo>
                    <a:pt x="0" y="0"/>
                  </a:moveTo>
                  <a:cubicBezTo>
                    <a:pt x="853" y="1008"/>
                    <a:pt x="1214" y="1435"/>
                    <a:pt x="1741" y="1435"/>
                  </a:cubicBezTo>
                  <a:cubicBezTo>
                    <a:pt x="2128" y="1435"/>
                    <a:pt x="2604" y="1205"/>
                    <a:pt x="3429" y="807"/>
                  </a:cubicBezTo>
                  <a:lnTo>
                    <a:pt x="3563" y="807"/>
                  </a:lnTo>
                  <a:cubicBezTo>
                    <a:pt x="3026" y="135"/>
                    <a:pt x="2152" y="471"/>
                    <a:pt x="1547" y="0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0" name="Google Shape;22210;p29"/>
            <p:cNvSpPr/>
            <p:nvPr/>
          </p:nvSpPr>
          <p:spPr>
            <a:xfrm>
              <a:off x="5133550" y="4258800"/>
              <a:ext cx="11400" cy="11350"/>
            </a:xfrm>
            <a:custGeom>
              <a:avLst/>
              <a:gdLst/>
              <a:ahLst/>
              <a:cxnLst/>
              <a:rect l="l" t="t" r="r" b="b"/>
              <a:pathLst>
                <a:path w="456" h="454" extrusionOk="0">
                  <a:moveTo>
                    <a:pt x="250" y="0"/>
                  </a:moveTo>
                  <a:cubicBezTo>
                    <a:pt x="207" y="0"/>
                    <a:pt x="148" y="15"/>
                    <a:pt x="67" y="50"/>
                  </a:cubicBezTo>
                  <a:cubicBezTo>
                    <a:pt x="0" y="117"/>
                    <a:pt x="202" y="386"/>
                    <a:pt x="336" y="453"/>
                  </a:cubicBezTo>
                  <a:cubicBezTo>
                    <a:pt x="280" y="342"/>
                    <a:pt x="455" y="0"/>
                    <a:pt x="250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1" name="Google Shape;22211;p29"/>
            <p:cNvSpPr/>
            <p:nvPr/>
          </p:nvSpPr>
          <p:spPr>
            <a:xfrm>
              <a:off x="5076400" y="434070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202" y="1"/>
                  </a:moveTo>
                  <a:lnTo>
                    <a:pt x="202" y="1"/>
                  </a:lnTo>
                  <a:cubicBezTo>
                    <a:pt x="0" y="68"/>
                    <a:pt x="67" y="135"/>
                    <a:pt x="135" y="135"/>
                  </a:cubicBezTo>
                  <a:cubicBezTo>
                    <a:pt x="135" y="135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2" name="Google Shape;22212;p29"/>
            <p:cNvSpPr/>
            <p:nvPr/>
          </p:nvSpPr>
          <p:spPr>
            <a:xfrm>
              <a:off x="4506625" y="4364650"/>
              <a:ext cx="171475" cy="76925"/>
            </a:xfrm>
            <a:custGeom>
              <a:avLst/>
              <a:gdLst/>
              <a:ahLst/>
              <a:cxnLst/>
              <a:rect l="l" t="t" r="r" b="b"/>
              <a:pathLst>
                <a:path w="6859" h="3077" extrusionOk="0">
                  <a:moveTo>
                    <a:pt x="2556" y="1"/>
                  </a:moveTo>
                  <a:cubicBezTo>
                    <a:pt x="2001" y="1"/>
                    <a:pt x="1446" y="152"/>
                    <a:pt x="942" y="455"/>
                  </a:cubicBezTo>
                  <a:cubicBezTo>
                    <a:pt x="606" y="589"/>
                    <a:pt x="337" y="656"/>
                    <a:pt x="1" y="724"/>
                  </a:cubicBezTo>
                  <a:cubicBezTo>
                    <a:pt x="2152" y="1866"/>
                    <a:pt x="4572" y="2270"/>
                    <a:pt x="6858" y="3076"/>
                  </a:cubicBezTo>
                  <a:cubicBezTo>
                    <a:pt x="6804" y="2216"/>
                    <a:pt x="6148" y="1614"/>
                    <a:pt x="5372" y="1614"/>
                  </a:cubicBezTo>
                  <a:cubicBezTo>
                    <a:pt x="5178" y="1614"/>
                    <a:pt x="4976" y="1651"/>
                    <a:pt x="4774" y="1732"/>
                  </a:cubicBezTo>
                  <a:cubicBezTo>
                    <a:pt x="4608" y="1756"/>
                    <a:pt x="4441" y="1779"/>
                    <a:pt x="4284" y="1779"/>
                  </a:cubicBezTo>
                  <a:cubicBezTo>
                    <a:pt x="3996" y="1779"/>
                    <a:pt x="3738" y="1700"/>
                    <a:pt x="3564" y="1396"/>
                  </a:cubicBezTo>
                  <a:cubicBezTo>
                    <a:pt x="3362" y="925"/>
                    <a:pt x="4438" y="925"/>
                    <a:pt x="4169" y="455"/>
                  </a:cubicBezTo>
                  <a:cubicBezTo>
                    <a:pt x="3665" y="152"/>
                    <a:pt x="3110" y="1"/>
                    <a:pt x="2556" y="1"/>
                  </a:cubicBezTo>
                  <a:close/>
                </a:path>
              </a:pathLst>
            </a:custGeom>
            <a:solidFill>
              <a:srgbClr val="89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3" name="Google Shape;22213;p29"/>
            <p:cNvSpPr/>
            <p:nvPr/>
          </p:nvSpPr>
          <p:spPr>
            <a:xfrm>
              <a:off x="4425975" y="4311325"/>
              <a:ext cx="63875" cy="61350"/>
            </a:xfrm>
            <a:custGeom>
              <a:avLst/>
              <a:gdLst/>
              <a:ahLst/>
              <a:cxnLst/>
              <a:rect l="l" t="t" r="r" b="b"/>
              <a:pathLst>
                <a:path w="2555" h="2454" extrusionOk="0">
                  <a:moveTo>
                    <a:pt x="1441" y="1"/>
                  </a:moveTo>
                  <a:cubicBezTo>
                    <a:pt x="849" y="1"/>
                    <a:pt x="919" y="994"/>
                    <a:pt x="403" y="1109"/>
                  </a:cubicBezTo>
                  <a:lnTo>
                    <a:pt x="0" y="1176"/>
                  </a:lnTo>
                  <a:cubicBezTo>
                    <a:pt x="672" y="1781"/>
                    <a:pt x="1546" y="2184"/>
                    <a:pt x="2420" y="2453"/>
                  </a:cubicBezTo>
                  <a:cubicBezTo>
                    <a:pt x="2487" y="2251"/>
                    <a:pt x="2487" y="2050"/>
                    <a:pt x="2420" y="1848"/>
                  </a:cubicBezTo>
                  <a:cubicBezTo>
                    <a:pt x="2151" y="1310"/>
                    <a:pt x="2555" y="436"/>
                    <a:pt x="1815" y="100"/>
                  </a:cubicBezTo>
                  <a:cubicBezTo>
                    <a:pt x="1666" y="31"/>
                    <a:pt x="1543" y="1"/>
                    <a:pt x="1441" y="1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4" name="Google Shape;22214;p29"/>
            <p:cNvSpPr/>
            <p:nvPr/>
          </p:nvSpPr>
          <p:spPr>
            <a:xfrm>
              <a:off x="4180575" y="4579350"/>
              <a:ext cx="63900" cy="47525"/>
            </a:xfrm>
            <a:custGeom>
              <a:avLst/>
              <a:gdLst/>
              <a:ahLst/>
              <a:cxnLst/>
              <a:rect l="l" t="t" r="r" b="b"/>
              <a:pathLst>
                <a:path w="2556" h="1901" extrusionOk="0">
                  <a:moveTo>
                    <a:pt x="1367" y="0"/>
                  </a:moveTo>
                  <a:cubicBezTo>
                    <a:pt x="1069" y="0"/>
                    <a:pt x="685" y="252"/>
                    <a:pt x="1" y="741"/>
                  </a:cubicBezTo>
                  <a:cubicBezTo>
                    <a:pt x="471" y="1144"/>
                    <a:pt x="808" y="1413"/>
                    <a:pt x="1144" y="1682"/>
                  </a:cubicBezTo>
                  <a:cubicBezTo>
                    <a:pt x="1278" y="1816"/>
                    <a:pt x="1345" y="1884"/>
                    <a:pt x="1480" y="1884"/>
                  </a:cubicBezTo>
                  <a:cubicBezTo>
                    <a:pt x="1537" y="1895"/>
                    <a:pt x="1595" y="1901"/>
                    <a:pt x="1652" y="1901"/>
                  </a:cubicBezTo>
                  <a:cubicBezTo>
                    <a:pt x="1927" y="1901"/>
                    <a:pt x="2187" y="1770"/>
                    <a:pt x="2354" y="1547"/>
                  </a:cubicBezTo>
                  <a:cubicBezTo>
                    <a:pt x="2555" y="1346"/>
                    <a:pt x="2421" y="1077"/>
                    <a:pt x="2287" y="875"/>
                  </a:cubicBezTo>
                  <a:cubicBezTo>
                    <a:pt x="1905" y="286"/>
                    <a:pt x="1685" y="0"/>
                    <a:pt x="1367" y="0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5" name="Google Shape;22215;p29"/>
            <p:cNvSpPr/>
            <p:nvPr/>
          </p:nvSpPr>
          <p:spPr>
            <a:xfrm>
              <a:off x="4286475" y="4269925"/>
              <a:ext cx="30275" cy="20600"/>
            </a:xfrm>
            <a:custGeom>
              <a:avLst/>
              <a:gdLst/>
              <a:ahLst/>
              <a:cxnLst/>
              <a:rect l="l" t="t" r="r" b="b"/>
              <a:pathLst>
                <a:path w="1211" h="824" extrusionOk="0">
                  <a:moveTo>
                    <a:pt x="118" y="1"/>
                  </a:moveTo>
                  <a:cubicBezTo>
                    <a:pt x="79" y="1"/>
                    <a:pt x="40" y="3"/>
                    <a:pt x="0" y="8"/>
                  </a:cubicBezTo>
                  <a:cubicBezTo>
                    <a:pt x="123" y="500"/>
                    <a:pt x="527" y="823"/>
                    <a:pt x="1059" y="823"/>
                  </a:cubicBezTo>
                  <a:cubicBezTo>
                    <a:pt x="1108" y="823"/>
                    <a:pt x="1159" y="821"/>
                    <a:pt x="1210" y="815"/>
                  </a:cubicBezTo>
                  <a:cubicBezTo>
                    <a:pt x="1023" y="379"/>
                    <a:pt x="606" y="1"/>
                    <a:pt x="118" y="1"/>
                  </a:cubicBezTo>
                  <a:close/>
                </a:path>
              </a:pathLst>
            </a:custGeom>
            <a:solidFill>
              <a:srgbClr val="CE7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6" name="Google Shape;22216;p29"/>
            <p:cNvSpPr/>
            <p:nvPr/>
          </p:nvSpPr>
          <p:spPr>
            <a:xfrm>
              <a:off x="4316725" y="4289950"/>
              <a:ext cx="18500" cy="10775"/>
            </a:xfrm>
            <a:custGeom>
              <a:avLst/>
              <a:gdLst/>
              <a:ahLst/>
              <a:cxnLst/>
              <a:rect l="l" t="t" r="r" b="b"/>
              <a:pathLst>
                <a:path w="740" h="431" extrusionOk="0">
                  <a:moveTo>
                    <a:pt x="109" y="1"/>
                  </a:moveTo>
                  <a:cubicBezTo>
                    <a:pt x="72" y="1"/>
                    <a:pt x="36" y="5"/>
                    <a:pt x="0" y="14"/>
                  </a:cubicBezTo>
                  <a:cubicBezTo>
                    <a:pt x="117" y="248"/>
                    <a:pt x="335" y="430"/>
                    <a:pt x="611" y="430"/>
                  </a:cubicBezTo>
                  <a:cubicBezTo>
                    <a:pt x="653" y="430"/>
                    <a:pt x="696" y="426"/>
                    <a:pt x="740" y="417"/>
                  </a:cubicBezTo>
                  <a:cubicBezTo>
                    <a:pt x="623" y="184"/>
                    <a:pt x="354" y="1"/>
                    <a:pt x="109" y="1"/>
                  </a:cubicBez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7" name="Google Shape;22217;p29"/>
            <p:cNvSpPr/>
            <p:nvPr/>
          </p:nvSpPr>
          <p:spPr>
            <a:xfrm>
              <a:off x="4383950" y="4322225"/>
              <a:ext cx="21875" cy="10100"/>
            </a:xfrm>
            <a:custGeom>
              <a:avLst/>
              <a:gdLst/>
              <a:ahLst/>
              <a:cxnLst/>
              <a:rect l="l" t="t" r="r" b="b"/>
              <a:pathLst>
                <a:path w="875" h="404" extrusionOk="0">
                  <a:moveTo>
                    <a:pt x="0" y="0"/>
                  </a:moveTo>
                  <a:cubicBezTo>
                    <a:pt x="202" y="269"/>
                    <a:pt x="538" y="404"/>
                    <a:pt x="874" y="404"/>
                  </a:cubicBezTo>
                  <a:cubicBezTo>
                    <a:pt x="740" y="0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8" name="Google Shape;22218;p29"/>
            <p:cNvSpPr/>
            <p:nvPr/>
          </p:nvSpPr>
          <p:spPr>
            <a:xfrm>
              <a:off x="4543625" y="4413825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68" y="0"/>
                  </a:moveTo>
                  <a:cubicBezTo>
                    <a:pt x="118" y="0"/>
                    <a:pt x="67" y="34"/>
                    <a:pt x="0" y="101"/>
                  </a:cubicBezTo>
                  <a:cubicBezTo>
                    <a:pt x="67" y="101"/>
                    <a:pt x="134" y="168"/>
                    <a:pt x="134" y="168"/>
                  </a:cubicBezTo>
                  <a:cubicBezTo>
                    <a:pt x="202" y="168"/>
                    <a:pt x="269" y="101"/>
                    <a:pt x="336" y="101"/>
                  </a:cubicBezTo>
                  <a:cubicBezTo>
                    <a:pt x="269" y="34"/>
                    <a:pt x="218" y="0"/>
                    <a:pt x="168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9" name="Google Shape;22219;p29"/>
            <p:cNvSpPr/>
            <p:nvPr/>
          </p:nvSpPr>
          <p:spPr>
            <a:xfrm>
              <a:off x="4891525" y="4495325"/>
              <a:ext cx="10100" cy="6750"/>
            </a:xfrm>
            <a:custGeom>
              <a:avLst/>
              <a:gdLst/>
              <a:ahLst/>
              <a:cxnLst/>
              <a:rect l="l" t="t" r="r" b="b"/>
              <a:pathLst>
                <a:path w="404" h="270" extrusionOk="0">
                  <a:moveTo>
                    <a:pt x="0" y="1"/>
                  </a:moveTo>
                  <a:lnTo>
                    <a:pt x="404" y="270"/>
                  </a:ln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0" name="Google Shape;22220;p29"/>
            <p:cNvSpPr/>
            <p:nvPr/>
          </p:nvSpPr>
          <p:spPr>
            <a:xfrm>
              <a:off x="4405800" y="43306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0"/>
                  </a:moveTo>
                  <a:cubicBezTo>
                    <a:pt x="68" y="202"/>
                    <a:pt x="202" y="337"/>
                    <a:pt x="404" y="3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1" name="Google Shape;22221;p29"/>
            <p:cNvSpPr/>
            <p:nvPr/>
          </p:nvSpPr>
          <p:spPr>
            <a:xfrm>
              <a:off x="4335200" y="43003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202"/>
                    <a:pt x="270" y="336"/>
                    <a:pt x="539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2" name="Google Shape;22222;p29"/>
            <p:cNvSpPr/>
            <p:nvPr/>
          </p:nvSpPr>
          <p:spPr>
            <a:xfrm>
              <a:off x="3390650" y="444155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" y="202"/>
                    <a:pt x="135" y="337"/>
                    <a:pt x="337" y="4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3" name="Google Shape;22223;p29"/>
            <p:cNvSpPr/>
            <p:nvPr/>
          </p:nvSpPr>
          <p:spPr>
            <a:xfrm>
              <a:off x="4254525" y="4145750"/>
              <a:ext cx="304250" cy="153225"/>
            </a:xfrm>
            <a:custGeom>
              <a:avLst/>
              <a:gdLst/>
              <a:ahLst/>
              <a:cxnLst/>
              <a:rect l="l" t="t" r="r" b="b"/>
              <a:pathLst>
                <a:path w="12170" h="6129" extrusionOk="0">
                  <a:moveTo>
                    <a:pt x="404" y="0"/>
                  </a:moveTo>
                  <a:cubicBezTo>
                    <a:pt x="253" y="0"/>
                    <a:pt x="102" y="68"/>
                    <a:pt x="1" y="202"/>
                  </a:cubicBezTo>
                  <a:cubicBezTo>
                    <a:pt x="68" y="673"/>
                    <a:pt x="337" y="874"/>
                    <a:pt x="740" y="1009"/>
                  </a:cubicBezTo>
                  <a:cubicBezTo>
                    <a:pt x="2018" y="1345"/>
                    <a:pt x="3161" y="1816"/>
                    <a:pt x="4236" y="2488"/>
                  </a:cubicBezTo>
                  <a:cubicBezTo>
                    <a:pt x="5581" y="3496"/>
                    <a:pt x="6993" y="4303"/>
                    <a:pt x="8472" y="5042"/>
                  </a:cubicBezTo>
                  <a:cubicBezTo>
                    <a:pt x="9040" y="5742"/>
                    <a:pt x="9893" y="6129"/>
                    <a:pt x="10771" y="6129"/>
                  </a:cubicBezTo>
                  <a:cubicBezTo>
                    <a:pt x="11243" y="6129"/>
                    <a:pt x="11722" y="6017"/>
                    <a:pt x="12169" y="5782"/>
                  </a:cubicBezTo>
                  <a:cubicBezTo>
                    <a:pt x="11900" y="5311"/>
                    <a:pt x="11497" y="5177"/>
                    <a:pt x="11026" y="4975"/>
                  </a:cubicBezTo>
                  <a:cubicBezTo>
                    <a:pt x="7598" y="3429"/>
                    <a:pt x="4236" y="1816"/>
                    <a:pt x="808" y="202"/>
                  </a:cubicBezTo>
                  <a:cubicBezTo>
                    <a:pt x="707" y="68"/>
                    <a:pt x="555" y="0"/>
                    <a:pt x="404" y="0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4" name="Google Shape;22224;p29"/>
            <p:cNvSpPr/>
            <p:nvPr/>
          </p:nvSpPr>
          <p:spPr>
            <a:xfrm>
              <a:off x="4558750" y="4290275"/>
              <a:ext cx="171450" cy="71125"/>
            </a:xfrm>
            <a:custGeom>
              <a:avLst/>
              <a:gdLst/>
              <a:ahLst/>
              <a:cxnLst/>
              <a:rect l="l" t="t" r="r" b="b"/>
              <a:pathLst>
                <a:path w="6858" h="2845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1116"/>
                    <a:pt x="62" y="1497"/>
                    <a:pt x="569" y="1497"/>
                  </a:cubicBezTo>
                  <a:cubicBezTo>
                    <a:pt x="766" y="1497"/>
                    <a:pt x="1036" y="1439"/>
                    <a:pt x="1412" y="1346"/>
                  </a:cubicBezTo>
                  <a:cubicBezTo>
                    <a:pt x="1531" y="1306"/>
                    <a:pt x="1621" y="1290"/>
                    <a:pt x="1691" y="1290"/>
                  </a:cubicBezTo>
                  <a:cubicBezTo>
                    <a:pt x="1977" y="1290"/>
                    <a:pt x="1922" y="1560"/>
                    <a:pt x="2084" y="1614"/>
                  </a:cubicBezTo>
                  <a:cubicBezTo>
                    <a:pt x="3217" y="1959"/>
                    <a:pt x="4277" y="2845"/>
                    <a:pt x="5477" y="2845"/>
                  </a:cubicBezTo>
                  <a:cubicBezTo>
                    <a:pt x="5915" y="2845"/>
                    <a:pt x="6372" y="2727"/>
                    <a:pt x="6857" y="2421"/>
                  </a:cubicBezTo>
                  <a:cubicBezTo>
                    <a:pt x="4639" y="1346"/>
                    <a:pt x="2353" y="539"/>
                    <a:pt x="0" y="1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5" name="Google Shape;22225;p29"/>
            <p:cNvSpPr/>
            <p:nvPr/>
          </p:nvSpPr>
          <p:spPr>
            <a:xfrm>
              <a:off x="4155375" y="4041625"/>
              <a:ext cx="124400" cy="109200"/>
            </a:xfrm>
            <a:custGeom>
              <a:avLst/>
              <a:gdLst/>
              <a:ahLst/>
              <a:cxnLst/>
              <a:rect l="l" t="t" r="r" b="b"/>
              <a:pathLst>
                <a:path w="4976" h="4368" extrusionOk="0">
                  <a:moveTo>
                    <a:pt x="2972" y="0"/>
                  </a:moveTo>
                  <a:cubicBezTo>
                    <a:pt x="2718" y="0"/>
                    <a:pt x="2438" y="105"/>
                    <a:pt x="2152" y="333"/>
                  </a:cubicBezTo>
                  <a:cubicBezTo>
                    <a:pt x="1412" y="938"/>
                    <a:pt x="605" y="535"/>
                    <a:pt x="0" y="1140"/>
                  </a:cubicBezTo>
                  <a:cubicBezTo>
                    <a:pt x="135" y="1342"/>
                    <a:pt x="269" y="1611"/>
                    <a:pt x="471" y="1880"/>
                  </a:cubicBezTo>
                  <a:cubicBezTo>
                    <a:pt x="1009" y="2417"/>
                    <a:pt x="1681" y="2821"/>
                    <a:pt x="2353" y="3157"/>
                  </a:cubicBezTo>
                  <a:cubicBezTo>
                    <a:pt x="2689" y="3829"/>
                    <a:pt x="3429" y="3964"/>
                    <a:pt x="3967" y="4367"/>
                  </a:cubicBezTo>
                  <a:lnTo>
                    <a:pt x="4774" y="4367"/>
                  </a:lnTo>
                  <a:lnTo>
                    <a:pt x="4841" y="4300"/>
                  </a:lnTo>
                  <a:cubicBezTo>
                    <a:pt x="4975" y="3359"/>
                    <a:pt x="4034" y="2686"/>
                    <a:pt x="4034" y="1678"/>
                  </a:cubicBezTo>
                  <a:cubicBezTo>
                    <a:pt x="4082" y="667"/>
                    <a:pt x="3613" y="0"/>
                    <a:pt x="2972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6" name="Google Shape;22226;p29"/>
            <p:cNvSpPr/>
            <p:nvPr/>
          </p:nvSpPr>
          <p:spPr>
            <a:xfrm>
              <a:off x="4412525" y="4293650"/>
              <a:ext cx="11775" cy="11200"/>
            </a:xfrm>
            <a:custGeom>
              <a:avLst/>
              <a:gdLst/>
              <a:ahLst/>
              <a:cxnLst/>
              <a:rect l="l" t="t" r="r" b="b"/>
              <a:pathLst>
                <a:path w="471" h="448" extrusionOk="0">
                  <a:moveTo>
                    <a:pt x="336" y="0"/>
                  </a:moveTo>
                  <a:cubicBezTo>
                    <a:pt x="269" y="0"/>
                    <a:pt x="135" y="68"/>
                    <a:pt x="0" y="68"/>
                  </a:cubicBezTo>
                  <a:cubicBezTo>
                    <a:pt x="67" y="202"/>
                    <a:pt x="67" y="269"/>
                    <a:pt x="202" y="404"/>
                  </a:cubicBezTo>
                  <a:cubicBezTo>
                    <a:pt x="230" y="432"/>
                    <a:pt x="269" y="448"/>
                    <a:pt x="310" y="448"/>
                  </a:cubicBezTo>
                  <a:cubicBezTo>
                    <a:pt x="369" y="448"/>
                    <a:pt x="431" y="415"/>
                    <a:pt x="471" y="337"/>
                  </a:cubicBezTo>
                  <a:cubicBezTo>
                    <a:pt x="404" y="202"/>
                    <a:pt x="404" y="68"/>
                    <a:pt x="336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7" name="Google Shape;22227;p29"/>
            <p:cNvSpPr/>
            <p:nvPr/>
          </p:nvSpPr>
          <p:spPr>
            <a:xfrm>
              <a:off x="4839425" y="3220425"/>
              <a:ext cx="152950" cy="47575"/>
            </a:xfrm>
            <a:custGeom>
              <a:avLst/>
              <a:gdLst/>
              <a:ahLst/>
              <a:cxnLst/>
              <a:rect l="l" t="t" r="r" b="b"/>
              <a:pathLst>
                <a:path w="6118" h="1903" extrusionOk="0">
                  <a:moveTo>
                    <a:pt x="1346" y="1"/>
                  </a:moveTo>
                  <a:cubicBezTo>
                    <a:pt x="977" y="1"/>
                    <a:pt x="597" y="70"/>
                    <a:pt x="202" y="240"/>
                  </a:cubicBezTo>
                  <a:lnTo>
                    <a:pt x="0" y="441"/>
                  </a:lnTo>
                  <a:cubicBezTo>
                    <a:pt x="529" y="1146"/>
                    <a:pt x="1109" y="1903"/>
                    <a:pt x="1965" y="1903"/>
                  </a:cubicBezTo>
                  <a:cubicBezTo>
                    <a:pt x="2088" y="1903"/>
                    <a:pt x="2217" y="1887"/>
                    <a:pt x="2353" y="1853"/>
                  </a:cubicBezTo>
                  <a:cubicBezTo>
                    <a:pt x="2992" y="1685"/>
                    <a:pt x="3614" y="1651"/>
                    <a:pt x="4235" y="1651"/>
                  </a:cubicBezTo>
                  <a:cubicBezTo>
                    <a:pt x="4650" y="1651"/>
                    <a:pt x="5065" y="1666"/>
                    <a:pt x="5484" y="1666"/>
                  </a:cubicBezTo>
                  <a:cubicBezTo>
                    <a:pt x="5694" y="1666"/>
                    <a:pt x="5905" y="1663"/>
                    <a:pt x="6118" y="1651"/>
                  </a:cubicBezTo>
                  <a:cubicBezTo>
                    <a:pt x="5580" y="912"/>
                    <a:pt x="4572" y="1517"/>
                    <a:pt x="4034" y="912"/>
                  </a:cubicBezTo>
                  <a:lnTo>
                    <a:pt x="4034" y="845"/>
                  </a:lnTo>
                  <a:cubicBezTo>
                    <a:pt x="3163" y="458"/>
                    <a:pt x="2292" y="1"/>
                    <a:pt x="1346" y="1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8" name="Google Shape;22228;p29"/>
            <p:cNvSpPr/>
            <p:nvPr/>
          </p:nvSpPr>
          <p:spPr>
            <a:xfrm>
              <a:off x="4699925" y="3187600"/>
              <a:ext cx="141200" cy="74125"/>
            </a:xfrm>
            <a:custGeom>
              <a:avLst/>
              <a:gdLst/>
              <a:ahLst/>
              <a:cxnLst/>
              <a:rect l="l" t="t" r="r" b="b"/>
              <a:pathLst>
                <a:path w="5648" h="2965" extrusionOk="0">
                  <a:moveTo>
                    <a:pt x="1820" y="0"/>
                  </a:moveTo>
                  <a:cubicBezTo>
                    <a:pt x="1223" y="0"/>
                    <a:pt x="612" y="62"/>
                    <a:pt x="0" y="141"/>
                  </a:cubicBezTo>
                  <a:cubicBezTo>
                    <a:pt x="538" y="880"/>
                    <a:pt x="1412" y="1284"/>
                    <a:pt x="2353" y="1284"/>
                  </a:cubicBezTo>
                  <a:cubicBezTo>
                    <a:pt x="2445" y="1275"/>
                    <a:pt x="2531" y="1271"/>
                    <a:pt x="2613" y="1271"/>
                  </a:cubicBezTo>
                  <a:cubicBezTo>
                    <a:pt x="3800" y="1271"/>
                    <a:pt x="4056" y="2147"/>
                    <a:pt x="4370" y="2964"/>
                  </a:cubicBezTo>
                  <a:cubicBezTo>
                    <a:pt x="4908" y="2695"/>
                    <a:pt x="4908" y="1956"/>
                    <a:pt x="5580" y="1821"/>
                  </a:cubicBezTo>
                  <a:lnTo>
                    <a:pt x="5647" y="1687"/>
                  </a:lnTo>
                  <a:cubicBezTo>
                    <a:pt x="4602" y="357"/>
                    <a:pt x="3255" y="0"/>
                    <a:pt x="1820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9" name="Google Shape;22229;p29"/>
            <p:cNvSpPr/>
            <p:nvPr/>
          </p:nvSpPr>
          <p:spPr>
            <a:xfrm>
              <a:off x="1599025" y="3943900"/>
              <a:ext cx="11800" cy="10275"/>
            </a:xfrm>
            <a:custGeom>
              <a:avLst/>
              <a:gdLst/>
              <a:ahLst/>
              <a:cxnLst/>
              <a:rect l="l" t="t" r="r" b="b"/>
              <a:pathLst>
                <a:path w="472" h="411" extrusionOk="0">
                  <a:moveTo>
                    <a:pt x="349" y="1"/>
                  </a:moveTo>
                  <a:cubicBezTo>
                    <a:pt x="305" y="1"/>
                    <a:pt x="254" y="23"/>
                    <a:pt x="202" y="74"/>
                  </a:cubicBezTo>
                  <a:cubicBezTo>
                    <a:pt x="135" y="74"/>
                    <a:pt x="135" y="141"/>
                    <a:pt x="68" y="209"/>
                  </a:cubicBezTo>
                  <a:cubicBezTo>
                    <a:pt x="1" y="343"/>
                    <a:pt x="202" y="410"/>
                    <a:pt x="270" y="410"/>
                  </a:cubicBezTo>
                  <a:cubicBezTo>
                    <a:pt x="337" y="410"/>
                    <a:pt x="404" y="276"/>
                    <a:pt x="471" y="141"/>
                  </a:cubicBezTo>
                  <a:cubicBezTo>
                    <a:pt x="471" y="58"/>
                    <a:pt x="420" y="1"/>
                    <a:pt x="349" y="1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0" name="Google Shape;22230;p29"/>
            <p:cNvSpPr/>
            <p:nvPr/>
          </p:nvSpPr>
          <p:spPr>
            <a:xfrm>
              <a:off x="1462900" y="40180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cubicBezTo>
                    <a:pt x="0" y="134"/>
                    <a:pt x="0" y="269"/>
                    <a:pt x="0" y="403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1" name="Google Shape;22231;p29"/>
            <p:cNvSpPr/>
            <p:nvPr/>
          </p:nvSpPr>
          <p:spPr>
            <a:xfrm>
              <a:off x="2862925" y="3102925"/>
              <a:ext cx="811800" cy="665925"/>
            </a:xfrm>
            <a:custGeom>
              <a:avLst/>
              <a:gdLst/>
              <a:ahLst/>
              <a:cxnLst/>
              <a:rect l="l" t="t" r="r" b="b"/>
              <a:pathLst>
                <a:path w="32472" h="26637" extrusionOk="0">
                  <a:moveTo>
                    <a:pt x="2622" y="13881"/>
                  </a:moveTo>
                  <a:cubicBezTo>
                    <a:pt x="2653" y="13881"/>
                    <a:pt x="2683" y="13895"/>
                    <a:pt x="2714" y="13917"/>
                  </a:cubicBezTo>
                  <a:lnTo>
                    <a:pt x="2714" y="13917"/>
                  </a:lnTo>
                  <a:cubicBezTo>
                    <a:pt x="2680" y="13925"/>
                    <a:pt x="2651" y="13958"/>
                    <a:pt x="2622" y="14015"/>
                  </a:cubicBezTo>
                  <a:cubicBezTo>
                    <a:pt x="2555" y="13948"/>
                    <a:pt x="2555" y="13881"/>
                    <a:pt x="2622" y="13881"/>
                  </a:cubicBezTo>
                  <a:close/>
                  <a:moveTo>
                    <a:pt x="2824" y="13948"/>
                  </a:moveTo>
                  <a:cubicBezTo>
                    <a:pt x="2891" y="13948"/>
                    <a:pt x="2891" y="14015"/>
                    <a:pt x="2891" y="14015"/>
                  </a:cubicBezTo>
                  <a:cubicBezTo>
                    <a:pt x="2867" y="13991"/>
                    <a:pt x="2845" y="13971"/>
                    <a:pt x="2825" y="13956"/>
                  </a:cubicBezTo>
                  <a:lnTo>
                    <a:pt x="2825" y="13956"/>
                  </a:lnTo>
                  <a:cubicBezTo>
                    <a:pt x="2824" y="13953"/>
                    <a:pt x="2824" y="13951"/>
                    <a:pt x="2824" y="13948"/>
                  </a:cubicBezTo>
                  <a:close/>
                  <a:moveTo>
                    <a:pt x="15033" y="1"/>
                  </a:moveTo>
                  <a:cubicBezTo>
                    <a:pt x="14730" y="1"/>
                    <a:pt x="14359" y="100"/>
                    <a:pt x="13916" y="301"/>
                  </a:cubicBezTo>
                  <a:cubicBezTo>
                    <a:pt x="12034" y="1040"/>
                    <a:pt x="10219" y="2049"/>
                    <a:pt x="8605" y="3259"/>
                  </a:cubicBezTo>
                  <a:lnTo>
                    <a:pt x="8471" y="3528"/>
                  </a:lnTo>
                  <a:cubicBezTo>
                    <a:pt x="6588" y="5007"/>
                    <a:pt x="4370" y="5948"/>
                    <a:pt x="2353" y="7091"/>
                  </a:cubicBezTo>
                  <a:cubicBezTo>
                    <a:pt x="2151" y="7965"/>
                    <a:pt x="1008" y="7898"/>
                    <a:pt x="740" y="8704"/>
                  </a:cubicBezTo>
                  <a:cubicBezTo>
                    <a:pt x="538" y="8973"/>
                    <a:pt x="202" y="8906"/>
                    <a:pt x="0" y="9175"/>
                  </a:cubicBezTo>
                  <a:lnTo>
                    <a:pt x="0" y="9982"/>
                  </a:lnTo>
                  <a:cubicBezTo>
                    <a:pt x="202" y="10452"/>
                    <a:pt x="67" y="10990"/>
                    <a:pt x="403" y="11259"/>
                  </a:cubicBezTo>
                  <a:cubicBezTo>
                    <a:pt x="1277" y="11864"/>
                    <a:pt x="1546" y="12335"/>
                    <a:pt x="403" y="12940"/>
                  </a:cubicBezTo>
                  <a:cubicBezTo>
                    <a:pt x="135" y="13074"/>
                    <a:pt x="740" y="13612"/>
                    <a:pt x="403" y="14015"/>
                  </a:cubicBezTo>
                  <a:cubicBezTo>
                    <a:pt x="269" y="14217"/>
                    <a:pt x="202" y="14419"/>
                    <a:pt x="269" y="14688"/>
                  </a:cubicBezTo>
                  <a:cubicBezTo>
                    <a:pt x="336" y="14688"/>
                    <a:pt x="403" y="14755"/>
                    <a:pt x="403" y="14822"/>
                  </a:cubicBezTo>
                  <a:cubicBezTo>
                    <a:pt x="807" y="15024"/>
                    <a:pt x="1076" y="15427"/>
                    <a:pt x="1614" y="15494"/>
                  </a:cubicBezTo>
                  <a:cubicBezTo>
                    <a:pt x="1925" y="15524"/>
                    <a:pt x="2167" y="15547"/>
                    <a:pt x="2354" y="15547"/>
                  </a:cubicBezTo>
                  <a:cubicBezTo>
                    <a:pt x="3004" y="15547"/>
                    <a:pt x="2982" y="15268"/>
                    <a:pt x="2832" y="14016"/>
                  </a:cubicBezTo>
                  <a:lnTo>
                    <a:pt x="2832" y="14016"/>
                  </a:lnTo>
                  <a:cubicBezTo>
                    <a:pt x="3499" y="14084"/>
                    <a:pt x="3900" y="14287"/>
                    <a:pt x="4034" y="14957"/>
                  </a:cubicBezTo>
                  <a:cubicBezTo>
                    <a:pt x="4101" y="15225"/>
                    <a:pt x="4101" y="15696"/>
                    <a:pt x="4303" y="15898"/>
                  </a:cubicBezTo>
                  <a:cubicBezTo>
                    <a:pt x="5109" y="16772"/>
                    <a:pt x="5446" y="17511"/>
                    <a:pt x="4370" y="18520"/>
                  </a:cubicBezTo>
                  <a:cubicBezTo>
                    <a:pt x="3967" y="19057"/>
                    <a:pt x="4303" y="19797"/>
                    <a:pt x="4908" y="19864"/>
                  </a:cubicBezTo>
                  <a:cubicBezTo>
                    <a:pt x="5004" y="19858"/>
                    <a:pt x="5099" y="19855"/>
                    <a:pt x="5193" y="19855"/>
                  </a:cubicBezTo>
                  <a:cubicBezTo>
                    <a:pt x="7192" y="19855"/>
                    <a:pt x="8610" y="21184"/>
                    <a:pt x="10151" y="22083"/>
                  </a:cubicBezTo>
                  <a:cubicBezTo>
                    <a:pt x="10640" y="22409"/>
                    <a:pt x="11104" y="22833"/>
                    <a:pt x="11604" y="22833"/>
                  </a:cubicBezTo>
                  <a:cubicBezTo>
                    <a:pt x="11928" y="22833"/>
                    <a:pt x="12268" y="22653"/>
                    <a:pt x="12639" y="22150"/>
                  </a:cubicBezTo>
                  <a:cubicBezTo>
                    <a:pt x="12661" y="22128"/>
                    <a:pt x="12729" y="22120"/>
                    <a:pt x="12818" y="22120"/>
                  </a:cubicBezTo>
                  <a:cubicBezTo>
                    <a:pt x="12997" y="22120"/>
                    <a:pt x="13266" y="22150"/>
                    <a:pt x="13446" y="22150"/>
                  </a:cubicBezTo>
                  <a:cubicBezTo>
                    <a:pt x="13950" y="21747"/>
                    <a:pt x="14572" y="21545"/>
                    <a:pt x="15202" y="21545"/>
                  </a:cubicBezTo>
                  <a:cubicBezTo>
                    <a:pt x="15832" y="21545"/>
                    <a:pt x="16471" y="21747"/>
                    <a:pt x="17009" y="22150"/>
                  </a:cubicBezTo>
                  <a:cubicBezTo>
                    <a:pt x="18555" y="23024"/>
                    <a:pt x="20034" y="24100"/>
                    <a:pt x="21379" y="25310"/>
                  </a:cubicBezTo>
                  <a:cubicBezTo>
                    <a:pt x="22185" y="24637"/>
                    <a:pt x="23463" y="24503"/>
                    <a:pt x="24135" y="23562"/>
                  </a:cubicBezTo>
                  <a:cubicBezTo>
                    <a:pt x="24337" y="23360"/>
                    <a:pt x="24605" y="23259"/>
                    <a:pt x="24874" y="23259"/>
                  </a:cubicBezTo>
                  <a:cubicBezTo>
                    <a:pt x="25143" y="23259"/>
                    <a:pt x="25412" y="23360"/>
                    <a:pt x="25614" y="23562"/>
                  </a:cubicBezTo>
                  <a:cubicBezTo>
                    <a:pt x="25950" y="23831"/>
                    <a:pt x="25681" y="24234"/>
                    <a:pt x="25614" y="24637"/>
                  </a:cubicBezTo>
                  <a:cubicBezTo>
                    <a:pt x="25479" y="25175"/>
                    <a:pt x="24673" y="25444"/>
                    <a:pt x="25009" y="26251"/>
                  </a:cubicBezTo>
                  <a:cubicBezTo>
                    <a:pt x="25694" y="26294"/>
                    <a:pt x="26407" y="26637"/>
                    <a:pt x="27094" y="26637"/>
                  </a:cubicBezTo>
                  <a:cubicBezTo>
                    <a:pt x="27486" y="26637"/>
                    <a:pt x="27870" y="26525"/>
                    <a:pt x="28236" y="26184"/>
                  </a:cubicBezTo>
                  <a:cubicBezTo>
                    <a:pt x="28653" y="25767"/>
                    <a:pt x="29057" y="25640"/>
                    <a:pt x="29453" y="25640"/>
                  </a:cubicBezTo>
                  <a:cubicBezTo>
                    <a:pt x="29952" y="25640"/>
                    <a:pt x="30438" y="25840"/>
                    <a:pt x="30925" y="25915"/>
                  </a:cubicBezTo>
                  <a:cubicBezTo>
                    <a:pt x="31409" y="25915"/>
                    <a:pt x="31730" y="26405"/>
                    <a:pt x="32279" y="26405"/>
                  </a:cubicBezTo>
                  <a:cubicBezTo>
                    <a:pt x="32340" y="26405"/>
                    <a:pt x="32404" y="26399"/>
                    <a:pt x="32471" y="26385"/>
                  </a:cubicBezTo>
                  <a:lnTo>
                    <a:pt x="31933" y="25310"/>
                  </a:lnTo>
                  <a:cubicBezTo>
                    <a:pt x="31933" y="25310"/>
                    <a:pt x="31866" y="25242"/>
                    <a:pt x="31933" y="25108"/>
                  </a:cubicBezTo>
                  <a:cubicBezTo>
                    <a:pt x="32001" y="25041"/>
                    <a:pt x="31933" y="24974"/>
                    <a:pt x="31799" y="24839"/>
                  </a:cubicBezTo>
                  <a:cubicBezTo>
                    <a:pt x="30790" y="22755"/>
                    <a:pt x="29244" y="21007"/>
                    <a:pt x="28101" y="18990"/>
                  </a:cubicBezTo>
                  <a:cubicBezTo>
                    <a:pt x="28034" y="18789"/>
                    <a:pt x="27900" y="18654"/>
                    <a:pt x="27765" y="18520"/>
                  </a:cubicBezTo>
                  <a:cubicBezTo>
                    <a:pt x="26353" y="17646"/>
                    <a:pt x="25547" y="16234"/>
                    <a:pt x="24538" y="14957"/>
                  </a:cubicBezTo>
                  <a:cubicBezTo>
                    <a:pt x="24068" y="14284"/>
                    <a:pt x="23530" y="13746"/>
                    <a:pt x="23126" y="13074"/>
                  </a:cubicBezTo>
                  <a:cubicBezTo>
                    <a:pt x="22521" y="12335"/>
                    <a:pt x="21984" y="11528"/>
                    <a:pt x="21379" y="10788"/>
                  </a:cubicBezTo>
                  <a:cubicBezTo>
                    <a:pt x="21177" y="10587"/>
                    <a:pt x="20975" y="10318"/>
                    <a:pt x="20841" y="10049"/>
                  </a:cubicBezTo>
                  <a:cubicBezTo>
                    <a:pt x="20773" y="9914"/>
                    <a:pt x="20639" y="9780"/>
                    <a:pt x="20572" y="9713"/>
                  </a:cubicBezTo>
                  <a:cubicBezTo>
                    <a:pt x="20437" y="9511"/>
                    <a:pt x="20236" y="9309"/>
                    <a:pt x="20101" y="9175"/>
                  </a:cubicBezTo>
                  <a:cubicBezTo>
                    <a:pt x="20034" y="9108"/>
                    <a:pt x="19967" y="8973"/>
                    <a:pt x="19832" y="8839"/>
                  </a:cubicBezTo>
                  <a:lnTo>
                    <a:pt x="19631" y="8503"/>
                  </a:lnTo>
                  <a:cubicBezTo>
                    <a:pt x="19563" y="8435"/>
                    <a:pt x="19496" y="8301"/>
                    <a:pt x="19429" y="8167"/>
                  </a:cubicBezTo>
                  <a:lnTo>
                    <a:pt x="19160" y="7898"/>
                  </a:lnTo>
                  <a:lnTo>
                    <a:pt x="18958" y="7561"/>
                  </a:lnTo>
                  <a:cubicBezTo>
                    <a:pt x="18824" y="7360"/>
                    <a:pt x="18757" y="7158"/>
                    <a:pt x="18622" y="6956"/>
                  </a:cubicBezTo>
                  <a:cubicBezTo>
                    <a:pt x="18555" y="6822"/>
                    <a:pt x="18488" y="6688"/>
                    <a:pt x="18353" y="6620"/>
                  </a:cubicBezTo>
                  <a:cubicBezTo>
                    <a:pt x="18084" y="6351"/>
                    <a:pt x="17883" y="6015"/>
                    <a:pt x="17681" y="5679"/>
                  </a:cubicBezTo>
                  <a:cubicBezTo>
                    <a:pt x="17614" y="5545"/>
                    <a:pt x="17479" y="5410"/>
                    <a:pt x="17412" y="5276"/>
                  </a:cubicBezTo>
                  <a:cubicBezTo>
                    <a:pt x="17345" y="5141"/>
                    <a:pt x="17210" y="5007"/>
                    <a:pt x="17143" y="4872"/>
                  </a:cubicBezTo>
                  <a:cubicBezTo>
                    <a:pt x="17076" y="4738"/>
                    <a:pt x="16942" y="4603"/>
                    <a:pt x="16874" y="4469"/>
                  </a:cubicBezTo>
                  <a:cubicBezTo>
                    <a:pt x="16336" y="3595"/>
                    <a:pt x="16135" y="2587"/>
                    <a:pt x="16135" y="1578"/>
                  </a:cubicBezTo>
                  <a:cubicBezTo>
                    <a:pt x="16088" y="542"/>
                    <a:pt x="15744" y="1"/>
                    <a:pt x="15033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2" name="Google Shape;22232;p29"/>
            <p:cNvSpPr/>
            <p:nvPr/>
          </p:nvSpPr>
          <p:spPr>
            <a:xfrm>
              <a:off x="2829300" y="3456750"/>
              <a:ext cx="43725" cy="38600"/>
            </a:xfrm>
            <a:custGeom>
              <a:avLst/>
              <a:gdLst/>
              <a:ahLst/>
              <a:cxnLst/>
              <a:rect l="l" t="t" r="r" b="b"/>
              <a:pathLst>
                <a:path w="1749" h="1544" extrusionOk="0">
                  <a:moveTo>
                    <a:pt x="654" y="0"/>
                  </a:moveTo>
                  <a:cubicBezTo>
                    <a:pt x="592" y="0"/>
                    <a:pt x="532" y="19"/>
                    <a:pt x="471" y="64"/>
                  </a:cubicBezTo>
                  <a:cubicBezTo>
                    <a:pt x="1" y="400"/>
                    <a:pt x="404" y="736"/>
                    <a:pt x="538" y="1072"/>
                  </a:cubicBezTo>
                  <a:cubicBezTo>
                    <a:pt x="740" y="1341"/>
                    <a:pt x="1076" y="1543"/>
                    <a:pt x="1412" y="1543"/>
                  </a:cubicBezTo>
                  <a:cubicBezTo>
                    <a:pt x="1681" y="1341"/>
                    <a:pt x="1748" y="1005"/>
                    <a:pt x="1748" y="736"/>
                  </a:cubicBezTo>
                  <a:cubicBezTo>
                    <a:pt x="1614" y="535"/>
                    <a:pt x="1614" y="400"/>
                    <a:pt x="1345" y="266"/>
                  </a:cubicBezTo>
                  <a:cubicBezTo>
                    <a:pt x="1085" y="214"/>
                    <a:pt x="865" y="0"/>
                    <a:pt x="65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3" name="Google Shape;22233;p29"/>
            <p:cNvSpPr/>
            <p:nvPr/>
          </p:nvSpPr>
          <p:spPr>
            <a:xfrm>
              <a:off x="2834350" y="3503500"/>
              <a:ext cx="40350" cy="50675"/>
            </a:xfrm>
            <a:custGeom>
              <a:avLst/>
              <a:gdLst/>
              <a:ahLst/>
              <a:cxnLst/>
              <a:rect l="l" t="t" r="r" b="b"/>
              <a:pathLst>
                <a:path w="1614" h="2027" extrusionOk="0">
                  <a:moveTo>
                    <a:pt x="1059" y="1"/>
                  </a:moveTo>
                  <a:cubicBezTo>
                    <a:pt x="528" y="1"/>
                    <a:pt x="123" y="324"/>
                    <a:pt x="0" y="816"/>
                  </a:cubicBezTo>
                  <a:cubicBezTo>
                    <a:pt x="336" y="1152"/>
                    <a:pt x="269" y="1824"/>
                    <a:pt x="807" y="2026"/>
                  </a:cubicBezTo>
                  <a:lnTo>
                    <a:pt x="1210" y="2026"/>
                  </a:lnTo>
                  <a:cubicBezTo>
                    <a:pt x="1614" y="1354"/>
                    <a:pt x="1076" y="681"/>
                    <a:pt x="1210" y="9"/>
                  </a:cubicBezTo>
                  <a:cubicBezTo>
                    <a:pt x="1159" y="3"/>
                    <a:pt x="1108" y="1"/>
                    <a:pt x="1059" y="1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4" name="Google Shape;22234;p29"/>
            <p:cNvSpPr/>
            <p:nvPr/>
          </p:nvSpPr>
          <p:spPr>
            <a:xfrm>
              <a:off x="2854500" y="3574300"/>
              <a:ext cx="10125" cy="20200"/>
            </a:xfrm>
            <a:custGeom>
              <a:avLst/>
              <a:gdLst/>
              <a:ahLst/>
              <a:cxnLst/>
              <a:rect l="l" t="t" r="r" b="b"/>
              <a:pathLst>
                <a:path w="405" h="808" extrusionOk="0">
                  <a:moveTo>
                    <a:pt x="404" y="1"/>
                  </a:moveTo>
                  <a:cubicBezTo>
                    <a:pt x="1" y="270"/>
                    <a:pt x="1" y="539"/>
                    <a:pt x="404" y="808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5" name="Google Shape;22235;p29"/>
            <p:cNvSpPr/>
            <p:nvPr/>
          </p:nvSpPr>
          <p:spPr>
            <a:xfrm>
              <a:off x="4990675" y="3656225"/>
              <a:ext cx="30275" cy="9300"/>
            </a:xfrm>
            <a:custGeom>
              <a:avLst/>
              <a:gdLst/>
              <a:ahLst/>
              <a:cxnLst/>
              <a:rect l="l" t="t" r="r" b="b"/>
              <a:pathLst>
                <a:path w="1211" h="372" extrusionOk="0">
                  <a:moveTo>
                    <a:pt x="504" y="0"/>
                  </a:moveTo>
                  <a:cubicBezTo>
                    <a:pt x="343" y="0"/>
                    <a:pt x="172" y="18"/>
                    <a:pt x="1" y="18"/>
                  </a:cubicBezTo>
                  <a:cubicBezTo>
                    <a:pt x="279" y="241"/>
                    <a:pt x="650" y="371"/>
                    <a:pt x="998" y="371"/>
                  </a:cubicBezTo>
                  <a:cubicBezTo>
                    <a:pt x="1070" y="371"/>
                    <a:pt x="1142" y="366"/>
                    <a:pt x="1211" y="354"/>
                  </a:cubicBezTo>
                  <a:cubicBezTo>
                    <a:pt x="1040" y="55"/>
                    <a:pt x="787" y="0"/>
                    <a:pt x="504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6" name="Google Shape;22236;p29"/>
            <p:cNvSpPr/>
            <p:nvPr/>
          </p:nvSpPr>
          <p:spPr>
            <a:xfrm>
              <a:off x="3920075" y="3735650"/>
              <a:ext cx="653825" cy="413475"/>
            </a:xfrm>
            <a:custGeom>
              <a:avLst/>
              <a:gdLst/>
              <a:ahLst/>
              <a:cxnLst/>
              <a:rect l="l" t="t" r="r" b="b"/>
              <a:pathLst>
                <a:path w="26153" h="16539" extrusionOk="0">
                  <a:moveTo>
                    <a:pt x="16202" y="1"/>
                  </a:moveTo>
                  <a:lnTo>
                    <a:pt x="16202" y="1"/>
                  </a:lnTo>
                  <a:cubicBezTo>
                    <a:pt x="16471" y="1211"/>
                    <a:pt x="16471" y="1211"/>
                    <a:pt x="15328" y="1950"/>
                  </a:cubicBezTo>
                  <a:cubicBezTo>
                    <a:pt x="15261" y="1950"/>
                    <a:pt x="15127" y="2085"/>
                    <a:pt x="15127" y="2219"/>
                  </a:cubicBezTo>
                  <a:cubicBezTo>
                    <a:pt x="15127" y="2824"/>
                    <a:pt x="15127" y="3362"/>
                    <a:pt x="15261" y="3967"/>
                  </a:cubicBezTo>
                  <a:cubicBezTo>
                    <a:pt x="15367" y="4284"/>
                    <a:pt x="15679" y="4393"/>
                    <a:pt x="16004" y="4393"/>
                  </a:cubicBezTo>
                  <a:cubicBezTo>
                    <a:pt x="16093" y="4393"/>
                    <a:pt x="16183" y="4385"/>
                    <a:pt x="16270" y="4371"/>
                  </a:cubicBezTo>
                  <a:cubicBezTo>
                    <a:pt x="17076" y="4236"/>
                    <a:pt x="16471" y="3833"/>
                    <a:pt x="16404" y="3564"/>
                  </a:cubicBezTo>
                  <a:cubicBezTo>
                    <a:pt x="16135" y="3026"/>
                    <a:pt x="16539" y="2824"/>
                    <a:pt x="16942" y="2690"/>
                  </a:cubicBezTo>
                  <a:cubicBezTo>
                    <a:pt x="17026" y="2662"/>
                    <a:pt x="17104" y="2648"/>
                    <a:pt x="17175" y="2648"/>
                  </a:cubicBezTo>
                  <a:cubicBezTo>
                    <a:pt x="17443" y="2648"/>
                    <a:pt x="17600" y="2841"/>
                    <a:pt x="17547" y="3160"/>
                  </a:cubicBezTo>
                  <a:cubicBezTo>
                    <a:pt x="17480" y="4102"/>
                    <a:pt x="18421" y="3833"/>
                    <a:pt x="18757" y="4371"/>
                  </a:cubicBezTo>
                  <a:cubicBezTo>
                    <a:pt x="18219" y="5244"/>
                    <a:pt x="17076" y="6118"/>
                    <a:pt x="18757" y="7060"/>
                  </a:cubicBezTo>
                  <a:cubicBezTo>
                    <a:pt x="19295" y="7329"/>
                    <a:pt x="18891" y="8001"/>
                    <a:pt x="18757" y="8404"/>
                  </a:cubicBezTo>
                  <a:cubicBezTo>
                    <a:pt x="18555" y="9345"/>
                    <a:pt x="17278" y="9816"/>
                    <a:pt x="17412" y="10959"/>
                  </a:cubicBezTo>
                  <a:cubicBezTo>
                    <a:pt x="17412" y="11093"/>
                    <a:pt x="16942" y="11295"/>
                    <a:pt x="16673" y="11295"/>
                  </a:cubicBezTo>
                  <a:cubicBezTo>
                    <a:pt x="16135" y="11295"/>
                    <a:pt x="15530" y="11362"/>
                    <a:pt x="14925" y="11497"/>
                  </a:cubicBezTo>
                  <a:cubicBezTo>
                    <a:pt x="14817" y="11526"/>
                    <a:pt x="14720" y="11540"/>
                    <a:pt x="14635" y="11540"/>
                  </a:cubicBezTo>
                  <a:cubicBezTo>
                    <a:pt x="14132" y="11540"/>
                    <a:pt x="13994" y="11072"/>
                    <a:pt x="14051" y="10556"/>
                  </a:cubicBezTo>
                  <a:cubicBezTo>
                    <a:pt x="14051" y="10219"/>
                    <a:pt x="14589" y="9950"/>
                    <a:pt x="14320" y="9480"/>
                  </a:cubicBezTo>
                  <a:cubicBezTo>
                    <a:pt x="13870" y="9424"/>
                    <a:pt x="13550" y="9383"/>
                    <a:pt x="13327" y="9383"/>
                  </a:cubicBezTo>
                  <a:cubicBezTo>
                    <a:pt x="12749" y="9383"/>
                    <a:pt x="12811" y="9654"/>
                    <a:pt x="12908" y="10623"/>
                  </a:cubicBezTo>
                  <a:cubicBezTo>
                    <a:pt x="12975" y="11093"/>
                    <a:pt x="13312" y="11631"/>
                    <a:pt x="12707" y="12236"/>
                  </a:cubicBezTo>
                  <a:cubicBezTo>
                    <a:pt x="11967" y="11026"/>
                    <a:pt x="10622" y="10488"/>
                    <a:pt x="10354" y="8875"/>
                  </a:cubicBezTo>
                  <a:cubicBezTo>
                    <a:pt x="10231" y="8321"/>
                    <a:pt x="9826" y="7093"/>
                    <a:pt x="8678" y="7093"/>
                  </a:cubicBezTo>
                  <a:cubicBezTo>
                    <a:pt x="8571" y="7093"/>
                    <a:pt x="8457" y="7104"/>
                    <a:pt x="8337" y="7127"/>
                  </a:cubicBezTo>
                  <a:cubicBezTo>
                    <a:pt x="8297" y="7131"/>
                    <a:pt x="8261" y="7133"/>
                    <a:pt x="8226" y="7133"/>
                  </a:cubicBezTo>
                  <a:cubicBezTo>
                    <a:pt x="7732" y="7133"/>
                    <a:pt x="7732" y="6697"/>
                    <a:pt x="7732" y="6320"/>
                  </a:cubicBezTo>
                  <a:cubicBezTo>
                    <a:pt x="7732" y="5917"/>
                    <a:pt x="7866" y="5513"/>
                    <a:pt x="7866" y="5110"/>
                  </a:cubicBezTo>
                  <a:cubicBezTo>
                    <a:pt x="7933" y="4908"/>
                    <a:pt x="7799" y="4707"/>
                    <a:pt x="7530" y="4707"/>
                  </a:cubicBezTo>
                  <a:cubicBezTo>
                    <a:pt x="7396" y="4707"/>
                    <a:pt x="7127" y="4908"/>
                    <a:pt x="7127" y="4976"/>
                  </a:cubicBezTo>
                  <a:cubicBezTo>
                    <a:pt x="7127" y="6387"/>
                    <a:pt x="6118" y="6656"/>
                    <a:pt x="5110" y="6992"/>
                  </a:cubicBezTo>
                  <a:cubicBezTo>
                    <a:pt x="4572" y="7127"/>
                    <a:pt x="4572" y="8001"/>
                    <a:pt x="3967" y="8001"/>
                  </a:cubicBezTo>
                  <a:cubicBezTo>
                    <a:pt x="2824" y="7934"/>
                    <a:pt x="3832" y="6992"/>
                    <a:pt x="3429" y="6589"/>
                  </a:cubicBezTo>
                  <a:cubicBezTo>
                    <a:pt x="2622" y="5715"/>
                    <a:pt x="1547" y="5110"/>
                    <a:pt x="337" y="4908"/>
                  </a:cubicBezTo>
                  <a:lnTo>
                    <a:pt x="337" y="4908"/>
                  </a:lnTo>
                  <a:cubicBezTo>
                    <a:pt x="0" y="5850"/>
                    <a:pt x="740" y="6118"/>
                    <a:pt x="1345" y="6455"/>
                  </a:cubicBezTo>
                  <a:cubicBezTo>
                    <a:pt x="3832" y="8942"/>
                    <a:pt x="6522" y="11228"/>
                    <a:pt x="9345" y="13312"/>
                  </a:cubicBezTo>
                  <a:cubicBezTo>
                    <a:pt x="9406" y="13303"/>
                    <a:pt x="9467" y="13299"/>
                    <a:pt x="9527" y="13299"/>
                  </a:cubicBezTo>
                  <a:cubicBezTo>
                    <a:pt x="9935" y="13299"/>
                    <a:pt x="10330" y="13490"/>
                    <a:pt x="10622" y="13782"/>
                  </a:cubicBezTo>
                  <a:cubicBezTo>
                    <a:pt x="10735" y="13924"/>
                    <a:pt x="10896" y="13982"/>
                    <a:pt x="11044" y="13982"/>
                  </a:cubicBezTo>
                  <a:cubicBezTo>
                    <a:pt x="11248" y="13982"/>
                    <a:pt x="11429" y="13871"/>
                    <a:pt x="11429" y="13715"/>
                  </a:cubicBezTo>
                  <a:cubicBezTo>
                    <a:pt x="11429" y="12835"/>
                    <a:pt x="11769" y="12695"/>
                    <a:pt x="12187" y="12695"/>
                  </a:cubicBezTo>
                  <a:cubicBezTo>
                    <a:pt x="12383" y="12695"/>
                    <a:pt x="12595" y="12726"/>
                    <a:pt x="12797" y="12726"/>
                  </a:cubicBezTo>
                  <a:cubicBezTo>
                    <a:pt x="12957" y="12726"/>
                    <a:pt x="13110" y="12707"/>
                    <a:pt x="13244" y="12640"/>
                  </a:cubicBezTo>
                  <a:lnTo>
                    <a:pt x="13244" y="12640"/>
                  </a:lnTo>
                  <a:cubicBezTo>
                    <a:pt x="13379" y="13446"/>
                    <a:pt x="12370" y="13782"/>
                    <a:pt x="12841" y="14455"/>
                  </a:cubicBezTo>
                  <a:cubicBezTo>
                    <a:pt x="13312" y="15127"/>
                    <a:pt x="13446" y="16001"/>
                    <a:pt x="14253" y="16539"/>
                  </a:cubicBezTo>
                  <a:cubicBezTo>
                    <a:pt x="15127" y="16539"/>
                    <a:pt x="15127" y="15665"/>
                    <a:pt x="15261" y="15194"/>
                  </a:cubicBezTo>
                  <a:cubicBezTo>
                    <a:pt x="15396" y="14724"/>
                    <a:pt x="15933" y="14051"/>
                    <a:pt x="14791" y="13917"/>
                  </a:cubicBezTo>
                  <a:cubicBezTo>
                    <a:pt x="14186" y="13850"/>
                    <a:pt x="14656" y="13312"/>
                    <a:pt x="14858" y="12976"/>
                  </a:cubicBezTo>
                  <a:cubicBezTo>
                    <a:pt x="14964" y="12798"/>
                    <a:pt x="15089" y="12715"/>
                    <a:pt x="15233" y="12715"/>
                  </a:cubicBezTo>
                  <a:cubicBezTo>
                    <a:pt x="15362" y="12715"/>
                    <a:pt x="15506" y="12782"/>
                    <a:pt x="15665" y="12908"/>
                  </a:cubicBezTo>
                  <a:cubicBezTo>
                    <a:pt x="16471" y="13446"/>
                    <a:pt x="16337" y="14589"/>
                    <a:pt x="17144" y="15194"/>
                  </a:cubicBezTo>
                  <a:cubicBezTo>
                    <a:pt x="17547" y="14186"/>
                    <a:pt x="17614" y="14119"/>
                    <a:pt x="18959" y="13446"/>
                  </a:cubicBezTo>
                  <a:cubicBezTo>
                    <a:pt x="19160" y="13312"/>
                    <a:pt x="19295" y="13177"/>
                    <a:pt x="19362" y="13043"/>
                  </a:cubicBezTo>
                  <a:cubicBezTo>
                    <a:pt x="20169" y="11660"/>
                    <a:pt x="21321" y="10820"/>
                    <a:pt x="22820" y="10820"/>
                  </a:cubicBezTo>
                  <a:cubicBezTo>
                    <a:pt x="23069" y="10820"/>
                    <a:pt x="23329" y="10844"/>
                    <a:pt x="23597" y="10892"/>
                  </a:cubicBezTo>
                  <a:cubicBezTo>
                    <a:pt x="23713" y="10916"/>
                    <a:pt x="23820" y="10927"/>
                    <a:pt x="23922" y="10927"/>
                  </a:cubicBezTo>
                  <a:cubicBezTo>
                    <a:pt x="24940" y="10927"/>
                    <a:pt x="25296" y="9798"/>
                    <a:pt x="26152" y="9614"/>
                  </a:cubicBezTo>
                  <a:cubicBezTo>
                    <a:pt x="25950" y="9144"/>
                    <a:pt x="25749" y="8673"/>
                    <a:pt x="25547" y="8135"/>
                  </a:cubicBezTo>
                  <a:cubicBezTo>
                    <a:pt x="25547" y="8068"/>
                    <a:pt x="25547" y="8001"/>
                    <a:pt x="25547" y="7934"/>
                  </a:cubicBezTo>
                  <a:cubicBezTo>
                    <a:pt x="24202" y="6522"/>
                    <a:pt x="22522" y="5648"/>
                    <a:pt x="20976" y="4505"/>
                  </a:cubicBezTo>
                  <a:cubicBezTo>
                    <a:pt x="20707" y="4505"/>
                    <a:pt x="20371" y="4303"/>
                    <a:pt x="20236" y="4034"/>
                  </a:cubicBezTo>
                  <a:cubicBezTo>
                    <a:pt x="19160" y="3564"/>
                    <a:pt x="18286" y="2690"/>
                    <a:pt x="17681" y="1681"/>
                  </a:cubicBezTo>
                  <a:cubicBezTo>
                    <a:pt x="17076" y="1211"/>
                    <a:pt x="16875" y="337"/>
                    <a:pt x="16202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7" name="Google Shape;22237;p29"/>
            <p:cNvSpPr/>
            <p:nvPr/>
          </p:nvSpPr>
          <p:spPr>
            <a:xfrm>
              <a:off x="4447825" y="38365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337"/>
                  </a:moveTo>
                  <a:lnTo>
                    <a:pt x="3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8" name="Google Shape;22238;p29"/>
            <p:cNvSpPr/>
            <p:nvPr/>
          </p:nvSpPr>
          <p:spPr>
            <a:xfrm>
              <a:off x="4466300" y="3482700"/>
              <a:ext cx="72300" cy="31125"/>
            </a:xfrm>
            <a:custGeom>
              <a:avLst/>
              <a:gdLst/>
              <a:ahLst/>
              <a:cxnLst/>
              <a:rect l="l" t="t" r="r" b="b"/>
              <a:pathLst>
                <a:path w="2892" h="1245" extrusionOk="0">
                  <a:moveTo>
                    <a:pt x="532" y="1"/>
                  </a:moveTo>
                  <a:cubicBezTo>
                    <a:pt x="357" y="1"/>
                    <a:pt x="180" y="12"/>
                    <a:pt x="1" y="34"/>
                  </a:cubicBezTo>
                  <a:cubicBezTo>
                    <a:pt x="269" y="908"/>
                    <a:pt x="1211" y="707"/>
                    <a:pt x="1614" y="1245"/>
                  </a:cubicBezTo>
                  <a:lnTo>
                    <a:pt x="2891" y="841"/>
                  </a:lnTo>
                  <a:cubicBezTo>
                    <a:pt x="2219" y="281"/>
                    <a:pt x="1407" y="1"/>
                    <a:pt x="532" y="1"/>
                  </a:cubicBezTo>
                  <a:close/>
                </a:path>
              </a:pathLst>
            </a:custGeom>
            <a:solidFill>
              <a:srgbClr val="F8DB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9" name="Google Shape;22239;p29"/>
            <p:cNvSpPr/>
            <p:nvPr/>
          </p:nvSpPr>
          <p:spPr>
            <a:xfrm>
              <a:off x="4424275" y="3496525"/>
              <a:ext cx="6750" cy="5525"/>
            </a:xfrm>
            <a:custGeom>
              <a:avLst/>
              <a:gdLst/>
              <a:ahLst/>
              <a:cxnLst/>
              <a:rect l="l" t="t" r="r" b="b"/>
              <a:pathLst>
                <a:path w="270" h="221" extrusionOk="0">
                  <a:moveTo>
                    <a:pt x="95" y="0"/>
                  </a:moveTo>
                  <a:cubicBezTo>
                    <a:pt x="44" y="0"/>
                    <a:pt x="1" y="87"/>
                    <a:pt x="1" y="87"/>
                  </a:cubicBezTo>
                  <a:cubicBezTo>
                    <a:pt x="1" y="87"/>
                    <a:pt x="1" y="221"/>
                    <a:pt x="1" y="221"/>
                  </a:cubicBezTo>
                  <a:lnTo>
                    <a:pt x="135" y="221"/>
                  </a:lnTo>
                  <a:cubicBezTo>
                    <a:pt x="270" y="87"/>
                    <a:pt x="135" y="19"/>
                    <a:pt x="135" y="19"/>
                  </a:cubicBezTo>
                  <a:cubicBezTo>
                    <a:pt x="122" y="6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F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0" name="Google Shape;22240;p29"/>
            <p:cNvSpPr/>
            <p:nvPr/>
          </p:nvSpPr>
          <p:spPr>
            <a:xfrm>
              <a:off x="3185600" y="3992500"/>
              <a:ext cx="30275" cy="22375"/>
            </a:xfrm>
            <a:custGeom>
              <a:avLst/>
              <a:gdLst/>
              <a:ahLst/>
              <a:cxnLst/>
              <a:rect l="l" t="t" r="r" b="b"/>
              <a:pathLst>
                <a:path w="1211" h="895" extrusionOk="0">
                  <a:moveTo>
                    <a:pt x="439" y="1"/>
                  </a:moveTo>
                  <a:cubicBezTo>
                    <a:pt x="130" y="1"/>
                    <a:pt x="108" y="364"/>
                    <a:pt x="1" y="685"/>
                  </a:cubicBezTo>
                  <a:cubicBezTo>
                    <a:pt x="225" y="685"/>
                    <a:pt x="479" y="894"/>
                    <a:pt x="723" y="894"/>
                  </a:cubicBezTo>
                  <a:cubicBezTo>
                    <a:pt x="845" y="894"/>
                    <a:pt x="964" y="842"/>
                    <a:pt x="1076" y="685"/>
                  </a:cubicBezTo>
                  <a:cubicBezTo>
                    <a:pt x="1211" y="416"/>
                    <a:pt x="1009" y="147"/>
                    <a:pt x="740" y="80"/>
                  </a:cubicBezTo>
                  <a:cubicBezTo>
                    <a:pt x="616" y="25"/>
                    <a:pt x="518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1" name="Google Shape;22241;p29"/>
            <p:cNvSpPr/>
            <p:nvPr/>
          </p:nvSpPr>
          <p:spPr>
            <a:xfrm>
              <a:off x="3192150" y="3631375"/>
              <a:ext cx="96000" cy="25300"/>
            </a:xfrm>
            <a:custGeom>
              <a:avLst/>
              <a:gdLst/>
              <a:ahLst/>
              <a:cxnLst/>
              <a:rect l="l" t="t" r="r" b="b"/>
              <a:pathLst>
                <a:path w="3840" h="1012" extrusionOk="0">
                  <a:moveTo>
                    <a:pt x="464" y="0"/>
                  </a:moveTo>
                  <a:cubicBezTo>
                    <a:pt x="1" y="0"/>
                    <a:pt x="261" y="603"/>
                    <a:pt x="209" y="1012"/>
                  </a:cubicBezTo>
                  <a:cubicBezTo>
                    <a:pt x="981" y="969"/>
                    <a:pt x="1753" y="817"/>
                    <a:pt x="2525" y="817"/>
                  </a:cubicBezTo>
                  <a:cubicBezTo>
                    <a:pt x="2963" y="817"/>
                    <a:pt x="3401" y="866"/>
                    <a:pt x="3840" y="1012"/>
                  </a:cubicBezTo>
                  <a:cubicBezTo>
                    <a:pt x="3100" y="71"/>
                    <a:pt x="2025" y="541"/>
                    <a:pt x="1151" y="205"/>
                  </a:cubicBezTo>
                  <a:cubicBezTo>
                    <a:pt x="828" y="60"/>
                    <a:pt x="610" y="0"/>
                    <a:pt x="46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2" name="Google Shape;22242;p29"/>
            <p:cNvSpPr/>
            <p:nvPr/>
          </p:nvSpPr>
          <p:spPr>
            <a:xfrm>
              <a:off x="3405775" y="4419700"/>
              <a:ext cx="13475" cy="15150"/>
            </a:xfrm>
            <a:custGeom>
              <a:avLst/>
              <a:gdLst/>
              <a:ahLst/>
              <a:cxnLst/>
              <a:rect l="l" t="t" r="r" b="b"/>
              <a:pathLst>
                <a:path w="539" h="606" extrusionOk="0">
                  <a:moveTo>
                    <a:pt x="539" y="68"/>
                  </a:moveTo>
                  <a:cubicBezTo>
                    <a:pt x="270" y="135"/>
                    <a:pt x="1" y="1"/>
                    <a:pt x="1" y="404"/>
                  </a:cubicBezTo>
                  <a:cubicBezTo>
                    <a:pt x="1" y="471"/>
                    <a:pt x="135" y="538"/>
                    <a:pt x="202" y="606"/>
                  </a:cubicBezTo>
                  <a:cubicBezTo>
                    <a:pt x="539" y="606"/>
                    <a:pt x="539" y="269"/>
                    <a:pt x="539" y="68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3" name="Google Shape;22243;p29"/>
            <p:cNvSpPr/>
            <p:nvPr/>
          </p:nvSpPr>
          <p:spPr>
            <a:xfrm>
              <a:off x="2447775" y="2907075"/>
              <a:ext cx="173150" cy="184900"/>
            </a:xfrm>
            <a:custGeom>
              <a:avLst/>
              <a:gdLst/>
              <a:ahLst/>
              <a:cxnLst/>
              <a:rect l="l" t="t" r="r" b="b"/>
              <a:pathLst>
                <a:path w="6926" h="7396" extrusionOk="0">
                  <a:moveTo>
                    <a:pt x="1" y="0"/>
                  </a:moveTo>
                  <a:cubicBezTo>
                    <a:pt x="740" y="605"/>
                    <a:pt x="68" y="1479"/>
                    <a:pt x="1009" y="1815"/>
                  </a:cubicBezTo>
                  <a:cubicBezTo>
                    <a:pt x="2018" y="2219"/>
                    <a:pt x="1009" y="3294"/>
                    <a:pt x="1749" y="3765"/>
                  </a:cubicBezTo>
                  <a:cubicBezTo>
                    <a:pt x="2690" y="5311"/>
                    <a:pt x="4102" y="6589"/>
                    <a:pt x="5715" y="7395"/>
                  </a:cubicBezTo>
                  <a:cubicBezTo>
                    <a:pt x="6051" y="7059"/>
                    <a:pt x="6656" y="7328"/>
                    <a:pt x="6925" y="6925"/>
                  </a:cubicBezTo>
                  <a:cubicBezTo>
                    <a:pt x="6186" y="4908"/>
                    <a:pt x="3900" y="4572"/>
                    <a:pt x="3026" y="2757"/>
                  </a:cubicBezTo>
                  <a:cubicBezTo>
                    <a:pt x="2903" y="2789"/>
                    <a:pt x="2800" y="2804"/>
                    <a:pt x="2716" y="2804"/>
                  </a:cubicBezTo>
                  <a:cubicBezTo>
                    <a:pt x="2107" y="2804"/>
                    <a:pt x="2396" y="2043"/>
                    <a:pt x="2219" y="1748"/>
                  </a:cubicBezTo>
                  <a:cubicBezTo>
                    <a:pt x="1681" y="1009"/>
                    <a:pt x="1547" y="0"/>
                    <a:pt x="1" y="0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4" name="Google Shape;22244;p29"/>
            <p:cNvSpPr/>
            <p:nvPr/>
          </p:nvSpPr>
          <p:spPr>
            <a:xfrm>
              <a:off x="2901575" y="3065050"/>
              <a:ext cx="302550" cy="168100"/>
            </a:xfrm>
            <a:custGeom>
              <a:avLst/>
              <a:gdLst/>
              <a:ahLst/>
              <a:cxnLst/>
              <a:rect l="l" t="t" r="r" b="b"/>
              <a:pathLst>
                <a:path w="12102" h="6724" extrusionOk="0">
                  <a:moveTo>
                    <a:pt x="10555" y="1"/>
                  </a:moveTo>
                  <a:cubicBezTo>
                    <a:pt x="10152" y="68"/>
                    <a:pt x="9681" y="270"/>
                    <a:pt x="9345" y="538"/>
                  </a:cubicBezTo>
                  <a:cubicBezTo>
                    <a:pt x="8068" y="1412"/>
                    <a:pt x="6656" y="1950"/>
                    <a:pt x="5513" y="3093"/>
                  </a:cubicBezTo>
                  <a:cubicBezTo>
                    <a:pt x="4370" y="4169"/>
                    <a:pt x="2891" y="4841"/>
                    <a:pt x="1345" y="5043"/>
                  </a:cubicBezTo>
                  <a:cubicBezTo>
                    <a:pt x="1479" y="6051"/>
                    <a:pt x="0" y="5648"/>
                    <a:pt x="0" y="6723"/>
                  </a:cubicBezTo>
                  <a:cubicBezTo>
                    <a:pt x="538" y="6499"/>
                    <a:pt x="1106" y="6470"/>
                    <a:pt x="1676" y="6470"/>
                  </a:cubicBezTo>
                  <a:cubicBezTo>
                    <a:pt x="1883" y="6470"/>
                    <a:pt x="2091" y="6473"/>
                    <a:pt x="2298" y="6473"/>
                  </a:cubicBezTo>
                  <a:cubicBezTo>
                    <a:pt x="3228" y="6473"/>
                    <a:pt x="4138" y="6393"/>
                    <a:pt x="4908" y="5513"/>
                  </a:cubicBezTo>
                  <a:cubicBezTo>
                    <a:pt x="5331" y="5184"/>
                    <a:pt x="5821" y="5019"/>
                    <a:pt x="6330" y="5019"/>
                  </a:cubicBezTo>
                  <a:cubicBezTo>
                    <a:pt x="6548" y="5019"/>
                    <a:pt x="6770" y="5050"/>
                    <a:pt x="6992" y="5110"/>
                  </a:cubicBezTo>
                  <a:cubicBezTo>
                    <a:pt x="7261" y="4505"/>
                    <a:pt x="8135" y="4639"/>
                    <a:pt x="8269" y="3967"/>
                  </a:cubicBezTo>
                  <a:cubicBezTo>
                    <a:pt x="8269" y="3765"/>
                    <a:pt x="8068" y="3698"/>
                    <a:pt x="8068" y="3497"/>
                  </a:cubicBezTo>
                  <a:lnTo>
                    <a:pt x="8068" y="3497"/>
                  </a:lnTo>
                  <a:cubicBezTo>
                    <a:pt x="8135" y="3564"/>
                    <a:pt x="8269" y="3564"/>
                    <a:pt x="8337" y="3564"/>
                  </a:cubicBezTo>
                  <a:cubicBezTo>
                    <a:pt x="8538" y="3564"/>
                    <a:pt x="8673" y="3497"/>
                    <a:pt x="8740" y="3362"/>
                  </a:cubicBezTo>
                  <a:cubicBezTo>
                    <a:pt x="8857" y="3010"/>
                    <a:pt x="9128" y="2812"/>
                    <a:pt x="9464" y="2812"/>
                  </a:cubicBezTo>
                  <a:cubicBezTo>
                    <a:pt x="9513" y="2812"/>
                    <a:pt x="9563" y="2816"/>
                    <a:pt x="9614" y="2824"/>
                  </a:cubicBezTo>
                  <a:lnTo>
                    <a:pt x="10084" y="2824"/>
                  </a:lnTo>
                  <a:cubicBezTo>
                    <a:pt x="10286" y="2757"/>
                    <a:pt x="10555" y="2690"/>
                    <a:pt x="10757" y="2555"/>
                  </a:cubicBezTo>
                  <a:cubicBezTo>
                    <a:pt x="10891" y="2488"/>
                    <a:pt x="11026" y="2421"/>
                    <a:pt x="11160" y="2286"/>
                  </a:cubicBezTo>
                  <a:cubicBezTo>
                    <a:pt x="11429" y="2085"/>
                    <a:pt x="11765" y="2018"/>
                    <a:pt x="11967" y="1816"/>
                  </a:cubicBezTo>
                  <a:cubicBezTo>
                    <a:pt x="12034" y="1614"/>
                    <a:pt x="12101" y="1480"/>
                    <a:pt x="12101" y="1345"/>
                  </a:cubicBezTo>
                  <a:cubicBezTo>
                    <a:pt x="12101" y="337"/>
                    <a:pt x="11362" y="202"/>
                    <a:pt x="10555" y="1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5" name="Google Shape;22245;p29"/>
            <p:cNvSpPr/>
            <p:nvPr/>
          </p:nvSpPr>
          <p:spPr>
            <a:xfrm>
              <a:off x="2602400" y="3349075"/>
              <a:ext cx="94150" cy="52450"/>
            </a:xfrm>
            <a:custGeom>
              <a:avLst/>
              <a:gdLst/>
              <a:ahLst/>
              <a:cxnLst/>
              <a:rect l="l" t="t" r="r" b="b"/>
              <a:pathLst>
                <a:path w="3766" h="2098" extrusionOk="0">
                  <a:moveTo>
                    <a:pt x="2377" y="1"/>
                  </a:moveTo>
                  <a:cubicBezTo>
                    <a:pt x="1861" y="1"/>
                    <a:pt x="1234" y="552"/>
                    <a:pt x="1" y="1749"/>
                  </a:cubicBezTo>
                  <a:cubicBezTo>
                    <a:pt x="630" y="1968"/>
                    <a:pt x="1003" y="2098"/>
                    <a:pt x="1374" y="2098"/>
                  </a:cubicBezTo>
                  <a:cubicBezTo>
                    <a:pt x="1914" y="2098"/>
                    <a:pt x="2450" y="1822"/>
                    <a:pt x="3765" y="1144"/>
                  </a:cubicBezTo>
                  <a:cubicBezTo>
                    <a:pt x="3178" y="401"/>
                    <a:pt x="2818" y="1"/>
                    <a:pt x="2377" y="1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6" name="Google Shape;22246;p29"/>
            <p:cNvSpPr/>
            <p:nvPr/>
          </p:nvSpPr>
          <p:spPr>
            <a:xfrm>
              <a:off x="2602400" y="3423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1" y="0"/>
                  </a:moveTo>
                  <a:lnTo>
                    <a:pt x="68" y="202"/>
                  </a:lnTo>
                  <a:lnTo>
                    <a:pt x="135" y="1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7" name="Google Shape;22247;p29"/>
            <p:cNvSpPr/>
            <p:nvPr/>
          </p:nvSpPr>
          <p:spPr>
            <a:xfrm>
              <a:off x="4698225" y="3150775"/>
              <a:ext cx="242050" cy="92875"/>
            </a:xfrm>
            <a:custGeom>
              <a:avLst/>
              <a:gdLst/>
              <a:ahLst/>
              <a:cxnLst/>
              <a:rect l="l" t="t" r="r" b="b"/>
              <a:pathLst>
                <a:path w="9682" h="3715" extrusionOk="0">
                  <a:moveTo>
                    <a:pt x="2421" y="0"/>
                  </a:moveTo>
                  <a:cubicBezTo>
                    <a:pt x="1727" y="379"/>
                    <a:pt x="1152" y="1290"/>
                    <a:pt x="195" y="1290"/>
                  </a:cubicBezTo>
                  <a:cubicBezTo>
                    <a:pt x="132" y="1290"/>
                    <a:pt x="67" y="1286"/>
                    <a:pt x="1" y="1278"/>
                  </a:cubicBezTo>
                  <a:lnTo>
                    <a:pt x="1" y="1278"/>
                  </a:lnTo>
                  <a:cubicBezTo>
                    <a:pt x="1" y="1345"/>
                    <a:pt x="1" y="1479"/>
                    <a:pt x="68" y="1614"/>
                  </a:cubicBezTo>
                  <a:cubicBezTo>
                    <a:pt x="1951" y="2017"/>
                    <a:pt x="3900" y="2286"/>
                    <a:pt x="5715" y="3227"/>
                  </a:cubicBezTo>
                  <a:cubicBezTo>
                    <a:pt x="5828" y="3216"/>
                    <a:pt x="5941" y="3211"/>
                    <a:pt x="6053" y="3211"/>
                  </a:cubicBezTo>
                  <a:cubicBezTo>
                    <a:pt x="7163" y="3211"/>
                    <a:pt x="8234" y="3714"/>
                    <a:pt x="9344" y="3714"/>
                  </a:cubicBezTo>
                  <a:cubicBezTo>
                    <a:pt x="9456" y="3714"/>
                    <a:pt x="9569" y="3709"/>
                    <a:pt x="9682" y="3698"/>
                  </a:cubicBezTo>
                  <a:lnTo>
                    <a:pt x="9682" y="3227"/>
                  </a:lnTo>
                  <a:cubicBezTo>
                    <a:pt x="9413" y="3227"/>
                    <a:pt x="9211" y="3160"/>
                    <a:pt x="9144" y="2824"/>
                  </a:cubicBezTo>
                  <a:cubicBezTo>
                    <a:pt x="8907" y="813"/>
                    <a:pt x="8619" y="311"/>
                    <a:pt x="6950" y="311"/>
                  </a:cubicBezTo>
                  <a:cubicBezTo>
                    <a:pt x="6722" y="311"/>
                    <a:pt x="6469" y="320"/>
                    <a:pt x="6186" y="336"/>
                  </a:cubicBezTo>
                  <a:cubicBezTo>
                    <a:pt x="5917" y="336"/>
                    <a:pt x="5648" y="205"/>
                    <a:pt x="5379" y="205"/>
                  </a:cubicBezTo>
                  <a:cubicBezTo>
                    <a:pt x="5178" y="205"/>
                    <a:pt x="4976" y="279"/>
                    <a:pt x="4774" y="538"/>
                  </a:cubicBezTo>
                  <a:cubicBezTo>
                    <a:pt x="4621" y="722"/>
                    <a:pt x="4468" y="836"/>
                    <a:pt x="4315" y="836"/>
                  </a:cubicBezTo>
                  <a:cubicBezTo>
                    <a:pt x="4132" y="836"/>
                    <a:pt x="3949" y="672"/>
                    <a:pt x="3766" y="269"/>
                  </a:cubicBezTo>
                  <a:cubicBezTo>
                    <a:pt x="3721" y="166"/>
                    <a:pt x="3651" y="131"/>
                    <a:pt x="3565" y="131"/>
                  </a:cubicBezTo>
                  <a:cubicBezTo>
                    <a:pt x="3377" y="131"/>
                    <a:pt x="3111" y="296"/>
                    <a:pt x="2861" y="296"/>
                  </a:cubicBezTo>
                  <a:cubicBezTo>
                    <a:pt x="2700" y="296"/>
                    <a:pt x="2545" y="227"/>
                    <a:pt x="2421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8" name="Google Shape;22248;p29"/>
            <p:cNvSpPr/>
            <p:nvPr/>
          </p:nvSpPr>
          <p:spPr>
            <a:xfrm>
              <a:off x="3925125" y="2815625"/>
              <a:ext cx="220175" cy="194000"/>
            </a:xfrm>
            <a:custGeom>
              <a:avLst/>
              <a:gdLst/>
              <a:ahLst/>
              <a:cxnLst/>
              <a:rect l="l" t="t" r="r" b="b"/>
              <a:pathLst>
                <a:path w="8807" h="7760" extrusionOk="0">
                  <a:moveTo>
                    <a:pt x="608" y="0"/>
                  </a:moveTo>
                  <a:cubicBezTo>
                    <a:pt x="493" y="0"/>
                    <a:pt x="364" y="48"/>
                    <a:pt x="269" y="95"/>
                  </a:cubicBezTo>
                  <a:cubicBezTo>
                    <a:pt x="67" y="364"/>
                    <a:pt x="0" y="700"/>
                    <a:pt x="135" y="1036"/>
                  </a:cubicBezTo>
                  <a:cubicBezTo>
                    <a:pt x="135" y="1171"/>
                    <a:pt x="202" y="1305"/>
                    <a:pt x="336" y="1440"/>
                  </a:cubicBezTo>
                  <a:cubicBezTo>
                    <a:pt x="403" y="1574"/>
                    <a:pt x="471" y="1709"/>
                    <a:pt x="538" y="1910"/>
                  </a:cubicBezTo>
                  <a:cubicBezTo>
                    <a:pt x="538" y="2112"/>
                    <a:pt x="605" y="2381"/>
                    <a:pt x="740" y="2515"/>
                  </a:cubicBezTo>
                  <a:cubicBezTo>
                    <a:pt x="1210" y="2986"/>
                    <a:pt x="1210" y="3658"/>
                    <a:pt x="1546" y="4129"/>
                  </a:cubicBezTo>
                  <a:cubicBezTo>
                    <a:pt x="3025" y="5742"/>
                    <a:pt x="4975" y="6683"/>
                    <a:pt x="6790" y="7759"/>
                  </a:cubicBezTo>
                  <a:cubicBezTo>
                    <a:pt x="7214" y="6722"/>
                    <a:pt x="7341" y="6412"/>
                    <a:pt x="7865" y="6412"/>
                  </a:cubicBezTo>
                  <a:cubicBezTo>
                    <a:pt x="8089" y="6412"/>
                    <a:pt x="8385" y="6469"/>
                    <a:pt x="8807" y="6549"/>
                  </a:cubicBezTo>
                  <a:cubicBezTo>
                    <a:pt x="8477" y="5692"/>
                    <a:pt x="7437" y="5805"/>
                    <a:pt x="6826" y="5366"/>
                  </a:cubicBezTo>
                  <a:lnTo>
                    <a:pt x="6826" y="5366"/>
                  </a:lnTo>
                  <a:lnTo>
                    <a:pt x="6857" y="5339"/>
                  </a:lnTo>
                  <a:cubicBezTo>
                    <a:pt x="6387" y="4465"/>
                    <a:pt x="5311" y="4532"/>
                    <a:pt x="4773" y="3793"/>
                  </a:cubicBezTo>
                  <a:cubicBezTo>
                    <a:pt x="3967" y="3188"/>
                    <a:pt x="3294" y="2515"/>
                    <a:pt x="2689" y="1776"/>
                  </a:cubicBezTo>
                  <a:cubicBezTo>
                    <a:pt x="2555" y="1641"/>
                    <a:pt x="2286" y="1507"/>
                    <a:pt x="2151" y="1305"/>
                  </a:cubicBezTo>
                  <a:lnTo>
                    <a:pt x="1614" y="835"/>
                  </a:lnTo>
                  <a:lnTo>
                    <a:pt x="1277" y="499"/>
                  </a:lnTo>
                  <a:lnTo>
                    <a:pt x="1143" y="297"/>
                  </a:lnTo>
                  <a:cubicBezTo>
                    <a:pt x="1009" y="230"/>
                    <a:pt x="874" y="95"/>
                    <a:pt x="740" y="28"/>
                  </a:cubicBezTo>
                  <a:cubicBezTo>
                    <a:pt x="700" y="8"/>
                    <a:pt x="655" y="0"/>
                    <a:pt x="608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9" name="Google Shape;22249;p29"/>
            <p:cNvSpPr/>
            <p:nvPr/>
          </p:nvSpPr>
          <p:spPr>
            <a:xfrm>
              <a:off x="4657900" y="3166875"/>
              <a:ext cx="40350" cy="17525"/>
            </a:xfrm>
            <a:custGeom>
              <a:avLst/>
              <a:gdLst/>
              <a:ahLst/>
              <a:cxnLst/>
              <a:rect l="l" t="t" r="r" b="b"/>
              <a:pathLst>
                <a:path w="1614" h="701" extrusionOk="0">
                  <a:moveTo>
                    <a:pt x="1005" y="0"/>
                  </a:moveTo>
                  <a:cubicBezTo>
                    <a:pt x="694" y="0"/>
                    <a:pt x="328" y="194"/>
                    <a:pt x="1" y="230"/>
                  </a:cubicBezTo>
                  <a:cubicBezTo>
                    <a:pt x="471" y="701"/>
                    <a:pt x="1076" y="566"/>
                    <a:pt x="1614" y="634"/>
                  </a:cubicBezTo>
                  <a:cubicBezTo>
                    <a:pt x="1491" y="140"/>
                    <a:pt x="1268" y="0"/>
                    <a:pt x="10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0" name="Google Shape;22250;p29"/>
            <p:cNvSpPr/>
            <p:nvPr/>
          </p:nvSpPr>
          <p:spPr>
            <a:xfrm>
              <a:off x="4637725" y="30297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1" name="Google Shape;22251;p29"/>
            <p:cNvSpPr/>
            <p:nvPr/>
          </p:nvSpPr>
          <p:spPr>
            <a:xfrm>
              <a:off x="4940250" y="32280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35" y="1"/>
                  </a:moveTo>
                  <a:lnTo>
                    <a:pt x="1" y="135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2" name="Google Shape;22252;p29"/>
            <p:cNvSpPr/>
            <p:nvPr/>
          </p:nvSpPr>
          <p:spPr>
            <a:xfrm>
              <a:off x="5031025" y="32314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7" y="135"/>
                    <a:pt x="135" y="202"/>
                    <a:pt x="202" y="202"/>
                  </a:cubicBezTo>
                  <a:cubicBezTo>
                    <a:pt x="269" y="202"/>
                    <a:pt x="336" y="135"/>
                    <a:pt x="403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3" name="Google Shape;22253;p29"/>
            <p:cNvSpPr/>
            <p:nvPr/>
          </p:nvSpPr>
          <p:spPr>
            <a:xfrm>
              <a:off x="2985600" y="4367800"/>
              <a:ext cx="40375" cy="33150"/>
            </a:xfrm>
            <a:custGeom>
              <a:avLst/>
              <a:gdLst/>
              <a:ahLst/>
              <a:cxnLst/>
              <a:rect l="l" t="t" r="r" b="b"/>
              <a:pathLst>
                <a:path w="1615" h="1326" extrusionOk="0">
                  <a:moveTo>
                    <a:pt x="242" y="0"/>
                  </a:moveTo>
                  <a:cubicBezTo>
                    <a:pt x="37" y="0"/>
                    <a:pt x="1" y="283"/>
                    <a:pt x="1" y="530"/>
                  </a:cubicBezTo>
                  <a:cubicBezTo>
                    <a:pt x="329" y="765"/>
                    <a:pt x="591" y="1325"/>
                    <a:pt x="993" y="1325"/>
                  </a:cubicBezTo>
                  <a:cubicBezTo>
                    <a:pt x="1168" y="1325"/>
                    <a:pt x="1370" y="1219"/>
                    <a:pt x="1614" y="934"/>
                  </a:cubicBezTo>
                  <a:cubicBezTo>
                    <a:pt x="1278" y="665"/>
                    <a:pt x="875" y="396"/>
                    <a:pt x="539" y="127"/>
                  </a:cubicBezTo>
                  <a:cubicBezTo>
                    <a:pt x="413" y="38"/>
                    <a:pt x="317" y="0"/>
                    <a:pt x="242" y="0"/>
                  </a:cubicBezTo>
                  <a:close/>
                </a:path>
              </a:pathLst>
            </a:custGeom>
            <a:solidFill>
              <a:srgbClr val="739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4" name="Google Shape;22254;p29"/>
            <p:cNvSpPr/>
            <p:nvPr/>
          </p:nvSpPr>
          <p:spPr>
            <a:xfrm>
              <a:off x="3227625" y="47945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35" y="135"/>
                    <a:pt x="202" y="269"/>
                    <a:pt x="337" y="404"/>
                  </a:cubicBezTo>
                  <a:cubicBezTo>
                    <a:pt x="337" y="202"/>
                    <a:pt x="202" y="68"/>
                    <a:pt x="1" y="0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5" name="Google Shape;22255;p29"/>
            <p:cNvSpPr/>
            <p:nvPr/>
          </p:nvSpPr>
          <p:spPr>
            <a:xfrm>
              <a:off x="3293175" y="49323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76" y="0"/>
                  </a:moveTo>
                  <a:cubicBezTo>
                    <a:pt x="34" y="0"/>
                    <a:pt x="0" y="34"/>
                    <a:pt x="0" y="67"/>
                  </a:cubicBezTo>
                  <a:cubicBezTo>
                    <a:pt x="0" y="67"/>
                    <a:pt x="135" y="135"/>
                    <a:pt x="202" y="135"/>
                  </a:cubicBezTo>
                  <a:cubicBezTo>
                    <a:pt x="168" y="34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6" name="Google Shape;22256;p29"/>
            <p:cNvSpPr/>
            <p:nvPr/>
          </p:nvSpPr>
          <p:spPr>
            <a:xfrm>
              <a:off x="2834350" y="3523875"/>
              <a:ext cx="20175" cy="40700"/>
            </a:xfrm>
            <a:custGeom>
              <a:avLst/>
              <a:gdLst/>
              <a:ahLst/>
              <a:cxnLst/>
              <a:rect l="l" t="t" r="r" b="b"/>
              <a:pathLst>
                <a:path w="807" h="1628" extrusionOk="0">
                  <a:moveTo>
                    <a:pt x="0" y="1"/>
                  </a:moveTo>
                  <a:lnTo>
                    <a:pt x="0" y="404"/>
                  </a:lnTo>
                  <a:lnTo>
                    <a:pt x="0" y="1614"/>
                  </a:lnTo>
                  <a:cubicBezTo>
                    <a:pt x="36" y="1623"/>
                    <a:pt x="72" y="1627"/>
                    <a:pt x="109" y="1627"/>
                  </a:cubicBezTo>
                  <a:cubicBezTo>
                    <a:pt x="355" y="1627"/>
                    <a:pt x="632" y="1445"/>
                    <a:pt x="807" y="1211"/>
                  </a:cubicBezTo>
                  <a:cubicBezTo>
                    <a:pt x="807" y="673"/>
                    <a:pt x="471" y="203"/>
                    <a:pt x="0" y="1"/>
                  </a:cubicBezTo>
                  <a:close/>
                </a:path>
              </a:pathLst>
            </a:custGeom>
            <a:solidFill>
              <a:srgbClr val="A9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7" name="Google Shape;22257;p29"/>
            <p:cNvSpPr/>
            <p:nvPr/>
          </p:nvSpPr>
          <p:spPr>
            <a:xfrm>
              <a:off x="2856200" y="3349100"/>
              <a:ext cx="62725" cy="104225"/>
            </a:xfrm>
            <a:custGeom>
              <a:avLst/>
              <a:gdLst/>
              <a:ahLst/>
              <a:cxnLst/>
              <a:rect l="l" t="t" r="r" b="b"/>
              <a:pathLst>
                <a:path w="2509" h="4169" extrusionOk="0">
                  <a:moveTo>
                    <a:pt x="672" y="0"/>
                  </a:moveTo>
                  <a:cubicBezTo>
                    <a:pt x="538" y="0"/>
                    <a:pt x="404" y="135"/>
                    <a:pt x="336" y="135"/>
                  </a:cubicBezTo>
                  <a:cubicBezTo>
                    <a:pt x="0" y="1479"/>
                    <a:pt x="135" y="2891"/>
                    <a:pt x="740" y="4168"/>
                  </a:cubicBezTo>
                  <a:cubicBezTo>
                    <a:pt x="1307" y="4042"/>
                    <a:pt x="869" y="3148"/>
                    <a:pt x="1145" y="3148"/>
                  </a:cubicBezTo>
                  <a:cubicBezTo>
                    <a:pt x="1164" y="3148"/>
                    <a:pt x="1185" y="3152"/>
                    <a:pt x="1210" y="3160"/>
                  </a:cubicBezTo>
                  <a:cubicBezTo>
                    <a:pt x="1427" y="3229"/>
                    <a:pt x="1597" y="3259"/>
                    <a:pt x="1730" y="3259"/>
                  </a:cubicBezTo>
                  <a:cubicBezTo>
                    <a:pt x="2508" y="3259"/>
                    <a:pt x="2027" y="2237"/>
                    <a:pt x="2084" y="1950"/>
                  </a:cubicBezTo>
                  <a:cubicBezTo>
                    <a:pt x="2151" y="1412"/>
                    <a:pt x="1412" y="1412"/>
                    <a:pt x="1009" y="1210"/>
                  </a:cubicBezTo>
                  <a:cubicBezTo>
                    <a:pt x="404" y="941"/>
                    <a:pt x="1546" y="202"/>
                    <a:pt x="672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8" name="Google Shape;22258;p29"/>
            <p:cNvSpPr/>
            <p:nvPr/>
          </p:nvSpPr>
          <p:spPr>
            <a:xfrm>
              <a:off x="2862925" y="345330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71" y="0"/>
                  </a:moveTo>
                  <a:lnTo>
                    <a:pt x="0" y="404"/>
                  </a:lnTo>
                  <a:lnTo>
                    <a:pt x="471" y="807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9" name="Google Shape;22259;p29"/>
            <p:cNvSpPr/>
            <p:nvPr/>
          </p:nvSpPr>
          <p:spPr>
            <a:xfrm>
              <a:off x="2864600" y="3322200"/>
              <a:ext cx="20200" cy="10425"/>
            </a:xfrm>
            <a:custGeom>
              <a:avLst/>
              <a:gdLst/>
              <a:ahLst/>
              <a:cxnLst/>
              <a:rect l="l" t="t" r="r" b="b"/>
              <a:pathLst>
                <a:path w="808" h="417" extrusionOk="0">
                  <a:moveTo>
                    <a:pt x="807" y="1"/>
                  </a:moveTo>
                  <a:cubicBezTo>
                    <a:pt x="471" y="1"/>
                    <a:pt x="135" y="135"/>
                    <a:pt x="0" y="404"/>
                  </a:cubicBezTo>
                  <a:cubicBezTo>
                    <a:pt x="44" y="413"/>
                    <a:pt x="88" y="417"/>
                    <a:pt x="129" y="417"/>
                  </a:cubicBezTo>
                  <a:cubicBezTo>
                    <a:pt x="406" y="417"/>
                    <a:pt x="632" y="234"/>
                    <a:pt x="807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0" name="Google Shape;22260;p29"/>
            <p:cNvSpPr/>
            <p:nvPr/>
          </p:nvSpPr>
          <p:spPr>
            <a:xfrm>
              <a:off x="2854500" y="3872200"/>
              <a:ext cx="67275" cy="186175"/>
            </a:xfrm>
            <a:custGeom>
              <a:avLst/>
              <a:gdLst/>
              <a:ahLst/>
              <a:cxnLst/>
              <a:rect l="l" t="t" r="r" b="b"/>
              <a:pathLst>
                <a:path w="2691" h="7447" extrusionOk="0">
                  <a:moveTo>
                    <a:pt x="606" y="1"/>
                  </a:moveTo>
                  <a:cubicBezTo>
                    <a:pt x="387" y="1"/>
                    <a:pt x="169" y="85"/>
                    <a:pt x="1" y="253"/>
                  </a:cubicBezTo>
                  <a:lnTo>
                    <a:pt x="1" y="1463"/>
                  </a:lnTo>
                  <a:cubicBezTo>
                    <a:pt x="539" y="2337"/>
                    <a:pt x="740" y="3413"/>
                    <a:pt x="606" y="4488"/>
                  </a:cubicBezTo>
                  <a:cubicBezTo>
                    <a:pt x="606" y="5631"/>
                    <a:pt x="1413" y="6438"/>
                    <a:pt x="1614" y="7446"/>
                  </a:cubicBezTo>
                  <a:cubicBezTo>
                    <a:pt x="2690" y="7312"/>
                    <a:pt x="2287" y="6438"/>
                    <a:pt x="2421" y="5766"/>
                  </a:cubicBezTo>
                  <a:cubicBezTo>
                    <a:pt x="2488" y="5766"/>
                    <a:pt x="2556" y="5766"/>
                    <a:pt x="2556" y="5699"/>
                  </a:cubicBezTo>
                  <a:cubicBezTo>
                    <a:pt x="2556" y="5564"/>
                    <a:pt x="2556" y="5497"/>
                    <a:pt x="2421" y="5430"/>
                  </a:cubicBezTo>
                  <a:cubicBezTo>
                    <a:pt x="1816" y="4018"/>
                    <a:pt x="1816" y="2404"/>
                    <a:pt x="740" y="1127"/>
                  </a:cubicBezTo>
                  <a:cubicBezTo>
                    <a:pt x="356" y="742"/>
                    <a:pt x="1011" y="541"/>
                    <a:pt x="1189" y="232"/>
                  </a:cubicBezTo>
                  <a:lnTo>
                    <a:pt x="1189" y="232"/>
                  </a:lnTo>
                  <a:cubicBezTo>
                    <a:pt x="1196" y="239"/>
                    <a:pt x="1204" y="246"/>
                    <a:pt x="1211" y="253"/>
                  </a:cubicBezTo>
                  <a:lnTo>
                    <a:pt x="1211" y="186"/>
                  </a:lnTo>
                  <a:cubicBezTo>
                    <a:pt x="1205" y="201"/>
                    <a:pt x="1197" y="217"/>
                    <a:pt x="1189" y="232"/>
                  </a:cubicBezTo>
                  <a:lnTo>
                    <a:pt x="1189" y="232"/>
                  </a:lnTo>
                  <a:cubicBezTo>
                    <a:pt x="1024" y="78"/>
                    <a:pt x="815" y="1"/>
                    <a:pt x="606" y="1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1" name="Google Shape;22261;p29"/>
            <p:cNvSpPr/>
            <p:nvPr/>
          </p:nvSpPr>
          <p:spPr>
            <a:xfrm>
              <a:off x="2851400" y="3846400"/>
              <a:ext cx="33400" cy="30450"/>
            </a:xfrm>
            <a:custGeom>
              <a:avLst/>
              <a:gdLst/>
              <a:ahLst/>
              <a:cxnLst/>
              <a:rect l="l" t="t" r="r" b="b"/>
              <a:pathLst>
                <a:path w="1336" h="1218" extrusionOk="0">
                  <a:moveTo>
                    <a:pt x="1142" y="1"/>
                  </a:moveTo>
                  <a:cubicBezTo>
                    <a:pt x="339" y="1"/>
                    <a:pt x="0" y="406"/>
                    <a:pt x="125" y="1218"/>
                  </a:cubicBezTo>
                  <a:lnTo>
                    <a:pt x="1335" y="1218"/>
                  </a:lnTo>
                  <a:lnTo>
                    <a:pt x="1335" y="8"/>
                  </a:lnTo>
                  <a:cubicBezTo>
                    <a:pt x="1268" y="3"/>
                    <a:pt x="1203" y="1"/>
                    <a:pt x="1142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2" name="Google Shape;22262;p29"/>
            <p:cNvSpPr/>
            <p:nvPr/>
          </p:nvSpPr>
          <p:spPr>
            <a:xfrm>
              <a:off x="2254500" y="4129625"/>
              <a:ext cx="20200" cy="14525"/>
            </a:xfrm>
            <a:custGeom>
              <a:avLst/>
              <a:gdLst/>
              <a:ahLst/>
              <a:cxnLst/>
              <a:rect l="l" t="t" r="r" b="b"/>
              <a:pathLst>
                <a:path w="808" h="581" extrusionOk="0">
                  <a:moveTo>
                    <a:pt x="387" y="0"/>
                  </a:moveTo>
                  <a:cubicBezTo>
                    <a:pt x="265" y="0"/>
                    <a:pt x="153" y="47"/>
                    <a:pt x="68" y="175"/>
                  </a:cubicBezTo>
                  <a:cubicBezTo>
                    <a:pt x="1" y="242"/>
                    <a:pt x="1" y="376"/>
                    <a:pt x="202" y="511"/>
                  </a:cubicBezTo>
                  <a:cubicBezTo>
                    <a:pt x="274" y="559"/>
                    <a:pt x="345" y="581"/>
                    <a:pt x="414" y="581"/>
                  </a:cubicBezTo>
                  <a:cubicBezTo>
                    <a:pt x="538" y="581"/>
                    <a:pt x="653" y="507"/>
                    <a:pt x="740" y="376"/>
                  </a:cubicBezTo>
                  <a:cubicBezTo>
                    <a:pt x="807" y="242"/>
                    <a:pt x="807" y="108"/>
                    <a:pt x="606" y="40"/>
                  </a:cubicBezTo>
                  <a:cubicBezTo>
                    <a:pt x="532" y="16"/>
                    <a:pt x="458" y="0"/>
                    <a:pt x="387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3" name="Google Shape;22263;p29"/>
            <p:cNvSpPr/>
            <p:nvPr/>
          </p:nvSpPr>
          <p:spPr>
            <a:xfrm>
              <a:off x="2915025" y="3977675"/>
              <a:ext cx="10100" cy="40350"/>
            </a:xfrm>
            <a:custGeom>
              <a:avLst/>
              <a:gdLst/>
              <a:ahLst/>
              <a:cxnLst/>
              <a:rect l="l" t="t" r="r" b="b"/>
              <a:pathLst>
                <a:path w="404" h="1614" extrusionOk="0">
                  <a:moveTo>
                    <a:pt x="0" y="1"/>
                  </a:moveTo>
                  <a:lnTo>
                    <a:pt x="0" y="1211"/>
                  </a:lnTo>
                  <a:cubicBezTo>
                    <a:pt x="0" y="1345"/>
                    <a:pt x="0" y="1480"/>
                    <a:pt x="0" y="1547"/>
                  </a:cubicBezTo>
                  <a:cubicBezTo>
                    <a:pt x="135" y="1614"/>
                    <a:pt x="269" y="1614"/>
                    <a:pt x="403" y="1614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4" name="Google Shape;22264;p29"/>
            <p:cNvSpPr/>
            <p:nvPr/>
          </p:nvSpPr>
          <p:spPr>
            <a:xfrm>
              <a:off x="2884775" y="4058350"/>
              <a:ext cx="12350" cy="13475"/>
            </a:xfrm>
            <a:custGeom>
              <a:avLst/>
              <a:gdLst/>
              <a:ahLst/>
              <a:cxnLst/>
              <a:rect l="l" t="t" r="r" b="b"/>
              <a:pathLst>
                <a:path w="494" h="539" extrusionOk="0">
                  <a:moveTo>
                    <a:pt x="403" y="0"/>
                  </a:moveTo>
                  <a:cubicBezTo>
                    <a:pt x="336" y="0"/>
                    <a:pt x="202" y="135"/>
                    <a:pt x="134" y="269"/>
                  </a:cubicBezTo>
                  <a:cubicBezTo>
                    <a:pt x="0" y="404"/>
                    <a:pt x="202" y="538"/>
                    <a:pt x="269" y="538"/>
                  </a:cubicBezTo>
                  <a:cubicBezTo>
                    <a:pt x="269" y="538"/>
                    <a:pt x="403" y="337"/>
                    <a:pt x="403" y="202"/>
                  </a:cubicBezTo>
                  <a:cubicBezTo>
                    <a:pt x="403" y="68"/>
                    <a:pt x="454" y="51"/>
                    <a:pt x="479" y="51"/>
                  </a:cubicBezTo>
                  <a:cubicBezTo>
                    <a:pt x="487" y="51"/>
                    <a:pt x="493" y="53"/>
                    <a:pt x="493" y="53"/>
                  </a:cubicBezTo>
                  <a:cubicBezTo>
                    <a:pt x="493" y="53"/>
                    <a:pt x="471" y="45"/>
                    <a:pt x="403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5" name="Google Shape;22265;p29"/>
            <p:cNvSpPr/>
            <p:nvPr/>
          </p:nvSpPr>
          <p:spPr>
            <a:xfrm>
              <a:off x="3298225" y="4951450"/>
              <a:ext cx="60525" cy="54925"/>
            </a:xfrm>
            <a:custGeom>
              <a:avLst/>
              <a:gdLst/>
              <a:ahLst/>
              <a:cxnLst/>
              <a:rect l="l" t="t" r="r" b="b"/>
              <a:pathLst>
                <a:path w="2421" h="2197" extrusionOk="0">
                  <a:moveTo>
                    <a:pt x="842" y="0"/>
                  </a:moveTo>
                  <a:cubicBezTo>
                    <a:pt x="539" y="0"/>
                    <a:pt x="373" y="282"/>
                    <a:pt x="0" y="916"/>
                  </a:cubicBezTo>
                  <a:lnTo>
                    <a:pt x="403" y="1319"/>
                  </a:lnTo>
                  <a:cubicBezTo>
                    <a:pt x="1053" y="1319"/>
                    <a:pt x="1263" y="2197"/>
                    <a:pt x="1942" y="2197"/>
                  </a:cubicBezTo>
                  <a:cubicBezTo>
                    <a:pt x="1967" y="2197"/>
                    <a:pt x="1991" y="2195"/>
                    <a:pt x="2017" y="2193"/>
                  </a:cubicBezTo>
                  <a:cubicBezTo>
                    <a:pt x="2017" y="1723"/>
                    <a:pt x="2151" y="1319"/>
                    <a:pt x="2420" y="916"/>
                  </a:cubicBezTo>
                  <a:cubicBezTo>
                    <a:pt x="2219" y="849"/>
                    <a:pt x="2084" y="714"/>
                    <a:pt x="2017" y="512"/>
                  </a:cubicBezTo>
                  <a:cubicBezTo>
                    <a:pt x="1418" y="183"/>
                    <a:pt x="1085" y="0"/>
                    <a:pt x="842" y="0"/>
                  </a:cubicBezTo>
                  <a:close/>
                </a:path>
              </a:pathLst>
            </a:custGeom>
            <a:solidFill>
              <a:srgbClr val="71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6" name="Google Shape;22266;p29"/>
            <p:cNvSpPr/>
            <p:nvPr/>
          </p:nvSpPr>
          <p:spPr>
            <a:xfrm>
              <a:off x="3052825" y="2323875"/>
              <a:ext cx="576500" cy="696050"/>
            </a:xfrm>
            <a:custGeom>
              <a:avLst/>
              <a:gdLst/>
              <a:ahLst/>
              <a:cxnLst/>
              <a:rect l="l" t="t" r="r" b="b"/>
              <a:pathLst>
                <a:path w="23060" h="27842" extrusionOk="0">
                  <a:moveTo>
                    <a:pt x="9816" y="0"/>
                  </a:moveTo>
                  <a:cubicBezTo>
                    <a:pt x="9144" y="0"/>
                    <a:pt x="9413" y="538"/>
                    <a:pt x="9278" y="807"/>
                  </a:cubicBezTo>
                  <a:cubicBezTo>
                    <a:pt x="8740" y="2151"/>
                    <a:pt x="7194" y="1882"/>
                    <a:pt x="6253" y="2689"/>
                  </a:cubicBezTo>
                  <a:cubicBezTo>
                    <a:pt x="6235" y="2698"/>
                    <a:pt x="6216" y="2702"/>
                    <a:pt x="6196" y="2702"/>
                  </a:cubicBezTo>
                  <a:cubicBezTo>
                    <a:pt x="6067" y="2702"/>
                    <a:pt x="5908" y="2528"/>
                    <a:pt x="5850" y="2353"/>
                  </a:cubicBezTo>
                  <a:cubicBezTo>
                    <a:pt x="5705" y="1918"/>
                    <a:pt x="5535" y="1771"/>
                    <a:pt x="5345" y="1771"/>
                  </a:cubicBezTo>
                  <a:cubicBezTo>
                    <a:pt x="5095" y="1771"/>
                    <a:pt x="4811" y="2027"/>
                    <a:pt x="4505" y="2219"/>
                  </a:cubicBezTo>
                  <a:cubicBezTo>
                    <a:pt x="3766" y="2622"/>
                    <a:pt x="2959" y="3227"/>
                    <a:pt x="3497" y="4034"/>
                  </a:cubicBezTo>
                  <a:cubicBezTo>
                    <a:pt x="4102" y="5042"/>
                    <a:pt x="4169" y="6185"/>
                    <a:pt x="4640" y="7126"/>
                  </a:cubicBezTo>
                  <a:cubicBezTo>
                    <a:pt x="4774" y="7395"/>
                    <a:pt x="4908" y="7597"/>
                    <a:pt x="4707" y="7866"/>
                  </a:cubicBezTo>
                  <a:cubicBezTo>
                    <a:pt x="4572" y="8000"/>
                    <a:pt x="4404" y="8067"/>
                    <a:pt x="4236" y="8067"/>
                  </a:cubicBezTo>
                  <a:cubicBezTo>
                    <a:pt x="4068" y="8067"/>
                    <a:pt x="3900" y="8000"/>
                    <a:pt x="3766" y="7866"/>
                  </a:cubicBezTo>
                  <a:cubicBezTo>
                    <a:pt x="2892" y="7126"/>
                    <a:pt x="2488" y="5916"/>
                    <a:pt x="1480" y="5311"/>
                  </a:cubicBezTo>
                  <a:cubicBezTo>
                    <a:pt x="1413" y="5311"/>
                    <a:pt x="1413" y="5109"/>
                    <a:pt x="1413" y="4975"/>
                  </a:cubicBezTo>
                  <a:cubicBezTo>
                    <a:pt x="1278" y="4572"/>
                    <a:pt x="2085" y="3832"/>
                    <a:pt x="1144" y="3765"/>
                  </a:cubicBezTo>
                  <a:cubicBezTo>
                    <a:pt x="1120" y="3763"/>
                    <a:pt x="1097" y="3762"/>
                    <a:pt x="1076" y="3762"/>
                  </a:cubicBezTo>
                  <a:cubicBezTo>
                    <a:pt x="433" y="3762"/>
                    <a:pt x="860" y="4715"/>
                    <a:pt x="404" y="4975"/>
                  </a:cubicBezTo>
                  <a:cubicBezTo>
                    <a:pt x="1" y="5244"/>
                    <a:pt x="68" y="5849"/>
                    <a:pt x="135" y="6320"/>
                  </a:cubicBezTo>
                  <a:cubicBezTo>
                    <a:pt x="471" y="7799"/>
                    <a:pt x="808" y="9278"/>
                    <a:pt x="1076" y="10824"/>
                  </a:cubicBezTo>
                  <a:cubicBezTo>
                    <a:pt x="1278" y="11899"/>
                    <a:pt x="1950" y="12706"/>
                    <a:pt x="2085" y="13782"/>
                  </a:cubicBezTo>
                  <a:cubicBezTo>
                    <a:pt x="2287" y="15059"/>
                    <a:pt x="2757" y="16202"/>
                    <a:pt x="3362" y="17345"/>
                  </a:cubicBezTo>
                  <a:cubicBezTo>
                    <a:pt x="3698" y="17816"/>
                    <a:pt x="3698" y="18488"/>
                    <a:pt x="3362" y="19026"/>
                  </a:cubicBezTo>
                  <a:cubicBezTo>
                    <a:pt x="2892" y="19698"/>
                    <a:pt x="3295" y="20236"/>
                    <a:pt x="3497" y="20841"/>
                  </a:cubicBezTo>
                  <a:cubicBezTo>
                    <a:pt x="3766" y="21513"/>
                    <a:pt x="4303" y="22185"/>
                    <a:pt x="4236" y="22992"/>
                  </a:cubicBezTo>
                  <a:cubicBezTo>
                    <a:pt x="4303" y="23194"/>
                    <a:pt x="4303" y="23395"/>
                    <a:pt x="4371" y="23597"/>
                  </a:cubicBezTo>
                  <a:cubicBezTo>
                    <a:pt x="4640" y="24673"/>
                    <a:pt x="5446" y="25547"/>
                    <a:pt x="5782" y="26622"/>
                  </a:cubicBezTo>
                  <a:cubicBezTo>
                    <a:pt x="5850" y="26824"/>
                    <a:pt x="5917" y="26959"/>
                    <a:pt x="6051" y="27093"/>
                  </a:cubicBezTo>
                  <a:cubicBezTo>
                    <a:pt x="6464" y="27643"/>
                    <a:pt x="6911" y="27841"/>
                    <a:pt x="7375" y="27841"/>
                  </a:cubicBezTo>
                  <a:cubicBezTo>
                    <a:pt x="7820" y="27841"/>
                    <a:pt x="8280" y="27659"/>
                    <a:pt x="8740" y="27429"/>
                  </a:cubicBezTo>
                  <a:cubicBezTo>
                    <a:pt x="10556" y="26488"/>
                    <a:pt x="12438" y="25614"/>
                    <a:pt x="14186" y="24538"/>
                  </a:cubicBezTo>
                  <a:cubicBezTo>
                    <a:pt x="14791" y="24135"/>
                    <a:pt x="15598" y="23933"/>
                    <a:pt x="15934" y="23127"/>
                  </a:cubicBezTo>
                  <a:cubicBezTo>
                    <a:pt x="16404" y="22185"/>
                    <a:pt x="16606" y="21042"/>
                    <a:pt x="17951" y="20841"/>
                  </a:cubicBezTo>
                  <a:cubicBezTo>
                    <a:pt x="18152" y="20841"/>
                    <a:pt x="18354" y="20841"/>
                    <a:pt x="18489" y="20774"/>
                  </a:cubicBezTo>
                  <a:cubicBezTo>
                    <a:pt x="19161" y="20572"/>
                    <a:pt x="20102" y="20639"/>
                    <a:pt x="20304" y="20034"/>
                  </a:cubicBezTo>
                  <a:cubicBezTo>
                    <a:pt x="20542" y="19278"/>
                    <a:pt x="20970" y="19158"/>
                    <a:pt x="21432" y="19158"/>
                  </a:cubicBezTo>
                  <a:cubicBezTo>
                    <a:pt x="21647" y="19158"/>
                    <a:pt x="21870" y="19184"/>
                    <a:pt x="22085" y="19184"/>
                  </a:cubicBezTo>
                  <a:cubicBezTo>
                    <a:pt x="22188" y="19184"/>
                    <a:pt x="22290" y="19178"/>
                    <a:pt x="22388" y="19160"/>
                  </a:cubicBezTo>
                  <a:lnTo>
                    <a:pt x="22589" y="18958"/>
                  </a:lnTo>
                  <a:cubicBezTo>
                    <a:pt x="23060" y="17883"/>
                    <a:pt x="22320" y="17950"/>
                    <a:pt x="21581" y="17883"/>
                  </a:cubicBezTo>
                  <a:cubicBezTo>
                    <a:pt x="20841" y="17816"/>
                    <a:pt x="20102" y="18017"/>
                    <a:pt x="19564" y="17345"/>
                  </a:cubicBezTo>
                  <a:cubicBezTo>
                    <a:pt x="19734" y="17112"/>
                    <a:pt x="19917" y="17046"/>
                    <a:pt x="20105" y="17046"/>
                  </a:cubicBezTo>
                  <a:cubicBezTo>
                    <a:pt x="20350" y="17046"/>
                    <a:pt x="20603" y="17157"/>
                    <a:pt x="20845" y="17157"/>
                  </a:cubicBezTo>
                  <a:cubicBezTo>
                    <a:pt x="21007" y="17157"/>
                    <a:pt x="21165" y="17107"/>
                    <a:pt x="21312" y="16942"/>
                  </a:cubicBezTo>
                  <a:cubicBezTo>
                    <a:pt x="21112" y="16421"/>
                    <a:pt x="20816" y="16211"/>
                    <a:pt x="20454" y="16211"/>
                  </a:cubicBezTo>
                  <a:cubicBezTo>
                    <a:pt x="20208" y="16211"/>
                    <a:pt x="19931" y="16308"/>
                    <a:pt x="19631" y="16471"/>
                  </a:cubicBezTo>
                  <a:cubicBezTo>
                    <a:pt x="19015" y="16751"/>
                    <a:pt x="18492" y="17358"/>
                    <a:pt x="17751" y="17358"/>
                  </a:cubicBezTo>
                  <a:cubicBezTo>
                    <a:pt x="17603" y="17358"/>
                    <a:pt x="17446" y="17334"/>
                    <a:pt x="17278" y="17278"/>
                  </a:cubicBezTo>
                  <a:cubicBezTo>
                    <a:pt x="16856" y="17119"/>
                    <a:pt x="16424" y="17065"/>
                    <a:pt x="15985" y="17065"/>
                  </a:cubicBezTo>
                  <a:cubicBezTo>
                    <a:pt x="15306" y="17065"/>
                    <a:pt x="14611" y="17196"/>
                    <a:pt x="13917" y="17278"/>
                  </a:cubicBezTo>
                  <a:cubicBezTo>
                    <a:pt x="12236" y="16807"/>
                    <a:pt x="10825" y="14790"/>
                    <a:pt x="11228" y="13042"/>
                  </a:cubicBezTo>
                  <a:cubicBezTo>
                    <a:pt x="11631" y="11294"/>
                    <a:pt x="11093" y="9345"/>
                    <a:pt x="12438" y="7799"/>
                  </a:cubicBezTo>
                  <a:cubicBezTo>
                    <a:pt x="12572" y="7530"/>
                    <a:pt x="12572" y="7261"/>
                    <a:pt x="12438" y="6992"/>
                  </a:cubicBezTo>
                  <a:cubicBezTo>
                    <a:pt x="12102" y="6387"/>
                    <a:pt x="12371" y="5983"/>
                    <a:pt x="12841" y="5446"/>
                  </a:cubicBezTo>
                  <a:cubicBezTo>
                    <a:pt x="13715" y="4370"/>
                    <a:pt x="13715" y="4303"/>
                    <a:pt x="12572" y="3227"/>
                  </a:cubicBezTo>
                  <a:cubicBezTo>
                    <a:pt x="11833" y="2488"/>
                    <a:pt x="10757" y="2017"/>
                    <a:pt x="10892" y="740"/>
                  </a:cubicBezTo>
                  <a:cubicBezTo>
                    <a:pt x="10892" y="269"/>
                    <a:pt x="10421" y="0"/>
                    <a:pt x="981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7" name="Google Shape;22267;p29"/>
            <p:cNvSpPr/>
            <p:nvPr/>
          </p:nvSpPr>
          <p:spPr>
            <a:xfrm>
              <a:off x="3123425" y="2900350"/>
              <a:ext cx="383225" cy="201325"/>
            </a:xfrm>
            <a:custGeom>
              <a:avLst/>
              <a:gdLst/>
              <a:ahLst/>
              <a:cxnLst/>
              <a:rect l="l" t="t" r="r" b="b"/>
              <a:pathLst>
                <a:path w="15329" h="8053" extrusionOk="0">
                  <a:moveTo>
                    <a:pt x="14320" y="0"/>
                  </a:moveTo>
                  <a:cubicBezTo>
                    <a:pt x="14051" y="0"/>
                    <a:pt x="13446" y="0"/>
                    <a:pt x="13446" y="269"/>
                  </a:cubicBezTo>
                  <a:cubicBezTo>
                    <a:pt x="13312" y="1479"/>
                    <a:pt x="12236" y="1009"/>
                    <a:pt x="11631" y="1278"/>
                  </a:cubicBezTo>
                  <a:lnTo>
                    <a:pt x="11429" y="1412"/>
                  </a:lnTo>
                  <a:lnTo>
                    <a:pt x="10959" y="1681"/>
                  </a:lnTo>
                  <a:lnTo>
                    <a:pt x="10757" y="1815"/>
                  </a:lnTo>
                  <a:cubicBezTo>
                    <a:pt x="10622" y="1950"/>
                    <a:pt x="10488" y="2017"/>
                    <a:pt x="10353" y="2152"/>
                  </a:cubicBezTo>
                  <a:cubicBezTo>
                    <a:pt x="10152" y="2286"/>
                    <a:pt x="10017" y="2488"/>
                    <a:pt x="9950" y="2757"/>
                  </a:cubicBezTo>
                  <a:cubicBezTo>
                    <a:pt x="9950" y="2891"/>
                    <a:pt x="10017" y="2958"/>
                    <a:pt x="9950" y="3093"/>
                  </a:cubicBezTo>
                  <a:cubicBezTo>
                    <a:pt x="9913" y="3148"/>
                    <a:pt x="9887" y="3168"/>
                    <a:pt x="9866" y="3168"/>
                  </a:cubicBezTo>
                  <a:cubicBezTo>
                    <a:pt x="9811" y="3168"/>
                    <a:pt x="9797" y="3026"/>
                    <a:pt x="9748" y="3026"/>
                  </a:cubicBezTo>
                  <a:cubicBezTo>
                    <a:pt x="9558" y="2978"/>
                    <a:pt x="9402" y="2931"/>
                    <a:pt x="9231" y="2931"/>
                  </a:cubicBezTo>
                  <a:cubicBezTo>
                    <a:pt x="9161" y="2931"/>
                    <a:pt x="9088" y="2939"/>
                    <a:pt x="9009" y="2958"/>
                  </a:cubicBezTo>
                  <a:cubicBezTo>
                    <a:pt x="8740" y="3093"/>
                    <a:pt x="8404" y="3227"/>
                    <a:pt x="8135" y="3227"/>
                  </a:cubicBezTo>
                  <a:cubicBezTo>
                    <a:pt x="7866" y="3294"/>
                    <a:pt x="7664" y="3362"/>
                    <a:pt x="7463" y="3429"/>
                  </a:cubicBezTo>
                  <a:cubicBezTo>
                    <a:pt x="7328" y="3496"/>
                    <a:pt x="7194" y="3631"/>
                    <a:pt x="7127" y="3698"/>
                  </a:cubicBezTo>
                  <a:lnTo>
                    <a:pt x="6858" y="4101"/>
                  </a:lnTo>
                  <a:cubicBezTo>
                    <a:pt x="6723" y="4236"/>
                    <a:pt x="6522" y="4303"/>
                    <a:pt x="6320" y="4370"/>
                  </a:cubicBezTo>
                  <a:cubicBezTo>
                    <a:pt x="6293" y="4368"/>
                    <a:pt x="6266" y="4368"/>
                    <a:pt x="6239" y="4368"/>
                  </a:cubicBezTo>
                  <a:cubicBezTo>
                    <a:pt x="5648" y="4368"/>
                    <a:pt x="4967" y="4747"/>
                    <a:pt x="4400" y="4747"/>
                  </a:cubicBezTo>
                  <a:cubicBezTo>
                    <a:pt x="3946" y="4747"/>
                    <a:pt x="3566" y="4505"/>
                    <a:pt x="3362" y="3631"/>
                  </a:cubicBezTo>
                  <a:cubicBezTo>
                    <a:pt x="2622" y="2622"/>
                    <a:pt x="2017" y="1547"/>
                    <a:pt x="1748" y="336"/>
                  </a:cubicBezTo>
                  <a:lnTo>
                    <a:pt x="1345" y="336"/>
                  </a:lnTo>
                  <a:cubicBezTo>
                    <a:pt x="1279" y="893"/>
                    <a:pt x="1086" y="1051"/>
                    <a:pt x="843" y="1051"/>
                  </a:cubicBezTo>
                  <a:cubicBezTo>
                    <a:pt x="587" y="1051"/>
                    <a:pt x="276" y="876"/>
                    <a:pt x="0" y="807"/>
                  </a:cubicBezTo>
                  <a:lnTo>
                    <a:pt x="0" y="807"/>
                  </a:lnTo>
                  <a:cubicBezTo>
                    <a:pt x="0" y="1143"/>
                    <a:pt x="135" y="1412"/>
                    <a:pt x="404" y="1614"/>
                  </a:cubicBezTo>
                  <a:cubicBezTo>
                    <a:pt x="1009" y="3227"/>
                    <a:pt x="2555" y="4505"/>
                    <a:pt x="2286" y="6454"/>
                  </a:cubicBezTo>
                  <a:cubicBezTo>
                    <a:pt x="2757" y="6992"/>
                    <a:pt x="3295" y="7395"/>
                    <a:pt x="3765" y="7866"/>
                  </a:cubicBezTo>
                  <a:cubicBezTo>
                    <a:pt x="4052" y="7997"/>
                    <a:pt x="4316" y="8052"/>
                    <a:pt x="4562" y="8052"/>
                  </a:cubicBezTo>
                  <a:cubicBezTo>
                    <a:pt x="5702" y="8052"/>
                    <a:pt x="6480" y="6877"/>
                    <a:pt x="7530" y="6656"/>
                  </a:cubicBezTo>
                  <a:cubicBezTo>
                    <a:pt x="9681" y="5379"/>
                    <a:pt x="11900" y="4168"/>
                    <a:pt x="14118" y="3026"/>
                  </a:cubicBezTo>
                  <a:cubicBezTo>
                    <a:pt x="14791" y="2689"/>
                    <a:pt x="15127" y="2286"/>
                    <a:pt x="15194" y="1547"/>
                  </a:cubicBezTo>
                  <a:cubicBezTo>
                    <a:pt x="15328" y="807"/>
                    <a:pt x="15194" y="202"/>
                    <a:pt x="14320" y="0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8" name="Google Shape;22268;p29"/>
            <p:cNvSpPr/>
            <p:nvPr/>
          </p:nvSpPr>
          <p:spPr>
            <a:xfrm>
              <a:off x="2935175" y="3077850"/>
              <a:ext cx="201725" cy="121150"/>
            </a:xfrm>
            <a:custGeom>
              <a:avLst/>
              <a:gdLst/>
              <a:ahLst/>
              <a:cxnLst/>
              <a:rect l="l" t="t" r="r" b="b"/>
              <a:pathLst>
                <a:path w="8069" h="4846" extrusionOk="0">
                  <a:moveTo>
                    <a:pt x="7780" y="0"/>
                  </a:moveTo>
                  <a:cubicBezTo>
                    <a:pt x="7699" y="0"/>
                    <a:pt x="7628" y="33"/>
                    <a:pt x="7598" y="94"/>
                  </a:cubicBezTo>
                  <a:cubicBezTo>
                    <a:pt x="6724" y="295"/>
                    <a:pt x="5917" y="699"/>
                    <a:pt x="5245" y="1169"/>
                  </a:cubicBezTo>
                  <a:cubicBezTo>
                    <a:pt x="3497" y="2245"/>
                    <a:pt x="1749" y="3455"/>
                    <a:pt x="1" y="4531"/>
                  </a:cubicBezTo>
                  <a:cubicBezTo>
                    <a:pt x="283" y="4672"/>
                    <a:pt x="565" y="4846"/>
                    <a:pt x="870" y="4846"/>
                  </a:cubicBezTo>
                  <a:cubicBezTo>
                    <a:pt x="1001" y="4846"/>
                    <a:pt x="1137" y="4813"/>
                    <a:pt x="1278" y="4732"/>
                  </a:cubicBezTo>
                  <a:cubicBezTo>
                    <a:pt x="1908" y="4389"/>
                    <a:pt x="2490" y="3801"/>
                    <a:pt x="3230" y="3801"/>
                  </a:cubicBezTo>
                  <a:cubicBezTo>
                    <a:pt x="3359" y="3801"/>
                    <a:pt x="3492" y="3819"/>
                    <a:pt x="3631" y="3859"/>
                  </a:cubicBezTo>
                  <a:cubicBezTo>
                    <a:pt x="3833" y="3859"/>
                    <a:pt x="4035" y="3724"/>
                    <a:pt x="4102" y="3590"/>
                  </a:cubicBezTo>
                  <a:cubicBezTo>
                    <a:pt x="4236" y="2581"/>
                    <a:pt x="5245" y="2514"/>
                    <a:pt x="5581" y="1976"/>
                  </a:cubicBezTo>
                  <a:cubicBezTo>
                    <a:pt x="6253" y="968"/>
                    <a:pt x="7665" y="1304"/>
                    <a:pt x="8068" y="161"/>
                  </a:cubicBezTo>
                  <a:cubicBezTo>
                    <a:pt x="7994" y="50"/>
                    <a:pt x="7879" y="0"/>
                    <a:pt x="7780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9" name="Google Shape;22269;p29"/>
            <p:cNvSpPr/>
            <p:nvPr/>
          </p:nvSpPr>
          <p:spPr>
            <a:xfrm>
              <a:off x="3125100" y="2940675"/>
              <a:ext cx="68925" cy="141200"/>
            </a:xfrm>
            <a:custGeom>
              <a:avLst/>
              <a:gdLst/>
              <a:ahLst/>
              <a:cxnLst/>
              <a:rect l="l" t="t" r="r" b="b"/>
              <a:pathLst>
                <a:path w="2757" h="5648" extrusionOk="0">
                  <a:moveTo>
                    <a:pt x="404" y="1"/>
                  </a:moveTo>
                  <a:cubicBezTo>
                    <a:pt x="538" y="1076"/>
                    <a:pt x="1009" y="2152"/>
                    <a:pt x="1749" y="2959"/>
                  </a:cubicBezTo>
                  <a:cubicBezTo>
                    <a:pt x="2219" y="3698"/>
                    <a:pt x="2152" y="4169"/>
                    <a:pt x="1345" y="4572"/>
                  </a:cubicBezTo>
                  <a:cubicBezTo>
                    <a:pt x="807" y="4774"/>
                    <a:pt x="270" y="4976"/>
                    <a:pt x="1" y="5581"/>
                  </a:cubicBezTo>
                  <a:lnTo>
                    <a:pt x="471" y="5648"/>
                  </a:lnTo>
                  <a:lnTo>
                    <a:pt x="1614" y="5245"/>
                  </a:lnTo>
                  <a:cubicBezTo>
                    <a:pt x="1950" y="5245"/>
                    <a:pt x="2286" y="5110"/>
                    <a:pt x="2488" y="4841"/>
                  </a:cubicBezTo>
                  <a:cubicBezTo>
                    <a:pt x="2555" y="4303"/>
                    <a:pt x="2555" y="3766"/>
                    <a:pt x="2690" y="3228"/>
                  </a:cubicBezTo>
                  <a:cubicBezTo>
                    <a:pt x="2757" y="2824"/>
                    <a:pt x="2757" y="2555"/>
                    <a:pt x="2354" y="2421"/>
                  </a:cubicBezTo>
                  <a:cubicBezTo>
                    <a:pt x="1547" y="2085"/>
                    <a:pt x="1345" y="1413"/>
                    <a:pt x="1278" y="673"/>
                  </a:cubicBezTo>
                  <a:cubicBezTo>
                    <a:pt x="1143" y="135"/>
                    <a:pt x="875" y="1"/>
                    <a:pt x="404" y="1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0" name="Google Shape;22270;p29"/>
            <p:cNvSpPr/>
            <p:nvPr/>
          </p:nvSpPr>
          <p:spPr>
            <a:xfrm>
              <a:off x="3661250" y="3725575"/>
              <a:ext cx="50450" cy="60525"/>
            </a:xfrm>
            <a:custGeom>
              <a:avLst/>
              <a:gdLst/>
              <a:ahLst/>
              <a:cxnLst/>
              <a:rect l="l" t="t" r="r" b="b"/>
              <a:pathLst>
                <a:path w="2018" h="2421" extrusionOk="0">
                  <a:moveTo>
                    <a:pt x="0" y="0"/>
                  </a:moveTo>
                  <a:lnTo>
                    <a:pt x="0" y="404"/>
                  </a:lnTo>
                  <a:cubicBezTo>
                    <a:pt x="538" y="404"/>
                    <a:pt x="1009" y="740"/>
                    <a:pt x="1210" y="1278"/>
                  </a:cubicBezTo>
                  <a:cubicBezTo>
                    <a:pt x="1412" y="1681"/>
                    <a:pt x="1547" y="2152"/>
                    <a:pt x="2017" y="2421"/>
                  </a:cubicBezTo>
                  <a:cubicBezTo>
                    <a:pt x="1815" y="471"/>
                    <a:pt x="1748" y="336"/>
                    <a:pt x="0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1" name="Google Shape;22271;p29"/>
            <p:cNvSpPr/>
            <p:nvPr/>
          </p:nvSpPr>
          <p:spPr>
            <a:xfrm>
              <a:off x="3530150" y="3509725"/>
              <a:ext cx="356325" cy="338550"/>
            </a:xfrm>
            <a:custGeom>
              <a:avLst/>
              <a:gdLst/>
              <a:ahLst/>
              <a:cxnLst/>
              <a:rect l="l" t="t" r="r" b="b"/>
              <a:pathLst>
                <a:path w="14253" h="13542" extrusionOk="0">
                  <a:moveTo>
                    <a:pt x="1046" y="0"/>
                  </a:moveTo>
                  <a:cubicBezTo>
                    <a:pt x="924" y="0"/>
                    <a:pt x="799" y="10"/>
                    <a:pt x="673" y="29"/>
                  </a:cubicBezTo>
                  <a:cubicBezTo>
                    <a:pt x="471" y="96"/>
                    <a:pt x="337" y="164"/>
                    <a:pt x="202" y="298"/>
                  </a:cubicBezTo>
                  <a:cubicBezTo>
                    <a:pt x="1" y="634"/>
                    <a:pt x="1" y="1038"/>
                    <a:pt x="135" y="1441"/>
                  </a:cubicBezTo>
                  <a:cubicBezTo>
                    <a:pt x="337" y="1912"/>
                    <a:pt x="673" y="2382"/>
                    <a:pt x="1211" y="2651"/>
                  </a:cubicBezTo>
                  <a:cubicBezTo>
                    <a:pt x="2622" y="4197"/>
                    <a:pt x="3160" y="6483"/>
                    <a:pt x="5244" y="7491"/>
                  </a:cubicBezTo>
                  <a:cubicBezTo>
                    <a:pt x="6253" y="8231"/>
                    <a:pt x="7194" y="9038"/>
                    <a:pt x="8001" y="9979"/>
                  </a:cubicBezTo>
                  <a:cubicBezTo>
                    <a:pt x="9211" y="11189"/>
                    <a:pt x="9950" y="12870"/>
                    <a:pt x="11631" y="13542"/>
                  </a:cubicBezTo>
                  <a:cubicBezTo>
                    <a:pt x="12176" y="12997"/>
                    <a:pt x="12992" y="12725"/>
                    <a:pt x="13787" y="12725"/>
                  </a:cubicBezTo>
                  <a:cubicBezTo>
                    <a:pt x="13876" y="12725"/>
                    <a:pt x="13964" y="12729"/>
                    <a:pt x="14051" y="12735"/>
                  </a:cubicBezTo>
                  <a:cubicBezTo>
                    <a:pt x="14118" y="12735"/>
                    <a:pt x="14118" y="12668"/>
                    <a:pt x="14186" y="12601"/>
                  </a:cubicBezTo>
                  <a:cubicBezTo>
                    <a:pt x="14253" y="12534"/>
                    <a:pt x="14186" y="12466"/>
                    <a:pt x="14051" y="12332"/>
                  </a:cubicBezTo>
                  <a:cubicBezTo>
                    <a:pt x="13446" y="11794"/>
                    <a:pt x="12841" y="11256"/>
                    <a:pt x="12303" y="10651"/>
                  </a:cubicBezTo>
                  <a:cubicBezTo>
                    <a:pt x="11093" y="9172"/>
                    <a:pt x="9749" y="7760"/>
                    <a:pt x="8270" y="6483"/>
                  </a:cubicBezTo>
                  <a:cubicBezTo>
                    <a:pt x="6791" y="5407"/>
                    <a:pt x="5446" y="3996"/>
                    <a:pt x="4438" y="2517"/>
                  </a:cubicBezTo>
                  <a:cubicBezTo>
                    <a:pt x="4034" y="1844"/>
                    <a:pt x="3496" y="1306"/>
                    <a:pt x="2824" y="970"/>
                  </a:cubicBezTo>
                  <a:cubicBezTo>
                    <a:pt x="2421" y="338"/>
                    <a:pt x="1773" y="0"/>
                    <a:pt x="1046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2" name="Google Shape;22272;p29"/>
            <p:cNvSpPr/>
            <p:nvPr/>
          </p:nvSpPr>
          <p:spPr>
            <a:xfrm>
              <a:off x="3901575" y="3844475"/>
              <a:ext cx="53825" cy="53775"/>
            </a:xfrm>
            <a:custGeom>
              <a:avLst/>
              <a:gdLst/>
              <a:ahLst/>
              <a:cxnLst/>
              <a:rect l="l" t="t" r="r" b="b"/>
              <a:pathLst>
                <a:path w="2153" h="2151" extrusionOk="0">
                  <a:moveTo>
                    <a:pt x="203" y="1"/>
                  </a:moveTo>
                  <a:cubicBezTo>
                    <a:pt x="135" y="1"/>
                    <a:pt x="68" y="51"/>
                    <a:pt x="1" y="152"/>
                  </a:cubicBezTo>
                  <a:cubicBezTo>
                    <a:pt x="162" y="1814"/>
                    <a:pt x="194" y="2151"/>
                    <a:pt x="1190" y="2151"/>
                  </a:cubicBezTo>
                  <a:cubicBezTo>
                    <a:pt x="1442" y="2151"/>
                    <a:pt x="1757" y="2129"/>
                    <a:pt x="2152" y="2102"/>
                  </a:cubicBezTo>
                  <a:cubicBezTo>
                    <a:pt x="1816" y="1564"/>
                    <a:pt x="1211" y="1228"/>
                    <a:pt x="1144" y="555"/>
                  </a:cubicBezTo>
                  <a:cubicBezTo>
                    <a:pt x="808" y="555"/>
                    <a:pt x="539" y="354"/>
                    <a:pt x="404" y="152"/>
                  </a:cubicBezTo>
                  <a:cubicBezTo>
                    <a:pt x="337" y="51"/>
                    <a:pt x="270" y="1"/>
                    <a:pt x="203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3" name="Google Shape;22273;p29"/>
            <p:cNvSpPr/>
            <p:nvPr/>
          </p:nvSpPr>
          <p:spPr>
            <a:xfrm>
              <a:off x="3859575" y="3835225"/>
              <a:ext cx="35325" cy="37950"/>
            </a:xfrm>
            <a:custGeom>
              <a:avLst/>
              <a:gdLst/>
              <a:ahLst/>
              <a:cxnLst/>
              <a:rect l="l" t="t" r="r" b="b"/>
              <a:pathLst>
                <a:path w="1413" h="1518" extrusionOk="0">
                  <a:moveTo>
                    <a:pt x="1156" y="1"/>
                  </a:moveTo>
                  <a:cubicBezTo>
                    <a:pt x="1097" y="1"/>
                    <a:pt x="1025" y="18"/>
                    <a:pt x="941" y="51"/>
                  </a:cubicBezTo>
                  <a:cubicBezTo>
                    <a:pt x="336" y="119"/>
                    <a:pt x="0" y="388"/>
                    <a:pt x="202" y="993"/>
                  </a:cubicBezTo>
                  <a:cubicBezTo>
                    <a:pt x="311" y="1211"/>
                    <a:pt x="420" y="1518"/>
                    <a:pt x="709" y="1518"/>
                  </a:cubicBezTo>
                  <a:cubicBezTo>
                    <a:pt x="776" y="1518"/>
                    <a:pt x="853" y="1501"/>
                    <a:pt x="941" y="1463"/>
                  </a:cubicBezTo>
                  <a:cubicBezTo>
                    <a:pt x="1412" y="1329"/>
                    <a:pt x="1278" y="858"/>
                    <a:pt x="1345" y="455"/>
                  </a:cubicBezTo>
                  <a:cubicBezTo>
                    <a:pt x="1395" y="152"/>
                    <a:pt x="1332" y="1"/>
                    <a:pt x="115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4" name="Google Shape;22274;p29"/>
            <p:cNvSpPr/>
            <p:nvPr/>
          </p:nvSpPr>
          <p:spPr>
            <a:xfrm>
              <a:off x="3883100" y="38180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1"/>
                  </a:moveTo>
                  <a:lnTo>
                    <a:pt x="0" y="337"/>
                  </a:lnTo>
                  <a:cubicBezTo>
                    <a:pt x="0" y="471"/>
                    <a:pt x="0" y="606"/>
                    <a:pt x="0" y="740"/>
                  </a:cubicBezTo>
                  <a:lnTo>
                    <a:pt x="404" y="1144"/>
                  </a:lnTo>
                  <a:cubicBezTo>
                    <a:pt x="538" y="1144"/>
                    <a:pt x="673" y="1144"/>
                    <a:pt x="807" y="1211"/>
                  </a:cubicBezTo>
                  <a:lnTo>
                    <a:pt x="1211" y="1211"/>
                  </a:lnTo>
                  <a:cubicBezTo>
                    <a:pt x="1009" y="606"/>
                    <a:pt x="538" y="203"/>
                    <a:pt x="0" y="1"/>
                  </a:cubicBezTo>
                  <a:close/>
                </a:path>
              </a:pathLst>
            </a:custGeom>
            <a:solidFill>
              <a:srgbClr val="B09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5" name="Google Shape;22275;p29"/>
            <p:cNvSpPr/>
            <p:nvPr/>
          </p:nvSpPr>
          <p:spPr>
            <a:xfrm>
              <a:off x="4016475" y="4017425"/>
              <a:ext cx="17150" cy="16175"/>
            </a:xfrm>
            <a:custGeom>
              <a:avLst/>
              <a:gdLst/>
              <a:ahLst/>
              <a:cxnLst/>
              <a:rect l="l" t="t" r="r" b="b"/>
              <a:pathLst>
                <a:path w="686" h="647" extrusionOk="0">
                  <a:moveTo>
                    <a:pt x="593" y="1"/>
                  </a:moveTo>
                  <a:cubicBezTo>
                    <a:pt x="571" y="1"/>
                    <a:pt x="544" y="9"/>
                    <a:pt x="514" y="24"/>
                  </a:cubicBezTo>
                  <a:cubicBezTo>
                    <a:pt x="313" y="158"/>
                    <a:pt x="178" y="158"/>
                    <a:pt x="111" y="360"/>
                  </a:cubicBezTo>
                  <a:cubicBezTo>
                    <a:pt x="0" y="526"/>
                    <a:pt x="163" y="647"/>
                    <a:pt x="299" y="647"/>
                  </a:cubicBezTo>
                  <a:cubicBezTo>
                    <a:pt x="328" y="647"/>
                    <a:pt x="356" y="641"/>
                    <a:pt x="380" y="629"/>
                  </a:cubicBezTo>
                  <a:cubicBezTo>
                    <a:pt x="514" y="562"/>
                    <a:pt x="581" y="360"/>
                    <a:pt x="581" y="360"/>
                  </a:cubicBezTo>
                  <a:cubicBezTo>
                    <a:pt x="686" y="100"/>
                    <a:pt x="669" y="1"/>
                    <a:pt x="593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6" name="Google Shape;22276;p29"/>
            <p:cNvSpPr/>
            <p:nvPr/>
          </p:nvSpPr>
          <p:spPr>
            <a:xfrm>
              <a:off x="3831000" y="3866425"/>
              <a:ext cx="20200" cy="10850"/>
            </a:xfrm>
            <a:custGeom>
              <a:avLst/>
              <a:gdLst/>
              <a:ahLst/>
              <a:cxnLst/>
              <a:rect l="l" t="t" r="r" b="b"/>
              <a:pathLst>
                <a:path w="808" h="434" extrusionOk="0">
                  <a:moveTo>
                    <a:pt x="132" y="0"/>
                  </a:moveTo>
                  <a:cubicBezTo>
                    <a:pt x="89" y="0"/>
                    <a:pt x="45" y="5"/>
                    <a:pt x="0" y="13"/>
                  </a:cubicBezTo>
                  <a:cubicBezTo>
                    <a:pt x="168" y="294"/>
                    <a:pt x="383" y="434"/>
                    <a:pt x="645" y="434"/>
                  </a:cubicBezTo>
                  <a:cubicBezTo>
                    <a:pt x="697" y="434"/>
                    <a:pt x="751" y="428"/>
                    <a:pt x="807" y="417"/>
                  </a:cubicBezTo>
                  <a:cubicBezTo>
                    <a:pt x="690" y="183"/>
                    <a:pt x="421" y="0"/>
                    <a:pt x="132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7" name="Google Shape;22277;p29"/>
            <p:cNvSpPr/>
            <p:nvPr/>
          </p:nvSpPr>
          <p:spPr>
            <a:xfrm>
              <a:off x="3861250" y="38869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0" y="0"/>
                  </a:moveTo>
                  <a:cubicBezTo>
                    <a:pt x="0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0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8" name="Google Shape;22278;p29"/>
            <p:cNvSpPr/>
            <p:nvPr/>
          </p:nvSpPr>
          <p:spPr>
            <a:xfrm>
              <a:off x="3852850" y="38768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9" name="Google Shape;22279;p29"/>
            <p:cNvSpPr/>
            <p:nvPr/>
          </p:nvSpPr>
          <p:spPr>
            <a:xfrm>
              <a:off x="3822600" y="38566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0" name="Google Shape;22280;p29"/>
            <p:cNvSpPr/>
            <p:nvPr/>
          </p:nvSpPr>
          <p:spPr>
            <a:xfrm>
              <a:off x="3558725" y="3574300"/>
              <a:ext cx="102550" cy="151300"/>
            </a:xfrm>
            <a:custGeom>
              <a:avLst/>
              <a:gdLst/>
              <a:ahLst/>
              <a:cxnLst/>
              <a:rect l="l" t="t" r="r" b="b"/>
              <a:pathLst>
                <a:path w="4102" h="6052" extrusionOk="0">
                  <a:moveTo>
                    <a:pt x="68" y="1"/>
                  </a:moveTo>
                  <a:cubicBezTo>
                    <a:pt x="68" y="337"/>
                    <a:pt x="0" y="740"/>
                    <a:pt x="135" y="942"/>
                  </a:cubicBezTo>
                  <a:cubicBezTo>
                    <a:pt x="1614" y="2555"/>
                    <a:pt x="2286" y="4707"/>
                    <a:pt x="4101" y="6051"/>
                  </a:cubicBezTo>
                  <a:lnTo>
                    <a:pt x="4101" y="4841"/>
                  </a:lnTo>
                  <a:cubicBezTo>
                    <a:pt x="3362" y="3967"/>
                    <a:pt x="2690" y="3093"/>
                    <a:pt x="2017" y="2219"/>
                  </a:cubicBezTo>
                  <a:cubicBezTo>
                    <a:pt x="1547" y="1345"/>
                    <a:pt x="874" y="606"/>
                    <a:pt x="68" y="1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1" name="Google Shape;22281;p29"/>
            <p:cNvSpPr/>
            <p:nvPr/>
          </p:nvSpPr>
          <p:spPr>
            <a:xfrm>
              <a:off x="3348625" y="4964250"/>
              <a:ext cx="10125" cy="11800"/>
            </a:xfrm>
            <a:custGeom>
              <a:avLst/>
              <a:gdLst/>
              <a:ahLst/>
              <a:cxnLst/>
              <a:rect l="l" t="t" r="r" b="b"/>
              <a:pathLst>
                <a:path w="405" h="472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2" name="Google Shape;22282;p29"/>
            <p:cNvSpPr/>
            <p:nvPr/>
          </p:nvSpPr>
          <p:spPr>
            <a:xfrm>
              <a:off x="3625950" y="3078700"/>
              <a:ext cx="435325" cy="292400"/>
            </a:xfrm>
            <a:custGeom>
              <a:avLst/>
              <a:gdLst/>
              <a:ahLst/>
              <a:cxnLst/>
              <a:rect l="l" t="t" r="r" b="b"/>
              <a:pathLst>
                <a:path w="17413" h="11696" extrusionOk="0">
                  <a:moveTo>
                    <a:pt x="7944" y="1"/>
                  </a:moveTo>
                  <a:cubicBezTo>
                    <a:pt x="6949" y="1"/>
                    <a:pt x="5954" y="135"/>
                    <a:pt x="4975" y="396"/>
                  </a:cubicBezTo>
                  <a:cubicBezTo>
                    <a:pt x="4370" y="1135"/>
                    <a:pt x="3698" y="1808"/>
                    <a:pt x="2891" y="2278"/>
                  </a:cubicBezTo>
                  <a:cubicBezTo>
                    <a:pt x="471" y="3421"/>
                    <a:pt x="1" y="4833"/>
                    <a:pt x="942" y="7388"/>
                  </a:cubicBezTo>
                  <a:cubicBezTo>
                    <a:pt x="1211" y="8530"/>
                    <a:pt x="2085" y="9136"/>
                    <a:pt x="2891" y="9808"/>
                  </a:cubicBezTo>
                  <a:cubicBezTo>
                    <a:pt x="3631" y="10144"/>
                    <a:pt x="4236" y="10749"/>
                    <a:pt x="4975" y="11018"/>
                  </a:cubicBezTo>
                  <a:cubicBezTo>
                    <a:pt x="5110" y="11085"/>
                    <a:pt x="5312" y="11220"/>
                    <a:pt x="5446" y="11354"/>
                  </a:cubicBezTo>
                  <a:cubicBezTo>
                    <a:pt x="5932" y="11250"/>
                    <a:pt x="6418" y="11210"/>
                    <a:pt x="6904" y="11210"/>
                  </a:cubicBezTo>
                  <a:cubicBezTo>
                    <a:pt x="8591" y="11210"/>
                    <a:pt x="10282" y="11696"/>
                    <a:pt x="11991" y="11696"/>
                  </a:cubicBezTo>
                  <a:cubicBezTo>
                    <a:pt x="12652" y="11696"/>
                    <a:pt x="13316" y="11623"/>
                    <a:pt x="13984" y="11421"/>
                  </a:cubicBezTo>
                  <a:cubicBezTo>
                    <a:pt x="14053" y="11433"/>
                    <a:pt x="14122" y="11438"/>
                    <a:pt x="14191" y="11438"/>
                  </a:cubicBezTo>
                  <a:cubicBezTo>
                    <a:pt x="14524" y="11438"/>
                    <a:pt x="14848" y="11308"/>
                    <a:pt x="15127" y="11085"/>
                  </a:cubicBezTo>
                  <a:cubicBezTo>
                    <a:pt x="17009" y="9673"/>
                    <a:pt x="17413" y="7993"/>
                    <a:pt x="16673" y="5707"/>
                  </a:cubicBezTo>
                  <a:cubicBezTo>
                    <a:pt x="16001" y="3690"/>
                    <a:pt x="14455" y="2614"/>
                    <a:pt x="13110" y="1270"/>
                  </a:cubicBezTo>
                  <a:cubicBezTo>
                    <a:pt x="12370" y="1135"/>
                    <a:pt x="11564" y="1135"/>
                    <a:pt x="11093" y="463"/>
                  </a:cubicBezTo>
                  <a:cubicBezTo>
                    <a:pt x="10055" y="152"/>
                    <a:pt x="8999" y="1"/>
                    <a:pt x="7944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3" name="Google Shape;22283;p29"/>
            <p:cNvSpPr/>
            <p:nvPr/>
          </p:nvSpPr>
          <p:spPr>
            <a:xfrm>
              <a:off x="4204100" y="3237925"/>
              <a:ext cx="215175" cy="202950"/>
            </a:xfrm>
            <a:custGeom>
              <a:avLst/>
              <a:gdLst/>
              <a:ahLst/>
              <a:cxnLst/>
              <a:rect l="l" t="t" r="r" b="b"/>
              <a:pathLst>
                <a:path w="8607" h="8118" extrusionOk="0">
                  <a:moveTo>
                    <a:pt x="3840" y="0"/>
                  </a:moveTo>
                  <a:cubicBezTo>
                    <a:pt x="3099" y="0"/>
                    <a:pt x="2438" y="202"/>
                    <a:pt x="1951" y="1220"/>
                  </a:cubicBezTo>
                  <a:cubicBezTo>
                    <a:pt x="1480" y="2161"/>
                    <a:pt x="875" y="3170"/>
                    <a:pt x="404" y="4178"/>
                  </a:cubicBezTo>
                  <a:cubicBezTo>
                    <a:pt x="1" y="4783"/>
                    <a:pt x="1" y="5590"/>
                    <a:pt x="404" y="6195"/>
                  </a:cubicBezTo>
                  <a:cubicBezTo>
                    <a:pt x="942" y="7069"/>
                    <a:pt x="1816" y="7674"/>
                    <a:pt x="2825" y="7876"/>
                  </a:cubicBezTo>
                  <a:cubicBezTo>
                    <a:pt x="3285" y="8039"/>
                    <a:pt x="3758" y="8117"/>
                    <a:pt x="4226" y="8117"/>
                  </a:cubicBezTo>
                  <a:cubicBezTo>
                    <a:pt x="5876" y="8117"/>
                    <a:pt x="7455" y="7147"/>
                    <a:pt x="8136" y="5523"/>
                  </a:cubicBezTo>
                  <a:cubicBezTo>
                    <a:pt x="8606" y="4313"/>
                    <a:pt x="8606" y="2968"/>
                    <a:pt x="8136" y="1758"/>
                  </a:cubicBezTo>
                  <a:cubicBezTo>
                    <a:pt x="7598" y="1153"/>
                    <a:pt x="7060" y="615"/>
                    <a:pt x="6522" y="77"/>
                  </a:cubicBezTo>
                  <a:cubicBezTo>
                    <a:pt x="6444" y="63"/>
                    <a:pt x="6374" y="56"/>
                    <a:pt x="6313" y="56"/>
                  </a:cubicBezTo>
                  <a:cubicBezTo>
                    <a:pt x="5796" y="56"/>
                    <a:pt x="5850" y="531"/>
                    <a:pt x="5850" y="951"/>
                  </a:cubicBezTo>
                  <a:cubicBezTo>
                    <a:pt x="5850" y="1465"/>
                    <a:pt x="5623" y="1654"/>
                    <a:pt x="5258" y="1654"/>
                  </a:cubicBezTo>
                  <a:cubicBezTo>
                    <a:pt x="5098" y="1654"/>
                    <a:pt x="4912" y="1618"/>
                    <a:pt x="4707" y="1556"/>
                  </a:cubicBezTo>
                  <a:lnTo>
                    <a:pt x="4707" y="1556"/>
                  </a:lnTo>
                  <a:cubicBezTo>
                    <a:pt x="4841" y="1573"/>
                    <a:pt x="4976" y="1586"/>
                    <a:pt x="5102" y="1586"/>
                  </a:cubicBezTo>
                  <a:cubicBezTo>
                    <a:pt x="5480" y="1586"/>
                    <a:pt x="5783" y="1472"/>
                    <a:pt x="5783" y="1019"/>
                  </a:cubicBezTo>
                  <a:cubicBezTo>
                    <a:pt x="5917" y="548"/>
                    <a:pt x="5514" y="77"/>
                    <a:pt x="5043" y="77"/>
                  </a:cubicBezTo>
                  <a:cubicBezTo>
                    <a:pt x="4630" y="54"/>
                    <a:pt x="4224" y="0"/>
                    <a:pt x="3840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4" name="Google Shape;22284;p29"/>
            <p:cNvSpPr/>
            <p:nvPr/>
          </p:nvSpPr>
          <p:spPr>
            <a:xfrm>
              <a:off x="3071325" y="3056975"/>
              <a:ext cx="341200" cy="301200"/>
            </a:xfrm>
            <a:custGeom>
              <a:avLst/>
              <a:gdLst/>
              <a:ahLst/>
              <a:cxnLst/>
              <a:rect l="l" t="t" r="r" b="b"/>
              <a:pathLst>
                <a:path w="13648" h="12048" extrusionOk="0">
                  <a:moveTo>
                    <a:pt x="10106" y="0"/>
                  </a:moveTo>
                  <a:cubicBezTo>
                    <a:pt x="10040" y="0"/>
                    <a:pt x="9967" y="38"/>
                    <a:pt x="9883" y="122"/>
                  </a:cubicBezTo>
                  <a:cubicBezTo>
                    <a:pt x="9278" y="324"/>
                    <a:pt x="8606" y="324"/>
                    <a:pt x="8202" y="727"/>
                  </a:cubicBezTo>
                  <a:cubicBezTo>
                    <a:pt x="7664" y="1157"/>
                    <a:pt x="6997" y="1372"/>
                    <a:pt x="6339" y="1372"/>
                  </a:cubicBezTo>
                  <a:cubicBezTo>
                    <a:pt x="6175" y="1372"/>
                    <a:pt x="6011" y="1359"/>
                    <a:pt x="5849" y="1332"/>
                  </a:cubicBezTo>
                  <a:cubicBezTo>
                    <a:pt x="5379" y="1399"/>
                    <a:pt x="5311" y="1870"/>
                    <a:pt x="4975" y="2139"/>
                  </a:cubicBezTo>
                  <a:cubicBezTo>
                    <a:pt x="4774" y="2341"/>
                    <a:pt x="4370" y="2206"/>
                    <a:pt x="4168" y="2475"/>
                  </a:cubicBezTo>
                  <a:lnTo>
                    <a:pt x="3765" y="2475"/>
                  </a:lnTo>
                  <a:cubicBezTo>
                    <a:pt x="3631" y="2677"/>
                    <a:pt x="3496" y="2744"/>
                    <a:pt x="3362" y="2878"/>
                  </a:cubicBezTo>
                  <a:lnTo>
                    <a:pt x="2958" y="2878"/>
                  </a:lnTo>
                  <a:cubicBezTo>
                    <a:pt x="2421" y="2946"/>
                    <a:pt x="2017" y="3282"/>
                    <a:pt x="1748" y="3685"/>
                  </a:cubicBezTo>
                  <a:cubicBezTo>
                    <a:pt x="1547" y="3820"/>
                    <a:pt x="1345" y="3887"/>
                    <a:pt x="1345" y="4088"/>
                  </a:cubicBezTo>
                  <a:cubicBezTo>
                    <a:pt x="1076" y="4626"/>
                    <a:pt x="0" y="4425"/>
                    <a:pt x="135" y="5366"/>
                  </a:cubicBezTo>
                  <a:cubicBezTo>
                    <a:pt x="605" y="5231"/>
                    <a:pt x="1009" y="5097"/>
                    <a:pt x="1479" y="4828"/>
                  </a:cubicBezTo>
                  <a:cubicBezTo>
                    <a:pt x="2891" y="3685"/>
                    <a:pt x="4706" y="3214"/>
                    <a:pt x="6253" y="2341"/>
                  </a:cubicBezTo>
                  <a:cubicBezTo>
                    <a:pt x="6458" y="2203"/>
                    <a:pt x="6640" y="2136"/>
                    <a:pt x="6794" y="2136"/>
                  </a:cubicBezTo>
                  <a:cubicBezTo>
                    <a:pt x="7093" y="2136"/>
                    <a:pt x="7284" y="2390"/>
                    <a:pt x="7328" y="2878"/>
                  </a:cubicBezTo>
                  <a:lnTo>
                    <a:pt x="7395" y="3752"/>
                  </a:lnTo>
                  <a:cubicBezTo>
                    <a:pt x="7732" y="4828"/>
                    <a:pt x="8135" y="5904"/>
                    <a:pt x="8538" y="6979"/>
                  </a:cubicBezTo>
                  <a:cubicBezTo>
                    <a:pt x="8740" y="7114"/>
                    <a:pt x="8874" y="7248"/>
                    <a:pt x="9009" y="7450"/>
                  </a:cubicBezTo>
                  <a:cubicBezTo>
                    <a:pt x="9479" y="7920"/>
                    <a:pt x="9883" y="8458"/>
                    <a:pt x="10219" y="9063"/>
                  </a:cubicBezTo>
                  <a:cubicBezTo>
                    <a:pt x="10555" y="9265"/>
                    <a:pt x="10421" y="9668"/>
                    <a:pt x="10690" y="9870"/>
                  </a:cubicBezTo>
                  <a:cubicBezTo>
                    <a:pt x="10824" y="10005"/>
                    <a:pt x="10958" y="10139"/>
                    <a:pt x="11093" y="10341"/>
                  </a:cubicBezTo>
                  <a:cubicBezTo>
                    <a:pt x="11362" y="10475"/>
                    <a:pt x="11295" y="10878"/>
                    <a:pt x="11564" y="11080"/>
                  </a:cubicBezTo>
                  <a:cubicBezTo>
                    <a:pt x="11832" y="11282"/>
                    <a:pt x="12101" y="11551"/>
                    <a:pt x="12303" y="11887"/>
                  </a:cubicBezTo>
                  <a:cubicBezTo>
                    <a:pt x="12401" y="11985"/>
                    <a:pt x="12536" y="12048"/>
                    <a:pt x="12680" y="12048"/>
                  </a:cubicBezTo>
                  <a:cubicBezTo>
                    <a:pt x="12733" y="12048"/>
                    <a:pt x="12787" y="12039"/>
                    <a:pt x="12841" y="12021"/>
                  </a:cubicBezTo>
                  <a:cubicBezTo>
                    <a:pt x="13244" y="11820"/>
                    <a:pt x="13580" y="11416"/>
                    <a:pt x="13648" y="10946"/>
                  </a:cubicBezTo>
                  <a:cubicBezTo>
                    <a:pt x="12975" y="9937"/>
                    <a:pt x="12034" y="9131"/>
                    <a:pt x="11429" y="7988"/>
                  </a:cubicBezTo>
                  <a:lnTo>
                    <a:pt x="11160" y="7584"/>
                  </a:lnTo>
                  <a:lnTo>
                    <a:pt x="10958" y="7383"/>
                  </a:lnTo>
                  <a:cubicBezTo>
                    <a:pt x="10891" y="7248"/>
                    <a:pt x="10757" y="7181"/>
                    <a:pt x="10690" y="7046"/>
                  </a:cubicBezTo>
                  <a:lnTo>
                    <a:pt x="10488" y="6912"/>
                  </a:lnTo>
                  <a:cubicBezTo>
                    <a:pt x="10421" y="6778"/>
                    <a:pt x="10286" y="6710"/>
                    <a:pt x="10152" y="6576"/>
                  </a:cubicBezTo>
                  <a:lnTo>
                    <a:pt x="10017" y="6441"/>
                  </a:lnTo>
                  <a:cubicBezTo>
                    <a:pt x="9950" y="6307"/>
                    <a:pt x="9883" y="6173"/>
                    <a:pt x="9816" y="6105"/>
                  </a:cubicBezTo>
                  <a:lnTo>
                    <a:pt x="9614" y="5702"/>
                  </a:lnTo>
                  <a:cubicBezTo>
                    <a:pt x="9547" y="5567"/>
                    <a:pt x="9412" y="5366"/>
                    <a:pt x="9345" y="5164"/>
                  </a:cubicBezTo>
                  <a:cubicBezTo>
                    <a:pt x="9278" y="4962"/>
                    <a:pt x="9211" y="4761"/>
                    <a:pt x="9076" y="4626"/>
                  </a:cubicBezTo>
                  <a:cubicBezTo>
                    <a:pt x="8807" y="4357"/>
                    <a:pt x="8942" y="3954"/>
                    <a:pt x="8673" y="3752"/>
                  </a:cubicBezTo>
                  <a:cubicBezTo>
                    <a:pt x="8068" y="1601"/>
                    <a:pt x="8068" y="1601"/>
                    <a:pt x="10085" y="458"/>
                  </a:cubicBezTo>
                  <a:cubicBezTo>
                    <a:pt x="10219" y="391"/>
                    <a:pt x="10286" y="256"/>
                    <a:pt x="10353" y="189"/>
                  </a:cubicBezTo>
                  <a:cubicBezTo>
                    <a:pt x="10275" y="72"/>
                    <a:pt x="10197" y="0"/>
                    <a:pt x="10106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5" name="Google Shape;22285;p29"/>
            <p:cNvSpPr/>
            <p:nvPr/>
          </p:nvSpPr>
          <p:spPr>
            <a:xfrm>
              <a:off x="3447800" y="2868400"/>
              <a:ext cx="284050" cy="139525"/>
            </a:xfrm>
            <a:custGeom>
              <a:avLst/>
              <a:gdLst/>
              <a:ahLst/>
              <a:cxnLst/>
              <a:rect l="l" t="t" r="r" b="b"/>
              <a:pathLst>
                <a:path w="11362" h="5581" extrusionOk="0">
                  <a:moveTo>
                    <a:pt x="10085" y="1"/>
                  </a:moveTo>
                  <a:lnTo>
                    <a:pt x="7664" y="808"/>
                  </a:lnTo>
                  <a:cubicBezTo>
                    <a:pt x="6858" y="1816"/>
                    <a:pt x="5513" y="1816"/>
                    <a:pt x="4505" y="2488"/>
                  </a:cubicBezTo>
                  <a:cubicBezTo>
                    <a:pt x="4370" y="2556"/>
                    <a:pt x="4236" y="2623"/>
                    <a:pt x="4101" y="2690"/>
                  </a:cubicBezTo>
                  <a:cubicBezTo>
                    <a:pt x="3765" y="3026"/>
                    <a:pt x="3362" y="3161"/>
                    <a:pt x="2958" y="3228"/>
                  </a:cubicBezTo>
                  <a:cubicBezTo>
                    <a:pt x="2084" y="4169"/>
                    <a:pt x="269" y="3900"/>
                    <a:pt x="0" y="5581"/>
                  </a:cubicBezTo>
                  <a:cubicBezTo>
                    <a:pt x="337" y="5581"/>
                    <a:pt x="673" y="5581"/>
                    <a:pt x="1009" y="5514"/>
                  </a:cubicBezTo>
                  <a:cubicBezTo>
                    <a:pt x="4572" y="3900"/>
                    <a:pt x="8001" y="2085"/>
                    <a:pt x="11362" y="1"/>
                  </a:cubicBezTo>
                  <a:close/>
                </a:path>
              </a:pathLst>
            </a:custGeom>
            <a:solidFill>
              <a:srgbClr val="DA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6" name="Google Shape;22286;p29"/>
            <p:cNvSpPr/>
            <p:nvPr/>
          </p:nvSpPr>
          <p:spPr>
            <a:xfrm>
              <a:off x="3929425" y="3110425"/>
              <a:ext cx="146975" cy="245425"/>
            </a:xfrm>
            <a:custGeom>
              <a:avLst/>
              <a:gdLst/>
              <a:ahLst/>
              <a:cxnLst/>
              <a:rect l="l" t="t" r="r" b="b"/>
              <a:pathLst>
                <a:path w="5879" h="9817" extrusionOk="0">
                  <a:moveTo>
                    <a:pt x="971" y="1"/>
                  </a:moveTo>
                  <a:lnTo>
                    <a:pt x="971" y="1"/>
                  </a:lnTo>
                  <a:cubicBezTo>
                    <a:pt x="1035" y="321"/>
                    <a:pt x="0" y="947"/>
                    <a:pt x="1124" y="947"/>
                  </a:cubicBezTo>
                  <a:cubicBezTo>
                    <a:pt x="1180" y="947"/>
                    <a:pt x="1241" y="945"/>
                    <a:pt x="1307" y="942"/>
                  </a:cubicBezTo>
                  <a:cubicBezTo>
                    <a:pt x="1355" y="935"/>
                    <a:pt x="1403" y="932"/>
                    <a:pt x="1451" y="932"/>
                  </a:cubicBezTo>
                  <a:cubicBezTo>
                    <a:pt x="1871" y="932"/>
                    <a:pt x="2269" y="1192"/>
                    <a:pt x="2450" y="1614"/>
                  </a:cubicBezTo>
                  <a:cubicBezTo>
                    <a:pt x="2786" y="2757"/>
                    <a:pt x="4400" y="3362"/>
                    <a:pt x="3996" y="4841"/>
                  </a:cubicBezTo>
                  <a:cubicBezTo>
                    <a:pt x="5139" y="6522"/>
                    <a:pt x="4669" y="8001"/>
                    <a:pt x="3257" y="9278"/>
                  </a:cubicBezTo>
                  <a:cubicBezTo>
                    <a:pt x="3122" y="9413"/>
                    <a:pt x="3055" y="9614"/>
                    <a:pt x="2988" y="9816"/>
                  </a:cubicBezTo>
                  <a:cubicBezTo>
                    <a:pt x="3862" y="9682"/>
                    <a:pt x="4601" y="9077"/>
                    <a:pt x="4870" y="8203"/>
                  </a:cubicBezTo>
                  <a:cubicBezTo>
                    <a:pt x="5139" y="7060"/>
                    <a:pt x="5879" y="5850"/>
                    <a:pt x="5274" y="4572"/>
                  </a:cubicBezTo>
                  <a:cubicBezTo>
                    <a:pt x="4534" y="2488"/>
                    <a:pt x="2988" y="808"/>
                    <a:pt x="971" y="1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7" name="Google Shape;22287;p29"/>
            <p:cNvSpPr/>
            <p:nvPr/>
          </p:nvSpPr>
          <p:spPr>
            <a:xfrm>
              <a:off x="3318375" y="2919525"/>
              <a:ext cx="242050" cy="142200"/>
            </a:xfrm>
            <a:custGeom>
              <a:avLst/>
              <a:gdLst/>
              <a:ahLst/>
              <a:cxnLst/>
              <a:rect l="l" t="t" r="r" b="b"/>
              <a:pathLst>
                <a:path w="9682" h="5688" extrusionOk="0">
                  <a:moveTo>
                    <a:pt x="8524" y="1"/>
                  </a:moveTo>
                  <a:cubicBezTo>
                    <a:pt x="7911" y="1"/>
                    <a:pt x="7351" y="349"/>
                    <a:pt x="6791" y="780"/>
                  </a:cubicBezTo>
                  <a:cubicBezTo>
                    <a:pt x="6858" y="1048"/>
                    <a:pt x="7194" y="1385"/>
                    <a:pt x="6858" y="1519"/>
                  </a:cubicBezTo>
                  <a:cubicBezTo>
                    <a:pt x="6186" y="1922"/>
                    <a:pt x="5245" y="1990"/>
                    <a:pt x="4774" y="2729"/>
                  </a:cubicBezTo>
                  <a:cubicBezTo>
                    <a:pt x="4614" y="2659"/>
                    <a:pt x="4470" y="2629"/>
                    <a:pt x="4337" y="2629"/>
                  </a:cubicBezTo>
                  <a:cubicBezTo>
                    <a:pt x="3576" y="2629"/>
                    <a:pt x="3215" y="3613"/>
                    <a:pt x="2757" y="3670"/>
                  </a:cubicBezTo>
                  <a:cubicBezTo>
                    <a:pt x="1345" y="3805"/>
                    <a:pt x="942" y="5082"/>
                    <a:pt x="1" y="5620"/>
                  </a:cubicBezTo>
                  <a:lnTo>
                    <a:pt x="471" y="5687"/>
                  </a:lnTo>
                  <a:lnTo>
                    <a:pt x="1144" y="5620"/>
                  </a:lnTo>
                  <a:cubicBezTo>
                    <a:pt x="1950" y="5217"/>
                    <a:pt x="2757" y="4813"/>
                    <a:pt x="3564" y="4343"/>
                  </a:cubicBezTo>
                  <a:cubicBezTo>
                    <a:pt x="4035" y="3939"/>
                    <a:pt x="4572" y="3670"/>
                    <a:pt x="5177" y="3603"/>
                  </a:cubicBezTo>
                  <a:cubicBezTo>
                    <a:pt x="6119" y="2662"/>
                    <a:pt x="7194" y="1990"/>
                    <a:pt x="8404" y="1586"/>
                  </a:cubicBezTo>
                  <a:cubicBezTo>
                    <a:pt x="8808" y="1317"/>
                    <a:pt x="9346" y="1183"/>
                    <a:pt x="9614" y="780"/>
                  </a:cubicBezTo>
                  <a:cubicBezTo>
                    <a:pt x="9682" y="712"/>
                    <a:pt x="9682" y="578"/>
                    <a:pt x="9682" y="443"/>
                  </a:cubicBezTo>
                  <a:lnTo>
                    <a:pt x="9614" y="376"/>
                  </a:lnTo>
                  <a:cubicBezTo>
                    <a:pt x="9228" y="110"/>
                    <a:pt x="8867" y="1"/>
                    <a:pt x="852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8" name="Google Shape;22288;p29"/>
            <p:cNvSpPr/>
            <p:nvPr/>
          </p:nvSpPr>
          <p:spPr>
            <a:xfrm>
              <a:off x="3619225" y="3088575"/>
              <a:ext cx="131125" cy="174825"/>
            </a:xfrm>
            <a:custGeom>
              <a:avLst/>
              <a:gdLst/>
              <a:ahLst/>
              <a:cxnLst/>
              <a:rect l="l" t="t" r="r" b="b"/>
              <a:pathLst>
                <a:path w="5245" h="6993" extrusionOk="0">
                  <a:moveTo>
                    <a:pt x="5244" y="1"/>
                  </a:moveTo>
                  <a:cubicBezTo>
                    <a:pt x="2959" y="68"/>
                    <a:pt x="1076" y="1682"/>
                    <a:pt x="606" y="3900"/>
                  </a:cubicBezTo>
                  <a:cubicBezTo>
                    <a:pt x="404" y="4976"/>
                    <a:pt x="1" y="6186"/>
                    <a:pt x="1211" y="6993"/>
                  </a:cubicBezTo>
                  <a:cubicBezTo>
                    <a:pt x="1144" y="6320"/>
                    <a:pt x="1076" y="5581"/>
                    <a:pt x="1076" y="4841"/>
                  </a:cubicBezTo>
                  <a:cubicBezTo>
                    <a:pt x="1144" y="3430"/>
                    <a:pt x="1547" y="2892"/>
                    <a:pt x="3026" y="2488"/>
                  </a:cubicBezTo>
                  <a:cubicBezTo>
                    <a:pt x="4236" y="2219"/>
                    <a:pt x="5110" y="1278"/>
                    <a:pt x="5244" y="1"/>
                  </a:cubicBezTo>
                  <a:close/>
                </a:path>
              </a:pathLst>
            </a:custGeom>
            <a:solidFill>
              <a:srgbClr val="FCE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9" name="Google Shape;22289;p29"/>
            <p:cNvSpPr/>
            <p:nvPr/>
          </p:nvSpPr>
          <p:spPr>
            <a:xfrm>
              <a:off x="4214200" y="3227300"/>
              <a:ext cx="163050" cy="115100"/>
            </a:xfrm>
            <a:custGeom>
              <a:avLst/>
              <a:gdLst/>
              <a:ahLst/>
              <a:cxnLst/>
              <a:rect l="l" t="t" r="r" b="b"/>
              <a:pathLst>
                <a:path w="6522" h="4604" extrusionOk="0">
                  <a:moveTo>
                    <a:pt x="4823" y="1"/>
                  </a:moveTo>
                  <a:cubicBezTo>
                    <a:pt x="4191" y="1"/>
                    <a:pt x="3552" y="233"/>
                    <a:pt x="2958" y="233"/>
                  </a:cubicBezTo>
                  <a:cubicBezTo>
                    <a:pt x="2912" y="231"/>
                    <a:pt x="2866" y="230"/>
                    <a:pt x="2821" y="230"/>
                  </a:cubicBezTo>
                  <a:cubicBezTo>
                    <a:pt x="1605" y="230"/>
                    <a:pt x="598" y="1086"/>
                    <a:pt x="404" y="2318"/>
                  </a:cubicBezTo>
                  <a:cubicBezTo>
                    <a:pt x="135" y="3057"/>
                    <a:pt x="68" y="3864"/>
                    <a:pt x="0" y="4603"/>
                  </a:cubicBezTo>
                  <a:cubicBezTo>
                    <a:pt x="942" y="3595"/>
                    <a:pt x="1681" y="2385"/>
                    <a:pt x="2286" y="1175"/>
                  </a:cubicBezTo>
                  <a:cubicBezTo>
                    <a:pt x="2403" y="823"/>
                    <a:pt x="2726" y="624"/>
                    <a:pt x="3074" y="624"/>
                  </a:cubicBezTo>
                  <a:cubicBezTo>
                    <a:pt x="3125" y="624"/>
                    <a:pt x="3176" y="628"/>
                    <a:pt x="3227" y="637"/>
                  </a:cubicBezTo>
                  <a:cubicBezTo>
                    <a:pt x="3900" y="771"/>
                    <a:pt x="4975" y="435"/>
                    <a:pt x="5042" y="1309"/>
                  </a:cubicBezTo>
                  <a:cubicBezTo>
                    <a:pt x="5072" y="1725"/>
                    <a:pt x="4865" y="1800"/>
                    <a:pt x="4567" y="1800"/>
                  </a:cubicBezTo>
                  <a:cubicBezTo>
                    <a:pt x="4401" y="1800"/>
                    <a:pt x="4207" y="1777"/>
                    <a:pt x="4010" y="1777"/>
                  </a:cubicBezTo>
                  <a:cubicBezTo>
                    <a:pt x="3759" y="1777"/>
                    <a:pt x="3504" y="1814"/>
                    <a:pt x="3294" y="1981"/>
                  </a:cubicBezTo>
                  <a:cubicBezTo>
                    <a:pt x="4131" y="2110"/>
                    <a:pt x="4721" y="2792"/>
                    <a:pt x="5241" y="2792"/>
                  </a:cubicBezTo>
                  <a:cubicBezTo>
                    <a:pt x="5265" y="2792"/>
                    <a:pt x="5288" y="2791"/>
                    <a:pt x="5311" y="2788"/>
                  </a:cubicBezTo>
                  <a:cubicBezTo>
                    <a:pt x="6521" y="2586"/>
                    <a:pt x="5177" y="1376"/>
                    <a:pt x="5849" y="771"/>
                  </a:cubicBezTo>
                  <a:cubicBezTo>
                    <a:pt x="5984" y="704"/>
                    <a:pt x="6051" y="570"/>
                    <a:pt x="6118" y="502"/>
                  </a:cubicBezTo>
                  <a:cubicBezTo>
                    <a:pt x="5703" y="115"/>
                    <a:pt x="5265" y="1"/>
                    <a:pt x="4823" y="1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0" name="Google Shape;22290;p29"/>
            <p:cNvSpPr/>
            <p:nvPr/>
          </p:nvSpPr>
          <p:spPr>
            <a:xfrm>
              <a:off x="3382250" y="3328500"/>
              <a:ext cx="99175" cy="113050"/>
            </a:xfrm>
            <a:custGeom>
              <a:avLst/>
              <a:gdLst/>
              <a:ahLst/>
              <a:cxnLst/>
              <a:rect l="l" t="t" r="r" b="b"/>
              <a:pathLst>
                <a:path w="3967" h="4522" extrusionOk="0">
                  <a:moveTo>
                    <a:pt x="1286" y="1"/>
                  </a:moveTo>
                  <a:cubicBezTo>
                    <a:pt x="1211" y="1"/>
                    <a:pt x="1143" y="51"/>
                    <a:pt x="1076" y="152"/>
                  </a:cubicBezTo>
                  <a:cubicBezTo>
                    <a:pt x="673" y="286"/>
                    <a:pt x="404" y="623"/>
                    <a:pt x="269" y="959"/>
                  </a:cubicBezTo>
                  <a:cubicBezTo>
                    <a:pt x="0" y="1228"/>
                    <a:pt x="0" y="1631"/>
                    <a:pt x="269" y="1833"/>
                  </a:cubicBezTo>
                  <a:cubicBezTo>
                    <a:pt x="874" y="2639"/>
                    <a:pt x="1345" y="3648"/>
                    <a:pt x="2219" y="4253"/>
                  </a:cubicBezTo>
                  <a:cubicBezTo>
                    <a:pt x="2443" y="4432"/>
                    <a:pt x="2697" y="4522"/>
                    <a:pt x="2961" y="4522"/>
                  </a:cubicBezTo>
                  <a:cubicBezTo>
                    <a:pt x="3093" y="4522"/>
                    <a:pt x="3227" y="4499"/>
                    <a:pt x="3362" y="4455"/>
                  </a:cubicBezTo>
                  <a:cubicBezTo>
                    <a:pt x="3564" y="4320"/>
                    <a:pt x="3698" y="4186"/>
                    <a:pt x="3765" y="3984"/>
                  </a:cubicBezTo>
                  <a:cubicBezTo>
                    <a:pt x="3967" y="3379"/>
                    <a:pt x="3832" y="2774"/>
                    <a:pt x="3496" y="2303"/>
                  </a:cubicBezTo>
                  <a:lnTo>
                    <a:pt x="2353" y="959"/>
                  </a:lnTo>
                  <a:cubicBezTo>
                    <a:pt x="2152" y="891"/>
                    <a:pt x="2017" y="757"/>
                    <a:pt x="1950" y="555"/>
                  </a:cubicBezTo>
                  <a:cubicBezTo>
                    <a:pt x="1748" y="488"/>
                    <a:pt x="1614" y="286"/>
                    <a:pt x="1547" y="152"/>
                  </a:cubicBezTo>
                  <a:cubicBezTo>
                    <a:pt x="1446" y="51"/>
                    <a:pt x="1362" y="1"/>
                    <a:pt x="1286" y="1"/>
                  </a:cubicBezTo>
                  <a:close/>
                </a:path>
              </a:pathLst>
            </a:custGeom>
            <a:solidFill>
              <a:srgbClr val="84A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1" name="Google Shape;22291;p29"/>
            <p:cNvSpPr/>
            <p:nvPr/>
          </p:nvSpPr>
          <p:spPr>
            <a:xfrm>
              <a:off x="3762100" y="3333975"/>
              <a:ext cx="213450" cy="50450"/>
            </a:xfrm>
            <a:custGeom>
              <a:avLst/>
              <a:gdLst/>
              <a:ahLst/>
              <a:cxnLst/>
              <a:rect l="l" t="t" r="r" b="b"/>
              <a:pathLst>
                <a:path w="8538" h="2018" extrusionOk="0">
                  <a:moveTo>
                    <a:pt x="2891" y="0"/>
                  </a:moveTo>
                  <a:cubicBezTo>
                    <a:pt x="2151" y="67"/>
                    <a:pt x="1613" y="672"/>
                    <a:pt x="941" y="1009"/>
                  </a:cubicBezTo>
                  <a:cubicBezTo>
                    <a:pt x="605" y="1076"/>
                    <a:pt x="336" y="1143"/>
                    <a:pt x="0" y="1143"/>
                  </a:cubicBezTo>
                  <a:cubicBezTo>
                    <a:pt x="672" y="1815"/>
                    <a:pt x="1613" y="1681"/>
                    <a:pt x="2420" y="1815"/>
                  </a:cubicBezTo>
                  <a:cubicBezTo>
                    <a:pt x="3115" y="1950"/>
                    <a:pt x="3810" y="2017"/>
                    <a:pt x="4499" y="2017"/>
                  </a:cubicBezTo>
                  <a:cubicBezTo>
                    <a:pt x="5879" y="2017"/>
                    <a:pt x="7238" y="1748"/>
                    <a:pt x="8538" y="1210"/>
                  </a:cubicBezTo>
                  <a:cubicBezTo>
                    <a:pt x="8067" y="1076"/>
                    <a:pt x="7597" y="941"/>
                    <a:pt x="7193" y="740"/>
                  </a:cubicBezTo>
                  <a:cubicBezTo>
                    <a:pt x="7003" y="676"/>
                    <a:pt x="6813" y="613"/>
                    <a:pt x="6644" y="613"/>
                  </a:cubicBezTo>
                  <a:cubicBezTo>
                    <a:pt x="6455" y="613"/>
                    <a:pt x="6292" y="693"/>
                    <a:pt x="6185" y="941"/>
                  </a:cubicBezTo>
                  <a:cubicBezTo>
                    <a:pt x="5952" y="1349"/>
                    <a:pt x="5693" y="1479"/>
                    <a:pt x="5421" y="1479"/>
                  </a:cubicBezTo>
                  <a:cubicBezTo>
                    <a:pt x="5064" y="1479"/>
                    <a:pt x="4683" y="1257"/>
                    <a:pt x="4303" y="1143"/>
                  </a:cubicBezTo>
                  <a:cubicBezTo>
                    <a:pt x="3630" y="941"/>
                    <a:pt x="3630" y="0"/>
                    <a:pt x="2891" y="0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2" name="Google Shape;22292;p29"/>
            <p:cNvSpPr/>
            <p:nvPr/>
          </p:nvSpPr>
          <p:spPr>
            <a:xfrm>
              <a:off x="3442750" y="3420600"/>
              <a:ext cx="125950" cy="99950"/>
            </a:xfrm>
            <a:custGeom>
              <a:avLst/>
              <a:gdLst/>
              <a:ahLst/>
              <a:cxnLst/>
              <a:rect l="l" t="t" r="r" b="b"/>
              <a:pathLst>
                <a:path w="5038" h="3998" extrusionOk="0">
                  <a:moveTo>
                    <a:pt x="1911" y="1"/>
                  </a:moveTo>
                  <a:cubicBezTo>
                    <a:pt x="1577" y="1"/>
                    <a:pt x="1327" y="251"/>
                    <a:pt x="1076" y="502"/>
                  </a:cubicBezTo>
                  <a:cubicBezTo>
                    <a:pt x="1" y="1981"/>
                    <a:pt x="2018" y="2048"/>
                    <a:pt x="2152" y="2922"/>
                  </a:cubicBezTo>
                  <a:cubicBezTo>
                    <a:pt x="2219" y="3056"/>
                    <a:pt x="2354" y="3258"/>
                    <a:pt x="2421" y="3392"/>
                  </a:cubicBezTo>
                  <a:cubicBezTo>
                    <a:pt x="2555" y="3527"/>
                    <a:pt x="2623" y="3594"/>
                    <a:pt x="2757" y="3729"/>
                  </a:cubicBezTo>
                  <a:cubicBezTo>
                    <a:pt x="2892" y="3863"/>
                    <a:pt x="3093" y="3930"/>
                    <a:pt x="3228" y="3997"/>
                  </a:cubicBezTo>
                  <a:cubicBezTo>
                    <a:pt x="3429" y="3997"/>
                    <a:pt x="3698" y="3930"/>
                    <a:pt x="3900" y="3729"/>
                  </a:cubicBezTo>
                  <a:lnTo>
                    <a:pt x="4303" y="3729"/>
                  </a:lnTo>
                  <a:cubicBezTo>
                    <a:pt x="4370" y="3740"/>
                    <a:pt x="4427" y="3745"/>
                    <a:pt x="4477" y="3745"/>
                  </a:cubicBezTo>
                  <a:cubicBezTo>
                    <a:pt x="5038" y="3745"/>
                    <a:pt x="4662" y="3101"/>
                    <a:pt x="4908" y="2855"/>
                  </a:cubicBezTo>
                  <a:cubicBezTo>
                    <a:pt x="4908" y="2653"/>
                    <a:pt x="4841" y="2384"/>
                    <a:pt x="4707" y="2182"/>
                  </a:cubicBezTo>
                  <a:lnTo>
                    <a:pt x="4639" y="2182"/>
                  </a:lnTo>
                  <a:cubicBezTo>
                    <a:pt x="4102" y="1779"/>
                    <a:pt x="3631" y="1376"/>
                    <a:pt x="3093" y="905"/>
                  </a:cubicBezTo>
                  <a:cubicBezTo>
                    <a:pt x="2892" y="569"/>
                    <a:pt x="2623" y="300"/>
                    <a:pt x="2286" y="98"/>
                  </a:cubicBezTo>
                  <a:cubicBezTo>
                    <a:pt x="2150" y="30"/>
                    <a:pt x="2026" y="1"/>
                    <a:pt x="191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3" name="Google Shape;22293;p29"/>
            <p:cNvSpPr/>
            <p:nvPr/>
          </p:nvSpPr>
          <p:spPr>
            <a:xfrm>
              <a:off x="3298225" y="3170950"/>
              <a:ext cx="121025" cy="161350"/>
            </a:xfrm>
            <a:custGeom>
              <a:avLst/>
              <a:gdLst/>
              <a:ahLst/>
              <a:cxnLst/>
              <a:rect l="l" t="t" r="r" b="b"/>
              <a:pathLst>
                <a:path w="4841" h="6454" extrusionOk="0">
                  <a:moveTo>
                    <a:pt x="0" y="0"/>
                  </a:moveTo>
                  <a:lnTo>
                    <a:pt x="0" y="874"/>
                  </a:lnTo>
                  <a:cubicBezTo>
                    <a:pt x="135" y="941"/>
                    <a:pt x="269" y="1143"/>
                    <a:pt x="403" y="1277"/>
                  </a:cubicBezTo>
                  <a:lnTo>
                    <a:pt x="403" y="1681"/>
                  </a:lnTo>
                  <a:cubicBezTo>
                    <a:pt x="538" y="1748"/>
                    <a:pt x="672" y="1950"/>
                    <a:pt x="807" y="2084"/>
                  </a:cubicBezTo>
                  <a:lnTo>
                    <a:pt x="1210" y="2487"/>
                  </a:lnTo>
                  <a:lnTo>
                    <a:pt x="1614" y="2891"/>
                  </a:lnTo>
                  <a:lnTo>
                    <a:pt x="2017" y="3227"/>
                  </a:lnTo>
                  <a:cubicBezTo>
                    <a:pt x="2555" y="4437"/>
                    <a:pt x="3361" y="5580"/>
                    <a:pt x="4437" y="6454"/>
                  </a:cubicBezTo>
                  <a:lnTo>
                    <a:pt x="4841" y="6454"/>
                  </a:lnTo>
                  <a:cubicBezTo>
                    <a:pt x="4773" y="6118"/>
                    <a:pt x="4639" y="5782"/>
                    <a:pt x="4504" y="5513"/>
                  </a:cubicBezTo>
                  <a:cubicBezTo>
                    <a:pt x="3025" y="3698"/>
                    <a:pt x="1479" y="1815"/>
                    <a:pt x="0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4" name="Google Shape;22294;p29"/>
            <p:cNvSpPr/>
            <p:nvPr/>
          </p:nvSpPr>
          <p:spPr>
            <a:xfrm>
              <a:off x="4407475" y="3281875"/>
              <a:ext cx="28600" cy="94125"/>
            </a:xfrm>
            <a:custGeom>
              <a:avLst/>
              <a:gdLst/>
              <a:ahLst/>
              <a:cxnLst/>
              <a:rect l="l" t="t" r="r" b="b"/>
              <a:pathLst>
                <a:path w="1144" h="3765" extrusionOk="0">
                  <a:moveTo>
                    <a:pt x="1" y="0"/>
                  </a:moveTo>
                  <a:lnTo>
                    <a:pt x="1" y="3765"/>
                  </a:lnTo>
                  <a:cubicBezTo>
                    <a:pt x="807" y="2488"/>
                    <a:pt x="1143" y="1210"/>
                    <a:pt x="1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5" name="Google Shape;22295;p29"/>
            <p:cNvSpPr/>
            <p:nvPr/>
          </p:nvSpPr>
          <p:spPr>
            <a:xfrm>
              <a:off x="3548650" y="3491600"/>
              <a:ext cx="53800" cy="40725"/>
            </a:xfrm>
            <a:custGeom>
              <a:avLst/>
              <a:gdLst/>
              <a:ahLst/>
              <a:cxnLst/>
              <a:rect l="l" t="t" r="r" b="b"/>
              <a:pathLst>
                <a:path w="2152" h="1629" extrusionOk="0">
                  <a:moveTo>
                    <a:pt x="698" y="0"/>
                  </a:moveTo>
                  <a:cubicBezTo>
                    <a:pt x="632" y="0"/>
                    <a:pt x="558" y="24"/>
                    <a:pt x="471" y="82"/>
                  </a:cubicBezTo>
                  <a:cubicBezTo>
                    <a:pt x="0" y="216"/>
                    <a:pt x="471" y="821"/>
                    <a:pt x="67" y="889"/>
                  </a:cubicBezTo>
                  <a:cubicBezTo>
                    <a:pt x="605" y="1426"/>
                    <a:pt x="1546" y="1023"/>
                    <a:pt x="2151" y="1628"/>
                  </a:cubicBezTo>
                  <a:cubicBezTo>
                    <a:pt x="2084" y="1090"/>
                    <a:pt x="1748" y="620"/>
                    <a:pt x="1277" y="418"/>
                  </a:cubicBezTo>
                  <a:cubicBezTo>
                    <a:pt x="1066" y="313"/>
                    <a:pt x="938" y="0"/>
                    <a:pt x="698" y="0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6" name="Google Shape;22296;p29"/>
            <p:cNvSpPr/>
            <p:nvPr/>
          </p:nvSpPr>
          <p:spPr>
            <a:xfrm>
              <a:off x="3346950" y="3028075"/>
              <a:ext cx="60525" cy="32400"/>
            </a:xfrm>
            <a:custGeom>
              <a:avLst/>
              <a:gdLst/>
              <a:ahLst/>
              <a:cxnLst/>
              <a:rect l="l" t="t" r="r" b="b"/>
              <a:pathLst>
                <a:path w="2421" h="1296" extrusionOk="0">
                  <a:moveTo>
                    <a:pt x="2421" y="1"/>
                  </a:moveTo>
                  <a:cubicBezTo>
                    <a:pt x="1480" y="1"/>
                    <a:pt x="539" y="471"/>
                    <a:pt x="1" y="1278"/>
                  </a:cubicBezTo>
                  <a:cubicBezTo>
                    <a:pt x="94" y="1290"/>
                    <a:pt x="184" y="1295"/>
                    <a:pt x="272" y="1295"/>
                  </a:cubicBezTo>
                  <a:cubicBezTo>
                    <a:pt x="1193" y="1295"/>
                    <a:pt x="1807" y="676"/>
                    <a:pt x="2421" y="1"/>
                  </a:cubicBezTo>
                  <a:close/>
                </a:path>
              </a:pathLst>
            </a:custGeom>
            <a:solidFill>
              <a:srgbClr val="E27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7" name="Google Shape;22297;p29"/>
            <p:cNvSpPr/>
            <p:nvPr/>
          </p:nvSpPr>
          <p:spPr>
            <a:xfrm>
              <a:off x="3469650" y="3384400"/>
              <a:ext cx="30275" cy="48750"/>
            </a:xfrm>
            <a:custGeom>
              <a:avLst/>
              <a:gdLst/>
              <a:ahLst/>
              <a:cxnLst/>
              <a:rect l="l" t="t" r="r" b="b"/>
              <a:pathLst>
                <a:path w="1211" h="1950" extrusionOk="0">
                  <a:moveTo>
                    <a:pt x="0" y="0"/>
                  </a:moveTo>
                  <a:lnTo>
                    <a:pt x="0" y="1950"/>
                  </a:lnTo>
                  <a:cubicBezTo>
                    <a:pt x="404" y="1950"/>
                    <a:pt x="807" y="1748"/>
                    <a:pt x="1210" y="1546"/>
                  </a:cubicBezTo>
                  <a:cubicBezTo>
                    <a:pt x="874" y="941"/>
                    <a:pt x="471" y="471"/>
                    <a:pt x="0" y="0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8" name="Google Shape;22298;p29"/>
            <p:cNvSpPr/>
            <p:nvPr/>
          </p:nvSpPr>
          <p:spPr>
            <a:xfrm>
              <a:off x="3903275" y="3090275"/>
              <a:ext cx="50425" cy="25925"/>
            </a:xfrm>
            <a:custGeom>
              <a:avLst/>
              <a:gdLst/>
              <a:ahLst/>
              <a:cxnLst/>
              <a:rect l="l" t="t" r="r" b="b"/>
              <a:pathLst>
                <a:path w="2017" h="1037" extrusionOk="0">
                  <a:moveTo>
                    <a:pt x="0" y="0"/>
                  </a:moveTo>
                  <a:lnTo>
                    <a:pt x="0" y="0"/>
                  </a:lnTo>
                  <a:cubicBezTo>
                    <a:pt x="165" y="784"/>
                    <a:pt x="533" y="1036"/>
                    <a:pt x="1010" y="1036"/>
                  </a:cubicBezTo>
                  <a:cubicBezTo>
                    <a:pt x="1310" y="1036"/>
                    <a:pt x="1654" y="937"/>
                    <a:pt x="2017" y="807"/>
                  </a:cubicBezTo>
                  <a:cubicBezTo>
                    <a:pt x="1412" y="336"/>
                    <a:pt x="740" y="67"/>
                    <a:pt x="0" y="0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9" name="Google Shape;22299;p29"/>
            <p:cNvSpPr/>
            <p:nvPr/>
          </p:nvSpPr>
          <p:spPr>
            <a:xfrm>
              <a:off x="4368825" y="3239850"/>
              <a:ext cx="40350" cy="42050"/>
            </a:xfrm>
            <a:custGeom>
              <a:avLst/>
              <a:gdLst/>
              <a:ahLst/>
              <a:cxnLst/>
              <a:rect l="l" t="t" r="r" b="b"/>
              <a:pathLst>
                <a:path w="1614" h="1682" extrusionOk="0">
                  <a:moveTo>
                    <a:pt x="0" y="0"/>
                  </a:moveTo>
                  <a:cubicBezTo>
                    <a:pt x="135" y="807"/>
                    <a:pt x="740" y="1479"/>
                    <a:pt x="1614" y="1681"/>
                  </a:cubicBezTo>
                  <a:cubicBezTo>
                    <a:pt x="1412" y="874"/>
                    <a:pt x="807" y="202"/>
                    <a:pt x="0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0" name="Google Shape;22300;p29"/>
            <p:cNvSpPr/>
            <p:nvPr/>
          </p:nvSpPr>
          <p:spPr>
            <a:xfrm>
              <a:off x="3698225" y="3323875"/>
              <a:ext cx="52125" cy="30275"/>
            </a:xfrm>
            <a:custGeom>
              <a:avLst/>
              <a:gdLst/>
              <a:ahLst/>
              <a:cxnLst/>
              <a:rect l="l" t="t" r="r" b="b"/>
              <a:pathLst>
                <a:path w="2085" h="1211" extrusionOk="0">
                  <a:moveTo>
                    <a:pt x="0" y="1"/>
                  </a:moveTo>
                  <a:lnTo>
                    <a:pt x="0" y="1"/>
                  </a:lnTo>
                  <a:cubicBezTo>
                    <a:pt x="471" y="740"/>
                    <a:pt x="1210" y="1211"/>
                    <a:pt x="2084" y="1211"/>
                  </a:cubicBezTo>
                  <a:cubicBezTo>
                    <a:pt x="1614" y="539"/>
                    <a:pt x="874" y="68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1" name="Google Shape;22301;p29"/>
            <p:cNvSpPr/>
            <p:nvPr/>
          </p:nvSpPr>
          <p:spPr>
            <a:xfrm>
              <a:off x="3520075" y="3441525"/>
              <a:ext cx="38675" cy="31975"/>
            </a:xfrm>
            <a:custGeom>
              <a:avLst/>
              <a:gdLst/>
              <a:ahLst/>
              <a:cxnLst/>
              <a:rect l="l" t="t" r="r" b="b"/>
              <a:pathLst>
                <a:path w="1547" h="1279" extrusionOk="0">
                  <a:moveTo>
                    <a:pt x="0" y="1"/>
                  </a:moveTo>
                  <a:lnTo>
                    <a:pt x="0" y="1"/>
                  </a:lnTo>
                  <a:cubicBezTo>
                    <a:pt x="202" y="673"/>
                    <a:pt x="807" y="1211"/>
                    <a:pt x="1546" y="1278"/>
                  </a:cubicBezTo>
                  <a:cubicBezTo>
                    <a:pt x="1278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2" name="Google Shape;22302;p29"/>
            <p:cNvSpPr/>
            <p:nvPr/>
          </p:nvSpPr>
          <p:spPr>
            <a:xfrm>
              <a:off x="4024275" y="3873025"/>
              <a:ext cx="20200" cy="20700"/>
            </a:xfrm>
            <a:custGeom>
              <a:avLst/>
              <a:gdLst/>
              <a:ahLst/>
              <a:cxnLst/>
              <a:rect l="l" t="t" r="r" b="b"/>
              <a:pathLst>
                <a:path w="808" h="828" extrusionOk="0">
                  <a:moveTo>
                    <a:pt x="365" y="1"/>
                  </a:moveTo>
                  <a:cubicBezTo>
                    <a:pt x="204" y="1"/>
                    <a:pt x="68" y="121"/>
                    <a:pt x="68" y="287"/>
                  </a:cubicBezTo>
                  <a:cubicBezTo>
                    <a:pt x="1" y="422"/>
                    <a:pt x="68" y="623"/>
                    <a:pt x="202" y="758"/>
                  </a:cubicBezTo>
                  <a:cubicBezTo>
                    <a:pt x="250" y="806"/>
                    <a:pt x="314" y="828"/>
                    <a:pt x="381" y="828"/>
                  </a:cubicBezTo>
                  <a:cubicBezTo>
                    <a:pt x="502" y="828"/>
                    <a:pt x="629" y="754"/>
                    <a:pt x="673" y="623"/>
                  </a:cubicBezTo>
                  <a:cubicBezTo>
                    <a:pt x="807" y="422"/>
                    <a:pt x="673" y="86"/>
                    <a:pt x="471" y="18"/>
                  </a:cubicBezTo>
                  <a:cubicBezTo>
                    <a:pt x="435" y="6"/>
                    <a:pt x="400" y="1"/>
                    <a:pt x="36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3" name="Google Shape;22303;p29"/>
            <p:cNvSpPr/>
            <p:nvPr/>
          </p:nvSpPr>
          <p:spPr>
            <a:xfrm>
              <a:off x="3560400" y="34734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0"/>
                  </a:moveTo>
                  <a:lnTo>
                    <a:pt x="1" y="807"/>
                  </a:lnTo>
                  <a:lnTo>
                    <a:pt x="807" y="1210"/>
                  </a:lnTo>
                  <a:cubicBezTo>
                    <a:pt x="807" y="672"/>
                    <a:pt x="471" y="202"/>
                    <a:pt x="1" y="0"/>
                  </a:cubicBezTo>
                  <a:close/>
                </a:path>
              </a:pathLst>
            </a:custGeom>
            <a:solidFill>
              <a:srgbClr val="C78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4" name="Google Shape;22304;p29"/>
            <p:cNvSpPr/>
            <p:nvPr/>
          </p:nvSpPr>
          <p:spPr>
            <a:xfrm>
              <a:off x="3286450" y="31507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5" name="Google Shape;22305;p29"/>
            <p:cNvSpPr/>
            <p:nvPr/>
          </p:nvSpPr>
          <p:spPr>
            <a:xfrm>
              <a:off x="4316725" y="3130275"/>
              <a:ext cx="20175" cy="10850"/>
            </a:xfrm>
            <a:custGeom>
              <a:avLst/>
              <a:gdLst/>
              <a:ahLst/>
              <a:cxnLst/>
              <a:rect l="l" t="t" r="r" b="b"/>
              <a:pathLst>
                <a:path w="807" h="434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2" y="294"/>
                    <a:pt x="364" y="434"/>
                    <a:pt x="640" y="434"/>
                  </a:cubicBezTo>
                  <a:cubicBezTo>
                    <a:pt x="695" y="434"/>
                    <a:pt x="751" y="428"/>
                    <a:pt x="807" y="417"/>
                  </a:cubicBezTo>
                  <a:cubicBezTo>
                    <a:pt x="690" y="183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6" name="Google Shape;22306;p29"/>
            <p:cNvSpPr/>
            <p:nvPr/>
          </p:nvSpPr>
          <p:spPr>
            <a:xfrm>
              <a:off x="3419225" y="33322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03"/>
                    <a:pt x="202" y="337"/>
                    <a:pt x="404" y="4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7" name="Google Shape;22307;p29"/>
            <p:cNvSpPr/>
            <p:nvPr/>
          </p:nvSpPr>
          <p:spPr>
            <a:xfrm>
              <a:off x="3429300" y="33423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8" name="Google Shape;22308;p29"/>
            <p:cNvSpPr/>
            <p:nvPr/>
          </p:nvSpPr>
          <p:spPr>
            <a:xfrm>
              <a:off x="3750325" y="3354125"/>
              <a:ext cx="11775" cy="8450"/>
            </a:xfrm>
            <a:custGeom>
              <a:avLst/>
              <a:gdLst/>
              <a:ahLst/>
              <a:cxnLst/>
              <a:rect l="l" t="t" r="r" b="b"/>
              <a:pathLst>
                <a:path w="471" h="338" extrusionOk="0">
                  <a:moveTo>
                    <a:pt x="0" y="1"/>
                  </a:moveTo>
                  <a:cubicBezTo>
                    <a:pt x="0" y="203"/>
                    <a:pt x="202" y="337"/>
                    <a:pt x="471" y="337"/>
                  </a:cubicBezTo>
                  <a:cubicBezTo>
                    <a:pt x="337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9" name="Google Shape;22309;p29"/>
            <p:cNvSpPr/>
            <p:nvPr/>
          </p:nvSpPr>
          <p:spPr>
            <a:xfrm>
              <a:off x="5471350" y="3228075"/>
              <a:ext cx="11800" cy="10575"/>
            </a:xfrm>
            <a:custGeom>
              <a:avLst/>
              <a:gdLst/>
              <a:ahLst/>
              <a:cxnLst/>
              <a:rect l="l" t="t" r="r" b="b"/>
              <a:pathLst>
                <a:path w="472" h="423" extrusionOk="0">
                  <a:moveTo>
                    <a:pt x="203" y="1"/>
                  </a:moveTo>
                  <a:cubicBezTo>
                    <a:pt x="135" y="135"/>
                    <a:pt x="68" y="202"/>
                    <a:pt x="1" y="337"/>
                  </a:cubicBezTo>
                  <a:cubicBezTo>
                    <a:pt x="1" y="337"/>
                    <a:pt x="1" y="423"/>
                    <a:pt x="70" y="423"/>
                  </a:cubicBezTo>
                  <a:cubicBezTo>
                    <a:pt x="87" y="423"/>
                    <a:pt x="108" y="418"/>
                    <a:pt x="135" y="404"/>
                  </a:cubicBezTo>
                  <a:cubicBezTo>
                    <a:pt x="203" y="404"/>
                    <a:pt x="337" y="337"/>
                    <a:pt x="404" y="202"/>
                  </a:cubicBezTo>
                  <a:cubicBezTo>
                    <a:pt x="471" y="68"/>
                    <a:pt x="337" y="1"/>
                    <a:pt x="203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0" name="Google Shape;22310;p29"/>
            <p:cNvSpPr/>
            <p:nvPr/>
          </p:nvSpPr>
          <p:spPr>
            <a:xfrm>
              <a:off x="4220925" y="45928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135" y="0"/>
                  </a:moveTo>
                  <a:lnTo>
                    <a:pt x="0" y="67"/>
                  </a:lnTo>
                  <a:lnTo>
                    <a:pt x="67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1" name="Google Shape;22311;p29"/>
            <p:cNvSpPr/>
            <p:nvPr/>
          </p:nvSpPr>
          <p:spPr>
            <a:xfrm>
              <a:off x="4466300" y="4262300"/>
              <a:ext cx="12925" cy="7850"/>
            </a:xfrm>
            <a:custGeom>
              <a:avLst/>
              <a:gdLst/>
              <a:ahLst/>
              <a:cxnLst/>
              <a:rect l="l" t="t" r="r" b="b"/>
              <a:pathLst>
                <a:path w="517" h="314" extrusionOk="0">
                  <a:moveTo>
                    <a:pt x="368" y="1"/>
                  </a:moveTo>
                  <a:cubicBezTo>
                    <a:pt x="289" y="1"/>
                    <a:pt x="105" y="157"/>
                    <a:pt x="1" y="313"/>
                  </a:cubicBezTo>
                  <a:cubicBezTo>
                    <a:pt x="24" y="302"/>
                    <a:pt x="58" y="298"/>
                    <a:pt x="96" y="298"/>
                  </a:cubicBezTo>
                  <a:cubicBezTo>
                    <a:pt x="155" y="298"/>
                    <a:pt x="225" y="306"/>
                    <a:pt x="288" y="306"/>
                  </a:cubicBezTo>
                  <a:cubicBezTo>
                    <a:pt x="419" y="306"/>
                    <a:pt x="517" y="270"/>
                    <a:pt x="404" y="44"/>
                  </a:cubicBezTo>
                  <a:cubicBezTo>
                    <a:pt x="404" y="14"/>
                    <a:pt x="390" y="1"/>
                    <a:pt x="368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2" name="Google Shape;22312;p29"/>
            <p:cNvSpPr/>
            <p:nvPr/>
          </p:nvSpPr>
          <p:spPr>
            <a:xfrm>
              <a:off x="4214200" y="411550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135" y="0"/>
                  </a:moveTo>
                  <a:cubicBezTo>
                    <a:pt x="68" y="0"/>
                    <a:pt x="0" y="67"/>
                    <a:pt x="0" y="135"/>
                  </a:cubicBezTo>
                  <a:cubicBezTo>
                    <a:pt x="202" y="67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3" name="Google Shape;22313;p29"/>
            <p:cNvSpPr/>
            <p:nvPr/>
          </p:nvSpPr>
          <p:spPr>
            <a:xfrm>
              <a:off x="3469650" y="3480000"/>
              <a:ext cx="90775" cy="94325"/>
            </a:xfrm>
            <a:custGeom>
              <a:avLst/>
              <a:gdLst/>
              <a:ahLst/>
              <a:cxnLst/>
              <a:rect l="l" t="t" r="r" b="b"/>
              <a:pathLst>
                <a:path w="3631" h="3773" extrusionOk="0">
                  <a:moveTo>
                    <a:pt x="518" y="0"/>
                  </a:moveTo>
                  <a:cubicBezTo>
                    <a:pt x="371" y="0"/>
                    <a:pt x="201" y="42"/>
                    <a:pt x="0" y="142"/>
                  </a:cubicBezTo>
                  <a:cubicBezTo>
                    <a:pt x="538" y="882"/>
                    <a:pt x="1076" y="1621"/>
                    <a:pt x="1614" y="2361"/>
                  </a:cubicBezTo>
                  <a:cubicBezTo>
                    <a:pt x="2219" y="2966"/>
                    <a:pt x="2622" y="3773"/>
                    <a:pt x="3631" y="3773"/>
                  </a:cubicBezTo>
                  <a:cubicBezTo>
                    <a:pt x="3496" y="3302"/>
                    <a:pt x="3160" y="2899"/>
                    <a:pt x="2824" y="2563"/>
                  </a:cubicBezTo>
                  <a:cubicBezTo>
                    <a:pt x="2488" y="2159"/>
                    <a:pt x="2555" y="1554"/>
                    <a:pt x="2017" y="1420"/>
                  </a:cubicBezTo>
                  <a:cubicBezTo>
                    <a:pt x="1883" y="1218"/>
                    <a:pt x="1748" y="1084"/>
                    <a:pt x="1614" y="949"/>
                  </a:cubicBezTo>
                  <a:cubicBezTo>
                    <a:pt x="1296" y="579"/>
                    <a:pt x="1062" y="0"/>
                    <a:pt x="518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4" name="Google Shape;22314;p29"/>
            <p:cNvSpPr/>
            <p:nvPr/>
          </p:nvSpPr>
          <p:spPr>
            <a:xfrm>
              <a:off x="3436025" y="3433125"/>
              <a:ext cx="72300" cy="70625"/>
            </a:xfrm>
            <a:custGeom>
              <a:avLst/>
              <a:gdLst/>
              <a:ahLst/>
              <a:cxnLst/>
              <a:rect l="l" t="t" r="r" b="b"/>
              <a:pathLst>
                <a:path w="2892" h="2825" extrusionOk="0">
                  <a:moveTo>
                    <a:pt x="1345" y="1"/>
                  </a:moveTo>
                  <a:lnTo>
                    <a:pt x="1" y="68"/>
                  </a:lnTo>
                  <a:cubicBezTo>
                    <a:pt x="202" y="942"/>
                    <a:pt x="1009" y="1278"/>
                    <a:pt x="1345" y="2017"/>
                  </a:cubicBezTo>
                  <a:cubicBezTo>
                    <a:pt x="2018" y="2017"/>
                    <a:pt x="2354" y="2623"/>
                    <a:pt x="2892" y="2824"/>
                  </a:cubicBezTo>
                  <a:cubicBezTo>
                    <a:pt x="2827" y="2238"/>
                    <a:pt x="2824" y="1275"/>
                    <a:pt x="2275" y="1275"/>
                  </a:cubicBezTo>
                  <a:cubicBezTo>
                    <a:pt x="2257" y="1275"/>
                    <a:pt x="2239" y="1276"/>
                    <a:pt x="2219" y="1278"/>
                  </a:cubicBezTo>
                  <a:cubicBezTo>
                    <a:pt x="1009" y="1278"/>
                    <a:pt x="1413" y="538"/>
                    <a:pt x="134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5" name="Google Shape;22315;p29"/>
            <p:cNvSpPr/>
            <p:nvPr/>
          </p:nvSpPr>
          <p:spPr>
            <a:xfrm>
              <a:off x="3256200" y="3150775"/>
              <a:ext cx="31950" cy="82375"/>
            </a:xfrm>
            <a:custGeom>
              <a:avLst/>
              <a:gdLst/>
              <a:ahLst/>
              <a:cxnLst/>
              <a:rect l="l" t="t" r="r" b="b"/>
              <a:pathLst>
                <a:path w="1278" h="3295" extrusionOk="0">
                  <a:moveTo>
                    <a:pt x="68" y="0"/>
                  </a:moveTo>
                  <a:lnTo>
                    <a:pt x="68" y="0"/>
                  </a:lnTo>
                  <a:cubicBezTo>
                    <a:pt x="0" y="1210"/>
                    <a:pt x="404" y="2421"/>
                    <a:pt x="1211" y="3294"/>
                  </a:cubicBezTo>
                  <a:cubicBezTo>
                    <a:pt x="1278" y="2017"/>
                    <a:pt x="605" y="1076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6" name="Google Shape;22316;p29"/>
            <p:cNvSpPr/>
            <p:nvPr/>
          </p:nvSpPr>
          <p:spPr>
            <a:xfrm>
              <a:off x="2901575" y="3447050"/>
              <a:ext cx="33625" cy="24525"/>
            </a:xfrm>
            <a:custGeom>
              <a:avLst/>
              <a:gdLst/>
              <a:ahLst/>
              <a:cxnLst/>
              <a:rect l="l" t="t" r="r" b="b"/>
              <a:pathLst>
                <a:path w="1345" h="981" extrusionOk="0">
                  <a:moveTo>
                    <a:pt x="805" y="0"/>
                  </a:moveTo>
                  <a:cubicBezTo>
                    <a:pt x="402" y="0"/>
                    <a:pt x="224" y="374"/>
                    <a:pt x="0" y="654"/>
                  </a:cubicBezTo>
                  <a:cubicBezTo>
                    <a:pt x="0" y="721"/>
                    <a:pt x="0" y="788"/>
                    <a:pt x="0" y="923"/>
                  </a:cubicBezTo>
                  <a:cubicBezTo>
                    <a:pt x="122" y="963"/>
                    <a:pt x="227" y="981"/>
                    <a:pt x="319" y="981"/>
                  </a:cubicBezTo>
                  <a:cubicBezTo>
                    <a:pt x="836" y="981"/>
                    <a:pt x="945" y="422"/>
                    <a:pt x="1345" y="250"/>
                  </a:cubicBezTo>
                  <a:cubicBezTo>
                    <a:pt x="1210" y="183"/>
                    <a:pt x="1143" y="49"/>
                    <a:pt x="1076" y="49"/>
                  </a:cubicBezTo>
                  <a:cubicBezTo>
                    <a:pt x="975" y="15"/>
                    <a:pt x="885" y="0"/>
                    <a:pt x="8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7" name="Google Shape;22317;p29"/>
            <p:cNvSpPr/>
            <p:nvPr/>
          </p:nvSpPr>
          <p:spPr>
            <a:xfrm>
              <a:off x="3296525" y="3243200"/>
              <a:ext cx="30275" cy="40375"/>
            </a:xfrm>
            <a:custGeom>
              <a:avLst/>
              <a:gdLst/>
              <a:ahLst/>
              <a:cxnLst/>
              <a:rect l="l" t="t" r="r" b="b"/>
              <a:pathLst>
                <a:path w="1211" h="1615" extrusionOk="0">
                  <a:moveTo>
                    <a:pt x="1" y="1"/>
                  </a:moveTo>
                  <a:cubicBezTo>
                    <a:pt x="68" y="673"/>
                    <a:pt x="539" y="1278"/>
                    <a:pt x="1211" y="1614"/>
                  </a:cubicBezTo>
                  <a:cubicBezTo>
                    <a:pt x="1211" y="808"/>
                    <a:pt x="673" y="203"/>
                    <a:pt x="1" y="1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8" name="Google Shape;22318;p29"/>
            <p:cNvSpPr/>
            <p:nvPr/>
          </p:nvSpPr>
          <p:spPr>
            <a:xfrm>
              <a:off x="3358725" y="3332275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135" y="404"/>
                    <a:pt x="404" y="673"/>
                    <a:pt x="740" y="875"/>
                  </a:cubicBezTo>
                  <a:cubicBezTo>
                    <a:pt x="807" y="404"/>
                    <a:pt x="471" y="1"/>
                    <a:pt x="0" y="1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9" name="Google Shape;22319;p29"/>
            <p:cNvSpPr/>
            <p:nvPr/>
          </p:nvSpPr>
          <p:spPr>
            <a:xfrm>
              <a:off x="3377200" y="3352450"/>
              <a:ext cx="11800" cy="21875"/>
            </a:xfrm>
            <a:custGeom>
              <a:avLst/>
              <a:gdLst/>
              <a:ahLst/>
              <a:cxnLst/>
              <a:rect l="l" t="t" r="r" b="b"/>
              <a:pathLst>
                <a:path w="472" h="875" extrusionOk="0">
                  <a:moveTo>
                    <a:pt x="1" y="1"/>
                  </a:moveTo>
                  <a:cubicBezTo>
                    <a:pt x="1" y="337"/>
                    <a:pt x="135" y="673"/>
                    <a:pt x="471" y="875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0" name="Google Shape;22320;p29"/>
            <p:cNvSpPr/>
            <p:nvPr/>
          </p:nvSpPr>
          <p:spPr>
            <a:xfrm>
              <a:off x="3346950" y="3313800"/>
              <a:ext cx="11800" cy="18500"/>
            </a:xfrm>
            <a:custGeom>
              <a:avLst/>
              <a:gdLst/>
              <a:ahLst/>
              <a:cxnLst/>
              <a:rect l="l" t="t" r="r" b="b"/>
              <a:pathLst>
                <a:path w="472" h="740" extrusionOk="0">
                  <a:moveTo>
                    <a:pt x="1" y="0"/>
                  </a:moveTo>
                  <a:cubicBezTo>
                    <a:pt x="1" y="269"/>
                    <a:pt x="202" y="605"/>
                    <a:pt x="471" y="740"/>
                  </a:cubicBezTo>
                  <a:cubicBezTo>
                    <a:pt x="471" y="404"/>
                    <a:pt x="270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1" name="Google Shape;22321;p29"/>
            <p:cNvSpPr/>
            <p:nvPr/>
          </p:nvSpPr>
          <p:spPr>
            <a:xfrm>
              <a:off x="3326775" y="328187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1" y="0"/>
                  </a:moveTo>
                  <a:cubicBezTo>
                    <a:pt x="1" y="336"/>
                    <a:pt x="135" y="672"/>
                    <a:pt x="472" y="807"/>
                  </a:cubicBezTo>
                  <a:cubicBezTo>
                    <a:pt x="472" y="471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2" name="Google Shape;22322;p29"/>
            <p:cNvSpPr/>
            <p:nvPr/>
          </p:nvSpPr>
          <p:spPr>
            <a:xfrm>
              <a:off x="3286450" y="3233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" y="0"/>
                  </a:moveTo>
                  <a:cubicBezTo>
                    <a:pt x="68" y="202"/>
                    <a:pt x="202" y="337"/>
                    <a:pt x="404" y="404"/>
                  </a:cubicBezTo>
                  <a:cubicBezTo>
                    <a:pt x="404" y="202"/>
                    <a:pt x="202" y="0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3" name="Google Shape;22323;p29"/>
            <p:cNvSpPr/>
            <p:nvPr/>
          </p:nvSpPr>
          <p:spPr>
            <a:xfrm>
              <a:off x="3338550" y="3302025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lnTo>
                    <a:pt x="337" y="471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4" name="Google Shape;22324;p29"/>
            <p:cNvSpPr/>
            <p:nvPr/>
          </p:nvSpPr>
          <p:spPr>
            <a:xfrm>
              <a:off x="4108300" y="3943725"/>
              <a:ext cx="20200" cy="27250"/>
            </a:xfrm>
            <a:custGeom>
              <a:avLst/>
              <a:gdLst/>
              <a:ahLst/>
              <a:cxnLst/>
              <a:rect l="l" t="t" r="r" b="b"/>
              <a:pathLst>
                <a:path w="808" h="1090" extrusionOk="0">
                  <a:moveTo>
                    <a:pt x="527" y="1"/>
                  </a:moveTo>
                  <a:cubicBezTo>
                    <a:pt x="508" y="1"/>
                    <a:pt x="489" y="5"/>
                    <a:pt x="472" y="14"/>
                  </a:cubicBezTo>
                  <a:cubicBezTo>
                    <a:pt x="270" y="216"/>
                    <a:pt x="135" y="417"/>
                    <a:pt x="68" y="686"/>
                  </a:cubicBezTo>
                  <a:cubicBezTo>
                    <a:pt x="1" y="888"/>
                    <a:pt x="135" y="1090"/>
                    <a:pt x="337" y="1090"/>
                  </a:cubicBezTo>
                  <a:cubicBezTo>
                    <a:pt x="740" y="1090"/>
                    <a:pt x="740" y="686"/>
                    <a:pt x="808" y="417"/>
                  </a:cubicBezTo>
                  <a:cubicBezTo>
                    <a:pt x="808" y="184"/>
                    <a:pt x="656" y="1"/>
                    <a:pt x="52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5" name="Google Shape;22325;p29"/>
            <p:cNvSpPr/>
            <p:nvPr/>
          </p:nvSpPr>
          <p:spPr>
            <a:xfrm>
              <a:off x="3165450" y="3061275"/>
              <a:ext cx="52125" cy="50875"/>
            </a:xfrm>
            <a:custGeom>
              <a:avLst/>
              <a:gdLst/>
              <a:ahLst/>
              <a:cxnLst/>
              <a:rect l="l" t="t" r="r" b="b"/>
              <a:pathLst>
                <a:path w="2085" h="2035" extrusionOk="0">
                  <a:moveTo>
                    <a:pt x="707" y="0"/>
                  </a:moveTo>
                  <a:cubicBezTo>
                    <a:pt x="430" y="0"/>
                    <a:pt x="168" y="140"/>
                    <a:pt x="0" y="421"/>
                  </a:cubicBezTo>
                  <a:cubicBezTo>
                    <a:pt x="471" y="891"/>
                    <a:pt x="1479" y="958"/>
                    <a:pt x="1210" y="2034"/>
                  </a:cubicBezTo>
                  <a:cubicBezTo>
                    <a:pt x="1614" y="1900"/>
                    <a:pt x="1882" y="1563"/>
                    <a:pt x="2084" y="1160"/>
                  </a:cubicBezTo>
                  <a:cubicBezTo>
                    <a:pt x="2017" y="421"/>
                    <a:pt x="1345" y="286"/>
                    <a:pt x="874" y="17"/>
                  </a:cubicBezTo>
                  <a:cubicBezTo>
                    <a:pt x="818" y="6"/>
                    <a:pt x="762" y="0"/>
                    <a:pt x="70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6" name="Google Shape;22326;p29"/>
            <p:cNvSpPr/>
            <p:nvPr/>
          </p:nvSpPr>
          <p:spPr>
            <a:xfrm>
              <a:off x="3069650" y="3142925"/>
              <a:ext cx="47075" cy="17950"/>
            </a:xfrm>
            <a:custGeom>
              <a:avLst/>
              <a:gdLst/>
              <a:ahLst/>
              <a:cxnLst/>
              <a:rect l="l" t="t" r="r" b="b"/>
              <a:pathLst>
                <a:path w="1883" h="718" extrusionOk="0">
                  <a:moveTo>
                    <a:pt x="897" y="1"/>
                  </a:moveTo>
                  <a:cubicBezTo>
                    <a:pt x="608" y="1"/>
                    <a:pt x="311" y="153"/>
                    <a:pt x="0" y="650"/>
                  </a:cubicBezTo>
                  <a:lnTo>
                    <a:pt x="1479" y="718"/>
                  </a:lnTo>
                  <a:lnTo>
                    <a:pt x="1882" y="314"/>
                  </a:lnTo>
                  <a:cubicBezTo>
                    <a:pt x="1557" y="206"/>
                    <a:pt x="1232" y="1"/>
                    <a:pt x="897" y="1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7" name="Google Shape;22327;p29"/>
            <p:cNvSpPr/>
            <p:nvPr/>
          </p:nvSpPr>
          <p:spPr>
            <a:xfrm>
              <a:off x="3112325" y="3124575"/>
              <a:ext cx="34650" cy="26225"/>
            </a:xfrm>
            <a:custGeom>
              <a:avLst/>
              <a:gdLst/>
              <a:ahLst/>
              <a:cxnLst/>
              <a:rect l="l" t="t" r="r" b="b"/>
              <a:pathLst>
                <a:path w="1386" h="1049" extrusionOk="0">
                  <a:moveTo>
                    <a:pt x="343" y="0"/>
                  </a:moveTo>
                  <a:cubicBezTo>
                    <a:pt x="1" y="0"/>
                    <a:pt x="48" y="281"/>
                    <a:pt x="175" y="1048"/>
                  </a:cubicBezTo>
                  <a:cubicBezTo>
                    <a:pt x="579" y="847"/>
                    <a:pt x="1049" y="712"/>
                    <a:pt x="1386" y="242"/>
                  </a:cubicBezTo>
                  <a:cubicBezTo>
                    <a:pt x="869" y="94"/>
                    <a:pt x="541" y="0"/>
                    <a:pt x="343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8" name="Google Shape;22328;p29"/>
            <p:cNvSpPr/>
            <p:nvPr/>
          </p:nvSpPr>
          <p:spPr>
            <a:xfrm>
              <a:off x="3175525" y="3106975"/>
              <a:ext cx="21875" cy="14000"/>
            </a:xfrm>
            <a:custGeom>
              <a:avLst/>
              <a:gdLst/>
              <a:ahLst/>
              <a:cxnLst/>
              <a:rect l="l" t="t" r="r" b="b"/>
              <a:pathLst>
                <a:path w="875" h="560" extrusionOk="0">
                  <a:moveTo>
                    <a:pt x="367" y="0"/>
                  </a:moveTo>
                  <a:cubicBezTo>
                    <a:pt x="147" y="0"/>
                    <a:pt x="0" y="136"/>
                    <a:pt x="0" y="542"/>
                  </a:cubicBezTo>
                  <a:cubicBezTo>
                    <a:pt x="56" y="553"/>
                    <a:pt x="113" y="559"/>
                    <a:pt x="168" y="559"/>
                  </a:cubicBezTo>
                  <a:cubicBezTo>
                    <a:pt x="445" y="559"/>
                    <a:pt x="706" y="419"/>
                    <a:pt x="874" y="139"/>
                  </a:cubicBezTo>
                  <a:cubicBezTo>
                    <a:pt x="688" y="59"/>
                    <a:pt x="512" y="0"/>
                    <a:pt x="36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9" name="Google Shape;22329;p29"/>
            <p:cNvSpPr/>
            <p:nvPr/>
          </p:nvSpPr>
          <p:spPr>
            <a:xfrm>
              <a:off x="3157025" y="3120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0" name="Google Shape;22330;p29"/>
            <p:cNvSpPr/>
            <p:nvPr/>
          </p:nvSpPr>
          <p:spPr>
            <a:xfrm>
              <a:off x="4064625" y="2945725"/>
              <a:ext cx="31950" cy="31950"/>
            </a:xfrm>
            <a:custGeom>
              <a:avLst/>
              <a:gdLst/>
              <a:ahLst/>
              <a:cxnLst/>
              <a:rect l="l" t="t" r="r" b="b"/>
              <a:pathLst>
                <a:path w="1278" h="1278" extrusionOk="0">
                  <a:moveTo>
                    <a:pt x="1210" y="135"/>
                  </a:moveTo>
                  <a:lnTo>
                    <a:pt x="1210" y="135"/>
                  </a:lnTo>
                  <a:cubicBezTo>
                    <a:pt x="740" y="202"/>
                    <a:pt x="67" y="0"/>
                    <a:pt x="0" y="807"/>
                  </a:cubicBezTo>
                  <a:cubicBezTo>
                    <a:pt x="0" y="1076"/>
                    <a:pt x="202" y="1278"/>
                    <a:pt x="471" y="1278"/>
                  </a:cubicBezTo>
                  <a:cubicBezTo>
                    <a:pt x="1277" y="1211"/>
                    <a:pt x="1076" y="538"/>
                    <a:pt x="1210" y="135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1" name="Google Shape;22331;p29"/>
            <p:cNvSpPr/>
            <p:nvPr/>
          </p:nvSpPr>
          <p:spPr>
            <a:xfrm>
              <a:off x="3205775" y="2928925"/>
              <a:ext cx="203400" cy="94075"/>
            </a:xfrm>
            <a:custGeom>
              <a:avLst/>
              <a:gdLst/>
              <a:ahLst/>
              <a:cxnLst/>
              <a:rect l="l" t="t" r="r" b="b"/>
              <a:pathLst>
                <a:path w="8136" h="3763" extrusionOk="0">
                  <a:moveTo>
                    <a:pt x="8001" y="0"/>
                  </a:moveTo>
                  <a:cubicBezTo>
                    <a:pt x="6118" y="807"/>
                    <a:pt x="4303" y="1748"/>
                    <a:pt x="2488" y="2757"/>
                  </a:cubicBezTo>
                  <a:cubicBezTo>
                    <a:pt x="1909" y="3092"/>
                    <a:pt x="1579" y="3275"/>
                    <a:pt x="1284" y="3275"/>
                  </a:cubicBezTo>
                  <a:cubicBezTo>
                    <a:pt x="929" y="3275"/>
                    <a:pt x="625" y="3008"/>
                    <a:pt x="1" y="2420"/>
                  </a:cubicBezTo>
                  <a:lnTo>
                    <a:pt x="1" y="2420"/>
                  </a:lnTo>
                  <a:cubicBezTo>
                    <a:pt x="150" y="3516"/>
                    <a:pt x="189" y="3763"/>
                    <a:pt x="772" y="3763"/>
                  </a:cubicBezTo>
                  <a:cubicBezTo>
                    <a:pt x="976" y="3763"/>
                    <a:pt x="1248" y="3733"/>
                    <a:pt x="1614" y="3698"/>
                  </a:cubicBezTo>
                  <a:cubicBezTo>
                    <a:pt x="2219" y="3631"/>
                    <a:pt x="2891" y="3631"/>
                    <a:pt x="3564" y="3631"/>
                  </a:cubicBezTo>
                  <a:cubicBezTo>
                    <a:pt x="3698" y="3496"/>
                    <a:pt x="3833" y="3362"/>
                    <a:pt x="3967" y="3227"/>
                  </a:cubicBezTo>
                  <a:lnTo>
                    <a:pt x="3967" y="2824"/>
                  </a:lnTo>
                  <a:cubicBezTo>
                    <a:pt x="3967" y="2824"/>
                    <a:pt x="3900" y="2757"/>
                    <a:pt x="3900" y="2689"/>
                  </a:cubicBezTo>
                  <a:cubicBezTo>
                    <a:pt x="3833" y="2622"/>
                    <a:pt x="3900" y="2555"/>
                    <a:pt x="3967" y="2420"/>
                  </a:cubicBezTo>
                  <a:lnTo>
                    <a:pt x="4841" y="2420"/>
                  </a:lnTo>
                  <a:cubicBezTo>
                    <a:pt x="5043" y="2151"/>
                    <a:pt x="5446" y="2286"/>
                    <a:pt x="5648" y="2017"/>
                  </a:cubicBezTo>
                  <a:lnTo>
                    <a:pt x="6522" y="2017"/>
                  </a:lnTo>
                  <a:cubicBezTo>
                    <a:pt x="6723" y="2017"/>
                    <a:pt x="6723" y="1748"/>
                    <a:pt x="6791" y="1614"/>
                  </a:cubicBezTo>
                  <a:lnTo>
                    <a:pt x="7194" y="1210"/>
                  </a:lnTo>
                  <a:cubicBezTo>
                    <a:pt x="7328" y="1076"/>
                    <a:pt x="7463" y="941"/>
                    <a:pt x="7597" y="807"/>
                  </a:cubicBezTo>
                  <a:cubicBezTo>
                    <a:pt x="7732" y="672"/>
                    <a:pt x="7866" y="538"/>
                    <a:pt x="8001" y="404"/>
                  </a:cubicBezTo>
                  <a:cubicBezTo>
                    <a:pt x="8068" y="404"/>
                    <a:pt x="8068" y="336"/>
                    <a:pt x="8135" y="269"/>
                  </a:cubicBezTo>
                  <a:cubicBezTo>
                    <a:pt x="8135" y="202"/>
                    <a:pt x="8135" y="67"/>
                    <a:pt x="8001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2" name="Google Shape;22332;p29"/>
            <p:cNvSpPr/>
            <p:nvPr/>
          </p:nvSpPr>
          <p:spPr>
            <a:xfrm>
              <a:off x="3165450" y="2908750"/>
              <a:ext cx="42025" cy="82375"/>
            </a:xfrm>
            <a:custGeom>
              <a:avLst/>
              <a:gdLst/>
              <a:ahLst/>
              <a:cxnLst/>
              <a:rect l="l" t="t" r="r" b="b"/>
              <a:pathLst>
                <a:path w="1681" h="3295" extrusionOk="0">
                  <a:moveTo>
                    <a:pt x="67" y="0"/>
                  </a:moveTo>
                  <a:cubicBezTo>
                    <a:pt x="0" y="1412"/>
                    <a:pt x="202" y="2690"/>
                    <a:pt x="1681" y="3295"/>
                  </a:cubicBezTo>
                  <a:cubicBezTo>
                    <a:pt x="1614" y="1950"/>
                    <a:pt x="740" y="1009"/>
                    <a:pt x="67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3" name="Google Shape;22333;p29"/>
            <p:cNvSpPr/>
            <p:nvPr/>
          </p:nvSpPr>
          <p:spPr>
            <a:xfrm>
              <a:off x="3328475" y="2980600"/>
              <a:ext cx="20175" cy="10525"/>
            </a:xfrm>
            <a:custGeom>
              <a:avLst/>
              <a:gdLst/>
              <a:ahLst/>
              <a:cxnLst/>
              <a:rect l="l" t="t" r="r" b="b"/>
              <a:pathLst>
                <a:path w="807" h="421" extrusionOk="0">
                  <a:moveTo>
                    <a:pt x="640" y="0"/>
                  </a:moveTo>
                  <a:cubicBezTo>
                    <a:pt x="364" y="0"/>
                    <a:pt x="112" y="141"/>
                    <a:pt x="0" y="421"/>
                  </a:cubicBezTo>
                  <a:cubicBezTo>
                    <a:pt x="336" y="421"/>
                    <a:pt x="672" y="286"/>
                    <a:pt x="807" y="17"/>
                  </a:cubicBezTo>
                  <a:cubicBezTo>
                    <a:pt x="751" y="6"/>
                    <a:pt x="695" y="0"/>
                    <a:pt x="640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4" name="Google Shape;22334;p29"/>
            <p:cNvSpPr/>
            <p:nvPr/>
          </p:nvSpPr>
          <p:spPr>
            <a:xfrm>
              <a:off x="3368800" y="2969250"/>
              <a:ext cx="11925" cy="12825"/>
            </a:xfrm>
            <a:custGeom>
              <a:avLst/>
              <a:gdLst/>
              <a:ahLst/>
              <a:cxnLst/>
              <a:rect l="l" t="t" r="r" b="b"/>
              <a:pathLst>
                <a:path w="477" h="513" extrusionOk="0">
                  <a:moveTo>
                    <a:pt x="404" y="1"/>
                  </a:moveTo>
                  <a:lnTo>
                    <a:pt x="1" y="404"/>
                  </a:lnTo>
                  <a:cubicBezTo>
                    <a:pt x="139" y="481"/>
                    <a:pt x="228" y="512"/>
                    <a:pt x="285" y="512"/>
                  </a:cubicBezTo>
                  <a:cubicBezTo>
                    <a:pt x="477" y="512"/>
                    <a:pt x="300" y="156"/>
                    <a:pt x="40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5" name="Google Shape;22335;p29"/>
            <p:cNvSpPr/>
            <p:nvPr/>
          </p:nvSpPr>
          <p:spPr>
            <a:xfrm>
              <a:off x="3299900" y="29894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6" y="0"/>
                  </a:moveTo>
                  <a:cubicBezTo>
                    <a:pt x="0" y="135"/>
                    <a:pt x="68" y="269"/>
                    <a:pt x="336" y="404"/>
                  </a:cubicBezTo>
                  <a:cubicBezTo>
                    <a:pt x="336" y="269"/>
                    <a:pt x="336" y="135"/>
                    <a:pt x="336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6" name="Google Shape;22336;p29"/>
            <p:cNvSpPr/>
            <p:nvPr/>
          </p:nvSpPr>
          <p:spPr>
            <a:xfrm>
              <a:off x="3298225" y="30096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7" name="Google Shape;22337;p29"/>
            <p:cNvSpPr/>
            <p:nvPr/>
          </p:nvSpPr>
          <p:spPr>
            <a:xfrm>
              <a:off x="3518375" y="3515475"/>
              <a:ext cx="21875" cy="28600"/>
            </a:xfrm>
            <a:custGeom>
              <a:avLst/>
              <a:gdLst/>
              <a:ahLst/>
              <a:cxnLst/>
              <a:rect l="l" t="t" r="r" b="b"/>
              <a:pathLst>
                <a:path w="875" h="1144" extrusionOk="0">
                  <a:moveTo>
                    <a:pt x="1" y="1"/>
                  </a:moveTo>
                  <a:cubicBezTo>
                    <a:pt x="270" y="404"/>
                    <a:pt x="404" y="875"/>
                    <a:pt x="875" y="1144"/>
                  </a:cubicBezTo>
                  <a:cubicBezTo>
                    <a:pt x="875" y="740"/>
                    <a:pt x="875" y="337"/>
                    <a:pt x="87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8" name="Google Shape;22338;p29"/>
            <p:cNvSpPr/>
            <p:nvPr/>
          </p:nvSpPr>
          <p:spPr>
            <a:xfrm>
              <a:off x="3874700" y="333900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35" y="1"/>
                  </a:moveTo>
                  <a:cubicBezTo>
                    <a:pt x="68" y="68"/>
                    <a:pt x="0" y="68"/>
                    <a:pt x="0" y="135"/>
                  </a:cubicBezTo>
                  <a:cubicBezTo>
                    <a:pt x="0" y="203"/>
                    <a:pt x="68" y="270"/>
                    <a:pt x="68" y="270"/>
                  </a:cubicBezTo>
                  <a:lnTo>
                    <a:pt x="202" y="1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9" name="Google Shape;22339;p29"/>
            <p:cNvSpPr/>
            <p:nvPr/>
          </p:nvSpPr>
          <p:spPr>
            <a:xfrm>
              <a:off x="3298225" y="31911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lnTo>
                    <a:pt x="403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0" name="Google Shape;22340;p29"/>
            <p:cNvSpPr/>
            <p:nvPr/>
          </p:nvSpPr>
          <p:spPr>
            <a:xfrm>
              <a:off x="3308300" y="32112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1" name="Google Shape;22341;p29"/>
            <p:cNvSpPr/>
            <p:nvPr/>
          </p:nvSpPr>
          <p:spPr>
            <a:xfrm>
              <a:off x="3318375" y="3221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2" name="Google Shape;22342;p29"/>
            <p:cNvSpPr/>
            <p:nvPr/>
          </p:nvSpPr>
          <p:spPr>
            <a:xfrm>
              <a:off x="3328475" y="32314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3" name="Google Shape;22343;p29"/>
            <p:cNvSpPr/>
            <p:nvPr/>
          </p:nvSpPr>
          <p:spPr>
            <a:xfrm>
              <a:off x="3338550" y="32432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337" y="337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4" name="Google Shape;22344;p29"/>
            <p:cNvSpPr/>
            <p:nvPr/>
          </p:nvSpPr>
          <p:spPr>
            <a:xfrm>
              <a:off x="3508300" y="35054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5" name="Google Shape;22345;p29"/>
            <p:cNvSpPr/>
            <p:nvPr/>
          </p:nvSpPr>
          <p:spPr>
            <a:xfrm>
              <a:off x="4436050" y="764175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0" y="0"/>
                  </a:moveTo>
                  <a:cubicBezTo>
                    <a:pt x="34" y="68"/>
                    <a:pt x="84" y="84"/>
                    <a:pt x="126" y="84"/>
                  </a:cubicBezTo>
                  <a:cubicBezTo>
                    <a:pt x="168" y="84"/>
                    <a:pt x="202" y="68"/>
                    <a:pt x="202" y="68"/>
                  </a:cubicBezTo>
                  <a:cubicBezTo>
                    <a:pt x="202" y="68"/>
                    <a:pt x="68" y="0"/>
                    <a:pt x="0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6" name="Google Shape;22346;p29"/>
            <p:cNvSpPr/>
            <p:nvPr/>
          </p:nvSpPr>
          <p:spPr>
            <a:xfrm>
              <a:off x="3484775" y="28516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5" y="1"/>
                    <a:pt x="68" y="68"/>
                    <a:pt x="0" y="68"/>
                  </a:cubicBezTo>
                  <a:lnTo>
                    <a:pt x="135" y="202"/>
                  </a:lnTo>
                  <a:lnTo>
                    <a:pt x="337" y="135"/>
                  </a:lnTo>
                  <a:cubicBezTo>
                    <a:pt x="269" y="68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7" name="Google Shape;22347;p29"/>
            <p:cNvSpPr/>
            <p:nvPr/>
          </p:nvSpPr>
          <p:spPr>
            <a:xfrm>
              <a:off x="3509975" y="283815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1" y="1"/>
                  </a:moveTo>
                  <a:lnTo>
                    <a:pt x="68" y="203"/>
                  </a:lnTo>
                  <a:lnTo>
                    <a:pt x="135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8" name="Google Shape;22348;p29"/>
            <p:cNvSpPr/>
            <p:nvPr/>
          </p:nvSpPr>
          <p:spPr>
            <a:xfrm>
              <a:off x="4160425" y="2031425"/>
              <a:ext cx="48750" cy="171450"/>
            </a:xfrm>
            <a:custGeom>
              <a:avLst/>
              <a:gdLst/>
              <a:ahLst/>
              <a:cxnLst/>
              <a:rect l="l" t="t" r="r" b="b"/>
              <a:pathLst>
                <a:path w="1950" h="6858" extrusionOk="0">
                  <a:moveTo>
                    <a:pt x="941" y="0"/>
                  </a:moveTo>
                  <a:lnTo>
                    <a:pt x="941" y="0"/>
                  </a:lnTo>
                  <a:cubicBezTo>
                    <a:pt x="0" y="2219"/>
                    <a:pt x="134" y="4774"/>
                    <a:pt x="1345" y="6858"/>
                  </a:cubicBezTo>
                  <a:cubicBezTo>
                    <a:pt x="1546" y="6790"/>
                    <a:pt x="1815" y="6589"/>
                    <a:pt x="1815" y="6589"/>
                  </a:cubicBezTo>
                  <a:cubicBezTo>
                    <a:pt x="1546" y="5849"/>
                    <a:pt x="1950" y="4908"/>
                    <a:pt x="1345" y="4236"/>
                  </a:cubicBezTo>
                  <a:cubicBezTo>
                    <a:pt x="740" y="3631"/>
                    <a:pt x="605" y="2757"/>
                    <a:pt x="874" y="1950"/>
                  </a:cubicBezTo>
                  <a:cubicBezTo>
                    <a:pt x="1008" y="1345"/>
                    <a:pt x="1008" y="673"/>
                    <a:pt x="941" y="0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349" name="Google Shape;22349;p29"/>
          <p:cNvGrpSpPr/>
          <p:nvPr/>
        </p:nvGrpSpPr>
        <p:grpSpPr>
          <a:xfrm rot="10800000">
            <a:off x="7939045" y="2842800"/>
            <a:ext cx="1204948" cy="4508757"/>
            <a:chOff x="2897075" y="321050"/>
            <a:chExt cx="1769900" cy="4967050"/>
          </a:xfrm>
        </p:grpSpPr>
        <p:sp>
          <p:nvSpPr>
            <p:cNvPr id="22350" name="Google Shape;22350;p29"/>
            <p:cNvSpPr/>
            <p:nvPr/>
          </p:nvSpPr>
          <p:spPr>
            <a:xfrm>
              <a:off x="2897075" y="1837350"/>
              <a:ext cx="665800" cy="1080675"/>
            </a:xfrm>
            <a:custGeom>
              <a:avLst/>
              <a:gdLst/>
              <a:ahLst/>
              <a:cxnLst/>
              <a:rect l="l" t="t" r="r" b="b"/>
              <a:pathLst>
                <a:path w="26632" h="43227" extrusionOk="0">
                  <a:moveTo>
                    <a:pt x="20545" y="1"/>
                  </a:moveTo>
                  <a:cubicBezTo>
                    <a:pt x="20423" y="1"/>
                    <a:pt x="20299" y="17"/>
                    <a:pt x="20175" y="53"/>
                  </a:cubicBezTo>
                  <a:cubicBezTo>
                    <a:pt x="19772" y="53"/>
                    <a:pt x="19368" y="187"/>
                    <a:pt x="19099" y="456"/>
                  </a:cubicBezTo>
                  <a:cubicBezTo>
                    <a:pt x="18696" y="994"/>
                    <a:pt x="18427" y="1398"/>
                    <a:pt x="18158" y="1936"/>
                  </a:cubicBezTo>
                  <a:cubicBezTo>
                    <a:pt x="17351" y="2743"/>
                    <a:pt x="18696" y="3415"/>
                    <a:pt x="18023" y="4357"/>
                  </a:cubicBezTo>
                  <a:cubicBezTo>
                    <a:pt x="14123" y="10409"/>
                    <a:pt x="11164" y="17269"/>
                    <a:pt x="9684" y="24397"/>
                  </a:cubicBezTo>
                  <a:cubicBezTo>
                    <a:pt x="9281" y="25742"/>
                    <a:pt x="8743" y="26953"/>
                    <a:pt x="7936" y="28163"/>
                  </a:cubicBezTo>
                  <a:cubicBezTo>
                    <a:pt x="7532" y="28701"/>
                    <a:pt x="7129" y="29239"/>
                    <a:pt x="6725" y="29777"/>
                  </a:cubicBezTo>
                  <a:cubicBezTo>
                    <a:pt x="6591" y="30046"/>
                    <a:pt x="6591" y="30450"/>
                    <a:pt x="6456" y="30719"/>
                  </a:cubicBezTo>
                  <a:cubicBezTo>
                    <a:pt x="6725" y="31795"/>
                    <a:pt x="5918" y="32198"/>
                    <a:pt x="5380" y="32871"/>
                  </a:cubicBezTo>
                  <a:cubicBezTo>
                    <a:pt x="5111" y="33274"/>
                    <a:pt x="4708" y="33678"/>
                    <a:pt x="4304" y="34081"/>
                  </a:cubicBezTo>
                  <a:cubicBezTo>
                    <a:pt x="0" y="37175"/>
                    <a:pt x="404" y="40941"/>
                    <a:pt x="5246" y="43227"/>
                  </a:cubicBezTo>
                  <a:cubicBezTo>
                    <a:pt x="6994" y="43092"/>
                    <a:pt x="7667" y="41479"/>
                    <a:pt x="8205" y="40268"/>
                  </a:cubicBezTo>
                  <a:cubicBezTo>
                    <a:pt x="11702" y="31660"/>
                    <a:pt x="16275" y="23456"/>
                    <a:pt x="20713" y="15251"/>
                  </a:cubicBezTo>
                  <a:cubicBezTo>
                    <a:pt x="20848" y="14444"/>
                    <a:pt x="21386" y="13772"/>
                    <a:pt x="22058" y="13368"/>
                  </a:cubicBezTo>
                  <a:cubicBezTo>
                    <a:pt x="22327" y="13368"/>
                    <a:pt x="22462" y="13099"/>
                    <a:pt x="22462" y="12830"/>
                  </a:cubicBezTo>
                  <a:cubicBezTo>
                    <a:pt x="21789" y="10678"/>
                    <a:pt x="23807" y="10006"/>
                    <a:pt x="24614" y="8526"/>
                  </a:cubicBezTo>
                  <a:lnTo>
                    <a:pt x="24883" y="7854"/>
                  </a:lnTo>
                  <a:cubicBezTo>
                    <a:pt x="24614" y="6778"/>
                    <a:pt x="24883" y="5702"/>
                    <a:pt x="25421" y="4760"/>
                  </a:cubicBezTo>
                  <a:cubicBezTo>
                    <a:pt x="26631" y="2474"/>
                    <a:pt x="25824" y="1129"/>
                    <a:pt x="23269" y="994"/>
                  </a:cubicBezTo>
                  <a:cubicBezTo>
                    <a:pt x="22731" y="1263"/>
                    <a:pt x="22462" y="1801"/>
                    <a:pt x="22327" y="2339"/>
                  </a:cubicBezTo>
                  <a:cubicBezTo>
                    <a:pt x="21924" y="2205"/>
                    <a:pt x="22327" y="1801"/>
                    <a:pt x="22193" y="1667"/>
                  </a:cubicBezTo>
                  <a:cubicBezTo>
                    <a:pt x="22076" y="732"/>
                    <a:pt x="21350" y="1"/>
                    <a:pt x="20545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1" name="Google Shape;22351;p29"/>
            <p:cNvSpPr/>
            <p:nvPr/>
          </p:nvSpPr>
          <p:spPr>
            <a:xfrm>
              <a:off x="3657000" y="2216775"/>
              <a:ext cx="470775" cy="1531075"/>
            </a:xfrm>
            <a:custGeom>
              <a:avLst/>
              <a:gdLst/>
              <a:ahLst/>
              <a:cxnLst/>
              <a:rect l="l" t="t" r="r" b="b"/>
              <a:pathLst>
                <a:path w="18831" h="61243" extrusionOk="0">
                  <a:moveTo>
                    <a:pt x="1704" y="1"/>
                  </a:moveTo>
                  <a:cubicBezTo>
                    <a:pt x="1098" y="1"/>
                    <a:pt x="627" y="599"/>
                    <a:pt x="269" y="1957"/>
                  </a:cubicBezTo>
                  <a:cubicBezTo>
                    <a:pt x="0" y="2764"/>
                    <a:pt x="135" y="3840"/>
                    <a:pt x="807" y="4513"/>
                  </a:cubicBezTo>
                  <a:cubicBezTo>
                    <a:pt x="2018" y="6665"/>
                    <a:pt x="2690" y="9086"/>
                    <a:pt x="2690" y="11641"/>
                  </a:cubicBezTo>
                  <a:cubicBezTo>
                    <a:pt x="3228" y="15542"/>
                    <a:pt x="3632" y="19577"/>
                    <a:pt x="5515" y="23074"/>
                  </a:cubicBezTo>
                  <a:cubicBezTo>
                    <a:pt x="5649" y="23343"/>
                    <a:pt x="5784" y="23612"/>
                    <a:pt x="6053" y="23881"/>
                  </a:cubicBezTo>
                  <a:cubicBezTo>
                    <a:pt x="6207" y="24074"/>
                    <a:pt x="6396" y="24134"/>
                    <a:pt x="6598" y="24134"/>
                  </a:cubicBezTo>
                  <a:cubicBezTo>
                    <a:pt x="6927" y="24134"/>
                    <a:pt x="7294" y="23975"/>
                    <a:pt x="7616" y="23975"/>
                  </a:cubicBezTo>
                  <a:cubicBezTo>
                    <a:pt x="7784" y="23975"/>
                    <a:pt x="7939" y="24018"/>
                    <a:pt x="8070" y="24150"/>
                  </a:cubicBezTo>
                  <a:cubicBezTo>
                    <a:pt x="8070" y="24553"/>
                    <a:pt x="8205" y="24957"/>
                    <a:pt x="8339" y="25360"/>
                  </a:cubicBezTo>
                  <a:cubicBezTo>
                    <a:pt x="8474" y="25629"/>
                    <a:pt x="8608" y="25898"/>
                    <a:pt x="8877" y="26033"/>
                  </a:cubicBezTo>
                  <a:cubicBezTo>
                    <a:pt x="9012" y="26436"/>
                    <a:pt x="9146" y="26974"/>
                    <a:pt x="9012" y="27377"/>
                  </a:cubicBezTo>
                  <a:cubicBezTo>
                    <a:pt x="9012" y="27646"/>
                    <a:pt x="9012" y="28050"/>
                    <a:pt x="9012" y="28319"/>
                  </a:cubicBezTo>
                  <a:cubicBezTo>
                    <a:pt x="9415" y="29798"/>
                    <a:pt x="10626" y="30874"/>
                    <a:pt x="10895" y="32219"/>
                  </a:cubicBezTo>
                  <a:cubicBezTo>
                    <a:pt x="11029" y="33161"/>
                    <a:pt x="11164" y="33968"/>
                    <a:pt x="11298" y="34775"/>
                  </a:cubicBezTo>
                  <a:cubicBezTo>
                    <a:pt x="11298" y="35178"/>
                    <a:pt x="11433" y="35447"/>
                    <a:pt x="11567" y="35851"/>
                  </a:cubicBezTo>
                  <a:cubicBezTo>
                    <a:pt x="11836" y="36658"/>
                    <a:pt x="11836" y="37465"/>
                    <a:pt x="12105" y="38272"/>
                  </a:cubicBezTo>
                  <a:cubicBezTo>
                    <a:pt x="13450" y="39886"/>
                    <a:pt x="12105" y="41769"/>
                    <a:pt x="12912" y="43383"/>
                  </a:cubicBezTo>
                  <a:cubicBezTo>
                    <a:pt x="13854" y="45535"/>
                    <a:pt x="13047" y="47821"/>
                    <a:pt x="13450" y="50108"/>
                  </a:cubicBezTo>
                  <a:cubicBezTo>
                    <a:pt x="13585" y="50377"/>
                    <a:pt x="13719" y="50646"/>
                    <a:pt x="13854" y="51049"/>
                  </a:cubicBezTo>
                  <a:cubicBezTo>
                    <a:pt x="13988" y="51587"/>
                    <a:pt x="14123" y="52260"/>
                    <a:pt x="13988" y="52932"/>
                  </a:cubicBezTo>
                  <a:cubicBezTo>
                    <a:pt x="13988" y="53336"/>
                    <a:pt x="13988" y="53605"/>
                    <a:pt x="13988" y="54008"/>
                  </a:cubicBezTo>
                  <a:cubicBezTo>
                    <a:pt x="14123" y="54815"/>
                    <a:pt x="14392" y="55488"/>
                    <a:pt x="14661" y="56295"/>
                  </a:cubicBezTo>
                  <a:cubicBezTo>
                    <a:pt x="14661" y="56967"/>
                    <a:pt x="14661" y="57640"/>
                    <a:pt x="14661" y="58312"/>
                  </a:cubicBezTo>
                  <a:cubicBezTo>
                    <a:pt x="14526" y="59254"/>
                    <a:pt x="14930" y="60061"/>
                    <a:pt x="15602" y="60733"/>
                  </a:cubicBezTo>
                  <a:cubicBezTo>
                    <a:pt x="16045" y="61028"/>
                    <a:pt x="16488" y="61243"/>
                    <a:pt x="16930" y="61243"/>
                  </a:cubicBezTo>
                  <a:cubicBezTo>
                    <a:pt x="17295" y="61243"/>
                    <a:pt x="17659" y="61098"/>
                    <a:pt x="18023" y="60733"/>
                  </a:cubicBezTo>
                  <a:cubicBezTo>
                    <a:pt x="18696" y="59926"/>
                    <a:pt x="18830" y="59119"/>
                    <a:pt x="18696" y="58178"/>
                  </a:cubicBezTo>
                  <a:cubicBezTo>
                    <a:pt x="18561" y="57774"/>
                    <a:pt x="18427" y="57236"/>
                    <a:pt x="18292" y="56698"/>
                  </a:cubicBezTo>
                  <a:cubicBezTo>
                    <a:pt x="18292" y="56295"/>
                    <a:pt x="18158" y="55757"/>
                    <a:pt x="17889" y="55488"/>
                  </a:cubicBezTo>
                  <a:cubicBezTo>
                    <a:pt x="16409" y="54546"/>
                    <a:pt x="18561" y="54681"/>
                    <a:pt x="18158" y="54143"/>
                  </a:cubicBezTo>
                  <a:cubicBezTo>
                    <a:pt x="17889" y="49435"/>
                    <a:pt x="16678" y="44862"/>
                    <a:pt x="16813" y="40020"/>
                  </a:cubicBezTo>
                  <a:cubicBezTo>
                    <a:pt x="16409" y="37196"/>
                    <a:pt x="15737" y="34371"/>
                    <a:pt x="14661" y="31681"/>
                  </a:cubicBezTo>
                  <a:cubicBezTo>
                    <a:pt x="12778" y="25495"/>
                    <a:pt x="10357" y="19442"/>
                    <a:pt x="8877" y="12986"/>
                  </a:cubicBezTo>
                  <a:cubicBezTo>
                    <a:pt x="8070" y="8682"/>
                    <a:pt x="6322" y="4647"/>
                    <a:pt x="3632" y="1285"/>
                  </a:cubicBezTo>
                  <a:cubicBezTo>
                    <a:pt x="2876" y="465"/>
                    <a:pt x="2238" y="1"/>
                    <a:pt x="1704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2" name="Google Shape;22352;p29"/>
            <p:cNvSpPr/>
            <p:nvPr/>
          </p:nvSpPr>
          <p:spPr>
            <a:xfrm>
              <a:off x="3532575" y="2321600"/>
              <a:ext cx="285850" cy="783500"/>
            </a:xfrm>
            <a:custGeom>
              <a:avLst/>
              <a:gdLst/>
              <a:ahLst/>
              <a:cxnLst/>
              <a:rect l="l" t="t" r="r" b="b"/>
              <a:pathLst>
                <a:path w="11434" h="31340" extrusionOk="0">
                  <a:moveTo>
                    <a:pt x="8609" y="14577"/>
                  </a:moveTo>
                  <a:cubicBezTo>
                    <a:pt x="8519" y="14889"/>
                    <a:pt x="8445" y="15202"/>
                    <a:pt x="8376" y="15509"/>
                  </a:cubicBezTo>
                  <a:lnTo>
                    <a:pt x="8376" y="15509"/>
                  </a:lnTo>
                  <a:cubicBezTo>
                    <a:pt x="8424" y="15193"/>
                    <a:pt x="8517" y="14853"/>
                    <a:pt x="8609" y="14577"/>
                  </a:cubicBezTo>
                  <a:close/>
                  <a:moveTo>
                    <a:pt x="8178" y="16387"/>
                  </a:moveTo>
                  <a:cubicBezTo>
                    <a:pt x="8156" y="16481"/>
                    <a:pt x="8134" y="16573"/>
                    <a:pt x="8111" y="16664"/>
                  </a:cubicBezTo>
                  <a:lnTo>
                    <a:pt x="8111" y="16664"/>
                  </a:lnTo>
                  <a:cubicBezTo>
                    <a:pt x="8130" y="16571"/>
                    <a:pt x="8152" y="16479"/>
                    <a:pt x="8178" y="16387"/>
                  </a:cubicBezTo>
                  <a:close/>
                  <a:moveTo>
                    <a:pt x="5006" y="0"/>
                  </a:moveTo>
                  <a:cubicBezTo>
                    <a:pt x="4156" y="0"/>
                    <a:pt x="3637" y="659"/>
                    <a:pt x="3363" y="1934"/>
                  </a:cubicBezTo>
                  <a:cubicBezTo>
                    <a:pt x="3363" y="2472"/>
                    <a:pt x="3632" y="3010"/>
                    <a:pt x="3901" y="3548"/>
                  </a:cubicBezTo>
                  <a:cubicBezTo>
                    <a:pt x="4170" y="3951"/>
                    <a:pt x="4439" y="4624"/>
                    <a:pt x="4439" y="5162"/>
                  </a:cubicBezTo>
                  <a:cubicBezTo>
                    <a:pt x="4439" y="5431"/>
                    <a:pt x="4439" y="5700"/>
                    <a:pt x="4439" y="6103"/>
                  </a:cubicBezTo>
                  <a:cubicBezTo>
                    <a:pt x="4977" y="6507"/>
                    <a:pt x="4843" y="6910"/>
                    <a:pt x="4439" y="7314"/>
                  </a:cubicBezTo>
                  <a:cubicBezTo>
                    <a:pt x="4305" y="7852"/>
                    <a:pt x="4574" y="8524"/>
                    <a:pt x="5112" y="8793"/>
                  </a:cubicBezTo>
                  <a:cubicBezTo>
                    <a:pt x="5164" y="8828"/>
                    <a:pt x="5212" y="8843"/>
                    <a:pt x="5256" y="8843"/>
                  </a:cubicBezTo>
                  <a:cubicBezTo>
                    <a:pt x="5474" y="8843"/>
                    <a:pt x="5603" y="8489"/>
                    <a:pt x="5750" y="8489"/>
                  </a:cubicBezTo>
                  <a:cubicBezTo>
                    <a:pt x="5802" y="8489"/>
                    <a:pt x="5857" y="8535"/>
                    <a:pt x="5919" y="8659"/>
                  </a:cubicBezTo>
                  <a:cubicBezTo>
                    <a:pt x="5919" y="8659"/>
                    <a:pt x="6053" y="8928"/>
                    <a:pt x="6053" y="8928"/>
                  </a:cubicBezTo>
                  <a:cubicBezTo>
                    <a:pt x="6188" y="9197"/>
                    <a:pt x="6188" y="9331"/>
                    <a:pt x="6053" y="9600"/>
                  </a:cubicBezTo>
                  <a:cubicBezTo>
                    <a:pt x="5948" y="9595"/>
                    <a:pt x="5847" y="9592"/>
                    <a:pt x="5751" y="9592"/>
                  </a:cubicBezTo>
                  <a:cubicBezTo>
                    <a:pt x="3385" y="9592"/>
                    <a:pt x="3653" y="11153"/>
                    <a:pt x="4170" y="12963"/>
                  </a:cubicBezTo>
                  <a:cubicBezTo>
                    <a:pt x="4439" y="13770"/>
                    <a:pt x="4305" y="14577"/>
                    <a:pt x="3767" y="15384"/>
                  </a:cubicBezTo>
                  <a:cubicBezTo>
                    <a:pt x="2960" y="17536"/>
                    <a:pt x="2960" y="20091"/>
                    <a:pt x="673" y="21571"/>
                  </a:cubicBezTo>
                  <a:cubicBezTo>
                    <a:pt x="1" y="21974"/>
                    <a:pt x="404" y="23050"/>
                    <a:pt x="942" y="23722"/>
                  </a:cubicBezTo>
                  <a:cubicBezTo>
                    <a:pt x="2153" y="24260"/>
                    <a:pt x="2556" y="25740"/>
                    <a:pt x="2018" y="26816"/>
                  </a:cubicBezTo>
                  <a:cubicBezTo>
                    <a:pt x="2018" y="27219"/>
                    <a:pt x="2018" y="27488"/>
                    <a:pt x="2153" y="27892"/>
                  </a:cubicBezTo>
                  <a:cubicBezTo>
                    <a:pt x="2691" y="28564"/>
                    <a:pt x="2960" y="29371"/>
                    <a:pt x="2960" y="30178"/>
                  </a:cubicBezTo>
                  <a:cubicBezTo>
                    <a:pt x="3094" y="30582"/>
                    <a:pt x="3363" y="30716"/>
                    <a:pt x="3767" y="30851"/>
                  </a:cubicBezTo>
                  <a:cubicBezTo>
                    <a:pt x="4036" y="30851"/>
                    <a:pt x="4439" y="30851"/>
                    <a:pt x="4708" y="30716"/>
                  </a:cubicBezTo>
                  <a:cubicBezTo>
                    <a:pt x="4843" y="30716"/>
                    <a:pt x="4977" y="30582"/>
                    <a:pt x="5246" y="30447"/>
                  </a:cubicBezTo>
                  <a:cubicBezTo>
                    <a:pt x="5381" y="30340"/>
                    <a:pt x="5472" y="30297"/>
                    <a:pt x="5536" y="30297"/>
                  </a:cubicBezTo>
                  <a:cubicBezTo>
                    <a:pt x="5790" y="30297"/>
                    <a:pt x="5596" y="30985"/>
                    <a:pt x="5919" y="30985"/>
                  </a:cubicBezTo>
                  <a:cubicBezTo>
                    <a:pt x="6239" y="31178"/>
                    <a:pt x="6560" y="31340"/>
                    <a:pt x="6852" y="31340"/>
                  </a:cubicBezTo>
                  <a:cubicBezTo>
                    <a:pt x="7171" y="31340"/>
                    <a:pt x="7456" y="31145"/>
                    <a:pt x="7667" y="30582"/>
                  </a:cubicBezTo>
                  <a:cubicBezTo>
                    <a:pt x="6860" y="28295"/>
                    <a:pt x="8743" y="25605"/>
                    <a:pt x="6322" y="23722"/>
                  </a:cubicBezTo>
                  <a:cubicBezTo>
                    <a:pt x="8220" y="22429"/>
                    <a:pt x="8071" y="20638"/>
                    <a:pt x="8004" y="18845"/>
                  </a:cubicBezTo>
                  <a:lnTo>
                    <a:pt x="8004" y="18845"/>
                  </a:lnTo>
                  <a:cubicBezTo>
                    <a:pt x="8325" y="20608"/>
                    <a:pt x="9342" y="22219"/>
                    <a:pt x="9550" y="23991"/>
                  </a:cubicBezTo>
                  <a:lnTo>
                    <a:pt x="10223" y="24933"/>
                  </a:lnTo>
                  <a:cubicBezTo>
                    <a:pt x="10492" y="24798"/>
                    <a:pt x="10761" y="24529"/>
                    <a:pt x="10895" y="24126"/>
                  </a:cubicBezTo>
                  <a:cubicBezTo>
                    <a:pt x="11164" y="23319"/>
                    <a:pt x="11299" y="22377"/>
                    <a:pt x="11164" y="21571"/>
                  </a:cubicBezTo>
                  <a:cubicBezTo>
                    <a:pt x="11433" y="20764"/>
                    <a:pt x="10357" y="19957"/>
                    <a:pt x="11164" y="19015"/>
                  </a:cubicBezTo>
                  <a:cubicBezTo>
                    <a:pt x="11164" y="18746"/>
                    <a:pt x="11299" y="18477"/>
                    <a:pt x="11164" y="18343"/>
                  </a:cubicBezTo>
                  <a:cubicBezTo>
                    <a:pt x="9281" y="14308"/>
                    <a:pt x="9012" y="10004"/>
                    <a:pt x="8474" y="5834"/>
                  </a:cubicBezTo>
                  <a:cubicBezTo>
                    <a:pt x="8205" y="3817"/>
                    <a:pt x="7533" y="2068"/>
                    <a:pt x="6457" y="454"/>
                  </a:cubicBezTo>
                  <a:cubicBezTo>
                    <a:pt x="5892" y="150"/>
                    <a:pt x="5412" y="0"/>
                    <a:pt x="5006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3" name="Google Shape;22353;p29"/>
            <p:cNvSpPr/>
            <p:nvPr/>
          </p:nvSpPr>
          <p:spPr>
            <a:xfrm>
              <a:off x="2897075" y="2514525"/>
              <a:ext cx="181600" cy="403500"/>
            </a:xfrm>
            <a:custGeom>
              <a:avLst/>
              <a:gdLst/>
              <a:ahLst/>
              <a:cxnLst/>
              <a:rect l="l" t="t" r="r" b="b"/>
              <a:pathLst>
                <a:path w="7264" h="16140" extrusionOk="0">
                  <a:moveTo>
                    <a:pt x="4304" y="0"/>
                  </a:moveTo>
                  <a:cubicBezTo>
                    <a:pt x="2421" y="3363"/>
                    <a:pt x="1345" y="6994"/>
                    <a:pt x="807" y="10760"/>
                  </a:cubicBezTo>
                  <a:cubicBezTo>
                    <a:pt x="404" y="14257"/>
                    <a:pt x="1345" y="15602"/>
                    <a:pt x="5111" y="16140"/>
                  </a:cubicBezTo>
                  <a:cubicBezTo>
                    <a:pt x="4977" y="16005"/>
                    <a:pt x="4842" y="15736"/>
                    <a:pt x="4573" y="15602"/>
                  </a:cubicBezTo>
                  <a:cubicBezTo>
                    <a:pt x="3363" y="14257"/>
                    <a:pt x="0" y="13719"/>
                    <a:pt x="3363" y="11164"/>
                  </a:cubicBezTo>
                  <a:cubicBezTo>
                    <a:pt x="3632" y="11164"/>
                    <a:pt x="3497" y="10626"/>
                    <a:pt x="3363" y="10491"/>
                  </a:cubicBezTo>
                  <a:cubicBezTo>
                    <a:pt x="1883" y="8743"/>
                    <a:pt x="3094" y="8205"/>
                    <a:pt x="4573" y="8070"/>
                  </a:cubicBezTo>
                  <a:cubicBezTo>
                    <a:pt x="6053" y="7936"/>
                    <a:pt x="6053" y="6725"/>
                    <a:pt x="6053" y="5649"/>
                  </a:cubicBezTo>
                  <a:cubicBezTo>
                    <a:pt x="6322" y="4977"/>
                    <a:pt x="6456" y="4035"/>
                    <a:pt x="6860" y="3228"/>
                  </a:cubicBezTo>
                  <a:cubicBezTo>
                    <a:pt x="7263" y="1480"/>
                    <a:pt x="5246" y="1345"/>
                    <a:pt x="4708" y="135"/>
                  </a:cubicBezTo>
                  <a:lnTo>
                    <a:pt x="4304" y="0"/>
                  </a:lnTo>
                  <a:close/>
                </a:path>
              </a:pathLst>
            </a:custGeom>
            <a:solidFill>
              <a:srgbClr val="4E7F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4" name="Google Shape;22354;p29"/>
            <p:cNvSpPr/>
            <p:nvPr/>
          </p:nvSpPr>
          <p:spPr>
            <a:xfrm>
              <a:off x="4174825" y="2860850"/>
              <a:ext cx="235400" cy="307125"/>
            </a:xfrm>
            <a:custGeom>
              <a:avLst/>
              <a:gdLst/>
              <a:ahLst/>
              <a:cxnLst/>
              <a:rect l="l" t="t" r="r" b="b"/>
              <a:pathLst>
                <a:path w="9416" h="12285" extrusionOk="0">
                  <a:moveTo>
                    <a:pt x="0" y="1"/>
                  </a:moveTo>
                  <a:cubicBezTo>
                    <a:pt x="404" y="4035"/>
                    <a:pt x="2690" y="7263"/>
                    <a:pt x="4977" y="10357"/>
                  </a:cubicBezTo>
                  <a:cubicBezTo>
                    <a:pt x="5246" y="10626"/>
                    <a:pt x="5515" y="10895"/>
                    <a:pt x="5649" y="11298"/>
                  </a:cubicBezTo>
                  <a:cubicBezTo>
                    <a:pt x="6053" y="11433"/>
                    <a:pt x="6322" y="11702"/>
                    <a:pt x="6456" y="12105"/>
                  </a:cubicBezTo>
                  <a:cubicBezTo>
                    <a:pt x="6875" y="12225"/>
                    <a:pt x="7247" y="12285"/>
                    <a:pt x="7573" y="12285"/>
                  </a:cubicBezTo>
                  <a:cubicBezTo>
                    <a:pt x="8718" y="12285"/>
                    <a:pt x="9311" y="11553"/>
                    <a:pt x="9415" y="10088"/>
                  </a:cubicBezTo>
                  <a:cubicBezTo>
                    <a:pt x="8205" y="7129"/>
                    <a:pt x="4977" y="6322"/>
                    <a:pt x="3363" y="3901"/>
                  </a:cubicBezTo>
                  <a:cubicBezTo>
                    <a:pt x="3094" y="3632"/>
                    <a:pt x="2825" y="3363"/>
                    <a:pt x="2556" y="3094"/>
                  </a:cubicBezTo>
                  <a:cubicBezTo>
                    <a:pt x="1749" y="2018"/>
                    <a:pt x="1749" y="404"/>
                    <a:pt x="0" y="1"/>
                  </a:cubicBezTo>
                  <a:close/>
                </a:path>
              </a:pathLst>
            </a:custGeom>
            <a:solidFill>
              <a:srgbClr val="4D6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5" name="Google Shape;22355;p29"/>
            <p:cNvSpPr/>
            <p:nvPr/>
          </p:nvSpPr>
          <p:spPr>
            <a:xfrm>
              <a:off x="3367825" y="2531325"/>
              <a:ext cx="198400" cy="401375"/>
            </a:xfrm>
            <a:custGeom>
              <a:avLst/>
              <a:gdLst/>
              <a:ahLst/>
              <a:cxnLst/>
              <a:rect l="l" t="t" r="r" b="b"/>
              <a:pathLst>
                <a:path w="7936" h="16055" extrusionOk="0">
                  <a:moveTo>
                    <a:pt x="7129" y="1"/>
                  </a:moveTo>
                  <a:cubicBezTo>
                    <a:pt x="4439" y="4977"/>
                    <a:pt x="2018" y="10088"/>
                    <a:pt x="0" y="15468"/>
                  </a:cubicBezTo>
                  <a:cubicBezTo>
                    <a:pt x="514" y="15879"/>
                    <a:pt x="1185" y="16055"/>
                    <a:pt x="1833" y="16055"/>
                  </a:cubicBezTo>
                  <a:cubicBezTo>
                    <a:pt x="2033" y="16055"/>
                    <a:pt x="2231" y="16038"/>
                    <a:pt x="2421" y="16006"/>
                  </a:cubicBezTo>
                  <a:cubicBezTo>
                    <a:pt x="2690" y="16006"/>
                    <a:pt x="3094" y="16006"/>
                    <a:pt x="3363" y="15871"/>
                  </a:cubicBezTo>
                  <a:lnTo>
                    <a:pt x="3766" y="15602"/>
                  </a:lnTo>
                  <a:cubicBezTo>
                    <a:pt x="3901" y="15468"/>
                    <a:pt x="4170" y="15199"/>
                    <a:pt x="4439" y="14930"/>
                  </a:cubicBezTo>
                  <a:cubicBezTo>
                    <a:pt x="4573" y="14661"/>
                    <a:pt x="4708" y="14257"/>
                    <a:pt x="4842" y="13988"/>
                  </a:cubicBezTo>
                  <a:cubicBezTo>
                    <a:pt x="4842" y="13047"/>
                    <a:pt x="4842" y="12240"/>
                    <a:pt x="4842" y="11433"/>
                  </a:cubicBezTo>
                  <a:cubicBezTo>
                    <a:pt x="4842" y="9416"/>
                    <a:pt x="5380" y="7398"/>
                    <a:pt x="6591" y="5919"/>
                  </a:cubicBezTo>
                  <a:cubicBezTo>
                    <a:pt x="6725" y="5515"/>
                    <a:pt x="6994" y="5246"/>
                    <a:pt x="7129" y="4843"/>
                  </a:cubicBezTo>
                  <a:cubicBezTo>
                    <a:pt x="7263" y="4439"/>
                    <a:pt x="7398" y="3901"/>
                    <a:pt x="7532" y="3363"/>
                  </a:cubicBezTo>
                  <a:cubicBezTo>
                    <a:pt x="7667" y="2691"/>
                    <a:pt x="7801" y="2018"/>
                    <a:pt x="7936" y="1211"/>
                  </a:cubicBezTo>
                  <a:cubicBezTo>
                    <a:pt x="7936" y="673"/>
                    <a:pt x="7667" y="135"/>
                    <a:pt x="7129" y="1"/>
                  </a:cubicBezTo>
                  <a:close/>
                </a:path>
              </a:pathLst>
            </a:custGeom>
            <a:solidFill>
              <a:srgbClr val="608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6" name="Google Shape;22356;p29"/>
            <p:cNvSpPr/>
            <p:nvPr/>
          </p:nvSpPr>
          <p:spPr>
            <a:xfrm>
              <a:off x="3546025" y="2470800"/>
              <a:ext cx="50475" cy="109825"/>
            </a:xfrm>
            <a:custGeom>
              <a:avLst/>
              <a:gdLst/>
              <a:ahLst/>
              <a:cxnLst/>
              <a:rect l="l" t="t" r="r" b="b"/>
              <a:pathLst>
                <a:path w="2019" h="4393" extrusionOk="0">
                  <a:moveTo>
                    <a:pt x="808" y="1"/>
                  </a:moveTo>
                  <a:cubicBezTo>
                    <a:pt x="270" y="673"/>
                    <a:pt x="1" y="1480"/>
                    <a:pt x="1" y="2422"/>
                  </a:cubicBezTo>
                  <a:cubicBezTo>
                    <a:pt x="135" y="2960"/>
                    <a:pt x="135" y="3632"/>
                    <a:pt x="135" y="4170"/>
                  </a:cubicBezTo>
                  <a:cubicBezTo>
                    <a:pt x="293" y="4328"/>
                    <a:pt x="497" y="4393"/>
                    <a:pt x="719" y="4393"/>
                  </a:cubicBezTo>
                  <a:cubicBezTo>
                    <a:pt x="877" y="4393"/>
                    <a:pt x="1044" y="4360"/>
                    <a:pt x="1211" y="4305"/>
                  </a:cubicBezTo>
                  <a:cubicBezTo>
                    <a:pt x="1346" y="4036"/>
                    <a:pt x="1615" y="3767"/>
                    <a:pt x="1749" y="3363"/>
                  </a:cubicBezTo>
                  <a:cubicBezTo>
                    <a:pt x="2018" y="2422"/>
                    <a:pt x="1884" y="1211"/>
                    <a:pt x="1346" y="270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7" name="Google Shape;22357;p29"/>
            <p:cNvSpPr/>
            <p:nvPr/>
          </p:nvSpPr>
          <p:spPr>
            <a:xfrm>
              <a:off x="2994575" y="2433825"/>
              <a:ext cx="144625" cy="164775"/>
            </a:xfrm>
            <a:custGeom>
              <a:avLst/>
              <a:gdLst/>
              <a:ahLst/>
              <a:cxnLst/>
              <a:rect l="l" t="t" r="r" b="b"/>
              <a:pathLst>
                <a:path w="5785" h="6591" extrusionOk="0">
                  <a:moveTo>
                    <a:pt x="4574" y="0"/>
                  </a:moveTo>
                  <a:lnTo>
                    <a:pt x="2960" y="807"/>
                  </a:lnTo>
                  <a:cubicBezTo>
                    <a:pt x="2960" y="2152"/>
                    <a:pt x="2018" y="3228"/>
                    <a:pt x="673" y="3363"/>
                  </a:cubicBezTo>
                  <a:cubicBezTo>
                    <a:pt x="673" y="4170"/>
                    <a:pt x="1" y="5246"/>
                    <a:pt x="1615" y="5380"/>
                  </a:cubicBezTo>
                  <a:cubicBezTo>
                    <a:pt x="2287" y="5380"/>
                    <a:pt x="2691" y="5918"/>
                    <a:pt x="2960" y="6591"/>
                  </a:cubicBezTo>
                  <a:cubicBezTo>
                    <a:pt x="3767" y="6322"/>
                    <a:pt x="4305" y="5649"/>
                    <a:pt x="4574" y="4842"/>
                  </a:cubicBezTo>
                  <a:cubicBezTo>
                    <a:pt x="4574" y="3228"/>
                    <a:pt x="5784" y="1614"/>
                    <a:pt x="4574" y="0"/>
                  </a:cubicBezTo>
                  <a:close/>
                </a:path>
              </a:pathLst>
            </a:custGeom>
            <a:solidFill>
              <a:srgbClr val="31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8" name="Google Shape;22358;p29"/>
            <p:cNvSpPr/>
            <p:nvPr/>
          </p:nvSpPr>
          <p:spPr>
            <a:xfrm>
              <a:off x="3028200" y="2595225"/>
              <a:ext cx="84100" cy="60550"/>
            </a:xfrm>
            <a:custGeom>
              <a:avLst/>
              <a:gdLst/>
              <a:ahLst/>
              <a:cxnLst/>
              <a:rect l="l" t="t" r="r" b="b"/>
              <a:pathLst>
                <a:path w="3364" h="2422" extrusionOk="0">
                  <a:moveTo>
                    <a:pt x="1615" y="0"/>
                  </a:moveTo>
                  <a:cubicBezTo>
                    <a:pt x="808" y="807"/>
                    <a:pt x="1" y="1345"/>
                    <a:pt x="808" y="2421"/>
                  </a:cubicBezTo>
                  <a:cubicBezTo>
                    <a:pt x="1884" y="2018"/>
                    <a:pt x="3363" y="1614"/>
                    <a:pt x="1615" y="0"/>
                  </a:cubicBezTo>
                  <a:close/>
                </a:path>
              </a:pathLst>
            </a:custGeom>
            <a:solidFill>
              <a:srgbClr val="31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9" name="Google Shape;22359;p29"/>
            <p:cNvSpPr/>
            <p:nvPr/>
          </p:nvSpPr>
          <p:spPr>
            <a:xfrm>
              <a:off x="3438425" y="3079400"/>
              <a:ext cx="272400" cy="1576825"/>
            </a:xfrm>
            <a:custGeom>
              <a:avLst/>
              <a:gdLst/>
              <a:ahLst/>
              <a:cxnLst/>
              <a:rect l="l" t="t" r="r" b="b"/>
              <a:pathLst>
                <a:path w="10896" h="63073" extrusionOk="0">
                  <a:moveTo>
                    <a:pt x="7802" y="1"/>
                  </a:moveTo>
                  <a:cubicBezTo>
                    <a:pt x="7264" y="539"/>
                    <a:pt x="7398" y="1211"/>
                    <a:pt x="7398" y="1749"/>
                  </a:cubicBezTo>
                  <a:cubicBezTo>
                    <a:pt x="7398" y="2287"/>
                    <a:pt x="7264" y="2825"/>
                    <a:pt x="6995" y="3229"/>
                  </a:cubicBezTo>
                  <a:cubicBezTo>
                    <a:pt x="6995" y="3498"/>
                    <a:pt x="6995" y="3767"/>
                    <a:pt x="6995" y="4036"/>
                  </a:cubicBezTo>
                  <a:cubicBezTo>
                    <a:pt x="7129" y="4170"/>
                    <a:pt x="7264" y="4439"/>
                    <a:pt x="7398" y="4708"/>
                  </a:cubicBezTo>
                  <a:lnTo>
                    <a:pt x="7667" y="4977"/>
                  </a:lnTo>
                  <a:cubicBezTo>
                    <a:pt x="7802" y="5246"/>
                    <a:pt x="7936" y="5381"/>
                    <a:pt x="8071" y="5650"/>
                  </a:cubicBezTo>
                  <a:cubicBezTo>
                    <a:pt x="8071" y="5919"/>
                    <a:pt x="7936" y="6188"/>
                    <a:pt x="7802" y="6457"/>
                  </a:cubicBezTo>
                  <a:cubicBezTo>
                    <a:pt x="7533" y="6726"/>
                    <a:pt x="7264" y="6995"/>
                    <a:pt x="6995" y="7264"/>
                  </a:cubicBezTo>
                  <a:cubicBezTo>
                    <a:pt x="6591" y="9685"/>
                    <a:pt x="7533" y="12106"/>
                    <a:pt x="6995" y="14527"/>
                  </a:cubicBezTo>
                  <a:cubicBezTo>
                    <a:pt x="5784" y="19772"/>
                    <a:pt x="6188" y="25421"/>
                    <a:pt x="2287" y="29860"/>
                  </a:cubicBezTo>
                  <a:lnTo>
                    <a:pt x="2960" y="31474"/>
                  </a:lnTo>
                  <a:cubicBezTo>
                    <a:pt x="2960" y="31743"/>
                    <a:pt x="2960" y="32012"/>
                    <a:pt x="2960" y="32281"/>
                  </a:cubicBezTo>
                  <a:lnTo>
                    <a:pt x="2960" y="33088"/>
                  </a:lnTo>
                  <a:cubicBezTo>
                    <a:pt x="2960" y="33626"/>
                    <a:pt x="3498" y="33626"/>
                    <a:pt x="3632" y="33895"/>
                  </a:cubicBezTo>
                  <a:cubicBezTo>
                    <a:pt x="4170" y="34433"/>
                    <a:pt x="4843" y="34298"/>
                    <a:pt x="5381" y="34702"/>
                  </a:cubicBezTo>
                  <a:lnTo>
                    <a:pt x="5381" y="35509"/>
                  </a:lnTo>
                  <a:cubicBezTo>
                    <a:pt x="5381" y="35778"/>
                    <a:pt x="5650" y="35912"/>
                    <a:pt x="5919" y="36047"/>
                  </a:cubicBezTo>
                  <a:lnTo>
                    <a:pt x="6322" y="36047"/>
                  </a:lnTo>
                  <a:lnTo>
                    <a:pt x="6053" y="36181"/>
                  </a:lnTo>
                  <a:cubicBezTo>
                    <a:pt x="5650" y="36719"/>
                    <a:pt x="5515" y="37257"/>
                    <a:pt x="5381" y="37795"/>
                  </a:cubicBezTo>
                  <a:cubicBezTo>
                    <a:pt x="5381" y="38199"/>
                    <a:pt x="5246" y="38737"/>
                    <a:pt x="5112" y="39140"/>
                  </a:cubicBezTo>
                  <a:lnTo>
                    <a:pt x="4843" y="40082"/>
                  </a:lnTo>
                  <a:cubicBezTo>
                    <a:pt x="4574" y="40620"/>
                    <a:pt x="4170" y="41158"/>
                    <a:pt x="3632" y="41561"/>
                  </a:cubicBezTo>
                  <a:cubicBezTo>
                    <a:pt x="2556" y="42637"/>
                    <a:pt x="1884" y="43848"/>
                    <a:pt x="3094" y="45193"/>
                  </a:cubicBezTo>
                  <a:cubicBezTo>
                    <a:pt x="3901" y="46269"/>
                    <a:pt x="3363" y="47076"/>
                    <a:pt x="3094" y="48017"/>
                  </a:cubicBezTo>
                  <a:cubicBezTo>
                    <a:pt x="2825" y="50842"/>
                    <a:pt x="3901" y="54070"/>
                    <a:pt x="808" y="56222"/>
                  </a:cubicBezTo>
                  <a:cubicBezTo>
                    <a:pt x="1" y="56760"/>
                    <a:pt x="942" y="57567"/>
                    <a:pt x="1480" y="58239"/>
                  </a:cubicBezTo>
                  <a:cubicBezTo>
                    <a:pt x="1749" y="58508"/>
                    <a:pt x="1884" y="58912"/>
                    <a:pt x="1749" y="59315"/>
                  </a:cubicBezTo>
                  <a:cubicBezTo>
                    <a:pt x="1615" y="59719"/>
                    <a:pt x="1346" y="59988"/>
                    <a:pt x="1211" y="60391"/>
                  </a:cubicBezTo>
                  <a:cubicBezTo>
                    <a:pt x="1077" y="60660"/>
                    <a:pt x="1077" y="60929"/>
                    <a:pt x="1211" y="61333"/>
                  </a:cubicBezTo>
                  <a:cubicBezTo>
                    <a:pt x="1346" y="61467"/>
                    <a:pt x="1615" y="61736"/>
                    <a:pt x="1884" y="61871"/>
                  </a:cubicBezTo>
                  <a:cubicBezTo>
                    <a:pt x="2287" y="62005"/>
                    <a:pt x="2691" y="62274"/>
                    <a:pt x="3094" y="62409"/>
                  </a:cubicBezTo>
                  <a:cubicBezTo>
                    <a:pt x="3723" y="62618"/>
                    <a:pt x="4270" y="63072"/>
                    <a:pt x="4862" y="63072"/>
                  </a:cubicBezTo>
                  <a:cubicBezTo>
                    <a:pt x="5031" y="63072"/>
                    <a:pt x="5202" y="63036"/>
                    <a:pt x="5381" y="62947"/>
                  </a:cubicBezTo>
                  <a:cubicBezTo>
                    <a:pt x="5246" y="61467"/>
                    <a:pt x="7129" y="60929"/>
                    <a:pt x="7129" y="59584"/>
                  </a:cubicBezTo>
                  <a:cubicBezTo>
                    <a:pt x="7264" y="54339"/>
                    <a:pt x="10088" y="49497"/>
                    <a:pt x="9147" y="43982"/>
                  </a:cubicBezTo>
                  <a:cubicBezTo>
                    <a:pt x="8743" y="42368"/>
                    <a:pt x="9147" y="40754"/>
                    <a:pt x="10088" y="39409"/>
                  </a:cubicBezTo>
                  <a:cubicBezTo>
                    <a:pt x="10492" y="35643"/>
                    <a:pt x="10223" y="31743"/>
                    <a:pt x="10626" y="27977"/>
                  </a:cubicBezTo>
                  <a:cubicBezTo>
                    <a:pt x="10895" y="24883"/>
                    <a:pt x="10895" y="21790"/>
                    <a:pt x="10492" y="18831"/>
                  </a:cubicBezTo>
                  <a:cubicBezTo>
                    <a:pt x="9954" y="14661"/>
                    <a:pt x="9147" y="10492"/>
                    <a:pt x="10223" y="6322"/>
                  </a:cubicBezTo>
                  <a:lnTo>
                    <a:pt x="10223" y="5515"/>
                  </a:lnTo>
                  <a:cubicBezTo>
                    <a:pt x="10626" y="5112"/>
                    <a:pt x="10088" y="4439"/>
                    <a:pt x="10492" y="3901"/>
                  </a:cubicBezTo>
                  <a:cubicBezTo>
                    <a:pt x="10626" y="3363"/>
                    <a:pt x="10626" y="2960"/>
                    <a:pt x="10492" y="2422"/>
                  </a:cubicBezTo>
                  <a:cubicBezTo>
                    <a:pt x="10357" y="2018"/>
                    <a:pt x="10223" y="1615"/>
                    <a:pt x="9954" y="1211"/>
                  </a:cubicBezTo>
                  <a:cubicBezTo>
                    <a:pt x="9685" y="673"/>
                    <a:pt x="9147" y="270"/>
                    <a:pt x="8609" y="1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0" name="Google Shape;22360;p29"/>
            <p:cNvSpPr/>
            <p:nvPr/>
          </p:nvSpPr>
          <p:spPr>
            <a:xfrm>
              <a:off x="3428725" y="2393475"/>
              <a:ext cx="288800" cy="629925"/>
            </a:xfrm>
            <a:custGeom>
              <a:avLst/>
              <a:gdLst/>
              <a:ahLst/>
              <a:cxnLst/>
              <a:rect l="l" t="t" r="r" b="b"/>
              <a:pathLst>
                <a:path w="11552" h="25197" extrusionOk="0">
                  <a:moveTo>
                    <a:pt x="8190" y="0"/>
                  </a:moveTo>
                  <a:lnTo>
                    <a:pt x="7383" y="807"/>
                  </a:lnTo>
                  <a:lnTo>
                    <a:pt x="6038" y="3363"/>
                  </a:lnTo>
                  <a:lnTo>
                    <a:pt x="5769" y="7263"/>
                  </a:lnTo>
                  <a:lnTo>
                    <a:pt x="4827" y="7263"/>
                  </a:lnTo>
                  <a:cubicBezTo>
                    <a:pt x="4289" y="7532"/>
                    <a:pt x="4020" y="8205"/>
                    <a:pt x="4155" y="8877"/>
                  </a:cubicBezTo>
                  <a:cubicBezTo>
                    <a:pt x="4424" y="9281"/>
                    <a:pt x="4827" y="9415"/>
                    <a:pt x="5231" y="9415"/>
                  </a:cubicBezTo>
                  <a:cubicBezTo>
                    <a:pt x="5500" y="9550"/>
                    <a:pt x="5634" y="9684"/>
                    <a:pt x="5903" y="9953"/>
                  </a:cubicBezTo>
                  <a:cubicBezTo>
                    <a:pt x="5634" y="9819"/>
                    <a:pt x="5365" y="9684"/>
                    <a:pt x="5096" y="9684"/>
                  </a:cubicBezTo>
                  <a:cubicBezTo>
                    <a:pt x="4693" y="9819"/>
                    <a:pt x="4424" y="10088"/>
                    <a:pt x="4155" y="10491"/>
                  </a:cubicBezTo>
                  <a:cubicBezTo>
                    <a:pt x="3617" y="11164"/>
                    <a:pt x="3617" y="12105"/>
                    <a:pt x="4289" y="12509"/>
                  </a:cubicBezTo>
                  <a:cubicBezTo>
                    <a:pt x="5500" y="13181"/>
                    <a:pt x="5769" y="14661"/>
                    <a:pt x="4827" y="15602"/>
                  </a:cubicBezTo>
                  <a:cubicBezTo>
                    <a:pt x="3886" y="17216"/>
                    <a:pt x="2810" y="18830"/>
                    <a:pt x="1734" y="20175"/>
                  </a:cubicBezTo>
                  <a:cubicBezTo>
                    <a:pt x="1465" y="20578"/>
                    <a:pt x="1196" y="20713"/>
                    <a:pt x="927" y="20982"/>
                  </a:cubicBezTo>
                  <a:cubicBezTo>
                    <a:pt x="389" y="21520"/>
                    <a:pt x="658" y="22327"/>
                    <a:pt x="120" y="22730"/>
                  </a:cubicBezTo>
                  <a:cubicBezTo>
                    <a:pt x="1" y="24281"/>
                    <a:pt x="516" y="25197"/>
                    <a:pt x="1947" y="25197"/>
                  </a:cubicBezTo>
                  <a:cubicBezTo>
                    <a:pt x="2130" y="25197"/>
                    <a:pt x="2328" y="25182"/>
                    <a:pt x="2541" y="25151"/>
                  </a:cubicBezTo>
                  <a:cubicBezTo>
                    <a:pt x="4289" y="24479"/>
                    <a:pt x="3213" y="21789"/>
                    <a:pt x="5365" y="21520"/>
                  </a:cubicBezTo>
                  <a:lnTo>
                    <a:pt x="5769" y="21116"/>
                  </a:lnTo>
                  <a:cubicBezTo>
                    <a:pt x="5500" y="20309"/>
                    <a:pt x="4558" y="19234"/>
                    <a:pt x="5903" y="18830"/>
                  </a:cubicBezTo>
                  <a:cubicBezTo>
                    <a:pt x="7517" y="18427"/>
                    <a:pt x="8593" y="16813"/>
                    <a:pt x="8190" y="15199"/>
                  </a:cubicBezTo>
                  <a:cubicBezTo>
                    <a:pt x="8190" y="14123"/>
                    <a:pt x="8459" y="13047"/>
                    <a:pt x="8997" y="12240"/>
                  </a:cubicBezTo>
                  <a:lnTo>
                    <a:pt x="8997" y="10626"/>
                  </a:lnTo>
                  <a:cubicBezTo>
                    <a:pt x="8997" y="10222"/>
                    <a:pt x="8997" y="9819"/>
                    <a:pt x="8997" y="9415"/>
                  </a:cubicBezTo>
                  <a:cubicBezTo>
                    <a:pt x="8811" y="8392"/>
                    <a:pt x="8496" y="7369"/>
                    <a:pt x="9165" y="7369"/>
                  </a:cubicBezTo>
                  <a:cubicBezTo>
                    <a:pt x="9463" y="7369"/>
                    <a:pt x="9957" y="7572"/>
                    <a:pt x="10745" y="8070"/>
                  </a:cubicBezTo>
                  <a:cubicBezTo>
                    <a:pt x="10877" y="8146"/>
                    <a:pt x="10980" y="8179"/>
                    <a:pt x="11061" y="8179"/>
                  </a:cubicBezTo>
                  <a:cubicBezTo>
                    <a:pt x="11552" y="8179"/>
                    <a:pt x="11187" y="6937"/>
                    <a:pt x="11418" y="6591"/>
                  </a:cubicBezTo>
                  <a:lnTo>
                    <a:pt x="10611" y="5784"/>
                  </a:lnTo>
                  <a:cubicBezTo>
                    <a:pt x="10476" y="5649"/>
                    <a:pt x="10342" y="5582"/>
                    <a:pt x="10207" y="5582"/>
                  </a:cubicBezTo>
                  <a:cubicBezTo>
                    <a:pt x="10073" y="5582"/>
                    <a:pt x="9938" y="5649"/>
                    <a:pt x="9804" y="5784"/>
                  </a:cubicBezTo>
                  <a:cubicBezTo>
                    <a:pt x="9266" y="5380"/>
                    <a:pt x="8997" y="4842"/>
                    <a:pt x="8997" y="4170"/>
                  </a:cubicBezTo>
                  <a:cubicBezTo>
                    <a:pt x="9131" y="4170"/>
                    <a:pt x="9266" y="4035"/>
                    <a:pt x="9266" y="3901"/>
                  </a:cubicBezTo>
                  <a:cubicBezTo>
                    <a:pt x="9266" y="3632"/>
                    <a:pt x="9131" y="3497"/>
                    <a:pt x="8997" y="3363"/>
                  </a:cubicBezTo>
                  <a:lnTo>
                    <a:pt x="8997" y="2556"/>
                  </a:lnTo>
                  <a:cubicBezTo>
                    <a:pt x="9535" y="2152"/>
                    <a:pt x="9535" y="1345"/>
                    <a:pt x="8997" y="807"/>
                  </a:cubicBezTo>
                  <a:lnTo>
                    <a:pt x="8190" y="0"/>
                  </a:ln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1" name="Google Shape;22361;p29"/>
            <p:cNvSpPr/>
            <p:nvPr/>
          </p:nvSpPr>
          <p:spPr>
            <a:xfrm>
              <a:off x="3724250" y="2652375"/>
              <a:ext cx="37000" cy="84100"/>
            </a:xfrm>
            <a:custGeom>
              <a:avLst/>
              <a:gdLst/>
              <a:ahLst/>
              <a:cxnLst/>
              <a:rect l="l" t="t" r="r" b="b"/>
              <a:pathLst>
                <a:path w="1480" h="3364" extrusionOk="0">
                  <a:moveTo>
                    <a:pt x="807" y="1"/>
                  </a:moveTo>
                  <a:cubicBezTo>
                    <a:pt x="0" y="673"/>
                    <a:pt x="538" y="1749"/>
                    <a:pt x="135" y="2422"/>
                  </a:cubicBezTo>
                  <a:cubicBezTo>
                    <a:pt x="269" y="2825"/>
                    <a:pt x="269" y="3094"/>
                    <a:pt x="404" y="3363"/>
                  </a:cubicBezTo>
                  <a:lnTo>
                    <a:pt x="1211" y="3363"/>
                  </a:lnTo>
                  <a:cubicBezTo>
                    <a:pt x="1211" y="2287"/>
                    <a:pt x="1480" y="1077"/>
                    <a:pt x="807" y="1"/>
                  </a:cubicBezTo>
                  <a:close/>
                </a:path>
              </a:pathLst>
            </a:custGeom>
            <a:solidFill>
              <a:srgbClr val="8DB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2" name="Google Shape;22362;p29"/>
            <p:cNvSpPr/>
            <p:nvPr/>
          </p:nvSpPr>
          <p:spPr>
            <a:xfrm>
              <a:off x="3640175" y="2655750"/>
              <a:ext cx="33650" cy="40375"/>
            </a:xfrm>
            <a:custGeom>
              <a:avLst/>
              <a:gdLst/>
              <a:ahLst/>
              <a:cxnLst/>
              <a:rect l="l" t="t" r="r" b="b"/>
              <a:pathLst>
                <a:path w="1346" h="1615" extrusionOk="0">
                  <a:moveTo>
                    <a:pt x="539" y="0"/>
                  </a:moveTo>
                  <a:cubicBezTo>
                    <a:pt x="1" y="404"/>
                    <a:pt x="1" y="1211"/>
                    <a:pt x="539" y="1614"/>
                  </a:cubicBezTo>
                  <a:cubicBezTo>
                    <a:pt x="1346" y="1076"/>
                    <a:pt x="1346" y="673"/>
                    <a:pt x="539" y="135"/>
                  </a:cubicBezTo>
                  <a:lnTo>
                    <a:pt x="539" y="0"/>
                  </a:lnTo>
                  <a:close/>
                </a:path>
              </a:pathLst>
            </a:custGeom>
            <a:solidFill>
              <a:srgbClr val="407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3" name="Google Shape;22363;p29"/>
            <p:cNvSpPr/>
            <p:nvPr/>
          </p:nvSpPr>
          <p:spPr>
            <a:xfrm>
              <a:off x="3465325" y="2655750"/>
              <a:ext cx="87450" cy="161425"/>
            </a:xfrm>
            <a:custGeom>
              <a:avLst/>
              <a:gdLst/>
              <a:ahLst/>
              <a:cxnLst/>
              <a:rect l="l" t="t" r="r" b="b"/>
              <a:pathLst>
                <a:path w="3498" h="6457" extrusionOk="0">
                  <a:moveTo>
                    <a:pt x="2691" y="0"/>
                  </a:moveTo>
                  <a:cubicBezTo>
                    <a:pt x="270" y="1614"/>
                    <a:pt x="1" y="3901"/>
                    <a:pt x="270" y="6456"/>
                  </a:cubicBezTo>
                  <a:cubicBezTo>
                    <a:pt x="1346" y="4977"/>
                    <a:pt x="1346" y="2556"/>
                    <a:pt x="3498" y="1614"/>
                  </a:cubicBezTo>
                  <a:cubicBezTo>
                    <a:pt x="2960" y="1345"/>
                    <a:pt x="2556" y="673"/>
                    <a:pt x="2691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4" name="Google Shape;22364;p29"/>
            <p:cNvSpPr/>
            <p:nvPr/>
          </p:nvSpPr>
          <p:spPr>
            <a:xfrm>
              <a:off x="3529225" y="2615400"/>
              <a:ext cx="43725" cy="40375"/>
            </a:xfrm>
            <a:custGeom>
              <a:avLst/>
              <a:gdLst/>
              <a:ahLst/>
              <a:cxnLst/>
              <a:rect l="l" t="t" r="r" b="b"/>
              <a:pathLst>
                <a:path w="1749" h="1615" extrusionOk="0">
                  <a:moveTo>
                    <a:pt x="135" y="0"/>
                  </a:moveTo>
                  <a:cubicBezTo>
                    <a:pt x="0" y="538"/>
                    <a:pt x="0" y="1076"/>
                    <a:pt x="0" y="1614"/>
                  </a:cubicBezTo>
                  <a:lnTo>
                    <a:pt x="1749" y="807"/>
                  </a:lnTo>
                  <a:lnTo>
                    <a:pt x="1614" y="807"/>
                  </a:lnTo>
                  <a:cubicBezTo>
                    <a:pt x="1345" y="269"/>
                    <a:pt x="807" y="0"/>
                    <a:pt x="135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5" name="Google Shape;22365;p29"/>
            <p:cNvSpPr/>
            <p:nvPr/>
          </p:nvSpPr>
          <p:spPr>
            <a:xfrm>
              <a:off x="3371175" y="4041075"/>
              <a:ext cx="198425" cy="534675"/>
            </a:xfrm>
            <a:custGeom>
              <a:avLst/>
              <a:gdLst/>
              <a:ahLst/>
              <a:cxnLst/>
              <a:rect l="l" t="t" r="r" b="b"/>
              <a:pathLst>
                <a:path w="7937" h="21387" extrusionOk="0">
                  <a:moveTo>
                    <a:pt x="5650" y="1"/>
                  </a:moveTo>
                  <a:cubicBezTo>
                    <a:pt x="4089" y="1"/>
                    <a:pt x="4672" y="2681"/>
                    <a:pt x="3092" y="2681"/>
                  </a:cubicBezTo>
                  <a:cubicBezTo>
                    <a:pt x="2902" y="2681"/>
                    <a:pt x="2681" y="2643"/>
                    <a:pt x="2422" y="2556"/>
                  </a:cubicBezTo>
                  <a:lnTo>
                    <a:pt x="2422" y="2556"/>
                  </a:lnTo>
                  <a:cubicBezTo>
                    <a:pt x="2422" y="3363"/>
                    <a:pt x="2556" y="4305"/>
                    <a:pt x="1615" y="4977"/>
                  </a:cubicBezTo>
                  <a:cubicBezTo>
                    <a:pt x="2422" y="6322"/>
                    <a:pt x="2422" y="7398"/>
                    <a:pt x="942" y="8205"/>
                  </a:cubicBezTo>
                  <a:cubicBezTo>
                    <a:pt x="808" y="9012"/>
                    <a:pt x="1077" y="9819"/>
                    <a:pt x="1615" y="10626"/>
                  </a:cubicBezTo>
                  <a:cubicBezTo>
                    <a:pt x="1480" y="11164"/>
                    <a:pt x="1211" y="11837"/>
                    <a:pt x="808" y="12240"/>
                  </a:cubicBezTo>
                  <a:cubicBezTo>
                    <a:pt x="942" y="13989"/>
                    <a:pt x="673" y="15603"/>
                    <a:pt x="1" y="17217"/>
                  </a:cubicBezTo>
                  <a:cubicBezTo>
                    <a:pt x="135" y="17217"/>
                    <a:pt x="270" y="17217"/>
                    <a:pt x="270" y="17351"/>
                  </a:cubicBezTo>
                  <a:cubicBezTo>
                    <a:pt x="270" y="17620"/>
                    <a:pt x="135" y="17755"/>
                    <a:pt x="1" y="17889"/>
                  </a:cubicBezTo>
                  <a:lnTo>
                    <a:pt x="135" y="19638"/>
                  </a:lnTo>
                  <a:cubicBezTo>
                    <a:pt x="270" y="19907"/>
                    <a:pt x="539" y="20176"/>
                    <a:pt x="808" y="20445"/>
                  </a:cubicBezTo>
                  <a:lnTo>
                    <a:pt x="808" y="21252"/>
                  </a:lnTo>
                  <a:cubicBezTo>
                    <a:pt x="1077" y="21386"/>
                    <a:pt x="1480" y="21386"/>
                    <a:pt x="1749" y="21386"/>
                  </a:cubicBezTo>
                  <a:lnTo>
                    <a:pt x="2287" y="21117"/>
                  </a:lnTo>
                  <a:cubicBezTo>
                    <a:pt x="2556" y="20848"/>
                    <a:pt x="2691" y="20445"/>
                    <a:pt x="2825" y="20176"/>
                  </a:cubicBezTo>
                  <a:cubicBezTo>
                    <a:pt x="2691" y="18965"/>
                    <a:pt x="2960" y="17889"/>
                    <a:pt x="3363" y="16813"/>
                  </a:cubicBezTo>
                  <a:cubicBezTo>
                    <a:pt x="3229" y="16410"/>
                    <a:pt x="2691" y="16275"/>
                    <a:pt x="2960" y="15737"/>
                  </a:cubicBezTo>
                  <a:cubicBezTo>
                    <a:pt x="3229" y="15334"/>
                    <a:pt x="3498" y="15065"/>
                    <a:pt x="3767" y="14661"/>
                  </a:cubicBezTo>
                  <a:cubicBezTo>
                    <a:pt x="3901" y="14392"/>
                    <a:pt x="4036" y="14123"/>
                    <a:pt x="4170" y="13720"/>
                  </a:cubicBezTo>
                  <a:cubicBezTo>
                    <a:pt x="4574" y="12375"/>
                    <a:pt x="4170" y="10357"/>
                    <a:pt x="6457" y="9954"/>
                  </a:cubicBezTo>
                  <a:lnTo>
                    <a:pt x="7667" y="7533"/>
                  </a:lnTo>
                  <a:cubicBezTo>
                    <a:pt x="7936" y="6995"/>
                    <a:pt x="7802" y="6457"/>
                    <a:pt x="7264" y="6188"/>
                  </a:cubicBezTo>
                  <a:cubicBezTo>
                    <a:pt x="5784" y="4977"/>
                    <a:pt x="5919" y="4977"/>
                    <a:pt x="7264" y="3498"/>
                  </a:cubicBezTo>
                  <a:cubicBezTo>
                    <a:pt x="7533" y="2018"/>
                    <a:pt x="6457" y="1077"/>
                    <a:pt x="5650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6" name="Google Shape;22366;p29"/>
            <p:cNvSpPr/>
            <p:nvPr/>
          </p:nvSpPr>
          <p:spPr>
            <a:xfrm>
              <a:off x="3630100" y="265575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0" y="538"/>
                    <a:pt x="135" y="1076"/>
                    <a:pt x="942" y="1749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7" name="Google Shape;22367;p29"/>
            <p:cNvSpPr/>
            <p:nvPr/>
          </p:nvSpPr>
          <p:spPr>
            <a:xfrm>
              <a:off x="3572925" y="2635575"/>
              <a:ext cx="20200" cy="12625"/>
            </a:xfrm>
            <a:custGeom>
              <a:avLst/>
              <a:gdLst/>
              <a:ahLst/>
              <a:cxnLst/>
              <a:rect l="l" t="t" r="r" b="b"/>
              <a:pathLst>
                <a:path w="808" h="505" extrusionOk="0">
                  <a:moveTo>
                    <a:pt x="1" y="0"/>
                  </a:moveTo>
                  <a:cubicBezTo>
                    <a:pt x="135" y="336"/>
                    <a:pt x="270" y="504"/>
                    <a:pt x="404" y="504"/>
                  </a:cubicBezTo>
                  <a:cubicBezTo>
                    <a:pt x="539" y="504"/>
                    <a:pt x="673" y="336"/>
                    <a:pt x="808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8" name="Google Shape;22368;p29"/>
            <p:cNvSpPr/>
            <p:nvPr/>
          </p:nvSpPr>
          <p:spPr>
            <a:xfrm>
              <a:off x="3593100" y="2628850"/>
              <a:ext cx="10125" cy="6750"/>
            </a:xfrm>
            <a:custGeom>
              <a:avLst/>
              <a:gdLst/>
              <a:ahLst/>
              <a:cxnLst/>
              <a:rect l="l" t="t" r="r" b="b"/>
              <a:pathLst>
                <a:path w="405" h="270" extrusionOk="0">
                  <a:moveTo>
                    <a:pt x="135" y="0"/>
                  </a:moveTo>
                  <a:lnTo>
                    <a:pt x="135" y="0"/>
                  </a:lnTo>
                  <a:cubicBezTo>
                    <a:pt x="135" y="0"/>
                    <a:pt x="1" y="269"/>
                    <a:pt x="1" y="269"/>
                  </a:cubicBezTo>
                  <a:cubicBezTo>
                    <a:pt x="404" y="135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9" name="Google Shape;22369;p29"/>
            <p:cNvSpPr/>
            <p:nvPr/>
          </p:nvSpPr>
          <p:spPr>
            <a:xfrm>
              <a:off x="3572925" y="2575050"/>
              <a:ext cx="6750" cy="7275"/>
            </a:xfrm>
            <a:custGeom>
              <a:avLst/>
              <a:gdLst/>
              <a:ahLst/>
              <a:cxnLst/>
              <a:rect l="l" t="t" r="r" b="b"/>
              <a:pathLst>
                <a:path w="270" h="291" extrusionOk="0">
                  <a:moveTo>
                    <a:pt x="1" y="0"/>
                  </a:moveTo>
                  <a:cubicBezTo>
                    <a:pt x="82" y="242"/>
                    <a:pt x="162" y="291"/>
                    <a:pt x="214" y="291"/>
                  </a:cubicBezTo>
                  <a:cubicBezTo>
                    <a:pt x="248" y="291"/>
                    <a:pt x="270" y="269"/>
                    <a:pt x="270" y="269"/>
                  </a:cubicBezTo>
                  <a:cubicBezTo>
                    <a:pt x="270" y="135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0" name="Google Shape;22370;p29"/>
            <p:cNvSpPr/>
            <p:nvPr/>
          </p:nvSpPr>
          <p:spPr>
            <a:xfrm>
              <a:off x="3075275" y="3252900"/>
              <a:ext cx="302650" cy="700775"/>
            </a:xfrm>
            <a:custGeom>
              <a:avLst/>
              <a:gdLst/>
              <a:ahLst/>
              <a:cxnLst/>
              <a:rect l="l" t="t" r="r" b="b"/>
              <a:pathLst>
                <a:path w="12106" h="28031" extrusionOk="0">
                  <a:moveTo>
                    <a:pt x="8591" y="0"/>
                  </a:moveTo>
                  <a:cubicBezTo>
                    <a:pt x="7792" y="0"/>
                    <a:pt x="6971" y="490"/>
                    <a:pt x="6188" y="1131"/>
                  </a:cubicBezTo>
                  <a:cubicBezTo>
                    <a:pt x="4574" y="4762"/>
                    <a:pt x="3094" y="8528"/>
                    <a:pt x="2018" y="12294"/>
                  </a:cubicBezTo>
                  <a:cubicBezTo>
                    <a:pt x="1480" y="13639"/>
                    <a:pt x="1884" y="14312"/>
                    <a:pt x="3229" y="14715"/>
                  </a:cubicBezTo>
                  <a:cubicBezTo>
                    <a:pt x="3767" y="14984"/>
                    <a:pt x="5112" y="14581"/>
                    <a:pt x="4574" y="16060"/>
                  </a:cubicBezTo>
                  <a:cubicBezTo>
                    <a:pt x="135" y="17809"/>
                    <a:pt x="1" y="18750"/>
                    <a:pt x="3363" y="21844"/>
                  </a:cubicBezTo>
                  <a:cubicBezTo>
                    <a:pt x="3632" y="22113"/>
                    <a:pt x="3767" y="22516"/>
                    <a:pt x="4036" y="22785"/>
                  </a:cubicBezTo>
                  <a:cubicBezTo>
                    <a:pt x="4305" y="24534"/>
                    <a:pt x="3767" y="26686"/>
                    <a:pt x="5515" y="28031"/>
                  </a:cubicBezTo>
                  <a:lnTo>
                    <a:pt x="9416" y="17405"/>
                  </a:lnTo>
                  <a:cubicBezTo>
                    <a:pt x="9819" y="16733"/>
                    <a:pt x="9819" y="15926"/>
                    <a:pt x="9281" y="15253"/>
                  </a:cubicBezTo>
                  <a:cubicBezTo>
                    <a:pt x="9091" y="15158"/>
                    <a:pt x="8968" y="15063"/>
                    <a:pt x="8865" y="15063"/>
                  </a:cubicBezTo>
                  <a:cubicBezTo>
                    <a:pt x="8822" y="15063"/>
                    <a:pt x="8783" y="15079"/>
                    <a:pt x="8743" y="15119"/>
                  </a:cubicBezTo>
                  <a:cubicBezTo>
                    <a:pt x="8788" y="14984"/>
                    <a:pt x="8833" y="14940"/>
                    <a:pt x="8878" y="14940"/>
                  </a:cubicBezTo>
                  <a:cubicBezTo>
                    <a:pt x="8968" y="14940"/>
                    <a:pt x="9057" y="15119"/>
                    <a:pt x="9147" y="15119"/>
                  </a:cubicBezTo>
                  <a:cubicBezTo>
                    <a:pt x="9255" y="15155"/>
                    <a:pt x="9363" y="15172"/>
                    <a:pt x="9469" y="15172"/>
                  </a:cubicBezTo>
                  <a:cubicBezTo>
                    <a:pt x="9757" y="15172"/>
                    <a:pt x="10026" y="15047"/>
                    <a:pt x="10223" y="14850"/>
                  </a:cubicBezTo>
                  <a:cubicBezTo>
                    <a:pt x="11568" y="14446"/>
                    <a:pt x="8071" y="13101"/>
                    <a:pt x="10626" y="12698"/>
                  </a:cubicBezTo>
                  <a:cubicBezTo>
                    <a:pt x="11568" y="10949"/>
                    <a:pt x="12106" y="8797"/>
                    <a:pt x="11971" y="6780"/>
                  </a:cubicBezTo>
                  <a:cubicBezTo>
                    <a:pt x="11257" y="6011"/>
                    <a:pt x="10588" y="5691"/>
                    <a:pt x="9955" y="5691"/>
                  </a:cubicBezTo>
                  <a:cubicBezTo>
                    <a:pt x="9037" y="5691"/>
                    <a:pt x="8194" y="6363"/>
                    <a:pt x="7398" y="7318"/>
                  </a:cubicBezTo>
                  <a:cubicBezTo>
                    <a:pt x="7129" y="7721"/>
                    <a:pt x="6995" y="8125"/>
                    <a:pt x="6726" y="8528"/>
                  </a:cubicBezTo>
                  <a:cubicBezTo>
                    <a:pt x="6619" y="8741"/>
                    <a:pt x="6513" y="8870"/>
                    <a:pt x="6340" y="8914"/>
                  </a:cubicBezTo>
                  <a:lnTo>
                    <a:pt x="6340" y="8914"/>
                  </a:lnTo>
                  <a:lnTo>
                    <a:pt x="6457" y="8797"/>
                  </a:lnTo>
                  <a:cubicBezTo>
                    <a:pt x="7398" y="7183"/>
                    <a:pt x="7533" y="4897"/>
                    <a:pt x="9416" y="3955"/>
                  </a:cubicBezTo>
                  <a:cubicBezTo>
                    <a:pt x="9954" y="3552"/>
                    <a:pt x="10357" y="3148"/>
                    <a:pt x="10626" y="2610"/>
                  </a:cubicBezTo>
                  <a:cubicBezTo>
                    <a:pt x="10626" y="2207"/>
                    <a:pt x="10626" y="1803"/>
                    <a:pt x="10626" y="1400"/>
                  </a:cubicBezTo>
                  <a:cubicBezTo>
                    <a:pt x="9993" y="387"/>
                    <a:pt x="9301" y="0"/>
                    <a:pt x="8591" y="0"/>
                  </a:cubicBezTo>
                  <a:close/>
                </a:path>
              </a:pathLst>
            </a:custGeom>
            <a:solidFill>
              <a:srgbClr val="24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1" name="Google Shape;22371;p29"/>
            <p:cNvSpPr/>
            <p:nvPr/>
          </p:nvSpPr>
          <p:spPr>
            <a:xfrm>
              <a:off x="3021475" y="3802000"/>
              <a:ext cx="191700" cy="329900"/>
            </a:xfrm>
            <a:custGeom>
              <a:avLst/>
              <a:gdLst/>
              <a:ahLst/>
              <a:cxnLst/>
              <a:rect l="l" t="t" r="r" b="b"/>
              <a:pathLst>
                <a:path w="7668" h="13196" extrusionOk="0">
                  <a:moveTo>
                    <a:pt x="4520" y="0"/>
                  </a:moveTo>
                  <a:cubicBezTo>
                    <a:pt x="1486" y="0"/>
                    <a:pt x="1508" y="987"/>
                    <a:pt x="1615" y="5798"/>
                  </a:cubicBezTo>
                  <a:cubicBezTo>
                    <a:pt x="1480" y="6605"/>
                    <a:pt x="1346" y="7412"/>
                    <a:pt x="1077" y="8084"/>
                  </a:cubicBezTo>
                  <a:cubicBezTo>
                    <a:pt x="1" y="11985"/>
                    <a:pt x="135" y="12254"/>
                    <a:pt x="4439" y="13195"/>
                  </a:cubicBezTo>
                  <a:cubicBezTo>
                    <a:pt x="6188" y="11178"/>
                    <a:pt x="7398" y="8757"/>
                    <a:pt x="7667" y="6067"/>
                  </a:cubicBezTo>
                  <a:cubicBezTo>
                    <a:pt x="7533" y="4049"/>
                    <a:pt x="6860" y="2166"/>
                    <a:pt x="7533" y="149"/>
                  </a:cubicBezTo>
                  <a:cubicBezTo>
                    <a:pt x="6291" y="66"/>
                    <a:pt x="5304" y="0"/>
                    <a:pt x="4520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2" name="Google Shape;22372;p29"/>
            <p:cNvSpPr/>
            <p:nvPr/>
          </p:nvSpPr>
          <p:spPr>
            <a:xfrm>
              <a:off x="3009075" y="3620350"/>
              <a:ext cx="200725" cy="513950"/>
            </a:xfrm>
            <a:custGeom>
              <a:avLst/>
              <a:gdLst/>
              <a:ahLst/>
              <a:cxnLst/>
              <a:rect l="l" t="t" r="r" b="b"/>
              <a:pathLst>
                <a:path w="8029" h="20558" extrusionOk="0">
                  <a:moveTo>
                    <a:pt x="5306" y="0"/>
                  </a:moveTo>
                  <a:cubicBezTo>
                    <a:pt x="4886" y="0"/>
                    <a:pt x="4407" y="93"/>
                    <a:pt x="3859" y="286"/>
                  </a:cubicBezTo>
                  <a:cubicBezTo>
                    <a:pt x="1976" y="5532"/>
                    <a:pt x="631" y="11181"/>
                    <a:pt x="228" y="16830"/>
                  </a:cubicBezTo>
                  <a:cubicBezTo>
                    <a:pt x="1" y="19558"/>
                    <a:pt x="830" y="20557"/>
                    <a:pt x="3286" y="20557"/>
                  </a:cubicBezTo>
                  <a:cubicBezTo>
                    <a:pt x="3735" y="20557"/>
                    <a:pt x="4239" y="20524"/>
                    <a:pt x="4801" y="20461"/>
                  </a:cubicBezTo>
                  <a:lnTo>
                    <a:pt x="3725" y="19923"/>
                  </a:lnTo>
                  <a:cubicBezTo>
                    <a:pt x="1169" y="18713"/>
                    <a:pt x="1035" y="18309"/>
                    <a:pt x="2245" y="15754"/>
                  </a:cubicBezTo>
                  <a:cubicBezTo>
                    <a:pt x="2380" y="15350"/>
                    <a:pt x="2514" y="15081"/>
                    <a:pt x="2783" y="14678"/>
                  </a:cubicBezTo>
                  <a:cubicBezTo>
                    <a:pt x="3859" y="13736"/>
                    <a:pt x="3859" y="12929"/>
                    <a:pt x="2783" y="11719"/>
                  </a:cubicBezTo>
                  <a:cubicBezTo>
                    <a:pt x="1381" y="10571"/>
                    <a:pt x="2154" y="8336"/>
                    <a:pt x="3843" y="8336"/>
                  </a:cubicBezTo>
                  <a:cubicBezTo>
                    <a:pt x="3935" y="8336"/>
                    <a:pt x="4031" y="8342"/>
                    <a:pt x="4128" y="8356"/>
                  </a:cubicBezTo>
                  <a:cubicBezTo>
                    <a:pt x="5473" y="8356"/>
                    <a:pt x="6818" y="7953"/>
                    <a:pt x="8029" y="7415"/>
                  </a:cubicBezTo>
                  <a:cubicBezTo>
                    <a:pt x="7222" y="6339"/>
                    <a:pt x="6011" y="6204"/>
                    <a:pt x="4935" y="5666"/>
                  </a:cubicBezTo>
                  <a:cubicBezTo>
                    <a:pt x="4397" y="5128"/>
                    <a:pt x="3859" y="4456"/>
                    <a:pt x="4397" y="3918"/>
                  </a:cubicBezTo>
                  <a:cubicBezTo>
                    <a:pt x="4823" y="3598"/>
                    <a:pt x="5081" y="2605"/>
                    <a:pt x="5770" y="2605"/>
                  </a:cubicBezTo>
                  <a:cubicBezTo>
                    <a:pt x="5951" y="2605"/>
                    <a:pt x="6163" y="2674"/>
                    <a:pt x="6415" y="2842"/>
                  </a:cubicBezTo>
                  <a:cubicBezTo>
                    <a:pt x="6732" y="3032"/>
                    <a:pt x="6990" y="3163"/>
                    <a:pt x="7215" y="3163"/>
                  </a:cubicBezTo>
                  <a:cubicBezTo>
                    <a:pt x="7468" y="3163"/>
                    <a:pt x="7681" y="2999"/>
                    <a:pt x="7894" y="2573"/>
                  </a:cubicBezTo>
                  <a:cubicBezTo>
                    <a:pt x="7383" y="936"/>
                    <a:pt x="6638" y="0"/>
                    <a:pt x="5306" y="0"/>
                  </a:cubicBez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3" name="Google Shape;22373;p29"/>
            <p:cNvSpPr/>
            <p:nvPr/>
          </p:nvSpPr>
          <p:spPr>
            <a:xfrm>
              <a:off x="3525850" y="4068825"/>
              <a:ext cx="171525" cy="849900"/>
            </a:xfrm>
            <a:custGeom>
              <a:avLst/>
              <a:gdLst/>
              <a:ahLst/>
              <a:cxnLst/>
              <a:rect l="l" t="t" r="r" b="b"/>
              <a:pathLst>
                <a:path w="6861" h="33996" extrusionOk="0">
                  <a:moveTo>
                    <a:pt x="6322" y="0"/>
                  </a:moveTo>
                  <a:cubicBezTo>
                    <a:pt x="6121" y="0"/>
                    <a:pt x="5919" y="34"/>
                    <a:pt x="5784" y="101"/>
                  </a:cubicBezTo>
                  <a:cubicBezTo>
                    <a:pt x="4843" y="1446"/>
                    <a:pt x="4439" y="3060"/>
                    <a:pt x="4708" y="4674"/>
                  </a:cubicBezTo>
                  <a:cubicBezTo>
                    <a:pt x="4977" y="10996"/>
                    <a:pt x="3229" y="16914"/>
                    <a:pt x="1346" y="22966"/>
                  </a:cubicBezTo>
                  <a:cubicBezTo>
                    <a:pt x="1749" y="24042"/>
                    <a:pt x="1077" y="24849"/>
                    <a:pt x="942" y="25925"/>
                  </a:cubicBezTo>
                  <a:cubicBezTo>
                    <a:pt x="539" y="27136"/>
                    <a:pt x="270" y="28346"/>
                    <a:pt x="135" y="29691"/>
                  </a:cubicBezTo>
                  <a:cubicBezTo>
                    <a:pt x="1" y="30767"/>
                    <a:pt x="135" y="31978"/>
                    <a:pt x="404" y="33054"/>
                  </a:cubicBezTo>
                  <a:cubicBezTo>
                    <a:pt x="539" y="33457"/>
                    <a:pt x="808" y="33726"/>
                    <a:pt x="1077" y="33995"/>
                  </a:cubicBezTo>
                  <a:cubicBezTo>
                    <a:pt x="2287" y="32112"/>
                    <a:pt x="3094" y="29960"/>
                    <a:pt x="3363" y="27808"/>
                  </a:cubicBezTo>
                  <a:lnTo>
                    <a:pt x="4843" y="20007"/>
                  </a:lnTo>
                  <a:cubicBezTo>
                    <a:pt x="6188" y="13417"/>
                    <a:pt x="6860" y="6826"/>
                    <a:pt x="6860" y="101"/>
                  </a:cubicBezTo>
                  <a:cubicBezTo>
                    <a:pt x="6726" y="34"/>
                    <a:pt x="6524" y="0"/>
                    <a:pt x="6322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4" name="Google Shape;22374;p29"/>
            <p:cNvSpPr/>
            <p:nvPr/>
          </p:nvSpPr>
          <p:spPr>
            <a:xfrm>
              <a:off x="3650275" y="3237450"/>
              <a:ext cx="87450" cy="833925"/>
            </a:xfrm>
            <a:custGeom>
              <a:avLst/>
              <a:gdLst/>
              <a:ahLst/>
              <a:cxnLst/>
              <a:rect l="l" t="t" r="r" b="b"/>
              <a:pathLst>
                <a:path w="3498" h="33357" extrusionOk="0">
                  <a:moveTo>
                    <a:pt x="1614" y="0"/>
                  </a:moveTo>
                  <a:cubicBezTo>
                    <a:pt x="404" y="1345"/>
                    <a:pt x="0" y="3228"/>
                    <a:pt x="404" y="4977"/>
                  </a:cubicBezTo>
                  <a:cubicBezTo>
                    <a:pt x="1076" y="12509"/>
                    <a:pt x="1211" y="20041"/>
                    <a:pt x="807" y="27707"/>
                  </a:cubicBezTo>
                  <a:cubicBezTo>
                    <a:pt x="538" y="29456"/>
                    <a:pt x="269" y="31339"/>
                    <a:pt x="1614" y="33087"/>
                  </a:cubicBezTo>
                  <a:lnTo>
                    <a:pt x="1883" y="33356"/>
                  </a:lnTo>
                  <a:cubicBezTo>
                    <a:pt x="2825" y="29456"/>
                    <a:pt x="3363" y="25286"/>
                    <a:pt x="3363" y="21251"/>
                  </a:cubicBezTo>
                  <a:cubicBezTo>
                    <a:pt x="3497" y="14526"/>
                    <a:pt x="2825" y="7801"/>
                    <a:pt x="2556" y="1076"/>
                  </a:cubicBezTo>
                  <a:cubicBezTo>
                    <a:pt x="2825" y="135"/>
                    <a:pt x="2287" y="0"/>
                    <a:pt x="1614" y="0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5" name="Google Shape;22375;p29"/>
            <p:cNvSpPr/>
            <p:nvPr/>
          </p:nvSpPr>
          <p:spPr>
            <a:xfrm>
              <a:off x="3327475" y="4249550"/>
              <a:ext cx="94175" cy="443875"/>
            </a:xfrm>
            <a:custGeom>
              <a:avLst/>
              <a:gdLst/>
              <a:ahLst/>
              <a:cxnLst/>
              <a:rect l="l" t="t" r="r" b="b"/>
              <a:pathLst>
                <a:path w="3767" h="17755" extrusionOk="0">
                  <a:moveTo>
                    <a:pt x="2421" y="1"/>
                  </a:moveTo>
                  <a:cubicBezTo>
                    <a:pt x="1076" y="5515"/>
                    <a:pt x="1076" y="11299"/>
                    <a:pt x="0" y="16948"/>
                  </a:cubicBezTo>
                  <a:lnTo>
                    <a:pt x="1749" y="17755"/>
                  </a:lnTo>
                  <a:lnTo>
                    <a:pt x="2152" y="17486"/>
                  </a:lnTo>
                  <a:cubicBezTo>
                    <a:pt x="2556" y="16544"/>
                    <a:pt x="2690" y="15468"/>
                    <a:pt x="2690" y="14527"/>
                  </a:cubicBezTo>
                  <a:cubicBezTo>
                    <a:pt x="2690" y="14123"/>
                    <a:pt x="2825" y="13585"/>
                    <a:pt x="2959" y="13182"/>
                  </a:cubicBezTo>
                  <a:lnTo>
                    <a:pt x="2959" y="12644"/>
                  </a:lnTo>
                  <a:cubicBezTo>
                    <a:pt x="2959" y="12509"/>
                    <a:pt x="2959" y="12375"/>
                    <a:pt x="2959" y="12240"/>
                  </a:cubicBezTo>
                  <a:cubicBezTo>
                    <a:pt x="2825" y="11702"/>
                    <a:pt x="2690" y="11299"/>
                    <a:pt x="2690" y="10895"/>
                  </a:cubicBezTo>
                  <a:cubicBezTo>
                    <a:pt x="2690" y="10357"/>
                    <a:pt x="2690" y="9954"/>
                    <a:pt x="2825" y="9550"/>
                  </a:cubicBezTo>
                  <a:cubicBezTo>
                    <a:pt x="2825" y="9147"/>
                    <a:pt x="2959" y="8878"/>
                    <a:pt x="2959" y="8609"/>
                  </a:cubicBezTo>
                  <a:cubicBezTo>
                    <a:pt x="3363" y="7264"/>
                    <a:pt x="3497" y="5919"/>
                    <a:pt x="3497" y="4574"/>
                  </a:cubicBezTo>
                  <a:cubicBezTo>
                    <a:pt x="3497" y="3901"/>
                    <a:pt x="3632" y="3229"/>
                    <a:pt x="3766" y="2556"/>
                  </a:cubicBezTo>
                  <a:cubicBezTo>
                    <a:pt x="3766" y="1615"/>
                    <a:pt x="3497" y="808"/>
                    <a:pt x="2825" y="135"/>
                  </a:cubicBezTo>
                  <a:lnTo>
                    <a:pt x="2421" y="1"/>
                  </a:lnTo>
                  <a:close/>
                </a:path>
              </a:pathLst>
            </a:custGeom>
            <a:solidFill>
              <a:srgbClr val="397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6" name="Google Shape;22376;p29"/>
            <p:cNvSpPr/>
            <p:nvPr/>
          </p:nvSpPr>
          <p:spPr>
            <a:xfrm>
              <a:off x="3445150" y="3805700"/>
              <a:ext cx="131175" cy="215225"/>
            </a:xfrm>
            <a:custGeom>
              <a:avLst/>
              <a:gdLst/>
              <a:ahLst/>
              <a:cxnLst/>
              <a:rect l="l" t="t" r="r" b="b"/>
              <a:pathLst>
                <a:path w="5247" h="8609" extrusionOk="0">
                  <a:moveTo>
                    <a:pt x="1749" y="1"/>
                  </a:moveTo>
                  <a:cubicBezTo>
                    <a:pt x="673" y="2153"/>
                    <a:pt x="135" y="4708"/>
                    <a:pt x="1" y="7264"/>
                  </a:cubicBezTo>
                  <a:lnTo>
                    <a:pt x="270" y="7667"/>
                  </a:lnTo>
                  <a:cubicBezTo>
                    <a:pt x="539" y="7802"/>
                    <a:pt x="808" y="7936"/>
                    <a:pt x="1077" y="8071"/>
                  </a:cubicBezTo>
                  <a:cubicBezTo>
                    <a:pt x="1615" y="8205"/>
                    <a:pt x="2287" y="8340"/>
                    <a:pt x="2825" y="8609"/>
                  </a:cubicBezTo>
                  <a:cubicBezTo>
                    <a:pt x="3094" y="8609"/>
                    <a:pt x="3498" y="8609"/>
                    <a:pt x="3767" y="8474"/>
                  </a:cubicBezTo>
                  <a:cubicBezTo>
                    <a:pt x="4439" y="8071"/>
                    <a:pt x="4977" y="7398"/>
                    <a:pt x="5246" y="6591"/>
                  </a:cubicBezTo>
                  <a:cubicBezTo>
                    <a:pt x="5246" y="6322"/>
                    <a:pt x="5246" y="6053"/>
                    <a:pt x="5246" y="5650"/>
                  </a:cubicBezTo>
                  <a:cubicBezTo>
                    <a:pt x="4977" y="5381"/>
                    <a:pt x="4574" y="5112"/>
                    <a:pt x="4170" y="4843"/>
                  </a:cubicBezTo>
                  <a:cubicBezTo>
                    <a:pt x="3901" y="4708"/>
                    <a:pt x="3632" y="4574"/>
                    <a:pt x="3363" y="4439"/>
                  </a:cubicBezTo>
                  <a:lnTo>
                    <a:pt x="2556" y="4439"/>
                  </a:lnTo>
                  <a:lnTo>
                    <a:pt x="2556" y="4843"/>
                  </a:lnTo>
                  <a:lnTo>
                    <a:pt x="2422" y="4439"/>
                  </a:lnTo>
                  <a:cubicBezTo>
                    <a:pt x="2691" y="4439"/>
                    <a:pt x="2825" y="4170"/>
                    <a:pt x="2960" y="4036"/>
                  </a:cubicBezTo>
                  <a:cubicBezTo>
                    <a:pt x="2960" y="3767"/>
                    <a:pt x="2960" y="3498"/>
                    <a:pt x="2960" y="3229"/>
                  </a:cubicBezTo>
                  <a:cubicBezTo>
                    <a:pt x="2825" y="2825"/>
                    <a:pt x="2825" y="2422"/>
                    <a:pt x="2960" y="2018"/>
                  </a:cubicBezTo>
                  <a:cubicBezTo>
                    <a:pt x="2825" y="1480"/>
                    <a:pt x="2422" y="1077"/>
                    <a:pt x="2018" y="808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7" name="Google Shape;22377;p29"/>
            <p:cNvSpPr/>
            <p:nvPr/>
          </p:nvSpPr>
          <p:spPr>
            <a:xfrm>
              <a:off x="3404800" y="3987275"/>
              <a:ext cx="94175" cy="186300"/>
            </a:xfrm>
            <a:custGeom>
              <a:avLst/>
              <a:gdLst/>
              <a:ahLst/>
              <a:cxnLst/>
              <a:rect l="l" t="t" r="r" b="b"/>
              <a:pathLst>
                <a:path w="3767" h="7452" extrusionOk="0">
                  <a:moveTo>
                    <a:pt x="1749" y="1"/>
                  </a:moveTo>
                  <a:cubicBezTo>
                    <a:pt x="539" y="2153"/>
                    <a:pt x="1" y="4708"/>
                    <a:pt x="135" y="7129"/>
                  </a:cubicBezTo>
                  <a:cubicBezTo>
                    <a:pt x="234" y="7326"/>
                    <a:pt x="476" y="7451"/>
                    <a:pt x="705" y="7451"/>
                  </a:cubicBezTo>
                  <a:cubicBezTo>
                    <a:pt x="789" y="7451"/>
                    <a:pt x="870" y="7434"/>
                    <a:pt x="942" y="7398"/>
                  </a:cubicBezTo>
                  <a:cubicBezTo>
                    <a:pt x="1480" y="6726"/>
                    <a:pt x="2018" y="6053"/>
                    <a:pt x="2153" y="5246"/>
                  </a:cubicBezTo>
                  <a:cubicBezTo>
                    <a:pt x="3767" y="3901"/>
                    <a:pt x="3632" y="1346"/>
                    <a:pt x="2018" y="135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8" name="Google Shape;22378;p29"/>
            <p:cNvSpPr/>
            <p:nvPr/>
          </p:nvSpPr>
          <p:spPr>
            <a:xfrm>
              <a:off x="3384625" y="4165500"/>
              <a:ext cx="74000" cy="84075"/>
            </a:xfrm>
            <a:custGeom>
              <a:avLst/>
              <a:gdLst/>
              <a:ahLst/>
              <a:cxnLst/>
              <a:rect l="l" t="t" r="r" b="b"/>
              <a:pathLst>
                <a:path w="2960" h="3363" extrusionOk="0">
                  <a:moveTo>
                    <a:pt x="942" y="0"/>
                  </a:moveTo>
                  <a:cubicBezTo>
                    <a:pt x="1" y="942"/>
                    <a:pt x="404" y="2287"/>
                    <a:pt x="135" y="3363"/>
                  </a:cubicBezTo>
                  <a:lnTo>
                    <a:pt x="404" y="3363"/>
                  </a:lnTo>
                  <a:cubicBezTo>
                    <a:pt x="2825" y="2690"/>
                    <a:pt x="2960" y="1614"/>
                    <a:pt x="1077" y="135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9" name="Google Shape;22379;p29"/>
            <p:cNvSpPr/>
            <p:nvPr/>
          </p:nvSpPr>
          <p:spPr>
            <a:xfrm>
              <a:off x="4413550" y="1956350"/>
              <a:ext cx="47100" cy="63900"/>
            </a:xfrm>
            <a:custGeom>
              <a:avLst/>
              <a:gdLst/>
              <a:ahLst/>
              <a:cxnLst/>
              <a:rect l="l" t="t" r="r" b="b"/>
              <a:pathLst>
                <a:path w="1884" h="2556" extrusionOk="0">
                  <a:moveTo>
                    <a:pt x="1" y="0"/>
                  </a:moveTo>
                  <a:cubicBezTo>
                    <a:pt x="135" y="942"/>
                    <a:pt x="808" y="1883"/>
                    <a:pt x="1615" y="2556"/>
                  </a:cubicBezTo>
                  <a:cubicBezTo>
                    <a:pt x="1884" y="942"/>
                    <a:pt x="1346" y="269"/>
                    <a:pt x="1" y="0"/>
                  </a:cubicBezTo>
                  <a:close/>
                </a:path>
              </a:pathLst>
            </a:custGeom>
            <a:solidFill>
              <a:srgbClr val="29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0" name="Google Shape;22380;p29"/>
            <p:cNvSpPr/>
            <p:nvPr/>
          </p:nvSpPr>
          <p:spPr>
            <a:xfrm>
              <a:off x="4258875" y="2938175"/>
              <a:ext cx="164800" cy="164800"/>
            </a:xfrm>
            <a:custGeom>
              <a:avLst/>
              <a:gdLst/>
              <a:ahLst/>
              <a:cxnLst/>
              <a:rect l="l" t="t" r="r" b="b"/>
              <a:pathLst>
                <a:path w="6592" h="6592" extrusionOk="0">
                  <a:moveTo>
                    <a:pt x="2422" y="1"/>
                  </a:moveTo>
                  <a:cubicBezTo>
                    <a:pt x="1480" y="135"/>
                    <a:pt x="673" y="404"/>
                    <a:pt x="1" y="808"/>
                  </a:cubicBezTo>
                  <a:cubicBezTo>
                    <a:pt x="1" y="2422"/>
                    <a:pt x="942" y="3767"/>
                    <a:pt x="2422" y="4439"/>
                  </a:cubicBezTo>
                  <a:cubicBezTo>
                    <a:pt x="3498" y="5112"/>
                    <a:pt x="4574" y="5919"/>
                    <a:pt x="5650" y="6591"/>
                  </a:cubicBezTo>
                  <a:cubicBezTo>
                    <a:pt x="6591" y="5919"/>
                    <a:pt x="6457" y="4977"/>
                    <a:pt x="6322" y="4170"/>
                  </a:cubicBezTo>
                  <a:cubicBezTo>
                    <a:pt x="4708" y="2960"/>
                    <a:pt x="2422" y="2556"/>
                    <a:pt x="2422" y="1"/>
                  </a:cubicBez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1" name="Google Shape;22381;p29"/>
            <p:cNvSpPr/>
            <p:nvPr/>
          </p:nvSpPr>
          <p:spPr>
            <a:xfrm>
              <a:off x="3388000" y="4310075"/>
              <a:ext cx="47100" cy="43750"/>
            </a:xfrm>
            <a:custGeom>
              <a:avLst/>
              <a:gdLst/>
              <a:ahLst/>
              <a:cxnLst/>
              <a:rect l="l" t="t" r="r" b="b"/>
              <a:pathLst>
                <a:path w="1884" h="1750" extrusionOk="0">
                  <a:moveTo>
                    <a:pt x="942" y="1"/>
                  </a:moveTo>
                  <a:cubicBezTo>
                    <a:pt x="269" y="404"/>
                    <a:pt x="0" y="1077"/>
                    <a:pt x="135" y="1749"/>
                  </a:cubicBezTo>
                  <a:cubicBezTo>
                    <a:pt x="673" y="1211"/>
                    <a:pt x="1883" y="1077"/>
                    <a:pt x="942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2" name="Google Shape;22382;p29"/>
            <p:cNvSpPr/>
            <p:nvPr/>
          </p:nvSpPr>
          <p:spPr>
            <a:xfrm>
              <a:off x="3509475" y="3967100"/>
              <a:ext cx="103825" cy="107100"/>
            </a:xfrm>
            <a:custGeom>
              <a:avLst/>
              <a:gdLst/>
              <a:ahLst/>
              <a:cxnLst/>
              <a:rect l="l" t="t" r="r" b="b"/>
              <a:pathLst>
                <a:path w="4153" h="4284" extrusionOk="0">
                  <a:moveTo>
                    <a:pt x="2539" y="1"/>
                  </a:moveTo>
                  <a:lnTo>
                    <a:pt x="790" y="1749"/>
                  </a:lnTo>
                  <a:cubicBezTo>
                    <a:pt x="445" y="3016"/>
                    <a:pt x="1" y="4283"/>
                    <a:pt x="1569" y="4283"/>
                  </a:cubicBezTo>
                  <a:cubicBezTo>
                    <a:pt x="1833" y="4283"/>
                    <a:pt x="2152" y="4248"/>
                    <a:pt x="2539" y="4170"/>
                  </a:cubicBezTo>
                  <a:cubicBezTo>
                    <a:pt x="2673" y="3901"/>
                    <a:pt x="2942" y="3632"/>
                    <a:pt x="3211" y="3363"/>
                  </a:cubicBezTo>
                  <a:cubicBezTo>
                    <a:pt x="3211" y="2153"/>
                    <a:pt x="3480" y="1077"/>
                    <a:pt x="415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3" name="Google Shape;22383;p29"/>
            <p:cNvSpPr/>
            <p:nvPr/>
          </p:nvSpPr>
          <p:spPr>
            <a:xfrm>
              <a:off x="3431700" y="3987275"/>
              <a:ext cx="94175" cy="125700"/>
            </a:xfrm>
            <a:custGeom>
              <a:avLst/>
              <a:gdLst/>
              <a:ahLst/>
              <a:cxnLst/>
              <a:rect l="l" t="t" r="r" b="b"/>
              <a:pathLst>
                <a:path w="3767" h="5028" extrusionOk="0">
                  <a:moveTo>
                    <a:pt x="1615" y="1"/>
                  </a:moveTo>
                  <a:cubicBezTo>
                    <a:pt x="1077" y="404"/>
                    <a:pt x="1077" y="1211"/>
                    <a:pt x="1615" y="1615"/>
                  </a:cubicBezTo>
                  <a:cubicBezTo>
                    <a:pt x="1884" y="3229"/>
                    <a:pt x="808" y="3901"/>
                    <a:pt x="1" y="4843"/>
                  </a:cubicBezTo>
                  <a:cubicBezTo>
                    <a:pt x="462" y="4935"/>
                    <a:pt x="908" y="5027"/>
                    <a:pt x="1294" y="5027"/>
                  </a:cubicBezTo>
                  <a:cubicBezTo>
                    <a:pt x="2034" y="5027"/>
                    <a:pt x="2556" y="4689"/>
                    <a:pt x="2556" y="3363"/>
                  </a:cubicBezTo>
                  <a:cubicBezTo>
                    <a:pt x="2556" y="3094"/>
                    <a:pt x="2960" y="2691"/>
                    <a:pt x="3094" y="2422"/>
                  </a:cubicBezTo>
                  <a:cubicBezTo>
                    <a:pt x="3632" y="2018"/>
                    <a:pt x="3767" y="1346"/>
                    <a:pt x="3229" y="808"/>
                  </a:cubicBezTo>
                  <a:cubicBezTo>
                    <a:pt x="2960" y="270"/>
                    <a:pt x="2287" y="1"/>
                    <a:pt x="1615" y="1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4" name="Google Shape;22384;p29"/>
            <p:cNvSpPr/>
            <p:nvPr/>
          </p:nvSpPr>
          <p:spPr>
            <a:xfrm>
              <a:off x="3502325" y="4007450"/>
              <a:ext cx="87450" cy="124450"/>
            </a:xfrm>
            <a:custGeom>
              <a:avLst/>
              <a:gdLst/>
              <a:ahLst/>
              <a:cxnLst/>
              <a:rect l="l" t="t" r="r" b="b"/>
              <a:pathLst>
                <a:path w="3498" h="4978" extrusionOk="0">
                  <a:moveTo>
                    <a:pt x="404" y="1"/>
                  </a:moveTo>
                  <a:lnTo>
                    <a:pt x="269" y="1615"/>
                  </a:lnTo>
                  <a:cubicBezTo>
                    <a:pt x="0" y="3094"/>
                    <a:pt x="1076" y="3901"/>
                    <a:pt x="2018" y="4977"/>
                  </a:cubicBezTo>
                  <a:cubicBezTo>
                    <a:pt x="3363" y="4439"/>
                    <a:pt x="3497" y="3632"/>
                    <a:pt x="2825" y="2422"/>
                  </a:cubicBezTo>
                  <a:cubicBezTo>
                    <a:pt x="1211" y="2422"/>
                    <a:pt x="1211" y="1211"/>
                    <a:pt x="1211" y="1"/>
                  </a:cubicBezTo>
                  <a:close/>
                </a:path>
              </a:pathLst>
            </a:custGeom>
            <a:solidFill>
              <a:srgbClr val="407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5" name="Google Shape;22385;p29"/>
            <p:cNvSpPr/>
            <p:nvPr/>
          </p:nvSpPr>
          <p:spPr>
            <a:xfrm>
              <a:off x="3495600" y="38662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673" y="1"/>
                  </a:moveTo>
                  <a:cubicBezTo>
                    <a:pt x="135" y="270"/>
                    <a:pt x="0" y="539"/>
                    <a:pt x="673" y="808"/>
                  </a:cubicBezTo>
                  <a:cubicBezTo>
                    <a:pt x="1211" y="539"/>
                    <a:pt x="1211" y="270"/>
                    <a:pt x="67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6" name="Google Shape;22386;p29"/>
            <p:cNvSpPr/>
            <p:nvPr/>
          </p:nvSpPr>
          <p:spPr>
            <a:xfrm>
              <a:off x="3488875" y="3906575"/>
              <a:ext cx="43725" cy="20200"/>
            </a:xfrm>
            <a:custGeom>
              <a:avLst/>
              <a:gdLst/>
              <a:ahLst/>
              <a:cxnLst/>
              <a:rect l="l" t="t" r="r" b="b"/>
              <a:pathLst>
                <a:path w="1749" h="808" extrusionOk="0">
                  <a:moveTo>
                    <a:pt x="942" y="1"/>
                  </a:moveTo>
                  <a:lnTo>
                    <a:pt x="0" y="808"/>
                  </a:lnTo>
                  <a:lnTo>
                    <a:pt x="1749" y="808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7" name="Google Shape;22387;p29"/>
            <p:cNvSpPr/>
            <p:nvPr/>
          </p:nvSpPr>
          <p:spPr>
            <a:xfrm>
              <a:off x="3532575" y="3926100"/>
              <a:ext cx="40375" cy="21500"/>
            </a:xfrm>
            <a:custGeom>
              <a:avLst/>
              <a:gdLst/>
              <a:ahLst/>
              <a:cxnLst/>
              <a:rect l="l" t="t" r="r" b="b"/>
              <a:pathLst>
                <a:path w="1615" h="860" extrusionOk="0">
                  <a:moveTo>
                    <a:pt x="265" y="1"/>
                  </a:moveTo>
                  <a:cubicBezTo>
                    <a:pt x="178" y="1"/>
                    <a:pt x="89" y="9"/>
                    <a:pt x="1" y="27"/>
                  </a:cubicBezTo>
                  <a:cubicBezTo>
                    <a:pt x="234" y="494"/>
                    <a:pt x="772" y="860"/>
                    <a:pt x="1350" y="860"/>
                  </a:cubicBezTo>
                  <a:cubicBezTo>
                    <a:pt x="1438" y="860"/>
                    <a:pt x="1526" y="851"/>
                    <a:pt x="1615" y="834"/>
                  </a:cubicBezTo>
                  <a:cubicBezTo>
                    <a:pt x="1381" y="367"/>
                    <a:pt x="843" y="1"/>
                    <a:pt x="265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8" name="Google Shape;22388;p29"/>
            <p:cNvSpPr/>
            <p:nvPr/>
          </p:nvSpPr>
          <p:spPr>
            <a:xfrm>
              <a:off x="3451875" y="398727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808" y="1"/>
                  </a:moveTo>
                  <a:cubicBezTo>
                    <a:pt x="539" y="1"/>
                    <a:pt x="404" y="135"/>
                    <a:pt x="135" y="135"/>
                  </a:cubicBezTo>
                  <a:cubicBezTo>
                    <a:pt x="1" y="673"/>
                    <a:pt x="270" y="1346"/>
                    <a:pt x="808" y="1615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9" name="Google Shape;22389;p29"/>
            <p:cNvSpPr/>
            <p:nvPr/>
          </p:nvSpPr>
          <p:spPr>
            <a:xfrm>
              <a:off x="3482150" y="39267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0" y="135"/>
                    <a:pt x="135" y="270"/>
                    <a:pt x="135" y="404"/>
                  </a:cubicBezTo>
                  <a:cubicBezTo>
                    <a:pt x="269" y="404"/>
                    <a:pt x="404" y="135"/>
                    <a:pt x="404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0" name="Google Shape;22390;p29"/>
            <p:cNvSpPr/>
            <p:nvPr/>
          </p:nvSpPr>
          <p:spPr>
            <a:xfrm>
              <a:off x="3408175" y="4276550"/>
              <a:ext cx="131150" cy="383250"/>
            </a:xfrm>
            <a:custGeom>
              <a:avLst/>
              <a:gdLst/>
              <a:ahLst/>
              <a:cxnLst/>
              <a:rect l="l" t="t" r="r" b="b"/>
              <a:pathLst>
                <a:path w="5246" h="15330" extrusionOk="0">
                  <a:moveTo>
                    <a:pt x="3502" y="0"/>
                  </a:moveTo>
                  <a:cubicBezTo>
                    <a:pt x="2788" y="0"/>
                    <a:pt x="2271" y="515"/>
                    <a:pt x="2018" y="1611"/>
                  </a:cubicBezTo>
                  <a:cubicBezTo>
                    <a:pt x="1883" y="2821"/>
                    <a:pt x="1749" y="4032"/>
                    <a:pt x="1749" y="5377"/>
                  </a:cubicBezTo>
                  <a:lnTo>
                    <a:pt x="942" y="6184"/>
                  </a:lnTo>
                  <a:cubicBezTo>
                    <a:pt x="807" y="6184"/>
                    <a:pt x="673" y="6184"/>
                    <a:pt x="673" y="6453"/>
                  </a:cubicBezTo>
                  <a:cubicBezTo>
                    <a:pt x="673" y="6587"/>
                    <a:pt x="673" y="6856"/>
                    <a:pt x="942" y="6991"/>
                  </a:cubicBezTo>
                  <a:cubicBezTo>
                    <a:pt x="1211" y="8201"/>
                    <a:pt x="0" y="9546"/>
                    <a:pt x="942" y="10891"/>
                  </a:cubicBezTo>
                  <a:cubicBezTo>
                    <a:pt x="942" y="11564"/>
                    <a:pt x="269" y="11429"/>
                    <a:pt x="135" y="11833"/>
                  </a:cubicBezTo>
                  <a:lnTo>
                    <a:pt x="135" y="13447"/>
                  </a:lnTo>
                  <a:cubicBezTo>
                    <a:pt x="404" y="13716"/>
                    <a:pt x="673" y="13985"/>
                    <a:pt x="942" y="14254"/>
                  </a:cubicBezTo>
                  <a:lnTo>
                    <a:pt x="942" y="15061"/>
                  </a:lnTo>
                  <a:cubicBezTo>
                    <a:pt x="1211" y="15195"/>
                    <a:pt x="1614" y="15330"/>
                    <a:pt x="2018" y="15330"/>
                  </a:cubicBezTo>
                  <a:cubicBezTo>
                    <a:pt x="2825" y="14792"/>
                    <a:pt x="3228" y="14254"/>
                    <a:pt x="2556" y="13312"/>
                  </a:cubicBezTo>
                  <a:cubicBezTo>
                    <a:pt x="2421" y="13312"/>
                    <a:pt x="2421" y="13312"/>
                    <a:pt x="2287" y="13178"/>
                  </a:cubicBezTo>
                  <a:cubicBezTo>
                    <a:pt x="2287" y="12909"/>
                    <a:pt x="2287" y="12774"/>
                    <a:pt x="2556" y="12640"/>
                  </a:cubicBezTo>
                  <a:lnTo>
                    <a:pt x="3363" y="11833"/>
                  </a:lnTo>
                  <a:cubicBezTo>
                    <a:pt x="3632" y="11564"/>
                    <a:pt x="3766" y="11160"/>
                    <a:pt x="4035" y="10891"/>
                  </a:cubicBezTo>
                  <a:cubicBezTo>
                    <a:pt x="4573" y="9412"/>
                    <a:pt x="2152" y="9815"/>
                    <a:pt x="2287" y="8067"/>
                  </a:cubicBezTo>
                  <a:cubicBezTo>
                    <a:pt x="4842" y="7932"/>
                    <a:pt x="5246" y="6453"/>
                    <a:pt x="5246" y="4032"/>
                  </a:cubicBezTo>
                  <a:cubicBezTo>
                    <a:pt x="5111" y="2956"/>
                    <a:pt x="3901" y="1745"/>
                    <a:pt x="4977" y="535"/>
                  </a:cubicBezTo>
                  <a:cubicBezTo>
                    <a:pt x="4424" y="183"/>
                    <a:pt x="3928" y="0"/>
                    <a:pt x="3502" y="0"/>
                  </a:cubicBezTo>
                  <a:close/>
                </a:path>
              </a:pathLst>
            </a:custGeom>
            <a:solidFill>
              <a:srgbClr val="397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1" name="Google Shape;22391;p29"/>
            <p:cNvSpPr/>
            <p:nvPr/>
          </p:nvSpPr>
          <p:spPr>
            <a:xfrm>
              <a:off x="3552750" y="3846050"/>
              <a:ext cx="80725" cy="56050"/>
            </a:xfrm>
            <a:custGeom>
              <a:avLst/>
              <a:gdLst/>
              <a:ahLst/>
              <a:cxnLst/>
              <a:rect l="l" t="t" r="r" b="b"/>
              <a:pathLst>
                <a:path w="3229" h="2242" extrusionOk="0">
                  <a:moveTo>
                    <a:pt x="2422" y="1"/>
                  </a:moveTo>
                  <a:cubicBezTo>
                    <a:pt x="1749" y="1"/>
                    <a:pt x="1077" y="270"/>
                    <a:pt x="808" y="808"/>
                  </a:cubicBezTo>
                  <a:cubicBezTo>
                    <a:pt x="270" y="1077"/>
                    <a:pt x="1" y="1615"/>
                    <a:pt x="404" y="2018"/>
                  </a:cubicBezTo>
                  <a:cubicBezTo>
                    <a:pt x="641" y="2176"/>
                    <a:pt x="854" y="2241"/>
                    <a:pt x="1054" y="2241"/>
                  </a:cubicBezTo>
                  <a:cubicBezTo>
                    <a:pt x="1538" y="2241"/>
                    <a:pt x="1946" y="1861"/>
                    <a:pt x="2422" y="1480"/>
                  </a:cubicBezTo>
                  <a:cubicBezTo>
                    <a:pt x="3229" y="1077"/>
                    <a:pt x="2960" y="539"/>
                    <a:pt x="2422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2" name="Google Shape;22392;p29"/>
            <p:cNvSpPr/>
            <p:nvPr/>
          </p:nvSpPr>
          <p:spPr>
            <a:xfrm>
              <a:off x="3562850" y="380570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404" y="1"/>
                  </a:moveTo>
                  <a:cubicBezTo>
                    <a:pt x="269" y="1"/>
                    <a:pt x="135" y="1"/>
                    <a:pt x="135" y="270"/>
                  </a:cubicBezTo>
                  <a:cubicBezTo>
                    <a:pt x="0" y="404"/>
                    <a:pt x="135" y="539"/>
                    <a:pt x="269" y="808"/>
                  </a:cubicBezTo>
                  <a:lnTo>
                    <a:pt x="269" y="2422"/>
                  </a:lnTo>
                  <a:cubicBezTo>
                    <a:pt x="358" y="2439"/>
                    <a:pt x="446" y="2448"/>
                    <a:pt x="534" y="2448"/>
                  </a:cubicBezTo>
                  <a:cubicBezTo>
                    <a:pt x="1114" y="2448"/>
                    <a:pt x="1667" y="2082"/>
                    <a:pt x="2018" y="1615"/>
                  </a:cubicBezTo>
                  <a:cubicBezTo>
                    <a:pt x="2018" y="1346"/>
                    <a:pt x="2018" y="1077"/>
                    <a:pt x="2018" y="808"/>
                  </a:cubicBezTo>
                  <a:cubicBezTo>
                    <a:pt x="1614" y="539"/>
                    <a:pt x="1614" y="1"/>
                    <a:pt x="1211" y="1"/>
                  </a:cubicBezTo>
                  <a:close/>
                </a:path>
              </a:pathLst>
            </a:custGeom>
            <a:solidFill>
              <a:srgbClr val="367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3" name="Google Shape;22393;p29"/>
            <p:cNvSpPr/>
            <p:nvPr/>
          </p:nvSpPr>
          <p:spPr>
            <a:xfrm>
              <a:off x="3613275" y="3953000"/>
              <a:ext cx="23575" cy="14975"/>
            </a:xfrm>
            <a:custGeom>
              <a:avLst/>
              <a:gdLst/>
              <a:ahLst/>
              <a:cxnLst/>
              <a:rect l="l" t="t" r="r" b="b"/>
              <a:pathLst>
                <a:path w="943" h="599" extrusionOk="0">
                  <a:moveTo>
                    <a:pt x="732" y="0"/>
                  </a:moveTo>
                  <a:cubicBezTo>
                    <a:pt x="534" y="0"/>
                    <a:pt x="117" y="333"/>
                    <a:pt x="1" y="565"/>
                  </a:cubicBezTo>
                  <a:cubicBezTo>
                    <a:pt x="34" y="548"/>
                    <a:pt x="76" y="542"/>
                    <a:pt x="124" y="542"/>
                  </a:cubicBezTo>
                  <a:cubicBezTo>
                    <a:pt x="266" y="542"/>
                    <a:pt x="455" y="598"/>
                    <a:pt x="606" y="598"/>
                  </a:cubicBezTo>
                  <a:cubicBezTo>
                    <a:pt x="808" y="598"/>
                    <a:pt x="942" y="498"/>
                    <a:pt x="808" y="27"/>
                  </a:cubicBezTo>
                  <a:cubicBezTo>
                    <a:pt x="789" y="8"/>
                    <a:pt x="763" y="0"/>
                    <a:pt x="732" y="0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4" name="Google Shape;22394;p29"/>
            <p:cNvSpPr/>
            <p:nvPr/>
          </p:nvSpPr>
          <p:spPr>
            <a:xfrm>
              <a:off x="3572925" y="4051175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1" y="673"/>
                  </a:moveTo>
                  <a:lnTo>
                    <a:pt x="673" y="0"/>
                  </a:lnTo>
                  <a:close/>
                </a:path>
              </a:pathLst>
            </a:custGeom>
            <a:solidFill>
              <a:srgbClr val="407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5" name="Google Shape;22395;p29"/>
            <p:cNvSpPr/>
            <p:nvPr/>
          </p:nvSpPr>
          <p:spPr>
            <a:xfrm>
              <a:off x="3112275" y="471375"/>
              <a:ext cx="1554700" cy="1847150"/>
            </a:xfrm>
            <a:custGeom>
              <a:avLst/>
              <a:gdLst/>
              <a:ahLst/>
              <a:cxnLst/>
              <a:rect l="l" t="t" r="r" b="b"/>
              <a:pathLst>
                <a:path w="62188" h="73886" extrusionOk="0">
                  <a:moveTo>
                    <a:pt x="21748" y="0"/>
                  </a:moveTo>
                  <a:cubicBezTo>
                    <a:pt x="20973" y="0"/>
                    <a:pt x="20317" y="463"/>
                    <a:pt x="19906" y="1833"/>
                  </a:cubicBezTo>
                  <a:cubicBezTo>
                    <a:pt x="19772" y="2102"/>
                    <a:pt x="19772" y="2237"/>
                    <a:pt x="19906" y="2506"/>
                  </a:cubicBezTo>
                  <a:cubicBezTo>
                    <a:pt x="15871" y="4658"/>
                    <a:pt x="15199" y="9231"/>
                    <a:pt x="12643" y="12324"/>
                  </a:cubicBezTo>
                  <a:cubicBezTo>
                    <a:pt x="12509" y="12728"/>
                    <a:pt x="12240" y="12862"/>
                    <a:pt x="11971" y="13131"/>
                  </a:cubicBezTo>
                  <a:cubicBezTo>
                    <a:pt x="7936" y="19318"/>
                    <a:pt x="4439" y="25774"/>
                    <a:pt x="1345" y="32499"/>
                  </a:cubicBezTo>
                  <a:cubicBezTo>
                    <a:pt x="0" y="34786"/>
                    <a:pt x="135" y="37610"/>
                    <a:pt x="1614" y="39897"/>
                  </a:cubicBezTo>
                  <a:cubicBezTo>
                    <a:pt x="2063" y="40614"/>
                    <a:pt x="2571" y="41391"/>
                    <a:pt x="3338" y="41391"/>
                  </a:cubicBezTo>
                  <a:cubicBezTo>
                    <a:pt x="3722" y="41391"/>
                    <a:pt x="4170" y="41197"/>
                    <a:pt x="4708" y="40704"/>
                  </a:cubicBezTo>
                  <a:cubicBezTo>
                    <a:pt x="6322" y="39762"/>
                    <a:pt x="6725" y="37879"/>
                    <a:pt x="8070" y="36669"/>
                  </a:cubicBezTo>
                  <a:cubicBezTo>
                    <a:pt x="11433" y="31423"/>
                    <a:pt x="13854" y="25909"/>
                    <a:pt x="16813" y="20529"/>
                  </a:cubicBezTo>
                  <a:cubicBezTo>
                    <a:pt x="17216" y="19453"/>
                    <a:pt x="17754" y="18377"/>
                    <a:pt x="18427" y="17435"/>
                  </a:cubicBezTo>
                  <a:cubicBezTo>
                    <a:pt x="19625" y="15638"/>
                    <a:pt x="20864" y="14717"/>
                    <a:pt x="22192" y="14717"/>
                  </a:cubicBezTo>
                  <a:cubicBezTo>
                    <a:pt x="23249" y="14717"/>
                    <a:pt x="24363" y="15301"/>
                    <a:pt x="25555" y="16494"/>
                  </a:cubicBezTo>
                  <a:cubicBezTo>
                    <a:pt x="29590" y="22412"/>
                    <a:pt x="33222" y="28464"/>
                    <a:pt x="36181" y="34920"/>
                  </a:cubicBezTo>
                  <a:cubicBezTo>
                    <a:pt x="37795" y="38686"/>
                    <a:pt x="39678" y="42318"/>
                    <a:pt x="41830" y="45949"/>
                  </a:cubicBezTo>
                  <a:cubicBezTo>
                    <a:pt x="43309" y="48236"/>
                    <a:pt x="44654" y="50791"/>
                    <a:pt x="45730" y="53347"/>
                  </a:cubicBezTo>
                  <a:cubicBezTo>
                    <a:pt x="48017" y="58054"/>
                    <a:pt x="50303" y="62896"/>
                    <a:pt x="52186" y="67873"/>
                  </a:cubicBezTo>
                  <a:cubicBezTo>
                    <a:pt x="53666" y="71504"/>
                    <a:pt x="56759" y="72580"/>
                    <a:pt x="59718" y="73791"/>
                  </a:cubicBezTo>
                  <a:cubicBezTo>
                    <a:pt x="59912" y="73855"/>
                    <a:pt x="60110" y="73885"/>
                    <a:pt x="60302" y="73885"/>
                  </a:cubicBezTo>
                  <a:cubicBezTo>
                    <a:pt x="61311" y="73885"/>
                    <a:pt x="62187" y="73059"/>
                    <a:pt x="61736" y="72042"/>
                  </a:cubicBezTo>
                  <a:cubicBezTo>
                    <a:pt x="60660" y="69218"/>
                    <a:pt x="61063" y="66259"/>
                    <a:pt x="60660" y="63434"/>
                  </a:cubicBezTo>
                  <a:cubicBezTo>
                    <a:pt x="59853" y="60475"/>
                    <a:pt x="58777" y="57651"/>
                    <a:pt x="57297" y="54961"/>
                  </a:cubicBezTo>
                  <a:cubicBezTo>
                    <a:pt x="56490" y="54692"/>
                    <a:pt x="56759" y="53885"/>
                    <a:pt x="56356" y="53347"/>
                  </a:cubicBezTo>
                  <a:cubicBezTo>
                    <a:pt x="54204" y="50657"/>
                    <a:pt x="52590" y="47563"/>
                    <a:pt x="51514" y="44335"/>
                  </a:cubicBezTo>
                  <a:cubicBezTo>
                    <a:pt x="50976" y="42049"/>
                    <a:pt x="48689" y="40569"/>
                    <a:pt x="48286" y="38148"/>
                  </a:cubicBezTo>
                  <a:cubicBezTo>
                    <a:pt x="47613" y="37341"/>
                    <a:pt x="47075" y="36534"/>
                    <a:pt x="46537" y="35727"/>
                  </a:cubicBezTo>
                  <a:cubicBezTo>
                    <a:pt x="45999" y="35324"/>
                    <a:pt x="46134" y="34517"/>
                    <a:pt x="45865" y="33979"/>
                  </a:cubicBezTo>
                  <a:cubicBezTo>
                    <a:pt x="44251" y="29540"/>
                    <a:pt x="40485" y="26178"/>
                    <a:pt x="37929" y="22546"/>
                  </a:cubicBezTo>
                  <a:cubicBezTo>
                    <a:pt x="35508" y="18915"/>
                    <a:pt x="32280" y="15956"/>
                    <a:pt x="29859" y="12190"/>
                  </a:cubicBezTo>
                  <a:cubicBezTo>
                    <a:pt x="29321" y="11114"/>
                    <a:pt x="28783" y="9903"/>
                    <a:pt x="27573" y="9500"/>
                  </a:cubicBezTo>
                  <a:cubicBezTo>
                    <a:pt x="24076" y="8020"/>
                    <a:pt x="23403" y="5465"/>
                    <a:pt x="24345" y="2102"/>
                  </a:cubicBezTo>
                  <a:cubicBezTo>
                    <a:pt x="24479" y="1699"/>
                    <a:pt x="24210" y="1295"/>
                    <a:pt x="24210" y="892"/>
                  </a:cubicBezTo>
                  <a:cubicBezTo>
                    <a:pt x="23352" y="430"/>
                    <a:pt x="22494" y="0"/>
                    <a:pt x="21748" y="0"/>
                  </a:cubicBezTo>
                  <a:close/>
                </a:path>
              </a:pathLst>
            </a:custGeom>
            <a:solidFill>
              <a:srgbClr val="135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6" name="Google Shape;22396;p29"/>
            <p:cNvSpPr/>
            <p:nvPr/>
          </p:nvSpPr>
          <p:spPr>
            <a:xfrm>
              <a:off x="3909175" y="1932800"/>
              <a:ext cx="450600" cy="1035675"/>
            </a:xfrm>
            <a:custGeom>
              <a:avLst/>
              <a:gdLst/>
              <a:ahLst/>
              <a:cxnLst/>
              <a:rect l="l" t="t" r="r" b="b"/>
              <a:pathLst>
                <a:path w="18024" h="41427" extrusionOk="0">
                  <a:moveTo>
                    <a:pt x="3767" y="1"/>
                  </a:moveTo>
                  <a:cubicBezTo>
                    <a:pt x="1346" y="270"/>
                    <a:pt x="1" y="1480"/>
                    <a:pt x="404" y="4170"/>
                  </a:cubicBezTo>
                  <a:cubicBezTo>
                    <a:pt x="673" y="5246"/>
                    <a:pt x="1749" y="5919"/>
                    <a:pt x="1615" y="7129"/>
                  </a:cubicBezTo>
                  <a:cubicBezTo>
                    <a:pt x="1480" y="8743"/>
                    <a:pt x="1480" y="10357"/>
                    <a:pt x="1884" y="11971"/>
                  </a:cubicBezTo>
                  <a:cubicBezTo>
                    <a:pt x="2153" y="13182"/>
                    <a:pt x="2691" y="14258"/>
                    <a:pt x="3363" y="15334"/>
                  </a:cubicBezTo>
                  <a:cubicBezTo>
                    <a:pt x="7802" y="21924"/>
                    <a:pt x="8743" y="29725"/>
                    <a:pt x="10626" y="37123"/>
                  </a:cubicBezTo>
                  <a:cubicBezTo>
                    <a:pt x="11702" y="37929"/>
                    <a:pt x="11568" y="39409"/>
                    <a:pt x="12509" y="40350"/>
                  </a:cubicBezTo>
                  <a:cubicBezTo>
                    <a:pt x="12644" y="40485"/>
                    <a:pt x="12913" y="40754"/>
                    <a:pt x="13182" y="41023"/>
                  </a:cubicBezTo>
                  <a:cubicBezTo>
                    <a:pt x="13585" y="41157"/>
                    <a:pt x="13854" y="41292"/>
                    <a:pt x="14258" y="41426"/>
                  </a:cubicBezTo>
                  <a:cubicBezTo>
                    <a:pt x="14796" y="41426"/>
                    <a:pt x="15468" y="41157"/>
                    <a:pt x="16141" y="40888"/>
                  </a:cubicBezTo>
                  <a:cubicBezTo>
                    <a:pt x="16410" y="40754"/>
                    <a:pt x="16679" y="40485"/>
                    <a:pt x="16948" y="40350"/>
                  </a:cubicBezTo>
                  <a:cubicBezTo>
                    <a:pt x="17217" y="39947"/>
                    <a:pt x="17486" y="39543"/>
                    <a:pt x="17620" y="39140"/>
                  </a:cubicBezTo>
                  <a:cubicBezTo>
                    <a:pt x="17620" y="38736"/>
                    <a:pt x="17620" y="38467"/>
                    <a:pt x="17620" y="38198"/>
                  </a:cubicBezTo>
                  <a:cubicBezTo>
                    <a:pt x="17755" y="37392"/>
                    <a:pt x="17755" y="36585"/>
                    <a:pt x="17755" y="35778"/>
                  </a:cubicBezTo>
                  <a:cubicBezTo>
                    <a:pt x="17217" y="34298"/>
                    <a:pt x="18024" y="32819"/>
                    <a:pt x="17217" y="31474"/>
                  </a:cubicBezTo>
                  <a:cubicBezTo>
                    <a:pt x="16410" y="27035"/>
                    <a:pt x="15334" y="22731"/>
                    <a:pt x="13989" y="18427"/>
                  </a:cubicBezTo>
                  <a:cubicBezTo>
                    <a:pt x="12778" y="16948"/>
                    <a:pt x="11971" y="15065"/>
                    <a:pt x="11433" y="13047"/>
                  </a:cubicBezTo>
                  <a:cubicBezTo>
                    <a:pt x="10223" y="8474"/>
                    <a:pt x="7936" y="4036"/>
                    <a:pt x="4977" y="270"/>
                  </a:cubicBezTo>
                  <a:cubicBezTo>
                    <a:pt x="4574" y="135"/>
                    <a:pt x="4170" y="1"/>
                    <a:pt x="3767" y="1"/>
                  </a:cubicBezTo>
                  <a:close/>
                </a:path>
              </a:pathLst>
            </a:custGeom>
            <a:solidFill>
              <a:srgbClr val="175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7" name="Google Shape;22397;p29"/>
            <p:cNvSpPr/>
            <p:nvPr/>
          </p:nvSpPr>
          <p:spPr>
            <a:xfrm>
              <a:off x="3926000" y="3696800"/>
              <a:ext cx="269025" cy="549175"/>
            </a:xfrm>
            <a:custGeom>
              <a:avLst/>
              <a:gdLst/>
              <a:ahLst/>
              <a:cxnLst/>
              <a:rect l="l" t="t" r="r" b="b"/>
              <a:pathLst>
                <a:path w="10761" h="21967" extrusionOk="0">
                  <a:moveTo>
                    <a:pt x="913" y="0"/>
                  </a:moveTo>
                  <a:cubicBezTo>
                    <a:pt x="663" y="0"/>
                    <a:pt x="466" y="125"/>
                    <a:pt x="269" y="322"/>
                  </a:cubicBezTo>
                  <a:cubicBezTo>
                    <a:pt x="135" y="456"/>
                    <a:pt x="0" y="456"/>
                    <a:pt x="0" y="591"/>
                  </a:cubicBezTo>
                  <a:cubicBezTo>
                    <a:pt x="0" y="7585"/>
                    <a:pt x="2690" y="13906"/>
                    <a:pt x="4573" y="20362"/>
                  </a:cubicBezTo>
                  <a:cubicBezTo>
                    <a:pt x="4662" y="21341"/>
                    <a:pt x="5516" y="21966"/>
                    <a:pt x="6396" y="21966"/>
                  </a:cubicBezTo>
                  <a:cubicBezTo>
                    <a:pt x="6846" y="21966"/>
                    <a:pt x="7302" y="21803"/>
                    <a:pt x="7667" y="21438"/>
                  </a:cubicBezTo>
                  <a:cubicBezTo>
                    <a:pt x="8070" y="20631"/>
                    <a:pt x="8474" y="19824"/>
                    <a:pt x="8877" y="18883"/>
                  </a:cubicBezTo>
                  <a:cubicBezTo>
                    <a:pt x="10088" y="14579"/>
                    <a:pt x="8608" y="10275"/>
                    <a:pt x="8877" y="5971"/>
                  </a:cubicBezTo>
                  <a:cubicBezTo>
                    <a:pt x="8877" y="4760"/>
                    <a:pt x="10760" y="1398"/>
                    <a:pt x="6860" y="1263"/>
                  </a:cubicBezTo>
                  <a:cubicBezTo>
                    <a:pt x="6680" y="1532"/>
                    <a:pt x="6501" y="1622"/>
                    <a:pt x="6322" y="1622"/>
                  </a:cubicBezTo>
                  <a:cubicBezTo>
                    <a:pt x="5963" y="1622"/>
                    <a:pt x="5604" y="1263"/>
                    <a:pt x="5246" y="1263"/>
                  </a:cubicBezTo>
                  <a:cubicBezTo>
                    <a:pt x="5168" y="1270"/>
                    <a:pt x="5091" y="1274"/>
                    <a:pt x="5015" y="1274"/>
                  </a:cubicBezTo>
                  <a:cubicBezTo>
                    <a:pt x="3639" y="1274"/>
                    <a:pt x="2485" y="180"/>
                    <a:pt x="1211" y="53"/>
                  </a:cubicBezTo>
                  <a:cubicBezTo>
                    <a:pt x="1103" y="17"/>
                    <a:pt x="1004" y="0"/>
                    <a:pt x="913" y="0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8" name="Google Shape;22398;p29"/>
            <p:cNvSpPr/>
            <p:nvPr/>
          </p:nvSpPr>
          <p:spPr>
            <a:xfrm>
              <a:off x="3791500" y="2934650"/>
              <a:ext cx="242125" cy="770200"/>
            </a:xfrm>
            <a:custGeom>
              <a:avLst/>
              <a:gdLst/>
              <a:ahLst/>
              <a:cxnLst/>
              <a:rect l="l" t="t" r="r" b="b"/>
              <a:pathLst>
                <a:path w="9685" h="30808" extrusionOk="0">
                  <a:moveTo>
                    <a:pt x="1142" y="0"/>
                  </a:moveTo>
                  <a:cubicBezTo>
                    <a:pt x="908" y="0"/>
                    <a:pt x="622" y="44"/>
                    <a:pt x="269" y="142"/>
                  </a:cubicBezTo>
                  <a:lnTo>
                    <a:pt x="0" y="411"/>
                  </a:lnTo>
                  <a:cubicBezTo>
                    <a:pt x="135" y="1890"/>
                    <a:pt x="135" y="3370"/>
                    <a:pt x="404" y="4715"/>
                  </a:cubicBezTo>
                  <a:cubicBezTo>
                    <a:pt x="807" y="7674"/>
                    <a:pt x="1480" y="10498"/>
                    <a:pt x="1883" y="13323"/>
                  </a:cubicBezTo>
                  <a:cubicBezTo>
                    <a:pt x="2421" y="19375"/>
                    <a:pt x="2825" y="25293"/>
                    <a:pt x="5649" y="30808"/>
                  </a:cubicBezTo>
                  <a:lnTo>
                    <a:pt x="7263" y="30808"/>
                  </a:lnTo>
                  <a:cubicBezTo>
                    <a:pt x="7667" y="30673"/>
                    <a:pt x="7936" y="30539"/>
                    <a:pt x="8339" y="30270"/>
                  </a:cubicBezTo>
                  <a:cubicBezTo>
                    <a:pt x="9684" y="26907"/>
                    <a:pt x="6860" y="23948"/>
                    <a:pt x="7532" y="20720"/>
                  </a:cubicBezTo>
                  <a:cubicBezTo>
                    <a:pt x="7936" y="19375"/>
                    <a:pt x="8205" y="17896"/>
                    <a:pt x="8070" y="16551"/>
                  </a:cubicBezTo>
                  <a:cubicBezTo>
                    <a:pt x="7936" y="15744"/>
                    <a:pt x="7398" y="14937"/>
                    <a:pt x="7398" y="14130"/>
                  </a:cubicBezTo>
                  <a:cubicBezTo>
                    <a:pt x="7129" y="11843"/>
                    <a:pt x="6591" y="9422"/>
                    <a:pt x="6322" y="7001"/>
                  </a:cubicBezTo>
                  <a:cubicBezTo>
                    <a:pt x="5918" y="5656"/>
                    <a:pt x="5515" y="4311"/>
                    <a:pt x="3901" y="4042"/>
                  </a:cubicBezTo>
                  <a:cubicBezTo>
                    <a:pt x="3462" y="4262"/>
                    <a:pt x="3147" y="4352"/>
                    <a:pt x="2920" y="4352"/>
                  </a:cubicBezTo>
                  <a:cubicBezTo>
                    <a:pt x="2033" y="4352"/>
                    <a:pt x="2501" y="2964"/>
                    <a:pt x="2287" y="2428"/>
                  </a:cubicBezTo>
                  <a:cubicBezTo>
                    <a:pt x="2057" y="1509"/>
                    <a:pt x="2514" y="0"/>
                    <a:pt x="1142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9" name="Google Shape;22399;p29"/>
            <p:cNvSpPr/>
            <p:nvPr/>
          </p:nvSpPr>
          <p:spPr>
            <a:xfrm>
              <a:off x="3525850" y="817700"/>
              <a:ext cx="272400" cy="647750"/>
            </a:xfrm>
            <a:custGeom>
              <a:avLst/>
              <a:gdLst/>
              <a:ahLst/>
              <a:cxnLst/>
              <a:rect l="l" t="t" r="r" b="b"/>
              <a:pathLst>
                <a:path w="10896" h="25910" extrusionOk="0">
                  <a:moveTo>
                    <a:pt x="7738" y="0"/>
                  </a:moveTo>
                  <a:cubicBezTo>
                    <a:pt x="7674" y="0"/>
                    <a:pt x="7606" y="27"/>
                    <a:pt x="7533" y="85"/>
                  </a:cubicBezTo>
                  <a:cubicBezTo>
                    <a:pt x="7179" y="351"/>
                    <a:pt x="6813" y="442"/>
                    <a:pt x="6443" y="442"/>
                  </a:cubicBezTo>
                  <a:cubicBezTo>
                    <a:pt x="5638" y="442"/>
                    <a:pt x="4820" y="11"/>
                    <a:pt x="4089" y="11"/>
                  </a:cubicBezTo>
                  <a:cubicBezTo>
                    <a:pt x="3623" y="11"/>
                    <a:pt x="3193" y="186"/>
                    <a:pt x="2825" y="758"/>
                  </a:cubicBezTo>
                  <a:cubicBezTo>
                    <a:pt x="1749" y="2641"/>
                    <a:pt x="1" y="4255"/>
                    <a:pt x="270" y="6676"/>
                  </a:cubicBezTo>
                  <a:cubicBezTo>
                    <a:pt x="1749" y="5465"/>
                    <a:pt x="2018" y="3313"/>
                    <a:pt x="3901" y="1834"/>
                  </a:cubicBezTo>
                  <a:cubicBezTo>
                    <a:pt x="4036" y="3044"/>
                    <a:pt x="4170" y="4389"/>
                    <a:pt x="4170" y="5600"/>
                  </a:cubicBezTo>
                  <a:cubicBezTo>
                    <a:pt x="4036" y="11787"/>
                    <a:pt x="3767" y="17974"/>
                    <a:pt x="3498" y="24295"/>
                  </a:cubicBezTo>
                  <a:cubicBezTo>
                    <a:pt x="3094" y="24699"/>
                    <a:pt x="2960" y="25371"/>
                    <a:pt x="3229" y="25909"/>
                  </a:cubicBezTo>
                  <a:cubicBezTo>
                    <a:pt x="7533" y="25909"/>
                    <a:pt x="5650" y="22143"/>
                    <a:pt x="6591" y="20126"/>
                  </a:cubicBezTo>
                  <a:lnTo>
                    <a:pt x="6591" y="20126"/>
                  </a:lnTo>
                  <a:cubicBezTo>
                    <a:pt x="8071" y="21471"/>
                    <a:pt x="8340" y="23757"/>
                    <a:pt x="10492" y="24564"/>
                  </a:cubicBezTo>
                  <a:lnTo>
                    <a:pt x="10895" y="24295"/>
                  </a:lnTo>
                  <a:cubicBezTo>
                    <a:pt x="9819" y="21202"/>
                    <a:pt x="8474" y="18108"/>
                    <a:pt x="8878" y="14746"/>
                  </a:cubicBezTo>
                  <a:cubicBezTo>
                    <a:pt x="8743" y="13401"/>
                    <a:pt x="8609" y="11921"/>
                    <a:pt x="8205" y="10576"/>
                  </a:cubicBezTo>
                  <a:cubicBezTo>
                    <a:pt x="8071" y="8021"/>
                    <a:pt x="7398" y="5196"/>
                    <a:pt x="9012" y="2775"/>
                  </a:cubicBezTo>
                  <a:cubicBezTo>
                    <a:pt x="8532" y="1816"/>
                    <a:pt x="8267" y="0"/>
                    <a:pt x="7738" y="0"/>
                  </a:cubicBezTo>
                  <a:close/>
                </a:path>
              </a:pathLst>
            </a:custGeom>
            <a:solidFill>
              <a:srgbClr val="2F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0" name="Google Shape;22400;p29"/>
            <p:cNvSpPr/>
            <p:nvPr/>
          </p:nvSpPr>
          <p:spPr>
            <a:xfrm>
              <a:off x="2930700" y="1283850"/>
              <a:ext cx="312725" cy="507175"/>
            </a:xfrm>
            <a:custGeom>
              <a:avLst/>
              <a:gdLst/>
              <a:ahLst/>
              <a:cxnLst/>
              <a:rect l="l" t="t" r="r" b="b"/>
              <a:pathLst>
                <a:path w="12509" h="20287" extrusionOk="0">
                  <a:moveTo>
                    <a:pt x="8743" y="0"/>
                  </a:moveTo>
                  <a:lnTo>
                    <a:pt x="8743" y="0"/>
                  </a:lnTo>
                  <a:cubicBezTo>
                    <a:pt x="7532" y="673"/>
                    <a:pt x="6994" y="1883"/>
                    <a:pt x="6994" y="3228"/>
                  </a:cubicBezTo>
                  <a:cubicBezTo>
                    <a:pt x="6860" y="4708"/>
                    <a:pt x="5111" y="5380"/>
                    <a:pt x="5111" y="6994"/>
                  </a:cubicBezTo>
                  <a:cubicBezTo>
                    <a:pt x="4977" y="8339"/>
                    <a:pt x="3766" y="8877"/>
                    <a:pt x="2959" y="9684"/>
                  </a:cubicBezTo>
                  <a:cubicBezTo>
                    <a:pt x="2018" y="11164"/>
                    <a:pt x="1345" y="12778"/>
                    <a:pt x="1076" y="14526"/>
                  </a:cubicBezTo>
                  <a:cubicBezTo>
                    <a:pt x="0" y="17351"/>
                    <a:pt x="269" y="18023"/>
                    <a:pt x="2825" y="19503"/>
                  </a:cubicBezTo>
                  <a:cubicBezTo>
                    <a:pt x="3565" y="20015"/>
                    <a:pt x="4232" y="20286"/>
                    <a:pt x="4818" y="20286"/>
                  </a:cubicBezTo>
                  <a:cubicBezTo>
                    <a:pt x="5615" y="20286"/>
                    <a:pt x="6260" y="19782"/>
                    <a:pt x="6725" y="18696"/>
                  </a:cubicBezTo>
                  <a:cubicBezTo>
                    <a:pt x="8205" y="15602"/>
                    <a:pt x="9953" y="12509"/>
                    <a:pt x="11836" y="9684"/>
                  </a:cubicBezTo>
                  <a:cubicBezTo>
                    <a:pt x="12509" y="9146"/>
                    <a:pt x="12509" y="8070"/>
                    <a:pt x="11971" y="7398"/>
                  </a:cubicBezTo>
                  <a:cubicBezTo>
                    <a:pt x="11936" y="7380"/>
                    <a:pt x="11903" y="7373"/>
                    <a:pt x="11872" y="7373"/>
                  </a:cubicBezTo>
                  <a:cubicBezTo>
                    <a:pt x="11563" y="7373"/>
                    <a:pt x="11376" y="8118"/>
                    <a:pt x="10945" y="8118"/>
                  </a:cubicBezTo>
                  <a:cubicBezTo>
                    <a:pt x="10733" y="8118"/>
                    <a:pt x="10462" y="7938"/>
                    <a:pt x="10088" y="7398"/>
                  </a:cubicBezTo>
                  <a:cubicBezTo>
                    <a:pt x="8205" y="5111"/>
                    <a:pt x="9012" y="2556"/>
                    <a:pt x="8743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1" name="Google Shape;22401;p29"/>
            <p:cNvSpPr/>
            <p:nvPr/>
          </p:nvSpPr>
          <p:spPr>
            <a:xfrm>
              <a:off x="3552750" y="1743175"/>
              <a:ext cx="211875" cy="680575"/>
            </a:xfrm>
            <a:custGeom>
              <a:avLst/>
              <a:gdLst/>
              <a:ahLst/>
              <a:cxnLst/>
              <a:rect l="l" t="t" r="r" b="b"/>
              <a:pathLst>
                <a:path w="8475" h="27223" extrusionOk="0">
                  <a:moveTo>
                    <a:pt x="3445" y="1"/>
                  </a:moveTo>
                  <a:cubicBezTo>
                    <a:pt x="3157" y="1"/>
                    <a:pt x="2888" y="126"/>
                    <a:pt x="2691" y="323"/>
                  </a:cubicBezTo>
                  <a:cubicBezTo>
                    <a:pt x="2287" y="457"/>
                    <a:pt x="2018" y="861"/>
                    <a:pt x="1884" y="1130"/>
                  </a:cubicBezTo>
                  <a:cubicBezTo>
                    <a:pt x="1211" y="2744"/>
                    <a:pt x="1" y="4089"/>
                    <a:pt x="135" y="5972"/>
                  </a:cubicBezTo>
                  <a:cubicBezTo>
                    <a:pt x="270" y="6375"/>
                    <a:pt x="539" y="6644"/>
                    <a:pt x="808" y="6913"/>
                  </a:cubicBezTo>
                  <a:lnTo>
                    <a:pt x="2287" y="5703"/>
                  </a:lnTo>
                  <a:lnTo>
                    <a:pt x="2287" y="5703"/>
                  </a:lnTo>
                  <a:cubicBezTo>
                    <a:pt x="2287" y="6510"/>
                    <a:pt x="2153" y="7048"/>
                    <a:pt x="2153" y="7451"/>
                  </a:cubicBezTo>
                  <a:cubicBezTo>
                    <a:pt x="2153" y="13907"/>
                    <a:pt x="2825" y="20363"/>
                    <a:pt x="1346" y="26819"/>
                  </a:cubicBezTo>
                  <a:cubicBezTo>
                    <a:pt x="1615" y="27088"/>
                    <a:pt x="1884" y="27223"/>
                    <a:pt x="2287" y="27223"/>
                  </a:cubicBezTo>
                  <a:cubicBezTo>
                    <a:pt x="2691" y="26954"/>
                    <a:pt x="3094" y="26550"/>
                    <a:pt x="3229" y="26012"/>
                  </a:cubicBezTo>
                  <a:cubicBezTo>
                    <a:pt x="3104" y="24388"/>
                    <a:pt x="3675" y="23577"/>
                    <a:pt x="5265" y="23577"/>
                  </a:cubicBezTo>
                  <a:cubicBezTo>
                    <a:pt x="5387" y="23577"/>
                    <a:pt x="5515" y="23581"/>
                    <a:pt x="5650" y="23591"/>
                  </a:cubicBezTo>
                  <a:cubicBezTo>
                    <a:pt x="4843" y="22381"/>
                    <a:pt x="4977" y="20901"/>
                    <a:pt x="5919" y="19691"/>
                  </a:cubicBezTo>
                  <a:cubicBezTo>
                    <a:pt x="5990" y="19572"/>
                    <a:pt x="6069" y="19525"/>
                    <a:pt x="6157" y="19525"/>
                  </a:cubicBezTo>
                  <a:cubicBezTo>
                    <a:pt x="6507" y="19525"/>
                    <a:pt x="6982" y="20294"/>
                    <a:pt x="7532" y="20294"/>
                  </a:cubicBezTo>
                  <a:cubicBezTo>
                    <a:pt x="7620" y="20294"/>
                    <a:pt x="7710" y="20275"/>
                    <a:pt x="7802" y="20229"/>
                  </a:cubicBezTo>
                  <a:cubicBezTo>
                    <a:pt x="7936" y="16194"/>
                    <a:pt x="8071" y="12293"/>
                    <a:pt x="8340" y="8258"/>
                  </a:cubicBezTo>
                  <a:lnTo>
                    <a:pt x="7802" y="8124"/>
                  </a:lnTo>
                  <a:cubicBezTo>
                    <a:pt x="7776" y="8117"/>
                    <a:pt x="7750" y="8114"/>
                    <a:pt x="7726" y="8114"/>
                  </a:cubicBezTo>
                  <a:cubicBezTo>
                    <a:pt x="7357" y="8114"/>
                    <a:pt x="7110" y="8787"/>
                    <a:pt x="6736" y="8787"/>
                  </a:cubicBezTo>
                  <a:cubicBezTo>
                    <a:pt x="6614" y="8787"/>
                    <a:pt x="6479" y="8716"/>
                    <a:pt x="6322" y="8527"/>
                  </a:cubicBezTo>
                  <a:cubicBezTo>
                    <a:pt x="5919" y="7989"/>
                    <a:pt x="6188" y="7586"/>
                    <a:pt x="6726" y="7317"/>
                  </a:cubicBezTo>
                  <a:cubicBezTo>
                    <a:pt x="7264" y="6913"/>
                    <a:pt x="8474" y="7182"/>
                    <a:pt x="8474" y="6106"/>
                  </a:cubicBezTo>
                  <a:lnTo>
                    <a:pt x="8474" y="1533"/>
                  </a:lnTo>
                  <a:cubicBezTo>
                    <a:pt x="6726" y="1399"/>
                    <a:pt x="5112" y="861"/>
                    <a:pt x="3767" y="54"/>
                  </a:cubicBezTo>
                  <a:cubicBezTo>
                    <a:pt x="3659" y="18"/>
                    <a:pt x="3551" y="1"/>
                    <a:pt x="3445" y="1"/>
                  </a:cubicBezTo>
                  <a:close/>
                </a:path>
              </a:pathLst>
            </a:custGeom>
            <a:solidFill>
              <a:srgbClr val="3C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2" name="Google Shape;22402;p29"/>
            <p:cNvSpPr/>
            <p:nvPr/>
          </p:nvSpPr>
          <p:spPr>
            <a:xfrm>
              <a:off x="3757875" y="1425075"/>
              <a:ext cx="501025" cy="968425"/>
            </a:xfrm>
            <a:custGeom>
              <a:avLst/>
              <a:gdLst/>
              <a:ahLst/>
              <a:cxnLst/>
              <a:rect l="l" t="t" r="r" b="b"/>
              <a:pathLst>
                <a:path w="20041" h="38737" extrusionOk="0">
                  <a:moveTo>
                    <a:pt x="1614" y="0"/>
                  </a:moveTo>
                  <a:cubicBezTo>
                    <a:pt x="1480" y="0"/>
                    <a:pt x="1345" y="0"/>
                    <a:pt x="1211" y="135"/>
                  </a:cubicBezTo>
                  <a:cubicBezTo>
                    <a:pt x="0" y="2018"/>
                    <a:pt x="1614" y="3228"/>
                    <a:pt x="2421" y="4708"/>
                  </a:cubicBezTo>
                  <a:cubicBezTo>
                    <a:pt x="4708" y="8743"/>
                    <a:pt x="7936" y="12374"/>
                    <a:pt x="8743" y="17216"/>
                  </a:cubicBezTo>
                  <a:cubicBezTo>
                    <a:pt x="9415" y="17754"/>
                    <a:pt x="9953" y="18427"/>
                    <a:pt x="10088" y="19234"/>
                  </a:cubicBezTo>
                  <a:cubicBezTo>
                    <a:pt x="10222" y="19637"/>
                    <a:pt x="10357" y="19906"/>
                    <a:pt x="10357" y="20310"/>
                  </a:cubicBezTo>
                  <a:cubicBezTo>
                    <a:pt x="10626" y="20579"/>
                    <a:pt x="10760" y="20848"/>
                    <a:pt x="11029" y="21117"/>
                  </a:cubicBezTo>
                  <a:cubicBezTo>
                    <a:pt x="11029" y="22193"/>
                    <a:pt x="11029" y="23403"/>
                    <a:pt x="11971" y="23941"/>
                  </a:cubicBezTo>
                  <a:cubicBezTo>
                    <a:pt x="13719" y="25017"/>
                    <a:pt x="12778" y="27976"/>
                    <a:pt x="15333" y="28111"/>
                  </a:cubicBezTo>
                  <a:cubicBezTo>
                    <a:pt x="13854" y="30666"/>
                    <a:pt x="17082" y="32146"/>
                    <a:pt x="17082" y="34432"/>
                  </a:cubicBezTo>
                  <a:cubicBezTo>
                    <a:pt x="17216" y="36315"/>
                    <a:pt x="18292" y="38064"/>
                    <a:pt x="20041" y="38736"/>
                  </a:cubicBezTo>
                  <a:cubicBezTo>
                    <a:pt x="18965" y="35105"/>
                    <a:pt x="17754" y="31608"/>
                    <a:pt x="16678" y="27707"/>
                  </a:cubicBezTo>
                  <a:cubicBezTo>
                    <a:pt x="15737" y="24210"/>
                    <a:pt x="14392" y="20713"/>
                    <a:pt x="12643" y="17351"/>
                  </a:cubicBezTo>
                  <a:cubicBezTo>
                    <a:pt x="9415" y="11298"/>
                    <a:pt x="5784" y="5515"/>
                    <a:pt x="1614" y="0"/>
                  </a:cubicBezTo>
                  <a:close/>
                </a:path>
              </a:pathLst>
            </a:custGeom>
            <a:solidFill>
              <a:srgbClr val="3F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3" name="Google Shape;22403;p29"/>
            <p:cNvSpPr/>
            <p:nvPr/>
          </p:nvSpPr>
          <p:spPr>
            <a:xfrm>
              <a:off x="3055100" y="1885725"/>
              <a:ext cx="336275" cy="578575"/>
            </a:xfrm>
            <a:custGeom>
              <a:avLst/>
              <a:gdLst/>
              <a:ahLst/>
              <a:cxnLst/>
              <a:rect l="l" t="t" r="r" b="b"/>
              <a:pathLst>
                <a:path w="13451" h="23143" extrusionOk="0">
                  <a:moveTo>
                    <a:pt x="11702" y="1"/>
                  </a:moveTo>
                  <a:cubicBezTo>
                    <a:pt x="9819" y="3498"/>
                    <a:pt x="7802" y="6860"/>
                    <a:pt x="5919" y="10357"/>
                  </a:cubicBezTo>
                  <a:cubicBezTo>
                    <a:pt x="4439" y="13182"/>
                    <a:pt x="2153" y="15603"/>
                    <a:pt x="1211" y="18696"/>
                  </a:cubicBezTo>
                  <a:cubicBezTo>
                    <a:pt x="1749" y="20176"/>
                    <a:pt x="1" y="20983"/>
                    <a:pt x="135" y="22462"/>
                  </a:cubicBezTo>
                  <a:cubicBezTo>
                    <a:pt x="337" y="23067"/>
                    <a:pt x="842" y="23143"/>
                    <a:pt x="1308" y="23143"/>
                  </a:cubicBezTo>
                  <a:cubicBezTo>
                    <a:pt x="1464" y="23143"/>
                    <a:pt x="1615" y="23135"/>
                    <a:pt x="1749" y="23135"/>
                  </a:cubicBezTo>
                  <a:cubicBezTo>
                    <a:pt x="2422" y="23000"/>
                    <a:pt x="3094" y="22866"/>
                    <a:pt x="3767" y="22866"/>
                  </a:cubicBezTo>
                  <a:cubicBezTo>
                    <a:pt x="4305" y="22597"/>
                    <a:pt x="4843" y="22059"/>
                    <a:pt x="4843" y="21386"/>
                  </a:cubicBezTo>
                  <a:cubicBezTo>
                    <a:pt x="4977" y="18965"/>
                    <a:pt x="4977" y="19100"/>
                    <a:pt x="7129" y="16275"/>
                  </a:cubicBezTo>
                  <a:cubicBezTo>
                    <a:pt x="7398" y="16006"/>
                    <a:pt x="7533" y="15603"/>
                    <a:pt x="7533" y="15199"/>
                  </a:cubicBezTo>
                  <a:cubicBezTo>
                    <a:pt x="6188" y="10761"/>
                    <a:pt x="10895" y="8071"/>
                    <a:pt x="11030" y="3901"/>
                  </a:cubicBezTo>
                  <a:cubicBezTo>
                    <a:pt x="11030" y="3498"/>
                    <a:pt x="11837" y="3229"/>
                    <a:pt x="12509" y="2960"/>
                  </a:cubicBezTo>
                  <a:cubicBezTo>
                    <a:pt x="13451" y="2556"/>
                    <a:pt x="13451" y="2287"/>
                    <a:pt x="12375" y="1346"/>
                  </a:cubicBezTo>
                  <a:cubicBezTo>
                    <a:pt x="11971" y="1077"/>
                    <a:pt x="11837" y="539"/>
                    <a:pt x="11702" y="1"/>
                  </a:cubicBezTo>
                  <a:close/>
                </a:path>
              </a:pathLst>
            </a:custGeom>
            <a:solidFill>
              <a:srgbClr val="3C72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4" name="Google Shape;22404;p29"/>
            <p:cNvSpPr/>
            <p:nvPr/>
          </p:nvSpPr>
          <p:spPr>
            <a:xfrm>
              <a:off x="4057125" y="3220625"/>
              <a:ext cx="127800" cy="950800"/>
            </a:xfrm>
            <a:custGeom>
              <a:avLst/>
              <a:gdLst/>
              <a:ahLst/>
              <a:cxnLst/>
              <a:rect l="l" t="t" r="r" b="b"/>
              <a:pathLst>
                <a:path w="5112" h="38032" extrusionOk="0">
                  <a:moveTo>
                    <a:pt x="673" y="1"/>
                  </a:moveTo>
                  <a:cubicBezTo>
                    <a:pt x="135" y="942"/>
                    <a:pt x="1" y="2018"/>
                    <a:pt x="135" y="3094"/>
                  </a:cubicBezTo>
                  <a:cubicBezTo>
                    <a:pt x="673" y="6860"/>
                    <a:pt x="1077" y="10761"/>
                    <a:pt x="1480" y="14661"/>
                  </a:cubicBezTo>
                  <a:cubicBezTo>
                    <a:pt x="1346" y="14661"/>
                    <a:pt x="1346" y="14661"/>
                    <a:pt x="1211" y="14930"/>
                  </a:cubicBezTo>
                  <a:cubicBezTo>
                    <a:pt x="1077" y="15065"/>
                    <a:pt x="1211" y="15199"/>
                    <a:pt x="1480" y="15468"/>
                  </a:cubicBezTo>
                  <a:cubicBezTo>
                    <a:pt x="1480" y="16006"/>
                    <a:pt x="1480" y="16544"/>
                    <a:pt x="1480" y="17082"/>
                  </a:cubicBezTo>
                  <a:cubicBezTo>
                    <a:pt x="1749" y="17217"/>
                    <a:pt x="2018" y="17620"/>
                    <a:pt x="2153" y="17889"/>
                  </a:cubicBezTo>
                  <a:cubicBezTo>
                    <a:pt x="2287" y="18696"/>
                    <a:pt x="2018" y="19503"/>
                    <a:pt x="1480" y="20310"/>
                  </a:cubicBezTo>
                  <a:cubicBezTo>
                    <a:pt x="3767" y="22193"/>
                    <a:pt x="2691" y="24614"/>
                    <a:pt x="2691" y="27035"/>
                  </a:cubicBezTo>
                  <a:cubicBezTo>
                    <a:pt x="2691" y="30398"/>
                    <a:pt x="3632" y="34029"/>
                    <a:pt x="2960" y="37526"/>
                  </a:cubicBezTo>
                  <a:cubicBezTo>
                    <a:pt x="2960" y="37661"/>
                    <a:pt x="3094" y="37795"/>
                    <a:pt x="3094" y="37930"/>
                  </a:cubicBezTo>
                  <a:cubicBezTo>
                    <a:pt x="3325" y="38001"/>
                    <a:pt x="3511" y="38032"/>
                    <a:pt x="3662" y="38032"/>
                  </a:cubicBezTo>
                  <a:cubicBezTo>
                    <a:pt x="4653" y="38032"/>
                    <a:pt x="4107" y="36684"/>
                    <a:pt x="4574" y="36450"/>
                  </a:cubicBezTo>
                  <a:cubicBezTo>
                    <a:pt x="5112" y="29322"/>
                    <a:pt x="4574" y="22193"/>
                    <a:pt x="3094" y="15334"/>
                  </a:cubicBezTo>
                  <a:cubicBezTo>
                    <a:pt x="2422" y="12375"/>
                    <a:pt x="2287" y="9281"/>
                    <a:pt x="1615" y="6322"/>
                  </a:cubicBezTo>
                  <a:cubicBezTo>
                    <a:pt x="1211" y="4170"/>
                    <a:pt x="2287" y="1884"/>
                    <a:pt x="673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5" name="Google Shape;22405;p29"/>
            <p:cNvSpPr/>
            <p:nvPr/>
          </p:nvSpPr>
          <p:spPr>
            <a:xfrm>
              <a:off x="3229950" y="3052200"/>
              <a:ext cx="269025" cy="537500"/>
            </a:xfrm>
            <a:custGeom>
              <a:avLst/>
              <a:gdLst/>
              <a:ahLst/>
              <a:cxnLst/>
              <a:rect l="l" t="t" r="r" b="b"/>
              <a:pathLst>
                <a:path w="10761" h="21500" extrusionOk="0">
                  <a:moveTo>
                    <a:pt x="3363" y="4317"/>
                  </a:moveTo>
                  <a:cubicBezTo>
                    <a:pt x="3363" y="4317"/>
                    <a:pt x="3302" y="4379"/>
                    <a:pt x="3387" y="4543"/>
                  </a:cubicBezTo>
                  <a:lnTo>
                    <a:pt x="3387" y="4543"/>
                  </a:lnTo>
                  <a:cubicBezTo>
                    <a:pt x="3123" y="4424"/>
                    <a:pt x="3243" y="4317"/>
                    <a:pt x="3363" y="4317"/>
                  </a:cubicBezTo>
                  <a:close/>
                  <a:moveTo>
                    <a:pt x="3684" y="1"/>
                  </a:moveTo>
                  <a:cubicBezTo>
                    <a:pt x="3478" y="1"/>
                    <a:pt x="3261" y="116"/>
                    <a:pt x="3094" y="282"/>
                  </a:cubicBezTo>
                  <a:cubicBezTo>
                    <a:pt x="1749" y="3106"/>
                    <a:pt x="808" y="6065"/>
                    <a:pt x="1" y="9159"/>
                  </a:cubicBezTo>
                  <a:cubicBezTo>
                    <a:pt x="154" y="9227"/>
                    <a:pt x="319" y="9254"/>
                    <a:pt x="491" y="9254"/>
                  </a:cubicBezTo>
                  <a:cubicBezTo>
                    <a:pt x="1157" y="9254"/>
                    <a:pt x="1935" y="8847"/>
                    <a:pt x="2636" y="8847"/>
                  </a:cubicBezTo>
                  <a:cubicBezTo>
                    <a:pt x="3180" y="8847"/>
                    <a:pt x="3676" y="9093"/>
                    <a:pt x="4036" y="9966"/>
                  </a:cubicBezTo>
                  <a:cubicBezTo>
                    <a:pt x="4439" y="10504"/>
                    <a:pt x="5381" y="11042"/>
                    <a:pt x="5246" y="11849"/>
                  </a:cubicBezTo>
                  <a:cubicBezTo>
                    <a:pt x="5112" y="12656"/>
                    <a:pt x="5784" y="13463"/>
                    <a:pt x="5650" y="14404"/>
                  </a:cubicBezTo>
                  <a:lnTo>
                    <a:pt x="5650" y="14942"/>
                  </a:lnTo>
                  <a:lnTo>
                    <a:pt x="4036" y="20591"/>
                  </a:lnTo>
                  <a:cubicBezTo>
                    <a:pt x="3834" y="21197"/>
                    <a:pt x="3935" y="21499"/>
                    <a:pt x="4338" y="21499"/>
                  </a:cubicBezTo>
                  <a:cubicBezTo>
                    <a:pt x="4473" y="21499"/>
                    <a:pt x="4641" y="21466"/>
                    <a:pt x="4843" y="21398"/>
                  </a:cubicBezTo>
                  <a:cubicBezTo>
                    <a:pt x="6995" y="16825"/>
                    <a:pt x="8878" y="12252"/>
                    <a:pt x="10492" y="7679"/>
                  </a:cubicBezTo>
                  <a:cubicBezTo>
                    <a:pt x="10761" y="7410"/>
                    <a:pt x="10761" y="6872"/>
                    <a:pt x="10492" y="6603"/>
                  </a:cubicBezTo>
                  <a:cubicBezTo>
                    <a:pt x="10281" y="6539"/>
                    <a:pt x="10074" y="6511"/>
                    <a:pt x="9870" y="6511"/>
                  </a:cubicBezTo>
                  <a:cubicBezTo>
                    <a:pt x="8670" y="6511"/>
                    <a:pt x="7564" y="7469"/>
                    <a:pt x="6312" y="7469"/>
                  </a:cubicBezTo>
                  <a:cubicBezTo>
                    <a:pt x="6011" y="7469"/>
                    <a:pt x="5702" y="7414"/>
                    <a:pt x="5381" y="7276"/>
                  </a:cubicBezTo>
                  <a:cubicBezTo>
                    <a:pt x="4977" y="6872"/>
                    <a:pt x="4574" y="6200"/>
                    <a:pt x="4305" y="5662"/>
                  </a:cubicBezTo>
                  <a:cubicBezTo>
                    <a:pt x="4124" y="5390"/>
                    <a:pt x="3942" y="5179"/>
                    <a:pt x="3761" y="4947"/>
                  </a:cubicBezTo>
                  <a:lnTo>
                    <a:pt x="3761" y="4947"/>
                  </a:lnTo>
                  <a:cubicBezTo>
                    <a:pt x="3983" y="5116"/>
                    <a:pt x="4174" y="5295"/>
                    <a:pt x="4416" y="5295"/>
                  </a:cubicBezTo>
                  <a:cubicBezTo>
                    <a:pt x="4541" y="5295"/>
                    <a:pt x="4679" y="5247"/>
                    <a:pt x="4843" y="5124"/>
                  </a:cubicBezTo>
                  <a:cubicBezTo>
                    <a:pt x="6322" y="3106"/>
                    <a:pt x="4843" y="1761"/>
                    <a:pt x="4036" y="147"/>
                  </a:cubicBezTo>
                  <a:cubicBezTo>
                    <a:pt x="3933" y="45"/>
                    <a:pt x="3811" y="1"/>
                    <a:pt x="3684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6" name="Google Shape;22406;p29"/>
            <p:cNvSpPr/>
            <p:nvPr/>
          </p:nvSpPr>
          <p:spPr>
            <a:xfrm>
              <a:off x="3273675" y="4965175"/>
              <a:ext cx="221950" cy="322925"/>
            </a:xfrm>
            <a:custGeom>
              <a:avLst/>
              <a:gdLst/>
              <a:ahLst/>
              <a:cxnLst/>
              <a:rect l="l" t="t" r="r" b="b"/>
              <a:pathLst>
                <a:path w="8878" h="12917" extrusionOk="0">
                  <a:moveTo>
                    <a:pt x="4249" y="0"/>
                  </a:moveTo>
                  <a:cubicBezTo>
                    <a:pt x="3097" y="0"/>
                    <a:pt x="2403" y="1297"/>
                    <a:pt x="1614" y="2311"/>
                  </a:cubicBezTo>
                  <a:cubicBezTo>
                    <a:pt x="1345" y="2983"/>
                    <a:pt x="942" y="3656"/>
                    <a:pt x="1211" y="4597"/>
                  </a:cubicBezTo>
                  <a:cubicBezTo>
                    <a:pt x="0" y="6211"/>
                    <a:pt x="1614" y="7960"/>
                    <a:pt x="1345" y="9574"/>
                  </a:cubicBezTo>
                  <a:cubicBezTo>
                    <a:pt x="1076" y="10919"/>
                    <a:pt x="1345" y="12398"/>
                    <a:pt x="3094" y="12802"/>
                  </a:cubicBezTo>
                  <a:cubicBezTo>
                    <a:pt x="3378" y="12879"/>
                    <a:pt x="3672" y="12917"/>
                    <a:pt x="3968" y="12917"/>
                  </a:cubicBezTo>
                  <a:cubicBezTo>
                    <a:pt x="5210" y="12917"/>
                    <a:pt x="6477" y="12248"/>
                    <a:pt x="7129" y="11053"/>
                  </a:cubicBezTo>
                  <a:cubicBezTo>
                    <a:pt x="8070" y="9574"/>
                    <a:pt x="8608" y="7960"/>
                    <a:pt x="8877" y="6211"/>
                  </a:cubicBezTo>
                  <a:cubicBezTo>
                    <a:pt x="8608" y="5808"/>
                    <a:pt x="8205" y="5673"/>
                    <a:pt x="7801" y="5539"/>
                  </a:cubicBezTo>
                  <a:cubicBezTo>
                    <a:pt x="6322" y="5539"/>
                    <a:pt x="6591" y="7287"/>
                    <a:pt x="5515" y="7960"/>
                  </a:cubicBezTo>
                  <a:cubicBezTo>
                    <a:pt x="5784" y="7556"/>
                    <a:pt x="5918" y="6884"/>
                    <a:pt x="5649" y="6346"/>
                  </a:cubicBezTo>
                  <a:cubicBezTo>
                    <a:pt x="5111" y="5270"/>
                    <a:pt x="3228" y="4194"/>
                    <a:pt x="5784" y="3387"/>
                  </a:cubicBezTo>
                  <a:cubicBezTo>
                    <a:pt x="6994" y="2311"/>
                    <a:pt x="6456" y="428"/>
                    <a:pt x="4977" y="159"/>
                  </a:cubicBezTo>
                  <a:cubicBezTo>
                    <a:pt x="4714" y="49"/>
                    <a:pt x="4473" y="0"/>
                    <a:pt x="4249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7" name="Google Shape;22407;p29"/>
            <p:cNvSpPr/>
            <p:nvPr/>
          </p:nvSpPr>
          <p:spPr>
            <a:xfrm>
              <a:off x="3734325" y="1620100"/>
              <a:ext cx="191700" cy="455275"/>
            </a:xfrm>
            <a:custGeom>
              <a:avLst/>
              <a:gdLst/>
              <a:ahLst/>
              <a:cxnLst/>
              <a:rect l="l" t="t" r="r" b="b"/>
              <a:pathLst>
                <a:path w="7668" h="18211" extrusionOk="0">
                  <a:moveTo>
                    <a:pt x="942" y="0"/>
                  </a:moveTo>
                  <a:cubicBezTo>
                    <a:pt x="1" y="942"/>
                    <a:pt x="539" y="1883"/>
                    <a:pt x="673" y="2959"/>
                  </a:cubicBezTo>
                  <a:cubicBezTo>
                    <a:pt x="942" y="4035"/>
                    <a:pt x="1615" y="5111"/>
                    <a:pt x="2422" y="5918"/>
                  </a:cubicBezTo>
                  <a:lnTo>
                    <a:pt x="6322" y="18158"/>
                  </a:lnTo>
                  <a:cubicBezTo>
                    <a:pt x="6430" y="18194"/>
                    <a:pt x="6538" y="18210"/>
                    <a:pt x="6644" y="18210"/>
                  </a:cubicBezTo>
                  <a:cubicBezTo>
                    <a:pt x="6932" y="18210"/>
                    <a:pt x="7201" y="18086"/>
                    <a:pt x="7398" y="17889"/>
                  </a:cubicBezTo>
                  <a:cubicBezTo>
                    <a:pt x="7533" y="16544"/>
                    <a:pt x="7667" y="15199"/>
                    <a:pt x="7667" y="13854"/>
                  </a:cubicBezTo>
                  <a:cubicBezTo>
                    <a:pt x="7533" y="13181"/>
                    <a:pt x="7129" y="12643"/>
                    <a:pt x="6591" y="12105"/>
                  </a:cubicBezTo>
                  <a:cubicBezTo>
                    <a:pt x="6457" y="11836"/>
                    <a:pt x="6322" y="11567"/>
                    <a:pt x="6188" y="11298"/>
                  </a:cubicBezTo>
                  <a:cubicBezTo>
                    <a:pt x="5784" y="10491"/>
                    <a:pt x="5919" y="9684"/>
                    <a:pt x="6322" y="9012"/>
                  </a:cubicBezTo>
                  <a:cubicBezTo>
                    <a:pt x="6591" y="8608"/>
                    <a:pt x="6726" y="8339"/>
                    <a:pt x="6726" y="7936"/>
                  </a:cubicBezTo>
                  <a:cubicBezTo>
                    <a:pt x="7264" y="2959"/>
                    <a:pt x="5381" y="538"/>
                    <a:pt x="942" y="0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8" name="Google Shape;22408;p29"/>
            <p:cNvSpPr/>
            <p:nvPr/>
          </p:nvSpPr>
          <p:spPr>
            <a:xfrm>
              <a:off x="3989875" y="2316125"/>
              <a:ext cx="195050" cy="544750"/>
            </a:xfrm>
            <a:custGeom>
              <a:avLst/>
              <a:gdLst/>
              <a:ahLst/>
              <a:cxnLst/>
              <a:rect l="l" t="t" r="r" b="b"/>
              <a:pathLst>
                <a:path w="7802" h="21790" extrusionOk="0">
                  <a:moveTo>
                    <a:pt x="135" y="1"/>
                  </a:moveTo>
                  <a:cubicBezTo>
                    <a:pt x="135" y="270"/>
                    <a:pt x="1" y="539"/>
                    <a:pt x="135" y="808"/>
                  </a:cubicBezTo>
                  <a:cubicBezTo>
                    <a:pt x="2422" y="5650"/>
                    <a:pt x="4170" y="10895"/>
                    <a:pt x="5246" y="16275"/>
                  </a:cubicBezTo>
                  <a:cubicBezTo>
                    <a:pt x="5515" y="18293"/>
                    <a:pt x="6188" y="20176"/>
                    <a:pt x="7398" y="21790"/>
                  </a:cubicBezTo>
                  <a:cubicBezTo>
                    <a:pt x="7802" y="19100"/>
                    <a:pt x="7533" y="16544"/>
                    <a:pt x="6591" y="13989"/>
                  </a:cubicBezTo>
                  <a:cubicBezTo>
                    <a:pt x="5381" y="11702"/>
                    <a:pt x="6995" y="8609"/>
                    <a:pt x="4036" y="7129"/>
                  </a:cubicBezTo>
                  <a:cubicBezTo>
                    <a:pt x="4305" y="3767"/>
                    <a:pt x="2287" y="1884"/>
                    <a:pt x="135" y="1"/>
                  </a:cubicBezTo>
                  <a:close/>
                </a:path>
              </a:pathLst>
            </a:custGeom>
            <a:solidFill>
              <a:srgbClr val="3C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9" name="Google Shape;22409;p29"/>
            <p:cNvSpPr/>
            <p:nvPr/>
          </p:nvSpPr>
          <p:spPr>
            <a:xfrm>
              <a:off x="3566200" y="321050"/>
              <a:ext cx="161425" cy="199525"/>
            </a:xfrm>
            <a:custGeom>
              <a:avLst/>
              <a:gdLst/>
              <a:ahLst/>
              <a:cxnLst/>
              <a:rect l="l" t="t" r="r" b="b"/>
              <a:pathLst>
                <a:path w="6457" h="7981" extrusionOk="0">
                  <a:moveTo>
                    <a:pt x="4250" y="1"/>
                  </a:moveTo>
                  <a:cubicBezTo>
                    <a:pt x="3871" y="1"/>
                    <a:pt x="3543" y="180"/>
                    <a:pt x="3363" y="583"/>
                  </a:cubicBezTo>
                  <a:cubicBezTo>
                    <a:pt x="2287" y="2870"/>
                    <a:pt x="1" y="5022"/>
                    <a:pt x="1749" y="7981"/>
                  </a:cubicBezTo>
                  <a:cubicBezTo>
                    <a:pt x="2285" y="7147"/>
                    <a:pt x="2927" y="6946"/>
                    <a:pt x="3592" y="6946"/>
                  </a:cubicBezTo>
                  <a:cubicBezTo>
                    <a:pt x="4211" y="6946"/>
                    <a:pt x="4850" y="7120"/>
                    <a:pt x="5443" y="7120"/>
                  </a:cubicBezTo>
                  <a:cubicBezTo>
                    <a:pt x="5653" y="7120"/>
                    <a:pt x="5858" y="7098"/>
                    <a:pt x="6053" y="7039"/>
                  </a:cubicBezTo>
                  <a:cubicBezTo>
                    <a:pt x="6457" y="5291"/>
                    <a:pt x="6457" y="3542"/>
                    <a:pt x="6322" y="1794"/>
                  </a:cubicBezTo>
                  <a:cubicBezTo>
                    <a:pt x="5964" y="718"/>
                    <a:pt x="5007" y="1"/>
                    <a:pt x="4250" y="1"/>
                  </a:cubicBezTo>
                  <a:close/>
                </a:path>
              </a:pathLst>
            </a:custGeom>
            <a:solidFill>
              <a:srgbClr val="648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0" name="Google Shape;22410;p29"/>
            <p:cNvSpPr/>
            <p:nvPr/>
          </p:nvSpPr>
          <p:spPr>
            <a:xfrm>
              <a:off x="3384625" y="1765175"/>
              <a:ext cx="188325" cy="268525"/>
            </a:xfrm>
            <a:custGeom>
              <a:avLst/>
              <a:gdLst/>
              <a:ahLst/>
              <a:cxnLst/>
              <a:rect l="l" t="t" r="r" b="b"/>
              <a:pathLst>
                <a:path w="7533" h="10741" extrusionOk="0">
                  <a:moveTo>
                    <a:pt x="1448" y="0"/>
                  </a:moveTo>
                  <a:cubicBezTo>
                    <a:pt x="1327" y="0"/>
                    <a:pt x="1202" y="32"/>
                    <a:pt x="1077" y="115"/>
                  </a:cubicBezTo>
                  <a:lnTo>
                    <a:pt x="1077" y="250"/>
                  </a:lnTo>
                  <a:cubicBezTo>
                    <a:pt x="135" y="788"/>
                    <a:pt x="1077" y="1998"/>
                    <a:pt x="1" y="2402"/>
                  </a:cubicBezTo>
                  <a:lnTo>
                    <a:pt x="1" y="2805"/>
                  </a:lnTo>
                  <a:cubicBezTo>
                    <a:pt x="1" y="2940"/>
                    <a:pt x="1" y="3209"/>
                    <a:pt x="135" y="3343"/>
                  </a:cubicBezTo>
                  <a:cubicBezTo>
                    <a:pt x="214" y="3333"/>
                    <a:pt x="292" y="3329"/>
                    <a:pt x="368" y="3329"/>
                  </a:cubicBezTo>
                  <a:cubicBezTo>
                    <a:pt x="1325" y="3329"/>
                    <a:pt x="2008" y="4095"/>
                    <a:pt x="1884" y="5092"/>
                  </a:cubicBezTo>
                  <a:cubicBezTo>
                    <a:pt x="2061" y="5168"/>
                    <a:pt x="2210" y="5201"/>
                    <a:pt x="2338" y="5201"/>
                  </a:cubicBezTo>
                  <a:cubicBezTo>
                    <a:pt x="2890" y="5201"/>
                    <a:pt x="3061" y="4587"/>
                    <a:pt x="3498" y="4150"/>
                  </a:cubicBezTo>
                  <a:cubicBezTo>
                    <a:pt x="4977" y="4823"/>
                    <a:pt x="6322" y="5630"/>
                    <a:pt x="4977" y="7647"/>
                  </a:cubicBezTo>
                  <a:cubicBezTo>
                    <a:pt x="4305" y="8723"/>
                    <a:pt x="3767" y="9799"/>
                    <a:pt x="5246" y="10741"/>
                  </a:cubicBezTo>
                  <a:lnTo>
                    <a:pt x="7533" y="6033"/>
                  </a:lnTo>
                  <a:cubicBezTo>
                    <a:pt x="7533" y="5630"/>
                    <a:pt x="7398" y="5226"/>
                    <a:pt x="7264" y="4823"/>
                  </a:cubicBezTo>
                  <a:cubicBezTo>
                    <a:pt x="7129" y="3881"/>
                    <a:pt x="6591" y="2940"/>
                    <a:pt x="5784" y="2267"/>
                  </a:cubicBezTo>
                  <a:cubicBezTo>
                    <a:pt x="5246" y="1998"/>
                    <a:pt x="4708" y="1595"/>
                    <a:pt x="4036" y="1326"/>
                  </a:cubicBezTo>
                  <a:lnTo>
                    <a:pt x="3229" y="1057"/>
                  </a:lnTo>
                  <a:cubicBezTo>
                    <a:pt x="2825" y="788"/>
                    <a:pt x="2422" y="653"/>
                    <a:pt x="2153" y="250"/>
                  </a:cubicBezTo>
                  <a:cubicBezTo>
                    <a:pt x="1967" y="157"/>
                    <a:pt x="1718" y="0"/>
                    <a:pt x="1448" y="0"/>
                  </a:cubicBezTo>
                  <a:close/>
                </a:path>
              </a:pathLst>
            </a:custGeom>
            <a:solidFill>
              <a:srgbClr val="2E6B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1" name="Google Shape;22411;p29"/>
            <p:cNvSpPr/>
            <p:nvPr/>
          </p:nvSpPr>
          <p:spPr>
            <a:xfrm>
              <a:off x="3270300" y="4668350"/>
              <a:ext cx="104275" cy="415125"/>
            </a:xfrm>
            <a:custGeom>
              <a:avLst/>
              <a:gdLst/>
              <a:ahLst/>
              <a:cxnLst/>
              <a:rect l="l" t="t" r="r" b="b"/>
              <a:pathLst>
                <a:path w="4171" h="16605" extrusionOk="0">
                  <a:moveTo>
                    <a:pt x="2913" y="0"/>
                  </a:moveTo>
                  <a:cubicBezTo>
                    <a:pt x="2732" y="0"/>
                    <a:pt x="2527" y="59"/>
                    <a:pt x="2287" y="196"/>
                  </a:cubicBezTo>
                  <a:cubicBezTo>
                    <a:pt x="1480" y="3424"/>
                    <a:pt x="1211" y="6652"/>
                    <a:pt x="1211" y="10014"/>
                  </a:cubicBezTo>
                  <a:cubicBezTo>
                    <a:pt x="1211" y="12166"/>
                    <a:pt x="1" y="14453"/>
                    <a:pt x="1480" y="16605"/>
                  </a:cubicBezTo>
                  <a:cubicBezTo>
                    <a:pt x="1749" y="15932"/>
                    <a:pt x="2153" y="15394"/>
                    <a:pt x="2422" y="14722"/>
                  </a:cubicBezTo>
                  <a:cubicBezTo>
                    <a:pt x="2556" y="14587"/>
                    <a:pt x="2691" y="14184"/>
                    <a:pt x="2556" y="14049"/>
                  </a:cubicBezTo>
                  <a:cubicBezTo>
                    <a:pt x="2287" y="13242"/>
                    <a:pt x="2960" y="12839"/>
                    <a:pt x="3094" y="12301"/>
                  </a:cubicBezTo>
                  <a:cubicBezTo>
                    <a:pt x="3229" y="11628"/>
                    <a:pt x="3363" y="10956"/>
                    <a:pt x="3363" y="10283"/>
                  </a:cubicBezTo>
                  <a:cubicBezTo>
                    <a:pt x="3498" y="7190"/>
                    <a:pt x="4170" y="4096"/>
                    <a:pt x="4170" y="1003"/>
                  </a:cubicBezTo>
                  <a:cubicBezTo>
                    <a:pt x="3769" y="501"/>
                    <a:pt x="3443" y="0"/>
                    <a:pt x="2913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2" name="Google Shape;22412;p29"/>
            <p:cNvSpPr/>
            <p:nvPr/>
          </p:nvSpPr>
          <p:spPr>
            <a:xfrm>
              <a:off x="3482150" y="3439200"/>
              <a:ext cx="171500" cy="390075"/>
            </a:xfrm>
            <a:custGeom>
              <a:avLst/>
              <a:gdLst/>
              <a:ahLst/>
              <a:cxnLst/>
              <a:rect l="l" t="t" r="r" b="b"/>
              <a:pathLst>
                <a:path w="6860" h="15603" extrusionOk="0">
                  <a:moveTo>
                    <a:pt x="5111" y="0"/>
                  </a:moveTo>
                  <a:cubicBezTo>
                    <a:pt x="4439" y="135"/>
                    <a:pt x="3901" y="269"/>
                    <a:pt x="4304" y="1211"/>
                  </a:cubicBezTo>
                  <a:cubicBezTo>
                    <a:pt x="2690" y="5515"/>
                    <a:pt x="1345" y="10088"/>
                    <a:pt x="269" y="14661"/>
                  </a:cubicBezTo>
                  <a:cubicBezTo>
                    <a:pt x="0" y="14795"/>
                    <a:pt x="0" y="15333"/>
                    <a:pt x="404" y="15602"/>
                  </a:cubicBezTo>
                  <a:cubicBezTo>
                    <a:pt x="4304" y="13181"/>
                    <a:pt x="6860" y="4439"/>
                    <a:pt x="5111" y="0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3" name="Google Shape;22413;p29"/>
            <p:cNvSpPr/>
            <p:nvPr/>
          </p:nvSpPr>
          <p:spPr>
            <a:xfrm>
              <a:off x="3683900" y="2716275"/>
              <a:ext cx="74000" cy="548100"/>
            </a:xfrm>
            <a:custGeom>
              <a:avLst/>
              <a:gdLst/>
              <a:ahLst/>
              <a:cxnLst/>
              <a:rect l="l" t="t" r="r" b="b"/>
              <a:pathLst>
                <a:path w="2960" h="21924" extrusionOk="0">
                  <a:moveTo>
                    <a:pt x="1749" y="0"/>
                  </a:moveTo>
                  <a:cubicBezTo>
                    <a:pt x="1480" y="269"/>
                    <a:pt x="942" y="538"/>
                    <a:pt x="942" y="942"/>
                  </a:cubicBezTo>
                  <a:cubicBezTo>
                    <a:pt x="807" y="2152"/>
                    <a:pt x="942" y="3497"/>
                    <a:pt x="1211" y="4842"/>
                  </a:cubicBezTo>
                  <a:cubicBezTo>
                    <a:pt x="1614" y="6187"/>
                    <a:pt x="404" y="7263"/>
                    <a:pt x="538" y="8742"/>
                  </a:cubicBezTo>
                  <a:cubicBezTo>
                    <a:pt x="942" y="10894"/>
                    <a:pt x="1076" y="13181"/>
                    <a:pt x="942" y="15333"/>
                  </a:cubicBezTo>
                  <a:cubicBezTo>
                    <a:pt x="404" y="16140"/>
                    <a:pt x="135" y="17081"/>
                    <a:pt x="269" y="17888"/>
                  </a:cubicBezTo>
                  <a:cubicBezTo>
                    <a:pt x="135" y="18695"/>
                    <a:pt x="0" y="19368"/>
                    <a:pt x="0" y="20040"/>
                  </a:cubicBezTo>
                  <a:cubicBezTo>
                    <a:pt x="0" y="20444"/>
                    <a:pt x="135" y="20713"/>
                    <a:pt x="404" y="20982"/>
                  </a:cubicBezTo>
                  <a:lnTo>
                    <a:pt x="1211" y="21923"/>
                  </a:lnTo>
                  <a:cubicBezTo>
                    <a:pt x="2152" y="20713"/>
                    <a:pt x="1749" y="19368"/>
                    <a:pt x="1749" y="18157"/>
                  </a:cubicBezTo>
                  <a:cubicBezTo>
                    <a:pt x="1883" y="13988"/>
                    <a:pt x="2018" y="9818"/>
                    <a:pt x="2018" y="5784"/>
                  </a:cubicBezTo>
                  <a:cubicBezTo>
                    <a:pt x="2959" y="4304"/>
                    <a:pt x="2018" y="2690"/>
                    <a:pt x="2421" y="1211"/>
                  </a:cubicBezTo>
                  <a:cubicBezTo>
                    <a:pt x="2421" y="673"/>
                    <a:pt x="2152" y="269"/>
                    <a:pt x="1749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4" name="Google Shape;22414;p29"/>
            <p:cNvSpPr/>
            <p:nvPr/>
          </p:nvSpPr>
          <p:spPr>
            <a:xfrm>
              <a:off x="4302600" y="2716275"/>
              <a:ext cx="127800" cy="329525"/>
            </a:xfrm>
            <a:custGeom>
              <a:avLst/>
              <a:gdLst/>
              <a:ahLst/>
              <a:cxnLst/>
              <a:rect l="l" t="t" r="r" b="b"/>
              <a:pathLst>
                <a:path w="5112" h="13181" extrusionOk="0">
                  <a:moveTo>
                    <a:pt x="1480" y="0"/>
                  </a:moveTo>
                  <a:lnTo>
                    <a:pt x="1480" y="5649"/>
                  </a:lnTo>
                  <a:cubicBezTo>
                    <a:pt x="1076" y="6187"/>
                    <a:pt x="1076" y="6859"/>
                    <a:pt x="1614" y="7263"/>
                  </a:cubicBezTo>
                  <a:cubicBezTo>
                    <a:pt x="2152" y="8204"/>
                    <a:pt x="1211" y="8473"/>
                    <a:pt x="673" y="8877"/>
                  </a:cubicBezTo>
                  <a:cubicBezTo>
                    <a:pt x="0" y="12239"/>
                    <a:pt x="2152" y="12912"/>
                    <a:pt x="4708" y="13181"/>
                  </a:cubicBezTo>
                  <a:cubicBezTo>
                    <a:pt x="5111" y="12912"/>
                    <a:pt x="5111" y="12374"/>
                    <a:pt x="4842" y="12105"/>
                  </a:cubicBezTo>
                  <a:cubicBezTo>
                    <a:pt x="3632" y="8070"/>
                    <a:pt x="2556" y="4035"/>
                    <a:pt x="1480" y="0"/>
                  </a:cubicBezTo>
                  <a:close/>
                </a:path>
              </a:pathLst>
            </a:custGeom>
            <a:solidFill>
              <a:srgbClr val="526E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5" name="Google Shape;22415;p29"/>
            <p:cNvSpPr/>
            <p:nvPr/>
          </p:nvSpPr>
          <p:spPr>
            <a:xfrm>
              <a:off x="3556125" y="3018875"/>
              <a:ext cx="110975" cy="450600"/>
            </a:xfrm>
            <a:custGeom>
              <a:avLst/>
              <a:gdLst/>
              <a:ahLst/>
              <a:cxnLst/>
              <a:rect l="l" t="t" r="r" b="b"/>
              <a:pathLst>
                <a:path w="4439" h="18024" extrusionOk="0">
                  <a:moveTo>
                    <a:pt x="1614" y="1"/>
                  </a:moveTo>
                  <a:cubicBezTo>
                    <a:pt x="1345" y="135"/>
                    <a:pt x="1211" y="539"/>
                    <a:pt x="1345" y="942"/>
                  </a:cubicBezTo>
                  <a:cubicBezTo>
                    <a:pt x="942" y="4708"/>
                    <a:pt x="1345" y="8474"/>
                    <a:pt x="942" y="12240"/>
                  </a:cubicBezTo>
                  <a:cubicBezTo>
                    <a:pt x="673" y="13989"/>
                    <a:pt x="0" y="16141"/>
                    <a:pt x="1345" y="18024"/>
                  </a:cubicBezTo>
                  <a:lnTo>
                    <a:pt x="2287" y="16948"/>
                  </a:lnTo>
                  <a:cubicBezTo>
                    <a:pt x="4439" y="15199"/>
                    <a:pt x="2825" y="12913"/>
                    <a:pt x="3228" y="10895"/>
                  </a:cubicBezTo>
                  <a:cubicBezTo>
                    <a:pt x="3228" y="10357"/>
                    <a:pt x="3228" y="9819"/>
                    <a:pt x="3363" y="9416"/>
                  </a:cubicBezTo>
                  <a:lnTo>
                    <a:pt x="3363" y="8878"/>
                  </a:lnTo>
                  <a:lnTo>
                    <a:pt x="3363" y="8474"/>
                  </a:lnTo>
                  <a:cubicBezTo>
                    <a:pt x="3228" y="7936"/>
                    <a:pt x="3094" y="7533"/>
                    <a:pt x="3094" y="6995"/>
                  </a:cubicBezTo>
                  <a:lnTo>
                    <a:pt x="3094" y="6188"/>
                  </a:lnTo>
                  <a:lnTo>
                    <a:pt x="3094" y="5246"/>
                  </a:lnTo>
                  <a:cubicBezTo>
                    <a:pt x="3094" y="4843"/>
                    <a:pt x="3094" y="4574"/>
                    <a:pt x="3094" y="4305"/>
                  </a:cubicBezTo>
                  <a:cubicBezTo>
                    <a:pt x="3094" y="3632"/>
                    <a:pt x="2825" y="2960"/>
                    <a:pt x="2287" y="2422"/>
                  </a:cubicBezTo>
                  <a:cubicBezTo>
                    <a:pt x="2287" y="1615"/>
                    <a:pt x="2421" y="673"/>
                    <a:pt x="1614" y="1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6" name="Google Shape;22416;p29"/>
            <p:cNvSpPr/>
            <p:nvPr/>
          </p:nvSpPr>
          <p:spPr>
            <a:xfrm>
              <a:off x="3411525" y="1586475"/>
              <a:ext cx="158075" cy="221950"/>
            </a:xfrm>
            <a:custGeom>
              <a:avLst/>
              <a:gdLst/>
              <a:ahLst/>
              <a:cxnLst/>
              <a:rect l="l" t="t" r="r" b="b"/>
              <a:pathLst>
                <a:path w="6323" h="8878" extrusionOk="0">
                  <a:moveTo>
                    <a:pt x="4708" y="0"/>
                  </a:moveTo>
                  <a:cubicBezTo>
                    <a:pt x="4036" y="404"/>
                    <a:pt x="3498" y="1076"/>
                    <a:pt x="3363" y="1749"/>
                  </a:cubicBezTo>
                  <a:cubicBezTo>
                    <a:pt x="3632" y="1749"/>
                    <a:pt x="3767" y="1883"/>
                    <a:pt x="3767" y="1883"/>
                  </a:cubicBezTo>
                  <a:cubicBezTo>
                    <a:pt x="3632" y="2152"/>
                    <a:pt x="3363" y="2421"/>
                    <a:pt x="3229" y="2421"/>
                  </a:cubicBezTo>
                  <a:cubicBezTo>
                    <a:pt x="1077" y="3363"/>
                    <a:pt x="673" y="5515"/>
                    <a:pt x="1" y="7398"/>
                  </a:cubicBezTo>
                  <a:lnTo>
                    <a:pt x="808" y="8070"/>
                  </a:lnTo>
                  <a:cubicBezTo>
                    <a:pt x="1077" y="8474"/>
                    <a:pt x="1346" y="8608"/>
                    <a:pt x="1615" y="8877"/>
                  </a:cubicBezTo>
                  <a:lnTo>
                    <a:pt x="2287" y="8877"/>
                  </a:lnTo>
                  <a:cubicBezTo>
                    <a:pt x="4036" y="8339"/>
                    <a:pt x="4305" y="6725"/>
                    <a:pt x="4036" y="5111"/>
                  </a:cubicBezTo>
                  <a:cubicBezTo>
                    <a:pt x="4305" y="4842"/>
                    <a:pt x="4439" y="4708"/>
                    <a:pt x="4708" y="4439"/>
                  </a:cubicBezTo>
                  <a:cubicBezTo>
                    <a:pt x="5246" y="4035"/>
                    <a:pt x="5650" y="3632"/>
                    <a:pt x="6053" y="2959"/>
                  </a:cubicBezTo>
                  <a:cubicBezTo>
                    <a:pt x="6322" y="2421"/>
                    <a:pt x="6188" y="1614"/>
                    <a:pt x="5919" y="942"/>
                  </a:cubicBezTo>
                  <a:cubicBezTo>
                    <a:pt x="5650" y="538"/>
                    <a:pt x="5246" y="135"/>
                    <a:pt x="4708" y="0"/>
                  </a:cubicBezTo>
                  <a:close/>
                </a:path>
              </a:pathLst>
            </a:custGeom>
            <a:solidFill>
              <a:srgbClr val="89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7" name="Google Shape;22417;p29"/>
            <p:cNvSpPr/>
            <p:nvPr/>
          </p:nvSpPr>
          <p:spPr>
            <a:xfrm>
              <a:off x="3424975" y="3015525"/>
              <a:ext cx="127800" cy="225300"/>
            </a:xfrm>
            <a:custGeom>
              <a:avLst/>
              <a:gdLst/>
              <a:ahLst/>
              <a:cxnLst/>
              <a:rect l="l" t="t" r="r" b="b"/>
              <a:pathLst>
                <a:path w="5112" h="9012" extrusionOk="0">
                  <a:moveTo>
                    <a:pt x="2825" y="0"/>
                  </a:moveTo>
                  <a:cubicBezTo>
                    <a:pt x="2556" y="135"/>
                    <a:pt x="2287" y="404"/>
                    <a:pt x="2153" y="673"/>
                  </a:cubicBezTo>
                  <a:cubicBezTo>
                    <a:pt x="1884" y="1345"/>
                    <a:pt x="1884" y="2018"/>
                    <a:pt x="1884" y="2825"/>
                  </a:cubicBezTo>
                  <a:cubicBezTo>
                    <a:pt x="2153" y="4304"/>
                    <a:pt x="1" y="5111"/>
                    <a:pt x="942" y="6860"/>
                  </a:cubicBezTo>
                  <a:cubicBezTo>
                    <a:pt x="1346" y="7398"/>
                    <a:pt x="1884" y="7801"/>
                    <a:pt x="2422" y="8205"/>
                  </a:cubicBezTo>
                  <a:cubicBezTo>
                    <a:pt x="2556" y="8474"/>
                    <a:pt x="2691" y="8743"/>
                    <a:pt x="2691" y="9012"/>
                  </a:cubicBezTo>
                  <a:cubicBezTo>
                    <a:pt x="4439" y="6994"/>
                    <a:pt x="4036" y="4170"/>
                    <a:pt x="5112" y="1749"/>
                  </a:cubicBezTo>
                  <a:lnTo>
                    <a:pt x="4977" y="1345"/>
                  </a:lnTo>
                  <a:cubicBezTo>
                    <a:pt x="4439" y="538"/>
                    <a:pt x="3632" y="135"/>
                    <a:pt x="2825" y="0"/>
                  </a:cubicBezTo>
                  <a:close/>
                </a:path>
              </a:pathLst>
            </a:custGeom>
            <a:solidFill>
              <a:srgbClr val="629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8" name="Google Shape;22418;p29"/>
            <p:cNvSpPr/>
            <p:nvPr/>
          </p:nvSpPr>
          <p:spPr>
            <a:xfrm>
              <a:off x="3428350" y="534000"/>
              <a:ext cx="184950" cy="245500"/>
            </a:xfrm>
            <a:custGeom>
              <a:avLst/>
              <a:gdLst/>
              <a:ahLst/>
              <a:cxnLst/>
              <a:rect l="l" t="t" r="r" b="b"/>
              <a:pathLst>
                <a:path w="7398" h="9820" extrusionOk="0">
                  <a:moveTo>
                    <a:pt x="7263" y="1"/>
                  </a:moveTo>
                  <a:cubicBezTo>
                    <a:pt x="2959" y="1884"/>
                    <a:pt x="1480" y="5784"/>
                    <a:pt x="0" y="9819"/>
                  </a:cubicBezTo>
                  <a:cubicBezTo>
                    <a:pt x="1076" y="9685"/>
                    <a:pt x="1480" y="8878"/>
                    <a:pt x="1883" y="7936"/>
                  </a:cubicBezTo>
                  <a:cubicBezTo>
                    <a:pt x="3094" y="5650"/>
                    <a:pt x="3901" y="2825"/>
                    <a:pt x="6725" y="1749"/>
                  </a:cubicBezTo>
                  <a:cubicBezTo>
                    <a:pt x="7263" y="1480"/>
                    <a:pt x="7398" y="673"/>
                    <a:pt x="7263" y="1"/>
                  </a:cubicBezTo>
                  <a:close/>
                </a:path>
              </a:pathLst>
            </a:custGeom>
            <a:solidFill>
              <a:srgbClr val="48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9" name="Google Shape;22419;p29"/>
            <p:cNvSpPr/>
            <p:nvPr/>
          </p:nvSpPr>
          <p:spPr>
            <a:xfrm>
              <a:off x="4336225" y="3018875"/>
              <a:ext cx="121075" cy="172050"/>
            </a:xfrm>
            <a:custGeom>
              <a:avLst/>
              <a:gdLst/>
              <a:ahLst/>
              <a:cxnLst/>
              <a:rect l="l" t="t" r="r" b="b"/>
              <a:pathLst>
                <a:path w="4843" h="6882" extrusionOk="0">
                  <a:moveTo>
                    <a:pt x="3363" y="1"/>
                  </a:moveTo>
                  <a:lnTo>
                    <a:pt x="3228" y="942"/>
                  </a:lnTo>
                  <a:cubicBezTo>
                    <a:pt x="2556" y="1480"/>
                    <a:pt x="2287" y="2422"/>
                    <a:pt x="2556" y="3363"/>
                  </a:cubicBezTo>
                  <a:cubicBezTo>
                    <a:pt x="2421" y="4977"/>
                    <a:pt x="1345" y="5650"/>
                    <a:pt x="0" y="5784"/>
                  </a:cubicBezTo>
                  <a:cubicBezTo>
                    <a:pt x="1272" y="6496"/>
                    <a:pt x="2216" y="6882"/>
                    <a:pt x="2892" y="6882"/>
                  </a:cubicBezTo>
                  <a:cubicBezTo>
                    <a:pt x="4003" y="6882"/>
                    <a:pt x="4388" y="5840"/>
                    <a:pt x="4304" y="3498"/>
                  </a:cubicBezTo>
                  <a:cubicBezTo>
                    <a:pt x="4304" y="2422"/>
                    <a:pt x="4842" y="808"/>
                    <a:pt x="3363" y="1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0" name="Google Shape;22420;p29"/>
            <p:cNvSpPr/>
            <p:nvPr/>
          </p:nvSpPr>
          <p:spPr>
            <a:xfrm>
              <a:off x="3102175" y="3563600"/>
              <a:ext cx="131175" cy="121075"/>
            </a:xfrm>
            <a:custGeom>
              <a:avLst/>
              <a:gdLst/>
              <a:ahLst/>
              <a:cxnLst/>
              <a:rect l="l" t="t" r="r" b="b"/>
              <a:pathLst>
                <a:path w="5247" h="4843" extrusionOk="0">
                  <a:moveTo>
                    <a:pt x="942" y="1"/>
                  </a:moveTo>
                  <a:cubicBezTo>
                    <a:pt x="270" y="673"/>
                    <a:pt x="1" y="1615"/>
                    <a:pt x="270" y="2556"/>
                  </a:cubicBezTo>
                  <a:cubicBezTo>
                    <a:pt x="2018" y="2556"/>
                    <a:pt x="2960" y="3901"/>
                    <a:pt x="4170" y="4843"/>
                  </a:cubicBezTo>
                  <a:cubicBezTo>
                    <a:pt x="5246" y="2018"/>
                    <a:pt x="5246" y="2018"/>
                    <a:pt x="2422" y="1615"/>
                  </a:cubicBezTo>
                  <a:cubicBezTo>
                    <a:pt x="1346" y="1480"/>
                    <a:pt x="1211" y="808"/>
                    <a:pt x="942" y="1"/>
                  </a:cubicBezTo>
                  <a:close/>
                </a:path>
              </a:pathLst>
            </a:custGeom>
            <a:solidFill>
              <a:srgbClr val="5B8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1" name="Google Shape;22421;p29"/>
            <p:cNvSpPr/>
            <p:nvPr/>
          </p:nvSpPr>
          <p:spPr>
            <a:xfrm>
              <a:off x="3730975" y="1686700"/>
              <a:ext cx="70625" cy="266300"/>
            </a:xfrm>
            <a:custGeom>
              <a:avLst/>
              <a:gdLst/>
              <a:ahLst/>
              <a:cxnLst/>
              <a:rect l="l" t="t" r="r" b="b"/>
              <a:pathLst>
                <a:path w="2825" h="10652" extrusionOk="0">
                  <a:moveTo>
                    <a:pt x="1462" y="0"/>
                  </a:moveTo>
                  <a:cubicBezTo>
                    <a:pt x="870" y="0"/>
                    <a:pt x="621" y="382"/>
                    <a:pt x="269" y="968"/>
                  </a:cubicBezTo>
                  <a:cubicBezTo>
                    <a:pt x="0" y="1775"/>
                    <a:pt x="135" y="2716"/>
                    <a:pt x="807" y="3389"/>
                  </a:cubicBezTo>
                  <a:lnTo>
                    <a:pt x="807" y="9038"/>
                  </a:lnTo>
                  <a:cubicBezTo>
                    <a:pt x="404" y="9441"/>
                    <a:pt x="269" y="10114"/>
                    <a:pt x="673" y="10652"/>
                  </a:cubicBezTo>
                  <a:cubicBezTo>
                    <a:pt x="807" y="10652"/>
                    <a:pt x="942" y="10652"/>
                    <a:pt x="1076" y="10517"/>
                  </a:cubicBezTo>
                  <a:cubicBezTo>
                    <a:pt x="2152" y="9441"/>
                    <a:pt x="1480" y="7962"/>
                    <a:pt x="1614" y="6886"/>
                  </a:cubicBezTo>
                  <a:cubicBezTo>
                    <a:pt x="1883" y="5675"/>
                    <a:pt x="1211" y="4196"/>
                    <a:pt x="2556" y="3254"/>
                  </a:cubicBezTo>
                  <a:cubicBezTo>
                    <a:pt x="2825" y="2044"/>
                    <a:pt x="2018" y="1102"/>
                    <a:pt x="1749" y="26"/>
                  </a:cubicBezTo>
                  <a:cubicBezTo>
                    <a:pt x="1645" y="9"/>
                    <a:pt x="1549" y="0"/>
                    <a:pt x="1462" y="0"/>
                  </a:cubicBezTo>
                  <a:close/>
                </a:path>
              </a:pathLst>
            </a:custGeom>
            <a:solidFill>
              <a:srgbClr val="A7C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2" name="Google Shape;22422;p29"/>
            <p:cNvSpPr/>
            <p:nvPr/>
          </p:nvSpPr>
          <p:spPr>
            <a:xfrm>
              <a:off x="3001300" y="2353125"/>
              <a:ext cx="111000" cy="167525"/>
            </a:xfrm>
            <a:custGeom>
              <a:avLst/>
              <a:gdLst/>
              <a:ahLst/>
              <a:cxnLst/>
              <a:rect l="l" t="t" r="r" b="b"/>
              <a:pathLst>
                <a:path w="4440" h="6701" extrusionOk="0">
                  <a:moveTo>
                    <a:pt x="3363" y="0"/>
                  </a:moveTo>
                  <a:lnTo>
                    <a:pt x="3363" y="0"/>
                  </a:lnTo>
                  <a:cubicBezTo>
                    <a:pt x="1884" y="1883"/>
                    <a:pt x="1480" y="4439"/>
                    <a:pt x="1" y="6456"/>
                  </a:cubicBezTo>
                  <a:cubicBezTo>
                    <a:pt x="135" y="6456"/>
                    <a:pt x="270" y="6456"/>
                    <a:pt x="404" y="6591"/>
                  </a:cubicBezTo>
                  <a:cubicBezTo>
                    <a:pt x="791" y="6663"/>
                    <a:pt x="1133" y="6701"/>
                    <a:pt x="1432" y="6701"/>
                  </a:cubicBezTo>
                  <a:cubicBezTo>
                    <a:pt x="2798" y="6701"/>
                    <a:pt x="3243" y="5911"/>
                    <a:pt x="2691" y="4035"/>
                  </a:cubicBezTo>
                  <a:cubicBezTo>
                    <a:pt x="2691" y="2690"/>
                    <a:pt x="4439" y="1614"/>
                    <a:pt x="3363" y="0"/>
                  </a:cubicBezTo>
                  <a:close/>
                </a:path>
              </a:pathLst>
            </a:custGeom>
            <a:solidFill>
              <a:srgbClr val="437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3" name="Google Shape;22423;p29"/>
            <p:cNvSpPr/>
            <p:nvPr/>
          </p:nvSpPr>
          <p:spPr>
            <a:xfrm>
              <a:off x="3529225" y="1425075"/>
              <a:ext cx="114350" cy="184950"/>
            </a:xfrm>
            <a:custGeom>
              <a:avLst/>
              <a:gdLst/>
              <a:ahLst/>
              <a:cxnLst/>
              <a:rect l="l" t="t" r="r" b="b"/>
              <a:pathLst>
                <a:path w="4574" h="7398" extrusionOk="0">
                  <a:moveTo>
                    <a:pt x="3228" y="0"/>
                  </a:moveTo>
                  <a:cubicBezTo>
                    <a:pt x="2690" y="2421"/>
                    <a:pt x="1076" y="4304"/>
                    <a:pt x="0" y="6456"/>
                  </a:cubicBezTo>
                  <a:lnTo>
                    <a:pt x="807" y="7398"/>
                  </a:lnTo>
                  <a:cubicBezTo>
                    <a:pt x="3363" y="6322"/>
                    <a:pt x="4573" y="4573"/>
                    <a:pt x="3497" y="1749"/>
                  </a:cubicBezTo>
                  <a:cubicBezTo>
                    <a:pt x="3363" y="1076"/>
                    <a:pt x="3228" y="538"/>
                    <a:pt x="3228" y="0"/>
                  </a:cubicBezTo>
                  <a:close/>
                </a:path>
              </a:pathLst>
            </a:custGeom>
            <a:solidFill>
              <a:srgbClr val="648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4" name="Google Shape;22424;p29"/>
            <p:cNvSpPr/>
            <p:nvPr/>
          </p:nvSpPr>
          <p:spPr>
            <a:xfrm>
              <a:off x="3465325" y="4895150"/>
              <a:ext cx="87450" cy="161425"/>
            </a:xfrm>
            <a:custGeom>
              <a:avLst/>
              <a:gdLst/>
              <a:ahLst/>
              <a:cxnLst/>
              <a:rect l="l" t="t" r="r" b="b"/>
              <a:pathLst>
                <a:path w="3498" h="6457" extrusionOk="0">
                  <a:moveTo>
                    <a:pt x="3363" y="1"/>
                  </a:moveTo>
                  <a:cubicBezTo>
                    <a:pt x="1" y="1211"/>
                    <a:pt x="1" y="3498"/>
                    <a:pt x="1480" y="6188"/>
                  </a:cubicBezTo>
                  <a:lnTo>
                    <a:pt x="1884" y="6457"/>
                  </a:lnTo>
                  <a:cubicBezTo>
                    <a:pt x="2691" y="4708"/>
                    <a:pt x="3094" y="2825"/>
                    <a:pt x="3498" y="808"/>
                  </a:cubicBezTo>
                  <a:lnTo>
                    <a:pt x="3363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5" name="Google Shape;22425;p29"/>
            <p:cNvSpPr/>
            <p:nvPr/>
          </p:nvSpPr>
          <p:spPr>
            <a:xfrm>
              <a:off x="3498950" y="2947650"/>
              <a:ext cx="105100" cy="111600"/>
            </a:xfrm>
            <a:custGeom>
              <a:avLst/>
              <a:gdLst/>
              <a:ahLst/>
              <a:cxnLst/>
              <a:rect l="l" t="t" r="r" b="b"/>
              <a:pathLst>
                <a:path w="4204" h="4464" extrusionOk="0">
                  <a:moveTo>
                    <a:pt x="2710" y="0"/>
                  </a:moveTo>
                  <a:cubicBezTo>
                    <a:pt x="2388" y="0"/>
                    <a:pt x="2018" y="59"/>
                    <a:pt x="1615" y="160"/>
                  </a:cubicBezTo>
                  <a:cubicBezTo>
                    <a:pt x="1" y="1639"/>
                    <a:pt x="1346" y="2984"/>
                    <a:pt x="1749" y="4329"/>
                  </a:cubicBezTo>
                  <a:cubicBezTo>
                    <a:pt x="1884" y="4464"/>
                    <a:pt x="2018" y="4464"/>
                    <a:pt x="2153" y="4464"/>
                  </a:cubicBezTo>
                  <a:lnTo>
                    <a:pt x="3632" y="3791"/>
                  </a:lnTo>
                  <a:cubicBezTo>
                    <a:pt x="3767" y="3388"/>
                    <a:pt x="3901" y="3119"/>
                    <a:pt x="3901" y="2850"/>
                  </a:cubicBezTo>
                  <a:cubicBezTo>
                    <a:pt x="3901" y="2581"/>
                    <a:pt x="3901" y="2312"/>
                    <a:pt x="3901" y="2043"/>
                  </a:cubicBezTo>
                  <a:cubicBezTo>
                    <a:pt x="4204" y="530"/>
                    <a:pt x="3674" y="0"/>
                    <a:pt x="2710" y="0"/>
                  </a:cubicBezTo>
                  <a:close/>
                </a:path>
              </a:pathLst>
            </a:custGeom>
            <a:solidFill>
              <a:srgbClr val="89A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6" name="Google Shape;22426;p29"/>
            <p:cNvSpPr/>
            <p:nvPr/>
          </p:nvSpPr>
          <p:spPr>
            <a:xfrm>
              <a:off x="3734325" y="2731400"/>
              <a:ext cx="47100" cy="190000"/>
            </a:xfrm>
            <a:custGeom>
              <a:avLst/>
              <a:gdLst/>
              <a:ahLst/>
              <a:cxnLst/>
              <a:rect l="l" t="t" r="r" b="b"/>
              <a:pathLst>
                <a:path w="1884" h="7600" extrusionOk="0">
                  <a:moveTo>
                    <a:pt x="404" y="0"/>
                  </a:moveTo>
                  <a:cubicBezTo>
                    <a:pt x="270" y="0"/>
                    <a:pt x="135" y="68"/>
                    <a:pt x="1" y="202"/>
                  </a:cubicBezTo>
                  <a:lnTo>
                    <a:pt x="1" y="5044"/>
                  </a:lnTo>
                  <a:cubicBezTo>
                    <a:pt x="942" y="5582"/>
                    <a:pt x="539" y="7061"/>
                    <a:pt x="1480" y="7599"/>
                  </a:cubicBezTo>
                  <a:cubicBezTo>
                    <a:pt x="1884" y="5044"/>
                    <a:pt x="808" y="2758"/>
                    <a:pt x="808" y="202"/>
                  </a:cubicBezTo>
                  <a:cubicBezTo>
                    <a:pt x="673" y="68"/>
                    <a:pt x="539" y="0"/>
                    <a:pt x="404" y="0"/>
                  </a:cubicBezTo>
                  <a:close/>
                </a:path>
              </a:pathLst>
            </a:custGeom>
            <a:solidFill>
              <a:srgbClr val="CDE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7" name="Google Shape;22427;p29"/>
            <p:cNvSpPr/>
            <p:nvPr/>
          </p:nvSpPr>
          <p:spPr>
            <a:xfrm>
              <a:off x="3347650" y="2910825"/>
              <a:ext cx="97525" cy="75425"/>
            </a:xfrm>
            <a:custGeom>
              <a:avLst/>
              <a:gdLst/>
              <a:ahLst/>
              <a:cxnLst/>
              <a:rect l="l" t="t" r="r" b="b"/>
              <a:pathLst>
                <a:path w="3901" h="3017" extrusionOk="0">
                  <a:moveTo>
                    <a:pt x="1991" y="0"/>
                  </a:moveTo>
                  <a:cubicBezTo>
                    <a:pt x="1585" y="0"/>
                    <a:pt x="1182" y="101"/>
                    <a:pt x="807" y="288"/>
                  </a:cubicBezTo>
                  <a:cubicBezTo>
                    <a:pt x="269" y="691"/>
                    <a:pt x="0" y="1229"/>
                    <a:pt x="0" y="1902"/>
                  </a:cubicBezTo>
                  <a:cubicBezTo>
                    <a:pt x="0" y="2036"/>
                    <a:pt x="135" y="2171"/>
                    <a:pt x="269" y="2440"/>
                  </a:cubicBezTo>
                  <a:cubicBezTo>
                    <a:pt x="713" y="2810"/>
                    <a:pt x="1278" y="3017"/>
                    <a:pt x="1831" y="3017"/>
                  </a:cubicBezTo>
                  <a:cubicBezTo>
                    <a:pt x="2285" y="3017"/>
                    <a:pt x="2730" y="2877"/>
                    <a:pt x="3094" y="2574"/>
                  </a:cubicBezTo>
                  <a:cubicBezTo>
                    <a:pt x="3363" y="2305"/>
                    <a:pt x="3632" y="2036"/>
                    <a:pt x="3766" y="1767"/>
                  </a:cubicBezTo>
                  <a:cubicBezTo>
                    <a:pt x="3901" y="1229"/>
                    <a:pt x="3766" y="691"/>
                    <a:pt x="3363" y="422"/>
                  </a:cubicBezTo>
                  <a:cubicBezTo>
                    <a:pt x="2930" y="134"/>
                    <a:pt x="2459" y="0"/>
                    <a:pt x="1991" y="0"/>
                  </a:cubicBezTo>
                  <a:close/>
                </a:path>
              </a:pathLst>
            </a:custGeom>
            <a:solidFill>
              <a:srgbClr val="4C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8" name="Google Shape;22428;p29"/>
            <p:cNvSpPr/>
            <p:nvPr/>
          </p:nvSpPr>
          <p:spPr>
            <a:xfrm>
              <a:off x="3912550" y="2106525"/>
              <a:ext cx="60550" cy="125575"/>
            </a:xfrm>
            <a:custGeom>
              <a:avLst/>
              <a:gdLst/>
              <a:ahLst/>
              <a:cxnLst/>
              <a:rect l="l" t="t" r="r" b="b"/>
              <a:pathLst>
                <a:path w="2422" h="5023" extrusionOk="0">
                  <a:moveTo>
                    <a:pt x="1619" y="1"/>
                  </a:moveTo>
                  <a:cubicBezTo>
                    <a:pt x="1091" y="1"/>
                    <a:pt x="583" y="359"/>
                    <a:pt x="135" y="718"/>
                  </a:cubicBezTo>
                  <a:lnTo>
                    <a:pt x="0" y="1122"/>
                  </a:lnTo>
                  <a:cubicBezTo>
                    <a:pt x="269" y="2601"/>
                    <a:pt x="942" y="3812"/>
                    <a:pt x="1749" y="5022"/>
                  </a:cubicBezTo>
                  <a:cubicBezTo>
                    <a:pt x="2018" y="3408"/>
                    <a:pt x="2287" y="1794"/>
                    <a:pt x="2421" y="315"/>
                  </a:cubicBezTo>
                  <a:cubicBezTo>
                    <a:pt x="2152" y="90"/>
                    <a:pt x="1883" y="1"/>
                    <a:pt x="1619" y="1"/>
                  </a:cubicBez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9" name="Google Shape;22429;p29"/>
            <p:cNvSpPr/>
            <p:nvPr/>
          </p:nvSpPr>
          <p:spPr>
            <a:xfrm>
              <a:off x="3226600" y="1388075"/>
              <a:ext cx="87450" cy="137900"/>
            </a:xfrm>
            <a:custGeom>
              <a:avLst/>
              <a:gdLst/>
              <a:ahLst/>
              <a:cxnLst/>
              <a:rect l="l" t="t" r="r" b="b"/>
              <a:pathLst>
                <a:path w="3498" h="5516" extrusionOk="0">
                  <a:moveTo>
                    <a:pt x="3497" y="1"/>
                  </a:moveTo>
                  <a:lnTo>
                    <a:pt x="3497" y="1"/>
                  </a:lnTo>
                  <a:cubicBezTo>
                    <a:pt x="1614" y="404"/>
                    <a:pt x="1749" y="2691"/>
                    <a:pt x="135" y="3229"/>
                  </a:cubicBezTo>
                  <a:cubicBezTo>
                    <a:pt x="0" y="3901"/>
                    <a:pt x="0" y="4708"/>
                    <a:pt x="0" y="5515"/>
                  </a:cubicBezTo>
                  <a:cubicBezTo>
                    <a:pt x="1614" y="3901"/>
                    <a:pt x="2690" y="2018"/>
                    <a:pt x="3497" y="1"/>
                  </a:cubicBezTo>
                  <a:close/>
                </a:path>
              </a:pathLst>
            </a:custGeom>
            <a:solidFill>
              <a:srgbClr val="518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0" name="Google Shape;22430;p29"/>
            <p:cNvSpPr/>
            <p:nvPr/>
          </p:nvSpPr>
          <p:spPr>
            <a:xfrm>
              <a:off x="3401450" y="2050500"/>
              <a:ext cx="107625" cy="107625"/>
            </a:xfrm>
            <a:custGeom>
              <a:avLst/>
              <a:gdLst/>
              <a:ahLst/>
              <a:cxnLst/>
              <a:rect l="l" t="t" r="r" b="b"/>
              <a:pathLst>
                <a:path w="4305" h="4305" extrusionOk="0">
                  <a:moveTo>
                    <a:pt x="4304" y="0"/>
                  </a:moveTo>
                  <a:lnTo>
                    <a:pt x="4304" y="0"/>
                  </a:lnTo>
                  <a:cubicBezTo>
                    <a:pt x="2959" y="1211"/>
                    <a:pt x="0" y="1480"/>
                    <a:pt x="2152" y="4304"/>
                  </a:cubicBezTo>
                  <a:cubicBezTo>
                    <a:pt x="3094" y="3094"/>
                    <a:pt x="3901" y="1614"/>
                    <a:pt x="4304" y="0"/>
                  </a:cubicBezTo>
                  <a:close/>
                </a:path>
              </a:pathLst>
            </a:custGeom>
            <a:solidFill>
              <a:srgbClr val="307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1" name="Google Shape;22431;p29"/>
            <p:cNvSpPr/>
            <p:nvPr/>
          </p:nvSpPr>
          <p:spPr>
            <a:xfrm>
              <a:off x="3041650" y="1361175"/>
              <a:ext cx="80725" cy="109325"/>
            </a:xfrm>
            <a:custGeom>
              <a:avLst/>
              <a:gdLst/>
              <a:ahLst/>
              <a:cxnLst/>
              <a:rect l="l" t="t" r="r" b="b"/>
              <a:pathLst>
                <a:path w="3229" h="4373" extrusionOk="0">
                  <a:moveTo>
                    <a:pt x="2556" y="1"/>
                  </a:moveTo>
                  <a:lnTo>
                    <a:pt x="2556" y="1"/>
                  </a:lnTo>
                  <a:cubicBezTo>
                    <a:pt x="1077" y="942"/>
                    <a:pt x="135" y="2556"/>
                    <a:pt x="1" y="4170"/>
                  </a:cubicBezTo>
                  <a:cubicBezTo>
                    <a:pt x="68" y="4305"/>
                    <a:pt x="236" y="4372"/>
                    <a:pt x="404" y="4372"/>
                  </a:cubicBezTo>
                  <a:cubicBezTo>
                    <a:pt x="573" y="4372"/>
                    <a:pt x="741" y="4305"/>
                    <a:pt x="808" y="4170"/>
                  </a:cubicBezTo>
                  <a:cubicBezTo>
                    <a:pt x="1211" y="2691"/>
                    <a:pt x="3229" y="1884"/>
                    <a:pt x="2556" y="1"/>
                  </a:cubicBezTo>
                  <a:close/>
                </a:path>
              </a:pathLst>
            </a:custGeom>
            <a:solidFill>
              <a:srgbClr val="789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2" name="Google Shape;22432;p29"/>
            <p:cNvSpPr/>
            <p:nvPr/>
          </p:nvSpPr>
          <p:spPr>
            <a:xfrm>
              <a:off x="4110925" y="4128500"/>
              <a:ext cx="70650" cy="104275"/>
            </a:xfrm>
            <a:custGeom>
              <a:avLst/>
              <a:gdLst/>
              <a:ahLst/>
              <a:cxnLst/>
              <a:rect l="l" t="t" r="r" b="b"/>
              <a:pathLst>
                <a:path w="2826" h="4171" extrusionOk="0">
                  <a:moveTo>
                    <a:pt x="2556" y="1"/>
                  </a:moveTo>
                  <a:lnTo>
                    <a:pt x="942" y="1615"/>
                  </a:lnTo>
                  <a:cubicBezTo>
                    <a:pt x="270" y="2153"/>
                    <a:pt x="1" y="3229"/>
                    <a:pt x="270" y="4170"/>
                  </a:cubicBezTo>
                  <a:cubicBezTo>
                    <a:pt x="1884" y="3363"/>
                    <a:pt x="2825" y="1749"/>
                    <a:pt x="2556" y="1"/>
                  </a:cubicBezTo>
                  <a:close/>
                </a:path>
              </a:pathLst>
            </a:custGeom>
            <a:solidFill>
              <a:srgbClr val="76A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3" name="Google Shape;22433;p29"/>
            <p:cNvSpPr/>
            <p:nvPr/>
          </p:nvSpPr>
          <p:spPr>
            <a:xfrm>
              <a:off x="3307300" y="2958350"/>
              <a:ext cx="60550" cy="100900"/>
            </a:xfrm>
            <a:custGeom>
              <a:avLst/>
              <a:gdLst/>
              <a:ahLst/>
              <a:cxnLst/>
              <a:rect l="l" t="t" r="r" b="b"/>
              <a:pathLst>
                <a:path w="2422" h="4036" extrusionOk="0">
                  <a:moveTo>
                    <a:pt x="1614" y="1"/>
                  </a:moveTo>
                  <a:cubicBezTo>
                    <a:pt x="673" y="1077"/>
                    <a:pt x="135" y="2556"/>
                    <a:pt x="0" y="4036"/>
                  </a:cubicBezTo>
                  <a:lnTo>
                    <a:pt x="942" y="4036"/>
                  </a:lnTo>
                  <a:cubicBezTo>
                    <a:pt x="1749" y="3767"/>
                    <a:pt x="2421" y="3094"/>
                    <a:pt x="2421" y="2153"/>
                  </a:cubicBezTo>
                  <a:cubicBezTo>
                    <a:pt x="2421" y="1749"/>
                    <a:pt x="2421" y="1480"/>
                    <a:pt x="2421" y="1077"/>
                  </a:cubicBezTo>
                  <a:cubicBezTo>
                    <a:pt x="2421" y="808"/>
                    <a:pt x="2287" y="404"/>
                    <a:pt x="2018" y="135"/>
                  </a:cubicBezTo>
                  <a:cubicBezTo>
                    <a:pt x="1883" y="135"/>
                    <a:pt x="1749" y="1"/>
                    <a:pt x="1614" y="1"/>
                  </a:cubicBezTo>
                  <a:close/>
                </a:path>
              </a:pathLst>
            </a:custGeom>
            <a:solidFill>
              <a:srgbClr val="668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4" name="Google Shape;22434;p29"/>
            <p:cNvSpPr/>
            <p:nvPr/>
          </p:nvSpPr>
          <p:spPr>
            <a:xfrm>
              <a:off x="3001300" y="1465425"/>
              <a:ext cx="63925" cy="57175"/>
            </a:xfrm>
            <a:custGeom>
              <a:avLst/>
              <a:gdLst/>
              <a:ahLst/>
              <a:cxnLst/>
              <a:rect l="l" t="t" r="r" b="b"/>
              <a:pathLst>
                <a:path w="2557" h="2287" extrusionOk="0">
                  <a:moveTo>
                    <a:pt x="1749" y="0"/>
                  </a:moveTo>
                  <a:cubicBezTo>
                    <a:pt x="808" y="538"/>
                    <a:pt x="135" y="1345"/>
                    <a:pt x="1" y="2287"/>
                  </a:cubicBezTo>
                  <a:cubicBezTo>
                    <a:pt x="1211" y="1883"/>
                    <a:pt x="2556" y="1614"/>
                    <a:pt x="2556" y="0"/>
                  </a:cubicBezTo>
                  <a:close/>
                </a:path>
              </a:pathLst>
            </a:custGeom>
            <a:solidFill>
              <a:srgbClr val="6483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5" name="Google Shape;22435;p29"/>
            <p:cNvSpPr/>
            <p:nvPr/>
          </p:nvSpPr>
          <p:spPr>
            <a:xfrm>
              <a:off x="3293850" y="3563600"/>
              <a:ext cx="60550" cy="63925"/>
            </a:xfrm>
            <a:custGeom>
              <a:avLst/>
              <a:gdLst/>
              <a:ahLst/>
              <a:cxnLst/>
              <a:rect l="l" t="t" r="r" b="b"/>
              <a:pathLst>
                <a:path w="2422" h="2557" extrusionOk="0">
                  <a:moveTo>
                    <a:pt x="1480" y="1"/>
                  </a:moveTo>
                  <a:cubicBezTo>
                    <a:pt x="538" y="135"/>
                    <a:pt x="0" y="270"/>
                    <a:pt x="673" y="1346"/>
                  </a:cubicBezTo>
                  <a:cubicBezTo>
                    <a:pt x="1076" y="1749"/>
                    <a:pt x="1345" y="2153"/>
                    <a:pt x="1614" y="2556"/>
                  </a:cubicBezTo>
                  <a:cubicBezTo>
                    <a:pt x="2152" y="2153"/>
                    <a:pt x="2421" y="1480"/>
                    <a:pt x="2287" y="808"/>
                  </a:cubicBezTo>
                  <a:lnTo>
                    <a:pt x="1480" y="1"/>
                  </a:ln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6" name="Google Shape;22436;p29"/>
            <p:cNvSpPr/>
            <p:nvPr/>
          </p:nvSpPr>
          <p:spPr>
            <a:xfrm>
              <a:off x="3562850" y="2413650"/>
              <a:ext cx="60550" cy="63900"/>
            </a:xfrm>
            <a:custGeom>
              <a:avLst/>
              <a:gdLst/>
              <a:ahLst/>
              <a:cxnLst/>
              <a:rect l="l" t="t" r="r" b="b"/>
              <a:pathLst>
                <a:path w="2422" h="2556" extrusionOk="0">
                  <a:moveTo>
                    <a:pt x="942" y="0"/>
                  </a:moveTo>
                  <a:cubicBezTo>
                    <a:pt x="269" y="538"/>
                    <a:pt x="0" y="1345"/>
                    <a:pt x="135" y="2287"/>
                  </a:cubicBezTo>
                  <a:lnTo>
                    <a:pt x="538" y="2556"/>
                  </a:lnTo>
                  <a:cubicBezTo>
                    <a:pt x="2018" y="2152"/>
                    <a:pt x="2421" y="1345"/>
                    <a:pt x="2018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7" name="Google Shape;22437;p29"/>
            <p:cNvSpPr/>
            <p:nvPr/>
          </p:nvSpPr>
          <p:spPr>
            <a:xfrm>
              <a:off x="4272325" y="1367900"/>
              <a:ext cx="47100" cy="57200"/>
            </a:xfrm>
            <a:custGeom>
              <a:avLst/>
              <a:gdLst/>
              <a:ahLst/>
              <a:cxnLst/>
              <a:rect l="l" t="t" r="r" b="b"/>
              <a:pathLst>
                <a:path w="1884" h="2288" extrusionOk="0">
                  <a:moveTo>
                    <a:pt x="135" y="1"/>
                  </a:moveTo>
                  <a:cubicBezTo>
                    <a:pt x="1" y="1077"/>
                    <a:pt x="808" y="2153"/>
                    <a:pt x="1884" y="2287"/>
                  </a:cubicBezTo>
                  <a:cubicBezTo>
                    <a:pt x="1749" y="1346"/>
                    <a:pt x="1211" y="404"/>
                    <a:pt x="135" y="1"/>
                  </a:cubicBezTo>
                  <a:close/>
                </a:path>
              </a:pathLst>
            </a:custGeom>
            <a:solidFill>
              <a:srgbClr val="4D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8" name="Google Shape;22438;p29"/>
            <p:cNvSpPr/>
            <p:nvPr/>
          </p:nvSpPr>
          <p:spPr>
            <a:xfrm>
              <a:off x="3287125" y="3624125"/>
              <a:ext cx="43725" cy="63925"/>
            </a:xfrm>
            <a:custGeom>
              <a:avLst/>
              <a:gdLst/>
              <a:ahLst/>
              <a:cxnLst/>
              <a:rect l="l" t="t" r="r" b="b"/>
              <a:pathLst>
                <a:path w="1749" h="2557" extrusionOk="0">
                  <a:moveTo>
                    <a:pt x="0" y="1"/>
                  </a:moveTo>
                  <a:lnTo>
                    <a:pt x="942" y="2556"/>
                  </a:lnTo>
                  <a:cubicBezTo>
                    <a:pt x="1480" y="1884"/>
                    <a:pt x="1749" y="942"/>
                    <a:pt x="1749" y="1"/>
                  </a:cubicBez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9" name="Google Shape;22439;p29"/>
            <p:cNvSpPr/>
            <p:nvPr/>
          </p:nvSpPr>
          <p:spPr>
            <a:xfrm>
              <a:off x="3384625" y="1771400"/>
              <a:ext cx="26925" cy="57200"/>
            </a:xfrm>
            <a:custGeom>
              <a:avLst/>
              <a:gdLst/>
              <a:ahLst/>
              <a:cxnLst/>
              <a:rect l="l" t="t" r="r" b="b"/>
              <a:pathLst>
                <a:path w="1077" h="2288" extrusionOk="0">
                  <a:moveTo>
                    <a:pt x="1077" y="1"/>
                  </a:moveTo>
                  <a:cubicBezTo>
                    <a:pt x="404" y="539"/>
                    <a:pt x="1" y="1346"/>
                    <a:pt x="135" y="2287"/>
                  </a:cubicBezTo>
                  <a:cubicBezTo>
                    <a:pt x="1077" y="1884"/>
                    <a:pt x="1077" y="942"/>
                    <a:pt x="1077" y="1"/>
                  </a:cubicBez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0" name="Google Shape;22440;p29"/>
            <p:cNvSpPr/>
            <p:nvPr/>
          </p:nvSpPr>
          <p:spPr>
            <a:xfrm>
              <a:off x="3892375" y="2074025"/>
              <a:ext cx="40375" cy="63925"/>
            </a:xfrm>
            <a:custGeom>
              <a:avLst/>
              <a:gdLst/>
              <a:ahLst/>
              <a:cxnLst/>
              <a:rect l="l" t="t" r="r" b="b"/>
              <a:pathLst>
                <a:path w="1615" h="2557" extrusionOk="0">
                  <a:moveTo>
                    <a:pt x="0" y="1"/>
                  </a:moveTo>
                  <a:cubicBezTo>
                    <a:pt x="0" y="808"/>
                    <a:pt x="269" y="1749"/>
                    <a:pt x="807" y="2556"/>
                  </a:cubicBezTo>
                  <a:lnTo>
                    <a:pt x="1076" y="2153"/>
                  </a:lnTo>
                  <a:cubicBezTo>
                    <a:pt x="1480" y="1615"/>
                    <a:pt x="1614" y="942"/>
                    <a:pt x="1211" y="27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1" name="Google Shape;22441;p29"/>
            <p:cNvSpPr/>
            <p:nvPr/>
          </p:nvSpPr>
          <p:spPr>
            <a:xfrm>
              <a:off x="3408175" y="2171550"/>
              <a:ext cx="37000" cy="47100"/>
            </a:xfrm>
            <a:custGeom>
              <a:avLst/>
              <a:gdLst/>
              <a:ahLst/>
              <a:cxnLst/>
              <a:rect l="l" t="t" r="r" b="b"/>
              <a:pathLst>
                <a:path w="1480" h="1884" extrusionOk="0">
                  <a:moveTo>
                    <a:pt x="1480" y="0"/>
                  </a:moveTo>
                  <a:lnTo>
                    <a:pt x="1480" y="0"/>
                  </a:lnTo>
                  <a:cubicBezTo>
                    <a:pt x="269" y="135"/>
                    <a:pt x="0" y="942"/>
                    <a:pt x="269" y="1883"/>
                  </a:cubicBezTo>
                  <a:cubicBezTo>
                    <a:pt x="807" y="1480"/>
                    <a:pt x="1345" y="807"/>
                    <a:pt x="1480" y="0"/>
                  </a:cubicBezTo>
                  <a:close/>
                </a:path>
              </a:pathLst>
            </a:custGeom>
            <a:solidFill>
              <a:srgbClr val="307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2" name="Google Shape;22442;p29"/>
            <p:cNvSpPr/>
            <p:nvPr/>
          </p:nvSpPr>
          <p:spPr>
            <a:xfrm>
              <a:off x="3468700" y="5056550"/>
              <a:ext cx="50450" cy="63925"/>
            </a:xfrm>
            <a:custGeom>
              <a:avLst/>
              <a:gdLst/>
              <a:ahLst/>
              <a:cxnLst/>
              <a:rect l="l" t="t" r="r" b="b"/>
              <a:pathLst>
                <a:path w="2018" h="2557" extrusionOk="0">
                  <a:moveTo>
                    <a:pt x="1614" y="1"/>
                  </a:moveTo>
                  <a:cubicBezTo>
                    <a:pt x="0" y="270"/>
                    <a:pt x="269" y="1211"/>
                    <a:pt x="807" y="2287"/>
                  </a:cubicBezTo>
                  <a:lnTo>
                    <a:pt x="1076" y="2556"/>
                  </a:lnTo>
                  <a:cubicBezTo>
                    <a:pt x="1749" y="1884"/>
                    <a:pt x="2018" y="942"/>
                    <a:pt x="1749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3" name="Google Shape;22443;p29"/>
            <p:cNvSpPr/>
            <p:nvPr/>
          </p:nvSpPr>
          <p:spPr>
            <a:xfrm>
              <a:off x="4255525" y="13242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673"/>
                    <a:pt x="0" y="1345"/>
                    <a:pt x="942" y="1749"/>
                  </a:cubicBezTo>
                  <a:cubicBezTo>
                    <a:pt x="942" y="942"/>
                    <a:pt x="942" y="269"/>
                    <a:pt x="135" y="0"/>
                  </a:cubicBezTo>
                  <a:close/>
                </a:path>
              </a:pathLst>
            </a:custGeom>
            <a:solidFill>
              <a:srgbClr val="4D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4" name="Google Shape;22444;p29"/>
            <p:cNvSpPr/>
            <p:nvPr/>
          </p:nvSpPr>
          <p:spPr>
            <a:xfrm>
              <a:off x="3488875" y="16268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269" y="135"/>
                  </a:moveTo>
                  <a:cubicBezTo>
                    <a:pt x="135" y="269"/>
                    <a:pt x="0" y="673"/>
                    <a:pt x="135" y="807"/>
                  </a:cubicBezTo>
                  <a:cubicBezTo>
                    <a:pt x="538" y="807"/>
                    <a:pt x="1211" y="673"/>
                    <a:pt x="1211" y="673"/>
                  </a:cubicBezTo>
                  <a:cubicBezTo>
                    <a:pt x="1211" y="0"/>
                    <a:pt x="673" y="269"/>
                    <a:pt x="269" y="135"/>
                  </a:cubicBezTo>
                  <a:close/>
                </a:path>
              </a:pathLst>
            </a:custGeom>
            <a:solidFill>
              <a:srgbClr val="5F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5" name="Google Shape;22445;p29"/>
            <p:cNvSpPr/>
            <p:nvPr/>
          </p:nvSpPr>
          <p:spPr>
            <a:xfrm>
              <a:off x="4299225" y="3119750"/>
              <a:ext cx="16850" cy="23575"/>
            </a:xfrm>
            <a:custGeom>
              <a:avLst/>
              <a:gdLst/>
              <a:ahLst/>
              <a:cxnLst/>
              <a:rect l="l" t="t" r="r" b="b"/>
              <a:pathLst>
                <a:path w="674" h="943" extrusionOk="0">
                  <a:moveTo>
                    <a:pt x="1" y="1"/>
                  </a:moveTo>
                  <a:cubicBezTo>
                    <a:pt x="1" y="404"/>
                    <a:pt x="270" y="808"/>
                    <a:pt x="673" y="942"/>
                  </a:cubicBezTo>
                  <a:cubicBezTo>
                    <a:pt x="673" y="539"/>
                    <a:pt x="404" y="135"/>
                    <a:pt x="1" y="1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6" name="Google Shape;22446;p29"/>
            <p:cNvSpPr/>
            <p:nvPr/>
          </p:nvSpPr>
          <p:spPr>
            <a:xfrm>
              <a:off x="4316050" y="31433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0" y="0"/>
                  </a:moveTo>
                  <a:cubicBezTo>
                    <a:pt x="0" y="404"/>
                    <a:pt x="269" y="807"/>
                    <a:pt x="807" y="807"/>
                  </a:cubicBezTo>
                  <a:cubicBezTo>
                    <a:pt x="807" y="404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7" name="Google Shape;22447;p29"/>
            <p:cNvSpPr/>
            <p:nvPr/>
          </p:nvSpPr>
          <p:spPr>
            <a:xfrm>
              <a:off x="3367825" y="1825200"/>
              <a:ext cx="23550" cy="23575"/>
            </a:xfrm>
            <a:custGeom>
              <a:avLst/>
              <a:gdLst/>
              <a:ahLst/>
              <a:cxnLst/>
              <a:rect l="l" t="t" r="r" b="b"/>
              <a:pathLst>
                <a:path w="942" h="943" extrusionOk="0">
                  <a:moveTo>
                    <a:pt x="807" y="1"/>
                  </a:moveTo>
                  <a:cubicBezTo>
                    <a:pt x="269" y="135"/>
                    <a:pt x="0" y="539"/>
                    <a:pt x="135" y="942"/>
                  </a:cubicBezTo>
                  <a:lnTo>
                    <a:pt x="942" y="942"/>
                  </a:lnTo>
                  <a:lnTo>
                    <a:pt x="807" y="1"/>
                  </a:ln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8" name="Google Shape;22448;p29"/>
            <p:cNvSpPr/>
            <p:nvPr/>
          </p:nvSpPr>
          <p:spPr>
            <a:xfrm>
              <a:off x="3408175" y="7794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0"/>
                  </a:moveTo>
                  <a:cubicBezTo>
                    <a:pt x="404" y="0"/>
                    <a:pt x="0" y="404"/>
                    <a:pt x="0" y="807"/>
                  </a:cubicBezTo>
                  <a:cubicBezTo>
                    <a:pt x="538" y="807"/>
                    <a:pt x="807" y="404"/>
                    <a:pt x="807" y="0"/>
                  </a:cubicBezTo>
                  <a:close/>
                </a:path>
              </a:pathLst>
            </a:custGeom>
            <a:solidFill>
              <a:srgbClr val="48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9" name="Google Shape;22449;p29"/>
            <p:cNvSpPr/>
            <p:nvPr/>
          </p:nvSpPr>
          <p:spPr>
            <a:xfrm>
              <a:off x="3498950" y="1233400"/>
              <a:ext cx="534675" cy="844325"/>
            </a:xfrm>
            <a:custGeom>
              <a:avLst/>
              <a:gdLst/>
              <a:ahLst/>
              <a:cxnLst/>
              <a:rect l="l" t="t" r="r" b="b"/>
              <a:pathLst>
                <a:path w="21387" h="33773" extrusionOk="0">
                  <a:moveTo>
                    <a:pt x="9795" y="12502"/>
                  </a:moveTo>
                  <a:cubicBezTo>
                    <a:pt x="9846" y="12502"/>
                    <a:pt x="9898" y="12505"/>
                    <a:pt x="9954" y="12509"/>
                  </a:cubicBezTo>
                  <a:lnTo>
                    <a:pt x="10357" y="13047"/>
                  </a:lnTo>
                  <a:cubicBezTo>
                    <a:pt x="9624" y="13257"/>
                    <a:pt x="8972" y="13630"/>
                    <a:pt x="8465" y="14230"/>
                  </a:cubicBezTo>
                  <a:lnTo>
                    <a:pt x="8465" y="14230"/>
                  </a:lnTo>
                  <a:cubicBezTo>
                    <a:pt x="8731" y="13511"/>
                    <a:pt x="8724" y="12502"/>
                    <a:pt x="9795" y="12502"/>
                  </a:cubicBezTo>
                  <a:close/>
                  <a:moveTo>
                    <a:pt x="6591" y="1"/>
                  </a:moveTo>
                  <a:lnTo>
                    <a:pt x="6591" y="1"/>
                  </a:lnTo>
                  <a:cubicBezTo>
                    <a:pt x="6188" y="3767"/>
                    <a:pt x="7398" y="6995"/>
                    <a:pt x="4708" y="9416"/>
                  </a:cubicBezTo>
                  <a:cubicBezTo>
                    <a:pt x="4439" y="11568"/>
                    <a:pt x="3498" y="13451"/>
                    <a:pt x="2018" y="15065"/>
                  </a:cubicBezTo>
                  <a:cubicBezTo>
                    <a:pt x="2287" y="15737"/>
                    <a:pt x="2422" y="16544"/>
                    <a:pt x="2287" y="17351"/>
                  </a:cubicBezTo>
                  <a:cubicBezTo>
                    <a:pt x="1749" y="17889"/>
                    <a:pt x="1077" y="17755"/>
                    <a:pt x="539" y="18158"/>
                  </a:cubicBezTo>
                  <a:cubicBezTo>
                    <a:pt x="808" y="20041"/>
                    <a:pt x="1" y="21924"/>
                    <a:pt x="539" y="23807"/>
                  </a:cubicBezTo>
                  <a:lnTo>
                    <a:pt x="2825" y="26094"/>
                  </a:lnTo>
                  <a:cubicBezTo>
                    <a:pt x="3094" y="24480"/>
                    <a:pt x="4977" y="23404"/>
                    <a:pt x="4574" y="21521"/>
                  </a:cubicBezTo>
                  <a:cubicBezTo>
                    <a:pt x="4843" y="21117"/>
                    <a:pt x="5112" y="20848"/>
                    <a:pt x="5381" y="20579"/>
                  </a:cubicBezTo>
                  <a:cubicBezTo>
                    <a:pt x="6322" y="19638"/>
                    <a:pt x="7802" y="19100"/>
                    <a:pt x="7667" y="17217"/>
                  </a:cubicBezTo>
                  <a:cubicBezTo>
                    <a:pt x="7414" y="16836"/>
                    <a:pt x="7339" y="16426"/>
                    <a:pt x="7402" y="16028"/>
                  </a:cubicBezTo>
                  <a:lnTo>
                    <a:pt x="7402" y="16028"/>
                  </a:lnTo>
                  <a:cubicBezTo>
                    <a:pt x="7400" y="16065"/>
                    <a:pt x="7398" y="16103"/>
                    <a:pt x="7398" y="16141"/>
                  </a:cubicBezTo>
                  <a:cubicBezTo>
                    <a:pt x="7533" y="16544"/>
                    <a:pt x="7802" y="16813"/>
                    <a:pt x="8071" y="16948"/>
                  </a:cubicBezTo>
                  <a:cubicBezTo>
                    <a:pt x="8609" y="16948"/>
                    <a:pt x="9147" y="16813"/>
                    <a:pt x="9550" y="16544"/>
                  </a:cubicBezTo>
                  <a:cubicBezTo>
                    <a:pt x="9819" y="16275"/>
                    <a:pt x="9954" y="16006"/>
                    <a:pt x="10223" y="15872"/>
                  </a:cubicBezTo>
                  <a:cubicBezTo>
                    <a:pt x="14796" y="17351"/>
                    <a:pt x="16275" y="19772"/>
                    <a:pt x="15065" y="23807"/>
                  </a:cubicBezTo>
                  <a:cubicBezTo>
                    <a:pt x="15334" y="24211"/>
                    <a:pt x="15468" y="24614"/>
                    <a:pt x="15468" y="25152"/>
                  </a:cubicBezTo>
                  <a:cubicBezTo>
                    <a:pt x="15468" y="25825"/>
                    <a:pt x="15334" y="26497"/>
                    <a:pt x="15065" y="27035"/>
                  </a:cubicBezTo>
                  <a:lnTo>
                    <a:pt x="15065" y="27842"/>
                  </a:lnTo>
                  <a:cubicBezTo>
                    <a:pt x="15468" y="28380"/>
                    <a:pt x="16275" y="28246"/>
                    <a:pt x="16679" y="28649"/>
                  </a:cubicBezTo>
                  <a:lnTo>
                    <a:pt x="16679" y="33491"/>
                  </a:lnTo>
                  <a:cubicBezTo>
                    <a:pt x="16762" y="33657"/>
                    <a:pt x="16948" y="33772"/>
                    <a:pt x="17141" y="33772"/>
                  </a:cubicBezTo>
                  <a:cubicBezTo>
                    <a:pt x="17261" y="33772"/>
                    <a:pt x="17383" y="33728"/>
                    <a:pt x="17486" y="33626"/>
                  </a:cubicBezTo>
                  <a:lnTo>
                    <a:pt x="17755" y="33222"/>
                  </a:lnTo>
                  <a:lnTo>
                    <a:pt x="17351" y="32684"/>
                  </a:lnTo>
                  <a:cubicBezTo>
                    <a:pt x="17486" y="29591"/>
                    <a:pt x="17486" y="29591"/>
                    <a:pt x="20579" y="28649"/>
                  </a:cubicBezTo>
                  <a:cubicBezTo>
                    <a:pt x="20848" y="28515"/>
                    <a:pt x="21117" y="28246"/>
                    <a:pt x="21386" y="27842"/>
                  </a:cubicBezTo>
                  <a:lnTo>
                    <a:pt x="21386" y="27170"/>
                  </a:lnTo>
                  <a:cubicBezTo>
                    <a:pt x="20983" y="26228"/>
                    <a:pt x="20445" y="25421"/>
                    <a:pt x="19907" y="24749"/>
                  </a:cubicBezTo>
                  <a:cubicBezTo>
                    <a:pt x="19638" y="23000"/>
                    <a:pt x="19772" y="21252"/>
                    <a:pt x="18696" y="19907"/>
                  </a:cubicBezTo>
                  <a:cubicBezTo>
                    <a:pt x="16410" y="17082"/>
                    <a:pt x="15468" y="13585"/>
                    <a:pt x="13047" y="11030"/>
                  </a:cubicBezTo>
                  <a:cubicBezTo>
                    <a:pt x="12106" y="10088"/>
                    <a:pt x="11702" y="9012"/>
                    <a:pt x="11568" y="7802"/>
                  </a:cubicBezTo>
                  <a:lnTo>
                    <a:pt x="6591" y="1"/>
                  </a:lnTo>
                  <a:close/>
                </a:path>
              </a:pathLst>
            </a:custGeom>
            <a:solidFill>
              <a:srgbClr val="1C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0" name="Google Shape;22450;p29"/>
            <p:cNvSpPr/>
            <p:nvPr/>
          </p:nvSpPr>
          <p:spPr>
            <a:xfrm>
              <a:off x="3915900" y="2050500"/>
              <a:ext cx="60550" cy="77125"/>
            </a:xfrm>
            <a:custGeom>
              <a:avLst/>
              <a:gdLst/>
              <a:ahLst/>
              <a:cxnLst/>
              <a:rect l="l" t="t" r="r" b="b"/>
              <a:pathLst>
                <a:path w="2422" h="3085" extrusionOk="0">
                  <a:moveTo>
                    <a:pt x="808" y="0"/>
                  </a:moveTo>
                  <a:lnTo>
                    <a:pt x="808" y="807"/>
                  </a:lnTo>
                  <a:lnTo>
                    <a:pt x="1" y="807"/>
                  </a:lnTo>
                  <a:lnTo>
                    <a:pt x="135" y="2959"/>
                  </a:lnTo>
                  <a:cubicBezTo>
                    <a:pt x="343" y="3048"/>
                    <a:pt x="532" y="3085"/>
                    <a:pt x="706" y="3085"/>
                  </a:cubicBezTo>
                  <a:cubicBezTo>
                    <a:pt x="1321" y="3085"/>
                    <a:pt x="1763" y="2631"/>
                    <a:pt x="2287" y="2421"/>
                  </a:cubicBezTo>
                  <a:cubicBezTo>
                    <a:pt x="2422" y="1345"/>
                    <a:pt x="2422" y="135"/>
                    <a:pt x="808" y="0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1" name="Google Shape;22451;p29"/>
            <p:cNvSpPr/>
            <p:nvPr/>
          </p:nvSpPr>
          <p:spPr>
            <a:xfrm>
              <a:off x="4319400" y="2897825"/>
              <a:ext cx="60550" cy="52025"/>
            </a:xfrm>
            <a:custGeom>
              <a:avLst/>
              <a:gdLst/>
              <a:ahLst/>
              <a:cxnLst/>
              <a:rect l="l" t="t" r="r" b="b"/>
              <a:pathLst>
                <a:path w="2422" h="2081" extrusionOk="0">
                  <a:moveTo>
                    <a:pt x="808" y="1"/>
                  </a:moveTo>
                  <a:lnTo>
                    <a:pt x="1" y="1749"/>
                  </a:lnTo>
                  <a:cubicBezTo>
                    <a:pt x="47" y="1740"/>
                    <a:pt x="94" y="1736"/>
                    <a:pt x="143" y="1736"/>
                  </a:cubicBezTo>
                  <a:cubicBezTo>
                    <a:pt x="583" y="1736"/>
                    <a:pt x="1107" y="2080"/>
                    <a:pt x="1518" y="2080"/>
                  </a:cubicBezTo>
                  <a:cubicBezTo>
                    <a:pt x="1720" y="2080"/>
                    <a:pt x="1894" y="1997"/>
                    <a:pt x="2018" y="1749"/>
                  </a:cubicBezTo>
                  <a:cubicBezTo>
                    <a:pt x="2422" y="942"/>
                    <a:pt x="1480" y="404"/>
                    <a:pt x="808" y="1"/>
                  </a:cubicBez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2" name="Google Shape;22452;p29"/>
            <p:cNvSpPr/>
            <p:nvPr/>
          </p:nvSpPr>
          <p:spPr>
            <a:xfrm>
              <a:off x="4316050" y="28575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135" y="538"/>
                    <a:pt x="0" y="1210"/>
                    <a:pt x="942" y="1748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3" name="Google Shape;22453;p29"/>
            <p:cNvSpPr/>
            <p:nvPr/>
          </p:nvSpPr>
          <p:spPr>
            <a:xfrm>
              <a:off x="4016775" y="1929450"/>
              <a:ext cx="16850" cy="23550"/>
            </a:xfrm>
            <a:custGeom>
              <a:avLst/>
              <a:gdLst/>
              <a:ahLst/>
              <a:cxnLst/>
              <a:rect l="l" t="t" r="r" b="b"/>
              <a:pathLst>
                <a:path w="674" h="942" extrusionOk="0">
                  <a:moveTo>
                    <a:pt x="673" y="0"/>
                  </a:moveTo>
                  <a:lnTo>
                    <a:pt x="1" y="807"/>
                  </a:lnTo>
                  <a:cubicBezTo>
                    <a:pt x="135" y="807"/>
                    <a:pt x="404" y="807"/>
                    <a:pt x="673" y="94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4" name="Google Shape;22454;p29"/>
            <p:cNvSpPr/>
            <p:nvPr/>
          </p:nvSpPr>
          <p:spPr>
            <a:xfrm>
              <a:off x="3075275" y="2433825"/>
              <a:ext cx="77375" cy="121075"/>
            </a:xfrm>
            <a:custGeom>
              <a:avLst/>
              <a:gdLst/>
              <a:ahLst/>
              <a:cxnLst/>
              <a:rect l="l" t="t" r="r" b="b"/>
              <a:pathLst>
                <a:path w="3095" h="4843" extrusionOk="0">
                  <a:moveTo>
                    <a:pt x="1346" y="0"/>
                  </a:moveTo>
                  <a:cubicBezTo>
                    <a:pt x="1077" y="1614"/>
                    <a:pt x="1" y="3228"/>
                    <a:pt x="1346" y="4842"/>
                  </a:cubicBezTo>
                  <a:cubicBezTo>
                    <a:pt x="2422" y="3901"/>
                    <a:pt x="3094" y="2421"/>
                    <a:pt x="2960" y="942"/>
                  </a:cubicBezTo>
                  <a:cubicBezTo>
                    <a:pt x="2691" y="269"/>
                    <a:pt x="2018" y="0"/>
                    <a:pt x="1346" y="0"/>
                  </a:cubicBezTo>
                  <a:close/>
                </a:path>
              </a:pathLst>
            </a:custGeom>
            <a:solidFill>
              <a:srgbClr val="437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5" name="Google Shape;22455;p29"/>
            <p:cNvSpPr/>
            <p:nvPr/>
          </p:nvSpPr>
          <p:spPr>
            <a:xfrm>
              <a:off x="3401450" y="1868925"/>
              <a:ext cx="74000" cy="97525"/>
            </a:xfrm>
            <a:custGeom>
              <a:avLst/>
              <a:gdLst/>
              <a:ahLst/>
              <a:cxnLst/>
              <a:rect l="l" t="t" r="r" b="b"/>
              <a:pathLst>
                <a:path w="2960" h="3901" extrusionOk="0">
                  <a:moveTo>
                    <a:pt x="2825" y="0"/>
                  </a:moveTo>
                  <a:lnTo>
                    <a:pt x="1211" y="942"/>
                  </a:lnTo>
                  <a:cubicBezTo>
                    <a:pt x="1345" y="1883"/>
                    <a:pt x="0" y="2690"/>
                    <a:pt x="1211" y="3901"/>
                  </a:cubicBezTo>
                  <a:cubicBezTo>
                    <a:pt x="2421" y="2959"/>
                    <a:pt x="2959" y="1480"/>
                    <a:pt x="2825" y="0"/>
                  </a:cubicBezTo>
                  <a:close/>
                </a:path>
              </a:pathLst>
            </a:custGeom>
            <a:solidFill>
              <a:srgbClr val="467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6" name="Google Shape;22456;p29"/>
            <p:cNvSpPr/>
            <p:nvPr/>
          </p:nvSpPr>
          <p:spPr>
            <a:xfrm>
              <a:off x="3949525" y="3441225"/>
              <a:ext cx="107625" cy="313425"/>
            </a:xfrm>
            <a:custGeom>
              <a:avLst/>
              <a:gdLst/>
              <a:ahLst/>
              <a:cxnLst/>
              <a:rect l="l" t="t" r="r" b="b"/>
              <a:pathLst>
                <a:path w="4305" h="12537" extrusionOk="0">
                  <a:moveTo>
                    <a:pt x="651" y="1"/>
                  </a:moveTo>
                  <a:cubicBezTo>
                    <a:pt x="541" y="1"/>
                    <a:pt x="415" y="18"/>
                    <a:pt x="270" y="54"/>
                  </a:cubicBezTo>
                  <a:cubicBezTo>
                    <a:pt x="270" y="2609"/>
                    <a:pt x="1" y="5299"/>
                    <a:pt x="1615" y="7720"/>
                  </a:cubicBezTo>
                  <a:cubicBezTo>
                    <a:pt x="2018" y="8393"/>
                    <a:pt x="1749" y="9334"/>
                    <a:pt x="1077" y="9738"/>
                  </a:cubicBezTo>
                  <a:cubicBezTo>
                    <a:pt x="808" y="10007"/>
                    <a:pt x="539" y="10276"/>
                    <a:pt x="270" y="10545"/>
                  </a:cubicBezTo>
                  <a:cubicBezTo>
                    <a:pt x="1077" y="11486"/>
                    <a:pt x="2018" y="12024"/>
                    <a:pt x="3229" y="12428"/>
                  </a:cubicBezTo>
                  <a:cubicBezTo>
                    <a:pt x="3406" y="12504"/>
                    <a:pt x="3550" y="12537"/>
                    <a:pt x="3668" y="12537"/>
                  </a:cubicBezTo>
                  <a:cubicBezTo>
                    <a:pt x="4175" y="12537"/>
                    <a:pt x="4196" y="11923"/>
                    <a:pt x="4305" y="11486"/>
                  </a:cubicBezTo>
                  <a:cubicBezTo>
                    <a:pt x="3767" y="10679"/>
                    <a:pt x="3498" y="9872"/>
                    <a:pt x="3498" y="9065"/>
                  </a:cubicBezTo>
                  <a:cubicBezTo>
                    <a:pt x="3901" y="8527"/>
                    <a:pt x="3901" y="7855"/>
                    <a:pt x="3498" y="7317"/>
                  </a:cubicBezTo>
                  <a:cubicBezTo>
                    <a:pt x="3363" y="6510"/>
                    <a:pt x="3632" y="5568"/>
                    <a:pt x="2825" y="4896"/>
                  </a:cubicBezTo>
                  <a:cubicBezTo>
                    <a:pt x="1211" y="3954"/>
                    <a:pt x="2422" y="2340"/>
                    <a:pt x="1615" y="1264"/>
                  </a:cubicBezTo>
                  <a:cubicBezTo>
                    <a:pt x="1382" y="683"/>
                    <a:pt x="1351" y="1"/>
                    <a:pt x="651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7" name="Google Shape;22457;p29"/>
            <p:cNvSpPr/>
            <p:nvPr/>
          </p:nvSpPr>
          <p:spPr>
            <a:xfrm>
              <a:off x="3922625" y="3094075"/>
              <a:ext cx="84100" cy="220725"/>
            </a:xfrm>
            <a:custGeom>
              <a:avLst/>
              <a:gdLst/>
              <a:ahLst/>
              <a:cxnLst/>
              <a:rect l="l" t="t" r="r" b="b"/>
              <a:pathLst>
                <a:path w="3364" h="8829" extrusionOk="0">
                  <a:moveTo>
                    <a:pt x="896" y="1"/>
                  </a:moveTo>
                  <a:cubicBezTo>
                    <a:pt x="788" y="1"/>
                    <a:pt x="683" y="140"/>
                    <a:pt x="539" y="355"/>
                  </a:cubicBezTo>
                  <a:cubicBezTo>
                    <a:pt x="1" y="3045"/>
                    <a:pt x="1480" y="5601"/>
                    <a:pt x="1346" y="8425"/>
                  </a:cubicBezTo>
                  <a:cubicBezTo>
                    <a:pt x="1615" y="8560"/>
                    <a:pt x="1884" y="8829"/>
                    <a:pt x="2287" y="8829"/>
                  </a:cubicBezTo>
                  <a:cubicBezTo>
                    <a:pt x="2556" y="8829"/>
                    <a:pt x="2960" y="8560"/>
                    <a:pt x="3094" y="8291"/>
                  </a:cubicBezTo>
                  <a:cubicBezTo>
                    <a:pt x="2287" y="6542"/>
                    <a:pt x="3363" y="4390"/>
                    <a:pt x="2018" y="2776"/>
                  </a:cubicBezTo>
                  <a:cubicBezTo>
                    <a:pt x="1211" y="2104"/>
                    <a:pt x="2018" y="893"/>
                    <a:pt x="1211" y="355"/>
                  </a:cubicBezTo>
                  <a:cubicBezTo>
                    <a:pt x="1086" y="105"/>
                    <a:pt x="990" y="1"/>
                    <a:pt x="896" y="1"/>
                  </a:cubicBezTo>
                  <a:close/>
                </a:path>
              </a:pathLst>
            </a:custGeom>
            <a:solidFill>
              <a:srgbClr val="87AE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8" name="Google Shape;22458;p29"/>
            <p:cNvSpPr/>
            <p:nvPr/>
          </p:nvSpPr>
          <p:spPr>
            <a:xfrm>
              <a:off x="3949525" y="3304700"/>
              <a:ext cx="90825" cy="189150"/>
            </a:xfrm>
            <a:custGeom>
              <a:avLst/>
              <a:gdLst/>
              <a:ahLst/>
              <a:cxnLst/>
              <a:rect l="l" t="t" r="r" b="b"/>
              <a:pathLst>
                <a:path w="3633" h="7566" extrusionOk="0">
                  <a:moveTo>
                    <a:pt x="1749" y="0"/>
                  </a:moveTo>
                  <a:cubicBezTo>
                    <a:pt x="1211" y="404"/>
                    <a:pt x="942" y="1076"/>
                    <a:pt x="942" y="1749"/>
                  </a:cubicBezTo>
                  <a:cubicBezTo>
                    <a:pt x="1346" y="3094"/>
                    <a:pt x="1" y="4170"/>
                    <a:pt x="270" y="5515"/>
                  </a:cubicBezTo>
                  <a:cubicBezTo>
                    <a:pt x="942" y="5918"/>
                    <a:pt x="1077" y="6591"/>
                    <a:pt x="1077" y="7263"/>
                  </a:cubicBezTo>
                  <a:cubicBezTo>
                    <a:pt x="1278" y="7465"/>
                    <a:pt x="1547" y="7566"/>
                    <a:pt x="1816" y="7566"/>
                  </a:cubicBezTo>
                  <a:cubicBezTo>
                    <a:pt x="2085" y="7566"/>
                    <a:pt x="2354" y="7465"/>
                    <a:pt x="2556" y="7263"/>
                  </a:cubicBezTo>
                  <a:cubicBezTo>
                    <a:pt x="1884" y="4842"/>
                    <a:pt x="3632" y="2287"/>
                    <a:pt x="2153" y="0"/>
                  </a:cubicBezTo>
                  <a:close/>
                </a:path>
              </a:pathLst>
            </a:custGeom>
            <a:solidFill>
              <a:srgbClr val="6D95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9" name="Google Shape;22459;p29"/>
            <p:cNvSpPr/>
            <p:nvPr/>
          </p:nvSpPr>
          <p:spPr>
            <a:xfrm>
              <a:off x="3831850" y="2895625"/>
              <a:ext cx="121075" cy="141675"/>
            </a:xfrm>
            <a:custGeom>
              <a:avLst/>
              <a:gdLst/>
              <a:ahLst/>
              <a:cxnLst/>
              <a:rect l="l" t="t" r="r" b="b"/>
              <a:pathLst>
                <a:path w="4843" h="5667" extrusionOk="0">
                  <a:moveTo>
                    <a:pt x="2064" y="1"/>
                  </a:moveTo>
                  <a:cubicBezTo>
                    <a:pt x="1841" y="1"/>
                    <a:pt x="1637" y="66"/>
                    <a:pt x="1480" y="223"/>
                  </a:cubicBezTo>
                  <a:cubicBezTo>
                    <a:pt x="0" y="2241"/>
                    <a:pt x="807" y="3855"/>
                    <a:pt x="2287" y="5334"/>
                  </a:cubicBezTo>
                  <a:cubicBezTo>
                    <a:pt x="2624" y="5559"/>
                    <a:pt x="3007" y="5666"/>
                    <a:pt x="3389" y="5666"/>
                  </a:cubicBezTo>
                  <a:cubicBezTo>
                    <a:pt x="3922" y="5666"/>
                    <a:pt x="4450" y="5457"/>
                    <a:pt x="4842" y="5065"/>
                  </a:cubicBezTo>
                  <a:cubicBezTo>
                    <a:pt x="4573" y="3182"/>
                    <a:pt x="2690" y="2106"/>
                    <a:pt x="2556" y="89"/>
                  </a:cubicBezTo>
                  <a:cubicBezTo>
                    <a:pt x="2389" y="33"/>
                    <a:pt x="2221" y="1"/>
                    <a:pt x="2064" y="1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0" name="Google Shape;22460;p29"/>
            <p:cNvSpPr/>
            <p:nvPr/>
          </p:nvSpPr>
          <p:spPr>
            <a:xfrm>
              <a:off x="3868825" y="3022250"/>
              <a:ext cx="87450" cy="77350"/>
            </a:xfrm>
            <a:custGeom>
              <a:avLst/>
              <a:gdLst/>
              <a:ahLst/>
              <a:cxnLst/>
              <a:rect l="l" t="t" r="r" b="b"/>
              <a:pathLst>
                <a:path w="3498" h="3094" extrusionOk="0">
                  <a:moveTo>
                    <a:pt x="270" y="0"/>
                  </a:moveTo>
                  <a:cubicBezTo>
                    <a:pt x="135" y="0"/>
                    <a:pt x="135" y="0"/>
                    <a:pt x="135" y="135"/>
                  </a:cubicBezTo>
                  <a:cubicBezTo>
                    <a:pt x="1" y="404"/>
                    <a:pt x="135" y="538"/>
                    <a:pt x="270" y="673"/>
                  </a:cubicBezTo>
                  <a:cubicBezTo>
                    <a:pt x="1346" y="1211"/>
                    <a:pt x="2153" y="2018"/>
                    <a:pt x="2691" y="3094"/>
                  </a:cubicBezTo>
                  <a:lnTo>
                    <a:pt x="3498" y="3094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54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1" name="Google Shape;22461;p29"/>
            <p:cNvSpPr/>
            <p:nvPr/>
          </p:nvSpPr>
          <p:spPr>
            <a:xfrm>
              <a:off x="3801575" y="2781000"/>
              <a:ext cx="87450" cy="87925"/>
            </a:xfrm>
            <a:custGeom>
              <a:avLst/>
              <a:gdLst/>
              <a:ahLst/>
              <a:cxnLst/>
              <a:rect l="l" t="t" r="r" b="b"/>
              <a:pathLst>
                <a:path w="3498" h="3517" extrusionOk="0">
                  <a:moveTo>
                    <a:pt x="2371" y="0"/>
                  </a:moveTo>
                  <a:cubicBezTo>
                    <a:pt x="2186" y="0"/>
                    <a:pt x="2018" y="34"/>
                    <a:pt x="1884" y="101"/>
                  </a:cubicBezTo>
                  <a:cubicBezTo>
                    <a:pt x="1346" y="505"/>
                    <a:pt x="942" y="1043"/>
                    <a:pt x="539" y="1446"/>
                  </a:cubicBezTo>
                  <a:cubicBezTo>
                    <a:pt x="1" y="1850"/>
                    <a:pt x="135" y="2388"/>
                    <a:pt x="270" y="2791"/>
                  </a:cubicBezTo>
                  <a:cubicBezTo>
                    <a:pt x="270" y="3195"/>
                    <a:pt x="539" y="3329"/>
                    <a:pt x="942" y="3464"/>
                  </a:cubicBezTo>
                  <a:cubicBezTo>
                    <a:pt x="1050" y="3500"/>
                    <a:pt x="1168" y="3516"/>
                    <a:pt x="1290" y="3516"/>
                  </a:cubicBezTo>
                  <a:cubicBezTo>
                    <a:pt x="1624" y="3516"/>
                    <a:pt x="1992" y="3391"/>
                    <a:pt x="2287" y="3195"/>
                  </a:cubicBezTo>
                  <a:cubicBezTo>
                    <a:pt x="2691" y="2791"/>
                    <a:pt x="2422" y="1984"/>
                    <a:pt x="2960" y="1581"/>
                  </a:cubicBezTo>
                  <a:cubicBezTo>
                    <a:pt x="2960" y="1043"/>
                    <a:pt x="3498" y="505"/>
                    <a:pt x="2960" y="101"/>
                  </a:cubicBezTo>
                  <a:cubicBezTo>
                    <a:pt x="2758" y="34"/>
                    <a:pt x="2556" y="0"/>
                    <a:pt x="2371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2" name="Google Shape;22462;p29"/>
            <p:cNvSpPr/>
            <p:nvPr/>
          </p:nvSpPr>
          <p:spPr>
            <a:xfrm>
              <a:off x="3973075" y="3486275"/>
              <a:ext cx="53825" cy="87600"/>
            </a:xfrm>
            <a:custGeom>
              <a:avLst/>
              <a:gdLst/>
              <a:ahLst/>
              <a:cxnLst/>
              <a:rect l="l" t="t" r="r" b="b"/>
              <a:pathLst>
                <a:path w="2153" h="3504" extrusionOk="0">
                  <a:moveTo>
                    <a:pt x="135" y="0"/>
                  </a:moveTo>
                  <a:cubicBezTo>
                    <a:pt x="135" y="807"/>
                    <a:pt x="0" y="1614"/>
                    <a:pt x="135" y="2421"/>
                  </a:cubicBezTo>
                  <a:cubicBezTo>
                    <a:pt x="326" y="2997"/>
                    <a:pt x="587" y="3504"/>
                    <a:pt x="1110" y="3504"/>
                  </a:cubicBezTo>
                  <a:cubicBezTo>
                    <a:pt x="1321" y="3504"/>
                    <a:pt x="1574" y="3421"/>
                    <a:pt x="1883" y="3228"/>
                  </a:cubicBezTo>
                  <a:cubicBezTo>
                    <a:pt x="1749" y="2959"/>
                    <a:pt x="1883" y="2690"/>
                    <a:pt x="2018" y="2421"/>
                  </a:cubicBezTo>
                  <a:cubicBezTo>
                    <a:pt x="2152" y="1614"/>
                    <a:pt x="2152" y="673"/>
                    <a:pt x="1749" y="0"/>
                  </a:cubicBezTo>
                  <a:close/>
                </a:path>
              </a:pathLst>
            </a:custGeom>
            <a:solidFill>
              <a:srgbClr val="95B6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3" name="Google Shape;22463;p29"/>
            <p:cNvSpPr/>
            <p:nvPr/>
          </p:nvSpPr>
          <p:spPr>
            <a:xfrm>
              <a:off x="3791500" y="2800325"/>
              <a:ext cx="23550" cy="65600"/>
            </a:xfrm>
            <a:custGeom>
              <a:avLst/>
              <a:gdLst/>
              <a:ahLst/>
              <a:cxnLst/>
              <a:rect l="l" t="t" r="r" b="b"/>
              <a:pathLst>
                <a:path w="942" h="2624" extrusionOk="0">
                  <a:moveTo>
                    <a:pt x="942" y="1"/>
                  </a:moveTo>
                  <a:cubicBezTo>
                    <a:pt x="0" y="539"/>
                    <a:pt x="135" y="1480"/>
                    <a:pt x="135" y="2422"/>
                  </a:cubicBezTo>
                  <a:cubicBezTo>
                    <a:pt x="202" y="2556"/>
                    <a:pt x="337" y="2623"/>
                    <a:pt x="488" y="2623"/>
                  </a:cubicBezTo>
                  <a:cubicBezTo>
                    <a:pt x="639" y="2623"/>
                    <a:pt x="807" y="2556"/>
                    <a:pt x="942" y="2422"/>
                  </a:cubicBezTo>
                  <a:lnTo>
                    <a:pt x="942" y="67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4" name="Google Shape;22464;p29"/>
            <p:cNvSpPr/>
            <p:nvPr/>
          </p:nvSpPr>
          <p:spPr>
            <a:xfrm>
              <a:off x="4016775" y="348290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" y="1"/>
                  </a:moveTo>
                  <a:lnTo>
                    <a:pt x="270" y="2422"/>
                  </a:lnTo>
                  <a:cubicBezTo>
                    <a:pt x="1077" y="1749"/>
                    <a:pt x="942" y="539"/>
                    <a:pt x="1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5" name="Google Shape;22465;p29"/>
            <p:cNvSpPr/>
            <p:nvPr/>
          </p:nvSpPr>
          <p:spPr>
            <a:xfrm>
              <a:off x="3952900" y="3099575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35" y="1"/>
                  </a:moveTo>
                  <a:cubicBezTo>
                    <a:pt x="135" y="942"/>
                    <a:pt x="0" y="1884"/>
                    <a:pt x="942" y="2422"/>
                  </a:cubicBezTo>
                  <a:cubicBezTo>
                    <a:pt x="807" y="1615"/>
                    <a:pt x="1076" y="673"/>
                    <a:pt x="135" y="1"/>
                  </a:cubicBezTo>
                  <a:close/>
                </a:path>
              </a:pathLst>
            </a:custGeom>
            <a:solidFill>
              <a:srgbClr val="54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6" name="Google Shape;22466;p29"/>
            <p:cNvSpPr/>
            <p:nvPr/>
          </p:nvSpPr>
          <p:spPr>
            <a:xfrm>
              <a:off x="4036950" y="362412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1" y="1"/>
                  </a:moveTo>
                  <a:lnTo>
                    <a:pt x="1" y="1615"/>
                  </a:lnTo>
                  <a:cubicBezTo>
                    <a:pt x="808" y="1077"/>
                    <a:pt x="808" y="539"/>
                    <a:pt x="1" y="1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7" name="Google Shape;22467;p29"/>
            <p:cNvSpPr/>
            <p:nvPr/>
          </p:nvSpPr>
          <p:spPr>
            <a:xfrm>
              <a:off x="4070575" y="3583775"/>
              <a:ext cx="23575" cy="20200"/>
            </a:xfrm>
            <a:custGeom>
              <a:avLst/>
              <a:gdLst/>
              <a:ahLst/>
              <a:cxnLst/>
              <a:rect l="l" t="t" r="r" b="b"/>
              <a:pathLst>
                <a:path w="943" h="808" extrusionOk="0">
                  <a:moveTo>
                    <a:pt x="942" y="1"/>
                  </a:moveTo>
                  <a:lnTo>
                    <a:pt x="1" y="404"/>
                  </a:lnTo>
                  <a:cubicBezTo>
                    <a:pt x="270" y="808"/>
                    <a:pt x="673" y="808"/>
                    <a:pt x="942" y="808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8" name="Google Shape;22468;p29"/>
            <p:cNvSpPr/>
            <p:nvPr/>
          </p:nvSpPr>
          <p:spPr>
            <a:xfrm>
              <a:off x="3852025" y="281715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269" y="269"/>
                    <a:pt x="0" y="942"/>
                    <a:pt x="135" y="1614"/>
                  </a:cubicBezTo>
                  <a:lnTo>
                    <a:pt x="404" y="1749"/>
                  </a:lnTo>
                  <a:lnTo>
                    <a:pt x="942" y="161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4580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9" name="Google Shape;22469;p29"/>
            <p:cNvSpPr/>
            <p:nvPr/>
          </p:nvSpPr>
          <p:spPr>
            <a:xfrm>
              <a:off x="3862100" y="2860850"/>
              <a:ext cx="43750" cy="37000"/>
            </a:xfrm>
            <a:custGeom>
              <a:avLst/>
              <a:gdLst/>
              <a:ahLst/>
              <a:cxnLst/>
              <a:rect l="l" t="t" r="r" b="b"/>
              <a:pathLst>
                <a:path w="1750" h="1480" extrusionOk="0">
                  <a:moveTo>
                    <a:pt x="539" y="1"/>
                  </a:moveTo>
                  <a:cubicBezTo>
                    <a:pt x="135" y="270"/>
                    <a:pt x="1" y="807"/>
                    <a:pt x="135" y="1211"/>
                  </a:cubicBezTo>
                  <a:lnTo>
                    <a:pt x="539" y="1480"/>
                  </a:lnTo>
                  <a:lnTo>
                    <a:pt x="1211" y="1480"/>
                  </a:lnTo>
                  <a:cubicBezTo>
                    <a:pt x="1615" y="1076"/>
                    <a:pt x="1749" y="404"/>
                    <a:pt x="1346" y="1"/>
                  </a:cubicBezTo>
                  <a:close/>
                </a:path>
              </a:pathLst>
            </a:custGeom>
            <a:solidFill>
              <a:srgbClr val="4580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0" name="Google Shape;22470;p29"/>
            <p:cNvSpPr/>
            <p:nvPr/>
          </p:nvSpPr>
          <p:spPr>
            <a:xfrm>
              <a:off x="3895725" y="2857500"/>
              <a:ext cx="20200" cy="40350"/>
            </a:xfrm>
            <a:custGeom>
              <a:avLst/>
              <a:gdLst/>
              <a:ahLst/>
              <a:cxnLst/>
              <a:rect l="l" t="t" r="r" b="b"/>
              <a:pathLst>
                <a:path w="808" h="1614" extrusionOk="0">
                  <a:moveTo>
                    <a:pt x="1" y="0"/>
                  </a:moveTo>
                  <a:lnTo>
                    <a:pt x="1" y="1614"/>
                  </a:lnTo>
                  <a:cubicBezTo>
                    <a:pt x="808" y="1210"/>
                    <a:pt x="808" y="673"/>
                    <a:pt x="1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1" name="Google Shape;22471;p29"/>
            <p:cNvSpPr/>
            <p:nvPr/>
          </p:nvSpPr>
          <p:spPr>
            <a:xfrm>
              <a:off x="4097475" y="3644300"/>
              <a:ext cx="16850" cy="20200"/>
            </a:xfrm>
            <a:custGeom>
              <a:avLst/>
              <a:gdLst/>
              <a:ahLst/>
              <a:cxnLst/>
              <a:rect l="l" t="t" r="r" b="b"/>
              <a:pathLst>
                <a:path w="674" h="808" extrusionOk="0">
                  <a:moveTo>
                    <a:pt x="1" y="1"/>
                  </a:moveTo>
                  <a:cubicBezTo>
                    <a:pt x="270" y="270"/>
                    <a:pt x="404" y="539"/>
                    <a:pt x="673" y="808"/>
                  </a:cubicBezTo>
                  <a:cubicBezTo>
                    <a:pt x="404" y="539"/>
                    <a:pt x="270" y="270"/>
                    <a:pt x="1" y="1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2" name="Google Shape;22472;p29"/>
            <p:cNvSpPr/>
            <p:nvPr/>
          </p:nvSpPr>
          <p:spPr>
            <a:xfrm>
              <a:off x="3794850" y="2860850"/>
              <a:ext cx="104275" cy="202150"/>
            </a:xfrm>
            <a:custGeom>
              <a:avLst/>
              <a:gdLst/>
              <a:ahLst/>
              <a:cxnLst/>
              <a:rect l="l" t="t" r="r" b="b"/>
              <a:pathLst>
                <a:path w="4171" h="8086" extrusionOk="0">
                  <a:moveTo>
                    <a:pt x="1" y="1"/>
                  </a:moveTo>
                  <a:cubicBezTo>
                    <a:pt x="1" y="1076"/>
                    <a:pt x="1" y="2018"/>
                    <a:pt x="135" y="3094"/>
                  </a:cubicBezTo>
                  <a:cubicBezTo>
                    <a:pt x="1211" y="3363"/>
                    <a:pt x="1615" y="3901"/>
                    <a:pt x="1077" y="5111"/>
                  </a:cubicBezTo>
                  <a:cubicBezTo>
                    <a:pt x="404" y="6725"/>
                    <a:pt x="1749" y="7398"/>
                    <a:pt x="2825" y="8070"/>
                  </a:cubicBezTo>
                  <a:cubicBezTo>
                    <a:pt x="2836" y="8081"/>
                    <a:pt x="2847" y="8086"/>
                    <a:pt x="2858" y="8086"/>
                  </a:cubicBezTo>
                  <a:cubicBezTo>
                    <a:pt x="2999" y="8086"/>
                    <a:pt x="3229" y="7388"/>
                    <a:pt x="3229" y="7263"/>
                  </a:cubicBezTo>
                  <a:lnTo>
                    <a:pt x="3229" y="6456"/>
                  </a:lnTo>
                  <a:cubicBezTo>
                    <a:pt x="4170" y="4842"/>
                    <a:pt x="2153" y="3228"/>
                    <a:pt x="3229" y="1480"/>
                  </a:cubicBezTo>
                  <a:cubicBezTo>
                    <a:pt x="2691" y="539"/>
                    <a:pt x="1615" y="539"/>
                    <a:pt x="808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3" name="Google Shape;22473;p29"/>
            <p:cNvSpPr/>
            <p:nvPr/>
          </p:nvSpPr>
          <p:spPr>
            <a:xfrm>
              <a:off x="3522500" y="2913375"/>
              <a:ext cx="94175" cy="85350"/>
            </a:xfrm>
            <a:custGeom>
              <a:avLst/>
              <a:gdLst/>
              <a:ahLst/>
              <a:cxnLst/>
              <a:rect l="l" t="t" r="r" b="b"/>
              <a:pathLst>
                <a:path w="3767" h="3414" extrusionOk="0">
                  <a:moveTo>
                    <a:pt x="3039" y="0"/>
                  </a:moveTo>
                  <a:cubicBezTo>
                    <a:pt x="2726" y="0"/>
                    <a:pt x="2341" y="191"/>
                    <a:pt x="2018" y="320"/>
                  </a:cubicBezTo>
                  <a:cubicBezTo>
                    <a:pt x="1614" y="993"/>
                    <a:pt x="0" y="320"/>
                    <a:pt x="404" y="1800"/>
                  </a:cubicBezTo>
                  <a:cubicBezTo>
                    <a:pt x="1480" y="1800"/>
                    <a:pt x="2825" y="1800"/>
                    <a:pt x="2959" y="3414"/>
                  </a:cubicBezTo>
                  <a:cubicBezTo>
                    <a:pt x="3497" y="2741"/>
                    <a:pt x="3766" y="1800"/>
                    <a:pt x="3632" y="993"/>
                  </a:cubicBezTo>
                  <a:cubicBezTo>
                    <a:pt x="3632" y="224"/>
                    <a:pt x="3377" y="0"/>
                    <a:pt x="3039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4" name="Google Shape;22474;p29"/>
            <p:cNvSpPr/>
            <p:nvPr/>
          </p:nvSpPr>
          <p:spPr>
            <a:xfrm>
              <a:off x="3653625" y="3074375"/>
              <a:ext cx="53825" cy="113500"/>
            </a:xfrm>
            <a:custGeom>
              <a:avLst/>
              <a:gdLst/>
              <a:ahLst/>
              <a:cxnLst/>
              <a:rect l="l" t="t" r="r" b="b"/>
              <a:pathLst>
                <a:path w="2153" h="4540" extrusionOk="0">
                  <a:moveTo>
                    <a:pt x="337" y="0"/>
                  </a:moveTo>
                  <a:cubicBezTo>
                    <a:pt x="203" y="0"/>
                    <a:pt x="68" y="67"/>
                    <a:pt x="1" y="202"/>
                  </a:cubicBezTo>
                  <a:lnTo>
                    <a:pt x="808" y="1816"/>
                  </a:lnTo>
                  <a:cubicBezTo>
                    <a:pt x="1077" y="2085"/>
                    <a:pt x="1346" y="2354"/>
                    <a:pt x="1615" y="2623"/>
                  </a:cubicBezTo>
                  <a:lnTo>
                    <a:pt x="1615" y="4237"/>
                  </a:lnTo>
                  <a:cubicBezTo>
                    <a:pt x="1682" y="4439"/>
                    <a:pt x="1783" y="4540"/>
                    <a:pt x="1884" y="4540"/>
                  </a:cubicBezTo>
                  <a:cubicBezTo>
                    <a:pt x="1985" y="4540"/>
                    <a:pt x="2086" y="4439"/>
                    <a:pt x="2153" y="4237"/>
                  </a:cubicBezTo>
                  <a:lnTo>
                    <a:pt x="2153" y="874"/>
                  </a:lnTo>
                  <a:lnTo>
                    <a:pt x="673" y="202"/>
                  </a:lnTo>
                  <a:cubicBezTo>
                    <a:pt x="606" y="67"/>
                    <a:pt x="472" y="0"/>
                    <a:pt x="337" y="0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5" name="Google Shape;22475;p29"/>
            <p:cNvSpPr/>
            <p:nvPr/>
          </p:nvSpPr>
          <p:spPr>
            <a:xfrm>
              <a:off x="3616650" y="3079400"/>
              <a:ext cx="16825" cy="65600"/>
            </a:xfrm>
            <a:custGeom>
              <a:avLst/>
              <a:gdLst/>
              <a:ahLst/>
              <a:cxnLst/>
              <a:rect l="l" t="t" r="r" b="b"/>
              <a:pathLst>
                <a:path w="673" h="2624" extrusionOk="0">
                  <a:moveTo>
                    <a:pt x="0" y="1"/>
                  </a:moveTo>
                  <a:lnTo>
                    <a:pt x="0" y="2422"/>
                  </a:lnTo>
                  <a:cubicBezTo>
                    <a:pt x="68" y="2556"/>
                    <a:pt x="168" y="2624"/>
                    <a:pt x="286" y="2624"/>
                  </a:cubicBezTo>
                  <a:cubicBezTo>
                    <a:pt x="404" y="2624"/>
                    <a:pt x="538" y="2556"/>
                    <a:pt x="673" y="2422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6" name="Google Shape;22476;p29"/>
            <p:cNvSpPr/>
            <p:nvPr/>
          </p:nvSpPr>
          <p:spPr>
            <a:xfrm>
              <a:off x="3653625" y="2413650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1" y="0"/>
                  </a:moveTo>
                  <a:lnTo>
                    <a:pt x="1" y="1614"/>
                  </a:lnTo>
                  <a:cubicBezTo>
                    <a:pt x="808" y="1076"/>
                    <a:pt x="808" y="538"/>
                    <a:pt x="1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7" name="Google Shape;22477;p29"/>
            <p:cNvSpPr/>
            <p:nvPr/>
          </p:nvSpPr>
          <p:spPr>
            <a:xfrm>
              <a:off x="3653625" y="3071850"/>
              <a:ext cx="20200" cy="7575"/>
            </a:xfrm>
            <a:custGeom>
              <a:avLst/>
              <a:gdLst/>
              <a:ahLst/>
              <a:cxnLst/>
              <a:rect l="l" t="t" r="r" b="b"/>
              <a:pathLst>
                <a:path w="808" h="303" extrusionOk="0">
                  <a:moveTo>
                    <a:pt x="404" y="0"/>
                  </a:moveTo>
                  <a:cubicBezTo>
                    <a:pt x="270" y="0"/>
                    <a:pt x="135" y="101"/>
                    <a:pt x="1" y="303"/>
                  </a:cubicBezTo>
                  <a:lnTo>
                    <a:pt x="808" y="303"/>
                  </a:lnTo>
                  <a:cubicBezTo>
                    <a:pt x="673" y="101"/>
                    <a:pt x="539" y="0"/>
                    <a:pt x="404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8" name="Google Shape;22478;p29"/>
            <p:cNvSpPr/>
            <p:nvPr/>
          </p:nvSpPr>
          <p:spPr>
            <a:xfrm>
              <a:off x="3693975" y="25347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80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9" name="Google Shape;22479;p29"/>
            <p:cNvSpPr/>
            <p:nvPr/>
          </p:nvSpPr>
          <p:spPr>
            <a:xfrm>
              <a:off x="3673800" y="2524600"/>
              <a:ext cx="20200" cy="10125"/>
            </a:xfrm>
            <a:custGeom>
              <a:avLst/>
              <a:gdLst/>
              <a:ahLst/>
              <a:cxnLst/>
              <a:rect l="l" t="t" r="r" b="b"/>
              <a:pathLst>
                <a:path w="808" h="405" extrusionOk="0">
                  <a:moveTo>
                    <a:pt x="404" y="1"/>
                  </a:moveTo>
                  <a:cubicBezTo>
                    <a:pt x="270" y="1"/>
                    <a:pt x="135" y="135"/>
                    <a:pt x="1" y="404"/>
                  </a:cubicBezTo>
                  <a:lnTo>
                    <a:pt x="808" y="404"/>
                  </a:lnTo>
                  <a:cubicBezTo>
                    <a:pt x="673" y="135"/>
                    <a:pt x="539" y="1"/>
                    <a:pt x="404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0" name="Google Shape;22480;p29"/>
            <p:cNvSpPr/>
            <p:nvPr/>
          </p:nvSpPr>
          <p:spPr>
            <a:xfrm>
              <a:off x="3653625" y="24741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1" y="0"/>
                  </a:moveTo>
                  <a:lnTo>
                    <a:pt x="1" y="807"/>
                  </a:lnTo>
                  <a:cubicBezTo>
                    <a:pt x="539" y="538"/>
                    <a:pt x="539" y="269"/>
                    <a:pt x="1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1" name="Google Shape;22481;p29"/>
            <p:cNvSpPr/>
            <p:nvPr/>
          </p:nvSpPr>
          <p:spPr>
            <a:xfrm>
              <a:off x="3226600" y="3337550"/>
              <a:ext cx="158050" cy="145375"/>
            </a:xfrm>
            <a:custGeom>
              <a:avLst/>
              <a:gdLst/>
              <a:ahLst/>
              <a:cxnLst/>
              <a:rect l="l" t="t" r="r" b="b"/>
              <a:pathLst>
                <a:path w="6322" h="5815" extrusionOk="0">
                  <a:moveTo>
                    <a:pt x="2283" y="0"/>
                  </a:moveTo>
                  <a:cubicBezTo>
                    <a:pt x="2054" y="0"/>
                    <a:pt x="1834" y="105"/>
                    <a:pt x="1614" y="435"/>
                  </a:cubicBezTo>
                  <a:cubicBezTo>
                    <a:pt x="538" y="2049"/>
                    <a:pt x="0" y="3932"/>
                    <a:pt x="135" y="5815"/>
                  </a:cubicBezTo>
                  <a:lnTo>
                    <a:pt x="942" y="5815"/>
                  </a:lnTo>
                  <a:cubicBezTo>
                    <a:pt x="1211" y="5546"/>
                    <a:pt x="1480" y="5277"/>
                    <a:pt x="1749" y="5142"/>
                  </a:cubicBezTo>
                  <a:cubicBezTo>
                    <a:pt x="2036" y="3898"/>
                    <a:pt x="3140" y="3131"/>
                    <a:pt x="4335" y="3131"/>
                  </a:cubicBezTo>
                  <a:cubicBezTo>
                    <a:pt x="4819" y="3131"/>
                    <a:pt x="5318" y="3257"/>
                    <a:pt x="5784" y="3528"/>
                  </a:cubicBezTo>
                  <a:cubicBezTo>
                    <a:pt x="6322" y="2587"/>
                    <a:pt x="5380" y="1914"/>
                    <a:pt x="5246" y="1107"/>
                  </a:cubicBezTo>
                  <a:cubicBezTo>
                    <a:pt x="4798" y="547"/>
                    <a:pt x="4256" y="267"/>
                    <a:pt x="3699" y="267"/>
                  </a:cubicBezTo>
                  <a:cubicBezTo>
                    <a:pt x="3587" y="267"/>
                    <a:pt x="3475" y="278"/>
                    <a:pt x="3363" y="300"/>
                  </a:cubicBezTo>
                  <a:cubicBezTo>
                    <a:pt x="2965" y="221"/>
                    <a:pt x="2614" y="0"/>
                    <a:pt x="2283" y="0"/>
                  </a:cubicBezTo>
                  <a:close/>
                </a:path>
              </a:pathLst>
            </a:custGeom>
            <a:solidFill>
              <a:srgbClr val="22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2" name="Google Shape;22482;p29"/>
            <p:cNvSpPr/>
            <p:nvPr/>
          </p:nvSpPr>
          <p:spPr>
            <a:xfrm>
              <a:off x="3317375" y="3301325"/>
              <a:ext cx="84100" cy="50475"/>
            </a:xfrm>
            <a:custGeom>
              <a:avLst/>
              <a:gdLst/>
              <a:ahLst/>
              <a:cxnLst/>
              <a:rect l="l" t="t" r="r" b="b"/>
              <a:pathLst>
                <a:path w="3364" h="2019" extrusionOk="0">
                  <a:moveTo>
                    <a:pt x="539" y="1"/>
                  </a:moveTo>
                  <a:lnTo>
                    <a:pt x="539" y="808"/>
                  </a:lnTo>
                  <a:cubicBezTo>
                    <a:pt x="1" y="1480"/>
                    <a:pt x="539" y="1749"/>
                    <a:pt x="1077" y="2018"/>
                  </a:cubicBezTo>
                  <a:cubicBezTo>
                    <a:pt x="1480" y="2018"/>
                    <a:pt x="1884" y="1884"/>
                    <a:pt x="2153" y="1615"/>
                  </a:cubicBezTo>
                  <a:cubicBezTo>
                    <a:pt x="2691" y="1480"/>
                    <a:pt x="3229" y="1480"/>
                    <a:pt x="3363" y="942"/>
                  </a:cubicBezTo>
                  <a:cubicBezTo>
                    <a:pt x="3363" y="404"/>
                    <a:pt x="2960" y="1"/>
                    <a:pt x="2422" y="1"/>
                  </a:cubicBezTo>
                  <a:close/>
                </a:path>
              </a:pathLst>
            </a:custGeom>
            <a:solidFill>
              <a:srgbClr val="22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3" name="Google Shape;22483;p29"/>
            <p:cNvSpPr/>
            <p:nvPr/>
          </p:nvSpPr>
          <p:spPr>
            <a:xfrm>
              <a:off x="3192975" y="3482900"/>
              <a:ext cx="77350" cy="50700"/>
            </a:xfrm>
            <a:custGeom>
              <a:avLst/>
              <a:gdLst/>
              <a:ahLst/>
              <a:cxnLst/>
              <a:rect l="l" t="t" r="r" b="b"/>
              <a:pathLst>
                <a:path w="3094" h="2028" extrusionOk="0">
                  <a:moveTo>
                    <a:pt x="1480" y="1"/>
                  </a:moveTo>
                  <a:cubicBezTo>
                    <a:pt x="807" y="1"/>
                    <a:pt x="0" y="404"/>
                    <a:pt x="269" y="1077"/>
                  </a:cubicBezTo>
                  <a:cubicBezTo>
                    <a:pt x="460" y="1552"/>
                    <a:pt x="986" y="2028"/>
                    <a:pt x="1563" y="2028"/>
                  </a:cubicBezTo>
                  <a:cubicBezTo>
                    <a:pt x="1803" y="2028"/>
                    <a:pt x="2051" y="1946"/>
                    <a:pt x="2287" y="1749"/>
                  </a:cubicBezTo>
                  <a:cubicBezTo>
                    <a:pt x="3094" y="942"/>
                    <a:pt x="1480" y="808"/>
                    <a:pt x="1480" y="1"/>
                  </a:cubicBezTo>
                  <a:close/>
                </a:path>
              </a:pathLst>
            </a:custGeom>
            <a:solidFill>
              <a:srgbClr val="31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4" name="Google Shape;22484;p29"/>
            <p:cNvSpPr/>
            <p:nvPr/>
          </p:nvSpPr>
          <p:spPr>
            <a:xfrm>
              <a:off x="3307300" y="3321500"/>
              <a:ext cx="50450" cy="41225"/>
            </a:xfrm>
            <a:custGeom>
              <a:avLst/>
              <a:gdLst/>
              <a:ahLst/>
              <a:cxnLst/>
              <a:rect l="l" t="t" r="r" b="b"/>
              <a:pathLst>
                <a:path w="2018" h="1649" extrusionOk="0">
                  <a:moveTo>
                    <a:pt x="942" y="1"/>
                  </a:moveTo>
                  <a:lnTo>
                    <a:pt x="0" y="808"/>
                  </a:lnTo>
                  <a:cubicBezTo>
                    <a:pt x="337" y="1368"/>
                    <a:pt x="860" y="1649"/>
                    <a:pt x="1414" y="1649"/>
                  </a:cubicBezTo>
                  <a:cubicBezTo>
                    <a:pt x="1525" y="1649"/>
                    <a:pt x="1637" y="1637"/>
                    <a:pt x="1749" y="1615"/>
                  </a:cubicBezTo>
                  <a:cubicBezTo>
                    <a:pt x="1749" y="1615"/>
                    <a:pt x="1883" y="1615"/>
                    <a:pt x="1883" y="1346"/>
                  </a:cubicBezTo>
                  <a:cubicBezTo>
                    <a:pt x="2018" y="1211"/>
                    <a:pt x="1883" y="1077"/>
                    <a:pt x="1749" y="808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5" name="Google Shape;22485;p29"/>
            <p:cNvSpPr/>
            <p:nvPr/>
          </p:nvSpPr>
          <p:spPr>
            <a:xfrm>
              <a:off x="3250125" y="34627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31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6" name="Google Shape;22486;p29"/>
            <p:cNvSpPr/>
            <p:nvPr/>
          </p:nvSpPr>
          <p:spPr>
            <a:xfrm>
              <a:off x="3280400" y="3616075"/>
              <a:ext cx="10100" cy="8075"/>
            </a:xfrm>
            <a:custGeom>
              <a:avLst/>
              <a:gdLst/>
              <a:ahLst/>
              <a:cxnLst/>
              <a:rect l="l" t="t" r="r" b="b"/>
              <a:pathLst>
                <a:path w="404" h="323" extrusionOk="0">
                  <a:moveTo>
                    <a:pt x="127" y="1"/>
                  </a:moveTo>
                  <a:cubicBezTo>
                    <a:pt x="55" y="1"/>
                    <a:pt x="0" y="67"/>
                    <a:pt x="0" y="188"/>
                  </a:cubicBezTo>
                  <a:cubicBezTo>
                    <a:pt x="0" y="188"/>
                    <a:pt x="269" y="323"/>
                    <a:pt x="404" y="323"/>
                  </a:cubicBezTo>
                  <a:cubicBezTo>
                    <a:pt x="330" y="101"/>
                    <a:pt x="215" y="1"/>
                    <a:pt x="127" y="1"/>
                  </a:cubicBez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7" name="Google Shape;22487;p29"/>
            <p:cNvSpPr/>
            <p:nvPr/>
          </p:nvSpPr>
          <p:spPr>
            <a:xfrm>
              <a:off x="3949525" y="3301325"/>
              <a:ext cx="47100" cy="47100"/>
            </a:xfrm>
            <a:custGeom>
              <a:avLst/>
              <a:gdLst/>
              <a:ahLst/>
              <a:cxnLst/>
              <a:rect l="l" t="t" r="r" b="b"/>
              <a:pathLst>
                <a:path w="1884" h="1884" extrusionOk="0">
                  <a:moveTo>
                    <a:pt x="1749" y="1"/>
                  </a:moveTo>
                  <a:lnTo>
                    <a:pt x="270" y="135"/>
                  </a:lnTo>
                  <a:cubicBezTo>
                    <a:pt x="1" y="808"/>
                    <a:pt x="270" y="1480"/>
                    <a:pt x="942" y="1884"/>
                  </a:cubicBezTo>
                  <a:cubicBezTo>
                    <a:pt x="1615" y="1615"/>
                    <a:pt x="1884" y="808"/>
                    <a:pt x="1749" y="1"/>
                  </a:cubicBezTo>
                  <a:close/>
                </a:path>
              </a:pathLst>
            </a:custGeom>
            <a:solidFill>
              <a:srgbClr val="ADC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8" name="Google Shape;22488;p29"/>
            <p:cNvSpPr/>
            <p:nvPr/>
          </p:nvSpPr>
          <p:spPr>
            <a:xfrm>
              <a:off x="3956250" y="36846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9" name="Google Shape;22489;p29"/>
            <p:cNvSpPr/>
            <p:nvPr/>
          </p:nvSpPr>
          <p:spPr>
            <a:xfrm>
              <a:off x="3616650" y="1662475"/>
              <a:ext cx="137875" cy="179575"/>
            </a:xfrm>
            <a:custGeom>
              <a:avLst/>
              <a:gdLst/>
              <a:ahLst/>
              <a:cxnLst/>
              <a:rect l="l" t="t" r="r" b="b"/>
              <a:pathLst>
                <a:path w="5515" h="7183" extrusionOk="0">
                  <a:moveTo>
                    <a:pt x="2856" y="1"/>
                  </a:moveTo>
                  <a:cubicBezTo>
                    <a:pt x="2628" y="1"/>
                    <a:pt x="2385" y="126"/>
                    <a:pt x="2287" y="323"/>
                  </a:cubicBezTo>
                  <a:cubicBezTo>
                    <a:pt x="2152" y="995"/>
                    <a:pt x="2018" y="1668"/>
                    <a:pt x="1211" y="1937"/>
                  </a:cubicBezTo>
                  <a:cubicBezTo>
                    <a:pt x="0" y="2071"/>
                    <a:pt x="404" y="2744"/>
                    <a:pt x="673" y="3551"/>
                  </a:cubicBezTo>
                  <a:cubicBezTo>
                    <a:pt x="1883" y="4492"/>
                    <a:pt x="1883" y="6375"/>
                    <a:pt x="3363" y="7182"/>
                  </a:cubicBezTo>
                  <a:cubicBezTo>
                    <a:pt x="4035" y="6241"/>
                    <a:pt x="4708" y="5165"/>
                    <a:pt x="5246" y="4223"/>
                  </a:cubicBezTo>
                  <a:cubicBezTo>
                    <a:pt x="5515" y="3416"/>
                    <a:pt x="5515" y="2609"/>
                    <a:pt x="5246" y="1937"/>
                  </a:cubicBezTo>
                  <a:cubicBezTo>
                    <a:pt x="4708" y="995"/>
                    <a:pt x="4035" y="457"/>
                    <a:pt x="3094" y="54"/>
                  </a:cubicBezTo>
                  <a:cubicBezTo>
                    <a:pt x="3022" y="18"/>
                    <a:pt x="2940" y="1"/>
                    <a:pt x="2856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0" name="Google Shape;22490;p29"/>
            <p:cNvSpPr/>
            <p:nvPr/>
          </p:nvSpPr>
          <p:spPr>
            <a:xfrm>
              <a:off x="3657000" y="2056050"/>
              <a:ext cx="79925" cy="139050"/>
            </a:xfrm>
            <a:custGeom>
              <a:avLst/>
              <a:gdLst/>
              <a:ahLst/>
              <a:cxnLst/>
              <a:rect l="l" t="t" r="r" b="b"/>
              <a:pathLst>
                <a:path w="3197" h="5562" extrusionOk="0">
                  <a:moveTo>
                    <a:pt x="1938" y="0"/>
                  </a:moveTo>
                  <a:cubicBezTo>
                    <a:pt x="1835" y="0"/>
                    <a:pt x="1726" y="15"/>
                    <a:pt x="1614" y="47"/>
                  </a:cubicBezTo>
                  <a:cubicBezTo>
                    <a:pt x="807" y="47"/>
                    <a:pt x="0" y="585"/>
                    <a:pt x="404" y="1527"/>
                  </a:cubicBezTo>
                  <a:cubicBezTo>
                    <a:pt x="942" y="2737"/>
                    <a:pt x="135" y="4082"/>
                    <a:pt x="673" y="5562"/>
                  </a:cubicBezTo>
                  <a:cubicBezTo>
                    <a:pt x="2825" y="4755"/>
                    <a:pt x="2556" y="3006"/>
                    <a:pt x="2959" y="1527"/>
                  </a:cubicBezTo>
                  <a:cubicBezTo>
                    <a:pt x="3196" y="816"/>
                    <a:pt x="2702" y="0"/>
                    <a:pt x="1938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1" name="Google Shape;22491;p29"/>
            <p:cNvSpPr/>
            <p:nvPr/>
          </p:nvSpPr>
          <p:spPr>
            <a:xfrm>
              <a:off x="3673800" y="1881375"/>
              <a:ext cx="77375" cy="97450"/>
            </a:xfrm>
            <a:custGeom>
              <a:avLst/>
              <a:gdLst/>
              <a:ahLst/>
              <a:cxnLst/>
              <a:rect l="l" t="t" r="r" b="b"/>
              <a:pathLst>
                <a:path w="3095" h="3898" extrusionOk="0">
                  <a:moveTo>
                    <a:pt x="1107" y="0"/>
                  </a:moveTo>
                  <a:cubicBezTo>
                    <a:pt x="965" y="0"/>
                    <a:pt x="821" y="51"/>
                    <a:pt x="673" y="175"/>
                  </a:cubicBezTo>
                  <a:cubicBezTo>
                    <a:pt x="1" y="982"/>
                    <a:pt x="673" y="2461"/>
                    <a:pt x="1" y="3403"/>
                  </a:cubicBezTo>
                  <a:cubicBezTo>
                    <a:pt x="484" y="3704"/>
                    <a:pt x="967" y="3898"/>
                    <a:pt x="1425" y="3898"/>
                  </a:cubicBezTo>
                  <a:cubicBezTo>
                    <a:pt x="1988" y="3898"/>
                    <a:pt x="2515" y="3606"/>
                    <a:pt x="2960" y="2865"/>
                  </a:cubicBezTo>
                  <a:cubicBezTo>
                    <a:pt x="3094" y="2327"/>
                    <a:pt x="3094" y="1789"/>
                    <a:pt x="3094" y="1116"/>
                  </a:cubicBezTo>
                  <a:cubicBezTo>
                    <a:pt x="2326" y="1006"/>
                    <a:pt x="1736" y="0"/>
                    <a:pt x="1107" y="0"/>
                  </a:cubicBezTo>
                  <a:close/>
                </a:path>
              </a:pathLst>
            </a:custGeom>
            <a:solidFill>
              <a:srgbClr val="1F5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2" name="Google Shape;22492;p29"/>
            <p:cNvSpPr/>
            <p:nvPr/>
          </p:nvSpPr>
          <p:spPr>
            <a:xfrm>
              <a:off x="3613275" y="17512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3" name="Google Shape;22493;p29"/>
            <p:cNvSpPr/>
            <p:nvPr/>
          </p:nvSpPr>
          <p:spPr>
            <a:xfrm>
              <a:off x="3993250" y="1852100"/>
              <a:ext cx="43725" cy="60550"/>
            </a:xfrm>
            <a:custGeom>
              <a:avLst/>
              <a:gdLst/>
              <a:ahLst/>
              <a:cxnLst/>
              <a:rect l="l" t="t" r="r" b="b"/>
              <a:pathLst>
                <a:path w="1749" h="2422" extrusionOk="0">
                  <a:moveTo>
                    <a:pt x="135" y="1"/>
                  </a:moveTo>
                  <a:cubicBezTo>
                    <a:pt x="0" y="942"/>
                    <a:pt x="673" y="1884"/>
                    <a:pt x="1614" y="2422"/>
                  </a:cubicBezTo>
                  <a:cubicBezTo>
                    <a:pt x="1749" y="1211"/>
                    <a:pt x="1749" y="1"/>
                    <a:pt x="135" y="1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4" name="Google Shape;22494;p29"/>
            <p:cNvSpPr/>
            <p:nvPr/>
          </p:nvSpPr>
          <p:spPr>
            <a:xfrm>
              <a:off x="3314025" y="2958350"/>
              <a:ext cx="181600" cy="282475"/>
            </a:xfrm>
            <a:custGeom>
              <a:avLst/>
              <a:gdLst/>
              <a:ahLst/>
              <a:cxnLst/>
              <a:rect l="l" t="t" r="r" b="b"/>
              <a:pathLst>
                <a:path w="7264" h="11299" extrusionOk="0">
                  <a:moveTo>
                    <a:pt x="4708" y="1"/>
                  </a:moveTo>
                  <a:cubicBezTo>
                    <a:pt x="4340" y="316"/>
                    <a:pt x="3952" y="406"/>
                    <a:pt x="3551" y="406"/>
                  </a:cubicBezTo>
                  <a:cubicBezTo>
                    <a:pt x="3025" y="406"/>
                    <a:pt x="2477" y="252"/>
                    <a:pt x="1926" y="252"/>
                  </a:cubicBezTo>
                  <a:cubicBezTo>
                    <a:pt x="1822" y="252"/>
                    <a:pt x="1718" y="257"/>
                    <a:pt x="1614" y="270"/>
                  </a:cubicBezTo>
                  <a:cubicBezTo>
                    <a:pt x="1614" y="404"/>
                    <a:pt x="1480" y="539"/>
                    <a:pt x="1480" y="808"/>
                  </a:cubicBezTo>
                  <a:cubicBezTo>
                    <a:pt x="1614" y="808"/>
                    <a:pt x="1614" y="942"/>
                    <a:pt x="1614" y="1077"/>
                  </a:cubicBezTo>
                  <a:cubicBezTo>
                    <a:pt x="1614" y="1346"/>
                    <a:pt x="1614" y="1615"/>
                    <a:pt x="1345" y="1749"/>
                  </a:cubicBezTo>
                  <a:lnTo>
                    <a:pt x="538" y="4170"/>
                  </a:lnTo>
                  <a:cubicBezTo>
                    <a:pt x="404" y="4708"/>
                    <a:pt x="0" y="5246"/>
                    <a:pt x="673" y="5784"/>
                  </a:cubicBezTo>
                  <a:cubicBezTo>
                    <a:pt x="1614" y="6591"/>
                    <a:pt x="1614" y="8071"/>
                    <a:pt x="673" y="8878"/>
                  </a:cubicBezTo>
                  <a:cubicBezTo>
                    <a:pt x="0" y="9954"/>
                    <a:pt x="135" y="10761"/>
                    <a:pt x="1480" y="11299"/>
                  </a:cubicBezTo>
                  <a:lnTo>
                    <a:pt x="1883" y="11299"/>
                  </a:lnTo>
                  <a:cubicBezTo>
                    <a:pt x="2152" y="11164"/>
                    <a:pt x="2421" y="11030"/>
                    <a:pt x="2556" y="10895"/>
                  </a:cubicBezTo>
                  <a:lnTo>
                    <a:pt x="3363" y="10492"/>
                  </a:lnTo>
                  <a:cubicBezTo>
                    <a:pt x="3766" y="10357"/>
                    <a:pt x="4170" y="10223"/>
                    <a:pt x="4573" y="10088"/>
                  </a:cubicBezTo>
                  <a:cubicBezTo>
                    <a:pt x="4708" y="9819"/>
                    <a:pt x="4977" y="9550"/>
                    <a:pt x="4977" y="9281"/>
                  </a:cubicBezTo>
                  <a:cubicBezTo>
                    <a:pt x="4708" y="8743"/>
                    <a:pt x="4573" y="8340"/>
                    <a:pt x="4439" y="7936"/>
                  </a:cubicBezTo>
                  <a:cubicBezTo>
                    <a:pt x="4573" y="7667"/>
                    <a:pt x="4842" y="7398"/>
                    <a:pt x="4977" y="7264"/>
                  </a:cubicBezTo>
                  <a:cubicBezTo>
                    <a:pt x="6187" y="6860"/>
                    <a:pt x="6994" y="6053"/>
                    <a:pt x="7263" y="4843"/>
                  </a:cubicBezTo>
                  <a:lnTo>
                    <a:pt x="7263" y="2556"/>
                  </a:lnTo>
                  <a:cubicBezTo>
                    <a:pt x="6053" y="2018"/>
                    <a:pt x="5246" y="1077"/>
                    <a:pt x="4708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5" name="Google Shape;22495;p29"/>
            <p:cNvSpPr/>
            <p:nvPr/>
          </p:nvSpPr>
          <p:spPr>
            <a:xfrm>
              <a:off x="3351000" y="3183650"/>
              <a:ext cx="141250" cy="85825"/>
            </a:xfrm>
            <a:custGeom>
              <a:avLst/>
              <a:gdLst/>
              <a:ahLst/>
              <a:cxnLst/>
              <a:rect l="l" t="t" r="r" b="b"/>
              <a:pathLst>
                <a:path w="5650" h="3433" extrusionOk="0">
                  <a:moveTo>
                    <a:pt x="4843" y="0"/>
                  </a:moveTo>
                  <a:cubicBezTo>
                    <a:pt x="4305" y="404"/>
                    <a:pt x="3498" y="0"/>
                    <a:pt x="3229" y="673"/>
                  </a:cubicBezTo>
                  <a:lnTo>
                    <a:pt x="2422" y="673"/>
                  </a:lnTo>
                  <a:cubicBezTo>
                    <a:pt x="2018" y="1211"/>
                    <a:pt x="1211" y="1076"/>
                    <a:pt x="808" y="1480"/>
                  </a:cubicBezTo>
                  <a:cubicBezTo>
                    <a:pt x="539" y="1749"/>
                    <a:pt x="270" y="2152"/>
                    <a:pt x="1" y="2287"/>
                  </a:cubicBezTo>
                  <a:cubicBezTo>
                    <a:pt x="112" y="2951"/>
                    <a:pt x="222" y="3433"/>
                    <a:pt x="783" y="3433"/>
                  </a:cubicBezTo>
                  <a:cubicBezTo>
                    <a:pt x="903" y="3433"/>
                    <a:pt x="1045" y="3411"/>
                    <a:pt x="1211" y="3363"/>
                  </a:cubicBezTo>
                  <a:cubicBezTo>
                    <a:pt x="2691" y="2959"/>
                    <a:pt x="4170" y="2421"/>
                    <a:pt x="5381" y="1480"/>
                  </a:cubicBezTo>
                  <a:cubicBezTo>
                    <a:pt x="5650" y="807"/>
                    <a:pt x="5650" y="269"/>
                    <a:pt x="4843" y="0"/>
                  </a:cubicBezTo>
                  <a:close/>
                </a:path>
              </a:pathLst>
            </a:custGeom>
            <a:solidFill>
              <a:srgbClr val="1D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6" name="Google Shape;22496;p29"/>
            <p:cNvSpPr/>
            <p:nvPr/>
          </p:nvSpPr>
          <p:spPr>
            <a:xfrm>
              <a:off x="3351000" y="3341675"/>
              <a:ext cx="74000" cy="80725"/>
            </a:xfrm>
            <a:custGeom>
              <a:avLst/>
              <a:gdLst/>
              <a:ahLst/>
              <a:cxnLst/>
              <a:rect l="l" t="t" r="r" b="b"/>
              <a:pathLst>
                <a:path w="2960" h="3229" extrusionOk="0">
                  <a:moveTo>
                    <a:pt x="1" y="1"/>
                  </a:moveTo>
                  <a:lnTo>
                    <a:pt x="1" y="808"/>
                  </a:lnTo>
                  <a:cubicBezTo>
                    <a:pt x="1" y="1749"/>
                    <a:pt x="270" y="2556"/>
                    <a:pt x="808" y="3229"/>
                  </a:cubicBezTo>
                  <a:cubicBezTo>
                    <a:pt x="2287" y="2556"/>
                    <a:pt x="2960" y="1749"/>
                    <a:pt x="942" y="808"/>
                  </a:cubicBezTo>
                  <a:cubicBezTo>
                    <a:pt x="808" y="808"/>
                    <a:pt x="808" y="270"/>
                    <a:pt x="808" y="1"/>
                  </a:cubicBezTo>
                  <a:close/>
                </a:path>
              </a:pathLst>
            </a:custGeom>
            <a:solidFill>
              <a:srgbClr val="24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7" name="Google Shape;22497;p29"/>
            <p:cNvSpPr/>
            <p:nvPr/>
          </p:nvSpPr>
          <p:spPr>
            <a:xfrm>
              <a:off x="3300575" y="3152850"/>
              <a:ext cx="10100" cy="7275"/>
            </a:xfrm>
            <a:custGeom>
              <a:avLst/>
              <a:gdLst/>
              <a:ahLst/>
              <a:cxnLst/>
              <a:rect l="l" t="t" r="r" b="b"/>
              <a:pathLst>
                <a:path w="404" h="291" extrusionOk="0">
                  <a:moveTo>
                    <a:pt x="65" y="0"/>
                  </a:moveTo>
                  <a:cubicBezTo>
                    <a:pt x="22" y="0"/>
                    <a:pt x="0" y="22"/>
                    <a:pt x="0" y="22"/>
                  </a:cubicBezTo>
                  <a:cubicBezTo>
                    <a:pt x="0" y="156"/>
                    <a:pt x="135" y="291"/>
                    <a:pt x="269" y="291"/>
                  </a:cubicBezTo>
                  <a:lnTo>
                    <a:pt x="404" y="291"/>
                  </a:lnTo>
                  <a:cubicBezTo>
                    <a:pt x="242" y="49"/>
                    <a:pt x="130" y="0"/>
                    <a:pt x="65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8" name="Google Shape;22498;p29"/>
            <p:cNvSpPr/>
            <p:nvPr/>
          </p:nvSpPr>
          <p:spPr>
            <a:xfrm>
              <a:off x="3307300" y="3160100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0" y="1"/>
                  </a:moveTo>
                  <a:cubicBezTo>
                    <a:pt x="135" y="404"/>
                    <a:pt x="538" y="808"/>
                    <a:pt x="942" y="808"/>
                  </a:cubicBezTo>
                  <a:cubicBezTo>
                    <a:pt x="673" y="539"/>
                    <a:pt x="404" y="270"/>
                    <a:pt x="135" y="1"/>
                  </a:cubicBezTo>
                  <a:close/>
                </a:path>
              </a:pathLst>
            </a:custGeom>
            <a:solidFill>
              <a:srgbClr val="6BA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99" name="Google Shape;22499;p29"/>
            <p:cNvSpPr/>
            <p:nvPr/>
          </p:nvSpPr>
          <p:spPr>
            <a:xfrm>
              <a:off x="3324100" y="4642325"/>
              <a:ext cx="245500" cy="574500"/>
            </a:xfrm>
            <a:custGeom>
              <a:avLst/>
              <a:gdLst/>
              <a:ahLst/>
              <a:cxnLst/>
              <a:rect l="l" t="t" r="r" b="b"/>
              <a:pathLst>
                <a:path w="9820" h="22980" extrusionOk="0">
                  <a:moveTo>
                    <a:pt x="7499" y="0"/>
                  </a:moveTo>
                  <a:cubicBezTo>
                    <a:pt x="7384" y="0"/>
                    <a:pt x="7261" y="9"/>
                    <a:pt x="7129" y="26"/>
                  </a:cubicBezTo>
                  <a:cubicBezTo>
                    <a:pt x="6726" y="26"/>
                    <a:pt x="6457" y="295"/>
                    <a:pt x="6188" y="564"/>
                  </a:cubicBezTo>
                  <a:cubicBezTo>
                    <a:pt x="6053" y="968"/>
                    <a:pt x="6053" y="1237"/>
                    <a:pt x="6053" y="1640"/>
                  </a:cubicBezTo>
                  <a:cubicBezTo>
                    <a:pt x="6053" y="2044"/>
                    <a:pt x="6053" y="2313"/>
                    <a:pt x="6188" y="2716"/>
                  </a:cubicBezTo>
                  <a:cubicBezTo>
                    <a:pt x="6726" y="3120"/>
                    <a:pt x="6860" y="3523"/>
                    <a:pt x="6188" y="3927"/>
                  </a:cubicBezTo>
                  <a:cubicBezTo>
                    <a:pt x="6053" y="4330"/>
                    <a:pt x="5919" y="4734"/>
                    <a:pt x="5784" y="5272"/>
                  </a:cubicBezTo>
                  <a:cubicBezTo>
                    <a:pt x="5515" y="5944"/>
                    <a:pt x="5112" y="6751"/>
                    <a:pt x="4574" y="7289"/>
                  </a:cubicBezTo>
                  <a:lnTo>
                    <a:pt x="4305" y="7693"/>
                  </a:lnTo>
                  <a:cubicBezTo>
                    <a:pt x="4036" y="7962"/>
                    <a:pt x="3901" y="8231"/>
                    <a:pt x="3767" y="8500"/>
                  </a:cubicBezTo>
                  <a:cubicBezTo>
                    <a:pt x="3632" y="9172"/>
                    <a:pt x="3363" y="9710"/>
                    <a:pt x="3229" y="10383"/>
                  </a:cubicBezTo>
                  <a:cubicBezTo>
                    <a:pt x="3094" y="10786"/>
                    <a:pt x="2825" y="11190"/>
                    <a:pt x="2422" y="11190"/>
                  </a:cubicBezTo>
                  <a:lnTo>
                    <a:pt x="1480" y="11190"/>
                  </a:lnTo>
                  <a:cubicBezTo>
                    <a:pt x="1077" y="11190"/>
                    <a:pt x="539" y="11324"/>
                    <a:pt x="270" y="11728"/>
                  </a:cubicBezTo>
                  <a:lnTo>
                    <a:pt x="270" y="14149"/>
                  </a:lnTo>
                  <a:cubicBezTo>
                    <a:pt x="270" y="14149"/>
                    <a:pt x="135" y="14283"/>
                    <a:pt x="135" y="14418"/>
                  </a:cubicBezTo>
                  <a:cubicBezTo>
                    <a:pt x="1" y="14687"/>
                    <a:pt x="135" y="14821"/>
                    <a:pt x="270" y="14956"/>
                  </a:cubicBezTo>
                  <a:lnTo>
                    <a:pt x="270" y="15763"/>
                  </a:lnTo>
                  <a:cubicBezTo>
                    <a:pt x="1187" y="15419"/>
                    <a:pt x="1322" y="13708"/>
                    <a:pt x="2423" y="13708"/>
                  </a:cubicBezTo>
                  <a:cubicBezTo>
                    <a:pt x="2615" y="13708"/>
                    <a:pt x="2835" y="13760"/>
                    <a:pt x="3094" y="13880"/>
                  </a:cubicBezTo>
                  <a:cubicBezTo>
                    <a:pt x="4170" y="14418"/>
                    <a:pt x="4036" y="15628"/>
                    <a:pt x="3498" y="16570"/>
                  </a:cubicBezTo>
                  <a:lnTo>
                    <a:pt x="3498" y="17108"/>
                  </a:lnTo>
                  <a:cubicBezTo>
                    <a:pt x="3363" y="17646"/>
                    <a:pt x="3363" y="18049"/>
                    <a:pt x="3498" y="18587"/>
                  </a:cubicBezTo>
                  <a:lnTo>
                    <a:pt x="3498" y="19125"/>
                  </a:lnTo>
                  <a:cubicBezTo>
                    <a:pt x="3632" y="20605"/>
                    <a:pt x="1749" y="21277"/>
                    <a:pt x="1615" y="22757"/>
                  </a:cubicBezTo>
                  <a:cubicBezTo>
                    <a:pt x="2044" y="22910"/>
                    <a:pt x="2410" y="22979"/>
                    <a:pt x="2726" y="22979"/>
                  </a:cubicBezTo>
                  <a:cubicBezTo>
                    <a:pt x="3797" y="22979"/>
                    <a:pt x="4293" y="22181"/>
                    <a:pt x="4708" y="21143"/>
                  </a:cubicBezTo>
                  <a:cubicBezTo>
                    <a:pt x="5112" y="20201"/>
                    <a:pt x="5246" y="19125"/>
                    <a:pt x="6591" y="18856"/>
                  </a:cubicBezTo>
                  <a:cubicBezTo>
                    <a:pt x="6726" y="18049"/>
                    <a:pt x="6591" y="17108"/>
                    <a:pt x="7398" y="16570"/>
                  </a:cubicBezTo>
                  <a:cubicBezTo>
                    <a:pt x="6860" y="14149"/>
                    <a:pt x="6860" y="11862"/>
                    <a:pt x="9012" y="10114"/>
                  </a:cubicBezTo>
                  <a:lnTo>
                    <a:pt x="9012" y="7693"/>
                  </a:lnTo>
                  <a:cubicBezTo>
                    <a:pt x="9012" y="7693"/>
                    <a:pt x="8878" y="7558"/>
                    <a:pt x="8878" y="7424"/>
                  </a:cubicBezTo>
                  <a:cubicBezTo>
                    <a:pt x="8743" y="7289"/>
                    <a:pt x="8878" y="7020"/>
                    <a:pt x="9012" y="6886"/>
                  </a:cubicBezTo>
                  <a:cubicBezTo>
                    <a:pt x="8878" y="5406"/>
                    <a:pt x="9819" y="4196"/>
                    <a:pt x="9819" y="2851"/>
                  </a:cubicBezTo>
                  <a:cubicBezTo>
                    <a:pt x="9191" y="1719"/>
                    <a:pt x="9150" y="0"/>
                    <a:pt x="7499" y="0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0" name="Google Shape;22500;p29"/>
            <p:cNvSpPr/>
            <p:nvPr/>
          </p:nvSpPr>
          <p:spPr>
            <a:xfrm>
              <a:off x="3354375" y="5039750"/>
              <a:ext cx="67275" cy="84775"/>
            </a:xfrm>
            <a:custGeom>
              <a:avLst/>
              <a:gdLst/>
              <a:ahLst/>
              <a:cxnLst/>
              <a:rect l="l" t="t" r="r" b="b"/>
              <a:pathLst>
                <a:path w="2691" h="3391" extrusionOk="0">
                  <a:moveTo>
                    <a:pt x="1345" y="0"/>
                  </a:moveTo>
                  <a:cubicBezTo>
                    <a:pt x="0" y="404"/>
                    <a:pt x="807" y="1614"/>
                    <a:pt x="673" y="2421"/>
                  </a:cubicBezTo>
                  <a:cubicBezTo>
                    <a:pt x="595" y="3196"/>
                    <a:pt x="875" y="3390"/>
                    <a:pt x="1280" y="3390"/>
                  </a:cubicBezTo>
                  <a:cubicBezTo>
                    <a:pt x="1578" y="3390"/>
                    <a:pt x="1945" y="3285"/>
                    <a:pt x="2287" y="3228"/>
                  </a:cubicBezTo>
                  <a:lnTo>
                    <a:pt x="2287" y="3094"/>
                  </a:lnTo>
                  <a:cubicBezTo>
                    <a:pt x="2690" y="2421"/>
                    <a:pt x="2690" y="1345"/>
                    <a:pt x="2152" y="673"/>
                  </a:cubicBezTo>
                  <a:cubicBezTo>
                    <a:pt x="1883" y="404"/>
                    <a:pt x="1480" y="0"/>
                    <a:pt x="1345" y="0"/>
                  </a:cubicBezTo>
                  <a:close/>
                </a:path>
              </a:pathLst>
            </a:custGeom>
            <a:solidFill>
              <a:srgbClr val="9AB9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1" name="Google Shape;22501;p29"/>
            <p:cNvSpPr/>
            <p:nvPr/>
          </p:nvSpPr>
          <p:spPr>
            <a:xfrm>
              <a:off x="3478775" y="4612700"/>
              <a:ext cx="117725" cy="100900"/>
            </a:xfrm>
            <a:custGeom>
              <a:avLst/>
              <a:gdLst/>
              <a:ahLst/>
              <a:cxnLst/>
              <a:rect l="l" t="t" r="r" b="b"/>
              <a:pathLst>
                <a:path w="4709" h="4036" extrusionOk="0">
                  <a:moveTo>
                    <a:pt x="1346" y="1"/>
                  </a:moveTo>
                  <a:cubicBezTo>
                    <a:pt x="808" y="404"/>
                    <a:pt x="1" y="808"/>
                    <a:pt x="539" y="1615"/>
                  </a:cubicBezTo>
                  <a:cubicBezTo>
                    <a:pt x="603" y="1610"/>
                    <a:pt x="665" y="1607"/>
                    <a:pt x="726" y="1607"/>
                  </a:cubicBezTo>
                  <a:cubicBezTo>
                    <a:pt x="2318" y="1607"/>
                    <a:pt x="2730" y="3258"/>
                    <a:pt x="3767" y="4036"/>
                  </a:cubicBezTo>
                  <a:cubicBezTo>
                    <a:pt x="3498" y="3229"/>
                    <a:pt x="4708" y="2422"/>
                    <a:pt x="3767" y="1615"/>
                  </a:cubicBezTo>
                  <a:lnTo>
                    <a:pt x="1346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2" name="Google Shape;22502;p29"/>
            <p:cNvSpPr/>
            <p:nvPr/>
          </p:nvSpPr>
          <p:spPr>
            <a:xfrm>
              <a:off x="3539300" y="4814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404" y="135"/>
                    <a:pt x="270" y="1"/>
                    <a:pt x="135" y="270"/>
                  </a:cubicBezTo>
                  <a:cubicBezTo>
                    <a:pt x="1" y="539"/>
                    <a:pt x="135" y="673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3" name="Google Shape;22503;p29"/>
            <p:cNvSpPr/>
            <p:nvPr/>
          </p:nvSpPr>
          <p:spPr>
            <a:xfrm>
              <a:off x="3683900" y="1626825"/>
              <a:ext cx="90800" cy="84075"/>
            </a:xfrm>
            <a:custGeom>
              <a:avLst/>
              <a:gdLst/>
              <a:ahLst/>
              <a:cxnLst/>
              <a:rect l="l" t="t" r="r" b="b"/>
              <a:pathLst>
                <a:path w="3632" h="3363" extrusionOk="0">
                  <a:moveTo>
                    <a:pt x="2018" y="0"/>
                  </a:moveTo>
                  <a:cubicBezTo>
                    <a:pt x="1749" y="269"/>
                    <a:pt x="1345" y="538"/>
                    <a:pt x="1076" y="807"/>
                  </a:cubicBezTo>
                  <a:lnTo>
                    <a:pt x="404" y="807"/>
                  </a:lnTo>
                  <a:cubicBezTo>
                    <a:pt x="269" y="807"/>
                    <a:pt x="135" y="807"/>
                    <a:pt x="135" y="1076"/>
                  </a:cubicBezTo>
                  <a:cubicBezTo>
                    <a:pt x="0" y="1211"/>
                    <a:pt x="135" y="1480"/>
                    <a:pt x="404" y="1614"/>
                  </a:cubicBezTo>
                  <a:cubicBezTo>
                    <a:pt x="673" y="2556"/>
                    <a:pt x="1614" y="3228"/>
                    <a:pt x="2556" y="3363"/>
                  </a:cubicBezTo>
                  <a:cubicBezTo>
                    <a:pt x="2690" y="2825"/>
                    <a:pt x="3094" y="2421"/>
                    <a:pt x="3632" y="2421"/>
                  </a:cubicBezTo>
                  <a:cubicBezTo>
                    <a:pt x="3497" y="1480"/>
                    <a:pt x="3228" y="673"/>
                    <a:pt x="2825" y="0"/>
                  </a:cubicBezTo>
                  <a:close/>
                </a:path>
              </a:pathLst>
            </a:custGeom>
            <a:solidFill>
              <a:srgbClr val="44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4" name="Google Shape;22504;p29"/>
            <p:cNvSpPr/>
            <p:nvPr/>
          </p:nvSpPr>
          <p:spPr>
            <a:xfrm>
              <a:off x="3848650" y="1848750"/>
              <a:ext cx="84100" cy="60550"/>
            </a:xfrm>
            <a:custGeom>
              <a:avLst/>
              <a:gdLst/>
              <a:ahLst/>
              <a:cxnLst/>
              <a:rect l="l" t="t" r="r" b="b"/>
              <a:pathLst>
                <a:path w="3364" h="2422" extrusionOk="0">
                  <a:moveTo>
                    <a:pt x="1077" y="0"/>
                  </a:moveTo>
                  <a:cubicBezTo>
                    <a:pt x="1" y="942"/>
                    <a:pt x="1" y="1749"/>
                    <a:pt x="1077" y="2421"/>
                  </a:cubicBezTo>
                  <a:cubicBezTo>
                    <a:pt x="1615" y="2152"/>
                    <a:pt x="2018" y="1749"/>
                    <a:pt x="2556" y="1345"/>
                  </a:cubicBezTo>
                  <a:cubicBezTo>
                    <a:pt x="3363" y="404"/>
                    <a:pt x="2825" y="0"/>
                    <a:pt x="1884" y="0"/>
                  </a:cubicBezTo>
                  <a:lnTo>
                    <a:pt x="1480" y="0"/>
                  </a:lnTo>
                  <a:lnTo>
                    <a:pt x="1480" y="404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5" name="Google Shape;22505;p29"/>
            <p:cNvSpPr/>
            <p:nvPr/>
          </p:nvSpPr>
          <p:spPr>
            <a:xfrm>
              <a:off x="3875550" y="1929450"/>
              <a:ext cx="40375" cy="20200"/>
            </a:xfrm>
            <a:custGeom>
              <a:avLst/>
              <a:gdLst/>
              <a:ahLst/>
              <a:cxnLst/>
              <a:rect l="l" t="t" r="r" b="b"/>
              <a:pathLst>
                <a:path w="1615" h="808" extrusionOk="0">
                  <a:moveTo>
                    <a:pt x="1" y="0"/>
                  </a:moveTo>
                  <a:cubicBezTo>
                    <a:pt x="270" y="673"/>
                    <a:pt x="942" y="807"/>
                    <a:pt x="1615" y="807"/>
                  </a:cubicBezTo>
                  <a:cubicBezTo>
                    <a:pt x="1211" y="26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6" name="Google Shape;22506;p29"/>
            <p:cNvSpPr/>
            <p:nvPr/>
          </p:nvSpPr>
          <p:spPr>
            <a:xfrm>
              <a:off x="3875550" y="1828575"/>
              <a:ext cx="20200" cy="25225"/>
            </a:xfrm>
            <a:custGeom>
              <a:avLst/>
              <a:gdLst/>
              <a:ahLst/>
              <a:cxnLst/>
              <a:rect l="l" t="t" r="r" b="b"/>
              <a:pathLst>
                <a:path w="808" h="1009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cubicBezTo>
                    <a:pt x="135" y="942"/>
                    <a:pt x="270" y="1009"/>
                    <a:pt x="404" y="1009"/>
                  </a:cubicBezTo>
                  <a:cubicBezTo>
                    <a:pt x="539" y="1009"/>
                    <a:pt x="673" y="942"/>
                    <a:pt x="808" y="8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7" name="Google Shape;22507;p29"/>
            <p:cNvSpPr/>
            <p:nvPr/>
          </p:nvSpPr>
          <p:spPr>
            <a:xfrm>
              <a:off x="3472050" y="2696100"/>
              <a:ext cx="147975" cy="205125"/>
            </a:xfrm>
            <a:custGeom>
              <a:avLst/>
              <a:gdLst/>
              <a:ahLst/>
              <a:cxnLst/>
              <a:rect l="l" t="t" r="r" b="b"/>
              <a:pathLst>
                <a:path w="5919" h="8205" extrusionOk="0">
                  <a:moveTo>
                    <a:pt x="3229" y="0"/>
                  </a:moveTo>
                  <a:cubicBezTo>
                    <a:pt x="135" y="404"/>
                    <a:pt x="539" y="2959"/>
                    <a:pt x="1" y="4977"/>
                  </a:cubicBezTo>
                  <a:lnTo>
                    <a:pt x="1" y="8204"/>
                  </a:lnTo>
                  <a:cubicBezTo>
                    <a:pt x="3094" y="7935"/>
                    <a:pt x="2825" y="4708"/>
                    <a:pt x="4305" y="3094"/>
                  </a:cubicBezTo>
                  <a:cubicBezTo>
                    <a:pt x="5919" y="1614"/>
                    <a:pt x="4708" y="673"/>
                    <a:pt x="3229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8" name="Google Shape;22508;p29"/>
            <p:cNvSpPr/>
            <p:nvPr/>
          </p:nvSpPr>
          <p:spPr>
            <a:xfrm>
              <a:off x="3431700" y="2918000"/>
              <a:ext cx="23575" cy="43750"/>
            </a:xfrm>
            <a:custGeom>
              <a:avLst/>
              <a:gdLst/>
              <a:ahLst/>
              <a:cxnLst/>
              <a:rect l="l" t="t" r="r" b="b"/>
              <a:pathLst>
                <a:path w="943" h="1750" extrusionOk="0">
                  <a:moveTo>
                    <a:pt x="808" y="1"/>
                  </a:moveTo>
                  <a:lnTo>
                    <a:pt x="1" y="135"/>
                  </a:lnTo>
                  <a:lnTo>
                    <a:pt x="1" y="1749"/>
                  </a:lnTo>
                  <a:cubicBezTo>
                    <a:pt x="539" y="1346"/>
                    <a:pt x="942" y="673"/>
                    <a:pt x="808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09" name="Google Shape;22509;p29"/>
            <p:cNvSpPr/>
            <p:nvPr/>
          </p:nvSpPr>
          <p:spPr>
            <a:xfrm>
              <a:off x="3451875" y="28978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0" name="Google Shape;22510;p29"/>
            <p:cNvSpPr/>
            <p:nvPr/>
          </p:nvSpPr>
          <p:spPr>
            <a:xfrm>
              <a:off x="3468700" y="1687350"/>
              <a:ext cx="80725" cy="141250"/>
            </a:xfrm>
            <a:custGeom>
              <a:avLst/>
              <a:gdLst/>
              <a:ahLst/>
              <a:cxnLst/>
              <a:rect l="l" t="t" r="r" b="b"/>
              <a:pathLst>
                <a:path w="3229" h="5650" extrusionOk="0">
                  <a:moveTo>
                    <a:pt x="1614" y="0"/>
                  </a:moveTo>
                  <a:cubicBezTo>
                    <a:pt x="1076" y="135"/>
                    <a:pt x="0" y="538"/>
                    <a:pt x="404" y="1076"/>
                  </a:cubicBezTo>
                  <a:cubicBezTo>
                    <a:pt x="1883" y="2690"/>
                    <a:pt x="269" y="3632"/>
                    <a:pt x="0" y="4842"/>
                  </a:cubicBezTo>
                  <a:lnTo>
                    <a:pt x="1614" y="5649"/>
                  </a:lnTo>
                  <a:cubicBezTo>
                    <a:pt x="2152" y="3766"/>
                    <a:pt x="3228" y="1883"/>
                    <a:pt x="1614" y="0"/>
                  </a:cubicBezTo>
                  <a:close/>
                </a:path>
              </a:pathLst>
            </a:custGeom>
            <a:solidFill>
              <a:srgbClr val="42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1" name="Google Shape;22511;p29"/>
            <p:cNvSpPr/>
            <p:nvPr/>
          </p:nvSpPr>
          <p:spPr>
            <a:xfrm>
              <a:off x="3431700" y="1788225"/>
              <a:ext cx="20200" cy="16825"/>
            </a:xfrm>
            <a:custGeom>
              <a:avLst/>
              <a:gdLst/>
              <a:ahLst/>
              <a:cxnLst/>
              <a:rect l="l" t="t" r="r" b="b"/>
              <a:pathLst>
                <a:path w="808" h="673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404"/>
                    <a:pt x="404" y="673"/>
                    <a:pt x="808" y="6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2" name="Google Shape;22512;p29"/>
            <p:cNvSpPr/>
            <p:nvPr/>
          </p:nvSpPr>
          <p:spPr>
            <a:xfrm>
              <a:off x="3324100" y="4683950"/>
              <a:ext cx="111000" cy="251575"/>
            </a:xfrm>
            <a:custGeom>
              <a:avLst/>
              <a:gdLst/>
              <a:ahLst/>
              <a:cxnLst/>
              <a:rect l="l" t="t" r="r" b="b"/>
              <a:pathLst>
                <a:path w="4440" h="10063" extrusionOk="0">
                  <a:moveTo>
                    <a:pt x="2656" y="1"/>
                  </a:moveTo>
                  <a:cubicBezTo>
                    <a:pt x="2333" y="1"/>
                    <a:pt x="2040" y="144"/>
                    <a:pt x="1884" y="379"/>
                  </a:cubicBezTo>
                  <a:cubicBezTo>
                    <a:pt x="1" y="3338"/>
                    <a:pt x="673" y="6835"/>
                    <a:pt x="270" y="10063"/>
                  </a:cubicBezTo>
                  <a:lnTo>
                    <a:pt x="1884" y="10063"/>
                  </a:lnTo>
                  <a:cubicBezTo>
                    <a:pt x="4439" y="8583"/>
                    <a:pt x="3229" y="5759"/>
                    <a:pt x="4170" y="3607"/>
                  </a:cubicBezTo>
                  <a:cubicBezTo>
                    <a:pt x="4170" y="2396"/>
                    <a:pt x="3901" y="1320"/>
                    <a:pt x="3363" y="244"/>
                  </a:cubicBezTo>
                  <a:cubicBezTo>
                    <a:pt x="3138" y="75"/>
                    <a:pt x="2889" y="1"/>
                    <a:pt x="2656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3" name="Google Shape;22513;p29"/>
            <p:cNvSpPr/>
            <p:nvPr/>
          </p:nvSpPr>
          <p:spPr>
            <a:xfrm>
              <a:off x="3317375" y="49960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404" y="135"/>
                    <a:pt x="270" y="1"/>
                    <a:pt x="135" y="270"/>
                  </a:cubicBezTo>
                  <a:cubicBezTo>
                    <a:pt x="1" y="539"/>
                    <a:pt x="135" y="673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4" name="Google Shape;22514;p29"/>
            <p:cNvSpPr/>
            <p:nvPr/>
          </p:nvSpPr>
          <p:spPr>
            <a:xfrm>
              <a:off x="3670450" y="3180275"/>
              <a:ext cx="43725" cy="43750"/>
            </a:xfrm>
            <a:custGeom>
              <a:avLst/>
              <a:gdLst/>
              <a:ahLst/>
              <a:cxnLst/>
              <a:rect l="l" t="t" r="r" b="b"/>
              <a:pathLst>
                <a:path w="1749" h="1750" extrusionOk="0">
                  <a:moveTo>
                    <a:pt x="942" y="1"/>
                  </a:moveTo>
                  <a:cubicBezTo>
                    <a:pt x="0" y="673"/>
                    <a:pt x="807" y="1211"/>
                    <a:pt x="942" y="1749"/>
                  </a:cubicBezTo>
                  <a:cubicBezTo>
                    <a:pt x="1480" y="1346"/>
                    <a:pt x="1749" y="673"/>
                    <a:pt x="1480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5" name="Google Shape;22515;p29"/>
            <p:cNvSpPr/>
            <p:nvPr/>
          </p:nvSpPr>
          <p:spPr>
            <a:xfrm>
              <a:off x="3613275" y="31399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1"/>
                  </a:moveTo>
                  <a:cubicBezTo>
                    <a:pt x="1" y="270"/>
                    <a:pt x="1" y="539"/>
                    <a:pt x="1" y="808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6" name="Google Shape;22516;p29"/>
            <p:cNvSpPr/>
            <p:nvPr/>
          </p:nvSpPr>
          <p:spPr>
            <a:xfrm>
              <a:off x="3613275" y="3180275"/>
              <a:ext cx="20200" cy="25250"/>
            </a:xfrm>
            <a:custGeom>
              <a:avLst/>
              <a:gdLst/>
              <a:ahLst/>
              <a:cxnLst/>
              <a:rect l="l" t="t" r="r" b="b"/>
              <a:pathLst>
                <a:path w="808" h="1010" extrusionOk="0">
                  <a:moveTo>
                    <a:pt x="1" y="1"/>
                  </a:moveTo>
                  <a:lnTo>
                    <a:pt x="135" y="808"/>
                  </a:lnTo>
                  <a:cubicBezTo>
                    <a:pt x="203" y="942"/>
                    <a:pt x="303" y="1010"/>
                    <a:pt x="421" y="1010"/>
                  </a:cubicBezTo>
                  <a:cubicBezTo>
                    <a:pt x="539" y="1010"/>
                    <a:pt x="673" y="942"/>
                    <a:pt x="808" y="8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7" name="Google Shape;22517;p29"/>
            <p:cNvSpPr/>
            <p:nvPr/>
          </p:nvSpPr>
          <p:spPr>
            <a:xfrm>
              <a:off x="3616650" y="3200450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0" y="1"/>
                  </a:moveTo>
                  <a:lnTo>
                    <a:pt x="673" y="808"/>
                  </a:lnTo>
                  <a:lnTo>
                    <a:pt x="942" y="40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8" name="Google Shape;22518;p29"/>
            <p:cNvSpPr/>
            <p:nvPr/>
          </p:nvSpPr>
          <p:spPr>
            <a:xfrm>
              <a:off x="3633450" y="3218950"/>
              <a:ext cx="20200" cy="25250"/>
            </a:xfrm>
            <a:custGeom>
              <a:avLst/>
              <a:gdLst/>
              <a:ahLst/>
              <a:cxnLst/>
              <a:rect l="l" t="t" r="r" b="b"/>
              <a:pathLst>
                <a:path w="808" h="1010" extrusionOk="0">
                  <a:moveTo>
                    <a:pt x="354" y="1"/>
                  </a:moveTo>
                  <a:cubicBezTo>
                    <a:pt x="203" y="1"/>
                    <a:pt x="68" y="68"/>
                    <a:pt x="1" y="202"/>
                  </a:cubicBezTo>
                  <a:lnTo>
                    <a:pt x="1" y="1009"/>
                  </a:lnTo>
                  <a:lnTo>
                    <a:pt x="808" y="202"/>
                  </a:lnTo>
                  <a:cubicBezTo>
                    <a:pt x="673" y="68"/>
                    <a:pt x="505" y="1"/>
                    <a:pt x="354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9" name="Google Shape;22519;p29"/>
            <p:cNvSpPr/>
            <p:nvPr/>
          </p:nvSpPr>
          <p:spPr>
            <a:xfrm>
              <a:off x="3616650" y="324080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1"/>
                  </a:moveTo>
                  <a:lnTo>
                    <a:pt x="0" y="808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0" name="Google Shape;22520;p29"/>
            <p:cNvSpPr/>
            <p:nvPr/>
          </p:nvSpPr>
          <p:spPr>
            <a:xfrm>
              <a:off x="3367825" y="4572350"/>
              <a:ext cx="70625" cy="121075"/>
            </a:xfrm>
            <a:custGeom>
              <a:avLst/>
              <a:gdLst/>
              <a:ahLst/>
              <a:cxnLst/>
              <a:rect l="l" t="t" r="r" b="b"/>
              <a:pathLst>
                <a:path w="2825" h="4843" extrusionOk="0">
                  <a:moveTo>
                    <a:pt x="807" y="1"/>
                  </a:moveTo>
                  <a:lnTo>
                    <a:pt x="0" y="808"/>
                  </a:lnTo>
                  <a:lnTo>
                    <a:pt x="0" y="4843"/>
                  </a:lnTo>
                  <a:lnTo>
                    <a:pt x="1749" y="4843"/>
                  </a:lnTo>
                  <a:lnTo>
                    <a:pt x="2018" y="4574"/>
                  </a:lnTo>
                  <a:cubicBezTo>
                    <a:pt x="2421" y="4305"/>
                    <a:pt x="2556" y="3901"/>
                    <a:pt x="2690" y="3363"/>
                  </a:cubicBezTo>
                  <a:cubicBezTo>
                    <a:pt x="2825" y="3229"/>
                    <a:pt x="2825" y="3094"/>
                    <a:pt x="2825" y="2960"/>
                  </a:cubicBezTo>
                  <a:cubicBezTo>
                    <a:pt x="2825" y="2825"/>
                    <a:pt x="2825" y="2691"/>
                    <a:pt x="2825" y="2422"/>
                  </a:cubicBezTo>
                  <a:cubicBezTo>
                    <a:pt x="2690" y="2018"/>
                    <a:pt x="2556" y="1615"/>
                    <a:pt x="2421" y="1211"/>
                  </a:cubicBezTo>
                  <a:cubicBezTo>
                    <a:pt x="2287" y="673"/>
                    <a:pt x="2018" y="270"/>
                    <a:pt x="1749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1" name="Google Shape;22521;p29"/>
            <p:cNvSpPr/>
            <p:nvPr/>
          </p:nvSpPr>
          <p:spPr>
            <a:xfrm>
              <a:off x="3371175" y="45723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2" name="Google Shape;22522;p29"/>
            <p:cNvSpPr/>
            <p:nvPr/>
          </p:nvSpPr>
          <p:spPr>
            <a:xfrm>
              <a:off x="3374550" y="453200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0" y="1"/>
                  </a:moveTo>
                  <a:cubicBezTo>
                    <a:pt x="269" y="270"/>
                    <a:pt x="404" y="539"/>
                    <a:pt x="673" y="808"/>
                  </a:cubicBezTo>
                  <a:cubicBezTo>
                    <a:pt x="404" y="539"/>
                    <a:pt x="269" y="270"/>
                    <a:pt x="0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3" name="Google Shape;22523;p29"/>
            <p:cNvSpPr/>
            <p:nvPr/>
          </p:nvSpPr>
          <p:spPr>
            <a:xfrm>
              <a:off x="3371175" y="4471475"/>
              <a:ext cx="6750" cy="20200"/>
            </a:xfrm>
            <a:custGeom>
              <a:avLst/>
              <a:gdLst/>
              <a:ahLst/>
              <a:cxnLst/>
              <a:rect l="l" t="t" r="r" b="b"/>
              <a:pathLst>
                <a:path w="270" h="808" extrusionOk="0">
                  <a:moveTo>
                    <a:pt x="1" y="1"/>
                  </a:moveTo>
                  <a:cubicBezTo>
                    <a:pt x="1" y="270"/>
                    <a:pt x="1" y="539"/>
                    <a:pt x="1" y="808"/>
                  </a:cubicBezTo>
                  <a:cubicBezTo>
                    <a:pt x="135" y="673"/>
                    <a:pt x="270" y="539"/>
                    <a:pt x="270" y="539"/>
                  </a:cubicBezTo>
                  <a:cubicBezTo>
                    <a:pt x="270" y="404"/>
                    <a:pt x="135" y="135"/>
                    <a:pt x="1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4" name="Google Shape;22524;p29"/>
            <p:cNvSpPr/>
            <p:nvPr/>
          </p:nvSpPr>
          <p:spPr>
            <a:xfrm>
              <a:off x="3509050" y="1667175"/>
              <a:ext cx="40375" cy="21325"/>
            </a:xfrm>
            <a:custGeom>
              <a:avLst/>
              <a:gdLst/>
              <a:ahLst/>
              <a:cxnLst/>
              <a:rect l="l" t="t" r="r" b="b"/>
              <a:pathLst>
                <a:path w="1615" h="853" extrusionOk="0">
                  <a:moveTo>
                    <a:pt x="1614" y="0"/>
                  </a:moveTo>
                  <a:cubicBezTo>
                    <a:pt x="1076" y="0"/>
                    <a:pt x="269" y="0"/>
                    <a:pt x="0" y="807"/>
                  </a:cubicBezTo>
                  <a:cubicBezTo>
                    <a:pt x="174" y="836"/>
                    <a:pt x="335" y="853"/>
                    <a:pt x="484" y="853"/>
                  </a:cubicBezTo>
                  <a:cubicBezTo>
                    <a:pt x="1026" y="853"/>
                    <a:pt x="1403" y="634"/>
                    <a:pt x="1614" y="0"/>
                  </a:cubicBezTo>
                  <a:close/>
                </a:path>
              </a:pathLst>
            </a:custGeom>
            <a:solidFill>
              <a:srgbClr val="42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5" name="Google Shape;22525;p29"/>
            <p:cNvSpPr/>
            <p:nvPr/>
          </p:nvSpPr>
          <p:spPr>
            <a:xfrm>
              <a:off x="3367825" y="3079400"/>
              <a:ext cx="154700" cy="121950"/>
            </a:xfrm>
            <a:custGeom>
              <a:avLst/>
              <a:gdLst/>
              <a:ahLst/>
              <a:cxnLst/>
              <a:rect l="l" t="t" r="r" b="b"/>
              <a:pathLst>
                <a:path w="6188" h="4878" extrusionOk="0">
                  <a:moveTo>
                    <a:pt x="4842" y="1"/>
                  </a:moveTo>
                  <a:lnTo>
                    <a:pt x="1749" y="2556"/>
                  </a:lnTo>
                  <a:cubicBezTo>
                    <a:pt x="807" y="2556"/>
                    <a:pt x="0" y="2691"/>
                    <a:pt x="1076" y="3767"/>
                  </a:cubicBezTo>
                  <a:cubicBezTo>
                    <a:pt x="1480" y="4170"/>
                    <a:pt x="1883" y="4574"/>
                    <a:pt x="2421" y="4843"/>
                  </a:cubicBezTo>
                  <a:cubicBezTo>
                    <a:pt x="2537" y="4866"/>
                    <a:pt x="2652" y="4877"/>
                    <a:pt x="2766" y="4877"/>
                  </a:cubicBezTo>
                  <a:cubicBezTo>
                    <a:pt x="3317" y="4877"/>
                    <a:pt x="3836" y="4616"/>
                    <a:pt x="4170" y="4170"/>
                  </a:cubicBezTo>
                  <a:cubicBezTo>
                    <a:pt x="3363" y="3498"/>
                    <a:pt x="3228" y="2825"/>
                    <a:pt x="4304" y="2422"/>
                  </a:cubicBezTo>
                  <a:cubicBezTo>
                    <a:pt x="6187" y="2018"/>
                    <a:pt x="5246" y="942"/>
                    <a:pt x="4842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6" name="Google Shape;22526;p29"/>
            <p:cNvSpPr/>
            <p:nvPr/>
          </p:nvSpPr>
          <p:spPr>
            <a:xfrm>
              <a:off x="3492225" y="2918000"/>
              <a:ext cx="80725" cy="138775"/>
            </a:xfrm>
            <a:custGeom>
              <a:avLst/>
              <a:gdLst/>
              <a:ahLst/>
              <a:cxnLst/>
              <a:rect l="l" t="t" r="r" b="b"/>
              <a:pathLst>
                <a:path w="3229" h="5551" extrusionOk="0">
                  <a:moveTo>
                    <a:pt x="3229" y="1"/>
                  </a:moveTo>
                  <a:cubicBezTo>
                    <a:pt x="1884" y="1"/>
                    <a:pt x="808" y="270"/>
                    <a:pt x="673" y="1884"/>
                  </a:cubicBezTo>
                  <a:cubicBezTo>
                    <a:pt x="539" y="2691"/>
                    <a:pt x="270" y="3363"/>
                    <a:pt x="1" y="4170"/>
                  </a:cubicBezTo>
                  <a:cubicBezTo>
                    <a:pt x="735" y="4415"/>
                    <a:pt x="801" y="5551"/>
                    <a:pt x="1719" y="5551"/>
                  </a:cubicBezTo>
                  <a:cubicBezTo>
                    <a:pt x="1810" y="5551"/>
                    <a:pt x="1909" y="5540"/>
                    <a:pt x="2018" y="5515"/>
                  </a:cubicBezTo>
                  <a:cubicBezTo>
                    <a:pt x="2825" y="4036"/>
                    <a:pt x="1077" y="2960"/>
                    <a:pt x="1480" y="1615"/>
                  </a:cubicBezTo>
                  <a:lnTo>
                    <a:pt x="3229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7" name="Google Shape;22527;p29"/>
            <p:cNvSpPr/>
            <p:nvPr/>
          </p:nvSpPr>
          <p:spPr>
            <a:xfrm>
              <a:off x="3351000" y="2975175"/>
              <a:ext cx="13475" cy="26925"/>
            </a:xfrm>
            <a:custGeom>
              <a:avLst/>
              <a:gdLst/>
              <a:ahLst/>
              <a:cxnLst/>
              <a:rect l="l" t="t" r="r" b="b"/>
              <a:pathLst>
                <a:path w="539" h="1077" extrusionOk="0">
                  <a:moveTo>
                    <a:pt x="135" y="0"/>
                  </a:moveTo>
                  <a:cubicBezTo>
                    <a:pt x="135" y="404"/>
                    <a:pt x="1" y="673"/>
                    <a:pt x="1" y="1076"/>
                  </a:cubicBezTo>
                  <a:cubicBezTo>
                    <a:pt x="539" y="807"/>
                    <a:pt x="539" y="404"/>
                    <a:pt x="135" y="0"/>
                  </a:cubicBezTo>
                  <a:close/>
                </a:path>
              </a:pathLst>
            </a:custGeom>
            <a:solidFill>
              <a:srgbClr val="4C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8" name="Google Shape;22528;p29"/>
            <p:cNvSpPr/>
            <p:nvPr/>
          </p:nvSpPr>
          <p:spPr>
            <a:xfrm>
              <a:off x="3675575" y="1508900"/>
              <a:ext cx="129400" cy="101125"/>
            </a:xfrm>
            <a:custGeom>
              <a:avLst/>
              <a:gdLst/>
              <a:ahLst/>
              <a:cxnLst/>
              <a:rect l="l" t="t" r="r" b="b"/>
              <a:pathLst>
                <a:path w="5176" h="4045" extrusionOk="0">
                  <a:moveTo>
                    <a:pt x="2585" y="1"/>
                  </a:moveTo>
                  <a:cubicBezTo>
                    <a:pt x="2365" y="1"/>
                    <a:pt x="2110" y="45"/>
                    <a:pt x="1813" y="144"/>
                  </a:cubicBezTo>
                  <a:cubicBezTo>
                    <a:pt x="0" y="792"/>
                    <a:pt x="929" y="2560"/>
                    <a:pt x="762" y="3891"/>
                  </a:cubicBezTo>
                  <a:lnTo>
                    <a:pt x="762" y="3891"/>
                  </a:lnTo>
                  <a:cubicBezTo>
                    <a:pt x="1270" y="3506"/>
                    <a:pt x="1848" y="3377"/>
                    <a:pt x="2467" y="3377"/>
                  </a:cubicBezTo>
                  <a:cubicBezTo>
                    <a:pt x="3319" y="3377"/>
                    <a:pt x="4247" y="3621"/>
                    <a:pt x="5175" y="3776"/>
                  </a:cubicBezTo>
                  <a:cubicBezTo>
                    <a:pt x="4906" y="3238"/>
                    <a:pt x="4906" y="2969"/>
                    <a:pt x="4906" y="2969"/>
                  </a:cubicBezTo>
                  <a:cubicBezTo>
                    <a:pt x="3962" y="2261"/>
                    <a:pt x="4157" y="1"/>
                    <a:pt x="2585" y="1"/>
                  </a:cubicBezTo>
                  <a:close/>
                  <a:moveTo>
                    <a:pt x="762" y="3891"/>
                  </a:moveTo>
                  <a:lnTo>
                    <a:pt x="762" y="3891"/>
                  </a:lnTo>
                  <a:cubicBezTo>
                    <a:pt x="753" y="3897"/>
                    <a:pt x="745" y="3904"/>
                    <a:pt x="737" y="3910"/>
                  </a:cubicBezTo>
                  <a:lnTo>
                    <a:pt x="737" y="4045"/>
                  </a:lnTo>
                  <a:cubicBezTo>
                    <a:pt x="747" y="3994"/>
                    <a:pt x="755" y="3943"/>
                    <a:pt x="762" y="3891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9" name="Google Shape;22529;p29"/>
            <p:cNvSpPr/>
            <p:nvPr/>
          </p:nvSpPr>
          <p:spPr>
            <a:xfrm>
              <a:off x="3670450" y="1606650"/>
              <a:ext cx="23550" cy="60550"/>
            </a:xfrm>
            <a:custGeom>
              <a:avLst/>
              <a:gdLst/>
              <a:ahLst/>
              <a:cxnLst/>
              <a:rect l="l" t="t" r="r" b="b"/>
              <a:pathLst>
                <a:path w="942" h="2422" extrusionOk="0">
                  <a:moveTo>
                    <a:pt x="942" y="0"/>
                  </a:moveTo>
                  <a:cubicBezTo>
                    <a:pt x="0" y="538"/>
                    <a:pt x="135" y="1480"/>
                    <a:pt x="135" y="2421"/>
                  </a:cubicBezTo>
                  <a:lnTo>
                    <a:pt x="942" y="2421"/>
                  </a:lnTo>
                  <a:lnTo>
                    <a:pt x="942" y="161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0" name="Google Shape;22530;p29"/>
            <p:cNvSpPr/>
            <p:nvPr/>
          </p:nvSpPr>
          <p:spPr>
            <a:xfrm>
              <a:off x="3714150" y="1630175"/>
              <a:ext cx="20200" cy="16850"/>
            </a:xfrm>
            <a:custGeom>
              <a:avLst/>
              <a:gdLst/>
              <a:ahLst/>
              <a:cxnLst/>
              <a:rect l="l" t="t" r="r" b="b"/>
              <a:pathLst>
                <a:path w="808" h="674" extrusionOk="0">
                  <a:moveTo>
                    <a:pt x="808" y="1"/>
                  </a:moveTo>
                  <a:lnTo>
                    <a:pt x="1" y="673"/>
                  </a:ln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1" name="Google Shape;22531;p29"/>
            <p:cNvSpPr/>
            <p:nvPr/>
          </p:nvSpPr>
          <p:spPr>
            <a:xfrm>
              <a:off x="3936075" y="2074025"/>
              <a:ext cx="6750" cy="4225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1" y="1"/>
                  </a:moveTo>
                  <a:cubicBezTo>
                    <a:pt x="68" y="135"/>
                    <a:pt x="135" y="169"/>
                    <a:pt x="186" y="169"/>
                  </a:cubicBezTo>
                  <a:cubicBezTo>
                    <a:pt x="236" y="169"/>
                    <a:pt x="270" y="135"/>
                    <a:pt x="270" y="135"/>
                  </a:cubicBezTo>
                  <a:cubicBezTo>
                    <a:pt x="270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2" name="Google Shape;22532;p29"/>
            <p:cNvSpPr/>
            <p:nvPr/>
          </p:nvSpPr>
          <p:spPr>
            <a:xfrm>
              <a:off x="3815025" y="2857500"/>
              <a:ext cx="60550" cy="40350"/>
            </a:xfrm>
            <a:custGeom>
              <a:avLst/>
              <a:gdLst/>
              <a:ahLst/>
              <a:cxnLst/>
              <a:rect l="l" t="t" r="r" b="b"/>
              <a:pathLst>
                <a:path w="2422" h="1614" extrusionOk="0">
                  <a:moveTo>
                    <a:pt x="1" y="0"/>
                  </a:moveTo>
                  <a:cubicBezTo>
                    <a:pt x="539" y="807"/>
                    <a:pt x="1480" y="1345"/>
                    <a:pt x="2422" y="1614"/>
                  </a:cubicBezTo>
                  <a:lnTo>
                    <a:pt x="2422" y="0"/>
                  </a:ln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3" name="Google Shape;22533;p29"/>
            <p:cNvSpPr/>
            <p:nvPr/>
          </p:nvSpPr>
          <p:spPr>
            <a:xfrm>
              <a:off x="3451875" y="4612700"/>
              <a:ext cx="60550" cy="68950"/>
            </a:xfrm>
            <a:custGeom>
              <a:avLst/>
              <a:gdLst/>
              <a:ahLst/>
              <a:cxnLst/>
              <a:rect l="l" t="t" r="r" b="b"/>
              <a:pathLst>
                <a:path w="2422" h="2758" extrusionOk="0">
                  <a:moveTo>
                    <a:pt x="808" y="1"/>
                  </a:moveTo>
                  <a:cubicBezTo>
                    <a:pt x="942" y="673"/>
                    <a:pt x="539" y="1346"/>
                    <a:pt x="1" y="1615"/>
                  </a:cubicBezTo>
                  <a:cubicBezTo>
                    <a:pt x="1" y="2439"/>
                    <a:pt x="253" y="2758"/>
                    <a:pt x="665" y="2758"/>
                  </a:cubicBezTo>
                  <a:cubicBezTo>
                    <a:pt x="926" y="2758"/>
                    <a:pt x="1250" y="2630"/>
                    <a:pt x="1615" y="2422"/>
                  </a:cubicBezTo>
                  <a:lnTo>
                    <a:pt x="1615" y="1615"/>
                  </a:lnTo>
                  <a:lnTo>
                    <a:pt x="2422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4" name="Google Shape;22534;p29"/>
            <p:cNvSpPr/>
            <p:nvPr/>
          </p:nvSpPr>
          <p:spPr>
            <a:xfrm>
              <a:off x="3586375" y="3765350"/>
              <a:ext cx="33650" cy="60550"/>
            </a:xfrm>
            <a:custGeom>
              <a:avLst/>
              <a:gdLst/>
              <a:ahLst/>
              <a:cxnLst/>
              <a:rect l="l" t="t" r="r" b="b"/>
              <a:pathLst>
                <a:path w="1346" h="2422" extrusionOk="0">
                  <a:moveTo>
                    <a:pt x="673" y="1"/>
                  </a:moveTo>
                  <a:cubicBezTo>
                    <a:pt x="1" y="404"/>
                    <a:pt x="270" y="1077"/>
                    <a:pt x="270" y="1615"/>
                  </a:cubicBezTo>
                  <a:lnTo>
                    <a:pt x="1077" y="2422"/>
                  </a:lnTo>
                  <a:cubicBezTo>
                    <a:pt x="942" y="1615"/>
                    <a:pt x="1346" y="808"/>
                    <a:pt x="67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5" name="Google Shape;22535;p29"/>
            <p:cNvSpPr/>
            <p:nvPr/>
          </p:nvSpPr>
          <p:spPr>
            <a:xfrm>
              <a:off x="3532575" y="3790075"/>
              <a:ext cx="40375" cy="35825"/>
            </a:xfrm>
            <a:custGeom>
              <a:avLst/>
              <a:gdLst/>
              <a:ahLst/>
              <a:cxnLst/>
              <a:rect l="l" t="t" r="r" b="b"/>
              <a:pathLst>
                <a:path w="1615" h="1433" extrusionOk="0">
                  <a:moveTo>
                    <a:pt x="927" y="1"/>
                  </a:moveTo>
                  <a:cubicBezTo>
                    <a:pt x="848" y="1"/>
                    <a:pt x="764" y="27"/>
                    <a:pt x="673" y="88"/>
                  </a:cubicBezTo>
                  <a:cubicBezTo>
                    <a:pt x="1" y="491"/>
                    <a:pt x="808" y="1029"/>
                    <a:pt x="808" y="1433"/>
                  </a:cubicBezTo>
                  <a:lnTo>
                    <a:pt x="1615" y="1433"/>
                  </a:lnTo>
                  <a:lnTo>
                    <a:pt x="1615" y="626"/>
                  </a:lnTo>
                  <a:cubicBezTo>
                    <a:pt x="1406" y="313"/>
                    <a:pt x="1198" y="1"/>
                    <a:pt x="927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6" name="Google Shape;22536;p29"/>
            <p:cNvSpPr/>
            <p:nvPr/>
          </p:nvSpPr>
          <p:spPr>
            <a:xfrm>
              <a:off x="3458600" y="45925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1" y="270"/>
                    <a:pt x="1" y="539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7" name="Google Shape;22537;p29"/>
            <p:cNvSpPr/>
            <p:nvPr/>
          </p:nvSpPr>
          <p:spPr>
            <a:xfrm>
              <a:off x="3673800" y="31197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1"/>
                  </a:moveTo>
                  <a:lnTo>
                    <a:pt x="808" y="808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8" name="Google Shape;22538;p29"/>
            <p:cNvSpPr/>
            <p:nvPr/>
          </p:nvSpPr>
          <p:spPr>
            <a:xfrm>
              <a:off x="3492225" y="45521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9" name="Google Shape;22539;p29"/>
            <p:cNvSpPr/>
            <p:nvPr/>
          </p:nvSpPr>
          <p:spPr>
            <a:xfrm>
              <a:off x="3633450" y="32038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0"/>
                  </a:moveTo>
                  <a:lnTo>
                    <a:pt x="1" y="807"/>
                  </a:lnTo>
                  <a:lnTo>
                    <a:pt x="808" y="8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0" name="Google Shape;22540;p29"/>
            <p:cNvSpPr/>
            <p:nvPr/>
          </p:nvSpPr>
          <p:spPr>
            <a:xfrm>
              <a:off x="3542675" y="38258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0" y="135"/>
                    <a:pt x="135" y="270"/>
                    <a:pt x="135" y="404"/>
                  </a:cubicBezTo>
                  <a:cubicBezTo>
                    <a:pt x="269" y="404"/>
                    <a:pt x="404" y="135"/>
                    <a:pt x="404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1" name="Google Shape;22541;p29"/>
            <p:cNvSpPr/>
            <p:nvPr/>
          </p:nvSpPr>
          <p:spPr>
            <a:xfrm>
              <a:off x="3367825" y="3200450"/>
              <a:ext cx="43725" cy="21050"/>
            </a:xfrm>
            <a:custGeom>
              <a:avLst/>
              <a:gdLst/>
              <a:ahLst/>
              <a:cxnLst/>
              <a:rect l="l" t="t" r="r" b="b"/>
              <a:pathLst>
                <a:path w="1749" h="842" extrusionOk="0">
                  <a:moveTo>
                    <a:pt x="1749" y="1"/>
                  </a:moveTo>
                  <a:cubicBezTo>
                    <a:pt x="1076" y="1"/>
                    <a:pt x="404" y="270"/>
                    <a:pt x="0" y="808"/>
                  </a:cubicBezTo>
                  <a:cubicBezTo>
                    <a:pt x="112" y="830"/>
                    <a:pt x="225" y="842"/>
                    <a:pt x="335" y="842"/>
                  </a:cubicBezTo>
                  <a:cubicBezTo>
                    <a:pt x="890" y="842"/>
                    <a:pt x="1413" y="561"/>
                    <a:pt x="1749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2" name="Google Shape;22542;p29"/>
            <p:cNvSpPr/>
            <p:nvPr/>
          </p:nvSpPr>
          <p:spPr>
            <a:xfrm>
              <a:off x="3351000" y="32240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0"/>
                  </a:moveTo>
                  <a:lnTo>
                    <a:pt x="1" y="807"/>
                  </a:ln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3" name="Google Shape;22543;p29"/>
            <p:cNvSpPr/>
            <p:nvPr/>
          </p:nvSpPr>
          <p:spPr>
            <a:xfrm>
              <a:off x="3371175" y="4742525"/>
              <a:ext cx="107625" cy="201350"/>
            </a:xfrm>
            <a:custGeom>
              <a:avLst/>
              <a:gdLst/>
              <a:ahLst/>
              <a:cxnLst/>
              <a:rect l="l" t="t" r="r" b="b"/>
              <a:pathLst>
                <a:path w="4305" h="8054" extrusionOk="0">
                  <a:moveTo>
                    <a:pt x="2591" y="0"/>
                  </a:moveTo>
                  <a:cubicBezTo>
                    <a:pt x="2272" y="0"/>
                    <a:pt x="1943" y="128"/>
                    <a:pt x="1615" y="457"/>
                  </a:cubicBezTo>
                  <a:cubicBezTo>
                    <a:pt x="539" y="2743"/>
                    <a:pt x="1211" y="5433"/>
                    <a:pt x="1" y="7720"/>
                  </a:cubicBezTo>
                  <a:cubicBezTo>
                    <a:pt x="355" y="7956"/>
                    <a:pt x="652" y="8054"/>
                    <a:pt x="912" y="8054"/>
                  </a:cubicBezTo>
                  <a:cubicBezTo>
                    <a:pt x="1538" y="8054"/>
                    <a:pt x="1946" y="7483"/>
                    <a:pt x="2422" y="6913"/>
                  </a:cubicBezTo>
                  <a:lnTo>
                    <a:pt x="2422" y="4492"/>
                  </a:lnTo>
                  <a:cubicBezTo>
                    <a:pt x="2422" y="3954"/>
                    <a:pt x="2960" y="3954"/>
                    <a:pt x="3229" y="3685"/>
                  </a:cubicBezTo>
                  <a:cubicBezTo>
                    <a:pt x="3767" y="3012"/>
                    <a:pt x="4036" y="2340"/>
                    <a:pt x="4305" y="1533"/>
                  </a:cubicBezTo>
                  <a:cubicBezTo>
                    <a:pt x="4170" y="1129"/>
                    <a:pt x="4036" y="860"/>
                    <a:pt x="3901" y="591"/>
                  </a:cubicBezTo>
                  <a:cubicBezTo>
                    <a:pt x="3503" y="272"/>
                    <a:pt x="3056" y="0"/>
                    <a:pt x="2591" y="0"/>
                  </a:cubicBezTo>
                  <a:close/>
                </a:path>
              </a:pathLst>
            </a:custGeom>
            <a:solidFill>
              <a:srgbClr val="316D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4" name="Google Shape;22544;p29"/>
            <p:cNvSpPr/>
            <p:nvPr/>
          </p:nvSpPr>
          <p:spPr>
            <a:xfrm>
              <a:off x="3411525" y="4687550"/>
              <a:ext cx="87450" cy="100175"/>
            </a:xfrm>
            <a:custGeom>
              <a:avLst/>
              <a:gdLst/>
              <a:ahLst/>
              <a:cxnLst/>
              <a:rect l="l" t="t" r="r" b="b"/>
              <a:pathLst>
                <a:path w="3498" h="4007" extrusionOk="0">
                  <a:moveTo>
                    <a:pt x="1919" y="0"/>
                  </a:moveTo>
                  <a:cubicBezTo>
                    <a:pt x="1628" y="0"/>
                    <a:pt x="1342" y="75"/>
                    <a:pt x="1077" y="235"/>
                  </a:cubicBezTo>
                  <a:cubicBezTo>
                    <a:pt x="1" y="1983"/>
                    <a:pt x="2153" y="2387"/>
                    <a:pt x="2422" y="3597"/>
                  </a:cubicBezTo>
                  <a:cubicBezTo>
                    <a:pt x="2572" y="3823"/>
                    <a:pt x="2807" y="4007"/>
                    <a:pt x="2985" y="4007"/>
                  </a:cubicBezTo>
                  <a:cubicBezTo>
                    <a:pt x="3125" y="4007"/>
                    <a:pt x="3229" y="3893"/>
                    <a:pt x="3229" y="3597"/>
                  </a:cubicBezTo>
                  <a:lnTo>
                    <a:pt x="3229" y="1983"/>
                  </a:lnTo>
                  <a:cubicBezTo>
                    <a:pt x="3336" y="1983"/>
                    <a:pt x="3358" y="1811"/>
                    <a:pt x="3431" y="1811"/>
                  </a:cubicBezTo>
                  <a:cubicBezTo>
                    <a:pt x="3449" y="1811"/>
                    <a:pt x="3471" y="1822"/>
                    <a:pt x="3498" y="1849"/>
                  </a:cubicBezTo>
                  <a:cubicBezTo>
                    <a:pt x="3498" y="1580"/>
                    <a:pt x="3498" y="1311"/>
                    <a:pt x="3229" y="1311"/>
                  </a:cubicBezTo>
                  <a:lnTo>
                    <a:pt x="3229" y="504"/>
                  </a:lnTo>
                  <a:cubicBezTo>
                    <a:pt x="2822" y="178"/>
                    <a:pt x="2365" y="0"/>
                    <a:pt x="1919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5" name="Google Shape;22545;p29"/>
            <p:cNvSpPr/>
            <p:nvPr/>
          </p:nvSpPr>
          <p:spPr>
            <a:xfrm>
              <a:off x="3418250" y="4653050"/>
              <a:ext cx="74000" cy="40375"/>
            </a:xfrm>
            <a:custGeom>
              <a:avLst/>
              <a:gdLst/>
              <a:ahLst/>
              <a:cxnLst/>
              <a:rect l="l" t="t" r="r" b="b"/>
              <a:pathLst>
                <a:path w="2960" h="1615" extrusionOk="0">
                  <a:moveTo>
                    <a:pt x="539" y="1"/>
                  </a:moveTo>
                  <a:cubicBezTo>
                    <a:pt x="135" y="404"/>
                    <a:pt x="1" y="808"/>
                    <a:pt x="135" y="1346"/>
                  </a:cubicBezTo>
                  <a:lnTo>
                    <a:pt x="539" y="1615"/>
                  </a:lnTo>
                  <a:lnTo>
                    <a:pt x="2960" y="1615"/>
                  </a:lnTo>
                  <a:cubicBezTo>
                    <a:pt x="2960" y="1346"/>
                    <a:pt x="2960" y="1077"/>
                    <a:pt x="2960" y="808"/>
                  </a:cubicBezTo>
                  <a:cubicBezTo>
                    <a:pt x="2871" y="825"/>
                    <a:pt x="2783" y="834"/>
                    <a:pt x="2695" y="834"/>
                  </a:cubicBezTo>
                  <a:cubicBezTo>
                    <a:pt x="2117" y="834"/>
                    <a:pt x="1579" y="468"/>
                    <a:pt x="1346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6" name="Google Shape;22546;p29"/>
            <p:cNvSpPr/>
            <p:nvPr/>
          </p:nvSpPr>
          <p:spPr>
            <a:xfrm>
              <a:off x="3371175" y="4915325"/>
              <a:ext cx="60550" cy="40225"/>
            </a:xfrm>
            <a:custGeom>
              <a:avLst/>
              <a:gdLst/>
              <a:ahLst/>
              <a:cxnLst/>
              <a:rect l="l" t="t" r="r" b="b"/>
              <a:pathLst>
                <a:path w="2422" h="160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615" y="404"/>
                    <a:pt x="808" y="808"/>
                    <a:pt x="1" y="808"/>
                  </a:cubicBezTo>
                  <a:cubicBezTo>
                    <a:pt x="543" y="1350"/>
                    <a:pt x="977" y="1608"/>
                    <a:pt x="1327" y="1608"/>
                  </a:cubicBezTo>
                  <a:cubicBezTo>
                    <a:pt x="1845" y="1608"/>
                    <a:pt x="2181" y="1044"/>
                    <a:pt x="2422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7" name="Google Shape;22547;p29"/>
            <p:cNvSpPr/>
            <p:nvPr/>
          </p:nvSpPr>
          <p:spPr>
            <a:xfrm>
              <a:off x="3448525" y="4774100"/>
              <a:ext cx="43725" cy="60550"/>
            </a:xfrm>
            <a:custGeom>
              <a:avLst/>
              <a:gdLst/>
              <a:ahLst/>
              <a:cxnLst/>
              <a:rect l="l" t="t" r="r" b="b"/>
              <a:pathLst>
                <a:path w="1749" h="2422" extrusionOk="0">
                  <a:moveTo>
                    <a:pt x="942" y="1"/>
                  </a:moveTo>
                  <a:cubicBezTo>
                    <a:pt x="404" y="673"/>
                    <a:pt x="135" y="1615"/>
                    <a:pt x="0" y="2422"/>
                  </a:cubicBezTo>
                  <a:cubicBezTo>
                    <a:pt x="1076" y="2153"/>
                    <a:pt x="1749" y="1077"/>
                    <a:pt x="1749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8" name="Google Shape;22548;p29"/>
            <p:cNvSpPr/>
            <p:nvPr/>
          </p:nvSpPr>
          <p:spPr>
            <a:xfrm>
              <a:off x="3411525" y="505655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" y="1"/>
                  </a:moveTo>
                  <a:lnTo>
                    <a:pt x="1" y="2422"/>
                  </a:lnTo>
                  <a:cubicBezTo>
                    <a:pt x="942" y="1615"/>
                    <a:pt x="1077" y="808"/>
                    <a:pt x="1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9" name="Google Shape;22549;p29"/>
            <p:cNvSpPr/>
            <p:nvPr/>
          </p:nvSpPr>
          <p:spPr>
            <a:xfrm>
              <a:off x="3461975" y="4880025"/>
              <a:ext cx="16825" cy="9375"/>
            </a:xfrm>
            <a:custGeom>
              <a:avLst/>
              <a:gdLst/>
              <a:ahLst/>
              <a:cxnLst/>
              <a:rect l="l" t="t" r="r" b="b"/>
              <a:pathLst>
                <a:path w="673" h="375" extrusionOk="0">
                  <a:moveTo>
                    <a:pt x="387" y="0"/>
                  </a:moveTo>
                  <a:cubicBezTo>
                    <a:pt x="269" y="0"/>
                    <a:pt x="135" y="68"/>
                    <a:pt x="0" y="202"/>
                  </a:cubicBezTo>
                  <a:cubicBezTo>
                    <a:pt x="135" y="202"/>
                    <a:pt x="269" y="337"/>
                    <a:pt x="404" y="337"/>
                  </a:cubicBezTo>
                  <a:cubicBezTo>
                    <a:pt x="404" y="364"/>
                    <a:pt x="409" y="374"/>
                    <a:pt x="419" y="374"/>
                  </a:cubicBezTo>
                  <a:cubicBezTo>
                    <a:pt x="458" y="374"/>
                    <a:pt x="565" y="202"/>
                    <a:pt x="673" y="202"/>
                  </a:cubicBezTo>
                  <a:cubicBezTo>
                    <a:pt x="606" y="68"/>
                    <a:pt x="505" y="0"/>
                    <a:pt x="387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0" name="Google Shape;22550;p29"/>
            <p:cNvSpPr/>
            <p:nvPr/>
          </p:nvSpPr>
          <p:spPr>
            <a:xfrm>
              <a:off x="3421625" y="48346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0" y="135"/>
                    <a:pt x="0" y="135"/>
                    <a:pt x="404" y="808"/>
                  </a:cubicBezTo>
                  <a:lnTo>
                    <a:pt x="1211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1" name="Google Shape;22551;p29"/>
            <p:cNvSpPr/>
            <p:nvPr/>
          </p:nvSpPr>
          <p:spPr>
            <a:xfrm>
              <a:off x="3492225" y="4713575"/>
              <a:ext cx="10125" cy="23575"/>
            </a:xfrm>
            <a:custGeom>
              <a:avLst/>
              <a:gdLst/>
              <a:ahLst/>
              <a:cxnLst/>
              <a:rect l="l" t="t" r="r" b="b"/>
              <a:pathLst>
                <a:path w="405" h="943" extrusionOk="0">
                  <a:moveTo>
                    <a:pt x="1" y="1"/>
                  </a:moveTo>
                  <a:lnTo>
                    <a:pt x="1" y="942"/>
                  </a:lnTo>
                  <a:cubicBezTo>
                    <a:pt x="135" y="808"/>
                    <a:pt x="135" y="673"/>
                    <a:pt x="270" y="673"/>
                  </a:cubicBezTo>
                  <a:cubicBezTo>
                    <a:pt x="404" y="404"/>
                    <a:pt x="270" y="135"/>
                    <a:pt x="1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2" name="Google Shape;22552;p29"/>
            <p:cNvSpPr/>
            <p:nvPr/>
          </p:nvSpPr>
          <p:spPr>
            <a:xfrm>
              <a:off x="3875550" y="1852100"/>
              <a:ext cx="20200" cy="10125"/>
            </a:xfrm>
            <a:custGeom>
              <a:avLst/>
              <a:gdLst/>
              <a:ahLst/>
              <a:cxnLst/>
              <a:rect l="l" t="t" r="r" b="b"/>
              <a:pathLst>
                <a:path w="808" h="405" extrusionOk="0">
                  <a:moveTo>
                    <a:pt x="1" y="1"/>
                  </a:moveTo>
                  <a:cubicBezTo>
                    <a:pt x="135" y="270"/>
                    <a:pt x="270" y="404"/>
                    <a:pt x="404" y="404"/>
                  </a:cubicBezTo>
                  <a:cubicBezTo>
                    <a:pt x="539" y="404"/>
                    <a:pt x="673" y="270"/>
                    <a:pt x="808" y="1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3" name="Google Shape;22553;p29"/>
            <p:cNvSpPr/>
            <p:nvPr/>
          </p:nvSpPr>
          <p:spPr>
            <a:xfrm>
              <a:off x="3398075" y="4685850"/>
              <a:ext cx="74000" cy="88275"/>
            </a:xfrm>
            <a:custGeom>
              <a:avLst/>
              <a:gdLst/>
              <a:ahLst/>
              <a:cxnLst/>
              <a:rect l="l" t="t" r="r" b="b"/>
              <a:pathLst>
                <a:path w="2960" h="3531" extrusionOk="0">
                  <a:moveTo>
                    <a:pt x="825" y="0"/>
                  </a:moveTo>
                  <a:cubicBezTo>
                    <a:pt x="707" y="0"/>
                    <a:pt x="606" y="101"/>
                    <a:pt x="539" y="303"/>
                  </a:cubicBezTo>
                  <a:cubicBezTo>
                    <a:pt x="1" y="975"/>
                    <a:pt x="1" y="2051"/>
                    <a:pt x="539" y="2724"/>
                  </a:cubicBezTo>
                  <a:lnTo>
                    <a:pt x="2825" y="3531"/>
                  </a:lnTo>
                  <a:cubicBezTo>
                    <a:pt x="2960" y="2051"/>
                    <a:pt x="1749" y="1379"/>
                    <a:pt x="1346" y="303"/>
                  </a:cubicBezTo>
                  <a:lnTo>
                    <a:pt x="1211" y="303"/>
                  </a:lnTo>
                  <a:cubicBezTo>
                    <a:pt x="1077" y="101"/>
                    <a:pt x="942" y="0"/>
                    <a:pt x="825" y="0"/>
                  </a:cubicBezTo>
                  <a:close/>
                </a:path>
              </a:pathLst>
            </a:custGeom>
            <a:solidFill>
              <a:srgbClr val="49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4" name="Google Shape;22554;p29"/>
            <p:cNvSpPr/>
            <p:nvPr/>
          </p:nvSpPr>
          <p:spPr>
            <a:xfrm>
              <a:off x="3411525" y="4552175"/>
              <a:ext cx="29875" cy="20375"/>
            </a:xfrm>
            <a:custGeom>
              <a:avLst/>
              <a:gdLst/>
              <a:ahLst/>
              <a:cxnLst/>
              <a:rect l="l" t="t" r="r" b="b"/>
              <a:pathLst>
                <a:path w="1195" h="815" extrusionOk="0">
                  <a:moveTo>
                    <a:pt x="808" y="1"/>
                  </a:moveTo>
                  <a:lnTo>
                    <a:pt x="1" y="808"/>
                  </a:lnTo>
                  <a:cubicBezTo>
                    <a:pt x="36" y="790"/>
                    <a:pt x="87" y="784"/>
                    <a:pt x="148" y="784"/>
                  </a:cubicBezTo>
                  <a:cubicBezTo>
                    <a:pt x="286" y="784"/>
                    <a:pt x="472" y="815"/>
                    <a:pt x="637" y="815"/>
                  </a:cubicBezTo>
                  <a:cubicBezTo>
                    <a:pt x="958" y="815"/>
                    <a:pt x="1195" y="697"/>
                    <a:pt x="808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5" name="Google Shape;22555;p29"/>
            <p:cNvSpPr/>
            <p:nvPr/>
          </p:nvSpPr>
          <p:spPr>
            <a:xfrm>
              <a:off x="3418250" y="44311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1" y="270"/>
                    <a:pt x="1" y="539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6" name="Google Shape;22556;p29"/>
            <p:cNvSpPr/>
            <p:nvPr/>
          </p:nvSpPr>
          <p:spPr>
            <a:xfrm>
              <a:off x="3408175" y="4653050"/>
              <a:ext cx="23550" cy="40375"/>
            </a:xfrm>
            <a:custGeom>
              <a:avLst/>
              <a:gdLst/>
              <a:ahLst/>
              <a:cxnLst/>
              <a:rect l="l" t="t" r="r" b="b"/>
              <a:pathLst>
                <a:path w="942" h="1615" extrusionOk="0">
                  <a:moveTo>
                    <a:pt x="807" y="1"/>
                  </a:moveTo>
                  <a:cubicBezTo>
                    <a:pt x="269" y="270"/>
                    <a:pt x="0" y="942"/>
                    <a:pt x="135" y="1615"/>
                  </a:cubicBezTo>
                  <a:lnTo>
                    <a:pt x="942" y="1615"/>
                  </a:lnTo>
                  <a:lnTo>
                    <a:pt x="807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7" name="Google Shape;22557;p29"/>
            <p:cNvSpPr/>
            <p:nvPr/>
          </p:nvSpPr>
          <p:spPr>
            <a:xfrm>
              <a:off x="3411525" y="4612700"/>
              <a:ext cx="16850" cy="20200"/>
            </a:xfrm>
            <a:custGeom>
              <a:avLst/>
              <a:gdLst/>
              <a:ahLst/>
              <a:cxnLst/>
              <a:rect l="l" t="t" r="r" b="b"/>
              <a:pathLst>
                <a:path w="674" h="808" extrusionOk="0">
                  <a:moveTo>
                    <a:pt x="1" y="1"/>
                  </a:moveTo>
                  <a:lnTo>
                    <a:pt x="673" y="808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8" name="Google Shape;22558;p29"/>
            <p:cNvSpPr/>
            <p:nvPr/>
          </p:nvSpPr>
          <p:spPr>
            <a:xfrm>
              <a:off x="3411525" y="3143300"/>
              <a:ext cx="6750" cy="6750"/>
            </a:xfrm>
            <a:custGeom>
              <a:avLst/>
              <a:gdLst/>
              <a:ahLst/>
              <a:cxnLst/>
              <a:rect l="l" t="t" r="r" b="b"/>
              <a:pathLst>
                <a:path w="270" h="270" extrusionOk="0">
                  <a:moveTo>
                    <a:pt x="1" y="0"/>
                  </a:moveTo>
                  <a:cubicBezTo>
                    <a:pt x="1" y="135"/>
                    <a:pt x="1" y="135"/>
                    <a:pt x="135" y="269"/>
                  </a:cubicBezTo>
                  <a:lnTo>
                    <a:pt x="270" y="2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29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9" name="Google Shape;22559;p29"/>
            <p:cNvSpPr/>
            <p:nvPr/>
          </p:nvSpPr>
          <p:spPr>
            <a:xfrm>
              <a:off x="3451875" y="4410950"/>
              <a:ext cx="26925" cy="16225"/>
            </a:xfrm>
            <a:custGeom>
              <a:avLst/>
              <a:gdLst/>
              <a:ahLst/>
              <a:cxnLst/>
              <a:rect l="l" t="t" r="r" b="b"/>
              <a:pathLst>
                <a:path w="1077" h="649" extrusionOk="0">
                  <a:moveTo>
                    <a:pt x="1" y="1"/>
                  </a:moveTo>
                  <a:lnTo>
                    <a:pt x="1" y="1"/>
                  </a:lnTo>
                  <a:cubicBezTo>
                    <a:pt x="178" y="266"/>
                    <a:pt x="355" y="648"/>
                    <a:pt x="609" y="648"/>
                  </a:cubicBezTo>
                  <a:cubicBezTo>
                    <a:pt x="741" y="648"/>
                    <a:pt x="893" y="545"/>
                    <a:pt x="1077" y="27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A9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560" name="Google Shape;22560;p29"/>
          <p:cNvGrpSpPr/>
          <p:nvPr/>
        </p:nvGrpSpPr>
        <p:grpSpPr>
          <a:xfrm rot="-9899685">
            <a:off x="3166737" y="4909558"/>
            <a:ext cx="1063336" cy="2039348"/>
            <a:chOff x="2162450" y="442300"/>
            <a:chExt cx="3128475" cy="4500025"/>
          </a:xfrm>
        </p:grpSpPr>
        <p:sp>
          <p:nvSpPr>
            <p:cNvPr id="22561" name="Google Shape;22561;p29"/>
            <p:cNvSpPr/>
            <p:nvPr/>
          </p:nvSpPr>
          <p:spPr>
            <a:xfrm>
              <a:off x="2162450" y="2255875"/>
              <a:ext cx="546125" cy="953350"/>
            </a:xfrm>
            <a:custGeom>
              <a:avLst/>
              <a:gdLst/>
              <a:ahLst/>
              <a:cxnLst/>
              <a:rect l="l" t="t" r="r" b="b"/>
              <a:pathLst>
                <a:path w="21845" h="38134" extrusionOk="0">
                  <a:moveTo>
                    <a:pt x="1482" y="0"/>
                  </a:moveTo>
                  <a:cubicBezTo>
                    <a:pt x="1" y="1111"/>
                    <a:pt x="1" y="2221"/>
                    <a:pt x="1" y="3702"/>
                  </a:cubicBezTo>
                  <a:cubicBezTo>
                    <a:pt x="1482" y="18141"/>
                    <a:pt x="9627" y="28508"/>
                    <a:pt x="19253" y="38134"/>
                  </a:cubicBezTo>
                  <a:cubicBezTo>
                    <a:pt x="21844" y="30359"/>
                    <a:pt x="15921" y="25916"/>
                    <a:pt x="12589" y="19992"/>
                  </a:cubicBezTo>
                  <a:cubicBezTo>
                    <a:pt x="11108" y="18512"/>
                    <a:pt x="8516" y="16660"/>
                    <a:pt x="8886" y="15550"/>
                  </a:cubicBezTo>
                  <a:cubicBezTo>
                    <a:pt x="11478" y="7405"/>
                    <a:pt x="4814" y="4813"/>
                    <a:pt x="1482" y="0"/>
                  </a:cubicBezTo>
                  <a:close/>
                </a:path>
              </a:pathLst>
            </a:custGeom>
            <a:solidFill>
              <a:srgbClr val="7C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2" name="Google Shape;22562;p29"/>
            <p:cNvSpPr/>
            <p:nvPr/>
          </p:nvSpPr>
          <p:spPr>
            <a:xfrm>
              <a:off x="2236500" y="442300"/>
              <a:ext cx="583150" cy="758425"/>
            </a:xfrm>
            <a:custGeom>
              <a:avLst/>
              <a:gdLst/>
              <a:ahLst/>
              <a:cxnLst/>
              <a:rect l="l" t="t" r="r" b="b"/>
              <a:pathLst>
                <a:path w="23326" h="30337" extrusionOk="0">
                  <a:moveTo>
                    <a:pt x="5261" y="0"/>
                  </a:moveTo>
                  <a:cubicBezTo>
                    <a:pt x="4151" y="0"/>
                    <a:pt x="3041" y="476"/>
                    <a:pt x="2222" y="1459"/>
                  </a:cubicBezTo>
                  <a:cubicBezTo>
                    <a:pt x="1" y="3310"/>
                    <a:pt x="741" y="5161"/>
                    <a:pt x="2222" y="7012"/>
                  </a:cubicBezTo>
                  <a:lnTo>
                    <a:pt x="20733" y="30337"/>
                  </a:lnTo>
                  <a:cubicBezTo>
                    <a:pt x="21474" y="27375"/>
                    <a:pt x="15550" y="22562"/>
                    <a:pt x="23325" y="21451"/>
                  </a:cubicBezTo>
                  <a:cubicBezTo>
                    <a:pt x="18512" y="15157"/>
                    <a:pt x="13329" y="8864"/>
                    <a:pt x="8886" y="2199"/>
                  </a:cubicBezTo>
                  <a:cubicBezTo>
                    <a:pt x="8061" y="755"/>
                    <a:pt x="6660" y="0"/>
                    <a:pt x="5261" y="0"/>
                  </a:cubicBezTo>
                  <a:close/>
                </a:path>
              </a:pathLst>
            </a:custGeom>
            <a:solidFill>
              <a:srgbClr val="3E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3" name="Google Shape;22563;p29"/>
            <p:cNvSpPr/>
            <p:nvPr/>
          </p:nvSpPr>
          <p:spPr>
            <a:xfrm>
              <a:off x="2162450" y="1867125"/>
              <a:ext cx="203650" cy="388775"/>
            </a:xfrm>
            <a:custGeom>
              <a:avLst/>
              <a:gdLst/>
              <a:ahLst/>
              <a:cxnLst/>
              <a:rect l="l" t="t" r="r" b="b"/>
              <a:pathLst>
                <a:path w="8146" h="15551" extrusionOk="0">
                  <a:moveTo>
                    <a:pt x="3703" y="0"/>
                  </a:moveTo>
                  <a:cubicBezTo>
                    <a:pt x="1" y="4813"/>
                    <a:pt x="1482" y="10367"/>
                    <a:pt x="1111" y="15550"/>
                  </a:cubicBezTo>
                  <a:cubicBezTo>
                    <a:pt x="8146" y="11478"/>
                    <a:pt x="3333" y="5184"/>
                    <a:pt x="3703" y="0"/>
                  </a:cubicBezTo>
                  <a:close/>
                </a:path>
              </a:pathLst>
            </a:custGeom>
            <a:solidFill>
              <a:srgbClr val="7C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4" name="Google Shape;22564;p29"/>
            <p:cNvSpPr/>
            <p:nvPr/>
          </p:nvSpPr>
          <p:spPr>
            <a:xfrm>
              <a:off x="2245750" y="1644975"/>
              <a:ext cx="148125" cy="222175"/>
            </a:xfrm>
            <a:custGeom>
              <a:avLst/>
              <a:gdLst/>
              <a:ahLst/>
              <a:cxnLst/>
              <a:rect l="l" t="t" r="r" b="b"/>
              <a:pathLst>
                <a:path w="5925" h="8887" extrusionOk="0">
                  <a:moveTo>
                    <a:pt x="4814" y="1"/>
                  </a:moveTo>
                  <a:cubicBezTo>
                    <a:pt x="2222" y="2222"/>
                    <a:pt x="371" y="5554"/>
                    <a:pt x="1" y="8886"/>
                  </a:cubicBezTo>
                  <a:cubicBezTo>
                    <a:pt x="3703" y="7776"/>
                    <a:pt x="5925" y="3703"/>
                    <a:pt x="4814" y="1"/>
                  </a:cubicBezTo>
                  <a:close/>
                </a:path>
              </a:pathLst>
            </a:custGeom>
            <a:solidFill>
              <a:srgbClr val="79A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5" name="Google Shape;22565;p29"/>
            <p:cNvSpPr/>
            <p:nvPr/>
          </p:nvSpPr>
          <p:spPr>
            <a:xfrm>
              <a:off x="2856625" y="1321025"/>
              <a:ext cx="55575" cy="64825"/>
            </a:xfrm>
            <a:custGeom>
              <a:avLst/>
              <a:gdLst/>
              <a:ahLst/>
              <a:cxnLst/>
              <a:rect l="l" t="t" r="r" b="b"/>
              <a:pathLst>
                <a:path w="2223" h="2593" extrusionOk="0">
                  <a:moveTo>
                    <a:pt x="1" y="1"/>
                  </a:moveTo>
                  <a:cubicBezTo>
                    <a:pt x="1" y="1482"/>
                    <a:pt x="741" y="2222"/>
                    <a:pt x="2222" y="2592"/>
                  </a:cubicBezTo>
                  <a:cubicBezTo>
                    <a:pt x="2222" y="1112"/>
                    <a:pt x="1112" y="1"/>
                    <a:pt x="1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6" name="Google Shape;22566;p29"/>
            <p:cNvSpPr/>
            <p:nvPr/>
          </p:nvSpPr>
          <p:spPr>
            <a:xfrm>
              <a:off x="2190225" y="1463375"/>
              <a:ext cx="3054400" cy="3478950"/>
            </a:xfrm>
            <a:custGeom>
              <a:avLst/>
              <a:gdLst/>
              <a:ahLst/>
              <a:cxnLst/>
              <a:rect l="l" t="t" r="r" b="b"/>
              <a:pathLst>
                <a:path w="122176" h="139158" extrusionOk="0">
                  <a:moveTo>
                    <a:pt x="21822" y="1"/>
                  </a:moveTo>
                  <a:cubicBezTo>
                    <a:pt x="16979" y="1"/>
                    <a:pt x="12768" y="1770"/>
                    <a:pt x="9997" y="8005"/>
                  </a:cubicBezTo>
                  <a:cubicBezTo>
                    <a:pt x="9518" y="7288"/>
                    <a:pt x="8886" y="6880"/>
                    <a:pt x="8199" y="6880"/>
                  </a:cubicBezTo>
                  <a:cubicBezTo>
                    <a:pt x="7822" y="6880"/>
                    <a:pt x="7428" y="7003"/>
                    <a:pt x="7035" y="7265"/>
                  </a:cubicBezTo>
                  <a:cubicBezTo>
                    <a:pt x="6294" y="10597"/>
                    <a:pt x="4813" y="13559"/>
                    <a:pt x="2592" y="16150"/>
                  </a:cubicBezTo>
                  <a:cubicBezTo>
                    <a:pt x="0" y="20963"/>
                    <a:pt x="4813" y="27257"/>
                    <a:pt x="371" y="31700"/>
                  </a:cubicBezTo>
                  <a:cubicBezTo>
                    <a:pt x="4443" y="39105"/>
                    <a:pt x="2962" y="48731"/>
                    <a:pt x="11478" y="53544"/>
                  </a:cubicBezTo>
                  <a:cubicBezTo>
                    <a:pt x="15180" y="53914"/>
                    <a:pt x="18512" y="56135"/>
                    <a:pt x="19623" y="59838"/>
                  </a:cubicBezTo>
                  <a:cubicBezTo>
                    <a:pt x="24568" y="69022"/>
                    <a:pt x="25806" y="83263"/>
                    <a:pt x="40703" y="83263"/>
                  </a:cubicBezTo>
                  <a:cubicBezTo>
                    <a:pt x="41419" y="83263"/>
                    <a:pt x="42166" y="83230"/>
                    <a:pt x="42947" y="83162"/>
                  </a:cubicBezTo>
                  <a:cubicBezTo>
                    <a:pt x="43115" y="83138"/>
                    <a:pt x="43279" y="83126"/>
                    <a:pt x="43438" y="83126"/>
                  </a:cubicBezTo>
                  <a:cubicBezTo>
                    <a:pt x="45731" y="83126"/>
                    <a:pt x="47116" y="85527"/>
                    <a:pt x="48500" y="87605"/>
                  </a:cubicBezTo>
                  <a:cubicBezTo>
                    <a:pt x="54054" y="97971"/>
                    <a:pt x="61829" y="107227"/>
                    <a:pt x="71455" y="114261"/>
                  </a:cubicBezTo>
                  <a:cubicBezTo>
                    <a:pt x="71825" y="115002"/>
                    <a:pt x="72195" y="115742"/>
                    <a:pt x="72565" y="116112"/>
                  </a:cubicBezTo>
                  <a:cubicBezTo>
                    <a:pt x="84413" y="121296"/>
                    <a:pt x="95519" y="127960"/>
                    <a:pt x="106256" y="135364"/>
                  </a:cubicBezTo>
                  <a:cubicBezTo>
                    <a:pt x="108557" y="136975"/>
                    <a:pt x="112001" y="139157"/>
                    <a:pt x="115612" y="139157"/>
                  </a:cubicBezTo>
                  <a:cubicBezTo>
                    <a:pt x="117812" y="139157"/>
                    <a:pt x="120074" y="138347"/>
                    <a:pt x="122176" y="136105"/>
                  </a:cubicBezTo>
                  <a:cubicBezTo>
                    <a:pt x="121436" y="135364"/>
                    <a:pt x="121065" y="134624"/>
                    <a:pt x="120325" y="134254"/>
                  </a:cubicBezTo>
                  <a:cubicBezTo>
                    <a:pt x="115512" y="130551"/>
                    <a:pt x="111439" y="125738"/>
                    <a:pt x="109588" y="120185"/>
                  </a:cubicBezTo>
                  <a:cubicBezTo>
                    <a:pt x="108848" y="119074"/>
                    <a:pt x="108107" y="117964"/>
                    <a:pt x="107367" y="116853"/>
                  </a:cubicBezTo>
                  <a:lnTo>
                    <a:pt x="105886" y="115002"/>
                  </a:lnTo>
                  <a:cubicBezTo>
                    <a:pt x="105145" y="113891"/>
                    <a:pt x="104405" y="112780"/>
                    <a:pt x="104035" y="111670"/>
                  </a:cubicBezTo>
                  <a:cubicBezTo>
                    <a:pt x="103665" y="110929"/>
                    <a:pt x="103294" y="110189"/>
                    <a:pt x="102924" y="109448"/>
                  </a:cubicBezTo>
                  <a:cubicBezTo>
                    <a:pt x="102184" y="107597"/>
                    <a:pt x="101443" y="106116"/>
                    <a:pt x="100332" y="104635"/>
                  </a:cubicBezTo>
                  <a:cubicBezTo>
                    <a:pt x="88485" y="83162"/>
                    <a:pt x="74046" y="63170"/>
                    <a:pt x="62569" y="41696"/>
                  </a:cubicBezTo>
                  <a:cubicBezTo>
                    <a:pt x="61088" y="39475"/>
                    <a:pt x="59607" y="36883"/>
                    <a:pt x="57756" y="34662"/>
                  </a:cubicBezTo>
                  <a:cubicBezTo>
                    <a:pt x="57016" y="33551"/>
                    <a:pt x="56645" y="32811"/>
                    <a:pt x="55535" y="31330"/>
                  </a:cubicBezTo>
                  <a:cubicBezTo>
                    <a:pt x="54424" y="30219"/>
                    <a:pt x="53313" y="28368"/>
                    <a:pt x="52943" y="27257"/>
                  </a:cubicBezTo>
                  <a:cubicBezTo>
                    <a:pt x="52203" y="26147"/>
                    <a:pt x="51092" y="25036"/>
                    <a:pt x="50722" y="23925"/>
                  </a:cubicBezTo>
                  <a:cubicBezTo>
                    <a:pt x="49981" y="23185"/>
                    <a:pt x="49241" y="22074"/>
                    <a:pt x="48500" y="20963"/>
                  </a:cubicBezTo>
                  <a:cubicBezTo>
                    <a:pt x="47760" y="19853"/>
                    <a:pt x="47390" y="19112"/>
                    <a:pt x="46279" y="17631"/>
                  </a:cubicBezTo>
                  <a:cubicBezTo>
                    <a:pt x="45168" y="16150"/>
                    <a:pt x="44428" y="14670"/>
                    <a:pt x="43317" y="13189"/>
                  </a:cubicBezTo>
                  <a:cubicBezTo>
                    <a:pt x="42577" y="11708"/>
                    <a:pt x="41836" y="10597"/>
                    <a:pt x="41096" y="9486"/>
                  </a:cubicBezTo>
                  <a:cubicBezTo>
                    <a:pt x="38134" y="6154"/>
                    <a:pt x="36283" y="1711"/>
                    <a:pt x="31100" y="1341"/>
                  </a:cubicBezTo>
                  <a:cubicBezTo>
                    <a:pt x="27896" y="645"/>
                    <a:pt x="24744" y="1"/>
                    <a:pt x="21822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7" name="Google Shape;22567;p29"/>
            <p:cNvSpPr/>
            <p:nvPr/>
          </p:nvSpPr>
          <p:spPr>
            <a:xfrm>
              <a:off x="3273150" y="835925"/>
              <a:ext cx="2017775" cy="4030075"/>
            </a:xfrm>
            <a:custGeom>
              <a:avLst/>
              <a:gdLst/>
              <a:ahLst/>
              <a:cxnLst/>
              <a:rect l="l" t="t" r="r" b="b"/>
              <a:pathLst>
                <a:path w="80711" h="161203" extrusionOk="0">
                  <a:moveTo>
                    <a:pt x="20860" y="0"/>
                  </a:moveTo>
                  <a:cubicBezTo>
                    <a:pt x="16072" y="0"/>
                    <a:pt x="11371" y="1563"/>
                    <a:pt x="7405" y="4596"/>
                  </a:cubicBezTo>
                  <a:cubicBezTo>
                    <a:pt x="4443" y="6817"/>
                    <a:pt x="0" y="7928"/>
                    <a:pt x="1481" y="12371"/>
                  </a:cubicBezTo>
                  <a:cubicBezTo>
                    <a:pt x="2378" y="15661"/>
                    <a:pt x="5451" y="17501"/>
                    <a:pt x="8550" y="17501"/>
                  </a:cubicBezTo>
                  <a:cubicBezTo>
                    <a:pt x="9287" y="17501"/>
                    <a:pt x="10026" y="17397"/>
                    <a:pt x="10737" y="17183"/>
                  </a:cubicBezTo>
                  <a:cubicBezTo>
                    <a:pt x="11477" y="16813"/>
                    <a:pt x="11477" y="15332"/>
                    <a:pt x="12588" y="15332"/>
                  </a:cubicBezTo>
                  <a:cubicBezTo>
                    <a:pt x="12588" y="16443"/>
                    <a:pt x="11107" y="16073"/>
                    <a:pt x="11107" y="17183"/>
                  </a:cubicBezTo>
                  <a:cubicBezTo>
                    <a:pt x="3332" y="23477"/>
                    <a:pt x="9256" y="31252"/>
                    <a:pt x="9626" y="38287"/>
                  </a:cubicBezTo>
                  <a:cubicBezTo>
                    <a:pt x="9256" y="39027"/>
                    <a:pt x="8886" y="40138"/>
                    <a:pt x="8886" y="40878"/>
                  </a:cubicBezTo>
                  <a:cubicBezTo>
                    <a:pt x="8886" y="41989"/>
                    <a:pt x="8886" y="42729"/>
                    <a:pt x="9256" y="43840"/>
                  </a:cubicBezTo>
                  <a:cubicBezTo>
                    <a:pt x="10367" y="45691"/>
                    <a:pt x="11477" y="47172"/>
                    <a:pt x="12588" y="49393"/>
                  </a:cubicBezTo>
                  <a:cubicBezTo>
                    <a:pt x="12958" y="49764"/>
                    <a:pt x="13699" y="50504"/>
                    <a:pt x="14069" y="51245"/>
                  </a:cubicBezTo>
                  <a:cubicBezTo>
                    <a:pt x="14439" y="51985"/>
                    <a:pt x="15180" y="52726"/>
                    <a:pt x="15920" y="53096"/>
                  </a:cubicBezTo>
                  <a:lnTo>
                    <a:pt x="16661" y="54206"/>
                  </a:lnTo>
                  <a:lnTo>
                    <a:pt x="18141" y="56058"/>
                  </a:lnTo>
                  <a:lnTo>
                    <a:pt x="19622" y="58279"/>
                  </a:lnTo>
                  <a:cubicBezTo>
                    <a:pt x="20733" y="60130"/>
                    <a:pt x="21844" y="61981"/>
                    <a:pt x="22954" y="64203"/>
                  </a:cubicBezTo>
                  <a:cubicBezTo>
                    <a:pt x="34432" y="85676"/>
                    <a:pt x="46279" y="106779"/>
                    <a:pt x="58867" y="127512"/>
                  </a:cubicBezTo>
                  <a:cubicBezTo>
                    <a:pt x="59977" y="129363"/>
                    <a:pt x="61088" y="131584"/>
                    <a:pt x="61828" y="133806"/>
                  </a:cubicBezTo>
                  <a:cubicBezTo>
                    <a:pt x="62199" y="134546"/>
                    <a:pt x="62939" y="135287"/>
                    <a:pt x="63309" y="136027"/>
                  </a:cubicBezTo>
                  <a:cubicBezTo>
                    <a:pt x="65161" y="137508"/>
                    <a:pt x="66271" y="139359"/>
                    <a:pt x="67382" y="141581"/>
                  </a:cubicBezTo>
                  <a:cubicBezTo>
                    <a:pt x="71454" y="147875"/>
                    <a:pt x="73306" y="154909"/>
                    <a:pt x="76638" y="161203"/>
                  </a:cubicBezTo>
                  <a:lnTo>
                    <a:pt x="78859" y="161203"/>
                  </a:lnTo>
                  <a:cubicBezTo>
                    <a:pt x="80710" y="159722"/>
                    <a:pt x="80340" y="157501"/>
                    <a:pt x="79970" y="155279"/>
                  </a:cubicBezTo>
                  <a:cubicBezTo>
                    <a:pt x="79229" y="132325"/>
                    <a:pt x="74416" y="110481"/>
                    <a:pt x="74046" y="87527"/>
                  </a:cubicBezTo>
                  <a:cubicBezTo>
                    <a:pt x="74046" y="85306"/>
                    <a:pt x="73306" y="83455"/>
                    <a:pt x="72195" y="81603"/>
                  </a:cubicBezTo>
                  <a:cubicBezTo>
                    <a:pt x="64420" y="77161"/>
                    <a:pt x="61088" y="67905"/>
                    <a:pt x="63680" y="59760"/>
                  </a:cubicBezTo>
                  <a:cubicBezTo>
                    <a:pt x="66271" y="49764"/>
                    <a:pt x="61088" y="46802"/>
                    <a:pt x="52943" y="45691"/>
                  </a:cubicBezTo>
                  <a:cubicBezTo>
                    <a:pt x="50351" y="45321"/>
                    <a:pt x="49241" y="44210"/>
                    <a:pt x="49241" y="41248"/>
                  </a:cubicBezTo>
                  <a:cubicBezTo>
                    <a:pt x="49558" y="37440"/>
                    <a:pt x="47699" y="35536"/>
                    <a:pt x="44364" y="35536"/>
                  </a:cubicBezTo>
                  <a:cubicBezTo>
                    <a:pt x="43808" y="35536"/>
                    <a:pt x="43211" y="35589"/>
                    <a:pt x="42577" y="35695"/>
                  </a:cubicBezTo>
                  <a:cubicBezTo>
                    <a:pt x="46279" y="33103"/>
                    <a:pt x="55535" y="36435"/>
                    <a:pt x="51832" y="26809"/>
                  </a:cubicBezTo>
                  <a:cubicBezTo>
                    <a:pt x="51462" y="25699"/>
                    <a:pt x="51092" y="24958"/>
                    <a:pt x="49981" y="24218"/>
                  </a:cubicBezTo>
                  <a:cubicBezTo>
                    <a:pt x="45168" y="20145"/>
                    <a:pt x="34061" y="20886"/>
                    <a:pt x="37393" y="9779"/>
                  </a:cubicBezTo>
                  <a:lnTo>
                    <a:pt x="37393" y="7928"/>
                  </a:lnTo>
                  <a:cubicBezTo>
                    <a:pt x="37023" y="7187"/>
                    <a:pt x="36653" y="6077"/>
                    <a:pt x="35912" y="5336"/>
                  </a:cubicBezTo>
                  <a:cubicBezTo>
                    <a:pt x="35172" y="4596"/>
                    <a:pt x="34061" y="4225"/>
                    <a:pt x="33321" y="3855"/>
                  </a:cubicBezTo>
                  <a:cubicBezTo>
                    <a:pt x="31840" y="3485"/>
                    <a:pt x="30359" y="2745"/>
                    <a:pt x="29248" y="1634"/>
                  </a:cubicBezTo>
                  <a:cubicBezTo>
                    <a:pt x="26510" y="538"/>
                    <a:pt x="23670" y="0"/>
                    <a:pt x="20860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8" name="Google Shape;22568;p29"/>
            <p:cNvSpPr/>
            <p:nvPr/>
          </p:nvSpPr>
          <p:spPr>
            <a:xfrm>
              <a:off x="2477150" y="2709400"/>
              <a:ext cx="1499450" cy="1610525"/>
            </a:xfrm>
            <a:custGeom>
              <a:avLst/>
              <a:gdLst/>
              <a:ahLst/>
              <a:cxnLst/>
              <a:rect l="l" t="t" r="r" b="b"/>
              <a:pathLst>
                <a:path w="59978" h="64421" extrusionOk="0">
                  <a:moveTo>
                    <a:pt x="10737" y="0"/>
                  </a:moveTo>
                  <a:lnTo>
                    <a:pt x="10737" y="0"/>
                  </a:lnTo>
                  <a:cubicBezTo>
                    <a:pt x="7405" y="1111"/>
                    <a:pt x="3703" y="1851"/>
                    <a:pt x="1" y="1851"/>
                  </a:cubicBezTo>
                  <a:cubicBezTo>
                    <a:pt x="1" y="8886"/>
                    <a:pt x="5924" y="13329"/>
                    <a:pt x="6665" y="19993"/>
                  </a:cubicBezTo>
                  <a:cubicBezTo>
                    <a:pt x="9627" y="23695"/>
                    <a:pt x="12959" y="27027"/>
                    <a:pt x="15920" y="30729"/>
                  </a:cubicBezTo>
                  <a:cubicBezTo>
                    <a:pt x="19252" y="35542"/>
                    <a:pt x="23325" y="39245"/>
                    <a:pt x="28138" y="42577"/>
                  </a:cubicBezTo>
                  <a:cubicBezTo>
                    <a:pt x="34432" y="46649"/>
                    <a:pt x="40356" y="51092"/>
                    <a:pt x="45909" y="55905"/>
                  </a:cubicBezTo>
                  <a:cubicBezTo>
                    <a:pt x="49981" y="59607"/>
                    <a:pt x="54424" y="62569"/>
                    <a:pt x="59978" y="64420"/>
                  </a:cubicBezTo>
                  <a:cubicBezTo>
                    <a:pt x="58867" y="59607"/>
                    <a:pt x="55165" y="55535"/>
                    <a:pt x="50352" y="54054"/>
                  </a:cubicBezTo>
                  <a:cubicBezTo>
                    <a:pt x="47020" y="53313"/>
                    <a:pt x="44428" y="50722"/>
                    <a:pt x="43688" y="47760"/>
                  </a:cubicBezTo>
                  <a:cubicBezTo>
                    <a:pt x="45539" y="45539"/>
                    <a:pt x="50722" y="46649"/>
                    <a:pt x="49981" y="41466"/>
                  </a:cubicBezTo>
                  <a:lnTo>
                    <a:pt x="49981" y="41466"/>
                  </a:lnTo>
                  <a:cubicBezTo>
                    <a:pt x="47873" y="41818"/>
                    <a:pt x="46431" y="42058"/>
                    <a:pt x="45340" y="42058"/>
                  </a:cubicBezTo>
                  <a:cubicBezTo>
                    <a:pt x="42984" y="42058"/>
                    <a:pt x="42263" y="40937"/>
                    <a:pt x="39985" y="37394"/>
                  </a:cubicBezTo>
                  <a:cubicBezTo>
                    <a:pt x="36357" y="31724"/>
                    <a:pt x="34951" y="29527"/>
                    <a:pt x="31853" y="29527"/>
                  </a:cubicBezTo>
                  <a:cubicBezTo>
                    <a:pt x="29894" y="29527"/>
                    <a:pt x="27258" y="30406"/>
                    <a:pt x="22955" y="31840"/>
                  </a:cubicBezTo>
                  <a:cubicBezTo>
                    <a:pt x="20363" y="20733"/>
                    <a:pt x="6294" y="14810"/>
                    <a:pt x="10737" y="0"/>
                  </a:cubicBezTo>
                  <a:close/>
                </a:path>
              </a:pathLst>
            </a:custGeom>
            <a:solidFill>
              <a:srgbClr val="6D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9" name="Google Shape;22569;p29"/>
            <p:cNvSpPr/>
            <p:nvPr/>
          </p:nvSpPr>
          <p:spPr>
            <a:xfrm>
              <a:off x="4402350" y="1209975"/>
              <a:ext cx="712700" cy="1685000"/>
            </a:xfrm>
            <a:custGeom>
              <a:avLst/>
              <a:gdLst/>
              <a:ahLst/>
              <a:cxnLst/>
              <a:rect l="l" t="t" r="r" b="b"/>
              <a:pathLst>
                <a:path w="28508" h="67400" extrusionOk="0">
                  <a:moveTo>
                    <a:pt x="2962" y="0"/>
                  </a:moveTo>
                  <a:cubicBezTo>
                    <a:pt x="1481" y="0"/>
                    <a:pt x="370" y="1111"/>
                    <a:pt x="0" y="2592"/>
                  </a:cubicBezTo>
                  <a:cubicBezTo>
                    <a:pt x="741" y="6294"/>
                    <a:pt x="4073" y="7775"/>
                    <a:pt x="5183" y="11107"/>
                  </a:cubicBezTo>
                  <a:cubicBezTo>
                    <a:pt x="8145" y="13699"/>
                    <a:pt x="8515" y="18512"/>
                    <a:pt x="5924" y="21844"/>
                  </a:cubicBezTo>
                  <a:cubicBezTo>
                    <a:pt x="3702" y="25546"/>
                    <a:pt x="1851" y="29989"/>
                    <a:pt x="7405" y="32951"/>
                  </a:cubicBezTo>
                  <a:cubicBezTo>
                    <a:pt x="11107" y="33691"/>
                    <a:pt x="14439" y="34802"/>
                    <a:pt x="17401" y="37023"/>
                  </a:cubicBezTo>
                  <a:cubicBezTo>
                    <a:pt x="17401" y="40355"/>
                    <a:pt x="7034" y="39985"/>
                    <a:pt x="15920" y="44798"/>
                  </a:cubicBezTo>
                  <a:cubicBezTo>
                    <a:pt x="17401" y="45538"/>
                    <a:pt x="15550" y="46279"/>
                    <a:pt x="15550" y="47390"/>
                  </a:cubicBezTo>
                  <a:cubicBezTo>
                    <a:pt x="14069" y="53313"/>
                    <a:pt x="15550" y="59607"/>
                    <a:pt x="19622" y="64420"/>
                  </a:cubicBezTo>
                  <a:cubicBezTo>
                    <a:pt x="21206" y="66004"/>
                    <a:pt x="22601" y="67399"/>
                    <a:pt x="24479" y="67399"/>
                  </a:cubicBezTo>
                  <a:cubicBezTo>
                    <a:pt x="25236" y="67399"/>
                    <a:pt x="26070" y="67173"/>
                    <a:pt x="27027" y="66641"/>
                  </a:cubicBezTo>
                  <a:cubicBezTo>
                    <a:pt x="28508" y="59237"/>
                    <a:pt x="23325" y="52943"/>
                    <a:pt x="23325" y="46279"/>
                  </a:cubicBezTo>
                  <a:cubicBezTo>
                    <a:pt x="22584" y="32210"/>
                    <a:pt x="15180" y="20363"/>
                    <a:pt x="9626" y="8145"/>
                  </a:cubicBezTo>
                  <a:cubicBezTo>
                    <a:pt x="8886" y="4443"/>
                    <a:pt x="6294" y="1481"/>
                    <a:pt x="2962" y="0"/>
                  </a:cubicBezTo>
                  <a:close/>
                </a:path>
              </a:pathLst>
            </a:custGeom>
            <a:solidFill>
              <a:srgbClr val="7CA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0" name="Google Shape;22570;p29"/>
            <p:cNvSpPr/>
            <p:nvPr/>
          </p:nvSpPr>
          <p:spPr>
            <a:xfrm>
              <a:off x="2921425" y="814175"/>
              <a:ext cx="1554975" cy="1006700"/>
            </a:xfrm>
            <a:custGeom>
              <a:avLst/>
              <a:gdLst/>
              <a:ahLst/>
              <a:cxnLst/>
              <a:rect l="l" t="t" r="r" b="b"/>
              <a:pathLst>
                <a:path w="62199" h="40268" extrusionOk="0">
                  <a:moveTo>
                    <a:pt x="37054" y="0"/>
                  </a:moveTo>
                  <a:cubicBezTo>
                    <a:pt x="27188" y="0"/>
                    <a:pt x="16805" y="5648"/>
                    <a:pt x="8146" y="16943"/>
                  </a:cubicBezTo>
                  <a:cubicBezTo>
                    <a:pt x="4443" y="16202"/>
                    <a:pt x="2962" y="12870"/>
                    <a:pt x="1" y="11389"/>
                  </a:cubicBezTo>
                  <a:lnTo>
                    <a:pt x="1" y="11389"/>
                  </a:lnTo>
                  <a:cubicBezTo>
                    <a:pt x="2962" y="25088"/>
                    <a:pt x="13699" y="32863"/>
                    <a:pt x="24065" y="40267"/>
                  </a:cubicBezTo>
                  <a:cubicBezTo>
                    <a:pt x="25917" y="39897"/>
                    <a:pt x="28508" y="39157"/>
                    <a:pt x="27027" y="37305"/>
                  </a:cubicBezTo>
                  <a:cubicBezTo>
                    <a:pt x="22214" y="29901"/>
                    <a:pt x="23695" y="22866"/>
                    <a:pt x="26657" y="15832"/>
                  </a:cubicBezTo>
                  <a:lnTo>
                    <a:pt x="26657" y="15832"/>
                  </a:lnTo>
                  <a:cubicBezTo>
                    <a:pt x="25743" y="16213"/>
                    <a:pt x="24922" y="16375"/>
                    <a:pt x="24158" y="16375"/>
                  </a:cubicBezTo>
                  <a:cubicBezTo>
                    <a:pt x="21206" y="16375"/>
                    <a:pt x="19079" y="13970"/>
                    <a:pt x="15550" y="12500"/>
                  </a:cubicBezTo>
                  <a:cubicBezTo>
                    <a:pt x="21947" y="6636"/>
                    <a:pt x="28152" y="2116"/>
                    <a:pt x="35409" y="2116"/>
                  </a:cubicBezTo>
                  <a:cubicBezTo>
                    <a:pt x="38232" y="2116"/>
                    <a:pt x="41214" y="2800"/>
                    <a:pt x="44428" y="4355"/>
                  </a:cubicBezTo>
                  <a:cubicBezTo>
                    <a:pt x="45168" y="5095"/>
                    <a:pt x="45909" y="5836"/>
                    <a:pt x="46649" y="6947"/>
                  </a:cubicBezTo>
                  <a:lnTo>
                    <a:pt x="48871" y="6947"/>
                  </a:lnTo>
                  <a:cubicBezTo>
                    <a:pt x="49611" y="7687"/>
                    <a:pt x="50352" y="8057"/>
                    <a:pt x="51092" y="9168"/>
                  </a:cubicBezTo>
                  <a:cubicBezTo>
                    <a:pt x="52573" y="13241"/>
                    <a:pt x="55905" y="16573"/>
                    <a:pt x="59978" y="18053"/>
                  </a:cubicBezTo>
                  <a:lnTo>
                    <a:pt x="62199" y="15832"/>
                  </a:lnTo>
                  <a:cubicBezTo>
                    <a:pt x="55648" y="5277"/>
                    <a:pt x="46592" y="0"/>
                    <a:pt x="37054" y="0"/>
                  </a:cubicBezTo>
                  <a:close/>
                </a:path>
              </a:pathLst>
            </a:custGeom>
            <a:solidFill>
              <a:srgbClr val="6E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1" name="Google Shape;22571;p29"/>
            <p:cNvSpPr/>
            <p:nvPr/>
          </p:nvSpPr>
          <p:spPr>
            <a:xfrm>
              <a:off x="2569700" y="978575"/>
              <a:ext cx="953375" cy="921900"/>
            </a:xfrm>
            <a:custGeom>
              <a:avLst/>
              <a:gdLst/>
              <a:ahLst/>
              <a:cxnLst/>
              <a:rect l="l" t="t" r="r" b="b"/>
              <a:pathLst>
                <a:path w="38135" h="36876" extrusionOk="0">
                  <a:moveTo>
                    <a:pt x="9997" y="0"/>
                  </a:moveTo>
                  <a:cubicBezTo>
                    <a:pt x="1" y="371"/>
                    <a:pt x="5554" y="5184"/>
                    <a:pt x="7405" y="8886"/>
                  </a:cubicBezTo>
                  <a:lnTo>
                    <a:pt x="11478" y="13329"/>
                  </a:lnTo>
                  <a:cubicBezTo>
                    <a:pt x="12589" y="13699"/>
                    <a:pt x="13329" y="14439"/>
                    <a:pt x="13699" y="15550"/>
                  </a:cubicBezTo>
                  <a:cubicBezTo>
                    <a:pt x="15550" y="16661"/>
                    <a:pt x="15180" y="18512"/>
                    <a:pt x="15180" y="19993"/>
                  </a:cubicBezTo>
                  <a:cubicBezTo>
                    <a:pt x="15180" y="20733"/>
                    <a:pt x="15921" y="21474"/>
                    <a:pt x="16661" y="21844"/>
                  </a:cubicBezTo>
                  <a:cubicBezTo>
                    <a:pt x="20734" y="23695"/>
                    <a:pt x="20734" y="29619"/>
                    <a:pt x="25176" y="31100"/>
                  </a:cubicBezTo>
                  <a:lnTo>
                    <a:pt x="26287" y="31100"/>
                  </a:lnTo>
                  <a:cubicBezTo>
                    <a:pt x="29911" y="31402"/>
                    <a:pt x="31564" y="36875"/>
                    <a:pt x="35264" y="36875"/>
                  </a:cubicBezTo>
                  <a:cubicBezTo>
                    <a:pt x="36101" y="36875"/>
                    <a:pt x="37042" y="36595"/>
                    <a:pt x="38134" y="35913"/>
                  </a:cubicBezTo>
                  <a:lnTo>
                    <a:pt x="38134" y="33691"/>
                  </a:lnTo>
                  <a:cubicBezTo>
                    <a:pt x="30360" y="25546"/>
                    <a:pt x="24806" y="15550"/>
                    <a:pt x="15550" y="8886"/>
                  </a:cubicBezTo>
                  <a:cubicBezTo>
                    <a:pt x="14440" y="8145"/>
                    <a:pt x="14440" y="6294"/>
                    <a:pt x="14070" y="4813"/>
                  </a:cubicBezTo>
                  <a:cubicBezTo>
                    <a:pt x="13329" y="2962"/>
                    <a:pt x="12218" y="741"/>
                    <a:pt x="9997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2" name="Google Shape;22572;p29"/>
            <p:cNvSpPr/>
            <p:nvPr/>
          </p:nvSpPr>
          <p:spPr>
            <a:xfrm>
              <a:off x="2356825" y="1439100"/>
              <a:ext cx="629425" cy="409525"/>
            </a:xfrm>
            <a:custGeom>
              <a:avLst/>
              <a:gdLst/>
              <a:ahLst/>
              <a:cxnLst/>
              <a:rect l="l" t="t" r="r" b="b"/>
              <a:pathLst>
                <a:path w="25177" h="16381" extrusionOk="0">
                  <a:moveTo>
                    <a:pt x="13384" y="0"/>
                  </a:moveTo>
                  <a:cubicBezTo>
                    <a:pt x="7670" y="0"/>
                    <a:pt x="3571" y="2624"/>
                    <a:pt x="1" y="8236"/>
                  </a:cubicBezTo>
                  <a:cubicBezTo>
                    <a:pt x="4073" y="9347"/>
                    <a:pt x="1111" y="15270"/>
                    <a:pt x="5554" y="16381"/>
                  </a:cubicBezTo>
                  <a:cubicBezTo>
                    <a:pt x="5830" y="6159"/>
                    <a:pt x="7137" y="2740"/>
                    <a:pt x="13475" y="2740"/>
                  </a:cubicBezTo>
                  <a:cubicBezTo>
                    <a:pt x="15631" y="2740"/>
                    <a:pt x="18368" y="3135"/>
                    <a:pt x="21844" y="3793"/>
                  </a:cubicBezTo>
                  <a:lnTo>
                    <a:pt x="25176" y="3793"/>
                  </a:lnTo>
                  <a:cubicBezTo>
                    <a:pt x="25176" y="3053"/>
                    <a:pt x="24806" y="2312"/>
                    <a:pt x="24436" y="1942"/>
                  </a:cubicBezTo>
                  <a:cubicBezTo>
                    <a:pt x="24039" y="1148"/>
                    <a:pt x="23642" y="780"/>
                    <a:pt x="23245" y="780"/>
                  </a:cubicBezTo>
                  <a:cubicBezTo>
                    <a:pt x="22902" y="780"/>
                    <a:pt x="22558" y="1056"/>
                    <a:pt x="22214" y="1572"/>
                  </a:cubicBezTo>
                  <a:cubicBezTo>
                    <a:pt x="18875" y="535"/>
                    <a:pt x="15965" y="0"/>
                    <a:pt x="13384" y="0"/>
                  </a:cubicBezTo>
                  <a:close/>
                </a:path>
              </a:pathLst>
            </a:custGeom>
            <a:solidFill>
              <a:srgbClr val="79A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3" name="Google Shape;22573;p29"/>
            <p:cNvSpPr/>
            <p:nvPr/>
          </p:nvSpPr>
          <p:spPr>
            <a:xfrm>
              <a:off x="2912175" y="1385825"/>
              <a:ext cx="64800" cy="101850"/>
            </a:xfrm>
            <a:custGeom>
              <a:avLst/>
              <a:gdLst/>
              <a:ahLst/>
              <a:cxnLst/>
              <a:rect l="l" t="t" r="r" b="b"/>
              <a:pathLst>
                <a:path w="2592" h="4074" extrusionOk="0">
                  <a:moveTo>
                    <a:pt x="0" y="0"/>
                  </a:moveTo>
                  <a:lnTo>
                    <a:pt x="0" y="4073"/>
                  </a:lnTo>
                  <a:lnTo>
                    <a:pt x="2222" y="4073"/>
                  </a:lnTo>
                  <a:cubicBezTo>
                    <a:pt x="2592" y="1852"/>
                    <a:pt x="2222" y="371"/>
                    <a:pt x="0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4" name="Google Shape;22574;p29"/>
            <p:cNvSpPr/>
            <p:nvPr/>
          </p:nvSpPr>
          <p:spPr>
            <a:xfrm>
              <a:off x="3670275" y="2340550"/>
              <a:ext cx="1176375" cy="1886800"/>
            </a:xfrm>
            <a:custGeom>
              <a:avLst/>
              <a:gdLst/>
              <a:ahLst/>
              <a:cxnLst/>
              <a:rect l="l" t="t" r="r" b="b"/>
              <a:pathLst>
                <a:path w="47055" h="75472" extrusionOk="0">
                  <a:moveTo>
                    <a:pt x="2870" y="0"/>
                  </a:moveTo>
                  <a:cubicBezTo>
                    <a:pt x="838" y="0"/>
                    <a:pt x="1" y="1519"/>
                    <a:pt x="1146" y="5869"/>
                  </a:cubicBezTo>
                  <a:cubicBezTo>
                    <a:pt x="1886" y="9571"/>
                    <a:pt x="3367" y="13273"/>
                    <a:pt x="5218" y="16235"/>
                  </a:cubicBezTo>
                  <a:cubicBezTo>
                    <a:pt x="12993" y="28453"/>
                    <a:pt x="20398" y="41041"/>
                    <a:pt x="28543" y="53258"/>
                  </a:cubicBezTo>
                  <a:cubicBezTo>
                    <a:pt x="32985" y="59552"/>
                    <a:pt x="34466" y="67327"/>
                    <a:pt x="40760" y="72510"/>
                  </a:cubicBezTo>
                  <a:cubicBezTo>
                    <a:pt x="42241" y="73251"/>
                    <a:pt x="42611" y="74732"/>
                    <a:pt x="44092" y="75472"/>
                  </a:cubicBezTo>
                  <a:cubicBezTo>
                    <a:pt x="45203" y="75102"/>
                    <a:pt x="45943" y="74732"/>
                    <a:pt x="46684" y="73621"/>
                  </a:cubicBezTo>
                  <a:cubicBezTo>
                    <a:pt x="47054" y="71770"/>
                    <a:pt x="46684" y="69548"/>
                    <a:pt x="45573" y="67697"/>
                  </a:cubicBezTo>
                  <a:cubicBezTo>
                    <a:pt x="41871" y="60663"/>
                    <a:pt x="38169" y="53628"/>
                    <a:pt x="33726" y="46594"/>
                  </a:cubicBezTo>
                  <a:cubicBezTo>
                    <a:pt x="24470" y="31785"/>
                    <a:pt x="17806" y="15495"/>
                    <a:pt x="7810" y="1426"/>
                  </a:cubicBezTo>
                  <a:cubicBezTo>
                    <a:pt x="5832" y="578"/>
                    <a:pt x="4124" y="0"/>
                    <a:pt x="2870" y="0"/>
                  </a:cubicBezTo>
                  <a:close/>
                </a:path>
              </a:pathLst>
            </a:custGeom>
            <a:solidFill>
              <a:srgbClr val="1F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5" name="Google Shape;22575;p29"/>
            <p:cNvSpPr/>
            <p:nvPr/>
          </p:nvSpPr>
          <p:spPr>
            <a:xfrm>
              <a:off x="4735550" y="4182050"/>
              <a:ext cx="481325" cy="693225"/>
            </a:xfrm>
            <a:custGeom>
              <a:avLst/>
              <a:gdLst/>
              <a:ahLst/>
              <a:cxnLst/>
              <a:rect l="l" t="t" r="r" b="b"/>
              <a:pathLst>
                <a:path w="19253" h="27729" extrusionOk="0">
                  <a:moveTo>
                    <a:pt x="4181" y="0"/>
                  </a:moveTo>
                  <a:cubicBezTo>
                    <a:pt x="3775" y="0"/>
                    <a:pt x="3368" y="295"/>
                    <a:pt x="2962" y="701"/>
                  </a:cubicBezTo>
                  <a:lnTo>
                    <a:pt x="741" y="701"/>
                  </a:lnTo>
                  <a:cubicBezTo>
                    <a:pt x="741" y="701"/>
                    <a:pt x="371" y="1072"/>
                    <a:pt x="371" y="1442"/>
                  </a:cubicBezTo>
                  <a:cubicBezTo>
                    <a:pt x="0" y="2182"/>
                    <a:pt x="0" y="2552"/>
                    <a:pt x="741" y="3293"/>
                  </a:cubicBezTo>
                  <a:cubicBezTo>
                    <a:pt x="2222" y="4404"/>
                    <a:pt x="1852" y="6625"/>
                    <a:pt x="2962" y="7736"/>
                  </a:cubicBezTo>
                  <a:cubicBezTo>
                    <a:pt x="3703" y="8476"/>
                    <a:pt x="4443" y="9217"/>
                    <a:pt x="5184" y="10327"/>
                  </a:cubicBezTo>
                  <a:cubicBezTo>
                    <a:pt x="8145" y="16991"/>
                    <a:pt x="8886" y="25507"/>
                    <a:pt x="18142" y="27728"/>
                  </a:cubicBezTo>
                  <a:cubicBezTo>
                    <a:pt x="19252" y="18472"/>
                    <a:pt x="14439" y="12178"/>
                    <a:pt x="9626" y="5514"/>
                  </a:cubicBezTo>
                  <a:cubicBezTo>
                    <a:pt x="8145" y="4033"/>
                    <a:pt x="6665" y="2552"/>
                    <a:pt x="5184" y="701"/>
                  </a:cubicBezTo>
                  <a:cubicBezTo>
                    <a:pt x="4849" y="200"/>
                    <a:pt x="4515" y="0"/>
                    <a:pt x="4181" y="0"/>
                  </a:cubicBezTo>
                  <a:close/>
                </a:path>
              </a:pathLst>
            </a:custGeom>
            <a:solidFill>
              <a:srgbClr val="2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6" name="Google Shape;22576;p29"/>
            <p:cNvSpPr/>
            <p:nvPr/>
          </p:nvSpPr>
          <p:spPr>
            <a:xfrm>
              <a:off x="3587850" y="2208150"/>
              <a:ext cx="277675" cy="279125"/>
            </a:xfrm>
            <a:custGeom>
              <a:avLst/>
              <a:gdLst/>
              <a:ahLst/>
              <a:cxnLst/>
              <a:rect l="l" t="t" r="r" b="b"/>
              <a:pathLst>
                <a:path w="11107" h="11165" extrusionOk="0">
                  <a:moveTo>
                    <a:pt x="5865" y="1"/>
                  </a:moveTo>
                  <a:cubicBezTo>
                    <a:pt x="3617" y="1"/>
                    <a:pt x="1697" y="1362"/>
                    <a:pt x="370" y="3020"/>
                  </a:cubicBezTo>
                  <a:cubicBezTo>
                    <a:pt x="0" y="3760"/>
                    <a:pt x="0" y="4130"/>
                    <a:pt x="0" y="4501"/>
                  </a:cubicBezTo>
                  <a:cubicBezTo>
                    <a:pt x="0" y="7463"/>
                    <a:pt x="1851" y="10054"/>
                    <a:pt x="4443" y="11165"/>
                  </a:cubicBezTo>
                  <a:cubicBezTo>
                    <a:pt x="4443" y="7685"/>
                    <a:pt x="6605" y="6638"/>
                    <a:pt x="9545" y="6638"/>
                  </a:cubicBezTo>
                  <a:cubicBezTo>
                    <a:pt x="10045" y="6638"/>
                    <a:pt x="10568" y="6668"/>
                    <a:pt x="11107" y="6722"/>
                  </a:cubicBezTo>
                  <a:cubicBezTo>
                    <a:pt x="10366" y="3760"/>
                    <a:pt x="8886" y="1539"/>
                    <a:pt x="6664" y="58"/>
                  </a:cubicBezTo>
                  <a:cubicBezTo>
                    <a:pt x="6394" y="19"/>
                    <a:pt x="6127" y="1"/>
                    <a:pt x="5865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7" name="Google Shape;22577;p29"/>
            <p:cNvSpPr/>
            <p:nvPr/>
          </p:nvSpPr>
          <p:spPr>
            <a:xfrm>
              <a:off x="2976950" y="3124025"/>
              <a:ext cx="222175" cy="181425"/>
            </a:xfrm>
            <a:custGeom>
              <a:avLst/>
              <a:gdLst/>
              <a:ahLst/>
              <a:cxnLst/>
              <a:rect l="l" t="t" r="r" b="b"/>
              <a:pathLst>
                <a:path w="8887" h="7257" extrusionOk="0">
                  <a:moveTo>
                    <a:pt x="3576" y="0"/>
                  </a:moveTo>
                  <a:cubicBezTo>
                    <a:pt x="2540" y="0"/>
                    <a:pt x="1270" y="816"/>
                    <a:pt x="1" y="816"/>
                  </a:cubicBezTo>
                  <a:lnTo>
                    <a:pt x="1482" y="3778"/>
                  </a:lnTo>
                  <a:cubicBezTo>
                    <a:pt x="2442" y="5379"/>
                    <a:pt x="3403" y="7256"/>
                    <a:pt x="5321" y="7256"/>
                  </a:cubicBezTo>
                  <a:cubicBezTo>
                    <a:pt x="5621" y="7256"/>
                    <a:pt x="5944" y="7210"/>
                    <a:pt x="6295" y="7110"/>
                  </a:cubicBezTo>
                  <a:cubicBezTo>
                    <a:pt x="7035" y="7110"/>
                    <a:pt x="7405" y="6740"/>
                    <a:pt x="7776" y="5999"/>
                  </a:cubicBezTo>
                  <a:cubicBezTo>
                    <a:pt x="8886" y="2667"/>
                    <a:pt x="6295" y="1186"/>
                    <a:pt x="4073" y="76"/>
                  </a:cubicBezTo>
                  <a:cubicBezTo>
                    <a:pt x="3915" y="23"/>
                    <a:pt x="3749" y="0"/>
                    <a:pt x="3576" y="0"/>
                  </a:cubicBezTo>
                  <a:close/>
                </a:path>
              </a:pathLst>
            </a:custGeom>
            <a:solidFill>
              <a:srgbClr val="6D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8" name="Google Shape;22578;p29"/>
            <p:cNvSpPr/>
            <p:nvPr/>
          </p:nvSpPr>
          <p:spPr>
            <a:xfrm>
              <a:off x="4744800" y="4255100"/>
              <a:ext cx="64825" cy="120350"/>
            </a:xfrm>
            <a:custGeom>
              <a:avLst/>
              <a:gdLst/>
              <a:ahLst/>
              <a:cxnLst/>
              <a:rect l="l" t="t" r="r" b="b"/>
              <a:pathLst>
                <a:path w="2593" h="4814" extrusionOk="0">
                  <a:moveTo>
                    <a:pt x="371" y="1"/>
                  </a:moveTo>
                  <a:lnTo>
                    <a:pt x="371" y="1"/>
                  </a:lnTo>
                  <a:cubicBezTo>
                    <a:pt x="1" y="1852"/>
                    <a:pt x="741" y="3703"/>
                    <a:pt x="2592" y="4814"/>
                  </a:cubicBezTo>
                  <a:cubicBezTo>
                    <a:pt x="2592" y="2963"/>
                    <a:pt x="1852" y="1111"/>
                    <a:pt x="371" y="1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9" name="Google Shape;22579;p29"/>
            <p:cNvSpPr/>
            <p:nvPr/>
          </p:nvSpPr>
          <p:spPr>
            <a:xfrm>
              <a:off x="4689275" y="4153300"/>
              <a:ext cx="64800" cy="111075"/>
            </a:xfrm>
            <a:custGeom>
              <a:avLst/>
              <a:gdLst/>
              <a:ahLst/>
              <a:cxnLst/>
              <a:rect l="l" t="t" r="r" b="b"/>
              <a:pathLst>
                <a:path w="2592" h="4443" extrusionOk="0">
                  <a:moveTo>
                    <a:pt x="0" y="0"/>
                  </a:moveTo>
                  <a:cubicBezTo>
                    <a:pt x="0" y="1851"/>
                    <a:pt x="1111" y="3332"/>
                    <a:pt x="2592" y="4443"/>
                  </a:cubicBezTo>
                  <a:lnTo>
                    <a:pt x="2592" y="1851"/>
                  </a:lnTo>
                  <a:cubicBezTo>
                    <a:pt x="2222" y="741"/>
                    <a:pt x="1111" y="0"/>
                    <a:pt x="0" y="0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0" name="Google Shape;22580;p29"/>
            <p:cNvSpPr/>
            <p:nvPr/>
          </p:nvSpPr>
          <p:spPr>
            <a:xfrm>
              <a:off x="3245375" y="1802325"/>
              <a:ext cx="101850" cy="129625"/>
            </a:xfrm>
            <a:custGeom>
              <a:avLst/>
              <a:gdLst/>
              <a:ahLst/>
              <a:cxnLst/>
              <a:rect l="l" t="t" r="r" b="b"/>
              <a:pathLst>
                <a:path w="4074" h="5185" extrusionOk="0">
                  <a:moveTo>
                    <a:pt x="1852" y="1"/>
                  </a:moveTo>
                  <a:lnTo>
                    <a:pt x="371" y="741"/>
                  </a:lnTo>
                  <a:cubicBezTo>
                    <a:pt x="1" y="2222"/>
                    <a:pt x="741" y="4073"/>
                    <a:pt x="2592" y="5184"/>
                  </a:cubicBezTo>
                  <a:lnTo>
                    <a:pt x="3333" y="3703"/>
                  </a:lnTo>
                  <a:cubicBezTo>
                    <a:pt x="4073" y="2222"/>
                    <a:pt x="3333" y="741"/>
                    <a:pt x="1852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1" name="Google Shape;22581;p29"/>
            <p:cNvSpPr/>
            <p:nvPr/>
          </p:nvSpPr>
          <p:spPr>
            <a:xfrm>
              <a:off x="3467525" y="2135550"/>
              <a:ext cx="92575" cy="129600"/>
            </a:xfrm>
            <a:custGeom>
              <a:avLst/>
              <a:gdLst/>
              <a:ahLst/>
              <a:cxnLst/>
              <a:rect l="l" t="t" r="r" b="b"/>
              <a:pathLst>
                <a:path w="3703" h="5184" extrusionOk="0">
                  <a:moveTo>
                    <a:pt x="1481" y="0"/>
                  </a:moveTo>
                  <a:lnTo>
                    <a:pt x="0" y="741"/>
                  </a:lnTo>
                  <a:cubicBezTo>
                    <a:pt x="0" y="2592"/>
                    <a:pt x="1111" y="4073"/>
                    <a:pt x="2592" y="5183"/>
                  </a:cubicBezTo>
                  <a:cubicBezTo>
                    <a:pt x="2962" y="4813"/>
                    <a:pt x="2962" y="4443"/>
                    <a:pt x="3332" y="3702"/>
                  </a:cubicBezTo>
                  <a:cubicBezTo>
                    <a:pt x="3702" y="2221"/>
                    <a:pt x="2962" y="741"/>
                    <a:pt x="1481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2" name="Google Shape;22582;p29"/>
            <p:cNvSpPr/>
            <p:nvPr/>
          </p:nvSpPr>
          <p:spPr>
            <a:xfrm>
              <a:off x="3356450" y="1968925"/>
              <a:ext cx="101825" cy="129625"/>
            </a:xfrm>
            <a:custGeom>
              <a:avLst/>
              <a:gdLst/>
              <a:ahLst/>
              <a:cxnLst/>
              <a:rect l="l" t="t" r="r" b="b"/>
              <a:pathLst>
                <a:path w="4073" h="5185" extrusionOk="0">
                  <a:moveTo>
                    <a:pt x="1481" y="1"/>
                  </a:moveTo>
                  <a:lnTo>
                    <a:pt x="0" y="741"/>
                  </a:lnTo>
                  <a:cubicBezTo>
                    <a:pt x="0" y="2593"/>
                    <a:pt x="741" y="4444"/>
                    <a:pt x="2222" y="5184"/>
                  </a:cubicBezTo>
                  <a:lnTo>
                    <a:pt x="3332" y="4073"/>
                  </a:lnTo>
                  <a:cubicBezTo>
                    <a:pt x="4073" y="2593"/>
                    <a:pt x="2962" y="741"/>
                    <a:pt x="1481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3" name="Google Shape;22583;p29"/>
            <p:cNvSpPr/>
            <p:nvPr/>
          </p:nvSpPr>
          <p:spPr>
            <a:xfrm>
              <a:off x="3411975" y="2086950"/>
              <a:ext cx="72525" cy="67125"/>
            </a:xfrm>
            <a:custGeom>
              <a:avLst/>
              <a:gdLst/>
              <a:ahLst/>
              <a:cxnLst/>
              <a:rect l="l" t="t" r="r" b="b"/>
              <a:pathLst>
                <a:path w="2901" h="2685" extrusionOk="0">
                  <a:moveTo>
                    <a:pt x="1204" y="0"/>
                  </a:moveTo>
                  <a:cubicBezTo>
                    <a:pt x="957" y="0"/>
                    <a:pt x="679" y="31"/>
                    <a:pt x="371" y="93"/>
                  </a:cubicBezTo>
                  <a:lnTo>
                    <a:pt x="1" y="463"/>
                  </a:lnTo>
                  <a:lnTo>
                    <a:pt x="2222" y="2685"/>
                  </a:lnTo>
                  <a:lnTo>
                    <a:pt x="2592" y="2314"/>
                  </a:lnTo>
                  <a:cubicBezTo>
                    <a:pt x="2901" y="772"/>
                    <a:pt x="2438" y="0"/>
                    <a:pt x="1204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4" name="Google Shape;22584;p29"/>
            <p:cNvSpPr/>
            <p:nvPr/>
          </p:nvSpPr>
          <p:spPr>
            <a:xfrm>
              <a:off x="3310175" y="1920350"/>
              <a:ext cx="63275" cy="67125"/>
            </a:xfrm>
            <a:custGeom>
              <a:avLst/>
              <a:gdLst/>
              <a:ahLst/>
              <a:cxnLst/>
              <a:rect l="l" t="t" r="r" b="b"/>
              <a:pathLst>
                <a:path w="2531" h="2685" extrusionOk="0">
                  <a:moveTo>
                    <a:pt x="833" y="0"/>
                  </a:moveTo>
                  <a:cubicBezTo>
                    <a:pt x="586" y="0"/>
                    <a:pt x="309" y="31"/>
                    <a:pt x="0" y="93"/>
                  </a:cubicBezTo>
                  <a:lnTo>
                    <a:pt x="0" y="463"/>
                  </a:lnTo>
                  <a:lnTo>
                    <a:pt x="1851" y="2684"/>
                  </a:lnTo>
                  <a:lnTo>
                    <a:pt x="2222" y="2314"/>
                  </a:lnTo>
                  <a:cubicBezTo>
                    <a:pt x="2530" y="772"/>
                    <a:pt x="2067" y="0"/>
                    <a:pt x="833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5" name="Google Shape;22585;p29"/>
            <p:cNvSpPr/>
            <p:nvPr/>
          </p:nvSpPr>
          <p:spPr>
            <a:xfrm>
              <a:off x="3532300" y="2262800"/>
              <a:ext cx="63275" cy="57875"/>
            </a:xfrm>
            <a:custGeom>
              <a:avLst/>
              <a:gdLst/>
              <a:ahLst/>
              <a:cxnLst/>
              <a:rect l="l" t="t" r="r" b="b"/>
              <a:pathLst>
                <a:path w="2531" h="2315" extrusionOk="0">
                  <a:moveTo>
                    <a:pt x="834" y="1"/>
                  </a:moveTo>
                  <a:cubicBezTo>
                    <a:pt x="587" y="1"/>
                    <a:pt x="309" y="32"/>
                    <a:pt x="1" y="93"/>
                  </a:cubicBezTo>
                  <a:lnTo>
                    <a:pt x="2222" y="2315"/>
                  </a:lnTo>
                  <a:cubicBezTo>
                    <a:pt x="2531" y="772"/>
                    <a:pt x="2068" y="1"/>
                    <a:pt x="834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6" name="Google Shape;22586;p29"/>
            <p:cNvSpPr/>
            <p:nvPr/>
          </p:nvSpPr>
          <p:spPr>
            <a:xfrm>
              <a:off x="3199100" y="1763000"/>
              <a:ext cx="63275" cy="57875"/>
            </a:xfrm>
            <a:custGeom>
              <a:avLst/>
              <a:gdLst/>
              <a:ahLst/>
              <a:cxnLst/>
              <a:rect l="l" t="t" r="r" b="b"/>
              <a:pathLst>
                <a:path w="2531" h="2315" extrusionOk="0">
                  <a:moveTo>
                    <a:pt x="962" y="0"/>
                  </a:moveTo>
                  <a:cubicBezTo>
                    <a:pt x="689" y="0"/>
                    <a:pt x="371" y="31"/>
                    <a:pt x="0" y="93"/>
                  </a:cubicBezTo>
                  <a:lnTo>
                    <a:pt x="2222" y="2314"/>
                  </a:lnTo>
                  <a:cubicBezTo>
                    <a:pt x="2530" y="772"/>
                    <a:pt x="2325" y="0"/>
                    <a:pt x="962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7" name="Google Shape;22587;p29"/>
            <p:cNvSpPr/>
            <p:nvPr/>
          </p:nvSpPr>
          <p:spPr>
            <a:xfrm>
              <a:off x="2958450" y="3132850"/>
              <a:ext cx="18525" cy="11600"/>
            </a:xfrm>
            <a:custGeom>
              <a:avLst/>
              <a:gdLst/>
              <a:ahLst/>
              <a:cxnLst/>
              <a:rect l="l" t="t" r="r" b="b"/>
              <a:pathLst>
                <a:path w="741" h="464" extrusionOk="0">
                  <a:moveTo>
                    <a:pt x="232" y="0"/>
                  </a:moveTo>
                  <a:cubicBezTo>
                    <a:pt x="93" y="0"/>
                    <a:pt x="0" y="93"/>
                    <a:pt x="0" y="93"/>
                  </a:cubicBezTo>
                  <a:cubicBezTo>
                    <a:pt x="0" y="93"/>
                    <a:pt x="371" y="463"/>
                    <a:pt x="741" y="463"/>
                  </a:cubicBezTo>
                  <a:cubicBezTo>
                    <a:pt x="556" y="93"/>
                    <a:pt x="371" y="0"/>
                    <a:pt x="232" y="0"/>
                  </a:cubicBezTo>
                  <a:close/>
                </a:path>
              </a:pathLst>
            </a:custGeom>
            <a:solidFill>
              <a:srgbClr val="6D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8" name="Google Shape;22588;p29"/>
            <p:cNvSpPr/>
            <p:nvPr/>
          </p:nvSpPr>
          <p:spPr>
            <a:xfrm>
              <a:off x="4809600" y="4375425"/>
              <a:ext cx="55550" cy="55575"/>
            </a:xfrm>
            <a:custGeom>
              <a:avLst/>
              <a:gdLst/>
              <a:ahLst/>
              <a:cxnLst/>
              <a:rect l="l" t="t" r="r" b="b"/>
              <a:pathLst>
                <a:path w="2222" h="2223" extrusionOk="0">
                  <a:moveTo>
                    <a:pt x="0" y="1"/>
                  </a:moveTo>
                  <a:lnTo>
                    <a:pt x="0" y="1"/>
                  </a:lnTo>
                  <a:cubicBezTo>
                    <a:pt x="741" y="741"/>
                    <a:pt x="1481" y="1482"/>
                    <a:pt x="2222" y="2222"/>
                  </a:cubicBezTo>
                  <a:cubicBezTo>
                    <a:pt x="1851" y="1111"/>
                    <a:pt x="1111" y="371"/>
                    <a:pt x="0" y="1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9" name="Google Shape;22589;p29"/>
            <p:cNvSpPr/>
            <p:nvPr/>
          </p:nvSpPr>
          <p:spPr>
            <a:xfrm>
              <a:off x="4050625" y="1043350"/>
              <a:ext cx="499825" cy="444325"/>
            </a:xfrm>
            <a:custGeom>
              <a:avLst/>
              <a:gdLst/>
              <a:ahLst/>
              <a:cxnLst/>
              <a:rect l="l" t="t" r="r" b="b"/>
              <a:pathLst>
                <a:path w="19993" h="17773" extrusionOk="0">
                  <a:moveTo>
                    <a:pt x="5924" y="1"/>
                  </a:moveTo>
                  <a:lnTo>
                    <a:pt x="5924" y="1"/>
                  </a:lnTo>
                  <a:cubicBezTo>
                    <a:pt x="0" y="7035"/>
                    <a:pt x="0" y="6665"/>
                    <a:pt x="7405" y="12219"/>
                  </a:cubicBezTo>
                  <a:cubicBezTo>
                    <a:pt x="9997" y="14810"/>
                    <a:pt x="13699" y="16661"/>
                    <a:pt x="17401" y="16661"/>
                  </a:cubicBezTo>
                  <a:cubicBezTo>
                    <a:pt x="18142" y="16661"/>
                    <a:pt x="18882" y="17402"/>
                    <a:pt x="19623" y="17772"/>
                  </a:cubicBezTo>
                  <a:cubicBezTo>
                    <a:pt x="19993" y="13329"/>
                    <a:pt x="17031" y="11108"/>
                    <a:pt x="14810" y="8886"/>
                  </a:cubicBezTo>
                  <a:cubicBezTo>
                    <a:pt x="12588" y="4814"/>
                    <a:pt x="9626" y="1852"/>
                    <a:pt x="5924" y="1"/>
                  </a:cubicBez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0" name="Google Shape;22590;p29"/>
            <p:cNvSpPr/>
            <p:nvPr/>
          </p:nvSpPr>
          <p:spPr>
            <a:xfrm>
              <a:off x="3199100" y="1682000"/>
              <a:ext cx="555375" cy="629425"/>
            </a:xfrm>
            <a:custGeom>
              <a:avLst/>
              <a:gdLst/>
              <a:ahLst/>
              <a:cxnLst/>
              <a:rect l="l" t="t" r="r" b="b"/>
              <a:pathLst>
                <a:path w="22215" h="25177" extrusionOk="0">
                  <a:moveTo>
                    <a:pt x="1990" y="1"/>
                  </a:moveTo>
                  <a:cubicBezTo>
                    <a:pt x="1019" y="1"/>
                    <a:pt x="186" y="741"/>
                    <a:pt x="0" y="2963"/>
                  </a:cubicBezTo>
                  <a:lnTo>
                    <a:pt x="2222" y="5184"/>
                  </a:lnTo>
                  <a:cubicBezTo>
                    <a:pt x="3703" y="6295"/>
                    <a:pt x="4443" y="7776"/>
                    <a:pt x="4443" y="9257"/>
                  </a:cubicBezTo>
                  <a:lnTo>
                    <a:pt x="6665" y="11848"/>
                  </a:lnTo>
                  <a:cubicBezTo>
                    <a:pt x="8145" y="12589"/>
                    <a:pt x="9256" y="14440"/>
                    <a:pt x="8886" y="16291"/>
                  </a:cubicBezTo>
                  <a:lnTo>
                    <a:pt x="11107" y="18512"/>
                  </a:lnTo>
                  <a:cubicBezTo>
                    <a:pt x="12588" y="19253"/>
                    <a:pt x="13699" y="21104"/>
                    <a:pt x="13329" y="22955"/>
                  </a:cubicBezTo>
                  <a:cubicBezTo>
                    <a:pt x="14069" y="23696"/>
                    <a:pt x="14810" y="24436"/>
                    <a:pt x="15550" y="25176"/>
                  </a:cubicBezTo>
                  <a:cubicBezTo>
                    <a:pt x="18142" y="23696"/>
                    <a:pt x="20733" y="23325"/>
                    <a:pt x="22214" y="20734"/>
                  </a:cubicBezTo>
                  <a:cubicBezTo>
                    <a:pt x="21474" y="19993"/>
                    <a:pt x="20733" y="19253"/>
                    <a:pt x="19993" y="18512"/>
                  </a:cubicBezTo>
                  <a:cubicBezTo>
                    <a:pt x="19252" y="17772"/>
                    <a:pt x="18512" y="17031"/>
                    <a:pt x="17771" y="16291"/>
                  </a:cubicBezTo>
                  <a:cubicBezTo>
                    <a:pt x="15920" y="14070"/>
                    <a:pt x="14439" y="11848"/>
                    <a:pt x="13329" y="9257"/>
                  </a:cubicBezTo>
                  <a:cubicBezTo>
                    <a:pt x="13329" y="8516"/>
                    <a:pt x="13329" y="8146"/>
                    <a:pt x="12958" y="7405"/>
                  </a:cubicBezTo>
                  <a:cubicBezTo>
                    <a:pt x="12767" y="7421"/>
                    <a:pt x="12583" y="7429"/>
                    <a:pt x="12404" y="7429"/>
                  </a:cubicBezTo>
                  <a:cubicBezTo>
                    <a:pt x="8417" y="7429"/>
                    <a:pt x="7294" y="3608"/>
                    <a:pt x="4813" y="1482"/>
                  </a:cubicBezTo>
                  <a:cubicBezTo>
                    <a:pt x="4073" y="741"/>
                    <a:pt x="2962" y="1"/>
                    <a:pt x="1990" y="1"/>
                  </a:cubicBezTo>
                  <a:close/>
                </a:path>
              </a:pathLst>
            </a:custGeom>
            <a:solidFill>
              <a:srgbClr val="1F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1" name="Google Shape;22591;p29"/>
            <p:cNvSpPr/>
            <p:nvPr/>
          </p:nvSpPr>
          <p:spPr>
            <a:xfrm>
              <a:off x="4272750" y="1487650"/>
              <a:ext cx="416550" cy="549750"/>
            </a:xfrm>
            <a:custGeom>
              <a:avLst/>
              <a:gdLst/>
              <a:ahLst/>
              <a:cxnLst/>
              <a:rect l="l" t="t" r="r" b="b"/>
              <a:pathLst>
                <a:path w="16662" h="21990" extrusionOk="0">
                  <a:moveTo>
                    <a:pt x="10367" y="0"/>
                  </a:moveTo>
                  <a:lnTo>
                    <a:pt x="10367" y="0"/>
                  </a:lnTo>
                  <a:cubicBezTo>
                    <a:pt x="9712" y="1637"/>
                    <a:pt x="13403" y="6172"/>
                    <a:pt x="9138" y="6172"/>
                  </a:cubicBezTo>
                  <a:cubicBezTo>
                    <a:pt x="8582" y="6172"/>
                    <a:pt x="7890" y="6095"/>
                    <a:pt x="7035" y="5924"/>
                  </a:cubicBezTo>
                  <a:cubicBezTo>
                    <a:pt x="6727" y="5862"/>
                    <a:pt x="6418" y="5831"/>
                    <a:pt x="6115" y="5831"/>
                  </a:cubicBezTo>
                  <a:cubicBezTo>
                    <a:pt x="4598" y="5831"/>
                    <a:pt x="3210" y="6602"/>
                    <a:pt x="2593" y="8145"/>
                  </a:cubicBezTo>
                  <a:cubicBezTo>
                    <a:pt x="1482" y="8886"/>
                    <a:pt x="1" y="10737"/>
                    <a:pt x="2593" y="10737"/>
                  </a:cubicBezTo>
                  <a:cubicBezTo>
                    <a:pt x="13329" y="11847"/>
                    <a:pt x="4073" y="17771"/>
                    <a:pt x="5184" y="20733"/>
                  </a:cubicBezTo>
                  <a:cubicBezTo>
                    <a:pt x="6418" y="21761"/>
                    <a:pt x="7767" y="21990"/>
                    <a:pt x="9166" y="21990"/>
                  </a:cubicBezTo>
                  <a:cubicBezTo>
                    <a:pt x="10285" y="21990"/>
                    <a:pt x="11437" y="21844"/>
                    <a:pt x="12589" y="21844"/>
                  </a:cubicBezTo>
                  <a:cubicBezTo>
                    <a:pt x="10367" y="19252"/>
                    <a:pt x="10367" y="15179"/>
                    <a:pt x="12959" y="12588"/>
                  </a:cubicBezTo>
                  <a:cubicBezTo>
                    <a:pt x="16661" y="8515"/>
                    <a:pt x="15551" y="1851"/>
                    <a:pt x="10367" y="0"/>
                  </a:cubicBez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2" name="Google Shape;22592;p29"/>
            <p:cNvSpPr/>
            <p:nvPr/>
          </p:nvSpPr>
          <p:spPr>
            <a:xfrm>
              <a:off x="3523050" y="1913400"/>
              <a:ext cx="120350" cy="175875"/>
            </a:xfrm>
            <a:custGeom>
              <a:avLst/>
              <a:gdLst/>
              <a:ahLst/>
              <a:cxnLst/>
              <a:rect l="l" t="t" r="r" b="b"/>
              <a:pathLst>
                <a:path w="4814" h="7035" extrusionOk="0">
                  <a:moveTo>
                    <a:pt x="741" y="1"/>
                  </a:moveTo>
                  <a:lnTo>
                    <a:pt x="741" y="1"/>
                  </a:lnTo>
                  <a:cubicBezTo>
                    <a:pt x="0" y="2962"/>
                    <a:pt x="1852" y="5924"/>
                    <a:pt x="4813" y="7035"/>
                  </a:cubicBezTo>
                  <a:cubicBezTo>
                    <a:pt x="4813" y="4073"/>
                    <a:pt x="3332" y="1481"/>
                    <a:pt x="741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3" name="Google Shape;22593;p29"/>
            <p:cNvSpPr/>
            <p:nvPr/>
          </p:nvSpPr>
          <p:spPr>
            <a:xfrm>
              <a:off x="4856550" y="4199575"/>
              <a:ext cx="128925" cy="112100"/>
            </a:xfrm>
            <a:custGeom>
              <a:avLst/>
              <a:gdLst/>
              <a:ahLst/>
              <a:cxnLst/>
              <a:rect l="l" t="t" r="r" b="b"/>
              <a:pathLst>
                <a:path w="5157" h="4484" extrusionOk="0">
                  <a:moveTo>
                    <a:pt x="344" y="0"/>
                  </a:moveTo>
                  <a:cubicBezTo>
                    <a:pt x="1" y="2401"/>
                    <a:pt x="1881" y="4484"/>
                    <a:pt x="4220" y="4484"/>
                  </a:cubicBezTo>
                  <a:cubicBezTo>
                    <a:pt x="4406" y="4484"/>
                    <a:pt x="4595" y="4470"/>
                    <a:pt x="4786" y="4443"/>
                  </a:cubicBezTo>
                  <a:cubicBezTo>
                    <a:pt x="5157" y="1851"/>
                    <a:pt x="2935" y="0"/>
                    <a:pt x="344" y="0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4" name="Google Shape;22594;p29"/>
            <p:cNvSpPr/>
            <p:nvPr/>
          </p:nvSpPr>
          <p:spPr>
            <a:xfrm>
              <a:off x="4809600" y="4032975"/>
              <a:ext cx="64800" cy="166625"/>
            </a:xfrm>
            <a:custGeom>
              <a:avLst/>
              <a:gdLst/>
              <a:ahLst/>
              <a:cxnLst/>
              <a:rect l="l" t="t" r="r" b="b"/>
              <a:pathLst>
                <a:path w="2592" h="6665" extrusionOk="0">
                  <a:moveTo>
                    <a:pt x="0" y="0"/>
                  </a:moveTo>
                  <a:lnTo>
                    <a:pt x="0" y="6664"/>
                  </a:lnTo>
                  <a:lnTo>
                    <a:pt x="2222" y="6664"/>
                  </a:lnTo>
                  <a:cubicBezTo>
                    <a:pt x="2222" y="4073"/>
                    <a:pt x="2592" y="1481"/>
                    <a:pt x="0" y="0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5" name="Google Shape;22595;p29"/>
            <p:cNvSpPr/>
            <p:nvPr/>
          </p:nvSpPr>
          <p:spPr>
            <a:xfrm>
              <a:off x="3624850" y="1551600"/>
              <a:ext cx="37050" cy="28625"/>
            </a:xfrm>
            <a:custGeom>
              <a:avLst/>
              <a:gdLst/>
              <a:ahLst/>
              <a:cxnLst/>
              <a:rect l="l" t="t" r="r" b="b"/>
              <a:pathLst>
                <a:path w="1482" h="1145" extrusionOk="0">
                  <a:moveTo>
                    <a:pt x="1058" y="0"/>
                  </a:moveTo>
                  <a:cubicBezTo>
                    <a:pt x="883" y="0"/>
                    <a:pt x="654" y="121"/>
                    <a:pt x="371" y="404"/>
                  </a:cubicBezTo>
                  <a:cubicBezTo>
                    <a:pt x="1" y="404"/>
                    <a:pt x="371" y="774"/>
                    <a:pt x="371" y="1144"/>
                  </a:cubicBezTo>
                  <a:lnTo>
                    <a:pt x="1482" y="774"/>
                  </a:lnTo>
                  <a:cubicBezTo>
                    <a:pt x="1482" y="316"/>
                    <a:pt x="1340" y="0"/>
                    <a:pt x="1058" y="0"/>
                  </a:cubicBezTo>
                  <a:close/>
                </a:path>
              </a:pathLst>
            </a:custGeom>
            <a:solidFill>
              <a:srgbClr val="6E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6" name="Google Shape;22596;p29"/>
            <p:cNvSpPr/>
            <p:nvPr/>
          </p:nvSpPr>
          <p:spPr>
            <a:xfrm>
              <a:off x="3643375" y="2089250"/>
              <a:ext cx="55550" cy="64825"/>
            </a:xfrm>
            <a:custGeom>
              <a:avLst/>
              <a:gdLst/>
              <a:ahLst/>
              <a:cxnLst/>
              <a:rect l="l" t="t" r="r" b="b"/>
              <a:pathLst>
                <a:path w="2222" h="2593" extrusionOk="0">
                  <a:moveTo>
                    <a:pt x="2222" y="259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7" name="Google Shape;22597;p29"/>
            <p:cNvSpPr/>
            <p:nvPr/>
          </p:nvSpPr>
          <p:spPr>
            <a:xfrm>
              <a:off x="3698900" y="2154050"/>
              <a:ext cx="55575" cy="55550"/>
            </a:xfrm>
            <a:custGeom>
              <a:avLst/>
              <a:gdLst/>
              <a:ahLst/>
              <a:cxnLst/>
              <a:rect l="l" t="t" r="r" b="b"/>
              <a:pathLst>
                <a:path w="2223" h="2222" extrusionOk="0">
                  <a:moveTo>
                    <a:pt x="1" y="1"/>
                  </a:moveTo>
                  <a:lnTo>
                    <a:pt x="2222" y="2222"/>
                  </a:lnTo>
                  <a:cubicBezTo>
                    <a:pt x="1852" y="741"/>
                    <a:pt x="1111" y="1"/>
                    <a:pt x="1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8" name="Google Shape;22598;p29"/>
            <p:cNvSpPr/>
            <p:nvPr/>
          </p:nvSpPr>
          <p:spPr>
            <a:xfrm>
              <a:off x="3587850" y="1182200"/>
              <a:ext cx="18525" cy="27800"/>
            </a:xfrm>
            <a:custGeom>
              <a:avLst/>
              <a:gdLst/>
              <a:ahLst/>
              <a:cxnLst/>
              <a:rect l="l" t="t" r="r" b="b"/>
              <a:pathLst>
                <a:path w="741" h="1112" extrusionOk="0">
                  <a:moveTo>
                    <a:pt x="370" y="0"/>
                  </a:moveTo>
                  <a:lnTo>
                    <a:pt x="370" y="0"/>
                  </a:lnTo>
                  <a:cubicBezTo>
                    <a:pt x="370" y="1"/>
                    <a:pt x="0" y="741"/>
                    <a:pt x="0" y="1111"/>
                  </a:cubicBezTo>
                  <a:cubicBezTo>
                    <a:pt x="740" y="371"/>
                    <a:pt x="370" y="0"/>
                    <a:pt x="370" y="0"/>
                  </a:cubicBezTo>
                  <a:close/>
                </a:path>
              </a:pathLst>
            </a:custGeom>
            <a:solidFill>
              <a:srgbClr val="6E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9" name="Google Shape;22599;p29"/>
            <p:cNvSpPr/>
            <p:nvPr/>
          </p:nvSpPr>
          <p:spPr>
            <a:xfrm>
              <a:off x="4143175" y="987825"/>
              <a:ext cx="55575" cy="55550"/>
            </a:xfrm>
            <a:custGeom>
              <a:avLst/>
              <a:gdLst/>
              <a:ahLst/>
              <a:cxnLst/>
              <a:rect l="l" t="t" r="r" b="b"/>
              <a:pathLst>
                <a:path w="2223" h="2222" extrusionOk="0">
                  <a:moveTo>
                    <a:pt x="1" y="1"/>
                  </a:moveTo>
                  <a:lnTo>
                    <a:pt x="2222" y="2222"/>
                  </a:ln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0" name="Google Shape;22600;p29"/>
            <p:cNvSpPr/>
            <p:nvPr/>
          </p:nvSpPr>
          <p:spPr>
            <a:xfrm>
              <a:off x="4032100" y="932300"/>
              <a:ext cx="55575" cy="55550"/>
            </a:xfrm>
            <a:custGeom>
              <a:avLst/>
              <a:gdLst/>
              <a:ahLst/>
              <a:cxnLst/>
              <a:rect l="l" t="t" r="r" b="b"/>
              <a:pathLst>
                <a:path w="2223" h="2222" extrusionOk="0">
                  <a:moveTo>
                    <a:pt x="1" y="0"/>
                  </a:moveTo>
                  <a:lnTo>
                    <a:pt x="2222" y="2222"/>
                  </a:ln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601" name="Google Shape;22601;p29"/>
          <p:cNvGrpSpPr/>
          <p:nvPr/>
        </p:nvGrpSpPr>
        <p:grpSpPr>
          <a:xfrm rot="-9900483">
            <a:off x="1573620" y="4306858"/>
            <a:ext cx="1063384" cy="2969119"/>
            <a:chOff x="2814775" y="525675"/>
            <a:chExt cx="2101450" cy="4401500"/>
          </a:xfrm>
        </p:grpSpPr>
        <p:sp>
          <p:nvSpPr>
            <p:cNvPr id="22602" name="Google Shape;22602;p29"/>
            <p:cNvSpPr/>
            <p:nvPr/>
          </p:nvSpPr>
          <p:spPr>
            <a:xfrm>
              <a:off x="3125550" y="2117550"/>
              <a:ext cx="1790675" cy="2782175"/>
            </a:xfrm>
            <a:custGeom>
              <a:avLst/>
              <a:gdLst/>
              <a:ahLst/>
              <a:cxnLst/>
              <a:rect l="l" t="t" r="r" b="b"/>
              <a:pathLst>
                <a:path w="71627" h="111287" extrusionOk="0">
                  <a:moveTo>
                    <a:pt x="44396" y="1"/>
                  </a:moveTo>
                  <a:cubicBezTo>
                    <a:pt x="36997" y="6216"/>
                    <a:pt x="36997" y="16279"/>
                    <a:pt x="31966" y="23679"/>
                  </a:cubicBezTo>
                  <a:cubicBezTo>
                    <a:pt x="22198" y="51500"/>
                    <a:pt x="12727" y="79026"/>
                    <a:pt x="888" y="106255"/>
                  </a:cubicBezTo>
                  <a:cubicBezTo>
                    <a:pt x="0" y="107735"/>
                    <a:pt x="296" y="109807"/>
                    <a:pt x="1184" y="111287"/>
                  </a:cubicBezTo>
                  <a:cubicBezTo>
                    <a:pt x="5328" y="110103"/>
                    <a:pt x="6808" y="106255"/>
                    <a:pt x="9768" y="103296"/>
                  </a:cubicBezTo>
                  <a:cubicBezTo>
                    <a:pt x="16575" y="95600"/>
                    <a:pt x="24270" y="88793"/>
                    <a:pt x="32558" y="82577"/>
                  </a:cubicBezTo>
                  <a:cubicBezTo>
                    <a:pt x="42325" y="76658"/>
                    <a:pt x="50908" y="69259"/>
                    <a:pt x="58603" y="60379"/>
                  </a:cubicBezTo>
                  <a:cubicBezTo>
                    <a:pt x="65707" y="51796"/>
                    <a:pt x="71330" y="42917"/>
                    <a:pt x="71626" y="31374"/>
                  </a:cubicBezTo>
                  <a:cubicBezTo>
                    <a:pt x="71626" y="22791"/>
                    <a:pt x="69258" y="14503"/>
                    <a:pt x="64227" y="7696"/>
                  </a:cubicBezTo>
                  <a:cubicBezTo>
                    <a:pt x="59195" y="592"/>
                    <a:pt x="51204" y="1776"/>
                    <a:pt x="44396" y="1"/>
                  </a:cubicBezTo>
                  <a:close/>
                </a:path>
              </a:pathLst>
            </a:custGeom>
            <a:solidFill>
              <a:srgbClr val="F899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3" name="Google Shape;22603;p29"/>
            <p:cNvSpPr/>
            <p:nvPr/>
          </p:nvSpPr>
          <p:spPr>
            <a:xfrm>
              <a:off x="2822175" y="1847350"/>
              <a:ext cx="1191325" cy="2993200"/>
            </a:xfrm>
            <a:custGeom>
              <a:avLst/>
              <a:gdLst/>
              <a:ahLst/>
              <a:cxnLst/>
              <a:rect l="l" t="t" r="r" b="b"/>
              <a:pathLst>
                <a:path w="47653" h="119728" extrusionOk="0">
                  <a:moveTo>
                    <a:pt x="36101" y="1"/>
                  </a:moveTo>
                  <a:cubicBezTo>
                    <a:pt x="33965" y="1"/>
                    <a:pt x="31589" y="538"/>
                    <a:pt x="29006" y="1633"/>
                  </a:cubicBezTo>
                  <a:cubicBezTo>
                    <a:pt x="19535" y="5777"/>
                    <a:pt x="9472" y="9625"/>
                    <a:pt x="4736" y="19984"/>
                  </a:cubicBezTo>
                  <a:cubicBezTo>
                    <a:pt x="3256" y="29455"/>
                    <a:pt x="2664" y="38926"/>
                    <a:pt x="1184" y="48397"/>
                  </a:cubicBezTo>
                  <a:cubicBezTo>
                    <a:pt x="592" y="49285"/>
                    <a:pt x="1" y="49877"/>
                    <a:pt x="1" y="50765"/>
                  </a:cubicBezTo>
                  <a:cubicBezTo>
                    <a:pt x="888" y="71779"/>
                    <a:pt x="4144" y="92794"/>
                    <a:pt x="2960" y="114104"/>
                  </a:cubicBezTo>
                  <a:cubicBezTo>
                    <a:pt x="2960" y="116471"/>
                    <a:pt x="4144" y="118839"/>
                    <a:pt x="6512" y="119727"/>
                  </a:cubicBezTo>
                  <a:cubicBezTo>
                    <a:pt x="11839" y="116471"/>
                    <a:pt x="12431" y="110552"/>
                    <a:pt x="14207" y="105520"/>
                  </a:cubicBezTo>
                  <a:cubicBezTo>
                    <a:pt x="23678" y="78883"/>
                    <a:pt x="34037" y="52837"/>
                    <a:pt x="43805" y="26199"/>
                  </a:cubicBezTo>
                  <a:cubicBezTo>
                    <a:pt x="45876" y="21760"/>
                    <a:pt x="47356" y="16728"/>
                    <a:pt x="47652" y="11992"/>
                  </a:cubicBezTo>
                  <a:cubicBezTo>
                    <a:pt x="46128" y="4155"/>
                    <a:pt x="42042" y="1"/>
                    <a:pt x="36101" y="1"/>
                  </a:cubicBezTo>
                  <a:close/>
                </a:path>
              </a:pathLst>
            </a:custGeom>
            <a:solidFill>
              <a:srgbClr val="F8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4" name="Google Shape;22604;p29"/>
            <p:cNvSpPr/>
            <p:nvPr/>
          </p:nvSpPr>
          <p:spPr>
            <a:xfrm>
              <a:off x="2984950" y="2480125"/>
              <a:ext cx="984150" cy="2447050"/>
            </a:xfrm>
            <a:custGeom>
              <a:avLst/>
              <a:gdLst/>
              <a:ahLst/>
              <a:cxnLst/>
              <a:rect l="l" t="t" r="r" b="b"/>
              <a:pathLst>
                <a:path w="39366" h="97882" extrusionOk="0">
                  <a:moveTo>
                    <a:pt x="35518" y="0"/>
                  </a:moveTo>
                  <a:cubicBezTo>
                    <a:pt x="35222" y="296"/>
                    <a:pt x="34630" y="888"/>
                    <a:pt x="34334" y="1184"/>
                  </a:cubicBezTo>
                  <a:lnTo>
                    <a:pt x="1" y="94416"/>
                  </a:lnTo>
                  <a:cubicBezTo>
                    <a:pt x="1003" y="96420"/>
                    <a:pt x="2276" y="97881"/>
                    <a:pt x="4004" y="97881"/>
                  </a:cubicBezTo>
                  <a:cubicBezTo>
                    <a:pt x="4829" y="97881"/>
                    <a:pt x="5757" y="97549"/>
                    <a:pt x="6808" y="96784"/>
                  </a:cubicBezTo>
                  <a:cubicBezTo>
                    <a:pt x="11544" y="87017"/>
                    <a:pt x="15688" y="76954"/>
                    <a:pt x="19239" y="66891"/>
                  </a:cubicBezTo>
                  <a:cubicBezTo>
                    <a:pt x="22495" y="57123"/>
                    <a:pt x="26047" y="47652"/>
                    <a:pt x="29894" y="38181"/>
                  </a:cubicBezTo>
                  <a:cubicBezTo>
                    <a:pt x="33742" y="28710"/>
                    <a:pt x="36702" y="18943"/>
                    <a:pt x="39365" y="9176"/>
                  </a:cubicBezTo>
                  <a:cubicBezTo>
                    <a:pt x="36406" y="6808"/>
                    <a:pt x="38182" y="2368"/>
                    <a:pt x="35518" y="0"/>
                  </a:cubicBezTo>
                  <a:close/>
                </a:path>
              </a:pathLst>
            </a:custGeom>
            <a:solidFill>
              <a:srgbClr val="F7E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5" name="Google Shape;22605;p29"/>
            <p:cNvSpPr/>
            <p:nvPr/>
          </p:nvSpPr>
          <p:spPr>
            <a:xfrm>
              <a:off x="3976475" y="525675"/>
              <a:ext cx="702950" cy="1520725"/>
            </a:xfrm>
            <a:custGeom>
              <a:avLst/>
              <a:gdLst/>
              <a:ahLst/>
              <a:cxnLst/>
              <a:rect l="l" t="t" r="r" b="b"/>
              <a:pathLst>
                <a:path w="28118" h="60829" extrusionOk="0">
                  <a:moveTo>
                    <a:pt x="24017" y="0"/>
                  </a:moveTo>
                  <a:cubicBezTo>
                    <a:pt x="23067" y="0"/>
                    <a:pt x="22104" y="294"/>
                    <a:pt x="21311" y="929"/>
                  </a:cubicBezTo>
                  <a:cubicBezTo>
                    <a:pt x="19239" y="2705"/>
                    <a:pt x="16871" y="4185"/>
                    <a:pt x="18351" y="7440"/>
                  </a:cubicBezTo>
                  <a:cubicBezTo>
                    <a:pt x="19239" y="9512"/>
                    <a:pt x="18351" y="11584"/>
                    <a:pt x="17759" y="13656"/>
                  </a:cubicBezTo>
                  <a:cubicBezTo>
                    <a:pt x="13319" y="28455"/>
                    <a:pt x="7992" y="42957"/>
                    <a:pt x="1184" y="56868"/>
                  </a:cubicBezTo>
                  <a:cubicBezTo>
                    <a:pt x="0" y="58052"/>
                    <a:pt x="592" y="58940"/>
                    <a:pt x="888" y="60420"/>
                  </a:cubicBezTo>
                  <a:cubicBezTo>
                    <a:pt x="1877" y="60702"/>
                    <a:pt x="2701" y="60829"/>
                    <a:pt x="3392" y="60829"/>
                  </a:cubicBezTo>
                  <a:cubicBezTo>
                    <a:pt x="8496" y="60829"/>
                    <a:pt x="6343" y="53922"/>
                    <a:pt x="9472" y="51837"/>
                  </a:cubicBezTo>
                  <a:cubicBezTo>
                    <a:pt x="10359" y="52724"/>
                    <a:pt x="10359" y="54796"/>
                    <a:pt x="12135" y="55684"/>
                  </a:cubicBezTo>
                  <a:cubicBezTo>
                    <a:pt x="17167" y="44733"/>
                    <a:pt x="21311" y="33486"/>
                    <a:pt x="24270" y="21647"/>
                  </a:cubicBezTo>
                  <a:cubicBezTo>
                    <a:pt x="25750" y="16616"/>
                    <a:pt x="26638" y="10992"/>
                    <a:pt x="27526" y="5369"/>
                  </a:cubicBezTo>
                  <a:cubicBezTo>
                    <a:pt x="28118" y="3593"/>
                    <a:pt x="28118" y="1817"/>
                    <a:pt x="26342" y="633"/>
                  </a:cubicBezTo>
                  <a:cubicBezTo>
                    <a:pt x="25655" y="221"/>
                    <a:pt x="24841" y="0"/>
                    <a:pt x="24017" y="0"/>
                  </a:cubicBezTo>
                  <a:close/>
                </a:path>
              </a:pathLst>
            </a:custGeom>
            <a:solidFill>
              <a:srgbClr val="F7F2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6" name="Google Shape;22606;p29"/>
            <p:cNvSpPr/>
            <p:nvPr/>
          </p:nvSpPr>
          <p:spPr>
            <a:xfrm>
              <a:off x="3835875" y="1703175"/>
              <a:ext cx="444000" cy="1006350"/>
            </a:xfrm>
            <a:custGeom>
              <a:avLst/>
              <a:gdLst/>
              <a:ahLst/>
              <a:cxnLst/>
              <a:rect l="l" t="t" r="r" b="b"/>
              <a:pathLst>
                <a:path w="17760" h="40254" extrusionOk="0">
                  <a:moveTo>
                    <a:pt x="14504" y="1"/>
                  </a:moveTo>
                  <a:cubicBezTo>
                    <a:pt x="13024" y="3257"/>
                    <a:pt x="11544" y="6512"/>
                    <a:pt x="10360" y="10064"/>
                  </a:cubicBezTo>
                  <a:cubicBezTo>
                    <a:pt x="10064" y="12136"/>
                    <a:pt x="9176" y="13024"/>
                    <a:pt x="7104" y="13320"/>
                  </a:cubicBezTo>
                  <a:cubicBezTo>
                    <a:pt x="5624" y="14208"/>
                    <a:pt x="6216" y="16280"/>
                    <a:pt x="5032" y="17167"/>
                  </a:cubicBezTo>
                  <a:cubicBezTo>
                    <a:pt x="4441" y="21903"/>
                    <a:pt x="3257" y="26639"/>
                    <a:pt x="1185" y="31078"/>
                  </a:cubicBezTo>
                  <a:cubicBezTo>
                    <a:pt x="1481" y="32558"/>
                    <a:pt x="1481" y="34334"/>
                    <a:pt x="1185" y="36110"/>
                  </a:cubicBezTo>
                  <a:cubicBezTo>
                    <a:pt x="1" y="40254"/>
                    <a:pt x="2665" y="40254"/>
                    <a:pt x="5328" y="40254"/>
                  </a:cubicBezTo>
                  <a:cubicBezTo>
                    <a:pt x="10952" y="33150"/>
                    <a:pt x="12136" y="24567"/>
                    <a:pt x="15983" y="16576"/>
                  </a:cubicBezTo>
                  <a:cubicBezTo>
                    <a:pt x="16575" y="13912"/>
                    <a:pt x="17167" y="11248"/>
                    <a:pt x="17759" y="8584"/>
                  </a:cubicBezTo>
                  <a:cubicBezTo>
                    <a:pt x="17463" y="5329"/>
                    <a:pt x="16279" y="2369"/>
                    <a:pt x="14504" y="1"/>
                  </a:cubicBezTo>
                  <a:close/>
                </a:path>
              </a:pathLst>
            </a:custGeom>
            <a:solidFill>
              <a:srgbClr val="F7E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7" name="Google Shape;22607;p29"/>
            <p:cNvSpPr/>
            <p:nvPr/>
          </p:nvSpPr>
          <p:spPr>
            <a:xfrm>
              <a:off x="2940575" y="1831975"/>
              <a:ext cx="1072925" cy="539675"/>
            </a:xfrm>
            <a:custGeom>
              <a:avLst/>
              <a:gdLst/>
              <a:ahLst/>
              <a:cxnLst/>
              <a:rect l="l" t="t" r="r" b="b"/>
              <a:pathLst>
                <a:path w="42917" h="21587" extrusionOk="0">
                  <a:moveTo>
                    <a:pt x="26526" y="0"/>
                  </a:moveTo>
                  <a:cubicBezTo>
                    <a:pt x="14158" y="0"/>
                    <a:pt x="2461" y="7884"/>
                    <a:pt x="0" y="20599"/>
                  </a:cubicBezTo>
                  <a:cubicBezTo>
                    <a:pt x="1045" y="21121"/>
                    <a:pt x="2206" y="21586"/>
                    <a:pt x="3125" y="21586"/>
                  </a:cubicBezTo>
                  <a:cubicBezTo>
                    <a:pt x="4289" y="21586"/>
                    <a:pt x="5066" y="20842"/>
                    <a:pt x="4736" y="18527"/>
                  </a:cubicBezTo>
                  <a:cubicBezTo>
                    <a:pt x="4144" y="14679"/>
                    <a:pt x="6512" y="13495"/>
                    <a:pt x="9175" y="12015"/>
                  </a:cubicBezTo>
                  <a:cubicBezTo>
                    <a:pt x="14503" y="9352"/>
                    <a:pt x="20126" y="6688"/>
                    <a:pt x="25454" y="3728"/>
                  </a:cubicBezTo>
                  <a:cubicBezTo>
                    <a:pt x="27881" y="2380"/>
                    <a:pt x="30089" y="1714"/>
                    <a:pt x="32038" y="1714"/>
                  </a:cubicBezTo>
                  <a:cubicBezTo>
                    <a:pt x="36506" y="1714"/>
                    <a:pt x="39608" y="5215"/>
                    <a:pt x="40844" y="12015"/>
                  </a:cubicBezTo>
                  <a:cubicBezTo>
                    <a:pt x="42028" y="11128"/>
                    <a:pt x="42916" y="9648"/>
                    <a:pt x="42916" y="8168"/>
                  </a:cubicBezTo>
                  <a:cubicBezTo>
                    <a:pt x="42916" y="6984"/>
                    <a:pt x="42620" y="5800"/>
                    <a:pt x="42620" y="4912"/>
                  </a:cubicBezTo>
                  <a:cubicBezTo>
                    <a:pt x="37621" y="1549"/>
                    <a:pt x="32008" y="0"/>
                    <a:pt x="26526" y="0"/>
                  </a:cubicBezTo>
                  <a:close/>
                </a:path>
              </a:pathLst>
            </a:custGeom>
            <a:solidFill>
              <a:srgbClr val="F7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8" name="Google Shape;22608;p29"/>
            <p:cNvSpPr/>
            <p:nvPr/>
          </p:nvSpPr>
          <p:spPr>
            <a:xfrm>
              <a:off x="2814775" y="2346925"/>
              <a:ext cx="155425" cy="710375"/>
            </a:xfrm>
            <a:custGeom>
              <a:avLst/>
              <a:gdLst/>
              <a:ahLst/>
              <a:cxnLst/>
              <a:rect l="l" t="t" r="r" b="b"/>
              <a:pathLst>
                <a:path w="6217" h="28415" extrusionOk="0">
                  <a:moveTo>
                    <a:pt x="5032" y="1"/>
                  </a:moveTo>
                  <a:cubicBezTo>
                    <a:pt x="1184" y="8880"/>
                    <a:pt x="1" y="18943"/>
                    <a:pt x="1184" y="28414"/>
                  </a:cubicBezTo>
                  <a:cubicBezTo>
                    <a:pt x="4440" y="23383"/>
                    <a:pt x="3848" y="17463"/>
                    <a:pt x="5032" y="11840"/>
                  </a:cubicBezTo>
                  <a:cubicBezTo>
                    <a:pt x="6216" y="7992"/>
                    <a:pt x="6216" y="3848"/>
                    <a:pt x="5032" y="1"/>
                  </a:cubicBezTo>
                  <a:close/>
                </a:path>
              </a:pathLst>
            </a:custGeom>
            <a:solidFill>
              <a:srgbClr val="F7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609" name="Google Shape;22609;p29"/>
          <p:cNvGrpSpPr/>
          <p:nvPr/>
        </p:nvGrpSpPr>
        <p:grpSpPr>
          <a:xfrm rot="-8100000">
            <a:off x="-1210664" y="5142432"/>
            <a:ext cx="3847808" cy="1297992"/>
            <a:chOff x="418325" y="1349250"/>
            <a:chExt cx="6664300" cy="2997450"/>
          </a:xfrm>
        </p:grpSpPr>
        <p:sp>
          <p:nvSpPr>
            <p:cNvPr id="22610" name="Google Shape;22610;p29"/>
            <p:cNvSpPr/>
            <p:nvPr/>
          </p:nvSpPr>
          <p:spPr>
            <a:xfrm>
              <a:off x="5570175" y="3989600"/>
              <a:ext cx="402275" cy="159900"/>
            </a:xfrm>
            <a:custGeom>
              <a:avLst/>
              <a:gdLst/>
              <a:ahLst/>
              <a:cxnLst/>
              <a:rect l="l" t="t" r="r" b="b"/>
              <a:pathLst>
                <a:path w="16091" h="6396" extrusionOk="0">
                  <a:moveTo>
                    <a:pt x="6727" y="0"/>
                  </a:moveTo>
                  <a:cubicBezTo>
                    <a:pt x="6254" y="0"/>
                    <a:pt x="5740" y="186"/>
                    <a:pt x="5278" y="474"/>
                  </a:cubicBezTo>
                  <a:lnTo>
                    <a:pt x="1" y="3435"/>
                  </a:lnTo>
                  <a:cubicBezTo>
                    <a:pt x="5021" y="5366"/>
                    <a:pt x="10427" y="5494"/>
                    <a:pt x="15704" y="6395"/>
                  </a:cubicBezTo>
                  <a:cubicBezTo>
                    <a:pt x="15962" y="6009"/>
                    <a:pt x="16090" y="5494"/>
                    <a:pt x="16090" y="4979"/>
                  </a:cubicBezTo>
                  <a:cubicBezTo>
                    <a:pt x="16090" y="4593"/>
                    <a:pt x="15962" y="4336"/>
                    <a:pt x="15833" y="3950"/>
                  </a:cubicBezTo>
                  <a:cubicBezTo>
                    <a:pt x="15119" y="3236"/>
                    <a:pt x="14845" y="1862"/>
                    <a:pt x="13485" y="1862"/>
                  </a:cubicBezTo>
                  <a:cubicBezTo>
                    <a:pt x="13374" y="1862"/>
                    <a:pt x="13256" y="1871"/>
                    <a:pt x="13130" y="1890"/>
                  </a:cubicBezTo>
                  <a:cubicBezTo>
                    <a:pt x="12615" y="3049"/>
                    <a:pt x="12229" y="4336"/>
                    <a:pt x="10684" y="4336"/>
                  </a:cubicBezTo>
                  <a:cubicBezTo>
                    <a:pt x="11047" y="2795"/>
                    <a:pt x="11154" y="2339"/>
                    <a:pt x="10422" y="2339"/>
                  </a:cubicBezTo>
                  <a:cubicBezTo>
                    <a:pt x="10114" y="2339"/>
                    <a:pt x="9658" y="2420"/>
                    <a:pt x="9011" y="2534"/>
                  </a:cubicBezTo>
                  <a:cubicBezTo>
                    <a:pt x="8656" y="2686"/>
                    <a:pt x="8260" y="2758"/>
                    <a:pt x="7856" y="2758"/>
                  </a:cubicBezTo>
                  <a:cubicBezTo>
                    <a:pt x="7236" y="2758"/>
                    <a:pt x="6596" y="2588"/>
                    <a:pt x="6050" y="2276"/>
                  </a:cubicBezTo>
                  <a:cubicBezTo>
                    <a:pt x="6694" y="1633"/>
                    <a:pt x="8367" y="2148"/>
                    <a:pt x="8110" y="989"/>
                  </a:cubicBezTo>
                  <a:cubicBezTo>
                    <a:pt x="7826" y="280"/>
                    <a:pt x="7308" y="0"/>
                    <a:pt x="6727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1" name="Google Shape;22611;p29"/>
            <p:cNvSpPr/>
            <p:nvPr/>
          </p:nvSpPr>
          <p:spPr>
            <a:xfrm>
              <a:off x="6863775" y="3952375"/>
              <a:ext cx="160925" cy="306525"/>
            </a:xfrm>
            <a:custGeom>
              <a:avLst/>
              <a:gdLst/>
              <a:ahLst/>
              <a:cxnLst/>
              <a:rect l="l" t="t" r="r" b="b"/>
              <a:pathLst>
                <a:path w="6437" h="12261" extrusionOk="0">
                  <a:moveTo>
                    <a:pt x="451" y="0"/>
                  </a:moveTo>
                  <a:cubicBezTo>
                    <a:pt x="290" y="0"/>
                    <a:pt x="129" y="97"/>
                    <a:pt x="1" y="290"/>
                  </a:cubicBezTo>
                  <a:cubicBezTo>
                    <a:pt x="1674" y="2350"/>
                    <a:pt x="644" y="5439"/>
                    <a:pt x="2832" y="7241"/>
                  </a:cubicBezTo>
                  <a:lnTo>
                    <a:pt x="2189" y="8013"/>
                  </a:lnTo>
                  <a:cubicBezTo>
                    <a:pt x="1931" y="8399"/>
                    <a:pt x="1931" y="8785"/>
                    <a:pt x="2060" y="9043"/>
                  </a:cubicBezTo>
                  <a:lnTo>
                    <a:pt x="2318" y="9429"/>
                  </a:lnTo>
                  <a:cubicBezTo>
                    <a:pt x="2575" y="9815"/>
                    <a:pt x="2961" y="10201"/>
                    <a:pt x="3219" y="10587"/>
                  </a:cubicBezTo>
                  <a:lnTo>
                    <a:pt x="3605" y="10845"/>
                  </a:lnTo>
                  <a:cubicBezTo>
                    <a:pt x="3862" y="11102"/>
                    <a:pt x="3991" y="11360"/>
                    <a:pt x="4248" y="11488"/>
                  </a:cubicBezTo>
                  <a:cubicBezTo>
                    <a:pt x="4634" y="11874"/>
                    <a:pt x="5021" y="12132"/>
                    <a:pt x="5536" y="12261"/>
                  </a:cubicBezTo>
                  <a:cubicBezTo>
                    <a:pt x="6050" y="12132"/>
                    <a:pt x="6437" y="12003"/>
                    <a:pt x="6179" y="11360"/>
                  </a:cubicBezTo>
                  <a:cubicBezTo>
                    <a:pt x="4892" y="7498"/>
                    <a:pt x="3090" y="3765"/>
                    <a:pt x="902" y="290"/>
                  </a:cubicBezTo>
                  <a:cubicBezTo>
                    <a:pt x="773" y="97"/>
                    <a:pt x="612" y="0"/>
                    <a:pt x="451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2" name="Google Shape;22612;p29"/>
            <p:cNvSpPr/>
            <p:nvPr/>
          </p:nvSpPr>
          <p:spPr>
            <a:xfrm>
              <a:off x="5953125" y="4071075"/>
              <a:ext cx="173775" cy="113825"/>
            </a:xfrm>
            <a:custGeom>
              <a:avLst/>
              <a:gdLst/>
              <a:ahLst/>
              <a:cxnLst/>
              <a:rect l="l" t="t" r="r" b="b"/>
              <a:pathLst>
                <a:path w="6951" h="4553" extrusionOk="0">
                  <a:moveTo>
                    <a:pt x="815" y="0"/>
                  </a:moveTo>
                  <a:cubicBezTo>
                    <a:pt x="347" y="0"/>
                    <a:pt x="0" y="234"/>
                    <a:pt x="0" y="1206"/>
                  </a:cubicBezTo>
                  <a:cubicBezTo>
                    <a:pt x="0" y="1334"/>
                    <a:pt x="0" y="1592"/>
                    <a:pt x="129" y="1720"/>
                  </a:cubicBezTo>
                  <a:cubicBezTo>
                    <a:pt x="772" y="2235"/>
                    <a:pt x="1158" y="2879"/>
                    <a:pt x="1673" y="3394"/>
                  </a:cubicBezTo>
                  <a:cubicBezTo>
                    <a:pt x="3347" y="4166"/>
                    <a:pt x="5149" y="4552"/>
                    <a:pt x="6951" y="4552"/>
                  </a:cubicBezTo>
                  <a:lnTo>
                    <a:pt x="4891" y="1720"/>
                  </a:lnTo>
                  <a:cubicBezTo>
                    <a:pt x="3861" y="1077"/>
                    <a:pt x="2960" y="562"/>
                    <a:pt x="1931" y="176"/>
                  </a:cubicBezTo>
                  <a:cubicBezTo>
                    <a:pt x="1553" y="122"/>
                    <a:pt x="1153" y="0"/>
                    <a:pt x="815" y="0"/>
                  </a:cubicBezTo>
                  <a:close/>
                </a:path>
              </a:pathLst>
            </a:custGeom>
            <a:solidFill>
              <a:srgbClr val="D4D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3" name="Google Shape;22613;p29"/>
            <p:cNvSpPr/>
            <p:nvPr/>
          </p:nvSpPr>
          <p:spPr>
            <a:xfrm>
              <a:off x="5171150" y="3921000"/>
              <a:ext cx="164150" cy="112650"/>
            </a:xfrm>
            <a:custGeom>
              <a:avLst/>
              <a:gdLst/>
              <a:ahLst/>
              <a:cxnLst/>
              <a:rect l="l" t="t" r="r" b="b"/>
              <a:pathLst>
                <a:path w="6566" h="4506" extrusionOk="0">
                  <a:moveTo>
                    <a:pt x="3605" y="1"/>
                  </a:moveTo>
                  <a:cubicBezTo>
                    <a:pt x="2575" y="773"/>
                    <a:pt x="1803" y="1931"/>
                    <a:pt x="387" y="2446"/>
                  </a:cubicBezTo>
                  <a:lnTo>
                    <a:pt x="1" y="3090"/>
                  </a:lnTo>
                  <a:cubicBezTo>
                    <a:pt x="2060" y="3991"/>
                    <a:pt x="4249" y="4377"/>
                    <a:pt x="6565" y="4506"/>
                  </a:cubicBezTo>
                  <a:lnTo>
                    <a:pt x="3605" y="1"/>
                  </a:lnTo>
                  <a:close/>
                </a:path>
              </a:pathLst>
            </a:custGeom>
            <a:solidFill>
              <a:srgbClr val="BBC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4" name="Google Shape;22614;p29"/>
            <p:cNvSpPr/>
            <p:nvPr/>
          </p:nvSpPr>
          <p:spPr>
            <a:xfrm>
              <a:off x="6921700" y="4233125"/>
              <a:ext cx="131950" cy="93350"/>
            </a:xfrm>
            <a:custGeom>
              <a:avLst/>
              <a:gdLst/>
              <a:ahLst/>
              <a:cxnLst/>
              <a:rect l="l" t="t" r="r" b="b"/>
              <a:pathLst>
                <a:path w="5278" h="3734" extrusionOk="0">
                  <a:moveTo>
                    <a:pt x="3862" y="1"/>
                  </a:moveTo>
                  <a:lnTo>
                    <a:pt x="3219" y="387"/>
                  </a:lnTo>
                  <a:cubicBezTo>
                    <a:pt x="3033" y="480"/>
                    <a:pt x="2844" y="514"/>
                    <a:pt x="2652" y="514"/>
                  </a:cubicBezTo>
                  <a:cubicBezTo>
                    <a:pt x="2102" y="514"/>
                    <a:pt x="1530" y="232"/>
                    <a:pt x="971" y="232"/>
                  </a:cubicBezTo>
                  <a:cubicBezTo>
                    <a:pt x="640" y="232"/>
                    <a:pt x="314" y="331"/>
                    <a:pt x="1" y="644"/>
                  </a:cubicBezTo>
                  <a:lnTo>
                    <a:pt x="2961" y="3605"/>
                  </a:lnTo>
                  <a:lnTo>
                    <a:pt x="3862" y="3734"/>
                  </a:lnTo>
                  <a:cubicBezTo>
                    <a:pt x="5021" y="3219"/>
                    <a:pt x="5278" y="2575"/>
                    <a:pt x="4634" y="1417"/>
                  </a:cubicBezTo>
                  <a:cubicBezTo>
                    <a:pt x="4506" y="902"/>
                    <a:pt x="4506" y="258"/>
                    <a:pt x="3862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5" name="Google Shape;22615;p29"/>
            <p:cNvSpPr/>
            <p:nvPr/>
          </p:nvSpPr>
          <p:spPr>
            <a:xfrm>
              <a:off x="7018250" y="4268525"/>
              <a:ext cx="64375" cy="74450"/>
            </a:xfrm>
            <a:custGeom>
              <a:avLst/>
              <a:gdLst/>
              <a:ahLst/>
              <a:cxnLst/>
              <a:rect l="l" t="t" r="r" b="b"/>
              <a:pathLst>
                <a:path w="2575" h="2978" extrusionOk="0">
                  <a:moveTo>
                    <a:pt x="772" y="1"/>
                  </a:moveTo>
                  <a:cubicBezTo>
                    <a:pt x="515" y="773"/>
                    <a:pt x="258" y="1545"/>
                    <a:pt x="0" y="2318"/>
                  </a:cubicBezTo>
                  <a:cubicBezTo>
                    <a:pt x="326" y="2725"/>
                    <a:pt x="755" y="2978"/>
                    <a:pt x="1189" y="2978"/>
                  </a:cubicBezTo>
                  <a:cubicBezTo>
                    <a:pt x="1441" y="2978"/>
                    <a:pt x="1695" y="2893"/>
                    <a:pt x="1931" y="2704"/>
                  </a:cubicBezTo>
                  <a:cubicBezTo>
                    <a:pt x="2574" y="2189"/>
                    <a:pt x="2317" y="1545"/>
                    <a:pt x="1931" y="1031"/>
                  </a:cubicBezTo>
                  <a:cubicBezTo>
                    <a:pt x="1545" y="644"/>
                    <a:pt x="1287" y="258"/>
                    <a:pt x="772" y="1"/>
                  </a:cubicBezTo>
                  <a:close/>
                </a:path>
              </a:pathLst>
            </a:custGeom>
            <a:solidFill>
              <a:srgbClr val="F7F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6" name="Google Shape;22616;p29"/>
            <p:cNvSpPr/>
            <p:nvPr/>
          </p:nvSpPr>
          <p:spPr>
            <a:xfrm>
              <a:off x="5956325" y="4114075"/>
              <a:ext cx="38650" cy="41850"/>
            </a:xfrm>
            <a:custGeom>
              <a:avLst/>
              <a:gdLst/>
              <a:ahLst/>
              <a:cxnLst/>
              <a:rect l="l" t="t" r="r" b="b"/>
              <a:pathLst>
                <a:path w="1546" h="1674" extrusionOk="0">
                  <a:moveTo>
                    <a:pt x="1" y="0"/>
                  </a:moveTo>
                  <a:cubicBezTo>
                    <a:pt x="129" y="515"/>
                    <a:pt x="129" y="1030"/>
                    <a:pt x="129" y="1416"/>
                  </a:cubicBezTo>
                  <a:lnTo>
                    <a:pt x="1545" y="1674"/>
                  </a:lnTo>
                  <a:cubicBezTo>
                    <a:pt x="1545" y="644"/>
                    <a:pt x="1159" y="0"/>
                    <a:pt x="1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7" name="Google Shape;22617;p29"/>
            <p:cNvSpPr/>
            <p:nvPr/>
          </p:nvSpPr>
          <p:spPr>
            <a:xfrm>
              <a:off x="5872675" y="4017525"/>
              <a:ext cx="25750" cy="19350"/>
            </a:xfrm>
            <a:custGeom>
              <a:avLst/>
              <a:gdLst/>
              <a:ahLst/>
              <a:cxnLst/>
              <a:rect l="l" t="t" r="r" b="b"/>
              <a:pathLst>
                <a:path w="1030" h="774" extrusionOk="0">
                  <a:moveTo>
                    <a:pt x="515" y="1"/>
                  </a:moveTo>
                  <a:lnTo>
                    <a:pt x="0" y="516"/>
                  </a:lnTo>
                  <a:lnTo>
                    <a:pt x="1030" y="773"/>
                  </a:lnTo>
                  <a:cubicBezTo>
                    <a:pt x="1030" y="387"/>
                    <a:pt x="772" y="130"/>
                    <a:pt x="515" y="1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8" name="Google Shape;22618;p29"/>
            <p:cNvSpPr/>
            <p:nvPr/>
          </p:nvSpPr>
          <p:spPr>
            <a:xfrm>
              <a:off x="5856575" y="3959625"/>
              <a:ext cx="22550" cy="41850"/>
            </a:xfrm>
            <a:custGeom>
              <a:avLst/>
              <a:gdLst/>
              <a:ahLst/>
              <a:cxnLst/>
              <a:rect l="l" t="t" r="r" b="b"/>
              <a:pathLst>
                <a:path w="902" h="1674" extrusionOk="0">
                  <a:moveTo>
                    <a:pt x="129" y="0"/>
                  </a:moveTo>
                  <a:cubicBezTo>
                    <a:pt x="1" y="644"/>
                    <a:pt x="258" y="1287"/>
                    <a:pt x="902" y="1673"/>
                  </a:cubicBezTo>
                  <a:cubicBezTo>
                    <a:pt x="902" y="1030"/>
                    <a:pt x="644" y="386"/>
                    <a:pt x="129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9" name="Google Shape;22619;p29"/>
            <p:cNvSpPr/>
            <p:nvPr/>
          </p:nvSpPr>
          <p:spPr>
            <a:xfrm>
              <a:off x="6786550" y="4056150"/>
              <a:ext cx="135175" cy="115875"/>
            </a:xfrm>
            <a:custGeom>
              <a:avLst/>
              <a:gdLst/>
              <a:ahLst/>
              <a:cxnLst/>
              <a:rect l="l" t="t" r="r" b="b"/>
              <a:pathLst>
                <a:path w="5407" h="4635" extrusionOk="0">
                  <a:moveTo>
                    <a:pt x="1" y="1"/>
                  </a:moveTo>
                  <a:cubicBezTo>
                    <a:pt x="258" y="3347"/>
                    <a:pt x="2961" y="3862"/>
                    <a:pt x="5407" y="4634"/>
                  </a:cubicBezTo>
                  <a:cubicBezTo>
                    <a:pt x="5407" y="4377"/>
                    <a:pt x="5278" y="4119"/>
                    <a:pt x="5278" y="3862"/>
                  </a:cubicBezTo>
                  <a:cubicBezTo>
                    <a:pt x="3090" y="3090"/>
                    <a:pt x="1931" y="1159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0" name="Google Shape;22620;p29"/>
            <p:cNvSpPr/>
            <p:nvPr/>
          </p:nvSpPr>
          <p:spPr>
            <a:xfrm>
              <a:off x="6767250" y="403685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773" y="386"/>
                    <a:pt x="386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1" name="Google Shape;22621;p29"/>
            <p:cNvSpPr/>
            <p:nvPr/>
          </p:nvSpPr>
          <p:spPr>
            <a:xfrm>
              <a:off x="6377875" y="3923900"/>
              <a:ext cx="485925" cy="289950"/>
            </a:xfrm>
            <a:custGeom>
              <a:avLst/>
              <a:gdLst/>
              <a:ahLst/>
              <a:cxnLst/>
              <a:rect l="l" t="t" r="r" b="b"/>
              <a:pathLst>
                <a:path w="19437" h="11598" extrusionOk="0">
                  <a:moveTo>
                    <a:pt x="260" y="1"/>
                  </a:moveTo>
                  <a:cubicBezTo>
                    <a:pt x="174" y="1"/>
                    <a:pt x="88" y="5"/>
                    <a:pt x="1" y="13"/>
                  </a:cubicBezTo>
                  <a:cubicBezTo>
                    <a:pt x="3476" y="2716"/>
                    <a:pt x="7595" y="4261"/>
                    <a:pt x="11199" y="6706"/>
                  </a:cubicBezTo>
                  <a:cubicBezTo>
                    <a:pt x="13773" y="8637"/>
                    <a:pt x="16476" y="10310"/>
                    <a:pt x="19437" y="11598"/>
                  </a:cubicBezTo>
                  <a:cubicBezTo>
                    <a:pt x="18021" y="9538"/>
                    <a:pt x="16090" y="7865"/>
                    <a:pt x="13902" y="6578"/>
                  </a:cubicBezTo>
                  <a:cubicBezTo>
                    <a:pt x="11199" y="4904"/>
                    <a:pt x="7981" y="3746"/>
                    <a:pt x="5793" y="1429"/>
                  </a:cubicBezTo>
                  <a:cubicBezTo>
                    <a:pt x="5263" y="794"/>
                    <a:pt x="4734" y="332"/>
                    <a:pt x="4132" y="332"/>
                  </a:cubicBezTo>
                  <a:cubicBezTo>
                    <a:pt x="4003" y="332"/>
                    <a:pt x="3870" y="354"/>
                    <a:pt x="3733" y="399"/>
                  </a:cubicBezTo>
                  <a:cubicBezTo>
                    <a:pt x="3503" y="468"/>
                    <a:pt x="3277" y="496"/>
                    <a:pt x="3054" y="496"/>
                  </a:cubicBezTo>
                  <a:cubicBezTo>
                    <a:pt x="2112" y="496"/>
                    <a:pt x="1218" y="1"/>
                    <a:pt x="260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2" name="Google Shape;22622;p29"/>
            <p:cNvSpPr/>
            <p:nvPr/>
          </p:nvSpPr>
          <p:spPr>
            <a:xfrm>
              <a:off x="6860550" y="4213825"/>
              <a:ext cx="41875" cy="19950"/>
            </a:xfrm>
            <a:custGeom>
              <a:avLst/>
              <a:gdLst/>
              <a:ahLst/>
              <a:cxnLst/>
              <a:rect l="l" t="t" r="r" b="b"/>
              <a:pathLst>
                <a:path w="1675" h="798" extrusionOk="0">
                  <a:moveTo>
                    <a:pt x="1" y="1"/>
                  </a:moveTo>
                  <a:cubicBezTo>
                    <a:pt x="336" y="448"/>
                    <a:pt x="866" y="798"/>
                    <a:pt x="1421" y="798"/>
                  </a:cubicBezTo>
                  <a:cubicBezTo>
                    <a:pt x="1505" y="798"/>
                    <a:pt x="1590" y="790"/>
                    <a:pt x="1674" y="773"/>
                  </a:cubicBezTo>
                  <a:cubicBezTo>
                    <a:pt x="1417" y="1"/>
                    <a:pt x="773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3" name="Google Shape;22623;p29"/>
            <p:cNvSpPr/>
            <p:nvPr/>
          </p:nvSpPr>
          <p:spPr>
            <a:xfrm>
              <a:off x="6899175" y="4233125"/>
              <a:ext cx="22550" cy="16125"/>
            </a:xfrm>
            <a:custGeom>
              <a:avLst/>
              <a:gdLst/>
              <a:ahLst/>
              <a:cxnLst/>
              <a:rect l="l" t="t" r="r" b="b"/>
              <a:pathLst>
                <a:path w="902" h="645" extrusionOk="0">
                  <a:moveTo>
                    <a:pt x="1" y="1"/>
                  </a:moveTo>
                  <a:cubicBezTo>
                    <a:pt x="129" y="387"/>
                    <a:pt x="515" y="644"/>
                    <a:pt x="902" y="644"/>
                  </a:cubicBezTo>
                  <a:cubicBezTo>
                    <a:pt x="773" y="258"/>
                    <a:pt x="387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4" name="Google Shape;22624;p29"/>
            <p:cNvSpPr/>
            <p:nvPr/>
          </p:nvSpPr>
          <p:spPr>
            <a:xfrm>
              <a:off x="6918725" y="4172000"/>
              <a:ext cx="44825" cy="38975"/>
            </a:xfrm>
            <a:custGeom>
              <a:avLst/>
              <a:gdLst/>
              <a:ahLst/>
              <a:cxnLst/>
              <a:rect l="l" t="t" r="r" b="b"/>
              <a:pathLst>
                <a:path w="1793" h="1559" extrusionOk="0">
                  <a:moveTo>
                    <a:pt x="120" y="0"/>
                  </a:moveTo>
                  <a:cubicBezTo>
                    <a:pt x="0" y="835"/>
                    <a:pt x="765" y="1559"/>
                    <a:pt x="1594" y="1559"/>
                  </a:cubicBezTo>
                  <a:cubicBezTo>
                    <a:pt x="1660" y="1559"/>
                    <a:pt x="1726" y="1554"/>
                    <a:pt x="1793" y="1545"/>
                  </a:cubicBezTo>
                  <a:cubicBezTo>
                    <a:pt x="1407" y="773"/>
                    <a:pt x="892" y="258"/>
                    <a:pt x="12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5" name="Google Shape;22625;p29"/>
            <p:cNvSpPr/>
            <p:nvPr/>
          </p:nvSpPr>
          <p:spPr>
            <a:xfrm>
              <a:off x="6960325" y="4207400"/>
              <a:ext cx="25750" cy="19325"/>
            </a:xfrm>
            <a:custGeom>
              <a:avLst/>
              <a:gdLst/>
              <a:ahLst/>
              <a:cxnLst/>
              <a:rect l="l" t="t" r="r" b="b"/>
              <a:pathLst>
                <a:path w="1030" h="773" extrusionOk="0">
                  <a:moveTo>
                    <a:pt x="0" y="0"/>
                  </a:moveTo>
                  <a:cubicBezTo>
                    <a:pt x="129" y="515"/>
                    <a:pt x="644" y="772"/>
                    <a:pt x="1030" y="772"/>
                  </a:cubicBezTo>
                  <a:cubicBezTo>
                    <a:pt x="901" y="386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6" name="Google Shape;22626;p29"/>
            <p:cNvSpPr/>
            <p:nvPr/>
          </p:nvSpPr>
          <p:spPr>
            <a:xfrm>
              <a:off x="4488975" y="3798850"/>
              <a:ext cx="463400" cy="144700"/>
            </a:xfrm>
            <a:custGeom>
              <a:avLst/>
              <a:gdLst/>
              <a:ahLst/>
              <a:cxnLst/>
              <a:rect l="l" t="t" r="r" b="b"/>
              <a:pathLst>
                <a:path w="18536" h="5788" extrusionOk="0">
                  <a:moveTo>
                    <a:pt x="2230" y="1"/>
                  </a:moveTo>
                  <a:cubicBezTo>
                    <a:pt x="1549" y="1"/>
                    <a:pt x="804" y="390"/>
                    <a:pt x="158" y="390"/>
                  </a:cubicBezTo>
                  <a:cubicBezTo>
                    <a:pt x="105" y="390"/>
                    <a:pt x="52" y="387"/>
                    <a:pt x="0" y="381"/>
                  </a:cubicBezTo>
                  <a:lnTo>
                    <a:pt x="0" y="381"/>
                  </a:lnTo>
                  <a:cubicBezTo>
                    <a:pt x="5664" y="3599"/>
                    <a:pt x="12099" y="4629"/>
                    <a:pt x="18535" y="5788"/>
                  </a:cubicBezTo>
                  <a:cubicBezTo>
                    <a:pt x="15317" y="2183"/>
                    <a:pt x="10426" y="2956"/>
                    <a:pt x="6693" y="639"/>
                  </a:cubicBezTo>
                  <a:cubicBezTo>
                    <a:pt x="6511" y="517"/>
                    <a:pt x="6336" y="467"/>
                    <a:pt x="6166" y="467"/>
                  </a:cubicBezTo>
                  <a:cubicBezTo>
                    <a:pt x="5617" y="467"/>
                    <a:pt x="5125" y="988"/>
                    <a:pt x="4634" y="1282"/>
                  </a:cubicBezTo>
                  <a:cubicBezTo>
                    <a:pt x="4493" y="1330"/>
                    <a:pt x="4351" y="1359"/>
                    <a:pt x="4216" y="1359"/>
                  </a:cubicBezTo>
                  <a:cubicBezTo>
                    <a:pt x="3982" y="1359"/>
                    <a:pt x="3767" y="1270"/>
                    <a:pt x="3604" y="1025"/>
                  </a:cubicBezTo>
                  <a:cubicBezTo>
                    <a:pt x="3232" y="227"/>
                    <a:pt x="2750" y="1"/>
                    <a:pt x="2230" y="1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7" name="Google Shape;22627;p29"/>
            <p:cNvSpPr/>
            <p:nvPr/>
          </p:nvSpPr>
          <p:spPr>
            <a:xfrm>
              <a:off x="6834825" y="3840550"/>
              <a:ext cx="51500" cy="119100"/>
            </a:xfrm>
            <a:custGeom>
              <a:avLst/>
              <a:gdLst/>
              <a:ahLst/>
              <a:cxnLst/>
              <a:rect l="l" t="t" r="r" b="b"/>
              <a:pathLst>
                <a:path w="2060" h="4764" extrusionOk="0">
                  <a:moveTo>
                    <a:pt x="515" y="1"/>
                  </a:moveTo>
                  <a:lnTo>
                    <a:pt x="515" y="1"/>
                  </a:lnTo>
                  <a:cubicBezTo>
                    <a:pt x="0" y="1674"/>
                    <a:pt x="901" y="3090"/>
                    <a:pt x="1159" y="4763"/>
                  </a:cubicBezTo>
                  <a:lnTo>
                    <a:pt x="2060" y="4763"/>
                  </a:lnTo>
                  <a:cubicBezTo>
                    <a:pt x="1674" y="3090"/>
                    <a:pt x="1674" y="1416"/>
                    <a:pt x="515" y="1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8" name="Google Shape;22628;p29"/>
            <p:cNvSpPr/>
            <p:nvPr/>
          </p:nvSpPr>
          <p:spPr>
            <a:xfrm>
              <a:off x="5840475" y="3879050"/>
              <a:ext cx="234950" cy="235675"/>
            </a:xfrm>
            <a:custGeom>
              <a:avLst/>
              <a:gdLst/>
              <a:ahLst/>
              <a:cxnLst/>
              <a:rect l="l" t="t" r="r" b="b"/>
              <a:pathLst>
                <a:path w="9398" h="9427" extrusionOk="0">
                  <a:moveTo>
                    <a:pt x="1051" y="1"/>
                  </a:moveTo>
                  <a:cubicBezTo>
                    <a:pt x="749" y="1"/>
                    <a:pt x="404" y="80"/>
                    <a:pt x="1" y="263"/>
                  </a:cubicBezTo>
                  <a:cubicBezTo>
                    <a:pt x="258" y="1164"/>
                    <a:pt x="516" y="2193"/>
                    <a:pt x="902" y="3223"/>
                  </a:cubicBezTo>
                  <a:cubicBezTo>
                    <a:pt x="1288" y="3738"/>
                    <a:pt x="1159" y="4382"/>
                    <a:pt x="1546" y="4768"/>
                  </a:cubicBezTo>
                  <a:cubicBezTo>
                    <a:pt x="1674" y="5025"/>
                    <a:pt x="1803" y="5283"/>
                    <a:pt x="1803" y="5540"/>
                  </a:cubicBezTo>
                  <a:cubicBezTo>
                    <a:pt x="1803" y="5926"/>
                    <a:pt x="2060" y="6184"/>
                    <a:pt x="2318" y="6441"/>
                  </a:cubicBezTo>
                  <a:cubicBezTo>
                    <a:pt x="3476" y="6827"/>
                    <a:pt x="3605" y="8243"/>
                    <a:pt x="4506" y="8887"/>
                  </a:cubicBezTo>
                  <a:cubicBezTo>
                    <a:pt x="4724" y="8524"/>
                    <a:pt x="5023" y="8366"/>
                    <a:pt x="5358" y="8366"/>
                  </a:cubicBezTo>
                  <a:cubicBezTo>
                    <a:pt x="5617" y="8366"/>
                    <a:pt x="5898" y="8461"/>
                    <a:pt x="6179" y="8629"/>
                  </a:cubicBezTo>
                  <a:cubicBezTo>
                    <a:pt x="6962" y="9076"/>
                    <a:pt x="7939" y="9426"/>
                    <a:pt x="8941" y="9426"/>
                  </a:cubicBezTo>
                  <a:cubicBezTo>
                    <a:pt x="9093" y="9426"/>
                    <a:pt x="9245" y="9418"/>
                    <a:pt x="9397" y="9401"/>
                  </a:cubicBezTo>
                  <a:cubicBezTo>
                    <a:pt x="7853" y="7342"/>
                    <a:pt x="6823" y="4896"/>
                    <a:pt x="4763" y="3094"/>
                  </a:cubicBezTo>
                  <a:cubicBezTo>
                    <a:pt x="3107" y="2874"/>
                    <a:pt x="2872" y="1"/>
                    <a:pt x="105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9" name="Google Shape;22629;p29"/>
            <p:cNvSpPr/>
            <p:nvPr/>
          </p:nvSpPr>
          <p:spPr>
            <a:xfrm>
              <a:off x="5801875" y="3785850"/>
              <a:ext cx="154475" cy="203925"/>
            </a:xfrm>
            <a:custGeom>
              <a:avLst/>
              <a:gdLst/>
              <a:ahLst/>
              <a:cxnLst/>
              <a:rect l="l" t="t" r="r" b="b"/>
              <a:pathLst>
                <a:path w="6179" h="8157" extrusionOk="0">
                  <a:moveTo>
                    <a:pt x="2446" y="0"/>
                  </a:moveTo>
                  <a:cubicBezTo>
                    <a:pt x="1288" y="0"/>
                    <a:pt x="386" y="644"/>
                    <a:pt x="0" y="1674"/>
                  </a:cubicBezTo>
                  <a:cubicBezTo>
                    <a:pt x="258" y="2060"/>
                    <a:pt x="515" y="2832"/>
                    <a:pt x="773" y="3090"/>
                  </a:cubicBezTo>
                  <a:cubicBezTo>
                    <a:pt x="1030" y="3347"/>
                    <a:pt x="1416" y="3604"/>
                    <a:pt x="1416" y="3991"/>
                  </a:cubicBezTo>
                  <a:cubicBezTo>
                    <a:pt x="2575" y="4634"/>
                    <a:pt x="3991" y="5020"/>
                    <a:pt x="4248" y="6951"/>
                  </a:cubicBezTo>
                  <a:cubicBezTo>
                    <a:pt x="4324" y="7486"/>
                    <a:pt x="4763" y="8156"/>
                    <a:pt x="5242" y="8156"/>
                  </a:cubicBezTo>
                  <a:cubicBezTo>
                    <a:pt x="5570" y="8156"/>
                    <a:pt x="5917" y="7841"/>
                    <a:pt x="6179" y="6951"/>
                  </a:cubicBezTo>
                  <a:cubicBezTo>
                    <a:pt x="5278" y="6308"/>
                    <a:pt x="6050" y="5278"/>
                    <a:pt x="5278" y="4634"/>
                  </a:cubicBezTo>
                  <a:cubicBezTo>
                    <a:pt x="4892" y="4248"/>
                    <a:pt x="5020" y="3476"/>
                    <a:pt x="4505" y="3218"/>
                  </a:cubicBezTo>
                  <a:cubicBezTo>
                    <a:pt x="4248" y="2832"/>
                    <a:pt x="4119" y="2575"/>
                    <a:pt x="3991" y="2189"/>
                  </a:cubicBezTo>
                  <a:cubicBezTo>
                    <a:pt x="3733" y="1288"/>
                    <a:pt x="3218" y="515"/>
                    <a:pt x="2446" y="0"/>
                  </a:cubicBezTo>
                  <a:close/>
                </a:path>
              </a:pathLst>
            </a:custGeom>
            <a:solidFill>
              <a:srgbClr val="D8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0" name="Google Shape;22630;p29"/>
            <p:cNvSpPr/>
            <p:nvPr/>
          </p:nvSpPr>
          <p:spPr>
            <a:xfrm>
              <a:off x="5821175" y="386307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902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1" name="Google Shape;22631;p29"/>
            <p:cNvSpPr/>
            <p:nvPr/>
          </p:nvSpPr>
          <p:spPr>
            <a:xfrm>
              <a:off x="6574175" y="3901700"/>
              <a:ext cx="193100" cy="142250"/>
            </a:xfrm>
            <a:custGeom>
              <a:avLst/>
              <a:gdLst/>
              <a:ahLst/>
              <a:cxnLst/>
              <a:rect l="l" t="t" r="r" b="b"/>
              <a:pathLst>
                <a:path w="7724" h="5690" extrusionOk="0">
                  <a:moveTo>
                    <a:pt x="0" y="0"/>
                  </a:moveTo>
                  <a:cubicBezTo>
                    <a:pt x="1416" y="2446"/>
                    <a:pt x="4377" y="3218"/>
                    <a:pt x="5921" y="5664"/>
                  </a:cubicBezTo>
                  <a:cubicBezTo>
                    <a:pt x="5940" y="5682"/>
                    <a:pt x="5976" y="5690"/>
                    <a:pt x="6028" y="5690"/>
                  </a:cubicBezTo>
                  <a:cubicBezTo>
                    <a:pt x="6336" y="5690"/>
                    <a:pt x="7172" y="5406"/>
                    <a:pt x="7723" y="5406"/>
                  </a:cubicBezTo>
                  <a:cubicBezTo>
                    <a:pt x="5664" y="2961"/>
                    <a:pt x="2961" y="1159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2" name="Google Shape;22632;p29"/>
            <p:cNvSpPr/>
            <p:nvPr/>
          </p:nvSpPr>
          <p:spPr>
            <a:xfrm>
              <a:off x="6207325" y="3824150"/>
              <a:ext cx="189875" cy="100100"/>
            </a:xfrm>
            <a:custGeom>
              <a:avLst/>
              <a:gdLst/>
              <a:ahLst/>
              <a:cxnLst/>
              <a:rect l="l" t="t" r="r" b="b"/>
              <a:pathLst>
                <a:path w="7595" h="4004" extrusionOk="0">
                  <a:moveTo>
                    <a:pt x="463" y="1"/>
                  </a:moveTo>
                  <a:cubicBezTo>
                    <a:pt x="309" y="1"/>
                    <a:pt x="155" y="5"/>
                    <a:pt x="1" y="13"/>
                  </a:cubicBezTo>
                  <a:lnTo>
                    <a:pt x="6823" y="4003"/>
                  </a:lnTo>
                  <a:cubicBezTo>
                    <a:pt x="6951" y="3488"/>
                    <a:pt x="7595" y="2973"/>
                    <a:pt x="6823" y="2459"/>
                  </a:cubicBezTo>
                  <a:cubicBezTo>
                    <a:pt x="5013" y="891"/>
                    <a:pt x="2752" y="1"/>
                    <a:pt x="463" y="1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3" name="Google Shape;22633;p29"/>
            <p:cNvSpPr/>
            <p:nvPr/>
          </p:nvSpPr>
          <p:spPr>
            <a:xfrm>
              <a:off x="5933800" y="3901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0"/>
                  </a:moveTo>
                  <a:cubicBezTo>
                    <a:pt x="129" y="901"/>
                    <a:pt x="1" y="1802"/>
                    <a:pt x="1030" y="2317"/>
                  </a:cubicBezTo>
                  <a:cubicBezTo>
                    <a:pt x="1030" y="1416"/>
                    <a:pt x="773" y="644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4" name="Google Shape;22634;p29"/>
            <p:cNvSpPr/>
            <p:nvPr/>
          </p:nvSpPr>
          <p:spPr>
            <a:xfrm>
              <a:off x="5914500" y="3866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129" y="0"/>
                  </a:moveTo>
                  <a:cubicBezTo>
                    <a:pt x="0" y="515"/>
                    <a:pt x="387" y="1159"/>
                    <a:pt x="901" y="1416"/>
                  </a:cubicBezTo>
                  <a:cubicBezTo>
                    <a:pt x="901" y="773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5" name="Google Shape;22635;p29"/>
            <p:cNvSpPr/>
            <p:nvPr/>
          </p:nvSpPr>
          <p:spPr>
            <a:xfrm>
              <a:off x="5901625" y="3840550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773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6" name="Google Shape;22636;p29"/>
            <p:cNvSpPr/>
            <p:nvPr/>
          </p:nvSpPr>
          <p:spPr>
            <a:xfrm>
              <a:off x="2522825" y="2086800"/>
              <a:ext cx="701525" cy="800650"/>
            </a:xfrm>
            <a:custGeom>
              <a:avLst/>
              <a:gdLst/>
              <a:ahLst/>
              <a:cxnLst/>
              <a:rect l="l" t="t" r="r" b="b"/>
              <a:pathLst>
                <a:path w="28061" h="32026" extrusionOk="0">
                  <a:moveTo>
                    <a:pt x="1" y="1"/>
                  </a:moveTo>
                  <a:lnTo>
                    <a:pt x="1" y="1"/>
                  </a:lnTo>
                  <a:cubicBezTo>
                    <a:pt x="4119" y="6694"/>
                    <a:pt x="9011" y="13001"/>
                    <a:pt x="14417" y="18664"/>
                  </a:cubicBezTo>
                  <a:cubicBezTo>
                    <a:pt x="15833" y="19952"/>
                    <a:pt x="16991" y="21754"/>
                    <a:pt x="18536" y="22526"/>
                  </a:cubicBezTo>
                  <a:cubicBezTo>
                    <a:pt x="19823" y="23041"/>
                    <a:pt x="18664" y="23684"/>
                    <a:pt x="19179" y="24070"/>
                  </a:cubicBezTo>
                  <a:cubicBezTo>
                    <a:pt x="19308" y="24585"/>
                    <a:pt x="19694" y="25100"/>
                    <a:pt x="20209" y="25358"/>
                  </a:cubicBezTo>
                  <a:cubicBezTo>
                    <a:pt x="23298" y="26387"/>
                    <a:pt x="24457" y="29219"/>
                    <a:pt x="26259" y="31536"/>
                  </a:cubicBezTo>
                  <a:cubicBezTo>
                    <a:pt x="26444" y="31814"/>
                    <a:pt x="26830" y="32026"/>
                    <a:pt x="27176" y="32026"/>
                  </a:cubicBezTo>
                  <a:cubicBezTo>
                    <a:pt x="27310" y="32026"/>
                    <a:pt x="27438" y="31994"/>
                    <a:pt x="27546" y="31922"/>
                  </a:cubicBezTo>
                  <a:cubicBezTo>
                    <a:pt x="27803" y="31793"/>
                    <a:pt x="28061" y="31407"/>
                    <a:pt x="28061" y="31150"/>
                  </a:cubicBezTo>
                  <a:cubicBezTo>
                    <a:pt x="27932" y="30506"/>
                    <a:pt x="27803" y="29991"/>
                    <a:pt x="27675" y="29348"/>
                  </a:cubicBezTo>
                  <a:cubicBezTo>
                    <a:pt x="27546" y="29090"/>
                    <a:pt x="27417" y="28833"/>
                    <a:pt x="27417" y="28575"/>
                  </a:cubicBezTo>
                  <a:cubicBezTo>
                    <a:pt x="27160" y="28061"/>
                    <a:pt x="26902" y="27546"/>
                    <a:pt x="26773" y="27288"/>
                  </a:cubicBezTo>
                  <a:cubicBezTo>
                    <a:pt x="26773" y="27031"/>
                    <a:pt x="26645" y="26773"/>
                    <a:pt x="26516" y="26516"/>
                  </a:cubicBezTo>
                  <a:cubicBezTo>
                    <a:pt x="26387" y="25872"/>
                    <a:pt x="26259" y="25229"/>
                    <a:pt x="26130" y="24714"/>
                  </a:cubicBezTo>
                  <a:cubicBezTo>
                    <a:pt x="25615" y="23041"/>
                    <a:pt x="24843" y="21496"/>
                    <a:pt x="24328" y="19823"/>
                  </a:cubicBezTo>
                  <a:cubicBezTo>
                    <a:pt x="23298" y="17120"/>
                    <a:pt x="22783" y="14159"/>
                    <a:pt x="21496" y="11456"/>
                  </a:cubicBezTo>
                  <a:cubicBezTo>
                    <a:pt x="20853" y="9912"/>
                    <a:pt x="20724" y="8110"/>
                    <a:pt x="19308" y="6951"/>
                  </a:cubicBezTo>
                  <a:cubicBezTo>
                    <a:pt x="17763" y="5021"/>
                    <a:pt x="15318" y="4763"/>
                    <a:pt x="13130" y="3991"/>
                  </a:cubicBezTo>
                  <a:cubicBezTo>
                    <a:pt x="8882" y="2575"/>
                    <a:pt x="4634" y="644"/>
                    <a:pt x="1" y="1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7" name="Google Shape;22637;p29"/>
            <p:cNvSpPr/>
            <p:nvPr/>
          </p:nvSpPr>
          <p:spPr>
            <a:xfrm>
              <a:off x="3024825" y="2723950"/>
              <a:ext cx="154475" cy="151250"/>
            </a:xfrm>
            <a:custGeom>
              <a:avLst/>
              <a:gdLst/>
              <a:ahLst/>
              <a:cxnLst/>
              <a:rect l="l" t="t" r="r" b="b"/>
              <a:pathLst>
                <a:path w="6179" h="6050" extrusionOk="0">
                  <a:moveTo>
                    <a:pt x="0" y="0"/>
                  </a:moveTo>
                  <a:lnTo>
                    <a:pt x="6179" y="6050"/>
                  </a:lnTo>
                  <a:cubicBezTo>
                    <a:pt x="5149" y="3089"/>
                    <a:pt x="3604" y="386"/>
                    <a:pt x="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8" name="Google Shape;22638;p29"/>
            <p:cNvSpPr/>
            <p:nvPr/>
          </p:nvSpPr>
          <p:spPr>
            <a:xfrm>
              <a:off x="3330525" y="2994250"/>
              <a:ext cx="99775" cy="138400"/>
            </a:xfrm>
            <a:custGeom>
              <a:avLst/>
              <a:gdLst/>
              <a:ahLst/>
              <a:cxnLst/>
              <a:rect l="l" t="t" r="r" b="b"/>
              <a:pathLst>
                <a:path w="3991" h="5536" extrusionOk="0">
                  <a:moveTo>
                    <a:pt x="1674" y="0"/>
                  </a:moveTo>
                  <a:cubicBezTo>
                    <a:pt x="1030" y="129"/>
                    <a:pt x="386" y="515"/>
                    <a:pt x="129" y="1159"/>
                  </a:cubicBezTo>
                  <a:lnTo>
                    <a:pt x="0" y="1674"/>
                  </a:lnTo>
                  <a:cubicBezTo>
                    <a:pt x="901" y="3347"/>
                    <a:pt x="2188" y="4634"/>
                    <a:pt x="3862" y="5535"/>
                  </a:cubicBezTo>
                  <a:cubicBezTo>
                    <a:pt x="3990" y="4892"/>
                    <a:pt x="3990" y="4377"/>
                    <a:pt x="3990" y="3862"/>
                  </a:cubicBezTo>
                  <a:lnTo>
                    <a:pt x="1674" y="0"/>
                  </a:ln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9" name="Google Shape;22639;p29"/>
            <p:cNvSpPr/>
            <p:nvPr/>
          </p:nvSpPr>
          <p:spPr>
            <a:xfrm>
              <a:off x="2883225" y="2553400"/>
              <a:ext cx="138400" cy="138400"/>
            </a:xfrm>
            <a:custGeom>
              <a:avLst/>
              <a:gdLst/>
              <a:ahLst/>
              <a:cxnLst/>
              <a:rect l="l" t="t" r="r" b="b"/>
              <a:pathLst>
                <a:path w="5536" h="5536" extrusionOk="0">
                  <a:moveTo>
                    <a:pt x="1" y="0"/>
                  </a:moveTo>
                  <a:lnTo>
                    <a:pt x="1" y="0"/>
                  </a:lnTo>
                  <a:cubicBezTo>
                    <a:pt x="1159" y="2060"/>
                    <a:pt x="2832" y="3991"/>
                    <a:pt x="4635" y="5535"/>
                  </a:cubicBezTo>
                  <a:cubicBezTo>
                    <a:pt x="4763" y="5020"/>
                    <a:pt x="5536" y="4377"/>
                    <a:pt x="4763" y="3862"/>
                  </a:cubicBezTo>
                  <a:cubicBezTo>
                    <a:pt x="3219" y="2575"/>
                    <a:pt x="2189" y="644"/>
                    <a:pt x="1" y="0"/>
                  </a:cubicBezTo>
                  <a:close/>
                </a:path>
              </a:pathLst>
            </a:custGeom>
            <a:solidFill>
              <a:srgbClr val="3E7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0" name="Google Shape;22640;p29"/>
            <p:cNvSpPr/>
            <p:nvPr/>
          </p:nvSpPr>
          <p:spPr>
            <a:xfrm>
              <a:off x="3227550" y="2896175"/>
              <a:ext cx="96425" cy="120625"/>
            </a:xfrm>
            <a:custGeom>
              <a:avLst/>
              <a:gdLst/>
              <a:ahLst/>
              <a:cxnLst/>
              <a:rect l="l" t="t" r="r" b="b"/>
              <a:pathLst>
                <a:path w="3857" h="4825" extrusionOk="0">
                  <a:moveTo>
                    <a:pt x="1445" y="0"/>
                  </a:moveTo>
                  <a:cubicBezTo>
                    <a:pt x="1037" y="0"/>
                    <a:pt x="559" y="60"/>
                    <a:pt x="0" y="191"/>
                  </a:cubicBezTo>
                  <a:lnTo>
                    <a:pt x="0" y="577"/>
                  </a:lnTo>
                  <a:cubicBezTo>
                    <a:pt x="0" y="834"/>
                    <a:pt x="129" y="1092"/>
                    <a:pt x="258" y="1220"/>
                  </a:cubicBezTo>
                  <a:cubicBezTo>
                    <a:pt x="773" y="2894"/>
                    <a:pt x="2189" y="3795"/>
                    <a:pt x="3347" y="4824"/>
                  </a:cubicBezTo>
                  <a:lnTo>
                    <a:pt x="3604" y="4310"/>
                  </a:lnTo>
                  <a:cubicBezTo>
                    <a:pt x="3825" y="2108"/>
                    <a:pt x="3856" y="0"/>
                    <a:pt x="1445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1" name="Google Shape;22641;p29"/>
            <p:cNvSpPr/>
            <p:nvPr/>
          </p:nvSpPr>
          <p:spPr>
            <a:xfrm>
              <a:off x="3182500" y="2877600"/>
              <a:ext cx="57400" cy="49100"/>
            </a:xfrm>
            <a:custGeom>
              <a:avLst/>
              <a:gdLst/>
              <a:ahLst/>
              <a:cxnLst/>
              <a:rect l="l" t="t" r="r" b="b"/>
              <a:pathLst>
                <a:path w="2296" h="1964" extrusionOk="0">
                  <a:moveTo>
                    <a:pt x="1706" y="0"/>
                  </a:moveTo>
                  <a:cubicBezTo>
                    <a:pt x="1620" y="0"/>
                    <a:pt x="1523" y="11"/>
                    <a:pt x="1416" y="33"/>
                  </a:cubicBezTo>
                  <a:lnTo>
                    <a:pt x="0" y="33"/>
                  </a:lnTo>
                  <a:cubicBezTo>
                    <a:pt x="258" y="1062"/>
                    <a:pt x="1416" y="1320"/>
                    <a:pt x="2189" y="1963"/>
                  </a:cubicBezTo>
                  <a:lnTo>
                    <a:pt x="2189" y="805"/>
                  </a:lnTo>
                  <a:cubicBezTo>
                    <a:pt x="2296" y="269"/>
                    <a:pt x="2135" y="0"/>
                    <a:pt x="1706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2" name="Google Shape;22642;p29"/>
            <p:cNvSpPr/>
            <p:nvPr/>
          </p:nvSpPr>
          <p:spPr>
            <a:xfrm>
              <a:off x="3427050" y="3132625"/>
              <a:ext cx="16125" cy="16100"/>
            </a:xfrm>
            <a:custGeom>
              <a:avLst/>
              <a:gdLst/>
              <a:ahLst/>
              <a:cxnLst/>
              <a:rect l="l" t="t" r="r" b="b"/>
              <a:pathLst>
                <a:path w="645" h="644" extrusionOk="0">
                  <a:moveTo>
                    <a:pt x="1" y="0"/>
                  </a:moveTo>
                  <a:cubicBezTo>
                    <a:pt x="1" y="386"/>
                    <a:pt x="129" y="644"/>
                    <a:pt x="516" y="644"/>
                  </a:cubicBezTo>
                  <a:cubicBezTo>
                    <a:pt x="644" y="258"/>
                    <a:pt x="516" y="0"/>
                    <a:pt x="1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3" name="Google Shape;22643;p29"/>
            <p:cNvSpPr/>
            <p:nvPr/>
          </p:nvSpPr>
          <p:spPr>
            <a:xfrm>
              <a:off x="3311200" y="3012750"/>
              <a:ext cx="22025" cy="23350"/>
            </a:xfrm>
            <a:custGeom>
              <a:avLst/>
              <a:gdLst/>
              <a:ahLst/>
              <a:cxnLst/>
              <a:rect l="l" t="t" r="r" b="b"/>
              <a:pathLst>
                <a:path w="881" h="934" extrusionOk="0">
                  <a:moveTo>
                    <a:pt x="291" y="1"/>
                  </a:moveTo>
                  <a:cubicBezTo>
                    <a:pt x="205" y="1"/>
                    <a:pt x="108" y="11"/>
                    <a:pt x="1" y="33"/>
                  </a:cubicBezTo>
                  <a:cubicBezTo>
                    <a:pt x="130" y="419"/>
                    <a:pt x="387" y="805"/>
                    <a:pt x="773" y="934"/>
                  </a:cubicBezTo>
                  <a:lnTo>
                    <a:pt x="773" y="805"/>
                  </a:lnTo>
                  <a:cubicBezTo>
                    <a:pt x="881" y="269"/>
                    <a:pt x="720" y="1"/>
                    <a:pt x="291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4" name="Google Shape;22644;p29"/>
            <p:cNvSpPr/>
            <p:nvPr/>
          </p:nvSpPr>
          <p:spPr>
            <a:xfrm>
              <a:off x="3076300" y="1789150"/>
              <a:ext cx="350775" cy="223675"/>
            </a:xfrm>
            <a:custGeom>
              <a:avLst/>
              <a:gdLst/>
              <a:ahLst/>
              <a:cxnLst/>
              <a:rect l="l" t="t" r="r" b="b"/>
              <a:pathLst>
                <a:path w="14031" h="8947" extrusionOk="0">
                  <a:moveTo>
                    <a:pt x="12953" y="0"/>
                  </a:moveTo>
                  <a:cubicBezTo>
                    <a:pt x="12776" y="0"/>
                    <a:pt x="12615" y="65"/>
                    <a:pt x="12486" y="194"/>
                  </a:cubicBezTo>
                  <a:cubicBezTo>
                    <a:pt x="11714" y="837"/>
                    <a:pt x="10942" y="1352"/>
                    <a:pt x="10169" y="1867"/>
                  </a:cubicBezTo>
                  <a:cubicBezTo>
                    <a:pt x="7466" y="2639"/>
                    <a:pt x="4763" y="3926"/>
                    <a:pt x="2446" y="5600"/>
                  </a:cubicBezTo>
                  <a:cubicBezTo>
                    <a:pt x="2060" y="6243"/>
                    <a:pt x="1417" y="6114"/>
                    <a:pt x="902" y="6501"/>
                  </a:cubicBezTo>
                  <a:cubicBezTo>
                    <a:pt x="516" y="7530"/>
                    <a:pt x="1" y="8689"/>
                    <a:pt x="1803" y="8946"/>
                  </a:cubicBezTo>
                  <a:cubicBezTo>
                    <a:pt x="2060" y="8946"/>
                    <a:pt x="2318" y="8817"/>
                    <a:pt x="2575" y="8689"/>
                  </a:cubicBezTo>
                  <a:cubicBezTo>
                    <a:pt x="2832" y="8431"/>
                    <a:pt x="3090" y="8303"/>
                    <a:pt x="3476" y="8174"/>
                  </a:cubicBezTo>
                  <a:cubicBezTo>
                    <a:pt x="6694" y="7015"/>
                    <a:pt x="9783" y="5471"/>
                    <a:pt x="12615" y="3540"/>
                  </a:cubicBezTo>
                  <a:cubicBezTo>
                    <a:pt x="13258" y="2897"/>
                    <a:pt x="14031" y="2382"/>
                    <a:pt x="13902" y="1223"/>
                  </a:cubicBezTo>
                  <a:cubicBezTo>
                    <a:pt x="13902" y="837"/>
                    <a:pt x="13645" y="580"/>
                    <a:pt x="13516" y="194"/>
                  </a:cubicBezTo>
                  <a:cubicBezTo>
                    <a:pt x="13323" y="65"/>
                    <a:pt x="13130" y="0"/>
                    <a:pt x="12953" y="0"/>
                  </a:cubicBezTo>
                  <a:close/>
                </a:path>
              </a:pathLst>
            </a:custGeom>
            <a:solidFill>
              <a:srgbClr val="CBD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5" name="Google Shape;22645;p29"/>
            <p:cNvSpPr/>
            <p:nvPr/>
          </p:nvSpPr>
          <p:spPr>
            <a:xfrm>
              <a:off x="2889675" y="1951650"/>
              <a:ext cx="231700" cy="157700"/>
            </a:xfrm>
            <a:custGeom>
              <a:avLst/>
              <a:gdLst/>
              <a:ahLst/>
              <a:cxnLst/>
              <a:rect l="l" t="t" r="r" b="b"/>
              <a:pathLst>
                <a:path w="9268" h="6308" extrusionOk="0">
                  <a:moveTo>
                    <a:pt x="8367" y="1"/>
                  </a:moveTo>
                  <a:cubicBezTo>
                    <a:pt x="7080" y="773"/>
                    <a:pt x="5664" y="1416"/>
                    <a:pt x="4505" y="2189"/>
                  </a:cubicBezTo>
                  <a:cubicBezTo>
                    <a:pt x="3218" y="3218"/>
                    <a:pt x="1673" y="3862"/>
                    <a:pt x="0" y="3862"/>
                  </a:cubicBezTo>
                  <a:cubicBezTo>
                    <a:pt x="1931" y="4892"/>
                    <a:pt x="3990" y="5664"/>
                    <a:pt x="6050" y="6308"/>
                  </a:cubicBezTo>
                  <a:cubicBezTo>
                    <a:pt x="5535" y="5535"/>
                    <a:pt x="4119" y="4892"/>
                    <a:pt x="5921" y="4119"/>
                  </a:cubicBezTo>
                  <a:cubicBezTo>
                    <a:pt x="6951" y="3476"/>
                    <a:pt x="8367" y="3605"/>
                    <a:pt x="9268" y="2446"/>
                  </a:cubicBezTo>
                  <a:cubicBezTo>
                    <a:pt x="8367" y="1931"/>
                    <a:pt x="8367" y="902"/>
                    <a:pt x="8367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6" name="Google Shape;22646;p29"/>
            <p:cNvSpPr/>
            <p:nvPr/>
          </p:nvSpPr>
          <p:spPr>
            <a:xfrm>
              <a:off x="3391650" y="1816500"/>
              <a:ext cx="54750" cy="61175"/>
            </a:xfrm>
            <a:custGeom>
              <a:avLst/>
              <a:gdLst/>
              <a:ahLst/>
              <a:cxnLst/>
              <a:rect l="l" t="t" r="r" b="b"/>
              <a:pathLst>
                <a:path w="2190" h="2447" extrusionOk="0">
                  <a:moveTo>
                    <a:pt x="644" y="1"/>
                  </a:moveTo>
                  <a:cubicBezTo>
                    <a:pt x="516" y="902"/>
                    <a:pt x="258" y="1674"/>
                    <a:pt x="1" y="2446"/>
                  </a:cubicBezTo>
                  <a:cubicBezTo>
                    <a:pt x="773" y="2446"/>
                    <a:pt x="1674" y="2317"/>
                    <a:pt x="2189" y="1545"/>
                  </a:cubicBezTo>
                  <a:cubicBezTo>
                    <a:pt x="1674" y="1030"/>
                    <a:pt x="1159" y="515"/>
                    <a:pt x="644" y="1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7" name="Google Shape;22647;p29"/>
            <p:cNvSpPr/>
            <p:nvPr/>
          </p:nvSpPr>
          <p:spPr>
            <a:xfrm>
              <a:off x="3137450" y="19934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901" y="1"/>
                  </a:moveTo>
                  <a:cubicBezTo>
                    <a:pt x="515" y="1"/>
                    <a:pt x="258" y="130"/>
                    <a:pt x="0" y="516"/>
                  </a:cubicBezTo>
                  <a:cubicBezTo>
                    <a:pt x="69" y="539"/>
                    <a:pt x="137" y="549"/>
                    <a:pt x="204" y="549"/>
                  </a:cubicBezTo>
                  <a:cubicBezTo>
                    <a:pt x="515" y="549"/>
                    <a:pt x="795" y="319"/>
                    <a:pt x="901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8" name="Google Shape;22648;p29"/>
            <p:cNvSpPr/>
            <p:nvPr/>
          </p:nvSpPr>
          <p:spPr>
            <a:xfrm>
              <a:off x="3005500" y="2257350"/>
              <a:ext cx="131975" cy="122300"/>
            </a:xfrm>
            <a:custGeom>
              <a:avLst/>
              <a:gdLst/>
              <a:ahLst/>
              <a:cxnLst/>
              <a:rect l="l" t="t" r="r" b="b"/>
              <a:pathLst>
                <a:path w="5279" h="4892" extrusionOk="0">
                  <a:moveTo>
                    <a:pt x="1" y="1"/>
                  </a:moveTo>
                  <a:lnTo>
                    <a:pt x="1" y="1"/>
                  </a:lnTo>
                  <a:cubicBezTo>
                    <a:pt x="130" y="1674"/>
                    <a:pt x="645" y="3347"/>
                    <a:pt x="1288" y="4892"/>
                  </a:cubicBezTo>
                  <a:lnTo>
                    <a:pt x="1803" y="4634"/>
                  </a:lnTo>
                  <a:cubicBezTo>
                    <a:pt x="2447" y="4248"/>
                    <a:pt x="2833" y="3733"/>
                    <a:pt x="3219" y="2961"/>
                  </a:cubicBezTo>
                  <a:cubicBezTo>
                    <a:pt x="3057" y="1831"/>
                    <a:pt x="3554" y="1663"/>
                    <a:pt x="4170" y="1663"/>
                  </a:cubicBezTo>
                  <a:cubicBezTo>
                    <a:pt x="4430" y="1663"/>
                    <a:pt x="4711" y="1693"/>
                    <a:pt x="4973" y="1693"/>
                  </a:cubicBezTo>
                  <a:cubicBezTo>
                    <a:pt x="5079" y="1693"/>
                    <a:pt x="5182" y="1688"/>
                    <a:pt x="5278" y="1674"/>
                  </a:cubicBezTo>
                  <a:cubicBezTo>
                    <a:pt x="3862" y="1"/>
                    <a:pt x="1932" y="258"/>
                    <a:pt x="1" y="1"/>
                  </a:cubicBezTo>
                  <a:close/>
                </a:path>
              </a:pathLst>
            </a:custGeom>
            <a:solidFill>
              <a:srgbClr val="97AC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9" name="Google Shape;22649;p29"/>
            <p:cNvSpPr/>
            <p:nvPr/>
          </p:nvSpPr>
          <p:spPr>
            <a:xfrm>
              <a:off x="3069875" y="2472950"/>
              <a:ext cx="302500" cy="559925"/>
            </a:xfrm>
            <a:custGeom>
              <a:avLst/>
              <a:gdLst/>
              <a:ahLst/>
              <a:cxnLst/>
              <a:rect l="l" t="t" r="r" b="b"/>
              <a:pathLst>
                <a:path w="12100" h="22397" extrusionOk="0">
                  <a:moveTo>
                    <a:pt x="2832" y="0"/>
                  </a:moveTo>
                  <a:cubicBezTo>
                    <a:pt x="0" y="1159"/>
                    <a:pt x="1931" y="3218"/>
                    <a:pt x="1931" y="4763"/>
                  </a:cubicBezTo>
                  <a:cubicBezTo>
                    <a:pt x="2317" y="6565"/>
                    <a:pt x="2832" y="8367"/>
                    <a:pt x="3604" y="10040"/>
                  </a:cubicBezTo>
                  <a:cubicBezTo>
                    <a:pt x="3990" y="10555"/>
                    <a:pt x="3862" y="11199"/>
                    <a:pt x="4248" y="11585"/>
                  </a:cubicBezTo>
                  <a:cubicBezTo>
                    <a:pt x="4248" y="11842"/>
                    <a:pt x="4377" y="12100"/>
                    <a:pt x="4377" y="12357"/>
                  </a:cubicBezTo>
                  <a:cubicBezTo>
                    <a:pt x="4505" y="12615"/>
                    <a:pt x="4763" y="12872"/>
                    <a:pt x="4891" y="13258"/>
                  </a:cubicBezTo>
                  <a:cubicBezTo>
                    <a:pt x="5020" y="13387"/>
                    <a:pt x="5149" y="13644"/>
                    <a:pt x="5149" y="13902"/>
                  </a:cubicBezTo>
                  <a:cubicBezTo>
                    <a:pt x="5535" y="14417"/>
                    <a:pt x="5406" y="15060"/>
                    <a:pt x="5793" y="15575"/>
                  </a:cubicBezTo>
                  <a:cubicBezTo>
                    <a:pt x="5793" y="15833"/>
                    <a:pt x="5921" y="16090"/>
                    <a:pt x="5921" y="16347"/>
                  </a:cubicBezTo>
                  <a:lnTo>
                    <a:pt x="6694" y="17120"/>
                  </a:lnTo>
                  <a:cubicBezTo>
                    <a:pt x="9397" y="17506"/>
                    <a:pt x="9268" y="19823"/>
                    <a:pt x="9783" y="21753"/>
                  </a:cubicBezTo>
                  <a:lnTo>
                    <a:pt x="10555" y="22397"/>
                  </a:lnTo>
                  <a:cubicBezTo>
                    <a:pt x="11199" y="22140"/>
                    <a:pt x="11842" y="21625"/>
                    <a:pt x="12100" y="20981"/>
                  </a:cubicBezTo>
                  <a:cubicBezTo>
                    <a:pt x="11585" y="20595"/>
                    <a:pt x="11713" y="19823"/>
                    <a:pt x="11327" y="19308"/>
                  </a:cubicBezTo>
                  <a:cubicBezTo>
                    <a:pt x="10555" y="18793"/>
                    <a:pt x="11199" y="17635"/>
                    <a:pt x="10555" y="17120"/>
                  </a:cubicBezTo>
                  <a:cubicBezTo>
                    <a:pt x="8109" y="11842"/>
                    <a:pt x="5793" y="6694"/>
                    <a:pt x="3476" y="1545"/>
                  </a:cubicBezTo>
                  <a:cubicBezTo>
                    <a:pt x="3089" y="1159"/>
                    <a:pt x="3218" y="515"/>
                    <a:pt x="2832" y="0"/>
                  </a:cubicBezTo>
                  <a:close/>
                </a:path>
              </a:pathLst>
            </a:custGeom>
            <a:solidFill>
              <a:srgbClr val="CE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0" name="Google Shape;22650;p29"/>
            <p:cNvSpPr/>
            <p:nvPr/>
          </p:nvSpPr>
          <p:spPr>
            <a:xfrm>
              <a:off x="3037700" y="2363550"/>
              <a:ext cx="112650" cy="228475"/>
            </a:xfrm>
            <a:custGeom>
              <a:avLst/>
              <a:gdLst/>
              <a:ahLst/>
              <a:cxnLst/>
              <a:rect l="l" t="t" r="r" b="b"/>
              <a:pathLst>
                <a:path w="4506" h="9139" extrusionOk="0">
                  <a:moveTo>
                    <a:pt x="2574" y="129"/>
                  </a:moveTo>
                  <a:cubicBezTo>
                    <a:pt x="1802" y="258"/>
                    <a:pt x="1030" y="0"/>
                    <a:pt x="386" y="515"/>
                  </a:cubicBezTo>
                  <a:cubicBezTo>
                    <a:pt x="258" y="515"/>
                    <a:pt x="129" y="644"/>
                    <a:pt x="0" y="644"/>
                  </a:cubicBezTo>
                  <a:cubicBezTo>
                    <a:pt x="1416" y="3347"/>
                    <a:pt x="1545" y="6565"/>
                    <a:pt x="3218" y="9139"/>
                  </a:cubicBezTo>
                  <a:cubicBezTo>
                    <a:pt x="3604" y="7594"/>
                    <a:pt x="2446" y="5664"/>
                    <a:pt x="4119" y="4376"/>
                  </a:cubicBezTo>
                  <a:cubicBezTo>
                    <a:pt x="4505" y="2961"/>
                    <a:pt x="3347" y="1931"/>
                    <a:pt x="3218" y="644"/>
                  </a:cubicBezTo>
                  <a:cubicBezTo>
                    <a:pt x="3089" y="386"/>
                    <a:pt x="2832" y="258"/>
                    <a:pt x="2574" y="129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1" name="Google Shape;22651;p29"/>
            <p:cNvSpPr/>
            <p:nvPr/>
          </p:nvSpPr>
          <p:spPr>
            <a:xfrm>
              <a:off x="3040900" y="2334575"/>
              <a:ext cx="70825" cy="51650"/>
            </a:xfrm>
            <a:custGeom>
              <a:avLst/>
              <a:gdLst/>
              <a:ahLst/>
              <a:cxnLst/>
              <a:rect l="l" t="t" r="r" b="b"/>
              <a:pathLst>
                <a:path w="2833" h="2066" extrusionOk="0">
                  <a:moveTo>
                    <a:pt x="1803" y="1"/>
                  </a:moveTo>
                  <a:cubicBezTo>
                    <a:pt x="902" y="258"/>
                    <a:pt x="1" y="516"/>
                    <a:pt x="258" y="1674"/>
                  </a:cubicBezTo>
                  <a:cubicBezTo>
                    <a:pt x="300" y="1667"/>
                    <a:pt x="342" y="1664"/>
                    <a:pt x="384" y="1664"/>
                  </a:cubicBezTo>
                  <a:cubicBezTo>
                    <a:pt x="851" y="1664"/>
                    <a:pt x="1317" y="2065"/>
                    <a:pt x="1751" y="2065"/>
                  </a:cubicBezTo>
                  <a:cubicBezTo>
                    <a:pt x="1994" y="2065"/>
                    <a:pt x="2228" y="1939"/>
                    <a:pt x="2446" y="1545"/>
                  </a:cubicBezTo>
                  <a:cubicBezTo>
                    <a:pt x="2833" y="1159"/>
                    <a:pt x="2704" y="516"/>
                    <a:pt x="2318" y="258"/>
                  </a:cubicBezTo>
                  <a:cubicBezTo>
                    <a:pt x="2060" y="258"/>
                    <a:pt x="1932" y="129"/>
                    <a:pt x="1803" y="1"/>
                  </a:cubicBezTo>
                  <a:close/>
                </a:path>
              </a:pathLst>
            </a:custGeom>
            <a:solidFill>
              <a:srgbClr val="C8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2" name="Google Shape;22652;p29"/>
            <p:cNvSpPr/>
            <p:nvPr/>
          </p:nvSpPr>
          <p:spPr>
            <a:xfrm>
              <a:off x="3327300" y="2897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1"/>
                  </a:moveTo>
                  <a:cubicBezTo>
                    <a:pt x="129" y="902"/>
                    <a:pt x="1" y="1803"/>
                    <a:pt x="1030" y="2318"/>
                  </a:cubicBezTo>
                  <a:cubicBezTo>
                    <a:pt x="902" y="1546"/>
                    <a:pt x="1030" y="645"/>
                    <a:pt x="129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3" name="Google Shape;22653;p29"/>
            <p:cNvSpPr/>
            <p:nvPr/>
          </p:nvSpPr>
          <p:spPr>
            <a:xfrm>
              <a:off x="3098825" y="2337800"/>
              <a:ext cx="19350" cy="41850"/>
            </a:xfrm>
            <a:custGeom>
              <a:avLst/>
              <a:gdLst/>
              <a:ahLst/>
              <a:cxnLst/>
              <a:rect l="l" t="t" r="r" b="b"/>
              <a:pathLst>
                <a:path w="774" h="1674" extrusionOk="0">
                  <a:moveTo>
                    <a:pt x="1" y="0"/>
                  </a:moveTo>
                  <a:lnTo>
                    <a:pt x="129" y="1416"/>
                  </a:lnTo>
                  <a:lnTo>
                    <a:pt x="773" y="1674"/>
                  </a:lnTo>
                  <a:cubicBezTo>
                    <a:pt x="773" y="1030"/>
                    <a:pt x="773" y="387"/>
                    <a:pt x="1" y="0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4" name="Google Shape;22654;p29"/>
            <p:cNvSpPr/>
            <p:nvPr/>
          </p:nvSpPr>
          <p:spPr>
            <a:xfrm>
              <a:off x="3134225" y="2472950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258" y="0"/>
                  </a:moveTo>
                  <a:lnTo>
                    <a:pt x="258" y="0"/>
                  </a:lnTo>
                  <a:cubicBezTo>
                    <a:pt x="1" y="644"/>
                    <a:pt x="258" y="1288"/>
                    <a:pt x="902" y="1545"/>
                  </a:cubicBezTo>
                  <a:cubicBezTo>
                    <a:pt x="902" y="902"/>
                    <a:pt x="644" y="387"/>
                    <a:pt x="258" y="0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5" name="Google Shape;22655;p29"/>
            <p:cNvSpPr/>
            <p:nvPr/>
          </p:nvSpPr>
          <p:spPr>
            <a:xfrm>
              <a:off x="3346600" y="2955625"/>
              <a:ext cx="25775" cy="38650"/>
            </a:xfrm>
            <a:custGeom>
              <a:avLst/>
              <a:gdLst/>
              <a:ahLst/>
              <a:cxnLst/>
              <a:rect l="l" t="t" r="r" b="b"/>
              <a:pathLst>
                <a:path w="1031" h="1546" extrusionOk="0">
                  <a:moveTo>
                    <a:pt x="258" y="1"/>
                  </a:moveTo>
                  <a:cubicBezTo>
                    <a:pt x="1" y="644"/>
                    <a:pt x="387" y="1288"/>
                    <a:pt x="1031" y="1545"/>
                  </a:cubicBezTo>
                  <a:cubicBezTo>
                    <a:pt x="1031" y="902"/>
                    <a:pt x="902" y="258"/>
                    <a:pt x="258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6" name="Google Shape;22656;p29"/>
            <p:cNvSpPr/>
            <p:nvPr/>
          </p:nvSpPr>
          <p:spPr>
            <a:xfrm>
              <a:off x="3330525" y="1797200"/>
              <a:ext cx="57950" cy="39875"/>
            </a:xfrm>
            <a:custGeom>
              <a:avLst/>
              <a:gdLst/>
              <a:ahLst/>
              <a:cxnLst/>
              <a:rect l="l" t="t" r="r" b="b"/>
              <a:pathLst>
                <a:path w="2318" h="1595" extrusionOk="0">
                  <a:moveTo>
                    <a:pt x="2317" y="0"/>
                  </a:moveTo>
                  <a:cubicBezTo>
                    <a:pt x="1287" y="129"/>
                    <a:pt x="515" y="773"/>
                    <a:pt x="0" y="1545"/>
                  </a:cubicBezTo>
                  <a:cubicBezTo>
                    <a:pt x="136" y="1579"/>
                    <a:pt x="271" y="1595"/>
                    <a:pt x="405" y="1595"/>
                  </a:cubicBezTo>
                  <a:cubicBezTo>
                    <a:pt x="1287" y="1595"/>
                    <a:pt x="2094" y="895"/>
                    <a:pt x="2317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7" name="Google Shape;22657;p29"/>
            <p:cNvSpPr/>
            <p:nvPr/>
          </p:nvSpPr>
          <p:spPr>
            <a:xfrm>
              <a:off x="3388450" y="1761800"/>
              <a:ext cx="41850" cy="38625"/>
            </a:xfrm>
            <a:custGeom>
              <a:avLst/>
              <a:gdLst/>
              <a:ahLst/>
              <a:cxnLst/>
              <a:rect l="l" t="t" r="r" b="b"/>
              <a:pathLst>
                <a:path w="1674" h="1545" extrusionOk="0">
                  <a:moveTo>
                    <a:pt x="1673" y="0"/>
                  </a:moveTo>
                  <a:lnTo>
                    <a:pt x="1673" y="0"/>
                  </a:lnTo>
                  <a:cubicBezTo>
                    <a:pt x="1030" y="387"/>
                    <a:pt x="258" y="644"/>
                    <a:pt x="0" y="1416"/>
                  </a:cubicBezTo>
                  <a:lnTo>
                    <a:pt x="772" y="1545"/>
                  </a:lnTo>
                  <a:cubicBezTo>
                    <a:pt x="1416" y="1288"/>
                    <a:pt x="1673" y="644"/>
                    <a:pt x="1673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8" name="Google Shape;22658;p29"/>
            <p:cNvSpPr/>
            <p:nvPr/>
          </p:nvSpPr>
          <p:spPr>
            <a:xfrm>
              <a:off x="3098825" y="1929125"/>
              <a:ext cx="38650" cy="23175"/>
            </a:xfrm>
            <a:custGeom>
              <a:avLst/>
              <a:gdLst/>
              <a:ahLst/>
              <a:cxnLst/>
              <a:rect l="l" t="t" r="r" b="b"/>
              <a:pathLst>
                <a:path w="1546" h="927" extrusionOk="0">
                  <a:moveTo>
                    <a:pt x="1545" y="1"/>
                  </a:moveTo>
                  <a:cubicBezTo>
                    <a:pt x="902" y="1"/>
                    <a:pt x="387" y="387"/>
                    <a:pt x="1" y="902"/>
                  </a:cubicBezTo>
                  <a:cubicBezTo>
                    <a:pt x="84" y="918"/>
                    <a:pt x="167" y="926"/>
                    <a:pt x="249" y="926"/>
                  </a:cubicBezTo>
                  <a:cubicBezTo>
                    <a:pt x="804" y="926"/>
                    <a:pt x="1321" y="561"/>
                    <a:pt x="1545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9" name="Google Shape;22659;p29"/>
            <p:cNvSpPr/>
            <p:nvPr/>
          </p:nvSpPr>
          <p:spPr>
            <a:xfrm>
              <a:off x="3156750" y="2723950"/>
              <a:ext cx="22550" cy="38625"/>
            </a:xfrm>
            <a:custGeom>
              <a:avLst/>
              <a:gdLst/>
              <a:ahLst/>
              <a:cxnLst/>
              <a:rect l="l" t="t" r="r" b="b"/>
              <a:pathLst>
                <a:path w="902" h="1545" extrusionOk="0">
                  <a:moveTo>
                    <a:pt x="129" y="0"/>
                  </a:moveTo>
                  <a:lnTo>
                    <a:pt x="129" y="0"/>
                  </a:lnTo>
                  <a:cubicBezTo>
                    <a:pt x="1" y="515"/>
                    <a:pt x="129" y="1159"/>
                    <a:pt x="773" y="1545"/>
                  </a:cubicBezTo>
                  <a:cubicBezTo>
                    <a:pt x="902" y="901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0" name="Google Shape;22660;p29"/>
            <p:cNvSpPr/>
            <p:nvPr/>
          </p:nvSpPr>
          <p:spPr>
            <a:xfrm>
              <a:off x="3195375" y="2820475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129" y="1"/>
                  </a:moveTo>
                  <a:cubicBezTo>
                    <a:pt x="0" y="516"/>
                    <a:pt x="129" y="1159"/>
                    <a:pt x="644" y="1545"/>
                  </a:cubicBezTo>
                  <a:cubicBezTo>
                    <a:pt x="901" y="1030"/>
                    <a:pt x="644" y="387"/>
                    <a:pt x="129" y="1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1" name="Google Shape;22661;p29"/>
            <p:cNvSpPr/>
            <p:nvPr/>
          </p:nvSpPr>
          <p:spPr>
            <a:xfrm>
              <a:off x="3176050" y="2781875"/>
              <a:ext cx="16125" cy="19325"/>
            </a:xfrm>
            <a:custGeom>
              <a:avLst/>
              <a:gdLst/>
              <a:ahLst/>
              <a:cxnLst/>
              <a:rect l="l" t="t" r="r" b="b"/>
              <a:pathLst>
                <a:path w="645" h="773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386"/>
                    <a:pt x="258" y="772"/>
                    <a:pt x="644" y="772"/>
                  </a:cubicBezTo>
                  <a:cubicBezTo>
                    <a:pt x="644" y="515"/>
                    <a:pt x="516" y="129"/>
                    <a:pt x="13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2" name="Google Shape;22662;p29"/>
            <p:cNvSpPr/>
            <p:nvPr/>
          </p:nvSpPr>
          <p:spPr>
            <a:xfrm>
              <a:off x="418325" y="1349250"/>
              <a:ext cx="720150" cy="290300"/>
            </a:xfrm>
            <a:custGeom>
              <a:avLst/>
              <a:gdLst/>
              <a:ahLst/>
              <a:cxnLst/>
              <a:rect l="l" t="t" r="r" b="b"/>
              <a:pathLst>
                <a:path w="28806" h="11612" extrusionOk="0">
                  <a:moveTo>
                    <a:pt x="26258" y="9680"/>
                  </a:moveTo>
                  <a:cubicBezTo>
                    <a:pt x="26327" y="9715"/>
                    <a:pt x="26396" y="9731"/>
                    <a:pt x="26465" y="9731"/>
                  </a:cubicBezTo>
                  <a:cubicBezTo>
                    <a:pt x="26474" y="9731"/>
                    <a:pt x="26482" y="9731"/>
                    <a:pt x="26491" y="9730"/>
                  </a:cubicBezTo>
                  <a:lnTo>
                    <a:pt x="26491" y="9730"/>
                  </a:lnTo>
                  <a:cubicBezTo>
                    <a:pt x="26363" y="9783"/>
                    <a:pt x="26258" y="9809"/>
                    <a:pt x="26258" y="9809"/>
                  </a:cubicBezTo>
                  <a:lnTo>
                    <a:pt x="26258" y="9680"/>
                  </a:lnTo>
                  <a:close/>
                  <a:moveTo>
                    <a:pt x="8862" y="0"/>
                  </a:moveTo>
                  <a:cubicBezTo>
                    <a:pt x="7309" y="0"/>
                    <a:pt x="5927" y="576"/>
                    <a:pt x="5020" y="2472"/>
                  </a:cubicBezTo>
                  <a:cubicBezTo>
                    <a:pt x="4634" y="2987"/>
                    <a:pt x="4119" y="3373"/>
                    <a:pt x="3475" y="3373"/>
                  </a:cubicBezTo>
                  <a:cubicBezTo>
                    <a:pt x="1673" y="3760"/>
                    <a:pt x="0" y="4661"/>
                    <a:pt x="386" y="6591"/>
                  </a:cubicBezTo>
                  <a:cubicBezTo>
                    <a:pt x="644" y="8651"/>
                    <a:pt x="2832" y="8779"/>
                    <a:pt x="4376" y="8779"/>
                  </a:cubicBezTo>
                  <a:cubicBezTo>
                    <a:pt x="8109" y="8779"/>
                    <a:pt x="11713" y="9166"/>
                    <a:pt x="15317" y="10067"/>
                  </a:cubicBezTo>
                  <a:cubicBezTo>
                    <a:pt x="19308" y="10839"/>
                    <a:pt x="23555" y="11482"/>
                    <a:pt x="27674" y="11611"/>
                  </a:cubicBezTo>
                  <a:cubicBezTo>
                    <a:pt x="28178" y="10603"/>
                    <a:pt x="28805" y="9595"/>
                    <a:pt x="27021" y="9432"/>
                  </a:cubicBezTo>
                  <a:lnTo>
                    <a:pt x="27021" y="9432"/>
                  </a:lnTo>
                  <a:cubicBezTo>
                    <a:pt x="27024" y="9429"/>
                    <a:pt x="27027" y="9426"/>
                    <a:pt x="27031" y="9423"/>
                  </a:cubicBezTo>
                  <a:cubicBezTo>
                    <a:pt x="27159" y="7750"/>
                    <a:pt x="25228" y="8136"/>
                    <a:pt x="24714" y="7106"/>
                  </a:cubicBezTo>
                  <a:lnTo>
                    <a:pt x="24199" y="6977"/>
                  </a:lnTo>
                  <a:cubicBezTo>
                    <a:pt x="23987" y="6659"/>
                    <a:pt x="23590" y="6594"/>
                    <a:pt x="23143" y="6594"/>
                  </a:cubicBezTo>
                  <a:cubicBezTo>
                    <a:pt x="22827" y="6594"/>
                    <a:pt x="22486" y="6626"/>
                    <a:pt x="22166" y="6626"/>
                  </a:cubicBezTo>
                  <a:cubicBezTo>
                    <a:pt x="21288" y="6626"/>
                    <a:pt x="20570" y="6380"/>
                    <a:pt x="20981" y="4532"/>
                  </a:cubicBezTo>
                  <a:cubicBezTo>
                    <a:pt x="19951" y="2987"/>
                    <a:pt x="18278" y="3502"/>
                    <a:pt x="16862" y="3245"/>
                  </a:cubicBezTo>
                  <a:cubicBezTo>
                    <a:pt x="16553" y="3245"/>
                    <a:pt x="16162" y="3265"/>
                    <a:pt x="15803" y="3265"/>
                  </a:cubicBezTo>
                  <a:cubicBezTo>
                    <a:pt x="15266" y="3265"/>
                    <a:pt x="14802" y="3219"/>
                    <a:pt x="14802" y="2987"/>
                  </a:cubicBezTo>
                  <a:cubicBezTo>
                    <a:pt x="15343" y="902"/>
                    <a:pt x="14401" y="763"/>
                    <a:pt x="13366" y="763"/>
                  </a:cubicBezTo>
                  <a:cubicBezTo>
                    <a:pt x="13207" y="763"/>
                    <a:pt x="13045" y="766"/>
                    <a:pt x="12887" y="766"/>
                  </a:cubicBezTo>
                  <a:cubicBezTo>
                    <a:pt x="12358" y="766"/>
                    <a:pt x="11862" y="730"/>
                    <a:pt x="11585" y="413"/>
                  </a:cubicBezTo>
                  <a:cubicBezTo>
                    <a:pt x="10659" y="182"/>
                    <a:pt x="9734" y="0"/>
                    <a:pt x="8862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3" name="Google Shape;22663;p29"/>
            <p:cNvSpPr/>
            <p:nvPr/>
          </p:nvSpPr>
          <p:spPr>
            <a:xfrm>
              <a:off x="949275" y="1430350"/>
              <a:ext cx="453750" cy="138875"/>
            </a:xfrm>
            <a:custGeom>
              <a:avLst/>
              <a:gdLst/>
              <a:ahLst/>
              <a:cxnLst/>
              <a:rect l="l" t="t" r="r" b="b"/>
              <a:pathLst>
                <a:path w="18150" h="5555" extrusionOk="0">
                  <a:moveTo>
                    <a:pt x="1159" y="1"/>
                  </a:moveTo>
                  <a:cubicBezTo>
                    <a:pt x="386" y="258"/>
                    <a:pt x="0" y="902"/>
                    <a:pt x="0" y="1545"/>
                  </a:cubicBezTo>
                  <a:cubicBezTo>
                    <a:pt x="258" y="3605"/>
                    <a:pt x="2703" y="2446"/>
                    <a:pt x="3476" y="3862"/>
                  </a:cubicBezTo>
                  <a:cubicBezTo>
                    <a:pt x="3661" y="3918"/>
                    <a:pt x="3841" y="3941"/>
                    <a:pt x="4017" y="3941"/>
                  </a:cubicBezTo>
                  <a:cubicBezTo>
                    <a:pt x="5000" y="3941"/>
                    <a:pt x="5864" y="3208"/>
                    <a:pt x="6877" y="3208"/>
                  </a:cubicBezTo>
                  <a:cubicBezTo>
                    <a:pt x="6944" y="3208"/>
                    <a:pt x="7011" y="3212"/>
                    <a:pt x="7080" y="3219"/>
                  </a:cubicBezTo>
                  <a:cubicBezTo>
                    <a:pt x="8071" y="3342"/>
                    <a:pt x="7034" y="4899"/>
                    <a:pt x="7875" y="4899"/>
                  </a:cubicBezTo>
                  <a:cubicBezTo>
                    <a:pt x="7908" y="4899"/>
                    <a:pt x="7943" y="4897"/>
                    <a:pt x="7981" y="4892"/>
                  </a:cubicBezTo>
                  <a:cubicBezTo>
                    <a:pt x="8882" y="4634"/>
                    <a:pt x="9654" y="4120"/>
                    <a:pt x="10298" y="3605"/>
                  </a:cubicBezTo>
                  <a:cubicBezTo>
                    <a:pt x="10524" y="3492"/>
                    <a:pt x="10739" y="3445"/>
                    <a:pt x="10946" y="3445"/>
                  </a:cubicBezTo>
                  <a:cubicBezTo>
                    <a:pt x="11447" y="3445"/>
                    <a:pt x="11902" y="3718"/>
                    <a:pt x="12357" y="3991"/>
                  </a:cubicBezTo>
                  <a:cubicBezTo>
                    <a:pt x="13863" y="5033"/>
                    <a:pt x="15682" y="5555"/>
                    <a:pt x="17532" y="5555"/>
                  </a:cubicBezTo>
                  <a:cubicBezTo>
                    <a:pt x="17737" y="5555"/>
                    <a:pt x="17943" y="5548"/>
                    <a:pt x="18149" y="5535"/>
                  </a:cubicBezTo>
                  <a:cubicBezTo>
                    <a:pt x="13001" y="2189"/>
                    <a:pt x="6951" y="1417"/>
                    <a:pt x="1159" y="1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4" name="Google Shape;22664;p29"/>
            <p:cNvSpPr/>
            <p:nvPr/>
          </p:nvSpPr>
          <p:spPr>
            <a:xfrm>
              <a:off x="707925" y="1355675"/>
              <a:ext cx="270325" cy="118950"/>
            </a:xfrm>
            <a:custGeom>
              <a:avLst/>
              <a:gdLst/>
              <a:ahLst/>
              <a:cxnLst/>
              <a:rect l="l" t="t" r="r" b="b"/>
              <a:pathLst>
                <a:path w="10813" h="4758" extrusionOk="0">
                  <a:moveTo>
                    <a:pt x="797" y="1"/>
                  </a:moveTo>
                  <a:cubicBezTo>
                    <a:pt x="533" y="1"/>
                    <a:pt x="268" y="9"/>
                    <a:pt x="1" y="27"/>
                  </a:cubicBezTo>
                  <a:cubicBezTo>
                    <a:pt x="515" y="1314"/>
                    <a:pt x="2189" y="285"/>
                    <a:pt x="2704" y="1443"/>
                  </a:cubicBezTo>
                  <a:cubicBezTo>
                    <a:pt x="2446" y="2215"/>
                    <a:pt x="1159" y="1700"/>
                    <a:pt x="1288" y="2859"/>
                  </a:cubicBezTo>
                  <a:cubicBezTo>
                    <a:pt x="1288" y="3631"/>
                    <a:pt x="1931" y="3889"/>
                    <a:pt x="2575" y="3889"/>
                  </a:cubicBezTo>
                  <a:lnTo>
                    <a:pt x="4892" y="3889"/>
                  </a:lnTo>
                  <a:cubicBezTo>
                    <a:pt x="5010" y="3899"/>
                    <a:pt x="5130" y="3904"/>
                    <a:pt x="5251" y="3904"/>
                  </a:cubicBezTo>
                  <a:cubicBezTo>
                    <a:pt x="5857" y="3904"/>
                    <a:pt x="6498" y="3792"/>
                    <a:pt x="7128" y="3792"/>
                  </a:cubicBezTo>
                  <a:cubicBezTo>
                    <a:pt x="7884" y="3792"/>
                    <a:pt x="8625" y="3953"/>
                    <a:pt x="9268" y="4661"/>
                  </a:cubicBezTo>
                  <a:cubicBezTo>
                    <a:pt x="9332" y="4725"/>
                    <a:pt x="9461" y="4757"/>
                    <a:pt x="9606" y="4757"/>
                  </a:cubicBezTo>
                  <a:cubicBezTo>
                    <a:pt x="9751" y="4757"/>
                    <a:pt x="9912" y="4725"/>
                    <a:pt x="10040" y="4661"/>
                  </a:cubicBezTo>
                  <a:cubicBezTo>
                    <a:pt x="10298" y="4017"/>
                    <a:pt x="10555" y="3503"/>
                    <a:pt x="10813" y="2988"/>
                  </a:cubicBezTo>
                  <a:cubicBezTo>
                    <a:pt x="7578" y="1550"/>
                    <a:pt x="4343" y="1"/>
                    <a:pt x="797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5" name="Google Shape;22665;p29"/>
            <p:cNvSpPr/>
            <p:nvPr/>
          </p:nvSpPr>
          <p:spPr>
            <a:xfrm>
              <a:off x="2469525" y="1777875"/>
              <a:ext cx="185250" cy="139650"/>
            </a:xfrm>
            <a:custGeom>
              <a:avLst/>
              <a:gdLst/>
              <a:ahLst/>
              <a:cxnLst/>
              <a:rect l="l" t="t" r="r" b="b"/>
              <a:pathLst>
                <a:path w="7410" h="5586" extrusionOk="0">
                  <a:moveTo>
                    <a:pt x="7410" y="1"/>
                  </a:moveTo>
                  <a:lnTo>
                    <a:pt x="7410" y="1"/>
                  </a:lnTo>
                  <a:cubicBezTo>
                    <a:pt x="4449" y="258"/>
                    <a:pt x="2519" y="2575"/>
                    <a:pt x="202" y="3991"/>
                  </a:cubicBezTo>
                  <a:cubicBezTo>
                    <a:pt x="0" y="5301"/>
                    <a:pt x="509" y="5586"/>
                    <a:pt x="1295" y="5586"/>
                  </a:cubicBezTo>
                  <a:cubicBezTo>
                    <a:pt x="1513" y="5586"/>
                    <a:pt x="1752" y="5564"/>
                    <a:pt x="2004" y="5536"/>
                  </a:cubicBezTo>
                  <a:cubicBezTo>
                    <a:pt x="1875" y="5021"/>
                    <a:pt x="1489" y="4249"/>
                    <a:pt x="2004" y="4120"/>
                  </a:cubicBezTo>
                  <a:cubicBezTo>
                    <a:pt x="4449" y="3605"/>
                    <a:pt x="5865" y="1546"/>
                    <a:pt x="7410" y="1"/>
                  </a:cubicBezTo>
                  <a:close/>
                </a:path>
              </a:pathLst>
            </a:custGeom>
            <a:solidFill>
              <a:srgbClr val="598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6" name="Google Shape;22666;p29"/>
            <p:cNvSpPr/>
            <p:nvPr/>
          </p:nvSpPr>
          <p:spPr>
            <a:xfrm>
              <a:off x="904225" y="1468975"/>
              <a:ext cx="147675" cy="64375"/>
            </a:xfrm>
            <a:custGeom>
              <a:avLst/>
              <a:gdLst/>
              <a:ahLst/>
              <a:cxnLst/>
              <a:rect l="l" t="t" r="r" b="b"/>
              <a:pathLst>
                <a:path w="5907" h="2575" extrusionOk="0">
                  <a:moveTo>
                    <a:pt x="1416" y="0"/>
                  </a:moveTo>
                  <a:cubicBezTo>
                    <a:pt x="773" y="129"/>
                    <a:pt x="0" y="258"/>
                    <a:pt x="129" y="1030"/>
                  </a:cubicBezTo>
                  <a:cubicBezTo>
                    <a:pt x="258" y="1802"/>
                    <a:pt x="386" y="2575"/>
                    <a:pt x="1416" y="2575"/>
                  </a:cubicBezTo>
                  <a:cubicBezTo>
                    <a:pt x="2703" y="2575"/>
                    <a:pt x="3990" y="2446"/>
                    <a:pt x="5149" y="2446"/>
                  </a:cubicBezTo>
                  <a:cubicBezTo>
                    <a:pt x="5571" y="1391"/>
                    <a:pt x="5907" y="508"/>
                    <a:pt x="4879" y="508"/>
                  </a:cubicBezTo>
                  <a:cubicBezTo>
                    <a:pt x="4653" y="508"/>
                    <a:pt x="4362" y="551"/>
                    <a:pt x="3990" y="644"/>
                  </a:cubicBezTo>
                  <a:cubicBezTo>
                    <a:pt x="3824" y="710"/>
                    <a:pt x="3649" y="742"/>
                    <a:pt x="3475" y="742"/>
                  </a:cubicBezTo>
                  <a:cubicBezTo>
                    <a:pt x="2974" y="742"/>
                    <a:pt x="2475" y="478"/>
                    <a:pt x="2188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7" name="Google Shape;22667;p29"/>
            <p:cNvSpPr/>
            <p:nvPr/>
          </p:nvSpPr>
          <p:spPr>
            <a:xfrm>
              <a:off x="1032925" y="1584800"/>
              <a:ext cx="61175" cy="19350"/>
            </a:xfrm>
            <a:custGeom>
              <a:avLst/>
              <a:gdLst/>
              <a:ahLst/>
              <a:cxnLst/>
              <a:rect l="l" t="t" r="r" b="b"/>
              <a:pathLst>
                <a:path w="2447" h="774" extrusionOk="0">
                  <a:moveTo>
                    <a:pt x="1" y="1"/>
                  </a:moveTo>
                  <a:cubicBezTo>
                    <a:pt x="387" y="516"/>
                    <a:pt x="805" y="773"/>
                    <a:pt x="1224" y="773"/>
                  </a:cubicBezTo>
                  <a:cubicBezTo>
                    <a:pt x="1642" y="773"/>
                    <a:pt x="2060" y="516"/>
                    <a:pt x="2447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8" name="Google Shape;22668;p29"/>
            <p:cNvSpPr/>
            <p:nvPr/>
          </p:nvSpPr>
          <p:spPr>
            <a:xfrm>
              <a:off x="1010400" y="1571450"/>
              <a:ext cx="25775" cy="13375"/>
            </a:xfrm>
            <a:custGeom>
              <a:avLst/>
              <a:gdLst/>
              <a:ahLst/>
              <a:cxnLst/>
              <a:rect l="l" t="t" r="r" b="b"/>
              <a:pathLst>
                <a:path w="1031" h="535" extrusionOk="0">
                  <a:moveTo>
                    <a:pt x="392" y="0"/>
                  </a:moveTo>
                  <a:cubicBezTo>
                    <a:pt x="286" y="0"/>
                    <a:pt x="163" y="75"/>
                    <a:pt x="1" y="278"/>
                  </a:cubicBezTo>
                  <a:lnTo>
                    <a:pt x="1031" y="535"/>
                  </a:lnTo>
                  <a:cubicBezTo>
                    <a:pt x="766" y="358"/>
                    <a:pt x="622" y="0"/>
                    <a:pt x="392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9" name="Google Shape;22669;p29"/>
            <p:cNvSpPr/>
            <p:nvPr/>
          </p:nvSpPr>
          <p:spPr>
            <a:xfrm>
              <a:off x="3806775" y="1920275"/>
              <a:ext cx="2326575" cy="942425"/>
            </a:xfrm>
            <a:custGeom>
              <a:avLst/>
              <a:gdLst/>
              <a:ahLst/>
              <a:cxnLst/>
              <a:rect l="l" t="t" r="r" b="b"/>
              <a:pathLst>
                <a:path w="93063" h="37697" extrusionOk="0">
                  <a:moveTo>
                    <a:pt x="63715" y="1"/>
                  </a:moveTo>
                  <a:cubicBezTo>
                    <a:pt x="62975" y="1"/>
                    <a:pt x="62235" y="161"/>
                    <a:pt x="61527" y="483"/>
                  </a:cubicBezTo>
                  <a:cubicBezTo>
                    <a:pt x="61140" y="612"/>
                    <a:pt x="60883" y="741"/>
                    <a:pt x="60497" y="869"/>
                  </a:cubicBezTo>
                  <a:cubicBezTo>
                    <a:pt x="60111" y="998"/>
                    <a:pt x="59725" y="1127"/>
                    <a:pt x="59467" y="1256"/>
                  </a:cubicBezTo>
                  <a:cubicBezTo>
                    <a:pt x="54061" y="3186"/>
                    <a:pt x="48526" y="4216"/>
                    <a:pt x="42863" y="5889"/>
                  </a:cubicBezTo>
                  <a:cubicBezTo>
                    <a:pt x="37199" y="7563"/>
                    <a:pt x="31536" y="9493"/>
                    <a:pt x="26001" y="11424"/>
                  </a:cubicBezTo>
                  <a:cubicBezTo>
                    <a:pt x="24585" y="11810"/>
                    <a:pt x="23298" y="12325"/>
                    <a:pt x="21882" y="12969"/>
                  </a:cubicBezTo>
                  <a:cubicBezTo>
                    <a:pt x="20466" y="13612"/>
                    <a:pt x="19050" y="14127"/>
                    <a:pt x="17506" y="14513"/>
                  </a:cubicBezTo>
                  <a:cubicBezTo>
                    <a:pt x="17248" y="14642"/>
                    <a:pt x="16862" y="14642"/>
                    <a:pt x="16605" y="14899"/>
                  </a:cubicBezTo>
                  <a:cubicBezTo>
                    <a:pt x="13902" y="15800"/>
                    <a:pt x="11199" y="16701"/>
                    <a:pt x="8496" y="17345"/>
                  </a:cubicBezTo>
                  <a:cubicBezTo>
                    <a:pt x="8109" y="17474"/>
                    <a:pt x="7595" y="17474"/>
                    <a:pt x="7080" y="17602"/>
                  </a:cubicBezTo>
                  <a:cubicBezTo>
                    <a:pt x="6822" y="17731"/>
                    <a:pt x="6436" y="17731"/>
                    <a:pt x="6179" y="17860"/>
                  </a:cubicBezTo>
                  <a:cubicBezTo>
                    <a:pt x="5406" y="18117"/>
                    <a:pt x="4763" y="18375"/>
                    <a:pt x="3990" y="18375"/>
                  </a:cubicBezTo>
                  <a:cubicBezTo>
                    <a:pt x="3604" y="18503"/>
                    <a:pt x="3347" y="18503"/>
                    <a:pt x="3089" y="18632"/>
                  </a:cubicBezTo>
                  <a:cubicBezTo>
                    <a:pt x="2317" y="18890"/>
                    <a:pt x="1416" y="19018"/>
                    <a:pt x="644" y="19404"/>
                  </a:cubicBezTo>
                  <a:cubicBezTo>
                    <a:pt x="386" y="19533"/>
                    <a:pt x="129" y="19791"/>
                    <a:pt x="0" y="20177"/>
                  </a:cubicBezTo>
                  <a:cubicBezTo>
                    <a:pt x="0" y="20820"/>
                    <a:pt x="258" y="21593"/>
                    <a:pt x="901" y="22107"/>
                  </a:cubicBezTo>
                  <a:cubicBezTo>
                    <a:pt x="2703" y="23009"/>
                    <a:pt x="4634" y="23781"/>
                    <a:pt x="6565" y="24424"/>
                  </a:cubicBezTo>
                  <a:cubicBezTo>
                    <a:pt x="16605" y="28415"/>
                    <a:pt x="25872" y="34335"/>
                    <a:pt x="36298" y="37553"/>
                  </a:cubicBezTo>
                  <a:cubicBezTo>
                    <a:pt x="37324" y="37652"/>
                    <a:pt x="38344" y="37696"/>
                    <a:pt x="39358" y="37696"/>
                  </a:cubicBezTo>
                  <a:cubicBezTo>
                    <a:pt x="44964" y="37696"/>
                    <a:pt x="50414" y="36346"/>
                    <a:pt x="55863" y="35365"/>
                  </a:cubicBezTo>
                  <a:cubicBezTo>
                    <a:pt x="60497" y="34593"/>
                    <a:pt x="65131" y="33563"/>
                    <a:pt x="69764" y="32405"/>
                  </a:cubicBezTo>
                  <a:cubicBezTo>
                    <a:pt x="70151" y="32405"/>
                    <a:pt x="70537" y="32276"/>
                    <a:pt x="70923" y="32147"/>
                  </a:cubicBezTo>
                  <a:lnTo>
                    <a:pt x="71438" y="32019"/>
                  </a:lnTo>
                  <a:cubicBezTo>
                    <a:pt x="73240" y="31504"/>
                    <a:pt x="75171" y="31118"/>
                    <a:pt x="77101" y="30989"/>
                  </a:cubicBezTo>
                  <a:cubicBezTo>
                    <a:pt x="78775" y="30731"/>
                    <a:pt x="80577" y="30217"/>
                    <a:pt x="82250" y="29702"/>
                  </a:cubicBezTo>
                  <a:cubicBezTo>
                    <a:pt x="83666" y="29316"/>
                    <a:pt x="85082" y="29187"/>
                    <a:pt x="86498" y="29187"/>
                  </a:cubicBezTo>
                  <a:cubicBezTo>
                    <a:pt x="86884" y="29058"/>
                    <a:pt x="87270" y="29058"/>
                    <a:pt x="87656" y="28929"/>
                  </a:cubicBezTo>
                  <a:cubicBezTo>
                    <a:pt x="89329" y="28286"/>
                    <a:pt x="91518" y="28801"/>
                    <a:pt x="92933" y="27256"/>
                  </a:cubicBezTo>
                  <a:cubicBezTo>
                    <a:pt x="93062" y="26870"/>
                    <a:pt x="93062" y="26484"/>
                    <a:pt x="92933" y="26098"/>
                  </a:cubicBezTo>
                  <a:cubicBezTo>
                    <a:pt x="88428" y="19919"/>
                    <a:pt x="82894" y="14642"/>
                    <a:pt x="77487" y="9107"/>
                  </a:cubicBezTo>
                  <a:cubicBezTo>
                    <a:pt x="74012" y="5632"/>
                    <a:pt x="69636" y="3444"/>
                    <a:pt x="65903" y="483"/>
                  </a:cubicBezTo>
                  <a:cubicBezTo>
                    <a:pt x="65195" y="161"/>
                    <a:pt x="64455" y="1"/>
                    <a:pt x="6371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0" name="Google Shape;22670;p29"/>
            <p:cNvSpPr/>
            <p:nvPr/>
          </p:nvSpPr>
          <p:spPr>
            <a:xfrm>
              <a:off x="2982975" y="1476600"/>
              <a:ext cx="2307275" cy="905475"/>
            </a:xfrm>
            <a:custGeom>
              <a:avLst/>
              <a:gdLst/>
              <a:ahLst/>
              <a:cxnLst/>
              <a:rect l="l" t="t" r="r" b="b"/>
              <a:pathLst>
                <a:path w="92291" h="36219" extrusionOk="0">
                  <a:moveTo>
                    <a:pt x="43302" y="0"/>
                  </a:moveTo>
                  <a:cubicBezTo>
                    <a:pt x="40606" y="0"/>
                    <a:pt x="38046" y="1107"/>
                    <a:pt x="36170" y="3171"/>
                  </a:cubicBezTo>
                  <a:cubicBezTo>
                    <a:pt x="34626" y="4329"/>
                    <a:pt x="33210" y="5487"/>
                    <a:pt x="31536" y="6646"/>
                  </a:cubicBezTo>
                  <a:cubicBezTo>
                    <a:pt x="29477" y="8319"/>
                    <a:pt x="26903" y="9091"/>
                    <a:pt x="24714" y="10893"/>
                  </a:cubicBezTo>
                  <a:cubicBezTo>
                    <a:pt x="24457" y="11022"/>
                    <a:pt x="24200" y="11280"/>
                    <a:pt x="24071" y="11537"/>
                  </a:cubicBezTo>
                  <a:cubicBezTo>
                    <a:pt x="23170" y="12696"/>
                    <a:pt x="22011" y="13339"/>
                    <a:pt x="20724" y="13725"/>
                  </a:cubicBezTo>
                  <a:cubicBezTo>
                    <a:pt x="19952" y="13983"/>
                    <a:pt x="19180" y="14369"/>
                    <a:pt x="18407" y="14626"/>
                  </a:cubicBezTo>
                  <a:cubicBezTo>
                    <a:pt x="17635" y="15012"/>
                    <a:pt x="16863" y="15270"/>
                    <a:pt x="15962" y="15527"/>
                  </a:cubicBezTo>
                  <a:cubicBezTo>
                    <a:pt x="13001" y="16943"/>
                    <a:pt x="10170" y="18488"/>
                    <a:pt x="7080" y="19904"/>
                  </a:cubicBezTo>
                  <a:lnTo>
                    <a:pt x="5664" y="20676"/>
                  </a:lnTo>
                  <a:cubicBezTo>
                    <a:pt x="5407" y="20805"/>
                    <a:pt x="5021" y="20933"/>
                    <a:pt x="4763" y="21062"/>
                  </a:cubicBezTo>
                  <a:lnTo>
                    <a:pt x="2704" y="21963"/>
                  </a:lnTo>
                  <a:cubicBezTo>
                    <a:pt x="258" y="23121"/>
                    <a:pt x="1" y="24409"/>
                    <a:pt x="2447" y="25953"/>
                  </a:cubicBezTo>
                  <a:cubicBezTo>
                    <a:pt x="10298" y="29557"/>
                    <a:pt x="18021" y="33547"/>
                    <a:pt x="26388" y="36122"/>
                  </a:cubicBezTo>
                  <a:cubicBezTo>
                    <a:pt x="27353" y="36186"/>
                    <a:pt x="28319" y="36218"/>
                    <a:pt x="29284" y="36218"/>
                  </a:cubicBezTo>
                  <a:cubicBezTo>
                    <a:pt x="30249" y="36218"/>
                    <a:pt x="31215" y="36186"/>
                    <a:pt x="32180" y="36122"/>
                  </a:cubicBezTo>
                  <a:cubicBezTo>
                    <a:pt x="32566" y="35993"/>
                    <a:pt x="32952" y="35864"/>
                    <a:pt x="33210" y="35864"/>
                  </a:cubicBezTo>
                  <a:lnTo>
                    <a:pt x="35398" y="35092"/>
                  </a:lnTo>
                  <a:cubicBezTo>
                    <a:pt x="35655" y="34963"/>
                    <a:pt x="36041" y="34835"/>
                    <a:pt x="36299" y="34706"/>
                  </a:cubicBezTo>
                  <a:cubicBezTo>
                    <a:pt x="37329" y="34191"/>
                    <a:pt x="38487" y="33805"/>
                    <a:pt x="39517" y="33676"/>
                  </a:cubicBezTo>
                  <a:cubicBezTo>
                    <a:pt x="39903" y="33547"/>
                    <a:pt x="40160" y="33419"/>
                    <a:pt x="40547" y="33290"/>
                  </a:cubicBezTo>
                  <a:cubicBezTo>
                    <a:pt x="41061" y="33161"/>
                    <a:pt x="41705" y="32904"/>
                    <a:pt x="42349" y="32775"/>
                  </a:cubicBezTo>
                  <a:cubicBezTo>
                    <a:pt x="42606" y="32646"/>
                    <a:pt x="42992" y="32646"/>
                    <a:pt x="43250" y="32518"/>
                  </a:cubicBezTo>
                  <a:cubicBezTo>
                    <a:pt x="44151" y="32260"/>
                    <a:pt x="44923" y="32132"/>
                    <a:pt x="45695" y="31874"/>
                  </a:cubicBezTo>
                  <a:cubicBezTo>
                    <a:pt x="50844" y="29557"/>
                    <a:pt x="56121" y="27884"/>
                    <a:pt x="61270" y="25953"/>
                  </a:cubicBezTo>
                  <a:cubicBezTo>
                    <a:pt x="63458" y="24923"/>
                    <a:pt x="65775" y="24022"/>
                    <a:pt x="68221" y="23508"/>
                  </a:cubicBezTo>
                  <a:cubicBezTo>
                    <a:pt x="75171" y="21191"/>
                    <a:pt x="82122" y="18745"/>
                    <a:pt x="89201" y="16814"/>
                  </a:cubicBezTo>
                  <a:cubicBezTo>
                    <a:pt x="90102" y="16428"/>
                    <a:pt x="90875" y="16171"/>
                    <a:pt x="91647" y="15656"/>
                  </a:cubicBezTo>
                  <a:cubicBezTo>
                    <a:pt x="91904" y="15527"/>
                    <a:pt x="92162" y="15141"/>
                    <a:pt x="92290" y="14884"/>
                  </a:cubicBezTo>
                  <a:lnTo>
                    <a:pt x="92033" y="14369"/>
                  </a:lnTo>
                  <a:cubicBezTo>
                    <a:pt x="86884" y="11408"/>
                    <a:pt x="81478" y="8834"/>
                    <a:pt x="75944" y="6646"/>
                  </a:cubicBezTo>
                  <a:cubicBezTo>
                    <a:pt x="72082" y="4973"/>
                    <a:pt x="68221" y="2913"/>
                    <a:pt x="64102" y="2398"/>
                  </a:cubicBezTo>
                  <a:cubicBezTo>
                    <a:pt x="58629" y="1803"/>
                    <a:pt x="53157" y="439"/>
                    <a:pt x="47684" y="439"/>
                  </a:cubicBezTo>
                  <a:cubicBezTo>
                    <a:pt x="47236" y="439"/>
                    <a:pt x="46787" y="448"/>
                    <a:pt x="46339" y="468"/>
                  </a:cubicBezTo>
                  <a:cubicBezTo>
                    <a:pt x="45326" y="153"/>
                    <a:pt x="44305" y="0"/>
                    <a:pt x="43302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1" name="Google Shape;22671;p29"/>
            <p:cNvSpPr/>
            <p:nvPr/>
          </p:nvSpPr>
          <p:spPr>
            <a:xfrm>
              <a:off x="3874350" y="2678275"/>
              <a:ext cx="1316150" cy="1320475"/>
            </a:xfrm>
            <a:custGeom>
              <a:avLst/>
              <a:gdLst/>
              <a:ahLst/>
              <a:cxnLst/>
              <a:rect l="l" t="t" r="r" b="b"/>
              <a:pathLst>
                <a:path w="52646" h="52819" extrusionOk="0">
                  <a:moveTo>
                    <a:pt x="1879" y="0"/>
                  </a:moveTo>
                  <a:cubicBezTo>
                    <a:pt x="1136" y="0"/>
                    <a:pt x="472" y="412"/>
                    <a:pt x="0" y="1827"/>
                  </a:cubicBezTo>
                  <a:cubicBezTo>
                    <a:pt x="129" y="4916"/>
                    <a:pt x="1674" y="7362"/>
                    <a:pt x="2961" y="10065"/>
                  </a:cubicBezTo>
                  <a:cubicBezTo>
                    <a:pt x="6307" y="16115"/>
                    <a:pt x="9268" y="22422"/>
                    <a:pt x="11585" y="28986"/>
                  </a:cubicBezTo>
                  <a:cubicBezTo>
                    <a:pt x="12743" y="32719"/>
                    <a:pt x="14288" y="36452"/>
                    <a:pt x="16090" y="40056"/>
                  </a:cubicBezTo>
                  <a:cubicBezTo>
                    <a:pt x="17971" y="41059"/>
                    <a:pt x="19486" y="43407"/>
                    <a:pt x="21349" y="43407"/>
                  </a:cubicBezTo>
                  <a:cubicBezTo>
                    <a:pt x="21398" y="43407"/>
                    <a:pt x="21447" y="43406"/>
                    <a:pt x="21496" y="43402"/>
                  </a:cubicBezTo>
                  <a:cubicBezTo>
                    <a:pt x="21694" y="43378"/>
                    <a:pt x="21875" y="43366"/>
                    <a:pt x="22040" y="43366"/>
                  </a:cubicBezTo>
                  <a:cubicBezTo>
                    <a:pt x="23586" y="43366"/>
                    <a:pt x="23759" y="44390"/>
                    <a:pt x="24456" y="45204"/>
                  </a:cubicBezTo>
                  <a:cubicBezTo>
                    <a:pt x="30635" y="47006"/>
                    <a:pt x="37199" y="47779"/>
                    <a:pt x="43120" y="50611"/>
                  </a:cubicBezTo>
                  <a:cubicBezTo>
                    <a:pt x="45952" y="51383"/>
                    <a:pt x="48784" y="52799"/>
                    <a:pt x="51873" y="52799"/>
                  </a:cubicBezTo>
                  <a:cubicBezTo>
                    <a:pt x="51940" y="52812"/>
                    <a:pt x="52002" y="52819"/>
                    <a:pt x="52058" y="52819"/>
                  </a:cubicBezTo>
                  <a:cubicBezTo>
                    <a:pt x="52542" y="52819"/>
                    <a:pt x="52645" y="52345"/>
                    <a:pt x="52645" y="51769"/>
                  </a:cubicBezTo>
                  <a:cubicBezTo>
                    <a:pt x="51487" y="48808"/>
                    <a:pt x="50071" y="45719"/>
                    <a:pt x="48526" y="42888"/>
                  </a:cubicBezTo>
                  <a:cubicBezTo>
                    <a:pt x="48011" y="42244"/>
                    <a:pt x="47497" y="41600"/>
                    <a:pt x="47110" y="40828"/>
                  </a:cubicBezTo>
                  <a:cubicBezTo>
                    <a:pt x="46853" y="40571"/>
                    <a:pt x="46724" y="40313"/>
                    <a:pt x="46467" y="40056"/>
                  </a:cubicBezTo>
                  <a:lnTo>
                    <a:pt x="45952" y="39284"/>
                  </a:lnTo>
                  <a:lnTo>
                    <a:pt x="45437" y="38383"/>
                  </a:lnTo>
                  <a:cubicBezTo>
                    <a:pt x="43893" y="36452"/>
                    <a:pt x="42605" y="34392"/>
                    <a:pt x="41447" y="32333"/>
                  </a:cubicBezTo>
                  <a:cubicBezTo>
                    <a:pt x="40417" y="30917"/>
                    <a:pt x="40031" y="29115"/>
                    <a:pt x="39130" y="27699"/>
                  </a:cubicBezTo>
                  <a:cubicBezTo>
                    <a:pt x="36041" y="21778"/>
                    <a:pt x="31536" y="16887"/>
                    <a:pt x="27546" y="11738"/>
                  </a:cubicBezTo>
                  <a:cubicBezTo>
                    <a:pt x="26902" y="10966"/>
                    <a:pt x="26258" y="10323"/>
                    <a:pt x="25486" y="9936"/>
                  </a:cubicBezTo>
                  <a:cubicBezTo>
                    <a:pt x="23169" y="8907"/>
                    <a:pt x="20595" y="8134"/>
                    <a:pt x="18278" y="6976"/>
                  </a:cubicBezTo>
                  <a:cubicBezTo>
                    <a:pt x="18021" y="6718"/>
                    <a:pt x="17634" y="6590"/>
                    <a:pt x="17377" y="6461"/>
                  </a:cubicBezTo>
                  <a:cubicBezTo>
                    <a:pt x="14417" y="4916"/>
                    <a:pt x="11456" y="3501"/>
                    <a:pt x="8496" y="1956"/>
                  </a:cubicBezTo>
                  <a:cubicBezTo>
                    <a:pt x="7595" y="1312"/>
                    <a:pt x="6436" y="926"/>
                    <a:pt x="5278" y="798"/>
                  </a:cubicBezTo>
                  <a:cubicBezTo>
                    <a:pt x="5233" y="801"/>
                    <a:pt x="5188" y="802"/>
                    <a:pt x="5143" y="802"/>
                  </a:cubicBezTo>
                  <a:cubicBezTo>
                    <a:pt x="4105" y="802"/>
                    <a:pt x="2915" y="0"/>
                    <a:pt x="187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2" name="Google Shape;22672;p29"/>
            <p:cNvSpPr/>
            <p:nvPr/>
          </p:nvSpPr>
          <p:spPr>
            <a:xfrm>
              <a:off x="4891200" y="2690550"/>
              <a:ext cx="1705525" cy="654475"/>
            </a:xfrm>
            <a:custGeom>
              <a:avLst/>
              <a:gdLst/>
              <a:ahLst/>
              <a:cxnLst/>
              <a:rect l="l" t="t" r="r" b="b"/>
              <a:pathLst>
                <a:path w="68221" h="26179" extrusionOk="0">
                  <a:moveTo>
                    <a:pt x="51934" y="1"/>
                  </a:moveTo>
                  <a:cubicBezTo>
                    <a:pt x="51745" y="1"/>
                    <a:pt x="51552" y="17"/>
                    <a:pt x="51358" y="49"/>
                  </a:cubicBezTo>
                  <a:cubicBezTo>
                    <a:pt x="50972" y="178"/>
                    <a:pt x="50715" y="178"/>
                    <a:pt x="50329" y="307"/>
                  </a:cubicBezTo>
                  <a:cubicBezTo>
                    <a:pt x="47754" y="435"/>
                    <a:pt x="45180" y="1208"/>
                    <a:pt x="42606" y="1336"/>
                  </a:cubicBezTo>
                  <a:cubicBezTo>
                    <a:pt x="38229" y="2237"/>
                    <a:pt x="33596" y="2237"/>
                    <a:pt x="29348" y="3653"/>
                  </a:cubicBezTo>
                  <a:cubicBezTo>
                    <a:pt x="28962" y="3782"/>
                    <a:pt x="28576" y="3911"/>
                    <a:pt x="28318" y="4039"/>
                  </a:cubicBezTo>
                  <a:lnTo>
                    <a:pt x="27803" y="4425"/>
                  </a:lnTo>
                  <a:cubicBezTo>
                    <a:pt x="27676" y="4648"/>
                    <a:pt x="27573" y="4729"/>
                    <a:pt x="27483" y="4729"/>
                  </a:cubicBezTo>
                  <a:cubicBezTo>
                    <a:pt x="27240" y="4729"/>
                    <a:pt x="27099" y="4136"/>
                    <a:pt x="26868" y="4136"/>
                  </a:cubicBezTo>
                  <a:cubicBezTo>
                    <a:pt x="26838" y="4136"/>
                    <a:pt x="26807" y="4146"/>
                    <a:pt x="26774" y="4168"/>
                  </a:cubicBezTo>
                  <a:lnTo>
                    <a:pt x="25615" y="4168"/>
                  </a:lnTo>
                  <a:cubicBezTo>
                    <a:pt x="22011" y="4940"/>
                    <a:pt x="18278" y="5713"/>
                    <a:pt x="14546" y="6227"/>
                  </a:cubicBezTo>
                  <a:cubicBezTo>
                    <a:pt x="11843" y="6871"/>
                    <a:pt x="9140" y="7257"/>
                    <a:pt x="6436" y="7515"/>
                  </a:cubicBezTo>
                  <a:cubicBezTo>
                    <a:pt x="4120" y="7643"/>
                    <a:pt x="1803" y="7515"/>
                    <a:pt x="1" y="9445"/>
                  </a:cubicBezTo>
                  <a:cubicBezTo>
                    <a:pt x="1" y="10089"/>
                    <a:pt x="258" y="10733"/>
                    <a:pt x="773" y="11119"/>
                  </a:cubicBezTo>
                  <a:cubicBezTo>
                    <a:pt x="7981" y="14980"/>
                    <a:pt x="15704" y="17554"/>
                    <a:pt x="22912" y="21416"/>
                  </a:cubicBezTo>
                  <a:cubicBezTo>
                    <a:pt x="26348" y="23256"/>
                    <a:pt x="29549" y="25681"/>
                    <a:pt x="33743" y="25681"/>
                  </a:cubicBezTo>
                  <a:cubicBezTo>
                    <a:pt x="33949" y="25681"/>
                    <a:pt x="34157" y="25676"/>
                    <a:pt x="34368" y="25664"/>
                  </a:cubicBezTo>
                  <a:cubicBezTo>
                    <a:pt x="36492" y="25728"/>
                    <a:pt x="38616" y="25760"/>
                    <a:pt x="40755" y="25760"/>
                  </a:cubicBezTo>
                  <a:cubicBezTo>
                    <a:pt x="42895" y="25760"/>
                    <a:pt x="45051" y="25728"/>
                    <a:pt x="47240" y="25664"/>
                  </a:cubicBezTo>
                  <a:cubicBezTo>
                    <a:pt x="48441" y="25664"/>
                    <a:pt x="49642" y="25606"/>
                    <a:pt x="50844" y="25606"/>
                  </a:cubicBezTo>
                  <a:cubicBezTo>
                    <a:pt x="51444" y="25606"/>
                    <a:pt x="52045" y="25621"/>
                    <a:pt x="52646" y="25664"/>
                  </a:cubicBezTo>
                  <a:cubicBezTo>
                    <a:pt x="53026" y="25691"/>
                    <a:pt x="53407" y="25701"/>
                    <a:pt x="53788" y="25701"/>
                  </a:cubicBezTo>
                  <a:cubicBezTo>
                    <a:pt x="54828" y="25701"/>
                    <a:pt x="55869" y="25626"/>
                    <a:pt x="56909" y="25626"/>
                  </a:cubicBezTo>
                  <a:cubicBezTo>
                    <a:pt x="57290" y="25626"/>
                    <a:pt x="57671" y="25636"/>
                    <a:pt x="58052" y="25664"/>
                  </a:cubicBezTo>
                  <a:cubicBezTo>
                    <a:pt x="61527" y="25277"/>
                    <a:pt x="65388" y="26178"/>
                    <a:pt x="68220" y="23218"/>
                  </a:cubicBezTo>
                  <a:cubicBezTo>
                    <a:pt x="67448" y="21030"/>
                    <a:pt x="65775" y="19356"/>
                    <a:pt x="64745" y="17297"/>
                  </a:cubicBezTo>
                  <a:cubicBezTo>
                    <a:pt x="61398" y="11505"/>
                    <a:pt x="57666" y="5841"/>
                    <a:pt x="53418" y="435"/>
                  </a:cubicBezTo>
                  <a:cubicBezTo>
                    <a:pt x="53032" y="146"/>
                    <a:pt x="52501" y="1"/>
                    <a:pt x="51934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3" name="Google Shape;22673;p29"/>
            <p:cNvSpPr/>
            <p:nvPr/>
          </p:nvSpPr>
          <p:spPr>
            <a:xfrm>
              <a:off x="1013625" y="1492625"/>
              <a:ext cx="4260525" cy="1707600"/>
            </a:xfrm>
            <a:custGeom>
              <a:avLst/>
              <a:gdLst/>
              <a:ahLst/>
              <a:cxnLst/>
              <a:rect l="l" t="t" r="r" b="b"/>
              <a:pathLst>
                <a:path w="170421" h="68304" extrusionOk="0">
                  <a:moveTo>
                    <a:pt x="4552" y="1"/>
                  </a:moveTo>
                  <a:cubicBezTo>
                    <a:pt x="3460" y="1"/>
                    <a:pt x="2364" y="251"/>
                    <a:pt x="1288" y="985"/>
                  </a:cubicBezTo>
                  <a:cubicBezTo>
                    <a:pt x="1" y="2530"/>
                    <a:pt x="1931" y="2787"/>
                    <a:pt x="2446" y="3559"/>
                  </a:cubicBezTo>
                  <a:lnTo>
                    <a:pt x="3090" y="4332"/>
                  </a:lnTo>
                  <a:cubicBezTo>
                    <a:pt x="3347" y="4846"/>
                    <a:pt x="3733" y="5361"/>
                    <a:pt x="3991" y="5876"/>
                  </a:cubicBezTo>
                  <a:cubicBezTo>
                    <a:pt x="4248" y="6134"/>
                    <a:pt x="4634" y="6262"/>
                    <a:pt x="5021" y="6391"/>
                  </a:cubicBezTo>
                  <a:cubicBezTo>
                    <a:pt x="16219" y="9609"/>
                    <a:pt x="27288" y="12698"/>
                    <a:pt x="38487" y="16045"/>
                  </a:cubicBezTo>
                  <a:cubicBezTo>
                    <a:pt x="45952" y="18104"/>
                    <a:pt x="53289" y="20678"/>
                    <a:pt x="60369" y="23768"/>
                  </a:cubicBezTo>
                  <a:cubicBezTo>
                    <a:pt x="61913" y="24926"/>
                    <a:pt x="63715" y="25698"/>
                    <a:pt x="65517" y="26213"/>
                  </a:cubicBezTo>
                  <a:cubicBezTo>
                    <a:pt x="70280" y="27500"/>
                    <a:pt x="74913" y="29174"/>
                    <a:pt x="79419" y="31233"/>
                  </a:cubicBezTo>
                  <a:cubicBezTo>
                    <a:pt x="81221" y="31619"/>
                    <a:pt x="83023" y="32263"/>
                    <a:pt x="84567" y="33164"/>
                  </a:cubicBezTo>
                  <a:cubicBezTo>
                    <a:pt x="86884" y="34322"/>
                    <a:pt x="89201" y="35481"/>
                    <a:pt x="91518" y="36382"/>
                  </a:cubicBezTo>
                  <a:cubicBezTo>
                    <a:pt x="97053" y="39085"/>
                    <a:pt x="102716" y="41659"/>
                    <a:pt x="108380" y="43976"/>
                  </a:cubicBezTo>
                  <a:cubicBezTo>
                    <a:pt x="110439" y="44877"/>
                    <a:pt x="112756" y="44748"/>
                    <a:pt x="114944" y="45521"/>
                  </a:cubicBezTo>
                  <a:cubicBezTo>
                    <a:pt x="118033" y="47709"/>
                    <a:pt x="121895" y="48352"/>
                    <a:pt x="125113" y="50540"/>
                  </a:cubicBezTo>
                  <a:cubicBezTo>
                    <a:pt x="127945" y="50927"/>
                    <a:pt x="129875" y="53115"/>
                    <a:pt x="132063" y="54659"/>
                  </a:cubicBezTo>
                  <a:cubicBezTo>
                    <a:pt x="134380" y="54659"/>
                    <a:pt x="136569" y="55432"/>
                    <a:pt x="138371" y="56719"/>
                  </a:cubicBezTo>
                  <a:cubicBezTo>
                    <a:pt x="138628" y="56848"/>
                    <a:pt x="139014" y="56976"/>
                    <a:pt x="139272" y="57105"/>
                  </a:cubicBezTo>
                  <a:cubicBezTo>
                    <a:pt x="139658" y="57234"/>
                    <a:pt x="139915" y="57491"/>
                    <a:pt x="140173" y="57620"/>
                  </a:cubicBezTo>
                  <a:cubicBezTo>
                    <a:pt x="140623" y="58251"/>
                    <a:pt x="141326" y="58566"/>
                    <a:pt x="142016" y="58566"/>
                  </a:cubicBezTo>
                  <a:cubicBezTo>
                    <a:pt x="142312" y="58566"/>
                    <a:pt x="142605" y="58508"/>
                    <a:pt x="142876" y="58392"/>
                  </a:cubicBezTo>
                  <a:cubicBezTo>
                    <a:pt x="143369" y="58207"/>
                    <a:pt x="143870" y="58118"/>
                    <a:pt x="144359" y="58118"/>
                  </a:cubicBezTo>
                  <a:cubicBezTo>
                    <a:pt x="145910" y="58118"/>
                    <a:pt x="147339" y="59014"/>
                    <a:pt x="148024" y="60580"/>
                  </a:cubicBezTo>
                  <a:cubicBezTo>
                    <a:pt x="148153" y="61224"/>
                    <a:pt x="148410" y="61867"/>
                    <a:pt x="148668" y="62511"/>
                  </a:cubicBezTo>
                  <a:cubicBezTo>
                    <a:pt x="149311" y="63412"/>
                    <a:pt x="150212" y="64056"/>
                    <a:pt x="151242" y="64442"/>
                  </a:cubicBezTo>
                  <a:cubicBezTo>
                    <a:pt x="151628" y="64570"/>
                    <a:pt x="152014" y="64570"/>
                    <a:pt x="152272" y="64699"/>
                  </a:cubicBezTo>
                  <a:cubicBezTo>
                    <a:pt x="152601" y="64639"/>
                    <a:pt x="152920" y="64612"/>
                    <a:pt x="153231" y="64612"/>
                  </a:cubicBezTo>
                  <a:cubicBezTo>
                    <a:pt x="155590" y="64612"/>
                    <a:pt x="157463" y="66160"/>
                    <a:pt x="159737" y="66501"/>
                  </a:cubicBezTo>
                  <a:cubicBezTo>
                    <a:pt x="159995" y="66501"/>
                    <a:pt x="160381" y="66372"/>
                    <a:pt x="160638" y="66244"/>
                  </a:cubicBezTo>
                  <a:cubicBezTo>
                    <a:pt x="160797" y="66214"/>
                    <a:pt x="160950" y="66200"/>
                    <a:pt x="161098" y="66200"/>
                  </a:cubicBezTo>
                  <a:cubicBezTo>
                    <a:pt x="162879" y="66200"/>
                    <a:pt x="163985" y="68174"/>
                    <a:pt x="165530" y="68174"/>
                  </a:cubicBezTo>
                  <a:cubicBezTo>
                    <a:pt x="167203" y="68046"/>
                    <a:pt x="169134" y="68303"/>
                    <a:pt x="169777" y="66372"/>
                  </a:cubicBezTo>
                  <a:cubicBezTo>
                    <a:pt x="170421" y="64442"/>
                    <a:pt x="168104" y="64570"/>
                    <a:pt x="167203" y="63798"/>
                  </a:cubicBezTo>
                  <a:cubicBezTo>
                    <a:pt x="166431" y="63283"/>
                    <a:pt x="165658" y="62897"/>
                    <a:pt x="164886" y="62640"/>
                  </a:cubicBezTo>
                  <a:cubicBezTo>
                    <a:pt x="161926" y="61353"/>
                    <a:pt x="158450" y="60838"/>
                    <a:pt x="156133" y="58392"/>
                  </a:cubicBezTo>
                  <a:cubicBezTo>
                    <a:pt x="156005" y="58006"/>
                    <a:pt x="155619" y="57749"/>
                    <a:pt x="155232" y="57749"/>
                  </a:cubicBezTo>
                  <a:cubicBezTo>
                    <a:pt x="153430" y="55174"/>
                    <a:pt x="150341" y="54788"/>
                    <a:pt x="147638" y="53887"/>
                  </a:cubicBezTo>
                  <a:lnTo>
                    <a:pt x="143905" y="52085"/>
                  </a:lnTo>
                  <a:cubicBezTo>
                    <a:pt x="140945" y="50669"/>
                    <a:pt x="137598" y="49897"/>
                    <a:pt x="134766" y="48224"/>
                  </a:cubicBezTo>
                  <a:cubicBezTo>
                    <a:pt x="127687" y="44233"/>
                    <a:pt x="120350" y="41016"/>
                    <a:pt x="112756" y="38441"/>
                  </a:cubicBezTo>
                  <a:cubicBezTo>
                    <a:pt x="110697" y="36253"/>
                    <a:pt x="107994" y="34837"/>
                    <a:pt x="105033" y="34580"/>
                  </a:cubicBezTo>
                  <a:cubicBezTo>
                    <a:pt x="103617" y="34065"/>
                    <a:pt x="102073" y="33679"/>
                    <a:pt x="100785" y="33035"/>
                  </a:cubicBezTo>
                  <a:cubicBezTo>
                    <a:pt x="94221" y="29946"/>
                    <a:pt x="87656" y="27114"/>
                    <a:pt x="81092" y="24540"/>
                  </a:cubicBezTo>
                  <a:cubicBezTo>
                    <a:pt x="79161" y="23639"/>
                    <a:pt x="77616" y="21837"/>
                    <a:pt x="75428" y="21322"/>
                  </a:cubicBezTo>
                  <a:cubicBezTo>
                    <a:pt x="70795" y="19005"/>
                    <a:pt x="65903" y="17332"/>
                    <a:pt x="60883" y="16302"/>
                  </a:cubicBezTo>
                  <a:cubicBezTo>
                    <a:pt x="60733" y="16259"/>
                    <a:pt x="60579" y="16245"/>
                    <a:pt x="60425" y="16245"/>
                  </a:cubicBezTo>
                  <a:cubicBezTo>
                    <a:pt x="60116" y="16245"/>
                    <a:pt x="59805" y="16302"/>
                    <a:pt x="59516" y="16302"/>
                  </a:cubicBezTo>
                  <a:cubicBezTo>
                    <a:pt x="59081" y="16302"/>
                    <a:pt x="58695" y="16173"/>
                    <a:pt x="58438" y="15530"/>
                  </a:cubicBezTo>
                  <a:cubicBezTo>
                    <a:pt x="58210" y="15547"/>
                    <a:pt x="57984" y="15555"/>
                    <a:pt x="57760" y="15555"/>
                  </a:cubicBezTo>
                  <a:cubicBezTo>
                    <a:pt x="54574" y="15555"/>
                    <a:pt x="51799" y="13926"/>
                    <a:pt x="48913" y="13084"/>
                  </a:cubicBezTo>
                  <a:cubicBezTo>
                    <a:pt x="41190" y="10639"/>
                    <a:pt x="33596" y="8064"/>
                    <a:pt x="25873" y="5619"/>
                  </a:cubicBezTo>
                  <a:cubicBezTo>
                    <a:pt x="22655" y="4203"/>
                    <a:pt x="19051" y="3302"/>
                    <a:pt x="15575" y="3044"/>
                  </a:cubicBezTo>
                  <a:cubicBezTo>
                    <a:pt x="13645" y="2143"/>
                    <a:pt x="11843" y="1371"/>
                    <a:pt x="9783" y="985"/>
                  </a:cubicBezTo>
                  <a:cubicBezTo>
                    <a:pt x="8108" y="666"/>
                    <a:pt x="6333" y="1"/>
                    <a:pt x="4552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4" name="Google Shape;22674;p29"/>
            <p:cNvSpPr/>
            <p:nvPr/>
          </p:nvSpPr>
          <p:spPr>
            <a:xfrm>
              <a:off x="3073075" y="2290825"/>
              <a:ext cx="1074825" cy="1330750"/>
            </a:xfrm>
            <a:custGeom>
              <a:avLst/>
              <a:gdLst/>
              <a:ahLst/>
              <a:cxnLst/>
              <a:rect l="l" t="t" r="r" b="b"/>
              <a:pathLst>
                <a:path w="42993" h="53230" extrusionOk="0">
                  <a:moveTo>
                    <a:pt x="1273" y="1"/>
                  </a:moveTo>
                  <a:cubicBezTo>
                    <a:pt x="746" y="1"/>
                    <a:pt x="292" y="308"/>
                    <a:pt x="1" y="1107"/>
                  </a:cubicBezTo>
                  <a:cubicBezTo>
                    <a:pt x="1" y="1493"/>
                    <a:pt x="1" y="1879"/>
                    <a:pt x="130" y="2137"/>
                  </a:cubicBezTo>
                  <a:cubicBezTo>
                    <a:pt x="516" y="2652"/>
                    <a:pt x="902" y="3167"/>
                    <a:pt x="1159" y="3810"/>
                  </a:cubicBezTo>
                  <a:cubicBezTo>
                    <a:pt x="1417" y="4840"/>
                    <a:pt x="1674" y="5998"/>
                    <a:pt x="2060" y="7028"/>
                  </a:cubicBezTo>
                  <a:cubicBezTo>
                    <a:pt x="2060" y="7285"/>
                    <a:pt x="2189" y="7543"/>
                    <a:pt x="2318" y="7929"/>
                  </a:cubicBezTo>
                  <a:cubicBezTo>
                    <a:pt x="2575" y="8573"/>
                    <a:pt x="2704" y="9216"/>
                    <a:pt x="2961" y="9731"/>
                  </a:cubicBezTo>
                  <a:cubicBezTo>
                    <a:pt x="4892" y="14622"/>
                    <a:pt x="7209" y="19256"/>
                    <a:pt x="9397" y="24147"/>
                  </a:cubicBezTo>
                  <a:cubicBezTo>
                    <a:pt x="9912" y="24791"/>
                    <a:pt x="10170" y="25434"/>
                    <a:pt x="10427" y="26207"/>
                  </a:cubicBezTo>
                  <a:cubicBezTo>
                    <a:pt x="10556" y="26464"/>
                    <a:pt x="10684" y="26850"/>
                    <a:pt x="10813" y="27108"/>
                  </a:cubicBezTo>
                  <a:lnTo>
                    <a:pt x="11457" y="28395"/>
                  </a:lnTo>
                  <a:cubicBezTo>
                    <a:pt x="11585" y="28652"/>
                    <a:pt x="11714" y="28910"/>
                    <a:pt x="11843" y="29296"/>
                  </a:cubicBezTo>
                  <a:cubicBezTo>
                    <a:pt x="12358" y="30454"/>
                    <a:pt x="13130" y="31613"/>
                    <a:pt x="14031" y="32642"/>
                  </a:cubicBezTo>
                  <a:cubicBezTo>
                    <a:pt x="17249" y="36118"/>
                    <a:pt x="21110" y="38563"/>
                    <a:pt x="24328" y="42039"/>
                  </a:cubicBezTo>
                  <a:lnTo>
                    <a:pt x="30507" y="47445"/>
                  </a:lnTo>
                  <a:cubicBezTo>
                    <a:pt x="31150" y="48088"/>
                    <a:pt x="32051" y="47960"/>
                    <a:pt x="32824" y="48346"/>
                  </a:cubicBezTo>
                  <a:cubicBezTo>
                    <a:pt x="33338" y="48346"/>
                    <a:pt x="33982" y="48474"/>
                    <a:pt x="34626" y="48603"/>
                  </a:cubicBezTo>
                  <a:lnTo>
                    <a:pt x="35269" y="49118"/>
                  </a:lnTo>
                  <a:cubicBezTo>
                    <a:pt x="36042" y="49633"/>
                    <a:pt x="36685" y="50405"/>
                    <a:pt x="37071" y="51178"/>
                  </a:cubicBezTo>
                  <a:cubicBezTo>
                    <a:pt x="37457" y="51564"/>
                    <a:pt x="37972" y="51692"/>
                    <a:pt x="38487" y="51821"/>
                  </a:cubicBezTo>
                  <a:cubicBezTo>
                    <a:pt x="39417" y="52028"/>
                    <a:pt x="40098" y="53230"/>
                    <a:pt x="40997" y="53230"/>
                  </a:cubicBezTo>
                  <a:cubicBezTo>
                    <a:pt x="41217" y="53230"/>
                    <a:pt x="41451" y="53157"/>
                    <a:pt x="41705" y="52980"/>
                  </a:cubicBezTo>
                  <a:cubicBezTo>
                    <a:pt x="42992" y="51950"/>
                    <a:pt x="41962" y="50405"/>
                    <a:pt x="41834" y="49118"/>
                  </a:cubicBezTo>
                  <a:cubicBezTo>
                    <a:pt x="41576" y="48474"/>
                    <a:pt x="41448" y="47702"/>
                    <a:pt x="41448" y="46930"/>
                  </a:cubicBezTo>
                  <a:cubicBezTo>
                    <a:pt x="39774" y="40494"/>
                    <a:pt x="37457" y="34187"/>
                    <a:pt x="34240" y="28266"/>
                  </a:cubicBezTo>
                  <a:cubicBezTo>
                    <a:pt x="33467" y="26979"/>
                    <a:pt x="32824" y="25434"/>
                    <a:pt x="32566" y="23761"/>
                  </a:cubicBezTo>
                  <a:cubicBezTo>
                    <a:pt x="32437" y="23375"/>
                    <a:pt x="32309" y="23118"/>
                    <a:pt x="32051" y="22731"/>
                  </a:cubicBezTo>
                  <a:cubicBezTo>
                    <a:pt x="30635" y="20801"/>
                    <a:pt x="30249" y="18226"/>
                    <a:pt x="29348" y="16038"/>
                  </a:cubicBezTo>
                  <a:cubicBezTo>
                    <a:pt x="28705" y="14236"/>
                    <a:pt x="28447" y="12177"/>
                    <a:pt x="26517" y="11276"/>
                  </a:cubicBezTo>
                  <a:cubicBezTo>
                    <a:pt x="25873" y="11147"/>
                    <a:pt x="25229" y="11018"/>
                    <a:pt x="24586" y="10761"/>
                  </a:cubicBezTo>
                  <a:cubicBezTo>
                    <a:pt x="17506" y="6899"/>
                    <a:pt x="9912" y="4068"/>
                    <a:pt x="2575" y="464"/>
                  </a:cubicBezTo>
                  <a:cubicBezTo>
                    <a:pt x="2127" y="183"/>
                    <a:pt x="1679" y="1"/>
                    <a:pt x="127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5" name="Google Shape;22675;p29"/>
            <p:cNvSpPr/>
            <p:nvPr/>
          </p:nvSpPr>
          <p:spPr>
            <a:xfrm>
              <a:off x="4746400" y="3082300"/>
              <a:ext cx="1158475" cy="1013350"/>
            </a:xfrm>
            <a:custGeom>
              <a:avLst/>
              <a:gdLst/>
              <a:ahLst/>
              <a:cxnLst/>
              <a:rect l="l" t="t" r="r" b="b"/>
              <a:pathLst>
                <a:path w="46339" h="40534" extrusionOk="0">
                  <a:moveTo>
                    <a:pt x="1466" y="0"/>
                  </a:moveTo>
                  <a:cubicBezTo>
                    <a:pt x="965" y="0"/>
                    <a:pt x="505" y="231"/>
                    <a:pt x="258" y="726"/>
                  </a:cubicBezTo>
                  <a:cubicBezTo>
                    <a:pt x="0" y="4587"/>
                    <a:pt x="3733" y="6132"/>
                    <a:pt x="5149" y="8964"/>
                  </a:cubicBezTo>
                  <a:cubicBezTo>
                    <a:pt x="5921" y="9994"/>
                    <a:pt x="6565" y="11023"/>
                    <a:pt x="6951" y="12182"/>
                  </a:cubicBezTo>
                  <a:cubicBezTo>
                    <a:pt x="7852" y="15013"/>
                    <a:pt x="9912" y="17073"/>
                    <a:pt x="11714" y="19390"/>
                  </a:cubicBezTo>
                  <a:cubicBezTo>
                    <a:pt x="11842" y="19776"/>
                    <a:pt x="12100" y="20033"/>
                    <a:pt x="12228" y="20291"/>
                  </a:cubicBezTo>
                  <a:cubicBezTo>
                    <a:pt x="12486" y="20548"/>
                    <a:pt x="12615" y="20806"/>
                    <a:pt x="12743" y="21063"/>
                  </a:cubicBezTo>
                  <a:lnTo>
                    <a:pt x="13387" y="21707"/>
                  </a:lnTo>
                  <a:cubicBezTo>
                    <a:pt x="13644" y="22093"/>
                    <a:pt x="13773" y="22479"/>
                    <a:pt x="14030" y="22865"/>
                  </a:cubicBezTo>
                  <a:cubicBezTo>
                    <a:pt x="14159" y="23123"/>
                    <a:pt x="14417" y="23380"/>
                    <a:pt x="14545" y="23637"/>
                  </a:cubicBezTo>
                  <a:cubicBezTo>
                    <a:pt x="14932" y="24152"/>
                    <a:pt x="15318" y="24667"/>
                    <a:pt x="15704" y="25182"/>
                  </a:cubicBezTo>
                  <a:cubicBezTo>
                    <a:pt x="17377" y="28014"/>
                    <a:pt x="18536" y="30974"/>
                    <a:pt x="19951" y="33806"/>
                  </a:cubicBezTo>
                  <a:cubicBezTo>
                    <a:pt x="20981" y="35351"/>
                    <a:pt x="21496" y="37281"/>
                    <a:pt x="23555" y="38054"/>
                  </a:cubicBezTo>
                  <a:lnTo>
                    <a:pt x="32952" y="39856"/>
                  </a:lnTo>
                  <a:cubicBezTo>
                    <a:pt x="33209" y="39984"/>
                    <a:pt x="33467" y="39984"/>
                    <a:pt x="33724" y="39984"/>
                  </a:cubicBezTo>
                  <a:cubicBezTo>
                    <a:pt x="35107" y="39811"/>
                    <a:pt x="36489" y="38420"/>
                    <a:pt x="37989" y="38420"/>
                  </a:cubicBezTo>
                  <a:cubicBezTo>
                    <a:pt x="38723" y="38420"/>
                    <a:pt x="39485" y="38754"/>
                    <a:pt x="40289" y="39727"/>
                  </a:cubicBezTo>
                  <a:cubicBezTo>
                    <a:pt x="40377" y="39845"/>
                    <a:pt x="40521" y="39889"/>
                    <a:pt x="40696" y="39889"/>
                  </a:cubicBezTo>
                  <a:cubicBezTo>
                    <a:pt x="41186" y="39889"/>
                    <a:pt x="41927" y="39551"/>
                    <a:pt x="42448" y="39551"/>
                  </a:cubicBezTo>
                  <a:cubicBezTo>
                    <a:pt x="42554" y="39551"/>
                    <a:pt x="42651" y="39565"/>
                    <a:pt x="42734" y="39598"/>
                  </a:cubicBezTo>
                  <a:cubicBezTo>
                    <a:pt x="43840" y="40212"/>
                    <a:pt x="44389" y="40534"/>
                    <a:pt x="44814" y="40534"/>
                  </a:cubicBezTo>
                  <a:cubicBezTo>
                    <a:pt x="45280" y="40534"/>
                    <a:pt x="45598" y="40148"/>
                    <a:pt x="46338" y="39341"/>
                  </a:cubicBezTo>
                  <a:cubicBezTo>
                    <a:pt x="46338" y="39083"/>
                    <a:pt x="46338" y="38697"/>
                    <a:pt x="46338" y="38440"/>
                  </a:cubicBezTo>
                  <a:cubicBezTo>
                    <a:pt x="46081" y="38054"/>
                    <a:pt x="45309" y="38054"/>
                    <a:pt x="45566" y="37281"/>
                  </a:cubicBezTo>
                  <a:cubicBezTo>
                    <a:pt x="45695" y="37024"/>
                    <a:pt x="45695" y="36766"/>
                    <a:pt x="45566" y="36509"/>
                  </a:cubicBezTo>
                  <a:cubicBezTo>
                    <a:pt x="45437" y="35865"/>
                    <a:pt x="45309" y="35479"/>
                    <a:pt x="45180" y="34707"/>
                  </a:cubicBezTo>
                  <a:cubicBezTo>
                    <a:pt x="44922" y="33935"/>
                    <a:pt x="44665" y="33291"/>
                    <a:pt x="44408" y="32519"/>
                  </a:cubicBezTo>
                  <a:cubicBezTo>
                    <a:pt x="44279" y="32133"/>
                    <a:pt x="44150" y="31875"/>
                    <a:pt x="44021" y="31618"/>
                  </a:cubicBezTo>
                  <a:cubicBezTo>
                    <a:pt x="43893" y="31232"/>
                    <a:pt x="43764" y="30974"/>
                    <a:pt x="43507" y="30717"/>
                  </a:cubicBezTo>
                  <a:cubicBezTo>
                    <a:pt x="43249" y="30073"/>
                    <a:pt x="42863" y="29558"/>
                    <a:pt x="42477" y="29043"/>
                  </a:cubicBezTo>
                  <a:cubicBezTo>
                    <a:pt x="40160" y="25311"/>
                    <a:pt x="38229" y="21449"/>
                    <a:pt x="36685" y="17459"/>
                  </a:cubicBezTo>
                  <a:cubicBezTo>
                    <a:pt x="36298" y="16815"/>
                    <a:pt x="35912" y="16172"/>
                    <a:pt x="35526" y="15657"/>
                  </a:cubicBezTo>
                  <a:cubicBezTo>
                    <a:pt x="34496" y="14627"/>
                    <a:pt x="33209" y="13984"/>
                    <a:pt x="31922" y="13469"/>
                  </a:cubicBezTo>
                  <a:cubicBezTo>
                    <a:pt x="30764" y="12825"/>
                    <a:pt x="29476" y="12053"/>
                    <a:pt x="28447" y="11281"/>
                  </a:cubicBezTo>
                  <a:cubicBezTo>
                    <a:pt x="25358" y="9994"/>
                    <a:pt x="22526" y="8192"/>
                    <a:pt x="19565" y="6904"/>
                  </a:cubicBezTo>
                  <a:cubicBezTo>
                    <a:pt x="18278" y="6390"/>
                    <a:pt x="16991" y="6003"/>
                    <a:pt x="15833" y="5489"/>
                  </a:cubicBezTo>
                  <a:cubicBezTo>
                    <a:pt x="15575" y="5360"/>
                    <a:pt x="15189" y="5231"/>
                    <a:pt x="14932" y="5231"/>
                  </a:cubicBezTo>
                  <a:cubicBezTo>
                    <a:pt x="14159" y="4974"/>
                    <a:pt x="13387" y="4716"/>
                    <a:pt x="12743" y="4459"/>
                  </a:cubicBezTo>
                  <a:cubicBezTo>
                    <a:pt x="12100" y="4073"/>
                    <a:pt x="11585" y="3815"/>
                    <a:pt x="10941" y="3558"/>
                  </a:cubicBezTo>
                  <a:cubicBezTo>
                    <a:pt x="8238" y="2657"/>
                    <a:pt x="5664" y="1241"/>
                    <a:pt x="2961" y="340"/>
                  </a:cubicBezTo>
                  <a:lnTo>
                    <a:pt x="2317" y="211"/>
                  </a:lnTo>
                  <a:cubicBezTo>
                    <a:pt x="2040" y="73"/>
                    <a:pt x="1746" y="0"/>
                    <a:pt x="1466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6" name="Google Shape;22676;p29"/>
            <p:cNvSpPr/>
            <p:nvPr/>
          </p:nvSpPr>
          <p:spPr>
            <a:xfrm>
              <a:off x="5861675" y="3378075"/>
              <a:ext cx="1098675" cy="785475"/>
            </a:xfrm>
            <a:custGeom>
              <a:avLst/>
              <a:gdLst/>
              <a:ahLst/>
              <a:cxnLst/>
              <a:rect l="l" t="t" r="r" b="b"/>
              <a:pathLst>
                <a:path w="43947" h="31419" extrusionOk="0">
                  <a:moveTo>
                    <a:pt x="2474" y="0"/>
                  </a:moveTo>
                  <a:cubicBezTo>
                    <a:pt x="285" y="0"/>
                    <a:pt x="0" y="907"/>
                    <a:pt x="1084" y="3182"/>
                  </a:cubicBezTo>
                  <a:cubicBezTo>
                    <a:pt x="9708" y="9747"/>
                    <a:pt x="19233" y="15153"/>
                    <a:pt x="28114" y="21460"/>
                  </a:cubicBezTo>
                  <a:cubicBezTo>
                    <a:pt x="30688" y="22876"/>
                    <a:pt x="33134" y="24549"/>
                    <a:pt x="35451" y="26480"/>
                  </a:cubicBezTo>
                  <a:lnTo>
                    <a:pt x="35837" y="26737"/>
                  </a:lnTo>
                  <a:lnTo>
                    <a:pt x="36481" y="27510"/>
                  </a:lnTo>
                  <a:lnTo>
                    <a:pt x="37253" y="28153"/>
                  </a:lnTo>
                  <a:cubicBezTo>
                    <a:pt x="38787" y="29569"/>
                    <a:pt x="39997" y="31418"/>
                    <a:pt x="42370" y="31418"/>
                  </a:cubicBezTo>
                  <a:cubicBezTo>
                    <a:pt x="42585" y="31418"/>
                    <a:pt x="42810" y="31403"/>
                    <a:pt x="43045" y="31371"/>
                  </a:cubicBezTo>
                  <a:cubicBezTo>
                    <a:pt x="43689" y="30856"/>
                    <a:pt x="43946" y="29955"/>
                    <a:pt x="43431" y="29312"/>
                  </a:cubicBezTo>
                  <a:cubicBezTo>
                    <a:pt x="42015" y="27381"/>
                    <a:pt x="41758" y="24935"/>
                    <a:pt x="40600" y="22876"/>
                  </a:cubicBezTo>
                  <a:cubicBezTo>
                    <a:pt x="40085" y="21460"/>
                    <a:pt x="39827" y="20044"/>
                    <a:pt x="39570" y="18628"/>
                  </a:cubicBezTo>
                  <a:cubicBezTo>
                    <a:pt x="37510" y="16440"/>
                    <a:pt x="37253" y="13608"/>
                    <a:pt x="36352" y="10905"/>
                  </a:cubicBezTo>
                  <a:cubicBezTo>
                    <a:pt x="34807" y="7945"/>
                    <a:pt x="33520" y="4727"/>
                    <a:pt x="32490" y="1638"/>
                  </a:cubicBezTo>
                  <a:cubicBezTo>
                    <a:pt x="30750" y="701"/>
                    <a:pt x="28974" y="495"/>
                    <a:pt x="27200" y="495"/>
                  </a:cubicBezTo>
                  <a:cubicBezTo>
                    <a:pt x="25808" y="495"/>
                    <a:pt x="24418" y="621"/>
                    <a:pt x="23045" y="621"/>
                  </a:cubicBezTo>
                  <a:cubicBezTo>
                    <a:pt x="22803" y="621"/>
                    <a:pt x="22562" y="617"/>
                    <a:pt x="22322" y="608"/>
                  </a:cubicBezTo>
                  <a:cubicBezTo>
                    <a:pt x="20777" y="544"/>
                    <a:pt x="19241" y="528"/>
                    <a:pt x="17708" y="528"/>
                  </a:cubicBezTo>
                  <a:cubicBezTo>
                    <a:pt x="16176" y="528"/>
                    <a:pt x="14647" y="544"/>
                    <a:pt x="13119" y="544"/>
                  </a:cubicBezTo>
                  <a:cubicBezTo>
                    <a:pt x="10062" y="544"/>
                    <a:pt x="7005" y="479"/>
                    <a:pt x="3915" y="93"/>
                  </a:cubicBezTo>
                  <a:cubicBezTo>
                    <a:pt x="3365" y="32"/>
                    <a:pt x="2886" y="0"/>
                    <a:pt x="24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7" name="Google Shape;22677;p29"/>
            <p:cNvSpPr/>
            <p:nvPr/>
          </p:nvSpPr>
          <p:spPr>
            <a:xfrm>
              <a:off x="5766475" y="3580700"/>
              <a:ext cx="1238925" cy="766000"/>
            </a:xfrm>
            <a:custGeom>
              <a:avLst/>
              <a:gdLst/>
              <a:ahLst/>
              <a:cxnLst/>
              <a:rect l="l" t="t" r="r" b="b"/>
              <a:pathLst>
                <a:path w="49557" h="30640" extrusionOk="0">
                  <a:moveTo>
                    <a:pt x="1996" y="1"/>
                  </a:moveTo>
                  <a:cubicBezTo>
                    <a:pt x="1706" y="1"/>
                    <a:pt x="1416" y="33"/>
                    <a:pt x="1159" y="97"/>
                  </a:cubicBezTo>
                  <a:cubicBezTo>
                    <a:pt x="515" y="355"/>
                    <a:pt x="0" y="1127"/>
                    <a:pt x="0" y="1899"/>
                  </a:cubicBezTo>
                  <a:cubicBezTo>
                    <a:pt x="258" y="4216"/>
                    <a:pt x="2060" y="5890"/>
                    <a:pt x="2961" y="7949"/>
                  </a:cubicBezTo>
                  <a:cubicBezTo>
                    <a:pt x="3476" y="8721"/>
                    <a:pt x="4119" y="9494"/>
                    <a:pt x="4634" y="10266"/>
                  </a:cubicBezTo>
                  <a:cubicBezTo>
                    <a:pt x="4892" y="10652"/>
                    <a:pt x="5149" y="10909"/>
                    <a:pt x="5407" y="11296"/>
                  </a:cubicBezTo>
                  <a:lnTo>
                    <a:pt x="5793" y="11939"/>
                  </a:lnTo>
                  <a:cubicBezTo>
                    <a:pt x="6050" y="12325"/>
                    <a:pt x="6179" y="12583"/>
                    <a:pt x="6436" y="12969"/>
                  </a:cubicBezTo>
                  <a:lnTo>
                    <a:pt x="6694" y="13741"/>
                  </a:lnTo>
                  <a:cubicBezTo>
                    <a:pt x="6822" y="14256"/>
                    <a:pt x="7080" y="14900"/>
                    <a:pt x="7209" y="15415"/>
                  </a:cubicBezTo>
                  <a:cubicBezTo>
                    <a:pt x="7337" y="15672"/>
                    <a:pt x="7595" y="15929"/>
                    <a:pt x="7723" y="16187"/>
                  </a:cubicBezTo>
                  <a:cubicBezTo>
                    <a:pt x="9139" y="17860"/>
                    <a:pt x="10298" y="19662"/>
                    <a:pt x="11585" y="21464"/>
                  </a:cubicBezTo>
                  <a:cubicBezTo>
                    <a:pt x="12229" y="22623"/>
                    <a:pt x="13130" y="23524"/>
                    <a:pt x="14417" y="24167"/>
                  </a:cubicBezTo>
                  <a:cubicBezTo>
                    <a:pt x="18149" y="24939"/>
                    <a:pt x="21882" y="25326"/>
                    <a:pt x="25615" y="26227"/>
                  </a:cubicBezTo>
                  <a:cubicBezTo>
                    <a:pt x="31536" y="27771"/>
                    <a:pt x="37586" y="29058"/>
                    <a:pt x="43635" y="30346"/>
                  </a:cubicBezTo>
                  <a:cubicBezTo>
                    <a:pt x="44306" y="30537"/>
                    <a:pt x="45013" y="30640"/>
                    <a:pt x="45722" y="30640"/>
                  </a:cubicBezTo>
                  <a:cubicBezTo>
                    <a:pt x="46917" y="30640"/>
                    <a:pt x="48120" y="30348"/>
                    <a:pt x="49170" y="29702"/>
                  </a:cubicBezTo>
                  <a:cubicBezTo>
                    <a:pt x="49556" y="27900"/>
                    <a:pt x="47883" y="27642"/>
                    <a:pt x="47111" y="26741"/>
                  </a:cubicBezTo>
                  <a:lnTo>
                    <a:pt x="46724" y="26484"/>
                  </a:lnTo>
                  <a:lnTo>
                    <a:pt x="46081" y="25969"/>
                  </a:lnTo>
                  <a:cubicBezTo>
                    <a:pt x="45823" y="25712"/>
                    <a:pt x="45437" y="25583"/>
                    <a:pt x="45180" y="25454"/>
                  </a:cubicBezTo>
                  <a:lnTo>
                    <a:pt x="44021" y="24682"/>
                  </a:lnTo>
                  <a:cubicBezTo>
                    <a:pt x="43635" y="24425"/>
                    <a:pt x="43378" y="24296"/>
                    <a:pt x="43120" y="24167"/>
                  </a:cubicBezTo>
                  <a:cubicBezTo>
                    <a:pt x="37457" y="20177"/>
                    <a:pt x="31407" y="16830"/>
                    <a:pt x="25358" y="13484"/>
                  </a:cubicBezTo>
                  <a:cubicBezTo>
                    <a:pt x="25100" y="13226"/>
                    <a:pt x="24843" y="13098"/>
                    <a:pt x="24457" y="12840"/>
                  </a:cubicBezTo>
                  <a:cubicBezTo>
                    <a:pt x="22655" y="11682"/>
                    <a:pt x="20595" y="10652"/>
                    <a:pt x="18664" y="9622"/>
                  </a:cubicBezTo>
                  <a:lnTo>
                    <a:pt x="17506" y="9107"/>
                  </a:lnTo>
                  <a:cubicBezTo>
                    <a:pt x="16862" y="8593"/>
                    <a:pt x="16219" y="8206"/>
                    <a:pt x="15446" y="7692"/>
                  </a:cubicBezTo>
                  <a:cubicBezTo>
                    <a:pt x="14674" y="7177"/>
                    <a:pt x="13773" y="6533"/>
                    <a:pt x="13001" y="5890"/>
                  </a:cubicBezTo>
                  <a:cubicBezTo>
                    <a:pt x="9783" y="3701"/>
                    <a:pt x="6179" y="2157"/>
                    <a:pt x="2832" y="97"/>
                  </a:cubicBezTo>
                  <a:cubicBezTo>
                    <a:pt x="2575" y="33"/>
                    <a:pt x="2285" y="1"/>
                    <a:pt x="1996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8" name="Google Shape;22678;p29"/>
            <p:cNvSpPr/>
            <p:nvPr/>
          </p:nvSpPr>
          <p:spPr>
            <a:xfrm>
              <a:off x="2484200" y="1513775"/>
              <a:ext cx="1277550" cy="542400"/>
            </a:xfrm>
            <a:custGeom>
              <a:avLst/>
              <a:gdLst/>
              <a:ahLst/>
              <a:cxnLst/>
              <a:rect l="l" t="t" r="r" b="b"/>
              <a:pathLst>
                <a:path w="51102" h="21696" extrusionOk="0">
                  <a:moveTo>
                    <a:pt x="48120" y="0"/>
                  </a:moveTo>
                  <a:cubicBezTo>
                    <a:pt x="42990" y="0"/>
                    <a:pt x="38020" y="2070"/>
                    <a:pt x="32952" y="2070"/>
                  </a:cubicBezTo>
                  <a:cubicBezTo>
                    <a:pt x="32711" y="2035"/>
                    <a:pt x="32469" y="2019"/>
                    <a:pt x="32228" y="2019"/>
                  </a:cubicBezTo>
                  <a:cubicBezTo>
                    <a:pt x="31568" y="2019"/>
                    <a:pt x="30909" y="2139"/>
                    <a:pt x="30249" y="2327"/>
                  </a:cubicBezTo>
                  <a:cubicBezTo>
                    <a:pt x="26516" y="3614"/>
                    <a:pt x="22784" y="4901"/>
                    <a:pt x="19051" y="6060"/>
                  </a:cubicBezTo>
                  <a:cubicBezTo>
                    <a:pt x="14932" y="7476"/>
                    <a:pt x="10556" y="8119"/>
                    <a:pt x="6823" y="10565"/>
                  </a:cubicBezTo>
                  <a:cubicBezTo>
                    <a:pt x="4763" y="11466"/>
                    <a:pt x="3348" y="13139"/>
                    <a:pt x="1288" y="14169"/>
                  </a:cubicBezTo>
                  <a:cubicBezTo>
                    <a:pt x="1" y="14813"/>
                    <a:pt x="773" y="15456"/>
                    <a:pt x="1417" y="16100"/>
                  </a:cubicBezTo>
                  <a:cubicBezTo>
                    <a:pt x="6565" y="17258"/>
                    <a:pt x="11457" y="19060"/>
                    <a:pt x="16219" y="21377"/>
                  </a:cubicBezTo>
                  <a:cubicBezTo>
                    <a:pt x="16799" y="21600"/>
                    <a:pt x="17341" y="21696"/>
                    <a:pt x="17853" y="21696"/>
                  </a:cubicBezTo>
                  <a:cubicBezTo>
                    <a:pt x="20295" y="21696"/>
                    <a:pt x="22072" y="19525"/>
                    <a:pt x="24200" y="18674"/>
                  </a:cubicBezTo>
                  <a:lnTo>
                    <a:pt x="25101" y="18030"/>
                  </a:lnTo>
                  <a:cubicBezTo>
                    <a:pt x="25615" y="17644"/>
                    <a:pt x="26259" y="17258"/>
                    <a:pt x="26774" y="17001"/>
                  </a:cubicBezTo>
                  <a:cubicBezTo>
                    <a:pt x="29091" y="15842"/>
                    <a:pt x="31536" y="14941"/>
                    <a:pt x="33725" y="13654"/>
                  </a:cubicBezTo>
                  <a:cubicBezTo>
                    <a:pt x="34497" y="13011"/>
                    <a:pt x="35269" y="12496"/>
                    <a:pt x="36041" y="11981"/>
                  </a:cubicBezTo>
                  <a:cubicBezTo>
                    <a:pt x="36299" y="11852"/>
                    <a:pt x="36556" y="11595"/>
                    <a:pt x="36814" y="11466"/>
                  </a:cubicBezTo>
                  <a:cubicBezTo>
                    <a:pt x="37329" y="11080"/>
                    <a:pt x="37972" y="10694"/>
                    <a:pt x="38487" y="10436"/>
                  </a:cubicBezTo>
                  <a:cubicBezTo>
                    <a:pt x="39646" y="9921"/>
                    <a:pt x="40804" y="9278"/>
                    <a:pt x="41834" y="8634"/>
                  </a:cubicBezTo>
                  <a:cubicBezTo>
                    <a:pt x="42091" y="8377"/>
                    <a:pt x="42349" y="8248"/>
                    <a:pt x="42606" y="7991"/>
                  </a:cubicBezTo>
                  <a:cubicBezTo>
                    <a:pt x="42992" y="7733"/>
                    <a:pt x="43378" y="7476"/>
                    <a:pt x="43636" y="7347"/>
                  </a:cubicBezTo>
                  <a:cubicBezTo>
                    <a:pt x="43893" y="7218"/>
                    <a:pt x="44151" y="7090"/>
                    <a:pt x="44408" y="6961"/>
                  </a:cubicBezTo>
                  <a:lnTo>
                    <a:pt x="45566" y="6317"/>
                  </a:lnTo>
                  <a:cubicBezTo>
                    <a:pt x="45824" y="6189"/>
                    <a:pt x="46081" y="6060"/>
                    <a:pt x="46339" y="5931"/>
                  </a:cubicBezTo>
                  <a:cubicBezTo>
                    <a:pt x="46596" y="5674"/>
                    <a:pt x="46854" y="5545"/>
                    <a:pt x="47111" y="5416"/>
                  </a:cubicBezTo>
                  <a:cubicBezTo>
                    <a:pt x="48141" y="4773"/>
                    <a:pt x="49042" y="4000"/>
                    <a:pt x="49943" y="3228"/>
                  </a:cubicBezTo>
                  <a:cubicBezTo>
                    <a:pt x="50072" y="2971"/>
                    <a:pt x="50329" y="2713"/>
                    <a:pt x="50586" y="2456"/>
                  </a:cubicBezTo>
                  <a:lnTo>
                    <a:pt x="50844" y="2070"/>
                  </a:lnTo>
                  <a:cubicBezTo>
                    <a:pt x="51101" y="1684"/>
                    <a:pt x="51101" y="1297"/>
                    <a:pt x="51101" y="911"/>
                  </a:cubicBezTo>
                  <a:cubicBezTo>
                    <a:pt x="50973" y="525"/>
                    <a:pt x="50715" y="268"/>
                    <a:pt x="50329" y="139"/>
                  </a:cubicBezTo>
                  <a:cubicBezTo>
                    <a:pt x="49589" y="42"/>
                    <a:pt x="48853" y="0"/>
                    <a:pt x="48120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9" name="Google Shape;22679;p29"/>
            <p:cNvSpPr/>
            <p:nvPr/>
          </p:nvSpPr>
          <p:spPr>
            <a:xfrm>
              <a:off x="5727850" y="3301900"/>
              <a:ext cx="949325" cy="168625"/>
            </a:xfrm>
            <a:custGeom>
              <a:avLst/>
              <a:gdLst/>
              <a:ahLst/>
              <a:cxnLst/>
              <a:rect l="l" t="t" r="r" b="b"/>
              <a:pathLst>
                <a:path w="37973" h="6745" extrusionOk="0">
                  <a:moveTo>
                    <a:pt x="6142" y="0"/>
                  </a:moveTo>
                  <a:cubicBezTo>
                    <a:pt x="4077" y="0"/>
                    <a:pt x="2026" y="64"/>
                    <a:pt x="1" y="180"/>
                  </a:cubicBezTo>
                  <a:cubicBezTo>
                    <a:pt x="387" y="3012"/>
                    <a:pt x="4506" y="6744"/>
                    <a:pt x="7080" y="6744"/>
                  </a:cubicBezTo>
                  <a:cubicBezTo>
                    <a:pt x="7338" y="6744"/>
                    <a:pt x="7595" y="6487"/>
                    <a:pt x="7724" y="6229"/>
                  </a:cubicBezTo>
                  <a:cubicBezTo>
                    <a:pt x="7338" y="5457"/>
                    <a:pt x="5793" y="5457"/>
                    <a:pt x="5922" y="4041"/>
                  </a:cubicBezTo>
                  <a:lnTo>
                    <a:pt x="5922" y="4041"/>
                  </a:lnTo>
                  <a:cubicBezTo>
                    <a:pt x="12027" y="4630"/>
                    <a:pt x="18131" y="4756"/>
                    <a:pt x="24212" y="4756"/>
                  </a:cubicBezTo>
                  <a:cubicBezTo>
                    <a:pt x="28773" y="4756"/>
                    <a:pt x="33320" y="4685"/>
                    <a:pt x="37843" y="4685"/>
                  </a:cubicBezTo>
                  <a:cubicBezTo>
                    <a:pt x="37972" y="4427"/>
                    <a:pt x="37972" y="4170"/>
                    <a:pt x="37715" y="3913"/>
                  </a:cubicBezTo>
                  <a:cubicBezTo>
                    <a:pt x="37457" y="3655"/>
                    <a:pt x="37329" y="3398"/>
                    <a:pt x="37071" y="3140"/>
                  </a:cubicBezTo>
                  <a:cubicBezTo>
                    <a:pt x="35012" y="2368"/>
                    <a:pt x="32566" y="3269"/>
                    <a:pt x="30764" y="1467"/>
                  </a:cubicBezTo>
                  <a:cubicBezTo>
                    <a:pt x="30507" y="1210"/>
                    <a:pt x="30185" y="1081"/>
                    <a:pt x="29863" y="1081"/>
                  </a:cubicBezTo>
                  <a:cubicBezTo>
                    <a:pt x="29541" y="1081"/>
                    <a:pt x="29219" y="1210"/>
                    <a:pt x="28962" y="1467"/>
                  </a:cubicBezTo>
                  <a:cubicBezTo>
                    <a:pt x="28078" y="2528"/>
                    <a:pt x="27406" y="2936"/>
                    <a:pt x="26868" y="2936"/>
                  </a:cubicBezTo>
                  <a:cubicBezTo>
                    <a:pt x="25842" y="2936"/>
                    <a:pt x="25306" y="1447"/>
                    <a:pt x="24714" y="180"/>
                  </a:cubicBezTo>
                  <a:lnTo>
                    <a:pt x="19308" y="180"/>
                  </a:lnTo>
                  <a:cubicBezTo>
                    <a:pt x="18509" y="979"/>
                    <a:pt x="17710" y="1272"/>
                    <a:pt x="16900" y="1272"/>
                  </a:cubicBezTo>
                  <a:cubicBezTo>
                    <a:pt x="15883" y="1272"/>
                    <a:pt x="14848" y="810"/>
                    <a:pt x="13774" y="309"/>
                  </a:cubicBezTo>
                  <a:cubicBezTo>
                    <a:pt x="11223" y="96"/>
                    <a:pt x="8672" y="0"/>
                    <a:pt x="6142" y="0"/>
                  </a:cubicBezTo>
                  <a:close/>
                </a:path>
              </a:pathLst>
            </a:custGeom>
            <a:solidFill>
              <a:srgbClr val="CDD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0" name="Google Shape;22680;p29"/>
            <p:cNvSpPr/>
            <p:nvPr/>
          </p:nvSpPr>
          <p:spPr>
            <a:xfrm>
              <a:off x="4678825" y="1839025"/>
              <a:ext cx="727275" cy="257450"/>
            </a:xfrm>
            <a:custGeom>
              <a:avLst/>
              <a:gdLst/>
              <a:ahLst/>
              <a:cxnLst/>
              <a:rect l="l" t="t" r="r" b="b"/>
              <a:pathLst>
                <a:path w="29091" h="10298" extrusionOk="0">
                  <a:moveTo>
                    <a:pt x="24971" y="1"/>
                  </a:moveTo>
                  <a:cubicBezTo>
                    <a:pt x="24585" y="129"/>
                    <a:pt x="24328" y="387"/>
                    <a:pt x="24070" y="515"/>
                  </a:cubicBezTo>
                  <a:cubicBezTo>
                    <a:pt x="23534" y="1052"/>
                    <a:pt x="22819" y="1320"/>
                    <a:pt x="22149" y="1320"/>
                  </a:cubicBezTo>
                  <a:cubicBezTo>
                    <a:pt x="22014" y="1320"/>
                    <a:pt x="21882" y="1309"/>
                    <a:pt x="21753" y="1288"/>
                  </a:cubicBezTo>
                  <a:cubicBezTo>
                    <a:pt x="20080" y="1803"/>
                    <a:pt x="18278" y="2317"/>
                    <a:pt x="16605" y="2832"/>
                  </a:cubicBezTo>
                  <a:cubicBezTo>
                    <a:pt x="11199" y="3862"/>
                    <a:pt x="6307" y="6436"/>
                    <a:pt x="901" y="7595"/>
                  </a:cubicBezTo>
                  <a:cubicBezTo>
                    <a:pt x="515" y="7723"/>
                    <a:pt x="258" y="8110"/>
                    <a:pt x="0" y="8367"/>
                  </a:cubicBezTo>
                  <a:cubicBezTo>
                    <a:pt x="609" y="9220"/>
                    <a:pt x="1276" y="9496"/>
                    <a:pt x="1973" y="9496"/>
                  </a:cubicBezTo>
                  <a:cubicBezTo>
                    <a:pt x="2749" y="9496"/>
                    <a:pt x="3563" y="9153"/>
                    <a:pt x="4377" y="8882"/>
                  </a:cubicBezTo>
                  <a:cubicBezTo>
                    <a:pt x="4784" y="8660"/>
                    <a:pt x="5213" y="8555"/>
                    <a:pt x="5629" y="8555"/>
                  </a:cubicBezTo>
                  <a:cubicBezTo>
                    <a:pt x="6660" y="8555"/>
                    <a:pt x="7614" y="9198"/>
                    <a:pt x="7981" y="10298"/>
                  </a:cubicBezTo>
                  <a:cubicBezTo>
                    <a:pt x="13902" y="8882"/>
                    <a:pt x="19823" y="7209"/>
                    <a:pt x="25615" y="5278"/>
                  </a:cubicBezTo>
                  <a:lnTo>
                    <a:pt x="26516" y="4763"/>
                  </a:lnTo>
                  <a:cubicBezTo>
                    <a:pt x="27031" y="3862"/>
                    <a:pt x="29090" y="4377"/>
                    <a:pt x="28704" y="2446"/>
                  </a:cubicBezTo>
                  <a:lnTo>
                    <a:pt x="27160" y="1674"/>
                  </a:lnTo>
                  <a:cubicBezTo>
                    <a:pt x="27031" y="1674"/>
                    <a:pt x="26773" y="1803"/>
                    <a:pt x="26773" y="2060"/>
                  </a:cubicBezTo>
                  <a:lnTo>
                    <a:pt x="26516" y="1803"/>
                  </a:lnTo>
                  <a:lnTo>
                    <a:pt x="26773" y="1545"/>
                  </a:lnTo>
                  <a:lnTo>
                    <a:pt x="26516" y="1416"/>
                  </a:lnTo>
                  <a:cubicBezTo>
                    <a:pt x="26258" y="1159"/>
                    <a:pt x="25872" y="902"/>
                    <a:pt x="25744" y="644"/>
                  </a:cubicBezTo>
                  <a:lnTo>
                    <a:pt x="24971" y="1"/>
                  </a:lnTo>
                  <a:close/>
                </a:path>
              </a:pathLst>
            </a:custGeom>
            <a:solidFill>
              <a:srgbClr val="D6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1" name="Google Shape;22681;p29"/>
            <p:cNvSpPr/>
            <p:nvPr/>
          </p:nvSpPr>
          <p:spPr>
            <a:xfrm>
              <a:off x="4064200" y="3332050"/>
              <a:ext cx="263900" cy="415200"/>
            </a:xfrm>
            <a:custGeom>
              <a:avLst/>
              <a:gdLst/>
              <a:ahLst/>
              <a:cxnLst/>
              <a:rect l="l" t="t" r="r" b="b"/>
              <a:pathLst>
                <a:path w="10556" h="16608" extrusionOk="0">
                  <a:moveTo>
                    <a:pt x="1867" y="1"/>
                  </a:moveTo>
                  <a:cubicBezTo>
                    <a:pt x="1600" y="1"/>
                    <a:pt x="1320" y="80"/>
                    <a:pt x="1030" y="261"/>
                  </a:cubicBezTo>
                  <a:cubicBezTo>
                    <a:pt x="1" y="1033"/>
                    <a:pt x="515" y="1806"/>
                    <a:pt x="1030" y="2707"/>
                  </a:cubicBezTo>
                  <a:cubicBezTo>
                    <a:pt x="1674" y="3479"/>
                    <a:pt x="1288" y="4380"/>
                    <a:pt x="1288" y="5281"/>
                  </a:cubicBezTo>
                  <a:cubicBezTo>
                    <a:pt x="1288" y="5538"/>
                    <a:pt x="1416" y="5924"/>
                    <a:pt x="1545" y="6311"/>
                  </a:cubicBezTo>
                  <a:cubicBezTo>
                    <a:pt x="2575" y="7469"/>
                    <a:pt x="2189" y="9014"/>
                    <a:pt x="2575" y="10430"/>
                  </a:cubicBezTo>
                  <a:cubicBezTo>
                    <a:pt x="2704" y="11331"/>
                    <a:pt x="2317" y="12360"/>
                    <a:pt x="3218" y="13133"/>
                  </a:cubicBezTo>
                  <a:cubicBezTo>
                    <a:pt x="5149" y="14677"/>
                    <a:pt x="7466" y="15836"/>
                    <a:pt x="9912" y="16608"/>
                  </a:cubicBezTo>
                  <a:cubicBezTo>
                    <a:pt x="10555" y="15321"/>
                    <a:pt x="9912" y="14420"/>
                    <a:pt x="9139" y="13647"/>
                  </a:cubicBezTo>
                  <a:lnTo>
                    <a:pt x="4763" y="2707"/>
                  </a:lnTo>
                  <a:cubicBezTo>
                    <a:pt x="4248" y="2320"/>
                    <a:pt x="3991" y="1677"/>
                    <a:pt x="3605" y="1162"/>
                  </a:cubicBezTo>
                  <a:cubicBezTo>
                    <a:pt x="3142" y="515"/>
                    <a:pt x="2547" y="1"/>
                    <a:pt x="1867" y="1"/>
                  </a:cubicBezTo>
                  <a:close/>
                </a:path>
              </a:pathLst>
            </a:custGeom>
            <a:solidFill>
              <a:srgbClr val="DEE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2" name="Google Shape;22682;p29"/>
            <p:cNvSpPr/>
            <p:nvPr/>
          </p:nvSpPr>
          <p:spPr>
            <a:xfrm>
              <a:off x="3613700" y="1455575"/>
              <a:ext cx="527750" cy="257975"/>
            </a:xfrm>
            <a:custGeom>
              <a:avLst/>
              <a:gdLst/>
              <a:ahLst/>
              <a:cxnLst/>
              <a:rect l="l" t="t" r="r" b="b"/>
              <a:pathLst>
                <a:path w="21110" h="10319" extrusionOk="0">
                  <a:moveTo>
                    <a:pt x="10337" y="1"/>
                  </a:moveTo>
                  <a:cubicBezTo>
                    <a:pt x="10086" y="1"/>
                    <a:pt x="9755" y="422"/>
                    <a:pt x="9525" y="536"/>
                  </a:cubicBezTo>
                  <a:cubicBezTo>
                    <a:pt x="8496" y="1823"/>
                    <a:pt x="6565" y="2081"/>
                    <a:pt x="5921" y="3754"/>
                  </a:cubicBezTo>
                  <a:cubicBezTo>
                    <a:pt x="5535" y="3883"/>
                    <a:pt x="5149" y="4140"/>
                    <a:pt x="5020" y="4526"/>
                  </a:cubicBezTo>
                  <a:cubicBezTo>
                    <a:pt x="4763" y="4655"/>
                    <a:pt x="4505" y="4913"/>
                    <a:pt x="4119" y="5041"/>
                  </a:cubicBezTo>
                  <a:lnTo>
                    <a:pt x="901" y="7358"/>
                  </a:lnTo>
                  <a:cubicBezTo>
                    <a:pt x="901" y="7744"/>
                    <a:pt x="644" y="8002"/>
                    <a:pt x="258" y="8259"/>
                  </a:cubicBezTo>
                  <a:cubicBezTo>
                    <a:pt x="0" y="8517"/>
                    <a:pt x="0" y="8903"/>
                    <a:pt x="129" y="9289"/>
                  </a:cubicBezTo>
                  <a:cubicBezTo>
                    <a:pt x="386" y="9804"/>
                    <a:pt x="901" y="10190"/>
                    <a:pt x="1416" y="10319"/>
                  </a:cubicBezTo>
                  <a:cubicBezTo>
                    <a:pt x="3347" y="9932"/>
                    <a:pt x="4763" y="8774"/>
                    <a:pt x="6565" y="8259"/>
                  </a:cubicBezTo>
                  <a:cubicBezTo>
                    <a:pt x="8367" y="7229"/>
                    <a:pt x="10169" y="5942"/>
                    <a:pt x="11842" y="4526"/>
                  </a:cubicBezTo>
                  <a:cubicBezTo>
                    <a:pt x="13762" y="2394"/>
                    <a:pt x="16476" y="1145"/>
                    <a:pt x="19327" y="1145"/>
                  </a:cubicBezTo>
                  <a:cubicBezTo>
                    <a:pt x="19917" y="1145"/>
                    <a:pt x="20514" y="1198"/>
                    <a:pt x="21110" y="1309"/>
                  </a:cubicBezTo>
                  <a:cubicBezTo>
                    <a:pt x="20595" y="794"/>
                    <a:pt x="19823" y="536"/>
                    <a:pt x="19179" y="536"/>
                  </a:cubicBezTo>
                  <a:cubicBezTo>
                    <a:pt x="16219" y="536"/>
                    <a:pt x="13387" y="408"/>
                    <a:pt x="10426" y="21"/>
                  </a:cubicBezTo>
                  <a:cubicBezTo>
                    <a:pt x="10398" y="7"/>
                    <a:pt x="10368" y="1"/>
                    <a:pt x="10337" y="1"/>
                  </a:cubicBezTo>
                  <a:close/>
                </a:path>
              </a:pathLst>
            </a:custGeom>
            <a:solidFill>
              <a:srgbClr val="D9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3" name="Google Shape;22683;p29"/>
            <p:cNvSpPr/>
            <p:nvPr/>
          </p:nvSpPr>
          <p:spPr>
            <a:xfrm>
              <a:off x="6316725" y="3270975"/>
              <a:ext cx="334700" cy="130350"/>
            </a:xfrm>
            <a:custGeom>
              <a:avLst/>
              <a:gdLst/>
              <a:ahLst/>
              <a:cxnLst/>
              <a:rect l="l" t="t" r="r" b="b"/>
              <a:pathLst>
                <a:path w="13388" h="5214" extrusionOk="0">
                  <a:moveTo>
                    <a:pt x="11071" y="1"/>
                  </a:moveTo>
                  <a:cubicBezTo>
                    <a:pt x="7853" y="1288"/>
                    <a:pt x="4249" y="773"/>
                    <a:pt x="902" y="1417"/>
                  </a:cubicBezTo>
                  <a:cubicBezTo>
                    <a:pt x="1" y="2961"/>
                    <a:pt x="258" y="4377"/>
                    <a:pt x="2060" y="5021"/>
                  </a:cubicBezTo>
                  <a:cubicBezTo>
                    <a:pt x="2575" y="5150"/>
                    <a:pt x="3090" y="5214"/>
                    <a:pt x="3605" y="5214"/>
                  </a:cubicBezTo>
                  <a:cubicBezTo>
                    <a:pt x="4120" y="5214"/>
                    <a:pt x="4635" y="5150"/>
                    <a:pt x="5150" y="5021"/>
                  </a:cubicBezTo>
                  <a:cubicBezTo>
                    <a:pt x="6565" y="4763"/>
                    <a:pt x="5150" y="3862"/>
                    <a:pt x="5407" y="3348"/>
                  </a:cubicBezTo>
                  <a:cubicBezTo>
                    <a:pt x="5536" y="2961"/>
                    <a:pt x="5858" y="2768"/>
                    <a:pt x="6179" y="2768"/>
                  </a:cubicBezTo>
                  <a:cubicBezTo>
                    <a:pt x="6501" y="2768"/>
                    <a:pt x="6823" y="2961"/>
                    <a:pt x="6952" y="3348"/>
                  </a:cubicBezTo>
                  <a:cubicBezTo>
                    <a:pt x="7805" y="4749"/>
                    <a:pt x="8802" y="5170"/>
                    <a:pt x="9847" y="5170"/>
                  </a:cubicBezTo>
                  <a:cubicBezTo>
                    <a:pt x="11011" y="5170"/>
                    <a:pt x="12235" y="4648"/>
                    <a:pt x="13387" y="4377"/>
                  </a:cubicBezTo>
                  <a:cubicBezTo>
                    <a:pt x="13130" y="2704"/>
                    <a:pt x="12358" y="1159"/>
                    <a:pt x="11071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4" name="Google Shape;22684;p29"/>
            <p:cNvSpPr/>
            <p:nvPr/>
          </p:nvSpPr>
          <p:spPr>
            <a:xfrm>
              <a:off x="3304775" y="1472175"/>
              <a:ext cx="547075" cy="95300"/>
            </a:xfrm>
            <a:custGeom>
              <a:avLst/>
              <a:gdLst/>
              <a:ahLst/>
              <a:cxnLst/>
              <a:rect l="l" t="t" r="r" b="b"/>
              <a:pathLst>
                <a:path w="21883" h="3812" extrusionOk="0">
                  <a:moveTo>
                    <a:pt x="21882" y="1"/>
                  </a:moveTo>
                  <a:lnTo>
                    <a:pt x="21882" y="1"/>
                  </a:lnTo>
                  <a:cubicBezTo>
                    <a:pt x="19952" y="130"/>
                    <a:pt x="17892" y="258"/>
                    <a:pt x="15961" y="645"/>
                  </a:cubicBezTo>
                  <a:cubicBezTo>
                    <a:pt x="10684" y="1546"/>
                    <a:pt x="5278" y="2318"/>
                    <a:pt x="1" y="3734"/>
                  </a:cubicBezTo>
                  <a:cubicBezTo>
                    <a:pt x="763" y="3786"/>
                    <a:pt x="1525" y="3812"/>
                    <a:pt x="2286" y="3812"/>
                  </a:cubicBezTo>
                  <a:cubicBezTo>
                    <a:pt x="5252" y="3812"/>
                    <a:pt x="8202" y="3421"/>
                    <a:pt x="11070" y="2704"/>
                  </a:cubicBezTo>
                  <a:cubicBezTo>
                    <a:pt x="11984" y="2399"/>
                    <a:pt x="12938" y="2255"/>
                    <a:pt x="13900" y="2255"/>
                  </a:cubicBezTo>
                  <a:cubicBezTo>
                    <a:pt x="15378" y="2255"/>
                    <a:pt x="16875" y="2595"/>
                    <a:pt x="18278" y="3219"/>
                  </a:cubicBezTo>
                  <a:cubicBezTo>
                    <a:pt x="19823" y="2575"/>
                    <a:pt x="21496" y="1932"/>
                    <a:pt x="21882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5" name="Google Shape;22685;p29"/>
            <p:cNvSpPr/>
            <p:nvPr/>
          </p:nvSpPr>
          <p:spPr>
            <a:xfrm>
              <a:off x="4292675" y="3673225"/>
              <a:ext cx="212400" cy="135175"/>
            </a:xfrm>
            <a:custGeom>
              <a:avLst/>
              <a:gdLst/>
              <a:ahLst/>
              <a:cxnLst/>
              <a:rect l="l" t="t" r="r" b="b"/>
              <a:pathLst>
                <a:path w="8496" h="5407" extrusionOk="0">
                  <a:moveTo>
                    <a:pt x="0" y="0"/>
                  </a:moveTo>
                  <a:lnTo>
                    <a:pt x="773" y="2961"/>
                  </a:lnTo>
                  <a:cubicBezTo>
                    <a:pt x="2961" y="4119"/>
                    <a:pt x="5278" y="5020"/>
                    <a:pt x="7852" y="5406"/>
                  </a:cubicBezTo>
                  <a:cubicBezTo>
                    <a:pt x="7723" y="4892"/>
                    <a:pt x="7466" y="4248"/>
                    <a:pt x="7723" y="3991"/>
                  </a:cubicBezTo>
                  <a:cubicBezTo>
                    <a:pt x="8496" y="3090"/>
                    <a:pt x="8367" y="2703"/>
                    <a:pt x="7209" y="2317"/>
                  </a:cubicBezTo>
                  <a:cubicBezTo>
                    <a:pt x="7031" y="2251"/>
                    <a:pt x="6861" y="2222"/>
                    <a:pt x="6697" y="2222"/>
                  </a:cubicBezTo>
                  <a:cubicBezTo>
                    <a:pt x="5909" y="2222"/>
                    <a:pt x="5251" y="2876"/>
                    <a:pt x="4506" y="3090"/>
                  </a:cubicBezTo>
                  <a:cubicBezTo>
                    <a:pt x="4361" y="3131"/>
                    <a:pt x="4239" y="3150"/>
                    <a:pt x="4138" y="3150"/>
                  </a:cubicBezTo>
                  <a:cubicBezTo>
                    <a:pt x="3025" y="3150"/>
                    <a:pt x="4268" y="886"/>
                    <a:pt x="3251" y="886"/>
                  </a:cubicBezTo>
                  <a:cubicBezTo>
                    <a:pt x="3202" y="886"/>
                    <a:pt x="3149" y="891"/>
                    <a:pt x="3090" y="901"/>
                  </a:cubicBezTo>
                  <a:cubicBezTo>
                    <a:pt x="2889" y="956"/>
                    <a:pt x="2704" y="980"/>
                    <a:pt x="2531" y="980"/>
                  </a:cubicBezTo>
                  <a:cubicBezTo>
                    <a:pt x="1484" y="980"/>
                    <a:pt x="884" y="111"/>
                    <a:pt x="0" y="0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6" name="Google Shape;22686;p29"/>
            <p:cNvSpPr/>
            <p:nvPr/>
          </p:nvSpPr>
          <p:spPr>
            <a:xfrm>
              <a:off x="3414175" y="3090775"/>
              <a:ext cx="267125" cy="251025"/>
            </a:xfrm>
            <a:custGeom>
              <a:avLst/>
              <a:gdLst/>
              <a:ahLst/>
              <a:cxnLst/>
              <a:rect l="l" t="t" r="r" b="b"/>
              <a:pathLst>
                <a:path w="10685" h="10041" extrusionOk="0">
                  <a:moveTo>
                    <a:pt x="644" y="1"/>
                  </a:moveTo>
                  <a:cubicBezTo>
                    <a:pt x="130" y="387"/>
                    <a:pt x="1" y="1159"/>
                    <a:pt x="516" y="1674"/>
                  </a:cubicBezTo>
                  <a:cubicBezTo>
                    <a:pt x="773" y="1803"/>
                    <a:pt x="1031" y="2060"/>
                    <a:pt x="1031" y="2318"/>
                  </a:cubicBezTo>
                  <a:cubicBezTo>
                    <a:pt x="3991" y="5150"/>
                    <a:pt x="7209" y="7724"/>
                    <a:pt x="10684" y="10041"/>
                  </a:cubicBezTo>
                  <a:cubicBezTo>
                    <a:pt x="10556" y="8882"/>
                    <a:pt x="9912" y="7724"/>
                    <a:pt x="8882" y="7209"/>
                  </a:cubicBezTo>
                  <a:cubicBezTo>
                    <a:pt x="6694" y="5664"/>
                    <a:pt x="4763" y="3862"/>
                    <a:pt x="3090" y="1803"/>
                  </a:cubicBezTo>
                  <a:cubicBezTo>
                    <a:pt x="2318" y="1031"/>
                    <a:pt x="1546" y="516"/>
                    <a:pt x="644" y="1"/>
                  </a:cubicBezTo>
                  <a:close/>
                </a:path>
              </a:pathLst>
            </a:custGeom>
            <a:solidFill>
              <a:srgbClr val="2C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7" name="Google Shape;22687;p29"/>
            <p:cNvSpPr/>
            <p:nvPr/>
          </p:nvSpPr>
          <p:spPr>
            <a:xfrm>
              <a:off x="3835725" y="3476925"/>
              <a:ext cx="199550" cy="119100"/>
            </a:xfrm>
            <a:custGeom>
              <a:avLst/>
              <a:gdLst/>
              <a:ahLst/>
              <a:cxnLst/>
              <a:rect l="l" t="t" r="r" b="b"/>
              <a:pathLst>
                <a:path w="7982" h="4764" extrusionOk="0">
                  <a:moveTo>
                    <a:pt x="1" y="1"/>
                  </a:moveTo>
                  <a:cubicBezTo>
                    <a:pt x="2189" y="2060"/>
                    <a:pt x="4763" y="3605"/>
                    <a:pt x="7595" y="4763"/>
                  </a:cubicBezTo>
                  <a:cubicBezTo>
                    <a:pt x="7724" y="4763"/>
                    <a:pt x="7852" y="4635"/>
                    <a:pt x="7852" y="4377"/>
                  </a:cubicBezTo>
                  <a:cubicBezTo>
                    <a:pt x="7981" y="4248"/>
                    <a:pt x="7852" y="3991"/>
                    <a:pt x="7595" y="3862"/>
                  </a:cubicBezTo>
                  <a:lnTo>
                    <a:pt x="6951" y="3090"/>
                  </a:lnTo>
                  <a:cubicBezTo>
                    <a:pt x="6565" y="1931"/>
                    <a:pt x="4763" y="2060"/>
                    <a:pt x="4635" y="773"/>
                  </a:cubicBezTo>
                  <a:cubicBezTo>
                    <a:pt x="4120" y="258"/>
                    <a:pt x="3347" y="387"/>
                    <a:pt x="2961" y="1"/>
                  </a:cubicBezTo>
                  <a:close/>
                </a:path>
              </a:pathLst>
            </a:custGeom>
            <a:solidFill>
              <a:srgbClr val="407C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8" name="Google Shape;22688;p29"/>
            <p:cNvSpPr/>
            <p:nvPr/>
          </p:nvSpPr>
          <p:spPr>
            <a:xfrm>
              <a:off x="6767250" y="3650700"/>
              <a:ext cx="80475" cy="193100"/>
            </a:xfrm>
            <a:custGeom>
              <a:avLst/>
              <a:gdLst/>
              <a:ahLst/>
              <a:cxnLst/>
              <a:rect l="l" t="t" r="r" b="b"/>
              <a:pathLst>
                <a:path w="3219" h="7724" extrusionOk="0">
                  <a:moveTo>
                    <a:pt x="0" y="0"/>
                  </a:moveTo>
                  <a:lnTo>
                    <a:pt x="0" y="0"/>
                  </a:lnTo>
                  <a:cubicBezTo>
                    <a:pt x="129" y="2832"/>
                    <a:pt x="0" y="6050"/>
                    <a:pt x="3218" y="7723"/>
                  </a:cubicBezTo>
                  <a:cubicBezTo>
                    <a:pt x="2575" y="4892"/>
                    <a:pt x="1416" y="2317"/>
                    <a:pt x="0" y="0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9" name="Google Shape;22689;p29"/>
            <p:cNvSpPr/>
            <p:nvPr/>
          </p:nvSpPr>
          <p:spPr>
            <a:xfrm>
              <a:off x="4025575" y="3512325"/>
              <a:ext cx="119100" cy="148050"/>
            </a:xfrm>
            <a:custGeom>
              <a:avLst/>
              <a:gdLst/>
              <a:ahLst/>
              <a:cxnLst/>
              <a:rect l="l" t="t" r="r" b="b"/>
              <a:pathLst>
                <a:path w="4764" h="5922" extrusionOk="0">
                  <a:moveTo>
                    <a:pt x="3476" y="1"/>
                  </a:moveTo>
                  <a:lnTo>
                    <a:pt x="2961" y="258"/>
                  </a:lnTo>
                  <a:cubicBezTo>
                    <a:pt x="3090" y="1416"/>
                    <a:pt x="3090" y="2575"/>
                    <a:pt x="3219" y="4120"/>
                  </a:cubicBezTo>
                  <a:cubicBezTo>
                    <a:pt x="2006" y="3392"/>
                    <a:pt x="1250" y="2435"/>
                    <a:pt x="197" y="2435"/>
                  </a:cubicBezTo>
                  <a:cubicBezTo>
                    <a:pt x="133" y="2435"/>
                    <a:pt x="68" y="2439"/>
                    <a:pt x="1" y="2446"/>
                  </a:cubicBezTo>
                  <a:lnTo>
                    <a:pt x="1" y="3347"/>
                  </a:lnTo>
                  <a:lnTo>
                    <a:pt x="4635" y="5922"/>
                  </a:lnTo>
                  <a:lnTo>
                    <a:pt x="4506" y="2704"/>
                  </a:lnTo>
                  <a:cubicBezTo>
                    <a:pt x="3862" y="1931"/>
                    <a:pt x="4763" y="515"/>
                    <a:pt x="3476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0" name="Google Shape;22690;p29"/>
            <p:cNvSpPr/>
            <p:nvPr/>
          </p:nvSpPr>
          <p:spPr>
            <a:xfrm>
              <a:off x="5991725" y="2583975"/>
              <a:ext cx="183450" cy="78625"/>
            </a:xfrm>
            <a:custGeom>
              <a:avLst/>
              <a:gdLst/>
              <a:ahLst/>
              <a:cxnLst/>
              <a:rect l="l" t="t" r="r" b="b"/>
              <a:pathLst>
                <a:path w="7338" h="3145" extrusionOk="0">
                  <a:moveTo>
                    <a:pt x="5857" y="0"/>
                  </a:moveTo>
                  <a:cubicBezTo>
                    <a:pt x="5728" y="0"/>
                    <a:pt x="5600" y="65"/>
                    <a:pt x="5535" y="193"/>
                  </a:cubicBezTo>
                  <a:cubicBezTo>
                    <a:pt x="3862" y="1480"/>
                    <a:pt x="1674" y="708"/>
                    <a:pt x="1" y="1738"/>
                  </a:cubicBezTo>
                  <a:cubicBezTo>
                    <a:pt x="988" y="2866"/>
                    <a:pt x="2129" y="3144"/>
                    <a:pt x="3319" y="3144"/>
                  </a:cubicBezTo>
                  <a:cubicBezTo>
                    <a:pt x="4302" y="3144"/>
                    <a:pt x="5318" y="2954"/>
                    <a:pt x="6308" y="2896"/>
                  </a:cubicBezTo>
                  <a:cubicBezTo>
                    <a:pt x="6951" y="2768"/>
                    <a:pt x="7337" y="2510"/>
                    <a:pt x="7209" y="1738"/>
                  </a:cubicBezTo>
                  <a:lnTo>
                    <a:pt x="6823" y="966"/>
                  </a:lnTo>
                  <a:cubicBezTo>
                    <a:pt x="6694" y="708"/>
                    <a:pt x="6565" y="451"/>
                    <a:pt x="6308" y="322"/>
                  </a:cubicBezTo>
                  <a:lnTo>
                    <a:pt x="6179" y="193"/>
                  </a:lnTo>
                  <a:cubicBezTo>
                    <a:pt x="6115" y="65"/>
                    <a:pt x="5986" y="0"/>
                    <a:pt x="585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1" name="Google Shape;22691;p29"/>
            <p:cNvSpPr/>
            <p:nvPr/>
          </p:nvSpPr>
          <p:spPr>
            <a:xfrm>
              <a:off x="6133325" y="2627400"/>
              <a:ext cx="96550" cy="80475"/>
            </a:xfrm>
            <a:custGeom>
              <a:avLst/>
              <a:gdLst/>
              <a:ahLst/>
              <a:cxnLst/>
              <a:rect l="l" t="t" r="r" b="b"/>
              <a:pathLst>
                <a:path w="3862" h="3219" extrusionOk="0">
                  <a:moveTo>
                    <a:pt x="1545" y="1"/>
                  </a:moveTo>
                  <a:lnTo>
                    <a:pt x="772" y="773"/>
                  </a:lnTo>
                  <a:cubicBezTo>
                    <a:pt x="0" y="1932"/>
                    <a:pt x="2574" y="1932"/>
                    <a:pt x="1545" y="3219"/>
                  </a:cubicBezTo>
                  <a:lnTo>
                    <a:pt x="3862" y="2961"/>
                  </a:lnTo>
                  <a:cubicBezTo>
                    <a:pt x="3733" y="1417"/>
                    <a:pt x="2574" y="773"/>
                    <a:pt x="1545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2" name="Google Shape;22692;p29"/>
            <p:cNvSpPr/>
            <p:nvPr/>
          </p:nvSpPr>
          <p:spPr>
            <a:xfrm>
              <a:off x="5341700" y="1896950"/>
              <a:ext cx="112650" cy="57950"/>
            </a:xfrm>
            <a:custGeom>
              <a:avLst/>
              <a:gdLst/>
              <a:ahLst/>
              <a:cxnLst/>
              <a:rect l="l" t="t" r="r" b="b"/>
              <a:pathLst>
                <a:path w="4506" h="2318" extrusionOk="0">
                  <a:moveTo>
                    <a:pt x="2189" y="0"/>
                  </a:moveTo>
                  <a:cubicBezTo>
                    <a:pt x="1803" y="1159"/>
                    <a:pt x="387" y="1159"/>
                    <a:pt x="1" y="2317"/>
                  </a:cubicBezTo>
                  <a:lnTo>
                    <a:pt x="4506" y="1416"/>
                  </a:lnTo>
                  <a:cubicBezTo>
                    <a:pt x="3862" y="644"/>
                    <a:pt x="3090" y="129"/>
                    <a:pt x="2189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3" name="Google Shape;22693;p29"/>
            <p:cNvSpPr/>
            <p:nvPr/>
          </p:nvSpPr>
          <p:spPr>
            <a:xfrm>
              <a:off x="6651400" y="338040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644" y="386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4" name="Google Shape;22694;p29"/>
            <p:cNvSpPr/>
            <p:nvPr/>
          </p:nvSpPr>
          <p:spPr>
            <a:xfrm>
              <a:off x="6152625" y="2592000"/>
              <a:ext cx="9675" cy="16125"/>
            </a:xfrm>
            <a:custGeom>
              <a:avLst/>
              <a:gdLst/>
              <a:ahLst/>
              <a:cxnLst/>
              <a:rect l="l" t="t" r="r" b="b"/>
              <a:pathLst>
                <a:path w="387" h="645" extrusionOk="0">
                  <a:moveTo>
                    <a:pt x="0" y="1"/>
                  </a:moveTo>
                  <a:lnTo>
                    <a:pt x="387" y="645"/>
                  </a:lnTo>
                  <a:cubicBezTo>
                    <a:pt x="387" y="387"/>
                    <a:pt x="258" y="130"/>
                    <a:pt x="0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5" name="Google Shape;22695;p29"/>
            <p:cNvSpPr/>
            <p:nvPr/>
          </p:nvSpPr>
          <p:spPr>
            <a:xfrm>
              <a:off x="6126875" y="2572700"/>
              <a:ext cx="19325" cy="16125"/>
            </a:xfrm>
            <a:custGeom>
              <a:avLst/>
              <a:gdLst/>
              <a:ahLst/>
              <a:cxnLst/>
              <a:rect l="l" t="t" r="r" b="b"/>
              <a:pathLst>
                <a:path w="773" h="645" extrusionOk="0">
                  <a:moveTo>
                    <a:pt x="129" y="1"/>
                  </a:moveTo>
                  <a:cubicBezTo>
                    <a:pt x="1" y="129"/>
                    <a:pt x="1" y="387"/>
                    <a:pt x="129" y="644"/>
                  </a:cubicBezTo>
                  <a:lnTo>
                    <a:pt x="773" y="64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6" name="Google Shape;22696;p29"/>
            <p:cNvSpPr/>
            <p:nvPr/>
          </p:nvSpPr>
          <p:spPr>
            <a:xfrm>
              <a:off x="5338500" y="1874425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0" y="773"/>
                  </a:lnTo>
                  <a:lnTo>
                    <a:pt x="773" y="129"/>
                  </a:lnTo>
                  <a:cubicBezTo>
                    <a:pt x="515" y="0"/>
                    <a:pt x="258" y="0"/>
                    <a:pt x="0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7" name="Google Shape;22697;p29"/>
            <p:cNvSpPr/>
            <p:nvPr/>
          </p:nvSpPr>
          <p:spPr>
            <a:xfrm>
              <a:off x="5319175" y="1855125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1" y="0"/>
                  </a:moveTo>
                  <a:lnTo>
                    <a:pt x="902" y="772"/>
                  </a:lnTo>
                  <a:cubicBezTo>
                    <a:pt x="773" y="386"/>
                    <a:pt x="387" y="129"/>
                    <a:pt x="1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8" name="Google Shape;22698;p29"/>
            <p:cNvSpPr/>
            <p:nvPr/>
          </p:nvSpPr>
          <p:spPr>
            <a:xfrm>
              <a:off x="5277350" y="1834550"/>
              <a:ext cx="22550" cy="20600"/>
            </a:xfrm>
            <a:custGeom>
              <a:avLst/>
              <a:gdLst/>
              <a:ahLst/>
              <a:cxnLst/>
              <a:rect l="l" t="t" r="r" b="b"/>
              <a:pathLst>
                <a:path w="902" h="824" extrusionOk="0">
                  <a:moveTo>
                    <a:pt x="462" y="0"/>
                  </a:moveTo>
                  <a:cubicBezTo>
                    <a:pt x="396" y="0"/>
                    <a:pt x="327" y="16"/>
                    <a:pt x="258" y="51"/>
                  </a:cubicBezTo>
                  <a:cubicBezTo>
                    <a:pt x="129" y="308"/>
                    <a:pt x="1" y="566"/>
                    <a:pt x="1" y="823"/>
                  </a:cubicBezTo>
                  <a:lnTo>
                    <a:pt x="902" y="308"/>
                  </a:lnTo>
                  <a:cubicBezTo>
                    <a:pt x="807" y="120"/>
                    <a:pt x="644" y="0"/>
                    <a:pt x="46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9" name="Google Shape;22699;p29"/>
            <p:cNvSpPr/>
            <p:nvPr/>
          </p:nvSpPr>
          <p:spPr>
            <a:xfrm>
              <a:off x="5531575" y="2620975"/>
              <a:ext cx="659675" cy="183450"/>
            </a:xfrm>
            <a:custGeom>
              <a:avLst/>
              <a:gdLst/>
              <a:ahLst/>
              <a:cxnLst/>
              <a:rect l="l" t="t" r="r" b="b"/>
              <a:pathLst>
                <a:path w="26387" h="7338" extrusionOk="0">
                  <a:moveTo>
                    <a:pt x="18407" y="0"/>
                  </a:moveTo>
                  <a:cubicBezTo>
                    <a:pt x="18278" y="0"/>
                    <a:pt x="18020" y="0"/>
                    <a:pt x="17892" y="129"/>
                  </a:cubicBezTo>
                  <a:cubicBezTo>
                    <a:pt x="17232" y="485"/>
                    <a:pt x="16591" y="560"/>
                    <a:pt x="15955" y="560"/>
                  </a:cubicBezTo>
                  <a:cubicBezTo>
                    <a:pt x="15492" y="560"/>
                    <a:pt x="15030" y="520"/>
                    <a:pt x="14564" y="520"/>
                  </a:cubicBezTo>
                  <a:cubicBezTo>
                    <a:pt x="14051" y="520"/>
                    <a:pt x="13532" y="568"/>
                    <a:pt x="13001" y="773"/>
                  </a:cubicBezTo>
                  <a:cubicBezTo>
                    <a:pt x="11198" y="1030"/>
                    <a:pt x="9396" y="1545"/>
                    <a:pt x="7723" y="2317"/>
                  </a:cubicBezTo>
                  <a:cubicBezTo>
                    <a:pt x="7182" y="2859"/>
                    <a:pt x="6561" y="3005"/>
                    <a:pt x="5911" y="3005"/>
                  </a:cubicBezTo>
                  <a:cubicBezTo>
                    <a:pt x="5151" y="3005"/>
                    <a:pt x="4352" y="2806"/>
                    <a:pt x="3592" y="2806"/>
                  </a:cubicBezTo>
                  <a:cubicBezTo>
                    <a:pt x="3148" y="2806"/>
                    <a:pt x="2718" y="2874"/>
                    <a:pt x="2317" y="3090"/>
                  </a:cubicBezTo>
                  <a:cubicBezTo>
                    <a:pt x="2060" y="3733"/>
                    <a:pt x="1545" y="3733"/>
                    <a:pt x="1030" y="3733"/>
                  </a:cubicBezTo>
                  <a:cubicBezTo>
                    <a:pt x="772" y="3862"/>
                    <a:pt x="515" y="4119"/>
                    <a:pt x="386" y="4377"/>
                  </a:cubicBezTo>
                  <a:cubicBezTo>
                    <a:pt x="258" y="4763"/>
                    <a:pt x="129" y="5020"/>
                    <a:pt x="129" y="5406"/>
                  </a:cubicBezTo>
                  <a:cubicBezTo>
                    <a:pt x="0" y="6179"/>
                    <a:pt x="386" y="6822"/>
                    <a:pt x="901" y="7337"/>
                  </a:cubicBezTo>
                  <a:lnTo>
                    <a:pt x="1159" y="7337"/>
                  </a:lnTo>
                  <a:lnTo>
                    <a:pt x="1416" y="7208"/>
                  </a:lnTo>
                  <a:cubicBezTo>
                    <a:pt x="1545" y="7273"/>
                    <a:pt x="1706" y="7305"/>
                    <a:pt x="1883" y="7305"/>
                  </a:cubicBezTo>
                  <a:cubicBezTo>
                    <a:pt x="2060" y="7305"/>
                    <a:pt x="2253" y="7273"/>
                    <a:pt x="2446" y="7208"/>
                  </a:cubicBezTo>
                  <a:cubicBezTo>
                    <a:pt x="2510" y="7080"/>
                    <a:pt x="2639" y="7015"/>
                    <a:pt x="2784" y="7015"/>
                  </a:cubicBezTo>
                  <a:cubicBezTo>
                    <a:pt x="2928" y="7015"/>
                    <a:pt x="3089" y="7080"/>
                    <a:pt x="3218" y="7208"/>
                  </a:cubicBezTo>
                  <a:lnTo>
                    <a:pt x="17119" y="4892"/>
                  </a:lnTo>
                  <a:cubicBezTo>
                    <a:pt x="19694" y="3090"/>
                    <a:pt x="22783" y="4248"/>
                    <a:pt x="25615" y="3476"/>
                  </a:cubicBezTo>
                  <a:cubicBezTo>
                    <a:pt x="26387" y="2189"/>
                    <a:pt x="25229" y="1802"/>
                    <a:pt x="24842" y="1030"/>
                  </a:cubicBezTo>
                  <a:cubicBezTo>
                    <a:pt x="24049" y="584"/>
                    <a:pt x="23217" y="501"/>
                    <a:pt x="22377" y="501"/>
                  </a:cubicBezTo>
                  <a:cubicBezTo>
                    <a:pt x="21876" y="501"/>
                    <a:pt x="21373" y="530"/>
                    <a:pt x="20872" y="530"/>
                  </a:cubicBezTo>
                  <a:cubicBezTo>
                    <a:pt x="20032" y="530"/>
                    <a:pt x="19200" y="447"/>
                    <a:pt x="18407" y="0"/>
                  </a:cubicBezTo>
                  <a:close/>
                </a:path>
              </a:pathLst>
            </a:custGeom>
            <a:solidFill>
              <a:srgbClr val="D5D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0" name="Google Shape;22700;p29"/>
            <p:cNvSpPr/>
            <p:nvPr/>
          </p:nvSpPr>
          <p:spPr>
            <a:xfrm>
              <a:off x="4360250" y="2021325"/>
              <a:ext cx="531350" cy="208175"/>
            </a:xfrm>
            <a:custGeom>
              <a:avLst/>
              <a:gdLst/>
              <a:ahLst/>
              <a:cxnLst/>
              <a:rect l="l" t="t" r="r" b="b"/>
              <a:pathLst>
                <a:path w="21254" h="8327" extrusionOk="0">
                  <a:moveTo>
                    <a:pt x="19983" y="1"/>
                  </a:moveTo>
                  <a:cubicBezTo>
                    <a:pt x="19543" y="1"/>
                    <a:pt x="18944" y="75"/>
                    <a:pt x="18149" y="174"/>
                  </a:cubicBezTo>
                  <a:cubicBezTo>
                    <a:pt x="16785" y="466"/>
                    <a:pt x="15494" y="1423"/>
                    <a:pt x="14109" y="1423"/>
                  </a:cubicBezTo>
                  <a:cubicBezTo>
                    <a:pt x="13665" y="1423"/>
                    <a:pt x="13212" y="1325"/>
                    <a:pt x="12743" y="1075"/>
                  </a:cubicBezTo>
                  <a:cubicBezTo>
                    <a:pt x="12549" y="1056"/>
                    <a:pt x="12358" y="1046"/>
                    <a:pt x="12169" y="1046"/>
                  </a:cubicBezTo>
                  <a:cubicBezTo>
                    <a:pt x="9857" y="1046"/>
                    <a:pt x="7935" y="2421"/>
                    <a:pt x="5793" y="3134"/>
                  </a:cubicBezTo>
                  <a:cubicBezTo>
                    <a:pt x="4763" y="4808"/>
                    <a:pt x="2704" y="4550"/>
                    <a:pt x="1288" y="5838"/>
                  </a:cubicBezTo>
                  <a:cubicBezTo>
                    <a:pt x="773" y="6352"/>
                    <a:pt x="0" y="6739"/>
                    <a:pt x="258" y="7640"/>
                  </a:cubicBezTo>
                  <a:cubicBezTo>
                    <a:pt x="412" y="8103"/>
                    <a:pt x="752" y="8196"/>
                    <a:pt x="1138" y="8196"/>
                  </a:cubicBezTo>
                  <a:cubicBezTo>
                    <a:pt x="1396" y="8196"/>
                    <a:pt x="1674" y="8154"/>
                    <a:pt x="1931" y="8154"/>
                  </a:cubicBezTo>
                  <a:cubicBezTo>
                    <a:pt x="2360" y="8154"/>
                    <a:pt x="2789" y="8326"/>
                    <a:pt x="3180" y="8326"/>
                  </a:cubicBezTo>
                  <a:cubicBezTo>
                    <a:pt x="3376" y="8326"/>
                    <a:pt x="3562" y="8283"/>
                    <a:pt x="3733" y="8154"/>
                  </a:cubicBezTo>
                  <a:cubicBezTo>
                    <a:pt x="9525" y="6867"/>
                    <a:pt x="15060" y="4679"/>
                    <a:pt x="20724" y="3006"/>
                  </a:cubicBezTo>
                  <a:cubicBezTo>
                    <a:pt x="21202" y="616"/>
                    <a:pt x="21254" y="1"/>
                    <a:pt x="19983" y="1"/>
                  </a:cubicBezTo>
                  <a:close/>
                </a:path>
              </a:pathLst>
            </a:custGeom>
            <a:solidFill>
              <a:srgbClr val="D7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1" name="Google Shape;22701;p29"/>
            <p:cNvSpPr/>
            <p:nvPr/>
          </p:nvSpPr>
          <p:spPr>
            <a:xfrm>
              <a:off x="4701350" y="2781875"/>
              <a:ext cx="571850" cy="154475"/>
            </a:xfrm>
            <a:custGeom>
              <a:avLst/>
              <a:gdLst/>
              <a:ahLst/>
              <a:cxnLst/>
              <a:rect l="l" t="t" r="r" b="b"/>
              <a:pathLst>
                <a:path w="22874" h="6179" extrusionOk="0">
                  <a:moveTo>
                    <a:pt x="20080" y="0"/>
                  </a:moveTo>
                  <a:cubicBezTo>
                    <a:pt x="16347" y="515"/>
                    <a:pt x="12486" y="1030"/>
                    <a:pt x="8753" y="1673"/>
                  </a:cubicBezTo>
                  <a:cubicBezTo>
                    <a:pt x="6301" y="2100"/>
                    <a:pt x="3936" y="2350"/>
                    <a:pt x="1514" y="2350"/>
                  </a:cubicBezTo>
                  <a:cubicBezTo>
                    <a:pt x="1012" y="2350"/>
                    <a:pt x="508" y="2339"/>
                    <a:pt x="0" y="2317"/>
                  </a:cubicBezTo>
                  <a:lnTo>
                    <a:pt x="0" y="2317"/>
                  </a:lnTo>
                  <a:cubicBezTo>
                    <a:pt x="2446" y="3990"/>
                    <a:pt x="5020" y="5278"/>
                    <a:pt x="7723" y="6179"/>
                  </a:cubicBezTo>
                  <a:cubicBezTo>
                    <a:pt x="8238" y="5149"/>
                    <a:pt x="9268" y="5406"/>
                    <a:pt x="10040" y="5278"/>
                  </a:cubicBezTo>
                  <a:cubicBezTo>
                    <a:pt x="14159" y="4505"/>
                    <a:pt x="18407" y="4891"/>
                    <a:pt x="22397" y="3347"/>
                  </a:cubicBezTo>
                  <a:cubicBezTo>
                    <a:pt x="22873" y="2751"/>
                    <a:pt x="22468" y="2045"/>
                    <a:pt x="21895" y="2045"/>
                  </a:cubicBezTo>
                  <a:cubicBezTo>
                    <a:pt x="21849" y="2045"/>
                    <a:pt x="21801" y="2050"/>
                    <a:pt x="21753" y="2060"/>
                  </a:cubicBezTo>
                  <a:cubicBezTo>
                    <a:pt x="20338" y="2060"/>
                    <a:pt x="20338" y="1030"/>
                    <a:pt x="20080" y="0"/>
                  </a:cubicBezTo>
                  <a:close/>
                </a:path>
              </a:pathLst>
            </a:custGeom>
            <a:solidFill>
              <a:srgbClr val="BFC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2" name="Google Shape;22702;p29"/>
            <p:cNvSpPr/>
            <p:nvPr/>
          </p:nvSpPr>
          <p:spPr>
            <a:xfrm>
              <a:off x="5164725" y="2707850"/>
              <a:ext cx="411925" cy="157700"/>
            </a:xfrm>
            <a:custGeom>
              <a:avLst/>
              <a:gdLst/>
              <a:ahLst/>
              <a:cxnLst/>
              <a:rect l="l" t="t" r="r" b="b"/>
              <a:pathLst>
                <a:path w="16477" h="6308" extrusionOk="0">
                  <a:moveTo>
                    <a:pt x="16219" y="1"/>
                  </a:moveTo>
                  <a:lnTo>
                    <a:pt x="1545" y="2961"/>
                  </a:lnTo>
                  <a:cubicBezTo>
                    <a:pt x="1416" y="3219"/>
                    <a:pt x="1288" y="3347"/>
                    <a:pt x="1030" y="3605"/>
                  </a:cubicBezTo>
                  <a:cubicBezTo>
                    <a:pt x="387" y="4120"/>
                    <a:pt x="1" y="4892"/>
                    <a:pt x="258" y="5535"/>
                  </a:cubicBezTo>
                  <a:cubicBezTo>
                    <a:pt x="476" y="5898"/>
                    <a:pt x="775" y="6056"/>
                    <a:pt x="1133" y="6056"/>
                  </a:cubicBezTo>
                  <a:cubicBezTo>
                    <a:pt x="1410" y="6056"/>
                    <a:pt x="1723" y="5961"/>
                    <a:pt x="2060" y="5793"/>
                  </a:cubicBezTo>
                  <a:cubicBezTo>
                    <a:pt x="2377" y="5687"/>
                    <a:pt x="2672" y="5603"/>
                    <a:pt x="2946" y="5603"/>
                  </a:cubicBezTo>
                  <a:cubicBezTo>
                    <a:pt x="3339" y="5603"/>
                    <a:pt x="3687" y="5777"/>
                    <a:pt x="3991" y="6308"/>
                  </a:cubicBezTo>
                  <a:cubicBezTo>
                    <a:pt x="7852" y="6050"/>
                    <a:pt x="11714" y="5278"/>
                    <a:pt x="15446" y="3862"/>
                  </a:cubicBezTo>
                  <a:lnTo>
                    <a:pt x="15446" y="1417"/>
                  </a:lnTo>
                  <a:cubicBezTo>
                    <a:pt x="15446" y="1417"/>
                    <a:pt x="15318" y="1288"/>
                    <a:pt x="15189" y="1159"/>
                  </a:cubicBezTo>
                  <a:cubicBezTo>
                    <a:pt x="15189" y="1030"/>
                    <a:pt x="15318" y="773"/>
                    <a:pt x="15446" y="644"/>
                  </a:cubicBezTo>
                  <a:lnTo>
                    <a:pt x="16219" y="644"/>
                  </a:lnTo>
                  <a:cubicBezTo>
                    <a:pt x="16347" y="644"/>
                    <a:pt x="16347" y="644"/>
                    <a:pt x="16347" y="387"/>
                  </a:cubicBezTo>
                  <a:cubicBezTo>
                    <a:pt x="16476" y="258"/>
                    <a:pt x="16347" y="129"/>
                    <a:pt x="16219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3" name="Google Shape;22703;p29"/>
            <p:cNvSpPr/>
            <p:nvPr/>
          </p:nvSpPr>
          <p:spPr>
            <a:xfrm>
              <a:off x="3977325" y="2102900"/>
              <a:ext cx="530975" cy="263875"/>
            </a:xfrm>
            <a:custGeom>
              <a:avLst/>
              <a:gdLst/>
              <a:ahLst/>
              <a:cxnLst/>
              <a:rect l="l" t="t" r="r" b="b"/>
              <a:pathLst>
                <a:path w="21239" h="10555" extrusionOk="0">
                  <a:moveTo>
                    <a:pt x="21238" y="0"/>
                  </a:moveTo>
                  <a:cubicBezTo>
                    <a:pt x="19436" y="515"/>
                    <a:pt x="17634" y="1159"/>
                    <a:pt x="15961" y="1931"/>
                  </a:cubicBezTo>
                  <a:cubicBezTo>
                    <a:pt x="12357" y="3604"/>
                    <a:pt x="8238" y="3990"/>
                    <a:pt x="5020" y="6307"/>
                  </a:cubicBezTo>
                  <a:cubicBezTo>
                    <a:pt x="4505" y="7080"/>
                    <a:pt x="3347" y="6436"/>
                    <a:pt x="2703" y="7080"/>
                  </a:cubicBezTo>
                  <a:cubicBezTo>
                    <a:pt x="2188" y="7852"/>
                    <a:pt x="1030" y="7208"/>
                    <a:pt x="386" y="7852"/>
                  </a:cubicBezTo>
                  <a:cubicBezTo>
                    <a:pt x="129" y="8109"/>
                    <a:pt x="0" y="8367"/>
                    <a:pt x="129" y="8624"/>
                  </a:cubicBezTo>
                  <a:cubicBezTo>
                    <a:pt x="258" y="9268"/>
                    <a:pt x="644" y="9783"/>
                    <a:pt x="1030" y="10297"/>
                  </a:cubicBezTo>
                  <a:cubicBezTo>
                    <a:pt x="1287" y="10426"/>
                    <a:pt x="1545" y="10555"/>
                    <a:pt x="1931" y="10555"/>
                  </a:cubicBezTo>
                  <a:lnTo>
                    <a:pt x="3218" y="10169"/>
                  </a:lnTo>
                  <a:cubicBezTo>
                    <a:pt x="3604" y="9911"/>
                    <a:pt x="4119" y="9911"/>
                    <a:pt x="4505" y="9654"/>
                  </a:cubicBezTo>
                  <a:cubicBezTo>
                    <a:pt x="5020" y="9525"/>
                    <a:pt x="5406" y="9268"/>
                    <a:pt x="5792" y="9010"/>
                  </a:cubicBezTo>
                  <a:cubicBezTo>
                    <a:pt x="6919" y="8293"/>
                    <a:pt x="8209" y="7902"/>
                    <a:pt x="9467" y="7902"/>
                  </a:cubicBezTo>
                  <a:cubicBezTo>
                    <a:pt x="9790" y="7902"/>
                    <a:pt x="10111" y="7928"/>
                    <a:pt x="10426" y="7981"/>
                  </a:cubicBezTo>
                  <a:cubicBezTo>
                    <a:pt x="11842" y="6693"/>
                    <a:pt x="13644" y="6951"/>
                    <a:pt x="15189" y="6436"/>
                  </a:cubicBezTo>
                  <a:cubicBezTo>
                    <a:pt x="16605" y="6179"/>
                    <a:pt x="17892" y="5664"/>
                    <a:pt x="19050" y="4891"/>
                  </a:cubicBezTo>
                  <a:cubicBezTo>
                    <a:pt x="18278" y="4119"/>
                    <a:pt x="17120" y="4377"/>
                    <a:pt x="16090" y="3990"/>
                  </a:cubicBezTo>
                  <a:cubicBezTo>
                    <a:pt x="17506" y="2188"/>
                    <a:pt x="20337" y="2317"/>
                    <a:pt x="21238" y="0"/>
                  </a:cubicBezTo>
                  <a:close/>
                </a:path>
              </a:pathLst>
            </a:custGeom>
            <a:solidFill>
              <a:srgbClr val="D2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4" name="Google Shape;22704;p29"/>
            <p:cNvSpPr/>
            <p:nvPr/>
          </p:nvSpPr>
          <p:spPr>
            <a:xfrm>
              <a:off x="3761725" y="2309775"/>
              <a:ext cx="247800" cy="111725"/>
            </a:xfrm>
            <a:custGeom>
              <a:avLst/>
              <a:gdLst/>
              <a:ahLst/>
              <a:cxnLst/>
              <a:rect l="l" t="t" r="r" b="b"/>
              <a:pathLst>
                <a:path w="9912" h="4469" extrusionOk="0">
                  <a:moveTo>
                    <a:pt x="7888" y="1"/>
                  </a:moveTo>
                  <a:cubicBezTo>
                    <a:pt x="6642" y="1"/>
                    <a:pt x="5546" y="958"/>
                    <a:pt x="4377" y="1250"/>
                  </a:cubicBezTo>
                  <a:cubicBezTo>
                    <a:pt x="3862" y="2022"/>
                    <a:pt x="2703" y="1379"/>
                    <a:pt x="2060" y="2022"/>
                  </a:cubicBezTo>
                  <a:cubicBezTo>
                    <a:pt x="1030" y="2795"/>
                    <a:pt x="0" y="3824"/>
                    <a:pt x="2317" y="4468"/>
                  </a:cubicBezTo>
                  <a:lnTo>
                    <a:pt x="2575" y="4468"/>
                  </a:lnTo>
                  <a:lnTo>
                    <a:pt x="2832" y="4211"/>
                  </a:lnTo>
                  <a:cubicBezTo>
                    <a:pt x="3148" y="3948"/>
                    <a:pt x="3506" y="3900"/>
                    <a:pt x="3873" y="3900"/>
                  </a:cubicBezTo>
                  <a:cubicBezTo>
                    <a:pt x="4084" y="3900"/>
                    <a:pt x="4297" y="3916"/>
                    <a:pt x="4507" y="3916"/>
                  </a:cubicBezTo>
                  <a:cubicBezTo>
                    <a:pt x="4824" y="3916"/>
                    <a:pt x="5131" y="3879"/>
                    <a:pt x="5406" y="3696"/>
                  </a:cubicBezTo>
                  <a:lnTo>
                    <a:pt x="5664" y="3696"/>
                  </a:lnTo>
                  <a:lnTo>
                    <a:pt x="5921" y="3567"/>
                  </a:lnTo>
                  <a:cubicBezTo>
                    <a:pt x="6565" y="2923"/>
                    <a:pt x="7595" y="3438"/>
                    <a:pt x="8367" y="2923"/>
                  </a:cubicBezTo>
                  <a:cubicBezTo>
                    <a:pt x="8624" y="2409"/>
                    <a:pt x="9010" y="2280"/>
                    <a:pt x="9525" y="2280"/>
                  </a:cubicBezTo>
                  <a:lnTo>
                    <a:pt x="9783" y="2022"/>
                  </a:lnTo>
                  <a:cubicBezTo>
                    <a:pt x="9911" y="1379"/>
                    <a:pt x="9654" y="735"/>
                    <a:pt x="9139" y="349"/>
                  </a:cubicBezTo>
                  <a:cubicBezTo>
                    <a:pt x="8702" y="99"/>
                    <a:pt x="8287" y="1"/>
                    <a:pt x="7888" y="1"/>
                  </a:cubicBez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5" name="Google Shape;22705;p29"/>
            <p:cNvSpPr/>
            <p:nvPr/>
          </p:nvSpPr>
          <p:spPr>
            <a:xfrm>
              <a:off x="3639450" y="2357100"/>
              <a:ext cx="193100" cy="99775"/>
            </a:xfrm>
            <a:custGeom>
              <a:avLst/>
              <a:gdLst/>
              <a:ahLst/>
              <a:cxnLst/>
              <a:rect l="l" t="t" r="r" b="b"/>
              <a:pathLst>
                <a:path w="7724" h="3991" extrusionOk="0">
                  <a:moveTo>
                    <a:pt x="6951" y="1"/>
                  </a:moveTo>
                  <a:cubicBezTo>
                    <a:pt x="5792" y="129"/>
                    <a:pt x="4634" y="194"/>
                    <a:pt x="3475" y="194"/>
                  </a:cubicBezTo>
                  <a:cubicBezTo>
                    <a:pt x="2317" y="194"/>
                    <a:pt x="1158" y="129"/>
                    <a:pt x="0" y="1"/>
                  </a:cubicBezTo>
                  <a:lnTo>
                    <a:pt x="0" y="1"/>
                  </a:lnTo>
                  <a:cubicBezTo>
                    <a:pt x="2188" y="1159"/>
                    <a:pt x="4634" y="1803"/>
                    <a:pt x="6307" y="3733"/>
                  </a:cubicBezTo>
                  <a:cubicBezTo>
                    <a:pt x="6436" y="3991"/>
                    <a:pt x="7208" y="3991"/>
                    <a:pt x="7723" y="3991"/>
                  </a:cubicBezTo>
                  <a:lnTo>
                    <a:pt x="7079" y="2446"/>
                  </a:lnTo>
                  <a:cubicBezTo>
                    <a:pt x="5792" y="1674"/>
                    <a:pt x="6822" y="773"/>
                    <a:pt x="6951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6" name="Google Shape;22706;p29"/>
            <p:cNvSpPr/>
            <p:nvPr/>
          </p:nvSpPr>
          <p:spPr>
            <a:xfrm>
              <a:off x="3999850" y="2280175"/>
              <a:ext cx="238150" cy="99475"/>
            </a:xfrm>
            <a:custGeom>
              <a:avLst/>
              <a:gdLst/>
              <a:ahLst/>
              <a:cxnLst/>
              <a:rect l="l" t="t" r="r" b="b"/>
              <a:pathLst>
                <a:path w="9526" h="3979" extrusionOk="0">
                  <a:moveTo>
                    <a:pt x="7650" y="1"/>
                  </a:moveTo>
                  <a:cubicBezTo>
                    <a:pt x="6406" y="1"/>
                    <a:pt x="5353" y="1133"/>
                    <a:pt x="4119" y="1662"/>
                  </a:cubicBezTo>
                  <a:cubicBezTo>
                    <a:pt x="3990" y="1919"/>
                    <a:pt x="3604" y="2177"/>
                    <a:pt x="3347" y="2434"/>
                  </a:cubicBezTo>
                  <a:lnTo>
                    <a:pt x="1931" y="2434"/>
                  </a:lnTo>
                  <a:cubicBezTo>
                    <a:pt x="1674" y="2692"/>
                    <a:pt x="1287" y="2949"/>
                    <a:pt x="1030" y="3078"/>
                  </a:cubicBezTo>
                  <a:lnTo>
                    <a:pt x="258" y="3078"/>
                  </a:lnTo>
                  <a:lnTo>
                    <a:pt x="258" y="3206"/>
                  </a:lnTo>
                  <a:cubicBezTo>
                    <a:pt x="258" y="3206"/>
                    <a:pt x="129" y="3335"/>
                    <a:pt x="0" y="3464"/>
                  </a:cubicBezTo>
                  <a:cubicBezTo>
                    <a:pt x="0" y="3593"/>
                    <a:pt x="0" y="3721"/>
                    <a:pt x="258" y="3979"/>
                  </a:cubicBezTo>
                  <a:cubicBezTo>
                    <a:pt x="3476" y="3464"/>
                    <a:pt x="6694" y="2434"/>
                    <a:pt x="9525" y="890"/>
                  </a:cubicBezTo>
                  <a:cubicBezTo>
                    <a:pt x="8836" y="240"/>
                    <a:pt x="8223" y="1"/>
                    <a:pt x="7650" y="1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7" name="Google Shape;22707;p29"/>
            <p:cNvSpPr/>
            <p:nvPr/>
          </p:nvSpPr>
          <p:spPr>
            <a:xfrm>
              <a:off x="5586275" y="2680125"/>
              <a:ext cx="138400" cy="49200"/>
            </a:xfrm>
            <a:custGeom>
              <a:avLst/>
              <a:gdLst/>
              <a:ahLst/>
              <a:cxnLst/>
              <a:rect l="l" t="t" r="r" b="b"/>
              <a:pathLst>
                <a:path w="5536" h="1968" extrusionOk="0">
                  <a:moveTo>
                    <a:pt x="4342" y="1"/>
                  </a:moveTo>
                  <a:cubicBezTo>
                    <a:pt x="2852" y="1"/>
                    <a:pt x="1426" y="370"/>
                    <a:pt x="0" y="981"/>
                  </a:cubicBezTo>
                  <a:cubicBezTo>
                    <a:pt x="172" y="1002"/>
                    <a:pt x="347" y="1010"/>
                    <a:pt x="524" y="1010"/>
                  </a:cubicBezTo>
                  <a:cubicBezTo>
                    <a:pt x="878" y="1010"/>
                    <a:pt x="1239" y="981"/>
                    <a:pt x="1593" y="981"/>
                  </a:cubicBezTo>
                  <a:cubicBezTo>
                    <a:pt x="2124" y="981"/>
                    <a:pt x="2639" y="1045"/>
                    <a:pt x="3090" y="1367"/>
                  </a:cubicBezTo>
                  <a:cubicBezTo>
                    <a:pt x="3591" y="1797"/>
                    <a:pt x="3963" y="1968"/>
                    <a:pt x="4250" y="1968"/>
                  </a:cubicBezTo>
                  <a:cubicBezTo>
                    <a:pt x="4993" y="1968"/>
                    <a:pt x="5164" y="823"/>
                    <a:pt x="5535" y="80"/>
                  </a:cubicBezTo>
                  <a:cubicBezTo>
                    <a:pt x="5132" y="26"/>
                    <a:pt x="4735" y="1"/>
                    <a:pt x="4342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8" name="Google Shape;22708;p29"/>
            <p:cNvSpPr/>
            <p:nvPr/>
          </p:nvSpPr>
          <p:spPr>
            <a:xfrm>
              <a:off x="4241175" y="2260575"/>
              <a:ext cx="115875" cy="41850"/>
            </a:xfrm>
            <a:custGeom>
              <a:avLst/>
              <a:gdLst/>
              <a:ahLst/>
              <a:cxnLst/>
              <a:rect l="l" t="t" r="r" b="b"/>
              <a:pathLst>
                <a:path w="4635" h="1674" extrusionOk="0">
                  <a:moveTo>
                    <a:pt x="4635" y="0"/>
                  </a:moveTo>
                  <a:lnTo>
                    <a:pt x="4635" y="0"/>
                  </a:lnTo>
                  <a:cubicBezTo>
                    <a:pt x="4369" y="41"/>
                    <a:pt x="4094" y="53"/>
                    <a:pt x="3815" y="53"/>
                  </a:cubicBezTo>
                  <a:cubicBezTo>
                    <a:pt x="3443" y="53"/>
                    <a:pt x="3064" y="32"/>
                    <a:pt x="2693" y="32"/>
                  </a:cubicBezTo>
                  <a:cubicBezTo>
                    <a:pt x="1594" y="32"/>
                    <a:pt x="568" y="216"/>
                    <a:pt x="1" y="1674"/>
                  </a:cubicBezTo>
                  <a:cubicBezTo>
                    <a:pt x="1674" y="1545"/>
                    <a:pt x="3219" y="1030"/>
                    <a:pt x="4635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9" name="Google Shape;22709;p29"/>
            <p:cNvSpPr/>
            <p:nvPr/>
          </p:nvSpPr>
          <p:spPr>
            <a:xfrm>
              <a:off x="5853350" y="2628100"/>
              <a:ext cx="122325" cy="21175"/>
            </a:xfrm>
            <a:custGeom>
              <a:avLst/>
              <a:gdLst/>
              <a:ahLst/>
              <a:cxnLst/>
              <a:rect l="l" t="t" r="r" b="b"/>
              <a:pathLst>
                <a:path w="4893" h="847" extrusionOk="0">
                  <a:moveTo>
                    <a:pt x="3549" y="1"/>
                  </a:moveTo>
                  <a:cubicBezTo>
                    <a:pt x="2331" y="1"/>
                    <a:pt x="1132" y="240"/>
                    <a:pt x="1" y="616"/>
                  </a:cubicBezTo>
                  <a:cubicBezTo>
                    <a:pt x="914" y="616"/>
                    <a:pt x="1865" y="846"/>
                    <a:pt x="2770" y="846"/>
                  </a:cubicBezTo>
                  <a:cubicBezTo>
                    <a:pt x="3525" y="846"/>
                    <a:pt x="4248" y="687"/>
                    <a:pt x="4892" y="102"/>
                  </a:cubicBezTo>
                  <a:cubicBezTo>
                    <a:pt x="4444" y="33"/>
                    <a:pt x="3995" y="1"/>
                    <a:pt x="3549" y="1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0" name="Google Shape;22710;p29"/>
            <p:cNvSpPr/>
            <p:nvPr/>
          </p:nvSpPr>
          <p:spPr>
            <a:xfrm>
              <a:off x="3832525" y="2387575"/>
              <a:ext cx="64375" cy="28600"/>
            </a:xfrm>
            <a:custGeom>
              <a:avLst/>
              <a:gdLst/>
              <a:ahLst/>
              <a:cxnLst/>
              <a:rect l="l" t="t" r="r" b="b"/>
              <a:pathLst>
                <a:path w="2575" h="1144" extrusionOk="0">
                  <a:moveTo>
                    <a:pt x="783" y="0"/>
                  </a:moveTo>
                  <a:cubicBezTo>
                    <a:pt x="436" y="0"/>
                    <a:pt x="150" y="248"/>
                    <a:pt x="0" y="1099"/>
                  </a:cubicBezTo>
                  <a:cubicBezTo>
                    <a:pt x="203" y="1128"/>
                    <a:pt x="405" y="1143"/>
                    <a:pt x="606" y="1143"/>
                  </a:cubicBezTo>
                  <a:cubicBezTo>
                    <a:pt x="1300" y="1143"/>
                    <a:pt x="1976" y="954"/>
                    <a:pt x="2574" y="455"/>
                  </a:cubicBezTo>
                  <a:lnTo>
                    <a:pt x="2574" y="455"/>
                  </a:lnTo>
                  <a:cubicBezTo>
                    <a:pt x="2512" y="473"/>
                    <a:pt x="2447" y="481"/>
                    <a:pt x="2381" y="481"/>
                  </a:cubicBezTo>
                  <a:cubicBezTo>
                    <a:pt x="1867" y="481"/>
                    <a:pt x="1267" y="0"/>
                    <a:pt x="783" y="0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1" name="Google Shape;22711;p29"/>
            <p:cNvSpPr/>
            <p:nvPr/>
          </p:nvSpPr>
          <p:spPr>
            <a:xfrm>
              <a:off x="3909750" y="2377350"/>
              <a:ext cx="61150" cy="20850"/>
            </a:xfrm>
            <a:custGeom>
              <a:avLst/>
              <a:gdLst/>
              <a:ahLst/>
              <a:cxnLst/>
              <a:rect l="l" t="t" r="r" b="b"/>
              <a:pathLst>
                <a:path w="2446" h="834" extrusionOk="0">
                  <a:moveTo>
                    <a:pt x="1502" y="1"/>
                  </a:moveTo>
                  <a:cubicBezTo>
                    <a:pt x="940" y="1"/>
                    <a:pt x="416" y="153"/>
                    <a:pt x="0" y="735"/>
                  </a:cubicBezTo>
                  <a:cubicBezTo>
                    <a:pt x="233" y="802"/>
                    <a:pt x="466" y="834"/>
                    <a:pt x="694" y="834"/>
                  </a:cubicBezTo>
                  <a:cubicBezTo>
                    <a:pt x="1350" y="834"/>
                    <a:pt x="1969" y="569"/>
                    <a:pt x="2446" y="92"/>
                  </a:cubicBezTo>
                  <a:cubicBezTo>
                    <a:pt x="2127" y="46"/>
                    <a:pt x="1809" y="1"/>
                    <a:pt x="1502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2" name="Google Shape;22712;p29"/>
            <p:cNvSpPr/>
            <p:nvPr/>
          </p:nvSpPr>
          <p:spPr>
            <a:xfrm>
              <a:off x="3970875" y="2360325"/>
              <a:ext cx="35425" cy="22550"/>
            </a:xfrm>
            <a:custGeom>
              <a:avLst/>
              <a:gdLst/>
              <a:ahLst/>
              <a:cxnLst/>
              <a:rect l="l" t="t" r="r" b="b"/>
              <a:pathLst>
                <a:path w="1417" h="902" extrusionOk="0">
                  <a:moveTo>
                    <a:pt x="1417" y="0"/>
                  </a:moveTo>
                  <a:cubicBezTo>
                    <a:pt x="773" y="0"/>
                    <a:pt x="258" y="129"/>
                    <a:pt x="1" y="901"/>
                  </a:cubicBezTo>
                  <a:lnTo>
                    <a:pt x="1417" y="644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3" name="Google Shape;22713;p29"/>
            <p:cNvSpPr/>
            <p:nvPr/>
          </p:nvSpPr>
          <p:spPr>
            <a:xfrm>
              <a:off x="5570175" y="270142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644" y="0"/>
                  </a:moveTo>
                  <a:cubicBezTo>
                    <a:pt x="387" y="0"/>
                    <a:pt x="129" y="0"/>
                    <a:pt x="1" y="258"/>
                  </a:cubicBezTo>
                  <a:lnTo>
                    <a:pt x="1" y="901"/>
                  </a:lnTo>
                  <a:cubicBezTo>
                    <a:pt x="387" y="773"/>
                    <a:pt x="644" y="386"/>
                    <a:pt x="644" y="0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4" name="Google Shape;22714;p29"/>
            <p:cNvSpPr/>
            <p:nvPr/>
          </p:nvSpPr>
          <p:spPr>
            <a:xfrm>
              <a:off x="5319175" y="195487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ubicBezTo>
                    <a:pt x="387" y="644"/>
                    <a:pt x="773" y="386"/>
                    <a:pt x="90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5" name="Google Shape;22715;p29"/>
            <p:cNvSpPr/>
            <p:nvPr/>
          </p:nvSpPr>
          <p:spPr>
            <a:xfrm>
              <a:off x="3407750" y="1700650"/>
              <a:ext cx="160925" cy="159150"/>
            </a:xfrm>
            <a:custGeom>
              <a:avLst/>
              <a:gdLst/>
              <a:ahLst/>
              <a:cxnLst/>
              <a:rect l="l" t="t" r="r" b="b"/>
              <a:pathLst>
                <a:path w="6437" h="6366" extrusionOk="0">
                  <a:moveTo>
                    <a:pt x="5407" y="1"/>
                  </a:moveTo>
                  <a:lnTo>
                    <a:pt x="901" y="2446"/>
                  </a:lnTo>
                  <a:cubicBezTo>
                    <a:pt x="387" y="2833"/>
                    <a:pt x="129" y="3347"/>
                    <a:pt x="0" y="3991"/>
                  </a:cubicBezTo>
                  <a:lnTo>
                    <a:pt x="0" y="4635"/>
                  </a:lnTo>
                  <a:cubicBezTo>
                    <a:pt x="694" y="4981"/>
                    <a:pt x="142" y="6365"/>
                    <a:pt x="1140" y="6365"/>
                  </a:cubicBezTo>
                  <a:cubicBezTo>
                    <a:pt x="1253" y="6365"/>
                    <a:pt x="1387" y="6347"/>
                    <a:pt x="1545" y="6308"/>
                  </a:cubicBezTo>
                  <a:lnTo>
                    <a:pt x="3862" y="5536"/>
                  </a:lnTo>
                  <a:cubicBezTo>
                    <a:pt x="4634" y="4635"/>
                    <a:pt x="6308" y="4892"/>
                    <a:pt x="6436" y="3219"/>
                  </a:cubicBezTo>
                  <a:cubicBezTo>
                    <a:pt x="5535" y="2318"/>
                    <a:pt x="6179" y="902"/>
                    <a:pt x="5407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6" name="Google Shape;22716;p29"/>
            <p:cNvSpPr/>
            <p:nvPr/>
          </p:nvSpPr>
          <p:spPr>
            <a:xfrm>
              <a:off x="3513950" y="1679525"/>
              <a:ext cx="141600" cy="109800"/>
            </a:xfrm>
            <a:custGeom>
              <a:avLst/>
              <a:gdLst/>
              <a:ahLst/>
              <a:cxnLst/>
              <a:rect l="l" t="t" r="r" b="b"/>
              <a:pathLst>
                <a:path w="5664" h="4392" extrusionOk="0">
                  <a:moveTo>
                    <a:pt x="3084" y="0"/>
                  </a:moveTo>
                  <a:cubicBezTo>
                    <a:pt x="2962" y="0"/>
                    <a:pt x="2835" y="21"/>
                    <a:pt x="2703" y="73"/>
                  </a:cubicBezTo>
                  <a:cubicBezTo>
                    <a:pt x="2317" y="717"/>
                    <a:pt x="1673" y="588"/>
                    <a:pt x="1159" y="846"/>
                  </a:cubicBezTo>
                  <a:cubicBezTo>
                    <a:pt x="0" y="3678"/>
                    <a:pt x="0" y="3678"/>
                    <a:pt x="2188" y="4064"/>
                  </a:cubicBezTo>
                  <a:cubicBezTo>
                    <a:pt x="2358" y="4289"/>
                    <a:pt x="2576" y="4391"/>
                    <a:pt x="2790" y="4391"/>
                  </a:cubicBezTo>
                  <a:cubicBezTo>
                    <a:pt x="3065" y="4391"/>
                    <a:pt x="3331" y="4224"/>
                    <a:pt x="3475" y="3935"/>
                  </a:cubicBezTo>
                  <a:cubicBezTo>
                    <a:pt x="3475" y="3806"/>
                    <a:pt x="3475" y="3549"/>
                    <a:pt x="3604" y="3420"/>
                  </a:cubicBezTo>
                  <a:cubicBezTo>
                    <a:pt x="4119" y="2648"/>
                    <a:pt x="5664" y="2390"/>
                    <a:pt x="5149" y="974"/>
                  </a:cubicBezTo>
                  <a:lnTo>
                    <a:pt x="4376" y="202"/>
                  </a:lnTo>
                  <a:cubicBezTo>
                    <a:pt x="4318" y="217"/>
                    <a:pt x="4259" y="223"/>
                    <a:pt x="4200" y="223"/>
                  </a:cubicBezTo>
                  <a:cubicBezTo>
                    <a:pt x="3848" y="223"/>
                    <a:pt x="3490" y="0"/>
                    <a:pt x="3084" y="0"/>
                  </a:cubicBezTo>
                  <a:close/>
                </a:path>
              </a:pathLst>
            </a:custGeom>
            <a:solidFill>
              <a:srgbClr val="E6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7" name="Google Shape;22717;p29"/>
            <p:cNvSpPr/>
            <p:nvPr/>
          </p:nvSpPr>
          <p:spPr>
            <a:xfrm>
              <a:off x="3604050" y="1659750"/>
              <a:ext cx="170575" cy="102075"/>
            </a:xfrm>
            <a:custGeom>
              <a:avLst/>
              <a:gdLst/>
              <a:ahLst/>
              <a:cxnLst/>
              <a:rect l="l" t="t" r="r" b="b"/>
              <a:pathLst>
                <a:path w="6823" h="4083" extrusionOk="0">
                  <a:moveTo>
                    <a:pt x="6047" y="0"/>
                  </a:moveTo>
                  <a:cubicBezTo>
                    <a:pt x="4305" y="0"/>
                    <a:pt x="3108" y="1411"/>
                    <a:pt x="1416" y="1637"/>
                  </a:cubicBezTo>
                  <a:lnTo>
                    <a:pt x="0" y="4082"/>
                  </a:lnTo>
                  <a:cubicBezTo>
                    <a:pt x="2317" y="2924"/>
                    <a:pt x="4634" y="1637"/>
                    <a:pt x="6822" y="92"/>
                  </a:cubicBezTo>
                  <a:cubicBezTo>
                    <a:pt x="6551" y="28"/>
                    <a:pt x="6294" y="0"/>
                    <a:pt x="6047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8" name="Google Shape;22718;p29"/>
            <p:cNvSpPr/>
            <p:nvPr/>
          </p:nvSpPr>
          <p:spPr>
            <a:xfrm>
              <a:off x="3871125" y="2297775"/>
              <a:ext cx="119100" cy="41850"/>
            </a:xfrm>
            <a:custGeom>
              <a:avLst/>
              <a:gdLst/>
              <a:ahLst/>
              <a:cxnLst/>
              <a:rect l="l" t="t" r="r" b="b"/>
              <a:pathLst>
                <a:path w="4764" h="1674" extrusionOk="0">
                  <a:moveTo>
                    <a:pt x="3895" y="1"/>
                  </a:moveTo>
                  <a:cubicBezTo>
                    <a:pt x="2476" y="1"/>
                    <a:pt x="1098" y="614"/>
                    <a:pt x="1" y="1601"/>
                  </a:cubicBezTo>
                  <a:cubicBezTo>
                    <a:pt x="220" y="1652"/>
                    <a:pt x="436" y="1674"/>
                    <a:pt x="648" y="1674"/>
                  </a:cubicBezTo>
                  <a:cubicBezTo>
                    <a:pt x="1973" y="1674"/>
                    <a:pt x="3170" y="820"/>
                    <a:pt x="4524" y="820"/>
                  </a:cubicBezTo>
                  <a:cubicBezTo>
                    <a:pt x="4603" y="820"/>
                    <a:pt x="4683" y="823"/>
                    <a:pt x="4763" y="829"/>
                  </a:cubicBezTo>
                  <a:lnTo>
                    <a:pt x="4634" y="57"/>
                  </a:lnTo>
                  <a:cubicBezTo>
                    <a:pt x="4388" y="19"/>
                    <a:pt x="4141" y="1"/>
                    <a:pt x="3895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9" name="Google Shape;22719;p29"/>
            <p:cNvSpPr/>
            <p:nvPr/>
          </p:nvSpPr>
          <p:spPr>
            <a:xfrm>
              <a:off x="3504275" y="1777875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3862" y="1"/>
                  </a:moveTo>
                  <a:lnTo>
                    <a:pt x="2575" y="130"/>
                  </a:lnTo>
                  <a:cubicBezTo>
                    <a:pt x="1932" y="1288"/>
                    <a:pt x="387" y="1031"/>
                    <a:pt x="1" y="2318"/>
                  </a:cubicBezTo>
                  <a:cubicBezTo>
                    <a:pt x="1674" y="2318"/>
                    <a:pt x="3090" y="1417"/>
                    <a:pt x="3862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0" name="Google Shape;22720;p29"/>
            <p:cNvSpPr/>
            <p:nvPr/>
          </p:nvSpPr>
          <p:spPr>
            <a:xfrm>
              <a:off x="5222650" y="1854300"/>
              <a:ext cx="57950" cy="28500"/>
            </a:xfrm>
            <a:custGeom>
              <a:avLst/>
              <a:gdLst/>
              <a:ahLst/>
              <a:cxnLst/>
              <a:rect l="l" t="t" r="r" b="b"/>
              <a:pathLst>
                <a:path w="2318" h="1140" extrusionOk="0">
                  <a:moveTo>
                    <a:pt x="1865" y="0"/>
                  </a:moveTo>
                  <a:cubicBezTo>
                    <a:pt x="1155" y="0"/>
                    <a:pt x="534" y="250"/>
                    <a:pt x="0" y="677"/>
                  </a:cubicBezTo>
                  <a:cubicBezTo>
                    <a:pt x="373" y="1008"/>
                    <a:pt x="680" y="1140"/>
                    <a:pt x="945" y="1140"/>
                  </a:cubicBezTo>
                  <a:cubicBezTo>
                    <a:pt x="1504" y="1140"/>
                    <a:pt x="1881" y="557"/>
                    <a:pt x="2317" y="33"/>
                  </a:cubicBezTo>
                  <a:cubicBezTo>
                    <a:pt x="2163" y="11"/>
                    <a:pt x="2012" y="0"/>
                    <a:pt x="1865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1" name="Google Shape;22721;p29"/>
            <p:cNvSpPr/>
            <p:nvPr/>
          </p:nvSpPr>
          <p:spPr>
            <a:xfrm>
              <a:off x="3813200" y="2336275"/>
              <a:ext cx="57950" cy="21575"/>
            </a:xfrm>
            <a:custGeom>
              <a:avLst/>
              <a:gdLst/>
              <a:ahLst/>
              <a:cxnLst/>
              <a:rect l="l" t="t" r="r" b="b"/>
              <a:pathLst>
                <a:path w="2318" h="863" extrusionOk="0">
                  <a:moveTo>
                    <a:pt x="1584" y="1"/>
                  </a:moveTo>
                  <a:cubicBezTo>
                    <a:pt x="951" y="1"/>
                    <a:pt x="374" y="180"/>
                    <a:pt x="1" y="834"/>
                  </a:cubicBezTo>
                  <a:cubicBezTo>
                    <a:pt x="301" y="834"/>
                    <a:pt x="601" y="862"/>
                    <a:pt x="887" y="862"/>
                  </a:cubicBezTo>
                  <a:cubicBezTo>
                    <a:pt x="1460" y="862"/>
                    <a:pt x="1974" y="748"/>
                    <a:pt x="2318" y="61"/>
                  </a:cubicBezTo>
                  <a:cubicBezTo>
                    <a:pt x="2070" y="26"/>
                    <a:pt x="1823" y="1"/>
                    <a:pt x="1584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2" name="Google Shape;22722;p29"/>
            <p:cNvSpPr/>
            <p:nvPr/>
          </p:nvSpPr>
          <p:spPr>
            <a:xfrm>
              <a:off x="3986975" y="2279075"/>
              <a:ext cx="57950" cy="21650"/>
            </a:xfrm>
            <a:custGeom>
              <a:avLst/>
              <a:gdLst/>
              <a:ahLst/>
              <a:cxnLst/>
              <a:rect l="l" t="t" r="r" b="b"/>
              <a:pathLst>
                <a:path w="2318" h="866" extrusionOk="0">
                  <a:moveTo>
                    <a:pt x="1878" y="0"/>
                  </a:moveTo>
                  <a:cubicBezTo>
                    <a:pt x="1162" y="0"/>
                    <a:pt x="537" y="269"/>
                    <a:pt x="0" y="805"/>
                  </a:cubicBezTo>
                  <a:cubicBezTo>
                    <a:pt x="248" y="840"/>
                    <a:pt x="495" y="866"/>
                    <a:pt x="734" y="866"/>
                  </a:cubicBezTo>
                  <a:cubicBezTo>
                    <a:pt x="1367" y="866"/>
                    <a:pt x="1944" y="686"/>
                    <a:pt x="2317" y="33"/>
                  </a:cubicBezTo>
                  <a:cubicBezTo>
                    <a:pt x="2167" y="11"/>
                    <a:pt x="2021" y="0"/>
                    <a:pt x="1878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3" name="Google Shape;22723;p29"/>
            <p:cNvSpPr/>
            <p:nvPr/>
          </p:nvSpPr>
          <p:spPr>
            <a:xfrm>
              <a:off x="4044900" y="2259775"/>
              <a:ext cx="57950" cy="22275"/>
            </a:xfrm>
            <a:custGeom>
              <a:avLst/>
              <a:gdLst/>
              <a:ahLst/>
              <a:cxnLst/>
              <a:rect l="l" t="t" r="r" b="b"/>
              <a:pathLst>
                <a:path w="2318" h="891" extrusionOk="0">
                  <a:moveTo>
                    <a:pt x="1922" y="0"/>
                  </a:moveTo>
                  <a:cubicBezTo>
                    <a:pt x="1252" y="0"/>
                    <a:pt x="537" y="268"/>
                    <a:pt x="0" y="805"/>
                  </a:cubicBezTo>
                  <a:cubicBezTo>
                    <a:pt x="301" y="847"/>
                    <a:pt x="601" y="890"/>
                    <a:pt x="887" y="890"/>
                  </a:cubicBezTo>
                  <a:cubicBezTo>
                    <a:pt x="1459" y="890"/>
                    <a:pt x="1974" y="719"/>
                    <a:pt x="2317" y="32"/>
                  </a:cubicBezTo>
                  <a:cubicBezTo>
                    <a:pt x="2188" y="11"/>
                    <a:pt x="2056" y="0"/>
                    <a:pt x="1922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4" name="Google Shape;22724;p29"/>
            <p:cNvSpPr/>
            <p:nvPr/>
          </p:nvSpPr>
          <p:spPr>
            <a:xfrm>
              <a:off x="3867900" y="2893750"/>
              <a:ext cx="315400" cy="588825"/>
            </a:xfrm>
            <a:custGeom>
              <a:avLst/>
              <a:gdLst/>
              <a:ahLst/>
              <a:cxnLst/>
              <a:rect l="l" t="t" r="r" b="b"/>
              <a:pathLst>
                <a:path w="12616" h="23553" extrusionOk="0">
                  <a:moveTo>
                    <a:pt x="2207" y="0"/>
                  </a:moveTo>
                  <a:cubicBezTo>
                    <a:pt x="1946" y="0"/>
                    <a:pt x="1681" y="114"/>
                    <a:pt x="1417" y="416"/>
                  </a:cubicBezTo>
                  <a:cubicBezTo>
                    <a:pt x="1" y="1575"/>
                    <a:pt x="1545" y="2862"/>
                    <a:pt x="1674" y="4149"/>
                  </a:cubicBezTo>
                  <a:cubicBezTo>
                    <a:pt x="2318" y="5694"/>
                    <a:pt x="2961" y="7238"/>
                    <a:pt x="3605" y="8654"/>
                  </a:cubicBezTo>
                  <a:cubicBezTo>
                    <a:pt x="5922" y="13288"/>
                    <a:pt x="7595" y="18050"/>
                    <a:pt x="8754" y="23070"/>
                  </a:cubicBezTo>
                  <a:cubicBezTo>
                    <a:pt x="8754" y="23382"/>
                    <a:pt x="8848" y="23552"/>
                    <a:pt x="9008" y="23552"/>
                  </a:cubicBezTo>
                  <a:cubicBezTo>
                    <a:pt x="9113" y="23552"/>
                    <a:pt x="9245" y="23480"/>
                    <a:pt x="9397" y="23328"/>
                  </a:cubicBezTo>
                  <a:cubicBezTo>
                    <a:pt x="10684" y="21654"/>
                    <a:pt x="9140" y="19981"/>
                    <a:pt x="9011" y="18308"/>
                  </a:cubicBezTo>
                  <a:cubicBezTo>
                    <a:pt x="9103" y="18296"/>
                    <a:pt x="9191" y="18290"/>
                    <a:pt x="9275" y="18290"/>
                  </a:cubicBezTo>
                  <a:cubicBezTo>
                    <a:pt x="10823" y="18290"/>
                    <a:pt x="11002" y="20278"/>
                    <a:pt x="12287" y="20278"/>
                  </a:cubicBezTo>
                  <a:cubicBezTo>
                    <a:pt x="12389" y="20278"/>
                    <a:pt x="12498" y="20266"/>
                    <a:pt x="12615" y="20239"/>
                  </a:cubicBezTo>
                  <a:cubicBezTo>
                    <a:pt x="12615" y="19466"/>
                    <a:pt x="12358" y="18694"/>
                    <a:pt x="12229" y="18050"/>
                  </a:cubicBezTo>
                  <a:cubicBezTo>
                    <a:pt x="9655" y="12258"/>
                    <a:pt x="7338" y="6337"/>
                    <a:pt x="3991" y="931"/>
                  </a:cubicBezTo>
                  <a:cubicBezTo>
                    <a:pt x="3446" y="658"/>
                    <a:pt x="2836" y="0"/>
                    <a:pt x="2207" y="0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5" name="Google Shape;22725;p29"/>
            <p:cNvSpPr/>
            <p:nvPr/>
          </p:nvSpPr>
          <p:spPr>
            <a:xfrm>
              <a:off x="4546900" y="2948700"/>
              <a:ext cx="359000" cy="436525"/>
            </a:xfrm>
            <a:custGeom>
              <a:avLst/>
              <a:gdLst/>
              <a:ahLst/>
              <a:cxnLst/>
              <a:rect l="l" t="t" r="r" b="b"/>
              <a:pathLst>
                <a:path w="14360" h="17461" extrusionOk="0">
                  <a:moveTo>
                    <a:pt x="3815" y="1"/>
                  </a:moveTo>
                  <a:cubicBezTo>
                    <a:pt x="2571" y="1"/>
                    <a:pt x="1286" y="444"/>
                    <a:pt x="0" y="1179"/>
                  </a:cubicBezTo>
                  <a:cubicBezTo>
                    <a:pt x="0" y="1436"/>
                    <a:pt x="129" y="1822"/>
                    <a:pt x="386" y="2209"/>
                  </a:cubicBezTo>
                  <a:cubicBezTo>
                    <a:pt x="3604" y="6327"/>
                    <a:pt x="7337" y="10060"/>
                    <a:pt x="9782" y="14823"/>
                  </a:cubicBezTo>
                  <a:cubicBezTo>
                    <a:pt x="10297" y="15724"/>
                    <a:pt x="10941" y="16625"/>
                    <a:pt x="11584" y="17397"/>
                  </a:cubicBezTo>
                  <a:cubicBezTo>
                    <a:pt x="11885" y="17440"/>
                    <a:pt x="12153" y="17461"/>
                    <a:pt x="12393" y="17461"/>
                  </a:cubicBezTo>
                  <a:cubicBezTo>
                    <a:pt x="14308" y="17461"/>
                    <a:pt x="14359" y="16138"/>
                    <a:pt x="13901" y="14308"/>
                  </a:cubicBezTo>
                  <a:lnTo>
                    <a:pt x="8367" y="6585"/>
                  </a:lnTo>
                  <a:cubicBezTo>
                    <a:pt x="8238" y="5684"/>
                    <a:pt x="7723" y="4912"/>
                    <a:pt x="7723" y="4011"/>
                  </a:cubicBezTo>
                  <a:lnTo>
                    <a:pt x="7723" y="1822"/>
                  </a:lnTo>
                  <a:cubicBezTo>
                    <a:pt x="6508" y="540"/>
                    <a:pt x="5187" y="1"/>
                    <a:pt x="3815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6" name="Google Shape;22726;p29"/>
            <p:cNvSpPr/>
            <p:nvPr/>
          </p:nvSpPr>
          <p:spPr>
            <a:xfrm>
              <a:off x="4997400" y="3572200"/>
              <a:ext cx="263900" cy="415350"/>
            </a:xfrm>
            <a:custGeom>
              <a:avLst/>
              <a:gdLst/>
              <a:ahLst/>
              <a:cxnLst/>
              <a:rect l="l" t="t" r="r" b="b"/>
              <a:pathLst>
                <a:path w="10556" h="16614" extrusionOk="0">
                  <a:moveTo>
                    <a:pt x="2221" y="1"/>
                  </a:moveTo>
                  <a:cubicBezTo>
                    <a:pt x="1871" y="1"/>
                    <a:pt x="1476" y="120"/>
                    <a:pt x="1287" y="309"/>
                  </a:cubicBezTo>
                  <a:cubicBezTo>
                    <a:pt x="1030" y="566"/>
                    <a:pt x="773" y="824"/>
                    <a:pt x="644" y="1081"/>
                  </a:cubicBezTo>
                  <a:cubicBezTo>
                    <a:pt x="0" y="1982"/>
                    <a:pt x="0" y="3012"/>
                    <a:pt x="515" y="3913"/>
                  </a:cubicBezTo>
                  <a:cubicBezTo>
                    <a:pt x="773" y="4170"/>
                    <a:pt x="1030" y="4428"/>
                    <a:pt x="1159" y="4814"/>
                  </a:cubicBezTo>
                  <a:cubicBezTo>
                    <a:pt x="2060" y="5329"/>
                    <a:pt x="2703" y="6358"/>
                    <a:pt x="2832" y="7388"/>
                  </a:cubicBezTo>
                  <a:cubicBezTo>
                    <a:pt x="4119" y="9705"/>
                    <a:pt x="5149" y="12022"/>
                    <a:pt x="6050" y="14596"/>
                  </a:cubicBezTo>
                  <a:cubicBezTo>
                    <a:pt x="6307" y="15368"/>
                    <a:pt x="6694" y="15883"/>
                    <a:pt x="7337" y="16398"/>
                  </a:cubicBezTo>
                  <a:cubicBezTo>
                    <a:pt x="7756" y="16546"/>
                    <a:pt x="8124" y="16614"/>
                    <a:pt x="8445" y="16614"/>
                  </a:cubicBezTo>
                  <a:cubicBezTo>
                    <a:pt x="9802" y="16614"/>
                    <a:pt x="10347" y="15409"/>
                    <a:pt x="10555" y="13953"/>
                  </a:cubicBezTo>
                  <a:cubicBezTo>
                    <a:pt x="9139" y="10863"/>
                    <a:pt x="8367" y="7388"/>
                    <a:pt x="5793" y="4556"/>
                  </a:cubicBezTo>
                  <a:cubicBezTo>
                    <a:pt x="5020" y="4428"/>
                    <a:pt x="4763" y="3655"/>
                    <a:pt x="4505" y="3012"/>
                  </a:cubicBezTo>
                  <a:lnTo>
                    <a:pt x="4119" y="2754"/>
                  </a:lnTo>
                  <a:lnTo>
                    <a:pt x="3733" y="2626"/>
                  </a:lnTo>
                  <a:lnTo>
                    <a:pt x="3990" y="2239"/>
                  </a:lnTo>
                  <a:cubicBezTo>
                    <a:pt x="3862" y="1982"/>
                    <a:pt x="3733" y="1725"/>
                    <a:pt x="3604" y="1596"/>
                  </a:cubicBezTo>
                  <a:cubicBezTo>
                    <a:pt x="3218" y="1338"/>
                    <a:pt x="3089" y="952"/>
                    <a:pt x="2961" y="566"/>
                  </a:cubicBezTo>
                  <a:cubicBezTo>
                    <a:pt x="2961" y="309"/>
                    <a:pt x="2832" y="180"/>
                    <a:pt x="2575" y="51"/>
                  </a:cubicBezTo>
                  <a:cubicBezTo>
                    <a:pt x="2471" y="17"/>
                    <a:pt x="2349" y="1"/>
                    <a:pt x="2221" y="1"/>
                  </a:cubicBezTo>
                  <a:close/>
                </a:path>
              </a:pathLst>
            </a:custGeom>
            <a:solidFill>
              <a:srgbClr val="D2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7" name="Google Shape;22727;p29"/>
            <p:cNvSpPr/>
            <p:nvPr/>
          </p:nvSpPr>
          <p:spPr>
            <a:xfrm>
              <a:off x="3732750" y="2572700"/>
              <a:ext cx="234950" cy="424800"/>
            </a:xfrm>
            <a:custGeom>
              <a:avLst/>
              <a:gdLst/>
              <a:ahLst/>
              <a:cxnLst/>
              <a:rect l="l" t="t" r="r" b="b"/>
              <a:pathLst>
                <a:path w="9398" h="16992" extrusionOk="0">
                  <a:moveTo>
                    <a:pt x="1" y="1"/>
                  </a:moveTo>
                  <a:cubicBezTo>
                    <a:pt x="644" y="1417"/>
                    <a:pt x="1288" y="2832"/>
                    <a:pt x="1803" y="4120"/>
                  </a:cubicBezTo>
                  <a:cubicBezTo>
                    <a:pt x="2961" y="6951"/>
                    <a:pt x="2961" y="10169"/>
                    <a:pt x="5536" y="12357"/>
                  </a:cubicBezTo>
                  <a:cubicBezTo>
                    <a:pt x="6050" y="11843"/>
                    <a:pt x="5664" y="11199"/>
                    <a:pt x="5922" y="10555"/>
                  </a:cubicBezTo>
                  <a:lnTo>
                    <a:pt x="5922" y="10555"/>
                  </a:lnTo>
                  <a:cubicBezTo>
                    <a:pt x="5793" y="11199"/>
                    <a:pt x="6050" y="11843"/>
                    <a:pt x="5536" y="12357"/>
                  </a:cubicBezTo>
                  <a:cubicBezTo>
                    <a:pt x="5278" y="14031"/>
                    <a:pt x="5922" y="15833"/>
                    <a:pt x="7080" y="16991"/>
                  </a:cubicBezTo>
                  <a:cubicBezTo>
                    <a:pt x="7080" y="16605"/>
                    <a:pt x="7080" y="16348"/>
                    <a:pt x="7080" y="15961"/>
                  </a:cubicBezTo>
                  <a:cubicBezTo>
                    <a:pt x="6895" y="14106"/>
                    <a:pt x="6843" y="13588"/>
                    <a:pt x="7793" y="13588"/>
                  </a:cubicBezTo>
                  <a:cubicBezTo>
                    <a:pt x="8160" y="13588"/>
                    <a:pt x="8678" y="13665"/>
                    <a:pt x="9397" y="13773"/>
                  </a:cubicBezTo>
                  <a:cubicBezTo>
                    <a:pt x="8110" y="11328"/>
                    <a:pt x="7080" y="8753"/>
                    <a:pt x="6308" y="6179"/>
                  </a:cubicBezTo>
                  <a:cubicBezTo>
                    <a:pt x="6203" y="5969"/>
                    <a:pt x="6012" y="5759"/>
                    <a:pt x="5805" y="5759"/>
                  </a:cubicBezTo>
                  <a:cubicBezTo>
                    <a:pt x="5759" y="5759"/>
                    <a:pt x="5712" y="5769"/>
                    <a:pt x="5664" y="5793"/>
                  </a:cubicBezTo>
                  <a:cubicBezTo>
                    <a:pt x="5536" y="5857"/>
                    <a:pt x="5343" y="5889"/>
                    <a:pt x="5182" y="5889"/>
                  </a:cubicBezTo>
                  <a:cubicBezTo>
                    <a:pt x="5021" y="5889"/>
                    <a:pt x="4892" y="5857"/>
                    <a:pt x="4892" y="5793"/>
                  </a:cubicBezTo>
                  <a:cubicBezTo>
                    <a:pt x="4892" y="5587"/>
                    <a:pt x="4995" y="5546"/>
                    <a:pt x="5127" y="5546"/>
                  </a:cubicBezTo>
                  <a:cubicBezTo>
                    <a:pt x="5215" y="5546"/>
                    <a:pt x="5315" y="5564"/>
                    <a:pt x="5407" y="5564"/>
                  </a:cubicBezTo>
                  <a:cubicBezTo>
                    <a:pt x="5521" y="5564"/>
                    <a:pt x="5621" y="5535"/>
                    <a:pt x="5664" y="5407"/>
                  </a:cubicBezTo>
                  <a:cubicBezTo>
                    <a:pt x="5922" y="5021"/>
                    <a:pt x="6050" y="4377"/>
                    <a:pt x="6050" y="3862"/>
                  </a:cubicBezTo>
                  <a:cubicBezTo>
                    <a:pt x="6050" y="3605"/>
                    <a:pt x="5922" y="3476"/>
                    <a:pt x="5664" y="3347"/>
                  </a:cubicBezTo>
                  <a:cubicBezTo>
                    <a:pt x="5793" y="3347"/>
                    <a:pt x="6050" y="3347"/>
                    <a:pt x="6179" y="3476"/>
                  </a:cubicBezTo>
                  <a:cubicBezTo>
                    <a:pt x="6250" y="3500"/>
                    <a:pt x="6321" y="3510"/>
                    <a:pt x="6392" y="3510"/>
                  </a:cubicBezTo>
                  <a:cubicBezTo>
                    <a:pt x="6707" y="3510"/>
                    <a:pt x="7022" y="3300"/>
                    <a:pt x="7338" y="3090"/>
                  </a:cubicBezTo>
                  <a:cubicBezTo>
                    <a:pt x="7466" y="2189"/>
                    <a:pt x="6823" y="1931"/>
                    <a:pt x="6308" y="1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8C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8" name="Google Shape;22728;p29"/>
            <p:cNvSpPr/>
            <p:nvPr/>
          </p:nvSpPr>
          <p:spPr>
            <a:xfrm>
              <a:off x="4871900" y="3380400"/>
              <a:ext cx="193100" cy="292850"/>
            </a:xfrm>
            <a:custGeom>
              <a:avLst/>
              <a:gdLst/>
              <a:ahLst/>
              <a:cxnLst/>
              <a:rect l="l" t="t" r="r" b="b"/>
              <a:pathLst>
                <a:path w="7724" h="11714" extrusionOk="0">
                  <a:moveTo>
                    <a:pt x="2446" y="0"/>
                  </a:moveTo>
                  <a:cubicBezTo>
                    <a:pt x="0" y="901"/>
                    <a:pt x="515" y="2703"/>
                    <a:pt x="1030" y="4505"/>
                  </a:cubicBezTo>
                  <a:cubicBezTo>
                    <a:pt x="2060" y="7208"/>
                    <a:pt x="3604" y="9525"/>
                    <a:pt x="5535" y="11713"/>
                  </a:cubicBezTo>
                  <a:cubicBezTo>
                    <a:pt x="5793" y="10555"/>
                    <a:pt x="6050" y="9525"/>
                    <a:pt x="6307" y="8496"/>
                  </a:cubicBezTo>
                  <a:lnTo>
                    <a:pt x="7723" y="7852"/>
                  </a:lnTo>
                  <a:cubicBezTo>
                    <a:pt x="5921" y="5278"/>
                    <a:pt x="4248" y="2575"/>
                    <a:pt x="244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9" name="Google Shape;22729;p29"/>
            <p:cNvSpPr/>
            <p:nvPr/>
          </p:nvSpPr>
          <p:spPr>
            <a:xfrm>
              <a:off x="4080300" y="2733975"/>
              <a:ext cx="234925" cy="125150"/>
            </a:xfrm>
            <a:custGeom>
              <a:avLst/>
              <a:gdLst/>
              <a:ahLst/>
              <a:cxnLst/>
              <a:rect l="l" t="t" r="r" b="b"/>
              <a:pathLst>
                <a:path w="9397" h="5006" extrusionOk="0">
                  <a:moveTo>
                    <a:pt x="1363" y="0"/>
                  </a:moveTo>
                  <a:cubicBezTo>
                    <a:pt x="887" y="0"/>
                    <a:pt x="408" y="161"/>
                    <a:pt x="0" y="500"/>
                  </a:cubicBezTo>
                  <a:cubicBezTo>
                    <a:pt x="3347" y="1659"/>
                    <a:pt x="5921" y="4233"/>
                    <a:pt x="9396" y="5005"/>
                  </a:cubicBezTo>
                  <a:cubicBezTo>
                    <a:pt x="7895" y="2503"/>
                    <a:pt x="6029" y="366"/>
                    <a:pt x="2853" y="366"/>
                  </a:cubicBezTo>
                  <a:cubicBezTo>
                    <a:pt x="2762" y="366"/>
                    <a:pt x="2669" y="368"/>
                    <a:pt x="2574" y="372"/>
                  </a:cubicBezTo>
                  <a:cubicBezTo>
                    <a:pt x="2210" y="129"/>
                    <a:pt x="1788" y="0"/>
                    <a:pt x="1363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0" name="Google Shape;22730;p29"/>
            <p:cNvSpPr/>
            <p:nvPr/>
          </p:nvSpPr>
          <p:spPr>
            <a:xfrm>
              <a:off x="3890425" y="2604875"/>
              <a:ext cx="254250" cy="138400"/>
            </a:xfrm>
            <a:custGeom>
              <a:avLst/>
              <a:gdLst/>
              <a:ahLst/>
              <a:cxnLst/>
              <a:rect l="l" t="t" r="r" b="b"/>
              <a:pathLst>
                <a:path w="10170" h="5536" extrusionOk="0">
                  <a:moveTo>
                    <a:pt x="1" y="1"/>
                  </a:moveTo>
                  <a:lnTo>
                    <a:pt x="1" y="1"/>
                  </a:lnTo>
                  <a:cubicBezTo>
                    <a:pt x="258" y="644"/>
                    <a:pt x="516" y="1159"/>
                    <a:pt x="773" y="1674"/>
                  </a:cubicBezTo>
                  <a:cubicBezTo>
                    <a:pt x="902" y="4377"/>
                    <a:pt x="3734" y="3347"/>
                    <a:pt x="4892" y="4635"/>
                  </a:cubicBezTo>
                  <a:lnTo>
                    <a:pt x="7595" y="5536"/>
                  </a:lnTo>
                  <a:lnTo>
                    <a:pt x="10169" y="5536"/>
                  </a:lnTo>
                  <a:cubicBezTo>
                    <a:pt x="9397" y="4892"/>
                    <a:pt x="8754" y="3605"/>
                    <a:pt x="7981" y="3476"/>
                  </a:cubicBezTo>
                  <a:cubicBezTo>
                    <a:pt x="4892" y="3347"/>
                    <a:pt x="2833" y="902"/>
                    <a:pt x="1" y="1"/>
                  </a:cubicBezTo>
                  <a:close/>
                </a:path>
              </a:pathLst>
            </a:custGeom>
            <a:solidFill>
              <a:srgbClr val="D1D1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1" name="Google Shape;22731;p29"/>
            <p:cNvSpPr/>
            <p:nvPr/>
          </p:nvSpPr>
          <p:spPr>
            <a:xfrm>
              <a:off x="4498625" y="2908050"/>
              <a:ext cx="241350" cy="86225"/>
            </a:xfrm>
            <a:custGeom>
              <a:avLst/>
              <a:gdLst/>
              <a:ahLst/>
              <a:cxnLst/>
              <a:rect l="l" t="t" r="r" b="b"/>
              <a:pathLst>
                <a:path w="9654" h="3449" extrusionOk="0">
                  <a:moveTo>
                    <a:pt x="3968" y="1"/>
                  </a:moveTo>
                  <a:cubicBezTo>
                    <a:pt x="3604" y="1"/>
                    <a:pt x="3278" y="240"/>
                    <a:pt x="3089" y="617"/>
                  </a:cubicBezTo>
                  <a:cubicBezTo>
                    <a:pt x="2735" y="1208"/>
                    <a:pt x="2428" y="1413"/>
                    <a:pt x="2148" y="1413"/>
                  </a:cubicBezTo>
                  <a:cubicBezTo>
                    <a:pt x="1513" y="1413"/>
                    <a:pt x="1012" y="359"/>
                    <a:pt x="386" y="359"/>
                  </a:cubicBezTo>
                  <a:cubicBezTo>
                    <a:pt x="258" y="359"/>
                    <a:pt x="129" y="488"/>
                    <a:pt x="129" y="617"/>
                  </a:cubicBezTo>
                  <a:cubicBezTo>
                    <a:pt x="0" y="874"/>
                    <a:pt x="129" y="1132"/>
                    <a:pt x="258" y="1260"/>
                  </a:cubicBezTo>
                  <a:lnTo>
                    <a:pt x="1802" y="2676"/>
                  </a:lnTo>
                  <a:cubicBezTo>
                    <a:pt x="1854" y="2670"/>
                    <a:pt x="1905" y="2668"/>
                    <a:pt x="1956" y="2668"/>
                  </a:cubicBezTo>
                  <a:cubicBezTo>
                    <a:pt x="2688" y="2668"/>
                    <a:pt x="3371" y="3221"/>
                    <a:pt x="4037" y="3221"/>
                  </a:cubicBezTo>
                  <a:cubicBezTo>
                    <a:pt x="4367" y="3221"/>
                    <a:pt x="4694" y="3084"/>
                    <a:pt x="5020" y="2676"/>
                  </a:cubicBezTo>
                  <a:cubicBezTo>
                    <a:pt x="5435" y="2210"/>
                    <a:pt x="5828" y="2036"/>
                    <a:pt x="6218" y="2036"/>
                  </a:cubicBezTo>
                  <a:cubicBezTo>
                    <a:pt x="6796" y="2036"/>
                    <a:pt x="7365" y="2420"/>
                    <a:pt x="7981" y="2805"/>
                  </a:cubicBezTo>
                  <a:cubicBezTo>
                    <a:pt x="8496" y="3062"/>
                    <a:pt x="9010" y="3320"/>
                    <a:pt x="9654" y="3448"/>
                  </a:cubicBezTo>
                  <a:cubicBezTo>
                    <a:pt x="8753" y="1132"/>
                    <a:pt x="6307" y="1132"/>
                    <a:pt x="4377" y="102"/>
                  </a:cubicBezTo>
                  <a:cubicBezTo>
                    <a:pt x="4239" y="33"/>
                    <a:pt x="4101" y="1"/>
                    <a:pt x="3968" y="1"/>
                  </a:cubicBez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2" name="Google Shape;22732;p29"/>
            <p:cNvSpPr/>
            <p:nvPr/>
          </p:nvSpPr>
          <p:spPr>
            <a:xfrm>
              <a:off x="4315200" y="2830875"/>
              <a:ext cx="193100" cy="108700"/>
            </a:xfrm>
            <a:custGeom>
              <a:avLst/>
              <a:gdLst/>
              <a:ahLst/>
              <a:cxnLst/>
              <a:rect l="l" t="t" r="r" b="b"/>
              <a:pathLst>
                <a:path w="7724" h="4348" extrusionOk="0">
                  <a:moveTo>
                    <a:pt x="1640" y="0"/>
                  </a:moveTo>
                  <a:cubicBezTo>
                    <a:pt x="819" y="0"/>
                    <a:pt x="610" y="926"/>
                    <a:pt x="0" y="1129"/>
                  </a:cubicBezTo>
                  <a:cubicBezTo>
                    <a:pt x="2317" y="2931"/>
                    <a:pt x="5149" y="3446"/>
                    <a:pt x="7723" y="4347"/>
                  </a:cubicBezTo>
                  <a:lnTo>
                    <a:pt x="7723" y="3575"/>
                  </a:lnTo>
                  <a:lnTo>
                    <a:pt x="7723" y="3446"/>
                  </a:lnTo>
                  <a:cubicBezTo>
                    <a:pt x="7466" y="3189"/>
                    <a:pt x="7209" y="2931"/>
                    <a:pt x="6951" y="2674"/>
                  </a:cubicBezTo>
                  <a:cubicBezTo>
                    <a:pt x="5535" y="1773"/>
                    <a:pt x="3991" y="1001"/>
                    <a:pt x="2446" y="228"/>
                  </a:cubicBezTo>
                  <a:cubicBezTo>
                    <a:pt x="2121" y="66"/>
                    <a:pt x="1859" y="0"/>
                    <a:pt x="1640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3" name="Google Shape;22733;p29"/>
            <p:cNvSpPr/>
            <p:nvPr/>
          </p:nvSpPr>
          <p:spPr>
            <a:xfrm>
              <a:off x="4836500" y="3306375"/>
              <a:ext cx="96550" cy="186675"/>
            </a:xfrm>
            <a:custGeom>
              <a:avLst/>
              <a:gdLst/>
              <a:ahLst/>
              <a:cxnLst/>
              <a:rect l="l" t="t" r="r" b="b"/>
              <a:pathLst>
                <a:path w="3862" h="7467" extrusionOk="0">
                  <a:moveTo>
                    <a:pt x="2317" y="1"/>
                  </a:moveTo>
                  <a:cubicBezTo>
                    <a:pt x="2189" y="1417"/>
                    <a:pt x="1803" y="2704"/>
                    <a:pt x="0" y="2961"/>
                  </a:cubicBezTo>
                  <a:cubicBezTo>
                    <a:pt x="773" y="4506"/>
                    <a:pt x="901" y="6437"/>
                    <a:pt x="2446" y="7466"/>
                  </a:cubicBezTo>
                  <a:cubicBezTo>
                    <a:pt x="2832" y="6050"/>
                    <a:pt x="2704" y="4248"/>
                    <a:pt x="3862" y="2961"/>
                  </a:cubicBezTo>
                  <a:cubicBezTo>
                    <a:pt x="3733" y="1803"/>
                    <a:pt x="3218" y="773"/>
                    <a:pt x="2317" y="1"/>
                  </a:cubicBezTo>
                  <a:close/>
                </a:path>
              </a:pathLst>
            </a:custGeom>
            <a:solidFill>
              <a:srgbClr val="9BB1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4" name="Google Shape;22734;p29"/>
            <p:cNvSpPr/>
            <p:nvPr/>
          </p:nvSpPr>
          <p:spPr>
            <a:xfrm>
              <a:off x="3867900" y="2646725"/>
              <a:ext cx="144850" cy="80475"/>
            </a:xfrm>
            <a:custGeom>
              <a:avLst/>
              <a:gdLst/>
              <a:ahLst/>
              <a:cxnLst/>
              <a:rect l="l" t="t" r="r" b="b"/>
              <a:pathLst>
                <a:path w="5794" h="3219" extrusionOk="0">
                  <a:moveTo>
                    <a:pt x="258" y="0"/>
                  </a:moveTo>
                  <a:cubicBezTo>
                    <a:pt x="130" y="772"/>
                    <a:pt x="130" y="1545"/>
                    <a:pt x="130" y="2317"/>
                  </a:cubicBezTo>
                  <a:cubicBezTo>
                    <a:pt x="1" y="2317"/>
                    <a:pt x="1" y="2446"/>
                    <a:pt x="1" y="2574"/>
                  </a:cubicBezTo>
                  <a:cubicBezTo>
                    <a:pt x="1" y="2703"/>
                    <a:pt x="1" y="2961"/>
                    <a:pt x="258" y="2961"/>
                  </a:cubicBezTo>
                  <a:lnTo>
                    <a:pt x="902" y="3218"/>
                  </a:lnTo>
                  <a:cubicBezTo>
                    <a:pt x="1008" y="2583"/>
                    <a:pt x="1114" y="2121"/>
                    <a:pt x="1793" y="2121"/>
                  </a:cubicBezTo>
                  <a:cubicBezTo>
                    <a:pt x="1940" y="2121"/>
                    <a:pt x="2113" y="2143"/>
                    <a:pt x="2318" y="2188"/>
                  </a:cubicBezTo>
                  <a:cubicBezTo>
                    <a:pt x="3348" y="2703"/>
                    <a:pt x="4506" y="2961"/>
                    <a:pt x="5793" y="3089"/>
                  </a:cubicBezTo>
                  <a:cubicBezTo>
                    <a:pt x="4892" y="1416"/>
                    <a:pt x="2575" y="1802"/>
                    <a:pt x="16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5" name="Google Shape;22735;p29"/>
            <p:cNvSpPr/>
            <p:nvPr/>
          </p:nvSpPr>
          <p:spPr>
            <a:xfrm>
              <a:off x="5026350" y="3692525"/>
              <a:ext cx="48300" cy="64375"/>
            </a:xfrm>
            <a:custGeom>
              <a:avLst/>
              <a:gdLst/>
              <a:ahLst/>
              <a:cxnLst/>
              <a:rect l="l" t="t" r="r" b="b"/>
              <a:pathLst>
                <a:path w="1932" h="2575" extrusionOk="0">
                  <a:moveTo>
                    <a:pt x="1" y="1"/>
                  </a:moveTo>
                  <a:cubicBezTo>
                    <a:pt x="258" y="1030"/>
                    <a:pt x="773" y="1803"/>
                    <a:pt x="1545" y="2575"/>
                  </a:cubicBezTo>
                  <a:cubicBezTo>
                    <a:pt x="1545" y="1288"/>
                    <a:pt x="1931" y="1"/>
                    <a:pt x="1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6" name="Google Shape;22736;p29"/>
            <p:cNvSpPr/>
            <p:nvPr/>
          </p:nvSpPr>
          <p:spPr>
            <a:xfrm>
              <a:off x="5010275" y="3670000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0" y="1"/>
                  </a:moveTo>
                  <a:cubicBezTo>
                    <a:pt x="0" y="516"/>
                    <a:pt x="258" y="902"/>
                    <a:pt x="772" y="902"/>
                  </a:cubicBezTo>
                  <a:cubicBezTo>
                    <a:pt x="644" y="516"/>
                    <a:pt x="386" y="129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7" name="Google Shape;22737;p29"/>
            <p:cNvSpPr/>
            <p:nvPr/>
          </p:nvSpPr>
          <p:spPr>
            <a:xfrm>
              <a:off x="4916950" y="2949200"/>
              <a:ext cx="2085225" cy="1313875"/>
            </a:xfrm>
            <a:custGeom>
              <a:avLst/>
              <a:gdLst/>
              <a:ahLst/>
              <a:cxnLst/>
              <a:rect l="l" t="t" r="r" b="b"/>
              <a:pathLst>
                <a:path w="83409" h="52555" extrusionOk="0">
                  <a:moveTo>
                    <a:pt x="0" y="0"/>
                  </a:moveTo>
                  <a:lnTo>
                    <a:pt x="0" y="0"/>
                  </a:lnTo>
                  <a:cubicBezTo>
                    <a:pt x="1030" y="1674"/>
                    <a:pt x="2703" y="2832"/>
                    <a:pt x="4763" y="3347"/>
                  </a:cubicBezTo>
                  <a:cubicBezTo>
                    <a:pt x="7852" y="4119"/>
                    <a:pt x="10941" y="5535"/>
                    <a:pt x="13387" y="7595"/>
                  </a:cubicBezTo>
                  <a:cubicBezTo>
                    <a:pt x="11641" y="8467"/>
                    <a:pt x="10651" y="8948"/>
                    <a:pt x="9815" y="8948"/>
                  </a:cubicBezTo>
                  <a:cubicBezTo>
                    <a:pt x="8926" y="8948"/>
                    <a:pt x="8212" y="8403"/>
                    <a:pt x="6951" y="7208"/>
                  </a:cubicBezTo>
                  <a:cubicBezTo>
                    <a:pt x="6321" y="6649"/>
                    <a:pt x="5768" y="6317"/>
                    <a:pt x="5208" y="6317"/>
                  </a:cubicBezTo>
                  <a:cubicBezTo>
                    <a:pt x="4737" y="6317"/>
                    <a:pt x="4262" y="6551"/>
                    <a:pt x="3733" y="7080"/>
                  </a:cubicBezTo>
                  <a:cubicBezTo>
                    <a:pt x="4892" y="8109"/>
                    <a:pt x="5020" y="9783"/>
                    <a:pt x="6694" y="10298"/>
                  </a:cubicBezTo>
                  <a:cubicBezTo>
                    <a:pt x="7208" y="10684"/>
                    <a:pt x="7981" y="10426"/>
                    <a:pt x="8367" y="11070"/>
                  </a:cubicBezTo>
                  <a:cubicBezTo>
                    <a:pt x="9783" y="11327"/>
                    <a:pt x="11327" y="11070"/>
                    <a:pt x="12228" y="12486"/>
                  </a:cubicBezTo>
                  <a:cubicBezTo>
                    <a:pt x="15189" y="14288"/>
                    <a:pt x="18278" y="15832"/>
                    <a:pt x="21496" y="17120"/>
                  </a:cubicBezTo>
                  <a:cubicBezTo>
                    <a:pt x="22783" y="17634"/>
                    <a:pt x="24199" y="17763"/>
                    <a:pt x="24714" y="19308"/>
                  </a:cubicBezTo>
                  <a:lnTo>
                    <a:pt x="28318" y="21110"/>
                  </a:lnTo>
                  <a:cubicBezTo>
                    <a:pt x="28925" y="21839"/>
                    <a:pt x="29444" y="22109"/>
                    <a:pt x="29917" y="22109"/>
                  </a:cubicBezTo>
                  <a:cubicBezTo>
                    <a:pt x="30948" y="22109"/>
                    <a:pt x="31764" y="20826"/>
                    <a:pt x="32823" y="20209"/>
                  </a:cubicBezTo>
                  <a:lnTo>
                    <a:pt x="32823" y="20209"/>
                  </a:lnTo>
                  <a:cubicBezTo>
                    <a:pt x="31665" y="21238"/>
                    <a:pt x="31021" y="22268"/>
                    <a:pt x="32179" y="23555"/>
                  </a:cubicBezTo>
                  <a:cubicBezTo>
                    <a:pt x="32308" y="23813"/>
                    <a:pt x="32566" y="24070"/>
                    <a:pt x="32823" y="24328"/>
                  </a:cubicBezTo>
                  <a:cubicBezTo>
                    <a:pt x="33467" y="25357"/>
                    <a:pt x="34625" y="25229"/>
                    <a:pt x="35526" y="25615"/>
                  </a:cubicBezTo>
                  <a:lnTo>
                    <a:pt x="36813" y="25744"/>
                  </a:lnTo>
                  <a:cubicBezTo>
                    <a:pt x="41061" y="26387"/>
                    <a:pt x="45180" y="27288"/>
                    <a:pt x="47111" y="31793"/>
                  </a:cubicBezTo>
                  <a:lnTo>
                    <a:pt x="49299" y="33466"/>
                  </a:lnTo>
                  <a:cubicBezTo>
                    <a:pt x="50328" y="33724"/>
                    <a:pt x="51616" y="33466"/>
                    <a:pt x="51616" y="35011"/>
                  </a:cubicBezTo>
                  <a:cubicBezTo>
                    <a:pt x="54061" y="36041"/>
                    <a:pt x="57022" y="36298"/>
                    <a:pt x="58438" y="39001"/>
                  </a:cubicBezTo>
                  <a:cubicBezTo>
                    <a:pt x="65646" y="41576"/>
                    <a:pt x="71695" y="46081"/>
                    <a:pt x="77745" y="50586"/>
                  </a:cubicBezTo>
                  <a:cubicBezTo>
                    <a:pt x="78260" y="50843"/>
                    <a:pt x="79032" y="50714"/>
                    <a:pt x="79418" y="51358"/>
                  </a:cubicBezTo>
                  <a:cubicBezTo>
                    <a:pt x="79676" y="51487"/>
                    <a:pt x="79933" y="51744"/>
                    <a:pt x="80191" y="52001"/>
                  </a:cubicBezTo>
                  <a:cubicBezTo>
                    <a:pt x="80262" y="51984"/>
                    <a:pt x="80334" y="51976"/>
                    <a:pt x="80407" y="51976"/>
                  </a:cubicBezTo>
                  <a:cubicBezTo>
                    <a:pt x="81033" y="51976"/>
                    <a:pt x="81733" y="52555"/>
                    <a:pt x="82375" y="52555"/>
                  </a:cubicBezTo>
                  <a:cubicBezTo>
                    <a:pt x="82747" y="52555"/>
                    <a:pt x="83101" y="52360"/>
                    <a:pt x="83409" y="51744"/>
                  </a:cubicBezTo>
                  <a:cubicBezTo>
                    <a:pt x="83409" y="51358"/>
                    <a:pt x="83151" y="51100"/>
                    <a:pt x="82765" y="51100"/>
                  </a:cubicBezTo>
                  <a:cubicBezTo>
                    <a:pt x="82250" y="51100"/>
                    <a:pt x="81864" y="50714"/>
                    <a:pt x="81735" y="50328"/>
                  </a:cubicBezTo>
                  <a:cubicBezTo>
                    <a:pt x="80963" y="50071"/>
                    <a:pt x="80448" y="49556"/>
                    <a:pt x="80062" y="48912"/>
                  </a:cubicBezTo>
                  <a:cubicBezTo>
                    <a:pt x="78002" y="47625"/>
                    <a:pt x="75814" y="46595"/>
                    <a:pt x="74785" y="44279"/>
                  </a:cubicBezTo>
                  <a:lnTo>
                    <a:pt x="73884" y="43506"/>
                  </a:lnTo>
                  <a:cubicBezTo>
                    <a:pt x="73724" y="43306"/>
                    <a:pt x="73514" y="43243"/>
                    <a:pt x="73297" y="43243"/>
                  </a:cubicBezTo>
                  <a:cubicBezTo>
                    <a:pt x="72923" y="43243"/>
                    <a:pt x="72526" y="43432"/>
                    <a:pt x="72327" y="43432"/>
                  </a:cubicBezTo>
                  <a:cubicBezTo>
                    <a:pt x="72271" y="43432"/>
                    <a:pt x="72230" y="43417"/>
                    <a:pt x="72210" y="43378"/>
                  </a:cubicBezTo>
                  <a:cubicBezTo>
                    <a:pt x="70923" y="40803"/>
                    <a:pt x="68091" y="39902"/>
                    <a:pt x="66289" y="38100"/>
                  </a:cubicBezTo>
                  <a:cubicBezTo>
                    <a:pt x="61269" y="33724"/>
                    <a:pt x="55477" y="30892"/>
                    <a:pt x="50200" y="27159"/>
                  </a:cubicBezTo>
                  <a:cubicBezTo>
                    <a:pt x="46853" y="24714"/>
                    <a:pt x="43378" y="22526"/>
                    <a:pt x="40031" y="20337"/>
                  </a:cubicBezTo>
                  <a:cubicBezTo>
                    <a:pt x="39825" y="20375"/>
                    <a:pt x="39618" y="20393"/>
                    <a:pt x="39414" y="20393"/>
                  </a:cubicBezTo>
                  <a:cubicBezTo>
                    <a:pt x="38219" y="20393"/>
                    <a:pt x="37105" y="19764"/>
                    <a:pt x="36556" y="18664"/>
                  </a:cubicBezTo>
                  <a:cubicBezTo>
                    <a:pt x="35912" y="16991"/>
                    <a:pt x="34625" y="15832"/>
                    <a:pt x="32952" y="15318"/>
                  </a:cubicBezTo>
                  <a:cubicBezTo>
                    <a:pt x="32437" y="15189"/>
                    <a:pt x="32437" y="14545"/>
                    <a:pt x="32437" y="14030"/>
                  </a:cubicBezTo>
                  <a:cubicBezTo>
                    <a:pt x="31021" y="14030"/>
                    <a:pt x="29605" y="13644"/>
                    <a:pt x="28318" y="13129"/>
                  </a:cubicBezTo>
                  <a:cubicBezTo>
                    <a:pt x="19179" y="8238"/>
                    <a:pt x="9654" y="3862"/>
                    <a:pt x="0" y="0"/>
                  </a:cubicBezTo>
                  <a:close/>
                </a:path>
              </a:pathLst>
            </a:custGeom>
            <a:solidFill>
              <a:srgbClr val="EEE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8" name="Google Shape;22738;p29"/>
            <p:cNvSpPr/>
            <p:nvPr/>
          </p:nvSpPr>
          <p:spPr>
            <a:xfrm>
              <a:off x="6072175" y="3301825"/>
              <a:ext cx="135175" cy="58300"/>
            </a:xfrm>
            <a:custGeom>
              <a:avLst/>
              <a:gdLst/>
              <a:ahLst/>
              <a:cxnLst/>
              <a:rect l="l" t="t" r="r" b="b"/>
              <a:pathLst>
                <a:path w="5407" h="2332" extrusionOk="0">
                  <a:moveTo>
                    <a:pt x="3823" y="1"/>
                  </a:moveTo>
                  <a:cubicBezTo>
                    <a:pt x="2549" y="1"/>
                    <a:pt x="1275" y="92"/>
                    <a:pt x="1" y="183"/>
                  </a:cubicBezTo>
                  <a:cubicBezTo>
                    <a:pt x="1" y="1899"/>
                    <a:pt x="973" y="1956"/>
                    <a:pt x="1965" y="1956"/>
                  </a:cubicBezTo>
                  <a:cubicBezTo>
                    <a:pt x="2035" y="1956"/>
                    <a:pt x="2106" y="1956"/>
                    <a:pt x="2177" y="1956"/>
                  </a:cubicBezTo>
                  <a:cubicBezTo>
                    <a:pt x="2601" y="1956"/>
                    <a:pt x="3016" y="1966"/>
                    <a:pt x="3347" y="2114"/>
                  </a:cubicBezTo>
                  <a:cubicBezTo>
                    <a:pt x="3725" y="2265"/>
                    <a:pt x="4033" y="2332"/>
                    <a:pt x="4286" y="2332"/>
                  </a:cubicBezTo>
                  <a:cubicBezTo>
                    <a:pt x="5323" y="2332"/>
                    <a:pt x="5407" y="1193"/>
                    <a:pt x="5407" y="54"/>
                  </a:cubicBezTo>
                  <a:cubicBezTo>
                    <a:pt x="4879" y="16"/>
                    <a:pt x="4351" y="1"/>
                    <a:pt x="3823" y="1"/>
                  </a:cubicBezTo>
                  <a:close/>
                </a:path>
              </a:pathLst>
            </a:custGeom>
            <a:solidFill>
              <a:srgbClr val="AC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9" name="Google Shape;22739;p29"/>
            <p:cNvSpPr/>
            <p:nvPr/>
          </p:nvSpPr>
          <p:spPr>
            <a:xfrm>
              <a:off x="5956325" y="2697600"/>
              <a:ext cx="212400" cy="48900"/>
            </a:xfrm>
            <a:custGeom>
              <a:avLst/>
              <a:gdLst/>
              <a:ahLst/>
              <a:cxnLst/>
              <a:rect l="l" t="t" r="r" b="b"/>
              <a:pathLst>
                <a:path w="8496" h="1956" extrusionOk="0">
                  <a:moveTo>
                    <a:pt x="2987" y="0"/>
                  </a:moveTo>
                  <a:cubicBezTo>
                    <a:pt x="1738" y="0"/>
                    <a:pt x="870" y="797"/>
                    <a:pt x="1" y="1955"/>
                  </a:cubicBezTo>
                  <a:cubicBezTo>
                    <a:pt x="2832" y="1440"/>
                    <a:pt x="5793" y="1569"/>
                    <a:pt x="8496" y="411"/>
                  </a:cubicBezTo>
                  <a:lnTo>
                    <a:pt x="8496" y="411"/>
                  </a:lnTo>
                  <a:cubicBezTo>
                    <a:pt x="7963" y="464"/>
                    <a:pt x="7408" y="495"/>
                    <a:pt x="6839" y="495"/>
                  </a:cubicBezTo>
                  <a:cubicBezTo>
                    <a:pt x="6036" y="495"/>
                    <a:pt x="5206" y="433"/>
                    <a:pt x="4377" y="282"/>
                  </a:cubicBezTo>
                  <a:cubicBezTo>
                    <a:pt x="3862" y="89"/>
                    <a:pt x="3404" y="0"/>
                    <a:pt x="298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0" name="Google Shape;22740;p29"/>
            <p:cNvSpPr/>
            <p:nvPr/>
          </p:nvSpPr>
          <p:spPr>
            <a:xfrm>
              <a:off x="5563750" y="2804400"/>
              <a:ext cx="25775" cy="8500"/>
            </a:xfrm>
            <a:custGeom>
              <a:avLst/>
              <a:gdLst/>
              <a:ahLst/>
              <a:cxnLst/>
              <a:rect l="l" t="t" r="r" b="b"/>
              <a:pathLst>
                <a:path w="1031" h="340" extrusionOk="0">
                  <a:moveTo>
                    <a:pt x="0" y="0"/>
                  </a:moveTo>
                  <a:cubicBezTo>
                    <a:pt x="207" y="207"/>
                    <a:pt x="414" y="340"/>
                    <a:pt x="601" y="340"/>
                  </a:cubicBezTo>
                  <a:cubicBezTo>
                    <a:pt x="763" y="340"/>
                    <a:pt x="910" y="240"/>
                    <a:pt x="1030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1" name="Google Shape;22741;p29"/>
            <p:cNvSpPr/>
            <p:nvPr/>
          </p:nvSpPr>
          <p:spPr>
            <a:xfrm>
              <a:off x="5589500" y="2794750"/>
              <a:ext cx="19325" cy="12875"/>
            </a:xfrm>
            <a:custGeom>
              <a:avLst/>
              <a:gdLst/>
              <a:ahLst/>
              <a:cxnLst/>
              <a:rect l="l" t="t" r="r" b="b"/>
              <a:pathLst>
                <a:path w="773" h="515" extrusionOk="0">
                  <a:moveTo>
                    <a:pt x="386" y="0"/>
                  </a:moveTo>
                  <a:cubicBezTo>
                    <a:pt x="258" y="0"/>
                    <a:pt x="129" y="129"/>
                    <a:pt x="0" y="386"/>
                  </a:cubicBezTo>
                  <a:lnTo>
                    <a:pt x="386" y="515"/>
                  </a:lnTo>
                  <a:lnTo>
                    <a:pt x="772" y="386"/>
                  </a:lnTo>
                  <a:cubicBezTo>
                    <a:pt x="644" y="129"/>
                    <a:pt x="515" y="0"/>
                    <a:pt x="386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2" name="Google Shape;22742;p29"/>
            <p:cNvSpPr/>
            <p:nvPr/>
          </p:nvSpPr>
          <p:spPr>
            <a:xfrm>
              <a:off x="4820400" y="3085000"/>
              <a:ext cx="222075" cy="105575"/>
            </a:xfrm>
            <a:custGeom>
              <a:avLst/>
              <a:gdLst/>
              <a:ahLst/>
              <a:cxnLst/>
              <a:rect l="l" t="t" r="r" b="b"/>
              <a:pathLst>
                <a:path w="8883" h="4223" extrusionOk="0">
                  <a:moveTo>
                    <a:pt x="1576" y="0"/>
                  </a:moveTo>
                  <a:cubicBezTo>
                    <a:pt x="1076" y="0"/>
                    <a:pt x="553" y="71"/>
                    <a:pt x="1" y="232"/>
                  </a:cubicBezTo>
                  <a:cubicBezTo>
                    <a:pt x="2575" y="2034"/>
                    <a:pt x="5407" y="3321"/>
                    <a:pt x="8367" y="4222"/>
                  </a:cubicBezTo>
                  <a:cubicBezTo>
                    <a:pt x="8882" y="3321"/>
                    <a:pt x="8367" y="2935"/>
                    <a:pt x="7595" y="2549"/>
                  </a:cubicBezTo>
                  <a:cubicBezTo>
                    <a:pt x="5692" y="1492"/>
                    <a:pt x="3876" y="0"/>
                    <a:pt x="1576" y="0"/>
                  </a:cubicBezTo>
                  <a:close/>
                </a:path>
              </a:pathLst>
            </a:custGeom>
            <a:solidFill>
              <a:srgbClr val="C8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3" name="Google Shape;22743;p29"/>
            <p:cNvSpPr/>
            <p:nvPr/>
          </p:nvSpPr>
          <p:spPr>
            <a:xfrm>
              <a:off x="5010275" y="3129400"/>
              <a:ext cx="80475" cy="83825"/>
            </a:xfrm>
            <a:custGeom>
              <a:avLst/>
              <a:gdLst/>
              <a:ahLst/>
              <a:cxnLst/>
              <a:rect l="l" t="t" r="r" b="b"/>
              <a:pathLst>
                <a:path w="3219" h="3353" extrusionOk="0">
                  <a:moveTo>
                    <a:pt x="0" y="0"/>
                  </a:moveTo>
                  <a:lnTo>
                    <a:pt x="0" y="773"/>
                  </a:lnTo>
                  <a:lnTo>
                    <a:pt x="772" y="2446"/>
                  </a:lnTo>
                  <a:cubicBezTo>
                    <a:pt x="1030" y="2961"/>
                    <a:pt x="1545" y="3218"/>
                    <a:pt x="2188" y="3218"/>
                  </a:cubicBezTo>
                  <a:cubicBezTo>
                    <a:pt x="2280" y="3310"/>
                    <a:pt x="2403" y="3352"/>
                    <a:pt x="2536" y="3352"/>
                  </a:cubicBezTo>
                  <a:cubicBezTo>
                    <a:pt x="2778" y="3352"/>
                    <a:pt x="3052" y="3210"/>
                    <a:pt x="3218" y="2961"/>
                  </a:cubicBezTo>
                  <a:cubicBezTo>
                    <a:pt x="2703" y="2575"/>
                    <a:pt x="2060" y="2060"/>
                    <a:pt x="2060" y="1674"/>
                  </a:cubicBezTo>
                  <a:cubicBezTo>
                    <a:pt x="1931" y="258"/>
                    <a:pt x="1030" y="129"/>
                    <a:pt x="0" y="0"/>
                  </a:cubicBezTo>
                  <a:close/>
                </a:path>
              </a:pathLst>
            </a:custGeom>
            <a:solidFill>
              <a:srgbClr val="D9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4" name="Google Shape;22744;p29"/>
            <p:cNvSpPr/>
            <p:nvPr/>
          </p:nvSpPr>
          <p:spPr>
            <a:xfrm>
              <a:off x="4701350" y="3048950"/>
              <a:ext cx="103000" cy="64375"/>
            </a:xfrm>
            <a:custGeom>
              <a:avLst/>
              <a:gdLst/>
              <a:ahLst/>
              <a:cxnLst/>
              <a:rect l="l" t="t" r="r" b="b"/>
              <a:pathLst>
                <a:path w="4120" h="2575" extrusionOk="0">
                  <a:moveTo>
                    <a:pt x="1674" y="1"/>
                  </a:moveTo>
                  <a:cubicBezTo>
                    <a:pt x="773" y="129"/>
                    <a:pt x="0" y="258"/>
                    <a:pt x="773" y="1288"/>
                  </a:cubicBezTo>
                  <a:cubicBezTo>
                    <a:pt x="1288" y="1803"/>
                    <a:pt x="1674" y="2189"/>
                    <a:pt x="2189" y="2575"/>
                  </a:cubicBezTo>
                  <a:cubicBezTo>
                    <a:pt x="2575" y="1931"/>
                    <a:pt x="3347" y="1803"/>
                    <a:pt x="4119" y="1674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rgbClr val="5A7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5" name="Google Shape;22745;p29"/>
            <p:cNvSpPr/>
            <p:nvPr/>
          </p:nvSpPr>
          <p:spPr>
            <a:xfrm>
              <a:off x="4488975" y="2897700"/>
              <a:ext cx="19325" cy="19350"/>
            </a:xfrm>
            <a:custGeom>
              <a:avLst/>
              <a:gdLst/>
              <a:ahLst/>
              <a:cxnLst/>
              <a:rect l="l" t="t" r="r" b="b"/>
              <a:pathLst>
                <a:path w="773" h="774" extrusionOk="0">
                  <a:moveTo>
                    <a:pt x="772" y="77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6" name="Google Shape;22746;p29"/>
            <p:cNvSpPr/>
            <p:nvPr/>
          </p:nvSpPr>
          <p:spPr>
            <a:xfrm>
              <a:off x="3935475" y="3496250"/>
              <a:ext cx="70825" cy="57925"/>
            </a:xfrm>
            <a:custGeom>
              <a:avLst/>
              <a:gdLst/>
              <a:ahLst/>
              <a:cxnLst/>
              <a:rect l="l" t="t" r="r" b="b"/>
              <a:pathLst>
                <a:path w="2833" h="2317" extrusionOk="0">
                  <a:moveTo>
                    <a:pt x="645" y="0"/>
                  </a:moveTo>
                  <a:lnTo>
                    <a:pt x="645" y="0"/>
                  </a:lnTo>
                  <a:cubicBezTo>
                    <a:pt x="387" y="772"/>
                    <a:pt x="1" y="1416"/>
                    <a:pt x="1288" y="1545"/>
                  </a:cubicBezTo>
                  <a:cubicBezTo>
                    <a:pt x="1803" y="1802"/>
                    <a:pt x="2318" y="2059"/>
                    <a:pt x="2833" y="2317"/>
                  </a:cubicBezTo>
                  <a:cubicBezTo>
                    <a:pt x="2833" y="772"/>
                    <a:pt x="1546" y="515"/>
                    <a:pt x="645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7" name="Google Shape;22747;p29"/>
            <p:cNvSpPr/>
            <p:nvPr/>
          </p:nvSpPr>
          <p:spPr>
            <a:xfrm>
              <a:off x="3980525" y="3464050"/>
              <a:ext cx="19350" cy="20225"/>
            </a:xfrm>
            <a:custGeom>
              <a:avLst/>
              <a:gdLst/>
              <a:ahLst/>
              <a:cxnLst/>
              <a:rect l="l" t="t" r="r" b="b"/>
              <a:pathLst>
                <a:path w="774" h="809" extrusionOk="0">
                  <a:moveTo>
                    <a:pt x="387" y="1"/>
                  </a:moveTo>
                  <a:cubicBezTo>
                    <a:pt x="1" y="1"/>
                    <a:pt x="1" y="258"/>
                    <a:pt x="1" y="516"/>
                  </a:cubicBezTo>
                  <a:cubicBezTo>
                    <a:pt x="130" y="644"/>
                    <a:pt x="130" y="644"/>
                    <a:pt x="258" y="773"/>
                  </a:cubicBezTo>
                  <a:cubicBezTo>
                    <a:pt x="332" y="798"/>
                    <a:pt x="397" y="808"/>
                    <a:pt x="452" y="808"/>
                  </a:cubicBezTo>
                  <a:cubicBezTo>
                    <a:pt x="689" y="808"/>
                    <a:pt x="773" y="620"/>
                    <a:pt x="773" y="516"/>
                  </a:cubicBezTo>
                  <a:cubicBezTo>
                    <a:pt x="773" y="387"/>
                    <a:pt x="516" y="130"/>
                    <a:pt x="387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8" name="Google Shape;22748;p29"/>
            <p:cNvSpPr/>
            <p:nvPr/>
          </p:nvSpPr>
          <p:spPr>
            <a:xfrm>
              <a:off x="3909750" y="3479350"/>
              <a:ext cx="38625" cy="20125"/>
            </a:xfrm>
            <a:custGeom>
              <a:avLst/>
              <a:gdLst/>
              <a:ahLst/>
              <a:cxnLst/>
              <a:rect l="l" t="t" r="r" b="b"/>
              <a:pathLst>
                <a:path w="1545" h="805" extrusionOk="0">
                  <a:moveTo>
                    <a:pt x="320" y="0"/>
                  </a:moveTo>
                  <a:cubicBezTo>
                    <a:pt x="215" y="0"/>
                    <a:pt x="107" y="11"/>
                    <a:pt x="0" y="32"/>
                  </a:cubicBezTo>
                  <a:cubicBezTo>
                    <a:pt x="258" y="547"/>
                    <a:pt x="901" y="805"/>
                    <a:pt x="1545" y="805"/>
                  </a:cubicBezTo>
                  <a:cubicBezTo>
                    <a:pt x="1330" y="268"/>
                    <a:pt x="848" y="0"/>
                    <a:pt x="320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9" name="Google Shape;22749;p29"/>
            <p:cNvSpPr/>
            <p:nvPr/>
          </p:nvSpPr>
          <p:spPr>
            <a:xfrm>
              <a:off x="4083500" y="3470500"/>
              <a:ext cx="32225" cy="48300"/>
            </a:xfrm>
            <a:custGeom>
              <a:avLst/>
              <a:gdLst/>
              <a:ahLst/>
              <a:cxnLst/>
              <a:rect l="l" t="t" r="r" b="b"/>
              <a:pathLst>
                <a:path w="1289" h="1932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644"/>
                    <a:pt x="130" y="1416"/>
                    <a:pt x="773" y="1931"/>
                  </a:cubicBezTo>
                  <a:lnTo>
                    <a:pt x="902" y="1674"/>
                  </a:lnTo>
                  <a:cubicBezTo>
                    <a:pt x="1288" y="1287"/>
                    <a:pt x="1288" y="644"/>
                    <a:pt x="773" y="258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0" name="Google Shape;22750;p29"/>
            <p:cNvSpPr/>
            <p:nvPr/>
          </p:nvSpPr>
          <p:spPr>
            <a:xfrm>
              <a:off x="5644200" y="3515550"/>
              <a:ext cx="218825" cy="308950"/>
            </a:xfrm>
            <a:custGeom>
              <a:avLst/>
              <a:gdLst/>
              <a:ahLst/>
              <a:cxnLst/>
              <a:rect l="l" t="t" r="r" b="b"/>
              <a:pathLst>
                <a:path w="8753" h="12358" extrusionOk="0">
                  <a:moveTo>
                    <a:pt x="0" y="0"/>
                  </a:moveTo>
                  <a:lnTo>
                    <a:pt x="0" y="0"/>
                  </a:lnTo>
                  <a:cubicBezTo>
                    <a:pt x="1287" y="4505"/>
                    <a:pt x="3347" y="8624"/>
                    <a:pt x="6307" y="12357"/>
                  </a:cubicBezTo>
                  <a:cubicBezTo>
                    <a:pt x="7337" y="12228"/>
                    <a:pt x="8238" y="11713"/>
                    <a:pt x="8753" y="10812"/>
                  </a:cubicBezTo>
                  <a:cubicBezTo>
                    <a:pt x="8367" y="8367"/>
                    <a:pt x="6565" y="6694"/>
                    <a:pt x="5535" y="4634"/>
                  </a:cubicBezTo>
                  <a:cubicBezTo>
                    <a:pt x="5149" y="3476"/>
                    <a:pt x="4634" y="2446"/>
                    <a:pt x="3990" y="1416"/>
                  </a:cubicBezTo>
                  <a:cubicBezTo>
                    <a:pt x="3990" y="1287"/>
                    <a:pt x="3990" y="1030"/>
                    <a:pt x="3990" y="773"/>
                  </a:cubicBezTo>
                  <a:cubicBezTo>
                    <a:pt x="2703" y="386"/>
                    <a:pt x="1416" y="129"/>
                    <a:pt x="0" y="0"/>
                  </a:cubicBezTo>
                  <a:close/>
                </a:path>
              </a:pathLst>
            </a:custGeom>
            <a:solidFill>
              <a:srgbClr val="C1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1" name="Google Shape;22751;p29"/>
            <p:cNvSpPr/>
            <p:nvPr/>
          </p:nvSpPr>
          <p:spPr>
            <a:xfrm>
              <a:off x="5624875" y="3425450"/>
              <a:ext cx="151275" cy="114250"/>
            </a:xfrm>
            <a:custGeom>
              <a:avLst/>
              <a:gdLst/>
              <a:ahLst/>
              <a:cxnLst/>
              <a:rect l="l" t="t" r="r" b="b"/>
              <a:pathLst>
                <a:path w="6051" h="4570" extrusionOk="0">
                  <a:moveTo>
                    <a:pt x="3492" y="0"/>
                  </a:moveTo>
                  <a:cubicBezTo>
                    <a:pt x="2994" y="0"/>
                    <a:pt x="2575" y="258"/>
                    <a:pt x="2447" y="1287"/>
                  </a:cubicBezTo>
                  <a:cubicBezTo>
                    <a:pt x="2318" y="2317"/>
                    <a:pt x="1964" y="2607"/>
                    <a:pt x="1513" y="2607"/>
                  </a:cubicBezTo>
                  <a:cubicBezTo>
                    <a:pt x="1063" y="2607"/>
                    <a:pt x="516" y="2317"/>
                    <a:pt x="1" y="2188"/>
                  </a:cubicBezTo>
                  <a:lnTo>
                    <a:pt x="1" y="2188"/>
                  </a:lnTo>
                  <a:cubicBezTo>
                    <a:pt x="130" y="2703"/>
                    <a:pt x="387" y="3218"/>
                    <a:pt x="773" y="3604"/>
                  </a:cubicBezTo>
                  <a:cubicBezTo>
                    <a:pt x="1352" y="4377"/>
                    <a:pt x="2028" y="4570"/>
                    <a:pt x="2720" y="4570"/>
                  </a:cubicBezTo>
                  <a:cubicBezTo>
                    <a:pt x="3412" y="4570"/>
                    <a:pt x="4120" y="4377"/>
                    <a:pt x="4763" y="4377"/>
                  </a:cubicBezTo>
                  <a:cubicBezTo>
                    <a:pt x="5021" y="3862"/>
                    <a:pt x="2704" y="3218"/>
                    <a:pt x="4892" y="2832"/>
                  </a:cubicBezTo>
                  <a:cubicBezTo>
                    <a:pt x="5536" y="2703"/>
                    <a:pt x="6051" y="2317"/>
                    <a:pt x="6051" y="1802"/>
                  </a:cubicBezTo>
                  <a:cubicBezTo>
                    <a:pt x="5922" y="1159"/>
                    <a:pt x="5664" y="258"/>
                    <a:pt x="5021" y="258"/>
                  </a:cubicBezTo>
                  <a:cubicBezTo>
                    <a:pt x="4570" y="258"/>
                    <a:pt x="3991" y="0"/>
                    <a:pt x="3492" y="0"/>
                  </a:cubicBezTo>
                  <a:close/>
                </a:path>
              </a:pathLst>
            </a:custGeom>
            <a:solidFill>
              <a:srgbClr val="E1D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2" name="Google Shape;22752;p29"/>
            <p:cNvSpPr/>
            <p:nvPr/>
          </p:nvSpPr>
          <p:spPr>
            <a:xfrm>
              <a:off x="5126100" y="3211275"/>
              <a:ext cx="99800" cy="53300"/>
            </a:xfrm>
            <a:custGeom>
              <a:avLst/>
              <a:gdLst/>
              <a:ahLst/>
              <a:cxnLst/>
              <a:rect l="l" t="t" r="r" b="b"/>
              <a:pathLst>
                <a:path w="3992" h="2132" extrusionOk="0">
                  <a:moveTo>
                    <a:pt x="2198" y="1"/>
                  </a:moveTo>
                  <a:cubicBezTo>
                    <a:pt x="1791" y="1"/>
                    <a:pt x="1317" y="147"/>
                    <a:pt x="773" y="458"/>
                  </a:cubicBezTo>
                  <a:cubicBezTo>
                    <a:pt x="516" y="587"/>
                    <a:pt x="258" y="587"/>
                    <a:pt x="1" y="716"/>
                  </a:cubicBezTo>
                  <a:cubicBezTo>
                    <a:pt x="1159" y="1488"/>
                    <a:pt x="2447" y="2003"/>
                    <a:pt x="3991" y="2132"/>
                  </a:cubicBezTo>
                  <a:cubicBezTo>
                    <a:pt x="3722" y="784"/>
                    <a:pt x="3139" y="1"/>
                    <a:pt x="2198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3" name="Google Shape;22753;p29"/>
            <p:cNvSpPr/>
            <p:nvPr/>
          </p:nvSpPr>
          <p:spPr>
            <a:xfrm>
              <a:off x="5454325" y="3380100"/>
              <a:ext cx="89525" cy="55025"/>
            </a:xfrm>
            <a:custGeom>
              <a:avLst/>
              <a:gdLst/>
              <a:ahLst/>
              <a:cxnLst/>
              <a:rect l="l" t="t" r="r" b="b"/>
              <a:pathLst>
                <a:path w="3581" h="2201" extrusionOk="0">
                  <a:moveTo>
                    <a:pt x="1849" y="0"/>
                  </a:moveTo>
                  <a:cubicBezTo>
                    <a:pt x="1753" y="0"/>
                    <a:pt x="1652" y="4"/>
                    <a:pt x="1546" y="12"/>
                  </a:cubicBezTo>
                  <a:lnTo>
                    <a:pt x="1" y="12"/>
                  </a:lnTo>
                  <a:cubicBezTo>
                    <a:pt x="902" y="913"/>
                    <a:pt x="2060" y="1686"/>
                    <a:pt x="3219" y="2200"/>
                  </a:cubicBezTo>
                  <a:cubicBezTo>
                    <a:pt x="3581" y="875"/>
                    <a:pt x="3265" y="0"/>
                    <a:pt x="1849" y="0"/>
                  </a:cubicBezTo>
                  <a:close/>
                </a:path>
              </a:pathLst>
            </a:custGeom>
            <a:solidFill>
              <a:srgbClr val="BC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4" name="Google Shape;22754;p29"/>
            <p:cNvSpPr/>
            <p:nvPr/>
          </p:nvSpPr>
          <p:spPr>
            <a:xfrm>
              <a:off x="5097150" y="3647475"/>
              <a:ext cx="48300" cy="56375"/>
            </a:xfrm>
            <a:custGeom>
              <a:avLst/>
              <a:gdLst/>
              <a:ahLst/>
              <a:cxnLst/>
              <a:rect l="l" t="t" r="r" b="b"/>
              <a:pathLst>
                <a:path w="1932" h="2255" extrusionOk="0">
                  <a:moveTo>
                    <a:pt x="515" y="1"/>
                  </a:moveTo>
                  <a:cubicBezTo>
                    <a:pt x="387" y="773"/>
                    <a:pt x="0" y="1545"/>
                    <a:pt x="387" y="2060"/>
                  </a:cubicBezTo>
                  <a:cubicBezTo>
                    <a:pt x="456" y="2200"/>
                    <a:pt x="564" y="2254"/>
                    <a:pt x="694" y="2254"/>
                  </a:cubicBezTo>
                  <a:cubicBezTo>
                    <a:pt x="1044" y="2254"/>
                    <a:pt x="1556" y="1862"/>
                    <a:pt x="1931" y="1674"/>
                  </a:cubicBezTo>
                  <a:cubicBezTo>
                    <a:pt x="1674" y="1030"/>
                    <a:pt x="1159" y="387"/>
                    <a:pt x="515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5" name="Google Shape;22755;p29"/>
            <p:cNvSpPr/>
            <p:nvPr/>
          </p:nvSpPr>
          <p:spPr>
            <a:xfrm>
              <a:off x="5064975" y="3203400"/>
              <a:ext cx="61150" cy="26575"/>
            </a:xfrm>
            <a:custGeom>
              <a:avLst/>
              <a:gdLst/>
              <a:ahLst/>
              <a:cxnLst/>
              <a:rect l="l" t="t" r="r" b="b"/>
              <a:pathLst>
                <a:path w="2446" h="1063" extrusionOk="0">
                  <a:moveTo>
                    <a:pt x="1030" y="1"/>
                  </a:moveTo>
                  <a:lnTo>
                    <a:pt x="0" y="258"/>
                  </a:lnTo>
                  <a:cubicBezTo>
                    <a:pt x="537" y="795"/>
                    <a:pt x="1252" y="1063"/>
                    <a:pt x="1997" y="1063"/>
                  </a:cubicBezTo>
                  <a:cubicBezTo>
                    <a:pt x="2146" y="1063"/>
                    <a:pt x="2296" y="1052"/>
                    <a:pt x="2446" y="1031"/>
                  </a:cubicBezTo>
                  <a:cubicBezTo>
                    <a:pt x="2189" y="258"/>
                    <a:pt x="1545" y="130"/>
                    <a:pt x="1030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6" name="Google Shape;22756;p29"/>
            <p:cNvSpPr/>
            <p:nvPr/>
          </p:nvSpPr>
          <p:spPr>
            <a:xfrm>
              <a:off x="5087500" y="3615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0" y="1"/>
                  </a:moveTo>
                  <a:lnTo>
                    <a:pt x="0" y="1416"/>
                  </a:lnTo>
                  <a:lnTo>
                    <a:pt x="901" y="1416"/>
                  </a:lnTo>
                  <a:cubicBezTo>
                    <a:pt x="901" y="773"/>
                    <a:pt x="515" y="258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7" name="Google Shape;22757;p29"/>
            <p:cNvSpPr/>
            <p:nvPr/>
          </p:nvSpPr>
          <p:spPr>
            <a:xfrm>
              <a:off x="5071400" y="3586350"/>
              <a:ext cx="16125" cy="25750"/>
            </a:xfrm>
            <a:custGeom>
              <a:avLst/>
              <a:gdLst/>
              <a:ahLst/>
              <a:cxnLst/>
              <a:rect l="l" t="t" r="r" b="b"/>
              <a:pathLst>
                <a:path w="645" h="1030" extrusionOk="0">
                  <a:moveTo>
                    <a:pt x="1" y="0"/>
                  </a:moveTo>
                  <a:lnTo>
                    <a:pt x="644" y="1030"/>
                  </a:lnTo>
                  <a:cubicBezTo>
                    <a:pt x="644" y="644"/>
                    <a:pt x="387" y="258"/>
                    <a:pt x="1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8" name="Google Shape;22758;p29"/>
            <p:cNvSpPr/>
            <p:nvPr/>
          </p:nvSpPr>
          <p:spPr>
            <a:xfrm>
              <a:off x="5837275" y="3562400"/>
              <a:ext cx="254225" cy="184850"/>
            </a:xfrm>
            <a:custGeom>
              <a:avLst/>
              <a:gdLst/>
              <a:ahLst/>
              <a:cxnLst/>
              <a:rect l="l" t="t" r="r" b="b"/>
              <a:pathLst>
                <a:path w="10169" h="7394" extrusionOk="0">
                  <a:moveTo>
                    <a:pt x="3114" y="0"/>
                  </a:moveTo>
                  <a:cubicBezTo>
                    <a:pt x="2805" y="0"/>
                    <a:pt x="2457" y="159"/>
                    <a:pt x="2060" y="443"/>
                  </a:cubicBezTo>
                  <a:cubicBezTo>
                    <a:pt x="1416" y="958"/>
                    <a:pt x="644" y="1216"/>
                    <a:pt x="0" y="1344"/>
                  </a:cubicBezTo>
                  <a:cubicBezTo>
                    <a:pt x="2961" y="3919"/>
                    <a:pt x="6822" y="5206"/>
                    <a:pt x="10169" y="7394"/>
                  </a:cubicBezTo>
                  <a:cubicBezTo>
                    <a:pt x="9783" y="3275"/>
                    <a:pt x="9654" y="2760"/>
                    <a:pt x="6436" y="2245"/>
                  </a:cubicBezTo>
                  <a:cubicBezTo>
                    <a:pt x="5406" y="2117"/>
                    <a:pt x="4634" y="1988"/>
                    <a:pt x="4119" y="829"/>
                  </a:cubicBezTo>
                  <a:cubicBezTo>
                    <a:pt x="3832" y="254"/>
                    <a:pt x="3504" y="0"/>
                    <a:pt x="3114" y="0"/>
                  </a:cubicBezTo>
                  <a:close/>
                </a:path>
              </a:pathLst>
            </a:custGeom>
            <a:solidFill>
              <a:srgbClr val="D4D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9" name="Google Shape;22759;p29"/>
            <p:cNvSpPr/>
            <p:nvPr/>
          </p:nvSpPr>
          <p:spPr>
            <a:xfrm>
              <a:off x="6149400" y="3766550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2478" y="0"/>
                  </a:moveTo>
                  <a:cubicBezTo>
                    <a:pt x="2125" y="0"/>
                    <a:pt x="1738" y="129"/>
                    <a:pt x="1417" y="258"/>
                  </a:cubicBezTo>
                  <a:cubicBezTo>
                    <a:pt x="902" y="386"/>
                    <a:pt x="387" y="515"/>
                    <a:pt x="1" y="772"/>
                  </a:cubicBezTo>
                  <a:cubicBezTo>
                    <a:pt x="516" y="1673"/>
                    <a:pt x="1288" y="2188"/>
                    <a:pt x="2318" y="2317"/>
                  </a:cubicBezTo>
                  <a:cubicBezTo>
                    <a:pt x="2446" y="1673"/>
                    <a:pt x="3862" y="1416"/>
                    <a:pt x="3347" y="515"/>
                  </a:cubicBezTo>
                  <a:cubicBezTo>
                    <a:pt x="3154" y="129"/>
                    <a:pt x="2832" y="0"/>
                    <a:pt x="2478" y="0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0" name="Google Shape;22760;p29"/>
            <p:cNvSpPr/>
            <p:nvPr/>
          </p:nvSpPr>
          <p:spPr>
            <a:xfrm>
              <a:off x="5743950" y="3554150"/>
              <a:ext cx="61175" cy="80475"/>
            </a:xfrm>
            <a:custGeom>
              <a:avLst/>
              <a:gdLst/>
              <a:ahLst/>
              <a:cxnLst/>
              <a:rect l="l" t="t" r="r" b="b"/>
              <a:pathLst>
                <a:path w="2447" h="3219" extrusionOk="0">
                  <a:moveTo>
                    <a:pt x="0" y="1"/>
                  </a:moveTo>
                  <a:cubicBezTo>
                    <a:pt x="0" y="1159"/>
                    <a:pt x="515" y="2318"/>
                    <a:pt x="1545" y="3219"/>
                  </a:cubicBezTo>
                  <a:cubicBezTo>
                    <a:pt x="1545" y="2575"/>
                    <a:pt x="1674" y="1803"/>
                    <a:pt x="2446" y="1546"/>
                  </a:cubicBezTo>
                  <a:cubicBezTo>
                    <a:pt x="1802" y="645"/>
                    <a:pt x="773" y="516"/>
                    <a:pt x="0" y="1"/>
                  </a:cubicBezTo>
                  <a:close/>
                </a:path>
              </a:pathLst>
            </a:custGeom>
            <a:solidFill>
              <a:srgbClr val="577A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1" name="Google Shape;22761;p29"/>
            <p:cNvSpPr/>
            <p:nvPr/>
          </p:nvSpPr>
          <p:spPr>
            <a:xfrm>
              <a:off x="3581525" y="1661425"/>
              <a:ext cx="41850" cy="31625"/>
            </a:xfrm>
            <a:custGeom>
              <a:avLst/>
              <a:gdLst/>
              <a:ahLst/>
              <a:cxnLst/>
              <a:rect l="l" t="t" r="r" b="b"/>
              <a:pathLst>
                <a:path w="1674" h="1265" extrusionOk="0">
                  <a:moveTo>
                    <a:pt x="1298" y="0"/>
                  </a:moveTo>
                  <a:cubicBezTo>
                    <a:pt x="768" y="0"/>
                    <a:pt x="336" y="350"/>
                    <a:pt x="0" y="797"/>
                  </a:cubicBezTo>
                  <a:cubicBezTo>
                    <a:pt x="348" y="884"/>
                    <a:pt x="696" y="1265"/>
                    <a:pt x="1083" y="1265"/>
                  </a:cubicBezTo>
                  <a:cubicBezTo>
                    <a:pt x="1269" y="1265"/>
                    <a:pt x="1465" y="1177"/>
                    <a:pt x="1673" y="926"/>
                  </a:cubicBezTo>
                  <a:lnTo>
                    <a:pt x="1545" y="25"/>
                  </a:lnTo>
                  <a:cubicBezTo>
                    <a:pt x="1460" y="8"/>
                    <a:pt x="1378" y="0"/>
                    <a:pt x="1298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2" name="Google Shape;22762;p29"/>
            <p:cNvSpPr/>
            <p:nvPr/>
          </p:nvSpPr>
          <p:spPr>
            <a:xfrm>
              <a:off x="3539675" y="1680250"/>
              <a:ext cx="41875" cy="21225"/>
            </a:xfrm>
            <a:custGeom>
              <a:avLst/>
              <a:gdLst/>
              <a:ahLst/>
              <a:cxnLst/>
              <a:rect l="l" t="t" r="r" b="b"/>
              <a:pathLst>
                <a:path w="1675" h="849" extrusionOk="0">
                  <a:moveTo>
                    <a:pt x="1261" y="1"/>
                  </a:moveTo>
                  <a:cubicBezTo>
                    <a:pt x="765" y="1"/>
                    <a:pt x="304" y="211"/>
                    <a:pt x="1" y="817"/>
                  </a:cubicBezTo>
                  <a:cubicBezTo>
                    <a:pt x="108" y="838"/>
                    <a:pt x="219" y="849"/>
                    <a:pt x="330" y="849"/>
                  </a:cubicBezTo>
                  <a:cubicBezTo>
                    <a:pt x="888" y="849"/>
                    <a:pt x="1460" y="581"/>
                    <a:pt x="1674" y="44"/>
                  </a:cubicBezTo>
                  <a:cubicBezTo>
                    <a:pt x="1536" y="17"/>
                    <a:pt x="1397" y="1"/>
                    <a:pt x="1261" y="1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3" name="Google Shape;22763;p29"/>
            <p:cNvSpPr/>
            <p:nvPr/>
          </p:nvSpPr>
          <p:spPr>
            <a:xfrm>
              <a:off x="3616925" y="1639525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772" y="0"/>
                  </a:moveTo>
                  <a:lnTo>
                    <a:pt x="772" y="0"/>
                  </a:lnTo>
                  <a:cubicBezTo>
                    <a:pt x="386" y="129"/>
                    <a:pt x="129" y="515"/>
                    <a:pt x="0" y="901"/>
                  </a:cubicBezTo>
                  <a:cubicBezTo>
                    <a:pt x="515" y="772"/>
                    <a:pt x="772" y="386"/>
                    <a:pt x="772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4" name="Google Shape;22764;p29"/>
            <p:cNvSpPr/>
            <p:nvPr/>
          </p:nvSpPr>
          <p:spPr>
            <a:xfrm>
              <a:off x="3716675" y="15678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697" y="1"/>
                  </a:moveTo>
                  <a:cubicBezTo>
                    <a:pt x="386" y="1"/>
                    <a:pt x="106" y="232"/>
                    <a:pt x="0" y="549"/>
                  </a:cubicBezTo>
                  <a:cubicBezTo>
                    <a:pt x="386" y="549"/>
                    <a:pt x="773" y="292"/>
                    <a:pt x="901" y="34"/>
                  </a:cubicBezTo>
                  <a:cubicBezTo>
                    <a:pt x="833" y="12"/>
                    <a:pt x="764" y="1"/>
                    <a:pt x="697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5" name="Google Shape;22765;p29"/>
            <p:cNvSpPr/>
            <p:nvPr/>
          </p:nvSpPr>
          <p:spPr>
            <a:xfrm>
              <a:off x="3739200" y="1551825"/>
              <a:ext cx="22550" cy="16925"/>
            </a:xfrm>
            <a:custGeom>
              <a:avLst/>
              <a:gdLst/>
              <a:ahLst/>
              <a:cxnLst/>
              <a:rect l="l" t="t" r="r" b="b"/>
              <a:pathLst>
                <a:path w="902" h="677" extrusionOk="0">
                  <a:moveTo>
                    <a:pt x="649" y="0"/>
                  </a:moveTo>
                  <a:cubicBezTo>
                    <a:pt x="265" y="0"/>
                    <a:pt x="0" y="250"/>
                    <a:pt x="0" y="676"/>
                  </a:cubicBezTo>
                  <a:cubicBezTo>
                    <a:pt x="386" y="676"/>
                    <a:pt x="773" y="419"/>
                    <a:pt x="901" y="33"/>
                  </a:cubicBezTo>
                  <a:cubicBezTo>
                    <a:pt x="813" y="11"/>
                    <a:pt x="728" y="0"/>
                    <a:pt x="649" y="0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6" name="Google Shape;22766;p29"/>
            <p:cNvSpPr/>
            <p:nvPr/>
          </p:nvSpPr>
          <p:spPr>
            <a:xfrm>
              <a:off x="6274900" y="3356575"/>
              <a:ext cx="30625" cy="27050"/>
            </a:xfrm>
            <a:custGeom>
              <a:avLst/>
              <a:gdLst/>
              <a:ahLst/>
              <a:cxnLst/>
              <a:rect l="l" t="t" r="r" b="b"/>
              <a:pathLst>
                <a:path w="1225" h="1082" extrusionOk="0">
                  <a:moveTo>
                    <a:pt x="698" y="1"/>
                  </a:moveTo>
                  <a:cubicBezTo>
                    <a:pt x="614" y="1"/>
                    <a:pt x="511" y="17"/>
                    <a:pt x="387" y="52"/>
                  </a:cubicBezTo>
                  <a:cubicBezTo>
                    <a:pt x="258" y="52"/>
                    <a:pt x="258" y="181"/>
                    <a:pt x="129" y="310"/>
                  </a:cubicBezTo>
                  <a:cubicBezTo>
                    <a:pt x="1" y="1082"/>
                    <a:pt x="773" y="825"/>
                    <a:pt x="1159" y="953"/>
                  </a:cubicBezTo>
                  <a:cubicBezTo>
                    <a:pt x="1048" y="620"/>
                    <a:pt x="1224" y="1"/>
                    <a:pt x="698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7" name="Google Shape;22767;p29"/>
            <p:cNvSpPr/>
            <p:nvPr/>
          </p:nvSpPr>
          <p:spPr>
            <a:xfrm>
              <a:off x="6303875" y="3380400"/>
              <a:ext cx="9675" cy="6975"/>
            </a:xfrm>
            <a:custGeom>
              <a:avLst/>
              <a:gdLst/>
              <a:ahLst/>
              <a:cxnLst/>
              <a:rect l="l" t="t" r="r" b="b"/>
              <a:pathLst>
                <a:path w="387" h="279" extrusionOk="0">
                  <a:moveTo>
                    <a:pt x="0" y="0"/>
                  </a:moveTo>
                  <a:cubicBezTo>
                    <a:pt x="77" y="232"/>
                    <a:pt x="155" y="278"/>
                    <a:pt x="204" y="278"/>
                  </a:cubicBezTo>
                  <a:cubicBezTo>
                    <a:pt x="237" y="278"/>
                    <a:pt x="258" y="258"/>
                    <a:pt x="258" y="258"/>
                  </a:cubicBezTo>
                  <a:cubicBezTo>
                    <a:pt x="386" y="129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8" name="Google Shape;22768;p29"/>
            <p:cNvSpPr/>
            <p:nvPr/>
          </p:nvSpPr>
          <p:spPr>
            <a:xfrm>
              <a:off x="5328850" y="18937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1"/>
                  </a:moveTo>
                  <a:lnTo>
                    <a:pt x="386" y="1"/>
                  </a:lnTo>
                  <a:cubicBezTo>
                    <a:pt x="0" y="129"/>
                    <a:pt x="257" y="387"/>
                    <a:pt x="257" y="387"/>
                  </a:cubicBezTo>
                  <a:cubicBezTo>
                    <a:pt x="257" y="387"/>
                    <a:pt x="386" y="129"/>
                    <a:pt x="386" y="1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9" name="Google Shape;22769;p29"/>
            <p:cNvSpPr/>
            <p:nvPr/>
          </p:nvSpPr>
          <p:spPr>
            <a:xfrm>
              <a:off x="4102825" y="3476925"/>
              <a:ext cx="48275" cy="103000"/>
            </a:xfrm>
            <a:custGeom>
              <a:avLst/>
              <a:gdLst/>
              <a:ahLst/>
              <a:cxnLst/>
              <a:rect l="l" t="t" r="r" b="b"/>
              <a:pathLst>
                <a:path w="1931" h="4120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516"/>
                    <a:pt x="129" y="1030"/>
                    <a:pt x="129" y="1545"/>
                  </a:cubicBezTo>
                  <a:cubicBezTo>
                    <a:pt x="1030" y="2060"/>
                    <a:pt x="644" y="3347"/>
                    <a:pt x="1545" y="4120"/>
                  </a:cubicBezTo>
                  <a:cubicBezTo>
                    <a:pt x="1673" y="2575"/>
                    <a:pt x="1931" y="902"/>
                    <a:pt x="0" y="1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0" name="Google Shape;22770;p29"/>
            <p:cNvSpPr/>
            <p:nvPr/>
          </p:nvSpPr>
          <p:spPr>
            <a:xfrm>
              <a:off x="5541225" y="2726350"/>
              <a:ext cx="9675" cy="16925"/>
            </a:xfrm>
            <a:custGeom>
              <a:avLst/>
              <a:gdLst/>
              <a:ahLst/>
              <a:cxnLst/>
              <a:rect l="l" t="t" r="r" b="b"/>
              <a:pathLst>
                <a:path w="387" h="677" extrusionOk="0">
                  <a:moveTo>
                    <a:pt x="258" y="1"/>
                  </a:moveTo>
                  <a:cubicBezTo>
                    <a:pt x="226" y="1"/>
                    <a:pt x="193" y="33"/>
                    <a:pt x="129" y="162"/>
                  </a:cubicBezTo>
                  <a:cubicBezTo>
                    <a:pt x="0" y="419"/>
                    <a:pt x="129" y="548"/>
                    <a:pt x="386" y="677"/>
                  </a:cubicBezTo>
                  <a:cubicBezTo>
                    <a:pt x="386" y="419"/>
                    <a:pt x="386" y="290"/>
                    <a:pt x="386" y="33"/>
                  </a:cubicBezTo>
                  <a:cubicBezTo>
                    <a:pt x="322" y="33"/>
                    <a:pt x="290" y="1"/>
                    <a:pt x="258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1" name="Google Shape;22771;p29"/>
            <p:cNvSpPr/>
            <p:nvPr/>
          </p:nvSpPr>
          <p:spPr>
            <a:xfrm>
              <a:off x="5093925" y="2850725"/>
              <a:ext cx="38650" cy="27700"/>
            </a:xfrm>
            <a:custGeom>
              <a:avLst/>
              <a:gdLst/>
              <a:ahLst/>
              <a:cxnLst/>
              <a:rect l="l" t="t" r="r" b="b"/>
              <a:pathLst>
                <a:path w="1546" h="1108" extrusionOk="0">
                  <a:moveTo>
                    <a:pt x="368" y="1"/>
                  </a:moveTo>
                  <a:cubicBezTo>
                    <a:pt x="216" y="1"/>
                    <a:pt x="82" y="91"/>
                    <a:pt x="1" y="335"/>
                  </a:cubicBezTo>
                  <a:cubicBezTo>
                    <a:pt x="1" y="850"/>
                    <a:pt x="387" y="1108"/>
                    <a:pt x="773" y="1108"/>
                  </a:cubicBezTo>
                  <a:cubicBezTo>
                    <a:pt x="1031" y="979"/>
                    <a:pt x="1288" y="979"/>
                    <a:pt x="1545" y="850"/>
                  </a:cubicBezTo>
                  <a:cubicBezTo>
                    <a:pt x="1417" y="335"/>
                    <a:pt x="1031" y="335"/>
                    <a:pt x="644" y="78"/>
                  </a:cubicBezTo>
                  <a:cubicBezTo>
                    <a:pt x="550" y="31"/>
                    <a:pt x="456" y="1"/>
                    <a:pt x="368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2" name="Google Shape;22772;p29"/>
            <p:cNvSpPr/>
            <p:nvPr/>
          </p:nvSpPr>
          <p:spPr>
            <a:xfrm>
              <a:off x="4025575" y="234102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3" name="Google Shape;22773;p29"/>
            <p:cNvSpPr/>
            <p:nvPr/>
          </p:nvSpPr>
          <p:spPr>
            <a:xfrm>
              <a:off x="4083500" y="2318500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902" y="0"/>
                  </a:moveTo>
                  <a:lnTo>
                    <a:pt x="1" y="772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4" name="Google Shape;22774;p29"/>
            <p:cNvSpPr/>
            <p:nvPr/>
          </p:nvSpPr>
          <p:spPr>
            <a:xfrm>
              <a:off x="5077850" y="36507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0"/>
                  </a:moveTo>
                  <a:lnTo>
                    <a:pt x="386" y="0"/>
                  </a:lnTo>
                  <a:cubicBezTo>
                    <a:pt x="0" y="129"/>
                    <a:pt x="258" y="258"/>
                    <a:pt x="258" y="387"/>
                  </a:cubicBezTo>
                  <a:cubicBezTo>
                    <a:pt x="258" y="387"/>
                    <a:pt x="386" y="129"/>
                    <a:pt x="38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5" name="Google Shape;22775;p29"/>
            <p:cNvSpPr/>
            <p:nvPr/>
          </p:nvSpPr>
          <p:spPr>
            <a:xfrm>
              <a:off x="3803550" y="2674825"/>
              <a:ext cx="70825" cy="61325"/>
            </a:xfrm>
            <a:custGeom>
              <a:avLst/>
              <a:gdLst/>
              <a:ahLst/>
              <a:cxnLst/>
              <a:rect l="l" t="t" r="r" b="b"/>
              <a:pathLst>
                <a:path w="2833" h="2453" extrusionOk="0">
                  <a:moveTo>
                    <a:pt x="332" y="1"/>
                  </a:moveTo>
                  <a:cubicBezTo>
                    <a:pt x="227" y="1"/>
                    <a:pt x="117" y="11"/>
                    <a:pt x="1" y="35"/>
                  </a:cubicBezTo>
                  <a:lnTo>
                    <a:pt x="1159" y="1837"/>
                  </a:lnTo>
                  <a:cubicBezTo>
                    <a:pt x="1288" y="2094"/>
                    <a:pt x="1416" y="2223"/>
                    <a:pt x="1674" y="2351"/>
                  </a:cubicBezTo>
                  <a:cubicBezTo>
                    <a:pt x="1812" y="2420"/>
                    <a:pt x="1941" y="2452"/>
                    <a:pt x="2060" y="2452"/>
                  </a:cubicBezTo>
                  <a:cubicBezTo>
                    <a:pt x="2386" y="2452"/>
                    <a:pt x="2644" y="2213"/>
                    <a:pt x="2832" y="1837"/>
                  </a:cubicBezTo>
                  <a:cubicBezTo>
                    <a:pt x="2832" y="1579"/>
                    <a:pt x="2832" y="1450"/>
                    <a:pt x="2704" y="1193"/>
                  </a:cubicBezTo>
                  <a:cubicBezTo>
                    <a:pt x="1884" y="1076"/>
                    <a:pt x="1384" y="1"/>
                    <a:pt x="332" y="1"/>
                  </a:cubicBezTo>
                  <a:close/>
                </a:path>
              </a:pathLst>
            </a:custGeom>
            <a:solidFill>
              <a:srgbClr val="CB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6" name="Google Shape;22776;p29"/>
            <p:cNvSpPr/>
            <p:nvPr/>
          </p:nvSpPr>
          <p:spPr>
            <a:xfrm>
              <a:off x="3842175" y="2797950"/>
              <a:ext cx="57950" cy="83700"/>
            </a:xfrm>
            <a:custGeom>
              <a:avLst/>
              <a:gdLst/>
              <a:ahLst/>
              <a:cxnLst/>
              <a:rect l="l" t="t" r="r" b="b"/>
              <a:pathLst>
                <a:path w="2318" h="3348" extrusionOk="0">
                  <a:moveTo>
                    <a:pt x="1802" y="1"/>
                  </a:moveTo>
                  <a:cubicBezTo>
                    <a:pt x="0" y="902"/>
                    <a:pt x="1416" y="2318"/>
                    <a:pt x="1159" y="3347"/>
                  </a:cubicBezTo>
                  <a:cubicBezTo>
                    <a:pt x="2317" y="2446"/>
                    <a:pt x="1931" y="1288"/>
                    <a:pt x="1802" y="1"/>
                  </a:cubicBezTo>
                  <a:close/>
                </a:path>
              </a:pathLst>
            </a:custGeom>
            <a:solidFill>
              <a:srgbClr val="D7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7" name="Google Shape;22777;p29"/>
            <p:cNvSpPr/>
            <p:nvPr/>
          </p:nvSpPr>
          <p:spPr>
            <a:xfrm>
              <a:off x="3864700" y="2646725"/>
              <a:ext cx="9675" cy="3225"/>
            </a:xfrm>
            <a:custGeom>
              <a:avLst/>
              <a:gdLst/>
              <a:ahLst/>
              <a:cxnLst/>
              <a:rect l="l" t="t" r="r" b="b"/>
              <a:pathLst>
                <a:path w="387" h="129" extrusionOk="0">
                  <a:moveTo>
                    <a:pt x="0" y="0"/>
                  </a:moveTo>
                  <a:lnTo>
                    <a:pt x="258" y="129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8" name="Google Shape;22778;p29"/>
            <p:cNvSpPr/>
            <p:nvPr/>
          </p:nvSpPr>
          <p:spPr>
            <a:xfrm>
              <a:off x="5010275" y="3571100"/>
              <a:ext cx="24100" cy="21700"/>
            </a:xfrm>
            <a:custGeom>
              <a:avLst/>
              <a:gdLst/>
              <a:ahLst/>
              <a:cxnLst/>
              <a:rect l="l" t="t" r="r" b="b"/>
              <a:pathLst>
                <a:path w="964" h="868" extrusionOk="0">
                  <a:moveTo>
                    <a:pt x="598" y="0"/>
                  </a:moveTo>
                  <a:cubicBezTo>
                    <a:pt x="522" y="0"/>
                    <a:pt x="413" y="29"/>
                    <a:pt x="258" y="95"/>
                  </a:cubicBezTo>
                  <a:cubicBezTo>
                    <a:pt x="0" y="95"/>
                    <a:pt x="386" y="739"/>
                    <a:pt x="772" y="868"/>
                  </a:cubicBezTo>
                  <a:cubicBezTo>
                    <a:pt x="559" y="654"/>
                    <a:pt x="964" y="0"/>
                    <a:pt x="598" y="0"/>
                  </a:cubicBezTo>
                  <a:close/>
                </a:path>
              </a:pathLst>
            </a:custGeom>
            <a:solidFill>
              <a:srgbClr val="ADB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779" name="Google Shape;22779;p29"/>
          <p:cNvSpPr txBox="1">
            <a:spLocks noGrp="1"/>
          </p:cNvSpPr>
          <p:nvPr>
            <p:ph type="title"/>
          </p:nvPr>
        </p:nvSpPr>
        <p:spPr>
          <a:xfrm>
            <a:off x="726992" y="562151"/>
            <a:ext cx="30534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 b="1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 b="1"/>
            </a:lvl9pPr>
          </a:lstStyle>
          <a:p>
            <a:endParaRPr/>
          </a:p>
        </p:txBody>
      </p:sp>
      <p:sp>
        <p:nvSpPr>
          <p:cNvPr id="22780" name="Google Shape;22780;p29"/>
          <p:cNvSpPr txBox="1">
            <a:spLocks noGrp="1"/>
          </p:cNvSpPr>
          <p:nvPr>
            <p:ph type="subTitle" idx="1"/>
          </p:nvPr>
        </p:nvSpPr>
        <p:spPr>
          <a:xfrm>
            <a:off x="726992" y="1579067"/>
            <a:ext cx="4428900" cy="8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 b="1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 b="1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 b="1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 b="1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 b="1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 b="1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 b="1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Yanone Kaffeesatz"/>
              <a:buNone/>
              <a:defRPr sz="1800" b="1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22781" name="Google Shape;22781;p29"/>
          <p:cNvSpPr txBox="1"/>
          <p:nvPr/>
        </p:nvSpPr>
        <p:spPr>
          <a:xfrm>
            <a:off x="5142125" y="719600"/>
            <a:ext cx="3288600" cy="73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>
              <a:buClr>
                <a:srgbClr val="000000"/>
              </a:buClr>
              <a:buFont typeface="Arial"/>
              <a:buNone/>
            </a:pPr>
            <a:r>
              <a:rPr lang="en" sz="1200" kern="0">
                <a:solidFill>
                  <a:srgbClr val="000100"/>
                </a:solidFill>
                <a:latin typeface="Kanit"/>
                <a:ea typeface="Kanit"/>
                <a:cs typeface="Kanit"/>
                <a:sym typeface="Kanit"/>
              </a:rPr>
              <a:t>CREDITS: This presentation template was created by </a:t>
            </a:r>
            <a:r>
              <a:rPr lang="en" sz="1200" kern="0">
                <a:solidFill>
                  <a:srgbClr val="000100"/>
                </a:solidFill>
                <a:uFill>
                  <a:noFill/>
                </a:uFill>
                <a:latin typeface="Kanit"/>
                <a:ea typeface="Kanit"/>
                <a:cs typeface="Kanit"/>
                <a:sym typeface="Kanit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200" kern="0">
                <a:solidFill>
                  <a:srgbClr val="000100"/>
                </a:solidFill>
                <a:latin typeface="Kanit"/>
                <a:ea typeface="Kanit"/>
                <a:cs typeface="Kanit"/>
                <a:sym typeface="Kanit"/>
              </a:rPr>
              <a:t>, including icons by </a:t>
            </a:r>
            <a:r>
              <a:rPr lang="en" sz="1200" kern="0">
                <a:solidFill>
                  <a:srgbClr val="000100"/>
                </a:solidFill>
                <a:uFill>
                  <a:noFill/>
                </a:uFill>
                <a:latin typeface="Kanit"/>
                <a:ea typeface="Kanit"/>
                <a:cs typeface="Kanit"/>
                <a:sym typeface="Kanit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200" kern="0">
                <a:solidFill>
                  <a:srgbClr val="000100"/>
                </a:solidFill>
                <a:latin typeface="Kanit"/>
                <a:ea typeface="Kanit"/>
                <a:cs typeface="Kanit"/>
                <a:sym typeface="Kanit"/>
              </a:rPr>
              <a:t>, infographics &amp; images by </a:t>
            </a:r>
            <a:r>
              <a:rPr lang="en" sz="1200" kern="0">
                <a:solidFill>
                  <a:srgbClr val="000100"/>
                </a:solidFill>
                <a:uFill>
                  <a:noFill/>
                </a:uFill>
                <a:latin typeface="Kanit"/>
                <a:ea typeface="Kanit"/>
                <a:cs typeface="Kanit"/>
                <a:sym typeface="Kanit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200" kern="0">
                <a:solidFill>
                  <a:srgbClr val="000100"/>
                </a:solidFill>
                <a:latin typeface="Kanit"/>
                <a:ea typeface="Kanit"/>
                <a:cs typeface="Kanit"/>
                <a:sym typeface="Kanit"/>
              </a:rPr>
              <a:t> </a:t>
            </a:r>
            <a:endParaRPr sz="1200" kern="0">
              <a:solidFill>
                <a:srgbClr val="000100"/>
              </a:solidFill>
              <a:latin typeface="Kanit"/>
              <a:ea typeface="Kanit"/>
              <a:cs typeface="Kanit"/>
              <a:sym typeface="Kanit"/>
            </a:endParaRPr>
          </a:p>
        </p:txBody>
      </p:sp>
      <p:sp>
        <p:nvSpPr>
          <p:cNvPr id="22782" name="Google Shape;22782;p29"/>
          <p:cNvSpPr txBox="1">
            <a:spLocks noGrp="1"/>
          </p:cNvSpPr>
          <p:nvPr>
            <p:ph type="subTitle" idx="2"/>
          </p:nvPr>
        </p:nvSpPr>
        <p:spPr>
          <a:xfrm>
            <a:off x="726992" y="2842793"/>
            <a:ext cx="3053400" cy="11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63890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2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84" name="Google Shape;22784;p30"/>
          <p:cNvGrpSpPr/>
          <p:nvPr/>
        </p:nvGrpSpPr>
        <p:grpSpPr>
          <a:xfrm rot="10800000" flipH="1">
            <a:off x="5855313" y="-193693"/>
            <a:ext cx="1204302" cy="938717"/>
            <a:chOff x="407350" y="823375"/>
            <a:chExt cx="6573700" cy="3843000"/>
          </a:xfrm>
        </p:grpSpPr>
        <p:sp>
          <p:nvSpPr>
            <p:cNvPr id="22785" name="Google Shape;22785;p30"/>
            <p:cNvSpPr/>
            <p:nvPr/>
          </p:nvSpPr>
          <p:spPr>
            <a:xfrm>
              <a:off x="656750" y="1209375"/>
              <a:ext cx="4177625" cy="2193725"/>
            </a:xfrm>
            <a:custGeom>
              <a:avLst/>
              <a:gdLst/>
              <a:ahLst/>
              <a:cxnLst/>
              <a:rect l="l" t="t" r="r" b="b"/>
              <a:pathLst>
                <a:path w="167105" h="87749" extrusionOk="0">
                  <a:moveTo>
                    <a:pt x="60571" y="50070"/>
                  </a:moveTo>
                  <a:cubicBezTo>
                    <a:pt x="60991" y="50280"/>
                    <a:pt x="61287" y="50489"/>
                    <a:pt x="61532" y="50772"/>
                  </a:cubicBezTo>
                  <a:lnTo>
                    <a:pt x="61532" y="50772"/>
                  </a:lnTo>
                  <a:cubicBezTo>
                    <a:pt x="61212" y="50710"/>
                    <a:pt x="60892" y="50390"/>
                    <a:pt x="60571" y="50070"/>
                  </a:cubicBezTo>
                  <a:close/>
                  <a:moveTo>
                    <a:pt x="4902" y="0"/>
                  </a:moveTo>
                  <a:cubicBezTo>
                    <a:pt x="3464" y="0"/>
                    <a:pt x="1959" y="439"/>
                    <a:pt x="357" y="1613"/>
                  </a:cubicBezTo>
                  <a:cubicBezTo>
                    <a:pt x="1" y="4820"/>
                    <a:pt x="1070" y="8027"/>
                    <a:pt x="3208" y="10521"/>
                  </a:cubicBezTo>
                  <a:cubicBezTo>
                    <a:pt x="9265" y="20853"/>
                    <a:pt x="13897" y="31899"/>
                    <a:pt x="23160" y="40093"/>
                  </a:cubicBezTo>
                  <a:cubicBezTo>
                    <a:pt x="26367" y="45082"/>
                    <a:pt x="32068" y="46507"/>
                    <a:pt x="37056" y="49357"/>
                  </a:cubicBezTo>
                  <a:cubicBezTo>
                    <a:pt x="38125" y="50070"/>
                    <a:pt x="39550" y="50782"/>
                    <a:pt x="40975" y="51139"/>
                  </a:cubicBezTo>
                  <a:cubicBezTo>
                    <a:pt x="42044" y="51495"/>
                    <a:pt x="43469" y="52208"/>
                    <a:pt x="44538" y="52920"/>
                  </a:cubicBezTo>
                  <a:cubicBezTo>
                    <a:pt x="47388" y="54345"/>
                    <a:pt x="50595" y="55414"/>
                    <a:pt x="53802" y="56127"/>
                  </a:cubicBezTo>
                  <a:lnTo>
                    <a:pt x="56296" y="57552"/>
                  </a:lnTo>
                  <a:cubicBezTo>
                    <a:pt x="58182" y="58260"/>
                    <a:pt x="60225" y="60060"/>
                    <a:pt x="62217" y="60060"/>
                  </a:cubicBezTo>
                  <a:cubicBezTo>
                    <a:pt x="63235" y="60060"/>
                    <a:pt x="64239" y="59590"/>
                    <a:pt x="65203" y="58265"/>
                  </a:cubicBezTo>
                  <a:cubicBezTo>
                    <a:pt x="67759" y="54750"/>
                    <a:pt x="64013" y="53528"/>
                    <a:pt x="62184" y="51515"/>
                  </a:cubicBezTo>
                  <a:lnTo>
                    <a:pt x="62184" y="51515"/>
                  </a:lnTo>
                  <a:cubicBezTo>
                    <a:pt x="69210" y="52283"/>
                    <a:pt x="74158" y="56518"/>
                    <a:pt x="79455" y="60402"/>
                  </a:cubicBezTo>
                  <a:cubicBezTo>
                    <a:pt x="80524" y="60759"/>
                    <a:pt x="81237" y="61115"/>
                    <a:pt x="82306" y="61115"/>
                  </a:cubicBezTo>
                  <a:cubicBezTo>
                    <a:pt x="85868" y="62184"/>
                    <a:pt x="90144" y="62540"/>
                    <a:pt x="87650" y="67528"/>
                  </a:cubicBezTo>
                  <a:cubicBezTo>
                    <a:pt x="82306" y="77861"/>
                    <a:pt x="81949" y="77505"/>
                    <a:pt x="92638" y="81424"/>
                  </a:cubicBezTo>
                  <a:cubicBezTo>
                    <a:pt x="95132" y="82493"/>
                    <a:pt x="97983" y="82849"/>
                    <a:pt x="100833" y="83918"/>
                  </a:cubicBezTo>
                  <a:cubicBezTo>
                    <a:pt x="102939" y="82280"/>
                    <a:pt x="105507" y="81410"/>
                    <a:pt x="108232" y="81410"/>
                  </a:cubicBezTo>
                  <a:cubicBezTo>
                    <a:pt x="109656" y="81410"/>
                    <a:pt x="111124" y="81647"/>
                    <a:pt x="112591" y="82137"/>
                  </a:cubicBezTo>
                  <a:cubicBezTo>
                    <a:pt x="124349" y="85699"/>
                    <a:pt x="136819" y="87481"/>
                    <a:pt x="149289" y="87481"/>
                  </a:cubicBezTo>
                  <a:lnTo>
                    <a:pt x="151071" y="87481"/>
                  </a:lnTo>
                  <a:cubicBezTo>
                    <a:pt x="151427" y="87659"/>
                    <a:pt x="151872" y="87748"/>
                    <a:pt x="152318" y="87748"/>
                  </a:cubicBezTo>
                  <a:cubicBezTo>
                    <a:pt x="152763" y="87748"/>
                    <a:pt x="153209" y="87659"/>
                    <a:pt x="153565" y="87481"/>
                  </a:cubicBezTo>
                  <a:cubicBezTo>
                    <a:pt x="157484" y="84274"/>
                    <a:pt x="163541" y="86056"/>
                    <a:pt x="166392" y="81780"/>
                  </a:cubicBezTo>
                  <a:cubicBezTo>
                    <a:pt x="166748" y="80711"/>
                    <a:pt x="167104" y="79642"/>
                    <a:pt x="166748" y="78930"/>
                  </a:cubicBezTo>
                  <a:cubicBezTo>
                    <a:pt x="158909" y="69310"/>
                    <a:pt x="147508" y="65391"/>
                    <a:pt x="137175" y="59690"/>
                  </a:cubicBezTo>
                  <a:cubicBezTo>
                    <a:pt x="131118" y="55771"/>
                    <a:pt x="124349" y="52920"/>
                    <a:pt x="117935" y="49357"/>
                  </a:cubicBezTo>
                  <a:cubicBezTo>
                    <a:pt x="112234" y="46863"/>
                    <a:pt x="106534" y="44013"/>
                    <a:pt x="101189" y="41162"/>
                  </a:cubicBezTo>
                  <a:cubicBezTo>
                    <a:pt x="100120" y="40806"/>
                    <a:pt x="99408" y="40450"/>
                    <a:pt x="98339" y="40450"/>
                  </a:cubicBezTo>
                  <a:cubicBezTo>
                    <a:pt x="95132" y="39025"/>
                    <a:pt x="91926" y="37599"/>
                    <a:pt x="88719" y="35462"/>
                  </a:cubicBezTo>
                  <a:cubicBezTo>
                    <a:pt x="88006" y="35105"/>
                    <a:pt x="87294" y="34749"/>
                    <a:pt x="86225" y="34393"/>
                  </a:cubicBezTo>
                  <a:cubicBezTo>
                    <a:pt x="84800" y="34036"/>
                    <a:pt x="83018" y="33324"/>
                    <a:pt x="81237" y="32611"/>
                  </a:cubicBezTo>
                  <a:cubicBezTo>
                    <a:pt x="80524" y="32255"/>
                    <a:pt x="79811" y="31899"/>
                    <a:pt x="78743" y="31542"/>
                  </a:cubicBezTo>
                  <a:cubicBezTo>
                    <a:pt x="70904" y="26911"/>
                    <a:pt x="62353" y="22991"/>
                    <a:pt x="54158" y="19428"/>
                  </a:cubicBezTo>
                  <a:cubicBezTo>
                    <a:pt x="51308" y="18359"/>
                    <a:pt x="49170" y="16222"/>
                    <a:pt x="46676" y="15153"/>
                  </a:cubicBezTo>
                  <a:cubicBezTo>
                    <a:pt x="43825" y="14084"/>
                    <a:pt x="40975" y="14084"/>
                    <a:pt x="38481" y="12659"/>
                  </a:cubicBezTo>
                  <a:cubicBezTo>
                    <a:pt x="36700" y="11946"/>
                    <a:pt x="34918" y="10877"/>
                    <a:pt x="33137" y="10165"/>
                  </a:cubicBezTo>
                  <a:cubicBezTo>
                    <a:pt x="27080" y="7314"/>
                    <a:pt x="20666" y="5176"/>
                    <a:pt x="14253" y="3395"/>
                  </a:cubicBezTo>
                  <a:cubicBezTo>
                    <a:pt x="11258" y="2397"/>
                    <a:pt x="8264" y="0"/>
                    <a:pt x="4902" y="0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6" name="Google Shape;22786;p30"/>
            <p:cNvSpPr/>
            <p:nvPr/>
          </p:nvSpPr>
          <p:spPr>
            <a:xfrm>
              <a:off x="683475" y="823375"/>
              <a:ext cx="4605175" cy="2229150"/>
            </a:xfrm>
            <a:custGeom>
              <a:avLst/>
              <a:gdLst/>
              <a:ahLst/>
              <a:cxnLst/>
              <a:rect l="l" t="t" r="r" b="b"/>
              <a:pathLst>
                <a:path w="184207" h="89166" extrusionOk="0">
                  <a:moveTo>
                    <a:pt x="55482" y="0"/>
                  </a:moveTo>
                  <a:cubicBezTo>
                    <a:pt x="37172" y="0"/>
                    <a:pt x="19299" y="3015"/>
                    <a:pt x="1426" y="4227"/>
                  </a:cubicBezTo>
                  <a:cubicBezTo>
                    <a:pt x="1" y="4939"/>
                    <a:pt x="1" y="6365"/>
                    <a:pt x="713" y="7077"/>
                  </a:cubicBezTo>
                  <a:cubicBezTo>
                    <a:pt x="13540" y="13134"/>
                    <a:pt x="27079" y="17766"/>
                    <a:pt x="40975" y="21329"/>
                  </a:cubicBezTo>
                  <a:cubicBezTo>
                    <a:pt x="72329" y="30236"/>
                    <a:pt x="101189" y="44845"/>
                    <a:pt x="129337" y="61234"/>
                  </a:cubicBezTo>
                  <a:cubicBezTo>
                    <a:pt x="132187" y="62303"/>
                    <a:pt x="134681" y="63728"/>
                    <a:pt x="137175" y="65510"/>
                  </a:cubicBezTo>
                  <a:cubicBezTo>
                    <a:pt x="140025" y="67291"/>
                    <a:pt x="142876" y="68716"/>
                    <a:pt x="146083" y="70142"/>
                  </a:cubicBezTo>
                  <a:cubicBezTo>
                    <a:pt x="158197" y="75842"/>
                    <a:pt x="168529" y="84750"/>
                    <a:pt x="181000" y="89025"/>
                  </a:cubicBezTo>
                  <a:cubicBezTo>
                    <a:pt x="181286" y="89121"/>
                    <a:pt x="181572" y="89165"/>
                    <a:pt x="181859" y="89165"/>
                  </a:cubicBezTo>
                  <a:cubicBezTo>
                    <a:pt x="182641" y="89165"/>
                    <a:pt x="183424" y="88834"/>
                    <a:pt x="184206" y="88313"/>
                  </a:cubicBezTo>
                  <a:cubicBezTo>
                    <a:pt x="183494" y="85819"/>
                    <a:pt x="182425" y="83681"/>
                    <a:pt x="181000" y="81543"/>
                  </a:cubicBezTo>
                  <a:cubicBezTo>
                    <a:pt x="169242" y="63372"/>
                    <a:pt x="153208" y="47695"/>
                    <a:pt x="134681" y="36293"/>
                  </a:cubicBezTo>
                  <a:lnTo>
                    <a:pt x="122567" y="28099"/>
                  </a:lnTo>
                  <a:cubicBezTo>
                    <a:pt x="115797" y="27030"/>
                    <a:pt x="109384" y="24892"/>
                    <a:pt x="107602" y="17410"/>
                  </a:cubicBezTo>
                  <a:cubicBezTo>
                    <a:pt x="103683" y="15628"/>
                    <a:pt x="99051" y="15628"/>
                    <a:pt x="96557" y="11353"/>
                  </a:cubicBezTo>
                  <a:cubicBezTo>
                    <a:pt x="87650" y="4227"/>
                    <a:pt x="76605" y="664"/>
                    <a:pt x="65203" y="307"/>
                  </a:cubicBezTo>
                  <a:cubicBezTo>
                    <a:pt x="61948" y="94"/>
                    <a:pt x="58708" y="0"/>
                    <a:pt x="55482" y="0"/>
                  </a:cubicBezTo>
                  <a:close/>
                </a:path>
              </a:pathLst>
            </a:custGeom>
            <a:solidFill>
              <a:srgbClr val="F8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7" name="Google Shape;22787;p30"/>
            <p:cNvSpPr/>
            <p:nvPr/>
          </p:nvSpPr>
          <p:spPr>
            <a:xfrm>
              <a:off x="1788000" y="2372025"/>
              <a:ext cx="1362875" cy="935300"/>
            </a:xfrm>
            <a:custGeom>
              <a:avLst/>
              <a:gdLst/>
              <a:ahLst/>
              <a:cxnLst/>
              <a:rect l="l" t="t" r="r" b="b"/>
              <a:pathLst>
                <a:path w="54515" h="37412" extrusionOk="0">
                  <a:moveTo>
                    <a:pt x="35511" y="13143"/>
                  </a:moveTo>
                  <a:lnTo>
                    <a:pt x="35511" y="13143"/>
                  </a:lnTo>
                  <a:cubicBezTo>
                    <a:pt x="39980" y="19277"/>
                    <a:pt x="31699" y="20381"/>
                    <a:pt x="30998" y="24585"/>
                  </a:cubicBezTo>
                  <a:cubicBezTo>
                    <a:pt x="30998" y="25654"/>
                    <a:pt x="31355" y="25654"/>
                    <a:pt x="32067" y="25654"/>
                  </a:cubicBezTo>
                  <a:cubicBezTo>
                    <a:pt x="31889" y="25773"/>
                    <a:pt x="31741" y="25822"/>
                    <a:pt x="31614" y="25822"/>
                  </a:cubicBezTo>
                  <a:cubicBezTo>
                    <a:pt x="30979" y="25822"/>
                    <a:pt x="30880" y="24585"/>
                    <a:pt x="30286" y="24585"/>
                  </a:cubicBezTo>
                  <a:cubicBezTo>
                    <a:pt x="26465" y="18333"/>
                    <a:pt x="33820" y="17160"/>
                    <a:pt x="35511" y="13143"/>
                  </a:cubicBezTo>
                  <a:close/>
                  <a:moveTo>
                    <a:pt x="27435" y="1"/>
                  </a:moveTo>
                  <a:lnTo>
                    <a:pt x="27435" y="1"/>
                  </a:lnTo>
                  <a:cubicBezTo>
                    <a:pt x="25191" y="3493"/>
                    <a:pt x="22772" y="5238"/>
                    <a:pt x="20056" y="5238"/>
                  </a:cubicBezTo>
                  <a:cubicBezTo>
                    <a:pt x="18891" y="5238"/>
                    <a:pt x="17673" y="4918"/>
                    <a:pt x="16390" y="4276"/>
                  </a:cubicBezTo>
                  <a:lnTo>
                    <a:pt x="16390" y="4276"/>
                  </a:lnTo>
                  <a:cubicBezTo>
                    <a:pt x="14965" y="7483"/>
                    <a:pt x="20310" y="9265"/>
                    <a:pt x="18172" y="11402"/>
                  </a:cubicBezTo>
                  <a:cubicBezTo>
                    <a:pt x="17771" y="11803"/>
                    <a:pt x="17383" y="11966"/>
                    <a:pt x="17002" y="11966"/>
                  </a:cubicBezTo>
                  <a:cubicBezTo>
                    <a:pt x="15353" y="11966"/>
                    <a:pt x="13852" y="8908"/>
                    <a:pt x="12115" y="8908"/>
                  </a:cubicBezTo>
                  <a:lnTo>
                    <a:pt x="9977" y="8552"/>
                  </a:lnTo>
                  <a:cubicBezTo>
                    <a:pt x="4276" y="10333"/>
                    <a:pt x="1" y="12471"/>
                    <a:pt x="3207" y="19241"/>
                  </a:cubicBezTo>
                  <a:cubicBezTo>
                    <a:pt x="16390" y="27436"/>
                    <a:pt x="30998" y="33136"/>
                    <a:pt x="45963" y="36343"/>
                  </a:cubicBezTo>
                  <a:cubicBezTo>
                    <a:pt x="47210" y="37056"/>
                    <a:pt x="48724" y="37412"/>
                    <a:pt x="50238" y="37412"/>
                  </a:cubicBezTo>
                  <a:cubicBezTo>
                    <a:pt x="51753" y="37412"/>
                    <a:pt x="53267" y="37056"/>
                    <a:pt x="54514" y="36343"/>
                  </a:cubicBezTo>
                  <a:cubicBezTo>
                    <a:pt x="51664" y="34562"/>
                    <a:pt x="48457" y="32780"/>
                    <a:pt x="45607" y="31355"/>
                  </a:cubicBezTo>
                  <a:cubicBezTo>
                    <a:pt x="45009" y="31056"/>
                    <a:pt x="44328" y="31008"/>
                    <a:pt x="43649" y="31008"/>
                  </a:cubicBezTo>
                  <a:cubicBezTo>
                    <a:pt x="43325" y="31008"/>
                    <a:pt x="43002" y="31019"/>
                    <a:pt x="42689" y="31019"/>
                  </a:cubicBezTo>
                  <a:cubicBezTo>
                    <a:pt x="41307" y="31019"/>
                    <a:pt x="40115" y="30806"/>
                    <a:pt x="39906" y="28505"/>
                  </a:cubicBezTo>
                  <a:cubicBezTo>
                    <a:pt x="39193" y="25298"/>
                    <a:pt x="41331" y="24585"/>
                    <a:pt x="43825" y="23160"/>
                  </a:cubicBezTo>
                  <a:cubicBezTo>
                    <a:pt x="48813" y="19953"/>
                    <a:pt x="48457" y="19241"/>
                    <a:pt x="44181" y="14609"/>
                  </a:cubicBezTo>
                  <a:cubicBezTo>
                    <a:pt x="42459" y="13133"/>
                    <a:pt x="40398" y="12336"/>
                    <a:pt x="38231" y="12336"/>
                  </a:cubicBezTo>
                  <a:cubicBezTo>
                    <a:pt x="37347" y="12336"/>
                    <a:pt x="36446" y="12469"/>
                    <a:pt x="35544" y="12742"/>
                  </a:cubicBezTo>
                  <a:lnTo>
                    <a:pt x="35544" y="12742"/>
                  </a:lnTo>
                  <a:cubicBezTo>
                    <a:pt x="31970" y="9241"/>
                    <a:pt x="26022" y="7776"/>
                    <a:pt x="27435" y="1"/>
                  </a:cubicBezTo>
                  <a:close/>
                </a:path>
              </a:pathLst>
            </a:custGeom>
            <a:solidFill>
              <a:srgbClr val="F7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8" name="Google Shape;22788;p30"/>
            <p:cNvSpPr/>
            <p:nvPr/>
          </p:nvSpPr>
          <p:spPr>
            <a:xfrm>
              <a:off x="1226825" y="2220600"/>
              <a:ext cx="436500" cy="365225"/>
            </a:xfrm>
            <a:custGeom>
              <a:avLst/>
              <a:gdLst/>
              <a:ahLst/>
              <a:cxnLst/>
              <a:rect l="l" t="t" r="r" b="b"/>
              <a:pathLst>
                <a:path w="17460" h="14609" extrusionOk="0">
                  <a:moveTo>
                    <a:pt x="1" y="1"/>
                  </a:moveTo>
                  <a:lnTo>
                    <a:pt x="1" y="1"/>
                  </a:lnTo>
                  <a:cubicBezTo>
                    <a:pt x="2495" y="6058"/>
                    <a:pt x="7127" y="11402"/>
                    <a:pt x="13184" y="14609"/>
                  </a:cubicBezTo>
                  <a:lnTo>
                    <a:pt x="14609" y="14253"/>
                  </a:lnTo>
                  <a:cubicBezTo>
                    <a:pt x="16391" y="12471"/>
                    <a:pt x="17459" y="10690"/>
                    <a:pt x="15322" y="8196"/>
                  </a:cubicBezTo>
                  <a:cubicBezTo>
                    <a:pt x="11759" y="2495"/>
                    <a:pt x="4633" y="3207"/>
                    <a:pt x="1" y="1"/>
                  </a:cubicBez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9" name="Google Shape;22789;p30"/>
            <p:cNvSpPr/>
            <p:nvPr/>
          </p:nvSpPr>
          <p:spPr>
            <a:xfrm>
              <a:off x="1654400" y="2555700"/>
              <a:ext cx="383025" cy="306275"/>
            </a:xfrm>
            <a:custGeom>
              <a:avLst/>
              <a:gdLst/>
              <a:ahLst/>
              <a:cxnLst/>
              <a:rect l="l" t="t" r="r" b="b"/>
              <a:pathLst>
                <a:path w="15321" h="12251" extrusionOk="0">
                  <a:moveTo>
                    <a:pt x="7172" y="1"/>
                  </a:moveTo>
                  <a:cubicBezTo>
                    <a:pt x="4703" y="1"/>
                    <a:pt x="2453" y="932"/>
                    <a:pt x="713" y="4412"/>
                  </a:cubicBezTo>
                  <a:cubicBezTo>
                    <a:pt x="356" y="4768"/>
                    <a:pt x="0" y="5481"/>
                    <a:pt x="0" y="5837"/>
                  </a:cubicBezTo>
                  <a:cubicBezTo>
                    <a:pt x="1782" y="9400"/>
                    <a:pt x="5701" y="10469"/>
                    <a:pt x="8908" y="12250"/>
                  </a:cubicBezTo>
                  <a:cubicBezTo>
                    <a:pt x="7126" y="6193"/>
                    <a:pt x="13896" y="5481"/>
                    <a:pt x="15321" y="1205"/>
                  </a:cubicBezTo>
                  <a:cubicBezTo>
                    <a:pt x="12586" y="1023"/>
                    <a:pt x="9759" y="1"/>
                    <a:pt x="7172" y="1"/>
                  </a:cubicBez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0" name="Google Shape;22790;p30"/>
            <p:cNvSpPr/>
            <p:nvPr/>
          </p:nvSpPr>
          <p:spPr>
            <a:xfrm>
              <a:off x="1583125" y="2576900"/>
              <a:ext cx="115825" cy="124725"/>
            </a:xfrm>
            <a:custGeom>
              <a:avLst/>
              <a:gdLst/>
              <a:ahLst/>
              <a:cxnLst/>
              <a:rect l="l" t="t" r="r" b="b"/>
              <a:pathLst>
                <a:path w="4633" h="4989" extrusionOk="0">
                  <a:moveTo>
                    <a:pt x="1426" y="1"/>
                  </a:moveTo>
                  <a:cubicBezTo>
                    <a:pt x="1" y="713"/>
                    <a:pt x="1" y="1426"/>
                    <a:pt x="1070" y="2495"/>
                  </a:cubicBezTo>
                  <a:cubicBezTo>
                    <a:pt x="1070" y="3564"/>
                    <a:pt x="1782" y="4633"/>
                    <a:pt x="2851" y="4989"/>
                  </a:cubicBezTo>
                  <a:lnTo>
                    <a:pt x="3207" y="4276"/>
                  </a:lnTo>
                  <a:cubicBezTo>
                    <a:pt x="4633" y="2138"/>
                    <a:pt x="4276" y="713"/>
                    <a:pt x="1426" y="1"/>
                  </a:cubicBez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1" name="Google Shape;22791;p30"/>
            <p:cNvSpPr/>
            <p:nvPr/>
          </p:nvSpPr>
          <p:spPr>
            <a:xfrm>
              <a:off x="1556400" y="2573400"/>
              <a:ext cx="44575" cy="65875"/>
            </a:xfrm>
            <a:custGeom>
              <a:avLst/>
              <a:gdLst/>
              <a:ahLst/>
              <a:cxnLst/>
              <a:rect l="l" t="t" r="r" b="b"/>
              <a:pathLst>
                <a:path w="1783" h="2635" extrusionOk="0">
                  <a:moveTo>
                    <a:pt x="929" y="0"/>
                  </a:moveTo>
                  <a:cubicBezTo>
                    <a:pt x="642" y="0"/>
                    <a:pt x="321" y="177"/>
                    <a:pt x="1" y="497"/>
                  </a:cubicBezTo>
                  <a:cubicBezTo>
                    <a:pt x="714" y="1210"/>
                    <a:pt x="1426" y="1922"/>
                    <a:pt x="1782" y="2635"/>
                  </a:cubicBezTo>
                  <a:cubicBezTo>
                    <a:pt x="1782" y="1922"/>
                    <a:pt x="1782" y="1210"/>
                    <a:pt x="1782" y="853"/>
                  </a:cubicBezTo>
                  <a:cubicBezTo>
                    <a:pt x="1586" y="265"/>
                    <a:pt x="1282" y="0"/>
                    <a:pt x="929" y="0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2" name="Google Shape;22792;p30"/>
            <p:cNvSpPr/>
            <p:nvPr/>
          </p:nvSpPr>
          <p:spPr>
            <a:xfrm>
              <a:off x="2010700" y="2389850"/>
              <a:ext cx="187075" cy="90200"/>
            </a:xfrm>
            <a:custGeom>
              <a:avLst/>
              <a:gdLst/>
              <a:ahLst/>
              <a:cxnLst/>
              <a:rect l="l" t="t" r="r" b="b"/>
              <a:pathLst>
                <a:path w="7483" h="3608" extrusionOk="0">
                  <a:moveTo>
                    <a:pt x="0" y="0"/>
                  </a:moveTo>
                  <a:cubicBezTo>
                    <a:pt x="1336" y="3207"/>
                    <a:pt x="3274" y="3608"/>
                    <a:pt x="5361" y="3608"/>
                  </a:cubicBezTo>
                  <a:cubicBezTo>
                    <a:pt x="6057" y="3608"/>
                    <a:pt x="6770" y="3563"/>
                    <a:pt x="7482" y="3563"/>
                  </a:cubicBezTo>
                  <a:cubicBezTo>
                    <a:pt x="5701" y="1426"/>
                    <a:pt x="2850" y="0"/>
                    <a:pt x="0" y="0"/>
                  </a:cubicBezTo>
                  <a:close/>
                </a:path>
              </a:pathLst>
            </a:custGeom>
            <a:solidFill>
              <a:srgbClr val="F7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3" name="Google Shape;22793;p30"/>
            <p:cNvSpPr/>
            <p:nvPr/>
          </p:nvSpPr>
          <p:spPr>
            <a:xfrm>
              <a:off x="1704575" y="2425475"/>
              <a:ext cx="65650" cy="71450"/>
            </a:xfrm>
            <a:custGeom>
              <a:avLst/>
              <a:gdLst/>
              <a:ahLst/>
              <a:cxnLst/>
              <a:rect l="l" t="t" r="r" b="b"/>
              <a:pathLst>
                <a:path w="2626" h="2858" extrusionOk="0">
                  <a:moveTo>
                    <a:pt x="487" y="1"/>
                  </a:moveTo>
                  <a:lnTo>
                    <a:pt x="487" y="1"/>
                  </a:lnTo>
                  <a:cubicBezTo>
                    <a:pt x="758" y="812"/>
                    <a:pt x="1" y="2858"/>
                    <a:pt x="1026" y="2858"/>
                  </a:cubicBezTo>
                  <a:cubicBezTo>
                    <a:pt x="1351" y="2858"/>
                    <a:pt x="1854" y="2652"/>
                    <a:pt x="2625" y="213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4" name="Google Shape;22794;p30"/>
            <p:cNvSpPr/>
            <p:nvPr/>
          </p:nvSpPr>
          <p:spPr>
            <a:xfrm>
              <a:off x="3970325" y="2309675"/>
              <a:ext cx="169250" cy="113875"/>
            </a:xfrm>
            <a:custGeom>
              <a:avLst/>
              <a:gdLst/>
              <a:ahLst/>
              <a:cxnLst/>
              <a:rect l="l" t="t" r="r" b="b"/>
              <a:pathLst>
                <a:path w="6770" h="4555" extrusionOk="0">
                  <a:moveTo>
                    <a:pt x="0" y="1"/>
                  </a:moveTo>
                  <a:cubicBezTo>
                    <a:pt x="294" y="2639"/>
                    <a:pt x="2517" y="4554"/>
                    <a:pt x="5082" y="4554"/>
                  </a:cubicBezTo>
                  <a:cubicBezTo>
                    <a:pt x="5634" y="4554"/>
                    <a:pt x="6202" y="4466"/>
                    <a:pt x="6770" y="4276"/>
                  </a:cubicBezTo>
                  <a:cubicBezTo>
                    <a:pt x="4989" y="2139"/>
                    <a:pt x="2851" y="357"/>
                    <a:pt x="0" y="1"/>
                  </a:cubicBezTo>
                  <a:close/>
                </a:path>
              </a:pathLst>
            </a:custGeom>
            <a:solidFill>
              <a:srgbClr val="767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5" name="Google Shape;22795;p30"/>
            <p:cNvSpPr/>
            <p:nvPr/>
          </p:nvSpPr>
          <p:spPr>
            <a:xfrm>
              <a:off x="2366975" y="2692450"/>
              <a:ext cx="436500" cy="324150"/>
            </a:xfrm>
            <a:custGeom>
              <a:avLst/>
              <a:gdLst/>
              <a:ahLst/>
              <a:cxnLst/>
              <a:rect l="l" t="t" r="r" b="b"/>
              <a:pathLst>
                <a:path w="17460" h="12966" extrusionOk="0">
                  <a:moveTo>
                    <a:pt x="11999" y="1"/>
                  </a:moveTo>
                  <a:cubicBezTo>
                    <a:pt x="3985" y="1"/>
                    <a:pt x="5594" y="8965"/>
                    <a:pt x="1" y="11412"/>
                  </a:cubicBezTo>
                  <a:cubicBezTo>
                    <a:pt x="1906" y="12501"/>
                    <a:pt x="4019" y="12966"/>
                    <a:pt x="6182" y="12966"/>
                  </a:cubicBezTo>
                  <a:cubicBezTo>
                    <a:pt x="6850" y="12966"/>
                    <a:pt x="7523" y="12921"/>
                    <a:pt x="8196" y="12837"/>
                  </a:cubicBezTo>
                  <a:cubicBezTo>
                    <a:pt x="10334" y="9631"/>
                    <a:pt x="14965" y="9631"/>
                    <a:pt x="17459" y="6424"/>
                  </a:cubicBezTo>
                  <a:cubicBezTo>
                    <a:pt x="16747" y="3573"/>
                    <a:pt x="12828" y="3217"/>
                    <a:pt x="12471" y="11"/>
                  </a:cubicBezTo>
                  <a:cubicBezTo>
                    <a:pt x="12310" y="4"/>
                    <a:pt x="12153" y="1"/>
                    <a:pt x="11999" y="1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6" name="Google Shape;22796;p30"/>
            <p:cNvSpPr/>
            <p:nvPr/>
          </p:nvSpPr>
          <p:spPr>
            <a:xfrm>
              <a:off x="5012500" y="3031175"/>
              <a:ext cx="1968550" cy="1635200"/>
            </a:xfrm>
            <a:custGeom>
              <a:avLst/>
              <a:gdLst/>
              <a:ahLst/>
              <a:cxnLst/>
              <a:rect l="l" t="t" r="r" b="b"/>
              <a:pathLst>
                <a:path w="78742" h="65408" extrusionOk="0">
                  <a:moveTo>
                    <a:pt x="11045" y="1"/>
                  </a:moveTo>
                  <a:lnTo>
                    <a:pt x="9264" y="1782"/>
                  </a:lnTo>
                  <a:cubicBezTo>
                    <a:pt x="8551" y="1782"/>
                    <a:pt x="8195" y="2495"/>
                    <a:pt x="8195" y="3207"/>
                  </a:cubicBezTo>
                  <a:cubicBezTo>
                    <a:pt x="7839" y="3920"/>
                    <a:pt x="6057" y="4276"/>
                    <a:pt x="6057" y="5702"/>
                  </a:cubicBezTo>
                  <a:cubicBezTo>
                    <a:pt x="6770" y="9977"/>
                    <a:pt x="11045" y="8908"/>
                    <a:pt x="13183" y="11046"/>
                  </a:cubicBezTo>
                  <a:cubicBezTo>
                    <a:pt x="13717" y="11402"/>
                    <a:pt x="13896" y="11580"/>
                    <a:pt x="13807" y="11580"/>
                  </a:cubicBezTo>
                  <a:cubicBezTo>
                    <a:pt x="13717" y="11580"/>
                    <a:pt x="13361" y="11402"/>
                    <a:pt x="12827" y="11046"/>
                  </a:cubicBezTo>
                  <a:cubicBezTo>
                    <a:pt x="9967" y="10786"/>
                    <a:pt x="7298" y="7682"/>
                    <a:pt x="4264" y="7682"/>
                  </a:cubicBezTo>
                  <a:cubicBezTo>
                    <a:pt x="3140" y="7682"/>
                    <a:pt x="1965" y="8108"/>
                    <a:pt x="713" y="9265"/>
                  </a:cubicBezTo>
                  <a:cubicBezTo>
                    <a:pt x="0" y="9977"/>
                    <a:pt x="0" y="11046"/>
                    <a:pt x="0" y="12115"/>
                  </a:cubicBezTo>
                  <a:cubicBezTo>
                    <a:pt x="6057" y="16034"/>
                    <a:pt x="12114" y="19597"/>
                    <a:pt x="17459" y="23873"/>
                  </a:cubicBezTo>
                  <a:cubicBezTo>
                    <a:pt x="33492" y="35987"/>
                    <a:pt x="48813" y="48813"/>
                    <a:pt x="63777" y="62709"/>
                  </a:cubicBezTo>
                  <a:cubicBezTo>
                    <a:pt x="65546" y="64639"/>
                    <a:pt x="67243" y="65407"/>
                    <a:pt x="68900" y="65407"/>
                  </a:cubicBezTo>
                  <a:cubicBezTo>
                    <a:pt x="70913" y="65407"/>
                    <a:pt x="72868" y="64273"/>
                    <a:pt x="74822" y="62709"/>
                  </a:cubicBezTo>
                  <a:cubicBezTo>
                    <a:pt x="78742" y="59146"/>
                    <a:pt x="76960" y="55939"/>
                    <a:pt x="73754" y="52733"/>
                  </a:cubicBezTo>
                  <a:cubicBezTo>
                    <a:pt x="71972" y="50951"/>
                    <a:pt x="70547" y="48813"/>
                    <a:pt x="68765" y="47388"/>
                  </a:cubicBezTo>
                  <a:cubicBezTo>
                    <a:pt x="55939" y="34918"/>
                    <a:pt x="40974" y="24585"/>
                    <a:pt x="27435" y="12827"/>
                  </a:cubicBezTo>
                  <a:cubicBezTo>
                    <a:pt x="22090" y="8552"/>
                    <a:pt x="15321" y="5702"/>
                    <a:pt x="11045" y="1"/>
                  </a:cubicBezTo>
                  <a:close/>
                </a:path>
              </a:pathLst>
            </a:custGeom>
            <a:solidFill>
              <a:srgbClr val="1D6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7" name="Google Shape;22797;p30"/>
            <p:cNvSpPr/>
            <p:nvPr/>
          </p:nvSpPr>
          <p:spPr>
            <a:xfrm>
              <a:off x="469700" y="971300"/>
              <a:ext cx="1345050" cy="590175"/>
            </a:xfrm>
            <a:custGeom>
              <a:avLst/>
              <a:gdLst/>
              <a:ahLst/>
              <a:cxnLst/>
              <a:rect l="l" t="t" r="r" b="b"/>
              <a:pathLst>
                <a:path w="53802" h="23607" extrusionOk="0">
                  <a:moveTo>
                    <a:pt x="10913" y="0"/>
                  </a:moveTo>
                  <a:cubicBezTo>
                    <a:pt x="10365" y="0"/>
                    <a:pt x="9815" y="30"/>
                    <a:pt x="9264" y="91"/>
                  </a:cubicBezTo>
                  <a:cubicBezTo>
                    <a:pt x="7483" y="2585"/>
                    <a:pt x="1" y="91"/>
                    <a:pt x="2851" y="6861"/>
                  </a:cubicBezTo>
                  <a:lnTo>
                    <a:pt x="7839" y="11136"/>
                  </a:lnTo>
                  <a:lnTo>
                    <a:pt x="40975" y="22182"/>
                  </a:lnTo>
                  <a:cubicBezTo>
                    <a:pt x="42756" y="23607"/>
                    <a:pt x="44894" y="22894"/>
                    <a:pt x="47032" y="23607"/>
                  </a:cubicBezTo>
                  <a:cubicBezTo>
                    <a:pt x="48101" y="23607"/>
                    <a:pt x="49170" y="23607"/>
                    <a:pt x="49882" y="23251"/>
                  </a:cubicBezTo>
                  <a:cubicBezTo>
                    <a:pt x="51307" y="22182"/>
                    <a:pt x="52376" y="21113"/>
                    <a:pt x="53089" y="19688"/>
                  </a:cubicBezTo>
                  <a:cubicBezTo>
                    <a:pt x="53802" y="16481"/>
                    <a:pt x="51307" y="15056"/>
                    <a:pt x="49882" y="12918"/>
                  </a:cubicBezTo>
                  <a:cubicBezTo>
                    <a:pt x="39550" y="9355"/>
                    <a:pt x="28504" y="7217"/>
                    <a:pt x="18528" y="1873"/>
                  </a:cubicBezTo>
                  <a:cubicBezTo>
                    <a:pt x="16167" y="692"/>
                    <a:pt x="13561" y="0"/>
                    <a:pt x="10913" y="0"/>
                  </a:cubicBezTo>
                  <a:close/>
                </a:path>
              </a:pathLst>
            </a:custGeom>
            <a:solidFill>
              <a:srgbClr val="26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8" name="Google Shape;22798;p30"/>
            <p:cNvSpPr/>
            <p:nvPr/>
          </p:nvSpPr>
          <p:spPr>
            <a:xfrm>
              <a:off x="2945975" y="3152200"/>
              <a:ext cx="1451925" cy="305300"/>
            </a:xfrm>
            <a:custGeom>
              <a:avLst/>
              <a:gdLst/>
              <a:ahLst/>
              <a:cxnLst/>
              <a:rect l="l" t="t" r="r" b="b"/>
              <a:pathLst>
                <a:path w="58077" h="12212" extrusionOk="0">
                  <a:moveTo>
                    <a:pt x="14074" y="0"/>
                  </a:moveTo>
                  <a:cubicBezTo>
                    <a:pt x="12270" y="0"/>
                    <a:pt x="11270" y="1519"/>
                    <a:pt x="8551" y="5492"/>
                  </a:cubicBezTo>
                  <a:lnTo>
                    <a:pt x="0" y="5492"/>
                  </a:lnTo>
                  <a:cubicBezTo>
                    <a:pt x="6057" y="8699"/>
                    <a:pt x="13183" y="10481"/>
                    <a:pt x="20309" y="10837"/>
                  </a:cubicBezTo>
                  <a:cubicBezTo>
                    <a:pt x="25654" y="11753"/>
                    <a:pt x="31063" y="12211"/>
                    <a:pt x="36483" y="12211"/>
                  </a:cubicBezTo>
                  <a:cubicBezTo>
                    <a:pt x="43708" y="12211"/>
                    <a:pt x="50951" y="11397"/>
                    <a:pt x="58077" y="9768"/>
                  </a:cubicBezTo>
                  <a:cubicBezTo>
                    <a:pt x="54514" y="9768"/>
                    <a:pt x="50951" y="8699"/>
                    <a:pt x="48100" y="6561"/>
                  </a:cubicBezTo>
                  <a:cubicBezTo>
                    <a:pt x="47031" y="5492"/>
                    <a:pt x="45250" y="5136"/>
                    <a:pt x="43825" y="5136"/>
                  </a:cubicBezTo>
                  <a:cubicBezTo>
                    <a:pt x="42186" y="5279"/>
                    <a:pt x="40547" y="5350"/>
                    <a:pt x="38914" y="5350"/>
                  </a:cubicBezTo>
                  <a:cubicBezTo>
                    <a:pt x="32380" y="5350"/>
                    <a:pt x="25939" y="4210"/>
                    <a:pt x="19953" y="1929"/>
                  </a:cubicBezTo>
                  <a:cubicBezTo>
                    <a:pt x="17010" y="752"/>
                    <a:pt x="15343" y="0"/>
                    <a:pt x="14074" y="0"/>
                  </a:cubicBezTo>
                  <a:close/>
                </a:path>
              </a:pathLst>
            </a:custGeom>
            <a:solidFill>
              <a:srgbClr val="F8A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9" name="Google Shape;22799;p30"/>
            <p:cNvSpPr/>
            <p:nvPr/>
          </p:nvSpPr>
          <p:spPr>
            <a:xfrm>
              <a:off x="3343725" y="1249700"/>
              <a:ext cx="403925" cy="289100"/>
            </a:xfrm>
            <a:custGeom>
              <a:avLst/>
              <a:gdLst/>
              <a:ahLst/>
              <a:cxnLst/>
              <a:rect l="l" t="t" r="r" b="b"/>
              <a:pathLst>
                <a:path w="16157" h="11564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0" y="7153"/>
                    <a:pt x="4043" y="11564"/>
                    <a:pt x="11445" y="11564"/>
                  </a:cubicBezTo>
                  <a:cubicBezTo>
                    <a:pt x="12892" y="11564"/>
                    <a:pt x="14467" y="11395"/>
                    <a:pt x="16157" y="11046"/>
                  </a:cubicBezTo>
                  <a:lnTo>
                    <a:pt x="1192" y="0"/>
                  </a:lnTo>
                  <a:close/>
                </a:path>
              </a:pathLst>
            </a:custGeom>
            <a:solidFill>
              <a:srgbClr val="F8A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0" name="Google Shape;22800;p30"/>
            <p:cNvSpPr/>
            <p:nvPr/>
          </p:nvSpPr>
          <p:spPr>
            <a:xfrm>
              <a:off x="4495850" y="3236050"/>
              <a:ext cx="481025" cy="164625"/>
            </a:xfrm>
            <a:custGeom>
              <a:avLst/>
              <a:gdLst/>
              <a:ahLst/>
              <a:cxnLst/>
              <a:rect l="l" t="t" r="r" b="b"/>
              <a:pathLst>
                <a:path w="19241" h="6585" extrusionOk="0">
                  <a:moveTo>
                    <a:pt x="12471" y="1"/>
                  </a:moveTo>
                  <a:cubicBezTo>
                    <a:pt x="8908" y="2851"/>
                    <a:pt x="2139" y="1"/>
                    <a:pt x="1" y="6414"/>
                  </a:cubicBezTo>
                  <a:cubicBezTo>
                    <a:pt x="2566" y="6414"/>
                    <a:pt x="5189" y="6585"/>
                    <a:pt x="7799" y="6585"/>
                  </a:cubicBezTo>
                  <a:cubicBezTo>
                    <a:pt x="11716" y="6585"/>
                    <a:pt x="15607" y="6200"/>
                    <a:pt x="19241" y="4276"/>
                  </a:cubicBezTo>
                  <a:cubicBezTo>
                    <a:pt x="17816" y="2138"/>
                    <a:pt x="15322" y="357"/>
                    <a:pt x="12471" y="1"/>
                  </a:cubicBezTo>
                  <a:close/>
                </a:path>
              </a:pathLst>
            </a:custGeom>
            <a:solidFill>
              <a:srgbClr val="F8A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1" name="Google Shape;22801;p30"/>
            <p:cNvSpPr/>
            <p:nvPr/>
          </p:nvSpPr>
          <p:spPr>
            <a:xfrm>
              <a:off x="407350" y="929025"/>
              <a:ext cx="302875" cy="213800"/>
            </a:xfrm>
            <a:custGeom>
              <a:avLst/>
              <a:gdLst/>
              <a:ahLst/>
              <a:cxnLst/>
              <a:rect l="l" t="t" r="r" b="b"/>
              <a:pathLst>
                <a:path w="12115" h="8552" extrusionOk="0">
                  <a:moveTo>
                    <a:pt x="12115" y="1"/>
                  </a:moveTo>
                  <a:lnTo>
                    <a:pt x="12115" y="1"/>
                  </a:lnTo>
                  <a:cubicBezTo>
                    <a:pt x="8908" y="713"/>
                    <a:pt x="6058" y="2139"/>
                    <a:pt x="3207" y="3564"/>
                  </a:cubicBezTo>
                  <a:cubicBezTo>
                    <a:pt x="1" y="6058"/>
                    <a:pt x="1070" y="8196"/>
                    <a:pt x="5345" y="8552"/>
                  </a:cubicBezTo>
                  <a:cubicBezTo>
                    <a:pt x="3920" y="3207"/>
                    <a:pt x="10333" y="4633"/>
                    <a:pt x="11758" y="1782"/>
                  </a:cubicBezTo>
                  <a:cubicBezTo>
                    <a:pt x="11758" y="1070"/>
                    <a:pt x="11758" y="713"/>
                    <a:pt x="12115" y="1"/>
                  </a:cubicBezTo>
                  <a:close/>
                </a:path>
              </a:pathLst>
            </a:custGeom>
            <a:solidFill>
              <a:srgbClr val="C8D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2" name="Google Shape;22802;p30"/>
            <p:cNvSpPr/>
            <p:nvPr/>
          </p:nvSpPr>
          <p:spPr>
            <a:xfrm>
              <a:off x="3097400" y="1098275"/>
              <a:ext cx="276150" cy="151975"/>
            </a:xfrm>
            <a:custGeom>
              <a:avLst/>
              <a:gdLst/>
              <a:ahLst/>
              <a:cxnLst/>
              <a:rect l="l" t="t" r="r" b="b"/>
              <a:pathLst>
                <a:path w="11046" h="6079" extrusionOk="0">
                  <a:moveTo>
                    <a:pt x="0" y="0"/>
                  </a:moveTo>
                  <a:cubicBezTo>
                    <a:pt x="883" y="5593"/>
                    <a:pt x="4441" y="6079"/>
                    <a:pt x="8464" y="6079"/>
                  </a:cubicBezTo>
                  <a:cubicBezTo>
                    <a:pt x="9310" y="6079"/>
                    <a:pt x="10178" y="6057"/>
                    <a:pt x="11045" y="6057"/>
                  </a:cubicBezTo>
                  <a:cubicBezTo>
                    <a:pt x="7839" y="3207"/>
                    <a:pt x="4276" y="1069"/>
                    <a:pt x="0" y="0"/>
                  </a:cubicBezTo>
                  <a:close/>
                </a:path>
              </a:pathLst>
            </a:custGeom>
            <a:solidFill>
              <a:srgbClr val="F8A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3" name="Google Shape;22803;p30"/>
            <p:cNvSpPr/>
            <p:nvPr/>
          </p:nvSpPr>
          <p:spPr>
            <a:xfrm>
              <a:off x="4807625" y="3202750"/>
              <a:ext cx="204900" cy="140225"/>
            </a:xfrm>
            <a:custGeom>
              <a:avLst/>
              <a:gdLst/>
              <a:ahLst/>
              <a:cxnLst/>
              <a:rect l="l" t="t" r="r" b="b"/>
              <a:pathLst>
                <a:path w="8196" h="5609" extrusionOk="0">
                  <a:moveTo>
                    <a:pt x="3310" y="1"/>
                  </a:moveTo>
                  <a:cubicBezTo>
                    <a:pt x="2437" y="1"/>
                    <a:pt x="1545" y="204"/>
                    <a:pt x="713" y="620"/>
                  </a:cubicBezTo>
                  <a:lnTo>
                    <a:pt x="0" y="1333"/>
                  </a:lnTo>
                  <a:cubicBezTo>
                    <a:pt x="357" y="5608"/>
                    <a:pt x="3920" y="5252"/>
                    <a:pt x="6770" y="5608"/>
                  </a:cubicBezTo>
                  <a:cubicBezTo>
                    <a:pt x="7482" y="5608"/>
                    <a:pt x="7839" y="5608"/>
                    <a:pt x="8195" y="5252"/>
                  </a:cubicBezTo>
                  <a:cubicBezTo>
                    <a:pt x="8195" y="4539"/>
                    <a:pt x="8195" y="4183"/>
                    <a:pt x="8195" y="3470"/>
                  </a:cubicBezTo>
                  <a:cubicBezTo>
                    <a:pt x="7438" y="1199"/>
                    <a:pt x="5430" y="1"/>
                    <a:pt x="3310" y="1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4" name="Google Shape;22804;p30"/>
            <p:cNvSpPr/>
            <p:nvPr/>
          </p:nvSpPr>
          <p:spPr>
            <a:xfrm>
              <a:off x="4433500" y="3396375"/>
              <a:ext cx="62375" cy="23525"/>
            </a:xfrm>
            <a:custGeom>
              <a:avLst/>
              <a:gdLst/>
              <a:ahLst/>
              <a:cxnLst/>
              <a:rect l="l" t="t" r="r" b="b"/>
              <a:pathLst>
                <a:path w="2495" h="941" extrusionOk="0">
                  <a:moveTo>
                    <a:pt x="1" y="1"/>
                  </a:moveTo>
                  <a:cubicBezTo>
                    <a:pt x="382" y="573"/>
                    <a:pt x="866" y="941"/>
                    <a:pt x="1342" y="941"/>
                  </a:cubicBezTo>
                  <a:cubicBezTo>
                    <a:pt x="1755" y="941"/>
                    <a:pt x="2164" y="663"/>
                    <a:pt x="2495" y="1"/>
                  </a:cubicBezTo>
                  <a:close/>
                </a:path>
              </a:pathLst>
            </a:custGeom>
            <a:solidFill>
              <a:srgbClr val="F8A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5" name="Google Shape;22805;p30"/>
            <p:cNvSpPr/>
            <p:nvPr/>
          </p:nvSpPr>
          <p:spPr>
            <a:xfrm>
              <a:off x="3890150" y="2428325"/>
              <a:ext cx="1639000" cy="982625"/>
            </a:xfrm>
            <a:custGeom>
              <a:avLst/>
              <a:gdLst/>
              <a:ahLst/>
              <a:cxnLst/>
              <a:rect l="l" t="t" r="r" b="b"/>
              <a:pathLst>
                <a:path w="65560" h="39305" extrusionOk="0">
                  <a:moveTo>
                    <a:pt x="5734" y="1"/>
                  </a:moveTo>
                  <a:cubicBezTo>
                    <a:pt x="3844" y="1"/>
                    <a:pt x="1941" y="953"/>
                    <a:pt x="1" y="3806"/>
                  </a:cubicBezTo>
                  <a:cubicBezTo>
                    <a:pt x="1" y="8794"/>
                    <a:pt x="6058" y="8794"/>
                    <a:pt x="7127" y="12713"/>
                  </a:cubicBezTo>
                  <a:cubicBezTo>
                    <a:pt x="17103" y="19127"/>
                    <a:pt x="28148" y="23402"/>
                    <a:pt x="37412" y="31597"/>
                  </a:cubicBezTo>
                  <a:lnTo>
                    <a:pt x="44894" y="34447"/>
                  </a:lnTo>
                  <a:cubicBezTo>
                    <a:pt x="46266" y="33624"/>
                    <a:pt x="47567" y="33294"/>
                    <a:pt x="48803" y="33294"/>
                  </a:cubicBezTo>
                  <a:cubicBezTo>
                    <a:pt x="52386" y="33294"/>
                    <a:pt x="55428" y="36065"/>
                    <a:pt x="58077" y="37654"/>
                  </a:cubicBezTo>
                  <a:cubicBezTo>
                    <a:pt x="59549" y="38574"/>
                    <a:pt x="60831" y="39304"/>
                    <a:pt x="62070" y="39304"/>
                  </a:cubicBezTo>
                  <a:cubicBezTo>
                    <a:pt x="63231" y="39304"/>
                    <a:pt x="64353" y="38664"/>
                    <a:pt x="65559" y="36941"/>
                  </a:cubicBezTo>
                  <a:cubicBezTo>
                    <a:pt x="61996" y="34804"/>
                    <a:pt x="58077" y="32666"/>
                    <a:pt x="54158" y="31241"/>
                  </a:cubicBezTo>
                  <a:cubicBezTo>
                    <a:pt x="52020" y="30528"/>
                    <a:pt x="52376" y="28747"/>
                    <a:pt x="53801" y="27321"/>
                  </a:cubicBezTo>
                  <a:lnTo>
                    <a:pt x="54158" y="27321"/>
                  </a:lnTo>
                  <a:cubicBezTo>
                    <a:pt x="54158" y="26609"/>
                    <a:pt x="54158" y="25896"/>
                    <a:pt x="54158" y="25540"/>
                  </a:cubicBezTo>
                  <a:cubicBezTo>
                    <a:pt x="43469" y="16276"/>
                    <a:pt x="30998" y="9150"/>
                    <a:pt x="17816" y="3806"/>
                  </a:cubicBezTo>
                  <a:cubicBezTo>
                    <a:pt x="17595" y="3832"/>
                    <a:pt x="17376" y="3844"/>
                    <a:pt x="17157" y="3844"/>
                  </a:cubicBezTo>
                  <a:cubicBezTo>
                    <a:pt x="13276" y="3844"/>
                    <a:pt x="9532" y="1"/>
                    <a:pt x="5734" y="1"/>
                  </a:cubicBezTo>
                  <a:close/>
                </a:path>
              </a:pathLst>
            </a:custGeom>
            <a:solidFill>
              <a:srgbClr val="20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6" name="Google Shape;22806;p30"/>
            <p:cNvSpPr/>
            <p:nvPr/>
          </p:nvSpPr>
          <p:spPr>
            <a:xfrm>
              <a:off x="1618750" y="1294225"/>
              <a:ext cx="2716800" cy="1291075"/>
            </a:xfrm>
            <a:custGeom>
              <a:avLst/>
              <a:gdLst/>
              <a:ahLst/>
              <a:cxnLst/>
              <a:rect l="l" t="t" r="r" b="b"/>
              <a:pathLst>
                <a:path w="108672" h="51643" extrusionOk="0">
                  <a:moveTo>
                    <a:pt x="4277" y="1"/>
                  </a:moveTo>
                  <a:lnTo>
                    <a:pt x="4277" y="1"/>
                  </a:lnTo>
                  <a:cubicBezTo>
                    <a:pt x="4989" y="2495"/>
                    <a:pt x="5345" y="4633"/>
                    <a:pt x="6058" y="6771"/>
                  </a:cubicBezTo>
                  <a:cubicBezTo>
                    <a:pt x="5345" y="7483"/>
                    <a:pt x="5345" y="9265"/>
                    <a:pt x="3920" y="9265"/>
                  </a:cubicBezTo>
                  <a:lnTo>
                    <a:pt x="1782" y="9265"/>
                  </a:lnTo>
                  <a:cubicBezTo>
                    <a:pt x="1070" y="9621"/>
                    <a:pt x="357" y="10334"/>
                    <a:pt x="1" y="11046"/>
                  </a:cubicBezTo>
                  <a:cubicBezTo>
                    <a:pt x="2139" y="13540"/>
                    <a:pt x="4989" y="13540"/>
                    <a:pt x="8196" y="13897"/>
                  </a:cubicBezTo>
                  <a:cubicBezTo>
                    <a:pt x="11345" y="11422"/>
                    <a:pt x="14352" y="10510"/>
                    <a:pt x="17285" y="10510"/>
                  </a:cubicBezTo>
                  <a:cubicBezTo>
                    <a:pt x="23642" y="10510"/>
                    <a:pt x="29648" y="14796"/>
                    <a:pt x="35987" y="16747"/>
                  </a:cubicBezTo>
                  <a:lnTo>
                    <a:pt x="38481" y="18172"/>
                  </a:lnTo>
                  <a:cubicBezTo>
                    <a:pt x="45963" y="25298"/>
                    <a:pt x="53802" y="32424"/>
                    <a:pt x="64491" y="33493"/>
                  </a:cubicBezTo>
                  <a:cubicBezTo>
                    <a:pt x="68054" y="33849"/>
                    <a:pt x="69479" y="37412"/>
                    <a:pt x="72329" y="38481"/>
                  </a:cubicBezTo>
                  <a:cubicBezTo>
                    <a:pt x="72886" y="38433"/>
                    <a:pt x="73439" y="38409"/>
                    <a:pt x="73988" y="38409"/>
                  </a:cubicBezTo>
                  <a:cubicBezTo>
                    <a:pt x="81522" y="38409"/>
                    <a:pt x="88248" y="42884"/>
                    <a:pt x="91569" y="49526"/>
                  </a:cubicBezTo>
                  <a:cubicBezTo>
                    <a:pt x="93502" y="48560"/>
                    <a:pt x="95539" y="47594"/>
                    <a:pt x="97567" y="47594"/>
                  </a:cubicBezTo>
                  <a:cubicBezTo>
                    <a:pt x="99278" y="47594"/>
                    <a:pt x="100984" y="48282"/>
                    <a:pt x="102614" y="50239"/>
                  </a:cubicBezTo>
                  <a:cubicBezTo>
                    <a:pt x="103561" y="51185"/>
                    <a:pt x="104507" y="51642"/>
                    <a:pt x="105422" y="51642"/>
                  </a:cubicBezTo>
                  <a:cubicBezTo>
                    <a:pt x="106575" y="51642"/>
                    <a:pt x="107678" y="50916"/>
                    <a:pt x="108672" y="49526"/>
                  </a:cubicBezTo>
                  <a:lnTo>
                    <a:pt x="100477" y="45251"/>
                  </a:lnTo>
                  <a:cubicBezTo>
                    <a:pt x="97983" y="44538"/>
                    <a:pt x="95489" y="42757"/>
                    <a:pt x="93707" y="40619"/>
                  </a:cubicBezTo>
                  <a:cubicBezTo>
                    <a:pt x="65560" y="23517"/>
                    <a:pt x="36343" y="8552"/>
                    <a:pt x="4277" y="1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7" name="Google Shape;22807;p30"/>
            <p:cNvSpPr/>
            <p:nvPr/>
          </p:nvSpPr>
          <p:spPr>
            <a:xfrm>
              <a:off x="1814725" y="1468850"/>
              <a:ext cx="1630075" cy="827875"/>
            </a:xfrm>
            <a:custGeom>
              <a:avLst/>
              <a:gdLst/>
              <a:ahLst/>
              <a:cxnLst/>
              <a:rect l="l" t="t" r="r" b="b"/>
              <a:pathLst>
                <a:path w="65203" h="33115" extrusionOk="0">
                  <a:moveTo>
                    <a:pt x="5615" y="1"/>
                  </a:moveTo>
                  <a:cubicBezTo>
                    <a:pt x="2323" y="1"/>
                    <a:pt x="578" y="2872"/>
                    <a:pt x="1" y="6912"/>
                  </a:cubicBezTo>
                  <a:cubicBezTo>
                    <a:pt x="1426" y="9049"/>
                    <a:pt x="3563" y="10474"/>
                    <a:pt x="6058" y="10831"/>
                  </a:cubicBezTo>
                  <a:cubicBezTo>
                    <a:pt x="16390" y="12256"/>
                    <a:pt x="26366" y="16532"/>
                    <a:pt x="34205" y="23657"/>
                  </a:cubicBezTo>
                  <a:cubicBezTo>
                    <a:pt x="36343" y="24370"/>
                    <a:pt x="39193" y="23301"/>
                    <a:pt x="40618" y="26152"/>
                  </a:cubicBezTo>
                  <a:cubicBezTo>
                    <a:pt x="44894" y="26864"/>
                    <a:pt x="48457" y="29002"/>
                    <a:pt x="51664" y="32209"/>
                  </a:cubicBezTo>
                  <a:lnTo>
                    <a:pt x="53445" y="32565"/>
                  </a:lnTo>
                  <a:cubicBezTo>
                    <a:pt x="54363" y="31897"/>
                    <a:pt x="55261" y="31660"/>
                    <a:pt x="56144" y="31660"/>
                  </a:cubicBezTo>
                  <a:cubicBezTo>
                    <a:pt x="58329" y="31660"/>
                    <a:pt x="60423" y="33114"/>
                    <a:pt x="62494" y="33114"/>
                  </a:cubicBezTo>
                  <a:cubicBezTo>
                    <a:pt x="63161" y="33114"/>
                    <a:pt x="63826" y="32964"/>
                    <a:pt x="64490" y="32565"/>
                  </a:cubicBezTo>
                  <a:cubicBezTo>
                    <a:pt x="64490" y="32565"/>
                    <a:pt x="64847" y="32209"/>
                    <a:pt x="64847" y="31496"/>
                  </a:cubicBezTo>
                  <a:cubicBezTo>
                    <a:pt x="65203" y="30783"/>
                    <a:pt x="64847" y="30427"/>
                    <a:pt x="64490" y="29714"/>
                  </a:cubicBezTo>
                  <a:cubicBezTo>
                    <a:pt x="62151" y="29046"/>
                    <a:pt x="63886" y="24305"/>
                    <a:pt x="61466" y="24305"/>
                  </a:cubicBezTo>
                  <a:cubicBezTo>
                    <a:pt x="61306" y="24305"/>
                    <a:pt x="61127" y="24326"/>
                    <a:pt x="60927" y="24370"/>
                  </a:cubicBezTo>
                  <a:cubicBezTo>
                    <a:pt x="60232" y="24563"/>
                    <a:pt x="59567" y="24647"/>
                    <a:pt x="58925" y="24647"/>
                  </a:cubicBezTo>
                  <a:cubicBezTo>
                    <a:pt x="54501" y="24647"/>
                    <a:pt x="51187" y="20649"/>
                    <a:pt x="47058" y="20649"/>
                  </a:cubicBezTo>
                  <a:cubicBezTo>
                    <a:pt x="46254" y="20649"/>
                    <a:pt x="45418" y="20801"/>
                    <a:pt x="44538" y="21163"/>
                  </a:cubicBezTo>
                  <a:cubicBezTo>
                    <a:pt x="43825" y="21163"/>
                    <a:pt x="42044" y="20451"/>
                    <a:pt x="42044" y="19738"/>
                  </a:cubicBezTo>
                  <a:cubicBezTo>
                    <a:pt x="41331" y="12612"/>
                    <a:pt x="33492" y="12969"/>
                    <a:pt x="30286" y="8337"/>
                  </a:cubicBezTo>
                  <a:lnTo>
                    <a:pt x="29929" y="8337"/>
                  </a:lnTo>
                  <a:cubicBezTo>
                    <a:pt x="23516" y="3349"/>
                    <a:pt x="15678" y="2636"/>
                    <a:pt x="8195" y="498"/>
                  </a:cubicBezTo>
                  <a:cubicBezTo>
                    <a:pt x="7247" y="159"/>
                    <a:pt x="6388" y="1"/>
                    <a:pt x="5615" y="1"/>
                  </a:cubicBezTo>
                  <a:close/>
                </a:path>
              </a:pathLst>
            </a:custGeom>
            <a:solidFill>
              <a:srgbClr val="2C6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8" name="Google Shape;22808;p30"/>
            <p:cNvSpPr/>
            <p:nvPr/>
          </p:nvSpPr>
          <p:spPr>
            <a:xfrm>
              <a:off x="3426975" y="2204225"/>
              <a:ext cx="676975" cy="541950"/>
            </a:xfrm>
            <a:custGeom>
              <a:avLst/>
              <a:gdLst/>
              <a:ahLst/>
              <a:cxnLst/>
              <a:rect l="l" t="t" r="r" b="b"/>
              <a:pathLst>
                <a:path w="27079" h="21678" extrusionOk="0">
                  <a:moveTo>
                    <a:pt x="4915" y="0"/>
                  </a:moveTo>
                  <a:cubicBezTo>
                    <a:pt x="3415" y="0"/>
                    <a:pt x="1780" y="102"/>
                    <a:pt x="0" y="299"/>
                  </a:cubicBezTo>
                  <a:lnTo>
                    <a:pt x="0" y="2437"/>
                  </a:lnTo>
                  <a:cubicBezTo>
                    <a:pt x="0" y="7069"/>
                    <a:pt x="3920" y="8851"/>
                    <a:pt x="6057" y="11701"/>
                  </a:cubicBezTo>
                  <a:cubicBezTo>
                    <a:pt x="12114" y="15620"/>
                    <a:pt x="18884" y="18827"/>
                    <a:pt x="25654" y="21677"/>
                  </a:cubicBezTo>
                  <a:cubicBezTo>
                    <a:pt x="27079" y="16333"/>
                    <a:pt x="21378" y="15977"/>
                    <a:pt x="19240" y="13126"/>
                  </a:cubicBezTo>
                  <a:cubicBezTo>
                    <a:pt x="18320" y="3920"/>
                    <a:pt x="14228" y="0"/>
                    <a:pt x="4915" y="0"/>
                  </a:cubicBezTo>
                  <a:close/>
                </a:path>
              </a:pathLst>
            </a:custGeom>
            <a:solidFill>
              <a:srgbClr val="21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9" name="Google Shape;22809;p30"/>
            <p:cNvSpPr/>
            <p:nvPr/>
          </p:nvSpPr>
          <p:spPr>
            <a:xfrm>
              <a:off x="1966150" y="1730700"/>
              <a:ext cx="703725" cy="329600"/>
            </a:xfrm>
            <a:custGeom>
              <a:avLst/>
              <a:gdLst/>
              <a:ahLst/>
              <a:cxnLst/>
              <a:rect l="l" t="t" r="r" b="b"/>
              <a:pathLst>
                <a:path w="28149" h="13184" extrusionOk="0">
                  <a:moveTo>
                    <a:pt x="4460" y="0"/>
                  </a:moveTo>
                  <a:cubicBezTo>
                    <a:pt x="2977" y="0"/>
                    <a:pt x="1485" y="117"/>
                    <a:pt x="1" y="357"/>
                  </a:cubicBezTo>
                  <a:lnTo>
                    <a:pt x="28148" y="13183"/>
                  </a:lnTo>
                  <a:cubicBezTo>
                    <a:pt x="23214" y="4857"/>
                    <a:pt x="14008" y="0"/>
                    <a:pt x="4460" y="0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0" name="Google Shape;22810;p30"/>
            <p:cNvSpPr/>
            <p:nvPr/>
          </p:nvSpPr>
          <p:spPr>
            <a:xfrm>
              <a:off x="3159750" y="2168025"/>
              <a:ext cx="418675" cy="328725"/>
            </a:xfrm>
            <a:custGeom>
              <a:avLst/>
              <a:gdLst/>
              <a:ahLst/>
              <a:cxnLst/>
              <a:rect l="l" t="t" r="r" b="b"/>
              <a:pathLst>
                <a:path w="16747" h="13149" extrusionOk="0">
                  <a:moveTo>
                    <a:pt x="2685" y="0"/>
                  </a:moveTo>
                  <a:cubicBezTo>
                    <a:pt x="1148" y="0"/>
                    <a:pt x="224" y="1560"/>
                    <a:pt x="0" y="4242"/>
                  </a:cubicBezTo>
                  <a:cubicBezTo>
                    <a:pt x="4988" y="7805"/>
                    <a:pt x="10689" y="11011"/>
                    <a:pt x="16746" y="13149"/>
                  </a:cubicBezTo>
                  <a:cubicBezTo>
                    <a:pt x="16034" y="9230"/>
                    <a:pt x="13896" y="6023"/>
                    <a:pt x="10689" y="3885"/>
                  </a:cubicBezTo>
                  <a:cubicBezTo>
                    <a:pt x="8908" y="3885"/>
                    <a:pt x="7126" y="2816"/>
                    <a:pt x="6057" y="1747"/>
                  </a:cubicBezTo>
                  <a:cubicBezTo>
                    <a:pt x="4729" y="552"/>
                    <a:pt x="3598" y="0"/>
                    <a:pt x="2685" y="0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1" name="Google Shape;22811;p30"/>
            <p:cNvSpPr/>
            <p:nvPr/>
          </p:nvSpPr>
          <p:spPr>
            <a:xfrm>
              <a:off x="1565325" y="2434375"/>
              <a:ext cx="472100" cy="267250"/>
            </a:xfrm>
            <a:custGeom>
              <a:avLst/>
              <a:gdLst/>
              <a:ahLst/>
              <a:cxnLst/>
              <a:rect l="l" t="t" r="r" b="b"/>
              <a:pathLst>
                <a:path w="18884" h="10690" extrusionOk="0">
                  <a:moveTo>
                    <a:pt x="1782" y="1"/>
                  </a:moveTo>
                  <a:lnTo>
                    <a:pt x="0" y="6414"/>
                  </a:lnTo>
                  <a:lnTo>
                    <a:pt x="1425" y="6414"/>
                  </a:lnTo>
                  <a:cubicBezTo>
                    <a:pt x="3207" y="7127"/>
                    <a:pt x="4276" y="8552"/>
                    <a:pt x="4276" y="10690"/>
                  </a:cubicBezTo>
                  <a:cubicBezTo>
                    <a:pt x="8124" y="7804"/>
                    <a:pt x="12838" y="6361"/>
                    <a:pt x="17378" y="6361"/>
                  </a:cubicBezTo>
                  <a:cubicBezTo>
                    <a:pt x="17883" y="6361"/>
                    <a:pt x="18385" y="6379"/>
                    <a:pt x="18884" y="6414"/>
                  </a:cubicBezTo>
                  <a:cubicBezTo>
                    <a:pt x="16390" y="2851"/>
                    <a:pt x="11402" y="4989"/>
                    <a:pt x="8195" y="2139"/>
                  </a:cubicBezTo>
                  <a:cubicBezTo>
                    <a:pt x="6770" y="2139"/>
                    <a:pt x="6770" y="714"/>
                    <a:pt x="6057" y="1"/>
                  </a:cubicBezTo>
                  <a:close/>
                </a:path>
              </a:pathLst>
            </a:custGeom>
            <a:solidFill>
              <a:srgbClr val="F7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2" name="Google Shape;22812;p30"/>
            <p:cNvSpPr/>
            <p:nvPr/>
          </p:nvSpPr>
          <p:spPr>
            <a:xfrm>
              <a:off x="2830175" y="2111325"/>
              <a:ext cx="276150" cy="153850"/>
            </a:xfrm>
            <a:custGeom>
              <a:avLst/>
              <a:gdLst/>
              <a:ahLst/>
              <a:cxnLst/>
              <a:rect l="l" t="t" r="r" b="b"/>
              <a:pathLst>
                <a:path w="11046" h="6154" extrusionOk="0">
                  <a:moveTo>
                    <a:pt x="2358" y="0"/>
                  </a:moveTo>
                  <a:cubicBezTo>
                    <a:pt x="1589" y="0"/>
                    <a:pt x="799" y="39"/>
                    <a:pt x="0" y="96"/>
                  </a:cubicBezTo>
                  <a:cubicBezTo>
                    <a:pt x="2851" y="2947"/>
                    <a:pt x="6770" y="5084"/>
                    <a:pt x="11046" y="6153"/>
                  </a:cubicBezTo>
                  <a:cubicBezTo>
                    <a:pt x="9849" y="1066"/>
                    <a:pt x="6390" y="0"/>
                    <a:pt x="2358" y="0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3" name="Google Shape;22813;p30"/>
            <p:cNvSpPr/>
            <p:nvPr/>
          </p:nvSpPr>
          <p:spPr>
            <a:xfrm>
              <a:off x="2669850" y="2032175"/>
              <a:ext cx="160350" cy="90475"/>
            </a:xfrm>
            <a:custGeom>
              <a:avLst/>
              <a:gdLst/>
              <a:ahLst/>
              <a:cxnLst/>
              <a:rect l="l" t="t" r="r" b="b"/>
              <a:pathLst>
                <a:path w="6414" h="3619" extrusionOk="0">
                  <a:moveTo>
                    <a:pt x="3380" y="1"/>
                  </a:moveTo>
                  <a:cubicBezTo>
                    <a:pt x="2406" y="1"/>
                    <a:pt x="1258" y="426"/>
                    <a:pt x="0" y="1124"/>
                  </a:cubicBezTo>
                  <a:cubicBezTo>
                    <a:pt x="1782" y="2906"/>
                    <a:pt x="3919" y="3619"/>
                    <a:pt x="6413" y="3619"/>
                  </a:cubicBezTo>
                  <a:cubicBezTo>
                    <a:pt x="5980" y="1020"/>
                    <a:pt x="4889" y="1"/>
                    <a:pt x="3380" y="1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4" name="Google Shape;22814;p30"/>
            <p:cNvSpPr/>
            <p:nvPr/>
          </p:nvSpPr>
          <p:spPr>
            <a:xfrm>
              <a:off x="1494050" y="1525825"/>
              <a:ext cx="169275" cy="44575"/>
            </a:xfrm>
            <a:custGeom>
              <a:avLst/>
              <a:gdLst/>
              <a:ahLst/>
              <a:cxnLst/>
              <a:rect l="l" t="t" r="r" b="b"/>
              <a:pathLst>
                <a:path w="6771" h="1783" extrusionOk="0">
                  <a:moveTo>
                    <a:pt x="1" y="1"/>
                  </a:moveTo>
                  <a:cubicBezTo>
                    <a:pt x="1070" y="1426"/>
                    <a:pt x="3208" y="1426"/>
                    <a:pt x="4989" y="1782"/>
                  </a:cubicBezTo>
                  <a:lnTo>
                    <a:pt x="6770" y="1"/>
                  </a:lnTo>
                  <a:close/>
                </a:path>
              </a:pathLst>
            </a:custGeom>
            <a:solidFill>
              <a:srgbClr val="2C6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5" name="Google Shape;22815;p30"/>
            <p:cNvSpPr/>
            <p:nvPr/>
          </p:nvSpPr>
          <p:spPr>
            <a:xfrm>
              <a:off x="5244075" y="3120250"/>
              <a:ext cx="26750" cy="20075"/>
            </a:xfrm>
            <a:custGeom>
              <a:avLst/>
              <a:gdLst/>
              <a:ahLst/>
              <a:cxnLst/>
              <a:rect l="l" t="t" r="r" b="b"/>
              <a:pathLst>
                <a:path w="1070" h="803" extrusionOk="0">
                  <a:moveTo>
                    <a:pt x="357" y="1"/>
                  </a:moveTo>
                  <a:lnTo>
                    <a:pt x="1" y="357"/>
                  </a:lnTo>
                  <a:cubicBezTo>
                    <a:pt x="179" y="713"/>
                    <a:pt x="446" y="802"/>
                    <a:pt x="669" y="802"/>
                  </a:cubicBezTo>
                  <a:cubicBezTo>
                    <a:pt x="892" y="802"/>
                    <a:pt x="1070" y="713"/>
                    <a:pt x="1070" y="713"/>
                  </a:cubicBezTo>
                  <a:cubicBezTo>
                    <a:pt x="1070" y="357"/>
                    <a:pt x="357" y="1"/>
                    <a:pt x="357" y="1"/>
                  </a:cubicBezTo>
                  <a:close/>
                </a:path>
              </a:pathLst>
            </a:custGeom>
            <a:solidFill>
              <a:srgbClr val="20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6" name="Google Shape;22816;p30"/>
            <p:cNvSpPr/>
            <p:nvPr/>
          </p:nvSpPr>
          <p:spPr>
            <a:xfrm>
              <a:off x="2571850" y="3013375"/>
              <a:ext cx="133650" cy="76975"/>
            </a:xfrm>
            <a:custGeom>
              <a:avLst/>
              <a:gdLst/>
              <a:ahLst/>
              <a:cxnLst/>
              <a:rect l="l" t="t" r="r" b="b"/>
              <a:pathLst>
                <a:path w="5346" h="3079" extrusionOk="0">
                  <a:moveTo>
                    <a:pt x="1" y="0"/>
                  </a:moveTo>
                  <a:cubicBezTo>
                    <a:pt x="1070" y="1069"/>
                    <a:pt x="2139" y="1782"/>
                    <a:pt x="3207" y="2494"/>
                  </a:cubicBezTo>
                  <a:cubicBezTo>
                    <a:pt x="3538" y="2824"/>
                    <a:pt x="4021" y="3078"/>
                    <a:pt x="4444" y="3078"/>
                  </a:cubicBezTo>
                  <a:cubicBezTo>
                    <a:pt x="4935" y="3078"/>
                    <a:pt x="5345" y="2738"/>
                    <a:pt x="5345" y="1782"/>
                  </a:cubicBezTo>
                  <a:cubicBezTo>
                    <a:pt x="5345" y="1425"/>
                    <a:pt x="4633" y="713"/>
                    <a:pt x="3920" y="713"/>
                  </a:cubicBezTo>
                  <a:cubicBezTo>
                    <a:pt x="2851" y="356"/>
                    <a:pt x="1426" y="0"/>
                    <a:pt x="1" y="0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7" name="Google Shape;22817;p30"/>
            <p:cNvSpPr/>
            <p:nvPr/>
          </p:nvSpPr>
          <p:spPr>
            <a:xfrm>
              <a:off x="1716750" y="1463475"/>
              <a:ext cx="65300" cy="72150"/>
            </a:xfrm>
            <a:custGeom>
              <a:avLst/>
              <a:gdLst/>
              <a:ahLst/>
              <a:cxnLst/>
              <a:rect l="l" t="t" r="r" b="b"/>
              <a:pathLst>
                <a:path w="2612" h="2886" extrusionOk="0">
                  <a:moveTo>
                    <a:pt x="2138" y="1"/>
                  </a:moveTo>
                  <a:lnTo>
                    <a:pt x="0" y="2495"/>
                  </a:lnTo>
                  <a:cubicBezTo>
                    <a:pt x="619" y="2770"/>
                    <a:pt x="1053" y="2886"/>
                    <a:pt x="1354" y="2886"/>
                  </a:cubicBezTo>
                  <a:cubicBezTo>
                    <a:pt x="2612" y="2886"/>
                    <a:pt x="1563" y="863"/>
                    <a:pt x="2138" y="1"/>
                  </a:cubicBezTo>
                  <a:close/>
                </a:path>
              </a:pathLst>
            </a:custGeom>
            <a:solidFill>
              <a:srgbClr val="2C6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8" name="Google Shape;22818;p30"/>
            <p:cNvSpPr/>
            <p:nvPr/>
          </p:nvSpPr>
          <p:spPr>
            <a:xfrm>
              <a:off x="2545125" y="1677250"/>
              <a:ext cx="26750" cy="26750"/>
            </a:xfrm>
            <a:custGeom>
              <a:avLst/>
              <a:gdLst/>
              <a:ahLst/>
              <a:cxnLst/>
              <a:rect l="l" t="t" r="r" b="b"/>
              <a:pathLst>
                <a:path w="1070" h="1070" extrusionOk="0">
                  <a:moveTo>
                    <a:pt x="1070" y="1"/>
                  </a:moveTo>
                  <a:lnTo>
                    <a:pt x="1070" y="1"/>
                  </a:lnTo>
                  <a:cubicBezTo>
                    <a:pt x="1" y="713"/>
                    <a:pt x="357" y="1070"/>
                    <a:pt x="357" y="1070"/>
                  </a:cubicBezTo>
                  <a:cubicBezTo>
                    <a:pt x="713" y="1070"/>
                    <a:pt x="1070" y="357"/>
                    <a:pt x="1070" y="1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819" name="Google Shape;22819;p30"/>
          <p:cNvGrpSpPr/>
          <p:nvPr/>
        </p:nvGrpSpPr>
        <p:grpSpPr>
          <a:xfrm rot="6254913">
            <a:off x="6483486" y="-106929"/>
            <a:ext cx="3097440" cy="2309391"/>
            <a:chOff x="1341300" y="388150"/>
            <a:chExt cx="4862050" cy="4833400"/>
          </a:xfrm>
        </p:grpSpPr>
        <p:sp>
          <p:nvSpPr>
            <p:cNvPr id="22820" name="Google Shape;22820;p30"/>
            <p:cNvSpPr/>
            <p:nvPr/>
          </p:nvSpPr>
          <p:spPr>
            <a:xfrm>
              <a:off x="1937800" y="2763350"/>
              <a:ext cx="190500" cy="1585425"/>
            </a:xfrm>
            <a:custGeom>
              <a:avLst/>
              <a:gdLst/>
              <a:ahLst/>
              <a:cxnLst/>
              <a:rect l="l" t="t" r="r" b="b"/>
              <a:pathLst>
                <a:path w="7620" h="63417" extrusionOk="0">
                  <a:moveTo>
                    <a:pt x="531" y="1"/>
                  </a:moveTo>
                  <a:cubicBezTo>
                    <a:pt x="454" y="1"/>
                    <a:pt x="362" y="13"/>
                    <a:pt x="252" y="40"/>
                  </a:cubicBezTo>
                  <a:cubicBezTo>
                    <a:pt x="336" y="3640"/>
                    <a:pt x="85" y="7324"/>
                    <a:pt x="336" y="11008"/>
                  </a:cubicBezTo>
                  <a:cubicBezTo>
                    <a:pt x="671" y="15361"/>
                    <a:pt x="671" y="19798"/>
                    <a:pt x="336" y="24235"/>
                  </a:cubicBezTo>
                  <a:cubicBezTo>
                    <a:pt x="1" y="27249"/>
                    <a:pt x="1" y="30347"/>
                    <a:pt x="252" y="33445"/>
                  </a:cubicBezTo>
                  <a:cubicBezTo>
                    <a:pt x="754" y="37882"/>
                    <a:pt x="671" y="42319"/>
                    <a:pt x="1424" y="46840"/>
                  </a:cubicBezTo>
                  <a:cubicBezTo>
                    <a:pt x="1926" y="49854"/>
                    <a:pt x="2261" y="52868"/>
                    <a:pt x="3099" y="55798"/>
                  </a:cubicBezTo>
                  <a:cubicBezTo>
                    <a:pt x="4605" y="56551"/>
                    <a:pt x="3015" y="57891"/>
                    <a:pt x="3685" y="58812"/>
                  </a:cubicBezTo>
                  <a:cubicBezTo>
                    <a:pt x="3936" y="59649"/>
                    <a:pt x="4354" y="60570"/>
                    <a:pt x="4605" y="61323"/>
                  </a:cubicBezTo>
                  <a:cubicBezTo>
                    <a:pt x="4857" y="62077"/>
                    <a:pt x="4689" y="63081"/>
                    <a:pt x="5610" y="63416"/>
                  </a:cubicBezTo>
                  <a:cubicBezTo>
                    <a:pt x="5526" y="61993"/>
                    <a:pt x="7284" y="61909"/>
                    <a:pt x="7619" y="60821"/>
                  </a:cubicBezTo>
                  <a:lnTo>
                    <a:pt x="7619" y="60821"/>
                  </a:lnTo>
                  <a:cubicBezTo>
                    <a:pt x="7186" y="60883"/>
                    <a:pt x="6816" y="60916"/>
                    <a:pt x="6502" y="60916"/>
                  </a:cubicBezTo>
                  <a:cubicBezTo>
                    <a:pt x="5115" y="60916"/>
                    <a:pt x="4819" y="60267"/>
                    <a:pt x="5024" y="58560"/>
                  </a:cubicBezTo>
                  <a:lnTo>
                    <a:pt x="5024" y="58560"/>
                  </a:lnTo>
                  <a:lnTo>
                    <a:pt x="7619" y="59146"/>
                  </a:lnTo>
                  <a:cubicBezTo>
                    <a:pt x="7284" y="58644"/>
                    <a:pt x="7201" y="58058"/>
                    <a:pt x="6950" y="58058"/>
                  </a:cubicBezTo>
                  <a:cubicBezTo>
                    <a:pt x="5024" y="57807"/>
                    <a:pt x="5443" y="55379"/>
                    <a:pt x="3852" y="54793"/>
                  </a:cubicBezTo>
                  <a:cubicBezTo>
                    <a:pt x="3517" y="54626"/>
                    <a:pt x="3601" y="53705"/>
                    <a:pt x="4187" y="53286"/>
                  </a:cubicBezTo>
                  <a:lnTo>
                    <a:pt x="4689" y="52198"/>
                  </a:lnTo>
                  <a:cubicBezTo>
                    <a:pt x="2680" y="51444"/>
                    <a:pt x="5191" y="49854"/>
                    <a:pt x="4103" y="48849"/>
                  </a:cubicBezTo>
                  <a:cubicBezTo>
                    <a:pt x="3936" y="48682"/>
                    <a:pt x="4019" y="48430"/>
                    <a:pt x="4354" y="48347"/>
                  </a:cubicBezTo>
                  <a:cubicBezTo>
                    <a:pt x="6029" y="48012"/>
                    <a:pt x="4857" y="47426"/>
                    <a:pt x="4522" y="46756"/>
                  </a:cubicBezTo>
                  <a:cubicBezTo>
                    <a:pt x="4187" y="46086"/>
                    <a:pt x="2261" y="46003"/>
                    <a:pt x="3852" y="44579"/>
                  </a:cubicBezTo>
                  <a:cubicBezTo>
                    <a:pt x="4159" y="44272"/>
                    <a:pt x="3479" y="43471"/>
                    <a:pt x="2848" y="43471"/>
                  </a:cubicBezTo>
                  <a:cubicBezTo>
                    <a:pt x="2791" y="43471"/>
                    <a:pt x="2735" y="43477"/>
                    <a:pt x="2680" y="43491"/>
                  </a:cubicBezTo>
                  <a:cubicBezTo>
                    <a:pt x="2574" y="43519"/>
                    <a:pt x="2486" y="43532"/>
                    <a:pt x="2412" y="43532"/>
                  </a:cubicBezTo>
                  <a:cubicBezTo>
                    <a:pt x="1678" y="43532"/>
                    <a:pt x="2348" y="42278"/>
                    <a:pt x="1673" y="42278"/>
                  </a:cubicBezTo>
                  <a:cubicBezTo>
                    <a:pt x="1604" y="42278"/>
                    <a:pt x="1523" y="42291"/>
                    <a:pt x="1424" y="42319"/>
                  </a:cubicBezTo>
                  <a:cubicBezTo>
                    <a:pt x="1257" y="41733"/>
                    <a:pt x="1926" y="41733"/>
                    <a:pt x="2094" y="41482"/>
                  </a:cubicBezTo>
                  <a:cubicBezTo>
                    <a:pt x="2345" y="41231"/>
                    <a:pt x="2512" y="40979"/>
                    <a:pt x="2680" y="40728"/>
                  </a:cubicBezTo>
                  <a:cubicBezTo>
                    <a:pt x="3266" y="40561"/>
                    <a:pt x="4019" y="40896"/>
                    <a:pt x="4522" y="40058"/>
                  </a:cubicBezTo>
                  <a:cubicBezTo>
                    <a:pt x="3539" y="39322"/>
                    <a:pt x="3598" y="37544"/>
                    <a:pt x="1957" y="37544"/>
                  </a:cubicBezTo>
                  <a:cubicBezTo>
                    <a:pt x="1920" y="37544"/>
                    <a:pt x="1882" y="37545"/>
                    <a:pt x="1843" y="37547"/>
                  </a:cubicBezTo>
                  <a:cubicBezTo>
                    <a:pt x="1340" y="37547"/>
                    <a:pt x="1257" y="37128"/>
                    <a:pt x="1257" y="36626"/>
                  </a:cubicBezTo>
                  <a:cubicBezTo>
                    <a:pt x="1340" y="36040"/>
                    <a:pt x="1424" y="35454"/>
                    <a:pt x="1424" y="34952"/>
                  </a:cubicBezTo>
                  <a:cubicBezTo>
                    <a:pt x="2345" y="34784"/>
                    <a:pt x="3433" y="35119"/>
                    <a:pt x="4019" y="34031"/>
                  </a:cubicBezTo>
                  <a:cubicBezTo>
                    <a:pt x="3182" y="33445"/>
                    <a:pt x="2178" y="33947"/>
                    <a:pt x="1759" y="33445"/>
                  </a:cubicBezTo>
                  <a:cubicBezTo>
                    <a:pt x="1257" y="32859"/>
                    <a:pt x="922" y="32189"/>
                    <a:pt x="754" y="31352"/>
                  </a:cubicBezTo>
                  <a:cubicBezTo>
                    <a:pt x="671" y="30347"/>
                    <a:pt x="1759" y="30598"/>
                    <a:pt x="2345" y="30347"/>
                  </a:cubicBezTo>
                  <a:cubicBezTo>
                    <a:pt x="1675" y="28254"/>
                    <a:pt x="1592" y="28254"/>
                    <a:pt x="2345" y="26077"/>
                  </a:cubicBezTo>
                  <a:cubicBezTo>
                    <a:pt x="2596" y="25408"/>
                    <a:pt x="2680" y="24738"/>
                    <a:pt x="2512" y="24068"/>
                  </a:cubicBezTo>
                  <a:cubicBezTo>
                    <a:pt x="2429" y="23398"/>
                    <a:pt x="1173" y="22310"/>
                    <a:pt x="2931" y="21891"/>
                  </a:cubicBezTo>
                  <a:cubicBezTo>
                    <a:pt x="3182" y="21808"/>
                    <a:pt x="3182" y="21473"/>
                    <a:pt x="2764" y="21389"/>
                  </a:cubicBezTo>
                  <a:cubicBezTo>
                    <a:pt x="2261" y="21389"/>
                    <a:pt x="1759" y="21054"/>
                    <a:pt x="2261" y="20635"/>
                  </a:cubicBezTo>
                  <a:cubicBezTo>
                    <a:pt x="3350" y="19631"/>
                    <a:pt x="2261" y="18626"/>
                    <a:pt x="2261" y="17622"/>
                  </a:cubicBezTo>
                  <a:cubicBezTo>
                    <a:pt x="2345" y="16952"/>
                    <a:pt x="2847" y="16282"/>
                    <a:pt x="2261" y="15612"/>
                  </a:cubicBezTo>
                  <a:lnTo>
                    <a:pt x="1759" y="15110"/>
                  </a:lnTo>
                  <a:cubicBezTo>
                    <a:pt x="1675" y="15110"/>
                    <a:pt x="1675" y="15026"/>
                    <a:pt x="1592" y="14943"/>
                  </a:cubicBezTo>
                  <a:cubicBezTo>
                    <a:pt x="1592" y="14859"/>
                    <a:pt x="1592" y="14691"/>
                    <a:pt x="1759" y="14608"/>
                  </a:cubicBezTo>
                  <a:cubicBezTo>
                    <a:pt x="1759" y="13603"/>
                    <a:pt x="2178" y="12682"/>
                    <a:pt x="1759" y="11594"/>
                  </a:cubicBezTo>
                  <a:cubicBezTo>
                    <a:pt x="1592" y="11426"/>
                    <a:pt x="1424" y="11259"/>
                    <a:pt x="1257" y="11091"/>
                  </a:cubicBezTo>
                  <a:cubicBezTo>
                    <a:pt x="1089" y="10924"/>
                    <a:pt x="922" y="10757"/>
                    <a:pt x="754" y="10589"/>
                  </a:cubicBezTo>
                  <a:lnTo>
                    <a:pt x="1257" y="10087"/>
                  </a:lnTo>
                  <a:cubicBezTo>
                    <a:pt x="1340" y="9919"/>
                    <a:pt x="1592" y="9752"/>
                    <a:pt x="1759" y="9585"/>
                  </a:cubicBezTo>
                  <a:lnTo>
                    <a:pt x="1759" y="9082"/>
                  </a:lnTo>
                  <a:cubicBezTo>
                    <a:pt x="2010" y="8747"/>
                    <a:pt x="1675" y="8412"/>
                    <a:pt x="1759" y="8078"/>
                  </a:cubicBezTo>
                  <a:lnTo>
                    <a:pt x="1759" y="7575"/>
                  </a:lnTo>
                  <a:cubicBezTo>
                    <a:pt x="1508" y="7408"/>
                    <a:pt x="1424" y="7157"/>
                    <a:pt x="1257" y="7157"/>
                  </a:cubicBezTo>
                  <a:cubicBezTo>
                    <a:pt x="1089" y="6738"/>
                    <a:pt x="922" y="6403"/>
                    <a:pt x="754" y="6068"/>
                  </a:cubicBezTo>
                  <a:cubicBezTo>
                    <a:pt x="922" y="5901"/>
                    <a:pt x="1089" y="5733"/>
                    <a:pt x="1257" y="5566"/>
                  </a:cubicBezTo>
                  <a:lnTo>
                    <a:pt x="1257" y="5064"/>
                  </a:lnTo>
                  <a:cubicBezTo>
                    <a:pt x="1089" y="4896"/>
                    <a:pt x="922" y="4729"/>
                    <a:pt x="754" y="4561"/>
                  </a:cubicBezTo>
                  <a:cubicBezTo>
                    <a:pt x="671" y="3892"/>
                    <a:pt x="1089" y="3306"/>
                    <a:pt x="1759" y="3054"/>
                  </a:cubicBezTo>
                  <a:cubicBezTo>
                    <a:pt x="2094" y="2468"/>
                    <a:pt x="2094" y="1715"/>
                    <a:pt x="1759" y="1045"/>
                  </a:cubicBezTo>
                  <a:lnTo>
                    <a:pt x="1257" y="1045"/>
                  </a:lnTo>
                  <a:cubicBezTo>
                    <a:pt x="809" y="821"/>
                    <a:pt x="1159" y="1"/>
                    <a:pt x="531" y="1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1" name="Google Shape;22821;p30"/>
            <p:cNvSpPr/>
            <p:nvPr/>
          </p:nvSpPr>
          <p:spPr>
            <a:xfrm>
              <a:off x="2678725" y="3163675"/>
              <a:ext cx="171650" cy="420100"/>
            </a:xfrm>
            <a:custGeom>
              <a:avLst/>
              <a:gdLst/>
              <a:ahLst/>
              <a:cxnLst/>
              <a:rect l="l" t="t" r="r" b="b"/>
              <a:pathLst>
                <a:path w="6866" h="16804" extrusionOk="0">
                  <a:moveTo>
                    <a:pt x="3987" y="1"/>
                  </a:moveTo>
                  <a:cubicBezTo>
                    <a:pt x="3168" y="1"/>
                    <a:pt x="3063" y="968"/>
                    <a:pt x="2596" y="1357"/>
                  </a:cubicBezTo>
                  <a:cubicBezTo>
                    <a:pt x="2512" y="2111"/>
                    <a:pt x="2177" y="2781"/>
                    <a:pt x="1759" y="3367"/>
                  </a:cubicBezTo>
                  <a:cubicBezTo>
                    <a:pt x="1591" y="3534"/>
                    <a:pt x="1508" y="3702"/>
                    <a:pt x="1508" y="3869"/>
                  </a:cubicBezTo>
                  <a:cubicBezTo>
                    <a:pt x="335" y="4874"/>
                    <a:pt x="1" y="6548"/>
                    <a:pt x="670" y="7888"/>
                  </a:cubicBezTo>
                  <a:cubicBezTo>
                    <a:pt x="1005" y="8976"/>
                    <a:pt x="1173" y="10064"/>
                    <a:pt x="1173" y="11236"/>
                  </a:cubicBezTo>
                  <a:cubicBezTo>
                    <a:pt x="1256" y="13078"/>
                    <a:pt x="1508" y="14836"/>
                    <a:pt x="2094" y="16678"/>
                  </a:cubicBezTo>
                  <a:cubicBezTo>
                    <a:pt x="2177" y="16762"/>
                    <a:pt x="2282" y="16804"/>
                    <a:pt x="2387" y="16804"/>
                  </a:cubicBezTo>
                  <a:cubicBezTo>
                    <a:pt x="2491" y="16804"/>
                    <a:pt x="2596" y="16762"/>
                    <a:pt x="2680" y="16678"/>
                  </a:cubicBezTo>
                  <a:cubicBezTo>
                    <a:pt x="3123" y="16290"/>
                    <a:pt x="3493" y="15828"/>
                    <a:pt x="3960" y="15828"/>
                  </a:cubicBezTo>
                  <a:cubicBezTo>
                    <a:pt x="4198" y="15828"/>
                    <a:pt x="4462" y="15948"/>
                    <a:pt x="4773" y="16260"/>
                  </a:cubicBezTo>
                  <a:cubicBezTo>
                    <a:pt x="4874" y="16310"/>
                    <a:pt x="5038" y="16392"/>
                    <a:pt x="5169" y="16392"/>
                  </a:cubicBezTo>
                  <a:cubicBezTo>
                    <a:pt x="5254" y="16392"/>
                    <a:pt x="5326" y="16358"/>
                    <a:pt x="5359" y="16260"/>
                  </a:cubicBezTo>
                  <a:cubicBezTo>
                    <a:pt x="5777" y="15004"/>
                    <a:pt x="6866" y="13915"/>
                    <a:pt x="6531" y="12576"/>
                  </a:cubicBezTo>
                  <a:cubicBezTo>
                    <a:pt x="5861" y="10232"/>
                    <a:pt x="5359" y="7720"/>
                    <a:pt x="5191" y="5292"/>
                  </a:cubicBezTo>
                  <a:cubicBezTo>
                    <a:pt x="5107" y="4790"/>
                    <a:pt x="4689" y="4622"/>
                    <a:pt x="4270" y="4539"/>
                  </a:cubicBezTo>
                  <a:lnTo>
                    <a:pt x="4187" y="4539"/>
                  </a:lnTo>
                  <a:cubicBezTo>
                    <a:pt x="3935" y="4036"/>
                    <a:pt x="3935" y="3367"/>
                    <a:pt x="4187" y="2864"/>
                  </a:cubicBezTo>
                  <a:cubicBezTo>
                    <a:pt x="4605" y="1943"/>
                    <a:pt x="4605" y="939"/>
                    <a:pt x="4187" y="18"/>
                  </a:cubicBezTo>
                  <a:cubicBezTo>
                    <a:pt x="4116" y="6"/>
                    <a:pt x="4050" y="1"/>
                    <a:pt x="3987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2" name="Google Shape;22822;p30"/>
            <p:cNvSpPr/>
            <p:nvPr/>
          </p:nvSpPr>
          <p:spPr>
            <a:xfrm>
              <a:off x="2645250" y="3022175"/>
              <a:ext cx="154900" cy="422425"/>
            </a:xfrm>
            <a:custGeom>
              <a:avLst/>
              <a:gdLst/>
              <a:ahLst/>
              <a:cxnLst/>
              <a:rect l="l" t="t" r="r" b="b"/>
              <a:pathLst>
                <a:path w="6196" h="16897" extrusionOk="0">
                  <a:moveTo>
                    <a:pt x="3394" y="0"/>
                  </a:moveTo>
                  <a:cubicBezTo>
                    <a:pt x="3171" y="0"/>
                    <a:pt x="2935" y="93"/>
                    <a:pt x="2679" y="320"/>
                  </a:cubicBezTo>
                  <a:cubicBezTo>
                    <a:pt x="1926" y="990"/>
                    <a:pt x="1005" y="738"/>
                    <a:pt x="251" y="990"/>
                  </a:cubicBezTo>
                  <a:lnTo>
                    <a:pt x="0" y="1241"/>
                  </a:lnTo>
                  <a:cubicBezTo>
                    <a:pt x="84" y="4673"/>
                    <a:pt x="921" y="7938"/>
                    <a:pt x="1340" y="11371"/>
                  </a:cubicBezTo>
                  <a:cubicBezTo>
                    <a:pt x="1507" y="13213"/>
                    <a:pt x="1926" y="15055"/>
                    <a:pt x="2512" y="16896"/>
                  </a:cubicBezTo>
                  <a:cubicBezTo>
                    <a:pt x="3014" y="15975"/>
                    <a:pt x="3516" y="14971"/>
                    <a:pt x="2847" y="14050"/>
                  </a:cubicBezTo>
                  <a:cubicBezTo>
                    <a:pt x="1591" y="12459"/>
                    <a:pt x="2512" y="11120"/>
                    <a:pt x="3098" y="9696"/>
                  </a:cubicBezTo>
                  <a:cubicBezTo>
                    <a:pt x="2930" y="9613"/>
                    <a:pt x="2847" y="9445"/>
                    <a:pt x="2679" y="9278"/>
                  </a:cubicBezTo>
                  <a:cubicBezTo>
                    <a:pt x="2344" y="9027"/>
                    <a:pt x="2344" y="8608"/>
                    <a:pt x="2595" y="8357"/>
                  </a:cubicBezTo>
                  <a:cubicBezTo>
                    <a:pt x="3014" y="7855"/>
                    <a:pt x="3600" y="7687"/>
                    <a:pt x="4019" y="7185"/>
                  </a:cubicBezTo>
                  <a:cubicBezTo>
                    <a:pt x="4054" y="7188"/>
                    <a:pt x="4087" y="7189"/>
                    <a:pt x="4119" y="7189"/>
                  </a:cubicBezTo>
                  <a:cubicBezTo>
                    <a:pt x="5092" y="7189"/>
                    <a:pt x="4877" y="6002"/>
                    <a:pt x="5526" y="5678"/>
                  </a:cubicBezTo>
                  <a:cubicBezTo>
                    <a:pt x="5790" y="5018"/>
                    <a:pt x="5793" y="4461"/>
                    <a:pt x="5249" y="4461"/>
                  </a:cubicBezTo>
                  <a:cubicBezTo>
                    <a:pt x="5103" y="4461"/>
                    <a:pt x="4918" y="4501"/>
                    <a:pt x="4688" y="4590"/>
                  </a:cubicBezTo>
                  <a:cubicBezTo>
                    <a:pt x="4500" y="4684"/>
                    <a:pt x="4353" y="4722"/>
                    <a:pt x="4238" y="4722"/>
                  </a:cubicBezTo>
                  <a:cubicBezTo>
                    <a:pt x="3741" y="4722"/>
                    <a:pt x="3851" y="4004"/>
                    <a:pt x="3851" y="4004"/>
                  </a:cubicBezTo>
                  <a:cubicBezTo>
                    <a:pt x="4437" y="3585"/>
                    <a:pt x="4186" y="2497"/>
                    <a:pt x="4605" y="2329"/>
                  </a:cubicBezTo>
                  <a:cubicBezTo>
                    <a:pt x="6195" y="1659"/>
                    <a:pt x="4353" y="1241"/>
                    <a:pt x="4605" y="738"/>
                  </a:cubicBezTo>
                  <a:cubicBezTo>
                    <a:pt x="4217" y="351"/>
                    <a:pt x="3830" y="0"/>
                    <a:pt x="3394" y="0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3" name="Google Shape;22823;p30"/>
            <p:cNvSpPr/>
            <p:nvPr/>
          </p:nvSpPr>
          <p:spPr>
            <a:xfrm>
              <a:off x="2119900" y="4068275"/>
              <a:ext cx="188400" cy="368125"/>
            </a:xfrm>
            <a:custGeom>
              <a:avLst/>
              <a:gdLst/>
              <a:ahLst/>
              <a:cxnLst/>
              <a:rect l="l" t="t" r="r" b="b"/>
              <a:pathLst>
                <a:path w="7536" h="14725" extrusionOk="0">
                  <a:moveTo>
                    <a:pt x="7535" y="1"/>
                  </a:moveTo>
                  <a:lnTo>
                    <a:pt x="7535" y="1"/>
                  </a:lnTo>
                  <a:cubicBezTo>
                    <a:pt x="6865" y="1508"/>
                    <a:pt x="6531" y="3182"/>
                    <a:pt x="6531" y="4940"/>
                  </a:cubicBezTo>
                  <a:cubicBezTo>
                    <a:pt x="6363" y="7703"/>
                    <a:pt x="5359" y="8708"/>
                    <a:pt x="2512" y="9042"/>
                  </a:cubicBezTo>
                  <a:cubicBezTo>
                    <a:pt x="2177" y="9294"/>
                    <a:pt x="2177" y="9796"/>
                    <a:pt x="2512" y="10047"/>
                  </a:cubicBezTo>
                  <a:cubicBezTo>
                    <a:pt x="3349" y="10968"/>
                    <a:pt x="3517" y="12391"/>
                    <a:pt x="2680" y="13480"/>
                  </a:cubicBezTo>
                  <a:cubicBezTo>
                    <a:pt x="2462" y="13861"/>
                    <a:pt x="2217" y="13985"/>
                    <a:pt x="1958" y="13985"/>
                  </a:cubicBezTo>
                  <a:cubicBezTo>
                    <a:pt x="1471" y="13985"/>
                    <a:pt x="931" y="13548"/>
                    <a:pt x="414" y="13548"/>
                  </a:cubicBezTo>
                  <a:cubicBezTo>
                    <a:pt x="360" y="13548"/>
                    <a:pt x="306" y="13553"/>
                    <a:pt x="252" y="13563"/>
                  </a:cubicBezTo>
                  <a:lnTo>
                    <a:pt x="0" y="13563"/>
                  </a:lnTo>
                  <a:cubicBezTo>
                    <a:pt x="1052" y="14343"/>
                    <a:pt x="2130" y="14725"/>
                    <a:pt x="3081" y="14725"/>
                  </a:cubicBezTo>
                  <a:cubicBezTo>
                    <a:pt x="4477" y="14725"/>
                    <a:pt x="5596" y="13901"/>
                    <a:pt x="5945" y="12308"/>
                  </a:cubicBezTo>
                  <a:cubicBezTo>
                    <a:pt x="6949" y="8289"/>
                    <a:pt x="7452" y="4103"/>
                    <a:pt x="7535" y="1"/>
                  </a:cubicBezTo>
                  <a:close/>
                </a:path>
              </a:pathLst>
            </a:custGeom>
            <a:solidFill>
              <a:srgbClr val="74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4" name="Google Shape;22824;p30"/>
            <p:cNvSpPr/>
            <p:nvPr/>
          </p:nvSpPr>
          <p:spPr>
            <a:xfrm>
              <a:off x="2731050" y="3580625"/>
              <a:ext cx="87925" cy="191850"/>
            </a:xfrm>
            <a:custGeom>
              <a:avLst/>
              <a:gdLst/>
              <a:ahLst/>
              <a:cxnLst/>
              <a:rect l="l" t="t" r="r" b="b"/>
              <a:pathLst>
                <a:path w="3517" h="7674" extrusionOk="0">
                  <a:moveTo>
                    <a:pt x="1" y="0"/>
                  </a:moveTo>
                  <a:cubicBezTo>
                    <a:pt x="168" y="2512"/>
                    <a:pt x="503" y="5023"/>
                    <a:pt x="1173" y="7535"/>
                  </a:cubicBezTo>
                  <a:cubicBezTo>
                    <a:pt x="1222" y="7633"/>
                    <a:pt x="1328" y="7674"/>
                    <a:pt x="1458" y="7674"/>
                  </a:cubicBezTo>
                  <a:cubicBezTo>
                    <a:pt x="1551" y="7674"/>
                    <a:pt x="1655" y="7653"/>
                    <a:pt x="1759" y="7619"/>
                  </a:cubicBezTo>
                  <a:cubicBezTo>
                    <a:pt x="1926" y="7367"/>
                    <a:pt x="2094" y="7116"/>
                    <a:pt x="2177" y="6781"/>
                  </a:cubicBezTo>
                  <a:cubicBezTo>
                    <a:pt x="2261" y="6363"/>
                    <a:pt x="2428" y="6028"/>
                    <a:pt x="2680" y="5693"/>
                  </a:cubicBezTo>
                  <a:cubicBezTo>
                    <a:pt x="3014" y="5191"/>
                    <a:pt x="3517" y="4688"/>
                    <a:pt x="3182" y="4019"/>
                  </a:cubicBezTo>
                  <a:cubicBezTo>
                    <a:pt x="3121" y="2865"/>
                    <a:pt x="2576" y="2416"/>
                    <a:pt x="1770" y="2416"/>
                  </a:cubicBezTo>
                  <a:cubicBezTo>
                    <a:pt x="1465" y="2416"/>
                    <a:pt x="1122" y="2480"/>
                    <a:pt x="754" y="2595"/>
                  </a:cubicBezTo>
                  <a:cubicBezTo>
                    <a:pt x="670" y="1507"/>
                    <a:pt x="1424" y="1172"/>
                    <a:pt x="1675" y="502"/>
                  </a:cubicBezTo>
                  <a:cubicBezTo>
                    <a:pt x="1340" y="168"/>
                    <a:pt x="921" y="335"/>
                    <a:pt x="67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5" name="Google Shape;22825;p30"/>
            <p:cNvSpPr/>
            <p:nvPr/>
          </p:nvSpPr>
          <p:spPr>
            <a:xfrm>
              <a:off x="2622225" y="2863250"/>
              <a:ext cx="87925" cy="189950"/>
            </a:xfrm>
            <a:custGeom>
              <a:avLst/>
              <a:gdLst/>
              <a:ahLst/>
              <a:cxnLst/>
              <a:rect l="l" t="t" r="r" b="b"/>
              <a:pathLst>
                <a:path w="3517" h="7598" extrusionOk="0">
                  <a:moveTo>
                    <a:pt x="1072" y="0"/>
                  </a:moveTo>
                  <a:cubicBezTo>
                    <a:pt x="644" y="0"/>
                    <a:pt x="251" y="189"/>
                    <a:pt x="0" y="565"/>
                  </a:cubicBezTo>
                  <a:cubicBezTo>
                    <a:pt x="84" y="2909"/>
                    <a:pt x="419" y="5254"/>
                    <a:pt x="921" y="7598"/>
                  </a:cubicBezTo>
                  <a:lnTo>
                    <a:pt x="1089" y="7514"/>
                  </a:lnTo>
                  <a:cubicBezTo>
                    <a:pt x="3014" y="5589"/>
                    <a:pt x="1926" y="2658"/>
                    <a:pt x="3516" y="565"/>
                  </a:cubicBezTo>
                  <a:cubicBezTo>
                    <a:pt x="2763" y="565"/>
                    <a:pt x="2093" y="398"/>
                    <a:pt x="1507" y="63"/>
                  </a:cubicBezTo>
                  <a:cubicBezTo>
                    <a:pt x="1361" y="21"/>
                    <a:pt x="1214" y="0"/>
                    <a:pt x="1072" y="0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6" name="Google Shape;22826;p30"/>
            <p:cNvSpPr/>
            <p:nvPr/>
          </p:nvSpPr>
          <p:spPr>
            <a:xfrm>
              <a:off x="2806400" y="4080850"/>
              <a:ext cx="102575" cy="154075"/>
            </a:xfrm>
            <a:custGeom>
              <a:avLst/>
              <a:gdLst/>
              <a:ahLst/>
              <a:cxnLst/>
              <a:rect l="l" t="t" r="r" b="b"/>
              <a:pathLst>
                <a:path w="4103" h="6163" extrusionOk="0">
                  <a:moveTo>
                    <a:pt x="2680" y="0"/>
                  </a:moveTo>
                  <a:cubicBezTo>
                    <a:pt x="2345" y="335"/>
                    <a:pt x="2428" y="754"/>
                    <a:pt x="2177" y="1005"/>
                  </a:cubicBezTo>
                  <a:lnTo>
                    <a:pt x="1675" y="1005"/>
                  </a:lnTo>
                  <a:cubicBezTo>
                    <a:pt x="1507" y="1842"/>
                    <a:pt x="503" y="1842"/>
                    <a:pt x="252" y="2512"/>
                  </a:cubicBezTo>
                  <a:cubicBezTo>
                    <a:pt x="0" y="3600"/>
                    <a:pt x="754" y="4437"/>
                    <a:pt x="754" y="5526"/>
                  </a:cubicBezTo>
                  <a:cubicBezTo>
                    <a:pt x="935" y="5888"/>
                    <a:pt x="1116" y="6163"/>
                    <a:pt x="1422" y="6163"/>
                  </a:cubicBezTo>
                  <a:cubicBezTo>
                    <a:pt x="1541" y="6163"/>
                    <a:pt x="1679" y="6121"/>
                    <a:pt x="1842" y="6028"/>
                  </a:cubicBezTo>
                  <a:cubicBezTo>
                    <a:pt x="2596" y="5358"/>
                    <a:pt x="2261" y="3767"/>
                    <a:pt x="3852" y="3767"/>
                  </a:cubicBezTo>
                  <a:cubicBezTo>
                    <a:pt x="3935" y="3767"/>
                    <a:pt x="4103" y="2595"/>
                    <a:pt x="3684" y="2009"/>
                  </a:cubicBezTo>
                  <a:cubicBezTo>
                    <a:pt x="3852" y="1172"/>
                    <a:pt x="3433" y="335"/>
                    <a:pt x="2680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7" name="Google Shape;22827;p30"/>
            <p:cNvSpPr/>
            <p:nvPr/>
          </p:nvSpPr>
          <p:spPr>
            <a:xfrm>
              <a:off x="2758250" y="3766900"/>
              <a:ext cx="77475" cy="190475"/>
            </a:xfrm>
            <a:custGeom>
              <a:avLst/>
              <a:gdLst/>
              <a:ahLst/>
              <a:cxnLst/>
              <a:rect l="l" t="t" r="r" b="b"/>
              <a:pathLst>
                <a:path w="3099" h="7619" extrusionOk="0">
                  <a:moveTo>
                    <a:pt x="1" y="0"/>
                  </a:moveTo>
                  <a:cubicBezTo>
                    <a:pt x="336" y="2595"/>
                    <a:pt x="671" y="5107"/>
                    <a:pt x="922" y="7619"/>
                  </a:cubicBezTo>
                  <a:lnTo>
                    <a:pt x="1173" y="7619"/>
                  </a:lnTo>
                  <a:cubicBezTo>
                    <a:pt x="2429" y="7033"/>
                    <a:pt x="1257" y="5777"/>
                    <a:pt x="2010" y="5023"/>
                  </a:cubicBezTo>
                  <a:lnTo>
                    <a:pt x="2513" y="4521"/>
                  </a:lnTo>
                  <a:cubicBezTo>
                    <a:pt x="3099" y="3935"/>
                    <a:pt x="2178" y="3265"/>
                    <a:pt x="2680" y="2595"/>
                  </a:cubicBezTo>
                  <a:cubicBezTo>
                    <a:pt x="2429" y="2093"/>
                    <a:pt x="1843" y="1675"/>
                    <a:pt x="1592" y="1172"/>
                  </a:cubicBezTo>
                  <a:cubicBezTo>
                    <a:pt x="1340" y="670"/>
                    <a:pt x="1173" y="168"/>
                    <a:pt x="587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8" name="Google Shape;22828;p30"/>
            <p:cNvSpPr/>
            <p:nvPr/>
          </p:nvSpPr>
          <p:spPr>
            <a:xfrm>
              <a:off x="2297800" y="3314800"/>
              <a:ext cx="48175" cy="226075"/>
            </a:xfrm>
            <a:custGeom>
              <a:avLst/>
              <a:gdLst/>
              <a:ahLst/>
              <a:cxnLst/>
              <a:rect l="l" t="t" r="r" b="b"/>
              <a:pathLst>
                <a:path w="1927" h="9043" extrusionOk="0">
                  <a:moveTo>
                    <a:pt x="922" y="1"/>
                  </a:moveTo>
                  <a:cubicBezTo>
                    <a:pt x="1" y="2763"/>
                    <a:pt x="922" y="5526"/>
                    <a:pt x="587" y="8289"/>
                  </a:cubicBezTo>
                  <a:cubicBezTo>
                    <a:pt x="587" y="8708"/>
                    <a:pt x="1005" y="8875"/>
                    <a:pt x="1424" y="9042"/>
                  </a:cubicBezTo>
                  <a:cubicBezTo>
                    <a:pt x="1926" y="7033"/>
                    <a:pt x="1340" y="4940"/>
                    <a:pt x="1340" y="2931"/>
                  </a:cubicBezTo>
                  <a:cubicBezTo>
                    <a:pt x="1340" y="1926"/>
                    <a:pt x="1675" y="922"/>
                    <a:pt x="922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9" name="Google Shape;22829;p30"/>
            <p:cNvSpPr/>
            <p:nvPr/>
          </p:nvSpPr>
          <p:spPr>
            <a:xfrm>
              <a:off x="2603375" y="2714125"/>
              <a:ext cx="67000" cy="163275"/>
            </a:xfrm>
            <a:custGeom>
              <a:avLst/>
              <a:gdLst/>
              <a:ahLst/>
              <a:cxnLst/>
              <a:rect l="l" t="t" r="r" b="b"/>
              <a:pathLst>
                <a:path w="2680" h="6531" extrusionOk="0">
                  <a:moveTo>
                    <a:pt x="168" y="0"/>
                  </a:moveTo>
                  <a:cubicBezTo>
                    <a:pt x="1" y="2177"/>
                    <a:pt x="168" y="4354"/>
                    <a:pt x="754" y="6530"/>
                  </a:cubicBezTo>
                  <a:cubicBezTo>
                    <a:pt x="1340" y="6447"/>
                    <a:pt x="1926" y="6530"/>
                    <a:pt x="2261" y="6028"/>
                  </a:cubicBezTo>
                  <a:cubicBezTo>
                    <a:pt x="2680" y="3768"/>
                    <a:pt x="1508" y="1926"/>
                    <a:pt x="754" y="0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0" name="Google Shape;22830;p30"/>
            <p:cNvSpPr/>
            <p:nvPr/>
          </p:nvSpPr>
          <p:spPr>
            <a:xfrm>
              <a:off x="2783375" y="3951325"/>
              <a:ext cx="60725" cy="169300"/>
            </a:xfrm>
            <a:custGeom>
              <a:avLst/>
              <a:gdLst/>
              <a:ahLst/>
              <a:cxnLst/>
              <a:rect l="l" t="t" r="r" b="b"/>
              <a:pathLst>
                <a:path w="2429" h="6772" extrusionOk="0">
                  <a:moveTo>
                    <a:pt x="789" y="0"/>
                  </a:moveTo>
                  <a:cubicBezTo>
                    <a:pt x="610" y="0"/>
                    <a:pt x="405" y="23"/>
                    <a:pt x="168" y="74"/>
                  </a:cubicBezTo>
                  <a:lnTo>
                    <a:pt x="1" y="242"/>
                  </a:lnTo>
                  <a:cubicBezTo>
                    <a:pt x="335" y="2418"/>
                    <a:pt x="670" y="4595"/>
                    <a:pt x="1005" y="6772"/>
                  </a:cubicBezTo>
                  <a:cubicBezTo>
                    <a:pt x="1089" y="6604"/>
                    <a:pt x="1089" y="6353"/>
                    <a:pt x="1173" y="6186"/>
                  </a:cubicBezTo>
                  <a:cubicBezTo>
                    <a:pt x="1256" y="5181"/>
                    <a:pt x="2010" y="4428"/>
                    <a:pt x="2345" y="3423"/>
                  </a:cubicBezTo>
                  <a:cubicBezTo>
                    <a:pt x="2428" y="3172"/>
                    <a:pt x="2428" y="2921"/>
                    <a:pt x="2428" y="2753"/>
                  </a:cubicBezTo>
                  <a:cubicBezTo>
                    <a:pt x="1826" y="1850"/>
                    <a:pt x="2374" y="0"/>
                    <a:pt x="789" y="0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1" name="Google Shape;22831;p30"/>
            <p:cNvSpPr/>
            <p:nvPr/>
          </p:nvSpPr>
          <p:spPr>
            <a:xfrm>
              <a:off x="2823150" y="4218975"/>
              <a:ext cx="46075" cy="127700"/>
            </a:xfrm>
            <a:custGeom>
              <a:avLst/>
              <a:gdLst/>
              <a:ahLst/>
              <a:cxnLst/>
              <a:rect l="l" t="t" r="r" b="b"/>
              <a:pathLst>
                <a:path w="1843" h="5108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759"/>
                    <a:pt x="335" y="3433"/>
                    <a:pt x="921" y="5107"/>
                  </a:cubicBezTo>
                  <a:cubicBezTo>
                    <a:pt x="1423" y="3768"/>
                    <a:pt x="1842" y="2345"/>
                    <a:pt x="921" y="1005"/>
                  </a:cubicBezTo>
                  <a:cubicBezTo>
                    <a:pt x="1005" y="1005"/>
                    <a:pt x="1005" y="921"/>
                    <a:pt x="1089" y="838"/>
                  </a:cubicBezTo>
                  <a:cubicBezTo>
                    <a:pt x="1172" y="754"/>
                    <a:pt x="1089" y="670"/>
                    <a:pt x="921" y="58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8BB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2" name="Google Shape;22832;p30"/>
            <p:cNvSpPr/>
            <p:nvPr/>
          </p:nvSpPr>
          <p:spPr>
            <a:xfrm>
              <a:off x="2011075" y="41582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251" y="1"/>
                  </a:moveTo>
                  <a:lnTo>
                    <a:pt x="251" y="1"/>
                  </a:lnTo>
                  <a:cubicBezTo>
                    <a:pt x="586" y="922"/>
                    <a:pt x="0" y="2094"/>
                    <a:pt x="837" y="3015"/>
                  </a:cubicBezTo>
                  <a:cubicBezTo>
                    <a:pt x="1005" y="2596"/>
                    <a:pt x="1088" y="2177"/>
                    <a:pt x="1256" y="1843"/>
                  </a:cubicBezTo>
                  <a:cubicBezTo>
                    <a:pt x="1842" y="503"/>
                    <a:pt x="1842" y="503"/>
                    <a:pt x="251" y="1"/>
                  </a:cubicBezTo>
                  <a:close/>
                </a:path>
              </a:pathLst>
            </a:custGeom>
            <a:solidFill>
              <a:srgbClr val="86A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3" name="Google Shape;22833;p30"/>
            <p:cNvSpPr/>
            <p:nvPr/>
          </p:nvSpPr>
          <p:spPr>
            <a:xfrm>
              <a:off x="2304075" y="3540850"/>
              <a:ext cx="50275" cy="87925"/>
            </a:xfrm>
            <a:custGeom>
              <a:avLst/>
              <a:gdLst/>
              <a:ahLst/>
              <a:cxnLst/>
              <a:rect l="l" t="t" r="r" b="b"/>
              <a:pathLst>
                <a:path w="2011" h="3517" extrusionOk="0">
                  <a:moveTo>
                    <a:pt x="1173" y="0"/>
                  </a:moveTo>
                  <a:cubicBezTo>
                    <a:pt x="1005" y="1173"/>
                    <a:pt x="1" y="2345"/>
                    <a:pt x="1173" y="3517"/>
                  </a:cubicBezTo>
                  <a:cubicBezTo>
                    <a:pt x="1340" y="2345"/>
                    <a:pt x="2010" y="1173"/>
                    <a:pt x="1173" y="0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4" name="Google Shape;22834;p30"/>
            <p:cNvSpPr/>
            <p:nvPr/>
          </p:nvSpPr>
          <p:spPr>
            <a:xfrm>
              <a:off x="2808500" y="4105950"/>
              <a:ext cx="58625" cy="43975"/>
            </a:xfrm>
            <a:custGeom>
              <a:avLst/>
              <a:gdLst/>
              <a:ahLst/>
              <a:cxnLst/>
              <a:rect l="l" t="t" r="r" b="b"/>
              <a:pathLst>
                <a:path w="2345" h="1759" extrusionOk="0">
                  <a:moveTo>
                    <a:pt x="1591" y="1"/>
                  </a:moveTo>
                  <a:lnTo>
                    <a:pt x="0" y="587"/>
                  </a:lnTo>
                  <a:cubicBezTo>
                    <a:pt x="0" y="838"/>
                    <a:pt x="84" y="1173"/>
                    <a:pt x="84" y="1508"/>
                  </a:cubicBezTo>
                  <a:cubicBezTo>
                    <a:pt x="670" y="1173"/>
                    <a:pt x="2344" y="1759"/>
                    <a:pt x="159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5" name="Google Shape;22835;p30"/>
            <p:cNvSpPr/>
            <p:nvPr/>
          </p:nvSpPr>
          <p:spPr>
            <a:xfrm>
              <a:off x="2310350" y="32771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420" y="1"/>
                  </a:moveTo>
                  <a:cubicBezTo>
                    <a:pt x="1" y="252"/>
                    <a:pt x="85" y="419"/>
                    <a:pt x="420" y="503"/>
                  </a:cubicBezTo>
                  <a:cubicBezTo>
                    <a:pt x="420" y="336"/>
                    <a:pt x="420" y="168"/>
                    <a:pt x="420" y="1"/>
                  </a:cubicBezTo>
                  <a:close/>
                </a:path>
              </a:pathLst>
            </a:custGeom>
            <a:solidFill>
              <a:srgbClr val="81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6" name="Google Shape;22836;p30"/>
            <p:cNvSpPr/>
            <p:nvPr/>
          </p:nvSpPr>
          <p:spPr>
            <a:xfrm>
              <a:off x="2785475" y="2596225"/>
              <a:ext cx="108850" cy="440425"/>
            </a:xfrm>
            <a:custGeom>
              <a:avLst/>
              <a:gdLst/>
              <a:ahLst/>
              <a:cxnLst/>
              <a:rect l="l" t="t" r="r" b="b"/>
              <a:pathLst>
                <a:path w="4354" h="17617" extrusionOk="0">
                  <a:moveTo>
                    <a:pt x="1214" y="1"/>
                  </a:moveTo>
                  <a:cubicBezTo>
                    <a:pt x="910" y="1"/>
                    <a:pt x="595" y="277"/>
                    <a:pt x="251" y="1033"/>
                  </a:cubicBezTo>
                  <a:cubicBezTo>
                    <a:pt x="586" y="1033"/>
                    <a:pt x="168" y="1116"/>
                    <a:pt x="251" y="1200"/>
                  </a:cubicBezTo>
                  <a:cubicBezTo>
                    <a:pt x="335" y="1367"/>
                    <a:pt x="419" y="1367"/>
                    <a:pt x="251" y="1451"/>
                  </a:cubicBezTo>
                  <a:cubicBezTo>
                    <a:pt x="168" y="1451"/>
                    <a:pt x="0" y="1535"/>
                    <a:pt x="0" y="1619"/>
                  </a:cubicBezTo>
                  <a:lnTo>
                    <a:pt x="0" y="2707"/>
                  </a:lnTo>
                  <a:cubicBezTo>
                    <a:pt x="754" y="3795"/>
                    <a:pt x="335" y="4967"/>
                    <a:pt x="419" y="6223"/>
                  </a:cubicBezTo>
                  <a:cubicBezTo>
                    <a:pt x="335" y="8567"/>
                    <a:pt x="921" y="10911"/>
                    <a:pt x="1005" y="13256"/>
                  </a:cubicBezTo>
                  <a:cubicBezTo>
                    <a:pt x="1172" y="14595"/>
                    <a:pt x="1675" y="15851"/>
                    <a:pt x="2261" y="17107"/>
                  </a:cubicBezTo>
                  <a:cubicBezTo>
                    <a:pt x="2471" y="17457"/>
                    <a:pt x="2813" y="17617"/>
                    <a:pt x="3152" y="17617"/>
                  </a:cubicBezTo>
                  <a:cubicBezTo>
                    <a:pt x="3623" y="17617"/>
                    <a:pt x="4089" y="17308"/>
                    <a:pt x="4186" y="16772"/>
                  </a:cubicBezTo>
                  <a:cubicBezTo>
                    <a:pt x="4354" y="16186"/>
                    <a:pt x="4270" y="15600"/>
                    <a:pt x="4019" y="15097"/>
                  </a:cubicBezTo>
                  <a:cubicBezTo>
                    <a:pt x="3684" y="11665"/>
                    <a:pt x="3349" y="8149"/>
                    <a:pt x="3014" y="4632"/>
                  </a:cubicBezTo>
                  <a:cubicBezTo>
                    <a:pt x="1842" y="3628"/>
                    <a:pt x="2930" y="2288"/>
                    <a:pt x="2512" y="1116"/>
                  </a:cubicBezTo>
                  <a:cubicBezTo>
                    <a:pt x="2067" y="573"/>
                    <a:pt x="1652" y="1"/>
                    <a:pt x="1214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7" name="Google Shape;22837;p30"/>
            <p:cNvSpPr/>
            <p:nvPr/>
          </p:nvSpPr>
          <p:spPr>
            <a:xfrm>
              <a:off x="2810575" y="2927600"/>
              <a:ext cx="104675" cy="374675"/>
            </a:xfrm>
            <a:custGeom>
              <a:avLst/>
              <a:gdLst/>
              <a:ahLst/>
              <a:cxnLst/>
              <a:rect l="l" t="t" r="r" b="b"/>
              <a:pathLst>
                <a:path w="4187" h="14987" extrusionOk="0">
                  <a:moveTo>
                    <a:pt x="1" y="1"/>
                  </a:moveTo>
                  <a:cubicBezTo>
                    <a:pt x="420" y="3266"/>
                    <a:pt x="671" y="6614"/>
                    <a:pt x="1257" y="9880"/>
                  </a:cubicBezTo>
                  <a:cubicBezTo>
                    <a:pt x="1508" y="11554"/>
                    <a:pt x="1257" y="13396"/>
                    <a:pt x="2010" y="14986"/>
                  </a:cubicBezTo>
                  <a:cubicBezTo>
                    <a:pt x="2931" y="14317"/>
                    <a:pt x="2094" y="13479"/>
                    <a:pt x="2010" y="12810"/>
                  </a:cubicBezTo>
                  <a:cubicBezTo>
                    <a:pt x="1843" y="11052"/>
                    <a:pt x="2345" y="10466"/>
                    <a:pt x="4019" y="10466"/>
                  </a:cubicBezTo>
                  <a:cubicBezTo>
                    <a:pt x="4187" y="7787"/>
                    <a:pt x="3015" y="5191"/>
                    <a:pt x="3350" y="2512"/>
                  </a:cubicBezTo>
                  <a:cubicBezTo>
                    <a:pt x="3433" y="2345"/>
                    <a:pt x="3099" y="2094"/>
                    <a:pt x="3015" y="1926"/>
                  </a:cubicBezTo>
                  <a:cubicBezTo>
                    <a:pt x="2931" y="2428"/>
                    <a:pt x="3015" y="2931"/>
                    <a:pt x="2931" y="3349"/>
                  </a:cubicBezTo>
                  <a:cubicBezTo>
                    <a:pt x="2931" y="3684"/>
                    <a:pt x="2680" y="4019"/>
                    <a:pt x="2345" y="4103"/>
                  </a:cubicBezTo>
                  <a:cubicBezTo>
                    <a:pt x="2267" y="4129"/>
                    <a:pt x="2198" y="4141"/>
                    <a:pt x="2135" y="4141"/>
                  </a:cubicBezTo>
                  <a:cubicBezTo>
                    <a:pt x="1791" y="4141"/>
                    <a:pt x="1649" y="3787"/>
                    <a:pt x="1508" y="34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8" name="Google Shape;22838;p30"/>
            <p:cNvSpPr/>
            <p:nvPr/>
          </p:nvSpPr>
          <p:spPr>
            <a:xfrm>
              <a:off x="2825225" y="2624125"/>
              <a:ext cx="44000" cy="90025"/>
            </a:xfrm>
            <a:custGeom>
              <a:avLst/>
              <a:gdLst/>
              <a:ahLst/>
              <a:cxnLst/>
              <a:rect l="l" t="t" r="r" b="b"/>
              <a:pathLst>
                <a:path w="1760" h="3601" extrusionOk="0">
                  <a:moveTo>
                    <a:pt x="922" y="0"/>
                  </a:moveTo>
                  <a:cubicBezTo>
                    <a:pt x="754" y="503"/>
                    <a:pt x="587" y="921"/>
                    <a:pt x="420" y="1340"/>
                  </a:cubicBezTo>
                  <a:cubicBezTo>
                    <a:pt x="85" y="2344"/>
                    <a:pt x="1" y="3265"/>
                    <a:pt x="1340" y="3600"/>
                  </a:cubicBezTo>
                  <a:cubicBezTo>
                    <a:pt x="1173" y="2428"/>
                    <a:pt x="1759" y="1089"/>
                    <a:pt x="922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9" name="Google Shape;22839;p30"/>
            <p:cNvSpPr/>
            <p:nvPr/>
          </p:nvSpPr>
          <p:spPr>
            <a:xfrm>
              <a:off x="2061450" y="3013300"/>
              <a:ext cx="110800" cy="833975"/>
            </a:xfrm>
            <a:custGeom>
              <a:avLst/>
              <a:gdLst/>
              <a:ahLst/>
              <a:cxnLst/>
              <a:rect l="l" t="t" r="r" b="b"/>
              <a:pathLst>
                <a:path w="4432" h="33359" extrusionOk="0">
                  <a:moveTo>
                    <a:pt x="1193" y="1"/>
                  </a:moveTo>
                  <a:cubicBezTo>
                    <a:pt x="0" y="1"/>
                    <a:pt x="78" y="1043"/>
                    <a:pt x="78" y="1931"/>
                  </a:cubicBezTo>
                  <a:cubicBezTo>
                    <a:pt x="78" y="3270"/>
                    <a:pt x="78" y="4693"/>
                    <a:pt x="245" y="6117"/>
                  </a:cubicBezTo>
                  <a:cubicBezTo>
                    <a:pt x="999" y="7372"/>
                    <a:pt x="162" y="8879"/>
                    <a:pt x="748" y="10219"/>
                  </a:cubicBezTo>
                  <a:cubicBezTo>
                    <a:pt x="748" y="12061"/>
                    <a:pt x="748" y="13986"/>
                    <a:pt x="915" y="15912"/>
                  </a:cubicBezTo>
                  <a:cubicBezTo>
                    <a:pt x="1501" y="20265"/>
                    <a:pt x="1752" y="24619"/>
                    <a:pt x="1836" y="28972"/>
                  </a:cubicBezTo>
                  <a:cubicBezTo>
                    <a:pt x="1752" y="30395"/>
                    <a:pt x="1920" y="31819"/>
                    <a:pt x="2338" y="33158"/>
                  </a:cubicBezTo>
                  <a:cubicBezTo>
                    <a:pt x="2400" y="33281"/>
                    <a:pt x="2551" y="33358"/>
                    <a:pt x="2726" y="33358"/>
                  </a:cubicBezTo>
                  <a:cubicBezTo>
                    <a:pt x="2790" y="33358"/>
                    <a:pt x="2857" y="33348"/>
                    <a:pt x="2925" y="33325"/>
                  </a:cubicBezTo>
                  <a:cubicBezTo>
                    <a:pt x="3384" y="32866"/>
                    <a:pt x="3072" y="31704"/>
                    <a:pt x="4045" y="31704"/>
                  </a:cubicBezTo>
                  <a:cubicBezTo>
                    <a:pt x="4134" y="31704"/>
                    <a:pt x="4235" y="31714"/>
                    <a:pt x="4348" y="31735"/>
                  </a:cubicBezTo>
                  <a:cubicBezTo>
                    <a:pt x="4431" y="28637"/>
                    <a:pt x="4431" y="25623"/>
                    <a:pt x="4180" y="22526"/>
                  </a:cubicBezTo>
                  <a:cubicBezTo>
                    <a:pt x="3678" y="18675"/>
                    <a:pt x="4013" y="14823"/>
                    <a:pt x="3762" y="11056"/>
                  </a:cubicBezTo>
                  <a:cubicBezTo>
                    <a:pt x="3845" y="10219"/>
                    <a:pt x="3678" y="9382"/>
                    <a:pt x="3259" y="8628"/>
                  </a:cubicBezTo>
                  <a:cubicBezTo>
                    <a:pt x="2422" y="6535"/>
                    <a:pt x="2171" y="4275"/>
                    <a:pt x="2506" y="2098"/>
                  </a:cubicBezTo>
                  <a:cubicBezTo>
                    <a:pt x="2673" y="1093"/>
                    <a:pt x="2757" y="89"/>
                    <a:pt x="1334" y="5"/>
                  </a:cubicBezTo>
                  <a:cubicBezTo>
                    <a:pt x="1285" y="2"/>
                    <a:pt x="1238" y="1"/>
                    <a:pt x="1193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0" name="Google Shape;22840;p30"/>
            <p:cNvSpPr/>
            <p:nvPr/>
          </p:nvSpPr>
          <p:spPr>
            <a:xfrm>
              <a:off x="2111525" y="3842250"/>
              <a:ext cx="79550" cy="397150"/>
            </a:xfrm>
            <a:custGeom>
              <a:avLst/>
              <a:gdLst/>
              <a:ahLst/>
              <a:cxnLst/>
              <a:rect l="l" t="t" r="r" b="b"/>
              <a:pathLst>
                <a:path w="3182" h="15886" extrusionOk="0">
                  <a:moveTo>
                    <a:pt x="335" y="0"/>
                  </a:moveTo>
                  <a:cubicBezTo>
                    <a:pt x="419" y="1172"/>
                    <a:pt x="419" y="2344"/>
                    <a:pt x="419" y="3516"/>
                  </a:cubicBezTo>
                  <a:cubicBezTo>
                    <a:pt x="335" y="4688"/>
                    <a:pt x="1" y="5944"/>
                    <a:pt x="838" y="7116"/>
                  </a:cubicBezTo>
                  <a:cubicBezTo>
                    <a:pt x="1424" y="6614"/>
                    <a:pt x="1508" y="5860"/>
                    <a:pt x="2010" y="4856"/>
                  </a:cubicBezTo>
                  <a:lnTo>
                    <a:pt x="2010" y="4856"/>
                  </a:lnTo>
                  <a:cubicBezTo>
                    <a:pt x="1759" y="5944"/>
                    <a:pt x="1842" y="6865"/>
                    <a:pt x="838" y="7116"/>
                  </a:cubicBezTo>
                  <a:cubicBezTo>
                    <a:pt x="670" y="9125"/>
                    <a:pt x="1591" y="11135"/>
                    <a:pt x="1173" y="13144"/>
                  </a:cubicBezTo>
                  <a:cubicBezTo>
                    <a:pt x="1089" y="13981"/>
                    <a:pt x="1089" y="14818"/>
                    <a:pt x="1340" y="15572"/>
                  </a:cubicBezTo>
                  <a:cubicBezTo>
                    <a:pt x="1549" y="15781"/>
                    <a:pt x="1821" y="15886"/>
                    <a:pt x="2094" y="15886"/>
                  </a:cubicBezTo>
                  <a:cubicBezTo>
                    <a:pt x="2366" y="15886"/>
                    <a:pt x="2638" y="15781"/>
                    <a:pt x="2847" y="15572"/>
                  </a:cubicBezTo>
                  <a:cubicBezTo>
                    <a:pt x="3015" y="15404"/>
                    <a:pt x="3182" y="15153"/>
                    <a:pt x="3182" y="14986"/>
                  </a:cubicBezTo>
                  <a:cubicBezTo>
                    <a:pt x="2847" y="11721"/>
                    <a:pt x="3098" y="8539"/>
                    <a:pt x="2763" y="5274"/>
                  </a:cubicBezTo>
                  <a:cubicBezTo>
                    <a:pt x="2680" y="3684"/>
                    <a:pt x="3182" y="2009"/>
                    <a:pt x="2345" y="502"/>
                  </a:cubicBezTo>
                  <a:cubicBezTo>
                    <a:pt x="2177" y="586"/>
                    <a:pt x="2094" y="670"/>
                    <a:pt x="2010" y="837"/>
                  </a:cubicBezTo>
                  <a:cubicBezTo>
                    <a:pt x="2010" y="921"/>
                    <a:pt x="1926" y="921"/>
                    <a:pt x="1842" y="1005"/>
                  </a:cubicBezTo>
                  <a:lnTo>
                    <a:pt x="1759" y="837"/>
                  </a:lnTo>
                  <a:cubicBezTo>
                    <a:pt x="1508" y="502"/>
                    <a:pt x="1173" y="251"/>
                    <a:pt x="838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1" name="Google Shape;22841;p30"/>
            <p:cNvSpPr/>
            <p:nvPr/>
          </p:nvSpPr>
          <p:spPr>
            <a:xfrm>
              <a:off x="2036175" y="2812500"/>
              <a:ext cx="113050" cy="414425"/>
            </a:xfrm>
            <a:custGeom>
              <a:avLst/>
              <a:gdLst/>
              <a:ahLst/>
              <a:cxnLst/>
              <a:rect l="l" t="t" r="r" b="b"/>
              <a:pathLst>
                <a:path w="4522" h="16577" extrusionOk="0">
                  <a:moveTo>
                    <a:pt x="2847" y="0"/>
                  </a:moveTo>
                  <a:cubicBezTo>
                    <a:pt x="2596" y="1842"/>
                    <a:pt x="2512" y="3684"/>
                    <a:pt x="2680" y="5526"/>
                  </a:cubicBezTo>
                  <a:cubicBezTo>
                    <a:pt x="2680" y="6112"/>
                    <a:pt x="2512" y="6446"/>
                    <a:pt x="1926" y="6446"/>
                  </a:cubicBezTo>
                  <a:cubicBezTo>
                    <a:pt x="1854" y="6457"/>
                    <a:pt x="1783" y="6462"/>
                    <a:pt x="1714" y="6462"/>
                  </a:cubicBezTo>
                  <a:cubicBezTo>
                    <a:pt x="1224" y="6462"/>
                    <a:pt x="838" y="6197"/>
                    <a:pt x="838" y="5609"/>
                  </a:cubicBezTo>
                  <a:cubicBezTo>
                    <a:pt x="838" y="5107"/>
                    <a:pt x="838" y="4688"/>
                    <a:pt x="1005" y="4186"/>
                  </a:cubicBezTo>
                  <a:cubicBezTo>
                    <a:pt x="1256" y="3349"/>
                    <a:pt x="1005" y="2512"/>
                    <a:pt x="336" y="2009"/>
                  </a:cubicBezTo>
                  <a:lnTo>
                    <a:pt x="336" y="2009"/>
                  </a:lnTo>
                  <a:cubicBezTo>
                    <a:pt x="1" y="5777"/>
                    <a:pt x="1005" y="9460"/>
                    <a:pt x="838" y="13228"/>
                  </a:cubicBezTo>
                  <a:cubicBezTo>
                    <a:pt x="838" y="13479"/>
                    <a:pt x="1173" y="13814"/>
                    <a:pt x="1256" y="14065"/>
                  </a:cubicBezTo>
                  <a:cubicBezTo>
                    <a:pt x="1843" y="12642"/>
                    <a:pt x="1173" y="11135"/>
                    <a:pt x="1256" y="9712"/>
                  </a:cubicBezTo>
                  <a:cubicBezTo>
                    <a:pt x="1340" y="9125"/>
                    <a:pt x="1340" y="8372"/>
                    <a:pt x="2094" y="8372"/>
                  </a:cubicBezTo>
                  <a:cubicBezTo>
                    <a:pt x="2847" y="8372"/>
                    <a:pt x="3266" y="8874"/>
                    <a:pt x="3266" y="9712"/>
                  </a:cubicBezTo>
                  <a:cubicBezTo>
                    <a:pt x="3349" y="10046"/>
                    <a:pt x="3349" y="10381"/>
                    <a:pt x="3266" y="10716"/>
                  </a:cubicBezTo>
                  <a:cubicBezTo>
                    <a:pt x="2345" y="12893"/>
                    <a:pt x="3349" y="14735"/>
                    <a:pt x="4270" y="16577"/>
                  </a:cubicBezTo>
                  <a:cubicBezTo>
                    <a:pt x="4522" y="14986"/>
                    <a:pt x="3601" y="13563"/>
                    <a:pt x="3768" y="11972"/>
                  </a:cubicBezTo>
                  <a:cubicBezTo>
                    <a:pt x="4103" y="8288"/>
                    <a:pt x="3015" y="4605"/>
                    <a:pt x="3182" y="837"/>
                  </a:cubicBezTo>
                  <a:cubicBezTo>
                    <a:pt x="3266" y="586"/>
                    <a:pt x="2931" y="251"/>
                    <a:pt x="2847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2" name="Google Shape;22842;p30"/>
            <p:cNvSpPr/>
            <p:nvPr/>
          </p:nvSpPr>
          <p:spPr>
            <a:xfrm>
              <a:off x="2142925" y="4231525"/>
              <a:ext cx="52350" cy="159100"/>
            </a:xfrm>
            <a:custGeom>
              <a:avLst/>
              <a:gdLst/>
              <a:ahLst/>
              <a:cxnLst/>
              <a:rect l="l" t="t" r="r" b="b"/>
              <a:pathLst>
                <a:path w="2094" h="6364" extrusionOk="0">
                  <a:moveTo>
                    <a:pt x="84" y="1"/>
                  </a:moveTo>
                  <a:cubicBezTo>
                    <a:pt x="84" y="1843"/>
                    <a:pt x="0" y="3685"/>
                    <a:pt x="84" y="5443"/>
                  </a:cubicBezTo>
                  <a:cubicBezTo>
                    <a:pt x="84" y="5861"/>
                    <a:pt x="168" y="6364"/>
                    <a:pt x="670" y="6364"/>
                  </a:cubicBezTo>
                  <a:cubicBezTo>
                    <a:pt x="1172" y="6364"/>
                    <a:pt x="1507" y="5945"/>
                    <a:pt x="1424" y="5526"/>
                  </a:cubicBezTo>
                  <a:cubicBezTo>
                    <a:pt x="1340" y="4857"/>
                    <a:pt x="1424" y="4187"/>
                    <a:pt x="1591" y="3601"/>
                  </a:cubicBezTo>
                  <a:lnTo>
                    <a:pt x="1591" y="2512"/>
                  </a:lnTo>
                  <a:cubicBezTo>
                    <a:pt x="1424" y="1675"/>
                    <a:pt x="2093" y="838"/>
                    <a:pt x="1591" y="1"/>
                  </a:cubicBezTo>
                  <a:close/>
                </a:path>
              </a:pathLst>
            </a:custGeom>
            <a:solidFill>
              <a:srgbClr val="38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3" name="Google Shape;22843;p30"/>
            <p:cNvSpPr/>
            <p:nvPr/>
          </p:nvSpPr>
          <p:spPr>
            <a:xfrm>
              <a:off x="2126175" y="3774700"/>
              <a:ext cx="41900" cy="105225"/>
            </a:xfrm>
            <a:custGeom>
              <a:avLst/>
              <a:gdLst/>
              <a:ahLst/>
              <a:cxnLst/>
              <a:rect l="l" t="t" r="r" b="b"/>
              <a:pathLst>
                <a:path w="1676" h="4209" extrusionOk="0">
                  <a:moveTo>
                    <a:pt x="599" y="0"/>
                  </a:moveTo>
                  <a:cubicBezTo>
                    <a:pt x="546" y="0"/>
                    <a:pt x="486" y="8"/>
                    <a:pt x="419" y="23"/>
                  </a:cubicBezTo>
                  <a:cubicBezTo>
                    <a:pt x="1" y="944"/>
                    <a:pt x="252" y="1865"/>
                    <a:pt x="168" y="2702"/>
                  </a:cubicBezTo>
                  <a:cubicBezTo>
                    <a:pt x="168" y="3372"/>
                    <a:pt x="587" y="4042"/>
                    <a:pt x="1256" y="4209"/>
                  </a:cubicBezTo>
                  <a:cubicBezTo>
                    <a:pt x="1424" y="4125"/>
                    <a:pt x="1591" y="3958"/>
                    <a:pt x="1675" y="3707"/>
                  </a:cubicBezTo>
                  <a:lnTo>
                    <a:pt x="1675" y="3204"/>
                  </a:lnTo>
                  <a:lnTo>
                    <a:pt x="1675" y="1195"/>
                  </a:lnTo>
                  <a:cubicBezTo>
                    <a:pt x="1548" y="1254"/>
                    <a:pt x="1449" y="1279"/>
                    <a:pt x="1371" y="1279"/>
                  </a:cubicBezTo>
                  <a:cubicBezTo>
                    <a:pt x="815" y="1279"/>
                    <a:pt x="1302" y="0"/>
                    <a:pt x="599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4" name="Google Shape;22844;p30"/>
            <p:cNvSpPr/>
            <p:nvPr/>
          </p:nvSpPr>
          <p:spPr>
            <a:xfrm>
              <a:off x="2649425" y="2877375"/>
              <a:ext cx="119325" cy="177675"/>
            </a:xfrm>
            <a:custGeom>
              <a:avLst/>
              <a:gdLst/>
              <a:ahLst/>
              <a:cxnLst/>
              <a:rect l="l" t="t" r="r" b="b"/>
              <a:pathLst>
                <a:path w="4773" h="7107" extrusionOk="0">
                  <a:moveTo>
                    <a:pt x="2428" y="0"/>
                  </a:moveTo>
                  <a:cubicBezTo>
                    <a:pt x="2094" y="419"/>
                    <a:pt x="2094" y="1089"/>
                    <a:pt x="1340" y="1172"/>
                  </a:cubicBezTo>
                  <a:cubicBezTo>
                    <a:pt x="587" y="1256"/>
                    <a:pt x="84" y="2093"/>
                    <a:pt x="419" y="2847"/>
                  </a:cubicBezTo>
                  <a:cubicBezTo>
                    <a:pt x="1173" y="4354"/>
                    <a:pt x="335" y="5610"/>
                    <a:pt x="1" y="6949"/>
                  </a:cubicBezTo>
                  <a:cubicBezTo>
                    <a:pt x="483" y="6989"/>
                    <a:pt x="965" y="7107"/>
                    <a:pt x="1429" y="7107"/>
                  </a:cubicBezTo>
                  <a:cubicBezTo>
                    <a:pt x="1931" y="7107"/>
                    <a:pt x="2412" y="6969"/>
                    <a:pt x="2847" y="6447"/>
                  </a:cubicBezTo>
                  <a:cubicBezTo>
                    <a:pt x="2963" y="6307"/>
                    <a:pt x="3099" y="6258"/>
                    <a:pt x="3245" y="6258"/>
                  </a:cubicBezTo>
                  <a:cubicBezTo>
                    <a:pt x="3593" y="6258"/>
                    <a:pt x="4000" y="6538"/>
                    <a:pt x="4345" y="6538"/>
                  </a:cubicBezTo>
                  <a:cubicBezTo>
                    <a:pt x="4377" y="6538"/>
                    <a:pt x="4407" y="6536"/>
                    <a:pt x="4438" y="6530"/>
                  </a:cubicBezTo>
                  <a:cubicBezTo>
                    <a:pt x="3768" y="5191"/>
                    <a:pt x="4270" y="3768"/>
                    <a:pt x="4438" y="2512"/>
                  </a:cubicBezTo>
                  <a:cubicBezTo>
                    <a:pt x="4773" y="168"/>
                    <a:pt x="4773" y="168"/>
                    <a:pt x="2428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5" name="Google Shape;22845;p30"/>
            <p:cNvSpPr/>
            <p:nvPr/>
          </p:nvSpPr>
          <p:spPr>
            <a:xfrm>
              <a:off x="2785625" y="3887475"/>
              <a:ext cx="119175" cy="218500"/>
            </a:xfrm>
            <a:custGeom>
              <a:avLst/>
              <a:gdLst/>
              <a:ahLst/>
              <a:cxnLst/>
              <a:rect l="l" t="t" r="r" b="b"/>
              <a:pathLst>
                <a:path w="4767" h="8740" extrusionOk="0">
                  <a:moveTo>
                    <a:pt x="267" y="1"/>
                  </a:moveTo>
                  <a:cubicBezTo>
                    <a:pt x="92" y="1"/>
                    <a:pt x="1" y="135"/>
                    <a:pt x="162" y="619"/>
                  </a:cubicBezTo>
                  <a:cubicBezTo>
                    <a:pt x="413" y="1289"/>
                    <a:pt x="329" y="1958"/>
                    <a:pt x="78" y="2628"/>
                  </a:cubicBezTo>
                  <a:lnTo>
                    <a:pt x="831" y="2796"/>
                  </a:lnTo>
                  <a:cubicBezTo>
                    <a:pt x="497" y="4051"/>
                    <a:pt x="2338" y="4470"/>
                    <a:pt x="2004" y="5810"/>
                  </a:cubicBezTo>
                  <a:lnTo>
                    <a:pt x="1920" y="5726"/>
                  </a:lnTo>
                  <a:cubicBezTo>
                    <a:pt x="1250" y="6563"/>
                    <a:pt x="915" y="7651"/>
                    <a:pt x="999" y="8740"/>
                  </a:cubicBezTo>
                  <a:cubicBezTo>
                    <a:pt x="1836" y="7735"/>
                    <a:pt x="2422" y="6647"/>
                    <a:pt x="3678" y="6228"/>
                  </a:cubicBezTo>
                  <a:cubicBezTo>
                    <a:pt x="4766" y="5810"/>
                    <a:pt x="4431" y="4972"/>
                    <a:pt x="3929" y="4554"/>
                  </a:cubicBezTo>
                  <a:cubicBezTo>
                    <a:pt x="3343" y="4051"/>
                    <a:pt x="3427" y="3800"/>
                    <a:pt x="3594" y="3131"/>
                  </a:cubicBezTo>
                  <a:cubicBezTo>
                    <a:pt x="4013" y="1707"/>
                    <a:pt x="3427" y="1205"/>
                    <a:pt x="1836" y="1121"/>
                  </a:cubicBezTo>
                  <a:cubicBezTo>
                    <a:pt x="1166" y="1121"/>
                    <a:pt x="999" y="703"/>
                    <a:pt x="915" y="200"/>
                  </a:cubicBezTo>
                  <a:cubicBezTo>
                    <a:pt x="742" y="157"/>
                    <a:pt x="455" y="1"/>
                    <a:pt x="267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6" name="Google Shape;22846;p30"/>
            <p:cNvSpPr/>
            <p:nvPr/>
          </p:nvSpPr>
          <p:spPr>
            <a:xfrm>
              <a:off x="2772900" y="3678975"/>
              <a:ext cx="98400" cy="208475"/>
            </a:xfrm>
            <a:custGeom>
              <a:avLst/>
              <a:gdLst/>
              <a:ahLst/>
              <a:cxnLst/>
              <a:rect l="l" t="t" r="r" b="b"/>
              <a:pathLst>
                <a:path w="3936" h="8339" extrusionOk="0">
                  <a:moveTo>
                    <a:pt x="3182" y="3266"/>
                  </a:moveTo>
                  <a:cubicBezTo>
                    <a:pt x="3182" y="3266"/>
                    <a:pt x="3182" y="3267"/>
                    <a:pt x="3181" y="3267"/>
                  </a:cubicBezTo>
                  <a:lnTo>
                    <a:pt x="3181" y="3267"/>
                  </a:lnTo>
                  <a:cubicBezTo>
                    <a:pt x="3194" y="3266"/>
                    <a:pt x="3196" y="3266"/>
                    <a:pt x="3182" y="3266"/>
                  </a:cubicBezTo>
                  <a:close/>
                  <a:moveTo>
                    <a:pt x="1508" y="1"/>
                  </a:moveTo>
                  <a:cubicBezTo>
                    <a:pt x="1173" y="503"/>
                    <a:pt x="1006" y="1173"/>
                    <a:pt x="420" y="1508"/>
                  </a:cubicBezTo>
                  <a:cubicBezTo>
                    <a:pt x="252" y="1759"/>
                    <a:pt x="420" y="2010"/>
                    <a:pt x="587" y="2178"/>
                  </a:cubicBezTo>
                  <a:cubicBezTo>
                    <a:pt x="671" y="2178"/>
                    <a:pt x="754" y="2178"/>
                    <a:pt x="754" y="2261"/>
                  </a:cubicBezTo>
                  <a:cubicBezTo>
                    <a:pt x="838" y="2429"/>
                    <a:pt x="754" y="2429"/>
                    <a:pt x="587" y="2429"/>
                  </a:cubicBezTo>
                  <a:lnTo>
                    <a:pt x="336" y="2261"/>
                  </a:lnTo>
                  <a:cubicBezTo>
                    <a:pt x="168" y="2261"/>
                    <a:pt x="1" y="2345"/>
                    <a:pt x="1" y="2513"/>
                  </a:cubicBezTo>
                  <a:lnTo>
                    <a:pt x="1" y="3517"/>
                  </a:lnTo>
                  <a:cubicBezTo>
                    <a:pt x="168" y="3936"/>
                    <a:pt x="336" y="4522"/>
                    <a:pt x="503" y="5024"/>
                  </a:cubicBezTo>
                  <a:cubicBezTo>
                    <a:pt x="922" y="5443"/>
                    <a:pt x="1592" y="5526"/>
                    <a:pt x="2010" y="6029"/>
                  </a:cubicBezTo>
                  <a:cubicBezTo>
                    <a:pt x="754" y="6698"/>
                    <a:pt x="2010" y="7368"/>
                    <a:pt x="2010" y="8038"/>
                  </a:cubicBezTo>
                  <a:cubicBezTo>
                    <a:pt x="2061" y="8024"/>
                    <a:pt x="2111" y="8017"/>
                    <a:pt x="2161" y="8017"/>
                  </a:cubicBezTo>
                  <a:cubicBezTo>
                    <a:pt x="2514" y="8017"/>
                    <a:pt x="2850" y="8339"/>
                    <a:pt x="3264" y="8339"/>
                  </a:cubicBezTo>
                  <a:cubicBezTo>
                    <a:pt x="3466" y="8339"/>
                    <a:pt x="3686" y="8263"/>
                    <a:pt x="3936" y="8038"/>
                  </a:cubicBezTo>
                  <a:cubicBezTo>
                    <a:pt x="3601" y="7619"/>
                    <a:pt x="3182" y="7285"/>
                    <a:pt x="2931" y="6866"/>
                  </a:cubicBezTo>
                  <a:cubicBezTo>
                    <a:pt x="3852" y="5694"/>
                    <a:pt x="2011" y="4355"/>
                    <a:pt x="3181" y="3267"/>
                  </a:cubicBezTo>
                  <a:lnTo>
                    <a:pt x="3181" y="3267"/>
                  </a:lnTo>
                  <a:cubicBezTo>
                    <a:pt x="3113" y="3272"/>
                    <a:pt x="2724" y="3306"/>
                    <a:pt x="2513" y="3517"/>
                  </a:cubicBezTo>
                  <a:cubicBezTo>
                    <a:pt x="2401" y="3517"/>
                    <a:pt x="2252" y="3778"/>
                    <a:pt x="2140" y="3778"/>
                  </a:cubicBezTo>
                  <a:cubicBezTo>
                    <a:pt x="2085" y="3778"/>
                    <a:pt x="2038" y="3712"/>
                    <a:pt x="2010" y="3517"/>
                  </a:cubicBezTo>
                  <a:cubicBezTo>
                    <a:pt x="2010" y="2847"/>
                    <a:pt x="671" y="2010"/>
                    <a:pt x="2429" y="1843"/>
                  </a:cubicBezTo>
                  <a:cubicBezTo>
                    <a:pt x="2931" y="1759"/>
                    <a:pt x="2596" y="1340"/>
                    <a:pt x="2429" y="1089"/>
                  </a:cubicBezTo>
                  <a:cubicBezTo>
                    <a:pt x="2094" y="754"/>
                    <a:pt x="1843" y="336"/>
                    <a:pt x="15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7" name="Google Shape;22847;p30"/>
            <p:cNvSpPr/>
            <p:nvPr/>
          </p:nvSpPr>
          <p:spPr>
            <a:xfrm>
              <a:off x="2613850" y="2711075"/>
              <a:ext cx="79550" cy="153775"/>
            </a:xfrm>
            <a:custGeom>
              <a:avLst/>
              <a:gdLst/>
              <a:ahLst/>
              <a:cxnLst/>
              <a:rect l="l" t="t" r="r" b="b"/>
              <a:pathLst>
                <a:path w="3182" h="6151" extrusionOk="0">
                  <a:moveTo>
                    <a:pt x="2437" y="1"/>
                  </a:moveTo>
                  <a:cubicBezTo>
                    <a:pt x="2203" y="1"/>
                    <a:pt x="1871" y="74"/>
                    <a:pt x="1424" y="206"/>
                  </a:cubicBezTo>
                  <a:cubicBezTo>
                    <a:pt x="1285" y="241"/>
                    <a:pt x="1132" y="261"/>
                    <a:pt x="976" y="261"/>
                  </a:cubicBezTo>
                  <a:cubicBezTo>
                    <a:pt x="756" y="261"/>
                    <a:pt x="531" y="220"/>
                    <a:pt x="335" y="122"/>
                  </a:cubicBezTo>
                  <a:lnTo>
                    <a:pt x="335" y="122"/>
                  </a:lnTo>
                  <a:cubicBezTo>
                    <a:pt x="0" y="2299"/>
                    <a:pt x="1591" y="4057"/>
                    <a:pt x="1842" y="6150"/>
                  </a:cubicBezTo>
                  <a:cubicBezTo>
                    <a:pt x="2512" y="5648"/>
                    <a:pt x="3182" y="5313"/>
                    <a:pt x="2930" y="4057"/>
                  </a:cubicBezTo>
                  <a:cubicBezTo>
                    <a:pt x="2596" y="3136"/>
                    <a:pt x="2596" y="2131"/>
                    <a:pt x="2763" y="1211"/>
                  </a:cubicBezTo>
                  <a:cubicBezTo>
                    <a:pt x="2993" y="350"/>
                    <a:pt x="2947" y="1"/>
                    <a:pt x="2437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8" name="Google Shape;22848;p30"/>
            <p:cNvSpPr/>
            <p:nvPr/>
          </p:nvSpPr>
          <p:spPr>
            <a:xfrm>
              <a:off x="2846175" y="4131075"/>
              <a:ext cx="96300" cy="138150"/>
            </a:xfrm>
            <a:custGeom>
              <a:avLst/>
              <a:gdLst/>
              <a:ahLst/>
              <a:cxnLst/>
              <a:rect l="l" t="t" r="r" b="b"/>
              <a:pathLst>
                <a:path w="3852" h="5526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1848" y="566"/>
                    <a:pt x="2467" y="1679"/>
                    <a:pt x="1454" y="1679"/>
                  </a:cubicBezTo>
                  <a:cubicBezTo>
                    <a:pt x="1418" y="1679"/>
                    <a:pt x="1380" y="1678"/>
                    <a:pt x="1340" y="1675"/>
                  </a:cubicBezTo>
                  <a:cubicBezTo>
                    <a:pt x="1179" y="1652"/>
                    <a:pt x="1050" y="1635"/>
                    <a:pt x="943" y="1635"/>
                  </a:cubicBezTo>
                  <a:cubicBezTo>
                    <a:pt x="662" y="1635"/>
                    <a:pt x="540" y="1752"/>
                    <a:pt x="419" y="2177"/>
                  </a:cubicBezTo>
                  <a:cubicBezTo>
                    <a:pt x="168" y="2763"/>
                    <a:pt x="0" y="3433"/>
                    <a:pt x="0" y="4103"/>
                  </a:cubicBezTo>
                  <a:lnTo>
                    <a:pt x="0" y="4521"/>
                  </a:lnTo>
                  <a:cubicBezTo>
                    <a:pt x="168" y="4555"/>
                    <a:pt x="345" y="4561"/>
                    <a:pt x="523" y="4561"/>
                  </a:cubicBezTo>
                  <a:cubicBezTo>
                    <a:pt x="641" y="4561"/>
                    <a:pt x="759" y="4558"/>
                    <a:pt x="875" y="4558"/>
                  </a:cubicBezTo>
                  <a:cubicBezTo>
                    <a:pt x="1451" y="4558"/>
                    <a:pt x="1954" y="4633"/>
                    <a:pt x="2009" y="5526"/>
                  </a:cubicBezTo>
                  <a:lnTo>
                    <a:pt x="3851" y="5024"/>
                  </a:lnTo>
                  <a:cubicBezTo>
                    <a:pt x="2595" y="3517"/>
                    <a:pt x="3014" y="1591"/>
                    <a:pt x="200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9" name="Google Shape;22849;p30"/>
            <p:cNvSpPr/>
            <p:nvPr/>
          </p:nvSpPr>
          <p:spPr>
            <a:xfrm>
              <a:off x="2779200" y="2663875"/>
              <a:ext cx="48150" cy="87950"/>
            </a:xfrm>
            <a:custGeom>
              <a:avLst/>
              <a:gdLst/>
              <a:ahLst/>
              <a:cxnLst/>
              <a:rect l="l" t="t" r="r" b="b"/>
              <a:pathLst>
                <a:path w="1926" h="351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335" y="1173"/>
                    <a:pt x="0" y="2429"/>
                    <a:pt x="670" y="3517"/>
                  </a:cubicBezTo>
                  <a:cubicBezTo>
                    <a:pt x="837" y="2261"/>
                    <a:pt x="1926" y="922"/>
                    <a:pt x="25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0" name="Google Shape;22850;p30"/>
            <p:cNvSpPr/>
            <p:nvPr/>
          </p:nvSpPr>
          <p:spPr>
            <a:xfrm>
              <a:off x="2806400" y="3601550"/>
              <a:ext cx="39800" cy="56525"/>
            </a:xfrm>
            <a:custGeom>
              <a:avLst/>
              <a:gdLst/>
              <a:ahLst/>
              <a:cxnLst/>
              <a:rect l="l" t="t" r="r" b="b"/>
              <a:pathLst>
                <a:path w="1592" h="2261" extrusionOk="0">
                  <a:moveTo>
                    <a:pt x="419" y="0"/>
                  </a:moveTo>
                  <a:lnTo>
                    <a:pt x="419" y="0"/>
                  </a:lnTo>
                  <a:cubicBezTo>
                    <a:pt x="503" y="921"/>
                    <a:pt x="0" y="2093"/>
                    <a:pt x="1591" y="2261"/>
                  </a:cubicBezTo>
                  <a:cubicBezTo>
                    <a:pt x="1591" y="1340"/>
                    <a:pt x="1173" y="503"/>
                    <a:pt x="419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1" name="Google Shape;22851;p30"/>
            <p:cNvSpPr/>
            <p:nvPr/>
          </p:nvSpPr>
          <p:spPr>
            <a:xfrm>
              <a:off x="2925700" y="4139450"/>
              <a:ext cx="18850" cy="22600"/>
            </a:xfrm>
            <a:custGeom>
              <a:avLst/>
              <a:gdLst/>
              <a:ahLst/>
              <a:cxnLst/>
              <a:rect l="l" t="t" r="r" b="b"/>
              <a:pathLst>
                <a:path w="754" h="904" extrusionOk="0">
                  <a:moveTo>
                    <a:pt x="419" y="0"/>
                  </a:moveTo>
                  <a:cubicBezTo>
                    <a:pt x="252" y="168"/>
                    <a:pt x="84" y="168"/>
                    <a:pt x="0" y="503"/>
                  </a:cubicBezTo>
                  <a:cubicBezTo>
                    <a:pt x="0" y="748"/>
                    <a:pt x="45" y="903"/>
                    <a:pt x="201" y="903"/>
                  </a:cubicBezTo>
                  <a:cubicBezTo>
                    <a:pt x="258" y="903"/>
                    <a:pt x="329" y="882"/>
                    <a:pt x="419" y="837"/>
                  </a:cubicBezTo>
                  <a:cubicBezTo>
                    <a:pt x="587" y="670"/>
                    <a:pt x="670" y="503"/>
                    <a:pt x="754" y="251"/>
                  </a:cubicBezTo>
                  <a:cubicBezTo>
                    <a:pt x="754" y="251"/>
                    <a:pt x="587" y="84"/>
                    <a:pt x="41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2" name="Google Shape;22852;p30"/>
            <p:cNvSpPr/>
            <p:nvPr/>
          </p:nvSpPr>
          <p:spPr>
            <a:xfrm>
              <a:off x="2804300" y="3766900"/>
              <a:ext cx="31425" cy="18950"/>
            </a:xfrm>
            <a:custGeom>
              <a:avLst/>
              <a:gdLst/>
              <a:ahLst/>
              <a:cxnLst/>
              <a:rect l="l" t="t" r="r" b="b"/>
              <a:pathLst>
                <a:path w="1257" h="758" extrusionOk="0">
                  <a:moveTo>
                    <a:pt x="754" y="0"/>
                  </a:moveTo>
                  <a:cubicBezTo>
                    <a:pt x="419" y="84"/>
                    <a:pt x="1" y="84"/>
                    <a:pt x="84" y="419"/>
                  </a:cubicBezTo>
                  <a:cubicBezTo>
                    <a:pt x="132" y="655"/>
                    <a:pt x="259" y="758"/>
                    <a:pt x="420" y="758"/>
                  </a:cubicBezTo>
                  <a:cubicBezTo>
                    <a:pt x="546" y="758"/>
                    <a:pt x="692" y="696"/>
                    <a:pt x="838" y="586"/>
                  </a:cubicBezTo>
                  <a:cubicBezTo>
                    <a:pt x="1005" y="419"/>
                    <a:pt x="1089" y="251"/>
                    <a:pt x="1257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3" name="Google Shape;22853;p30"/>
            <p:cNvSpPr/>
            <p:nvPr/>
          </p:nvSpPr>
          <p:spPr>
            <a:xfrm>
              <a:off x="2858725" y="408085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7" y="0"/>
                  </a:moveTo>
                  <a:lnTo>
                    <a:pt x="587" y="0"/>
                  </a:lnTo>
                  <a:cubicBezTo>
                    <a:pt x="168" y="251"/>
                    <a:pt x="0" y="670"/>
                    <a:pt x="84" y="1088"/>
                  </a:cubicBezTo>
                  <a:cubicBezTo>
                    <a:pt x="419" y="837"/>
                    <a:pt x="587" y="419"/>
                    <a:pt x="587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4" name="Google Shape;22854;p30"/>
            <p:cNvSpPr/>
            <p:nvPr/>
          </p:nvSpPr>
          <p:spPr>
            <a:xfrm>
              <a:off x="2745700" y="3578525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5" name="Google Shape;22855;p30"/>
            <p:cNvSpPr/>
            <p:nvPr/>
          </p:nvSpPr>
          <p:spPr>
            <a:xfrm>
              <a:off x="2810575" y="38799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2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6" name="Google Shape;22856;p30"/>
            <p:cNvSpPr/>
            <p:nvPr/>
          </p:nvSpPr>
          <p:spPr>
            <a:xfrm>
              <a:off x="2885925" y="42692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503" y="50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7" name="Google Shape;22857;p30"/>
            <p:cNvSpPr/>
            <p:nvPr/>
          </p:nvSpPr>
          <p:spPr>
            <a:xfrm>
              <a:off x="2059200" y="3166200"/>
              <a:ext cx="35600" cy="100500"/>
            </a:xfrm>
            <a:custGeom>
              <a:avLst/>
              <a:gdLst/>
              <a:ahLst/>
              <a:cxnLst/>
              <a:rect l="l" t="t" r="r" b="b"/>
              <a:pathLst>
                <a:path w="1424" h="4020" extrusionOk="0">
                  <a:moveTo>
                    <a:pt x="335" y="1"/>
                  </a:moveTo>
                  <a:cubicBezTo>
                    <a:pt x="503" y="1340"/>
                    <a:pt x="1" y="2763"/>
                    <a:pt x="838" y="4019"/>
                  </a:cubicBezTo>
                  <a:cubicBezTo>
                    <a:pt x="670" y="2680"/>
                    <a:pt x="1424" y="1256"/>
                    <a:pt x="335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8" name="Google Shape;22858;p30"/>
            <p:cNvSpPr/>
            <p:nvPr/>
          </p:nvSpPr>
          <p:spPr>
            <a:xfrm>
              <a:off x="1979675" y="3151550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586" y="1"/>
                  </a:moveTo>
                  <a:lnTo>
                    <a:pt x="586" y="1"/>
                  </a:lnTo>
                  <a:cubicBezTo>
                    <a:pt x="837" y="670"/>
                    <a:pt x="0" y="1340"/>
                    <a:pt x="586" y="2010"/>
                  </a:cubicBezTo>
                  <a:cubicBezTo>
                    <a:pt x="1842" y="754"/>
                    <a:pt x="1842" y="754"/>
                    <a:pt x="586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9" name="Google Shape;22859;p30"/>
            <p:cNvSpPr/>
            <p:nvPr/>
          </p:nvSpPr>
          <p:spPr>
            <a:xfrm>
              <a:off x="1981750" y="2789475"/>
              <a:ext cx="16775" cy="50250"/>
            </a:xfrm>
            <a:custGeom>
              <a:avLst/>
              <a:gdLst/>
              <a:ahLst/>
              <a:cxnLst/>
              <a:rect l="l" t="t" r="r" b="b"/>
              <a:pathLst>
                <a:path w="671" h="2010" extrusionOk="0">
                  <a:moveTo>
                    <a:pt x="1" y="0"/>
                  </a:moveTo>
                  <a:lnTo>
                    <a:pt x="1" y="2009"/>
                  </a:lnTo>
                  <a:cubicBezTo>
                    <a:pt x="671" y="1507"/>
                    <a:pt x="671" y="419"/>
                    <a:pt x="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0" name="Google Shape;22860;p30"/>
            <p:cNvSpPr/>
            <p:nvPr/>
          </p:nvSpPr>
          <p:spPr>
            <a:xfrm>
              <a:off x="1967100" y="2963175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1" y="419"/>
                    <a:pt x="587" y="754"/>
                    <a:pt x="587" y="1089"/>
                  </a:cubicBezTo>
                  <a:cubicBezTo>
                    <a:pt x="1089" y="754"/>
                    <a:pt x="1089" y="419"/>
                    <a:pt x="587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1" name="Google Shape;22861;p30"/>
            <p:cNvSpPr/>
            <p:nvPr/>
          </p:nvSpPr>
          <p:spPr>
            <a:xfrm>
              <a:off x="2057100" y="4051550"/>
              <a:ext cx="14675" cy="16750"/>
            </a:xfrm>
            <a:custGeom>
              <a:avLst/>
              <a:gdLst/>
              <a:ahLst/>
              <a:cxnLst/>
              <a:rect l="l" t="t" r="r" b="b"/>
              <a:pathLst>
                <a:path w="587" h="670" extrusionOk="0">
                  <a:moveTo>
                    <a:pt x="168" y="0"/>
                  </a:moveTo>
                  <a:lnTo>
                    <a:pt x="1" y="670"/>
                  </a:lnTo>
                  <a:cubicBezTo>
                    <a:pt x="168" y="502"/>
                    <a:pt x="587" y="419"/>
                    <a:pt x="168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2" name="Google Shape;22862;p30"/>
            <p:cNvSpPr/>
            <p:nvPr/>
          </p:nvSpPr>
          <p:spPr>
            <a:xfrm>
              <a:off x="1969200" y="2940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3" name="Google Shape;22863;p30"/>
            <p:cNvSpPr/>
            <p:nvPr/>
          </p:nvSpPr>
          <p:spPr>
            <a:xfrm>
              <a:off x="1969200" y="30029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4" name="Google Shape;22864;p30"/>
            <p:cNvSpPr/>
            <p:nvPr/>
          </p:nvSpPr>
          <p:spPr>
            <a:xfrm>
              <a:off x="1956650" y="29024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503"/>
                  </a:moveTo>
                  <a:lnTo>
                    <a:pt x="503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5" name="Google Shape;22865;p30"/>
            <p:cNvSpPr/>
            <p:nvPr/>
          </p:nvSpPr>
          <p:spPr>
            <a:xfrm>
              <a:off x="1956650" y="30259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6" name="Google Shape;22866;p30"/>
            <p:cNvSpPr/>
            <p:nvPr/>
          </p:nvSpPr>
          <p:spPr>
            <a:xfrm>
              <a:off x="1969200" y="3040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7" name="Google Shape;22867;p30"/>
            <p:cNvSpPr/>
            <p:nvPr/>
          </p:nvSpPr>
          <p:spPr>
            <a:xfrm>
              <a:off x="19566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8" name="Google Shape;22868;p30"/>
            <p:cNvSpPr/>
            <p:nvPr/>
          </p:nvSpPr>
          <p:spPr>
            <a:xfrm>
              <a:off x="1973400" y="3126425"/>
              <a:ext cx="8375" cy="12600"/>
            </a:xfrm>
            <a:custGeom>
              <a:avLst/>
              <a:gdLst/>
              <a:ahLst/>
              <a:cxnLst/>
              <a:rect l="l" t="t" r="r" b="b"/>
              <a:pathLst>
                <a:path w="335" h="504" extrusionOk="0">
                  <a:moveTo>
                    <a:pt x="335" y="1"/>
                  </a:moveTo>
                  <a:cubicBezTo>
                    <a:pt x="0" y="252"/>
                    <a:pt x="0" y="420"/>
                    <a:pt x="335" y="503"/>
                  </a:cubicBezTo>
                  <a:cubicBezTo>
                    <a:pt x="335" y="336"/>
                    <a:pt x="335" y="168"/>
                    <a:pt x="335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9" name="Google Shape;22869;p30"/>
            <p:cNvSpPr/>
            <p:nvPr/>
          </p:nvSpPr>
          <p:spPr>
            <a:xfrm>
              <a:off x="2044550" y="4093400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1" y="0"/>
                  </a:moveTo>
                  <a:cubicBezTo>
                    <a:pt x="51" y="151"/>
                    <a:pt x="101" y="181"/>
                    <a:pt x="133" y="181"/>
                  </a:cubicBezTo>
                  <a:cubicBezTo>
                    <a:pt x="155" y="181"/>
                    <a:pt x="168" y="168"/>
                    <a:pt x="168" y="168"/>
                  </a:cubicBezTo>
                  <a:cubicBezTo>
                    <a:pt x="168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0" name="Google Shape;22870;p30"/>
            <p:cNvSpPr/>
            <p:nvPr/>
          </p:nvSpPr>
          <p:spPr>
            <a:xfrm>
              <a:off x="1988050" y="3737500"/>
              <a:ext cx="14675" cy="14775"/>
            </a:xfrm>
            <a:custGeom>
              <a:avLst/>
              <a:gdLst/>
              <a:ahLst/>
              <a:cxnLst/>
              <a:rect l="l" t="t" r="r" b="b"/>
              <a:pathLst>
                <a:path w="587" h="591" extrusionOk="0">
                  <a:moveTo>
                    <a:pt x="399" y="1"/>
                  </a:moveTo>
                  <a:cubicBezTo>
                    <a:pt x="335" y="1"/>
                    <a:pt x="257" y="28"/>
                    <a:pt x="168" y="88"/>
                  </a:cubicBezTo>
                  <a:cubicBezTo>
                    <a:pt x="168" y="172"/>
                    <a:pt x="84" y="172"/>
                    <a:pt x="84" y="255"/>
                  </a:cubicBezTo>
                  <a:cubicBezTo>
                    <a:pt x="0" y="423"/>
                    <a:pt x="168" y="590"/>
                    <a:pt x="251" y="590"/>
                  </a:cubicBezTo>
                  <a:cubicBezTo>
                    <a:pt x="335" y="506"/>
                    <a:pt x="419" y="339"/>
                    <a:pt x="586" y="255"/>
                  </a:cubicBezTo>
                  <a:cubicBezTo>
                    <a:pt x="586" y="93"/>
                    <a:pt x="516" y="1"/>
                    <a:pt x="39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1" name="Google Shape;22871;p30"/>
            <p:cNvSpPr/>
            <p:nvPr/>
          </p:nvSpPr>
          <p:spPr>
            <a:xfrm>
              <a:off x="2000600" y="3776000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118" y="0"/>
                  </a:moveTo>
                  <a:cubicBezTo>
                    <a:pt x="55" y="0"/>
                    <a:pt x="0" y="55"/>
                    <a:pt x="0" y="55"/>
                  </a:cubicBezTo>
                  <a:cubicBezTo>
                    <a:pt x="0" y="55"/>
                    <a:pt x="168" y="138"/>
                    <a:pt x="252" y="138"/>
                  </a:cubicBezTo>
                  <a:cubicBezTo>
                    <a:pt x="216" y="31"/>
                    <a:pt x="164" y="0"/>
                    <a:pt x="118" y="0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2" name="Google Shape;22872;p30"/>
            <p:cNvSpPr/>
            <p:nvPr/>
          </p:nvSpPr>
          <p:spPr>
            <a:xfrm>
              <a:off x="2697575" y="3200875"/>
              <a:ext cx="62800" cy="51175"/>
            </a:xfrm>
            <a:custGeom>
              <a:avLst/>
              <a:gdLst/>
              <a:ahLst/>
              <a:cxnLst/>
              <a:rect l="l" t="t" r="r" b="b"/>
              <a:pathLst>
                <a:path w="2512" h="2047" extrusionOk="0">
                  <a:moveTo>
                    <a:pt x="1636" y="0"/>
                  </a:moveTo>
                  <a:cubicBezTo>
                    <a:pt x="915" y="0"/>
                    <a:pt x="214" y="399"/>
                    <a:pt x="0" y="1042"/>
                  </a:cubicBezTo>
                  <a:lnTo>
                    <a:pt x="0" y="1209"/>
                  </a:lnTo>
                  <a:cubicBezTo>
                    <a:pt x="168" y="1376"/>
                    <a:pt x="251" y="1460"/>
                    <a:pt x="335" y="1628"/>
                  </a:cubicBezTo>
                  <a:cubicBezTo>
                    <a:pt x="502" y="1711"/>
                    <a:pt x="586" y="1795"/>
                    <a:pt x="670" y="1962"/>
                  </a:cubicBezTo>
                  <a:lnTo>
                    <a:pt x="921" y="2046"/>
                  </a:lnTo>
                  <a:cubicBezTo>
                    <a:pt x="2512" y="1544"/>
                    <a:pt x="2512" y="1544"/>
                    <a:pt x="2009" y="37"/>
                  </a:cubicBezTo>
                  <a:cubicBezTo>
                    <a:pt x="1886" y="12"/>
                    <a:pt x="1761" y="0"/>
                    <a:pt x="163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3" name="Google Shape;22873;p30"/>
            <p:cNvSpPr/>
            <p:nvPr/>
          </p:nvSpPr>
          <p:spPr>
            <a:xfrm>
              <a:off x="2768725" y="327712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419" y="252"/>
                    <a:pt x="1" y="336"/>
                    <a:pt x="419" y="671"/>
                  </a:cubicBezTo>
                  <a:cubicBezTo>
                    <a:pt x="503" y="503"/>
                    <a:pt x="587" y="252"/>
                    <a:pt x="67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4" name="Google Shape;22874;p30"/>
            <p:cNvSpPr/>
            <p:nvPr/>
          </p:nvSpPr>
          <p:spPr>
            <a:xfrm>
              <a:off x="2706625" y="3251500"/>
              <a:ext cx="16075" cy="13100"/>
            </a:xfrm>
            <a:custGeom>
              <a:avLst/>
              <a:gdLst/>
              <a:ahLst/>
              <a:cxnLst/>
              <a:rect l="l" t="t" r="r" b="b"/>
              <a:pathLst>
                <a:path w="643" h="524" extrusionOk="0">
                  <a:moveTo>
                    <a:pt x="419" y="0"/>
                  </a:moveTo>
                  <a:cubicBezTo>
                    <a:pt x="94" y="0"/>
                    <a:pt x="1" y="175"/>
                    <a:pt x="140" y="523"/>
                  </a:cubicBezTo>
                  <a:lnTo>
                    <a:pt x="643" y="523"/>
                  </a:lnTo>
                  <a:lnTo>
                    <a:pt x="643" y="21"/>
                  </a:lnTo>
                  <a:cubicBezTo>
                    <a:pt x="559" y="7"/>
                    <a:pt x="485" y="0"/>
                    <a:pt x="419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5" name="Google Shape;22875;p30"/>
            <p:cNvSpPr/>
            <p:nvPr/>
          </p:nvSpPr>
          <p:spPr>
            <a:xfrm>
              <a:off x="2676625" y="3226900"/>
              <a:ext cx="46075" cy="37700"/>
            </a:xfrm>
            <a:custGeom>
              <a:avLst/>
              <a:gdLst/>
              <a:ahLst/>
              <a:cxnLst/>
              <a:rect l="l" t="t" r="r" b="b"/>
              <a:pathLst>
                <a:path w="1843" h="1508" extrusionOk="0">
                  <a:moveTo>
                    <a:pt x="838" y="1"/>
                  </a:moveTo>
                  <a:lnTo>
                    <a:pt x="838" y="1"/>
                  </a:lnTo>
                  <a:cubicBezTo>
                    <a:pt x="1" y="838"/>
                    <a:pt x="252" y="1340"/>
                    <a:pt x="1340" y="1507"/>
                  </a:cubicBezTo>
                  <a:lnTo>
                    <a:pt x="1843" y="1005"/>
                  </a:lnTo>
                  <a:lnTo>
                    <a:pt x="1843" y="503"/>
                  </a:lnTo>
                  <a:cubicBezTo>
                    <a:pt x="1508" y="252"/>
                    <a:pt x="1089" y="335"/>
                    <a:pt x="838" y="1"/>
                  </a:cubicBezTo>
                  <a:close/>
                </a:path>
              </a:pathLst>
            </a:custGeom>
            <a:solidFill>
              <a:srgbClr val="68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6" name="Google Shape;22876;p30"/>
            <p:cNvSpPr/>
            <p:nvPr/>
          </p:nvSpPr>
          <p:spPr>
            <a:xfrm>
              <a:off x="2879650" y="426502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84" y="0"/>
                  </a:moveTo>
                  <a:lnTo>
                    <a:pt x="1" y="84"/>
                  </a:lnTo>
                  <a:lnTo>
                    <a:pt x="252" y="16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7" name="Google Shape;22877;p30"/>
            <p:cNvSpPr/>
            <p:nvPr/>
          </p:nvSpPr>
          <p:spPr>
            <a:xfrm>
              <a:off x="2770825" y="3718750"/>
              <a:ext cx="27225" cy="26200"/>
            </a:xfrm>
            <a:custGeom>
              <a:avLst/>
              <a:gdLst/>
              <a:ahLst/>
              <a:cxnLst/>
              <a:rect l="l" t="t" r="r" b="b"/>
              <a:pathLst>
                <a:path w="1089" h="1048" extrusionOk="0">
                  <a:moveTo>
                    <a:pt x="586" y="1"/>
                  </a:moveTo>
                  <a:cubicBezTo>
                    <a:pt x="168" y="168"/>
                    <a:pt x="0" y="587"/>
                    <a:pt x="84" y="922"/>
                  </a:cubicBezTo>
                  <a:lnTo>
                    <a:pt x="586" y="922"/>
                  </a:lnTo>
                  <a:cubicBezTo>
                    <a:pt x="628" y="1005"/>
                    <a:pt x="712" y="1047"/>
                    <a:pt x="806" y="1047"/>
                  </a:cubicBezTo>
                  <a:cubicBezTo>
                    <a:pt x="900" y="1047"/>
                    <a:pt x="1005" y="1005"/>
                    <a:pt x="1089" y="922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8" name="Google Shape;22878;p30"/>
            <p:cNvSpPr/>
            <p:nvPr/>
          </p:nvSpPr>
          <p:spPr>
            <a:xfrm>
              <a:off x="2829425" y="4159325"/>
              <a:ext cx="10475" cy="5250"/>
            </a:xfrm>
            <a:custGeom>
              <a:avLst/>
              <a:gdLst/>
              <a:ahLst/>
              <a:cxnLst/>
              <a:rect l="l" t="t" r="r" b="b"/>
              <a:pathLst>
                <a:path w="419" h="210" extrusionOk="0">
                  <a:moveTo>
                    <a:pt x="241" y="1"/>
                  </a:moveTo>
                  <a:cubicBezTo>
                    <a:pt x="168" y="1"/>
                    <a:pt x="84" y="42"/>
                    <a:pt x="0" y="126"/>
                  </a:cubicBezTo>
                  <a:cubicBezTo>
                    <a:pt x="84" y="126"/>
                    <a:pt x="84" y="210"/>
                    <a:pt x="168" y="210"/>
                  </a:cubicBezTo>
                  <a:cubicBezTo>
                    <a:pt x="252" y="210"/>
                    <a:pt x="335" y="126"/>
                    <a:pt x="419" y="126"/>
                  </a:cubicBezTo>
                  <a:cubicBezTo>
                    <a:pt x="377" y="42"/>
                    <a:pt x="314" y="1"/>
                    <a:pt x="241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9" name="Google Shape;22879;p30"/>
            <p:cNvSpPr/>
            <p:nvPr/>
          </p:nvSpPr>
          <p:spPr>
            <a:xfrm>
              <a:off x="2785475" y="3804575"/>
              <a:ext cx="37700" cy="27225"/>
            </a:xfrm>
            <a:custGeom>
              <a:avLst/>
              <a:gdLst/>
              <a:ahLst/>
              <a:cxnLst/>
              <a:rect l="l" t="t" r="r" b="b"/>
              <a:pathLst>
                <a:path w="1508" h="1089" extrusionOk="0">
                  <a:moveTo>
                    <a:pt x="0" y="0"/>
                  </a:moveTo>
                  <a:cubicBezTo>
                    <a:pt x="168" y="670"/>
                    <a:pt x="754" y="1088"/>
                    <a:pt x="1507" y="1088"/>
                  </a:cubicBezTo>
                  <a:cubicBezTo>
                    <a:pt x="1424" y="0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0" name="Google Shape;22880;p30"/>
            <p:cNvSpPr/>
            <p:nvPr/>
          </p:nvSpPr>
          <p:spPr>
            <a:xfrm>
              <a:off x="2798025" y="2633200"/>
              <a:ext cx="20950" cy="14350"/>
            </a:xfrm>
            <a:custGeom>
              <a:avLst/>
              <a:gdLst/>
              <a:ahLst/>
              <a:cxnLst/>
              <a:rect l="l" t="t" r="r" b="b"/>
              <a:pathLst>
                <a:path w="838" h="574" extrusionOk="0">
                  <a:moveTo>
                    <a:pt x="528" y="0"/>
                  </a:moveTo>
                  <a:cubicBezTo>
                    <a:pt x="335" y="0"/>
                    <a:pt x="168" y="223"/>
                    <a:pt x="1" y="223"/>
                  </a:cubicBezTo>
                  <a:cubicBezTo>
                    <a:pt x="104" y="430"/>
                    <a:pt x="240" y="573"/>
                    <a:pt x="407" y="573"/>
                  </a:cubicBezTo>
                  <a:cubicBezTo>
                    <a:pt x="510" y="573"/>
                    <a:pt x="626" y="519"/>
                    <a:pt x="754" y="391"/>
                  </a:cubicBezTo>
                  <a:cubicBezTo>
                    <a:pt x="838" y="391"/>
                    <a:pt x="838" y="223"/>
                    <a:pt x="838" y="223"/>
                  </a:cubicBezTo>
                  <a:cubicBezTo>
                    <a:pt x="726" y="56"/>
                    <a:pt x="624" y="0"/>
                    <a:pt x="528" y="0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1" name="Google Shape;22881;p30"/>
            <p:cNvSpPr/>
            <p:nvPr/>
          </p:nvSpPr>
          <p:spPr>
            <a:xfrm>
              <a:off x="2117800" y="3635025"/>
              <a:ext cx="46075" cy="98400"/>
            </a:xfrm>
            <a:custGeom>
              <a:avLst/>
              <a:gdLst/>
              <a:ahLst/>
              <a:cxnLst/>
              <a:rect l="l" t="t" r="r" b="b"/>
              <a:pathLst>
                <a:path w="1843" h="3936" extrusionOk="0">
                  <a:moveTo>
                    <a:pt x="419" y="1"/>
                  </a:moveTo>
                  <a:lnTo>
                    <a:pt x="419" y="1"/>
                  </a:lnTo>
                  <a:cubicBezTo>
                    <a:pt x="1" y="1759"/>
                    <a:pt x="754" y="2847"/>
                    <a:pt x="1005" y="3936"/>
                  </a:cubicBezTo>
                  <a:cubicBezTo>
                    <a:pt x="1843" y="2680"/>
                    <a:pt x="1089" y="1591"/>
                    <a:pt x="419" y="1"/>
                  </a:cubicBezTo>
                  <a:close/>
                </a:path>
              </a:pathLst>
            </a:custGeom>
            <a:solidFill>
              <a:srgbClr val="1A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2" name="Google Shape;22882;p30"/>
            <p:cNvSpPr/>
            <p:nvPr/>
          </p:nvSpPr>
          <p:spPr>
            <a:xfrm>
              <a:off x="2128275" y="3946900"/>
              <a:ext cx="48150" cy="86500"/>
            </a:xfrm>
            <a:custGeom>
              <a:avLst/>
              <a:gdLst/>
              <a:ahLst/>
              <a:cxnLst/>
              <a:rect l="l" t="t" r="r" b="b"/>
              <a:pathLst>
                <a:path w="1926" h="3460" extrusionOk="0">
                  <a:moveTo>
                    <a:pt x="1256" y="0"/>
                  </a:moveTo>
                  <a:cubicBezTo>
                    <a:pt x="503" y="670"/>
                    <a:pt x="0" y="1758"/>
                    <a:pt x="84" y="2930"/>
                  </a:cubicBezTo>
                  <a:cubicBezTo>
                    <a:pt x="531" y="2930"/>
                    <a:pt x="779" y="3459"/>
                    <a:pt x="1357" y="3459"/>
                  </a:cubicBezTo>
                  <a:cubicBezTo>
                    <a:pt x="1430" y="3459"/>
                    <a:pt x="1507" y="3451"/>
                    <a:pt x="1591" y="3433"/>
                  </a:cubicBezTo>
                  <a:cubicBezTo>
                    <a:pt x="1591" y="2344"/>
                    <a:pt x="1926" y="1172"/>
                    <a:pt x="1256" y="0"/>
                  </a:cubicBezTo>
                  <a:close/>
                </a:path>
              </a:pathLst>
            </a:custGeom>
            <a:solidFill>
              <a:srgbClr val="185E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3" name="Google Shape;22883;p30"/>
            <p:cNvSpPr/>
            <p:nvPr/>
          </p:nvSpPr>
          <p:spPr>
            <a:xfrm>
              <a:off x="2157575" y="3867350"/>
              <a:ext cx="10500" cy="16350"/>
            </a:xfrm>
            <a:custGeom>
              <a:avLst/>
              <a:gdLst/>
              <a:ahLst/>
              <a:cxnLst/>
              <a:rect l="l" t="t" r="r" b="b"/>
              <a:pathLst>
                <a:path w="420" h="654" extrusionOk="0">
                  <a:moveTo>
                    <a:pt x="419" y="1"/>
                  </a:moveTo>
                  <a:lnTo>
                    <a:pt x="0" y="503"/>
                  </a:lnTo>
                  <a:cubicBezTo>
                    <a:pt x="154" y="595"/>
                    <a:pt x="251" y="653"/>
                    <a:pt x="312" y="653"/>
                  </a:cubicBezTo>
                  <a:cubicBezTo>
                    <a:pt x="419" y="653"/>
                    <a:pt x="419" y="478"/>
                    <a:pt x="41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4" name="Google Shape;22884;p30"/>
            <p:cNvSpPr/>
            <p:nvPr/>
          </p:nvSpPr>
          <p:spPr>
            <a:xfrm>
              <a:off x="2835700" y="4032700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1" y="1"/>
                  </a:moveTo>
                  <a:lnTo>
                    <a:pt x="1" y="1"/>
                  </a:lnTo>
                  <a:cubicBezTo>
                    <a:pt x="42" y="84"/>
                    <a:pt x="84" y="105"/>
                    <a:pt x="116" y="105"/>
                  </a:cubicBezTo>
                  <a:cubicBezTo>
                    <a:pt x="147" y="105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F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5" name="Google Shape;22885;p30"/>
            <p:cNvSpPr/>
            <p:nvPr/>
          </p:nvSpPr>
          <p:spPr>
            <a:xfrm>
              <a:off x="2785475" y="3743875"/>
              <a:ext cx="12575" cy="5550"/>
            </a:xfrm>
            <a:custGeom>
              <a:avLst/>
              <a:gdLst/>
              <a:ahLst/>
              <a:cxnLst/>
              <a:rect l="l" t="t" r="r" b="b"/>
              <a:pathLst>
                <a:path w="503" h="222" extrusionOk="0">
                  <a:moveTo>
                    <a:pt x="0" y="0"/>
                  </a:moveTo>
                  <a:cubicBezTo>
                    <a:pt x="78" y="156"/>
                    <a:pt x="156" y="221"/>
                    <a:pt x="234" y="221"/>
                  </a:cubicBezTo>
                  <a:cubicBezTo>
                    <a:pt x="323" y="221"/>
                    <a:pt x="413" y="135"/>
                    <a:pt x="503" y="0"/>
                  </a:cubicBezTo>
                  <a:close/>
                </a:path>
              </a:pathLst>
            </a:custGeom>
            <a:solidFill>
              <a:srgbClr val="6E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6" name="Google Shape;22886;p30"/>
            <p:cNvSpPr/>
            <p:nvPr/>
          </p:nvSpPr>
          <p:spPr>
            <a:xfrm>
              <a:off x="2695475" y="322690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0" y="1"/>
                  </a:moveTo>
                  <a:cubicBezTo>
                    <a:pt x="210" y="349"/>
                    <a:pt x="535" y="524"/>
                    <a:pt x="880" y="524"/>
                  </a:cubicBezTo>
                  <a:cubicBezTo>
                    <a:pt x="949" y="524"/>
                    <a:pt x="1019" y="517"/>
                    <a:pt x="1089" y="503"/>
                  </a:cubicBezTo>
                  <a:cubicBezTo>
                    <a:pt x="838" y="168"/>
                    <a:pt x="419" y="1"/>
                    <a:pt x="0" y="1"/>
                  </a:cubicBezTo>
                  <a:close/>
                </a:path>
              </a:pathLst>
            </a:custGeom>
            <a:solidFill>
              <a:srgbClr val="70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7" name="Google Shape;22887;p30"/>
            <p:cNvSpPr/>
            <p:nvPr/>
          </p:nvSpPr>
          <p:spPr>
            <a:xfrm>
              <a:off x="2029900" y="1003900"/>
              <a:ext cx="330725" cy="3300925"/>
            </a:xfrm>
            <a:custGeom>
              <a:avLst/>
              <a:gdLst/>
              <a:ahLst/>
              <a:cxnLst/>
              <a:rect l="l" t="t" r="r" b="b"/>
              <a:pathLst>
                <a:path w="13229" h="132037" extrusionOk="0">
                  <a:moveTo>
                    <a:pt x="944" y="1"/>
                  </a:moveTo>
                  <a:cubicBezTo>
                    <a:pt x="420" y="1"/>
                    <a:pt x="114" y="582"/>
                    <a:pt x="1" y="1434"/>
                  </a:cubicBezTo>
                  <a:cubicBezTo>
                    <a:pt x="1" y="1936"/>
                    <a:pt x="1" y="2522"/>
                    <a:pt x="168" y="3108"/>
                  </a:cubicBezTo>
                  <a:cubicBezTo>
                    <a:pt x="587" y="6373"/>
                    <a:pt x="252" y="9638"/>
                    <a:pt x="335" y="12903"/>
                  </a:cubicBezTo>
                  <a:cubicBezTo>
                    <a:pt x="84" y="15498"/>
                    <a:pt x="1005" y="18010"/>
                    <a:pt x="754" y="20605"/>
                  </a:cubicBezTo>
                  <a:cubicBezTo>
                    <a:pt x="921" y="23201"/>
                    <a:pt x="587" y="25796"/>
                    <a:pt x="1256" y="28391"/>
                  </a:cubicBezTo>
                  <a:cubicBezTo>
                    <a:pt x="1507" y="32410"/>
                    <a:pt x="1340" y="36345"/>
                    <a:pt x="1340" y="40363"/>
                  </a:cubicBezTo>
                  <a:cubicBezTo>
                    <a:pt x="1424" y="40782"/>
                    <a:pt x="1424" y="41117"/>
                    <a:pt x="1424" y="41619"/>
                  </a:cubicBezTo>
                  <a:cubicBezTo>
                    <a:pt x="1675" y="42456"/>
                    <a:pt x="1842" y="43293"/>
                    <a:pt x="2010" y="44214"/>
                  </a:cubicBezTo>
                  <a:cubicBezTo>
                    <a:pt x="2010" y="45303"/>
                    <a:pt x="1926" y="46307"/>
                    <a:pt x="1759" y="47396"/>
                  </a:cubicBezTo>
                  <a:cubicBezTo>
                    <a:pt x="1842" y="47647"/>
                    <a:pt x="1926" y="47898"/>
                    <a:pt x="1926" y="48149"/>
                  </a:cubicBezTo>
                  <a:cubicBezTo>
                    <a:pt x="1759" y="55265"/>
                    <a:pt x="2763" y="62381"/>
                    <a:pt x="2428" y="69414"/>
                  </a:cubicBezTo>
                  <a:cubicBezTo>
                    <a:pt x="2345" y="70418"/>
                    <a:pt x="2428" y="71423"/>
                    <a:pt x="2596" y="72428"/>
                  </a:cubicBezTo>
                  <a:cubicBezTo>
                    <a:pt x="2847" y="73265"/>
                    <a:pt x="2931" y="74102"/>
                    <a:pt x="2931" y="74939"/>
                  </a:cubicBezTo>
                  <a:cubicBezTo>
                    <a:pt x="3266" y="79628"/>
                    <a:pt x="3266" y="84316"/>
                    <a:pt x="4019" y="89004"/>
                  </a:cubicBezTo>
                  <a:cubicBezTo>
                    <a:pt x="4521" y="96623"/>
                    <a:pt x="4689" y="104157"/>
                    <a:pt x="4940" y="111692"/>
                  </a:cubicBezTo>
                  <a:cubicBezTo>
                    <a:pt x="4940" y="112446"/>
                    <a:pt x="5024" y="113115"/>
                    <a:pt x="5107" y="113785"/>
                  </a:cubicBezTo>
                  <a:cubicBezTo>
                    <a:pt x="5610" y="118892"/>
                    <a:pt x="5610" y="124083"/>
                    <a:pt x="5777" y="129190"/>
                  </a:cubicBezTo>
                  <a:cubicBezTo>
                    <a:pt x="5777" y="130111"/>
                    <a:pt x="5275" y="131199"/>
                    <a:pt x="6363" y="132036"/>
                  </a:cubicBezTo>
                  <a:cubicBezTo>
                    <a:pt x="8875" y="131952"/>
                    <a:pt x="10298" y="130780"/>
                    <a:pt x="10382" y="128436"/>
                  </a:cubicBezTo>
                  <a:cubicBezTo>
                    <a:pt x="10549" y="126511"/>
                    <a:pt x="10800" y="124585"/>
                    <a:pt x="11135" y="122659"/>
                  </a:cubicBezTo>
                  <a:cubicBezTo>
                    <a:pt x="11386" y="121906"/>
                    <a:pt x="11470" y="121069"/>
                    <a:pt x="11554" y="120232"/>
                  </a:cubicBezTo>
                  <a:cubicBezTo>
                    <a:pt x="11721" y="115208"/>
                    <a:pt x="12224" y="110185"/>
                    <a:pt x="12140" y="105078"/>
                  </a:cubicBezTo>
                  <a:cubicBezTo>
                    <a:pt x="11386" y="103906"/>
                    <a:pt x="12726" y="102734"/>
                    <a:pt x="12140" y="101562"/>
                  </a:cubicBezTo>
                  <a:cubicBezTo>
                    <a:pt x="11303" y="98632"/>
                    <a:pt x="11889" y="95534"/>
                    <a:pt x="11638" y="92520"/>
                  </a:cubicBezTo>
                  <a:lnTo>
                    <a:pt x="11638" y="91516"/>
                  </a:lnTo>
                  <a:cubicBezTo>
                    <a:pt x="11638" y="91516"/>
                    <a:pt x="11554" y="91432"/>
                    <a:pt x="11470" y="91348"/>
                  </a:cubicBezTo>
                  <a:cubicBezTo>
                    <a:pt x="11470" y="91181"/>
                    <a:pt x="11470" y="91097"/>
                    <a:pt x="11638" y="91013"/>
                  </a:cubicBezTo>
                  <a:lnTo>
                    <a:pt x="11638" y="89925"/>
                  </a:lnTo>
                  <a:cubicBezTo>
                    <a:pt x="11303" y="89674"/>
                    <a:pt x="11135" y="89255"/>
                    <a:pt x="11219" y="88837"/>
                  </a:cubicBezTo>
                  <a:cubicBezTo>
                    <a:pt x="11303" y="86493"/>
                    <a:pt x="11135" y="84232"/>
                    <a:pt x="10717" y="81888"/>
                  </a:cubicBezTo>
                  <a:cubicBezTo>
                    <a:pt x="10131" y="77702"/>
                    <a:pt x="10131" y="73432"/>
                    <a:pt x="9210" y="69246"/>
                  </a:cubicBezTo>
                  <a:cubicBezTo>
                    <a:pt x="8456" y="65898"/>
                    <a:pt x="9377" y="62298"/>
                    <a:pt x="8121" y="58949"/>
                  </a:cubicBezTo>
                  <a:cubicBezTo>
                    <a:pt x="8038" y="58698"/>
                    <a:pt x="8038" y="58447"/>
                    <a:pt x="8121" y="58279"/>
                  </a:cubicBezTo>
                  <a:cubicBezTo>
                    <a:pt x="8707" y="56688"/>
                    <a:pt x="8038" y="55098"/>
                    <a:pt x="8038" y="53591"/>
                  </a:cubicBezTo>
                  <a:cubicBezTo>
                    <a:pt x="8038" y="51079"/>
                    <a:pt x="5275" y="48819"/>
                    <a:pt x="7368" y="46224"/>
                  </a:cubicBezTo>
                  <a:cubicBezTo>
                    <a:pt x="7535" y="46056"/>
                    <a:pt x="7452" y="45721"/>
                    <a:pt x="7368" y="45470"/>
                  </a:cubicBezTo>
                  <a:cubicBezTo>
                    <a:pt x="5777" y="39693"/>
                    <a:pt x="5945" y="33582"/>
                    <a:pt x="4689" y="27722"/>
                  </a:cubicBezTo>
                  <a:cubicBezTo>
                    <a:pt x="4354" y="25796"/>
                    <a:pt x="4270" y="23870"/>
                    <a:pt x="4354" y="21945"/>
                  </a:cubicBezTo>
                  <a:cubicBezTo>
                    <a:pt x="4354" y="19768"/>
                    <a:pt x="3935" y="17508"/>
                    <a:pt x="4354" y="15247"/>
                  </a:cubicBezTo>
                  <a:cubicBezTo>
                    <a:pt x="4438" y="14829"/>
                    <a:pt x="4438" y="14159"/>
                    <a:pt x="3935" y="14159"/>
                  </a:cubicBezTo>
                  <a:cubicBezTo>
                    <a:pt x="3014" y="14159"/>
                    <a:pt x="3014" y="13740"/>
                    <a:pt x="3433" y="13154"/>
                  </a:cubicBezTo>
                  <a:cubicBezTo>
                    <a:pt x="4019" y="11982"/>
                    <a:pt x="4103" y="10726"/>
                    <a:pt x="3684" y="9554"/>
                  </a:cubicBezTo>
                  <a:cubicBezTo>
                    <a:pt x="3768" y="7796"/>
                    <a:pt x="3014" y="6038"/>
                    <a:pt x="3433" y="4113"/>
                  </a:cubicBezTo>
                  <a:lnTo>
                    <a:pt x="3433" y="4113"/>
                  </a:lnTo>
                  <a:cubicBezTo>
                    <a:pt x="4103" y="4280"/>
                    <a:pt x="4689" y="4699"/>
                    <a:pt x="5191" y="5285"/>
                  </a:cubicBezTo>
                  <a:cubicBezTo>
                    <a:pt x="7284" y="7294"/>
                    <a:pt x="9210" y="9387"/>
                    <a:pt x="11554" y="11229"/>
                  </a:cubicBezTo>
                  <a:cubicBezTo>
                    <a:pt x="11778" y="11408"/>
                    <a:pt x="12051" y="11492"/>
                    <a:pt x="12332" y="11492"/>
                  </a:cubicBezTo>
                  <a:cubicBezTo>
                    <a:pt x="12577" y="11492"/>
                    <a:pt x="12828" y="11429"/>
                    <a:pt x="13061" y="11312"/>
                  </a:cubicBezTo>
                  <a:cubicBezTo>
                    <a:pt x="13228" y="11061"/>
                    <a:pt x="13228" y="10643"/>
                    <a:pt x="13061" y="10392"/>
                  </a:cubicBezTo>
                  <a:cubicBezTo>
                    <a:pt x="9796" y="6540"/>
                    <a:pt x="5693" y="3527"/>
                    <a:pt x="1842" y="429"/>
                  </a:cubicBezTo>
                  <a:cubicBezTo>
                    <a:pt x="1492" y="132"/>
                    <a:pt x="1193" y="1"/>
                    <a:pt x="94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8" name="Google Shape;22888;p30"/>
            <p:cNvSpPr/>
            <p:nvPr/>
          </p:nvSpPr>
          <p:spPr>
            <a:xfrm>
              <a:off x="1944100" y="2237500"/>
              <a:ext cx="280475" cy="2186800"/>
            </a:xfrm>
            <a:custGeom>
              <a:avLst/>
              <a:gdLst/>
              <a:ahLst/>
              <a:cxnLst/>
              <a:rect l="l" t="t" r="r" b="b"/>
              <a:pathLst>
                <a:path w="11219" h="87472" extrusionOk="0">
                  <a:moveTo>
                    <a:pt x="2063" y="1"/>
                  </a:moveTo>
                  <a:cubicBezTo>
                    <a:pt x="1162" y="1"/>
                    <a:pt x="1311" y="1041"/>
                    <a:pt x="1172" y="1735"/>
                  </a:cubicBezTo>
                  <a:cubicBezTo>
                    <a:pt x="754" y="4331"/>
                    <a:pt x="1423" y="6842"/>
                    <a:pt x="1005" y="9437"/>
                  </a:cubicBezTo>
                  <a:cubicBezTo>
                    <a:pt x="335" y="13456"/>
                    <a:pt x="1088" y="17642"/>
                    <a:pt x="586" y="21661"/>
                  </a:cubicBezTo>
                  <a:cubicBezTo>
                    <a:pt x="586" y="21912"/>
                    <a:pt x="754" y="22079"/>
                    <a:pt x="837" y="22330"/>
                  </a:cubicBezTo>
                  <a:cubicBezTo>
                    <a:pt x="1172" y="22749"/>
                    <a:pt x="1423" y="23167"/>
                    <a:pt x="1005" y="23670"/>
                  </a:cubicBezTo>
                  <a:cubicBezTo>
                    <a:pt x="586" y="24088"/>
                    <a:pt x="335" y="24591"/>
                    <a:pt x="335" y="25177"/>
                  </a:cubicBezTo>
                  <a:cubicBezTo>
                    <a:pt x="335" y="25428"/>
                    <a:pt x="419" y="25763"/>
                    <a:pt x="502" y="26014"/>
                  </a:cubicBezTo>
                  <a:cubicBezTo>
                    <a:pt x="586" y="26181"/>
                    <a:pt x="586" y="26349"/>
                    <a:pt x="502" y="26516"/>
                  </a:cubicBezTo>
                  <a:cubicBezTo>
                    <a:pt x="502" y="26851"/>
                    <a:pt x="335" y="27019"/>
                    <a:pt x="335" y="27353"/>
                  </a:cubicBezTo>
                  <a:cubicBezTo>
                    <a:pt x="419" y="27605"/>
                    <a:pt x="502" y="27856"/>
                    <a:pt x="670" y="28107"/>
                  </a:cubicBezTo>
                  <a:cubicBezTo>
                    <a:pt x="837" y="28358"/>
                    <a:pt x="1005" y="28609"/>
                    <a:pt x="1088" y="28777"/>
                  </a:cubicBezTo>
                  <a:cubicBezTo>
                    <a:pt x="1172" y="28944"/>
                    <a:pt x="1256" y="29112"/>
                    <a:pt x="1256" y="29279"/>
                  </a:cubicBezTo>
                  <a:cubicBezTo>
                    <a:pt x="1256" y="29446"/>
                    <a:pt x="1256" y="29698"/>
                    <a:pt x="1256" y="29865"/>
                  </a:cubicBezTo>
                  <a:cubicBezTo>
                    <a:pt x="1256" y="30032"/>
                    <a:pt x="1172" y="30200"/>
                    <a:pt x="1088" y="30367"/>
                  </a:cubicBezTo>
                  <a:cubicBezTo>
                    <a:pt x="1005" y="30535"/>
                    <a:pt x="837" y="30786"/>
                    <a:pt x="670" y="30953"/>
                  </a:cubicBezTo>
                  <a:cubicBezTo>
                    <a:pt x="419" y="31121"/>
                    <a:pt x="335" y="31372"/>
                    <a:pt x="335" y="31623"/>
                  </a:cubicBezTo>
                  <a:cubicBezTo>
                    <a:pt x="419" y="31874"/>
                    <a:pt x="586" y="32125"/>
                    <a:pt x="754" y="32377"/>
                  </a:cubicBezTo>
                  <a:lnTo>
                    <a:pt x="921" y="32628"/>
                  </a:lnTo>
                  <a:cubicBezTo>
                    <a:pt x="1005" y="32795"/>
                    <a:pt x="1005" y="32963"/>
                    <a:pt x="1088" y="33214"/>
                  </a:cubicBezTo>
                  <a:cubicBezTo>
                    <a:pt x="1172" y="33967"/>
                    <a:pt x="1172" y="34721"/>
                    <a:pt x="1088" y="35558"/>
                  </a:cubicBezTo>
                  <a:cubicBezTo>
                    <a:pt x="1088" y="35725"/>
                    <a:pt x="1172" y="35977"/>
                    <a:pt x="1256" y="36228"/>
                  </a:cubicBezTo>
                  <a:cubicBezTo>
                    <a:pt x="1423" y="36479"/>
                    <a:pt x="1591" y="36730"/>
                    <a:pt x="1758" y="36897"/>
                  </a:cubicBezTo>
                  <a:cubicBezTo>
                    <a:pt x="2595" y="37651"/>
                    <a:pt x="1674" y="38237"/>
                    <a:pt x="1674" y="38907"/>
                  </a:cubicBezTo>
                  <a:cubicBezTo>
                    <a:pt x="1842" y="41251"/>
                    <a:pt x="1507" y="43595"/>
                    <a:pt x="1507" y="45939"/>
                  </a:cubicBezTo>
                  <a:cubicBezTo>
                    <a:pt x="1591" y="47781"/>
                    <a:pt x="1340" y="49539"/>
                    <a:pt x="670" y="51214"/>
                  </a:cubicBezTo>
                  <a:cubicBezTo>
                    <a:pt x="0" y="52469"/>
                    <a:pt x="251" y="54060"/>
                    <a:pt x="1340" y="54981"/>
                  </a:cubicBezTo>
                  <a:cubicBezTo>
                    <a:pt x="1674" y="55316"/>
                    <a:pt x="1674" y="55316"/>
                    <a:pt x="1591" y="55399"/>
                  </a:cubicBezTo>
                  <a:cubicBezTo>
                    <a:pt x="251" y="56906"/>
                    <a:pt x="335" y="58246"/>
                    <a:pt x="1926" y="59334"/>
                  </a:cubicBezTo>
                  <a:cubicBezTo>
                    <a:pt x="2679" y="59837"/>
                    <a:pt x="3433" y="60172"/>
                    <a:pt x="2595" y="61260"/>
                  </a:cubicBezTo>
                  <a:lnTo>
                    <a:pt x="2093" y="61595"/>
                  </a:lnTo>
                  <a:cubicBezTo>
                    <a:pt x="921" y="62348"/>
                    <a:pt x="335" y="63102"/>
                    <a:pt x="1340" y="64441"/>
                  </a:cubicBezTo>
                  <a:cubicBezTo>
                    <a:pt x="2930" y="66450"/>
                    <a:pt x="4102" y="68543"/>
                    <a:pt x="3349" y="71222"/>
                  </a:cubicBezTo>
                  <a:cubicBezTo>
                    <a:pt x="3014" y="71892"/>
                    <a:pt x="3181" y="72646"/>
                    <a:pt x="3684" y="73148"/>
                  </a:cubicBezTo>
                  <a:cubicBezTo>
                    <a:pt x="3851" y="73148"/>
                    <a:pt x="4019" y="73315"/>
                    <a:pt x="3935" y="73483"/>
                  </a:cubicBezTo>
                  <a:cubicBezTo>
                    <a:pt x="3935" y="73650"/>
                    <a:pt x="3851" y="73818"/>
                    <a:pt x="3851" y="73985"/>
                  </a:cubicBezTo>
                  <a:cubicBezTo>
                    <a:pt x="3952" y="74253"/>
                    <a:pt x="3865" y="74307"/>
                    <a:pt x="3729" y="74307"/>
                  </a:cubicBezTo>
                  <a:cubicBezTo>
                    <a:pt x="3639" y="74307"/>
                    <a:pt x="3527" y="74283"/>
                    <a:pt x="3436" y="74283"/>
                  </a:cubicBezTo>
                  <a:cubicBezTo>
                    <a:pt x="3321" y="74283"/>
                    <a:pt x="3237" y="74320"/>
                    <a:pt x="3265" y="74488"/>
                  </a:cubicBezTo>
                  <a:cubicBezTo>
                    <a:pt x="2847" y="75408"/>
                    <a:pt x="3181" y="76413"/>
                    <a:pt x="4019" y="76832"/>
                  </a:cubicBezTo>
                  <a:cubicBezTo>
                    <a:pt x="5107" y="77836"/>
                    <a:pt x="5107" y="78422"/>
                    <a:pt x="4353" y="79511"/>
                  </a:cubicBezTo>
                  <a:cubicBezTo>
                    <a:pt x="3935" y="80097"/>
                    <a:pt x="4102" y="81101"/>
                    <a:pt x="4521" y="81353"/>
                  </a:cubicBezTo>
                  <a:cubicBezTo>
                    <a:pt x="6028" y="82022"/>
                    <a:pt x="5693" y="83111"/>
                    <a:pt x="5358" y="84199"/>
                  </a:cubicBezTo>
                  <a:cubicBezTo>
                    <a:pt x="5330" y="84311"/>
                    <a:pt x="5330" y="84339"/>
                    <a:pt x="5343" y="84339"/>
                  </a:cubicBezTo>
                  <a:cubicBezTo>
                    <a:pt x="5355" y="84339"/>
                    <a:pt x="5380" y="84311"/>
                    <a:pt x="5401" y="84311"/>
                  </a:cubicBezTo>
                  <a:cubicBezTo>
                    <a:pt x="5423" y="84311"/>
                    <a:pt x="5442" y="84339"/>
                    <a:pt x="5442" y="84450"/>
                  </a:cubicBezTo>
                  <a:cubicBezTo>
                    <a:pt x="5777" y="85371"/>
                    <a:pt x="6028" y="86376"/>
                    <a:pt x="7032" y="86794"/>
                  </a:cubicBezTo>
                  <a:cubicBezTo>
                    <a:pt x="7684" y="86957"/>
                    <a:pt x="8440" y="87472"/>
                    <a:pt x="9120" y="87472"/>
                  </a:cubicBezTo>
                  <a:cubicBezTo>
                    <a:pt x="9489" y="87472"/>
                    <a:pt x="9836" y="87320"/>
                    <a:pt x="10130" y="86878"/>
                  </a:cubicBezTo>
                  <a:cubicBezTo>
                    <a:pt x="10967" y="85622"/>
                    <a:pt x="11218" y="84283"/>
                    <a:pt x="9795" y="83194"/>
                  </a:cubicBezTo>
                  <a:cubicBezTo>
                    <a:pt x="9042" y="83278"/>
                    <a:pt x="9042" y="84032"/>
                    <a:pt x="8623" y="84534"/>
                  </a:cubicBezTo>
                  <a:cubicBezTo>
                    <a:pt x="8623" y="82860"/>
                    <a:pt x="8623" y="81269"/>
                    <a:pt x="8623" y="79678"/>
                  </a:cubicBezTo>
                  <a:cubicBezTo>
                    <a:pt x="8372" y="76915"/>
                    <a:pt x="8623" y="74153"/>
                    <a:pt x="8037" y="71474"/>
                  </a:cubicBezTo>
                  <a:cubicBezTo>
                    <a:pt x="7953" y="71222"/>
                    <a:pt x="7870" y="70971"/>
                    <a:pt x="7786" y="70720"/>
                  </a:cubicBezTo>
                  <a:cubicBezTo>
                    <a:pt x="7367" y="68460"/>
                    <a:pt x="8037" y="66116"/>
                    <a:pt x="7619" y="63771"/>
                  </a:cubicBezTo>
                  <a:cubicBezTo>
                    <a:pt x="7200" y="62181"/>
                    <a:pt x="7032" y="60506"/>
                    <a:pt x="7200" y="58832"/>
                  </a:cubicBezTo>
                  <a:cubicBezTo>
                    <a:pt x="7116" y="52972"/>
                    <a:pt x="6363" y="47111"/>
                    <a:pt x="6028" y="41335"/>
                  </a:cubicBezTo>
                  <a:cubicBezTo>
                    <a:pt x="5526" y="39995"/>
                    <a:pt x="5777" y="38656"/>
                    <a:pt x="5526" y="37316"/>
                  </a:cubicBezTo>
                  <a:cubicBezTo>
                    <a:pt x="5442" y="36981"/>
                    <a:pt x="5358" y="36730"/>
                    <a:pt x="5274" y="36479"/>
                  </a:cubicBezTo>
                  <a:cubicBezTo>
                    <a:pt x="5274" y="32712"/>
                    <a:pt x="4605" y="28944"/>
                    <a:pt x="4605" y="25177"/>
                  </a:cubicBezTo>
                  <a:cubicBezTo>
                    <a:pt x="4270" y="21074"/>
                    <a:pt x="4270" y="16889"/>
                    <a:pt x="4102" y="12703"/>
                  </a:cubicBezTo>
                  <a:cubicBezTo>
                    <a:pt x="3935" y="8517"/>
                    <a:pt x="4102" y="4247"/>
                    <a:pt x="2763" y="145"/>
                  </a:cubicBezTo>
                  <a:cubicBezTo>
                    <a:pt x="2477" y="45"/>
                    <a:pt x="2248" y="1"/>
                    <a:pt x="2063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9" name="Google Shape;22889;p30"/>
            <p:cNvSpPr/>
            <p:nvPr/>
          </p:nvSpPr>
          <p:spPr>
            <a:xfrm>
              <a:off x="1931525" y="893225"/>
              <a:ext cx="537925" cy="454600"/>
            </a:xfrm>
            <a:custGeom>
              <a:avLst/>
              <a:gdLst/>
              <a:ahLst/>
              <a:cxnLst/>
              <a:rect l="l" t="t" r="r" b="b"/>
              <a:pathLst>
                <a:path w="21517" h="18184" extrusionOk="0">
                  <a:moveTo>
                    <a:pt x="4522" y="0"/>
                  </a:moveTo>
                  <a:cubicBezTo>
                    <a:pt x="3684" y="503"/>
                    <a:pt x="3936" y="1507"/>
                    <a:pt x="3601" y="2344"/>
                  </a:cubicBezTo>
                  <a:cubicBezTo>
                    <a:pt x="2970" y="2029"/>
                    <a:pt x="2413" y="1416"/>
                    <a:pt x="1651" y="1416"/>
                  </a:cubicBezTo>
                  <a:cubicBezTo>
                    <a:pt x="1604" y="1416"/>
                    <a:pt x="1556" y="1419"/>
                    <a:pt x="1508" y="1423"/>
                  </a:cubicBezTo>
                  <a:cubicBezTo>
                    <a:pt x="1" y="3014"/>
                    <a:pt x="922" y="4772"/>
                    <a:pt x="1173" y="6447"/>
                  </a:cubicBezTo>
                  <a:cubicBezTo>
                    <a:pt x="1508" y="7284"/>
                    <a:pt x="1759" y="8288"/>
                    <a:pt x="1675" y="9293"/>
                  </a:cubicBezTo>
                  <a:cubicBezTo>
                    <a:pt x="1675" y="10381"/>
                    <a:pt x="1173" y="11637"/>
                    <a:pt x="2177" y="12726"/>
                  </a:cubicBezTo>
                  <a:lnTo>
                    <a:pt x="2847" y="12726"/>
                  </a:lnTo>
                  <a:cubicBezTo>
                    <a:pt x="3684" y="12307"/>
                    <a:pt x="4940" y="12558"/>
                    <a:pt x="4689" y="11135"/>
                  </a:cubicBezTo>
                  <a:cubicBezTo>
                    <a:pt x="4522" y="9712"/>
                    <a:pt x="5024" y="8288"/>
                    <a:pt x="4522" y="6949"/>
                  </a:cubicBezTo>
                  <a:cubicBezTo>
                    <a:pt x="4605" y="6279"/>
                    <a:pt x="4354" y="5526"/>
                    <a:pt x="4856" y="4689"/>
                  </a:cubicBezTo>
                  <a:cubicBezTo>
                    <a:pt x="8959" y="8372"/>
                    <a:pt x="13312" y="11637"/>
                    <a:pt x="16996" y="15572"/>
                  </a:cubicBezTo>
                  <a:cubicBezTo>
                    <a:pt x="17153" y="17061"/>
                    <a:pt x="18336" y="18183"/>
                    <a:pt x="19792" y="18183"/>
                  </a:cubicBezTo>
                  <a:cubicBezTo>
                    <a:pt x="19891" y="18183"/>
                    <a:pt x="19992" y="18178"/>
                    <a:pt x="20093" y="18167"/>
                  </a:cubicBezTo>
                  <a:cubicBezTo>
                    <a:pt x="20596" y="17749"/>
                    <a:pt x="21098" y="17079"/>
                    <a:pt x="20763" y="16493"/>
                  </a:cubicBezTo>
                  <a:cubicBezTo>
                    <a:pt x="20010" y="15405"/>
                    <a:pt x="21349" y="15572"/>
                    <a:pt x="21517" y="15070"/>
                  </a:cubicBezTo>
                  <a:cubicBezTo>
                    <a:pt x="20177" y="13060"/>
                    <a:pt x="18000" y="11805"/>
                    <a:pt x="16326" y="10214"/>
                  </a:cubicBezTo>
                  <a:cubicBezTo>
                    <a:pt x="13228" y="7200"/>
                    <a:pt x="10131" y="4437"/>
                    <a:pt x="6949" y="1507"/>
                  </a:cubicBezTo>
                  <a:cubicBezTo>
                    <a:pt x="5777" y="1507"/>
                    <a:pt x="5442" y="335"/>
                    <a:pt x="452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0" name="Google Shape;22890;p30"/>
            <p:cNvSpPr/>
            <p:nvPr/>
          </p:nvSpPr>
          <p:spPr>
            <a:xfrm>
              <a:off x="2078050" y="1242750"/>
              <a:ext cx="242800" cy="2011375"/>
            </a:xfrm>
            <a:custGeom>
              <a:avLst/>
              <a:gdLst/>
              <a:ahLst/>
              <a:cxnLst/>
              <a:rect l="l" t="t" r="r" b="b"/>
              <a:pathLst>
                <a:path w="9712" h="80455" extrusionOk="0">
                  <a:moveTo>
                    <a:pt x="1758" y="0"/>
                  </a:moveTo>
                  <a:lnTo>
                    <a:pt x="1758" y="0"/>
                  </a:lnTo>
                  <a:cubicBezTo>
                    <a:pt x="2344" y="2093"/>
                    <a:pt x="0" y="3684"/>
                    <a:pt x="502" y="5777"/>
                  </a:cubicBezTo>
                  <a:cubicBezTo>
                    <a:pt x="636" y="5857"/>
                    <a:pt x="750" y="5890"/>
                    <a:pt x="851" y="5890"/>
                  </a:cubicBezTo>
                  <a:cubicBezTo>
                    <a:pt x="1342" y="5890"/>
                    <a:pt x="1495" y="5093"/>
                    <a:pt x="1910" y="5093"/>
                  </a:cubicBezTo>
                  <a:cubicBezTo>
                    <a:pt x="1941" y="5093"/>
                    <a:pt x="1974" y="5097"/>
                    <a:pt x="2009" y="5107"/>
                  </a:cubicBezTo>
                  <a:cubicBezTo>
                    <a:pt x="3014" y="7117"/>
                    <a:pt x="586" y="9126"/>
                    <a:pt x="2261" y="11051"/>
                  </a:cubicBezTo>
                  <a:cubicBezTo>
                    <a:pt x="2344" y="11135"/>
                    <a:pt x="1926" y="11554"/>
                    <a:pt x="1842" y="11889"/>
                  </a:cubicBezTo>
                  <a:cubicBezTo>
                    <a:pt x="1674" y="12391"/>
                    <a:pt x="837" y="12558"/>
                    <a:pt x="1005" y="13312"/>
                  </a:cubicBezTo>
                  <a:cubicBezTo>
                    <a:pt x="2177" y="13479"/>
                    <a:pt x="2763" y="13898"/>
                    <a:pt x="2428" y="15321"/>
                  </a:cubicBezTo>
                  <a:cubicBezTo>
                    <a:pt x="2093" y="16326"/>
                    <a:pt x="2009" y="17330"/>
                    <a:pt x="2177" y="18419"/>
                  </a:cubicBezTo>
                  <a:cubicBezTo>
                    <a:pt x="3014" y="21516"/>
                    <a:pt x="3516" y="24698"/>
                    <a:pt x="3600" y="27879"/>
                  </a:cubicBezTo>
                  <a:cubicBezTo>
                    <a:pt x="3684" y="29386"/>
                    <a:pt x="3851" y="30893"/>
                    <a:pt x="4270" y="32316"/>
                  </a:cubicBezTo>
                  <a:cubicBezTo>
                    <a:pt x="4605" y="33572"/>
                    <a:pt x="3181" y="35163"/>
                    <a:pt x="4940" y="36167"/>
                  </a:cubicBezTo>
                  <a:cubicBezTo>
                    <a:pt x="5274" y="36418"/>
                    <a:pt x="4940" y="37004"/>
                    <a:pt x="4521" y="37256"/>
                  </a:cubicBezTo>
                  <a:lnTo>
                    <a:pt x="2763" y="38093"/>
                  </a:lnTo>
                  <a:cubicBezTo>
                    <a:pt x="4102" y="38846"/>
                    <a:pt x="4102" y="40269"/>
                    <a:pt x="4605" y="41358"/>
                  </a:cubicBezTo>
                  <a:cubicBezTo>
                    <a:pt x="5274" y="42697"/>
                    <a:pt x="5526" y="43451"/>
                    <a:pt x="4270" y="44288"/>
                  </a:cubicBezTo>
                  <a:cubicBezTo>
                    <a:pt x="4424" y="44464"/>
                    <a:pt x="4584" y="44519"/>
                    <a:pt x="4743" y="44519"/>
                  </a:cubicBezTo>
                  <a:cubicBezTo>
                    <a:pt x="5003" y="44519"/>
                    <a:pt x="5263" y="44373"/>
                    <a:pt x="5495" y="44373"/>
                  </a:cubicBezTo>
                  <a:cubicBezTo>
                    <a:pt x="5662" y="44373"/>
                    <a:pt x="5815" y="44448"/>
                    <a:pt x="5944" y="44707"/>
                  </a:cubicBezTo>
                  <a:cubicBezTo>
                    <a:pt x="6363" y="45628"/>
                    <a:pt x="6028" y="46716"/>
                    <a:pt x="6112" y="47469"/>
                  </a:cubicBezTo>
                  <a:cubicBezTo>
                    <a:pt x="6279" y="48223"/>
                    <a:pt x="5860" y="48474"/>
                    <a:pt x="5191" y="48558"/>
                  </a:cubicBezTo>
                  <a:cubicBezTo>
                    <a:pt x="4940" y="48641"/>
                    <a:pt x="4856" y="48893"/>
                    <a:pt x="5107" y="49227"/>
                  </a:cubicBezTo>
                  <a:cubicBezTo>
                    <a:pt x="5777" y="49981"/>
                    <a:pt x="5107" y="51488"/>
                    <a:pt x="6530" y="51990"/>
                  </a:cubicBezTo>
                  <a:cubicBezTo>
                    <a:pt x="7033" y="52409"/>
                    <a:pt x="6865" y="53162"/>
                    <a:pt x="6363" y="53413"/>
                  </a:cubicBezTo>
                  <a:cubicBezTo>
                    <a:pt x="6028" y="53581"/>
                    <a:pt x="5860" y="53916"/>
                    <a:pt x="5860" y="54251"/>
                  </a:cubicBezTo>
                  <a:cubicBezTo>
                    <a:pt x="5944" y="56092"/>
                    <a:pt x="7200" y="57851"/>
                    <a:pt x="6279" y="59776"/>
                  </a:cubicBezTo>
                  <a:cubicBezTo>
                    <a:pt x="6195" y="59944"/>
                    <a:pt x="6363" y="60278"/>
                    <a:pt x="6446" y="60446"/>
                  </a:cubicBezTo>
                  <a:cubicBezTo>
                    <a:pt x="6865" y="61283"/>
                    <a:pt x="8456" y="62037"/>
                    <a:pt x="6698" y="63125"/>
                  </a:cubicBezTo>
                  <a:cubicBezTo>
                    <a:pt x="6446" y="63209"/>
                    <a:pt x="6614" y="63962"/>
                    <a:pt x="6865" y="64297"/>
                  </a:cubicBezTo>
                  <a:cubicBezTo>
                    <a:pt x="7451" y="65050"/>
                    <a:pt x="7702" y="65888"/>
                    <a:pt x="7619" y="66809"/>
                  </a:cubicBezTo>
                  <a:cubicBezTo>
                    <a:pt x="7870" y="68483"/>
                    <a:pt x="7619" y="70157"/>
                    <a:pt x="8288" y="71664"/>
                  </a:cubicBezTo>
                  <a:cubicBezTo>
                    <a:pt x="8539" y="72167"/>
                    <a:pt x="8539" y="72669"/>
                    <a:pt x="8288" y="73088"/>
                  </a:cubicBezTo>
                  <a:cubicBezTo>
                    <a:pt x="7953" y="73590"/>
                    <a:pt x="7870" y="74260"/>
                    <a:pt x="8121" y="74762"/>
                  </a:cubicBezTo>
                  <a:cubicBezTo>
                    <a:pt x="8623" y="76185"/>
                    <a:pt x="8791" y="77692"/>
                    <a:pt x="8707" y="79199"/>
                  </a:cubicBezTo>
                  <a:cubicBezTo>
                    <a:pt x="8623" y="79785"/>
                    <a:pt x="9042" y="80371"/>
                    <a:pt x="9628" y="80455"/>
                  </a:cubicBezTo>
                  <a:cubicBezTo>
                    <a:pt x="9712" y="76687"/>
                    <a:pt x="9042" y="73004"/>
                    <a:pt x="8874" y="69236"/>
                  </a:cubicBezTo>
                  <a:cubicBezTo>
                    <a:pt x="8456" y="60697"/>
                    <a:pt x="7619" y="52158"/>
                    <a:pt x="6614" y="43702"/>
                  </a:cubicBezTo>
                  <a:cubicBezTo>
                    <a:pt x="5860" y="37507"/>
                    <a:pt x="4940" y="31311"/>
                    <a:pt x="4102" y="25200"/>
                  </a:cubicBezTo>
                  <a:cubicBezTo>
                    <a:pt x="3349" y="19674"/>
                    <a:pt x="3181" y="14065"/>
                    <a:pt x="2847" y="8540"/>
                  </a:cubicBezTo>
                  <a:cubicBezTo>
                    <a:pt x="2679" y="5693"/>
                    <a:pt x="2763" y="2763"/>
                    <a:pt x="1758" y="0"/>
                  </a:cubicBezTo>
                  <a:close/>
                </a:path>
              </a:pathLst>
            </a:custGeom>
            <a:solidFill>
              <a:srgbClr val="71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1" name="Google Shape;22891;p30"/>
            <p:cNvSpPr/>
            <p:nvPr/>
          </p:nvSpPr>
          <p:spPr>
            <a:xfrm>
              <a:off x="1831075" y="715325"/>
              <a:ext cx="843500" cy="177925"/>
            </a:xfrm>
            <a:custGeom>
              <a:avLst/>
              <a:gdLst/>
              <a:ahLst/>
              <a:cxnLst/>
              <a:rect l="l" t="t" r="r" b="b"/>
              <a:pathLst>
                <a:path w="33740" h="7117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0" y="1172"/>
                    <a:pt x="251" y="2009"/>
                    <a:pt x="1926" y="2428"/>
                  </a:cubicBezTo>
                  <a:cubicBezTo>
                    <a:pt x="2031" y="2458"/>
                    <a:pt x="2144" y="2466"/>
                    <a:pt x="2259" y="2466"/>
                  </a:cubicBezTo>
                  <a:cubicBezTo>
                    <a:pt x="2409" y="2466"/>
                    <a:pt x="2562" y="2452"/>
                    <a:pt x="2704" y="2452"/>
                  </a:cubicBezTo>
                  <a:cubicBezTo>
                    <a:pt x="3061" y="2452"/>
                    <a:pt x="3349" y="2543"/>
                    <a:pt x="3349" y="3181"/>
                  </a:cubicBezTo>
                  <a:cubicBezTo>
                    <a:pt x="3406" y="4441"/>
                    <a:pt x="4051" y="4683"/>
                    <a:pt x="4801" y="4683"/>
                  </a:cubicBezTo>
                  <a:cubicBezTo>
                    <a:pt x="5148" y="4683"/>
                    <a:pt x="5517" y="4631"/>
                    <a:pt x="5861" y="4605"/>
                  </a:cubicBezTo>
                  <a:cubicBezTo>
                    <a:pt x="6112" y="4521"/>
                    <a:pt x="6363" y="4270"/>
                    <a:pt x="6530" y="4102"/>
                  </a:cubicBezTo>
                  <a:cubicBezTo>
                    <a:pt x="6614" y="4019"/>
                    <a:pt x="6447" y="3851"/>
                    <a:pt x="6614" y="3851"/>
                  </a:cubicBezTo>
                  <a:cubicBezTo>
                    <a:pt x="6726" y="4074"/>
                    <a:pt x="6949" y="4223"/>
                    <a:pt x="7185" y="4223"/>
                  </a:cubicBezTo>
                  <a:cubicBezTo>
                    <a:pt x="7302" y="4223"/>
                    <a:pt x="7423" y="4186"/>
                    <a:pt x="7535" y="4102"/>
                  </a:cubicBezTo>
                  <a:cubicBezTo>
                    <a:pt x="7782" y="3757"/>
                    <a:pt x="8087" y="3644"/>
                    <a:pt x="8416" y="3644"/>
                  </a:cubicBezTo>
                  <a:cubicBezTo>
                    <a:pt x="8645" y="3644"/>
                    <a:pt x="8885" y="3699"/>
                    <a:pt x="9126" y="3767"/>
                  </a:cubicBezTo>
                  <a:cubicBezTo>
                    <a:pt x="11805" y="4605"/>
                    <a:pt x="14567" y="4270"/>
                    <a:pt x="17246" y="4437"/>
                  </a:cubicBezTo>
                  <a:cubicBezTo>
                    <a:pt x="21181" y="4688"/>
                    <a:pt x="24865" y="5860"/>
                    <a:pt x="28632" y="6530"/>
                  </a:cubicBezTo>
                  <a:cubicBezTo>
                    <a:pt x="29386" y="7116"/>
                    <a:pt x="30390" y="6781"/>
                    <a:pt x="31144" y="7032"/>
                  </a:cubicBezTo>
                  <a:cubicBezTo>
                    <a:pt x="31730" y="6865"/>
                    <a:pt x="32148" y="6363"/>
                    <a:pt x="32232" y="5777"/>
                  </a:cubicBezTo>
                  <a:cubicBezTo>
                    <a:pt x="32316" y="5526"/>
                    <a:pt x="31897" y="5442"/>
                    <a:pt x="32065" y="5274"/>
                  </a:cubicBezTo>
                  <a:cubicBezTo>
                    <a:pt x="32093" y="5246"/>
                    <a:pt x="32118" y="5235"/>
                    <a:pt x="32143" y="5235"/>
                  </a:cubicBezTo>
                  <a:cubicBezTo>
                    <a:pt x="32265" y="5235"/>
                    <a:pt x="32358" y="5526"/>
                    <a:pt x="32567" y="5526"/>
                  </a:cubicBezTo>
                  <a:cubicBezTo>
                    <a:pt x="33153" y="5442"/>
                    <a:pt x="33739" y="5526"/>
                    <a:pt x="33572" y="4688"/>
                  </a:cubicBezTo>
                  <a:cubicBezTo>
                    <a:pt x="32735" y="4521"/>
                    <a:pt x="31897" y="4270"/>
                    <a:pt x="30976" y="4102"/>
                  </a:cubicBezTo>
                  <a:cubicBezTo>
                    <a:pt x="28800" y="3851"/>
                    <a:pt x="26623" y="3349"/>
                    <a:pt x="24614" y="2679"/>
                  </a:cubicBezTo>
                  <a:cubicBezTo>
                    <a:pt x="21715" y="2298"/>
                    <a:pt x="18956" y="1569"/>
                    <a:pt x="16019" y="1569"/>
                  </a:cubicBezTo>
                  <a:cubicBezTo>
                    <a:pt x="15732" y="1569"/>
                    <a:pt x="15444" y="1576"/>
                    <a:pt x="15153" y="1591"/>
                  </a:cubicBezTo>
                  <a:cubicBezTo>
                    <a:pt x="14840" y="1599"/>
                    <a:pt x="14528" y="1603"/>
                    <a:pt x="14217" y="1603"/>
                  </a:cubicBezTo>
                  <a:cubicBezTo>
                    <a:pt x="11447" y="1603"/>
                    <a:pt x="8737" y="1272"/>
                    <a:pt x="6028" y="670"/>
                  </a:cubicBezTo>
                  <a:cubicBezTo>
                    <a:pt x="5498" y="405"/>
                    <a:pt x="4936" y="347"/>
                    <a:pt x="4365" y="347"/>
                  </a:cubicBezTo>
                  <a:cubicBezTo>
                    <a:pt x="3925" y="347"/>
                    <a:pt x="3479" y="381"/>
                    <a:pt x="3038" y="381"/>
                  </a:cubicBezTo>
                  <a:cubicBezTo>
                    <a:pt x="2426" y="381"/>
                    <a:pt x="1823" y="315"/>
                    <a:pt x="1256" y="0"/>
                  </a:cubicBezTo>
                  <a:close/>
                </a:path>
              </a:pathLst>
            </a:custGeom>
            <a:solidFill>
              <a:srgbClr val="27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2" name="Google Shape;22892;p30"/>
            <p:cNvSpPr/>
            <p:nvPr/>
          </p:nvSpPr>
          <p:spPr>
            <a:xfrm>
              <a:off x="1586625" y="539075"/>
              <a:ext cx="395150" cy="348425"/>
            </a:xfrm>
            <a:custGeom>
              <a:avLst/>
              <a:gdLst/>
              <a:ahLst/>
              <a:cxnLst/>
              <a:rect l="l" t="t" r="r" b="b"/>
              <a:pathLst>
                <a:path w="15806" h="13937" extrusionOk="0">
                  <a:moveTo>
                    <a:pt x="1955" y="1"/>
                  </a:moveTo>
                  <a:cubicBezTo>
                    <a:pt x="348" y="1"/>
                    <a:pt x="0" y="1047"/>
                    <a:pt x="234" y="2529"/>
                  </a:cubicBezTo>
                  <a:cubicBezTo>
                    <a:pt x="820" y="3199"/>
                    <a:pt x="1323" y="3785"/>
                    <a:pt x="1909" y="4371"/>
                  </a:cubicBezTo>
                  <a:cubicBezTo>
                    <a:pt x="5006" y="7134"/>
                    <a:pt x="8104" y="9897"/>
                    <a:pt x="11285" y="12659"/>
                  </a:cubicBezTo>
                  <a:cubicBezTo>
                    <a:pt x="11620" y="13078"/>
                    <a:pt x="11871" y="13664"/>
                    <a:pt x="12373" y="13915"/>
                  </a:cubicBezTo>
                  <a:cubicBezTo>
                    <a:pt x="12433" y="13930"/>
                    <a:pt x="12495" y="13937"/>
                    <a:pt x="12557" y="13937"/>
                  </a:cubicBezTo>
                  <a:cubicBezTo>
                    <a:pt x="12849" y="13937"/>
                    <a:pt x="13157" y="13787"/>
                    <a:pt x="13294" y="13580"/>
                  </a:cubicBezTo>
                  <a:cubicBezTo>
                    <a:pt x="13462" y="12073"/>
                    <a:pt x="15639" y="12659"/>
                    <a:pt x="15806" y="11152"/>
                  </a:cubicBezTo>
                  <a:cubicBezTo>
                    <a:pt x="15712" y="11142"/>
                    <a:pt x="15618" y="11138"/>
                    <a:pt x="15523" y="11138"/>
                  </a:cubicBezTo>
                  <a:cubicBezTo>
                    <a:pt x="15241" y="11138"/>
                    <a:pt x="14958" y="11173"/>
                    <a:pt x="14676" y="11173"/>
                  </a:cubicBezTo>
                  <a:cubicBezTo>
                    <a:pt x="14299" y="11173"/>
                    <a:pt x="13922" y="11110"/>
                    <a:pt x="13546" y="10817"/>
                  </a:cubicBezTo>
                  <a:cubicBezTo>
                    <a:pt x="13713" y="10566"/>
                    <a:pt x="13797" y="10231"/>
                    <a:pt x="13880" y="9897"/>
                  </a:cubicBezTo>
                  <a:cubicBezTo>
                    <a:pt x="14072" y="8941"/>
                    <a:pt x="13875" y="8519"/>
                    <a:pt x="13254" y="8519"/>
                  </a:cubicBezTo>
                  <a:cubicBezTo>
                    <a:pt x="13059" y="8519"/>
                    <a:pt x="12821" y="8561"/>
                    <a:pt x="12541" y="8641"/>
                  </a:cubicBezTo>
                  <a:cubicBezTo>
                    <a:pt x="12035" y="8774"/>
                    <a:pt x="11690" y="8865"/>
                    <a:pt x="11449" y="8865"/>
                  </a:cubicBezTo>
                  <a:cubicBezTo>
                    <a:pt x="10933" y="8865"/>
                    <a:pt x="10897" y="8447"/>
                    <a:pt x="10783" y="7134"/>
                  </a:cubicBezTo>
                  <a:cubicBezTo>
                    <a:pt x="10783" y="7134"/>
                    <a:pt x="10867" y="7050"/>
                    <a:pt x="10867" y="6966"/>
                  </a:cubicBezTo>
                  <a:cubicBezTo>
                    <a:pt x="10950" y="6883"/>
                    <a:pt x="10867" y="6715"/>
                    <a:pt x="10699" y="6631"/>
                  </a:cubicBezTo>
                  <a:cubicBezTo>
                    <a:pt x="8188" y="4120"/>
                    <a:pt x="5341" y="1943"/>
                    <a:pt x="2327" y="18"/>
                  </a:cubicBezTo>
                  <a:cubicBezTo>
                    <a:pt x="2196" y="6"/>
                    <a:pt x="2072" y="1"/>
                    <a:pt x="195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3" name="Google Shape;22893;p30"/>
            <p:cNvSpPr/>
            <p:nvPr/>
          </p:nvSpPr>
          <p:spPr>
            <a:xfrm>
              <a:off x="2668250" y="1637775"/>
              <a:ext cx="150725" cy="519625"/>
            </a:xfrm>
            <a:custGeom>
              <a:avLst/>
              <a:gdLst/>
              <a:ahLst/>
              <a:cxnLst/>
              <a:rect l="l" t="t" r="r" b="b"/>
              <a:pathLst>
                <a:path w="6029" h="20785" extrusionOk="0">
                  <a:moveTo>
                    <a:pt x="1785" y="5319"/>
                  </a:moveTo>
                  <a:cubicBezTo>
                    <a:pt x="1850" y="5319"/>
                    <a:pt x="1924" y="5337"/>
                    <a:pt x="2010" y="5380"/>
                  </a:cubicBezTo>
                  <a:cubicBezTo>
                    <a:pt x="2178" y="5380"/>
                    <a:pt x="2178" y="5548"/>
                    <a:pt x="2178" y="5548"/>
                  </a:cubicBezTo>
                  <a:cubicBezTo>
                    <a:pt x="2052" y="5642"/>
                    <a:pt x="1903" y="5654"/>
                    <a:pt x="1752" y="5654"/>
                  </a:cubicBezTo>
                  <a:cubicBezTo>
                    <a:pt x="1702" y="5654"/>
                    <a:pt x="1652" y="5653"/>
                    <a:pt x="1602" y="5653"/>
                  </a:cubicBezTo>
                  <a:cubicBezTo>
                    <a:pt x="1499" y="5653"/>
                    <a:pt x="1399" y="5658"/>
                    <a:pt x="1309" y="5693"/>
                  </a:cubicBezTo>
                  <a:lnTo>
                    <a:pt x="1309" y="5693"/>
                  </a:lnTo>
                  <a:cubicBezTo>
                    <a:pt x="1452" y="5522"/>
                    <a:pt x="1568" y="5319"/>
                    <a:pt x="1785" y="5319"/>
                  </a:cubicBezTo>
                  <a:close/>
                  <a:moveTo>
                    <a:pt x="3109" y="1"/>
                  </a:moveTo>
                  <a:cubicBezTo>
                    <a:pt x="3050" y="1"/>
                    <a:pt x="2990" y="8"/>
                    <a:pt x="2931" y="22"/>
                  </a:cubicBezTo>
                  <a:cubicBezTo>
                    <a:pt x="2345" y="106"/>
                    <a:pt x="1843" y="608"/>
                    <a:pt x="1843" y="1194"/>
                  </a:cubicBezTo>
                  <a:cubicBezTo>
                    <a:pt x="1843" y="1446"/>
                    <a:pt x="1843" y="1697"/>
                    <a:pt x="1843" y="1948"/>
                  </a:cubicBezTo>
                  <a:cubicBezTo>
                    <a:pt x="1671" y="2041"/>
                    <a:pt x="1552" y="2080"/>
                    <a:pt x="1469" y="2080"/>
                  </a:cubicBezTo>
                  <a:cubicBezTo>
                    <a:pt x="1105" y="2080"/>
                    <a:pt x="1430" y="1346"/>
                    <a:pt x="1089" y="1278"/>
                  </a:cubicBezTo>
                  <a:cubicBezTo>
                    <a:pt x="1006" y="1111"/>
                    <a:pt x="838" y="943"/>
                    <a:pt x="671" y="776"/>
                  </a:cubicBezTo>
                  <a:cubicBezTo>
                    <a:pt x="601" y="741"/>
                    <a:pt x="518" y="721"/>
                    <a:pt x="431" y="721"/>
                  </a:cubicBezTo>
                  <a:cubicBezTo>
                    <a:pt x="310" y="721"/>
                    <a:pt x="183" y="761"/>
                    <a:pt x="85" y="860"/>
                  </a:cubicBezTo>
                  <a:cubicBezTo>
                    <a:pt x="1" y="2618"/>
                    <a:pt x="336" y="4292"/>
                    <a:pt x="1089" y="5883"/>
                  </a:cubicBezTo>
                  <a:cubicBezTo>
                    <a:pt x="1089" y="8394"/>
                    <a:pt x="1341" y="10822"/>
                    <a:pt x="1927" y="13250"/>
                  </a:cubicBezTo>
                  <a:cubicBezTo>
                    <a:pt x="2178" y="14757"/>
                    <a:pt x="1759" y="16515"/>
                    <a:pt x="2680" y="17938"/>
                  </a:cubicBezTo>
                  <a:cubicBezTo>
                    <a:pt x="3517" y="18776"/>
                    <a:pt x="2596" y="20701"/>
                    <a:pt x="4522" y="20785"/>
                  </a:cubicBezTo>
                  <a:cubicBezTo>
                    <a:pt x="4773" y="20701"/>
                    <a:pt x="5024" y="20701"/>
                    <a:pt x="5192" y="20534"/>
                  </a:cubicBezTo>
                  <a:cubicBezTo>
                    <a:pt x="5443" y="20115"/>
                    <a:pt x="5443" y="19696"/>
                    <a:pt x="5443" y="19278"/>
                  </a:cubicBezTo>
                  <a:cubicBezTo>
                    <a:pt x="5526" y="18943"/>
                    <a:pt x="5694" y="18608"/>
                    <a:pt x="5861" y="18357"/>
                  </a:cubicBezTo>
                  <a:cubicBezTo>
                    <a:pt x="5945" y="18106"/>
                    <a:pt x="6029" y="17938"/>
                    <a:pt x="6029" y="17687"/>
                  </a:cubicBezTo>
                  <a:cubicBezTo>
                    <a:pt x="5861" y="16766"/>
                    <a:pt x="5778" y="15762"/>
                    <a:pt x="5778" y="14757"/>
                  </a:cubicBezTo>
                  <a:cubicBezTo>
                    <a:pt x="5443" y="12245"/>
                    <a:pt x="4940" y="9818"/>
                    <a:pt x="4187" y="7390"/>
                  </a:cubicBezTo>
                  <a:cubicBezTo>
                    <a:pt x="4020" y="6385"/>
                    <a:pt x="3852" y="5464"/>
                    <a:pt x="3601" y="4376"/>
                  </a:cubicBezTo>
                  <a:cubicBezTo>
                    <a:pt x="3099" y="3287"/>
                    <a:pt x="4020" y="2450"/>
                    <a:pt x="4020" y="1446"/>
                  </a:cubicBezTo>
                  <a:cubicBezTo>
                    <a:pt x="4020" y="1111"/>
                    <a:pt x="4020" y="692"/>
                    <a:pt x="3852" y="357"/>
                  </a:cubicBezTo>
                  <a:cubicBezTo>
                    <a:pt x="3645" y="151"/>
                    <a:pt x="3382" y="1"/>
                    <a:pt x="3109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4" name="Google Shape;22894;p30"/>
            <p:cNvSpPr/>
            <p:nvPr/>
          </p:nvSpPr>
          <p:spPr>
            <a:xfrm>
              <a:off x="1877125" y="878575"/>
              <a:ext cx="127675" cy="477275"/>
            </a:xfrm>
            <a:custGeom>
              <a:avLst/>
              <a:gdLst/>
              <a:ahLst/>
              <a:cxnLst/>
              <a:rect l="l" t="t" r="r" b="b"/>
              <a:pathLst>
                <a:path w="5107" h="19091" extrusionOk="0">
                  <a:moveTo>
                    <a:pt x="670" y="0"/>
                  </a:moveTo>
                  <a:cubicBezTo>
                    <a:pt x="670" y="2009"/>
                    <a:pt x="0" y="4102"/>
                    <a:pt x="586" y="6112"/>
                  </a:cubicBezTo>
                  <a:cubicBezTo>
                    <a:pt x="753" y="9126"/>
                    <a:pt x="1256" y="12140"/>
                    <a:pt x="2009" y="15153"/>
                  </a:cubicBezTo>
                  <a:cubicBezTo>
                    <a:pt x="2846" y="15907"/>
                    <a:pt x="2093" y="17079"/>
                    <a:pt x="2512" y="17916"/>
                  </a:cubicBezTo>
                  <a:cubicBezTo>
                    <a:pt x="2690" y="18272"/>
                    <a:pt x="2825" y="19090"/>
                    <a:pt x="3277" y="19090"/>
                  </a:cubicBezTo>
                  <a:cubicBezTo>
                    <a:pt x="3462" y="19090"/>
                    <a:pt x="3701" y="18952"/>
                    <a:pt x="4019" y="18586"/>
                  </a:cubicBezTo>
                  <a:cubicBezTo>
                    <a:pt x="5107" y="14735"/>
                    <a:pt x="3684" y="10884"/>
                    <a:pt x="3600" y="7033"/>
                  </a:cubicBezTo>
                  <a:cubicBezTo>
                    <a:pt x="3600" y="5358"/>
                    <a:pt x="3181" y="3768"/>
                    <a:pt x="3600" y="2093"/>
                  </a:cubicBezTo>
                  <a:cubicBezTo>
                    <a:pt x="3433" y="1423"/>
                    <a:pt x="3098" y="837"/>
                    <a:pt x="2512" y="419"/>
                  </a:cubicBezTo>
                  <a:cubicBezTo>
                    <a:pt x="2344" y="335"/>
                    <a:pt x="2177" y="168"/>
                    <a:pt x="1926" y="84"/>
                  </a:cubicBezTo>
                  <a:lnTo>
                    <a:pt x="1591" y="84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5" name="Google Shape;22895;p30"/>
            <p:cNvSpPr/>
            <p:nvPr/>
          </p:nvSpPr>
          <p:spPr>
            <a:xfrm>
              <a:off x="2410825" y="1269950"/>
              <a:ext cx="233425" cy="221575"/>
            </a:xfrm>
            <a:custGeom>
              <a:avLst/>
              <a:gdLst/>
              <a:ahLst/>
              <a:cxnLst/>
              <a:rect l="l" t="t" r="r" b="b"/>
              <a:pathLst>
                <a:path w="9337" h="8863" extrusionOk="0">
                  <a:moveTo>
                    <a:pt x="2345" y="1"/>
                  </a:moveTo>
                  <a:cubicBezTo>
                    <a:pt x="1842" y="1"/>
                    <a:pt x="1256" y="84"/>
                    <a:pt x="670" y="168"/>
                  </a:cubicBezTo>
                  <a:cubicBezTo>
                    <a:pt x="419" y="252"/>
                    <a:pt x="0" y="670"/>
                    <a:pt x="419" y="838"/>
                  </a:cubicBezTo>
                  <a:cubicBezTo>
                    <a:pt x="1926" y="1340"/>
                    <a:pt x="754" y="2261"/>
                    <a:pt x="921" y="3015"/>
                  </a:cubicBezTo>
                  <a:cubicBezTo>
                    <a:pt x="754" y="3182"/>
                    <a:pt x="670" y="3433"/>
                    <a:pt x="754" y="3684"/>
                  </a:cubicBezTo>
                  <a:cubicBezTo>
                    <a:pt x="2093" y="5191"/>
                    <a:pt x="3266" y="6949"/>
                    <a:pt x="5359" y="7535"/>
                  </a:cubicBezTo>
                  <a:cubicBezTo>
                    <a:pt x="6112" y="7703"/>
                    <a:pt x="6865" y="8038"/>
                    <a:pt x="7452" y="8708"/>
                  </a:cubicBezTo>
                  <a:cubicBezTo>
                    <a:pt x="7758" y="8810"/>
                    <a:pt x="8030" y="8862"/>
                    <a:pt x="8263" y="8862"/>
                  </a:cubicBezTo>
                  <a:cubicBezTo>
                    <a:pt x="8984" y="8862"/>
                    <a:pt x="9336" y="8360"/>
                    <a:pt x="9210" y="7284"/>
                  </a:cubicBezTo>
                  <a:cubicBezTo>
                    <a:pt x="8875" y="6531"/>
                    <a:pt x="8121" y="6112"/>
                    <a:pt x="8038" y="5359"/>
                  </a:cubicBezTo>
                  <a:cubicBezTo>
                    <a:pt x="6196" y="3517"/>
                    <a:pt x="4605" y="1424"/>
                    <a:pt x="2345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6" name="Google Shape;22896;p30"/>
            <p:cNvSpPr/>
            <p:nvPr/>
          </p:nvSpPr>
          <p:spPr>
            <a:xfrm>
              <a:off x="1406200" y="393875"/>
              <a:ext cx="238625" cy="210525"/>
            </a:xfrm>
            <a:custGeom>
              <a:avLst/>
              <a:gdLst/>
              <a:ahLst/>
              <a:cxnLst/>
              <a:rect l="l" t="t" r="r" b="b"/>
              <a:pathLst>
                <a:path w="9545" h="8421" extrusionOk="0">
                  <a:moveTo>
                    <a:pt x="2661" y="1"/>
                  </a:moveTo>
                  <a:cubicBezTo>
                    <a:pt x="2418" y="1"/>
                    <a:pt x="2150" y="87"/>
                    <a:pt x="1842" y="300"/>
                  </a:cubicBezTo>
                  <a:cubicBezTo>
                    <a:pt x="84" y="1556"/>
                    <a:pt x="0" y="2058"/>
                    <a:pt x="1423" y="3314"/>
                  </a:cubicBezTo>
                  <a:cubicBezTo>
                    <a:pt x="2009" y="3816"/>
                    <a:pt x="2512" y="4319"/>
                    <a:pt x="3014" y="4905"/>
                  </a:cubicBezTo>
                  <a:cubicBezTo>
                    <a:pt x="4688" y="5742"/>
                    <a:pt x="5693" y="7584"/>
                    <a:pt x="7451" y="8421"/>
                  </a:cubicBezTo>
                  <a:cubicBezTo>
                    <a:pt x="8121" y="7500"/>
                    <a:pt x="8205" y="6077"/>
                    <a:pt x="9544" y="5826"/>
                  </a:cubicBezTo>
                  <a:cubicBezTo>
                    <a:pt x="7870" y="4068"/>
                    <a:pt x="6112" y="2477"/>
                    <a:pt x="4270" y="970"/>
                  </a:cubicBezTo>
                  <a:cubicBezTo>
                    <a:pt x="3730" y="550"/>
                    <a:pt x="3276" y="1"/>
                    <a:pt x="2661" y="1"/>
                  </a:cubicBezTo>
                  <a:close/>
                </a:path>
              </a:pathLst>
            </a:custGeom>
            <a:solidFill>
              <a:srgbClr val="25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7" name="Google Shape;22897;p30"/>
            <p:cNvSpPr/>
            <p:nvPr/>
          </p:nvSpPr>
          <p:spPr>
            <a:xfrm>
              <a:off x="1933625" y="2172025"/>
              <a:ext cx="77475" cy="617475"/>
            </a:xfrm>
            <a:custGeom>
              <a:avLst/>
              <a:gdLst/>
              <a:ahLst/>
              <a:cxnLst/>
              <a:rect l="l" t="t" r="r" b="b"/>
              <a:pathLst>
                <a:path w="3099" h="24699" extrusionOk="0">
                  <a:moveTo>
                    <a:pt x="1424" y="1"/>
                  </a:moveTo>
                  <a:cubicBezTo>
                    <a:pt x="1005" y="6364"/>
                    <a:pt x="586" y="12643"/>
                    <a:pt x="168" y="19005"/>
                  </a:cubicBezTo>
                  <a:cubicBezTo>
                    <a:pt x="0" y="20512"/>
                    <a:pt x="84" y="22103"/>
                    <a:pt x="419" y="23610"/>
                  </a:cubicBezTo>
                  <a:lnTo>
                    <a:pt x="1424" y="24698"/>
                  </a:lnTo>
                  <a:cubicBezTo>
                    <a:pt x="1591" y="23861"/>
                    <a:pt x="1005" y="23191"/>
                    <a:pt x="1591" y="22270"/>
                  </a:cubicBezTo>
                  <a:cubicBezTo>
                    <a:pt x="2345" y="20847"/>
                    <a:pt x="2428" y="19089"/>
                    <a:pt x="1675" y="17666"/>
                  </a:cubicBezTo>
                  <a:cubicBezTo>
                    <a:pt x="1507" y="17331"/>
                    <a:pt x="1256" y="17080"/>
                    <a:pt x="1340" y="16577"/>
                  </a:cubicBezTo>
                  <a:cubicBezTo>
                    <a:pt x="2093" y="13898"/>
                    <a:pt x="2345" y="11136"/>
                    <a:pt x="2010" y="8373"/>
                  </a:cubicBezTo>
                  <a:cubicBezTo>
                    <a:pt x="1842" y="7033"/>
                    <a:pt x="2177" y="5526"/>
                    <a:pt x="1926" y="4103"/>
                  </a:cubicBezTo>
                  <a:cubicBezTo>
                    <a:pt x="1842" y="3350"/>
                    <a:pt x="2261" y="2680"/>
                    <a:pt x="2931" y="2512"/>
                  </a:cubicBezTo>
                  <a:cubicBezTo>
                    <a:pt x="3014" y="2345"/>
                    <a:pt x="3098" y="2094"/>
                    <a:pt x="3014" y="1843"/>
                  </a:cubicBezTo>
                  <a:cubicBezTo>
                    <a:pt x="2596" y="1173"/>
                    <a:pt x="2679" y="1"/>
                    <a:pt x="1424" y="1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8" name="Google Shape;22898;p30"/>
            <p:cNvSpPr/>
            <p:nvPr/>
          </p:nvSpPr>
          <p:spPr>
            <a:xfrm>
              <a:off x="1921075" y="1259500"/>
              <a:ext cx="81650" cy="805825"/>
            </a:xfrm>
            <a:custGeom>
              <a:avLst/>
              <a:gdLst/>
              <a:ahLst/>
              <a:cxnLst/>
              <a:rect l="l" t="t" r="r" b="b"/>
              <a:pathLst>
                <a:path w="3266" h="32233" extrusionOk="0">
                  <a:moveTo>
                    <a:pt x="251" y="0"/>
                  </a:moveTo>
                  <a:cubicBezTo>
                    <a:pt x="0" y="2009"/>
                    <a:pt x="921" y="3851"/>
                    <a:pt x="921" y="5861"/>
                  </a:cubicBezTo>
                  <a:cubicBezTo>
                    <a:pt x="837" y="11135"/>
                    <a:pt x="921" y="16325"/>
                    <a:pt x="1005" y="21600"/>
                  </a:cubicBezTo>
                  <a:cubicBezTo>
                    <a:pt x="1005" y="25116"/>
                    <a:pt x="1256" y="28716"/>
                    <a:pt x="1842" y="32232"/>
                  </a:cubicBezTo>
                  <a:cubicBezTo>
                    <a:pt x="2595" y="31646"/>
                    <a:pt x="3265" y="30893"/>
                    <a:pt x="3098" y="30139"/>
                  </a:cubicBezTo>
                  <a:cubicBezTo>
                    <a:pt x="2512" y="27460"/>
                    <a:pt x="3265" y="24781"/>
                    <a:pt x="2679" y="22186"/>
                  </a:cubicBezTo>
                  <a:cubicBezTo>
                    <a:pt x="2009" y="19339"/>
                    <a:pt x="2428" y="16493"/>
                    <a:pt x="2679" y="13563"/>
                  </a:cubicBezTo>
                  <a:cubicBezTo>
                    <a:pt x="2679" y="13312"/>
                    <a:pt x="2679" y="13060"/>
                    <a:pt x="2679" y="12809"/>
                  </a:cubicBezTo>
                  <a:cubicBezTo>
                    <a:pt x="2093" y="9963"/>
                    <a:pt x="1926" y="7033"/>
                    <a:pt x="2177" y="4186"/>
                  </a:cubicBezTo>
                  <a:lnTo>
                    <a:pt x="1926" y="3935"/>
                  </a:lnTo>
                  <a:cubicBezTo>
                    <a:pt x="1005" y="3181"/>
                    <a:pt x="670" y="1926"/>
                    <a:pt x="1005" y="837"/>
                  </a:cubicBezTo>
                  <a:cubicBezTo>
                    <a:pt x="1172" y="84"/>
                    <a:pt x="837" y="0"/>
                    <a:pt x="251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9" name="Google Shape;22899;p30"/>
            <p:cNvSpPr/>
            <p:nvPr/>
          </p:nvSpPr>
          <p:spPr>
            <a:xfrm>
              <a:off x="1954550" y="1596450"/>
              <a:ext cx="79550" cy="625850"/>
            </a:xfrm>
            <a:custGeom>
              <a:avLst/>
              <a:gdLst/>
              <a:ahLst/>
              <a:cxnLst/>
              <a:rect l="l" t="t" r="r" b="b"/>
              <a:pathLst>
                <a:path w="3182" h="25034" extrusionOk="0">
                  <a:moveTo>
                    <a:pt x="1089" y="1"/>
                  </a:moveTo>
                  <a:cubicBezTo>
                    <a:pt x="670" y="168"/>
                    <a:pt x="419" y="587"/>
                    <a:pt x="419" y="1006"/>
                  </a:cubicBezTo>
                  <a:cubicBezTo>
                    <a:pt x="503" y="2261"/>
                    <a:pt x="168" y="3601"/>
                    <a:pt x="336" y="4689"/>
                  </a:cubicBezTo>
                  <a:cubicBezTo>
                    <a:pt x="503" y="5694"/>
                    <a:pt x="1" y="6782"/>
                    <a:pt x="419" y="7787"/>
                  </a:cubicBezTo>
                  <a:cubicBezTo>
                    <a:pt x="1089" y="9629"/>
                    <a:pt x="1256" y="11554"/>
                    <a:pt x="922" y="13396"/>
                  </a:cubicBezTo>
                  <a:cubicBezTo>
                    <a:pt x="503" y="15154"/>
                    <a:pt x="1675" y="16996"/>
                    <a:pt x="503" y="18670"/>
                  </a:cubicBezTo>
                  <a:cubicBezTo>
                    <a:pt x="419" y="18754"/>
                    <a:pt x="419" y="18922"/>
                    <a:pt x="503" y="19005"/>
                  </a:cubicBezTo>
                  <a:cubicBezTo>
                    <a:pt x="1424" y="20094"/>
                    <a:pt x="503" y="21015"/>
                    <a:pt x="503" y="22103"/>
                  </a:cubicBezTo>
                  <a:cubicBezTo>
                    <a:pt x="419" y="22187"/>
                    <a:pt x="419" y="22354"/>
                    <a:pt x="503" y="22438"/>
                  </a:cubicBezTo>
                  <a:cubicBezTo>
                    <a:pt x="419" y="22438"/>
                    <a:pt x="419" y="22522"/>
                    <a:pt x="419" y="22689"/>
                  </a:cubicBezTo>
                  <a:cubicBezTo>
                    <a:pt x="419" y="22773"/>
                    <a:pt x="419" y="22940"/>
                    <a:pt x="503" y="23024"/>
                  </a:cubicBezTo>
                  <a:cubicBezTo>
                    <a:pt x="1256" y="23610"/>
                    <a:pt x="1005" y="24866"/>
                    <a:pt x="2094" y="25033"/>
                  </a:cubicBezTo>
                  <a:cubicBezTo>
                    <a:pt x="3015" y="24782"/>
                    <a:pt x="3182" y="23610"/>
                    <a:pt x="2512" y="22940"/>
                  </a:cubicBezTo>
                  <a:cubicBezTo>
                    <a:pt x="2261" y="22940"/>
                    <a:pt x="2094" y="22773"/>
                    <a:pt x="2010" y="22522"/>
                  </a:cubicBezTo>
                  <a:lnTo>
                    <a:pt x="2010" y="22522"/>
                  </a:lnTo>
                  <a:cubicBezTo>
                    <a:pt x="2094" y="22605"/>
                    <a:pt x="2198" y="22647"/>
                    <a:pt x="2303" y="22647"/>
                  </a:cubicBezTo>
                  <a:cubicBezTo>
                    <a:pt x="2408" y="22647"/>
                    <a:pt x="2512" y="22605"/>
                    <a:pt x="2596" y="22522"/>
                  </a:cubicBezTo>
                  <a:cubicBezTo>
                    <a:pt x="2931" y="21015"/>
                    <a:pt x="2596" y="19508"/>
                    <a:pt x="2680" y="18001"/>
                  </a:cubicBezTo>
                  <a:lnTo>
                    <a:pt x="2680" y="15238"/>
                  </a:lnTo>
                  <a:cubicBezTo>
                    <a:pt x="2680" y="14987"/>
                    <a:pt x="2680" y="14736"/>
                    <a:pt x="2596" y="14401"/>
                  </a:cubicBezTo>
                  <a:cubicBezTo>
                    <a:pt x="2596" y="14150"/>
                    <a:pt x="2512" y="13898"/>
                    <a:pt x="2429" y="13647"/>
                  </a:cubicBezTo>
                  <a:lnTo>
                    <a:pt x="2345" y="13229"/>
                  </a:lnTo>
                  <a:cubicBezTo>
                    <a:pt x="2177" y="10633"/>
                    <a:pt x="2345" y="8038"/>
                    <a:pt x="2261" y="5443"/>
                  </a:cubicBezTo>
                  <a:cubicBezTo>
                    <a:pt x="2345" y="3601"/>
                    <a:pt x="1926" y="1675"/>
                    <a:pt x="1089" y="1"/>
                  </a:cubicBezTo>
                  <a:close/>
                </a:path>
              </a:pathLst>
            </a:custGeom>
            <a:solidFill>
              <a:srgbClr val="639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0" name="Google Shape;22900;p30"/>
            <p:cNvSpPr/>
            <p:nvPr/>
          </p:nvSpPr>
          <p:spPr>
            <a:xfrm>
              <a:off x="2551050" y="2029675"/>
              <a:ext cx="108875" cy="276850"/>
            </a:xfrm>
            <a:custGeom>
              <a:avLst/>
              <a:gdLst/>
              <a:ahLst/>
              <a:cxnLst/>
              <a:rect l="l" t="t" r="r" b="b"/>
              <a:pathLst>
                <a:path w="4355" h="11074" extrusionOk="0">
                  <a:moveTo>
                    <a:pt x="1654" y="1"/>
                  </a:moveTo>
                  <a:cubicBezTo>
                    <a:pt x="1225" y="1"/>
                    <a:pt x="738" y="309"/>
                    <a:pt x="252" y="755"/>
                  </a:cubicBezTo>
                  <a:cubicBezTo>
                    <a:pt x="1" y="4188"/>
                    <a:pt x="168" y="7537"/>
                    <a:pt x="670" y="10885"/>
                  </a:cubicBezTo>
                  <a:cubicBezTo>
                    <a:pt x="754" y="11011"/>
                    <a:pt x="859" y="11074"/>
                    <a:pt x="963" y="11074"/>
                  </a:cubicBezTo>
                  <a:cubicBezTo>
                    <a:pt x="1068" y="11074"/>
                    <a:pt x="1173" y="11011"/>
                    <a:pt x="1256" y="10885"/>
                  </a:cubicBezTo>
                  <a:cubicBezTo>
                    <a:pt x="1591" y="10216"/>
                    <a:pt x="2261" y="10132"/>
                    <a:pt x="2763" y="9797"/>
                  </a:cubicBezTo>
                  <a:cubicBezTo>
                    <a:pt x="2763" y="9422"/>
                    <a:pt x="2898" y="9114"/>
                    <a:pt x="3347" y="9114"/>
                  </a:cubicBezTo>
                  <a:cubicBezTo>
                    <a:pt x="3399" y="9114"/>
                    <a:pt x="3456" y="9119"/>
                    <a:pt x="3517" y="9127"/>
                  </a:cubicBezTo>
                  <a:cubicBezTo>
                    <a:pt x="3543" y="9134"/>
                    <a:pt x="3569" y="9137"/>
                    <a:pt x="3595" y="9137"/>
                  </a:cubicBezTo>
                  <a:cubicBezTo>
                    <a:pt x="3912" y="9137"/>
                    <a:pt x="4251" y="8702"/>
                    <a:pt x="4019" y="8625"/>
                  </a:cubicBezTo>
                  <a:cubicBezTo>
                    <a:pt x="2763" y="8123"/>
                    <a:pt x="3852" y="7872"/>
                    <a:pt x="4019" y="7369"/>
                  </a:cubicBezTo>
                  <a:cubicBezTo>
                    <a:pt x="4354" y="6699"/>
                    <a:pt x="4019" y="5946"/>
                    <a:pt x="3349" y="5779"/>
                  </a:cubicBezTo>
                  <a:cubicBezTo>
                    <a:pt x="1089" y="5527"/>
                    <a:pt x="1759" y="3686"/>
                    <a:pt x="1508" y="2430"/>
                  </a:cubicBezTo>
                  <a:cubicBezTo>
                    <a:pt x="1508" y="2179"/>
                    <a:pt x="1173" y="2011"/>
                    <a:pt x="1340" y="1760"/>
                  </a:cubicBezTo>
                  <a:lnTo>
                    <a:pt x="1340" y="1760"/>
                  </a:lnTo>
                  <a:cubicBezTo>
                    <a:pt x="1340" y="1927"/>
                    <a:pt x="1424" y="2095"/>
                    <a:pt x="1591" y="2095"/>
                  </a:cubicBezTo>
                  <a:cubicBezTo>
                    <a:pt x="1635" y="2101"/>
                    <a:pt x="1677" y="2104"/>
                    <a:pt x="1717" y="2104"/>
                  </a:cubicBezTo>
                  <a:cubicBezTo>
                    <a:pt x="2215" y="2104"/>
                    <a:pt x="2454" y="1645"/>
                    <a:pt x="2763" y="1258"/>
                  </a:cubicBezTo>
                  <a:cubicBezTo>
                    <a:pt x="2504" y="351"/>
                    <a:pt x="2112" y="1"/>
                    <a:pt x="1654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1" name="Google Shape;22901;p30"/>
            <p:cNvSpPr/>
            <p:nvPr/>
          </p:nvSpPr>
          <p:spPr>
            <a:xfrm>
              <a:off x="2569900" y="2410625"/>
              <a:ext cx="79550" cy="306650"/>
            </a:xfrm>
            <a:custGeom>
              <a:avLst/>
              <a:gdLst/>
              <a:ahLst/>
              <a:cxnLst/>
              <a:rect l="l" t="t" r="r" b="b"/>
              <a:pathLst>
                <a:path w="3182" h="12266" extrusionOk="0">
                  <a:moveTo>
                    <a:pt x="419" y="1"/>
                  </a:moveTo>
                  <a:cubicBezTo>
                    <a:pt x="84" y="503"/>
                    <a:pt x="0" y="1089"/>
                    <a:pt x="168" y="1675"/>
                  </a:cubicBezTo>
                  <a:cubicBezTo>
                    <a:pt x="335" y="4187"/>
                    <a:pt x="502" y="6782"/>
                    <a:pt x="921" y="9294"/>
                  </a:cubicBezTo>
                  <a:cubicBezTo>
                    <a:pt x="1089" y="10215"/>
                    <a:pt x="837" y="11303"/>
                    <a:pt x="1507" y="12140"/>
                  </a:cubicBezTo>
                  <a:cubicBezTo>
                    <a:pt x="1591" y="12224"/>
                    <a:pt x="1695" y="12266"/>
                    <a:pt x="1800" y="12266"/>
                  </a:cubicBezTo>
                  <a:cubicBezTo>
                    <a:pt x="1905" y="12266"/>
                    <a:pt x="2009" y="12224"/>
                    <a:pt x="2093" y="12140"/>
                  </a:cubicBezTo>
                  <a:lnTo>
                    <a:pt x="3182" y="10215"/>
                  </a:lnTo>
                  <a:cubicBezTo>
                    <a:pt x="2428" y="9880"/>
                    <a:pt x="1842" y="9210"/>
                    <a:pt x="1591" y="8373"/>
                  </a:cubicBezTo>
                  <a:cubicBezTo>
                    <a:pt x="1340" y="7117"/>
                    <a:pt x="2847" y="6782"/>
                    <a:pt x="3098" y="5778"/>
                  </a:cubicBezTo>
                  <a:cubicBezTo>
                    <a:pt x="2344" y="5108"/>
                    <a:pt x="1591" y="4605"/>
                    <a:pt x="1591" y="3350"/>
                  </a:cubicBezTo>
                  <a:cubicBezTo>
                    <a:pt x="1591" y="2261"/>
                    <a:pt x="1591" y="838"/>
                    <a:pt x="419" y="1"/>
                  </a:cubicBez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2" name="Google Shape;22902;p30"/>
            <p:cNvSpPr/>
            <p:nvPr/>
          </p:nvSpPr>
          <p:spPr>
            <a:xfrm>
              <a:off x="2532225" y="1845525"/>
              <a:ext cx="159075" cy="219400"/>
            </a:xfrm>
            <a:custGeom>
              <a:avLst/>
              <a:gdLst/>
              <a:ahLst/>
              <a:cxnLst/>
              <a:rect l="l" t="t" r="r" b="b"/>
              <a:pathLst>
                <a:path w="6363" h="8776" extrusionOk="0">
                  <a:moveTo>
                    <a:pt x="2512" y="1"/>
                  </a:moveTo>
                  <a:cubicBezTo>
                    <a:pt x="1926" y="419"/>
                    <a:pt x="1423" y="922"/>
                    <a:pt x="1005" y="1508"/>
                  </a:cubicBezTo>
                  <a:cubicBezTo>
                    <a:pt x="0" y="2512"/>
                    <a:pt x="2261" y="3517"/>
                    <a:pt x="1005" y="4605"/>
                  </a:cubicBezTo>
                  <a:cubicBezTo>
                    <a:pt x="837" y="5777"/>
                    <a:pt x="837" y="6949"/>
                    <a:pt x="1005" y="8121"/>
                  </a:cubicBezTo>
                  <a:cubicBezTo>
                    <a:pt x="1450" y="8041"/>
                    <a:pt x="1914" y="7901"/>
                    <a:pt x="2350" y="7901"/>
                  </a:cubicBezTo>
                  <a:cubicBezTo>
                    <a:pt x="2818" y="7901"/>
                    <a:pt x="3254" y="8061"/>
                    <a:pt x="3600" y="8624"/>
                  </a:cubicBezTo>
                  <a:cubicBezTo>
                    <a:pt x="3792" y="8672"/>
                    <a:pt x="3957" y="8775"/>
                    <a:pt x="4094" y="8775"/>
                  </a:cubicBezTo>
                  <a:cubicBezTo>
                    <a:pt x="4196" y="8775"/>
                    <a:pt x="4282" y="8718"/>
                    <a:pt x="4354" y="8540"/>
                  </a:cubicBezTo>
                  <a:cubicBezTo>
                    <a:pt x="4521" y="8373"/>
                    <a:pt x="4521" y="8121"/>
                    <a:pt x="4354" y="7870"/>
                  </a:cubicBezTo>
                  <a:cubicBezTo>
                    <a:pt x="4019" y="7368"/>
                    <a:pt x="3265" y="7200"/>
                    <a:pt x="3098" y="6531"/>
                  </a:cubicBezTo>
                  <a:cubicBezTo>
                    <a:pt x="1926" y="5777"/>
                    <a:pt x="1926" y="5694"/>
                    <a:pt x="2930" y="4940"/>
                  </a:cubicBezTo>
                  <a:cubicBezTo>
                    <a:pt x="3433" y="4605"/>
                    <a:pt x="3349" y="4270"/>
                    <a:pt x="3014" y="4019"/>
                  </a:cubicBezTo>
                  <a:cubicBezTo>
                    <a:pt x="2679" y="3684"/>
                    <a:pt x="2428" y="3349"/>
                    <a:pt x="2763" y="2931"/>
                  </a:cubicBezTo>
                  <a:cubicBezTo>
                    <a:pt x="3027" y="2870"/>
                    <a:pt x="3296" y="2848"/>
                    <a:pt x="3572" y="2848"/>
                  </a:cubicBezTo>
                  <a:cubicBezTo>
                    <a:pt x="4231" y="2848"/>
                    <a:pt x="4925" y="2972"/>
                    <a:pt x="5670" y="2972"/>
                  </a:cubicBezTo>
                  <a:cubicBezTo>
                    <a:pt x="5896" y="2972"/>
                    <a:pt x="6127" y="2960"/>
                    <a:pt x="6363" y="2931"/>
                  </a:cubicBezTo>
                  <a:cubicBezTo>
                    <a:pt x="5609" y="2596"/>
                    <a:pt x="5023" y="2094"/>
                    <a:pt x="4437" y="1508"/>
                  </a:cubicBezTo>
                  <a:cubicBezTo>
                    <a:pt x="3935" y="838"/>
                    <a:pt x="3516" y="1"/>
                    <a:pt x="251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3" name="Google Shape;22903;p30"/>
            <p:cNvSpPr/>
            <p:nvPr/>
          </p:nvSpPr>
          <p:spPr>
            <a:xfrm>
              <a:off x="2536400" y="1583900"/>
              <a:ext cx="75375" cy="301425"/>
            </a:xfrm>
            <a:custGeom>
              <a:avLst/>
              <a:gdLst/>
              <a:ahLst/>
              <a:cxnLst/>
              <a:rect l="l" t="t" r="r" b="b"/>
              <a:pathLst>
                <a:path w="3015" h="12057" extrusionOk="0">
                  <a:moveTo>
                    <a:pt x="838" y="1"/>
                  </a:moveTo>
                  <a:cubicBezTo>
                    <a:pt x="1" y="2512"/>
                    <a:pt x="419" y="5024"/>
                    <a:pt x="419" y="7619"/>
                  </a:cubicBezTo>
                  <a:cubicBezTo>
                    <a:pt x="419" y="9042"/>
                    <a:pt x="84" y="10633"/>
                    <a:pt x="922" y="12056"/>
                  </a:cubicBezTo>
                  <a:cubicBezTo>
                    <a:pt x="1759" y="12056"/>
                    <a:pt x="2429" y="11387"/>
                    <a:pt x="2429" y="10549"/>
                  </a:cubicBezTo>
                  <a:lnTo>
                    <a:pt x="2345" y="10549"/>
                  </a:lnTo>
                  <a:cubicBezTo>
                    <a:pt x="1759" y="9796"/>
                    <a:pt x="2261" y="8624"/>
                    <a:pt x="1591" y="7787"/>
                  </a:cubicBezTo>
                  <a:cubicBezTo>
                    <a:pt x="1926" y="7787"/>
                    <a:pt x="1842" y="8205"/>
                    <a:pt x="2177" y="8205"/>
                  </a:cubicBezTo>
                  <a:lnTo>
                    <a:pt x="2512" y="8121"/>
                  </a:lnTo>
                  <a:cubicBezTo>
                    <a:pt x="2680" y="7954"/>
                    <a:pt x="2847" y="7787"/>
                    <a:pt x="2931" y="7535"/>
                  </a:cubicBezTo>
                  <a:cubicBezTo>
                    <a:pt x="3015" y="6280"/>
                    <a:pt x="2177" y="5191"/>
                    <a:pt x="1675" y="4187"/>
                  </a:cubicBezTo>
                  <a:cubicBezTo>
                    <a:pt x="1508" y="3852"/>
                    <a:pt x="922" y="3517"/>
                    <a:pt x="1256" y="3098"/>
                  </a:cubicBezTo>
                  <a:cubicBezTo>
                    <a:pt x="2261" y="1842"/>
                    <a:pt x="1340" y="922"/>
                    <a:pt x="838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4" name="Google Shape;22904;p30"/>
            <p:cNvSpPr/>
            <p:nvPr/>
          </p:nvSpPr>
          <p:spPr>
            <a:xfrm>
              <a:off x="2768725" y="1820400"/>
              <a:ext cx="102575" cy="316075"/>
            </a:xfrm>
            <a:custGeom>
              <a:avLst/>
              <a:gdLst/>
              <a:ahLst/>
              <a:cxnLst/>
              <a:rect l="l" t="t" r="r" b="b"/>
              <a:pathLst>
                <a:path w="4103" h="12643" extrusionOk="0">
                  <a:moveTo>
                    <a:pt x="168" y="1"/>
                  </a:moveTo>
                  <a:cubicBezTo>
                    <a:pt x="1" y="754"/>
                    <a:pt x="84" y="1508"/>
                    <a:pt x="252" y="2261"/>
                  </a:cubicBezTo>
                  <a:cubicBezTo>
                    <a:pt x="503" y="4187"/>
                    <a:pt x="838" y="6112"/>
                    <a:pt x="1173" y="8122"/>
                  </a:cubicBezTo>
                  <a:cubicBezTo>
                    <a:pt x="1173" y="9126"/>
                    <a:pt x="2177" y="9964"/>
                    <a:pt x="1591" y="11052"/>
                  </a:cubicBezTo>
                  <a:lnTo>
                    <a:pt x="1424" y="11387"/>
                  </a:lnTo>
                  <a:lnTo>
                    <a:pt x="1591" y="11638"/>
                  </a:lnTo>
                  <a:cubicBezTo>
                    <a:pt x="2261" y="12559"/>
                    <a:pt x="3349" y="12057"/>
                    <a:pt x="4103" y="12643"/>
                  </a:cubicBezTo>
                  <a:lnTo>
                    <a:pt x="2596" y="6615"/>
                  </a:lnTo>
                  <a:lnTo>
                    <a:pt x="2428" y="6364"/>
                  </a:lnTo>
                  <a:lnTo>
                    <a:pt x="2261" y="6531"/>
                  </a:lnTo>
                  <a:cubicBezTo>
                    <a:pt x="2010" y="6280"/>
                    <a:pt x="2512" y="6364"/>
                    <a:pt x="2345" y="6196"/>
                  </a:cubicBezTo>
                  <a:cubicBezTo>
                    <a:pt x="2345" y="5945"/>
                    <a:pt x="2345" y="5694"/>
                    <a:pt x="2177" y="5526"/>
                  </a:cubicBezTo>
                  <a:cubicBezTo>
                    <a:pt x="1842" y="3601"/>
                    <a:pt x="1173" y="1675"/>
                    <a:pt x="168" y="1"/>
                  </a:cubicBezTo>
                  <a:close/>
                </a:path>
              </a:pathLst>
            </a:custGeom>
            <a:solidFill>
              <a:srgbClr val="74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5" name="Google Shape;22905;p30"/>
            <p:cNvSpPr/>
            <p:nvPr/>
          </p:nvSpPr>
          <p:spPr>
            <a:xfrm>
              <a:off x="2829425" y="2149000"/>
              <a:ext cx="106775" cy="287325"/>
            </a:xfrm>
            <a:custGeom>
              <a:avLst/>
              <a:gdLst/>
              <a:ahLst/>
              <a:cxnLst/>
              <a:rect l="l" t="t" r="r" b="b"/>
              <a:pathLst>
                <a:path w="4271" h="11493" extrusionOk="0">
                  <a:moveTo>
                    <a:pt x="1759" y="1"/>
                  </a:moveTo>
                  <a:cubicBezTo>
                    <a:pt x="754" y="587"/>
                    <a:pt x="2177" y="1592"/>
                    <a:pt x="1507" y="2094"/>
                  </a:cubicBezTo>
                  <a:cubicBezTo>
                    <a:pt x="0" y="3266"/>
                    <a:pt x="1005" y="4103"/>
                    <a:pt x="1759" y="5024"/>
                  </a:cubicBezTo>
                  <a:cubicBezTo>
                    <a:pt x="3265" y="5275"/>
                    <a:pt x="2596" y="6699"/>
                    <a:pt x="3014" y="7619"/>
                  </a:cubicBezTo>
                  <a:cubicBezTo>
                    <a:pt x="3014" y="7619"/>
                    <a:pt x="2596" y="7787"/>
                    <a:pt x="2596" y="7787"/>
                  </a:cubicBezTo>
                  <a:cubicBezTo>
                    <a:pt x="2285" y="7570"/>
                    <a:pt x="2067" y="7467"/>
                    <a:pt x="1932" y="7467"/>
                  </a:cubicBezTo>
                  <a:cubicBezTo>
                    <a:pt x="1703" y="7467"/>
                    <a:pt x="1715" y="7762"/>
                    <a:pt x="1926" y="8289"/>
                  </a:cubicBezTo>
                  <a:cubicBezTo>
                    <a:pt x="2093" y="8875"/>
                    <a:pt x="2679" y="9461"/>
                    <a:pt x="2512" y="9880"/>
                  </a:cubicBezTo>
                  <a:cubicBezTo>
                    <a:pt x="2139" y="11308"/>
                    <a:pt x="2734" y="11493"/>
                    <a:pt x="3477" y="11493"/>
                  </a:cubicBezTo>
                  <a:cubicBezTo>
                    <a:pt x="3735" y="11493"/>
                    <a:pt x="4011" y="11471"/>
                    <a:pt x="4270" y="11471"/>
                  </a:cubicBezTo>
                  <a:cubicBezTo>
                    <a:pt x="4019" y="7536"/>
                    <a:pt x="2763" y="3852"/>
                    <a:pt x="1759" y="1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6" name="Google Shape;22906;p30"/>
            <p:cNvSpPr/>
            <p:nvPr/>
          </p:nvSpPr>
          <p:spPr>
            <a:xfrm>
              <a:off x="2423375" y="1355775"/>
              <a:ext cx="184225" cy="226050"/>
            </a:xfrm>
            <a:custGeom>
              <a:avLst/>
              <a:gdLst/>
              <a:ahLst/>
              <a:cxnLst/>
              <a:rect l="l" t="t" r="r" b="b"/>
              <a:pathLst>
                <a:path w="7369" h="9042" extrusionOk="0">
                  <a:moveTo>
                    <a:pt x="419" y="0"/>
                  </a:moveTo>
                  <a:cubicBezTo>
                    <a:pt x="85" y="419"/>
                    <a:pt x="1" y="1005"/>
                    <a:pt x="419" y="1423"/>
                  </a:cubicBezTo>
                  <a:cubicBezTo>
                    <a:pt x="1591" y="2930"/>
                    <a:pt x="2931" y="4270"/>
                    <a:pt x="4354" y="5526"/>
                  </a:cubicBezTo>
                  <a:cubicBezTo>
                    <a:pt x="5945" y="6949"/>
                    <a:pt x="5945" y="6949"/>
                    <a:pt x="5443" y="9042"/>
                  </a:cubicBezTo>
                  <a:cubicBezTo>
                    <a:pt x="7368" y="8540"/>
                    <a:pt x="7368" y="8540"/>
                    <a:pt x="6950" y="6614"/>
                  </a:cubicBezTo>
                  <a:lnTo>
                    <a:pt x="6950" y="6279"/>
                  </a:lnTo>
                  <a:cubicBezTo>
                    <a:pt x="6866" y="6112"/>
                    <a:pt x="6866" y="5944"/>
                    <a:pt x="6782" y="5777"/>
                  </a:cubicBezTo>
                  <a:cubicBezTo>
                    <a:pt x="6698" y="5526"/>
                    <a:pt x="6615" y="5358"/>
                    <a:pt x="6447" y="5191"/>
                  </a:cubicBezTo>
                  <a:lnTo>
                    <a:pt x="6280" y="4940"/>
                  </a:lnTo>
                  <a:cubicBezTo>
                    <a:pt x="5945" y="4354"/>
                    <a:pt x="5443" y="3935"/>
                    <a:pt x="4857" y="3600"/>
                  </a:cubicBezTo>
                  <a:cubicBezTo>
                    <a:pt x="4019" y="3433"/>
                    <a:pt x="3350" y="2930"/>
                    <a:pt x="2847" y="2344"/>
                  </a:cubicBezTo>
                  <a:cubicBezTo>
                    <a:pt x="2178" y="1423"/>
                    <a:pt x="1340" y="670"/>
                    <a:pt x="419" y="0"/>
                  </a:cubicBezTo>
                  <a:close/>
                </a:path>
              </a:pathLst>
            </a:custGeom>
            <a:solidFill>
              <a:srgbClr val="74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7" name="Google Shape;22907;p30"/>
            <p:cNvSpPr/>
            <p:nvPr/>
          </p:nvSpPr>
          <p:spPr>
            <a:xfrm>
              <a:off x="2735250" y="773400"/>
              <a:ext cx="175825" cy="82575"/>
            </a:xfrm>
            <a:custGeom>
              <a:avLst/>
              <a:gdLst/>
              <a:ahLst/>
              <a:cxnLst/>
              <a:rect l="l" t="t" r="r" b="b"/>
              <a:pathLst>
                <a:path w="7033" h="3303" extrusionOk="0">
                  <a:moveTo>
                    <a:pt x="1308" y="0"/>
                  </a:moveTo>
                  <a:cubicBezTo>
                    <a:pt x="858" y="0"/>
                    <a:pt x="419" y="63"/>
                    <a:pt x="0" y="189"/>
                  </a:cubicBezTo>
                  <a:cubicBezTo>
                    <a:pt x="379" y="947"/>
                    <a:pt x="615" y="1849"/>
                    <a:pt x="1429" y="1849"/>
                  </a:cubicBezTo>
                  <a:cubicBezTo>
                    <a:pt x="1693" y="1849"/>
                    <a:pt x="2018" y="1754"/>
                    <a:pt x="2428" y="1528"/>
                  </a:cubicBezTo>
                  <a:cubicBezTo>
                    <a:pt x="2643" y="1411"/>
                    <a:pt x="2868" y="1357"/>
                    <a:pt x="3084" y="1357"/>
                  </a:cubicBezTo>
                  <a:cubicBezTo>
                    <a:pt x="3794" y="1357"/>
                    <a:pt x="4418" y="1930"/>
                    <a:pt x="4353" y="2700"/>
                  </a:cubicBezTo>
                  <a:cubicBezTo>
                    <a:pt x="4353" y="3222"/>
                    <a:pt x="4634" y="3302"/>
                    <a:pt x="4974" y="3302"/>
                  </a:cubicBezTo>
                  <a:cubicBezTo>
                    <a:pt x="5125" y="3302"/>
                    <a:pt x="5287" y="3286"/>
                    <a:pt x="5442" y="3286"/>
                  </a:cubicBezTo>
                  <a:cubicBezTo>
                    <a:pt x="5499" y="3293"/>
                    <a:pt x="5552" y="3297"/>
                    <a:pt x="5601" y="3297"/>
                  </a:cubicBezTo>
                  <a:cubicBezTo>
                    <a:pt x="6125" y="3297"/>
                    <a:pt x="6188" y="2901"/>
                    <a:pt x="6112" y="2365"/>
                  </a:cubicBezTo>
                  <a:cubicBezTo>
                    <a:pt x="6112" y="2198"/>
                    <a:pt x="6363" y="1947"/>
                    <a:pt x="6446" y="1779"/>
                  </a:cubicBezTo>
                  <a:lnTo>
                    <a:pt x="6530" y="1779"/>
                  </a:lnTo>
                  <a:lnTo>
                    <a:pt x="7032" y="775"/>
                  </a:lnTo>
                  <a:cubicBezTo>
                    <a:pt x="5526" y="775"/>
                    <a:pt x="4102" y="607"/>
                    <a:pt x="2679" y="189"/>
                  </a:cubicBezTo>
                  <a:cubicBezTo>
                    <a:pt x="2219" y="63"/>
                    <a:pt x="1758" y="0"/>
                    <a:pt x="1308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8" name="Google Shape;22908;p30"/>
            <p:cNvSpPr/>
            <p:nvPr/>
          </p:nvSpPr>
          <p:spPr>
            <a:xfrm>
              <a:off x="1341300" y="388150"/>
              <a:ext cx="138175" cy="126250"/>
            </a:xfrm>
            <a:custGeom>
              <a:avLst/>
              <a:gdLst/>
              <a:ahLst/>
              <a:cxnLst/>
              <a:rect l="l" t="t" r="r" b="b"/>
              <a:pathLst>
                <a:path w="5527" h="5050" extrusionOk="0">
                  <a:moveTo>
                    <a:pt x="1818" y="1"/>
                  </a:moveTo>
                  <a:cubicBezTo>
                    <a:pt x="1085" y="1"/>
                    <a:pt x="719" y="600"/>
                    <a:pt x="419" y="1199"/>
                  </a:cubicBezTo>
                  <a:cubicBezTo>
                    <a:pt x="1" y="1869"/>
                    <a:pt x="671" y="2287"/>
                    <a:pt x="1173" y="2538"/>
                  </a:cubicBezTo>
                  <a:cubicBezTo>
                    <a:pt x="2764" y="3124"/>
                    <a:pt x="4103" y="4297"/>
                    <a:pt x="5526" y="5050"/>
                  </a:cubicBezTo>
                  <a:cubicBezTo>
                    <a:pt x="5526" y="4297"/>
                    <a:pt x="4857" y="3962"/>
                    <a:pt x="4438" y="3543"/>
                  </a:cubicBezTo>
                  <a:cubicBezTo>
                    <a:pt x="3266" y="2204"/>
                    <a:pt x="3182" y="2204"/>
                    <a:pt x="4438" y="529"/>
                  </a:cubicBezTo>
                  <a:cubicBezTo>
                    <a:pt x="3684" y="362"/>
                    <a:pt x="2931" y="194"/>
                    <a:pt x="2094" y="27"/>
                  </a:cubicBezTo>
                  <a:cubicBezTo>
                    <a:pt x="1997" y="9"/>
                    <a:pt x="1905" y="1"/>
                    <a:pt x="1818" y="1"/>
                  </a:cubicBezTo>
                  <a:close/>
                </a:path>
              </a:pathLst>
            </a:custGeom>
            <a:solidFill>
              <a:srgbClr val="89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9" name="Google Shape;22909;p30"/>
            <p:cNvSpPr/>
            <p:nvPr/>
          </p:nvSpPr>
          <p:spPr>
            <a:xfrm>
              <a:off x="2666175" y="1468800"/>
              <a:ext cx="131875" cy="110425"/>
            </a:xfrm>
            <a:custGeom>
              <a:avLst/>
              <a:gdLst/>
              <a:ahLst/>
              <a:cxnLst/>
              <a:rect l="l" t="t" r="r" b="b"/>
              <a:pathLst>
                <a:path w="5275" h="4417" extrusionOk="0">
                  <a:moveTo>
                    <a:pt x="251" y="0"/>
                  </a:moveTo>
                  <a:cubicBezTo>
                    <a:pt x="168" y="84"/>
                    <a:pt x="84" y="168"/>
                    <a:pt x="0" y="251"/>
                  </a:cubicBezTo>
                  <a:lnTo>
                    <a:pt x="0" y="586"/>
                  </a:lnTo>
                  <a:lnTo>
                    <a:pt x="168" y="921"/>
                  </a:lnTo>
                  <a:cubicBezTo>
                    <a:pt x="335" y="1340"/>
                    <a:pt x="754" y="1758"/>
                    <a:pt x="586" y="2261"/>
                  </a:cubicBezTo>
                  <a:cubicBezTo>
                    <a:pt x="586" y="2512"/>
                    <a:pt x="586" y="2679"/>
                    <a:pt x="586" y="2930"/>
                  </a:cubicBezTo>
                  <a:cubicBezTo>
                    <a:pt x="754" y="3181"/>
                    <a:pt x="921" y="3349"/>
                    <a:pt x="1256" y="3516"/>
                  </a:cubicBezTo>
                  <a:lnTo>
                    <a:pt x="2010" y="3767"/>
                  </a:lnTo>
                  <a:lnTo>
                    <a:pt x="2512" y="4019"/>
                  </a:lnTo>
                  <a:cubicBezTo>
                    <a:pt x="2763" y="4186"/>
                    <a:pt x="3014" y="4270"/>
                    <a:pt x="3265" y="4354"/>
                  </a:cubicBezTo>
                  <a:cubicBezTo>
                    <a:pt x="3391" y="4395"/>
                    <a:pt x="3496" y="4416"/>
                    <a:pt x="3590" y="4416"/>
                  </a:cubicBezTo>
                  <a:cubicBezTo>
                    <a:pt x="3684" y="4416"/>
                    <a:pt x="3768" y="4395"/>
                    <a:pt x="3851" y="4354"/>
                  </a:cubicBezTo>
                  <a:cubicBezTo>
                    <a:pt x="4019" y="4354"/>
                    <a:pt x="4186" y="4270"/>
                    <a:pt x="4354" y="4186"/>
                  </a:cubicBezTo>
                  <a:cubicBezTo>
                    <a:pt x="4689" y="3935"/>
                    <a:pt x="4940" y="3767"/>
                    <a:pt x="5275" y="3600"/>
                  </a:cubicBezTo>
                  <a:cubicBezTo>
                    <a:pt x="5191" y="2595"/>
                    <a:pt x="3851" y="2177"/>
                    <a:pt x="4186" y="1005"/>
                  </a:cubicBezTo>
                  <a:lnTo>
                    <a:pt x="4186" y="1005"/>
                  </a:lnTo>
                  <a:cubicBezTo>
                    <a:pt x="3908" y="1113"/>
                    <a:pt x="3644" y="1158"/>
                    <a:pt x="3390" y="1158"/>
                  </a:cubicBezTo>
                  <a:cubicBezTo>
                    <a:pt x="2269" y="1158"/>
                    <a:pt x="1344" y="273"/>
                    <a:pt x="251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0" name="Google Shape;22910;p30"/>
            <p:cNvSpPr/>
            <p:nvPr/>
          </p:nvSpPr>
          <p:spPr>
            <a:xfrm>
              <a:off x="2318725" y="1284600"/>
              <a:ext cx="115150" cy="106775"/>
            </a:xfrm>
            <a:custGeom>
              <a:avLst/>
              <a:gdLst/>
              <a:ahLst/>
              <a:cxnLst/>
              <a:rect l="l" t="t" r="r" b="b"/>
              <a:pathLst>
                <a:path w="4606" h="4271" extrusionOk="0">
                  <a:moveTo>
                    <a:pt x="1" y="1"/>
                  </a:moveTo>
                  <a:cubicBezTo>
                    <a:pt x="1340" y="1591"/>
                    <a:pt x="2847" y="3098"/>
                    <a:pt x="4605" y="4270"/>
                  </a:cubicBezTo>
                  <a:lnTo>
                    <a:pt x="4605" y="2847"/>
                  </a:lnTo>
                  <a:cubicBezTo>
                    <a:pt x="4605" y="2764"/>
                    <a:pt x="4605" y="2596"/>
                    <a:pt x="4605" y="2512"/>
                  </a:cubicBezTo>
                  <a:cubicBezTo>
                    <a:pt x="3433" y="1843"/>
                    <a:pt x="2429" y="1005"/>
                    <a:pt x="1508" y="1"/>
                  </a:cubicBezTo>
                  <a:close/>
                </a:path>
              </a:pathLst>
            </a:custGeom>
            <a:solidFill>
              <a:srgbClr val="79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1" name="Google Shape;22911;p30"/>
            <p:cNvSpPr/>
            <p:nvPr/>
          </p:nvSpPr>
          <p:spPr>
            <a:xfrm>
              <a:off x="1868750" y="855550"/>
              <a:ext cx="56525" cy="177925"/>
            </a:xfrm>
            <a:custGeom>
              <a:avLst/>
              <a:gdLst/>
              <a:ahLst/>
              <a:cxnLst/>
              <a:rect l="l" t="t" r="r" b="b"/>
              <a:pathLst>
                <a:path w="2261" h="7117" extrusionOk="0">
                  <a:moveTo>
                    <a:pt x="0" y="0"/>
                  </a:moveTo>
                  <a:cubicBezTo>
                    <a:pt x="335" y="1423"/>
                    <a:pt x="502" y="2847"/>
                    <a:pt x="419" y="4354"/>
                  </a:cubicBezTo>
                  <a:cubicBezTo>
                    <a:pt x="419" y="5275"/>
                    <a:pt x="168" y="6279"/>
                    <a:pt x="921" y="7116"/>
                  </a:cubicBezTo>
                  <a:cubicBezTo>
                    <a:pt x="1088" y="5861"/>
                    <a:pt x="502" y="4354"/>
                    <a:pt x="1256" y="3516"/>
                  </a:cubicBezTo>
                  <a:cubicBezTo>
                    <a:pt x="2261" y="2344"/>
                    <a:pt x="1256" y="1758"/>
                    <a:pt x="1005" y="921"/>
                  </a:cubicBezTo>
                  <a:cubicBezTo>
                    <a:pt x="754" y="503"/>
                    <a:pt x="502" y="84"/>
                    <a:pt x="0" y="0"/>
                  </a:cubicBezTo>
                  <a:close/>
                </a:path>
              </a:pathLst>
            </a:custGeom>
            <a:solidFill>
              <a:srgbClr val="74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2" name="Google Shape;22912;p30"/>
            <p:cNvSpPr/>
            <p:nvPr/>
          </p:nvSpPr>
          <p:spPr>
            <a:xfrm>
              <a:off x="2737325" y="1671800"/>
              <a:ext cx="73275" cy="75375"/>
            </a:xfrm>
            <a:custGeom>
              <a:avLst/>
              <a:gdLst/>
              <a:ahLst/>
              <a:cxnLst/>
              <a:rect l="l" t="t" r="r" b="b"/>
              <a:pathLst>
                <a:path w="2931" h="3015" extrusionOk="0">
                  <a:moveTo>
                    <a:pt x="838" y="1"/>
                  </a:moveTo>
                  <a:cubicBezTo>
                    <a:pt x="1" y="838"/>
                    <a:pt x="1" y="2178"/>
                    <a:pt x="838" y="3015"/>
                  </a:cubicBezTo>
                  <a:cubicBezTo>
                    <a:pt x="962" y="2706"/>
                    <a:pt x="948" y="2214"/>
                    <a:pt x="1236" y="2214"/>
                  </a:cubicBezTo>
                  <a:cubicBezTo>
                    <a:pt x="1338" y="2214"/>
                    <a:pt x="1478" y="2276"/>
                    <a:pt x="1675" y="2429"/>
                  </a:cubicBezTo>
                  <a:cubicBezTo>
                    <a:pt x="1926" y="2680"/>
                    <a:pt x="2177" y="3015"/>
                    <a:pt x="2680" y="3015"/>
                  </a:cubicBezTo>
                  <a:lnTo>
                    <a:pt x="2931" y="2764"/>
                  </a:lnTo>
                  <a:cubicBezTo>
                    <a:pt x="2763" y="1508"/>
                    <a:pt x="2010" y="503"/>
                    <a:pt x="838" y="1"/>
                  </a:cubicBezTo>
                  <a:close/>
                </a:path>
              </a:pathLst>
            </a:custGeom>
            <a:solidFill>
              <a:srgbClr val="71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3" name="Google Shape;22913;p30"/>
            <p:cNvSpPr/>
            <p:nvPr/>
          </p:nvSpPr>
          <p:spPr>
            <a:xfrm>
              <a:off x="1856175" y="704850"/>
              <a:ext cx="125600" cy="27225"/>
            </a:xfrm>
            <a:custGeom>
              <a:avLst/>
              <a:gdLst/>
              <a:ahLst/>
              <a:cxnLst/>
              <a:rect l="l" t="t" r="r" b="b"/>
              <a:pathLst>
                <a:path w="5024" h="1089" extrusionOk="0">
                  <a:moveTo>
                    <a:pt x="1" y="0"/>
                  </a:moveTo>
                  <a:lnTo>
                    <a:pt x="1" y="503"/>
                  </a:lnTo>
                  <a:cubicBezTo>
                    <a:pt x="924" y="988"/>
                    <a:pt x="1903" y="1052"/>
                    <a:pt x="2889" y="1052"/>
                  </a:cubicBezTo>
                  <a:cubicBezTo>
                    <a:pt x="3235" y="1052"/>
                    <a:pt x="3582" y="1044"/>
                    <a:pt x="3927" y="1044"/>
                  </a:cubicBezTo>
                  <a:cubicBezTo>
                    <a:pt x="4295" y="1044"/>
                    <a:pt x="4661" y="1053"/>
                    <a:pt x="5024" y="1089"/>
                  </a:cubicBezTo>
                  <a:cubicBezTo>
                    <a:pt x="4689" y="553"/>
                    <a:pt x="4140" y="499"/>
                    <a:pt x="3634" y="499"/>
                  </a:cubicBezTo>
                  <a:cubicBezTo>
                    <a:pt x="3507" y="499"/>
                    <a:pt x="3383" y="503"/>
                    <a:pt x="3266" y="503"/>
                  </a:cubicBezTo>
                  <a:cubicBezTo>
                    <a:pt x="2178" y="419"/>
                    <a:pt x="1005" y="252"/>
                    <a:pt x="1" y="0"/>
                  </a:cubicBezTo>
                  <a:close/>
                </a:path>
              </a:pathLst>
            </a:custGeom>
            <a:solidFill>
              <a:srgbClr val="C7C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4" name="Google Shape;22914;p30"/>
            <p:cNvSpPr/>
            <p:nvPr/>
          </p:nvSpPr>
          <p:spPr>
            <a:xfrm>
              <a:off x="2806400" y="1741950"/>
              <a:ext cx="64900" cy="72200"/>
            </a:xfrm>
            <a:custGeom>
              <a:avLst/>
              <a:gdLst/>
              <a:ahLst/>
              <a:cxnLst/>
              <a:rect l="l" t="t" r="r" b="b"/>
              <a:pathLst>
                <a:path w="2596" h="2888" extrusionOk="0">
                  <a:moveTo>
                    <a:pt x="912" y="1"/>
                  </a:moveTo>
                  <a:cubicBezTo>
                    <a:pt x="776" y="1"/>
                    <a:pt x="615" y="62"/>
                    <a:pt x="419" y="209"/>
                  </a:cubicBezTo>
                  <a:cubicBezTo>
                    <a:pt x="335" y="251"/>
                    <a:pt x="252" y="272"/>
                    <a:pt x="178" y="272"/>
                  </a:cubicBezTo>
                  <a:cubicBezTo>
                    <a:pt x="105" y="272"/>
                    <a:pt x="42" y="251"/>
                    <a:pt x="0" y="209"/>
                  </a:cubicBezTo>
                  <a:lnTo>
                    <a:pt x="0" y="209"/>
                  </a:lnTo>
                  <a:cubicBezTo>
                    <a:pt x="587" y="1297"/>
                    <a:pt x="1507" y="2218"/>
                    <a:pt x="2596" y="2888"/>
                  </a:cubicBezTo>
                  <a:cubicBezTo>
                    <a:pt x="2345" y="2134"/>
                    <a:pt x="2010" y="1381"/>
                    <a:pt x="1675" y="711"/>
                  </a:cubicBezTo>
                  <a:cubicBezTo>
                    <a:pt x="1438" y="356"/>
                    <a:pt x="1243" y="1"/>
                    <a:pt x="912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5" name="Google Shape;22915;p30"/>
            <p:cNvSpPr/>
            <p:nvPr/>
          </p:nvSpPr>
          <p:spPr>
            <a:xfrm>
              <a:off x="2835700" y="1491125"/>
              <a:ext cx="75375" cy="40475"/>
            </a:xfrm>
            <a:custGeom>
              <a:avLst/>
              <a:gdLst/>
              <a:ahLst/>
              <a:cxnLst/>
              <a:rect l="l" t="t" r="r" b="b"/>
              <a:pathLst>
                <a:path w="3015" h="1619" extrusionOk="0">
                  <a:moveTo>
                    <a:pt x="894" y="1"/>
                  </a:moveTo>
                  <a:cubicBezTo>
                    <a:pt x="593" y="1"/>
                    <a:pt x="293" y="39"/>
                    <a:pt x="1" y="112"/>
                  </a:cubicBezTo>
                  <a:cubicBezTo>
                    <a:pt x="670" y="865"/>
                    <a:pt x="1591" y="1368"/>
                    <a:pt x="2512" y="1619"/>
                  </a:cubicBezTo>
                  <a:cubicBezTo>
                    <a:pt x="2680" y="1284"/>
                    <a:pt x="2847" y="1033"/>
                    <a:pt x="3014" y="698"/>
                  </a:cubicBezTo>
                  <a:cubicBezTo>
                    <a:pt x="2362" y="223"/>
                    <a:pt x="1625" y="1"/>
                    <a:pt x="894" y="1"/>
                  </a:cubicBezTo>
                  <a:close/>
                </a:path>
              </a:pathLst>
            </a:custGeom>
            <a:solidFill>
              <a:srgbClr val="608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6" name="Google Shape;22916;p30"/>
            <p:cNvSpPr/>
            <p:nvPr/>
          </p:nvSpPr>
          <p:spPr>
            <a:xfrm>
              <a:off x="2532225" y="1883200"/>
              <a:ext cx="62800" cy="77475"/>
            </a:xfrm>
            <a:custGeom>
              <a:avLst/>
              <a:gdLst/>
              <a:ahLst/>
              <a:cxnLst/>
              <a:rect l="l" t="t" r="r" b="b"/>
              <a:pathLst>
                <a:path w="2512" h="3099" extrusionOk="0">
                  <a:moveTo>
                    <a:pt x="1005" y="1"/>
                  </a:moveTo>
                  <a:lnTo>
                    <a:pt x="1005" y="1"/>
                  </a:lnTo>
                  <a:cubicBezTo>
                    <a:pt x="0" y="1089"/>
                    <a:pt x="1172" y="2094"/>
                    <a:pt x="1005" y="3098"/>
                  </a:cubicBezTo>
                  <a:cubicBezTo>
                    <a:pt x="2261" y="2763"/>
                    <a:pt x="2512" y="2094"/>
                    <a:pt x="1507" y="1340"/>
                  </a:cubicBezTo>
                  <a:cubicBezTo>
                    <a:pt x="1005" y="921"/>
                    <a:pt x="1172" y="419"/>
                    <a:pt x="1005" y="1"/>
                  </a:cubicBezTo>
                  <a:close/>
                </a:path>
              </a:pathLst>
            </a:custGeom>
            <a:solidFill>
              <a:srgbClr val="92B7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7" name="Google Shape;22917;p30"/>
            <p:cNvSpPr/>
            <p:nvPr/>
          </p:nvSpPr>
          <p:spPr>
            <a:xfrm>
              <a:off x="1956650" y="2073675"/>
              <a:ext cx="33500" cy="75350"/>
            </a:xfrm>
            <a:custGeom>
              <a:avLst/>
              <a:gdLst/>
              <a:ahLst/>
              <a:cxnLst/>
              <a:rect l="l" t="t" r="r" b="b"/>
              <a:pathLst>
                <a:path w="1340" h="3014" extrusionOk="0">
                  <a:moveTo>
                    <a:pt x="419" y="0"/>
                  </a:moveTo>
                  <a:cubicBezTo>
                    <a:pt x="419" y="1005"/>
                    <a:pt x="0" y="2009"/>
                    <a:pt x="419" y="3014"/>
                  </a:cubicBezTo>
                  <a:cubicBezTo>
                    <a:pt x="1340" y="1423"/>
                    <a:pt x="1340" y="837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8" name="Google Shape;22918;p30"/>
            <p:cNvSpPr/>
            <p:nvPr/>
          </p:nvSpPr>
          <p:spPr>
            <a:xfrm>
              <a:off x="2561525" y="2299700"/>
              <a:ext cx="25125" cy="104675"/>
            </a:xfrm>
            <a:custGeom>
              <a:avLst/>
              <a:gdLst/>
              <a:ahLst/>
              <a:cxnLst/>
              <a:rect l="l" t="t" r="r" b="b"/>
              <a:pathLst>
                <a:path w="1005" h="4187" extrusionOk="0">
                  <a:moveTo>
                    <a:pt x="335" y="1"/>
                  </a:moveTo>
                  <a:cubicBezTo>
                    <a:pt x="503" y="1340"/>
                    <a:pt x="0" y="2847"/>
                    <a:pt x="754" y="4187"/>
                  </a:cubicBezTo>
                  <a:lnTo>
                    <a:pt x="921" y="2512"/>
                  </a:lnTo>
                  <a:cubicBezTo>
                    <a:pt x="1005" y="2345"/>
                    <a:pt x="1005" y="2177"/>
                    <a:pt x="921" y="2010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76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9" name="Google Shape;22919;p30"/>
            <p:cNvSpPr/>
            <p:nvPr/>
          </p:nvSpPr>
          <p:spPr>
            <a:xfrm>
              <a:off x="2607575" y="1403900"/>
              <a:ext cx="39775" cy="46900"/>
            </a:xfrm>
            <a:custGeom>
              <a:avLst/>
              <a:gdLst/>
              <a:ahLst/>
              <a:cxnLst/>
              <a:rect l="l" t="t" r="r" b="b"/>
              <a:pathLst>
                <a:path w="1591" h="1876" extrusionOk="0">
                  <a:moveTo>
                    <a:pt x="84" y="1"/>
                  </a:moveTo>
                  <a:cubicBezTo>
                    <a:pt x="0" y="671"/>
                    <a:pt x="335" y="1424"/>
                    <a:pt x="1088" y="1675"/>
                  </a:cubicBezTo>
                  <a:cubicBezTo>
                    <a:pt x="1150" y="1798"/>
                    <a:pt x="1256" y="1875"/>
                    <a:pt x="1374" y="1875"/>
                  </a:cubicBezTo>
                  <a:cubicBezTo>
                    <a:pt x="1417" y="1875"/>
                    <a:pt x="1462" y="1865"/>
                    <a:pt x="1507" y="1843"/>
                  </a:cubicBezTo>
                  <a:lnTo>
                    <a:pt x="1591" y="1591"/>
                  </a:lnTo>
                  <a:cubicBezTo>
                    <a:pt x="1256" y="922"/>
                    <a:pt x="754" y="419"/>
                    <a:pt x="84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0" name="Google Shape;22920;p30"/>
            <p:cNvSpPr/>
            <p:nvPr/>
          </p:nvSpPr>
          <p:spPr>
            <a:xfrm>
              <a:off x="2823150" y="1958550"/>
              <a:ext cx="12575" cy="27225"/>
            </a:xfrm>
            <a:custGeom>
              <a:avLst/>
              <a:gdLst/>
              <a:ahLst/>
              <a:cxnLst/>
              <a:rect l="l" t="t" r="r" b="b"/>
              <a:pathLst>
                <a:path w="503" h="1089" extrusionOk="0">
                  <a:moveTo>
                    <a:pt x="0" y="0"/>
                  </a:moveTo>
                  <a:lnTo>
                    <a:pt x="0" y="1089"/>
                  </a:lnTo>
                  <a:lnTo>
                    <a:pt x="419" y="1089"/>
                  </a:lnTo>
                  <a:cubicBezTo>
                    <a:pt x="503" y="670"/>
                    <a:pt x="335" y="252"/>
                    <a:pt x="0" y="0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1" name="Google Shape;22921;p30"/>
            <p:cNvSpPr/>
            <p:nvPr/>
          </p:nvSpPr>
          <p:spPr>
            <a:xfrm>
              <a:off x="2655700" y="1456225"/>
              <a:ext cx="18875" cy="17600"/>
            </a:xfrm>
            <a:custGeom>
              <a:avLst/>
              <a:gdLst/>
              <a:ahLst/>
              <a:cxnLst/>
              <a:rect l="l" t="t" r="r" b="b"/>
              <a:pathLst>
                <a:path w="755" h="704" extrusionOk="0">
                  <a:moveTo>
                    <a:pt x="168" y="1"/>
                  </a:moveTo>
                  <a:lnTo>
                    <a:pt x="1" y="252"/>
                  </a:lnTo>
                  <a:lnTo>
                    <a:pt x="1" y="503"/>
                  </a:lnTo>
                  <a:cubicBezTo>
                    <a:pt x="123" y="626"/>
                    <a:pt x="246" y="703"/>
                    <a:pt x="401" y="703"/>
                  </a:cubicBezTo>
                  <a:cubicBezTo>
                    <a:pt x="458" y="703"/>
                    <a:pt x="519" y="693"/>
                    <a:pt x="587" y="671"/>
                  </a:cubicBezTo>
                  <a:lnTo>
                    <a:pt x="754" y="503"/>
                  </a:lnTo>
                  <a:cubicBezTo>
                    <a:pt x="670" y="252"/>
                    <a:pt x="419" y="1"/>
                    <a:pt x="168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2" name="Google Shape;22922;p30"/>
            <p:cNvSpPr/>
            <p:nvPr/>
          </p:nvSpPr>
          <p:spPr>
            <a:xfrm>
              <a:off x="2643150" y="14436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252" y="0"/>
                  </a:moveTo>
                  <a:lnTo>
                    <a:pt x="84" y="168"/>
                  </a:lnTo>
                  <a:cubicBezTo>
                    <a:pt x="0" y="503"/>
                    <a:pt x="168" y="670"/>
                    <a:pt x="586" y="670"/>
                  </a:cubicBezTo>
                  <a:lnTo>
                    <a:pt x="670" y="503"/>
                  </a:lnTo>
                  <a:cubicBezTo>
                    <a:pt x="670" y="252"/>
                    <a:pt x="503" y="0"/>
                    <a:pt x="252" y="0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3" name="Google Shape;22923;p30"/>
            <p:cNvSpPr/>
            <p:nvPr/>
          </p:nvSpPr>
          <p:spPr>
            <a:xfrm>
              <a:off x="1960825" y="2157375"/>
              <a:ext cx="8400" cy="16775"/>
            </a:xfrm>
            <a:custGeom>
              <a:avLst/>
              <a:gdLst/>
              <a:ahLst/>
              <a:cxnLst/>
              <a:rect l="l" t="t" r="r" b="b"/>
              <a:pathLst>
                <a:path w="336" h="671" extrusionOk="0">
                  <a:moveTo>
                    <a:pt x="252" y="1"/>
                  </a:moveTo>
                  <a:lnTo>
                    <a:pt x="252" y="1"/>
                  </a:lnTo>
                  <a:cubicBezTo>
                    <a:pt x="1" y="252"/>
                    <a:pt x="1" y="419"/>
                    <a:pt x="336" y="671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4" name="Google Shape;22924;p30"/>
            <p:cNvSpPr/>
            <p:nvPr/>
          </p:nvSpPr>
          <p:spPr>
            <a:xfrm>
              <a:off x="2705925" y="1569250"/>
              <a:ext cx="186300" cy="190500"/>
            </a:xfrm>
            <a:custGeom>
              <a:avLst/>
              <a:gdLst/>
              <a:ahLst/>
              <a:cxnLst/>
              <a:rect l="l" t="t" r="r" b="b"/>
              <a:pathLst>
                <a:path w="7452" h="7620" extrusionOk="0">
                  <a:moveTo>
                    <a:pt x="2178" y="1"/>
                  </a:moveTo>
                  <a:cubicBezTo>
                    <a:pt x="1" y="1089"/>
                    <a:pt x="1" y="1256"/>
                    <a:pt x="2178" y="3098"/>
                  </a:cubicBezTo>
                  <a:lnTo>
                    <a:pt x="2178" y="4103"/>
                  </a:lnTo>
                  <a:cubicBezTo>
                    <a:pt x="2847" y="5191"/>
                    <a:pt x="3601" y="6196"/>
                    <a:pt x="4438" y="7117"/>
                  </a:cubicBezTo>
                  <a:lnTo>
                    <a:pt x="5694" y="7619"/>
                  </a:lnTo>
                  <a:cubicBezTo>
                    <a:pt x="5861" y="7117"/>
                    <a:pt x="6280" y="6698"/>
                    <a:pt x="6782" y="6614"/>
                  </a:cubicBezTo>
                  <a:lnTo>
                    <a:pt x="7033" y="6531"/>
                  </a:lnTo>
                  <a:cubicBezTo>
                    <a:pt x="7201" y="6363"/>
                    <a:pt x="7368" y="6280"/>
                    <a:pt x="7452" y="6112"/>
                  </a:cubicBezTo>
                  <a:lnTo>
                    <a:pt x="7452" y="5777"/>
                  </a:lnTo>
                  <a:lnTo>
                    <a:pt x="7285" y="5526"/>
                  </a:lnTo>
                  <a:cubicBezTo>
                    <a:pt x="6950" y="5359"/>
                    <a:pt x="7033" y="4856"/>
                    <a:pt x="6699" y="4605"/>
                  </a:cubicBezTo>
                  <a:cubicBezTo>
                    <a:pt x="6280" y="3433"/>
                    <a:pt x="4773" y="2931"/>
                    <a:pt x="4606" y="1591"/>
                  </a:cubicBezTo>
                  <a:cubicBezTo>
                    <a:pt x="4271" y="670"/>
                    <a:pt x="3852" y="1"/>
                    <a:pt x="2680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5" name="Google Shape;22925;p30"/>
            <p:cNvSpPr/>
            <p:nvPr/>
          </p:nvSpPr>
          <p:spPr>
            <a:xfrm>
              <a:off x="2760350" y="1548675"/>
              <a:ext cx="90025" cy="60375"/>
            </a:xfrm>
            <a:custGeom>
              <a:avLst/>
              <a:gdLst/>
              <a:ahLst/>
              <a:cxnLst/>
              <a:rect l="l" t="t" r="r" b="b"/>
              <a:pathLst>
                <a:path w="3601" h="2415" extrusionOk="0">
                  <a:moveTo>
                    <a:pt x="617" y="0"/>
                  </a:moveTo>
                  <a:cubicBezTo>
                    <a:pt x="551" y="0"/>
                    <a:pt x="485" y="21"/>
                    <a:pt x="419" y="70"/>
                  </a:cubicBezTo>
                  <a:cubicBezTo>
                    <a:pt x="1" y="321"/>
                    <a:pt x="503" y="572"/>
                    <a:pt x="503" y="907"/>
                  </a:cubicBezTo>
                  <a:lnTo>
                    <a:pt x="2429" y="2414"/>
                  </a:lnTo>
                  <a:cubicBezTo>
                    <a:pt x="2680" y="2079"/>
                    <a:pt x="3098" y="1828"/>
                    <a:pt x="3517" y="1828"/>
                  </a:cubicBezTo>
                  <a:cubicBezTo>
                    <a:pt x="3601" y="1828"/>
                    <a:pt x="3601" y="1745"/>
                    <a:pt x="3601" y="1661"/>
                  </a:cubicBezTo>
                  <a:cubicBezTo>
                    <a:pt x="3601" y="1577"/>
                    <a:pt x="3601" y="1410"/>
                    <a:pt x="3517" y="1326"/>
                  </a:cubicBezTo>
                  <a:lnTo>
                    <a:pt x="3015" y="1326"/>
                  </a:lnTo>
                  <a:cubicBezTo>
                    <a:pt x="2847" y="1159"/>
                    <a:pt x="2763" y="907"/>
                    <a:pt x="2512" y="907"/>
                  </a:cubicBezTo>
                  <a:cubicBezTo>
                    <a:pt x="2094" y="907"/>
                    <a:pt x="1675" y="740"/>
                    <a:pt x="1424" y="405"/>
                  </a:cubicBezTo>
                  <a:cubicBezTo>
                    <a:pt x="1155" y="338"/>
                    <a:pt x="886" y="0"/>
                    <a:pt x="617" y="0"/>
                  </a:cubicBezTo>
                  <a:close/>
                </a:path>
              </a:pathLst>
            </a:custGeom>
            <a:solidFill>
              <a:srgbClr val="518C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6" name="Google Shape;22926;p30"/>
            <p:cNvSpPr/>
            <p:nvPr/>
          </p:nvSpPr>
          <p:spPr>
            <a:xfrm>
              <a:off x="2890125" y="1722050"/>
              <a:ext cx="31425" cy="25125"/>
            </a:xfrm>
            <a:custGeom>
              <a:avLst/>
              <a:gdLst/>
              <a:ahLst/>
              <a:cxnLst/>
              <a:rect l="l" t="t" r="r" b="b"/>
              <a:pathLst>
                <a:path w="1257" h="1005" extrusionOk="0">
                  <a:moveTo>
                    <a:pt x="335" y="0"/>
                  </a:moveTo>
                  <a:lnTo>
                    <a:pt x="84" y="168"/>
                  </a:lnTo>
                  <a:cubicBezTo>
                    <a:pt x="0" y="335"/>
                    <a:pt x="0" y="586"/>
                    <a:pt x="84" y="754"/>
                  </a:cubicBezTo>
                  <a:lnTo>
                    <a:pt x="251" y="1005"/>
                  </a:lnTo>
                  <a:lnTo>
                    <a:pt x="1256" y="1005"/>
                  </a:lnTo>
                  <a:cubicBezTo>
                    <a:pt x="1089" y="502"/>
                    <a:pt x="754" y="168"/>
                    <a:pt x="335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7" name="Google Shape;22927;p30"/>
            <p:cNvSpPr/>
            <p:nvPr/>
          </p:nvSpPr>
          <p:spPr>
            <a:xfrm>
              <a:off x="2871275" y="168437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6"/>
                    <a:pt x="419" y="168"/>
                    <a:pt x="1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8" name="Google Shape;22928;p30"/>
            <p:cNvSpPr/>
            <p:nvPr/>
          </p:nvSpPr>
          <p:spPr>
            <a:xfrm>
              <a:off x="2921525" y="17471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9" name="Google Shape;22929;p30"/>
            <p:cNvSpPr/>
            <p:nvPr/>
          </p:nvSpPr>
          <p:spPr>
            <a:xfrm>
              <a:off x="2885925" y="1709475"/>
              <a:ext cx="12600" cy="15000"/>
            </a:xfrm>
            <a:custGeom>
              <a:avLst/>
              <a:gdLst/>
              <a:ahLst/>
              <a:cxnLst/>
              <a:rect l="l" t="t" r="r" b="b"/>
              <a:pathLst>
                <a:path w="504" h="600" extrusionOk="0">
                  <a:moveTo>
                    <a:pt x="1" y="1"/>
                  </a:moveTo>
                  <a:lnTo>
                    <a:pt x="1" y="503"/>
                  </a:lnTo>
                  <a:cubicBezTo>
                    <a:pt x="49" y="551"/>
                    <a:pt x="125" y="600"/>
                    <a:pt x="213" y="600"/>
                  </a:cubicBezTo>
                  <a:cubicBezTo>
                    <a:pt x="278" y="600"/>
                    <a:pt x="349" y="574"/>
                    <a:pt x="419" y="503"/>
                  </a:cubicBez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0" name="Google Shape;22930;p30"/>
            <p:cNvSpPr/>
            <p:nvPr/>
          </p:nvSpPr>
          <p:spPr>
            <a:xfrm>
              <a:off x="2848250" y="15839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1" y="503"/>
                  </a:lnTo>
                  <a:lnTo>
                    <a:pt x="252" y="419"/>
                  </a:lnTo>
                  <a:lnTo>
                    <a:pt x="503" y="4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1" name="Google Shape;22931;p30"/>
            <p:cNvSpPr/>
            <p:nvPr/>
          </p:nvSpPr>
          <p:spPr>
            <a:xfrm>
              <a:off x="2758250" y="2204475"/>
              <a:ext cx="90025" cy="434325"/>
            </a:xfrm>
            <a:custGeom>
              <a:avLst/>
              <a:gdLst/>
              <a:ahLst/>
              <a:cxnLst/>
              <a:rect l="l" t="t" r="r" b="b"/>
              <a:pathLst>
                <a:path w="3601" h="17373" extrusionOk="0">
                  <a:moveTo>
                    <a:pt x="1801" y="1"/>
                  </a:moveTo>
                  <a:cubicBezTo>
                    <a:pt x="1696" y="1"/>
                    <a:pt x="1592" y="42"/>
                    <a:pt x="1508" y="126"/>
                  </a:cubicBezTo>
                  <a:cubicBezTo>
                    <a:pt x="1089" y="1466"/>
                    <a:pt x="1006" y="2889"/>
                    <a:pt x="1089" y="4312"/>
                  </a:cubicBezTo>
                  <a:cubicBezTo>
                    <a:pt x="1257" y="5149"/>
                    <a:pt x="754" y="5986"/>
                    <a:pt x="1" y="6321"/>
                  </a:cubicBezTo>
                  <a:cubicBezTo>
                    <a:pt x="252" y="10005"/>
                    <a:pt x="587" y="13689"/>
                    <a:pt x="1089" y="17372"/>
                  </a:cubicBezTo>
                  <a:lnTo>
                    <a:pt x="1592" y="17372"/>
                  </a:lnTo>
                  <a:cubicBezTo>
                    <a:pt x="1822" y="16543"/>
                    <a:pt x="1926" y="16170"/>
                    <a:pt x="2238" y="16170"/>
                  </a:cubicBezTo>
                  <a:cubicBezTo>
                    <a:pt x="2492" y="16170"/>
                    <a:pt x="2886" y="16418"/>
                    <a:pt x="3601" y="16870"/>
                  </a:cubicBezTo>
                  <a:cubicBezTo>
                    <a:pt x="3601" y="11512"/>
                    <a:pt x="2596" y="6238"/>
                    <a:pt x="2429" y="796"/>
                  </a:cubicBezTo>
                  <a:cubicBezTo>
                    <a:pt x="2429" y="545"/>
                    <a:pt x="2178" y="377"/>
                    <a:pt x="2094" y="126"/>
                  </a:cubicBezTo>
                  <a:cubicBezTo>
                    <a:pt x="2010" y="42"/>
                    <a:pt x="1906" y="1"/>
                    <a:pt x="180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2" name="Google Shape;22932;p30"/>
            <p:cNvSpPr/>
            <p:nvPr/>
          </p:nvSpPr>
          <p:spPr>
            <a:xfrm>
              <a:off x="2739425" y="2146925"/>
              <a:ext cx="73275" cy="213500"/>
            </a:xfrm>
            <a:custGeom>
              <a:avLst/>
              <a:gdLst/>
              <a:ahLst/>
              <a:cxnLst/>
              <a:rect l="l" t="t" r="r" b="b"/>
              <a:pathLst>
                <a:path w="2931" h="8540" extrusionOk="0">
                  <a:moveTo>
                    <a:pt x="1842" y="0"/>
                  </a:moveTo>
                  <a:cubicBezTo>
                    <a:pt x="503" y="84"/>
                    <a:pt x="670" y="1256"/>
                    <a:pt x="335" y="2009"/>
                  </a:cubicBezTo>
                  <a:lnTo>
                    <a:pt x="335" y="2512"/>
                  </a:lnTo>
                  <a:cubicBezTo>
                    <a:pt x="1424" y="3935"/>
                    <a:pt x="0" y="5693"/>
                    <a:pt x="838" y="7116"/>
                  </a:cubicBezTo>
                  <a:cubicBezTo>
                    <a:pt x="754" y="7284"/>
                    <a:pt x="754" y="7368"/>
                    <a:pt x="838" y="7535"/>
                  </a:cubicBezTo>
                  <a:cubicBezTo>
                    <a:pt x="838" y="7535"/>
                    <a:pt x="838" y="7619"/>
                    <a:pt x="921" y="7702"/>
                  </a:cubicBezTo>
                  <a:cubicBezTo>
                    <a:pt x="1005" y="7870"/>
                    <a:pt x="921" y="7954"/>
                    <a:pt x="838" y="8037"/>
                  </a:cubicBezTo>
                  <a:lnTo>
                    <a:pt x="838" y="8540"/>
                  </a:lnTo>
                  <a:cubicBezTo>
                    <a:pt x="2596" y="8456"/>
                    <a:pt x="2931" y="8288"/>
                    <a:pt x="2512" y="7116"/>
                  </a:cubicBezTo>
                  <a:cubicBezTo>
                    <a:pt x="2261" y="6279"/>
                    <a:pt x="2261" y="5442"/>
                    <a:pt x="2596" y="4689"/>
                  </a:cubicBezTo>
                  <a:cubicBezTo>
                    <a:pt x="2763" y="3935"/>
                    <a:pt x="2679" y="3182"/>
                    <a:pt x="2345" y="2596"/>
                  </a:cubicBezTo>
                  <a:cubicBezTo>
                    <a:pt x="2512" y="2428"/>
                    <a:pt x="2679" y="2261"/>
                    <a:pt x="2847" y="2093"/>
                  </a:cubicBezTo>
                  <a:cubicBezTo>
                    <a:pt x="2931" y="1926"/>
                    <a:pt x="2931" y="1675"/>
                    <a:pt x="2847" y="1507"/>
                  </a:cubicBezTo>
                  <a:lnTo>
                    <a:pt x="2847" y="503"/>
                  </a:lnTo>
                  <a:cubicBezTo>
                    <a:pt x="2679" y="335"/>
                    <a:pt x="2512" y="168"/>
                    <a:pt x="2345" y="0"/>
                  </a:cubicBezTo>
                  <a:close/>
                </a:path>
              </a:pathLst>
            </a:custGeom>
            <a:solidFill>
              <a:srgbClr val="22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3" name="Google Shape;22933;p30"/>
            <p:cNvSpPr/>
            <p:nvPr/>
          </p:nvSpPr>
          <p:spPr>
            <a:xfrm>
              <a:off x="2795925" y="2107875"/>
              <a:ext cx="12600" cy="53725"/>
            </a:xfrm>
            <a:custGeom>
              <a:avLst/>
              <a:gdLst/>
              <a:ahLst/>
              <a:cxnLst/>
              <a:rect l="l" t="t" r="r" b="b"/>
              <a:pathLst>
                <a:path w="504" h="2149" extrusionOk="0">
                  <a:moveTo>
                    <a:pt x="234" y="0"/>
                  </a:moveTo>
                  <a:cubicBezTo>
                    <a:pt x="154" y="0"/>
                    <a:pt x="70" y="21"/>
                    <a:pt x="1" y="55"/>
                  </a:cubicBezTo>
                  <a:lnTo>
                    <a:pt x="1" y="1646"/>
                  </a:lnTo>
                  <a:lnTo>
                    <a:pt x="503" y="2148"/>
                  </a:lnTo>
                  <a:lnTo>
                    <a:pt x="503" y="139"/>
                  </a:lnTo>
                  <a:cubicBezTo>
                    <a:pt x="454" y="41"/>
                    <a:pt x="348" y="0"/>
                    <a:pt x="23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4" name="Google Shape;22934;p30"/>
            <p:cNvSpPr/>
            <p:nvPr/>
          </p:nvSpPr>
          <p:spPr>
            <a:xfrm>
              <a:off x="2810575" y="2186675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1" y="1"/>
                  </a:moveTo>
                  <a:lnTo>
                    <a:pt x="1" y="587"/>
                  </a:lnTo>
                  <a:cubicBezTo>
                    <a:pt x="336" y="336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5" name="Google Shape;22935;p30"/>
            <p:cNvSpPr/>
            <p:nvPr/>
          </p:nvSpPr>
          <p:spPr>
            <a:xfrm>
              <a:off x="2798025" y="21992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1" y="503"/>
                  </a:lnTo>
                  <a:lnTo>
                    <a:pt x="503" y="419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6" name="Google Shape;22936;p30"/>
            <p:cNvSpPr/>
            <p:nvPr/>
          </p:nvSpPr>
          <p:spPr>
            <a:xfrm>
              <a:off x="2862900" y="2274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20" y="0"/>
                  </a:moveTo>
                  <a:cubicBezTo>
                    <a:pt x="1" y="168"/>
                    <a:pt x="85" y="335"/>
                    <a:pt x="420" y="502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7" name="Google Shape;22937;p30"/>
            <p:cNvSpPr/>
            <p:nvPr/>
          </p:nvSpPr>
          <p:spPr>
            <a:xfrm>
              <a:off x="2873375" y="228715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2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8" name="Google Shape;22938;p30"/>
            <p:cNvSpPr/>
            <p:nvPr/>
          </p:nvSpPr>
          <p:spPr>
            <a:xfrm>
              <a:off x="2002700" y="2045400"/>
              <a:ext cx="115125" cy="942925"/>
            </a:xfrm>
            <a:custGeom>
              <a:avLst/>
              <a:gdLst/>
              <a:ahLst/>
              <a:cxnLst/>
              <a:rect l="l" t="t" r="r" b="b"/>
              <a:pathLst>
                <a:path w="4605" h="37717" extrusionOk="0">
                  <a:moveTo>
                    <a:pt x="2940" y="5824"/>
                  </a:moveTo>
                  <a:cubicBezTo>
                    <a:pt x="2847" y="5913"/>
                    <a:pt x="2756" y="6000"/>
                    <a:pt x="2613" y="6000"/>
                  </a:cubicBezTo>
                  <a:cubicBezTo>
                    <a:pt x="2582" y="6000"/>
                    <a:pt x="2548" y="5996"/>
                    <a:pt x="2512" y="5987"/>
                  </a:cubicBezTo>
                  <a:cubicBezTo>
                    <a:pt x="2616" y="5882"/>
                    <a:pt x="2786" y="5876"/>
                    <a:pt x="2940" y="5824"/>
                  </a:cubicBezTo>
                  <a:close/>
                  <a:moveTo>
                    <a:pt x="471" y="1"/>
                  </a:moveTo>
                  <a:cubicBezTo>
                    <a:pt x="356" y="1"/>
                    <a:pt x="251" y="43"/>
                    <a:pt x="168" y="126"/>
                  </a:cubicBezTo>
                  <a:lnTo>
                    <a:pt x="168" y="4647"/>
                  </a:lnTo>
                  <a:cubicBezTo>
                    <a:pt x="168" y="4647"/>
                    <a:pt x="84" y="4647"/>
                    <a:pt x="0" y="4815"/>
                  </a:cubicBezTo>
                  <a:cubicBezTo>
                    <a:pt x="0" y="4898"/>
                    <a:pt x="0" y="4982"/>
                    <a:pt x="168" y="5066"/>
                  </a:cubicBezTo>
                  <a:cubicBezTo>
                    <a:pt x="921" y="5819"/>
                    <a:pt x="419" y="6489"/>
                    <a:pt x="168" y="7159"/>
                  </a:cubicBezTo>
                  <a:cubicBezTo>
                    <a:pt x="168" y="7326"/>
                    <a:pt x="168" y="7494"/>
                    <a:pt x="168" y="7661"/>
                  </a:cubicBezTo>
                  <a:cubicBezTo>
                    <a:pt x="251" y="9419"/>
                    <a:pt x="419" y="11261"/>
                    <a:pt x="586" y="13019"/>
                  </a:cubicBezTo>
                  <a:cubicBezTo>
                    <a:pt x="754" y="15949"/>
                    <a:pt x="1089" y="18963"/>
                    <a:pt x="1089" y="21893"/>
                  </a:cubicBezTo>
                  <a:cubicBezTo>
                    <a:pt x="1005" y="25493"/>
                    <a:pt x="1172" y="29177"/>
                    <a:pt x="1675" y="32777"/>
                  </a:cubicBezTo>
                  <a:cubicBezTo>
                    <a:pt x="2428" y="33949"/>
                    <a:pt x="1842" y="35205"/>
                    <a:pt x="1926" y="36377"/>
                  </a:cubicBezTo>
                  <a:cubicBezTo>
                    <a:pt x="1926" y="37214"/>
                    <a:pt x="2177" y="37633"/>
                    <a:pt x="3098" y="37716"/>
                  </a:cubicBezTo>
                  <a:cubicBezTo>
                    <a:pt x="3935" y="37716"/>
                    <a:pt x="4437" y="37382"/>
                    <a:pt x="4354" y="36293"/>
                  </a:cubicBezTo>
                  <a:cubicBezTo>
                    <a:pt x="4102" y="34451"/>
                    <a:pt x="4605" y="32526"/>
                    <a:pt x="4186" y="30684"/>
                  </a:cubicBezTo>
                  <a:cubicBezTo>
                    <a:pt x="4354" y="22898"/>
                    <a:pt x="3768" y="15028"/>
                    <a:pt x="3684" y="7243"/>
                  </a:cubicBezTo>
                  <a:cubicBezTo>
                    <a:pt x="3684" y="6657"/>
                    <a:pt x="3684" y="6070"/>
                    <a:pt x="3182" y="5652"/>
                  </a:cubicBezTo>
                  <a:cubicBezTo>
                    <a:pt x="3600" y="4731"/>
                    <a:pt x="3768" y="3643"/>
                    <a:pt x="3600" y="2638"/>
                  </a:cubicBezTo>
                  <a:cubicBezTo>
                    <a:pt x="3539" y="2515"/>
                    <a:pt x="3388" y="2438"/>
                    <a:pt x="3213" y="2438"/>
                  </a:cubicBezTo>
                  <a:cubicBezTo>
                    <a:pt x="3149" y="2438"/>
                    <a:pt x="3081" y="2448"/>
                    <a:pt x="3014" y="2471"/>
                  </a:cubicBezTo>
                  <a:cubicBezTo>
                    <a:pt x="2893" y="2487"/>
                    <a:pt x="2782" y="2495"/>
                    <a:pt x="2679" y="2495"/>
                  </a:cubicBezTo>
                  <a:cubicBezTo>
                    <a:pt x="1212" y="2495"/>
                    <a:pt x="1463" y="909"/>
                    <a:pt x="837" y="126"/>
                  </a:cubicBezTo>
                  <a:cubicBezTo>
                    <a:pt x="712" y="43"/>
                    <a:pt x="586" y="1"/>
                    <a:pt x="471" y="1"/>
                  </a:cubicBezTo>
                  <a:close/>
                </a:path>
              </a:pathLst>
            </a:custGeom>
            <a:solidFill>
              <a:srgbClr val="1F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9" name="Google Shape;22939;p30"/>
            <p:cNvSpPr/>
            <p:nvPr/>
          </p:nvSpPr>
          <p:spPr>
            <a:xfrm>
              <a:off x="1979975" y="1447400"/>
              <a:ext cx="98100" cy="566000"/>
            </a:xfrm>
            <a:custGeom>
              <a:avLst/>
              <a:gdLst/>
              <a:ahLst/>
              <a:cxnLst/>
              <a:rect l="l" t="t" r="r" b="b"/>
              <a:pathLst>
                <a:path w="3924" h="22640" extrusionOk="0">
                  <a:moveTo>
                    <a:pt x="1909" y="1"/>
                  </a:moveTo>
                  <a:cubicBezTo>
                    <a:pt x="851" y="1"/>
                    <a:pt x="1" y="943"/>
                    <a:pt x="156" y="2028"/>
                  </a:cubicBezTo>
                  <a:cubicBezTo>
                    <a:pt x="156" y="3117"/>
                    <a:pt x="72" y="4205"/>
                    <a:pt x="156" y="5210"/>
                  </a:cubicBezTo>
                  <a:cubicBezTo>
                    <a:pt x="239" y="7051"/>
                    <a:pt x="1160" y="8809"/>
                    <a:pt x="993" y="10568"/>
                  </a:cubicBezTo>
                  <a:cubicBezTo>
                    <a:pt x="658" y="13749"/>
                    <a:pt x="1077" y="16847"/>
                    <a:pt x="993" y="20028"/>
                  </a:cubicBezTo>
                  <a:cubicBezTo>
                    <a:pt x="1077" y="20028"/>
                    <a:pt x="1077" y="20028"/>
                    <a:pt x="1160" y="20195"/>
                  </a:cubicBezTo>
                  <a:cubicBezTo>
                    <a:pt x="1244" y="20279"/>
                    <a:pt x="1160" y="20363"/>
                    <a:pt x="1077" y="20530"/>
                  </a:cubicBezTo>
                  <a:cubicBezTo>
                    <a:pt x="993" y="20698"/>
                    <a:pt x="993" y="20865"/>
                    <a:pt x="1077" y="21032"/>
                  </a:cubicBezTo>
                  <a:cubicBezTo>
                    <a:pt x="1468" y="21580"/>
                    <a:pt x="1347" y="22639"/>
                    <a:pt x="2354" y="22639"/>
                  </a:cubicBezTo>
                  <a:cubicBezTo>
                    <a:pt x="2425" y="22639"/>
                    <a:pt x="2501" y="22634"/>
                    <a:pt x="2584" y="22623"/>
                  </a:cubicBezTo>
                  <a:cubicBezTo>
                    <a:pt x="2918" y="22539"/>
                    <a:pt x="3170" y="22205"/>
                    <a:pt x="3253" y="21870"/>
                  </a:cubicBezTo>
                  <a:cubicBezTo>
                    <a:pt x="3839" y="17935"/>
                    <a:pt x="3923" y="13916"/>
                    <a:pt x="3588" y="9898"/>
                  </a:cubicBezTo>
                  <a:cubicBezTo>
                    <a:pt x="3170" y="7805"/>
                    <a:pt x="3672" y="5544"/>
                    <a:pt x="3086" y="3451"/>
                  </a:cubicBezTo>
                  <a:cubicBezTo>
                    <a:pt x="2835" y="3033"/>
                    <a:pt x="3170" y="2614"/>
                    <a:pt x="3170" y="2279"/>
                  </a:cubicBezTo>
                  <a:cubicBezTo>
                    <a:pt x="3337" y="1275"/>
                    <a:pt x="3672" y="103"/>
                    <a:pt x="2165" y="19"/>
                  </a:cubicBezTo>
                  <a:cubicBezTo>
                    <a:pt x="2079" y="7"/>
                    <a:pt x="1993" y="1"/>
                    <a:pt x="1909" y="1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0" name="Google Shape;22940;p30"/>
            <p:cNvSpPr/>
            <p:nvPr/>
          </p:nvSpPr>
          <p:spPr>
            <a:xfrm>
              <a:off x="1967100" y="1329275"/>
              <a:ext cx="104675" cy="618825"/>
            </a:xfrm>
            <a:custGeom>
              <a:avLst/>
              <a:gdLst/>
              <a:ahLst/>
              <a:cxnLst/>
              <a:rect l="l" t="t" r="r" b="b"/>
              <a:pathLst>
                <a:path w="4187" h="24753" extrusionOk="0">
                  <a:moveTo>
                    <a:pt x="3278" y="1"/>
                  </a:moveTo>
                  <a:cubicBezTo>
                    <a:pt x="3156" y="1"/>
                    <a:pt x="3029" y="41"/>
                    <a:pt x="2931" y="139"/>
                  </a:cubicBezTo>
                  <a:cubicBezTo>
                    <a:pt x="2931" y="2065"/>
                    <a:pt x="838" y="2065"/>
                    <a:pt x="168" y="3321"/>
                  </a:cubicBezTo>
                  <a:cubicBezTo>
                    <a:pt x="1" y="5581"/>
                    <a:pt x="85" y="7925"/>
                    <a:pt x="587" y="10186"/>
                  </a:cubicBezTo>
                  <a:lnTo>
                    <a:pt x="587" y="10688"/>
                  </a:lnTo>
                  <a:cubicBezTo>
                    <a:pt x="1006" y="14874"/>
                    <a:pt x="1257" y="19060"/>
                    <a:pt x="1089" y="23330"/>
                  </a:cubicBezTo>
                  <a:cubicBezTo>
                    <a:pt x="1006" y="23832"/>
                    <a:pt x="1173" y="24334"/>
                    <a:pt x="1592" y="24753"/>
                  </a:cubicBezTo>
                  <a:cubicBezTo>
                    <a:pt x="2429" y="22827"/>
                    <a:pt x="1927" y="20818"/>
                    <a:pt x="1843" y="18976"/>
                  </a:cubicBezTo>
                  <a:cubicBezTo>
                    <a:pt x="1675" y="16130"/>
                    <a:pt x="2178" y="13200"/>
                    <a:pt x="1089" y="10437"/>
                  </a:cubicBezTo>
                  <a:cubicBezTo>
                    <a:pt x="671" y="9181"/>
                    <a:pt x="1340" y="7842"/>
                    <a:pt x="1173" y="6502"/>
                  </a:cubicBezTo>
                  <a:cubicBezTo>
                    <a:pt x="1006" y="5581"/>
                    <a:pt x="1675" y="5162"/>
                    <a:pt x="2596" y="5162"/>
                  </a:cubicBezTo>
                  <a:cubicBezTo>
                    <a:pt x="3601" y="5246"/>
                    <a:pt x="3601" y="5916"/>
                    <a:pt x="3517" y="6586"/>
                  </a:cubicBezTo>
                  <a:cubicBezTo>
                    <a:pt x="3433" y="7088"/>
                    <a:pt x="2847" y="7674"/>
                    <a:pt x="3601" y="8176"/>
                  </a:cubicBezTo>
                  <a:cubicBezTo>
                    <a:pt x="4103" y="7339"/>
                    <a:pt x="4187" y="6418"/>
                    <a:pt x="3936" y="5497"/>
                  </a:cubicBezTo>
                  <a:cubicBezTo>
                    <a:pt x="3433" y="3656"/>
                    <a:pt x="3685" y="1897"/>
                    <a:pt x="3517" y="56"/>
                  </a:cubicBezTo>
                  <a:cubicBezTo>
                    <a:pt x="3448" y="21"/>
                    <a:pt x="3364" y="1"/>
                    <a:pt x="3278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1" name="Google Shape;22941;p30"/>
            <p:cNvSpPr/>
            <p:nvPr/>
          </p:nvSpPr>
          <p:spPr>
            <a:xfrm>
              <a:off x="1967100" y="1056475"/>
              <a:ext cx="92125" cy="304750"/>
            </a:xfrm>
            <a:custGeom>
              <a:avLst/>
              <a:gdLst/>
              <a:ahLst/>
              <a:cxnLst/>
              <a:rect l="l" t="t" r="r" b="b"/>
              <a:pathLst>
                <a:path w="3685" h="12190" extrusionOk="0">
                  <a:moveTo>
                    <a:pt x="1252" y="6161"/>
                  </a:moveTo>
                  <a:lnTo>
                    <a:pt x="1252" y="6161"/>
                  </a:lnTo>
                  <a:cubicBezTo>
                    <a:pt x="1572" y="6333"/>
                    <a:pt x="2094" y="6322"/>
                    <a:pt x="2094" y="6949"/>
                  </a:cubicBezTo>
                  <a:cubicBezTo>
                    <a:pt x="2010" y="6782"/>
                    <a:pt x="1592" y="6949"/>
                    <a:pt x="1675" y="6614"/>
                  </a:cubicBezTo>
                  <a:cubicBezTo>
                    <a:pt x="1557" y="6377"/>
                    <a:pt x="1396" y="6265"/>
                    <a:pt x="1252" y="6161"/>
                  </a:cubicBezTo>
                  <a:close/>
                  <a:moveTo>
                    <a:pt x="85" y="0"/>
                  </a:moveTo>
                  <a:lnTo>
                    <a:pt x="85" y="0"/>
                  </a:lnTo>
                  <a:cubicBezTo>
                    <a:pt x="1" y="4019"/>
                    <a:pt x="420" y="8037"/>
                    <a:pt x="85" y="11972"/>
                  </a:cubicBezTo>
                  <a:cubicBezTo>
                    <a:pt x="191" y="12131"/>
                    <a:pt x="331" y="12190"/>
                    <a:pt x="461" y="12190"/>
                  </a:cubicBezTo>
                  <a:cubicBezTo>
                    <a:pt x="537" y="12190"/>
                    <a:pt x="609" y="12170"/>
                    <a:pt x="671" y="12140"/>
                  </a:cubicBezTo>
                  <a:cubicBezTo>
                    <a:pt x="1675" y="11554"/>
                    <a:pt x="922" y="10214"/>
                    <a:pt x="1675" y="9461"/>
                  </a:cubicBezTo>
                  <a:cubicBezTo>
                    <a:pt x="2178" y="9963"/>
                    <a:pt x="2261" y="10884"/>
                    <a:pt x="3099" y="11051"/>
                  </a:cubicBezTo>
                  <a:lnTo>
                    <a:pt x="3517" y="11051"/>
                  </a:lnTo>
                  <a:cubicBezTo>
                    <a:pt x="3517" y="8121"/>
                    <a:pt x="3517" y="5191"/>
                    <a:pt x="3517" y="2261"/>
                  </a:cubicBezTo>
                  <a:cubicBezTo>
                    <a:pt x="3517" y="1591"/>
                    <a:pt x="3685" y="921"/>
                    <a:pt x="3099" y="419"/>
                  </a:cubicBezTo>
                  <a:lnTo>
                    <a:pt x="3099" y="419"/>
                  </a:lnTo>
                  <a:cubicBezTo>
                    <a:pt x="3266" y="1675"/>
                    <a:pt x="2680" y="3014"/>
                    <a:pt x="3099" y="4270"/>
                  </a:cubicBezTo>
                  <a:cubicBezTo>
                    <a:pt x="3182" y="4856"/>
                    <a:pt x="2931" y="5191"/>
                    <a:pt x="2345" y="5275"/>
                  </a:cubicBezTo>
                  <a:cubicBezTo>
                    <a:pt x="1759" y="5275"/>
                    <a:pt x="1340" y="5526"/>
                    <a:pt x="1089" y="6028"/>
                  </a:cubicBezTo>
                  <a:cubicBezTo>
                    <a:pt x="754" y="4772"/>
                    <a:pt x="671" y="3517"/>
                    <a:pt x="922" y="2261"/>
                  </a:cubicBezTo>
                  <a:cubicBezTo>
                    <a:pt x="922" y="1507"/>
                    <a:pt x="1257" y="419"/>
                    <a:pt x="85" y="0"/>
                  </a:cubicBezTo>
                  <a:close/>
                </a:path>
              </a:pathLst>
            </a:custGeom>
            <a:solidFill>
              <a:srgbClr val="21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2" name="Google Shape;22942;p30"/>
            <p:cNvSpPr/>
            <p:nvPr/>
          </p:nvSpPr>
          <p:spPr>
            <a:xfrm>
              <a:off x="2015250" y="1694825"/>
              <a:ext cx="71175" cy="328625"/>
            </a:xfrm>
            <a:custGeom>
              <a:avLst/>
              <a:gdLst/>
              <a:ahLst/>
              <a:cxnLst/>
              <a:rect l="l" t="t" r="r" b="b"/>
              <a:pathLst>
                <a:path w="2847" h="13145" extrusionOk="0">
                  <a:moveTo>
                    <a:pt x="2177" y="1"/>
                  </a:moveTo>
                  <a:lnTo>
                    <a:pt x="2177" y="1005"/>
                  </a:lnTo>
                  <a:cubicBezTo>
                    <a:pt x="2010" y="2764"/>
                    <a:pt x="2680" y="4689"/>
                    <a:pt x="1256" y="6196"/>
                  </a:cubicBezTo>
                  <a:cubicBezTo>
                    <a:pt x="1005" y="6531"/>
                    <a:pt x="1005" y="7117"/>
                    <a:pt x="1675" y="7452"/>
                  </a:cubicBezTo>
                  <a:cubicBezTo>
                    <a:pt x="2010" y="7536"/>
                    <a:pt x="1759" y="10382"/>
                    <a:pt x="1507" y="10549"/>
                  </a:cubicBezTo>
                  <a:cubicBezTo>
                    <a:pt x="1" y="11303"/>
                    <a:pt x="1591" y="11638"/>
                    <a:pt x="1675" y="12140"/>
                  </a:cubicBezTo>
                  <a:cubicBezTo>
                    <a:pt x="1744" y="12556"/>
                    <a:pt x="1756" y="13144"/>
                    <a:pt x="2233" y="13144"/>
                  </a:cubicBezTo>
                  <a:cubicBezTo>
                    <a:pt x="2332" y="13144"/>
                    <a:pt x="2452" y="13119"/>
                    <a:pt x="2596" y="13061"/>
                  </a:cubicBezTo>
                  <a:lnTo>
                    <a:pt x="2596" y="2596"/>
                  </a:lnTo>
                  <a:cubicBezTo>
                    <a:pt x="2596" y="1759"/>
                    <a:pt x="2847" y="754"/>
                    <a:pt x="2177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3" name="Google Shape;22943;p30"/>
            <p:cNvSpPr/>
            <p:nvPr/>
          </p:nvSpPr>
          <p:spPr>
            <a:xfrm>
              <a:off x="2010900" y="1998325"/>
              <a:ext cx="83900" cy="134700"/>
            </a:xfrm>
            <a:custGeom>
              <a:avLst/>
              <a:gdLst/>
              <a:ahLst/>
              <a:cxnLst/>
              <a:rect l="l" t="t" r="r" b="b"/>
              <a:pathLst>
                <a:path w="3356" h="5388" extrusionOk="0">
                  <a:moveTo>
                    <a:pt x="1849" y="0"/>
                  </a:moveTo>
                  <a:lnTo>
                    <a:pt x="1347" y="586"/>
                  </a:lnTo>
                  <a:cubicBezTo>
                    <a:pt x="1274" y="550"/>
                    <a:pt x="1227" y="534"/>
                    <a:pt x="1197" y="534"/>
                  </a:cubicBezTo>
                  <a:cubicBezTo>
                    <a:pt x="1000" y="534"/>
                    <a:pt x="1617" y="1232"/>
                    <a:pt x="1282" y="1232"/>
                  </a:cubicBezTo>
                  <a:cubicBezTo>
                    <a:pt x="1201" y="1232"/>
                    <a:pt x="1063" y="1191"/>
                    <a:pt x="844" y="1088"/>
                  </a:cubicBezTo>
                  <a:cubicBezTo>
                    <a:pt x="706" y="1027"/>
                    <a:pt x="587" y="999"/>
                    <a:pt x="489" y="999"/>
                  </a:cubicBezTo>
                  <a:cubicBezTo>
                    <a:pt x="49" y="999"/>
                    <a:pt x="0" y="1546"/>
                    <a:pt x="342" y="2093"/>
                  </a:cubicBezTo>
                  <a:cubicBezTo>
                    <a:pt x="342" y="2595"/>
                    <a:pt x="342" y="3181"/>
                    <a:pt x="426" y="3768"/>
                  </a:cubicBezTo>
                  <a:cubicBezTo>
                    <a:pt x="593" y="4605"/>
                    <a:pt x="1514" y="4940"/>
                    <a:pt x="2100" y="5358"/>
                  </a:cubicBezTo>
                  <a:cubicBezTo>
                    <a:pt x="2120" y="5378"/>
                    <a:pt x="2144" y="5388"/>
                    <a:pt x="2171" y="5388"/>
                  </a:cubicBezTo>
                  <a:cubicBezTo>
                    <a:pt x="2365" y="5388"/>
                    <a:pt x="2706" y="4899"/>
                    <a:pt x="2854" y="4605"/>
                  </a:cubicBezTo>
                  <a:cubicBezTo>
                    <a:pt x="3356" y="3768"/>
                    <a:pt x="2184" y="2930"/>
                    <a:pt x="2854" y="2093"/>
                  </a:cubicBezTo>
                  <a:lnTo>
                    <a:pt x="2854" y="1005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4" name="Google Shape;22944;p30"/>
            <p:cNvSpPr/>
            <p:nvPr/>
          </p:nvSpPr>
          <p:spPr>
            <a:xfrm>
              <a:off x="2057100" y="2048550"/>
              <a:ext cx="39800" cy="62800"/>
            </a:xfrm>
            <a:custGeom>
              <a:avLst/>
              <a:gdLst/>
              <a:ahLst/>
              <a:cxnLst/>
              <a:rect l="l" t="t" r="r" b="b"/>
              <a:pathLst>
                <a:path w="1592" h="2512" extrusionOk="0">
                  <a:moveTo>
                    <a:pt x="1006" y="0"/>
                  </a:moveTo>
                  <a:cubicBezTo>
                    <a:pt x="1" y="838"/>
                    <a:pt x="671" y="1675"/>
                    <a:pt x="1006" y="2512"/>
                  </a:cubicBezTo>
                  <a:lnTo>
                    <a:pt x="1424" y="2512"/>
                  </a:lnTo>
                  <a:cubicBezTo>
                    <a:pt x="1592" y="1591"/>
                    <a:pt x="1089" y="838"/>
                    <a:pt x="1006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5" name="Google Shape;22945;p30"/>
            <p:cNvSpPr/>
            <p:nvPr/>
          </p:nvSpPr>
          <p:spPr>
            <a:xfrm>
              <a:off x="2618025" y="1483450"/>
              <a:ext cx="161200" cy="234425"/>
            </a:xfrm>
            <a:custGeom>
              <a:avLst/>
              <a:gdLst/>
              <a:ahLst/>
              <a:cxnLst/>
              <a:rect l="l" t="t" r="r" b="b"/>
              <a:pathLst>
                <a:path w="6448" h="9377" extrusionOk="0">
                  <a:moveTo>
                    <a:pt x="2177" y="0"/>
                  </a:moveTo>
                  <a:cubicBezTo>
                    <a:pt x="1089" y="168"/>
                    <a:pt x="1" y="335"/>
                    <a:pt x="336" y="1926"/>
                  </a:cubicBezTo>
                  <a:cubicBezTo>
                    <a:pt x="419" y="2093"/>
                    <a:pt x="503" y="2344"/>
                    <a:pt x="670" y="2512"/>
                  </a:cubicBezTo>
                  <a:cubicBezTo>
                    <a:pt x="838" y="2679"/>
                    <a:pt x="1005" y="2847"/>
                    <a:pt x="1173" y="3014"/>
                  </a:cubicBezTo>
                  <a:cubicBezTo>
                    <a:pt x="1591" y="3265"/>
                    <a:pt x="1926" y="3600"/>
                    <a:pt x="2094" y="4019"/>
                  </a:cubicBezTo>
                  <a:cubicBezTo>
                    <a:pt x="2094" y="4186"/>
                    <a:pt x="2094" y="4270"/>
                    <a:pt x="2094" y="4354"/>
                  </a:cubicBezTo>
                  <a:cubicBezTo>
                    <a:pt x="1759" y="5191"/>
                    <a:pt x="1759" y="6195"/>
                    <a:pt x="2094" y="6949"/>
                  </a:cubicBezTo>
                  <a:lnTo>
                    <a:pt x="2680" y="6949"/>
                  </a:lnTo>
                  <a:cubicBezTo>
                    <a:pt x="2763" y="6949"/>
                    <a:pt x="2847" y="7033"/>
                    <a:pt x="2847" y="7033"/>
                  </a:cubicBezTo>
                  <a:cubicBezTo>
                    <a:pt x="2847" y="7200"/>
                    <a:pt x="2763" y="7367"/>
                    <a:pt x="2680" y="7451"/>
                  </a:cubicBezTo>
                  <a:cubicBezTo>
                    <a:pt x="3182" y="8037"/>
                    <a:pt x="2847" y="8791"/>
                    <a:pt x="3182" y="9377"/>
                  </a:cubicBezTo>
                  <a:cubicBezTo>
                    <a:pt x="3936" y="9126"/>
                    <a:pt x="4605" y="8874"/>
                    <a:pt x="4605" y="7953"/>
                  </a:cubicBezTo>
                  <a:cubicBezTo>
                    <a:pt x="4438" y="7870"/>
                    <a:pt x="4354" y="7619"/>
                    <a:pt x="4187" y="7451"/>
                  </a:cubicBezTo>
                  <a:lnTo>
                    <a:pt x="4187" y="6949"/>
                  </a:lnTo>
                  <a:lnTo>
                    <a:pt x="4689" y="6530"/>
                  </a:lnTo>
                  <a:lnTo>
                    <a:pt x="5694" y="6530"/>
                  </a:lnTo>
                  <a:cubicBezTo>
                    <a:pt x="6447" y="5777"/>
                    <a:pt x="5777" y="5693"/>
                    <a:pt x="5191" y="5442"/>
                  </a:cubicBezTo>
                  <a:cubicBezTo>
                    <a:pt x="4103" y="5023"/>
                    <a:pt x="4270" y="4521"/>
                    <a:pt x="5191" y="4019"/>
                  </a:cubicBezTo>
                  <a:cubicBezTo>
                    <a:pt x="5359" y="3851"/>
                    <a:pt x="5526" y="3684"/>
                    <a:pt x="5694" y="3516"/>
                  </a:cubicBezTo>
                  <a:lnTo>
                    <a:pt x="5191" y="3516"/>
                  </a:lnTo>
                  <a:cubicBezTo>
                    <a:pt x="4856" y="3181"/>
                    <a:pt x="4354" y="3349"/>
                    <a:pt x="4103" y="3014"/>
                  </a:cubicBezTo>
                  <a:cubicBezTo>
                    <a:pt x="3936" y="2847"/>
                    <a:pt x="3768" y="2679"/>
                    <a:pt x="3601" y="2512"/>
                  </a:cubicBezTo>
                  <a:cubicBezTo>
                    <a:pt x="3266" y="2512"/>
                    <a:pt x="2847" y="2344"/>
                    <a:pt x="2680" y="2009"/>
                  </a:cubicBezTo>
                  <a:cubicBezTo>
                    <a:pt x="3350" y="1926"/>
                    <a:pt x="3852" y="1675"/>
                    <a:pt x="3266" y="921"/>
                  </a:cubicBezTo>
                  <a:cubicBezTo>
                    <a:pt x="2931" y="586"/>
                    <a:pt x="2596" y="251"/>
                    <a:pt x="2177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6" name="Google Shape;22946;p30"/>
            <p:cNvSpPr/>
            <p:nvPr/>
          </p:nvSpPr>
          <p:spPr>
            <a:xfrm>
              <a:off x="2563625" y="2061100"/>
              <a:ext cx="71175" cy="126400"/>
            </a:xfrm>
            <a:custGeom>
              <a:avLst/>
              <a:gdLst/>
              <a:ahLst/>
              <a:cxnLst/>
              <a:rect l="l" t="t" r="r" b="b"/>
              <a:pathLst>
                <a:path w="2847" h="5056" extrusionOk="0">
                  <a:moveTo>
                    <a:pt x="2344" y="1"/>
                  </a:moveTo>
                  <a:cubicBezTo>
                    <a:pt x="1842" y="336"/>
                    <a:pt x="1340" y="503"/>
                    <a:pt x="837" y="503"/>
                  </a:cubicBezTo>
                  <a:cubicBezTo>
                    <a:pt x="0" y="1759"/>
                    <a:pt x="1005" y="2847"/>
                    <a:pt x="921" y="3936"/>
                  </a:cubicBezTo>
                  <a:cubicBezTo>
                    <a:pt x="861" y="4775"/>
                    <a:pt x="930" y="5056"/>
                    <a:pt x="1312" y="5056"/>
                  </a:cubicBezTo>
                  <a:cubicBezTo>
                    <a:pt x="1463" y="5056"/>
                    <a:pt x="1664" y="5012"/>
                    <a:pt x="1926" y="4940"/>
                  </a:cubicBezTo>
                  <a:cubicBezTo>
                    <a:pt x="2260" y="4856"/>
                    <a:pt x="2512" y="4689"/>
                    <a:pt x="2846" y="4522"/>
                  </a:cubicBezTo>
                  <a:cubicBezTo>
                    <a:pt x="2093" y="2931"/>
                    <a:pt x="2093" y="2680"/>
                    <a:pt x="2344" y="503"/>
                  </a:cubicBezTo>
                  <a:cubicBezTo>
                    <a:pt x="2344" y="336"/>
                    <a:pt x="2344" y="168"/>
                    <a:pt x="234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7" name="Google Shape;22947;p30"/>
            <p:cNvSpPr/>
            <p:nvPr/>
          </p:nvSpPr>
          <p:spPr>
            <a:xfrm>
              <a:off x="2540600" y="1751350"/>
              <a:ext cx="104675" cy="100475"/>
            </a:xfrm>
            <a:custGeom>
              <a:avLst/>
              <a:gdLst/>
              <a:ahLst/>
              <a:cxnLst/>
              <a:rect l="l" t="t" r="r" b="b"/>
              <a:pathLst>
                <a:path w="4187" h="4019" extrusionOk="0">
                  <a:moveTo>
                    <a:pt x="1591" y="0"/>
                  </a:moveTo>
                  <a:cubicBezTo>
                    <a:pt x="1005" y="0"/>
                    <a:pt x="1005" y="670"/>
                    <a:pt x="1172" y="1089"/>
                  </a:cubicBezTo>
                  <a:cubicBezTo>
                    <a:pt x="1256" y="1591"/>
                    <a:pt x="1674" y="2009"/>
                    <a:pt x="1256" y="2512"/>
                  </a:cubicBezTo>
                  <a:cubicBezTo>
                    <a:pt x="0" y="4019"/>
                    <a:pt x="2009" y="3349"/>
                    <a:pt x="2261" y="3851"/>
                  </a:cubicBezTo>
                  <a:cubicBezTo>
                    <a:pt x="2595" y="3433"/>
                    <a:pt x="2261" y="2679"/>
                    <a:pt x="2847" y="2344"/>
                  </a:cubicBezTo>
                  <a:cubicBezTo>
                    <a:pt x="4186" y="1758"/>
                    <a:pt x="3014" y="1340"/>
                    <a:pt x="2763" y="837"/>
                  </a:cubicBezTo>
                  <a:lnTo>
                    <a:pt x="2261" y="1340"/>
                  </a:lnTo>
                  <a:cubicBezTo>
                    <a:pt x="2093" y="1172"/>
                    <a:pt x="2009" y="1089"/>
                    <a:pt x="1926" y="1005"/>
                  </a:cubicBezTo>
                  <a:cubicBezTo>
                    <a:pt x="1674" y="670"/>
                    <a:pt x="2177" y="0"/>
                    <a:pt x="1591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8" name="Google Shape;22948;p30"/>
            <p:cNvSpPr/>
            <p:nvPr/>
          </p:nvSpPr>
          <p:spPr>
            <a:xfrm>
              <a:off x="2733150" y="2086225"/>
              <a:ext cx="52350" cy="113050"/>
            </a:xfrm>
            <a:custGeom>
              <a:avLst/>
              <a:gdLst/>
              <a:ahLst/>
              <a:cxnLst/>
              <a:rect l="l" t="t" r="r" b="b"/>
              <a:pathLst>
                <a:path w="2094" h="4522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507"/>
                    <a:pt x="168" y="3014"/>
                    <a:pt x="586" y="4521"/>
                  </a:cubicBezTo>
                  <a:cubicBezTo>
                    <a:pt x="1089" y="3851"/>
                    <a:pt x="1340" y="3014"/>
                    <a:pt x="2093" y="2512"/>
                  </a:cubicBezTo>
                  <a:cubicBezTo>
                    <a:pt x="1675" y="2261"/>
                    <a:pt x="837" y="2093"/>
                    <a:pt x="1005" y="1675"/>
                  </a:cubicBezTo>
                  <a:cubicBezTo>
                    <a:pt x="1424" y="586"/>
                    <a:pt x="251" y="586"/>
                    <a:pt x="84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9" name="Google Shape;22949;p30"/>
            <p:cNvSpPr/>
            <p:nvPr/>
          </p:nvSpPr>
          <p:spPr>
            <a:xfrm>
              <a:off x="2737325" y="2211800"/>
              <a:ext cx="39800" cy="113050"/>
            </a:xfrm>
            <a:custGeom>
              <a:avLst/>
              <a:gdLst/>
              <a:ahLst/>
              <a:cxnLst/>
              <a:rect l="l" t="t" r="r" b="b"/>
              <a:pathLst>
                <a:path w="1592" h="4522" extrusionOk="0">
                  <a:moveTo>
                    <a:pt x="419" y="1"/>
                  </a:moveTo>
                  <a:lnTo>
                    <a:pt x="419" y="1"/>
                  </a:lnTo>
                  <a:cubicBezTo>
                    <a:pt x="587" y="1507"/>
                    <a:pt x="1" y="3098"/>
                    <a:pt x="838" y="4521"/>
                  </a:cubicBezTo>
                  <a:cubicBezTo>
                    <a:pt x="838" y="3684"/>
                    <a:pt x="922" y="2763"/>
                    <a:pt x="1173" y="1926"/>
                  </a:cubicBezTo>
                  <a:cubicBezTo>
                    <a:pt x="1591" y="1173"/>
                    <a:pt x="1257" y="252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0" name="Google Shape;22950;p30"/>
            <p:cNvSpPr/>
            <p:nvPr/>
          </p:nvSpPr>
          <p:spPr>
            <a:xfrm>
              <a:off x="2653600" y="1594375"/>
              <a:ext cx="16775" cy="64900"/>
            </a:xfrm>
            <a:custGeom>
              <a:avLst/>
              <a:gdLst/>
              <a:ahLst/>
              <a:cxnLst/>
              <a:rect l="l" t="t" r="r" b="b"/>
              <a:pathLst>
                <a:path w="671" h="2596" extrusionOk="0">
                  <a:moveTo>
                    <a:pt x="671" y="0"/>
                  </a:moveTo>
                  <a:cubicBezTo>
                    <a:pt x="1" y="754"/>
                    <a:pt x="1" y="1842"/>
                    <a:pt x="671" y="2596"/>
                  </a:cubicBezTo>
                  <a:lnTo>
                    <a:pt x="671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1" name="Google Shape;22951;p30"/>
            <p:cNvSpPr/>
            <p:nvPr/>
          </p:nvSpPr>
          <p:spPr>
            <a:xfrm>
              <a:off x="2601275" y="1987850"/>
              <a:ext cx="16775" cy="21425"/>
            </a:xfrm>
            <a:custGeom>
              <a:avLst/>
              <a:gdLst/>
              <a:ahLst/>
              <a:cxnLst/>
              <a:rect l="l" t="t" r="r" b="b"/>
              <a:pathLst>
                <a:path w="671" h="857" extrusionOk="0">
                  <a:moveTo>
                    <a:pt x="252" y="1"/>
                  </a:moveTo>
                  <a:cubicBezTo>
                    <a:pt x="85" y="168"/>
                    <a:pt x="1" y="335"/>
                    <a:pt x="168" y="419"/>
                  </a:cubicBezTo>
                  <a:cubicBezTo>
                    <a:pt x="234" y="485"/>
                    <a:pt x="146" y="856"/>
                    <a:pt x="304" y="856"/>
                  </a:cubicBezTo>
                  <a:cubicBezTo>
                    <a:pt x="348" y="856"/>
                    <a:pt x="412" y="827"/>
                    <a:pt x="503" y="754"/>
                  </a:cubicBezTo>
                  <a:cubicBezTo>
                    <a:pt x="587" y="670"/>
                    <a:pt x="671" y="503"/>
                    <a:pt x="671" y="335"/>
                  </a:cubicBezTo>
                  <a:cubicBezTo>
                    <a:pt x="587" y="168"/>
                    <a:pt x="420" y="168"/>
                    <a:pt x="25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2" name="Google Shape;22952;p30"/>
            <p:cNvSpPr/>
            <p:nvPr/>
          </p:nvSpPr>
          <p:spPr>
            <a:xfrm>
              <a:off x="2647325" y="1558550"/>
              <a:ext cx="25000" cy="25375"/>
            </a:xfrm>
            <a:custGeom>
              <a:avLst/>
              <a:gdLst/>
              <a:ahLst/>
              <a:cxnLst/>
              <a:rect l="l" t="t" r="r" b="b"/>
              <a:pathLst>
                <a:path w="1000" h="1015" extrusionOk="0">
                  <a:moveTo>
                    <a:pt x="128" y="1"/>
                  </a:moveTo>
                  <a:cubicBezTo>
                    <a:pt x="86" y="1"/>
                    <a:pt x="44" y="4"/>
                    <a:pt x="1" y="10"/>
                  </a:cubicBezTo>
                  <a:cubicBezTo>
                    <a:pt x="168" y="429"/>
                    <a:pt x="503" y="764"/>
                    <a:pt x="922" y="1015"/>
                  </a:cubicBezTo>
                  <a:cubicBezTo>
                    <a:pt x="999" y="472"/>
                    <a:pt x="646" y="1"/>
                    <a:pt x="12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3" name="Google Shape;22953;p30"/>
            <p:cNvSpPr/>
            <p:nvPr/>
          </p:nvSpPr>
          <p:spPr>
            <a:xfrm>
              <a:off x="2634775" y="15462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4" name="Google Shape;22954;p30"/>
            <p:cNvSpPr/>
            <p:nvPr/>
          </p:nvSpPr>
          <p:spPr>
            <a:xfrm>
              <a:off x="2620125" y="1529475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252" y="1"/>
                  </a:moveTo>
                  <a:lnTo>
                    <a:pt x="0" y="168"/>
                  </a:lnTo>
                  <a:lnTo>
                    <a:pt x="586" y="671"/>
                  </a:lnTo>
                  <a:lnTo>
                    <a:pt x="586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5" name="Google Shape;22955;p30"/>
            <p:cNvSpPr/>
            <p:nvPr/>
          </p:nvSpPr>
          <p:spPr>
            <a:xfrm>
              <a:off x="2607575" y="1516100"/>
              <a:ext cx="18850" cy="17600"/>
            </a:xfrm>
            <a:custGeom>
              <a:avLst/>
              <a:gdLst/>
              <a:ahLst/>
              <a:cxnLst/>
              <a:rect l="l" t="t" r="r" b="b"/>
              <a:pathLst>
                <a:path w="754" h="704" extrusionOk="0">
                  <a:moveTo>
                    <a:pt x="302" y="1"/>
                  </a:moveTo>
                  <a:cubicBezTo>
                    <a:pt x="257" y="1"/>
                    <a:pt x="212" y="11"/>
                    <a:pt x="168" y="34"/>
                  </a:cubicBezTo>
                  <a:cubicBezTo>
                    <a:pt x="84" y="117"/>
                    <a:pt x="84" y="201"/>
                    <a:pt x="0" y="285"/>
                  </a:cubicBezTo>
                  <a:lnTo>
                    <a:pt x="502" y="703"/>
                  </a:lnTo>
                  <a:lnTo>
                    <a:pt x="586" y="703"/>
                  </a:lnTo>
                  <a:cubicBezTo>
                    <a:pt x="754" y="536"/>
                    <a:pt x="754" y="369"/>
                    <a:pt x="670" y="201"/>
                  </a:cubicBezTo>
                  <a:cubicBezTo>
                    <a:pt x="547" y="79"/>
                    <a:pt x="425" y="1"/>
                    <a:pt x="302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6" name="Google Shape;22956;p30"/>
            <p:cNvSpPr/>
            <p:nvPr/>
          </p:nvSpPr>
          <p:spPr>
            <a:xfrm>
              <a:off x="2592925" y="1506975"/>
              <a:ext cx="20950" cy="16250"/>
            </a:xfrm>
            <a:custGeom>
              <a:avLst/>
              <a:gdLst/>
              <a:ahLst/>
              <a:cxnLst/>
              <a:rect l="l" t="t" r="r" b="b"/>
              <a:pathLst>
                <a:path w="838" h="650" extrusionOk="0">
                  <a:moveTo>
                    <a:pt x="429" y="1"/>
                  </a:moveTo>
                  <a:cubicBezTo>
                    <a:pt x="335" y="1"/>
                    <a:pt x="251" y="22"/>
                    <a:pt x="168" y="64"/>
                  </a:cubicBezTo>
                  <a:cubicBezTo>
                    <a:pt x="84" y="64"/>
                    <a:pt x="0" y="147"/>
                    <a:pt x="0" y="231"/>
                  </a:cubicBezTo>
                  <a:cubicBezTo>
                    <a:pt x="0" y="399"/>
                    <a:pt x="0" y="482"/>
                    <a:pt x="168" y="650"/>
                  </a:cubicBezTo>
                  <a:cubicBezTo>
                    <a:pt x="209" y="608"/>
                    <a:pt x="272" y="587"/>
                    <a:pt x="345" y="587"/>
                  </a:cubicBezTo>
                  <a:cubicBezTo>
                    <a:pt x="419" y="587"/>
                    <a:pt x="502" y="608"/>
                    <a:pt x="586" y="650"/>
                  </a:cubicBezTo>
                  <a:lnTo>
                    <a:pt x="754" y="566"/>
                  </a:lnTo>
                  <a:cubicBezTo>
                    <a:pt x="837" y="482"/>
                    <a:pt x="837" y="231"/>
                    <a:pt x="754" y="64"/>
                  </a:cubicBezTo>
                  <a:cubicBezTo>
                    <a:pt x="628" y="22"/>
                    <a:pt x="523" y="1"/>
                    <a:pt x="429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7" name="Google Shape;22957;p30"/>
            <p:cNvSpPr/>
            <p:nvPr/>
          </p:nvSpPr>
          <p:spPr>
            <a:xfrm>
              <a:off x="2622225" y="2274600"/>
              <a:ext cx="4200" cy="3475"/>
            </a:xfrm>
            <a:custGeom>
              <a:avLst/>
              <a:gdLst/>
              <a:ahLst/>
              <a:cxnLst/>
              <a:rect l="l" t="t" r="r" b="b"/>
              <a:pathLst>
                <a:path w="168" h="139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8"/>
                    <a:pt x="72" y="139"/>
                    <a:pt x="101" y="139"/>
                  </a:cubicBezTo>
                  <a:cubicBezTo>
                    <a:pt x="140" y="139"/>
                    <a:pt x="168" y="84"/>
                    <a:pt x="168" y="84"/>
                  </a:cubicBezTo>
                  <a:cubicBezTo>
                    <a:pt x="168" y="8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8" name="Google Shape;22958;p30"/>
            <p:cNvSpPr/>
            <p:nvPr/>
          </p:nvSpPr>
          <p:spPr>
            <a:xfrm>
              <a:off x="2760350" y="2337375"/>
              <a:ext cx="6300" cy="12600"/>
            </a:xfrm>
            <a:custGeom>
              <a:avLst/>
              <a:gdLst/>
              <a:ahLst/>
              <a:cxnLst/>
              <a:rect l="l" t="t" r="r" b="b"/>
              <a:pathLst>
                <a:path w="252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84" y="419"/>
                    <a:pt x="84" y="503"/>
                    <a:pt x="168" y="336"/>
                  </a:cubicBezTo>
                  <a:cubicBezTo>
                    <a:pt x="252" y="168"/>
                    <a:pt x="168" y="1"/>
                    <a:pt x="1" y="1"/>
                  </a:cubicBezTo>
                  <a:close/>
                </a:path>
              </a:pathLst>
            </a:custGeom>
            <a:solidFill>
              <a:srgbClr val="2A6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9" name="Google Shape;22959;p30"/>
            <p:cNvSpPr/>
            <p:nvPr/>
          </p:nvSpPr>
          <p:spPr>
            <a:xfrm>
              <a:off x="2584550" y="234785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0"/>
                  </a:moveTo>
                  <a:lnTo>
                    <a:pt x="0" y="586"/>
                  </a:lnTo>
                  <a:cubicBezTo>
                    <a:pt x="335" y="419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0" name="Google Shape;22960;p30"/>
            <p:cNvSpPr/>
            <p:nvPr/>
          </p:nvSpPr>
          <p:spPr>
            <a:xfrm>
              <a:off x="2896400" y="817875"/>
              <a:ext cx="6300" cy="3475"/>
            </a:xfrm>
            <a:custGeom>
              <a:avLst/>
              <a:gdLst/>
              <a:ahLst/>
              <a:cxnLst/>
              <a:rect l="l" t="t" r="r" b="b"/>
              <a:pathLst>
                <a:path w="252" h="139" extrusionOk="0">
                  <a:moveTo>
                    <a:pt x="0" y="0"/>
                  </a:moveTo>
                  <a:cubicBezTo>
                    <a:pt x="36" y="108"/>
                    <a:pt x="88" y="139"/>
                    <a:pt x="134" y="139"/>
                  </a:cubicBezTo>
                  <a:cubicBezTo>
                    <a:pt x="197" y="139"/>
                    <a:pt x="252" y="84"/>
                    <a:pt x="252" y="84"/>
                  </a:cubicBezTo>
                  <a:cubicBezTo>
                    <a:pt x="252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73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1" name="Google Shape;22961;p30"/>
            <p:cNvSpPr/>
            <p:nvPr/>
          </p:nvSpPr>
          <p:spPr>
            <a:xfrm>
              <a:off x="1904325" y="805300"/>
              <a:ext cx="140250" cy="198875"/>
            </a:xfrm>
            <a:custGeom>
              <a:avLst/>
              <a:gdLst/>
              <a:ahLst/>
              <a:cxnLst/>
              <a:rect l="l" t="t" r="r" b="b"/>
              <a:pathLst>
                <a:path w="5610" h="7955" extrusionOk="0">
                  <a:moveTo>
                    <a:pt x="3600" y="1"/>
                  </a:moveTo>
                  <a:lnTo>
                    <a:pt x="3098" y="503"/>
                  </a:lnTo>
                  <a:cubicBezTo>
                    <a:pt x="2772" y="959"/>
                    <a:pt x="2346" y="1010"/>
                    <a:pt x="1896" y="1010"/>
                  </a:cubicBezTo>
                  <a:cubicBezTo>
                    <a:pt x="1768" y="1010"/>
                    <a:pt x="1638" y="1006"/>
                    <a:pt x="1507" y="1006"/>
                  </a:cubicBezTo>
                  <a:cubicBezTo>
                    <a:pt x="84" y="1173"/>
                    <a:pt x="0" y="1927"/>
                    <a:pt x="503" y="3015"/>
                  </a:cubicBezTo>
                  <a:cubicBezTo>
                    <a:pt x="754" y="3182"/>
                    <a:pt x="921" y="3350"/>
                    <a:pt x="1005" y="3601"/>
                  </a:cubicBezTo>
                  <a:cubicBezTo>
                    <a:pt x="1424" y="4187"/>
                    <a:pt x="1926" y="4689"/>
                    <a:pt x="2512" y="5024"/>
                  </a:cubicBezTo>
                  <a:cubicBezTo>
                    <a:pt x="3349" y="5861"/>
                    <a:pt x="4521" y="6280"/>
                    <a:pt x="5275" y="7954"/>
                  </a:cubicBezTo>
                  <a:lnTo>
                    <a:pt x="5610" y="3433"/>
                  </a:lnTo>
                  <a:cubicBezTo>
                    <a:pt x="5191" y="2513"/>
                    <a:pt x="5275" y="1341"/>
                    <a:pt x="4605" y="503"/>
                  </a:cubicBezTo>
                  <a:lnTo>
                    <a:pt x="3600" y="1"/>
                  </a:lnTo>
                  <a:close/>
                </a:path>
              </a:pathLst>
            </a:custGeom>
            <a:solidFill>
              <a:srgbClr val="16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2" name="Google Shape;22962;p30"/>
            <p:cNvSpPr/>
            <p:nvPr/>
          </p:nvSpPr>
          <p:spPr>
            <a:xfrm>
              <a:off x="2831525" y="955475"/>
              <a:ext cx="104675" cy="69725"/>
            </a:xfrm>
            <a:custGeom>
              <a:avLst/>
              <a:gdLst/>
              <a:ahLst/>
              <a:cxnLst/>
              <a:rect l="l" t="t" r="r" b="b"/>
              <a:pathLst>
                <a:path w="4187" h="2789" extrusionOk="0">
                  <a:moveTo>
                    <a:pt x="2093" y="1"/>
                  </a:moveTo>
                  <a:cubicBezTo>
                    <a:pt x="1954" y="1"/>
                    <a:pt x="1814" y="8"/>
                    <a:pt x="1675" y="22"/>
                  </a:cubicBezTo>
                  <a:cubicBezTo>
                    <a:pt x="1675" y="775"/>
                    <a:pt x="1005" y="859"/>
                    <a:pt x="502" y="1529"/>
                  </a:cubicBezTo>
                  <a:cubicBezTo>
                    <a:pt x="0" y="2115"/>
                    <a:pt x="335" y="2785"/>
                    <a:pt x="921" y="2785"/>
                  </a:cubicBezTo>
                  <a:cubicBezTo>
                    <a:pt x="956" y="2787"/>
                    <a:pt x="991" y="2789"/>
                    <a:pt x="1025" y="2789"/>
                  </a:cubicBezTo>
                  <a:cubicBezTo>
                    <a:pt x="1833" y="2789"/>
                    <a:pt x="2541" y="2024"/>
                    <a:pt x="3421" y="2024"/>
                  </a:cubicBezTo>
                  <a:cubicBezTo>
                    <a:pt x="3586" y="2024"/>
                    <a:pt x="3756" y="2051"/>
                    <a:pt x="3935" y="2115"/>
                  </a:cubicBezTo>
                  <a:cubicBezTo>
                    <a:pt x="4019" y="1612"/>
                    <a:pt x="3767" y="1026"/>
                    <a:pt x="4186" y="524"/>
                  </a:cubicBezTo>
                  <a:cubicBezTo>
                    <a:pt x="3488" y="175"/>
                    <a:pt x="2791" y="1"/>
                    <a:pt x="2093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3" name="Google Shape;22963;p30"/>
            <p:cNvSpPr/>
            <p:nvPr/>
          </p:nvSpPr>
          <p:spPr>
            <a:xfrm>
              <a:off x="2546875" y="878575"/>
              <a:ext cx="138150" cy="27400"/>
            </a:xfrm>
            <a:custGeom>
              <a:avLst/>
              <a:gdLst/>
              <a:ahLst/>
              <a:cxnLst/>
              <a:rect l="l" t="t" r="r" b="b"/>
              <a:pathLst>
                <a:path w="5526" h="1096" extrusionOk="0">
                  <a:moveTo>
                    <a:pt x="0" y="0"/>
                  </a:moveTo>
                  <a:lnTo>
                    <a:pt x="0" y="0"/>
                  </a:lnTo>
                  <a:cubicBezTo>
                    <a:pt x="1322" y="992"/>
                    <a:pt x="2801" y="1096"/>
                    <a:pt x="4312" y="1096"/>
                  </a:cubicBezTo>
                  <a:cubicBezTo>
                    <a:pt x="4715" y="1096"/>
                    <a:pt x="5120" y="1089"/>
                    <a:pt x="5526" y="1089"/>
                  </a:cubicBezTo>
                  <a:cubicBezTo>
                    <a:pt x="4856" y="168"/>
                    <a:pt x="3600" y="1005"/>
                    <a:pt x="2930" y="16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4" name="Google Shape;22964;p30"/>
            <p:cNvSpPr/>
            <p:nvPr/>
          </p:nvSpPr>
          <p:spPr>
            <a:xfrm>
              <a:off x="2810575" y="941350"/>
              <a:ext cx="62825" cy="27375"/>
            </a:xfrm>
            <a:custGeom>
              <a:avLst/>
              <a:gdLst/>
              <a:ahLst/>
              <a:cxnLst/>
              <a:rect l="l" t="t" r="r" b="b"/>
              <a:pathLst>
                <a:path w="2513" h="1095" extrusionOk="0">
                  <a:moveTo>
                    <a:pt x="1" y="1"/>
                  </a:moveTo>
                  <a:cubicBezTo>
                    <a:pt x="336" y="766"/>
                    <a:pt x="507" y="1094"/>
                    <a:pt x="935" y="1094"/>
                  </a:cubicBezTo>
                  <a:cubicBezTo>
                    <a:pt x="1257" y="1094"/>
                    <a:pt x="1723" y="910"/>
                    <a:pt x="2513" y="587"/>
                  </a:cubicBezTo>
                  <a:cubicBezTo>
                    <a:pt x="2075" y="101"/>
                    <a:pt x="1582" y="38"/>
                    <a:pt x="1081" y="38"/>
                  </a:cubicBezTo>
                  <a:cubicBezTo>
                    <a:pt x="906" y="38"/>
                    <a:pt x="729" y="46"/>
                    <a:pt x="554" y="46"/>
                  </a:cubicBezTo>
                  <a:cubicBezTo>
                    <a:pt x="367" y="46"/>
                    <a:pt x="182" y="37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5" name="Google Shape;22965;p30"/>
            <p:cNvSpPr/>
            <p:nvPr/>
          </p:nvSpPr>
          <p:spPr>
            <a:xfrm>
              <a:off x="2710125" y="959875"/>
              <a:ext cx="29325" cy="25450"/>
            </a:xfrm>
            <a:custGeom>
              <a:avLst/>
              <a:gdLst/>
              <a:ahLst/>
              <a:cxnLst/>
              <a:rect l="l" t="t" r="r" b="b"/>
              <a:pathLst>
                <a:path w="1173" h="1018" extrusionOk="0">
                  <a:moveTo>
                    <a:pt x="604" y="0"/>
                  </a:moveTo>
                  <a:cubicBezTo>
                    <a:pt x="217" y="0"/>
                    <a:pt x="75" y="291"/>
                    <a:pt x="0" y="516"/>
                  </a:cubicBezTo>
                  <a:cubicBezTo>
                    <a:pt x="0" y="767"/>
                    <a:pt x="84" y="1018"/>
                    <a:pt x="419" y="1018"/>
                  </a:cubicBezTo>
                  <a:cubicBezTo>
                    <a:pt x="754" y="934"/>
                    <a:pt x="1089" y="850"/>
                    <a:pt x="1089" y="516"/>
                  </a:cubicBezTo>
                  <a:cubicBezTo>
                    <a:pt x="1172" y="348"/>
                    <a:pt x="838" y="181"/>
                    <a:pt x="754" y="13"/>
                  </a:cubicBezTo>
                  <a:cubicBezTo>
                    <a:pt x="700" y="4"/>
                    <a:pt x="650" y="0"/>
                    <a:pt x="604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6" name="Google Shape;22966;p30"/>
            <p:cNvSpPr/>
            <p:nvPr/>
          </p:nvSpPr>
          <p:spPr>
            <a:xfrm>
              <a:off x="2641050" y="953925"/>
              <a:ext cx="33525" cy="20950"/>
            </a:xfrm>
            <a:custGeom>
              <a:avLst/>
              <a:gdLst/>
              <a:ahLst/>
              <a:cxnLst/>
              <a:rect l="l" t="t" r="r" b="b"/>
              <a:pathLst>
                <a:path w="1341" h="838" extrusionOk="0">
                  <a:moveTo>
                    <a:pt x="754" y="84"/>
                  </a:moveTo>
                  <a:cubicBezTo>
                    <a:pt x="419" y="168"/>
                    <a:pt x="1" y="0"/>
                    <a:pt x="84" y="586"/>
                  </a:cubicBezTo>
                  <a:cubicBezTo>
                    <a:pt x="168" y="670"/>
                    <a:pt x="336" y="754"/>
                    <a:pt x="503" y="837"/>
                  </a:cubicBezTo>
                  <a:cubicBezTo>
                    <a:pt x="838" y="754"/>
                    <a:pt x="1256" y="586"/>
                    <a:pt x="1256" y="335"/>
                  </a:cubicBezTo>
                  <a:cubicBezTo>
                    <a:pt x="1340" y="84"/>
                    <a:pt x="922" y="84"/>
                    <a:pt x="754" y="84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7" name="Google Shape;22967;p30"/>
            <p:cNvSpPr/>
            <p:nvPr/>
          </p:nvSpPr>
          <p:spPr>
            <a:xfrm>
              <a:off x="2685000" y="904975"/>
              <a:ext cx="62825" cy="14200"/>
            </a:xfrm>
            <a:custGeom>
              <a:avLst/>
              <a:gdLst/>
              <a:ahLst/>
              <a:cxnLst/>
              <a:rect l="l" t="t" r="r" b="b"/>
              <a:pathLst>
                <a:path w="2513" h="568" extrusionOk="0">
                  <a:moveTo>
                    <a:pt x="1240" y="0"/>
                  </a:moveTo>
                  <a:cubicBezTo>
                    <a:pt x="914" y="0"/>
                    <a:pt x="579" y="44"/>
                    <a:pt x="260" y="44"/>
                  </a:cubicBezTo>
                  <a:cubicBezTo>
                    <a:pt x="172" y="44"/>
                    <a:pt x="86" y="41"/>
                    <a:pt x="1" y="33"/>
                  </a:cubicBezTo>
                  <a:lnTo>
                    <a:pt x="1" y="33"/>
                  </a:lnTo>
                  <a:cubicBezTo>
                    <a:pt x="356" y="476"/>
                    <a:pt x="805" y="567"/>
                    <a:pt x="1273" y="567"/>
                  </a:cubicBezTo>
                  <a:cubicBezTo>
                    <a:pt x="1599" y="567"/>
                    <a:pt x="1934" y="523"/>
                    <a:pt x="2253" y="523"/>
                  </a:cubicBezTo>
                  <a:cubicBezTo>
                    <a:pt x="2341" y="523"/>
                    <a:pt x="2428" y="526"/>
                    <a:pt x="2512" y="535"/>
                  </a:cubicBezTo>
                  <a:cubicBezTo>
                    <a:pt x="2157" y="91"/>
                    <a:pt x="1709" y="0"/>
                    <a:pt x="1240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8" name="Google Shape;22968;p30"/>
            <p:cNvSpPr/>
            <p:nvPr/>
          </p:nvSpPr>
          <p:spPr>
            <a:xfrm>
              <a:off x="2756175" y="988400"/>
              <a:ext cx="20950" cy="17025"/>
            </a:xfrm>
            <a:custGeom>
              <a:avLst/>
              <a:gdLst/>
              <a:ahLst/>
              <a:cxnLst/>
              <a:rect l="l" t="t" r="r" b="b"/>
              <a:pathLst>
                <a:path w="838" h="681" extrusionOk="0">
                  <a:moveTo>
                    <a:pt x="324" y="1"/>
                  </a:moveTo>
                  <a:cubicBezTo>
                    <a:pt x="251" y="1"/>
                    <a:pt x="194" y="18"/>
                    <a:pt x="168" y="44"/>
                  </a:cubicBezTo>
                  <a:cubicBezTo>
                    <a:pt x="84" y="128"/>
                    <a:pt x="0" y="379"/>
                    <a:pt x="0" y="463"/>
                  </a:cubicBezTo>
                  <a:cubicBezTo>
                    <a:pt x="53" y="622"/>
                    <a:pt x="207" y="680"/>
                    <a:pt x="356" y="680"/>
                  </a:cubicBezTo>
                  <a:cubicBezTo>
                    <a:pt x="441" y="680"/>
                    <a:pt x="525" y="661"/>
                    <a:pt x="586" y="630"/>
                  </a:cubicBezTo>
                  <a:cubicBezTo>
                    <a:pt x="837" y="630"/>
                    <a:pt x="837" y="463"/>
                    <a:pt x="837" y="379"/>
                  </a:cubicBezTo>
                  <a:cubicBezTo>
                    <a:pt x="722" y="90"/>
                    <a:pt x="486" y="1"/>
                    <a:pt x="324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9" name="Google Shape;22969;p30"/>
            <p:cNvSpPr/>
            <p:nvPr/>
          </p:nvSpPr>
          <p:spPr>
            <a:xfrm>
              <a:off x="2772900" y="928800"/>
              <a:ext cx="37700" cy="14750"/>
            </a:xfrm>
            <a:custGeom>
              <a:avLst/>
              <a:gdLst/>
              <a:ahLst/>
              <a:cxnLst/>
              <a:rect l="l" t="t" r="r" b="b"/>
              <a:pathLst>
                <a:path w="1508" h="590" extrusionOk="0">
                  <a:moveTo>
                    <a:pt x="1" y="0"/>
                  </a:moveTo>
                  <a:cubicBezTo>
                    <a:pt x="269" y="536"/>
                    <a:pt x="698" y="590"/>
                    <a:pt x="1158" y="590"/>
                  </a:cubicBezTo>
                  <a:cubicBezTo>
                    <a:pt x="1274" y="590"/>
                    <a:pt x="1391" y="586"/>
                    <a:pt x="1508" y="586"/>
                  </a:cubicBezTo>
                  <a:cubicBezTo>
                    <a:pt x="1173" y="0"/>
                    <a:pt x="503" y="0"/>
                    <a:pt x="1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0" name="Google Shape;22970;p30"/>
            <p:cNvSpPr/>
            <p:nvPr/>
          </p:nvSpPr>
          <p:spPr>
            <a:xfrm>
              <a:off x="2760350" y="918325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1" y="1"/>
                  </a:moveTo>
                  <a:lnTo>
                    <a:pt x="503" y="419"/>
                  </a:ln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1" name="Google Shape;22971;p30"/>
            <p:cNvSpPr/>
            <p:nvPr/>
          </p:nvSpPr>
          <p:spPr>
            <a:xfrm>
              <a:off x="1960825" y="780200"/>
              <a:ext cx="43975" cy="25275"/>
            </a:xfrm>
            <a:custGeom>
              <a:avLst/>
              <a:gdLst/>
              <a:ahLst/>
              <a:cxnLst/>
              <a:rect l="l" t="t" r="r" b="b"/>
              <a:pathLst>
                <a:path w="1759" h="1011" extrusionOk="0">
                  <a:moveTo>
                    <a:pt x="922" y="0"/>
                  </a:moveTo>
                  <a:cubicBezTo>
                    <a:pt x="503" y="0"/>
                    <a:pt x="1" y="84"/>
                    <a:pt x="85" y="586"/>
                  </a:cubicBezTo>
                  <a:cubicBezTo>
                    <a:pt x="147" y="963"/>
                    <a:pt x="446" y="1010"/>
                    <a:pt x="767" y="1010"/>
                  </a:cubicBezTo>
                  <a:cubicBezTo>
                    <a:pt x="875" y="1010"/>
                    <a:pt x="984" y="1005"/>
                    <a:pt x="1089" y="1005"/>
                  </a:cubicBezTo>
                  <a:lnTo>
                    <a:pt x="1340" y="1005"/>
                  </a:lnTo>
                  <a:cubicBezTo>
                    <a:pt x="1424" y="586"/>
                    <a:pt x="1759" y="0"/>
                    <a:pt x="922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2" name="Google Shape;22972;p30"/>
            <p:cNvSpPr/>
            <p:nvPr/>
          </p:nvSpPr>
          <p:spPr>
            <a:xfrm>
              <a:off x="2628500" y="8388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95" y="1"/>
                  </a:moveTo>
                  <a:cubicBezTo>
                    <a:pt x="42" y="1"/>
                    <a:pt x="0" y="42"/>
                    <a:pt x="0" y="84"/>
                  </a:cubicBezTo>
                  <a:cubicBezTo>
                    <a:pt x="0" y="84"/>
                    <a:pt x="168" y="168"/>
                    <a:pt x="251" y="168"/>
                  </a:cubicBezTo>
                  <a:cubicBezTo>
                    <a:pt x="210" y="42"/>
                    <a:pt x="147" y="1"/>
                    <a:pt x="95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3" name="Google Shape;22973;p30"/>
            <p:cNvSpPr/>
            <p:nvPr/>
          </p:nvSpPr>
          <p:spPr>
            <a:xfrm>
              <a:off x="2695475" y="1732500"/>
              <a:ext cx="56525" cy="64425"/>
            </a:xfrm>
            <a:custGeom>
              <a:avLst/>
              <a:gdLst/>
              <a:ahLst/>
              <a:cxnLst/>
              <a:rect l="l" t="t" r="r" b="b"/>
              <a:pathLst>
                <a:path w="2261" h="2577" extrusionOk="0">
                  <a:moveTo>
                    <a:pt x="1" y="2010"/>
                  </a:moveTo>
                  <a:cubicBezTo>
                    <a:pt x="1" y="2010"/>
                    <a:pt x="1" y="2010"/>
                    <a:pt x="0" y="2010"/>
                  </a:cubicBezTo>
                  <a:lnTo>
                    <a:pt x="0" y="2094"/>
                  </a:lnTo>
                  <a:cubicBezTo>
                    <a:pt x="0" y="2065"/>
                    <a:pt x="1" y="2037"/>
                    <a:pt x="1" y="2010"/>
                  </a:cubicBezTo>
                  <a:close/>
                  <a:moveTo>
                    <a:pt x="168" y="1"/>
                  </a:moveTo>
                  <a:cubicBezTo>
                    <a:pt x="88" y="1036"/>
                    <a:pt x="8" y="1466"/>
                    <a:pt x="1" y="2010"/>
                  </a:cubicBezTo>
                  <a:lnTo>
                    <a:pt x="1" y="2010"/>
                  </a:lnTo>
                  <a:cubicBezTo>
                    <a:pt x="81" y="1949"/>
                    <a:pt x="159" y="1924"/>
                    <a:pt x="236" y="1924"/>
                  </a:cubicBezTo>
                  <a:cubicBezTo>
                    <a:pt x="623" y="1924"/>
                    <a:pt x="959" y="2577"/>
                    <a:pt x="1301" y="2577"/>
                  </a:cubicBezTo>
                  <a:cubicBezTo>
                    <a:pt x="1451" y="2577"/>
                    <a:pt x="1602" y="2452"/>
                    <a:pt x="1758" y="2094"/>
                  </a:cubicBezTo>
                  <a:cubicBezTo>
                    <a:pt x="2261" y="754"/>
                    <a:pt x="838" y="922"/>
                    <a:pt x="168" y="1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4" name="Google Shape;22974;p30"/>
            <p:cNvSpPr/>
            <p:nvPr/>
          </p:nvSpPr>
          <p:spPr>
            <a:xfrm>
              <a:off x="2795925" y="2023425"/>
              <a:ext cx="37700" cy="75375"/>
            </a:xfrm>
            <a:custGeom>
              <a:avLst/>
              <a:gdLst/>
              <a:ahLst/>
              <a:cxnLst/>
              <a:rect l="l" t="t" r="r" b="b"/>
              <a:pathLst>
                <a:path w="1508" h="3015" extrusionOk="0">
                  <a:moveTo>
                    <a:pt x="85" y="1"/>
                  </a:moveTo>
                  <a:cubicBezTo>
                    <a:pt x="1" y="1005"/>
                    <a:pt x="168" y="2010"/>
                    <a:pt x="503" y="3015"/>
                  </a:cubicBezTo>
                  <a:cubicBezTo>
                    <a:pt x="1508" y="1759"/>
                    <a:pt x="587" y="922"/>
                    <a:pt x="85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5" name="Google Shape;22975;p30"/>
            <p:cNvSpPr/>
            <p:nvPr/>
          </p:nvSpPr>
          <p:spPr>
            <a:xfrm>
              <a:off x="2685000" y="1655075"/>
              <a:ext cx="10500" cy="16750"/>
            </a:xfrm>
            <a:custGeom>
              <a:avLst/>
              <a:gdLst/>
              <a:ahLst/>
              <a:cxnLst/>
              <a:rect l="l" t="t" r="r" b="b"/>
              <a:pathLst>
                <a:path w="420" h="670" extrusionOk="0">
                  <a:moveTo>
                    <a:pt x="336" y="0"/>
                  </a:moveTo>
                  <a:lnTo>
                    <a:pt x="1" y="168"/>
                  </a:lnTo>
                  <a:cubicBezTo>
                    <a:pt x="1" y="335"/>
                    <a:pt x="1" y="502"/>
                    <a:pt x="1" y="670"/>
                  </a:cubicBezTo>
                  <a:cubicBezTo>
                    <a:pt x="252" y="502"/>
                    <a:pt x="419" y="335"/>
                    <a:pt x="336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6" name="Google Shape;22976;p30"/>
            <p:cNvSpPr/>
            <p:nvPr/>
          </p:nvSpPr>
          <p:spPr>
            <a:xfrm>
              <a:off x="2722675" y="1671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7" name="Google Shape;22977;p30"/>
            <p:cNvSpPr/>
            <p:nvPr/>
          </p:nvSpPr>
          <p:spPr>
            <a:xfrm>
              <a:off x="2722675" y="1646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8" name="Google Shape;22978;p30"/>
            <p:cNvSpPr/>
            <p:nvPr/>
          </p:nvSpPr>
          <p:spPr>
            <a:xfrm>
              <a:off x="2798025" y="2096675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419" y="1"/>
                  </a:moveTo>
                  <a:lnTo>
                    <a:pt x="1" y="503"/>
                  </a:lnTo>
                  <a:lnTo>
                    <a:pt x="419" y="587"/>
                  </a:lnTo>
                  <a:cubicBezTo>
                    <a:pt x="419" y="420"/>
                    <a:pt x="419" y="168"/>
                    <a:pt x="419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9" name="Google Shape;22979;p30"/>
            <p:cNvSpPr/>
            <p:nvPr/>
          </p:nvSpPr>
          <p:spPr>
            <a:xfrm>
              <a:off x="1916875" y="88065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1" y="1"/>
                  </a:moveTo>
                  <a:lnTo>
                    <a:pt x="503" y="587"/>
                  </a:lnTo>
                  <a:cubicBezTo>
                    <a:pt x="503" y="252"/>
                    <a:pt x="252" y="85"/>
                    <a:pt x="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0" name="Google Shape;22980;p30"/>
            <p:cNvSpPr/>
            <p:nvPr/>
          </p:nvSpPr>
          <p:spPr>
            <a:xfrm>
              <a:off x="2875475" y="1744025"/>
              <a:ext cx="31425" cy="25650"/>
            </a:xfrm>
            <a:custGeom>
              <a:avLst/>
              <a:gdLst/>
              <a:ahLst/>
              <a:cxnLst/>
              <a:rect l="l" t="t" r="r" b="b"/>
              <a:pathLst>
                <a:path w="1257" h="1026" extrusionOk="0">
                  <a:moveTo>
                    <a:pt x="618" y="0"/>
                  </a:moveTo>
                  <a:cubicBezTo>
                    <a:pt x="523" y="0"/>
                    <a:pt x="419" y="42"/>
                    <a:pt x="335" y="126"/>
                  </a:cubicBezTo>
                  <a:cubicBezTo>
                    <a:pt x="335" y="377"/>
                    <a:pt x="0" y="712"/>
                    <a:pt x="335" y="963"/>
                  </a:cubicBezTo>
                  <a:cubicBezTo>
                    <a:pt x="419" y="1005"/>
                    <a:pt x="523" y="1026"/>
                    <a:pt x="628" y="1026"/>
                  </a:cubicBezTo>
                  <a:cubicBezTo>
                    <a:pt x="733" y="1026"/>
                    <a:pt x="837" y="1005"/>
                    <a:pt x="921" y="963"/>
                  </a:cubicBezTo>
                  <a:cubicBezTo>
                    <a:pt x="1256" y="712"/>
                    <a:pt x="921" y="377"/>
                    <a:pt x="837" y="126"/>
                  </a:cubicBezTo>
                  <a:cubicBezTo>
                    <a:pt x="796" y="42"/>
                    <a:pt x="712" y="0"/>
                    <a:pt x="618" y="0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1" name="Google Shape;22981;p30"/>
            <p:cNvSpPr/>
            <p:nvPr/>
          </p:nvSpPr>
          <p:spPr>
            <a:xfrm>
              <a:off x="2871275" y="1722050"/>
              <a:ext cx="25150" cy="25125"/>
            </a:xfrm>
            <a:custGeom>
              <a:avLst/>
              <a:gdLst/>
              <a:ahLst/>
              <a:cxnLst/>
              <a:rect l="l" t="t" r="r" b="b"/>
              <a:pathLst>
                <a:path w="1006" h="1005" extrusionOk="0">
                  <a:moveTo>
                    <a:pt x="503" y="0"/>
                  </a:moveTo>
                  <a:cubicBezTo>
                    <a:pt x="419" y="168"/>
                    <a:pt x="252" y="335"/>
                    <a:pt x="1" y="502"/>
                  </a:cubicBezTo>
                  <a:lnTo>
                    <a:pt x="503" y="1005"/>
                  </a:lnTo>
                  <a:lnTo>
                    <a:pt x="1005" y="1005"/>
                  </a:lnTo>
                  <a:cubicBezTo>
                    <a:pt x="1005" y="670"/>
                    <a:pt x="1005" y="335"/>
                    <a:pt x="1005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2" name="Google Shape;22982;p30"/>
            <p:cNvSpPr/>
            <p:nvPr/>
          </p:nvSpPr>
          <p:spPr>
            <a:xfrm>
              <a:off x="2823150" y="1550425"/>
              <a:ext cx="31425" cy="31400"/>
            </a:xfrm>
            <a:custGeom>
              <a:avLst/>
              <a:gdLst/>
              <a:ahLst/>
              <a:cxnLst/>
              <a:rect l="l" t="t" r="r" b="b"/>
              <a:pathLst>
                <a:path w="1257" h="1256" extrusionOk="0">
                  <a:moveTo>
                    <a:pt x="586" y="0"/>
                  </a:moveTo>
                  <a:cubicBezTo>
                    <a:pt x="84" y="0"/>
                    <a:pt x="0" y="419"/>
                    <a:pt x="0" y="837"/>
                  </a:cubicBezTo>
                  <a:lnTo>
                    <a:pt x="503" y="1256"/>
                  </a:lnTo>
                  <a:cubicBezTo>
                    <a:pt x="670" y="921"/>
                    <a:pt x="1256" y="921"/>
                    <a:pt x="1089" y="419"/>
                  </a:cubicBezTo>
                  <a:cubicBezTo>
                    <a:pt x="1005" y="168"/>
                    <a:pt x="837" y="0"/>
                    <a:pt x="586" y="0"/>
                  </a:cubicBezTo>
                  <a:close/>
                </a:path>
              </a:pathLst>
            </a:custGeom>
            <a:solidFill>
              <a:srgbClr val="2D6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3" name="Google Shape;22983;p30"/>
            <p:cNvSpPr/>
            <p:nvPr/>
          </p:nvSpPr>
          <p:spPr>
            <a:xfrm>
              <a:off x="2576225" y="1445775"/>
              <a:ext cx="96250" cy="87925"/>
            </a:xfrm>
            <a:custGeom>
              <a:avLst/>
              <a:gdLst/>
              <a:ahLst/>
              <a:cxnLst/>
              <a:rect l="l" t="t" r="r" b="b"/>
              <a:pathLst>
                <a:path w="3850" h="3517" extrusionOk="0">
                  <a:moveTo>
                    <a:pt x="2342" y="0"/>
                  </a:moveTo>
                  <a:cubicBezTo>
                    <a:pt x="2238" y="995"/>
                    <a:pt x="2133" y="1401"/>
                    <a:pt x="1782" y="1401"/>
                  </a:cubicBezTo>
                  <a:cubicBezTo>
                    <a:pt x="1572" y="1401"/>
                    <a:pt x="1274" y="1256"/>
                    <a:pt x="836" y="1005"/>
                  </a:cubicBezTo>
                  <a:cubicBezTo>
                    <a:pt x="774" y="999"/>
                    <a:pt x="717" y="996"/>
                    <a:pt x="664" y="996"/>
                  </a:cubicBezTo>
                  <a:cubicBezTo>
                    <a:pt x="0" y="996"/>
                    <a:pt x="23" y="1467"/>
                    <a:pt x="333" y="2009"/>
                  </a:cubicBezTo>
                  <a:cubicBezTo>
                    <a:pt x="417" y="2093"/>
                    <a:pt x="501" y="2261"/>
                    <a:pt x="584" y="2428"/>
                  </a:cubicBezTo>
                  <a:lnTo>
                    <a:pt x="836" y="2512"/>
                  </a:lnTo>
                  <a:lnTo>
                    <a:pt x="1338" y="2512"/>
                  </a:lnTo>
                  <a:cubicBezTo>
                    <a:pt x="1673" y="2512"/>
                    <a:pt x="1589" y="2847"/>
                    <a:pt x="1840" y="3014"/>
                  </a:cubicBezTo>
                  <a:cubicBezTo>
                    <a:pt x="1840" y="3182"/>
                    <a:pt x="1840" y="3349"/>
                    <a:pt x="1840" y="3516"/>
                  </a:cubicBezTo>
                  <a:lnTo>
                    <a:pt x="2342" y="3516"/>
                  </a:lnTo>
                  <a:cubicBezTo>
                    <a:pt x="2259" y="2847"/>
                    <a:pt x="2259" y="2177"/>
                    <a:pt x="3180" y="2177"/>
                  </a:cubicBezTo>
                  <a:cubicBezTo>
                    <a:pt x="3431" y="2177"/>
                    <a:pt x="3598" y="1758"/>
                    <a:pt x="3849" y="1507"/>
                  </a:cubicBezTo>
                  <a:cubicBezTo>
                    <a:pt x="3682" y="1340"/>
                    <a:pt x="3515" y="1172"/>
                    <a:pt x="3347" y="1005"/>
                  </a:cubicBezTo>
                  <a:cubicBezTo>
                    <a:pt x="3347" y="921"/>
                    <a:pt x="3263" y="754"/>
                    <a:pt x="3263" y="586"/>
                  </a:cubicBezTo>
                  <a:lnTo>
                    <a:pt x="2761" y="84"/>
                  </a:lnTo>
                  <a:cubicBezTo>
                    <a:pt x="2594" y="84"/>
                    <a:pt x="2510" y="0"/>
                    <a:pt x="2342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4" name="Google Shape;22984;p30"/>
            <p:cNvSpPr/>
            <p:nvPr/>
          </p:nvSpPr>
          <p:spPr>
            <a:xfrm>
              <a:off x="2544775" y="1443950"/>
              <a:ext cx="52350" cy="49975"/>
            </a:xfrm>
            <a:custGeom>
              <a:avLst/>
              <a:gdLst/>
              <a:ahLst/>
              <a:cxnLst/>
              <a:rect l="l" t="t" r="r" b="b"/>
              <a:pathLst>
                <a:path w="2094" h="1999" extrusionOk="0">
                  <a:moveTo>
                    <a:pt x="486" y="1"/>
                  </a:moveTo>
                  <a:cubicBezTo>
                    <a:pt x="326" y="1"/>
                    <a:pt x="163" y="24"/>
                    <a:pt x="1" y="73"/>
                  </a:cubicBezTo>
                  <a:cubicBezTo>
                    <a:pt x="503" y="743"/>
                    <a:pt x="587" y="1748"/>
                    <a:pt x="1591" y="1999"/>
                  </a:cubicBezTo>
                  <a:cubicBezTo>
                    <a:pt x="1507" y="1664"/>
                    <a:pt x="1675" y="1245"/>
                    <a:pt x="2094" y="1078"/>
                  </a:cubicBezTo>
                  <a:cubicBezTo>
                    <a:pt x="1756" y="404"/>
                    <a:pt x="1148" y="1"/>
                    <a:pt x="486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5" name="Google Shape;22985;p30"/>
            <p:cNvSpPr/>
            <p:nvPr/>
          </p:nvSpPr>
          <p:spPr>
            <a:xfrm>
              <a:off x="1948275" y="1355775"/>
              <a:ext cx="43975" cy="228150"/>
            </a:xfrm>
            <a:custGeom>
              <a:avLst/>
              <a:gdLst/>
              <a:ahLst/>
              <a:cxnLst/>
              <a:rect l="l" t="t" r="r" b="b"/>
              <a:pathLst>
                <a:path w="1759" h="9126" extrusionOk="0">
                  <a:moveTo>
                    <a:pt x="838" y="0"/>
                  </a:moveTo>
                  <a:cubicBezTo>
                    <a:pt x="754" y="586"/>
                    <a:pt x="587" y="1172"/>
                    <a:pt x="503" y="1758"/>
                  </a:cubicBezTo>
                  <a:cubicBezTo>
                    <a:pt x="0" y="4186"/>
                    <a:pt x="252" y="6782"/>
                    <a:pt x="1256" y="9126"/>
                  </a:cubicBezTo>
                  <a:lnTo>
                    <a:pt x="1256" y="1591"/>
                  </a:lnTo>
                  <a:cubicBezTo>
                    <a:pt x="1759" y="1172"/>
                    <a:pt x="1759" y="503"/>
                    <a:pt x="1256" y="168"/>
                  </a:cubicBezTo>
                  <a:lnTo>
                    <a:pt x="838" y="0"/>
                  </a:lnTo>
                  <a:close/>
                </a:path>
              </a:pathLst>
            </a:custGeom>
            <a:solidFill>
              <a:srgbClr val="63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6" name="Google Shape;22986;p30"/>
            <p:cNvSpPr/>
            <p:nvPr/>
          </p:nvSpPr>
          <p:spPr>
            <a:xfrm>
              <a:off x="2006875" y="1971100"/>
              <a:ext cx="50250" cy="85850"/>
            </a:xfrm>
            <a:custGeom>
              <a:avLst/>
              <a:gdLst/>
              <a:ahLst/>
              <a:cxnLst/>
              <a:rect l="l" t="t" r="r" b="b"/>
              <a:pathLst>
                <a:path w="2010" h="3434" extrusionOk="0">
                  <a:moveTo>
                    <a:pt x="1" y="1"/>
                  </a:moveTo>
                  <a:lnTo>
                    <a:pt x="1" y="3015"/>
                  </a:lnTo>
                  <a:lnTo>
                    <a:pt x="419" y="3015"/>
                  </a:lnTo>
                  <a:cubicBezTo>
                    <a:pt x="491" y="2798"/>
                    <a:pt x="439" y="2395"/>
                    <a:pt x="745" y="2395"/>
                  </a:cubicBezTo>
                  <a:cubicBezTo>
                    <a:pt x="794" y="2395"/>
                    <a:pt x="852" y="2406"/>
                    <a:pt x="922" y="2429"/>
                  </a:cubicBezTo>
                  <a:cubicBezTo>
                    <a:pt x="1508" y="2512"/>
                    <a:pt x="1173" y="3433"/>
                    <a:pt x="1926" y="3433"/>
                  </a:cubicBezTo>
                  <a:cubicBezTo>
                    <a:pt x="2010" y="2764"/>
                    <a:pt x="1842" y="2094"/>
                    <a:pt x="1508" y="1591"/>
                  </a:cubicBezTo>
                  <a:cubicBezTo>
                    <a:pt x="670" y="1340"/>
                    <a:pt x="587" y="419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7" name="Google Shape;22987;p30"/>
            <p:cNvSpPr/>
            <p:nvPr/>
          </p:nvSpPr>
          <p:spPr>
            <a:xfrm>
              <a:off x="2004775" y="194807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" y="168"/>
                    <a:pt x="1" y="336"/>
                    <a:pt x="1" y="503"/>
                  </a:cubicBezTo>
                  <a:cubicBezTo>
                    <a:pt x="420" y="336"/>
                    <a:pt x="420" y="168"/>
                    <a:pt x="1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8" name="Google Shape;22988;p30"/>
            <p:cNvSpPr/>
            <p:nvPr/>
          </p:nvSpPr>
          <p:spPr>
            <a:xfrm>
              <a:off x="1998500" y="216157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0"/>
                  </a:moveTo>
                  <a:cubicBezTo>
                    <a:pt x="1" y="168"/>
                    <a:pt x="1" y="251"/>
                    <a:pt x="419" y="503"/>
                  </a:cubicBezTo>
                  <a:cubicBezTo>
                    <a:pt x="419" y="335"/>
                    <a:pt x="419" y="168"/>
                    <a:pt x="419" y="0"/>
                  </a:cubicBezTo>
                  <a:close/>
                </a:path>
              </a:pathLst>
            </a:custGeom>
            <a:solidFill>
              <a:srgbClr val="69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9" name="Google Shape;22989;p30"/>
            <p:cNvSpPr/>
            <p:nvPr/>
          </p:nvSpPr>
          <p:spPr>
            <a:xfrm>
              <a:off x="2578275" y="206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4" y="0"/>
                  </a:moveTo>
                  <a:cubicBezTo>
                    <a:pt x="27" y="0"/>
                    <a:pt x="0" y="14"/>
                    <a:pt x="0" y="14"/>
                  </a:cubicBezTo>
                  <a:cubicBezTo>
                    <a:pt x="0" y="14"/>
                    <a:pt x="167" y="181"/>
                    <a:pt x="251" y="181"/>
                  </a:cubicBezTo>
                  <a:cubicBezTo>
                    <a:pt x="201" y="30"/>
                    <a:pt x="121" y="0"/>
                    <a:pt x="64" y="0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0" name="Google Shape;22990;p30"/>
            <p:cNvSpPr/>
            <p:nvPr/>
          </p:nvSpPr>
          <p:spPr>
            <a:xfrm>
              <a:off x="2816875" y="19857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84" y="168"/>
                  </a:cubicBezTo>
                  <a:cubicBezTo>
                    <a:pt x="84" y="168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8D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1" name="Google Shape;22991;p30"/>
            <p:cNvSpPr/>
            <p:nvPr/>
          </p:nvSpPr>
          <p:spPr>
            <a:xfrm>
              <a:off x="2586625" y="1504050"/>
              <a:ext cx="10500" cy="17100"/>
            </a:xfrm>
            <a:custGeom>
              <a:avLst/>
              <a:gdLst/>
              <a:ahLst/>
              <a:cxnLst/>
              <a:rect l="l" t="t" r="r" b="b"/>
              <a:pathLst>
                <a:path w="420" h="684" extrusionOk="0">
                  <a:moveTo>
                    <a:pt x="207" y="0"/>
                  </a:moveTo>
                  <a:cubicBezTo>
                    <a:pt x="142" y="0"/>
                    <a:pt x="72" y="26"/>
                    <a:pt x="1" y="97"/>
                  </a:cubicBezTo>
                  <a:lnTo>
                    <a:pt x="420" y="683"/>
                  </a:lnTo>
                  <a:lnTo>
                    <a:pt x="420" y="181"/>
                  </a:lnTo>
                  <a:lnTo>
                    <a:pt x="420" y="97"/>
                  </a:lnTo>
                  <a:cubicBezTo>
                    <a:pt x="371" y="49"/>
                    <a:pt x="295" y="0"/>
                    <a:pt x="20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2" name="Google Shape;22992;p30"/>
            <p:cNvSpPr/>
            <p:nvPr/>
          </p:nvSpPr>
          <p:spPr>
            <a:xfrm>
              <a:off x="2584550" y="1496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0"/>
                  </a:moveTo>
                  <a:cubicBezTo>
                    <a:pt x="0" y="84"/>
                    <a:pt x="0" y="252"/>
                    <a:pt x="0" y="419"/>
                  </a:cubicBezTo>
                  <a:lnTo>
                    <a:pt x="503" y="4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3" name="Google Shape;22993;p30"/>
            <p:cNvSpPr/>
            <p:nvPr/>
          </p:nvSpPr>
          <p:spPr>
            <a:xfrm>
              <a:off x="2720575" y="1558275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210" y="0"/>
                  </a:moveTo>
                  <a:cubicBezTo>
                    <a:pt x="141" y="0"/>
                    <a:pt x="71" y="7"/>
                    <a:pt x="1" y="21"/>
                  </a:cubicBezTo>
                  <a:cubicBezTo>
                    <a:pt x="252" y="356"/>
                    <a:pt x="671" y="523"/>
                    <a:pt x="1089" y="523"/>
                  </a:cubicBezTo>
                  <a:cubicBezTo>
                    <a:pt x="880" y="175"/>
                    <a:pt x="554" y="0"/>
                    <a:pt x="210" y="0"/>
                  </a:cubicBez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4" name="Google Shape;22994;p30"/>
            <p:cNvSpPr/>
            <p:nvPr/>
          </p:nvSpPr>
          <p:spPr>
            <a:xfrm>
              <a:off x="2708025" y="15462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5" name="Google Shape;22995;p30"/>
            <p:cNvSpPr/>
            <p:nvPr/>
          </p:nvSpPr>
          <p:spPr>
            <a:xfrm>
              <a:off x="2659900" y="1470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336"/>
                    <a:pt x="419" y="168"/>
                    <a:pt x="419" y="85"/>
                  </a:cubicBezTo>
                  <a:cubicBezTo>
                    <a:pt x="251" y="1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6" name="Google Shape;22996;p30"/>
            <p:cNvSpPr/>
            <p:nvPr/>
          </p:nvSpPr>
          <p:spPr>
            <a:xfrm>
              <a:off x="2873375" y="1722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0"/>
                  </a:moveTo>
                  <a:lnTo>
                    <a:pt x="1" y="502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7" name="Google Shape;22997;p30"/>
            <p:cNvSpPr/>
            <p:nvPr/>
          </p:nvSpPr>
          <p:spPr>
            <a:xfrm>
              <a:off x="2027800" y="2167975"/>
              <a:ext cx="54450" cy="41725"/>
            </a:xfrm>
            <a:custGeom>
              <a:avLst/>
              <a:gdLst/>
              <a:ahLst/>
              <a:cxnLst/>
              <a:rect l="l" t="t" r="r" b="b"/>
              <a:pathLst>
                <a:path w="2178" h="1669" extrusionOk="0">
                  <a:moveTo>
                    <a:pt x="638" y="1"/>
                  </a:moveTo>
                  <a:cubicBezTo>
                    <a:pt x="493" y="1"/>
                    <a:pt x="364" y="124"/>
                    <a:pt x="252" y="498"/>
                  </a:cubicBezTo>
                  <a:cubicBezTo>
                    <a:pt x="1" y="916"/>
                    <a:pt x="252" y="1502"/>
                    <a:pt x="838" y="1586"/>
                  </a:cubicBezTo>
                  <a:cubicBezTo>
                    <a:pt x="1005" y="1642"/>
                    <a:pt x="1159" y="1669"/>
                    <a:pt x="1299" y="1669"/>
                  </a:cubicBezTo>
                  <a:cubicBezTo>
                    <a:pt x="1793" y="1669"/>
                    <a:pt x="2112" y="1336"/>
                    <a:pt x="2178" y="749"/>
                  </a:cubicBezTo>
                  <a:cubicBezTo>
                    <a:pt x="1843" y="665"/>
                    <a:pt x="1591" y="498"/>
                    <a:pt x="1257" y="330"/>
                  </a:cubicBezTo>
                  <a:cubicBezTo>
                    <a:pt x="1025" y="191"/>
                    <a:pt x="819" y="1"/>
                    <a:pt x="63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8" name="Google Shape;22998;p30"/>
            <p:cNvSpPr/>
            <p:nvPr/>
          </p:nvSpPr>
          <p:spPr>
            <a:xfrm>
              <a:off x="2032000" y="2228275"/>
              <a:ext cx="48150" cy="35875"/>
            </a:xfrm>
            <a:custGeom>
              <a:avLst/>
              <a:gdLst/>
              <a:ahLst/>
              <a:cxnLst/>
              <a:rect l="l" t="t" r="r" b="b"/>
              <a:pathLst>
                <a:path w="1926" h="1435" extrusionOk="0">
                  <a:moveTo>
                    <a:pt x="1419" y="1"/>
                  </a:moveTo>
                  <a:cubicBezTo>
                    <a:pt x="810" y="1"/>
                    <a:pt x="237" y="396"/>
                    <a:pt x="84" y="932"/>
                  </a:cubicBezTo>
                  <a:cubicBezTo>
                    <a:pt x="0" y="1183"/>
                    <a:pt x="168" y="1435"/>
                    <a:pt x="419" y="1435"/>
                  </a:cubicBezTo>
                  <a:cubicBezTo>
                    <a:pt x="1005" y="1351"/>
                    <a:pt x="1758" y="1435"/>
                    <a:pt x="1926" y="514"/>
                  </a:cubicBezTo>
                  <a:cubicBezTo>
                    <a:pt x="1842" y="346"/>
                    <a:pt x="1675" y="95"/>
                    <a:pt x="1591" y="11"/>
                  </a:cubicBezTo>
                  <a:cubicBezTo>
                    <a:pt x="1533" y="4"/>
                    <a:pt x="1476" y="1"/>
                    <a:pt x="1419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9" name="Google Shape;22999;p30"/>
            <p:cNvSpPr/>
            <p:nvPr/>
          </p:nvSpPr>
          <p:spPr>
            <a:xfrm>
              <a:off x="1977575" y="1265775"/>
              <a:ext cx="67000" cy="140525"/>
            </a:xfrm>
            <a:custGeom>
              <a:avLst/>
              <a:gdLst/>
              <a:ahLst/>
              <a:cxnLst/>
              <a:rect l="l" t="t" r="r" b="b"/>
              <a:pathLst>
                <a:path w="2680" h="5621" extrusionOk="0">
                  <a:moveTo>
                    <a:pt x="1256" y="0"/>
                  </a:moveTo>
                  <a:cubicBezTo>
                    <a:pt x="419" y="335"/>
                    <a:pt x="1" y="1172"/>
                    <a:pt x="252" y="2093"/>
                  </a:cubicBezTo>
                  <a:cubicBezTo>
                    <a:pt x="419" y="2596"/>
                    <a:pt x="335" y="3182"/>
                    <a:pt x="84" y="3768"/>
                  </a:cubicBezTo>
                  <a:lnTo>
                    <a:pt x="84" y="5191"/>
                  </a:lnTo>
                  <a:cubicBezTo>
                    <a:pt x="917" y="5459"/>
                    <a:pt x="1475" y="5621"/>
                    <a:pt x="1852" y="5621"/>
                  </a:cubicBezTo>
                  <a:cubicBezTo>
                    <a:pt x="2537" y="5621"/>
                    <a:pt x="2626" y="5087"/>
                    <a:pt x="2680" y="3684"/>
                  </a:cubicBezTo>
                  <a:lnTo>
                    <a:pt x="2680" y="2679"/>
                  </a:lnTo>
                  <a:cubicBezTo>
                    <a:pt x="2094" y="1842"/>
                    <a:pt x="2345" y="586"/>
                    <a:pt x="1256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0" name="Google Shape;23000;p30"/>
            <p:cNvSpPr/>
            <p:nvPr/>
          </p:nvSpPr>
          <p:spPr>
            <a:xfrm>
              <a:off x="1994325" y="1206950"/>
              <a:ext cx="54000" cy="52575"/>
            </a:xfrm>
            <a:custGeom>
              <a:avLst/>
              <a:gdLst/>
              <a:ahLst/>
              <a:cxnLst/>
              <a:rect l="l" t="t" r="r" b="b"/>
              <a:pathLst>
                <a:path w="2160" h="2103" extrusionOk="0">
                  <a:moveTo>
                    <a:pt x="270" y="0"/>
                  </a:moveTo>
                  <a:cubicBezTo>
                    <a:pt x="183" y="0"/>
                    <a:pt x="93" y="3"/>
                    <a:pt x="0" y="9"/>
                  </a:cubicBezTo>
                  <a:lnTo>
                    <a:pt x="503" y="1014"/>
                  </a:lnTo>
                  <a:lnTo>
                    <a:pt x="1926" y="2102"/>
                  </a:lnTo>
                  <a:cubicBezTo>
                    <a:pt x="2160" y="543"/>
                    <a:pt x="1450" y="0"/>
                    <a:pt x="270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1" name="Google Shape;23001;p30"/>
            <p:cNvSpPr/>
            <p:nvPr/>
          </p:nvSpPr>
          <p:spPr>
            <a:xfrm>
              <a:off x="2000600" y="12322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2" y="1"/>
                  </a:moveTo>
                  <a:lnTo>
                    <a:pt x="0" y="85"/>
                  </a:lnTo>
                  <a:lnTo>
                    <a:pt x="84" y="168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2" name="Google Shape;23002;p30"/>
            <p:cNvSpPr/>
            <p:nvPr/>
          </p:nvSpPr>
          <p:spPr>
            <a:xfrm>
              <a:off x="2678725" y="152915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5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98"/>
                    <a:pt x="168" y="181"/>
                    <a:pt x="252" y="181"/>
                  </a:cubicBezTo>
                  <a:cubicBezTo>
                    <a:pt x="202" y="31"/>
                    <a:pt x="121" y="1"/>
                    <a:pt x="65" y="1"/>
                  </a:cubicBezTo>
                  <a:close/>
                </a:path>
              </a:pathLst>
            </a:custGeom>
            <a:solidFill>
              <a:srgbClr val="2A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3" name="Google Shape;23003;p30"/>
            <p:cNvSpPr/>
            <p:nvPr/>
          </p:nvSpPr>
          <p:spPr>
            <a:xfrm>
              <a:off x="2597100" y="1784825"/>
              <a:ext cx="4200" cy="3500"/>
            </a:xfrm>
            <a:custGeom>
              <a:avLst/>
              <a:gdLst/>
              <a:ahLst/>
              <a:cxnLst/>
              <a:rect l="l" t="t" r="r" b="b"/>
              <a:pathLst>
                <a:path w="168" h="140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108"/>
                    <a:pt x="72" y="139"/>
                    <a:pt x="102" y="139"/>
                  </a:cubicBezTo>
                  <a:cubicBezTo>
                    <a:pt x="141" y="139"/>
                    <a:pt x="168" y="84"/>
                    <a:pt x="168" y="84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DA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4" name="Google Shape;23004;p30"/>
            <p:cNvSpPr/>
            <p:nvPr/>
          </p:nvSpPr>
          <p:spPr>
            <a:xfrm>
              <a:off x="2609650" y="1505200"/>
              <a:ext cx="14850" cy="15950"/>
            </a:xfrm>
            <a:custGeom>
              <a:avLst/>
              <a:gdLst/>
              <a:ahLst/>
              <a:cxnLst/>
              <a:rect l="l" t="t" r="r" b="b"/>
              <a:pathLst>
                <a:path w="594" h="638" extrusionOk="0">
                  <a:moveTo>
                    <a:pt x="355" y="0"/>
                  </a:moveTo>
                  <a:cubicBezTo>
                    <a:pt x="284" y="0"/>
                    <a:pt x="173" y="39"/>
                    <a:pt x="1" y="135"/>
                  </a:cubicBezTo>
                  <a:cubicBezTo>
                    <a:pt x="1" y="302"/>
                    <a:pt x="1" y="470"/>
                    <a:pt x="1" y="637"/>
                  </a:cubicBezTo>
                  <a:lnTo>
                    <a:pt x="503" y="637"/>
                  </a:lnTo>
                  <a:cubicBezTo>
                    <a:pt x="374" y="443"/>
                    <a:pt x="594" y="0"/>
                    <a:pt x="355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5" name="Google Shape;23005;p30"/>
            <p:cNvSpPr/>
            <p:nvPr/>
          </p:nvSpPr>
          <p:spPr>
            <a:xfrm>
              <a:off x="2804300" y="1583900"/>
              <a:ext cx="3348825" cy="1391150"/>
            </a:xfrm>
            <a:custGeom>
              <a:avLst/>
              <a:gdLst/>
              <a:ahLst/>
              <a:cxnLst/>
              <a:rect l="l" t="t" r="r" b="b"/>
              <a:pathLst>
                <a:path w="133953" h="55646" extrusionOk="0">
                  <a:moveTo>
                    <a:pt x="1675" y="1"/>
                  </a:moveTo>
                  <a:cubicBezTo>
                    <a:pt x="1173" y="1"/>
                    <a:pt x="754" y="336"/>
                    <a:pt x="503" y="754"/>
                  </a:cubicBezTo>
                  <a:cubicBezTo>
                    <a:pt x="1" y="2261"/>
                    <a:pt x="1340" y="3015"/>
                    <a:pt x="2094" y="3935"/>
                  </a:cubicBezTo>
                  <a:cubicBezTo>
                    <a:pt x="2429" y="4187"/>
                    <a:pt x="2680" y="4522"/>
                    <a:pt x="2847" y="4856"/>
                  </a:cubicBezTo>
                  <a:cubicBezTo>
                    <a:pt x="2931" y="5024"/>
                    <a:pt x="3098" y="5191"/>
                    <a:pt x="3182" y="5359"/>
                  </a:cubicBezTo>
                  <a:cubicBezTo>
                    <a:pt x="3350" y="5526"/>
                    <a:pt x="3433" y="5694"/>
                    <a:pt x="3601" y="5777"/>
                  </a:cubicBezTo>
                  <a:cubicBezTo>
                    <a:pt x="3852" y="6112"/>
                    <a:pt x="4103" y="6363"/>
                    <a:pt x="4438" y="6615"/>
                  </a:cubicBezTo>
                  <a:lnTo>
                    <a:pt x="4605" y="6866"/>
                  </a:lnTo>
                  <a:cubicBezTo>
                    <a:pt x="4773" y="6949"/>
                    <a:pt x="4856" y="7117"/>
                    <a:pt x="5024" y="7284"/>
                  </a:cubicBezTo>
                  <a:cubicBezTo>
                    <a:pt x="5191" y="7368"/>
                    <a:pt x="5359" y="7452"/>
                    <a:pt x="5610" y="7535"/>
                  </a:cubicBezTo>
                  <a:cubicBezTo>
                    <a:pt x="5723" y="7611"/>
                    <a:pt x="5853" y="7652"/>
                    <a:pt x="5984" y="7652"/>
                  </a:cubicBezTo>
                  <a:cubicBezTo>
                    <a:pt x="6145" y="7652"/>
                    <a:pt x="6309" y="7590"/>
                    <a:pt x="6447" y="7452"/>
                  </a:cubicBezTo>
                  <a:cubicBezTo>
                    <a:pt x="6615" y="7117"/>
                    <a:pt x="6447" y="6782"/>
                    <a:pt x="6196" y="6615"/>
                  </a:cubicBezTo>
                  <a:cubicBezTo>
                    <a:pt x="5861" y="6196"/>
                    <a:pt x="5191" y="5945"/>
                    <a:pt x="5526" y="5191"/>
                  </a:cubicBezTo>
                  <a:cubicBezTo>
                    <a:pt x="5637" y="5136"/>
                    <a:pt x="5744" y="5113"/>
                    <a:pt x="5849" y="5113"/>
                  </a:cubicBezTo>
                  <a:cubicBezTo>
                    <a:pt x="6218" y="5113"/>
                    <a:pt x="6558" y="5396"/>
                    <a:pt x="6949" y="5526"/>
                  </a:cubicBezTo>
                  <a:cubicBezTo>
                    <a:pt x="11722" y="7368"/>
                    <a:pt x="16494" y="9210"/>
                    <a:pt x="21266" y="11052"/>
                  </a:cubicBezTo>
                  <a:cubicBezTo>
                    <a:pt x="24196" y="12224"/>
                    <a:pt x="27126" y="13396"/>
                    <a:pt x="29889" y="14652"/>
                  </a:cubicBezTo>
                  <a:cubicBezTo>
                    <a:pt x="31647" y="15572"/>
                    <a:pt x="33489" y="16326"/>
                    <a:pt x="35330" y="16996"/>
                  </a:cubicBezTo>
                  <a:cubicBezTo>
                    <a:pt x="37675" y="17163"/>
                    <a:pt x="39516" y="19005"/>
                    <a:pt x="41777" y="19256"/>
                  </a:cubicBezTo>
                  <a:cubicBezTo>
                    <a:pt x="42865" y="19340"/>
                    <a:pt x="43870" y="20093"/>
                    <a:pt x="44288" y="21182"/>
                  </a:cubicBezTo>
                  <a:cubicBezTo>
                    <a:pt x="44623" y="21433"/>
                    <a:pt x="44958" y="21600"/>
                    <a:pt x="45377" y="21600"/>
                  </a:cubicBezTo>
                  <a:cubicBezTo>
                    <a:pt x="46800" y="22438"/>
                    <a:pt x="48726" y="21600"/>
                    <a:pt x="49898" y="23107"/>
                  </a:cubicBezTo>
                  <a:cubicBezTo>
                    <a:pt x="53079" y="24447"/>
                    <a:pt x="56344" y="25619"/>
                    <a:pt x="59693" y="26707"/>
                  </a:cubicBezTo>
                  <a:cubicBezTo>
                    <a:pt x="62539" y="27712"/>
                    <a:pt x="65386" y="28884"/>
                    <a:pt x="68232" y="29972"/>
                  </a:cubicBezTo>
                  <a:cubicBezTo>
                    <a:pt x="72000" y="31395"/>
                    <a:pt x="75181" y="33823"/>
                    <a:pt x="78948" y="35163"/>
                  </a:cubicBezTo>
                  <a:cubicBezTo>
                    <a:pt x="80377" y="35480"/>
                    <a:pt x="81805" y="36174"/>
                    <a:pt x="83234" y="36174"/>
                  </a:cubicBezTo>
                  <a:cubicBezTo>
                    <a:pt x="83312" y="36174"/>
                    <a:pt x="83391" y="36172"/>
                    <a:pt x="83469" y="36168"/>
                  </a:cubicBezTo>
                  <a:cubicBezTo>
                    <a:pt x="83778" y="36168"/>
                    <a:pt x="84070" y="36114"/>
                    <a:pt x="84343" y="36114"/>
                  </a:cubicBezTo>
                  <a:cubicBezTo>
                    <a:pt x="84662" y="36114"/>
                    <a:pt x="84957" y="36187"/>
                    <a:pt x="85227" y="36502"/>
                  </a:cubicBezTo>
                  <a:cubicBezTo>
                    <a:pt x="87069" y="38679"/>
                    <a:pt x="89832" y="38930"/>
                    <a:pt x="92092" y="40102"/>
                  </a:cubicBezTo>
                  <a:cubicBezTo>
                    <a:pt x="94353" y="40940"/>
                    <a:pt x="96697" y="41358"/>
                    <a:pt x="98790" y="42614"/>
                  </a:cubicBezTo>
                  <a:cubicBezTo>
                    <a:pt x="101385" y="44623"/>
                    <a:pt x="104483" y="46046"/>
                    <a:pt x="107748" y="46632"/>
                  </a:cubicBezTo>
                  <a:cubicBezTo>
                    <a:pt x="108752" y="47721"/>
                    <a:pt x="110259" y="47553"/>
                    <a:pt x="111515" y="47721"/>
                  </a:cubicBezTo>
                  <a:cubicBezTo>
                    <a:pt x="113273" y="47805"/>
                    <a:pt x="112604" y="50232"/>
                    <a:pt x="114194" y="50400"/>
                  </a:cubicBezTo>
                  <a:cubicBezTo>
                    <a:pt x="116036" y="50651"/>
                    <a:pt x="117878" y="51237"/>
                    <a:pt x="119636" y="51739"/>
                  </a:cubicBezTo>
                  <a:cubicBezTo>
                    <a:pt x="119803" y="51823"/>
                    <a:pt x="120055" y="51907"/>
                    <a:pt x="120222" y="51907"/>
                  </a:cubicBezTo>
                  <a:cubicBezTo>
                    <a:pt x="120389" y="51907"/>
                    <a:pt x="120557" y="51907"/>
                    <a:pt x="120557" y="51739"/>
                  </a:cubicBezTo>
                  <a:cubicBezTo>
                    <a:pt x="120808" y="51823"/>
                    <a:pt x="120557" y="51907"/>
                    <a:pt x="120557" y="51990"/>
                  </a:cubicBezTo>
                  <a:cubicBezTo>
                    <a:pt x="120557" y="52158"/>
                    <a:pt x="120641" y="52325"/>
                    <a:pt x="120808" y="52409"/>
                  </a:cubicBezTo>
                  <a:cubicBezTo>
                    <a:pt x="120976" y="52493"/>
                    <a:pt x="121143" y="52577"/>
                    <a:pt x="121394" y="52660"/>
                  </a:cubicBezTo>
                  <a:cubicBezTo>
                    <a:pt x="122148" y="52744"/>
                    <a:pt x="122901" y="52995"/>
                    <a:pt x="123487" y="53497"/>
                  </a:cubicBezTo>
                  <a:cubicBezTo>
                    <a:pt x="124492" y="53749"/>
                    <a:pt x="125748" y="53497"/>
                    <a:pt x="126501" y="54418"/>
                  </a:cubicBezTo>
                  <a:cubicBezTo>
                    <a:pt x="126979" y="55101"/>
                    <a:pt x="127596" y="55241"/>
                    <a:pt x="128250" y="55241"/>
                  </a:cubicBezTo>
                  <a:cubicBezTo>
                    <a:pt x="128704" y="55241"/>
                    <a:pt x="129176" y="55174"/>
                    <a:pt x="129632" y="55174"/>
                  </a:cubicBezTo>
                  <a:cubicBezTo>
                    <a:pt x="130130" y="55174"/>
                    <a:pt x="130608" y="55254"/>
                    <a:pt x="131022" y="55590"/>
                  </a:cubicBezTo>
                  <a:cubicBezTo>
                    <a:pt x="131073" y="55629"/>
                    <a:pt x="131128" y="55646"/>
                    <a:pt x="131185" y="55646"/>
                  </a:cubicBezTo>
                  <a:cubicBezTo>
                    <a:pt x="131506" y="55646"/>
                    <a:pt x="131910" y="55121"/>
                    <a:pt x="132194" y="54837"/>
                  </a:cubicBezTo>
                  <a:cubicBezTo>
                    <a:pt x="132864" y="54167"/>
                    <a:pt x="133450" y="53497"/>
                    <a:pt x="133952" y="52744"/>
                  </a:cubicBezTo>
                  <a:cubicBezTo>
                    <a:pt x="133617" y="51237"/>
                    <a:pt x="131943" y="51237"/>
                    <a:pt x="131189" y="50316"/>
                  </a:cubicBezTo>
                  <a:cubicBezTo>
                    <a:pt x="129850" y="49311"/>
                    <a:pt x="128343" y="48474"/>
                    <a:pt x="126668" y="47972"/>
                  </a:cubicBezTo>
                  <a:cubicBezTo>
                    <a:pt x="126334" y="47721"/>
                    <a:pt x="125831" y="47470"/>
                    <a:pt x="125580" y="47302"/>
                  </a:cubicBezTo>
                  <a:cubicBezTo>
                    <a:pt x="125329" y="47135"/>
                    <a:pt x="125078" y="46967"/>
                    <a:pt x="124743" y="46884"/>
                  </a:cubicBezTo>
                  <a:cubicBezTo>
                    <a:pt x="124575" y="46800"/>
                    <a:pt x="124408" y="46716"/>
                    <a:pt x="124157" y="46632"/>
                  </a:cubicBezTo>
                  <a:cubicBezTo>
                    <a:pt x="123571" y="46465"/>
                    <a:pt x="122985" y="46214"/>
                    <a:pt x="122482" y="45879"/>
                  </a:cubicBezTo>
                  <a:cubicBezTo>
                    <a:pt x="122315" y="45795"/>
                    <a:pt x="122064" y="45712"/>
                    <a:pt x="121896" y="45628"/>
                  </a:cubicBezTo>
                  <a:lnTo>
                    <a:pt x="121059" y="45209"/>
                  </a:lnTo>
                  <a:cubicBezTo>
                    <a:pt x="119803" y="44623"/>
                    <a:pt x="118548" y="44288"/>
                    <a:pt x="117376" y="43619"/>
                  </a:cubicBezTo>
                  <a:cubicBezTo>
                    <a:pt x="116622" y="43367"/>
                    <a:pt x="115952" y="43033"/>
                    <a:pt x="115283" y="42614"/>
                  </a:cubicBezTo>
                  <a:cubicBezTo>
                    <a:pt x="113859" y="42028"/>
                    <a:pt x="112520" y="41442"/>
                    <a:pt x="111097" y="41023"/>
                  </a:cubicBezTo>
                  <a:cubicBezTo>
                    <a:pt x="109925" y="40437"/>
                    <a:pt x="108752" y="39851"/>
                    <a:pt x="107664" y="39265"/>
                  </a:cubicBezTo>
                  <a:cubicBezTo>
                    <a:pt x="105320" y="38344"/>
                    <a:pt x="103227" y="36754"/>
                    <a:pt x="100799" y="36084"/>
                  </a:cubicBezTo>
                  <a:cubicBezTo>
                    <a:pt x="96781" y="33991"/>
                    <a:pt x="92678" y="31982"/>
                    <a:pt x="88492" y="30140"/>
                  </a:cubicBezTo>
                  <a:cubicBezTo>
                    <a:pt x="83134" y="28633"/>
                    <a:pt x="78362" y="25786"/>
                    <a:pt x="73004" y="24196"/>
                  </a:cubicBezTo>
                  <a:cubicBezTo>
                    <a:pt x="69237" y="23107"/>
                    <a:pt x="65888" y="20931"/>
                    <a:pt x="62037" y="20093"/>
                  </a:cubicBezTo>
                  <a:cubicBezTo>
                    <a:pt x="55674" y="18084"/>
                    <a:pt x="49563" y="15489"/>
                    <a:pt x="43116" y="13898"/>
                  </a:cubicBezTo>
                  <a:cubicBezTo>
                    <a:pt x="42865" y="13814"/>
                    <a:pt x="42698" y="13731"/>
                    <a:pt x="42447" y="13731"/>
                  </a:cubicBezTo>
                  <a:lnTo>
                    <a:pt x="40521" y="13145"/>
                  </a:lnTo>
                  <a:cubicBezTo>
                    <a:pt x="40270" y="13061"/>
                    <a:pt x="40102" y="12977"/>
                    <a:pt x="39851" y="12977"/>
                  </a:cubicBezTo>
                  <a:cubicBezTo>
                    <a:pt x="39433" y="12810"/>
                    <a:pt x="39014" y="12642"/>
                    <a:pt x="38679" y="12475"/>
                  </a:cubicBezTo>
                  <a:cubicBezTo>
                    <a:pt x="36251" y="10884"/>
                    <a:pt x="33405" y="10549"/>
                    <a:pt x="30726" y="9628"/>
                  </a:cubicBezTo>
                  <a:cubicBezTo>
                    <a:pt x="30224" y="9545"/>
                    <a:pt x="29637" y="9377"/>
                    <a:pt x="29135" y="9210"/>
                  </a:cubicBezTo>
                  <a:cubicBezTo>
                    <a:pt x="28968" y="9126"/>
                    <a:pt x="28717" y="9042"/>
                    <a:pt x="28549" y="8959"/>
                  </a:cubicBezTo>
                  <a:cubicBezTo>
                    <a:pt x="27461" y="8456"/>
                    <a:pt x="26289" y="8038"/>
                    <a:pt x="25200" y="7787"/>
                  </a:cubicBezTo>
                  <a:cubicBezTo>
                    <a:pt x="24698" y="7619"/>
                    <a:pt x="24196" y="7452"/>
                    <a:pt x="23777" y="7201"/>
                  </a:cubicBezTo>
                  <a:lnTo>
                    <a:pt x="22940" y="6866"/>
                  </a:lnTo>
                  <a:lnTo>
                    <a:pt x="22354" y="6615"/>
                  </a:lnTo>
                  <a:cubicBezTo>
                    <a:pt x="21852" y="6363"/>
                    <a:pt x="21349" y="6196"/>
                    <a:pt x="20847" y="5945"/>
                  </a:cubicBezTo>
                  <a:cubicBezTo>
                    <a:pt x="17833" y="4689"/>
                    <a:pt x="14568" y="4187"/>
                    <a:pt x="11638" y="2596"/>
                  </a:cubicBezTo>
                  <a:cubicBezTo>
                    <a:pt x="8624" y="1591"/>
                    <a:pt x="5610" y="670"/>
                    <a:pt x="2512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6" name="Google Shape;23006;p30"/>
            <p:cNvSpPr/>
            <p:nvPr/>
          </p:nvSpPr>
          <p:spPr>
            <a:xfrm>
              <a:off x="2795925" y="2109250"/>
              <a:ext cx="491875" cy="2756650"/>
            </a:xfrm>
            <a:custGeom>
              <a:avLst/>
              <a:gdLst/>
              <a:ahLst/>
              <a:cxnLst/>
              <a:rect l="l" t="t" r="r" b="b"/>
              <a:pathLst>
                <a:path w="19675" h="110266" extrusionOk="0">
                  <a:moveTo>
                    <a:pt x="3059" y="6536"/>
                  </a:moveTo>
                  <a:cubicBezTo>
                    <a:pt x="3065" y="6659"/>
                    <a:pt x="3225" y="6865"/>
                    <a:pt x="2931" y="6865"/>
                  </a:cubicBezTo>
                  <a:cubicBezTo>
                    <a:pt x="2960" y="6748"/>
                    <a:pt x="3010" y="6641"/>
                    <a:pt x="3059" y="6536"/>
                  </a:cubicBezTo>
                  <a:close/>
                  <a:moveTo>
                    <a:pt x="503" y="168"/>
                  </a:moveTo>
                  <a:cubicBezTo>
                    <a:pt x="85" y="670"/>
                    <a:pt x="1" y="1256"/>
                    <a:pt x="1" y="1842"/>
                  </a:cubicBezTo>
                  <a:cubicBezTo>
                    <a:pt x="85" y="2177"/>
                    <a:pt x="85" y="2596"/>
                    <a:pt x="252" y="2930"/>
                  </a:cubicBezTo>
                  <a:cubicBezTo>
                    <a:pt x="336" y="3182"/>
                    <a:pt x="671" y="3433"/>
                    <a:pt x="336" y="3768"/>
                  </a:cubicBezTo>
                  <a:cubicBezTo>
                    <a:pt x="252" y="3851"/>
                    <a:pt x="252" y="4019"/>
                    <a:pt x="252" y="4103"/>
                  </a:cubicBezTo>
                  <a:cubicBezTo>
                    <a:pt x="336" y="4354"/>
                    <a:pt x="336" y="4605"/>
                    <a:pt x="336" y="4856"/>
                  </a:cubicBezTo>
                  <a:cubicBezTo>
                    <a:pt x="587" y="9963"/>
                    <a:pt x="1173" y="14986"/>
                    <a:pt x="1508" y="20093"/>
                  </a:cubicBezTo>
                  <a:cubicBezTo>
                    <a:pt x="1592" y="20344"/>
                    <a:pt x="1675" y="20679"/>
                    <a:pt x="1759" y="20930"/>
                  </a:cubicBezTo>
                  <a:cubicBezTo>
                    <a:pt x="1926" y="22019"/>
                    <a:pt x="2094" y="23107"/>
                    <a:pt x="2010" y="24195"/>
                  </a:cubicBezTo>
                  <a:cubicBezTo>
                    <a:pt x="2345" y="27711"/>
                    <a:pt x="2680" y="31144"/>
                    <a:pt x="3182" y="34576"/>
                  </a:cubicBezTo>
                  <a:cubicBezTo>
                    <a:pt x="3517" y="37590"/>
                    <a:pt x="3936" y="40521"/>
                    <a:pt x="4187" y="43451"/>
                  </a:cubicBezTo>
                  <a:cubicBezTo>
                    <a:pt x="5024" y="50232"/>
                    <a:pt x="5443" y="57097"/>
                    <a:pt x="6447" y="63795"/>
                  </a:cubicBezTo>
                  <a:cubicBezTo>
                    <a:pt x="6950" y="67813"/>
                    <a:pt x="8457" y="71580"/>
                    <a:pt x="8708" y="75599"/>
                  </a:cubicBezTo>
                  <a:cubicBezTo>
                    <a:pt x="8959" y="76687"/>
                    <a:pt x="9043" y="77692"/>
                    <a:pt x="9210" y="78780"/>
                  </a:cubicBezTo>
                  <a:cubicBezTo>
                    <a:pt x="9712" y="80287"/>
                    <a:pt x="9964" y="81794"/>
                    <a:pt x="10131" y="83301"/>
                  </a:cubicBezTo>
                  <a:cubicBezTo>
                    <a:pt x="10131" y="83552"/>
                    <a:pt x="10215" y="83804"/>
                    <a:pt x="10298" y="84055"/>
                  </a:cubicBezTo>
                  <a:cubicBezTo>
                    <a:pt x="10717" y="87487"/>
                    <a:pt x="11052" y="91003"/>
                    <a:pt x="11805" y="94520"/>
                  </a:cubicBezTo>
                  <a:lnTo>
                    <a:pt x="11805" y="95273"/>
                  </a:lnTo>
                  <a:cubicBezTo>
                    <a:pt x="11805" y="95357"/>
                    <a:pt x="11722" y="95357"/>
                    <a:pt x="11805" y="95608"/>
                  </a:cubicBezTo>
                  <a:cubicBezTo>
                    <a:pt x="11805" y="95859"/>
                    <a:pt x="11805" y="96110"/>
                    <a:pt x="11889" y="96361"/>
                  </a:cubicBezTo>
                  <a:cubicBezTo>
                    <a:pt x="11973" y="96613"/>
                    <a:pt x="11973" y="96864"/>
                    <a:pt x="11973" y="97115"/>
                  </a:cubicBezTo>
                  <a:cubicBezTo>
                    <a:pt x="12391" y="99208"/>
                    <a:pt x="12391" y="101301"/>
                    <a:pt x="12643" y="103394"/>
                  </a:cubicBezTo>
                  <a:cubicBezTo>
                    <a:pt x="13229" y="105403"/>
                    <a:pt x="12977" y="107496"/>
                    <a:pt x="13982" y="109422"/>
                  </a:cubicBezTo>
                  <a:cubicBezTo>
                    <a:pt x="14644" y="109753"/>
                    <a:pt x="15451" y="110265"/>
                    <a:pt x="16140" y="110265"/>
                  </a:cubicBezTo>
                  <a:cubicBezTo>
                    <a:pt x="16497" y="110265"/>
                    <a:pt x="16823" y="110128"/>
                    <a:pt x="17080" y="109757"/>
                  </a:cubicBezTo>
                  <a:cubicBezTo>
                    <a:pt x="17833" y="108585"/>
                    <a:pt x="17749" y="107078"/>
                    <a:pt x="16829" y="106073"/>
                  </a:cubicBezTo>
                  <a:cubicBezTo>
                    <a:pt x="16577" y="105822"/>
                    <a:pt x="16494" y="105487"/>
                    <a:pt x="16661" y="105152"/>
                  </a:cubicBezTo>
                  <a:cubicBezTo>
                    <a:pt x="17833" y="103394"/>
                    <a:pt x="19424" y="101803"/>
                    <a:pt x="18252" y="99375"/>
                  </a:cubicBezTo>
                  <a:cubicBezTo>
                    <a:pt x="18084" y="98957"/>
                    <a:pt x="18168" y="98454"/>
                    <a:pt x="18503" y="98203"/>
                  </a:cubicBezTo>
                  <a:cubicBezTo>
                    <a:pt x="19424" y="97450"/>
                    <a:pt x="19173" y="96194"/>
                    <a:pt x="19089" y="95441"/>
                  </a:cubicBezTo>
                  <a:cubicBezTo>
                    <a:pt x="19089" y="94687"/>
                    <a:pt x="18922" y="93934"/>
                    <a:pt x="19675" y="93431"/>
                  </a:cubicBezTo>
                  <a:lnTo>
                    <a:pt x="19675" y="92929"/>
                  </a:lnTo>
                  <a:cubicBezTo>
                    <a:pt x="18503" y="92092"/>
                    <a:pt x="19675" y="90836"/>
                    <a:pt x="19173" y="89999"/>
                  </a:cubicBezTo>
                  <a:cubicBezTo>
                    <a:pt x="17666" y="87236"/>
                    <a:pt x="18670" y="84641"/>
                    <a:pt x="19089" y="81878"/>
                  </a:cubicBezTo>
                  <a:cubicBezTo>
                    <a:pt x="19089" y="79952"/>
                    <a:pt x="18922" y="78111"/>
                    <a:pt x="18587" y="76185"/>
                  </a:cubicBezTo>
                  <a:cubicBezTo>
                    <a:pt x="17917" y="67981"/>
                    <a:pt x="16577" y="59776"/>
                    <a:pt x="14736" y="51739"/>
                  </a:cubicBezTo>
                  <a:cubicBezTo>
                    <a:pt x="14401" y="49479"/>
                    <a:pt x="13898" y="47302"/>
                    <a:pt x="13229" y="45209"/>
                  </a:cubicBezTo>
                  <a:cubicBezTo>
                    <a:pt x="12391" y="43869"/>
                    <a:pt x="12726" y="42027"/>
                    <a:pt x="11387" y="40855"/>
                  </a:cubicBezTo>
                  <a:cubicBezTo>
                    <a:pt x="11303" y="40772"/>
                    <a:pt x="11470" y="40521"/>
                    <a:pt x="11470" y="40353"/>
                  </a:cubicBezTo>
                  <a:cubicBezTo>
                    <a:pt x="11554" y="38009"/>
                    <a:pt x="11470" y="35581"/>
                    <a:pt x="9880" y="33656"/>
                  </a:cubicBezTo>
                  <a:cubicBezTo>
                    <a:pt x="9712" y="33488"/>
                    <a:pt x="9629" y="33237"/>
                    <a:pt x="9461" y="33069"/>
                  </a:cubicBezTo>
                  <a:cubicBezTo>
                    <a:pt x="9294" y="32735"/>
                    <a:pt x="9210" y="32316"/>
                    <a:pt x="9294" y="31897"/>
                  </a:cubicBezTo>
                  <a:cubicBezTo>
                    <a:pt x="9629" y="30474"/>
                    <a:pt x="9880" y="29051"/>
                    <a:pt x="8205" y="28214"/>
                  </a:cubicBezTo>
                  <a:cubicBezTo>
                    <a:pt x="7787" y="28046"/>
                    <a:pt x="7452" y="27795"/>
                    <a:pt x="7703" y="27293"/>
                  </a:cubicBezTo>
                  <a:cubicBezTo>
                    <a:pt x="8708" y="25451"/>
                    <a:pt x="7452" y="23442"/>
                    <a:pt x="8122" y="21600"/>
                  </a:cubicBezTo>
                  <a:cubicBezTo>
                    <a:pt x="8205" y="20763"/>
                    <a:pt x="7954" y="19842"/>
                    <a:pt x="7536" y="19172"/>
                  </a:cubicBezTo>
                  <a:cubicBezTo>
                    <a:pt x="7703" y="18000"/>
                    <a:pt x="5610" y="17498"/>
                    <a:pt x="6698" y="16074"/>
                  </a:cubicBezTo>
                  <a:cubicBezTo>
                    <a:pt x="6782" y="14986"/>
                    <a:pt x="6447" y="13898"/>
                    <a:pt x="5610" y="13061"/>
                  </a:cubicBezTo>
                  <a:cubicBezTo>
                    <a:pt x="4522" y="12391"/>
                    <a:pt x="3768" y="11135"/>
                    <a:pt x="3768" y="9795"/>
                  </a:cubicBezTo>
                  <a:cubicBezTo>
                    <a:pt x="3936" y="7284"/>
                    <a:pt x="4187" y="7284"/>
                    <a:pt x="3768" y="6363"/>
                  </a:cubicBezTo>
                  <a:cubicBezTo>
                    <a:pt x="3719" y="6338"/>
                    <a:pt x="3663" y="6328"/>
                    <a:pt x="3604" y="6328"/>
                  </a:cubicBezTo>
                  <a:cubicBezTo>
                    <a:pt x="3461" y="6328"/>
                    <a:pt x="3301" y="6387"/>
                    <a:pt x="3182" y="6447"/>
                  </a:cubicBezTo>
                  <a:cubicBezTo>
                    <a:pt x="3141" y="6447"/>
                    <a:pt x="3112" y="6453"/>
                    <a:pt x="3093" y="6464"/>
                  </a:cubicBezTo>
                  <a:lnTo>
                    <a:pt x="3093" y="6464"/>
                  </a:lnTo>
                  <a:cubicBezTo>
                    <a:pt x="3169" y="6298"/>
                    <a:pt x="3230" y="6134"/>
                    <a:pt x="3182" y="5944"/>
                  </a:cubicBezTo>
                  <a:cubicBezTo>
                    <a:pt x="2429" y="4521"/>
                    <a:pt x="3768" y="3014"/>
                    <a:pt x="3182" y="1507"/>
                  </a:cubicBezTo>
                  <a:cubicBezTo>
                    <a:pt x="3099" y="1340"/>
                    <a:pt x="3099" y="1172"/>
                    <a:pt x="3099" y="1089"/>
                  </a:cubicBezTo>
                  <a:cubicBezTo>
                    <a:pt x="2512" y="0"/>
                    <a:pt x="1340" y="586"/>
                    <a:pt x="503" y="168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7" name="Google Shape;23007;p30"/>
            <p:cNvSpPr/>
            <p:nvPr/>
          </p:nvSpPr>
          <p:spPr>
            <a:xfrm>
              <a:off x="3465400" y="2497275"/>
              <a:ext cx="906575" cy="2594500"/>
            </a:xfrm>
            <a:custGeom>
              <a:avLst/>
              <a:gdLst/>
              <a:ahLst/>
              <a:cxnLst/>
              <a:rect l="l" t="t" r="r" b="b"/>
              <a:pathLst>
                <a:path w="36263" h="103780" extrusionOk="0">
                  <a:moveTo>
                    <a:pt x="665" y="0"/>
                  </a:moveTo>
                  <a:cubicBezTo>
                    <a:pt x="231" y="0"/>
                    <a:pt x="0" y="424"/>
                    <a:pt x="96" y="1474"/>
                  </a:cubicBezTo>
                  <a:cubicBezTo>
                    <a:pt x="96" y="2144"/>
                    <a:pt x="263" y="2730"/>
                    <a:pt x="431" y="3400"/>
                  </a:cubicBezTo>
                  <a:cubicBezTo>
                    <a:pt x="431" y="3567"/>
                    <a:pt x="514" y="3818"/>
                    <a:pt x="682" y="4070"/>
                  </a:cubicBezTo>
                  <a:cubicBezTo>
                    <a:pt x="849" y="4488"/>
                    <a:pt x="1017" y="4991"/>
                    <a:pt x="1100" y="5409"/>
                  </a:cubicBezTo>
                  <a:cubicBezTo>
                    <a:pt x="2607" y="10767"/>
                    <a:pt x="3445" y="16376"/>
                    <a:pt x="5370" y="21567"/>
                  </a:cubicBezTo>
                  <a:cubicBezTo>
                    <a:pt x="7714" y="28013"/>
                    <a:pt x="9389" y="34711"/>
                    <a:pt x="11900" y="41074"/>
                  </a:cubicBezTo>
                  <a:cubicBezTo>
                    <a:pt x="13742" y="45929"/>
                    <a:pt x="14496" y="51120"/>
                    <a:pt x="16421" y="55892"/>
                  </a:cubicBezTo>
                  <a:cubicBezTo>
                    <a:pt x="16421" y="56143"/>
                    <a:pt x="16505" y="56394"/>
                    <a:pt x="16589" y="56646"/>
                  </a:cubicBezTo>
                  <a:cubicBezTo>
                    <a:pt x="16840" y="57315"/>
                    <a:pt x="17007" y="57985"/>
                    <a:pt x="17091" y="58739"/>
                  </a:cubicBezTo>
                  <a:cubicBezTo>
                    <a:pt x="17342" y="60245"/>
                    <a:pt x="17844" y="61752"/>
                    <a:pt x="18514" y="63176"/>
                  </a:cubicBezTo>
                  <a:cubicBezTo>
                    <a:pt x="19770" y="66357"/>
                    <a:pt x="20775" y="69706"/>
                    <a:pt x="21444" y="73138"/>
                  </a:cubicBezTo>
                  <a:cubicBezTo>
                    <a:pt x="21528" y="73724"/>
                    <a:pt x="21696" y="74227"/>
                    <a:pt x="22030" y="74813"/>
                  </a:cubicBezTo>
                  <a:cubicBezTo>
                    <a:pt x="22533" y="75901"/>
                    <a:pt x="22533" y="77157"/>
                    <a:pt x="22951" y="78245"/>
                  </a:cubicBezTo>
                  <a:cubicBezTo>
                    <a:pt x="25044" y="82766"/>
                    <a:pt x="26049" y="87622"/>
                    <a:pt x="27974" y="92226"/>
                  </a:cubicBezTo>
                  <a:cubicBezTo>
                    <a:pt x="28142" y="92561"/>
                    <a:pt x="28309" y="92812"/>
                    <a:pt x="28477" y="93147"/>
                  </a:cubicBezTo>
                  <a:cubicBezTo>
                    <a:pt x="28561" y="93315"/>
                    <a:pt x="28728" y="93482"/>
                    <a:pt x="28812" y="93733"/>
                  </a:cubicBezTo>
                  <a:cubicBezTo>
                    <a:pt x="29147" y="94403"/>
                    <a:pt x="29314" y="95073"/>
                    <a:pt x="29565" y="95826"/>
                  </a:cubicBezTo>
                  <a:cubicBezTo>
                    <a:pt x="29565" y="95994"/>
                    <a:pt x="29649" y="96245"/>
                    <a:pt x="29733" y="96412"/>
                  </a:cubicBezTo>
                  <a:cubicBezTo>
                    <a:pt x="29984" y="97249"/>
                    <a:pt x="30151" y="98170"/>
                    <a:pt x="30402" y="99008"/>
                  </a:cubicBezTo>
                  <a:cubicBezTo>
                    <a:pt x="31072" y="100682"/>
                    <a:pt x="30486" y="102775"/>
                    <a:pt x="32495" y="103780"/>
                  </a:cubicBezTo>
                  <a:cubicBezTo>
                    <a:pt x="33249" y="102859"/>
                    <a:pt x="34170" y="102105"/>
                    <a:pt x="35174" y="101435"/>
                  </a:cubicBezTo>
                  <a:cubicBezTo>
                    <a:pt x="35342" y="101268"/>
                    <a:pt x="35426" y="101101"/>
                    <a:pt x="35509" y="100849"/>
                  </a:cubicBezTo>
                  <a:cubicBezTo>
                    <a:pt x="35593" y="100515"/>
                    <a:pt x="35760" y="100180"/>
                    <a:pt x="35760" y="99845"/>
                  </a:cubicBezTo>
                  <a:cubicBezTo>
                    <a:pt x="36263" y="96580"/>
                    <a:pt x="35509" y="93231"/>
                    <a:pt x="34756" y="90301"/>
                  </a:cubicBezTo>
                  <a:cubicBezTo>
                    <a:pt x="34086" y="87705"/>
                    <a:pt x="34253" y="85026"/>
                    <a:pt x="33165" y="82515"/>
                  </a:cubicBezTo>
                  <a:cubicBezTo>
                    <a:pt x="33165" y="82180"/>
                    <a:pt x="33081" y="81845"/>
                    <a:pt x="32914" y="81594"/>
                  </a:cubicBezTo>
                  <a:cubicBezTo>
                    <a:pt x="32830" y="81343"/>
                    <a:pt x="32663" y="81175"/>
                    <a:pt x="32495" y="81008"/>
                  </a:cubicBezTo>
                  <a:cubicBezTo>
                    <a:pt x="31909" y="80589"/>
                    <a:pt x="31826" y="79752"/>
                    <a:pt x="32244" y="79166"/>
                  </a:cubicBezTo>
                  <a:cubicBezTo>
                    <a:pt x="32328" y="78915"/>
                    <a:pt x="32328" y="78664"/>
                    <a:pt x="32328" y="78496"/>
                  </a:cubicBezTo>
                  <a:cubicBezTo>
                    <a:pt x="31993" y="77241"/>
                    <a:pt x="30319" y="76487"/>
                    <a:pt x="30988" y="74980"/>
                  </a:cubicBezTo>
                  <a:cubicBezTo>
                    <a:pt x="31407" y="74059"/>
                    <a:pt x="30988" y="73557"/>
                    <a:pt x="30402" y="72887"/>
                  </a:cubicBezTo>
                  <a:cubicBezTo>
                    <a:pt x="28812" y="71548"/>
                    <a:pt x="28477" y="69287"/>
                    <a:pt x="29565" y="67529"/>
                  </a:cubicBezTo>
                  <a:lnTo>
                    <a:pt x="29481" y="67027"/>
                  </a:lnTo>
                  <a:cubicBezTo>
                    <a:pt x="28477" y="66524"/>
                    <a:pt x="27891" y="65520"/>
                    <a:pt x="27807" y="64431"/>
                  </a:cubicBezTo>
                  <a:cubicBezTo>
                    <a:pt x="27640" y="62338"/>
                    <a:pt x="26551" y="60497"/>
                    <a:pt x="26551" y="58404"/>
                  </a:cubicBezTo>
                  <a:cubicBezTo>
                    <a:pt x="26551" y="58236"/>
                    <a:pt x="26551" y="58069"/>
                    <a:pt x="26468" y="57985"/>
                  </a:cubicBezTo>
                  <a:cubicBezTo>
                    <a:pt x="25798" y="57566"/>
                    <a:pt x="25379" y="56729"/>
                    <a:pt x="25547" y="55892"/>
                  </a:cubicBezTo>
                  <a:cubicBezTo>
                    <a:pt x="24291" y="54804"/>
                    <a:pt x="23705" y="53129"/>
                    <a:pt x="23956" y="51455"/>
                  </a:cubicBezTo>
                  <a:cubicBezTo>
                    <a:pt x="23956" y="51036"/>
                    <a:pt x="23788" y="50618"/>
                    <a:pt x="23537" y="50367"/>
                  </a:cubicBezTo>
                  <a:cubicBezTo>
                    <a:pt x="22951" y="48692"/>
                    <a:pt x="21528" y="47269"/>
                    <a:pt x="21528" y="45343"/>
                  </a:cubicBezTo>
                  <a:cubicBezTo>
                    <a:pt x="21026" y="44925"/>
                    <a:pt x="21193" y="44255"/>
                    <a:pt x="20775" y="43836"/>
                  </a:cubicBezTo>
                  <a:cubicBezTo>
                    <a:pt x="19100" y="41743"/>
                    <a:pt x="18012" y="39232"/>
                    <a:pt x="17593" y="36553"/>
                  </a:cubicBezTo>
                  <a:cubicBezTo>
                    <a:pt x="17544" y="36357"/>
                    <a:pt x="17380" y="36275"/>
                    <a:pt x="17186" y="36275"/>
                  </a:cubicBezTo>
                  <a:cubicBezTo>
                    <a:pt x="17048" y="36275"/>
                    <a:pt x="16895" y="36316"/>
                    <a:pt x="16756" y="36385"/>
                  </a:cubicBezTo>
                  <a:cubicBezTo>
                    <a:pt x="16672" y="36427"/>
                    <a:pt x="16589" y="36448"/>
                    <a:pt x="16526" y="36448"/>
                  </a:cubicBezTo>
                  <a:cubicBezTo>
                    <a:pt x="16463" y="36448"/>
                    <a:pt x="16421" y="36427"/>
                    <a:pt x="16421" y="36385"/>
                  </a:cubicBezTo>
                  <a:cubicBezTo>
                    <a:pt x="16413" y="36370"/>
                    <a:pt x="16406" y="36355"/>
                    <a:pt x="16399" y="36343"/>
                  </a:cubicBezTo>
                  <a:lnTo>
                    <a:pt x="16399" y="36343"/>
                  </a:lnTo>
                  <a:cubicBezTo>
                    <a:pt x="16427" y="36342"/>
                    <a:pt x="16462" y="36330"/>
                    <a:pt x="16505" y="36302"/>
                  </a:cubicBezTo>
                  <a:cubicBezTo>
                    <a:pt x="16589" y="36051"/>
                    <a:pt x="16505" y="35716"/>
                    <a:pt x="16421" y="35548"/>
                  </a:cubicBezTo>
                  <a:cubicBezTo>
                    <a:pt x="14998" y="34292"/>
                    <a:pt x="15751" y="32618"/>
                    <a:pt x="15500" y="31195"/>
                  </a:cubicBezTo>
                  <a:cubicBezTo>
                    <a:pt x="14328" y="28767"/>
                    <a:pt x="13240" y="26339"/>
                    <a:pt x="12486" y="23827"/>
                  </a:cubicBezTo>
                  <a:cubicBezTo>
                    <a:pt x="10310" y="18386"/>
                    <a:pt x="8133" y="13028"/>
                    <a:pt x="5873" y="7670"/>
                  </a:cubicBezTo>
                  <a:cubicBezTo>
                    <a:pt x="5538" y="7084"/>
                    <a:pt x="6124" y="6665"/>
                    <a:pt x="6124" y="6079"/>
                  </a:cubicBezTo>
                  <a:cubicBezTo>
                    <a:pt x="6124" y="5660"/>
                    <a:pt x="5873" y="5242"/>
                    <a:pt x="5454" y="5074"/>
                  </a:cubicBezTo>
                  <a:cubicBezTo>
                    <a:pt x="5286" y="5074"/>
                    <a:pt x="5119" y="4907"/>
                    <a:pt x="5035" y="4739"/>
                  </a:cubicBezTo>
                  <a:cubicBezTo>
                    <a:pt x="4952" y="4405"/>
                    <a:pt x="4868" y="4153"/>
                    <a:pt x="4700" y="3986"/>
                  </a:cubicBezTo>
                  <a:cubicBezTo>
                    <a:pt x="4533" y="3818"/>
                    <a:pt x="4449" y="3651"/>
                    <a:pt x="4282" y="3484"/>
                  </a:cubicBezTo>
                  <a:cubicBezTo>
                    <a:pt x="4114" y="3400"/>
                    <a:pt x="4031" y="3232"/>
                    <a:pt x="3863" y="3065"/>
                  </a:cubicBezTo>
                  <a:cubicBezTo>
                    <a:pt x="3612" y="2814"/>
                    <a:pt x="3361" y="2479"/>
                    <a:pt x="3110" y="2228"/>
                  </a:cubicBezTo>
                  <a:cubicBezTo>
                    <a:pt x="2775" y="1642"/>
                    <a:pt x="2356" y="1139"/>
                    <a:pt x="1938" y="637"/>
                  </a:cubicBezTo>
                  <a:cubicBezTo>
                    <a:pt x="1434" y="241"/>
                    <a:pt x="992" y="0"/>
                    <a:pt x="665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8" name="Google Shape;23008;p30"/>
            <p:cNvSpPr/>
            <p:nvPr/>
          </p:nvSpPr>
          <p:spPr>
            <a:xfrm>
              <a:off x="2538500" y="1516925"/>
              <a:ext cx="602800" cy="3362700"/>
            </a:xfrm>
            <a:custGeom>
              <a:avLst/>
              <a:gdLst/>
              <a:ahLst/>
              <a:cxnLst/>
              <a:rect l="l" t="t" r="r" b="b"/>
              <a:pathLst>
                <a:path w="24112" h="134508" extrusionOk="0">
                  <a:moveTo>
                    <a:pt x="17597" y="112888"/>
                  </a:moveTo>
                  <a:cubicBezTo>
                    <a:pt x="17654" y="112888"/>
                    <a:pt x="17635" y="112947"/>
                    <a:pt x="17581" y="113106"/>
                  </a:cubicBezTo>
                  <a:cubicBezTo>
                    <a:pt x="17498" y="113022"/>
                    <a:pt x="17498" y="113022"/>
                    <a:pt x="17414" y="112938"/>
                  </a:cubicBezTo>
                  <a:cubicBezTo>
                    <a:pt x="17506" y="112908"/>
                    <a:pt x="17564" y="112888"/>
                    <a:pt x="17597" y="112888"/>
                  </a:cubicBezTo>
                  <a:close/>
                  <a:moveTo>
                    <a:pt x="2428" y="1"/>
                  </a:moveTo>
                  <a:cubicBezTo>
                    <a:pt x="2261" y="84"/>
                    <a:pt x="2093" y="252"/>
                    <a:pt x="2010" y="419"/>
                  </a:cubicBezTo>
                  <a:cubicBezTo>
                    <a:pt x="2093" y="1508"/>
                    <a:pt x="1256" y="1926"/>
                    <a:pt x="754" y="2596"/>
                  </a:cubicBezTo>
                  <a:cubicBezTo>
                    <a:pt x="503" y="5191"/>
                    <a:pt x="1089" y="7787"/>
                    <a:pt x="2345" y="10047"/>
                  </a:cubicBezTo>
                  <a:cubicBezTo>
                    <a:pt x="3098" y="11135"/>
                    <a:pt x="1675" y="11973"/>
                    <a:pt x="2093" y="13061"/>
                  </a:cubicBezTo>
                  <a:cubicBezTo>
                    <a:pt x="2177" y="13228"/>
                    <a:pt x="2261" y="13479"/>
                    <a:pt x="2428" y="13647"/>
                  </a:cubicBezTo>
                  <a:cubicBezTo>
                    <a:pt x="3182" y="14317"/>
                    <a:pt x="3768" y="15321"/>
                    <a:pt x="4856" y="15656"/>
                  </a:cubicBezTo>
                  <a:cubicBezTo>
                    <a:pt x="4874" y="15584"/>
                    <a:pt x="4888" y="15559"/>
                    <a:pt x="4894" y="15559"/>
                  </a:cubicBezTo>
                  <a:cubicBezTo>
                    <a:pt x="4909" y="15559"/>
                    <a:pt x="4876" y="15715"/>
                    <a:pt x="4730" y="15715"/>
                  </a:cubicBezTo>
                  <a:cubicBezTo>
                    <a:pt x="4661" y="15715"/>
                    <a:pt x="4565" y="15679"/>
                    <a:pt x="4438" y="15572"/>
                  </a:cubicBezTo>
                  <a:cubicBezTo>
                    <a:pt x="4080" y="15572"/>
                    <a:pt x="3509" y="15382"/>
                    <a:pt x="3028" y="15382"/>
                  </a:cubicBezTo>
                  <a:cubicBezTo>
                    <a:pt x="2607" y="15382"/>
                    <a:pt x="2255" y="15528"/>
                    <a:pt x="2177" y="16075"/>
                  </a:cubicBezTo>
                  <a:cubicBezTo>
                    <a:pt x="2010" y="17247"/>
                    <a:pt x="0" y="18670"/>
                    <a:pt x="2177" y="19926"/>
                  </a:cubicBezTo>
                  <a:cubicBezTo>
                    <a:pt x="2198" y="19936"/>
                    <a:pt x="2219" y="19940"/>
                    <a:pt x="2242" y="19940"/>
                  </a:cubicBezTo>
                  <a:cubicBezTo>
                    <a:pt x="2320" y="19940"/>
                    <a:pt x="2407" y="19893"/>
                    <a:pt x="2484" y="19893"/>
                  </a:cubicBezTo>
                  <a:cubicBezTo>
                    <a:pt x="2568" y="19893"/>
                    <a:pt x="2641" y="19948"/>
                    <a:pt x="2679" y="20177"/>
                  </a:cubicBezTo>
                  <a:cubicBezTo>
                    <a:pt x="2763" y="20679"/>
                    <a:pt x="3600" y="21014"/>
                    <a:pt x="3098" y="21684"/>
                  </a:cubicBezTo>
                  <a:cubicBezTo>
                    <a:pt x="3014" y="21851"/>
                    <a:pt x="2931" y="22019"/>
                    <a:pt x="2847" y="22186"/>
                  </a:cubicBezTo>
                  <a:cubicBezTo>
                    <a:pt x="1926" y="23526"/>
                    <a:pt x="2177" y="25368"/>
                    <a:pt x="3433" y="26372"/>
                  </a:cubicBezTo>
                  <a:cubicBezTo>
                    <a:pt x="4103" y="27628"/>
                    <a:pt x="3265" y="28633"/>
                    <a:pt x="3098" y="29721"/>
                  </a:cubicBezTo>
                  <a:cubicBezTo>
                    <a:pt x="3014" y="29972"/>
                    <a:pt x="3349" y="30140"/>
                    <a:pt x="3265" y="30307"/>
                  </a:cubicBezTo>
                  <a:cubicBezTo>
                    <a:pt x="3247" y="30317"/>
                    <a:pt x="3229" y="30321"/>
                    <a:pt x="3212" y="30321"/>
                  </a:cubicBezTo>
                  <a:cubicBezTo>
                    <a:pt x="3094" y="30321"/>
                    <a:pt x="3010" y="30126"/>
                    <a:pt x="2842" y="30126"/>
                  </a:cubicBezTo>
                  <a:cubicBezTo>
                    <a:pt x="2818" y="30126"/>
                    <a:pt x="2791" y="30130"/>
                    <a:pt x="2763" y="30140"/>
                  </a:cubicBezTo>
                  <a:cubicBezTo>
                    <a:pt x="2093" y="30307"/>
                    <a:pt x="1591" y="30558"/>
                    <a:pt x="1591" y="31395"/>
                  </a:cubicBezTo>
                  <a:lnTo>
                    <a:pt x="1591" y="33154"/>
                  </a:lnTo>
                  <a:cubicBezTo>
                    <a:pt x="1842" y="33321"/>
                    <a:pt x="1842" y="33823"/>
                    <a:pt x="1591" y="34074"/>
                  </a:cubicBezTo>
                  <a:cubicBezTo>
                    <a:pt x="1507" y="34577"/>
                    <a:pt x="1507" y="34995"/>
                    <a:pt x="1675" y="35498"/>
                  </a:cubicBezTo>
                  <a:cubicBezTo>
                    <a:pt x="1675" y="35581"/>
                    <a:pt x="1675" y="35665"/>
                    <a:pt x="1675" y="35749"/>
                  </a:cubicBezTo>
                  <a:cubicBezTo>
                    <a:pt x="2428" y="37842"/>
                    <a:pt x="1424" y="40353"/>
                    <a:pt x="3768" y="41693"/>
                  </a:cubicBezTo>
                  <a:cubicBezTo>
                    <a:pt x="2428" y="42614"/>
                    <a:pt x="1842" y="43702"/>
                    <a:pt x="2931" y="45125"/>
                  </a:cubicBezTo>
                  <a:cubicBezTo>
                    <a:pt x="3349" y="45879"/>
                    <a:pt x="3433" y="46716"/>
                    <a:pt x="3098" y="47470"/>
                  </a:cubicBezTo>
                  <a:cubicBezTo>
                    <a:pt x="3098" y="47721"/>
                    <a:pt x="3182" y="47888"/>
                    <a:pt x="3349" y="48139"/>
                  </a:cubicBezTo>
                  <a:cubicBezTo>
                    <a:pt x="3768" y="48725"/>
                    <a:pt x="5107" y="47972"/>
                    <a:pt x="5107" y="49060"/>
                  </a:cubicBezTo>
                  <a:cubicBezTo>
                    <a:pt x="5107" y="50567"/>
                    <a:pt x="5693" y="52158"/>
                    <a:pt x="4689" y="53581"/>
                  </a:cubicBezTo>
                  <a:cubicBezTo>
                    <a:pt x="4689" y="53832"/>
                    <a:pt x="4772" y="54083"/>
                    <a:pt x="4940" y="54251"/>
                  </a:cubicBezTo>
                  <a:cubicBezTo>
                    <a:pt x="5442" y="54669"/>
                    <a:pt x="6196" y="54921"/>
                    <a:pt x="6865" y="54921"/>
                  </a:cubicBezTo>
                  <a:cubicBezTo>
                    <a:pt x="8289" y="55004"/>
                    <a:pt x="8456" y="56009"/>
                    <a:pt x="8205" y="57014"/>
                  </a:cubicBezTo>
                  <a:cubicBezTo>
                    <a:pt x="7786" y="58269"/>
                    <a:pt x="7870" y="59609"/>
                    <a:pt x="8289" y="60865"/>
                  </a:cubicBezTo>
                  <a:cubicBezTo>
                    <a:pt x="8456" y="61367"/>
                    <a:pt x="8707" y="61786"/>
                    <a:pt x="8372" y="62288"/>
                  </a:cubicBezTo>
                  <a:cubicBezTo>
                    <a:pt x="7200" y="63962"/>
                    <a:pt x="7954" y="65134"/>
                    <a:pt x="9461" y="66139"/>
                  </a:cubicBezTo>
                  <a:cubicBezTo>
                    <a:pt x="9879" y="67562"/>
                    <a:pt x="8707" y="68986"/>
                    <a:pt x="9461" y="70325"/>
                  </a:cubicBezTo>
                  <a:cubicBezTo>
                    <a:pt x="9544" y="70576"/>
                    <a:pt x="9712" y="70744"/>
                    <a:pt x="9796" y="70911"/>
                  </a:cubicBezTo>
                  <a:cubicBezTo>
                    <a:pt x="10382" y="72920"/>
                    <a:pt x="10800" y="74930"/>
                    <a:pt x="11051" y="77023"/>
                  </a:cubicBezTo>
                  <a:cubicBezTo>
                    <a:pt x="11637" y="80539"/>
                    <a:pt x="11637" y="80539"/>
                    <a:pt x="8456" y="81711"/>
                  </a:cubicBezTo>
                  <a:cubicBezTo>
                    <a:pt x="8289" y="81878"/>
                    <a:pt x="8205" y="82046"/>
                    <a:pt x="8205" y="82297"/>
                  </a:cubicBezTo>
                  <a:cubicBezTo>
                    <a:pt x="8289" y="82632"/>
                    <a:pt x="8540" y="82967"/>
                    <a:pt x="8456" y="83385"/>
                  </a:cubicBezTo>
                  <a:cubicBezTo>
                    <a:pt x="8121" y="84474"/>
                    <a:pt x="7619" y="85562"/>
                    <a:pt x="9461" y="85646"/>
                  </a:cubicBezTo>
                  <a:cubicBezTo>
                    <a:pt x="9963" y="85646"/>
                    <a:pt x="10214" y="86064"/>
                    <a:pt x="10549" y="86567"/>
                  </a:cubicBezTo>
                  <a:cubicBezTo>
                    <a:pt x="10800" y="87153"/>
                    <a:pt x="11386" y="87571"/>
                    <a:pt x="10716" y="88325"/>
                  </a:cubicBezTo>
                  <a:cubicBezTo>
                    <a:pt x="10214" y="88743"/>
                    <a:pt x="10549" y="89413"/>
                    <a:pt x="10968" y="89915"/>
                  </a:cubicBezTo>
                  <a:cubicBezTo>
                    <a:pt x="11051" y="89999"/>
                    <a:pt x="11219" y="90167"/>
                    <a:pt x="11470" y="90250"/>
                  </a:cubicBezTo>
                  <a:cubicBezTo>
                    <a:pt x="11554" y="91506"/>
                    <a:pt x="12056" y="92846"/>
                    <a:pt x="11554" y="94185"/>
                  </a:cubicBezTo>
                  <a:cubicBezTo>
                    <a:pt x="11386" y="94269"/>
                    <a:pt x="11219" y="94353"/>
                    <a:pt x="11051" y="94520"/>
                  </a:cubicBezTo>
                  <a:cubicBezTo>
                    <a:pt x="10884" y="94604"/>
                    <a:pt x="10716" y="94855"/>
                    <a:pt x="10633" y="95022"/>
                  </a:cubicBezTo>
                  <a:cubicBezTo>
                    <a:pt x="10549" y="95273"/>
                    <a:pt x="10549" y="95441"/>
                    <a:pt x="10633" y="95692"/>
                  </a:cubicBezTo>
                  <a:cubicBezTo>
                    <a:pt x="10968" y="96780"/>
                    <a:pt x="12809" y="96027"/>
                    <a:pt x="12809" y="97283"/>
                  </a:cubicBezTo>
                  <a:cubicBezTo>
                    <a:pt x="12809" y="98790"/>
                    <a:pt x="13814" y="100715"/>
                    <a:pt x="11721" y="101720"/>
                  </a:cubicBezTo>
                  <a:cubicBezTo>
                    <a:pt x="11135" y="102138"/>
                    <a:pt x="10800" y="102725"/>
                    <a:pt x="10800" y="103394"/>
                  </a:cubicBezTo>
                  <a:cubicBezTo>
                    <a:pt x="10633" y="103645"/>
                    <a:pt x="10633" y="103897"/>
                    <a:pt x="10800" y="104064"/>
                  </a:cubicBezTo>
                  <a:cubicBezTo>
                    <a:pt x="11035" y="104252"/>
                    <a:pt x="11323" y="104361"/>
                    <a:pt x="11605" y="104361"/>
                  </a:cubicBezTo>
                  <a:cubicBezTo>
                    <a:pt x="11824" y="104361"/>
                    <a:pt x="12040" y="104295"/>
                    <a:pt x="12223" y="104148"/>
                  </a:cubicBezTo>
                  <a:cubicBezTo>
                    <a:pt x="12391" y="104064"/>
                    <a:pt x="12558" y="103980"/>
                    <a:pt x="12726" y="103897"/>
                  </a:cubicBezTo>
                  <a:cubicBezTo>
                    <a:pt x="12977" y="103729"/>
                    <a:pt x="13228" y="103645"/>
                    <a:pt x="13479" y="103645"/>
                  </a:cubicBezTo>
                  <a:cubicBezTo>
                    <a:pt x="13730" y="103980"/>
                    <a:pt x="13898" y="104315"/>
                    <a:pt x="13982" y="104650"/>
                  </a:cubicBezTo>
                  <a:cubicBezTo>
                    <a:pt x="14149" y="105906"/>
                    <a:pt x="14484" y="107078"/>
                    <a:pt x="14819" y="108250"/>
                  </a:cubicBezTo>
                  <a:cubicBezTo>
                    <a:pt x="15154" y="109087"/>
                    <a:pt x="14735" y="109422"/>
                    <a:pt x="14233" y="109924"/>
                  </a:cubicBezTo>
                  <a:lnTo>
                    <a:pt x="14149" y="110176"/>
                  </a:lnTo>
                  <a:lnTo>
                    <a:pt x="14149" y="110510"/>
                  </a:lnTo>
                  <a:cubicBezTo>
                    <a:pt x="15123" y="111260"/>
                    <a:pt x="15359" y="113015"/>
                    <a:pt x="16839" y="113015"/>
                  </a:cubicBezTo>
                  <a:cubicBezTo>
                    <a:pt x="17013" y="113015"/>
                    <a:pt x="17203" y="112991"/>
                    <a:pt x="17414" y="112938"/>
                  </a:cubicBezTo>
                  <a:lnTo>
                    <a:pt x="17414" y="112938"/>
                  </a:lnTo>
                  <a:cubicBezTo>
                    <a:pt x="16158" y="113441"/>
                    <a:pt x="14819" y="113859"/>
                    <a:pt x="14065" y="115199"/>
                  </a:cubicBezTo>
                  <a:cubicBezTo>
                    <a:pt x="13982" y="115366"/>
                    <a:pt x="13814" y="115617"/>
                    <a:pt x="13730" y="115785"/>
                  </a:cubicBezTo>
                  <a:cubicBezTo>
                    <a:pt x="13679" y="116657"/>
                    <a:pt x="13974" y="116900"/>
                    <a:pt x="14402" y="116900"/>
                  </a:cubicBezTo>
                  <a:cubicBezTo>
                    <a:pt x="14673" y="116900"/>
                    <a:pt x="14997" y="116803"/>
                    <a:pt x="15321" y="116706"/>
                  </a:cubicBezTo>
                  <a:cubicBezTo>
                    <a:pt x="15448" y="116642"/>
                    <a:pt x="15720" y="116482"/>
                    <a:pt x="15807" y="116482"/>
                  </a:cubicBezTo>
                  <a:cubicBezTo>
                    <a:pt x="15835" y="116482"/>
                    <a:pt x="15844" y="116498"/>
                    <a:pt x="15823" y="116538"/>
                  </a:cubicBezTo>
                  <a:cubicBezTo>
                    <a:pt x="14986" y="117794"/>
                    <a:pt x="16912" y="118296"/>
                    <a:pt x="16661" y="119301"/>
                  </a:cubicBezTo>
                  <a:cubicBezTo>
                    <a:pt x="16577" y="119552"/>
                    <a:pt x="16577" y="119803"/>
                    <a:pt x="16661" y="119971"/>
                  </a:cubicBezTo>
                  <a:cubicBezTo>
                    <a:pt x="16661" y="120306"/>
                    <a:pt x="16744" y="120640"/>
                    <a:pt x="16828" y="120975"/>
                  </a:cubicBezTo>
                  <a:cubicBezTo>
                    <a:pt x="15991" y="123152"/>
                    <a:pt x="15321" y="125245"/>
                    <a:pt x="17414" y="127087"/>
                  </a:cubicBezTo>
                  <a:cubicBezTo>
                    <a:pt x="19172" y="128761"/>
                    <a:pt x="20428" y="130771"/>
                    <a:pt x="21014" y="133115"/>
                  </a:cubicBezTo>
                  <a:cubicBezTo>
                    <a:pt x="21255" y="133898"/>
                    <a:pt x="21756" y="134507"/>
                    <a:pt x="22485" y="134507"/>
                  </a:cubicBezTo>
                  <a:cubicBezTo>
                    <a:pt x="22770" y="134507"/>
                    <a:pt x="23089" y="134415"/>
                    <a:pt x="23442" y="134203"/>
                  </a:cubicBezTo>
                  <a:cubicBezTo>
                    <a:pt x="24112" y="132780"/>
                    <a:pt x="22940" y="131440"/>
                    <a:pt x="22856" y="130017"/>
                  </a:cubicBezTo>
                  <a:cubicBezTo>
                    <a:pt x="22856" y="129850"/>
                    <a:pt x="22772" y="129598"/>
                    <a:pt x="22688" y="129347"/>
                  </a:cubicBezTo>
                  <a:cubicBezTo>
                    <a:pt x="22521" y="128594"/>
                    <a:pt x="22437" y="127840"/>
                    <a:pt x="22521" y="127171"/>
                  </a:cubicBezTo>
                  <a:cubicBezTo>
                    <a:pt x="22019" y="124073"/>
                    <a:pt x="21349" y="121143"/>
                    <a:pt x="21014" y="118045"/>
                  </a:cubicBezTo>
                  <a:cubicBezTo>
                    <a:pt x="20177" y="114194"/>
                    <a:pt x="20093" y="110176"/>
                    <a:pt x="19340" y="106241"/>
                  </a:cubicBezTo>
                  <a:cubicBezTo>
                    <a:pt x="19005" y="104901"/>
                    <a:pt x="18754" y="103478"/>
                    <a:pt x="18419" y="102055"/>
                  </a:cubicBezTo>
                  <a:cubicBezTo>
                    <a:pt x="18419" y="101804"/>
                    <a:pt x="18335" y="101552"/>
                    <a:pt x="18251" y="101301"/>
                  </a:cubicBezTo>
                  <a:cubicBezTo>
                    <a:pt x="16995" y="97032"/>
                    <a:pt x="16661" y="92594"/>
                    <a:pt x="15488" y="88325"/>
                  </a:cubicBezTo>
                  <a:cubicBezTo>
                    <a:pt x="14735" y="82632"/>
                    <a:pt x="13814" y="76939"/>
                    <a:pt x="13396" y="71162"/>
                  </a:cubicBezTo>
                  <a:cubicBezTo>
                    <a:pt x="12726" y="66307"/>
                    <a:pt x="12140" y="61367"/>
                    <a:pt x="11470" y="56511"/>
                  </a:cubicBezTo>
                  <a:cubicBezTo>
                    <a:pt x="11386" y="54083"/>
                    <a:pt x="11051" y="51739"/>
                    <a:pt x="10884" y="49311"/>
                  </a:cubicBezTo>
                  <a:cubicBezTo>
                    <a:pt x="10549" y="48223"/>
                    <a:pt x="10382" y="46967"/>
                    <a:pt x="10465" y="45795"/>
                  </a:cubicBezTo>
                  <a:lnTo>
                    <a:pt x="10465" y="44623"/>
                  </a:lnTo>
                  <a:cubicBezTo>
                    <a:pt x="10047" y="41191"/>
                    <a:pt x="9796" y="37674"/>
                    <a:pt x="9461" y="34158"/>
                  </a:cubicBezTo>
                  <a:cubicBezTo>
                    <a:pt x="9461" y="33907"/>
                    <a:pt x="9461" y="33656"/>
                    <a:pt x="9461" y="33405"/>
                  </a:cubicBezTo>
                  <a:cubicBezTo>
                    <a:pt x="9461" y="33154"/>
                    <a:pt x="9377" y="32902"/>
                    <a:pt x="9377" y="32651"/>
                  </a:cubicBezTo>
                  <a:cubicBezTo>
                    <a:pt x="9293" y="32400"/>
                    <a:pt x="9293" y="32149"/>
                    <a:pt x="9210" y="31898"/>
                  </a:cubicBezTo>
                  <a:cubicBezTo>
                    <a:pt x="8958" y="30475"/>
                    <a:pt x="8875" y="29135"/>
                    <a:pt x="9042" y="27712"/>
                  </a:cubicBezTo>
                  <a:cubicBezTo>
                    <a:pt x="9042" y="27461"/>
                    <a:pt x="9042" y="27209"/>
                    <a:pt x="9042" y="26958"/>
                  </a:cubicBezTo>
                  <a:cubicBezTo>
                    <a:pt x="8707" y="25451"/>
                    <a:pt x="8540" y="24028"/>
                    <a:pt x="8456" y="22521"/>
                  </a:cubicBezTo>
                  <a:cubicBezTo>
                    <a:pt x="8037" y="18838"/>
                    <a:pt x="7284" y="15070"/>
                    <a:pt x="6949" y="11386"/>
                  </a:cubicBezTo>
                  <a:cubicBezTo>
                    <a:pt x="6949" y="11052"/>
                    <a:pt x="6865" y="10800"/>
                    <a:pt x="6782" y="10633"/>
                  </a:cubicBezTo>
                  <a:cubicBezTo>
                    <a:pt x="6279" y="9126"/>
                    <a:pt x="5861" y="7619"/>
                    <a:pt x="5693" y="6112"/>
                  </a:cubicBezTo>
                  <a:cubicBezTo>
                    <a:pt x="5693" y="5861"/>
                    <a:pt x="5610" y="5694"/>
                    <a:pt x="5526" y="5442"/>
                  </a:cubicBezTo>
                  <a:cubicBezTo>
                    <a:pt x="5275" y="4773"/>
                    <a:pt x="5275" y="3935"/>
                    <a:pt x="5442" y="3266"/>
                  </a:cubicBezTo>
                  <a:cubicBezTo>
                    <a:pt x="5526" y="3015"/>
                    <a:pt x="5526" y="2847"/>
                    <a:pt x="5442" y="2596"/>
                  </a:cubicBezTo>
                  <a:cubicBezTo>
                    <a:pt x="5275" y="2261"/>
                    <a:pt x="5024" y="1842"/>
                    <a:pt x="4772" y="1591"/>
                  </a:cubicBezTo>
                  <a:lnTo>
                    <a:pt x="4521" y="1340"/>
                  </a:lnTo>
                  <a:cubicBezTo>
                    <a:pt x="4354" y="1173"/>
                    <a:pt x="4186" y="1089"/>
                    <a:pt x="4103" y="922"/>
                  </a:cubicBezTo>
                  <a:cubicBezTo>
                    <a:pt x="4019" y="838"/>
                    <a:pt x="3935" y="754"/>
                    <a:pt x="3851" y="670"/>
                  </a:cubicBezTo>
                  <a:cubicBezTo>
                    <a:pt x="3684" y="587"/>
                    <a:pt x="3517" y="419"/>
                    <a:pt x="3349" y="336"/>
                  </a:cubicBezTo>
                  <a:cubicBezTo>
                    <a:pt x="3098" y="84"/>
                    <a:pt x="2763" y="1"/>
                    <a:pt x="2428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9" name="Google Shape;23009;p30"/>
            <p:cNvSpPr/>
            <p:nvPr/>
          </p:nvSpPr>
          <p:spPr>
            <a:xfrm>
              <a:off x="3482425" y="2366675"/>
              <a:ext cx="2451550" cy="1511850"/>
            </a:xfrm>
            <a:custGeom>
              <a:avLst/>
              <a:gdLst/>
              <a:ahLst/>
              <a:cxnLst/>
              <a:rect l="l" t="t" r="r" b="b"/>
              <a:pathLst>
                <a:path w="98062" h="60474" extrusionOk="0">
                  <a:moveTo>
                    <a:pt x="75833" y="45367"/>
                  </a:moveTo>
                  <a:cubicBezTo>
                    <a:pt x="75949" y="45367"/>
                    <a:pt x="75932" y="45485"/>
                    <a:pt x="75935" y="45597"/>
                  </a:cubicBezTo>
                  <a:lnTo>
                    <a:pt x="75935" y="45597"/>
                  </a:lnTo>
                  <a:cubicBezTo>
                    <a:pt x="75873" y="45525"/>
                    <a:pt x="75816" y="45451"/>
                    <a:pt x="75767" y="45377"/>
                  </a:cubicBezTo>
                  <a:cubicBezTo>
                    <a:pt x="75793" y="45370"/>
                    <a:pt x="75815" y="45367"/>
                    <a:pt x="75833" y="45367"/>
                  </a:cubicBezTo>
                  <a:close/>
                  <a:moveTo>
                    <a:pt x="503" y="1"/>
                  </a:moveTo>
                  <a:cubicBezTo>
                    <a:pt x="252" y="84"/>
                    <a:pt x="85" y="252"/>
                    <a:pt x="1" y="503"/>
                  </a:cubicBezTo>
                  <a:cubicBezTo>
                    <a:pt x="1" y="754"/>
                    <a:pt x="1" y="1005"/>
                    <a:pt x="168" y="1173"/>
                  </a:cubicBezTo>
                  <a:cubicBezTo>
                    <a:pt x="252" y="1424"/>
                    <a:pt x="419" y="1591"/>
                    <a:pt x="587" y="1759"/>
                  </a:cubicBezTo>
                  <a:cubicBezTo>
                    <a:pt x="1257" y="2345"/>
                    <a:pt x="1592" y="3266"/>
                    <a:pt x="2596" y="3433"/>
                  </a:cubicBezTo>
                  <a:cubicBezTo>
                    <a:pt x="2750" y="3399"/>
                    <a:pt x="2907" y="3382"/>
                    <a:pt x="3065" y="3382"/>
                  </a:cubicBezTo>
                  <a:cubicBezTo>
                    <a:pt x="3678" y="3382"/>
                    <a:pt x="4289" y="3637"/>
                    <a:pt x="4689" y="4103"/>
                  </a:cubicBezTo>
                  <a:cubicBezTo>
                    <a:pt x="5610" y="4522"/>
                    <a:pt x="6531" y="4773"/>
                    <a:pt x="7536" y="4940"/>
                  </a:cubicBezTo>
                  <a:cubicBezTo>
                    <a:pt x="8122" y="5359"/>
                    <a:pt x="8708" y="5861"/>
                    <a:pt x="9210" y="6363"/>
                  </a:cubicBezTo>
                  <a:cubicBezTo>
                    <a:pt x="11554" y="7870"/>
                    <a:pt x="13647" y="9629"/>
                    <a:pt x="15824" y="11303"/>
                  </a:cubicBezTo>
                  <a:cubicBezTo>
                    <a:pt x="16745" y="11722"/>
                    <a:pt x="17582" y="12391"/>
                    <a:pt x="18168" y="13145"/>
                  </a:cubicBezTo>
                  <a:cubicBezTo>
                    <a:pt x="19424" y="14484"/>
                    <a:pt x="21182" y="14987"/>
                    <a:pt x="22605" y="16159"/>
                  </a:cubicBezTo>
                  <a:cubicBezTo>
                    <a:pt x="24447" y="16494"/>
                    <a:pt x="25787" y="17666"/>
                    <a:pt x="27293" y="18670"/>
                  </a:cubicBezTo>
                  <a:cubicBezTo>
                    <a:pt x="28649" y="19597"/>
                    <a:pt x="29882" y="20889"/>
                    <a:pt x="31615" y="20889"/>
                  </a:cubicBezTo>
                  <a:cubicBezTo>
                    <a:pt x="31917" y="20889"/>
                    <a:pt x="32233" y="20850"/>
                    <a:pt x="32568" y="20763"/>
                  </a:cubicBezTo>
                  <a:cubicBezTo>
                    <a:pt x="33015" y="20316"/>
                    <a:pt x="33267" y="19479"/>
                    <a:pt x="33956" y="19479"/>
                  </a:cubicBezTo>
                  <a:cubicBezTo>
                    <a:pt x="34170" y="19479"/>
                    <a:pt x="34427" y="19560"/>
                    <a:pt x="34745" y="19759"/>
                  </a:cubicBezTo>
                  <a:cubicBezTo>
                    <a:pt x="33991" y="19842"/>
                    <a:pt x="33238" y="19842"/>
                    <a:pt x="32819" y="20512"/>
                  </a:cubicBezTo>
                  <a:cubicBezTo>
                    <a:pt x="33070" y="21266"/>
                    <a:pt x="31898" y="21433"/>
                    <a:pt x="32149" y="22186"/>
                  </a:cubicBezTo>
                  <a:cubicBezTo>
                    <a:pt x="33572" y="22521"/>
                    <a:pt x="35247" y="22186"/>
                    <a:pt x="35665" y="24196"/>
                  </a:cubicBezTo>
                  <a:cubicBezTo>
                    <a:pt x="36382" y="24527"/>
                    <a:pt x="37136" y="25039"/>
                    <a:pt x="37902" y="25039"/>
                  </a:cubicBezTo>
                  <a:cubicBezTo>
                    <a:pt x="38298" y="25039"/>
                    <a:pt x="38698" y="24902"/>
                    <a:pt x="39098" y="24531"/>
                  </a:cubicBezTo>
                  <a:cubicBezTo>
                    <a:pt x="40186" y="23442"/>
                    <a:pt x="38930" y="22521"/>
                    <a:pt x="38428" y="21517"/>
                  </a:cubicBezTo>
                  <a:lnTo>
                    <a:pt x="38428" y="21517"/>
                  </a:lnTo>
                  <a:cubicBezTo>
                    <a:pt x="39517" y="21684"/>
                    <a:pt x="40521" y="22019"/>
                    <a:pt x="41442" y="22521"/>
                  </a:cubicBezTo>
                  <a:cubicBezTo>
                    <a:pt x="41777" y="22856"/>
                    <a:pt x="42028" y="23107"/>
                    <a:pt x="42363" y="23359"/>
                  </a:cubicBezTo>
                  <a:cubicBezTo>
                    <a:pt x="42698" y="23526"/>
                    <a:pt x="43033" y="23777"/>
                    <a:pt x="43284" y="24028"/>
                  </a:cubicBezTo>
                  <a:cubicBezTo>
                    <a:pt x="43368" y="24196"/>
                    <a:pt x="43451" y="24363"/>
                    <a:pt x="43535" y="24531"/>
                  </a:cubicBezTo>
                  <a:cubicBezTo>
                    <a:pt x="43484" y="26069"/>
                    <a:pt x="43464" y="26665"/>
                    <a:pt x="43995" y="26665"/>
                  </a:cubicBezTo>
                  <a:cubicBezTo>
                    <a:pt x="44331" y="26665"/>
                    <a:pt x="44887" y="26427"/>
                    <a:pt x="45795" y="26038"/>
                  </a:cubicBezTo>
                  <a:cubicBezTo>
                    <a:pt x="45963" y="26038"/>
                    <a:pt x="46214" y="26038"/>
                    <a:pt x="46382" y="26121"/>
                  </a:cubicBezTo>
                  <a:cubicBezTo>
                    <a:pt x="46633" y="26289"/>
                    <a:pt x="46884" y="26456"/>
                    <a:pt x="47051" y="26707"/>
                  </a:cubicBezTo>
                  <a:cubicBezTo>
                    <a:pt x="47219" y="26875"/>
                    <a:pt x="47386" y="26958"/>
                    <a:pt x="47554" y="27042"/>
                  </a:cubicBezTo>
                  <a:cubicBezTo>
                    <a:pt x="48475" y="27545"/>
                    <a:pt x="49312" y="28214"/>
                    <a:pt x="50065" y="28884"/>
                  </a:cubicBezTo>
                  <a:cubicBezTo>
                    <a:pt x="51488" y="30893"/>
                    <a:pt x="53833" y="31144"/>
                    <a:pt x="55591" y="32317"/>
                  </a:cubicBezTo>
                  <a:cubicBezTo>
                    <a:pt x="56177" y="32651"/>
                    <a:pt x="55842" y="33237"/>
                    <a:pt x="56177" y="33656"/>
                  </a:cubicBezTo>
                  <a:cubicBezTo>
                    <a:pt x="56260" y="33823"/>
                    <a:pt x="56428" y="33991"/>
                    <a:pt x="56679" y="33991"/>
                  </a:cubicBezTo>
                  <a:cubicBezTo>
                    <a:pt x="56754" y="34041"/>
                    <a:pt x="56836" y="34053"/>
                    <a:pt x="56921" y="34053"/>
                  </a:cubicBezTo>
                  <a:cubicBezTo>
                    <a:pt x="57011" y="34053"/>
                    <a:pt x="57104" y="34039"/>
                    <a:pt x="57196" y="34039"/>
                  </a:cubicBezTo>
                  <a:cubicBezTo>
                    <a:pt x="57309" y="34039"/>
                    <a:pt x="57419" y="34061"/>
                    <a:pt x="57516" y="34158"/>
                  </a:cubicBezTo>
                  <a:cubicBezTo>
                    <a:pt x="57467" y="34134"/>
                    <a:pt x="57411" y="34124"/>
                    <a:pt x="57354" y="34124"/>
                  </a:cubicBezTo>
                  <a:cubicBezTo>
                    <a:pt x="57216" y="34124"/>
                    <a:pt x="57073" y="34183"/>
                    <a:pt x="57014" y="34242"/>
                  </a:cubicBezTo>
                  <a:cubicBezTo>
                    <a:pt x="56512" y="34996"/>
                    <a:pt x="56679" y="35498"/>
                    <a:pt x="57433" y="35833"/>
                  </a:cubicBezTo>
                  <a:cubicBezTo>
                    <a:pt x="57483" y="35849"/>
                    <a:pt x="57533" y="35856"/>
                    <a:pt x="57583" y="35856"/>
                  </a:cubicBezTo>
                  <a:cubicBezTo>
                    <a:pt x="57784" y="35856"/>
                    <a:pt x="57985" y="35749"/>
                    <a:pt x="58186" y="35749"/>
                  </a:cubicBezTo>
                  <a:cubicBezTo>
                    <a:pt x="58019" y="35916"/>
                    <a:pt x="57767" y="35916"/>
                    <a:pt x="57600" y="36000"/>
                  </a:cubicBezTo>
                  <a:cubicBezTo>
                    <a:pt x="57349" y="36000"/>
                    <a:pt x="57181" y="36168"/>
                    <a:pt x="57098" y="36419"/>
                  </a:cubicBezTo>
                  <a:cubicBezTo>
                    <a:pt x="56930" y="36754"/>
                    <a:pt x="57014" y="37089"/>
                    <a:pt x="57265" y="37340"/>
                  </a:cubicBezTo>
                  <a:cubicBezTo>
                    <a:pt x="57600" y="37591"/>
                    <a:pt x="57935" y="37675"/>
                    <a:pt x="58270" y="37758"/>
                  </a:cubicBezTo>
                  <a:lnTo>
                    <a:pt x="58939" y="37758"/>
                  </a:lnTo>
                  <a:cubicBezTo>
                    <a:pt x="59274" y="37675"/>
                    <a:pt x="59693" y="37675"/>
                    <a:pt x="60028" y="37591"/>
                  </a:cubicBezTo>
                  <a:cubicBezTo>
                    <a:pt x="60698" y="37507"/>
                    <a:pt x="61284" y="37423"/>
                    <a:pt x="61953" y="37172"/>
                  </a:cubicBezTo>
                  <a:cubicBezTo>
                    <a:pt x="61953" y="37172"/>
                    <a:pt x="62028" y="37135"/>
                    <a:pt x="62077" y="37135"/>
                  </a:cubicBezTo>
                  <a:cubicBezTo>
                    <a:pt x="62102" y="37135"/>
                    <a:pt x="62121" y="37144"/>
                    <a:pt x="62121" y="37172"/>
                  </a:cubicBezTo>
                  <a:cubicBezTo>
                    <a:pt x="62037" y="37340"/>
                    <a:pt x="61870" y="37423"/>
                    <a:pt x="61786" y="37591"/>
                  </a:cubicBezTo>
                  <a:cubicBezTo>
                    <a:pt x="61702" y="37758"/>
                    <a:pt x="61702" y="38009"/>
                    <a:pt x="61786" y="38177"/>
                  </a:cubicBezTo>
                  <a:cubicBezTo>
                    <a:pt x="62288" y="38512"/>
                    <a:pt x="61535" y="38595"/>
                    <a:pt x="61618" y="38847"/>
                  </a:cubicBezTo>
                  <a:cubicBezTo>
                    <a:pt x="61451" y="39265"/>
                    <a:pt x="61702" y="39684"/>
                    <a:pt x="62121" y="39851"/>
                  </a:cubicBezTo>
                  <a:cubicBezTo>
                    <a:pt x="62372" y="39893"/>
                    <a:pt x="62623" y="39914"/>
                    <a:pt x="62874" y="39914"/>
                  </a:cubicBezTo>
                  <a:cubicBezTo>
                    <a:pt x="63125" y="39914"/>
                    <a:pt x="63377" y="39893"/>
                    <a:pt x="63628" y="39851"/>
                  </a:cubicBezTo>
                  <a:cubicBezTo>
                    <a:pt x="63795" y="39851"/>
                    <a:pt x="63963" y="39684"/>
                    <a:pt x="64046" y="39600"/>
                  </a:cubicBezTo>
                  <a:cubicBezTo>
                    <a:pt x="64046" y="39488"/>
                    <a:pt x="64056" y="39461"/>
                    <a:pt x="64065" y="39461"/>
                  </a:cubicBezTo>
                  <a:cubicBezTo>
                    <a:pt x="64074" y="39461"/>
                    <a:pt x="64084" y="39488"/>
                    <a:pt x="64084" y="39488"/>
                  </a:cubicBezTo>
                  <a:cubicBezTo>
                    <a:pt x="64084" y="39488"/>
                    <a:pt x="64074" y="39461"/>
                    <a:pt x="64046" y="39349"/>
                  </a:cubicBezTo>
                  <a:cubicBezTo>
                    <a:pt x="64118" y="39349"/>
                    <a:pt x="63882" y="39164"/>
                    <a:pt x="64024" y="39164"/>
                  </a:cubicBezTo>
                  <a:cubicBezTo>
                    <a:pt x="64048" y="39164"/>
                    <a:pt x="64082" y="39170"/>
                    <a:pt x="64130" y="39182"/>
                  </a:cubicBezTo>
                  <a:cubicBezTo>
                    <a:pt x="64214" y="39349"/>
                    <a:pt x="64298" y="39516"/>
                    <a:pt x="64381" y="39684"/>
                  </a:cubicBezTo>
                  <a:cubicBezTo>
                    <a:pt x="64381" y="40019"/>
                    <a:pt x="64465" y="40270"/>
                    <a:pt x="64632" y="40521"/>
                  </a:cubicBezTo>
                  <a:cubicBezTo>
                    <a:pt x="64716" y="40688"/>
                    <a:pt x="64884" y="40856"/>
                    <a:pt x="65051" y="41023"/>
                  </a:cubicBezTo>
                  <a:cubicBezTo>
                    <a:pt x="65386" y="41275"/>
                    <a:pt x="65972" y="41442"/>
                    <a:pt x="66474" y="41442"/>
                  </a:cubicBezTo>
                  <a:cubicBezTo>
                    <a:pt x="66523" y="41344"/>
                    <a:pt x="66572" y="41303"/>
                    <a:pt x="66621" y="41303"/>
                  </a:cubicBezTo>
                  <a:cubicBezTo>
                    <a:pt x="66656" y="41303"/>
                    <a:pt x="66691" y="41324"/>
                    <a:pt x="66725" y="41358"/>
                  </a:cubicBezTo>
                  <a:cubicBezTo>
                    <a:pt x="66809" y="41442"/>
                    <a:pt x="66809" y="41609"/>
                    <a:pt x="66725" y="41693"/>
                  </a:cubicBezTo>
                  <a:cubicBezTo>
                    <a:pt x="66725" y="44037"/>
                    <a:pt x="68902" y="43033"/>
                    <a:pt x="69907" y="43702"/>
                  </a:cubicBezTo>
                  <a:cubicBezTo>
                    <a:pt x="70158" y="44037"/>
                    <a:pt x="70325" y="44372"/>
                    <a:pt x="70493" y="44791"/>
                  </a:cubicBezTo>
                  <a:cubicBezTo>
                    <a:pt x="70576" y="44958"/>
                    <a:pt x="70744" y="45126"/>
                    <a:pt x="70911" y="45293"/>
                  </a:cubicBezTo>
                  <a:cubicBezTo>
                    <a:pt x="71581" y="45460"/>
                    <a:pt x="71916" y="46047"/>
                    <a:pt x="72502" y="46298"/>
                  </a:cubicBezTo>
                  <a:cubicBezTo>
                    <a:pt x="72669" y="46381"/>
                    <a:pt x="72921" y="46465"/>
                    <a:pt x="73172" y="46465"/>
                  </a:cubicBezTo>
                  <a:cubicBezTo>
                    <a:pt x="73674" y="46465"/>
                    <a:pt x="74009" y="46884"/>
                    <a:pt x="74344" y="47135"/>
                  </a:cubicBezTo>
                  <a:cubicBezTo>
                    <a:pt x="74855" y="47533"/>
                    <a:pt x="75261" y="47709"/>
                    <a:pt x="75573" y="47709"/>
                  </a:cubicBezTo>
                  <a:cubicBezTo>
                    <a:pt x="76181" y="47709"/>
                    <a:pt x="76437" y="47042"/>
                    <a:pt x="76437" y="46047"/>
                  </a:cubicBezTo>
                  <a:cubicBezTo>
                    <a:pt x="76338" y="45981"/>
                    <a:pt x="76239" y="45902"/>
                    <a:pt x="76146" y="45815"/>
                  </a:cubicBezTo>
                  <a:lnTo>
                    <a:pt x="76146" y="45815"/>
                  </a:lnTo>
                  <a:cubicBezTo>
                    <a:pt x="76299" y="45879"/>
                    <a:pt x="76451" y="45879"/>
                    <a:pt x="76604" y="45879"/>
                  </a:cubicBezTo>
                  <a:cubicBezTo>
                    <a:pt x="76898" y="45850"/>
                    <a:pt x="77182" y="45835"/>
                    <a:pt x="77455" y="45835"/>
                  </a:cubicBezTo>
                  <a:cubicBezTo>
                    <a:pt x="80289" y="45835"/>
                    <a:pt x="81948" y="47407"/>
                    <a:pt x="81795" y="50232"/>
                  </a:cubicBezTo>
                  <a:cubicBezTo>
                    <a:pt x="81795" y="50902"/>
                    <a:pt x="81795" y="51572"/>
                    <a:pt x="82046" y="52158"/>
                  </a:cubicBezTo>
                  <a:cubicBezTo>
                    <a:pt x="82381" y="53079"/>
                    <a:pt x="83218" y="53498"/>
                    <a:pt x="83804" y="54167"/>
                  </a:cubicBezTo>
                  <a:cubicBezTo>
                    <a:pt x="83929" y="54267"/>
                    <a:pt x="84075" y="54292"/>
                    <a:pt x="84228" y="54292"/>
                  </a:cubicBezTo>
                  <a:cubicBezTo>
                    <a:pt x="84391" y="54292"/>
                    <a:pt x="84561" y="54264"/>
                    <a:pt x="84721" y="54264"/>
                  </a:cubicBezTo>
                  <a:cubicBezTo>
                    <a:pt x="84917" y="54264"/>
                    <a:pt x="85097" y="54307"/>
                    <a:pt x="85227" y="54502"/>
                  </a:cubicBezTo>
                  <a:cubicBezTo>
                    <a:pt x="85479" y="54753"/>
                    <a:pt x="85646" y="55005"/>
                    <a:pt x="85813" y="55256"/>
                  </a:cubicBezTo>
                  <a:cubicBezTo>
                    <a:pt x="88158" y="56679"/>
                    <a:pt x="90669" y="57767"/>
                    <a:pt x="93013" y="59190"/>
                  </a:cubicBezTo>
                  <a:cubicBezTo>
                    <a:pt x="93599" y="59525"/>
                    <a:pt x="94018" y="60279"/>
                    <a:pt x="94855" y="60279"/>
                  </a:cubicBezTo>
                  <a:cubicBezTo>
                    <a:pt x="95589" y="60401"/>
                    <a:pt x="96165" y="60474"/>
                    <a:pt x="96606" y="60474"/>
                  </a:cubicBezTo>
                  <a:cubicBezTo>
                    <a:pt x="97978" y="60474"/>
                    <a:pt x="98061" y="59773"/>
                    <a:pt x="97618" y="57684"/>
                  </a:cubicBezTo>
                  <a:cubicBezTo>
                    <a:pt x="97450" y="56930"/>
                    <a:pt x="96864" y="56344"/>
                    <a:pt x="96864" y="55591"/>
                  </a:cubicBezTo>
                  <a:cubicBezTo>
                    <a:pt x="96948" y="55339"/>
                    <a:pt x="96948" y="55172"/>
                    <a:pt x="96864" y="54921"/>
                  </a:cubicBezTo>
                  <a:lnTo>
                    <a:pt x="96781" y="54586"/>
                  </a:lnTo>
                  <a:cubicBezTo>
                    <a:pt x="96697" y="54418"/>
                    <a:pt x="96613" y="54251"/>
                    <a:pt x="96446" y="54084"/>
                  </a:cubicBezTo>
                  <a:cubicBezTo>
                    <a:pt x="96362" y="54000"/>
                    <a:pt x="96278" y="53916"/>
                    <a:pt x="96195" y="53832"/>
                  </a:cubicBezTo>
                  <a:cubicBezTo>
                    <a:pt x="96027" y="53665"/>
                    <a:pt x="95943" y="53498"/>
                    <a:pt x="95776" y="53414"/>
                  </a:cubicBezTo>
                  <a:cubicBezTo>
                    <a:pt x="95525" y="53246"/>
                    <a:pt x="95357" y="53163"/>
                    <a:pt x="95190" y="53079"/>
                  </a:cubicBezTo>
                  <a:cubicBezTo>
                    <a:pt x="94855" y="52828"/>
                    <a:pt x="94520" y="52577"/>
                    <a:pt x="94185" y="52325"/>
                  </a:cubicBezTo>
                  <a:cubicBezTo>
                    <a:pt x="94018" y="52242"/>
                    <a:pt x="93851" y="52074"/>
                    <a:pt x="93683" y="51991"/>
                  </a:cubicBezTo>
                  <a:cubicBezTo>
                    <a:pt x="93181" y="51739"/>
                    <a:pt x="92762" y="51321"/>
                    <a:pt x="92427" y="50986"/>
                  </a:cubicBezTo>
                  <a:cubicBezTo>
                    <a:pt x="92260" y="50819"/>
                    <a:pt x="92092" y="50651"/>
                    <a:pt x="91925" y="50567"/>
                  </a:cubicBezTo>
                  <a:cubicBezTo>
                    <a:pt x="91506" y="50232"/>
                    <a:pt x="91004" y="49898"/>
                    <a:pt x="90585" y="49563"/>
                  </a:cubicBezTo>
                  <a:cubicBezTo>
                    <a:pt x="88576" y="48307"/>
                    <a:pt x="86734" y="46967"/>
                    <a:pt x="84976" y="45377"/>
                  </a:cubicBezTo>
                  <a:lnTo>
                    <a:pt x="84474" y="44958"/>
                  </a:lnTo>
                  <a:lnTo>
                    <a:pt x="84223" y="44791"/>
                  </a:lnTo>
                  <a:cubicBezTo>
                    <a:pt x="84055" y="44623"/>
                    <a:pt x="83888" y="44540"/>
                    <a:pt x="83720" y="44372"/>
                  </a:cubicBezTo>
                  <a:cubicBezTo>
                    <a:pt x="83553" y="44205"/>
                    <a:pt x="83386" y="44121"/>
                    <a:pt x="83218" y="44037"/>
                  </a:cubicBezTo>
                  <a:cubicBezTo>
                    <a:pt x="82548" y="43535"/>
                    <a:pt x="81711" y="43116"/>
                    <a:pt x="81125" y="42614"/>
                  </a:cubicBezTo>
                  <a:cubicBezTo>
                    <a:pt x="80539" y="42195"/>
                    <a:pt x="79869" y="41861"/>
                    <a:pt x="79200" y="41442"/>
                  </a:cubicBezTo>
                  <a:cubicBezTo>
                    <a:pt x="77693" y="40270"/>
                    <a:pt x="76102" y="39182"/>
                    <a:pt x="74428" y="38344"/>
                  </a:cubicBezTo>
                  <a:lnTo>
                    <a:pt x="73842" y="38009"/>
                  </a:lnTo>
                  <a:cubicBezTo>
                    <a:pt x="73590" y="37758"/>
                    <a:pt x="73339" y="37591"/>
                    <a:pt x="73088" y="37340"/>
                  </a:cubicBezTo>
                  <a:cubicBezTo>
                    <a:pt x="70325" y="35330"/>
                    <a:pt x="67479" y="33572"/>
                    <a:pt x="64549" y="31898"/>
                  </a:cubicBezTo>
                  <a:cubicBezTo>
                    <a:pt x="64298" y="31730"/>
                    <a:pt x="64046" y="31563"/>
                    <a:pt x="63795" y="31396"/>
                  </a:cubicBezTo>
                  <a:cubicBezTo>
                    <a:pt x="63628" y="31228"/>
                    <a:pt x="63460" y="31144"/>
                    <a:pt x="63293" y="31061"/>
                  </a:cubicBezTo>
                  <a:cubicBezTo>
                    <a:pt x="62958" y="30810"/>
                    <a:pt x="62623" y="30642"/>
                    <a:pt x="62288" y="30391"/>
                  </a:cubicBezTo>
                  <a:cubicBezTo>
                    <a:pt x="62121" y="30307"/>
                    <a:pt x="61953" y="30224"/>
                    <a:pt x="61786" y="30140"/>
                  </a:cubicBezTo>
                  <a:lnTo>
                    <a:pt x="61116" y="29721"/>
                  </a:lnTo>
                  <a:cubicBezTo>
                    <a:pt x="60949" y="29637"/>
                    <a:pt x="60781" y="29470"/>
                    <a:pt x="60614" y="29386"/>
                  </a:cubicBezTo>
                  <a:lnTo>
                    <a:pt x="59860" y="28884"/>
                  </a:lnTo>
                  <a:cubicBezTo>
                    <a:pt x="59107" y="28214"/>
                    <a:pt x="58270" y="27712"/>
                    <a:pt x="57433" y="27293"/>
                  </a:cubicBezTo>
                  <a:cubicBezTo>
                    <a:pt x="50149" y="22772"/>
                    <a:pt x="42614" y="18670"/>
                    <a:pt x="34912" y="14987"/>
                  </a:cubicBezTo>
                  <a:cubicBezTo>
                    <a:pt x="34326" y="14735"/>
                    <a:pt x="33740" y="14484"/>
                    <a:pt x="33154" y="14233"/>
                  </a:cubicBezTo>
                  <a:cubicBezTo>
                    <a:pt x="32986" y="14066"/>
                    <a:pt x="32819" y="13982"/>
                    <a:pt x="32568" y="13898"/>
                  </a:cubicBezTo>
                  <a:cubicBezTo>
                    <a:pt x="31982" y="13647"/>
                    <a:pt x="31479" y="13396"/>
                    <a:pt x="30893" y="13145"/>
                  </a:cubicBezTo>
                  <a:cubicBezTo>
                    <a:pt x="30726" y="12977"/>
                    <a:pt x="30559" y="12894"/>
                    <a:pt x="30307" y="12894"/>
                  </a:cubicBezTo>
                  <a:cubicBezTo>
                    <a:pt x="29219" y="12475"/>
                    <a:pt x="28131" y="11973"/>
                    <a:pt x="27210" y="11303"/>
                  </a:cubicBezTo>
                  <a:cubicBezTo>
                    <a:pt x="27042" y="11135"/>
                    <a:pt x="26791" y="11052"/>
                    <a:pt x="26624" y="10968"/>
                  </a:cubicBezTo>
                  <a:cubicBezTo>
                    <a:pt x="26456" y="10884"/>
                    <a:pt x="26289" y="10801"/>
                    <a:pt x="26038" y="10717"/>
                  </a:cubicBezTo>
                  <a:cubicBezTo>
                    <a:pt x="25870" y="10633"/>
                    <a:pt x="25703" y="10549"/>
                    <a:pt x="25535" y="10466"/>
                  </a:cubicBezTo>
                  <a:cubicBezTo>
                    <a:pt x="25117" y="10382"/>
                    <a:pt x="24698" y="10215"/>
                    <a:pt x="24363" y="10047"/>
                  </a:cubicBezTo>
                  <a:cubicBezTo>
                    <a:pt x="24196" y="9963"/>
                    <a:pt x="24028" y="9880"/>
                    <a:pt x="23861" y="9796"/>
                  </a:cubicBezTo>
                  <a:cubicBezTo>
                    <a:pt x="23191" y="9377"/>
                    <a:pt x="22438" y="9126"/>
                    <a:pt x="21768" y="8708"/>
                  </a:cubicBezTo>
                  <a:cubicBezTo>
                    <a:pt x="21517" y="8624"/>
                    <a:pt x="21349" y="8540"/>
                    <a:pt x="21182" y="8456"/>
                  </a:cubicBezTo>
                  <a:lnTo>
                    <a:pt x="20345" y="8038"/>
                  </a:lnTo>
                  <a:cubicBezTo>
                    <a:pt x="20177" y="7954"/>
                    <a:pt x="20010" y="7870"/>
                    <a:pt x="19842" y="7787"/>
                  </a:cubicBezTo>
                  <a:cubicBezTo>
                    <a:pt x="19508" y="7619"/>
                    <a:pt x="19256" y="7536"/>
                    <a:pt x="19005" y="7452"/>
                  </a:cubicBezTo>
                  <a:cubicBezTo>
                    <a:pt x="18419" y="7201"/>
                    <a:pt x="17833" y="7033"/>
                    <a:pt x="17247" y="6782"/>
                  </a:cubicBezTo>
                  <a:cubicBezTo>
                    <a:pt x="16242" y="6363"/>
                    <a:pt x="15322" y="5861"/>
                    <a:pt x="14317" y="5359"/>
                  </a:cubicBezTo>
                  <a:cubicBezTo>
                    <a:pt x="14066" y="5275"/>
                    <a:pt x="13898" y="5191"/>
                    <a:pt x="13647" y="5108"/>
                  </a:cubicBezTo>
                  <a:cubicBezTo>
                    <a:pt x="13229" y="4857"/>
                    <a:pt x="12810" y="4605"/>
                    <a:pt x="12308" y="4438"/>
                  </a:cubicBezTo>
                  <a:cubicBezTo>
                    <a:pt x="8373" y="3015"/>
                    <a:pt x="4689" y="838"/>
                    <a:pt x="503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0" name="Google Shape;23010;p30"/>
            <p:cNvSpPr/>
            <p:nvPr/>
          </p:nvSpPr>
          <p:spPr>
            <a:xfrm>
              <a:off x="3836150" y="2770550"/>
              <a:ext cx="1609525" cy="2156000"/>
            </a:xfrm>
            <a:custGeom>
              <a:avLst/>
              <a:gdLst/>
              <a:ahLst/>
              <a:cxnLst/>
              <a:rect l="l" t="t" r="r" b="b"/>
              <a:pathLst>
                <a:path w="64381" h="86240" extrusionOk="0">
                  <a:moveTo>
                    <a:pt x="567" y="0"/>
                  </a:moveTo>
                  <a:cubicBezTo>
                    <a:pt x="451" y="0"/>
                    <a:pt x="341" y="28"/>
                    <a:pt x="252" y="87"/>
                  </a:cubicBezTo>
                  <a:cubicBezTo>
                    <a:pt x="84" y="255"/>
                    <a:pt x="1" y="506"/>
                    <a:pt x="1" y="757"/>
                  </a:cubicBezTo>
                  <a:cubicBezTo>
                    <a:pt x="1507" y="4022"/>
                    <a:pt x="4354" y="6115"/>
                    <a:pt x="6363" y="9045"/>
                  </a:cubicBezTo>
                  <a:cubicBezTo>
                    <a:pt x="11386" y="16162"/>
                    <a:pt x="17079" y="22775"/>
                    <a:pt x="22605" y="29557"/>
                  </a:cubicBezTo>
                  <a:cubicBezTo>
                    <a:pt x="22856" y="29808"/>
                    <a:pt x="23107" y="29975"/>
                    <a:pt x="23275" y="30226"/>
                  </a:cubicBezTo>
                  <a:lnTo>
                    <a:pt x="23526" y="30478"/>
                  </a:lnTo>
                  <a:cubicBezTo>
                    <a:pt x="23693" y="30645"/>
                    <a:pt x="23777" y="30729"/>
                    <a:pt x="23944" y="30896"/>
                  </a:cubicBezTo>
                  <a:cubicBezTo>
                    <a:pt x="24028" y="31064"/>
                    <a:pt x="24195" y="31231"/>
                    <a:pt x="24279" y="31315"/>
                  </a:cubicBezTo>
                  <a:cubicBezTo>
                    <a:pt x="24530" y="31650"/>
                    <a:pt x="24781" y="31985"/>
                    <a:pt x="24949" y="32403"/>
                  </a:cubicBezTo>
                  <a:cubicBezTo>
                    <a:pt x="25033" y="32571"/>
                    <a:pt x="25116" y="32738"/>
                    <a:pt x="25200" y="32905"/>
                  </a:cubicBezTo>
                  <a:cubicBezTo>
                    <a:pt x="25284" y="33073"/>
                    <a:pt x="25451" y="33324"/>
                    <a:pt x="25535" y="33491"/>
                  </a:cubicBezTo>
                  <a:cubicBezTo>
                    <a:pt x="26372" y="34831"/>
                    <a:pt x="27377" y="36087"/>
                    <a:pt x="28381" y="37259"/>
                  </a:cubicBezTo>
                  <a:cubicBezTo>
                    <a:pt x="29721" y="39017"/>
                    <a:pt x="31144" y="40691"/>
                    <a:pt x="32400" y="42449"/>
                  </a:cubicBezTo>
                  <a:cubicBezTo>
                    <a:pt x="32651" y="42784"/>
                    <a:pt x="32819" y="43035"/>
                    <a:pt x="33070" y="43287"/>
                  </a:cubicBezTo>
                  <a:cubicBezTo>
                    <a:pt x="36000" y="47556"/>
                    <a:pt x="39181" y="51575"/>
                    <a:pt x="41693" y="56179"/>
                  </a:cubicBezTo>
                  <a:cubicBezTo>
                    <a:pt x="41777" y="56431"/>
                    <a:pt x="41860" y="56431"/>
                    <a:pt x="42028" y="56765"/>
                  </a:cubicBezTo>
                  <a:cubicBezTo>
                    <a:pt x="42195" y="57017"/>
                    <a:pt x="42446" y="57352"/>
                    <a:pt x="42614" y="57603"/>
                  </a:cubicBezTo>
                  <a:cubicBezTo>
                    <a:pt x="42697" y="57770"/>
                    <a:pt x="42865" y="57938"/>
                    <a:pt x="42949" y="58105"/>
                  </a:cubicBezTo>
                  <a:cubicBezTo>
                    <a:pt x="43953" y="59110"/>
                    <a:pt x="44707" y="60198"/>
                    <a:pt x="45376" y="61370"/>
                  </a:cubicBezTo>
                  <a:cubicBezTo>
                    <a:pt x="46214" y="62877"/>
                    <a:pt x="47553" y="63965"/>
                    <a:pt x="48642" y="65305"/>
                  </a:cubicBezTo>
                  <a:cubicBezTo>
                    <a:pt x="51404" y="69240"/>
                    <a:pt x="54167" y="73258"/>
                    <a:pt x="57014" y="77193"/>
                  </a:cubicBezTo>
                  <a:cubicBezTo>
                    <a:pt x="57767" y="78533"/>
                    <a:pt x="58604" y="79788"/>
                    <a:pt x="59525" y="80960"/>
                  </a:cubicBezTo>
                  <a:cubicBezTo>
                    <a:pt x="60362" y="82133"/>
                    <a:pt x="61116" y="83305"/>
                    <a:pt x="61618" y="84560"/>
                  </a:cubicBezTo>
                  <a:cubicBezTo>
                    <a:pt x="62020" y="85284"/>
                    <a:pt x="62191" y="86240"/>
                    <a:pt x="63316" y="86240"/>
                  </a:cubicBezTo>
                  <a:cubicBezTo>
                    <a:pt x="63363" y="86240"/>
                    <a:pt x="63410" y="86238"/>
                    <a:pt x="63460" y="86235"/>
                  </a:cubicBezTo>
                  <a:cubicBezTo>
                    <a:pt x="64213" y="85146"/>
                    <a:pt x="64381" y="83807"/>
                    <a:pt x="64046" y="82551"/>
                  </a:cubicBezTo>
                  <a:cubicBezTo>
                    <a:pt x="62706" y="81044"/>
                    <a:pt x="62539" y="78951"/>
                    <a:pt x="61283" y="77360"/>
                  </a:cubicBezTo>
                  <a:cubicBezTo>
                    <a:pt x="61032" y="77193"/>
                    <a:pt x="60781" y="76942"/>
                    <a:pt x="60697" y="76691"/>
                  </a:cubicBezTo>
                  <a:lnTo>
                    <a:pt x="60697" y="76691"/>
                  </a:lnTo>
                  <a:cubicBezTo>
                    <a:pt x="60842" y="76908"/>
                    <a:pt x="60987" y="77126"/>
                    <a:pt x="61241" y="77126"/>
                  </a:cubicBezTo>
                  <a:cubicBezTo>
                    <a:pt x="61280" y="77126"/>
                    <a:pt x="61322" y="77121"/>
                    <a:pt x="61367" y="77109"/>
                  </a:cubicBezTo>
                  <a:cubicBezTo>
                    <a:pt x="62372" y="76188"/>
                    <a:pt x="62706" y="75268"/>
                    <a:pt x="61032" y="74681"/>
                  </a:cubicBezTo>
                  <a:cubicBezTo>
                    <a:pt x="61018" y="74668"/>
                    <a:pt x="60993" y="74663"/>
                    <a:pt x="60961" y="74663"/>
                  </a:cubicBezTo>
                  <a:cubicBezTo>
                    <a:pt x="60898" y="74663"/>
                    <a:pt x="60812" y="74681"/>
                    <a:pt x="60749" y="74681"/>
                  </a:cubicBezTo>
                  <a:cubicBezTo>
                    <a:pt x="60655" y="74681"/>
                    <a:pt x="60613" y="74640"/>
                    <a:pt x="60781" y="74430"/>
                  </a:cubicBezTo>
                  <a:cubicBezTo>
                    <a:pt x="61786" y="73175"/>
                    <a:pt x="60613" y="72170"/>
                    <a:pt x="60446" y="70998"/>
                  </a:cubicBezTo>
                  <a:cubicBezTo>
                    <a:pt x="60204" y="70755"/>
                    <a:pt x="59905" y="70569"/>
                    <a:pt x="59615" y="70569"/>
                  </a:cubicBezTo>
                  <a:cubicBezTo>
                    <a:pt x="59405" y="70569"/>
                    <a:pt x="59199" y="70667"/>
                    <a:pt x="59023" y="70914"/>
                  </a:cubicBezTo>
                  <a:cubicBezTo>
                    <a:pt x="58838" y="71136"/>
                    <a:pt x="58652" y="71244"/>
                    <a:pt x="58482" y="71244"/>
                  </a:cubicBezTo>
                  <a:cubicBezTo>
                    <a:pt x="58266" y="71244"/>
                    <a:pt x="58074" y="71073"/>
                    <a:pt x="57934" y="70747"/>
                  </a:cubicBezTo>
                  <a:cubicBezTo>
                    <a:pt x="57348" y="69323"/>
                    <a:pt x="56176" y="68151"/>
                    <a:pt x="55925" y="66561"/>
                  </a:cubicBezTo>
                  <a:cubicBezTo>
                    <a:pt x="55841" y="65723"/>
                    <a:pt x="56344" y="64468"/>
                    <a:pt x="55255" y="64217"/>
                  </a:cubicBezTo>
                  <a:cubicBezTo>
                    <a:pt x="52828" y="63547"/>
                    <a:pt x="52409" y="61454"/>
                    <a:pt x="51739" y="59528"/>
                  </a:cubicBezTo>
                  <a:cubicBezTo>
                    <a:pt x="51655" y="59361"/>
                    <a:pt x="51488" y="59110"/>
                    <a:pt x="51321" y="58942"/>
                  </a:cubicBezTo>
                  <a:cubicBezTo>
                    <a:pt x="50065" y="57686"/>
                    <a:pt x="49144" y="56012"/>
                    <a:pt x="48642" y="54338"/>
                  </a:cubicBezTo>
                  <a:cubicBezTo>
                    <a:pt x="48223" y="52328"/>
                    <a:pt x="47553" y="50905"/>
                    <a:pt x="45795" y="49900"/>
                  </a:cubicBezTo>
                  <a:cubicBezTo>
                    <a:pt x="46549" y="49314"/>
                    <a:pt x="47888" y="49314"/>
                    <a:pt x="47553" y="47891"/>
                  </a:cubicBezTo>
                  <a:cubicBezTo>
                    <a:pt x="47553" y="47394"/>
                    <a:pt x="47131" y="47017"/>
                    <a:pt x="46645" y="47017"/>
                  </a:cubicBezTo>
                  <a:cubicBezTo>
                    <a:pt x="46558" y="47017"/>
                    <a:pt x="46470" y="47029"/>
                    <a:pt x="46381" y="47054"/>
                  </a:cubicBezTo>
                  <a:cubicBezTo>
                    <a:pt x="46141" y="47117"/>
                    <a:pt x="45924" y="47146"/>
                    <a:pt x="45726" y="47146"/>
                  </a:cubicBezTo>
                  <a:cubicBezTo>
                    <a:pt x="44614" y="47146"/>
                    <a:pt x="44116" y="46233"/>
                    <a:pt x="43618" y="45380"/>
                  </a:cubicBezTo>
                  <a:cubicBezTo>
                    <a:pt x="43451" y="45212"/>
                    <a:pt x="43200" y="45045"/>
                    <a:pt x="43032" y="44961"/>
                  </a:cubicBezTo>
                  <a:cubicBezTo>
                    <a:pt x="42530" y="44794"/>
                    <a:pt x="42279" y="44208"/>
                    <a:pt x="42530" y="43705"/>
                  </a:cubicBezTo>
                  <a:cubicBezTo>
                    <a:pt x="42781" y="43370"/>
                    <a:pt x="41609" y="42533"/>
                    <a:pt x="42865" y="42282"/>
                  </a:cubicBezTo>
                  <a:cubicBezTo>
                    <a:pt x="43284" y="42198"/>
                    <a:pt x="43116" y="41529"/>
                    <a:pt x="43032" y="41194"/>
                  </a:cubicBezTo>
                  <a:cubicBezTo>
                    <a:pt x="42949" y="40943"/>
                    <a:pt x="42781" y="40775"/>
                    <a:pt x="42614" y="40608"/>
                  </a:cubicBezTo>
                  <a:cubicBezTo>
                    <a:pt x="41525" y="40524"/>
                    <a:pt x="40604" y="40105"/>
                    <a:pt x="39851" y="39436"/>
                  </a:cubicBezTo>
                  <a:cubicBezTo>
                    <a:pt x="39516" y="39268"/>
                    <a:pt x="39098" y="39101"/>
                    <a:pt x="38679" y="39017"/>
                  </a:cubicBezTo>
                  <a:cubicBezTo>
                    <a:pt x="38030" y="38132"/>
                    <a:pt x="37339" y="37454"/>
                    <a:pt x="36519" y="37454"/>
                  </a:cubicBezTo>
                  <a:cubicBezTo>
                    <a:pt x="36485" y="37454"/>
                    <a:pt x="36452" y="37456"/>
                    <a:pt x="36418" y="37458"/>
                  </a:cubicBezTo>
                  <a:lnTo>
                    <a:pt x="36418" y="37458"/>
                  </a:lnTo>
                  <a:cubicBezTo>
                    <a:pt x="36713" y="37175"/>
                    <a:pt x="36917" y="36742"/>
                    <a:pt x="37005" y="36170"/>
                  </a:cubicBezTo>
                  <a:cubicBezTo>
                    <a:pt x="36921" y="35919"/>
                    <a:pt x="36837" y="35752"/>
                    <a:pt x="36670" y="35584"/>
                  </a:cubicBezTo>
                  <a:cubicBezTo>
                    <a:pt x="34995" y="34915"/>
                    <a:pt x="34074" y="33491"/>
                    <a:pt x="33070" y="32152"/>
                  </a:cubicBezTo>
                  <a:cubicBezTo>
                    <a:pt x="32986" y="31733"/>
                    <a:pt x="33237" y="31482"/>
                    <a:pt x="33656" y="31315"/>
                  </a:cubicBezTo>
                  <a:cubicBezTo>
                    <a:pt x="33823" y="31231"/>
                    <a:pt x="33991" y="31147"/>
                    <a:pt x="34158" y="30980"/>
                  </a:cubicBezTo>
                  <a:cubicBezTo>
                    <a:pt x="33991" y="29389"/>
                    <a:pt x="32233" y="29222"/>
                    <a:pt x="31563" y="28133"/>
                  </a:cubicBezTo>
                  <a:cubicBezTo>
                    <a:pt x="31479" y="28217"/>
                    <a:pt x="31395" y="28301"/>
                    <a:pt x="31312" y="28301"/>
                  </a:cubicBezTo>
                  <a:cubicBezTo>
                    <a:pt x="31390" y="28223"/>
                    <a:pt x="31411" y="28201"/>
                    <a:pt x="31409" y="28201"/>
                  </a:cubicBezTo>
                  <a:lnTo>
                    <a:pt x="31409" y="28201"/>
                  </a:lnTo>
                  <a:cubicBezTo>
                    <a:pt x="31406" y="28201"/>
                    <a:pt x="31367" y="28233"/>
                    <a:pt x="31352" y="28233"/>
                  </a:cubicBezTo>
                  <a:cubicBezTo>
                    <a:pt x="31340" y="28233"/>
                    <a:pt x="31343" y="28212"/>
                    <a:pt x="31395" y="28133"/>
                  </a:cubicBezTo>
                  <a:cubicBezTo>
                    <a:pt x="31563" y="27966"/>
                    <a:pt x="31646" y="27799"/>
                    <a:pt x="31646" y="27547"/>
                  </a:cubicBezTo>
                  <a:cubicBezTo>
                    <a:pt x="31563" y="27129"/>
                    <a:pt x="31479" y="26710"/>
                    <a:pt x="31312" y="26292"/>
                  </a:cubicBezTo>
                  <a:cubicBezTo>
                    <a:pt x="30977" y="26208"/>
                    <a:pt x="30642" y="26040"/>
                    <a:pt x="30391" y="25706"/>
                  </a:cubicBezTo>
                  <a:lnTo>
                    <a:pt x="30140" y="25622"/>
                  </a:lnTo>
                  <a:lnTo>
                    <a:pt x="29888" y="25706"/>
                  </a:lnTo>
                  <a:cubicBezTo>
                    <a:pt x="29637" y="25873"/>
                    <a:pt x="29470" y="26040"/>
                    <a:pt x="29386" y="26292"/>
                  </a:cubicBezTo>
                  <a:lnTo>
                    <a:pt x="29219" y="26292"/>
                  </a:lnTo>
                  <a:lnTo>
                    <a:pt x="29219" y="26040"/>
                  </a:lnTo>
                  <a:cubicBezTo>
                    <a:pt x="29135" y="25706"/>
                    <a:pt x="29051" y="25371"/>
                    <a:pt x="28967" y="25036"/>
                  </a:cubicBezTo>
                  <a:cubicBezTo>
                    <a:pt x="28884" y="24868"/>
                    <a:pt x="28716" y="24701"/>
                    <a:pt x="28465" y="24617"/>
                  </a:cubicBezTo>
                  <a:cubicBezTo>
                    <a:pt x="27628" y="24450"/>
                    <a:pt x="26958" y="23864"/>
                    <a:pt x="26540" y="23110"/>
                  </a:cubicBezTo>
                  <a:cubicBezTo>
                    <a:pt x="26372" y="22524"/>
                    <a:pt x="26121" y="21854"/>
                    <a:pt x="25870" y="21268"/>
                  </a:cubicBezTo>
                  <a:cubicBezTo>
                    <a:pt x="25033" y="20347"/>
                    <a:pt x="23358" y="20934"/>
                    <a:pt x="22856" y="19427"/>
                  </a:cubicBezTo>
                  <a:cubicBezTo>
                    <a:pt x="22270" y="18171"/>
                    <a:pt x="21433" y="17166"/>
                    <a:pt x="20344" y="16329"/>
                  </a:cubicBezTo>
                  <a:cubicBezTo>
                    <a:pt x="20344" y="16243"/>
                    <a:pt x="20306" y="16218"/>
                    <a:pt x="20251" y="16218"/>
                  </a:cubicBezTo>
                  <a:cubicBezTo>
                    <a:pt x="20173" y="16218"/>
                    <a:pt x="20063" y="16269"/>
                    <a:pt x="19986" y="16269"/>
                  </a:cubicBezTo>
                  <a:cubicBezTo>
                    <a:pt x="19907" y="16269"/>
                    <a:pt x="19863" y="16215"/>
                    <a:pt x="19926" y="15994"/>
                  </a:cubicBezTo>
                  <a:cubicBezTo>
                    <a:pt x="19926" y="15743"/>
                    <a:pt x="19842" y="15492"/>
                    <a:pt x="19675" y="15324"/>
                  </a:cubicBezTo>
                  <a:cubicBezTo>
                    <a:pt x="19507" y="15157"/>
                    <a:pt x="19340" y="15073"/>
                    <a:pt x="19089" y="15073"/>
                  </a:cubicBezTo>
                  <a:cubicBezTo>
                    <a:pt x="18503" y="14989"/>
                    <a:pt x="17916" y="14906"/>
                    <a:pt x="17330" y="14822"/>
                  </a:cubicBezTo>
                  <a:cubicBezTo>
                    <a:pt x="16996" y="14822"/>
                    <a:pt x="16744" y="14738"/>
                    <a:pt x="16493" y="14655"/>
                  </a:cubicBezTo>
                  <a:cubicBezTo>
                    <a:pt x="16410" y="14571"/>
                    <a:pt x="16242" y="14487"/>
                    <a:pt x="16242" y="14320"/>
                  </a:cubicBezTo>
                  <a:cubicBezTo>
                    <a:pt x="16242" y="14069"/>
                    <a:pt x="16326" y="13817"/>
                    <a:pt x="16326" y="13566"/>
                  </a:cubicBezTo>
                  <a:cubicBezTo>
                    <a:pt x="16326" y="13315"/>
                    <a:pt x="16242" y="13148"/>
                    <a:pt x="16158" y="12980"/>
                  </a:cubicBezTo>
                  <a:cubicBezTo>
                    <a:pt x="15237" y="12227"/>
                    <a:pt x="13814" y="12310"/>
                    <a:pt x="12977" y="11306"/>
                  </a:cubicBezTo>
                  <a:cubicBezTo>
                    <a:pt x="12893" y="10720"/>
                    <a:pt x="12810" y="10301"/>
                    <a:pt x="12726" y="9799"/>
                  </a:cubicBezTo>
                  <a:cubicBezTo>
                    <a:pt x="11554" y="9129"/>
                    <a:pt x="10047" y="9129"/>
                    <a:pt x="9210" y="7957"/>
                  </a:cubicBezTo>
                  <a:cubicBezTo>
                    <a:pt x="7284" y="5613"/>
                    <a:pt x="5107" y="3520"/>
                    <a:pt x="2680" y="1678"/>
                  </a:cubicBezTo>
                  <a:lnTo>
                    <a:pt x="1173" y="255"/>
                  </a:lnTo>
                  <a:cubicBezTo>
                    <a:pt x="1010" y="93"/>
                    <a:pt x="778" y="0"/>
                    <a:pt x="56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1" name="Google Shape;23011;p30"/>
            <p:cNvSpPr/>
            <p:nvPr/>
          </p:nvSpPr>
          <p:spPr>
            <a:xfrm>
              <a:off x="3970100" y="3132725"/>
              <a:ext cx="1347900" cy="1749100"/>
            </a:xfrm>
            <a:custGeom>
              <a:avLst/>
              <a:gdLst/>
              <a:ahLst/>
              <a:cxnLst/>
              <a:rect l="l" t="t" r="r" b="b"/>
              <a:pathLst>
                <a:path w="53916" h="69964" extrusionOk="0">
                  <a:moveTo>
                    <a:pt x="1591" y="0"/>
                  </a:moveTo>
                  <a:cubicBezTo>
                    <a:pt x="921" y="251"/>
                    <a:pt x="1" y="168"/>
                    <a:pt x="84" y="1256"/>
                  </a:cubicBezTo>
                  <a:cubicBezTo>
                    <a:pt x="1173" y="1591"/>
                    <a:pt x="1005" y="2512"/>
                    <a:pt x="1173" y="3265"/>
                  </a:cubicBezTo>
                  <a:cubicBezTo>
                    <a:pt x="1256" y="3935"/>
                    <a:pt x="1675" y="4437"/>
                    <a:pt x="2177" y="4772"/>
                  </a:cubicBezTo>
                  <a:cubicBezTo>
                    <a:pt x="4019" y="6698"/>
                    <a:pt x="5442" y="8958"/>
                    <a:pt x="6447" y="11386"/>
                  </a:cubicBezTo>
                  <a:cubicBezTo>
                    <a:pt x="6466" y="11396"/>
                    <a:pt x="6484" y="11400"/>
                    <a:pt x="6501" y="11400"/>
                  </a:cubicBezTo>
                  <a:cubicBezTo>
                    <a:pt x="6604" y="11400"/>
                    <a:pt x="6676" y="11255"/>
                    <a:pt x="6772" y="11255"/>
                  </a:cubicBezTo>
                  <a:cubicBezTo>
                    <a:pt x="6800" y="11255"/>
                    <a:pt x="6831" y="11268"/>
                    <a:pt x="6866" y="11302"/>
                  </a:cubicBezTo>
                  <a:cubicBezTo>
                    <a:pt x="6782" y="11302"/>
                    <a:pt x="6614" y="11302"/>
                    <a:pt x="6531" y="11470"/>
                  </a:cubicBezTo>
                  <a:cubicBezTo>
                    <a:pt x="6447" y="11721"/>
                    <a:pt x="6447" y="12056"/>
                    <a:pt x="6698" y="12307"/>
                  </a:cubicBezTo>
                  <a:cubicBezTo>
                    <a:pt x="7033" y="12558"/>
                    <a:pt x="6949" y="13060"/>
                    <a:pt x="7200" y="13395"/>
                  </a:cubicBezTo>
                  <a:cubicBezTo>
                    <a:pt x="7284" y="13479"/>
                    <a:pt x="7368" y="13479"/>
                    <a:pt x="7535" y="13563"/>
                  </a:cubicBezTo>
                  <a:cubicBezTo>
                    <a:pt x="7619" y="13646"/>
                    <a:pt x="7619" y="13814"/>
                    <a:pt x="7535" y="13898"/>
                  </a:cubicBezTo>
                  <a:cubicBezTo>
                    <a:pt x="7619" y="14065"/>
                    <a:pt x="7703" y="14232"/>
                    <a:pt x="7703" y="14400"/>
                  </a:cubicBezTo>
                  <a:cubicBezTo>
                    <a:pt x="8410" y="14989"/>
                    <a:pt x="8868" y="16158"/>
                    <a:pt x="9748" y="16158"/>
                  </a:cubicBezTo>
                  <a:cubicBezTo>
                    <a:pt x="9994" y="16158"/>
                    <a:pt x="10272" y="16067"/>
                    <a:pt x="10598" y="15847"/>
                  </a:cubicBezTo>
                  <a:lnTo>
                    <a:pt x="10598" y="15847"/>
                  </a:lnTo>
                  <a:cubicBezTo>
                    <a:pt x="9999" y="16525"/>
                    <a:pt x="9814" y="17551"/>
                    <a:pt x="10214" y="18418"/>
                  </a:cubicBezTo>
                  <a:cubicBezTo>
                    <a:pt x="10633" y="18586"/>
                    <a:pt x="10549" y="19088"/>
                    <a:pt x="10800" y="19339"/>
                  </a:cubicBezTo>
                  <a:cubicBezTo>
                    <a:pt x="10968" y="19423"/>
                    <a:pt x="11135" y="19507"/>
                    <a:pt x="11303" y="19507"/>
                  </a:cubicBezTo>
                  <a:cubicBezTo>
                    <a:pt x="11671" y="19617"/>
                    <a:pt x="12057" y="19744"/>
                    <a:pt x="12415" y="19744"/>
                  </a:cubicBezTo>
                  <a:cubicBezTo>
                    <a:pt x="12623" y="19744"/>
                    <a:pt x="12822" y="19701"/>
                    <a:pt x="13004" y="19588"/>
                  </a:cubicBezTo>
                  <a:lnTo>
                    <a:pt x="13004" y="19588"/>
                  </a:lnTo>
                  <a:cubicBezTo>
                    <a:pt x="12470" y="20671"/>
                    <a:pt x="12712" y="22071"/>
                    <a:pt x="13647" y="22939"/>
                  </a:cubicBezTo>
                  <a:cubicBezTo>
                    <a:pt x="13796" y="22921"/>
                    <a:pt x="13933" y="22913"/>
                    <a:pt x="14060" y="22913"/>
                  </a:cubicBezTo>
                  <a:cubicBezTo>
                    <a:pt x="15718" y="22913"/>
                    <a:pt x="15590" y="24368"/>
                    <a:pt x="15824" y="25535"/>
                  </a:cubicBezTo>
                  <a:cubicBezTo>
                    <a:pt x="15991" y="26121"/>
                    <a:pt x="16410" y="26707"/>
                    <a:pt x="16996" y="26958"/>
                  </a:cubicBezTo>
                  <a:cubicBezTo>
                    <a:pt x="18419" y="28046"/>
                    <a:pt x="20344" y="28632"/>
                    <a:pt x="21098" y="30390"/>
                  </a:cubicBezTo>
                  <a:cubicBezTo>
                    <a:pt x="21254" y="30936"/>
                    <a:pt x="22934" y="32425"/>
                    <a:pt x="20935" y="32425"/>
                  </a:cubicBezTo>
                  <a:cubicBezTo>
                    <a:pt x="20787" y="32425"/>
                    <a:pt x="20619" y="32417"/>
                    <a:pt x="20428" y="32400"/>
                  </a:cubicBezTo>
                  <a:cubicBezTo>
                    <a:pt x="19926" y="32400"/>
                    <a:pt x="20010" y="33069"/>
                    <a:pt x="20261" y="33404"/>
                  </a:cubicBezTo>
                  <a:cubicBezTo>
                    <a:pt x="20596" y="33655"/>
                    <a:pt x="20512" y="34158"/>
                    <a:pt x="20763" y="34409"/>
                  </a:cubicBezTo>
                  <a:cubicBezTo>
                    <a:pt x="21098" y="34660"/>
                    <a:pt x="20930" y="35162"/>
                    <a:pt x="21265" y="35330"/>
                  </a:cubicBezTo>
                  <a:lnTo>
                    <a:pt x="21684" y="35916"/>
                  </a:lnTo>
                  <a:cubicBezTo>
                    <a:pt x="23777" y="36669"/>
                    <a:pt x="24112" y="39348"/>
                    <a:pt x="26623" y="39851"/>
                  </a:cubicBezTo>
                  <a:cubicBezTo>
                    <a:pt x="26121" y="40772"/>
                    <a:pt x="25116" y="41525"/>
                    <a:pt x="26121" y="42530"/>
                  </a:cubicBezTo>
                  <a:cubicBezTo>
                    <a:pt x="26791" y="44371"/>
                    <a:pt x="28549" y="45544"/>
                    <a:pt x="29219" y="47385"/>
                  </a:cubicBezTo>
                  <a:cubicBezTo>
                    <a:pt x="29721" y="47385"/>
                    <a:pt x="29972" y="47553"/>
                    <a:pt x="29637" y="47971"/>
                  </a:cubicBezTo>
                  <a:cubicBezTo>
                    <a:pt x="29795" y="48840"/>
                    <a:pt x="30549" y="49485"/>
                    <a:pt x="31478" y="49485"/>
                  </a:cubicBezTo>
                  <a:cubicBezTo>
                    <a:pt x="31533" y="49485"/>
                    <a:pt x="31590" y="49483"/>
                    <a:pt x="31647" y="49478"/>
                  </a:cubicBezTo>
                  <a:cubicBezTo>
                    <a:pt x="31835" y="49478"/>
                    <a:pt x="32023" y="49443"/>
                    <a:pt x="32185" y="49443"/>
                  </a:cubicBezTo>
                  <a:cubicBezTo>
                    <a:pt x="32455" y="49443"/>
                    <a:pt x="32651" y="49541"/>
                    <a:pt x="32651" y="50064"/>
                  </a:cubicBezTo>
                  <a:cubicBezTo>
                    <a:pt x="32567" y="50734"/>
                    <a:pt x="32484" y="51571"/>
                    <a:pt x="33237" y="51739"/>
                  </a:cubicBezTo>
                  <a:cubicBezTo>
                    <a:pt x="35079" y="52157"/>
                    <a:pt x="35246" y="53413"/>
                    <a:pt x="35498" y="54920"/>
                  </a:cubicBezTo>
                  <a:cubicBezTo>
                    <a:pt x="35665" y="55925"/>
                    <a:pt x="35665" y="57264"/>
                    <a:pt x="37005" y="57850"/>
                  </a:cubicBezTo>
                  <a:cubicBezTo>
                    <a:pt x="37172" y="58018"/>
                    <a:pt x="37339" y="58185"/>
                    <a:pt x="37591" y="58185"/>
                  </a:cubicBezTo>
                  <a:cubicBezTo>
                    <a:pt x="39265" y="58018"/>
                    <a:pt x="39600" y="57181"/>
                    <a:pt x="38679" y="56008"/>
                  </a:cubicBezTo>
                  <a:lnTo>
                    <a:pt x="38679" y="56008"/>
                  </a:lnTo>
                  <a:cubicBezTo>
                    <a:pt x="39935" y="56846"/>
                    <a:pt x="38846" y="58353"/>
                    <a:pt x="39014" y="59357"/>
                  </a:cubicBezTo>
                  <a:cubicBezTo>
                    <a:pt x="39072" y="60116"/>
                    <a:pt x="39049" y="61118"/>
                    <a:pt x="39596" y="61118"/>
                  </a:cubicBezTo>
                  <a:cubicBezTo>
                    <a:pt x="39834" y="61118"/>
                    <a:pt x="40181" y="60928"/>
                    <a:pt x="40688" y="60446"/>
                  </a:cubicBezTo>
                  <a:cubicBezTo>
                    <a:pt x="40963" y="60171"/>
                    <a:pt x="41168" y="60065"/>
                    <a:pt x="41336" y="60065"/>
                  </a:cubicBezTo>
                  <a:cubicBezTo>
                    <a:pt x="41578" y="60065"/>
                    <a:pt x="41747" y="60283"/>
                    <a:pt x="41944" y="60529"/>
                  </a:cubicBezTo>
                  <a:cubicBezTo>
                    <a:pt x="42530" y="61199"/>
                    <a:pt x="42865" y="62036"/>
                    <a:pt x="42949" y="62957"/>
                  </a:cubicBezTo>
                  <a:cubicBezTo>
                    <a:pt x="43110" y="64249"/>
                    <a:pt x="43583" y="66399"/>
                    <a:pt x="44518" y="66399"/>
                  </a:cubicBezTo>
                  <a:cubicBezTo>
                    <a:pt x="44553" y="66399"/>
                    <a:pt x="44588" y="66396"/>
                    <a:pt x="44623" y="66390"/>
                  </a:cubicBezTo>
                  <a:cubicBezTo>
                    <a:pt x="44810" y="66366"/>
                    <a:pt x="44985" y="66355"/>
                    <a:pt x="45151" y="66355"/>
                  </a:cubicBezTo>
                  <a:cubicBezTo>
                    <a:pt x="46760" y="66355"/>
                    <a:pt x="47396" y="67404"/>
                    <a:pt x="48307" y="68315"/>
                  </a:cubicBezTo>
                  <a:cubicBezTo>
                    <a:pt x="49158" y="69380"/>
                    <a:pt x="50431" y="69963"/>
                    <a:pt x="51768" y="69963"/>
                  </a:cubicBezTo>
                  <a:cubicBezTo>
                    <a:pt x="52008" y="69963"/>
                    <a:pt x="52250" y="69944"/>
                    <a:pt x="52493" y="69906"/>
                  </a:cubicBezTo>
                  <a:cubicBezTo>
                    <a:pt x="53916" y="69404"/>
                    <a:pt x="53665" y="68483"/>
                    <a:pt x="53079" y="67478"/>
                  </a:cubicBezTo>
                  <a:cubicBezTo>
                    <a:pt x="52325" y="66390"/>
                    <a:pt x="51572" y="65301"/>
                    <a:pt x="50986" y="64129"/>
                  </a:cubicBezTo>
                  <a:cubicBezTo>
                    <a:pt x="50735" y="63627"/>
                    <a:pt x="50567" y="63125"/>
                    <a:pt x="50316" y="62622"/>
                  </a:cubicBezTo>
                  <a:cubicBezTo>
                    <a:pt x="49981" y="62204"/>
                    <a:pt x="49646" y="61785"/>
                    <a:pt x="49311" y="61450"/>
                  </a:cubicBezTo>
                  <a:cubicBezTo>
                    <a:pt x="49144" y="61199"/>
                    <a:pt x="48976" y="60948"/>
                    <a:pt x="48809" y="60697"/>
                  </a:cubicBezTo>
                  <a:cubicBezTo>
                    <a:pt x="48725" y="60529"/>
                    <a:pt x="48642" y="60362"/>
                    <a:pt x="48474" y="60194"/>
                  </a:cubicBezTo>
                  <a:cubicBezTo>
                    <a:pt x="48307" y="59943"/>
                    <a:pt x="48139" y="59692"/>
                    <a:pt x="47888" y="59441"/>
                  </a:cubicBezTo>
                  <a:cubicBezTo>
                    <a:pt x="46214" y="57515"/>
                    <a:pt x="45125" y="55088"/>
                    <a:pt x="43367" y="53162"/>
                  </a:cubicBezTo>
                  <a:cubicBezTo>
                    <a:pt x="43284" y="52995"/>
                    <a:pt x="43116" y="52827"/>
                    <a:pt x="42949" y="52660"/>
                  </a:cubicBezTo>
                  <a:cubicBezTo>
                    <a:pt x="42698" y="52241"/>
                    <a:pt x="42363" y="51906"/>
                    <a:pt x="42111" y="51571"/>
                  </a:cubicBezTo>
                  <a:cubicBezTo>
                    <a:pt x="39935" y="48809"/>
                    <a:pt x="37172" y="46548"/>
                    <a:pt x="35665" y="43283"/>
                  </a:cubicBezTo>
                  <a:cubicBezTo>
                    <a:pt x="30893" y="36000"/>
                    <a:pt x="25619" y="29135"/>
                    <a:pt x="20344" y="22353"/>
                  </a:cubicBezTo>
                  <a:cubicBezTo>
                    <a:pt x="19926" y="21767"/>
                    <a:pt x="19591" y="21265"/>
                    <a:pt x="19172" y="20763"/>
                  </a:cubicBezTo>
                  <a:cubicBezTo>
                    <a:pt x="19005" y="20595"/>
                    <a:pt x="18837" y="20428"/>
                    <a:pt x="18754" y="20260"/>
                  </a:cubicBezTo>
                  <a:cubicBezTo>
                    <a:pt x="18586" y="20093"/>
                    <a:pt x="18419" y="19925"/>
                    <a:pt x="18251" y="19758"/>
                  </a:cubicBezTo>
                  <a:cubicBezTo>
                    <a:pt x="17917" y="19423"/>
                    <a:pt x="17582" y="19004"/>
                    <a:pt x="17330" y="18586"/>
                  </a:cubicBezTo>
                  <a:cubicBezTo>
                    <a:pt x="17163" y="18418"/>
                    <a:pt x="17163" y="18335"/>
                    <a:pt x="16996" y="18084"/>
                  </a:cubicBezTo>
                  <a:cubicBezTo>
                    <a:pt x="16828" y="17749"/>
                    <a:pt x="16661" y="17498"/>
                    <a:pt x="16493" y="17246"/>
                  </a:cubicBezTo>
                  <a:cubicBezTo>
                    <a:pt x="16410" y="17079"/>
                    <a:pt x="16326" y="16828"/>
                    <a:pt x="16158" y="16660"/>
                  </a:cubicBezTo>
                  <a:cubicBezTo>
                    <a:pt x="15991" y="16493"/>
                    <a:pt x="15824" y="16325"/>
                    <a:pt x="15740" y="16158"/>
                  </a:cubicBezTo>
                  <a:cubicBezTo>
                    <a:pt x="11638" y="11805"/>
                    <a:pt x="8038" y="7033"/>
                    <a:pt x="4438" y="2344"/>
                  </a:cubicBezTo>
                  <a:cubicBezTo>
                    <a:pt x="3600" y="1340"/>
                    <a:pt x="2931" y="335"/>
                    <a:pt x="1591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2" name="Google Shape;23012;p30"/>
            <p:cNvSpPr/>
            <p:nvPr/>
          </p:nvSpPr>
          <p:spPr>
            <a:xfrm>
              <a:off x="3756200" y="974025"/>
              <a:ext cx="1778750" cy="633750"/>
            </a:xfrm>
            <a:custGeom>
              <a:avLst/>
              <a:gdLst/>
              <a:ahLst/>
              <a:cxnLst/>
              <a:rect l="l" t="t" r="r" b="b"/>
              <a:pathLst>
                <a:path w="71150" h="25350" extrusionOk="0">
                  <a:moveTo>
                    <a:pt x="41976" y="7809"/>
                  </a:moveTo>
                  <a:lnTo>
                    <a:pt x="41976" y="7809"/>
                  </a:lnTo>
                  <a:cubicBezTo>
                    <a:pt x="41865" y="7930"/>
                    <a:pt x="41767" y="8064"/>
                    <a:pt x="41709" y="8238"/>
                  </a:cubicBezTo>
                  <a:cubicBezTo>
                    <a:pt x="41709" y="8018"/>
                    <a:pt x="41853" y="7907"/>
                    <a:pt x="41976" y="7809"/>
                  </a:cubicBezTo>
                  <a:close/>
                  <a:moveTo>
                    <a:pt x="11454" y="0"/>
                  </a:moveTo>
                  <a:cubicBezTo>
                    <a:pt x="11185" y="0"/>
                    <a:pt x="10895" y="78"/>
                    <a:pt x="10650" y="201"/>
                  </a:cubicBezTo>
                  <a:cubicBezTo>
                    <a:pt x="10405" y="641"/>
                    <a:pt x="9961" y="852"/>
                    <a:pt x="9500" y="852"/>
                  </a:cubicBezTo>
                  <a:cubicBezTo>
                    <a:pt x="9172" y="852"/>
                    <a:pt x="8835" y="745"/>
                    <a:pt x="8557" y="536"/>
                  </a:cubicBezTo>
                  <a:cubicBezTo>
                    <a:pt x="8239" y="250"/>
                    <a:pt x="7861" y="121"/>
                    <a:pt x="7487" y="121"/>
                  </a:cubicBezTo>
                  <a:cubicBezTo>
                    <a:pt x="6875" y="121"/>
                    <a:pt x="6273" y="466"/>
                    <a:pt x="5961" y="1038"/>
                  </a:cubicBezTo>
                  <a:cubicBezTo>
                    <a:pt x="5231" y="2279"/>
                    <a:pt x="3800" y="3011"/>
                    <a:pt x="2335" y="3011"/>
                  </a:cubicBezTo>
                  <a:cubicBezTo>
                    <a:pt x="2121" y="3011"/>
                    <a:pt x="1905" y="2996"/>
                    <a:pt x="1692" y="2963"/>
                  </a:cubicBezTo>
                  <a:cubicBezTo>
                    <a:pt x="1541" y="2947"/>
                    <a:pt x="1380" y="2933"/>
                    <a:pt x="1222" y="2933"/>
                  </a:cubicBezTo>
                  <a:cubicBezTo>
                    <a:pt x="590" y="2933"/>
                    <a:pt x="0" y="3148"/>
                    <a:pt x="268" y="4219"/>
                  </a:cubicBezTo>
                  <a:cubicBezTo>
                    <a:pt x="634" y="4658"/>
                    <a:pt x="1191" y="4905"/>
                    <a:pt x="1772" y="4905"/>
                  </a:cubicBezTo>
                  <a:cubicBezTo>
                    <a:pt x="1856" y="4905"/>
                    <a:pt x="1941" y="4900"/>
                    <a:pt x="2026" y="4889"/>
                  </a:cubicBezTo>
                  <a:cubicBezTo>
                    <a:pt x="4287" y="5056"/>
                    <a:pt x="6547" y="5475"/>
                    <a:pt x="8640" y="6229"/>
                  </a:cubicBezTo>
                  <a:cubicBezTo>
                    <a:pt x="10817" y="6480"/>
                    <a:pt x="12743" y="7735"/>
                    <a:pt x="14919" y="7987"/>
                  </a:cubicBezTo>
                  <a:cubicBezTo>
                    <a:pt x="15840" y="7987"/>
                    <a:pt x="16761" y="8238"/>
                    <a:pt x="17598" y="8573"/>
                  </a:cubicBezTo>
                  <a:cubicBezTo>
                    <a:pt x="17849" y="8656"/>
                    <a:pt x="18101" y="8740"/>
                    <a:pt x="18268" y="8740"/>
                  </a:cubicBezTo>
                  <a:cubicBezTo>
                    <a:pt x="19524" y="8824"/>
                    <a:pt x="20780" y="9075"/>
                    <a:pt x="21868" y="9494"/>
                  </a:cubicBezTo>
                  <a:lnTo>
                    <a:pt x="22538" y="9745"/>
                  </a:lnTo>
                  <a:cubicBezTo>
                    <a:pt x="22956" y="9828"/>
                    <a:pt x="23291" y="9912"/>
                    <a:pt x="23710" y="10080"/>
                  </a:cubicBezTo>
                  <a:lnTo>
                    <a:pt x="24296" y="10247"/>
                  </a:lnTo>
                  <a:cubicBezTo>
                    <a:pt x="24966" y="10498"/>
                    <a:pt x="25635" y="10749"/>
                    <a:pt x="26305" y="11084"/>
                  </a:cubicBezTo>
                  <a:cubicBezTo>
                    <a:pt x="26473" y="11168"/>
                    <a:pt x="26724" y="11252"/>
                    <a:pt x="26891" y="11252"/>
                  </a:cubicBezTo>
                  <a:cubicBezTo>
                    <a:pt x="27477" y="11419"/>
                    <a:pt x="28063" y="11503"/>
                    <a:pt x="28566" y="11503"/>
                  </a:cubicBezTo>
                  <a:lnTo>
                    <a:pt x="29319" y="11503"/>
                  </a:lnTo>
                  <a:cubicBezTo>
                    <a:pt x="31663" y="11838"/>
                    <a:pt x="33840" y="12842"/>
                    <a:pt x="36184" y="13345"/>
                  </a:cubicBezTo>
                  <a:cubicBezTo>
                    <a:pt x="38696" y="14433"/>
                    <a:pt x="41207" y="15354"/>
                    <a:pt x="43802" y="15940"/>
                  </a:cubicBezTo>
                  <a:lnTo>
                    <a:pt x="44472" y="16191"/>
                  </a:lnTo>
                  <a:cubicBezTo>
                    <a:pt x="44891" y="16359"/>
                    <a:pt x="45226" y="16526"/>
                    <a:pt x="45644" y="16693"/>
                  </a:cubicBezTo>
                  <a:cubicBezTo>
                    <a:pt x="46398" y="16945"/>
                    <a:pt x="47068" y="17112"/>
                    <a:pt x="47737" y="17280"/>
                  </a:cubicBezTo>
                  <a:cubicBezTo>
                    <a:pt x="48156" y="17363"/>
                    <a:pt x="48574" y="17447"/>
                    <a:pt x="48909" y="17614"/>
                  </a:cubicBezTo>
                  <a:lnTo>
                    <a:pt x="49495" y="17949"/>
                  </a:lnTo>
                  <a:cubicBezTo>
                    <a:pt x="49747" y="18117"/>
                    <a:pt x="49998" y="18284"/>
                    <a:pt x="50249" y="18452"/>
                  </a:cubicBezTo>
                  <a:cubicBezTo>
                    <a:pt x="53681" y="20042"/>
                    <a:pt x="57198" y="21465"/>
                    <a:pt x="60798" y="22638"/>
                  </a:cubicBezTo>
                  <a:cubicBezTo>
                    <a:pt x="61718" y="22805"/>
                    <a:pt x="62556" y="23224"/>
                    <a:pt x="63309" y="23726"/>
                  </a:cubicBezTo>
                  <a:cubicBezTo>
                    <a:pt x="63393" y="23726"/>
                    <a:pt x="63477" y="23810"/>
                    <a:pt x="63560" y="23893"/>
                  </a:cubicBezTo>
                  <a:cubicBezTo>
                    <a:pt x="63728" y="23977"/>
                    <a:pt x="63979" y="24145"/>
                    <a:pt x="64146" y="24228"/>
                  </a:cubicBezTo>
                  <a:cubicBezTo>
                    <a:pt x="64481" y="24396"/>
                    <a:pt x="64816" y="24563"/>
                    <a:pt x="65151" y="24647"/>
                  </a:cubicBezTo>
                  <a:cubicBezTo>
                    <a:pt x="65907" y="24938"/>
                    <a:pt x="66663" y="25350"/>
                    <a:pt x="67475" y="25350"/>
                  </a:cubicBezTo>
                  <a:cubicBezTo>
                    <a:pt x="67832" y="25350"/>
                    <a:pt x="68200" y="25270"/>
                    <a:pt x="68583" y="25065"/>
                  </a:cubicBezTo>
                  <a:cubicBezTo>
                    <a:pt x="69019" y="24775"/>
                    <a:pt x="68636" y="23729"/>
                    <a:pt x="69455" y="23729"/>
                  </a:cubicBezTo>
                  <a:cubicBezTo>
                    <a:pt x="69580" y="23729"/>
                    <a:pt x="69734" y="23754"/>
                    <a:pt x="69923" y="23810"/>
                  </a:cubicBezTo>
                  <a:cubicBezTo>
                    <a:pt x="70093" y="23855"/>
                    <a:pt x="70238" y="23876"/>
                    <a:pt x="70362" y="23876"/>
                  </a:cubicBezTo>
                  <a:cubicBezTo>
                    <a:pt x="71150" y="23876"/>
                    <a:pt x="71038" y="23027"/>
                    <a:pt x="70676" y="22303"/>
                  </a:cubicBezTo>
                  <a:cubicBezTo>
                    <a:pt x="69169" y="21884"/>
                    <a:pt x="67830" y="20796"/>
                    <a:pt x="67160" y="19289"/>
                  </a:cubicBezTo>
                  <a:cubicBezTo>
                    <a:pt x="66574" y="18619"/>
                    <a:pt x="65904" y="18117"/>
                    <a:pt x="65067" y="17866"/>
                  </a:cubicBezTo>
                  <a:cubicBezTo>
                    <a:pt x="64732" y="17614"/>
                    <a:pt x="64356" y="17614"/>
                    <a:pt x="63979" y="17614"/>
                  </a:cubicBezTo>
                  <a:cubicBezTo>
                    <a:pt x="63602" y="17614"/>
                    <a:pt x="63225" y="17614"/>
                    <a:pt x="62891" y="17363"/>
                  </a:cubicBezTo>
                  <a:cubicBezTo>
                    <a:pt x="60379" y="15354"/>
                    <a:pt x="57449" y="14266"/>
                    <a:pt x="54686" y="12675"/>
                  </a:cubicBezTo>
                  <a:cubicBezTo>
                    <a:pt x="53849" y="12591"/>
                    <a:pt x="53179" y="12256"/>
                    <a:pt x="52593" y="11670"/>
                  </a:cubicBezTo>
                  <a:cubicBezTo>
                    <a:pt x="51979" y="11224"/>
                    <a:pt x="51365" y="10740"/>
                    <a:pt x="50677" y="10740"/>
                  </a:cubicBezTo>
                  <a:cubicBezTo>
                    <a:pt x="50333" y="10740"/>
                    <a:pt x="49970" y="10861"/>
                    <a:pt x="49579" y="11168"/>
                  </a:cubicBezTo>
                  <a:cubicBezTo>
                    <a:pt x="49449" y="11233"/>
                    <a:pt x="49521" y="11498"/>
                    <a:pt x="49404" y="11498"/>
                  </a:cubicBezTo>
                  <a:cubicBezTo>
                    <a:pt x="49370" y="11498"/>
                    <a:pt x="49320" y="11476"/>
                    <a:pt x="49244" y="11419"/>
                  </a:cubicBezTo>
                  <a:cubicBezTo>
                    <a:pt x="49328" y="10666"/>
                    <a:pt x="47654" y="10917"/>
                    <a:pt x="48407" y="9745"/>
                  </a:cubicBezTo>
                  <a:cubicBezTo>
                    <a:pt x="48407" y="9745"/>
                    <a:pt x="48193" y="9638"/>
                    <a:pt x="48064" y="9638"/>
                  </a:cubicBezTo>
                  <a:cubicBezTo>
                    <a:pt x="48032" y="9638"/>
                    <a:pt x="48005" y="9644"/>
                    <a:pt x="47988" y="9661"/>
                  </a:cubicBezTo>
                  <a:cubicBezTo>
                    <a:pt x="47458" y="9899"/>
                    <a:pt x="46983" y="10001"/>
                    <a:pt x="46550" y="10001"/>
                  </a:cubicBezTo>
                  <a:cubicBezTo>
                    <a:pt x="45004" y="10001"/>
                    <a:pt x="43994" y="8698"/>
                    <a:pt x="42882" y="7652"/>
                  </a:cubicBezTo>
                  <a:cubicBezTo>
                    <a:pt x="42806" y="7538"/>
                    <a:pt x="42696" y="7493"/>
                    <a:pt x="42576" y="7493"/>
                  </a:cubicBezTo>
                  <a:cubicBezTo>
                    <a:pt x="42429" y="7493"/>
                    <a:pt x="42266" y="7560"/>
                    <a:pt x="42128" y="7652"/>
                  </a:cubicBezTo>
                  <a:cubicBezTo>
                    <a:pt x="40677" y="6982"/>
                    <a:pt x="39189" y="6461"/>
                    <a:pt x="37638" y="6461"/>
                  </a:cubicBezTo>
                  <a:cubicBezTo>
                    <a:pt x="36863" y="6461"/>
                    <a:pt x="36072" y="6591"/>
                    <a:pt x="35263" y="6898"/>
                  </a:cubicBezTo>
                  <a:cubicBezTo>
                    <a:pt x="35096" y="6898"/>
                    <a:pt x="34928" y="6898"/>
                    <a:pt x="34761" y="6815"/>
                  </a:cubicBezTo>
                  <a:cubicBezTo>
                    <a:pt x="34593" y="6647"/>
                    <a:pt x="34426" y="6396"/>
                    <a:pt x="34258" y="6145"/>
                  </a:cubicBezTo>
                  <a:cubicBezTo>
                    <a:pt x="34091" y="5977"/>
                    <a:pt x="33924" y="5726"/>
                    <a:pt x="33756" y="5475"/>
                  </a:cubicBezTo>
                  <a:cubicBezTo>
                    <a:pt x="33589" y="5224"/>
                    <a:pt x="33421" y="5056"/>
                    <a:pt x="33170" y="4889"/>
                  </a:cubicBezTo>
                  <a:cubicBezTo>
                    <a:pt x="32835" y="4722"/>
                    <a:pt x="32584" y="4638"/>
                    <a:pt x="32249" y="4638"/>
                  </a:cubicBezTo>
                  <a:cubicBezTo>
                    <a:pt x="31831" y="4722"/>
                    <a:pt x="31412" y="4973"/>
                    <a:pt x="30910" y="4973"/>
                  </a:cubicBezTo>
                  <a:cubicBezTo>
                    <a:pt x="30742" y="5077"/>
                    <a:pt x="30606" y="5119"/>
                    <a:pt x="30492" y="5119"/>
                  </a:cubicBezTo>
                  <a:cubicBezTo>
                    <a:pt x="30151" y="5119"/>
                    <a:pt x="30010" y="4743"/>
                    <a:pt x="29821" y="4554"/>
                  </a:cubicBezTo>
                  <a:cubicBezTo>
                    <a:pt x="29591" y="4416"/>
                    <a:pt x="29360" y="4354"/>
                    <a:pt x="29130" y="4354"/>
                  </a:cubicBezTo>
                  <a:cubicBezTo>
                    <a:pt x="28942" y="4354"/>
                    <a:pt x="28754" y="4395"/>
                    <a:pt x="28566" y="4470"/>
                  </a:cubicBezTo>
                  <a:cubicBezTo>
                    <a:pt x="28241" y="4633"/>
                    <a:pt x="27917" y="4725"/>
                    <a:pt x="27592" y="4725"/>
                  </a:cubicBezTo>
                  <a:cubicBezTo>
                    <a:pt x="27414" y="4725"/>
                    <a:pt x="27237" y="4697"/>
                    <a:pt x="27059" y="4638"/>
                  </a:cubicBezTo>
                  <a:cubicBezTo>
                    <a:pt x="26975" y="4638"/>
                    <a:pt x="26891" y="4554"/>
                    <a:pt x="26724" y="4554"/>
                  </a:cubicBezTo>
                  <a:lnTo>
                    <a:pt x="26305" y="4303"/>
                  </a:lnTo>
                  <a:cubicBezTo>
                    <a:pt x="26221" y="4219"/>
                    <a:pt x="26054" y="4136"/>
                    <a:pt x="25886" y="4052"/>
                  </a:cubicBezTo>
                  <a:cubicBezTo>
                    <a:pt x="25802" y="4052"/>
                    <a:pt x="25760" y="4073"/>
                    <a:pt x="25742" y="4100"/>
                  </a:cubicBezTo>
                  <a:lnTo>
                    <a:pt x="25742" y="4100"/>
                  </a:lnTo>
                  <a:cubicBezTo>
                    <a:pt x="25736" y="4086"/>
                    <a:pt x="25728" y="4070"/>
                    <a:pt x="25719" y="4052"/>
                  </a:cubicBezTo>
                  <a:cubicBezTo>
                    <a:pt x="25719" y="3968"/>
                    <a:pt x="25886" y="3884"/>
                    <a:pt x="25970" y="3884"/>
                  </a:cubicBezTo>
                  <a:cubicBezTo>
                    <a:pt x="26054" y="3801"/>
                    <a:pt x="26054" y="3717"/>
                    <a:pt x="26138" y="3633"/>
                  </a:cubicBezTo>
                  <a:cubicBezTo>
                    <a:pt x="26138" y="3549"/>
                    <a:pt x="26138" y="3466"/>
                    <a:pt x="26138" y="3382"/>
                  </a:cubicBezTo>
                  <a:cubicBezTo>
                    <a:pt x="26054" y="3215"/>
                    <a:pt x="25886" y="3047"/>
                    <a:pt x="25719" y="2963"/>
                  </a:cubicBezTo>
                  <a:cubicBezTo>
                    <a:pt x="25552" y="2880"/>
                    <a:pt x="25300" y="2796"/>
                    <a:pt x="25133" y="2796"/>
                  </a:cubicBezTo>
                  <a:lnTo>
                    <a:pt x="23877" y="2796"/>
                  </a:lnTo>
                  <a:cubicBezTo>
                    <a:pt x="23626" y="2796"/>
                    <a:pt x="23291" y="2880"/>
                    <a:pt x="23040" y="2963"/>
                  </a:cubicBezTo>
                  <a:cubicBezTo>
                    <a:pt x="22789" y="3047"/>
                    <a:pt x="22538" y="3215"/>
                    <a:pt x="22287" y="3298"/>
                  </a:cubicBezTo>
                  <a:cubicBezTo>
                    <a:pt x="22119" y="3382"/>
                    <a:pt x="21952" y="3466"/>
                    <a:pt x="21784" y="3549"/>
                  </a:cubicBezTo>
                  <a:cubicBezTo>
                    <a:pt x="21617" y="3717"/>
                    <a:pt x="21366" y="3801"/>
                    <a:pt x="21198" y="3884"/>
                  </a:cubicBezTo>
                  <a:cubicBezTo>
                    <a:pt x="20780" y="3884"/>
                    <a:pt x="21282" y="3549"/>
                    <a:pt x="21031" y="3466"/>
                  </a:cubicBezTo>
                  <a:cubicBezTo>
                    <a:pt x="20110" y="2377"/>
                    <a:pt x="17598" y="4052"/>
                    <a:pt x="17431" y="1457"/>
                  </a:cubicBezTo>
                  <a:cubicBezTo>
                    <a:pt x="17431" y="1373"/>
                    <a:pt x="16929" y="1289"/>
                    <a:pt x="16677" y="1289"/>
                  </a:cubicBezTo>
                  <a:cubicBezTo>
                    <a:pt x="14919" y="1289"/>
                    <a:pt x="13412" y="452"/>
                    <a:pt x="11738" y="33"/>
                  </a:cubicBezTo>
                  <a:cubicBezTo>
                    <a:pt x="11648" y="11"/>
                    <a:pt x="11552" y="0"/>
                    <a:pt x="11454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3" name="Google Shape;23013;p30"/>
            <p:cNvSpPr/>
            <p:nvPr/>
          </p:nvSpPr>
          <p:spPr>
            <a:xfrm>
              <a:off x="3091050" y="1920675"/>
              <a:ext cx="1971625" cy="1137550"/>
            </a:xfrm>
            <a:custGeom>
              <a:avLst/>
              <a:gdLst/>
              <a:ahLst/>
              <a:cxnLst/>
              <a:rect l="l" t="t" r="r" b="b"/>
              <a:pathLst>
                <a:path w="78865" h="45502" extrusionOk="0">
                  <a:moveTo>
                    <a:pt x="892" y="1"/>
                  </a:moveTo>
                  <a:cubicBezTo>
                    <a:pt x="616" y="1"/>
                    <a:pt x="342" y="142"/>
                    <a:pt x="84" y="511"/>
                  </a:cubicBezTo>
                  <a:cubicBezTo>
                    <a:pt x="0" y="762"/>
                    <a:pt x="0" y="1013"/>
                    <a:pt x="84" y="1264"/>
                  </a:cubicBezTo>
                  <a:cubicBezTo>
                    <a:pt x="2428" y="4948"/>
                    <a:pt x="5861" y="7794"/>
                    <a:pt x="8623" y="11227"/>
                  </a:cubicBezTo>
                  <a:cubicBezTo>
                    <a:pt x="8707" y="11394"/>
                    <a:pt x="8875" y="11562"/>
                    <a:pt x="9042" y="11729"/>
                  </a:cubicBezTo>
                  <a:cubicBezTo>
                    <a:pt x="9209" y="11897"/>
                    <a:pt x="9377" y="12148"/>
                    <a:pt x="9461" y="12232"/>
                  </a:cubicBezTo>
                  <a:cubicBezTo>
                    <a:pt x="9544" y="12315"/>
                    <a:pt x="9628" y="12399"/>
                    <a:pt x="9712" y="12483"/>
                  </a:cubicBezTo>
                  <a:cubicBezTo>
                    <a:pt x="9796" y="12650"/>
                    <a:pt x="9963" y="12818"/>
                    <a:pt x="10130" y="12901"/>
                  </a:cubicBezTo>
                  <a:cubicBezTo>
                    <a:pt x="10214" y="12985"/>
                    <a:pt x="10298" y="13069"/>
                    <a:pt x="10382" y="13152"/>
                  </a:cubicBezTo>
                  <a:cubicBezTo>
                    <a:pt x="10549" y="13320"/>
                    <a:pt x="10716" y="13404"/>
                    <a:pt x="10884" y="13571"/>
                  </a:cubicBezTo>
                  <a:cubicBezTo>
                    <a:pt x="11805" y="13822"/>
                    <a:pt x="12726" y="14241"/>
                    <a:pt x="13563" y="14659"/>
                  </a:cubicBezTo>
                  <a:cubicBezTo>
                    <a:pt x="21181" y="18176"/>
                    <a:pt x="28884" y="21357"/>
                    <a:pt x="36586" y="24455"/>
                  </a:cubicBezTo>
                  <a:lnTo>
                    <a:pt x="38176" y="25124"/>
                  </a:lnTo>
                  <a:cubicBezTo>
                    <a:pt x="39097" y="25459"/>
                    <a:pt x="39935" y="25878"/>
                    <a:pt x="40772" y="26380"/>
                  </a:cubicBezTo>
                  <a:cubicBezTo>
                    <a:pt x="40939" y="26464"/>
                    <a:pt x="41190" y="26548"/>
                    <a:pt x="41358" y="26631"/>
                  </a:cubicBezTo>
                  <a:cubicBezTo>
                    <a:pt x="41776" y="26799"/>
                    <a:pt x="42111" y="26966"/>
                    <a:pt x="42530" y="27217"/>
                  </a:cubicBezTo>
                  <a:cubicBezTo>
                    <a:pt x="43702" y="27887"/>
                    <a:pt x="44958" y="28473"/>
                    <a:pt x="46297" y="29059"/>
                  </a:cubicBezTo>
                  <a:cubicBezTo>
                    <a:pt x="47302" y="29227"/>
                    <a:pt x="48307" y="29645"/>
                    <a:pt x="49144" y="30315"/>
                  </a:cubicBezTo>
                  <a:cubicBezTo>
                    <a:pt x="49395" y="30399"/>
                    <a:pt x="49562" y="30566"/>
                    <a:pt x="49730" y="30650"/>
                  </a:cubicBezTo>
                  <a:cubicBezTo>
                    <a:pt x="50567" y="30817"/>
                    <a:pt x="51404" y="31236"/>
                    <a:pt x="52074" y="31822"/>
                  </a:cubicBezTo>
                  <a:cubicBezTo>
                    <a:pt x="59776" y="35506"/>
                    <a:pt x="67227" y="39692"/>
                    <a:pt x="74427" y="44212"/>
                  </a:cubicBezTo>
                  <a:cubicBezTo>
                    <a:pt x="75352" y="44675"/>
                    <a:pt x="76224" y="45502"/>
                    <a:pt x="77291" y="45502"/>
                  </a:cubicBezTo>
                  <a:cubicBezTo>
                    <a:pt x="77576" y="45502"/>
                    <a:pt x="77876" y="45442"/>
                    <a:pt x="78194" y="45301"/>
                  </a:cubicBezTo>
                  <a:cubicBezTo>
                    <a:pt x="78864" y="44212"/>
                    <a:pt x="78194" y="43543"/>
                    <a:pt x="77357" y="43040"/>
                  </a:cubicBezTo>
                  <a:cubicBezTo>
                    <a:pt x="76771" y="42622"/>
                    <a:pt x="76855" y="42119"/>
                    <a:pt x="77190" y="41617"/>
                  </a:cubicBezTo>
                  <a:cubicBezTo>
                    <a:pt x="77525" y="40529"/>
                    <a:pt x="76687" y="40278"/>
                    <a:pt x="75934" y="39859"/>
                  </a:cubicBezTo>
                  <a:cubicBezTo>
                    <a:pt x="72753" y="37933"/>
                    <a:pt x="68818" y="37264"/>
                    <a:pt x="66055" y="34585"/>
                  </a:cubicBezTo>
                  <a:cubicBezTo>
                    <a:pt x="65636" y="34417"/>
                    <a:pt x="65218" y="34250"/>
                    <a:pt x="64883" y="34250"/>
                  </a:cubicBezTo>
                  <a:cubicBezTo>
                    <a:pt x="63292" y="33580"/>
                    <a:pt x="61869" y="32659"/>
                    <a:pt x="60613" y="31571"/>
                  </a:cubicBezTo>
                  <a:cubicBezTo>
                    <a:pt x="59525" y="31320"/>
                    <a:pt x="58437" y="30817"/>
                    <a:pt x="57599" y="29980"/>
                  </a:cubicBezTo>
                  <a:cubicBezTo>
                    <a:pt x="55088" y="28306"/>
                    <a:pt x="52074" y="27720"/>
                    <a:pt x="49562" y="26129"/>
                  </a:cubicBezTo>
                  <a:cubicBezTo>
                    <a:pt x="48139" y="25124"/>
                    <a:pt x="46046" y="25710"/>
                    <a:pt x="45041" y="24120"/>
                  </a:cubicBezTo>
                  <a:cubicBezTo>
                    <a:pt x="41525" y="23031"/>
                    <a:pt x="38093" y="21608"/>
                    <a:pt x="34660" y="20436"/>
                  </a:cubicBezTo>
                  <a:cubicBezTo>
                    <a:pt x="29805" y="18845"/>
                    <a:pt x="25367" y="16418"/>
                    <a:pt x="20763" y="14325"/>
                  </a:cubicBezTo>
                  <a:cubicBezTo>
                    <a:pt x="18084" y="12985"/>
                    <a:pt x="15237" y="11980"/>
                    <a:pt x="12391" y="11227"/>
                  </a:cubicBezTo>
                  <a:cubicBezTo>
                    <a:pt x="11721" y="11059"/>
                    <a:pt x="11135" y="10725"/>
                    <a:pt x="10800" y="10139"/>
                  </a:cubicBezTo>
                  <a:cubicBezTo>
                    <a:pt x="10130" y="9804"/>
                    <a:pt x="9628" y="9218"/>
                    <a:pt x="9293" y="8632"/>
                  </a:cubicBezTo>
                  <a:cubicBezTo>
                    <a:pt x="7033" y="5785"/>
                    <a:pt x="4521" y="3022"/>
                    <a:pt x="1926" y="511"/>
                  </a:cubicBezTo>
                  <a:cubicBezTo>
                    <a:pt x="1598" y="230"/>
                    <a:pt x="1244" y="1"/>
                    <a:pt x="892" y="1"/>
                  </a:cubicBezTo>
                  <a:close/>
                </a:path>
              </a:pathLst>
            </a:custGeom>
            <a:solidFill>
              <a:srgbClr val="64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4" name="Google Shape;23014;p30"/>
            <p:cNvSpPr/>
            <p:nvPr/>
          </p:nvSpPr>
          <p:spPr>
            <a:xfrm>
              <a:off x="2446400" y="771825"/>
              <a:ext cx="1580225" cy="311625"/>
            </a:xfrm>
            <a:custGeom>
              <a:avLst/>
              <a:gdLst/>
              <a:ahLst/>
              <a:cxnLst/>
              <a:rect l="l" t="t" r="r" b="b"/>
              <a:pathLst>
                <a:path w="63209" h="12465" extrusionOk="0">
                  <a:moveTo>
                    <a:pt x="44791" y="5526"/>
                  </a:moveTo>
                  <a:cubicBezTo>
                    <a:pt x="45042" y="5693"/>
                    <a:pt x="45377" y="5861"/>
                    <a:pt x="45209" y="6279"/>
                  </a:cubicBezTo>
                  <a:cubicBezTo>
                    <a:pt x="45293" y="5861"/>
                    <a:pt x="45042" y="5693"/>
                    <a:pt x="44791" y="5526"/>
                  </a:cubicBezTo>
                  <a:close/>
                  <a:moveTo>
                    <a:pt x="10298" y="0"/>
                  </a:moveTo>
                  <a:cubicBezTo>
                    <a:pt x="8582" y="252"/>
                    <a:pt x="6866" y="294"/>
                    <a:pt x="5149" y="294"/>
                  </a:cubicBezTo>
                  <a:cubicBezTo>
                    <a:pt x="4291" y="294"/>
                    <a:pt x="3433" y="283"/>
                    <a:pt x="2575" y="283"/>
                  </a:cubicBezTo>
                  <a:cubicBezTo>
                    <a:pt x="1717" y="283"/>
                    <a:pt x="859" y="294"/>
                    <a:pt x="1" y="335"/>
                  </a:cubicBezTo>
                  <a:cubicBezTo>
                    <a:pt x="84" y="1591"/>
                    <a:pt x="1089" y="1340"/>
                    <a:pt x="1759" y="1591"/>
                  </a:cubicBezTo>
                  <a:cubicBezTo>
                    <a:pt x="4103" y="2177"/>
                    <a:pt x="6447" y="2428"/>
                    <a:pt x="8791" y="2931"/>
                  </a:cubicBezTo>
                  <a:cubicBezTo>
                    <a:pt x="15489" y="4689"/>
                    <a:pt x="22270" y="6028"/>
                    <a:pt x="29051" y="7117"/>
                  </a:cubicBezTo>
                  <a:cubicBezTo>
                    <a:pt x="29411" y="7065"/>
                    <a:pt x="29770" y="6730"/>
                    <a:pt x="30072" y="6730"/>
                  </a:cubicBezTo>
                  <a:cubicBezTo>
                    <a:pt x="30262" y="6730"/>
                    <a:pt x="30429" y="6863"/>
                    <a:pt x="30558" y="7284"/>
                  </a:cubicBezTo>
                  <a:cubicBezTo>
                    <a:pt x="31730" y="7954"/>
                    <a:pt x="32986" y="8540"/>
                    <a:pt x="34326" y="8791"/>
                  </a:cubicBezTo>
                  <a:cubicBezTo>
                    <a:pt x="35498" y="8958"/>
                    <a:pt x="36670" y="9210"/>
                    <a:pt x="37758" y="9461"/>
                  </a:cubicBezTo>
                  <a:cubicBezTo>
                    <a:pt x="41777" y="10214"/>
                    <a:pt x="45628" y="11386"/>
                    <a:pt x="49646" y="12224"/>
                  </a:cubicBezTo>
                  <a:cubicBezTo>
                    <a:pt x="50168" y="12310"/>
                    <a:pt x="50711" y="12465"/>
                    <a:pt x="51242" y="12465"/>
                  </a:cubicBezTo>
                  <a:cubicBezTo>
                    <a:pt x="51735" y="12465"/>
                    <a:pt x="52217" y="12332"/>
                    <a:pt x="52660" y="11889"/>
                  </a:cubicBezTo>
                  <a:cubicBezTo>
                    <a:pt x="52886" y="11573"/>
                    <a:pt x="53160" y="11500"/>
                    <a:pt x="53456" y="11500"/>
                  </a:cubicBezTo>
                  <a:cubicBezTo>
                    <a:pt x="53710" y="11500"/>
                    <a:pt x="53981" y="11554"/>
                    <a:pt x="54251" y="11554"/>
                  </a:cubicBezTo>
                  <a:cubicBezTo>
                    <a:pt x="54749" y="11601"/>
                    <a:pt x="55253" y="11655"/>
                    <a:pt x="55740" y="11655"/>
                  </a:cubicBezTo>
                  <a:cubicBezTo>
                    <a:pt x="56972" y="11655"/>
                    <a:pt x="58088" y="11309"/>
                    <a:pt x="58688" y="9628"/>
                  </a:cubicBezTo>
                  <a:cubicBezTo>
                    <a:pt x="58915" y="8993"/>
                    <a:pt x="59265" y="8702"/>
                    <a:pt x="59711" y="8702"/>
                  </a:cubicBezTo>
                  <a:cubicBezTo>
                    <a:pt x="60088" y="8702"/>
                    <a:pt x="60534" y="8910"/>
                    <a:pt x="61032" y="9293"/>
                  </a:cubicBezTo>
                  <a:cubicBezTo>
                    <a:pt x="61555" y="9685"/>
                    <a:pt x="61937" y="9886"/>
                    <a:pt x="62234" y="9886"/>
                  </a:cubicBezTo>
                  <a:cubicBezTo>
                    <a:pt x="62698" y="9886"/>
                    <a:pt x="62954" y="9394"/>
                    <a:pt x="63209" y="8372"/>
                  </a:cubicBezTo>
                  <a:cubicBezTo>
                    <a:pt x="61116" y="6698"/>
                    <a:pt x="58437" y="7452"/>
                    <a:pt x="56009" y="6614"/>
                  </a:cubicBezTo>
                  <a:cubicBezTo>
                    <a:pt x="53665" y="5777"/>
                    <a:pt x="50902" y="6363"/>
                    <a:pt x="48726" y="4772"/>
                  </a:cubicBezTo>
                  <a:cubicBezTo>
                    <a:pt x="48656" y="4766"/>
                    <a:pt x="48585" y="4763"/>
                    <a:pt x="48515" y="4763"/>
                  </a:cubicBezTo>
                  <a:cubicBezTo>
                    <a:pt x="48160" y="4763"/>
                    <a:pt x="47794" y="4835"/>
                    <a:pt x="47428" y="4835"/>
                  </a:cubicBezTo>
                  <a:cubicBezTo>
                    <a:pt x="46988" y="4835"/>
                    <a:pt x="46549" y="4731"/>
                    <a:pt x="46130" y="4270"/>
                  </a:cubicBezTo>
                  <a:cubicBezTo>
                    <a:pt x="45889" y="4029"/>
                    <a:pt x="45550" y="3903"/>
                    <a:pt x="45209" y="3903"/>
                  </a:cubicBezTo>
                  <a:cubicBezTo>
                    <a:pt x="44839" y="3903"/>
                    <a:pt x="44465" y="4050"/>
                    <a:pt x="44205" y="4354"/>
                  </a:cubicBezTo>
                  <a:cubicBezTo>
                    <a:pt x="43870" y="4856"/>
                    <a:pt x="44372" y="5275"/>
                    <a:pt x="44791" y="5526"/>
                  </a:cubicBezTo>
                  <a:cubicBezTo>
                    <a:pt x="43619" y="5359"/>
                    <a:pt x="44372" y="3600"/>
                    <a:pt x="42949" y="3517"/>
                  </a:cubicBezTo>
                  <a:cubicBezTo>
                    <a:pt x="41535" y="3517"/>
                    <a:pt x="40187" y="2988"/>
                    <a:pt x="38729" y="2988"/>
                  </a:cubicBezTo>
                  <a:cubicBezTo>
                    <a:pt x="38547" y="2988"/>
                    <a:pt x="38363" y="2996"/>
                    <a:pt x="38177" y="3014"/>
                  </a:cubicBezTo>
                  <a:cubicBezTo>
                    <a:pt x="38093" y="2973"/>
                    <a:pt x="37988" y="2952"/>
                    <a:pt x="37873" y="2952"/>
                  </a:cubicBezTo>
                  <a:cubicBezTo>
                    <a:pt x="37758" y="2952"/>
                    <a:pt x="37633" y="2973"/>
                    <a:pt x="37507" y="3014"/>
                  </a:cubicBezTo>
                  <a:cubicBezTo>
                    <a:pt x="37442" y="3010"/>
                    <a:pt x="37376" y="3008"/>
                    <a:pt x="37310" y="3008"/>
                  </a:cubicBezTo>
                  <a:cubicBezTo>
                    <a:pt x="36782" y="3008"/>
                    <a:pt x="36228" y="3140"/>
                    <a:pt x="35707" y="3140"/>
                  </a:cubicBezTo>
                  <a:cubicBezTo>
                    <a:pt x="35121" y="3140"/>
                    <a:pt x="34577" y="2973"/>
                    <a:pt x="34158" y="2261"/>
                  </a:cubicBezTo>
                  <a:cubicBezTo>
                    <a:pt x="29340" y="1328"/>
                    <a:pt x="24522" y="829"/>
                    <a:pt x="19638" y="829"/>
                  </a:cubicBezTo>
                  <a:cubicBezTo>
                    <a:pt x="19260" y="829"/>
                    <a:pt x="18881" y="832"/>
                    <a:pt x="18503" y="838"/>
                  </a:cubicBezTo>
                  <a:cubicBezTo>
                    <a:pt x="18335" y="1089"/>
                    <a:pt x="17917" y="1173"/>
                    <a:pt x="17917" y="1507"/>
                  </a:cubicBezTo>
                  <a:cubicBezTo>
                    <a:pt x="17987" y="1788"/>
                    <a:pt x="17910" y="1848"/>
                    <a:pt x="17798" y="1848"/>
                  </a:cubicBezTo>
                  <a:cubicBezTo>
                    <a:pt x="17712" y="1848"/>
                    <a:pt x="17606" y="1813"/>
                    <a:pt x="17527" y="1813"/>
                  </a:cubicBezTo>
                  <a:cubicBezTo>
                    <a:pt x="17461" y="1813"/>
                    <a:pt x="17414" y="1837"/>
                    <a:pt x="17414" y="1926"/>
                  </a:cubicBezTo>
                  <a:cubicBezTo>
                    <a:pt x="17241" y="2099"/>
                    <a:pt x="16988" y="2392"/>
                    <a:pt x="16765" y="2392"/>
                  </a:cubicBezTo>
                  <a:cubicBezTo>
                    <a:pt x="16665" y="2392"/>
                    <a:pt x="16571" y="2333"/>
                    <a:pt x="16493" y="2177"/>
                  </a:cubicBezTo>
                  <a:cubicBezTo>
                    <a:pt x="15912" y="1402"/>
                    <a:pt x="15031" y="975"/>
                    <a:pt x="14081" y="975"/>
                  </a:cubicBezTo>
                  <a:cubicBezTo>
                    <a:pt x="13801" y="975"/>
                    <a:pt x="13515" y="1012"/>
                    <a:pt x="13228" y="1089"/>
                  </a:cubicBezTo>
                  <a:cubicBezTo>
                    <a:pt x="12559" y="1089"/>
                    <a:pt x="11973" y="754"/>
                    <a:pt x="11554" y="252"/>
                  </a:cubicBezTo>
                  <a:cubicBezTo>
                    <a:pt x="11135" y="84"/>
                    <a:pt x="10717" y="0"/>
                    <a:pt x="10298" y="0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5" name="Google Shape;23015;p30"/>
            <p:cNvSpPr/>
            <p:nvPr/>
          </p:nvSpPr>
          <p:spPr>
            <a:xfrm>
              <a:off x="2011075" y="790175"/>
              <a:ext cx="1504875" cy="420475"/>
            </a:xfrm>
            <a:custGeom>
              <a:avLst/>
              <a:gdLst/>
              <a:ahLst/>
              <a:cxnLst/>
              <a:rect l="l" t="t" r="r" b="b"/>
              <a:pathLst>
                <a:path w="60195" h="16819" extrusionOk="0">
                  <a:moveTo>
                    <a:pt x="2077" y="1"/>
                  </a:moveTo>
                  <a:cubicBezTo>
                    <a:pt x="1449" y="1"/>
                    <a:pt x="833" y="147"/>
                    <a:pt x="251" y="606"/>
                  </a:cubicBezTo>
                  <a:cubicBezTo>
                    <a:pt x="0" y="1862"/>
                    <a:pt x="251" y="3118"/>
                    <a:pt x="921" y="4122"/>
                  </a:cubicBezTo>
                  <a:cubicBezTo>
                    <a:pt x="1540" y="4810"/>
                    <a:pt x="2046" y="5780"/>
                    <a:pt x="3042" y="5780"/>
                  </a:cubicBezTo>
                  <a:cubicBezTo>
                    <a:pt x="3258" y="5780"/>
                    <a:pt x="3498" y="5734"/>
                    <a:pt x="3767" y="5629"/>
                  </a:cubicBezTo>
                  <a:cubicBezTo>
                    <a:pt x="3767" y="5043"/>
                    <a:pt x="2847" y="4792"/>
                    <a:pt x="3265" y="4122"/>
                  </a:cubicBezTo>
                  <a:cubicBezTo>
                    <a:pt x="3568" y="4079"/>
                    <a:pt x="3871" y="4058"/>
                    <a:pt x="4172" y="4058"/>
                  </a:cubicBezTo>
                  <a:cubicBezTo>
                    <a:pt x="5037" y="4058"/>
                    <a:pt x="5890" y="4230"/>
                    <a:pt x="6698" y="4541"/>
                  </a:cubicBezTo>
                  <a:cubicBezTo>
                    <a:pt x="9628" y="5629"/>
                    <a:pt x="12725" y="6383"/>
                    <a:pt x="15907" y="6718"/>
                  </a:cubicBezTo>
                  <a:cubicBezTo>
                    <a:pt x="18000" y="7052"/>
                    <a:pt x="20093" y="7471"/>
                    <a:pt x="22186" y="8057"/>
                  </a:cubicBezTo>
                  <a:cubicBezTo>
                    <a:pt x="24279" y="8476"/>
                    <a:pt x="26288" y="9397"/>
                    <a:pt x="28381" y="9731"/>
                  </a:cubicBezTo>
                  <a:cubicBezTo>
                    <a:pt x="31981" y="10234"/>
                    <a:pt x="35581" y="10903"/>
                    <a:pt x="39097" y="11824"/>
                  </a:cubicBezTo>
                  <a:cubicBezTo>
                    <a:pt x="45711" y="13583"/>
                    <a:pt x="52325" y="15173"/>
                    <a:pt x="59022" y="16680"/>
                  </a:cubicBezTo>
                  <a:cubicBezTo>
                    <a:pt x="59120" y="16778"/>
                    <a:pt x="59247" y="16819"/>
                    <a:pt x="59386" y="16819"/>
                  </a:cubicBezTo>
                  <a:cubicBezTo>
                    <a:pt x="59484" y="16819"/>
                    <a:pt x="59588" y="16799"/>
                    <a:pt x="59692" y="16764"/>
                  </a:cubicBezTo>
                  <a:cubicBezTo>
                    <a:pt x="60027" y="15843"/>
                    <a:pt x="60194" y="14503"/>
                    <a:pt x="59106" y="14420"/>
                  </a:cubicBezTo>
                  <a:cubicBezTo>
                    <a:pt x="56568" y="14340"/>
                    <a:pt x="54255" y="12984"/>
                    <a:pt x="51812" y="12984"/>
                  </a:cubicBezTo>
                  <a:cubicBezTo>
                    <a:pt x="51676" y="12984"/>
                    <a:pt x="51540" y="12988"/>
                    <a:pt x="51404" y="12996"/>
                  </a:cubicBezTo>
                  <a:cubicBezTo>
                    <a:pt x="51257" y="13007"/>
                    <a:pt x="51112" y="13012"/>
                    <a:pt x="50968" y="13012"/>
                  </a:cubicBezTo>
                  <a:cubicBezTo>
                    <a:pt x="49961" y="13012"/>
                    <a:pt x="49018" y="12756"/>
                    <a:pt x="48139" y="12243"/>
                  </a:cubicBezTo>
                  <a:cubicBezTo>
                    <a:pt x="46297" y="11238"/>
                    <a:pt x="44288" y="10652"/>
                    <a:pt x="42195" y="10485"/>
                  </a:cubicBezTo>
                  <a:cubicBezTo>
                    <a:pt x="40939" y="10317"/>
                    <a:pt x="39767" y="9815"/>
                    <a:pt x="39599" y="8224"/>
                  </a:cubicBezTo>
                  <a:cubicBezTo>
                    <a:pt x="39516" y="6969"/>
                    <a:pt x="38427" y="7052"/>
                    <a:pt x="37590" y="6885"/>
                  </a:cubicBezTo>
                  <a:cubicBezTo>
                    <a:pt x="37339" y="6885"/>
                    <a:pt x="37088" y="6885"/>
                    <a:pt x="36920" y="6969"/>
                  </a:cubicBezTo>
                  <a:cubicBezTo>
                    <a:pt x="36238" y="7726"/>
                    <a:pt x="35625" y="8415"/>
                    <a:pt x="34584" y="8415"/>
                  </a:cubicBezTo>
                  <a:cubicBezTo>
                    <a:pt x="34475" y="8415"/>
                    <a:pt x="34361" y="8408"/>
                    <a:pt x="34241" y="8392"/>
                  </a:cubicBezTo>
                  <a:cubicBezTo>
                    <a:pt x="34409" y="7806"/>
                    <a:pt x="34744" y="7471"/>
                    <a:pt x="34744" y="6969"/>
                  </a:cubicBezTo>
                  <a:cubicBezTo>
                    <a:pt x="34660" y="6718"/>
                    <a:pt x="34493" y="6550"/>
                    <a:pt x="34325" y="6466"/>
                  </a:cubicBezTo>
                  <a:cubicBezTo>
                    <a:pt x="34144" y="6421"/>
                    <a:pt x="33958" y="6413"/>
                    <a:pt x="33770" y="6413"/>
                  </a:cubicBezTo>
                  <a:cubicBezTo>
                    <a:pt x="33654" y="6413"/>
                    <a:pt x="33537" y="6416"/>
                    <a:pt x="33422" y="6416"/>
                  </a:cubicBezTo>
                  <a:cubicBezTo>
                    <a:pt x="33030" y="6416"/>
                    <a:pt x="32646" y="6378"/>
                    <a:pt x="32316" y="6048"/>
                  </a:cubicBezTo>
                  <a:cubicBezTo>
                    <a:pt x="32148" y="5964"/>
                    <a:pt x="31981" y="5880"/>
                    <a:pt x="31813" y="5797"/>
                  </a:cubicBezTo>
                  <a:cubicBezTo>
                    <a:pt x="31395" y="5629"/>
                    <a:pt x="31060" y="5462"/>
                    <a:pt x="30641" y="5211"/>
                  </a:cubicBezTo>
                  <a:lnTo>
                    <a:pt x="30390" y="5043"/>
                  </a:lnTo>
                  <a:cubicBezTo>
                    <a:pt x="30223" y="4959"/>
                    <a:pt x="30055" y="4876"/>
                    <a:pt x="29888" y="4792"/>
                  </a:cubicBezTo>
                  <a:cubicBezTo>
                    <a:pt x="29637" y="4708"/>
                    <a:pt x="29469" y="4625"/>
                    <a:pt x="29218" y="4625"/>
                  </a:cubicBezTo>
                  <a:cubicBezTo>
                    <a:pt x="28465" y="4625"/>
                    <a:pt x="27711" y="4457"/>
                    <a:pt x="26958" y="4206"/>
                  </a:cubicBezTo>
                  <a:cubicBezTo>
                    <a:pt x="26707" y="4206"/>
                    <a:pt x="26455" y="4122"/>
                    <a:pt x="26288" y="4122"/>
                  </a:cubicBezTo>
                  <a:cubicBezTo>
                    <a:pt x="24530" y="4122"/>
                    <a:pt x="22855" y="3704"/>
                    <a:pt x="21349" y="2866"/>
                  </a:cubicBezTo>
                  <a:cubicBezTo>
                    <a:pt x="16158" y="1276"/>
                    <a:pt x="10800" y="439"/>
                    <a:pt x="5358" y="439"/>
                  </a:cubicBezTo>
                  <a:cubicBezTo>
                    <a:pt x="4296" y="439"/>
                    <a:pt x="3167" y="1"/>
                    <a:pt x="207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6" name="Google Shape;23016;p30"/>
            <p:cNvSpPr/>
            <p:nvPr/>
          </p:nvSpPr>
          <p:spPr>
            <a:xfrm>
              <a:off x="4876375" y="2051950"/>
              <a:ext cx="876975" cy="506275"/>
            </a:xfrm>
            <a:custGeom>
              <a:avLst/>
              <a:gdLst/>
              <a:ahLst/>
              <a:cxnLst/>
              <a:rect l="l" t="t" r="r" b="b"/>
              <a:pathLst>
                <a:path w="35079" h="20251" extrusionOk="0">
                  <a:moveTo>
                    <a:pt x="1456" y="0"/>
                  </a:moveTo>
                  <a:cubicBezTo>
                    <a:pt x="1303" y="0"/>
                    <a:pt x="1151" y="11"/>
                    <a:pt x="1005" y="32"/>
                  </a:cubicBezTo>
                  <a:cubicBezTo>
                    <a:pt x="84" y="1036"/>
                    <a:pt x="1340" y="1288"/>
                    <a:pt x="1675" y="1790"/>
                  </a:cubicBezTo>
                  <a:cubicBezTo>
                    <a:pt x="2261" y="2627"/>
                    <a:pt x="2261" y="3129"/>
                    <a:pt x="1088" y="3129"/>
                  </a:cubicBezTo>
                  <a:cubicBezTo>
                    <a:pt x="502" y="3381"/>
                    <a:pt x="0" y="3632"/>
                    <a:pt x="84" y="4385"/>
                  </a:cubicBezTo>
                  <a:cubicBezTo>
                    <a:pt x="3767" y="7232"/>
                    <a:pt x="8623" y="7818"/>
                    <a:pt x="12307" y="10497"/>
                  </a:cubicBezTo>
                  <a:cubicBezTo>
                    <a:pt x="12457" y="10572"/>
                    <a:pt x="12608" y="10613"/>
                    <a:pt x="12758" y="10613"/>
                  </a:cubicBezTo>
                  <a:cubicBezTo>
                    <a:pt x="12943" y="10613"/>
                    <a:pt x="13127" y="10551"/>
                    <a:pt x="13312" y="10413"/>
                  </a:cubicBezTo>
                  <a:cubicBezTo>
                    <a:pt x="13497" y="10103"/>
                    <a:pt x="13317" y="9153"/>
                    <a:pt x="13820" y="9153"/>
                  </a:cubicBezTo>
                  <a:cubicBezTo>
                    <a:pt x="13997" y="9153"/>
                    <a:pt x="14259" y="9271"/>
                    <a:pt x="14651" y="9576"/>
                  </a:cubicBezTo>
                  <a:cubicBezTo>
                    <a:pt x="15405" y="10246"/>
                    <a:pt x="16158" y="10915"/>
                    <a:pt x="16995" y="11501"/>
                  </a:cubicBezTo>
                  <a:cubicBezTo>
                    <a:pt x="16911" y="11585"/>
                    <a:pt x="16744" y="11753"/>
                    <a:pt x="16660" y="11920"/>
                  </a:cubicBezTo>
                  <a:cubicBezTo>
                    <a:pt x="16660" y="12087"/>
                    <a:pt x="16660" y="12255"/>
                    <a:pt x="16744" y="12422"/>
                  </a:cubicBezTo>
                  <a:cubicBezTo>
                    <a:pt x="17210" y="12889"/>
                    <a:pt x="17836" y="13143"/>
                    <a:pt x="18494" y="13143"/>
                  </a:cubicBezTo>
                  <a:cubicBezTo>
                    <a:pt x="18663" y="13143"/>
                    <a:pt x="18834" y="13126"/>
                    <a:pt x="19004" y="13092"/>
                  </a:cubicBezTo>
                  <a:cubicBezTo>
                    <a:pt x="19553" y="12947"/>
                    <a:pt x="20090" y="12886"/>
                    <a:pt x="20620" y="12886"/>
                  </a:cubicBezTo>
                  <a:cubicBezTo>
                    <a:pt x="22838" y="12886"/>
                    <a:pt x="24944" y="13959"/>
                    <a:pt x="27376" y="14432"/>
                  </a:cubicBezTo>
                  <a:cubicBezTo>
                    <a:pt x="26288" y="14599"/>
                    <a:pt x="25535" y="15520"/>
                    <a:pt x="25451" y="16608"/>
                  </a:cubicBezTo>
                  <a:cubicBezTo>
                    <a:pt x="25535" y="17362"/>
                    <a:pt x="25786" y="17697"/>
                    <a:pt x="26623" y="17697"/>
                  </a:cubicBezTo>
                  <a:cubicBezTo>
                    <a:pt x="27065" y="17402"/>
                    <a:pt x="27441" y="16914"/>
                    <a:pt x="28038" y="16914"/>
                  </a:cubicBezTo>
                  <a:cubicBezTo>
                    <a:pt x="28120" y="16914"/>
                    <a:pt x="28206" y="16923"/>
                    <a:pt x="28297" y="16943"/>
                  </a:cubicBezTo>
                  <a:cubicBezTo>
                    <a:pt x="27879" y="16943"/>
                    <a:pt x="27376" y="17111"/>
                    <a:pt x="27042" y="17446"/>
                  </a:cubicBezTo>
                  <a:cubicBezTo>
                    <a:pt x="26410" y="18428"/>
                    <a:pt x="26837" y="19116"/>
                    <a:pt x="27534" y="19116"/>
                  </a:cubicBezTo>
                  <a:cubicBezTo>
                    <a:pt x="27669" y="19116"/>
                    <a:pt x="27813" y="19090"/>
                    <a:pt x="27962" y="19036"/>
                  </a:cubicBezTo>
                  <a:cubicBezTo>
                    <a:pt x="28512" y="18844"/>
                    <a:pt x="29079" y="18751"/>
                    <a:pt x="29640" y="18751"/>
                  </a:cubicBezTo>
                  <a:cubicBezTo>
                    <a:pt x="30791" y="18751"/>
                    <a:pt x="31918" y="19142"/>
                    <a:pt x="32818" y="19873"/>
                  </a:cubicBezTo>
                  <a:cubicBezTo>
                    <a:pt x="33111" y="20125"/>
                    <a:pt x="33467" y="20250"/>
                    <a:pt x="33833" y="20250"/>
                  </a:cubicBezTo>
                  <a:cubicBezTo>
                    <a:pt x="34200" y="20250"/>
                    <a:pt x="34576" y="20125"/>
                    <a:pt x="34911" y="19873"/>
                  </a:cubicBezTo>
                  <a:cubicBezTo>
                    <a:pt x="35079" y="17446"/>
                    <a:pt x="33655" y="15687"/>
                    <a:pt x="31897" y="14264"/>
                  </a:cubicBezTo>
                  <a:lnTo>
                    <a:pt x="31311" y="13929"/>
                  </a:lnTo>
                  <a:cubicBezTo>
                    <a:pt x="31060" y="13594"/>
                    <a:pt x="30558" y="13762"/>
                    <a:pt x="30390" y="13343"/>
                  </a:cubicBezTo>
                  <a:cubicBezTo>
                    <a:pt x="29804" y="13176"/>
                    <a:pt x="29218" y="12841"/>
                    <a:pt x="28800" y="12339"/>
                  </a:cubicBezTo>
                  <a:cubicBezTo>
                    <a:pt x="24446" y="9743"/>
                    <a:pt x="19842" y="7483"/>
                    <a:pt x="15070" y="5641"/>
                  </a:cubicBezTo>
                  <a:cubicBezTo>
                    <a:pt x="10967" y="3883"/>
                    <a:pt x="6781" y="2376"/>
                    <a:pt x="2763" y="283"/>
                  </a:cubicBezTo>
                  <a:cubicBezTo>
                    <a:pt x="2386" y="95"/>
                    <a:pt x="1915" y="0"/>
                    <a:pt x="1456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7" name="Google Shape;23017;p30"/>
            <p:cNvSpPr/>
            <p:nvPr/>
          </p:nvSpPr>
          <p:spPr>
            <a:xfrm>
              <a:off x="3710850" y="2718675"/>
              <a:ext cx="738575" cy="853600"/>
            </a:xfrm>
            <a:custGeom>
              <a:avLst/>
              <a:gdLst/>
              <a:ahLst/>
              <a:cxnLst/>
              <a:rect l="l" t="t" r="r" b="b"/>
              <a:pathLst>
                <a:path w="29543" h="34144" extrusionOk="0">
                  <a:moveTo>
                    <a:pt x="3785" y="2246"/>
                  </a:moveTo>
                  <a:cubicBezTo>
                    <a:pt x="3744" y="2287"/>
                    <a:pt x="3708" y="2343"/>
                    <a:pt x="3673" y="2414"/>
                  </a:cubicBezTo>
                  <a:cubicBezTo>
                    <a:pt x="3673" y="2330"/>
                    <a:pt x="3589" y="2330"/>
                    <a:pt x="3589" y="2246"/>
                  </a:cubicBezTo>
                  <a:close/>
                  <a:moveTo>
                    <a:pt x="1466" y="0"/>
                  </a:moveTo>
                  <a:cubicBezTo>
                    <a:pt x="650" y="0"/>
                    <a:pt x="1" y="270"/>
                    <a:pt x="157" y="1827"/>
                  </a:cubicBezTo>
                  <a:cubicBezTo>
                    <a:pt x="324" y="2414"/>
                    <a:pt x="659" y="3000"/>
                    <a:pt x="1161" y="3418"/>
                  </a:cubicBezTo>
                  <a:cubicBezTo>
                    <a:pt x="2501" y="5009"/>
                    <a:pt x="3840" y="6683"/>
                    <a:pt x="5180" y="8274"/>
                  </a:cubicBezTo>
                  <a:cubicBezTo>
                    <a:pt x="6268" y="10116"/>
                    <a:pt x="7524" y="11790"/>
                    <a:pt x="8864" y="13465"/>
                  </a:cubicBezTo>
                  <a:cubicBezTo>
                    <a:pt x="10036" y="14553"/>
                    <a:pt x="10454" y="16311"/>
                    <a:pt x="12129" y="16813"/>
                  </a:cubicBezTo>
                  <a:cubicBezTo>
                    <a:pt x="14557" y="19074"/>
                    <a:pt x="16147" y="21836"/>
                    <a:pt x="18240" y="24264"/>
                  </a:cubicBezTo>
                  <a:cubicBezTo>
                    <a:pt x="20919" y="27362"/>
                    <a:pt x="23096" y="30794"/>
                    <a:pt x="26110" y="33473"/>
                  </a:cubicBezTo>
                  <a:cubicBezTo>
                    <a:pt x="26361" y="33557"/>
                    <a:pt x="26612" y="33725"/>
                    <a:pt x="26696" y="33892"/>
                  </a:cubicBezTo>
                  <a:cubicBezTo>
                    <a:pt x="26863" y="34060"/>
                    <a:pt x="27031" y="34143"/>
                    <a:pt x="27282" y="34143"/>
                  </a:cubicBezTo>
                  <a:lnTo>
                    <a:pt x="27533" y="34143"/>
                  </a:lnTo>
                  <a:lnTo>
                    <a:pt x="28119" y="33976"/>
                  </a:lnTo>
                  <a:cubicBezTo>
                    <a:pt x="28287" y="33976"/>
                    <a:pt x="28538" y="33892"/>
                    <a:pt x="28705" y="33808"/>
                  </a:cubicBezTo>
                  <a:cubicBezTo>
                    <a:pt x="29040" y="33641"/>
                    <a:pt x="29542" y="33557"/>
                    <a:pt x="29291" y="32971"/>
                  </a:cubicBezTo>
                  <a:lnTo>
                    <a:pt x="28789" y="32469"/>
                  </a:lnTo>
                  <a:cubicBezTo>
                    <a:pt x="28621" y="32301"/>
                    <a:pt x="28454" y="32050"/>
                    <a:pt x="28287" y="31883"/>
                  </a:cubicBezTo>
                  <a:cubicBezTo>
                    <a:pt x="28203" y="31548"/>
                    <a:pt x="28035" y="31297"/>
                    <a:pt x="27868" y="30962"/>
                  </a:cubicBezTo>
                  <a:cubicBezTo>
                    <a:pt x="24603" y="27027"/>
                    <a:pt x="21254" y="23092"/>
                    <a:pt x="18073" y="19074"/>
                  </a:cubicBezTo>
                  <a:cubicBezTo>
                    <a:pt x="13719" y="13716"/>
                    <a:pt x="9868" y="7939"/>
                    <a:pt x="5180" y="2832"/>
                  </a:cubicBezTo>
                  <a:cubicBezTo>
                    <a:pt x="5013" y="2581"/>
                    <a:pt x="4761" y="2414"/>
                    <a:pt x="4510" y="2246"/>
                  </a:cubicBezTo>
                  <a:cubicBezTo>
                    <a:pt x="4343" y="2246"/>
                    <a:pt x="4175" y="2162"/>
                    <a:pt x="4008" y="2162"/>
                  </a:cubicBezTo>
                  <a:cubicBezTo>
                    <a:pt x="3953" y="2162"/>
                    <a:pt x="3907" y="2171"/>
                    <a:pt x="3867" y="2189"/>
                  </a:cubicBezTo>
                  <a:lnTo>
                    <a:pt x="3867" y="2189"/>
                  </a:lnTo>
                  <a:cubicBezTo>
                    <a:pt x="3925" y="2057"/>
                    <a:pt x="3934" y="1975"/>
                    <a:pt x="4008" y="1827"/>
                  </a:cubicBezTo>
                  <a:cubicBezTo>
                    <a:pt x="4008" y="1576"/>
                    <a:pt x="3924" y="1241"/>
                    <a:pt x="3840" y="990"/>
                  </a:cubicBezTo>
                  <a:cubicBezTo>
                    <a:pt x="3673" y="572"/>
                    <a:pt x="3338" y="237"/>
                    <a:pt x="3003" y="69"/>
                  </a:cubicBezTo>
                  <a:cubicBezTo>
                    <a:pt x="2938" y="74"/>
                    <a:pt x="2872" y="76"/>
                    <a:pt x="2804" y="76"/>
                  </a:cubicBezTo>
                  <a:cubicBezTo>
                    <a:pt x="2375" y="76"/>
                    <a:pt x="1897" y="0"/>
                    <a:pt x="1466" y="0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8" name="Google Shape;23018;p30"/>
            <p:cNvSpPr/>
            <p:nvPr/>
          </p:nvSpPr>
          <p:spPr>
            <a:xfrm>
              <a:off x="4378225" y="2882625"/>
              <a:ext cx="730475" cy="519175"/>
            </a:xfrm>
            <a:custGeom>
              <a:avLst/>
              <a:gdLst/>
              <a:ahLst/>
              <a:cxnLst/>
              <a:rect l="l" t="t" r="r" b="b"/>
              <a:pathLst>
                <a:path w="29219" h="20767" extrusionOk="0">
                  <a:moveTo>
                    <a:pt x="2603" y="1"/>
                  </a:moveTo>
                  <a:cubicBezTo>
                    <a:pt x="2176" y="1"/>
                    <a:pt x="1729" y="85"/>
                    <a:pt x="1257" y="293"/>
                  </a:cubicBezTo>
                  <a:cubicBezTo>
                    <a:pt x="2010" y="1046"/>
                    <a:pt x="2512" y="1465"/>
                    <a:pt x="3098" y="2218"/>
                  </a:cubicBezTo>
                  <a:cubicBezTo>
                    <a:pt x="3685" y="2972"/>
                    <a:pt x="3350" y="3641"/>
                    <a:pt x="2429" y="3809"/>
                  </a:cubicBezTo>
                  <a:cubicBezTo>
                    <a:pt x="2307" y="3845"/>
                    <a:pt x="2187" y="3861"/>
                    <a:pt x="2069" y="3861"/>
                  </a:cubicBezTo>
                  <a:cubicBezTo>
                    <a:pt x="1454" y="3861"/>
                    <a:pt x="873" y="3449"/>
                    <a:pt x="254" y="3449"/>
                  </a:cubicBezTo>
                  <a:cubicBezTo>
                    <a:pt x="170" y="3449"/>
                    <a:pt x="86" y="3457"/>
                    <a:pt x="1" y="3474"/>
                  </a:cubicBezTo>
                  <a:cubicBezTo>
                    <a:pt x="252" y="4060"/>
                    <a:pt x="754" y="4227"/>
                    <a:pt x="1257" y="4562"/>
                  </a:cubicBezTo>
                  <a:cubicBezTo>
                    <a:pt x="4605" y="6488"/>
                    <a:pt x="7870" y="8246"/>
                    <a:pt x="11136" y="10339"/>
                  </a:cubicBezTo>
                  <a:cubicBezTo>
                    <a:pt x="16326" y="13604"/>
                    <a:pt x="21433" y="17120"/>
                    <a:pt x="26624" y="20469"/>
                  </a:cubicBezTo>
                  <a:cubicBezTo>
                    <a:pt x="26930" y="20673"/>
                    <a:pt x="27277" y="20766"/>
                    <a:pt x="27621" y="20766"/>
                  </a:cubicBezTo>
                  <a:cubicBezTo>
                    <a:pt x="28124" y="20766"/>
                    <a:pt x="28620" y="20566"/>
                    <a:pt x="28968" y="20218"/>
                  </a:cubicBezTo>
                  <a:lnTo>
                    <a:pt x="29219" y="19883"/>
                  </a:lnTo>
                  <a:lnTo>
                    <a:pt x="29219" y="19464"/>
                  </a:lnTo>
                  <a:cubicBezTo>
                    <a:pt x="28884" y="19130"/>
                    <a:pt x="28968" y="18711"/>
                    <a:pt x="28717" y="18376"/>
                  </a:cubicBezTo>
                  <a:cubicBezTo>
                    <a:pt x="28633" y="18334"/>
                    <a:pt x="28549" y="18313"/>
                    <a:pt x="28466" y="18313"/>
                  </a:cubicBezTo>
                  <a:cubicBezTo>
                    <a:pt x="28382" y="18313"/>
                    <a:pt x="28298" y="18334"/>
                    <a:pt x="28214" y="18376"/>
                  </a:cubicBezTo>
                  <a:lnTo>
                    <a:pt x="28214" y="18878"/>
                  </a:lnTo>
                  <a:cubicBezTo>
                    <a:pt x="28063" y="19005"/>
                    <a:pt x="27911" y="19047"/>
                    <a:pt x="27760" y="19047"/>
                  </a:cubicBezTo>
                  <a:cubicBezTo>
                    <a:pt x="27449" y="19047"/>
                    <a:pt x="27138" y="18869"/>
                    <a:pt x="26827" y="18869"/>
                  </a:cubicBezTo>
                  <a:cubicBezTo>
                    <a:pt x="26787" y="18869"/>
                    <a:pt x="26747" y="18872"/>
                    <a:pt x="26707" y="18878"/>
                  </a:cubicBezTo>
                  <a:cubicBezTo>
                    <a:pt x="26373" y="18711"/>
                    <a:pt x="26205" y="18292"/>
                    <a:pt x="26205" y="17874"/>
                  </a:cubicBezTo>
                  <a:cubicBezTo>
                    <a:pt x="26205" y="17874"/>
                    <a:pt x="26289" y="17874"/>
                    <a:pt x="26289" y="17790"/>
                  </a:cubicBezTo>
                  <a:cubicBezTo>
                    <a:pt x="26373" y="17623"/>
                    <a:pt x="26289" y="17455"/>
                    <a:pt x="26205" y="17371"/>
                  </a:cubicBezTo>
                  <a:cubicBezTo>
                    <a:pt x="25535" y="17037"/>
                    <a:pt x="24698" y="17037"/>
                    <a:pt x="24196" y="16367"/>
                  </a:cubicBezTo>
                  <a:lnTo>
                    <a:pt x="23107" y="16367"/>
                  </a:lnTo>
                  <a:cubicBezTo>
                    <a:pt x="23066" y="16451"/>
                    <a:pt x="22982" y="16492"/>
                    <a:pt x="22888" y="16492"/>
                  </a:cubicBezTo>
                  <a:cubicBezTo>
                    <a:pt x="22794" y="16492"/>
                    <a:pt x="22689" y="16451"/>
                    <a:pt x="22605" y="16367"/>
                  </a:cubicBezTo>
                  <a:lnTo>
                    <a:pt x="21601" y="16367"/>
                  </a:lnTo>
                  <a:cubicBezTo>
                    <a:pt x="21266" y="16116"/>
                    <a:pt x="21266" y="15530"/>
                    <a:pt x="21601" y="15278"/>
                  </a:cubicBezTo>
                  <a:cubicBezTo>
                    <a:pt x="21684" y="15278"/>
                    <a:pt x="21684" y="15278"/>
                    <a:pt x="21768" y="15111"/>
                  </a:cubicBezTo>
                  <a:cubicBezTo>
                    <a:pt x="21852" y="15027"/>
                    <a:pt x="21768" y="14944"/>
                    <a:pt x="21601" y="14776"/>
                  </a:cubicBezTo>
                  <a:cubicBezTo>
                    <a:pt x="21266" y="14358"/>
                    <a:pt x="21266" y="13772"/>
                    <a:pt x="21601" y="13353"/>
                  </a:cubicBezTo>
                  <a:cubicBezTo>
                    <a:pt x="21601" y="13018"/>
                    <a:pt x="21266" y="13018"/>
                    <a:pt x="21098" y="12767"/>
                  </a:cubicBezTo>
                  <a:lnTo>
                    <a:pt x="20596" y="12767"/>
                  </a:lnTo>
                  <a:cubicBezTo>
                    <a:pt x="20512" y="12683"/>
                    <a:pt x="20419" y="12646"/>
                    <a:pt x="20332" y="12646"/>
                  </a:cubicBezTo>
                  <a:cubicBezTo>
                    <a:pt x="20159" y="12646"/>
                    <a:pt x="20010" y="12795"/>
                    <a:pt x="20010" y="13018"/>
                  </a:cubicBezTo>
                  <a:cubicBezTo>
                    <a:pt x="19926" y="13269"/>
                    <a:pt x="20094" y="13437"/>
                    <a:pt x="20261" y="13688"/>
                  </a:cubicBezTo>
                  <a:cubicBezTo>
                    <a:pt x="20224" y="13697"/>
                    <a:pt x="20191" y="13701"/>
                    <a:pt x="20159" y="13701"/>
                  </a:cubicBezTo>
                  <a:cubicBezTo>
                    <a:pt x="19906" y="13701"/>
                    <a:pt x="19815" y="13427"/>
                    <a:pt x="19591" y="13353"/>
                  </a:cubicBezTo>
                  <a:cubicBezTo>
                    <a:pt x="19424" y="13269"/>
                    <a:pt x="19089" y="13185"/>
                    <a:pt x="19089" y="13018"/>
                  </a:cubicBezTo>
                  <a:cubicBezTo>
                    <a:pt x="19089" y="12599"/>
                    <a:pt x="19591" y="12767"/>
                    <a:pt x="19842" y="12599"/>
                  </a:cubicBezTo>
                  <a:cubicBezTo>
                    <a:pt x="20428" y="12181"/>
                    <a:pt x="20763" y="11511"/>
                    <a:pt x="20596" y="10841"/>
                  </a:cubicBezTo>
                  <a:cubicBezTo>
                    <a:pt x="20428" y="10758"/>
                    <a:pt x="20345" y="10590"/>
                    <a:pt x="20177" y="10590"/>
                  </a:cubicBezTo>
                  <a:cubicBezTo>
                    <a:pt x="20151" y="10583"/>
                    <a:pt x="20122" y="10579"/>
                    <a:pt x="20091" y="10579"/>
                  </a:cubicBezTo>
                  <a:cubicBezTo>
                    <a:pt x="19723" y="10579"/>
                    <a:pt x="19049" y="11069"/>
                    <a:pt x="18694" y="11069"/>
                  </a:cubicBezTo>
                  <a:cubicBezTo>
                    <a:pt x="18413" y="11069"/>
                    <a:pt x="18331" y="10763"/>
                    <a:pt x="18754" y="9669"/>
                  </a:cubicBezTo>
                  <a:cubicBezTo>
                    <a:pt x="18942" y="9104"/>
                    <a:pt x="18471" y="8822"/>
                    <a:pt x="18012" y="8822"/>
                  </a:cubicBezTo>
                  <a:cubicBezTo>
                    <a:pt x="17859" y="8822"/>
                    <a:pt x="17708" y="8853"/>
                    <a:pt x="17582" y="8916"/>
                  </a:cubicBezTo>
                  <a:cubicBezTo>
                    <a:pt x="17275" y="9027"/>
                    <a:pt x="16949" y="9083"/>
                    <a:pt x="16624" y="9083"/>
                  </a:cubicBezTo>
                  <a:cubicBezTo>
                    <a:pt x="15973" y="9083"/>
                    <a:pt x="15322" y="8860"/>
                    <a:pt x="14819" y="8413"/>
                  </a:cubicBezTo>
                  <a:cubicBezTo>
                    <a:pt x="15656" y="7493"/>
                    <a:pt x="15740" y="7158"/>
                    <a:pt x="15238" y="7158"/>
                  </a:cubicBezTo>
                  <a:cubicBezTo>
                    <a:pt x="15019" y="7173"/>
                    <a:pt x="14803" y="7186"/>
                    <a:pt x="14596" y="7186"/>
                  </a:cubicBezTo>
                  <a:cubicBezTo>
                    <a:pt x="13692" y="7186"/>
                    <a:pt x="12946" y="6945"/>
                    <a:pt x="12810" y="5651"/>
                  </a:cubicBezTo>
                  <a:cubicBezTo>
                    <a:pt x="12810" y="5651"/>
                    <a:pt x="11973" y="5734"/>
                    <a:pt x="11554" y="5734"/>
                  </a:cubicBezTo>
                  <a:cubicBezTo>
                    <a:pt x="11136" y="5567"/>
                    <a:pt x="10801" y="5232"/>
                    <a:pt x="10633" y="4814"/>
                  </a:cubicBezTo>
                  <a:cubicBezTo>
                    <a:pt x="10349" y="4489"/>
                    <a:pt x="10114" y="4366"/>
                    <a:pt x="9911" y="4366"/>
                  </a:cubicBezTo>
                  <a:cubicBezTo>
                    <a:pt x="9274" y="4366"/>
                    <a:pt x="8944" y="5567"/>
                    <a:pt x="8373" y="5567"/>
                  </a:cubicBezTo>
                  <a:cubicBezTo>
                    <a:pt x="7870" y="4730"/>
                    <a:pt x="8624" y="4395"/>
                    <a:pt x="8708" y="3893"/>
                  </a:cubicBezTo>
                  <a:cubicBezTo>
                    <a:pt x="8875" y="3390"/>
                    <a:pt x="8457" y="3390"/>
                    <a:pt x="8122" y="3390"/>
                  </a:cubicBezTo>
                  <a:cubicBezTo>
                    <a:pt x="7619" y="3139"/>
                    <a:pt x="7117" y="2972"/>
                    <a:pt x="6615" y="2804"/>
                  </a:cubicBezTo>
                  <a:cubicBezTo>
                    <a:pt x="5191" y="2302"/>
                    <a:pt x="5861" y="1800"/>
                    <a:pt x="6615" y="1381"/>
                  </a:cubicBezTo>
                  <a:cubicBezTo>
                    <a:pt x="5318" y="992"/>
                    <a:pt x="4072" y="1"/>
                    <a:pt x="2603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9" name="Google Shape;23019;p30"/>
            <p:cNvSpPr/>
            <p:nvPr/>
          </p:nvSpPr>
          <p:spPr>
            <a:xfrm>
              <a:off x="5341000" y="3234275"/>
              <a:ext cx="676075" cy="522475"/>
            </a:xfrm>
            <a:custGeom>
              <a:avLst/>
              <a:gdLst/>
              <a:ahLst/>
              <a:cxnLst/>
              <a:rect l="l" t="t" r="r" b="b"/>
              <a:pathLst>
                <a:path w="27043" h="20899" extrusionOk="0">
                  <a:moveTo>
                    <a:pt x="2024" y="0"/>
                  </a:moveTo>
                  <a:cubicBezTo>
                    <a:pt x="1366" y="0"/>
                    <a:pt x="717" y="199"/>
                    <a:pt x="85" y="794"/>
                  </a:cubicBezTo>
                  <a:cubicBezTo>
                    <a:pt x="1" y="2133"/>
                    <a:pt x="1257" y="2468"/>
                    <a:pt x="1926" y="3138"/>
                  </a:cubicBezTo>
                  <a:cubicBezTo>
                    <a:pt x="4354" y="4980"/>
                    <a:pt x="7033" y="6571"/>
                    <a:pt x="9545" y="8329"/>
                  </a:cubicBezTo>
                  <a:lnTo>
                    <a:pt x="9796" y="8580"/>
                  </a:lnTo>
                  <a:lnTo>
                    <a:pt x="10382" y="8915"/>
                  </a:lnTo>
                  <a:cubicBezTo>
                    <a:pt x="10550" y="8998"/>
                    <a:pt x="10633" y="9082"/>
                    <a:pt x="10884" y="9250"/>
                  </a:cubicBezTo>
                  <a:cubicBezTo>
                    <a:pt x="11136" y="9417"/>
                    <a:pt x="11387" y="9668"/>
                    <a:pt x="11638" y="9836"/>
                  </a:cubicBezTo>
                  <a:cubicBezTo>
                    <a:pt x="12810" y="10924"/>
                    <a:pt x="14317" y="11761"/>
                    <a:pt x="15405" y="13017"/>
                  </a:cubicBezTo>
                  <a:cubicBezTo>
                    <a:pt x="15908" y="13519"/>
                    <a:pt x="16577" y="13854"/>
                    <a:pt x="17163" y="14273"/>
                  </a:cubicBezTo>
                  <a:lnTo>
                    <a:pt x="17415" y="14440"/>
                  </a:lnTo>
                  <a:cubicBezTo>
                    <a:pt x="17582" y="14608"/>
                    <a:pt x="17666" y="14775"/>
                    <a:pt x="17833" y="14859"/>
                  </a:cubicBezTo>
                  <a:lnTo>
                    <a:pt x="18084" y="15026"/>
                  </a:lnTo>
                  <a:cubicBezTo>
                    <a:pt x="18168" y="15194"/>
                    <a:pt x="18335" y="15277"/>
                    <a:pt x="18503" y="15445"/>
                  </a:cubicBezTo>
                  <a:cubicBezTo>
                    <a:pt x="18670" y="15528"/>
                    <a:pt x="18754" y="15612"/>
                    <a:pt x="18921" y="15696"/>
                  </a:cubicBezTo>
                  <a:lnTo>
                    <a:pt x="19424" y="15947"/>
                  </a:lnTo>
                  <a:lnTo>
                    <a:pt x="19591" y="16115"/>
                  </a:lnTo>
                  <a:lnTo>
                    <a:pt x="20010" y="16449"/>
                  </a:lnTo>
                  <a:lnTo>
                    <a:pt x="20177" y="16701"/>
                  </a:lnTo>
                  <a:cubicBezTo>
                    <a:pt x="20345" y="16784"/>
                    <a:pt x="20428" y="16868"/>
                    <a:pt x="20596" y="17035"/>
                  </a:cubicBezTo>
                  <a:cubicBezTo>
                    <a:pt x="20763" y="17119"/>
                    <a:pt x="20931" y="17203"/>
                    <a:pt x="21098" y="17370"/>
                  </a:cubicBezTo>
                  <a:cubicBezTo>
                    <a:pt x="21349" y="17538"/>
                    <a:pt x="21684" y="17789"/>
                    <a:pt x="21935" y="18040"/>
                  </a:cubicBezTo>
                  <a:lnTo>
                    <a:pt x="22187" y="18208"/>
                  </a:lnTo>
                  <a:cubicBezTo>
                    <a:pt x="22354" y="18375"/>
                    <a:pt x="22438" y="18459"/>
                    <a:pt x="22605" y="18626"/>
                  </a:cubicBezTo>
                  <a:lnTo>
                    <a:pt x="22856" y="18794"/>
                  </a:lnTo>
                  <a:lnTo>
                    <a:pt x="23191" y="18961"/>
                  </a:lnTo>
                  <a:cubicBezTo>
                    <a:pt x="24228" y="19360"/>
                    <a:pt x="24429" y="20898"/>
                    <a:pt x="25749" y="20898"/>
                  </a:cubicBezTo>
                  <a:cubicBezTo>
                    <a:pt x="25814" y="20898"/>
                    <a:pt x="25883" y="20894"/>
                    <a:pt x="25954" y="20887"/>
                  </a:cubicBezTo>
                  <a:cubicBezTo>
                    <a:pt x="26707" y="20301"/>
                    <a:pt x="27042" y="19296"/>
                    <a:pt x="26791" y="18375"/>
                  </a:cubicBezTo>
                  <a:lnTo>
                    <a:pt x="25703" y="16868"/>
                  </a:lnTo>
                  <a:cubicBezTo>
                    <a:pt x="25117" y="16449"/>
                    <a:pt x="24614" y="15947"/>
                    <a:pt x="24112" y="15445"/>
                  </a:cubicBezTo>
                  <a:cubicBezTo>
                    <a:pt x="23945" y="15277"/>
                    <a:pt x="23861" y="15110"/>
                    <a:pt x="23693" y="14942"/>
                  </a:cubicBezTo>
                  <a:cubicBezTo>
                    <a:pt x="23442" y="14440"/>
                    <a:pt x="23107" y="14105"/>
                    <a:pt x="22605" y="13854"/>
                  </a:cubicBezTo>
                  <a:cubicBezTo>
                    <a:pt x="21852" y="13268"/>
                    <a:pt x="20931" y="12933"/>
                    <a:pt x="20596" y="11929"/>
                  </a:cubicBezTo>
                  <a:cubicBezTo>
                    <a:pt x="19340" y="10924"/>
                    <a:pt x="17833" y="10422"/>
                    <a:pt x="16242" y="10422"/>
                  </a:cubicBezTo>
                  <a:cubicBezTo>
                    <a:pt x="16745" y="10170"/>
                    <a:pt x="17415" y="10003"/>
                    <a:pt x="17163" y="9250"/>
                  </a:cubicBezTo>
                  <a:cubicBezTo>
                    <a:pt x="16681" y="8687"/>
                    <a:pt x="16044" y="7738"/>
                    <a:pt x="15401" y="7738"/>
                  </a:cubicBezTo>
                  <a:cubicBezTo>
                    <a:pt x="15374" y="7738"/>
                    <a:pt x="15348" y="7739"/>
                    <a:pt x="15322" y="7743"/>
                  </a:cubicBezTo>
                  <a:cubicBezTo>
                    <a:pt x="15022" y="7802"/>
                    <a:pt x="14740" y="7830"/>
                    <a:pt x="14474" y="7830"/>
                  </a:cubicBezTo>
                  <a:cubicBezTo>
                    <a:pt x="12507" y="7830"/>
                    <a:pt x="11374" y="6317"/>
                    <a:pt x="10047" y="5064"/>
                  </a:cubicBezTo>
                  <a:cubicBezTo>
                    <a:pt x="9712" y="4645"/>
                    <a:pt x="9712" y="4729"/>
                    <a:pt x="10047" y="4310"/>
                  </a:cubicBezTo>
                  <a:cubicBezTo>
                    <a:pt x="10717" y="3640"/>
                    <a:pt x="10215" y="3222"/>
                    <a:pt x="9629" y="2971"/>
                  </a:cubicBezTo>
                  <a:cubicBezTo>
                    <a:pt x="8875" y="2636"/>
                    <a:pt x="7787" y="2719"/>
                    <a:pt x="7536" y="1547"/>
                  </a:cubicBezTo>
                  <a:cubicBezTo>
                    <a:pt x="7452" y="1212"/>
                    <a:pt x="7201" y="961"/>
                    <a:pt x="6950" y="794"/>
                  </a:cubicBezTo>
                  <a:cubicBezTo>
                    <a:pt x="6782" y="710"/>
                    <a:pt x="6615" y="673"/>
                    <a:pt x="6457" y="673"/>
                  </a:cubicBezTo>
                  <a:cubicBezTo>
                    <a:pt x="6140" y="673"/>
                    <a:pt x="5861" y="822"/>
                    <a:pt x="5694" y="1045"/>
                  </a:cubicBezTo>
                  <a:cubicBezTo>
                    <a:pt x="5526" y="1212"/>
                    <a:pt x="5443" y="1380"/>
                    <a:pt x="5359" y="1547"/>
                  </a:cubicBezTo>
                  <a:cubicBezTo>
                    <a:pt x="5443" y="1380"/>
                    <a:pt x="5359" y="1129"/>
                    <a:pt x="5359" y="961"/>
                  </a:cubicBezTo>
                  <a:cubicBezTo>
                    <a:pt x="5108" y="710"/>
                    <a:pt x="4857" y="543"/>
                    <a:pt x="4522" y="543"/>
                  </a:cubicBezTo>
                  <a:cubicBezTo>
                    <a:pt x="3685" y="310"/>
                    <a:pt x="2847" y="0"/>
                    <a:pt x="2024" y="0"/>
                  </a:cubicBezTo>
                  <a:close/>
                </a:path>
              </a:pathLst>
            </a:custGeom>
            <a:solidFill>
              <a:srgbClr val="63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0" name="Google Shape;23020;p30"/>
            <p:cNvSpPr/>
            <p:nvPr/>
          </p:nvSpPr>
          <p:spPr>
            <a:xfrm>
              <a:off x="5006125" y="2958750"/>
              <a:ext cx="487700" cy="305975"/>
            </a:xfrm>
            <a:custGeom>
              <a:avLst/>
              <a:gdLst/>
              <a:ahLst/>
              <a:cxnLst/>
              <a:rect l="l" t="t" r="r" b="b"/>
              <a:pathLst>
                <a:path w="19508" h="12239" extrusionOk="0">
                  <a:moveTo>
                    <a:pt x="2465" y="0"/>
                  </a:moveTo>
                  <a:cubicBezTo>
                    <a:pt x="1643" y="0"/>
                    <a:pt x="1183" y="978"/>
                    <a:pt x="503" y="1182"/>
                  </a:cubicBezTo>
                  <a:cubicBezTo>
                    <a:pt x="336" y="1350"/>
                    <a:pt x="168" y="1517"/>
                    <a:pt x="1" y="1685"/>
                  </a:cubicBezTo>
                  <a:cubicBezTo>
                    <a:pt x="670" y="2271"/>
                    <a:pt x="1843" y="2438"/>
                    <a:pt x="1508" y="3778"/>
                  </a:cubicBezTo>
                  <a:cubicBezTo>
                    <a:pt x="1424" y="4280"/>
                    <a:pt x="1675" y="4782"/>
                    <a:pt x="2094" y="5034"/>
                  </a:cubicBezTo>
                  <a:cubicBezTo>
                    <a:pt x="5275" y="7629"/>
                    <a:pt x="8875" y="9638"/>
                    <a:pt x="12307" y="11815"/>
                  </a:cubicBezTo>
                  <a:cubicBezTo>
                    <a:pt x="12475" y="11940"/>
                    <a:pt x="12684" y="12003"/>
                    <a:pt x="12894" y="12003"/>
                  </a:cubicBezTo>
                  <a:cubicBezTo>
                    <a:pt x="13103" y="12003"/>
                    <a:pt x="13312" y="11940"/>
                    <a:pt x="13480" y="11815"/>
                  </a:cubicBezTo>
                  <a:cubicBezTo>
                    <a:pt x="14216" y="11766"/>
                    <a:pt x="15011" y="11429"/>
                    <a:pt x="15778" y="11429"/>
                  </a:cubicBezTo>
                  <a:cubicBezTo>
                    <a:pt x="16319" y="11429"/>
                    <a:pt x="16846" y="11596"/>
                    <a:pt x="17331" y="12150"/>
                  </a:cubicBezTo>
                  <a:cubicBezTo>
                    <a:pt x="17373" y="12213"/>
                    <a:pt x="17430" y="12239"/>
                    <a:pt x="17495" y="12239"/>
                  </a:cubicBezTo>
                  <a:cubicBezTo>
                    <a:pt x="17692" y="12239"/>
                    <a:pt x="17959" y="12003"/>
                    <a:pt x="18084" y="11815"/>
                  </a:cubicBezTo>
                  <a:cubicBezTo>
                    <a:pt x="18335" y="11396"/>
                    <a:pt x="19507" y="11564"/>
                    <a:pt x="19005" y="10643"/>
                  </a:cubicBezTo>
                  <a:cubicBezTo>
                    <a:pt x="18709" y="10109"/>
                    <a:pt x="18160" y="9827"/>
                    <a:pt x="17598" y="9827"/>
                  </a:cubicBezTo>
                  <a:cubicBezTo>
                    <a:pt x="17366" y="9827"/>
                    <a:pt x="17132" y="9875"/>
                    <a:pt x="16912" y="9973"/>
                  </a:cubicBezTo>
                  <a:cubicBezTo>
                    <a:pt x="16870" y="10015"/>
                    <a:pt x="16828" y="10036"/>
                    <a:pt x="16786" y="10036"/>
                  </a:cubicBezTo>
                  <a:cubicBezTo>
                    <a:pt x="16745" y="10036"/>
                    <a:pt x="16703" y="10015"/>
                    <a:pt x="16661" y="9973"/>
                  </a:cubicBezTo>
                  <a:lnTo>
                    <a:pt x="16912" y="9973"/>
                  </a:lnTo>
                  <a:cubicBezTo>
                    <a:pt x="17582" y="8885"/>
                    <a:pt x="16326" y="8885"/>
                    <a:pt x="15991" y="8382"/>
                  </a:cubicBezTo>
                  <a:cubicBezTo>
                    <a:pt x="15405" y="7796"/>
                    <a:pt x="14484" y="7545"/>
                    <a:pt x="14149" y="6708"/>
                  </a:cubicBezTo>
                  <a:cubicBezTo>
                    <a:pt x="13982" y="6708"/>
                    <a:pt x="13814" y="6624"/>
                    <a:pt x="13731" y="6541"/>
                  </a:cubicBezTo>
                  <a:cubicBezTo>
                    <a:pt x="13647" y="6582"/>
                    <a:pt x="13584" y="6603"/>
                    <a:pt x="13521" y="6603"/>
                  </a:cubicBezTo>
                  <a:cubicBezTo>
                    <a:pt x="13459" y="6603"/>
                    <a:pt x="13396" y="6582"/>
                    <a:pt x="13312" y="6541"/>
                  </a:cubicBezTo>
                  <a:cubicBezTo>
                    <a:pt x="13312" y="6373"/>
                    <a:pt x="13228" y="6289"/>
                    <a:pt x="13145" y="6122"/>
                  </a:cubicBezTo>
                  <a:cubicBezTo>
                    <a:pt x="11303" y="5201"/>
                    <a:pt x="9377" y="4448"/>
                    <a:pt x="8038" y="2773"/>
                  </a:cubicBezTo>
                  <a:cubicBezTo>
                    <a:pt x="6196" y="2271"/>
                    <a:pt x="5024" y="513"/>
                    <a:pt x="3098" y="178"/>
                  </a:cubicBezTo>
                  <a:cubicBezTo>
                    <a:pt x="2863" y="52"/>
                    <a:pt x="2654" y="0"/>
                    <a:pt x="2465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1" name="Google Shape;23021;p30"/>
            <p:cNvSpPr/>
            <p:nvPr/>
          </p:nvSpPr>
          <p:spPr>
            <a:xfrm>
              <a:off x="4884725" y="4494125"/>
              <a:ext cx="544225" cy="510575"/>
            </a:xfrm>
            <a:custGeom>
              <a:avLst/>
              <a:gdLst/>
              <a:ahLst/>
              <a:cxnLst/>
              <a:rect l="l" t="t" r="r" b="b"/>
              <a:pathLst>
                <a:path w="21769" h="20423" extrusionOk="0">
                  <a:moveTo>
                    <a:pt x="1794" y="4038"/>
                  </a:moveTo>
                  <a:cubicBezTo>
                    <a:pt x="1878" y="4038"/>
                    <a:pt x="1962" y="4090"/>
                    <a:pt x="1927" y="4232"/>
                  </a:cubicBezTo>
                  <a:cubicBezTo>
                    <a:pt x="1918" y="4256"/>
                    <a:pt x="1911" y="4280"/>
                    <a:pt x="1903" y="4305"/>
                  </a:cubicBezTo>
                  <a:lnTo>
                    <a:pt x="1903" y="4305"/>
                  </a:lnTo>
                  <a:cubicBezTo>
                    <a:pt x="1872" y="4288"/>
                    <a:pt x="1825" y="4265"/>
                    <a:pt x="1759" y="4232"/>
                  </a:cubicBezTo>
                  <a:cubicBezTo>
                    <a:pt x="1566" y="4135"/>
                    <a:pt x="1679" y="4038"/>
                    <a:pt x="1794" y="4038"/>
                  </a:cubicBezTo>
                  <a:close/>
                  <a:moveTo>
                    <a:pt x="1369" y="0"/>
                  </a:moveTo>
                  <a:cubicBezTo>
                    <a:pt x="1261" y="0"/>
                    <a:pt x="1140" y="14"/>
                    <a:pt x="1006" y="46"/>
                  </a:cubicBezTo>
                  <a:cubicBezTo>
                    <a:pt x="838" y="632"/>
                    <a:pt x="1089" y="1301"/>
                    <a:pt x="1508" y="1720"/>
                  </a:cubicBezTo>
                  <a:cubicBezTo>
                    <a:pt x="2847" y="2976"/>
                    <a:pt x="1508" y="3143"/>
                    <a:pt x="838" y="3562"/>
                  </a:cubicBezTo>
                  <a:cubicBezTo>
                    <a:pt x="754" y="3478"/>
                    <a:pt x="629" y="3436"/>
                    <a:pt x="493" y="3436"/>
                  </a:cubicBezTo>
                  <a:cubicBezTo>
                    <a:pt x="357" y="3436"/>
                    <a:pt x="210" y="3478"/>
                    <a:pt x="85" y="3562"/>
                  </a:cubicBezTo>
                  <a:cubicBezTo>
                    <a:pt x="85" y="3729"/>
                    <a:pt x="1" y="3813"/>
                    <a:pt x="1" y="3897"/>
                  </a:cubicBezTo>
                  <a:cubicBezTo>
                    <a:pt x="1" y="4148"/>
                    <a:pt x="85" y="4399"/>
                    <a:pt x="252" y="4566"/>
                  </a:cubicBezTo>
                  <a:cubicBezTo>
                    <a:pt x="420" y="4734"/>
                    <a:pt x="587" y="4901"/>
                    <a:pt x="754" y="5069"/>
                  </a:cubicBezTo>
                  <a:cubicBezTo>
                    <a:pt x="818" y="5079"/>
                    <a:pt x="882" y="5085"/>
                    <a:pt x="945" y="5085"/>
                  </a:cubicBezTo>
                  <a:cubicBezTo>
                    <a:pt x="1378" y="5085"/>
                    <a:pt x="1770" y="4837"/>
                    <a:pt x="1843" y="4399"/>
                  </a:cubicBezTo>
                  <a:cubicBezTo>
                    <a:pt x="1856" y="4386"/>
                    <a:pt x="1870" y="4377"/>
                    <a:pt x="1885" y="4371"/>
                  </a:cubicBezTo>
                  <a:lnTo>
                    <a:pt x="1885" y="4371"/>
                  </a:lnTo>
                  <a:cubicBezTo>
                    <a:pt x="1687" y="5106"/>
                    <a:pt x="1784" y="6035"/>
                    <a:pt x="2178" y="6743"/>
                  </a:cubicBezTo>
                  <a:cubicBezTo>
                    <a:pt x="3852" y="8752"/>
                    <a:pt x="5526" y="10762"/>
                    <a:pt x="7285" y="12771"/>
                  </a:cubicBezTo>
                  <a:cubicBezTo>
                    <a:pt x="8624" y="14278"/>
                    <a:pt x="10215" y="15617"/>
                    <a:pt x="11722" y="17041"/>
                  </a:cubicBezTo>
                  <a:cubicBezTo>
                    <a:pt x="13611" y="18790"/>
                    <a:pt x="15734" y="20422"/>
                    <a:pt x="18434" y="20422"/>
                  </a:cubicBezTo>
                  <a:cubicBezTo>
                    <a:pt x="18964" y="20422"/>
                    <a:pt x="19516" y="20359"/>
                    <a:pt x="20094" y="20222"/>
                  </a:cubicBezTo>
                  <a:cubicBezTo>
                    <a:pt x="20303" y="20180"/>
                    <a:pt x="20512" y="20159"/>
                    <a:pt x="20722" y="20159"/>
                  </a:cubicBezTo>
                  <a:cubicBezTo>
                    <a:pt x="20931" y="20159"/>
                    <a:pt x="21140" y="20180"/>
                    <a:pt x="21349" y="20222"/>
                  </a:cubicBezTo>
                  <a:cubicBezTo>
                    <a:pt x="21768" y="19468"/>
                    <a:pt x="21015" y="19301"/>
                    <a:pt x="20680" y="18966"/>
                  </a:cubicBezTo>
                  <a:cubicBezTo>
                    <a:pt x="20429" y="18715"/>
                    <a:pt x="20177" y="18548"/>
                    <a:pt x="19926" y="18296"/>
                  </a:cubicBezTo>
                  <a:cubicBezTo>
                    <a:pt x="19759" y="18213"/>
                    <a:pt x="19508" y="18129"/>
                    <a:pt x="19340" y="18045"/>
                  </a:cubicBezTo>
                  <a:cubicBezTo>
                    <a:pt x="17833" y="17543"/>
                    <a:pt x="16243" y="17208"/>
                    <a:pt x="14652" y="17208"/>
                  </a:cubicBezTo>
                  <a:cubicBezTo>
                    <a:pt x="14568" y="16203"/>
                    <a:pt x="15573" y="16287"/>
                    <a:pt x="15824" y="15785"/>
                  </a:cubicBezTo>
                  <a:cubicBezTo>
                    <a:pt x="15991" y="15534"/>
                    <a:pt x="15991" y="15283"/>
                    <a:pt x="15824" y="15115"/>
                  </a:cubicBezTo>
                  <a:cubicBezTo>
                    <a:pt x="13815" y="14864"/>
                    <a:pt x="12140" y="14194"/>
                    <a:pt x="11136" y="12101"/>
                  </a:cubicBezTo>
                  <a:cubicBezTo>
                    <a:pt x="10885" y="11515"/>
                    <a:pt x="9712" y="11180"/>
                    <a:pt x="8875" y="10845"/>
                  </a:cubicBezTo>
                  <a:cubicBezTo>
                    <a:pt x="8804" y="10810"/>
                    <a:pt x="8745" y="10794"/>
                    <a:pt x="8696" y="10794"/>
                  </a:cubicBezTo>
                  <a:cubicBezTo>
                    <a:pt x="8317" y="10794"/>
                    <a:pt x="8487" y="11712"/>
                    <a:pt x="7904" y="11712"/>
                  </a:cubicBezTo>
                  <a:cubicBezTo>
                    <a:pt x="7845" y="11712"/>
                    <a:pt x="7779" y="11703"/>
                    <a:pt x="7703" y="11683"/>
                  </a:cubicBezTo>
                  <a:cubicBezTo>
                    <a:pt x="7166" y="11069"/>
                    <a:pt x="9300" y="9120"/>
                    <a:pt x="7343" y="9120"/>
                  </a:cubicBezTo>
                  <a:cubicBezTo>
                    <a:pt x="7164" y="9120"/>
                    <a:pt x="6951" y="9136"/>
                    <a:pt x="6699" y="9171"/>
                  </a:cubicBezTo>
                  <a:cubicBezTo>
                    <a:pt x="6531" y="9171"/>
                    <a:pt x="6699" y="8836"/>
                    <a:pt x="6866" y="8669"/>
                  </a:cubicBezTo>
                  <a:lnTo>
                    <a:pt x="7536" y="8334"/>
                  </a:lnTo>
                  <a:cubicBezTo>
                    <a:pt x="7033" y="7413"/>
                    <a:pt x="6699" y="6073"/>
                    <a:pt x="5861" y="5738"/>
                  </a:cubicBezTo>
                  <a:cubicBezTo>
                    <a:pt x="5079" y="5347"/>
                    <a:pt x="5320" y="4299"/>
                    <a:pt x="4673" y="4299"/>
                  </a:cubicBezTo>
                  <a:cubicBezTo>
                    <a:pt x="4627" y="4299"/>
                    <a:pt x="4577" y="4304"/>
                    <a:pt x="4522" y="4315"/>
                  </a:cubicBezTo>
                  <a:cubicBezTo>
                    <a:pt x="3601" y="4483"/>
                    <a:pt x="4187" y="5822"/>
                    <a:pt x="3266" y="6157"/>
                  </a:cubicBezTo>
                  <a:lnTo>
                    <a:pt x="2764" y="6157"/>
                  </a:lnTo>
                  <a:cubicBezTo>
                    <a:pt x="3182" y="5320"/>
                    <a:pt x="2847" y="4483"/>
                    <a:pt x="3099" y="3729"/>
                  </a:cubicBezTo>
                  <a:cubicBezTo>
                    <a:pt x="3433" y="2725"/>
                    <a:pt x="2764" y="2139"/>
                    <a:pt x="2513" y="1385"/>
                  </a:cubicBezTo>
                  <a:cubicBezTo>
                    <a:pt x="2292" y="725"/>
                    <a:pt x="2137" y="0"/>
                    <a:pt x="1369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2" name="Google Shape;23022;p30"/>
            <p:cNvSpPr/>
            <p:nvPr/>
          </p:nvSpPr>
          <p:spPr>
            <a:xfrm>
              <a:off x="3974275" y="1743325"/>
              <a:ext cx="573525" cy="234075"/>
            </a:xfrm>
            <a:custGeom>
              <a:avLst/>
              <a:gdLst/>
              <a:ahLst/>
              <a:cxnLst/>
              <a:rect l="l" t="t" r="r" b="b"/>
              <a:pathLst>
                <a:path w="22941" h="9363" extrusionOk="0">
                  <a:moveTo>
                    <a:pt x="1338" y="1"/>
                  </a:moveTo>
                  <a:cubicBezTo>
                    <a:pt x="881" y="1"/>
                    <a:pt x="430" y="166"/>
                    <a:pt x="1" y="656"/>
                  </a:cubicBezTo>
                  <a:cubicBezTo>
                    <a:pt x="85" y="1661"/>
                    <a:pt x="1006" y="1828"/>
                    <a:pt x="1592" y="2330"/>
                  </a:cubicBezTo>
                  <a:cubicBezTo>
                    <a:pt x="2345" y="2833"/>
                    <a:pt x="3601" y="2498"/>
                    <a:pt x="4020" y="3754"/>
                  </a:cubicBezTo>
                  <a:cubicBezTo>
                    <a:pt x="4857" y="5093"/>
                    <a:pt x="6029" y="6182"/>
                    <a:pt x="7536" y="6935"/>
                  </a:cubicBezTo>
                  <a:cubicBezTo>
                    <a:pt x="7896" y="7135"/>
                    <a:pt x="8315" y="7355"/>
                    <a:pt x="8671" y="7355"/>
                  </a:cubicBezTo>
                  <a:cubicBezTo>
                    <a:pt x="9059" y="7355"/>
                    <a:pt x="9374" y="7095"/>
                    <a:pt x="9461" y="6265"/>
                  </a:cubicBezTo>
                  <a:cubicBezTo>
                    <a:pt x="9461" y="6014"/>
                    <a:pt x="9126" y="5847"/>
                    <a:pt x="9210" y="5679"/>
                  </a:cubicBezTo>
                  <a:cubicBezTo>
                    <a:pt x="9239" y="5651"/>
                    <a:pt x="9265" y="5639"/>
                    <a:pt x="9289" y="5639"/>
                  </a:cubicBezTo>
                  <a:cubicBezTo>
                    <a:pt x="9397" y="5639"/>
                    <a:pt x="9483" y="5858"/>
                    <a:pt x="9647" y="5858"/>
                  </a:cubicBezTo>
                  <a:cubicBezTo>
                    <a:pt x="9667" y="5858"/>
                    <a:pt x="9689" y="5854"/>
                    <a:pt x="9712" y="5847"/>
                  </a:cubicBezTo>
                  <a:cubicBezTo>
                    <a:pt x="10221" y="5847"/>
                    <a:pt x="10680" y="5317"/>
                    <a:pt x="11238" y="5317"/>
                  </a:cubicBezTo>
                  <a:cubicBezTo>
                    <a:pt x="11416" y="5317"/>
                    <a:pt x="11603" y="5370"/>
                    <a:pt x="11805" y="5512"/>
                  </a:cubicBezTo>
                  <a:cubicBezTo>
                    <a:pt x="10885" y="5679"/>
                    <a:pt x="9712" y="5930"/>
                    <a:pt x="9712" y="7103"/>
                  </a:cubicBezTo>
                  <a:cubicBezTo>
                    <a:pt x="9712" y="7821"/>
                    <a:pt x="10375" y="8081"/>
                    <a:pt x="11064" y="8081"/>
                  </a:cubicBezTo>
                  <a:cubicBezTo>
                    <a:pt x="11258" y="8081"/>
                    <a:pt x="11454" y="8060"/>
                    <a:pt x="11638" y="8023"/>
                  </a:cubicBezTo>
                  <a:cubicBezTo>
                    <a:pt x="12308" y="7856"/>
                    <a:pt x="12894" y="7605"/>
                    <a:pt x="13396" y="7186"/>
                  </a:cubicBezTo>
                  <a:cubicBezTo>
                    <a:pt x="13671" y="7029"/>
                    <a:pt x="13867" y="6964"/>
                    <a:pt x="14009" y="6964"/>
                  </a:cubicBezTo>
                  <a:cubicBezTo>
                    <a:pt x="14473" y="6964"/>
                    <a:pt x="14356" y="7658"/>
                    <a:pt x="14484" y="8107"/>
                  </a:cubicBezTo>
                  <a:cubicBezTo>
                    <a:pt x="14652" y="8693"/>
                    <a:pt x="14819" y="9195"/>
                    <a:pt x="15489" y="9363"/>
                  </a:cubicBezTo>
                  <a:cubicBezTo>
                    <a:pt x="15824" y="9279"/>
                    <a:pt x="16159" y="9112"/>
                    <a:pt x="16410" y="8861"/>
                  </a:cubicBezTo>
                  <a:cubicBezTo>
                    <a:pt x="16661" y="8609"/>
                    <a:pt x="16912" y="8275"/>
                    <a:pt x="17331" y="8275"/>
                  </a:cubicBezTo>
                  <a:cubicBezTo>
                    <a:pt x="17582" y="8275"/>
                    <a:pt x="17917" y="8358"/>
                    <a:pt x="18168" y="8442"/>
                  </a:cubicBezTo>
                  <a:cubicBezTo>
                    <a:pt x="18336" y="8442"/>
                    <a:pt x="18503" y="8358"/>
                    <a:pt x="18670" y="8358"/>
                  </a:cubicBezTo>
                  <a:cubicBezTo>
                    <a:pt x="18797" y="8168"/>
                    <a:pt x="18900" y="8098"/>
                    <a:pt x="18988" y="8098"/>
                  </a:cubicBezTo>
                  <a:cubicBezTo>
                    <a:pt x="19132" y="8098"/>
                    <a:pt x="19236" y="8286"/>
                    <a:pt x="19340" y="8442"/>
                  </a:cubicBezTo>
                  <a:lnTo>
                    <a:pt x="19926" y="8442"/>
                  </a:lnTo>
                  <a:cubicBezTo>
                    <a:pt x="20847" y="8275"/>
                    <a:pt x="21852" y="8609"/>
                    <a:pt x="22689" y="7772"/>
                  </a:cubicBezTo>
                  <a:cubicBezTo>
                    <a:pt x="22773" y="7605"/>
                    <a:pt x="22856" y="7354"/>
                    <a:pt x="22940" y="7186"/>
                  </a:cubicBezTo>
                  <a:lnTo>
                    <a:pt x="22940" y="6851"/>
                  </a:lnTo>
                  <a:cubicBezTo>
                    <a:pt x="22103" y="4256"/>
                    <a:pt x="19675" y="5093"/>
                    <a:pt x="17917" y="4340"/>
                  </a:cubicBezTo>
                  <a:cubicBezTo>
                    <a:pt x="17750" y="4256"/>
                    <a:pt x="17498" y="4172"/>
                    <a:pt x="17331" y="4089"/>
                  </a:cubicBezTo>
                  <a:cubicBezTo>
                    <a:pt x="15991" y="3419"/>
                    <a:pt x="14568" y="2917"/>
                    <a:pt x="13145" y="2749"/>
                  </a:cubicBezTo>
                  <a:cubicBezTo>
                    <a:pt x="10885" y="2247"/>
                    <a:pt x="8540" y="2163"/>
                    <a:pt x="6615" y="656"/>
                  </a:cubicBezTo>
                  <a:cubicBezTo>
                    <a:pt x="6356" y="553"/>
                    <a:pt x="6065" y="481"/>
                    <a:pt x="5763" y="481"/>
                  </a:cubicBezTo>
                  <a:cubicBezTo>
                    <a:pt x="5575" y="481"/>
                    <a:pt x="5383" y="508"/>
                    <a:pt x="5192" y="572"/>
                  </a:cubicBezTo>
                  <a:cubicBezTo>
                    <a:pt x="5085" y="487"/>
                    <a:pt x="4972" y="456"/>
                    <a:pt x="4854" y="456"/>
                  </a:cubicBezTo>
                  <a:cubicBezTo>
                    <a:pt x="4547" y="456"/>
                    <a:pt x="4203" y="666"/>
                    <a:pt x="3822" y="666"/>
                  </a:cubicBezTo>
                  <a:cubicBezTo>
                    <a:pt x="3777" y="666"/>
                    <a:pt x="3731" y="663"/>
                    <a:pt x="3685" y="656"/>
                  </a:cubicBezTo>
                  <a:cubicBezTo>
                    <a:pt x="2941" y="497"/>
                    <a:pt x="2131" y="1"/>
                    <a:pt x="133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3" name="Google Shape;23023;p30"/>
            <p:cNvSpPr/>
            <p:nvPr/>
          </p:nvSpPr>
          <p:spPr>
            <a:xfrm>
              <a:off x="4953800" y="3965200"/>
              <a:ext cx="316075" cy="496600"/>
            </a:xfrm>
            <a:custGeom>
              <a:avLst/>
              <a:gdLst/>
              <a:ahLst/>
              <a:cxnLst/>
              <a:rect l="l" t="t" r="r" b="b"/>
              <a:pathLst>
                <a:path w="12643" h="19864" extrusionOk="0">
                  <a:moveTo>
                    <a:pt x="2847" y="1"/>
                  </a:moveTo>
                  <a:cubicBezTo>
                    <a:pt x="2763" y="1"/>
                    <a:pt x="2680" y="63"/>
                    <a:pt x="2596" y="189"/>
                  </a:cubicBezTo>
                  <a:cubicBezTo>
                    <a:pt x="2534" y="867"/>
                    <a:pt x="2246" y="1272"/>
                    <a:pt x="1731" y="1272"/>
                  </a:cubicBezTo>
                  <a:cubicBezTo>
                    <a:pt x="1546" y="1272"/>
                    <a:pt x="1332" y="1220"/>
                    <a:pt x="1089" y="1110"/>
                  </a:cubicBezTo>
                  <a:cubicBezTo>
                    <a:pt x="896" y="1013"/>
                    <a:pt x="730" y="917"/>
                    <a:pt x="577" y="917"/>
                  </a:cubicBezTo>
                  <a:cubicBezTo>
                    <a:pt x="464" y="917"/>
                    <a:pt x="358" y="968"/>
                    <a:pt x="252" y="1110"/>
                  </a:cubicBezTo>
                  <a:cubicBezTo>
                    <a:pt x="1" y="1528"/>
                    <a:pt x="84" y="1947"/>
                    <a:pt x="336" y="2282"/>
                  </a:cubicBezTo>
                  <a:cubicBezTo>
                    <a:pt x="754" y="2617"/>
                    <a:pt x="1089" y="2868"/>
                    <a:pt x="1591" y="3119"/>
                  </a:cubicBezTo>
                  <a:cubicBezTo>
                    <a:pt x="2680" y="3873"/>
                    <a:pt x="3852" y="4626"/>
                    <a:pt x="2931" y="6300"/>
                  </a:cubicBezTo>
                  <a:cubicBezTo>
                    <a:pt x="2680" y="6719"/>
                    <a:pt x="3098" y="7221"/>
                    <a:pt x="3433" y="7640"/>
                  </a:cubicBezTo>
                  <a:cubicBezTo>
                    <a:pt x="3768" y="8059"/>
                    <a:pt x="4187" y="8477"/>
                    <a:pt x="4773" y="8645"/>
                  </a:cubicBezTo>
                  <a:cubicBezTo>
                    <a:pt x="6112" y="9231"/>
                    <a:pt x="3601" y="9231"/>
                    <a:pt x="4605" y="9900"/>
                  </a:cubicBezTo>
                  <a:cubicBezTo>
                    <a:pt x="5275" y="10403"/>
                    <a:pt x="5777" y="11240"/>
                    <a:pt x="6615" y="11659"/>
                  </a:cubicBezTo>
                  <a:lnTo>
                    <a:pt x="6615" y="11742"/>
                  </a:lnTo>
                  <a:cubicBezTo>
                    <a:pt x="6615" y="12328"/>
                    <a:pt x="6698" y="12914"/>
                    <a:pt x="6949" y="13417"/>
                  </a:cubicBezTo>
                  <a:cubicBezTo>
                    <a:pt x="7619" y="14589"/>
                    <a:pt x="7703" y="16598"/>
                    <a:pt x="9461" y="16682"/>
                  </a:cubicBezTo>
                  <a:cubicBezTo>
                    <a:pt x="11219" y="16849"/>
                    <a:pt x="10801" y="17770"/>
                    <a:pt x="10633" y="18775"/>
                  </a:cubicBezTo>
                  <a:cubicBezTo>
                    <a:pt x="10549" y="19779"/>
                    <a:pt x="11387" y="19863"/>
                    <a:pt x="11889" y="19863"/>
                  </a:cubicBezTo>
                  <a:cubicBezTo>
                    <a:pt x="12475" y="19779"/>
                    <a:pt x="12642" y="19110"/>
                    <a:pt x="12559" y="18607"/>
                  </a:cubicBezTo>
                  <a:cubicBezTo>
                    <a:pt x="12559" y="17770"/>
                    <a:pt x="12391" y="16933"/>
                    <a:pt x="12224" y="16179"/>
                  </a:cubicBezTo>
                  <a:cubicBezTo>
                    <a:pt x="11219" y="13584"/>
                    <a:pt x="9963" y="11156"/>
                    <a:pt x="8456" y="8812"/>
                  </a:cubicBezTo>
                  <a:cubicBezTo>
                    <a:pt x="6615" y="6049"/>
                    <a:pt x="5359" y="2784"/>
                    <a:pt x="3098" y="189"/>
                  </a:cubicBezTo>
                  <a:cubicBezTo>
                    <a:pt x="3015" y="63"/>
                    <a:pt x="2931" y="1"/>
                    <a:pt x="2847" y="1"/>
                  </a:cubicBezTo>
                  <a:close/>
                </a:path>
              </a:pathLst>
            </a:custGeom>
            <a:solidFill>
              <a:srgbClr val="6B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4" name="Google Shape;23024;p30"/>
            <p:cNvSpPr/>
            <p:nvPr/>
          </p:nvSpPr>
          <p:spPr>
            <a:xfrm>
              <a:off x="4269400" y="1016700"/>
              <a:ext cx="858150" cy="286175"/>
            </a:xfrm>
            <a:custGeom>
              <a:avLst/>
              <a:gdLst/>
              <a:ahLst/>
              <a:cxnLst/>
              <a:rect l="l" t="t" r="r" b="b"/>
              <a:pathLst>
                <a:path w="34326" h="11447" extrusionOk="0">
                  <a:moveTo>
                    <a:pt x="419" y="1"/>
                  </a:moveTo>
                  <a:cubicBezTo>
                    <a:pt x="0" y="1005"/>
                    <a:pt x="586" y="1591"/>
                    <a:pt x="1424" y="2094"/>
                  </a:cubicBezTo>
                  <a:lnTo>
                    <a:pt x="1759" y="2094"/>
                  </a:lnTo>
                  <a:cubicBezTo>
                    <a:pt x="1926" y="1926"/>
                    <a:pt x="2093" y="1759"/>
                    <a:pt x="2261" y="1591"/>
                  </a:cubicBezTo>
                  <a:lnTo>
                    <a:pt x="3349" y="1591"/>
                  </a:lnTo>
                  <a:cubicBezTo>
                    <a:pt x="3391" y="1508"/>
                    <a:pt x="3475" y="1466"/>
                    <a:pt x="3569" y="1466"/>
                  </a:cubicBezTo>
                  <a:cubicBezTo>
                    <a:pt x="3663" y="1466"/>
                    <a:pt x="3768" y="1508"/>
                    <a:pt x="3852" y="1591"/>
                  </a:cubicBezTo>
                  <a:lnTo>
                    <a:pt x="4354" y="1591"/>
                  </a:lnTo>
                  <a:cubicBezTo>
                    <a:pt x="4479" y="1424"/>
                    <a:pt x="4668" y="1340"/>
                    <a:pt x="4856" y="1340"/>
                  </a:cubicBezTo>
                  <a:cubicBezTo>
                    <a:pt x="5045" y="1340"/>
                    <a:pt x="5233" y="1424"/>
                    <a:pt x="5358" y="1591"/>
                  </a:cubicBezTo>
                  <a:cubicBezTo>
                    <a:pt x="5442" y="1591"/>
                    <a:pt x="5442" y="1675"/>
                    <a:pt x="5526" y="1759"/>
                  </a:cubicBezTo>
                  <a:cubicBezTo>
                    <a:pt x="5526" y="1842"/>
                    <a:pt x="5526" y="2010"/>
                    <a:pt x="5358" y="2094"/>
                  </a:cubicBezTo>
                  <a:cubicBezTo>
                    <a:pt x="5358" y="2094"/>
                    <a:pt x="5275" y="2177"/>
                    <a:pt x="5191" y="2261"/>
                  </a:cubicBezTo>
                  <a:cubicBezTo>
                    <a:pt x="5191" y="2345"/>
                    <a:pt x="5191" y="2512"/>
                    <a:pt x="5358" y="2596"/>
                  </a:cubicBezTo>
                  <a:cubicBezTo>
                    <a:pt x="5526" y="2763"/>
                    <a:pt x="5693" y="2931"/>
                    <a:pt x="5861" y="3098"/>
                  </a:cubicBezTo>
                  <a:cubicBezTo>
                    <a:pt x="6196" y="3266"/>
                    <a:pt x="6551" y="3349"/>
                    <a:pt x="6897" y="3349"/>
                  </a:cubicBezTo>
                  <a:cubicBezTo>
                    <a:pt x="7242" y="3349"/>
                    <a:pt x="7577" y="3266"/>
                    <a:pt x="7870" y="3098"/>
                  </a:cubicBezTo>
                  <a:lnTo>
                    <a:pt x="9377" y="3098"/>
                  </a:lnTo>
                  <a:cubicBezTo>
                    <a:pt x="9796" y="3098"/>
                    <a:pt x="10131" y="3266"/>
                    <a:pt x="10382" y="3601"/>
                  </a:cubicBezTo>
                  <a:cubicBezTo>
                    <a:pt x="10594" y="3834"/>
                    <a:pt x="10763" y="3922"/>
                    <a:pt x="10906" y="3922"/>
                  </a:cubicBezTo>
                  <a:cubicBezTo>
                    <a:pt x="11325" y="3922"/>
                    <a:pt x="11514" y="3161"/>
                    <a:pt x="11889" y="3098"/>
                  </a:cubicBezTo>
                  <a:cubicBezTo>
                    <a:pt x="12056" y="3182"/>
                    <a:pt x="12223" y="3349"/>
                    <a:pt x="12391" y="3601"/>
                  </a:cubicBezTo>
                  <a:lnTo>
                    <a:pt x="12893" y="4103"/>
                  </a:lnTo>
                  <a:cubicBezTo>
                    <a:pt x="13061" y="4187"/>
                    <a:pt x="13228" y="4438"/>
                    <a:pt x="13396" y="4522"/>
                  </a:cubicBezTo>
                  <a:cubicBezTo>
                    <a:pt x="13312" y="4940"/>
                    <a:pt x="13563" y="5359"/>
                    <a:pt x="13898" y="5610"/>
                  </a:cubicBezTo>
                  <a:cubicBezTo>
                    <a:pt x="14163" y="5941"/>
                    <a:pt x="14428" y="6076"/>
                    <a:pt x="14683" y="6076"/>
                  </a:cubicBezTo>
                  <a:cubicBezTo>
                    <a:pt x="15072" y="6076"/>
                    <a:pt x="15436" y="5763"/>
                    <a:pt x="15740" y="5359"/>
                  </a:cubicBezTo>
                  <a:cubicBezTo>
                    <a:pt x="15899" y="5147"/>
                    <a:pt x="16091" y="4935"/>
                    <a:pt x="16296" y="4935"/>
                  </a:cubicBezTo>
                  <a:cubicBezTo>
                    <a:pt x="16414" y="4935"/>
                    <a:pt x="16538" y="5007"/>
                    <a:pt x="16661" y="5191"/>
                  </a:cubicBezTo>
                  <a:cubicBezTo>
                    <a:pt x="17143" y="5771"/>
                    <a:pt x="17682" y="5988"/>
                    <a:pt x="18260" y="5988"/>
                  </a:cubicBezTo>
                  <a:cubicBezTo>
                    <a:pt x="18684" y="5988"/>
                    <a:pt x="19130" y="5871"/>
                    <a:pt x="19591" y="5694"/>
                  </a:cubicBezTo>
                  <a:cubicBezTo>
                    <a:pt x="19821" y="5579"/>
                    <a:pt x="20060" y="5523"/>
                    <a:pt x="20293" y="5523"/>
                  </a:cubicBezTo>
                  <a:cubicBezTo>
                    <a:pt x="20738" y="5523"/>
                    <a:pt x="21158" y="5727"/>
                    <a:pt x="21433" y="6112"/>
                  </a:cubicBezTo>
                  <a:cubicBezTo>
                    <a:pt x="22688" y="6447"/>
                    <a:pt x="23861" y="6866"/>
                    <a:pt x="23526" y="8540"/>
                  </a:cubicBezTo>
                  <a:cubicBezTo>
                    <a:pt x="23442" y="8791"/>
                    <a:pt x="23526" y="9042"/>
                    <a:pt x="23693" y="9210"/>
                  </a:cubicBezTo>
                  <a:cubicBezTo>
                    <a:pt x="23836" y="8965"/>
                    <a:pt x="24009" y="8884"/>
                    <a:pt x="24197" y="8884"/>
                  </a:cubicBezTo>
                  <a:cubicBezTo>
                    <a:pt x="24559" y="8884"/>
                    <a:pt x="24976" y="9181"/>
                    <a:pt x="25347" y="9181"/>
                  </a:cubicBezTo>
                  <a:cubicBezTo>
                    <a:pt x="25575" y="9181"/>
                    <a:pt x="25785" y="9069"/>
                    <a:pt x="25954" y="8708"/>
                  </a:cubicBezTo>
                  <a:cubicBezTo>
                    <a:pt x="26118" y="8324"/>
                    <a:pt x="26426" y="8155"/>
                    <a:pt x="26854" y="8155"/>
                  </a:cubicBezTo>
                  <a:cubicBezTo>
                    <a:pt x="27080" y="8155"/>
                    <a:pt x="27339" y="8202"/>
                    <a:pt x="27628" y="8289"/>
                  </a:cubicBezTo>
                  <a:cubicBezTo>
                    <a:pt x="27377" y="8456"/>
                    <a:pt x="27042" y="8540"/>
                    <a:pt x="26874" y="8791"/>
                  </a:cubicBezTo>
                  <a:cubicBezTo>
                    <a:pt x="26372" y="9210"/>
                    <a:pt x="25786" y="9880"/>
                    <a:pt x="26372" y="10382"/>
                  </a:cubicBezTo>
                  <a:cubicBezTo>
                    <a:pt x="26510" y="10486"/>
                    <a:pt x="26627" y="10529"/>
                    <a:pt x="26729" y="10529"/>
                  </a:cubicBezTo>
                  <a:cubicBezTo>
                    <a:pt x="27118" y="10529"/>
                    <a:pt x="27278" y="9894"/>
                    <a:pt x="27544" y="9628"/>
                  </a:cubicBezTo>
                  <a:cubicBezTo>
                    <a:pt x="27804" y="9412"/>
                    <a:pt x="27957" y="9330"/>
                    <a:pt x="28045" y="9330"/>
                  </a:cubicBezTo>
                  <a:cubicBezTo>
                    <a:pt x="28296" y="9330"/>
                    <a:pt x="28006" y="10007"/>
                    <a:pt x="28130" y="10131"/>
                  </a:cubicBezTo>
                  <a:cubicBezTo>
                    <a:pt x="28242" y="10270"/>
                    <a:pt x="28344" y="10317"/>
                    <a:pt x="28440" y="10317"/>
                  </a:cubicBezTo>
                  <a:cubicBezTo>
                    <a:pt x="28633" y="10317"/>
                    <a:pt x="28800" y="10131"/>
                    <a:pt x="28967" y="10131"/>
                  </a:cubicBezTo>
                  <a:cubicBezTo>
                    <a:pt x="29120" y="9825"/>
                    <a:pt x="29343" y="9450"/>
                    <a:pt x="29698" y="9450"/>
                  </a:cubicBezTo>
                  <a:cubicBezTo>
                    <a:pt x="29732" y="9450"/>
                    <a:pt x="29768" y="9454"/>
                    <a:pt x="29805" y="9461"/>
                  </a:cubicBezTo>
                  <a:cubicBezTo>
                    <a:pt x="30642" y="9628"/>
                    <a:pt x="31479" y="9461"/>
                    <a:pt x="31898" y="10466"/>
                  </a:cubicBezTo>
                  <a:cubicBezTo>
                    <a:pt x="32221" y="11112"/>
                    <a:pt x="32614" y="11447"/>
                    <a:pt x="33098" y="11447"/>
                  </a:cubicBezTo>
                  <a:cubicBezTo>
                    <a:pt x="33366" y="11447"/>
                    <a:pt x="33662" y="11344"/>
                    <a:pt x="33991" y="11135"/>
                  </a:cubicBezTo>
                  <a:cubicBezTo>
                    <a:pt x="34325" y="10968"/>
                    <a:pt x="34325" y="10717"/>
                    <a:pt x="34074" y="10466"/>
                  </a:cubicBezTo>
                  <a:cubicBezTo>
                    <a:pt x="29470" y="7954"/>
                    <a:pt x="24530" y="6363"/>
                    <a:pt x="19675" y="4354"/>
                  </a:cubicBezTo>
                  <a:cubicBezTo>
                    <a:pt x="16996" y="3433"/>
                    <a:pt x="14316" y="2763"/>
                    <a:pt x="11554" y="2261"/>
                  </a:cubicBezTo>
                  <a:cubicBezTo>
                    <a:pt x="7786" y="1591"/>
                    <a:pt x="4186" y="168"/>
                    <a:pt x="419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5" name="Google Shape;23025;p30"/>
            <p:cNvSpPr/>
            <p:nvPr/>
          </p:nvSpPr>
          <p:spPr>
            <a:xfrm>
              <a:off x="3019875" y="1916875"/>
              <a:ext cx="332825" cy="420525"/>
            </a:xfrm>
            <a:custGeom>
              <a:avLst/>
              <a:gdLst/>
              <a:ahLst/>
              <a:cxnLst/>
              <a:rect l="l" t="t" r="r" b="b"/>
              <a:pathLst>
                <a:path w="13313" h="16821" extrusionOk="0">
                  <a:moveTo>
                    <a:pt x="1388" y="0"/>
                  </a:moveTo>
                  <a:cubicBezTo>
                    <a:pt x="1237" y="0"/>
                    <a:pt x="1083" y="48"/>
                    <a:pt x="922" y="161"/>
                  </a:cubicBezTo>
                  <a:cubicBezTo>
                    <a:pt x="1" y="747"/>
                    <a:pt x="922" y="1584"/>
                    <a:pt x="1173" y="2337"/>
                  </a:cubicBezTo>
                  <a:cubicBezTo>
                    <a:pt x="1232" y="2573"/>
                    <a:pt x="1156" y="2632"/>
                    <a:pt x="1033" y="2632"/>
                  </a:cubicBezTo>
                  <a:cubicBezTo>
                    <a:pt x="908" y="2632"/>
                    <a:pt x="733" y="2570"/>
                    <a:pt x="602" y="2570"/>
                  </a:cubicBezTo>
                  <a:cubicBezTo>
                    <a:pt x="497" y="2570"/>
                    <a:pt x="419" y="2611"/>
                    <a:pt x="419" y="2756"/>
                  </a:cubicBezTo>
                  <a:cubicBezTo>
                    <a:pt x="1173" y="4179"/>
                    <a:pt x="2178" y="5435"/>
                    <a:pt x="3517" y="6272"/>
                  </a:cubicBezTo>
                  <a:cubicBezTo>
                    <a:pt x="4187" y="6858"/>
                    <a:pt x="4689" y="7528"/>
                    <a:pt x="5108" y="8281"/>
                  </a:cubicBezTo>
                  <a:cubicBezTo>
                    <a:pt x="5359" y="8449"/>
                    <a:pt x="5526" y="8616"/>
                    <a:pt x="5610" y="8867"/>
                  </a:cubicBezTo>
                  <a:lnTo>
                    <a:pt x="8624" y="12300"/>
                  </a:lnTo>
                  <a:cubicBezTo>
                    <a:pt x="9712" y="14142"/>
                    <a:pt x="9964" y="16570"/>
                    <a:pt x="12726" y="16821"/>
                  </a:cubicBezTo>
                  <a:cubicBezTo>
                    <a:pt x="13312" y="15314"/>
                    <a:pt x="12308" y="14225"/>
                    <a:pt x="11470" y="13221"/>
                  </a:cubicBezTo>
                  <a:cubicBezTo>
                    <a:pt x="10466" y="11965"/>
                    <a:pt x="11805" y="12132"/>
                    <a:pt x="12224" y="11714"/>
                  </a:cubicBezTo>
                  <a:cubicBezTo>
                    <a:pt x="11554" y="10123"/>
                    <a:pt x="10215" y="9202"/>
                    <a:pt x="9210" y="7946"/>
                  </a:cubicBezTo>
                  <a:cubicBezTo>
                    <a:pt x="7368" y="5602"/>
                    <a:pt x="5191" y="3426"/>
                    <a:pt x="3182" y="1249"/>
                  </a:cubicBezTo>
                  <a:cubicBezTo>
                    <a:pt x="2574" y="843"/>
                    <a:pt x="2019" y="0"/>
                    <a:pt x="1388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6" name="Google Shape;23026;p30"/>
            <p:cNvSpPr/>
            <p:nvPr/>
          </p:nvSpPr>
          <p:spPr>
            <a:xfrm>
              <a:off x="5142175" y="1573875"/>
              <a:ext cx="479325" cy="173575"/>
            </a:xfrm>
            <a:custGeom>
              <a:avLst/>
              <a:gdLst/>
              <a:ahLst/>
              <a:cxnLst/>
              <a:rect l="l" t="t" r="r" b="b"/>
              <a:pathLst>
                <a:path w="19173" h="6943" extrusionOk="0">
                  <a:moveTo>
                    <a:pt x="16320" y="0"/>
                  </a:moveTo>
                  <a:cubicBezTo>
                    <a:pt x="15499" y="0"/>
                    <a:pt x="15509" y="1395"/>
                    <a:pt x="14986" y="1992"/>
                  </a:cubicBezTo>
                  <a:cubicBezTo>
                    <a:pt x="15070" y="2913"/>
                    <a:pt x="16242" y="2997"/>
                    <a:pt x="16661" y="3918"/>
                  </a:cubicBezTo>
                  <a:cubicBezTo>
                    <a:pt x="15823" y="3499"/>
                    <a:pt x="14986" y="3164"/>
                    <a:pt x="14065" y="2913"/>
                  </a:cubicBezTo>
                  <a:cubicBezTo>
                    <a:pt x="13717" y="2875"/>
                    <a:pt x="13333" y="2818"/>
                    <a:pt x="12971" y="2818"/>
                  </a:cubicBezTo>
                  <a:cubicBezTo>
                    <a:pt x="12550" y="2818"/>
                    <a:pt x="12159" y="2894"/>
                    <a:pt x="11889" y="3164"/>
                  </a:cubicBezTo>
                  <a:cubicBezTo>
                    <a:pt x="11502" y="3594"/>
                    <a:pt x="10961" y="3803"/>
                    <a:pt x="10413" y="3803"/>
                  </a:cubicBezTo>
                  <a:cubicBezTo>
                    <a:pt x="9893" y="3803"/>
                    <a:pt x="9366" y="3615"/>
                    <a:pt x="8958" y="3248"/>
                  </a:cubicBezTo>
                  <a:cubicBezTo>
                    <a:pt x="7726" y="2459"/>
                    <a:pt x="6493" y="2193"/>
                    <a:pt x="5226" y="2193"/>
                  </a:cubicBezTo>
                  <a:cubicBezTo>
                    <a:pt x="4342" y="2193"/>
                    <a:pt x="3441" y="2323"/>
                    <a:pt x="2512" y="2495"/>
                  </a:cubicBezTo>
                  <a:lnTo>
                    <a:pt x="1842" y="2411"/>
                  </a:lnTo>
                  <a:cubicBezTo>
                    <a:pt x="1696" y="2390"/>
                    <a:pt x="1549" y="2380"/>
                    <a:pt x="1405" y="2380"/>
                  </a:cubicBezTo>
                  <a:cubicBezTo>
                    <a:pt x="974" y="2380"/>
                    <a:pt x="566" y="2474"/>
                    <a:pt x="252" y="2662"/>
                  </a:cubicBezTo>
                  <a:lnTo>
                    <a:pt x="0" y="2997"/>
                  </a:lnTo>
                  <a:cubicBezTo>
                    <a:pt x="3266" y="4420"/>
                    <a:pt x="6614" y="5509"/>
                    <a:pt x="10047" y="6262"/>
                  </a:cubicBezTo>
                  <a:cubicBezTo>
                    <a:pt x="11285" y="6592"/>
                    <a:pt x="12604" y="6942"/>
                    <a:pt x="13894" y="6942"/>
                  </a:cubicBezTo>
                  <a:cubicBezTo>
                    <a:pt x="15222" y="6942"/>
                    <a:pt x="16519" y="6571"/>
                    <a:pt x="17665" y="5425"/>
                  </a:cubicBezTo>
                  <a:cubicBezTo>
                    <a:pt x="17916" y="5090"/>
                    <a:pt x="18419" y="5174"/>
                    <a:pt x="18670" y="4923"/>
                  </a:cubicBezTo>
                  <a:cubicBezTo>
                    <a:pt x="18754" y="4755"/>
                    <a:pt x="18837" y="4588"/>
                    <a:pt x="18837" y="4420"/>
                  </a:cubicBezTo>
                  <a:cubicBezTo>
                    <a:pt x="18754" y="4002"/>
                    <a:pt x="18837" y="3499"/>
                    <a:pt x="18921" y="2997"/>
                  </a:cubicBezTo>
                  <a:cubicBezTo>
                    <a:pt x="19172" y="1239"/>
                    <a:pt x="17833" y="485"/>
                    <a:pt x="16661" y="67"/>
                  </a:cubicBezTo>
                  <a:cubicBezTo>
                    <a:pt x="16533" y="21"/>
                    <a:pt x="16421" y="0"/>
                    <a:pt x="16320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7" name="Google Shape;23027;p30"/>
            <p:cNvSpPr/>
            <p:nvPr/>
          </p:nvSpPr>
          <p:spPr>
            <a:xfrm>
              <a:off x="2871275" y="4440825"/>
              <a:ext cx="274225" cy="581875"/>
            </a:xfrm>
            <a:custGeom>
              <a:avLst/>
              <a:gdLst/>
              <a:ahLst/>
              <a:cxnLst/>
              <a:rect l="l" t="t" r="r" b="b"/>
              <a:pathLst>
                <a:path w="10969" h="23275" extrusionOk="0">
                  <a:moveTo>
                    <a:pt x="336" y="1"/>
                  </a:moveTo>
                  <a:lnTo>
                    <a:pt x="1" y="252"/>
                  </a:lnTo>
                  <a:cubicBezTo>
                    <a:pt x="336" y="2261"/>
                    <a:pt x="838" y="4271"/>
                    <a:pt x="1508" y="6196"/>
                  </a:cubicBezTo>
                  <a:cubicBezTo>
                    <a:pt x="2847" y="10884"/>
                    <a:pt x="4354" y="15573"/>
                    <a:pt x="5694" y="20177"/>
                  </a:cubicBezTo>
                  <a:cubicBezTo>
                    <a:pt x="5945" y="21266"/>
                    <a:pt x="6782" y="22103"/>
                    <a:pt x="7787" y="22521"/>
                  </a:cubicBezTo>
                  <a:cubicBezTo>
                    <a:pt x="8624" y="23024"/>
                    <a:pt x="9629" y="23275"/>
                    <a:pt x="10633" y="23275"/>
                  </a:cubicBezTo>
                  <a:cubicBezTo>
                    <a:pt x="10884" y="23107"/>
                    <a:pt x="10968" y="22689"/>
                    <a:pt x="10801" y="22354"/>
                  </a:cubicBezTo>
                  <a:cubicBezTo>
                    <a:pt x="10717" y="22103"/>
                    <a:pt x="10549" y="21935"/>
                    <a:pt x="10298" y="21852"/>
                  </a:cubicBezTo>
                  <a:cubicBezTo>
                    <a:pt x="6950" y="21014"/>
                    <a:pt x="6782" y="18084"/>
                    <a:pt x="6280" y="15489"/>
                  </a:cubicBezTo>
                  <a:cubicBezTo>
                    <a:pt x="6112" y="14317"/>
                    <a:pt x="6196" y="12977"/>
                    <a:pt x="5359" y="12056"/>
                  </a:cubicBezTo>
                  <a:cubicBezTo>
                    <a:pt x="4857" y="11387"/>
                    <a:pt x="4605" y="10549"/>
                    <a:pt x="4605" y="9712"/>
                  </a:cubicBezTo>
                  <a:cubicBezTo>
                    <a:pt x="4438" y="9126"/>
                    <a:pt x="3266" y="9210"/>
                    <a:pt x="3601" y="8373"/>
                  </a:cubicBezTo>
                  <a:cubicBezTo>
                    <a:pt x="3684" y="8122"/>
                    <a:pt x="4689" y="8038"/>
                    <a:pt x="3601" y="7619"/>
                  </a:cubicBezTo>
                  <a:cubicBezTo>
                    <a:pt x="2680" y="7368"/>
                    <a:pt x="2596" y="6866"/>
                    <a:pt x="3350" y="6280"/>
                  </a:cubicBezTo>
                  <a:cubicBezTo>
                    <a:pt x="4270" y="5694"/>
                    <a:pt x="4522" y="4605"/>
                    <a:pt x="4103" y="3684"/>
                  </a:cubicBezTo>
                  <a:cubicBezTo>
                    <a:pt x="3852" y="3350"/>
                    <a:pt x="2931" y="3433"/>
                    <a:pt x="3601" y="2680"/>
                  </a:cubicBezTo>
                  <a:cubicBezTo>
                    <a:pt x="3433" y="922"/>
                    <a:pt x="2345" y="1"/>
                    <a:pt x="336" y="1"/>
                  </a:cubicBezTo>
                  <a:close/>
                </a:path>
              </a:pathLst>
            </a:custGeom>
            <a:solidFill>
              <a:srgbClr val="8A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8" name="Google Shape;23028;p30"/>
            <p:cNvSpPr/>
            <p:nvPr/>
          </p:nvSpPr>
          <p:spPr>
            <a:xfrm>
              <a:off x="3235450" y="2224350"/>
              <a:ext cx="240725" cy="528250"/>
            </a:xfrm>
            <a:custGeom>
              <a:avLst/>
              <a:gdLst/>
              <a:ahLst/>
              <a:cxnLst/>
              <a:rect l="l" t="t" r="r" b="b"/>
              <a:pathLst>
                <a:path w="9629" h="21130" extrusionOk="0">
                  <a:moveTo>
                    <a:pt x="1" y="1"/>
                  </a:moveTo>
                  <a:cubicBezTo>
                    <a:pt x="1" y="838"/>
                    <a:pt x="85" y="1592"/>
                    <a:pt x="420" y="2429"/>
                  </a:cubicBezTo>
                  <a:cubicBezTo>
                    <a:pt x="2010" y="6112"/>
                    <a:pt x="3601" y="9796"/>
                    <a:pt x="5108" y="13563"/>
                  </a:cubicBezTo>
                  <a:cubicBezTo>
                    <a:pt x="6615" y="15405"/>
                    <a:pt x="6447" y="17749"/>
                    <a:pt x="7368" y="19842"/>
                  </a:cubicBezTo>
                  <a:cubicBezTo>
                    <a:pt x="7601" y="20365"/>
                    <a:pt x="7672" y="21130"/>
                    <a:pt x="8113" y="21130"/>
                  </a:cubicBezTo>
                  <a:cubicBezTo>
                    <a:pt x="8308" y="21130"/>
                    <a:pt x="8574" y="20980"/>
                    <a:pt x="8959" y="20596"/>
                  </a:cubicBezTo>
                  <a:cubicBezTo>
                    <a:pt x="9629" y="18335"/>
                    <a:pt x="8206" y="16326"/>
                    <a:pt x="8038" y="14149"/>
                  </a:cubicBezTo>
                  <a:cubicBezTo>
                    <a:pt x="6950" y="11554"/>
                    <a:pt x="6950" y="8624"/>
                    <a:pt x="5694" y="6029"/>
                  </a:cubicBezTo>
                  <a:cubicBezTo>
                    <a:pt x="5275" y="5359"/>
                    <a:pt x="4940" y="4689"/>
                    <a:pt x="4020" y="4522"/>
                  </a:cubicBezTo>
                  <a:cubicBezTo>
                    <a:pt x="2094" y="3517"/>
                    <a:pt x="1508" y="1340"/>
                    <a:pt x="1" y="1"/>
                  </a:cubicBezTo>
                  <a:close/>
                </a:path>
              </a:pathLst>
            </a:custGeom>
            <a:solidFill>
              <a:srgbClr val="6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9" name="Google Shape;23029;p30"/>
            <p:cNvSpPr/>
            <p:nvPr/>
          </p:nvSpPr>
          <p:spPr>
            <a:xfrm>
              <a:off x="2839875" y="1730425"/>
              <a:ext cx="259575" cy="271850"/>
            </a:xfrm>
            <a:custGeom>
              <a:avLst/>
              <a:gdLst/>
              <a:ahLst/>
              <a:cxnLst/>
              <a:rect l="l" t="t" r="r" b="b"/>
              <a:pathLst>
                <a:path w="10383" h="10874" extrusionOk="0">
                  <a:moveTo>
                    <a:pt x="1006" y="0"/>
                  </a:moveTo>
                  <a:cubicBezTo>
                    <a:pt x="420" y="167"/>
                    <a:pt x="1" y="670"/>
                    <a:pt x="1" y="1256"/>
                  </a:cubicBezTo>
                  <a:cubicBezTo>
                    <a:pt x="1" y="2177"/>
                    <a:pt x="838" y="2679"/>
                    <a:pt x="1257" y="3349"/>
                  </a:cubicBezTo>
                  <a:cubicBezTo>
                    <a:pt x="3182" y="5777"/>
                    <a:pt x="5359" y="8121"/>
                    <a:pt x="7619" y="10214"/>
                  </a:cubicBezTo>
                  <a:cubicBezTo>
                    <a:pt x="8257" y="10214"/>
                    <a:pt x="8595" y="10873"/>
                    <a:pt x="9090" y="10873"/>
                  </a:cubicBezTo>
                  <a:cubicBezTo>
                    <a:pt x="9179" y="10873"/>
                    <a:pt x="9275" y="10851"/>
                    <a:pt x="9378" y="10800"/>
                  </a:cubicBezTo>
                  <a:cubicBezTo>
                    <a:pt x="9712" y="10716"/>
                    <a:pt x="10047" y="10632"/>
                    <a:pt x="10131" y="10214"/>
                  </a:cubicBezTo>
                  <a:cubicBezTo>
                    <a:pt x="10131" y="9996"/>
                    <a:pt x="9943" y="9779"/>
                    <a:pt x="9729" y="9779"/>
                  </a:cubicBezTo>
                  <a:cubicBezTo>
                    <a:pt x="9696" y="9779"/>
                    <a:pt x="9662" y="9784"/>
                    <a:pt x="9629" y="9795"/>
                  </a:cubicBezTo>
                  <a:cubicBezTo>
                    <a:pt x="8289" y="9711"/>
                    <a:pt x="8540" y="8623"/>
                    <a:pt x="8122" y="7870"/>
                  </a:cubicBezTo>
                  <a:cubicBezTo>
                    <a:pt x="8199" y="7852"/>
                    <a:pt x="8271" y="7844"/>
                    <a:pt x="8338" y="7844"/>
                  </a:cubicBezTo>
                  <a:cubicBezTo>
                    <a:pt x="9083" y="7844"/>
                    <a:pt x="9305" y="8832"/>
                    <a:pt x="9952" y="8832"/>
                  </a:cubicBezTo>
                  <a:cubicBezTo>
                    <a:pt x="10077" y="8832"/>
                    <a:pt x="10218" y="8795"/>
                    <a:pt x="10382" y="8707"/>
                  </a:cubicBezTo>
                  <a:lnTo>
                    <a:pt x="10382" y="8121"/>
                  </a:lnTo>
                  <a:cubicBezTo>
                    <a:pt x="9964" y="5860"/>
                    <a:pt x="7703" y="4939"/>
                    <a:pt x="6699" y="3098"/>
                  </a:cubicBezTo>
                  <a:cubicBezTo>
                    <a:pt x="6447" y="2763"/>
                    <a:pt x="6113" y="2428"/>
                    <a:pt x="5694" y="2260"/>
                  </a:cubicBezTo>
                  <a:cubicBezTo>
                    <a:pt x="5526" y="2093"/>
                    <a:pt x="5359" y="2009"/>
                    <a:pt x="5108" y="2009"/>
                  </a:cubicBezTo>
                  <a:cubicBezTo>
                    <a:pt x="4940" y="1926"/>
                    <a:pt x="4773" y="1926"/>
                    <a:pt x="4522" y="1926"/>
                  </a:cubicBezTo>
                  <a:cubicBezTo>
                    <a:pt x="4442" y="1955"/>
                    <a:pt x="4377" y="1969"/>
                    <a:pt x="4323" y="1969"/>
                  </a:cubicBezTo>
                  <a:cubicBezTo>
                    <a:pt x="3922" y="1969"/>
                    <a:pt x="4147" y="1236"/>
                    <a:pt x="3852" y="1088"/>
                  </a:cubicBezTo>
                  <a:cubicBezTo>
                    <a:pt x="3685" y="921"/>
                    <a:pt x="3517" y="754"/>
                    <a:pt x="3350" y="586"/>
                  </a:cubicBezTo>
                  <a:cubicBezTo>
                    <a:pt x="3172" y="468"/>
                    <a:pt x="2995" y="349"/>
                    <a:pt x="2787" y="349"/>
                  </a:cubicBezTo>
                  <a:cubicBezTo>
                    <a:pt x="2702" y="349"/>
                    <a:pt x="2611" y="370"/>
                    <a:pt x="2513" y="419"/>
                  </a:cubicBezTo>
                  <a:cubicBezTo>
                    <a:pt x="2375" y="602"/>
                    <a:pt x="2262" y="736"/>
                    <a:pt x="2147" y="736"/>
                  </a:cubicBezTo>
                  <a:cubicBezTo>
                    <a:pt x="2053" y="736"/>
                    <a:pt x="1956" y="645"/>
                    <a:pt x="1843" y="419"/>
                  </a:cubicBezTo>
                  <a:cubicBezTo>
                    <a:pt x="1675" y="167"/>
                    <a:pt x="1341" y="0"/>
                    <a:pt x="1006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0" name="Google Shape;23030;p30"/>
            <p:cNvSpPr/>
            <p:nvPr/>
          </p:nvSpPr>
          <p:spPr>
            <a:xfrm>
              <a:off x="4587525" y="1915300"/>
              <a:ext cx="274225" cy="210575"/>
            </a:xfrm>
            <a:custGeom>
              <a:avLst/>
              <a:gdLst/>
              <a:ahLst/>
              <a:cxnLst/>
              <a:rect l="l" t="t" r="r" b="b"/>
              <a:pathLst>
                <a:path w="10969" h="8423" extrusionOk="0">
                  <a:moveTo>
                    <a:pt x="6280" y="6251"/>
                  </a:moveTo>
                  <a:lnTo>
                    <a:pt x="6280" y="6251"/>
                  </a:lnTo>
                  <a:cubicBezTo>
                    <a:pt x="6344" y="6476"/>
                    <a:pt x="6224" y="6663"/>
                    <a:pt x="6080" y="6852"/>
                  </a:cubicBezTo>
                  <a:lnTo>
                    <a:pt x="6080" y="6852"/>
                  </a:lnTo>
                  <a:cubicBezTo>
                    <a:pt x="6177" y="6667"/>
                    <a:pt x="6244" y="6467"/>
                    <a:pt x="6280" y="6251"/>
                  </a:cubicBezTo>
                  <a:close/>
                  <a:moveTo>
                    <a:pt x="978" y="0"/>
                  </a:moveTo>
                  <a:cubicBezTo>
                    <a:pt x="425" y="0"/>
                    <a:pt x="262" y="636"/>
                    <a:pt x="1" y="2149"/>
                  </a:cubicBezTo>
                  <a:cubicBezTo>
                    <a:pt x="85" y="2400"/>
                    <a:pt x="252" y="2735"/>
                    <a:pt x="503" y="2986"/>
                  </a:cubicBezTo>
                  <a:cubicBezTo>
                    <a:pt x="838" y="3237"/>
                    <a:pt x="1173" y="3572"/>
                    <a:pt x="1424" y="3907"/>
                  </a:cubicBezTo>
                  <a:cubicBezTo>
                    <a:pt x="1591" y="4158"/>
                    <a:pt x="1843" y="4409"/>
                    <a:pt x="2010" y="4661"/>
                  </a:cubicBezTo>
                  <a:cubicBezTo>
                    <a:pt x="2429" y="5163"/>
                    <a:pt x="2764" y="5665"/>
                    <a:pt x="3015" y="6335"/>
                  </a:cubicBezTo>
                  <a:cubicBezTo>
                    <a:pt x="3471" y="7052"/>
                    <a:pt x="3978" y="7668"/>
                    <a:pt x="4774" y="7668"/>
                  </a:cubicBezTo>
                  <a:cubicBezTo>
                    <a:pt x="4999" y="7668"/>
                    <a:pt x="5249" y="7618"/>
                    <a:pt x="5526" y="7507"/>
                  </a:cubicBezTo>
                  <a:cubicBezTo>
                    <a:pt x="5628" y="7426"/>
                    <a:pt x="5720" y="7339"/>
                    <a:pt x="5802" y="7248"/>
                  </a:cubicBezTo>
                  <a:lnTo>
                    <a:pt x="5802" y="7248"/>
                  </a:lnTo>
                  <a:cubicBezTo>
                    <a:pt x="5705" y="7441"/>
                    <a:pt x="5682" y="7656"/>
                    <a:pt x="5861" y="7926"/>
                  </a:cubicBezTo>
                  <a:cubicBezTo>
                    <a:pt x="6281" y="8252"/>
                    <a:pt x="6805" y="8423"/>
                    <a:pt x="7332" y="8423"/>
                  </a:cubicBezTo>
                  <a:cubicBezTo>
                    <a:pt x="7750" y="8423"/>
                    <a:pt x="8170" y="8315"/>
                    <a:pt x="8540" y="8093"/>
                  </a:cubicBezTo>
                  <a:cubicBezTo>
                    <a:pt x="8540" y="6670"/>
                    <a:pt x="9880" y="7256"/>
                    <a:pt x="10466" y="6670"/>
                  </a:cubicBezTo>
                  <a:cubicBezTo>
                    <a:pt x="10801" y="6502"/>
                    <a:pt x="10968" y="6168"/>
                    <a:pt x="10968" y="5833"/>
                  </a:cubicBezTo>
                  <a:cubicBezTo>
                    <a:pt x="10549" y="3405"/>
                    <a:pt x="8289" y="3237"/>
                    <a:pt x="6782" y="2233"/>
                  </a:cubicBezTo>
                  <a:cubicBezTo>
                    <a:pt x="6196" y="1647"/>
                    <a:pt x="5526" y="1312"/>
                    <a:pt x="4773" y="1228"/>
                  </a:cubicBezTo>
                  <a:cubicBezTo>
                    <a:pt x="4019" y="1144"/>
                    <a:pt x="3266" y="977"/>
                    <a:pt x="2512" y="642"/>
                  </a:cubicBezTo>
                  <a:cubicBezTo>
                    <a:pt x="1787" y="232"/>
                    <a:pt x="1311" y="0"/>
                    <a:pt x="978" y="0"/>
                  </a:cubicBezTo>
                  <a:close/>
                </a:path>
              </a:pathLst>
            </a:custGeom>
            <a:solidFill>
              <a:srgbClr val="69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1" name="Google Shape;23031;p30"/>
            <p:cNvSpPr/>
            <p:nvPr/>
          </p:nvSpPr>
          <p:spPr>
            <a:xfrm>
              <a:off x="2751975" y="1485450"/>
              <a:ext cx="450025" cy="175925"/>
            </a:xfrm>
            <a:custGeom>
              <a:avLst/>
              <a:gdLst/>
              <a:ahLst/>
              <a:cxnLst/>
              <a:rect l="l" t="t" r="r" b="b"/>
              <a:pathLst>
                <a:path w="18001" h="7037" extrusionOk="0">
                  <a:moveTo>
                    <a:pt x="11219" y="5278"/>
                  </a:moveTo>
                  <a:lnTo>
                    <a:pt x="11219" y="5278"/>
                  </a:lnTo>
                  <a:cubicBezTo>
                    <a:pt x="11726" y="5324"/>
                    <a:pt x="12208" y="5421"/>
                    <a:pt x="12679" y="5569"/>
                  </a:cubicBezTo>
                  <a:lnTo>
                    <a:pt x="12679" y="5569"/>
                  </a:lnTo>
                  <a:cubicBezTo>
                    <a:pt x="12191" y="5493"/>
                    <a:pt x="11639" y="5488"/>
                    <a:pt x="11219" y="5278"/>
                  </a:cubicBezTo>
                  <a:close/>
                  <a:moveTo>
                    <a:pt x="1706" y="0"/>
                  </a:moveTo>
                  <a:cubicBezTo>
                    <a:pt x="1386" y="0"/>
                    <a:pt x="1070" y="86"/>
                    <a:pt x="754" y="339"/>
                  </a:cubicBezTo>
                  <a:cubicBezTo>
                    <a:pt x="1" y="1427"/>
                    <a:pt x="838" y="2181"/>
                    <a:pt x="1340" y="3018"/>
                  </a:cubicBezTo>
                  <a:cubicBezTo>
                    <a:pt x="1591" y="3436"/>
                    <a:pt x="2010" y="3688"/>
                    <a:pt x="2429" y="3688"/>
                  </a:cubicBezTo>
                  <a:cubicBezTo>
                    <a:pt x="2455" y="3705"/>
                    <a:pt x="2482" y="3713"/>
                    <a:pt x="2510" y="3713"/>
                  </a:cubicBezTo>
                  <a:cubicBezTo>
                    <a:pt x="2663" y="3713"/>
                    <a:pt x="2831" y="3489"/>
                    <a:pt x="2952" y="3489"/>
                  </a:cubicBezTo>
                  <a:cubicBezTo>
                    <a:pt x="3019" y="3489"/>
                    <a:pt x="3072" y="3557"/>
                    <a:pt x="3098" y="3771"/>
                  </a:cubicBezTo>
                  <a:cubicBezTo>
                    <a:pt x="3182" y="3939"/>
                    <a:pt x="3350" y="4106"/>
                    <a:pt x="3517" y="4106"/>
                  </a:cubicBezTo>
                  <a:cubicBezTo>
                    <a:pt x="3768" y="4106"/>
                    <a:pt x="4103" y="4190"/>
                    <a:pt x="4354" y="4357"/>
                  </a:cubicBezTo>
                  <a:lnTo>
                    <a:pt x="13815" y="7036"/>
                  </a:lnTo>
                  <a:cubicBezTo>
                    <a:pt x="13867" y="6437"/>
                    <a:pt x="13732" y="6089"/>
                    <a:pt x="13492" y="5879"/>
                  </a:cubicBezTo>
                  <a:lnTo>
                    <a:pt x="13492" y="5879"/>
                  </a:lnTo>
                  <a:cubicBezTo>
                    <a:pt x="13599" y="5927"/>
                    <a:pt x="13707" y="5978"/>
                    <a:pt x="13815" y="6032"/>
                  </a:cubicBezTo>
                  <a:cubicBezTo>
                    <a:pt x="14517" y="6339"/>
                    <a:pt x="15243" y="6577"/>
                    <a:pt x="15980" y="6577"/>
                  </a:cubicBezTo>
                  <a:cubicBezTo>
                    <a:pt x="16647" y="6577"/>
                    <a:pt x="17324" y="6382"/>
                    <a:pt x="18000" y="5864"/>
                  </a:cubicBezTo>
                  <a:cubicBezTo>
                    <a:pt x="17917" y="5111"/>
                    <a:pt x="17247" y="5027"/>
                    <a:pt x="16745" y="4860"/>
                  </a:cubicBezTo>
                  <a:cubicBezTo>
                    <a:pt x="16075" y="4608"/>
                    <a:pt x="15405" y="4357"/>
                    <a:pt x="14735" y="4022"/>
                  </a:cubicBezTo>
                  <a:cubicBezTo>
                    <a:pt x="13145" y="3520"/>
                    <a:pt x="11554" y="3018"/>
                    <a:pt x="9963" y="2432"/>
                  </a:cubicBezTo>
                  <a:cubicBezTo>
                    <a:pt x="8791" y="1929"/>
                    <a:pt x="7452" y="1929"/>
                    <a:pt x="6196" y="1427"/>
                  </a:cubicBezTo>
                  <a:cubicBezTo>
                    <a:pt x="5359" y="841"/>
                    <a:pt x="4187" y="1008"/>
                    <a:pt x="3350" y="339"/>
                  </a:cubicBezTo>
                  <a:cubicBezTo>
                    <a:pt x="2776" y="234"/>
                    <a:pt x="2235" y="0"/>
                    <a:pt x="1706" y="0"/>
                  </a:cubicBezTo>
                  <a:close/>
                </a:path>
              </a:pathLst>
            </a:custGeom>
            <a:solidFill>
              <a:srgbClr val="25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2" name="Google Shape;23032;p30"/>
            <p:cNvSpPr/>
            <p:nvPr/>
          </p:nvSpPr>
          <p:spPr>
            <a:xfrm>
              <a:off x="5395425" y="3159325"/>
              <a:ext cx="383050" cy="306200"/>
            </a:xfrm>
            <a:custGeom>
              <a:avLst/>
              <a:gdLst/>
              <a:ahLst/>
              <a:cxnLst/>
              <a:rect l="l" t="t" r="r" b="b"/>
              <a:pathLst>
                <a:path w="15322" h="12248" extrusionOk="0">
                  <a:moveTo>
                    <a:pt x="381" y="1"/>
                  </a:moveTo>
                  <a:cubicBezTo>
                    <a:pt x="144" y="1"/>
                    <a:pt x="1" y="204"/>
                    <a:pt x="1" y="694"/>
                  </a:cubicBezTo>
                  <a:cubicBezTo>
                    <a:pt x="252" y="862"/>
                    <a:pt x="587" y="1029"/>
                    <a:pt x="838" y="1197"/>
                  </a:cubicBezTo>
                  <a:cubicBezTo>
                    <a:pt x="921" y="1280"/>
                    <a:pt x="1089" y="1448"/>
                    <a:pt x="1089" y="1448"/>
                  </a:cubicBezTo>
                  <a:cubicBezTo>
                    <a:pt x="1005" y="1699"/>
                    <a:pt x="754" y="1699"/>
                    <a:pt x="503" y="1699"/>
                  </a:cubicBezTo>
                  <a:cubicBezTo>
                    <a:pt x="252" y="2034"/>
                    <a:pt x="252" y="2452"/>
                    <a:pt x="503" y="2704"/>
                  </a:cubicBezTo>
                  <a:cubicBezTo>
                    <a:pt x="1005" y="2536"/>
                    <a:pt x="1424" y="2369"/>
                    <a:pt x="1926" y="2285"/>
                  </a:cubicBezTo>
                  <a:cubicBezTo>
                    <a:pt x="2033" y="2249"/>
                    <a:pt x="2141" y="2232"/>
                    <a:pt x="2246" y="2232"/>
                  </a:cubicBezTo>
                  <a:cubicBezTo>
                    <a:pt x="2632" y="2232"/>
                    <a:pt x="2984" y="2458"/>
                    <a:pt x="3182" y="2787"/>
                  </a:cubicBezTo>
                  <a:cubicBezTo>
                    <a:pt x="3433" y="3373"/>
                    <a:pt x="2010" y="2955"/>
                    <a:pt x="2512" y="3708"/>
                  </a:cubicBezTo>
                  <a:lnTo>
                    <a:pt x="3014" y="4210"/>
                  </a:lnTo>
                  <a:cubicBezTo>
                    <a:pt x="3098" y="4294"/>
                    <a:pt x="3203" y="4336"/>
                    <a:pt x="3297" y="4336"/>
                  </a:cubicBezTo>
                  <a:cubicBezTo>
                    <a:pt x="3391" y="4336"/>
                    <a:pt x="3475" y="4294"/>
                    <a:pt x="3517" y="4210"/>
                  </a:cubicBezTo>
                  <a:lnTo>
                    <a:pt x="4605" y="3708"/>
                  </a:lnTo>
                  <a:cubicBezTo>
                    <a:pt x="4773" y="3876"/>
                    <a:pt x="4940" y="4043"/>
                    <a:pt x="5107" y="4210"/>
                  </a:cubicBezTo>
                  <a:cubicBezTo>
                    <a:pt x="4773" y="6136"/>
                    <a:pt x="4773" y="6136"/>
                    <a:pt x="6531" y="6220"/>
                  </a:cubicBezTo>
                  <a:cubicBezTo>
                    <a:pt x="6635" y="6241"/>
                    <a:pt x="6750" y="6241"/>
                    <a:pt x="6871" y="6241"/>
                  </a:cubicBezTo>
                  <a:lnTo>
                    <a:pt x="6871" y="6241"/>
                  </a:lnTo>
                  <a:cubicBezTo>
                    <a:pt x="7232" y="6241"/>
                    <a:pt x="7640" y="6241"/>
                    <a:pt x="7954" y="6806"/>
                  </a:cubicBezTo>
                  <a:cubicBezTo>
                    <a:pt x="7824" y="6832"/>
                    <a:pt x="7694" y="6842"/>
                    <a:pt x="7564" y="6842"/>
                  </a:cubicBezTo>
                  <a:cubicBezTo>
                    <a:pt x="7154" y="6842"/>
                    <a:pt x="6744" y="6743"/>
                    <a:pt x="6334" y="6743"/>
                  </a:cubicBezTo>
                  <a:cubicBezTo>
                    <a:pt x="6037" y="6743"/>
                    <a:pt x="5740" y="6795"/>
                    <a:pt x="5442" y="6973"/>
                  </a:cubicBezTo>
                  <a:cubicBezTo>
                    <a:pt x="7535" y="7727"/>
                    <a:pt x="8540" y="9652"/>
                    <a:pt x="10214" y="10908"/>
                  </a:cubicBezTo>
                  <a:cubicBezTo>
                    <a:pt x="10539" y="11167"/>
                    <a:pt x="11013" y="11628"/>
                    <a:pt x="11405" y="11628"/>
                  </a:cubicBezTo>
                  <a:cubicBezTo>
                    <a:pt x="11520" y="11628"/>
                    <a:pt x="11627" y="11588"/>
                    <a:pt x="11721" y="11494"/>
                  </a:cubicBezTo>
                  <a:cubicBezTo>
                    <a:pt x="12161" y="11124"/>
                    <a:pt x="12536" y="10984"/>
                    <a:pt x="12873" y="10984"/>
                  </a:cubicBezTo>
                  <a:cubicBezTo>
                    <a:pt x="13754" y="10984"/>
                    <a:pt x="14366" y="11945"/>
                    <a:pt x="15154" y="12248"/>
                  </a:cubicBezTo>
                  <a:cubicBezTo>
                    <a:pt x="15321" y="12080"/>
                    <a:pt x="15321" y="11829"/>
                    <a:pt x="15154" y="11661"/>
                  </a:cubicBezTo>
                  <a:cubicBezTo>
                    <a:pt x="14233" y="10489"/>
                    <a:pt x="13145" y="9401"/>
                    <a:pt x="11972" y="8480"/>
                  </a:cubicBezTo>
                  <a:cubicBezTo>
                    <a:pt x="8373" y="5717"/>
                    <a:pt x="4689" y="2955"/>
                    <a:pt x="1005" y="276"/>
                  </a:cubicBezTo>
                  <a:cubicBezTo>
                    <a:pt x="762" y="102"/>
                    <a:pt x="548" y="1"/>
                    <a:pt x="381" y="1"/>
                  </a:cubicBezTo>
                  <a:close/>
                </a:path>
              </a:pathLst>
            </a:custGeom>
            <a:solidFill>
              <a:srgbClr val="6E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3" name="Google Shape;23033;p30"/>
            <p:cNvSpPr/>
            <p:nvPr/>
          </p:nvSpPr>
          <p:spPr>
            <a:xfrm>
              <a:off x="4302875" y="3679600"/>
              <a:ext cx="242825" cy="290325"/>
            </a:xfrm>
            <a:custGeom>
              <a:avLst/>
              <a:gdLst/>
              <a:ahLst/>
              <a:cxnLst/>
              <a:rect l="l" t="t" r="r" b="b"/>
              <a:pathLst>
                <a:path w="9713" h="11613" extrusionOk="0">
                  <a:moveTo>
                    <a:pt x="2435" y="0"/>
                  </a:moveTo>
                  <a:cubicBezTo>
                    <a:pt x="2171" y="0"/>
                    <a:pt x="1927" y="99"/>
                    <a:pt x="1927" y="478"/>
                  </a:cubicBezTo>
                  <a:cubicBezTo>
                    <a:pt x="1927" y="1040"/>
                    <a:pt x="1783" y="1198"/>
                    <a:pt x="1578" y="1198"/>
                  </a:cubicBezTo>
                  <a:cubicBezTo>
                    <a:pt x="1318" y="1198"/>
                    <a:pt x="959" y="944"/>
                    <a:pt x="671" y="944"/>
                  </a:cubicBezTo>
                  <a:cubicBezTo>
                    <a:pt x="612" y="944"/>
                    <a:pt x="555" y="955"/>
                    <a:pt x="503" y="981"/>
                  </a:cubicBezTo>
                  <a:cubicBezTo>
                    <a:pt x="466" y="905"/>
                    <a:pt x="394" y="864"/>
                    <a:pt x="312" y="864"/>
                  </a:cubicBezTo>
                  <a:cubicBezTo>
                    <a:pt x="211" y="864"/>
                    <a:pt x="93" y="926"/>
                    <a:pt x="1" y="1064"/>
                  </a:cubicBezTo>
                  <a:cubicBezTo>
                    <a:pt x="1173" y="2990"/>
                    <a:pt x="2513" y="4748"/>
                    <a:pt x="3685" y="6673"/>
                  </a:cubicBezTo>
                  <a:cubicBezTo>
                    <a:pt x="4522" y="8515"/>
                    <a:pt x="5694" y="10106"/>
                    <a:pt x="7033" y="11613"/>
                  </a:cubicBezTo>
                  <a:cubicBezTo>
                    <a:pt x="7097" y="11296"/>
                    <a:pt x="7112" y="10883"/>
                    <a:pt x="7407" y="10883"/>
                  </a:cubicBezTo>
                  <a:cubicBezTo>
                    <a:pt x="7501" y="10883"/>
                    <a:pt x="7624" y="10925"/>
                    <a:pt x="7787" y="11027"/>
                  </a:cubicBezTo>
                  <a:cubicBezTo>
                    <a:pt x="8163" y="11296"/>
                    <a:pt x="8540" y="11530"/>
                    <a:pt x="8961" y="11530"/>
                  </a:cubicBezTo>
                  <a:cubicBezTo>
                    <a:pt x="9195" y="11530"/>
                    <a:pt x="9443" y="11458"/>
                    <a:pt x="9712" y="11278"/>
                  </a:cubicBezTo>
                  <a:cubicBezTo>
                    <a:pt x="9545" y="10608"/>
                    <a:pt x="8624" y="10357"/>
                    <a:pt x="8959" y="9520"/>
                  </a:cubicBezTo>
                  <a:cubicBezTo>
                    <a:pt x="9294" y="8766"/>
                    <a:pt x="8875" y="8097"/>
                    <a:pt x="8038" y="7762"/>
                  </a:cubicBezTo>
                  <a:cubicBezTo>
                    <a:pt x="7536" y="7678"/>
                    <a:pt x="7285" y="7176"/>
                    <a:pt x="7452" y="6673"/>
                  </a:cubicBezTo>
                  <a:cubicBezTo>
                    <a:pt x="7536" y="6087"/>
                    <a:pt x="7117" y="5753"/>
                    <a:pt x="6447" y="5753"/>
                  </a:cubicBezTo>
                  <a:cubicBezTo>
                    <a:pt x="5861" y="5753"/>
                    <a:pt x="5359" y="5669"/>
                    <a:pt x="4773" y="5585"/>
                  </a:cubicBezTo>
                  <a:cubicBezTo>
                    <a:pt x="4940" y="5250"/>
                    <a:pt x="5359" y="4832"/>
                    <a:pt x="5275" y="4581"/>
                  </a:cubicBezTo>
                  <a:cubicBezTo>
                    <a:pt x="5169" y="4297"/>
                    <a:pt x="5048" y="4194"/>
                    <a:pt x="4912" y="4194"/>
                  </a:cubicBezTo>
                  <a:cubicBezTo>
                    <a:pt x="4726" y="4194"/>
                    <a:pt x="4512" y="4387"/>
                    <a:pt x="4271" y="4581"/>
                  </a:cubicBezTo>
                  <a:cubicBezTo>
                    <a:pt x="4148" y="4654"/>
                    <a:pt x="4004" y="4685"/>
                    <a:pt x="3863" y="4685"/>
                  </a:cubicBezTo>
                  <a:cubicBezTo>
                    <a:pt x="3524" y="4685"/>
                    <a:pt x="3207" y="4507"/>
                    <a:pt x="3266" y="4329"/>
                  </a:cubicBezTo>
                  <a:cubicBezTo>
                    <a:pt x="3852" y="3157"/>
                    <a:pt x="2094" y="2153"/>
                    <a:pt x="3182" y="981"/>
                  </a:cubicBezTo>
                  <a:cubicBezTo>
                    <a:pt x="3601" y="729"/>
                    <a:pt x="3350" y="60"/>
                    <a:pt x="2847" y="60"/>
                  </a:cubicBezTo>
                  <a:cubicBezTo>
                    <a:pt x="2729" y="30"/>
                    <a:pt x="2579" y="0"/>
                    <a:pt x="2435" y="0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4" name="Google Shape;23034;p30"/>
            <p:cNvSpPr/>
            <p:nvPr/>
          </p:nvSpPr>
          <p:spPr>
            <a:xfrm>
              <a:off x="4066375" y="4888625"/>
              <a:ext cx="207225" cy="325375"/>
            </a:xfrm>
            <a:custGeom>
              <a:avLst/>
              <a:gdLst/>
              <a:ahLst/>
              <a:cxnLst/>
              <a:rect l="l" t="t" r="r" b="b"/>
              <a:pathLst>
                <a:path w="8289" h="13015" extrusionOk="0">
                  <a:moveTo>
                    <a:pt x="4187" y="6619"/>
                  </a:moveTo>
                  <a:lnTo>
                    <a:pt x="4187" y="6619"/>
                  </a:lnTo>
                  <a:cubicBezTo>
                    <a:pt x="4222" y="6795"/>
                    <a:pt x="4168" y="6956"/>
                    <a:pt x="4094" y="7115"/>
                  </a:cubicBezTo>
                  <a:lnTo>
                    <a:pt x="4094" y="7115"/>
                  </a:lnTo>
                  <a:cubicBezTo>
                    <a:pt x="4161" y="6966"/>
                    <a:pt x="4187" y="6805"/>
                    <a:pt x="4187" y="6619"/>
                  </a:cubicBezTo>
                  <a:close/>
                  <a:moveTo>
                    <a:pt x="2273" y="1"/>
                  </a:moveTo>
                  <a:cubicBezTo>
                    <a:pt x="1784" y="1"/>
                    <a:pt x="1284" y="255"/>
                    <a:pt x="754" y="926"/>
                  </a:cubicBezTo>
                  <a:cubicBezTo>
                    <a:pt x="1" y="2182"/>
                    <a:pt x="1256" y="3186"/>
                    <a:pt x="1340" y="4275"/>
                  </a:cubicBezTo>
                  <a:cubicBezTo>
                    <a:pt x="1759" y="4777"/>
                    <a:pt x="2010" y="5279"/>
                    <a:pt x="2261" y="5865"/>
                  </a:cubicBezTo>
                  <a:cubicBezTo>
                    <a:pt x="2512" y="6116"/>
                    <a:pt x="2680" y="6535"/>
                    <a:pt x="2847" y="6870"/>
                  </a:cubicBezTo>
                  <a:cubicBezTo>
                    <a:pt x="3098" y="7037"/>
                    <a:pt x="3266" y="7205"/>
                    <a:pt x="3349" y="7456"/>
                  </a:cubicBezTo>
                  <a:cubicBezTo>
                    <a:pt x="3391" y="7540"/>
                    <a:pt x="3475" y="7581"/>
                    <a:pt x="3569" y="7581"/>
                  </a:cubicBezTo>
                  <a:cubicBezTo>
                    <a:pt x="3663" y="7581"/>
                    <a:pt x="3768" y="7540"/>
                    <a:pt x="3852" y="7456"/>
                  </a:cubicBezTo>
                  <a:cubicBezTo>
                    <a:pt x="3949" y="7359"/>
                    <a:pt x="4021" y="7262"/>
                    <a:pt x="4073" y="7160"/>
                  </a:cubicBezTo>
                  <a:lnTo>
                    <a:pt x="4073" y="7160"/>
                  </a:lnTo>
                  <a:cubicBezTo>
                    <a:pt x="3974" y="7363"/>
                    <a:pt x="3852" y="7565"/>
                    <a:pt x="3852" y="7791"/>
                  </a:cubicBezTo>
                  <a:cubicBezTo>
                    <a:pt x="3935" y="8460"/>
                    <a:pt x="4103" y="9214"/>
                    <a:pt x="4438" y="9884"/>
                  </a:cubicBezTo>
                  <a:cubicBezTo>
                    <a:pt x="5191" y="11140"/>
                    <a:pt x="6196" y="12144"/>
                    <a:pt x="7452" y="12981"/>
                  </a:cubicBezTo>
                  <a:cubicBezTo>
                    <a:pt x="7497" y="13004"/>
                    <a:pt x="7547" y="13014"/>
                    <a:pt x="7601" y="13014"/>
                  </a:cubicBezTo>
                  <a:cubicBezTo>
                    <a:pt x="7748" y="13014"/>
                    <a:pt x="7915" y="12936"/>
                    <a:pt x="8038" y="12814"/>
                  </a:cubicBezTo>
                  <a:cubicBezTo>
                    <a:pt x="8289" y="9884"/>
                    <a:pt x="6949" y="7288"/>
                    <a:pt x="5945" y="4609"/>
                  </a:cubicBezTo>
                  <a:cubicBezTo>
                    <a:pt x="5108" y="3521"/>
                    <a:pt x="5442" y="1930"/>
                    <a:pt x="4270" y="1009"/>
                  </a:cubicBezTo>
                  <a:cubicBezTo>
                    <a:pt x="3593" y="477"/>
                    <a:pt x="2943" y="1"/>
                    <a:pt x="2273" y="1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5" name="Google Shape;23035;p30"/>
            <p:cNvSpPr/>
            <p:nvPr/>
          </p:nvSpPr>
          <p:spPr>
            <a:xfrm>
              <a:off x="5881000" y="2733725"/>
              <a:ext cx="322350" cy="256375"/>
            </a:xfrm>
            <a:custGeom>
              <a:avLst/>
              <a:gdLst/>
              <a:ahLst/>
              <a:cxnLst/>
              <a:rect l="l" t="t" r="r" b="b"/>
              <a:pathLst>
                <a:path w="12894" h="10255" extrusionOk="0">
                  <a:moveTo>
                    <a:pt x="8654" y="0"/>
                  </a:moveTo>
                  <a:cubicBezTo>
                    <a:pt x="8515" y="0"/>
                    <a:pt x="8365" y="17"/>
                    <a:pt x="8205" y="53"/>
                  </a:cubicBezTo>
                  <a:cubicBezTo>
                    <a:pt x="7200" y="1644"/>
                    <a:pt x="8624" y="2565"/>
                    <a:pt x="9042" y="3737"/>
                  </a:cubicBezTo>
                  <a:cubicBezTo>
                    <a:pt x="9126" y="3905"/>
                    <a:pt x="9293" y="4239"/>
                    <a:pt x="9377" y="4323"/>
                  </a:cubicBezTo>
                  <a:cubicBezTo>
                    <a:pt x="9461" y="4407"/>
                    <a:pt x="9545" y="4491"/>
                    <a:pt x="9628" y="4574"/>
                  </a:cubicBezTo>
                  <a:cubicBezTo>
                    <a:pt x="9879" y="5328"/>
                    <a:pt x="11219" y="5495"/>
                    <a:pt x="10717" y="6667"/>
                  </a:cubicBezTo>
                  <a:cubicBezTo>
                    <a:pt x="9628" y="6751"/>
                    <a:pt x="9210" y="7756"/>
                    <a:pt x="8707" y="8342"/>
                  </a:cubicBezTo>
                  <a:cubicBezTo>
                    <a:pt x="8299" y="8931"/>
                    <a:pt x="7965" y="9226"/>
                    <a:pt x="7624" y="9226"/>
                  </a:cubicBezTo>
                  <a:cubicBezTo>
                    <a:pt x="7336" y="9226"/>
                    <a:pt x="7043" y="9015"/>
                    <a:pt x="6698" y="8593"/>
                  </a:cubicBezTo>
                  <a:cubicBezTo>
                    <a:pt x="6569" y="8421"/>
                    <a:pt x="6443" y="8355"/>
                    <a:pt x="6319" y="8355"/>
                  </a:cubicBezTo>
                  <a:cubicBezTo>
                    <a:pt x="5886" y="8355"/>
                    <a:pt x="5472" y="9159"/>
                    <a:pt x="5043" y="9159"/>
                  </a:cubicBezTo>
                  <a:cubicBezTo>
                    <a:pt x="4872" y="9159"/>
                    <a:pt x="4699" y="9032"/>
                    <a:pt x="4521" y="8677"/>
                  </a:cubicBezTo>
                  <a:cubicBezTo>
                    <a:pt x="3858" y="7405"/>
                    <a:pt x="2903" y="7083"/>
                    <a:pt x="1848" y="7083"/>
                  </a:cubicBezTo>
                  <a:cubicBezTo>
                    <a:pt x="1305" y="7083"/>
                    <a:pt x="737" y="7168"/>
                    <a:pt x="168" y="7253"/>
                  </a:cubicBezTo>
                  <a:cubicBezTo>
                    <a:pt x="168" y="7253"/>
                    <a:pt x="84" y="7253"/>
                    <a:pt x="84" y="7421"/>
                  </a:cubicBezTo>
                  <a:cubicBezTo>
                    <a:pt x="0" y="7504"/>
                    <a:pt x="0" y="7672"/>
                    <a:pt x="168" y="7756"/>
                  </a:cubicBezTo>
                  <a:cubicBezTo>
                    <a:pt x="2010" y="8844"/>
                    <a:pt x="4019" y="9681"/>
                    <a:pt x="6112" y="10100"/>
                  </a:cubicBezTo>
                  <a:cubicBezTo>
                    <a:pt x="6479" y="10205"/>
                    <a:pt x="6850" y="10255"/>
                    <a:pt x="7215" y="10255"/>
                  </a:cubicBezTo>
                  <a:cubicBezTo>
                    <a:pt x="8602" y="10255"/>
                    <a:pt x="9922" y="9534"/>
                    <a:pt x="10717" y="8342"/>
                  </a:cubicBezTo>
                  <a:cubicBezTo>
                    <a:pt x="10884" y="8090"/>
                    <a:pt x="11051" y="7672"/>
                    <a:pt x="11303" y="7588"/>
                  </a:cubicBezTo>
                  <a:cubicBezTo>
                    <a:pt x="12726" y="7253"/>
                    <a:pt x="12642" y="6165"/>
                    <a:pt x="12726" y="5077"/>
                  </a:cubicBezTo>
                  <a:cubicBezTo>
                    <a:pt x="12810" y="3988"/>
                    <a:pt x="12893" y="2900"/>
                    <a:pt x="11805" y="2146"/>
                  </a:cubicBezTo>
                  <a:cubicBezTo>
                    <a:pt x="10506" y="1841"/>
                    <a:pt x="10113" y="0"/>
                    <a:pt x="8654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6" name="Google Shape;23036;p30"/>
            <p:cNvSpPr/>
            <p:nvPr/>
          </p:nvSpPr>
          <p:spPr>
            <a:xfrm>
              <a:off x="3524300" y="2521150"/>
              <a:ext cx="251175" cy="202525"/>
            </a:xfrm>
            <a:custGeom>
              <a:avLst/>
              <a:gdLst/>
              <a:ahLst/>
              <a:cxnLst/>
              <a:rect l="l" t="t" r="r" b="b"/>
              <a:pathLst>
                <a:path w="10047" h="8101" extrusionOk="0">
                  <a:moveTo>
                    <a:pt x="2031" y="1"/>
                  </a:moveTo>
                  <a:cubicBezTo>
                    <a:pt x="1913" y="1"/>
                    <a:pt x="1794" y="6"/>
                    <a:pt x="1675" y="17"/>
                  </a:cubicBezTo>
                  <a:cubicBezTo>
                    <a:pt x="586" y="184"/>
                    <a:pt x="0" y="687"/>
                    <a:pt x="1089" y="1775"/>
                  </a:cubicBezTo>
                  <a:cubicBezTo>
                    <a:pt x="1172" y="2110"/>
                    <a:pt x="1340" y="2361"/>
                    <a:pt x="1591" y="2696"/>
                  </a:cubicBezTo>
                  <a:cubicBezTo>
                    <a:pt x="1758" y="2780"/>
                    <a:pt x="1926" y="3031"/>
                    <a:pt x="2010" y="3198"/>
                  </a:cubicBezTo>
                  <a:cubicBezTo>
                    <a:pt x="2261" y="3533"/>
                    <a:pt x="2428" y="3784"/>
                    <a:pt x="2596" y="4119"/>
                  </a:cubicBezTo>
                  <a:cubicBezTo>
                    <a:pt x="3098" y="4287"/>
                    <a:pt x="3433" y="4622"/>
                    <a:pt x="3600" y="5124"/>
                  </a:cubicBezTo>
                  <a:cubicBezTo>
                    <a:pt x="3182" y="5794"/>
                    <a:pt x="3768" y="5877"/>
                    <a:pt x="4186" y="6212"/>
                  </a:cubicBezTo>
                  <a:lnTo>
                    <a:pt x="5442" y="7217"/>
                  </a:lnTo>
                  <a:cubicBezTo>
                    <a:pt x="6250" y="7740"/>
                    <a:pt x="7085" y="8101"/>
                    <a:pt x="7916" y="8101"/>
                  </a:cubicBezTo>
                  <a:cubicBezTo>
                    <a:pt x="8549" y="8101"/>
                    <a:pt x="9180" y="7891"/>
                    <a:pt x="9795" y="7384"/>
                  </a:cubicBezTo>
                  <a:cubicBezTo>
                    <a:pt x="10047" y="5794"/>
                    <a:pt x="8791" y="5040"/>
                    <a:pt x="7954" y="3952"/>
                  </a:cubicBezTo>
                  <a:cubicBezTo>
                    <a:pt x="6865" y="2696"/>
                    <a:pt x="5610" y="1608"/>
                    <a:pt x="4270" y="603"/>
                  </a:cubicBezTo>
                  <a:cubicBezTo>
                    <a:pt x="3614" y="239"/>
                    <a:pt x="2831" y="1"/>
                    <a:pt x="2031" y="1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7" name="Google Shape;23037;p30"/>
            <p:cNvSpPr/>
            <p:nvPr/>
          </p:nvSpPr>
          <p:spPr>
            <a:xfrm>
              <a:off x="3926150" y="4417800"/>
              <a:ext cx="154900" cy="264400"/>
            </a:xfrm>
            <a:custGeom>
              <a:avLst/>
              <a:gdLst/>
              <a:ahLst/>
              <a:cxnLst/>
              <a:rect l="l" t="t" r="r" b="b"/>
              <a:pathLst>
                <a:path w="6196" h="10576" extrusionOk="0">
                  <a:moveTo>
                    <a:pt x="2177" y="1"/>
                  </a:moveTo>
                  <a:lnTo>
                    <a:pt x="1926" y="85"/>
                  </a:lnTo>
                  <a:cubicBezTo>
                    <a:pt x="1675" y="252"/>
                    <a:pt x="1424" y="503"/>
                    <a:pt x="1173" y="671"/>
                  </a:cubicBezTo>
                  <a:cubicBezTo>
                    <a:pt x="1005" y="838"/>
                    <a:pt x="838" y="922"/>
                    <a:pt x="670" y="1089"/>
                  </a:cubicBezTo>
                  <a:cubicBezTo>
                    <a:pt x="419" y="1340"/>
                    <a:pt x="252" y="1592"/>
                    <a:pt x="252" y="1926"/>
                  </a:cubicBezTo>
                  <a:cubicBezTo>
                    <a:pt x="0" y="3433"/>
                    <a:pt x="1005" y="4773"/>
                    <a:pt x="1005" y="6196"/>
                  </a:cubicBezTo>
                  <a:cubicBezTo>
                    <a:pt x="921" y="7452"/>
                    <a:pt x="1256" y="8624"/>
                    <a:pt x="2010" y="9712"/>
                  </a:cubicBezTo>
                  <a:cubicBezTo>
                    <a:pt x="2501" y="10349"/>
                    <a:pt x="2963" y="10575"/>
                    <a:pt x="3405" y="10575"/>
                  </a:cubicBezTo>
                  <a:cubicBezTo>
                    <a:pt x="4243" y="10575"/>
                    <a:pt x="5010" y="9761"/>
                    <a:pt x="5777" y="9378"/>
                  </a:cubicBezTo>
                  <a:cubicBezTo>
                    <a:pt x="6196" y="7117"/>
                    <a:pt x="5024" y="5275"/>
                    <a:pt x="4103" y="3266"/>
                  </a:cubicBezTo>
                  <a:cubicBezTo>
                    <a:pt x="3935" y="2931"/>
                    <a:pt x="3768" y="2513"/>
                    <a:pt x="3600" y="2094"/>
                  </a:cubicBezTo>
                  <a:cubicBezTo>
                    <a:pt x="3517" y="1843"/>
                    <a:pt x="3433" y="1508"/>
                    <a:pt x="3349" y="1257"/>
                  </a:cubicBezTo>
                  <a:cubicBezTo>
                    <a:pt x="3182" y="838"/>
                    <a:pt x="3014" y="503"/>
                    <a:pt x="2763" y="168"/>
                  </a:cubicBezTo>
                  <a:cubicBezTo>
                    <a:pt x="2596" y="1"/>
                    <a:pt x="2428" y="1"/>
                    <a:pt x="2177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8" name="Google Shape;23038;p30"/>
            <p:cNvSpPr/>
            <p:nvPr/>
          </p:nvSpPr>
          <p:spPr>
            <a:xfrm>
              <a:off x="4238000" y="4493150"/>
              <a:ext cx="140250" cy="619550"/>
            </a:xfrm>
            <a:custGeom>
              <a:avLst/>
              <a:gdLst/>
              <a:ahLst/>
              <a:cxnLst/>
              <a:rect l="l" t="t" r="r" b="b"/>
              <a:pathLst>
                <a:path w="5610" h="24782" extrusionOk="0">
                  <a:moveTo>
                    <a:pt x="2094" y="1"/>
                  </a:moveTo>
                  <a:cubicBezTo>
                    <a:pt x="1508" y="336"/>
                    <a:pt x="1256" y="1005"/>
                    <a:pt x="1508" y="1591"/>
                  </a:cubicBezTo>
                  <a:cubicBezTo>
                    <a:pt x="1675" y="1759"/>
                    <a:pt x="1842" y="1926"/>
                    <a:pt x="2010" y="2094"/>
                  </a:cubicBezTo>
                  <a:cubicBezTo>
                    <a:pt x="1675" y="3015"/>
                    <a:pt x="1" y="3936"/>
                    <a:pt x="2094" y="4773"/>
                  </a:cubicBezTo>
                  <a:cubicBezTo>
                    <a:pt x="2596" y="5024"/>
                    <a:pt x="2429" y="5526"/>
                    <a:pt x="2345" y="5945"/>
                  </a:cubicBezTo>
                  <a:cubicBezTo>
                    <a:pt x="2094" y="8205"/>
                    <a:pt x="2094" y="8205"/>
                    <a:pt x="3517" y="10298"/>
                  </a:cubicBezTo>
                  <a:cubicBezTo>
                    <a:pt x="3768" y="10549"/>
                    <a:pt x="3684" y="10717"/>
                    <a:pt x="3517" y="10884"/>
                  </a:cubicBezTo>
                  <a:cubicBezTo>
                    <a:pt x="2177" y="11638"/>
                    <a:pt x="3182" y="12140"/>
                    <a:pt x="3517" y="13061"/>
                  </a:cubicBezTo>
                  <a:cubicBezTo>
                    <a:pt x="3935" y="13982"/>
                    <a:pt x="4270" y="14987"/>
                    <a:pt x="4438" y="15991"/>
                  </a:cubicBezTo>
                  <a:cubicBezTo>
                    <a:pt x="4605" y="17331"/>
                    <a:pt x="4605" y="18754"/>
                    <a:pt x="4605" y="20177"/>
                  </a:cubicBezTo>
                  <a:cubicBezTo>
                    <a:pt x="4438" y="20345"/>
                    <a:pt x="4270" y="20512"/>
                    <a:pt x="4103" y="20680"/>
                  </a:cubicBezTo>
                  <a:lnTo>
                    <a:pt x="4103" y="21182"/>
                  </a:lnTo>
                  <a:cubicBezTo>
                    <a:pt x="3601" y="22521"/>
                    <a:pt x="3349" y="23777"/>
                    <a:pt x="4605" y="24782"/>
                  </a:cubicBezTo>
                  <a:cubicBezTo>
                    <a:pt x="5275" y="23442"/>
                    <a:pt x="4856" y="22019"/>
                    <a:pt x="4940" y="20596"/>
                  </a:cubicBezTo>
                  <a:cubicBezTo>
                    <a:pt x="5610" y="13563"/>
                    <a:pt x="4103" y="6698"/>
                    <a:pt x="2094" y="1"/>
                  </a:cubicBezTo>
                  <a:close/>
                </a:path>
              </a:pathLst>
            </a:custGeom>
            <a:solidFill>
              <a:srgbClr val="78A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9" name="Google Shape;23039;p30"/>
            <p:cNvSpPr/>
            <p:nvPr/>
          </p:nvSpPr>
          <p:spPr>
            <a:xfrm>
              <a:off x="3654050" y="3414425"/>
              <a:ext cx="161200" cy="530400"/>
            </a:xfrm>
            <a:custGeom>
              <a:avLst/>
              <a:gdLst/>
              <a:ahLst/>
              <a:cxnLst/>
              <a:rect l="l" t="t" r="r" b="b"/>
              <a:pathLst>
                <a:path w="6448" h="21216" extrusionOk="0">
                  <a:moveTo>
                    <a:pt x="684" y="0"/>
                  </a:moveTo>
                  <a:cubicBezTo>
                    <a:pt x="528" y="0"/>
                    <a:pt x="334" y="81"/>
                    <a:pt x="85" y="285"/>
                  </a:cubicBezTo>
                  <a:cubicBezTo>
                    <a:pt x="1" y="1123"/>
                    <a:pt x="85" y="1960"/>
                    <a:pt x="336" y="2713"/>
                  </a:cubicBezTo>
                  <a:cubicBezTo>
                    <a:pt x="336" y="3467"/>
                    <a:pt x="420" y="4220"/>
                    <a:pt x="754" y="4890"/>
                  </a:cubicBezTo>
                  <a:cubicBezTo>
                    <a:pt x="1340" y="6481"/>
                    <a:pt x="1843" y="8071"/>
                    <a:pt x="2261" y="9662"/>
                  </a:cubicBezTo>
                  <a:cubicBezTo>
                    <a:pt x="3266" y="13513"/>
                    <a:pt x="4354" y="17364"/>
                    <a:pt x="5359" y="21215"/>
                  </a:cubicBezTo>
                  <a:cubicBezTo>
                    <a:pt x="5694" y="20964"/>
                    <a:pt x="5861" y="20629"/>
                    <a:pt x="5861" y="20294"/>
                  </a:cubicBezTo>
                  <a:cubicBezTo>
                    <a:pt x="5945" y="19960"/>
                    <a:pt x="5945" y="19625"/>
                    <a:pt x="5945" y="19290"/>
                  </a:cubicBezTo>
                  <a:cubicBezTo>
                    <a:pt x="6029" y="18787"/>
                    <a:pt x="6112" y="18369"/>
                    <a:pt x="6280" y="17950"/>
                  </a:cubicBezTo>
                  <a:cubicBezTo>
                    <a:pt x="6364" y="17699"/>
                    <a:pt x="6364" y="17532"/>
                    <a:pt x="6447" y="17280"/>
                  </a:cubicBezTo>
                  <a:cubicBezTo>
                    <a:pt x="6447" y="16276"/>
                    <a:pt x="6196" y="15355"/>
                    <a:pt x="5778" y="14434"/>
                  </a:cubicBezTo>
                  <a:cubicBezTo>
                    <a:pt x="5359" y="12843"/>
                    <a:pt x="4773" y="11253"/>
                    <a:pt x="4438" y="9662"/>
                  </a:cubicBezTo>
                  <a:cubicBezTo>
                    <a:pt x="4187" y="8909"/>
                    <a:pt x="4019" y="8155"/>
                    <a:pt x="3768" y="7569"/>
                  </a:cubicBezTo>
                  <a:cubicBezTo>
                    <a:pt x="3601" y="6899"/>
                    <a:pt x="3433" y="6313"/>
                    <a:pt x="3266" y="5727"/>
                  </a:cubicBezTo>
                  <a:cubicBezTo>
                    <a:pt x="2764" y="4053"/>
                    <a:pt x="2094" y="2546"/>
                    <a:pt x="1424" y="955"/>
                  </a:cubicBezTo>
                  <a:cubicBezTo>
                    <a:pt x="1241" y="589"/>
                    <a:pt x="1102" y="0"/>
                    <a:pt x="684" y="0"/>
                  </a:cubicBezTo>
                  <a:close/>
                </a:path>
              </a:pathLst>
            </a:custGeom>
            <a:solidFill>
              <a:srgbClr val="6F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0" name="Google Shape;23040;p30"/>
            <p:cNvSpPr/>
            <p:nvPr/>
          </p:nvSpPr>
          <p:spPr>
            <a:xfrm>
              <a:off x="3486625" y="1183075"/>
              <a:ext cx="694900" cy="202025"/>
            </a:xfrm>
            <a:custGeom>
              <a:avLst/>
              <a:gdLst/>
              <a:ahLst/>
              <a:cxnLst/>
              <a:rect l="l" t="t" r="r" b="b"/>
              <a:pathLst>
                <a:path w="27796" h="8081" extrusionOk="0">
                  <a:moveTo>
                    <a:pt x="2333" y="1"/>
                  </a:moveTo>
                  <a:cubicBezTo>
                    <a:pt x="1646" y="1"/>
                    <a:pt x="988" y="326"/>
                    <a:pt x="503" y="880"/>
                  </a:cubicBezTo>
                  <a:lnTo>
                    <a:pt x="0" y="964"/>
                  </a:lnTo>
                  <a:cubicBezTo>
                    <a:pt x="335" y="1383"/>
                    <a:pt x="921" y="1634"/>
                    <a:pt x="1507" y="1634"/>
                  </a:cubicBezTo>
                  <a:cubicBezTo>
                    <a:pt x="4940" y="1885"/>
                    <a:pt x="8372" y="2471"/>
                    <a:pt x="11637" y="3392"/>
                  </a:cubicBezTo>
                  <a:cubicBezTo>
                    <a:pt x="12977" y="3727"/>
                    <a:pt x="14149" y="4313"/>
                    <a:pt x="15405" y="4732"/>
                  </a:cubicBezTo>
                  <a:cubicBezTo>
                    <a:pt x="18251" y="5652"/>
                    <a:pt x="21265" y="5820"/>
                    <a:pt x="23944" y="6992"/>
                  </a:cubicBezTo>
                  <a:cubicBezTo>
                    <a:pt x="25116" y="7494"/>
                    <a:pt x="26288" y="7829"/>
                    <a:pt x="27544" y="8080"/>
                  </a:cubicBezTo>
                  <a:cubicBezTo>
                    <a:pt x="27712" y="7913"/>
                    <a:pt x="27795" y="7745"/>
                    <a:pt x="27795" y="7494"/>
                  </a:cubicBezTo>
                  <a:cubicBezTo>
                    <a:pt x="27460" y="6825"/>
                    <a:pt x="26874" y="6322"/>
                    <a:pt x="26205" y="6071"/>
                  </a:cubicBezTo>
                  <a:cubicBezTo>
                    <a:pt x="25702" y="5904"/>
                    <a:pt x="25200" y="5820"/>
                    <a:pt x="24781" y="5652"/>
                  </a:cubicBezTo>
                  <a:cubicBezTo>
                    <a:pt x="24446" y="5569"/>
                    <a:pt x="24195" y="5485"/>
                    <a:pt x="23860" y="5401"/>
                  </a:cubicBezTo>
                  <a:cubicBezTo>
                    <a:pt x="23609" y="5318"/>
                    <a:pt x="23358" y="5150"/>
                    <a:pt x="23023" y="5066"/>
                  </a:cubicBezTo>
                  <a:cubicBezTo>
                    <a:pt x="22772" y="4899"/>
                    <a:pt x="22437" y="4815"/>
                    <a:pt x="22186" y="4732"/>
                  </a:cubicBezTo>
                  <a:cubicBezTo>
                    <a:pt x="21433" y="4564"/>
                    <a:pt x="20763" y="4313"/>
                    <a:pt x="20093" y="4062"/>
                  </a:cubicBezTo>
                  <a:cubicBezTo>
                    <a:pt x="19758" y="3811"/>
                    <a:pt x="19423" y="3811"/>
                    <a:pt x="19172" y="3811"/>
                  </a:cubicBezTo>
                  <a:cubicBezTo>
                    <a:pt x="19010" y="4250"/>
                    <a:pt x="18893" y="4402"/>
                    <a:pt x="18799" y="4402"/>
                  </a:cubicBezTo>
                  <a:cubicBezTo>
                    <a:pt x="18591" y="4402"/>
                    <a:pt x="18499" y="3650"/>
                    <a:pt x="18289" y="3650"/>
                  </a:cubicBezTo>
                  <a:cubicBezTo>
                    <a:pt x="18253" y="3650"/>
                    <a:pt x="18213" y="3673"/>
                    <a:pt x="18167" y="3727"/>
                  </a:cubicBezTo>
                  <a:cubicBezTo>
                    <a:pt x="17833" y="3559"/>
                    <a:pt x="17414" y="3392"/>
                    <a:pt x="16995" y="3392"/>
                  </a:cubicBezTo>
                  <a:lnTo>
                    <a:pt x="16158" y="3225"/>
                  </a:lnTo>
                  <a:cubicBezTo>
                    <a:pt x="16074" y="3183"/>
                    <a:pt x="15991" y="3162"/>
                    <a:pt x="15907" y="3162"/>
                  </a:cubicBezTo>
                  <a:cubicBezTo>
                    <a:pt x="15823" y="3162"/>
                    <a:pt x="15740" y="3183"/>
                    <a:pt x="15656" y="3225"/>
                  </a:cubicBezTo>
                  <a:lnTo>
                    <a:pt x="14819" y="3225"/>
                  </a:lnTo>
                  <a:lnTo>
                    <a:pt x="14316" y="3057"/>
                  </a:lnTo>
                  <a:lnTo>
                    <a:pt x="13647" y="2722"/>
                  </a:lnTo>
                  <a:cubicBezTo>
                    <a:pt x="13479" y="2639"/>
                    <a:pt x="13312" y="2555"/>
                    <a:pt x="13144" y="2555"/>
                  </a:cubicBezTo>
                  <a:cubicBezTo>
                    <a:pt x="12726" y="2471"/>
                    <a:pt x="12391" y="2304"/>
                    <a:pt x="12056" y="2136"/>
                  </a:cubicBezTo>
                  <a:cubicBezTo>
                    <a:pt x="11889" y="2136"/>
                    <a:pt x="11721" y="2053"/>
                    <a:pt x="11554" y="1969"/>
                  </a:cubicBezTo>
                  <a:cubicBezTo>
                    <a:pt x="10884" y="1969"/>
                    <a:pt x="10298" y="1885"/>
                    <a:pt x="9796" y="1718"/>
                  </a:cubicBezTo>
                  <a:cubicBezTo>
                    <a:pt x="9544" y="1634"/>
                    <a:pt x="9377" y="1550"/>
                    <a:pt x="9209" y="1550"/>
                  </a:cubicBezTo>
                  <a:cubicBezTo>
                    <a:pt x="8540" y="1466"/>
                    <a:pt x="7954" y="1383"/>
                    <a:pt x="7368" y="1132"/>
                  </a:cubicBezTo>
                  <a:lnTo>
                    <a:pt x="7117" y="964"/>
                  </a:lnTo>
                  <a:cubicBezTo>
                    <a:pt x="6949" y="880"/>
                    <a:pt x="6698" y="797"/>
                    <a:pt x="6530" y="713"/>
                  </a:cubicBezTo>
                  <a:cubicBezTo>
                    <a:pt x="6419" y="713"/>
                    <a:pt x="6270" y="676"/>
                    <a:pt x="6109" y="676"/>
                  </a:cubicBezTo>
                  <a:cubicBezTo>
                    <a:pt x="6028" y="676"/>
                    <a:pt x="5944" y="685"/>
                    <a:pt x="5861" y="713"/>
                  </a:cubicBezTo>
                  <a:cubicBezTo>
                    <a:pt x="5741" y="731"/>
                    <a:pt x="5623" y="740"/>
                    <a:pt x="5506" y="740"/>
                  </a:cubicBezTo>
                  <a:cubicBezTo>
                    <a:pt x="4552" y="740"/>
                    <a:pt x="3658" y="192"/>
                    <a:pt x="2763" y="43"/>
                  </a:cubicBezTo>
                  <a:cubicBezTo>
                    <a:pt x="2619" y="15"/>
                    <a:pt x="2476" y="1"/>
                    <a:pt x="2333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1" name="Google Shape;23041;p30"/>
            <p:cNvSpPr/>
            <p:nvPr/>
          </p:nvSpPr>
          <p:spPr>
            <a:xfrm>
              <a:off x="3363125" y="2563425"/>
              <a:ext cx="198875" cy="516200"/>
            </a:xfrm>
            <a:custGeom>
              <a:avLst/>
              <a:gdLst/>
              <a:ahLst/>
              <a:cxnLst/>
              <a:rect l="l" t="t" r="r" b="b"/>
              <a:pathLst>
                <a:path w="7955" h="20648" extrusionOk="0">
                  <a:moveTo>
                    <a:pt x="1" y="0"/>
                  </a:moveTo>
                  <a:lnTo>
                    <a:pt x="1" y="0"/>
                  </a:lnTo>
                  <a:cubicBezTo>
                    <a:pt x="1006" y="3517"/>
                    <a:pt x="1926" y="7033"/>
                    <a:pt x="3099" y="10465"/>
                  </a:cubicBezTo>
                  <a:cubicBezTo>
                    <a:pt x="4103" y="13730"/>
                    <a:pt x="5191" y="16912"/>
                    <a:pt x="6364" y="20093"/>
                  </a:cubicBezTo>
                  <a:cubicBezTo>
                    <a:pt x="6668" y="20215"/>
                    <a:pt x="6929" y="20648"/>
                    <a:pt x="7274" y="20648"/>
                  </a:cubicBezTo>
                  <a:cubicBezTo>
                    <a:pt x="7403" y="20648"/>
                    <a:pt x="7544" y="20587"/>
                    <a:pt x="7703" y="20428"/>
                  </a:cubicBezTo>
                  <a:cubicBezTo>
                    <a:pt x="7871" y="20009"/>
                    <a:pt x="7954" y="19591"/>
                    <a:pt x="7871" y="19172"/>
                  </a:cubicBezTo>
                  <a:cubicBezTo>
                    <a:pt x="6866" y="15740"/>
                    <a:pt x="6029" y="12140"/>
                    <a:pt x="4940" y="8707"/>
                  </a:cubicBezTo>
                  <a:cubicBezTo>
                    <a:pt x="4689" y="8121"/>
                    <a:pt x="4438" y="7535"/>
                    <a:pt x="3601" y="7451"/>
                  </a:cubicBezTo>
                  <a:cubicBezTo>
                    <a:pt x="3350" y="7368"/>
                    <a:pt x="2931" y="7200"/>
                    <a:pt x="2931" y="7117"/>
                  </a:cubicBezTo>
                  <a:cubicBezTo>
                    <a:pt x="2847" y="5442"/>
                    <a:pt x="1257" y="4019"/>
                    <a:pt x="1843" y="2177"/>
                  </a:cubicBezTo>
                  <a:cubicBezTo>
                    <a:pt x="2010" y="1759"/>
                    <a:pt x="1843" y="1340"/>
                    <a:pt x="1424" y="1172"/>
                  </a:cubicBezTo>
                  <a:cubicBezTo>
                    <a:pt x="922" y="838"/>
                    <a:pt x="419" y="419"/>
                    <a:pt x="1" y="0"/>
                  </a:cubicBezTo>
                  <a:close/>
                </a:path>
              </a:pathLst>
            </a:custGeom>
            <a:solidFill>
              <a:srgbClr val="6F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2" name="Google Shape;23042;p30"/>
            <p:cNvSpPr/>
            <p:nvPr/>
          </p:nvSpPr>
          <p:spPr>
            <a:xfrm>
              <a:off x="4139625" y="1759725"/>
              <a:ext cx="567225" cy="214375"/>
            </a:xfrm>
            <a:custGeom>
              <a:avLst/>
              <a:gdLst/>
              <a:ahLst/>
              <a:cxnLst/>
              <a:rect l="l" t="t" r="r" b="b"/>
              <a:pathLst>
                <a:path w="22689" h="8575" extrusionOk="0">
                  <a:moveTo>
                    <a:pt x="1" y="0"/>
                  </a:moveTo>
                  <a:lnTo>
                    <a:pt x="1" y="0"/>
                  </a:lnTo>
                  <a:cubicBezTo>
                    <a:pt x="786" y="785"/>
                    <a:pt x="1418" y="1877"/>
                    <a:pt x="2576" y="1877"/>
                  </a:cubicBezTo>
                  <a:cubicBezTo>
                    <a:pt x="2899" y="1877"/>
                    <a:pt x="3264" y="1792"/>
                    <a:pt x="3684" y="1591"/>
                  </a:cubicBezTo>
                  <a:cubicBezTo>
                    <a:pt x="3700" y="1575"/>
                    <a:pt x="3729" y="1569"/>
                    <a:pt x="3767" y="1569"/>
                  </a:cubicBezTo>
                  <a:cubicBezTo>
                    <a:pt x="3936" y="1569"/>
                    <a:pt x="4271" y="1705"/>
                    <a:pt x="4271" y="1842"/>
                  </a:cubicBezTo>
                  <a:cubicBezTo>
                    <a:pt x="4380" y="2678"/>
                    <a:pt x="4662" y="2914"/>
                    <a:pt x="5008" y="2914"/>
                  </a:cubicBezTo>
                  <a:cubicBezTo>
                    <a:pt x="5460" y="2914"/>
                    <a:pt x="6021" y="2512"/>
                    <a:pt x="6447" y="2512"/>
                  </a:cubicBezTo>
                  <a:cubicBezTo>
                    <a:pt x="6657" y="2477"/>
                    <a:pt x="6867" y="2460"/>
                    <a:pt x="7075" y="2460"/>
                  </a:cubicBezTo>
                  <a:cubicBezTo>
                    <a:pt x="7864" y="2460"/>
                    <a:pt x="8631" y="2700"/>
                    <a:pt x="9294" y="3098"/>
                  </a:cubicBezTo>
                  <a:cubicBezTo>
                    <a:pt x="9880" y="3516"/>
                    <a:pt x="10298" y="3935"/>
                    <a:pt x="11052" y="3935"/>
                  </a:cubicBezTo>
                  <a:cubicBezTo>
                    <a:pt x="11136" y="4270"/>
                    <a:pt x="11052" y="4605"/>
                    <a:pt x="11554" y="4605"/>
                  </a:cubicBezTo>
                  <a:cubicBezTo>
                    <a:pt x="11826" y="4585"/>
                    <a:pt x="12084" y="4574"/>
                    <a:pt x="12329" y="4574"/>
                  </a:cubicBezTo>
                  <a:cubicBezTo>
                    <a:pt x="14113" y="4574"/>
                    <a:pt x="15191" y="5131"/>
                    <a:pt x="16075" y="6530"/>
                  </a:cubicBezTo>
                  <a:lnTo>
                    <a:pt x="16075" y="7033"/>
                  </a:lnTo>
                  <a:cubicBezTo>
                    <a:pt x="16159" y="7116"/>
                    <a:pt x="16242" y="7200"/>
                    <a:pt x="16242" y="7284"/>
                  </a:cubicBezTo>
                  <a:cubicBezTo>
                    <a:pt x="16848" y="7587"/>
                    <a:pt x="17043" y="8574"/>
                    <a:pt x="17818" y="8574"/>
                  </a:cubicBezTo>
                  <a:cubicBezTo>
                    <a:pt x="17900" y="8574"/>
                    <a:pt x="17988" y="8563"/>
                    <a:pt x="18084" y="8539"/>
                  </a:cubicBezTo>
                  <a:cubicBezTo>
                    <a:pt x="18476" y="7217"/>
                    <a:pt x="18639" y="6640"/>
                    <a:pt x="19092" y="6640"/>
                  </a:cubicBezTo>
                  <a:cubicBezTo>
                    <a:pt x="19413" y="6640"/>
                    <a:pt x="19881" y="6930"/>
                    <a:pt x="20680" y="7451"/>
                  </a:cubicBezTo>
                  <a:cubicBezTo>
                    <a:pt x="20973" y="7660"/>
                    <a:pt x="21328" y="7765"/>
                    <a:pt x="21684" y="7765"/>
                  </a:cubicBezTo>
                  <a:cubicBezTo>
                    <a:pt x="22040" y="7765"/>
                    <a:pt x="22396" y="7660"/>
                    <a:pt x="22689" y="7451"/>
                  </a:cubicBezTo>
                  <a:cubicBezTo>
                    <a:pt x="20177" y="6363"/>
                    <a:pt x="17582" y="5107"/>
                    <a:pt x="14903" y="4102"/>
                  </a:cubicBezTo>
                  <a:cubicBezTo>
                    <a:pt x="10047" y="2344"/>
                    <a:pt x="5024" y="1256"/>
                    <a:pt x="1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3" name="Google Shape;23043;p30"/>
            <p:cNvSpPr/>
            <p:nvPr/>
          </p:nvSpPr>
          <p:spPr>
            <a:xfrm>
              <a:off x="4158475" y="4181300"/>
              <a:ext cx="133975" cy="351650"/>
            </a:xfrm>
            <a:custGeom>
              <a:avLst/>
              <a:gdLst/>
              <a:ahLst/>
              <a:cxnLst/>
              <a:rect l="l" t="t" r="r" b="b"/>
              <a:pathLst>
                <a:path w="5359" h="14066" extrusionOk="0">
                  <a:moveTo>
                    <a:pt x="1842" y="1"/>
                  </a:moveTo>
                  <a:cubicBezTo>
                    <a:pt x="754" y="1"/>
                    <a:pt x="0" y="252"/>
                    <a:pt x="586" y="1591"/>
                  </a:cubicBezTo>
                  <a:cubicBezTo>
                    <a:pt x="754" y="2177"/>
                    <a:pt x="921" y="2763"/>
                    <a:pt x="921" y="3349"/>
                  </a:cubicBezTo>
                  <a:cubicBezTo>
                    <a:pt x="838" y="4856"/>
                    <a:pt x="2010" y="6280"/>
                    <a:pt x="3517" y="6447"/>
                  </a:cubicBezTo>
                  <a:cubicBezTo>
                    <a:pt x="2010" y="7368"/>
                    <a:pt x="2010" y="7954"/>
                    <a:pt x="2763" y="9210"/>
                  </a:cubicBezTo>
                  <a:cubicBezTo>
                    <a:pt x="3265" y="9963"/>
                    <a:pt x="4270" y="10549"/>
                    <a:pt x="4270" y="11554"/>
                  </a:cubicBezTo>
                  <a:cubicBezTo>
                    <a:pt x="4019" y="11638"/>
                    <a:pt x="3684" y="11554"/>
                    <a:pt x="3600" y="11973"/>
                  </a:cubicBezTo>
                  <a:cubicBezTo>
                    <a:pt x="3349" y="12893"/>
                    <a:pt x="3935" y="13814"/>
                    <a:pt x="4772" y="14065"/>
                  </a:cubicBezTo>
                  <a:cubicBezTo>
                    <a:pt x="5023" y="13479"/>
                    <a:pt x="5191" y="12977"/>
                    <a:pt x="5358" y="12475"/>
                  </a:cubicBezTo>
                  <a:cubicBezTo>
                    <a:pt x="4521" y="8205"/>
                    <a:pt x="3349" y="4019"/>
                    <a:pt x="1842" y="1"/>
                  </a:cubicBez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4" name="Google Shape;23044;p30"/>
            <p:cNvSpPr/>
            <p:nvPr/>
          </p:nvSpPr>
          <p:spPr>
            <a:xfrm>
              <a:off x="3135000" y="4718375"/>
              <a:ext cx="123500" cy="309350"/>
            </a:xfrm>
            <a:custGeom>
              <a:avLst/>
              <a:gdLst/>
              <a:ahLst/>
              <a:cxnLst/>
              <a:rect l="l" t="t" r="r" b="b"/>
              <a:pathLst>
                <a:path w="4940" h="12374" extrusionOk="0">
                  <a:moveTo>
                    <a:pt x="3385" y="1"/>
                  </a:moveTo>
                  <a:cubicBezTo>
                    <a:pt x="3182" y="1"/>
                    <a:pt x="2969" y="78"/>
                    <a:pt x="2847" y="201"/>
                  </a:cubicBezTo>
                  <a:cubicBezTo>
                    <a:pt x="3182" y="285"/>
                    <a:pt x="2679" y="201"/>
                    <a:pt x="2763" y="452"/>
                  </a:cubicBezTo>
                  <a:cubicBezTo>
                    <a:pt x="2847" y="703"/>
                    <a:pt x="2931" y="787"/>
                    <a:pt x="2679" y="787"/>
                  </a:cubicBezTo>
                  <a:lnTo>
                    <a:pt x="2512" y="620"/>
                  </a:lnTo>
                  <a:cubicBezTo>
                    <a:pt x="2010" y="1038"/>
                    <a:pt x="1759" y="1792"/>
                    <a:pt x="2512" y="1959"/>
                  </a:cubicBezTo>
                  <a:cubicBezTo>
                    <a:pt x="3517" y="2294"/>
                    <a:pt x="3266" y="2964"/>
                    <a:pt x="3266" y="3633"/>
                  </a:cubicBezTo>
                  <a:lnTo>
                    <a:pt x="3266" y="5308"/>
                  </a:lnTo>
                  <a:cubicBezTo>
                    <a:pt x="3195" y="5324"/>
                    <a:pt x="3125" y="5330"/>
                    <a:pt x="3054" y="5330"/>
                  </a:cubicBezTo>
                  <a:cubicBezTo>
                    <a:pt x="2549" y="5330"/>
                    <a:pt x="2044" y="4978"/>
                    <a:pt x="1539" y="4978"/>
                  </a:cubicBezTo>
                  <a:cubicBezTo>
                    <a:pt x="1361" y="4978"/>
                    <a:pt x="1183" y="5022"/>
                    <a:pt x="1005" y="5140"/>
                  </a:cubicBezTo>
                  <a:cubicBezTo>
                    <a:pt x="0" y="6396"/>
                    <a:pt x="670" y="7819"/>
                    <a:pt x="503" y="9159"/>
                  </a:cubicBezTo>
                  <a:cubicBezTo>
                    <a:pt x="419" y="9494"/>
                    <a:pt x="419" y="9829"/>
                    <a:pt x="419" y="10080"/>
                  </a:cubicBezTo>
                  <a:cubicBezTo>
                    <a:pt x="335" y="10498"/>
                    <a:pt x="168" y="10833"/>
                    <a:pt x="0" y="11168"/>
                  </a:cubicBezTo>
                  <a:lnTo>
                    <a:pt x="0" y="12173"/>
                  </a:lnTo>
                  <a:cubicBezTo>
                    <a:pt x="93" y="12311"/>
                    <a:pt x="236" y="12373"/>
                    <a:pt x="387" y="12373"/>
                  </a:cubicBezTo>
                  <a:cubicBezTo>
                    <a:pt x="511" y="12373"/>
                    <a:pt x="641" y="12332"/>
                    <a:pt x="754" y="12257"/>
                  </a:cubicBezTo>
                  <a:cubicBezTo>
                    <a:pt x="3433" y="9745"/>
                    <a:pt x="4940" y="6313"/>
                    <a:pt x="4940" y="2629"/>
                  </a:cubicBezTo>
                  <a:cubicBezTo>
                    <a:pt x="4438" y="2210"/>
                    <a:pt x="4772" y="1624"/>
                    <a:pt x="4689" y="1122"/>
                  </a:cubicBezTo>
                  <a:cubicBezTo>
                    <a:pt x="4605" y="954"/>
                    <a:pt x="4521" y="703"/>
                    <a:pt x="4354" y="536"/>
                  </a:cubicBezTo>
                  <a:lnTo>
                    <a:pt x="4186" y="368"/>
                  </a:lnTo>
                  <a:cubicBezTo>
                    <a:pt x="4019" y="201"/>
                    <a:pt x="3852" y="117"/>
                    <a:pt x="3600" y="34"/>
                  </a:cubicBezTo>
                  <a:cubicBezTo>
                    <a:pt x="3533" y="11"/>
                    <a:pt x="3460" y="1"/>
                    <a:pt x="3385" y="1"/>
                  </a:cubicBezTo>
                  <a:close/>
                </a:path>
              </a:pathLst>
            </a:custGeom>
            <a:solidFill>
              <a:srgbClr val="79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5" name="Google Shape;23045;p30"/>
            <p:cNvSpPr/>
            <p:nvPr/>
          </p:nvSpPr>
          <p:spPr>
            <a:xfrm>
              <a:off x="3147550" y="1552500"/>
              <a:ext cx="288875" cy="115375"/>
            </a:xfrm>
            <a:custGeom>
              <a:avLst/>
              <a:gdLst/>
              <a:ahLst/>
              <a:cxnLst/>
              <a:rect l="l" t="t" r="r" b="b"/>
              <a:pathLst>
                <a:path w="11555" h="4615" extrusionOk="0">
                  <a:moveTo>
                    <a:pt x="2177" y="1"/>
                  </a:moveTo>
                  <a:cubicBezTo>
                    <a:pt x="336" y="85"/>
                    <a:pt x="1" y="1089"/>
                    <a:pt x="587" y="2596"/>
                  </a:cubicBezTo>
                  <a:cubicBezTo>
                    <a:pt x="1089" y="2764"/>
                    <a:pt x="1759" y="2680"/>
                    <a:pt x="2094" y="3182"/>
                  </a:cubicBezTo>
                  <a:cubicBezTo>
                    <a:pt x="2871" y="4115"/>
                    <a:pt x="3936" y="4614"/>
                    <a:pt x="5090" y="4614"/>
                  </a:cubicBezTo>
                  <a:cubicBezTo>
                    <a:pt x="5179" y="4614"/>
                    <a:pt x="5269" y="4611"/>
                    <a:pt x="5359" y="4605"/>
                  </a:cubicBezTo>
                  <a:cubicBezTo>
                    <a:pt x="5945" y="4438"/>
                    <a:pt x="6363" y="4103"/>
                    <a:pt x="6698" y="3601"/>
                  </a:cubicBezTo>
                  <a:cubicBezTo>
                    <a:pt x="6866" y="3433"/>
                    <a:pt x="6363" y="3266"/>
                    <a:pt x="6615" y="3182"/>
                  </a:cubicBezTo>
                  <a:cubicBezTo>
                    <a:pt x="6633" y="3173"/>
                    <a:pt x="6651" y="3169"/>
                    <a:pt x="6670" y="3169"/>
                  </a:cubicBezTo>
                  <a:cubicBezTo>
                    <a:pt x="6819" y="3169"/>
                    <a:pt x="6968" y="3443"/>
                    <a:pt x="7117" y="3517"/>
                  </a:cubicBezTo>
                  <a:cubicBezTo>
                    <a:pt x="7452" y="3601"/>
                    <a:pt x="7787" y="3685"/>
                    <a:pt x="8122" y="3685"/>
                  </a:cubicBezTo>
                  <a:cubicBezTo>
                    <a:pt x="8833" y="3810"/>
                    <a:pt x="9404" y="3883"/>
                    <a:pt x="9859" y="3883"/>
                  </a:cubicBezTo>
                  <a:cubicBezTo>
                    <a:pt x="11224" y="3883"/>
                    <a:pt x="11554" y="3224"/>
                    <a:pt x="11554" y="1340"/>
                  </a:cubicBezTo>
                  <a:cubicBezTo>
                    <a:pt x="11470" y="1173"/>
                    <a:pt x="11303" y="1173"/>
                    <a:pt x="11135" y="1173"/>
                  </a:cubicBezTo>
                  <a:cubicBezTo>
                    <a:pt x="10793" y="1282"/>
                    <a:pt x="10450" y="1324"/>
                    <a:pt x="10108" y="1324"/>
                  </a:cubicBezTo>
                  <a:cubicBezTo>
                    <a:pt x="8910" y="1324"/>
                    <a:pt x="7713" y="807"/>
                    <a:pt x="6515" y="807"/>
                  </a:cubicBezTo>
                  <a:cubicBezTo>
                    <a:pt x="6213" y="807"/>
                    <a:pt x="5912" y="840"/>
                    <a:pt x="5610" y="922"/>
                  </a:cubicBezTo>
                  <a:cubicBezTo>
                    <a:pt x="5275" y="922"/>
                    <a:pt x="4940" y="922"/>
                    <a:pt x="4689" y="754"/>
                  </a:cubicBezTo>
                  <a:lnTo>
                    <a:pt x="4438" y="587"/>
                  </a:lnTo>
                  <a:cubicBezTo>
                    <a:pt x="4270" y="503"/>
                    <a:pt x="4019" y="419"/>
                    <a:pt x="3852" y="336"/>
                  </a:cubicBezTo>
                  <a:cubicBezTo>
                    <a:pt x="3266" y="85"/>
                    <a:pt x="2764" y="1"/>
                    <a:pt x="2177" y="1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6" name="Google Shape;23046;p30"/>
            <p:cNvSpPr/>
            <p:nvPr/>
          </p:nvSpPr>
          <p:spPr>
            <a:xfrm>
              <a:off x="2955000" y="2647150"/>
              <a:ext cx="121425" cy="329825"/>
            </a:xfrm>
            <a:custGeom>
              <a:avLst/>
              <a:gdLst/>
              <a:ahLst/>
              <a:cxnLst/>
              <a:rect l="l" t="t" r="r" b="b"/>
              <a:pathLst>
                <a:path w="4857" h="13193" extrusionOk="0">
                  <a:moveTo>
                    <a:pt x="1759" y="0"/>
                  </a:moveTo>
                  <a:cubicBezTo>
                    <a:pt x="1675" y="754"/>
                    <a:pt x="1340" y="1507"/>
                    <a:pt x="838" y="2009"/>
                  </a:cubicBezTo>
                  <a:cubicBezTo>
                    <a:pt x="335" y="2428"/>
                    <a:pt x="252" y="3182"/>
                    <a:pt x="503" y="3768"/>
                  </a:cubicBezTo>
                  <a:cubicBezTo>
                    <a:pt x="2428" y="4102"/>
                    <a:pt x="1089" y="4856"/>
                    <a:pt x="838" y="5442"/>
                  </a:cubicBezTo>
                  <a:cubicBezTo>
                    <a:pt x="670" y="5944"/>
                    <a:pt x="1" y="6028"/>
                    <a:pt x="84" y="6614"/>
                  </a:cubicBezTo>
                  <a:cubicBezTo>
                    <a:pt x="335" y="6949"/>
                    <a:pt x="587" y="7116"/>
                    <a:pt x="921" y="7116"/>
                  </a:cubicBezTo>
                  <a:cubicBezTo>
                    <a:pt x="2847" y="7619"/>
                    <a:pt x="2931" y="7870"/>
                    <a:pt x="2428" y="9712"/>
                  </a:cubicBezTo>
                  <a:cubicBezTo>
                    <a:pt x="2345" y="10047"/>
                    <a:pt x="2345" y="10381"/>
                    <a:pt x="2261" y="10716"/>
                  </a:cubicBezTo>
                  <a:cubicBezTo>
                    <a:pt x="2512" y="10967"/>
                    <a:pt x="2428" y="11470"/>
                    <a:pt x="2763" y="11637"/>
                  </a:cubicBezTo>
                  <a:lnTo>
                    <a:pt x="2763" y="12140"/>
                  </a:lnTo>
                  <a:cubicBezTo>
                    <a:pt x="2812" y="12131"/>
                    <a:pt x="2858" y="12126"/>
                    <a:pt x="2903" y="12126"/>
                  </a:cubicBezTo>
                  <a:cubicBezTo>
                    <a:pt x="3612" y="12126"/>
                    <a:pt x="3791" y="13193"/>
                    <a:pt x="4557" y="13193"/>
                  </a:cubicBezTo>
                  <a:cubicBezTo>
                    <a:pt x="4648" y="13193"/>
                    <a:pt x="4747" y="13178"/>
                    <a:pt x="4856" y="13144"/>
                  </a:cubicBezTo>
                  <a:cubicBezTo>
                    <a:pt x="4103" y="8707"/>
                    <a:pt x="3014" y="4354"/>
                    <a:pt x="1759" y="0"/>
                  </a:cubicBezTo>
                  <a:close/>
                </a:path>
              </a:pathLst>
            </a:custGeom>
            <a:solidFill>
              <a:srgbClr val="79A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7" name="Google Shape;23047;p30"/>
            <p:cNvSpPr/>
            <p:nvPr/>
          </p:nvSpPr>
          <p:spPr>
            <a:xfrm>
              <a:off x="5851475" y="2559225"/>
              <a:ext cx="324650" cy="228175"/>
            </a:xfrm>
            <a:custGeom>
              <a:avLst/>
              <a:gdLst/>
              <a:ahLst/>
              <a:cxnLst/>
              <a:rect l="l" t="t" r="r" b="b"/>
              <a:pathLst>
                <a:path w="12986" h="9127" extrusionOk="0">
                  <a:moveTo>
                    <a:pt x="1935" y="1"/>
                  </a:moveTo>
                  <a:lnTo>
                    <a:pt x="1600" y="168"/>
                  </a:lnTo>
                  <a:cubicBezTo>
                    <a:pt x="1181" y="503"/>
                    <a:pt x="1433" y="1173"/>
                    <a:pt x="1265" y="1508"/>
                  </a:cubicBezTo>
                  <a:cubicBezTo>
                    <a:pt x="1" y="3571"/>
                    <a:pt x="1011" y="3782"/>
                    <a:pt x="2193" y="3782"/>
                  </a:cubicBezTo>
                  <a:cubicBezTo>
                    <a:pt x="2498" y="3782"/>
                    <a:pt x="2815" y="3768"/>
                    <a:pt x="3107" y="3768"/>
                  </a:cubicBezTo>
                  <a:cubicBezTo>
                    <a:pt x="4028" y="3768"/>
                    <a:pt x="4279" y="4103"/>
                    <a:pt x="4363" y="4857"/>
                  </a:cubicBezTo>
                  <a:cubicBezTo>
                    <a:pt x="4279" y="5024"/>
                    <a:pt x="4195" y="5192"/>
                    <a:pt x="4195" y="5443"/>
                  </a:cubicBezTo>
                  <a:cubicBezTo>
                    <a:pt x="4279" y="5610"/>
                    <a:pt x="4363" y="5778"/>
                    <a:pt x="4530" y="5945"/>
                  </a:cubicBezTo>
                  <a:cubicBezTo>
                    <a:pt x="4865" y="6196"/>
                    <a:pt x="5200" y="6364"/>
                    <a:pt x="5619" y="6447"/>
                  </a:cubicBezTo>
                  <a:cubicBezTo>
                    <a:pt x="5667" y="6457"/>
                    <a:pt x="5714" y="6461"/>
                    <a:pt x="5763" y="6461"/>
                  </a:cubicBezTo>
                  <a:cubicBezTo>
                    <a:pt x="6049" y="6461"/>
                    <a:pt x="6344" y="6316"/>
                    <a:pt x="6701" y="6316"/>
                  </a:cubicBezTo>
                  <a:cubicBezTo>
                    <a:pt x="6808" y="6316"/>
                    <a:pt x="6922" y="6329"/>
                    <a:pt x="7042" y="6364"/>
                  </a:cubicBezTo>
                  <a:cubicBezTo>
                    <a:pt x="7628" y="6531"/>
                    <a:pt x="7795" y="7452"/>
                    <a:pt x="8465" y="7452"/>
                  </a:cubicBezTo>
                  <a:cubicBezTo>
                    <a:pt x="8716" y="7368"/>
                    <a:pt x="8884" y="7285"/>
                    <a:pt x="9051" y="7201"/>
                  </a:cubicBezTo>
                  <a:cubicBezTo>
                    <a:pt x="9302" y="7117"/>
                    <a:pt x="8800" y="6782"/>
                    <a:pt x="9135" y="6782"/>
                  </a:cubicBezTo>
                  <a:cubicBezTo>
                    <a:pt x="9135" y="6950"/>
                    <a:pt x="9219" y="7117"/>
                    <a:pt x="9386" y="7201"/>
                  </a:cubicBezTo>
                  <a:cubicBezTo>
                    <a:pt x="9434" y="7196"/>
                    <a:pt x="9481" y="7194"/>
                    <a:pt x="9527" y="7194"/>
                  </a:cubicBezTo>
                  <a:cubicBezTo>
                    <a:pt x="10281" y="7194"/>
                    <a:pt x="10754" y="7816"/>
                    <a:pt x="11228" y="8289"/>
                  </a:cubicBezTo>
                  <a:cubicBezTo>
                    <a:pt x="11646" y="8792"/>
                    <a:pt x="12316" y="9126"/>
                    <a:pt x="12986" y="9126"/>
                  </a:cubicBezTo>
                  <a:cubicBezTo>
                    <a:pt x="9805" y="5526"/>
                    <a:pt x="6037" y="2513"/>
                    <a:pt x="1935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8" name="Google Shape;23048;p30"/>
            <p:cNvSpPr/>
            <p:nvPr/>
          </p:nvSpPr>
          <p:spPr>
            <a:xfrm>
              <a:off x="3976375" y="4639075"/>
              <a:ext cx="148625" cy="261525"/>
            </a:xfrm>
            <a:custGeom>
              <a:avLst/>
              <a:gdLst/>
              <a:ahLst/>
              <a:cxnLst/>
              <a:rect l="l" t="t" r="r" b="b"/>
              <a:pathLst>
                <a:path w="5945" h="10461" extrusionOk="0">
                  <a:moveTo>
                    <a:pt x="2529" y="0"/>
                  </a:moveTo>
                  <a:cubicBezTo>
                    <a:pt x="2448" y="0"/>
                    <a:pt x="2385" y="76"/>
                    <a:pt x="2345" y="275"/>
                  </a:cubicBezTo>
                  <a:cubicBezTo>
                    <a:pt x="2125" y="1118"/>
                    <a:pt x="1809" y="1367"/>
                    <a:pt x="1453" y="1367"/>
                  </a:cubicBezTo>
                  <a:cubicBezTo>
                    <a:pt x="995" y="1367"/>
                    <a:pt x="472" y="956"/>
                    <a:pt x="1" y="861"/>
                  </a:cubicBezTo>
                  <a:lnTo>
                    <a:pt x="1" y="861"/>
                  </a:lnTo>
                  <a:cubicBezTo>
                    <a:pt x="419" y="2954"/>
                    <a:pt x="1508" y="4880"/>
                    <a:pt x="2094" y="7057"/>
                  </a:cubicBezTo>
                  <a:cubicBezTo>
                    <a:pt x="2261" y="8229"/>
                    <a:pt x="2763" y="9401"/>
                    <a:pt x="3433" y="10405"/>
                  </a:cubicBezTo>
                  <a:cubicBezTo>
                    <a:pt x="3537" y="10440"/>
                    <a:pt x="3641" y="10460"/>
                    <a:pt x="3739" y="10460"/>
                  </a:cubicBezTo>
                  <a:cubicBezTo>
                    <a:pt x="3878" y="10460"/>
                    <a:pt x="4005" y="10420"/>
                    <a:pt x="4103" y="10322"/>
                  </a:cubicBezTo>
                  <a:cubicBezTo>
                    <a:pt x="4689" y="9652"/>
                    <a:pt x="4940" y="8731"/>
                    <a:pt x="5526" y="8061"/>
                  </a:cubicBezTo>
                  <a:cubicBezTo>
                    <a:pt x="5945" y="7559"/>
                    <a:pt x="5945" y="6805"/>
                    <a:pt x="5191" y="6638"/>
                  </a:cubicBezTo>
                  <a:cubicBezTo>
                    <a:pt x="3266" y="6219"/>
                    <a:pt x="3601" y="4880"/>
                    <a:pt x="3936" y="3624"/>
                  </a:cubicBezTo>
                  <a:cubicBezTo>
                    <a:pt x="4354" y="2787"/>
                    <a:pt x="4270" y="1782"/>
                    <a:pt x="3852" y="1029"/>
                  </a:cubicBezTo>
                  <a:lnTo>
                    <a:pt x="3601" y="778"/>
                  </a:lnTo>
                  <a:cubicBezTo>
                    <a:pt x="3218" y="778"/>
                    <a:pt x="2787" y="0"/>
                    <a:pt x="2529" y="0"/>
                  </a:cubicBez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9" name="Google Shape;23049;p30"/>
            <p:cNvSpPr/>
            <p:nvPr/>
          </p:nvSpPr>
          <p:spPr>
            <a:xfrm>
              <a:off x="3522200" y="3065750"/>
              <a:ext cx="157000" cy="418600"/>
            </a:xfrm>
            <a:custGeom>
              <a:avLst/>
              <a:gdLst/>
              <a:ahLst/>
              <a:cxnLst/>
              <a:rect l="l" t="t" r="r" b="b"/>
              <a:pathLst>
                <a:path w="6280" h="16744" extrusionOk="0">
                  <a:moveTo>
                    <a:pt x="1" y="0"/>
                  </a:moveTo>
                  <a:lnTo>
                    <a:pt x="1" y="0"/>
                  </a:lnTo>
                  <a:cubicBezTo>
                    <a:pt x="1675" y="5609"/>
                    <a:pt x="3517" y="11219"/>
                    <a:pt x="5610" y="16744"/>
                  </a:cubicBezTo>
                  <a:cubicBezTo>
                    <a:pt x="5694" y="15823"/>
                    <a:pt x="5694" y="14902"/>
                    <a:pt x="5694" y="13981"/>
                  </a:cubicBezTo>
                  <a:cubicBezTo>
                    <a:pt x="6196" y="13395"/>
                    <a:pt x="6280" y="12558"/>
                    <a:pt x="5945" y="11888"/>
                  </a:cubicBezTo>
                  <a:cubicBezTo>
                    <a:pt x="4605" y="8707"/>
                    <a:pt x="3768" y="5274"/>
                    <a:pt x="2596" y="2009"/>
                  </a:cubicBezTo>
                  <a:cubicBezTo>
                    <a:pt x="2345" y="1340"/>
                    <a:pt x="2177" y="419"/>
                    <a:pt x="117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4A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0" name="Google Shape;23050;p30"/>
            <p:cNvSpPr/>
            <p:nvPr/>
          </p:nvSpPr>
          <p:spPr>
            <a:xfrm>
              <a:off x="3348475" y="1586000"/>
              <a:ext cx="362125" cy="138750"/>
            </a:xfrm>
            <a:custGeom>
              <a:avLst/>
              <a:gdLst/>
              <a:ahLst/>
              <a:cxnLst/>
              <a:rect l="l" t="t" r="r" b="b"/>
              <a:pathLst>
                <a:path w="14485" h="5550" extrusionOk="0">
                  <a:moveTo>
                    <a:pt x="3601" y="0"/>
                  </a:moveTo>
                  <a:cubicBezTo>
                    <a:pt x="2880" y="1498"/>
                    <a:pt x="2636" y="2004"/>
                    <a:pt x="1945" y="2004"/>
                  </a:cubicBezTo>
                  <a:cubicBezTo>
                    <a:pt x="1593" y="2004"/>
                    <a:pt x="1126" y="1872"/>
                    <a:pt x="419" y="1675"/>
                  </a:cubicBezTo>
                  <a:cubicBezTo>
                    <a:pt x="336" y="1675"/>
                    <a:pt x="168" y="1842"/>
                    <a:pt x="1" y="1926"/>
                  </a:cubicBezTo>
                  <a:cubicBezTo>
                    <a:pt x="558" y="3102"/>
                    <a:pt x="1710" y="3775"/>
                    <a:pt x="2882" y="3775"/>
                  </a:cubicBezTo>
                  <a:cubicBezTo>
                    <a:pt x="3295" y="3775"/>
                    <a:pt x="3710" y="3691"/>
                    <a:pt x="4103" y="3517"/>
                  </a:cubicBezTo>
                  <a:cubicBezTo>
                    <a:pt x="4895" y="3305"/>
                    <a:pt x="5704" y="3202"/>
                    <a:pt x="6508" y="3202"/>
                  </a:cubicBezTo>
                  <a:cubicBezTo>
                    <a:pt x="8254" y="3202"/>
                    <a:pt x="9980" y="3688"/>
                    <a:pt x="11470" y="4605"/>
                  </a:cubicBezTo>
                  <a:cubicBezTo>
                    <a:pt x="12045" y="5036"/>
                    <a:pt x="12647" y="5549"/>
                    <a:pt x="13214" y="5549"/>
                  </a:cubicBezTo>
                  <a:cubicBezTo>
                    <a:pt x="13638" y="5549"/>
                    <a:pt x="14042" y="5262"/>
                    <a:pt x="14401" y="4438"/>
                  </a:cubicBezTo>
                  <a:cubicBezTo>
                    <a:pt x="14484" y="3768"/>
                    <a:pt x="14233" y="3182"/>
                    <a:pt x="13731" y="2847"/>
                  </a:cubicBezTo>
                  <a:cubicBezTo>
                    <a:pt x="13634" y="2811"/>
                    <a:pt x="13533" y="2797"/>
                    <a:pt x="13428" y="2797"/>
                  </a:cubicBezTo>
                  <a:cubicBezTo>
                    <a:pt x="13112" y="2797"/>
                    <a:pt x="12766" y="2920"/>
                    <a:pt x="12447" y="2920"/>
                  </a:cubicBezTo>
                  <a:cubicBezTo>
                    <a:pt x="12136" y="2920"/>
                    <a:pt x="11850" y="2804"/>
                    <a:pt x="11638" y="2345"/>
                  </a:cubicBezTo>
                  <a:cubicBezTo>
                    <a:pt x="11470" y="2261"/>
                    <a:pt x="11303" y="2093"/>
                    <a:pt x="11136" y="1926"/>
                  </a:cubicBezTo>
                  <a:cubicBezTo>
                    <a:pt x="8540" y="1424"/>
                    <a:pt x="6029" y="754"/>
                    <a:pt x="3601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1" name="Google Shape;23051;p30"/>
            <p:cNvSpPr/>
            <p:nvPr/>
          </p:nvSpPr>
          <p:spPr>
            <a:xfrm>
              <a:off x="5209150" y="4367575"/>
              <a:ext cx="138150" cy="213850"/>
            </a:xfrm>
            <a:custGeom>
              <a:avLst/>
              <a:gdLst/>
              <a:ahLst/>
              <a:cxnLst/>
              <a:rect l="l" t="t" r="r" b="b"/>
              <a:pathLst>
                <a:path w="5526" h="8554" extrusionOk="0">
                  <a:moveTo>
                    <a:pt x="1926" y="1"/>
                  </a:moveTo>
                  <a:cubicBezTo>
                    <a:pt x="1675" y="1089"/>
                    <a:pt x="1591" y="2177"/>
                    <a:pt x="1842" y="3266"/>
                  </a:cubicBezTo>
                  <a:cubicBezTo>
                    <a:pt x="1768" y="3276"/>
                    <a:pt x="1695" y="3282"/>
                    <a:pt x="1623" y="3282"/>
                  </a:cubicBezTo>
                  <a:cubicBezTo>
                    <a:pt x="1131" y="3282"/>
                    <a:pt x="711" y="3034"/>
                    <a:pt x="419" y="2596"/>
                  </a:cubicBezTo>
                  <a:cubicBezTo>
                    <a:pt x="335" y="2847"/>
                    <a:pt x="1" y="3098"/>
                    <a:pt x="84" y="3182"/>
                  </a:cubicBezTo>
                  <a:cubicBezTo>
                    <a:pt x="1256" y="4689"/>
                    <a:pt x="2177" y="6280"/>
                    <a:pt x="2763" y="8038"/>
                  </a:cubicBezTo>
                  <a:cubicBezTo>
                    <a:pt x="2870" y="8395"/>
                    <a:pt x="3130" y="8554"/>
                    <a:pt x="3412" y="8554"/>
                  </a:cubicBezTo>
                  <a:cubicBezTo>
                    <a:pt x="3791" y="8554"/>
                    <a:pt x="4210" y="8267"/>
                    <a:pt x="4354" y="7787"/>
                  </a:cubicBezTo>
                  <a:cubicBezTo>
                    <a:pt x="4534" y="7247"/>
                    <a:pt x="4671" y="7008"/>
                    <a:pt x="5011" y="7008"/>
                  </a:cubicBezTo>
                  <a:cubicBezTo>
                    <a:pt x="5145" y="7008"/>
                    <a:pt x="5312" y="7046"/>
                    <a:pt x="5526" y="7117"/>
                  </a:cubicBezTo>
                  <a:cubicBezTo>
                    <a:pt x="4605" y="4605"/>
                    <a:pt x="3433" y="2261"/>
                    <a:pt x="1926" y="1"/>
                  </a:cubicBezTo>
                  <a:close/>
                </a:path>
              </a:pathLst>
            </a:custGeom>
            <a:solidFill>
              <a:srgbClr val="76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2" name="Google Shape;23052;p30"/>
            <p:cNvSpPr/>
            <p:nvPr/>
          </p:nvSpPr>
          <p:spPr>
            <a:xfrm>
              <a:off x="5855875" y="3738200"/>
              <a:ext cx="207250" cy="209500"/>
            </a:xfrm>
            <a:custGeom>
              <a:avLst/>
              <a:gdLst/>
              <a:ahLst/>
              <a:cxnLst/>
              <a:rect l="l" t="t" r="r" b="b"/>
              <a:pathLst>
                <a:path w="8290" h="8380" extrusionOk="0">
                  <a:moveTo>
                    <a:pt x="2433" y="0"/>
                  </a:moveTo>
                  <a:cubicBezTo>
                    <a:pt x="2210" y="0"/>
                    <a:pt x="1959" y="44"/>
                    <a:pt x="1675" y="144"/>
                  </a:cubicBezTo>
                  <a:cubicBezTo>
                    <a:pt x="1675" y="730"/>
                    <a:pt x="419" y="1399"/>
                    <a:pt x="1759" y="1902"/>
                  </a:cubicBezTo>
                  <a:cubicBezTo>
                    <a:pt x="3433" y="2488"/>
                    <a:pt x="838" y="3157"/>
                    <a:pt x="1759" y="3743"/>
                  </a:cubicBezTo>
                  <a:cubicBezTo>
                    <a:pt x="1843" y="3743"/>
                    <a:pt x="1926" y="3827"/>
                    <a:pt x="2010" y="3911"/>
                  </a:cubicBezTo>
                  <a:cubicBezTo>
                    <a:pt x="2680" y="4581"/>
                    <a:pt x="2680" y="4832"/>
                    <a:pt x="2010" y="4999"/>
                  </a:cubicBezTo>
                  <a:cubicBezTo>
                    <a:pt x="1340" y="5083"/>
                    <a:pt x="671" y="5250"/>
                    <a:pt x="1" y="5250"/>
                  </a:cubicBezTo>
                  <a:cubicBezTo>
                    <a:pt x="587" y="5836"/>
                    <a:pt x="1340" y="6171"/>
                    <a:pt x="2094" y="6255"/>
                  </a:cubicBezTo>
                  <a:cubicBezTo>
                    <a:pt x="2139" y="6253"/>
                    <a:pt x="2184" y="6251"/>
                    <a:pt x="2228" y="6251"/>
                  </a:cubicBezTo>
                  <a:cubicBezTo>
                    <a:pt x="3733" y="6251"/>
                    <a:pt x="4562" y="7606"/>
                    <a:pt x="5945" y="8013"/>
                  </a:cubicBezTo>
                  <a:cubicBezTo>
                    <a:pt x="6416" y="8142"/>
                    <a:pt x="6887" y="8380"/>
                    <a:pt x="7303" y="8380"/>
                  </a:cubicBezTo>
                  <a:cubicBezTo>
                    <a:pt x="7699" y="8380"/>
                    <a:pt x="8044" y="8163"/>
                    <a:pt x="8289" y="7427"/>
                  </a:cubicBezTo>
                  <a:cubicBezTo>
                    <a:pt x="6447" y="6004"/>
                    <a:pt x="5108" y="4078"/>
                    <a:pt x="4605" y="1818"/>
                  </a:cubicBezTo>
                  <a:cubicBezTo>
                    <a:pt x="3980" y="1053"/>
                    <a:pt x="3527" y="0"/>
                    <a:pt x="243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3" name="Google Shape;23053;p30"/>
            <p:cNvSpPr/>
            <p:nvPr/>
          </p:nvSpPr>
          <p:spPr>
            <a:xfrm>
              <a:off x="2829425" y="4227350"/>
              <a:ext cx="154900" cy="181325"/>
            </a:xfrm>
            <a:custGeom>
              <a:avLst/>
              <a:gdLst/>
              <a:ahLst/>
              <a:cxnLst/>
              <a:rect l="l" t="t" r="r" b="b"/>
              <a:pathLst>
                <a:path w="6196" h="7253" extrusionOk="0">
                  <a:moveTo>
                    <a:pt x="1005" y="252"/>
                  </a:moveTo>
                  <a:cubicBezTo>
                    <a:pt x="586" y="419"/>
                    <a:pt x="0" y="754"/>
                    <a:pt x="252" y="1005"/>
                  </a:cubicBezTo>
                  <a:cubicBezTo>
                    <a:pt x="1089" y="2261"/>
                    <a:pt x="335" y="3600"/>
                    <a:pt x="670" y="4772"/>
                  </a:cubicBezTo>
                  <a:cubicBezTo>
                    <a:pt x="586" y="5442"/>
                    <a:pt x="838" y="6196"/>
                    <a:pt x="1256" y="6698"/>
                  </a:cubicBezTo>
                  <a:cubicBezTo>
                    <a:pt x="1520" y="7027"/>
                    <a:pt x="1938" y="7253"/>
                    <a:pt x="2349" y="7253"/>
                  </a:cubicBezTo>
                  <a:cubicBezTo>
                    <a:pt x="2461" y="7253"/>
                    <a:pt x="2572" y="7236"/>
                    <a:pt x="2679" y="7200"/>
                  </a:cubicBezTo>
                  <a:cubicBezTo>
                    <a:pt x="3768" y="6279"/>
                    <a:pt x="4940" y="5442"/>
                    <a:pt x="6196" y="4772"/>
                  </a:cubicBezTo>
                  <a:cubicBezTo>
                    <a:pt x="6138" y="4486"/>
                    <a:pt x="5964" y="4425"/>
                    <a:pt x="5752" y="4425"/>
                  </a:cubicBezTo>
                  <a:cubicBezTo>
                    <a:pt x="5594" y="4425"/>
                    <a:pt x="5415" y="4459"/>
                    <a:pt x="5249" y="4459"/>
                  </a:cubicBezTo>
                  <a:cubicBezTo>
                    <a:pt x="4987" y="4459"/>
                    <a:pt x="4756" y="4374"/>
                    <a:pt x="4689" y="3935"/>
                  </a:cubicBezTo>
                  <a:cubicBezTo>
                    <a:pt x="4521" y="2847"/>
                    <a:pt x="3517" y="2679"/>
                    <a:pt x="2679" y="2261"/>
                  </a:cubicBezTo>
                  <a:cubicBezTo>
                    <a:pt x="2679" y="2093"/>
                    <a:pt x="2596" y="2010"/>
                    <a:pt x="2428" y="1926"/>
                  </a:cubicBezTo>
                  <a:lnTo>
                    <a:pt x="2345" y="1675"/>
                  </a:lnTo>
                  <a:lnTo>
                    <a:pt x="2345" y="1675"/>
                  </a:lnTo>
                  <a:lnTo>
                    <a:pt x="2512" y="1842"/>
                  </a:lnTo>
                  <a:lnTo>
                    <a:pt x="2679" y="1759"/>
                  </a:lnTo>
                  <a:cubicBezTo>
                    <a:pt x="3182" y="0"/>
                    <a:pt x="1926" y="335"/>
                    <a:pt x="1005" y="252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4" name="Google Shape;23054;p30"/>
            <p:cNvSpPr/>
            <p:nvPr/>
          </p:nvSpPr>
          <p:spPr>
            <a:xfrm>
              <a:off x="3197800" y="4445025"/>
              <a:ext cx="96300" cy="339075"/>
            </a:xfrm>
            <a:custGeom>
              <a:avLst/>
              <a:gdLst/>
              <a:ahLst/>
              <a:cxnLst/>
              <a:rect l="l" t="t" r="r" b="b"/>
              <a:pathLst>
                <a:path w="3852" h="13563" extrusionOk="0">
                  <a:moveTo>
                    <a:pt x="3600" y="0"/>
                  </a:moveTo>
                  <a:cubicBezTo>
                    <a:pt x="2595" y="168"/>
                    <a:pt x="1842" y="335"/>
                    <a:pt x="2512" y="1758"/>
                  </a:cubicBezTo>
                  <a:cubicBezTo>
                    <a:pt x="3098" y="2596"/>
                    <a:pt x="2763" y="3935"/>
                    <a:pt x="1758" y="4354"/>
                  </a:cubicBezTo>
                  <a:cubicBezTo>
                    <a:pt x="1172" y="4689"/>
                    <a:pt x="921" y="5526"/>
                    <a:pt x="1340" y="6112"/>
                  </a:cubicBezTo>
                  <a:cubicBezTo>
                    <a:pt x="2260" y="7116"/>
                    <a:pt x="1926" y="7870"/>
                    <a:pt x="1507" y="9042"/>
                  </a:cubicBezTo>
                  <a:cubicBezTo>
                    <a:pt x="1088" y="9963"/>
                    <a:pt x="251" y="10549"/>
                    <a:pt x="0" y="11554"/>
                  </a:cubicBezTo>
                  <a:cubicBezTo>
                    <a:pt x="84" y="11679"/>
                    <a:pt x="167" y="11742"/>
                    <a:pt x="251" y="11742"/>
                  </a:cubicBezTo>
                  <a:cubicBezTo>
                    <a:pt x="335" y="11742"/>
                    <a:pt x="419" y="11679"/>
                    <a:pt x="502" y="11554"/>
                  </a:cubicBezTo>
                  <a:lnTo>
                    <a:pt x="1005" y="11051"/>
                  </a:lnTo>
                  <a:cubicBezTo>
                    <a:pt x="1172" y="11219"/>
                    <a:pt x="1423" y="11386"/>
                    <a:pt x="1507" y="11554"/>
                  </a:cubicBezTo>
                  <a:cubicBezTo>
                    <a:pt x="1674" y="11721"/>
                    <a:pt x="2009" y="11721"/>
                    <a:pt x="2009" y="12056"/>
                  </a:cubicBezTo>
                  <a:cubicBezTo>
                    <a:pt x="1842" y="12642"/>
                    <a:pt x="1172" y="13395"/>
                    <a:pt x="2512" y="13563"/>
                  </a:cubicBezTo>
                  <a:cubicBezTo>
                    <a:pt x="2763" y="13061"/>
                    <a:pt x="2930" y="12474"/>
                    <a:pt x="2930" y="11888"/>
                  </a:cubicBezTo>
                  <a:cubicBezTo>
                    <a:pt x="2847" y="7954"/>
                    <a:pt x="3851" y="4019"/>
                    <a:pt x="3600" y="0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5" name="Google Shape;23055;p30"/>
            <p:cNvSpPr/>
            <p:nvPr/>
          </p:nvSpPr>
          <p:spPr>
            <a:xfrm>
              <a:off x="4706825" y="2771975"/>
              <a:ext cx="376775" cy="229225"/>
            </a:xfrm>
            <a:custGeom>
              <a:avLst/>
              <a:gdLst/>
              <a:ahLst/>
              <a:cxnLst/>
              <a:rect l="l" t="t" r="r" b="b"/>
              <a:pathLst>
                <a:path w="15071" h="9169" extrusionOk="0">
                  <a:moveTo>
                    <a:pt x="370" y="0"/>
                  </a:moveTo>
                  <a:cubicBezTo>
                    <a:pt x="140" y="0"/>
                    <a:pt x="1" y="169"/>
                    <a:pt x="1" y="700"/>
                  </a:cubicBezTo>
                  <a:cubicBezTo>
                    <a:pt x="1257" y="700"/>
                    <a:pt x="2345" y="1370"/>
                    <a:pt x="3015" y="2458"/>
                  </a:cubicBezTo>
                  <a:cubicBezTo>
                    <a:pt x="3548" y="3324"/>
                    <a:pt x="4186" y="4031"/>
                    <a:pt x="5184" y="4031"/>
                  </a:cubicBezTo>
                  <a:cubicBezTo>
                    <a:pt x="5440" y="4031"/>
                    <a:pt x="5720" y="3984"/>
                    <a:pt x="6029" y="3881"/>
                  </a:cubicBezTo>
                  <a:cubicBezTo>
                    <a:pt x="6214" y="3828"/>
                    <a:pt x="6400" y="3801"/>
                    <a:pt x="6580" y="3801"/>
                  </a:cubicBezTo>
                  <a:cubicBezTo>
                    <a:pt x="6969" y="3801"/>
                    <a:pt x="7333" y="3930"/>
                    <a:pt x="7619" y="4216"/>
                  </a:cubicBezTo>
                  <a:cubicBezTo>
                    <a:pt x="8624" y="5640"/>
                    <a:pt x="10131" y="5807"/>
                    <a:pt x="11638" y="6309"/>
                  </a:cubicBezTo>
                  <a:cubicBezTo>
                    <a:pt x="12391" y="6560"/>
                    <a:pt x="12308" y="7147"/>
                    <a:pt x="12056" y="7733"/>
                  </a:cubicBezTo>
                  <a:cubicBezTo>
                    <a:pt x="12140" y="7816"/>
                    <a:pt x="12224" y="7900"/>
                    <a:pt x="12308" y="8067"/>
                  </a:cubicBezTo>
                  <a:cubicBezTo>
                    <a:pt x="12391" y="8319"/>
                    <a:pt x="12308" y="8570"/>
                    <a:pt x="12308" y="8737"/>
                  </a:cubicBezTo>
                  <a:cubicBezTo>
                    <a:pt x="12224" y="8905"/>
                    <a:pt x="12308" y="9072"/>
                    <a:pt x="12475" y="9156"/>
                  </a:cubicBezTo>
                  <a:cubicBezTo>
                    <a:pt x="12536" y="9164"/>
                    <a:pt x="12596" y="9169"/>
                    <a:pt x="12656" y="9169"/>
                  </a:cubicBezTo>
                  <a:cubicBezTo>
                    <a:pt x="13178" y="9169"/>
                    <a:pt x="13673" y="8853"/>
                    <a:pt x="13898" y="8402"/>
                  </a:cubicBezTo>
                  <a:cubicBezTo>
                    <a:pt x="14149" y="7984"/>
                    <a:pt x="14568" y="7649"/>
                    <a:pt x="15070" y="7649"/>
                  </a:cubicBezTo>
                  <a:cubicBezTo>
                    <a:pt x="14652" y="6979"/>
                    <a:pt x="13731" y="7063"/>
                    <a:pt x="13229" y="6644"/>
                  </a:cubicBezTo>
                  <a:cubicBezTo>
                    <a:pt x="9294" y="4133"/>
                    <a:pt x="5275" y="1956"/>
                    <a:pt x="1005" y="198"/>
                  </a:cubicBezTo>
                  <a:cubicBezTo>
                    <a:pt x="757" y="91"/>
                    <a:pt x="539" y="0"/>
                    <a:pt x="370" y="0"/>
                  </a:cubicBez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6" name="Google Shape;23056;p30"/>
            <p:cNvSpPr/>
            <p:nvPr/>
          </p:nvSpPr>
          <p:spPr>
            <a:xfrm>
              <a:off x="5908200" y="3693625"/>
              <a:ext cx="221900" cy="259900"/>
            </a:xfrm>
            <a:custGeom>
              <a:avLst/>
              <a:gdLst/>
              <a:ahLst/>
              <a:cxnLst/>
              <a:rect l="l" t="t" r="r" b="b"/>
              <a:pathLst>
                <a:path w="8876" h="10396" extrusionOk="0">
                  <a:moveTo>
                    <a:pt x="4103" y="1"/>
                  </a:moveTo>
                  <a:lnTo>
                    <a:pt x="3098" y="2345"/>
                  </a:lnTo>
                  <a:cubicBezTo>
                    <a:pt x="3936" y="3517"/>
                    <a:pt x="4940" y="4438"/>
                    <a:pt x="6029" y="5275"/>
                  </a:cubicBezTo>
                  <a:lnTo>
                    <a:pt x="6615" y="5610"/>
                  </a:lnTo>
                  <a:cubicBezTo>
                    <a:pt x="6698" y="5778"/>
                    <a:pt x="6866" y="5945"/>
                    <a:pt x="6950" y="6112"/>
                  </a:cubicBezTo>
                  <a:cubicBezTo>
                    <a:pt x="7284" y="6699"/>
                    <a:pt x="7284" y="7452"/>
                    <a:pt x="6866" y="7954"/>
                  </a:cubicBezTo>
                  <a:cubicBezTo>
                    <a:pt x="6698" y="8289"/>
                    <a:pt x="6447" y="8457"/>
                    <a:pt x="6280" y="8708"/>
                  </a:cubicBezTo>
                  <a:lnTo>
                    <a:pt x="6112" y="8959"/>
                  </a:lnTo>
                  <a:cubicBezTo>
                    <a:pt x="5885" y="9528"/>
                    <a:pt x="5541" y="9865"/>
                    <a:pt x="5082" y="9865"/>
                  </a:cubicBezTo>
                  <a:cubicBezTo>
                    <a:pt x="4865" y="9865"/>
                    <a:pt x="4623" y="9790"/>
                    <a:pt x="4354" y="9629"/>
                  </a:cubicBezTo>
                  <a:cubicBezTo>
                    <a:pt x="3517" y="9210"/>
                    <a:pt x="2596" y="8708"/>
                    <a:pt x="1843" y="8205"/>
                  </a:cubicBezTo>
                  <a:cubicBezTo>
                    <a:pt x="1567" y="7964"/>
                    <a:pt x="1319" y="7893"/>
                    <a:pt x="1077" y="7893"/>
                  </a:cubicBezTo>
                  <a:cubicBezTo>
                    <a:pt x="731" y="7893"/>
                    <a:pt x="395" y="8038"/>
                    <a:pt x="1" y="8038"/>
                  </a:cubicBezTo>
                  <a:cubicBezTo>
                    <a:pt x="1340" y="9210"/>
                    <a:pt x="3015" y="10047"/>
                    <a:pt x="4773" y="10298"/>
                  </a:cubicBezTo>
                  <a:cubicBezTo>
                    <a:pt x="4999" y="10365"/>
                    <a:pt x="5219" y="10396"/>
                    <a:pt x="5432" y="10396"/>
                  </a:cubicBezTo>
                  <a:cubicBezTo>
                    <a:pt x="6558" y="10396"/>
                    <a:pt x="7488" y="9539"/>
                    <a:pt x="8122" y="8624"/>
                  </a:cubicBezTo>
                  <a:cubicBezTo>
                    <a:pt x="8875" y="7619"/>
                    <a:pt x="8875" y="6280"/>
                    <a:pt x="8122" y="5359"/>
                  </a:cubicBezTo>
                  <a:cubicBezTo>
                    <a:pt x="6782" y="3517"/>
                    <a:pt x="5443" y="1759"/>
                    <a:pt x="4103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7" name="Google Shape;23057;p30"/>
            <p:cNvSpPr/>
            <p:nvPr/>
          </p:nvSpPr>
          <p:spPr>
            <a:xfrm>
              <a:off x="4778000" y="2458675"/>
              <a:ext cx="328625" cy="129200"/>
            </a:xfrm>
            <a:custGeom>
              <a:avLst/>
              <a:gdLst/>
              <a:ahLst/>
              <a:cxnLst/>
              <a:rect l="l" t="t" r="r" b="b"/>
              <a:pathLst>
                <a:path w="13145" h="5168" extrusionOk="0">
                  <a:moveTo>
                    <a:pt x="5808" y="1"/>
                  </a:moveTo>
                  <a:cubicBezTo>
                    <a:pt x="5651" y="1"/>
                    <a:pt x="5452" y="115"/>
                    <a:pt x="5358" y="256"/>
                  </a:cubicBezTo>
                  <a:cubicBezTo>
                    <a:pt x="5081" y="573"/>
                    <a:pt x="4803" y="665"/>
                    <a:pt x="4508" y="665"/>
                  </a:cubicBezTo>
                  <a:cubicBezTo>
                    <a:pt x="4180" y="665"/>
                    <a:pt x="3830" y="551"/>
                    <a:pt x="3433" y="507"/>
                  </a:cubicBezTo>
                  <a:cubicBezTo>
                    <a:pt x="2517" y="441"/>
                    <a:pt x="1653" y="69"/>
                    <a:pt x="759" y="69"/>
                  </a:cubicBezTo>
                  <a:cubicBezTo>
                    <a:pt x="509" y="69"/>
                    <a:pt x="257" y="99"/>
                    <a:pt x="0" y="172"/>
                  </a:cubicBezTo>
                  <a:cubicBezTo>
                    <a:pt x="3349" y="1763"/>
                    <a:pt x="6698" y="3353"/>
                    <a:pt x="10130" y="4609"/>
                  </a:cubicBezTo>
                  <a:cubicBezTo>
                    <a:pt x="10800" y="4609"/>
                    <a:pt x="11470" y="5167"/>
                    <a:pt x="12140" y="5167"/>
                  </a:cubicBezTo>
                  <a:cubicBezTo>
                    <a:pt x="12475" y="5167"/>
                    <a:pt x="12809" y="5028"/>
                    <a:pt x="13144" y="4609"/>
                  </a:cubicBezTo>
                  <a:cubicBezTo>
                    <a:pt x="11661" y="4238"/>
                    <a:pt x="10637" y="2684"/>
                    <a:pt x="8967" y="2684"/>
                  </a:cubicBezTo>
                  <a:cubicBezTo>
                    <a:pt x="8753" y="2684"/>
                    <a:pt x="8527" y="2710"/>
                    <a:pt x="8289" y="2767"/>
                  </a:cubicBezTo>
                  <a:cubicBezTo>
                    <a:pt x="8279" y="2776"/>
                    <a:pt x="8266" y="2780"/>
                    <a:pt x="8251" y="2780"/>
                  </a:cubicBezTo>
                  <a:cubicBezTo>
                    <a:pt x="8119" y="2780"/>
                    <a:pt x="7786" y="2498"/>
                    <a:pt x="7786" y="2349"/>
                  </a:cubicBezTo>
                  <a:cubicBezTo>
                    <a:pt x="7786" y="1177"/>
                    <a:pt x="6028" y="1511"/>
                    <a:pt x="6028" y="256"/>
                  </a:cubicBezTo>
                  <a:cubicBezTo>
                    <a:pt x="6028" y="71"/>
                    <a:pt x="5931" y="1"/>
                    <a:pt x="5808" y="1"/>
                  </a:cubicBezTo>
                  <a:close/>
                </a:path>
              </a:pathLst>
            </a:custGeom>
            <a:solidFill>
              <a:srgbClr val="77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8" name="Google Shape;23058;p30"/>
            <p:cNvSpPr/>
            <p:nvPr/>
          </p:nvSpPr>
          <p:spPr>
            <a:xfrm>
              <a:off x="5079375" y="3377600"/>
              <a:ext cx="272125" cy="205125"/>
            </a:xfrm>
            <a:custGeom>
              <a:avLst/>
              <a:gdLst/>
              <a:ahLst/>
              <a:cxnLst/>
              <a:rect l="l" t="t" r="r" b="b"/>
              <a:pathLst>
                <a:path w="10885" h="8205" extrusionOk="0">
                  <a:moveTo>
                    <a:pt x="1006" y="0"/>
                  </a:moveTo>
                  <a:lnTo>
                    <a:pt x="1006" y="84"/>
                  </a:lnTo>
                  <a:cubicBezTo>
                    <a:pt x="1" y="754"/>
                    <a:pt x="587" y="1507"/>
                    <a:pt x="1006" y="2177"/>
                  </a:cubicBezTo>
                  <a:lnTo>
                    <a:pt x="1592" y="2596"/>
                  </a:lnTo>
                  <a:cubicBezTo>
                    <a:pt x="1728" y="2558"/>
                    <a:pt x="1850" y="2541"/>
                    <a:pt x="1960" y="2541"/>
                  </a:cubicBezTo>
                  <a:cubicBezTo>
                    <a:pt x="2589" y="2541"/>
                    <a:pt x="2813" y="3101"/>
                    <a:pt x="3099" y="3600"/>
                  </a:cubicBezTo>
                  <a:lnTo>
                    <a:pt x="10633" y="8205"/>
                  </a:lnTo>
                  <a:cubicBezTo>
                    <a:pt x="10801" y="8037"/>
                    <a:pt x="10884" y="7870"/>
                    <a:pt x="10884" y="7619"/>
                  </a:cubicBezTo>
                  <a:cubicBezTo>
                    <a:pt x="10466" y="6782"/>
                    <a:pt x="10466" y="5610"/>
                    <a:pt x="9126" y="5610"/>
                  </a:cubicBezTo>
                  <a:cubicBezTo>
                    <a:pt x="8980" y="5666"/>
                    <a:pt x="8851" y="5690"/>
                    <a:pt x="8735" y="5690"/>
                  </a:cubicBezTo>
                  <a:cubicBezTo>
                    <a:pt x="7983" y="5690"/>
                    <a:pt x="7770" y="4666"/>
                    <a:pt x="7117" y="4521"/>
                  </a:cubicBezTo>
                  <a:lnTo>
                    <a:pt x="7117" y="4103"/>
                  </a:lnTo>
                  <a:cubicBezTo>
                    <a:pt x="6782" y="3768"/>
                    <a:pt x="6950" y="3349"/>
                    <a:pt x="6531" y="3098"/>
                  </a:cubicBezTo>
                  <a:cubicBezTo>
                    <a:pt x="6467" y="2456"/>
                    <a:pt x="6353" y="1814"/>
                    <a:pt x="5813" y="1814"/>
                  </a:cubicBezTo>
                  <a:cubicBezTo>
                    <a:pt x="5649" y="1814"/>
                    <a:pt x="5445" y="1873"/>
                    <a:pt x="5192" y="2010"/>
                  </a:cubicBezTo>
                  <a:cubicBezTo>
                    <a:pt x="4807" y="2250"/>
                    <a:pt x="4505" y="2352"/>
                    <a:pt x="4264" y="2352"/>
                  </a:cubicBezTo>
                  <a:cubicBezTo>
                    <a:pt x="3667" y="2352"/>
                    <a:pt x="3445" y="1721"/>
                    <a:pt x="3266" y="1005"/>
                  </a:cubicBezTo>
                  <a:cubicBezTo>
                    <a:pt x="3182" y="838"/>
                    <a:pt x="3099" y="670"/>
                    <a:pt x="3015" y="58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9" name="Google Shape;23059;p30"/>
            <p:cNvSpPr/>
            <p:nvPr/>
          </p:nvSpPr>
          <p:spPr>
            <a:xfrm>
              <a:off x="3021975" y="2946700"/>
              <a:ext cx="102575" cy="292775"/>
            </a:xfrm>
            <a:custGeom>
              <a:avLst/>
              <a:gdLst/>
              <a:ahLst/>
              <a:cxnLst/>
              <a:rect l="l" t="t" r="r" b="b"/>
              <a:pathLst>
                <a:path w="4103" h="11711" extrusionOk="0">
                  <a:moveTo>
                    <a:pt x="641" y="0"/>
                  </a:moveTo>
                  <a:cubicBezTo>
                    <a:pt x="466" y="0"/>
                    <a:pt x="258" y="70"/>
                    <a:pt x="1" y="241"/>
                  </a:cubicBezTo>
                  <a:cubicBezTo>
                    <a:pt x="922" y="1246"/>
                    <a:pt x="1340" y="2585"/>
                    <a:pt x="1173" y="3925"/>
                  </a:cubicBezTo>
                  <a:cubicBezTo>
                    <a:pt x="1089" y="4344"/>
                    <a:pt x="1256" y="4762"/>
                    <a:pt x="1675" y="5013"/>
                  </a:cubicBezTo>
                  <a:cubicBezTo>
                    <a:pt x="2345" y="5432"/>
                    <a:pt x="2596" y="5934"/>
                    <a:pt x="1926" y="6520"/>
                  </a:cubicBezTo>
                  <a:cubicBezTo>
                    <a:pt x="922" y="7525"/>
                    <a:pt x="1089" y="8278"/>
                    <a:pt x="2345" y="8781"/>
                  </a:cubicBezTo>
                  <a:cubicBezTo>
                    <a:pt x="3182" y="9116"/>
                    <a:pt x="3517" y="9450"/>
                    <a:pt x="2931" y="10371"/>
                  </a:cubicBezTo>
                  <a:cubicBezTo>
                    <a:pt x="2345" y="11376"/>
                    <a:pt x="2763" y="11711"/>
                    <a:pt x="4103" y="11711"/>
                  </a:cubicBezTo>
                  <a:cubicBezTo>
                    <a:pt x="3852" y="8195"/>
                    <a:pt x="3182" y="4678"/>
                    <a:pt x="2094" y="1246"/>
                  </a:cubicBezTo>
                  <a:cubicBezTo>
                    <a:pt x="1495" y="1046"/>
                    <a:pt x="1319" y="0"/>
                    <a:pt x="641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0" name="Google Shape;23060;p30"/>
            <p:cNvSpPr/>
            <p:nvPr/>
          </p:nvSpPr>
          <p:spPr>
            <a:xfrm>
              <a:off x="4267300" y="5022675"/>
              <a:ext cx="90025" cy="193100"/>
            </a:xfrm>
            <a:custGeom>
              <a:avLst/>
              <a:gdLst/>
              <a:ahLst/>
              <a:cxnLst/>
              <a:rect l="l" t="t" r="r" b="b"/>
              <a:pathLst>
                <a:path w="3601" h="7724" extrusionOk="0">
                  <a:moveTo>
                    <a:pt x="2931" y="1"/>
                  </a:moveTo>
                  <a:cubicBezTo>
                    <a:pt x="1843" y="587"/>
                    <a:pt x="168" y="587"/>
                    <a:pt x="419" y="2596"/>
                  </a:cubicBezTo>
                  <a:cubicBezTo>
                    <a:pt x="1" y="4271"/>
                    <a:pt x="838" y="5861"/>
                    <a:pt x="838" y="7536"/>
                  </a:cubicBezTo>
                  <a:cubicBezTo>
                    <a:pt x="922" y="7661"/>
                    <a:pt x="1026" y="7724"/>
                    <a:pt x="1131" y="7724"/>
                  </a:cubicBezTo>
                  <a:cubicBezTo>
                    <a:pt x="1236" y="7724"/>
                    <a:pt x="1340" y="7661"/>
                    <a:pt x="1424" y="7536"/>
                  </a:cubicBezTo>
                  <a:cubicBezTo>
                    <a:pt x="1843" y="7033"/>
                    <a:pt x="2596" y="7536"/>
                    <a:pt x="2847" y="6950"/>
                  </a:cubicBezTo>
                  <a:cubicBezTo>
                    <a:pt x="3350" y="5861"/>
                    <a:pt x="3601" y="4773"/>
                    <a:pt x="3517" y="3601"/>
                  </a:cubicBezTo>
                  <a:cubicBezTo>
                    <a:pt x="3350" y="2429"/>
                    <a:pt x="3182" y="1173"/>
                    <a:pt x="2931" y="1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1" name="Google Shape;23061;p30"/>
            <p:cNvSpPr/>
            <p:nvPr/>
          </p:nvSpPr>
          <p:spPr>
            <a:xfrm>
              <a:off x="3300350" y="828325"/>
              <a:ext cx="362100" cy="110975"/>
            </a:xfrm>
            <a:custGeom>
              <a:avLst/>
              <a:gdLst/>
              <a:ahLst/>
              <a:cxnLst/>
              <a:rect l="l" t="t" r="r" b="b"/>
              <a:pathLst>
                <a:path w="14484" h="4439" extrusionOk="0">
                  <a:moveTo>
                    <a:pt x="0" y="1"/>
                  </a:moveTo>
                  <a:cubicBezTo>
                    <a:pt x="84" y="503"/>
                    <a:pt x="84" y="922"/>
                    <a:pt x="251" y="1424"/>
                  </a:cubicBezTo>
                  <a:cubicBezTo>
                    <a:pt x="324" y="1715"/>
                    <a:pt x="713" y="1943"/>
                    <a:pt x="868" y="1943"/>
                  </a:cubicBezTo>
                  <a:cubicBezTo>
                    <a:pt x="892" y="1943"/>
                    <a:pt x="910" y="1937"/>
                    <a:pt x="921" y="1926"/>
                  </a:cubicBezTo>
                  <a:cubicBezTo>
                    <a:pt x="1152" y="1464"/>
                    <a:pt x="1501" y="1366"/>
                    <a:pt x="1879" y="1366"/>
                  </a:cubicBezTo>
                  <a:cubicBezTo>
                    <a:pt x="2155" y="1366"/>
                    <a:pt x="2447" y="1418"/>
                    <a:pt x="2721" y="1418"/>
                  </a:cubicBezTo>
                  <a:cubicBezTo>
                    <a:pt x="3023" y="1418"/>
                    <a:pt x="3304" y="1355"/>
                    <a:pt x="3517" y="1089"/>
                  </a:cubicBezTo>
                  <a:cubicBezTo>
                    <a:pt x="3853" y="1073"/>
                    <a:pt x="4163" y="1064"/>
                    <a:pt x="4451" y="1064"/>
                  </a:cubicBezTo>
                  <a:cubicBezTo>
                    <a:pt x="7097" y="1064"/>
                    <a:pt x="7857" y="1772"/>
                    <a:pt x="10047" y="3433"/>
                  </a:cubicBezTo>
                  <a:cubicBezTo>
                    <a:pt x="10298" y="3601"/>
                    <a:pt x="10716" y="3601"/>
                    <a:pt x="10968" y="3601"/>
                  </a:cubicBezTo>
                  <a:cubicBezTo>
                    <a:pt x="10884" y="3099"/>
                    <a:pt x="10298" y="2847"/>
                    <a:pt x="10298" y="2345"/>
                  </a:cubicBezTo>
                  <a:cubicBezTo>
                    <a:pt x="10581" y="2333"/>
                    <a:pt x="10826" y="2325"/>
                    <a:pt x="11039" y="2325"/>
                  </a:cubicBezTo>
                  <a:cubicBezTo>
                    <a:pt x="12341" y="2325"/>
                    <a:pt x="12473" y="2640"/>
                    <a:pt x="12977" y="4438"/>
                  </a:cubicBezTo>
                  <a:cubicBezTo>
                    <a:pt x="13730" y="4019"/>
                    <a:pt x="13228" y="2512"/>
                    <a:pt x="14484" y="2512"/>
                  </a:cubicBezTo>
                  <a:cubicBezTo>
                    <a:pt x="14316" y="2178"/>
                    <a:pt x="13898" y="2178"/>
                    <a:pt x="13479" y="2010"/>
                  </a:cubicBezTo>
                  <a:cubicBezTo>
                    <a:pt x="9042" y="922"/>
                    <a:pt x="4521" y="252"/>
                    <a:pt x="0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2" name="Google Shape;23062;p30"/>
            <p:cNvSpPr/>
            <p:nvPr/>
          </p:nvSpPr>
          <p:spPr>
            <a:xfrm>
              <a:off x="3825675" y="4008275"/>
              <a:ext cx="113050" cy="293875"/>
            </a:xfrm>
            <a:custGeom>
              <a:avLst/>
              <a:gdLst/>
              <a:ahLst/>
              <a:cxnLst/>
              <a:rect l="l" t="t" r="r" b="b"/>
              <a:pathLst>
                <a:path w="4522" h="11755" extrusionOk="0">
                  <a:moveTo>
                    <a:pt x="1262" y="1"/>
                  </a:moveTo>
                  <a:cubicBezTo>
                    <a:pt x="1141" y="1"/>
                    <a:pt x="1001" y="18"/>
                    <a:pt x="838" y="57"/>
                  </a:cubicBezTo>
                  <a:cubicBezTo>
                    <a:pt x="168" y="726"/>
                    <a:pt x="1" y="1731"/>
                    <a:pt x="336" y="2568"/>
                  </a:cubicBezTo>
                  <a:cubicBezTo>
                    <a:pt x="922" y="4745"/>
                    <a:pt x="1340" y="6922"/>
                    <a:pt x="1508" y="9098"/>
                  </a:cubicBezTo>
                  <a:cubicBezTo>
                    <a:pt x="1424" y="9266"/>
                    <a:pt x="1424" y="9349"/>
                    <a:pt x="1508" y="9517"/>
                  </a:cubicBezTo>
                  <a:cubicBezTo>
                    <a:pt x="2847" y="9601"/>
                    <a:pt x="1592" y="10605"/>
                    <a:pt x="2010" y="11024"/>
                  </a:cubicBezTo>
                  <a:cubicBezTo>
                    <a:pt x="1926" y="11191"/>
                    <a:pt x="1926" y="11359"/>
                    <a:pt x="2094" y="11442"/>
                  </a:cubicBezTo>
                  <a:cubicBezTo>
                    <a:pt x="2301" y="11684"/>
                    <a:pt x="2522" y="11755"/>
                    <a:pt x="2751" y="11755"/>
                  </a:cubicBezTo>
                  <a:cubicBezTo>
                    <a:pt x="3079" y="11755"/>
                    <a:pt x="3424" y="11610"/>
                    <a:pt x="3768" y="11610"/>
                  </a:cubicBezTo>
                  <a:cubicBezTo>
                    <a:pt x="4019" y="11526"/>
                    <a:pt x="4103" y="11442"/>
                    <a:pt x="4271" y="11275"/>
                  </a:cubicBezTo>
                  <a:cubicBezTo>
                    <a:pt x="4271" y="10522"/>
                    <a:pt x="4438" y="9768"/>
                    <a:pt x="4522" y="9098"/>
                  </a:cubicBezTo>
                  <a:cubicBezTo>
                    <a:pt x="4438" y="6587"/>
                    <a:pt x="3099" y="4577"/>
                    <a:pt x="2680" y="2233"/>
                  </a:cubicBezTo>
                  <a:cubicBezTo>
                    <a:pt x="2596" y="1982"/>
                    <a:pt x="2512" y="1815"/>
                    <a:pt x="2345" y="1564"/>
                  </a:cubicBezTo>
                  <a:cubicBezTo>
                    <a:pt x="1974" y="1045"/>
                    <a:pt x="2194" y="1"/>
                    <a:pt x="1262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3" name="Google Shape;23063;p30"/>
            <p:cNvSpPr/>
            <p:nvPr/>
          </p:nvSpPr>
          <p:spPr>
            <a:xfrm>
              <a:off x="4612650" y="4190950"/>
              <a:ext cx="217700" cy="281300"/>
            </a:xfrm>
            <a:custGeom>
              <a:avLst/>
              <a:gdLst/>
              <a:ahLst/>
              <a:cxnLst/>
              <a:rect l="l" t="t" r="r" b="b"/>
              <a:pathLst>
                <a:path w="8708" h="11252" extrusionOk="0">
                  <a:moveTo>
                    <a:pt x="373" y="0"/>
                  </a:moveTo>
                  <a:cubicBezTo>
                    <a:pt x="236" y="0"/>
                    <a:pt x="93" y="62"/>
                    <a:pt x="0" y="201"/>
                  </a:cubicBezTo>
                  <a:cubicBezTo>
                    <a:pt x="1926" y="4219"/>
                    <a:pt x="4772" y="7652"/>
                    <a:pt x="7200" y="11252"/>
                  </a:cubicBezTo>
                  <a:cubicBezTo>
                    <a:pt x="8707" y="10414"/>
                    <a:pt x="7619" y="9745"/>
                    <a:pt x="7033" y="8991"/>
                  </a:cubicBezTo>
                  <a:cubicBezTo>
                    <a:pt x="6279" y="8070"/>
                    <a:pt x="7200" y="7903"/>
                    <a:pt x="7703" y="7652"/>
                  </a:cubicBezTo>
                  <a:cubicBezTo>
                    <a:pt x="8086" y="6822"/>
                    <a:pt x="8031" y="6333"/>
                    <a:pt x="7426" y="6333"/>
                  </a:cubicBezTo>
                  <a:cubicBezTo>
                    <a:pt x="7238" y="6333"/>
                    <a:pt x="6996" y="6380"/>
                    <a:pt x="6698" y="6480"/>
                  </a:cubicBezTo>
                  <a:cubicBezTo>
                    <a:pt x="6309" y="6577"/>
                    <a:pt x="5955" y="6639"/>
                    <a:pt x="5643" y="6639"/>
                  </a:cubicBezTo>
                  <a:cubicBezTo>
                    <a:pt x="4880" y="6639"/>
                    <a:pt x="4365" y="6269"/>
                    <a:pt x="4186" y="5140"/>
                  </a:cubicBezTo>
                  <a:cubicBezTo>
                    <a:pt x="3684" y="3047"/>
                    <a:pt x="1759" y="1875"/>
                    <a:pt x="670" y="117"/>
                  </a:cubicBezTo>
                  <a:cubicBezTo>
                    <a:pt x="595" y="42"/>
                    <a:pt x="486" y="0"/>
                    <a:pt x="373" y="0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4" name="Google Shape;23064;p30"/>
            <p:cNvSpPr/>
            <p:nvPr/>
          </p:nvSpPr>
          <p:spPr>
            <a:xfrm>
              <a:off x="4049625" y="974550"/>
              <a:ext cx="253275" cy="107050"/>
            </a:xfrm>
            <a:custGeom>
              <a:avLst/>
              <a:gdLst/>
              <a:ahLst/>
              <a:cxnLst/>
              <a:rect l="l" t="t" r="r" b="b"/>
              <a:pathLst>
                <a:path w="10131" h="4282" extrusionOk="0">
                  <a:moveTo>
                    <a:pt x="855" y="1"/>
                  </a:moveTo>
                  <a:cubicBezTo>
                    <a:pt x="563" y="1"/>
                    <a:pt x="270" y="84"/>
                    <a:pt x="1" y="263"/>
                  </a:cubicBezTo>
                  <a:cubicBezTo>
                    <a:pt x="1570" y="1283"/>
                    <a:pt x="3433" y="1862"/>
                    <a:pt x="5383" y="1862"/>
                  </a:cubicBezTo>
                  <a:cubicBezTo>
                    <a:pt x="5514" y="1862"/>
                    <a:pt x="5646" y="1859"/>
                    <a:pt x="5778" y="1854"/>
                  </a:cubicBezTo>
                  <a:lnTo>
                    <a:pt x="5778" y="1854"/>
                  </a:lnTo>
                  <a:cubicBezTo>
                    <a:pt x="5024" y="3110"/>
                    <a:pt x="5108" y="3612"/>
                    <a:pt x="6196" y="3696"/>
                  </a:cubicBezTo>
                  <a:cubicBezTo>
                    <a:pt x="6782" y="3696"/>
                    <a:pt x="7452" y="3612"/>
                    <a:pt x="8122" y="3528"/>
                  </a:cubicBezTo>
                  <a:cubicBezTo>
                    <a:pt x="8219" y="3512"/>
                    <a:pt x="8313" y="3502"/>
                    <a:pt x="8402" y="3502"/>
                  </a:cubicBezTo>
                  <a:cubicBezTo>
                    <a:pt x="8770" y="3502"/>
                    <a:pt x="9043" y="3674"/>
                    <a:pt x="9043" y="4282"/>
                  </a:cubicBezTo>
                  <a:cubicBezTo>
                    <a:pt x="9461" y="4282"/>
                    <a:pt x="9880" y="4115"/>
                    <a:pt x="10131" y="3780"/>
                  </a:cubicBezTo>
                  <a:cubicBezTo>
                    <a:pt x="9796" y="3110"/>
                    <a:pt x="9461" y="2356"/>
                    <a:pt x="9126" y="1687"/>
                  </a:cubicBezTo>
                  <a:lnTo>
                    <a:pt x="1592" y="180"/>
                  </a:lnTo>
                  <a:cubicBezTo>
                    <a:pt x="1358" y="63"/>
                    <a:pt x="1107" y="1"/>
                    <a:pt x="855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5" name="Google Shape;23065;p30"/>
            <p:cNvSpPr/>
            <p:nvPr/>
          </p:nvSpPr>
          <p:spPr>
            <a:xfrm>
              <a:off x="5443575" y="1533675"/>
              <a:ext cx="190475" cy="150725"/>
            </a:xfrm>
            <a:custGeom>
              <a:avLst/>
              <a:gdLst/>
              <a:ahLst/>
              <a:cxnLst/>
              <a:rect l="l" t="t" r="r" b="b"/>
              <a:pathLst>
                <a:path w="7619" h="6029" extrusionOk="0">
                  <a:moveTo>
                    <a:pt x="3181" y="0"/>
                  </a:moveTo>
                  <a:cubicBezTo>
                    <a:pt x="3181" y="335"/>
                    <a:pt x="3098" y="586"/>
                    <a:pt x="3014" y="921"/>
                  </a:cubicBezTo>
                  <a:cubicBezTo>
                    <a:pt x="2960" y="1057"/>
                    <a:pt x="2897" y="1104"/>
                    <a:pt x="2831" y="1104"/>
                  </a:cubicBezTo>
                  <a:cubicBezTo>
                    <a:pt x="2693" y="1104"/>
                    <a:pt x="2541" y="894"/>
                    <a:pt x="2428" y="838"/>
                  </a:cubicBezTo>
                  <a:cubicBezTo>
                    <a:pt x="2177" y="586"/>
                    <a:pt x="1863" y="461"/>
                    <a:pt x="1549" y="461"/>
                  </a:cubicBezTo>
                  <a:cubicBezTo>
                    <a:pt x="1235" y="461"/>
                    <a:pt x="921" y="586"/>
                    <a:pt x="670" y="838"/>
                  </a:cubicBezTo>
                  <a:cubicBezTo>
                    <a:pt x="0" y="1424"/>
                    <a:pt x="1256" y="1675"/>
                    <a:pt x="1088" y="2261"/>
                  </a:cubicBezTo>
                  <a:cubicBezTo>
                    <a:pt x="1088" y="2345"/>
                    <a:pt x="1088" y="2428"/>
                    <a:pt x="1088" y="2512"/>
                  </a:cubicBezTo>
                  <a:cubicBezTo>
                    <a:pt x="921" y="2679"/>
                    <a:pt x="921" y="2847"/>
                    <a:pt x="921" y="3014"/>
                  </a:cubicBezTo>
                  <a:cubicBezTo>
                    <a:pt x="1088" y="3182"/>
                    <a:pt x="1256" y="3265"/>
                    <a:pt x="1340" y="3349"/>
                  </a:cubicBezTo>
                  <a:cubicBezTo>
                    <a:pt x="1507" y="3433"/>
                    <a:pt x="1674" y="3517"/>
                    <a:pt x="1842" y="3600"/>
                  </a:cubicBezTo>
                  <a:cubicBezTo>
                    <a:pt x="2009" y="3684"/>
                    <a:pt x="2177" y="3768"/>
                    <a:pt x="2344" y="3768"/>
                  </a:cubicBezTo>
                  <a:cubicBezTo>
                    <a:pt x="2428" y="3789"/>
                    <a:pt x="2506" y="3799"/>
                    <a:pt x="2580" y="3799"/>
                  </a:cubicBezTo>
                  <a:cubicBezTo>
                    <a:pt x="2799" y="3799"/>
                    <a:pt x="2972" y="3705"/>
                    <a:pt x="3098" y="3517"/>
                  </a:cubicBezTo>
                  <a:cubicBezTo>
                    <a:pt x="3134" y="3519"/>
                    <a:pt x="3168" y="3520"/>
                    <a:pt x="3201" y="3520"/>
                  </a:cubicBezTo>
                  <a:cubicBezTo>
                    <a:pt x="4389" y="3520"/>
                    <a:pt x="3541" y="2087"/>
                    <a:pt x="4437" y="1842"/>
                  </a:cubicBezTo>
                  <a:cubicBezTo>
                    <a:pt x="5050" y="2072"/>
                    <a:pt x="4752" y="3213"/>
                    <a:pt x="5145" y="3213"/>
                  </a:cubicBezTo>
                  <a:cubicBezTo>
                    <a:pt x="5182" y="3213"/>
                    <a:pt x="5225" y="3203"/>
                    <a:pt x="5274" y="3182"/>
                  </a:cubicBezTo>
                  <a:cubicBezTo>
                    <a:pt x="5594" y="3070"/>
                    <a:pt x="5835" y="3022"/>
                    <a:pt x="6014" y="3022"/>
                  </a:cubicBezTo>
                  <a:cubicBezTo>
                    <a:pt x="6772" y="3022"/>
                    <a:pt x="6431" y="3880"/>
                    <a:pt x="6363" y="4354"/>
                  </a:cubicBezTo>
                  <a:cubicBezTo>
                    <a:pt x="6279" y="5024"/>
                    <a:pt x="5944" y="5610"/>
                    <a:pt x="6781" y="6028"/>
                  </a:cubicBezTo>
                  <a:cubicBezTo>
                    <a:pt x="7367" y="5610"/>
                    <a:pt x="7619" y="4689"/>
                    <a:pt x="7200" y="3935"/>
                  </a:cubicBezTo>
                  <a:cubicBezTo>
                    <a:pt x="6363" y="2177"/>
                    <a:pt x="4940" y="754"/>
                    <a:pt x="3181" y="0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6" name="Google Shape;23066;p30"/>
            <p:cNvSpPr/>
            <p:nvPr/>
          </p:nvSpPr>
          <p:spPr>
            <a:xfrm>
              <a:off x="5290775" y="4784075"/>
              <a:ext cx="165375" cy="215600"/>
            </a:xfrm>
            <a:custGeom>
              <a:avLst/>
              <a:gdLst/>
              <a:ahLst/>
              <a:cxnLst/>
              <a:rect l="l" t="t" r="r" b="b"/>
              <a:pathLst>
                <a:path w="6615" h="8624" extrusionOk="0">
                  <a:moveTo>
                    <a:pt x="1675" y="1"/>
                  </a:moveTo>
                  <a:cubicBezTo>
                    <a:pt x="1005" y="168"/>
                    <a:pt x="419" y="587"/>
                    <a:pt x="1" y="1089"/>
                  </a:cubicBezTo>
                  <a:cubicBezTo>
                    <a:pt x="503" y="2261"/>
                    <a:pt x="1089" y="3517"/>
                    <a:pt x="1759" y="4689"/>
                  </a:cubicBezTo>
                  <a:cubicBezTo>
                    <a:pt x="2177" y="5610"/>
                    <a:pt x="2847" y="6447"/>
                    <a:pt x="3684" y="7117"/>
                  </a:cubicBezTo>
                  <a:cubicBezTo>
                    <a:pt x="3852" y="7201"/>
                    <a:pt x="4019" y="7368"/>
                    <a:pt x="4187" y="7619"/>
                  </a:cubicBezTo>
                  <a:lnTo>
                    <a:pt x="5191" y="8624"/>
                  </a:lnTo>
                  <a:cubicBezTo>
                    <a:pt x="5610" y="8624"/>
                    <a:pt x="6112" y="8624"/>
                    <a:pt x="6196" y="8122"/>
                  </a:cubicBezTo>
                  <a:cubicBezTo>
                    <a:pt x="5610" y="7368"/>
                    <a:pt x="6614" y="6029"/>
                    <a:pt x="5191" y="5610"/>
                  </a:cubicBezTo>
                  <a:cubicBezTo>
                    <a:pt x="4605" y="5359"/>
                    <a:pt x="4270" y="4857"/>
                    <a:pt x="4103" y="4271"/>
                  </a:cubicBezTo>
                  <a:cubicBezTo>
                    <a:pt x="3601" y="2680"/>
                    <a:pt x="2763" y="1257"/>
                    <a:pt x="1675" y="1"/>
                  </a:cubicBezTo>
                  <a:close/>
                </a:path>
              </a:pathLst>
            </a:custGeom>
            <a:solidFill>
              <a:srgbClr val="3E78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7" name="Google Shape;23067;p30"/>
            <p:cNvSpPr/>
            <p:nvPr/>
          </p:nvSpPr>
          <p:spPr>
            <a:xfrm>
              <a:off x="4286150" y="1382250"/>
              <a:ext cx="438900" cy="130525"/>
            </a:xfrm>
            <a:custGeom>
              <a:avLst/>
              <a:gdLst/>
              <a:ahLst/>
              <a:cxnLst/>
              <a:rect l="l" t="t" r="r" b="b"/>
              <a:pathLst>
                <a:path w="17556" h="5221" extrusionOk="0">
                  <a:moveTo>
                    <a:pt x="1529" y="0"/>
                  </a:moveTo>
                  <a:cubicBezTo>
                    <a:pt x="1041" y="0"/>
                    <a:pt x="555" y="122"/>
                    <a:pt x="84" y="448"/>
                  </a:cubicBezTo>
                  <a:cubicBezTo>
                    <a:pt x="0" y="448"/>
                    <a:pt x="0" y="532"/>
                    <a:pt x="0" y="699"/>
                  </a:cubicBezTo>
                  <a:cubicBezTo>
                    <a:pt x="0" y="867"/>
                    <a:pt x="84" y="1034"/>
                    <a:pt x="168" y="1118"/>
                  </a:cubicBezTo>
                  <a:cubicBezTo>
                    <a:pt x="1842" y="1202"/>
                    <a:pt x="3349" y="2123"/>
                    <a:pt x="4940" y="2374"/>
                  </a:cubicBezTo>
                  <a:cubicBezTo>
                    <a:pt x="6530" y="2625"/>
                    <a:pt x="8121" y="3043"/>
                    <a:pt x="9628" y="3630"/>
                  </a:cubicBezTo>
                  <a:cubicBezTo>
                    <a:pt x="11419" y="4174"/>
                    <a:pt x="13209" y="5154"/>
                    <a:pt x="15134" y="5154"/>
                  </a:cubicBezTo>
                  <a:cubicBezTo>
                    <a:pt x="15279" y="5154"/>
                    <a:pt x="15425" y="5148"/>
                    <a:pt x="15572" y="5136"/>
                  </a:cubicBezTo>
                  <a:cubicBezTo>
                    <a:pt x="15823" y="5220"/>
                    <a:pt x="16074" y="5220"/>
                    <a:pt x="16326" y="5220"/>
                  </a:cubicBezTo>
                  <a:cubicBezTo>
                    <a:pt x="17134" y="4338"/>
                    <a:pt x="17556" y="3585"/>
                    <a:pt x="16341" y="3585"/>
                  </a:cubicBezTo>
                  <a:cubicBezTo>
                    <a:pt x="16173" y="3585"/>
                    <a:pt x="15974" y="3599"/>
                    <a:pt x="15739" y="3630"/>
                  </a:cubicBezTo>
                  <a:cubicBezTo>
                    <a:pt x="15584" y="3658"/>
                    <a:pt x="15428" y="3672"/>
                    <a:pt x="15274" y="3672"/>
                  </a:cubicBezTo>
                  <a:cubicBezTo>
                    <a:pt x="14517" y="3672"/>
                    <a:pt x="13799" y="3335"/>
                    <a:pt x="13312" y="2709"/>
                  </a:cubicBezTo>
                  <a:cubicBezTo>
                    <a:pt x="13102" y="2289"/>
                    <a:pt x="12775" y="1811"/>
                    <a:pt x="12283" y="1811"/>
                  </a:cubicBezTo>
                  <a:cubicBezTo>
                    <a:pt x="12186" y="1811"/>
                    <a:pt x="12083" y="1830"/>
                    <a:pt x="11972" y="1871"/>
                  </a:cubicBezTo>
                  <a:cubicBezTo>
                    <a:pt x="11481" y="2100"/>
                    <a:pt x="11042" y="2240"/>
                    <a:pt x="10648" y="2240"/>
                  </a:cubicBezTo>
                  <a:cubicBezTo>
                    <a:pt x="10035" y="2240"/>
                    <a:pt x="9534" y="1901"/>
                    <a:pt x="9126" y="1034"/>
                  </a:cubicBezTo>
                  <a:cubicBezTo>
                    <a:pt x="9042" y="867"/>
                    <a:pt x="8854" y="804"/>
                    <a:pt x="8644" y="804"/>
                  </a:cubicBezTo>
                  <a:cubicBezTo>
                    <a:pt x="8435" y="804"/>
                    <a:pt x="8205" y="867"/>
                    <a:pt x="8037" y="951"/>
                  </a:cubicBezTo>
                  <a:cubicBezTo>
                    <a:pt x="7469" y="1100"/>
                    <a:pt x="6901" y="1175"/>
                    <a:pt x="6341" y="1175"/>
                  </a:cubicBezTo>
                  <a:cubicBezTo>
                    <a:pt x="5332" y="1175"/>
                    <a:pt x="4348" y="933"/>
                    <a:pt x="3433" y="448"/>
                  </a:cubicBezTo>
                  <a:cubicBezTo>
                    <a:pt x="2815" y="211"/>
                    <a:pt x="2170" y="0"/>
                    <a:pt x="1529" y="0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8" name="Google Shape;23068;p30"/>
            <p:cNvSpPr/>
            <p:nvPr/>
          </p:nvSpPr>
          <p:spPr>
            <a:xfrm>
              <a:off x="5320075" y="4545475"/>
              <a:ext cx="123525" cy="288875"/>
            </a:xfrm>
            <a:custGeom>
              <a:avLst/>
              <a:gdLst/>
              <a:ahLst/>
              <a:cxnLst/>
              <a:rect l="l" t="t" r="r" b="b"/>
              <a:pathLst>
                <a:path w="4941" h="11555" extrusionOk="0">
                  <a:moveTo>
                    <a:pt x="1005" y="1"/>
                  </a:moveTo>
                  <a:cubicBezTo>
                    <a:pt x="1005" y="671"/>
                    <a:pt x="1089" y="1340"/>
                    <a:pt x="1424" y="1926"/>
                  </a:cubicBezTo>
                  <a:cubicBezTo>
                    <a:pt x="1675" y="2429"/>
                    <a:pt x="1340" y="3098"/>
                    <a:pt x="754" y="3266"/>
                  </a:cubicBezTo>
                  <a:cubicBezTo>
                    <a:pt x="419" y="3350"/>
                    <a:pt x="1" y="3350"/>
                    <a:pt x="84" y="3768"/>
                  </a:cubicBezTo>
                  <a:cubicBezTo>
                    <a:pt x="129" y="4122"/>
                    <a:pt x="243" y="4219"/>
                    <a:pt x="416" y="4219"/>
                  </a:cubicBezTo>
                  <a:cubicBezTo>
                    <a:pt x="569" y="4219"/>
                    <a:pt x="769" y="4143"/>
                    <a:pt x="1005" y="4103"/>
                  </a:cubicBezTo>
                  <a:cubicBezTo>
                    <a:pt x="1183" y="4073"/>
                    <a:pt x="1371" y="4044"/>
                    <a:pt x="1551" y="4044"/>
                  </a:cubicBezTo>
                  <a:cubicBezTo>
                    <a:pt x="1880" y="4044"/>
                    <a:pt x="2182" y="4143"/>
                    <a:pt x="2345" y="4522"/>
                  </a:cubicBezTo>
                  <a:cubicBezTo>
                    <a:pt x="2680" y="5275"/>
                    <a:pt x="2177" y="5694"/>
                    <a:pt x="1508" y="6029"/>
                  </a:cubicBezTo>
                  <a:lnTo>
                    <a:pt x="1591" y="6029"/>
                  </a:lnTo>
                  <a:cubicBezTo>
                    <a:pt x="1675" y="7954"/>
                    <a:pt x="3182" y="9294"/>
                    <a:pt x="3517" y="11052"/>
                  </a:cubicBezTo>
                  <a:cubicBezTo>
                    <a:pt x="3517" y="11470"/>
                    <a:pt x="4103" y="11554"/>
                    <a:pt x="4522" y="11554"/>
                  </a:cubicBezTo>
                  <a:cubicBezTo>
                    <a:pt x="4940" y="11136"/>
                    <a:pt x="4103" y="10549"/>
                    <a:pt x="4522" y="10047"/>
                  </a:cubicBezTo>
                  <a:cubicBezTo>
                    <a:pt x="3852" y="7703"/>
                    <a:pt x="3182" y="5359"/>
                    <a:pt x="2429" y="3015"/>
                  </a:cubicBezTo>
                  <a:cubicBezTo>
                    <a:pt x="2094" y="2010"/>
                    <a:pt x="2010" y="754"/>
                    <a:pt x="100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9" name="Google Shape;23069;p30"/>
            <p:cNvSpPr/>
            <p:nvPr/>
          </p:nvSpPr>
          <p:spPr>
            <a:xfrm>
              <a:off x="3227100" y="4158275"/>
              <a:ext cx="64900" cy="274200"/>
            </a:xfrm>
            <a:custGeom>
              <a:avLst/>
              <a:gdLst/>
              <a:ahLst/>
              <a:cxnLst/>
              <a:rect l="l" t="t" r="r" b="b"/>
              <a:pathLst>
                <a:path w="2596" h="10968" extrusionOk="0">
                  <a:moveTo>
                    <a:pt x="1926" y="1"/>
                  </a:moveTo>
                  <a:cubicBezTo>
                    <a:pt x="837" y="587"/>
                    <a:pt x="1172" y="1759"/>
                    <a:pt x="837" y="2680"/>
                  </a:cubicBezTo>
                  <a:cubicBezTo>
                    <a:pt x="168" y="4438"/>
                    <a:pt x="0" y="6280"/>
                    <a:pt x="1507" y="7870"/>
                  </a:cubicBezTo>
                  <a:cubicBezTo>
                    <a:pt x="1675" y="8121"/>
                    <a:pt x="1758" y="8289"/>
                    <a:pt x="1591" y="8708"/>
                  </a:cubicBezTo>
                  <a:cubicBezTo>
                    <a:pt x="921" y="10047"/>
                    <a:pt x="1005" y="10131"/>
                    <a:pt x="2428" y="10968"/>
                  </a:cubicBezTo>
                  <a:cubicBezTo>
                    <a:pt x="2595" y="7284"/>
                    <a:pt x="2428" y="3601"/>
                    <a:pt x="1926" y="1"/>
                  </a:cubicBezTo>
                  <a:close/>
                </a:path>
              </a:pathLst>
            </a:custGeom>
            <a:solidFill>
              <a:srgbClr val="70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0" name="Google Shape;23070;p30"/>
            <p:cNvSpPr/>
            <p:nvPr/>
          </p:nvSpPr>
          <p:spPr>
            <a:xfrm>
              <a:off x="4765425" y="4382225"/>
              <a:ext cx="140275" cy="205675"/>
            </a:xfrm>
            <a:custGeom>
              <a:avLst/>
              <a:gdLst/>
              <a:ahLst/>
              <a:cxnLst/>
              <a:rect l="l" t="t" r="r" b="b"/>
              <a:pathLst>
                <a:path w="5611" h="8227" extrusionOk="0">
                  <a:moveTo>
                    <a:pt x="1592" y="1"/>
                  </a:moveTo>
                  <a:cubicBezTo>
                    <a:pt x="1504" y="15"/>
                    <a:pt x="1414" y="20"/>
                    <a:pt x="1322" y="20"/>
                  </a:cubicBezTo>
                  <a:cubicBezTo>
                    <a:pt x="1182" y="20"/>
                    <a:pt x="1038" y="9"/>
                    <a:pt x="893" y="9"/>
                  </a:cubicBezTo>
                  <a:cubicBezTo>
                    <a:pt x="589" y="9"/>
                    <a:pt x="282" y="55"/>
                    <a:pt x="1" y="336"/>
                  </a:cubicBezTo>
                  <a:cubicBezTo>
                    <a:pt x="336" y="922"/>
                    <a:pt x="754" y="1508"/>
                    <a:pt x="1173" y="2094"/>
                  </a:cubicBezTo>
                  <a:cubicBezTo>
                    <a:pt x="1675" y="2680"/>
                    <a:pt x="1257" y="3098"/>
                    <a:pt x="1089" y="3601"/>
                  </a:cubicBezTo>
                  <a:lnTo>
                    <a:pt x="4103" y="7535"/>
                  </a:lnTo>
                  <a:cubicBezTo>
                    <a:pt x="4271" y="7703"/>
                    <a:pt x="4438" y="7870"/>
                    <a:pt x="4606" y="8038"/>
                  </a:cubicBezTo>
                  <a:cubicBezTo>
                    <a:pt x="4689" y="8163"/>
                    <a:pt x="4773" y="8226"/>
                    <a:pt x="4857" y="8226"/>
                  </a:cubicBezTo>
                  <a:cubicBezTo>
                    <a:pt x="4940" y="8226"/>
                    <a:pt x="5024" y="8163"/>
                    <a:pt x="5108" y="8038"/>
                  </a:cubicBezTo>
                  <a:cubicBezTo>
                    <a:pt x="5275" y="7870"/>
                    <a:pt x="5443" y="7703"/>
                    <a:pt x="5610" y="7535"/>
                  </a:cubicBezTo>
                  <a:cubicBezTo>
                    <a:pt x="4271" y="6698"/>
                    <a:pt x="3768" y="5024"/>
                    <a:pt x="4271" y="3601"/>
                  </a:cubicBezTo>
                  <a:cubicBezTo>
                    <a:pt x="4606" y="2512"/>
                    <a:pt x="2429" y="2763"/>
                    <a:pt x="3685" y="1675"/>
                  </a:cubicBezTo>
                  <a:cubicBezTo>
                    <a:pt x="3475" y="1508"/>
                    <a:pt x="3266" y="1466"/>
                    <a:pt x="3067" y="1466"/>
                  </a:cubicBezTo>
                  <a:cubicBezTo>
                    <a:pt x="2868" y="1466"/>
                    <a:pt x="2680" y="1508"/>
                    <a:pt x="2513" y="1508"/>
                  </a:cubicBezTo>
                  <a:cubicBezTo>
                    <a:pt x="2423" y="1514"/>
                    <a:pt x="2339" y="1517"/>
                    <a:pt x="2260" y="1517"/>
                  </a:cubicBezTo>
                  <a:cubicBezTo>
                    <a:pt x="1236" y="1517"/>
                    <a:pt x="1125" y="1011"/>
                    <a:pt x="1592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1" name="Google Shape;23071;p30"/>
            <p:cNvSpPr/>
            <p:nvPr/>
          </p:nvSpPr>
          <p:spPr>
            <a:xfrm>
              <a:off x="5031250" y="2574650"/>
              <a:ext cx="282575" cy="116475"/>
            </a:xfrm>
            <a:custGeom>
              <a:avLst/>
              <a:gdLst/>
              <a:ahLst/>
              <a:cxnLst/>
              <a:rect l="l" t="t" r="r" b="b"/>
              <a:pathLst>
                <a:path w="11303" h="4659" extrusionOk="0">
                  <a:moveTo>
                    <a:pt x="481" y="1"/>
                  </a:moveTo>
                  <a:cubicBezTo>
                    <a:pt x="324" y="1"/>
                    <a:pt x="164" y="16"/>
                    <a:pt x="0" y="54"/>
                  </a:cubicBezTo>
                  <a:cubicBezTo>
                    <a:pt x="2261" y="1226"/>
                    <a:pt x="4605" y="2314"/>
                    <a:pt x="7033" y="3068"/>
                  </a:cubicBezTo>
                  <a:cubicBezTo>
                    <a:pt x="7072" y="3160"/>
                    <a:pt x="7116" y="3196"/>
                    <a:pt x="7163" y="3196"/>
                  </a:cubicBezTo>
                  <a:cubicBezTo>
                    <a:pt x="7334" y="3196"/>
                    <a:pt x="7551" y="2724"/>
                    <a:pt x="7782" y="2724"/>
                  </a:cubicBezTo>
                  <a:cubicBezTo>
                    <a:pt x="7893" y="2724"/>
                    <a:pt x="8007" y="2832"/>
                    <a:pt x="8121" y="3151"/>
                  </a:cubicBezTo>
                  <a:cubicBezTo>
                    <a:pt x="8372" y="3905"/>
                    <a:pt x="9544" y="3821"/>
                    <a:pt x="10047" y="4491"/>
                  </a:cubicBezTo>
                  <a:cubicBezTo>
                    <a:pt x="10214" y="4575"/>
                    <a:pt x="10382" y="4575"/>
                    <a:pt x="10549" y="4658"/>
                  </a:cubicBezTo>
                  <a:cubicBezTo>
                    <a:pt x="11302" y="3737"/>
                    <a:pt x="10884" y="3068"/>
                    <a:pt x="10047" y="2565"/>
                  </a:cubicBezTo>
                  <a:cubicBezTo>
                    <a:pt x="7954" y="1058"/>
                    <a:pt x="5442" y="723"/>
                    <a:pt x="3014" y="54"/>
                  </a:cubicBezTo>
                  <a:cubicBezTo>
                    <a:pt x="2751" y="185"/>
                    <a:pt x="2494" y="231"/>
                    <a:pt x="2239" y="231"/>
                  </a:cubicBezTo>
                  <a:cubicBezTo>
                    <a:pt x="1664" y="231"/>
                    <a:pt x="1095" y="1"/>
                    <a:pt x="481" y="1"/>
                  </a:cubicBezTo>
                  <a:close/>
                </a:path>
              </a:pathLst>
            </a:custGeom>
            <a:solidFill>
              <a:srgbClr val="7FA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2" name="Google Shape;23072;p30"/>
            <p:cNvSpPr/>
            <p:nvPr/>
          </p:nvSpPr>
          <p:spPr>
            <a:xfrm>
              <a:off x="3654050" y="891125"/>
              <a:ext cx="437475" cy="94200"/>
            </a:xfrm>
            <a:custGeom>
              <a:avLst/>
              <a:gdLst/>
              <a:ahLst/>
              <a:cxnLst/>
              <a:rect l="l" t="t" r="r" b="b"/>
              <a:pathLst>
                <a:path w="17499" h="3768" extrusionOk="0">
                  <a:moveTo>
                    <a:pt x="420" y="0"/>
                  </a:moveTo>
                  <a:cubicBezTo>
                    <a:pt x="336" y="252"/>
                    <a:pt x="1" y="838"/>
                    <a:pt x="336" y="838"/>
                  </a:cubicBezTo>
                  <a:cubicBezTo>
                    <a:pt x="1739" y="908"/>
                    <a:pt x="2907" y="1977"/>
                    <a:pt x="4431" y="1977"/>
                  </a:cubicBezTo>
                  <a:cubicBezTo>
                    <a:pt x="4725" y="1977"/>
                    <a:pt x="5033" y="1937"/>
                    <a:pt x="5359" y="1842"/>
                  </a:cubicBezTo>
                  <a:cubicBezTo>
                    <a:pt x="5608" y="1778"/>
                    <a:pt x="5854" y="1750"/>
                    <a:pt x="6100" y="1750"/>
                  </a:cubicBezTo>
                  <a:cubicBezTo>
                    <a:pt x="7722" y="1750"/>
                    <a:pt x="9290" y="2974"/>
                    <a:pt x="11029" y="2974"/>
                  </a:cubicBezTo>
                  <a:cubicBezTo>
                    <a:pt x="11418" y="2974"/>
                    <a:pt x="11816" y="2913"/>
                    <a:pt x="12224" y="2763"/>
                  </a:cubicBezTo>
                  <a:cubicBezTo>
                    <a:pt x="12894" y="3768"/>
                    <a:pt x="14066" y="3182"/>
                    <a:pt x="14903" y="3600"/>
                  </a:cubicBezTo>
                  <a:lnTo>
                    <a:pt x="17498" y="3600"/>
                  </a:lnTo>
                  <a:cubicBezTo>
                    <a:pt x="14819" y="2680"/>
                    <a:pt x="11973" y="2093"/>
                    <a:pt x="9126" y="1675"/>
                  </a:cubicBezTo>
                  <a:cubicBezTo>
                    <a:pt x="6280" y="1173"/>
                    <a:pt x="3350" y="587"/>
                    <a:pt x="420" y="0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3" name="Google Shape;23073;p30"/>
            <p:cNvSpPr/>
            <p:nvPr/>
          </p:nvSpPr>
          <p:spPr>
            <a:xfrm>
              <a:off x="3903125" y="2812500"/>
              <a:ext cx="251175" cy="203475"/>
            </a:xfrm>
            <a:custGeom>
              <a:avLst/>
              <a:gdLst/>
              <a:ahLst/>
              <a:cxnLst/>
              <a:rect l="l" t="t" r="r" b="b"/>
              <a:pathLst>
                <a:path w="10047" h="8139" extrusionOk="0">
                  <a:moveTo>
                    <a:pt x="1" y="0"/>
                  </a:moveTo>
                  <a:cubicBezTo>
                    <a:pt x="168" y="670"/>
                    <a:pt x="670" y="1172"/>
                    <a:pt x="1256" y="1423"/>
                  </a:cubicBezTo>
                  <a:cubicBezTo>
                    <a:pt x="2261" y="1842"/>
                    <a:pt x="2512" y="2679"/>
                    <a:pt x="3014" y="3433"/>
                  </a:cubicBezTo>
                  <a:cubicBezTo>
                    <a:pt x="3600" y="4186"/>
                    <a:pt x="4605" y="4353"/>
                    <a:pt x="4940" y="5107"/>
                  </a:cubicBezTo>
                  <a:cubicBezTo>
                    <a:pt x="5879" y="6841"/>
                    <a:pt x="7068" y="8139"/>
                    <a:pt x="9044" y="8139"/>
                  </a:cubicBezTo>
                  <a:cubicBezTo>
                    <a:pt x="9358" y="8139"/>
                    <a:pt x="9691" y="8106"/>
                    <a:pt x="10047" y="8037"/>
                  </a:cubicBezTo>
                  <a:cubicBezTo>
                    <a:pt x="8121" y="6446"/>
                    <a:pt x="6279" y="4856"/>
                    <a:pt x="4438" y="3098"/>
                  </a:cubicBezTo>
                  <a:cubicBezTo>
                    <a:pt x="3014" y="2009"/>
                    <a:pt x="1759" y="586"/>
                    <a:pt x="1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4" name="Google Shape;23074;p30"/>
            <p:cNvSpPr/>
            <p:nvPr/>
          </p:nvSpPr>
          <p:spPr>
            <a:xfrm>
              <a:off x="4514275" y="4032700"/>
              <a:ext cx="144450" cy="163275"/>
            </a:xfrm>
            <a:custGeom>
              <a:avLst/>
              <a:gdLst/>
              <a:ahLst/>
              <a:cxnLst/>
              <a:rect l="l" t="t" r="r" b="b"/>
              <a:pathLst>
                <a:path w="5778" h="6531" extrusionOk="0">
                  <a:moveTo>
                    <a:pt x="1" y="1"/>
                  </a:moveTo>
                  <a:cubicBezTo>
                    <a:pt x="922" y="2428"/>
                    <a:pt x="2596" y="4354"/>
                    <a:pt x="3935" y="6531"/>
                  </a:cubicBezTo>
                  <a:lnTo>
                    <a:pt x="4605" y="6447"/>
                  </a:lnTo>
                  <a:cubicBezTo>
                    <a:pt x="3768" y="5024"/>
                    <a:pt x="5610" y="4773"/>
                    <a:pt x="5777" y="3684"/>
                  </a:cubicBezTo>
                  <a:cubicBezTo>
                    <a:pt x="4940" y="3098"/>
                    <a:pt x="3935" y="2680"/>
                    <a:pt x="2847" y="2680"/>
                  </a:cubicBezTo>
                  <a:cubicBezTo>
                    <a:pt x="2763" y="1759"/>
                    <a:pt x="4103" y="1926"/>
                    <a:pt x="3684" y="838"/>
                  </a:cubicBezTo>
                  <a:cubicBezTo>
                    <a:pt x="2428" y="838"/>
                    <a:pt x="1173" y="503"/>
                    <a:pt x="1" y="1"/>
                  </a:cubicBezTo>
                  <a:close/>
                </a:path>
              </a:pathLst>
            </a:custGeom>
            <a:solidFill>
              <a:srgbClr val="76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5" name="Google Shape;23075;p30"/>
            <p:cNvSpPr/>
            <p:nvPr/>
          </p:nvSpPr>
          <p:spPr>
            <a:xfrm>
              <a:off x="5282400" y="2638775"/>
              <a:ext cx="234450" cy="140250"/>
            </a:xfrm>
            <a:custGeom>
              <a:avLst/>
              <a:gdLst/>
              <a:ahLst/>
              <a:cxnLst/>
              <a:rect l="l" t="t" r="r" b="b"/>
              <a:pathLst>
                <a:path w="9378" h="5610" extrusionOk="0">
                  <a:moveTo>
                    <a:pt x="1" y="0"/>
                  </a:moveTo>
                  <a:cubicBezTo>
                    <a:pt x="419" y="586"/>
                    <a:pt x="587" y="1340"/>
                    <a:pt x="503" y="2093"/>
                  </a:cubicBezTo>
                  <a:cubicBezTo>
                    <a:pt x="3098" y="3768"/>
                    <a:pt x="6280" y="4270"/>
                    <a:pt x="9042" y="5610"/>
                  </a:cubicBezTo>
                  <a:cubicBezTo>
                    <a:pt x="9377" y="5107"/>
                    <a:pt x="9377" y="4437"/>
                    <a:pt x="9042" y="4019"/>
                  </a:cubicBezTo>
                  <a:cubicBezTo>
                    <a:pt x="8689" y="3587"/>
                    <a:pt x="8263" y="3505"/>
                    <a:pt x="7831" y="3505"/>
                  </a:cubicBezTo>
                  <a:cubicBezTo>
                    <a:pt x="7566" y="3505"/>
                    <a:pt x="7299" y="3536"/>
                    <a:pt x="7046" y="3536"/>
                  </a:cubicBezTo>
                  <a:cubicBezTo>
                    <a:pt x="6833" y="3536"/>
                    <a:pt x="6630" y="3514"/>
                    <a:pt x="6447" y="3433"/>
                  </a:cubicBezTo>
                  <a:cubicBezTo>
                    <a:pt x="5694" y="3098"/>
                    <a:pt x="4438" y="3684"/>
                    <a:pt x="4354" y="2010"/>
                  </a:cubicBezTo>
                  <a:cubicBezTo>
                    <a:pt x="4354" y="1644"/>
                    <a:pt x="3996" y="1279"/>
                    <a:pt x="3544" y="1279"/>
                  </a:cubicBezTo>
                  <a:cubicBezTo>
                    <a:pt x="3271" y="1279"/>
                    <a:pt x="2963" y="1412"/>
                    <a:pt x="2680" y="1758"/>
                  </a:cubicBezTo>
                  <a:cubicBezTo>
                    <a:pt x="2491" y="1979"/>
                    <a:pt x="2361" y="2069"/>
                    <a:pt x="2268" y="2069"/>
                  </a:cubicBezTo>
                  <a:cubicBezTo>
                    <a:pt x="2114" y="2069"/>
                    <a:pt x="2062" y="1821"/>
                    <a:pt x="2010" y="1507"/>
                  </a:cubicBezTo>
                  <a:cubicBezTo>
                    <a:pt x="1843" y="335"/>
                    <a:pt x="922" y="168"/>
                    <a:pt x="1" y="0"/>
                  </a:cubicBezTo>
                  <a:close/>
                </a:path>
              </a:pathLst>
            </a:custGeom>
            <a:solidFill>
              <a:srgbClr val="71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6" name="Google Shape;23076;p30"/>
            <p:cNvSpPr/>
            <p:nvPr/>
          </p:nvSpPr>
          <p:spPr>
            <a:xfrm>
              <a:off x="4049625" y="2755125"/>
              <a:ext cx="270025" cy="159950"/>
            </a:xfrm>
            <a:custGeom>
              <a:avLst/>
              <a:gdLst/>
              <a:ahLst/>
              <a:cxnLst/>
              <a:rect l="l" t="t" r="r" b="b"/>
              <a:pathLst>
                <a:path w="10801" h="6398" extrusionOk="0">
                  <a:moveTo>
                    <a:pt x="1862" y="0"/>
                  </a:moveTo>
                  <a:cubicBezTo>
                    <a:pt x="1710" y="0"/>
                    <a:pt x="1558" y="38"/>
                    <a:pt x="1424" y="118"/>
                  </a:cubicBezTo>
                  <a:cubicBezTo>
                    <a:pt x="922" y="286"/>
                    <a:pt x="419" y="369"/>
                    <a:pt x="1" y="369"/>
                  </a:cubicBezTo>
                  <a:cubicBezTo>
                    <a:pt x="2847" y="2965"/>
                    <a:pt x="6280" y="4555"/>
                    <a:pt x="9545" y="6397"/>
                  </a:cubicBezTo>
                  <a:cubicBezTo>
                    <a:pt x="9880" y="5811"/>
                    <a:pt x="10801" y="5644"/>
                    <a:pt x="10131" y="4807"/>
                  </a:cubicBezTo>
                  <a:cubicBezTo>
                    <a:pt x="9629" y="4807"/>
                    <a:pt x="9210" y="4807"/>
                    <a:pt x="8708" y="4639"/>
                  </a:cubicBezTo>
                  <a:cubicBezTo>
                    <a:pt x="6531" y="3467"/>
                    <a:pt x="4354" y="2379"/>
                    <a:pt x="2680" y="453"/>
                  </a:cubicBezTo>
                  <a:cubicBezTo>
                    <a:pt x="2509" y="169"/>
                    <a:pt x="2184" y="0"/>
                    <a:pt x="1862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7" name="Google Shape;23077;p30"/>
            <p:cNvSpPr/>
            <p:nvPr/>
          </p:nvSpPr>
          <p:spPr>
            <a:xfrm>
              <a:off x="3712675" y="1680175"/>
              <a:ext cx="244900" cy="107850"/>
            </a:xfrm>
            <a:custGeom>
              <a:avLst/>
              <a:gdLst/>
              <a:ahLst/>
              <a:cxnLst/>
              <a:rect l="l" t="t" r="r" b="b"/>
              <a:pathLst>
                <a:path w="9796" h="4314" extrusionOk="0">
                  <a:moveTo>
                    <a:pt x="4186" y="1"/>
                  </a:moveTo>
                  <a:cubicBezTo>
                    <a:pt x="3935" y="84"/>
                    <a:pt x="3767" y="252"/>
                    <a:pt x="3684" y="419"/>
                  </a:cubicBezTo>
                  <a:cubicBezTo>
                    <a:pt x="3473" y="840"/>
                    <a:pt x="3087" y="1026"/>
                    <a:pt x="2671" y="1026"/>
                  </a:cubicBezTo>
                  <a:cubicBezTo>
                    <a:pt x="2591" y="1026"/>
                    <a:pt x="2509" y="1019"/>
                    <a:pt x="2428" y="1005"/>
                  </a:cubicBezTo>
                  <a:cubicBezTo>
                    <a:pt x="2066" y="885"/>
                    <a:pt x="1685" y="764"/>
                    <a:pt x="1340" y="764"/>
                  </a:cubicBezTo>
                  <a:cubicBezTo>
                    <a:pt x="967" y="764"/>
                    <a:pt x="636" y="905"/>
                    <a:pt x="419" y="1340"/>
                  </a:cubicBezTo>
                  <a:cubicBezTo>
                    <a:pt x="0" y="1926"/>
                    <a:pt x="251" y="2764"/>
                    <a:pt x="837" y="3098"/>
                  </a:cubicBezTo>
                  <a:cubicBezTo>
                    <a:pt x="1358" y="3554"/>
                    <a:pt x="1980" y="4314"/>
                    <a:pt x="2625" y="4314"/>
                  </a:cubicBezTo>
                  <a:cubicBezTo>
                    <a:pt x="2809" y="4314"/>
                    <a:pt x="2995" y="4252"/>
                    <a:pt x="3181" y="4103"/>
                  </a:cubicBezTo>
                  <a:cubicBezTo>
                    <a:pt x="5107" y="2512"/>
                    <a:pt x="7451" y="2596"/>
                    <a:pt x="9712" y="2177"/>
                  </a:cubicBezTo>
                  <a:cubicBezTo>
                    <a:pt x="9795" y="2177"/>
                    <a:pt x="9795" y="2094"/>
                    <a:pt x="9795" y="1926"/>
                  </a:cubicBezTo>
                  <a:cubicBezTo>
                    <a:pt x="9795" y="1759"/>
                    <a:pt x="9712" y="1675"/>
                    <a:pt x="9628" y="1508"/>
                  </a:cubicBezTo>
                  <a:cubicBezTo>
                    <a:pt x="7870" y="838"/>
                    <a:pt x="6028" y="336"/>
                    <a:pt x="4186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8" name="Google Shape;23078;p30"/>
            <p:cNvSpPr/>
            <p:nvPr/>
          </p:nvSpPr>
          <p:spPr>
            <a:xfrm>
              <a:off x="5119150" y="1278325"/>
              <a:ext cx="263750" cy="152825"/>
            </a:xfrm>
            <a:custGeom>
              <a:avLst/>
              <a:gdLst/>
              <a:ahLst/>
              <a:cxnLst/>
              <a:rect l="l" t="t" r="r" b="b"/>
              <a:pathLst>
                <a:path w="10550" h="6113" extrusionOk="0">
                  <a:moveTo>
                    <a:pt x="84" y="1"/>
                  </a:moveTo>
                  <a:lnTo>
                    <a:pt x="1" y="670"/>
                  </a:lnTo>
                  <a:cubicBezTo>
                    <a:pt x="670" y="1173"/>
                    <a:pt x="1340" y="1926"/>
                    <a:pt x="2010" y="2010"/>
                  </a:cubicBezTo>
                  <a:cubicBezTo>
                    <a:pt x="3182" y="2177"/>
                    <a:pt x="4187" y="2847"/>
                    <a:pt x="4856" y="3852"/>
                  </a:cubicBezTo>
                  <a:cubicBezTo>
                    <a:pt x="5163" y="4342"/>
                    <a:pt x="5469" y="4653"/>
                    <a:pt x="5907" y="4653"/>
                  </a:cubicBezTo>
                  <a:cubicBezTo>
                    <a:pt x="6067" y="4653"/>
                    <a:pt x="6245" y="4611"/>
                    <a:pt x="6447" y="4521"/>
                  </a:cubicBezTo>
                  <a:cubicBezTo>
                    <a:pt x="6585" y="4430"/>
                    <a:pt x="6773" y="4363"/>
                    <a:pt x="6915" y="4363"/>
                  </a:cubicBezTo>
                  <a:cubicBezTo>
                    <a:pt x="7031" y="4363"/>
                    <a:pt x="7117" y="4408"/>
                    <a:pt x="7117" y="4521"/>
                  </a:cubicBezTo>
                  <a:cubicBezTo>
                    <a:pt x="7326" y="5777"/>
                    <a:pt x="7849" y="6112"/>
                    <a:pt x="8488" y="6112"/>
                  </a:cubicBezTo>
                  <a:cubicBezTo>
                    <a:pt x="9126" y="6112"/>
                    <a:pt x="9879" y="5777"/>
                    <a:pt x="10549" y="5694"/>
                  </a:cubicBezTo>
                  <a:cubicBezTo>
                    <a:pt x="7368" y="3182"/>
                    <a:pt x="3601" y="1926"/>
                    <a:pt x="84" y="1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9" name="Google Shape;23079;p30"/>
            <p:cNvSpPr/>
            <p:nvPr/>
          </p:nvSpPr>
          <p:spPr>
            <a:xfrm>
              <a:off x="4857525" y="3801425"/>
              <a:ext cx="173750" cy="166425"/>
            </a:xfrm>
            <a:custGeom>
              <a:avLst/>
              <a:gdLst/>
              <a:ahLst/>
              <a:cxnLst/>
              <a:rect l="l" t="t" r="r" b="b"/>
              <a:pathLst>
                <a:path w="6950" h="6657" extrusionOk="0">
                  <a:moveTo>
                    <a:pt x="2219" y="1"/>
                  </a:moveTo>
                  <a:cubicBezTo>
                    <a:pt x="2115" y="1"/>
                    <a:pt x="2010" y="42"/>
                    <a:pt x="1926" y="126"/>
                  </a:cubicBezTo>
                  <a:cubicBezTo>
                    <a:pt x="1968" y="880"/>
                    <a:pt x="1654" y="1047"/>
                    <a:pt x="1267" y="1047"/>
                  </a:cubicBezTo>
                  <a:cubicBezTo>
                    <a:pt x="957" y="1047"/>
                    <a:pt x="600" y="940"/>
                    <a:pt x="342" y="940"/>
                  </a:cubicBezTo>
                  <a:cubicBezTo>
                    <a:pt x="277" y="940"/>
                    <a:pt x="218" y="947"/>
                    <a:pt x="168" y="963"/>
                  </a:cubicBezTo>
                  <a:cubicBezTo>
                    <a:pt x="1" y="2219"/>
                    <a:pt x="1675" y="1549"/>
                    <a:pt x="1424" y="2638"/>
                  </a:cubicBezTo>
                  <a:lnTo>
                    <a:pt x="1591" y="2805"/>
                  </a:lnTo>
                  <a:cubicBezTo>
                    <a:pt x="1675" y="2889"/>
                    <a:pt x="1780" y="2931"/>
                    <a:pt x="1895" y="2931"/>
                  </a:cubicBezTo>
                  <a:cubicBezTo>
                    <a:pt x="2010" y="2931"/>
                    <a:pt x="2135" y="2889"/>
                    <a:pt x="2261" y="2805"/>
                  </a:cubicBezTo>
                  <a:lnTo>
                    <a:pt x="2261" y="2805"/>
                  </a:lnTo>
                  <a:cubicBezTo>
                    <a:pt x="2345" y="2973"/>
                    <a:pt x="2261" y="3140"/>
                    <a:pt x="2094" y="3224"/>
                  </a:cubicBezTo>
                  <a:cubicBezTo>
                    <a:pt x="2010" y="3559"/>
                    <a:pt x="2177" y="3893"/>
                    <a:pt x="2429" y="4145"/>
                  </a:cubicBezTo>
                  <a:cubicBezTo>
                    <a:pt x="2870" y="5911"/>
                    <a:pt x="2979" y="6346"/>
                    <a:pt x="4151" y="6346"/>
                  </a:cubicBezTo>
                  <a:cubicBezTo>
                    <a:pt x="4535" y="6346"/>
                    <a:pt x="5033" y="6300"/>
                    <a:pt x="5694" y="6238"/>
                  </a:cubicBezTo>
                  <a:cubicBezTo>
                    <a:pt x="5945" y="6238"/>
                    <a:pt x="6280" y="6405"/>
                    <a:pt x="6447" y="6656"/>
                  </a:cubicBezTo>
                  <a:lnTo>
                    <a:pt x="6949" y="6656"/>
                  </a:lnTo>
                  <a:cubicBezTo>
                    <a:pt x="6949" y="5819"/>
                    <a:pt x="6280" y="5317"/>
                    <a:pt x="5861" y="4647"/>
                  </a:cubicBezTo>
                  <a:cubicBezTo>
                    <a:pt x="5191" y="4312"/>
                    <a:pt x="4438" y="3977"/>
                    <a:pt x="3768" y="3810"/>
                  </a:cubicBezTo>
                  <a:cubicBezTo>
                    <a:pt x="3684" y="3726"/>
                    <a:pt x="3517" y="3726"/>
                    <a:pt x="3433" y="3559"/>
                  </a:cubicBezTo>
                  <a:lnTo>
                    <a:pt x="3433" y="3559"/>
                  </a:lnTo>
                  <a:cubicBezTo>
                    <a:pt x="3517" y="3642"/>
                    <a:pt x="3622" y="3684"/>
                    <a:pt x="3726" y="3684"/>
                  </a:cubicBezTo>
                  <a:cubicBezTo>
                    <a:pt x="3831" y="3684"/>
                    <a:pt x="3935" y="3642"/>
                    <a:pt x="4019" y="3559"/>
                  </a:cubicBezTo>
                  <a:cubicBezTo>
                    <a:pt x="4438" y="2638"/>
                    <a:pt x="3684" y="1968"/>
                    <a:pt x="3433" y="1214"/>
                  </a:cubicBezTo>
                  <a:cubicBezTo>
                    <a:pt x="3015" y="963"/>
                    <a:pt x="2680" y="545"/>
                    <a:pt x="2512" y="126"/>
                  </a:cubicBezTo>
                  <a:cubicBezTo>
                    <a:pt x="2429" y="42"/>
                    <a:pt x="2324" y="1"/>
                    <a:pt x="2219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0" name="Google Shape;23080;p30"/>
            <p:cNvSpPr/>
            <p:nvPr/>
          </p:nvSpPr>
          <p:spPr>
            <a:xfrm>
              <a:off x="3863350" y="3382950"/>
              <a:ext cx="140275" cy="245825"/>
            </a:xfrm>
            <a:custGeom>
              <a:avLst/>
              <a:gdLst/>
              <a:ahLst/>
              <a:cxnLst/>
              <a:rect l="l" t="t" r="r" b="b"/>
              <a:pathLst>
                <a:path w="5611" h="9833" extrusionOk="0">
                  <a:moveTo>
                    <a:pt x="1188" y="0"/>
                  </a:moveTo>
                  <a:cubicBezTo>
                    <a:pt x="1043" y="0"/>
                    <a:pt x="894" y="37"/>
                    <a:pt x="754" y="121"/>
                  </a:cubicBezTo>
                  <a:lnTo>
                    <a:pt x="503" y="372"/>
                  </a:lnTo>
                  <a:cubicBezTo>
                    <a:pt x="336" y="707"/>
                    <a:pt x="168" y="1042"/>
                    <a:pt x="1" y="1293"/>
                  </a:cubicBezTo>
                  <a:lnTo>
                    <a:pt x="1424" y="1126"/>
                  </a:lnTo>
                  <a:lnTo>
                    <a:pt x="1424" y="1126"/>
                  </a:lnTo>
                  <a:cubicBezTo>
                    <a:pt x="1257" y="2214"/>
                    <a:pt x="419" y="3470"/>
                    <a:pt x="2094" y="4056"/>
                  </a:cubicBezTo>
                  <a:cubicBezTo>
                    <a:pt x="2094" y="6735"/>
                    <a:pt x="4354" y="7907"/>
                    <a:pt x="5610" y="9833"/>
                  </a:cubicBezTo>
                  <a:cubicBezTo>
                    <a:pt x="5526" y="8912"/>
                    <a:pt x="5275" y="8075"/>
                    <a:pt x="4857" y="7237"/>
                  </a:cubicBezTo>
                  <a:cubicBezTo>
                    <a:pt x="3852" y="4977"/>
                    <a:pt x="2931" y="2716"/>
                    <a:pt x="1926" y="372"/>
                  </a:cubicBezTo>
                  <a:cubicBezTo>
                    <a:pt x="1759" y="149"/>
                    <a:pt x="1480" y="0"/>
                    <a:pt x="118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1" name="Google Shape;23081;p30"/>
            <p:cNvSpPr/>
            <p:nvPr/>
          </p:nvSpPr>
          <p:spPr>
            <a:xfrm>
              <a:off x="5508450" y="2737150"/>
              <a:ext cx="150725" cy="106375"/>
            </a:xfrm>
            <a:custGeom>
              <a:avLst/>
              <a:gdLst/>
              <a:ahLst/>
              <a:cxnLst/>
              <a:rect l="l" t="t" r="r" b="b"/>
              <a:pathLst>
                <a:path w="6029" h="4255" extrusionOk="0">
                  <a:moveTo>
                    <a:pt x="0" y="0"/>
                  </a:moveTo>
                  <a:lnTo>
                    <a:pt x="0" y="1675"/>
                  </a:lnTo>
                  <a:cubicBezTo>
                    <a:pt x="1675" y="2595"/>
                    <a:pt x="3517" y="3433"/>
                    <a:pt x="5442" y="4102"/>
                  </a:cubicBezTo>
                  <a:cubicBezTo>
                    <a:pt x="5547" y="4208"/>
                    <a:pt x="5638" y="4254"/>
                    <a:pt x="5720" y="4254"/>
                  </a:cubicBezTo>
                  <a:cubicBezTo>
                    <a:pt x="5834" y="4254"/>
                    <a:pt x="5931" y="4165"/>
                    <a:pt x="6028" y="4019"/>
                  </a:cubicBezTo>
                  <a:cubicBezTo>
                    <a:pt x="4605" y="3349"/>
                    <a:pt x="5358" y="2428"/>
                    <a:pt x="5861" y="1507"/>
                  </a:cubicBezTo>
                  <a:cubicBezTo>
                    <a:pt x="4521" y="1172"/>
                    <a:pt x="3265" y="1088"/>
                    <a:pt x="2093" y="670"/>
                  </a:cubicBezTo>
                  <a:cubicBezTo>
                    <a:pt x="1940" y="632"/>
                    <a:pt x="1773" y="624"/>
                    <a:pt x="1602" y="624"/>
                  </a:cubicBezTo>
                  <a:cubicBezTo>
                    <a:pt x="1489" y="624"/>
                    <a:pt x="1374" y="627"/>
                    <a:pt x="1259" y="627"/>
                  </a:cubicBezTo>
                  <a:cubicBezTo>
                    <a:pt x="785" y="627"/>
                    <a:pt x="312" y="571"/>
                    <a:pt x="0" y="0"/>
                  </a:cubicBezTo>
                  <a:close/>
                </a:path>
              </a:pathLst>
            </a:custGeom>
            <a:solidFill>
              <a:srgbClr val="6F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2" name="Google Shape;23082;p30"/>
            <p:cNvSpPr/>
            <p:nvPr/>
          </p:nvSpPr>
          <p:spPr>
            <a:xfrm>
              <a:off x="4675450" y="1500175"/>
              <a:ext cx="324425" cy="106775"/>
            </a:xfrm>
            <a:custGeom>
              <a:avLst/>
              <a:gdLst/>
              <a:ahLst/>
              <a:cxnLst/>
              <a:rect l="l" t="t" r="r" b="b"/>
              <a:pathLst>
                <a:path w="12977" h="4271" extrusionOk="0">
                  <a:moveTo>
                    <a:pt x="1674" y="1"/>
                  </a:moveTo>
                  <a:cubicBezTo>
                    <a:pt x="1340" y="1"/>
                    <a:pt x="1005" y="85"/>
                    <a:pt x="754" y="252"/>
                  </a:cubicBezTo>
                  <a:lnTo>
                    <a:pt x="0" y="419"/>
                  </a:lnTo>
                  <a:cubicBezTo>
                    <a:pt x="335" y="587"/>
                    <a:pt x="586" y="838"/>
                    <a:pt x="837" y="922"/>
                  </a:cubicBezTo>
                  <a:cubicBezTo>
                    <a:pt x="4939" y="1675"/>
                    <a:pt x="8707" y="3350"/>
                    <a:pt x="12725" y="4271"/>
                  </a:cubicBezTo>
                  <a:cubicBezTo>
                    <a:pt x="12893" y="4103"/>
                    <a:pt x="12977" y="3936"/>
                    <a:pt x="12977" y="3685"/>
                  </a:cubicBezTo>
                  <a:cubicBezTo>
                    <a:pt x="12893" y="3601"/>
                    <a:pt x="12809" y="3517"/>
                    <a:pt x="12809" y="3433"/>
                  </a:cubicBezTo>
                  <a:cubicBezTo>
                    <a:pt x="12642" y="3015"/>
                    <a:pt x="12307" y="2680"/>
                    <a:pt x="11888" y="2512"/>
                  </a:cubicBezTo>
                  <a:cubicBezTo>
                    <a:pt x="9209" y="1173"/>
                    <a:pt x="6279" y="419"/>
                    <a:pt x="3349" y="252"/>
                  </a:cubicBezTo>
                  <a:cubicBezTo>
                    <a:pt x="2763" y="168"/>
                    <a:pt x="2260" y="168"/>
                    <a:pt x="1674" y="1"/>
                  </a:cubicBezTo>
                  <a:close/>
                </a:path>
              </a:pathLst>
            </a:custGeom>
            <a:solidFill>
              <a:srgbClr val="7BA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3" name="Google Shape;23083;p30"/>
            <p:cNvSpPr/>
            <p:nvPr/>
          </p:nvSpPr>
          <p:spPr>
            <a:xfrm>
              <a:off x="4639850" y="3557050"/>
              <a:ext cx="133975" cy="110725"/>
            </a:xfrm>
            <a:custGeom>
              <a:avLst/>
              <a:gdLst/>
              <a:ahLst/>
              <a:cxnLst/>
              <a:rect l="l" t="t" r="r" b="b"/>
              <a:pathLst>
                <a:path w="5359" h="4429" extrusionOk="0">
                  <a:moveTo>
                    <a:pt x="2985" y="1"/>
                  </a:moveTo>
                  <a:cubicBezTo>
                    <a:pt x="2910" y="1"/>
                    <a:pt x="2835" y="8"/>
                    <a:pt x="2764" y="22"/>
                  </a:cubicBezTo>
                  <a:cubicBezTo>
                    <a:pt x="2371" y="218"/>
                    <a:pt x="1950" y="300"/>
                    <a:pt x="1534" y="300"/>
                  </a:cubicBezTo>
                  <a:cubicBezTo>
                    <a:pt x="1240" y="300"/>
                    <a:pt x="948" y="259"/>
                    <a:pt x="671" y="190"/>
                  </a:cubicBezTo>
                  <a:cubicBezTo>
                    <a:pt x="503" y="190"/>
                    <a:pt x="252" y="190"/>
                    <a:pt x="85" y="357"/>
                  </a:cubicBezTo>
                  <a:cubicBezTo>
                    <a:pt x="1" y="1697"/>
                    <a:pt x="1508" y="1864"/>
                    <a:pt x="1843" y="2869"/>
                  </a:cubicBezTo>
                  <a:cubicBezTo>
                    <a:pt x="2274" y="3803"/>
                    <a:pt x="3136" y="4428"/>
                    <a:pt x="4113" y="4428"/>
                  </a:cubicBezTo>
                  <a:cubicBezTo>
                    <a:pt x="4275" y="4428"/>
                    <a:pt x="4439" y="4411"/>
                    <a:pt x="4605" y="4376"/>
                  </a:cubicBezTo>
                  <a:cubicBezTo>
                    <a:pt x="5359" y="3455"/>
                    <a:pt x="5359" y="2199"/>
                    <a:pt x="4689" y="1278"/>
                  </a:cubicBezTo>
                  <a:lnTo>
                    <a:pt x="4019" y="441"/>
                  </a:lnTo>
                  <a:cubicBezTo>
                    <a:pt x="3742" y="163"/>
                    <a:pt x="3350" y="1"/>
                    <a:pt x="2985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4" name="Google Shape;23084;p30"/>
            <p:cNvSpPr/>
            <p:nvPr/>
          </p:nvSpPr>
          <p:spPr>
            <a:xfrm>
              <a:off x="3687550" y="1989775"/>
              <a:ext cx="228150" cy="123675"/>
            </a:xfrm>
            <a:custGeom>
              <a:avLst/>
              <a:gdLst/>
              <a:ahLst/>
              <a:cxnLst/>
              <a:rect l="l" t="t" r="r" b="b"/>
              <a:pathLst>
                <a:path w="9126" h="4947" extrusionOk="0">
                  <a:moveTo>
                    <a:pt x="483" y="0"/>
                  </a:moveTo>
                  <a:cubicBezTo>
                    <a:pt x="221" y="0"/>
                    <a:pt x="0" y="505"/>
                    <a:pt x="0" y="844"/>
                  </a:cubicBezTo>
                  <a:lnTo>
                    <a:pt x="9042" y="4947"/>
                  </a:lnTo>
                  <a:cubicBezTo>
                    <a:pt x="9126" y="4110"/>
                    <a:pt x="8958" y="4193"/>
                    <a:pt x="8289" y="2854"/>
                  </a:cubicBezTo>
                  <a:cubicBezTo>
                    <a:pt x="8101" y="2541"/>
                    <a:pt x="7926" y="2450"/>
                    <a:pt x="7757" y="2450"/>
                  </a:cubicBezTo>
                  <a:cubicBezTo>
                    <a:pt x="7522" y="2450"/>
                    <a:pt x="7301" y="2628"/>
                    <a:pt x="7083" y="2628"/>
                  </a:cubicBezTo>
                  <a:cubicBezTo>
                    <a:pt x="7038" y="2628"/>
                    <a:pt x="6994" y="2620"/>
                    <a:pt x="6949" y="2603"/>
                  </a:cubicBezTo>
                  <a:cubicBezTo>
                    <a:pt x="5610" y="2100"/>
                    <a:pt x="3935" y="2435"/>
                    <a:pt x="3014" y="1347"/>
                  </a:cubicBezTo>
                  <a:cubicBezTo>
                    <a:pt x="2345" y="510"/>
                    <a:pt x="1340" y="761"/>
                    <a:pt x="670" y="91"/>
                  </a:cubicBezTo>
                  <a:cubicBezTo>
                    <a:pt x="607" y="28"/>
                    <a:pt x="544" y="0"/>
                    <a:pt x="483" y="0"/>
                  </a:cubicBezTo>
                  <a:close/>
                </a:path>
              </a:pathLst>
            </a:custGeom>
            <a:solidFill>
              <a:srgbClr val="77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5" name="Google Shape;23085;p30"/>
            <p:cNvSpPr/>
            <p:nvPr/>
          </p:nvSpPr>
          <p:spPr>
            <a:xfrm>
              <a:off x="3800575" y="3973050"/>
              <a:ext cx="69075" cy="262700"/>
            </a:xfrm>
            <a:custGeom>
              <a:avLst/>
              <a:gdLst/>
              <a:ahLst/>
              <a:cxnLst/>
              <a:rect l="l" t="t" r="r" b="b"/>
              <a:pathLst>
                <a:path w="2763" h="10508" extrusionOk="0">
                  <a:moveTo>
                    <a:pt x="722" y="1"/>
                  </a:moveTo>
                  <a:cubicBezTo>
                    <a:pt x="524" y="1"/>
                    <a:pt x="335" y="42"/>
                    <a:pt x="168" y="126"/>
                  </a:cubicBezTo>
                  <a:cubicBezTo>
                    <a:pt x="84" y="210"/>
                    <a:pt x="0" y="294"/>
                    <a:pt x="0" y="377"/>
                  </a:cubicBezTo>
                  <a:cubicBezTo>
                    <a:pt x="586" y="3810"/>
                    <a:pt x="1675" y="7159"/>
                    <a:pt x="2512" y="10507"/>
                  </a:cubicBezTo>
                  <a:cubicBezTo>
                    <a:pt x="2763" y="8414"/>
                    <a:pt x="2596" y="6238"/>
                    <a:pt x="2010" y="4145"/>
                  </a:cubicBezTo>
                  <a:cubicBezTo>
                    <a:pt x="1758" y="3224"/>
                    <a:pt x="1842" y="2219"/>
                    <a:pt x="2093" y="1298"/>
                  </a:cubicBezTo>
                  <a:cubicBezTo>
                    <a:pt x="2093" y="1214"/>
                    <a:pt x="2093" y="1131"/>
                    <a:pt x="2010" y="1047"/>
                  </a:cubicBezTo>
                  <a:cubicBezTo>
                    <a:pt x="1926" y="628"/>
                    <a:pt x="1675" y="294"/>
                    <a:pt x="1340" y="126"/>
                  </a:cubicBezTo>
                  <a:cubicBezTo>
                    <a:pt x="1130" y="42"/>
                    <a:pt x="921" y="1"/>
                    <a:pt x="722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6" name="Google Shape;23086;p30"/>
            <p:cNvSpPr/>
            <p:nvPr/>
          </p:nvSpPr>
          <p:spPr>
            <a:xfrm>
              <a:off x="3206150" y="1546225"/>
              <a:ext cx="219800" cy="58625"/>
            </a:xfrm>
            <a:custGeom>
              <a:avLst/>
              <a:gdLst/>
              <a:ahLst/>
              <a:cxnLst/>
              <a:rect l="l" t="t" r="r" b="b"/>
              <a:pathLst>
                <a:path w="8792" h="2345" extrusionOk="0">
                  <a:moveTo>
                    <a:pt x="168" y="1"/>
                  </a:moveTo>
                  <a:cubicBezTo>
                    <a:pt x="168" y="1"/>
                    <a:pt x="85" y="1"/>
                    <a:pt x="1" y="168"/>
                  </a:cubicBezTo>
                  <a:cubicBezTo>
                    <a:pt x="1" y="252"/>
                    <a:pt x="1" y="336"/>
                    <a:pt x="168" y="503"/>
                  </a:cubicBezTo>
                  <a:cubicBezTo>
                    <a:pt x="671" y="754"/>
                    <a:pt x="1173" y="922"/>
                    <a:pt x="1675" y="1005"/>
                  </a:cubicBezTo>
                  <a:cubicBezTo>
                    <a:pt x="2094" y="1005"/>
                    <a:pt x="2010" y="1340"/>
                    <a:pt x="2261" y="1508"/>
                  </a:cubicBezTo>
                  <a:cubicBezTo>
                    <a:pt x="2429" y="1675"/>
                    <a:pt x="2596" y="1843"/>
                    <a:pt x="2764" y="2010"/>
                  </a:cubicBezTo>
                  <a:cubicBezTo>
                    <a:pt x="3229" y="2010"/>
                    <a:pt x="3823" y="1466"/>
                    <a:pt x="4347" y="1466"/>
                  </a:cubicBezTo>
                  <a:cubicBezTo>
                    <a:pt x="4671" y="1466"/>
                    <a:pt x="4968" y="1674"/>
                    <a:pt x="5192" y="2345"/>
                  </a:cubicBezTo>
                  <a:cubicBezTo>
                    <a:pt x="5192" y="2345"/>
                    <a:pt x="5694" y="2177"/>
                    <a:pt x="5861" y="2177"/>
                  </a:cubicBezTo>
                  <a:cubicBezTo>
                    <a:pt x="6866" y="2094"/>
                    <a:pt x="7871" y="1843"/>
                    <a:pt x="8791" y="1424"/>
                  </a:cubicBezTo>
                  <a:cubicBezTo>
                    <a:pt x="6029" y="503"/>
                    <a:pt x="3099" y="1"/>
                    <a:pt x="168" y="1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7" name="Google Shape;23087;p30"/>
            <p:cNvSpPr/>
            <p:nvPr/>
          </p:nvSpPr>
          <p:spPr>
            <a:xfrm>
              <a:off x="4794750" y="3664325"/>
              <a:ext cx="117225" cy="132875"/>
            </a:xfrm>
            <a:custGeom>
              <a:avLst/>
              <a:gdLst/>
              <a:ahLst/>
              <a:cxnLst/>
              <a:rect l="l" t="t" r="r" b="b"/>
              <a:pathLst>
                <a:path w="4689" h="5315" extrusionOk="0">
                  <a:moveTo>
                    <a:pt x="1088" y="1"/>
                  </a:moveTo>
                  <a:cubicBezTo>
                    <a:pt x="921" y="85"/>
                    <a:pt x="754" y="252"/>
                    <a:pt x="670" y="503"/>
                  </a:cubicBezTo>
                  <a:cubicBezTo>
                    <a:pt x="1005" y="1675"/>
                    <a:pt x="84" y="2596"/>
                    <a:pt x="0" y="3601"/>
                  </a:cubicBezTo>
                  <a:cubicBezTo>
                    <a:pt x="1287" y="4030"/>
                    <a:pt x="2269" y="5314"/>
                    <a:pt x="3676" y="5314"/>
                  </a:cubicBezTo>
                  <a:cubicBezTo>
                    <a:pt x="3916" y="5314"/>
                    <a:pt x="4169" y="5277"/>
                    <a:pt x="4437" y="5192"/>
                  </a:cubicBezTo>
                  <a:cubicBezTo>
                    <a:pt x="4437" y="5192"/>
                    <a:pt x="4521" y="5108"/>
                    <a:pt x="4605" y="5024"/>
                  </a:cubicBezTo>
                  <a:cubicBezTo>
                    <a:pt x="4688" y="4940"/>
                    <a:pt x="4605" y="4773"/>
                    <a:pt x="4437" y="4689"/>
                  </a:cubicBezTo>
                  <a:cubicBezTo>
                    <a:pt x="3516" y="2931"/>
                    <a:pt x="2428" y="1424"/>
                    <a:pt x="1088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8" name="Google Shape;23088;p30"/>
            <p:cNvSpPr/>
            <p:nvPr/>
          </p:nvSpPr>
          <p:spPr>
            <a:xfrm>
              <a:off x="4026600" y="3248525"/>
              <a:ext cx="115150" cy="193975"/>
            </a:xfrm>
            <a:custGeom>
              <a:avLst/>
              <a:gdLst/>
              <a:ahLst/>
              <a:cxnLst/>
              <a:rect l="l" t="t" r="r" b="b"/>
              <a:pathLst>
                <a:path w="4606" h="7759" extrusionOk="0">
                  <a:moveTo>
                    <a:pt x="644" y="1"/>
                  </a:moveTo>
                  <a:cubicBezTo>
                    <a:pt x="436" y="1"/>
                    <a:pt x="203" y="173"/>
                    <a:pt x="1" y="224"/>
                  </a:cubicBezTo>
                  <a:cubicBezTo>
                    <a:pt x="1089" y="2987"/>
                    <a:pt x="2680" y="5498"/>
                    <a:pt x="4606" y="7759"/>
                  </a:cubicBezTo>
                  <a:lnTo>
                    <a:pt x="4606" y="6670"/>
                  </a:lnTo>
                  <a:cubicBezTo>
                    <a:pt x="4187" y="6503"/>
                    <a:pt x="3852" y="6001"/>
                    <a:pt x="3936" y="5749"/>
                  </a:cubicBezTo>
                  <a:cubicBezTo>
                    <a:pt x="4606" y="4494"/>
                    <a:pt x="3685" y="3824"/>
                    <a:pt x="3099" y="3070"/>
                  </a:cubicBezTo>
                  <a:cubicBezTo>
                    <a:pt x="2261" y="2233"/>
                    <a:pt x="1592" y="1312"/>
                    <a:pt x="1006" y="308"/>
                  </a:cubicBezTo>
                  <a:cubicBezTo>
                    <a:pt x="906" y="75"/>
                    <a:pt x="780" y="1"/>
                    <a:pt x="64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9" name="Google Shape;23089;p30"/>
            <p:cNvSpPr/>
            <p:nvPr/>
          </p:nvSpPr>
          <p:spPr>
            <a:xfrm>
              <a:off x="4129175" y="3953175"/>
              <a:ext cx="73275" cy="216475"/>
            </a:xfrm>
            <a:custGeom>
              <a:avLst/>
              <a:gdLst/>
              <a:ahLst/>
              <a:cxnLst/>
              <a:rect l="l" t="t" r="r" b="b"/>
              <a:pathLst>
                <a:path w="2931" h="8659" extrusionOk="0">
                  <a:moveTo>
                    <a:pt x="0" y="0"/>
                  </a:moveTo>
                  <a:cubicBezTo>
                    <a:pt x="0" y="2344"/>
                    <a:pt x="335" y="4688"/>
                    <a:pt x="837" y="6949"/>
                  </a:cubicBezTo>
                  <a:cubicBezTo>
                    <a:pt x="1127" y="8178"/>
                    <a:pt x="1541" y="8658"/>
                    <a:pt x="2458" y="8658"/>
                  </a:cubicBezTo>
                  <a:cubicBezTo>
                    <a:pt x="2602" y="8658"/>
                    <a:pt x="2759" y="8646"/>
                    <a:pt x="2930" y="8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0" name="Google Shape;23090;p30"/>
            <p:cNvSpPr/>
            <p:nvPr/>
          </p:nvSpPr>
          <p:spPr>
            <a:xfrm>
              <a:off x="3888475" y="4325200"/>
              <a:ext cx="92125" cy="138675"/>
            </a:xfrm>
            <a:custGeom>
              <a:avLst/>
              <a:gdLst/>
              <a:ahLst/>
              <a:cxnLst/>
              <a:rect l="l" t="t" r="r" b="b"/>
              <a:pathLst>
                <a:path w="3685" h="5547" extrusionOk="0">
                  <a:moveTo>
                    <a:pt x="2027" y="1"/>
                  </a:moveTo>
                  <a:cubicBezTo>
                    <a:pt x="1349" y="1"/>
                    <a:pt x="729" y="186"/>
                    <a:pt x="168" y="607"/>
                  </a:cubicBezTo>
                  <a:lnTo>
                    <a:pt x="0" y="858"/>
                  </a:lnTo>
                  <a:lnTo>
                    <a:pt x="84" y="1361"/>
                  </a:lnTo>
                  <a:cubicBezTo>
                    <a:pt x="0" y="2617"/>
                    <a:pt x="1256" y="3537"/>
                    <a:pt x="1005" y="4793"/>
                  </a:cubicBezTo>
                  <a:cubicBezTo>
                    <a:pt x="921" y="4793"/>
                    <a:pt x="921" y="4877"/>
                    <a:pt x="921" y="5044"/>
                  </a:cubicBezTo>
                  <a:cubicBezTo>
                    <a:pt x="921" y="5128"/>
                    <a:pt x="1005" y="5212"/>
                    <a:pt x="1089" y="5296"/>
                  </a:cubicBezTo>
                  <a:cubicBezTo>
                    <a:pt x="1214" y="5463"/>
                    <a:pt x="1382" y="5547"/>
                    <a:pt x="1549" y="5547"/>
                  </a:cubicBezTo>
                  <a:cubicBezTo>
                    <a:pt x="1717" y="5547"/>
                    <a:pt x="1884" y="5463"/>
                    <a:pt x="2010" y="5296"/>
                  </a:cubicBezTo>
                  <a:lnTo>
                    <a:pt x="2512" y="4793"/>
                  </a:lnTo>
                  <a:cubicBezTo>
                    <a:pt x="2587" y="4718"/>
                    <a:pt x="2696" y="4677"/>
                    <a:pt x="2801" y="4677"/>
                  </a:cubicBezTo>
                  <a:cubicBezTo>
                    <a:pt x="2930" y="4677"/>
                    <a:pt x="3052" y="4739"/>
                    <a:pt x="3098" y="4877"/>
                  </a:cubicBezTo>
                  <a:cubicBezTo>
                    <a:pt x="3433" y="4626"/>
                    <a:pt x="3684" y="4207"/>
                    <a:pt x="3600" y="3789"/>
                  </a:cubicBezTo>
                  <a:lnTo>
                    <a:pt x="3600" y="3537"/>
                  </a:lnTo>
                  <a:cubicBezTo>
                    <a:pt x="3600" y="3119"/>
                    <a:pt x="3600" y="2700"/>
                    <a:pt x="3600" y="2282"/>
                  </a:cubicBezTo>
                  <a:cubicBezTo>
                    <a:pt x="3600" y="1779"/>
                    <a:pt x="3517" y="1361"/>
                    <a:pt x="3433" y="942"/>
                  </a:cubicBezTo>
                  <a:cubicBezTo>
                    <a:pt x="3266" y="775"/>
                    <a:pt x="3182" y="524"/>
                    <a:pt x="3014" y="356"/>
                  </a:cubicBezTo>
                  <a:cubicBezTo>
                    <a:pt x="2847" y="272"/>
                    <a:pt x="2680" y="105"/>
                    <a:pt x="2428" y="21"/>
                  </a:cubicBezTo>
                  <a:cubicBezTo>
                    <a:pt x="2292" y="8"/>
                    <a:pt x="2159" y="1"/>
                    <a:pt x="2027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1" name="Google Shape;23091;p30"/>
            <p:cNvSpPr/>
            <p:nvPr/>
          </p:nvSpPr>
          <p:spPr>
            <a:xfrm>
              <a:off x="4328000" y="3153650"/>
              <a:ext cx="157000" cy="153800"/>
            </a:xfrm>
            <a:custGeom>
              <a:avLst/>
              <a:gdLst/>
              <a:ahLst/>
              <a:cxnLst/>
              <a:rect l="l" t="t" r="r" b="b"/>
              <a:pathLst>
                <a:path w="6280" h="6152" extrusionOk="0">
                  <a:moveTo>
                    <a:pt x="1" y="0"/>
                  </a:moveTo>
                  <a:lnTo>
                    <a:pt x="1" y="921"/>
                  </a:lnTo>
                  <a:cubicBezTo>
                    <a:pt x="1340" y="1926"/>
                    <a:pt x="2345" y="3265"/>
                    <a:pt x="2931" y="4772"/>
                  </a:cubicBezTo>
                  <a:cubicBezTo>
                    <a:pt x="3277" y="5581"/>
                    <a:pt x="3704" y="6151"/>
                    <a:pt x="4348" y="6151"/>
                  </a:cubicBezTo>
                  <a:cubicBezTo>
                    <a:pt x="4637" y="6151"/>
                    <a:pt x="4970" y="6036"/>
                    <a:pt x="5359" y="5777"/>
                  </a:cubicBezTo>
                  <a:cubicBezTo>
                    <a:pt x="5382" y="5765"/>
                    <a:pt x="5407" y="5760"/>
                    <a:pt x="5433" y="5760"/>
                  </a:cubicBezTo>
                  <a:cubicBezTo>
                    <a:pt x="5596" y="5760"/>
                    <a:pt x="5812" y="5956"/>
                    <a:pt x="6028" y="6028"/>
                  </a:cubicBezTo>
                  <a:cubicBezTo>
                    <a:pt x="6112" y="6028"/>
                    <a:pt x="6196" y="5944"/>
                    <a:pt x="6196" y="5777"/>
                  </a:cubicBezTo>
                  <a:cubicBezTo>
                    <a:pt x="6280" y="5693"/>
                    <a:pt x="6196" y="5610"/>
                    <a:pt x="6112" y="54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2" name="Google Shape;23092;p30"/>
            <p:cNvSpPr/>
            <p:nvPr/>
          </p:nvSpPr>
          <p:spPr>
            <a:xfrm>
              <a:off x="3570350" y="2466350"/>
              <a:ext cx="159075" cy="159875"/>
            </a:xfrm>
            <a:custGeom>
              <a:avLst/>
              <a:gdLst/>
              <a:ahLst/>
              <a:cxnLst/>
              <a:rect l="l" t="t" r="r" b="b"/>
              <a:pathLst>
                <a:path w="6363" h="6395" extrusionOk="0">
                  <a:moveTo>
                    <a:pt x="755" y="1"/>
                  </a:moveTo>
                  <a:cubicBezTo>
                    <a:pt x="508" y="1"/>
                    <a:pt x="272" y="95"/>
                    <a:pt x="84" y="283"/>
                  </a:cubicBezTo>
                  <a:cubicBezTo>
                    <a:pt x="0" y="451"/>
                    <a:pt x="0" y="702"/>
                    <a:pt x="0" y="870"/>
                  </a:cubicBezTo>
                  <a:cubicBezTo>
                    <a:pt x="168" y="2209"/>
                    <a:pt x="1675" y="2376"/>
                    <a:pt x="2261" y="3297"/>
                  </a:cubicBezTo>
                  <a:lnTo>
                    <a:pt x="5693" y="6395"/>
                  </a:lnTo>
                  <a:cubicBezTo>
                    <a:pt x="6363" y="5558"/>
                    <a:pt x="5526" y="5055"/>
                    <a:pt x="5191" y="4386"/>
                  </a:cubicBezTo>
                  <a:cubicBezTo>
                    <a:pt x="4772" y="3130"/>
                    <a:pt x="3265" y="2711"/>
                    <a:pt x="3181" y="1288"/>
                  </a:cubicBezTo>
                  <a:lnTo>
                    <a:pt x="3014" y="1037"/>
                  </a:lnTo>
                  <a:lnTo>
                    <a:pt x="2763" y="786"/>
                  </a:lnTo>
                  <a:cubicBezTo>
                    <a:pt x="2261" y="451"/>
                    <a:pt x="1675" y="200"/>
                    <a:pt x="1005" y="32"/>
                  </a:cubicBezTo>
                  <a:cubicBezTo>
                    <a:pt x="921" y="11"/>
                    <a:pt x="837" y="1"/>
                    <a:pt x="755" y="1"/>
                  </a:cubicBezTo>
                  <a:close/>
                </a:path>
              </a:pathLst>
            </a:custGeom>
            <a:solidFill>
              <a:srgbClr val="73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3" name="Google Shape;23093;p30"/>
            <p:cNvSpPr/>
            <p:nvPr/>
          </p:nvSpPr>
          <p:spPr>
            <a:xfrm>
              <a:off x="5573325" y="3701725"/>
              <a:ext cx="236550" cy="141050"/>
            </a:xfrm>
            <a:custGeom>
              <a:avLst/>
              <a:gdLst/>
              <a:ahLst/>
              <a:cxnLst/>
              <a:rect l="l" t="t" r="r" b="b"/>
              <a:pathLst>
                <a:path w="9462" h="5642" extrusionOk="0">
                  <a:moveTo>
                    <a:pt x="1509" y="1"/>
                  </a:moveTo>
                  <a:cubicBezTo>
                    <a:pt x="1216" y="1"/>
                    <a:pt x="899" y="610"/>
                    <a:pt x="580" y="610"/>
                  </a:cubicBezTo>
                  <a:cubicBezTo>
                    <a:pt x="554" y="610"/>
                    <a:pt x="529" y="606"/>
                    <a:pt x="503" y="598"/>
                  </a:cubicBezTo>
                  <a:cubicBezTo>
                    <a:pt x="419" y="514"/>
                    <a:pt x="315" y="472"/>
                    <a:pt x="220" y="472"/>
                  </a:cubicBezTo>
                  <a:cubicBezTo>
                    <a:pt x="126" y="472"/>
                    <a:pt x="43" y="514"/>
                    <a:pt x="1" y="598"/>
                  </a:cubicBezTo>
                  <a:cubicBezTo>
                    <a:pt x="2345" y="2356"/>
                    <a:pt x="5024" y="3612"/>
                    <a:pt x="7619" y="5119"/>
                  </a:cubicBezTo>
                  <a:cubicBezTo>
                    <a:pt x="8038" y="5468"/>
                    <a:pt x="8573" y="5642"/>
                    <a:pt x="9127" y="5642"/>
                  </a:cubicBezTo>
                  <a:cubicBezTo>
                    <a:pt x="9238" y="5642"/>
                    <a:pt x="9349" y="5635"/>
                    <a:pt x="9461" y="5621"/>
                  </a:cubicBezTo>
                  <a:cubicBezTo>
                    <a:pt x="9210" y="5286"/>
                    <a:pt x="8959" y="4533"/>
                    <a:pt x="8624" y="4449"/>
                  </a:cubicBezTo>
                  <a:cubicBezTo>
                    <a:pt x="6196" y="4030"/>
                    <a:pt x="4522" y="2272"/>
                    <a:pt x="2429" y="1100"/>
                  </a:cubicBezTo>
                  <a:cubicBezTo>
                    <a:pt x="2261" y="1016"/>
                    <a:pt x="2094" y="849"/>
                    <a:pt x="1926" y="598"/>
                  </a:cubicBezTo>
                  <a:cubicBezTo>
                    <a:pt x="1795" y="151"/>
                    <a:pt x="1655" y="1"/>
                    <a:pt x="1509" y="1"/>
                  </a:cubicBezTo>
                  <a:close/>
                </a:path>
              </a:pathLst>
            </a:custGeom>
            <a:solidFill>
              <a:srgbClr val="8D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4" name="Google Shape;23094;p30"/>
            <p:cNvSpPr/>
            <p:nvPr/>
          </p:nvSpPr>
          <p:spPr>
            <a:xfrm>
              <a:off x="2996850" y="1803675"/>
              <a:ext cx="142350" cy="131875"/>
            </a:xfrm>
            <a:custGeom>
              <a:avLst/>
              <a:gdLst/>
              <a:ahLst/>
              <a:cxnLst/>
              <a:rect l="l" t="t" r="r" b="b"/>
              <a:pathLst>
                <a:path w="5694" h="5275" extrusionOk="0">
                  <a:moveTo>
                    <a:pt x="461" y="0"/>
                  </a:moveTo>
                  <a:cubicBezTo>
                    <a:pt x="294" y="0"/>
                    <a:pt x="127" y="84"/>
                    <a:pt x="1" y="251"/>
                  </a:cubicBezTo>
                  <a:cubicBezTo>
                    <a:pt x="754" y="2428"/>
                    <a:pt x="2847" y="3516"/>
                    <a:pt x="4020" y="5275"/>
                  </a:cubicBezTo>
                  <a:cubicBezTo>
                    <a:pt x="4311" y="5129"/>
                    <a:pt x="4660" y="5039"/>
                    <a:pt x="4999" y="5039"/>
                  </a:cubicBezTo>
                  <a:cubicBezTo>
                    <a:pt x="5244" y="5039"/>
                    <a:pt x="5483" y="5086"/>
                    <a:pt x="5694" y="5191"/>
                  </a:cubicBezTo>
                  <a:cubicBezTo>
                    <a:pt x="4271" y="3349"/>
                    <a:pt x="2680" y="1675"/>
                    <a:pt x="922" y="251"/>
                  </a:cubicBezTo>
                  <a:cubicBezTo>
                    <a:pt x="796" y="84"/>
                    <a:pt x="629" y="0"/>
                    <a:pt x="461" y="0"/>
                  </a:cubicBezTo>
                  <a:close/>
                </a:path>
              </a:pathLst>
            </a:custGeom>
            <a:solidFill>
              <a:srgbClr val="84A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5" name="Google Shape;23095;p30"/>
            <p:cNvSpPr/>
            <p:nvPr/>
          </p:nvSpPr>
          <p:spPr>
            <a:xfrm>
              <a:off x="4252650" y="3568225"/>
              <a:ext cx="104675" cy="135900"/>
            </a:xfrm>
            <a:custGeom>
              <a:avLst/>
              <a:gdLst/>
              <a:ahLst/>
              <a:cxnLst/>
              <a:rect l="l" t="t" r="r" b="b"/>
              <a:pathLst>
                <a:path w="4187" h="5436" extrusionOk="0">
                  <a:moveTo>
                    <a:pt x="1935" y="1"/>
                  </a:moveTo>
                  <a:cubicBezTo>
                    <a:pt x="1817" y="1"/>
                    <a:pt x="1698" y="24"/>
                    <a:pt x="1591" y="78"/>
                  </a:cubicBezTo>
                  <a:cubicBezTo>
                    <a:pt x="1089" y="245"/>
                    <a:pt x="1089" y="664"/>
                    <a:pt x="1424" y="998"/>
                  </a:cubicBezTo>
                  <a:cubicBezTo>
                    <a:pt x="1860" y="1683"/>
                    <a:pt x="1740" y="1905"/>
                    <a:pt x="1340" y="1905"/>
                  </a:cubicBezTo>
                  <a:cubicBezTo>
                    <a:pt x="1202" y="1905"/>
                    <a:pt x="1031" y="1879"/>
                    <a:pt x="838" y="1836"/>
                  </a:cubicBezTo>
                  <a:cubicBezTo>
                    <a:pt x="667" y="1801"/>
                    <a:pt x="524" y="1767"/>
                    <a:pt x="403" y="1767"/>
                  </a:cubicBezTo>
                  <a:cubicBezTo>
                    <a:pt x="228" y="1767"/>
                    <a:pt x="100" y="1839"/>
                    <a:pt x="1" y="2087"/>
                  </a:cubicBezTo>
                  <a:cubicBezTo>
                    <a:pt x="252" y="3426"/>
                    <a:pt x="1256" y="4431"/>
                    <a:pt x="2094" y="5436"/>
                  </a:cubicBezTo>
                  <a:lnTo>
                    <a:pt x="2512" y="5436"/>
                  </a:lnTo>
                  <a:cubicBezTo>
                    <a:pt x="2345" y="4933"/>
                    <a:pt x="2177" y="4347"/>
                    <a:pt x="2010" y="3845"/>
                  </a:cubicBezTo>
                  <a:cubicBezTo>
                    <a:pt x="1843" y="3510"/>
                    <a:pt x="1759" y="3091"/>
                    <a:pt x="2094" y="3008"/>
                  </a:cubicBezTo>
                  <a:cubicBezTo>
                    <a:pt x="4187" y="2673"/>
                    <a:pt x="2429" y="1417"/>
                    <a:pt x="2680" y="580"/>
                  </a:cubicBezTo>
                  <a:cubicBezTo>
                    <a:pt x="2811" y="316"/>
                    <a:pt x="2373" y="1"/>
                    <a:pt x="1935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6" name="Google Shape;23096;p30"/>
            <p:cNvSpPr/>
            <p:nvPr/>
          </p:nvSpPr>
          <p:spPr>
            <a:xfrm>
              <a:off x="5707275" y="3450850"/>
              <a:ext cx="150725" cy="87550"/>
            </a:xfrm>
            <a:custGeom>
              <a:avLst/>
              <a:gdLst/>
              <a:ahLst/>
              <a:cxnLst/>
              <a:rect l="l" t="t" r="r" b="b"/>
              <a:pathLst>
                <a:path w="6029" h="3502" extrusionOk="0">
                  <a:moveTo>
                    <a:pt x="2596" y="0"/>
                  </a:moveTo>
                  <a:lnTo>
                    <a:pt x="2596" y="670"/>
                  </a:lnTo>
                  <a:cubicBezTo>
                    <a:pt x="2439" y="1011"/>
                    <a:pt x="2216" y="1106"/>
                    <a:pt x="1956" y="1106"/>
                  </a:cubicBezTo>
                  <a:cubicBezTo>
                    <a:pt x="1631" y="1106"/>
                    <a:pt x="1247" y="958"/>
                    <a:pt x="861" y="958"/>
                  </a:cubicBezTo>
                  <a:cubicBezTo>
                    <a:pt x="568" y="958"/>
                    <a:pt x="273" y="1043"/>
                    <a:pt x="1" y="1340"/>
                  </a:cubicBezTo>
                  <a:cubicBezTo>
                    <a:pt x="999" y="1652"/>
                    <a:pt x="1625" y="2847"/>
                    <a:pt x="2607" y="2847"/>
                  </a:cubicBezTo>
                  <a:cubicBezTo>
                    <a:pt x="2943" y="2847"/>
                    <a:pt x="3320" y="2707"/>
                    <a:pt x="3768" y="2345"/>
                  </a:cubicBezTo>
                  <a:cubicBezTo>
                    <a:pt x="3785" y="2328"/>
                    <a:pt x="3812" y="2321"/>
                    <a:pt x="3844" y="2321"/>
                  </a:cubicBezTo>
                  <a:cubicBezTo>
                    <a:pt x="3972" y="2321"/>
                    <a:pt x="4187" y="2428"/>
                    <a:pt x="4187" y="2428"/>
                  </a:cubicBezTo>
                  <a:cubicBezTo>
                    <a:pt x="4153" y="3268"/>
                    <a:pt x="4349" y="3501"/>
                    <a:pt x="4633" y="3501"/>
                  </a:cubicBezTo>
                  <a:cubicBezTo>
                    <a:pt x="4988" y="3501"/>
                    <a:pt x="5482" y="3136"/>
                    <a:pt x="5839" y="3136"/>
                  </a:cubicBezTo>
                  <a:cubicBezTo>
                    <a:pt x="5908" y="3136"/>
                    <a:pt x="5972" y="3149"/>
                    <a:pt x="6029" y="3182"/>
                  </a:cubicBezTo>
                  <a:cubicBezTo>
                    <a:pt x="5024" y="1926"/>
                    <a:pt x="3852" y="921"/>
                    <a:pt x="2596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7" name="Google Shape;23097;p30"/>
            <p:cNvSpPr/>
            <p:nvPr/>
          </p:nvSpPr>
          <p:spPr>
            <a:xfrm>
              <a:off x="3901025" y="3043475"/>
              <a:ext cx="113050" cy="122750"/>
            </a:xfrm>
            <a:custGeom>
              <a:avLst/>
              <a:gdLst/>
              <a:ahLst/>
              <a:cxnLst/>
              <a:rect l="l" t="t" r="r" b="b"/>
              <a:pathLst>
                <a:path w="4522" h="4910" extrusionOk="0">
                  <a:moveTo>
                    <a:pt x="836" y="1"/>
                  </a:moveTo>
                  <a:cubicBezTo>
                    <a:pt x="530" y="1"/>
                    <a:pt x="220" y="126"/>
                    <a:pt x="1" y="389"/>
                  </a:cubicBezTo>
                  <a:lnTo>
                    <a:pt x="3015" y="4910"/>
                  </a:lnTo>
                  <a:lnTo>
                    <a:pt x="4522" y="3821"/>
                  </a:lnTo>
                  <a:cubicBezTo>
                    <a:pt x="3517" y="2733"/>
                    <a:pt x="2931" y="1226"/>
                    <a:pt x="1591" y="305"/>
                  </a:cubicBezTo>
                  <a:cubicBezTo>
                    <a:pt x="1392" y="105"/>
                    <a:pt x="1116" y="1"/>
                    <a:pt x="836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8" name="Google Shape;23098;p30"/>
            <p:cNvSpPr/>
            <p:nvPr/>
          </p:nvSpPr>
          <p:spPr>
            <a:xfrm>
              <a:off x="4612650" y="3452950"/>
              <a:ext cx="127700" cy="115125"/>
            </a:xfrm>
            <a:custGeom>
              <a:avLst/>
              <a:gdLst/>
              <a:ahLst/>
              <a:cxnLst/>
              <a:rect l="l" t="t" r="r" b="b"/>
              <a:pathLst>
                <a:path w="5108" h="4605" extrusionOk="0">
                  <a:moveTo>
                    <a:pt x="1173" y="0"/>
                  </a:moveTo>
                  <a:cubicBezTo>
                    <a:pt x="838" y="0"/>
                    <a:pt x="419" y="168"/>
                    <a:pt x="168" y="503"/>
                  </a:cubicBezTo>
                  <a:lnTo>
                    <a:pt x="168" y="1005"/>
                  </a:lnTo>
                  <a:cubicBezTo>
                    <a:pt x="2010" y="1256"/>
                    <a:pt x="0" y="2261"/>
                    <a:pt x="670" y="2930"/>
                  </a:cubicBezTo>
                  <a:cubicBezTo>
                    <a:pt x="759" y="3019"/>
                    <a:pt x="858" y="3051"/>
                    <a:pt x="966" y="3051"/>
                  </a:cubicBezTo>
                  <a:cubicBezTo>
                    <a:pt x="1260" y="3051"/>
                    <a:pt x="1615" y="2810"/>
                    <a:pt x="1965" y="2810"/>
                  </a:cubicBezTo>
                  <a:cubicBezTo>
                    <a:pt x="2093" y="2810"/>
                    <a:pt x="2221" y="2842"/>
                    <a:pt x="2345" y="2930"/>
                  </a:cubicBezTo>
                  <a:cubicBezTo>
                    <a:pt x="2596" y="3098"/>
                    <a:pt x="3098" y="3098"/>
                    <a:pt x="2679" y="3600"/>
                  </a:cubicBezTo>
                  <a:cubicBezTo>
                    <a:pt x="2512" y="4437"/>
                    <a:pt x="3182" y="4437"/>
                    <a:pt x="3684" y="4605"/>
                  </a:cubicBezTo>
                  <a:lnTo>
                    <a:pt x="5107" y="4605"/>
                  </a:lnTo>
                  <a:cubicBezTo>
                    <a:pt x="3852" y="3014"/>
                    <a:pt x="2931" y="1172"/>
                    <a:pt x="1173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9" name="Google Shape;23099;p30"/>
            <p:cNvSpPr/>
            <p:nvPr/>
          </p:nvSpPr>
          <p:spPr>
            <a:xfrm>
              <a:off x="3840325" y="2925500"/>
              <a:ext cx="100500" cy="125625"/>
            </a:xfrm>
            <a:custGeom>
              <a:avLst/>
              <a:gdLst/>
              <a:ahLst/>
              <a:cxnLst/>
              <a:rect l="l" t="t" r="r" b="b"/>
              <a:pathLst>
                <a:path w="4020" h="5025" extrusionOk="0">
                  <a:moveTo>
                    <a:pt x="1" y="1"/>
                  </a:moveTo>
                  <a:lnTo>
                    <a:pt x="1" y="1"/>
                  </a:lnTo>
                  <a:cubicBezTo>
                    <a:pt x="252" y="1926"/>
                    <a:pt x="1089" y="3685"/>
                    <a:pt x="2429" y="5024"/>
                  </a:cubicBezTo>
                  <a:lnTo>
                    <a:pt x="4019" y="5024"/>
                  </a:lnTo>
                  <a:cubicBezTo>
                    <a:pt x="3015" y="3099"/>
                    <a:pt x="1675" y="1424"/>
                    <a:pt x="1" y="1"/>
                  </a:cubicBezTo>
                  <a:close/>
                </a:path>
              </a:pathLst>
            </a:custGeom>
            <a:solidFill>
              <a:srgbClr val="70A2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0" name="Google Shape;23100;p30"/>
            <p:cNvSpPr/>
            <p:nvPr/>
          </p:nvSpPr>
          <p:spPr>
            <a:xfrm>
              <a:off x="5673800" y="2408550"/>
              <a:ext cx="123500" cy="129875"/>
            </a:xfrm>
            <a:custGeom>
              <a:avLst/>
              <a:gdLst/>
              <a:ahLst/>
              <a:cxnLst/>
              <a:rect l="l" t="t" r="r" b="b"/>
              <a:pathLst>
                <a:path w="4940" h="5195" extrusionOk="0">
                  <a:moveTo>
                    <a:pt x="0" y="0"/>
                  </a:moveTo>
                  <a:cubicBezTo>
                    <a:pt x="168" y="1340"/>
                    <a:pt x="2596" y="1758"/>
                    <a:pt x="1507" y="3600"/>
                  </a:cubicBezTo>
                  <a:cubicBezTo>
                    <a:pt x="1507" y="3684"/>
                    <a:pt x="1758" y="3851"/>
                    <a:pt x="1926" y="3851"/>
                  </a:cubicBezTo>
                  <a:cubicBezTo>
                    <a:pt x="1992" y="3840"/>
                    <a:pt x="2052" y="3835"/>
                    <a:pt x="2106" y="3835"/>
                  </a:cubicBezTo>
                  <a:cubicBezTo>
                    <a:pt x="2868" y="3835"/>
                    <a:pt x="2461" y="4878"/>
                    <a:pt x="2930" y="5191"/>
                  </a:cubicBezTo>
                  <a:cubicBezTo>
                    <a:pt x="2966" y="5193"/>
                    <a:pt x="3001" y="5194"/>
                    <a:pt x="3034" y="5194"/>
                  </a:cubicBezTo>
                  <a:cubicBezTo>
                    <a:pt x="4173" y="5194"/>
                    <a:pt x="3959" y="3839"/>
                    <a:pt x="4772" y="3433"/>
                  </a:cubicBezTo>
                  <a:lnTo>
                    <a:pt x="4940" y="3182"/>
                  </a:lnTo>
                  <a:cubicBezTo>
                    <a:pt x="3349" y="1926"/>
                    <a:pt x="1758" y="921"/>
                    <a:pt x="0" y="0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1" name="Google Shape;23101;p30"/>
            <p:cNvSpPr/>
            <p:nvPr/>
          </p:nvSpPr>
          <p:spPr>
            <a:xfrm>
              <a:off x="4757075" y="1971100"/>
              <a:ext cx="188375" cy="93825"/>
            </a:xfrm>
            <a:custGeom>
              <a:avLst/>
              <a:gdLst/>
              <a:ahLst/>
              <a:cxnLst/>
              <a:rect l="l" t="t" r="r" b="b"/>
              <a:pathLst>
                <a:path w="7535" h="3753" extrusionOk="0">
                  <a:moveTo>
                    <a:pt x="0" y="1"/>
                  </a:moveTo>
                  <a:cubicBezTo>
                    <a:pt x="502" y="754"/>
                    <a:pt x="1340" y="1340"/>
                    <a:pt x="2344" y="1591"/>
                  </a:cubicBezTo>
                  <a:cubicBezTo>
                    <a:pt x="3516" y="1926"/>
                    <a:pt x="2763" y="3517"/>
                    <a:pt x="3935" y="3601"/>
                  </a:cubicBezTo>
                  <a:cubicBezTo>
                    <a:pt x="4223" y="3649"/>
                    <a:pt x="4512" y="3752"/>
                    <a:pt x="4800" y="3752"/>
                  </a:cubicBezTo>
                  <a:cubicBezTo>
                    <a:pt x="5014" y="3752"/>
                    <a:pt x="5228" y="3695"/>
                    <a:pt x="5442" y="3517"/>
                  </a:cubicBezTo>
                  <a:lnTo>
                    <a:pt x="7535" y="3517"/>
                  </a:lnTo>
                  <a:cubicBezTo>
                    <a:pt x="5191" y="2010"/>
                    <a:pt x="2679" y="754"/>
                    <a:pt x="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2" name="Google Shape;23102;p30"/>
            <p:cNvSpPr/>
            <p:nvPr/>
          </p:nvSpPr>
          <p:spPr>
            <a:xfrm>
              <a:off x="5414275" y="4796650"/>
              <a:ext cx="50250" cy="188375"/>
            </a:xfrm>
            <a:custGeom>
              <a:avLst/>
              <a:gdLst/>
              <a:ahLst/>
              <a:cxnLst/>
              <a:rect l="l" t="t" r="r" b="b"/>
              <a:pathLst>
                <a:path w="2010" h="7535" extrusionOk="0">
                  <a:moveTo>
                    <a:pt x="754" y="0"/>
                  </a:moveTo>
                  <a:cubicBezTo>
                    <a:pt x="0" y="502"/>
                    <a:pt x="670" y="1005"/>
                    <a:pt x="754" y="1507"/>
                  </a:cubicBezTo>
                  <a:lnTo>
                    <a:pt x="251" y="5023"/>
                  </a:lnTo>
                  <a:cubicBezTo>
                    <a:pt x="921" y="5777"/>
                    <a:pt x="419" y="6949"/>
                    <a:pt x="1172" y="7535"/>
                  </a:cubicBezTo>
                  <a:cubicBezTo>
                    <a:pt x="2009" y="5107"/>
                    <a:pt x="1842" y="2344"/>
                    <a:pt x="754" y="0"/>
                  </a:cubicBezTo>
                  <a:close/>
                </a:path>
              </a:pathLst>
            </a:custGeom>
            <a:solidFill>
              <a:srgbClr val="83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3" name="Google Shape;23103;p30"/>
            <p:cNvSpPr/>
            <p:nvPr/>
          </p:nvSpPr>
          <p:spPr>
            <a:xfrm>
              <a:off x="3951275" y="1717850"/>
              <a:ext cx="152800" cy="57700"/>
            </a:xfrm>
            <a:custGeom>
              <a:avLst/>
              <a:gdLst/>
              <a:ahLst/>
              <a:cxnLst/>
              <a:rect l="l" t="t" r="r" b="b"/>
              <a:pathLst>
                <a:path w="6112" h="2308" extrusionOk="0">
                  <a:moveTo>
                    <a:pt x="0" y="1"/>
                  </a:moveTo>
                  <a:lnTo>
                    <a:pt x="0" y="670"/>
                  </a:lnTo>
                  <a:cubicBezTo>
                    <a:pt x="74" y="1187"/>
                    <a:pt x="148" y="1704"/>
                    <a:pt x="738" y="1704"/>
                  </a:cubicBezTo>
                  <a:cubicBezTo>
                    <a:pt x="818" y="1704"/>
                    <a:pt x="906" y="1695"/>
                    <a:pt x="1005" y="1675"/>
                  </a:cubicBezTo>
                  <a:cubicBezTo>
                    <a:pt x="1507" y="1675"/>
                    <a:pt x="2093" y="1591"/>
                    <a:pt x="2679" y="1424"/>
                  </a:cubicBezTo>
                  <a:cubicBezTo>
                    <a:pt x="2697" y="1417"/>
                    <a:pt x="2713" y="1414"/>
                    <a:pt x="2728" y="1414"/>
                  </a:cubicBezTo>
                  <a:cubicBezTo>
                    <a:pt x="2969" y="1414"/>
                    <a:pt x="2906" y="2255"/>
                    <a:pt x="3125" y="2255"/>
                  </a:cubicBezTo>
                  <a:cubicBezTo>
                    <a:pt x="3218" y="2255"/>
                    <a:pt x="3362" y="2104"/>
                    <a:pt x="3600" y="1675"/>
                  </a:cubicBezTo>
                  <a:cubicBezTo>
                    <a:pt x="3697" y="1520"/>
                    <a:pt x="3794" y="1459"/>
                    <a:pt x="3891" y="1459"/>
                  </a:cubicBezTo>
                  <a:cubicBezTo>
                    <a:pt x="4217" y="1459"/>
                    <a:pt x="4553" y="2132"/>
                    <a:pt x="4940" y="2261"/>
                  </a:cubicBezTo>
                  <a:cubicBezTo>
                    <a:pt x="5026" y="2294"/>
                    <a:pt x="5102" y="2308"/>
                    <a:pt x="5169" y="2308"/>
                  </a:cubicBezTo>
                  <a:cubicBezTo>
                    <a:pt x="5618" y="2308"/>
                    <a:pt x="5674" y="1664"/>
                    <a:pt x="6112" y="1591"/>
                  </a:cubicBezTo>
                  <a:cubicBezTo>
                    <a:pt x="4270" y="587"/>
                    <a:pt x="2177" y="1"/>
                    <a:pt x="0" y="1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4" name="Google Shape;23104;p30"/>
            <p:cNvSpPr/>
            <p:nvPr/>
          </p:nvSpPr>
          <p:spPr>
            <a:xfrm>
              <a:off x="5646575" y="2836525"/>
              <a:ext cx="180025" cy="65975"/>
            </a:xfrm>
            <a:custGeom>
              <a:avLst/>
              <a:gdLst/>
              <a:ahLst/>
              <a:cxnLst/>
              <a:rect l="l" t="t" r="r" b="b"/>
              <a:pathLst>
                <a:path w="7201" h="2639" extrusionOk="0">
                  <a:moveTo>
                    <a:pt x="1236" y="1"/>
                  </a:moveTo>
                  <a:cubicBezTo>
                    <a:pt x="1022" y="1"/>
                    <a:pt x="806" y="14"/>
                    <a:pt x="587" y="44"/>
                  </a:cubicBezTo>
                  <a:lnTo>
                    <a:pt x="1" y="127"/>
                  </a:lnTo>
                  <a:cubicBezTo>
                    <a:pt x="2178" y="1383"/>
                    <a:pt x="4689" y="1802"/>
                    <a:pt x="7033" y="2639"/>
                  </a:cubicBezTo>
                  <a:cubicBezTo>
                    <a:pt x="7033" y="2639"/>
                    <a:pt x="7117" y="2555"/>
                    <a:pt x="7117" y="2472"/>
                  </a:cubicBezTo>
                  <a:cubicBezTo>
                    <a:pt x="7201" y="2304"/>
                    <a:pt x="7117" y="2220"/>
                    <a:pt x="7033" y="2137"/>
                  </a:cubicBezTo>
                  <a:cubicBezTo>
                    <a:pt x="6950" y="1885"/>
                    <a:pt x="6782" y="1718"/>
                    <a:pt x="6531" y="1551"/>
                  </a:cubicBezTo>
                  <a:cubicBezTo>
                    <a:pt x="6364" y="1383"/>
                    <a:pt x="6112" y="881"/>
                    <a:pt x="5861" y="881"/>
                  </a:cubicBezTo>
                  <a:cubicBezTo>
                    <a:pt x="4312" y="733"/>
                    <a:pt x="2828" y="1"/>
                    <a:pt x="1236" y="1"/>
                  </a:cubicBezTo>
                  <a:close/>
                </a:path>
              </a:pathLst>
            </a:custGeom>
            <a:solidFill>
              <a:srgbClr val="7FA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5" name="Google Shape;23105;p30"/>
            <p:cNvSpPr/>
            <p:nvPr/>
          </p:nvSpPr>
          <p:spPr>
            <a:xfrm>
              <a:off x="5422625" y="3610450"/>
              <a:ext cx="163300" cy="106225"/>
            </a:xfrm>
            <a:custGeom>
              <a:avLst/>
              <a:gdLst/>
              <a:ahLst/>
              <a:cxnLst/>
              <a:rect l="l" t="t" r="r" b="b"/>
              <a:pathLst>
                <a:path w="6532" h="4249" extrusionOk="0">
                  <a:moveTo>
                    <a:pt x="1867" y="0"/>
                  </a:moveTo>
                  <a:cubicBezTo>
                    <a:pt x="1378" y="0"/>
                    <a:pt x="843" y="125"/>
                    <a:pt x="252" y="398"/>
                  </a:cubicBezTo>
                  <a:lnTo>
                    <a:pt x="1" y="649"/>
                  </a:lnTo>
                  <a:lnTo>
                    <a:pt x="6029" y="4249"/>
                  </a:lnTo>
                  <a:lnTo>
                    <a:pt x="6531" y="4249"/>
                  </a:lnTo>
                  <a:lnTo>
                    <a:pt x="4940" y="2240"/>
                  </a:lnTo>
                  <a:cubicBezTo>
                    <a:pt x="4147" y="898"/>
                    <a:pt x="3177" y="0"/>
                    <a:pt x="1867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6" name="Google Shape;23106;p30"/>
            <p:cNvSpPr/>
            <p:nvPr/>
          </p:nvSpPr>
          <p:spPr>
            <a:xfrm>
              <a:off x="2892200" y="1508550"/>
              <a:ext cx="159100" cy="50275"/>
            </a:xfrm>
            <a:custGeom>
              <a:avLst/>
              <a:gdLst/>
              <a:ahLst/>
              <a:cxnLst/>
              <a:rect l="l" t="t" r="r" b="b"/>
              <a:pathLst>
                <a:path w="6364" h="2011" extrusionOk="0">
                  <a:moveTo>
                    <a:pt x="754" y="1"/>
                  </a:moveTo>
                  <a:cubicBezTo>
                    <a:pt x="252" y="168"/>
                    <a:pt x="1" y="419"/>
                    <a:pt x="252" y="922"/>
                  </a:cubicBezTo>
                  <a:lnTo>
                    <a:pt x="4271" y="2010"/>
                  </a:lnTo>
                  <a:cubicBezTo>
                    <a:pt x="4444" y="1923"/>
                    <a:pt x="4640" y="1904"/>
                    <a:pt x="4842" y="1904"/>
                  </a:cubicBezTo>
                  <a:cubicBezTo>
                    <a:pt x="5006" y="1904"/>
                    <a:pt x="5174" y="1917"/>
                    <a:pt x="5338" y="1917"/>
                  </a:cubicBezTo>
                  <a:cubicBezTo>
                    <a:pt x="5753" y="1917"/>
                    <a:pt x="6141" y="1835"/>
                    <a:pt x="6364" y="1257"/>
                  </a:cubicBezTo>
                  <a:lnTo>
                    <a:pt x="6196" y="922"/>
                  </a:lnTo>
                  <a:cubicBezTo>
                    <a:pt x="4438" y="336"/>
                    <a:pt x="2596" y="1"/>
                    <a:pt x="754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7" name="Google Shape;23107;p30"/>
            <p:cNvSpPr/>
            <p:nvPr/>
          </p:nvSpPr>
          <p:spPr>
            <a:xfrm>
              <a:off x="3049175" y="1528475"/>
              <a:ext cx="161200" cy="91025"/>
            </a:xfrm>
            <a:custGeom>
              <a:avLst/>
              <a:gdLst/>
              <a:ahLst/>
              <a:cxnLst/>
              <a:rect l="l" t="t" r="r" b="b"/>
              <a:pathLst>
                <a:path w="6448" h="3641" extrusionOk="0">
                  <a:moveTo>
                    <a:pt x="1363" y="1"/>
                  </a:moveTo>
                  <a:cubicBezTo>
                    <a:pt x="912" y="1"/>
                    <a:pt x="458" y="37"/>
                    <a:pt x="1" y="125"/>
                  </a:cubicBezTo>
                  <a:lnTo>
                    <a:pt x="1" y="292"/>
                  </a:lnTo>
                  <a:cubicBezTo>
                    <a:pt x="671" y="1548"/>
                    <a:pt x="2178" y="1297"/>
                    <a:pt x="3182" y="1799"/>
                  </a:cubicBezTo>
                  <a:lnTo>
                    <a:pt x="3433" y="1883"/>
                  </a:lnTo>
                  <a:lnTo>
                    <a:pt x="3433" y="2134"/>
                  </a:lnTo>
                  <a:cubicBezTo>
                    <a:pt x="3182" y="2301"/>
                    <a:pt x="3015" y="2553"/>
                    <a:pt x="2847" y="2804"/>
                  </a:cubicBezTo>
                  <a:cubicBezTo>
                    <a:pt x="3266" y="3306"/>
                    <a:pt x="3852" y="3557"/>
                    <a:pt x="4522" y="3641"/>
                  </a:cubicBezTo>
                  <a:cubicBezTo>
                    <a:pt x="4840" y="2686"/>
                    <a:pt x="4705" y="1201"/>
                    <a:pt x="6201" y="1201"/>
                  </a:cubicBezTo>
                  <a:cubicBezTo>
                    <a:pt x="6279" y="1201"/>
                    <a:pt x="6361" y="1205"/>
                    <a:pt x="6447" y="1213"/>
                  </a:cubicBezTo>
                  <a:lnTo>
                    <a:pt x="6447" y="711"/>
                  </a:lnTo>
                  <a:cubicBezTo>
                    <a:pt x="4728" y="512"/>
                    <a:pt x="3061" y="1"/>
                    <a:pt x="1363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8" name="Google Shape;23108;p30"/>
            <p:cNvSpPr/>
            <p:nvPr/>
          </p:nvSpPr>
          <p:spPr>
            <a:xfrm>
              <a:off x="4164750" y="3492700"/>
              <a:ext cx="106775" cy="102600"/>
            </a:xfrm>
            <a:custGeom>
              <a:avLst/>
              <a:gdLst/>
              <a:ahLst/>
              <a:cxnLst/>
              <a:rect l="l" t="t" r="r" b="b"/>
              <a:pathLst>
                <a:path w="4271" h="4104" extrusionOk="0">
                  <a:moveTo>
                    <a:pt x="0" y="1"/>
                  </a:moveTo>
                  <a:lnTo>
                    <a:pt x="0" y="1"/>
                  </a:lnTo>
                  <a:cubicBezTo>
                    <a:pt x="335" y="1592"/>
                    <a:pt x="1591" y="2764"/>
                    <a:pt x="2512" y="4103"/>
                  </a:cubicBezTo>
                  <a:cubicBezTo>
                    <a:pt x="2512" y="2847"/>
                    <a:pt x="3182" y="1675"/>
                    <a:pt x="4270" y="1089"/>
                  </a:cubicBezTo>
                  <a:lnTo>
                    <a:pt x="4270" y="1089"/>
                  </a:lnTo>
                  <a:cubicBezTo>
                    <a:pt x="4242" y="1096"/>
                    <a:pt x="4214" y="1100"/>
                    <a:pt x="4186" y="1100"/>
                  </a:cubicBezTo>
                  <a:cubicBezTo>
                    <a:pt x="3766" y="1100"/>
                    <a:pt x="3409" y="344"/>
                    <a:pt x="3027" y="344"/>
                  </a:cubicBezTo>
                  <a:cubicBezTo>
                    <a:pt x="2837" y="344"/>
                    <a:pt x="2641" y="530"/>
                    <a:pt x="2428" y="1089"/>
                  </a:cubicBezTo>
                  <a:cubicBezTo>
                    <a:pt x="2319" y="1307"/>
                    <a:pt x="2179" y="1399"/>
                    <a:pt x="2021" y="1399"/>
                  </a:cubicBezTo>
                  <a:cubicBezTo>
                    <a:pt x="1814" y="1399"/>
                    <a:pt x="1577" y="1243"/>
                    <a:pt x="1340" y="1006"/>
                  </a:cubicBezTo>
                  <a:cubicBezTo>
                    <a:pt x="921" y="587"/>
                    <a:pt x="587" y="85"/>
                    <a:pt x="0" y="1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9" name="Google Shape;23109;p30"/>
            <p:cNvSpPr/>
            <p:nvPr/>
          </p:nvSpPr>
          <p:spPr>
            <a:xfrm>
              <a:off x="4738225" y="3588975"/>
              <a:ext cx="83750" cy="131900"/>
            </a:xfrm>
            <a:custGeom>
              <a:avLst/>
              <a:gdLst/>
              <a:ahLst/>
              <a:cxnLst/>
              <a:rect l="l" t="t" r="r" b="b"/>
              <a:pathLst>
                <a:path w="3350" h="5276" extrusionOk="0">
                  <a:moveTo>
                    <a:pt x="754" y="1"/>
                  </a:moveTo>
                  <a:cubicBezTo>
                    <a:pt x="587" y="587"/>
                    <a:pt x="1173" y="1257"/>
                    <a:pt x="503" y="1843"/>
                  </a:cubicBezTo>
                  <a:cubicBezTo>
                    <a:pt x="1" y="2261"/>
                    <a:pt x="587" y="2680"/>
                    <a:pt x="670" y="3099"/>
                  </a:cubicBezTo>
                  <a:lnTo>
                    <a:pt x="670" y="3182"/>
                  </a:lnTo>
                  <a:cubicBezTo>
                    <a:pt x="1173" y="3768"/>
                    <a:pt x="1173" y="4606"/>
                    <a:pt x="1759" y="5275"/>
                  </a:cubicBezTo>
                  <a:cubicBezTo>
                    <a:pt x="2010" y="5275"/>
                    <a:pt x="2177" y="5275"/>
                    <a:pt x="2428" y="5192"/>
                  </a:cubicBezTo>
                  <a:cubicBezTo>
                    <a:pt x="3182" y="4689"/>
                    <a:pt x="2512" y="3685"/>
                    <a:pt x="3182" y="3182"/>
                  </a:cubicBezTo>
                  <a:lnTo>
                    <a:pt x="3349" y="3015"/>
                  </a:lnTo>
                  <a:cubicBezTo>
                    <a:pt x="2596" y="1927"/>
                    <a:pt x="1675" y="922"/>
                    <a:pt x="754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0" name="Google Shape;23110;p30"/>
            <p:cNvSpPr/>
            <p:nvPr/>
          </p:nvSpPr>
          <p:spPr>
            <a:xfrm>
              <a:off x="3683350" y="1646700"/>
              <a:ext cx="134000" cy="66150"/>
            </a:xfrm>
            <a:custGeom>
              <a:avLst/>
              <a:gdLst/>
              <a:ahLst/>
              <a:cxnLst/>
              <a:rect l="l" t="t" r="r" b="b"/>
              <a:pathLst>
                <a:path w="5360" h="2646" extrusionOk="0">
                  <a:moveTo>
                    <a:pt x="252" y="0"/>
                  </a:moveTo>
                  <a:cubicBezTo>
                    <a:pt x="168" y="0"/>
                    <a:pt x="85" y="84"/>
                    <a:pt x="85" y="168"/>
                  </a:cubicBezTo>
                  <a:cubicBezTo>
                    <a:pt x="1" y="251"/>
                    <a:pt x="85" y="335"/>
                    <a:pt x="252" y="419"/>
                  </a:cubicBezTo>
                  <a:cubicBezTo>
                    <a:pt x="503" y="921"/>
                    <a:pt x="671" y="1423"/>
                    <a:pt x="754" y="2010"/>
                  </a:cubicBezTo>
                  <a:cubicBezTo>
                    <a:pt x="1843" y="2344"/>
                    <a:pt x="3015" y="2093"/>
                    <a:pt x="4187" y="2596"/>
                  </a:cubicBezTo>
                  <a:cubicBezTo>
                    <a:pt x="4278" y="2630"/>
                    <a:pt x="4362" y="2645"/>
                    <a:pt x="4439" y="2645"/>
                  </a:cubicBezTo>
                  <a:cubicBezTo>
                    <a:pt x="4924" y="2645"/>
                    <a:pt x="5131" y="2025"/>
                    <a:pt x="5275" y="1591"/>
                  </a:cubicBezTo>
                  <a:lnTo>
                    <a:pt x="5359" y="1340"/>
                  </a:lnTo>
                  <a:cubicBezTo>
                    <a:pt x="3685" y="1005"/>
                    <a:pt x="2094" y="168"/>
                    <a:pt x="252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1" name="Google Shape;23111;p30"/>
            <p:cNvSpPr/>
            <p:nvPr/>
          </p:nvSpPr>
          <p:spPr>
            <a:xfrm>
              <a:off x="3700100" y="2575975"/>
              <a:ext cx="102575" cy="132700"/>
            </a:xfrm>
            <a:custGeom>
              <a:avLst/>
              <a:gdLst/>
              <a:ahLst/>
              <a:cxnLst/>
              <a:rect l="l" t="t" r="r" b="b"/>
              <a:pathLst>
                <a:path w="4103" h="5308" extrusionOk="0">
                  <a:moveTo>
                    <a:pt x="1" y="1"/>
                  </a:moveTo>
                  <a:lnTo>
                    <a:pt x="1" y="1"/>
                  </a:lnTo>
                  <a:cubicBezTo>
                    <a:pt x="168" y="670"/>
                    <a:pt x="336" y="1340"/>
                    <a:pt x="503" y="2010"/>
                  </a:cubicBezTo>
                  <a:cubicBezTo>
                    <a:pt x="1257" y="2931"/>
                    <a:pt x="2010" y="3852"/>
                    <a:pt x="2596" y="4856"/>
                  </a:cubicBezTo>
                  <a:cubicBezTo>
                    <a:pt x="2680" y="5108"/>
                    <a:pt x="2847" y="5191"/>
                    <a:pt x="3098" y="5275"/>
                  </a:cubicBezTo>
                  <a:cubicBezTo>
                    <a:pt x="3166" y="5297"/>
                    <a:pt x="3239" y="5308"/>
                    <a:pt x="3315" y="5308"/>
                  </a:cubicBezTo>
                  <a:cubicBezTo>
                    <a:pt x="3523" y="5308"/>
                    <a:pt x="3752" y="5230"/>
                    <a:pt x="3936" y="5108"/>
                  </a:cubicBezTo>
                  <a:lnTo>
                    <a:pt x="4103" y="4856"/>
                  </a:lnTo>
                  <a:cubicBezTo>
                    <a:pt x="2847" y="3182"/>
                    <a:pt x="1508" y="1508"/>
                    <a:pt x="1" y="1"/>
                  </a:cubicBez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2" name="Google Shape;23112;p30"/>
            <p:cNvSpPr/>
            <p:nvPr/>
          </p:nvSpPr>
          <p:spPr>
            <a:xfrm>
              <a:off x="4288225" y="2897675"/>
              <a:ext cx="96325" cy="67625"/>
            </a:xfrm>
            <a:custGeom>
              <a:avLst/>
              <a:gdLst/>
              <a:ahLst/>
              <a:cxnLst/>
              <a:rect l="l" t="t" r="r" b="b"/>
              <a:pathLst>
                <a:path w="3853" h="2705" extrusionOk="0">
                  <a:moveTo>
                    <a:pt x="2331" y="0"/>
                  </a:moveTo>
                  <a:cubicBezTo>
                    <a:pt x="1778" y="0"/>
                    <a:pt x="1362" y="699"/>
                    <a:pt x="823" y="699"/>
                  </a:cubicBezTo>
                  <a:cubicBezTo>
                    <a:pt x="800" y="699"/>
                    <a:pt x="777" y="698"/>
                    <a:pt x="754" y="695"/>
                  </a:cubicBezTo>
                  <a:cubicBezTo>
                    <a:pt x="671" y="667"/>
                    <a:pt x="587" y="658"/>
                    <a:pt x="503" y="658"/>
                  </a:cubicBezTo>
                  <a:cubicBezTo>
                    <a:pt x="336" y="658"/>
                    <a:pt x="168" y="695"/>
                    <a:pt x="1" y="695"/>
                  </a:cubicBezTo>
                  <a:cubicBezTo>
                    <a:pt x="1006" y="1784"/>
                    <a:pt x="2345" y="2119"/>
                    <a:pt x="3601" y="2705"/>
                  </a:cubicBezTo>
                  <a:cubicBezTo>
                    <a:pt x="3852" y="1867"/>
                    <a:pt x="3601" y="946"/>
                    <a:pt x="2931" y="277"/>
                  </a:cubicBezTo>
                  <a:cubicBezTo>
                    <a:pt x="2710" y="76"/>
                    <a:pt x="2513" y="0"/>
                    <a:pt x="2331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3" name="Google Shape;23113;p30"/>
            <p:cNvSpPr/>
            <p:nvPr/>
          </p:nvSpPr>
          <p:spPr>
            <a:xfrm>
              <a:off x="3660350" y="2699475"/>
              <a:ext cx="131875" cy="64900"/>
            </a:xfrm>
            <a:custGeom>
              <a:avLst/>
              <a:gdLst/>
              <a:ahLst/>
              <a:cxnLst/>
              <a:rect l="l" t="t" r="r" b="b"/>
              <a:pathLst>
                <a:path w="5275" h="2596" extrusionOk="0">
                  <a:moveTo>
                    <a:pt x="4186" y="0"/>
                  </a:moveTo>
                  <a:cubicBezTo>
                    <a:pt x="3693" y="370"/>
                    <a:pt x="3188" y="490"/>
                    <a:pt x="2676" y="490"/>
                  </a:cubicBezTo>
                  <a:cubicBezTo>
                    <a:pt x="1798" y="490"/>
                    <a:pt x="899" y="137"/>
                    <a:pt x="0" y="84"/>
                  </a:cubicBezTo>
                  <a:lnTo>
                    <a:pt x="0" y="84"/>
                  </a:lnTo>
                  <a:cubicBezTo>
                    <a:pt x="502" y="1089"/>
                    <a:pt x="1256" y="1926"/>
                    <a:pt x="2093" y="2595"/>
                  </a:cubicBezTo>
                  <a:cubicBezTo>
                    <a:pt x="2428" y="754"/>
                    <a:pt x="4019" y="1507"/>
                    <a:pt x="5107" y="1089"/>
                  </a:cubicBezTo>
                  <a:lnTo>
                    <a:pt x="5274" y="837"/>
                  </a:lnTo>
                  <a:cubicBezTo>
                    <a:pt x="5191" y="502"/>
                    <a:pt x="4940" y="168"/>
                    <a:pt x="4605" y="84"/>
                  </a:cubicBezTo>
                  <a:lnTo>
                    <a:pt x="4186" y="0"/>
                  </a:ln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4" name="Google Shape;23114;p30"/>
            <p:cNvSpPr/>
            <p:nvPr/>
          </p:nvSpPr>
          <p:spPr>
            <a:xfrm>
              <a:off x="5433100" y="1456225"/>
              <a:ext cx="90025" cy="75375"/>
            </a:xfrm>
            <a:custGeom>
              <a:avLst/>
              <a:gdLst/>
              <a:ahLst/>
              <a:cxnLst/>
              <a:rect l="l" t="t" r="r" b="b"/>
              <a:pathLst>
                <a:path w="3601" h="3015" extrusionOk="0">
                  <a:moveTo>
                    <a:pt x="1" y="1"/>
                  </a:moveTo>
                  <a:lnTo>
                    <a:pt x="1" y="1"/>
                  </a:lnTo>
                  <a:cubicBezTo>
                    <a:pt x="754" y="2764"/>
                    <a:pt x="754" y="2764"/>
                    <a:pt x="3349" y="3015"/>
                  </a:cubicBezTo>
                  <a:lnTo>
                    <a:pt x="3600" y="3015"/>
                  </a:lnTo>
                  <a:cubicBezTo>
                    <a:pt x="2847" y="1508"/>
                    <a:pt x="1340" y="838"/>
                    <a:pt x="1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5" name="Google Shape;23115;p30"/>
            <p:cNvSpPr/>
            <p:nvPr/>
          </p:nvSpPr>
          <p:spPr>
            <a:xfrm>
              <a:off x="3823600" y="3275050"/>
              <a:ext cx="67000" cy="117225"/>
            </a:xfrm>
            <a:custGeom>
              <a:avLst/>
              <a:gdLst/>
              <a:ahLst/>
              <a:cxnLst/>
              <a:rect l="l" t="t" r="r" b="b"/>
              <a:pathLst>
                <a:path w="2680" h="4689" extrusionOk="0">
                  <a:moveTo>
                    <a:pt x="1172" y="0"/>
                  </a:moveTo>
                  <a:cubicBezTo>
                    <a:pt x="837" y="502"/>
                    <a:pt x="1005" y="1172"/>
                    <a:pt x="837" y="1674"/>
                  </a:cubicBezTo>
                  <a:cubicBezTo>
                    <a:pt x="0" y="3265"/>
                    <a:pt x="754" y="4019"/>
                    <a:pt x="2093" y="4688"/>
                  </a:cubicBezTo>
                  <a:lnTo>
                    <a:pt x="2261" y="4605"/>
                  </a:lnTo>
                  <a:cubicBezTo>
                    <a:pt x="2679" y="4019"/>
                    <a:pt x="2679" y="3181"/>
                    <a:pt x="2261" y="2595"/>
                  </a:cubicBezTo>
                  <a:cubicBezTo>
                    <a:pt x="2009" y="1674"/>
                    <a:pt x="1675" y="837"/>
                    <a:pt x="1172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6" name="Google Shape;23116;p30"/>
            <p:cNvSpPr/>
            <p:nvPr/>
          </p:nvSpPr>
          <p:spPr>
            <a:xfrm>
              <a:off x="4213175" y="2525750"/>
              <a:ext cx="114850" cy="50925"/>
            </a:xfrm>
            <a:custGeom>
              <a:avLst/>
              <a:gdLst/>
              <a:ahLst/>
              <a:cxnLst/>
              <a:rect l="l" t="t" r="r" b="b"/>
              <a:pathLst>
                <a:path w="4594" h="2037" extrusionOk="0">
                  <a:moveTo>
                    <a:pt x="73" y="0"/>
                  </a:moveTo>
                  <a:lnTo>
                    <a:pt x="73" y="0"/>
                  </a:lnTo>
                  <a:cubicBezTo>
                    <a:pt x="153" y="565"/>
                    <a:pt x="1" y="1596"/>
                    <a:pt x="663" y="1596"/>
                  </a:cubicBezTo>
                  <a:cubicBezTo>
                    <a:pt x="688" y="1596"/>
                    <a:pt x="715" y="1594"/>
                    <a:pt x="742" y="1591"/>
                  </a:cubicBezTo>
                  <a:cubicBezTo>
                    <a:pt x="822" y="1586"/>
                    <a:pt x="901" y="1584"/>
                    <a:pt x="979" y="1584"/>
                  </a:cubicBezTo>
                  <a:cubicBezTo>
                    <a:pt x="2074" y="1584"/>
                    <a:pt x="3067" y="2037"/>
                    <a:pt x="4150" y="2037"/>
                  </a:cubicBezTo>
                  <a:cubicBezTo>
                    <a:pt x="4296" y="2037"/>
                    <a:pt x="4444" y="2028"/>
                    <a:pt x="4594" y="2010"/>
                  </a:cubicBezTo>
                  <a:cubicBezTo>
                    <a:pt x="3254" y="1005"/>
                    <a:pt x="1747" y="252"/>
                    <a:pt x="73" y="0"/>
                  </a:cubicBezTo>
                  <a:close/>
                </a:path>
              </a:pathLst>
            </a:custGeom>
            <a:solidFill>
              <a:srgbClr val="A2B9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7" name="Google Shape;23117;p30"/>
            <p:cNvSpPr/>
            <p:nvPr/>
          </p:nvSpPr>
          <p:spPr>
            <a:xfrm>
              <a:off x="4491250" y="3326700"/>
              <a:ext cx="71200" cy="64050"/>
            </a:xfrm>
            <a:custGeom>
              <a:avLst/>
              <a:gdLst/>
              <a:ahLst/>
              <a:cxnLst/>
              <a:rect l="l" t="t" r="r" b="b"/>
              <a:pathLst>
                <a:path w="2848" h="2562" extrusionOk="0">
                  <a:moveTo>
                    <a:pt x="744" y="1"/>
                  </a:moveTo>
                  <a:cubicBezTo>
                    <a:pt x="99" y="1"/>
                    <a:pt x="150" y="592"/>
                    <a:pt x="1" y="1115"/>
                  </a:cubicBezTo>
                  <a:cubicBezTo>
                    <a:pt x="282" y="2311"/>
                    <a:pt x="445" y="2561"/>
                    <a:pt x="1730" y="2561"/>
                  </a:cubicBezTo>
                  <a:cubicBezTo>
                    <a:pt x="1975" y="2561"/>
                    <a:pt x="2261" y="2552"/>
                    <a:pt x="2596" y="2539"/>
                  </a:cubicBezTo>
                  <a:cubicBezTo>
                    <a:pt x="2847" y="2204"/>
                    <a:pt x="2847" y="1785"/>
                    <a:pt x="2596" y="1367"/>
                  </a:cubicBezTo>
                  <a:cubicBezTo>
                    <a:pt x="2261" y="781"/>
                    <a:pt x="1675" y="278"/>
                    <a:pt x="1005" y="27"/>
                  </a:cubicBezTo>
                  <a:cubicBezTo>
                    <a:pt x="908" y="9"/>
                    <a:pt x="821" y="1"/>
                    <a:pt x="744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8" name="Google Shape;23118;p30"/>
            <p:cNvSpPr/>
            <p:nvPr/>
          </p:nvSpPr>
          <p:spPr>
            <a:xfrm>
              <a:off x="4606375" y="2712025"/>
              <a:ext cx="125600" cy="77475"/>
            </a:xfrm>
            <a:custGeom>
              <a:avLst/>
              <a:gdLst/>
              <a:ahLst/>
              <a:cxnLst/>
              <a:rect l="l" t="t" r="r" b="b"/>
              <a:pathLst>
                <a:path w="5024" h="3099" extrusionOk="0">
                  <a:moveTo>
                    <a:pt x="0" y="0"/>
                  </a:moveTo>
                  <a:cubicBezTo>
                    <a:pt x="586" y="1926"/>
                    <a:pt x="2596" y="2093"/>
                    <a:pt x="3935" y="3098"/>
                  </a:cubicBezTo>
                  <a:cubicBezTo>
                    <a:pt x="4153" y="2807"/>
                    <a:pt x="4498" y="2580"/>
                    <a:pt x="4859" y="2580"/>
                  </a:cubicBezTo>
                  <a:cubicBezTo>
                    <a:pt x="4913" y="2580"/>
                    <a:pt x="4968" y="2585"/>
                    <a:pt x="5023" y="2596"/>
                  </a:cubicBezTo>
                  <a:cubicBezTo>
                    <a:pt x="3349" y="1759"/>
                    <a:pt x="1842" y="503"/>
                    <a:pt x="0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9" name="Google Shape;23119;p30"/>
            <p:cNvSpPr/>
            <p:nvPr/>
          </p:nvSpPr>
          <p:spPr>
            <a:xfrm>
              <a:off x="5207050" y="3028075"/>
              <a:ext cx="127700" cy="85825"/>
            </a:xfrm>
            <a:custGeom>
              <a:avLst/>
              <a:gdLst/>
              <a:ahLst/>
              <a:cxnLst/>
              <a:rect l="l" t="t" r="r" b="b"/>
              <a:pathLst>
                <a:path w="5108" h="3433" extrusionOk="0">
                  <a:moveTo>
                    <a:pt x="1" y="0"/>
                  </a:moveTo>
                  <a:cubicBezTo>
                    <a:pt x="1005" y="2177"/>
                    <a:pt x="2847" y="3098"/>
                    <a:pt x="5108" y="3433"/>
                  </a:cubicBezTo>
                  <a:cubicBezTo>
                    <a:pt x="3684" y="1926"/>
                    <a:pt x="1675" y="1172"/>
                    <a:pt x="1" y="0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0" name="Google Shape;23120;p30"/>
            <p:cNvSpPr/>
            <p:nvPr/>
          </p:nvSpPr>
          <p:spPr>
            <a:xfrm>
              <a:off x="4139625" y="3045325"/>
              <a:ext cx="106775" cy="58125"/>
            </a:xfrm>
            <a:custGeom>
              <a:avLst/>
              <a:gdLst/>
              <a:ahLst/>
              <a:cxnLst/>
              <a:rect l="l" t="t" r="r" b="b"/>
              <a:pathLst>
                <a:path w="4271" h="2325" extrusionOk="0">
                  <a:moveTo>
                    <a:pt x="1340" y="1"/>
                  </a:moveTo>
                  <a:cubicBezTo>
                    <a:pt x="880" y="1"/>
                    <a:pt x="419" y="105"/>
                    <a:pt x="1" y="315"/>
                  </a:cubicBezTo>
                  <a:cubicBezTo>
                    <a:pt x="922" y="1905"/>
                    <a:pt x="2596" y="1822"/>
                    <a:pt x="4019" y="2324"/>
                  </a:cubicBezTo>
                  <a:cubicBezTo>
                    <a:pt x="4271" y="2073"/>
                    <a:pt x="4271" y="1654"/>
                    <a:pt x="4019" y="1403"/>
                  </a:cubicBezTo>
                  <a:lnTo>
                    <a:pt x="2680" y="315"/>
                  </a:lnTo>
                  <a:cubicBezTo>
                    <a:pt x="2261" y="105"/>
                    <a:pt x="1801" y="1"/>
                    <a:pt x="1340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1" name="Google Shape;23121;p30"/>
            <p:cNvSpPr/>
            <p:nvPr/>
          </p:nvSpPr>
          <p:spPr>
            <a:xfrm>
              <a:off x="3938700" y="2122575"/>
              <a:ext cx="113050" cy="39025"/>
            </a:xfrm>
            <a:custGeom>
              <a:avLst/>
              <a:gdLst/>
              <a:ahLst/>
              <a:cxnLst/>
              <a:rect l="l" t="t" r="r" b="b"/>
              <a:pathLst>
                <a:path w="4522" h="1561" extrusionOk="0">
                  <a:moveTo>
                    <a:pt x="3223" y="1"/>
                  </a:moveTo>
                  <a:cubicBezTo>
                    <a:pt x="3103" y="1"/>
                    <a:pt x="2978" y="18"/>
                    <a:pt x="2847" y="53"/>
                  </a:cubicBezTo>
                  <a:cubicBezTo>
                    <a:pt x="2603" y="114"/>
                    <a:pt x="2364" y="136"/>
                    <a:pt x="2129" y="136"/>
                  </a:cubicBezTo>
                  <a:cubicBezTo>
                    <a:pt x="1566" y="136"/>
                    <a:pt x="1024" y="13"/>
                    <a:pt x="488" y="13"/>
                  </a:cubicBezTo>
                  <a:cubicBezTo>
                    <a:pt x="325" y="13"/>
                    <a:pt x="163" y="24"/>
                    <a:pt x="1" y="53"/>
                  </a:cubicBezTo>
                  <a:cubicBezTo>
                    <a:pt x="1257" y="1058"/>
                    <a:pt x="2847" y="1560"/>
                    <a:pt x="4522" y="1560"/>
                  </a:cubicBezTo>
                  <a:cubicBezTo>
                    <a:pt x="4450" y="626"/>
                    <a:pt x="3946" y="1"/>
                    <a:pt x="3223" y="1"/>
                  </a:cubicBezTo>
                  <a:close/>
                </a:path>
              </a:pathLst>
            </a:custGeom>
            <a:solidFill>
              <a:srgbClr val="91B5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2" name="Google Shape;23122;p30"/>
            <p:cNvSpPr/>
            <p:nvPr/>
          </p:nvSpPr>
          <p:spPr>
            <a:xfrm>
              <a:off x="4041275" y="3779450"/>
              <a:ext cx="62800" cy="113050"/>
            </a:xfrm>
            <a:custGeom>
              <a:avLst/>
              <a:gdLst/>
              <a:ahLst/>
              <a:cxnLst/>
              <a:rect l="l" t="t" r="r" b="b"/>
              <a:pathLst>
                <a:path w="2512" h="4522" extrusionOk="0">
                  <a:moveTo>
                    <a:pt x="921" y="0"/>
                  </a:moveTo>
                  <a:lnTo>
                    <a:pt x="921" y="0"/>
                  </a:lnTo>
                  <a:cubicBezTo>
                    <a:pt x="0" y="2428"/>
                    <a:pt x="167" y="3014"/>
                    <a:pt x="2512" y="4521"/>
                  </a:cubicBezTo>
                  <a:cubicBezTo>
                    <a:pt x="2009" y="3014"/>
                    <a:pt x="1507" y="1507"/>
                    <a:pt x="921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3" name="Google Shape;23123;p30"/>
            <p:cNvSpPr/>
            <p:nvPr/>
          </p:nvSpPr>
          <p:spPr>
            <a:xfrm>
              <a:off x="3980575" y="3628750"/>
              <a:ext cx="73275" cy="125600"/>
            </a:xfrm>
            <a:custGeom>
              <a:avLst/>
              <a:gdLst/>
              <a:ahLst/>
              <a:cxnLst/>
              <a:rect l="l" t="t" r="r" b="b"/>
              <a:pathLst>
                <a:path w="2931" h="5024" extrusionOk="0">
                  <a:moveTo>
                    <a:pt x="921" y="1"/>
                  </a:moveTo>
                  <a:cubicBezTo>
                    <a:pt x="670" y="587"/>
                    <a:pt x="0" y="1256"/>
                    <a:pt x="670" y="1759"/>
                  </a:cubicBezTo>
                  <a:cubicBezTo>
                    <a:pt x="1758" y="2680"/>
                    <a:pt x="1842" y="4187"/>
                    <a:pt x="2930" y="5024"/>
                  </a:cubicBezTo>
                  <a:cubicBezTo>
                    <a:pt x="2595" y="3266"/>
                    <a:pt x="1926" y="1508"/>
                    <a:pt x="921" y="1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4" name="Google Shape;23124;p30"/>
            <p:cNvSpPr/>
            <p:nvPr/>
          </p:nvSpPr>
          <p:spPr>
            <a:xfrm>
              <a:off x="4934975" y="3829675"/>
              <a:ext cx="69075" cy="93725"/>
            </a:xfrm>
            <a:custGeom>
              <a:avLst/>
              <a:gdLst/>
              <a:ahLst/>
              <a:cxnLst/>
              <a:rect l="l" t="t" r="r" b="b"/>
              <a:pathLst>
                <a:path w="2763" h="3749" extrusionOk="0">
                  <a:moveTo>
                    <a:pt x="335" y="1"/>
                  </a:moveTo>
                  <a:cubicBezTo>
                    <a:pt x="0" y="838"/>
                    <a:pt x="1256" y="1675"/>
                    <a:pt x="335" y="2512"/>
                  </a:cubicBezTo>
                  <a:cubicBezTo>
                    <a:pt x="590" y="3275"/>
                    <a:pt x="1279" y="3749"/>
                    <a:pt x="2036" y="3749"/>
                  </a:cubicBezTo>
                  <a:cubicBezTo>
                    <a:pt x="2275" y="3749"/>
                    <a:pt x="2521" y="3701"/>
                    <a:pt x="2763" y="3601"/>
                  </a:cubicBezTo>
                  <a:cubicBezTo>
                    <a:pt x="1926" y="2429"/>
                    <a:pt x="1172" y="1257"/>
                    <a:pt x="335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5" name="Google Shape;23125;p30"/>
            <p:cNvSpPr/>
            <p:nvPr/>
          </p:nvSpPr>
          <p:spPr>
            <a:xfrm>
              <a:off x="3915675" y="4457575"/>
              <a:ext cx="50275" cy="115150"/>
            </a:xfrm>
            <a:custGeom>
              <a:avLst/>
              <a:gdLst/>
              <a:ahLst/>
              <a:cxnLst/>
              <a:rect l="l" t="t" r="r" b="b"/>
              <a:pathLst>
                <a:path w="2011" h="4606" extrusionOk="0">
                  <a:moveTo>
                    <a:pt x="1" y="1"/>
                  </a:moveTo>
                  <a:cubicBezTo>
                    <a:pt x="168" y="1591"/>
                    <a:pt x="671" y="3098"/>
                    <a:pt x="1424" y="4605"/>
                  </a:cubicBezTo>
                  <a:cubicBezTo>
                    <a:pt x="2010" y="2931"/>
                    <a:pt x="922" y="1508"/>
                    <a:pt x="922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6" name="Google Shape;23126;p30"/>
            <p:cNvSpPr/>
            <p:nvPr/>
          </p:nvSpPr>
          <p:spPr>
            <a:xfrm>
              <a:off x="2925700" y="2511100"/>
              <a:ext cx="58625" cy="77475"/>
            </a:xfrm>
            <a:custGeom>
              <a:avLst/>
              <a:gdLst/>
              <a:ahLst/>
              <a:cxnLst/>
              <a:rect l="l" t="t" r="r" b="b"/>
              <a:pathLst>
                <a:path w="2345" h="3099" extrusionOk="0">
                  <a:moveTo>
                    <a:pt x="1424" y="0"/>
                  </a:moveTo>
                  <a:cubicBezTo>
                    <a:pt x="754" y="84"/>
                    <a:pt x="84" y="252"/>
                    <a:pt x="0" y="1089"/>
                  </a:cubicBezTo>
                  <a:cubicBezTo>
                    <a:pt x="0" y="1926"/>
                    <a:pt x="754" y="1675"/>
                    <a:pt x="1256" y="1926"/>
                  </a:cubicBezTo>
                  <a:cubicBezTo>
                    <a:pt x="1675" y="2093"/>
                    <a:pt x="2010" y="2679"/>
                    <a:pt x="2345" y="3098"/>
                  </a:cubicBezTo>
                  <a:cubicBezTo>
                    <a:pt x="2345" y="2010"/>
                    <a:pt x="2010" y="921"/>
                    <a:pt x="1424" y="0"/>
                  </a:cubicBezTo>
                  <a:close/>
                </a:path>
              </a:pathLst>
            </a:custGeom>
            <a:solidFill>
              <a:srgbClr val="85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7" name="Google Shape;23127;p30"/>
            <p:cNvSpPr/>
            <p:nvPr/>
          </p:nvSpPr>
          <p:spPr>
            <a:xfrm>
              <a:off x="4235900" y="3078300"/>
              <a:ext cx="79575" cy="68525"/>
            </a:xfrm>
            <a:custGeom>
              <a:avLst/>
              <a:gdLst/>
              <a:ahLst/>
              <a:cxnLst/>
              <a:rect l="l" t="t" r="r" b="b"/>
              <a:pathLst>
                <a:path w="3183" h="2741" extrusionOk="0">
                  <a:moveTo>
                    <a:pt x="168" y="0"/>
                  </a:moveTo>
                  <a:lnTo>
                    <a:pt x="168" y="1005"/>
                  </a:lnTo>
                  <a:cubicBezTo>
                    <a:pt x="168" y="1172"/>
                    <a:pt x="168" y="1256"/>
                    <a:pt x="168" y="1424"/>
                  </a:cubicBezTo>
                  <a:cubicBezTo>
                    <a:pt x="1" y="1675"/>
                    <a:pt x="1" y="1926"/>
                    <a:pt x="168" y="2093"/>
                  </a:cubicBezTo>
                  <a:cubicBezTo>
                    <a:pt x="802" y="2537"/>
                    <a:pt x="1485" y="2741"/>
                    <a:pt x="2215" y="2741"/>
                  </a:cubicBezTo>
                  <a:cubicBezTo>
                    <a:pt x="2449" y="2741"/>
                    <a:pt x="2687" y="2720"/>
                    <a:pt x="2931" y="2679"/>
                  </a:cubicBezTo>
                  <a:lnTo>
                    <a:pt x="3182" y="2512"/>
                  </a:lnTo>
                  <a:cubicBezTo>
                    <a:pt x="2261" y="1507"/>
                    <a:pt x="1257" y="754"/>
                    <a:pt x="168" y="0"/>
                  </a:cubicBez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8" name="Google Shape;23128;p30"/>
            <p:cNvSpPr/>
            <p:nvPr/>
          </p:nvSpPr>
          <p:spPr>
            <a:xfrm>
              <a:off x="5811925" y="2509000"/>
              <a:ext cx="87925" cy="60575"/>
            </a:xfrm>
            <a:custGeom>
              <a:avLst/>
              <a:gdLst/>
              <a:ahLst/>
              <a:cxnLst/>
              <a:rect l="l" t="t" r="r" b="b"/>
              <a:pathLst>
                <a:path w="3517" h="2423" extrusionOk="0">
                  <a:moveTo>
                    <a:pt x="503" y="1"/>
                  </a:moveTo>
                  <a:cubicBezTo>
                    <a:pt x="336" y="84"/>
                    <a:pt x="84" y="252"/>
                    <a:pt x="1" y="503"/>
                  </a:cubicBezTo>
                  <a:cubicBezTo>
                    <a:pt x="127" y="1890"/>
                    <a:pt x="537" y="2422"/>
                    <a:pt x="1804" y="2422"/>
                  </a:cubicBezTo>
                  <a:cubicBezTo>
                    <a:pt x="2220" y="2422"/>
                    <a:pt x="2729" y="2365"/>
                    <a:pt x="3350" y="2261"/>
                  </a:cubicBezTo>
                  <a:lnTo>
                    <a:pt x="3517" y="2094"/>
                  </a:lnTo>
                  <a:cubicBezTo>
                    <a:pt x="2763" y="1089"/>
                    <a:pt x="1424" y="838"/>
                    <a:pt x="503" y="1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9" name="Google Shape;23129;p30"/>
            <p:cNvSpPr/>
            <p:nvPr/>
          </p:nvSpPr>
          <p:spPr>
            <a:xfrm>
              <a:off x="5004050" y="1590175"/>
              <a:ext cx="133975" cy="56550"/>
            </a:xfrm>
            <a:custGeom>
              <a:avLst/>
              <a:gdLst/>
              <a:ahLst/>
              <a:cxnLst/>
              <a:rect l="l" t="t" r="r" b="b"/>
              <a:pathLst>
                <a:path w="5359" h="2262" extrusionOk="0">
                  <a:moveTo>
                    <a:pt x="1591" y="1"/>
                  </a:moveTo>
                  <a:cubicBezTo>
                    <a:pt x="1423" y="1"/>
                    <a:pt x="1172" y="1"/>
                    <a:pt x="1005" y="85"/>
                  </a:cubicBezTo>
                  <a:cubicBezTo>
                    <a:pt x="670" y="168"/>
                    <a:pt x="419" y="336"/>
                    <a:pt x="167" y="503"/>
                  </a:cubicBezTo>
                  <a:cubicBezTo>
                    <a:pt x="84" y="671"/>
                    <a:pt x="0" y="754"/>
                    <a:pt x="0" y="838"/>
                  </a:cubicBezTo>
                  <a:lnTo>
                    <a:pt x="5107" y="2261"/>
                  </a:lnTo>
                  <a:cubicBezTo>
                    <a:pt x="5274" y="2094"/>
                    <a:pt x="5358" y="1843"/>
                    <a:pt x="5191" y="1591"/>
                  </a:cubicBezTo>
                  <a:cubicBezTo>
                    <a:pt x="5107" y="1424"/>
                    <a:pt x="4856" y="1257"/>
                    <a:pt x="4688" y="1173"/>
                  </a:cubicBezTo>
                  <a:cubicBezTo>
                    <a:pt x="4270" y="922"/>
                    <a:pt x="3684" y="671"/>
                    <a:pt x="3181" y="419"/>
                  </a:cubicBezTo>
                  <a:cubicBezTo>
                    <a:pt x="2679" y="252"/>
                    <a:pt x="2177" y="85"/>
                    <a:pt x="1591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0" name="Google Shape;23130;p30"/>
            <p:cNvSpPr/>
            <p:nvPr/>
          </p:nvSpPr>
          <p:spPr>
            <a:xfrm>
              <a:off x="4175225" y="1359950"/>
              <a:ext cx="115125" cy="50250"/>
            </a:xfrm>
            <a:custGeom>
              <a:avLst/>
              <a:gdLst/>
              <a:ahLst/>
              <a:cxnLst/>
              <a:rect l="l" t="t" r="r" b="b"/>
              <a:pathLst>
                <a:path w="4605" h="2010" extrusionOk="0">
                  <a:moveTo>
                    <a:pt x="1674" y="1"/>
                  </a:moveTo>
                  <a:cubicBezTo>
                    <a:pt x="1423" y="1"/>
                    <a:pt x="1172" y="1"/>
                    <a:pt x="1005" y="168"/>
                  </a:cubicBezTo>
                  <a:cubicBezTo>
                    <a:pt x="670" y="252"/>
                    <a:pt x="419" y="503"/>
                    <a:pt x="168" y="838"/>
                  </a:cubicBezTo>
                  <a:lnTo>
                    <a:pt x="0" y="1005"/>
                  </a:lnTo>
                  <a:cubicBezTo>
                    <a:pt x="1507" y="1675"/>
                    <a:pt x="3014" y="2010"/>
                    <a:pt x="4605" y="2010"/>
                  </a:cubicBezTo>
                  <a:lnTo>
                    <a:pt x="4605" y="1424"/>
                  </a:lnTo>
                  <a:cubicBezTo>
                    <a:pt x="3767" y="670"/>
                    <a:pt x="2763" y="168"/>
                    <a:pt x="1674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1" name="Google Shape;23131;p30"/>
            <p:cNvSpPr/>
            <p:nvPr/>
          </p:nvSpPr>
          <p:spPr>
            <a:xfrm>
              <a:off x="2955000" y="1749250"/>
              <a:ext cx="64900" cy="60725"/>
            </a:xfrm>
            <a:custGeom>
              <a:avLst/>
              <a:gdLst/>
              <a:ahLst/>
              <a:cxnLst/>
              <a:rect l="l" t="t" r="r" b="b"/>
              <a:pathLst>
                <a:path w="2596" h="2429" extrusionOk="0">
                  <a:moveTo>
                    <a:pt x="84" y="1"/>
                  </a:moveTo>
                  <a:lnTo>
                    <a:pt x="84" y="921"/>
                  </a:lnTo>
                  <a:cubicBezTo>
                    <a:pt x="84" y="921"/>
                    <a:pt x="1" y="1005"/>
                    <a:pt x="1" y="1089"/>
                  </a:cubicBezTo>
                  <a:cubicBezTo>
                    <a:pt x="1" y="1256"/>
                    <a:pt x="84" y="1340"/>
                    <a:pt x="168" y="1424"/>
                  </a:cubicBezTo>
                  <a:cubicBezTo>
                    <a:pt x="335" y="1507"/>
                    <a:pt x="503" y="1759"/>
                    <a:pt x="670" y="1926"/>
                  </a:cubicBezTo>
                  <a:lnTo>
                    <a:pt x="1675" y="2428"/>
                  </a:lnTo>
                  <a:lnTo>
                    <a:pt x="2596" y="2428"/>
                  </a:lnTo>
                  <a:cubicBezTo>
                    <a:pt x="2010" y="1424"/>
                    <a:pt x="1173" y="503"/>
                    <a:pt x="84" y="1"/>
                  </a:cubicBezTo>
                  <a:close/>
                </a:path>
              </a:pathLst>
            </a:custGeom>
            <a:solidFill>
              <a:srgbClr val="9EB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2" name="Google Shape;23132;p30"/>
            <p:cNvSpPr/>
            <p:nvPr/>
          </p:nvSpPr>
          <p:spPr>
            <a:xfrm>
              <a:off x="4139625" y="3011325"/>
              <a:ext cx="67000" cy="48650"/>
            </a:xfrm>
            <a:custGeom>
              <a:avLst/>
              <a:gdLst/>
              <a:ahLst/>
              <a:cxnLst/>
              <a:rect l="l" t="t" r="r" b="b"/>
              <a:pathLst>
                <a:path w="2680" h="1946" extrusionOk="0">
                  <a:moveTo>
                    <a:pt x="587" y="0"/>
                  </a:moveTo>
                  <a:cubicBezTo>
                    <a:pt x="252" y="503"/>
                    <a:pt x="85" y="1005"/>
                    <a:pt x="1" y="1591"/>
                  </a:cubicBezTo>
                  <a:cubicBezTo>
                    <a:pt x="325" y="1857"/>
                    <a:pt x="639" y="1945"/>
                    <a:pt x="950" y="1945"/>
                  </a:cubicBezTo>
                  <a:cubicBezTo>
                    <a:pt x="1522" y="1945"/>
                    <a:pt x="2083" y="1645"/>
                    <a:pt x="2680" y="1591"/>
                  </a:cubicBezTo>
                  <a:cubicBezTo>
                    <a:pt x="2010" y="921"/>
                    <a:pt x="1340" y="419"/>
                    <a:pt x="587" y="0"/>
                  </a:cubicBezTo>
                  <a:close/>
                </a:path>
              </a:pathLst>
            </a:custGeom>
            <a:solidFill>
              <a:srgbClr val="7DA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3" name="Google Shape;23133;p30"/>
            <p:cNvSpPr/>
            <p:nvPr/>
          </p:nvSpPr>
          <p:spPr>
            <a:xfrm>
              <a:off x="3595450" y="2460875"/>
              <a:ext cx="85850" cy="41875"/>
            </a:xfrm>
            <a:custGeom>
              <a:avLst/>
              <a:gdLst/>
              <a:ahLst/>
              <a:cxnLst/>
              <a:rect l="l" t="t" r="r" b="b"/>
              <a:pathLst>
                <a:path w="3434" h="1675" extrusionOk="0">
                  <a:moveTo>
                    <a:pt x="168" y="0"/>
                  </a:moveTo>
                  <a:cubicBezTo>
                    <a:pt x="168" y="0"/>
                    <a:pt x="84" y="84"/>
                    <a:pt x="84" y="168"/>
                  </a:cubicBezTo>
                  <a:cubicBezTo>
                    <a:pt x="1" y="335"/>
                    <a:pt x="84" y="502"/>
                    <a:pt x="168" y="586"/>
                  </a:cubicBezTo>
                  <a:cubicBezTo>
                    <a:pt x="587" y="1005"/>
                    <a:pt x="1173" y="1340"/>
                    <a:pt x="1759" y="1507"/>
                  </a:cubicBezTo>
                  <a:cubicBezTo>
                    <a:pt x="1804" y="1485"/>
                    <a:pt x="1849" y="1474"/>
                    <a:pt x="1892" y="1474"/>
                  </a:cubicBezTo>
                  <a:cubicBezTo>
                    <a:pt x="2010" y="1474"/>
                    <a:pt x="2116" y="1552"/>
                    <a:pt x="2177" y="1675"/>
                  </a:cubicBezTo>
                  <a:lnTo>
                    <a:pt x="3182" y="1675"/>
                  </a:lnTo>
                  <a:cubicBezTo>
                    <a:pt x="3266" y="1675"/>
                    <a:pt x="3350" y="1591"/>
                    <a:pt x="3350" y="1507"/>
                  </a:cubicBezTo>
                  <a:cubicBezTo>
                    <a:pt x="3433" y="1340"/>
                    <a:pt x="3350" y="1256"/>
                    <a:pt x="3266" y="1089"/>
                  </a:cubicBezTo>
                  <a:cubicBezTo>
                    <a:pt x="2345" y="419"/>
                    <a:pt x="1340" y="0"/>
                    <a:pt x="168" y="0"/>
                  </a:cubicBezTo>
                  <a:close/>
                </a:path>
              </a:pathLst>
            </a:custGeom>
            <a:solidFill>
              <a:srgbClr val="9BC1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4" name="Google Shape;23134;p30"/>
            <p:cNvSpPr/>
            <p:nvPr/>
          </p:nvSpPr>
          <p:spPr>
            <a:xfrm>
              <a:off x="5822400" y="2888325"/>
              <a:ext cx="62800" cy="41400"/>
            </a:xfrm>
            <a:custGeom>
              <a:avLst/>
              <a:gdLst/>
              <a:ahLst/>
              <a:cxnLst/>
              <a:rect l="l" t="t" r="r" b="b"/>
              <a:pathLst>
                <a:path w="2512" h="1656" extrusionOk="0">
                  <a:moveTo>
                    <a:pt x="1358" y="0"/>
                  </a:moveTo>
                  <a:cubicBezTo>
                    <a:pt x="997" y="0"/>
                    <a:pt x="609" y="88"/>
                    <a:pt x="269" y="88"/>
                  </a:cubicBezTo>
                  <a:cubicBezTo>
                    <a:pt x="175" y="88"/>
                    <a:pt x="85" y="82"/>
                    <a:pt x="0" y="65"/>
                  </a:cubicBezTo>
                  <a:lnTo>
                    <a:pt x="0" y="567"/>
                  </a:lnTo>
                  <a:lnTo>
                    <a:pt x="2512" y="1655"/>
                  </a:lnTo>
                  <a:lnTo>
                    <a:pt x="2512" y="1069"/>
                  </a:lnTo>
                  <a:cubicBezTo>
                    <a:pt x="2334" y="182"/>
                    <a:pt x="1875" y="0"/>
                    <a:pt x="1358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5" name="Google Shape;23135;p30"/>
            <p:cNvSpPr/>
            <p:nvPr/>
          </p:nvSpPr>
          <p:spPr>
            <a:xfrm>
              <a:off x="4062200" y="4897100"/>
              <a:ext cx="50250" cy="100500"/>
            </a:xfrm>
            <a:custGeom>
              <a:avLst/>
              <a:gdLst/>
              <a:ahLst/>
              <a:cxnLst/>
              <a:rect l="l" t="t" r="r" b="b"/>
              <a:pathLst>
                <a:path w="2010" h="4020" extrusionOk="0">
                  <a:moveTo>
                    <a:pt x="586" y="1"/>
                  </a:moveTo>
                  <a:lnTo>
                    <a:pt x="0" y="84"/>
                  </a:lnTo>
                  <a:cubicBezTo>
                    <a:pt x="168" y="1508"/>
                    <a:pt x="670" y="2847"/>
                    <a:pt x="1591" y="4019"/>
                  </a:cubicBezTo>
                  <a:cubicBezTo>
                    <a:pt x="1758" y="3601"/>
                    <a:pt x="2009" y="3266"/>
                    <a:pt x="1675" y="2847"/>
                  </a:cubicBezTo>
                  <a:cubicBezTo>
                    <a:pt x="1172" y="2177"/>
                    <a:pt x="921" y="1340"/>
                    <a:pt x="1089" y="503"/>
                  </a:cubicBezTo>
                  <a:lnTo>
                    <a:pt x="1089" y="336"/>
                  </a:lnTo>
                  <a:cubicBezTo>
                    <a:pt x="1005" y="168"/>
                    <a:pt x="921" y="84"/>
                    <a:pt x="837" y="1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6" name="Google Shape;23136;p30"/>
            <p:cNvSpPr/>
            <p:nvPr/>
          </p:nvSpPr>
          <p:spPr>
            <a:xfrm>
              <a:off x="3861275" y="4226700"/>
              <a:ext cx="48150" cy="57175"/>
            </a:xfrm>
            <a:custGeom>
              <a:avLst/>
              <a:gdLst/>
              <a:ahLst/>
              <a:cxnLst/>
              <a:rect l="l" t="t" r="r" b="b"/>
              <a:pathLst>
                <a:path w="1926" h="2287" extrusionOk="0">
                  <a:moveTo>
                    <a:pt x="1324" y="1"/>
                  </a:moveTo>
                  <a:cubicBezTo>
                    <a:pt x="1155" y="1"/>
                    <a:pt x="982" y="97"/>
                    <a:pt x="837" y="194"/>
                  </a:cubicBezTo>
                  <a:cubicBezTo>
                    <a:pt x="586" y="445"/>
                    <a:pt x="335" y="612"/>
                    <a:pt x="84" y="780"/>
                  </a:cubicBezTo>
                  <a:cubicBezTo>
                    <a:pt x="0" y="1282"/>
                    <a:pt x="168" y="1868"/>
                    <a:pt x="586" y="2287"/>
                  </a:cubicBezTo>
                  <a:cubicBezTo>
                    <a:pt x="921" y="1868"/>
                    <a:pt x="1340" y="1450"/>
                    <a:pt x="1675" y="1031"/>
                  </a:cubicBezTo>
                  <a:cubicBezTo>
                    <a:pt x="1926" y="780"/>
                    <a:pt x="1926" y="445"/>
                    <a:pt x="1675" y="194"/>
                  </a:cubicBezTo>
                  <a:cubicBezTo>
                    <a:pt x="1568" y="52"/>
                    <a:pt x="1447" y="1"/>
                    <a:pt x="1324" y="1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7" name="Google Shape;23137;p30"/>
            <p:cNvSpPr/>
            <p:nvPr/>
          </p:nvSpPr>
          <p:spPr>
            <a:xfrm>
              <a:off x="5207050" y="2634750"/>
              <a:ext cx="75375" cy="52175"/>
            </a:xfrm>
            <a:custGeom>
              <a:avLst/>
              <a:gdLst/>
              <a:ahLst/>
              <a:cxnLst/>
              <a:rect l="l" t="t" r="r" b="b"/>
              <a:pathLst>
                <a:path w="3015" h="2087" extrusionOk="0">
                  <a:moveTo>
                    <a:pt x="766" y="1"/>
                  </a:moveTo>
                  <a:cubicBezTo>
                    <a:pt x="486" y="1"/>
                    <a:pt x="317" y="667"/>
                    <a:pt x="36" y="667"/>
                  </a:cubicBezTo>
                  <a:cubicBezTo>
                    <a:pt x="25" y="667"/>
                    <a:pt x="13" y="666"/>
                    <a:pt x="1" y="664"/>
                  </a:cubicBezTo>
                  <a:lnTo>
                    <a:pt x="1" y="664"/>
                  </a:lnTo>
                  <a:cubicBezTo>
                    <a:pt x="838" y="1333"/>
                    <a:pt x="1926" y="1836"/>
                    <a:pt x="3015" y="2087"/>
                  </a:cubicBezTo>
                  <a:cubicBezTo>
                    <a:pt x="3015" y="915"/>
                    <a:pt x="1591" y="1250"/>
                    <a:pt x="1173" y="412"/>
                  </a:cubicBezTo>
                  <a:cubicBezTo>
                    <a:pt x="1009" y="109"/>
                    <a:pt x="879" y="1"/>
                    <a:pt x="766" y="1"/>
                  </a:cubicBezTo>
                  <a:close/>
                </a:path>
              </a:pathLst>
            </a:custGeom>
            <a:solidFill>
              <a:srgbClr val="97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8" name="Google Shape;23138;p30"/>
            <p:cNvSpPr/>
            <p:nvPr/>
          </p:nvSpPr>
          <p:spPr>
            <a:xfrm>
              <a:off x="4905675" y="4589425"/>
              <a:ext cx="35600" cy="73300"/>
            </a:xfrm>
            <a:custGeom>
              <a:avLst/>
              <a:gdLst/>
              <a:ahLst/>
              <a:cxnLst/>
              <a:rect l="l" t="t" r="r" b="b"/>
              <a:pathLst>
                <a:path w="1424" h="2932" extrusionOk="0">
                  <a:moveTo>
                    <a:pt x="1423" y="1"/>
                  </a:moveTo>
                  <a:lnTo>
                    <a:pt x="0" y="1257"/>
                  </a:lnTo>
                  <a:cubicBezTo>
                    <a:pt x="251" y="1926"/>
                    <a:pt x="754" y="2513"/>
                    <a:pt x="1423" y="2931"/>
                  </a:cubicBezTo>
                  <a:lnTo>
                    <a:pt x="1423" y="1"/>
                  </a:lnTo>
                  <a:close/>
                </a:path>
              </a:pathLst>
            </a:custGeom>
            <a:solidFill>
              <a:srgbClr val="7EA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9" name="Google Shape;23139;p30"/>
            <p:cNvSpPr/>
            <p:nvPr/>
          </p:nvSpPr>
          <p:spPr>
            <a:xfrm>
              <a:off x="3888475" y="4357125"/>
              <a:ext cx="52350" cy="87925"/>
            </a:xfrm>
            <a:custGeom>
              <a:avLst/>
              <a:gdLst/>
              <a:ahLst/>
              <a:cxnLst/>
              <a:rect l="l" t="t" r="r" b="b"/>
              <a:pathLst>
                <a:path w="2094" h="3517" extrusionOk="0">
                  <a:moveTo>
                    <a:pt x="84" y="0"/>
                  </a:moveTo>
                  <a:cubicBezTo>
                    <a:pt x="0" y="1256"/>
                    <a:pt x="335" y="2428"/>
                    <a:pt x="1005" y="3516"/>
                  </a:cubicBezTo>
                  <a:cubicBezTo>
                    <a:pt x="1424" y="3433"/>
                    <a:pt x="2093" y="3265"/>
                    <a:pt x="1759" y="2930"/>
                  </a:cubicBezTo>
                  <a:cubicBezTo>
                    <a:pt x="921" y="2093"/>
                    <a:pt x="838" y="921"/>
                    <a:pt x="84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0" name="Google Shape;23140;p30"/>
            <p:cNvSpPr/>
            <p:nvPr/>
          </p:nvSpPr>
          <p:spPr>
            <a:xfrm>
              <a:off x="5043800" y="3379700"/>
              <a:ext cx="64900" cy="52350"/>
            </a:xfrm>
            <a:custGeom>
              <a:avLst/>
              <a:gdLst/>
              <a:ahLst/>
              <a:cxnLst/>
              <a:rect l="l" t="t" r="r" b="b"/>
              <a:pathLst>
                <a:path w="2596" h="2094" extrusionOk="0">
                  <a:moveTo>
                    <a:pt x="2512" y="0"/>
                  </a:moveTo>
                  <a:lnTo>
                    <a:pt x="1" y="502"/>
                  </a:lnTo>
                  <a:cubicBezTo>
                    <a:pt x="754" y="1172"/>
                    <a:pt x="1591" y="1674"/>
                    <a:pt x="2512" y="2093"/>
                  </a:cubicBezTo>
                  <a:cubicBezTo>
                    <a:pt x="2596" y="1423"/>
                    <a:pt x="2010" y="670"/>
                    <a:pt x="2512" y="0"/>
                  </a:cubicBezTo>
                  <a:close/>
                </a:path>
              </a:pathLst>
            </a:custGeom>
            <a:solidFill>
              <a:srgbClr val="9BBE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1" name="Google Shape;23141;p30"/>
            <p:cNvSpPr/>
            <p:nvPr/>
          </p:nvSpPr>
          <p:spPr>
            <a:xfrm>
              <a:off x="4474500" y="3291775"/>
              <a:ext cx="41900" cy="62825"/>
            </a:xfrm>
            <a:custGeom>
              <a:avLst/>
              <a:gdLst/>
              <a:ahLst/>
              <a:cxnLst/>
              <a:rect l="l" t="t" r="r" b="b"/>
              <a:pathLst>
                <a:path w="1676" h="2513" extrusionOk="0">
                  <a:moveTo>
                    <a:pt x="168" y="1"/>
                  </a:moveTo>
                  <a:lnTo>
                    <a:pt x="168" y="503"/>
                  </a:lnTo>
                  <a:cubicBezTo>
                    <a:pt x="336" y="1173"/>
                    <a:pt x="1" y="2010"/>
                    <a:pt x="671" y="2512"/>
                  </a:cubicBezTo>
                  <a:lnTo>
                    <a:pt x="1675" y="1508"/>
                  </a:lnTo>
                  <a:cubicBezTo>
                    <a:pt x="1340" y="838"/>
                    <a:pt x="838" y="336"/>
                    <a:pt x="168" y="1"/>
                  </a:cubicBezTo>
                  <a:close/>
                </a:path>
              </a:pathLst>
            </a:custGeom>
            <a:solidFill>
              <a:srgbClr val="90B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2" name="Google Shape;23142;p30"/>
            <p:cNvSpPr/>
            <p:nvPr/>
          </p:nvSpPr>
          <p:spPr>
            <a:xfrm>
              <a:off x="5851700" y="3530375"/>
              <a:ext cx="58625" cy="48175"/>
            </a:xfrm>
            <a:custGeom>
              <a:avLst/>
              <a:gdLst/>
              <a:ahLst/>
              <a:cxnLst/>
              <a:rect l="l" t="t" r="r" b="b"/>
              <a:pathLst>
                <a:path w="2345" h="1927" extrusionOk="0">
                  <a:moveTo>
                    <a:pt x="335" y="1"/>
                  </a:moveTo>
                  <a:cubicBezTo>
                    <a:pt x="0" y="587"/>
                    <a:pt x="0" y="1089"/>
                    <a:pt x="670" y="1424"/>
                  </a:cubicBezTo>
                  <a:cubicBezTo>
                    <a:pt x="1172" y="1675"/>
                    <a:pt x="1759" y="1926"/>
                    <a:pt x="2345" y="1926"/>
                  </a:cubicBezTo>
                  <a:cubicBezTo>
                    <a:pt x="1842" y="1173"/>
                    <a:pt x="1172" y="503"/>
                    <a:pt x="335" y="1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3" name="Google Shape;23143;p30"/>
            <p:cNvSpPr/>
            <p:nvPr/>
          </p:nvSpPr>
          <p:spPr>
            <a:xfrm>
              <a:off x="3804750" y="2712025"/>
              <a:ext cx="60725" cy="64900"/>
            </a:xfrm>
            <a:custGeom>
              <a:avLst/>
              <a:gdLst/>
              <a:ahLst/>
              <a:cxnLst/>
              <a:rect l="l" t="t" r="r" b="b"/>
              <a:pathLst>
                <a:path w="2429" h="2596" extrusionOk="0">
                  <a:moveTo>
                    <a:pt x="503" y="0"/>
                  </a:moveTo>
                  <a:lnTo>
                    <a:pt x="252" y="252"/>
                  </a:lnTo>
                  <a:cubicBezTo>
                    <a:pt x="1" y="1089"/>
                    <a:pt x="336" y="1926"/>
                    <a:pt x="1089" y="2428"/>
                  </a:cubicBezTo>
                  <a:lnTo>
                    <a:pt x="1424" y="2596"/>
                  </a:lnTo>
                  <a:lnTo>
                    <a:pt x="2429" y="2596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4" name="Google Shape;23144;p30"/>
            <p:cNvSpPr/>
            <p:nvPr/>
          </p:nvSpPr>
          <p:spPr>
            <a:xfrm>
              <a:off x="5119150" y="3424475"/>
              <a:ext cx="41875" cy="41050"/>
            </a:xfrm>
            <a:custGeom>
              <a:avLst/>
              <a:gdLst/>
              <a:ahLst/>
              <a:cxnLst/>
              <a:rect l="l" t="t" r="r" b="b"/>
              <a:pathLst>
                <a:path w="1675" h="1642" extrusionOk="0">
                  <a:moveTo>
                    <a:pt x="482" y="1"/>
                  </a:moveTo>
                  <a:cubicBezTo>
                    <a:pt x="229" y="1"/>
                    <a:pt x="48" y="201"/>
                    <a:pt x="1" y="721"/>
                  </a:cubicBezTo>
                  <a:cubicBezTo>
                    <a:pt x="419" y="1139"/>
                    <a:pt x="1005" y="1474"/>
                    <a:pt x="1508" y="1642"/>
                  </a:cubicBezTo>
                  <a:cubicBezTo>
                    <a:pt x="1508" y="1139"/>
                    <a:pt x="1675" y="721"/>
                    <a:pt x="1173" y="302"/>
                  </a:cubicBezTo>
                  <a:cubicBezTo>
                    <a:pt x="917" y="120"/>
                    <a:pt x="678" y="1"/>
                    <a:pt x="482" y="1"/>
                  </a:cubicBezTo>
                  <a:close/>
                </a:path>
              </a:pathLst>
            </a:custGeom>
            <a:solidFill>
              <a:srgbClr val="A9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5" name="Google Shape;23145;p30"/>
            <p:cNvSpPr/>
            <p:nvPr/>
          </p:nvSpPr>
          <p:spPr>
            <a:xfrm>
              <a:off x="4531025" y="2672250"/>
              <a:ext cx="75375" cy="41100"/>
            </a:xfrm>
            <a:custGeom>
              <a:avLst/>
              <a:gdLst/>
              <a:ahLst/>
              <a:cxnLst/>
              <a:rect l="l" t="t" r="r" b="b"/>
              <a:pathLst>
                <a:path w="3015" h="1644" extrusionOk="0">
                  <a:moveTo>
                    <a:pt x="0" y="1"/>
                  </a:moveTo>
                  <a:lnTo>
                    <a:pt x="0" y="1"/>
                  </a:lnTo>
                  <a:cubicBezTo>
                    <a:pt x="432" y="1008"/>
                    <a:pt x="1420" y="1644"/>
                    <a:pt x="2486" y="1644"/>
                  </a:cubicBezTo>
                  <a:cubicBezTo>
                    <a:pt x="2660" y="1644"/>
                    <a:pt x="2837" y="1627"/>
                    <a:pt x="3014" y="1591"/>
                  </a:cubicBezTo>
                  <a:cubicBezTo>
                    <a:pt x="2093" y="922"/>
                    <a:pt x="1089" y="419"/>
                    <a:pt x="0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6" name="Google Shape;23146;p30"/>
            <p:cNvSpPr/>
            <p:nvPr/>
          </p:nvSpPr>
          <p:spPr>
            <a:xfrm>
              <a:off x="3878000" y="2649225"/>
              <a:ext cx="60725" cy="39800"/>
            </a:xfrm>
            <a:custGeom>
              <a:avLst/>
              <a:gdLst/>
              <a:ahLst/>
              <a:cxnLst/>
              <a:rect l="l" t="t" r="r" b="b"/>
              <a:pathLst>
                <a:path w="2429" h="1592" extrusionOk="0">
                  <a:moveTo>
                    <a:pt x="1" y="1"/>
                  </a:moveTo>
                  <a:cubicBezTo>
                    <a:pt x="587" y="754"/>
                    <a:pt x="1424" y="1340"/>
                    <a:pt x="2429" y="1592"/>
                  </a:cubicBezTo>
                  <a:cubicBezTo>
                    <a:pt x="2094" y="252"/>
                    <a:pt x="1257" y="1"/>
                    <a:pt x="1" y="1"/>
                  </a:cubicBezTo>
                  <a:close/>
                </a:path>
              </a:pathLst>
            </a:custGeom>
            <a:solidFill>
              <a:srgbClr val="A2C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7" name="Google Shape;23147;p30"/>
            <p:cNvSpPr/>
            <p:nvPr/>
          </p:nvSpPr>
          <p:spPr>
            <a:xfrm>
              <a:off x="3878000" y="3339925"/>
              <a:ext cx="33525" cy="52350"/>
            </a:xfrm>
            <a:custGeom>
              <a:avLst/>
              <a:gdLst/>
              <a:ahLst/>
              <a:cxnLst/>
              <a:rect l="l" t="t" r="r" b="b"/>
              <a:pathLst>
                <a:path w="1341" h="2094" extrusionOk="0">
                  <a:moveTo>
                    <a:pt x="1" y="0"/>
                  </a:moveTo>
                  <a:lnTo>
                    <a:pt x="1" y="2010"/>
                  </a:lnTo>
                  <a:lnTo>
                    <a:pt x="1340" y="2093"/>
                  </a:lnTo>
                  <a:cubicBezTo>
                    <a:pt x="1173" y="1256"/>
                    <a:pt x="671" y="503"/>
                    <a:pt x="1" y="0"/>
                  </a:cubicBezTo>
                  <a:close/>
                </a:path>
              </a:pathLst>
            </a:custGeom>
            <a:solidFill>
              <a:srgbClr val="A6B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8" name="Google Shape;23148;p30"/>
            <p:cNvSpPr/>
            <p:nvPr/>
          </p:nvSpPr>
          <p:spPr>
            <a:xfrm>
              <a:off x="3871725" y="4288650"/>
              <a:ext cx="48175" cy="58025"/>
            </a:xfrm>
            <a:custGeom>
              <a:avLst/>
              <a:gdLst/>
              <a:ahLst/>
              <a:cxnLst/>
              <a:rect l="l" t="t" r="r" b="b"/>
              <a:pathLst>
                <a:path w="1927" h="2321" extrusionOk="0">
                  <a:moveTo>
                    <a:pt x="1241" y="0"/>
                  </a:moveTo>
                  <a:cubicBezTo>
                    <a:pt x="941" y="0"/>
                    <a:pt x="649" y="252"/>
                    <a:pt x="385" y="252"/>
                  </a:cubicBezTo>
                  <a:cubicBezTo>
                    <a:pt x="340" y="252"/>
                    <a:pt x="296" y="245"/>
                    <a:pt x="252" y="227"/>
                  </a:cubicBezTo>
                  <a:lnTo>
                    <a:pt x="252" y="227"/>
                  </a:lnTo>
                  <a:cubicBezTo>
                    <a:pt x="168" y="981"/>
                    <a:pt x="1" y="1734"/>
                    <a:pt x="587" y="2320"/>
                  </a:cubicBezTo>
                  <a:lnTo>
                    <a:pt x="838" y="2320"/>
                  </a:lnTo>
                  <a:cubicBezTo>
                    <a:pt x="922" y="2153"/>
                    <a:pt x="1089" y="1986"/>
                    <a:pt x="1173" y="1818"/>
                  </a:cubicBezTo>
                  <a:cubicBezTo>
                    <a:pt x="1508" y="1567"/>
                    <a:pt x="1759" y="1148"/>
                    <a:pt x="1926" y="814"/>
                  </a:cubicBezTo>
                  <a:cubicBezTo>
                    <a:pt x="1926" y="562"/>
                    <a:pt x="1843" y="395"/>
                    <a:pt x="1675" y="227"/>
                  </a:cubicBezTo>
                  <a:cubicBezTo>
                    <a:pt x="1530" y="58"/>
                    <a:pt x="1384" y="0"/>
                    <a:pt x="1241" y="0"/>
                  </a:cubicBezTo>
                  <a:close/>
                </a:path>
              </a:pathLst>
            </a:custGeom>
            <a:solidFill>
              <a:srgbClr val="7D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9" name="Google Shape;23149;p30"/>
            <p:cNvSpPr/>
            <p:nvPr/>
          </p:nvSpPr>
          <p:spPr>
            <a:xfrm>
              <a:off x="5357750" y="3126425"/>
              <a:ext cx="62825" cy="50275"/>
            </a:xfrm>
            <a:custGeom>
              <a:avLst/>
              <a:gdLst/>
              <a:ahLst/>
              <a:cxnLst/>
              <a:rect l="l" t="t" r="r" b="b"/>
              <a:pathLst>
                <a:path w="2513" h="2011" extrusionOk="0">
                  <a:moveTo>
                    <a:pt x="1" y="1"/>
                  </a:moveTo>
                  <a:cubicBezTo>
                    <a:pt x="1" y="1089"/>
                    <a:pt x="922" y="1340"/>
                    <a:pt x="1424" y="2010"/>
                  </a:cubicBezTo>
                  <a:cubicBezTo>
                    <a:pt x="1632" y="1733"/>
                    <a:pt x="1955" y="1570"/>
                    <a:pt x="2298" y="1570"/>
                  </a:cubicBezTo>
                  <a:cubicBezTo>
                    <a:pt x="2369" y="1570"/>
                    <a:pt x="2440" y="1577"/>
                    <a:pt x="2512" y="1592"/>
                  </a:cubicBezTo>
                  <a:cubicBezTo>
                    <a:pt x="1759" y="922"/>
                    <a:pt x="922" y="420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0" name="Google Shape;23150;p30"/>
            <p:cNvSpPr/>
            <p:nvPr/>
          </p:nvSpPr>
          <p:spPr>
            <a:xfrm>
              <a:off x="3639400" y="1644600"/>
              <a:ext cx="50275" cy="31650"/>
            </a:xfrm>
            <a:custGeom>
              <a:avLst/>
              <a:gdLst/>
              <a:ahLst/>
              <a:cxnLst/>
              <a:rect l="l" t="t" r="r" b="b"/>
              <a:pathLst>
                <a:path w="2011" h="1266" extrusionOk="0">
                  <a:moveTo>
                    <a:pt x="1" y="1"/>
                  </a:moveTo>
                  <a:lnTo>
                    <a:pt x="1" y="1"/>
                  </a:lnTo>
                  <a:cubicBezTo>
                    <a:pt x="230" y="871"/>
                    <a:pt x="334" y="1265"/>
                    <a:pt x="641" y="1265"/>
                  </a:cubicBezTo>
                  <a:cubicBezTo>
                    <a:pt x="896" y="1265"/>
                    <a:pt x="1290" y="996"/>
                    <a:pt x="2010" y="503"/>
                  </a:cubicBezTo>
                  <a:lnTo>
                    <a:pt x="2010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1" name="Google Shape;23151;p30"/>
            <p:cNvSpPr/>
            <p:nvPr/>
          </p:nvSpPr>
          <p:spPr>
            <a:xfrm>
              <a:off x="4081025" y="3892475"/>
              <a:ext cx="46075" cy="50250"/>
            </a:xfrm>
            <a:custGeom>
              <a:avLst/>
              <a:gdLst/>
              <a:ahLst/>
              <a:cxnLst/>
              <a:rect l="l" t="t" r="r" b="b"/>
              <a:pathLst>
                <a:path w="1843" h="2010" extrusionOk="0">
                  <a:moveTo>
                    <a:pt x="922" y="0"/>
                  </a:moveTo>
                  <a:cubicBezTo>
                    <a:pt x="838" y="168"/>
                    <a:pt x="922" y="335"/>
                    <a:pt x="754" y="503"/>
                  </a:cubicBezTo>
                  <a:cubicBezTo>
                    <a:pt x="252" y="1089"/>
                    <a:pt x="1" y="1591"/>
                    <a:pt x="1173" y="1675"/>
                  </a:cubicBezTo>
                  <a:cubicBezTo>
                    <a:pt x="1424" y="1758"/>
                    <a:pt x="1591" y="1926"/>
                    <a:pt x="1843" y="2010"/>
                  </a:cubicBezTo>
                  <a:cubicBezTo>
                    <a:pt x="1843" y="1256"/>
                    <a:pt x="1508" y="503"/>
                    <a:pt x="922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2" name="Google Shape;23152;p30"/>
            <p:cNvSpPr/>
            <p:nvPr/>
          </p:nvSpPr>
          <p:spPr>
            <a:xfrm>
              <a:off x="3976375" y="3166200"/>
              <a:ext cx="37700" cy="50250"/>
            </a:xfrm>
            <a:custGeom>
              <a:avLst/>
              <a:gdLst/>
              <a:ahLst/>
              <a:cxnLst/>
              <a:rect l="l" t="t" r="r" b="b"/>
              <a:pathLst>
                <a:path w="1508" h="2010" extrusionOk="0">
                  <a:moveTo>
                    <a:pt x="1" y="1"/>
                  </a:moveTo>
                  <a:cubicBezTo>
                    <a:pt x="419" y="670"/>
                    <a:pt x="419" y="1508"/>
                    <a:pt x="1005" y="2010"/>
                  </a:cubicBezTo>
                  <a:cubicBezTo>
                    <a:pt x="1508" y="922"/>
                    <a:pt x="1340" y="168"/>
                    <a:pt x="1" y="1"/>
                  </a:cubicBez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3" name="Google Shape;23153;p30"/>
            <p:cNvSpPr/>
            <p:nvPr/>
          </p:nvSpPr>
          <p:spPr>
            <a:xfrm>
              <a:off x="3321275" y="2136450"/>
              <a:ext cx="39800" cy="37700"/>
            </a:xfrm>
            <a:custGeom>
              <a:avLst/>
              <a:gdLst/>
              <a:ahLst/>
              <a:cxnLst/>
              <a:rect l="l" t="t" r="r" b="b"/>
              <a:pathLst>
                <a:path w="1592" h="1508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1089"/>
                    <a:pt x="503" y="1508"/>
                    <a:pt x="1591" y="1508"/>
                  </a:cubicBezTo>
                  <a:cubicBezTo>
                    <a:pt x="1340" y="838"/>
                    <a:pt x="754" y="252"/>
                    <a:pt x="84" y="1"/>
                  </a:cubicBezTo>
                  <a:close/>
                </a:path>
              </a:pathLst>
            </a:custGeom>
            <a:solidFill>
              <a:srgbClr val="99B0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4" name="Google Shape;23154;p30"/>
            <p:cNvSpPr/>
            <p:nvPr/>
          </p:nvSpPr>
          <p:spPr>
            <a:xfrm>
              <a:off x="3107800" y="2073675"/>
              <a:ext cx="39775" cy="50250"/>
            </a:xfrm>
            <a:custGeom>
              <a:avLst/>
              <a:gdLst/>
              <a:ahLst/>
              <a:cxnLst/>
              <a:rect l="l" t="t" r="r" b="b"/>
              <a:pathLst>
                <a:path w="1591" h="2010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837"/>
                    <a:pt x="837" y="1591"/>
                    <a:pt x="1591" y="2009"/>
                  </a:cubicBezTo>
                  <a:cubicBezTo>
                    <a:pt x="1591" y="1005"/>
                    <a:pt x="921" y="251"/>
                    <a:pt x="0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5" name="Google Shape;23155;p30"/>
            <p:cNvSpPr/>
            <p:nvPr/>
          </p:nvSpPr>
          <p:spPr>
            <a:xfrm>
              <a:off x="3677075" y="2488075"/>
              <a:ext cx="35625" cy="37700"/>
            </a:xfrm>
            <a:custGeom>
              <a:avLst/>
              <a:gdLst/>
              <a:ahLst/>
              <a:cxnLst/>
              <a:rect l="l" t="t" r="r" b="b"/>
              <a:pathLst>
                <a:path w="1425" h="1508" extrusionOk="0">
                  <a:moveTo>
                    <a:pt x="1" y="1"/>
                  </a:moveTo>
                  <a:lnTo>
                    <a:pt x="1" y="503"/>
                  </a:lnTo>
                  <a:cubicBezTo>
                    <a:pt x="252" y="1089"/>
                    <a:pt x="838" y="1424"/>
                    <a:pt x="1424" y="1507"/>
                  </a:cubicBezTo>
                  <a:cubicBezTo>
                    <a:pt x="1173" y="838"/>
                    <a:pt x="671" y="252"/>
                    <a:pt x="1" y="1"/>
                  </a:cubicBezTo>
                  <a:close/>
                </a:path>
              </a:pathLst>
            </a:custGeom>
            <a:solidFill>
              <a:srgbClr val="8CB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6" name="Google Shape;23156;p30"/>
            <p:cNvSpPr/>
            <p:nvPr/>
          </p:nvSpPr>
          <p:spPr>
            <a:xfrm>
              <a:off x="5596350" y="2360400"/>
              <a:ext cx="39800" cy="25950"/>
            </a:xfrm>
            <a:custGeom>
              <a:avLst/>
              <a:gdLst/>
              <a:ahLst/>
              <a:cxnLst/>
              <a:rect l="l" t="t" r="r" b="b"/>
              <a:pathLst>
                <a:path w="1592" h="1038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853"/>
                    <a:pt x="491" y="1038"/>
                    <a:pt x="1074" y="1038"/>
                  </a:cubicBezTo>
                  <a:cubicBezTo>
                    <a:pt x="1236" y="1038"/>
                    <a:pt x="1410" y="1023"/>
                    <a:pt x="1591" y="1005"/>
                  </a:cubicBezTo>
                  <a:cubicBezTo>
                    <a:pt x="1256" y="419"/>
                    <a:pt x="670" y="84"/>
                    <a:pt x="1" y="1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7" name="Google Shape;23157;p30"/>
            <p:cNvSpPr/>
            <p:nvPr/>
          </p:nvSpPr>
          <p:spPr>
            <a:xfrm>
              <a:off x="5947975" y="3618300"/>
              <a:ext cx="35600" cy="37675"/>
            </a:xfrm>
            <a:custGeom>
              <a:avLst/>
              <a:gdLst/>
              <a:ahLst/>
              <a:cxnLst/>
              <a:rect l="l" t="t" r="r" b="b"/>
              <a:pathLst>
                <a:path w="1424" h="1507" extrusionOk="0">
                  <a:moveTo>
                    <a:pt x="1" y="0"/>
                  </a:moveTo>
                  <a:cubicBezTo>
                    <a:pt x="1" y="754"/>
                    <a:pt x="587" y="1507"/>
                    <a:pt x="1424" y="1507"/>
                  </a:cubicBezTo>
                  <a:cubicBezTo>
                    <a:pt x="1173" y="837"/>
                    <a:pt x="670" y="251"/>
                    <a:pt x="1" y="0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8" name="Google Shape;23158;p30"/>
            <p:cNvSpPr/>
            <p:nvPr/>
          </p:nvSpPr>
          <p:spPr>
            <a:xfrm>
              <a:off x="4101950" y="4997575"/>
              <a:ext cx="31425" cy="50250"/>
            </a:xfrm>
            <a:custGeom>
              <a:avLst/>
              <a:gdLst/>
              <a:ahLst/>
              <a:cxnLst/>
              <a:rect l="l" t="t" r="r" b="b"/>
              <a:pathLst>
                <a:path w="1257" h="2010" extrusionOk="0">
                  <a:moveTo>
                    <a:pt x="1" y="0"/>
                  </a:moveTo>
                  <a:lnTo>
                    <a:pt x="1" y="0"/>
                  </a:lnTo>
                  <a:cubicBezTo>
                    <a:pt x="85" y="837"/>
                    <a:pt x="419" y="1507"/>
                    <a:pt x="1006" y="2010"/>
                  </a:cubicBezTo>
                  <a:cubicBezTo>
                    <a:pt x="1173" y="1926"/>
                    <a:pt x="1257" y="1675"/>
                    <a:pt x="1089" y="1507"/>
                  </a:cubicBezTo>
                  <a:cubicBezTo>
                    <a:pt x="1089" y="837"/>
                    <a:pt x="671" y="251"/>
                    <a:pt x="1" y="0"/>
                  </a:cubicBezTo>
                  <a:close/>
                </a:path>
              </a:pathLst>
            </a:custGeom>
            <a:solidFill>
              <a:srgbClr val="96B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9" name="Google Shape;23159;p30"/>
            <p:cNvSpPr/>
            <p:nvPr/>
          </p:nvSpPr>
          <p:spPr>
            <a:xfrm>
              <a:off x="3785925" y="3917575"/>
              <a:ext cx="41875" cy="64925"/>
            </a:xfrm>
            <a:custGeom>
              <a:avLst/>
              <a:gdLst/>
              <a:ahLst/>
              <a:cxnLst/>
              <a:rect l="l" t="t" r="r" b="b"/>
              <a:pathLst>
                <a:path w="1675" h="2597" extrusionOk="0">
                  <a:moveTo>
                    <a:pt x="84" y="1"/>
                  </a:moveTo>
                  <a:lnTo>
                    <a:pt x="84" y="1089"/>
                  </a:lnTo>
                  <a:cubicBezTo>
                    <a:pt x="168" y="1592"/>
                    <a:pt x="0" y="2178"/>
                    <a:pt x="503" y="2596"/>
                  </a:cubicBezTo>
                  <a:lnTo>
                    <a:pt x="586" y="2429"/>
                  </a:lnTo>
                  <a:cubicBezTo>
                    <a:pt x="1172" y="1508"/>
                    <a:pt x="1675" y="503"/>
                    <a:pt x="84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0" name="Google Shape;23160;p30"/>
            <p:cNvSpPr/>
            <p:nvPr/>
          </p:nvSpPr>
          <p:spPr>
            <a:xfrm>
              <a:off x="5778450" y="2488075"/>
              <a:ext cx="46075" cy="33525"/>
            </a:xfrm>
            <a:custGeom>
              <a:avLst/>
              <a:gdLst/>
              <a:ahLst/>
              <a:cxnLst/>
              <a:rect l="l" t="t" r="r" b="b"/>
              <a:pathLst>
                <a:path w="1843" h="1341" extrusionOk="0">
                  <a:moveTo>
                    <a:pt x="754" y="1"/>
                  </a:moveTo>
                  <a:lnTo>
                    <a:pt x="670" y="84"/>
                  </a:lnTo>
                  <a:cubicBezTo>
                    <a:pt x="335" y="335"/>
                    <a:pt x="0" y="670"/>
                    <a:pt x="419" y="1089"/>
                  </a:cubicBezTo>
                  <a:cubicBezTo>
                    <a:pt x="586" y="1256"/>
                    <a:pt x="816" y="1340"/>
                    <a:pt x="1057" y="1340"/>
                  </a:cubicBezTo>
                  <a:cubicBezTo>
                    <a:pt x="1298" y="1340"/>
                    <a:pt x="1549" y="1256"/>
                    <a:pt x="1758" y="1089"/>
                  </a:cubicBezTo>
                  <a:lnTo>
                    <a:pt x="1842" y="838"/>
                  </a:lnTo>
                  <a:cubicBezTo>
                    <a:pt x="1591" y="419"/>
                    <a:pt x="1172" y="168"/>
                    <a:pt x="754" y="1"/>
                  </a:cubicBezTo>
                  <a:close/>
                </a:path>
              </a:pathLst>
            </a:custGeom>
            <a:solidFill>
              <a:srgbClr val="73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1" name="Google Shape;23161;p30"/>
            <p:cNvSpPr/>
            <p:nvPr/>
          </p:nvSpPr>
          <p:spPr>
            <a:xfrm>
              <a:off x="5382875" y="3596550"/>
              <a:ext cx="44875" cy="32225"/>
            </a:xfrm>
            <a:custGeom>
              <a:avLst/>
              <a:gdLst/>
              <a:ahLst/>
              <a:cxnLst/>
              <a:rect l="l" t="t" r="r" b="b"/>
              <a:pathLst>
                <a:path w="1795" h="1289" extrusionOk="0">
                  <a:moveTo>
                    <a:pt x="962" y="1"/>
                  </a:moveTo>
                  <a:cubicBezTo>
                    <a:pt x="754" y="1"/>
                    <a:pt x="513" y="45"/>
                    <a:pt x="251" y="117"/>
                  </a:cubicBezTo>
                  <a:lnTo>
                    <a:pt x="0" y="368"/>
                  </a:lnTo>
                  <a:cubicBezTo>
                    <a:pt x="419" y="870"/>
                    <a:pt x="1005" y="954"/>
                    <a:pt x="1591" y="1289"/>
                  </a:cubicBezTo>
                  <a:lnTo>
                    <a:pt x="1675" y="1121"/>
                  </a:lnTo>
                  <a:cubicBezTo>
                    <a:pt x="1794" y="282"/>
                    <a:pt x="1485" y="1"/>
                    <a:pt x="962" y="1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2" name="Google Shape;23162;p30"/>
            <p:cNvSpPr/>
            <p:nvPr/>
          </p:nvSpPr>
          <p:spPr>
            <a:xfrm>
              <a:off x="5345200" y="3572075"/>
              <a:ext cx="41875" cy="33675"/>
            </a:xfrm>
            <a:custGeom>
              <a:avLst/>
              <a:gdLst/>
              <a:ahLst/>
              <a:cxnLst/>
              <a:rect l="l" t="t" r="r" b="b"/>
              <a:pathLst>
                <a:path w="1675" h="1347" extrusionOk="0">
                  <a:moveTo>
                    <a:pt x="659" y="0"/>
                  </a:moveTo>
                  <a:cubicBezTo>
                    <a:pt x="461" y="0"/>
                    <a:pt x="262" y="56"/>
                    <a:pt x="84" y="175"/>
                  </a:cubicBezTo>
                  <a:lnTo>
                    <a:pt x="0" y="426"/>
                  </a:lnTo>
                  <a:cubicBezTo>
                    <a:pt x="251" y="928"/>
                    <a:pt x="837" y="1263"/>
                    <a:pt x="1507" y="1347"/>
                  </a:cubicBezTo>
                  <a:lnTo>
                    <a:pt x="1591" y="1179"/>
                  </a:lnTo>
                  <a:lnTo>
                    <a:pt x="1675" y="844"/>
                  </a:lnTo>
                  <a:cubicBezTo>
                    <a:pt x="1675" y="761"/>
                    <a:pt x="1591" y="677"/>
                    <a:pt x="1591" y="510"/>
                  </a:cubicBezTo>
                  <a:cubicBezTo>
                    <a:pt x="1375" y="185"/>
                    <a:pt x="1019" y="0"/>
                    <a:pt x="659" y="0"/>
                  </a:cubicBez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3" name="Google Shape;23163;p30"/>
            <p:cNvSpPr/>
            <p:nvPr/>
          </p:nvSpPr>
          <p:spPr>
            <a:xfrm>
              <a:off x="3591275" y="2649225"/>
              <a:ext cx="35600" cy="41900"/>
            </a:xfrm>
            <a:custGeom>
              <a:avLst/>
              <a:gdLst/>
              <a:ahLst/>
              <a:cxnLst/>
              <a:rect l="l" t="t" r="r" b="b"/>
              <a:pathLst>
                <a:path w="1424" h="1676" extrusionOk="0">
                  <a:moveTo>
                    <a:pt x="921" y="1"/>
                  </a:moveTo>
                  <a:cubicBezTo>
                    <a:pt x="0" y="503"/>
                    <a:pt x="168" y="1006"/>
                    <a:pt x="838" y="1675"/>
                  </a:cubicBezTo>
                  <a:lnTo>
                    <a:pt x="1424" y="1089"/>
                  </a:lnTo>
                  <a:lnTo>
                    <a:pt x="921" y="1"/>
                  </a:lnTo>
                  <a:close/>
                </a:path>
              </a:pathLst>
            </a:custGeom>
            <a:solidFill>
              <a:srgbClr val="CBE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4" name="Google Shape;23164;p30"/>
            <p:cNvSpPr/>
            <p:nvPr/>
          </p:nvSpPr>
          <p:spPr>
            <a:xfrm>
              <a:off x="4556150" y="3365025"/>
              <a:ext cx="27225" cy="36150"/>
            </a:xfrm>
            <a:custGeom>
              <a:avLst/>
              <a:gdLst/>
              <a:ahLst/>
              <a:cxnLst/>
              <a:rect l="l" t="t" r="r" b="b"/>
              <a:pathLst>
                <a:path w="1089" h="1446" extrusionOk="0">
                  <a:moveTo>
                    <a:pt x="0" y="1"/>
                  </a:moveTo>
                  <a:cubicBezTo>
                    <a:pt x="0" y="252"/>
                    <a:pt x="0" y="671"/>
                    <a:pt x="0" y="1006"/>
                  </a:cubicBezTo>
                  <a:lnTo>
                    <a:pt x="0" y="1089"/>
                  </a:lnTo>
                  <a:cubicBezTo>
                    <a:pt x="69" y="1296"/>
                    <a:pt x="308" y="1446"/>
                    <a:pt x="530" y="1446"/>
                  </a:cubicBezTo>
                  <a:cubicBezTo>
                    <a:pt x="578" y="1446"/>
                    <a:pt x="625" y="1439"/>
                    <a:pt x="670" y="1424"/>
                  </a:cubicBezTo>
                  <a:cubicBezTo>
                    <a:pt x="921" y="1341"/>
                    <a:pt x="1005" y="1173"/>
                    <a:pt x="1088" y="1006"/>
                  </a:cubicBezTo>
                  <a:cubicBezTo>
                    <a:pt x="921" y="503"/>
                    <a:pt x="502" y="85"/>
                    <a:pt x="0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5" name="Google Shape;23165;p30"/>
            <p:cNvSpPr/>
            <p:nvPr/>
          </p:nvSpPr>
          <p:spPr>
            <a:xfrm>
              <a:off x="4618925" y="3427825"/>
              <a:ext cx="25150" cy="38225"/>
            </a:xfrm>
            <a:custGeom>
              <a:avLst/>
              <a:gdLst/>
              <a:ahLst/>
              <a:cxnLst/>
              <a:rect l="l" t="t" r="r" b="b"/>
              <a:pathLst>
                <a:path w="1006" h="1529" extrusionOk="0">
                  <a:moveTo>
                    <a:pt x="1" y="1"/>
                  </a:moveTo>
                  <a:lnTo>
                    <a:pt x="1" y="1508"/>
                  </a:lnTo>
                  <a:cubicBezTo>
                    <a:pt x="70" y="1521"/>
                    <a:pt x="138" y="1528"/>
                    <a:pt x="203" y="1528"/>
                  </a:cubicBezTo>
                  <a:cubicBezTo>
                    <a:pt x="529" y="1528"/>
                    <a:pt x="796" y="1354"/>
                    <a:pt x="1005" y="1005"/>
                  </a:cubicBezTo>
                  <a:cubicBezTo>
                    <a:pt x="754" y="921"/>
                    <a:pt x="587" y="670"/>
                    <a:pt x="503" y="503"/>
                  </a:cubicBezTo>
                  <a:cubicBezTo>
                    <a:pt x="503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6" name="Google Shape;23166;p30"/>
            <p:cNvSpPr/>
            <p:nvPr/>
          </p:nvSpPr>
          <p:spPr>
            <a:xfrm>
              <a:off x="4916450" y="3804575"/>
              <a:ext cx="26925" cy="25350"/>
            </a:xfrm>
            <a:custGeom>
              <a:avLst/>
              <a:gdLst/>
              <a:ahLst/>
              <a:cxnLst/>
              <a:rect l="l" t="t" r="r" b="b"/>
              <a:pathLst>
                <a:path w="1077" h="1014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543"/>
                    <a:pt x="420" y="1014"/>
                    <a:pt x="948" y="1014"/>
                  </a:cubicBezTo>
                  <a:cubicBezTo>
                    <a:pt x="990" y="1014"/>
                    <a:pt x="1033" y="1011"/>
                    <a:pt x="1076" y="1005"/>
                  </a:cubicBezTo>
                  <a:cubicBezTo>
                    <a:pt x="909" y="586"/>
                    <a:pt x="574" y="168"/>
                    <a:pt x="155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7" name="Google Shape;23167;p30"/>
            <p:cNvSpPr/>
            <p:nvPr/>
          </p:nvSpPr>
          <p:spPr>
            <a:xfrm>
              <a:off x="4577075" y="3388050"/>
              <a:ext cx="31400" cy="32075"/>
            </a:xfrm>
            <a:custGeom>
              <a:avLst/>
              <a:gdLst/>
              <a:ahLst/>
              <a:cxnLst/>
              <a:rect l="l" t="t" r="r" b="b"/>
              <a:pathLst>
                <a:path w="1256" h="1283" extrusionOk="0">
                  <a:moveTo>
                    <a:pt x="251" y="1"/>
                  </a:moveTo>
                  <a:lnTo>
                    <a:pt x="84" y="168"/>
                  </a:lnTo>
                  <a:cubicBezTo>
                    <a:pt x="0" y="420"/>
                    <a:pt x="0" y="587"/>
                    <a:pt x="168" y="754"/>
                  </a:cubicBezTo>
                  <a:cubicBezTo>
                    <a:pt x="251" y="922"/>
                    <a:pt x="419" y="1006"/>
                    <a:pt x="670" y="1173"/>
                  </a:cubicBezTo>
                  <a:cubicBezTo>
                    <a:pt x="774" y="1242"/>
                    <a:pt x="864" y="1283"/>
                    <a:pt x="945" y="1283"/>
                  </a:cubicBezTo>
                  <a:cubicBezTo>
                    <a:pt x="1060" y="1283"/>
                    <a:pt x="1158" y="1202"/>
                    <a:pt x="1256" y="1006"/>
                  </a:cubicBezTo>
                  <a:cubicBezTo>
                    <a:pt x="1172" y="503"/>
                    <a:pt x="754" y="85"/>
                    <a:pt x="251" y="1"/>
                  </a:cubicBez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8" name="Google Shape;23168;p30"/>
            <p:cNvSpPr/>
            <p:nvPr/>
          </p:nvSpPr>
          <p:spPr>
            <a:xfrm>
              <a:off x="4491250" y="39929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1" y="419"/>
                    <a:pt x="168" y="754"/>
                    <a:pt x="587" y="1005"/>
                  </a:cubicBezTo>
                  <a:cubicBezTo>
                    <a:pt x="587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9" name="Google Shape;23169;p30"/>
            <p:cNvSpPr/>
            <p:nvPr/>
          </p:nvSpPr>
          <p:spPr>
            <a:xfrm>
              <a:off x="4478700" y="396990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1"/>
                  </a:moveTo>
                  <a:cubicBezTo>
                    <a:pt x="0" y="336"/>
                    <a:pt x="168" y="754"/>
                    <a:pt x="503" y="922"/>
                  </a:cubicBezTo>
                  <a:cubicBezTo>
                    <a:pt x="586" y="503"/>
                    <a:pt x="335" y="85"/>
                    <a:pt x="0" y="1"/>
                  </a:cubicBezTo>
                  <a:close/>
                </a:path>
              </a:pathLst>
            </a:custGeom>
            <a:solidFill>
              <a:srgbClr val="71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0" name="Google Shape;23170;p30"/>
            <p:cNvSpPr/>
            <p:nvPr/>
          </p:nvSpPr>
          <p:spPr>
            <a:xfrm>
              <a:off x="5636125" y="2385125"/>
              <a:ext cx="23050" cy="15075"/>
            </a:xfrm>
            <a:custGeom>
              <a:avLst/>
              <a:gdLst/>
              <a:ahLst/>
              <a:cxnLst/>
              <a:rect l="l" t="t" r="r" b="b"/>
              <a:pathLst>
                <a:path w="922" h="603" extrusionOk="0">
                  <a:moveTo>
                    <a:pt x="158" y="0"/>
                  </a:moveTo>
                  <a:cubicBezTo>
                    <a:pt x="107" y="0"/>
                    <a:pt x="54" y="5"/>
                    <a:pt x="0" y="16"/>
                  </a:cubicBezTo>
                  <a:cubicBezTo>
                    <a:pt x="168" y="519"/>
                    <a:pt x="503" y="602"/>
                    <a:pt x="921" y="602"/>
                  </a:cubicBezTo>
                  <a:cubicBezTo>
                    <a:pt x="775" y="238"/>
                    <a:pt x="503" y="0"/>
                    <a:pt x="158" y="0"/>
                  </a:cubicBezTo>
                  <a:close/>
                </a:path>
              </a:pathLst>
            </a:custGeom>
            <a:solidFill>
              <a:srgbClr val="8AA9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1" name="Google Shape;23171;p30"/>
            <p:cNvSpPr/>
            <p:nvPr/>
          </p:nvSpPr>
          <p:spPr>
            <a:xfrm>
              <a:off x="4880550" y="4585250"/>
              <a:ext cx="12575" cy="23050"/>
            </a:xfrm>
            <a:custGeom>
              <a:avLst/>
              <a:gdLst/>
              <a:ahLst/>
              <a:cxnLst/>
              <a:rect l="l" t="t" r="r" b="b"/>
              <a:pathLst>
                <a:path w="503" h="922" extrusionOk="0">
                  <a:moveTo>
                    <a:pt x="1" y="0"/>
                  </a:moveTo>
                  <a:cubicBezTo>
                    <a:pt x="1" y="335"/>
                    <a:pt x="84" y="754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2" name="Google Shape;23172;p30"/>
            <p:cNvSpPr/>
            <p:nvPr/>
          </p:nvSpPr>
          <p:spPr>
            <a:xfrm>
              <a:off x="4905675" y="3781550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lnTo>
                    <a:pt x="0" y="503"/>
                  </a:lnTo>
                  <a:cubicBezTo>
                    <a:pt x="0" y="670"/>
                    <a:pt x="0" y="754"/>
                    <a:pt x="0" y="921"/>
                  </a:cubicBezTo>
                  <a:lnTo>
                    <a:pt x="586" y="921"/>
                  </a:lnTo>
                  <a:cubicBezTo>
                    <a:pt x="586" y="503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3" name="Google Shape;23173;p30"/>
            <p:cNvSpPr/>
            <p:nvPr/>
          </p:nvSpPr>
          <p:spPr>
            <a:xfrm>
              <a:off x="4127075" y="50352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1" y="503"/>
                  </a:lnTo>
                  <a:cubicBezTo>
                    <a:pt x="84" y="754"/>
                    <a:pt x="252" y="921"/>
                    <a:pt x="503" y="1005"/>
                  </a:cubicBezTo>
                  <a:cubicBezTo>
                    <a:pt x="587" y="586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7FA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4" name="Google Shape;23174;p30"/>
            <p:cNvSpPr/>
            <p:nvPr/>
          </p:nvSpPr>
          <p:spPr>
            <a:xfrm>
              <a:off x="4225450" y="3593175"/>
              <a:ext cx="14675" cy="23050"/>
            </a:xfrm>
            <a:custGeom>
              <a:avLst/>
              <a:gdLst/>
              <a:ahLst/>
              <a:cxnLst/>
              <a:rect l="l" t="t" r="r" b="b"/>
              <a:pathLst>
                <a:path w="587" h="922" extrusionOk="0">
                  <a:moveTo>
                    <a:pt x="0" y="0"/>
                  </a:moveTo>
                  <a:cubicBezTo>
                    <a:pt x="84" y="419"/>
                    <a:pt x="84" y="838"/>
                    <a:pt x="586" y="921"/>
                  </a:cubicBezTo>
                  <a:cubicBezTo>
                    <a:pt x="586" y="503"/>
                    <a:pt x="419" y="84"/>
                    <a:pt x="0" y="0"/>
                  </a:cubicBezTo>
                  <a:close/>
                </a:path>
              </a:pathLst>
            </a:custGeom>
            <a:solidFill>
              <a:srgbClr val="6C9D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5" name="Google Shape;23175;p30"/>
            <p:cNvSpPr/>
            <p:nvPr/>
          </p:nvSpPr>
          <p:spPr>
            <a:xfrm>
              <a:off x="4150100" y="3465500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1"/>
                  </a:moveTo>
                  <a:lnTo>
                    <a:pt x="0" y="84"/>
                  </a:lnTo>
                  <a:cubicBezTo>
                    <a:pt x="0" y="503"/>
                    <a:pt x="168" y="921"/>
                    <a:pt x="586" y="1089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6" name="Google Shape;23176;p30"/>
            <p:cNvSpPr/>
            <p:nvPr/>
          </p:nvSpPr>
          <p:spPr>
            <a:xfrm>
              <a:off x="4137550" y="3442475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251" y="754"/>
                    <a:pt x="586" y="1005"/>
                  </a:cubicBezTo>
                  <a:cubicBezTo>
                    <a:pt x="670" y="587"/>
                    <a:pt x="586" y="168"/>
                    <a:pt x="84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7" name="Google Shape;23177;p30"/>
            <p:cNvSpPr/>
            <p:nvPr/>
          </p:nvSpPr>
          <p:spPr>
            <a:xfrm>
              <a:off x="4591725" y="3413175"/>
              <a:ext cx="27225" cy="15200"/>
            </a:xfrm>
            <a:custGeom>
              <a:avLst/>
              <a:gdLst/>
              <a:ahLst/>
              <a:cxnLst/>
              <a:rect l="l" t="t" r="r" b="b"/>
              <a:pathLst>
                <a:path w="1089" h="608" extrusionOk="0">
                  <a:moveTo>
                    <a:pt x="670" y="1"/>
                  </a:moveTo>
                  <a:lnTo>
                    <a:pt x="0" y="84"/>
                  </a:lnTo>
                  <a:cubicBezTo>
                    <a:pt x="210" y="433"/>
                    <a:pt x="535" y="608"/>
                    <a:pt x="880" y="608"/>
                  </a:cubicBezTo>
                  <a:cubicBezTo>
                    <a:pt x="949" y="608"/>
                    <a:pt x="1019" y="601"/>
                    <a:pt x="1089" y="587"/>
                  </a:cubicBezTo>
                  <a:cubicBezTo>
                    <a:pt x="1089" y="335"/>
                    <a:pt x="837" y="84"/>
                    <a:pt x="670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8" name="Google Shape;23178;p30"/>
            <p:cNvSpPr/>
            <p:nvPr/>
          </p:nvSpPr>
          <p:spPr>
            <a:xfrm>
              <a:off x="5332625" y="3111775"/>
              <a:ext cx="27250" cy="14675"/>
            </a:xfrm>
            <a:custGeom>
              <a:avLst/>
              <a:gdLst/>
              <a:ahLst/>
              <a:cxnLst/>
              <a:rect l="l" t="t" r="r" b="b"/>
              <a:pathLst>
                <a:path w="1090" h="587" extrusionOk="0">
                  <a:moveTo>
                    <a:pt x="1" y="1"/>
                  </a:moveTo>
                  <a:lnTo>
                    <a:pt x="1" y="587"/>
                  </a:lnTo>
                  <a:lnTo>
                    <a:pt x="1089" y="587"/>
                  </a:lnTo>
                  <a:cubicBezTo>
                    <a:pt x="922" y="85"/>
                    <a:pt x="503" y="85"/>
                    <a:pt x="1" y="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9" name="Google Shape;23179;p30"/>
            <p:cNvSpPr/>
            <p:nvPr/>
          </p:nvSpPr>
          <p:spPr>
            <a:xfrm>
              <a:off x="5583800" y="1696400"/>
              <a:ext cx="25125" cy="13100"/>
            </a:xfrm>
            <a:custGeom>
              <a:avLst/>
              <a:gdLst/>
              <a:ahLst/>
              <a:cxnLst/>
              <a:rect l="l" t="t" r="r" b="b"/>
              <a:pathLst>
                <a:path w="1005" h="524" extrusionOk="0">
                  <a:moveTo>
                    <a:pt x="797" y="1"/>
                  </a:moveTo>
                  <a:cubicBezTo>
                    <a:pt x="454" y="1"/>
                    <a:pt x="140" y="175"/>
                    <a:pt x="0" y="524"/>
                  </a:cubicBezTo>
                  <a:cubicBezTo>
                    <a:pt x="419" y="524"/>
                    <a:pt x="838" y="524"/>
                    <a:pt x="1005" y="22"/>
                  </a:cubicBezTo>
                  <a:cubicBezTo>
                    <a:pt x="935" y="8"/>
                    <a:pt x="865" y="1"/>
                    <a:pt x="797" y="1"/>
                  </a:cubicBezTo>
                  <a:close/>
                </a:path>
              </a:pathLst>
            </a:custGeom>
            <a:solidFill>
              <a:srgbClr val="76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0" name="Google Shape;23180;p30"/>
            <p:cNvSpPr/>
            <p:nvPr/>
          </p:nvSpPr>
          <p:spPr>
            <a:xfrm>
              <a:off x="4311250" y="31390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0"/>
                  </a:moveTo>
                  <a:lnTo>
                    <a:pt x="85" y="168"/>
                  </a:lnTo>
                  <a:cubicBezTo>
                    <a:pt x="85" y="168"/>
                    <a:pt x="1" y="168"/>
                    <a:pt x="1" y="335"/>
                  </a:cubicBezTo>
                  <a:cubicBezTo>
                    <a:pt x="1" y="419"/>
                    <a:pt x="1" y="503"/>
                    <a:pt x="168" y="586"/>
                  </a:cubicBezTo>
                  <a:lnTo>
                    <a:pt x="671" y="58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91A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1" name="Google Shape;23181;p30"/>
            <p:cNvSpPr/>
            <p:nvPr/>
          </p:nvSpPr>
          <p:spPr>
            <a:xfrm>
              <a:off x="5131700" y="1632525"/>
              <a:ext cx="14675" cy="16275"/>
            </a:xfrm>
            <a:custGeom>
              <a:avLst/>
              <a:gdLst/>
              <a:ahLst/>
              <a:cxnLst/>
              <a:rect l="l" t="t" r="r" b="b"/>
              <a:pathLst>
                <a:path w="587" h="651" extrusionOk="0">
                  <a:moveTo>
                    <a:pt x="276" y="1"/>
                  </a:moveTo>
                  <a:cubicBezTo>
                    <a:pt x="200" y="1"/>
                    <a:pt x="109" y="22"/>
                    <a:pt x="1" y="65"/>
                  </a:cubicBezTo>
                  <a:lnTo>
                    <a:pt x="1" y="567"/>
                  </a:lnTo>
                  <a:cubicBezTo>
                    <a:pt x="168" y="651"/>
                    <a:pt x="336" y="651"/>
                    <a:pt x="419" y="651"/>
                  </a:cubicBezTo>
                  <a:lnTo>
                    <a:pt x="587" y="484"/>
                  </a:lnTo>
                  <a:cubicBezTo>
                    <a:pt x="587" y="173"/>
                    <a:pt x="495" y="1"/>
                    <a:pt x="276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2" name="Google Shape;23182;p30"/>
            <p:cNvSpPr/>
            <p:nvPr/>
          </p:nvSpPr>
          <p:spPr>
            <a:xfrm>
              <a:off x="3624750" y="163412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cubicBezTo>
                    <a:pt x="85" y="252"/>
                    <a:pt x="336" y="420"/>
                    <a:pt x="587" y="420"/>
                  </a:cubicBezTo>
                  <a:cubicBezTo>
                    <a:pt x="503" y="168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A6B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3" name="Google Shape;23183;p30"/>
            <p:cNvSpPr/>
            <p:nvPr/>
          </p:nvSpPr>
          <p:spPr>
            <a:xfrm>
              <a:off x="4993575" y="1594850"/>
              <a:ext cx="14675" cy="16300"/>
            </a:xfrm>
            <a:custGeom>
              <a:avLst/>
              <a:gdLst/>
              <a:ahLst/>
              <a:cxnLst/>
              <a:rect l="l" t="t" r="r" b="b"/>
              <a:pathLst>
                <a:path w="587" h="652" extrusionOk="0">
                  <a:moveTo>
                    <a:pt x="276" y="1"/>
                  </a:moveTo>
                  <a:cubicBezTo>
                    <a:pt x="200" y="1"/>
                    <a:pt x="109" y="22"/>
                    <a:pt x="0" y="65"/>
                  </a:cubicBezTo>
                  <a:lnTo>
                    <a:pt x="0" y="484"/>
                  </a:lnTo>
                  <a:cubicBezTo>
                    <a:pt x="168" y="567"/>
                    <a:pt x="252" y="651"/>
                    <a:pt x="419" y="651"/>
                  </a:cubicBezTo>
                  <a:lnTo>
                    <a:pt x="586" y="484"/>
                  </a:lnTo>
                  <a:cubicBezTo>
                    <a:pt x="586" y="173"/>
                    <a:pt x="494" y="1"/>
                    <a:pt x="276" y="1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4" name="Google Shape;23184;p30"/>
            <p:cNvSpPr/>
            <p:nvPr/>
          </p:nvSpPr>
          <p:spPr>
            <a:xfrm>
              <a:off x="3147550" y="2123900"/>
              <a:ext cx="12600" cy="14675"/>
            </a:xfrm>
            <a:custGeom>
              <a:avLst/>
              <a:gdLst/>
              <a:ahLst/>
              <a:cxnLst/>
              <a:rect l="l" t="t" r="r" b="b"/>
              <a:pathLst>
                <a:path w="504" h="587" extrusionOk="0">
                  <a:moveTo>
                    <a:pt x="1" y="0"/>
                  </a:moveTo>
                  <a:cubicBezTo>
                    <a:pt x="1" y="251"/>
                    <a:pt x="252" y="503"/>
                    <a:pt x="503" y="586"/>
                  </a:cubicBezTo>
                  <a:cubicBezTo>
                    <a:pt x="503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437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5" name="Google Shape;23185;p30"/>
            <p:cNvSpPr/>
            <p:nvPr/>
          </p:nvSpPr>
          <p:spPr>
            <a:xfrm>
              <a:off x="4631475" y="34403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252"/>
                    <a:pt x="252" y="419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6" name="Google Shape;23186;p30"/>
            <p:cNvSpPr/>
            <p:nvPr/>
          </p:nvSpPr>
          <p:spPr>
            <a:xfrm>
              <a:off x="3798475" y="2697375"/>
              <a:ext cx="16775" cy="16775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68" y="0"/>
                  </a:moveTo>
                  <a:lnTo>
                    <a:pt x="84" y="168"/>
                  </a:lnTo>
                  <a:cubicBezTo>
                    <a:pt x="1" y="586"/>
                    <a:pt x="168" y="670"/>
                    <a:pt x="587" y="670"/>
                  </a:cubicBezTo>
                  <a:lnTo>
                    <a:pt x="670" y="503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7B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7" name="Google Shape;23187;p30"/>
            <p:cNvSpPr/>
            <p:nvPr/>
          </p:nvSpPr>
          <p:spPr>
            <a:xfrm>
              <a:off x="5935425" y="36057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cubicBezTo>
                    <a:pt x="0" y="252"/>
                    <a:pt x="251" y="419"/>
                    <a:pt x="503" y="503"/>
                  </a:cubicBezTo>
                  <a:cubicBezTo>
                    <a:pt x="503" y="168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95A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8" name="Google Shape;23188;p30"/>
            <p:cNvSpPr/>
            <p:nvPr/>
          </p:nvSpPr>
          <p:spPr>
            <a:xfrm>
              <a:off x="4868000" y="45706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2"/>
                    <a:pt x="251" y="503"/>
                    <a:pt x="503" y="586"/>
                  </a:cubicBezTo>
                  <a:cubicBezTo>
                    <a:pt x="419" y="335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9" name="Google Shape;23189;p30"/>
            <p:cNvSpPr/>
            <p:nvPr/>
          </p:nvSpPr>
          <p:spPr>
            <a:xfrm>
              <a:off x="3907300" y="44450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252" y="0"/>
                  </a:moveTo>
                  <a:cubicBezTo>
                    <a:pt x="168" y="84"/>
                    <a:pt x="168" y="0"/>
                    <a:pt x="85" y="168"/>
                  </a:cubicBezTo>
                  <a:cubicBezTo>
                    <a:pt x="1" y="335"/>
                    <a:pt x="85" y="503"/>
                    <a:pt x="336" y="503"/>
                  </a:cubicBezTo>
                  <a:cubicBezTo>
                    <a:pt x="336" y="335"/>
                    <a:pt x="336" y="168"/>
                    <a:pt x="252" y="0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0" name="Google Shape;23190;p30"/>
            <p:cNvSpPr/>
            <p:nvPr/>
          </p:nvSpPr>
          <p:spPr>
            <a:xfrm>
              <a:off x="3683350" y="1802100"/>
              <a:ext cx="797475" cy="296700"/>
            </a:xfrm>
            <a:custGeom>
              <a:avLst/>
              <a:gdLst/>
              <a:ahLst/>
              <a:cxnLst/>
              <a:rect l="l" t="t" r="r" b="b"/>
              <a:pathLst>
                <a:path w="31899" h="11868" extrusionOk="0">
                  <a:moveTo>
                    <a:pt x="1340" y="0"/>
                  </a:moveTo>
                  <a:cubicBezTo>
                    <a:pt x="1173" y="0"/>
                    <a:pt x="1006" y="21"/>
                    <a:pt x="838" y="63"/>
                  </a:cubicBezTo>
                  <a:cubicBezTo>
                    <a:pt x="1" y="900"/>
                    <a:pt x="587" y="1486"/>
                    <a:pt x="1257" y="1821"/>
                  </a:cubicBezTo>
                  <a:cubicBezTo>
                    <a:pt x="2596" y="2742"/>
                    <a:pt x="3936" y="3412"/>
                    <a:pt x="5443" y="3914"/>
                  </a:cubicBezTo>
                  <a:cubicBezTo>
                    <a:pt x="6280" y="4082"/>
                    <a:pt x="7201" y="4249"/>
                    <a:pt x="7201" y="5338"/>
                  </a:cubicBezTo>
                  <a:cubicBezTo>
                    <a:pt x="7703" y="5924"/>
                    <a:pt x="8373" y="6258"/>
                    <a:pt x="9126" y="6342"/>
                  </a:cubicBezTo>
                  <a:cubicBezTo>
                    <a:pt x="11722" y="6844"/>
                    <a:pt x="14233" y="7598"/>
                    <a:pt x="16745" y="8519"/>
                  </a:cubicBezTo>
                  <a:cubicBezTo>
                    <a:pt x="20094" y="9691"/>
                    <a:pt x="23359" y="11114"/>
                    <a:pt x="26791" y="11868"/>
                  </a:cubicBezTo>
                  <a:cubicBezTo>
                    <a:pt x="27276" y="11504"/>
                    <a:pt x="27629" y="11053"/>
                    <a:pt x="28230" y="11053"/>
                  </a:cubicBezTo>
                  <a:cubicBezTo>
                    <a:pt x="28461" y="11053"/>
                    <a:pt x="28727" y="11119"/>
                    <a:pt x="29052" y="11282"/>
                  </a:cubicBezTo>
                  <a:cubicBezTo>
                    <a:pt x="29430" y="11433"/>
                    <a:pt x="29928" y="11601"/>
                    <a:pt x="30415" y="11601"/>
                  </a:cubicBezTo>
                  <a:cubicBezTo>
                    <a:pt x="31004" y="11601"/>
                    <a:pt x="31577" y="11354"/>
                    <a:pt x="31898" y="10528"/>
                  </a:cubicBezTo>
                  <a:cubicBezTo>
                    <a:pt x="31731" y="10277"/>
                    <a:pt x="31563" y="10110"/>
                    <a:pt x="31396" y="10026"/>
                  </a:cubicBezTo>
                  <a:cubicBezTo>
                    <a:pt x="21601" y="6342"/>
                    <a:pt x="11638" y="3496"/>
                    <a:pt x="1843" y="63"/>
                  </a:cubicBezTo>
                  <a:cubicBezTo>
                    <a:pt x="1675" y="21"/>
                    <a:pt x="1508" y="0"/>
                    <a:pt x="1340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1" name="Google Shape;23191;p30"/>
            <p:cNvSpPr/>
            <p:nvPr/>
          </p:nvSpPr>
          <p:spPr>
            <a:xfrm>
              <a:off x="4627300" y="2154825"/>
              <a:ext cx="479325" cy="213275"/>
            </a:xfrm>
            <a:custGeom>
              <a:avLst/>
              <a:gdLst/>
              <a:ahLst/>
              <a:cxnLst/>
              <a:rect l="l" t="t" r="r" b="b"/>
              <a:pathLst>
                <a:path w="19173" h="8531" extrusionOk="0">
                  <a:moveTo>
                    <a:pt x="3740" y="1"/>
                  </a:moveTo>
                  <a:cubicBezTo>
                    <a:pt x="3611" y="1"/>
                    <a:pt x="3481" y="7"/>
                    <a:pt x="3349" y="19"/>
                  </a:cubicBezTo>
                  <a:cubicBezTo>
                    <a:pt x="2763" y="1610"/>
                    <a:pt x="1089" y="1107"/>
                    <a:pt x="0" y="1861"/>
                  </a:cubicBezTo>
                  <a:cubicBezTo>
                    <a:pt x="252" y="2028"/>
                    <a:pt x="419" y="2196"/>
                    <a:pt x="587" y="2280"/>
                  </a:cubicBezTo>
                  <a:cubicBezTo>
                    <a:pt x="4521" y="3368"/>
                    <a:pt x="8038" y="5377"/>
                    <a:pt x="11889" y="6800"/>
                  </a:cubicBezTo>
                  <a:cubicBezTo>
                    <a:pt x="12923" y="7096"/>
                    <a:pt x="13892" y="7848"/>
                    <a:pt x="15084" y="7848"/>
                  </a:cubicBezTo>
                  <a:cubicBezTo>
                    <a:pt x="15242" y="7848"/>
                    <a:pt x="15405" y="7835"/>
                    <a:pt x="15572" y="7805"/>
                  </a:cubicBezTo>
                  <a:cubicBezTo>
                    <a:pt x="16158" y="8056"/>
                    <a:pt x="16744" y="8224"/>
                    <a:pt x="17247" y="8307"/>
                  </a:cubicBezTo>
                  <a:cubicBezTo>
                    <a:pt x="17550" y="8358"/>
                    <a:pt x="17853" y="8530"/>
                    <a:pt x="18138" y="8530"/>
                  </a:cubicBezTo>
                  <a:cubicBezTo>
                    <a:pt x="18325" y="8530"/>
                    <a:pt x="18504" y="8456"/>
                    <a:pt x="18670" y="8224"/>
                  </a:cubicBezTo>
                  <a:cubicBezTo>
                    <a:pt x="19172" y="7638"/>
                    <a:pt x="18754" y="7135"/>
                    <a:pt x="18335" y="6717"/>
                  </a:cubicBezTo>
                  <a:cubicBezTo>
                    <a:pt x="18084" y="6466"/>
                    <a:pt x="17916" y="6214"/>
                    <a:pt x="17665" y="5963"/>
                  </a:cubicBezTo>
                  <a:cubicBezTo>
                    <a:pt x="14651" y="3870"/>
                    <a:pt x="11219" y="2949"/>
                    <a:pt x="7954" y="1526"/>
                  </a:cubicBezTo>
                  <a:cubicBezTo>
                    <a:pt x="6637" y="907"/>
                    <a:pt x="5321" y="1"/>
                    <a:pt x="3740" y="1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2" name="Google Shape;23192;p30"/>
            <p:cNvSpPr/>
            <p:nvPr/>
          </p:nvSpPr>
          <p:spPr>
            <a:xfrm>
              <a:off x="4353125" y="2054825"/>
              <a:ext cx="356350" cy="152725"/>
            </a:xfrm>
            <a:custGeom>
              <a:avLst/>
              <a:gdLst/>
              <a:ahLst/>
              <a:cxnLst/>
              <a:rect l="l" t="t" r="r" b="b"/>
              <a:pathLst>
                <a:path w="14254" h="6109" extrusionOk="0">
                  <a:moveTo>
                    <a:pt x="503" y="1"/>
                  </a:moveTo>
                  <a:cubicBezTo>
                    <a:pt x="503" y="587"/>
                    <a:pt x="335" y="1256"/>
                    <a:pt x="0" y="1759"/>
                  </a:cubicBezTo>
                  <a:cubicBezTo>
                    <a:pt x="3098" y="2763"/>
                    <a:pt x="6112" y="4019"/>
                    <a:pt x="9042" y="5442"/>
                  </a:cubicBezTo>
                  <a:cubicBezTo>
                    <a:pt x="9593" y="5649"/>
                    <a:pt x="10144" y="5799"/>
                    <a:pt x="10649" y="5799"/>
                  </a:cubicBezTo>
                  <a:cubicBezTo>
                    <a:pt x="10757" y="5799"/>
                    <a:pt x="10864" y="5792"/>
                    <a:pt x="10967" y="5777"/>
                  </a:cubicBezTo>
                  <a:cubicBezTo>
                    <a:pt x="11470" y="5861"/>
                    <a:pt x="11972" y="5861"/>
                    <a:pt x="12391" y="5945"/>
                  </a:cubicBezTo>
                  <a:cubicBezTo>
                    <a:pt x="12917" y="6040"/>
                    <a:pt x="13300" y="6109"/>
                    <a:pt x="13572" y="6109"/>
                  </a:cubicBezTo>
                  <a:cubicBezTo>
                    <a:pt x="14253" y="6109"/>
                    <a:pt x="14245" y="5682"/>
                    <a:pt x="14065" y="4187"/>
                  </a:cubicBezTo>
                  <a:cubicBezTo>
                    <a:pt x="11554" y="2094"/>
                    <a:pt x="8372" y="921"/>
                    <a:pt x="5023" y="754"/>
                  </a:cubicBezTo>
                  <a:cubicBezTo>
                    <a:pt x="4722" y="788"/>
                    <a:pt x="4417" y="804"/>
                    <a:pt x="4111" y="804"/>
                  </a:cubicBezTo>
                  <a:cubicBezTo>
                    <a:pt x="2887" y="804"/>
                    <a:pt x="1641" y="536"/>
                    <a:pt x="503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3" name="Google Shape;23193;p30"/>
            <p:cNvSpPr/>
            <p:nvPr/>
          </p:nvSpPr>
          <p:spPr>
            <a:xfrm>
              <a:off x="3003150" y="1603525"/>
              <a:ext cx="372575" cy="143650"/>
            </a:xfrm>
            <a:custGeom>
              <a:avLst/>
              <a:gdLst/>
              <a:ahLst/>
              <a:cxnLst/>
              <a:rect l="l" t="t" r="r" b="b"/>
              <a:pathLst>
                <a:path w="14903" h="5746" extrusionOk="0">
                  <a:moveTo>
                    <a:pt x="1868" y="0"/>
                  </a:moveTo>
                  <a:cubicBezTo>
                    <a:pt x="1286" y="0"/>
                    <a:pt x="693" y="186"/>
                    <a:pt x="0" y="471"/>
                  </a:cubicBezTo>
                  <a:cubicBezTo>
                    <a:pt x="921" y="806"/>
                    <a:pt x="1842" y="1141"/>
                    <a:pt x="2763" y="1392"/>
                  </a:cubicBezTo>
                  <a:cubicBezTo>
                    <a:pt x="3265" y="1392"/>
                    <a:pt x="3684" y="1811"/>
                    <a:pt x="3768" y="2313"/>
                  </a:cubicBezTo>
                  <a:cubicBezTo>
                    <a:pt x="4102" y="2648"/>
                    <a:pt x="4605" y="2899"/>
                    <a:pt x="5023" y="3067"/>
                  </a:cubicBezTo>
                  <a:cubicBezTo>
                    <a:pt x="7786" y="3988"/>
                    <a:pt x="10549" y="4825"/>
                    <a:pt x="13312" y="5746"/>
                  </a:cubicBezTo>
                  <a:cubicBezTo>
                    <a:pt x="14902" y="5495"/>
                    <a:pt x="14316" y="4406"/>
                    <a:pt x="14232" y="3402"/>
                  </a:cubicBezTo>
                  <a:cubicBezTo>
                    <a:pt x="13679" y="2640"/>
                    <a:pt x="12839" y="2165"/>
                    <a:pt x="11902" y="2165"/>
                  </a:cubicBezTo>
                  <a:cubicBezTo>
                    <a:pt x="11706" y="2165"/>
                    <a:pt x="11505" y="2186"/>
                    <a:pt x="11302" y="2230"/>
                  </a:cubicBezTo>
                  <a:lnTo>
                    <a:pt x="7870" y="1141"/>
                  </a:lnTo>
                  <a:cubicBezTo>
                    <a:pt x="7299" y="1213"/>
                    <a:pt x="6667" y="1284"/>
                    <a:pt x="6045" y="1284"/>
                  </a:cubicBezTo>
                  <a:cubicBezTo>
                    <a:pt x="5209" y="1284"/>
                    <a:pt x="4392" y="1155"/>
                    <a:pt x="3768" y="723"/>
                  </a:cubicBezTo>
                  <a:cubicBezTo>
                    <a:pt x="3080" y="207"/>
                    <a:pt x="2481" y="0"/>
                    <a:pt x="1868" y="0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4" name="Google Shape;23194;p30"/>
            <p:cNvSpPr/>
            <p:nvPr/>
          </p:nvSpPr>
          <p:spPr>
            <a:xfrm>
              <a:off x="3513825" y="1757625"/>
              <a:ext cx="378850" cy="177925"/>
            </a:xfrm>
            <a:custGeom>
              <a:avLst/>
              <a:gdLst/>
              <a:ahLst/>
              <a:cxnLst/>
              <a:rect l="l" t="t" r="r" b="b"/>
              <a:pathLst>
                <a:path w="15154" h="7117" extrusionOk="0">
                  <a:moveTo>
                    <a:pt x="2931" y="0"/>
                  </a:moveTo>
                  <a:cubicBezTo>
                    <a:pt x="2261" y="0"/>
                    <a:pt x="1675" y="168"/>
                    <a:pt x="1173" y="503"/>
                  </a:cubicBezTo>
                  <a:cubicBezTo>
                    <a:pt x="922" y="670"/>
                    <a:pt x="754" y="838"/>
                    <a:pt x="587" y="1005"/>
                  </a:cubicBezTo>
                  <a:cubicBezTo>
                    <a:pt x="252" y="1507"/>
                    <a:pt x="1" y="2010"/>
                    <a:pt x="503" y="2596"/>
                  </a:cubicBezTo>
                  <a:cubicBezTo>
                    <a:pt x="922" y="2763"/>
                    <a:pt x="1591" y="2596"/>
                    <a:pt x="2010" y="3098"/>
                  </a:cubicBezTo>
                  <a:cubicBezTo>
                    <a:pt x="4773" y="4186"/>
                    <a:pt x="7870" y="4689"/>
                    <a:pt x="10549" y="6112"/>
                  </a:cubicBezTo>
                  <a:cubicBezTo>
                    <a:pt x="10801" y="6447"/>
                    <a:pt x="11303" y="6279"/>
                    <a:pt x="11554" y="6531"/>
                  </a:cubicBezTo>
                  <a:lnTo>
                    <a:pt x="12056" y="6531"/>
                  </a:lnTo>
                  <a:cubicBezTo>
                    <a:pt x="12196" y="6496"/>
                    <a:pt x="12340" y="6479"/>
                    <a:pt x="12484" y="6479"/>
                  </a:cubicBezTo>
                  <a:cubicBezTo>
                    <a:pt x="13033" y="6479"/>
                    <a:pt x="13602" y="6719"/>
                    <a:pt x="14066" y="7117"/>
                  </a:cubicBezTo>
                  <a:cubicBezTo>
                    <a:pt x="14484" y="7033"/>
                    <a:pt x="15154" y="6949"/>
                    <a:pt x="14735" y="6196"/>
                  </a:cubicBezTo>
                  <a:cubicBezTo>
                    <a:pt x="14484" y="5693"/>
                    <a:pt x="13898" y="5358"/>
                    <a:pt x="13312" y="5275"/>
                  </a:cubicBezTo>
                  <a:cubicBezTo>
                    <a:pt x="11219" y="5191"/>
                    <a:pt x="9796" y="3517"/>
                    <a:pt x="7954" y="2931"/>
                  </a:cubicBezTo>
                  <a:cubicBezTo>
                    <a:pt x="7619" y="2763"/>
                    <a:pt x="7535" y="2428"/>
                    <a:pt x="7535" y="2093"/>
                  </a:cubicBezTo>
                  <a:cubicBezTo>
                    <a:pt x="6531" y="252"/>
                    <a:pt x="4438" y="586"/>
                    <a:pt x="2931" y="0"/>
                  </a:cubicBezTo>
                  <a:close/>
                </a:path>
              </a:pathLst>
            </a:custGeom>
            <a:solidFill>
              <a:srgbClr val="226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5" name="Google Shape;23195;p30"/>
            <p:cNvSpPr/>
            <p:nvPr/>
          </p:nvSpPr>
          <p:spPr>
            <a:xfrm>
              <a:off x="5016600" y="2302325"/>
              <a:ext cx="332800" cy="196250"/>
            </a:xfrm>
            <a:custGeom>
              <a:avLst/>
              <a:gdLst/>
              <a:ahLst/>
              <a:cxnLst/>
              <a:rect l="l" t="t" r="r" b="b"/>
              <a:pathLst>
                <a:path w="13312" h="7850" extrusionOk="0">
                  <a:moveTo>
                    <a:pt x="2669" y="0"/>
                  </a:moveTo>
                  <a:cubicBezTo>
                    <a:pt x="2303" y="0"/>
                    <a:pt x="1926" y="105"/>
                    <a:pt x="1591" y="314"/>
                  </a:cubicBezTo>
                  <a:cubicBezTo>
                    <a:pt x="1675" y="1068"/>
                    <a:pt x="2847" y="1152"/>
                    <a:pt x="2847" y="2072"/>
                  </a:cubicBezTo>
                  <a:cubicBezTo>
                    <a:pt x="2173" y="1950"/>
                    <a:pt x="1498" y="1872"/>
                    <a:pt x="791" y="1872"/>
                  </a:cubicBezTo>
                  <a:cubicBezTo>
                    <a:pt x="533" y="1872"/>
                    <a:pt x="270" y="1883"/>
                    <a:pt x="0" y="1905"/>
                  </a:cubicBezTo>
                  <a:cubicBezTo>
                    <a:pt x="3935" y="4165"/>
                    <a:pt x="8121" y="5924"/>
                    <a:pt x="12140" y="7849"/>
                  </a:cubicBezTo>
                  <a:cubicBezTo>
                    <a:pt x="12809" y="7263"/>
                    <a:pt x="13228" y="6426"/>
                    <a:pt x="13312" y="5589"/>
                  </a:cubicBezTo>
                  <a:cubicBezTo>
                    <a:pt x="10214" y="3663"/>
                    <a:pt x="6949" y="1905"/>
                    <a:pt x="3684" y="314"/>
                  </a:cubicBezTo>
                  <a:cubicBezTo>
                    <a:pt x="3391" y="105"/>
                    <a:pt x="3035" y="0"/>
                    <a:pt x="2669" y="0"/>
                  </a:cubicBezTo>
                  <a:close/>
                </a:path>
              </a:pathLst>
            </a:custGeom>
            <a:solidFill>
              <a:srgbClr val="23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6" name="Google Shape;23196;p30"/>
            <p:cNvSpPr/>
            <p:nvPr/>
          </p:nvSpPr>
          <p:spPr>
            <a:xfrm>
              <a:off x="5313800" y="2448175"/>
              <a:ext cx="194675" cy="126275"/>
            </a:xfrm>
            <a:custGeom>
              <a:avLst/>
              <a:gdLst/>
              <a:ahLst/>
              <a:cxnLst/>
              <a:rect l="l" t="t" r="r" b="b"/>
              <a:pathLst>
                <a:path w="7787" h="5051" extrusionOk="0">
                  <a:moveTo>
                    <a:pt x="1612" y="1"/>
                  </a:moveTo>
                  <a:cubicBezTo>
                    <a:pt x="1521" y="1"/>
                    <a:pt x="1431" y="3"/>
                    <a:pt x="1340" y="6"/>
                  </a:cubicBezTo>
                  <a:cubicBezTo>
                    <a:pt x="503" y="341"/>
                    <a:pt x="0" y="1178"/>
                    <a:pt x="252" y="2099"/>
                  </a:cubicBezTo>
                  <a:cubicBezTo>
                    <a:pt x="2093" y="2685"/>
                    <a:pt x="3852" y="3522"/>
                    <a:pt x="5442" y="4610"/>
                  </a:cubicBezTo>
                  <a:cubicBezTo>
                    <a:pt x="5858" y="4888"/>
                    <a:pt x="6389" y="5050"/>
                    <a:pt x="6940" y="5050"/>
                  </a:cubicBezTo>
                  <a:cubicBezTo>
                    <a:pt x="7054" y="5050"/>
                    <a:pt x="7169" y="5043"/>
                    <a:pt x="7284" y="5029"/>
                  </a:cubicBezTo>
                  <a:cubicBezTo>
                    <a:pt x="7703" y="4276"/>
                    <a:pt x="7786" y="3438"/>
                    <a:pt x="7535" y="2685"/>
                  </a:cubicBezTo>
                  <a:cubicBezTo>
                    <a:pt x="6006" y="995"/>
                    <a:pt x="3858" y="1"/>
                    <a:pt x="1612" y="1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7" name="Google Shape;23197;p30"/>
            <p:cNvSpPr/>
            <p:nvPr/>
          </p:nvSpPr>
          <p:spPr>
            <a:xfrm>
              <a:off x="3365225" y="1710000"/>
              <a:ext cx="182125" cy="90675"/>
            </a:xfrm>
            <a:custGeom>
              <a:avLst/>
              <a:gdLst/>
              <a:ahLst/>
              <a:cxnLst/>
              <a:rect l="l" t="t" r="r" b="b"/>
              <a:pathLst>
                <a:path w="7285" h="3627" extrusionOk="0">
                  <a:moveTo>
                    <a:pt x="2425" y="1"/>
                  </a:moveTo>
                  <a:cubicBezTo>
                    <a:pt x="2020" y="1"/>
                    <a:pt x="1675" y="189"/>
                    <a:pt x="1424" y="566"/>
                  </a:cubicBezTo>
                  <a:cubicBezTo>
                    <a:pt x="1173" y="650"/>
                    <a:pt x="1759" y="817"/>
                    <a:pt x="1424" y="901"/>
                  </a:cubicBezTo>
                  <a:cubicBezTo>
                    <a:pt x="1400" y="913"/>
                    <a:pt x="1376" y="918"/>
                    <a:pt x="1352" y="918"/>
                  </a:cubicBezTo>
                  <a:cubicBezTo>
                    <a:pt x="1207" y="918"/>
                    <a:pt x="1053" y="733"/>
                    <a:pt x="838" y="733"/>
                  </a:cubicBezTo>
                  <a:cubicBezTo>
                    <a:pt x="252" y="901"/>
                    <a:pt x="1" y="1319"/>
                    <a:pt x="419" y="1989"/>
                  </a:cubicBezTo>
                  <a:lnTo>
                    <a:pt x="922" y="2408"/>
                  </a:lnTo>
                  <a:cubicBezTo>
                    <a:pt x="1340" y="2743"/>
                    <a:pt x="1842" y="2910"/>
                    <a:pt x="2345" y="2994"/>
                  </a:cubicBezTo>
                  <a:cubicBezTo>
                    <a:pt x="3349" y="2994"/>
                    <a:pt x="4354" y="3626"/>
                    <a:pt x="5383" y="3626"/>
                  </a:cubicBezTo>
                  <a:cubicBezTo>
                    <a:pt x="5898" y="3626"/>
                    <a:pt x="6419" y="3468"/>
                    <a:pt x="6949" y="2994"/>
                  </a:cubicBezTo>
                  <a:cubicBezTo>
                    <a:pt x="7200" y="2743"/>
                    <a:pt x="7284" y="2324"/>
                    <a:pt x="7200" y="1989"/>
                  </a:cubicBezTo>
                  <a:cubicBezTo>
                    <a:pt x="7033" y="1822"/>
                    <a:pt x="6866" y="1654"/>
                    <a:pt x="6614" y="1654"/>
                  </a:cubicBezTo>
                  <a:cubicBezTo>
                    <a:pt x="5945" y="1654"/>
                    <a:pt x="5275" y="1319"/>
                    <a:pt x="4856" y="733"/>
                  </a:cubicBezTo>
                  <a:cubicBezTo>
                    <a:pt x="4270" y="147"/>
                    <a:pt x="3433" y="315"/>
                    <a:pt x="2847" y="64"/>
                  </a:cubicBezTo>
                  <a:cubicBezTo>
                    <a:pt x="2701" y="22"/>
                    <a:pt x="2559" y="1"/>
                    <a:pt x="2425" y="1"/>
                  </a:cubicBezTo>
                  <a:close/>
                </a:path>
              </a:pathLst>
            </a:custGeom>
            <a:solidFill>
              <a:srgbClr val="25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8" name="Google Shape;23198;p30"/>
            <p:cNvSpPr/>
            <p:nvPr/>
          </p:nvSpPr>
          <p:spPr>
            <a:xfrm>
              <a:off x="5483325" y="2523650"/>
              <a:ext cx="192575" cy="106875"/>
            </a:xfrm>
            <a:custGeom>
              <a:avLst/>
              <a:gdLst/>
              <a:ahLst/>
              <a:cxnLst/>
              <a:rect l="l" t="t" r="r" b="b"/>
              <a:pathLst>
                <a:path w="7703" h="4275" extrusionOk="0">
                  <a:moveTo>
                    <a:pt x="503" y="1"/>
                  </a:moveTo>
                  <a:cubicBezTo>
                    <a:pt x="503" y="670"/>
                    <a:pt x="1" y="1424"/>
                    <a:pt x="503" y="2094"/>
                  </a:cubicBezTo>
                  <a:cubicBezTo>
                    <a:pt x="1173" y="3266"/>
                    <a:pt x="2680" y="3182"/>
                    <a:pt x="3601" y="3936"/>
                  </a:cubicBezTo>
                  <a:cubicBezTo>
                    <a:pt x="3860" y="3454"/>
                    <a:pt x="4168" y="3300"/>
                    <a:pt x="4497" y="3300"/>
                  </a:cubicBezTo>
                  <a:cubicBezTo>
                    <a:pt x="4911" y="3300"/>
                    <a:pt x="5357" y="3544"/>
                    <a:pt x="5777" y="3684"/>
                  </a:cubicBezTo>
                  <a:cubicBezTo>
                    <a:pt x="6155" y="3873"/>
                    <a:pt x="6638" y="4274"/>
                    <a:pt x="7034" y="4274"/>
                  </a:cubicBezTo>
                  <a:cubicBezTo>
                    <a:pt x="7340" y="4274"/>
                    <a:pt x="7593" y="4033"/>
                    <a:pt x="7703" y="3266"/>
                  </a:cubicBezTo>
                  <a:cubicBezTo>
                    <a:pt x="5861" y="1257"/>
                    <a:pt x="3266" y="1"/>
                    <a:pt x="503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9" name="Google Shape;23199;p30"/>
            <p:cNvSpPr/>
            <p:nvPr/>
          </p:nvSpPr>
          <p:spPr>
            <a:xfrm>
              <a:off x="5729175" y="2647400"/>
              <a:ext cx="197900" cy="105125"/>
            </a:xfrm>
            <a:custGeom>
              <a:avLst/>
              <a:gdLst/>
              <a:ahLst/>
              <a:cxnLst/>
              <a:rect l="l" t="t" r="r" b="b"/>
              <a:pathLst>
                <a:path w="7916" h="4205" extrusionOk="0">
                  <a:moveTo>
                    <a:pt x="879" y="0"/>
                  </a:moveTo>
                  <a:cubicBezTo>
                    <a:pt x="351" y="0"/>
                    <a:pt x="0" y="303"/>
                    <a:pt x="213" y="1581"/>
                  </a:cubicBezTo>
                  <a:cubicBezTo>
                    <a:pt x="1469" y="2334"/>
                    <a:pt x="2808" y="2837"/>
                    <a:pt x="4148" y="3172"/>
                  </a:cubicBezTo>
                  <a:cubicBezTo>
                    <a:pt x="4399" y="3255"/>
                    <a:pt x="4567" y="3423"/>
                    <a:pt x="4734" y="3590"/>
                  </a:cubicBezTo>
                  <a:cubicBezTo>
                    <a:pt x="4818" y="3632"/>
                    <a:pt x="4901" y="3653"/>
                    <a:pt x="4975" y="3653"/>
                  </a:cubicBezTo>
                  <a:cubicBezTo>
                    <a:pt x="5048" y="3653"/>
                    <a:pt x="5111" y="3632"/>
                    <a:pt x="5153" y="3590"/>
                  </a:cubicBezTo>
                  <a:cubicBezTo>
                    <a:pt x="5757" y="3645"/>
                    <a:pt x="6361" y="4205"/>
                    <a:pt x="6942" y="4205"/>
                  </a:cubicBezTo>
                  <a:cubicBezTo>
                    <a:pt x="7246" y="4205"/>
                    <a:pt x="7544" y="4051"/>
                    <a:pt x="7832" y="3590"/>
                  </a:cubicBezTo>
                  <a:cubicBezTo>
                    <a:pt x="7915" y="3423"/>
                    <a:pt x="7915" y="3172"/>
                    <a:pt x="7748" y="3004"/>
                  </a:cubicBezTo>
                  <a:cubicBezTo>
                    <a:pt x="7580" y="2753"/>
                    <a:pt x="7329" y="2585"/>
                    <a:pt x="6994" y="2502"/>
                  </a:cubicBezTo>
                  <a:cubicBezTo>
                    <a:pt x="6827" y="2418"/>
                    <a:pt x="6660" y="2334"/>
                    <a:pt x="6492" y="2334"/>
                  </a:cubicBezTo>
                  <a:cubicBezTo>
                    <a:pt x="6417" y="2372"/>
                    <a:pt x="6350" y="2389"/>
                    <a:pt x="6290" y="2389"/>
                  </a:cubicBezTo>
                  <a:cubicBezTo>
                    <a:pt x="6086" y="2389"/>
                    <a:pt x="5971" y="2194"/>
                    <a:pt x="5906" y="1999"/>
                  </a:cubicBezTo>
                  <a:lnTo>
                    <a:pt x="5822" y="1748"/>
                  </a:lnTo>
                  <a:cubicBezTo>
                    <a:pt x="5655" y="1581"/>
                    <a:pt x="5571" y="1497"/>
                    <a:pt x="5404" y="1330"/>
                  </a:cubicBezTo>
                  <a:cubicBezTo>
                    <a:pt x="4985" y="995"/>
                    <a:pt x="4567" y="744"/>
                    <a:pt x="4064" y="660"/>
                  </a:cubicBezTo>
                  <a:cubicBezTo>
                    <a:pt x="3729" y="493"/>
                    <a:pt x="3478" y="409"/>
                    <a:pt x="3143" y="325"/>
                  </a:cubicBezTo>
                  <a:cubicBezTo>
                    <a:pt x="2976" y="325"/>
                    <a:pt x="2725" y="241"/>
                    <a:pt x="2557" y="241"/>
                  </a:cubicBezTo>
                  <a:cubicBezTo>
                    <a:pt x="2524" y="244"/>
                    <a:pt x="2489" y="245"/>
                    <a:pt x="2454" y="245"/>
                  </a:cubicBezTo>
                  <a:cubicBezTo>
                    <a:pt x="1973" y="245"/>
                    <a:pt x="1354" y="0"/>
                    <a:pt x="879" y="0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0" name="Google Shape;23200;p30"/>
            <p:cNvSpPr/>
            <p:nvPr/>
          </p:nvSpPr>
          <p:spPr>
            <a:xfrm>
              <a:off x="5960525" y="2747600"/>
              <a:ext cx="161200" cy="112575"/>
            </a:xfrm>
            <a:custGeom>
              <a:avLst/>
              <a:gdLst/>
              <a:ahLst/>
              <a:cxnLst/>
              <a:rect l="l" t="t" r="r" b="b"/>
              <a:pathLst>
                <a:path w="6448" h="4503" extrusionOk="0">
                  <a:moveTo>
                    <a:pt x="1005" y="1"/>
                  </a:moveTo>
                  <a:cubicBezTo>
                    <a:pt x="419" y="336"/>
                    <a:pt x="85" y="922"/>
                    <a:pt x="1" y="1675"/>
                  </a:cubicBezTo>
                  <a:cubicBezTo>
                    <a:pt x="1592" y="2345"/>
                    <a:pt x="3098" y="3182"/>
                    <a:pt x="4522" y="4187"/>
                  </a:cubicBezTo>
                  <a:cubicBezTo>
                    <a:pt x="4918" y="4275"/>
                    <a:pt x="5338" y="4502"/>
                    <a:pt x="5696" y="4502"/>
                  </a:cubicBezTo>
                  <a:cubicBezTo>
                    <a:pt x="6018" y="4502"/>
                    <a:pt x="6289" y="4319"/>
                    <a:pt x="6447" y="3684"/>
                  </a:cubicBezTo>
                  <a:cubicBezTo>
                    <a:pt x="6280" y="3433"/>
                    <a:pt x="6196" y="3182"/>
                    <a:pt x="6029" y="2931"/>
                  </a:cubicBezTo>
                  <a:cubicBezTo>
                    <a:pt x="5777" y="2680"/>
                    <a:pt x="5610" y="2512"/>
                    <a:pt x="5443" y="2261"/>
                  </a:cubicBezTo>
                  <a:cubicBezTo>
                    <a:pt x="5275" y="2010"/>
                    <a:pt x="5024" y="1759"/>
                    <a:pt x="4689" y="1675"/>
                  </a:cubicBezTo>
                  <a:cubicBezTo>
                    <a:pt x="3517" y="1173"/>
                    <a:pt x="2429" y="84"/>
                    <a:pt x="1005" y="1"/>
                  </a:cubicBezTo>
                  <a:close/>
                </a:path>
              </a:pathLst>
            </a:custGeom>
            <a:solidFill>
              <a:srgbClr val="2D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1" name="Google Shape;23201;p30"/>
            <p:cNvSpPr/>
            <p:nvPr/>
          </p:nvSpPr>
          <p:spPr>
            <a:xfrm>
              <a:off x="5573325" y="2589925"/>
              <a:ext cx="148625" cy="71900"/>
            </a:xfrm>
            <a:custGeom>
              <a:avLst/>
              <a:gdLst/>
              <a:ahLst/>
              <a:cxnLst/>
              <a:rect l="l" t="t" r="r" b="b"/>
              <a:pathLst>
                <a:path w="5945" h="2876" extrusionOk="0">
                  <a:moveTo>
                    <a:pt x="880" y="0"/>
                  </a:moveTo>
                  <a:cubicBezTo>
                    <a:pt x="208" y="0"/>
                    <a:pt x="129" y="642"/>
                    <a:pt x="1" y="1285"/>
                  </a:cubicBezTo>
                  <a:lnTo>
                    <a:pt x="4438" y="2875"/>
                  </a:lnTo>
                  <a:cubicBezTo>
                    <a:pt x="5945" y="2373"/>
                    <a:pt x="5024" y="1619"/>
                    <a:pt x="4689" y="950"/>
                  </a:cubicBezTo>
                  <a:cubicBezTo>
                    <a:pt x="4563" y="866"/>
                    <a:pt x="4438" y="824"/>
                    <a:pt x="4312" y="824"/>
                  </a:cubicBezTo>
                  <a:cubicBezTo>
                    <a:pt x="4187" y="824"/>
                    <a:pt x="4061" y="866"/>
                    <a:pt x="3936" y="950"/>
                  </a:cubicBezTo>
                  <a:cubicBezTo>
                    <a:pt x="3682" y="1145"/>
                    <a:pt x="3460" y="1222"/>
                    <a:pt x="3261" y="1222"/>
                  </a:cubicBezTo>
                  <a:cubicBezTo>
                    <a:pt x="2604" y="1222"/>
                    <a:pt x="2189" y="389"/>
                    <a:pt x="1675" y="196"/>
                  </a:cubicBezTo>
                  <a:cubicBezTo>
                    <a:pt x="1343" y="60"/>
                    <a:pt x="1085" y="0"/>
                    <a:pt x="880" y="0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2" name="Google Shape;23202;p30"/>
            <p:cNvSpPr/>
            <p:nvPr/>
          </p:nvSpPr>
          <p:spPr>
            <a:xfrm>
              <a:off x="5680075" y="2609950"/>
              <a:ext cx="117225" cy="76975"/>
            </a:xfrm>
            <a:custGeom>
              <a:avLst/>
              <a:gdLst/>
              <a:ahLst/>
              <a:cxnLst/>
              <a:rect l="l" t="t" r="r" b="b"/>
              <a:pathLst>
                <a:path w="4689" h="3079" extrusionOk="0">
                  <a:moveTo>
                    <a:pt x="1445" y="1"/>
                  </a:moveTo>
                  <a:cubicBezTo>
                    <a:pt x="1037" y="1"/>
                    <a:pt x="609" y="53"/>
                    <a:pt x="168" y="149"/>
                  </a:cubicBezTo>
                  <a:cubicBezTo>
                    <a:pt x="0" y="818"/>
                    <a:pt x="1089" y="1488"/>
                    <a:pt x="168" y="2158"/>
                  </a:cubicBezTo>
                  <a:cubicBezTo>
                    <a:pt x="670" y="2744"/>
                    <a:pt x="1591" y="2744"/>
                    <a:pt x="2177" y="3079"/>
                  </a:cubicBezTo>
                  <a:cubicBezTo>
                    <a:pt x="2233" y="2409"/>
                    <a:pt x="2400" y="1925"/>
                    <a:pt x="2828" y="1925"/>
                  </a:cubicBezTo>
                  <a:cubicBezTo>
                    <a:pt x="3042" y="1925"/>
                    <a:pt x="3321" y="2046"/>
                    <a:pt x="3684" y="2325"/>
                  </a:cubicBezTo>
                  <a:cubicBezTo>
                    <a:pt x="3785" y="2459"/>
                    <a:pt x="3939" y="2526"/>
                    <a:pt x="4098" y="2526"/>
                  </a:cubicBezTo>
                  <a:cubicBezTo>
                    <a:pt x="4337" y="2526"/>
                    <a:pt x="4588" y="2376"/>
                    <a:pt x="4689" y="2074"/>
                  </a:cubicBezTo>
                  <a:cubicBezTo>
                    <a:pt x="3979" y="590"/>
                    <a:pt x="2821" y="1"/>
                    <a:pt x="1445" y="1"/>
                  </a:cubicBez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3" name="Google Shape;23203;p30"/>
            <p:cNvSpPr/>
            <p:nvPr/>
          </p:nvSpPr>
          <p:spPr>
            <a:xfrm>
              <a:off x="3335925" y="1683450"/>
              <a:ext cx="102575" cy="76425"/>
            </a:xfrm>
            <a:custGeom>
              <a:avLst/>
              <a:gdLst/>
              <a:ahLst/>
              <a:cxnLst/>
              <a:rect l="l" t="t" r="r" b="b"/>
              <a:pathLst>
                <a:path w="4103" h="3057" extrusionOk="0">
                  <a:moveTo>
                    <a:pt x="2517" y="2039"/>
                  </a:moveTo>
                  <a:lnTo>
                    <a:pt x="2517" y="2039"/>
                  </a:lnTo>
                  <a:cubicBezTo>
                    <a:pt x="2516" y="2042"/>
                    <a:pt x="2514" y="2044"/>
                    <a:pt x="2512" y="2046"/>
                  </a:cubicBezTo>
                  <a:lnTo>
                    <a:pt x="2596" y="2046"/>
                  </a:lnTo>
                  <a:cubicBezTo>
                    <a:pt x="2569" y="2043"/>
                    <a:pt x="2543" y="2041"/>
                    <a:pt x="2517" y="2039"/>
                  </a:cubicBezTo>
                  <a:close/>
                  <a:moveTo>
                    <a:pt x="1717" y="0"/>
                  </a:moveTo>
                  <a:cubicBezTo>
                    <a:pt x="1331" y="0"/>
                    <a:pt x="924" y="51"/>
                    <a:pt x="503" y="121"/>
                  </a:cubicBezTo>
                  <a:cubicBezTo>
                    <a:pt x="419" y="958"/>
                    <a:pt x="838" y="1963"/>
                    <a:pt x="1" y="2633"/>
                  </a:cubicBezTo>
                  <a:cubicBezTo>
                    <a:pt x="252" y="3009"/>
                    <a:pt x="644" y="3056"/>
                    <a:pt x="1072" y="3056"/>
                  </a:cubicBezTo>
                  <a:cubicBezTo>
                    <a:pt x="1214" y="3056"/>
                    <a:pt x="1361" y="3051"/>
                    <a:pt x="1507" y="3051"/>
                  </a:cubicBezTo>
                  <a:cubicBezTo>
                    <a:pt x="1430" y="2508"/>
                    <a:pt x="1855" y="2037"/>
                    <a:pt x="2451" y="2037"/>
                  </a:cubicBezTo>
                  <a:cubicBezTo>
                    <a:pt x="2473" y="2037"/>
                    <a:pt x="2495" y="2038"/>
                    <a:pt x="2517" y="2039"/>
                  </a:cubicBezTo>
                  <a:lnTo>
                    <a:pt x="2517" y="2039"/>
                  </a:lnTo>
                  <a:cubicBezTo>
                    <a:pt x="2842" y="1590"/>
                    <a:pt x="3267" y="1540"/>
                    <a:pt x="3714" y="1540"/>
                  </a:cubicBezTo>
                  <a:cubicBezTo>
                    <a:pt x="3842" y="1540"/>
                    <a:pt x="3973" y="1544"/>
                    <a:pt x="4103" y="1544"/>
                  </a:cubicBezTo>
                  <a:cubicBezTo>
                    <a:pt x="3560" y="337"/>
                    <a:pt x="2712" y="0"/>
                    <a:pt x="1717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4" name="Google Shape;23204;p30"/>
            <p:cNvSpPr/>
            <p:nvPr/>
          </p:nvSpPr>
          <p:spPr>
            <a:xfrm>
              <a:off x="6073550" y="2839700"/>
              <a:ext cx="104675" cy="60725"/>
            </a:xfrm>
            <a:custGeom>
              <a:avLst/>
              <a:gdLst/>
              <a:ahLst/>
              <a:cxnLst/>
              <a:rect l="l" t="t" r="r" b="b"/>
              <a:pathLst>
                <a:path w="4187" h="2429" extrusionOk="0">
                  <a:moveTo>
                    <a:pt x="2010" y="0"/>
                  </a:moveTo>
                  <a:cubicBezTo>
                    <a:pt x="1673" y="434"/>
                    <a:pt x="1280" y="507"/>
                    <a:pt x="880" y="507"/>
                  </a:cubicBezTo>
                  <a:cubicBezTo>
                    <a:pt x="676" y="507"/>
                    <a:pt x="469" y="488"/>
                    <a:pt x="267" y="488"/>
                  </a:cubicBezTo>
                  <a:cubicBezTo>
                    <a:pt x="177" y="488"/>
                    <a:pt x="88" y="492"/>
                    <a:pt x="1" y="503"/>
                  </a:cubicBezTo>
                  <a:cubicBezTo>
                    <a:pt x="838" y="1424"/>
                    <a:pt x="2094" y="1758"/>
                    <a:pt x="3015" y="2428"/>
                  </a:cubicBezTo>
                  <a:cubicBezTo>
                    <a:pt x="3768" y="2428"/>
                    <a:pt x="4187" y="2093"/>
                    <a:pt x="3601" y="1340"/>
                  </a:cubicBezTo>
                  <a:cubicBezTo>
                    <a:pt x="3266" y="754"/>
                    <a:pt x="2680" y="252"/>
                    <a:pt x="2010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5" name="Google Shape;23205;p30"/>
            <p:cNvSpPr/>
            <p:nvPr/>
          </p:nvSpPr>
          <p:spPr>
            <a:xfrm>
              <a:off x="3423825" y="1783725"/>
              <a:ext cx="113050" cy="38800"/>
            </a:xfrm>
            <a:custGeom>
              <a:avLst/>
              <a:gdLst/>
              <a:ahLst/>
              <a:cxnLst/>
              <a:rect l="l" t="t" r="r" b="b"/>
              <a:pathLst>
                <a:path w="4522" h="1552" extrusionOk="0">
                  <a:moveTo>
                    <a:pt x="569" y="0"/>
                  </a:moveTo>
                  <a:cubicBezTo>
                    <a:pt x="380" y="0"/>
                    <a:pt x="190" y="13"/>
                    <a:pt x="1" y="45"/>
                  </a:cubicBezTo>
                  <a:lnTo>
                    <a:pt x="4019" y="1552"/>
                  </a:lnTo>
                  <a:cubicBezTo>
                    <a:pt x="4187" y="1133"/>
                    <a:pt x="4354" y="547"/>
                    <a:pt x="4522" y="45"/>
                  </a:cubicBezTo>
                  <a:lnTo>
                    <a:pt x="4522" y="45"/>
                  </a:lnTo>
                  <a:cubicBezTo>
                    <a:pt x="4104" y="230"/>
                    <a:pt x="3686" y="294"/>
                    <a:pt x="3268" y="294"/>
                  </a:cubicBezTo>
                  <a:cubicBezTo>
                    <a:pt x="2368" y="294"/>
                    <a:pt x="1469" y="0"/>
                    <a:pt x="569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6" name="Google Shape;23206;p30"/>
            <p:cNvSpPr/>
            <p:nvPr/>
          </p:nvSpPr>
          <p:spPr>
            <a:xfrm>
              <a:off x="5914500" y="2732950"/>
              <a:ext cx="71175" cy="56550"/>
            </a:xfrm>
            <a:custGeom>
              <a:avLst/>
              <a:gdLst/>
              <a:ahLst/>
              <a:cxnLst/>
              <a:rect l="l" t="t" r="r" b="b"/>
              <a:pathLst>
                <a:path w="2847" h="2262" extrusionOk="0">
                  <a:moveTo>
                    <a:pt x="1256" y="1"/>
                  </a:moveTo>
                  <a:cubicBezTo>
                    <a:pt x="1005" y="1"/>
                    <a:pt x="837" y="84"/>
                    <a:pt x="670" y="168"/>
                  </a:cubicBezTo>
                  <a:cubicBezTo>
                    <a:pt x="335" y="503"/>
                    <a:pt x="0" y="754"/>
                    <a:pt x="251" y="1256"/>
                  </a:cubicBezTo>
                  <a:cubicBezTo>
                    <a:pt x="502" y="1340"/>
                    <a:pt x="670" y="1508"/>
                    <a:pt x="837" y="1759"/>
                  </a:cubicBezTo>
                  <a:lnTo>
                    <a:pt x="1758" y="2261"/>
                  </a:lnTo>
                  <a:cubicBezTo>
                    <a:pt x="2428" y="2010"/>
                    <a:pt x="2846" y="1424"/>
                    <a:pt x="2846" y="754"/>
                  </a:cubicBezTo>
                  <a:cubicBezTo>
                    <a:pt x="2763" y="587"/>
                    <a:pt x="2595" y="419"/>
                    <a:pt x="2428" y="336"/>
                  </a:cubicBezTo>
                  <a:cubicBezTo>
                    <a:pt x="2009" y="168"/>
                    <a:pt x="1674" y="84"/>
                    <a:pt x="1256" y="1"/>
                  </a:cubicBezTo>
                  <a:close/>
                </a:path>
              </a:pathLst>
            </a:custGeom>
            <a:solidFill>
              <a:srgbClr val="1F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7" name="Google Shape;23207;p30"/>
            <p:cNvSpPr/>
            <p:nvPr/>
          </p:nvSpPr>
          <p:spPr>
            <a:xfrm>
              <a:off x="5857975" y="2720925"/>
              <a:ext cx="90025" cy="43450"/>
            </a:xfrm>
            <a:custGeom>
              <a:avLst/>
              <a:gdLst/>
              <a:ahLst/>
              <a:cxnLst/>
              <a:rect l="l" t="t" r="r" b="b"/>
              <a:pathLst>
                <a:path w="3601" h="1738" extrusionOk="0">
                  <a:moveTo>
                    <a:pt x="3144" y="1"/>
                  </a:moveTo>
                  <a:cubicBezTo>
                    <a:pt x="2990" y="1"/>
                    <a:pt x="2803" y="58"/>
                    <a:pt x="2596" y="147"/>
                  </a:cubicBezTo>
                  <a:cubicBezTo>
                    <a:pt x="2369" y="699"/>
                    <a:pt x="2053" y="848"/>
                    <a:pt x="1703" y="848"/>
                  </a:cubicBezTo>
                  <a:cubicBezTo>
                    <a:pt x="1293" y="848"/>
                    <a:pt x="835" y="643"/>
                    <a:pt x="416" y="643"/>
                  </a:cubicBezTo>
                  <a:cubicBezTo>
                    <a:pt x="272" y="643"/>
                    <a:pt x="132" y="667"/>
                    <a:pt x="1" y="733"/>
                  </a:cubicBezTo>
                  <a:cubicBezTo>
                    <a:pt x="670" y="1403"/>
                    <a:pt x="1591" y="1737"/>
                    <a:pt x="2596" y="1737"/>
                  </a:cubicBezTo>
                  <a:cubicBezTo>
                    <a:pt x="2763" y="1235"/>
                    <a:pt x="3098" y="900"/>
                    <a:pt x="3601" y="733"/>
                  </a:cubicBezTo>
                  <a:cubicBezTo>
                    <a:pt x="3601" y="192"/>
                    <a:pt x="3426" y="1"/>
                    <a:pt x="3144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8" name="Google Shape;23208;p30"/>
            <p:cNvSpPr/>
            <p:nvPr/>
          </p:nvSpPr>
          <p:spPr>
            <a:xfrm>
              <a:off x="2911050" y="1759725"/>
              <a:ext cx="50250" cy="43700"/>
            </a:xfrm>
            <a:custGeom>
              <a:avLst/>
              <a:gdLst/>
              <a:ahLst/>
              <a:cxnLst/>
              <a:rect l="l" t="t" r="r" b="b"/>
              <a:pathLst>
                <a:path w="2010" h="1748" extrusionOk="0">
                  <a:moveTo>
                    <a:pt x="921" y="0"/>
                  </a:moveTo>
                  <a:lnTo>
                    <a:pt x="921" y="0"/>
                  </a:lnTo>
                  <a:cubicBezTo>
                    <a:pt x="1089" y="754"/>
                    <a:pt x="0" y="921"/>
                    <a:pt x="252" y="1674"/>
                  </a:cubicBezTo>
                  <a:cubicBezTo>
                    <a:pt x="380" y="1726"/>
                    <a:pt x="494" y="1748"/>
                    <a:pt x="598" y="1748"/>
                  </a:cubicBezTo>
                  <a:cubicBezTo>
                    <a:pt x="1175" y="1748"/>
                    <a:pt x="1442" y="1076"/>
                    <a:pt x="2010" y="1005"/>
                  </a:cubicBezTo>
                  <a:cubicBezTo>
                    <a:pt x="2010" y="837"/>
                    <a:pt x="2010" y="670"/>
                    <a:pt x="1926" y="502"/>
                  </a:cubicBezTo>
                  <a:lnTo>
                    <a:pt x="921" y="0"/>
                  </a:ln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9" name="Google Shape;23209;p30"/>
            <p:cNvSpPr/>
            <p:nvPr/>
          </p:nvSpPr>
          <p:spPr>
            <a:xfrm>
              <a:off x="3815225" y="1910725"/>
              <a:ext cx="48150" cy="24825"/>
            </a:xfrm>
            <a:custGeom>
              <a:avLst/>
              <a:gdLst/>
              <a:ahLst/>
              <a:cxnLst/>
              <a:rect l="l" t="t" r="r" b="b"/>
              <a:pathLst>
                <a:path w="1926" h="993" extrusionOk="0">
                  <a:moveTo>
                    <a:pt x="835" y="0"/>
                  </a:moveTo>
                  <a:cubicBezTo>
                    <a:pt x="592" y="0"/>
                    <a:pt x="316" y="120"/>
                    <a:pt x="0" y="407"/>
                  </a:cubicBezTo>
                  <a:cubicBezTo>
                    <a:pt x="586" y="825"/>
                    <a:pt x="1256" y="993"/>
                    <a:pt x="1926" y="993"/>
                  </a:cubicBezTo>
                  <a:cubicBezTo>
                    <a:pt x="1651" y="442"/>
                    <a:pt x="1303" y="0"/>
                    <a:pt x="835" y="0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0" name="Google Shape;23210;p30"/>
            <p:cNvSpPr/>
            <p:nvPr/>
          </p:nvSpPr>
          <p:spPr>
            <a:xfrm>
              <a:off x="3524300" y="1816350"/>
              <a:ext cx="37700" cy="18850"/>
            </a:xfrm>
            <a:custGeom>
              <a:avLst/>
              <a:gdLst/>
              <a:ahLst/>
              <a:cxnLst/>
              <a:rect l="l" t="t" r="r" b="b"/>
              <a:pathLst>
                <a:path w="1508" h="754" extrusionOk="0">
                  <a:moveTo>
                    <a:pt x="751" y="1"/>
                  </a:moveTo>
                  <a:cubicBezTo>
                    <a:pt x="537" y="1"/>
                    <a:pt x="287" y="87"/>
                    <a:pt x="0" y="247"/>
                  </a:cubicBezTo>
                  <a:cubicBezTo>
                    <a:pt x="326" y="702"/>
                    <a:pt x="753" y="753"/>
                    <a:pt x="1163" y="753"/>
                  </a:cubicBezTo>
                  <a:cubicBezTo>
                    <a:pt x="1280" y="753"/>
                    <a:pt x="1396" y="749"/>
                    <a:pt x="1507" y="749"/>
                  </a:cubicBezTo>
                  <a:cubicBezTo>
                    <a:pt x="1352" y="230"/>
                    <a:pt x="1100" y="1"/>
                    <a:pt x="751" y="1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1" name="Google Shape;23211;p30"/>
            <p:cNvSpPr/>
            <p:nvPr/>
          </p:nvSpPr>
          <p:spPr>
            <a:xfrm>
              <a:off x="3777550" y="1909875"/>
              <a:ext cx="23050" cy="11550"/>
            </a:xfrm>
            <a:custGeom>
              <a:avLst/>
              <a:gdLst/>
              <a:ahLst/>
              <a:cxnLst/>
              <a:rect l="l" t="t" r="r" b="b"/>
              <a:pathLst>
                <a:path w="922" h="462" extrusionOk="0">
                  <a:moveTo>
                    <a:pt x="178" y="1"/>
                  </a:moveTo>
                  <a:cubicBezTo>
                    <a:pt x="118" y="1"/>
                    <a:pt x="58" y="8"/>
                    <a:pt x="0" y="22"/>
                  </a:cubicBezTo>
                  <a:cubicBezTo>
                    <a:pt x="139" y="299"/>
                    <a:pt x="450" y="462"/>
                    <a:pt x="743" y="462"/>
                  </a:cubicBezTo>
                  <a:cubicBezTo>
                    <a:pt x="804" y="462"/>
                    <a:pt x="864" y="455"/>
                    <a:pt x="921" y="441"/>
                  </a:cubicBezTo>
                  <a:cubicBezTo>
                    <a:pt x="783" y="163"/>
                    <a:pt x="471" y="1"/>
                    <a:pt x="178" y="1"/>
                  </a:cubicBezTo>
                  <a:close/>
                </a:path>
              </a:pathLst>
            </a:custGeom>
            <a:solidFill>
              <a:srgbClr val="286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2" name="Google Shape;23212;p30"/>
            <p:cNvSpPr/>
            <p:nvPr/>
          </p:nvSpPr>
          <p:spPr>
            <a:xfrm>
              <a:off x="3373600" y="175972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3" name="Google Shape;23213;p30"/>
            <p:cNvSpPr/>
            <p:nvPr/>
          </p:nvSpPr>
          <p:spPr>
            <a:xfrm>
              <a:off x="5809850" y="2875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1"/>
                  </a:moveTo>
                  <a:cubicBezTo>
                    <a:pt x="167" y="168"/>
                    <a:pt x="335" y="419"/>
                    <a:pt x="502" y="587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4" name="Google Shape;23214;p30"/>
            <p:cNvSpPr/>
            <p:nvPr/>
          </p:nvSpPr>
          <p:spPr>
            <a:xfrm>
              <a:off x="5822400" y="287110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84" y="0"/>
                  </a:moveTo>
                  <a:cubicBezTo>
                    <a:pt x="84" y="0"/>
                    <a:pt x="0" y="168"/>
                    <a:pt x="0" y="251"/>
                  </a:cubicBezTo>
                  <a:cubicBezTo>
                    <a:pt x="252" y="168"/>
                    <a:pt x="168" y="0"/>
                    <a:pt x="84" y="0"/>
                  </a:cubicBezTo>
                  <a:close/>
                </a:path>
              </a:pathLst>
            </a:custGeom>
            <a:solidFill>
              <a:srgbClr val="75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5" name="Google Shape;23215;p30"/>
            <p:cNvSpPr/>
            <p:nvPr/>
          </p:nvSpPr>
          <p:spPr>
            <a:xfrm>
              <a:off x="5922850" y="27643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6" name="Google Shape;23216;p30"/>
            <p:cNvSpPr/>
            <p:nvPr/>
          </p:nvSpPr>
          <p:spPr>
            <a:xfrm>
              <a:off x="5832850" y="27266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1" y="1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7" name="Google Shape;23217;p30"/>
            <p:cNvSpPr/>
            <p:nvPr/>
          </p:nvSpPr>
          <p:spPr>
            <a:xfrm>
              <a:off x="2846175" y="3175075"/>
              <a:ext cx="125600" cy="573300"/>
            </a:xfrm>
            <a:custGeom>
              <a:avLst/>
              <a:gdLst/>
              <a:ahLst/>
              <a:cxnLst/>
              <a:rect l="l" t="t" r="r" b="b"/>
              <a:pathLst>
                <a:path w="5024" h="22932" extrusionOk="0">
                  <a:moveTo>
                    <a:pt x="1512" y="0"/>
                  </a:moveTo>
                  <a:cubicBezTo>
                    <a:pt x="876" y="0"/>
                    <a:pt x="566" y="706"/>
                    <a:pt x="335" y="1571"/>
                  </a:cubicBezTo>
                  <a:cubicBezTo>
                    <a:pt x="0" y="2827"/>
                    <a:pt x="1089" y="3915"/>
                    <a:pt x="586" y="5087"/>
                  </a:cubicBezTo>
                  <a:cubicBezTo>
                    <a:pt x="754" y="8939"/>
                    <a:pt x="1172" y="12790"/>
                    <a:pt x="1842" y="16641"/>
                  </a:cubicBezTo>
                  <a:cubicBezTo>
                    <a:pt x="2093" y="18483"/>
                    <a:pt x="1842" y="20408"/>
                    <a:pt x="2595" y="22166"/>
                  </a:cubicBezTo>
                  <a:cubicBezTo>
                    <a:pt x="3132" y="22703"/>
                    <a:pt x="3563" y="22932"/>
                    <a:pt x="3906" y="22932"/>
                  </a:cubicBezTo>
                  <a:cubicBezTo>
                    <a:pt x="4527" y="22932"/>
                    <a:pt x="4862" y="22185"/>
                    <a:pt x="5023" y="21162"/>
                  </a:cubicBezTo>
                  <a:cubicBezTo>
                    <a:pt x="4521" y="16222"/>
                    <a:pt x="3768" y="11283"/>
                    <a:pt x="3516" y="6343"/>
                  </a:cubicBezTo>
                  <a:cubicBezTo>
                    <a:pt x="3265" y="4334"/>
                    <a:pt x="3014" y="2408"/>
                    <a:pt x="2595" y="483"/>
                  </a:cubicBezTo>
                  <a:cubicBezTo>
                    <a:pt x="2153" y="144"/>
                    <a:pt x="1799" y="0"/>
                    <a:pt x="1512" y="0"/>
                  </a:cubicBez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8" name="Google Shape;23218;p30"/>
            <p:cNvSpPr/>
            <p:nvPr/>
          </p:nvSpPr>
          <p:spPr>
            <a:xfrm>
              <a:off x="2911050" y="3706200"/>
              <a:ext cx="113050" cy="351650"/>
            </a:xfrm>
            <a:custGeom>
              <a:avLst/>
              <a:gdLst/>
              <a:ahLst/>
              <a:cxnLst/>
              <a:rect l="l" t="t" r="r" b="b"/>
              <a:pathLst>
                <a:path w="4522" h="14066" extrusionOk="0">
                  <a:moveTo>
                    <a:pt x="2428" y="0"/>
                  </a:moveTo>
                  <a:lnTo>
                    <a:pt x="2428" y="0"/>
                  </a:lnTo>
                  <a:cubicBezTo>
                    <a:pt x="2251" y="708"/>
                    <a:pt x="1576" y="1208"/>
                    <a:pt x="871" y="1208"/>
                  </a:cubicBezTo>
                  <a:cubicBezTo>
                    <a:pt x="575" y="1208"/>
                    <a:pt x="273" y="1119"/>
                    <a:pt x="0" y="921"/>
                  </a:cubicBezTo>
                  <a:lnTo>
                    <a:pt x="0" y="921"/>
                  </a:lnTo>
                  <a:cubicBezTo>
                    <a:pt x="503" y="2428"/>
                    <a:pt x="838" y="4019"/>
                    <a:pt x="1005" y="5609"/>
                  </a:cubicBezTo>
                  <a:cubicBezTo>
                    <a:pt x="1340" y="8456"/>
                    <a:pt x="2010" y="11302"/>
                    <a:pt x="2931" y="14065"/>
                  </a:cubicBezTo>
                  <a:cubicBezTo>
                    <a:pt x="4186" y="13981"/>
                    <a:pt x="3433" y="12223"/>
                    <a:pt x="4521" y="11972"/>
                  </a:cubicBezTo>
                  <a:cubicBezTo>
                    <a:pt x="4438" y="9963"/>
                    <a:pt x="4186" y="7870"/>
                    <a:pt x="3768" y="5944"/>
                  </a:cubicBezTo>
                  <a:cubicBezTo>
                    <a:pt x="3517" y="3851"/>
                    <a:pt x="2177" y="2093"/>
                    <a:pt x="2428" y="0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9" name="Google Shape;23219;p30"/>
            <p:cNvSpPr/>
            <p:nvPr/>
          </p:nvSpPr>
          <p:spPr>
            <a:xfrm>
              <a:off x="3009425" y="4166650"/>
              <a:ext cx="100475" cy="324975"/>
            </a:xfrm>
            <a:custGeom>
              <a:avLst/>
              <a:gdLst/>
              <a:ahLst/>
              <a:cxnLst/>
              <a:rect l="l" t="t" r="r" b="b"/>
              <a:pathLst>
                <a:path w="4019" h="12999" extrusionOk="0">
                  <a:moveTo>
                    <a:pt x="251" y="1"/>
                  </a:moveTo>
                  <a:lnTo>
                    <a:pt x="0" y="168"/>
                  </a:lnTo>
                  <a:cubicBezTo>
                    <a:pt x="419" y="4187"/>
                    <a:pt x="837" y="8205"/>
                    <a:pt x="1591" y="12140"/>
                  </a:cubicBezTo>
                  <a:cubicBezTo>
                    <a:pt x="1909" y="12670"/>
                    <a:pt x="2260" y="12999"/>
                    <a:pt x="2730" y="12999"/>
                  </a:cubicBezTo>
                  <a:cubicBezTo>
                    <a:pt x="3003" y="12999"/>
                    <a:pt x="3315" y="12888"/>
                    <a:pt x="3684" y="12642"/>
                  </a:cubicBezTo>
                  <a:cubicBezTo>
                    <a:pt x="3768" y="12475"/>
                    <a:pt x="4019" y="12224"/>
                    <a:pt x="3935" y="12056"/>
                  </a:cubicBezTo>
                  <a:cubicBezTo>
                    <a:pt x="3349" y="10214"/>
                    <a:pt x="3182" y="8289"/>
                    <a:pt x="2930" y="6447"/>
                  </a:cubicBezTo>
                  <a:cubicBezTo>
                    <a:pt x="2596" y="4856"/>
                    <a:pt x="3014" y="3098"/>
                    <a:pt x="2093" y="1591"/>
                  </a:cubicBezTo>
                  <a:cubicBezTo>
                    <a:pt x="1424" y="1089"/>
                    <a:pt x="1256" y="1"/>
                    <a:pt x="251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0" name="Google Shape;23220;p30"/>
            <p:cNvSpPr/>
            <p:nvPr/>
          </p:nvSpPr>
          <p:spPr>
            <a:xfrm>
              <a:off x="3049175" y="4470125"/>
              <a:ext cx="102600" cy="288875"/>
            </a:xfrm>
            <a:custGeom>
              <a:avLst/>
              <a:gdLst/>
              <a:ahLst/>
              <a:cxnLst/>
              <a:rect l="l" t="t" r="r" b="b"/>
              <a:pathLst>
                <a:path w="4104" h="11555" extrusionOk="0">
                  <a:moveTo>
                    <a:pt x="1" y="1"/>
                  </a:moveTo>
                  <a:cubicBezTo>
                    <a:pt x="503" y="3182"/>
                    <a:pt x="1006" y="6364"/>
                    <a:pt x="1508" y="9545"/>
                  </a:cubicBezTo>
                  <a:cubicBezTo>
                    <a:pt x="2010" y="10131"/>
                    <a:pt x="1508" y="10968"/>
                    <a:pt x="2010" y="11554"/>
                  </a:cubicBezTo>
                  <a:cubicBezTo>
                    <a:pt x="4103" y="11470"/>
                    <a:pt x="2847" y="9964"/>
                    <a:pt x="3099" y="9043"/>
                  </a:cubicBezTo>
                  <a:cubicBezTo>
                    <a:pt x="3182" y="6698"/>
                    <a:pt x="2931" y="4354"/>
                    <a:pt x="2513" y="2010"/>
                  </a:cubicBezTo>
                  <a:cubicBezTo>
                    <a:pt x="2094" y="1843"/>
                    <a:pt x="1927" y="1424"/>
                    <a:pt x="2094" y="1006"/>
                  </a:cubicBezTo>
                  <a:lnTo>
                    <a:pt x="2094" y="503"/>
                  </a:lnTo>
                  <a:cubicBezTo>
                    <a:pt x="1968" y="517"/>
                    <a:pt x="1843" y="524"/>
                    <a:pt x="1718" y="524"/>
                  </a:cubicBezTo>
                  <a:cubicBezTo>
                    <a:pt x="1094" y="524"/>
                    <a:pt x="489" y="350"/>
                    <a:pt x="1" y="1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1" name="Google Shape;23221;p30"/>
            <p:cNvSpPr/>
            <p:nvPr/>
          </p:nvSpPr>
          <p:spPr>
            <a:xfrm>
              <a:off x="3093150" y="4696175"/>
              <a:ext cx="77450" cy="301425"/>
            </a:xfrm>
            <a:custGeom>
              <a:avLst/>
              <a:gdLst/>
              <a:ahLst/>
              <a:cxnLst/>
              <a:rect l="l" t="t" r="r" b="b"/>
              <a:pathLst>
                <a:path w="3098" h="12057" extrusionOk="0">
                  <a:moveTo>
                    <a:pt x="1256" y="1"/>
                  </a:moveTo>
                  <a:cubicBezTo>
                    <a:pt x="1256" y="670"/>
                    <a:pt x="670" y="1256"/>
                    <a:pt x="921" y="2094"/>
                  </a:cubicBezTo>
                  <a:cubicBezTo>
                    <a:pt x="1005" y="2428"/>
                    <a:pt x="502" y="2512"/>
                    <a:pt x="251" y="2512"/>
                  </a:cubicBezTo>
                  <a:cubicBezTo>
                    <a:pt x="0" y="4103"/>
                    <a:pt x="1088" y="5526"/>
                    <a:pt x="1172" y="7117"/>
                  </a:cubicBezTo>
                  <a:cubicBezTo>
                    <a:pt x="1005" y="7284"/>
                    <a:pt x="837" y="7535"/>
                    <a:pt x="754" y="7787"/>
                  </a:cubicBezTo>
                  <a:cubicBezTo>
                    <a:pt x="670" y="8121"/>
                    <a:pt x="670" y="8540"/>
                    <a:pt x="670" y="8875"/>
                  </a:cubicBezTo>
                  <a:cubicBezTo>
                    <a:pt x="670" y="10047"/>
                    <a:pt x="1005" y="11135"/>
                    <a:pt x="1674" y="12056"/>
                  </a:cubicBezTo>
                  <a:cubicBezTo>
                    <a:pt x="2093" y="12056"/>
                    <a:pt x="2512" y="11973"/>
                    <a:pt x="2679" y="11554"/>
                  </a:cubicBezTo>
                  <a:cubicBezTo>
                    <a:pt x="2344" y="11303"/>
                    <a:pt x="2344" y="10800"/>
                    <a:pt x="2679" y="10549"/>
                  </a:cubicBezTo>
                  <a:cubicBezTo>
                    <a:pt x="3098" y="9042"/>
                    <a:pt x="2595" y="7535"/>
                    <a:pt x="2679" y="6028"/>
                  </a:cubicBezTo>
                  <a:cubicBezTo>
                    <a:pt x="2260" y="5694"/>
                    <a:pt x="2344" y="5191"/>
                    <a:pt x="2260" y="4689"/>
                  </a:cubicBezTo>
                  <a:cubicBezTo>
                    <a:pt x="2093" y="3098"/>
                    <a:pt x="1758" y="1508"/>
                    <a:pt x="1256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2" name="Google Shape;23222;p30"/>
            <p:cNvSpPr/>
            <p:nvPr/>
          </p:nvSpPr>
          <p:spPr>
            <a:xfrm>
              <a:off x="2984300" y="4002925"/>
              <a:ext cx="64900" cy="117900"/>
            </a:xfrm>
            <a:custGeom>
              <a:avLst/>
              <a:gdLst/>
              <a:ahLst/>
              <a:cxnLst/>
              <a:rect l="l" t="t" r="r" b="b"/>
              <a:pathLst>
                <a:path w="2596" h="4716" extrusionOk="0">
                  <a:moveTo>
                    <a:pt x="512" y="1"/>
                  </a:moveTo>
                  <a:cubicBezTo>
                    <a:pt x="47" y="1"/>
                    <a:pt x="29" y="299"/>
                    <a:pt x="84" y="1192"/>
                  </a:cubicBezTo>
                  <a:cubicBezTo>
                    <a:pt x="84" y="1526"/>
                    <a:pt x="419" y="1861"/>
                    <a:pt x="1" y="2196"/>
                  </a:cubicBezTo>
                  <a:cubicBezTo>
                    <a:pt x="1" y="2364"/>
                    <a:pt x="1" y="2531"/>
                    <a:pt x="84" y="2698"/>
                  </a:cubicBezTo>
                  <a:cubicBezTo>
                    <a:pt x="336" y="3117"/>
                    <a:pt x="419" y="3703"/>
                    <a:pt x="754" y="4038"/>
                  </a:cubicBezTo>
                  <a:cubicBezTo>
                    <a:pt x="1024" y="4241"/>
                    <a:pt x="1186" y="4716"/>
                    <a:pt x="1590" y="4716"/>
                  </a:cubicBezTo>
                  <a:cubicBezTo>
                    <a:pt x="1686" y="4716"/>
                    <a:pt x="1797" y="4689"/>
                    <a:pt x="1926" y="4624"/>
                  </a:cubicBezTo>
                  <a:cubicBezTo>
                    <a:pt x="2596" y="4289"/>
                    <a:pt x="2345" y="3703"/>
                    <a:pt x="2094" y="3117"/>
                  </a:cubicBezTo>
                  <a:cubicBezTo>
                    <a:pt x="1842" y="2196"/>
                    <a:pt x="2429" y="1024"/>
                    <a:pt x="1591" y="187"/>
                  </a:cubicBezTo>
                  <a:cubicBezTo>
                    <a:pt x="1089" y="75"/>
                    <a:pt x="745" y="1"/>
                    <a:pt x="512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3" name="Google Shape;23223;p30"/>
            <p:cNvSpPr/>
            <p:nvPr/>
          </p:nvSpPr>
          <p:spPr>
            <a:xfrm>
              <a:off x="2986400" y="4068275"/>
              <a:ext cx="77450" cy="127300"/>
            </a:xfrm>
            <a:custGeom>
              <a:avLst/>
              <a:gdLst/>
              <a:ahLst/>
              <a:cxnLst/>
              <a:rect l="l" t="t" r="r" b="b"/>
              <a:pathLst>
                <a:path w="3098" h="5092" extrusionOk="0">
                  <a:moveTo>
                    <a:pt x="0" y="1"/>
                  </a:moveTo>
                  <a:cubicBezTo>
                    <a:pt x="84" y="1424"/>
                    <a:pt x="419" y="2764"/>
                    <a:pt x="921" y="4103"/>
                  </a:cubicBezTo>
                  <a:lnTo>
                    <a:pt x="1005" y="4019"/>
                  </a:lnTo>
                  <a:cubicBezTo>
                    <a:pt x="1232" y="3849"/>
                    <a:pt x="1409" y="3780"/>
                    <a:pt x="1550" y="3780"/>
                  </a:cubicBezTo>
                  <a:cubicBezTo>
                    <a:pt x="2166" y="3780"/>
                    <a:pt x="2119" y="5091"/>
                    <a:pt x="2685" y="5091"/>
                  </a:cubicBezTo>
                  <a:cubicBezTo>
                    <a:pt x="2757" y="5091"/>
                    <a:pt x="2837" y="5070"/>
                    <a:pt x="2931" y="5024"/>
                  </a:cubicBezTo>
                  <a:cubicBezTo>
                    <a:pt x="3098" y="3433"/>
                    <a:pt x="2763" y="1843"/>
                    <a:pt x="2010" y="503"/>
                  </a:cubicBezTo>
                  <a:lnTo>
                    <a:pt x="2010" y="503"/>
                  </a:lnTo>
                  <a:cubicBezTo>
                    <a:pt x="2093" y="1005"/>
                    <a:pt x="1842" y="1591"/>
                    <a:pt x="1424" y="192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4" name="Google Shape;23224;p30"/>
            <p:cNvSpPr/>
            <p:nvPr/>
          </p:nvSpPr>
          <p:spPr>
            <a:xfrm>
              <a:off x="3011525" y="4139200"/>
              <a:ext cx="50250" cy="67325"/>
            </a:xfrm>
            <a:custGeom>
              <a:avLst/>
              <a:gdLst/>
              <a:ahLst/>
              <a:cxnLst/>
              <a:rect l="l" t="t" r="r" b="b"/>
              <a:pathLst>
                <a:path w="2010" h="2693" extrusionOk="0">
                  <a:moveTo>
                    <a:pt x="809" y="1"/>
                  </a:moveTo>
                  <a:cubicBezTo>
                    <a:pt x="766" y="1"/>
                    <a:pt x="720" y="4"/>
                    <a:pt x="670" y="10"/>
                  </a:cubicBezTo>
                  <a:cubicBezTo>
                    <a:pt x="84" y="178"/>
                    <a:pt x="0" y="680"/>
                    <a:pt x="0" y="1182"/>
                  </a:cubicBezTo>
                  <a:cubicBezTo>
                    <a:pt x="812" y="1426"/>
                    <a:pt x="915" y="2693"/>
                    <a:pt x="1913" y="2693"/>
                  </a:cubicBezTo>
                  <a:cubicBezTo>
                    <a:pt x="1944" y="2693"/>
                    <a:pt x="1976" y="2692"/>
                    <a:pt x="2009" y="2689"/>
                  </a:cubicBezTo>
                  <a:cubicBezTo>
                    <a:pt x="1926" y="2522"/>
                    <a:pt x="1926" y="2354"/>
                    <a:pt x="1926" y="2187"/>
                  </a:cubicBezTo>
                  <a:cubicBezTo>
                    <a:pt x="1423" y="1936"/>
                    <a:pt x="1507" y="1266"/>
                    <a:pt x="1423" y="847"/>
                  </a:cubicBezTo>
                  <a:cubicBezTo>
                    <a:pt x="1346" y="460"/>
                    <a:pt x="1340" y="1"/>
                    <a:pt x="809" y="1"/>
                  </a:cubicBezTo>
                  <a:close/>
                </a:path>
              </a:pathLst>
            </a:custGeom>
            <a:solidFill>
              <a:srgbClr val="18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5" name="Google Shape;23225;p30"/>
            <p:cNvSpPr/>
            <p:nvPr/>
          </p:nvSpPr>
          <p:spPr>
            <a:xfrm>
              <a:off x="3072200" y="4495250"/>
              <a:ext cx="37700" cy="31700"/>
            </a:xfrm>
            <a:custGeom>
              <a:avLst/>
              <a:gdLst/>
              <a:ahLst/>
              <a:cxnLst/>
              <a:rect l="l" t="t" r="r" b="b"/>
              <a:pathLst>
                <a:path w="1508" h="1268" extrusionOk="0">
                  <a:moveTo>
                    <a:pt x="1089" y="1"/>
                  </a:moveTo>
                  <a:cubicBezTo>
                    <a:pt x="587" y="84"/>
                    <a:pt x="1" y="168"/>
                    <a:pt x="252" y="838"/>
                  </a:cubicBezTo>
                  <a:cubicBezTo>
                    <a:pt x="412" y="1158"/>
                    <a:pt x="610" y="1268"/>
                    <a:pt x="819" y="1268"/>
                  </a:cubicBezTo>
                  <a:cubicBezTo>
                    <a:pt x="1048" y="1268"/>
                    <a:pt x="1289" y="1136"/>
                    <a:pt x="1508" y="1005"/>
                  </a:cubicBezTo>
                  <a:lnTo>
                    <a:pt x="1508" y="503"/>
                  </a:lnTo>
                  <a:cubicBezTo>
                    <a:pt x="1340" y="335"/>
                    <a:pt x="1257" y="168"/>
                    <a:pt x="1089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6" name="Google Shape;23226;p30"/>
            <p:cNvSpPr/>
            <p:nvPr/>
          </p:nvSpPr>
          <p:spPr>
            <a:xfrm>
              <a:off x="2996850" y="30176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" y="1"/>
                  </a:moveTo>
                  <a:cubicBezTo>
                    <a:pt x="1" y="1"/>
                    <a:pt x="1" y="84"/>
                    <a:pt x="1" y="168"/>
                  </a:cubicBezTo>
                  <a:cubicBezTo>
                    <a:pt x="1" y="252"/>
                    <a:pt x="85" y="252"/>
                    <a:pt x="168" y="252"/>
                  </a:cubicBezTo>
                  <a:cubicBezTo>
                    <a:pt x="252" y="252"/>
                    <a:pt x="252" y="84"/>
                    <a:pt x="252" y="84"/>
                  </a:cubicBezTo>
                  <a:cubicBezTo>
                    <a:pt x="168" y="1"/>
                    <a:pt x="85" y="1"/>
                    <a:pt x="1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7" name="Google Shape;23227;p30"/>
            <p:cNvSpPr/>
            <p:nvPr/>
          </p:nvSpPr>
          <p:spPr>
            <a:xfrm>
              <a:off x="3009425" y="2915050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5"/>
                    <a:pt x="168" y="754"/>
                    <a:pt x="503" y="1005"/>
                  </a:cubicBezTo>
                  <a:cubicBezTo>
                    <a:pt x="586" y="586"/>
                    <a:pt x="419" y="168"/>
                    <a:pt x="84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8" name="Google Shape;23228;p30"/>
            <p:cNvSpPr/>
            <p:nvPr/>
          </p:nvSpPr>
          <p:spPr>
            <a:xfrm>
              <a:off x="3005225" y="2973325"/>
              <a:ext cx="6300" cy="4525"/>
            </a:xfrm>
            <a:custGeom>
              <a:avLst/>
              <a:gdLst/>
              <a:ahLst/>
              <a:cxnLst/>
              <a:rect l="l" t="t" r="r" b="b"/>
              <a:pathLst>
                <a:path w="252" h="181" extrusionOk="0">
                  <a:moveTo>
                    <a:pt x="65" y="0"/>
                  </a:moveTo>
                  <a:cubicBezTo>
                    <a:pt x="28" y="0"/>
                    <a:pt x="1" y="13"/>
                    <a:pt x="1" y="13"/>
                  </a:cubicBezTo>
                  <a:cubicBezTo>
                    <a:pt x="1" y="13"/>
                    <a:pt x="168" y="181"/>
                    <a:pt x="252" y="181"/>
                  </a:cubicBezTo>
                  <a:cubicBezTo>
                    <a:pt x="202" y="30"/>
                    <a:pt x="121" y="0"/>
                    <a:pt x="65" y="0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9" name="Google Shape;23229;p30"/>
            <p:cNvSpPr/>
            <p:nvPr/>
          </p:nvSpPr>
          <p:spPr>
            <a:xfrm>
              <a:off x="3011525" y="2977825"/>
              <a:ext cx="4200" cy="2650"/>
            </a:xfrm>
            <a:custGeom>
              <a:avLst/>
              <a:gdLst/>
              <a:ahLst/>
              <a:cxnLst/>
              <a:rect l="l" t="t" r="r" b="b"/>
              <a:pathLst>
                <a:path w="168" h="106" extrusionOk="0">
                  <a:moveTo>
                    <a:pt x="0" y="1"/>
                  </a:moveTo>
                  <a:cubicBezTo>
                    <a:pt x="42" y="85"/>
                    <a:pt x="84" y="106"/>
                    <a:pt x="115" y="106"/>
                  </a:cubicBezTo>
                  <a:cubicBezTo>
                    <a:pt x="147" y="106"/>
                    <a:pt x="167" y="85"/>
                    <a:pt x="167" y="85"/>
                  </a:cubicBezTo>
                  <a:cubicBezTo>
                    <a:pt x="167" y="8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0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0" name="Google Shape;23230;p30"/>
            <p:cNvSpPr/>
            <p:nvPr/>
          </p:nvSpPr>
          <p:spPr>
            <a:xfrm>
              <a:off x="3099425" y="4495250"/>
              <a:ext cx="10475" cy="12575"/>
            </a:xfrm>
            <a:custGeom>
              <a:avLst/>
              <a:gdLst/>
              <a:ahLst/>
              <a:cxnLst/>
              <a:rect l="l" t="t" r="r" b="b"/>
              <a:pathLst>
                <a:path w="419" h="503" extrusionOk="0">
                  <a:moveTo>
                    <a:pt x="419" y="503"/>
                  </a:moveTo>
                  <a:cubicBezTo>
                    <a:pt x="251" y="335"/>
                    <a:pt x="84" y="168"/>
                    <a:pt x="0" y="1"/>
                  </a:cubicBezTo>
                  <a:cubicBezTo>
                    <a:pt x="84" y="168"/>
                    <a:pt x="251" y="335"/>
                    <a:pt x="419" y="503"/>
                  </a:cubicBezTo>
                  <a:close/>
                </a:path>
              </a:pathLst>
            </a:custGeom>
            <a:solidFill>
              <a:srgbClr val="2F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1" name="Google Shape;23231;p30"/>
            <p:cNvSpPr/>
            <p:nvPr/>
          </p:nvSpPr>
          <p:spPr>
            <a:xfrm>
              <a:off x="3405000" y="2512325"/>
              <a:ext cx="372575" cy="1055750"/>
            </a:xfrm>
            <a:custGeom>
              <a:avLst/>
              <a:gdLst/>
              <a:ahLst/>
              <a:cxnLst/>
              <a:rect l="l" t="t" r="r" b="b"/>
              <a:pathLst>
                <a:path w="14903" h="42230" extrusionOk="0">
                  <a:moveTo>
                    <a:pt x="1296" y="1"/>
                  </a:moveTo>
                  <a:cubicBezTo>
                    <a:pt x="1203" y="1"/>
                    <a:pt x="1106" y="12"/>
                    <a:pt x="1005" y="35"/>
                  </a:cubicBezTo>
                  <a:cubicBezTo>
                    <a:pt x="0" y="286"/>
                    <a:pt x="754" y="1626"/>
                    <a:pt x="754" y="2547"/>
                  </a:cubicBezTo>
                  <a:cubicBezTo>
                    <a:pt x="670" y="3551"/>
                    <a:pt x="837" y="4472"/>
                    <a:pt x="1172" y="5393"/>
                  </a:cubicBezTo>
                  <a:cubicBezTo>
                    <a:pt x="1675" y="6733"/>
                    <a:pt x="1926" y="8072"/>
                    <a:pt x="1926" y="9495"/>
                  </a:cubicBezTo>
                  <a:cubicBezTo>
                    <a:pt x="3014" y="10416"/>
                    <a:pt x="2847" y="11923"/>
                    <a:pt x="3182" y="13179"/>
                  </a:cubicBezTo>
                  <a:cubicBezTo>
                    <a:pt x="4186" y="16277"/>
                    <a:pt x="5023" y="19458"/>
                    <a:pt x="5861" y="22556"/>
                  </a:cubicBezTo>
                  <a:cubicBezTo>
                    <a:pt x="7368" y="25821"/>
                    <a:pt x="8121" y="29253"/>
                    <a:pt x="9293" y="32602"/>
                  </a:cubicBezTo>
                  <a:cubicBezTo>
                    <a:pt x="9712" y="33774"/>
                    <a:pt x="10633" y="34779"/>
                    <a:pt x="10382" y="36118"/>
                  </a:cubicBezTo>
                  <a:lnTo>
                    <a:pt x="12893" y="42230"/>
                  </a:lnTo>
                  <a:cubicBezTo>
                    <a:pt x="13898" y="42146"/>
                    <a:pt x="14819" y="41225"/>
                    <a:pt x="14902" y="40221"/>
                  </a:cubicBezTo>
                  <a:cubicBezTo>
                    <a:pt x="14233" y="38462"/>
                    <a:pt x="13647" y="36704"/>
                    <a:pt x="13061" y="34946"/>
                  </a:cubicBezTo>
                  <a:cubicBezTo>
                    <a:pt x="11637" y="30509"/>
                    <a:pt x="10382" y="26072"/>
                    <a:pt x="8791" y="21635"/>
                  </a:cubicBezTo>
                  <a:cubicBezTo>
                    <a:pt x="7619" y="18453"/>
                    <a:pt x="6614" y="15188"/>
                    <a:pt x="5861" y="11840"/>
                  </a:cubicBezTo>
                  <a:cubicBezTo>
                    <a:pt x="5358" y="9244"/>
                    <a:pt x="4521" y="6649"/>
                    <a:pt x="3768" y="4054"/>
                  </a:cubicBezTo>
                  <a:cubicBezTo>
                    <a:pt x="3349" y="3803"/>
                    <a:pt x="3433" y="3300"/>
                    <a:pt x="3349" y="2965"/>
                  </a:cubicBezTo>
                  <a:cubicBezTo>
                    <a:pt x="3098" y="2714"/>
                    <a:pt x="2930" y="2463"/>
                    <a:pt x="2930" y="2128"/>
                  </a:cubicBezTo>
                  <a:cubicBezTo>
                    <a:pt x="2779" y="1064"/>
                    <a:pt x="2213" y="1"/>
                    <a:pt x="1296" y="1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2" name="Google Shape;23232;p30"/>
            <p:cNvSpPr/>
            <p:nvPr/>
          </p:nvSpPr>
          <p:spPr>
            <a:xfrm>
              <a:off x="3978475" y="4386050"/>
              <a:ext cx="213500" cy="481775"/>
            </a:xfrm>
            <a:custGeom>
              <a:avLst/>
              <a:gdLst/>
              <a:ahLst/>
              <a:cxnLst/>
              <a:rect l="l" t="t" r="r" b="b"/>
              <a:pathLst>
                <a:path w="8540" h="19271" extrusionOk="0">
                  <a:moveTo>
                    <a:pt x="1283" y="0"/>
                  </a:moveTo>
                  <a:cubicBezTo>
                    <a:pt x="1158" y="0"/>
                    <a:pt x="1034" y="32"/>
                    <a:pt x="921" y="99"/>
                  </a:cubicBezTo>
                  <a:cubicBezTo>
                    <a:pt x="252" y="266"/>
                    <a:pt x="0" y="685"/>
                    <a:pt x="419" y="1355"/>
                  </a:cubicBezTo>
                  <a:cubicBezTo>
                    <a:pt x="754" y="1606"/>
                    <a:pt x="921" y="2024"/>
                    <a:pt x="838" y="2359"/>
                  </a:cubicBezTo>
                  <a:cubicBezTo>
                    <a:pt x="921" y="2694"/>
                    <a:pt x="1005" y="3029"/>
                    <a:pt x="1005" y="3364"/>
                  </a:cubicBezTo>
                  <a:cubicBezTo>
                    <a:pt x="1256" y="3699"/>
                    <a:pt x="1089" y="4117"/>
                    <a:pt x="1424" y="4369"/>
                  </a:cubicBezTo>
                  <a:cubicBezTo>
                    <a:pt x="2428" y="6462"/>
                    <a:pt x="3098" y="8638"/>
                    <a:pt x="3517" y="10899"/>
                  </a:cubicBezTo>
                  <a:lnTo>
                    <a:pt x="3433" y="10815"/>
                  </a:lnTo>
                  <a:lnTo>
                    <a:pt x="3433" y="10815"/>
                  </a:lnTo>
                  <a:cubicBezTo>
                    <a:pt x="4186" y="12071"/>
                    <a:pt x="4019" y="13494"/>
                    <a:pt x="4521" y="14750"/>
                  </a:cubicBezTo>
                  <a:cubicBezTo>
                    <a:pt x="4521" y="14917"/>
                    <a:pt x="4689" y="15168"/>
                    <a:pt x="4772" y="15336"/>
                  </a:cubicBezTo>
                  <a:cubicBezTo>
                    <a:pt x="5861" y="16424"/>
                    <a:pt x="5442" y="18350"/>
                    <a:pt x="6949" y="19271"/>
                  </a:cubicBezTo>
                  <a:cubicBezTo>
                    <a:pt x="7200" y="19271"/>
                    <a:pt x="7451" y="19271"/>
                    <a:pt x="7703" y="19187"/>
                  </a:cubicBezTo>
                  <a:cubicBezTo>
                    <a:pt x="8205" y="18852"/>
                    <a:pt x="8540" y="18182"/>
                    <a:pt x="8289" y="17596"/>
                  </a:cubicBezTo>
                  <a:cubicBezTo>
                    <a:pt x="8205" y="17345"/>
                    <a:pt x="8121" y="17094"/>
                    <a:pt x="7954" y="16843"/>
                  </a:cubicBezTo>
                  <a:cubicBezTo>
                    <a:pt x="6363" y="11987"/>
                    <a:pt x="5107" y="6964"/>
                    <a:pt x="2931" y="2359"/>
                  </a:cubicBezTo>
                  <a:cubicBezTo>
                    <a:pt x="2512" y="1857"/>
                    <a:pt x="2261" y="1271"/>
                    <a:pt x="2093" y="601"/>
                  </a:cubicBezTo>
                  <a:cubicBezTo>
                    <a:pt x="1971" y="233"/>
                    <a:pt x="1624" y="0"/>
                    <a:pt x="1283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3" name="Google Shape;23233;p30"/>
            <p:cNvSpPr/>
            <p:nvPr/>
          </p:nvSpPr>
          <p:spPr>
            <a:xfrm>
              <a:off x="3725225" y="3515725"/>
              <a:ext cx="165375" cy="409250"/>
            </a:xfrm>
            <a:custGeom>
              <a:avLst/>
              <a:gdLst/>
              <a:ahLst/>
              <a:cxnLst/>
              <a:rect l="l" t="t" r="r" b="b"/>
              <a:pathLst>
                <a:path w="6615" h="16370" extrusionOk="0">
                  <a:moveTo>
                    <a:pt x="2093" y="1"/>
                  </a:moveTo>
                  <a:cubicBezTo>
                    <a:pt x="1256" y="503"/>
                    <a:pt x="503" y="1173"/>
                    <a:pt x="84" y="2010"/>
                  </a:cubicBezTo>
                  <a:cubicBezTo>
                    <a:pt x="0" y="2596"/>
                    <a:pt x="0" y="3182"/>
                    <a:pt x="586" y="3601"/>
                  </a:cubicBezTo>
                  <a:cubicBezTo>
                    <a:pt x="1172" y="3517"/>
                    <a:pt x="1340" y="2931"/>
                    <a:pt x="1842" y="2512"/>
                  </a:cubicBezTo>
                  <a:lnTo>
                    <a:pt x="1842" y="2512"/>
                  </a:lnTo>
                  <a:cubicBezTo>
                    <a:pt x="1591" y="3601"/>
                    <a:pt x="2345" y="4857"/>
                    <a:pt x="1005" y="5526"/>
                  </a:cubicBezTo>
                  <a:cubicBezTo>
                    <a:pt x="1256" y="7284"/>
                    <a:pt x="1758" y="8959"/>
                    <a:pt x="2512" y="10549"/>
                  </a:cubicBezTo>
                  <a:cubicBezTo>
                    <a:pt x="3349" y="11554"/>
                    <a:pt x="3768" y="12894"/>
                    <a:pt x="3600" y="14149"/>
                  </a:cubicBezTo>
                  <a:cubicBezTo>
                    <a:pt x="3684" y="14401"/>
                    <a:pt x="3768" y="14568"/>
                    <a:pt x="3851" y="14735"/>
                  </a:cubicBezTo>
                  <a:cubicBezTo>
                    <a:pt x="4354" y="15238"/>
                    <a:pt x="4103" y="16075"/>
                    <a:pt x="4856" y="16326"/>
                  </a:cubicBezTo>
                  <a:cubicBezTo>
                    <a:pt x="4973" y="16355"/>
                    <a:pt x="5090" y="16369"/>
                    <a:pt x="5205" y="16369"/>
                  </a:cubicBezTo>
                  <a:cubicBezTo>
                    <a:pt x="5752" y="16369"/>
                    <a:pt x="6269" y="16057"/>
                    <a:pt x="6614" y="15573"/>
                  </a:cubicBezTo>
                  <a:cubicBezTo>
                    <a:pt x="6614" y="15154"/>
                    <a:pt x="6614" y="14735"/>
                    <a:pt x="6530" y="14317"/>
                  </a:cubicBezTo>
                  <a:cubicBezTo>
                    <a:pt x="5024" y="10215"/>
                    <a:pt x="3768" y="6029"/>
                    <a:pt x="2847" y="1759"/>
                  </a:cubicBezTo>
                  <a:cubicBezTo>
                    <a:pt x="2679" y="1173"/>
                    <a:pt x="2679" y="419"/>
                    <a:pt x="2093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4" name="Google Shape;23234;p30"/>
            <p:cNvSpPr/>
            <p:nvPr/>
          </p:nvSpPr>
          <p:spPr>
            <a:xfrm>
              <a:off x="3873825" y="4055200"/>
              <a:ext cx="140250" cy="291475"/>
            </a:xfrm>
            <a:custGeom>
              <a:avLst/>
              <a:gdLst/>
              <a:ahLst/>
              <a:cxnLst/>
              <a:rect l="l" t="t" r="r" b="b"/>
              <a:pathLst>
                <a:path w="5610" h="11659" extrusionOk="0">
                  <a:moveTo>
                    <a:pt x="419" y="1"/>
                  </a:moveTo>
                  <a:cubicBezTo>
                    <a:pt x="287" y="1"/>
                    <a:pt x="148" y="31"/>
                    <a:pt x="0" y="105"/>
                  </a:cubicBezTo>
                  <a:cubicBezTo>
                    <a:pt x="335" y="2700"/>
                    <a:pt x="1926" y="4961"/>
                    <a:pt x="2093" y="7556"/>
                  </a:cubicBezTo>
                  <a:cubicBezTo>
                    <a:pt x="2261" y="8226"/>
                    <a:pt x="2345" y="8896"/>
                    <a:pt x="2345" y="9565"/>
                  </a:cubicBezTo>
                  <a:cubicBezTo>
                    <a:pt x="2428" y="10152"/>
                    <a:pt x="2679" y="10738"/>
                    <a:pt x="3098" y="11156"/>
                  </a:cubicBezTo>
                  <a:lnTo>
                    <a:pt x="3600" y="11658"/>
                  </a:lnTo>
                  <a:cubicBezTo>
                    <a:pt x="3684" y="11658"/>
                    <a:pt x="3852" y="11658"/>
                    <a:pt x="3768" y="11491"/>
                  </a:cubicBezTo>
                  <a:cubicBezTo>
                    <a:pt x="3831" y="11428"/>
                    <a:pt x="3867" y="11407"/>
                    <a:pt x="3889" y="11407"/>
                  </a:cubicBezTo>
                  <a:cubicBezTo>
                    <a:pt x="3934" y="11407"/>
                    <a:pt x="3921" y="11491"/>
                    <a:pt x="3944" y="11491"/>
                  </a:cubicBezTo>
                  <a:cubicBezTo>
                    <a:pt x="3956" y="11491"/>
                    <a:pt x="3977" y="11470"/>
                    <a:pt x="4019" y="11407"/>
                  </a:cubicBezTo>
                  <a:cubicBezTo>
                    <a:pt x="4343" y="10704"/>
                    <a:pt x="4528" y="10420"/>
                    <a:pt x="4867" y="10420"/>
                  </a:cubicBezTo>
                  <a:cubicBezTo>
                    <a:pt x="5052" y="10420"/>
                    <a:pt x="5284" y="10506"/>
                    <a:pt x="5610" y="10654"/>
                  </a:cubicBezTo>
                  <a:cubicBezTo>
                    <a:pt x="5024" y="7138"/>
                    <a:pt x="4019" y="3705"/>
                    <a:pt x="2596" y="524"/>
                  </a:cubicBezTo>
                  <a:cubicBezTo>
                    <a:pt x="2427" y="622"/>
                    <a:pt x="2271" y="661"/>
                    <a:pt x="2122" y="661"/>
                  </a:cubicBezTo>
                  <a:cubicBezTo>
                    <a:pt x="1514" y="661"/>
                    <a:pt x="1036" y="1"/>
                    <a:pt x="419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5" name="Google Shape;23235;p30"/>
            <p:cNvSpPr/>
            <p:nvPr/>
          </p:nvSpPr>
          <p:spPr>
            <a:xfrm>
              <a:off x="3363125" y="2374750"/>
              <a:ext cx="205150" cy="211725"/>
            </a:xfrm>
            <a:custGeom>
              <a:avLst/>
              <a:gdLst/>
              <a:ahLst/>
              <a:cxnLst/>
              <a:rect l="l" t="t" r="r" b="b"/>
              <a:pathLst>
                <a:path w="8206" h="8469" extrusionOk="0">
                  <a:moveTo>
                    <a:pt x="216" y="1"/>
                  </a:moveTo>
                  <a:cubicBezTo>
                    <a:pt x="148" y="1"/>
                    <a:pt x="76" y="5"/>
                    <a:pt x="1" y="13"/>
                  </a:cubicBezTo>
                  <a:cubicBezTo>
                    <a:pt x="503" y="1938"/>
                    <a:pt x="1006" y="3864"/>
                    <a:pt x="1592" y="5873"/>
                  </a:cubicBezTo>
                  <a:cubicBezTo>
                    <a:pt x="1675" y="6626"/>
                    <a:pt x="1926" y="7464"/>
                    <a:pt x="2429" y="8133"/>
                  </a:cubicBezTo>
                  <a:cubicBezTo>
                    <a:pt x="2512" y="7296"/>
                    <a:pt x="2680" y="6543"/>
                    <a:pt x="2764" y="6040"/>
                  </a:cubicBezTo>
                  <a:cubicBezTo>
                    <a:pt x="2829" y="6034"/>
                    <a:pt x="2891" y="6032"/>
                    <a:pt x="2950" y="6032"/>
                  </a:cubicBezTo>
                  <a:cubicBezTo>
                    <a:pt x="4537" y="6032"/>
                    <a:pt x="3652" y="8145"/>
                    <a:pt x="5024" y="8468"/>
                  </a:cubicBezTo>
                  <a:cubicBezTo>
                    <a:pt x="5275" y="7464"/>
                    <a:pt x="4522" y="6459"/>
                    <a:pt x="4605" y="5371"/>
                  </a:cubicBezTo>
                  <a:cubicBezTo>
                    <a:pt x="4645" y="5366"/>
                    <a:pt x="4683" y="5363"/>
                    <a:pt x="4719" y="5363"/>
                  </a:cubicBezTo>
                  <a:cubicBezTo>
                    <a:pt x="5306" y="5363"/>
                    <a:pt x="5556" y="5962"/>
                    <a:pt x="6029" y="6040"/>
                  </a:cubicBezTo>
                  <a:lnTo>
                    <a:pt x="6280" y="5789"/>
                  </a:lnTo>
                  <a:cubicBezTo>
                    <a:pt x="6447" y="5120"/>
                    <a:pt x="7033" y="4617"/>
                    <a:pt x="7703" y="4366"/>
                  </a:cubicBezTo>
                  <a:cubicBezTo>
                    <a:pt x="7954" y="4282"/>
                    <a:pt x="8122" y="4115"/>
                    <a:pt x="8205" y="3947"/>
                  </a:cubicBezTo>
                  <a:lnTo>
                    <a:pt x="8205" y="3613"/>
                  </a:lnTo>
                  <a:cubicBezTo>
                    <a:pt x="8122" y="3361"/>
                    <a:pt x="7954" y="3194"/>
                    <a:pt x="7787" y="3027"/>
                  </a:cubicBezTo>
                  <a:lnTo>
                    <a:pt x="7536" y="2943"/>
                  </a:lnTo>
                  <a:cubicBezTo>
                    <a:pt x="6698" y="2441"/>
                    <a:pt x="6447" y="1352"/>
                    <a:pt x="5526" y="934"/>
                  </a:cubicBezTo>
                  <a:cubicBezTo>
                    <a:pt x="5108" y="934"/>
                    <a:pt x="4689" y="1101"/>
                    <a:pt x="4354" y="1436"/>
                  </a:cubicBezTo>
                  <a:cubicBezTo>
                    <a:pt x="4271" y="1603"/>
                    <a:pt x="4187" y="1771"/>
                    <a:pt x="4103" y="1938"/>
                  </a:cubicBezTo>
                  <a:cubicBezTo>
                    <a:pt x="3940" y="2510"/>
                    <a:pt x="3756" y="2723"/>
                    <a:pt x="3524" y="2723"/>
                  </a:cubicBezTo>
                  <a:cubicBezTo>
                    <a:pt x="3280" y="2723"/>
                    <a:pt x="2982" y="2489"/>
                    <a:pt x="2596" y="2189"/>
                  </a:cubicBezTo>
                  <a:cubicBezTo>
                    <a:pt x="1719" y="1551"/>
                    <a:pt x="1601" y="1"/>
                    <a:pt x="216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6" name="Google Shape;23236;p30"/>
            <p:cNvSpPr/>
            <p:nvPr/>
          </p:nvSpPr>
          <p:spPr>
            <a:xfrm>
              <a:off x="4187025" y="4956350"/>
              <a:ext cx="130525" cy="265200"/>
            </a:xfrm>
            <a:custGeom>
              <a:avLst/>
              <a:gdLst/>
              <a:ahLst/>
              <a:cxnLst/>
              <a:rect l="l" t="t" r="r" b="b"/>
              <a:pathLst>
                <a:path w="5221" h="10608" extrusionOk="0">
                  <a:moveTo>
                    <a:pt x="1204" y="0"/>
                  </a:moveTo>
                  <a:cubicBezTo>
                    <a:pt x="0" y="0"/>
                    <a:pt x="337" y="1105"/>
                    <a:pt x="616" y="2152"/>
                  </a:cubicBezTo>
                  <a:cubicBezTo>
                    <a:pt x="1621" y="4747"/>
                    <a:pt x="2458" y="7426"/>
                    <a:pt x="3128" y="10189"/>
                  </a:cubicBezTo>
                  <a:lnTo>
                    <a:pt x="3714" y="10607"/>
                  </a:lnTo>
                  <a:lnTo>
                    <a:pt x="3881" y="10524"/>
                  </a:lnTo>
                  <a:lnTo>
                    <a:pt x="3965" y="10524"/>
                  </a:lnTo>
                  <a:cubicBezTo>
                    <a:pt x="4049" y="10356"/>
                    <a:pt x="4049" y="10272"/>
                    <a:pt x="4133" y="10105"/>
                  </a:cubicBezTo>
                  <a:cubicBezTo>
                    <a:pt x="5221" y="8347"/>
                    <a:pt x="4133" y="6840"/>
                    <a:pt x="3630" y="5165"/>
                  </a:cubicBezTo>
                  <a:cubicBezTo>
                    <a:pt x="2626" y="3659"/>
                    <a:pt x="2458" y="1900"/>
                    <a:pt x="2123" y="142"/>
                  </a:cubicBezTo>
                  <a:cubicBezTo>
                    <a:pt x="1747" y="45"/>
                    <a:pt x="1444" y="0"/>
                    <a:pt x="1204" y="0"/>
                  </a:cubicBezTo>
                  <a:close/>
                </a:path>
              </a:pathLst>
            </a:custGeom>
            <a:solidFill>
              <a:srgbClr val="376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7" name="Google Shape;23237;p30"/>
            <p:cNvSpPr/>
            <p:nvPr/>
          </p:nvSpPr>
          <p:spPr>
            <a:xfrm>
              <a:off x="3829875" y="3905025"/>
              <a:ext cx="113050" cy="196050"/>
            </a:xfrm>
            <a:custGeom>
              <a:avLst/>
              <a:gdLst/>
              <a:ahLst/>
              <a:cxnLst/>
              <a:rect l="l" t="t" r="r" b="b"/>
              <a:pathLst>
                <a:path w="4522" h="7842" extrusionOk="0">
                  <a:moveTo>
                    <a:pt x="2344" y="1"/>
                  </a:moveTo>
                  <a:lnTo>
                    <a:pt x="335" y="503"/>
                  </a:lnTo>
                  <a:cubicBezTo>
                    <a:pt x="168" y="754"/>
                    <a:pt x="0" y="1005"/>
                    <a:pt x="0" y="1340"/>
                  </a:cubicBezTo>
                  <a:cubicBezTo>
                    <a:pt x="84" y="1508"/>
                    <a:pt x="84" y="1759"/>
                    <a:pt x="168" y="1926"/>
                  </a:cubicBezTo>
                  <a:cubicBezTo>
                    <a:pt x="335" y="2261"/>
                    <a:pt x="419" y="2680"/>
                    <a:pt x="670" y="3015"/>
                  </a:cubicBezTo>
                  <a:cubicBezTo>
                    <a:pt x="754" y="3182"/>
                    <a:pt x="838" y="3349"/>
                    <a:pt x="1005" y="3517"/>
                  </a:cubicBezTo>
                  <a:cubicBezTo>
                    <a:pt x="1926" y="4187"/>
                    <a:pt x="1591" y="5191"/>
                    <a:pt x="1842" y="6112"/>
                  </a:cubicBezTo>
                  <a:cubicBezTo>
                    <a:pt x="2344" y="6280"/>
                    <a:pt x="2763" y="6614"/>
                    <a:pt x="3098" y="7117"/>
                  </a:cubicBezTo>
                  <a:cubicBezTo>
                    <a:pt x="3311" y="7329"/>
                    <a:pt x="3403" y="7842"/>
                    <a:pt x="3782" y="7842"/>
                  </a:cubicBezTo>
                  <a:cubicBezTo>
                    <a:pt x="3851" y="7842"/>
                    <a:pt x="3929" y="7825"/>
                    <a:pt x="4019" y="7787"/>
                  </a:cubicBezTo>
                  <a:cubicBezTo>
                    <a:pt x="4521" y="7535"/>
                    <a:pt x="4354" y="6949"/>
                    <a:pt x="4437" y="6531"/>
                  </a:cubicBezTo>
                  <a:cubicBezTo>
                    <a:pt x="3935" y="5108"/>
                    <a:pt x="3433" y="3517"/>
                    <a:pt x="2931" y="2010"/>
                  </a:cubicBezTo>
                  <a:cubicBezTo>
                    <a:pt x="2261" y="1508"/>
                    <a:pt x="2931" y="587"/>
                    <a:pt x="2344" y="1"/>
                  </a:cubicBezTo>
                  <a:close/>
                </a:path>
              </a:pathLst>
            </a:custGeom>
            <a:solidFill>
              <a:srgbClr val="1E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8" name="Google Shape;23238;p30"/>
            <p:cNvSpPr/>
            <p:nvPr/>
          </p:nvSpPr>
          <p:spPr>
            <a:xfrm>
              <a:off x="3951275" y="4267125"/>
              <a:ext cx="81650" cy="125600"/>
            </a:xfrm>
            <a:custGeom>
              <a:avLst/>
              <a:gdLst/>
              <a:ahLst/>
              <a:cxnLst/>
              <a:rect l="l" t="t" r="r" b="b"/>
              <a:pathLst>
                <a:path w="3266" h="5024" extrusionOk="0">
                  <a:moveTo>
                    <a:pt x="1340" y="0"/>
                  </a:moveTo>
                  <a:cubicBezTo>
                    <a:pt x="0" y="837"/>
                    <a:pt x="1423" y="2261"/>
                    <a:pt x="502" y="3181"/>
                  </a:cubicBezTo>
                  <a:cubicBezTo>
                    <a:pt x="1005" y="3600"/>
                    <a:pt x="670" y="4186"/>
                    <a:pt x="921" y="4688"/>
                  </a:cubicBezTo>
                  <a:cubicBezTo>
                    <a:pt x="1088" y="4856"/>
                    <a:pt x="1256" y="4940"/>
                    <a:pt x="1507" y="4940"/>
                  </a:cubicBezTo>
                  <a:cubicBezTo>
                    <a:pt x="2261" y="4772"/>
                    <a:pt x="3265" y="5023"/>
                    <a:pt x="3014" y="3684"/>
                  </a:cubicBezTo>
                  <a:lnTo>
                    <a:pt x="2512" y="2177"/>
                  </a:lnTo>
                  <a:cubicBezTo>
                    <a:pt x="1507" y="1842"/>
                    <a:pt x="1591" y="837"/>
                    <a:pt x="1340" y="0"/>
                  </a:cubicBezTo>
                  <a:close/>
                </a:path>
              </a:pathLst>
            </a:custGeom>
            <a:solidFill>
              <a:srgbClr val="1C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9" name="Google Shape;23239;p30"/>
            <p:cNvSpPr/>
            <p:nvPr/>
          </p:nvSpPr>
          <p:spPr>
            <a:xfrm>
              <a:off x="4154275" y="4884375"/>
              <a:ext cx="85850" cy="125775"/>
            </a:xfrm>
            <a:custGeom>
              <a:avLst/>
              <a:gdLst/>
              <a:ahLst/>
              <a:cxnLst/>
              <a:rect l="l" t="t" r="r" b="b"/>
              <a:pathLst>
                <a:path w="3434" h="5031" extrusionOk="0">
                  <a:moveTo>
                    <a:pt x="783" y="1"/>
                  </a:moveTo>
                  <a:cubicBezTo>
                    <a:pt x="615" y="1"/>
                    <a:pt x="440" y="71"/>
                    <a:pt x="252" y="259"/>
                  </a:cubicBezTo>
                  <a:cubicBezTo>
                    <a:pt x="1" y="677"/>
                    <a:pt x="85" y="1179"/>
                    <a:pt x="419" y="1514"/>
                  </a:cubicBezTo>
                  <a:cubicBezTo>
                    <a:pt x="1424" y="2519"/>
                    <a:pt x="922" y="4110"/>
                    <a:pt x="1926" y="5031"/>
                  </a:cubicBezTo>
                  <a:cubicBezTo>
                    <a:pt x="1675" y="3775"/>
                    <a:pt x="2261" y="3189"/>
                    <a:pt x="3433" y="3021"/>
                  </a:cubicBezTo>
                  <a:cubicBezTo>
                    <a:pt x="2847" y="2268"/>
                    <a:pt x="3182" y="1179"/>
                    <a:pt x="2512" y="510"/>
                  </a:cubicBezTo>
                  <a:cubicBezTo>
                    <a:pt x="2407" y="563"/>
                    <a:pt x="2305" y="585"/>
                    <a:pt x="2206" y="585"/>
                  </a:cubicBezTo>
                  <a:cubicBezTo>
                    <a:pt x="1699" y="585"/>
                    <a:pt x="1270" y="1"/>
                    <a:pt x="783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0" name="Google Shape;23240;p30"/>
            <p:cNvSpPr/>
            <p:nvPr/>
          </p:nvSpPr>
          <p:spPr>
            <a:xfrm>
              <a:off x="3511725" y="2488075"/>
              <a:ext cx="115150" cy="80075"/>
            </a:xfrm>
            <a:custGeom>
              <a:avLst/>
              <a:gdLst/>
              <a:ahLst/>
              <a:cxnLst/>
              <a:rect l="l" t="t" r="r" b="b"/>
              <a:pathLst>
                <a:path w="4606" h="3203" extrusionOk="0">
                  <a:moveTo>
                    <a:pt x="2513" y="1"/>
                  </a:moveTo>
                  <a:lnTo>
                    <a:pt x="2094" y="84"/>
                  </a:lnTo>
                  <a:cubicBezTo>
                    <a:pt x="1257" y="168"/>
                    <a:pt x="420" y="754"/>
                    <a:pt x="1" y="1507"/>
                  </a:cubicBezTo>
                  <a:cubicBezTo>
                    <a:pt x="336" y="2010"/>
                    <a:pt x="503" y="2680"/>
                    <a:pt x="1089" y="3014"/>
                  </a:cubicBezTo>
                  <a:cubicBezTo>
                    <a:pt x="1215" y="3140"/>
                    <a:pt x="1382" y="3203"/>
                    <a:pt x="1550" y="3203"/>
                  </a:cubicBezTo>
                  <a:cubicBezTo>
                    <a:pt x="1717" y="3203"/>
                    <a:pt x="1885" y="3140"/>
                    <a:pt x="2010" y="3014"/>
                  </a:cubicBezTo>
                  <a:cubicBezTo>
                    <a:pt x="1843" y="2596"/>
                    <a:pt x="754" y="2010"/>
                    <a:pt x="2094" y="1842"/>
                  </a:cubicBezTo>
                  <a:cubicBezTo>
                    <a:pt x="3015" y="1842"/>
                    <a:pt x="3852" y="2093"/>
                    <a:pt x="4606" y="2512"/>
                  </a:cubicBezTo>
                  <a:cubicBezTo>
                    <a:pt x="4271" y="1340"/>
                    <a:pt x="3099" y="921"/>
                    <a:pt x="2513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1" name="Google Shape;23241;p30"/>
            <p:cNvSpPr/>
            <p:nvPr/>
          </p:nvSpPr>
          <p:spPr>
            <a:xfrm>
              <a:off x="4156375" y="4818625"/>
              <a:ext cx="60725" cy="99475"/>
            </a:xfrm>
            <a:custGeom>
              <a:avLst/>
              <a:gdLst/>
              <a:ahLst/>
              <a:cxnLst/>
              <a:rect l="l" t="t" r="r" b="b"/>
              <a:pathLst>
                <a:path w="2429" h="3979" extrusionOk="0">
                  <a:moveTo>
                    <a:pt x="1120" y="0"/>
                  </a:moveTo>
                  <a:cubicBezTo>
                    <a:pt x="1026" y="0"/>
                    <a:pt x="922" y="42"/>
                    <a:pt x="838" y="126"/>
                  </a:cubicBezTo>
                  <a:cubicBezTo>
                    <a:pt x="838" y="712"/>
                    <a:pt x="922" y="1298"/>
                    <a:pt x="335" y="1633"/>
                  </a:cubicBezTo>
                  <a:cubicBezTo>
                    <a:pt x="84" y="1800"/>
                    <a:pt x="1" y="2135"/>
                    <a:pt x="168" y="2470"/>
                  </a:cubicBezTo>
                  <a:lnTo>
                    <a:pt x="335" y="2637"/>
                  </a:lnTo>
                  <a:cubicBezTo>
                    <a:pt x="587" y="2972"/>
                    <a:pt x="838" y="3307"/>
                    <a:pt x="1173" y="3558"/>
                  </a:cubicBezTo>
                  <a:cubicBezTo>
                    <a:pt x="1464" y="3849"/>
                    <a:pt x="1692" y="3978"/>
                    <a:pt x="1873" y="3978"/>
                  </a:cubicBezTo>
                  <a:cubicBezTo>
                    <a:pt x="2160" y="3978"/>
                    <a:pt x="2326" y="3653"/>
                    <a:pt x="2428" y="3140"/>
                  </a:cubicBezTo>
                  <a:cubicBezTo>
                    <a:pt x="2428" y="2972"/>
                    <a:pt x="2345" y="2805"/>
                    <a:pt x="2345" y="2637"/>
                  </a:cubicBezTo>
                  <a:cubicBezTo>
                    <a:pt x="1591" y="1968"/>
                    <a:pt x="1759" y="963"/>
                    <a:pt x="1340" y="126"/>
                  </a:cubicBezTo>
                  <a:cubicBezTo>
                    <a:pt x="1298" y="42"/>
                    <a:pt x="1215" y="0"/>
                    <a:pt x="1120" y="0"/>
                  </a:cubicBezTo>
                  <a:close/>
                </a:path>
              </a:pathLst>
            </a:custGeom>
            <a:solidFill>
              <a:srgbClr val="2A6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2" name="Google Shape;23242;p30"/>
            <p:cNvSpPr/>
            <p:nvPr/>
          </p:nvSpPr>
          <p:spPr>
            <a:xfrm>
              <a:off x="3968000" y="4357125"/>
              <a:ext cx="85850" cy="90000"/>
            </a:xfrm>
            <a:custGeom>
              <a:avLst/>
              <a:gdLst/>
              <a:ahLst/>
              <a:cxnLst/>
              <a:rect l="l" t="t" r="r" b="b"/>
              <a:pathLst>
                <a:path w="3434" h="3600" extrusionOk="0">
                  <a:moveTo>
                    <a:pt x="2429" y="0"/>
                  </a:moveTo>
                  <a:cubicBezTo>
                    <a:pt x="2010" y="1005"/>
                    <a:pt x="1173" y="1088"/>
                    <a:pt x="336" y="1088"/>
                  </a:cubicBezTo>
                  <a:cubicBezTo>
                    <a:pt x="1" y="1591"/>
                    <a:pt x="85" y="2177"/>
                    <a:pt x="503" y="2595"/>
                  </a:cubicBezTo>
                  <a:lnTo>
                    <a:pt x="922" y="2595"/>
                  </a:lnTo>
                  <a:cubicBezTo>
                    <a:pt x="1107" y="1947"/>
                    <a:pt x="1343" y="1581"/>
                    <a:pt x="1631" y="1581"/>
                  </a:cubicBezTo>
                  <a:cubicBezTo>
                    <a:pt x="1863" y="1581"/>
                    <a:pt x="2129" y="1820"/>
                    <a:pt x="2429" y="2344"/>
                  </a:cubicBezTo>
                  <a:cubicBezTo>
                    <a:pt x="2680" y="2847"/>
                    <a:pt x="2847" y="3349"/>
                    <a:pt x="3433" y="3600"/>
                  </a:cubicBezTo>
                  <a:cubicBezTo>
                    <a:pt x="2931" y="2428"/>
                    <a:pt x="3182" y="1088"/>
                    <a:pt x="2429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3" name="Google Shape;23243;p30"/>
            <p:cNvSpPr/>
            <p:nvPr/>
          </p:nvSpPr>
          <p:spPr>
            <a:xfrm>
              <a:off x="4187775" y="4821750"/>
              <a:ext cx="27225" cy="62825"/>
            </a:xfrm>
            <a:custGeom>
              <a:avLst/>
              <a:gdLst/>
              <a:ahLst/>
              <a:cxnLst/>
              <a:rect l="l" t="t" r="r" b="b"/>
              <a:pathLst>
                <a:path w="1089" h="2513" extrusionOk="0">
                  <a:moveTo>
                    <a:pt x="84" y="1"/>
                  </a:moveTo>
                  <a:cubicBezTo>
                    <a:pt x="84" y="1005"/>
                    <a:pt x="0" y="2010"/>
                    <a:pt x="1089" y="2512"/>
                  </a:cubicBezTo>
                  <a:cubicBezTo>
                    <a:pt x="1005" y="1591"/>
                    <a:pt x="670" y="754"/>
                    <a:pt x="84" y="1"/>
                  </a:cubicBez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4" name="Google Shape;23244;p30"/>
            <p:cNvSpPr/>
            <p:nvPr/>
          </p:nvSpPr>
          <p:spPr>
            <a:xfrm>
              <a:off x="3882200" y="3905025"/>
              <a:ext cx="25125" cy="50250"/>
            </a:xfrm>
            <a:custGeom>
              <a:avLst/>
              <a:gdLst/>
              <a:ahLst/>
              <a:cxnLst/>
              <a:rect l="l" t="t" r="r" b="b"/>
              <a:pathLst>
                <a:path w="1005" h="2010" extrusionOk="0">
                  <a:moveTo>
                    <a:pt x="335" y="1"/>
                  </a:moveTo>
                  <a:cubicBezTo>
                    <a:pt x="335" y="754"/>
                    <a:pt x="0" y="1508"/>
                    <a:pt x="838" y="2010"/>
                  </a:cubicBezTo>
                  <a:cubicBezTo>
                    <a:pt x="754" y="1340"/>
                    <a:pt x="1005" y="587"/>
                    <a:pt x="335" y="1"/>
                  </a:cubicBezTo>
                  <a:close/>
                </a:path>
              </a:pathLst>
            </a:custGeom>
            <a:solidFill>
              <a:srgbClr val="26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5" name="Google Shape;23245;p30"/>
            <p:cNvSpPr/>
            <p:nvPr/>
          </p:nvSpPr>
          <p:spPr>
            <a:xfrm>
              <a:off x="3476150" y="2586450"/>
              <a:ext cx="25150" cy="27225"/>
            </a:xfrm>
            <a:custGeom>
              <a:avLst/>
              <a:gdLst/>
              <a:ahLst/>
              <a:cxnLst/>
              <a:rect l="l" t="t" r="r" b="b"/>
              <a:pathLst>
                <a:path w="1006" h="1089" extrusionOk="0">
                  <a:moveTo>
                    <a:pt x="503" y="0"/>
                  </a:moveTo>
                  <a:lnTo>
                    <a:pt x="503" y="0"/>
                  </a:lnTo>
                  <a:cubicBezTo>
                    <a:pt x="252" y="586"/>
                    <a:pt x="1" y="1089"/>
                    <a:pt x="922" y="1089"/>
                  </a:cubicBezTo>
                  <a:cubicBezTo>
                    <a:pt x="1005" y="670"/>
                    <a:pt x="838" y="251"/>
                    <a:pt x="503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6" name="Google Shape;23246;p30"/>
            <p:cNvSpPr/>
            <p:nvPr/>
          </p:nvSpPr>
          <p:spPr>
            <a:xfrm>
              <a:off x="3538950" y="2561325"/>
              <a:ext cx="23050" cy="27250"/>
            </a:xfrm>
            <a:custGeom>
              <a:avLst/>
              <a:gdLst/>
              <a:ahLst/>
              <a:cxnLst/>
              <a:rect l="l" t="t" r="r" b="b"/>
              <a:pathLst>
                <a:path w="922" h="1090" extrusionOk="0">
                  <a:moveTo>
                    <a:pt x="0" y="1"/>
                  </a:moveTo>
                  <a:cubicBezTo>
                    <a:pt x="168" y="503"/>
                    <a:pt x="503" y="922"/>
                    <a:pt x="921" y="1089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7" name="Google Shape;23247;p30"/>
            <p:cNvSpPr/>
            <p:nvPr/>
          </p:nvSpPr>
          <p:spPr>
            <a:xfrm>
              <a:off x="3859175" y="34152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2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8" name="Google Shape;23248;p30"/>
            <p:cNvSpPr/>
            <p:nvPr/>
          </p:nvSpPr>
          <p:spPr>
            <a:xfrm>
              <a:off x="4340550" y="49975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cubicBezTo>
                    <a:pt x="336" y="168"/>
                    <a:pt x="168" y="335"/>
                    <a:pt x="1" y="503"/>
                  </a:cubicBezTo>
                  <a:cubicBezTo>
                    <a:pt x="168" y="335"/>
                    <a:pt x="336" y="168"/>
                    <a:pt x="503" y="0"/>
                  </a:cubicBezTo>
                  <a:close/>
                </a:path>
              </a:pathLst>
            </a:custGeom>
            <a:solidFill>
              <a:srgbClr val="78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9" name="Google Shape;23249;p30"/>
            <p:cNvSpPr/>
            <p:nvPr/>
          </p:nvSpPr>
          <p:spPr>
            <a:xfrm>
              <a:off x="3576625" y="2624125"/>
              <a:ext cx="12575" cy="8400"/>
            </a:xfrm>
            <a:custGeom>
              <a:avLst/>
              <a:gdLst/>
              <a:ahLst/>
              <a:cxnLst/>
              <a:rect l="l" t="t" r="r" b="b"/>
              <a:pathLst>
                <a:path w="503" h="336" extrusionOk="0">
                  <a:moveTo>
                    <a:pt x="503" y="0"/>
                  </a:moveTo>
                  <a:lnTo>
                    <a:pt x="503" y="0"/>
                  </a:lnTo>
                  <a:cubicBezTo>
                    <a:pt x="419" y="84"/>
                    <a:pt x="0" y="0"/>
                    <a:pt x="335" y="335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ABD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0" name="Google Shape;23250;p30"/>
            <p:cNvSpPr/>
            <p:nvPr/>
          </p:nvSpPr>
          <p:spPr>
            <a:xfrm>
              <a:off x="4177300" y="4809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1" name="Google Shape;23251;p30"/>
            <p:cNvSpPr/>
            <p:nvPr/>
          </p:nvSpPr>
          <p:spPr>
            <a:xfrm>
              <a:off x="3564050" y="258855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20" y="502"/>
                  </a:lnTo>
                  <a:close/>
                </a:path>
              </a:pathLst>
            </a:custGeom>
            <a:solidFill>
              <a:srgbClr val="3371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2" name="Google Shape;23252;p30"/>
            <p:cNvSpPr/>
            <p:nvPr/>
          </p:nvSpPr>
          <p:spPr>
            <a:xfrm>
              <a:off x="4277775" y="45329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6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3" name="Google Shape;23253;p30"/>
            <p:cNvSpPr/>
            <p:nvPr/>
          </p:nvSpPr>
          <p:spPr>
            <a:xfrm>
              <a:off x="2969650" y="4681525"/>
              <a:ext cx="171650" cy="317650"/>
            </a:xfrm>
            <a:custGeom>
              <a:avLst/>
              <a:gdLst/>
              <a:ahLst/>
              <a:cxnLst/>
              <a:rect l="l" t="t" r="r" b="b"/>
              <a:pathLst>
                <a:path w="6866" h="12706" extrusionOk="0">
                  <a:moveTo>
                    <a:pt x="587" y="1"/>
                  </a:moveTo>
                  <a:cubicBezTo>
                    <a:pt x="1" y="1089"/>
                    <a:pt x="1" y="2010"/>
                    <a:pt x="1089" y="2847"/>
                  </a:cubicBezTo>
                  <a:cubicBezTo>
                    <a:pt x="1675" y="3266"/>
                    <a:pt x="1926" y="4103"/>
                    <a:pt x="1675" y="4856"/>
                  </a:cubicBezTo>
                  <a:cubicBezTo>
                    <a:pt x="838" y="6614"/>
                    <a:pt x="2010" y="7703"/>
                    <a:pt x="2596" y="9042"/>
                  </a:cubicBezTo>
                  <a:cubicBezTo>
                    <a:pt x="2847" y="9377"/>
                    <a:pt x="2931" y="9879"/>
                    <a:pt x="2763" y="10382"/>
                  </a:cubicBezTo>
                  <a:cubicBezTo>
                    <a:pt x="2596" y="10884"/>
                    <a:pt x="2680" y="11470"/>
                    <a:pt x="3266" y="11554"/>
                  </a:cubicBezTo>
                  <a:cubicBezTo>
                    <a:pt x="4212" y="11845"/>
                    <a:pt x="5095" y="12705"/>
                    <a:pt x="6189" y="12705"/>
                  </a:cubicBezTo>
                  <a:cubicBezTo>
                    <a:pt x="6354" y="12705"/>
                    <a:pt x="6523" y="12686"/>
                    <a:pt x="6698" y="12642"/>
                  </a:cubicBezTo>
                  <a:cubicBezTo>
                    <a:pt x="6866" y="11386"/>
                    <a:pt x="6112" y="10298"/>
                    <a:pt x="6028" y="9126"/>
                  </a:cubicBezTo>
                  <a:cubicBezTo>
                    <a:pt x="5861" y="8791"/>
                    <a:pt x="5861" y="8456"/>
                    <a:pt x="6028" y="8205"/>
                  </a:cubicBezTo>
                  <a:lnTo>
                    <a:pt x="6028" y="7619"/>
                  </a:lnTo>
                  <a:cubicBezTo>
                    <a:pt x="5275" y="7619"/>
                    <a:pt x="4521" y="7619"/>
                    <a:pt x="4354" y="6280"/>
                  </a:cubicBezTo>
                  <a:cubicBezTo>
                    <a:pt x="4019" y="5191"/>
                    <a:pt x="3684" y="4103"/>
                    <a:pt x="3182" y="3014"/>
                  </a:cubicBezTo>
                  <a:cubicBezTo>
                    <a:pt x="3015" y="2428"/>
                    <a:pt x="2931" y="1759"/>
                    <a:pt x="2261" y="1675"/>
                  </a:cubicBezTo>
                  <a:cubicBezTo>
                    <a:pt x="1173" y="1591"/>
                    <a:pt x="1256" y="503"/>
                    <a:pt x="587" y="1"/>
                  </a:cubicBezTo>
                  <a:close/>
                </a:path>
              </a:pathLst>
            </a:custGeom>
            <a:solidFill>
              <a:srgbClr val="7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4" name="Google Shape;23254;p30"/>
            <p:cNvSpPr/>
            <p:nvPr/>
          </p:nvSpPr>
          <p:spPr>
            <a:xfrm>
              <a:off x="2871275" y="4401075"/>
              <a:ext cx="108875" cy="106750"/>
            </a:xfrm>
            <a:custGeom>
              <a:avLst/>
              <a:gdLst/>
              <a:ahLst/>
              <a:cxnLst/>
              <a:rect l="l" t="t" r="r" b="b"/>
              <a:pathLst>
                <a:path w="4355" h="4270" extrusionOk="0">
                  <a:moveTo>
                    <a:pt x="3015" y="0"/>
                  </a:moveTo>
                  <a:cubicBezTo>
                    <a:pt x="2345" y="251"/>
                    <a:pt x="2261" y="1172"/>
                    <a:pt x="1508" y="1172"/>
                  </a:cubicBezTo>
                  <a:cubicBezTo>
                    <a:pt x="1398" y="1192"/>
                    <a:pt x="1306" y="1201"/>
                    <a:pt x="1230" y="1201"/>
                  </a:cubicBezTo>
                  <a:cubicBezTo>
                    <a:pt x="663" y="1201"/>
                    <a:pt x="932" y="694"/>
                    <a:pt x="1005" y="251"/>
                  </a:cubicBezTo>
                  <a:lnTo>
                    <a:pt x="1005" y="251"/>
                  </a:lnTo>
                  <a:cubicBezTo>
                    <a:pt x="85" y="335"/>
                    <a:pt x="1" y="1005"/>
                    <a:pt x="85" y="1758"/>
                  </a:cubicBezTo>
                  <a:cubicBezTo>
                    <a:pt x="205" y="1999"/>
                    <a:pt x="402" y="2067"/>
                    <a:pt x="619" y="2067"/>
                  </a:cubicBezTo>
                  <a:cubicBezTo>
                    <a:pt x="896" y="2067"/>
                    <a:pt x="1207" y="1956"/>
                    <a:pt x="1435" y="1956"/>
                  </a:cubicBezTo>
                  <a:cubicBezTo>
                    <a:pt x="1648" y="1956"/>
                    <a:pt x="1788" y="2053"/>
                    <a:pt x="1759" y="2428"/>
                  </a:cubicBezTo>
                  <a:cubicBezTo>
                    <a:pt x="1759" y="3050"/>
                    <a:pt x="2062" y="3144"/>
                    <a:pt x="2404" y="3144"/>
                  </a:cubicBezTo>
                  <a:cubicBezTo>
                    <a:pt x="2554" y="3144"/>
                    <a:pt x="2710" y="3126"/>
                    <a:pt x="2852" y="3126"/>
                  </a:cubicBezTo>
                  <a:cubicBezTo>
                    <a:pt x="3129" y="3126"/>
                    <a:pt x="3350" y="3195"/>
                    <a:pt x="3350" y="3600"/>
                  </a:cubicBezTo>
                  <a:cubicBezTo>
                    <a:pt x="3433" y="3851"/>
                    <a:pt x="3433" y="4019"/>
                    <a:pt x="3517" y="4270"/>
                  </a:cubicBezTo>
                  <a:cubicBezTo>
                    <a:pt x="3936" y="4270"/>
                    <a:pt x="4354" y="4102"/>
                    <a:pt x="4103" y="3516"/>
                  </a:cubicBezTo>
                  <a:cubicBezTo>
                    <a:pt x="3936" y="3014"/>
                    <a:pt x="3517" y="2512"/>
                    <a:pt x="3098" y="2261"/>
                  </a:cubicBezTo>
                  <a:cubicBezTo>
                    <a:pt x="2847" y="2093"/>
                    <a:pt x="2680" y="1842"/>
                    <a:pt x="2931" y="1675"/>
                  </a:cubicBezTo>
                  <a:cubicBezTo>
                    <a:pt x="3015" y="1619"/>
                    <a:pt x="3145" y="1619"/>
                    <a:pt x="3275" y="1619"/>
                  </a:cubicBezTo>
                  <a:cubicBezTo>
                    <a:pt x="3536" y="1619"/>
                    <a:pt x="3796" y="1619"/>
                    <a:pt x="3684" y="1172"/>
                  </a:cubicBezTo>
                  <a:cubicBezTo>
                    <a:pt x="3601" y="754"/>
                    <a:pt x="3684" y="84"/>
                    <a:pt x="3015" y="0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5" name="Google Shape;23255;p30"/>
            <p:cNvSpPr/>
            <p:nvPr/>
          </p:nvSpPr>
          <p:spPr>
            <a:xfrm>
              <a:off x="2925700" y="4499500"/>
              <a:ext cx="48175" cy="33450"/>
            </a:xfrm>
            <a:custGeom>
              <a:avLst/>
              <a:gdLst/>
              <a:ahLst/>
              <a:cxnLst/>
              <a:rect l="l" t="t" r="r" b="b"/>
              <a:pathLst>
                <a:path w="1927" h="1338" extrusionOk="0">
                  <a:moveTo>
                    <a:pt x="587" y="1"/>
                  </a:moveTo>
                  <a:cubicBezTo>
                    <a:pt x="494" y="1"/>
                    <a:pt x="408" y="45"/>
                    <a:pt x="335" y="165"/>
                  </a:cubicBezTo>
                  <a:cubicBezTo>
                    <a:pt x="0" y="500"/>
                    <a:pt x="419" y="1003"/>
                    <a:pt x="754" y="1170"/>
                  </a:cubicBezTo>
                  <a:cubicBezTo>
                    <a:pt x="1089" y="1254"/>
                    <a:pt x="1507" y="1337"/>
                    <a:pt x="1926" y="1337"/>
                  </a:cubicBezTo>
                  <a:lnTo>
                    <a:pt x="1340" y="333"/>
                  </a:lnTo>
                  <a:cubicBezTo>
                    <a:pt x="1101" y="273"/>
                    <a:pt x="820" y="1"/>
                    <a:pt x="587" y="1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6" name="Google Shape;23256;p30"/>
            <p:cNvSpPr/>
            <p:nvPr/>
          </p:nvSpPr>
          <p:spPr>
            <a:xfrm>
              <a:off x="3080575" y="4708725"/>
              <a:ext cx="23050" cy="50275"/>
            </a:xfrm>
            <a:custGeom>
              <a:avLst/>
              <a:gdLst/>
              <a:ahLst/>
              <a:cxnLst/>
              <a:rect l="l" t="t" r="r" b="b"/>
              <a:pathLst>
                <a:path w="922" h="2011" extrusionOk="0">
                  <a:moveTo>
                    <a:pt x="252" y="1"/>
                  </a:moveTo>
                  <a:cubicBezTo>
                    <a:pt x="252" y="754"/>
                    <a:pt x="1" y="1508"/>
                    <a:pt x="671" y="2010"/>
                  </a:cubicBezTo>
                  <a:cubicBezTo>
                    <a:pt x="671" y="1340"/>
                    <a:pt x="922" y="587"/>
                    <a:pt x="252" y="1"/>
                  </a:cubicBezTo>
                  <a:close/>
                </a:path>
              </a:pathLst>
            </a:custGeom>
            <a:solidFill>
              <a:srgbClr val="4C7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7" name="Google Shape;23257;p30"/>
            <p:cNvSpPr/>
            <p:nvPr/>
          </p:nvSpPr>
          <p:spPr>
            <a:xfrm>
              <a:off x="2984300" y="4346650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1" y="0"/>
                  </a:moveTo>
                  <a:cubicBezTo>
                    <a:pt x="29" y="14"/>
                    <a:pt x="56" y="31"/>
                    <a:pt x="84" y="49"/>
                  </a:cubicBezTo>
                  <a:lnTo>
                    <a:pt x="84" y="49"/>
                  </a:lnTo>
                  <a:cubicBezTo>
                    <a:pt x="84" y="32"/>
                    <a:pt x="84" y="16"/>
                    <a:pt x="84" y="0"/>
                  </a:cubicBezTo>
                  <a:close/>
                  <a:moveTo>
                    <a:pt x="84" y="49"/>
                  </a:moveTo>
                  <a:cubicBezTo>
                    <a:pt x="84" y="215"/>
                    <a:pt x="84" y="442"/>
                    <a:pt x="84" y="670"/>
                  </a:cubicBezTo>
                  <a:cubicBezTo>
                    <a:pt x="84" y="754"/>
                    <a:pt x="168" y="921"/>
                    <a:pt x="252" y="1005"/>
                  </a:cubicBezTo>
                  <a:cubicBezTo>
                    <a:pt x="503" y="921"/>
                    <a:pt x="587" y="670"/>
                    <a:pt x="503" y="503"/>
                  </a:cubicBezTo>
                  <a:cubicBezTo>
                    <a:pt x="363" y="293"/>
                    <a:pt x="224" y="142"/>
                    <a:pt x="84" y="49"/>
                  </a:cubicBezTo>
                  <a:close/>
                </a:path>
              </a:pathLst>
            </a:custGeom>
            <a:solidFill>
              <a:srgbClr val="6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8" name="Google Shape;23258;p30"/>
            <p:cNvSpPr/>
            <p:nvPr/>
          </p:nvSpPr>
          <p:spPr>
            <a:xfrm>
              <a:off x="4342650" y="2698700"/>
              <a:ext cx="613275" cy="364975"/>
            </a:xfrm>
            <a:custGeom>
              <a:avLst/>
              <a:gdLst/>
              <a:ahLst/>
              <a:cxnLst/>
              <a:rect l="l" t="t" r="r" b="b"/>
              <a:pathLst>
                <a:path w="24531" h="14599" extrusionOk="0">
                  <a:moveTo>
                    <a:pt x="1224" y="1"/>
                  </a:moveTo>
                  <a:cubicBezTo>
                    <a:pt x="164" y="1"/>
                    <a:pt x="142" y="1038"/>
                    <a:pt x="1" y="1957"/>
                  </a:cubicBezTo>
                  <a:cubicBezTo>
                    <a:pt x="2596" y="3213"/>
                    <a:pt x="5024" y="4887"/>
                    <a:pt x="7703" y="5892"/>
                  </a:cubicBezTo>
                  <a:cubicBezTo>
                    <a:pt x="10968" y="7315"/>
                    <a:pt x="14149" y="9073"/>
                    <a:pt x="16996" y="11166"/>
                  </a:cubicBezTo>
                  <a:cubicBezTo>
                    <a:pt x="18921" y="12505"/>
                    <a:pt x="20931" y="13677"/>
                    <a:pt x="23024" y="14598"/>
                  </a:cubicBezTo>
                  <a:cubicBezTo>
                    <a:pt x="23777" y="14096"/>
                    <a:pt x="23861" y="13175"/>
                    <a:pt x="24530" y="12589"/>
                  </a:cubicBezTo>
                  <a:cubicBezTo>
                    <a:pt x="20596" y="10245"/>
                    <a:pt x="16745" y="7650"/>
                    <a:pt x="12642" y="5389"/>
                  </a:cubicBezTo>
                  <a:cubicBezTo>
                    <a:pt x="9210" y="3464"/>
                    <a:pt x="5526" y="1873"/>
                    <a:pt x="1926" y="115"/>
                  </a:cubicBezTo>
                  <a:cubicBezTo>
                    <a:pt x="1652" y="36"/>
                    <a:pt x="1420" y="1"/>
                    <a:pt x="1224" y="1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9" name="Google Shape;23259;p30"/>
            <p:cNvSpPr/>
            <p:nvPr/>
          </p:nvSpPr>
          <p:spPr>
            <a:xfrm>
              <a:off x="3415450" y="2272500"/>
              <a:ext cx="600725" cy="276300"/>
            </a:xfrm>
            <a:custGeom>
              <a:avLst/>
              <a:gdLst/>
              <a:ahLst/>
              <a:cxnLst/>
              <a:rect l="l" t="t" r="r" b="b"/>
              <a:pathLst>
                <a:path w="24029" h="11052" extrusionOk="0">
                  <a:moveTo>
                    <a:pt x="419" y="0"/>
                  </a:moveTo>
                  <a:lnTo>
                    <a:pt x="419" y="0"/>
                  </a:lnTo>
                  <a:cubicBezTo>
                    <a:pt x="1" y="2931"/>
                    <a:pt x="587" y="4103"/>
                    <a:pt x="2931" y="4103"/>
                  </a:cubicBezTo>
                  <a:cubicBezTo>
                    <a:pt x="7536" y="5610"/>
                    <a:pt x="11973" y="7619"/>
                    <a:pt x="16494" y="9544"/>
                  </a:cubicBezTo>
                  <a:cubicBezTo>
                    <a:pt x="16745" y="9377"/>
                    <a:pt x="16577" y="9042"/>
                    <a:pt x="16745" y="8875"/>
                  </a:cubicBezTo>
                  <a:lnTo>
                    <a:pt x="16745" y="8875"/>
                  </a:lnTo>
                  <a:cubicBezTo>
                    <a:pt x="16745" y="9126"/>
                    <a:pt x="16661" y="9377"/>
                    <a:pt x="16912" y="9628"/>
                  </a:cubicBezTo>
                  <a:cubicBezTo>
                    <a:pt x="17833" y="10298"/>
                    <a:pt x="18921" y="10716"/>
                    <a:pt x="19926" y="11051"/>
                  </a:cubicBezTo>
                  <a:cubicBezTo>
                    <a:pt x="20183" y="10538"/>
                    <a:pt x="20440" y="10074"/>
                    <a:pt x="20998" y="10074"/>
                  </a:cubicBezTo>
                  <a:cubicBezTo>
                    <a:pt x="21168" y="10074"/>
                    <a:pt x="21366" y="10117"/>
                    <a:pt x="21601" y="10214"/>
                  </a:cubicBezTo>
                  <a:cubicBezTo>
                    <a:pt x="21990" y="10430"/>
                    <a:pt x="22423" y="10602"/>
                    <a:pt x="22856" y="10602"/>
                  </a:cubicBezTo>
                  <a:cubicBezTo>
                    <a:pt x="23261" y="10602"/>
                    <a:pt x="23664" y="10452"/>
                    <a:pt x="24028" y="10047"/>
                  </a:cubicBezTo>
                  <a:cubicBezTo>
                    <a:pt x="20094" y="8037"/>
                    <a:pt x="15908" y="6614"/>
                    <a:pt x="11889" y="4772"/>
                  </a:cubicBezTo>
                  <a:cubicBezTo>
                    <a:pt x="8122" y="3014"/>
                    <a:pt x="4187" y="1591"/>
                    <a:pt x="41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0" name="Google Shape;23260;p30"/>
            <p:cNvSpPr/>
            <p:nvPr/>
          </p:nvSpPr>
          <p:spPr>
            <a:xfrm>
              <a:off x="4911950" y="3013425"/>
              <a:ext cx="496325" cy="327850"/>
            </a:xfrm>
            <a:custGeom>
              <a:avLst/>
              <a:gdLst/>
              <a:ahLst/>
              <a:cxnLst/>
              <a:rect l="l" t="t" r="r" b="b"/>
              <a:pathLst>
                <a:path w="19853" h="13114" extrusionOk="0">
                  <a:moveTo>
                    <a:pt x="1758" y="0"/>
                  </a:moveTo>
                  <a:cubicBezTo>
                    <a:pt x="503" y="84"/>
                    <a:pt x="0" y="754"/>
                    <a:pt x="252" y="2009"/>
                  </a:cubicBezTo>
                  <a:lnTo>
                    <a:pt x="2763" y="3516"/>
                  </a:lnTo>
                  <a:cubicBezTo>
                    <a:pt x="3014" y="3851"/>
                    <a:pt x="3517" y="3684"/>
                    <a:pt x="3768" y="4019"/>
                  </a:cubicBezTo>
                  <a:cubicBezTo>
                    <a:pt x="4103" y="4186"/>
                    <a:pt x="4605" y="4102"/>
                    <a:pt x="4772" y="4521"/>
                  </a:cubicBezTo>
                  <a:cubicBezTo>
                    <a:pt x="5275" y="4940"/>
                    <a:pt x="5944" y="5023"/>
                    <a:pt x="6279" y="5609"/>
                  </a:cubicBezTo>
                  <a:cubicBezTo>
                    <a:pt x="6447" y="5693"/>
                    <a:pt x="6614" y="5860"/>
                    <a:pt x="6782" y="6028"/>
                  </a:cubicBezTo>
                  <a:lnTo>
                    <a:pt x="15907" y="12056"/>
                  </a:lnTo>
                  <a:cubicBezTo>
                    <a:pt x="15991" y="12223"/>
                    <a:pt x="16158" y="12391"/>
                    <a:pt x="16326" y="12474"/>
                  </a:cubicBezTo>
                  <a:lnTo>
                    <a:pt x="16828" y="12558"/>
                  </a:lnTo>
                  <a:cubicBezTo>
                    <a:pt x="17414" y="12642"/>
                    <a:pt x="17916" y="12977"/>
                    <a:pt x="18419" y="13060"/>
                  </a:cubicBezTo>
                  <a:cubicBezTo>
                    <a:pt x="18621" y="13096"/>
                    <a:pt x="18795" y="13113"/>
                    <a:pt x="18945" y="13113"/>
                  </a:cubicBezTo>
                  <a:cubicBezTo>
                    <a:pt x="19852" y="13113"/>
                    <a:pt x="19842" y="12487"/>
                    <a:pt x="19340" y="11553"/>
                  </a:cubicBezTo>
                  <a:cubicBezTo>
                    <a:pt x="19005" y="10549"/>
                    <a:pt x="17749" y="10549"/>
                    <a:pt x="17247" y="9628"/>
                  </a:cubicBezTo>
                  <a:cubicBezTo>
                    <a:pt x="16493" y="9460"/>
                    <a:pt x="15823" y="9042"/>
                    <a:pt x="15321" y="8540"/>
                  </a:cubicBezTo>
                  <a:cubicBezTo>
                    <a:pt x="11972" y="6112"/>
                    <a:pt x="8205" y="4437"/>
                    <a:pt x="5275" y="1591"/>
                  </a:cubicBezTo>
                  <a:cubicBezTo>
                    <a:pt x="4019" y="1172"/>
                    <a:pt x="2931" y="670"/>
                    <a:pt x="1758" y="0"/>
                  </a:cubicBezTo>
                  <a:close/>
                </a:path>
              </a:pathLst>
            </a:custGeom>
            <a:solidFill>
              <a:srgbClr val="21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1" name="Google Shape;23261;p30"/>
            <p:cNvSpPr/>
            <p:nvPr/>
          </p:nvSpPr>
          <p:spPr>
            <a:xfrm>
              <a:off x="5307525" y="3474400"/>
              <a:ext cx="247000" cy="192050"/>
            </a:xfrm>
            <a:custGeom>
              <a:avLst/>
              <a:gdLst/>
              <a:ahLst/>
              <a:cxnLst/>
              <a:rect l="l" t="t" r="r" b="b"/>
              <a:pathLst>
                <a:path w="9880" h="7682" extrusionOk="0">
                  <a:moveTo>
                    <a:pt x="4644" y="0"/>
                  </a:moveTo>
                  <a:cubicBezTo>
                    <a:pt x="4355" y="0"/>
                    <a:pt x="4078" y="247"/>
                    <a:pt x="3935" y="817"/>
                  </a:cubicBezTo>
                  <a:cubicBezTo>
                    <a:pt x="3768" y="1151"/>
                    <a:pt x="3349" y="1151"/>
                    <a:pt x="3014" y="1151"/>
                  </a:cubicBezTo>
                  <a:cubicBezTo>
                    <a:pt x="3433" y="1654"/>
                    <a:pt x="3265" y="2324"/>
                    <a:pt x="2763" y="2658"/>
                  </a:cubicBezTo>
                  <a:cubicBezTo>
                    <a:pt x="2584" y="2778"/>
                    <a:pt x="2443" y="2826"/>
                    <a:pt x="2329" y="2826"/>
                  </a:cubicBezTo>
                  <a:cubicBezTo>
                    <a:pt x="1965" y="2826"/>
                    <a:pt x="1886" y="2328"/>
                    <a:pt x="1758" y="2072"/>
                  </a:cubicBezTo>
                  <a:cubicBezTo>
                    <a:pt x="1449" y="1609"/>
                    <a:pt x="1172" y="1240"/>
                    <a:pt x="809" y="1240"/>
                  </a:cubicBezTo>
                  <a:cubicBezTo>
                    <a:pt x="582" y="1240"/>
                    <a:pt x="322" y="1384"/>
                    <a:pt x="0" y="1738"/>
                  </a:cubicBezTo>
                  <a:lnTo>
                    <a:pt x="1591" y="4082"/>
                  </a:lnTo>
                  <a:lnTo>
                    <a:pt x="3014" y="4668"/>
                  </a:lnTo>
                  <a:cubicBezTo>
                    <a:pt x="3014" y="4835"/>
                    <a:pt x="3098" y="5003"/>
                    <a:pt x="3098" y="5086"/>
                  </a:cubicBezTo>
                  <a:cubicBezTo>
                    <a:pt x="3851" y="5170"/>
                    <a:pt x="4437" y="5254"/>
                    <a:pt x="4689" y="6091"/>
                  </a:cubicBezTo>
                  <a:cubicBezTo>
                    <a:pt x="6949" y="6175"/>
                    <a:pt x="6949" y="6175"/>
                    <a:pt x="9126" y="7514"/>
                  </a:cubicBezTo>
                  <a:cubicBezTo>
                    <a:pt x="9293" y="7598"/>
                    <a:pt x="9461" y="7682"/>
                    <a:pt x="9544" y="7682"/>
                  </a:cubicBezTo>
                  <a:cubicBezTo>
                    <a:pt x="9461" y="6175"/>
                    <a:pt x="9879" y="4584"/>
                    <a:pt x="9461" y="2993"/>
                  </a:cubicBezTo>
                  <a:cubicBezTo>
                    <a:pt x="9293" y="2072"/>
                    <a:pt x="9126" y="1738"/>
                    <a:pt x="8289" y="1738"/>
                  </a:cubicBezTo>
                  <a:cubicBezTo>
                    <a:pt x="8140" y="1759"/>
                    <a:pt x="7991" y="1769"/>
                    <a:pt x="7843" y="1769"/>
                  </a:cubicBezTo>
                  <a:cubicBezTo>
                    <a:pt x="6827" y="1769"/>
                    <a:pt x="5859" y="1275"/>
                    <a:pt x="5275" y="398"/>
                  </a:cubicBezTo>
                  <a:cubicBezTo>
                    <a:pt x="5093" y="144"/>
                    <a:pt x="4865" y="0"/>
                    <a:pt x="464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2" name="Google Shape;23262;p30"/>
            <p:cNvSpPr/>
            <p:nvPr/>
          </p:nvSpPr>
          <p:spPr>
            <a:xfrm>
              <a:off x="3275225" y="2204700"/>
              <a:ext cx="228175" cy="268750"/>
            </a:xfrm>
            <a:custGeom>
              <a:avLst/>
              <a:gdLst/>
              <a:ahLst/>
              <a:cxnLst/>
              <a:rect l="l" t="t" r="r" b="b"/>
              <a:pathLst>
                <a:path w="9127" h="10750" extrusionOk="0">
                  <a:moveTo>
                    <a:pt x="674" y="1"/>
                  </a:moveTo>
                  <a:cubicBezTo>
                    <a:pt x="537" y="1"/>
                    <a:pt x="420" y="52"/>
                    <a:pt x="336" y="201"/>
                  </a:cubicBezTo>
                  <a:cubicBezTo>
                    <a:pt x="1" y="787"/>
                    <a:pt x="168" y="1457"/>
                    <a:pt x="838" y="2126"/>
                  </a:cubicBezTo>
                  <a:cubicBezTo>
                    <a:pt x="1675" y="2964"/>
                    <a:pt x="2261" y="4136"/>
                    <a:pt x="2512" y="5308"/>
                  </a:cubicBezTo>
                  <a:lnTo>
                    <a:pt x="3517" y="6815"/>
                  </a:lnTo>
                  <a:cubicBezTo>
                    <a:pt x="4940" y="8070"/>
                    <a:pt x="5526" y="9912"/>
                    <a:pt x="7619" y="10749"/>
                  </a:cubicBezTo>
                  <a:cubicBezTo>
                    <a:pt x="7368" y="9829"/>
                    <a:pt x="8540" y="9243"/>
                    <a:pt x="8038" y="8322"/>
                  </a:cubicBezTo>
                  <a:cubicBezTo>
                    <a:pt x="8456" y="8322"/>
                    <a:pt x="8875" y="8154"/>
                    <a:pt x="9126" y="7819"/>
                  </a:cubicBezTo>
                  <a:cubicBezTo>
                    <a:pt x="8875" y="7652"/>
                    <a:pt x="8707" y="7401"/>
                    <a:pt x="8624" y="7233"/>
                  </a:cubicBezTo>
                  <a:cubicBezTo>
                    <a:pt x="8624" y="7066"/>
                    <a:pt x="8624" y="6898"/>
                    <a:pt x="8624" y="6815"/>
                  </a:cubicBezTo>
                  <a:cubicBezTo>
                    <a:pt x="7368" y="6815"/>
                    <a:pt x="6363" y="5726"/>
                    <a:pt x="6531" y="4554"/>
                  </a:cubicBezTo>
                  <a:cubicBezTo>
                    <a:pt x="6447" y="3884"/>
                    <a:pt x="6280" y="3298"/>
                    <a:pt x="6028" y="2712"/>
                  </a:cubicBezTo>
                  <a:cubicBezTo>
                    <a:pt x="5359" y="1791"/>
                    <a:pt x="4270" y="2126"/>
                    <a:pt x="3601" y="1708"/>
                  </a:cubicBezTo>
                  <a:cubicBezTo>
                    <a:pt x="3433" y="1624"/>
                    <a:pt x="3266" y="1373"/>
                    <a:pt x="3098" y="1205"/>
                  </a:cubicBezTo>
                  <a:cubicBezTo>
                    <a:pt x="2847" y="1122"/>
                    <a:pt x="2680" y="871"/>
                    <a:pt x="2596" y="703"/>
                  </a:cubicBezTo>
                  <a:cubicBezTo>
                    <a:pt x="2345" y="619"/>
                    <a:pt x="2177" y="368"/>
                    <a:pt x="2094" y="201"/>
                  </a:cubicBezTo>
                  <a:cubicBezTo>
                    <a:pt x="1999" y="255"/>
                    <a:pt x="1897" y="276"/>
                    <a:pt x="1792" y="276"/>
                  </a:cubicBezTo>
                  <a:cubicBezTo>
                    <a:pt x="1413" y="276"/>
                    <a:pt x="991" y="1"/>
                    <a:pt x="674" y="1"/>
                  </a:cubicBezTo>
                  <a:close/>
                </a:path>
              </a:pathLst>
            </a:custGeom>
            <a:solidFill>
              <a:srgbClr val="155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3" name="Google Shape;23263;p30"/>
            <p:cNvSpPr/>
            <p:nvPr/>
          </p:nvSpPr>
          <p:spPr>
            <a:xfrm>
              <a:off x="5546125" y="3434875"/>
              <a:ext cx="383050" cy="299475"/>
            </a:xfrm>
            <a:custGeom>
              <a:avLst/>
              <a:gdLst/>
              <a:ahLst/>
              <a:cxnLst/>
              <a:rect l="l" t="t" r="r" b="b"/>
              <a:pathLst>
                <a:path w="15322" h="11979" extrusionOk="0">
                  <a:moveTo>
                    <a:pt x="1190" y="0"/>
                  </a:moveTo>
                  <a:cubicBezTo>
                    <a:pt x="941" y="0"/>
                    <a:pt x="703" y="108"/>
                    <a:pt x="503" y="388"/>
                  </a:cubicBezTo>
                  <a:cubicBezTo>
                    <a:pt x="0" y="974"/>
                    <a:pt x="503" y="1477"/>
                    <a:pt x="1005" y="1812"/>
                  </a:cubicBezTo>
                  <a:cubicBezTo>
                    <a:pt x="1172" y="1979"/>
                    <a:pt x="1340" y="2146"/>
                    <a:pt x="1507" y="2314"/>
                  </a:cubicBezTo>
                  <a:cubicBezTo>
                    <a:pt x="1675" y="2481"/>
                    <a:pt x="1842" y="2649"/>
                    <a:pt x="2010" y="2816"/>
                  </a:cubicBezTo>
                  <a:cubicBezTo>
                    <a:pt x="3768" y="4574"/>
                    <a:pt x="5777" y="6165"/>
                    <a:pt x="8037" y="7337"/>
                  </a:cubicBezTo>
                  <a:cubicBezTo>
                    <a:pt x="8540" y="7672"/>
                    <a:pt x="9293" y="7672"/>
                    <a:pt x="9544" y="8425"/>
                  </a:cubicBezTo>
                  <a:cubicBezTo>
                    <a:pt x="10214" y="8760"/>
                    <a:pt x="10716" y="9263"/>
                    <a:pt x="11051" y="9849"/>
                  </a:cubicBezTo>
                  <a:cubicBezTo>
                    <a:pt x="11219" y="9932"/>
                    <a:pt x="11386" y="9932"/>
                    <a:pt x="11554" y="9932"/>
                  </a:cubicBezTo>
                  <a:cubicBezTo>
                    <a:pt x="11972" y="10100"/>
                    <a:pt x="12307" y="10435"/>
                    <a:pt x="12558" y="10853"/>
                  </a:cubicBezTo>
                  <a:cubicBezTo>
                    <a:pt x="12642" y="10937"/>
                    <a:pt x="12809" y="10937"/>
                    <a:pt x="12977" y="10937"/>
                  </a:cubicBezTo>
                  <a:cubicBezTo>
                    <a:pt x="13228" y="11021"/>
                    <a:pt x="13395" y="11188"/>
                    <a:pt x="13563" y="11439"/>
                  </a:cubicBezTo>
                  <a:cubicBezTo>
                    <a:pt x="13730" y="11607"/>
                    <a:pt x="13898" y="11690"/>
                    <a:pt x="14065" y="11942"/>
                  </a:cubicBezTo>
                  <a:cubicBezTo>
                    <a:pt x="14192" y="11967"/>
                    <a:pt x="14305" y="11979"/>
                    <a:pt x="14406" y="11979"/>
                  </a:cubicBezTo>
                  <a:cubicBezTo>
                    <a:pt x="14976" y="11979"/>
                    <a:pt x="15179" y="11602"/>
                    <a:pt x="15321" y="11104"/>
                  </a:cubicBezTo>
                  <a:cubicBezTo>
                    <a:pt x="15237" y="10770"/>
                    <a:pt x="14819" y="10602"/>
                    <a:pt x="14651" y="10351"/>
                  </a:cubicBezTo>
                  <a:cubicBezTo>
                    <a:pt x="14400" y="10184"/>
                    <a:pt x="14233" y="10016"/>
                    <a:pt x="14149" y="9849"/>
                  </a:cubicBezTo>
                  <a:cubicBezTo>
                    <a:pt x="14024" y="9890"/>
                    <a:pt x="13917" y="9908"/>
                    <a:pt x="13822" y="9908"/>
                  </a:cubicBezTo>
                  <a:cubicBezTo>
                    <a:pt x="13155" y="9908"/>
                    <a:pt x="13155" y="8991"/>
                    <a:pt x="12642" y="8844"/>
                  </a:cubicBezTo>
                  <a:cubicBezTo>
                    <a:pt x="12391" y="8677"/>
                    <a:pt x="12223" y="8509"/>
                    <a:pt x="12140" y="8258"/>
                  </a:cubicBezTo>
                  <a:cubicBezTo>
                    <a:pt x="11889" y="8174"/>
                    <a:pt x="11721" y="8007"/>
                    <a:pt x="11554" y="7756"/>
                  </a:cubicBezTo>
                  <a:lnTo>
                    <a:pt x="11051" y="7337"/>
                  </a:lnTo>
                  <a:lnTo>
                    <a:pt x="10549" y="7253"/>
                  </a:lnTo>
                  <a:cubicBezTo>
                    <a:pt x="10214" y="7253"/>
                    <a:pt x="10214" y="6918"/>
                    <a:pt x="10130" y="6835"/>
                  </a:cubicBezTo>
                  <a:cubicBezTo>
                    <a:pt x="9879" y="6667"/>
                    <a:pt x="9712" y="6500"/>
                    <a:pt x="9628" y="6332"/>
                  </a:cubicBezTo>
                  <a:cubicBezTo>
                    <a:pt x="8958" y="5746"/>
                    <a:pt x="7870" y="5663"/>
                    <a:pt x="7619" y="4742"/>
                  </a:cubicBezTo>
                  <a:cubicBezTo>
                    <a:pt x="6530" y="3235"/>
                    <a:pt x="4940" y="2481"/>
                    <a:pt x="3600" y="1309"/>
                  </a:cubicBezTo>
                  <a:cubicBezTo>
                    <a:pt x="3265" y="1058"/>
                    <a:pt x="2847" y="1142"/>
                    <a:pt x="2596" y="807"/>
                  </a:cubicBezTo>
                  <a:cubicBezTo>
                    <a:pt x="2345" y="639"/>
                    <a:pt x="2177" y="472"/>
                    <a:pt x="2010" y="305"/>
                  </a:cubicBezTo>
                  <a:cubicBezTo>
                    <a:pt x="1747" y="130"/>
                    <a:pt x="1462" y="0"/>
                    <a:pt x="1190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4" name="Google Shape;23264;p30"/>
            <p:cNvSpPr/>
            <p:nvPr/>
          </p:nvSpPr>
          <p:spPr>
            <a:xfrm>
              <a:off x="4074750" y="2573900"/>
              <a:ext cx="280475" cy="152800"/>
            </a:xfrm>
            <a:custGeom>
              <a:avLst/>
              <a:gdLst/>
              <a:ahLst/>
              <a:cxnLst/>
              <a:rect l="l" t="t" r="r" b="b"/>
              <a:pathLst>
                <a:path w="11219" h="6112" extrusionOk="0">
                  <a:moveTo>
                    <a:pt x="1675" y="0"/>
                  </a:moveTo>
                  <a:cubicBezTo>
                    <a:pt x="670" y="419"/>
                    <a:pt x="1" y="921"/>
                    <a:pt x="587" y="2093"/>
                  </a:cubicBezTo>
                  <a:cubicBezTo>
                    <a:pt x="1089" y="2260"/>
                    <a:pt x="1759" y="1926"/>
                    <a:pt x="2094" y="2595"/>
                  </a:cubicBezTo>
                  <a:cubicBezTo>
                    <a:pt x="2345" y="2679"/>
                    <a:pt x="2512" y="2846"/>
                    <a:pt x="2680" y="3014"/>
                  </a:cubicBezTo>
                  <a:cubicBezTo>
                    <a:pt x="2763" y="3098"/>
                    <a:pt x="2931" y="3098"/>
                    <a:pt x="3098" y="3098"/>
                  </a:cubicBezTo>
                  <a:cubicBezTo>
                    <a:pt x="4438" y="3851"/>
                    <a:pt x="5777" y="4437"/>
                    <a:pt x="7200" y="5107"/>
                  </a:cubicBezTo>
                  <a:cubicBezTo>
                    <a:pt x="7870" y="5274"/>
                    <a:pt x="8624" y="5609"/>
                    <a:pt x="9210" y="6112"/>
                  </a:cubicBezTo>
                  <a:cubicBezTo>
                    <a:pt x="10968" y="6112"/>
                    <a:pt x="11219" y="5777"/>
                    <a:pt x="10214" y="4019"/>
                  </a:cubicBezTo>
                  <a:cubicBezTo>
                    <a:pt x="9293" y="3349"/>
                    <a:pt x="7870" y="3684"/>
                    <a:pt x="7200" y="2512"/>
                  </a:cubicBezTo>
                  <a:cubicBezTo>
                    <a:pt x="6028" y="1591"/>
                    <a:pt x="4438" y="1340"/>
                    <a:pt x="3182" y="586"/>
                  </a:cubicBezTo>
                  <a:cubicBezTo>
                    <a:pt x="2847" y="251"/>
                    <a:pt x="2428" y="335"/>
                    <a:pt x="2094" y="84"/>
                  </a:cubicBezTo>
                  <a:cubicBezTo>
                    <a:pt x="1926" y="0"/>
                    <a:pt x="1759" y="0"/>
                    <a:pt x="1675" y="0"/>
                  </a:cubicBezTo>
                  <a:close/>
                </a:path>
              </a:pathLst>
            </a:custGeom>
            <a:solidFill>
              <a:srgbClr val="23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5" name="Google Shape;23265;p30"/>
            <p:cNvSpPr/>
            <p:nvPr/>
          </p:nvSpPr>
          <p:spPr>
            <a:xfrm>
              <a:off x="5332625" y="3302250"/>
              <a:ext cx="263750" cy="177925"/>
            </a:xfrm>
            <a:custGeom>
              <a:avLst/>
              <a:gdLst/>
              <a:ahLst/>
              <a:cxnLst/>
              <a:rect l="l" t="t" r="r" b="b"/>
              <a:pathLst>
                <a:path w="10550" h="7117" extrusionOk="0">
                  <a:moveTo>
                    <a:pt x="2513" y="0"/>
                  </a:moveTo>
                  <a:cubicBezTo>
                    <a:pt x="2579" y="727"/>
                    <a:pt x="2436" y="1193"/>
                    <a:pt x="1880" y="1193"/>
                  </a:cubicBezTo>
                  <a:cubicBezTo>
                    <a:pt x="1731" y="1193"/>
                    <a:pt x="1553" y="1159"/>
                    <a:pt x="1340" y="1089"/>
                  </a:cubicBezTo>
                  <a:cubicBezTo>
                    <a:pt x="1082" y="986"/>
                    <a:pt x="793" y="787"/>
                    <a:pt x="510" y="787"/>
                  </a:cubicBezTo>
                  <a:cubicBezTo>
                    <a:pt x="334" y="787"/>
                    <a:pt x="162" y="864"/>
                    <a:pt x="1" y="1089"/>
                  </a:cubicBezTo>
                  <a:lnTo>
                    <a:pt x="5024" y="4438"/>
                  </a:lnTo>
                  <a:cubicBezTo>
                    <a:pt x="5399" y="4238"/>
                    <a:pt x="5714" y="4142"/>
                    <a:pt x="5976" y="4142"/>
                  </a:cubicBezTo>
                  <a:cubicBezTo>
                    <a:pt x="6592" y="4142"/>
                    <a:pt x="6916" y="4670"/>
                    <a:pt x="7033" y="5610"/>
                  </a:cubicBezTo>
                  <a:cubicBezTo>
                    <a:pt x="7787" y="6112"/>
                    <a:pt x="8457" y="6949"/>
                    <a:pt x="9545" y="7117"/>
                  </a:cubicBezTo>
                  <a:cubicBezTo>
                    <a:pt x="9043" y="5693"/>
                    <a:pt x="9043" y="5693"/>
                    <a:pt x="10550" y="5526"/>
                  </a:cubicBezTo>
                  <a:cubicBezTo>
                    <a:pt x="8373" y="3517"/>
                    <a:pt x="5443" y="2345"/>
                    <a:pt x="3182" y="168"/>
                  </a:cubicBezTo>
                  <a:cubicBezTo>
                    <a:pt x="3099" y="0"/>
                    <a:pt x="2764" y="0"/>
                    <a:pt x="2513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6" name="Google Shape;23266;p30"/>
            <p:cNvSpPr/>
            <p:nvPr/>
          </p:nvSpPr>
          <p:spPr>
            <a:xfrm>
              <a:off x="5897750" y="3693625"/>
              <a:ext cx="191175" cy="176075"/>
            </a:xfrm>
            <a:custGeom>
              <a:avLst/>
              <a:gdLst/>
              <a:ahLst/>
              <a:cxnLst/>
              <a:rect l="l" t="t" r="r" b="b"/>
              <a:pathLst>
                <a:path w="7647" h="7043" extrusionOk="0">
                  <a:moveTo>
                    <a:pt x="1005" y="1"/>
                  </a:moveTo>
                  <a:cubicBezTo>
                    <a:pt x="1005" y="1"/>
                    <a:pt x="921" y="85"/>
                    <a:pt x="921" y="168"/>
                  </a:cubicBezTo>
                  <a:cubicBezTo>
                    <a:pt x="921" y="252"/>
                    <a:pt x="921" y="336"/>
                    <a:pt x="1005" y="420"/>
                  </a:cubicBezTo>
                  <a:cubicBezTo>
                    <a:pt x="837" y="922"/>
                    <a:pt x="503" y="1340"/>
                    <a:pt x="0" y="1508"/>
                  </a:cubicBezTo>
                  <a:lnTo>
                    <a:pt x="84" y="1927"/>
                  </a:lnTo>
                  <a:cubicBezTo>
                    <a:pt x="1172" y="2261"/>
                    <a:pt x="2010" y="2931"/>
                    <a:pt x="2596" y="3936"/>
                  </a:cubicBezTo>
                  <a:cubicBezTo>
                    <a:pt x="3433" y="5024"/>
                    <a:pt x="4521" y="5945"/>
                    <a:pt x="5693" y="6699"/>
                  </a:cubicBezTo>
                  <a:cubicBezTo>
                    <a:pt x="6140" y="6922"/>
                    <a:pt x="6512" y="7043"/>
                    <a:pt x="6803" y="7043"/>
                  </a:cubicBezTo>
                  <a:cubicBezTo>
                    <a:pt x="7386" y="7043"/>
                    <a:pt x="7647" y="6559"/>
                    <a:pt x="7535" y="5443"/>
                  </a:cubicBezTo>
                  <a:cubicBezTo>
                    <a:pt x="7451" y="5275"/>
                    <a:pt x="7200" y="5108"/>
                    <a:pt x="7116" y="4940"/>
                  </a:cubicBezTo>
                  <a:cubicBezTo>
                    <a:pt x="5777" y="4271"/>
                    <a:pt x="5107" y="2764"/>
                    <a:pt x="3600" y="2345"/>
                  </a:cubicBezTo>
                  <a:cubicBezTo>
                    <a:pt x="2679" y="1675"/>
                    <a:pt x="2177" y="420"/>
                    <a:pt x="1005" y="1"/>
                  </a:cubicBezTo>
                  <a:close/>
                </a:path>
              </a:pathLst>
            </a:custGeom>
            <a:solidFill>
              <a:srgbClr val="3772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7" name="Google Shape;23267;p30"/>
            <p:cNvSpPr/>
            <p:nvPr/>
          </p:nvSpPr>
          <p:spPr>
            <a:xfrm>
              <a:off x="3905225" y="2500625"/>
              <a:ext cx="167450" cy="88875"/>
            </a:xfrm>
            <a:custGeom>
              <a:avLst/>
              <a:gdLst/>
              <a:ahLst/>
              <a:cxnLst/>
              <a:rect l="l" t="t" r="r" b="b"/>
              <a:pathLst>
                <a:path w="6698" h="3555" extrusionOk="0">
                  <a:moveTo>
                    <a:pt x="168" y="1"/>
                  </a:moveTo>
                  <a:lnTo>
                    <a:pt x="168" y="1"/>
                  </a:lnTo>
                  <a:cubicBezTo>
                    <a:pt x="251" y="754"/>
                    <a:pt x="0" y="1340"/>
                    <a:pt x="335" y="1926"/>
                  </a:cubicBezTo>
                  <a:cubicBezTo>
                    <a:pt x="921" y="2345"/>
                    <a:pt x="1591" y="2596"/>
                    <a:pt x="2261" y="2596"/>
                  </a:cubicBezTo>
                  <a:cubicBezTo>
                    <a:pt x="2512" y="2680"/>
                    <a:pt x="2679" y="2847"/>
                    <a:pt x="2847" y="3015"/>
                  </a:cubicBezTo>
                  <a:cubicBezTo>
                    <a:pt x="3014" y="3015"/>
                    <a:pt x="3182" y="3098"/>
                    <a:pt x="3265" y="3098"/>
                  </a:cubicBezTo>
                  <a:cubicBezTo>
                    <a:pt x="3516" y="3182"/>
                    <a:pt x="3684" y="3350"/>
                    <a:pt x="3851" y="3517"/>
                  </a:cubicBezTo>
                  <a:cubicBezTo>
                    <a:pt x="3963" y="3517"/>
                    <a:pt x="4075" y="3554"/>
                    <a:pt x="4186" y="3554"/>
                  </a:cubicBezTo>
                  <a:cubicBezTo>
                    <a:pt x="4242" y="3554"/>
                    <a:pt x="4298" y="3545"/>
                    <a:pt x="4354" y="3517"/>
                  </a:cubicBezTo>
                  <a:cubicBezTo>
                    <a:pt x="6447" y="3350"/>
                    <a:pt x="6698" y="3015"/>
                    <a:pt x="5861" y="1424"/>
                  </a:cubicBezTo>
                  <a:lnTo>
                    <a:pt x="4437" y="922"/>
                  </a:lnTo>
                  <a:cubicBezTo>
                    <a:pt x="4223" y="981"/>
                    <a:pt x="4016" y="1007"/>
                    <a:pt x="3813" y="1007"/>
                  </a:cubicBezTo>
                  <a:cubicBezTo>
                    <a:pt x="2589" y="1007"/>
                    <a:pt x="1532" y="73"/>
                    <a:pt x="168" y="1"/>
                  </a:cubicBezTo>
                  <a:close/>
                </a:path>
              </a:pathLst>
            </a:custGeom>
            <a:solidFill>
              <a:srgbClr val="1D6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8" name="Google Shape;23268;p30"/>
            <p:cNvSpPr/>
            <p:nvPr/>
          </p:nvSpPr>
          <p:spPr>
            <a:xfrm>
              <a:off x="4014050" y="2536225"/>
              <a:ext cx="102575" cy="87925"/>
            </a:xfrm>
            <a:custGeom>
              <a:avLst/>
              <a:gdLst/>
              <a:ahLst/>
              <a:cxnLst/>
              <a:rect l="l" t="t" r="r" b="b"/>
              <a:pathLst>
                <a:path w="4103" h="3517" extrusionOk="0">
                  <a:moveTo>
                    <a:pt x="1508" y="0"/>
                  </a:moveTo>
                  <a:lnTo>
                    <a:pt x="1508" y="0"/>
                  </a:lnTo>
                  <a:cubicBezTo>
                    <a:pt x="2345" y="1674"/>
                    <a:pt x="754" y="1591"/>
                    <a:pt x="1" y="2093"/>
                  </a:cubicBezTo>
                  <a:cubicBezTo>
                    <a:pt x="922" y="2763"/>
                    <a:pt x="1926" y="3265"/>
                    <a:pt x="3015" y="3516"/>
                  </a:cubicBezTo>
                  <a:cubicBezTo>
                    <a:pt x="3015" y="2679"/>
                    <a:pt x="3768" y="2177"/>
                    <a:pt x="4103" y="1423"/>
                  </a:cubicBezTo>
                  <a:cubicBezTo>
                    <a:pt x="3266" y="921"/>
                    <a:pt x="2596" y="84"/>
                    <a:pt x="1508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9" name="Google Shape;23269;p30"/>
            <p:cNvSpPr/>
            <p:nvPr/>
          </p:nvSpPr>
          <p:spPr>
            <a:xfrm>
              <a:off x="4981025" y="3258300"/>
              <a:ext cx="94200" cy="73275"/>
            </a:xfrm>
            <a:custGeom>
              <a:avLst/>
              <a:gdLst/>
              <a:ahLst/>
              <a:cxnLst/>
              <a:rect l="l" t="t" r="r" b="b"/>
              <a:pathLst>
                <a:path w="3768" h="2931" extrusionOk="0">
                  <a:moveTo>
                    <a:pt x="3767" y="0"/>
                  </a:moveTo>
                  <a:lnTo>
                    <a:pt x="3767" y="0"/>
                  </a:lnTo>
                  <a:cubicBezTo>
                    <a:pt x="2595" y="670"/>
                    <a:pt x="1340" y="1089"/>
                    <a:pt x="0" y="1256"/>
                  </a:cubicBezTo>
                  <a:cubicBezTo>
                    <a:pt x="419" y="1758"/>
                    <a:pt x="84" y="2344"/>
                    <a:pt x="251" y="2930"/>
                  </a:cubicBezTo>
                  <a:cubicBezTo>
                    <a:pt x="886" y="2930"/>
                    <a:pt x="1295" y="2254"/>
                    <a:pt x="1906" y="2254"/>
                  </a:cubicBezTo>
                  <a:cubicBezTo>
                    <a:pt x="1940" y="2254"/>
                    <a:pt x="1974" y="2256"/>
                    <a:pt x="2009" y="2261"/>
                  </a:cubicBezTo>
                  <a:cubicBezTo>
                    <a:pt x="2344" y="1340"/>
                    <a:pt x="3516" y="1089"/>
                    <a:pt x="376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0" name="Google Shape;23270;p30"/>
            <p:cNvSpPr/>
            <p:nvPr/>
          </p:nvSpPr>
          <p:spPr>
            <a:xfrm>
              <a:off x="4482875" y="2914225"/>
              <a:ext cx="96300" cy="56900"/>
            </a:xfrm>
            <a:custGeom>
              <a:avLst/>
              <a:gdLst/>
              <a:ahLst/>
              <a:cxnLst/>
              <a:rect l="l" t="t" r="r" b="b"/>
              <a:pathLst>
                <a:path w="3852" h="2276" extrusionOk="0">
                  <a:moveTo>
                    <a:pt x="1494" y="0"/>
                  </a:moveTo>
                  <a:cubicBezTo>
                    <a:pt x="1122" y="0"/>
                    <a:pt x="745" y="52"/>
                    <a:pt x="419" y="284"/>
                  </a:cubicBezTo>
                  <a:cubicBezTo>
                    <a:pt x="168" y="452"/>
                    <a:pt x="1" y="1038"/>
                    <a:pt x="336" y="1038"/>
                  </a:cubicBezTo>
                  <a:cubicBezTo>
                    <a:pt x="1276" y="1172"/>
                    <a:pt x="2054" y="2276"/>
                    <a:pt x="3060" y="2276"/>
                  </a:cubicBezTo>
                  <a:cubicBezTo>
                    <a:pt x="3308" y="2276"/>
                    <a:pt x="3570" y="2208"/>
                    <a:pt x="3852" y="2043"/>
                  </a:cubicBezTo>
                  <a:cubicBezTo>
                    <a:pt x="3852" y="1791"/>
                    <a:pt x="3852" y="1708"/>
                    <a:pt x="3852" y="1540"/>
                  </a:cubicBezTo>
                  <a:cubicBezTo>
                    <a:pt x="3601" y="1205"/>
                    <a:pt x="3098" y="1289"/>
                    <a:pt x="2847" y="1038"/>
                  </a:cubicBezTo>
                  <a:cubicBezTo>
                    <a:pt x="2512" y="787"/>
                    <a:pt x="2345" y="368"/>
                    <a:pt x="2345" y="33"/>
                  </a:cubicBezTo>
                  <a:cubicBezTo>
                    <a:pt x="2085" y="33"/>
                    <a:pt x="1791" y="0"/>
                    <a:pt x="1494" y="0"/>
                  </a:cubicBezTo>
                  <a:close/>
                </a:path>
              </a:pathLst>
            </a:custGeom>
            <a:solidFill>
              <a:srgbClr val="7EA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1" name="Google Shape;23271;p30"/>
            <p:cNvSpPr/>
            <p:nvPr/>
          </p:nvSpPr>
          <p:spPr>
            <a:xfrm>
              <a:off x="4294525" y="2828150"/>
              <a:ext cx="87925" cy="49250"/>
            </a:xfrm>
            <a:custGeom>
              <a:avLst/>
              <a:gdLst/>
              <a:ahLst/>
              <a:cxnLst/>
              <a:rect l="l" t="t" r="r" b="b"/>
              <a:pathLst>
                <a:path w="3517" h="1970" extrusionOk="0">
                  <a:moveTo>
                    <a:pt x="1523" y="0"/>
                  </a:moveTo>
                  <a:cubicBezTo>
                    <a:pt x="1347" y="0"/>
                    <a:pt x="1148" y="39"/>
                    <a:pt x="921" y="128"/>
                  </a:cubicBezTo>
                  <a:cubicBezTo>
                    <a:pt x="0" y="379"/>
                    <a:pt x="0" y="1132"/>
                    <a:pt x="419" y="1969"/>
                  </a:cubicBezTo>
                  <a:cubicBezTo>
                    <a:pt x="1027" y="1767"/>
                    <a:pt x="1666" y="1656"/>
                    <a:pt x="2299" y="1656"/>
                  </a:cubicBezTo>
                  <a:cubicBezTo>
                    <a:pt x="2711" y="1656"/>
                    <a:pt x="3120" y="1703"/>
                    <a:pt x="3516" y="1802"/>
                  </a:cubicBezTo>
                  <a:cubicBezTo>
                    <a:pt x="2805" y="1233"/>
                    <a:pt x="2517" y="0"/>
                    <a:pt x="1523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2" name="Google Shape;23272;p30"/>
            <p:cNvSpPr/>
            <p:nvPr/>
          </p:nvSpPr>
          <p:spPr>
            <a:xfrm>
              <a:off x="4304975" y="2674075"/>
              <a:ext cx="87925" cy="75650"/>
            </a:xfrm>
            <a:custGeom>
              <a:avLst/>
              <a:gdLst/>
              <a:ahLst/>
              <a:cxnLst/>
              <a:rect l="l" t="t" r="r" b="b"/>
              <a:pathLst>
                <a:path w="3517" h="3026" extrusionOk="0">
                  <a:moveTo>
                    <a:pt x="1240" y="1"/>
                  </a:moveTo>
                  <a:cubicBezTo>
                    <a:pt x="1162" y="1"/>
                    <a:pt x="1084" y="4"/>
                    <a:pt x="1005" y="12"/>
                  </a:cubicBezTo>
                  <a:cubicBezTo>
                    <a:pt x="1173" y="1016"/>
                    <a:pt x="1591" y="2105"/>
                    <a:pt x="1" y="2105"/>
                  </a:cubicBezTo>
                  <a:cubicBezTo>
                    <a:pt x="419" y="2523"/>
                    <a:pt x="922" y="2858"/>
                    <a:pt x="1508" y="3025"/>
                  </a:cubicBezTo>
                  <a:cubicBezTo>
                    <a:pt x="1759" y="2691"/>
                    <a:pt x="2177" y="2439"/>
                    <a:pt x="2177" y="2105"/>
                  </a:cubicBezTo>
                  <a:cubicBezTo>
                    <a:pt x="2261" y="1184"/>
                    <a:pt x="2847" y="1100"/>
                    <a:pt x="3517" y="1016"/>
                  </a:cubicBezTo>
                  <a:cubicBezTo>
                    <a:pt x="2904" y="403"/>
                    <a:pt x="2081" y="1"/>
                    <a:pt x="124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3" name="Google Shape;23273;p30"/>
            <p:cNvSpPr/>
            <p:nvPr/>
          </p:nvSpPr>
          <p:spPr>
            <a:xfrm>
              <a:off x="5455550" y="3383875"/>
              <a:ext cx="65475" cy="56525"/>
            </a:xfrm>
            <a:custGeom>
              <a:avLst/>
              <a:gdLst/>
              <a:ahLst/>
              <a:cxnLst/>
              <a:rect l="l" t="t" r="r" b="b"/>
              <a:pathLst>
                <a:path w="2619" h="2261" extrusionOk="0">
                  <a:moveTo>
                    <a:pt x="503" y="144"/>
                  </a:moveTo>
                  <a:cubicBezTo>
                    <a:pt x="0" y="144"/>
                    <a:pt x="258" y="795"/>
                    <a:pt x="107" y="1173"/>
                  </a:cubicBezTo>
                  <a:lnTo>
                    <a:pt x="2116" y="2261"/>
                  </a:lnTo>
                  <a:cubicBezTo>
                    <a:pt x="2451" y="2010"/>
                    <a:pt x="2619" y="1591"/>
                    <a:pt x="2619" y="1173"/>
                  </a:cubicBezTo>
                  <a:cubicBezTo>
                    <a:pt x="2535" y="0"/>
                    <a:pt x="1530" y="335"/>
                    <a:pt x="693" y="168"/>
                  </a:cubicBezTo>
                  <a:cubicBezTo>
                    <a:pt x="620" y="152"/>
                    <a:pt x="557" y="144"/>
                    <a:pt x="503" y="144"/>
                  </a:cubicBezTo>
                  <a:close/>
                </a:path>
              </a:pathLst>
            </a:custGeom>
            <a:solidFill>
              <a:srgbClr val="236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4" name="Google Shape;23274;p30"/>
            <p:cNvSpPr/>
            <p:nvPr/>
          </p:nvSpPr>
          <p:spPr>
            <a:xfrm>
              <a:off x="4183575" y="2764350"/>
              <a:ext cx="60725" cy="48175"/>
            </a:xfrm>
            <a:custGeom>
              <a:avLst/>
              <a:gdLst/>
              <a:ahLst/>
              <a:cxnLst/>
              <a:rect l="l" t="t" r="r" b="b"/>
              <a:pathLst>
                <a:path w="2429" h="1927" extrusionOk="0">
                  <a:moveTo>
                    <a:pt x="1508" y="0"/>
                  </a:moveTo>
                  <a:cubicBezTo>
                    <a:pt x="838" y="0"/>
                    <a:pt x="252" y="503"/>
                    <a:pt x="85" y="1173"/>
                  </a:cubicBezTo>
                  <a:cubicBezTo>
                    <a:pt x="1" y="1591"/>
                    <a:pt x="503" y="1926"/>
                    <a:pt x="922" y="1926"/>
                  </a:cubicBezTo>
                  <a:cubicBezTo>
                    <a:pt x="1592" y="1926"/>
                    <a:pt x="2178" y="1591"/>
                    <a:pt x="2429" y="1089"/>
                  </a:cubicBezTo>
                  <a:cubicBezTo>
                    <a:pt x="2345" y="503"/>
                    <a:pt x="2094" y="0"/>
                    <a:pt x="1508" y="0"/>
                  </a:cubicBezTo>
                  <a:close/>
                </a:path>
              </a:pathLst>
            </a:custGeom>
            <a:solidFill>
              <a:srgbClr val="70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5" name="Google Shape;23275;p30"/>
            <p:cNvSpPr/>
            <p:nvPr/>
          </p:nvSpPr>
          <p:spPr>
            <a:xfrm>
              <a:off x="4989375" y="3209825"/>
              <a:ext cx="52350" cy="40400"/>
            </a:xfrm>
            <a:custGeom>
              <a:avLst/>
              <a:gdLst/>
              <a:ahLst/>
              <a:cxnLst/>
              <a:rect l="l" t="t" r="r" b="b"/>
              <a:pathLst>
                <a:path w="2094" h="1616" extrusionOk="0">
                  <a:moveTo>
                    <a:pt x="1322" y="1"/>
                  </a:moveTo>
                  <a:cubicBezTo>
                    <a:pt x="1275" y="1"/>
                    <a:pt x="1225" y="5"/>
                    <a:pt x="1173" y="14"/>
                  </a:cubicBezTo>
                  <a:cubicBezTo>
                    <a:pt x="754" y="181"/>
                    <a:pt x="85" y="181"/>
                    <a:pt x="85" y="767"/>
                  </a:cubicBezTo>
                  <a:cubicBezTo>
                    <a:pt x="1" y="1437"/>
                    <a:pt x="587" y="1521"/>
                    <a:pt x="1089" y="1604"/>
                  </a:cubicBezTo>
                  <a:cubicBezTo>
                    <a:pt x="1140" y="1612"/>
                    <a:pt x="1188" y="1615"/>
                    <a:pt x="1235" y="1615"/>
                  </a:cubicBezTo>
                  <a:cubicBezTo>
                    <a:pt x="1731" y="1615"/>
                    <a:pt x="2017" y="1219"/>
                    <a:pt x="2094" y="684"/>
                  </a:cubicBezTo>
                  <a:cubicBezTo>
                    <a:pt x="1944" y="309"/>
                    <a:pt x="1727" y="1"/>
                    <a:pt x="1322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6" name="Google Shape;23276;p30"/>
            <p:cNvSpPr/>
            <p:nvPr/>
          </p:nvSpPr>
          <p:spPr>
            <a:xfrm>
              <a:off x="3553600" y="2435375"/>
              <a:ext cx="48150" cy="43075"/>
            </a:xfrm>
            <a:custGeom>
              <a:avLst/>
              <a:gdLst/>
              <a:ahLst/>
              <a:cxnLst/>
              <a:rect l="l" t="t" r="r" b="b"/>
              <a:pathLst>
                <a:path w="1926" h="1723" extrusionOk="0">
                  <a:moveTo>
                    <a:pt x="818" y="0"/>
                  </a:moveTo>
                  <a:cubicBezTo>
                    <a:pt x="549" y="0"/>
                    <a:pt x="275" y="175"/>
                    <a:pt x="0" y="518"/>
                  </a:cubicBezTo>
                  <a:lnTo>
                    <a:pt x="419" y="1104"/>
                  </a:lnTo>
                  <a:lnTo>
                    <a:pt x="419" y="1522"/>
                  </a:lnTo>
                  <a:cubicBezTo>
                    <a:pt x="465" y="1661"/>
                    <a:pt x="562" y="1723"/>
                    <a:pt x="668" y="1723"/>
                  </a:cubicBezTo>
                  <a:cubicBezTo>
                    <a:pt x="754" y="1723"/>
                    <a:pt x="846" y="1681"/>
                    <a:pt x="921" y="1606"/>
                  </a:cubicBezTo>
                  <a:lnTo>
                    <a:pt x="1926" y="1606"/>
                  </a:lnTo>
                  <a:lnTo>
                    <a:pt x="1926" y="1104"/>
                  </a:lnTo>
                  <a:cubicBezTo>
                    <a:pt x="1580" y="363"/>
                    <a:pt x="1205" y="0"/>
                    <a:pt x="818" y="0"/>
                  </a:cubicBezTo>
                  <a:close/>
                </a:path>
              </a:pathLst>
            </a:custGeom>
            <a:solidFill>
              <a:srgbClr val="7DA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7" name="Google Shape;23277;p30"/>
            <p:cNvSpPr/>
            <p:nvPr/>
          </p:nvSpPr>
          <p:spPr>
            <a:xfrm>
              <a:off x="4152200" y="2651325"/>
              <a:ext cx="100475" cy="50250"/>
            </a:xfrm>
            <a:custGeom>
              <a:avLst/>
              <a:gdLst/>
              <a:ahLst/>
              <a:cxnLst/>
              <a:rect l="l" t="t" r="r" b="b"/>
              <a:pathLst>
                <a:path w="4019" h="2010" extrusionOk="0">
                  <a:moveTo>
                    <a:pt x="0" y="1"/>
                  </a:moveTo>
                  <a:cubicBezTo>
                    <a:pt x="1005" y="1173"/>
                    <a:pt x="2428" y="1926"/>
                    <a:pt x="4019" y="2010"/>
                  </a:cubicBezTo>
                  <a:cubicBezTo>
                    <a:pt x="2847" y="1005"/>
                    <a:pt x="1507" y="252"/>
                    <a:pt x="0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8" name="Google Shape;23278;p30"/>
            <p:cNvSpPr/>
            <p:nvPr/>
          </p:nvSpPr>
          <p:spPr>
            <a:xfrm>
              <a:off x="4918225" y="3231325"/>
              <a:ext cx="50250" cy="38525"/>
            </a:xfrm>
            <a:custGeom>
              <a:avLst/>
              <a:gdLst/>
              <a:ahLst/>
              <a:cxnLst/>
              <a:rect l="l" t="t" r="r" b="b"/>
              <a:pathLst>
                <a:path w="2010" h="1541" extrusionOk="0">
                  <a:moveTo>
                    <a:pt x="1145" y="0"/>
                  </a:moveTo>
                  <a:cubicBezTo>
                    <a:pt x="1024" y="0"/>
                    <a:pt x="894" y="47"/>
                    <a:pt x="754" y="158"/>
                  </a:cubicBezTo>
                  <a:cubicBezTo>
                    <a:pt x="503" y="410"/>
                    <a:pt x="252" y="577"/>
                    <a:pt x="1" y="828"/>
                  </a:cubicBezTo>
                  <a:lnTo>
                    <a:pt x="1" y="1330"/>
                  </a:lnTo>
                  <a:lnTo>
                    <a:pt x="1005" y="1414"/>
                  </a:lnTo>
                  <a:cubicBezTo>
                    <a:pt x="1211" y="1414"/>
                    <a:pt x="1417" y="1541"/>
                    <a:pt x="1604" y="1541"/>
                  </a:cubicBezTo>
                  <a:cubicBezTo>
                    <a:pt x="1720" y="1541"/>
                    <a:pt x="1829" y="1491"/>
                    <a:pt x="1926" y="1330"/>
                  </a:cubicBezTo>
                  <a:cubicBezTo>
                    <a:pt x="2010" y="1079"/>
                    <a:pt x="2010" y="661"/>
                    <a:pt x="1759" y="410"/>
                  </a:cubicBezTo>
                  <a:cubicBezTo>
                    <a:pt x="1591" y="186"/>
                    <a:pt x="1387" y="0"/>
                    <a:pt x="1145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9" name="Google Shape;23279;p30"/>
            <p:cNvSpPr/>
            <p:nvPr/>
          </p:nvSpPr>
          <p:spPr>
            <a:xfrm>
              <a:off x="5257300" y="3480700"/>
              <a:ext cx="50250" cy="47625"/>
            </a:xfrm>
            <a:custGeom>
              <a:avLst/>
              <a:gdLst/>
              <a:ahLst/>
              <a:cxnLst/>
              <a:rect l="l" t="t" r="r" b="b"/>
              <a:pathLst>
                <a:path w="2010" h="1905" extrusionOk="0">
                  <a:moveTo>
                    <a:pt x="917" y="0"/>
                  </a:moveTo>
                  <a:cubicBezTo>
                    <a:pt x="641" y="0"/>
                    <a:pt x="281" y="304"/>
                    <a:pt x="0" y="397"/>
                  </a:cubicBezTo>
                  <a:cubicBezTo>
                    <a:pt x="374" y="896"/>
                    <a:pt x="516" y="1904"/>
                    <a:pt x="1151" y="1904"/>
                  </a:cubicBezTo>
                  <a:cubicBezTo>
                    <a:pt x="1369" y="1904"/>
                    <a:pt x="1645" y="1785"/>
                    <a:pt x="2009" y="1486"/>
                  </a:cubicBezTo>
                  <a:cubicBezTo>
                    <a:pt x="1758" y="1234"/>
                    <a:pt x="1340" y="1067"/>
                    <a:pt x="1340" y="816"/>
                  </a:cubicBezTo>
                  <a:cubicBezTo>
                    <a:pt x="1303" y="189"/>
                    <a:pt x="1136" y="0"/>
                    <a:pt x="917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0" name="Google Shape;23280;p30"/>
            <p:cNvSpPr/>
            <p:nvPr/>
          </p:nvSpPr>
          <p:spPr>
            <a:xfrm>
              <a:off x="5336825" y="3444050"/>
              <a:ext cx="37700" cy="28850"/>
            </a:xfrm>
            <a:custGeom>
              <a:avLst/>
              <a:gdLst/>
              <a:ahLst/>
              <a:cxnLst/>
              <a:rect l="l" t="t" r="r" b="b"/>
              <a:pathLst>
                <a:path w="1508" h="1154" extrusionOk="0">
                  <a:moveTo>
                    <a:pt x="633" y="0"/>
                  </a:moveTo>
                  <a:cubicBezTo>
                    <a:pt x="561" y="0"/>
                    <a:pt x="489" y="7"/>
                    <a:pt x="419" y="21"/>
                  </a:cubicBezTo>
                  <a:cubicBezTo>
                    <a:pt x="168" y="105"/>
                    <a:pt x="0" y="272"/>
                    <a:pt x="0" y="524"/>
                  </a:cubicBezTo>
                  <a:cubicBezTo>
                    <a:pt x="69" y="867"/>
                    <a:pt x="306" y="1154"/>
                    <a:pt x="667" y="1154"/>
                  </a:cubicBezTo>
                  <a:cubicBezTo>
                    <a:pt x="746" y="1154"/>
                    <a:pt x="831" y="1140"/>
                    <a:pt x="921" y="1110"/>
                  </a:cubicBezTo>
                  <a:cubicBezTo>
                    <a:pt x="1172" y="1026"/>
                    <a:pt x="1507" y="942"/>
                    <a:pt x="1507" y="524"/>
                  </a:cubicBezTo>
                  <a:cubicBezTo>
                    <a:pt x="1368" y="175"/>
                    <a:pt x="996" y="0"/>
                    <a:pt x="63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1" name="Google Shape;23281;p30"/>
            <p:cNvSpPr/>
            <p:nvPr/>
          </p:nvSpPr>
          <p:spPr>
            <a:xfrm>
              <a:off x="4857525" y="3151550"/>
              <a:ext cx="58625" cy="62825"/>
            </a:xfrm>
            <a:custGeom>
              <a:avLst/>
              <a:gdLst/>
              <a:ahLst/>
              <a:cxnLst/>
              <a:rect l="l" t="t" r="r" b="b"/>
              <a:pathLst>
                <a:path w="2345" h="2513" extrusionOk="0">
                  <a:moveTo>
                    <a:pt x="1508" y="1"/>
                  </a:moveTo>
                  <a:cubicBezTo>
                    <a:pt x="1173" y="503"/>
                    <a:pt x="1005" y="1173"/>
                    <a:pt x="419" y="1508"/>
                  </a:cubicBezTo>
                  <a:cubicBezTo>
                    <a:pt x="168" y="2094"/>
                    <a:pt x="1" y="2512"/>
                    <a:pt x="922" y="2512"/>
                  </a:cubicBezTo>
                  <a:lnTo>
                    <a:pt x="1424" y="2010"/>
                  </a:lnTo>
                  <a:cubicBezTo>
                    <a:pt x="1256" y="1340"/>
                    <a:pt x="2345" y="670"/>
                    <a:pt x="1508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2" name="Google Shape;23282;p30"/>
            <p:cNvSpPr/>
            <p:nvPr/>
          </p:nvSpPr>
          <p:spPr>
            <a:xfrm>
              <a:off x="3825675" y="2475900"/>
              <a:ext cx="43975" cy="37325"/>
            </a:xfrm>
            <a:custGeom>
              <a:avLst/>
              <a:gdLst/>
              <a:ahLst/>
              <a:cxnLst/>
              <a:rect l="l" t="t" r="r" b="b"/>
              <a:pathLst>
                <a:path w="1759" h="1493" extrusionOk="0">
                  <a:moveTo>
                    <a:pt x="800" y="1"/>
                  </a:moveTo>
                  <a:cubicBezTo>
                    <a:pt x="615" y="1"/>
                    <a:pt x="433" y="90"/>
                    <a:pt x="336" y="236"/>
                  </a:cubicBezTo>
                  <a:cubicBezTo>
                    <a:pt x="1" y="571"/>
                    <a:pt x="85" y="990"/>
                    <a:pt x="85" y="1408"/>
                  </a:cubicBezTo>
                  <a:lnTo>
                    <a:pt x="503" y="1492"/>
                  </a:lnTo>
                  <a:cubicBezTo>
                    <a:pt x="587" y="1241"/>
                    <a:pt x="671" y="990"/>
                    <a:pt x="754" y="822"/>
                  </a:cubicBezTo>
                  <a:cubicBezTo>
                    <a:pt x="922" y="571"/>
                    <a:pt x="1759" y="739"/>
                    <a:pt x="1173" y="153"/>
                  </a:cubicBezTo>
                  <a:cubicBezTo>
                    <a:pt x="1068" y="47"/>
                    <a:pt x="933" y="1"/>
                    <a:pt x="800" y="1"/>
                  </a:cubicBezTo>
                  <a:close/>
                </a:path>
              </a:pathLst>
            </a:custGeom>
            <a:solidFill>
              <a:srgbClr val="1B60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3" name="Google Shape;23283;p30"/>
            <p:cNvSpPr/>
            <p:nvPr/>
          </p:nvSpPr>
          <p:spPr>
            <a:xfrm>
              <a:off x="4629400" y="3000850"/>
              <a:ext cx="37700" cy="31975"/>
            </a:xfrm>
            <a:custGeom>
              <a:avLst/>
              <a:gdLst/>
              <a:ahLst/>
              <a:cxnLst/>
              <a:rect l="l" t="t" r="r" b="b"/>
              <a:pathLst>
                <a:path w="1508" h="1279" extrusionOk="0">
                  <a:moveTo>
                    <a:pt x="503" y="1"/>
                  </a:moveTo>
                  <a:cubicBezTo>
                    <a:pt x="251" y="252"/>
                    <a:pt x="0" y="503"/>
                    <a:pt x="335" y="838"/>
                  </a:cubicBezTo>
                  <a:cubicBezTo>
                    <a:pt x="501" y="1004"/>
                    <a:pt x="739" y="1278"/>
                    <a:pt x="1026" y="1278"/>
                  </a:cubicBezTo>
                  <a:cubicBezTo>
                    <a:pt x="1175" y="1278"/>
                    <a:pt x="1336" y="1205"/>
                    <a:pt x="1507" y="1005"/>
                  </a:cubicBezTo>
                  <a:cubicBezTo>
                    <a:pt x="1507" y="922"/>
                    <a:pt x="1507" y="754"/>
                    <a:pt x="1507" y="503"/>
                  </a:cubicBezTo>
                  <a:cubicBezTo>
                    <a:pt x="1340" y="336"/>
                    <a:pt x="1172" y="168"/>
                    <a:pt x="1005" y="1"/>
                  </a:cubicBezTo>
                  <a:close/>
                </a:path>
              </a:pathLst>
            </a:custGeom>
            <a:solidFill>
              <a:srgbClr val="86B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4" name="Google Shape;23284;p30"/>
            <p:cNvSpPr/>
            <p:nvPr/>
          </p:nvSpPr>
          <p:spPr>
            <a:xfrm>
              <a:off x="4089400" y="2616750"/>
              <a:ext cx="37700" cy="22050"/>
            </a:xfrm>
            <a:custGeom>
              <a:avLst/>
              <a:gdLst/>
              <a:ahLst/>
              <a:cxnLst/>
              <a:rect l="l" t="t" r="r" b="b"/>
              <a:pathLst>
                <a:path w="1508" h="882" extrusionOk="0">
                  <a:moveTo>
                    <a:pt x="1014" y="1"/>
                  </a:moveTo>
                  <a:cubicBezTo>
                    <a:pt x="726" y="1"/>
                    <a:pt x="352" y="247"/>
                    <a:pt x="1" y="379"/>
                  </a:cubicBezTo>
                  <a:cubicBezTo>
                    <a:pt x="419" y="881"/>
                    <a:pt x="921" y="881"/>
                    <a:pt x="1508" y="881"/>
                  </a:cubicBezTo>
                  <a:cubicBezTo>
                    <a:pt x="1468" y="204"/>
                    <a:pt x="1276" y="1"/>
                    <a:pt x="1014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5" name="Google Shape;23285;p30"/>
            <p:cNvSpPr/>
            <p:nvPr/>
          </p:nvSpPr>
          <p:spPr>
            <a:xfrm>
              <a:off x="5043800" y="3343625"/>
              <a:ext cx="37700" cy="21425"/>
            </a:xfrm>
            <a:custGeom>
              <a:avLst/>
              <a:gdLst/>
              <a:ahLst/>
              <a:cxnLst/>
              <a:rect l="l" t="t" r="r" b="b"/>
              <a:pathLst>
                <a:path w="1508" h="857" extrusionOk="0">
                  <a:moveTo>
                    <a:pt x="532" y="0"/>
                  </a:moveTo>
                  <a:cubicBezTo>
                    <a:pt x="355" y="0"/>
                    <a:pt x="178" y="89"/>
                    <a:pt x="1" y="355"/>
                  </a:cubicBezTo>
                  <a:cubicBezTo>
                    <a:pt x="252" y="690"/>
                    <a:pt x="503" y="857"/>
                    <a:pt x="754" y="857"/>
                  </a:cubicBezTo>
                  <a:cubicBezTo>
                    <a:pt x="1005" y="857"/>
                    <a:pt x="1256" y="690"/>
                    <a:pt x="1508" y="355"/>
                  </a:cubicBezTo>
                  <a:cubicBezTo>
                    <a:pt x="1182" y="300"/>
                    <a:pt x="857" y="0"/>
                    <a:pt x="53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6" name="Google Shape;23286;p30"/>
            <p:cNvSpPr/>
            <p:nvPr/>
          </p:nvSpPr>
          <p:spPr>
            <a:xfrm>
              <a:off x="4252650" y="2700950"/>
              <a:ext cx="50250" cy="25750"/>
            </a:xfrm>
            <a:custGeom>
              <a:avLst/>
              <a:gdLst/>
              <a:ahLst/>
              <a:cxnLst/>
              <a:rect l="l" t="t" r="r" b="b"/>
              <a:pathLst>
                <a:path w="2010" h="1030" extrusionOk="0">
                  <a:moveTo>
                    <a:pt x="439" y="0"/>
                  </a:moveTo>
                  <a:cubicBezTo>
                    <a:pt x="297" y="0"/>
                    <a:pt x="150" y="10"/>
                    <a:pt x="1" y="25"/>
                  </a:cubicBezTo>
                  <a:cubicBezTo>
                    <a:pt x="503" y="611"/>
                    <a:pt x="1173" y="946"/>
                    <a:pt x="2010" y="1030"/>
                  </a:cubicBezTo>
                  <a:cubicBezTo>
                    <a:pt x="1666" y="204"/>
                    <a:pt x="1096" y="0"/>
                    <a:pt x="439" y="0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7" name="Google Shape;23287;p30"/>
            <p:cNvSpPr/>
            <p:nvPr/>
          </p:nvSpPr>
          <p:spPr>
            <a:xfrm>
              <a:off x="5031250" y="3128525"/>
              <a:ext cx="37700" cy="25150"/>
            </a:xfrm>
            <a:custGeom>
              <a:avLst/>
              <a:gdLst/>
              <a:ahLst/>
              <a:cxnLst/>
              <a:rect l="l" t="t" r="r" b="b"/>
              <a:pathLst>
                <a:path w="1508" h="1006" extrusionOk="0">
                  <a:moveTo>
                    <a:pt x="0" y="1"/>
                  </a:moveTo>
                  <a:cubicBezTo>
                    <a:pt x="252" y="587"/>
                    <a:pt x="838" y="1005"/>
                    <a:pt x="1507" y="1005"/>
                  </a:cubicBezTo>
                  <a:cubicBezTo>
                    <a:pt x="1507" y="1"/>
                    <a:pt x="754" y="1"/>
                    <a:pt x="0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8" name="Google Shape;23288;p30"/>
            <p:cNvSpPr/>
            <p:nvPr/>
          </p:nvSpPr>
          <p:spPr>
            <a:xfrm>
              <a:off x="5784725" y="3642825"/>
              <a:ext cx="39600" cy="36175"/>
            </a:xfrm>
            <a:custGeom>
              <a:avLst/>
              <a:gdLst/>
              <a:ahLst/>
              <a:cxnLst/>
              <a:rect l="l" t="t" r="r" b="b"/>
              <a:pathLst>
                <a:path w="1584" h="1447" extrusionOk="0">
                  <a:moveTo>
                    <a:pt x="236" y="0"/>
                  </a:moveTo>
                  <a:cubicBezTo>
                    <a:pt x="159" y="0"/>
                    <a:pt x="80" y="8"/>
                    <a:pt x="0" y="24"/>
                  </a:cubicBezTo>
                  <a:cubicBezTo>
                    <a:pt x="335" y="610"/>
                    <a:pt x="838" y="1112"/>
                    <a:pt x="1507" y="1447"/>
                  </a:cubicBezTo>
                  <a:cubicBezTo>
                    <a:pt x="1583" y="689"/>
                    <a:pt x="973" y="0"/>
                    <a:pt x="236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9" name="Google Shape;23289;p30"/>
            <p:cNvSpPr/>
            <p:nvPr/>
          </p:nvSpPr>
          <p:spPr>
            <a:xfrm>
              <a:off x="5747050" y="3618250"/>
              <a:ext cx="37700" cy="25175"/>
            </a:xfrm>
            <a:custGeom>
              <a:avLst/>
              <a:gdLst/>
              <a:ahLst/>
              <a:cxnLst/>
              <a:rect l="l" t="t" r="r" b="b"/>
              <a:pathLst>
                <a:path w="1508" h="1007" extrusionOk="0">
                  <a:moveTo>
                    <a:pt x="275" y="1"/>
                  </a:moveTo>
                  <a:cubicBezTo>
                    <a:pt x="182" y="1"/>
                    <a:pt x="90" y="2"/>
                    <a:pt x="0" y="2"/>
                  </a:cubicBezTo>
                  <a:cubicBezTo>
                    <a:pt x="419" y="421"/>
                    <a:pt x="921" y="839"/>
                    <a:pt x="1507" y="1007"/>
                  </a:cubicBezTo>
                  <a:cubicBezTo>
                    <a:pt x="1507" y="63"/>
                    <a:pt x="879" y="1"/>
                    <a:pt x="275" y="1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0" name="Google Shape;23290;p30"/>
            <p:cNvSpPr/>
            <p:nvPr/>
          </p:nvSpPr>
          <p:spPr>
            <a:xfrm>
              <a:off x="5839150" y="37731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251" y="0"/>
                  </a:moveTo>
                  <a:cubicBezTo>
                    <a:pt x="168" y="168"/>
                    <a:pt x="0" y="335"/>
                    <a:pt x="84" y="419"/>
                  </a:cubicBezTo>
                  <a:cubicBezTo>
                    <a:pt x="84" y="503"/>
                    <a:pt x="335" y="503"/>
                    <a:pt x="502" y="586"/>
                  </a:cubicBezTo>
                  <a:cubicBezTo>
                    <a:pt x="502" y="503"/>
                    <a:pt x="670" y="335"/>
                    <a:pt x="670" y="168"/>
                  </a:cubicBezTo>
                  <a:cubicBezTo>
                    <a:pt x="586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1" name="Google Shape;23291;p30"/>
            <p:cNvSpPr/>
            <p:nvPr/>
          </p:nvSpPr>
          <p:spPr>
            <a:xfrm>
              <a:off x="5006125" y="3111025"/>
              <a:ext cx="27250" cy="17925"/>
            </a:xfrm>
            <a:custGeom>
              <a:avLst/>
              <a:gdLst/>
              <a:ahLst/>
              <a:cxnLst/>
              <a:rect l="l" t="t" r="r" b="b"/>
              <a:pathLst>
                <a:path w="1090" h="717" extrusionOk="0">
                  <a:moveTo>
                    <a:pt x="669" y="1"/>
                  </a:moveTo>
                  <a:cubicBezTo>
                    <a:pt x="482" y="1"/>
                    <a:pt x="249" y="92"/>
                    <a:pt x="1" y="198"/>
                  </a:cubicBezTo>
                  <a:cubicBezTo>
                    <a:pt x="219" y="489"/>
                    <a:pt x="563" y="717"/>
                    <a:pt x="924" y="717"/>
                  </a:cubicBezTo>
                  <a:cubicBezTo>
                    <a:pt x="979" y="717"/>
                    <a:pt x="1034" y="712"/>
                    <a:pt x="1089" y="701"/>
                  </a:cubicBezTo>
                  <a:cubicBezTo>
                    <a:pt x="1089" y="170"/>
                    <a:pt x="922" y="1"/>
                    <a:pt x="669" y="1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2" name="Google Shape;23292;p30"/>
            <p:cNvSpPr/>
            <p:nvPr/>
          </p:nvSpPr>
          <p:spPr>
            <a:xfrm>
              <a:off x="5832850" y="3680275"/>
              <a:ext cx="27250" cy="23850"/>
            </a:xfrm>
            <a:custGeom>
              <a:avLst/>
              <a:gdLst/>
              <a:ahLst/>
              <a:cxnLst/>
              <a:rect l="l" t="t" r="r" b="b"/>
              <a:pathLst>
                <a:path w="1090" h="954" extrusionOk="0">
                  <a:moveTo>
                    <a:pt x="229" y="0"/>
                  </a:moveTo>
                  <a:cubicBezTo>
                    <a:pt x="155" y="0"/>
                    <a:pt x="79" y="10"/>
                    <a:pt x="1" y="33"/>
                  </a:cubicBezTo>
                  <a:cubicBezTo>
                    <a:pt x="252" y="451"/>
                    <a:pt x="587" y="786"/>
                    <a:pt x="1089" y="954"/>
                  </a:cubicBezTo>
                  <a:cubicBezTo>
                    <a:pt x="1089" y="445"/>
                    <a:pt x="711" y="0"/>
                    <a:pt x="229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3" name="Google Shape;23293;p30"/>
            <p:cNvSpPr/>
            <p:nvPr/>
          </p:nvSpPr>
          <p:spPr>
            <a:xfrm>
              <a:off x="5242650" y="3452950"/>
              <a:ext cx="16750" cy="27225"/>
            </a:xfrm>
            <a:custGeom>
              <a:avLst/>
              <a:gdLst/>
              <a:ahLst/>
              <a:cxnLst/>
              <a:rect l="l" t="t" r="r" b="b"/>
              <a:pathLst>
                <a:path w="670" h="1089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419"/>
                    <a:pt x="251" y="837"/>
                    <a:pt x="586" y="1089"/>
                  </a:cubicBezTo>
                  <a:cubicBezTo>
                    <a:pt x="670" y="670"/>
                    <a:pt x="419" y="251"/>
                    <a:pt x="84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4" name="Google Shape;23294;p30"/>
            <p:cNvSpPr/>
            <p:nvPr/>
          </p:nvSpPr>
          <p:spPr>
            <a:xfrm>
              <a:off x="5156825" y="3375500"/>
              <a:ext cx="16775" cy="14675"/>
            </a:xfrm>
            <a:custGeom>
              <a:avLst/>
              <a:gdLst/>
              <a:ahLst/>
              <a:cxnLst/>
              <a:rect l="l" t="t" r="r" b="b"/>
              <a:pathLst>
                <a:path w="671" h="587" extrusionOk="0">
                  <a:moveTo>
                    <a:pt x="168" y="1"/>
                  </a:moveTo>
                  <a:lnTo>
                    <a:pt x="1" y="587"/>
                  </a:lnTo>
                  <a:cubicBezTo>
                    <a:pt x="168" y="419"/>
                    <a:pt x="670" y="335"/>
                    <a:pt x="168" y="1"/>
                  </a:cubicBezTo>
                  <a:close/>
                </a:path>
              </a:pathLst>
            </a:custGeom>
            <a:solidFill>
              <a:srgbClr val="7AA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5" name="Google Shape;23295;p30"/>
            <p:cNvSpPr/>
            <p:nvPr/>
          </p:nvSpPr>
          <p:spPr>
            <a:xfrm>
              <a:off x="5094025" y="3339925"/>
              <a:ext cx="14675" cy="25125"/>
            </a:xfrm>
            <a:custGeom>
              <a:avLst/>
              <a:gdLst/>
              <a:ahLst/>
              <a:cxnLst/>
              <a:rect l="l" t="t" r="r" b="b"/>
              <a:pathLst>
                <a:path w="587" h="1005" extrusionOk="0">
                  <a:moveTo>
                    <a:pt x="1" y="0"/>
                  </a:moveTo>
                  <a:cubicBezTo>
                    <a:pt x="1" y="419"/>
                    <a:pt x="168" y="838"/>
                    <a:pt x="503" y="1005"/>
                  </a:cubicBezTo>
                  <a:cubicBezTo>
                    <a:pt x="587" y="586"/>
                    <a:pt x="420" y="168"/>
                    <a:pt x="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6" name="Google Shape;23296;p30"/>
            <p:cNvSpPr/>
            <p:nvPr/>
          </p:nvSpPr>
          <p:spPr>
            <a:xfrm>
              <a:off x="4905675" y="32645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503" y="0"/>
                  </a:moveTo>
                  <a:cubicBezTo>
                    <a:pt x="0" y="419"/>
                    <a:pt x="0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7" name="Google Shape;23297;p30"/>
            <p:cNvSpPr/>
            <p:nvPr/>
          </p:nvSpPr>
          <p:spPr>
            <a:xfrm>
              <a:off x="4964275" y="3205975"/>
              <a:ext cx="8400" cy="6300"/>
            </a:xfrm>
            <a:custGeom>
              <a:avLst/>
              <a:gdLst/>
              <a:ahLst/>
              <a:cxnLst/>
              <a:rect l="l" t="t" r="r" b="b"/>
              <a:pathLst>
                <a:path w="336" h="252" extrusionOk="0">
                  <a:moveTo>
                    <a:pt x="251" y="0"/>
                  </a:moveTo>
                  <a:cubicBezTo>
                    <a:pt x="168" y="0"/>
                    <a:pt x="168" y="0"/>
                    <a:pt x="84" y="84"/>
                  </a:cubicBezTo>
                  <a:cubicBezTo>
                    <a:pt x="0" y="84"/>
                    <a:pt x="84" y="168"/>
                    <a:pt x="84" y="251"/>
                  </a:cubicBezTo>
                  <a:cubicBezTo>
                    <a:pt x="168" y="251"/>
                    <a:pt x="168" y="251"/>
                    <a:pt x="251" y="168"/>
                  </a:cubicBezTo>
                  <a:cubicBezTo>
                    <a:pt x="335" y="168"/>
                    <a:pt x="251" y="84"/>
                    <a:pt x="251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8" name="Google Shape;23298;p30"/>
            <p:cNvSpPr/>
            <p:nvPr/>
          </p:nvSpPr>
          <p:spPr>
            <a:xfrm>
              <a:off x="4905675" y="3197600"/>
              <a:ext cx="23050" cy="18850"/>
            </a:xfrm>
            <a:custGeom>
              <a:avLst/>
              <a:gdLst/>
              <a:ahLst/>
              <a:cxnLst/>
              <a:rect l="l" t="t" r="r" b="b"/>
              <a:pathLst>
                <a:path w="922" h="754" extrusionOk="0">
                  <a:moveTo>
                    <a:pt x="0" y="168"/>
                  </a:moveTo>
                  <a:lnTo>
                    <a:pt x="503" y="754"/>
                  </a:lnTo>
                  <a:cubicBezTo>
                    <a:pt x="921" y="0"/>
                    <a:pt x="251" y="335"/>
                    <a:pt x="0" y="168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9" name="Google Shape;23299;p30"/>
            <p:cNvSpPr/>
            <p:nvPr/>
          </p:nvSpPr>
          <p:spPr>
            <a:xfrm>
              <a:off x="4981025" y="3101325"/>
              <a:ext cx="25125" cy="14675"/>
            </a:xfrm>
            <a:custGeom>
              <a:avLst/>
              <a:gdLst/>
              <a:ahLst/>
              <a:cxnLst/>
              <a:rect l="l" t="t" r="r" b="b"/>
              <a:pathLst>
                <a:path w="1005" h="587" extrusionOk="0">
                  <a:moveTo>
                    <a:pt x="0" y="0"/>
                  </a:moveTo>
                  <a:cubicBezTo>
                    <a:pt x="251" y="419"/>
                    <a:pt x="586" y="586"/>
                    <a:pt x="1005" y="586"/>
                  </a:cubicBezTo>
                  <a:cubicBezTo>
                    <a:pt x="837" y="168"/>
                    <a:pt x="419" y="0"/>
                    <a:pt x="0" y="0"/>
                  </a:cubicBez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0" name="Google Shape;23300;p30"/>
            <p:cNvSpPr/>
            <p:nvPr/>
          </p:nvSpPr>
          <p:spPr>
            <a:xfrm>
              <a:off x="4554050" y="2939625"/>
              <a:ext cx="25125" cy="13125"/>
            </a:xfrm>
            <a:custGeom>
              <a:avLst/>
              <a:gdLst/>
              <a:ahLst/>
              <a:cxnLst/>
              <a:rect l="l" t="t" r="r" b="b"/>
              <a:pathLst>
                <a:path w="1005" h="525" extrusionOk="0">
                  <a:moveTo>
                    <a:pt x="208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251" y="357"/>
                    <a:pt x="586" y="524"/>
                    <a:pt x="1005" y="524"/>
                  </a:cubicBezTo>
                  <a:cubicBezTo>
                    <a:pt x="865" y="175"/>
                    <a:pt x="551" y="1"/>
                    <a:pt x="208" y="1"/>
                  </a:cubicBez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1" name="Google Shape;23301;p30"/>
            <p:cNvSpPr/>
            <p:nvPr/>
          </p:nvSpPr>
          <p:spPr>
            <a:xfrm>
              <a:off x="4654500" y="30029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C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2" name="Google Shape;23302;p30"/>
            <p:cNvSpPr/>
            <p:nvPr/>
          </p:nvSpPr>
          <p:spPr>
            <a:xfrm>
              <a:off x="5068925" y="3153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2B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3" name="Google Shape;23303;p30"/>
            <p:cNvSpPr/>
            <p:nvPr/>
          </p:nvSpPr>
          <p:spPr>
            <a:xfrm>
              <a:off x="4943350" y="32897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1"/>
                    <a:pt x="251" y="251"/>
                  </a:cubicBezTo>
                  <a:cubicBezTo>
                    <a:pt x="335" y="251"/>
                    <a:pt x="419" y="168"/>
                    <a:pt x="50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4" name="Google Shape;23304;p30"/>
            <p:cNvSpPr/>
            <p:nvPr/>
          </p:nvSpPr>
          <p:spPr>
            <a:xfrm>
              <a:off x="5031250" y="3314800"/>
              <a:ext cx="8400" cy="14675"/>
            </a:xfrm>
            <a:custGeom>
              <a:avLst/>
              <a:gdLst/>
              <a:ahLst/>
              <a:cxnLst/>
              <a:rect l="l" t="t" r="r" b="b"/>
              <a:pathLst>
                <a:path w="336" h="587" extrusionOk="0">
                  <a:moveTo>
                    <a:pt x="0" y="1"/>
                  </a:moveTo>
                  <a:lnTo>
                    <a:pt x="0" y="587"/>
                  </a:lnTo>
                  <a:cubicBezTo>
                    <a:pt x="335" y="419"/>
                    <a:pt x="335" y="168"/>
                    <a:pt x="0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5" name="Google Shape;23305;p30"/>
            <p:cNvSpPr/>
            <p:nvPr/>
          </p:nvSpPr>
          <p:spPr>
            <a:xfrm>
              <a:off x="5309625" y="3314800"/>
              <a:ext cx="10475" cy="10500"/>
            </a:xfrm>
            <a:custGeom>
              <a:avLst/>
              <a:gdLst/>
              <a:ahLst/>
              <a:cxnLst/>
              <a:rect l="l" t="t" r="r" b="b"/>
              <a:pathLst>
                <a:path w="419" h="420" extrusionOk="0">
                  <a:moveTo>
                    <a:pt x="0" y="1"/>
                  </a:moveTo>
                  <a:cubicBezTo>
                    <a:pt x="0" y="252"/>
                    <a:pt x="167" y="419"/>
                    <a:pt x="419" y="4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6" name="Google Shape;23306;p30"/>
            <p:cNvSpPr/>
            <p:nvPr/>
          </p:nvSpPr>
          <p:spPr>
            <a:xfrm>
              <a:off x="5081475" y="333365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2" y="0"/>
                  </a:moveTo>
                  <a:cubicBezTo>
                    <a:pt x="168" y="0"/>
                    <a:pt x="84" y="84"/>
                    <a:pt x="1" y="251"/>
                  </a:cubicBezTo>
                  <a:lnTo>
                    <a:pt x="503" y="251"/>
                  </a:lnTo>
                  <a:cubicBezTo>
                    <a:pt x="419" y="84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7" name="Google Shape;23307;p30"/>
            <p:cNvSpPr/>
            <p:nvPr/>
          </p:nvSpPr>
          <p:spPr>
            <a:xfrm>
              <a:off x="5382875" y="348642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8" name="Google Shape;23308;p30"/>
            <p:cNvSpPr/>
            <p:nvPr/>
          </p:nvSpPr>
          <p:spPr>
            <a:xfrm>
              <a:off x="5571225" y="34801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9" name="Google Shape;23309;p30"/>
            <p:cNvSpPr/>
            <p:nvPr/>
          </p:nvSpPr>
          <p:spPr>
            <a:xfrm>
              <a:off x="5374500" y="349062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5" y="0"/>
                  </a:moveTo>
                  <a:cubicBezTo>
                    <a:pt x="0" y="168"/>
                    <a:pt x="0" y="335"/>
                    <a:pt x="335" y="502"/>
                  </a:cubicBezTo>
                  <a:lnTo>
                    <a:pt x="335" y="0"/>
                  </a:ln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0" name="Google Shape;23310;p30"/>
            <p:cNvSpPr/>
            <p:nvPr/>
          </p:nvSpPr>
          <p:spPr>
            <a:xfrm>
              <a:off x="5583800" y="34927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1" name="Google Shape;23311;p30"/>
            <p:cNvSpPr/>
            <p:nvPr/>
          </p:nvSpPr>
          <p:spPr>
            <a:xfrm>
              <a:off x="4127075" y="26387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1" y="0"/>
                  </a:moveTo>
                  <a:cubicBezTo>
                    <a:pt x="84" y="251"/>
                    <a:pt x="252" y="419"/>
                    <a:pt x="503" y="4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2" name="Google Shape;23312;p30"/>
            <p:cNvSpPr/>
            <p:nvPr/>
          </p:nvSpPr>
          <p:spPr>
            <a:xfrm>
              <a:off x="5870525" y="37062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1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3" name="Google Shape;23313;p30"/>
            <p:cNvSpPr/>
            <p:nvPr/>
          </p:nvSpPr>
          <p:spPr>
            <a:xfrm>
              <a:off x="5621475" y="37166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4" name="Google Shape;23314;p30"/>
            <p:cNvSpPr/>
            <p:nvPr/>
          </p:nvSpPr>
          <p:spPr>
            <a:xfrm>
              <a:off x="5885175" y="3718750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1" y="1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5" name="Google Shape;23315;p30"/>
            <p:cNvSpPr/>
            <p:nvPr/>
          </p:nvSpPr>
          <p:spPr>
            <a:xfrm>
              <a:off x="3488725" y="23855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cubicBezTo>
                    <a:pt x="0" y="251"/>
                    <a:pt x="251" y="503"/>
                    <a:pt x="502" y="5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6" name="Google Shape;23316;p30"/>
            <p:cNvSpPr/>
            <p:nvPr/>
          </p:nvSpPr>
          <p:spPr>
            <a:xfrm>
              <a:off x="3986850" y="25759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7" name="Google Shape;23317;p30"/>
            <p:cNvSpPr/>
            <p:nvPr/>
          </p:nvSpPr>
          <p:spPr>
            <a:xfrm>
              <a:off x="3961725" y="25634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8" name="Google Shape;23318;p30"/>
            <p:cNvSpPr/>
            <p:nvPr/>
          </p:nvSpPr>
          <p:spPr>
            <a:xfrm>
              <a:off x="4466150" y="3686650"/>
              <a:ext cx="429075" cy="534450"/>
            </a:xfrm>
            <a:custGeom>
              <a:avLst/>
              <a:gdLst/>
              <a:ahLst/>
              <a:cxnLst/>
              <a:rect l="l" t="t" r="r" b="b"/>
              <a:pathLst>
                <a:path w="17163" h="21378" extrusionOk="0">
                  <a:moveTo>
                    <a:pt x="917" y="1"/>
                  </a:moveTo>
                  <a:cubicBezTo>
                    <a:pt x="659" y="1"/>
                    <a:pt x="358" y="83"/>
                    <a:pt x="0" y="280"/>
                  </a:cubicBezTo>
                  <a:cubicBezTo>
                    <a:pt x="502" y="1285"/>
                    <a:pt x="1088" y="2289"/>
                    <a:pt x="1842" y="3210"/>
                  </a:cubicBezTo>
                  <a:cubicBezTo>
                    <a:pt x="5274" y="6643"/>
                    <a:pt x="7702" y="10745"/>
                    <a:pt x="10632" y="14596"/>
                  </a:cubicBezTo>
                  <a:cubicBezTo>
                    <a:pt x="12391" y="16773"/>
                    <a:pt x="13646" y="19284"/>
                    <a:pt x="15572" y="21377"/>
                  </a:cubicBezTo>
                  <a:cubicBezTo>
                    <a:pt x="16165" y="21007"/>
                    <a:pt x="15773" y="19717"/>
                    <a:pt x="16722" y="19717"/>
                  </a:cubicBezTo>
                  <a:cubicBezTo>
                    <a:pt x="16845" y="19717"/>
                    <a:pt x="16990" y="19739"/>
                    <a:pt x="17163" y="19787"/>
                  </a:cubicBezTo>
                  <a:cubicBezTo>
                    <a:pt x="14735" y="14847"/>
                    <a:pt x="11386" y="10577"/>
                    <a:pt x="8121" y="6224"/>
                  </a:cubicBezTo>
                  <a:lnTo>
                    <a:pt x="7870" y="6308"/>
                  </a:lnTo>
                  <a:cubicBezTo>
                    <a:pt x="7638" y="6540"/>
                    <a:pt x="7446" y="6892"/>
                    <a:pt x="7211" y="6892"/>
                  </a:cubicBezTo>
                  <a:cubicBezTo>
                    <a:pt x="7107" y="6892"/>
                    <a:pt x="6994" y="6823"/>
                    <a:pt x="6865" y="6643"/>
                  </a:cubicBezTo>
                  <a:cubicBezTo>
                    <a:pt x="6446" y="6140"/>
                    <a:pt x="7200" y="6140"/>
                    <a:pt x="7451" y="5973"/>
                  </a:cubicBezTo>
                  <a:lnTo>
                    <a:pt x="7619" y="5722"/>
                  </a:lnTo>
                  <a:cubicBezTo>
                    <a:pt x="6446" y="3796"/>
                    <a:pt x="5023" y="1954"/>
                    <a:pt x="3516" y="280"/>
                  </a:cubicBezTo>
                  <a:cubicBezTo>
                    <a:pt x="3014" y="615"/>
                    <a:pt x="3349" y="1368"/>
                    <a:pt x="2847" y="1703"/>
                  </a:cubicBezTo>
                  <a:cubicBezTo>
                    <a:pt x="2254" y="1111"/>
                    <a:pt x="1869" y="1"/>
                    <a:pt x="917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9" name="Google Shape;23319;p30"/>
            <p:cNvSpPr/>
            <p:nvPr/>
          </p:nvSpPr>
          <p:spPr>
            <a:xfrm>
              <a:off x="5018700" y="4393575"/>
              <a:ext cx="253275" cy="330875"/>
            </a:xfrm>
            <a:custGeom>
              <a:avLst/>
              <a:gdLst/>
              <a:ahLst/>
              <a:cxnLst/>
              <a:rect l="l" t="t" r="r" b="b"/>
              <a:pathLst>
                <a:path w="10131" h="13235" extrusionOk="0">
                  <a:moveTo>
                    <a:pt x="1507" y="2264"/>
                  </a:moveTo>
                  <a:cubicBezTo>
                    <a:pt x="1556" y="2264"/>
                    <a:pt x="1610" y="2277"/>
                    <a:pt x="1674" y="2309"/>
                  </a:cubicBezTo>
                  <a:cubicBezTo>
                    <a:pt x="1508" y="2365"/>
                    <a:pt x="1342" y="2384"/>
                    <a:pt x="1200" y="2463"/>
                  </a:cubicBezTo>
                  <a:lnTo>
                    <a:pt x="1200" y="2463"/>
                  </a:lnTo>
                  <a:cubicBezTo>
                    <a:pt x="1295" y="2358"/>
                    <a:pt x="1379" y="2264"/>
                    <a:pt x="1507" y="2264"/>
                  </a:cubicBezTo>
                  <a:close/>
                  <a:moveTo>
                    <a:pt x="1119" y="1"/>
                  </a:moveTo>
                  <a:cubicBezTo>
                    <a:pt x="190" y="1"/>
                    <a:pt x="0" y="694"/>
                    <a:pt x="0" y="1640"/>
                  </a:cubicBezTo>
                  <a:cubicBezTo>
                    <a:pt x="167" y="2058"/>
                    <a:pt x="502" y="2477"/>
                    <a:pt x="1005" y="2644"/>
                  </a:cubicBezTo>
                  <a:cubicBezTo>
                    <a:pt x="2344" y="4905"/>
                    <a:pt x="3851" y="7165"/>
                    <a:pt x="5442" y="9258"/>
                  </a:cubicBezTo>
                  <a:cubicBezTo>
                    <a:pt x="5609" y="9426"/>
                    <a:pt x="5860" y="9509"/>
                    <a:pt x="6028" y="9677"/>
                  </a:cubicBezTo>
                  <a:cubicBezTo>
                    <a:pt x="6195" y="9844"/>
                    <a:pt x="6363" y="10012"/>
                    <a:pt x="6530" y="10179"/>
                  </a:cubicBezTo>
                  <a:cubicBezTo>
                    <a:pt x="6530" y="10347"/>
                    <a:pt x="6530" y="10514"/>
                    <a:pt x="6614" y="10681"/>
                  </a:cubicBezTo>
                  <a:lnTo>
                    <a:pt x="7032" y="11100"/>
                  </a:lnTo>
                  <a:cubicBezTo>
                    <a:pt x="7200" y="11602"/>
                    <a:pt x="7619" y="11937"/>
                    <a:pt x="8037" y="12105"/>
                  </a:cubicBezTo>
                  <a:cubicBezTo>
                    <a:pt x="8791" y="12858"/>
                    <a:pt x="9167" y="13235"/>
                    <a:pt x="9429" y="13235"/>
                  </a:cubicBezTo>
                  <a:cubicBezTo>
                    <a:pt x="9691" y="13235"/>
                    <a:pt x="9837" y="12858"/>
                    <a:pt x="10130" y="12105"/>
                  </a:cubicBezTo>
                  <a:cubicBezTo>
                    <a:pt x="10046" y="11770"/>
                    <a:pt x="9963" y="11435"/>
                    <a:pt x="9795" y="11184"/>
                  </a:cubicBezTo>
                  <a:cubicBezTo>
                    <a:pt x="7284" y="8002"/>
                    <a:pt x="4939" y="4654"/>
                    <a:pt x="2847" y="1221"/>
                  </a:cubicBezTo>
                  <a:cubicBezTo>
                    <a:pt x="2428" y="802"/>
                    <a:pt x="2009" y="384"/>
                    <a:pt x="1591" y="49"/>
                  </a:cubicBezTo>
                  <a:cubicBezTo>
                    <a:pt x="1416" y="16"/>
                    <a:pt x="1259" y="1"/>
                    <a:pt x="1119" y="1"/>
                  </a:cubicBezTo>
                  <a:close/>
                </a:path>
              </a:pathLst>
            </a:custGeom>
            <a:solidFill>
              <a:srgbClr val="296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0" name="Google Shape;23320;p30"/>
            <p:cNvSpPr/>
            <p:nvPr/>
          </p:nvSpPr>
          <p:spPr>
            <a:xfrm>
              <a:off x="4855425" y="4179550"/>
              <a:ext cx="203050" cy="252925"/>
            </a:xfrm>
            <a:custGeom>
              <a:avLst/>
              <a:gdLst/>
              <a:ahLst/>
              <a:cxnLst/>
              <a:rect l="l" t="t" r="r" b="b"/>
              <a:pathLst>
                <a:path w="8122" h="10117" extrusionOk="0">
                  <a:moveTo>
                    <a:pt x="756" y="1"/>
                  </a:moveTo>
                  <a:cubicBezTo>
                    <a:pt x="80" y="1"/>
                    <a:pt x="65" y="318"/>
                    <a:pt x="1" y="1661"/>
                  </a:cubicBezTo>
                  <a:cubicBezTo>
                    <a:pt x="168" y="2498"/>
                    <a:pt x="587" y="3252"/>
                    <a:pt x="1089" y="3838"/>
                  </a:cubicBezTo>
                  <a:cubicBezTo>
                    <a:pt x="2764" y="6015"/>
                    <a:pt x="4605" y="8191"/>
                    <a:pt x="6531" y="10117"/>
                  </a:cubicBezTo>
                  <a:cubicBezTo>
                    <a:pt x="7033" y="9615"/>
                    <a:pt x="7285" y="8777"/>
                    <a:pt x="8122" y="8526"/>
                  </a:cubicBezTo>
                  <a:cubicBezTo>
                    <a:pt x="7368" y="7019"/>
                    <a:pt x="5694" y="6182"/>
                    <a:pt x="5024" y="4591"/>
                  </a:cubicBezTo>
                  <a:cubicBezTo>
                    <a:pt x="3685" y="3754"/>
                    <a:pt x="3015" y="2331"/>
                    <a:pt x="2094" y="1075"/>
                  </a:cubicBezTo>
                  <a:cubicBezTo>
                    <a:pt x="1759" y="824"/>
                    <a:pt x="1843" y="322"/>
                    <a:pt x="1592" y="71"/>
                  </a:cubicBezTo>
                  <a:cubicBezTo>
                    <a:pt x="1236" y="31"/>
                    <a:pt x="965" y="1"/>
                    <a:pt x="756" y="1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1" name="Google Shape;23321;p30"/>
            <p:cNvSpPr/>
            <p:nvPr/>
          </p:nvSpPr>
          <p:spPr>
            <a:xfrm>
              <a:off x="4384525" y="3553400"/>
              <a:ext cx="196750" cy="205225"/>
            </a:xfrm>
            <a:custGeom>
              <a:avLst/>
              <a:gdLst/>
              <a:ahLst/>
              <a:cxnLst/>
              <a:rect l="l" t="t" r="r" b="b"/>
              <a:pathLst>
                <a:path w="7870" h="8209" extrusionOk="0">
                  <a:moveTo>
                    <a:pt x="753" y="1"/>
                  </a:moveTo>
                  <a:cubicBezTo>
                    <a:pt x="586" y="168"/>
                    <a:pt x="419" y="336"/>
                    <a:pt x="251" y="503"/>
                  </a:cubicBezTo>
                  <a:cubicBezTo>
                    <a:pt x="0" y="754"/>
                    <a:pt x="0" y="1257"/>
                    <a:pt x="251" y="1591"/>
                  </a:cubicBezTo>
                  <a:cubicBezTo>
                    <a:pt x="1005" y="2010"/>
                    <a:pt x="1256" y="2847"/>
                    <a:pt x="1758" y="3601"/>
                  </a:cubicBezTo>
                  <a:cubicBezTo>
                    <a:pt x="2009" y="3684"/>
                    <a:pt x="2177" y="3936"/>
                    <a:pt x="2260" y="4103"/>
                  </a:cubicBezTo>
                  <a:cubicBezTo>
                    <a:pt x="2595" y="4605"/>
                    <a:pt x="2930" y="5108"/>
                    <a:pt x="3265" y="5610"/>
                  </a:cubicBezTo>
                  <a:cubicBezTo>
                    <a:pt x="3935" y="5610"/>
                    <a:pt x="4772" y="5694"/>
                    <a:pt x="4939" y="6363"/>
                  </a:cubicBezTo>
                  <a:cubicBezTo>
                    <a:pt x="5227" y="7225"/>
                    <a:pt x="5637" y="8209"/>
                    <a:pt x="6381" y="8209"/>
                  </a:cubicBezTo>
                  <a:cubicBezTo>
                    <a:pt x="6505" y="8209"/>
                    <a:pt x="6638" y="8181"/>
                    <a:pt x="6781" y="8122"/>
                  </a:cubicBezTo>
                  <a:cubicBezTo>
                    <a:pt x="7870" y="7619"/>
                    <a:pt x="6530" y="6447"/>
                    <a:pt x="6781" y="5610"/>
                  </a:cubicBezTo>
                  <a:lnTo>
                    <a:pt x="3851" y="1508"/>
                  </a:lnTo>
                  <a:lnTo>
                    <a:pt x="3349" y="1005"/>
                  </a:lnTo>
                  <a:cubicBezTo>
                    <a:pt x="2679" y="587"/>
                    <a:pt x="1842" y="503"/>
                    <a:pt x="1256" y="1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2" name="Google Shape;23322;p30"/>
            <p:cNvSpPr/>
            <p:nvPr/>
          </p:nvSpPr>
          <p:spPr>
            <a:xfrm>
              <a:off x="4677525" y="3666225"/>
              <a:ext cx="163275" cy="90475"/>
            </a:xfrm>
            <a:custGeom>
              <a:avLst/>
              <a:gdLst/>
              <a:ahLst/>
              <a:cxnLst/>
              <a:rect l="l" t="t" r="r" b="b"/>
              <a:pathLst>
                <a:path w="6531" h="3619" extrusionOk="0">
                  <a:moveTo>
                    <a:pt x="3226" y="1"/>
                  </a:moveTo>
                  <a:cubicBezTo>
                    <a:pt x="3184" y="1"/>
                    <a:pt x="3142" y="3"/>
                    <a:pt x="3098" y="9"/>
                  </a:cubicBezTo>
                  <a:cubicBezTo>
                    <a:pt x="2931" y="1934"/>
                    <a:pt x="754" y="1097"/>
                    <a:pt x="1" y="2185"/>
                  </a:cubicBezTo>
                  <a:cubicBezTo>
                    <a:pt x="209" y="2463"/>
                    <a:pt x="589" y="2625"/>
                    <a:pt x="952" y="2625"/>
                  </a:cubicBezTo>
                  <a:cubicBezTo>
                    <a:pt x="1027" y="2625"/>
                    <a:pt x="1101" y="2618"/>
                    <a:pt x="1173" y="2604"/>
                  </a:cubicBezTo>
                  <a:cubicBezTo>
                    <a:pt x="1926" y="2520"/>
                    <a:pt x="2596" y="2353"/>
                    <a:pt x="3266" y="2102"/>
                  </a:cubicBezTo>
                  <a:cubicBezTo>
                    <a:pt x="3350" y="2063"/>
                    <a:pt x="3420" y="2046"/>
                    <a:pt x="3479" y="2046"/>
                  </a:cubicBezTo>
                  <a:cubicBezTo>
                    <a:pt x="4041" y="2046"/>
                    <a:pt x="3590" y="3618"/>
                    <a:pt x="4552" y="3618"/>
                  </a:cubicBezTo>
                  <a:cubicBezTo>
                    <a:pt x="4595" y="3618"/>
                    <a:pt x="4641" y="3615"/>
                    <a:pt x="4689" y="3609"/>
                  </a:cubicBezTo>
                  <a:cubicBezTo>
                    <a:pt x="6029" y="3023"/>
                    <a:pt x="6531" y="1264"/>
                    <a:pt x="5610" y="92"/>
                  </a:cubicBezTo>
                  <a:cubicBezTo>
                    <a:pt x="5108" y="92"/>
                    <a:pt x="4689" y="260"/>
                    <a:pt x="4856" y="930"/>
                  </a:cubicBezTo>
                  <a:cubicBezTo>
                    <a:pt x="4940" y="1348"/>
                    <a:pt x="4856" y="1683"/>
                    <a:pt x="4689" y="2102"/>
                  </a:cubicBezTo>
                  <a:cubicBezTo>
                    <a:pt x="4354" y="1850"/>
                    <a:pt x="4187" y="1516"/>
                    <a:pt x="4187" y="1097"/>
                  </a:cubicBezTo>
                  <a:cubicBezTo>
                    <a:pt x="4265" y="549"/>
                    <a:pt x="3831" y="1"/>
                    <a:pt x="3226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3" name="Google Shape;23323;p30"/>
            <p:cNvSpPr/>
            <p:nvPr/>
          </p:nvSpPr>
          <p:spPr>
            <a:xfrm>
              <a:off x="5219625" y="4696175"/>
              <a:ext cx="113025" cy="113050"/>
            </a:xfrm>
            <a:custGeom>
              <a:avLst/>
              <a:gdLst/>
              <a:ahLst/>
              <a:cxnLst/>
              <a:rect l="l" t="t" r="r" b="b"/>
              <a:pathLst>
                <a:path w="4521" h="4522" extrusionOk="0">
                  <a:moveTo>
                    <a:pt x="2009" y="1"/>
                  </a:moveTo>
                  <a:cubicBezTo>
                    <a:pt x="1845" y="330"/>
                    <a:pt x="1680" y="695"/>
                    <a:pt x="1397" y="695"/>
                  </a:cubicBezTo>
                  <a:cubicBezTo>
                    <a:pt x="1249" y="695"/>
                    <a:pt x="1068" y="595"/>
                    <a:pt x="837" y="335"/>
                  </a:cubicBezTo>
                  <a:cubicBezTo>
                    <a:pt x="670" y="168"/>
                    <a:pt x="251" y="168"/>
                    <a:pt x="0" y="1"/>
                  </a:cubicBezTo>
                  <a:lnTo>
                    <a:pt x="0" y="1"/>
                  </a:lnTo>
                  <a:cubicBezTo>
                    <a:pt x="168" y="503"/>
                    <a:pt x="335" y="1005"/>
                    <a:pt x="502" y="1508"/>
                  </a:cubicBezTo>
                  <a:cubicBezTo>
                    <a:pt x="1507" y="2428"/>
                    <a:pt x="1675" y="3935"/>
                    <a:pt x="3014" y="4521"/>
                  </a:cubicBezTo>
                  <a:cubicBezTo>
                    <a:pt x="3767" y="4521"/>
                    <a:pt x="4521" y="4521"/>
                    <a:pt x="4521" y="3517"/>
                  </a:cubicBezTo>
                  <a:lnTo>
                    <a:pt x="2009" y="1"/>
                  </a:lnTo>
                  <a:close/>
                </a:path>
              </a:pathLst>
            </a:custGeom>
            <a:solidFill>
              <a:srgbClr val="2E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4" name="Google Shape;23324;p30"/>
            <p:cNvSpPr/>
            <p:nvPr/>
          </p:nvSpPr>
          <p:spPr>
            <a:xfrm>
              <a:off x="4905675" y="4206425"/>
              <a:ext cx="75375" cy="87925"/>
            </a:xfrm>
            <a:custGeom>
              <a:avLst/>
              <a:gdLst/>
              <a:ahLst/>
              <a:cxnLst/>
              <a:rect l="l" t="t" r="r" b="b"/>
              <a:pathLst>
                <a:path w="3015" h="3517" extrusionOk="0">
                  <a:moveTo>
                    <a:pt x="0" y="0"/>
                  </a:moveTo>
                  <a:lnTo>
                    <a:pt x="0" y="0"/>
                  </a:lnTo>
                  <a:cubicBezTo>
                    <a:pt x="503" y="1591"/>
                    <a:pt x="921" y="3265"/>
                    <a:pt x="3014" y="3516"/>
                  </a:cubicBezTo>
                  <a:cubicBezTo>
                    <a:pt x="2093" y="2261"/>
                    <a:pt x="1423" y="837"/>
                    <a:pt x="0" y="0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5" name="Google Shape;23325;p30"/>
            <p:cNvSpPr/>
            <p:nvPr/>
          </p:nvSpPr>
          <p:spPr>
            <a:xfrm>
              <a:off x="4648225" y="3540850"/>
              <a:ext cx="58625" cy="45125"/>
            </a:xfrm>
            <a:custGeom>
              <a:avLst/>
              <a:gdLst/>
              <a:ahLst/>
              <a:cxnLst/>
              <a:rect l="l" t="t" r="r" b="b"/>
              <a:pathLst>
                <a:path w="2345" h="1805" extrusionOk="0">
                  <a:moveTo>
                    <a:pt x="838" y="0"/>
                  </a:moveTo>
                  <a:cubicBezTo>
                    <a:pt x="503" y="335"/>
                    <a:pt x="1" y="419"/>
                    <a:pt x="252" y="1005"/>
                  </a:cubicBezTo>
                  <a:cubicBezTo>
                    <a:pt x="579" y="1586"/>
                    <a:pt x="890" y="1805"/>
                    <a:pt x="1192" y="1805"/>
                  </a:cubicBezTo>
                  <a:cubicBezTo>
                    <a:pt x="1586" y="1805"/>
                    <a:pt x="1966" y="1432"/>
                    <a:pt x="2345" y="1005"/>
                  </a:cubicBezTo>
                  <a:lnTo>
                    <a:pt x="1256" y="84"/>
                  </a:lnTo>
                  <a:cubicBezTo>
                    <a:pt x="1089" y="0"/>
                    <a:pt x="1005" y="0"/>
                    <a:pt x="838" y="0"/>
                  </a:cubicBezTo>
                  <a:close/>
                </a:path>
              </a:pathLst>
            </a:custGeom>
            <a:solidFill>
              <a:srgbClr val="93B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6" name="Google Shape;23326;p30"/>
            <p:cNvSpPr/>
            <p:nvPr/>
          </p:nvSpPr>
          <p:spPr>
            <a:xfrm>
              <a:off x="4415900" y="3542950"/>
              <a:ext cx="52350" cy="45075"/>
            </a:xfrm>
            <a:custGeom>
              <a:avLst/>
              <a:gdLst/>
              <a:ahLst/>
              <a:cxnLst/>
              <a:rect l="l" t="t" r="r" b="b"/>
              <a:pathLst>
                <a:path w="2094" h="1803" extrusionOk="0">
                  <a:moveTo>
                    <a:pt x="1005" y="0"/>
                  </a:moveTo>
                  <a:cubicBezTo>
                    <a:pt x="797" y="278"/>
                    <a:pt x="474" y="440"/>
                    <a:pt x="179" y="440"/>
                  </a:cubicBezTo>
                  <a:cubicBezTo>
                    <a:pt x="118" y="440"/>
                    <a:pt x="58" y="433"/>
                    <a:pt x="1" y="419"/>
                  </a:cubicBezTo>
                  <a:lnTo>
                    <a:pt x="1" y="419"/>
                  </a:lnTo>
                  <a:cubicBezTo>
                    <a:pt x="298" y="1132"/>
                    <a:pt x="595" y="1803"/>
                    <a:pt x="1192" y="1803"/>
                  </a:cubicBezTo>
                  <a:cubicBezTo>
                    <a:pt x="1435" y="1803"/>
                    <a:pt x="1729" y="1691"/>
                    <a:pt x="2094" y="1423"/>
                  </a:cubicBezTo>
                  <a:cubicBezTo>
                    <a:pt x="2010" y="754"/>
                    <a:pt x="1591" y="168"/>
                    <a:pt x="1005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7" name="Google Shape;23327;p30"/>
            <p:cNvSpPr/>
            <p:nvPr/>
          </p:nvSpPr>
          <p:spPr>
            <a:xfrm>
              <a:off x="4226000" y="3126075"/>
              <a:ext cx="89475" cy="32025"/>
            </a:xfrm>
            <a:custGeom>
              <a:avLst/>
              <a:gdLst/>
              <a:ahLst/>
              <a:cxnLst/>
              <a:rect l="l" t="t" r="r" b="b"/>
              <a:pathLst>
                <a:path w="3579" h="1281" extrusionOk="0">
                  <a:moveTo>
                    <a:pt x="279" y="0"/>
                  </a:moveTo>
                  <a:cubicBezTo>
                    <a:pt x="29" y="0"/>
                    <a:pt x="1" y="233"/>
                    <a:pt x="62" y="601"/>
                  </a:cubicBezTo>
                  <a:lnTo>
                    <a:pt x="648" y="601"/>
                  </a:lnTo>
                  <a:cubicBezTo>
                    <a:pt x="732" y="768"/>
                    <a:pt x="899" y="936"/>
                    <a:pt x="1067" y="1103"/>
                  </a:cubicBezTo>
                  <a:cubicBezTo>
                    <a:pt x="1193" y="1066"/>
                    <a:pt x="1319" y="1050"/>
                    <a:pt x="1445" y="1050"/>
                  </a:cubicBezTo>
                  <a:cubicBezTo>
                    <a:pt x="1937" y="1050"/>
                    <a:pt x="2429" y="1280"/>
                    <a:pt x="2921" y="1280"/>
                  </a:cubicBezTo>
                  <a:cubicBezTo>
                    <a:pt x="3140" y="1280"/>
                    <a:pt x="3359" y="1235"/>
                    <a:pt x="3578" y="1103"/>
                  </a:cubicBezTo>
                  <a:cubicBezTo>
                    <a:pt x="3578" y="936"/>
                    <a:pt x="3578" y="768"/>
                    <a:pt x="3495" y="685"/>
                  </a:cubicBezTo>
                  <a:lnTo>
                    <a:pt x="648" y="99"/>
                  </a:lnTo>
                  <a:cubicBezTo>
                    <a:pt x="491" y="31"/>
                    <a:pt x="370" y="0"/>
                    <a:pt x="279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8" name="Google Shape;23328;p30"/>
            <p:cNvSpPr/>
            <p:nvPr/>
          </p:nvSpPr>
          <p:spPr>
            <a:xfrm>
              <a:off x="4547775" y="3392250"/>
              <a:ext cx="33500" cy="50250"/>
            </a:xfrm>
            <a:custGeom>
              <a:avLst/>
              <a:gdLst/>
              <a:ahLst/>
              <a:cxnLst/>
              <a:rect l="l" t="t" r="r" b="b"/>
              <a:pathLst>
                <a:path w="1340" h="2010" extrusionOk="0">
                  <a:moveTo>
                    <a:pt x="335" y="0"/>
                  </a:moveTo>
                  <a:cubicBezTo>
                    <a:pt x="0" y="670"/>
                    <a:pt x="168" y="1507"/>
                    <a:pt x="754" y="2010"/>
                  </a:cubicBezTo>
                  <a:cubicBezTo>
                    <a:pt x="1172" y="1758"/>
                    <a:pt x="1340" y="1340"/>
                    <a:pt x="1340" y="921"/>
                  </a:cubicBezTo>
                  <a:lnTo>
                    <a:pt x="1340" y="754"/>
                  </a:lnTo>
                  <a:lnTo>
                    <a:pt x="1088" y="754"/>
                  </a:lnTo>
                  <a:lnTo>
                    <a:pt x="1256" y="670"/>
                  </a:lnTo>
                  <a:lnTo>
                    <a:pt x="1256" y="503"/>
                  </a:lnTo>
                  <a:cubicBezTo>
                    <a:pt x="1256" y="335"/>
                    <a:pt x="1256" y="168"/>
                    <a:pt x="1172" y="0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9" name="Google Shape;23329;p30"/>
            <p:cNvSpPr/>
            <p:nvPr/>
          </p:nvSpPr>
          <p:spPr>
            <a:xfrm>
              <a:off x="4627300" y="3666425"/>
              <a:ext cx="33500" cy="31800"/>
            </a:xfrm>
            <a:custGeom>
              <a:avLst/>
              <a:gdLst/>
              <a:ahLst/>
              <a:cxnLst/>
              <a:rect l="l" t="t" r="r" b="b"/>
              <a:pathLst>
                <a:path w="1340" h="1272" extrusionOk="0">
                  <a:moveTo>
                    <a:pt x="1089" y="1"/>
                  </a:moveTo>
                  <a:cubicBezTo>
                    <a:pt x="754" y="252"/>
                    <a:pt x="168" y="335"/>
                    <a:pt x="0" y="838"/>
                  </a:cubicBezTo>
                  <a:cubicBezTo>
                    <a:pt x="0" y="838"/>
                    <a:pt x="335" y="1089"/>
                    <a:pt x="503" y="1173"/>
                  </a:cubicBezTo>
                  <a:cubicBezTo>
                    <a:pt x="637" y="1240"/>
                    <a:pt x="754" y="1271"/>
                    <a:pt x="854" y="1271"/>
                  </a:cubicBezTo>
                  <a:cubicBezTo>
                    <a:pt x="1128" y="1271"/>
                    <a:pt x="1279" y="1038"/>
                    <a:pt x="1340" y="670"/>
                  </a:cubicBezTo>
                  <a:lnTo>
                    <a:pt x="1089" y="1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0" name="Google Shape;23330;p30"/>
            <p:cNvSpPr/>
            <p:nvPr/>
          </p:nvSpPr>
          <p:spPr>
            <a:xfrm>
              <a:off x="4874275" y="3867350"/>
              <a:ext cx="39800" cy="37925"/>
            </a:xfrm>
            <a:custGeom>
              <a:avLst/>
              <a:gdLst/>
              <a:ahLst/>
              <a:cxnLst/>
              <a:rect l="l" t="t" r="r" b="b"/>
              <a:pathLst>
                <a:path w="1592" h="1517" extrusionOk="0">
                  <a:moveTo>
                    <a:pt x="754" y="1"/>
                  </a:moveTo>
                  <a:cubicBezTo>
                    <a:pt x="419" y="1"/>
                    <a:pt x="0" y="84"/>
                    <a:pt x="84" y="503"/>
                  </a:cubicBezTo>
                  <a:cubicBezTo>
                    <a:pt x="84" y="1046"/>
                    <a:pt x="587" y="1517"/>
                    <a:pt x="1127" y="1517"/>
                  </a:cubicBezTo>
                  <a:cubicBezTo>
                    <a:pt x="1170" y="1517"/>
                    <a:pt x="1213" y="1514"/>
                    <a:pt x="1256" y="1508"/>
                  </a:cubicBezTo>
                  <a:cubicBezTo>
                    <a:pt x="1591" y="922"/>
                    <a:pt x="1172" y="503"/>
                    <a:pt x="754" y="1"/>
                  </a:cubicBezTo>
                  <a:close/>
                </a:path>
              </a:pathLst>
            </a:custGeom>
            <a:solidFill>
              <a:srgbClr val="76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1" name="Google Shape;23331;p30"/>
            <p:cNvSpPr/>
            <p:nvPr/>
          </p:nvSpPr>
          <p:spPr>
            <a:xfrm>
              <a:off x="4893100" y="3869450"/>
              <a:ext cx="25150" cy="35600"/>
            </a:xfrm>
            <a:custGeom>
              <a:avLst/>
              <a:gdLst/>
              <a:ahLst/>
              <a:cxnLst/>
              <a:rect l="l" t="t" r="r" b="b"/>
              <a:pathLst>
                <a:path w="1006" h="1424" extrusionOk="0">
                  <a:moveTo>
                    <a:pt x="1" y="0"/>
                  </a:moveTo>
                  <a:cubicBezTo>
                    <a:pt x="1" y="503"/>
                    <a:pt x="252" y="1005"/>
                    <a:pt x="503" y="1424"/>
                  </a:cubicBezTo>
                  <a:lnTo>
                    <a:pt x="1006" y="1424"/>
                  </a:lnTo>
                  <a:lnTo>
                    <a:pt x="1006" y="0"/>
                  </a:ln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2" name="Google Shape;23332;p30"/>
            <p:cNvSpPr/>
            <p:nvPr/>
          </p:nvSpPr>
          <p:spPr>
            <a:xfrm>
              <a:off x="4640100" y="3542225"/>
              <a:ext cx="27000" cy="25850"/>
            </a:xfrm>
            <a:custGeom>
              <a:avLst/>
              <a:gdLst/>
              <a:ahLst/>
              <a:cxnLst/>
              <a:rect l="l" t="t" r="r" b="b"/>
              <a:pathLst>
                <a:path w="1080" h="1034" extrusionOk="0">
                  <a:moveTo>
                    <a:pt x="876" y="0"/>
                  </a:moveTo>
                  <a:cubicBezTo>
                    <a:pt x="383" y="0"/>
                    <a:pt x="1" y="517"/>
                    <a:pt x="75" y="1034"/>
                  </a:cubicBezTo>
                  <a:lnTo>
                    <a:pt x="577" y="1034"/>
                  </a:lnTo>
                  <a:lnTo>
                    <a:pt x="1079" y="29"/>
                  </a:lnTo>
                  <a:cubicBezTo>
                    <a:pt x="1010" y="9"/>
                    <a:pt x="942" y="0"/>
                    <a:pt x="876" y="0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3" name="Google Shape;23333;p30"/>
            <p:cNvSpPr/>
            <p:nvPr/>
          </p:nvSpPr>
          <p:spPr>
            <a:xfrm>
              <a:off x="4208700" y="3113875"/>
              <a:ext cx="33525" cy="25150"/>
            </a:xfrm>
            <a:custGeom>
              <a:avLst/>
              <a:gdLst/>
              <a:ahLst/>
              <a:cxnLst/>
              <a:rect l="l" t="t" r="r" b="b"/>
              <a:pathLst>
                <a:path w="1341" h="1006" extrusionOk="0">
                  <a:moveTo>
                    <a:pt x="1256" y="1"/>
                  </a:moveTo>
                  <a:cubicBezTo>
                    <a:pt x="670" y="168"/>
                    <a:pt x="1" y="252"/>
                    <a:pt x="754" y="1005"/>
                  </a:cubicBezTo>
                  <a:lnTo>
                    <a:pt x="1340" y="503"/>
                  </a:lnTo>
                  <a:cubicBezTo>
                    <a:pt x="1340" y="336"/>
                    <a:pt x="1256" y="168"/>
                    <a:pt x="1256" y="1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4" name="Google Shape;23334;p30"/>
            <p:cNvSpPr/>
            <p:nvPr/>
          </p:nvSpPr>
          <p:spPr>
            <a:xfrm>
              <a:off x="4655750" y="3649675"/>
              <a:ext cx="19725" cy="18300"/>
            </a:xfrm>
            <a:custGeom>
              <a:avLst/>
              <a:gdLst/>
              <a:ahLst/>
              <a:cxnLst/>
              <a:rect l="l" t="t" r="r" b="b"/>
              <a:pathLst>
                <a:path w="789" h="732" extrusionOk="0">
                  <a:moveTo>
                    <a:pt x="202" y="1"/>
                  </a:moveTo>
                  <a:cubicBezTo>
                    <a:pt x="118" y="168"/>
                    <a:pt x="35" y="336"/>
                    <a:pt x="35" y="419"/>
                  </a:cubicBezTo>
                  <a:cubicBezTo>
                    <a:pt x="0" y="661"/>
                    <a:pt x="37" y="732"/>
                    <a:pt x="103" y="732"/>
                  </a:cubicBezTo>
                  <a:cubicBezTo>
                    <a:pt x="198" y="732"/>
                    <a:pt x="355" y="587"/>
                    <a:pt x="453" y="587"/>
                  </a:cubicBezTo>
                  <a:cubicBezTo>
                    <a:pt x="621" y="587"/>
                    <a:pt x="788" y="336"/>
                    <a:pt x="621" y="252"/>
                  </a:cubicBezTo>
                  <a:cubicBezTo>
                    <a:pt x="537" y="85"/>
                    <a:pt x="369" y="85"/>
                    <a:pt x="202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5" name="Google Shape;23335;p30"/>
            <p:cNvSpPr/>
            <p:nvPr/>
          </p:nvSpPr>
          <p:spPr>
            <a:xfrm>
              <a:off x="4891025" y="4181300"/>
              <a:ext cx="16750" cy="25150"/>
            </a:xfrm>
            <a:custGeom>
              <a:avLst/>
              <a:gdLst/>
              <a:ahLst/>
              <a:cxnLst/>
              <a:rect l="l" t="t" r="r" b="b"/>
              <a:pathLst>
                <a:path w="670" h="1006" extrusionOk="0">
                  <a:moveTo>
                    <a:pt x="84" y="1"/>
                  </a:moveTo>
                  <a:cubicBezTo>
                    <a:pt x="0" y="419"/>
                    <a:pt x="168" y="838"/>
                    <a:pt x="586" y="1005"/>
                  </a:cubicBezTo>
                  <a:cubicBezTo>
                    <a:pt x="670" y="587"/>
                    <a:pt x="419" y="168"/>
                    <a:pt x="84" y="1"/>
                  </a:cubicBez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6" name="Google Shape;23336;p30"/>
            <p:cNvSpPr/>
            <p:nvPr/>
          </p:nvSpPr>
          <p:spPr>
            <a:xfrm>
              <a:off x="5345200" y="4682075"/>
              <a:ext cx="16275" cy="14125"/>
            </a:xfrm>
            <a:custGeom>
              <a:avLst/>
              <a:gdLst/>
              <a:ahLst/>
              <a:cxnLst/>
              <a:rect l="l" t="t" r="r" b="b"/>
              <a:pathLst>
                <a:path w="651" h="565" extrusionOk="0">
                  <a:moveTo>
                    <a:pt x="395" y="1"/>
                  </a:moveTo>
                  <a:cubicBezTo>
                    <a:pt x="342" y="1"/>
                    <a:pt x="269" y="19"/>
                    <a:pt x="168" y="62"/>
                  </a:cubicBezTo>
                  <a:cubicBezTo>
                    <a:pt x="0" y="146"/>
                    <a:pt x="251" y="481"/>
                    <a:pt x="503" y="565"/>
                  </a:cubicBezTo>
                  <a:cubicBezTo>
                    <a:pt x="433" y="426"/>
                    <a:pt x="651" y="1"/>
                    <a:pt x="395" y="1"/>
                  </a:cubicBezTo>
                  <a:close/>
                </a:path>
              </a:pathLst>
            </a:custGeom>
            <a:solidFill>
              <a:srgbClr val="7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7" name="Google Shape;23337;p30"/>
            <p:cNvSpPr/>
            <p:nvPr/>
          </p:nvSpPr>
          <p:spPr>
            <a:xfrm>
              <a:off x="4602825" y="3478050"/>
              <a:ext cx="16125" cy="10900"/>
            </a:xfrm>
            <a:custGeom>
              <a:avLst/>
              <a:gdLst/>
              <a:ahLst/>
              <a:cxnLst/>
              <a:rect l="l" t="t" r="r" b="b"/>
              <a:pathLst>
                <a:path w="645" h="436" extrusionOk="0">
                  <a:moveTo>
                    <a:pt x="645" y="1"/>
                  </a:moveTo>
                  <a:cubicBezTo>
                    <a:pt x="577" y="46"/>
                    <a:pt x="491" y="55"/>
                    <a:pt x="406" y="55"/>
                  </a:cubicBezTo>
                  <a:cubicBezTo>
                    <a:pt x="354" y="55"/>
                    <a:pt x="302" y="51"/>
                    <a:pt x="256" y="51"/>
                  </a:cubicBezTo>
                  <a:cubicBezTo>
                    <a:pt x="99" y="51"/>
                    <a:pt x="1" y="89"/>
                    <a:pt x="142" y="419"/>
                  </a:cubicBezTo>
                  <a:cubicBezTo>
                    <a:pt x="142" y="431"/>
                    <a:pt x="148" y="436"/>
                    <a:pt x="159" y="436"/>
                  </a:cubicBezTo>
                  <a:cubicBezTo>
                    <a:pt x="229" y="436"/>
                    <a:pt x="500" y="218"/>
                    <a:pt x="645" y="1"/>
                  </a:cubicBezTo>
                  <a:close/>
                </a:path>
              </a:pathLst>
            </a:custGeom>
            <a:solidFill>
              <a:srgbClr val="82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8" name="Google Shape;23338;p30"/>
            <p:cNvSpPr/>
            <p:nvPr/>
          </p:nvSpPr>
          <p:spPr>
            <a:xfrm>
              <a:off x="3813125" y="2769850"/>
              <a:ext cx="27225" cy="19650"/>
            </a:xfrm>
            <a:custGeom>
              <a:avLst/>
              <a:gdLst/>
              <a:ahLst/>
              <a:cxnLst/>
              <a:rect l="l" t="t" r="r" b="b"/>
              <a:pathLst>
                <a:path w="1089" h="786" extrusionOk="0">
                  <a:moveTo>
                    <a:pt x="417" y="0"/>
                  </a:moveTo>
                  <a:cubicBezTo>
                    <a:pt x="335" y="0"/>
                    <a:pt x="252" y="11"/>
                    <a:pt x="168" y="32"/>
                  </a:cubicBezTo>
                  <a:lnTo>
                    <a:pt x="1" y="283"/>
                  </a:lnTo>
                  <a:cubicBezTo>
                    <a:pt x="252" y="618"/>
                    <a:pt x="670" y="785"/>
                    <a:pt x="1089" y="785"/>
                  </a:cubicBezTo>
                  <a:lnTo>
                    <a:pt x="1005" y="283"/>
                  </a:lnTo>
                  <a:cubicBezTo>
                    <a:pt x="880" y="94"/>
                    <a:pt x="660" y="0"/>
                    <a:pt x="417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9" name="Google Shape;23339;p30"/>
            <p:cNvSpPr/>
            <p:nvPr/>
          </p:nvSpPr>
          <p:spPr>
            <a:xfrm>
              <a:off x="4242200" y="3141100"/>
              <a:ext cx="10475" cy="10475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0" y="0"/>
                  </a:moveTo>
                  <a:lnTo>
                    <a:pt x="419" y="419"/>
                  </a:lnTo>
                  <a:cubicBezTo>
                    <a:pt x="251" y="251"/>
                    <a:pt x="168" y="84"/>
                    <a:pt x="0" y="0"/>
                  </a:cubicBezTo>
                  <a:close/>
                </a:path>
              </a:pathLst>
            </a:custGeom>
            <a:solidFill>
              <a:srgbClr val="78A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0" name="Google Shape;23340;p30"/>
            <p:cNvSpPr/>
            <p:nvPr/>
          </p:nvSpPr>
          <p:spPr>
            <a:xfrm>
              <a:off x="4323825" y="3176675"/>
              <a:ext cx="4200" cy="6300"/>
            </a:xfrm>
            <a:custGeom>
              <a:avLst/>
              <a:gdLst/>
              <a:ahLst/>
              <a:cxnLst/>
              <a:rect l="l" t="t" r="r" b="b"/>
              <a:pathLst>
                <a:path w="168" h="252" extrusionOk="0">
                  <a:moveTo>
                    <a:pt x="168" y="0"/>
                  </a:moveTo>
                  <a:cubicBezTo>
                    <a:pt x="0" y="84"/>
                    <a:pt x="84" y="251"/>
                    <a:pt x="84" y="251"/>
                  </a:cubicBezTo>
                  <a:cubicBezTo>
                    <a:pt x="84" y="251"/>
                    <a:pt x="168" y="84"/>
                    <a:pt x="168" y="0"/>
                  </a:cubicBezTo>
                  <a:close/>
                </a:path>
              </a:pathLst>
            </a:custGeom>
            <a:solidFill>
              <a:srgbClr val="78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1" name="Google Shape;23341;p30"/>
            <p:cNvSpPr/>
            <p:nvPr/>
          </p:nvSpPr>
          <p:spPr>
            <a:xfrm>
              <a:off x="4577075" y="34027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84" y="1"/>
                  </a:moveTo>
                  <a:cubicBezTo>
                    <a:pt x="0" y="168"/>
                    <a:pt x="0" y="420"/>
                    <a:pt x="84" y="503"/>
                  </a:cubicBezTo>
                  <a:lnTo>
                    <a:pt x="586" y="503"/>
                  </a:lnTo>
                  <a:lnTo>
                    <a:pt x="84" y="85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2" name="Google Shape;23342;p30"/>
            <p:cNvSpPr/>
            <p:nvPr/>
          </p:nvSpPr>
          <p:spPr>
            <a:xfrm>
              <a:off x="4560325" y="344037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252" y="1"/>
                  </a:moveTo>
                  <a:cubicBezTo>
                    <a:pt x="0" y="85"/>
                    <a:pt x="168" y="252"/>
                    <a:pt x="168" y="252"/>
                  </a:cubicBezTo>
                  <a:cubicBezTo>
                    <a:pt x="168" y="252"/>
                    <a:pt x="252" y="85"/>
                    <a:pt x="252" y="1"/>
                  </a:cubicBezTo>
                  <a:close/>
                </a:path>
              </a:pathLst>
            </a:custGeom>
            <a:solidFill>
              <a:srgbClr val="6B9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3" name="Google Shape;23343;p30"/>
            <p:cNvSpPr/>
            <p:nvPr/>
          </p:nvSpPr>
          <p:spPr>
            <a:xfrm>
              <a:off x="4418000" y="351365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0"/>
                  </a:moveTo>
                  <a:cubicBezTo>
                    <a:pt x="1" y="251"/>
                    <a:pt x="168" y="502"/>
                    <a:pt x="419" y="58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4" name="Google Shape;23344;p30"/>
            <p:cNvSpPr/>
            <p:nvPr/>
          </p:nvSpPr>
          <p:spPr>
            <a:xfrm>
              <a:off x="4428475" y="3528300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2" y="58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5" name="Google Shape;23345;p30"/>
            <p:cNvSpPr/>
            <p:nvPr/>
          </p:nvSpPr>
          <p:spPr>
            <a:xfrm>
              <a:off x="4468225" y="3578525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419" y="5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6" name="Google Shape;23346;p30"/>
            <p:cNvSpPr/>
            <p:nvPr/>
          </p:nvSpPr>
          <p:spPr>
            <a:xfrm>
              <a:off x="4652425" y="3829675"/>
              <a:ext cx="16750" cy="14675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168" y="1"/>
                  </a:moveTo>
                  <a:lnTo>
                    <a:pt x="84" y="84"/>
                  </a:lnTo>
                  <a:cubicBezTo>
                    <a:pt x="0" y="503"/>
                    <a:pt x="168" y="587"/>
                    <a:pt x="586" y="587"/>
                  </a:cubicBezTo>
                  <a:lnTo>
                    <a:pt x="670" y="503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28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7" name="Google Shape;23347;p30"/>
            <p:cNvSpPr/>
            <p:nvPr/>
          </p:nvSpPr>
          <p:spPr>
            <a:xfrm>
              <a:off x="5234275" y="4733850"/>
              <a:ext cx="113025" cy="175750"/>
            </a:xfrm>
            <a:custGeom>
              <a:avLst/>
              <a:gdLst/>
              <a:ahLst/>
              <a:cxnLst/>
              <a:rect l="l" t="t" r="r" b="b"/>
              <a:pathLst>
                <a:path w="4521" h="7030" extrusionOk="0">
                  <a:moveTo>
                    <a:pt x="0" y="1"/>
                  </a:moveTo>
                  <a:cubicBezTo>
                    <a:pt x="251" y="1675"/>
                    <a:pt x="1591" y="2763"/>
                    <a:pt x="2428" y="4187"/>
                  </a:cubicBezTo>
                  <a:cubicBezTo>
                    <a:pt x="2847" y="5024"/>
                    <a:pt x="2512" y="5275"/>
                    <a:pt x="1926" y="5526"/>
                  </a:cubicBezTo>
                  <a:lnTo>
                    <a:pt x="1926" y="6028"/>
                  </a:lnTo>
                  <a:cubicBezTo>
                    <a:pt x="2175" y="6678"/>
                    <a:pt x="2753" y="7029"/>
                    <a:pt x="3356" y="7029"/>
                  </a:cubicBezTo>
                  <a:cubicBezTo>
                    <a:pt x="3764" y="7029"/>
                    <a:pt x="4183" y="6868"/>
                    <a:pt x="4521" y="6531"/>
                  </a:cubicBezTo>
                  <a:cubicBezTo>
                    <a:pt x="4186" y="5107"/>
                    <a:pt x="3014" y="4270"/>
                    <a:pt x="2428" y="3014"/>
                  </a:cubicBezTo>
                  <a:cubicBezTo>
                    <a:pt x="1591" y="2094"/>
                    <a:pt x="1423" y="503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8" name="Google Shape;23348;p30"/>
            <p:cNvSpPr/>
            <p:nvPr/>
          </p:nvSpPr>
          <p:spPr>
            <a:xfrm>
              <a:off x="4724025" y="4254275"/>
              <a:ext cx="37250" cy="38700"/>
            </a:xfrm>
            <a:custGeom>
              <a:avLst/>
              <a:gdLst/>
              <a:ahLst/>
              <a:cxnLst/>
              <a:rect l="l" t="t" r="r" b="b"/>
              <a:pathLst>
                <a:path w="1490" h="1548" extrusionOk="0">
                  <a:moveTo>
                    <a:pt x="675" y="1"/>
                  </a:moveTo>
                  <a:cubicBezTo>
                    <a:pt x="641" y="1"/>
                    <a:pt x="605" y="4"/>
                    <a:pt x="569" y="12"/>
                  </a:cubicBezTo>
                  <a:cubicBezTo>
                    <a:pt x="66" y="96"/>
                    <a:pt x="234" y="598"/>
                    <a:pt x="66" y="1016"/>
                  </a:cubicBezTo>
                  <a:cubicBezTo>
                    <a:pt x="1" y="1411"/>
                    <a:pt x="193" y="1547"/>
                    <a:pt x="481" y="1547"/>
                  </a:cubicBezTo>
                  <a:cubicBezTo>
                    <a:pt x="560" y="1547"/>
                    <a:pt x="646" y="1537"/>
                    <a:pt x="736" y="1519"/>
                  </a:cubicBezTo>
                  <a:cubicBezTo>
                    <a:pt x="1155" y="1435"/>
                    <a:pt x="1490" y="1268"/>
                    <a:pt x="1490" y="682"/>
                  </a:cubicBezTo>
                  <a:cubicBezTo>
                    <a:pt x="1260" y="376"/>
                    <a:pt x="1031" y="1"/>
                    <a:pt x="675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9" name="Google Shape;23349;p30"/>
            <p:cNvSpPr/>
            <p:nvPr/>
          </p:nvSpPr>
          <p:spPr>
            <a:xfrm>
              <a:off x="4390800" y="3587950"/>
              <a:ext cx="37700" cy="55475"/>
            </a:xfrm>
            <a:custGeom>
              <a:avLst/>
              <a:gdLst/>
              <a:ahLst/>
              <a:cxnLst/>
              <a:rect l="l" t="t" r="r" b="b"/>
              <a:pathLst>
                <a:path w="1508" h="2219" extrusionOk="0">
                  <a:moveTo>
                    <a:pt x="670" y="0"/>
                  </a:moveTo>
                  <a:cubicBezTo>
                    <a:pt x="482" y="0"/>
                    <a:pt x="251" y="126"/>
                    <a:pt x="0" y="209"/>
                  </a:cubicBezTo>
                  <a:cubicBezTo>
                    <a:pt x="168" y="1047"/>
                    <a:pt x="670" y="1800"/>
                    <a:pt x="1507" y="2219"/>
                  </a:cubicBezTo>
                  <a:cubicBezTo>
                    <a:pt x="1340" y="1633"/>
                    <a:pt x="1172" y="1130"/>
                    <a:pt x="1089" y="544"/>
                  </a:cubicBezTo>
                  <a:cubicBezTo>
                    <a:pt x="1005" y="126"/>
                    <a:pt x="858" y="0"/>
                    <a:pt x="670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0" name="Google Shape;23350;p30"/>
            <p:cNvSpPr/>
            <p:nvPr/>
          </p:nvSpPr>
          <p:spPr>
            <a:xfrm>
              <a:off x="4139625" y="3392450"/>
              <a:ext cx="46075" cy="32450"/>
            </a:xfrm>
            <a:custGeom>
              <a:avLst/>
              <a:gdLst/>
              <a:ahLst/>
              <a:cxnLst/>
              <a:rect l="l" t="t" r="r" b="b"/>
              <a:pathLst>
                <a:path w="1843" h="1298" extrusionOk="0">
                  <a:moveTo>
                    <a:pt x="1133" y="1"/>
                  </a:moveTo>
                  <a:cubicBezTo>
                    <a:pt x="700" y="1"/>
                    <a:pt x="434" y="347"/>
                    <a:pt x="168" y="746"/>
                  </a:cubicBezTo>
                  <a:cubicBezTo>
                    <a:pt x="85" y="830"/>
                    <a:pt x="85" y="830"/>
                    <a:pt x="1" y="913"/>
                  </a:cubicBezTo>
                  <a:cubicBezTo>
                    <a:pt x="328" y="1053"/>
                    <a:pt x="680" y="1297"/>
                    <a:pt x="987" y="1297"/>
                  </a:cubicBezTo>
                  <a:cubicBezTo>
                    <a:pt x="1230" y="1297"/>
                    <a:pt x="1443" y="1144"/>
                    <a:pt x="1592" y="662"/>
                  </a:cubicBezTo>
                  <a:cubicBezTo>
                    <a:pt x="1675" y="495"/>
                    <a:pt x="1843" y="160"/>
                    <a:pt x="1508" y="76"/>
                  </a:cubicBezTo>
                  <a:cubicBezTo>
                    <a:pt x="1370" y="24"/>
                    <a:pt x="1246" y="1"/>
                    <a:pt x="1133" y="1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1" name="Google Shape;23351;p30"/>
            <p:cNvSpPr/>
            <p:nvPr/>
          </p:nvSpPr>
          <p:spPr>
            <a:xfrm>
              <a:off x="4376150" y="3565975"/>
              <a:ext cx="14675" cy="27225"/>
            </a:xfrm>
            <a:custGeom>
              <a:avLst/>
              <a:gdLst/>
              <a:ahLst/>
              <a:cxnLst/>
              <a:rect l="l" t="t" r="r" b="b"/>
              <a:pathLst>
                <a:path w="587" h="1089" extrusionOk="0">
                  <a:moveTo>
                    <a:pt x="586" y="0"/>
                  </a:moveTo>
                  <a:lnTo>
                    <a:pt x="84" y="84"/>
                  </a:lnTo>
                  <a:cubicBezTo>
                    <a:pt x="0" y="502"/>
                    <a:pt x="251" y="921"/>
                    <a:pt x="586" y="1088"/>
                  </a:cubicBezTo>
                  <a:lnTo>
                    <a:pt x="586" y="0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2" name="Google Shape;23352;p30"/>
            <p:cNvSpPr/>
            <p:nvPr/>
          </p:nvSpPr>
          <p:spPr>
            <a:xfrm>
              <a:off x="4164750" y="3461325"/>
              <a:ext cx="8400" cy="4200"/>
            </a:xfrm>
            <a:custGeom>
              <a:avLst/>
              <a:gdLst/>
              <a:ahLst/>
              <a:cxnLst/>
              <a:rect l="l" t="t" r="r" b="b"/>
              <a:pathLst>
                <a:path w="336" h="168" extrusionOk="0">
                  <a:moveTo>
                    <a:pt x="168" y="0"/>
                  </a:moveTo>
                  <a:cubicBezTo>
                    <a:pt x="84" y="0"/>
                    <a:pt x="0" y="168"/>
                    <a:pt x="0" y="168"/>
                  </a:cubicBezTo>
                  <a:cubicBezTo>
                    <a:pt x="252" y="84"/>
                    <a:pt x="335" y="0"/>
                    <a:pt x="168" y="0"/>
                  </a:cubicBezTo>
                  <a:close/>
                </a:path>
              </a:pathLst>
            </a:custGeom>
            <a:solidFill>
              <a:srgbClr val="75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3" name="Google Shape;23353;p30"/>
            <p:cNvSpPr/>
            <p:nvPr/>
          </p:nvSpPr>
          <p:spPr>
            <a:xfrm>
              <a:off x="4363575" y="35555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1" y="0"/>
                  </a:moveTo>
                  <a:lnTo>
                    <a:pt x="587" y="503"/>
                  </a:lnTo>
                  <a:cubicBezTo>
                    <a:pt x="503" y="252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4" name="Google Shape;23354;p30"/>
            <p:cNvSpPr/>
            <p:nvPr/>
          </p:nvSpPr>
          <p:spPr>
            <a:xfrm>
              <a:off x="4428475" y="3643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ubicBezTo>
                    <a:pt x="419" y="252"/>
                    <a:pt x="251" y="84"/>
                    <a:pt x="0" y="1"/>
                  </a:cubicBez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5" name="Google Shape;23355;p30"/>
            <p:cNvSpPr/>
            <p:nvPr/>
          </p:nvSpPr>
          <p:spPr>
            <a:xfrm>
              <a:off x="5184025" y="4660600"/>
              <a:ext cx="10500" cy="12575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1" y="0"/>
                  </a:moveTo>
                  <a:lnTo>
                    <a:pt x="419" y="503"/>
                  </a:ln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6" name="Google Shape;23356;p30"/>
            <p:cNvSpPr/>
            <p:nvPr/>
          </p:nvSpPr>
          <p:spPr>
            <a:xfrm>
              <a:off x="5169375" y="46334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67"/>
                    <a:pt x="336" y="335"/>
                    <a:pt x="503" y="502"/>
                  </a:cubicBezTo>
                  <a:cubicBezTo>
                    <a:pt x="419" y="251"/>
                    <a:pt x="252" y="84"/>
                    <a:pt x="1" y="0"/>
                  </a:cubicBezTo>
                  <a:close/>
                </a:path>
              </a:pathLst>
            </a:custGeom>
            <a:solidFill>
              <a:srgbClr val="3F7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7" name="Google Shape;23357;p30"/>
            <p:cNvSpPr/>
            <p:nvPr/>
          </p:nvSpPr>
          <p:spPr>
            <a:xfrm>
              <a:off x="4893100" y="45706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503" y="0"/>
                  </a:moveTo>
                  <a:lnTo>
                    <a:pt x="1" y="503"/>
                  </a:lnTo>
                  <a:lnTo>
                    <a:pt x="503" y="503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81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8" name="Google Shape;23358;p30"/>
            <p:cNvSpPr/>
            <p:nvPr/>
          </p:nvSpPr>
          <p:spPr>
            <a:xfrm>
              <a:off x="4717300" y="4315250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168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252" y="84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8A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9" name="Google Shape;23359;p30"/>
            <p:cNvSpPr/>
            <p:nvPr/>
          </p:nvSpPr>
          <p:spPr>
            <a:xfrm>
              <a:off x="3384075" y="993675"/>
              <a:ext cx="632100" cy="196700"/>
            </a:xfrm>
            <a:custGeom>
              <a:avLst/>
              <a:gdLst/>
              <a:ahLst/>
              <a:cxnLst/>
              <a:rect l="l" t="t" r="r" b="b"/>
              <a:pathLst>
                <a:path w="25284" h="7868" extrusionOk="0">
                  <a:moveTo>
                    <a:pt x="168" y="1"/>
                  </a:moveTo>
                  <a:cubicBezTo>
                    <a:pt x="84" y="168"/>
                    <a:pt x="0" y="419"/>
                    <a:pt x="84" y="671"/>
                  </a:cubicBezTo>
                  <a:cubicBezTo>
                    <a:pt x="502" y="1340"/>
                    <a:pt x="1340" y="1340"/>
                    <a:pt x="1926" y="1843"/>
                  </a:cubicBezTo>
                  <a:cubicBezTo>
                    <a:pt x="1507" y="2010"/>
                    <a:pt x="1088" y="2010"/>
                    <a:pt x="754" y="2261"/>
                  </a:cubicBezTo>
                  <a:cubicBezTo>
                    <a:pt x="586" y="2429"/>
                    <a:pt x="586" y="2680"/>
                    <a:pt x="670" y="2931"/>
                  </a:cubicBezTo>
                  <a:cubicBezTo>
                    <a:pt x="1088" y="3433"/>
                    <a:pt x="1674" y="3768"/>
                    <a:pt x="2344" y="3852"/>
                  </a:cubicBezTo>
                  <a:cubicBezTo>
                    <a:pt x="8288" y="5275"/>
                    <a:pt x="14400" y="6363"/>
                    <a:pt x="20511" y="6949"/>
                  </a:cubicBezTo>
                  <a:cubicBezTo>
                    <a:pt x="20523" y="6953"/>
                    <a:pt x="20534" y="6955"/>
                    <a:pt x="20546" y="6955"/>
                  </a:cubicBezTo>
                  <a:cubicBezTo>
                    <a:pt x="20709" y="6955"/>
                    <a:pt x="20950" y="6644"/>
                    <a:pt x="21128" y="6644"/>
                  </a:cubicBezTo>
                  <a:cubicBezTo>
                    <a:pt x="21235" y="6644"/>
                    <a:pt x="21319" y="6756"/>
                    <a:pt x="21349" y="7117"/>
                  </a:cubicBezTo>
                  <a:cubicBezTo>
                    <a:pt x="21971" y="7626"/>
                    <a:pt x="22745" y="7867"/>
                    <a:pt x="23544" y="7867"/>
                  </a:cubicBezTo>
                  <a:cubicBezTo>
                    <a:pt x="23928" y="7867"/>
                    <a:pt x="24317" y="7812"/>
                    <a:pt x="24697" y="7703"/>
                  </a:cubicBezTo>
                  <a:cubicBezTo>
                    <a:pt x="25283" y="6949"/>
                    <a:pt x="24614" y="6615"/>
                    <a:pt x="24111" y="6196"/>
                  </a:cubicBezTo>
                  <a:cubicBezTo>
                    <a:pt x="23693" y="5945"/>
                    <a:pt x="23525" y="5443"/>
                    <a:pt x="23776" y="5024"/>
                  </a:cubicBezTo>
                  <a:cubicBezTo>
                    <a:pt x="21767" y="4019"/>
                    <a:pt x="19590" y="3517"/>
                    <a:pt x="17330" y="3433"/>
                  </a:cubicBezTo>
                  <a:cubicBezTo>
                    <a:pt x="17058" y="3467"/>
                    <a:pt x="16773" y="3515"/>
                    <a:pt x="16484" y="3515"/>
                  </a:cubicBezTo>
                  <a:cubicBezTo>
                    <a:pt x="16062" y="3515"/>
                    <a:pt x="15635" y="3413"/>
                    <a:pt x="15237" y="3015"/>
                  </a:cubicBezTo>
                  <a:cubicBezTo>
                    <a:pt x="12809" y="2847"/>
                    <a:pt x="10298" y="2345"/>
                    <a:pt x="7953" y="1591"/>
                  </a:cubicBezTo>
                  <a:cubicBezTo>
                    <a:pt x="5358" y="922"/>
                    <a:pt x="2763" y="336"/>
                    <a:pt x="168" y="1"/>
                  </a:cubicBezTo>
                  <a:close/>
                </a:path>
              </a:pathLst>
            </a:custGeom>
            <a:solidFill>
              <a:srgbClr val="266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0" name="Google Shape;23360;p30"/>
            <p:cNvSpPr/>
            <p:nvPr/>
          </p:nvSpPr>
          <p:spPr>
            <a:xfrm>
              <a:off x="4811475" y="1362450"/>
              <a:ext cx="581875" cy="248700"/>
            </a:xfrm>
            <a:custGeom>
              <a:avLst/>
              <a:gdLst/>
              <a:ahLst/>
              <a:cxnLst/>
              <a:rect l="l" t="t" r="r" b="b"/>
              <a:pathLst>
                <a:path w="23275" h="9948" extrusionOk="0">
                  <a:moveTo>
                    <a:pt x="1227" y="0"/>
                  </a:moveTo>
                  <a:cubicBezTo>
                    <a:pt x="525" y="0"/>
                    <a:pt x="59" y="441"/>
                    <a:pt x="1" y="1491"/>
                  </a:cubicBezTo>
                  <a:cubicBezTo>
                    <a:pt x="85" y="1743"/>
                    <a:pt x="252" y="1994"/>
                    <a:pt x="503" y="2077"/>
                  </a:cubicBezTo>
                  <a:cubicBezTo>
                    <a:pt x="1340" y="2245"/>
                    <a:pt x="2094" y="2663"/>
                    <a:pt x="2764" y="3166"/>
                  </a:cubicBezTo>
                  <a:cubicBezTo>
                    <a:pt x="7201" y="5091"/>
                    <a:pt x="11805" y="6766"/>
                    <a:pt x="16410" y="8189"/>
                  </a:cubicBezTo>
                  <a:cubicBezTo>
                    <a:pt x="17247" y="8273"/>
                    <a:pt x="18168" y="8524"/>
                    <a:pt x="18921" y="8859"/>
                  </a:cubicBezTo>
                  <a:cubicBezTo>
                    <a:pt x="19089" y="9026"/>
                    <a:pt x="19256" y="9110"/>
                    <a:pt x="19424" y="9194"/>
                  </a:cubicBezTo>
                  <a:cubicBezTo>
                    <a:pt x="19759" y="9361"/>
                    <a:pt x="20010" y="9445"/>
                    <a:pt x="20261" y="9612"/>
                  </a:cubicBezTo>
                  <a:cubicBezTo>
                    <a:pt x="20512" y="9612"/>
                    <a:pt x="20680" y="9696"/>
                    <a:pt x="20847" y="9696"/>
                  </a:cubicBezTo>
                  <a:cubicBezTo>
                    <a:pt x="21349" y="9780"/>
                    <a:pt x="21852" y="9863"/>
                    <a:pt x="22354" y="9947"/>
                  </a:cubicBezTo>
                  <a:cubicBezTo>
                    <a:pt x="22605" y="9947"/>
                    <a:pt x="22773" y="9863"/>
                    <a:pt x="22940" y="9780"/>
                  </a:cubicBezTo>
                  <a:cubicBezTo>
                    <a:pt x="23275" y="9361"/>
                    <a:pt x="23275" y="8691"/>
                    <a:pt x="22856" y="8356"/>
                  </a:cubicBezTo>
                  <a:lnTo>
                    <a:pt x="21935" y="8273"/>
                  </a:lnTo>
                  <a:cubicBezTo>
                    <a:pt x="21684" y="8105"/>
                    <a:pt x="21517" y="7938"/>
                    <a:pt x="21349" y="7770"/>
                  </a:cubicBezTo>
                  <a:cubicBezTo>
                    <a:pt x="20428" y="7687"/>
                    <a:pt x="19591" y="7352"/>
                    <a:pt x="18838" y="6766"/>
                  </a:cubicBezTo>
                  <a:lnTo>
                    <a:pt x="7870" y="2245"/>
                  </a:lnTo>
                  <a:cubicBezTo>
                    <a:pt x="7619" y="2077"/>
                    <a:pt x="7452" y="1994"/>
                    <a:pt x="7284" y="1826"/>
                  </a:cubicBezTo>
                  <a:lnTo>
                    <a:pt x="6782" y="1826"/>
                  </a:lnTo>
                  <a:cubicBezTo>
                    <a:pt x="6531" y="1491"/>
                    <a:pt x="6029" y="1659"/>
                    <a:pt x="5694" y="1240"/>
                  </a:cubicBezTo>
                  <a:lnTo>
                    <a:pt x="3266" y="738"/>
                  </a:lnTo>
                  <a:cubicBezTo>
                    <a:pt x="3015" y="487"/>
                    <a:pt x="2512" y="570"/>
                    <a:pt x="2261" y="236"/>
                  </a:cubicBezTo>
                  <a:cubicBezTo>
                    <a:pt x="1881" y="83"/>
                    <a:pt x="1531" y="0"/>
                    <a:pt x="1227" y="0"/>
                  </a:cubicBezTo>
                  <a:close/>
                </a:path>
              </a:pathLst>
            </a:custGeom>
            <a:solidFill>
              <a:srgbClr val="2767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1" name="Google Shape;23361;p30"/>
            <p:cNvSpPr/>
            <p:nvPr/>
          </p:nvSpPr>
          <p:spPr>
            <a:xfrm>
              <a:off x="3940800" y="1117175"/>
              <a:ext cx="318150" cy="127700"/>
            </a:xfrm>
            <a:custGeom>
              <a:avLst/>
              <a:gdLst/>
              <a:ahLst/>
              <a:cxnLst/>
              <a:rect l="l" t="t" r="r" b="b"/>
              <a:pathLst>
                <a:path w="12726" h="5108" extrusionOk="0">
                  <a:moveTo>
                    <a:pt x="1424" y="0"/>
                  </a:moveTo>
                  <a:cubicBezTo>
                    <a:pt x="1346" y="16"/>
                    <a:pt x="1263" y="20"/>
                    <a:pt x="1178" y="20"/>
                  </a:cubicBezTo>
                  <a:cubicBezTo>
                    <a:pt x="1084" y="20"/>
                    <a:pt x="988" y="15"/>
                    <a:pt x="892" y="15"/>
                  </a:cubicBezTo>
                  <a:cubicBezTo>
                    <a:pt x="602" y="15"/>
                    <a:pt x="322" y="59"/>
                    <a:pt x="168" y="419"/>
                  </a:cubicBezTo>
                  <a:cubicBezTo>
                    <a:pt x="0" y="1005"/>
                    <a:pt x="503" y="1340"/>
                    <a:pt x="1005" y="1507"/>
                  </a:cubicBezTo>
                  <a:cubicBezTo>
                    <a:pt x="1675" y="1507"/>
                    <a:pt x="2177" y="2009"/>
                    <a:pt x="2428" y="2596"/>
                  </a:cubicBezTo>
                  <a:cubicBezTo>
                    <a:pt x="2512" y="3684"/>
                    <a:pt x="3433" y="3935"/>
                    <a:pt x="4186" y="3935"/>
                  </a:cubicBezTo>
                  <a:cubicBezTo>
                    <a:pt x="6447" y="4270"/>
                    <a:pt x="8540" y="5023"/>
                    <a:pt x="10800" y="5107"/>
                  </a:cubicBezTo>
                  <a:cubicBezTo>
                    <a:pt x="11637" y="5023"/>
                    <a:pt x="12726" y="5023"/>
                    <a:pt x="12726" y="3768"/>
                  </a:cubicBezTo>
                  <a:cubicBezTo>
                    <a:pt x="12726" y="2837"/>
                    <a:pt x="12209" y="2760"/>
                    <a:pt x="11664" y="2760"/>
                  </a:cubicBezTo>
                  <a:cubicBezTo>
                    <a:pt x="11554" y="2760"/>
                    <a:pt x="11444" y="2763"/>
                    <a:pt x="11337" y="2763"/>
                  </a:cubicBezTo>
                  <a:cubicBezTo>
                    <a:pt x="11014" y="2763"/>
                    <a:pt x="10717" y="2735"/>
                    <a:pt x="10549" y="2512"/>
                  </a:cubicBezTo>
                  <a:cubicBezTo>
                    <a:pt x="9628" y="2344"/>
                    <a:pt x="8624" y="2344"/>
                    <a:pt x="7954" y="1507"/>
                  </a:cubicBezTo>
                  <a:cubicBezTo>
                    <a:pt x="6949" y="1507"/>
                    <a:pt x="5945" y="1256"/>
                    <a:pt x="5107" y="837"/>
                  </a:cubicBezTo>
                  <a:cubicBezTo>
                    <a:pt x="3935" y="251"/>
                    <a:pt x="2680" y="0"/>
                    <a:pt x="1424" y="0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2" name="Google Shape;23362;p30"/>
            <p:cNvSpPr/>
            <p:nvPr/>
          </p:nvSpPr>
          <p:spPr>
            <a:xfrm>
              <a:off x="4650325" y="1295075"/>
              <a:ext cx="217700" cy="114050"/>
            </a:xfrm>
            <a:custGeom>
              <a:avLst/>
              <a:gdLst/>
              <a:ahLst/>
              <a:cxnLst/>
              <a:rect l="l" t="t" r="r" b="b"/>
              <a:pathLst>
                <a:path w="8708" h="4562" extrusionOk="0">
                  <a:moveTo>
                    <a:pt x="670" y="0"/>
                  </a:moveTo>
                  <a:cubicBezTo>
                    <a:pt x="335" y="754"/>
                    <a:pt x="84" y="1507"/>
                    <a:pt x="0" y="2261"/>
                  </a:cubicBezTo>
                  <a:cubicBezTo>
                    <a:pt x="1673" y="3585"/>
                    <a:pt x="3404" y="4561"/>
                    <a:pt x="5434" y="4561"/>
                  </a:cubicBezTo>
                  <a:cubicBezTo>
                    <a:pt x="5843" y="4561"/>
                    <a:pt x="6263" y="4522"/>
                    <a:pt x="6698" y="4438"/>
                  </a:cubicBezTo>
                  <a:cubicBezTo>
                    <a:pt x="6782" y="3182"/>
                    <a:pt x="7703" y="3014"/>
                    <a:pt x="8707" y="3014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3" name="Google Shape;23363;p30"/>
            <p:cNvSpPr/>
            <p:nvPr/>
          </p:nvSpPr>
          <p:spPr>
            <a:xfrm>
              <a:off x="4476600" y="1244850"/>
              <a:ext cx="205150" cy="108350"/>
            </a:xfrm>
            <a:custGeom>
              <a:avLst/>
              <a:gdLst/>
              <a:ahLst/>
              <a:cxnLst/>
              <a:rect l="l" t="t" r="r" b="b"/>
              <a:pathLst>
                <a:path w="8206" h="4334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" y="1088"/>
                    <a:pt x="754" y="1591"/>
                    <a:pt x="1508" y="1842"/>
                  </a:cubicBezTo>
                  <a:cubicBezTo>
                    <a:pt x="2261" y="2093"/>
                    <a:pt x="1675" y="2679"/>
                    <a:pt x="2010" y="3014"/>
                  </a:cubicBezTo>
                  <a:cubicBezTo>
                    <a:pt x="3178" y="3629"/>
                    <a:pt x="4346" y="4334"/>
                    <a:pt x="5646" y="4334"/>
                  </a:cubicBezTo>
                  <a:cubicBezTo>
                    <a:pt x="6117" y="4334"/>
                    <a:pt x="6605" y="4241"/>
                    <a:pt x="7117" y="4019"/>
                  </a:cubicBezTo>
                  <a:cubicBezTo>
                    <a:pt x="8121" y="3600"/>
                    <a:pt x="8205" y="2930"/>
                    <a:pt x="7619" y="2009"/>
                  </a:cubicBezTo>
                  <a:cubicBezTo>
                    <a:pt x="5108" y="1423"/>
                    <a:pt x="2763" y="251"/>
                    <a:pt x="168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4" name="Google Shape;23364;p30"/>
            <p:cNvSpPr/>
            <p:nvPr/>
          </p:nvSpPr>
          <p:spPr>
            <a:xfrm>
              <a:off x="4258925" y="1200125"/>
              <a:ext cx="282575" cy="113800"/>
            </a:xfrm>
            <a:custGeom>
              <a:avLst/>
              <a:gdLst/>
              <a:ahLst/>
              <a:cxnLst/>
              <a:rect l="l" t="t" r="r" b="b"/>
              <a:pathLst>
                <a:path w="11303" h="4552" extrusionOk="0">
                  <a:moveTo>
                    <a:pt x="1406" y="1"/>
                  </a:moveTo>
                  <a:cubicBezTo>
                    <a:pt x="1009" y="1"/>
                    <a:pt x="659" y="185"/>
                    <a:pt x="419" y="617"/>
                  </a:cubicBezTo>
                  <a:cubicBezTo>
                    <a:pt x="1" y="1371"/>
                    <a:pt x="671" y="1873"/>
                    <a:pt x="1173" y="2291"/>
                  </a:cubicBezTo>
                  <a:cubicBezTo>
                    <a:pt x="1340" y="2375"/>
                    <a:pt x="1508" y="2459"/>
                    <a:pt x="1759" y="2626"/>
                  </a:cubicBezTo>
                  <a:lnTo>
                    <a:pt x="2596" y="2961"/>
                  </a:lnTo>
                  <a:cubicBezTo>
                    <a:pt x="2764" y="3045"/>
                    <a:pt x="2931" y="3129"/>
                    <a:pt x="3182" y="3212"/>
                  </a:cubicBezTo>
                  <a:cubicBezTo>
                    <a:pt x="3685" y="3380"/>
                    <a:pt x="4103" y="3547"/>
                    <a:pt x="4605" y="3715"/>
                  </a:cubicBezTo>
                  <a:cubicBezTo>
                    <a:pt x="4773" y="3715"/>
                    <a:pt x="4940" y="3798"/>
                    <a:pt x="5191" y="3798"/>
                  </a:cubicBezTo>
                  <a:cubicBezTo>
                    <a:pt x="5861" y="3798"/>
                    <a:pt x="6615" y="3966"/>
                    <a:pt x="7284" y="4133"/>
                  </a:cubicBezTo>
                  <a:cubicBezTo>
                    <a:pt x="7452" y="4217"/>
                    <a:pt x="7703" y="4301"/>
                    <a:pt x="7870" y="4301"/>
                  </a:cubicBezTo>
                  <a:cubicBezTo>
                    <a:pt x="8708" y="4384"/>
                    <a:pt x="9461" y="4384"/>
                    <a:pt x="10215" y="4552"/>
                  </a:cubicBezTo>
                  <a:cubicBezTo>
                    <a:pt x="10382" y="4552"/>
                    <a:pt x="10633" y="4468"/>
                    <a:pt x="10801" y="4384"/>
                  </a:cubicBezTo>
                  <a:cubicBezTo>
                    <a:pt x="10884" y="4050"/>
                    <a:pt x="11303" y="3547"/>
                    <a:pt x="10717" y="3296"/>
                  </a:cubicBezTo>
                  <a:cubicBezTo>
                    <a:pt x="9880" y="3045"/>
                    <a:pt x="9461" y="2291"/>
                    <a:pt x="8875" y="1789"/>
                  </a:cubicBezTo>
                  <a:lnTo>
                    <a:pt x="8373" y="1873"/>
                  </a:lnTo>
                  <a:cubicBezTo>
                    <a:pt x="8057" y="2031"/>
                    <a:pt x="7722" y="2114"/>
                    <a:pt x="7395" y="2114"/>
                  </a:cubicBezTo>
                  <a:cubicBezTo>
                    <a:pt x="7029" y="2114"/>
                    <a:pt x="6673" y="2010"/>
                    <a:pt x="6364" y="1789"/>
                  </a:cubicBezTo>
                  <a:cubicBezTo>
                    <a:pt x="5359" y="1789"/>
                    <a:pt x="4689" y="1119"/>
                    <a:pt x="3852" y="784"/>
                  </a:cubicBezTo>
                  <a:cubicBezTo>
                    <a:pt x="3433" y="366"/>
                    <a:pt x="2764" y="784"/>
                    <a:pt x="2345" y="282"/>
                  </a:cubicBezTo>
                  <a:cubicBezTo>
                    <a:pt x="2023" y="103"/>
                    <a:pt x="1701" y="1"/>
                    <a:pt x="1406" y="1"/>
                  </a:cubicBez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5" name="Google Shape;23365;p30"/>
            <p:cNvSpPr/>
            <p:nvPr/>
          </p:nvSpPr>
          <p:spPr>
            <a:xfrm>
              <a:off x="4204525" y="1182025"/>
              <a:ext cx="110950" cy="88300"/>
            </a:xfrm>
            <a:custGeom>
              <a:avLst/>
              <a:gdLst/>
              <a:ahLst/>
              <a:cxnLst/>
              <a:rect l="l" t="t" r="r" b="b"/>
              <a:pathLst>
                <a:path w="4438" h="3532" extrusionOk="0">
                  <a:moveTo>
                    <a:pt x="607" y="0"/>
                  </a:moveTo>
                  <a:cubicBezTo>
                    <a:pt x="403" y="0"/>
                    <a:pt x="201" y="2"/>
                    <a:pt x="0" y="2"/>
                  </a:cubicBezTo>
                  <a:cubicBezTo>
                    <a:pt x="168" y="336"/>
                    <a:pt x="419" y="504"/>
                    <a:pt x="754" y="504"/>
                  </a:cubicBezTo>
                  <a:cubicBezTo>
                    <a:pt x="1423" y="504"/>
                    <a:pt x="1758" y="671"/>
                    <a:pt x="1675" y="1425"/>
                  </a:cubicBezTo>
                  <a:cubicBezTo>
                    <a:pt x="1628" y="1986"/>
                    <a:pt x="1372" y="2077"/>
                    <a:pt x="1082" y="2077"/>
                  </a:cubicBezTo>
                  <a:cubicBezTo>
                    <a:pt x="943" y="2077"/>
                    <a:pt x="798" y="2056"/>
                    <a:pt x="663" y="2056"/>
                  </a:cubicBezTo>
                  <a:cubicBezTo>
                    <a:pt x="575" y="2056"/>
                    <a:pt x="492" y="2065"/>
                    <a:pt x="419" y="2095"/>
                  </a:cubicBezTo>
                  <a:cubicBezTo>
                    <a:pt x="945" y="3094"/>
                    <a:pt x="1637" y="3532"/>
                    <a:pt x="2452" y="3532"/>
                  </a:cubicBezTo>
                  <a:cubicBezTo>
                    <a:pt x="2934" y="3532"/>
                    <a:pt x="3459" y="3379"/>
                    <a:pt x="4019" y="3099"/>
                  </a:cubicBezTo>
                  <a:lnTo>
                    <a:pt x="3433" y="2429"/>
                  </a:lnTo>
                  <a:cubicBezTo>
                    <a:pt x="2512" y="1508"/>
                    <a:pt x="2512" y="1341"/>
                    <a:pt x="3768" y="1006"/>
                  </a:cubicBezTo>
                  <a:cubicBezTo>
                    <a:pt x="3893" y="964"/>
                    <a:pt x="4019" y="943"/>
                    <a:pt x="4134" y="943"/>
                  </a:cubicBezTo>
                  <a:cubicBezTo>
                    <a:pt x="4249" y="943"/>
                    <a:pt x="4354" y="964"/>
                    <a:pt x="4437" y="1006"/>
                  </a:cubicBezTo>
                  <a:cubicBezTo>
                    <a:pt x="3276" y="63"/>
                    <a:pt x="1927" y="0"/>
                    <a:pt x="607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6" name="Google Shape;23366;p30"/>
            <p:cNvSpPr/>
            <p:nvPr/>
          </p:nvSpPr>
          <p:spPr>
            <a:xfrm>
              <a:off x="5368225" y="1571350"/>
              <a:ext cx="104675" cy="56525"/>
            </a:xfrm>
            <a:custGeom>
              <a:avLst/>
              <a:gdLst/>
              <a:ahLst/>
              <a:cxnLst/>
              <a:rect l="l" t="t" r="r" b="b"/>
              <a:pathLst>
                <a:path w="4187" h="2261" extrusionOk="0">
                  <a:moveTo>
                    <a:pt x="586" y="0"/>
                  </a:moveTo>
                  <a:cubicBezTo>
                    <a:pt x="586" y="586"/>
                    <a:pt x="670" y="1172"/>
                    <a:pt x="84" y="1507"/>
                  </a:cubicBezTo>
                  <a:cubicBezTo>
                    <a:pt x="0" y="2177"/>
                    <a:pt x="503" y="2261"/>
                    <a:pt x="1005" y="2261"/>
                  </a:cubicBezTo>
                  <a:cubicBezTo>
                    <a:pt x="1340" y="2093"/>
                    <a:pt x="1712" y="2065"/>
                    <a:pt x="2090" y="2065"/>
                  </a:cubicBezTo>
                  <a:cubicBezTo>
                    <a:pt x="2279" y="2065"/>
                    <a:pt x="2470" y="2072"/>
                    <a:pt x="2658" y="2072"/>
                  </a:cubicBezTo>
                  <a:cubicBezTo>
                    <a:pt x="3223" y="2072"/>
                    <a:pt x="3768" y="2010"/>
                    <a:pt x="4186" y="1507"/>
                  </a:cubicBezTo>
                  <a:cubicBezTo>
                    <a:pt x="4186" y="1340"/>
                    <a:pt x="4102" y="1256"/>
                    <a:pt x="4102" y="1089"/>
                  </a:cubicBezTo>
                  <a:cubicBezTo>
                    <a:pt x="4025" y="1094"/>
                    <a:pt x="3949" y="1096"/>
                    <a:pt x="3874" y="1096"/>
                  </a:cubicBezTo>
                  <a:cubicBezTo>
                    <a:pt x="2647" y="1096"/>
                    <a:pt x="1691" y="474"/>
                    <a:pt x="586" y="0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7" name="Google Shape;23367;p30"/>
            <p:cNvSpPr/>
            <p:nvPr/>
          </p:nvSpPr>
          <p:spPr>
            <a:xfrm>
              <a:off x="4765425" y="1169500"/>
              <a:ext cx="50275" cy="46075"/>
            </a:xfrm>
            <a:custGeom>
              <a:avLst/>
              <a:gdLst/>
              <a:ahLst/>
              <a:cxnLst/>
              <a:rect l="l" t="t" r="r" b="b"/>
              <a:pathLst>
                <a:path w="2011" h="1843" extrusionOk="0">
                  <a:moveTo>
                    <a:pt x="1089" y="0"/>
                  </a:moveTo>
                  <a:cubicBezTo>
                    <a:pt x="420" y="84"/>
                    <a:pt x="1" y="419"/>
                    <a:pt x="252" y="1172"/>
                  </a:cubicBezTo>
                  <a:cubicBezTo>
                    <a:pt x="336" y="1591"/>
                    <a:pt x="754" y="1842"/>
                    <a:pt x="1173" y="1842"/>
                  </a:cubicBezTo>
                  <a:cubicBezTo>
                    <a:pt x="2010" y="1675"/>
                    <a:pt x="1843" y="1089"/>
                    <a:pt x="1675" y="503"/>
                  </a:cubicBezTo>
                  <a:cubicBezTo>
                    <a:pt x="1675" y="335"/>
                    <a:pt x="1592" y="168"/>
                    <a:pt x="1592" y="0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8" name="Google Shape;23368;p30"/>
            <p:cNvSpPr/>
            <p:nvPr/>
          </p:nvSpPr>
          <p:spPr>
            <a:xfrm>
              <a:off x="4353125" y="1219400"/>
              <a:ext cx="64900" cy="44325"/>
            </a:xfrm>
            <a:custGeom>
              <a:avLst/>
              <a:gdLst/>
              <a:ahLst/>
              <a:cxnLst/>
              <a:rect l="l" t="t" r="r" b="b"/>
              <a:pathLst>
                <a:path w="2596" h="1773" extrusionOk="0">
                  <a:moveTo>
                    <a:pt x="302" y="1"/>
                  </a:moveTo>
                  <a:cubicBezTo>
                    <a:pt x="202" y="1"/>
                    <a:pt x="102" y="5"/>
                    <a:pt x="0" y="13"/>
                  </a:cubicBezTo>
                  <a:cubicBezTo>
                    <a:pt x="335" y="265"/>
                    <a:pt x="754" y="516"/>
                    <a:pt x="837" y="851"/>
                  </a:cubicBezTo>
                  <a:cubicBezTo>
                    <a:pt x="1043" y="1536"/>
                    <a:pt x="1263" y="1773"/>
                    <a:pt x="1496" y="1773"/>
                  </a:cubicBezTo>
                  <a:cubicBezTo>
                    <a:pt x="1834" y="1773"/>
                    <a:pt x="2200" y="1280"/>
                    <a:pt x="2596" y="934"/>
                  </a:cubicBezTo>
                  <a:cubicBezTo>
                    <a:pt x="1993" y="332"/>
                    <a:pt x="1188" y="1"/>
                    <a:pt x="302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9" name="Google Shape;23369;p30"/>
            <p:cNvSpPr/>
            <p:nvPr/>
          </p:nvSpPr>
          <p:spPr>
            <a:xfrm>
              <a:off x="4139625" y="1156925"/>
              <a:ext cx="64925" cy="30325"/>
            </a:xfrm>
            <a:custGeom>
              <a:avLst/>
              <a:gdLst/>
              <a:ahLst/>
              <a:cxnLst/>
              <a:rect l="l" t="t" r="r" b="b"/>
              <a:pathLst>
                <a:path w="2597" h="1213" extrusionOk="0">
                  <a:moveTo>
                    <a:pt x="1" y="1"/>
                  </a:moveTo>
                  <a:cubicBezTo>
                    <a:pt x="255" y="914"/>
                    <a:pt x="724" y="1213"/>
                    <a:pt x="1315" y="1213"/>
                  </a:cubicBezTo>
                  <a:cubicBezTo>
                    <a:pt x="1699" y="1213"/>
                    <a:pt x="2135" y="1087"/>
                    <a:pt x="2596" y="922"/>
                  </a:cubicBezTo>
                  <a:cubicBezTo>
                    <a:pt x="1843" y="336"/>
                    <a:pt x="922" y="1"/>
                    <a:pt x="1" y="1"/>
                  </a:cubicBezTo>
                  <a:close/>
                </a:path>
              </a:pathLst>
            </a:custGeom>
            <a:solidFill>
              <a:srgbClr val="3771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0" name="Google Shape;23370;p30"/>
            <p:cNvSpPr/>
            <p:nvPr/>
          </p:nvSpPr>
          <p:spPr>
            <a:xfrm>
              <a:off x="5282400" y="1531575"/>
              <a:ext cx="62825" cy="30675"/>
            </a:xfrm>
            <a:custGeom>
              <a:avLst/>
              <a:gdLst/>
              <a:ahLst/>
              <a:cxnLst/>
              <a:rect l="l" t="t" r="r" b="b"/>
              <a:pathLst>
                <a:path w="2513" h="1227" extrusionOk="0">
                  <a:moveTo>
                    <a:pt x="1" y="1"/>
                  </a:moveTo>
                  <a:cubicBezTo>
                    <a:pt x="520" y="714"/>
                    <a:pt x="1038" y="1227"/>
                    <a:pt x="1791" y="1227"/>
                  </a:cubicBezTo>
                  <a:cubicBezTo>
                    <a:pt x="2010" y="1227"/>
                    <a:pt x="2248" y="1183"/>
                    <a:pt x="2512" y="1089"/>
                  </a:cubicBezTo>
                  <a:cubicBezTo>
                    <a:pt x="1926" y="336"/>
                    <a:pt x="1005" y="1"/>
                    <a:pt x="1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1" name="Google Shape;23371;p30"/>
            <p:cNvSpPr/>
            <p:nvPr/>
          </p:nvSpPr>
          <p:spPr>
            <a:xfrm>
              <a:off x="4415900" y="1088575"/>
              <a:ext cx="50275" cy="24050"/>
            </a:xfrm>
            <a:custGeom>
              <a:avLst/>
              <a:gdLst/>
              <a:ahLst/>
              <a:cxnLst/>
              <a:rect l="l" t="t" r="r" b="b"/>
              <a:pathLst>
                <a:path w="2011" h="962" extrusionOk="0">
                  <a:moveTo>
                    <a:pt x="1340" y="0"/>
                  </a:moveTo>
                  <a:cubicBezTo>
                    <a:pt x="894" y="0"/>
                    <a:pt x="447" y="223"/>
                    <a:pt x="1" y="223"/>
                  </a:cubicBezTo>
                  <a:cubicBezTo>
                    <a:pt x="384" y="606"/>
                    <a:pt x="766" y="961"/>
                    <a:pt x="1149" y="961"/>
                  </a:cubicBezTo>
                  <a:cubicBezTo>
                    <a:pt x="1436" y="961"/>
                    <a:pt x="1723" y="761"/>
                    <a:pt x="2010" y="223"/>
                  </a:cubicBezTo>
                  <a:cubicBezTo>
                    <a:pt x="1787" y="56"/>
                    <a:pt x="1564" y="0"/>
                    <a:pt x="134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2" name="Google Shape;23372;p30"/>
            <p:cNvSpPr/>
            <p:nvPr/>
          </p:nvSpPr>
          <p:spPr>
            <a:xfrm>
              <a:off x="4503825" y="1085300"/>
              <a:ext cx="27225" cy="25750"/>
            </a:xfrm>
            <a:custGeom>
              <a:avLst/>
              <a:gdLst/>
              <a:ahLst/>
              <a:cxnLst/>
              <a:rect l="l" t="t" r="r" b="b"/>
              <a:pathLst>
                <a:path w="1089" h="1030" extrusionOk="0">
                  <a:moveTo>
                    <a:pt x="617" y="1"/>
                  </a:moveTo>
                  <a:cubicBezTo>
                    <a:pt x="474" y="1"/>
                    <a:pt x="279" y="103"/>
                    <a:pt x="0" y="354"/>
                  </a:cubicBezTo>
                  <a:cubicBezTo>
                    <a:pt x="0" y="860"/>
                    <a:pt x="183" y="1029"/>
                    <a:pt x="457" y="1029"/>
                  </a:cubicBezTo>
                  <a:cubicBezTo>
                    <a:pt x="637" y="1029"/>
                    <a:pt x="856" y="956"/>
                    <a:pt x="1088" y="857"/>
                  </a:cubicBezTo>
                  <a:cubicBezTo>
                    <a:pt x="977" y="410"/>
                    <a:pt x="902" y="1"/>
                    <a:pt x="617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3" name="Google Shape;23373;p30"/>
            <p:cNvSpPr/>
            <p:nvPr/>
          </p:nvSpPr>
          <p:spPr>
            <a:xfrm>
              <a:off x="5387050" y="1493900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87" y="1"/>
                  </a:moveTo>
                  <a:cubicBezTo>
                    <a:pt x="503" y="1"/>
                    <a:pt x="336" y="168"/>
                    <a:pt x="252" y="336"/>
                  </a:cubicBezTo>
                  <a:cubicBezTo>
                    <a:pt x="1" y="922"/>
                    <a:pt x="419" y="1089"/>
                    <a:pt x="838" y="1089"/>
                  </a:cubicBezTo>
                  <a:cubicBezTo>
                    <a:pt x="754" y="670"/>
                    <a:pt x="1089" y="252"/>
                    <a:pt x="587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4" name="Google Shape;23374;p30"/>
            <p:cNvSpPr/>
            <p:nvPr/>
          </p:nvSpPr>
          <p:spPr>
            <a:xfrm>
              <a:off x="4371950" y="1069025"/>
              <a:ext cx="31425" cy="15725"/>
            </a:xfrm>
            <a:custGeom>
              <a:avLst/>
              <a:gdLst/>
              <a:ahLst/>
              <a:cxnLst/>
              <a:rect l="l" t="t" r="r" b="b"/>
              <a:pathLst>
                <a:path w="1257" h="629" extrusionOk="0">
                  <a:moveTo>
                    <a:pt x="1256" y="1"/>
                  </a:moveTo>
                  <a:cubicBezTo>
                    <a:pt x="922" y="1"/>
                    <a:pt x="587" y="1"/>
                    <a:pt x="336" y="84"/>
                  </a:cubicBezTo>
                  <a:cubicBezTo>
                    <a:pt x="168" y="84"/>
                    <a:pt x="1" y="336"/>
                    <a:pt x="1" y="419"/>
                  </a:cubicBezTo>
                  <a:cubicBezTo>
                    <a:pt x="43" y="587"/>
                    <a:pt x="126" y="629"/>
                    <a:pt x="220" y="629"/>
                  </a:cubicBezTo>
                  <a:cubicBezTo>
                    <a:pt x="315" y="629"/>
                    <a:pt x="419" y="587"/>
                    <a:pt x="503" y="587"/>
                  </a:cubicBezTo>
                  <a:lnTo>
                    <a:pt x="1256" y="503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5" name="Google Shape;23375;p30"/>
            <p:cNvSpPr/>
            <p:nvPr/>
          </p:nvSpPr>
          <p:spPr>
            <a:xfrm>
              <a:off x="4415900" y="1242750"/>
              <a:ext cx="50275" cy="15250"/>
            </a:xfrm>
            <a:custGeom>
              <a:avLst/>
              <a:gdLst/>
              <a:ahLst/>
              <a:cxnLst/>
              <a:rect l="l" t="t" r="r" b="b"/>
              <a:pathLst>
                <a:path w="2011" h="610" extrusionOk="0">
                  <a:moveTo>
                    <a:pt x="1" y="0"/>
                  </a:moveTo>
                  <a:cubicBezTo>
                    <a:pt x="266" y="398"/>
                    <a:pt x="671" y="609"/>
                    <a:pt x="1068" y="609"/>
                  </a:cubicBezTo>
                  <a:cubicBezTo>
                    <a:pt x="1424" y="609"/>
                    <a:pt x="1773" y="440"/>
                    <a:pt x="2010" y="8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6" name="Google Shape;23376;p30"/>
            <p:cNvSpPr/>
            <p:nvPr/>
          </p:nvSpPr>
          <p:spPr>
            <a:xfrm>
              <a:off x="4315450" y="1207175"/>
              <a:ext cx="37700" cy="12675"/>
            </a:xfrm>
            <a:custGeom>
              <a:avLst/>
              <a:gdLst/>
              <a:ahLst/>
              <a:cxnLst/>
              <a:rect l="l" t="t" r="r" b="b"/>
              <a:pathLst>
                <a:path w="1508" h="507" extrusionOk="0">
                  <a:moveTo>
                    <a:pt x="0" y="0"/>
                  </a:moveTo>
                  <a:cubicBezTo>
                    <a:pt x="326" y="456"/>
                    <a:pt x="753" y="507"/>
                    <a:pt x="1163" y="507"/>
                  </a:cubicBezTo>
                  <a:cubicBezTo>
                    <a:pt x="1280" y="507"/>
                    <a:pt x="1396" y="502"/>
                    <a:pt x="1507" y="502"/>
                  </a:cubicBezTo>
                  <a:cubicBezTo>
                    <a:pt x="1172" y="0"/>
                    <a:pt x="586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7" name="Google Shape;23377;p30"/>
            <p:cNvSpPr/>
            <p:nvPr/>
          </p:nvSpPr>
          <p:spPr>
            <a:xfrm>
              <a:off x="4993575" y="1269950"/>
              <a:ext cx="16775" cy="19300"/>
            </a:xfrm>
            <a:custGeom>
              <a:avLst/>
              <a:gdLst/>
              <a:ahLst/>
              <a:cxnLst/>
              <a:rect l="l" t="t" r="r" b="b"/>
              <a:pathLst>
                <a:path w="671" h="772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336"/>
                    <a:pt x="84" y="670"/>
                    <a:pt x="419" y="754"/>
                  </a:cubicBezTo>
                  <a:cubicBezTo>
                    <a:pt x="419" y="766"/>
                    <a:pt x="424" y="771"/>
                    <a:pt x="433" y="771"/>
                  </a:cubicBezTo>
                  <a:cubicBezTo>
                    <a:pt x="486" y="771"/>
                    <a:pt x="670" y="587"/>
                    <a:pt x="670" y="587"/>
                  </a:cubicBezTo>
                  <a:cubicBezTo>
                    <a:pt x="586" y="252"/>
                    <a:pt x="335" y="84"/>
                    <a:pt x="0" y="1"/>
                  </a:cubicBezTo>
                  <a:close/>
                </a:path>
              </a:pathLst>
            </a:custGeom>
            <a:solidFill>
              <a:srgbClr val="6F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8" name="Google Shape;23378;p30"/>
            <p:cNvSpPr/>
            <p:nvPr/>
          </p:nvSpPr>
          <p:spPr>
            <a:xfrm>
              <a:off x="5202875" y="1374050"/>
              <a:ext cx="14675" cy="13150"/>
            </a:xfrm>
            <a:custGeom>
              <a:avLst/>
              <a:gdLst/>
              <a:ahLst/>
              <a:cxnLst/>
              <a:rect l="l" t="t" r="r" b="b"/>
              <a:pathLst>
                <a:path w="587" h="526" extrusionOk="0">
                  <a:moveTo>
                    <a:pt x="168" y="0"/>
                  </a:moveTo>
                  <a:cubicBezTo>
                    <a:pt x="56" y="0"/>
                    <a:pt x="0" y="137"/>
                    <a:pt x="0" y="274"/>
                  </a:cubicBezTo>
                  <a:lnTo>
                    <a:pt x="419" y="525"/>
                  </a:lnTo>
                  <a:cubicBezTo>
                    <a:pt x="419" y="525"/>
                    <a:pt x="586" y="525"/>
                    <a:pt x="503" y="358"/>
                  </a:cubicBezTo>
                  <a:cubicBezTo>
                    <a:pt x="503" y="274"/>
                    <a:pt x="503" y="106"/>
                    <a:pt x="252" y="23"/>
                  </a:cubicBezTo>
                  <a:cubicBezTo>
                    <a:pt x="221" y="7"/>
                    <a:pt x="193" y="0"/>
                    <a:pt x="168" y="0"/>
                  </a:cubicBezTo>
                  <a:close/>
                </a:path>
              </a:pathLst>
            </a:custGeom>
            <a:solidFill>
              <a:srgbClr val="7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9" name="Google Shape;23379;p30"/>
            <p:cNvSpPr/>
            <p:nvPr/>
          </p:nvSpPr>
          <p:spPr>
            <a:xfrm>
              <a:off x="4378225" y="1047050"/>
              <a:ext cx="27250" cy="9450"/>
            </a:xfrm>
            <a:custGeom>
              <a:avLst/>
              <a:gdLst/>
              <a:ahLst/>
              <a:cxnLst/>
              <a:rect l="l" t="t" r="r" b="b"/>
              <a:pathLst>
                <a:path w="1090" h="378" extrusionOk="0">
                  <a:moveTo>
                    <a:pt x="514" y="1"/>
                  </a:moveTo>
                  <a:cubicBezTo>
                    <a:pt x="336" y="1"/>
                    <a:pt x="168" y="126"/>
                    <a:pt x="1" y="377"/>
                  </a:cubicBezTo>
                  <a:lnTo>
                    <a:pt x="1089" y="377"/>
                  </a:lnTo>
                  <a:cubicBezTo>
                    <a:pt x="880" y="126"/>
                    <a:pt x="692" y="1"/>
                    <a:pt x="514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0" name="Google Shape;23380;p30"/>
            <p:cNvSpPr/>
            <p:nvPr/>
          </p:nvSpPr>
          <p:spPr>
            <a:xfrm>
              <a:off x="4870075" y="1370425"/>
              <a:ext cx="25150" cy="11025"/>
            </a:xfrm>
            <a:custGeom>
              <a:avLst/>
              <a:gdLst/>
              <a:ahLst/>
              <a:cxnLst/>
              <a:rect l="l" t="t" r="r" b="b"/>
              <a:pathLst>
                <a:path w="1006" h="441" extrusionOk="0">
                  <a:moveTo>
                    <a:pt x="1" y="0"/>
                  </a:moveTo>
                  <a:cubicBezTo>
                    <a:pt x="140" y="278"/>
                    <a:pt x="451" y="440"/>
                    <a:pt x="791" y="440"/>
                  </a:cubicBezTo>
                  <a:cubicBezTo>
                    <a:pt x="862" y="440"/>
                    <a:pt x="934" y="433"/>
                    <a:pt x="1006" y="419"/>
                  </a:cubicBezTo>
                  <a:cubicBezTo>
                    <a:pt x="754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1" name="Google Shape;23381;p30"/>
            <p:cNvSpPr/>
            <p:nvPr/>
          </p:nvSpPr>
          <p:spPr>
            <a:xfrm>
              <a:off x="4955900" y="139500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0" y="22"/>
                  </a:cubicBezTo>
                  <a:cubicBezTo>
                    <a:pt x="168" y="357"/>
                    <a:pt x="586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2" name="Google Shape;23382;p30"/>
            <p:cNvSpPr/>
            <p:nvPr/>
          </p:nvSpPr>
          <p:spPr>
            <a:xfrm>
              <a:off x="5345200" y="15588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3" name="Google Shape;23383;p30"/>
            <p:cNvSpPr/>
            <p:nvPr/>
          </p:nvSpPr>
          <p:spPr>
            <a:xfrm>
              <a:off x="5407975" y="1521125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0"/>
                  </a:moveTo>
                  <a:cubicBezTo>
                    <a:pt x="85" y="168"/>
                    <a:pt x="168" y="251"/>
                    <a:pt x="252" y="251"/>
                  </a:cubicBezTo>
                  <a:cubicBezTo>
                    <a:pt x="336" y="251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4" name="Google Shape;23384;p30"/>
            <p:cNvSpPr/>
            <p:nvPr/>
          </p:nvSpPr>
          <p:spPr>
            <a:xfrm>
              <a:off x="5420550" y="1514825"/>
              <a:ext cx="6300" cy="6325"/>
            </a:xfrm>
            <a:custGeom>
              <a:avLst/>
              <a:gdLst/>
              <a:ahLst/>
              <a:cxnLst/>
              <a:rect l="l" t="t" r="r" b="b"/>
              <a:pathLst>
                <a:path w="252" h="253" extrusionOk="0">
                  <a:moveTo>
                    <a:pt x="168" y="1"/>
                  </a:moveTo>
                  <a:cubicBezTo>
                    <a:pt x="84" y="1"/>
                    <a:pt x="0" y="168"/>
                    <a:pt x="0" y="252"/>
                  </a:cubicBezTo>
                  <a:cubicBezTo>
                    <a:pt x="251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9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5" name="Google Shape;23385;p30"/>
            <p:cNvSpPr/>
            <p:nvPr/>
          </p:nvSpPr>
          <p:spPr>
            <a:xfrm>
              <a:off x="4993575" y="1408100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586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7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6" name="Google Shape;23386;p30"/>
            <p:cNvSpPr/>
            <p:nvPr/>
          </p:nvSpPr>
          <p:spPr>
            <a:xfrm>
              <a:off x="4591725" y="11192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7" name="Google Shape;23387;p30"/>
            <p:cNvSpPr/>
            <p:nvPr/>
          </p:nvSpPr>
          <p:spPr>
            <a:xfrm>
              <a:off x="4566600" y="10941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8" name="Google Shape;23388;p30"/>
            <p:cNvSpPr/>
            <p:nvPr/>
          </p:nvSpPr>
          <p:spPr>
            <a:xfrm>
              <a:off x="4403350" y="10815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9" name="Google Shape;23389;p30"/>
            <p:cNvSpPr/>
            <p:nvPr/>
          </p:nvSpPr>
          <p:spPr>
            <a:xfrm>
              <a:off x="4271500" y="1081575"/>
              <a:ext cx="6300" cy="4225"/>
            </a:xfrm>
            <a:custGeom>
              <a:avLst/>
              <a:gdLst/>
              <a:ahLst/>
              <a:cxnLst/>
              <a:rect l="l" t="t" r="r" b="b"/>
              <a:pathLst>
                <a:path w="252" h="169" extrusionOk="0">
                  <a:moveTo>
                    <a:pt x="251" y="1"/>
                  </a:moveTo>
                  <a:cubicBezTo>
                    <a:pt x="0" y="85"/>
                    <a:pt x="84" y="168"/>
                    <a:pt x="168" y="168"/>
                  </a:cubicBezTo>
                  <a:cubicBezTo>
                    <a:pt x="168" y="168"/>
                    <a:pt x="251" y="85"/>
                    <a:pt x="251" y="1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0" name="Google Shape;23390;p30"/>
            <p:cNvSpPr/>
            <p:nvPr/>
          </p:nvSpPr>
          <p:spPr>
            <a:xfrm>
              <a:off x="4403350" y="1056475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0" y="0"/>
                  </a:moveTo>
                  <a:lnTo>
                    <a:pt x="0" y="503"/>
                  </a:lnTo>
                  <a:cubicBezTo>
                    <a:pt x="335" y="335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1" name="Google Shape;23391;p30"/>
            <p:cNvSpPr/>
            <p:nvPr/>
          </p:nvSpPr>
          <p:spPr>
            <a:xfrm>
              <a:off x="4315450" y="10564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503"/>
                  </a:moveTo>
                  <a:lnTo>
                    <a:pt x="503" y="0"/>
                  </a:ln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2" name="Google Shape;23392;p30"/>
            <p:cNvSpPr/>
            <p:nvPr/>
          </p:nvSpPr>
          <p:spPr>
            <a:xfrm>
              <a:off x="4353125" y="10502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251" y="0"/>
                  </a:moveTo>
                  <a:cubicBezTo>
                    <a:pt x="168" y="0"/>
                    <a:pt x="84" y="84"/>
                    <a:pt x="0" y="251"/>
                  </a:cubicBezTo>
                  <a:lnTo>
                    <a:pt x="503" y="251"/>
                  </a:lnTo>
                  <a:cubicBezTo>
                    <a:pt x="419" y="84"/>
                    <a:pt x="335" y="0"/>
                    <a:pt x="251" y="0"/>
                  </a:cubicBezTo>
                  <a:close/>
                </a:path>
              </a:pathLst>
            </a:custGeom>
            <a:solidFill>
              <a:srgbClr val="6E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3" name="Google Shape;23393;p30"/>
            <p:cNvSpPr/>
            <p:nvPr/>
          </p:nvSpPr>
          <p:spPr>
            <a:xfrm>
              <a:off x="4252650" y="2638050"/>
              <a:ext cx="77475" cy="36325"/>
            </a:xfrm>
            <a:custGeom>
              <a:avLst/>
              <a:gdLst/>
              <a:ahLst/>
              <a:cxnLst/>
              <a:rect l="l" t="t" r="r" b="b"/>
              <a:pathLst>
                <a:path w="3099" h="1453" extrusionOk="0">
                  <a:moveTo>
                    <a:pt x="404" y="1"/>
                  </a:moveTo>
                  <a:cubicBezTo>
                    <a:pt x="269" y="1"/>
                    <a:pt x="134" y="10"/>
                    <a:pt x="1" y="29"/>
                  </a:cubicBezTo>
                  <a:cubicBezTo>
                    <a:pt x="419" y="699"/>
                    <a:pt x="1173" y="1201"/>
                    <a:pt x="2094" y="1369"/>
                  </a:cubicBezTo>
                  <a:cubicBezTo>
                    <a:pt x="2429" y="1369"/>
                    <a:pt x="2763" y="1369"/>
                    <a:pt x="3098" y="1453"/>
                  </a:cubicBezTo>
                  <a:cubicBezTo>
                    <a:pt x="2505" y="562"/>
                    <a:pt x="1451" y="1"/>
                    <a:pt x="404" y="1"/>
                  </a:cubicBezTo>
                  <a:close/>
                </a:path>
              </a:pathLst>
            </a:custGeom>
            <a:solidFill>
              <a:srgbClr val="2B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4" name="Google Shape;23394;p30"/>
            <p:cNvSpPr/>
            <p:nvPr/>
          </p:nvSpPr>
          <p:spPr>
            <a:xfrm>
              <a:off x="4997750" y="2965275"/>
              <a:ext cx="29325" cy="37700"/>
            </a:xfrm>
            <a:custGeom>
              <a:avLst/>
              <a:gdLst/>
              <a:ahLst/>
              <a:cxnLst/>
              <a:rect l="l" t="t" r="r" b="b"/>
              <a:pathLst>
                <a:path w="1173" h="1508" extrusionOk="0">
                  <a:moveTo>
                    <a:pt x="336" y="1"/>
                  </a:moveTo>
                  <a:cubicBezTo>
                    <a:pt x="1" y="419"/>
                    <a:pt x="1" y="1089"/>
                    <a:pt x="336" y="1508"/>
                  </a:cubicBezTo>
                  <a:lnTo>
                    <a:pt x="838" y="1508"/>
                  </a:lnTo>
                  <a:lnTo>
                    <a:pt x="838" y="1005"/>
                  </a:lnTo>
                  <a:cubicBezTo>
                    <a:pt x="1173" y="754"/>
                    <a:pt x="1173" y="252"/>
                    <a:pt x="838" y="1"/>
                  </a:cubicBezTo>
                  <a:close/>
                </a:path>
              </a:pathLst>
            </a:custGeom>
            <a:solidFill>
              <a:srgbClr val="7D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5" name="Google Shape;23395;p30"/>
            <p:cNvSpPr/>
            <p:nvPr/>
          </p:nvSpPr>
          <p:spPr>
            <a:xfrm>
              <a:off x="4727775" y="2829225"/>
              <a:ext cx="18850" cy="8400"/>
            </a:xfrm>
            <a:custGeom>
              <a:avLst/>
              <a:gdLst/>
              <a:ahLst/>
              <a:cxnLst/>
              <a:rect l="l" t="t" r="r" b="b"/>
              <a:pathLst>
                <a:path w="754" h="336" extrusionOk="0">
                  <a:moveTo>
                    <a:pt x="335" y="1"/>
                  </a:moveTo>
                  <a:lnTo>
                    <a:pt x="0" y="168"/>
                  </a:lnTo>
                  <a:cubicBezTo>
                    <a:pt x="84" y="252"/>
                    <a:pt x="251" y="336"/>
                    <a:pt x="335" y="336"/>
                  </a:cubicBezTo>
                  <a:cubicBezTo>
                    <a:pt x="502" y="336"/>
                    <a:pt x="586" y="252"/>
                    <a:pt x="754" y="168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75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6" name="Google Shape;23396;p30"/>
            <p:cNvSpPr/>
            <p:nvPr/>
          </p:nvSpPr>
          <p:spPr>
            <a:xfrm>
              <a:off x="4127075" y="2575450"/>
              <a:ext cx="25150" cy="13125"/>
            </a:xfrm>
            <a:custGeom>
              <a:avLst/>
              <a:gdLst/>
              <a:ahLst/>
              <a:cxnLst/>
              <a:rect l="l" t="t" r="r" b="b"/>
              <a:pathLst>
                <a:path w="1006" h="525" extrusionOk="0">
                  <a:moveTo>
                    <a:pt x="209" y="1"/>
                  </a:moveTo>
                  <a:cubicBezTo>
                    <a:pt x="140" y="1"/>
                    <a:pt x="70" y="8"/>
                    <a:pt x="1" y="22"/>
                  </a:cubicBezTo>
                  <a:cubicBezTo>
                    <a:pt x="168" y="357"/>
                    <a:pt x="587" y="524"/>
                    <a:pt x="1005" y="524"/>
                  </a:cubicBezTo>
                  <a:cubicBezTo>
                    <a:pt x="866" y="175"/>
                    <a:pt x="552" y="1"/>
                    <a:pt x="209" y="1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7" name="Google Shape;23397;p30"/>
            <p:cNvSpPr/>
            <p:nvPr/>
          </p:nvSpPr>
          <p:spPr>
            <a:xfrm>
              <a:off x="4566600" y="27497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" y="0"/>
                  </a:moveTo>
                  <a:cubicBezTo>
                    <a:pt x="42" y="126"/>
                    <a:pt x="105" y="168"/>
                    <a:pt x="158" y="168"/>
                  </a:cubicBezTo>
                  <a:cubicBezTo>
                    <a:pt x="210" y="168"/>
                    <a:pt x="252" y="126"/>
                    <a:pt x="252" y="84"/>
                  </a:cubicBezTo>
                  <a:cubicBezTo>
                    <a:pt x="252" y="84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8" name="Google Shape;23398;p30"/>
            <p:cNvSpPr/>
            <p:nvPr/>
          </p:nvSpPr>
          <p:spPr>
            <a:xfrm>
              <a:off x="4558225" y="273715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0"/>
                  </a:moveTo>
                  <a:cubicBezTo>
                    <a:pt x="1" y="168"/>
                    <a:pt x="1" y="335"/>
                    <a:pt x="336" y="502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9" name="Google Shape;23399;p30"/>
            <p:cNvSpPr/>
            <p:nvPr/>
          </p:nvSpPr>
          <p:spPr>
            <a:xfrm>
              <a:off x="4566600" y="27329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68" y="1"/>
                  </a:moveTo>
                  <a:cubicBezTo>
                    <a:pt x="84" y="1"/>
                    <a:pt x="1" y="168"/>
                    <a:pt x="1" y="252"/>
                  </a:cubicBezTo>
                  <a:cubicBezTo>
                    <a:pt x="252" y="168"/>
                    <a:pt x="168" y="1"/>
                    <a:pt x="168" y="1"/>
                  </a:cubicBezTo>
                  <a:close/>
                </a:path>
              </a:pathLst>
            </a:custGeom>
            <a:solidFill>
              <a:srgbClr val="7B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0" name="Google Shape;23400;p30"/>
            <p:cNvSpPr/>
            <p:nvPr/>
          </p:nvSpPr>
          <p:spPr>
            <a:xfrm>
              <a:off x="3325450" y="22097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1" y="1"/>
                  </a:moveTo>
                  <a:cubicBezTo>
                    <a:pt x="1" y="252"/>
                    <a:pt x="252" y="503"/>
                    <a:pt x="503" y="5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1" name="Google Shape;23401;p30"/>
            <p:cNvSpPr/>
            <p:nvPr/>
          </p:nvSpPr>
          <p:spPr>
            <a:xfrm>
              <a:off x="3338025" y="222227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0" y="0"/>
                  </a:moveTo>
                  <a:lnTo>
                    <a:pt x="503" y="586"/>
                  </a:lnTo>
                  <a:cubicBezTo>
                    <a:pt x="419" y="251"/>
                    <a:pt x="251" y="84"/>
                    <a:pt x="0" y="0"/>
                  </a:cubicBez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2" name="Google Shape;23402;p30"/>
            <p:cNvSpPr/>
            <p:nvPr/>
          </p:nvSpPr>
          <p:spPr>
            <a:xfrm>
              <a:off x="3348475" y="22369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587" y="50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0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3" name="Google Shape;23403;p30"/>
            <p:cNvSpPr/>
            <p:nvPr/>
          </p:nvSpPr>
          <p:spPr>
            <a:xfrm>
              <a:off x="2622225" y="830425"/>
              <a:ext cx="791175" cy="238700"/>
            </a:xfrm>
            <a:custGeom>
              <a:avLst/>
              <a:gdLst/>
              <a:ahLst/>
              <a:cxnLst/>
              <a:rect l="l" t="t" r="r" b="b"/>
              <a:pathLst>
                <a:path w="31647" h="9548" extrusionOk="0">
                  <a:moveTo>
                    <a:pt x="2009" y="1"/>
                  </a:moveTo>
                  <a:cubicBezTo>
                    <a:pt x="1684" y="456"/>
                    <a:pt x="1308" y="507"/>
                    <a:pt x="881" y="507"/>
                  </a:cubicBezTo>
                  <a:cubicBezTo>
                    <a:pt x="759" y="507"/>
                    <a:pt x="633" y="503"/>
                    <a:pt x="502" y="503"/>
                  </a:cubicBezTo>
                  <a:cubicBezTo>
                    <a:pt x="168" y="1005"/>
                    <a:pt x="0" y="1508"/>
                    <a:pt x="0" y="2094"/>
                  </a:cubicBezTo>
                  <a:cubicBezTo>
                    <a:pt x="180" y="2670"/>
                    <a:pt x="546" y="2781"/>
                    <a:pt x="958" y="2781"/>
                  </a:cubicBezTo>
                  <a:cubicBezTo>
                    <a:pt x="1218" y="2781"/>
                    <a:pt x="1497" y="2736"/>
                    <a:pt x="1759" y="2736"/>
                  </a:cubicBezTo>
                  <a:cubicBezTo>
                    <a:pt x="2046" y="2736"/>
                    <a:pt x="2312" y="2790"/>
                    <a:pt x="2512" y="3015"/>
                  </a:cubicBezTo>
                  <a:cubicBezTo>
                    <a:pt x="2780" y="3223"/>
                    <a:pt x="3079" y="3272"/>
                    <a:pt x="3392" y="3272"/>
                  </a:cubicBezTo>
                  <a:cubicBezTo>
                    <a:pt x="3676" y="3272"/>
                    <a:pt x="3971" y="3231"/>
                    <a:pt x="4263" y="3231"/>
                  </a:cubicBezTo>
                  <a:cubicBezTo>
                    <a:pt x="4552" y="3231"/>
                    <a:pt x="4838" y="3272"/>
                    <a:pt x="5107" y="3433"/>
                  </a:cubicBezTo>
                  <a:cubicBezTo>
                    <a:pt x="5274" y="3433"/>
                    <a:pt x="5358" y="3517"/>
                    <a:pt x="5526" y="3517"/>
                  </a:cubicBezTo>
                  <a:cubicBezTo>
                    <a:pt x="5693" y="3684"/>
                    <a:pt x="5777" y="3852"/>
                    <a:pt x="5944" y="3935"/>
                  </a:cubicBezTo>
                  <a:cubicBezTo>
                    <a:pt x="6363" y="4521"/>
                    <a:pt x="7033" y="4103"/>
                    <a:pt x="7451" y="4521"/>
                  </a:cubicBezTo>
                  <a:cubicBezTo>
                    <a:pt x="7765" y="4913"/>
                    <a:pt x="8152" y="4993"/>
                    <a:pt x="8561" y="4993"/>
                  </a:cubicBezTo>
                  <a:cubicBezTo>
                    <a:pt x="8843" y="4993"/>
                    <a:pt x="9135" y="4955"/>
                    <a:pt x="9421" y="4955"/>
                  </a:cubicBezTo>
                  <a:cubicBezTo>
                    <a:pt x="9606" y="4955"/>
                    <a:pt x="9788" y="4971"/>
                    <a:pt x="9963" y="5024"/>
                  </a:cubicBezTo>
                  <a:cubicBezTo>
                    <a:pt x="10409" y="5470"/>
                    <a:pt x="11005" y="5694"/>
                    <a:pt x="11600" y="5694"/>
                  </a:cubicBezTo>
                  <a:cubicBezTo>
                    <a:pt x="11898" y="5694"/>
                    <a:pt x="12195" y="5638"/>
                    <a:pt x="12474" y="5526"/>
                  </a:cubicBezTo>
                  <a:lnTo>
                    <a:pt x="12977" y="5526"/>
                  </a:lnTo>
                  <a:cubicBezTo>
                    <a:pt x="13814" y="5861"/>
                    <a:pt x="14735" y="6028"/>
                    <a:pt x="15656" y="6028"/>
                  </a:cubicBezTo>
                  <a:cubicBezTo>
                    <a:pt x="19758" y="6866"/>
                    <a:pt x="23693" y="8624"/>
                    <a:pt x="27879" y="9293"/>
                  </a:cubicBezTo>
                  <a:cubicBezTo>
                    <a:pt x="28466" y="9384"/>
                    <a:pt x="29053" y="9547"/>
                    <a:pt x="29627" y="9547"/>
                  </a:cubicBezTo>
                  <a:cubicBezTo>
                    <a:pt x="30117" y="9547"/>
                    <a:pt x="30597" y="9428"/>
                    <a:pt x="31060" y="9042"/>
                  </a:cubicBezTo>
                  <a:lnTo>
                    <a:pt x="31646" y="9042"/>
                  </a:lnTo>
                  <a:cubicBezTo>
                    <a:pt x="31562" y="7619"/>
                    <a:pt x="30307" y="7703"/>
                    <a:pt x="29469" y="7368"/>
                  </a:cubicBezTo>
                  <a:cubicBezTo>
                    <a:pt x="28716" y="7033"/>
                    <a:pt x="27628" y="7284"/>
                    <a:pt x="27209" y="6196"/>
                  </a:cubicBezTo>
                  <a:lnTo>
                    <a:pt x="27209" y="5861"/>
                  </a:lnTo>
                  <a:lnTo>
                    <a:pt x="23609" y="4438"/>
                  </a:lnTo>
                  <a:cubicBezTo>
                    <a:pt x="23471" y="4300"/>
                    <a:pt x="23282" y="4237"/>
                    <a:pt x="23084" y="4237"/>
                  </a:cubicBezTo>
                  <a:cubicBezTo>
                    <a:pt x="22922" y="4237"/>
                    <a:pt x="22755" y="4279"/>
                    <a:pt x="22604" y="4354"/>
                  </a:cubicBezTo>
                  <a:cubicBezTo>
                    <a:pt x="21097" y="3935"/>
                    <a:pt x="19591" y="3601"/>
                    <a:pt x="18000" y="3349"/>
                  </a:cubicBezTo>
                  <a:cubicBezTo>
                    <a:pt x="14735" y="2763"/>
                    <a:pt x="11386" y="2596"/>
                    <a:pt x="8288" y="1508"/>
                  </a:cubicBezTo>
                  <a:cubicBezTo>
                    <a:pt x="6279" y="754"/>
                    <a:pt x="4186" y="252"/>
                    <a:pt x="200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4" name="Google Shape;23404;p30"/>
            <p:cNvSpPr/>
            <p:nvPr/>
          </p:nvSpPr>
          <p:spPr>
            <a:xfrm>
              <a:off x="3294075" y="922525"/>
              <a:ext cx="131875" cy="41075"/>
            </a:xfrm>
            <a:custGeom>
              <a:avLst/>
              <a:gdLst/>
              <a:ahLst/>
              <a:cxnLst/>
              <a:rect l="l" t="t" r="r" b="b"/>
              <a:pathLst>
                <a:path w="5275" h="1643" extrusionOk="0">
                  <a:moveTo>
                    <a:pt x="909" y="107"/>
                  </a:moveTo>
                  <a:cubicBezTo>
                    <a:pt x="440" y="107"/>
                    <a:pt x="0" y="326"/>
                    <a:pt x="0" y="837"/>
                  </a:cubicBezTo>
                  <a:cubicBezTo>
                    <a:pt x="0" y="1507"/>
                    <a:pt x="754" y="1507"/>
                    <a:pt x="1340" y="1591"/>
                  </a:cubicBezTo>
                  <a:cubicBezTo>
                    <a:pt x="1536" y="1628"/>
                    <a:pt x="1730" y="1643"/>
                    <a:pt x="1923" y="1643"/>
                  </a:cubicBezTo>
                  <a:cubicBezTo>
                    <a:pt x="2854" y="1643"/>
                    <a:pt x="3750" y="1288"/>
                    <a:pt x="4639" y="1288"/>
                  </a:cubicBezTo>
                  <a:cubicBezTo>
                    <a:pt x="4823" y="1288"/>
                    <a:pt x="5007" y="1303"/>
                    <a:pt x="5191" y="1340"/>
                  </a:cubicBezTo>
                  <a:lnTo>
                    <a:pt x="5274" y="1340"/>
                  </a:lnTo>
                  <a:cubicBezTo>
                    <a:pt x="4186" y="0"/>
                    <a:pt x="2679" y="503"/>
                    <a:pt x="1340" y="168"/>
                  </a:cubicBezTo>
                  <a:cubicBezTo>
                    <a:pt x="1201" y="128"/>
                    <a:pt x="1054" y="107"/>
                    <a:pt x="909" y="107"/>
                  </a:cubicBezTo>
                  <a:close/>
                </a:path>
              </a:pathLst>
            </a:custGeom>
            <a:solidFill>
              <a:srgbClr val="7B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5" name="Google Shape;23405;p30"/>
            <p:cNvSpPr/>
            <p:nvPr/>
          </p:nvSpPr>
          <p:spPr>
            <a:xfrm>
              <a:off x="3423825" y="945125"/>
              <a:ext cx="98400" cy="34250"/>
            </a:xfrm>
            <a:custGeom>
              <a:avLst/>
              <a:gdLst/>
              <a:ahLst/>
              <a:cxnLst/>
              <a:rect l="l" t="t" r="r" b="b"/>
              <a:pathLst>
                <a:path w="3936" h="1370" extrusionOk="0">
                  <a:moveTo>
                    <a:pt x="3341" y="1"/>
                  </a:moveTo>
                  <a:cubicBezTo>
                    <a:pt x="3314" y="1"/>
                    <a:pt x="3288" y="6"/>
                    <a:pt x="3266" y="17"/>
                  </a:cubicBezTo>
                  <a:cubicBezTo>
                    <a:pt x="3038" y="112"/>
                    <a:pt x="2798" y="142"/>
                    <a:pt x="2551" y="142"/>
                  </a:cubicBezTo>
                  <a:cubicBezTo>
                    <a:pt x="2111" y="142"/>
                    <a:pt x="1652" y="46"/>
                    <a:pt x="1213" y="46"/>
                  </a:cubicBezTo>
                  <a:cubicBezTo>
                    <a:pt x="811" y="46"/>
                    <a:pt x="425" y="127"/>
                    <a:pt x="84" y="436"/>
                  </a:cubicBezTo>
                  <a:lnTo>
                    <a:pt x="1" y="436"/>
                  </a:lnTo>
                  <a:cubicBezTo>
                    <a:pt x="653" y="1029"/>
                    <a:pt x="1473" y="1369"/>
                    <a:pt x="2342" y="1369"/>
                  </a:cubicBezTo>
                  <a:cubicBezTo>
                    <a:pt x="2700" y="1369"/>
                    <a:pt x="3067" y="1312"/>
                    <a:pt x="3433" y="1189"/>
                  </a:cubicBezTo>
                  <a:cubicBezTo>
                    <a:pt x="3684" y="1106"/>
                    <a:pt x="3936" y="687"/>
                    <a:pt x="3852" y="436"/>
                  </a:cubicBezTo>
                  <a:cubicBezTo>
                    <a:pt x="3779" y="218"/>
                    <a:pt x="3518" y="1"/>
                    <a:pt x="3341" y="1"/>
                  </a:cubicBezTo>
                  <a:close/>
                </a:path>
              </a:pathLst>
            </a:custGeom>
            <a:solidFill>
              <a:srgbClr val="80A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6" name="Google Shape;23406;p30"/>
            <p:cNvSpPr/>
            <p:nvPr/>
          </p:nvSpPr>
          <p:spPr>
            <a:xfrm>
              <a:off x="3593375" y="985175"/>
              <a:ext cx="106750" cy="33275"/>
            </a:xfrm>
            <a:custGeom>
              <a:avLst/>
              <a:gdLst/>
              <a:ahLst/>
              <a:cxnLst/>
              <a:rect l="l" t="t" r="r" b="b"/>
              <a:pathLst>
                <a:path w="4270" h="1331" extrusionOk="0">
                  <a:moveTo>
                    <a:pt x="719" y="0"/>
                  </a:moveTo>
                  <a:cubicBezTo>
                    <a:pt x="488" y="0"/>
                    <a:pt x="248" y="27"/>
                    <a:pt x="0" y="90"/>
                  </a:cubicBezTo>
                  <a:cubicBezTo>
                    <a:pt x="691" y="1103"/>
                    <a:pt x="1483" y="1331"/>
                    <a:pt x="2292" y="1331"/>
                  </a:cubicBezTo>
                  <a:cubicBezTo>
                    <a:pt x="2955" y="1331"/>
                    <a:pt x="3629" y="1178"/>
                    <a:pt x="4270" y="1178"/>
                  </a:cubicBezTo>
                  <a:cubicBezTo>
                    <a:pt x="3129" y="893"/>
                    <a:pt x="2049" y="0"/>
                    <a:pt x="719" y="0"/>
                  </a:cubicBezTo>
                  <a:close/>
                </a:path>
              </a:pathLst>
            </a:custGeom>
            <a:solidFill>
              <a:srgbClr val="86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7" name="Google Shape;23407;p30"/>
            <p:cNvSpPr/>
            <p:nvPr/>
          </p:nvSpPr>
          <p:spPr>
            <a:xfrm>
              <a:off x="3300350" y="976925"/>
              <a:ext cx="87925" cy="35400"/>
            </a:xfrm>
            <a:custGeom>
              <a:avLst/>
              <a:gdLst/>
              <a:ahLst/>
              <a:cxnLst/>
              <a:rect l="l" t="t" r="r" b="b"/>
              <a:pathLst>
                <a:path w="3517" h="1416" extrusionOk="0">
                  <a:moveTo>
                    <a:pt x="84" y="85"/>
                  </a:moveTo>
                  <a:lnTo>
                    <a:pt x="0" y="168"/>
                  </a:lnTo>
                  <a:cubicBezTo>
                    <a:pt x="543" y="1091"/>
                    <a:pt x="1297" y="1416"/>
                    <a:pt x="2125" y="1416"/>
                  </a:cubicBezTo>
                  <a:cubicBezTo>
                    <a:pt x="2574" y="1416"/>
                    <a:pt x="3046" y="1320"/>
                    <a:pt x="3517" y="1173"/>
                  </a:cubicBezTo>
                  <a:lnTo>
                    <a:pt x="3517" y="671"/>
                  </a:lnTo>
                  <a:cubicBezTo>
                    <a:pt x="2512" y="1"/>
                    <a:pt x="1172" y="252"/>
                    <a:pt x="84" y="85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8" name="Google Shape;23408;p30"/>
            <p:cNvSpPr/>
            <p:nvPr/>
          </p:nvSpPr>
          <p:spPr>
            <a:xfrm>
              <a:off x="3172675" y="909825"/>
              <a:ext cx="37700" cy="33650"/>
            </a:xfrm>
            <a:custGeom>
              <a:avLst/>
              <a:gdLst/>
              <a:ahLst/>
              <a:cxnLst/>
              <a:rect l="l" t="t" r="r" b="b"/>
              <a:pathLst>
                <a:path w="1508" h="1346" extrusionOk="0">
                  <a:moveTo>
                    <a:pt x="772" y="0"/>
                  </a:moveTo>
                  <a:cubicBezTo>
                    <a:pt x="739" y="0"/>
                    <a:pt x="705" y="2"/>
                    <a:pt x="670" y="6"/>
                  </a:cubicBezTo>
                  <a:cubicBezTo>
                    <a:pt x="0" y="173"/>
                    <a:pt x="670" y="843"/>
                    <a:pt x="586" y="1262"/>
                  </a:cubicBezTo>
                  <a:lnTo>
                    <a:pt x="1507" y="1345"/>
                  </a:lnTo>
                  <a:cubicBezTo>
                    <a:pt x="1507" y="787"/>
                    <a:pt x="1431" y="0"/>
                    <a:pt x="772" y="0"/>
                  </a:cubicBezTo>
                  <a:close/>
                </a:path>
              </a:pathLst>
            </a:custGeom>
            <a:solidFill>
              <a:srgbClr val="86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9" name="Google Shape;23409;p30"/>
            <p:cNvSpPr/>
            <p:nvPr/>
          </p:nvSpPr>
          <p:spPr>
            <a:xfrm>
              <a:off x="3545450" y="970325"/>
              <a:ext cx="29100" cy="19200"/>
            </a:xfrm>
            <a:custGeom>
              <a:avLst/>
              <a:gdLst/>
              <a:ahLst/>
              <a:cxnLst/>
              <a:rect l="l" t="t" r="r" b="b"/>
              <a:pathLst>
                <a:path w="1164" h="768" extrusionOk="0">
                  <a:moveTo>
                    <a:pt x="332" y="1"/>
                  </a:moveTo>
                  <a:cubicBezTo>
                    <a:pt x="126" y="1"/>
                    <a:pt x="1" y="283"/>
                    <a:pt x="75" y="432"/>
                  </a:cubicBezTo>
                  <a:cubicBezTo>
                    <a:pt x="159" y="600"/>
                    <a:pt x="410" y="684"/>
                    <a:pt x="578" y="767"/>
                  </a:cubicBezTo>
                  <a:cubicBezTo>
                    <a:pt x="912" y="684"/>
                    <a:pt x="1164" y="600"/>
                    <a:pt x="996" y="349"/>
                  </a:cubicBezTo>
                  <a:cubicBezTo>
                    <a:pt x="829" y="98"/>
                    <a:pt x="661" y="14"/>
                    <a:pt x="410" y="14"/>
                  </a:cubicBezTo>
                  <a:cubicBezTo>
                    <a:pt x="383" y="5"/>
                    <a:pt x="357" y="1"/>
                    <a:pt x="332" y="1"/>
                  </a:cubicBezTo>
                  <a:close/>
                </a:path>
              </a:pathLst>
            </a:custGeom>
            <a:solidFill>
              <a:srgbClr val="7BA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0" name="Google Shape;23410;p30"/>
            <p:cNvSpPr/>
            <p:nvPr/>
          </p:nvSpPr>
          <p:spPr>
            <a:xfrm>
              <a:off x="3794300" y="1021300"/>
              <a:ext cx="16750" cy="18050"/>
            </a:xfrm>
            <a:custGeom>
              <a:avLst/>
              <a:gdLst/>
              <a:ahLst/>
              <a:cxnLst/>
              <a:rect l="l" t="t" r="r" b="b"/>
              <a:pathLst>
                <a:path w="670" h="722" extrusionOk="0">
                  <a:moveTo>
                    <a:pt x="297" y="0"/>
                  </a:moveTo>
                  <a:cubicBezTo>
                    <a:pt x="131" y="0"/>
                    <a:pt x="0" y="138"/>
                    <a:pt x="0" y="319"/>
                  </a:cubicBezTo>
                  <a:cubicBezTo>
                    <a:pt x="0" y="486"/>
                    <a:pt x="84" y="570"/>
                    <a:pt x="168" y="654"/>
                  </a:cubicBezTo>
                  <a:cubicBezTo>
                    <a:pt x="238" y="701"/>
                    <a:pt x="301" y="721"/>
                    <a:pt x="358" y="721"/>
                  </a:cubicBezTo>
                  <a:cubicBezTo>
                    <a:pt x="506" y="721"/>
                    <a:pt x="610" y="584"/>
                    <a:pt x="670" y="403"/>
                  </a:cubicBezTo>
                  <a:cubicBezTo>
                    <a:pt x="586" y="235"/>
                    <a:pt x="586" y="68"/>
                    <a:pt x="502" y="68"/>
                  </a:cubicBezTo>
                  <a:cubicBezTo>
                    <a:pt x="432" y="21"/>
                    <a:pt x="362" y="0"/>
                    <a:pt x="297" y="0"/>
                  </a:cubicBezTo>
                  <a:close/>
                </a:path>
              </a:pathLst>
            </a:custGeom>
            <a:solidFill>
              <a:srgbClr val="A6C6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1" name="Google Shape;23411;p30"/>
            <p:cNvSpPr/>
            <p:nvPr/>
          </p:nvSpPr>
          <p:spPr>
            <a:xfrm>
              <a:off x="3572850" y="918325"/>
              <a:ext cx="14250" cy="14125"/>
            </a:xfrm>
            <a:custGeom>
              <a:avLst/>
              <a:gdLst/>
              <a:ahLst/>
              <a:cxnLst/>
              <a:rect l="l" t="t" r="r" b="b"/>
              <a:pathLst>
                <a:path w="570" h="565" extrusionOk="0">
                  <a:moveTo>
                    <a:pt x="68" y="1"/>
                  </a:moveTo>
                  <a:cubicBezTo>
                    <a:pt x="206" y="139"/>
                    <a:pt x="1" y="565"/>
                    <a:pt x="258" y="565"/>
                  </a:cubicBezTo>
                  <a:cubicBezTo>
                    <a:pt x="312" y="565"/>
                    <a:pt x="385" y="546"/>
                    <a:pt x="486" y="503"/>
                  </a:cubicBezTo>
                  <a:cubicBezTo>
                    <a:pt x="570" y="419"/>
                    <a:pt x="319" y="85"/>
                    <a:pt x="68" y="1"/>
                  </a:cubicBezTo>
                  <a:close/>
                </a:path>
              </a:pathLst>
            </a:custGeom>
            <a:solidFill>
              <a:srgbClr val="74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2" name="Google Shape;23412;p30"/>
            <p:cNvSpPr/>
            <p:nvPr/>
          </p:nvSpPr>
          <p:spPr>
            <a:xfrm>
              <a:off x="2948725" y="967775"/>
              <a:ext cx="2553475" cy="725825"/>
            </a:xfrm>
            <a:custGeom>
              <a:avLst/>
              <a:gdLst/>
              <a:ahLst/>
              <a:cxnLst/>
              <a:rect l="l" t="t" r="r" b="b"/>
              <a:pathLst>
                <a:path w="102139" h="29033" extrusionOk="0">
                  <a:moveTo>
                    <a:pt x="1057" y="0"/>
                  </a:moveTo>
                  <a:cubicBezTo>
                    <a:pt x="704" y="0"/>
                    <a:pt x="351" y="11"/>
                    <a:pt x="0" y="32"/>
                  </a:cubicBezTo>
                  <a:cubicBezTo>
                    <a:pt x="335" y="702"/>
                    <a:pt x="2261" y="367"/>
                    <a:pt x="1256" y="2041"/>
                  </a:cubicBezTo>
                  <a:cubicBezTo>
                    <a:pt x="1256" y="2125"/>
                    <a:pt x="1675" y="2544"/>
                    <a:pt x="1926" y="2711"/>
                  </a:cubicBezTo>
                  <a:cubicBezTo>
                    <a:pt x="2625" y="3566"/>
                    <a:pt x="3685" y="4060"/>
                    <a:pt x="4770" y="4060"/>
                  </a:cubicBezTo>
                  <a:cubicBezTo>
                    <a:pt x="4854" y="4060"/>
                    <a:pt x="4939" y="4057"/>
                    <a:pt x="5024" y="4051"/>
                  </a:cubicBezTo>
                  <a:cubicBezTo>
                    <a:pt x="5275" y="4017"/>
                    <a:pt x="5526" y="4000"/>
                    <a:pt x="5776" y="4000"/>
                  </a:cubicBezTo>
                  <a:cubicBezTo>
                    <a:pt x="6775" y="4000"/>
                    <a:pt x="7753" y="4268"/>
                    <a:pt x="8624" y="4804"/>
                  </a:cubicBezTo>
                  <a:cubicBezTo>
                    <a:pt x="9628" y="5390"/>
                    <a:pt x="10884" y="5474"/>
                    <a:pt x="11554" y="6144"/>
                  </a:cubicBezTo>
                  <a:cubicBezTo>
                    <a:pt x="11927" y="6548"/>
                    <a:pt x="12288" y="6675"/>
                    <a:pt x="12643" y="6675"/>
                  </a:cubicBezTo>
                  <a:cubicBezTo>
                    <a:pt x="13242" y="6675"/>
                    <a:pt x="13821" y="6311"/>
                    <a:pt x="14400" y="6311"/>
                  </a:cubicBezTo>
                  <a:cubicBezTo>
                    <a:pt x="16075" y="6395"/>
                    <a:pt x="17330" y="7567"/>
                    <a:pt x="19005" y="7567"/>
                  </a:cubicBezTo>
                  <a:cubicBezTo>
                    <a:pt x="19431" y="7567"/>
                    <a:pt x="19901" y="7744"/>
                    <a:pt x="20352" y="7744"/>
                  </a:cubicBezTo>
                  <a:cubicBezTo>
                    <a:pt x="20521" y="7744"/>
                    <a:pt x="20687" y="7719"/>
                    <a:pt x="20847" y="7651"/>
                  </a:cubicBezTo>
                  <a:cubicBezTo>
                    <a:pt x="21008" y="7590"/>
                    <a:pt x="21159" y="7559"/>
                    <a:pt x="21294" y="7559"/>
                  </a:cubicBezTo>
                  <a:cubicBezTo>
                    <a:pt x="21719" y="7559"/>
                    <a:pt x="21978" y="7872"/>
                    <a:pt x="21851" y="8572"/>
                  </a:cubicBezTo>
                  <a:cubicBezTo>
                    <a:pt x="21851" y="8823"/>
                    <a:pt x="21935" y="9158"/>
                    <a:pt x="22019" y="9492"/>
                  </a:cubicBezTo>
                  <a:cubicBezTo>
                    <a:pt x="22869" y="9492"/>
                    <a:pt x="23433" y="9064"/>
                    <a:pt x="24305" y="9064"/>
                  </a:cubicBezTo>
                  <a:cubicBezTo>
                    <a:pt x="24378" y="9064"/>
                    <a:pt x="24453" y="9067"/>
                    <a:pt x="24530" y="9074"/>
                  </a:cubicBezTo>
                  <a:cubicBezTo>
                    <a:pt x="25336" y="9141"/>
                    <a:pt x="26088" y="9693"/>
                    <a:pt x="26915" y="9693"/>
                  </a:cubicBezTo>
                  <a:cubicBezTo>
                    <a:pt x="27120" y="9693"/>
                    <a:pt x="27329" y="9659"/>
                    <a:pt x="27544" y="9576"/>
                  </a:cubicBezTo>
                  <a:lnTo>
                    <a:pt x="28046" y="9576"/>
                  </a:lnTo>
                  <a:cubicBezTo>
                    <a:pt x="28214" y="9744"/>
                    <a:pt x="28381" y="9995"/>
                    <a:pt x="28465" y="10246"/>
                  </a:cubicBezTo>
                  <a:cubicBezTo>
                    <a:pt x="28745" y="10463"/>
                    <a:pt x="29059" y="10508"/>
                    <a:pt x="29381" y="10508"/>
                  </a:cubicBezTo>
                  <a:cubicBezTo>
                    <a:pt x="29606" y="10508"/>
                    <a:pt x="29835" y="10486"/>
                    <a:pt x="30060" y="10486"/>
                  </a:cubicBezTo>
                  <a:cubicBezTo>
                    <a:pt x="30383" y="10486"/>
                    <a:pt x="30697" y="10531"/>
                    <a:pt x="30977" y="10748"/>
                  </a:cubicBezTo>
                  <a:cubicBezTo>
                    <a:pt x="31228" y="10916"/>
                    <a:pt x="31507" y="10953"/>
                    <a:pt x="31795" y="10953"/>
                  </a:cubicBezTo>
                  <a:cubicBezTo>
                    <a:pt x="32026" y="10953"/>
                    <a:pt x="32263" y="10929"/>
                    <a:pt x="32496" y="10929"/>
                  </a:cubicBezTo>
                  <a:cubicBezTo>
                    <a:pt x="32845" y="10929"/>
                    <a:pt x="33187" y="10983"/>
                    <a:pt x="33488" y="11251"/>
                  </a:cubicBezTo>
                  <a:cubicBezTo>
                    <a:pt x="33823" y="11585"/>
                    <a:pt x="34242" y="11502"/>
                    <a:pt x="34577" y="11753"/>
                  </a:cubicBezTo>
                  <a:lnTo>
                    <a:pt x="35079" y="11753"/>
                  </a:lnTo>
                  <a:cubicBezTo>
                    <a:pt x="35246" y="11920"/>
                    <a:pt x="35414" y="12088"/>
                    <a:pt x="35581" y="12255"/>
                  </a:cubicBezTo>
                  <a:lnTo>
                    <a:pt x="36084" y="12255"/>
                  </a:lnTo>
                  <a:cubicBezTo>
                    <a:pt x="36209" y="12381"/>
                    <a:pt x="36397" y="12444"/>
                    <a:pt x="36586" y="12444"/>
                  </a:cubicBezTo>
                  <a:cubicBezTo>
                    <a:pt x="36774" y="12444"/>
                    <a:pt x="36963" y="12381"/>
                    <a:pt x="37088" y="12255"/>
                  </a:cubicBezTo>
                  <a:lnTo>
                    <a:pt x="37590" y="12255"/>
                  </a:lnTo>
                  <a:cubicBezTo>
                    <a:pt x="37758" y="12423"/>
                    <a:pt x="37925" y="12506"/>
                    <a:pt x="38093" y="12674"/>
                  </a:cubicBezTo>
                  <a:lnTo>
                    <a:pt x="39600" y="12674"/>
                  </a:lnTo>
                  <a:cubicBezTo>
                    <a:pt x="39725" y="12841"/>
                    <a:pt x="39914" y="12925"/>
                    <a:pt x="40102" y="12925"/>
                  </a:cubicBezTo>
                  <a:cubicBezTo>
                    <a:pt x="40290" y="12925"/>
                    <a:pt x="40479" y="12841"/>
                    <a:pt x="40604" y="12674"/>
                  </a:cubicBezTo>
                  <a:lnTo>
                    <a:pt x="41107" y="13176"/>
                  </a:lnTo>
                  <a:cubicBezTo>
                    <a:pt x="42028" y="13344"/>
                    <a:pt x="43116" y="13092"/>
                    <a:pt x="43618" y="14181"/>
                  </a:cubicBezTo>
                  <a:lnTo>
                    <a:pt x="44707" y="14181"/>
                  </a:lnTo>
                  <a:cubicBezTo>
                    <a:pt x="44790" y="14348"/>
                    <a:pt x="45042" y="14516"/>
                    <a:pt x="45209" y="14683"/>
                  </a:cubicBezTo>
                  <a:lnTo>
                    <a:pt x="46214" y="14683"/>
                  </a:lnTo>
                  <a:cubicBezTo>
                    <a:pt x="46465" y="14892"/>
                    <a:pt x="46737" y="14892"/>
                    <a:pt x="46998" y="14892"/>
                  </a:cubicBezTo>
                  <a:cubicBezTo>
                    <a:pt x="47260" y="14892"/>
                    <a:pt x="47511" y="14892"/>
                    <a:pt x="47721" y="15102"/>
                  </a:cubicBezTo>
                  <a:lnTo>
                    <a:pt x="49311" y="16609"/>
                  </a:lnTo>
                  <a:cubicBezTo>
                    <a:pt x="49369" y="16623"/>
                    <a:pt x="49429" y="16630"/>
                    <a:pt x="49489" y="16630"/>
                  </a:cubicBezTo>
                  <a:cubicBezTo>
                    <a:pt x="49782" y="16630"/>
                    <a:pt x="50093" y="16467"/>
                    <a:pt x="50232" y="16190"/>
                  </a:cubicBezTo>
                  <a:cubicBezTo>
                    <a:pt x="50300" y="16182"/>
                    <a:pt x="50366" y="16178"/>
                    <a:pt x="50431" y="16178"/>
                  </a:cubicBezTo>
                  <a:cubicBezTo>
                    <a:pt x="51506" y="16178"/>
                    <a:pt x="52268" y="17265"/>
                    <a:pt x="53297" y="17265"/>
                  </a:cubicBezTo>
                  <a:cubicBezTo>
                    <a:pt x="53442" y="17265"/>
                    <a:pt x="53592" y="17244"/>
                    <a:pt x="53748" y="17195"/>
                  </a:cubicBezTo>
                  <a:cubicBezTo>
                    <a:pt x="53900" y="17184"/>
                    <a:pt x="54051" y="17179"/>
                    <a:pt x="54202" y="17179"/>
                  </a:cubicBezTo>
                  <a:cubicBezTo>
                    <a:pt x="55220" y="17179"/>
                    <a:pt x="56222" y="17416"/>
                    <a:pt x="57097" y="17781"/>
                  </a:cubicBezTo>
                  <a:cubicBezTo>
                    <a:pt x="58084" y="18196"/>
                    <a:pt x="59071" y="18644"/>
                    <a:pt x="60078" y="18644"/>
                  </a:cubicBezTo>
                  <a:cubicBezTo>
                    <a:pt x="60694" y="18644"/>
                    <a:pt x="61317" y="18477"/>
                    <a:pt x="61953" y="18032"/>
                  </a:cubicBezTo>
                  <a:cubicBezTo>
                    <a:pt x="62042" y="17973"/>
                    <a:pt x="62131" y="17945"/>
                    <a:pt x="62209" y="17945"/>
                  </a:cubicBezTo>
                  <a:cubicBezTo>
                    <a:pt x="62350" y="17945"/>
                    <a:pt x="62455" y="18037"/>
                    <a:pt x="62455" y="18199"/>
                  </a:cubicBezTo>
                  <a:cubicBezTo>
                    <a:pt x="62288" y="19371"/>
                    <a:pt x="63125" y="19622"/>
                    <a:pt x="63878" y="19957"/>
                  </a:cubicBezTo>
                  <a:cubicBezTo>
                    <a:pt x="63995" y="20002"/>
                    <a:pt x="64099" y="20022"/>
                    <a:pt x="64194" y="20022"/>
                  </a:cubicBezTo>
                  <a:cubicBezTo>
                    <a:pt x="64920" y="20022"/>
                    <a:pt x="65064" y="18844"/>
                    <a:pt x="65850" y="18844"/>
                  </a:cubicBezTo>
                  <a:cubicBezTo>
                    <a:pt x="65914" y="18844"/>
                    <a:pt x="65982" y="18852"/>
                    <a:pt x="66055" y="18869"/>
                  </a:cubicBezTo>
                  <a:cubicBezTo>
                    <a:pt x="66474" y="19539"/>
                    <a:pt x="66557" y="20460"/>
                    <a:pt x="67478" y="20962"/>
                  </a:cubicBezTo>
                  <a:cubicBezTo>
                    <a:pt x="67744" y="21117"/>
                    <a:pt x="67993" y="21178"/>
                    <a:pt x="68234" y="21178"/>
                  </a:cubicBezTo>
                  <a:cubicBezTo>
                    <a:pt x="68905" y="21178"/>
                    <a:pt x="69525" y="20706"/>
                    <a:pt x="70325" y="20460"/>
                  </a:cubicBezTo>
                  <a:lnTo>
                    <a:pt x="70325" y="20460"/>
                  </a:lnTo>
                  <a:cubicBezTo>
                    <a:pt x="70074" y="21046"/>
                    <a:pt x="69990" y="21381"/>
                    <a:pt x="69906" y="21632"/>
                  </a:cubicBezTo>
                  <a:lnTo>
                    <a:pt x="70827" y="21632"/>
                  </a:lnTo>
                  <a:cubicBezTo>
                    <a:pt x="71329" y="22134"/>
                    <a:pt x="71999" y="21715"/>
                    <a:pt x="72334" y="22134"/>
                  </a:cubicBezTo>
                  <a:cubicBezTo>
                    <a:pt x="72483" y="22103"/>
                    <a:pt x="72631" y="22089"/>
                    <a:pt x="72778" y="22089"/>
                  </a:cubicBezTo>
                  <a:cubicBezTo>
                    <a:pt x="73835" y="22089"/>
                    <a:pt x="74865" y="22794"/>
                    <a:pt x="75943" y="22794"/>
                  </a:cubicBezTo>
                  <a:cubicBezTo>
                    <a:pt x="76324" y="22794"/>
                    <a:pt x="76710" y="22706"/>
                    <a:pt x="77106" y="22469"/>
                  </a:cubicBezTo>
                  <a:cubicBezTo>
                    <a:pt x="77129" y="22446"/>
                    <a:pt x="77156" y="22435"/>
                    <a:pt x="77184" y="22435"/>
                  </a:cubicBezTo>
                  <a:cubicBezTo>
                    <a:pt x="77363" y="22435"/>
                    <a:pt x="77632" y="22839"/>
                    <a:pt x="77776" y="23055"/>
                  </a:cubicBezTo>
                  <a:cubicBezTo>
                    <a:pt x="78502" y="23781"/>
                    <a:pt x="79489" y="24247"/>
                    <a:pt x="80531" y="24247"/>
                  </a:cubicBezTo>
                  <a:cubicBezTo>
                    <a:pt x="80810" y="24247"/>
                    <a:pt x="81093" y="24214"/>
                    <a:pt x="81376" y="24143"/>
                  </a:cubicBezTo>
                  <a:cubicBezTo>
                    <a:pt x="81711" y="24478"/>
                    <a:pt x="81627" y="24897"/>
                    <a:pt x="81878" y="25148"/>
                  </a:cubicBezTo>
                  <a:lnTo>
                    <a:pt x="82464" y="25567"/>
                  </a:lnTo>
                  <a:cubicBezTo>
                    <a:pt x="82522" y="25581"/>
                    <a:pt x="82582" y="25588"/>
                    <a:pt x="82642" y="25588"/>
                  </a:cubicBezTo>
                  <a:cubicBezTo>
                    <a:pt x="82935" y="25588"/>
                    <a:pt x="83246" y="25425"/>
                    <a:pt x="83385" y="25148"/>
                  </a:cubicBezTo>
                  <a:cubicBezTo>
                    <a:pt x="83967" y="25439"/>
                    <a:pt x="84548" y="25667"/>
                    <a:pt x="85130" y="25667"/>
                  </a:cubicBezTo>
                  <a:cubicBezTo>
                    <a:pt x="85218" y="25667"/>
                    <a:pt x="85306" y="25661"/>
                    <a:pt x="85394" y="25650"/>
                  </a:cubicBezTo>
                  <a:cubicBezTo>
                    <a:pt x="85897" y="25985"/>
                    <a:pt x="86650" y="25985"/>
                    <a:pt x="86985" y="26655"/>
                  </a:cubicBezTo>
                  <a:lnTo>
                    <a:pt x="87404" y="26655"/>
                  </a:lnTo>
                  <a:lnTo>
                    <a:pt x="87990" y="27074"/>
                  </a:lnTo>
                  <a:lnTo>
                    <a:pt x="89915" y="27157"/>
                  </a:lnTo>
                  <a:cubicBezTo>
                    <a:pt x="90054" y="27435"/>
                    <a:pt x="90308" y="27597"/>
                    <a:pt x="90581" y="27597"/>
                  </a:cubicBezTo>
                  <a:cubicBezTo>
                    <a:pt x="90637" y="27597"/>
                    <a:pt x="90695" y="27590"/>
                    <a:pt x="90752" y="27576"/>
                  </a:cubicBezTo>
                  <a:cubicBezTo>
                    <a:pt x="91398" y="27576"/>
                    <a:pt x="91614" y="26838"/>
                    <a:pt x="92189" y="26838"/>
                  </a:cubicBezTo>
                  <a:cubicBezTo>
                    <a:pt x="92285" y="26838"/>
                    <a:pt x="92391" y="26858"/>
                    <a:pt x="92511" y="26906"/>
                  </a:cubicBezTo>
                  <a:cubicBezTo>
                    <a:pt x="93180" y="27157"/>
                    <a:pt x="93766" y="27325"/>
                    <a:pt x="94436" y="27325"/>
                  </a:cubicBezTo>
                  <a:cubicBezTo>
                    <a:pt x="94459" y="27328"/>
                    <a:pt x="94482" y="27330"/>
                    <a:pt x="94505" y="27330"/>
                  </a:cubicBezTo>
                  <a:cubicBezTo>
                    <a:pt x="94798" y="27330"/>
                    <a:pt x="95158" y="27059"/>
                    <a:pt x="95455" y="27059"/>
                  </a:cubicBezTo>
                  <a:cubicBezTo>
                    <a:pt x="95665" y="27059"/>
                    <a:pt x="95844" y="27195"/>
                    <a:pt x="95943" y="27660"/>
                  </a:cubicBezTo>
                  <a:cubicBezTo>
                    <a:pt x="96027" y="28022"/>
                    <a:pt x="96185" y="28125"/>
                    <a:pt x="96368" y="28125"/>
                  </a:cubicBezTo>
                  <a:cubicBezTo>
                    <a:pt x="96605" y="28125"/>
                    <a:pt x="96883" y="27953"/>
                    <a:pt x="97095" y="27953"/>
                  </a:cubicBezTo>
                  <a:cubicBezTo>
                    <a:pt x="97211" y="27953"/>
                    <a:pt x="97307" y="28004"/>
                    <a:pt x="97366" y="28162"/>
                  </a:cubicBezTo>
                  <a:cubicBezTo>
                    <a:pt x="97509" y="28732"/>
                    <a:pt x="97975" y="29033"/>
                    <a:pt x="98459" y="29033"/>
                  </a:cubicBezTo>
                  <a:cubicBezTo>
                    <a:pt x="98827" y="29033"/>
                    <a:pt x="99206" y="28859"/>
                    <a:pt x="99459" y="28497"/>
                  </a:cubicBezTo>
                  <a:cubicBezTo>
                    <a:pt x="99870" y="27778"/>
                    <a:pt x="100407" y="27689"/>
                    <a:pt x="100973" y="27689"/>
                  </a:cubicBezTo>
                  <a:cubicBezTo>
                    <a:pt x="101159" y="27689"/>
                    <a:pt x="101349" y="27699"/>
                    <a:pt x="101538" y="27699"/>
                  </a:cubicBezTo>
                  <a:cubicBezTo>
                    <a:pt x="101711" y="27699"/>
                    <a:pt x="101884" y="27690"/>
                    <a:pt x="102055" y="27660"/>
                  </a:cubicBezTo>
                  <a:cubicBezTo>
                    <a:pt x="102138" y="27408"/>
                    <a:pt x="102138" y="27157"/>
                    <a:pt x="101971" y="26990"/>
                  </a:cubicBezTo>
                  <a:cubicBezTo>
                    <a:pt x="100870" y="26403"/>
                    <a:pt x="99640" y="26137"/>
                    <a:pt x="98450" y="26137"/>
                  </a:cubicBezTo>
                  <a:cubicBezTo>
                    <a:pt x="98283" y="26137"/>
                    <a:pt x="98117" y="26142"/>
                    <a:pt x="97952" y="26153"/>
                  </a:cubicBezTo>
                  <a:cubicBezTo>
                    <a:pt x="97883" y="26167"/>
                    <a:pt x="97813" y="26174"/>
                    <a:pt x="97744" y="26174"/>
                  </a:cubicBezTo>
                  <a:cubicBezTo>
                    <a:pt x="97401" y="26174"/>
                    <a:pt x="97087" y="25999"/>
                    <a:pt x="96948" y="25650"/>
                  </a:cubicBezTo>
                  <a:cubicBezTo>
                    <a:pt x="96529" y="25148"/>
                    <a:pt x="95776" y="25567"/>
                    <a:pt x="95357" y="25148"/>
                  </a:cubicBezTo>
                  <a:lnTo>
                    <a:pt x="94938" y="25148"/>
                  </a:lnTo>
                  <a:cubicBezTo>
                    <a:pt x="94771" y="24981"/>
                    <a:pt x="94520" y="24813"/>
                    <a:pt x="94352" y="24729"/>
                  </a:cubicBezTo>
                  <a:lnTo>
                    <a:pt x="93934" y="24729"/>
                  </a:lnTo>
                  <a:cubicBezTo>
                    <a:pt x="93264" y="23976"/>
                    <a:pt x="92259" y="23976"/>
                    <a:pt x="91422" y="23641"/>
                  </a:cubicBezTo>
                  <a:lnTo>
                    <a:pt x="77357" y="18534"/>
                  </a:lnTo>
                  <a:cubicBezTo>
                    <a:pt x="76939" y="17697"/>
                    <a:pt x="75934" y="18116"/>
                    <a:pt x="75348" y="17613"/>
                  </a:cubicBezTo>
                  <a:lnTo>
                    <a:pt x="74846" y="17613"/>
                  </a:lnTo>
                  <a:cubicBezTo>
                    <a:pt x="72502" y="17111"/>
                    <a:pt x="70325" y="16274"/>
                    <a:pt x="68232" y="15185"/>
                  </a:cubicBezTo>
                  <a:cubicBezTo>
                    <a:pt x="66557" y="14850"/>
                    <a:pt x="64883" y="14348"/>
                    <a:pt x="63292" y="13678"/>
                  </a:cubicBezTo>
                  <a:lnTo>
                    <a:pt x="62790" y="13595"/>
                  </a:lnTo>
                  <a:cubicBezTo>
                    <a:pt x="62522" y="13386"/>
                    <a:pt x="62223" y="13337"/>
                    <a:pt x="61910" y="13337"/>
                  </a:cubicBezTo>
                  <a:cubicBezTo>
                    <a:pt x="61626" y="13337"/>
                    <a:pt x="61331" y="13378"/>
                    <a:pt x="61039" y="13378"/>
                  </a:cubicBezTo>
                  <a:cubicBezTo>
                    <a:pt x="60750" y="13378"/>
                    <a:pt x="60464" y="13337"/>
                    <a:pt x="60195" y="13176"/>
                  </a:cubicBezTo>
                  <a:cubicBezTo>
                    <a:pt x="60027" y="13176"/>
                    <a:pt x="59860" y="13092"/>
                    <a:pt x="59776" y="13092"/>
                  </a:cubicBezTo>
                  <a:cubicBezTo>
                    <a:pt x="59466" y="12875"/>
                    <a:pt x="59144" y="12830"/>
                    <a:pt x="58819" y="12830"/>
                  </a:cubicBezTo>
                  <a:cubicBezTo>
                    <a:pt x="58592" y="12830"/>
                    <a:pt x="58365" y="12852"/>
                    <a:pt x="58138" y="12852"/>
                  </a:cubicBezTo>
                  <a:cubicBezTo>
                    <a:pt x="57813" y="12852"/>
                    <a:pt x="57491" y="12807"/>
                    <a:pt x="57181" y="12590"/>
                  </a:cubicBezTo>
                  <a:cubicBezTo>
                    <a:pt x="57097" y="12632"/>
                    <a:pt x="57034" y="12653"/>
                    <a:pt x="56972" y="12653"/>
                  </a:cubicBezTo>
                  <a:cubicBezTo>
                    <a:pt x="56909" y="12653"/>
                    <a:pt x="56846" y="12632"/>
                    <a:pt x="56762" y="12590"/>
                  </a:cubicBezTo>
                  <a:cubicBezTo>
                    <a:pt x="56553" y="12339"/>
                    <a:pt x="56281" y="12339"/>
                    <a:pt x="56009" y="12339"/>
                  </a:cubicBezTo>
                  <a:cubicBezTo>
                    <a:pt x="55737" y="12339"/>
                    <a:pt x="55465" y="12339"/>
                    <a:pt x="55255" y="12088"/>
                  </a:cubicBezTo>
                  <a:cubicBezTo>
                    <a:pt x="54920" y="11837"/>
                    <a:pt x="54502" y="11920"/>
                    <a:pt x="54251" y="11669"/>
                  </a:cubicBezTo>
                  <a:cubicBezTo>
                    <a:pt x="54115" y="11678"/>
                    <a:pt x="53981" y="11682"/>
                    <a:pt x="53847" y="11682"/>
                  </a:cubicBezTo>
                  <a:cubicBezTo>
                    <a:pt x="52659" y="11682"/>
                    <a:pt x="51545" y="11350"/>
                    <a:pt x="50567" y="10748"/>
                  </a:cubicBezTo>
                  <a:cubicBezTo>
                    <a:pt x="48725" y="10330"/>
                    <a:pt x="46883" y="9995"/>
                    <a:pt x="45042" y="9660"/>
                  </a:cubicBezTo>
                  <a:cubicBezTo>
                    <a:pt x="44037" y="9576"/>
                    <a:pt x="42949" y="9241"/>
                    <a:pt x="42111" y="8655"/>
                  </a:cubicBezTo>
                  <a:cubicBezTo>
                    <a:pt x="40856" y="8572"/>
                    <a:pt x="39683" y="8153"/>
                    <a:pt x="38595" y="7567"/>
                  </a:cubicBezTo>
                  <a:cubicBezTo>
                    <a:pt x="36084" y="7483"/>
                    <a:pt x="33739" y="6813"/>
                    <a:pt x="31228" y="6479"/>
                  </a:cubicBezTo>
                  <a:cubicBezTo>
                    <a:pt x="26707" y="5976"/>
                    <a:pt x="22270" y="4972"/>
                    <a:pt x="18000" y="3548"/>
                  </a:cubicBezTo>
                  <a:cubicBezTo>
                    <a:pt x="14651" y="3213"/>
                    <a:pt x="11386" y="2460"/>
                    <a:pt x="8289" y="1372"/>
                  </a:cubicBezTo>
                  <a:cubicBezTo>
                    <a:pt x="5950" y="495"/>
                    <a:pt x="3484" y="0"/>
                    <a:pt x="1057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3" name="Google Shape;23413;p30"/>
            <p:cNvSpPr/>
            <p:nvPr/>
          </p:nvSpPr>
          <p:spPr>
            <a:xfrm>
              <a:off x="3285700" y="1631525"/>
              <a:ext cx="2840200" cy="1201400"/>
            </a:xfrm>
            <a:custGeom>
              <a:avLst/>
              <a:gdLst/>
              <a:ahLst/>
              <a:cxnLst/>
              <a:rect l="l" t="t" r="r" b="b"/>
              <a:pathLst>
                <a:path w="113608" h="48056" extrusionOk="0">
                  <a:moveTo>
                    <a:pt x="1340" y="0"/>
                  </a:moveTo>
                  <a:cubicBezTo>
                    <a:pt x="1256" y="0"/>
                    <a:pt x="1172" y="63"/>
                    <a:pt x="1089" y="189"/>
                  </a:cubicBezTo>
                  <a:lnTo>
                    <a:pt x="0" y="1193"/>
                  </a:lnTo>
                  <a:cubicBezTo>
                    <a:pt x="754" y="1863"/>
                    <a:pt x="1675" y="1863"/>
                    <a:pt x="2512" y="2198"/>
                  </a:cubicBezTo>
                  <a:cubicBezTo>
                    <a:pt x="3684" y="2700"/>
                    <a:pt x="5023" y="2868"/>
                    <a:pt x="6112" y="3621"/>
                  </a:cubicBezTo>
                  <a:lnTo>
                    <a:pt x="7535" y="4123"/>
                  </a:lnTo>
                  <a:cubicBezTo>
                    <a:pt x="8205" y="4961"/>
                    <a:pt x="9293" y="4877"/>
                    <a:pt x="10130" y="5212"/>
                  </a:cubicBezTo>
                  <a:cubicBezTo>
                    <a:pt x="10298" y="5463"/>
                    <a:pt x="10570" y="5463"/>
                    <a:pt x="10852" y="5463"/>
                  </a:cubicBezTo>
                  <a:cubicBezTo>
                    <a:pt x="11135" y="5463"/>
                    <a:pt x="11428" y="5463"/>
                    <a:pt x="11637" y="5714"/>
                  </a:cubicBezTo>
                  <a:cubicBezTo>
                    <a:pt x="13312" y="6049"/>
                    <a:pt x="14986" y="6635"/>
                    <a:pt x="16577" y="7221"/>
                  </a:cubicBezTo>
                  <a:cubicBezTo>
                    <a:pt x="21098" y="8644"/>
                    <a:pt x="25451" y="10319"/>
                    <a:pt x="29972" y="11742"/>
                  </a:cubicBezTo>
                  <a:cubicBezTo>
                    <a:pt x="35916" y="13500"/>
                    <a:pt x="41776" y="15760"/>
                    <a:pt x="47720" y="17770"/>
                  </a:cubicBezTo>
                  <a:lnTo>
                    <a:pt x="56762" y="21202"/>
                  </a:lnTo>
                  <a:cubicBezTo>
                    <a:pt x="57767" y="21621"/>
                    <a:pt x="58771" y="21956"/>
                    <a:pt x="59776" y="22374"/>
                  </a:cubicBezTo>
                  <a:cubicBezTo>
                    <a:pt x="63543" y="24049"/>
                    <a:pt x="67311" y="25305"/>
                    <a:pt x="70827" y="27314"/>
                  </a:cubicBezTo>
                  <a:cubicBezTo>
                    <a:pt x="71999" y="27481"/>
                    <a:pt x="73087" y="27900"/>
                    <a:pt x="74092" y="28486"/>
                  </a:cubicBezTo>
                  <a:cubicBezTo>
                    <a:pt x="76771" y="30077"/>
                    <a:pt x="79618" y="31583"/>
                    <a:pt x="82464" y="32839"/>
                  </a:cubicBezTo>
                  <a:cubicBezTo>
                    <a:pt x="84473" y="33844"/>
                    <a:pt x="86650" y="34346"/>
                    <a:pt x="88408" y="35853"/>
                  </a:cubicBezTo>
                  <a:cubicBezTo>
                    <a:pt x="90920" y="36690"/>
                    <a:pt x="93264" y="37862"/>
                    <a:pt x="95441" y="39369"/>
                  </a:cubicBezTo>
                  <a:lnTo>
                    <a:pt x="95943" y="39369"/>
                  </a:lnTo>
                  <a:cubicBezTo>
                    <a:pt x="97534" y="39872"/>
                    <a:pt x="99124" y="40207"/>
                    <a:pt x="100464" y="41379"/>
                  </a:cubicBezTo>
                  <a:lnTo>
                    <a:pt x="100966" y="41379"/>
                  </a:lnTo>
                  <a:cubicBezTo>
                    <a:pt x="101133" y="41462"/>
                    <a:pt x="101301" y="41630"/>
                    <a:pt x="101552" y="41797"/>
                  </a:cubicBezTo>
                  <a:cubicBezTo>
                    <a:pt x="102054" y="41797"/>
                    <a:pt x="102557" y="42048"/>
                    <a:pt x="102975" y="42383"/>
                  </a:cubicBezTo>
                  <a:lnTo>
                    <a:pt x="103478" y="42802"/>
                  </a:lnTo>
                  <a:cubicBezTo>
                    <a:pt x="103561" y="43053"/>
                    <a:pt x="103729" y="43220"/>
                    <a:pt x="103980" y="43220"/>
                  </a:cubicBezTo>
                  <a:lnTo>
                    <a:pt x="104482" y="43220"/>
                  </a:lnTo>
                  <a:cubicBezTo>
                    <a:pt x="104817" y="43555"/>
                    <a:pt x="105236" y="43472"/>
                    <a:pt x="105487" y="43723"/>
                  </a:cubicBezTo>
                  <a:cubicBezTo>
                    <a:pt x="105905" y="43723"/>
                    <a:pt x="106324" y="43890"/>
                    <a:pt x="106492" y="44309"/>
                  </a:cubicBezTo>
                  <a:lnTo>
                    <a:pt x="106659" y="44393"/>
                  </a:lnTo>
                  <a:cubicBezTo>
                    <a:pt x="106910" y="44727"/>
                    <a:pt x="107412" y="44644"/>
                    <a:pt x="107664" y="44895"/>
                  </a:cubicBezTo>
                  <a:cubicBezTo>
                    <a:pt x="107831" y="44895"/>
                    <a:pt x="107998" y="44895"/>
                    <a:pt x="108082" y="44979"/>
                  </a:cubicBezTo>
                  <a:cubicBezTo>
                    <a:pt x="109338" y="45816"/>
                    <a:pt x="110677" y="46486"/>
                    <a:pt x="112101" y="46904"/>
                  </a:cubicBezTo>
                  <a:cubicBezTo>
                    <a:pt x="112268" y="47072"/>
                    <a:pt x="112519" y="47239"/>
                    <a:pt x="112687" y="47490"/>
                  </a:cubicBezTo>
                  <a:lnTo>
                    <a:pt x="113105" y="47993"/>
                  </a:lnTo>
                  <a:cubicBezTo>
                    <a:pt x="113189" y="48034"/>
                    <a:pt x="113273" y="48055"/>
                    <a:pt x="113357" y="48055"/>
                  </a:cubicBezTo>
                  <a:cubicBezTo>
                    <a:pt x="113440" y="48055"/>
                    <a:pt x="113524" y="48034"/>
                    <a:pt x="113608" y="47993"/>
                  </a:cubicBezTo>
                  <a:cubicBezTo>
                    <a:pt x="113357" y="46653"/>
                    <a:pt x="111933" y="45900"/>
                    <a:pt x="112184" y="44393"/>
                  </a:cubicBezTo>
                  <a:lnTo>
                    <a:pt x="112184" y="43890"/>
                  </a:lnTo>
                  <a:cubicBezTo>
                    <a:pt x="112101" y="43848"/>
                    <a:pt x="111996" y="43827"/>
                    <a:pt x="111902" y="43827"/>
                  </a:cubicBezTo>
                  <a:cubicBezTo>
                    <a:pt x="111808" y="43827"/>
                    <a:pt x="111724" y="43848"/>
                    <a:pt x="111682" y="43890"/>
                  </a:cubicBezTo>
                  <a:lnTo>
                    <a:pt x="111682" y="44393"/>
                  </a:lnTo>
                  <a:cubicBezTo>
                    <a:pt x="111382" y="44564"/>
                    <a:pt x="111154" y="44636"/>
                    <a:pt x="110979" y="44636"/>
                  </a:cubicBezTo>
                  <a:cubicBezTo>
                    <a:pt x="110130" y="44636"/>
                    <a:pt x="110506" y="42955"/>
                    <a:pt x="109673" y="42886"/>
                  </a:cubicBezTo>
                  <a:cubicBezTo>
                    <a:pt x="109171" y="43220"/>
                    <a:pt x="108668" y="43388"/>
                    <a:pt x="108166" y="43388"/>
                  </a:cubicBezTo>
                  <a:cubicBezTo>
                    <a:pt x="107831" y="43053"/>
                    <a:pt x="107412" y="43220"/>
                    <a:pt x="107078" y="42886"/>
                  </a:cubicBezTo>
                  <a:cubicBezTo>
                    <a:pt x="107078" y="42886"/>
                    <a:pt x="106994" y="42802"/>
                    <a:pt x="106994" y="42718"/>
                  </a:cubicBezTo>
                  <a:cubicBezTo>
                    <a:pt x="106910" y="42634"/>
                    <a:pt x="106994" y="42467"/>
                    <a:pt x="107078" y="42383"/>
                  </a:cubicBezTo>
                  <a:cubicBezTo>
                    <a:pt x="107329" y="42300"/>
                    <a:pt x="107998" y="42216"/>
                    <a:pt x="107580" y="41965"/>
                  </a:cubicBezTo>
                  <a:cubicBezTo>
                    <a:pt x="106743" y="41379"/>
                    <a:pt x="107580" y="40541"/>
                    <a:pt x="106826" y="39872"/>
                  </a:cubicBezTo>
                  <a:lnTo>
                    <a:pt x="106826" y="39872"/>
                  </a:lnTo>
                  <a:cubicBezTo>
                    <a:pt x="106472" y="40516"/>
                    <a:pt x="106081" y="40714"/>
                    <a:pt x="105638" y="40714"/>
                  </a:cubicBezTo>
                  <a:cubicBezTo>
                    <a:pt x="104930" y="40714"/>
                    <a:pt x="104089" y="40207"/>
                    <a:pt x="103059" y="40207"/>
                  </a:cubicBezTo>
                  <a:cubicBezTo>
                    <a:pt x="104315" y="39872"/>
                    <a:pt x="105319" y="39621"/>
                    <a:pt x="104399" y="38365"/>
                  </a:cubicBezTo>
                  <a:cubicBezTo>
                    <a:pt x="104315" y="38197"/>
                    <a:pt x="104482" y="37779"/>
                    <a:pt x="104482" y="37444"/>
                  </a:cubicBezTo>
                  <a:cubicBezTo>
                    <a:pt x="103812" y="37193"/>
                    <a:pt x="103143" y="37025"/>
                    <a:pt x="102389" y="36942"/>
                  </a:cubicBezTo>
                  <a:cubicBezTo>
                    <a:pt x="101050" y="36942"/>
                    <a:pt x="101552" y="36021"/>
                    <a:pt x="101552" y="35435"/>
                  </a:cubicBezTo>
                  <a:cubicBezTo>
                    <a:pt x="101050" y="35267"/>
                    <a:pt x="100213" y="35518"/>
                    <a:pt x="100464" y="34430"/>
                  </a:cubicBezTo>
                  <a:cubicBezTo>
                    <a:pt x="100316" y="34393"/>
                    <a:pt x="100173" y="34373"/>
                    <a:pt x="100039" y="34373"/>
                  </a:cubicBezTo>
                  <a:cubicBezTo>
                    <a:pt x="99561" y="34373"/>
                    <a:pt x="99190" y="34632"/>
                    <a:pt x="99124" y="35351"/>
                  </a:cubicBezTo>
                  <a:cubicBezTo>
                    <a:pt x="99124" y="35769"/>
                    <a:pt x="98957" y="36104"/>
                    <a:pt x="98622" y="36355"/>
                  </a:cubicBezTo>
                  <a:cubicBezTo>
                    <a:pt x="98301" y="36623"/>
                    <a:pt x="97980" y="36728"/>
                    <a:pt x="97672" y="36728"/>
                  </a:cubicBezTo>
                  <a:cubicBezTo>
                    <a:pt x="97018" y="36728"/>
                    <a:pt x="96425" y="36252"/>
                    <a:pt x="96027" y="35853"/>
                  </a:cubicBezTo>
                  <a:cubicBezTo>
                    <a:pt x="95331" y="35157"/>
                    <a:pt x="94680" y="34868"/>
                    <a:pt x="93993" y="34868"/>
                  </a:cubicBezTo>
                  <a:cubicBezTo>
                    <a:pt x="93357" y="34868"/>
                    <a:pt x="92689" y="35116"/>
                    <a:pt x="91924" y="35518"/>
                  </a:cubicBezTo>
                  <a:cubicBezTo>
                    <a:pt x="91666" y="35647"/>
                    <a:pt x="91465" y="35703"/>
                    <a:pt x="91312" y="35703"/>
                  </a:cubicBezTo>
                  <a:cubicBezTo>
                    <a:pt x="90768" y="35703"/>
                    <a:pt x="90826" y="34999"/>
                    <a:pt x="91087" y="34346"/>
                  </a:cubicBezTo>
                  <a:cubicBezTo>
                    <a:pt x="91003" y="34263"/>
                    <a:pt x="90920" y="34221"/>
                    <a:pt x="90836" y="34221"/>
                  </a:cubicBezTo>
                  <a:cubicBezTo>
                    <a:pt x="90752" y="34221"/>
                    <a:pt x="90669" y="34263"/>
                    <a:pt x="90585" y="34346"/>
                  </a:cubicBezTo>
                  <a:cubicBezTo>
                    <a:pt x="90535" y="34353"/>
                    <a:pt x="90486" y="34357"/>
                    <a:pt x="90437" y="34357"/>
                  </a:cubicBezTo>
                  <a:cubicBezTo>
                    <a:pt x="89917" y="34357"/>
                    <a:pt x="89504" y="33954"/>
                    <a:pt x="89580" y="33342"/>
                  </a:cubicBezTo>
                  <a:cubicBezTo>
                    <a:pt x="89496" y="33174"/>
                    <a:pt x="89329" y="33007"/>
                    <a:pt x="89245" y="32923"/>
                  </a:cubicBezTo>
                  <a:lnTo>
                    <a:pt x="88743" y="32504"/>
                  </a:lnTo>
                  <a:cubicBezTo>
                    <a:pt x="88659" y="32337"/>
                    <a:pt x="88492" y="32170"/>
                    <a:pt x="88408" y="32002"/>
                  </a:cubicBezTo>
                  <a:cubicBezTo>
                    <a:pt x="87487" y="31165"/>
                    <a:pt x="86148" y="31165"/>
                    <a:pt x="85143" y="30495"/>
                  </a:cubicBezTo>
                  <a:cubicBezTo>
                    <a:pt x="84306" y="30077"/>
                    <a:pt x="83469" y="29825"/>
                    <a:pt x="82548" y="29825"/>
                  </a:cubicBezTo>
                  <a:cubicBezTo>
                    <a:pt x="81878" y="29407"/>
                    <a:pt x="81041" y="29490"/>
                    <a:pt x="80538" y="28904"/>
                  </a:cubicBezTo>
                  <a:cubicBezTo>
                    <a:pt x="80371" y="28486"/>
                    <a:pt x="79952" y="28235"/>
                    <a:pt x="79618" y="27984"/>
                  </a:cubicBezTo>
                  <a:cubicBezTo>
                    <a:pt x="79032" y="27565"/>
                    <a:pt x="78278" y="27230"/>
                    <a:pt x="77525" y="27146"/>
                  </a:cubicBezTo>
                  <a:cubicBezTo>
                    <a:pt x="77357" y="27146"/>
                    <a:pt x="77106" y="27230"/>
                    <a:pt x="76939" y="27314"/>
                  </a:cubicBezTo>
                  <a:cubicBezTo>
                    <a:pt x="75264" y="26560"/>
                    <a:pt x="73757" y="25639"/>
                    <a:pt x="72334" y="24467"/>
                  </a:cubicBezTo>
                  <a:cubicBezTo>
                    <a:pt x="71413" y="23798"/>
                    <a:pt x="70074" y="24551"/>
                    <a:pt x="69571" y="23212"/>
                  </a:cubicBezTo>
                  <a:cubicBezTo>
                    <a:pt x="69571" y="23152"/>
                    <a:pt x="69404" y="23093"/>
                    <a:pt x="69276" y="23093"/>
                  </a:cubicBezTo>
                  <a:cubicBezTo>
                    <a:pt x="69223" y="23093"/>
                    <a:pt x="69177" y="23103"/>
                    <a:pt x="69153" y="23128"/>
                  </a:cubicBezTo>
                  <a:cubicBezTo>
                    <a:pt x="68835" y="23332"/>
                    <a:pt x="68548" y="23413"/>
                    <a:pt x="68287" y="23413"/>
                  </a:cubicBezTo>
                  <a:cubicBezTo>
                    <a:pt x="67585" y="23413"/>
                    <a:pt x="67068" y="22824"/>
                    <a:pt x="66641" y="22458"/>
                  </a:cubicBezTo>
                  <a:cubicBezTo>
                    <a:pt x="65804" y="21872"/>
                    <a:pt x="64883" y="21537"/>
                    <a:pt x="63878" y="21286"/>
                  </a:cubicBezTo>
                  <a:cubicBezTo>
                    <a:pt x="63627" y="20700"/>
                    <a:pt x="63041" y="20198"/>
                    <a:pt x="62455" y="19946"/>
                  </a:cubicBezTo>
                  <a:cubicBezTo>
                    <a:pt x="62288" y="19863"/>
                    <a:pt x="62036" y="19863"/>
                    <a:pt x="61869" y="19779"/>
                  </a:cubicBezTo>
                  <a:cubicBezTo>
                    <a:pt x="61534" y="19695"/>
                    <a:pt x="61199" y="19444"/>
                    <a:pt x="60864" y="19360"/>
                  </a:cubicBezTo>
                  <a:cubicBezTo>
                    <a:pt x="60693" y="19332"/>
                    <a:pt x="60520" y="19323"/>
                    <a:pt x="60345" y="19323"/>
                  </a:cubicBezTo>
                  <a:cubicBezTo>
                    <a:pt x="60038" y="19323"/>
                    <a:pt x="59727" y="19351"/>
                    <a:pt x="59419" y="19351"/>
                  </a:cubicBezTo>
                  <a:cubicBezTo>
                    <a:pt x="58874" y="19351"/>
                    <a:pt x="58339" y="19263"/>
                    <a:pt x="57850" y="18774"/>
                  </a:cubicBezTo>
                  <a:cubicBezTo>
                    <a:pt x="57726" y="18793"/>
                    <a:pt x="57603" y="18803"/>
                    <a:pt x="57482" y="18803"/>
                  </a:cubicBezTo>
                  <a:cubicBezTo>
                    <a:pt x="56541" y="18803"/>
                    <a:pt x="55710" y="18241"/>
                    <a:pt x="55339" y="17351"/>
                  </a:cubicBezTo>
                  <a:cubicBezTo>
                    <a:pt x="54418" y="16598"/>
                    <a:pt x="52995" y="17100"/>
                    <a:pt x="52074" y="16179"/>
                  </a:cubicBezTo>
                  <a:cubicBezTo>
                    <a:pt x="51739" y="15928"/>
                    <a:pt x="51320" y="15760"/>
                    <a:pt x="50985" y="15593"/>
                  </a:cubicBezTo>
                  <a:cubicBezTo>
                    <a:pt x="50734" y="15509"/>
                    <a:pt x="50483" y="15426"/>
                    <a:pt x="50316" y="15426"/>
                  </a:cubicBezTo>
                  <a:cubicBezTo>
                    <a:pt x="48809" y="14840"/>
                    <a:pt x="47218" y="15174"/>
                    <a:pt x="45795" y="14337"/>
                  </a:cubicBezTo>
                  <a:cubicBezTo>
                    <a:pt x="45627" y="14254"/>
                    <a:pt x="45376" y="14170"/>
                    <a:pt x="45209" y="14086"/>
                  </a:cubicBezTo>
                  <a:cubicBezTo>
                    <a:pt x="44623" y="13919"/>
                    <a:pt x="43953" y="13835"/>
                    <a:pt x="43283" y="13751"/>
                  </a:cubicBezTo>
                  <a:lnTo>
                    <a:pt x="42362" y="12747"/>
                  </a:lnTo>
                  <a:lnTo>
                    <a:pt x="42027" y="12663"/>
                  </a:lnTo>
                  <a:cubicBezTo>
                    <a:pt x="41441" y="12495"/>
                    <a:pt x="40772" y="12579"/>
                    <a:pt x="40186" y="12412"/>
                  </a:cubicBezTo>
                  <a:cubicBezTo>
                    <a:pt x="39851" y="12328"/>
                    <a:pt x="39600" y="12244"/>
                    <a:pt x="39265" y="12244"/>
                  </a:cubicBezTo>
                  <a:cubicBezTo>
                    <a:pt x="38679" y="12161"/>
                    <a:pt x="37925" y="12328"/>
                    <a:pt x="37590" y="11491"/>
                  </a:cubicBezTo>
                  <a:cubicBezTo>
                    <a:pt x="38379" y="11096"/>
                    <a:pt x="38871" y="10479"/>
                    <a:pt x="39835" y="10479"/>
                  </a:cubicBezTo>
                  <a:cubicBezTo>
                    <a:pt x="39894" y="10479"/>
                    <a:pt x="39955" y="10481"/>
                    <a:pt x="40018" y="10486"/>
                  </a:cubicBezTo>
                  <a:cubicBezTo>
                    <a:pt x="40521" y="10402"/>
                    <a:pt x="40772" y="9900"/>
                    <a:pt x="40604" y="9398"/>
                  </a:cubicBezTo>
                  <a:cubicBezTo>
                    <a:pt x="40497" y="9183"/>
                    <a:pt x="40358" y="9121"/>
                    <a:pt x="40215" y="9121"/>
                  </a:cubicBezTo>
                  <a:cubicBezTo>
                    <a:pt x="40025" y="9121"/>
                    <a:pt x="39827" y="9230"/>
                    <a:pt x="39683" y="9230"/>
                  </a:cubicBezTo>
                  <a:cubicBezTo>
                    <a:pt x="39574" y="9222"/>
                    <a:pt x="39466" y="9218"/>
                    <a:pt x="39359" y="9218"/>
                  </a:cubicBezTo>
                  <a:cubicBezTo>
                    <a:pt x="38397" y="9218"/>
                    <a:pt x="37515" y="9557"/>
                    <a:pt x="36837" y="10235"/>
                  </a:cubicBezTo>
                  <a:cubicBezTo>
                    <a:pt x="36705" y="10696"/>
                    <a:pt x="36936" y="11417"/>
                    <a:pt x="36428" y="11417"/>
                  </a:cubicBezTo>
                  <a:cubicBezTo>
                    <a:pt x="36291" y="11417"/>
                    <a:pt x="36099" y="11364"/>
                    <a:pt x="35832" y="11240"/>
                  </a:cubicBezTo>
                  <a:cubicBezTo>
                    <a:pt x="35330" y="11072"/>
                    <a:pt x="34911" y="10486"/>
                    <a:pt x="34409" y="10486"/>
                  </a:cubicBezTo>
                  <a:cubicBezTo>
                    <a:pt x="33069" y="10235"/>
                    <a:pt x="33153" y="8309"/>
                    <a:pt x="31814" y="8226"/>
                  </a:cubicBezTo>
                  <a:cubicBezTo>
                    <a:pt x="31646" y="8058"/>
                    <a:pt x="31479" y="7975"/>
                    <a:pt x="31228" y="7975"/>
                  </a:cubicBezTo>
                  <a:cubicBezTo>
                    <a:pt x="30725" y="7975"/>
                    <a:pt x="30307" y="7556"/>
                    <a:pt x="29888" y="7389"/>
                  </a:cubicBezTo>
                  <a:cubicBezTo>
                    <a:pt x="29637" y="7221"/>
                    <a:pt x="29386" y="7054"/>
                    <a:pt x="29302" y="6719"/>
                  </a:cubicBezTo>
                  <a:cubicBezTo>
                    <a:pt x="29386" y="5630"/>
                    <a:pt x="28130" y="5882"/>
                    <a:pt x="27795" y="5212"/>
                  </a:cubicBezTo>
                  <a:lnTo>
                    <a:pt x="26707" y="4207"/>
                  </a:lnTo>
                  <a:cubicBezTo>
                    <a:pt x="25833" y="4076"/>
                    <a:pt x="24936" y="3808"/>
                    <a:pt x="24052" y="3808"/>
                  </a:cubicBezTo>
                  <a:cubicBezTo>
                    <a:pt x="23243" y="3808"/>
                    <a:pt x="22444" y="4033"/>
                    <a:pt x="21684" y="4793"/>
                  </a:cubicBezTo>
                  <a:cubicBezTo>
                    <a:pt x="21432" y="5128"/>
                    <a:pt x="20763" y="5044"/>
                    <a:pt x="20344" y="5630"/>
                  </a:cubicBezTo>
                  <a:cubicBezTo>
                    <a:pt x="20196" y="5838"/>
                    <a:pt x="20037" y="5920"/>
                    <a:pt x="19882" y="5920"/>
                  </a:cubicBezTo>
                  <a:cubicBezTo>
                    <a:pt x="19601" y="5920"/>
                    <a:pt x="19334" y="5649"/>
                    <a:pt x="19172" y="5379"/>
                  </a:cubicBezTo>
                  <a:cubicBezTo>
                    <a:pt x="18670" y="4793"/>
                    <a:pt x="17665" y="4793"/>
                    <a:pt x="17749" y="3789"/>
                  </a:cubicBezTo>
                  <a:cubicBezTo>
                    <a:pt x="17822" y="3498"/>
                    <a:pt x="18084" y="3270"/>
                    <a:pt x="18371" y="3270"/>
                  </a:cubicBezTo>
                  <a:cubicBezTo>
                    <a:pt x="18414" y="3270"/>
                    <a:pt x="18458" y="3275"/>
                    <a:pt x="18502" y="3286"/>
                  </a:cubicBezTo>
                  <a:cubicBezTo>
                    <a:pt x="18921" y="3370"/>
                    <a:pt x="19256" y="3705"/>
                    <a:pt x="19591" y="3789"/>
                  </a:cubicBezTo>
                  <a:cubicBezTo>
                    <a:pt x="19794" y="3851"/>
                    <a:pt x="19976" y="3881"/>
                    <a:pt x="20139" y="3881"/>
                  </a:cubicBezTo>
                  <a:cubicBezTo>
                    <a:pt x="20849" y="3881"/>
                    <a:pt x="21181" y="3303"/>
                    <a:pt x="21181" y="2282"/>
                  </a:cubicBezTo>
                  <a:lnTo>
                    <a:pt x="21181" y="2282"/>
                  </a:lnTo>
                  <a:cubicBezTo>
                    <a:pt x="20826" y="2578"/>
                    <a:pt x="20471" y="2874"/>
                    <a:pt x="20027" y="2874"/>
                  </a:cubicBezTo>
                  <a:cubicBezTo>
                    <a:pt x="19843" y="2874"/>
                    <a:pt x="19644" y="2823"/>
                    <a:pt x="19423" y="2700"/>
                  </a:cubicBezTo>
                  <a:cubicBezTo>
                    <a:pt x="19070" y="2475"/>
                    <a:pt x="18717" y="2398"/>
                    <a:pt x="18363" y="2398"/>
                  </a:cubicBezTo>
                  <a:cubicBezTo>
                    <a:pt x="17796" y="2398"/>
                    <a:pt x="17228" y="2597"/>
                    <a:pt x="16660" y="2700"/>
                  </a:cubicBezTo>
                  <a:cubicBezTo>
                    <a:pt x="16351" y="2824"/>
                    <a:pt x="16133" y="3360"/>
                    <a:pt x="15736" y="3360"/>
                  </a:cubicBezTo>
                  <a:cubicBezTo>
                    <a:pt x="15596" y="3360"/>
                    <a:pt x="15434" y="3293"/>
                    <a:pt x="15237" y="3119"/>
                  </a:cubicBezTo>
                  <a:cubicBezTo>
                    <a:pt x="14819" y="2617"/>
                    <a:pt x="13981" y="2533"/>
                    <a:pt x="13730" y="1863"/>
                  </a:cubicBezTo>
                  <a:cubicBezTo>
                    <a:pt x="13466" y="1137"/>
                    <a:pt x="12785" y="671"/>
                    <a:pt x="12057" y="671"/>
                  </a:cubicBezTo>
                  <a:cubicBezTo>
                    <a:pt x="11862" y="671"/>
                    <a:pt x="11664" y="704"/>
                    <a:pt x="11470" y="775"/>
                  </a:cubicBezTo>
                  <a:cubicBezTo>
                    <a:pt x="11067" y="1021"/>
                    <a:pt x="10713" y="1117"/>
                    <a:pt x="10388" y="1117"/>
                  </a:cubicBezTo>
                  <a:cubicBezTo>
                    <a:pt x="9498" y="1117"/>
                    <a:pt x="8835" y="389"/>
                    <a:pt x="8037" y="21"/>
                  </a:cubicBezTo>
                  <a:cubicBezTo>
                    <a:pt x="7124" y="891"/>
                    <a:pt x="6212" y="1331"/>
                    <a:pt x="5275" y="1331"/>
                  </a:cubicBezTo>
                  <a:cubicBezTo>
                    <a:pt x="4408" y="1331"/>
                    <a:pt x="3521" y="953"/>
                    <a:pt x="2596" y="189"/>
                  </a:cubicBezTo>
                  <a:lnTo>
                    <a:pt x="1591" y="189"/>
                  </a:lnTo>
                  <a:cubicBezTo>
                    <a:pt x="1507" y="63"/>
                    <a:pt x="1423" y="0"/>
                    <a:pt x="1340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4" name="Google Shape;23414;p30"/>
            <p:cNvSpPr/>
            <p:nvPr/>
          </p:nvSpPr>
          <p:spPr>
            <a:xfrm>
              <a:off x="5345200" y="2348725"/>
              <a:ext cx="226050" cy="114250"/>
            </a:xfrm>
            <a:custGeom>
              <a:avLst/>
              <a:gdLst/>
              <a:ahLst/>
              <a:cxnLst/>
              <a:rect l="l" t="t" r="r" b="b"/>
              <a:pathLst>
                <a:path w="9042" h="4570" extrusionOk="0">
                  <a:moveTo>
                    <a:pt x="1313" y="1"/>
                  </a:moveTo>
                  <a:cubicBezTo>
                    <a:pt x="1166" y="1"/>
                    <a:pt x="1009" y="39"/>
                    <a:pt x="837" y="133"/>
                  </a:cubicBezTo>
                  <a:cubicBezTo>
                    <a:pt x="503" y="300"/>
                    <a:pt x="168" y="635"/>
                    <a:pt x="0" y="970"/>
                  </a:cubicBezTo>
                  <a:cubicBezTo>
                    <a:pt x="754" y="1556"/>
                    <a:pt x="1591" y="1891"/>
                    <a:pt x="2512" y="2058"/>
                  </a:cubicBezTo>
                  <a:cubicBezTo>
                    <a:pt x="3684" y="2728"/>
                    <a:pt x="5609" y="2058"/>
                    <a:pt x="6028" y="4068"/>
                  </a:cubicBezTo>
                  <a:cubicBezTo>
                    <a:pt x="6196" y="4235"/>
                    <a:pt x="6363" y="4319"/>
                    <a:pt x="6530" y="4570"/>
                  </a:cubicBezTo>
                  <a:lnTo>
                    <a:pt x="7033" y="4570"/>
                  </a:lnTo>
                  <a:cubicBezTo>
                    <a:pt x="7451" y="4319"/>
                    <a:pt x="7451" y="3984"/>
                    <a:pt x="7619" y="3482"/>
                  </a:cubicBezTo>
                  <a:cubicBezTo>
                    <a:pt x="7870" y="2979"/>
                    <a:pt x="9042" y="2979"/>
                    <a:pt x="8205" y="1891"/>
                  </a:cubicBezTo>
                  <a:cubicBezTo>
                    <a:pt x="7810" y="1383"/>
                    <a:pt x="7529" y="1103"/>
                    <a:pt x="7131" y="1103"/>
                  </a:cubicBezTo>
                  <a:cubicBezTo>
                    <a:pt x="6939" y="1103"/>
                    <a:pt x="6719" y="1168"/>
                    <a:pt x="6447" y="1305"/>
                  </a:cubicBezTo>
                  <a:cubicBezTo>
                    <a:pt x="6215" y="1404"/>
                    <a:pt x="5970" y="1464"/>
                    <a:pt x="5738" y="1464"/>
                  </a:cubicBezTo>
                  <a:cubicBezTo>
                    <a:pt x="5383" y="1464"/>
                    <a:pt x="5058" y="1324"/>
                    <a:pt x="4856" y="970"/>
                  </a:cubicBezTo>
                  <a:cubicBezTo>
                    <a:pt x="4671" y="538"/>
                    <a:pt x="4463" y="402"/>
                    <a:pt x="4245" y="402"/>
                  </a:cubicBezTo>
                  <a:cubicBezTo>
                    <a:pt x="3872" y="402"/>
                    <a:pt x="3468" y="802"/>
                    <a:pt x="3098" y="802"/>
                  </a:cubicBezTo>
                  <a:cubicBezTo>
                    <a:pt x="2417" y="734"/>
                    <a:pt x="1957" y="1"/>
                    <a:pt x="1313" y="1"/>
                  </a:cubicBezTo>
                  <a:close/>
                </a:path>
              </a:pathLst>
            </a:custGeom>
            <a:solidFill>
              <a:srgbClr val="73A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5" name="Google Shape;23415;p30"/>
            <p:cNvSpPr/>
            <p:nvPr/>
          </p:nvSpPr>
          <p:spPr>
            <a:xfrm>
              <a:off x="4836600" y="2050800"/>
              <a:ext cx="110950" cy="105600"/>
            </a:xfrm>
            <a:custGeom>
              <a:avLst/>
              <a:gdLst/>
              <a:ahLst/>
              <a:cxnLst/>
              <a:rect l="l" t="t" r="r" b="b"/>
              <a:pathLst>
                <a:path w="4438" h="4224" extrusionOk="0">
                  <a:moveTo>
                    <a:pt x="1330" y="1"/>
                  </a:moveTo>
                  <a:cubicBezTo>
                    <a:pt x="1135" y="1"/>
                    <a:pt x="939" y="105"/>
                    <a:pt x="754" y="413"/>
                  </a:cubicBezTo>
                  <a:lnTo>
                    <a:pt x="252" y="915"/>
                  </a:lnTo>
                  <a:cubicBezTo>
                    <a:pt x="0" y="2841"/>
                    <a:pt x="1507" y="3008"/>
                    <a:pt x="2763" y="3427"/>
                  </a:cubicBezTo>
                  <a:cubicBezTo>
                    <a:pt x="3353" y="3500"/>
                    <a:pt x="3618" y="4223"/>
                    <a:pt x="4188" y="4223"/>
                  </a:cubicBezTo>
                  <a:cubicBezTo>
                    <a:pt x="4265" y="4223"/>
                    <a:pt x="4348" y="4210"/>
                    <a:pt x="4438" y="4180"/>
                  </a:cubicBezTo>
                  <a:cubicBezTo>
                    <a:pt x="4186" y="1417"/>
                    <a:pt x="4186" y="1417"/>
                    <a:pt x="2261" y="413"/>
                  </a:cubicBezTo>
                  <a:cubicBezTo>
                    <a:pt x="1996" y="307"/>
                    <a:pt x="1665" y="1"/>
                    <a:pt x="1330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6" name="Google Shape;23416;p30"/>
            <p:cNvSpPr/>
            <p:nvPr/>
          </p:nvSpPr>
          <p:spPr>
            <a:xfrm>
              <a:off x="4765425" y="2065225"/>
              <a:ext cx="140275" cy="96475"/>
            </a:xfrm>
            <a:custGeom>
              <a:avLst/>
              <a:gdLst/>
              <a:ahLst/>
              <a:cxnLst/>
              <a:rect l="l" t="t" r="r" b="b"/>
              <a:pathLst>
                <a:path w="5611" h="3859" extrusionOk="0">
                  <a:moveTo>
                    <a:pt x="1000" y="1"/>
                  </a:moveTo>
                  <a:cubicBezTo>
                    <a:pt x="748" y="1"/>
                    <a:pt x="510" y="150"/>
                    <a:pt x="420" y="422"/>
                  </a:cubicBezTo>
                  <a:cubicBezTo>
                    <a:pt x="1" y="1092"/>
                    <a:pt x="587" y="1175"/>
                    <a:pt x="1006" y="1426"/>
                  </a:cubicBezTo>
                  <a:cubicBezTo>
                    <a:pt x="1257" y="1510"/>
                    <a:pt x="1424" y="1678"/>
                    <a:pt x="1592" y="1845"/>
                  </a:cubicBezTo>
                  <a:cubicBezTo>
                    <a:pt x="1508" y="2264"/>
                    <a:pt x="1759" y="2598"/>
                    <a:pt x="2094" y="2850"/>
                  </a:cubicBezTo>
                  <a:cubicBezTo>
                    <a:pt x="2228" y="2682"/>
                    <a:pt x="2295" y="2501"/>
                    <a:pt x="2327" y="2318"/>
                  </a:cubicBezTo>
                  <a:lnTo>
                    <a:pt x="2327" y="2318"/>
                  </a:lnTo>
                  <a:cubicBezTo>
                    <a:pt x="2355" y="2501"/>
                    <a:pt x="2429" y="2682"/>
                    <a:pt x="2596" y="2850"/>
                  </a:cubicBezTo>
                  <a:cubicBezTo>
                    <a:pt x="3402" y="2850"/>
                    <a:pt x="3665" y="3859"/>
                    <a:pt x="4506" y="3859"/>
                  </a:cubicBezTo>
                  <a:cubicBezTo>
                    <a:pt x="4538" y="3859"/>
                    <a:pt x="4571" y="3857"/>
                    <a:pt x="4606" y="3854"/>
                  </a:cubicBezTo>
                  <a:lnTo>
                    <a:pt x="5610" y="2850"/>
                  </a:lnTo>
                  <a:cubicBezTo>
                    <a:pt x="5443" y="2431"/>
                    <a:pt x="5192" y="2012"/>
                    <a:pt x="4773" y="1929"/>
                  </a:cubicBezTo>
                  <a:cubicBezTo>
                    <a:pt x="3852" y="1761"/>
                    <a:pt x="3433" y="1092"/>
                    <a:pt x="3099" y="338"/>
                  </a:cubicBezTo>
                  <a:cubicBezTo>
                    <a:pt x="2789" y="441"/>
                    <a:pt x="2479" y="640"/>
                    <a:pt x="2170" y="640"/>
                  </a:cubicBezTo>
                  <a:cubicBezTo>
                    <a:pt x="1977" y="640"/>
                    <a:pt x="1784" y="563"/>
                    <a:pt x="1592" y="338"/>
                  </a:cubicBezTo>
                  <a:cubicBezTo>
                    <a:pt x="1438" y="108"/>
                    <a:pt x="1214" y="1"/>
                    <a:pt x="1000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7" name="Google Shape;23417;p30"/>
            <p:cNvSpPr/>
            <p:nvPr/>
          </p:nvSpPr>
          <p:spPr>
            <a:xfrm>
              <a:off x="5184025" y="2256425"/>
              <a:ext cx="157000" cy="93550"/>
            </a:xfrm>
            <a:custGeom>
              <a:avLst/>
              <a:gdLst/>
              <a:ahLst/>
              <a:cxnLst/>
              <a:rect l="l" t="t" r="r" b="b"/>
              <a:pathLst>
                <a:path w="6280" h="3742" extrusionOk="0">
                  <a:moveTo>
                    <a:pt x="1312" y="0"/>
                  </a:moveTo>
                  <a:cubicBezTo>
                    <a:pt x="1113" y="0"/>
                    <a:pt x="955" y="217"/>
                    <a:pt x="838" y="392"/>
                  </a:cubicBezTo>
                  <a:cubicBezTo>
                    <a:pt x="587" y="643"/>
                    <a:pt x="1" y="811"/>
                    <a:pt x="587" y="1313"/>
                  </a:cubicBezTo>
                  <a:cubicBezTo>
                    <a:pt x="754" y="1481"/>
                    <a:pt x="838" y="1899"/>
                    <a:pt x="922" y="2150"/>
                  </a:cubicBezTo>
                  <a:lnTo>
                    <a:pt x="1424" y="2150"/>
                  </a:lnTo>
                  <a:cubicBezTo>
                    <a:pt x="2178" y="2402"/>
                    <a:pt x="3015" y="2318"/>
                    <a:pt x="3433" y="3239"/>
                  </a:cubicBezTo>
                  <a:cubicBezTo>
                    <a:pt x="3685" y="3574"/>
                    <a:pt x="4019" y="3741"/>
                    <a:pt x="4438" y="3741"/>
                  </a:cubicBezTo>
                  <a:lnTo>
                    <a:pt x="4438" y="3657"/>
                  </a:lnTo>
                  <a:cubicBezTo>
                    <a:pt x="4564" y="3490"/>
                    <a:pt x="4752" y="3406"/>
                    <a:pt x="4940" y="3406"/>
                  </a:cubicBezTo>
                  <a:cubicBezTo>
                    <a:pt x="5129" y="3406"/>
                    <a:pt x="5317" y="3490"/>
                    <a:pt x="5443" y="3657"/>
                  </a:cubicBezTo>
                  <a:cubicBezTo>
                    <a:pt x="5610" y="3574"/>
                    <a:pt x="5861" y="3574"/>
                    <a:pt x="6112" y="3406"/>
                  </a:cubicBezTo>
                  <a:cubicBezTo>
                    <a:pt x="6280" y="3239"/>
                    <a:pt x="6280" y="2904"/>
                    <a:pt x="6029" y="2820"/>
                  </a:cubicBezTo>
                  <a:cubicBezTo>
                    <a:pt x="4940" y="2736"/>
                    <a:pt x="4019" y="2150"/>
                    <a:pt x="3433" y="1313"/>
                  </a:cubicBezTo>
                  <a:cubicBezTo>
                    <a:pt x="3015" y="895"/>
                    <a:pt x="2178" y="643"/>
                    <a:pt x="1592" y="141"/>
                  </a:cubicBezTo>
                  <a:cubicBezTo>
                    <a:pt x="1491" y="40"/>
                    <a:pt x="1398" y="0"/>
                    <a:pt x="1312" y="0"/>
                  </a:cubicBezTo>
                  <a:close/>
                </a:path>
              </a:pathLst>
            </a:custGeom>
            <a:solidFill>
              <a:srgbClr val="77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8" name="Google Shape;23418;p30"/>
            <p:cNvSpPr/>
            <p:nvPr/>
          </p:nvSpPr>
          <p:spPr>
            <a:xfrm>
              <a:off x="5548225" y="2459850"/>
              <a:ext cx="77450" cy="28250"/>
            </a:xfrm>
            <a:custGeom>
              <a:avLst/>
              <a:gdLst/>
              <a:ahLst/>
              <a:cxnLst/>
              <a:rect l="l" t="t" r="r" b="b"/>
              <a:pathLst>
                <a:path w="3098" h="1130" extrusionOk="0">
                  <a:moveTo>
                    <a:pt x="1746" y="1"/>
                  </a:moveTo>
                  <a:cubicBezTo>
                    <a:pt x="1254" y="1"/>
                    <a:pt x="823" y="355"/>
                    <a:pt x="0" y="1130"/>
                  </a:cubicBezTo>
                  <a:lnTo>
                    <a:pt x="502" y="1130"/>
                  </a:lnTo>
                  <a:cubicBezTo>
                    <a:pt x="645" y="1101"/>
                    <a:pt x="795" y="1092"/>
                    <a:pt x="949" y="1092"/>
                  </a:cubicBezTo>
                  <a:cubicBezTo>
                    <a:pt x="1219" y="1092"/>
                    <a:pt x="1502" y="1120"/>
                    <a:pt x="1779" y="1120"/>
                  </a:cubicBezTo>
                  <a:cubicBezTo>
                    <a:pt x="2270" y="1120"/>
                    <a:pt x="2743" y="1032"/>
                    <a:pt x="3098" y="543"/>
                  </a:cubicBezTo>
                  <a:cubicBezTo>
                    <a:pt x="2497" y="190"/>
                    <a:pt x="2105" y="1"/>
                    <a:pt x="1746" y="1"/>
                  </a:cubicBezTo>
                  <a:close/>
                </a:path>
              </a:pathLst>
            </a:custGeom>
            <a:solidFill>
              <a:srgbClr val="7BA5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9" name="Google Shape;23419;p30"/>
            <p:cNvSpPr/>
            <p:nvPr/>
          </p:nvSpPr>
          <p:spPr>
            <a:xfrm>
              <a:off x="5112875" y="2226450"/>
              <a:ext cx="23050" cy="18875"/>
            </a:xfrm>
            <a:custGeom>
              <a:avLst/>
              <a:gdLst/>
              <a:ahLst/>
              <a:cxnLst/>
              <a:rect l="l" t="t" r="r" b="b"/>
              <a:pathLst>
                <a:path w="922" h="755" extrusionOk="0">
                  <a:moveTo>
                    <a:pt x="754" y="1"/>
                  </a:moveTo>
                  <a:cubicBezTo>
                    <a:pt x="586" y="84"/>
                    <a:pt x="335" y="84"/>
                    <a:pt x="168" y="335"/>
                  </a:cubicBezTo>
                  <a:cubicBezTo>
                    <a:pt x="0" y="503"/>
                    <a:pt x="168" y="754"/>
                    <a:pt x="419" y="754"/>
                  </a:cubicBezTo>
                  <a:cubicBezTo>
                    <a:pt x="586" y="670"/>
                    <a:pt x="754" y="503"/>
                    <a:pt x="921" y="419"/>
                  </a:cubicBezTo>
                  <a:lnTo>
                    <a:pt x="754" y="1"/>
                  </a:lnTo>
                  <a:close/>
                </a:path>
              </a:pathLst>
            </a:custGeom>
            <a:solidFill>
              <a:srgbClr val="87B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0" name="Google Shape;23420;p30"/>
            <p:cNvSpPr/>
            <p:nvPr/>
          </p:nvSpPr>
          <p:spPr>
            <a:xfrm>
              <a:off x="5294975" y="2338950"/>
              <a:ext cx="25125" cy="11025"/>
            </a:xfrm>
            <a:custGeom>
              <a:avLst/>
              <a:gdLst/>
              <a:ahLst/>
              <a:cxnLst/>
              <a:rect l="l" t="t" r="r" b="b"/>
              <a:pathLst>
                <a:path w="1005" h="441" extrusionOk="0">
                  <a:moveTo>
                    <a:pt x="502" y="0"/>
                  </a:moveTo>
                  <a:cubicBezTo>
                    <a:pt x="335" y="0"/>
                    <a:pt x="167" y="147"/>
                    <a:pt x="0" y="440"/>
                  </a:cubicBezTo>
                  <a:lnTo>
                    <a:pt x="1005" y="440"/>
                  </a:lnTo>
                  <a:cubicBezTo>
                    <a:pt x="837" y="147"/>
                    <a:pt x="670" y="0"/>
                    <a:pt x="502" y="0"/>
                  </a:cubicBezTo>
                  <a:close/>
                </a:path>
              </a:pathLst>
            </a:custGeom>
            <a:solidFill>
              <a:srgbClr val="99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1" name="Google Shape;23421;p30"/>
            <p:cNvSpPr/>
            <p:nvPr/>
          </p:nvSpPr>
          <p:spPr>
            <a:xfrm>
              <a:off x="3788000" y="2723750"/>
              <a:ext cx="18350" cy="28075"/>
            </a:xfrm>
            <a:custGeom>
              <a:avLst/>
              <a:gdLst/>
              <a:ahLst/>
              <a:cxnLst/>
              <a:rect l="l" t="t" r="r" b="b"/>
              <a:pathLst>
                <a:path w="734" h="1123" extrusionOk="0">
                  <a:moveTo>
                    <a:pt x="261" y="1"/>
                  </a:moveTo>
                  <a:cubicBezTo>
                    <a:pt x="188" y="1"/>
                    <a:pt x="102" y="11"/>
                    <a:pt x="1" y="34"/>
                  </a:cubicBezTo>
                  <a:lnTo>
                    <a:pt x="1" y="118"/>
                  </a:lnTo>
                  <a:cubicBezTo>
                    <a:pt x="1" y="536"/>
                    <a:pt x="168" y="871"/>
                    <a:pt x="503" y="1122"/>
                  </a:cubicBezTo>
                  <a:lnTo>
                    <a:pt x="671" y="871"/>
                  </a:lnTo>
                  <a:cubicBezTo>
                    <a:pt x="671" y="436"/>
                    <a:pt x="733" y="1"/>
                    <a:pt x="261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2" name="Google Shape;23422;p30"/>
            <p:cNvSpPr/>
            <p:nvPr/>
          </p:nvSpPr>
          <p:spPr>
            <a:xfrm>
              <a:off x="3800575" y="2749700"/>
              <a:ext cx="23050" cy="27225"/>
            </a:xfrm>
            <a:custGeom>
              <a:avLst/>
              <a:gdLst/>
              <a:ahLst/>
              <a:cxnLst/>
              <a:rect l="l" t="t" r="r" b="b"/>
              <a:pathLst>
                <a:path w="922" h="1089" extrusionOk="0">
                  <a:moveTo>
                    <a:pt x="84" y="0"/>
                  </a:moveTo>
                  <a:lnTo>
                    <a:pt x="0" y="84"/>
                  </a:lnTo>
                  <a:lnTo>
                    <a:pt x="0" y="1089"/>
                  </a:lnTo>
                  <a:lnTo>
                    <a:pt x="503" y="1089"/>
                  </a:lnTo>
                  <a:lnTo>
                    <a:pt x="670" y="1005"/>
                  </a:lnTo>
                  <a:cubicBezTo>
                    <a:pt x="837" y="419"/>
                    <a:pt x="921" y="0"/>
                    <a:pt x="84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3" name="Google Shape;23423;p30"/>
            <p:cNvSpPr/>
            <p:nvPr/>
          </p:nvSpPr>
          <p:spPr>
            <a:xfrm>
              <a:off x="3773350" y="2766175"/>
              <a:ext cx="14675" cy="10750"/>
            </a:xfrm>
            <a:custGeom>
              <a:avLst/>
              <a:gdLst/>
              <a:ahLst/>
              <a:cxnLst/>
              <a:rect l="l" t="t" r="r" b="b"/>
              <a:pathLst>
                <a:path w="587" h="430" extrusionOk="0">
                  <a:moveTo>
                    <a:pt x="248" y="1"/>
                  </a:moveTo>
                  <a:cubicBezTo>
                    <a:pt x="182" y="1"/>
                    <a:pt x="103" y="50"/>
                    <a:pt x="1" y="179"/>
                  </a:cubicBezTo>
                  <a:lnTo>
                    <a:pt x="587" y="430"/>
                  </a:lnTo>
                  <a:cubicBezTo>
                    <a:pt x="471" y="256"/>
                    <a:pt x="395" y="1"/>
                    <a:pt x="248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4" name="Google Shape;23424;p30"/>
            <p:cNvSpPr/>
            <p:nvPr/>
          </p:nvSpPr>
          <p:spPr>
            <a:xfrm>
              <a:off x="3788000" y="2776900"/>
              <a:ext cx="12600" cy="6300"/>
            </a:xfrm>
            <a:custGeom>
              <a:avLst/>
              <a:gdLst/>
              <a:ahLst/>
              <a:cxnLst/>
              <a:rect l="l" t="t" r="r" b="b"/>
              <a:pathLst>
                <a:path w="504" h="252" extrusionOk="0">
                  <a:moveTo>
                    <a:pt x="1" y="1"/>
                  </a:moveTo>
                  <a:cubicBezTo>
                    <a:pt x="85" y="168"/>
                    <a:pt x="168" y="252"/>
                    <a:pt x="252" y="252"/>
                  </a:cubicBezTo>
                  <a:cubicBezTo>
                    <a:pt x="336" y="252"/>
                    <a:pt x="420" y="168"/>
                    <a:pt x="503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5" name="Google Shape;23425;p30"/>
            <p:cNvSpPr/>
            <p:nvPr/>
          </p:nvSpPr>
          <p:spPr>
            <a:xfrm>
              <a:off x="4390800" y="35534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2" y="1"/>
                  </a:moveTo>
                  <a:lnTo>
                    <a:pt x="0" y="503"/>
                  </a:lnTo>
                  <a:close/>
                </a:path>
              </a:pathLst>
            </a:custGeom>
            <a:solidFill>
              <a:srgbClr val="2A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6" name="Google Shape;23426;p30"/>
            <p:cNvSpPr/>
            <p:nvPr/>
          </p:nvSpPr>
          <p:spPr>
            <a:xfrm>
              <a:off x="4821950" y="3183050"/>
              <a:ext cx="71175" cy="49100"/>
            </a:xfrm>
            <a:custGeom>
              <a:avLst/>
              <a:gdLst/>
              <a:ahLst/>
              <a:cxnLst/>
              <a:rect l="l" t="t" r="r" b="b"/>
              <a:pathLst>
                <a:path w="2847" h="1964" extrusionOk="0">
                  <a:moveTo>
                    <a:pt x="533" y="0"/>
                  </a:moveTo>
                  <a:cubicBezTo>
                    <a:pt x="361" y="0"/>
                    <a:pt x="184" y="64"/>
                    <a:pt x="0" y="248"/>
                  </a:cubicBezTo>
                  <a:cubicBezTo>
                    <a:pt x="142" y="1592"/>
                    <a:pt x="882" y="1860"/>
                    <a:pt x="1816" y="1860"/>
                  </a:cubicBezTo>
                  <a:cubicBezTo>
                    <a:pt x="1986" y="1860"/>
                    <a:pt x="2163" y="1851"/>
                    <a:pt x="2345" y="1838"/>
                  </a:cubicBezTo>
                  <a:cubicBezTo>
                    <a:pt x="2428" y="1922"/>
                    <a:pt x="2533" y="1964"/>
                    <a:pt x="2627" y="1964"/>
                  </a:cubicBezTo>
                  <a:cubicBezTo>
                    <a:pt x="2721" y="1964"/>
                    <a:pt x="2805" y="1922"/>
                    <a:pt x="2847" y="1838"/>
                  </a:cubicBezTo>
                  <a:lnTo>
                    <a:pt x="2345" y="1336"/>
                  </a:lnTo>
                  <a:cubicBezTo>
                    <a:pt x="2010" y="1085"/>
                    <a:pt x="1842" y="666"/>
                    <a:pt x="1842" y="331"/>
                  </a:cubicBezTo>
                  <a:cubicBezTo>
                    <a:pt x="1792" y="346"/>
                    <a:pt x="1741" y="352"/>
                    <a:pt x="1691" y="352"/>
                  </a:cubicBezTo>
                  <a:cubicBezTo>
                    <a:pt x="1315" y="352"/>
                    <a:pt x="937" y="0"/>
                    <a:pt x="533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7" name="Google Shape;23427;p30"/>
            <p:cNvSpPr/>
            <p:nvPr/>
          </p:nvSpPr>
          <p:spPr>
            <a:xfrm>
              <a:off x="4880550" y="3226900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1" y="1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1"/>
                  </a:cubicBezTo>
                  <a:close/>
                </a:path>
              </a:pathLst>
            </a:custGeom>
            <a:solidFill>
              <a:srgbClr val="6A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8" name="Google Shape;23428;p30"/>
            <p:cNvSpPr/>
            <p:nvPr/>
          </p:nvSpPr>
          <p:spPr>
            <a:xfrm>
              <a:off x="5736575" y="3551325"/>
              <a:ext cx="48175" cy="39775"/>
            </a:xfrm>
            <a:custGeom>
              <a:avLst/>
              <a:gdLst/>
              <a:ahLst/>
              <a:cxnLst/>
              <a:rect l="l" t="t" r="r" b="b"/>
              <a:pathLst>
                <a:path w="1927" h="1591" extrusionOk="0">
                  <a:moveTo>
                    <a:pt x="1" y="0"/>
                  </a:moveTo>
                  <a:cubicBezTo>
                    <a:pt x="1" y="1340"/>
                    <a:pt x="1005" y="1423"/>
                    <a:pt x="1926" y="1591"/>
                  </a:cubicBezTo>
                  <a:cubicBezTo>
                    <a:pt x="1592" y="754"/>
                    <a:pt x="587" y="586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9" name="Google Shape;23429;p30"/>
            <p:cNvSpPr/>
            <p:nvPr/>
          </p:nvSpPr>
          <p:spPr>
            <a:xfrm>
              <a:off x="5860075" y="3653875"/>
              <a:ext cx="37700" cy="30400"/>
            </a:xfrm>
            <a:custGeom>
              <a:avLst/>
              <a:gdLst/>
              <a:ahLst/>
              <a:cxnLst/>
              <a:rect l="l" t="t" r="r" b="b"/>
              <a:pathLst>
                <a:path w="1508" h="1216" extrusionOk="0">
                  <a:moveTo>
                    <a:pt x="0" y="0"/>
                  </a:moveTo>
                  <a:cubicBezTo>
                    <a:pt x="261" y="456"/>
                    <a:pt x="319" y="1216"/>
                    <a:pt x="883" y="1216"/>
                  </a:cubicBezTo>
                  <a:cubicBezTo>
                    <a:pt x="1044" y="1216"/>
                    <a:pt x="1247" y="1154"/>
                    <a:pt x="1507" y="1005"/>
                  </a:cubicBezTo>
                  <a:cubicBezTo>
                    <a:pt x="1256" y="419"/>
                    <a:pt x="670" y="0"/>
                    <a:pt x="0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0" name="Google Shape;23430;p30"/>
            <p:cNvSpPr/>
            <p:nvPr/>
          </p:nvSpPr>
          <p:spPr>
            <a:xfrm>
              <a:off x="5797275" y="3603650"/>
              <a:ext cx="12600" cy="16325"/>
            </a:xfrm>
            <a:custGeom>
              <a:avLst/>
              <a:gdLst/>
              <a:ahLst/>
              <a:cxnLst/>
              <a:rect l="l" t="t" r="r" b="b"/>
              <a:pathLst>
                <a:path w="504" h="653" extrusionOk="0">
                  <a:moveTo>
                    <a:pt x="1" y="0"/>
                  </a:moveTo>
                  <a:cubicBezTo>
                    <a:pt x="54" y="478"/>
                    <a:pt x="73" y="653"/>
                    <a:pt x="187" y="653"/>
                  </a:cubicBezTo>
                  <a:cubicBezTo>
                    <a:pt x="253" y="653"/>
                    <a:pt x="350" y="594"/>
                    <a:pt x="503" y="5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1" name="Google Shape;23431;p30"/>
            <p:cNvSpPr/>
            <p:nvPr/>
          </p:nvSpPr>
          <p:spPr>
            <a:xfrm>
              <a:off x="5608900" y="3452950"/>
              <a:ext cx="27250" cy="13100"/>
            </a:xfrm>
            <a:custGeom>
              <a:avLst/>
              <a:gdLst/>
              <a:ahLst/>
              <a:cxnLst/>
              <a:rect l="l" t="t" r="r" b="b"/>
              <a:pathLst>
                <a:path w="1090" h="524" extrusionOk="0">
                  <a:moveTo>
                    <a:pt x="1" y="0"/>
                  </a:moveTo>
                  <a:cubicBezTo>
                    <a:pt x="210" y="349"/>
                    <a:pt x="536" y="523"/>
                    <a:pt x="881" y="523"/>
                  </a:cubicBezTo>
                  <a:cubicBezTo>
                    <a:pt x="950" y="523"/>
                    <a:pt x="1020" y="516"/>
                    <a:pt x="1089" y="503"/>
                  </a:cubicBezTo>
                  <a:cubicBezTo>
                    <a:pt x="838" y="168"/>
                    <a:pt x="420" y="0"/>
                    <a:pt x="1" y="0"/>
                  </a:cubicBez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2" name="Google Shape;23432;p30"/>
            <p:cNvSpPr/>
            <p:nvPr/>
          </p:nvSpPr>
          <p:spPr>
            <a:xfrm>
              <a:off x="5508450" y="32520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3" name="Google Shape;23433;p30"/>
            <p:cNvSpPr/>
            <p:nvPr/>
          </p:nvSpPr>
          <p:spPr>
            <a:xfrm>
              <a:off x="5470775" y="3264575"/>
              <a:ext cx="12575" cy="6300"/>
            </a:xfrm>
            <a:custGeom>
              <a:avLst/>
              <a:gdLst/>
              <a:ahLst/>
              <a:cxnLst/>
              <a:rect l="l" t="t" r="r" b="b"/>
              <a:pathLst>
                <a:path w="503" h="252" extrusionOk="0">
                  <a:moveTo>
                    <a:pt x="0" y="0"/>
                  </a:moveTo>
                  <a:cubicBezTo>
                    <a:pt x="84" y="168"/>
                    <a:pt x="168" y="252"/>
                    <a:pt x="252" y="252"/>
                  </a:cubicBezTo>
                  <a:cubicBezTo>
                    <a:pt x="335" y="252"/>
                    <a:pt x="419" y="168"/>
                    <a:pt x="503" y="0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4" name="Google Shape;23434;p30"/>
            <p:cNvSpPr/>
            <p:nvPr/>
          </p:nvSpPr>
          <p:spPr>
            <a:xfrm>
              <a:off x="5596350" y="34403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587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5" name="Google Shape;23435;p30"/>
            <p:cNvSpPr/>
            <p:nvPr/>
          </p:nvSpPr>
          <p:spPr>
            <a:xfrm>
              <a:off x="5784725" y="3591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6" name="Google Shape;23436;p30"/>
            <p:cNvSpPr/>
            <p:nvPr/>
          </p:nvSpPr>
          <p:spPr>
            <a:xfrm>
              <a:off x="5822400" y="3618300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503" y="41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7" name="Google Shape;23437;p30"/>
            <p:cNvSpPr/>
            <p:nvPr/>
          </p:nvSpPr>
          <p:spPr>
            <a:xfrm>
              <a:off x="5834950" y="36287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8" name="Google Shape;23438;p30"/>
            <p:cNvSpPr/>
            <p:nvPr/>
          </p:nvSpPr>
          <p:spPr>
            <a:xfrm>
              <a:off x="5847500" y="36413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503" y="50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9" name="Google Shape;23439;p30"/>
            <p:cNvSpPr/>
            <p:nvPr/>
          </p:nvSpPr>
          <p:spPr>
            <a:xfrm>
              <a:off x="5897750" y="3678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503" y="50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0" name="Google Shape;23440;p30"/>
            <p:cNvSpPr/>
            <p:nvPr/>
          </p:nvSpPr>
          <p:spPr>
            <a:xfrm>
              <a:off x="5910300" y="36915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" y="0"/>
                  </a:moveTo>
                  <a:lnTo>
                    <a:pt x="503" y="503"/>
                  </a:lnTo>
                  <a:lnTo>
                    <a:pt x="503" y="84"/>
                  </a:lnTo>
                  <a:cubicBezTo>
                    <a:pt x="335" y="84"/>
                    <a:pt x="168" y="0"/>
                    <a:pt x="1" y="0"/>
                  </a:cubicBezTo>
                  <a:close/>
                </a:path>
              </a:pathLst>
            </a:custGeom>
            <a:solidFill>
              <a:srgbClr val="296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1" name="Google Shape;23441;p30"/>
            <p:cNvSpPr/>
            <p:nvPr/>
          </p:nvSpPr>
          <p:spPr>
            <a:xfrm>
              <a:off x="5387050" y="3201775"/>
              <a:ext cx="20950" cy="27250"/>
            </a:xfrm>
            <a:custGeom>
              <a:avLst/>
              <a:gdLst/>
              <a:ahLst/>
              <a:cxnLst/>
              <a:rect l="l" t="t" r="r" b="b"/>
              <a:pathLst>
                <a:path w="838" h="1090" extrusionOk="0">
                  <a:moveTo>
                    <a:pt x="838" y="1"/>
                  </a:moveTo>
                  <a:cubicBezTo>
                    <a:pt x="503" y="85"/>
                    <a:pt x="168" y="85"/>
                    <a:pt x="84" y="503"/>
                  </a:cubicBezTo>
                  <a:cubicBezTo>
                    <a:pt x="1" y="1006"/>
                    <a:pt x="503" y="1006"/>
                    <a:pt x="838" y="1089"/>
                  </a:cubicBezTo>
                  <a:lnTo>
                    <a:pt x="838" y="1"/>
                  </a:lnTo>
                  <a:close/>
                </a:path>
              </a:pathLst>
            </a:custGeom>
            <a:solidFill>
              <a:srgbClr val="7EA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2" name="Google Shape;23442;p30"/>
            <p:cNvSpPr/>
            <p:nvPr/>
          </p:nvSpPr>
          <p:spPr>
            <a:xfrm>
              <a:off x="5326450" y="3126425"/>
              <a:ext cx="6200" cy="6325"/>
            </a:xfrm>
            <a:custGeom>
              <a:avLst/>
              <a:gdLst/>
              <a:ahLst/>
              <a:cxnLst/>
              <a:rect l="l" t="t" r="r" b="b"/>
              <a:pathLst>
                <a:path w="248" h="253" extrusionOk="0">
                  <a:moveTo>
                    <a:pt x="248" y="1"/>
                  </a:moveTo>
                  <a:cubicBezTo>
                    <a:pt x="248" y="26"/>
                    <a:pt x="241" y="58"/>
                    <a:pt x="230" y="91"/>
                  </a:cubicBezTo>
                  <a:lnTo>
                    <a:pt x="230" y="91"/>
                  </a:lnTo>
                  <a:cubicBezTo>
                    <a:pt x="236" y="89"/>
                    <a:pt x="242" y="87"/>
                    <a:pt x="248" y="85"/>
                  </a:cubicBezTo>
                  <a:lnTo>
                    <a:pt x="248" y="1"/>
                  </a:lnTo>
                  <a:close/>
                  <a:moveTo>
                    <a:pt x="230" y="91"/>
                  </a:moveTo>
                  <a:lnTo>
                    <a:pt x="230" y="91"/>
                  </a:lnTo>
                  <a:cubicBezTo>
                    <a:pt x="1" y="172"/>
                    <a:pt x="83" y="252"/>
                    <a:pt x="164" y="252"/>
                  </a:cubicBezTo>
                  <a:cubicBezTo>
                    <a:pt x="164" y="252"/>
                    <a:pt x="206" y="169"/>
                    <a:pt x="230" y="91"/>
                  </a:cubicBezTo>
                  <a:close/>
                </a:path>
              </a:pathLst>
            </a:custGeom>
            <a:solidFill>
              <a:srgbClr val="8C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3" name="Google Shape;23443;p30"/>
            <p:cNvSpPr/>
            <p:nvPr/>
          </p:nvSpPr>
          <p:spPr>
            <a:xfrm>
              <a:off x="5223800" y="4884550"/>
              <a:ext cx="159100" cy="75375"/>
            </a:xfrm>
            <a:custGeom>
              <a:avLst/>
              <a:gdLst/>
              <a:ahLst/>
              <a:cxnLst/>
              <a:rect l="l" t="t" r="r" b="b"/>
              <a:pathLst>
                <a:path w="6364" h="3015" extrusionOk="0">
                  <a:moveTo>
                    <a:pt x="2345" y="0"/>
                  </a:moveTo>
                  <a:cubicBezTo>
                    <a:pt x="1926" y="168"/>
                    <a:pt x="1508" y="252"/>
                    <a:pt x="1089" y="252"/>
                  </a:cubicBezTo>
                  <a:cubicBezTo>
                    <a:pt x="670" y="252"/>
                    <a:pt x="1" y="252"/>
                    <a:pt x="84" y="921"/>
                  </a:cubicBezTo>
                  <a:cubicBezTo>
                    <a:pt x="165" y="1565"/>
                    <a:pt x="863" y="2517"/>
                    <a:pt x="1215" y="2517"/>
                  </a:cubicBezTo>
                  <a:cubicBezTo>
                    <a:pt x="1229" y="2517"/>
                    <a:pt x="1243" y="2515"/>
                    <a:pt x="1256" y="2512"/>
                  </a:cubicBezTo>
                  <a:cubicBezTo>
                    <a:pt x="1721" y="2322"/>
                    <a:pt x="2170" y="2249"/>
                    <a:pt x="2608" y="2249"/>
                  </a:cubicBezTo>
                  <a:cubicBezTo>
                    <a:pt x="3906" y="2249"/>
                    <a:pt x="5111" y="2889"/>
                    <a:pt x="6363" y="3014"/>
                  </a:cubicBezTo>
                  <a:cubicBezTo>
                    <a:pt x="6028" y="2093"/>
                    <a:pt x="5526" y="1256"/>
                    <a:pt x="4940" y="503"/>
                  </a:cubicBezTo>
                  <a:cubicBezTo>
                    <a:pt x="4787" y="517"/>
                    <a:pt x="4633" y="524"/>
                    <a:pt x="4480" y="524"/>
                  </a:cubicBezTo>
                  <a:cubicBezTo>
                    <a:pt x="3717" y="524"/>
                    <a:pt x="2973" y="349"/>
                    <a:pt x="2345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4" name="Google Shape;23444;p30"/>
            <p:cNvSpPr/>
            <p:nvPr/>
          </p:nvSpPr>
          <p:spPr>
            <a:xfrm>
              <a:off x="5382875" y="4959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5" name="Google Shape;23445;p30"/>
            <p:cNvSpPr/>
            <p:nvPr/>
          </p:nvSpPr>
          <p:spPr>
            <a:xfrm>
              <a:off x="4415900" y="1935525"/>
              <a:ext cx="217550" cy="104675"/>
            </a:xfrm>
            <a:custGeom>
              <a:avLst/>
              <a:gdLst/>
              <a:ahLst/>
              <a:cxnLst/>
              <a:rect l="l" t="t" r="r" b="b"/>
              <a:pathLst>
                <a:path w="8702" h="4187" extrusionOk="0">
                  <a:moveTo>
                    <a:pt x="5024" y="1"/>
                  </a:moveTo>
                  <a:cubicBezTo>
                    <a:pt x="4803" y="141"/>
                    <a:pt x="4568" y="185"/>
                    <a:pt x="4326" y="185"/>
                  </a:cubicBezTo>
                  <a:cubicBezTo>
                    <a:pt x="3911" y="185"/>
                    <a:pt x="3474" y="56"/>
                    <a:pt x="3050" y="56"/>
                  </a:cubicBezTo>
                  <a:cubicBezTo>
                    <a:pt x="2687" y="56"/>
                    <a:pt x="2333" y="151"/>
                    <a:pt x="2010" y="503"/>
                  </a:cubicBezTo>
                  <a:cubicBezTo>
                    <a:pt x="2261" y="2177"/>
                    <a:pt x="503" y="1173"/>
                    <a:pt x="1" y="2010"/>
                  </a:cubicBezTo>
                  <a:cubicBezTo>
                    <a:pt x="85" y="2345"/>
                    <a:pt x="168" y="2931"/>
                    <a:pt x="336" y="2931"/>
                  </a:cubicBezTo>
                  <a:cubicBezTo>
                    <a:pt x="1678" y="3001"/>
                    <a:pt x="2960" y="3489"/>
                    <a:pt x="4283" y="3489"/>
                  </a:cubicBezTo>
                  <a:cubicBezTo>
                    <a:pt x="4529" y="3489"/>
                    <a:pt x="4775" y="3472"/>
                    <a:pt x="5024" y="3433"/>
                  </a:cubicBezTo>
                  <a:cubicBezTo>
                    <a:pt x="5275" y="3266"/>
                    <a:pt x="4940" y="2763"/>
                    <a:pt x="5191" y="2763"/>
                  </a:cubicBezTo>
                  <a:cubicBezTo>
                    <a:pt x="5443" y="2763"/>
                    <a:pt x="5526" y="3182"/>
                    <a:pt x="5610" y="3517"/>
                  </a:cubicBezTo>
                  <a:cubicBezTo>
                    <a:pt x="5777" y="3852"/>
                    <a:pt x="6196" y="4019"/>
                    <a:pt x="6615" y="4019"/>
                  </a:cubicBezTo>
                  <a:lnTo>
                    <a:pt x="6950" y="4019"/>
                  </a:lnTo>
                  <a:cubicBezTo>
                    <a:pt x="7452" y="3600"/>
                    <a:pt x="8540" y="4187"/>
                    <a:pt x="8624" y="3014"/>
                  </a:cubicBezTo>
                  <a:cubicBezTo>
                    <a:pt x="8701" y="2472"/>
                    <a:pt x="8276" y="2001"/>
                    <a:pt x="7681" y="2001"/>
                  </a:cubicBezTo>
                  <a:cubicBezTo>
                    <a:pt x="7633" y="2001"/>
                    <a:pt x="7585" y="2004"/>
                    <a:pt x="7536" y="2010"/>
                  </a:cubicBezTo>
                  <a:cubicBezTo>
                    <a:pt x="6363" y="1759"/>
                    <a:pt x="5777" y="838"/>
                    <a:pt x="5024" y="1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6" name="Google Shape;23446;p30"/>
            <p:cNvSpPr/>
            <p:nvPr/>
          </p:nvSpPr>
          <p:spPr>
            <a:xfrm>
              <a:off x="4376150" y="1927925"/>
              <a:ext cx="117975" cy="67025"/>
            </a:xfrm>
            <a:custGeom>
              <a:avLst/>
              <a:gdLst/>
              <a:ahLst/>
              <a:cxnLst/>
              <a:rect l="l" t="t" r="r" b="b"/>
              <a:pathLst>
                <a:path w="4719" h="2681" extrusionOk="0">
                  <a:moveTo>
                    <a:pt x="885" y="1"/>
                  </a:moveTo>
                  <a:cubicBezTo>
                    <a:pt x="345" y="1"/>
                    <a:pt x="146" y="544"/>
                    <a:pt x="84" y="1225"/>
                  </a:cubicBezTo>
                  <a:cubicBezTo>
                    <a:pt x="0" y="2481"/>
                    <a:pt x="1256" y="1728"/>
                    <a:pt x="1591" y="2314"/>
                  </a:cubicBezTo>
                  <a:cubicBezTo>
                    <a:pt x="2261" y="2314"/>
                    <a:pt x="2930" y="2398"/>
                    <a:pt x="3516" y="2649"/>
                  </a:cubicBezTo>
                  <a:cubicBezTo>
                    <a:pt x="3634" y="2670"/>
                    <a:pt x="3743" y="2681"/>
                    <a:pt x="3841" y="2681"/>
                  </a:cubicBezTo>
                  <a:cubicBezTo>
                    <a:pt x="4511" y="2681"/>
                    <a:pt x="4719" y="2196"/>
                    <a:pt x="4354" y="1393"/>
                  </a:cubicBezTo>
                  <a:cubicBezTo>
                    <a:pt x="4270" y="1142"/>
                    <a:pt x="3851" y="974"/>
                    <a:pt x="3600" y="723"/>
                  </a:cubicBezTo>
                  <a:lnTo>
                    <a:pt x="3098" y="639"/>
                  </a:lnTo>
                  <a:cubicBezTo>
                    <a:pt x="3014" y="556"/>
                    <a:pt x="2930" y="514"/>
                    <a:pt x="2847" y="514"/>
                  </a:cubicBezTo>
                  <a:cubicBezTo>
                    <a:pt x="2763" y="514"/>
                    <a:pt x="2679" y="556"/>
                    <a:pt x="2595" y="639"/>
                  </a:cubicBezTo>
                  <a:lnTo>
                    <a:pt x="2093" y="639"/>
                  </a:lnTo>
                  <a:cubicBezTo>
                    <a:pt x="1926" y="556"/>
                    <a:pt x="1758" y="388"/>
                    <a:pt x="1591" y="221"/>
                  </a:cubicBezTo>
                  <a:cubicBezTo>
                    <a:pt x="1307" y="68"/>
                    <a:pt x="1075" y="1"/>
                    <a:pt x="885" y="1"/>
                  </a:cubicBezTo>
                  <a:close/>
                </a:path>
              </a:pathLst>
            </a:custGeom>
            <a:solidFill>
              <a:srgbClr val="8AB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7" name="Google Shape;23447;p30"/>
            <p:cNvSpPr/>
            <p:nvPr/>
          </p:nvSpPr>
          <p:spPr>
            <a:xfrm>
              <a:off x="4265225" y="1893675"/>
              <a:ext cx="96300" cy="55750"/>
            </a:xfrm>
            <a:custGeom>
              <a:avLst/>
              <a:gdLst/>
              <a:ahLst/>
              <a:cxnLst/>
              <a:rect l="l" t="t" r="r" b="b"/>
              <a:pathLst>
                <a:path w="3852" h="2230" extrusionOk="0">
                  <a:moveTo>
                    <a:pt x="2712" y="1"/>
                  </a:moveTo>
                  <a:cubicBezTo>
                    <a:pt x="2211" y="1"/>
                    <a:pt x="1743" y="517"/>
                    <a:pt x="1423" y="837"/>
                  </a:cubicBezTo>
                  <a:cubicBezTo>
                    <a:pt x="921" y="1172"/>
                    <a:pt x="251" y="1089"/>
                    <a:pt x="0" y="1675"/>
                  </a:cubicBezTo>
                  <a:lnTo>
                    <a:pt x="502" y="2177"/>
                  </a:lnTo>
                  <a:cubicBezTo>
                    <a:pt x="721" y="2045"/>
                    <a:pt x="940" y="2000"/>
                    <a:pt x="1159" y="2000"/>
                  </a:cubicBezTo>
                  <a:cubicBezTo>
                    <a:pt x="1652" y="2000"/>
                    <a:pt x="2144" y="2230"/>
                    <a:pt x="2636" y="2230"/>
                  </a:cubicBezTo>
                  <a:cubicBezTo>
                    <a:pt x="2762" y="2230"/>
                    <a:pt x="2888" y="2215"/>
                    <a:pt x="3014" y="2177"/>
                  </a:cubicBezTo>
                  <a:cubicBezTo>
                    <a:pt x="3265" y="1507"/>
                    <a:pt x="3851" y="670"/>
                    <a:pt x="3181" y="168"/>
                  </a:cubicBezTo>
                  <a:cubicBezTo>
                    <a:pt x="3024" y="50"/>
                    <a:pt x="2867" y="1"/>
                    <a:pt x="2712" y="1"/>
                  </a:cubicBezTo>
                  <a:close/>
                </a:path>
              </a:pathLst>
            </a:custGeom>
            <a:solidFill>
              <a:srgbClr val="75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8" name="Google Shape;23448;p30"/>
            <p:cNvSpPr/>
            <p:nvPr/>
          </p:nvSpPr>
          <p:spPr>
            <a:xfrm>
              <a:off x="4001500" y="1795300"/>
              <a:ext cx="87925" cy="40075"/>
            </a:xfrm>
            <a:custGeom>
              <a:avLst/>
              <a:gdLst/>
              <a:ahLst/>
              <a:cxnLst/>
              <a:rect l="l" t="t" r="r" b="b"/>
              <a:pathLst>
                <a:path w="3517" h="1603" extrusionOk="0">
                  <a:moveTo>
                    <a:pt x="503" y="0"/>
                  </a:moveTo>
                  <a:cubicBezTo>
                    <a:pt x="0" y="335"/>
                    <a:pt x="0" y="670"/>
                    <a:pt x="503" y="1005"/>
                  </a:cubicBezTo>
                  <a:cubicBezTo>
                    <a:pt x="722" y="804"/>
                    <a:pt x="905" y="727"/>
                    <a:pt x="1065" y="727"/>
                  </a:cubicBezTo>
                  <a:cubicBezTo>
                    <a:pt x="1605" y="727"/>
                    <a:pt x="1887" y="1603"/>
                    <a:pt x="2406" y="1603"/>
                  </a:cubicBezTo>
                  <a:cubicBezTo>
                    <a:pt x="2440" y="1603"/>
                    <a:pt x="2476" y="1599"/>
                    <a:pt x="2512" y="1591"/>
                  </a:cubicBezTo>
                  <a:lnTo>
                    <a:pt x="3014" y="1591"/>
                  </a:lnTo>
                  <a:cubicBezTo>
                    <a:pt x="3517" y="670"/>
                    <a:pt x="3517" y="0"/>
                    <a:pt x="2177" y="0"/>
                  </a:cubicBezTo>
                  <a:close/>
                </a:path>
              </a:pathLst>
            </a:custGeom>
            <a:solidFill>
              <a:srgbClr val="78A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9" name="Google Shape;23449;p30"/>
            <p:cNvSpPr/>
            <p:nvPr/>
          </p:nvSpPr>
          <p:spPr>
            <a:xfrm>
              <a:off x="4365675" y="1960650"/>
              <a:ext cx="50250" cy="30750"/>
            </a:xfrm>
            <a:custGeom>
              <a:avLst/>
              <a:gdLst/>
              <a:ahLst/>
              <a:cxnLst/>
              <a:rect l="l" t="t" r="r" b="b"/>
              <a:pathLst>
                <a:path w="2010" h="1230" extrusionOk="0">
                  <a:moveTo>
                    <a:pt x="503" y="0"/>
                  </a:moveTo>
                  <a:lnTo>
                    <a:pt x="1" y="502"/>
                  </a:lnTo>
                  <a:cubicBezTo>
                    <a:pt x="270" y="987"/>
                    <a:pt x="746" y="1229"/>
                    <a:pt x="1230" y="1229"/>
                  </a:cubicBezTo>
                  <a:cubicBezTo>
                    <a:pt x="1499" y="1229"/>
                    <a:pt x="1771" y="1154"/>
                    <a:pt x="2010" y="1005"/>
                  </a:cubicBezTo>
                  <a:cubicBezTo>
                    <a:pt x="1926" y="84"/>
                    <a:pt x="921" y="419"/>
                    <a:pt x="50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0" name="Google Shape;23450;p30"/>
            <p:cNvSpPr/>
            <p:nvPr/>
          </p:nvSpPr>
          <p:spPr>
            <a:xfrm>
              <a:off x="4441025" y="1931350"/>
              <a:ext cx="12575" cy="16750"/>
            </a:xfrm>
            <a:custGeom>
              <a:avLst/>
              <a:gdLst/>
              <a:ahLst/>
              <a:cxnLst/>
              <a:rect l="l" t="t" r="r" b="b"/>
              <a:pathLst>
                <a:path w="503" h="670" extrusionOk="0">
                  <a:moveTo>
                    <a:pt x="252" y="0"/>
                  </a:moveTo>
                  <a:cubicBezTo>
                    <a:pt x="0" y="168"/>
                    <a:pt x="0" y="419"/>
                    <a:pt x="0" y="670"/>
                  </a:cubicBezTo>
                  <a:lnTo>
                    <a:pt x="503" y="670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1" name="Google Shape;23451;p30"/>
            <p:cNvSpPr/>
            <p:nvPr/>
          </p:nvSpPr>
          <p:spPr>
            <a:xfrm>
              <a:off x="4198225" y="1880775"/>
              <a:ext cx="4225" cy="4550"/>
            </a:xfrm>
            <a:custGeom>
              <a:avLst/>
              <a:gdLst/>
              <a:ahLst/>
              <a:cxnLst/>
              <a:rect l="l" t="t" r="r" b="b"/>
              <a:pathLst>
                <a:path w="169" h="182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8"/>
                    <a:pt x="168" y="181"/>
                    <a:pt x="168" y="181"/>
                  </a:cubicBezTo>
                  <a:cubicBezTo>
                    <a:pt x="118" y="31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2" name="Google Shape;23452;p30"/>
            <p:cNvSpPr/>
            <p:nvPr/>
          </p:nvSpPr>
          <p:spPr>
            <a:xfrm>
              <a:off x="4415900" y="1935525"/>
              <a:ext cx="12600" cy="10500"/>
            </a:xfrm>
            <a:custGeom>
              <a:avLst/>
              <a:gdLst/>
              <a:ahLst/>
              <a:cxnLst/>
              <a:rect l="l" t="t" r="r" b="b"/>
              <a:pathLst>
                <a:path w="504" h="420" extrusionOk="0">
                  <a:moveTo>
                    <a:pt x="503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3" name="Google Shape;23453;p30"/>
            <p:cNvSpPr/>
            <p:nvPr/>
          </p:nvSpPr>
          <p:spPr>
            <a:xfrm>
              <a:off x="5119150" y="4237200"/>
              <a:ext cx="37700" cy="28925"/>
            </a:xfrm>
            <a:custGeom>
              <a:avLst/>
              <a:gdLst/>
              <a:ahLst/>
              <a:cxnLst/>
              <a:rect l="l" t="t" r="r" b="b"/>
              <a:pathLst>
                <a:path w="1508" h="1157" extrusionOk="0">
                  <a:moveTo>
                    <a:pt x="506" y="0"/>
                  </a:moveTo>
                  <a:cubicBezTo>
                    <a:pt x="130" y="0"/>
                    <a:pt x="65" y="389"/>
                    <a:pt x="1" y="779"/>
                  </a:cubicBezTo>
                  <a:cubicBezTo>
                    <a:pt x="282" y="835"/>
                    <a:pt x="602" y="1157"/>
                    <a:pt x="883" y="1157"/>
                  </a:cubicBezTo>
                  <a:cubicBezTo>
                    <a:pt x="1020" y="1157"/>
                    <a:pt x="1147" y="1081"/>
                    <a:pt x="1256" y="862"/>
                  </a:cubicBezTo>
                  <a:cubicBezTo>
                    <a:pt x="1508" y="611"/>
                    <a:pt x="1173" y="192"/>
                    <a:pt x="921" y="109"/>
                  </a:cubicBezTo>
                  <a:cubicBezTo>
                    <a:pt x="752" y="33"/>
                    <a:pt x="616" y="0"/>
                    <a:pt x="506" y="0"/>
                  </a:cubicBezTo>
                  <a:close/>
                </a:path>
              </a:pathLst>
            </a:custGeom>
            <a:solidFill>
              <a:srgbClr val="7AA8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4" name="Google Shape;23454;p30"/>
            <p:cNvSpPr/>
            <p:nvPr/>
          </p:nvSpPr>
          <p:spPr>
            <a:xfrm>
              <a:off x="4618925" y="1152175"/>
              <a:ext cx="4225" cy="4775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76" y="1"/>
                  </a:moveTo>
                  <a:cubicBezTo>
                    <a:pt x="55" y="1"/>
                    <a:pt x="1" y="123"/>
                    <a:pt x="1" y="191"/>
                  </a:cubicBezTo>
                  <a:cubicBezTo>
                    <a:pt x="168" y="107"/>
                    <a:pt x="84" y="23"/>
                    <a:pt x="84" y="23"/>
                  </a:cubicBezTo>
                  <a:cubicBezTo>
                    <a:pt x="84" y="7"/>
                    <a:pt x="81" y="1"/>
                    <a:pt x="76" y="1"/>
                  </a:cubicBez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5" name="Google Shape;23455;p30"/>
            <p:cNvSpPr/>
            <p:nvPr/>
          </p:nvSpPr>
          <p:spPr>
            <a:xfrm>
              <a:off x="5489600" y="1621575"/>
              <a:ext cx="90025" cy="68150"/>
            </a:xfrm>
            <a:custGeom>
              <a:avLst/>
              <a:gdLst/>
              <a:ahLst/>
              <a:cxnLst/>
              <a:rect l="l" t="t" r="r" b="b"/>
              <a:pathLst>
                <a:path w="3601" h="2726" extrusionOk="0">
                  <a:moveTo>
                    <a:pt x="336" y="1"/>
                  </a:moveTo>
                  <a:cubicBezTo>
                    <a:pt x="1" y="252"/>
                    <a:pt x="1" y="670"/>
                    <a:pt x="252" y="1005"/>
                  </a:cubicBezTo>
                  <a:cubicBezTo>
                    <a:pt x="336" y="1173"/>
                    <a:pt x="336" y="1340"/>
                    <a:pt x="336" y="1508"/>
                  </a:cubicBezTo>
                  <a:cubicBezTo>
                    <a:pt x="922" y="1842"/>
                    <a:pt x="1592" y="2177"/>
                    <a:pt x="2261" y="2512"/>
                  </a:cubicBezTo>
                  <a:cubicBezTo>
                    <a:pt x="2448" y="2606"/>
                    <a:pt x="2661" y="2725"/>
                    <a:pt x="2857" y="2725"/>
                  </a:cubicBezTo>
                  <a:cubicBezTo>
                    <a:pt x="3011" y="2725"/>
                    <a:pt x="3155" y="2650"/>
                    <a:pt x="3266" y="2428"/>
                  </a:cubicBezTo>
                  <a:cubicBezTo>
                    <a:pt x="3601" y="1926"/>
                    <a:pt x="3433" y="1508"/>
                    <a:pt x="3099" y="1089"/>
                  </a:cubicBezTo>
                  <a:cubicBezTo>
                    <a:pt x="2596" y="503"/>
                    <a:pt x="1675" y="670"/>
                    <a:pt x="1257" y="84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6" name="Google Shape;23456;p30"/>
            <p:cNvSpPr/>
            <p:nvPr/>
          </p:nvSpPr>
          <p:spPr>
            <a:xfrm>
              <a:off x="2961275" y="1784825"/>
              <a:ext cx="10500" cy="12600"/>
            </a:xfrm>
            <a:custGeom>
              <a:avLst/>
              <a:gdLst/>
              <a:ahLst/>
              <a:cxnLst/>
              <a:rect l="l" t="t" r="r" b="b"/>
              <a:pathLst>
                <a:path w="420" h="504" extrusionOk="0">
                  <a:moveTo>
                    <a:pt x="1" y="1"/>
                  </a:moveTo>
                  <a:cubicBezTo>
                    <a:pt x="168" y="168"/>
                    <a:pt x="252" y="336"/>
                    <a:pt x="419" y="503"/>
                  </a:cubicBezTo>
                  <a:cubicBezTo>
                    <a:pt x="419" y="252"/>
                    <a:pt x="252" y="1"/>
                    <a:pt x="1" y="1"/>
                  </a:cubicBezTo>
                  <a:close/>
                </a:path>
              </a:pathLst>
            </a:custGeom>
            <a:solidFill>
              <a:srgbClr val="2E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7" name="Google Shape;23457;p30"/>
            <p:cNvSpPr/>
            <p:nvPr/>
          </p:nvSpPr>
          <p:spPr>
            <a:xfrm>
              <a:off x="4579150" y="2021350"/>
              <a:ext cx="90025" cy="44450"/>
            </a:xfrm>
            <a:custGeom>
              <a:avLst/>
              <a:gdLst/>
              <a:ahLst/>
              <a:cxnLst/>
              <a:rect l="l" t="t" r="r" b="b"/>
              <a:pathLst>
                <a:path w="3601" h="1778" extrusionOk="0">
                  <a:moveTo>
                    <a:pt x="2513" y="0"/>
                  </a:moveTo>
                  <a:cubicBezTo>
                    <a:pt x="2278" y="234"/>
                    <a:pt x="2020" y="299"/>
                    <a:pt x="1752" y="299"/>
                  </a:cubicBezTo>
                  <a:cubicBezTo>
                    <a:pt x="1426" y="299"/>
                    <a:pt x="1087" y="204"/>
                    <a:pt x="762" y="204"/>
                  </a:cubicBezTo>
                  <a:cubicBezTo>
                    <a:pt x="494" y="204"/>
                    <a:pt x="235" y="268"/>
                    <a:pt x="1" y="502"/>
                  </a:cubicBezTo>
                  <a:cubicBezTo>
                    <a:pt x="423" y="1534"/>
                    <a:pt x="1082" y="1778"/>
                    <a:pt x="1800" y="1778"/>
                  </a:cubicBezTo>
                  <a:cubicBezTo>
                    <a:pt x="2364" y="1778"/>
                    <a:pt x="2965" y="1628"/>
                    <a:pt x="3517" y="1591"/>
                  </a:cubicBezTo>
                  <a:cubicBezTo>
                    <a:pt x="3601" y="921"/>
                    <a:pt x="3182" y="251"/>
                    <a:pt x="2513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8" name="Google Shape;23458;p30"/>
            <p:cNvSpPr/>
            <p:nvPr/>
          </p:nvSpPr>
          <p:spPr>
            <a:xfrm>
              <a:off x="4581250" y="2004600"/>
              <a:ext cx="62825" cy="38875"/>
            </a:xfrm>
            <a:custGeom>
              <a:avLst/>
              <a:gdLst/>
              <a:ahLst/>
              <a:cxnLst/>
              <a:rect l="l" t="t" r="r" b="b"/>
              <a:pathLst>
                <a:path w="2513" h="1555" extrusionOk="0">
                  <a:moveTo>
                    <a:pt x="2010" y="251"/>
                  </a:moveTo>
                  <a:cubicBezTo>
                    <a:pt x="1340" y="586"/>
                    <a:pt x="252" y="0"/>
                    <a:pt x="1" y="1172"/>
                  </a:cubicBezTo>
                  <a:cubicBezTo>
                    <a:pt x="503" y="1256"/>
                    <a:pt x="922" y="1340"/>
                    <a:pt x="1424" y="1424"/>
                  </a:cubicBezTo>
                  <a:cubicBezTo>
                    <a:pt x="1626" y="1513"/>
                    <a:pt x="1792" y="1555"/>
                    <a:pt x="1928" y="1555"/>
                  </a:cubicBezTo>
                  <a:cubicBezTo>
                    <a:pt x="2300" y="1555"/>
                    <a:pt x="2451" y="1244"/>
                    <a:pt x="2512" y="754"/>
                  </a:cubicBezTo>
                  <a:cubicBezTo>
                    <a:pt x="2345" y="586"/>
                    <a:pt x="2094" y="419"/>
                    <a:pt x="2010" y="251"/>
                  </a:cubicBezTo>
                  <a:close/>
                </a:path>
              </a:pathLst>
            </a:custGeom>
            <a:solidFill>
              <a:srgbClr val="8AB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9" name="Google Shape;23459;p30"/>
            <p:cNvSpPr/>
            <p:nvPr/>
          </p:nvSpPr>
          <p:spPr>
            <a:xfrm>
              <a:off x="4541475" y="1935475"/>
              <a:ext cx="62825" cy="51275"/>
            </a:xfrm>
            <a:custGeom>
              <a:avLst/>
              <a:gdLst/>
              <a:ahLst/>
              <a:cxnLst/>
              <a:rect l="l" t="t" r="r" b="b"/>
              <a:pathLst>
                <a:path w="2513" h="2051" extrusionOk="0">
                  <a:moveTo>
                    <a:pt x="308" y="1"/>
                  </a:moveTo>
                  <a:cubicBezTo>
                    <a:pt x="207" y="1"/>
                    <a:pt x="104" y="3"/>
                    <a:pt x="1" y="3"/>
                  </a:cubicBezTo>
                  <a:cubicBezTo>
                    <a:pt x="76" y="1127"/>
                    <a:pt x="1024" y="2051"/>
                    <a:pt x="2123" y="2051"/>
                  </a:cubicBezTo>
                  <a:cubicBezTo>
                    <a:pt x="2251" y="2051"/>
                    <a:pt x="2382" y="2038"/>
                    <a:pt x="2513" y="2012"/>
                  </a:cubicBezTo>
                  <a:lnTo>
                    <a:pt x="2010" y="1509"/>
                  </a:lnTo>
                  <a:cubicBezTo>
                    <a:pt x="1759" y="1258"/>
                    <a:pt x="1340" y="1091"/>
                    <a:pt x="1340" y="840"/>
                  </a:cubicBezTo>
                  <a:cubicBezTo>
                    <a:pt x="1340" y="61"/>
                    <a:pt x="861" y="1"/>
                    <a:pt x="308" y="1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0" name="Google Shape;23460;p30"/>
            <p:cNvSpPr/>
            <p:nvPr/>
          </p:nvSpPr>
          <p:spPr>
            <a:xfrm>
              <a:off x="4684625" y="2029550"/>
              <a:ext cx="30000" cy="16925"/>
            </a:xfrm>
            <a:custGeom>
              <a:avLst/>
              <a:gdLst/>
              <a:ahLst/>
              <a:cxnLst/>
              <a:rect l="l" t="t" r="r" b="b"/>
              <a:pathLst>
                <a:path w="1200" h="677" extrusionOk="0">
                  <a:moveTo>
                    <a:pt x="862" y="0"/>
                  </a:moveTo>
                  <a:cubicBezTo>
                    <a:pt x="788" y="0"/>
                    <a:pt x="709" y="7"/>
                    <a:pt x="638" y="7"/>
                  </a:cubicBezTo>
                  <a:cubicBezTo>
                    <a:pt x="591" y="22"/>
                    <a:pt x="539" y="26"/>
                    <a:pt x="486" y="26"/>
                  </a:cubicBezTo>
                  <a:cubicBezTo>
                    <a:pt x="427" y="26"/>
                    <a:pt x="367" y="22"/>
                    <a:pt x="310" y="22"/>
                  </a:cubicBezTo>
                  <a:cubicBezTo>
                    <a:pt x="138" y="22"/>
                    <a:pt x="0" y="66"/>
                    <a:pt x="52" y="426"/>
                  </a:cubicBezTo>
                  <a:cubicBezTo>
                    <a:pt x="135" y="509"/>
                    <a:pt x="387" y="593"/>
                    <a:pt x="554" y="677"/>
                  </a:cubicBezTo>
                  <a:cubicBezTo>
                    <a:pt x="889" y="677"/>
                    <a:pt x="1140" y="677"/>
                    <a:pt x="1140" y="342"/>
                  </a:cubicBezTo>
                  <a:cubicBezTo>
                    <a:pt x="1200" y="43"/>
                    <a:pt x="1046" y="0"/>
                    <a:pt x="862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1" name="Google Shape;23461;p30"/>
            <p:cNvSpPr/>
            <p:nvPr/>
          </p:nvSpPr>
          <p:spPr>
            <a:xfrm>
              <a:off x="4729850" y="2069150"/>
              <a:ext cx="27250" cy="29650"/>
            </a:xfrm>
            <a:custGeom>
              <a:avLst/>
              <a:gdLst/>
              <a:ahLst/>
              <a:cxnLst/>
              <a:rect l="l" t="t" r="r" b="b"/>
              <a:pathLst>
                <a:path w="1090" h="1186" extrusionOk="0">
                  <a:moveTo>
                    <a:pt x="635" y="0"/>
                  </a:moveTo>
                  <a:cubicBezTo>
                    <a:pt x="517" y="0"/>
                    <a:pt x="243" y="283"/>
                    <a:pt x="168" y="432"/>
                  </a:cubicBezTo>
                  <a:cubicBezTo>
                    <a:pt x="84" y="683"/>
                    <a:pt x="1" y="935"/>
                    <a:pt x="1" y="1186"/>
                  </a:cubicBezTo>
                  <a:lnTo>
                    <a:pt x="84" y="1186"/>
                  </a:lnTo>
                  <a:cubicBezTo>
                    <a:pt x="252" y="1018"/>
                    <a:pt x="503" y="935"/>
                    <a:pt x="671" y="767"/>
                  </a:cubicBezTo>
                  <a:cubicBezTo>
                    <a:pt x="838" y="516"/>
                    <a:pt x="1089" y="265"/>
                    <a:pt x="671" y="14"/>
                  </a:cubicBezTo>
                  <a:cubicBezTo>
                    <a:pt x="661" y="5"/>
                    <a:pt x="649" y="0"/>
                    <a:pt x="635" y="0"/>
                  </a:cubicBezTo>
                  <a:close/>
                </a:path>
              </a:pathLst>
            </a:custGeom>
            <a:solidFill>
              <a:srgbClr val="71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2" name="Google Shape;23462;p30"/>
            <p:cNvSpPr/>
            <p:nvPr/>
          </p:nvSpPr>
          <p:spPr>
            <a:xfrm>
              <a:off x="2998950" y="1533675"/>
              <a:ext cx="150725" cy="63225"/>
            </a:xfrm>
            <a:custGeom>
              <a:avLst/>
              <a:gdLst/>
              <a:ahLst/>
              <a:cxnLst/>
              <a:rect l="l" t="t" r="r" b="b"/>
              <a:pathLst>
                <a:path w="6029" h="2529" extrusionOk="0">
                  <a:moveTo>
                    <a:pt x="2010" y="0"/>
                  </a:moveTo>
                  <a:cubicBezTo>
                    <a:pt x="1508" y="754"/>
                    <a:pt x="419" y="168"/>
                    <a:pt x="1" y="1005"/>
                  </a:cubicBezTo>
                  <a:cubicBezTo>
                    <a:pt x="1508" y="1675"/>
                    <a:pt x="3182" y="2177"/>
                    <a:pt x="4856" y="2512"/>
                  </a:cubicBezTo>
                  <a:cubicBezTo>
                    <a:pt x="4911" y="2523"/>
                    <a:pt x="4966" y="2528"/>
                    <a:pt x="5021" y="2528"/>
                  </a:cubicBezTo>
                  <a:cubicBezTo>
                    <a:pt x="5384" y="2528"/>
                    <a:pt x="5738" y="2301"/>
                    <a:pt x="6028" y="2010"/>
                  </a:cubicBezTo>
                  <a:lnTo>
                    <a:pt x="6028" y="1759"/>
                  </a:lnTo>
                  <a:lnTo>
                    <a:pt x="5777" y="1759"/>
                  </a:lnTo>
                  <a:lnTo>
                    <a:pt x="6028" y="1675"/>
                  </a:lnTo>
                  <a:lnTo>
                    <a:pt x="6028" y="1507"/>
                  </a:lnTo>
                  <a:cubicBezTo>
                    <a:pt x="4856" y="419"/>
                    <a:pt x="3266" y="670"/>
                    <a:pt x="2010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3" name="Google Shape;23463;p30"/>
            <p:cNvSpPr/>
            <p:nvPr/>
          </p:nvSpPr>
          <p:spPr>
            <a:xfrm>
              <a:off x="4043350" y="4658500"/>
              <a:ext cx="121425" cy="266875"/>
            </a:xfrm>
            <a:custGeom>
              <a:avLst/>
              <a:gdLst/>
              <a:ahLst/>
              <a:cxnLst/>
              <a:rect l="l" t="t" r="r" b="b"/>
              <a:pathLst>
                <a:path w="4857" h="10675" extrusionOk="0">
                  <a:moveTo>
                    <a:pt x="922" y="1"/>
                  </a:moveTo>
                  <a:cubicBezTo>
                    <a:pt x="838" y="922"/>
                    <a:pt x="1257" y="1926"/>
                    <a:pt x="587" y="2847"/>
                  </a:cubicBezTo>
                  <a:cubicBezTo>
                    <a:pt x="1" y="3601"/>
                    <a:pt x="419" y="4522"/>
                    <a:pt x="670" y="5526"/>
                  </a:cubicBezTo>
                  <a:cubicBezTo>
                    <a:pt x="922" y="6531"/>
                    <a:pt x="2094" y="5945"/>
                    <a:pt x="2763" y="6698"/>
                  </a:cubicBezTo>
                  <a:cubicBezTo>
                    <a:pt x="1675" y="7201"/>
                    <a:pt x="1089" y="8373"/>
                    <a:pt x="1340" y="9545"/>
                  </a:cubicBezTo>
                  <a:cubicBezTo>
                    <a:pt x="1508" y="9712"/>
                    <a:pt x="1675" y="9880"/>
                    <a:pt x="1843" y="10131"/>
                  </a:cubicBezTo>
                  <a:cubicBezTo>
                    <a:pt x="1868" y="10112"/>
                    <a:pt x="1893" y="10103"/>
                    <a:pt x="1919" y="10103"/>
                  </a:cubicBezTo>
                  <a:cubicBezTo>
                    <a:pt x="2127" y="10103"/>
                    <a:pt x="2337" y="10674"/>
                    <a:pt x="2570" y="10674"/>
                  </a:cubicBezTo>
                  <a:cubicBezTo>
                    <a:pt x="2684" y="10674"/>
                    <a:pt x="2804" y="10537"/>
                    <a:pt x="2931" y="10131"/>
                  </a:cubicBezTo>
                  <a:cubicBezTo>
                    <a:pt x="2988" y="9900"/>
                    <a:pt x="2927" y="9472"/>
                    <a:pt x="3101" y="9472"/>
                  </a:cubicBezTo>
                  <a:cubicBezTo>
                    <a:pt x="3180" y="9472"/>
                    <a:pt x="3308" y="9561"/>
                    <a:pt x="3517" y="9796"/>
                  </a:cubicBezTo>
                  <a:cubicBezTo>
                    <a:pt x="3768" y="10214"/>
                    <a:pt x="4354" y="10549"/>
                    <a:pt x="4856" y="10549"/>
                  </a:cubicBezTo>
                  <a:lnTo>
                    <a:pt x="4856" y="9042"/>
                  </a:lnTo>
                  <a:cubicBezTo>
                    <a:pt x="4522" y="8791"/>
                    <a:pt x="4689" y="8289"/>
                    <a:pt x="4354" y="8121"/>
                  </a:cubicBezTo>
                  <a:cubicBezTo>
                    <a:pt x="3601" y="6782"/>
                    <a:pt x="3601" y="5024"/>
                    <a:pt x="2429" y="4019"/>
                  </a:cubicBezTo>
                  <a:cubicBezTo>
                    <a:pt x="2261" y="2596"/>
                    <a:pt x="1759" y="1173"/>
                    <a:pt x="922" y="1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4" name="Google Shape;23464;p30"/>
            <p:cNvSpPr/>
            <p:nvPr/>
          </p:nvSpPr>
          <p:spPr>
            <a:xfrm>
              <a:off x="6111225" y="2827675"/>
              <a:ext cx="12575" cy="12050"/>
            </a:xfrm>
            <a:custGeom>
              <a:avLst/>
              <a:gdLst/>
              <a:ahLst/>
              <a:cxnLst/>
              <a:rect l="l" t="t" r="r" b="b"/>
              <a:pathLst>
                <a:path w="503" h="482" extrusionOk="0">
                  <a:moveTo>
                    <a:pt x="252" y="0"/>
                  </a:moveTo>
                  <a:cubicBezTo>
                    <a:pt x="168" y="0"/>
                    <a:pt x="84" y="21"/>
                    <a:pt x="1" y="63"/>
                  </a:cubicBezTo>
                  <a:lnTo>
                    <a:pt x="503" y="481"/>
                  </a:lnTo>
                  <a:cubicBezTo>
                    <a:pt x="503" y="314"/>
                    <a:pt x="503" y="147"/>
                    <a:pt x="503" y="63"/>
                  </a:cubicBezTo>
                  <a:cubicBezTo>
                    <a:pt x="419" y="21"/>
                    <a:pt x="336" y="0"/>
                    <a:pt x="252" y="0"/>
                  </a:cubicBezTo>
                  <a:close/>
                </a:path>
              </a:pathLst>
            </a:custGeom>
            <a:solidFill>
              <a:srgbClr val="3F7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5" name="Google Shape;23465;p30"/>
            <p:cNvSpPr/>
            <p:nvPr/>
          </p:nvSpPr>
          <p:spPr>
            <a:xfrm>
              <a:off x="3988950" y="4419900"/>
              <a:ext cx="33500" cy="27225"/>
            </a:xfrm>
            <a:custGeom>
              <a:avLst/>
              <a:gdLst/>
              <a:ahLst/>
              <a:cxnLst/>
              <a:rect l="l" t="t" r="r" b="b"/>
              <a:pathLst>
                <a:path w="1340" h="1089" extrusionOk="0">
                  <a:moveTo>
                    <a:pt x="84" y="1"/>
                  </a:moveTo>
                  <a:lnTo>
                    <a:pt x="84" y="1"/>
                  </a:lnTo>
                  <a:cubicBezTo>
                    <a:pt x="0" y="419"/>
                    <a:pt x="167" y="838"/>
                    <a:pt x="502" y="1089"/>
                  </a:cubicBezTo>
                  <a:cubicBezTo>
                    <a:pt x="1340" y="252"/>
                    <a:pt x="670" y="168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6" name="Google Shape;23466;p30"/>
            <p:cNvSpPr/>
            <p:nvPr/>
          </p:nvSpPr>
          <p:spPr>
            <a:xfrm>
              <a:off x="4001500" y="4470125"/>
              <a:ext cx="14675" cy="25150"/>
            </a:xfrm>
            <a:custGeom>
              <a:avLst/>
              <a:gdLst/>
              <a:ahLst/>
              <a:cxnLst/>
              <a:rect l="l" t="t" r="r" b="b"/>
              <a:pathLst>
                <a:path w="587" h="1006" extrusionOk="0">
                  <a:moveTo>
                    <a:pt x="84" y="1"/>
                  </a:moveTo>
                  <a:cubicBezTo>
                    <a:pt x="0" y="420"/>
                    <a:pt x="168" y="838"/>
                    <a:pt x="586" y="1006"/>
                  </a:cubicBezTo>
                  <a:cubicBezTo>
                    <a:pt x="586" y="587"/>
                    <a:pt x="419" y="252"/>
                    <a:pt x="84" y="1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7" name="Google Shape;23467;p30"/>
            <p:cNvSpPr/>
            <p:nvPr/>
          </p:nvSpPr>
          <p:spPr>
            <a:xfrm>
              <a:off x="3951275" y="4440300"/>
              <a:ext cx="12575" cy="4750"/>
            </a:xfrm>
            <a:custGeom>
              <a:avLst/>
              <a:gdLst/>
              <a:ahLst/>
              <a:cxnLst/>
              <a:rect l="l" t="t" r="r" b="b"/>
              <a:pathLst>
                <a:path w="503" h="190" extrusionOk="0">
                  <a:moveTo>
                    <a:pt x="251" y="1"/>
                  </a:moveTo>
                  <a:cubicBezTo>
                    <a:pt x="168" y="1"/>
                    <a:pt x="84" y="64"/>
                    <a:pt x="0" y="189"/>
                  </a:cubicBezTo>
                  <a:lnTo>
                    <a:pt x="502" y="189"/>
                  </a:lnTo>
                  <a:cubicBezTo>
                    <a:pt x="419" y="64"/>
                    <a:pt x="335" y="1"/>
                    <a:pt x="251" y="1"/>
                  </a:cubicBezTo>
                  <a:close/>
                </a:path>
              </a:pathLst>
            </a:custGeom>
            <a:solidFill>
              <a:srgbClr val="85A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8" name="Google Shape;23468;p30"/>
            <p:cNvSpPr/>
            <p:nvPr/>
          </p:nvSpPr>
          <p:spPr>
            <a:xfrm>
              <a:off x="3737775" y="3542950"/>
              <a:ext cx="56550" cy="110950"/>
            </a:xfrm>
            <a:custGeom>
              <a:avLst/>
              <a:gdLst/>
              <a:ahLst/>
              <a:cxnLst/>
              <a:rect l="l" t="t" r="r" b="b"/>
              <a:pathLst>
                <a:path w="2262" h="4438" extrusionOk="0">
                  <a:moveTo>
                    <a:pt x="587" y="0"/>
                  </a:moveTo>
                  <a:cubicBezTo>
                    <a:pt x="838" y="837"/>
                    <a:pt x="670" y="1758"/>
                    <a:pt x="84" y="2428"/>
                  </a:cubicBezTo>
                  <a:cubicBezTo>
                    <a:pt x="1" y="3181"/>
                    <a:pt x="168" y="3851"/>
                    <a:pt x="587" y="4437"/>
                  </a:cubicBezTo>
                  <a:cubicBezTo>
                    <a:pt x="2261" y="4354"/>
                    <a:pt x="2261" y="4354"/>
                    <a:pt x="1843" y="2595"/>
                  </a:cubicBezTo>
                  <a:cubicBezTo>
                    <a:pt x="1759" y="2344"/>
                    <a:pt x="1759" y="2177"/>
                    <a:pt x="1843" y="1926"/>
                  </a:cubicBezTo>
                  <a:cubicBezTo>
                    <a:pt x="2094" y="1005"/>
                    <a:pt x="1508" y="670"/>
                    <a:pt x="587" y="0"/>
                  </a:cubicBezTo>
                  <a:close/>
                </a:path>
              </a:pathLst>
            </a:custGeom>
            <a:solidFill>
              <a:srgbClr val="20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9" name="Google Shape;23469;p30"/>
            <p:cNvSpPr/>
            <p:nvPr/>
          </p:nvSpPr>
          <p:spPr>
            <a:xfrm>
              <a:off x="3790100" y="3850475"/>
              <a:ext cx="58625" cy="129925"/>
            </a:xfrm>
            <a:custGeom>
              <a:avLst/>
              <a:gdLst/>
              <a:ahLst/>
              <a:cxnLst/>
              <a:rect l="l" t="t" r="r" b="b"/>
              <a:pathLst>
                <a:path w="2345" h="5197" extrusionOk="0">
                  <a:moveTo>
                    <a:pt x="605" y="1"/>
                  </a:moveTo>
                  <a:cubicBezTo>
                    <a:pt x="573" y="1"/>
                    <a:pt x="539" y="2"/>
                    <a:pt x="503" y="6"/>
                  </a:cubicBezTo>
                  <a:lnTo>
                    <a:pt x="503" y="592"/>
                  </a:lnTo>
                  <a:cubicBezTo>
                    <a:pt x="168" y="927"/>
                    <a:pt x="252" y="1429"/>
                    <a:pt x="1" y="1680"/>
                  </a:cubicBezTo>
                  <a:lnTo>
                    <a:pt x="1" y="2685"/>
                  </a:lnTo>
                  <a:cubicBezTo>
                    <a:pt x="754" y="3355"/>
                    <a:pt x="336" y="4359"/>
                    <a:pt x="503" y="5197"/>
                  </a:cubicBezTo>
                  <a:lnTo>
                    <a:pt x="1926" y="5197"/>
                  </a:lnTo>
                  <a:lnTo>
                    <a:pt x="2177" y="4945"/>
                  </a:lnTo>
                  <a:cubicBezTo>
                    <a:pt x="2177" y="4443"/>
                    <a:pt x="2345" y="4024"/>
                    <a:pt x="1926" y="3690"/>
                  </a:cubicBezTo>
                  <a:cubicBezTo>
                    <a:pt x="1256" y="2936"/>
                    <a:pt x="2261" y="1848"/>
                    <a:pt x="1424" y="1178"/>
                  </a:cubicBezTo>
                  <a:cubicBezTo>
                    <a:pt x="1023" y="858"/>
                    <a:pt x="1313" y="1"/>
                    <a:pt x="60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0" name="Google Shape;23470;p30"/>
            <p:cNvSpPr/>
            <p:nvPr/>
          </p:nvSpPr>
          <p:spPr>
            <a:xfrm>
              <a:off x="3788000" y="3779450"/>
              <a:ext cx="41900" cy="102575"/>
            </a:xfrm>
            <a:custGeom>
              <a:avLst/>
              <a:gdLst/>
              <a:ahLst/>
              <a:cxnLst/>
              <a:rect l="l" t="t" r="r" b="b"/>
              <a:pathLst>
                <a:path w="1676" h="4103" extrusionOk="0">
                  <a:moveTo>
                    <a:pt x="1" y="0"/>
                  </a:moveTo>
                  <a:lnTo>
                    <a:pt x="1" y="0"/>
                  </a:lnTo>
                  <a:cubicBezTo>
                    <a:pt x="168" y="1005"/>
                    <a:pt x="754" y="1926"/>
                    <a:pt x="587" y="2931"/>
                  </a:cubicBezTo>
                  <a:lnTo>
                    <a:pt x="1508" y="4103"/>
                  </a:lnTo>
                  <a:cubicBezTo>
                    <a:pt x="1592" y="2512"/>
                    <a:pt x="1675" y="1005"/>
                    <a:pt x="1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1" name="Google Shape;23471;p30"/>
            <p:cNvSpPr/>
            <p:nvPr/>
          </p:nvSpPr>
          <p:spPr>
            <a:xfrm>
              <a:off x="3788000" y="3867350"/>
              <a:ext cx="14675" cy="27250"/>
            </a:xfrm>
            <a:custGeom>
              <a:avLst/>
              <a:gdLst/>
              <a:ahLst/>
              <a:cxnLst/>
              <a:rect l="l" t="t" r="r" b="b"/>
              <a:pathLst>
                <a:path w="587" h="1090" extrusionOk="0">
                  <a:moveTo>
                    <a:pt x="503" y="1"/>
                  </a:moveTo>
                  <a:cubicBezTo>
                    <a:pt x="168" y="252"/>
                    <a:pt x="1" y="670"/>
                    <a:pt x="85" y="1089"/>
                  </a:cubicBezTo>
                  <a:cubicBezTo>
                    <a:pt x="420" y="838"/>
                    <a:pt x="587" y="419"/>
                    <a:pt x="503" y="1"/>
                  </a:cubicBezTo>
                  <a:close/>
                </a:path>
              </a:pathLst>
            </a:custGeom>
            <a:solidFill>
              <a:srgbClr val="6B9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2" name="Google Shape;23472;p30"/>
            <p:cNvSpPr/>
            <p:nvPr/>
          </p:nvSpPr>
          <p:spPr>
            <a:xfrm>
              <a:off x="3976375" y="1285700"/>
              <a:ext cx="62825" cy="34500"/>
            </a:xfrm>
            <a:custGeom>
              <a:avLst/>
              <a:gdLst/>
              <a:ahLst/>
              <a:cxnLst/>
              <a:rect l="l" t="t" r="r" b="b"/>
              <a:pathLst>
                <a:path w="2513" h="1380" extrusionOk="0">
                  <a:moveTo>
                    <a:pt x="1197" y="1"/>
                  </a:moveTo>
                  <a:cubicBezTo>
                    <a:pt x="853" y="1"/>
                    <a:pt x="454" y="134"/>
                    <a:pt x="1" y="375"/>
                  </a:cubicBezTo>
                  <a:cubicBezTo>
                    <a:pt x="670" y="1213"/>
                    <a:pt x="1843" y="710"/>
                    <a:pt x="2512" y="1380"/>
                  </a:cubicBezTo>
                  <a:cubicBezTo>
                    <a:pt x="2245" y="417"/>
                    <a:pt x="1806" y="1"/>
                    <a:pt x="1197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3" name="Google Shape;23473;p30"/>
            <p:cNvSpPr/>
            <p:nvPr/>
          </p:nvSpPr>
          <p:spPr>
            <a:xfrm>
              <a:off x="3561975" y="1194600"/>
              <a:ext cx="77450" cy="22400"/>
            </a:xfrm>
            <a:custGeom>
              <a:avLst/>
              <a:gdLst/>
              <a:ahLst/>
              <a:cxnLst/>
              <a:rect l="l" t="t" r="r" b="b"/>
              <a:pathLst>
                <a:path w="3098" h="896" extrusionOk="0">
                  <a:moveTo>
                    <a:pt x="0" y="1"/>
                  </a:moveTo>
                  <a:cubicBezTo>
                    <a:pt x="695" y="348"/>
                    <a:pt x="1310" y="896"/>
                    <a:pt x="2038" y="896"/>
                  </a:cubicBezTo>
                  <a:cubicBezTo>
                    <a:pt x="2363" y="896"/>
                    <a:pt x="2711" y="787"/>
                    <a:pt x="3098" y="503"/>
                  </a:cubicBezTo>
                  <a:cubicBezTo>
                    <a:pt x="2093" y="168"/>
                    <a:pt x="1089" y="1"/>
                    <a:pt x="0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4" name="Google Shape;23474;p30"/>
            <p:cNvSpPr/>
            <p:nvPr/>
          </p:nvSpPr>
          <p:spPr>
            <a:xfrm>
              <a:off x="3725225" y="1226775"/>
              <a:ext cx="62800" cy="18900"/>
            </a:xfrm>
            <a:custGeom>
              <a:avLst/>
              <a:gdLst/>
              <a:ahLst/>
              <a:cxnLst/>
              <a:rect l="l" t="t" r="r" b="b"/>
              <a:pathLst>
                <a:path w="2512" h="756" extrusionOk="0">
                  <a:moveTo>
                    <a:pt x="1337" y="0"/>
                  </a:moveTo>
                  <a:cubicBezTo>
                    <a:pt x="909" y="0"/>
                    <a:pt x="445" y="140"/>
                    <a:pt x="0" y="221"/>
                  </a:cubicBezTo>
                  <a:cubicBezTo>
                    <a:pt x="400" y="664"/>
                    <a:pt x="846" y="755"/>
                    <a:pt x="1302" y="755"/>
                  </a:cubicBezTo>
                  <a:cubicBezTo>
                    <a:pt x="1619" y="755"/>
                    <a:pt x="1941" y="711"/>
                    <a:pt x="2255" y="711"/>
                  </a:cubicBezTo>
                  <a:cubicBezTo>
                    <a:pt x="2342" y="711"/>
                    <a:pt x="2427" y="715"/>
                    <a:pt x="2512" y="723"/>
                  </a:cubicBezTo>
                  <a:cubicBezTo>
                    <a:pt x="2209" y="160"/>
                    <a:pt x="1794" y="0"/>
                    <a:pt x="1337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5" name="Google Shape;23475;p30"/>
            <p:cNvSpPr/>
            <p:nvPr/>
          </p:nvSpPr>
          <p:spPr>
            <a:xfrm>
              <a:off x="3662425" y="1218925"/>
              <a:ext cx="62825" cy="13375"/>
            </a:xfrm>
            <a:custGeom>
              <a:avLst/>
              <a:gdLst/>
              <a:ahLst/>
              <a:cxnLst/>
              <a:rect l="l" t="t" r="r" b="b"/>
              <a:pathLst>
                <a:path w="2513" h="535" extrusionOk="0">
                  <a:moveTo>
                    <a:pt x="1274" y="0"/>
                  </a:moveTo>
                  <a:cubicBezTo>
                    <a:pt x="954" y="0"/>
                    <a:pt x="619" y="44"/>
                    <a:pt x="280" y="44"/>
                  </a:cubicBezTo>
                  <a:cubicBezTo>
                    <a:pt x="187" y="44"/>
                    <a:pt x="94" y="41"/>
                    <a:pt x="1" y="32"/>
                  </a:cubicBezTo>
                  <a:lnTo>
                    <a:pt x="1" y="32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0"/>
                    <a:pt x="2512" y="535"/>
                  </a:cubicBezTo>
                  <a:cubicBezTo>
                    <a:pt x="2157" y="91"/>
                    <a:pt x="1732" y="0"/>
                    <a:pt x="1274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6" name="Google Shape;23476;p30"/>
            <p:cNvSpPr/>
            <p:nvPr/>
          </p:nvSpPr>
          <p:spPr>
            <a:xfrm>
              <a:off x="3938700" y="1282525"/>
              <a:ext cx="27250" cy="15625"/>
            </a:xfrm>
            <a:custGeom>
              <a:avLst/>
              <a:gdLst/>
              <a:ahLst/>
              <a:cxnLst/>
              <a:rect l="l" t="t" r="r" b="b"/>
              <a:pathLst>
                <a:path w="1090" h="625" extrusionOk="0">
                  <a:moveTo>
                    <a:pt x="1" y="0"/>
                  </a:moveTo>
                  <a:cubicBezTo>
                    <a:pt x="142" y="282"/>
                    <a:pt x="283" y="624"/>
                    <a:pt x="625" y="624"/>
                  </a:cubicBezTo>
                  <a:cubicBezTo>
                    <a:pt x="689" y="624"/>
                    <a:pt x="759" y="612"/>
                    <a:pt x="838" y="586"/>
                  </a:cubicBezTo>
                  <a:cubicBezTo>
                    <a:pt x="1005" y="586"/>
                    <a:pt x="1005" y="167"/>
                    <a:pt x="10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7" name="Google Shape;23477;p30"/>
            <p:cNvSpPr/>
            <p:nvPr/>
          </p:nvSpPr>
          <p:spPr>
            <a:xfrm>
              <a:off x="4101950" y="1332650"/>
              <a:ext cx="37700" cy="12775"/>
            </a:xfrm>
            <a:custGeom>
              <a:avLst/>
              <a:gdLst/>
              <a:ahLst/>
              <a:cxnLst/>
              <a:rect l="l" t="t" r="r" b="b"/>
              <a:pathLst>
                <a:path w="1508" h="511" extrusionOk="0">
                  <a:moveTo>
                    <a:pt x="389" y="0"/>
                  </a:moveTo>
                  <a:cubicBezTo>
                    <a:pt x="261" y="0"/>
                    <a:pt x="131" y="4"/>
                    <a:pt x="1" y="4"/>
                  </a:cubicBezTo>
                  <a:cubicBezTo>
                    <a:pt x="326" y="460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8" y="507"/>
                  </a:cubicBezTo>
                  <a:cubicBezTo>
                    <a:pt x="1247" y="51"/>
                    <a:pt x="835" y="0"/>
                    <a:pt x="38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8" name="Google Shape;23478;p30"/>
            <p:cNvSpPr/>
            <p:nvPr/>
          </p:nvSpPr>
          <p:spPr>
            <a:xfrm>
              <a:off x="3788000" y="1244325"/>
              <a:ext cx="27250" cy="13500"/>
            </a:xfrm>
            <a:custGeom>
              <a:avLst/>
              <a:gdLst/>
              <a:ahLst/>
              <a:cxnLst/>
              <a:rect l="l" t="t" r="r" b="b"/>
              <a:pathLst>
                <a:path w="1090" h="540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219" y="312"/>
                    <a:pt x="564" y="540"/>
                    <a:pt x="925" y="540"/>
                  </a:cubicBezTo>
                  <a:cubicBezTo>
                    <a:pt x="979" y="540"/>
                    <a:pt x="1034" y="534"/>
                    <a:pt x="1089" y="523"/>
                  </a:cubicBezTo>
                  <a:cubicBezTo>
                    <a:pt x="880" y="175"/>
                    <a:pt x="554" y="0"/>
                    <a:pt x="209" y="0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9" name="Google Shape;23479;p30"/>
            <p:cNvSpPr/>
            <p:nvPr/>
          </p:nvSpPr>
          <p:spPr>
            <a:xfrm>
              <a:off x="3850800" y="1269950"/>
              <a:ext cx="27225" cy="9450"/>
            </a:xfrm>
            <a:custGeom>
              <a:avLst/>
              <a:gdLst/>
              <a:ahLst/>
              <a:cxnLst/>
              <a:rect l="l" t="t" r="r" b="b"/>
              <a:pathLst>
                <a:path w="1089" h="378" extrusionOk="0">
                  <a:moveTo>
                    <a:pt x="1" y="1"/>
                  </a:moveTo>
                  <a:cubicBezTo>
                    <a:pt x="168" y="252"/>
                    <a:pt x="356" y="377"/>
                    <a:pt x="545" y="377"/>
                  </a:cubicBezTo>
                  <a:cubicBezTo>
                    <a:pt x="733" y="377"/>
                    <a:pt x="921" y="252"/>
                    <a:pt x="1089" y="1"/>
                  </a:cubicBez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0" name="Google Shape;23480;p30"/>
            <p:cNvSpPr/>
            <p:nvPr/>
          </p:nvSpPr>
          <p:spPr>
            <a:xfrm>
              <a:off x="4064275" y="13202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1" y="0"/>
                  </a:moveTo>
                  <a:lnTo>
                    <a:pt x="503" y="502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1" name="Google Shape;23481;p30"/>
            <p:cNvSpPr/>
            <p:nvPr/>
          </p:nvSpPr>
          <p:spPr>
            <a:xfrm>
              <a:off x="3888475" y="1269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2" name="Google Shape;23482;p30"/>
            <p:cNvSpPr/>
            <p:nvPr/>
          </p:nvSpPr>
          <p:spPr>
            <a:xfrm>
              <a:off x="3827775" y="1257400"/>
              <a:ext cx="10500" cy="10500"/>
            </a:xfrm>
            <a:custGeom>
              <a:avLst/>
              <a:gdLst/>
              <a:ahLst/>
              <a:cxnLst/>
              <a:rect l="l" t="t" r="r" b="b"/>
              <a:pathLst>
                <a:path w="420" h="420" extrusionOk="0">
                  <a:moveTo>
                    <a:pt x="1" y="0"/>
                  </a:moveTo>
                  <a:lnTo>
                    <a:pt x="419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3" name="Google Shape;23483;p30"/>
            <p:cNvSpPr/>
            <p:nvPr/>
          </p:nvSpPr>
          <p:spPr>
            <a:xfrm>
              <a:off x="3649875" y="1207175"/>
              <a:ext cx="12575" cy="10475"/>
            </a:xfrm>
            <a:custGeom>
              <a:avLst/>
              <a:gdLst/>
              <a:ahLst/>
              <a:cxnLst/>
              <a:rect l="l" t="t" r="r" b="b"/>
              <a:pathLst>
                <a:path w="503" h="419" extrusionOk="0">
                  <a:moveTo>
                    <a:pt x="0" y="0"/>
                  </a:moveTo>
                  <a:lnTo>
                    <a:pt x="503" y="419"/>
                  </a:lnTo>
                  <a:close/>
                </a:path>
              </a:pathLst>
            </a:custGeom>
            <a:solidFill>
              <a:srgbClr val="65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4" name="Google Shape;23484;p30"/>
            <p:cNvSpPr/>
            <p:nvPr/>
          </p:nvSpPr>
          <p:spPr>
            <a:xfrm>
              <a:off x="4415900" y="18560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5" y="0"/>
                    <a:pt x="1" y="84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5" name="Google Shape;23485;p30"/>
            <p:cNvSpPr/>
            <p:nvPr/>
          </p:nvSpPr>
          <p:spPr>
            <a:xfrm>
              <a:off x="4541475" y="1916700"/>
              <a:ext cx="6325" cy="6300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68" y="0"/>
                  </a:moveTo>
                  <a:cubicBezTo>
                    <a:pt x="85" y="0"/>
                    <a:pt x="1" y="168"/>
                    <a:pt x="1" y="251"/>
                  </a:cubicBezTo>
                  <a:cubicBezTo>
                    <a:pt x="252" y="168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6" name="Google Shape;23486;p30"/>
            <p:cNvSpPr/>
            <p:nvPr/>
          </p:nvSpPr>
          <p:spPr>
            <a:xfrm>
              <a:off x="4265225" y="4470125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0" y="1"/>
                  </a:moveTo>
                  <a:cubicBezTo>
                    <a:pt x="50" y="152"/>
                    <a:pt x="131" y="182"/>
                    <a:pt x="187" y="182"/>
                  </a:cubicBezTo>
                  <a:cubicBezTo>
                    <a:pt x="224" y="182"/>
                    <a:pt x="251" y="168"/>
                    <a:pt x="251" y="168"/>
                  </a:cubicBezTo>
                  <a:cubicBezTo>
                    <a:pt x="251" y="85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7" name="Google Shape;23487;p30"/>
            <p:cNvSpPr/>
            <p:nvPr/>
          </p:nvSpPr>
          <p:spPr>
            <a:xfrm>
              <a:off x="3197800" y="4733850"/>
              <a:ext cx="14675" cy="16775"/>
            </a:xfrm>
            <a:custGeom>
              <a:avLst/>
              <a:gdLst/>
              <a:ahLst/>
              <a:cxnLst/>
              <a:rect l="l" t="t" r="r" b="b"/>
              <a:pathLst>
                <a:path w="587" h="671" extrusionOk="0">
                  <a:moveTo>
                    <a:pt x="84" y="1"/>
                  </a:moveTo>
                  <a:cubicBezTo>
                    <a:pt x="84" y="252"/>
                    <a:pt x="0" y="503"/>
                    <a:pt x="335" y="670"/>
                  </a:cubicBezTo>
                  <a:lnTo>
                    <a:pt x="586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8" name="Google Shape;23488;p30"/>
            <p:cNvSpPr/>
            <p:nvPr/>
          </p:nvSpPr>
          <p:spPr>
            <a:xfrm>
              <a:off x="3237550" y="4733850"/>
              <a:ext cx="18250" cy="12575"/>
            </a:xfrm>
            <a:custGeom>
              <a:avLst/>
              <a:gdLst/>
              <a:ahLst/>
              <a:cxnLst/>
              <a:rect l="l" t="t" r="r" b="b"/>
              <a:pathLst>
                <a:path w="730" h="503" extrusionOk="0">
                  <a:moveTo>
                    <a:pt x="1" y="1"/>
                  </a:moveTo>
                  <a:lnTo>
                    <a:pt x="503" y="503"/>
                  </a:lnTo>
                  <a:cubicBezTo>
                    <a:pt x="729" y="96"/>
                    <a:pt x="613" y="31"/>
                    <a:pt x="432" y="31"/>
                  </a:cubicBezTo>
                  <a:cubicBezTo>
                    <a:pt x="348" y="31"/>
                    <a:pt x="249" y="45"/>
                    <a:pt x="165" y="45"/>
                  </a:cubicBezTo>
                  <a:cubicBezTo>
                    <a:pt x="95" y="45"/>
                    <a:pt x="35" y="35"/>
                    <a:pt x="1" y="1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9" name="Google Shape;23489;p30"/>
            <p:cNvSpPr/>
            <p:nvPr/>
          </p:nvSpPr>
          <p:spPr>
            <a:xfrm>
              <a:off x="3147550" y="4959900"/>
              <a:ext cx="12600" cy="25125"/>
            </a:xfrm>
            <a:custGeom>
              <a:avLst/>
              <a:gdLst/>
              <a:ahLst/>
              <a:cxnLst/>
              <a:rect l="l" t="t" r="r" b="b"/>
              <a:pathLst>
                <a:path w="504" h="1005" extrusionOk="0">
                  <a:moveTo>
                    <a:pt x="503" y="0"/>
                  </a:moveTo>
                  <a:cubicBezTo>
                    <a:pt x="1" y="335"/>
                    <a:pt x="1" y="670"/>
                    <a:pt x="503" y="1005"/>
                  </a:cubicBezTo>
                  <a:cubicBezTo>
                    <a:pt x="503" y="670"/>
                    <a:pt x="503" y="335"/>
                    <a:pt x="503" y="0"/>
                  </a:cubicBezTo>
                  <a:close/>
                </a:path>
              </a:pathLst>
            </a:custGeom>
            <a:solidFill>
              <a:srgbClr val="426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0" name="Google Shape;23490;p30"/>
            <p:cNvSpPr/>
            <p:nvPr/>
          </p:nvSpPr>
          <p:spPr>
            <a:xfrm>
              <a:off x="3225000" y="47213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0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1" name="Google Shape;23491;p30"/>
            <p:cNvSpPr/>
            <p:nvPr/>
          </p:nvSpPr>
          <p:spPr>
            <a:xfrm>
              <a:off x="3296150" y="1622075"/>
              <a:ext cx="27250" cy="12075"/>
            </a:xfrm>
            <a:custGeom>
              <a:avLst/>
              <a:gdLst/>
              <a:ahLst/>
              <a:cxnLst/>
              <a:rect l="l" t="t" r="r" b="b"/>
              <a:pathLst>
                <a:path w="1090" h="483" extrusionOk="0">
                  <a:moveTo>
                    <a:pt x="439" y="0"/>
                  </a:moveTo>
                  <a:cubicBezTo>
                    <a:pt x="347" y="0"/>
                    <a:pt x="255" y="21"/>
                    <a:pt x="168" y="64"/>
                  </a:cubicBezTo>
                  <a:cubicBezTo>
                    <a:pt x="85" y="64"/>
                    <a:pt x="1" y="148"/>
                    <a:pt x="1" y="232"/>
                  </a:cubicBezTo>
                  <a:lnTo>
                    <a:pt x="671" y="483"/>
                  </a:lnTo>
                  <a:lnTo>
                    <a:pt x="1089" y="483"/>
                  </a:lnTo>
                  <a:cubicBezTo>
                    <a:pt x="965" y="172"/>
                    <a:pt x="703" y="0"/>
                    <a:pt x="439" y="0"/>
                  </a:cubicBezTo>
                  <a:close/>
                </a:path>
              </a:pathLst>
            </a:custGeom>
            <a:solidFill>
              <a:srgbClr val="76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2" name="Google Shape;23492;p30"/>
            <p:cNvSpPr/>
            <p:nvPr/>
          </p:nvSpPr>
          <p:spPr>
            <a:xfrm>
              <a:off x="3250125" y="1567975"/>
              <a:ext cx="13575" cy="15950"/>
            </a:xfrm>
            <a:custGeom>
              <a:avLst/>
              <a:gdLst/>
              <a:ahLst/>
              <a:cxnLst/>
              <a:rect l="l" t="t" r="r" b="b"/>
              <a:pathLst>
                <a:path w="543" h="638" extrusionOk="0">
                  <a:moveTo>
                    <a:pt x="320" y="1"/>
                  </a:moveTo>
                  <a:cubicBezTo>
                    <a:pt x="254" y="1"/>
                    <a:pt x="153" y="40"/>
                    <a:pt x="0" y="135"/>
                  </a:cubicBezTo>
                  <a:lnTo>
                    <a:pt x="502" y="638"/>
                  </a:lnTo>
                  <a:cubicBezTo>
                    <a:pt x="373" y="444"/>
                    <a:pt x="543" y="1"/>
                    <a:pt x="320" y="1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3" name="Google Shape;23493;p30"/>
            <p:cNvSpPr/>
            <p:nvPr/>
          </p:nvSpPr>
          <p:spPr>
            <a:xfrm>
              <a:off x="3262675" y="15839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4" name="Google Shape;23494;p30"/>
            <p:cNvSpPr/>
            <p:nvPr/>
          </p:nvSpPr>
          <p:spPr>
            <a:xfrm>
              <a:off x="6023325" y="2701550"/>
              <a:ext cx="50250" cy="48425"/>
            </a:xfrm>
            <a:custGeom>
              <a:avLst/>
              <a:gdLst/>
              <a:ahLst/>
              <a:cxnLst/>
              <a:rect l="l" t="t" r="r" b="b"/>
              <a:pathLst>
                <a:path w="2010" h="1937" extrusionOk="0">
                  <a:moveTo>
                    <a:pt x="0" y="1"/>
                  </a:moveTo>
                  <a:cubicBezTo>
                    <a:pt x="84" y="168"/>
                    <a:pt x="168" y="419"/>
                    <a:pt x="252" y="671"/>
                  </a:cubicBezTo>
                  <a:cubicBezTo>
                    <a:pt x="352" y="1575"/>
                    <a:pt x="392" y="1936"/>
                    <a:pt x="752" y="1936"/>
                  </a:cubicBezTo>
                  <a:cubicBezTo>
                    <a:pt x="992" y="1936"/>
                    <a:pt x="1373" y="1776"/>
                    <a:pt x="2010" y="1508"/>
                  </a:cubicBezTo>
                  <a:cubicBezTo>
                    <a:pt x="1675" y="1424"/>
                    <a:pt x="1340" y="1424"/>
                    <a:pt x="1256" y="1006"/>
                  </a:cubicBezTo>
                  <a:cubicBezTo>
                    <a:pt x="1256" y="168"/>
                    <a:pt x="670" y="1"/>
                    <a:pt x="0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5" name="Google Shape;23495;p30"/>
            <p:cNvSpPr/>
            <p:nvPr/>
          </p:nvSpPr>
          <p:spPr>
            <a:xfrm>
              <a:off x="5960525" y="2699475"/>
              <a:ext cx="25150" cy="14675"/>
            </a:xfrm>
            <a:custGeom>
              <a:avLst/>
              <a:gdLst/>
              <a:ahLst/>
              <a:cxnLst/>
              <a:rect l="l" t="t" r="r" b="b"/>
              <a:pathLst>
                <a:path w="1006" h="587" extrusionOk="0">
                  <a:moveTo>
                    <a:pt x="1" y="0"/>
                  </a:moveTo>
                  <a:cubicBezTo>
                    <a:pt x="168" y="419"/>
                    <a:pt x="587" y="586"/>
                    <a:pt x="1005" y="586"/>
                  </a:cubicBezTo>
                  <a:cubicBezTo>
                    <a:pt x="754" y="168"/>
                    <a:pt x="336" y="0"/>
                    <a:pt x="1" y="0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6" name="Google Shape;23496;p30"/>
            <p:cNvSpPr/>
            <p:nvPr/>
          </p:nvSpPr>
          <p:spPr>
            <a:xfrm>
              <a:off x="6073550" y="2718825"/>
              <a:ext cx="12575" cy="7875"/>
            </a:xfrm>
            <a:custGeom>
              <a:avLst/>
              <a:gdLst/>
              <a:ahLst/>
              <a:cxnLst/>
              <a:rect l="l" t="t" r="r" b="b"/>
              <a:pathLst>
                <a:path w="503" h="315" extrusionOk="0">
                  <a:moveTo>
                    <a:pt x="283" y="1"/>
                  </a:moveTo>
                  <a:cubicBezTo>
                    <a:pt x="189" y="1"/>
                    <a:pt x="84" y="105"/>
                    <a:pt x="1" y="315"/>
                  </a:cubicBezTo>
                  <a:lnTo>
                    <a:pt x="503" y="315"/>
                  </a:lnTo>
                  <a:cubicBezTo>
                    <a:pt x="461" y="105"/>
                    <a:pt x="377" y="1"/>
                    <a:pt x="283" y="1"/>
                  </a:cubicBez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7" name="Google Shape;23497;p30"/>
            <p:cNvSpPr/>
            <p:nvPr/>
          </p:nvSpPr>
          <p:spPr>
            <a:xfrm>
              <a:off x="5952150" y="2689000"/>
              <a:ext cx="8400" cy="12575"/>
            </a:xfrm>
            <a:custGeom>
              <a:avLst/>
              <a:gdLst/>
              <a:ahLst/>
              <a:cxnLst/>
              <a:rect l="l" t="t" r="r" b="b"/>
              <a:pathLst>
                <a:path w="336" h="503" extrusionOk="0">
                  <a:moveTo>
                    <a:pt x="336" y="1"/>
                  </a:moveTo>
                  <a:cubicBezTo>
                    <a:pt x="1" y="168"/>
                    <a:pt x="1" y="335"/>
                    <a:pt x="336" y="503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8" name="Google Shape;23498;p30"/>
            <p:cNvSpPr/>
            <p:nvPr/>
          </p:nvSpPr>
          <p:spPr>
            <a:xfrm>
              <a:off x="5958450" y="3792000"/>
              <a:ext cx="157000" cy="125600"/>
            </a:xfrm>
            <a:custGeom>
              <a:avLst/>
              <a:gdLst/>
              <a:ahLst/>
              <a:cxnLst/>
              <a:rect l="l" t="t" r="r" b="b"/>
              <a:pathLst>
                <a:path w="6280" h="5024" extrusionOk="0">
                  <a:moveTo>
                    <a:pt x="84" y="1"/>
                  </a:moveTo>
                  <a:cubicBezTo>
                    <a:pt x="0" y="671"/>
                    <a:pt x="837" y="1005"/>
                    <a:pt x="670" y="1508"/>
                  </a:cubicBezTo>
                  <a:cubicBezTo>
                    <a:pt x="335" y="4187"/>
                    <a:pt x="2428" y="4438"/>
                    <a:pt x="4019" y="5024"/>
                  </a:cubicBezTo>
                  <a:cubicBezTo>
                    <a:pt x="4270" y="4605"/>
                    <a:pt x="4772" y="4773"/>
                    <a:pt x="5107" y="4522"/>
                  </a:cubicBezTo>
                  <a:cubicBezTo>
                    <a:pt x="6279" y="3015"/>
                    <a:pt x="6279" y="3015"/>
                    <a:pt x="5107" y="1508"/>
                  </a:cubicBezTo>
                  <a:cubicBezTo>
                    <a:pt x="4875" y="2087"/>
                    <a:pt x="4684" y="2626"/>
                    <a:pt x="4199" y="2626"/>
                  </a:cubicBezTo>
                  <a:cubicBezTo>
                    <a:pt x="3984" y="2626"/>
                    <a:pt x="3710" y="2519"/>
                    <a:pt x="3349" y="2261"/>
                  </a:cubicBezTo>
                  <a:cubicBezTo>
                    <a:pt x="2428" y="1340"/>
                    <a:pt x="1340" y="587"/>
                    <a:pt x="84" y="1"/>
                  </a:cubicBez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9" name="Google Shape;23499;p30"/>
            <p:cNvSpPr/>
            <p:nvPr/>
          </p:nvSpPr>
          <p:spPr>
            <a:xfrm>
              <a:off x="5018700" y="296317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lnTo>
                    <a:pt x="0" y="1005"/>
                  </a:lnTo>
                  <a:cubicBezTo>
                    <a:pt x="502" y="754"/>
                    <a:pt x="502" y="419"/>
                    <a:pt x="0" y="1"/>
                  </a:cubicBezTo>
                  <a:close/>
                </a:path>
              </a:pathLst>
            </a:custGeom>
            <a:solidFill>
              <a:srgbClr val="6A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0" name="Google Shape;23500;p30"/>
            <p:cNvSpPr/>
            <p:nvPr/>
          </p:nvSpPr>
          <p:spPr>
            <a:xfrm>
              <a:off x="6050525" y="3896775"/>
              <a:ext cx="35600" cy="21250"/>
            </a:xfrm>
            <a:custGeom>
              <a:avLst/>
              <a:gdLst/>
              <a:ahLst/>
              <a:cxnLst/>
              <a:rect l="l" t="t" r="r" b="b"/>
              <a:pathLst>
                <a:path w="1424" h="850" extrusionOk="0">
                  <a:moveTo>
                    <a:pt x="573" y="0"/>
                  </a:moveTo>
                  <a:cubicBezTo>
                    <a:pt x="491" y="0"/>
                    <a:pt x="411" y="23"/>
                    <a:pt x="336" y="79"/>
                  </a:cubicBezTo>
                  <a:cubicBezTo>
                    <a:pt x="1" y="247"/>
                    <a:pt x="419" y="582"/>
                    <a:pt x="419" y="833"/>
                  </a:cubicBezTo>
                  <a:cubicBezTo>
                    <a:pt x="474" y="844"/>
                    <a:pt x="528" y="849"/>
                    <a:pt x="580" y="849"/>
                  </a:cubicBezTo>
                  <a:cubicBezTo>
                    <a:pt x="925" y="849"/>
                    <a:pt x="1206" y="621"/>
                    <a:pt x="1424" y="331"/>
                  </a:cubicBezTo>
                  <a:cubicBezTo>
                    <a:pt x="1165" y="266"/>
                    <a:pt x="855" y="0"/>
                    <a:pt x="573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1" name="Google Shape;23501;p30"/>
            <p:cNvSpPr/>
            <p:nvPr/>
          </p:nvSpPr>
          <p:spPr>
            <a:xfrm>
              <a:off x="6073550" y="3817125"/>
              <a:ext cx="12575" cy="14675"/>
            </a:xfrm>
            <a:custGeom>
              <a:avLst/>
              <a:gdLst/>
              <a:ahLst/>
              <a:cxnLst/>
              <a:rect l="l" t="t" r="r" b="b"/>
              <a:pathLst>
                <a:path w="503" h="587" extrusionOk="0">
                  <a:moveTo>
                    <a:pt x="503" y="58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E92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2" name="Google Shape;23502;p30"/>
            <p:cNvSpPr/>
            <p:nvPr/>
          </p:nvSpPr>
          <p:spPr>
            <a:xfrm>
              <a:off x="3384075" y="851350"/>
              <a:ext cx="4200" cy="4225"/>
            </a:xfrm>
            <a:custGeom>
              <a:avLst/>
              <a:gdLst/>
              <a:ahLst/>
              <a:cxnLst/>
              <a:rect l="l" t="t" r="r" b="b"/>
              <a:pathLst>
                <a:path w="168" h="169" extrusionOk="0">
                  <a:moveTo>
                    <a:pt x="52" y="1"/>
                  </a:moveTo>
                  <a:cubicBezTo>
                    <a:pt x="21" y="1"/>
                    <a:pt x="0" y="43"/>
                    <a:pt x="0" y="85"/>
                  </a:cubicBezTo>
                  <a:cubicBezTo>
                    <a:pt x="0" y="85"/>
                    <a:pt x="84" y="168"/>
                    <a:pt x="168" y="168"/>
                  </a:cubicBezTo>
                  <a:cubicBezTo>
                    <a:pt x="126" y="43"/>
                    <a:pt x="84" y="1"/>
                    <a:pt x="52" y="1"/>
                  </a:cubicBezTo>
                  <a:close/>
                </a:path>
              </a:pathLst>
            </a:custGeom>
            <a:solidFill>
              <a:srgbClr val="67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3" name="Google Shape;23503;p30"/>
            <p:cNvSpPr/>
            <p:nvPr/>
          </p:nvSpPr>
          <p:spPr>
            <a:xfrm>
              <a:off x="3890575" y="4294325"/>
              <a:ext cx="64900" cy="49575"/>
            </a:xfrm>
            <a:custGeom>
              <a:avLst/>
              <a:gdLst/>
              <a:ahLst/>
              <a:cxnLst/>
              <a:rect l="l" t="t" r="r" b="b"/>
              <a:pathLst>
                <a:path w="2596" h="1983" extrusionOk="0">
                  <a:moveTo>
                    <a:pt x="1005" y="0"/>
                  </a:moveTo>
                  <a:lnTo>
                    <a:pt x="1005" y="419"/>
                  </a:lnTo>
                  <a:cubicBezTo>
                    <a:pt x="754" y="838"/>
                    <a:pt x="419" y="1256"/>
                    <a:pt x="84" y="1507"/>
                  </a:cubicBezTo>
                  <a:cubicBezTo>
                    <a:pt x="0" y="1675"/>
                    <a:pt x="0" y="1842"/>
                    <a:pt x="84" y="1926"/>
                  </a:cubicBezTo>
                  <a:cubicBezTo>
                    <a:pt x="216" y="1966"/>
                    <a:pt x="344" y="1982"/>
                    <a:pt x="469" y="1982"/>
                  </a:cubicBezTo>
                  <a:cubicBezTo>
                    <a:pt x="1137" y="1982"/>
                    <a:pt x="1723" y="1507"/>
                    <a:pt x="2428" y="1507"/>
                  </a:cubicBezTo>
                  <a:cubicBezTo>
                    <a:pt x="2596" y="921"/>
                    <a:pt x="2428" y="335"/>
                    <a:pt x="2009" y="0"/>
                  </a:cubicBezTo>
                  <a:lnTo>
                    <a:pt x="1842" y="0"/>
                  </a:lnTo>
                  <a:lnTo>
                    <a:pt x="1842" y="168"/>
                  </a:lnTo>
                  <a:lnTo>
                    <a:pt x="1675" y="84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4" name="Google Shape;23504;p30"/>
            <p:cNvSpPr/>
            <p:nvPr/>
          </p:nvSpPr>
          <p:spPr>
            <a:xfrm>
              <a:off x="3846625" y="3982475"/>
              <a:ext cx="46050" cy="75375"/>
            </a:xfrm>
            <a:custGeom>
              <a:avLst/>
              <a:gdLst/>
              <a:ahLst/>
              <a:cxnLst/>
              <a:rect l="l" t="t" r="r" b="b"/>
              <a:pathLst>
                <a:path w="1842" h="3015" extrusionOk="0">
                  <a:moveTo>
                    <a:pt x="168" y="0"/>
                  </a:moveTo>
                  <a:lnTo>
                    <a:pt x="168" y="0"/>
                  </a:lnTo>
                  <a:cubicBezTo>
                    <a:pt x="0" y="251"/>
                    <a:pt x="0" y="670"/>
                    <a:pt x="251" y="921"/>
                  </a:cubicBezTo>
                  <a:cubicBezTo>
                    <a:pt x="1088" y="1340"/>
                    <a:pt x="419" y="2512"/>
                    <a:pt x="1256" y="3014"/>
                  </a:cubicBezTo>
                  <a:cubicBezTo>
                    <a:pt x="1340" y="1842"/>
                    <a:pt x="1842" y="503"/>
                    <a:pt x="168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5" name="Google Shape;23505;p30"/>
            <p:cNvSpPr/>
            <p:nvPr/>
          </p:nvSpPr>
          <p:spPr>
            <a:xfrm>
              <a:off x="3913600" y="4244100"/>
              <a:ext cx="31400" cy="55475"/>
            </a:xfrm>
            <a:custGeom>
              <a:avLst/>
              <a:gdLst/>
              <a:ahLst/>
              <a:cxnLst/>
              <a:rect l="l" t="t" r="r" b="b"/>
              <a:pathLst>
                <a:path w="1256" h="2219" extrusionOk="0">
                  <a:moveTo>
                    <a:pt x="586" y="0"/>
                  </a:moveTo>
                  <a:cubicBezTo>
                    <a:pt x="0" y="670"/>
                    <a:pt x="502" y="1340"/>
                    <a:pt x="502" y="2093"/>
                  </a:cubicBezTo>
                  <a:cubicBezTo>
                    <a:pt x="586" y="2177"/>
                    <a:pt x="670" y="2219"/>
                    <a:pt x="754" y="2219"/>
                  </a:cubicBezTo>
                  <a:cubicBezTo>
                    <a:pt x="837" y="2219"/>
                    <a:pt x="921" y="2177"/>
                    <a:pt x="1005" y="2093"/>
                  </a:cubicBezTo>
                  <a:lnTo>
                    <a:pt x="1088" y="2009"/>
                  </a:lnTo>
                  <a:cubicBezTo>
                    <a:pt x="1088" y="1256"/>
                    <a:pt x="1256" y="503"/>
                    <a:pt x="586" y="0"/>
                  </a:cubicBez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6" name="Google Shape;23506;p30"/>
            <p:cNvSpPr/>
            <p:nvPr/>
          </p:nvSpPr>
          <p:spPr>
            <a:xfrm>
              <a:off x="5395425" y="1601800"/>
              <a:ext cx="102575" cy="44925"/>
            </a:xfrm>
            <a:custGeom>
              <a:avLst/>
              <a:gdLst/>
              <a:ahLst/>
              <a:cxnLst/>
              <a:rect l="l" t="t" r="r" b="b"/>
              <a:pathLst>
                <a:path w="4103" h="1797" extrusionOk="0">
                  <a:moveTo>
                    <a:pt x="516" y="0"/>
                  </a:moveTo>
                  <a:cubicBezTo>
                    <a:pt x="142" y="0"/>
                    <a:pt x="71" y="354"/>
                    <a:pt x="1" y="708"/>
                  </a:cubicBezTo>
                  <a:cubicBezTo>
                    <a:pt x="1256" y="1378"/>
                    <a:pt x="2596" y="1713"/>
                    <a:pt x="4019" y="1796"/>
                  </a:cubicBezTo>
                  <a:lnTo>
                    <a:pt x="4103" y="708"/>
                  </a:lnTo>
                  <a:lnTo>
                    <a:pt x="4019" y="624"/>
                  </a:lnTo>
                  <a:cubicBezTo>
                    <a:pt x="3852" y="540"/>
                    <a:pt x="3684" y="373"/>
                    <a:pt x="3517" y="206"/>
                  </a:cubicBezTo>
                  <a:cubicBezTo>
                    <a:pt x="3433" y="122"/>
                    <a:pt x="3266" y="122"/>
                    <a:pt x="3098" y="122"/>
                  </a:cubicBezTo>
                  <a:cubicBezTo>
                    <a:pt x="2786" y="157"/>
                    <a:pt x="2460" y="177"/>
                    <a:pt x="2131" y="177"/>
                  </a:cubicBezTo>
                  <a:cubicBezTo>
                    <a:pt x="1666" y="177"/>
                    <a:pt x="1195" y="136"/>
                    <a:pt x="754" y="38"/>
                  </a:cubicBezTo>
                  <a:cubicBezTo>
                    <a:pt x="663" y="12"/>
                    <a:pt x="585" y="0"/>
                    <a:pt x="516" y="0"/>
                  </a:cubicBezTo>
                  <a:close/>
                </a:path>
              </a:pathLst>
            </a:custGeom>
            <a:solidFill>
              <a:srgbClr val="2A6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7" name="Google Shape;23507;p30"/>
            <p:cNvSpPr/>
            <p:nvPr/>
          </p:nvSpPr>
          <p:spPr>
            <a:xfrm>
              <a:off x="5483325" y="1609025"/>
              <a:ext cx="14675" cy="10475"/>
            </a:xfrm>
            <a:custGeom>
              <a:avLst/>
              <a:gdLst/>
              <a:ahLst/>
              <a:cxnLst/>
              <a:rect l="l" t="t" r="r" b="b"/>
              <a:pathLst>
                <a:path w="587" h="419" extrusionOk="0">
                  <a:moveTo>
                    <a:pt x="1" y="0"/>
                  </a:moveTo>
                  <a:lnTo>
                    <a:pt x="587" y="419"/>
                  </a:lnTo>
                  <a:cubicBezTo>
                    <a:pt x="503" y="168"/>
                    <a:pt x="252" y="0"/>
                    <a:pt x="1" y="0"/>
                  </a:cubicBezTo>
                  <a:close/>
                </a:path>
              </a:pathLst>
            </a:custGeom>
            <a:solidFill>
              <a:srgbClr val="387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8" name="Google Shape;23508;p30"/>
            <p:cNvSpPr/>
            <p:nvPr/>
          </p:nvSpPr>
          <p:spPr>
            <a:xfrm>
              <a:off x="4918225" y="38631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84" y="0"/>
                    <a:pt x="1" y="168"/>
                    <a:pt x="1" y="168"/>
                  </a:cubicBezTo>
                  <a:cubicBezTo>
                    <a:pt x="252" y="84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9" name="Google Shape;23509;p30"/>
            <p:cNvSpPr/>
            <p:nvPr/>
          </p:nvSpPr>
          <p:spPr>
            <a:xfrm>
              <a:off x="4939150" y="3889000"/>
              <a:ext cx="4225" cy="3500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67" y="1"/>
                  </a:moveTo>
                  <a:cubicBezTo>
                    <a:pt x="28" y="1"/>
                    <a:pt x="1" y="56"/>
                    <a:pt x="1" y="56"/>
                  </a:cubicBezTo>
                  <a:cubicBezTo>
                    <a:pt x="1" y="56"/>
                    <a:pt x="84" y="139"/>
                    <a:pt x="168" y="139"/>
                  </a:cubicBezTo>
                  <a:cubicBezTo>
                    <a:pt x="132" y="32"/>
                    <a:pt x="96" y="1"/>
                    <a:pt x="67" y="1"/>
                  </a:cubicBezTo>
                  <a:close/>
                </a:path>
              </a:pathLst>
            </a:custGeom>
            <a:solidFill>
              <a:srgbClr val="88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0" name="Google Shape;23510;p30"/>
            <p:cNvSpPr/>
            <p:nvPr/>
          </p:nvSpPr>
          <p:spPr>
            <a:xfrm>
              <a:off x="4717300" y="1508450"/>
              <a:ext cx="37700" cy="12800"/>
            </a:xfrm>
            <a:custGeom>
              <a:avLst/>
              <a:gdLst/>
              <a:ahLst/>
              <a:cxnLst/>
              <a:rect l="l" t="t" r="r" b="b"/>
              <a:pathLst>
                <a:path w="1508" h="512" extrusionOk="0">
                  <a:moveTo>
                    <a:pt x="388" y="1"/>
                  </a:moveTo>
                  <a:cubicBezTo>
                    <a:pt x="261" y="1"/>
                    <a:pt x="131" y="5"/>
                    <a:pt x="0" y="5"/>
                  </a:cubicBezTo>
                  <a:cubicBezTo>
                    <a:pt x="326" y="461"/>
                    <a:pt x="753" y="511"/>
                    <a:pt x="1163" y="511"/>
                  </a:cubicBezTo>
                  <a:cubicBezTo>
                    <a:pt x="1280" y="511"/>
                    <a:pt x="1396" y="507"/>
                    <a:pt x="1507" y="507"/>
                  </a:cubicBezTo>
                  <a:cubicBezTo>
                    <a:pt x="1247" y="51"/>
                    <a:pt x="835" y="1"/>
                    <a:pt x="388" y="1"/>
                  </a:cubicBezTo>
                  <a:close/>
                </a:path>
              </a:pathLst>
            </a:custGeom>
            <a:solidFill>
              <a:srgbClr val="73A3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1" name="Google Shape;23511;p30"/>
            <p:cNvSpPr/>
            <p:nvPr/>
          </p:nvSpPr>
          <p:spPr>
            <a:xfrm>
              <a:off x="4981025" y="1573450"/>
              <a:ext cx="14675" cy="23025"/>
            </a:xfrm>
            <a:custGeom>
              <a:avLst/>
              <a:gdLst/>
              <a:ahLst/>
              <a:cxnLst/>
              <a:rect l="l" t="t" r="r" b="b"/>
              <a:pathLst>
                <a:path w="587" h="921" extrusionOk="0">
                  <a:moveTo>
                    <a:pt x="0" y="0"/>
                  </a:moveTo>
                  <a:cubicBezTo>
                    <a:pt x="0" y="335"/>
                    <a:pt x="168" y="754"/>
                    <a:pt x="502" y="921"/>
                  </a:cubicBezTo>
                  <a:cubicBezTo>
                    <a:pt x="586" y="502"/>
                    <a:pt x="335" y="168"/>
                    <a:pt x="0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2" name="Google Shape;23512;p30"/>
            <p:cNvSpPr/>
            <p:nvPr/>
          </p:nvSpPr>
          <p:spPr>
            <a:xfrm>
              <a:off x="3836150" y="3977750"/>
              <a:ext cx="14675" cy="27775"/>
            </a:xfrm>
            <a:custGeom>
              <a:avLst/>
              <a:gdLst/>
              <a:ahLst/>
              <a:cxnLst/>
              <a:rect l="l" t="t" r="r" b="b"/>
              <a:pathLst>
                <a:path w="587" h="1111" extrusionOk="0">
                  <a:moveTo>
                    <a:pt x="335" y="1"/>
                  </a:moveTo>
                  <a:cubicBezTo>
                    <a:pt x="252" y="1"/>
                    <a:pt x="168" y="64"/>
                    <a:pt x="84" y="189"/>
                  </a:cubicBezTo>
                  <a:cubicBezTo>
                    <a:pt x="1" y="524"/>
                    <a:pt x="252" y="943"/>
                    <a:pt x="587" y="1110"/>
                  </a:cubicBezTo>
                  <a:lnTo>
                    <a:pt x="587" y="189"/>
                  </a:lnTo>
                  <a:cubicBezTo>
                    <a:pt x="503" y="64"/>
                    <a:pt x="419" y="1"/>
                    <a:pt x="335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3" name="Google Shape;23513;p30"/>
            <p:cNvSpPr/>
            <p:nvPr/>
          </p:nvSpPr>
          <p:spPr>
            <a:xfrm>
              <a:off x="3961725" y="4378275"/>
              <a:ext cx="16775" cy="41650"/>
            </a:xfrm>
            <a:custGeom>
              <a:avLst/>
              <a:gdLst/>
              <a:ahLst/>
              <a:cxnLst/>
              <a:rect l="l" t="t" r="r" b="b"/>
              <a:pathLst>
                <a:path w="671" h="1666" extrusionOk="0">
                  <a:moveTo>
                    <a:pt x="345" y="0"/>
                  </a:moveTo>
                  <a:cubicBezTo>
                    <a:pt x="277" y="0"/>
                    <a:pt x="198" y="45"/>
                    <a:pt x="84" y="159"/>
                  </a:cubicBezTo>
                  <a:cubicBezTo>
                    <a:pt x="168" y="745"/>
                    <a:pt x="1" y="1331"/>
                    <a:pt x="670" y="1666"/>
                  </a:cubicBezTo>
                  <a:cubicBezTo>
                    <a:pt x="587" y="1163"/>
                    <a:pt x="587" y="745"/>
                    <a:pt x="587" y="242"/>
                  </a:cubicBezTo>
                  <a:lnTo>
                    <a:pt x="587" y="159"/>
                  </a:lnTo>
                  <a:cubicBezTo>
                    <a:pt x="495" y="67"/>
                    <a:pt x="428" y="0"/>
                    <a:pt x="345" y="0"/>
                  </a:cubicBezTo>
                  <a:close/>
                </a:path>
              </a:pathLst>
            </a:custGeom>
            <a:solidFill>
              <a:srgbClr val="66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4" name="Google Shape;23514;p30"/>
            <p:cNvSpPr/>
            <p:nvPr/>
          </p:nvSpPr>
          <p:spPr>
            <a:xfrm>
              <a:off x="3963825" y="4346650"/>
              <a:ext cx="16775" cy="37700"/>
            </a:xfrm>
            <a:custGeom>
              <a:avLst/>
              <a:gdLst/>
              <a:ahLst/>
              <a:cxnLst/>
              <a:rect l="l" t="t" r="r" b="b"/>
              <a:pathLst>
                <a:path w="671" h="1508" extrusionOk="0">
                  <a:moveTo>
                    <a:pt x="0" y="0"/>
                  </a:moveTo>
                  <a:lnTo>
                    <a:pt x="0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F6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5" name="Google Shape;23515;p30"/>
            <p:cNvSpPr/>
            <p:nvPr/>
          </p:nvSpPr>
          <p:spPr>
            <a:xfrm>
              <a:off x="3639400" y="2494750"/>
              <a:ext cx="12600" cy="5900"/>
            </a:xfrm>
            <a:custGeom>
              <a:avLst/>
              <a:gdLst/>
              <a:ahLst/>
              <a:cxnLst/>
              <a:rect l="l" t="t" r="r" b="b"/>
              <a:pathLst>
                <a:path w="504" h="236" extrusionOk="0">
                  <a:moveTo>
                    <a:pt x="247" y="0"/>
                  </a:moveTo>
                  <a:cubicBezTo>
                    <a:pt x="182" y="0"/>
                    <a:pt x="106" y="47"/>
                    <a:pt x="1" y="152"/>
                  </a:cubicBezTo>
                  <a:cubicBezTo>
                    <a:pt x="168" y="236"/>
                    <a:pt x="336" y="236"/>
                    <a:pt x="503" y="236"/>
                  </a:cubicBezTo>
                  <a:cubicBezTo>
                    <a:pt x="406" y="90"/>
                    <a:pt x="337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6" name="Google Shape;23516;p30"/>
            <p:cNvSpPr/>
            <p:nvPr/>
          </p:nvSpPr>
          <p:spPr>
            <a:xfrm>
              <a:off x="3560325" y="2473425"/>
              <a:ext cx="14225" cy="13925"/>
            </a:xfrm>
            <a:custGeom>
              <a:avLst/>
              <a:gdLst/>
              <a:ahLst/>
              <a:cxnLst/>
              <a:rect l="l" t="t" r="r" b="b"/>
              <a:pathLst>
                <a:path w="569" h="557" extrusionOk="0">
                  <a:moveTo>
                    <a:pt x="150" y="0"/>
                  </a:moveTo>
                  <a:lnTo>
                    <a:pt x="66" y="84"/>
                  </a:lnTo>
                  <a:cubicBezTo>
                    <a:pt x="1" y="346"/>
                    <a:pt x="89" y="556"/>
                    <a:pt x="329" y="556"/>
                  </a:cubicBezTo>
                  <a:cubicBezTo>
                    <a:pt x="397" y="556"/>
                    <a:pt x="477" y="539"/>
                    <a:pt x="569" y="503"/>
                  </a:cubicBezTo>
                  <a:cubicBezTo>
                    <a:pt x="569" y="335"/>
                    <a:pt x="569" y="168"/>
                    <a:pt x="569" y="0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7" name="Google Shape;23517;p30"/>
            <p:cNvSpPr/>
            <p:nvPr/>
          </p:nvSpPr>
          <p:spPr>
            <a:xfrm>
              <a:off x="3145475" y="15713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167" y="0"/>
                  </a:moveTo>
                  <a:cubicBezTo>
                    <a:pt x="0" y="168"/>
                    <a:pt x="0" y="335"/>
                    <a:pt x="167" y="503"/>
                  </a:cubicBezTo>
                  <a:cubicBezTo>
                    <a:pt x="502" y="335"/>
                    <a:pt x="502" y="168"/>
                    <a:pt x="167" y="0"/>
                  </a:cubicBezTo>
                  <a:close/>
                </a:path>
              </a:pathLst>
            </a:custGeom>
            <a:solidFill>
              <a:srgbClr val="6D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8" name="Google Shape;23518;p30"/>
            <p:cNvSpPr/>
            <p:nvPr/>
          </p:nvSpPr>
          <p:spPr>
            <a:xfrm>
              <a:off x="3775450" y="2701550"/>
              <a:ext cx="62825" cy="73300"/>
            </a:xfrm>
            <a:custGeom>
              <a:avLst/>
              <a:gdLst/>
              <a:ahLst/>
              <a:cxnLst/>
              <a:rect l="l" t="t" r="r" b="b"/>
              <a:pathLst>
                <a:path w="2513" h="2932" extrusionOk="0">
                  <a:moveTo>
                    <a:pt x="1" y="1"/>
                  </a:moveTo>
                  <a:lnTo>
                    <a:pt x="503" y="922"/>
                  </a:lnTo>
                  <a:cubicBezTo>
                    <a:pt x="838" y="1173"/>
                    <a:pt x="1089" y="1508"/>
                    <a:pt x="1089" y="1926"/>
                  </a:cubicBezTo>
                  <a:cubicBezTo>
                    <a:pt x="1424" y="2178"/>
                    <a:pt x="1591" y="2512"/>
                    <a:pt x="1591" y="2931"/>
                  </a:cubicBezTo>
                  <a:lnTo>
                    <a:pt x="2512" y="2931"/>
                  </a:lnTo>
                  <a:lnTo>
                    <a:pt x="1508" y="503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9" name="Google Shape;23519;p30"/>
            <p:cNvSpPr/>
            <p:nvPr/>
          </p:nvSpPr>
          <p:spPr>
            <a:xfrm>
              <a:off x="5081475" y="1609025"/>
              <a:ext cx="37700" cy="25125"/>
            </a:xfrm>
            <a:custGeom>
              <a:avLst/>
              <a:gdLst/>
              <a:ahLst/>
              <a:cxnLst/>
              <a:rect l="l" t="t" r="r" b="b"/>
              <a:pathLst>
                <a:path w="1508" h="1005" extrusionOk="0">
                  <a:moveTo>
                    <a:pt x="1" y="0"/>
                  </a:moveTo>
                  <a:cubicBezTo>
                    <a:pt x="419" y="419"/>
                    <a:pt x="922" y="754"/>
                    <a:pt x="1508" y="1005"/>
                  </a:cubicBezTo>
                  <a:cubicBezTo>
                    <a:pt x="1508" y="0"/>
                    <a:pt x="754" y="0"/>
                    <a:pt x="1" y="0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0" name="Google Shape;23520;p30"/>
            <p:cNvSpPr/>
            <p:nvPr/>
          </p:nvSpPr>
          <p:spPr>
            <a:xfrm>
              <a:off x="4076850" y="4897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3" y="503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1" name="Google Shape;23521;p30"/>
            <p:cNvSpPr/>
            <p:nvPr/>
          </p:nvSpPr>
          <p:spPr>
            <a:xfrm>
              <a:off x="3890575" y="4306875"/>
              <a:ext cx="25125" cy="27250"/>
            </a:xfrm>
            <a:custGeom>
              <a:avLst/>
              <a:gdLst/>
              <a:ahLst/>
              <a:cxnLst/>
              <a:rect l="l" t="t" r="r" b="b"/>
              <a:pathLst>
                <a:path w="1005" h="1090" extrusionOk="0">
                  <a:moveTo>
                    <a:pt x="921" y="1"/>
                  </a:moveTo>
                  <a:lnTo>
                    <a:pt x="921" y="1"/>
                  </a:lnTo>
                  <a:cubicBezTo>
                    <a:pt x="503" y="168"/>
                    <a:pt x="84" y="587"/>
                    <a:pt x="0" y="1089"/>
                  </a:cubicBezTo>
                  <a:cubicBezTo>
                    <a:pt x="586" y="1089"/>
                    <a:pt x="1005" y="587"/>
                    <a:pt x="921" y="1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2" name="Google Shape;23522;p30"/>
            <p:cNvSpPr/>
            <p:nvPr/>
          </p:nvSpPr>
          <p:spPr>
            <a:xfrm>
              <a:off x="3536850" y="1759725"/>
              <a:ext cx="39800" cy="25125"/>
            </a:xfrm>
            <a:custGeom>
              <a:avLst/>
              <a:gdLst/>
              <a:ahLst/>
              <a:cxnLst/>
              <a:rect l="l" t="t" r="r" b="b"/>
              <a:pathLst>
                <a:path w="1592" h="1005" extrusionOk="0">
                  <a:moveTo>
                    <a:pt x="84" y="0"/>
                  </a:moveTo>
                  <a:cubicBezTo>
                    <a:pt x="84" y="335"/>
                    <a:pt x="84" y="670"/>
                    <a:pt x="1" y="1005"/>
                  </a:cubicBezTo>
                  <a:lnTo>
                    <a:pt x="1591" y="419"/>
                  </a:lnTo>
                  <a:cubicBezTo>
                    <a:pt x="1173" y="0"/>
                    <a:pt x="587" y="0"/>
                    <a:pt x="84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3" name="Google Shape;23523;p30"/>
            <p:cNvSpPr/>
            <p:nvPr/>
          </p:nvSpPr>
          <p:spPr>
            <a:xfrm>
              <a:off x="5110775" y="2357975"/>
              <a:ext cx="20950" cy="22100"/>
            </a:xfrm>
            <a:custGeom>
              <a:avLst/>
              <a:gdLst/>
              <a:ahLst/>
              <a:cxnLst/>
              <a:rect l="l" t="t" r="r" b="b"/>
              <a:pathLst>
                <a:path w="838" h="884" extrusionOk="0">
                  <a:moveTo>
                    <a:pt x="476" y="0"/>
                  </a:moveTo>
                  <a:cubicBezTo>
                    <a:pt x="409" y="0"/>
                    <a:pt x="319" y="31"/>
                    <a:pt x="168" y="181"/>
                  </a:cubicBezTo>
                  <a:cubicBezTo>
                    <a:pt x="1" y="432"/>
                    <a:pt x="168" y="684"/>
                    <a:pt x="419" y="851"/>
                  </a:cubicBezTo>
                  <a:cubicBezTo>
                    <a:pt x="442" y="874"/>
                    <a:pt x="476" y="884"/>
                    <a:pt x="515" y="884"/>
                  </a:cubicBezTo>
                  <a:cubicBezTo>
                    <a:pt x="620" y="884"/>
                    <a:pt x="754" y="806"/>
                    <a:pt x="754" y="684"/>
                  </a:cubicBezTo>
                  <a:cubicBezTo>
                    <a:pt x="838" y="432"/>
                    <a:pt x="838" y="181"/>
                    <a:pt x="587" y="14"/>
                  </a:cubicBezTo>
                  <a:cubicBezTo>
                    <a:pt x="553" y="14"/>
                    <a:pt x="520" y="0"/>
                    <a:pt x="476" y="0"/>
                  </a:cubicBezTo>
                  <a:close/>
                </a:path>
              </a:pathLst>
            </a:custGeom>
            <a:solidFill>
              <a:srgbClr val="1F62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4" name="Google Shape;23524;p30"/>
            <p:cNvSpPr/>
            <p:nvPr/>
          </p:nvSpPr>
          <p:spPr>
            <a:xfrm>
              <a:off x="3476150" y="1734600"/>
              <a:ext cx="62825" cy="27775"/>
            </a:xfrm>
            <a:custGeom>
              <a:avLst/>
              <a:gdLst/>
              <a:ahLst/>
              <a:cxnLst/>
              <a:rect l="l" t="t" r="r" b="b"/>
              <a:pathLst>
                <a:path w="2513" h="1111" extrusionOk="0">
                  <a:moveTo>
                    <a:pt x="1" y="0"/>
                  </a:moveTo>
                  <a:cubicBezTo>
                    <a:pt x="145" y="916"/>
                    <a:pt x="623" y="1111"/>
                    <a:pt x="1194" y="1111"/>
                  </a:cubicBezTo>
                  <a:cubicBezTo>
                    <a:pt x="1615" y="1111"/>
                    <a:pt x="2086" y="1005"/>
                    <a:pt x="2512" y="1005"/>
                  </a:cubicBezTo>
                  <a:cubicBezTo>
                    <a:pt x="1759" y="419"/>
                    <a:pt x="838" y="84"/>
                    <a:pt x="1" y="0"/>
                  </a:cubicBezTo>
                  <a:close/>
                </a:path>
              </a:pathLst>
            </a:custGeom>
            <a:solidFill>
              <a:srgbClr val="2D6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5" name="Google Shape;23525;p30"/>
            <p:cNvSpPr/>
            <p:nvPr/>
          </p:nvSpPr>
          <p:spPr>
            <a:xfrm>
              <a:off x="3400800" y="1734600"/>
              <a:ext cx="4225" cy="4200"/>
            </a:xfrm>
            <a:custGeom>
              <a:avLst/>
              <a:gdLst/>
              <a:ahLst/>
              <a:cxnLst/>
              <a:rect l="l" t="t" r="r" b="b"/>
              <a:pathLst>
                <a:path w="169" h="168" extrusionOk="0">
                  <a:moveTo>
                    <a:pt x="1" y="0"/>
                  </a:moveTo>
                  <a:lnTo>
                    <a:pt x="1" y="0"/>
                  </a:lnTo>
                  <a:cubicBezTo>
                    <a:pt x="43" y="126"/>
                    <a:pt x="85" y="168"/>
                    <a:pt x="116" y="168"/>
                  </a:cubicBezTo>
                  <a:cubicBezTo>
                    <a:pt x="147" y="168"/>
                    <a:pt x="168" y="126"/>
                    <a:pt x="168" y="84"/>
                  </a:cubicBezTo>
                  <a:cubicBezTo>
                    <a:pt x="168" y="8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B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6" name="Google Shape;23526;p30"/>
            <p:cNvSpPr/>
            <p:nvPr/>
          </p:nvSpPr>
          <p:spPr>
            <a:xfrm>
              <a:off x="5518925" y="2563425"/>
              <a:ext cx="18850" cy="10475"/>
            </a:xfrm>
            <a:custGeom>
              <a:avLst/>
              <a:gdLst/>
              <a:ahLst/>
              <a:cxnLst/>
              <a:rect l="l" t="t" r="r" b="b"/>
              <a:pathLst>
                <a:path w="754" h="419" extrusionOk="0">
                  <a:moveTo>
                    <a:pt x="335" y="0"/>
                  </a:moveTo>
                  <a:cubicBezTo>
                    <a:pt x="251" y="0"/>
                    <a:pt x="84" y="168"/>
                    <a:pt x="0" y="168"/>
                  </a:cubicBezTo>
                  <a:lnTo>
                    <a:pt x="335" y="419"/>
                  </a:lnTo>
                  <a:lnTo>
                    <a:pt x="753" y="252"/>
                  </a:lnTo>
                  <a:cubicBezTo>
                    <a:pt x="586" y="168"/>
                    <a:pt x="502" y="0"/>
                    <a:pt x="335" y="0"/>
                  </a:cubicBezTo>
                  <a:close/>
                </a:path>
              </a:pathLst>
            </a:custGeom>
            <a:solidFill>
              <a:srgbClr val="1E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7" name="Google Shape;23527;p30"/>
            <p:cNvSpPr/>
            <p:nvPr/>
          </p:nvSpPr>
          <p:spPr>
            <a:xfrm>
              <a:off x="5862175" y="2699475"/>
              <a:ext cx="25125" cy="23175"/>
            </a:xfrm>
            <a:custGeom>
              <a:avLst/>
              <a:gdLst/>
              <a:ahLst/>
              <a:cxnLst/>
              <a:rect l="l" t="t" r="r" b="b"/>
              <a:pathLst>
                <a:path w="1005" h="927" extrusionOk="0">
                  <a:moveTo>
                    <a:pt x="502" y="0"/>
                  </a:moveTo>
                  <a:cubicBezTo>
                    <a:pt x="419" y="335"/>
                    <a:pt x="0" y="586"/>
                    <a:pt x="335" y="837"/>
                  </a:cubicBezTo>
                  <a:cubicBezTo>
                    <a:pt x="419" y="900"/>
                    <a:pt x="492" y="926"/>
                    <a:pt x="557" y="926"/>
                  </a:cubicBezTo>
                  <a:cubicBezTo>
                    <a:pt x="753" y="926"/>
                    <a:pt x="879" y="691"/>
                    <a:pt x="1005" y="502"/>
                  </a:cubicBezTo>
                  <a:lnTo>
                    <a:pt x="502" y="0"/>
                  </a:ln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8" name="Google Shape;23528;p30"/>
            <p:cNvSpPr/>
            <p:nvPr/>
          </p:nvSpPr>
          <p:spPr>
            <a:xfrm>
              <a:off x="5897750" y="2713575"/>
              <a:ext cx="27225" cy="11575"/>
            </a:xfrm>
            <a:custGeom>
              <a:avLst/>
              <a:gdLst/>
              <a:ahLst/>
              <a:cxnLst/>
              <a:rect l="l" t="t" r="r" b="b"/>
              <a:pathLst>
                <a:path w="1089" h="463" extrusionOk="0">
                  <a:moveTo>
                    <a:pt x="215" y="1"/>
                  </a:moveTo>
                  <a:cubicBezTo>
                    <a:pt x="144" y="1"/>
                    <a:pt x="72" y="8"/>
                    <a:pt x="0" y="22"/>
                  </a:cubicBezTo>
                  <a:cubicBezTo>
                    <a:pt x="208" y="300"/>
                    <a:pt x="531" y="462"/>
                    <a:pt x="874" y="462"/>
                  </a:cubicBezTo>
                  <a:cubicBezTo>
                    <a:pt x="945" y="462"/>
                    <a:pt x="1017" y="455"/>
                    <a:pt x="1089" y="441"/>
                  </a:cubicBezTo>
                  <a:cubicBezTo>
                    <a:pt x="881" y="163"/>
                    <a:pt x="558" y="1"/>
                    <a:pt x="215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9" name="Google Shape;23529;p30"/>
            <p:cNvSpPr/>
            <p:nvPr/>
          </p:nvSpPr>
          <p:spPr>
            <a:xfrm>
              <a:off x="5860075" y="2689000"/>
              <a:ext cx="12575" cy="10500"/>
            </a:xfrm>
            <a:custGeom>
              <a:avLst/>
              <a:gdLst/>
              <a:ahLst/>
              <a:cxnLst/>
              <a:rect l="l" t="t" r="r" b="b"/>
              <a:pathLst>
                <a:path w="503" h="420" extrusionOk="0">
                  <a:moveTo>
                    <a:pt x="0" y="1"/>
                  </a:moveTo>
                  <a:lnTo>
                    <a:pt x="503" y="419"/>
                  </a:lnTo>
                  <a:cubicBezTo>
                    <a:pt x="419" y="252"/>
                    <a:pt x="251" y="1"/>
                    <a:pt x="0" y="1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0" name="Google Shape;23530;p30"/>
            <p:cNvSpPr/>
            <p:nvPr/>
          </p:nvSpPr>
          <p:spPr>
            <a:xfrm>
              <a:off x="5809850" y="2663875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0" y="1"/>
                  </a:moveTo>
                  <a:lnTo>
                    <a:pt x="586" y="420"/>
                  </a:lnTo>
                  <a:close/>
                </a:path>
              </a:pathLst>
            </a:custGeom>
            <a:solidFill>
              <a:srgbClr val="326D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1" name="Google Shape;23531;p30"/>
            <p:cNvSpPr/>
            <p:nvPr/>
          </p:nvSpPr>
          <p:spPr>
            <a:xfrm>
              <a:off x="6084025" y="28020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0" y="0"/>
                  </a:moveTo>
                  <a:lnTo>
                    <a:pt x="586" y="503"/>
                  </a:lnTo>
                  <a:close/>
                </a:path>
              </a:pathLst>
            </a:custGeom>
            <a:solidFill>
              <a:srgbClr val="6D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2" name="Google Shape;23532;p30"/>
            <p:cNvSpPr/>
            <p:nvPr/>
          </p:nvSpPr>
          <p:spPr>
            <a:xfrm>
              <a:off x="5947975" y="2737150"/>
              <a:ext cx="27225" cy="13100"/>
            </a:xfrm>
            <a:custGeom>
              <a:avLst/>
              <a:gdLst/>
              <a:ahLst/>
              <a:cxnLst/>
              <a:rect l="l" t="t" r="r" b="b"/>
              <a:pathLst>
                <a:path w="1089" h="524" extrusionOk="0">
                  <a:moveTo>
                    <a:pt x="1" y="0"/>
                  </a:moveTo>
                  <a:cubicBezTo>
                    <a:pt x="210" y="349"/>
                    <a:pt x="535" y="523"/>
                    <a:pt x="880" y="523"/>
                  </a:cubicBezTo>
                  <a:cubicBezTo>
                    <a:pt x="949" y="523"/>
                    <a:pt x="1019" y="516"/>
                    <a:pt x="1089" y="502"/>
                  </a:cubicBezTo>
                  <a:cubicBezTo>
                    <a:pt x="838" y="168"/>
                    <a:pt x="419" y="0"/>
                    <a:pt x="1" y="0"/>
                  </a:cubicBezTo>
                  <a:close/>
                </a:path>
              </a:pathLst>
            </a:custGeom>
            <a:solidFill>
              <a:srgbClr val="2E6B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3" name="Google Shape;23533;p30"/>
            <p:cNvSpPr/>
            <p:nvPr/>
          </p:nvSpPr>
          <p:spPr>
            <a:xfrm>
              <a:off x="3109875" y="4886650"/>
              <a:ext cx="12600" cy="23025"/>
            </a:xfrm>
            <a:custGeom>
              <a:avLst/>
              <a:gdLst/>
              <a:ahLst/>
              <a:cxnLst/>
              <a:rect l="l" t="t" r="r" b="b"/>
              <a:pathLst>
                <a:path w="504" h="921" extrusionOk="0">
                  <a:moveTo>
                    <a:pt x="503" y="0"/>
                  </a:moveTo>
                  <a:cubicBezTo>
                    <a:pt x="1" y="335"/>
                    <a:pt x="1" y="586"/>
                    <a:pt x="503" y="92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61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4" name="Google Shape;23534;p30"/>
            <p:cNvSpPr/>
            <p:nvPr/>
          </p:nvSpPr>
          <p:spPr>
            <a:xfrm>
              <a:off x="4152200" y="4859425"/>
              <a:ext cx="12575" cy="25150"/>
            </a:xfrm>
            <a:custGeom>
              <a:avLst/>
              <a:gdLst/>
              <a:ahLst/>
              <a:cxnLst/>
              <a:rect l="l" t="t" r="r" b="b"/>
              <a:pathLst>
                <a:path w="503" h="1006" extrusionOk="0">
                  <a:moveTo>
                    <a:pt x="0" y="1"/>
                  </a:moveTo>
                  <a:cubicBezTo>
                    <a:pt x="0" y="419"/>
                    <a:pt x="168" y="838"/>
                    <a:pt x="502" y="1005"/>
                  </a:cubicBezTo>
                  <a:lnTo>
                    <a:pt x="502" y="1"/>
                  </a:lnTo>
                  <a:close/>
                </a:path>
              </a:pathLst>
            </a:custGeom>
            <a:solidFill>
              <a:srgbClr val="407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5" name="Google Shape;23535;p30"/>
            <p:cNvSpPr/>
            <p:nvPr/>
          </p:nvSpPr>
          <p:spPr>
            <a:xfrm>
              <a:off x="3817325" y="3882000"/>
              <a:ext cx="41875" cy="62825"/>
            </a:xfrm>
            <a:custGeom>
              <a:avLst/>
              <a:gdLst/>
              <a:ahLst/>
              <a:cxnLst/>
              <a:rect l="l" t="t" r="r" b="b"/>
              <a:pathLst>
                <a:path w="1675" h="2513" extrusionOk="0">
                  <a:moveTo>
                    <a:pt x="335" y="1"/>
                  </a:moveTo>
                  <a:cubicBezTo>
                    <a:pt x="419" y="838"/>
                    <a:pt x="0" y="1759"/>
                    <a:pt x="837" y="2512"/>
                  </a:cubicBezTo>
                  <a:cubicBezTo>
                    <a:pt x="837" y="2177"/>
                    <a:pt x="837" y="1843"/>
                    <a:pt x="837" y="1424"/>
                  </a:cubicBezTo>
                  <a:cubicBezTo>
                    <a:pt x="1172" y="754"/>
                    <a:pt x="1674" y="1"/>
                    <a:pt x="335" y="1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6" name="Google Shape;23536;p30"/>
            <p:cNvSpPr/>
            <p:nvPr/>
          </p:nvSpPr>
          <p:spPr>
            <a:xfrm>
              <a:off x="3513825" y="2475525"/>
              <a:ext cx="60725" cy="48150"/>
            </a:xfrm>
            <a:custGeom>
              <a:avLst/>
              <a:gdLst/>
              <a:ahLst/>
              <a:cxnLst/>
              <a:rect l="l" t="t" r="r" b="b"/>
              <a:pathLst>
                <a:path w="2429" h="1926" extrusionOk="0">
                  <a:moveTo>
                    <a:pt x="1926" y="0"/>
                  </a:moveTo>
                  <a:cubicBezTo>
                    <a:pt x="84" y="84"/>
                    <a:pt x="84" y="84"/>
                    <a:pt x="1" y="1926"/>
                  </a:cubicBezTo>
                  <a:cubicBezTo>
                    <a:pt x="922" y="1591"/>
                    <a:pt x="1675" y="1172"/>
                    <a:pt x="2429" y="503"/>
                  </a:cubicBezTo>
                  <a:lnTo>
                    <a:pt x="1926" y="0"/>
                  </a:lnTo>
                  <a:close/>
                </a:path>
              </a:pathLst>
            </a:custGeom>
            <a:solidFill>
              <a:srgbClr val="216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7" name="Google Shape;23537;p30"/>
            <p:cNvSpPr/>
            <p:nvPr/>
          </p:nvSpPr>
          <p:spPr>
            <a:xfrm>
              <a:off x="3551500" y="2448300"/>
              <a:ext cx="10500" cy="14675"/>
            </a:xfrm>
            <a:custGeom>
              <a:avLst/>
              <a:gdLst/>
              <a:ahLst/>
              <a:cxnLst/>
              <a:rect l="l" t="t" r="r" b="b"/>
              <a:pathLst>
                <a:path w="420" h="587" extrusionOk="0">
                  <a:moveTo>
                    <a:pt x="1" y="1"/>
                  </a:moveTo>
                  <a:cubicBezTo>
                    <a:pt x="1" y="252"/>
                    <a:pt x="168" y="503"/>
                    <a:pt x="419" y="58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8" name="Google Shape;23538;p30"/>
            <p:cNvSpPr/>
            <p:nvPr/>
          </p:nvSpPr>
          <p:spPr>
            <a:xfrm>
              <a:off x="3838250" y="3944800"/>
              <a:ext cx="16750" cy="37700"/>
            </a:xfrm>
            <a:custGeom>
              <a:avLst/>
              <a:gdLst/>
              <a:ahLst/>
              <a:cxnLst/>
              <a:rect l="l" t="t" r="r" b="b"/>
              <a:pathLst>
                <a:path w="670" h="1508" extrusionOk="0">
                  <a:moveTo>
                    <a:pt x="0" y="0"/>
                  </a:moveTo>
                  <a:lnTo>
                    <a:pt x="84" y="1507"/>
                  </a:lnTo>
                  <a:lnTo>
                    <a:pt x="503" y="1507"/>
                  </a:lnTo>
                  <a:cubicBezTo>
                    <a:pt x="503" y="921"/>
                    <a:pt x="670" y="335"/>
                    <a:pt x="0" y="0"/>
                  </a:cubicBezTo>
                  <a:close/>
                </a:path>
              </a:pathLst>
            </a:custGeom>
            <a:solidFill>
              <a:srgbClr val="27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9" name="Google Shape;23539;p30"/>
            <p:cNvSpPr/>
            <p:nvPr/>
          </p:nvSpPr>
          <p:spPr>
            <a:xfrm>
              <a:off x="5382875" y="358690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83A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0" name="Google Shape;23540;p30"/>
            <p:cNvSpPr/>
            <p:nvPr/>
          </p:nvSpPr>
          <p:spPr>
            <a:xfrm>
              <a:off x="3469875" y="2408200"/>
              <a:ext cx="6300" cy="4550"/>
            </a:xfrm>
            <a:custGeom>
              <a:avLst/>
              <a:gdLst/>
              <a:ahLst/>
              <a:cxnLst/>
              <a:rect l="l" t="t" r="r" b="b"/>
              <a:pathLst>
                <a:path w="252" h="182" extrusionOk="0">
                  <a:moveTo>
                    <a:pt x="60" y="1"/>
                  </a:moveTo>
                  <a:cubicBezTo>
                    <a:pt x="27" y="1"/>
                    <a:pt x="1" y="14"/>
                    <a:pt x="1" y="14"/>
                  </a:cubicBezTo>
                  <a:cubicBezTo>
                    <a:pt x="1" y="75"/>
                    <a:pt x="88" y="135"/>
                    <a:pt x="168" y="164"/>
                  </a:cubicBezTo>
                  <a:lnTo>
                    <a:pt x="168" y="164"/>
                  </a:lnTo>
                  <a:cubicBezTo>
                    <a:pt x="163" y="29"/>
                    <a:pt x="106" y="1"/>
                    <a:pt x="60" y="1"/>
                  </a:cubicBezTo>
                  <a:close/>
                  <a:moveTo>
                    <a:pt x="168" y="164"/>
                  </a:moveTo>
                  <a:cubicBezTo>
                    <a:pt x="168" y="170"/>
                    <a:pt x="168" y="176"/>
                    <a:pt x="168" y="182"/>
                  </a:cubicBezTo>
                  <a:lnTo>
                    <a:pt x="252" y="182"/>
                  </a:lnTo>
                  <a:cubicBezTo>
                    <a:pt x="228" y="182"/>
                    <a:pt x="199" y="175"/>
                    <a:pt x="168" y="164"/>
                  </a:cubicBezTo>
                  <a:close/>
                </a:path>
              </a:pathLst>
            </a:custGeom>
            <a:solidFill>
              <a:srgbClr val="2264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1" name="Google Shape;23541;p30"/>
            <p:cNvSpPr/>
            <p:nvPr/>
          </p:nvSpPr>
          <p:spPr>
            <a:xfrm>
              <a:off x="4604325" y="3822075"/>
              <a:ext cx="69050" cy="62125"/>
            </a:xfrm>
            <a:custGeom>
              <a:avLst/>
              <a:gdLst/>
              <a:ahLst/>
              <a:cxnLst/>
              <a:rect l="l" t="t" r="r" b="b"/>
              <a:pathLst>
                <a:path w="2762" h="2485" extrusionOk="0">
                  <a:moveTo>
                    <a:pt x="609" y="0"/>
                  </a:moveTo>
                  <a:cubicBezTo>
                    <a:pt x="337" y="0"/>
                    <a:pt x="82" y="211"/>
                    <a:pt x="82" y="472"/>
                  </a:cubicBezTo>
                  <a:cubicBezTo>
                    <a:pt x="1" y="962"/>
                    <a:pt x="1191" y="2485"/>
                    <a:pt x="1717" y="2485"/>
                  </a:cubicBezTo>
                  <a:cubicBezTo>
                    <a:pt x="1731" y="2485"/>
                    <a:pt x="1744" y="2484"/>
                    <a:pt x="1757" y="2481"/>
                  </a:cubicBezTo>
                  <a:cubicBezTo>
                    <a:pt x="2761" y="2314"/>
                    <a:pt x="2510" y="1477"/>
                    <a:pt x="2510" y="891"/>
                  </a:cubicBezTo>
                  <a:lnTo>
                    <a:pt x="2008" y="388"/>
                  </a:lnTo>
                  <a:cubicBezTo>
                    <a:pt x="1589" y="221"/>
                    <a:pt x="1171" y="137"/>
                    <a:pt x="836" y="54"/>
                  </a:cubicBezTo>
                  <a:cubicBezTo>
                    <a:pt x="762" y="17"/>
                    <a:pt x="685" y="0"/>
                    <a:pt x="609" y="0"/>
                  </a:cubicBezTo>
                  <a:close/>
                </a:path>
              </a:pathLst>
            </a:custGeom>
            <a:solidFill>
              <a:srgbClr val="15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2" name="Google Shape;23542;p30"/>
            <p:cNvSpPr/>
            <p:nvPr/>
          </p:nvSpPr>
          <p:spPr>
            <a:xfrm>
              <a:off x="5042300" y="4426175"/>
              <a:ext cx="47575" cy="50750"/>
            </a:xfrm>
            <a:custGeom>
              <a:avLst/>
              <a:gdLst/>
              <a:ahLst/>
              <a:cxnLst/>
              <a:rect l="l" t="t" r="r" b="b"/>
              <a:pathLst>
                <a:path w="1903" h="2030" extrusionOk="0">
                  <a:moveTo>
                    <a:pt x="75" y="1251"/>
                  </a:moveTo>
                  <a:cubicBezTo>
                    <a:pt x="70" y="1253"/>
                    <a:pt x="65" y="1255"/>
                    <a:pt x="61" y="1257"/>
                  </a:cubicBezTo>
                  <a:lnTo>
                    <a:pt x="61" y="1340"/>
                  </a:lnTo>
                  <a:cubicBezTo>
                    <a:pt x="67" y="1311"/>
                    <a:pt x="71" y="1281"/>
                    <a:pt x="75" y="1251"/>
                  </a:cubicBezTo>
                  <a:close/>
                  <a:moveTo>
                    <a:pt x="701" y="0"/>
                  </a:moveTo>
                  <a:cubicBezTo>
                    <a:pt x="597" y="0"/>
                    <a:pt x="471" y="49"/>
                    <a:pt x="312" y="168"/>
                  </a:cubicBezTo>
                  <a:cubicBezTo>
                    <a:pt x="0" y="402"/>
                    <a:pt x="123" y="852"/>
                    <a:pt x="75" y="1251"/>
                  </a:cubicBezTo>
                  <a:lnTo>
                    <a:pt x="75" y="1251"/>
                  </a:lnTo>
                  <a:cubicBezTo>
                    <a:pt x="155" y="1221"/>
                    <a:pt x="228" y="1208"/>
                    <a:pt x="297" y="1208"/>
                  </a:cubicBezTo>
                  <a:cubicBezTo>
                    <a:pt x="835" y="1208"/>
                    <a:pt x="1071" y="2030"/>
                    <a:pt x="1576" y="2030"/>
                  </a:cubicBezTo>
                  <a:cubicBezTo>
                    <a:pt x="1673" y="2030"/>
                    <a:pt x="1781" y="1999"/>
                    <a:pt x="1903" y="1926"/>
                  </a:cubicBezTo>
                  <a:cubicBezTo>
                    <a:pt x="1903" y="1424"/>
                    <a:pt x="1735" y="1005"/>
                    <a:pt x="1400" y="754"/>
                  </a:cubicBezTo>
                  <a:cubicBezTo>
                    <a:pt x="1145" y="499"/>
                    <a:pt x="1036" y="0"/>
                    <a:pt x="701" y="0"/>
                  </a:cubicBezTo>
                  <a:close/>
                </a:path>
              </a:pathLst>
            </a:custGeom>
            <a:solidFill>
              <a:srgbClr val="27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3" name="Google Shape;23543;p30"/>
            <p:cNvSpPr/>
            <p:nvPr/>
          </p:nvSpPr>
          <p:spPr>
            <a:xfrm>
              <a:off x="4792650" y="3718750"/>
              <a:ext cx="6300" cy="2650"/>
            </a:xfrm>
            <a:custGeom>
              <a:avLst/>
              <a:gdLst/>
              <a:ahLst/>
              <a:cxnLst/>
              <a:rect l="l" t="t" r="r" b="b"/>
              <a:pathLst>
                <a:path w="252" h="106" extrusionOk="0">
                  <a:moveTo>
                    <a:pt x="0" y="1"/>
                  </a:moveTo>
                  <a:cubicBezTo>
                    <a:pt x="42" y="84"/>
                    <a:pt x="105" y="105"/>
                    <a:pt x="157" y="105"/>
                  </a:cubicBezTo>
                  <a:cubicBezTo>
                    <a:pt x="210" y="105"/>
                    <a:pt x="251" y="84"/>
                    <a:pt x="251" y="84"/>
                  </a:cubicBezTo>
                  <a:cubicBezTo>
                    <a:pt x="251" y="8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7B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4" name="Google Shape;23544;p30"/>
            <p:cNvSpPr/>
            <p:nvPr/>
          </p:nvSpPr>
          <p:spPr>
            <a:xfrm>
              <a:off x="4570800" y="3404800"/>
              <a:ext cx="8375" cy="12575"/>
            </a:xfrm>
            <a:custGeom>
              <a:avLst/>
              <a:gdLst/>
              <a:ahLst/>
              <a:cxnLst/>
              <a:rect l="l" t="t" r="r" b="b"/>
              <a:pathLst>
                <a:path w="335" h="503" extrusionOk="0">
                  <a:moveTo>
                    <a:pt x="335" y="1"/>
                  </a:moveTo>
                  <a:cubicBezTo>
                    <a:pt x="0" y="84"/>
                    <a:pt x="0" y="252"/>
                    <a:pt x="335" y="503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rgbClr val="92B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5" name="Google Shape;23545;p30"/>
            <p:cNvSpPr/>
            <p:nvPr/>
          </p:nvSpPr>
          <p:spPr>
            <a:xfrm>
              <a:off x="3271050" y="981125"/>
              <a:ext cx="184200" cy="75550"/>
            </a:xfrm>
            <a:custGeom>
              <a:avLst/>
              <a:gdLst/>
              <a:ahLst/>
              <a:cxnLst/>
              <a:rect l="l" t="t" r="r" b="b"/>
              <a:pathLst>
                <a:path w="7368" h="3022" extrusionOk="0">
                  <a:moveTo>
                    <a:pt x="1089" y="0"/>
                  </a:moveTo>
                  <a:cubicBezTo>
                    <a:pt x="503" y="670"/>
                    <a:pt x="0" y="1256"/>
                    <a:pt x="1423" y="1507"/>
                  </a:cubicBezTo>
                  <a:cubicBezTo>
                    <a:pt x="2930" y="1842"/>
                    <a:pt x="4521" y="1759"/>
                    <a:pt x="5693" y="3014"/>
                  </a:cubicBezTo>
                  <a:lnTo>
                    <a:pt x="6195" y="3014"/>
                  </a:lnTo>
                  <a:cubicBezTo>
                    <a:pt x="6291" y="3014"/>
                    <a:pt x="6407" y="3021"/>
                    <a:pt x="6528" y="3021"/>
                  </a:cubicBezTo>
                  <a:cubicBezTo>
                    <a:pt x="6831" y="3021"/>
                    <a:pt x="7164" y="2978"/>
                    <a:pt x="7284" y="2679"/>
                  </a:cubicBezTo>
                  <a:cubicBezTo>
                    <a:pt x="7368" y="2177"/>
                    <a:pt x="7033" y="1675"/>
                    <a:pt x="6530" y="1591"/>
                  </a:cubicBezTo>
                  <a:cubicBezTo>
                    <a:pt x="5861" y="1507"/>
                    <a:pt x="5191" y="1256"/>
                    <a:pt x="4689" y="1005"/>
                  </a:cubicBezTo>
                  <a:cubicBezTo>
                    <a:pt x="3516" y="419"/>
                    <a:pt x="2177" y="754"/>
                    <a:pt x="1089" y="0"/>
                  </a:cubicBezTo>
                  <a:close/>
                </a:path>
              </a:pathLst>
            </a:custGeom>
            <a:solidFill>
              <a:srgbClr val="1A5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6" name="Google Shape;23546;p30"/>
            <p:cNvSpPr/>
            <p:nvPr/>
          </p:nvSpPr>
          <p:spPr>
            <a:xfrm>
              <a:off x="3913600" y="1152750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251" y="0"/>
                  </a:moveTo>
                  <a:lnTo>
                    <a:pt x="0" y="168"/>
                  </a:lnTo>
                  <a:lnTo>
                    <a:pt x="251" y="84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21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7" name="Google Shape;23547;p30"/>
            <p:cNvSpPr/>
            <p:nvPr/>
          </p:nvSpPr>
          <p:spPr>
            <a:xfrm>
              <a:off x="5232175" y="1554600"/>
              <a:ext cx="62825" cy="29325"/>
            </a:xfrm>
            <a:custGeom>
              <a:avLst/>
              <a:gdLst/>
              <a:ahLst/>
              <a:cxnLst/>
              <a:rect l="l" t="t" r="r" b="b"/>
              <a:pathLst>
                <a:path w="2513" h="1173" extrusionOk="0">
                  <a:moveTo>
                    <a:pt x="0" y="84"/>
                  </a:moveTo>
                  <a:lnTo>
                    <a:pt x="0" y="84"/>
                  </a:lnTo>
                  <a:cubicBezTo>
                    <a:pt x="754" y="670"/>
                    <a:pt x="1591" y="1005"/>
                    <a:pt x="2512" y="1173"/>
                  </a:cubicBezTo>
                  <a:cubicBezTo>
                    <a:pt x="2010" y="1"/>
                    <a:pt x="1005" y="168"/>
                    <a:pt x="0" y="84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8" name="Google Shape;23548;p30"/>
            <p:cNvSpPr/>
            <p:nvPr/>
          </p:nvSpPr>
          <p:spPr>
            <a:xfrm>
              <a:off x="4830325" y="1408000"/>
              <a:ext cx="50250" cy="23150"/>
            </a:xfrm>
            <a:custGeom>
              <a:avLst/>
              <a:gdLst/>
              <a:ahLst/>
              <a:cxnLst/>
              <a:rect l="l" t="t" r="r" b="b"/>
              <a:pathLst>
                <a:path w="2010" h="926" extrusionOk="0">
                  <a:moveTo>
                    <a:pt x="867" y="1"/>
                  </a:moveTo>
                  <a:cubicBezTo>
                    <a:pt x="664" y="1"/>
                    <a:pt x="455" y="17"/>
                    <a:pt x="257" y="17"/>
                  </a:cubicBezTo>
                  <a:cubicBezTo>
                    <a:pt x="169" y="17"/>
                    <a:pt x="83" y="13"/>
                    <a:pt x="0" y="4"/>
                  </a:cubicBezTo>
                  <a:lnTo>
                    <a:pt x="0" y="4"/>
                  </a:lnTo>
                  <a:cubicBezTo>
                    <a:pt x="503" y="590"/>
                    <a:pt x="1340" y="590"/>
                    <a:pt x="2010" y="925"/>
                  </a:cubicBezTo>
                  <a:cubicBezTo>
                    <a:pt x="1901" y="112"/>
                    <a:pt x="1406" y="1"/>
                    <a:pt x="867" y="1"/>
                  </a:cubicBezTo>
                  <a:close/>
                </a:path>
              </a:pathLst>
            </a:custGeom>
            <a:solidFill>
              <a:srgbClr val="2E6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9" name="Google Shape;23549;p30"/>
            <p:cNvSpPr/>
            <p:nvPr/>
          </p:nvSpPr>
          <p:spPr>
            <a:xfrm>
              <a:off x="5332625" y="15963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336" y="507"/>
                    <a:pt x="922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0" name="Google Shape;23550;p30"/>
            <p:cNvSpPr/>
            <p:nvPr/>
          </p:nvSpPr>
          <p:spPr>
            <a:xfrm>
              <a:off x="5305425" y="1583900"/>
              <a:ext cx="14675" cy="10500"/>
            </a:xfrm>
            <a:custGeom>
              <a:avLst/>
              <a:gdLst/>
              <a:ahLst/>
              <a:cxnLst/>
              <a:rect l="l" t="t" r="r" b="b"/>
              <a:pathLst>
                <a:path w="587" h="420" extrusionOk="0">
                  <a:moveTo>
                    <a:pt x="587" y="41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306C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1" name="Google Shape;23551;p30"/>
            <p:cNvSpPr/>
            <p:nvPr/>
          </p:nvSpPr>
          <p:spPr>
            <a:xfrm>
              <a:off x="4451500" y="1294275"/>
              <a:ext cx="64900" cy="13500"/>
            </a:xfrm>
            <a:custGeom>
              <a:avLst/>
              <a:gdLst/>
              <a:ahLst/>
              <a:cxnLst/>
              <a:rect l="l" t="t" r="r" b="b"/>
              <a:pathLst>
                <a:path w="2596" h="540" extrusionOk="0">
                  <a:moveTo>
                    <a:pt x="1311" y="0"/>
                  </a:moveTo>
                  <a:cubicBezTo>
                    <a:pt x="976" y="0"/>
                    <a:pt x="626" y="44"/>
                    <a:pt x="282" y="44"/>
                  </a:cubicBezTo>
                  <a:cubicBezTo>
                    <a:pt x="187" y="44"/>
                    <a:pt x="93" y="41"/>
                    <a:pt x="0" y="32"/>
                  </a:cubicBezTo>
                  <a:lnTo>
                    <a:pt x="0" y="32"/>
                  </a:lnTo>
                  <a:cubicBezTo>
                    <a:pt x="482" y="466"/>
                    <a:pt x="991" y="539"/>
                    <a:pt x="1496" y="539"/>
                  </a:cubicBezTo>
                  <a:cubicBezTo>
                    <a:pt x="1754" y="539"/>
                    <a:pt x="2011" y="520"/>
                    <a:pt x="2263" y="520"/>
                  </a:cubicBezTo>
                  <a:cubicBezTo>
                    <a:pt x="2375" y="520"/>
                    <a:pt x="2486" y="524"/>
                    <a:pt x="2595" y="535"/>
                  </a:cubicBezTo>
                  <a:cubicBezTo>
                    <a:pt x="2240" y="91"/>
                    <a:pt x="1792" y="0"/>
                    <a:pt x="1311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2" name="Google Shape;23552;p30"/>
            <p:cNvSpPr/>
            <p:nvPr/>
          </p:nvSpPr>
          <p:spPr>
            <a:xfrm>
              <a:off x="4378225" y="1281700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1211" y="1"/>
                  </a:moveTo>
                  <a:cubicBezTo>
                    <a:pt x="894" y="1"/>
                    <a:pt x="572" y="45"/>
                    <a:pt x="258" y="45"/>
                  </a:cubicBezTo>
                  <a:cubicBezTo>
                    <a:pt x="171" y="45"/>
                    <a:pt x="86" y="42"/>
                    <a:pt x="1" y="33"/>
                  </a:cubicBezTo>
                  <a:lnTo>
                    <a:pt x="1" y="33"/>
                  </a:lnTo>
                  <a:cubicBezTo>
                    <a:pt x="408" y="440"/>
                    <a:pt x="865" y="505"/>
                    <a:pt x="1330" y="505"/>
                  </a:cubicBezTo>
                  <a:cubicBezTo>
                    <a:pt x="1547" y="505"/>
                    <a:pt x="1766" y="491"/>
                    <a:pt x="1983" y="491"/>
                  </a:cubicBezTo>
                  <a:cubicBezTo>
                    <a:pt x="2162" y="491"/>
                    <a:pt x="2339" y="501"/>
                    <a:pt x="2512" y="535"/>
                  </a:cubicBezTo>
                  <a:cubicBezTo>
                    <a:pt x="2113" y="92"/>
                    <a:pt x="1667" y="1"/>
                    <a:pt x="1211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3" name="Google Shape;23553;p30"/>
            <p:cNvSpPr/>
            <p:nvPr/>
          </p:nvSpPr>
          <p:spPr>
            <a:xfrm>
              <a:off x="4328000" y="1269850"/>
              <a:ext cx="37700" cy="12700"/>
            </a:xfrm>
            <a:custGeom>
              <a:avLst/>
              <a:gdLst/>
              <a:ahLst/>
              <a:cxnLst/>
              <a:rect l="l" t="t" r="r" b="b"/>
              <a:pathLst>
                <a:path w="1508" h="508" extrusionOk="0">
                  <a:moveTo>
                    <a:pt x="389" y="1"/>
                  </a:moveTo>
                  <a:cubicBezTo>
                    <a:pt x="261" y="1"/>
                    <a:pt x="131" y="5"/>
                    <a:pt x="1" y="5"/>
                  </a:cubicBezTo>
                  <a:cubicBezTo>
                    <a:pt x="419" y="507"/>
                    <a:pt x="1005" y="507"/>
                    <a:pt x="1508" y="507"/>
                  </a:cubicBezTo>
                  <a:cubicBezTo>
                    <a:pt x="1247" y="51"/>
                    <a:pt x="835" y="1"/>
                    <a:pt x="389" y="1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4" name="Google Shape;23554;p30"/>
            <p:cNvSpPr/>
            <p:nvPr/>
          </p:nvSpPr>
          <p:spPr>
            <a:xfrm>
              <a:off x="4302875" y="1256875"/>
              <a:ext cx="25150" cy="13100"/>
            </a:xfrm>
            <a:custGeom>
              <a:avLst/>
              <a:gdLst/>
              <a:ahLst/>
              <a:cxnLst/>
              <a:rect l="l" t="t" r="r" b="b"/>
              <a:pathLst>
                <a:path w="1006" h="524" extrusionOk="0">
                  <a:moveTo>
                    <a:pt x="209" y="0"/>
                  </a:moveTo>
                  <a:cubicBezTo>
                    <a:pt x="140" y="0"/>
                    <a:pt x="71" y="7"/>
                    <a:pt x="1" y="21"/>
                  </a:cubicBezTo>
                  <a:cubicBezTo>
                    <a:pt x="168" y="356"/>
                    <a:pt x="587" y="524"/>
                    <a:pt x="1006" y="524"/>
                  </a:cubicBezTo>
                  <a:cubicBezTo>
                    <a:pt x="866" y="175"/>
                    <a:pt x="552" y="0"/>
                    <a:pt x="209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5" name="Google Shape;23555;p30"/>
            <p:cNvSpPr/>
            <p:nvPr/>
          </p:nvSpPr>
          <p:spPr>
            <a:xfrm>
              <a:off x="4464050" y="1272050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0" y="0"/>
                  </a:moveTo>
                  <a:cubicBezTo>
                    <a:pt x="0" y="0"/>
                    <a:pt x="0" y="168"/>
                    <a:pt x="0" y="252"/>
                  </a:cubicBezTo>
                  <a:lnTo>
                    <a:pt x="168" y="252"/>
                  </a:lnTo>
                  <a:cubicBezTo>
                    <a:pt x="252" y="252"/>
                    <a:pt x="252" y="168"/>
                    <a:pt x="252" y="84"/>
                  </a:cubicBezTo>
                  <a:cubicBezTo>
                    <a:pt x="168" y="84"/>
                    <a:pt x="84" y="0"/>
                    <a:pt x="0" y="0"/>
                  </a:cubicBezTo>
                  <a:close/>
                </a:path>
              </a:pathLst>
            </a:custGeom>
            <a:solidFill>
              <a:srgbClr val="236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6" name="Google Shape;23556;p30"/>
            <p:cNvSpPr/>
            <p:nvPr/>
          </p:nvSpPr>
          <p:spPr>
            <a:xfrm>
              <a:off x="5193100" y="1629675"/>
              <a:ext cx="20250" cy="19125"/>
            </a:xfrm>
            <a:custGeom>
              <a:avLst/>
              <a:gdLst/>
              <a:ahLst/>
              <a:cxnLst/>
              <a:rect l="l" t="t" r="r" b="b"/>
              <a:pathLst>
                <a:path w="810" h="765" extrusionOk="0">
                  <a:moveTo>
                    <a:pt x="421" y="1"/>
                  </a:moveTo>
                  <a:cubicBezTo>
                    <a:pt x="0" y="1"/>
                    <a:pt x="133" y="376"/>
                    <a:pt x="56" y="681"/>
                  </a:cubicBezTo>
                  <a:cubicBezTo>
                    <a:pt x="391" y="598"/>
                    <a:pt x="810" y="765"/>
                    <a:pt x="726" y="179"/>
                  </a:cubicBezTo>
                  <a:cubicBezTo>
                    <a:pt x="726" y="95"/>
                    <a:pt x="643" y="11"/>
                    <a:pt x="559" y="11"/>
                  </a:cubicBezTo>
                  <a:cubicBezTo>
                    <a:pt x="507" y="4"/>
                    <a:pt x="462" y="1"/>
                    <a:pt x="421" y="1"/>
                  </a:cubicBezTo>
                  <a:close/>
                </a:path>
              </a:pathLst>
            </a:custGeom>
            <a:solidFill>
              <a:srgbClr val="6E9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7" name="Google Shape;23557;p30"/>
            <p:cNvSpPr/>
            <p:nvPr/>
          </p:nvSpPr>
          <p:spPr>
            <a:xfrm>
              <a:off x="5027050" y="1591950"/>
              <a:ext cx="4225" cy="4525"/>
            </a:xfrm>
            <a:custGeom>
              <a:avLst/>
              <a:gdLst/>
              <a:ahLst/>
              <a:cxnLst/>
              <a:rect l="l" t="t" r="r" b="b"/>
              <a:pathLst>
                <a:path w="169" h="181" extrusionOk="0">
                  <a:moveTo>
                    <a:pt x="36" y="0"/>
                  </a:moveTo>
                  <a:cubicBezTo>
                    <a:pt x="14" y="0"/>
                    <a:pt x="1" y="14"/>
                    <a:pt x="1" y="14"/>
                  </a:cubicBezTo>
                  <a:cubicBezTo>
                    <a:pt x="1" y="97"/>
                    <a:pt x="85" y="181"/>
                    <a:pt x="168" y="181"/>
                  </a:cubicBezTo>
                  <a:cubicBezTo>
                    <a:pt x="118" y="30"/>
                    <a:pt x="68" y="0"/>
                    <a:pt x="36" y="0"/>
                  </a:cubicBezTo>
                  <a:close/>
                </a:path>
              </a:pathLst>
            </a:custGeom>
            <a:solidFill>
              <a:srgbClr val="78A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8" name="Google Shape;23558;p30"/>
            <p:cNvSpPr/>
            <p:nvPr/>
          </p:nvSpPr>
          <p:spPr>
            <a:xfrm>
              <a:off x="4198225" y="1364525"/>
              <a:ext cx="4225" cy="5925"/>
            </a:xfrm>
            <a:custGeom>
              <a:avLst/>
              <a:gdLst/>
              <a:ahLst/>
              <a:cxnLst/>
              <a:rect l="l" t="t" r="r" b="b"/>
              <a:pathLst>
                <a:path w="169" h="237" extrusionOk="0">
                  <a:moveTo>
                    <a:pt x="39" y="1"/>
                  </a:moveTo>
                  <a:cubicBezTo>
                    <a:pt x="16" y="1"/>
                    <a:pt x="1" y="47"/>
                    <a:pt x="1" y="153"/>
                  </a:cubicBezTo>
                  <a:cubicBezTo>
                    <a:pt x="1" y="153"/>
                    <a:pt x="168" y="236"/>
                    <a:pt x="168" y="236"/>
                  </a:cubicBezTo>
                  <a:cubicBezTo>
                    <a:pt x="120" y="90"/>
                    <a:pt x="71" y="1"/>
                    <a:pt x="39" y="1"/>
                  </a:cubicBezTo>
                  <a:close/>
                </a:path>
              </a:pathLst>
            </a:custGeom>
            <a:solidFill>
              <a:srgbClr val="7FA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9" name="Google Shape;23559;p30"/>
            <p:cNvSpPr/>
            <p:nvPr/>
          </p:nvSpPr>
          <p:spPr>
            <a:xfrm>
              <a:off x="5407975" y="2395725"/>
              <a:ext cx="100500" cy="52600"/>
            </a:xfrm>
            <a:custGeom>
              <a:avLst/>
              <a:gdLst/>
              <a:ahLst/>
              <a:cxnLst/>
              <a:rect l="l" t="t" r="r" b="b"/>
              <a:pathLst>
                <a:path w="4020" h="2104" extrusionOk="0">
                  <a:moveTo>
                    <a:pt x="865" y="0"/>
                  </a:moveTo>
                  <a:cubicBezTo>
                    <a:pt x="592" y="0"/>
                    <a:pt x="306" y="53"/>
                    <a:pt x="1" y="178"/>
                  </a:cubicBezTo>
                  <a:cubicBezTo>
                    <a:pt x="419" y="681"/>
                    <a:pt x="1006" y="1015"/>
                    <a:pt x="1759" y="1099"/>
                  </a:cubicBezTo>
                  <a:cubicBezTo>
                    <a:pt x="2596" y="1099"/>
                    <a:pt x="3015" y="1685"/>
                    <a:pt x="3601" y="2104"/>
                  </a:cubicBezTo>
                  <a:cubicBezTo>
                    <a:pt x="3685" y="1769"/>
                    <a:pt x="4019" y="1267"/>
                    <a:pt x="3601" y="1099"/>
                  </a:cubicBezTo>
                  <a:cubicBezTo>
                    <a:pt x="2680" y="705"/>
                    <a:pt x="1863" y="0"/>
                    <a:pt x="865" y="0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0" name="Google Shape;23560;p30"/>
            <p:cNvSpPr/>
            <p:nvPr/>
          </p:nvSpPr>
          <p:spPr>
            <a:xfrm>
              <a:off x="4510100" y="1987300"/>
              <a:ext cx="49250" cy="36150"/>
            </a:xfrm>
            <a:custGeom>
              <a:avLst/>
              <a:gdLst/>
              <a:ahLst/>
              <a:cxnLst/>
              <a:rect l="l" t="t" r="r" b="b"/>
              <a:pathLst>
                <a:path w="1970" h="1446" extrusionOk="0">
                  <a:moveTo>
                    <a:pt x="790" y="0"/>
                  </a:moveTo>
                  <a:cubicBezTo>
                    <a:pt x="570" y="0"/>
                    <a:pt x="309" y="9"/>
                    <a:pt x="0" y="23"/>
                  </a:cubicBezTo>
                  <a:lnTo>
                    <a:pt x="1256" y="1362"/>
                  </a:lnTo>
                  <a:lnTo>
                    <a:pt x="1758" y="1446"/>
                  </a:lnTo>
                  <a:cubicBezTo>
                    <a:pt x="1969" y="251"/>
                    <a:pt x="1944" y="0"/>
                    <a:pt x="790" y="0"/>
                  </a:cubicBezTo>
                  <a:close/>
                </a:path>
              </a:pathLst>
            </a:custGeom>
            <a:solidFill>
              <a:srgbClr val="90B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1" name="Google Shape;23561;p30"/>
            <p:cNvSpPr/>
            <p:nvPr/>
          </p:nvSpPr>
          <p:spPr>
            <a:xfrm>
              <a:off x="4014050" y="1807900"/>
              <a:ext cx="50250" cy="47450"/>
            </a:xfrm>
            <a:custGeom>
              <a:avLst/>
              <a:gdLst/>
              <a:ahLst/>
              <a:cxnLst/>
              <a:rect l="l" t="t" r="r" b="b"/>
              <a:pathLst>
                <a:path w="2010" h="1898" extrusionOk="0">
                  <a:moveTo>
                    <a:pt x="976" y="0"/>
                  </a:moveTo>
                  <a:cubicBezTo>
                    <a:pt x="702" y="0"/>
                    <a:pt x="381" y="172"/>
                    <a:pt x="1" y="585"/>
                  </a:cubicBezTo>
                  <a:cubicBezTo>
                    <a:pt x="587" y="585"/>
                    <a:pt x="838" y="920"/>
                    <a:pt x="1089" y="1422"/>
                  </a:cubicBezTo>
                  <a:cubicBezTo>
                    <a:pt x="1306" y="1763"/>
                    <a:pt x="1477" y="1897"/>
                    <a:pt x="1611" y="1897"/>
                  </a:cubicBezTo>
                  <a:cubicBezTo>
                    <a:pt x="1838" y="1897"/>
                    <a:pt x="1957" y="1509"/>
                    <a:pt x="2010" y="1087"/>
                  </a:cubicBezTo>
                  <a:cubicBezTo>
                    <a:pt x="1750" y="463"/>
                    <a:pt x="1425" y="0"/>
                    <a:pt x="97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2" name="Google Shape;23562;p30"/>
            <p:cNvSpPr/>
            <p:nvPr/>
          </p:nvSpPr>
          <p:spPr>
            <a:xfrm>
              <a:off x="4277775" y="1934825"/>
              <a:ext cx="62800" cy="24925"/>
            </a:xfrm>
            <a:custGeom>
              <a:avLst/>
              <a:gdLst/>
              <a:ahLst/>
              <a:cxnLst/>
              <a:rect l="l" t="t" r="r" b="b"/>
              <a:pathLst>
                <a:path w="2512" h="997" extrusionOk="0">
                  <a:moveTo>
                    <a:pt x="986" y="0"/>
                  </a:moveTo>
                  <a:cubicBezTo>
                    <a:pt x="657" y="0"/>
                    <a:pt x="329" y="137"/>
                    <a:pt x="0" y="531"/>
                  </a:cubicBezTo>
                  <a:cubicBezTo>
                    <a:pt x="547" y="585"/>
                    <a:pt x="1093" y="997"/>
                    <a:pt x="1639" y="997"/>
                  </a:cubicBezTo>
                  <a:cubicBezTo>
                    <a:pt x="1930" y="997"/>
                    <a:pt x="2221" y="880"/>
                    <a:pt x="2512" y="531"/>
                  </a:cubicBezTo>
                  <a:cubicBezTo>
                    <a:pt x="2003" y="327"/>
                    <a:pt x="1495" y="0"/>
                    <a:pt x="986" y="0"/>
                  </a:cubicBezTo>
                  <a:close/>
                </a:path>
              </a:pathLst>
            </a:custGeom>
            <a:solidFill>
              <a:srgbClr val="6A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3" name="Google Shape;23563;p30"/>
            <p:cNvSpPr/>
            <p:nvPr/>
          </p:nvSpPr>
          <p:spPr>
            <a:xfrm>
              <a:off x="5788900" y="2563200"/>
              <a:ext cx="37700" cy="24425"/>
            </a:xfrm>
            <a:custGeom>
              <a:avLst/>
              <a:gdLst/>
              <a:ahLst/>
              <a:cxnLst/>
              <a:rect l="l" t="t" r="r" b="b"/>
              <a:pathLst>
                <a:path w="1508" h="977" extrusionOk="0">
                  <a:moveTo>
                    <a:pt x="509" y="0"/>
                  </a:moveTo>
                  <a:cubicBezTo>
                    <a:pt x="354" y="0"/>
                    <a:pt x="224" y="37"/>
                    <a:pt x="168" y="261"/>
                  </a:cubicBezTo>
                  <a:cubicBezTo>
                    <a:pt x="1" y="679"/>
                    <a:pt x="336" y="847"/>
                    <a:pt x="671" y="930"/>
                  </a:cubicBezTo>
                  <a:cubicBezTo>
                    <a:pt x="754" y="958"/>
                    <a:pt x="847" y="977"/>
                    <a:pt x="943" y="977"/>
                  </a:cubicBezTo>
                  <a:cubicBezTo>
                    <a:pt x="1136" y="977"/>
                    <a:pt x="1340" y="902"/>
                    <a:pt x="1508" y="679"/>
                  </a:cubicBezTo>
                  <a:cubicBezTo>
                    <a:pt x="1424" y="261"/>
                    <a:pt x="1005" y="93"/>
                    <a:pt x="754" y="9"/>
                  </a:cubicBezTo>
                  <a:cubicBezTo>
                    <a:pt x="671" y="9"/>
                    <a:pt x="587" y="0"/>
                    <a:pt x="509" y="0"/>
                  </a:cubicBezTo>
                  <a:close/>
                </a:path>
              </a:pathLst>
            </a:custGeom>
            <a:solidFill>
              <a:srgbClr val="719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4" name="Google Shape;23564;p30"/>
            <p:cNvSpPr/>
            <p:nvPr/>
          </p:nvSpPr>
          <p:spPr>
            <a:xfrm>
              <a:off x="3863350" y="1745075"/>
              <a:ext cx="25150" cy="33825"/>
            </a:xfrm>
            <a:custGeom>
              <a:avLst/>
              <a:gdLst/>
              <a:ahLst/>
              <a:cxnLst/>
              <a:rect l="l" t="t" r="r" b="b"/>
              <a:pathLst>
                <a:path w="1006" h="1353" extrusionOk="0">
                  <a:moveTo>
                    <a:pt x="419" y="0"/>
                  </a:moveTo>
                  <a:cubicBezTo>
                    <a:pt x="1" y="0"/>
                    <a:pt x="85" y="419"/>
                    <a:pt x="85" y="754"/>
                  </a:cubicBezTo>
                  <a:cubicBezTo>
                    <a:pt x="85" y="1053"/>
                    <a:pt x="219" y="1353"/>
                    <a:pt x="546" y="1353"/>
                  </a:cubicBezTo>
                  <a:cubicBezTo>
                    <a:pt x="585" y="1353"/>
                    <a:pt x="626" y="1348"/>
                    <a:pt x="671" y="1340"/>
                  </a:cubicBezTo>
                  <a:cubicBezTo>
                    <a:pt x="838" y="1256"/>
                    <a:pt x="922" y="921"/>
                    <a:pt x="1005" y="754"/>
                  </a:cubicBezTo>
                  <a:cubicBezTo>
                    <a:pt x="922" y="335"/>
                    <a:pt x="838" y="0"/>
                    <a:pt x="419" y="0"/>
                  </a:cubicBezTo>
                  <a:close/>
                </a:path>
              </a:pathLst>
            </a:custGeom>
            <a:solidFill>
              <a:srgbClr val="75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5" name="Google Shape;23565;p30"/>
            <p:cNvSpPr/>
            <p:nvPr/>
          </p:nvSpPr>
          <p:spPr>
            <a:xfrm>
              <a:off x="5219625" y="2308225"/>
              <a:ext cx="50250" cy="29175"/>
            </a:xfrm>
            <a:custGeom>
              <a:avLst/>
              <a:gdLst/>
              <a:ahLst/>
              <a:cxnLst/>
              <a:rect l="l" t="t" r="r" b="b"/>
              <a:pathLst>
                <a:path w="2010" h="1167" extrusionOk="0">
                  <a:moveTo>
                    <a:pt x="712" y="1"/>
                  </a:moveTo>
                  <a:cubicBezTo>
                    <a:pt x="487" y="1"/>
                    <a:pt x="246" y="34"/>
                    <a:pt x="0" y="78"/>
                  </a:cubicBezTo>
                  <a:cubicBezTo>
                    <a:pt x="502" y="832"/>
                    <a:pt x="1423" y="664"/>
                    <a:pt x="2009" y="1167"/>
                  </a:cubicBezTo>
                  <a:cubicBezTo>
                    <a:pt x="1825" y="247"/>
                    <a:pt x="1327" y="1"/>
                    <a:pt x="712" y="1"/>
                  </a:cubicBez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6" name="Google Shape;23566;p30"/>
            <p:cNvSpPr/>
            <p:nvPr/>
          </p:nvSpPr>
          <p:spPr>
            <a:xfrm>
              <a:off x="4815675" y="2107150"/>
              <a:ext cx="18850" cy="27225"/>
            </a:xfrm>
            <a:custGeom>
              <a:avLst/>
              <a:gdLst/>
              <a:ahLst/>
              <a:cxnLst/>
              <a:rect l="l" t="t" r="r" b="b"/>
              <a:pathLst>
                <a:path w="754" h="1089" extrusionOk="0">
                  <a:moveTo>
                    <a:pt x="335" y="1"/>
                  </a:moveTo>
                  <a:cubicBezTo>
                    <a:pt x="0" y="335"/>
                    <a:pt x="168" y="754"/>
                    <a:pt x="168" y="1089"/>
                  </a:cubicBezTo>
                  <a:lnTo>
                    <a:pt x="586" y="1089"/>
                  </a:lnTo>
                  <a:cubicBezTo>
                    <a:pt x="586" y="754"/>
                    <a:pt x="754" y="335"/>
                    <a:pt x="335" y="1"/>
                  </a:cubicBezTo>
                  <a:close/>
                </a:path>
              </a:pathLst>
            </a:custGeom>
            <a:solidFill>
              <a:srgbClr val="8CB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7" name="Google Shape;23567;p30"/>
            <p:cNvSpPr/>
            <p:nvPr/>
          </p:nvSpPr>
          <p:spPr>
            <a:xfrm>
              <a:off x="5495900" y="24504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0" y="1"/>
                  </a:moveTo>
                  <a:lnTo>
                    <a:pt x="502" y="503"/>
                  </a:lnTo>
                  <a:close/>
                </a:path>
              </a:pathLst>
            </a:custGeom>
            <a:solidFill>
              <a:srgbClr val="6798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8" name="Google Shape;23568;p30"/>
            <p:cNvSpPr/>
            <p:nvPr/>
          </p:nvSpPr>
          <p:spPr>
            <a:xfrm>
              <a:off x="3141275" y="1572925"/>
              <a:ext cx="6300" cy="11000"/>
            </a:xfrm>
            <a:custGeom>
              <a:avLst/>
              <a:gdLst/>
              <a:ahLst/>
              <a:cxnLst/>
              <a:rect l="l" t="t" r="r" b="b"/>
              <a:pathLst>
                <a:path w="252" h="440" extrusionOk="0">
                  <a:moveTo>
                    <a:pt x="199" y="0"/>
                  </a:moveTo>
                  <a:cubicBezTo>
                    <a:pt x="168" y="0"/>
                    <a:pt x="126" y="21"/>
                    <a:pt x="84" y="105"/>
                  </a:cubicBezTo>
                  <a:cubicBezTo>
                    <a:pt x="1" y="272"/>
                    <a:pt x="84" y="356"/>
                    <a:pt x="252" y="440"/>
                  </a:cubicBezTo>
                  <a:cubicBezTo>
                    <a:pt x="252" y="272"/>
                    <a:pt x="252" y="105"/>
                    <a:pt x="252" y="21"/>
                  </a:cubicBezTo>
                  <a:cubicBezTo>
                    <a:pt x="252" y="21"/>
                    <a:pt x="231" y="0"/>
                    <a:pt x="199" y="0"/>
                  </a:cubicBezTo>
                  <a:close/>
                </a:path>
              </a:pathLst>
            </a:custGeom>
            <a:solidFill>
              <a:srgbClr val="70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9" name="Google Shape;23569;p30"/>
            <p:cNvSpPr/>
            <p:nvPr/>
          </p:nvSpPr>
          <p:spPr>
            <a:xfrm>
              <a:off x="4097775" y="4758975"/>
              <a:ext cx="6300" cy="4200"/>
            </a:xfrm>
            <a:custGeom>
              <a:avLst/>
              <a:gdLst/>
              <a:ahLst/>
              <a:cxnLst/>
              <a:rect l="l" t="t" r="r" b="b"/>
              <a:pathLst>
                <a:path w="252" h="168" extrusionOk="0">
                  <a:moveTo>
                    <a:pt x="168" y="0"/>
                  </a:moveTo>
                  <a:cubicBezTo>
                    <a:pt x="168" y="0"/>
                    <a:pt x="84" y="0"/>
                    <a:pt x="0" y="84"/>
                  </a:cubicBezTo>
                  <a:lnTo>
                    <a:pt x="0" y="168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68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0" name="Google Shape;23570;p30"/>
            <p:cNvSpPr/>
            <p:nvPr/>
          </p:nvSpPr>
          <p:spPr>
            <a:xfrm>
              <a:off x="3926150" y="4294325"/>
              <a:ext cx="12575" cy="16775"/>
            </a:xfrm>
            <a:custGeom>
              <a:avLst/>
              <a:gdLst/>
              <a:ahLst/>
              <a:cxnLst/>
              <a:rect l="l" t="t" r="r" b="b"/>
              <a:pathLst>
                <a:path w="503" h="671" extrusionOk="0">
                  <a:moveTo>
                    <a:pt x="0" y="0"/>
                  </a:moveTo>
                  <a:lnTo>
                    <a:pt x="252" y="670"/>
                  </a:lnTo>
                  <a:cubicBezTo>
                    <a:pt x="503" y="503"/>
                    <a:pt x="503" y="252"/>
                    <a:pt x="503" y="0"/>
                  </a:cubicBezTo>
                  <a:close/>
                </a:path>
              </a:pathLst>
            </a:custGeom>
            <a:solidFill>
              <a:srgbClr val="699A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571" name="Google Shape;23571;p30"/>
          <p:cNvGrpSpPr/>
          <p:nvPr/>
        </p:nvGrpSpPr>
        <p:grpSpPr>
          <a:xfrm rot="3571377">
            <a:off x="7730025" y="1314302"/>
            <a:ext cx="1232689" cy="2442013"/>
            <a:chOff x="2825850" y="403875"/>
            <a:chExt cx="1831675" cy="4838175"/>
          </a:xfrm>
        </p:grpSpPr>
        <p:sp>
          <p:nvSpPr>
            <p:cNvPr id="23572" name="Google Shape;23572;p30"/>
            <p:cNvSpPr/>
            <p:nvPr/>
          </p:nvSpPr>
          <p:spPr>
            <a:xfrm>
              <a:off x="2919775" y="403875"/>
              <a:ext cx="85425" cy="128850"/>
            </a:xfrm>
            <a:custGeom>
              <a:avLst/>
              <a:gdLst/>
              <a:ahLst/>
              <a:cxnLst/>
              <a:rect l="l" t="t" r="r" b="b"/>
              <a:pathLst>
                <a:path w="3417" h="5154" extrusionOk="0">
                  <a:moveTo>
                    <a:pt x="1607" y="1"/>
                  </a:moveTo>
                  <a:cubicBezTo>
                    <a:pt x="846" y="1"/>
                    <a:pt x="381" y="720"/>
                    <a:pt x="172" y="2080"/>
                  </a:cubicBezTo>
                  <a:cubicBezTo>
                    <a:pt x="1" y="3105"/>
                    <a:pt x="342" y="4300"/>
                    <a:pt x="1196" y="5154"/>
                  </a:cubicBezTo>
                  <a:cubicBezTo>
                    <a:pt x="1538" y="4300"/>
                    <a:pt x="2392" y="3617"/>
                    <a:pt x="2050" y="2421"/>
                  </a:cubicBezTo>
                  <a:cubicBezTo>
                    <a:pt x="1709" y="1226"/>
                    <a:pt x="2563" y="1055"/>
                    <a:pt x="3417" y="884"/>
                  </a:cubicBezTo>
                  <a:cubicBezTo>
                    <a:pt x="2689" y="289"/>
                    <a:pt x="2089" y="1"/>
                    <a:pt x="1607" y="1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3" name="Google Shape;23573;p30"/>
            <p:cNvSpPr/>
            <p:nvPr/>
          </p:nvSpPr>
          <p:spPr>
            <a:xfrm>
              <a:off x="3026525" y="455850"/>
              <a:ext cx="106775" cy="123850"/>
            </a:xfrm>
            <a:custGeom>
              <a:avLst/>
              <a:gdLst/>
              <a:ahLst/>
              <a:cxnLst/>
              <a:rect l="l" t="t" r="r" b="b"/>
              <a:pathLst>
                <a:path w="4271" h="4954" extrusionOk="0">
                  <a:moveTo>
                    <a:pt x="0" y="1"/>
                  </a:moveTo>
                  <a:lnTo>
                    <a:pt x="0" y="1"/>
                  </a:lnTo>
                  <a:cubicBezTo>
                    <a:pt x="513" y="2221"/>
                    <a:pt x="2050" y="4100"/>
                    <a:pt x="4270" y="4954"/>
                  </a:cubicBezTo>
                  <a:cubicBezTo>
                    <a:pt x="3928" y="2563"/>
                    <a:pt x="2221" y="684"/>
                    <a:pt x="0" y="1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4" name="Google Shape;23574;p30"/>
            <p:cNvSpPr/>
            <p:nvPr/>
          </p:nvSpPr>
          <p:spPr>
            <a:xfrm>
              <a:off x="3005175" y="425975"/>
              <a:ext cx="21375" cy="29900"/>
            </a:xfrm>
            <a:custGeom>
              <a:avLst/>
              <a:gdLst/>
              <a:ahLst/>
              <a:cxnLst/>
              <a:rect l="l" t="t" r="r" b="b"/>
              <a:pathLst>
                <a:path w="855" h="1196" extrusionOk="0">
                  <a:moveTo>
                    <a:pt x="1" y="0"/>
                  </a:moveTo>
                  <a:lnTo>
                    <a:pt x="854" y="1196"/>
                  </a:lnTo>
                  <a:cubicBezTo>
                    <a:pt x="854" y="684"/>
                    <a:pt x="342" y="171"/>
                    <a:pt x="1" y="0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5" name="Google Shape;23575;p30"/>
            <p:cNvSpPr/>
            <p:nvPr/>
          </p:nvSpPr>
          <p:spPr>
            <a:xfrm>
              <a:off x="2949675" y="532700"/>
              <a:ext cx="21375" cy="25650"/>
            </a:xfrm>
            <a:custGeom>
              <a:avLst/>
              <a:gdLst/>
              <a:ahLst/>
              <a:cxnLst/>
              <a:rect l="l" t="t" r="r" b="b"/>
              <a:pathLst>
                <a:path w="855" h="1026" extrusionOk="0">
                  <a:moveTo>
                    <a:pt x="0" y="1"/>
                  </a:moveTo>
                  <a:cubicBezTo>
                    <a:pt x="0" y="343"/>
                    <a:pt x="0" y="684"/>
                    <a:pt x="0" y="1026"/>
                  </a:cubicBezTo>
                  <a:cubicBezTo>
                    <a:pt x="854" y="513"/>
                    <a:pt x="684" y="172"/>
                    <a:pt x="0" y="1"/>
                  </a:cubicBez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6" name="Google Shape;23576;p30"/>
            <p:cNvSpPr/>
            <p:nvPr/>
          </p:nvSpPr>
          <p:spPr>
            <a:xfrm>
              <a:off x="2953950" y="583950"/>
              <a:ext cx="21375" cy="25650"/>
            </a:xfrm>
            <a:custGeom>
              <a:avLst/>
              <a:gdLst/>
              <a:ahLst/>
              <a:cxnLst/>
              <a:rect l="l" t="t" r="r" b="b"/>
              <a:pathLst>
                <a:path w="855" h="1026" extrusionOk="0">
                  <a:moveTo>
                    <a:pt x="0" y="0"/>
                  </a:moveTo>
                  <a:lnTo>
                    <a:pt x="854" y="1025"/>
                  </a:ln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7" name="Google Shape;23577;p30"/>
            <p:cNvSpPr/>
            <p:nvPr/>
          </p:nvSpPr>
          <p:spPr>
            <a:xfrm>
              <a:off x="3129000" y="579675"/>
              <a:ext cx="25625" cy="29925"/>
            </a:xfrm>
            <a:custGeom>
              <a:avLst/>
              <a:gdLst/>
              <a:ahLst/>
              <a:cxnLst/>
              <a:rect l="l" t="t" r="r" b="b"/>
              <a:pathLst>
                <a:path w="1025" h="1197" extrusionOk="0">
                  <a:moveTo>
                    <a:pt x="1025" y="119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7F3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8" name="Google Shape;23578;p30"/>
            <p:cNvSpPr/>
            <p:nvPr/>
          </p:nvSpPr>
          <p:spPr>
            <a:xfrm>
              <a:off x="4200650" y="4520475"/>
              <a:ext cx="371475" cy="721575"/>
            </a:xfrm>
            <a:custGeom>
              <a:avLst/>
              <a:gdLst/>
              <a:ahLst/>
              <a:cxnLst/>
              <a:rect l="l" t="t" r="r" b="b"/>
              <a:pathLst>
                <a:path w="14859" h="28863" extrusionOk="0">
                  <a:moveTo>
                    <a:pt x="513" y="1"/>
                  </a:moveTo>
                  <a:lnTo>
                    <a:pt x="1" y="513"/>
                  </a:lnTo>
                  <a:cubicBezTo>
                    <a:pt x="1" y="1538"/>
                    <a:pt x="342" y="2733"/>
                    <a:pt x="1025" y="3758"/>
                  </a:cubicBezTo>
                  <a:cubicBezTo>
                    <a:pt x="3416" y="6490"/>
                    <a:pt x="4099" y="10248"/>
                    <a:pt x="5466" y="13322"/>
                  </a:cubicBezTo>
                  <a:cubicBezTo>
                    <a:pt x="7857" y="18445"/>
                    <a:pt x="7857" y="24423"/>
                    <a:pt x="11785" y="28863"/>
                  </a:cubicBezTo>
                  <a:cubicBezTo>
                    <a:pt x="14859" y="28180"/>
                    <a:pt x="14859" y="28009"/>
                    <a:pt x="14346" y="23740"/>
                  </a:cubicBezTo>
                  <a:cubicBezTo>
                    <a:pt x="14005" y="21007"/>
                    <a:pt x="11614" y="19299"/>
                    <a:pt x="11614" y="16567"/>
                  </a:cubicBezTo>
                  <a:cubicBezTo>
                    <a:pt x="9394" y="10760"/>
                    <a:pt x="7857" y="4612"/>
                    <a:pt x="3416" y="1"/>
                  </a:cubicBezTo>
                  <a:lnTo>
                    <a:pt x="2904" y="513"/>
                  </a:lnTo>
                  <a:cubicBezTo>
                    <a:pt x="2733" y="1367"/>
                    <a:pt x="2562" y="2221"/>
                    <a:pt x="3587" y="2733"/>
                  </a:cubicBezTo>
                  <a:cubicBezTo>
                    <a:pt x="2050" y="2050"/>
                    <a:pt x="2221" y="1"/>
                    <a:pt x="513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9" name="Google Shape;23579;p30"/>
            <p:cNvSpPr/>
            <p:nvPr/>
          </p:nvSpPr>
          <p:spPr>
            <a:xfrm>
              <a:off x="3806950" y="4590450"/>
              <a:ext cx="526075" cy="557675"/>
            </a:xfrm>
            <a:custGeom>
              <a:avLst/>
              <a:gdLst/>
              <a:ahLst/>
              <a:cxnLst/>
              <a:rect l="l" t="t" r="r" b="b"/>
              <a:pathLst>
                <a:path w="21043" h="22307" extrusionOk="0">
                  <a:moveTo>
                    <a:pt x="1604" y="1"/>
                  </a:moveTo>
                  <a:cubicBezTo>
                    <a:pt x="578" y="1"/>
                    <a:pt x="1" y="646"/>
                    <a:pt x="549" y="2838"/>
                  </a:cubicBezTo>
                  <a:cubicBezTo>
                    <a:pt x="891" y="4716"/>
                    <a:pt x="2769" y="5229"/>
                    <a:pt x="3794" y="6424"/>
                  </a:cubicBezTo>
                  <a:cubicBezTo>
                    <a:pt x="7380" y="10181"/>
                    <a:pt x="12333" y="12231"/>
                    <a:pt x="15578" y="16500"/>
                  </a:cubicBezTo>
                  <a:cubicBezTo>
                    <a:pt x="17115" y="18550"/>
                    <a:pt x="18993" y="20599"/>
                    <a:pt x="20872" y="22307"/>
                  </a:cubicBezTo>
                  <a:cubicBezTo>
                    <a:pt x="21043" y="20428"/>
                    <a:pt x="20189" y="18550"/>
                    <a:pt x="18481" y="17525"/>
                  </a:cubicBezTo>
                  <a:cubicBezTo>
                    <a:pt x="17286" y="16842"/>
                    <a:pt x="16602" y="15646"/>
                    <a:pt x="16773" y="14280"/>
                  </a:cubicBezTo>
                  <a:cubicBezTo>
                    <a:pt x="17115" y="10352"/>
                    <a:pt x="16773" y="10010"/>
                    <a:pt x="13358" y="10010"/>
                  </a:cubicBezTo>
                  <a:cubicBezTo>
                    <a:pt x="13004" y="10043"/>
                    <a:pt x="12723" y="10063"/>
                    <a:pt x="12503" y="10063"/>
                  </a:cubicBezTo>
                  <a:cubicBezTo>
                    <a:pt x="11549" y="10063"/>
                    <a:pt x="11714" y="9689"/>
                    <a:pt x="11991" y="8303"/>
                  </a:cubicBezTo>
                  <a:cubicBezTo>
                    <a:pt x="12333" y="5912"/>
                    <a:pt x="10113" y="4545"/>
                    <a:pt x="7209" y="4545"/>
                  </a:cubicBezTo>
                  <a:cubicBezTo>
                    <a:pt x="7380" y="4716"/>
                    <a:pt x="7380" y="5058"/>
                    <a:pt x="7722" y="5399"/>
                  </a:cubicBezTo>
                  <a:cubicBezTo>
                    <a:pt x="8234" y="5912"/>
                    <a:pt x="10113" y="5741"/>
                    <a:pt x="8917" y="7107"/>
                  </a:cubicBezTo>
                  <a:cubicBezTo>
                    <a:pt x="8673" y="7473"/>
                    <a:pt x="8363" y="7622"/>
                    <a:pt x="8035" y="7622"/>
                  </a:cubicBezTo>
                  <a:cubicBezTo>
                    <a:pt x="7445" y="7622"/>
                    <a:pt x="6794" y="7143"/>
                    <a:pt x="6356" y="6595"/>
                  </a:cubicBezTo>
                  <a:cubicBezTo>
                    <a:pt x="4819" y="4887"/>
                    <a:pt x="3794" y="2838"/>
                    <a:pt x="3623" y="447"/>
                  </a:cubicBezTo>
                  <a:cubicBezTo>
                    <a:pt x="2889" y="202"/>
                    <a:pt x="2177" y="1"/>
                    <a:pt x="1604" y="1"/>
                  </a:cubicBezTo>
                  <a:close/>
                </a:path>
              </a:pathLst>
            </a:custGeom>
            <a:solidFill>
              <a:srgbClr val="1E6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0" name="Google Shape;23580;p30"/>
            <p:cNvSpPr/>
            <p:nvPr/>
          </p:nvSpPr>
          <p:spPr>
            <a:xfrm>
              <a:off x="4234800" y="3239625"/>
              <a:ext cx="298900" cy="546525"/>
            </a:xfrm>
            <a:custGeom>
              <a:avLst/>
              <a:gdLst/>
              <a:ahLst/>
              <a:cxnLst/>
              <a:rect l="l" t="t" r="r" b="b"/>
              <a:pathLst>
                <a:path w="11956" h="21861" extrusionOk="0">
                  <a:moveTo>
                    <a:pt x="1026" y="0"/>
                  </a:moveTo>
                  <a:lnTo>
                    <a:pt x="1026" y="0"/>
                  </a:lnTo>
                  <a:cubicBezTo>
                    <a:pt x="684" y="1537"/>
                    <a:pt x="1026" y="3074"/>
                    <a:pt x="2050" y="4270"/>
                  </a:cubicBezTo>
                  <a:cubicBezTo>
                    <a:pt x="3246" y="5977"/>
                    <a:pt x="1" y="6661"/>
                    <a:pt x="1196" y="7344"/>
                  </a:cubicBezTo>
                  <a:cubicBezTo>
                    <a:pt x="3758" y="8710"/>
                    <a:pt x="3246" y="10759"/>
                    <a:pt x="2904" y="12979"/>
                  </a:cubicBezTo>
                  <a:cubicBezTo>
                    <a:pt x="2733" y="14858"/>
                    <a:pt x="3587" y="16737"/>
                    <a:pt x="5466" y="17591"/>
                  </a:cubicBezTo>
                  <a:cubicBezTo>
                    <a:pt x="7344" y="18957"/>
                    <a:pt x="9906" y="19469"/>
                    <a:pt x="11102" y="21860"/>
                  </a:cubicBezTo>
                  <a:lnTo>
                    <a:pt x="11614" y="21348"/>
                  </a:lnTo>
                  <a:cubicBezTo>
                    <a:pt x="11956" y="20494"/>
                    <a:pt x="11785" y="19298"/>
                    <a:pt x="11102" y="18786"/>
                  </a:cubicBezTo>
                  <a:cubicBezTo>
                    <a:pt x="9223" y="11784"/>
                    <a:pt x="4954" y="5977"/>
                    <a:pt x="1026" y="0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1" name="Google Shape;23581;p30"/>
            <p:cNvSpPr/>
            <p:nvPr/>
          </p:nvSpPr>
          <p:spPr>
            <a:xfrm>
              <a:off x="3333925" y="3500050"/>
              <a:ext cx="277550" cy="999100"/>
            </a:xfrm>
            <a:custGeom>
              <a:avLst/>
              <a:gdLst/>
              <a:ahLst/>
              <a:cxnLst/>
              <a:rect l="l" t="t" r="r" b="b"/>
              <a:pathLst>
                <a:path w="11102" h="39964" extrusionOk="0">
                  <a:moveTo>
                    <a:pt x="1" y="1"/>
                  </a:moveTo>
                  <a:cubicBezTo>
                    <a:pt x="513" y="6149"/>
                    <a:pt x="1709" y="12297"/>
                    <a:pt x="2050" y="18616"/>
                  </a:cubicBezTo>
                  <a:cubicBezTo>
                    <a:pt x="2221" y="26472"/>
                    <a:pt x="5124" y="33986"/>
                    <a:pt x="10248" y="39964"/>
                  </a:cubicBezTo>
                  <a:cubicBezTo>
                    <a:pt x="11102" y="39110"/>
                    <a:pt x="11102" y="37744"/>
                    <a:pt x="10248" y="36890"/>
                  </a:cubicBezTo>
                  <a:lnTo>
                    <a:pt x="10248" y="35865"/>
                  </a:lnTo>
                  <a:cubicBezTo>
                    <a:pt x="9906" y="35523"/>
                    <a:pt x="9565" y="35182"/>
                    <a:pt x="9394" y="34840"/>
                  </a:cubicBezTo>
                  <a:cubicBezTo>
                    <a:pt x="8540" y="34499"/>
                    <a:pt x="7686" y="33986"/>
                    <a:pt x="7515" y="33133"/>
                  </a:cubicBezTo>
                  <a:cubicBezTo>
                    <a:pt x="6661" y="29375"/>
                    <a:pt x="4270" y="26301"/>
                    <a:pt x="4612" y="22032"/>
                  </a:cubicBezTo>
                  <a:cubicBezTo>
                    <a:pt x="4441" y="18274"/>
                    <a:pt x="3929" y="14688"/>
                    <a:pt x="2733" y="11102"/>
                  </a:cubicBezTo>
                  <a:cubicBezTo>
                    <a:pt x="2050" y="7344"/>
                    <a:pt x="2563" y="3246"/>
                    <a:pt x="1" y="1"/>
                  </a:cubicBezTo>
                  <a:close/>
                </a:path>
              </a:pathLst>
            </a:custGeom>
            <a:solidFill>
              <a:srgbClr val="3B7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2" name="Google Shape;23582;p30"/>
            <p:cNvSpPr/>
            <p:nvPr/>
          </p:nvSpPr>
          <p:spPr>
            <a:xfrm>
              <a:off x="4512325" y="3778350"/>
              <a:ext cx="145200" cy="597000"/>
            </a:xfrm>
            <a:custGeom>
              <a:avLst/>
              <a:gdLst/>
              <a:ahLst/>
              <a:cxnLst/>
              <a:rect l="l" t="t" r="r" b="b"/>
              <a:pathLst>
                <a:path w="5808" h="23880" extrusionOk="0">
                  <a:moveTo>
                    <a:pt x="771" y="1"/>
                  </a:moveTo>
                  <a:cubicBezTo>
                    <a:pt x="597" y="1"/>
                    <a:pt x="400" y="43"/>
                    <a:pt x="171" y="140"/>
                  </a:cubicBezTo>
                  <a:lnTo>
                    <a:pt x="1" y="311"/>
                  </a:lnTo>
                  <a:cubicBezTo>
                    <a:pt x="1025" y="2702"/>
                    <a:pt x="3075" y="5264"/>
                    <a:pt x="2904" y="7826"/>
                  </a:cubicBezTo>
                  <a:cubicBezTo>
                    <a:pt x="2392" y="13291"/>
                    <a:pt x="4783" y="18414"/>
                    <a:pt x="4270" y="23879"/>
                  </a:cubicBezTo>
                  <a:cubicBezTo>
                    <a:pt x="5807" y="16194"/>
                    <a:pt x="5807" y="8509"/>
                    <a:pt x="2392" y="1165"/>
                  </a:cubicBezTo>
                  <a:cubicBezTo>
                    <a:pt x="1839" y="751"/>
                    <a:pt x="1510" y="1"/>
                    <a:pt x="771" y="1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3" name="Google Shape;23583;p30"/>
            <p:cNvSpPr/>
            <p:nvPr/>
          </p:nvSpPr>
          <p:spPr>
            <a:xfrm>
              <a:off x="3590100" y="4422275"/>
              <a:ext cx="307450" cy="239125"/>
            </a:xfrm>
            <a:custGeom>
              <a:avLst/>
              <a:gdLst/>
              <a:ahLst/>
              <a:cxnLst/>
              <a:rect l="l" t="t" r="r" b="b"/>
              <a:pathLst>
                <a:path w="12298" h="9565" extrusionOk="0">
                  <a:moveTo>
                    <a:pt x="1" y="1"/>
                  </a:moveTo>
                  <a:lnTo>
                    <a:pt x="1" y="3075"/>
                  </a:lnTo>
                  <a:cubicBezTo>
                    <a:pt x="2392" y="5978"/>
                    <a:pt x="5637" y="8198"/>
                    <a:pt x="9052" y="9565"/>
                  </a:cubicBezTo>
                  <a:cubicBezTo>
                    <a:pt x="9223" y="7515"/>
                    <a:pt x="10589" y="7174"/>
                    <a:pt x="12297" y="7174"/>
                  </a:cubicBezTo>
                  <a:cubicBezTo>
                    <a:pt x="9565" y="5466"/>
                    <a:pt x="6490" y="4270"/>
                    <a:pt x="3246" y="3758"/>
                  </a:cubicBezTo>
                  <a:cubicBezTo>
                    <a:pt x="1538" y="3416"/>
                    <a:pt x="1538" y="2904"/>
                    <a:pt x="2050" y="1367"/>
                  </a:cubicBezTo>
                  <a:cubicBezTo>
                    <a:pt x="2528" y="221"/>
                    <a:pt x="2097" y="36"/>
                    <a:pt x="1476" y="36"/>
                  </a:cubicBezTo>
                  <a:cubicBezTo>
                    <a:pt x="1180" y="36"/>
                    <a:pt x="840" y="78"/>
                    <a:pt x="535" y="78"/>
                  </a:cubicBezTo>
                  <a:cubicBezTo>
                    <a:pt x="335" y="78"/>
                    <a:pt x="150" y="60"/>
                    <a:pt x="1" y="1"/>
                  </a:cubicBezTo>
                  <a:close/>
                </a:path>
              </a:pathLst>
            </a:custGeom>
            <a:solidFill>
              <a:srgbClr val="30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4" name="Google Shape;23584;p30"/>
            <p:cNvSpPr/>
            <p:nvPr/>
          </p:nvSpPr>
          <p:spPr>
            <a:xfrm>
              <a:off x="4473900" y="4657100"/>
              <a:ext cx="123850" cy="456875"/>
            </a:xfrm>
            <a:custGeom>
              <a:avLst/>
              <a:gdLst/>
              <a:ahLst/>
              <a:cxnLst/>
              <a:rect l="l" t="t" r="r" b="b"/>
              <a:pathLst>
                <a:path w="4954" h="18275" extrusionOk="0">
                  <a:moveTo>
                    <a:pt x="4612" y="1"/>
                  </a:moveTo>
                  <a:lnTo>
                    <a:pt x="4612" y="1"/>
                  </a:lnTo>
                  <a:cubicBezTo>
                    <a:pt x="2904" y="1538"/>
                    <a:pt x="3758" y="3758"/>
                    <a:pt x="3587" y="5637"/>
                  </a:cubicBezTo>
                  <a:cubicBezTo>
                    <a:pt x="3416" y="8369"/>
                    <a:pt x="3758" y="10931"/>
                    <a:pt x="2050" y="13322"/>
                  </a:cubicBezTo>
                  <a:lnTo>
                    <a:pt x="684" y="11102"/>
                  </a:lnTo>
                  <a:lnTo>
                    <a:pt x="684" y="11102"/>
                  </a:lnTo>
                  <a:cubicBezTo>
                    <a:pt x="1" y="14005"/>
                    <a:pt x="1708" y="16225"/>
                    <a:pt x="3416" y="18275"/>
                  </a:cubicBezTo>
                  <a:cubicBezTo>
                    <a:pt x="4612" y="12297"/>
                    <a:pt x="4953" y="6149"/>
                    <a:pt x="4612" y="1"/>
                  </a:cubicBezTo>
                  <a:close/>
                </a:path>
              </a:pathLst>
            </a:custGeom>
            <a:solidFill>
              <a:srgbClr val="3B7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5" name="Google Shape;23585;p30"/>
            <p:cNvSpPr/>
            <p:nvPr/>
          </p:nvSpPr>
          <p:spPr>
            <a:xfrm>
              <a:off x="4512325" y="3709275"/>
              <a:ext cx="64075" cy="98225"/>
            </a:xfrm>
            <a:custGeom>
              <a:avLst/>
              <a:gdLst/>
              <a:ahLst/>
              <a:cxnLst/>
              <a:rect l="l" t="t" r="r" b="b"/>
              <a:pathLst>
                <a:path w="2563" h="3929" extrusionOk="0">
                  <a:moveTo>
                    <a:pt x="1" y="0"/>
                  </a:moveTo>
                  <a:lnTo>
                    <a:pt x="1" y="2903"/>
                  </a:lnTo>
                  <a:lnTo>
                    <a:pt x="2221" y="3928"/>
                  </a:lnTo>
                  <a:cubicBezTo>
                    <a:pt x="2562" y="2220"/>
                    <a:pt x="1538" y="512"/>
                    <a:pt x="1" y="0"/>
                  </a:cubicBezTo>
                  <a:close/>
                </a:path>
              </a:pathLst>
            </a:custGeom>
            <a:solidFill>
              <a:srgbClr val="728F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6" name="Google Shape;23586;p30"/>
            <p:cNvSpPr/>
            <p:nvPr/>
          </p:nvSpPr>
          <p:spPr>
            <a:xfrm>
              <a:off x="3876175" y="4029475"/>
              <a:ext cx="358650" cy="426975"/>
            </a:xfrm>
            <a:custGeom>
              <a:avLst/>
              <a:gdLst/>
              <a:ahLst/>
              <a:cxnLst/>
              <a:rect l="l" t="t" r="r" b="b"/>
              <a:pathLst>
                <a:path w="14346" h="17079" extrusionOk="0">
                  <a:moveTo>
                    <a:pt x="6148" y="1"/>
                  </a:moveTo>
                  <a:cubicBezTo>
                    <a:pt x="5636" y="1367"/>
                    <a:pt x="6661" y="3075"/>
                    <a:pt x="4953" y="4100"/>
                  </a:cubicBezTo>
                  <a:cubicBezTo>
                    <a:pt x="3074" y="3075"/>
                    <a:pt x="2562" y="342"/>
                    <a:pt x="0" y="342"/>
                  </a:cubicBezTo>
                  <a:cubicBezTo>
                    <a:pt x="2391" y="4783"/>
                    <a:pt x="4953" y="8881"/>
                    <a:pt x="7856" y="12809"/>
                  </a:cubicBezTo>
                  <a:cubicBezTo>
                    <a:pt x="8198" y="12639"/>
                    <a:pt x="8539" y="12297"/>
                    <a:pt x="8710" y="11785"/>
                  </a:cubicBezTo>
                  <a:cubicBezTo>
                    <a:pt x="8710" y="10760"/>
                    <a:pt x="8539" y="9735"/>
                    <a:pt x="8198" y="8881"/>
                  </a:cubicBezTo>
                  <a:lnTo>
                    <a:pt x="8198" y="8881"/>
                  </a:lnTo>
                  <a:cubicBezTo>
                    <a:pt x="10076" y="11614"/>
                    <a:pt x="9735" y="15884"/>
                    <a:pt x="13833" y="17079"/>
                  </a:cubicBezTo>
                  <a:lnTo>
                    <a:pt x="14346" y="16567"/>
                  </a:lnTo>
                  <a:cubicBezTo>
                    <a:pt x="12126" y="10931"/>
                    <a:pt x="9222" y="5295"/>
                    <a:pt x="6148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7" name="Google Shape;23587;p30"/>
            <p:cNvSpPr/>
            <p:nvPr/>
          </p:nvSpPr>
          <p:spPr>
            <a:xfrm>
              <a:off x="4213450" y="4443625"/>
              <a:ext cx="51275" cy="64075"/>
            </a:xfrm>
            <a:custGeom>
              <a:avLst/>
              <a:gdLst/>
              <a:ahLst/>
              <a:cxnLst/>
              <a:rect l="l" t="t" r="r" b="b"/>
              <a:pathLst>
                <a:path w="2051" h="2563" extrusionOk="0">
                  <a:moveTo>
                    <a:pt x="1026" y="1"/>
                  </a:moveTo>
                  <a:lnTo>
                    <a:pt x="684" y="513"/>
                  </a:lnTo>
                  <a:cubicBezTo>
                    <a:pt x="1" y="1367"/>
                    <a:pt x="172" y="2221"/>
                    <a:pt x="1538" y="2562"/>
                  </a:cubicBezTo>
                  <a:lnTo>
                    <a:pt x="2050" y="2221"/>
                  </a:lnTo>
                  <a:cubicBezTo>
                    <a:pt x="2050" y="1367"/>
                    <a:pt x="1709" y="513"/>
                    <a:pt x="1026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8" name="Google Shape;23588;p30"/>
            <p:cNvSpPr/>
            <p:nvPr/>
          </p:nvSpPr>
          <p:spPr>
            <a:xfrm>
              <a:off x="4426950" y="3851650"/>
              <a:ext cx="8550" cy="7075"/>
            </a:xfrm>
            <a:custGeom>
              <a:avLst/>
              <a:gdLst/>
              <a:ahLst/>
              <a:cxnLst/>
              <a:rect l="l" t="t" r="r" b="b"/>
              <a:pathLst>
                <a:path w="342" h="283" extrusionOk="0">
                  <a:moveTo>
                    <a:pt x="135" y="0"/>
                  </a:moveTo>
                  <a:cubicBezTo>
                    <a:pt x="56" y="0"/>
                    <a:pt x="0" y="112"/>
                    <a:pt x="0" y="112"/>
                  </a:cubicBezTo>
                  <a:cubicBezTo>
                    <a:pt x="0" y="112"/>
                    <a:pt x="171" y="282"/>
                    <a:pt x="342" y="282"/>
                  </a:cubicBezTo>
                  <a:cubicBezTo>
                    <a:pt x="268" y="63"/>
                    <a:pt x="195" y="0"/>
                    <a:pt x="135" y="0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9" name="Google Shape;23589;p30"/>
            <p:cNvSpPr/>
            <p:nvPr/>
          </p:nvSpPr>
          <p:spPr>
            <a:xfrm>
              <a:off x="4435475" y="3858700"/>
              <a:ext cx="12825" cy="9250"/>
            </a:xfrm>
            <a:custGeom>
              <a:avLst/>
              <a:gdLst/>
              <a:ahLst/>
              <a:cxnLst/>
              <a:rect l="l" t="t" r="r" b="b"/>
              <a:pathLst>
                <a:path w="513" h="370" extrusionOk="0">
                  <a:moveTo>
                    <a:pt x="1" y="0"/>
                  </a:moveTo>
                  <a:cubicBezTo>
                    <a:pt x="103" y="308"/>
                    <a:pt x="206" y="369"/>
                    <a:pt x="308" y="369"/>
                  </a:cubicBezTo>
                  <a:cubicBezTo>
                    <a:pt x="376" y="369"/>
                    <a:pt x="445" y="342"/>
                    <a:pt x="513" y="342"/>
                  </a:cubicBezTo>
                  <a:cubicBezTo>
                    <a:pt x="513" y="171"/>
                    <a:pt x="171" y="0"/>
                    <a:pt x="1" y="0"/>
                  </a:cubicBezTo>
                  <a:close/>
                </a:path>
              </a:pathLst>
            </a:custGeom>
            <a:solidFill>
              <a:srgbClr val="216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0" name="Google Shape;23590;p30"/>
            <p:cNvSpPr/>
            <p:nvPr/>
          </p:nvSpPr>
          <p:spPr>
            <a:xfrm>
              <a:off x="4252600" y="4494875"/>
              <a:ext cx="33475" cy="30975"/>
            </a:xfrm>
            <a:custGeom>
              <a:avLst/>
              <a:gdLst/>
              <a:ahLst/>
              <a:cxnLst/>
              <a:rect l="l" t="t" r="r" b="b"/>
              <a:pathLst>
                <a:path w="1339" h="1239" extrusionOk="0">
                  <a:moveTo>
                    <a:pt x="484" y="0"/>
                  </a:moveTo>
                  <a:lnTo>
                    <a:pt x="143" y="171"/>
                  </a:lnTo>
                  <a:cubicBezTo>
                    <a:pt x="0" y="882"/>
                    <a:pt x="214" y="1238"/>
                    <a:pt x="783" y="1238"/>
                  </a:cubicBezTo>
                  <a:cubicBezTo>
                    <a:pt x="897" y="1238"/>
                    <a:pt x="1025" y="1224"/>
                    <a:pt x="1167" y="1196"/>
                  </a:cubicBezTo>
                  <a:lnTo>
                    <a:pt x="1338" y="1196"/>
                  </a:lnTo>
                  <a:cubicBezTo>
                    <a:pt x="1338" y="683"/>
                    <a:pt x="826" y="171"/>
                    <a:pt x="484" y="0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1" name="Google Shape;23591;p30"/>
            <p:cNvSpPr/>
            <p:nvPr/>
          </p:nvSpPr>
          <p:spPr>
            <a:xfrm>
              <a:off x="4072575" y="4345425"/>
              <a:ext cx="140900" cy="187900"/>
            </a:xfrm>
            <a:custGeom>
              <a:avLst/>
              <a:gdLst/>
              <a:ahLst/>
              <a:cxnLst/>
              <a:rect l="l" t="t" r="r" b="b"/>
              <a:pathLst>
                <a:path w="5636" h="7516" extrusionOk="0">
                  <a:moveTo>
                    <a:pt x="342" y="1"/>
                  </a:moveTo>
                  <a:lnTo>
                    <a:pt x="0" y="171"/>
                  </a:lnTo>
                  <a:cubicBezTo>
                    <a:pt x="1025" y="3075"/>
                    <a:pt x="2733" y="5636"/>
                    <a:pt x="5124" y="7515"/>
                  </a:cubicBezTo>
                  <a:lnTo>
                    <a:pt x="5465" y="7174"/>
                  </a:lnTo>
                  <a:cubicBezTo>
                    <a:pt x="5636" y="3929"/>
                    <a:pt x="3416" y="855"/>
                    <a:pt x="342" y="1"/>
                  </a:cubicBezTo>
                  <a:close/>
                </a:path>
              </a:pathLst>
            </a:custGeom>
            <a:solidFill>
              <a:srgbClr val="E5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2" name="Google Shape;23592;p30"/>
            <p:cNvSpPr/>
            <p:nvPr/>
          </p:nvSpPr>
          <p:spPr>
            <a:xfrm>
              <a:off x="3564500" y="4371050"/>
              <a:ext cx="25625" cy="25650"/>
            </a:xfrm>
            <a:custGeom>
              <a:avLst/>
              <a:gdLst/>
              <a:ahLst/>
              <a:cxnLst/>
              <a:rect l="l" t="t" r="r" b="b"/>
              <a:pathLst>
                <a:path w="1025" h="1026" extrusionOk="0">
                  <a:moveTo>
                    <a:pt x="1025" y="102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0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3" name="Google Shape;23593;p30"/>
            <p:cNvSpPr/>
            <p:nvPr/>
          </p:nvSpPr>
          <p:spPr>
            <a:xfrm>
              <a:off x="4038400" y="4174650"/>
              <a:ext cx="311700" cy="495300"/>
            </a:xfrm>
            <a:custGeom>
              <a:avLst/>
              <a:gdLst/>
              <a:ahLst/>
              <a:cxnLst/>
              <a:rect l="l" t="t" r="r" b="b"/>
              <a:pathLst>
                <a:path w="12468" h="19812" extrusionOk="0">
                  <a:moveTo>
                    <a:pt x="513" y="0"/>
                  </a:moveTo>
                  <a:lnTo>
                    <a:pt x="513" y="0"/>
                  </a:lnTo>
                  <a:cubicBezTo>
                    <a:pt x="1" y="2733"/>
                    <a:pt x="1196" y="4782"/>
                    <a:pt x="1709" y="7002"/>
                  </a:cubicBezTo>
                  <a:cubicBezTo>
                    <a:pt x="4100" y="8710"/>
                    <a:pt x="5807" y="11101"/>
                    <a:pt x="6832" y="14005"/>
                  </a:cubicBezTo>
                  <a:cubicBezTo>
                    <a:pt x="8540" y="15542"/>
                    <a:pt x="9052" y="18274"/>
                    <a:pt x="11443" y="19811"/>
                  </a:cubicBezTo>
                  <a:cubicBezTo>
                    <a:pt x="12468" y="17249"/>
                    <a:pt x="9394" y="16225"/>
                    <a:pt x="9735" y="14175"/>
                  </a:cubicBezTo>
                  <a:lnTo>
                    <a:pt x="8711" y="13151"/>
                  </a:lnTo>
                  <a:cubicBezTo>
                    <a:pt x="8028" y="12638"/>
                    <a:pt x="7686" y="11955"/>
                    <a:pt x="7686" y="11101"/>
                  </a:cubicBezTo>
                  <a:cubicBezTo>
                    <a:pt x="5124" y="9393"/>
                    <a:pt x="4612" y="6832"/>
                    <a:pt x="3587" y="4270"/>
                  </a:cubicBezTo>
                  <a:cubicBezTo>
                    <a:pt x="2904" y="2733"/>
                    <a:pt x="2563" y="854"/>
                    <a:pt x="513" y="0"/>
                  </a:cubicBezTo>
                  <a:close/>
                </a:path>
              </a:pathLst>
            </a:custGeom>
            <a:solidFill>
              <a:srgbClr val="E8E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4" name="Google Shape;23594;p30"/>
            <p:cNvSpPr/>
            <p:nvPr/>
          </p:nvSpPr>
          <p:spPr>
            <a:xfrm>
              <a:off x="3351000" y="1122925"/>
              <a:ext cx="1289450" cy="3895025"/>
            </a:xfrm>
            <a:custGeom>
              <a:avLst/>
              <a:gdLst/>
              <a:ahLst/>
              <a:cxnLst/>
              <a:rect l="l" t="t" r="r" b="b"/>
              <a:pathLst>
                <a:path w="51578" h="155801" extrusionOk="0">
                  <a:moveTo>
                    <a:pt x="2463" y="1"/>
                  </a:moveTo>
                  <a:cubicBezTo>
                    <a:pt x="2276" y="1"/>
                    <a:pt x="2082" y="41"/>
                    <a:pt x="1880" y="131"/>
                  </a:cubicBezTo>
                  <a:cubicBezTo>
                    <a:pt x="1" y="1155"/>
                    <a:pt x="1367" y="3205"/>
                    <a:pt x="1196" y="4913"/>
                  </a:cubicBezTo>
                  <a:lnTo>
                    <a:pt x="1196" y="7816"/>
                  </a:lnTo>
                  <a:cubicBezTo>
                    <a:pt x="2221" y="15672"/>
                    <a:pt x="3246" y="23357"/>
                    <a:pt x="3758" y="31042"/>
                  </a:cubicBezTo>
                  <a:cubicBezTo>
                    <a:pt x="4270" y="36507"/>
                    <a:pt x="3758" y="41972"/>
                    <a:pt x="5637" y="47096"/>
                  </a:cubicBezTo>
                  <a:cubicBezTo>
                    <a:pt x="6491" y="51707"/>
                    <a:pt x="9223" y="55464"/>
                    <a:pt x="10760" y="59734"/>
                  </a:cubicBezTo>
                  <a:lnTo>
                    <a:pt x="12980" y="63833"/>
                  </a:lnTo>
                  <a:cubicBezTo>
                    <a:pt x="13151" y="64345"/>
                    <a:pt x="13493" y="64857"/>
                    <a:pt x="13834" y="65370"/>
                  </a:cubicBezTo>
                  <a:cubicBezTo>
                    <a:pt x="14176" y="65711"/>
                    <a:pt x="14347" y="65882"/>
                    <a:pt x="14517" y="66224"/>
                  </a:cubicBezTo>
                  <a:cubicBezTo>
                    <a:pt x="14859" y="66736"/>
                    <a:pt x="15201" y="67248"/>
                    <a:pt x="15371" y="67761"/>
                  </a:cubicBezTo>
                  <a:cubicBezTo>
                    <a:pt x="15542" y="68102"/>
                    <a:pt x="15542" y="68273"/>
                    <a:pt x="15884" y="68785"/>
                  </a:cubicBezTo>
                  <a:cubicBezTo>
                    <a:pt x="16054" y="69298"/>
                    <a:pt x="16225" y="69981"/>
                    <a:pt x="16567" y="70493"/>
                  </a:cubicBezTo>
                  <a:cubicBezTo>
                    <a:pt x="16738" y="70835"/>
                    <a:pt x="16908" y="71347"/>
                    <a:pt x="17250" y="71689"/>
                  </a:cubicBezTo>
                  <a:cubicBezTo>
                    <a:pt x="19982" y="76983"/>
                    <a:pt x="21178" y="82960"/>
                    <a:pt x="20836" y="88938"/>
                  </a:cubicBezTo>
                  <a:cubicBezTo>
                    <a:pt x="22715" y="97989"/>
                    <a:pt x="22544" y="107553"/>
                    <a:pt x="25960" y="116263"/>
                  </a:cubicBezTo>
                  <a:cubicBezTo>
                    <a:pt x="29205" y="121728"/>
                    <a:pt x="31766" y="127364"/>
                    <a:pt x="34328" y="132999"/>
                  </a:cubicBezTo>
                  <a:cubicBezTo>
                    <a:pt x="34840" y="133853"/>
                    <a:pt x="35353" y="134707"/>
                    <a:pt x="35865" y="135561"/>
                  </a:cubicBezTo>
                  <a:cubicBezTo>
                    <a:pt x="36207" y="136074"/>
                    <a:pt x="36719" y="136757"/>
                    <a:pt x="37231" y="137269"/>
                  </a:cubicBezTo>
                  <a:cubicBezTo>
                    <a:pt x="40818" y="142222"/>
                    <a:pt x="42355" y="148199"/>
                    <a:pt x="45087" y="153664"/>
                  </a:cubicBezTo>
                  <a:cubicBezTo>
                    <a:pt x="45789" y="154980"/>
                    <a:pt x="46446" y="155801"/>
                    <a:pt x="47081" y="155801"/>
                  </a:cubicBezTo>
                  <a:cubicBezTo>
                    <a:pt x="47682" y="155801"/>
                    <a:pt x="48263" y="155066"/>
                    <a:pt x="48845" y="153323"/>
                  </a:cubicBezTo>
                  <a:cubicBezTo>
                    <a:pt x="50040" y="149395"/>
                    <a:pt x="48332" y="145296"/>
                    <a:pt x="49699" y="141368"/>
                  </a:cubicBezTo>
                  <a:cubicBezTo>
                    <a:pt x="50894" y="137781"/>
                    <a:pt x="50382" y="134024"/>
                    <a:pt x="50894" y="130267"/>
                  </a:cubicBezTo>
                  <a:cubicBezTo>
                    <a:pt x="51065" y="122240"/>
                    <a:pt x="51577" y="114213"/>
                    <a:pt x="47478" y="106699"/>
                  </a:cubicBezTo>
                  <a:cubicBezTo>
                    <a:pt x="44746" y="102259"/>
                    <a:pt x="38598" y="100209"/>
                    <a:pt x="38939" y="93378"/>
                  </a:cubicBezTo>
                  <a:cubicBezTo>
                    <a:pt x="39110" y="92524"/>
                    <a:pt x="37744" y="91158"/>
                    <a:pt x="38256" y="89450"/>
                  </a:cubicBezTo>
                  <a:cubicBezTo>
                    <a:pt x="38598" y="88084"/>
                    <a:pt x="36719" y="86547"/>
                    <a:pt x="36548" y="84839"/>
                  </a:cubicBezTo>
                  <a:cubicBezTo>
                    <a:pt x="34328" y="81936"/>
                    <a:pt x="35353" y="78520"/>
                    <a:pt x="35353" y="75617"/>
                  </a:cubicBezTo>
                  <a:cubicBezTo>
                    <a:pt x="35865" y="62125"/>
                    <a:pt x="36719" y="48462"/>
                    <a:pt x="32108" y="35312"/>
                  </a:cubicBezTo>
                  <a:cubicBezTo>
                    <a:pt x="32108" y="34458"/>
                    <a:pt x="32620" y="33604"/>
                    <a:pt x="32108" y="32750"/>
                  </a:cubicBezTo>
                  <a:cubicBezTo>
                    <a:pt x="30913" y="30530"/>
                    <a:pt x="29546" y="28310"/>
                    <a:pt x="28180" y="26431"/>
                  </a:cubicBezTo>
                  <a:cubicBezTo>
                    <a:pt x="24594" y="20795"/>
                    <a:pt x="19641" y="16526"/>
                    <a:pt x="16225" y="10719"/>
                  </a:cubicBezTo>
                  <a:cubicBezTo>
                    <a:pt x="15371" y="8841"/>
                    <a:pt x="13834" y="7474"/>
                    <a:pt x="11956" y="6962"/>
                  </a:cubicBezTo>
                  <a:cubicBezTo>
                    <a:pt x="10077" y="5083"/>
                    <a:pt x="8028" y="3376"/>
                    <a:pt x="5808" y="2009"/>
                  </a:cubicBezTo>
                  <a:cubicBezTo>
                    <a:pt x="4622" y="1713"/>
                    <a:pt x="3693" y="1"/>
                    <a:pt x="246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5" name="Google Shape;23595;p30"/>
            <p:cNvSpPr/>
            <p:nvPr/>
          </p:nvSpPr>
          <p:spPr>
            <a:xfrm>
              <a:off x="2868550" y="1215850"/>
              <a:ext cx="1626725" cy="4026200"/>
            </a:xfrm>
            <a:custGeom>
              <a:avLst/>
              <a:gdLst/>
              <a:ahLst/>
              <a:cxnLst/>
              <a:rect l="l" t="t" r="r" b="b"/>
              <a:pathLst>
                <a:path w="65069" h="161048" extrusionOk="0">
                  <a:moveTo>
                    <a:pt x="10589" y="0"/>
                  </a:moveTo>
                  <a:cubicBezTo>
                    <a:pt x="9223" y="3245"/>
                    <a:pt x="8710" y="6831"/>
                    <a:pt x="8881" y="10418"/>
                  </a:cubicBezTo>
                  <a:cubicBezTo>
                    <a:pt x="7003" y="23227"/>
                    <a:pt x="3416" y="35864"/>
                    <a:pt x="854" y="48673"/>
                  </a:cubicBezTo>
                  <a:cubicBezTo>
                    <a:pt x="1" y="52943"/>
                    <a:pt x="171" y="56529"/>
                    <a:pt x="3245" y="59774"/>
                  </a:cubicBezTo>
                  <a:cubicBezTo>
                    <a:pt x="5295" y="61823"/>
                    <a:pt x="5466" y="63873"/>
                    <a:pt x="3075" y="65751"/>
                  </a:cubicBezTo>
                  <a:cubicBezTo>
                    <a:pt x="2733" y="66093"/>
                    <a:pt x="2733" y="66605"/>
                    <a:pt x="2733" y="67118"/>
                  </a:cubicBezTo>
                  <a:cubicBezTo>
                    <a:pt x="2904" y="67972"/>
                    <a:pt x="3245" y="68655"/>
                    <a:pt x="3416" y="69509"/>
                  </a:cubicBezTo>
                  <a:cubicBezTo>
                    <a:pt x="3587" y="69850"/>
                    <a:pt x="3758" y="70192"/>
                    <a:pt x="4099" y="70704"/>
                  </a:cubicBezTo>
                  <a:cubicBezTo>
                    <a:pt x="4270" y="71216"/>
                    <a:pt x="4612" y="71558"/>
                    <a:pt x="5124" y="72070"/>
                  </a:cubicBezTo>
                  <a:cubicBezTo>
                    <a:pt x="5466" y="72241"/>
                    <a:pt x="5807" y="72412"/>
                    <a:pt x="6149" y="72583"/>
                  </a:cubicBezTo>
                  <a:cubicBezTo>
                    <a:pt x="6832" y="72753"/>
                    <a:pt x="7344" y="73266"/>
                    <a:pt x="7686" y="74120"/>
                  </a:cubicBezTo>
                  <a:cubicBezTo>
                    <a:pt x="8198" y="75144"/>
                    <a:pt x="8369" y="76511"/>
                    <a:pt x="7856" y="77706"/>
                  </a:cubicBezTo>
                  <a:cubicBezTo>
                    <a:pt x="7856" y="78048"/>
                    <a:pt x="7686" y="78219"/>
                    <a:pt x="7856" y="78389"/>
                  </a:cubicBezTo>
                  <a:cubicBezTo>
                    <a:pt x="8027" y="78731"/>
                    <a:pt x="8027" y="78902"/>
                    <a:pt x="8027" y="79072"/>
                  </a:cubicBezTo>
                  <a:lnTo>
                    <a:pt x="8540" y="79585"/>
                  </a:lnTo>
                  <a:cubicBezTo>
                    <a:pt x="9394" y="80609"/>
                    <a:pt x="11101" y="80780"/>
                    <a:pt x="11443" y="82488"/>
                  </a:cubicBezTo>
                  <a:cubicBezTo>
                    <a:pt x="14688" y="84708"/>
                    <a:pt x="16225" y="88465"/>
                    <a:pt x="18616" y="91369"/>
                  </a:cubicBezTo>
                  <a:cubicBezTo>
                    <a:pt x="19811" y="96663"/>
                    <a:pt x="20665" y="101786"/>
                    <a:pt x="21178" y="107081"/>
                  </a:cubicBezTo>
                  <a:cubicBezTo>
                    <a:pt x="22031" y="113741"/>
                    <a:pt x="22202" y="120573"/>
                    <a:pt x="26472" y="126379"/>
                  </a:cubicBezTo>
                  <a:cubicBezTo>
                    <a:pt x="26813" y="126891"/>
                    <a:pt x="27326" y="127404"/>
                    <a:pt x="27838" y="127916"/>
                  </a:cubicBezTo>
                  <a:cubicBezTo>
                    <a:pt x="28180" y="128258"/>
                    <a:pt x="28521" y="128599"/>
                    <a:pt x="28863" y="128941"/>
                  </a:cubicBezTo>
                  <a:cubicBezTo>
                    <a:pt x="29546" y="131503"/>
                    <a:pt x="31766" y="133552"/>
                    <a:pt x="34499" y="133894"/>
                  </a:cubicBezTo>
                  <a:cubicBezTo>
                    <a:pt x="36548" y="134235"/>
                    <a:pt x="38427" y="135260"/>
                    <a:pt x="39793" y="136626"/>
                  </a:cubicBezTo>
                  <a:cubicBezTo>
                    <a:pt x="40647" y="138675"/>
                    <a:pt x="42013" y="140554"/>
                    <a:pt x="43379" y="142091"/>
                  </a:cubicBezTo>
                  <a:cubicBezTo>
                    <a:pt x="44273" y="142910"/>
                    <a:pt x="45134" y="143405"/>
                    <a:pt x="45863" y="143405"/>
                  </a:cubicBezTo>
                  <a:cubicBezTo>
                    <a:pt x="46807" y="143405"/>
                    <a:pt x="47531" y="142577"/>
                    <a:pt x="47820" y="140554"/>
                  </a:cubicBezTo>
                  <a:cubicBezTo>
                    <a:pt x="48161" y="143287"/>
                    <a:pt x="47990" y="146531"/>
                    <a:pt x="51918" y="146531"/>
                  </a:cubicBezTo>
                  <a:cubicBezTo>
                    <a:pt x="52431" y="146531"/>
                    <a:pt x="52943" y="147044"/>
                    <a:pt x="52943" y="147385"/>
                  </a:cubicBezTo>
                  <a:cubicBezTo>
                    <a:pt x="52601" y="151997"/>
                    <a:pt x="57213" y="153704"/>
                    <a:pt x="58408" y="157291"/>
                  </a:cubicBezTo>
                  <a:cubicBezTo>
                    <a:pt x="60116" y="159169"/>
                    <a:pt x="62507" y="160536"/>
                    <a:pt x="65069" y="161048"/>
                  </a:cubicBezTo>
                  <a:cubicBezTo>
                    <a:pt x="62678" y="151143"/>
                    <a:pt x="59091" y="141750"/>
                    <a:pt x="54309" y="132869"/>
                  </a:cubicBezTo>
                  <a:cubicBezTo>
                    <a:pt x="52260" y="130478"/>
                    <a:pt x="50552" y="127916"/>
                    <a:pt x="49015" y="125013"/>
                  </a:cubicBezTo>
                  <a:cubicBezTo>
                    <a:pt x="46795" y="120573"/>
                    <a:pt x="43379" y="116815"/>
                    <a:pt x="41330" y="112204"/>
                  </a:cubicBezTo>
                  <a:cubicBezTo>
                    <a:pt x="39964" y="109642"/>
                    <a:pt x="39110" y="106910"/>
                    <a:pt x="38768" y="104007"/>
                  </a:cubicBezTo>
                  <a:cubicBezTo>
                    <a:pt x="37743" y="98542"/>
                    <a:pt x="38085" y="92906"/>
                    <a:pt x="36889" y="87441"/>
                  </a:cubicBezTo>
                  <a:cubicBezTo>
                    <a:pt x="35865" y="81463"/>
                    <a:pt x="35011" y="75315"/>
                    <a:pt x="30741" y="70533"/>
                  </a:cubicBezTo>
                  <a:cubicBezTo>
                    <a:pt x="26813" y="66093"/>
                    <a:pt x="24422" y="60628"/>
                    <a:pt x="23568" y="54821"/>
                  </a:cubicBezTo>
                  <a:cubicBezTo>
                    <a:pt x="21861" y="47478"/>
                    <a:pt x="20494" y="40134"/>
                    <a:pt x="19640" y="32790"/>
                  </a:cubicBezTo>
                  <a:cubicBezTo>
                    <a:pt x="18616" y="23568"/>
                    <a:pt x="17079" y="14687"/>
                    <a:pt x="14859" y="5807"/>
                  </a:cubicBezTo>
                  <a:cubicBezTo>
                    <a:pt x="12980" y="4270"/>
                    <a:pt x="13492" y="1196"/>
                    <a:pt x="1058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6" name="Google Shape;23596;p30"/>
            <p:cNvSpPr/>
            <p:nvPr/>
          </p:nvSpPr>
          <p:spPr>
            <a:xfrm>
              <a:off x="3111925" y="1000150"/>
              <a:ext cx="512350" cy="1677275"/>
            </a:xfrm>
            <a:custGeom>
              <a:avLst/>
              <a:gdLst/>
              <a:ahLst/>
              <a:cxnLst/>
              <a:rect l="l" t="t" r="r" b="b"/>
              <a:pathLst>
                <a:path w="20494" h="67091" extrusionOk="0">
                  <a:moveTo>
                    <a:pt x="4974" y="0"/>
                  </a:moveTo>
                  <a:cubicBezTo>
                    <a:pt x="3413" y="0"/>
                    <a:pt x="1907" y="639"/>
                    <a:pt x="854" y="1797"/>
                  </a:cubicBezTo>
                  <a:lnTo>
                    <a:pt x="0" y="5725"/>
                  </a:lnTo>
                  <a:cubicBezTo>
                    <a:pt x="1879" y="8116"/>
                    <a:pt x="3245" y="11019"/>
                    <a:pt x="3757" y="14093"/>
                  </a:cubicBezTo>
                  <a:cubicBezTo>
                    <a:pt x="5124" y="21608"/>
                    <a:pt x="7002" y="28951"/>
                    <a:pt x="7856" y="36636"/>
                  </a:cubicBezTo>
                  <a:cubicBezTo>
                    <a:pt x="8710" y="46030"/>
                    <a:pt x="10247" y="55252"/>
                    <a:pt x="12638" y="64303"/>
                  </a:cubicBezTo>
                  <a:cubicBezTo>
                    <a:pt x="13833" y="65840"/>
                    <a:pt x="15712" y="66865"/>
                    <a:pt x="17761" y="67036"/>
                  </a:cubicBezTo>
                  <a:cubicBezTo>
                    <a:pt x="18001" y="67070"/>
                    <a:pt x="18240" y="67090"/>
                    <a:pt x="18472" y="67090"/>
                  </a:cubicBezTo>
                  <a:cubicBezTo>
                    <a:pt x="19401" y="67090"/>
                    <a:pt x="20221" y="66763"/>
                    <a:pt x="20494" y="65669"/>
                  </a:cubicBezTo>
                  <a:cubicBezTo>
                    <a:pt x="18274" y="61571"/>
                    <a:pt x="16908" y="57301"/>
                    <a:pt x="16224" y="52861"/>
                  </a:cubicBezTo>
                  <a:cubicBezTo>
                    <a:pt x="15029" y="47225"/>
                    <a:pt x="14346" y="41418"/>
                    <a:pt x="14517" y="35783"/>
                  </a:cubicBezTo>
                  <a:cubicBezTo>
                    <a:pt x="14346" y="28268"/>
                    <a:pt x="13492" y="20925"/>
                    <a:pt x="11955" y="13752"/>
                  </a:cubicBezTo>
                  <a:cubicBezTo>
                    <a:pt x="11784" y="13239"/>
                    <a:pt x="11784" y="12727"/>
                    <a:pt x="11955" y="12215"/>
                  </a:cubicBezTo>
                  <a:cubicBezTo>
                    <a:pt x="10759" y="9141"/>
                    <a:pt x="10247" y="5725"/>
                    <a:pt x="10759" y="2480"/>
                  </a:cubicBezTo>
                  <a:cubicBezTo>
                    <a:pt x="9905" y="1626"/>
                    <a:pt x="8881" y="943"/>
                    <a:pt x="7856" y="772"/>
                  </a:cubicBezTo>
                  <a:cubicBezTo>
                    <a:pt x="6939" y="248"/>
                    <a:pt x="5946" y="0"/>
                    <a:pt x="4974" y="0"/>
                  </a:cubicBezTo>
                  <a:close/>
                </a:path>
              </a:pathLst>
            </a:custGeom>
            <a:solidFill>
              <a:srgbClr val="EDE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7" name="Google Shape;23597;p30"/>
            <p:cNvSpPr/>
            <p:nvPr/>
          </p:nvSpPr>
          <p:spPr>
            <a:xfrm>
              <a:off x="2900675" y="424725"/>
              <a:ext cx="407675" cy="620350"/>
            </a:xfrm>
            <a:custGeom>
              <a:avLst/>
              <a:gdLst/>
              <a:ahLst/>
              <a:cxnLst/>
              <a:rect l="l" t="t" r="r" b="b"/>
              <a:pathLst>
                <a:path w="16307" h="24814" extrusionOk="0">
                  <a:moveTo>
                    <a:pt x="3230" y="1"/>
                  </a:moveTo>
                  <a:cubicBezTo>
                    <a:pt x="1" y="1"/>
                    <a:pt x="2917" y="3203"/>
                    <a:pt x="1960" y="4320"/>
                  </a:cubicBezTo>
                  <a:cubicBezTo>
                    <a:pt x="2131" y="4320"/>
                    <a:pt x="2131" y="4491"/>
                    <a:pt x="2302" y="4662"/>
                  </a:cubicBezTo>
                  <a:cubicBezTo>
                    <a:pt x="2302" y="4832"/>
                    <a:pt x="2302" y="5174"/>
                    <a:pt x="1960" y="5345"/>
                  </a:cubicBezTo>
                  <a:lnTo>
                    <a:pt x="2131" y="6369"/>
                  </a:lnTo>
                  <a:cubicBezTo>
                    <a:pt x="2473" y="6711"/>
                    <a:pt x="2644" y="7053"/>
                    <a:pt x="2985" y="7394"/>
                  </a:cubicBezTo>
                  <a:cubicBezTo>
                    <a:pt x="5034" y="13201"/>
                    <a:pt x="7084" y="19007"/>
                    <a:pt x="9304" y="24814"/>
                  </a:cubicBezTo>
                  <a:lnTo>
                    <a:pt x="16306" y="23789"/>
                  </a:lnTo>
                  <a:cubicBezTo>
                    <a:pt x="14086" y="18324"/>
                    <a:pt x="13232" y="12347"/>
                    <a:pt x="10158" y="7223"/>
                  </a:cubicBezTo>
                  <a:cubicBezTo>
                    <a:pt x="9816" y="7053"/>
                    <a:pt x="9475" y="6540"/>
                    <a:pt x="9304" y="6199"/>
                  </a:cubicBezTo>
                  <a:cubicBezTo>
                    <a:pt x="7938" y="4491"/>
                    <a:pt x="6401" y="2954"/>
                    <a:pt x="5034" y="1246"/>
                  </a:cubicBezTo>
                  <a:cubicBezTo>
                    <a:pt x="4693" y="734"/>
                    <a:pt x="4351" y="392"/>
                    <a:pt x="4010" y="50"/>
                  </a:cubicBezTo>
                  <a:cubicBezTo>
                    <a:pt x="3717" y="17"/>
                    <a:pt x="3458" y="1"/>
                    <a:pt x="3230" y="1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8" name="Google Shape;23598;p30"/>
            <p:cNvSpPr/>
            <p:nvPr/>
          </p:nvSpPr>
          <p:spPr>
            <a:xfrm>
              <a:off x="2825850" y="1470325"/>
              <a:ext cx="277550" cy="1424550"/>
            </a:xfrm>
            <a:custGeom>
              <a:avLst/>
              <a:gdLst/>
              <a:ahLst/>
              <a:cxnLst/>
              <a:rect l="l" t="t" r="r" b="b"/>
              <a:pathLst>
                <a:path w="11102" h="56982" extrusionOk="0">
                  <a:moveTo>
                    <a:pt x="10537" y="1"/>
                  </a:moveTo>
                  <a:cubicBezTo>
                    <a:pt x="10384" y="1"/>
                    <a:pt x="10230" y="85"/>
                    <a:pt x="10077" y="239"/>
                  </a:cubicBezTo>
                  <a:cubicBezTo>
                    <a:pt x="7857" y="9632"/>
                    <a:pt x="5807" y="19025"/>
                    <a:pt x="3587" y="28418"/>
                  </a:cubicBezTo>
                  <a:cubicBezTo>
                    <a:pt x="1367" y="37811"/>
                    <a:pt x="1" y="47375"/>
                    <a:pt x="3758" y="56597"/>
                  </a:cubicBezTo>
                  <a:cubicBezTo>
                    <a:pt x="3843" y="56853"/>
                    <a:pt x="4099" y="56981"/>
                    <a:pt x="4356" y="56981"/>
                  </a:cubicBezTo>
                  <a:cubicBezTo>
                    <a:pt x="4612" y="56981"/>
                    <a:pt x="4868" y="56853"/>
                    <a:pt x="4953" y="56597"/>
                  </a:cubicBezTo>
                  <a:cubicBezTo>
                    <a:pt x="4953" y="54548"/>
                    <a:pt x="8369" y="55743"/>
                    <a:pt x="8027" y="53352"/>
                  </a:cubicBezTo>
                  <a:cubicBezTo>
                    <a:pt x="8198" y="51644"/>
                    <a:pt x="7515" y="50107"/>
                    <a:pt x="6320" y="48912"/>
                  </a:cubicBezTo>
                  <a:cubicBezTo>
                    <a:pt x="1709" y="44813"/>
                    <a:pt x="1709" y="43788"/>
                    <a:pt x="4270" y="38323"/>
                  </a:cubicBezTo>
                  <a:cubicBezTo>
                    <a:pt x="4612" y="37469"/>
                    <a:pt x="4783" y="36616"/>
                    <a:pt x="4783" y="35762"/>
                  </a:cubicBezTo>
                  <a:cubicBezTo>
                    <a:pt x="4953" y="32346"/>
                    <a:pt x="5466" y="28930"/>
                    <a:pt x="6320" y="25515"/>
                  </a:cubicBezTo>
                  <a:cubicBezTo>
                    <a:pt x="8711" y="17317"/>
                    <a:pt x="10248" y="8778"/>
                    <a:pt x="11102" y="410"/>
                  </a:cubicBezTo>
                  <a:cubicBezTo>
                    <a:pt x="10914" y="128"/>
                    <a:pt x="10725" y="1"/>
                    <a:pt x="10537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9" name="Google Shape;23599;p30"/>
            <p:cNvSpPr/>
            <p:nvPr/>
          </p:nvSpPr>
          <p:spPr>
            <a:xfrm>
              <a:off x="4111000" y="1992900"/>
              <a:ext cx="153725" cy="1246750"/>
            </a:xfrm>
            <a:custGeom>
              <a:avLst/>
              <a:gdLst/>
              <a:ahLst/>
              <a:cxnLst/>
              <a:rect l="l" t="t" r="r" b="b"/>
              <a:pathLst>
                <a:path w="6149" h="49870" extrusionOk="0">
                  <a:moveTo>
                    <a:pt x="854" y="1"/>
                  </a:moveTo>
                  <a:cubicBezTo>
                    <a:pt x="513" y="342"/>
                    <a:pt x="0" y="854"/>
                    <a:pt x="171" y="1196"/>
                  </a:cubicBezTo>
                  <a:cubicBezTo>
                    <a:pt x="2391" y="4612"/>
                    <a:pt x="2391" y="8881"/>
                    <a:pt x="3416" y="12638"/>
                  </a:cubicBezTo>
                  <a:cubicBezTo>
                    <a:pt x="4953" y="19299"/>
                    <a:pt x="5294" y="26130"/>
                    <a:pt x="4099" y="32791"/>
                  </a:cubicBezTo>
                  <a:cubicBezTo>
                    <a:pt x="3757" y="37914"/>
                    <a:pt x="3757" y="43209"/>
                    <a:pt x="4099" y="48503"/>
                  </a:cubicBezTo>
                  <a:cubicBezTo>
                    <a:pt x="4270" y="49357"/>
                    <a:pt x="5124" y="49869"/>
                    <a:pt x="6148" y="49869"/>
                  </a:cubicBezTo>
                  <a:cubicBezTo>
                    <a:pt x="5978" y="39110"/>
                    <a:pt x="5636" y="28180"/>
                    <a:pt x="5636" y="17420"/>
                  </a:cubicBezTo>
                  <a:cubicBezTo>
                    <a:pt x="5636" y="12126"/>
                    <a:pt x="4782" y="6832"/>
                    <a:pt x="2903" y="1879"/>
                  </a:cubicBezTo>
                  <a:cubicBezTo>
                    <a:pt x="2050" y="1367"/>
                    <a:pt x="2050" y="1"/>
                    <a:pt x="854" y="1"/>
                  </a:cubicBezTo>
                  <a:close/>
                </a:path>
              </a:pathLst>
            </a:custGeom>
            <a:solidFill>
              <a:srgbClr val="34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0" name="Google Shape;23600;p30"/>
            <p:cNvSpPr/>
            <p:nvPr/>
          </p:nvSpPr>
          <p:spPr>
            <a:xfrm>
              <a:off x="3060675" y="1143250"/>
              <a:ext cx="140925" cy="337325"/>
            </a:xfrm>
            <a:custGeom>
              <a:avLst/>
              <a:gdLst/>
              <a:ahLst/>
              <a:cxnLst/>
              <a:rect l="l" t="t" r="r" b="b"/>
              <a:pathLst>
                <a:path w="5637" h="13493" extrusionOk="0">
                  <a:moveTo>
                    <a:pt x="2050" y="1"/>
                  </a:moveTo>
                  <a:cubicBezTo>
                    <a:pt x="1538" y="4441"/>
                    <a:pt x="1" y="8882"/>
                    <a:pt x="684" y="13493"/>
                  </a:cubicBezTo>
                  <a:lnTo>
                    <a:pt x="1709" y="13493"/>
                  </a:lnTo>
                  <a:cubicBezTo>
                    <a:pt x="1879" y="10077"/>
                    <a:pt x="2392" y="6832"/>
                    <a:pt x="3075" y="3587"/>
                  </a:cubicBezTo>
                  <a:lnTo>
                    <a:pt x="5637" y="8369"/>
                  </a:lnTo>
                  <a:cubicBezTo>
                    <a:pt x="5637" y="4954"/>
                    <a:pt x="5637" y="1709"/>
                    <a:pt x="2050" y="1"/>
                  </a:cubicBezTo>
                  <a:close/>
                </a:path>
              </a:pathLst>
            </a:custGeom>
            <a:solidFill>
              <a:srgbClr val="497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1" name="Google Shape;23601;p30"/>
            <p:cNvSpPr/>
            <p:nvPr/>
          </p:nvSpPr>
          <p:spPr>
            <a:xfrm>
              <a:off x="2919775" y="2889500"/>
              <a:ext cx="243400" cy="286100"/>
            </a:xfrm>
            <a:custGeom>
              <a:avLst/>
              <a:gdLst/>
              <a:ahLst/>
              <a:cxnLst/>
              <a:rect l="l" t="t" r="r" b="b"/>
              <a:pathLst>
                <a:path w="9736" h="11444" extrusionOk="0">
                  <a:moveTo>
                    <a:pt x="1" y="1"/>
                  </a:moveTo>
                  <a:cubicBezTo>
                    <a:pt x="513" y="3758"/>
                    <a:pt x="2050" y="7345"/>
                    <a:pt x="4441" y="10419"/>
                  </a:cubicBezTo>
                  <a:cubicBezTo>
                    <a:pt x="4783" y="10931"/>
                    <a:pt x="5637" y="11443"/>
                    <a:pt x="6320" y="11443"/>
                  </a:cubicBezTo>
                  <a:cubicBezTo>
                    <a:pt x="9735" y="9735"/>
                    <a:pt x="6661" y="8028"/>
                    <a:pt x="6320" y="6320"/>
                  </a:cubicBezTo>
                  <a:cubicBezTo>
                    <a:pt x="5637" y="6149"/>
                    <a:pt x="4783" y="5807"/>
                    <a:pt x="4270" y="5295"/>
                  </a:cubicBezTo>
                  <a:lnTo>
                    <a:pt x="3246" y="5295"/>
                  </a:lnTo>
                  <a:cubicBezTo>
                    <a:pt x="2563" y="4612"/>
                    <a:pt x="2733" y="3758"/>
                    <a:pt x="2221" y="3075"/>
                  </a:cubicBezTo>
                  <a:cubicBezTo>
                    <a:pt x="1538" y="2563"/>
                    <a:pt x="1709" y="1538"/>
                    <a:pt x="1196" y="1026"/>
                  </a:cubicBezTo>
                  <a:lnTo>
                    <a:pt x="1196" y="1"/>
                  </a:lnTo>
                  <a:close/>
                </a:path>
              </a:pathLst>
            </a:custGeom>
            <a:solidFill>
              <a:srgbClr val="337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2" name="Google Shape;23602;p30"/>
            <p:cNvSpPr/>
            <p:nvPr/>
          </p:nvSpPr>
          <p:spPr>
            <a:xfrm>
              <a:off x="3333925" y="1062150"/>
              <a:ext cx="158000" cy="243375"/>
            </a:xfrm>
            <a:custGeom>
              <a:avLst/>
              <a:gdLst/>
              <a:ahLst/>
              <a:cxnLst/>
              <a:rect l="l" t="t" r="r" b="b"/>
              <a:pathLst>
                <a:path w="6320" h="9735" extrusionOk="0">
                  <a:moveTo>
                    <a:pt x="1879" y="0"/>
                  </a:moveTo>
                  <a:cubicBezTo>
                    <a:pt x="1196" y="171"/>
                    <a:pt x="1" y="342"/>
                    <a:pt x="342" y="1366"/>
                  </a:cubicBezTo>
                  <a:cubicBezTo>
                    <a:pt x="1025" y="4270"/>
                    <a:pt x="1025" y="7344"/>
                    <a:pt x="3075" y="9735"/>
                  </a:cubicBezTo>
                  <a:cubicBezTo>
                    <a:pt x="3246" y="7514"/>
                    <a:pt x="3075" y="5123"/>
                    <a:pt x="2392" y="3074"/>
                  </a:cubicBezTo>
                  <a:lnTo>
                    <a:pt x="2392" y="3074"/>
                  </a:lnTo>
                  <a:cubicBezTo>
                    <a:pt x="3711" y="3221"/>
                    <a:pt x="4527" y="4374"/>
                    <a:pt x="5703" y="4374"/>
                  </a:cubicBezTo>
                  <a:cubicBezTo>
                    <a:pt x="5898" y="4374"/>
                    <a:pt x="6102" y="4342"/>
                    <a:pt x="6320" y="4270"/>
                  </a:cubicBezTo>
                  <a:cubicBezTo>
                    <a:pt x="5466" y="2049"/>
                    <a:pt x="3246" y="1366"/>
                    <a:pt x="1879" y="0"/>
                  </a:cubicBezTo>
                  <a:close/>
                </a:path>
              </a:pathLst>
            </a:custGeom>
            <a:solidFill>
              <a:srgbClr val="306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3" name="Google Shape;23603;p30"/>
            <p:cNvSpPr/>
            <p:nvPr/>
          </p:nvSpPr>
          <p:spPr>
            <a:xfrm>
              <a:off x="3491900" y="1168875"/>
              <a:ext cx="158000" cy="128125"/>
            </a:xfrm>
            <a:custGeom>
              <a:avLst/>
              <a:gdLst/>
              <a:ahLst/>
              <a:cxnLst/>
              <a:rect l="l" t="t" r="r" b="b"/>
              <a:pathLst>
                <a:path w="6320" h="5125" extrusionOk="0">
                  <a:moveTo>
                    <a:pt x="1" y="1"/>
                  </a:moveTo>
                  <a:lnTo>
                    <a:pt x="1" y="1"/>
                  </a:lnTo>
                  <a:cubicBezTo>
                    <a:pt x="1196" y="2733"/>
                    <a:pt x="3758" y="3758"/>
                    <a:pt x="6320" y="5124"/>
                  </a:cubicBezTo>
                  <a:cubicBezTo>
                    <a:pt x="5295" y="2392"/>
                    <a:pt x="2904" y="342"/>
                    <a:pt x="1" y="1"/>
                  </a:cubicBezTo>
                  <a:close/>
                </a:path>
              </a:pathLst>
            </a:custGeom>
            <a:solidFill>
              <a:srgbClr val="3069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4" name="Google Shape;23604;p30"/>
            <p:cNvSpPr/>
            <p:nvPr/>
          </p:nvSpPr>
          <p:spPr>
            <a:xfrm>
              <a:off x="4132350" y="1941675"/>
              <a:ext cx="59800" cy="98225"/>
            </a:xfrm>
            <a:custGeom>
              <a:avLst/>
              <a:gdLst/>
              <a:ahLst/>
              <a:cxnLst/>
              <a:rect l="l" t="t" r="r" b="b"/>
              <a:pathLst>
                <a:path w="2392" h="3929" extrusionOk="0">
                  <a:moveTo>
                    <a:pt x="854" y="0"/>
                  </a:moveTo>
                  <a:cubicBezTo>
                    <a:pt x="512" y="683"/>
                    <a:pt x="342" y="1366"/>
                    <a:pt x="0" y="2050"/>
                  </a:cubicBezTo>
                  <a:cubicBezTo>
                    <a:pt x="171" y="2903"/>
                    <a:pt x="1025" y="3757"/>
                    <a:pt x="2049" y="3928"/>
                  </a:cubicBezTo>
                  <a:cubicBezTo>
                    <a:pt x="2391" y="2391"/>
                    <a:pt x="1879" y="1025"/>
                    <a:pt x="854" y="0"/>
                  </a:cubicBezTo>
                  <a:close/>
                </a:path>
              </a:pathLst>
            </a:custGeom>
            <a:solidFill>
              <a:srgbClr val="779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5" name="Google Shape;23605;p30"/>
            <p:cNvSpPr/>
            <p:nvPr/>
          </p:nvSpPr>
          <p:spPr>
            <a:xfrm>
              <a:off x="3500450" y="2744350"/>
              <a:ext cx="567875" cy="1414900"/>
            </a:xfrm>
            <a:custGeom>
              <a:avLst/>
              <a:gdLst/>
              <a:ahLst/>
              <a:cxnLst/>
              <a:rect l="l" t="t" r="r" b="b"/>
              <a:pathLst>
                <a:path w="22715" h="56596" extrusionOk="0">
                  <a:moveTo>
                    <a:pt x="6490" y="0"/>
                  </a:moveTo>
                  <a:cubicBezTo>
                    <a:pt x="6148" y="171"/>
                    <a:pt x="5636" y="342"/>
                    <a:pt x="5465" y="683"/>
                  </a:cubicBezTo>
                  <a:cubicBezTo>
                    <a:pt x="5124" y="1025"/>
                    <a:pt x="5124" y="1367"/>
                    <a:pt x="4953" y="1708"/>
                  </a:cubicBezTo>
                  <a:cubicBezTo>
                    <a:pt x="5124" y="2050"/>
                    <a:pt x="5124" y="2391"/>
                    <a:pt x="5124" y="2733"/>
                  </a:cubicBezTo>
                  <a:cubicBezTo>
                    <a:pt x="5295" y="3074"/>
                    <a:pt x="5465" y="3416"/>
                    <a:pt x="5636" y="3587"/>
                  </a:cubicBezTo>
                  <a:cubicBezTo>
                    <a:pt x="5295" y="3245"/>
                    <a:pt x="4953" y="2733"/>
                    <a:pt x="4782" y="2220"/>
                  </a:cubicBezTo>
                  <a:cubicBezTo>
                    <a:pt x="4611" y="1537"/>
                    <a:pt x="4270" y="1025"/>
                    <a:pt x="3758" y="513"/>
                  </a:cubicBezTo>
                  <a:cubicBezTo>
                    <a:pt x="3587" y="427"/>
                    <a:pt x="3373" y="385"/>
                    <a:pt x="3160" y="385"/>
                  </a:cubicBezTo>
                  <a:cubicBezTo>
                    <a:pt x="2946" y="385"/>
                    <a:pt x="2733" y="427"/>
                    <a:pt x="2562" y="513"/>
                  </a:cubicBezTo>
                  <a:cubicBezTo>
                    <a:pt x="854" y="1367"/>
                    <a:pt x="0" y="3074"/>
                    <a:pt x="1367" y="4099"/>
                  </a:cubicBezTo>
                  <a:cubicBezTo>
                    <a:pt x="3074" y="5465"/>
                    <a:pt x="3074" y="7515"/>
                    <a:pt x="4441" y="8881"/>
                  </a:cubicBezTo>
                  <a:cubicBezTo>
                    <a:pt x="7173" y="9393"/>
                    <a:pt x="7002" y="11784"/>
                    <a:pt x="8027" y="13663"/>
                  </a:cubicBezTo>
                  <a:cubicBezTo>
                    <a:pt x="10247" y="17591"/>
                    <a:pt x="11101" y="22031"/>
                    <a:pt x="10589" y="26472"/>
                  </a:cubicBezTo>
                  <a:cubicBezTo>
                    <a:pt x="11613" y="31937"/>
                    <a:pt x="11101" y="37402"/>
                    <a:pt x="12297" y="42867"/>
                  </a:cubicBezTo>
                  <a:cubicBezTo>
                    <a:pt x="12467" y="46112"/>
                    <a:pt x="13492" y="49015"/>
                    <a:pt x="15029" y="51747"/>
                  </a:cubicBezTo>
                  <a:cubicBezTo>
                    <a:pt x="15712" y="52430"/>
                    <a:pt x="16395" y="53114"/>
                    <a:pt x="17079" y="53797"/>
                  </a:cubicBezTo>
                  <a:cubicBezTo>
                    <a:pt x="17938" y="54656"/>
                    <a:pt x="18557" y="56596"/>
                    <a:pt x="19842" y="56596"/>
                  </a:cubicBezTo>
                  <a:cubicBezTo>
                    <a:pt x="20089" y="56596"/>
                    <a:pt x="20362" y="56524"/>
                    <a:pt x="20665" y="56358"/>
                  </a:cubicBezTo>
                  <a:cubicBezTo>
                    <a:pt x="22714" y="55334"/>
                    <a:pt x="21519" y="53284"/>
                    <a:pt x="21177" y="51747"/>
                  </a:cubicBezTo>
                  <a:cubicBezTo>
                    <a:pt x="20323" y="48844"/>
                    <a:pt x="19640" y="45941"/>
                    <a:pt x="19128" y="43037"/>
                  </a:cubicBezTo>
                  <a:cubicBezTo>
                    <a:pt x="18103" y="36377"/>
                    <a:pt x="17079" y="29887"/>
                    <a:pt x="16054" y="23397"/>
                  </a:cubicBezTo>
                  <a:cubicBezTo>
                    <a:pt x="15029" y="20836"/>
                    <a:pt x="15883" y="18103"/>
                    <a:pt x="14517" y="15541"/>
                  </a:cubicBezTo>
                  <a:cubicBezTo>
                    <a:pt x="14031" y="14570"/>
                    <a:pt x="13372" y="13684"/>
                    <a:pt x="12356" y="13684"/>
                  </a:cubicBezTo>
                  <a:cubicBezTo>
                    <a:pt x="11944" y="13684"/>
                    <a:pt x="11473" y="13830"/>
                    <a:pt x="10930" y="14175"/>
                  </a:cubicBezTo>
                  <a:cubicBezTo>
                    <a:pt x="12126" y="13151"/>
                    <a:pt x="13663" y="12638"/>
                    <a:pt x="13492" y="10760"/>
                  </a:cubicBezTo>
                  <a:cubicBezTo>
                    <a:pt x="13321" y="8539"/>
                    <a:pt x="11101" y="7173"/>
                    <a:pt x="11101" y="4782"/>
                  </a:cubicBezTo>
                  <a:cubicBezTo>
                    <a:pt x="10247" y="4270"/>
                    <a:pt x="10418" y="3245"/>
                    <a:pt x="9906" y="2733"/>
                  </a:cubicBezTo>
                  <a:cubicBezTo>
                    <a:pt x="9223" y="2050"/>
                    <a:pt x="9393" y="1196"/>
                    <a:pt x="8881" y="513"/>
                  </a:cubicBezTo>
                  <a:cubicBezTo>
                    <a:pt x="8539" y="342"/>
                    <a:pt x="8198" y="171"/>
                    <a:pt x="7685" y="0"/>
                  </a:cubicBezTo>
                  <a:close/>
                </a:path>
              </a:pathLst>
            </a:custGeom>
            <a:solidFill>
              <a:srgbClr val="E8E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6" name="Google Shape;23606;p30"/>
            <p:cNvSpPr/>
            <p:nvPr/>
          </p:nvSpPr>
          <p:spPr>
            <a:xfrm>
              <a:off x="3756625" y="2851075"/>
              <a:ext cx="158000" cy="469675"/>
            </a:xfrm>
            <a:custGeom>
              <a:avLst/>
              <a:gdLst/>
              <a:ahLst/>
              <a:cxnLst/>
              <a:rect l="l" t="t" r="r" b="b"/>
              <a:pathLst>
                <a:path w="6320" h="18787" extrusionOk="0">
                  <a:moveTo>
                    <a:pt x="683" y="1"/>
                  </a:moveTo>
                  <a:lnTo>
                    <a:pt x="683" y="1"/>
                  </a:lnTo>
                  <a:cubicBezTo>
                    <a:pt x="513" y="1538"/>
                    <a:pt x="171" y="3075"/>
                    <a:pt x="1537" y="4270"/>
                  </a:cubicBezTo>
                  <a:cubicBezTo>
                    <a:pt x="2733" y="5124"/>
                    <a:pt x="2733" y="7003"/>
                    <a:pt x="1537" y="7686"/>
                  </a:cubicBezTo>
                  <a:cubicBezTo>
                    <a:pt x="0" y="9052"/>
                    <a:pt x="342" y="9223"/>
                    <a:pt x="1879" y="9906"/>
                  </a:cubicBezTo>
                  <a:cubicBezTo>
                    <a:pt x="3928" y="10589"/>
                    <a:pt x="3757" y="13151"/>
                    <a:pt x="4441" y="14517"/>
                  </a:cubicBezTo>
                  <a:cubicBezTo>
                    <a:pt x="4953" y="16054"/>
                    <a:pt x="4099" y="17762"/>
                    <a:pt x="5636" y="18787"/>
                  </a:cubicBezTo>
                  <a:cubicBezTo>
                    <a:pt x="6319" y="12126"/>
                    <a:pt x="4441" y="5466"/>
                    <a:pt x="683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7" name="Google Shape;23607;p30"/>
            <p:cNvSpPr/>
            <p:nvPr/>
          </p:nvSpPr>
          <p:spPr>
            <a:xfrm>
              <a:off x="3491900" y="2317400"/>
              <a:ext cx="149475" cy="324500"/>
            </a:xfrm>
            <a:custGeom>
              <a:avLst/>
              <a:gdLst/>
              <a:ahLst/>
              <a:cxnLst/>
              <a:rect l="l" t="t" r="r" b="b"/>
              <a:pathLst>
                <a:path w="5979" h="12980" extrusionOk="0">
                  <a:moveTo>
                    <a:pt x="1025" y="0"/>
                  </a:moveTo>
                  <a:cubicBezTo>
                    <a:pt x="1" y="4440"/>
                    <a:pt x="2562" y="8198"/>
                    <a:pt x="3587" y="12126"/>
                  </a:cubicBezTo>
                  <a:cubicBezTo>
                    <a:pt x="3587" y="12296"/>
                    <a:pt x="4441" y="12467"/>
                    <a:pt x="4953" y="12638"/>
                  </a:cubicBezTo>
                  <a:lnTo>
                    <a:pt x="5466" y="12979"/>
                  </a:lnTo>
                  <a:lnTo>
                    <a:pt x="5978" y="12467"/>
                  </a:lnTo>
                  <a:cubicBezTo>
                    <a:pt x="4612" y="8198"/>
                    <a:pt x="2904" y="4099"/>
                    <a:pt x="1025" y="0"/>
                  </a:cubicBez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8" name="Google Shape;23608;p30"/>
            <p:cNvSpPr/>
            <p:nvPr/>
          </p:nvSpPr>
          <p:spPr>
            <a:xfrm>
              <a:off x="3555950" y="2629075"/>
              <a:ext cx="140925" cy="128100"/>
            </a:xfrm>
            <a:custGeom>
              <a:avLst/>
              <a:gdLst/>
              <a:ahLst/>
              <a:cxnLst/>
              <a:rect l="l" t="t" r="r" b="b"/>
              <a:pathLst>
                <a:path w="5637" h="5124" extrusionOk="0">
                  <a:moveTo>
                    <a:pt x="3416" y="0"/>
                  </a:moveTo>
                  <a:lnTo>
                    <a:pt x="3416" y="171"/>
                  </a:lnTo>
                  <a:cubicBezTo>
                    <a:pt x="2904" y="1879"/>
                    <a:pt x="0" y="3587"/>
                    <a:pt x="3416" y="5124"/>
                  </a:cubicBezTo>
                  <a:lnTo>
                    <a:pt x="4441" y="5124"/>
                  </a:lnTo>
                  <a:cubicBezTo>
                    <a:pt x="4782" y="4953"/>
                    <a:pt x="5124" y="4782"/>
                    <a:pt x="5465" y="4611"/>
                  </a:cubicBezTo>
                  <a:lnTo>
                    <a:pt x="5636" y="3928"/>
                  </a:lnTo>
                  <a:cubicBezTo>
                    <a:pt x="5295" y="2562"/>
                    <a:pt x="4612" y="1196"/>
                    <a:pt x="3416" y="0"/>
                  </a:cubicBez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9" name="Google Shape;23609;p30"/>
            <p:cNvSpPr/>
            <p:nvPr/>
          </p:nvSpPr>
          <p:spPr>
            <a:xfrm>
              <a:off x="4136600" y="2979175"/>
              <a:ext cx="12850" cy="17100"/>
            </a:xfrm>
            <a:custGeom>
              <a:avLst/>
              <a:gdLst/>
              <a:ahLst/>
              <a:cxnLst/>
              <a:rect l="l" t="t" r="r" b="b"/>
              <a:pathLst>
                <a:path w="514" h="684" extrusionOk="0">
                  <a:moveTo>
                    <a:pt x="172" y="0"/>
                  </a:moveTo>
                  <a:lnTo>
                    <a:pt x="1" y="342"/>
                  </a:lnTo>
                  <a:lnTo>
                    <a:pt x="342" y="683"/>
                  </a:lnTo>
                  <a:lnTo>
                    <a:pt x="513" y="34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346E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0" name="Google Shape;23610;p30"/>
            <p:cNvSpPr/>
            <p:nvPr/>
          </p:nvSpPr>
          <p:spPr>
            <a:xfrm>
              <a:off x="3743800" y="2804125"/>
              <a:ext cx="29925" cy="55525"/>
            </a:xfrm>
            <a:custGeom>
              <a:avLst/>
              <a:gdLst/>
              <a:ahLst/>
              <a:cxnLst/>
              <a:rect l="l" t="t" r="r" b="b"/>
              <a:pathLst>
                <a:path w="1197" h="2221" extrusionOk="0">
                  <a:moveTo>
                    <a:pt x="1" y="0"/>
                  </a:moveTo>
                  <a:cubicBezTo>
                    <a:pt x="1" y="1025"/>
                    <a:pt x="172" y="1879"/>
                    <a:pt x="1196" y="2220"/>
                  </a:cubicBezTo>
                  <a:cubicBezTo>
                    <a:pt x="1196" y="1366"/>
                    <a:pt x="855" y="513"/>
                    <a:pt x="1" y="0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1" name="Google Shape;23611;p30"/>
            <p:cNvSpPr/>
            <p:nvPr/>
          </p:nvSpPr>
          <p:spPr>
            <a:xfrm>
              <a:off x="3713925" y="2757150"/>
              <a:ext cx="34175" cy="51250"/>
            </a:xfrm>
            <a:custGeom>
              <a:avLst/>
              <a:gdLst/>
              <a:ahLst/>
              <a:cxnLst/>
              <a:rect l="l" t="t" r="r" b="b"/>
              <a:pathLst>
                <a:path w="1367" h="2050" extrusionOk="0">
                  <a:moveTo>
                    <a:pt x="171" y="1"/>
                  </a:moveTo>
                  <a:lnTo>
                    <a:pt x="171" y="1"/>
                  </a:lnTo>
                  <a:cubicBezTo>
                    <a:pt x="0" y="855"/>
                    <a:pt x="513" y="1708"/>
                    <a:pt x="1367" y="2050"/>
                  </a:cubicBezTo>
                  <a:cubicBezTo>
                    <a:pt x="1367" y="1196"/>
                    <a:pt x="1196" y="342"/>
                    <a:pt x="171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2" name="Google Shape;23612;p30"/>
            <p:cNvSpPr/>
            <p:nvPr/>
          </p:nvSpPr>
          <p:spPr>
            <a:xfrm>
              <a:off x="3688300" y="2727275"/>
              <a:ext cx="29925" cy="29900"/>
            </a:xfrm>
            <a:custGeom>
              <a:avLst/>
              <a:gdLst/>
              <a:ahLst/>
              <a:cxnLst/>
              <a:rect l="l" t="t" r="r" b="b"/>
              <a:pathLst>
                <a:path w="1197" h="1196" extrusionOk="0">
                  <a:moveTo>
                    <a:pt x="342" y="0"/>
                  </a:moveTo>
                  <a:lnTo>
                    <a:pt x="171" y="342"/>
                  </a:lnTo>
                  <a:cubicBezTo>
                    <a:pt x="1" y="342"/>
                    <a:pt x="1" y="512"/>
                    <a:pt x="1" y="683"/>
                  </a:cubicBezTo>
                  <a:cubicBezTo>
                    <a:pt x="1" y="854"/>
                    <a:pt x="1" y="1025"/>
                    <a:pt x="171" y="1196"/>
                  </a:cubicBezTo>
                  <a:lnTo>
                    <a:pt x="1196" y="1196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3" name="Google Shape;23613;p30"/>
            <p:cNvSpPr/>
            <p:nvPr/>
          </p:nvSpPr>
          <p:spPr>
            <a:xfrm>
              <a:off x="3427850" y="2607725"/>
              <a:ext cx="200700" cy="388550"/>
            </a:xfrm>
            <a:custGeom>
              <a:avLst/>
              <a:gdLst/>
              <a:ahLst/>
              <a:cxnLst/>
              <a:rect l="l" t="t" r="r" b="b"/>
              <a:pathLst>
                <a:path w="8028" h="15542" extrusionOk="0">
                  <a:moveTo>
                    <a:pt x="1" y="0"/>
                  </a:moveTo>
                  <a:cubicBezTo>
                    <a:pt x="855" y="5807"/>
                    <a:pt x="3417" y="11272"/>
                    <a:pt x="7515" y="15541"/>
                  </a:cubicBezTo>
                  <a:cubicBezTo>
                    <a:pt x="7857" y="15200"/>
                    <a:pt x="8028" y="14517"/>
                    <a:pt x="7686" y="14175"/>
                  </a:cubicBezTo>
                  <a:cubicBezTo>
                    <a:pt x="7174" y="12809"/>
                    <a:pt x="7174" y="10760"/>
                    <a:pt x="6149" y="10076"/>
                  </a:cubicBezTo>
                  <a:cubicBezTo>
                    <a:pt x="3417" y="8198"/>
                    <a:pt x="4612" y="7344"/>
                    <a:pt x="6491" y="5978"/>
                  </a:cubicBezTo>
                  <a:cubicBezTo>
                    <a:pt x="7857" y="3587"/>
                    <a:pt x="5808" y="3074"/>
                    <a:pt x="4441" y="18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4" name="Google Shape;23614;p30"/>
            <p:cNvSpPr/>
            <p:nvPr/>
          </p:nvSpPr>
          <p:spPr>
            <a:xfrm>
              <a:off x="3611450" y="2934600"/>
              <a:ext cx="204975" cy="471550"/>
            </a:xfrm>
            <a:custGeom>
              <a:avLst/>
              <a:gdLst/>
              <a:ahLst/>
              <a:cxnLst/>
              <a:rect l="l" t="t" r="r" b="b"/>
              <a:pathLst>
                <a:path w="8199" h="18862" extrusionOk="0">
                  <a:moveTo>
                    <a:pt x="3976" y="0"/>
                  </a:moveTo>
                  <a:cubicBezTo>
                    <a:pt x="3658" y="0"/>
                    <a:pt x="3281" y="211"/>
                    <a:pt x="2904" y="588"/>
                  </a:cubicBezTo>
                  <a:cubicBezTo>
                    <a:pt x="2363" y="1128"/>
                    <a:pt x="1891" y="1464"/>
                    <a:pt x="1358" y="1464"/>
                  </a:cubicBezTo>
                  <a:cubicBezTo>
                    <a:pt x="1048" y="1464"/>
                    <a:pt x="718" y="1351"/>
                    <a:pt x="342" y="1100"/>
                  </a:cubicBezTo>
                  <a:lnTo>
                    <a:pt x="1" y="2466"/>
                  </a:lnTo>
                  <a:cubicBezTo>
                    <a:pt x="1025" y="4345"/>
                    <a:pt x="2221" y="6224"/>
                    <a:pt x="3416" y="7931"/>
                  </a:cubicBezTo>
                  <a:cubicBezTo>
                    <a:pt x="4953" y="11518"/>
                    <a:pt x="4612" y="15446"/>
                    <a:pt x="6149" y="18862"/>
                  </a:cubicBezTo>
                  <a:cubicBezTo>
                    <a:pt x="7857" y="15104"/>
                    <a:pt x="8198" y="11689"/>
                    <a:pt x="5295" y="8102"/>
                  </a:cubicBezTo>
                  <a:cubicBezTo>
                    <a:pt x="4441" y="7078"/>
                    <a:pt x="1708" y="5028"/>
                    <a:pt x="5124" y="3150"/>
                  </a:cubicBezTo>
                  <a:cubicBezTo>
                    <a:pt x="6320" y="2466"/>
                    <a:pt x="4783" y="1783"/>
                    <a:pt x="4783" y="1100"/>
                  </a:cubicBezTo>
                  <a:cubicBezTo>
                    <a:pt x="4687" y="337"/>
                    <a:pt x="4379" y="0"/>
                    <a:pt x="3976" y="0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5" name="Google Shape;23615;p30"/>
            <p:cNvSpPr/>
            <p:nvPr/>
          </p:nvSpPr>
          <p:spPr>
            <a:xfrm>
              <a:off x="3026525" y="3004625"/>
              <a:ext cx="51250" cy="44775"/>
            </a:xfrm>
            <a:custGeom>
              <a:avLst/>
              <a:gdLst/>
              <a:ahLst/>
              <a:cxnLst/>
              <a:rect l="l" t="t" r="r" b="b"/>
              <a:pathLst>
                <a:path w="2050" h="1791" extrusionOk="0">
                  <a:moveTo>
                    <a:pt x="961" y="1"/>
                  </a:moveTo>
                  <a:cubicBezTo>
                    <a:pt x="729" y="1"/>
                    <a:pt x="422" y="144"/>
                    <a:pt x="0" y="519"/>
                  </a:cubicBezTo>
                  <a:cubicBezTo>
                    <a:pt x="0" y="1477"/>
                    <a:pt x="323" y="1790"/>
                    <a:pt x="787" y="1790"/>
                  </a:cubicBezTo>
                  <a:cubicBezTo>
                    <a:pt x="1150" y="1790"/>
                    <a:pt x="1600" y="1598"/>
                    <a:pt x="2050" y="1373"/>
                  </a:cubicBezTo>
                  <a:cubicBezTo>
                    <a:pt x="1678" y="1002"/>
                    <a:pt x="1576" y="1"/>
                    <a:pt x="961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6" name="Google Shape;23616;p30"/>
            <p:cNvSpPr/>
            <p:nvPr/>
          </p:nvSpPr>
          <p:spPr>
            <a:xfrm>
              <a:off x="2975300" y="2962100"/>
              <a:ext cx="29900" cy="51250"/>
            </a:xfrm>
            <a:custGeom>
              <a:avLst/>
              <a:gdLst/>
              <a:ahLst/>
              <a:cxnLst/>
              <a:rect l="l" t="t" r="r" b="b"/>
              <a:pathLst>
                <a:path w="1196" h="2050" extrusionOk="0">
                  <a:moveTo>
                    <a:pt x="0" y="0"/>
                  </a:moveTo>
                  <a:cubicBezTo>
                    <a:pt x="0" y="854"/>
                    <a:pt x="342" y="1537"/>
                    <a:pt x="1025" y="2050"/>
                  </a:cubicBezTo>
                  <a:cubicBezTo>
                    <a:pt x="1196" y="1196"/>
                    <a:pt x="854" y="342"/>
                    <a:pt x="0" y="0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7" name="Google Shape;23617;p30"/>
            <p:cNvSpPr/>
            <p:nvPr/>
          </p:nvSpPr>
          <p:spPr>
            <a:xfrm>
              <a:off x="2949675" y="2910850"/>
              <a:ext cx="29900" cy="51275"/>
            </a:xfrm>
            <a:custGeom>
              <a:avLst/>
              <a:gdLst/>
              <a:ahLst/>
              <a:cxnLst/>
              <a:rect l="l" t="t" r="r" b="b"/>
              <a:pathLst>
                <a:path w="1196" h="2051" extrusionOk="0">
                  <a:moveTo>
                    <a:pt x="171" y="1"/>
                  </a:moveTo>
                  <a:lnTo>
                    <a:pt x="171" y="1"/>
                  </a:lnTo>
                  <a:cubicBezTo>
                    <a:pt x="0" y="855"/>
                    <a:pt x="342" y="1709"/>
                    <a:pt x="1025" y="2050"/>
                  </a:cubicBezTo>
                  <a:cubicBezTo>
                    <a:pt x="1196" y="1196"/>
                    <a:pt x="854" y="513"/>
                    <a:pt x="171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8" name="Google Shape;23618;p30"/>
            <p:cNvSpPr/>
            <p:nvPr/>
          </p:nvSpPr>
          <p:spPr>
            <a:xfrm>
              <a:off x="2966750" y="2612000"/>
              <a:ext cx="17100" cy="12825"/>
            </a:xfrm>
            <a:custGeom>
              <a:avLst/>
              <a:gdLst/>
              <a:ahLst/>
              <a:cxnLst/>
              <a:rect l="l" t="t" r="r" b="b"/>
              <a:pathLst>
                <a:path w="684" h="513" extrusionOk="0">
                  <a:moveTo>
                    <a:pt x="513" y="0"/>
                  </a:moveTo>
                  <a:cubicBezTo>
                    <a:pt x="342" y="0"/>
                    <a:pt x="171" y="0"/>
                    <a:pt x="1" y="171"/>
                  </a:cubicBezTo>
                  <a:cubicBezTo>
                    <a:pt x="1" y="171"/>
                    <a:pt x="171" y="342"/>
                    <a:pt x="171" y="512"/>
                  </a:cubicBezTo>
                  <a:cubicBezTo>
                    <a:pt x="342" y="512"/>
                    <a:pt x="513" y="512"/>
                    <a:pt x="513" y="342"/>
                  </a:cubicBezTo>
                  <a:cubicBezTo>
                    <a:pt x="684" y="342"/>
                    <a:pt x="513" y="171"/>
                    <a:pt x="513" y="0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9" name="Google Shape;23619;p30"/>
            <p:cNvSpPr/>
            <p:nvPr/>
          </p:nvSpPr>
          <p:spPr>
            <a:xfrm>
              <a:off x="3017975" y="2905525"/>
              <a:ext cx="8575" cy="5350"/>
            </a:xfrm>
            <a:custGeom>
              <a:avLst/>
              <a:gdLst/>
              <a:ahLst/>
              <a:cxnLst/>
              <a:rect l="l" t="t" r="r" b="b"/>
              <a:pathLst>
                <a:path w="343" h="214" extrusionOk="0">
                  <a:moveTo>
                    <a:pt x="108" y="0"/>
                  </a:moveTo>
                  <a:cubicBezTo>
                    <a:pt x="44" y="0"/>
                    <a:pt x="1" y="43"/>
                    <a:pt x="1" y="43"/>
                  </a:cubicBezTo>
                  <a:cubicBezTo>
                    <a:pt x="1" y="43"/>
                    <a:pt x="342" y="214"/>
                    <a:pt x="342" y="214"/>
                  </a:cubicBezTo>
                  <a:cubicBezTo>
                    <a:pt x="257" y="43"/>
                    <a:pt x="172" y="0"/>
                    <a:pt x="108" y="0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0" name="Google Shape;23620;p30"/>
            <p:cNvSpPr/>
            <p:nvPr/>
          </p:nvSpPr>
          <p:spPr>
            <a:xfrm>
              <a:off x="3026525" y="2910850"/>
              <a:ext cx="12825" cy="9250"/>
            </a:xfrm>
            <a:custGeom>
              <a:avLst/>
              <a:gdLst/>
              <a:ahLst/>
              <a:cxnLst/>
              <a:rect l="l" t="t" r="r" b="b"/>
              <a:pathLst>
                <a:path w="513" h="370" extrusionOk="0">
                  <a:moveTo>
                    <a:pt x="0" y="1"/>
                  </a:moveTo>
                  <a:cubicBezTo>
                    <a:pt x="103" y="308"/>
                    <a:pt x="267" y="370"/>
                    <a:pt x="382" y="370"/>
                  </a:cubicBezTo>
                  <a:cubicBezTo>
                    <a:pt x="458" y="370"/>
                    <a:pt x="513" y="342"/>
                    <a:pt x="513" y="342"/>
                  </a:cubicBezTo>
                  <a:cubicBezTo>
                    <a:pt x="513" y="342"/>
                    <a:pt x="171" y="1"/>
                    <a:pt x="0" y="1"/>
                  </a:cubicBezTo>
                  <a:close/>
                </a:path>
              </a:pathLst>
            </a:custGeom>
            <a:solidFill>
              <a:srgbClr val="1E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1" name="Google Shape;23621;p30"/>
            <p:cNvSpPr/>
            <p:nvPr/>
          </p:nvSpPr>
          <p:spPr>
            <a:xfrm>
              <a:off x="3538875" y="2630125"/>
              <a:ext cx="119575" cy="162275"/>
            </a:xfrm>
            <a:custGeom>
              <a:avLst/>
              <a:gdLst/>
              <a:ahLst/>
              <a:cxnLst/>
              <a:rect l="l" t="t" r="r" b="b"/>
              <a:pathLst>
                <a:path w="4783" h="6491" extrusionOk="0">
                  <a:moveTo>
                    <a:pt x="3416" y="1"/>
                  </a:moveTo>
                  <a:cubicBezTo>
                    <a:pt x="3245" y="1"/>
                    <a:pt x="3074" y="44"/>
                    <a:pt x="2904" y="129"/>
                  </a:cubicBezTo>
                  <a:cubicBezTo>
                    <a:pt x="2469" y="890"/>
                    <a:pt x="1827" y="1028"/>
                    <a:pt x="1153" y="1028"/>
                  </a:cubicBezTo>
                  <a:cubicBezTo>
                    <a:pt x="768" y="1028"/>
                    <a:pt x="373" y="983"/>
                    <a:pt x="0" y="983"/>
                  </a:cubicBezTo>
                  <a:cubicBezTo>
                    <a:pt x="683" y="2520"/>
                    <a:pt x="2221" y="3374"/>
                    <a:pt x="2050" y="5082"/>
                  </a:cubicBezTo>
                  <a:lnTo>
                    <a:pt x="2050" y="6106"/>
                  </a:lnTo>
                  <a:cubicBezTo>
                    <a:pt x="2306" y="6362"/>
                    <a:pt x="2690" y="6491"/>
                    <a:pt x="3074" y="6491"/>
                  </a:cubicBezTo>
                  <a:cubicBezTo>
                    <a:pt x="3459" y="6491"/>
                    <a:pt x="3843" y="6362"/>
                    <a:pt x="4099" y="6106"/>
                  </a:cubicBezTo>
                  <a:lnTo>
                    <a:pt x="4099" y="5082"/>
                  </a:lnTo>
                  <a:cubicBezTo>
                    <a:pt x="2221" y="3374"/>
                    <a:pt x="4782" y="1666"/>
                    <a:pt x="3928" y="129"/>
                  </a:cubicBezTo>
                  <a:cubicBezTo>
                    <a:pt x="3758" y="44"/>
                    <a:pt x="3587" y="1"/>
                    <a:pt x="3416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2" name="Google Shape;23622;p30"/>
            <p:cNvSpPr/>
            <p:nvPr/>
          </p:nvSpPr>
          <p:spPr>
            <a:xfrm>
              <a:off x="3641350" y="2834000"/>
              <a:ext cx="59800" cy="55525"/>
            </a:xfrm>
            <a:custGeom>
              <a:avLst/>
              <a:gdLst/>
              <a:ahLst/>
              <a:cxnLst/>
              <a:rect l="l" t="t" r="r" b="b"/>
              <a:pathLst>
                <a:path w="2392" h="2221" extrusionOk="0">
                  <a:moveTo>
                    <a:pt x="0" y="1"/>
                  </a:moveTo>
                  <a:cubicBezTo>
                    <a:pt x="512" y="855"/>
                    <a:pt x="683" y="1879"/>
                    <a:pt x="1708" y="2221"/>
                  </a:cubicBezTo>
                  <a:cubicBezTo>
                    <a:pt x="2391" y="684"/>
                    <a:pt x="1366" y="171"/>
                    <a:pt x="0" y="1"/>
                  </a:cubicBez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3" name="Google Shape;23623;p30"/>
            <p:cNvSpPr/>
            <p:nvPr/>
          </p:nvSpPr>
          <p:spPr>
            <a:xfrm>
              <a:off x="3590100" y="2782775"/>
              <a:ext cx="51275" cy="32050"/>
            </a:xfrm>
            <a:custGeom>
              <a:avLst/>
              <a:gdLst/>
              <a:ahLst/>
              <a:cxnLst/>
              <a:rect l="l" t="t" r="r" b="b"/>
              <a:pathLst>
                <a:path w="2051" h="1282" extrusionOk="0">
                  <a:moveTo>
                    <a:pt x="1" y="0"/>
                  </a:moveTo>
                  <a:lnTo>
                    <a:pt x="1025" y="1025"/>
                  </a:lnTo>
                  <a:cubicBezTo>
                    <a:pt x="1196" y="1196"/>
                    <a:pt x="1410" y="1281"/>
                    <a:pt x="1602" y="1281"/>
                  </a:cubicBezTo>
                  <a:cubicBezTo>
                    <a:pt x="1794" y="1281"/>
                    <a:pt x="1965" y="1196"/>
                    <a:pt x="2050" y="1025"/>
                  </a:cubicBezTo>
                  <a:lnTo>
                    <a:pt x="2050" y="0"/>
                  </a:lnTo>
                  <a:close/>
                </a:path>
              </a:pathLst>
            </a:custGeom>
            <a:solidFill>
              <a:srgbClr val="DBD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4" name="Google Shape;23624;p30"/>
            <p:cNvSpPr/>
            <p:nvPr/>
          </p:nvSpPr>
          <p:spPr>
            <a:xfrm>
              <a:off x="3666950" y="2735800"/>
              <a:ext cx="25650" cy="21375"/>
            </a:xfrm>
            <a:custGeom>
              <a:avLst/>
              <a:gdLst/>
              <a:ahLst/>
              <a:cxnLst/>
              <a:rect l="l" t="t" r="r" b="b"/>
              <a:pathLst>
                <a:path w="1026" h="855" extrusionOk="0">
                  <a:moveTo>
                    <a:pt x="1025" y="1"/>
                  </a:moveTo>
                  <a:lnTo>
                    <a:pt x="1" y="855"/>
                  </a:lnTo>
                  <a:lnTo>
                    <a:pt x="1025" y="855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5" name="Google Shape;23625;p30"/>
            <p:cNvSpPr/>
            <p:nvPr/>
          </p:nvSpPr>
          <p:spPr>
            <a:xfrm>
              <a:off x="3615725" y="2808400"/>
              <a:ext cx="25650" cy="25625"/>
            </a:xfrm>
            <a:custGeom>
              <a:avLst/>
              <a:gdLst/>
              <a:ahLst/>
              <a:cxnLst/>
              <a:rect l="l" t="t" r="r" b="b"/>
              <a:pathLst>
                <a:path w="1026" h="1025" extrusionOk="0">
                  <a:moveTo>
                    <a:pt x="0" y="0"/>
                  </a:moveTo>
                  <a:lnTo>
                    <a:pt x="1025" y="1025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DDDF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69292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1" name="Google Shape;4181;p4"/>
          <p:cNvGrpSpPr/>
          <p:nvPr/>
        </p:nvGrpSpPr>
        <p:grpSpPr>
          <a:xfrm rot="665386">
            <a:off x="4786528" y="6064845"/>
            <a:ext cx="1372385" cy="1779107"/>
            <a:chOff x="1301650" y="546025"/>
            <a:chExt cx="4481725" cy="4357450"/>
          </a:xfrm>
        </p:grpSpPr>
        <p:sp>
          <p:nvSpPr>
            <p:cNvPr id="4182" name="Google Shape;4182;p4"/>
            <p:cNvSpPr/>
            <p:nvPr/>
          </p:nvSpPr>
          <p:spPr>
            <a:xfrm>
              <a:off x="2634050" y="4245400"/>
              <a:ext cx="1059875" cy="658075"/>
            </a:xfrm>
            <a:custGeom>
              <a:avLst/>
              <a:gdLst/>
              <a:ahLst/>
              <a:cxnLst/>
              <a:rect l="l" t="t" r="r" b="b"/>
              <a:pathLst>
                <a:path w="42395" h="26323" extrusionOk="0">
                  <a:moveTo>
                    <a:pt x="5653" y="1"/>
                  </a:moveTo>
                  <a:cubicBezTo>
                    <a:pt x="2827" y="2019"/>
                    <a:pt x="808" y="4846"/>
                    <a:pt x="0" y="8480"/>
                  </a:cubicBezTo>
                  <a:cubicBezTo>
                    <a:pt x="4845" y="10902"/>
                    <a:pt x="4038" y="18573"/>
                    <a:pt x="8883" y="20592"/>
                  </a:cubicBezTo>
                  <a:cubicBezTo>
                    <a:pt x="15298" y="23306"/>
                    <a:pt x="22015" y="26322"/>
                    <a:pt x="28941" y="26322"/>
                  </a:cubicBezTo>
                  <a:cubicBezTo>
                    <a:pt x="33349" y="26322"/>
                    <a:pt x="37841" y="25101"/>
                    <a:pt x="42395" y="21804"/>
                  </a:cubicBezTo>
                  <a:cubicBezTo>
                    <a:pt x="41633" y="21734"/>
                    <a:pt x="40883" y="21701"/>
                    <a:pt x="40142" y="21701"/>
                  </a:cubicBezTo>
                  <a:cubicBezTo>
                    <a:pt x="36568" y="21701"/>
                    <a:pt x="33223" y="22484"/>
                    <a:pt x="29878" y="23822"/>
                  </a:cubicBezTo>
                  <a:cubicBezTo>
                    <a:pt x="18977" y="23015"/>
                    <a:pt x="11305" y="18170"/>
                    <a:pt x="8883" y="6461"/>
                  </a:cubicBezTo>
                  <a:cubicBezTo>
                    <a:pt x="8075" y="4038"/>
                    <a:pt x="6864" y="2019"/>
                    <a:pt x="5653" y="1"/>
                  </a:cubicBezTo>
                  <a:close/>
                </a:path>
              </a:pathLst>
            </a:custGeom>
            <a:solidFill>
              <a:srgbClr val="E77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3" name="Google Shape;4183;p4"/>
            <p:cNvSpPr/>
            <p:nvPr/>
          </p:nvSpPr>
          <p:spPr>
            <a:xfrm>
              <a:off x="3350725" y="3336950"/>
              <a:ext cx="1403075" cy="1504025"/>
            </a:xfrm>
            <a:custGeom>
              <a:avLst/>
              <a:gdLst/>
              <a:ahLst/>
              <a:cxnLst/>
              <a:rect l="l" t="t" r="r" b="b"/>
              <a:pathLst>
                <a:path w="56123" h="60161" extrusionOk="0">
                  <a:moveTo>
                    <a:pt x="47240" y="0"/>
                  </a:moveTo>
                  <a:cubicBezTo>
                    <a:pt x="43249" y="726"/>
                    <a:pt x="45777" y="7969"/>
                    <a:pt x="40476" y="7969"/>
                  </a:cubicBezTo>
                  <a:cubicBezTo>
                    <a:pt x="39877" y="7969"/>
                    <a:pt x="39177" y="7877"/>
                    <a:pt x="38357" y="7672"/>
                  </a:cubicBezTo>
                  <a:cubicBezTo>
                    <a:pt x="37612" y="7500"/>
                    <a:pt x="36965" y="7418"/>
                    <a:pt x="36412" y="7418"/>
                  </a:cubicBezTo>
                  <a:cubicBezTo>
                    <a:pt x="33067" y="7418"/>
                    <a:pt x="33163" y="10435"/>
                    <a:pt x="35934" y="14939"/>
                  </a:cubicBezTo>
                  <a:cubicBezTo>
                    <a:pt x="39165" y="20188"/>
                    <a:pt x="36742" y="24630"/>
                    <a:pt x="31897" y="28263"/>
                  </a:cubicBezTo>
                  <a:cubicBezTo>
                    <a:pt x="25033" y="31897"/>
                    <a:pt x="22207" y="40376"/>
                    <a:pt x="25841" y="47644"/>
                  </a:cubicBezTo>
                  <a:cubicBezTo>
                    <a:pt x="22925" y="45822"/>
                    <a:pt x="21983" y="42684"/>
                    <a:pt x="20046" y="42684"/>
                  </a:cubicBezTo>
                  <a:cubicBezTo>
                    <a:pt x="19837" y="42684"/>
                    <a:pt x="19616" y="42720"/>
                    <a:pt x="19380" y="42799"/>
                  </a:cubicBezTo>
                  <a:cubicBezTo>
                    <a:pt x="15747" y="43606"/>
                    <a:pt x="17362" y="46433"/>
                    <a:pt x="17765" y="48451"/>
                  </a:cubicBezTo>
                  <a:cubicBezTo>
                    <a:pt x="17765" y="48855"/>
                    <a:pt x="17765" y="49259"/>
                    <a:pt x="17765" y="49663"/>
                  </a:cubicBezTo>
                  <a:cubicBezTo>
                    <a:pt x="17765" y="52893"/>
                    <a:pt x="15747" y="55315"/>
                    <a:pt x="12920" y="55315"/>
                  </a:cubicBezTo>
                  <a:cubicBezTo>
                    <a:pt x="7268" y="55315"/>
                    <a:pt x="12113" y="50874"/>
                    <a:pt x="10498" y="48855"/>
                  </a:cubicBezTo>
                  <a:cubicBezTo>
                    <a:pt x="9690" y="48451"/>
                    <a:pt x="8883" y="47644"/>
                    <a:pt x="7671" y="47240"/>
                  </a:cubicBezTo>
                  <a:lnTo>
                    <a:pt x="7671" y="47240"/>
                  </a:lnTo>
                  <a:cubicBezTo>
                    <a:pt x="8883" y="53700"/>
                    <a:pt x="0" y="53700"/>
                    <a:pt x="1211" y="60160"/>
                  </a:cubicBezTo>
                  <a:cubicBezTo>
                    <a:pt x="5653" y="60160"/>
                    <a:pt x="9690" y="59757"/>
                    <a:pt x="14132" y="58142"/>
                  </a:cubicBezTo>
                  <a:cubicBezTo>
                    <a:pt x="23418" y="54508"/>
                    <a:pt x="31089" y="48048"/>
                    <a:pt x="35934" y="39165"/>
                  </a:cubicBezTo>
                  <a:cubicBezTo>
                    <a:pt x="35531" y="34320"/>
                    <a:pt x="39165" y="33109"/>
                    <a:pt x="42395" y="31090"/>
                  </a:cubicBezTo>
                  <a:cubicBezTo>
                    <a:pt x="43202" y="29475"/>
                    <a:pt x="43606" y="27456"/>
                    <a:pt x="45221" y="26648"/>
                  </a:cubicBezTo>
                  <a:cubicBezTo>
                    <a:pt x="48451" y="21803"/>
                    <a:pt x="54507" y="18977"/>
                    <a:pt x="54911" y="12517"/>
                  </a:cubicBezTo>
                  <a:cubicBezTo>
                    <a:pt x="55719" y="10498"/>
                    <a:pt x="56122" y="8479"/>
                    <a:pt x="56122" y="6057"/>
                  </a:cubicBezTo>
                  <a:cubicBezTo>
                    <a:pt x="55719" y="5249"/>
                    <a:pt x="55315" y="4038"/>
                    <a:pt x="54507" y="3634"/>
                  </a:cubicBezTo>
                  <a:cubicBezTo>
                    <a:pt x="52488" y="1616"/>
                    <a:pt x="50066" y="404"/>
                    <a:pt x="47240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4" name="Google Shape;4184;p4"/>
            <p:cNvSpPr/>
            <p:nvPr/>
          </p:nvSpPr>
          <p:spPr>
            <a:xfrm>
              <a:off x="4531700" y="3215825"/>
              <a:ext cx="373500" cy="423975"/>
            </a:xfrm>
            <a:custGeom>
              <a:avLst/>
              <a:gdLst/>
              <a:ahLst/>
              <a:cxnLst/>
              <a:rect l="l" t="t" r="r" b="b"/>
              <a:pathLst>
                <a:path w="14940" h="16959" extrusionOk="0">
                  <a:moveTo>
                    <a:pt x="12113" y="0"/>
                  </a:moveTo>
                  <a:cubicBezTo>
                    <a:pt x="8883" y="3230"/>
                    <a:pt x="3231" y="1212"/>
                    <a:pt x="1" y="4845"/>
                  </a:cubicBezTo>
                  <a:cubicBezTo>
                    <a:pt x="1123" y="7463"/>
                    <a:pt x="3630" y="9735"/>
                    <a:pt x="6561" y="9735"/>
                  </a:cubicBezTo>
                  <a:cubicBezTo>
                    <a:pt x="6794" y="9735"/>
                    <a:pt x="7030" y="9720"/>
                    <a:pt x="7268" y="9691"/>
                  </a:cubicBezTo>
                  <a:lnTo>
                    <a:pt x="7672" y="9287"/>
                  </a:lnTo>
                  <a:lnTo>
                    <a:pt x="7672" y="16958"/>
                  </a:lnTo>
                  <a:cubicBezTo>
                    <a:pt x="12113" y="12517"/>
                    <a:pt x="12921" y="6057"/>
                    <a:pt x="14940" y="0"/>
                  </a:cubicBezTo>
                  <a:close/>
                </a:path>
              </a:pathLst>
            </a:custGeom>
            <a:solidFill>
              <a:srgbClr val="F28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5" name="Google Shape;4185;p4"/>
            <p:cNvSpPr/>
            <p:nvPr/>
          </p:nvSpPr>
          <p:spPr>
            <a:xfrm>
              <a:off x="4107750" y="4104500"/>
              <a:ext cx="302850" cy="211575"/>
            </a:xfrm>
            <a:custGeom>
              <a:avLst/>
              <a:gdLst/>
              <a:ahLst/>
              <a:cxnLst/>
              <a:rect l="l" t="t" r="r" b="b"/>
              <a:pathLst>
                <a:path w="12114" h="8463" extrusionOk="0">
                  <a:moveTo>
                    <a:pt x="6237" y="1"/>
                  </a:moveTo>
                  <a:cubicBezTo>
                    <a:pt x="4796" y="1"/>
                    <a:pt x="3462" y="445"/>
                    <a:pt x="2423" y="2003"/>
                  </a:cubicBezTo>
                  <a:cubicBezTo>
                    <a:pt x="1" y="6040"/>
                    <a:pt x="5250" y="6040"/>
                    <a:pt x="5250" y="8463"/>
                  </a:cubicBezTo>
                  <a:cubicBezTo>
                    <a:pt x="8076" y="6444"/>
                    <a:pt x="10499" y="3618"/>
                    <a:pt x="12114" y="792"/>
                  </a:cubicBezTo>
                  <a:cubicBezTo>
                    <a:pt x="10268" y="792"/>
                    <a:pt x="8158" y="1"/>
                    <a:pt x="6237" y="1"/>
                  </a:cubicBezTo>
                  <a:close/>
                </a:path>
              </a:pathLst>
            </a:custGeom>
            <a:solidFill>
              <a:srgbClr val="EF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6" name="Google Shape;4186;p4"/>
            <p:cNvSpPr/>
            <p:nvPr/>
          </p:nvSpPr>
          <p:spPr>
            <a:xfrm>
              <a:off x="4376300" y="4008750"/>
              <a:ext cx="104950" cy="105450"/>
            </a:xfrm>
            <a:custGeom>
              <a:avLst/>
              <a:gdLst/>
              <a:ahLst/>
              <a:cxnLst/>
              <a:rect l="l" t="t" r="r" b="b"/>
              <a:pathLst>
                <a:path w="4198" h="4218" extrusionOk="0">
                  <a:moveTo>
                    <a:pt x="2744" y="1"/>
                  </a:moveTo>
                  <a:cubicBezTo>
                    <a:pt x="375" y="1"/>
                    <a:pt x="0" y="1818"/>
                    <a:pt x="1372" y="4218"/>
                  </a:cubicBezTo>
                  <a:cubicBezTo>
                    <a:pt x="2987" y="3814"/>
                    <a:pt x="4198" y="1795"/>
                    <a:pt x="4198" y="180"/>
                  </a:cubicBezTo>
                  <a:cubicBezTo>
                    <a:pt x="3649" y="58"/>
                    <a:pt x="3165" y="1"/>
                    <a:pt x="2744" y="1"/>
                  </a:cubicBezTo>
                  <a:close/>
                </a:path>
              </a:pathLst>
            </a:custGeom>
            <a:solidFill>
              <a:srgbClr val="EF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7" name="Google Shape;4187;p4"/>
            <p:cNvSpPr/>
            <p:nvPr/>
          </p:nvSpPr>
          <p:spPr>
            <a:xfrm>
              <a:off x="2472550" y="3952675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2423" y="1"/>
                  </a:moveTo>
                  <a:lnTo>
                    <a:pt x="0" y="2423"/>
                  </a:lnTo>
                  <a:cubicBezTo>
                    <a:pt x="1615" y="2423"/>
                    <a:pt x="2423" y="1212"/>
                    <a:pt x="24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8" name="Google Shape;4188;p4"/>
            <p:cNvSpPr/>
            <p:nvPr/>
          </p:nvSpPr>
          <p:spPr>
            <a:xfrm>
              <a:off x="4360100" y="2913000"/>
              <a:ext cx="504725" cy="343225"/>
            </a:xfrm>
            <a:custGeom>
              <a:avLst/>
              <a:gdLst/>
              <a:ahLst/>
              <a:cxnLst/>
              <a:rect l="l" t="t" r="r" b="b"/>
              <a:pathLst>
                <a:path w="20189" h="13729" extrusionOk="0">
                  <a:moveTo>
                    <a:pt x="11306" y="1"/>
                  </a:moveTo>
                  <a:lnTo>
                    <a:pt x="2423" y="4442"/>
                  </a:lnTo>
                  <a:lnTo>
                    <a:pt x="1" y="13728"/>
                  </a:lnTo>
                  <a:cubicBezTo>
                    <a:pt x="4606" y="11579"/>
                    <a:pt x="8510" y="8730"/>
                    <a:pt x="12779" y="8730"/>
                  </a:cubicBezTo>
                  <a:cubicBezTo>
                    <a:pt x="14125" y="8730"/>
                    <a:pt x="15507" y="9013"/>
                    <a:pt x="16959" y="9691"/>
                  </a:cubicBezTo>
                  <a:cubicBezTo>
                    <a:pt x="20189" y="1212"/>
                    <a:pt x="20189" y="1212"/>
                    <a:pt x="11306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9" name="Google Shape;4189;p4"/>
            <p:cNvSpPr/>
            <p:nvPr/>
          </p:nvSpPr>
          <p:spPr>
            <a:xfrm>
              <a:off x="4531700" y="3215825"/>
              <a:ext cx="302850" cy="122150"/>
            </a:xfrm>
            <a:custGeom>
              <a:avLst/>
              <a:gdLst/>
              <a:ahLst/>
              <a:cxnLst/>
              <a:rect l="l" t="t" r="r" b="b"/>
              <a:pathLst>
                <a:path w="12114" h="4886" extrusionOk="0">
                  <a:moveTo>
                    <a:pt x="2423" y="0"/>
                  </a:moveTo>
                  <a:cubicBezTo>
                    <a:pt x="808" y="1212"/>
                    <a:pt x="1" y="2827"/>
                    <a:pt x="1" y="4845"/>
                  </a:cubicBezTo>
                  <a:cubicBezTo>
                    <a:pt x="1077" y="4845"/>
                    <a:pt x="2154" y="4885"/>
                    <a:pt x="3204" y="4885"/>
                  </a:cubicBezTo>
                  <a:cubicBezTo>
                    <a:pt x="6879" y="4885"/>
                    <a:pt x="10229" y="4397"/>
                    <a:pt x="12113" y="0"/>
                  </a:cubicBezTo>
                  <a:lnTo>
                    <a:pt x="7672" y="0"/>
                  </a:lnTo>
                  <a:cubicBezTo>
                    <a:pt x="7066" y="808"/>
                    <a:pt x="6057" y="1212"/>
                    <a:pt x="5048" y="1212"/>
                  </a:cubicBezTo>
                  <a:cubicBezTo>
                    <a:pt x="4038" y="1212"/>
                    <a:pt x="3029" y="808"/>
                    <a:pt x="2423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0" name="Google Shape;4190;p4"/>
            <p:cNvSpPr/>
            <p:nvPr/>
          </p:nvSpPr>
          <p:spPr>
            <a:xfrm>
              <a:off x="4592275" y="3215825"/>
              <a:ext cx="121150" cy="45450"/>
            </a:xfrm>
            <a:custGeom>
              <a:avLst/>
              <a:gdLst/>
              <a:ahLst/>
              <a:cxnLst/>
              <a:rect l="l" t="t" r="r" b="b"/>
              <a:pathLst>
                <a:path w="4846" h="1818" extrusionOk="0">
                  <a:moveTo>
                    <a:pt x="0" y="0"/>
                  </a:moveTo>
                  <a:cubicBezTo>
                    <a:pt x="808" y="1212"/>
                    <a:pt x="1615" y="1817"/>
                    <a:pt x="2423" y="1817"/>
                  </a:cubicBezTo>
                  <a:cubicBezTo>
                    <a:pt x="3230" y="1817"/>
                    <a:pt x="4038" y="1212"/>
                    <a:pt x="4845" y="0"/>
                  </a:cubicBezTo>
                  <a:close/>
                </a:path>
              </a:pathLst>
            </a:custGeom>
            <a:solidFill>
              <a:srgbClr val="F28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1" name="Google Shape;4191;p4"/>
            <p:cNvSpPr/>
            <p:nvPr/>
          </p:nvSpPr>
          <p:spPr>
            <a:xfrm>
              <a:off x="4350025" y="2973575"/>
              <a:ext cx="70675" cy="60575"/>
            </a:xfrm>
            <a:custGeom>
              <a:avLst/>
              <a:gdLst/>
              <a:ahLst/>
              <a:cxnLst/>
              <a:rect l="l" t="t" r="r" b="b"/>
              <a:pathLst>
                <a:path w="2827" h="2423" extrusionOk="0">
                  <a:moveTo>
                    <a:pt x="0" y="0"/>
                  </a:moveTo>
                  <a:cubicBezTo>
                    <a:pt x="404" y="1211"/>
                    <a:pt x="1615" y="2019"/>
                    <a:pt x="2826" y="24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2" name="Google Shape;4192;p4"/>
            <p:cNvSpPr/>
            <p:nvPr/>
          </p:nvSpPr>
          <p:spPr>
            <a:xfrm>
              <a:off x="1301650" y="694500"/>
              <a:ext cx="3916475" cy="3308675"/>
            </a:xfrm>
            <a:custGeom>
              <a:avLst/>
              <a:gdLst/>
              <a:ahLst/>
              <a:cxnLst/>
              <a:rect l="l" t="t" r="r" b="b"/>
              <a:pathLst>
                <a:path w="156659" h="132347" extrusionOk="0">
                  <a:moveTo>
                    <a:pt x="147764" y="0"/>
                  </a:moveTo>
                  <a:cubicBezTo>
                    <a:pt x="146251" y="0"/>
                    <a:pt x="144733" y="363"/>
                    <a:pt x="143334" y="1125"/>
                  </a:cubicBezTo>
                  <a:cubicBezTo>
                    <a:pt x="131221" y="6778"/>
                    <a:pt x="120320" y="14449"/>
                    <a:pt x="107400" y="18487"/>
                  </a:cubicBezTo>
                  <a:cubicBezTo>
                    <a:pt x="100940" y="22928"/>
                    <a:pt x="92864" y="23736"/>
                    <a:pt x="85597" y="25755"/>
                  </a:cubicBezTo>
                  <a:cubicBezTo>
                    <a:pt x="84386" y="29388"/>
                    <a:pt x="73484" y="28177"/>
                    <a:pt x="80348" y="36252"/>
                  </a:cubicBezTo>
                  <a:cubicBezTo>
                    <a:pt x="81559" y="36656"/>
                    <a:pt x="82367" y="36656"/>
                    <a:pt x="83578" y="36656"/>
                  </a:cubicBezTo>
                  <a:cubicBezTo>
                    <a:pt x="85670" y="36466"/>
                    <a:pt x="87762" y="36096"/>
                    <a:pt x="89769" y="36096"/>
                  </a:cubicBezTo>
                  <a:cubicBezTo>
                    <a:pt x="92024" y="36096"/>
                    <a:pt x="94172" y="36562"/>
                    <a:pt x="96095" y="38271"/>
                  </a:cubicBezTo>
                  <a:cubicBezTo>
                    <a:pt x="103362" y="45135"/>
                    <a:pt x="101747" y="51595"/>
                    <a:pt x="96095" y="58459"/>
                  </a:cubicBezTo>
                  <a:cubicBezTo>
                    <a:pt x="92057" y="62900"/>
                    <a:pt x="86808" y="66130"/>
                    <a:pt x="80752" y="67342"/>
                  </a:cubicBezTo>
                  <a:cubicBezTo>
                    <a:pt x="77852" y="68170"/>
                    <a:pt x="74740" y="69211"/>
                    <a:pt x="71743" y="69211"/>
                  </a:cubicBezTo>
                  <a:cubicBezTo>
                    <a:pt x="68897" y="69211"/>
                    <a:pt x="66154" y="68272"/>
                    <a:pt x="63794" y="65323"/>
                  </a:cubicBezTo>
                  <a:cubicBezTo>
                    <a:pt x="59353" y="59266"/>
                    <a:pt x="65409" y="54825"/>
                    <a:pt x="67832" y="50384"/>
                  </a:cubicBezTo>
                  <a:cubicBezTo>
                    <a:pt x="68639" y="48769"/>
                    <a:pt x="69447" y="47154"/>
                    <a:pt x="70254" y="45539"/>
                  </a:cubicBezTo>
                  <a:cubicBezTo>
                    <a:pt x="70254" y="44327"/>
                    <a:pt x="70254" y="43520"/>
                    <a:pt x="70254" y="42309"/>
                  </a:cubicBezTo>
                  <a:cubicBezTo>
                    <a:pt x="67637" y="39131"/>
                    <a:pt x="64848" y="38203"/>
                    <a:pt x="61965" y="38203"/>
                  </a:cubicBezTo>
                  <a:cubicBezTo>
                    <a:pt x="58621" y="38203"/>
                    <a:pt x="55151" y="39452"/>
                    <a:pt x="51681" y="39886"/>
                  </a:cubicBezTo>
                  <a:cubicBezTo>
                    <a:pt x="49662" y="41905"/>
                    <a:pt x="46836" y="43924"/>
                    <a:pt x="44414" y="45135"/>
                  </a:cubicBezTo>
                  <a:cubicBezTo>
                    <a:pt x="37146" y="47961"/>
                    <a:pt x="31090" y="52403"/>
                    <a:pt x="25437" y="58055"/>
                  </a:cubicBezTo>
                  <a:cubicBezTo>
                    <a:pt x="0" y="78243"/>
                    <a:pt x="4038" y="108121"/>
                    <a:pt x="27052" y="125079"/>
                  </a:cubicBezTo>
                  <a:cubicBezTo>
                    <a:pt x="33512" y="129520"/>
                    <a:pt x="40780" y="129116"/>
                    <a:pt x="47240" y="132346"/>
                  </a:cubicBezTo>
                  <a:lnTo>
                    <a:pt x="48855" y="131943"/>
                  </a:lnTo>
                  <a:cubicBezTo>
                    <a:pt x="49662" y="131539"/>
                    <a:pt x="50874" y="131135"/>
                    <a:pt x="51681" y="130328"/>
                  </a:cubicBezTo>
                  <a:cubicBezTo>
                    <a:pt x="55315" y="127098"/>
                    <a:pt x="58141" y="123464"/>
                    <a:pt x="60968" y="119426"/>
                  </a:cubicBezTo>
                  <a:cubicBezTo>
                    <a:pt x="75907" y="98027"/>
                    <a:pt x="90846" y="76224"/>
                    <a:pt x="111034" y="58863"/>
                  </a:cubicBezTo>
                  <a:cubicBezTo>
                    <a:pt x="125569" y="45135"/>
                    <a:pt x="136874" y="28581"/>
                    <a:pt x="151813" y="15257"/>
                  </a:cubicBezTo>
                  <a:cubicBezTo>
                    <a:pt x="152621" y="14449"/>
                    <a:pt x="153428" y="13642"/>
                    <a:pt x="154236" y="12834"/>
                  </a:cubicBezTo>
                  <a:cubicBezTo>
                    <a:pt x="155043" y="12027"/>
                    <a:pt x="155447" y="10816"/>
                    <a:pt x="156254" y="10008"/>
                  </a:cubicBezTo>
                  <a:cubicBezTo>
                    <a:pt x="156658" y="8393"/>
                    <a:pt x="156658" y="6374"/>
                    <a:pt x="156254" y="4759"/>
                  </a:cubicBezTo>
                  <a:cubicBezTo>
                    <a:pt x="154318" y="1716"/>
                    <a:pt x="151055" y="0"/>
                    <a:pt x="147764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3" name="Google Shape;4193;p4"/>
            <p:cNvSpPr/>
            <p:nvPr/>
          </p:nvSpPr>
          <p:spPr>
            <a:xfrm>
              <a:off x="2745075" y="706275"/>
              <a:ext cx="3038300" cy="4175075"/>
            </a:xfrm>
            <a:custGeom>
              <a:avLst/>
              <a:gdLst/>
              <a:ahLst/>
              <a:cxnLst/>
              <a:rect l="l" t="t" r="r" b="b"/>
              <a:pathLst>
                <a:path w="121532" h="167003" extrusionOk="0">
                  <a:moveTo>
                    <a:pt x="116641" y="1"/>
                  </a:moveTo>
                  <a:cubicBezTo>
                    <a:pt x="115178" y="1"/>
                    <a:pt x="113914" y="854"/>
                    <a:pt x="112649" y="1866"/>
                  </a:cubicBezTo>
                  <a:cubicBezTo>
                    <a:pt x="112245" y="2673"/>
                    <a:pt x="111438" y="3481"/>
                    <a:pt x="111034" y="4288"/>
                  </a:cubicBezTo>
                  <a:cubicBezTo>
                    <a:pt x="110226" y="5499"/>
                    <a:pt x="109419" y="6711"/>
                    <a:pt x="108611" y="7518"/>
                  </a:cubicBezTo>
                  <a:cubicBezTo>
                    <a:pt x="107400" y="9133"/>
                    <a:pt x="106189" y="10345"/>
                    <a:pt x="104977" y="11556"/>
                  </a:cubicBezTo>
                  <a:lnTo>
                    <a:pt x="104170" y="12363"/>
                  </a:lnTo>
                  <a:cubicBezTo>
                    <a:pt x="103362" y="13171"/>
                    <a:pt x="102555" y="13978"/>
                    <a:pt x="102151" y="14786"/>
                  </a:cubicBezTo>
                  <a:cubicBezTo>
                    <a:pt x="101747" y="15593"/>
                    <a:pt x="100940" y="15997"/>
                    <a:pt x="100536" y="16805"/>
                  </a:cubicBezTo>
                  <a:cubicBezTo>
                    <a:pt x="98517" y="20035"/>
                    <a:pt x="96095" y="22457"/>
                    <a:pt x="93269" y="24072"/>
                  </a:cubicBezTo>
                  <a:cubicBezTo>
                    <a:pt x="81963" y="37396"/>
                    <a:pt x="68639" y="48298"/>
                    <a:pt x="58142" y="62025"/>
                  </a:cubicBezTo>
                  <a:cubicBezTo>
                    <a:pt x="57738" y="62429"/>
                    <a:pt x="57334" y="62833"/>
                    <a:pt x="57334" y="63237"/>
                  </a:cubicBezTo>
                  <a:cubicBezTo>
                    <a:pt x="56527" y="64044"/>
                    <a:pt x="55719" y="65256"/>
                    <a:pt x="54912" y="66063"/>
                  </a:cubicBezTo>
                  <a:cubicBezTo>
                    <a:pt x="42395" y="83828"/>
                    <a:pt x="29071" y="101190"/>
                    <a:pt x="14940" y="117340"/>
                  </a:cubicBezTo>
                  <a:cubicBezTo>
                    <a:pt x="8883" y="125012"/>
                    <a:pt x="808" y="131875"/>
                    <a:pt x="1" y="142777"/>
                  </a:cubicBezTo>
                  <a:cubicBezTo>
                    <a:pt x="2019" y="156908"/>
                    <a:pt x="9691" y="165387"/>
                    <a:pt x="24226" y="167002"/>
                  </a:cubicBezTo>
                  <a:cubicBezTo>
                    <a:pt x="27609" y="165465"/>
                    <a:pt x="29587" y="160412"/>
                    <a:pt x="33371" y="160412"/>
                  </a:cubicBezTo>
                  <a:cubicBezTo>
                    <a:pt x="34554" y="160412"/>
                    <a:pt x="35915" y="160907"/>
                    <a:pt x="37550" y="162157"/>
                  </a:cubicBezTo>
                  <a:cubicBezTo>
                    <a:pt x="37712" y="162211"/>
                    <a:pt x="37889" y="162236"/>
                    <a:pt x="38076" y="162236"/>
                  </a:cubicBezTo>
                  <a:cubicBezTo>
                    <a:pt x="39288" y="162236"/>
                    <a:pt x="40942" y="161187"/>
                    <a:pt x="41991" y="160138"/>
                  </a:cubicBezTo>
                  <a:cubicBezTo>
                    <a:pt x="52085" y="151256"/>
                    <a:pt x="54912" y="137124"/>
                    <a:pt x="64198" y="127030"/>
                  </a:cubicBezTo>
                  <a:cubicBezTo>
                    <a:pt x="66621" y="124204"/>
                    <a:pt x="62583" y="119763"/>
                    <a:pt x="61775" y="116129"/>
                  </a:cubicBezTo>
                  <a:cubicBezTo>
                    <a:pt x="65813" y="114514"/>
                    <a:pt x="71869" y="115725"/>
                    <a:pt x="72273" y="108861"/>
                  </a:cubicBezTo>
                  <a:cubicBezTo>
                    <a:pt x="72677" y="107650"/>
                    <a:pt x="72677" y="106843"/>
                    <a:pt x="73081" y="106035"/>
                  </a:cubicBezTo>
                  <a:cubicBezTo>
                    <a:pt x="73888" y="104824"/>
                    <a:pt x="74696" y="104016"/>
                    <a:pt x="75907" y="103612"/>
                  </a:cubicBezTo>
                  <a:cubicBezTo>
                    <a:pt x="77118" y="103209"/>
                    <a:pt x="78733" y="102805"/>
                    <a:pt x="79945" y="102805"/>
                  </a:cubicBezTo>
                  <a:cubicBezTo>
                    <a:pt x="81156" y="102805"/>
                    <a:pt x="82771" y="102805"/>
                    <a:pt x="83982" y="102401"/>
                  </a:cubicBezTo>
                  <a:cubicBezTo>
                    <a:pt x="84790" y="101594"/>
                    <a:pt x="85597" y="101190"/>
                    <a:pt x="86405" y="100786"/>
                  </a:cubicBezTo>
                  <a:cubicBezTo>
                    <a:pt x="87212" y="97556"/>
                    <a:pt x="85193" y="96749"/>
                    <a:pt x="83175" y="95537"/>
                  </a:cubicBezTo>
                  <a:cubicBezTo>
                    <a:pt x="82110" y="94666"/>
                    <a:pt x="80975" y="94375"/>
                    <a:pt x="79804" y="94375"/>
                  </a:cubicBezTo>
                  <a:cubicBezTo>
                    <a:pt x="77451" y="94375"/>
                    <a:pt x="74951" y="95550"/>
                    <a:pt x="72576" y="95550"/>
                  </a:cubicBezTo>
                  <a:cubicBezTo>
                    <a:pt x="71205" y="95550"/>
                    <a:pt x="69875" y="95158"/>
                    <a:pt x="68639" y="93922"/>
                  </a:cubicBezTo>
                  <a:cubicBezTo>
                    <a:pt x="68236" y="93115"/>
                    <a:pt x="67832" y="91903"/>
                    <a:pt x="67428" y="91096"/>
                  </a:cubicBezTo>
                  <a:cubicBezTo>
                    <a:pt x="67428" y="90288"/>
                    <a:pt x="67024" y="89077"/>
                    <a:pt x="66621" y="88270"/>
                  </a:cubicBezTo>
                  <a:cubicBezTo>
                    <a:pt x="63794" y="77368"/>
                    <a:pt x="71062" y="69697"/>
                    <a:pt x="77118" y="62025"/>
                  </a:cubicBezTo>
                  <a:cubicBezTo>
                    <a:pt x="78712" y="60432"/>
                    <a:pt x="80562" y="60250"/>
                    <a:pt x="82525" y="60250"/>
                  </a:cubicBezTo>
                  <a:cubicBezTo>
                    <a:pt x="83104" y="60250"/>
                    <a:pt x="83693" y="60266"/>
                    <a:pt x="84287" y="60266"/>
                  </a:cubicBezTo>
                  <a:cubicBezTo>
                    <a:pt x="85252" y="60266"/>
                    <a:pt x="86232" y="60224"/>
                    <a:pt x="87212" y="60007"/>
                  </a:cubicBezTo>
                  <a:cubicBezTo>
                    <a:pt x="92057" y="59199"/>
                    <a:pt x="97710" y="56777"/>
                    <a:pt x="97306" y="51528"/>
                  </a:cubicBezTo>
                  <a:cubicBezTo>
                    <a:pt x="95691" y="35377"/>
                    <a:pt x="105381" y="28110"/>
                    <a:pt x="118301" y="22861"/>
                  </a:cubicBezTo>
                  <a:cubicBezTo>
                    <a:pt x="121128" y="15997"/>
                    <a:pt x="121532" y="8326"/>
                    <a:pt x="119513" y="1058"/>
                  </a:cubicBezTo>
                  <a:cubicBezTo>
                    <a:pt x="118457" y="304"/>
                    <a:pt x="117514" y="1"/>
                    <a:pt x="116641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4" name="Google Shape;4194;p4"/>
            <p:cNvSpPr/>
            <p:nvPr/>
          </p:nvSpPr>
          <p:spPr>
            <a:xfrm>
              <a:off x="2280750" y="2112200"/>
              <a:ext cx="1968350" cy="2476425"/>
            </a:xfrm>
            <a:custGeom>
              <a:avLst/>
              <a:gdLst/>
              <a:ahLst/>
              <a:cxnLst/>
              <a:rect l="l" t="t" r="r" b="b"/>
              <a:pathLst>
                <a:path w="78734" h="99057" extrusionOk="0">
                  <a:moveTo>
                    <a:pt x="72445" y="0"/>
                  </a:moveTo>
                  <a:cubicBezTo>
                    <a:pt x="71889" y="0"/>
                    <a:pt x="71294" y="45"/>
                    <a:pt x="70658" y="136"/>
                  </a:cubicBezTo>
                  <a:cubicBezTo>
                    <a:pt x="56931" y="11845"/>
                    <a:pt x="45222" y="25169"/>
                    <a:pt x="35128" y="40108"/>
                  </a:cubicBezTo>
                  <a:cubicBezTo>
                    <a:pt x="27053" y="51413"/>
                    <a:pt x="18170" y="62314"/>
                    <a:pt x="10095" y="73216"/>
                  </a:cubicBezTo>
                  <a:lnTo>
                    <a:pt x="7672" y="75638"/>
                  </a:lnTo>
                  <a:cubicBezTo>
                    <a:pt x="7672" y="78465"/>
                    <a:pt x="6461" y="81291"/>
                    <a:pt x="4442" y="83310"/>
                  </a:cubicBezTo>
                  <a:cubicBezTo>
                    <a:pt x="405" y="87347"/>
                    <a:pt x="1" y="94211"/>
                    <a:pt x="4038" y="99056"/>
                  </a:cubicBezTo>
                  <a:cubicBezTo>
                    <a:pt x="7672" y="97845"/>
                    <a:pt x="10902" y="96230"/>
                    <a:pt x="14132" y="93808"/>
                  </a:cubicBezTo>
                  <a:cubicBezTo>
                    <a:pt x="17766" y="92192"/>
                    <a:pt x="18574" y="88559"/>
                    <a:pt x="19785" y="85329"/>
                  </a:cubicBezTo>
                  <a:cubicBezTo>
                    <a:pt x="24630" y="76850"/>
                    <a:pt x="29879" y="69178"/>
                    <a:pt x="36339" y="62314"/>
                  </a:cubicBezTo>
                  <a:cubicBezTo>
                    <a:pt x="49663" y="45357"/>
                    <a:pt x="65006" y="29610"/>
                    <a:pt x="75907" y="10634"/>
                  </a:cubicBezTo>
                  <a:cubicBezTo>
                    <a:pt x="76311" y="9422"/>
                    <a:pt x="77522" y="8615"/>
                    <a:pt x="78733" y="7807"/>
                  </a:cubicBezTo>
                  <a:cubicBezTo>
                    <a:pt x="78733" y="2791"/>
                    <a:pt x="76825" y="0"/>
                    <a:pt x="72445" y="0"/>
                  </a:cubicBezTo>
                  <a:close/>
                </a:path>
              </a:pathLst>
            </a:custGeom>
            <a:solidFill>
              <a:srgbClr val="20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5" name="Google Shape;4195;p4"/>
            <p:cNvSpPr/>
            <p:nvPr/>
          </p:nvSpPr>
          <p:spPr>
            <a:xfrm>
              <a:off x="4602350" y="1266800"/>
              <a:ext cx="1090175" cy="1536100"/>
            </a:xfrm>
            <a:custGeom>
              <a:avLst/>
              <a:gdLst/>
              <a:ahLst/>
              <a:cxnLst/>
              <a:rect l="l" t="t" r="r" b="b"/>
              <a:pathLst>
                <a:path w="43607" h="61444" extrusionOk="0">
                  <a:moveTo>
                    <a:pt x="35234" y="1"/>
                  </a:moveTo>
                  <a:cubicBezTo>
                    <a:pt x="35064" y="1"/>
                    <a:pt x="34894" y="12"/>
                    <a:pt x="34724" y="36"/>
                  </a:cubicBezTo>
                  <a:cubicBezTo>
                    <a:pt x="28264" y="1651"/>
                    <a:pt x="18978" y="16994"/>
                    <a:pt x="19381" y="23858"/>
                  </a:cubicBezTo>
                  <a:cubicBezTo>
                    <a:pt x="19749" y="32319"/>
                    <a:pt x="18441" y="34411"/>
                    <a:pt x="10878" y="34411"/>
                  </a:cubicBezTo>
                  <a:cubicBezTo>
                    <a:pt x="10139" y="34411"/>
                    <a:pt x="9342" y="34392"/>
                    <a:pt x="8480" y="34356"/>
                  </a:cubicBezTo>
                  <a:cubicBezTo>
                    <a:pt x="7557" y="34356"/>
                    <a:pt x="6601" y="34290"/>
                    <a:pt x="5669" y="34290"/>
                  </a:cubicBezTo>
                  <a:cubicBezTo>
                    <a:pt x="3338" y="34290"/>
                    <a:pt x="1155" y="34702"/>
                    <a:pt x="1" y="37586"/>
                  </a:cubicBezTo>
                  <a:cubicBezTo>
                    <a:pt x="8076" y="39201"/>
                    <a:pt x="12517" y="47276"/>
                    <a:pt x="10095" y="54947"/>
                  </a:cubicBezTo>
                  <a:cubicBezTo>
                    <a:pt x="10880" y="58874"/>
                    <a:pt x="12345" y="61443"/>
                    <a:pt x="14929" y="61443"/>
                  </a:cubicBezTo>
                  <a:cubicBezTo>
                    <a:pt x="16330" y="61443"/>
                    <a:pt x="18060" y="60688"/>
                    <a:pt x="20189" y="58985"/>
                  </a:cubicBezTo>
                  <a:cubicBezTo>
                    <a:pt x="22611" y="56966"/>
                    <a:pt x="24226" y="54140"/>
                    <a:pt x="25034" y="51313"/>
                  </a:cubicBezTo>
                  <a:lnTo>
                    <a:pt x="43607" y="440"/>
                  </a:lnTo>
                  <a:lnTo>
                    <a:pt x="43607" y="440"/>
                  </a:lnTo>
                  <a:cubicBezTo>
                    <a:pt x="42710" y="1112"/>
                    <a:pt x="41845" y="1349"/>
                    <a:pt x="41002" y="1349"/>
                  </a:cubicBezTo>
                  <a:cubicBezTo>
                    <a:pt x="38990" y="1349"/>
                    <a:pt x="37107" y="1"/>
                    <a:pt x="35234" y="1"/>
                  </a:cubicBezTo>
                  <a:close/>
                </a:path>
              </a:pathLst>
            </a:custGeom>
            <a:solidFill>
              <a:srgbClr val="EF7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6" name="Google Shape;4196;p4"/>
            <p:cNvSpPr/>
            <p:nvPr/>
          </p:nvSpPr>
          <p:spPr>
            <a:xfrm>
              <a:off x="2593675" y="1338350"/>
              <a:ext cx="847900" cy="485225"/>
            </a:xfrm>
            <a:custGeom>
              <a:avLst/>
              <a:gdLst/>
              <a:ahLst/>
              <a:cxnLst/>
              <a:rect l="l" t="t" r="r" b="b"/>
              <a:pathLst>
                <a:path w="33916" h="19409" extrusionOk="0">
                  <a:moveTo>
                    <a:pt x="33916" y="1"/>
                  </a:moveTo>
                  <a:lnTo>
                    <a:pt x="33916" y="1"/>
                  </a:lnTo>
                  <a:cubicBezTo>
                    <a:pt x="21803" y="2827"/>
                    <a:pt x="10498" y="8076"/>
                    <a:pt x="0" y="14536"/>
                  </a:cubicBezTo>
                  <a:cubicBezTo>
                    <a:pt x="4038" y="15343"/>
                    <a:pt x="8075" y="15747"/>
                    <a:pt x="12517" y="15747"/>
                  </a:cubicBezTo>
                  <a:cubicBezTo>
                    <a:pt x="14939" y="16151"/>
                    <a:pt x="16958" y="15747"/>
                    <a:pt x="16958" y="19381"/>
                  </a:cubicBezTo>
                  <a:cubicBezTo>
                    <a:pt x="17237" y="19400"/>
                    <a:pt x="17515" y="19409"/>
                    <a:pt x="17791" y="19409"/>
                  </a:cubicBezTo>
                  <a:cubicBezTo>
                    <a:pt x="23490" y="19409"/>
                    <a:pt x="28319" y="15486"/>
                    <a:pt x="29475" y="10094"/>
                  </a:cubicBezTo>
                  <a:cubicBezTo>
                    <a:pt x="28667" y="8076"/>
                    <a:pt x="27052" y="5653"/>
                    <a:pt x="30282" y="4442"/>
                  </a:cubicBezTo>
                  <a:cubicBezTo>
                    <a:pt x="32301" y="3231"/>
                    <a:pt x="33512" y="1616"/>
                    <a:pt x="33916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7" name="Google Shape;4197;p4"/>
            <p:cNvSpPr/>
            <p:nvPr/>
          </p:nvSpPr>
          <p:spPr>
            <a:xfrm>
              <a:off x="4632650" y="2610175"/>
              <a:ext cx="464350" cy="605675"/>
            </a:xfrm>
            <a:custGeom>
              <a:avLst/>
              <a:gdLst/>
              <a:ahLst/>
              <a:cxnLst/>
              <a:rect l="l" t="t" r="r" b="b"/>
              <a:pathLst>
                <a:path w="18574" h="24227" extrusionOk="0">
                  <a:moveTo>
                    <a:pt x="10498" y="1"/>
                  </a:moveTo>
                  <a:cubicBezTo>
                    <a:pt x="5249" y="1616"/>
                    <a:pt x="1211" y="6057"/>
                    <a:pt x="0" y="11710"/>
                  </a:cubicBezTo>
                  <a:cubicBezTo>
                    <a:pt x="2827" y="14536"/>
                    <a:pt x="4845" y="18170"/>
                    <a:pt x="5653" y="21804"/>
                  </a:cubicBezTo>
                  <a:cubicBezTo>
                    <a:pt x="5918" y="21751"/>
                    <a:pt x="6184" y="21726"/>
                    <a:pt x="6447" y="21726"/>
                  </a:cubicBezTo>
                  <a:cubicBezTo>
                    <a:pt x="8189" y="21726"/>
                    <a:pt x="9850" y="22824"/>
                    <a:pt x="10902" y="24226"/>
                  </a:cubicBezTo>
                  <a:cubicBezTo>
                    <a:pt x="12920" y="17766"/>
                    <a:pt x="17362" y="12114"/>
                    <a:pt x="18573" y="5250"/>
                  </a:cubicBezTo>
                  <a:lnTo>
                    <a:pt x="18573" y="5250"/>
                  </a:lnTo>
                  <a:cubicBezTo>
                    <a:pt x="17281" y="5647"/>
                    <a:pt x="16135" y="5849"/>
                    <a:pt x="15143" y="5849"/>
                  </a:cubicBezTo>
                  <a:cubicBezTo>
                    <a:pt x="12104" y="5849"/>
                    <a:pt x="10498" y="3957"/>
                    <a:pt x="10498" y="1"/>
                  </a:cubicBezTo>
                  <a:close/>
                </a:path>
              </a:pathLst>
            </a:custGeom>
            <a:solidFill>
              <a:srgbClr val="F29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8" name="Google Shape;4198;p4"/>
            <p:cNvSpPr/>
            <p:nvPr/>
          </p:nvSpPr>
          <p:spPr>
            <a:xfrm>
              <a:off x="4885000" y="546025"/>
              <a:ext cx="666225" cy="320550"/>
            </a:xfrm>
            <a:custGeom>
              <a:avLst/>
              <a:gdLst/>
              <a:ahLst/>
              <a:cxnLst/>
              <a:rect l="l" t="t" r="r" b="b"/>
              <a:pathLst>
                <a:path w="26649" h="12822" extrusionOk="0">
                  <a:moveTo>
                    <a:pt x="17133" y="1"/>
                  </a:moveTo>
                  <a:cubicBezTo>
                    <a:pt x="10829" y="1"/>
                    <a:pt x="5519" y="4160"/>
                    <a:pt x="0" y="7064"/>
                  </a:cubicBezTo>
                  <a:cubicBezTo>
                    <a:pt x="272" y="7043"/>
                    <a:pt x="539" y="7033"/>
                    <a:pt x="802" y="7033"/>
                  </a:cubicBezTo>
                  <a:cubicBezTo>
                    <a:pt x="5627" y="7033"/>
                    <a:pt x="9113" y="10420"/>
                    <a:pt x="13324" y="12717"/>
                  </a:cubicBezTo>
                  <a:cubicBezTo>
                    <a:pt x="13610" y="12788"/>
                    <a:pt x="13909" y="12822"/>
                    <a:pt x="14214" y="12822"/>
                  </a:cubicBezTo>
                  <a:cubicBezTo>
                    <a:pt x="15629" y="12822"/>
                    <a:pt x="17173" y="12099"/>
                    <a:pt x="18169" y="11102"/>
                  </a:cubicBezTo>
                  <a:cubicBezTo>
                    <a:pt x="19380" y="10294"/>
                    <a:pt x="20592" y="9487"/>
                    <a:pt x="21803" y="9083"/>
                  </a:cubicBezTo>
                  <a:cubicBezTo>
                    <a:pt x="22611" y="8276"/>
                    <a:pt x="23418" y="7872"/>
                    <a:pt x="24226" y="7064"/>
                  </a:cubicBezTo>
                  <a:cubicBezTo>
                    <a:pt x="25033" y="5853"/>
                    <a:pt x="26648" y="4238"/>
                    <a:pt x="25033" y="2219"/>
                  </a:cubicBezTo>
                  <a:cubicBezTo>
                    <a:pt x="22201" y="633"/>
                    <a:pt x="19592" y="1"/>
                    <a:pt x="17133" y="1"/>
                  </a:cubicBezTo>
                  <a:close/>
                </a:path>
              </a:pathLst>
            </a:custGeom>
            <a:solidFill>
              <a:srgbClr val="EC8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9" name="Google Shape;4199;p4"/>
            <p:cNvSpPr/>
            <p:nvPr/>
          </p:nvSpPr>
          <p:spPr>
            <a:xfrm>
              <a:off x="3441550" y="1156650"/>
              <a:ext cx="545100" cy="184300"/>
            </a:xfrm>
            <a:custGeom>
              <a:avLst/>
              <a:gdLst/>
              <a:ahLst/>
              <a:cxnLst/>
              <a:rect l="l" t="t" r="r" b="b"/>
              <a:pathLst>
                <a:path w="21804" h="7372" extrusionOk="0">
                  <a:moveTo>
                    <a:pt x="21804" y="1"/>
                  </a:moveTo>
                  <a:lnTo>
                    <a:pt x="21804" y="1"/>
                  </a:lnTo>
                  <a:cubicBezTo>
                    <a:pt x="14132" y="1212"/>
                    <a:pt x="6865" y="3635"/>
                    <a:pt x="1" y="7269"/>
                  </a:cubicBezTo>
                  <a:cubicBezTo>
                    <a:pt x="901" y="7338"/>
                    <a:pt x="1802" y="7371"/>
                    <a:pt x="2701" y="7371"/>
                  </a:cubicBezTo>
                  <a:cubicBezTo>
                    <a:pt x="7039" y="7371"/>
                    <a:pt x="11330" y="6588"/>
                    <a:pt x="15344" y="5250"/>
                  </a:cubicBezTo>
                  <a:cubicBezTo>
                    <a:pt x="18574" y="4442"/>
                    <a:pt x="21804" y="4442"/>
                    <a:pt x="21804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0" name="Google Shape;4200;p4"/>
            <p:cNvSpPr/>
            <p:nvPr/>
          </p:nvSpPr>
          <p:spPr>
            <a:xfrm>
              <a:off x="5440150" y="601500"/>
              <a:ext cx="292750" cy="202100"/>
            </a:xfrm>
            <a:custGeom>
              <a:avLst/>
              <a:gdLst/>
              <a:ahLst/>
              <a:cxnLst/>
              <a:rect l="l" t="t" r="r" b="b"/>
              <a:pathLst>
                <a:path w="11710" h="8084" extrusionOk="0">
                  <a:moveTo>
                    <a:pt x="2827" y="0"/>
                  </a:moveTo>
                  <a:cubicBezTo>
                    <a:pt x="2020" y="1615"/>
                    <a:pt x="808" y="3230"/>
                    <a:pt x="1" y="4845"/>
                  </a:cubicBezTo>
                  <a:cubicBezTo>
                    <a:pt x="310" y="6701"/>
                    <a:pt x="1331" y="8084"/>
                    <a:pt x="3062" y="8084"/>
                  </a:cubicBezTo>
                  <a:cubicBezTo>
                    <a:pt x="3590" y="8084"/>
                    <a:pt x="4185" y="7955"/>
                    <a:pt x="4846" y="7672"/>
                  </a:cubicBezTo>
                  <a:lnTo>
                    <a:pt x="11710" y="5249"/>
                  </a:lnTo>
                  <a:cubicBezTo>
                    <a:pt x="10498" y="0"/>
                    <a:pt x="6865" y="0"/>
                    <a:pt x="2827" y="0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1" name="Google Shape;4201;p4"/>
            <p:cNvSpPr/>
            <p:nvPr/>
          </p:nvSpPr>
          <p:spPr>
            <a:xfrm>
              <a:off x="2401875" y="1701725"/>
              <a:ext cx="191825" cy="122450"/>
            </a:xfrm>
            <a:custGeom>
              <a:avLst/>
              <a:gdLst/>
              <a:ahLst/>
              <a:cxnLst/>
              <a:rect l="l" t="t" r="r" b="b"/>
              <a:pathLst>
                <a:path w="7673" h="4898" extrusionOk="0">
                  <a:moveTo>
                    <a:pt x="7672" y="1"/>
                  </a:moveTo>
                  <a:cubicBezTo>
                    <a:pt x="4442" y="1"/>
                    <a:pt x="1616" y="2020"/>
                    <a:pt x="1" y="4846"/>
                  </a:cubicBezTo>
                  <a:cubicBezTo>
                    <a:pt x="310" y="4880"/>
                    <a:pt x="617" y="4897"/>
                    <a:pt x="919" y="4897"/>
                  </a:cubicBezTo>
                  <a:cubicBezTo>
                    <a:pt x="4167" y="4897"/>
                    <a:pt x="6934" y="2956"/>
                    <a:pt x="7672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2" name="Google Shape;4202;p4"/>
            <p:cNvSpPr/>
            <p:nvPr/>
          </p:nvSpPr>
          <p:spPr>
            <a:xfrm>
              <a:off x="2745075" y="1545600"/>
              <a:ext cx="1191100" cy="954975"/>
            </a:xfrm>
            <a:custGeom>
              <a:avLst/>
              <a:gdLst/>
              <a:ahLst/>
              <a:cxnLst/>
              <a:rect l="l" t="t" r="r" b="b"/>
              <a:pathLst>
                <a:path w="47644" h="38199" extrusionOk="0">
                  <a:moveTo>
                    <a:pt x="31628" y="0"/>
                  </a:moveTo>
                  <a:cubicBezTo>
                    <a:pt x="29553" y="0"/>
                    <a:pt x="27460" y="323"/>
                    <a:pt x="25437" y="997"/>
                  </a:cubicBezTo>
                  <a:lnTo>
                    <a:pt x="23015" y="1804"/>
                  </a:lnTo>
                  <a:lnTo>
                    <a:pt x="10902" y="11091"/>
                  </a:lnTo>
                  <a:cubicBezTo>
                    <a:pt x="10095" y="11898"/>
                    <a:pt x="9287" y="12706"/>
                    <a:pt x="8883" y="13917"/>
                  </a:cubicBezTo>
                  <a:cubicBezTo>
                    <a:pt x="6057" y="17955"/>
                    <a:pt x="2019" y="20781"/>
                    <a:pt x="1212" y="25626"/>
                  </a:cubicBezTo>
                  <a:cubicBezTo>
                    <a:pt x="1" y="31279"/>
                    <a:pt x="3634" y="36931"/>
                    <a:pt x="8883" y="38143"/>
                  </a:cubicBezTo>
                  <a:cubicBezTo>
                    <a:pt x="9606" y="38180"/>
                    <a:pt x="10326" y="38198"/>
                    <a:pt x="11043" y="38198"/>
                  </a:cubicBezTo>
                  <a:cubicBezTo>
                    <a:pt x="25948" y="38198"/>
                    <a:pt x="39499" y="30264"/>
                    <a:pt x="46433" y="17551"/>
                  </a:cubicBezTo>
                  <a:cubicBezTo>
                    <a:pt x="47644" y="14725"/>
                    <a:pt x="47644" y="11898"/>
                    <a:pt x="46029" y="9476"/>
                  </a:cubicBezTo>
                  <a:cubicBezTo>
                    <a:pt x="44010" y="6650"/>
                    <a:pt x="41991" y="4227"/>
                    <a:pt x="39973" y="1804"/>
                  </a:cubicBezTo>
                  <a:cubicBezTo>
                    <a:pt x="37385" y="628"/>
                    <a:pt x="34524" y="0"/>
                    <a:pt x="31628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3" name="Google Shape;4203;p4"/>
            <p:cNvSpPr/>
            <p:nvPr/>
          </p:nvSpPr>
          <p:spPr>
            <a:xfrm>
              <a:off x="4037100" y="898900"/>
              <a:ext cx="1352600" cy="1408500"/>
            </a:xfrm>
            <a:custGeom>
              <a:avLst/>
              <a:gdLst/>
              <a:ahLst/>
              <a:cxnLst/>
              <a:rect l="l" t="t" r="r" b="b"/>
              <a:pathLst>
                <a:path w="54104" h="56340" extrusionOk="0">
                  <a:moveTo>
                    <a:pt x="51723" y="1"/>
                  </a:moveTo>
                  <a:cubicBezTo>
                    <a:pt x="50371" y="1"/>
                    <a:pt x="48084" y="1095"/>
                    <a:pt x="44010" y="3043"/>
                  </a:cubicBezTo>
                  <a:lnTo>
                    <a:pt x="41588" y="5466"/>
                  </a:lnTo>
                  <a:cubicBezTo>
                    <a:pt x="25841" y="18386"/>
                    <a:pt x="13728" y="34536"/>
                    <a:pt x="1" y="48668"/>
                  </a:cubicBezTo>
                  <a:cubicBezTo>
                    <a:pt x="3231" y="50283"/>
                    <a:pt x="6057" y="53109"/>
                    <a:pt x="8076" y="56339"/>
                  </a:cubicBezTo>
                  <a:lnTo>
                    <a:pt x="44010" y="17175"/>
                  </a:lnTo>
                  <a:cubicBezTo>
                    <a:pt x="46836" y="14348"/>
                    <a:pt x="48855" y="11118"/>
                    <a:pt x="51681" y="8292"/>
                  </a:cubicBezTo>
                  <a:cubicBezTo>
                    <a:pt x="52489" y="7081"/>
                    <a:pt x="53296" y="6273"/>
                    <a:pt x="54104" y="5870"/>
                  </a:cubicBezTo>
                  <a:cubicBezTo>
                    <a:pt x="53651" y="1791"/>
                    <a:pt x="53452" y="1"/>
                    <a:pt x="51723" y="1"/>
                  </a:cubicBezTo>
                  <a:close/>
                </a:path>
              </a:pathLst>
            </a:custGeom>
            <a:solidFill>
              <a:srgbClr val="27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4" name="Google Shape;4204;p4"/>
            <p:cNvSpPr/>
            <p:nvPr/>
          </p:nvSpPr>
          <p:spPr>
            <a:xfrm>
              <a:off x="5147425" y="722625"/>
              <a:ext cx="413875" cy="323025"/>
            </a:xfrm>
            <a:custGeom>
              <a:avLst/>
              <a:gdLst/>
              <a:ahLst/>
              <a:cxnLst/>
              <a:rect l="l" t="t" r="r" b="b"/>
              <a:pathLst>
                <a:path w="16555" h="12921" extrusionOk="0">
                  <a:moveTo>
                    <a:pt x="11710" y="0"/>
                  </a:moveTo>
                  <a:lnTo>
                    <a:pt x="9287" y="808"/>
                  </a:lnTo>
                  <a:cubicBezTo>
                    <a:pt x="8480" y="1615"/>
                    <a:pt x="7672" y="2019"/>
                    <a:pt x="6865" y="2423"/>
                  </a:cubicBezTo>
                  <a:lnTo>
                    <a:pt x="2827" y="5653"/>
                  </a:lnTo>
                  <a:lnTo>
                    <a:pt x="1" y="10094"/>
                  </a:lnTo>
                  <a:cubicBezTo>
                    <a:pt x="1616" y="10094"/>
                    <a:pt x="3635" y="10094"/>
                    <a:pt x="5250" y="9691"/>
                  </a:cubicBezTo>
                  <a:cubicBezTo>
                    <a:pt x="5915" y="9441"/>
                    <a:pt x="6478" y="9328"/>
                    <a:pt x="6956" y="9328"/>
                  </a:cubicBezTo>
                  <a:cubicBezTo>
                    <a:pt x="8795" y="9328"/>
                    <a:pt x="9370" y="10997"/>
                    <a:pt x="9691" y="12921"/>
                  </a:cubicBezTo>
                  <a:cubicBezTo>
                    <a:pt x="12114" y="12113"/>
                    <a:pt x="12921" y="9691"/>
                    <a:pt x="14536" y="8075"/>
                  </a:cubicBezTo>
                  <a:cubicBezTo>
                    <a:pt x="15344" y="7268"/>
                    <a:pt x="15747" y="6460"/>
                    <a:pt x="16555" y="5249"/>
                  </a:cubicBezTo>
                  <a:cubicBezTo>
                    <a:pt x="16555" y="4442"/>
                    <a:pt x="16555" y="4038"/>
                    <a:pt x="16555" y="3230"/>
                  </a:cubicBezTo>
                  <a:lnTo>
                    <a:pt x="11710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5" name="Google Shape;4205;p4"/>
            <p:cNvSpPr/>
            <p:nvPr/>
          </p:nvSpPr>
          <p:spPr>
            <a:xfrm>
              <a:off x="3381000" y="1510800"/>
              <a:ext cx="363400" cy="90025"/>
            </a:xfrm>
            <a:custGeom>
              <a:avLst/>
              <a:gdLst/>
              <a:ahLst/>
              <a:cxnLst/>
              <a:rect l="l" t="t" r="r" b="b"/>
              <a:pathLst>
                <a:path w="14536" h="3601" extrusionOk="0">
                  <a:moveTo>
                    <a:pt x="7008" y="1"/>
                  </a:moveTo>
                  <a:cubicBezTo>
                    <a:pt x="4560" y="1"/>
                    <a:pt x="2063" y="918"/>
                    <a:pt x="0" y="2793"/>
                  </a:cubicBezTo>
                  <a:lnTo>
                    <a:pt x="14536" y="3600"/>
                  </a:lnTo>
                  <a:cubicBezTo>
                    <a:pt x="12589" y="1221"/>
                    <a:pt x="9832" y="1"/>
                    <a:pt x="7008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6" name="Google Shape;4206;p4"/>
            <p:cNvSpPr/>
            <p:nvPr/>
          </p:nvSpPr>
          <p:spPr>
            <a:xfrm>
              <a:off x="2967150" y="1822850"/>
              <a:ext cx="50500" cy="70700"/>
            </a:xfrm>
            <a:custGeom>
              <a:avLst/>
              <a:gdLst/>
              <a:ahLst/>
              <a:cxnLst/>
              <a:rect l="l" t="t" r="r" b="b"/>
              <a:pathLst>
                <a:path w="2020" h="2828" extrusionOk="0">
                  <a:moveTo>
                    <a:pt x="2019" y="1"/>
                  </a:moveTo>
                  <a:lnTo>
                    <a:pt x="2019" y="1"/>
                  </a:lnTo>
                  <a:cubicBezTo>
                    <a:pt x="1212" y="808"/>
                    <a:pt x="404" y="1616"/>
                    <a:pt x="0" y="2827"/>
                  </a:cubicBezTo>
                  <a:cubicBezTo>
                    <a:pt x="1212" y="2423"/>
                    <a:pt x="2019" y="1212"/>
                    <a:pt x="2019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7" name="Google Shape;4207;p4"/>
            <p:cNvSpPr/>
            <p:nvPr/>
          </p:nvSpPr>
          <p:spPr>
            <a:xfrm>
              <a:off x="5076775" y="974975"/>
              <a:ext cx="60600" cy="60575"/>
            </a:xfrm>
            <a:custGeom>
              <a:avLst/>
              <a:gdLst/>
              <a:ahLst/>
              <a:cxnLst/>
              <a:rect l="l" t="t" r="r" b="b"/>
              <a:pathLst>
                <a:path w="2424" h="2423" extrusionOk="0">
                  <a:moveTo>
                    <a:pt x="2423" y="0"/>
                  </a:moveTo>
                  <a:cubicBezTo>
                    <a:pt x="1212" y="404"/>
                    <a:pt x="404" y="1212"/>
                    <a:pt x="1" y="2423"/>
                  </a:cubicBezTo>
                  <a:lnTo>
                    <a:pt x="2423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8" name="Google Shape;4208;p4"/>
            <p:cNvSpPr/>
            <p:nvPr/>
          </p:nvSpPr>
          <p:spPr>
            <a:xfrm>
              <a:off x="4269250" y="2194050"/>
              <a:ext cx="709875" cy="849625"/>
            </a:xfrm>
            <a:custGeom>
              <a:avLst/>
              <a:gdLst/>
              <a:ahLst/>
              <a:cxnLst/>
              <a:rect l="l" t="t" r="r" b="b"/>
              <a:pathLst>
                <a:path w="28395" h="33985" extrusionOk="0">
                  <a:moveTo>
                    <a:pt x="15588" y="0"/>
                  </a:moveTo>
                  <a:cubicBezTo>
                    <a:pt x="14751" y="0"/>
                    <a:pt x="13862" y="31"/>
                    <a:pt x="12921" y="92"/>
                  </a:cubicBezTo>
                  <a:cubicBezTo>
                    <a:pt x="9691" y="5341"/>
                    <a:pt x="6461" y="10186"/>
                    <a:pt x="3635" y="15435"/>
                  </a:cubicBezTo>
                  <a:cubicBezTo>
                    <a:pt x="405" y="19876"/>
                    <a:pt x="1" y="25932"/>
                    <a:pt x="3231" y="30777"/>
                  </a:cubicBezTo>
                  <a:cubicBezTo>
                    <a:pt x="3635" y="31989"/>
                    <a:pt x="4846" y="32796"/>
                    <a:pt x="5654" y="33200"/>
                  </a:cubicBezTo>
                  <a:cubicBezTo>
                    <a:pt x="6932" y="33733"/>
                    <a:pt x="8070" y="33984"/>
                    <a:pt x="9083" y="33984"/>
                  </a:cubicBezTo>
                  <a:cubicBezTo>
                    <a:pt x="11906" y="33984"/>
                    <a:pt x="13751" y="32028"/>
                    <a:pt x="14940" y="28759"/>
                  </a:cubicBezTo>
                  <a:cubicBezTo>
                    <a:pt x="18978" y="25125"/>
                    <a:pt x="22208" y="21087"/>
                    <a:pt x="25034" y="16646"/>
                  </a:cubicBezTo>
                  <a:cubicBezTo>
                    <a:pt x="28395" y="4697"/>
                    <a:pt x="25885" y="0"/>
                    <a:pt x="15588" y="0"/>
                  </a:cubicBezTo>
                  <a:close/>
                </a:path>
              </a:pathLst>
            </a:custGeom>
            <a:solidFill>
              <a:srgbClr val="FC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9" name="Google Shape;4209;p4"/>
            <p:cNvSpPr/>
            <p:nvPr/>
          </p:nvSpPr>
          <p:spPr>
            <a:xfrm>
              <a:off x="5137350" y="1106200"/>
              <a:ext cx="191800" cy="222075"/>
            </a:xfrm>
            <a:custGeom>
              <a:avLst/>
              <a:gdLst/>
              <a:ahLst/>
              <a:cxnLst/>
              <a:rect l="l" t="t" r="r" b="b"/>
              <a:pathLst>
                <a:path w="7672" h="8883" extrusionOk="0">
                  <a:moveTo>
                    <a:pt x="7671" y="0"/>
                  </a:moveTo>
                  <a:cubicBezTo>
                    <a:pt x="3634" y="1211"/>
                    <a:pt x="404" y="4441"/>
                    <a:pt x="0" y="8883"/>
                  </a:cubicBezTo>
                  <a:cubicBezTo>
                    <a:pt x="4038" y="7268"/>
                    <a:pt x="6864" y="4038"/>
                    <a:pt x="7671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0" name="Google Shape;4210;p4"/>
            <p:cNvSpPr/>
            <p:nvPr/>
          </p:nvSpPr>
          <p:spPr>
            <a:xfrm>
              <a:off x="4178425" y="2307375"/>
              <a:ext cx="60575" cy="70675"/>
            </a:xfrm>
            <a:custGeom>
              <a:avLst/>
              <a:gdLst/>
              <a:ahLst/>
              <a:cxnLst/>
              <a:rect l="l" t="t" r="r" b="b"/>
              <a:pathLst>
                <a:path w="2423" h="2827" extrusionOk="0">
                  <a:moveTo>
                    <a:pt x="2423" y="0"/>
                  </a:moveTo>
                  <a:lnTo>
                    <a:pt x="0" y="2827"/>
                  </a:lnTo>
                  <a:cubicBezTo>
                    <a:pt x="1211" y="2423"/>
                    <a:pt x="2019" y="1212"/>
                    <a:pt x="2423" y="0"/>
                  </a:cubicBezTo>
                  <a:close/>
                </a:path>
              </a:pathLst>
            </a:custGeom>
            <a:solidFill>
              <a:srgbClr val="275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1" name="Google Shape;4211;p4"/>
            <p:cNvSpPr/>
            <p:nvPr/>
          </p:nvSpPr>
          <p:spPr>
            <a:xfrm>
              <a:off x="5329125" y="1045625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2423" y="1"/>
                  </a:moveTo>
                  <a:cubicBezTo>
                    <a:pt x="1212" y="1"/>
                    <a:pt x="0" y="1212"/>
                    <a:pt x="0" y="2423"/>
                  </a:cubicBezTo>
                  <a:cubicBezTo>
                    <a:pt x="1212" y="2019"/>
                    <a:pt x="2019" y="1212"/>
                    <a:pt x="2423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2" name="Google Shape;4212;p4"/>
            <p:cNvSpPr/>
            <p:nvPr/>
          </p:nvSpPr>
          <p:spPr>
            <a:xfrm>
              <a:off x="5510825" y="853850"/>
              <a:ext cx="50475" cy="70675"/>
            </a:xfrm>
            <a:custGeom>
              <a:avLst/>
              <a:gdLst/>
              <a:ahLst/>
              <a:cxnLst/>
              <a:rect l="l" t="t" r="r" b="b"/>
              <a:pathLst>
                <a:path w="2019" h="2827" extrusionOk="0">
                  <a:moveTo>
                    <a:pt x="2019" y="0"/>
                  </a:moveTo>
                  <a:lnTo>
                    <a:pt x="0" y="2826"/>
                  </a:lnTo>
                  <a:cubicBezTo>
                    <a:pt x="1211" y="2423"/>
                    <a:pt x="2019" y="1211"/>
                    <a:pt x="2019" y="0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3" name="Google Shape;4213;p4"/>
            <p:cNvSpPr/>
            <p:nvPr/>
          </p:nvSpPr>
          <p:spPr>
            <a:xfrm>
              <a:off x="5319025" y="742800"/>
              <a:ext cx="60600" cy="50500"/>
            </a:xfrm>
            <a:custGeom>
              <a:avLst/>
              <a:gdLst/>
              <a:ahLst/>
              <a:cxnLst/>
              <a:rect l="l" t="t" r="r" b="b"/>
              <a:pathLst>
                <a:path w="2424" h="2020" extrusionOk="0">
                  <a:moveTo>
                    <a:pt x="2423" y="1"/>
                  </a:moveTo>
                  <a:cubicBezTo>
                    <a:pt x="1212" y="1"/>
                    <a:pt x="404" y="808"/>
                    <a:pt x="1" y="2020"/>
                  </a:cubicBezTo>
                  <a:cubicBezTo>
                    <a:pt x="1212" y="2020"/>
                    <a:pt x="2019" y="1212"/>
                    <a:pt x="2423" y="1"/>
                  </a:cubicBezTo>
                  <a:close/>
                </a:path>
              </a:pathLst>
            </a:custGeom>
            <a:solidFill>
              <a:srgbClr val="8C74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4" name="Google Shape;4214;p4"/>
            <p:cNvSpPr/>
            <p:nvPr/>
          </p:nvSpPr>
          <p:spPr>
            <a:xfrm>
              <a:off x="4713400" y="3437900"/>
              <a:ext cx="30300" cy="20200"/>
            </a:xfrm>
            <a:custGeom>
              <a:avLst/>
              <a:gdLst/>
              <a:ahLst/>
              <a:cxnLst/>
              <a:rect l="l" t="t" r="r" b="b"/>
              <a:pathLst>
                <a:path w="1212" h="808" extrusionOk="0">
                  <a:moveTo>
                    <a:pt x="808" y="0"/>
                  </a:moveTo>
                  <a:cubicBezTo>
                    <a:pt x="404" y="0"/>
                    <a:pt x="0" y="404"/>
                    <a:pt x="0" y="808"/>
                  </a:cubicBezTo>
                  <a:cubicBezTo>
                    <a:pt x="1212" y="404"/>
                    <a:pt x="808" y="0"/>
                    <a:pt x="808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15" name="Google Shape;4215;p4"/>
          <p:cNvGrpSpPr/>
          <p:nvPr/>
        </p:nvGrpSpPr>
        <p:grpSpPr>
          <a:xfrm rot="-1126471">
            <a:off x="2995010" y="5944211"/>
            <a:ext cx="1282726" cy="1612191"/>
            <a:chOff x="1362200" y="487850"/>
            <a:chExt cx="4623050" cy="4357850"/>
          </a:xfrm>
        </p:grpSpPr>
        <p:sp>
          <p:nvSpPr>
            <p:cNvPr id="4216" name="Google Shape;4216;p4"/>
            <p:cNvSpPr/>
            <p:nvPr/>
          </p:nvSpPr>
          <p:spPr>
            <a:xfrm>
              <a:off x="4511525" y="2055025"/>
              <a:ext cx="494625" cy="434050"/>
            </a:xfrm>
            <a:custGeom>
              <a:avLst/>
              <a:gdLst/>
              <a:ahLst/>
              <a:cxnLst/>
              <a:rect l="l" t="t" r="r" b="b"/>
              <a:pathLst>
                <a:path w="19785" h="17362" extrusionOk="0">
                  <a:moveTo>
                    <a:pt x="8075" y="0"/>
                  </a:moveTo>
                  <a:cubicBezTo>
                    <a:pt x="6056" y="3230"/>
                    <a:pt x="2826" y="2423"/>
                    <a:pt x="0" y="3230"/>
                  </a:cubicBezTo>
                  <a:cubicBezTo>
                    <a:pt x="3634" y="9690"/>
                    <a:pt x="11709" y="11306"/>
                    <a:pt x="16150" y="17362"/>
                  </a:cubicBezTo>
                  <a:cubicBezTo>
                    <a:pt x="18169" y="16958"/>
                    <a:pt x="19784" y="14939"/>
                    <a:pt x="19380" y="12517"/>
                  </a:cubicBezTo>
                  <a:cubicBezTo>
                    <a:pt x="16554" y="7268"/>
                    <a:pt x="12920" y="3230"/>
                    <a:pt x="8075" y="0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7" name="Google Shape;4217;p4"/>
            <p:cNvSpPr/>
            <p:nvPr/>
          </p:nvSpPr>
          <p:spPr>
            <a:xfrm>
              <a:off x="5006125" y="2367925"/>
              <a:ext cx="40400" cy="50500"/>
            </a:xfrm>
            <a:custGeom>
              <a:avLst/>
              <a:gdLst/>
              <a:ahLst/>
              <a:cxnLst/>
              <a:rect l="l" t="t" r="r" b="b"/>
              <a:pathLst>
                <a:path w="1616" h="2020" extrusionOk="0">
                  <a:moveTo>
                    <a:pt x="0" y="1"/>
                  </a:moveTo>
                  <a:lnTo>
                    <a:pt x="1615" y="2020"/>
                  </a:lnTo>
                  <a:cubicBezTo>
                    <a:pt x="1615" y="1212"/>
                    <a:pt x="808" y="1"/>
                    <a:pt x="0" y="1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8" name="Google Shape;4218;p4"/>
            <p:cNvSpPr/>
            <p:nvPr/>
          </p:nvSpPr>
          <p:spPr>
            <a:xfrm>
              <a:off x="3100475" y="1506825"/>
              <a:ext cx="563175" cy="603375"/>
            </a:xfrm>
            <a:custGeom>
              <a:avLst/>
              <a:gdLst/>
              <a:ahLst/>
              <a:cxnLst/>
              <a:rect l="l" t="t" r="r" b="b"/>
              <a:pathLst>
                <a:path w="22527" h="24135" extrusionOk="0">
                  <a:moveTo>
                    <a:pt x="5262" y="0"/>
                  </a:moveTo>
                  <a:cubicBezTo>
                    <a:pt x="2189" y="0"/>
                    <a:pt x="1" y="2929"/>
                    <a:pt x="724" y="6182"/>
                  </a:cubicBezTo>
                  <a:cubicBezTo>
                    <a:pt x="1531" y="12238"/>
                    <a:pt x="3954" y="17891"/>
                    <a:pt x="8395" y="22332"/>
                  </a:cubicBezTo>
                  <a:cubicBezTo>
                    <a:pt x="9915" y="23548"/>
                    <a:pt x="11722" y="24135"/>
                    <a:pt x="13491" y="24135"/>
                  </a:cubicBezTo>
                  <a:cubicBezTo>
                    <a:pt x="16421" y="24135"/>
                    <a:pt x="19249" y="22527"/>
                    <a:pt x="20508" y="19506"/>
                  </a:cubicBezTo>
                  <a:cubicBezTo>
                    <a:pt x="22527" y="13449"/>
                    <a:pt x="12836" y="125"/>
                    <a:pt x="6376" y="125"/>
                  </a:cubicBezTo>
                  <a:cubicBezTo>
                    <a:pt x="5995" y="41"/>
                    <a:pt x="5622" y="0"/>
                    <a:pt x="5262" y="0"/>
                  </a:cubicBezTo>
                  <a:close/>
                </a:path>
              </a:pathLst>
            </a:custGeom>
            <a:solidFill>
              <a:srgbClr val="F1F8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9" name="Google Shape;4219;p4"/>
            <p:cNvSpPr/>
            <p:nvPr/>
          </p:nvSpPr>
          <p:spPr>
            <a:xfrm>
              <a:off x="1463150" y="487850"/>
              <a:ext cx="1372800" cy="1340600"/>
            </a:xfrm>
            <a:custGeom>
              <a:avLst/>
              <a:gdLst/>
              <a:ahLst/>
              <a:cxnLst/>
              <a:rect l="l" t="t" r="r" b="b"/>
              <a:pathLst>
                <a:path w="54912" h="53624" extrusionOk="0">
                  <a:moveTo>
                    <a:pt x="8609" y="1"/>
                  </a:moveTo>
                  <a:cubicBezTo>
                    <a:pt x="6143" y="1"/>
                    <a:pt x="3677" y="1137"/>
                    <a:pt x="1212" y="2124"/>
                  </a:cubicBezTo>
                  <a:cubicBezTo>
                    <a:pt x="0" y="5354"/>
                    <a:pt x="1615" y="7373"/>
                    <a:pt x="3634" y="9391"/>
                  </a:cubicBezTo>
                  <a:cubicBezTo>
                    <a:pt x="8076" y="13833"/>
                    <a:pt x="12113" y="18678"/>
                    <a:pt x="15747" y="23927"/>
                  </a:cubicBezTo>
                  <a:cubicBezTo>
                    <a:pt x="23822" y="33213"/>
                    <a:pt x="29878" y="43711"/>
                    <a:pt x="39972" y="50978"/>
                  </a:cubicBezTo>
                  <a:cubicBezTo>
                    <a:pt x="40191" y="51161"/>
                    <a:pt x="40371" y="51241"/>
                    <a:pt x="40520" y="51241"/>
                  </a:cubicBezTo>
                  <a:cubicBezTo>
                    <a:pt x="41601" y="51241"/>
                    <a:pt x="41063" y="47004"/>
                    <a:pt x="42342" y="47004"/>
                  </a:cubicBezTo>
                  <a:cubicBezTo>
                    <a:pt x="42834" y="47004"/>
                    <a:pt x="43594" y="47630"/>
                    <a:pt x="44818" y="49363"/>
                  </a:cubicBezTo>
                  <a:cubicBezTo>
                    <a:pt x="46305" y="52042"/>
                    <a:pt x="49109" y="53623"/>
                    <a:pt x="51936" y="53623"/>
                  </a:cubicBezTo>
                  <a:cubicBezTo>
                    <a:pt x="52944" y="53623"/>
                    <a:pt x="53956" y="53422"/>
                    <a:pt x="54911" y="52997"/>
                  </a:cubicBezTo>
                  <a:cubicBezTo>
                    <a:pt x="54104" y="50171"/>
                    <a:pt x="52489" y="47748"/>
                    <a:pt x="50470" y="45729"/>
                  </a:cubicBezTo>
                  <a:lnTo>
                    <a:pt x="18170" y="9391"/>
                  </a:lnTo>
                  <a:cubicBezTo>
                    <a:pt x="16958" y="6565"/>
                    <a:pt x="15343" y="3739"/>
                    <a:pt x="13324" y="1720"/>
                  </a:cubicBezTo>
                  <a:cubicBezTo>
                    <a:pt x="11753" y="463"/>
                    <a:pt x="10181" y="1"/>
                    <a:pt x="8609" y="1"/>
                  </a:cubicBezTo>
                  <a:close/>
                </a:path>
              </a:pathLst>
            </a:custGeom>
            <a:solidFill>
              <a:srgbClr val="E7E8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0" name="Google Shape;4220;p4"/>
            <p:cNvSpPr/>
            <p:nvPr/>
          </p:nvSpPr>
          <p:spPr>
            <a:xfrm>
              <a:off x="1796250" y="530825"/>
              <a:ext cx="494625" cy="195600"/>
            </a:xfrm>
            <a:custGeom>
              <a:avLst/>
              <a:gdLst/>
              <a:ahLst/>
              <a:cxnLst/>
              <a:rect l="l" t="t" r="r" b="b"/>
              <a:pathLst>
                <a:path w="19785" h="7824" extrusionOk="0">
                  <a:moveTo>
                    <a:pt x="0" y="1"/>
                  </a:moveTo>
                  <a:cubicBezTo>
                    <a:pt x="0" y="3231"/>
                    <a:pt x="2019" y="6461"/>
                    <a:pt x="4846" y="7672"/>
                  </a:cubicBezTo>
                  <a:cubicBezTo>
                    <a:pt x="5815" y="6219"/>
                    <a:pt x="7220" y="5492"/>
                    <a:pt x="8625" y="5492"/>
                  </a:cubicBezTo>
                  <a:cubicBezTo>
                    <a:pt x="9561" y="5492"/>
                    <a:pt x="10498" y="5815"/>
                    <a:pt x="11306" y="6461"/>
                  </a:cubicBezTo>
                  <a:cubicBezTo>
                    <a:pt x="13425" y="7370"/>
                    <a:pt x="15545" y="7824"/>
                    <a:pt x="17665" y="7824"/>
                  </a:cubicBezTo>
                  <a:cubicBezTo>
                    <a:pt x="18371" y="7824"/>
                    <a:pt x="19078" y="7773"/>
                    <a:pt x="19785" y="7672"/>
                  </a:cubicBezTo>
                  <a:cubicBezTo>
                    <a:pt x="13728" y="3231"/>
                    <a:pt x="6864" y="808"/>
                    <a:pt x="0" y="1"/>
                  </a:cubicBezTo>
                  <a:close/>
                </a:path>
              </a:pathLst>
            </a:custGeom>
            <a:solidFill>
              <a:srgbClr val="98B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1" name="Google Shape;4221;p4"/>
            <p:cNvSpPr/>
            <p:nvPr/>
          </p:nvSpPr>
          <p:spPr>
            <a:xfrm>
              <a:off x="1362200" y="540925"/>
              <a:ext cx="191825" cy="312950"/>
            </a:xfrm>
            <a:custGeom>
              <a:avLst/>
              <a:gdLst/>
              <a:ahLst/>
              <a:cxnLst/>
              <a:rect l="l" t="t" r="r" b="b"/>
              <a:pathLst>
                <a:path w="7673" h="12518" extrusionOk="0">
                  <a:moveTo>
                    <a:pt x="5250" y="1"/>
                  </a:moveTo>
                  <a:cubicBezTo>
                    <a:pt x="1" y="4038"/>
                    <a:pt x="2020" y="8076"/>
                    <a:pt x="4846" y="12517"/>
                  </a:cubicBezTo>
                  <a:cubicBezTo>
                    <a:pt x="5250" y="10498"/>
                    <a:pt x="5250" y="8076"/>
                    <a:pt x="7672" y="7268"/>
                  </a:cubicBezTo>
                  <a:cubicBezTo>
                    <a:pt x="6865" y="4846"/>
                    <a:pt x="6057" y="2423"/>
                    <a:pt x="5250" y="1"/>
                  </a:cubicBezTo>
                  <a:close/>
                </a:path>
              </a:pathLst>
            </a:custGeom>
            <a:solidFill>
              <a:srgbClr val="9DB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2" name="Google Shape;4222;p4"/>
            <p:cNvSpPr/>
            <p:nvPr/>
          </p:nvSpPr>
          <p:spPr>
            <a:xfrm>
              <a:off x="1453050" y="700200"/>
              <a:ext cx="2866700" cy="3843075"/>
            </a:xfrm>
            <a:custGeom>
              <a:avLst/>
              <a:gdLst/>
              <a:ahLst/>
              <a:cxnLst/>
              <a:rect l="l" t="t" r="r" b="b"/>
              <a:pathLst>
                <a:path w="114668" h="153723" extrusionOk="0">
                  <a:moveTo>
                    <a:pt x="4121" y="1"/>
                  </a:moveTo>
                  <a:cubicBezTo>
                    <a:pt x="3711" y="1"/>
                    <a:pt x="3280" y="29"/>
                    <a:pt x="2827" y="90"/>
                  </a:cubicBezTo>
                  <a:cubicBezTo>
                    <a:pt x="1" y="1705"/>
                    <a:pt x="1" y="3724"/>
                    <a:pt x="1212" y="6146"/>
                  </a:cubicBezTo>
                  <a:cubicBezTo>
                    <a:pt x="2019" y="12203"/>
                    <a:pt x="3635" y="17855"/>
                    <a:pt x="4442" y="23912"/>
                  </a:cubicBezTo>
                  <a:cubicBezTo>
                    <a:pt x="8076" y="58635"/>
                    <a:pt x="24226" y="88916"/>
                    <a:pt x="39973" y="118794"/>
                  </a:cubicBezTo>
                  <a:cubicBezTo>
                    <a:pt x="46029" y="130907"/>
                    <a:pt x="55719" y="140597"/>
                    <a:pt x="67024" y="147461"/>
                  </a:cubicBezTo>
                  <a:cubicBezTo>
                    <a:pt x="74044" y="151384"/>
                    <a:pt x="80219" y="153723"/>
                    <a:pt x="85873" y="153723"/>
                  </a:cubicBezTo>
                  <a:cubicBezTo>
                    <a:pt x="91276" y="153723"/>
                    <a:pt x="96205" y="151586"/>
                    <a:pt x="100940" y="146654"/>
                  </a:cubicBezTo>
                  <a:cubicBezTo>
                    <a:pt x="102959" y="144231"/>
                    <a:pt x="105785" y="143424"/>
                    <a:pt x="108208" y="141001"/>
                  </a:cubicBezTo>
                  <a:cubicBezTo>
                    <a:pt x="113860" y="134945"/>
                    <a:pt x="113053" y="126870"/>
                    <a:pt x="114668" y="119198"/>
                  </a:cubicBezTo>
                  <a:cubicBezTo>
                    <a:pt x="114668" y="117987"/>
                    <a:pt x="114264" y="116776"/>
                    <a:pt x="114264" y="115968"/>
                  </a:cubicBezTo>
                  <a:cubicBezTo>
                    <a:pt x="113456" y="114757"/>
                    <a:pt x="113053" y="113546"/>
                    <a:pt x="112245" y="112738"/>
                  </a:cubicBezTo>
                  <a:cubicBezTo>
                    <a:pt x="107400" y="107086"/>
                    <a:pt x="104170" y="99010"/>
                    <a:pt x="94884" y="99010"/>
                  </a:cubicBezTo>
                  <a:cubicBezTo>
                    <a:pt x="92461" y="100222"/>
                    <a:pt x="91250" y="102240"/>
                    <a:pt x="90846" y="104663"/>
                  </a:cubicBezTo>
                  <a:cubicBezTo>
                    <a:pt x="90039" y="110316"/>
                    <a:pt x="91654" y="117583"/>
                    <a:pt x="83175" y="118391"/>
                  </a:cubicBezTo>
                  <a:cubicBezTo>
                    <a:pt x="82910" y="118403"/>
                    <a:pt x="82650" y="118409"/>
                    <a:pt x="82396" y="118409"/>
                  </a:cubicBezTo>
                  <a:cubicBezTo>
                    <a:pt x="74124" y="118409"/>
                    <a:pt x="71418" y="112130"/>
                    <a:pt x="69851" y="105470"/>
                  </a:cubicBezTo>
                  <a:cubicBezTo>
                    <a:pt x="67428" y="95377"/>
                    <a:pt x="75100" y="93762"/>
                    <a:pt x="81963" y="92146"/>
                  </a:cubicBezTo>
                  <a:cubicBezTo>
                    <a:pt x="84386" y="90935"/>
                    <a:pt x="85597" y="88513"/>
                    <a:pt x="85193" y="86494"/>
                  </a:cubicBezTo>
                  <a:cubicBezTo>
                    <a:pt x="83578" y="82456"/>
                    <a:pt x="80752" y="78822"/>
                    <a:pt x="77118" y="76400"/>
                  </a:cubicBezTo>
                  <a:cubicBezTo>
                    <a:pt x="65409" y="64287"/>
                    <a:pt x="53297" y="52578"/>
                    <a:pt x="41588" y="40466"/>
                  </a:cubicBezTo>
                  <a:cubicBezTo>
                    <a:pt x="31494" y="30372"/>
                    <a:pt x="22207" y="19470"/>
                    <a:pt x="13728" y="7761"/>
                  </a:cubicBezTo>
                  <a:cubicBezTo>
                    <a:pt x="11114" y="4399"/>
                    <a:pt x="9190" y="1"/>
                    <a:pt x="4121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3" name="Google Shape;4223;p4"/>
            <p:cNvSpPr/>
            <p:nvPr/>
          </p:nvSpPr>
          <p:spPr>
            <a:xfrm>
              <a:off x="1877000" y="635500"/>
              <a:ext cx="3401675" cy="2960450"/>
            </a:xfrm>
            <a:custGeom>
              <a:avLst/>
              <a:gdLst/>
              <a:ahLst/>
              <a:cxnLst/>
              <a:rect l="l" t="t" r="r" b="b"/>
              <a:pathLst>
                <a:path w="136067" h="118418" extrusionOk="0">
                  <a:moveTo>
                    <a:pt x="5441" y="1"/>
                  </a:moveTo>
                  <a:cubicBezTo>
                    <a:pt x="3943" y="1"/>
                    <a:pt x="2408" y="499"/>
                    <a:pt x="808" y="1870"/>
                  </a:cubicBezTo>
                  <a:cubicBezTo>
                    <a:pt x="0" y="9138"/>
                    <a:pt x="5653" y="12772"/>
                    <a:pt x="9691" y="16809"/>
                  </a:cubicBezTo>
                  <a:cubicBezTo>
                    <a:pt x="19381" y="26500"/>
                    <a:pt x="27860" y="37805"/>
                    <a:pt x="36742" y="47899"/>
                  </a:cubicBezTo>
                  <a:cubicBezTo>
                    <a:pt x="39972" y="50321"/>
                    <a:pt x="42395" y="53551"/>
                    <a:pt x="45221" y="56378"/>
                  </a:cubicBezTo>
                  <a:cubicBezTo>
                    <a:pt x="65813" y="77373"/>
                    <a:pt x="84790" y="99580"/>
                    <a:pt x="107400" y="118152"/>
                  </a:cubicBezTo>
                  <a:cubicBezTo>
                    <a:pt x="107902" y="118320"/>
                    <a:pt x="108403" y="118418"/>
                    <a:pt x="108905" y="118418"/>
                  </a:cubicBezTo>
                  <a:cubicBezTo>
                    <a:pt x="109615" y="118418"/>
                    <a:pt x="110324" y="118222"/>
                    <a:pt x="111034" y="117749"/>
                  </a:cubicBezTo>
                  <a:cubicBezTo>
                    <a:pt x="115071" y="113711"/>
                    <a:pt x="121935" y="113307"/>
                    <a:pt x="125165" y="107655"/>
                  </a:cubicBezTo>
                  <a:cubicBezTo>
                    <a:pt x="130818" y="99580"/>
                    <a:pt x="136067" y="91504"/>
                    <a:pt x="132433" y="81007"/>
                  </a:cubicBezTo>
                  <a:cubicBezTo>
                    <a:pt x="130959" y="79090"/>
                    <a:pt x="129753" y="78358"/>
                    <a:pt x="128739" y="78358"/>
                  </a:cubicBezTo>
                  <a:cubicBezTo>
                    <a:pt x="126975" y="78358"/>
                    <a:pt x="125787" y="80571"/>
                    <a:pt x="124761" y="82622"/>
                  </a:cubicBezTo>
                  <a:cubicBezTo>
                    <a:pt x="124358" y="83833"/>
                    <a:pt x="123954" y="84641"/>
                    <a:pt x="123146" y="85448"/>
                  </a:cubicBezTo>
                  <a:cubicBezTo>
                    <a:pt x="122339" y="87063"/>
                    <a:pt x="120320" y="87871"/>
                    <a:pt x="118705" y="87871"/>
                  </a:cubicBezTo>
                  <a:cubicBezTo>
                    <a:pt x="115071" y="87871"/>
                    <a:pt x="111437" y="87063"/>
                    <a:pt x="108611" y="85448"/>
                  </a:cubicBezTo>
                  <a:cubicBezTo>
                    <a:pt x="102555" y="81814"/>
                    <a:pt x="98921" y="75758"/>
                    <a:pt x="98517" y="68894"/>
                  </a:cubicBezTo>
                  <a:cubicBezTo>
                    <a:pt x="97710" y="62838"/>
                    <a:pt x="103362" y="62838"/>
                    <a:pt x="107400" y="62030"/>
                  </a:cubicBezTo>
                  <a:cubicBezTo>
                    <a:pt x="110226" y="61223"/>
                    <a:pt x="113860" y="60819"/>
                    <a:pt x="113456" y="56378"/>
                  </a:cubicBezTo>
                  <a:cubicBezTo>
                    <a:pt x="103766" y="47495"/>
                    <a:pt x="93268" y="39420"/>
                    <a:pt x="81559" y="32960"/>
                  </a:cubicBezTo>
                  <a:cubicBezTo>
                    <a:pt x="60968" y="21251"/>
                    <a:pt x="38761" y="11560"/>
                    <a:pt x="16555" y="3485"/>
                  </a:cubicBezTo>
                  <a:cubicBezTo>
                    <a:pt x="12791" y="3196"/>
                    <a:pt x="9236" y="1"/>
                    <a:pt x="5441" y="1"/>
                  </a:cubicBezTo>
                  <a:close/>
                </a:path>
              </a:pathLst>
            </a:custGeom>
            <a:solidFill>
              <a:srgbClr val="64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4" name="Google Shape;4224;p4"/>
            <p:cNvSpPr/>
            <p:nvPr/>
          </p:nvSpPr>
          <p:spPr>
            <a:xfrm>
              <a:off x="4370200" y="3540775"/>
              <a:ext cx="1615050" cy="1304925"/>
            </a:xfrm>
            <a:custGeom>
              <a:avLst/>
              <a:gdLst/>
              <a:ahLst/>
              <a:cxnLst/>
              <a:rect l="l" t="t" r="r" b="b"/>
              <a:pathLst>
                <a:path w="64602" h="52197" extrusionOk="0">
                  <a:moveTo>
                    <a:pt x="5047" y="1"/>
                  </a:moveTo>
                  <a:cubicBezTo>
                    <a:pt x="2545" y="1"/>
                    <a:pt x="1167" y="2366"/>
                    <a:pt x="1" y="5575"/>
                  </a:cubicBezTo>
                  <a:cubicBezTo>
                    <a:pt x="1" y="6786"/>
                    <a:pt x="404" y="7998"/>
                    <a:pt x="1616" y="8805"/>
                  </a:cubicBezTo>
                  <a:cubicBezTo>
                    <a:pt x="12517" y="16477"/>
                    <a:pt x="23015" y="24956"/>
                    <a:pt x="32705" y="34646"/>
                  </a:cubicBezTo>
                  <a:cubicBezTo>
                    <a:pt x="39972" y="40702"/>
                    <a:pt x="47644" y="46355"/>
                    <a:pt x="55719" y="51200"/>
                  </a:cubicBezTo>
                  <a:cubicBezTo>
                    <a:pt x="56730" y="51874"/>
                    <a:pt x="57812" y="52196"/>
                    <a:pt x="58846" y="52196"/>
                  </a:cubicBezTo>
                  <a:cubicBezTo>
                    <a:pt x="60290" y="52196"/>
                    <a:pt x="61642" y="51568"/>
                    <a:pt x="62583" y="50392"/>
                  </a:cubicBezTo>
                  <a:cubicBezTo>
                    <a:pt x="64602" y="47970"/>
                    <a:pt x="62179" y="45951"/>
                    <a:pt x="60564" y="44740"/>
                  </a:cubicBezTo>
                  <a:cubicBezTo>
                    <a:pt x="58142" y="42317"/>
                    <a:pt x="55315" y="39895"/>
                    <a:pt x="52489" y="37876"/>
                  </a:cubicBezTo>
                  <a:cubicBezTo>
                    <a:pt x="37954" y="26571"/>
                    <a:pt x="24226" y="14458"/>
                    <a:pt x="11306" y="1538"/>
                  </a:cubicBezTo>
                  <a:lnTo>
                    <a:pt x="8479" y="1134"/>
                  </a:lnTo>
                  <a:cubicBezTo>
                    <a:pt x="7135" y="350"/>
                    <a:pt x="6008" y="1"/>
                    <a:pt x="5047" y="1"/>
                  </a:cubicBezTo>
                  <a:close/>
                </a:path>
              </a:pathLst>
            </a:custGeom>
            <a:solidFill>
              <a:srgbClr val="F6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5" name="Google Shape;4225;p4"/>
            <p:cNvSpPr/>
            <p:nvPr/>
          </p:nvSpPr>
          <p:spPr>
            <a:xfrm>
              <a:off x="4158225" y="3620425"/>
              <a:ext cx="252375" cy="604825"/>
            </a:xfrm>
            <a:custGeom>
              <a:avLst/>
              <a:gdLst/>
              <a:ahLst/>
              <a:cxnLst/>
              <a:rect l="l" t="t" r="r" b="b"/>
              <a:pathLst>
                <a:path w="10095" h="24193" extrusionOk="0">
                  <a:moveTo>
                    <a:pt x="6597" y="1"/>
                  </a:moveTo>
                  <a:cubicBezTo>
                    <a:pt x="6208" y="1"/>
                    <a:pt x="5766" y="112"/>
                    <a:pt x="5249" y="370"/>
                  </a:cubicBezTo>
                  <a:cubicBezTo>
                    <a:pt x="3231" y="8446"/>
                    <a:pt x="1616" y="16521"/>
                    <a:pt x="1" y="24192"/>
                  </a:cubicBezTo>
                  <a:cubicBezTo>
                    <a:pt x="8883" y="20962"/>
                    <a:pt x="6865" y="11676"/>
                    <a:pt x="10095" y="5216"/>
                  </a:cubicBezTo>
                  <a:cubicBezTo>
                    <a:pt x="10095" y="4408"/>
                    <a:pt x="9691" y="3600"/>
                    <a:pt x="9691" y="2793"/>
                  </a:cubicBezTo>
                  <a:cubicBezTo>
                    <a:pt x="8738" y="1522"/>
                    <a:pt x="8034" y="1"/>
                    <a:pt x="6597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6" name="Google Shape;4226;p4"/>
            <p:cNvSpPr/>
            <p:nvPr/>
          </p:nvSpPr>
          <p:spPr>
            <a:xfrm>
              <a:off x="5006125" y="2660650"/>
              <a:ext cx="302825" cy="666225"/>
            </a:xfrm>
            <a:custGeom>
              <a:avLst/>
              <a:gdLst/>
              <a:ahLst/>
              <a:cxnLst/>
              <a:rect l="l" t="t" r="r" b="b"/>
              <a:pathLst>
                <a:path w="12113" h="26649" extrusionOk="0">
                  <a:moveTo>
                    <a:pt x="7268" y="1"/>
                  </a:moveTo>
                  <a:lnTo>
                    <a:pt x="7268" y="1"/>
                  </a:lnTo>
                  <a:cubicBezTo>
                    <a:pt x="7672" y="8076"/>
                    <a:pt x="5249" y="16555"/>
                    <a:pt x="404" y="23419"/>
                  </a:cubicBezTo>
                  <a:cubicBezTo>
                    <a:pt x="0" y="24226"/>
                    <a:pt x="0" y="25437"/>
                    <a:pt x="0" y="26649"/>
                  </a:cubicBezTo>
                  <a:cubicBezTo>
                    <a:pt x="11305" y="17362"/>
                    <a:pt x="12113" y="13325"/>
                    <a:pt x="7268" y="1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7" name="Google Shape;4227;p4"/>
            <p:cNvSpPr/>
            <p:nvPr/>
          </p:nvSpPr>
          <p:spPr>
            <a:xfrm>
              <a:off x="4935450" y="2357850"/>
              <a:ext cx="252375" cy="413875"/>
            </a:xfrm>
            <a:custGeom>
              <a:avLst/>
              <a:gdLst/>
              <a:ahLst/>
              <a:cxnLst/>
              <a:rect l="l" t="t" r="r" b="b"/>
              <a:pathLst>
                <a:path w="10095" h="16555" extrusionOk="0">
                  <a:moveTo>
                    <a:pt x="2423" y="0"/>
                  </a:moveTo>
                  <a:cubicBezTo>
                    <a:pt x="808" y="1211"/>
                    <a:pt x="405" y="2826"/>
                    <a:pt x="405" y="4845"/>
                  </a:cubicBezTo>
                  <a:cubicBezTo>
                    <a:pt x="405" y="5249"/>
                    <a:pt x="405" y="5653"/>
                    <a:pt x="405" y="6056"/>
                  </a:cubicBezTo>
                  <a:cubicBezTo>
                    <a:pt x="1" y="8075"/>
                    <a:pt x="1" y="9690"/>
                    <a:pt x="405" y="11709"/>
                  </a:cubicBezTo>
                  <a:cubicBezTo>
                    <a:pt x="405" y="13728"/>
                    <a:pt x="1212" y="15343"/>
                    <a:pt x="2423" y="16554"/>
                  </a:cubicBezTo>
                  <a:cubicBezTo>
                    <a:pt x="5038" y="16227"/>
                    <a:pt x="4478" y="11138"/>
                    <a:pt x="7382" y="11138"/>
                  </a:cubicBezTo>
                  <a:cubicBezTo>
                    <a:pt x="8065" y="11138"/>
                    <a:pt x="8941" y="11420"/>
                    <a:pt x="10095" y="12113"/>
                  </a:cubicBezTo>
                  <a:cubicBezTo>
                    <a:pt x="10095" y="7671"/>
                    <a:pt x="6057" y="5653"/>
                    <a:pt x="4442" y="2423"/>
                  </a:cubicBezTo>
                  <a:cubicBezTo>
                    <a:pt x="4039" y="1615"/>
                    <a:pt x="3231" y="808"/>
                    <a:pt x="2423" y="0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8" name="Google Shape;4228;p4"/>
            <p:cNvSpPr/>
            <p:nvPr/>
          </p:nvSpPr>
          <p:spPr>
            <a:xfrm>
              <a:off x="3976550" y="4234200"/>
              <a:ext cx="171600" cy="132350"/>
            </a:xfrm>
            <a:custGeom>
              <a:avLst/>
              <a:gdLst/>
              <a:ahLst/>
              <a:cxnLst/>
              <a:rect l="l" t="t" r="r" b="b"/>
              <a:pathLst>
                <a:path w="6864" h="5294" extrusionOk="0">
                  <a:moveTo>
                    <a:pt x="6160" y="1"/>
                  </a:moveTo>
                  <a:cubicBezTo>
                    <a:pt x="3230" y="1"/>
                    <a:pt x="748" y="2301"/>
                    <a:pt x="0" y="5294"/>
                  </a:cubicBezTo>
                  <a:cubicBezTo>
                    <a:pt x="3230" y="4890"/>
                    <a:pt x="5653" y="2871"/>
                    <a:pt x="6864" y="45"/>
                  </a:cubicBezTo>
                  <a:cubicBezTo>
                    <a:pt x="6627" y="15"/>
                    <a:pt x="6392" y="1"/>
                    <a:pt x="6160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9" name="Google Shape;4229;p4"/>
            <p:cNvSpPr/>
            <p:nvPr/>
          </p:nvSpPr>
          <p:spPr>
            <a:xfrm>
              <a:off x="2442250" y="1620975"/>
              <a:ext cx="2139950" cy="2069275"/>
            </a:xfrm>
            <a:custGeom>
              <a:avLst/>
              <a:gdLst/>
              <a:ahLst/>
              <a:cxnLst/>
              <a:rect l="l" t="t" r="r" b="b"/>
              <a:pathLst>
                <a:path w="85598" h="82771" extrusionOk="0">
                  <a:moveTo>
                    <a:pt x="1616" y="1"/>
                  </a:moveTo>
                  <a:cubicBezTo>
                    <a:pt x="1" y="1616"/>
                    <a:pt x="808" y="3635"/>
                    <a:pt x="405" y="5653"/>
                  </a:cubicBezTo>
                  <a:cubicBezTo>
                    <a:pt x="14132" y="20996"/>
                    <a:pt x="28668" y="35531"/>
                    <a:pt x="44414" y="49259"/>
                  </a:cubicBezTo>
                  <a:cubicBezTo>
                    <a:pt x="47644" y="54912"/>
                    <a:pt x="49259" y="61372"/>
                    <a:pt x="56527" y="63391"/>
                  </a:cubicBezTo>
                  <a:cubicBezTo>
                    <a:pt x="62583" y="67024"/>
                    <a:pt x="67428" y="72273"/>
                    <a:pt x="71062" y="77926"/>
                  </a:cubicBezTo>
                  <a:cubicBezTo>
                    <a:pt x="71870" y="78733"/>
                    <a:pt x="72677" y="79541"/>
                    <a:pt x="73485" y="80348"/>
                  </a:cubicBezTo>
                  <a:lnTo>
                    <a:pt x="78330" y="82771"/>
                  </a:lnTo>
                  <a:cubicBezTo>
                    <a:pt x="79541" y="79945"/>
                    <a:pt x="82367" y="77926"/>
                    <a:pt x="85597" y="77926"/>
                  </a:cubicBezTo>
                  <a:cubicBezTo>
                    <a:pt x="84790" y="77118"/>
                    <a:pt x="83982" y="75907"/>
                    <a:pt x="83175" y="75100"/>
                  </a:cubicBezTo>
                  <a:cubicBezTo>
                    <a:pt x="61776" y="53297"/>
                    <a:pt x="39569" y="32705"/>
                    <a:pt x="19785" y="9691"/>
                  </a:cubicBezTo>
                  <a:cubicBezTo>
                    <a:pt x="18977" y="8480"/>
                    <a:pt x="16959" y="8076"/>
                    <a:pt x="15747" y="7672"/>
                  </a:cubicBezTo>
                  <a:cubicBezTo>
                    <a:pt x="10499" y="5653"/>
                    <a:pt x="7269" y="808"/>
                    <a:pt x="1616" y="1"/>
                  </a:cubicBezTo>
                  <a:close/>
                </a:path>
              </a:pathLst>
            </a:custGeom>
            <a:solidFill>
              <a:srgbClr val="EAE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0" name="Google Shape;4230;p4"/>
            <p:cNvSpPr/>
            <p:nvPr/>
          </p:nvSpPr>
          <p:spPr>
            <a:xfrm>
              <a:off x="3078175" y="2955950"/>
              <a:ext cx="736875" cy="794875"/>
            </a:xfrm>
            <a:custGeom>
              <a:avLst/>
              <a:gdLst/>
              <a:ahLst/>
              <a:cxnLst/>
              <a:rect l="l" t="t" r="r" b="b"/>
              <a:pathLst>
                <a:path w="29475" h="31795" extrusionOk="0">
                  <a:moveTo>
                    <a:pt x="11876" y="1"/>
                  </a:moveTo>
                  <a:cubicBezTo>
                    <a:pt x="9713" y="1"/>
                    <a:pt x="7609" y="535"/>
                    <a:pt x="5653" y="1513"/>
                  </a:cubicBezTo>
                  <a:cubicBezTo>
                    <a:pt x="1616" y="5954"/>
                    <a:pt x="1" y="12414"/>
                    <a:pt x="2019" y="18067"/>
                  </a:cubicBezTo>
                  <a:cubicBezTo>
                    <a:pt x="5249" y="27757"/>
                    <a:pt x="9691" y="31795"/>
                    <a:pt x="16555" y="31795"/>
                  </a:cubicBezTo>
                  <a:cubicBezTo>
                    <a:pt x="26649" y="31795"/>
                    <a:pt x="29475" y="27757"/>
                    <a:pt x="28667" y="14837"/>
                  </a:cubicBezTo>
                  <a:cubicBezTo>
                    <a:pt x="27456" y="7973"/>
                    <a:pt x="22611" y="2320"/>
                    <a:pt x="16151" y="705"/>
                  </a:cubicBezTo>
                  <a:cubicBezTo>
                    <a:pt x="14718" y="227"/>
                    <a:pt x="13284" y="1"/>
                    <a:pt x="11876" y="1"/>
                  </a:cubicBezTo>
                  <a:close/>
                </a:path>
              </a:pathLst>
            </a:custGeom>
            <a:solidFill>
              <a:srgbClr val="F5F9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1" name="Google Shape;4231;p4"/>
            <p:cNvSpPr/>
            <p:nvPr/>
          </p:nvSpPr>
          <p:spPr>
            <a:xfrm>
              <a:off x="3481925" y="2842350"/>
              <a:ext cx="373500" cy="484525"/>
            </a:xfrm>
            <a:custGeom>
              <a:avLst/>
              <a:gdLst/>
              <a:ahLst/>
              <a:cxnLst/>
              <a:rect l="l" t="t" r="r" b="b"/>
              <a:pathLst>
                <a:path w="14940" h="19381" extrusionOk="0">
                  <a:moveTo>
                    <a:pt x="2827" y="0"/>
                  </a:moveTo>
                  <a:cubicBezTo>
                    <a:pt x="2827" y="2423"/>
                    <a:pt x="1616" y="4442"/>
                    <a:pt x="1" y="5249"/>
                  </a:cubicBezTo>
                  <a:cubicBezTo>
                    <a:pt x="4038" y="10094"/>
                    <a:pt x="8076" y="14536"/>
                    <a:pt x="12517" y="19381"/>
                  </a:cubicBezTo>
                  <a:cubicBezTo>
                    <a:pt x="12114" y="17362"/>
                    <a:pt x="13325" y="15343"/>
                    <a:pt x="14940" y="14132"/>
                  </a:cubicBezTo>
                  <a:cubicBezTo>
                    <a:pt x="11710" y="8883"/>
                    <a:pt x="7672" y="4038"/>
                    <a:pt x="2827" y="0"/>
                  </a:cubicBezTo>
                  <a:close/>
                </a:path>
              </a:pathLst>
            </a:custGeom>
            <a:solidFill>
              <a:srgbClr val="7EAB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2" name="Google Shape;4232;p4"/>
            <p:cNvSpPr/>
            <p:nvPr/>
          </p:nvSpPr>
          <p:spPr>
            <a:xfrm>
              <a:off x="4218800" y="3569100"/>
              <a:ext cx="60575" cy="60600"/>
            </a:xfrm>
            <a:custGeom>
              <a:avLst/>
              <a:gdLst/>
              <a:ahLst/>
              <a:cxnLst/>
              <a:rect l="l" t="t" r="r" b="b"/>
              <a:pathLst>
                <a:path w="2423" h="2424" extrusionOk="0">
                  <a:moveTo>
                    <a:pt x="0" y="1"/>
                  </a:moveTo>
                  <a:cubicBezTo>
                    <a:pt x="808" y="808"/>
                    <a:pt x="1615" y="1616"/>
                    <a:pt x="2423" y="2423"/>
                  </a:cubicBezTo>
                  <a:cubicBezTo>
                    <a:pt x="2019" y="1212"/>
                    <a:pt x="1211" y="1"/>
                    <a:pt x="0" y="1"/>
                  </a:cubicBezTo>
                  <a:close/>
                </a:path>
              </a:pathLst>
            </a:custGeom>
            <a:solidFill>
              <a:srgbClr val="82B2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3" name="Google Shape;4233;p4"/>
            <p:cNvSpPr/>
            <p:nvPr/>
          </p:nvSpPr>
          <p:spPr>
            <a:xfrm>
              <a:off x="4208700" y="2125675"/>
              <a:ext cx="787350" cy="782775"/>
            </a:xfrm>
            <a:custGeom>
              <a:avLst/>
              <a:gdLst/>
              <a:ahLst/>
              <a:cxnLst/>
              <a:rect l="l" t="t" r="r" b="b"/>
              <a:pathLst>
                <a:path w="31494" h="31311" extrusionOk="0">
                  <a:moveTo>
                    <a:pt x="12113" y="1"/>
                  </a:moveTo>
                  <a:cubicBezTo>
                    <a:pt x="3230" y="808"/>
                    <a:pt x="0" y="3634"/>
                    <a:pt x="808" y="10095"/>
                  </a:cubicBezTo>
                  <a:cubicBezTo>
                    <a:pt x="3376" y="24037"/>
                    <a:pt x="11279" y="31311"/>
                    <a:pt x="24819" y="31311"/>
                  </a:cubicBezTo>
                  <a:cubicBezTo>
                    <a:pt x="26179" y="31311"/>
                    <a:pt x="27597" y="31237"/>
                    <a:pt x="29071" y="31090"/>
                  </a:cubicBezTo>
                  <a:cubicBezTo>
                    <a:pt x="30686" y="29879"/>
                    <a:pt x="30282" y="27456"/>
                    <a:pt x="31493" y="26245"/>
                  </a:cubicBezTo>
                  <a:lnTo>
                    <a:pt x="31493" y="19381"/>
                  </a:lnTo>
                  <a:cubicBezTo>
                    <a:pt x="30686" y="17766"/>
                    <a:pt x="30686" y="15343"/>
                    <a:pt x="29475" y="14132"/>
                  </a:cubicBezTo>
                  <a:cubicBezTo>
                    <a:pt x="26648" y="5653"/>
                    <a:pt x="18977" y="3231"/>
                    <a:pt x="12113" y="1"/>
                  </a:cubicBezTo>
                  <a:close/>
                </a:path>
              </a:pathLst>
            </a:custGeom>
            <a:solidFill>
              <a:srgbClr val="F5F9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4" name="Google Shape;4234;p4"/>
            <p:cNvSpPr/>
            <p:nvPr/>
          </p:nvSpPr>
          <p:spPr>
            <a:xfrm>
              <a:off x="4935450" y="2771700"/>
              <a:ext cx="70700" cy="131225"/>
            </a:xfrm>
            <a:custGeom>
              <a:avLst/>
              <a:gdLst/>
              <a:ahLst/>
              <a:cxnLst/>
              <a:rect l="l" t="t" r="r" b="b"/>
              <a:pathLst>
                <a:path w="2828" h="5249" extrusionOk="0">
                  <a:moveTo>
                    <a:pt x="2423" y="0"/>
                  </a:moveTo>
                  <a:cubicBezTo>
                    <a:pt x="808" y="1211"/>
                    <a:pt x="1" y="3230"/>
                    <a:pt x="1" y="5249"/>
                  </a:cubicBezTo>
                  <a:cubicBezTo>
                    <a:pt x="2423" y="4441"/>
                    <a:pt x="2827" y="2423"/>
                    <a:pt x="2423" y="0"/>
                  </a:cubicBezTo>
                  <a:close/>
                </a:path>
              </a:pathLst>
            </a:custGeom>
            <a:solidFill>
              <a:srgbClr val="72A6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5" name="Google Shape;4235;p4"/>
            <p:cNvSpPr/>
            <p:nvPr/>
          </p:nvSpPr>
          <p:spPr>
            <a:xfrm>
              <a:off x="4935450" y="2478975"/>
              <a:ext cx="70700" cy="131225"/>
            </a:xfrm>
            <a:custGeom>
              <a:avLst/>
              <a:gdLst/>
              <a:ahLst/>
              <a:cxnLst/>
              <a:rect l="l" t="t" r="r" b="b"/>
              <a:pathLst>
                <a:path w="2828" h="5249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" y="2019"/>
                    <a:pt x="808" y="4038"/>
                    <a:pt x="2423" y="5249"/>
                  </a:cubicBezTo>
                  <a:cubicBezTo>
                    <a:pt x="2827" y="3230"/>
                    <a:pt x="2020" y="1211"/>
                    <a:pt x="405" y="0"/>
                  </a:cubicBezTo>
                  <a:close/>
                </a:path>
              </a:pathLst>
            </a:custGeom>
            <a:solidFill>
              <a:srgbClr val="9CC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36" name="Google Shape;4236;p4"/>
          <p:cNvGrpSpPr/>
          <p:nvPr/>
        </p:nvGrpSpPr>
        <p:grpSpPr>
          <a:xfrm rot="4440546">
            <a:off x="6900969" y="5140409"/>
            <a:ext cx="1439715" cy="3003635"/>
            <a:chOff x="2906275" y="289925"/>
            <a:chExt cx="1836200" cy="5107750"/>
          </a:xfrm>
        </p:grpSpPr>
        <p:sp>
          <p:nvSpPr>
            <p:cNvPr id="4237" name="Google Shape;4237;p4"/>
            <p:cNvSpPr/>
            <p:nvPr/>
          </p:nvSpPr>
          <p:spPr>
            <a:xfrm>
              <a:off x="2907650" y="3496925"/>
              <a:ext cx="119150" cy="716150"/>
            </a:xfrm>
            <a:custGeom>
              <a:avLst/>
              <a:gdLst/>
              <a:ahLst/>
              <a:cxnLst/>
              <a:rect l="l" t="t" r="r" b="b"/>
              <a:pathLst>
                <a:path w="4766" h="28646" extrusionOk="0">
                  <a:moveTo>
                    <a:pt x="1972" y="1"/>
                  </a:moveTo>
                  <a:cubicBezTo>
                    <a:pt x="1753" y="1096"/>
                    <a:pt x="1041" y="2082"/>
                    <a:pt x="1041" y="3232"/>
                  </a:cubicBezTo>
                  <a:lnTo>
                    <a:pt x="1041" y="3725"/>
                  </a:lnTo>
                  <a:cubicBezTo>
                    <a:pt x="1096" y="4601"/>
                    <a:pt x="1041" y="5478"/>
                    <a:pt x="877" y="6299"/>
                  </a:cubicBezTo>
                  <a:cubicBezTo>
                    <a:pt x="1" y="9914"/>
                    <a:pt x="603" y="13529"/>
                    <a:pt x="767" y="17144"/>
                  </a:cubicBezTo>
                  <a:cubicBezTo>
                    <a:pt x="603" y="17472"/>
                    <a:pt x="548" y="17856"/>
                    <a:pt x="603" y="18239"/>
                  </a:cubicBezTo>
                  <a:cubicBezTo>
                    <a:pt x="877" y="19718"/>
                    <a:pt x="822" y="21251"/>
                    <a:pt x="1096" y="22730"/>
                  </a:cubicBezTo>
                  <a:cubicBezTo>
                    <a:pt x="1425" y="24757"/>
                    <a:pt x="1972" y="26728"/>
                    <a:pt x="2739" y="28645"/>
                  </a:cubicBezTo>
                  <a:cubicBezTo>
                    <a:pt x="2958" y="28591"/>
                    <a:pt x="3123" y="28426"/>
                    <a:pt x="3232" y="28207"/>
                  </a:cubicBezTo>
                  <a:cubicBezTo>
                    <a:pt x="3232" y="28098"/>
                    <a:pt x="3232" y="27933"/>
                    <a:pt x="3232" y="27824"/>
                  </a:cubicBezTo>
                  <a:cubicBezTo>
                    <a:pt x="3068" y="26893"/>
                    <a:pt x="3396" y="25962"/>
                    <a:pt x="3013" y="25085"/>
                  </a:cubicBezTo>
                  <a:cubicBezTo>
                    <a:pt x="2926" y="24781"/>
                    <a:pt x="2977" y="24684"/>
                    <a:pt x="3138" y="24684"/>
                  </a:cubicBezTo>
                  <a:cubicBezTo>
                    <a:pt x="3181" y="24684"/>
                    <a:pt x="3230" y="24691"/>
                    <a:pt x="3287" y="24702"/>
                  </a:cubicBezTo>
                  <a:cubicBezTo>
                    <a:pt x="3518" y="24760"/>
                    <a:pt x="3733" y="24832"/>
                    <a:pt x="3942" y="24832"/>
                  </a:cubicBezTo>
                  <a:cubicBezTo>
                    <a:pt x="4129" y="24832"/>
                    <a:pt x="4310" y="24774"/>
                    <a:pt x="4492" y="24592"/>
                  </a:cubicBezTo>
                  <a:cubicBezTo>
                    <a:pt x="4547" y="22621"/>
                    <a:pt x="4163" y="21909"/>
                    <a:pt x="2849" y="21525"/>
                  </a:cubicBezTo>
                  <a:cubicBezTo>
                    <a:pt x="3999" y="21251"/>
                    <a:pt x="4492" y="19444"/>
                    <a:pt x="3616" y="18787"/>
                  </a:cubicBezTo>
                  <a:cubicBezTo>
                    <a:pt x="2739" y="18129"/>
                    <a:pt x="3835" y="18184"/>
                    <a:pt x="3670" y="17856"/>
                  </a:cubicBezTo>
                  <a:cubicBezTo>
                    <a:pt x="3835" y="17637"/>
                    <a:pt x="3889" y="17363"/>
                    <a:pt x="3889" y="17089"/>
                  </a:cubicBezTo>
                  <a:cubicBezTo>
                    <a:pt x="3889" y="14843"/>
                    <a:pt x="3889" y="12598"/>
                    <a:pt x="4656" y="10462"/>
                  </a:cubicBezTo>
                  <a:cubicBezTo>
                    <a:pt x="4766" y="10078"/>
                    <a:pt x="4601" y="9640"/>
                    <a:pt x="4328" y="9421"/>
                  </a:cubicBezTo>
                  <a:cubicBezTo>
                    <a:pt x="3999" y="9147"/>
                    <a:pt x="3889" y="8764"/>
                    <a:pt x="3944" y="8380"/>
                  </a:cubicBezTo>
                  <a:cubicBezTo>
                    <a:pt x="4328" y="6354"/>
                    <a:pt x="3780" y="4218"/>
                    <a:pt x="4601" y="2246"/>
                  </a:cubicBezTo>
                  <a:cubicBezTo>
                    <a:pt x="3999" y="1151"/>
                    <a:pt x="3451" y="55"/>
                    <a:pt x="1972" y="1"/>
                  </a:cubicBezTo>
                  <a:close/>
                </a:path>
              </a:pathLst>
            </a:custGeom>
            <a:solidFill>
              <a:srgbClr val="FAF3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8" name="Google Shape;4238;p4"/>
            <p:cNvSpPr/>
            <p:nvPr/>
          </p:nvSpPr>
          <p:spPr>
            <a:xfrm>
              <a:off x="2906275" y="3143650"/>
              <a:ext cx="153400" cy="781875"/>
            </a:xfrm>
            <a:custGeom>
              <a:avLst/>
              <a:gdLst/>
              <a:ahLst/>
              <a:cxnLst/>
              <a:rect l="l" t="t" r="r" b="b"/>
              <a:pathLst>
                <a:path w="6136" h="31275" extrusionOk="0">
                  <a:moveTo>
                    <a:pt x="4766" y="1"/>
                  </a:moveTo>
                  <a:cubicBezTo>
                    <a:pt x="4383" y="1206"/>
                    <a:pt x="4163" y="2466"/>
                    <a:pt x="3671" y="3671"/>
                  </a:cubicBezTo>
                  <a:cubicBezTo>
                    <a:pt x="2466" y="6792"/>
                    <a:pt x="2247" y="10079"/>
                    <a:pt x="1535" y="13310"/>
                  </a:cubicBezTo>
                  <a:cubicBezTo>
                    <a:pt x="1042" y="15446"/>
                    <a:pt x="1096" y="17637"/>
                    <a:pt x="713" y="19773"/>
                  </a:cubicBezTo>
                  <a:cubicBezTo>
                    <a:pt x="275" y="22402"/>
                    <a:pt x="165" y="25140"/>
                    <a:pt x="330" y="27824"/>
                  </a:cubicBezTo>
                  <a:cubicBezTo>
                    <a:pt x="439" y="28974"/>
                    <a:pt x="1" y="30234"/>
                    <a:pt x="822" y="31275"/>
                  </a:cubicBezTo>
                  <a:cubicBezTo>
                    <a:pt x="822" y="29358"/>
                    <a:pt x="1042" y="27495"/>
                    <a:pt x="822" y="25633"/>
                  </a:cubicBezTo>
                  <a:cubicBezTo>
                    <a:pt x="658" y="24593"/>
                    <a:pt x="658" y="23497"/>
                    <a:pt x="822" y="22457"/>
                  </a:cubicBezTo>
                  <a:cubicBezTo>
                    <a:pt x="932" y="21690"/>
                    <a:pt x="1315" y="21033"/>
                    <a:pt x="1261" y="20266"/>
                  </a:cubicBezTo>
                  <a:cubicBezTo>
                    <a:pt x="1206" y="19499"/>
                    <a:pt x="1589" y="18842"/>
                    <a:pt x="1425" y="18075"/>
                  </a:cubicBezTo>
                  <a:cubicBezTo>
                    <a:pt x="1206" y="17253"/>
                    <a:pt x="1699" y="16596"/>
                    <a:pt x="1535" y="15884"/>
                  </a:cubicBezTo>
                  <a:cubicBezTo>
                    <a:pt x="2411" y="15556"/>
                    <a:pt x="1754" y="14625"/>
                    <a:pt x="2192" y="14132"/>
                  </a:cubicBezTo>
                  <a:cubicBezTo>
                    <a:pt x="2267" y="13907"/>
                    <a:pt x="2367" y="13734"/>
                    <a:pt x="2545" y="13734"/>
                  </a:cubicBezTo>
                  <a:cubicBezTo>
                    <a:pt x="2628" y="13734"/>
                    <a:pt x="2728" y="13771"/>
                    <a:pt x="2849" y="13858"/>
                  </a:cubicBezTo>
                  <a:cubicBezTo>
                    <a:pt x="3176" y="14062"/>
                    <a:pt x="3472" y="14266"/>
                    <a:pt x="3828" y="14266"/>
                  </a:cubicBezTo>
                  <a:cubicBezTo>
                    <a:pt x="3950" y="14266"/>
                    <a:pt x="4079" y="14242"/>
                    <a:pt x="4218" y="14186"/>
                  </a:cubicBezTo>
                  <a:cubicBezTo>
                    <a:pt x="4985" y="13420"/>
                    <a:pt x="4602" y="12269"/>
                    <a:pt x="4985" y="11393"/>
                  </a:cubicBezTo>
                  <a:cubicBezTo>
                    <a:pt x="4821" y="10572"/>
                    <a:pt x="6026" y="9914"/>
                    <a:pt x="5204" y="9038"/>
                  </a:cubicBezTo>
                  <a:cubicBezTo>
                    <a:pt x="4875" y="8928"/>
                    <a:pt x="4602" y="8764"/>
                    <a:pt x="4273" y="8600"/>
                  </a:cubicBezTo>
                  <a:cubicBezTo>
                    <a:pt x="3944" y="8052"/>
                    <a:pt x="4163" y="7340"/>
                    <a:pt x="3725" y="6792"/>
                  </a:cubicBezTo>
                  <a:cubicBezTo>
                    <a:pt x="3671" y="6683"/>
                    <a:pt x="3671" y="6573"/>
                    <a:pt x="3616" y="6409"/>
                  </a:cubicBezTo>
                  <a:cubicBezTo>
                    <a:pt x="3616" y="6245"/>
                    <a:pt x="3451" y="6245"/>
                    <a:pt x="3451" y="6245"/>
                  </a:cubicBezTo>
                  <a:cubicBezTo>
                    <a:pt x="3437" y="6223"/>
                    <a:pt x="3425" y="6208"/>
                    <a:pt x="3414" y="6198"/>
                  </a:cubicBezTo>
                  <a:lnTo>
                    <a:pt x="3414" y="6198"/>
                  </a:lnTo>
                  <a:cubicBezTo>
                    <a:pt x="3436" y="6193"/>
                    <a:pt x="3466" y="6175"/>
                    <a:pt x="3506" y="6135"/>
                  </a:cubicBezTo>
                  <a:cubicBezTo>
                    <a:pt x="3616" y="6190"/>
                    <a:pt x="3671" y="6245"/>
                    <a:pt x="3725" y="6354"/>
                  </a:cubicBezTo>
                  <a:cubicBezTo>
                    <a:pt x="3835" y="6409"/>
                    <a:pt x="3890" y="6464"/>
                    <a:pt x="3999" y="6464"/>
                  </a:cubicBezTo>
                  <a:cubicBezTo>
                    <a:pt x="4109" y="6628"/>
                    <a:pt x="3999" y="6792"/>
                    <a:pt x="3999" y="6902"/>
                  </a:cubicBezTo>
                  <a:cubicBezTo>
                    <a:pt x="3999" y="7011"/>
                    <a:pt x="3999" y="7176"/>
                    <a:pt x="4054" y="7285"/>
                  </a:cubicBezTo>
                  <a:cubicBezTo>
                    <a:pt x="4109" y="7450"/>
                    <a:pt x="4163" y="7669"/>
                    <a:pt x="4328" y="7833"/>
                  </a:cubicBezTo>
                  <a:cubicBezTo>
                    <a:pt x="4418" y="7968"/>
                    <a:pt x="4582" y="8066"/>
                    <a:pt x="4760" y="8066"/>
                  </a:cubicBezTo>
                  <a:cubicBezTo>
                    <a:pt x="4798" y="8066"/>
                    <a:pt x="4837" y="8062"/>
                    <a:pt x="4875" y="8052"/>
                  </a:cubicBezTo>
                  <a:cubicBezTo>
                    <a:pt x="5149" y="8052"/>
                    <a:pt x="5423" y="7888"/>
                    <a:pt x="5587" y="7614"/>
                  </a:cubicBezTo>
                  <a:cubicBezTo>
                    <a:pt x="5697" y="7231"/>
                    <a:pt x="5587" y="6847"/>
                    <a:pt x="5368" y="6573"/>
                  </a:cubicBezTo>
                  <a:cubicBezTo>
                    <a:pt x="5314" y="6464"/>
                    <a:pt x="4930" y="6409"/>
                    <a:pt x="5204" y="6135"/>
                  </a:cubicBezTo>
                  <a:cubicBezTo>
                    <a:pt x="5204" y="6026"/>
                    <a:pt x="5204" y="5916"/>
                    <a:pt x="5149" y="5752"/>
                  </a:cubicBezTo>
                  <a:cubicBezTo>
                    <a:pt x="4492" y="5259"/>
                    <a:pt x="4273" y="4383"/>
                    <a:pt x="4602" y="3616"/>
                  </a:cubicBezTo>
                  <a:cubicBezTo>
                    <a:pt x="4602" y="3397"/>
                    <a:pt x="4766" y="3232"/>
                    <a:pt x="4930" y="3123"/>
                  </a:cubicBezTo>
                  <a:cubicBezTo>
                    <a:pt x="5423" y="2904"/>
                    <a:pt x="6135" y="2739"/>
                    <a:pt x="5533" y="1918"/>
                  </a:cubicBezTo>
                  <a:cubicBezTo>
                    <a:pt x="5204" y="1425"/>
                    <a:pt x="5259" y="768"/>
                    <a:pt x="4766" y="330"/>
                  </a:cubicBezTo>
                  <a:lnTo>
                    <a:pt x="4766" y="1"/>
                  </a:lnTo>
                  <a:close/>
                </a:path>
              </a:pathLst>
            </a:custGeom>
            <a:solidFill>
              <a:srgbClr val="FA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9" name="Google Shape;4239;p4"/>
            <p:cNvSpPr/>
            <p:nvPr/>
          </p:nvSpPr>
          <p:spPr>
            <a:xfrm>
              <a:off x="3000775" y="4252750"/>
              <a:ext cx="24650" cy="49325"/>
            </a:xfrm>
            <a:custGeom>
              <a:avLst/>
              <a:gdLst/>
              <a:ahLst/>
              <a:cxnLst/>
              <a:rect l="l" t="t" r="r" b="b"/>
              <a:pathLst>
                <a:path w="986" h="1973" extrusionOk="0">
                  <a:moveTo>
                    <a:pt x="0" y="1"/>
                  </a:moveTo>
                  <a:cubicBezTo>
                    <a:pt x="0" y="767"/>
                    <a:pt x="383" y="1479"/>
                    <a:pt x="986" y="1972"/>
                  </a:cubicBezTo>
                  <a:cubicBezTo>
                    <a:pt x="986" y="1206"/>
                    <a:pt x="603" y="494"/>
                    <a:pt x="0" y="1"/>
                  </a:cubicBezTo>
                  <a:close/>
                </a:path>
              </a:pathLst>
            </a:custGeom>
            <a:solidFill>
              <a:srgbClr val="FDFA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0" name="Google Shape;4240;p4"/>
            <p:cNvSpPr/>
            <p:nvPr/>
          </p:nvSpPr>
          <p:spPr>
            <a:xfrm>
              <a:off x="2976125" y="4203450"/>
              <a:ext cx="8225" cy="17825"/>
            </a:xfrm>
            <a:custGeom>
              <a:avLst/>
              <a:gdLst/>
              <a:ahLst/>
              <a:cxnLst/>
              <a:rect l="l" t="t" r="r" b="b"/>
              <a:pathLst>
                <a:path w="329" h="713" extrusionOk="0">
                  <a:moveTo>
                    <a:pt x="329" y="1"/>
                  </a:moveTo>
                  <a:lnTo>
                    <a:pt x="0" y="384"/>
                  </a:lnTo>
                  <a:lnTo>
                    <a:pt x="329" y="713"/>
                  </a:lnTo>
                  <a:cubicBezTo>
                    <a:pt x="329" y="603"/>
                    <a:pt x="329" y="439"/>
                    <a:pt x="329" y="330"/>
                  </a:cubicBezTo>
                  <a:cubicBezTo>
                    <a:pt x="329" y="220"/>
                    <a:pt x="329" y="110"/>
                    <a:pt x="329" y="1"/>
                  </a:cubicBezTo>
                  <a:close/>
                </a:path>
              </a:pathLst>
            </a:custGeom>
            <a:solidFill>
              <a:srgbClr val="FC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1" name="Google Shape;4241;p4"/>
            <p:cNvSpPr/>
            <p:nvPr/>
          </p:nvSpPr>
          <p:spPr>
            <a:xfrm>
              <a:off x="2991175" y="3138075"/>
              <a:ext cx="87100" cy="163025"/>
            </a:xfrm>
            <a:custGeom>
              <a:avLst/>
              <a:gdLst/>
              <a:ahLst/>
              <a:cxnLst/>
              <a:rect l="l" t="t" r="r" b="b"/>
              <a:pathLst>
                <a:path w="3484" h="6521" extrusionOk="0">
                  <a:moveTo>
                    <a:pt x="2166" y="1"/>
                  </a:moveTo>
                  <a:cubicBezTo>
                    <a:pt x="2013" y="1"/>
                    <a:pt x="1799" y="202"/>
                    <a:pt x="1425" y="553"/>
                  </a:cubicBezTo>
                  <a:cubicBezTo>
                    <a:pt x="1425" y="1374"/>
                    <a:pt x="1206" y="2196"/>
                    <a:pt x="2356" y="2798"/>
                  </a:cubicBezTo>
                  <a:cubicBezTo>
                    <a:pt x="1699" y="2908"/>
                    <a:pt x="1315" y="2853"/>
                    <a:pt x="1096" y="3182"/>
                  </a:cubicBezTo>
                  <a:cubicBezTo>
                    <a:pt x="1151" y="3455"/>
                    <a:pt x="877" y="3455"/>
                    <a:pt x="767" y="3510"/>
                  </a:cubicBezTo>
                  <a:cubicBezTo>
                    <a:pt x="767" y="3729"/>
                    <a:pt x="932" y="4058"/>
                    <a:pt x="822" y="4167"/>
                  </a:cubicBezTo>
                  <a:cubicBezTo>
                    <a:pt x="1" y="4989"/>
                    <a:pt x="767" y="5372"/>
                    <a:pt x="1260" y="5865"/>
                  </a:cubicBezTo>
                  <a:cubicBezTo>
                    <a:pt x="1425" y="6030"/>
                    <a:pt x="1589" y="6249"/>
                    <a:pt x="1753" y="6468"/>
                  </a:cubicBezTo>
                  <a:cubicBezTo>
                    <a:pt x="2052" y="6501"/>
                    <a:pt x="2304" y="6521"/>
                    <a:pt x="2513" y="6521"/>
                  </a:cubicBezTo>
                  <a:cubicBezTo>
                    <a:pt x="3336" y="6521"/>
                    <a:pt x="3483" y="6213"/>
                    <a:pt x="3177" y="5208"/>
                  </a:cubicBezTo>
                  <a:cubicBezTo>
                    <a:pt x="3068" y="4606"/>
                    <a:pt x="3123" y="4058"/>
                    <a:pt x="3396" y="3510"/>
                  </a:cubicBezTo>
                  <a:cubicBezTo>
                    <a:pt x="3396" y="2689"/>
                    <a:pt x="3177" y="1922"/>
                    <a:pt x="2684" y="1210"/>
                  </a:cubicBezTo>
                  <a:cubicBezTo>
                    <a:pt x="2465" y="363"/>
                    <a:pt x="2371" y="1"/>
                    <a:pt x="2166" y="1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2" name="Google Shape;4242;p4"/>
            <p:cNvSpPr/>
            <p:nvPr/>
          </p:nvSpPr>
          <p:spPr>
            <a:xfrm>
              <a:off x="3065125" y="3147775"/>
              <a:ext cx="19200" cy="20550"/>
            </a:xfrm>
            <a:custGeom>
              <a:avLst/>
              <a:gdLst/>
              <a:ahLst/>
              <a:cxnLst/>
              <a:rect l="l" t="t" r="r" b="b"/>
              <a:pathLst>
                <a:path w="768" h="822" extrusionOk="0">
                  <a:moveTo>
                    <a:pt x="329" y="0"/>
                  </a:moveTo>
                  <a:cubicBezTo>
                    <a:pt x="0" y="110"/>
                    <a:pt x="55" y="438"/>
                    <a:pt x="55" y="657"/>
                  </a:cubicBezTo>
                  <a:lnTo>
                    <a:pt x="55" y="822"/>
                  </a:lnTo>
                  <a:lnTo>
                    <a:pt x="384" y="822"/>
                  </a:lnTo>
                  <a:cubicBezTo>
                    <a:pt x="657" y="712"/>
                    <a:pt x="767" y="384"/>
                    <a:pt x="603" y="110"/>
                  </a:cubicBezTo>
                  <a:cubicBezTo>
                    <a:pt x="548" y="55"/>
                    <a:pt x="438" y="0"/>
                    <a:pt x="329" y="0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3" name="Google Shape;4243;p4"/>
            <p:cNvSpPr/>
            <p:nvPr/>
          </p:nvSpPr>
          <p:spPr>
            <a:xfrm>
              <a:off x="2962425" y="3936450"/>
              <a:ext cx="131350" cy="197200"/>
            </a:xfrm>
            <a:custGeom>
              <a:avLst/>
              <a:gdLst/>
              <a:ahLst/>
              <a:cxnLst/>
              <a:rect l="l" t="t" r="r" b="b"/>
              <a:pathLst>
                <a:path w="5254" h="7888" extrusionOk="0">
                  <a:moveTo>
                    <a:pt x="2981" y="6494"/>
                  </a:moveTo>
                  <a:cubicBezTo>
                    <a:pt x="2960" y="6513"/>
                    <a:pt x="2949" y="6519"/>
                    <a:pt x="2946" y="6519"/>
                  </a:cubicBezTo>
                  <a:cubicBezTo>
                    <a:pt x="2941" y="6519"/>
                    <a:pt x="2955" y="6504"/>
                    <a:pt x="2981" y="6494"/>
                  </a:cubicBezTo>
                  <a:close/>
                  <a:moveTo>
                    <a:pt x="3116" y="6512"/>
                  </a:moveTo>
                  <a:lnTo>
                    <a:pt x="3116" y="6512"/>
                  </a:lnTo>
                  <a:cubicBezTo>
                    <a:pt x="3120" y="6515"/>
                    <a:pt x="3125" y="6519"/>
                    <a:pt x="3130" y="6523"/>
                  </a:cubicBezTo>
                  <a:lnTo>
                    <a:pt x="3130" y="6523"/>
                  </a:lnTo>
                  <a:cubicBezTo>
                    <a:pt x="3128" y="6521"/>
                    <a:pt x="3125" y="6520"/>
                    <a:pt x="3122" y="6518"/>
                  </a:cubicBezTo>
                  <a:cubicBezTo>
                    <a:pt x="3120" y="6516"/>
                    <a:pt x="3118" y="6514"/>
                    <a:pt x="3116" y="6512"/>
                  </a:cubicBezTo>
                  <a:close/>
                  <a:moveTo>
                    <a:pt x="2629" y="1"/>
                  </a:moveTo>
                  <a:cubicBezTo>
                    <a:pt x="2465" y="1"/>
                    <a:pt x="2301" y="56"/>
                    <a:pt x="2191" y="165"/>
                  </a:cubicBezTo>
                  <a:cubicBezTo>
                    <a:pt x="2246" y="329"/>
                    <a:pt x="2356" y="494"/>
                    <a:pt x="2301" y="603"/>
                  </a:cubicBezTo>
                  <a:cubicBezTo>
                    <a:pt x="2253" y="724"/>
                    <a:pt x="2194" y="770"/>
                    <a:pt x="2129" y="770"/>
                  </a:cubicBezTo>
                  <a:cubicBezTo>
                    <a:pt x="2047" y="770"/>
                    <a:pt x="1955" y="695"/>
                    <a:pt x="1863" y="603"/>
                  </a:cubicBezTo>
                  <a:cubicBezTo>
                    <a:pt x="1644" y="494"/>
                    <a:pt x="1425" y="329"/>
                    <a:pt x="1205" y="165"/>
                  </a:cubicBezTo>
                  <a:cubicBezTo>
                    <a:pt x="877" y="439"/>
                    <a:pt x="548" y="713"/>
                    <a:pt x="220" y="987"/>
                  </a:cubicBezTo>
                  <a:cubicBezTo>
                    <a:pt x="1" y="1096"/>
                    <a:pt x="1" y="1425"/>
                    <a:pt x="220" y="1534"/>
                  </a:cubicBezTo>
                  <a:cubicBezTo>
                    <a:pt x="329" y="1644"/>
                    <a:pt x="493" y="1644"/>
                    <a:pt x="658" y="1644"/>
                  </a:cubicBezTo>
                  <a:cubicBezTo>
                    <a:pt x="830" y="1601"/>
                    <a:pt x="900" y="1288"/>
                    <a:pt x="1135" y="1288"/>
                  </a:cubicBezTo>
                  <a:cubicBezTo>
                    <a:pt x="1199" y="1288"/>
                    <a:pt x="1276" y="1311"/>
                    <a:pt x="1370" y="1370"/>
                  </a:cubicBezTo>
                  <a:cubicBezTo>
                    <a:pt x="1315" y="1644"/>
                    <a:pt x="1315" y="1972"/>
                    <a:pt x="1260" y="2301"/>
                  </a:cubicBezTo>
                  <a:cubicBezTo>
                    <a:pt x="1205" y="2684"/>
                    <a:pt x="1589" y="3013"/>
                    <a:pt x="1425" y="3451"/>
                  </a:cubicBezTo>
                  <a:cubicBezTo>
                    <a:pt x="1348" y="3528"/>
                    <a:pt x="1249" y="3553"/>
                    <a:pt x="1143" y="3553"/>
                  </a:cubicBezTo>
                  <a:cubicBezTo>
                    <a:pt x="941" y="3553"/>
                    <a:pt x="710" y="3463"/>
                    <a:pt x="540" y="3463"/>
                  </a:cubicBezTo>
                  <a:cubicBezTo>
                    <a:pt x="479" y="3463"/>
                    <a:pt x="425" y="3475"/>
                    <a:pt x="384" y="3506"/>
                  </a:cubicBezTo>
                  <a:cubicBezTo>
                    <a:pt x="110" y="3725"/>
                    <a:pt x="1" y="3999"/>
                    <a:pt x="110" y="4218"/>
                  </a:cubicBezTo>
                  <a:cubicBezTo>
                    <a:pt x="191" y="4381"/>
                    <a:pt x="333" y="4665"/>
                    <a:pt x="491" y="4665"/>
                  </a:cubicBezTo>
                  <a:cubicBezTo>
                    <a:pt x="545" y="4665"/>
                    <a:pt x="602" y="4631"/>
                    <a:pt x="658" y="4547"/>
                  </a:cubicBezTo>
                  <a:cubicBezTo>
                    <a:pt x="804" y="4275"/>
                    <a:pt x="926" y="4179"/>
                    <a:pt x="1031" y="4179"/>
                  </a:cubicBezTo>
                  <a:cubicBezTo>
                    <a:pt x="1200" y="4179"/>
                    <a:pt x="1323" y="4432"/>
                    <a:pt x="1425" y="4601"/>
                  </a:cubicBezTo>
                  <a:cubicBezTo>
                    <a:pt x="1808" y="5368"/>
                    <a:pt x="2027" y="6190"/>
                    <a:pt x="2191" y="7066"/>
                  </a:cubicBezTo>
                  <a:cubicBezTo>
                    <a:pt x="2137" y="7778"/>
                    <a:pt x="2739" y="7723"/>
                    <a:pt x="3177" y="7888"/>
                  </a:cubicBezTo>
                  <a:cubicBezTo>
                    <a:pt x="3341" y="7833"/>
                    <a:pt x="3506" y="7778"/>
                    <a:pt x="3615" y="7669"/>
                  </a:cubicBezTo>
                  <a:cubicBezTo>
                    <a:pt x="3715" y="7221"/>
                    <a:pt x="3544" y="6819"/>
                    <a:pt x="3225" y="6585"/>
                  </a:cubicBezTo>
                  <a:lnTo>
                    <a:pt x="3225" y="6585"/>
                  </a:lnTo>
                  <a:cubicBezTo>
                    <a:pt x="3694" y="6732"/>
                    <a:pt x="3662" y="7700"/>
                    <a:pt x="4150" y="7700"/>
                  </a:cubicBezTo>
                  <a:cubicBezTo>
                    <a:pt x="4230" y="7700"/>
                    <a:pt x="4324" y="7674"/>
                    <a:pt x="4437" y="7614"/>
                  </a:cubicBezTo>
                  <a:cubicBezTo>
                    <a:pt x="5149" y="7176"/>
                    <a:pt x="4656" y="6409"/>
                    <a:pt x="4437" y="5806"/>
                  </a:cubicBezTo>
                  <a:cubicBezTo>
                    <a:pt x="4218" y="5313"/>
                    <a:pt x="4382" y="4711"/>
                    <a:pt x="4820" y="4382"/>
                  </a:cubicBezTo>
                  <a:cubicBezTo>
                    <a:pt x="5254" y="3949"/>
                    <a:pt x="5044" y="1479"/>
                    <a:pt x="4774" y="1479"/>
                  </a:cubicBezTo>
                  <a:cubicBezTo>
                    <a:pt x="4771" y="1479"/>
                    <a:pt x="4768" y="1479"/>
                    <a:pt x="4765" y="1480"/>
                  </a:cubicBezTo>
                  <a:cubicBezTo>
                    <a:pt x="4591" y="1533"/>
                    <a:pt x="4442" y="1556"/>
                    <a:pt x="4313" y="1556"/>
                  </a:cubicBezTo>
                  <a:cubicBezTo>
                    <a:pt x="3510" y="1556"/>
                    <a:pt x="3492" y="637"/>
                    <a:pt x="3068" y="165"/>
                  </a:cubicBezTo>
                  <a:cubicBezTo>
                    <a:pt x="2958" y="56"/>
                    <a:pt x="2794" y="1"/>
                    <a:pt x="2629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4" name="Google Shape;4244;p4"/>
            <p:cNvSpPr/>
            <p:nvPr/>
          </p:nvSpPr>
          <p:spPr>
            <a:xfrm>
              <a:off x="2967900" y="4119200"/>
              <a:ext cx="67125" cy="84275"/>
            </a:xfrm>
            <a:custGeom>
              <a:avLst/>
              <a:gdLst/>
              <a:ahLst/>
              <a:cxnLst/>
              <a:rect l="l" t="t" r="r" b="b"/>
              <a:pathLst>
                <a:path w="2685" h="3371" extrusionOk="0">
                  <a:moveTo>
                    <a:pt x="975" y="1"/>
                  </a:moveTo>
                  <a:cubicBezTo>
                    <a:pt x="778" y="1"/>
                    <a:pt x="563" y="29"/>
                    <a:pt x="329" y="85"/>
                  </a:cubicBezTo>
                  <a:cubicBezTo>
                    <a:pt x="658" y="1180"/>
                    <a:pt x="1" y="2330"/>
                    <a:pt x="658" y="3371"/>
                  </a:cubicBezTo>
                  <a:lnTo>
                    <a:pt x="2520" y="3207"/>
                  </a:lnTo>
                  <a:cubicBezTo>
                    <a:pt x="2684" y="2495"/>
                    <a:pt x="2191" y="2002"/>
                    <a:pt x="2301" y="1399"/>
                  </a:cubicBezTo>
                  <a:cubicBezTo>
                    <a:pt x="2214" y="439"/>
                    <a:pt x="1744" y="1"/>
                    <a:pt x="975" y="1"/>
                  </a:cubicBezTo>
                  <a:close/>
                </a:path>
              </a:pathLst>
            </a:custGeom>
            <a:solidFill>
              <a:srgbClr val="FC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5" name="Google Shape;4245;p4"/>
            <p:cNvSpPr/>
            <p:nvPr/>
          </p:nvSpPr>
          <p:spPr>
            <a:xfrm>
              <a:off x="2947375" y="3465425"/>
              <a:ext cx="91750" cy="89025"/>
            </a:xfrm>
            <a:custGeom>
              <a:avLst/>
              <a:gdLst/>
              <a:ahLst/>
              <a:cxnLst/>
              <a:rect l="l" t="t" r="r" b="b"/>
              <a:pathLst>
                <a:path w="3670" h="3561" extrusionOk="0">
                  <a:moveTo>
                    <a:pt x="493" y="1"/>
                  </a:moveTo>
                  <a:lnTo>
                    <a:pt x="493" y="1"/>
                  </a:lnTo>
                  <a:cubicBezTo>
                    <a:pt x="0" y="494"/>
                    <a:pt x="383" y="877"/>
                    <a:pt x="548" y="1261"/>
                  </a:cubicBezTo>
                  <a:cubicBezTo>
                    <a:pt x="1369" y="1918"/>
                    <a:pt x="2136" y="2685"/>
                    <a:pt x="2793" y="3561"/>
                  </a:cubicBezTo>
                  <a:lnTo>
                    <a:pt x="3122" y="3561"/>
                  </a:lnTo>
                  <a:cubicBezTo>
                    <a:pt x="3396" y="3397"/>
                    <a:pt x="3615" y="3123"/>
                    <a:pt x="3670" y="2794"/>
                  </a:cubicBezTo>
                  <a:cubicBezTo>
                    <a:pt x="3670" y="1973"/>
                    <a:pt x="3122" y="1589"/>
                    <a:pt x="2465" y="1315"/>
                  </a:cubicBezTo>
                  <a:lnTo>
                    <a:pt x="493" y="1"/>
                  </a:lnTo>
                  <a:close/>
                </a:path>
              </a:pathLst>
            </a:custGeom>
            <a:solidFill>
              <a:srgbClr val="F4B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6" name="Google Shape;4246;p4"/>
            <p:cNvSpPr/>
            <p:nvPr/>
          </p:nvSpPr>
          <p:spPr>
            <a:xfrm>
              <a:off x="2961050" y="4103625"/>
              <a:ext cx="95875" cy="50575"/>
            </a:xfrm>
            <a:custGeom>
              <a:avLst/>
              <a:gdLst/>
              <a:ahLst/>
              <a:cxnLst/>
              <a:rect l="l" t="t" r="r" b="b"/>
              <a:pathLst>
                <a:path w="3835" h="2023" extrusionOk="0">
                  <a:moveTo>
                    <a:pt x="547" y="1"/>
                  </a:moveTo>
                  <a:cubicBezTo>
                    <a:pt x="370" y="1"/>
                    <a:pt x="188" y="30"/>
                    <a:pt x="1" y="105"/>
                  </a:cubicBezTo>
                  <a:cubicBezTo>
                    <a:pt x="110" y="379"/>
                    <a:pt x="329" y="598"/>
                    <a:pt x="603" y="708"/>
                  </a:cubicBezTo>
                  <a:cubicBezTo>
                    <a:pt x="1425" y="817"/>
                    <a:pt x="2192" y="1310"/>
                    <a:pt x="2575" y="2022"/>
                  </a:cubicBezTo>
                  <a:lnTo>
                    <a:pt x="3561" y="2022"/>
                  </a:lnTo>
                  <a:cubicBezTo>
                    <a:pt x="3835" y="1584"/>
                    <a:pt x="3287" y="1365"/>
                    <a:pt x="3287" y="982"/>
                  </a:cubicBezTo>
                  <a:cubicBezTo>
                    <a:pt x="3013" y="653"/>
                    <a:pt x="2465" y="817"/>
                    <a:pt x="2246" y="379"/>
                  </a:cubicBezTo>
                  <a:cubicBezTo>
                    <a:pt x="1697" y="337"/>
                    <a:pt x="1147" y="1"/>
                    <a:pt x="547" y="1"/>
                  </a:cubicBezTo>
                  <a:close/>
                </a:path>
              </a:pathLst>
            </a:custGeom>
            <a:solidFill>
              <a:srgbClr val="F5B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7" name="Google Shape;4247;p4"/>
            <p:cNvSpPr/>
            <p:nvPr/>
          </p:nvSpPr>
          <p:spPr>
            <a:xfrm>
              <a:off x="2974750" y="3570875"/>
              <a:ext cx="12350" cy="10975"/>
            </a:xfrm>
            <a:custGeom>
              <a:avLst/>
              <a:gdLst/>
              <a:ahLst/>
              <a:cxnLst/>
              <a:rect l="l" t="t" r="r" b="b"/>
              <a:pathLst>
                <a:path w="494" h="439" extrusionOk="0">
                  <a:moveTo>
                    <a:pt x="55" y="0"/>
                  </a:moveTo>
                  <a:cubicBezTo>
                    <a:pt x="110" y="164"/>
                    <a:pt x="0" y="438"/>
                    <a:pt x="329" y="438"/>
                  </a:cubicBezTo>
                  <a:cubicBezTo>
                    <a:pt x="384" y="438"/>
                    <a:pt x="493" y="329"/>
                    <a:pt x="493" y="274"/>
                  </a:cubicBezTo>
                  <a:cubicBezTo>
                    <a:pt x="493" y="0"/>
                    <a:pt x="220" y="0"/>
                    <a:pt x="55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8" name="Google Shape;4248;p4"/>
            <p:cNvSpPr/>
            <p:nvPr/>
          </p:nvSpPr>
          <p:spPr>
            <a:xfrm>
              <a:off x="2965175" y="3565175"/>
              <a:ext cx="10975" cy="5725"/>
            </a:xfrm>
            <a:custGeom>
              <a:avLst/>
              <a:gdLst/>
              <a:ahLst/>
              <a:cxnLst/>
              <a:rect l="l" t="t" r="r" b="b"/>
              <a:pathLst>
                <a:path w="439" h="229" extrusionOk="0">
                  <a:moveTo>
                    <a:pt x="202" y="1"/>
                  </a:moveTo>
                  <a:cubicBezTo>
                    <a:pt x="150" y="1"/>
                    <a:pt x="86" y="33"/>
                    <a:pt x="0" y="119"/>
                  </a:cubicBezTo>
                  <a:lnTo>
                    <a:pt x="438" y="228"/>
                  </a:lnTo>
                  <a:cubicBezTo>
                    <a:pt x="363" y="153"/>
                    <a:pt x="314" y="1"/>
                    <a:pt x="202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9" name="Google Shape;4249;p4"/>
            <p:cNvSpPr/>
            <p:nvPr/>
          </p:nvSpPr>
          <p:spPr>
            <a:xfrm>
              <a:off x="3050050" y="4241800"/>
              <a:ext cx="5500" cy="2750"/>
            </a:xfrm>
            <a:custGeom>
              <a:avLst/>
              <a:gdLst/>
              <a:ahLst/>
              <a:cxnLst/>
              <a:rect l="l" t="t" r="r" b="b"/>
              <a:pathLst>
                <a:path w="220" h="110" extrusionOk="0">
                  <a:moveTo>
                    <a:pt x="56" y="0"/>
                  </a:moveTo>
                  <a:cubicBezTo>
                    <a:pt x="56" y="0"/>
                    <a:pt x="1" y="55"/>
                    <a:pt x="1" y="110"/>
                  </a:cubicBezTo>
                  <a:cubicBezTo>
                    <a:pt x="165" y="55"/>
                    <a:pt x="220" y="0"/>
                    <a:pt x="56" y="0"/>
                  </a:cubicBezTo>
                  <a:close/>
                </a:path>
              </a:pathLst>
            </a:custGeom>
            <a:solidFill>
              <a:srgbClr val="FCF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0" name="Google Shape;4250;p4"/>
            <p:cNvSpPr/>
            <p:nvPr/>
          </p:nvSpPr>
          <p:spPr>
            <a:xfrm>
              <a:off x="2991175" y="3299750"/>
              <a:ext cx="41900" cy="65900"/>
            </a:xfrm>
            <a:custGeom>
              <a:avLst/>
              <a:gdLst/>
              <a:ahLst/>
              <a:cxnLst/>
              <a:rect l="l" t="t" r="r" b="b"/>
              <a:pathLst>
                <a:path w="1676" h="2636" extrusionOk="0">
                  <a:moveTo>
                    <a:pt x="384" y="1"/>
                  </a:moveTo>
                  <a:cubicBezTo>
                    <a:pt x="165" y="55"/>
                    <a:pt x="110" y="220"/>
                    <a:pt x="55" y="329"/>
                  </a:cubicBezTo>
                  <a:cubicBezTo>
                    <a:pt x="329" y="932"/>
                    <a:pt x="384" y="1589"/>
                    <a:pt x="165" y="2246"/>
                  </a:cubicBezTo>
                  <a:cubicBezTo>
                    <a:pt x="1" y="2520"/>
                    <a:pt x="439" y="2575"/>
                    <a:pt x="713" y="2630"/>
                  </a:cubicBezTo>
                  <a:cubicBezTo>
                    <a:pt x="767" y="2634"/>
                    <a:pt x="819" y="2636"/>
                    <a:pt x="869" y="2636"/>
                  </a:cubicBezTo>
                  <a:cubicBezTo>
                    <a:pt x="1508" y="2636"/>
                    <a:pt x="1675" y="2305"/>
                    <a:pt x="1370" y="1644"/>
                  </a:cubicBezTo>
                  <a:lnTo>
                    <a:pt x="1041" y="1315"/>
                  </a:lnTo>
                  <a:cubicBezTo>
                    <a:pt x="932" y="1260"/>
                    <a:pt x="822" y="1096"/>
                    <a:pt x="658" y="1041"/>
                  </a:cubicBezTo>
                  <a:lnTo>
                    <a:pt x="658" y="713"/>
                  </a:lnTo>
                  <a:cubicBezTo>
                    <a:pt x="877" y="548"/>
                    <a:pt x="877" y="220"/>
                    <a:pt x="658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1" name="Google Shape;4251;p4"/>
            <p:cNvSpPr/>
            <p:nvPr/>
          </p:nvSpPr>
          <p:spPr>
            <a:xfrm>
              <a:off x="3008975" y="3332625"/>
              <a:ext cx="35625" cy="41150"/>
            </a:xfrm>
            <a:custGeom>
              <a:avLst/>
              <a:gdLst/>
              <a:ahLst/>
              <a:cxnLst/>
              <a:rect l="l" t="t" r="r" b="b"/>
              <a:pathLst>
                <a:path w="1425" h="1646" extrusionOk="0">
                  <a:moveTo>
                    <a:pt x="1370" y="0"/>
                  </a:moveTo>
                  <a:lnTo>
                    <a:pt x="713" y="329"/>
                  </a:lnTo>
                  <a:cubicBezTo>
                    <a:pt x="713" y="822"/>
                    <a:pt x="439" y="1205"/>
                    <a:pt x="1" y="1315"/>
                  </a:cubicBezTo>
                  <a:cubicBezTo>
                    <a:pt x="171" y="1613"/>
                    <a:pt x="474" y="1646"/>
                    <a:pt x="781" y="1646"/>
                  </a:cubicBezTo>
                  <a:cubicBezTo>
                    <a:pt x="868" y="1646"/>
                    <a:pt x="956" y="1643"/>
                    <a:pt x="1041" y="1643"/>
                  </a:cubicBezTo>
                  <a:cubicBezTo>
                    <a:pt x="1315" y="1150"/>
                    <a:pt x="1425" y="603"/>
                    <a:pt x="1370" y="0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2" name="Google Shape;4252;p4"/>
            <p:cNvSpPr/>
            <p:nvPr/>
          </p:nvSpPr>
          <p:spPr>
            <a:xfrm>
              <a:off x="3008975" y="3217600"/>
              <a:ext cx="23300" cy="20050"/>
            </a:xfrm>
            <a:custGeom>
              <a:avLst/>
              <a:gdLst/>
              <a:ahLst/>
              <a:cxnLst/>
              <a:rect l="l" t="t" r="r" b="b"/>
              <a:pathLst>
                <a:path w="932" h="802" extrusionOk="0">
                  <a:moveTo>
                    <a:pt x="329" y="1"/>
                  </a:moveTo>
                  <a:lnTo>
                    <a:pt x="1" y="329"/>
                  </a:lnTo>
                  <a:cubicBezTo>
                    <a:pt x="110" y="439"/>
                    <a:pt x="220" y="493"/>
                    <a:pt x="384" y="603"/>
                  </a:cubicBezTo>
                  <a:cubicBezTo>
                    <a:pt x="495" y="640"/>
                    <a:pt x="606" y="802"/>
                    <a:pt x="717" y="802"/>
                  </a:cubicBezTo>
                  <a:cubicBezTo>
                    <a:pt x="770" y="802"/>
                    <a:pt x="824" y="764"/>
                    <a:pt x="877" y="658"/>
                  </a:cubicBezTo>
                  <a:cubicBezTo>
                    <a:pt x="932" y="603"/>
                    <a:pt x="822" y="384"/>
                    <a:pt x="713" y="274"/>
                  </a:cubicBezTo>
                  <a:cubicBezTo>
                    <a:pt x="603" y="165"/>
                    <a:pt x="494" y="110"/>
                    <a:pt x="329" y="1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3" name="Google Shape;4253;p4"/>
            <p:cNvSpPr/>
            <p:nvPr/>
          </p:nvSpPr>
          <p:spPr>
            <a:xfrm>
              <a:off x="3008975" y="3298375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220" y="1"/>
                  </a:moveTo>
                  <a:cubicBezTo>
                    <a:pt x="165" y="1"/>
                    <a:pt x="110" y="1"/>
                    <a:pt x="1" y="56"/>
                  </a:cubicBezTo>
                  <a:lnTo>
                    <a:pt x="1" y="713"/>
                  </a:lnTo>
                  <a:cubicBezTo>
                    <a:pt x="329" y="603"/>
                    <a:pt x="439" y="275"/>
                    <a:pt x="220" y="1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4" name="Google Shape;4254;p4"/>
            <p:cNvSpPr/>
            <p:nvPr/>
          </p:nvSpPr>
          <p:spPr>
            <a:xfrm>
              <a:off x="2989800" y="3292900"/>
              <a:ext cx="11000" cy="15100"/>
            </a:xfrm>
            <a:custGeom>
              <a:avLst/>
              <a:gdLst/>
              <a:ahLst/>
              <a:cxnLst/>
              <a:rect l="l" t="t" r="r" b="b"/>
              <a:pathLst>
                <a:path w="440" h="604" extrusionOk="0">
                  <a:moveTo>
                    <a:pt x="110" y="1"/>
                  </a:moveTo>
                  <a:cubicBezTo>
                    <a:pt x="110" y="1"/>
                    <a:pt x="56" y="1"/>
                    <a:pt x="56" y="56"/>
                  </a:cubicBezTo>
                  <a:cubicBezTo>
                    <a:pt x="1" y="165"/>
                    <a:pt x="56" y="220"/>
                    <a:pt x="110" y="275"/>
                  </a:cubicBezTo>
                  <a:lnTo>
                    <a:pt x="110" y="603"/>
                  </a:lnTo>
                  <a:lnTo>
                    <a:pt x="439" y="275"/>
                  </a:lnTo>
                  <a:lnTo>
                    <a:pt x="110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5" name="Google Shape;4255;p4"/>
            <p:cNvSpPr/>
            <p:nvPr/>
          </p:nvSpPr>
          <p:spPr>
            <a:xfrm>
              <a:off x="2988450" y="3292575"/>
              <a:ext cx="4125" cy="7200"/>
            </a:xfrm>
            <a:custGeom>
              <a:avLst/>
              <a:gdLst/>
              <a:ahLst/>
              <a:cxnLst/>
              <a:rect l="l" t="t" r="r" b="b"/>
              <a:pathLst>
                <a:path w="165" h="288" extrusionOk="0">
                  <a:moveTo>
                    <a:pt x="110" y="0"/>
                  </a:moveTo>
                  <a:cubicBezTo>
                    <a:pt x="96" y="0"/>
                    <a:pt x="82" y="14"/>
                    <a:pt x="55" y="69"/>
                  </a:cubicBezTo>
                  <a:cubicBezTo>
                    <a:pt x="0" y="178"/>
                    <a:pt x="55" y="288"/>
                    <a:pt x="164" y="288"/>
                  </a:cubicBezTo>
                  <a:lnTo>
                    <a:pt x="164" y="14"/>
                  </a:lnTo>
                  <a:cubicBezTo>
                    <a:pt x="137" y="14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6" name="Google Shape;4256;p4"/>
            <p:cNvSpPr/>
            <p:nvPr/>
          </p:nvSpPr>
          <p:spPr>
            <a:xfrm>
              <a:off x="3028150" y="32997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20" y="1"/>
                  </a:moveTo>
                  <a:cubicBezTo>
                    <a:pt x="0" y="110"/>
                    <a:pt x="0" y="220"/>
                    <a:pt x="220" y="329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7" name="Google Shape;4257;p4"/>
            <p:cNvSpPr/>
            <p:nvPr/>
          </p:nvSpPr>
          <p:spPr>
            <a:xfrm>
              <a:off x="3008975" y="3324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29" y="3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8" name="Google Shape;4258;p4"/>
            <p:cNvSpPr/>
            <p:nvPr/>
          </p:nvSpPr>
          <p:spPr>
            <a:xfrm>
              <a:off x="3011725" y="39323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0"/>
                  </a:moveTo>
                  <a:cubicBezTo>
                    <a:pt x="0" y="110"/>
                    <a:pt x="0" y="220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9" name="Google Shape;4259;p4"/>
            <p:cNvSpPr/>
            <p:nvPr/>
          </p:nvSpPr>
          <p:spPr>
            <a:xfrm>
              <a:off x="4368650" y="1994250"/>
              <a:ext cx="212250" cy="512400"/>
            </a:xfrm>
            <a:custGeom>
              <a:avLst/>
              <a:gdLst/>
              <a:ahLst/>
              <a:cxnLst/>
              <a:rect l="l" t="t" r="r" b="b"/>
              <a:pathLst>
                <a:path w="8490" h="20496" extrusionOk="0">
                  <a:moveTo>
                    <a:pt x="2576" y="1"/>
                  </a:moveTo>
                  <a:cubicBezTo>
                    <a:pt x="2507" y="1"/>
                    <a:pt x="2446" y="25"/>
                    <a:pt x="2410" y="25"/>
                  </a:cubicBezTo>
                  <a:cubicBezTo>
                    <a:pt x="2300" y="134"/>
                    <a:pt x="2246" y="189"/>
                    <a:pt x="2136" y="299"/>
                  </a:cubicBezTo>
                  <a:lnTo>
                    <a:pt x="2081" y="408"/>
                  </a:lnTo>
                  <a:cubicBezTo>
                    <a:pt x="1972" y="518"/>
                    <a:pt x="1917" y="573"/>
                    <a:pt x="1862" y="682"/>
                  </a:cubicBezTo>
                  <a:lnTo>
                    <a:pt x="1807" y="792"/>
                  </a:lnTo>
                  <a:cubicBezTo>
                    <a:pt x="1753" y="901"/>
                    <a:pt x="1698" y="956"/>
                    <a:pt x="1698" y="1066"/>
                  </a:cubicBezTo>
                  <a:lnTo>
                    <a:pt x="1698" y="1230"/>
                  </a:lnTo>
                  <a:lnTo>
                    <a:pt x="1588" y="1230"/>
                  </a:lnTo>
                  <a:cubicBezTo>
                    <a:pt x="1479" y="1230"/>
                    <a:pt x="1424" y="1230"/>
                    <a:pt x="1315" y="1339"/>
                  </a:cubicBezTo>
                  <a:cubicBezTo>
                    <a:pt x="1260" y="1394"/>
                    <a:pt x="1205" y="1449"/>
                    <a:pt x="1150" y="1504"/>
                  </a:cubicBezTo>
                  <a:cubicBezTo>
                    <a:pt x="1095" y="1613"/>
                    <a:pt x="1041" y="1668"/>
                    <a:pt x="1041" y="1778"/>
                  </a:cubicBezTo>
                  <a:lnTo>
                    <a:pt x="986" y="1942"/>
                  </a:lnTo>
                  <a:lnTo>
                    <a:pt x="876" y="1942"/>
                  </a:lnTo>
                  <a:cubicBezTo>
                    <a:pt x="767" y="1997"/>
                    <a:pt x="712" y="2051"/>
                    <a:pt x="657" y="2161"/>
                  </a:cubicBezTo>
                  <a:cubicBezTo>
                    <a:pt x="548" y="2380"/>
                    <a:pt x="603" y="2654"/>
                    <a:pt x="712" y="2873"/>
                  </a:cubicBezTo>
                  <a:cubicBezTo>
                    <a:pt x="712" y="2955"/>
                    <a:pt x="644" y="2955"/>
                    <a:pt x="575" y="2955"/>
                  </a:cubicBezTo>
                  <a:cubicBezTo>
                    <a:pt x="507" y="2955"/>
                    <a:pt x="438" y="2955"/>
                    <a:pt x="438" y="3037"/>
                  </a:cubicBezTo>
                  <a:cubicBezTo>
                    <a:pt x="0" y="3585"/>
                    <a:pt x="219" y="4133"/>
                    <a:pt x="438" y="4680"/>
                  </a:cubicBezTo>
                  <a:cubicBezTo>
                    <a:pt x="1369" y="6981"/>
                    <a:pt x="2027" y="9336"/>
                    <a:pt x="2793" y="11636"/>
                  </a:cubicBezTo>
                  <a:cubicBezTo>
                    <a:pt x="3451" y="13553"/>
                    <a:pt x="3998" y="15470"/>
                    <a:pt x="4436" y="17387"/>
                  </a:cubicBezTo>
                  <a:cubicBezTo>
                    <a:pt x="4601" y="18428"/>
                    <a:pt x="4984" y="19413"/>
                    <a:pt x="5532" y="20290"/>
                  </a:cubicBezTo>
                  <a:cubicBezTo>
                    <a:pt x="5641" y="20427"/>
                    <a:pt x="5792" y="20495"/>
                    <a:pt x="5943" y="20495"/>
                  </a:cubicBezTo>
                  <a:cubicBezTo>
                    <a:pt x="6093" y="20495"/>
                    <a:pt x="6244" y="20427"/>
                    <a:pt x="6353" y="20290"/>
                  </a:cubicBezTo>
                  <a:cubicBezTo>
                    <a:pt x="6718" y="19859"/>
                    <a:pt x="7143" y="19789"/>
                    <a:pt x="7580" y="19789"/>
                  </a:cubicBezTo>
                  <a:cubicBezTo>
                    <a:pt x="7788" y="19789"/>
                    <a:pt x="7999" y="19805"/>
                    <a:pt x="8207" y="19805"/>
                  </a:cubicBezTo>
                  <a:cubicBezTo>
                    <a:pt x="8284" y="19805"/>
                    <a:pt x="8359" y="19803"/>
                    <a:pt x="8435" y="19797"/>
                  </a:cubicBezTo>
                  <a:cubicBezTo>
                    <a:pt x="8489" y="19633"/>
                    <a:pt x="8489" y="19468"/>
                    <a:pt x="8380" y="19359"/>
                  </a:cubicBezTo>
                  <a:cubicBezTo>
                    <a:pt x="7996" y="16511"/>
                    <a:pt x="6846" y="13882"/>
                    <a:pt x="6189" y="11143"/>
                  </a:cubicBezTo>
                  <a:cubicBezTo>
                    <a:pt x="5532" y="8405"/>
                    <a:pt x="4327" y="5831"/>
                    <a:pt x="3724" y="3092"/>
                  </a:cubicBezTo>
                  <a:cubicBezTo>
                    <a:pt x="3560" y="1997"/>
                    <a:pt x="3177" y="956"/>
                    <a:pt x="2684" y="25"/>
                  </a:cubicBezTo>
                  <a:cubicBezTo>
                    <a:pt x="2647" y="7"/>
                    <a:pt x="2611" y="1"/>
                    <a:pt x="2576" y="1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0" name="Google Shape;4260;p4"/>
            <p:cNvSpPr/>
            <p:nvPr/>
          </p:nvSpPr>
          <p:spPr>
            <a:xfrm>
              <a:off x="4323450" y="4368175"/>
              <a:ext cx="83550" cy="91350"/>
            </a:xfrm>
            <a:custGeom>
              <a:avLst/>
              <a:gdLst/>
              <a:ahLst/>
              <a:cxnLst/>
              <a:rect l="l" t="t" r="r" b="b"/>
              <a:pathLst>
                <a:path w="3342" h="3654" extrusionOk="0">
                  <a:moveTo>
                    <a:pt x="3048" y="1"/>
                  </a:moveTo>
                  <a:cubicBezTo>
                    <a:pt x="2387" y="1"/>
                    <a:pt x="2104" y="646"/>
                    <a:pt x="1863" y="1080"/>
                  </a:cubicBezTo>
                  <a:cubicBezTo>
                    <a:pt x="1534" y="1627"/>
                    <a:pt x="1151" y="1627"/>
                    <a:pt x="658" y="1627"/>
                  </a:cubicBezTo>
                  <a:lnTo>
                    <a:pt x="548" y="1792"/>
                  </a:lnTo>
                  <a:cubicBezTo>
                    <a:pt x="439" y="2011"/>
                    <a:pt x="275" y="2230"/>
                    <a:pt x="1" y="2285"/>
                  </a:cubicBezTo>
                  <a:lnTo>
                    <a:pt x="1" y="3654"/>
                  </a:lnTo>
                  <a:cubicBezTo>
                    <a:pt x="1534" y="2942"/>
                    <a:pt x="2739" y="1627"/>
                    <a:pt x="3342" y="39"/>
                  </a:cubicBezTo>
                  <a:cubicBezTo>
                    <a:pt x="3236" y="13"/>
                    <a:pt x="3139" y="1"/>
                    <a:pt x="3048" y="1"/>
                  </a:cubicBezTo>
                  <a:close/>
                </a:path>
              </a:pathLst>
            </a:custGeom>
            <a:solidFill>
              <a:srgbClr val="FCF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1" name="Google Shape;4261;p4"/>
            <p:cNvSpPr/>
            <p:nvPr/>
          </p:nvSpPr>
          <p:spPr>
            <a:xfrm>
              <a:off x="4378225" y="1965550"/>
              <a:ext cx="61650" cy="54875"/>
            </a:xfrm>
            <a:custGeom>
              <a:avLst/>
              <a:gdLst/>
              <a:ahLst/>
              <a:cxnLst/>
              <a:rect l="l" t="t" r="r" b="b"/>
              <a:pathLst>
                <a:path w="2466" h="2195" extrusionOk="0">
                  <a:moveTo>
                    <a:pt x="1363" y="0"/>
                  </a:moveTo>
                  <a:cubicBezTo>
                    <a:pt x="899" y="0"/>
                    <a:pt x="442" y="183"/>
                    <a:pt x="110" y="516"/>
                  </a:cubicBezTo>
                  <a:cubicBezTo>
                    <a:pt x="0" y="625"/>
                    <a:pt x="0" y="735"/>
                    <a:pt x="55" y="899"/>
                  </a:cubicBezTo>
                  <a:cubicBezTo>
                    <a:pt x="384" y="1337"/>
                    <a:pt x="1370" y="1173"/>
                    <a:pt x="1041" y="2104"/>
                  </a:cubicBezTo>
                  <a:cubicBezTo>
                    <a:pt x="1105" y="2168"/>
                    <a:pt x="1188" y="2195"/>
                    <a:pt x="1268" y="2195"/>
                  </a:cubicBezTo>
                  <a:cubicBezTo>
                    <a:pt x="1324" y="2195"/>
                    <a:pt x="1379" y="2181"/>
                    <a:pt x="1424" y="2159"/>
                  </a:cubicBezTo>
                  <a:cubicBezTo>
                    <a:pt x="1534" y="2049"/>
                    <a:pt x="1644" y="1940"/>
                    <a:pt x="1753" y="1830"/>
                  </a:cubicBezTo>
                  <a:lnTo>
                    <a:pt x="2082" y="1502"/>
                  </a:lnTo>
                  <a:lnTo>
                    <a:pt x="2301" y="1173"/>
                  </a:lnTo>
                  <a:cubicBezTo>
                    <a:pt x="2410" y="790"/>
                    <a:pt x="2465" y="406"/>
                    <a:pt x="2027" y="132"/>
                  </a:cubicBezTo>
                  <a:cubicBezTo>
                    <a:pt x="1813" y="43"/>
                    <a:pt x="1587" y="0"/>
                    <a:pt x="1363" y="0"/>
                  </a:cubicBezTo>
                  <a:close/>
                </a:path>
              </a:pathLst>
            </a:custGeom>
            <a:solidFill>
              <a:srgbClr val="F2A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2" name="Google Shape;4262;p4"/>
            <p:cNvSpPr/>
            <p:nvPr/>
          </p:nvSpPr>
          <p:spPr>
            <a:xfrm>
              <a:off x="4315250" y="4338500"/>
              <a:ext cx="75325" cy="72850"/>
            </a:xfrm>
            <a:custGeom>
              <a:avLst/>
              <a:gdLst/>
              <a:ahLst/>
              <a:cxnLst/>
              <a:rect l="l" t="t" r="r" b="b"/>
              <a:pathLst>
                <a:path w="3013" h="2914" extrusionOk="0">
                  <a:moveTo>
                    <a:pt x="2372" y="0"/>
                  </a:moveTo>
                  <a:cubicBezTo>
                    <a:pt x="2287" y="0"/>
                    <a:pt x="2204" y="25"/>
                    <a:pt x="2136" y="76"/>
                  </a:cubicBezTo>
                  <a:cubicBezTo>
                    <a:pt x="1972" y="131"/>
                    <a:pt x="1807" y="295"/>
                    <a:pt x="1753" y="295"/>
                  </a:cubicBezTo>
                  <a:cubicBezTo>
                    <a:pt x="1491" y="142"/>
                    <a:pt x="1308" y="50"/>
                    <a:pt x="1181" y="50"/>
                  </a:cubicBezTo>
                  <a:cubicBezTo>
                    <a:pt x="991" y="50"/>
                    <a:pt x="931" y="260"/>
                    <a:pt x="931" y="788"/>
                  </a:cubicBezTo>
                  <a:cubicBezTo>
                    <a:pt x="931" y="1062"/>
                    <a:pt x="274" y="1609"/>
                    <a:pt x="0" y="2157"/>
                  </a:cubicBezTo>
                  <a:cubicBezTo>
                    <a:pt x="283" y="2393"/>
                    <a:pt x="363" y="2913"/>
                    <a:pt x="764" y="2913"/>
                  </a:cubicBezTo>
                  <a:cubicBezTo>
                    <a:pt x="829" y="2913"/>
                    <a:pt x="902" y="2900"/>
                    <a:pt x="986" y="2869"/>
                  </a:cubicBezTo>
                  <a:cubicBezTo>
                    <a:pt x="1479" y="2102"/>
                    <a:pt x="1643" y="1226"/>
                    <a:pt x="2355" y="733"/>
                  </a:cubicBezTo>
                  <a:cubicBezTo>
                    <a:pt x="2574" y="624"/>
                    <a:pt x="3012" y="733"/>
                    <a:pt x="2793" y="350"/>
                  </a:cubicBezTo>
                  <a:cubicBezTo>
                    <a:pt x="2755" y="123"/>
                    <a:pt x="2561" y="0"/>
                    <a:pt x="2372" y="0"/>
                  </a:cubicBezTo>
                  <a:close/>
                </a:path>
              </a:pathLst>
            </a:custGeom>
            <a:solidFill>
              <a:srgbClr val="FCF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3" name="Google Shape;4263;p4"/>
            <p:cNvSpPr/>
            <p:nvPr/>
          </p:nvSpPr>
          <p:spPr>
            <a:xfrm>
              <a:off x="4495975" y="2473675"/>
              <a:ext cx="82175" cy="63950"/>
            </a:xfrm>
            <a:custGeom>
              <a:avLst/>
              <a:gdLst/>
              <a:ahLst/>
              <a:cxnLst/>
              <a:rect l="l" t="t" r="r" b="b"/>
              <a:pathLst>
                <a:path w="3287" h="2558" extrusionOk="0">
                  <a:moveTo>
                    <a:pt x="2222" y="1"/>
                  </a:moveTo>
                  <a:cubicBezTo>
                    <a:pt x="1946" y="1"/>
                    <a:pt x="1728" y="233"/>
                    <a:pt x="1260" y="729"/>
                  </a:cubicBezTo>
                  <a:cubicBezTo>
                    <a:pt x="1096" y="894"/>
                    <a:pt x="877" y="1058"/>
                    <a:pt x="658" y="1222"/>
                  </a:cubicBezTo>
                  <a:lnTo>
                    <a:pt x="1" y="2208"/>
                  </a:lnTo>
                  <a:cubicBezTo>
                    <a:pt x="132" y="2472"/>
                    <a:pt x="290" y="2558"/>
                    <a:pt x="460" y="2558"/>
                  </a:cubicBezTo>
                  <a:cubicBezTo>
                    <a:pt x="643" y="2558"/>
                    <a:pt x="842" y="2458"/>
                    <a:pt x="1041" y="2373"/>
                  </a:cubicBezTo>
                  <a:cubicBezTo>
                    <a:pt x="1644" y="2044"/>
                    <a:pt x="2246" y="1825"/>
                    <a:pt x="2849" y="1661"/>
                  </a:cubicBezTo>
                  <a:cubicBezTo>
                    <a:pt x="3013" y="1661"/>
                    <a:pt x="3123" y="1606"/>
                    <a:pt x="3232" y="1496"/>
                  </a:cubicBezTo>
                  <a:cubicBezTo>
                    <a:pt x="3232" y="1387"/>
                    <a:pt x="3287" y="1277"/>
                    <a:pt x="3287" y="1222"/>
                  </a:cubicBezTo>
                  <a:lnTo>
                    <a:pt x="3287" y="510"/>
                  </a:lnTo>
                  <a:cubicBezTo>
                    <a:pt x="2750" y="178"/>
                    <a:pt x="2464" y="1"/>
                    <a:pt x="2222" y="1"/>
                  </a:cubicBezTo>
                  <a:close/>
                </a:path>
              </a:pathLst>
            </a:custGeom>
            <a:solidFill>
              <a:srgbClr val="F2A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4" name="Google Shape;4264;p4"/>
            <p:cNvSpPr/>
            <p:nvPr/>
          </p:nvSpPr>
          <p:spPr>
            <a:xfrm>
              <a:off x="4386450" y="2066050"/>
              <a:ext cx="24650" cy="20675"/>
            </a:xfrm>
            <a:custGeom>
              <a:avLst/>
              <a:gdLst/>
              <a:ahLst/>
              <a:cxnLst/>
              <a:rect l="l" t="t" r="r" b="b"/>
              <a:pathLst>
                <a:path w="986" h="827" extrusionOk="0">
                  <a:moveTo>
                    <a:pt x="0" y="1"/>
                  </a:moveTo>
                  <a:cubicBezTo>
                    <a:pt x="164" y="220"/>
                    <a:pt x="274" y="439"/>
                    <a:pt x="438" y="603"/>
                  </a:cubicBezTo>
                  <a:cubicBezTo>
                    <a:pt x="560" y="685"/>
                    <a:pt x="652" y="827"/>
                    <a:pt x="781" y="827"/>
                  </a:cubicBezTo>
                  <a:cubicBezTo>
                    <a:pt x="826" y="827"/>
                    <a:pt x="875" y="810"/>
                    <a:pt x="931" y="768"/>
                  </a:cubicBezTo>
                  <a:cubicBezTo>
                    <a:pt x="986" y="549"/>
                    <a:pt x="876" y="330"/>
                    <a:pt x="712" y="275"/>
                  </a:cubicBezTo>
                  <a:cubicBezTo>
                    <a:pt x="493" y="165"/>
                    <a:pt x="219" y="110"/>
                    <a:pt x="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5" name="Google Shape;4265;p4"/>
            <p:cNvSpPr/>
            <p:nvPr/>
          </p:nvSpPr>
          <p:spPr>
            <a:xfrm>
              <a:off x="4396700" y="2042775"/>
              <a:ext cx="13050" cy="11525"/>
            </a:xfrm>
            <a:custGeom>
              <a:avLst/>
              <a:gdLst/>
              <a:ahLst/>
              <a:cxnLst/>
              <a:rect l="l" t="t" r="r" b="b"/>
              <a:pathLst>
                <a:path w="522" h="461" extrusionOk="0">
                  <a:moveTo>
                    <a:pt x="28" y="56"/>
                  </a:moveTo>
                  <a:lnTo>
                    <a:pt x="28" y="56"/>
                  </a:lnTo>
                  <a:cubicBezTo>
                    <a:pt x="75" y="197"/>
                    <a:pt x="1" y="461"/>
                    <a:pt x="224" y="461"/>
                  </a:cubicBezTo>
                  <a:cubicBezTo>
                    <a:pt x="260" y="461"/>
                    <a:pt x="304" y="454"/>
                    <a:pt x="357" y="439"/>
                  </a:cubicBezTo>
                  <a:cubicBezTo>
                    <a:pt x="357" y="439"/>
                    <a:pt x="412" y="384"/>
                    <a:pt x="466" y="329"/>
                  </a:cubicBezTo>
                  <a:cubicBezTo>
                    <a:pt x="521" y="1"/>
                    <a:pt x="193" y="110"/>
                    <a:pt x="28" y="56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6" name="Google Shape;4266;p4"/>
            <p:cNvSpPr/>
            <p:nvPr/>
          </p:nvSpPr>
          <p:spPr>
            <a:xfrm>
              <a:off x="4413825" y="2027725"/>
              <a:ext cx="10975" cy="5700"/>
            </a:xfrm>
            <a:custGeom>
              <a:avLst/>
              <a:gdLst/>
              <a:ahLst/>
              <a:cxnLst/>
              <a:rect l="l" t="t" r="r" b="b"/>
              <a:pathLst>
                <a:path w="439" h="228" extrusionOk="0">
                  <a:moveTo>
                    <a:pt x="0" y="0"/>
                  </a:moveTo>
                  <a:lnTo>
                    <a:pt x="0" y="0"/>
                  </a:lnTo>
                  <a:cubicBezTo>
                    <a:pt x="76" y="76"/>
                    <a:pt x="125" y="228"/>
                    <a:pt x="237" y="228"/>
                  </a:cubicBezTo>
                  <a:cubicBezTo>
                    <a:pt x="288" y="228"/>
                    <a:pt x="353" y="196"/>
                    <a:pt x="439" y="1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7" name="Google Shape;4267;p4"/>
            <p:cNvSpPr/>
            <p:nvPr/>
          </p:nvSpPr>
          <p:spPr>
            <a:xfrm>
              <a:off x="4389175" y="2034575"/>
              <a:ext cx="9600" cy="9600"/>
            </a:xfrm>
            <a:custGeom>
              <a:avLst/>
              <a:gdLst/>
              <a:ahLst/>
              <a:cxnLst/>
              <a:rect l="l" t="t" r="r" b="b"/>
              <a:pathLst>
                <a:path w="384" h="384" extrusionOk="0">
                  <a:moveTo>
                    <a:pt x="165" y="0"/>
                  </a:moveTo>
                  <a:cubicBezTo>
                    <a:pt x="55" y="55"/>
                    <a:pt x="1" y="219"/>
                    <a:pt x="55" y="384"/>
                  </a:cubicBezTo>
                  <a:lnTo>
                    <a:pt x="384" y="384"/>
                  </a:lnTo>
                  <a:cubicBezTo>
                    <a:pt x="329" y="274"/>
                    <a:pt x="329" y="165"/>
                    <a:pt x="384" y="55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8" name="Google Shape;4268;p4"/>
            <p:cNvSpPr/>
            <p:nvPr/>
          </p:nvSpPr>
          <p:spPr>
            <a:xfrm>
              <a:off x="4396025" y="2026350"/>
              <a:ext cx="9600" cy="9600"/>
            </a:xfrm>
            <a:custGeom>
              <a:avLst/>
              <a:gdLst/>
              <a:ahLst/>
              <a:cxnLst/>
              <a:rect l="l" t="t" r="r" b="b"/>
              <a:pathLst>
                <a:path w="384" h="384" extrusionOk="0">
                  <a:moveTo>
                    <a:pt x="220" y="1"/>
                  </a:moveTo>
                  <a:cubicBezTo>
                    <a:pt x="55" y="110"/>
                    <a:pt x="0" y="274"/>
                    <a:pt x="55" y="384"/>
                  </a:cubicBezTo>
                  <a:lnTo>
                    <a:pt x="384" y="5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9" name="Google Shape;4269;p4"/>
            <p:cNvSpPr/>
            <p:nvPr/>
          </p:nvSpPr>
          <p:spPr>
            <a:xfrm>
              <a:off x="4402875" y="2019500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lnTo>
                    <a:pt x="0" y="165"/>
                  </a:lnTo>
                  <a:lnTo>
                    <a:pt x="110" y="329"/>
                  </a:lnTo>
                  <a:lnTo>
                    <a:pt x="438" y="329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0" name="Google Shape;4270;p4"/>
            <p:cNvSpPr/>
            <p:nvPr/>
          </p:nvSpPr>
          <p:spPr>
            <a:xfrm>
              <a:off x="4413825" y="20113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1" name="Google Shape;4271;p4"/>
            <p:cNvSpPr/>
            <p:nvPr/>
          </p:nvSpPr>
          <p:spPr>
            <a:xfrm>
              <a:off x="4422050" y="2003075"/>
              <a:ext cx="6850" cy="8250"/>
            </a:xfrm>
            <a:custGeom>
              <a:avLst/>
              <a:gdLst/>
              <a:ahLst/>
              <a:cxnLst/>
              <a:rect l="l" t="t" r="r" b="b"/>
              <a:pathLst>
                <a:path w="274" h="330" extrusionOk="0">
                  <a:moveTo>
                    <a:pt x="0" y="329"/>
                  </a:moveTo>
                  <a:lnTo>
                    <a:pt x="274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2" name="Google Shape;4272;p4"/>
            <p:cNvSpPr/>
            <p:nvPr/>
          </p:nvSpPr>
          <p:spPr>
            <a:xfrm>
              <a:off x="4348100" y="1983775"/>
              <a:ext cx="65750" cy="46700"/>
            </a:xfrm>
            <a:custGeom>
              <a:avLst/>
              <a:gdLst/>
              <a:ahLst/>
              <a:cxnLst/>
              <a:rect l="l" t="t" r="r" b="b"/>
              <a:pathLst>
                <a:path w="2630" h="1868" extrusionOk="0">
                  <a:moveTo>
                    <a:pt x="1166" y="1"/>
                  </a:moveTo>
                  <a:cubicBezTo>
                    <a:pt x="1101" y="1"/>
                    <a:pt x="1054" y="48"/>
                    <a:pt x="986" y="115"/>
                  </a:cubicBezTo>
                  <a:cubicBezTo>
                    <a:pt x="986" y="225"/>
                    <a:pt x="986" y="334"/>
                    <a:pt x="932" y="389"/>
                  </a:cubicBezTo>
                  <a:lnTo>
                    <a:pt x="329" y="1101"/>
                  </a:lnTo>
                  <a:cubicBezTo>
                    <a:pt x="1" y="1704"/>
                    <a:pt x="329" y="1813"/>
                    <a:pt x="822" y="1868"/>
                  </a:cubicBezTo>
                  <a:cubicBezTo>
                    <a:pt x="1370" y="1868"/>
                    <a:pt x="1863" y="1704"/>
                    <a:pt x="2301" y="1430"/>
                  </a:cubicBezTo>
                  <a:cubicBezTo>
                    <a:pt x="2629" y="499"/>
                    <a:pt x="2137" y="115"/>
                    <a:pt x="1315" y="61"/>
                  </a:cubicBezTo>
                  <a:cubicBezTo>
                    <a:pt x="1252" y="19"/>
                    <a:pt x="1205" y="1"/>
                    <a:pt x="1166" y="1"/>
                  </a:cubicBezTo>
                  <a:close/>
                </a:path>
              </a:pathLst>
            </a:custGeom>
            <a:solidFill>
              <a:srgbClr val="F08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3" name="Google Shape;4273;p4"/>
            <p:cNvSpPr/>
            <p:nvPr/>
          </p:nvSpPr>
          <p:spPr>
            <a:xfrm>
              <a:off x="4372750" y="1978425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329" y="1"/>
                  </a:moveTo>
                  <a:lnTo>
                    <a:pt x="0" y="384"/>
                  </a:lnTo>
                  <a:lnTo>
                    <a:pt x="329" y="329"/>
                  </a:lnTo>
                  <a:cubicBezTo>
                    <a:pt x="329" y="220"/>
                    <a:pt x="329" y="110"/>
                    <a:pt x="329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4" name="Google Shape;4274;p4"/>
            <p:cNvSpPr/>
            <p:nvPr/>
          </p:nvSpPr>
          <p:spPr>
            <a:xfrm>
              <a:off x="4527475" y="2517925"/>
              <a:ext cx="83550" cy="166125"/>
            </a:xfrm>
            <a:custGeom>
              <a:avLst/>
              <a:gdLst/>
              <a:ahLst/>
              <a:cxnLst/>
              <a:rect l="l" t="t" r="r" b="b"/>
              <a:pathLst>
                <a:path w="3342" h="6645" extrusionOk="0">
                  <a:moveTo>
                    <a:pt x="1479" y="0"/>
                  </a:moveTo>
                  <a:cubicBezTo>
                    <a:pt x="822" y="548"/>
                    <a:pt x="55" y="1041"/>
                    <a:pt x="0" y="2027"/>
                  </a:cubicBezTo>
                  <a:cubicBezTo>
                    <a:pt x="767" y="2465"/>
                    <a:pt x="712" y="2465"/>
                    <a:pt x="493" y="3341"/>
                  </a:cubicBezTo>
                  <a:cubicBezTo>
                    <a:pt x="384" y="3724"/>
                    <a:pt x="986" y="4163"/>
                    <a:pt x="767" y="4382"/>
                  </a:cubicBezTo>
                  <a:cubicBezTo>
                    <a:pt x="0" y="5258"/>
                    <a:pt x="767" y="5915"/>
                    <a:pt x="1041" y="6627"/>
                  </a:cubicBezTo>
                  <a:cubicBezTo>
                    <a:pt x="1114" y="6639"/>
                    <a:pt x="1185" y="6645"/>
                    <a:pt x="1257" y="6645"/>
                  </a:cubicBezTo>
                  <a:cubicBezTo>
                    <a:pt x="1832" y="6645"/>
                    <a:pt x="2373" y="6293"/>
                    <a:pt x="2958" y="6244"/>
                  </a:cubicBezTo>
                  <a:cubicBezTo>
                    <a:pt x="3177" y="6189"/>
                    <a:pt x="3341" y="5970"/>
                    <a:pt x="3287" y="5751"/>
                  </a:cubicBezTo>
                  <a:cubicBezTo>
                    <a:pt x="3287" y="5532"/>
                    <a:pt x="3122" y="5532"/>
                    <a:pt x="2903" y="5532"/>
                  </a:cubicBezTo>
                  <a:cubicBezTo>
                    <a:pt x="2851" y="5540"/>
                    <a:pt x="2805" y="5545"/>
                    <a:pt x="2763" y="5545"/>
                  </a:cubicBezTo>
                  <a:cubicBezTo>
                    <a:pt x="2543" y="5545"/>
                    <a:pt x="2465" y="5416"/>
                    <a:pt x="2465" y="5094"/>
                  </a:cubicBezTo>
                  <a:cubicBezTo>
                    <a:pt x="2355" y="4382"/>
                    <a:pt x="2191" y="3724"/>
                    <a:pt x="2684" y="3012"/>
                  </a:cubicBezTo>
                  <a:cubicBezTo>
                    <a:pt x="2465" y="2903"/>
                    <a:pt x="2191" y="2739"/>
                    <a:pt x="2246" y="2574"/>
                  </a:cubicBezTo>
                  <a:cubicBezTo>
                    <a:pt x="2903" y="1698"/>
                    <a:pt x="2629" y="1150"/>
                    <a:pt x="1753" y="712"/>
                  </a:cubicBezTo>
                  <a:cubicBezTo>
                    <a:pt x="1643" y="657"/>
                    <a:pt x="1698" y="274"/>
                    <a:pt x="1698" y="55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5" name="Google Shape;4275;p4"/>
            <p:cNvSpPr/>
            <p:nvPr/>
          </p:nvSpPr>
          <p:spPr>
            <a:xfrm>
              <a:off x="4311125" y="4392425"/>
              <a:ext cx="35625" cy="44250"/>
            </a:xfrm>
            <a:custGeom>
              <a:avLst/>
              <a:gdLst/>
              <a:ahLst/>
              <a:cxnLst/>
              <a:rect l="l" t="t" r="r" b="b"/>
              <a:pathLst>
                <a:path w="1425" h="1770" extrusionOk="0">
                  <a:moveTo>
                    <a:pt x="165" y="0"/>
                  </a:moveTo>
                  <a:lnTo>
                    <a:pt x="165" y="0"/>
                  </a:lnTo>
                  <a:cubicBezTo>
                    <a:pt x="220" y="438"/>
                    <a:pt x="1" y="986"/>
                    <a:pt x="439" y="1315"/>
                  </a:cubicBezTo>
                  <a:cubicBezTo>
                    <a:pt x="662" y="1359"/>
                    <a:pt x="740" y="1769"/>
                    <a:pt x="970" y="1769"/>
                  </a:cubicBezTo>
                  <a:cubicBezTo>
                    <a:pt x="1021" y="1769"/>
                    <a:pt x="1080" y="1748"/>
                    <a:pt x="1151" y="1698"/>
                  </a:cubicBezTo>
                  <a:cubicBezTo>
                    <a:pt x="1425" y="1534"/>
                    <a:pt x="1151" y="1260"/>
                    <a:pt x="1151" y="986"/>
                  </a:cubicBezTo>
                  <a:lnTo>
                    <a:pt x="1151" y="71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6" name="Google Shape;4276;p4"/>
            <p:cNvSpPr/>
            <p:nvPr/>
          </p:nvSpPr>
          <p:spPr>
            <a:xfrm>
              <a:off x="4393725" y="2506225"/>
              <a:ext cx="174850" cy="174300"/>
            </a:xfrm>
            <a:custGeom>
              <a:avLst/>
              <a:gdLst/>
              <a:ahLst/>
              <a:cxnLst/>
              <a:rect l="l" t="t" r="r" b="b"/>
              <a:pathLst>
                <a:path w="6994" h="6972" extrusionOk="0">
                  <a:moveTo>
                    <a:pt x="6671" y="0"/>
                  </a:moveTo>
                  <a:cubicBezTo>
                    <a:pt x="6522" y="0"/>
                    <a:pt x="6355" y="78"/>
                    <a:pt x="6172" y="139"/>
                  </a:cubicBezTo>
                  <a:cubicBezTo>
                    <a:pt x="5518" y="391"/>
                    <a:pt x="5003" y="919"/>
                    <a:pt x="4287" y="919"/>
                  </a:cubicBezTo>
                  <a:cubicBezTo>
                    <a:pt x="4223" y="919"/>
                    <a:pt x="4158" y="915"/>
                    <a:pt x="4091" y="906"/>
                  </a:cubicBezTo>
                  <a:cubicBezTo>
                    <a:pt x="2557" y="1783"/>
                    <a:pt x="1407" y="3152"/>
                    <a:pt x="750" y="4740"/>
                  </a:cubicBezTo>
                  <a:cubicBezTo>
                    <a:pt x="585" y="5014"/>
                    <a:pt x="366" y="5233"/>
                    <a:pt x="147" y="5452"/>
                  </a:cubicBezTo>
                  <a:lnTo>
                    <a:pt x="147" y="5945"/>
                  </a:lnTo>
                  <a:cubicBezTo>
                    <a:pt x="37" y="6718"/>
                    <a:pt x="1" y="6972"/>
                    <a:pt x="338" y="6972"/>
                  </a:cubicBezTo>
                  <a:cubicBezTo>
                    <a:pt x="502" y="6972"/>
                    <a:pt x="756" y="6911"/>
                    <a:pt x="1133" y="6821"/>
                  </a:cubicBezTo>
                  <a:lnTo>
                    <a:pt x="1078" y="6821"/>
                  </a:lnTo>
                  <a:cubicBezTo>
                    <a:pt x="1188" y="6493"/>
                    <a:pt x="1462" y="6274"/>
                    <a:pt x="1736" y="6164"/>
                  </a:cubicBezTo>
                  <a:cubicBezTo>
                    <a:pt x="2448" y="5836"/>
                    <a:pt x="2612" y="5069"/>
                    <a:pt x="2995" y="4521"/>
                  </a:cubicBezTo>
                  <a:cubicBezTo>
                    <a:pt x="3543" y="3699"/>
                    <a:pt x="4200" y="3042"/>
                    <a:pt x="5077" y="2604"/>
                  </a:cubicBezTo>
                  <a:cubicBezTo>
                    <a:pt x="5106" y="2619"/>
                    <a:pt x="5135" y="2626"/>
                    <a:pt x="5164" y="2626"/>
                  </a:cubicBezTo>
                  <a:cubicBezTo>
                    <a:pt x="5241" y="2626"/>
                    <a:pt x="5310" y="2575"/>
                    <a:pt x="5350" y="2495"/>
                  </a:cubicBezTo>
                  <a:lnTo>
                    <a:pt x="6993" y="523"/>
                  </a:lnTo>
                  <a:lnTo>
                    <a:pt x="6993" y="194"/>
                  </a:lnTo>
                  <a:cubicBezTo>
                    <a:pt x="6897" y="49"/>
                    <a:pt x="6789" y="0"/>
                    <a:pt x="6671" y="0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7" name="Google Shape;4277;p4"/>
            <p:cNvSpPr/>
            <p:nvPr/>
          </p:nvSpPr>
          <p:spPr>
            <a:xfrm>
              <a:off x="4324825" y="2011300"/>
              <a:ext cx="80800" cy="115025"/>
            </a:xfrm>
            <a:custGeom>
              <a:avLst/>
              <a:gdLst/>
              <a:ahLst/>
              <a:cxnLst/>
              <a:rect l="l" t="t" r="r" b="b"/>
              <a:pathLst>
                <a:path w="3232" h="4601" extrusionOk="0">
                  <a:moveTo>
                    <a:pt x="1260" y="0"/>
                  </a:moveTo>
                  <a:cubicBezTo>
                    <a:pt x="877" y="384"/>
                    <a:pt x="329" y="657"/>
                    <a:pt x="220" y="1260"/>
                  </a:cubicBezTo>
                  <a:cubicBezTo>
                    <a:pt x="535" y="1260"/>
                    <a:pt x="777" y="1000"/>
                    <a:pt x="1066" y="1000"/>
                  </a:cubicBezTo>
                  <a:cubicBezTo>
                    <a:pt x="1128" y="1000"/>
                    <a:pt x="1192" y="1012"/>
                    <a:pt x="1260" y="1041"/>
                  </a:cubicBezTo>
                  <a:cubicBezTo>
                    <a:pt x="55" y="2739"/>
                    <a:pt x="0" y="2903"/>
                    <a:pt x="274" y="4601"/>
                  </a:cubicBezTo>
                  <a:cubicBezTo>
                    <a:pt x="932" y="3396"/>
                    <a:pt x="1698" y="2300"/>
                    <a:pt x="2629" y="1315"/>
                  </a:cubicBezTo>
                  <a:lnTo>
                    <a:pt x="2958" y="986"/>
                  </a:lnTo>
                  <a:lnTo>
                    <a:pt x="3232" y="657"/>
                  </a:lnTo>
                  <a:lnTo>
                    <a:pt x="3232" y="329"/>
                  </a:lnTo>
                  <a:cubicBezTo>
                    <a:pt x="2739" y="329"/>
                    <a:pt x="2246" y="329"/>
                    <a:pt x="1698" y="438"/>
                  </a:cubicBezTo>
                  <a:cubicBezTo>
                    <a:pt x="1658" y="444"/>
                    <a:pt x="1622" y="447"/>
                    <a:pt x="1590" y="447"/>
                  </a:cubicBezTo>
                  <a:cubicBezTo>
                    <a:pt x="1314" y="447"/>
                    <a:pt x="1309" y="245"/>
                    <a:pt x="1260" y="0"/>
                  </a:cubicBezTo>
                  <a:close/>
                </a:path>
              </a:pathLst>
            </a:custGeom>
            <a:solidFill>
              <a:srgbClr val="F09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8" name="Google Shape;4278;p4"/>
            <p:cNvSpPr/>
            <p:nvPr/>
          </p:nvSpPr>
          <p:spPr>
            <a:xfrm>
              <a:off x="4422050" y="2658950"/>
              <a:ext cx="17825" cy="17825"/>
            </a:xfrm>
            <a:custGeom>
              <a:avLst/>
              <a:gdLst/>
              <a:ahLst/>
              <a:cxnLst/>
              <a:rect l="l" t="t" r="r" b="b"/>
              <a:pathLst>
                <a:path w="713" h="713" extrusionOk="0">
                  <a:moveTo>
                    <a:pt x="712" y="0"/>
                  </a:moveTo>
                  <a:cubicBezTo>
                    <a:pt x="219" y="0"/>
                    <a:pt x="0" y="274"/>
                    <a:pt x="0" y="712"/>
                  </a:cubicBezTo>
                  <a:cubicBezTo>
                    <a:pt x="329" y="603"/>
                    <a:pt x="548" y="329"/>
                    <a:pt x="712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9" name="Google Shape;4279;p4"/>
            <p:cNvSpPr/>
            <p:nvPr/>
          </p:nvSpPr>
          <p:spPr>
            <a:xfrm>
              <a:off x="4520625" y="2568575"/>
              <a:ext cx="8250" cy="4800"/>
            </a:xfrm>
            <a:custGeom>
              <a:avLst/>
              <a:gdLst/>
              <a:ahLst/>
              <a:cxnLst/>
              <a:rect l="l" t="t" r="r" b="b"/>
              <a:pathLst>
                <a:path w="330" h="192" extrusionOk="0">
                  <a:moveTo>
                    <a:pt x="329" y="1"/>
                  </a:moveTo>
                  <a:cubicBezTo>
                    <a:pt x="220" y="1"/>
                    <a:pt x="110" y="55"/>
                    <a:pt x="1" y="110"/>
                  </a:cubicBezTo>
                  <a:cubicBezTo>
                    <a:pt x="58" y="167"/>
                    <a:pt x="108" y="191"/>
                    <a:pt x="152" y="191"/>
                  </a:cubicBezTo>
                  <a:cubicBezTo>
                    <a:pt x="235" y="191"/>
                    <a:pt x="293" y="108"/>
                    <a:pt x="329" y="1"/>
                  </a:cubicBez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0" name="Google Shape;4280;p4"/>
            <p:cNvSpPr/>
            <p:nvPr/>
          </p:nvSpPr>
          <p:spPr>
            <a:xfrm>
              <a:off x="4560225" y="3218250"/>
              <a:ext cx="109675" cy="567625"/>
            </a:xfrm>
            <a:custGeom>
              <a:avLst/>
              <a:gdLst/>
              <a:ahLst/>
              <a:cxnLst/>
              <a:rect l="l" t="t" r="r" b="b"/>
              <a:pathLst>
                <a:path w="4387" h="22705" extrusionOk="0">
                  <a:moveTo>
                    <a:pt x="2637" y="0"/>
                  </a:moveTo>
                  <a:cubicBezTo>
                    <a:pt x="2323" y="0"/>
                    <a:pt x="1893" y="129"/>
                    <a:pt x="1265" y="358"/>
                  </a:cubicBezTo>
                  <a:cubicBezTo>
                    <a:pt x="1045" y="577"/>
                    <a:pt x="1155" y="1070"/>
                    <a:pt x="1100" y="1070"/>
                  </a:cubicBezTo>
                  <a:cubicBezTo>
                    <a:pt x="949" y="1053"/>
                    <a:pt x="818" y="1044"/>
                    <a:pt x="704" y="1044"/>
                  </a:cubicBezTo>
                  <a:cubicBezTo>
                    <a:pt x="76" y="1044"/>
                    <a:pt x="0" y="1322"/>
                    <a:pt x="279" y="2111"/>
                  </a:cubicBezTo>
                  <a:cubicBezTo>
                    <a:pt x="717" y="3042"/>
                    <a:pt x="936" y="4082"/>
                    <a:pt x="881" y="5123"/>
                  </a:cubicBezTo>
                  <a:cubicBezTo>
                    <a:pt x="1045" y="5835"/>
                    <a:pt x="1538" y="6437"/>
                    <a:pt x="2250" y="6711"/>
                  </a:cubicBezTo>
                  <a:cubicBezTo>
                    <a:pt x="3346" y="6985"/>
                    <a:pt x="2853" y="7588"/>
                    <a:pt x="2853" y="8190"/>
                  </a:cubicBezTo>
                  <a:cubicBezTo>
                    <a:pt x="2798" y="8300"/>
                    <a:pt x="3072" y="8354"/>
                    <a:pt x="2962" y="8464"/>
                  </a:cubicBezTo>
                  <a:cubicBezTo>
                    <a:pt x="2953" y="8482"/>
                    <a:pt x="2941" y="8490"/>
                    <a:pt x="2926" y="8490"/>
                  </a:cubicBezTo>
                  <a:cubicBezTo>
                    <a:pt x="2860" y="8490"/>
                    <a:pt x="2745" y="8347"/>
                    <a:pt x="2625" y="8347"/>
                  </a:cubicBezTo>
                  <a:cubicBezTo>
                    <a:pt x="2609" y="8347"/>
                    <a:pt x="2594" y="8349"/>
                    <a:pt x="2579" y="8354"/>
                  </a:cubicBezTo>
                  <a:cubicBezTo>
                    <a:pt x="1867" y="8902"/>
                    <a:pt x="2524" y="9340"/>
                    <a:pt x="2689" y="9724"/>
                  </a:cubicBezTo>
                  <a:cubicBezTo>
                    <a:pt x="3127" y="10326"/>
                    <a:pt x="2853" y="11148"/>
                    <a:pt x="2141" y="11421"/>
                  </a:cubicBezTo>
                  <a:cubicBezTo>
                    <a:pt x="1538" y="10655"/>
                    <a:pt x="2579" y="9340"/>
                    <a:pt x="1319" y="9066"/>
                  </a:cubicBezTo>
                  <a:cubicBezTo>
                    <a:pt x="1264" y="9053"/>
                    <a:pt x="1214" y="9046"/>
                    <a:pt x="1168" y="9046"/>
                  </a:cubicBezTo>
                  <a:cubicBezTo>
                    <a:pt x="661" y="9046"/>
                    <a:pt x="653" y="9820"/>
                    <a:pt x="553" y="10271"/>
                  </a:cubicBezTo>
                  <a:cubicBezTo>
                    <a:pt x="498" y="10600"/>
                    <a:pt x="553" y="10874"/>
                    <a:pt x="607" y="11148"/>
                  </a:cubicBezTo>
                  <a:lnTo>
                    <a:pt x="607" y="11531"/>
                  </a:lnTo>
                  <a:cubicBezTo>
                    <a:pt x="607" y="11805"/>
                    <a:pt x="607" y="12079"/>
                    <a:pt x="553" y="12353"/>
                  </a:cubicBezTo>
                  <a:cubicBezTo>
                    <a:pt x="498" y="12462"/>
                    <a:pt x="498" y="12572"/>
                    <a:pt x="553" y="12736"/>
                  </a:cubicBezTo>
                  <a:cubicBezTo>
                    <a:pt x="772" y="12900"/>
                    <a:pt x="772" y="13010"/>
                    <a:pt x="553" y="13174"/>
                  </a:cubicBezTo>
                  <a:cubicBezTo>
                    <a:pt x="498" y="13338"/>
                    <a:pt x="553" y="13448"/>
                    <a:pt x="607" y="13557"/>
                  </a:cubicBezTo>
                  <a:cubicBezTo>
                    <a:pt x="772" y="13886"/>
                    <a:pt x="1045" y="14105"/>
                    <a:pt x="1319" y="14269"/>
                  </a:cubicBezTo>
                  <a:cubicBezTo>
                    <a:pt x="1484" y="14269"/>
                    <a:pt x="1593" y="14324"/>
                    <a:pt x="1703" y="14324"/>
                  </a:cubicBezTo>
                  <a:cubicBezTo>
                    <a:pt x="1867" y="14269"/>
                    <a:pt x="1977" y="14215"/>
                    <a:pt x="2031" y="14160"/>
                  </a:cubicBezTo>
                  <a:cubicBezTo>
                    <a:pt x="2141" y="14050"/>
                    <a:pt x="2250" y="13941"/>
                    <a:pt x="2415" y="13831"/>
                  </a:cubicBezTo>
                  <a:cubicBezTo>
                    <a:pt x="2469" y="13831"/>
                    <a:pt x="2524" y="13886"/>
                    <a:pt x="2579" y="13941"/>
                  </a:cubicBezTo>
                  <a:cubicBezTo>
                    <a:pt x="2634" y="14050"/>
                    <a:pt x="2634" y="14050"/>
                    <a:pt x="2634" y="14215"/>
                  </a:cubicBezTo>
                  <a:lnTo>
                    <a:pt x="2634" y="14708"/>
                  </a:lnTo>
                  <a:cubicBezTo>
                    <a:pt x="2634" y="14872"/>
                    <a:pt x="2634" y="15036"/>
                    <a:pt x="2634" y="15201"/>
                  </a:cubicBezTo>
                  <a:cubicBezTo>
                    <a:pt x="2634" y="15365"/>
                    <a:pt x="2524" y="15529"/>
                    <a:pt x="2524" y="15694"/>
                  </a:cubicBezTo>
                  <a:cubicBezTo>
                    <a:pt x="2524" y="15803"/>
                    <a:pt x="2524" y="15913"/>
                    <a:pt x="2524" y="16022"/>
                  </a:cubicBezTo>
                  <a:cubicBezTo>
                    <a:pt x="2579" y="16132"/>
                    <a:pt x="2524" y="16296"/>
                    <a:pt x="2415" y="16406"/>
                  </a:cubicBezTo>
                  <a:cubicBezTo>
                    <a:pt x="2305" y="16570"/>
                    <a:pt x="2196" y="16679"/>
                    <a:pt x="2141" y="16898"/>
                  </a:cubicBezTo>
                  <a:cubicBezTo>
                    <a:pt x="2141" y="17008"/>
                    <a:pt x="2141" y="17118"/>
                    <a:pt x="2141" y="17227"/>
                  </a:cubicBezTo>
                  <a:cubicBezTo>
                    <a:pt x="2086" y="17994"/>
                    <a:pt x="1429" y="18432"/>
                    <a:pt x="1155" y="19034"/>
                  </a:cubicBezTo>
                  <a:cubicBezTo>
                    <a:pt x="1155" y="19199"/>
                    <a:pt x="1155" y="19363"/>
                    <a:pt x="1155" y="19473"/>
                  </a:cubicBezTo>
                  <a:cubicBezTo>
                    <a:pt x="1703" y="20075"/>
                    <a:pt x="1977" y="20732"/>
                    <a:pt x="1538" y="21444"/>
                  </a:cubicBezTo>
                  <a:cubicBezTo>
                    <a:pt x="1100" y="22211"/>
                    <a:pt x="1593" y="22375"/>
                    <a:pt x="2031" y="22704"/>
                  </a:cubicBezTo>
                  <a:cubicBezTo>
                    <a:pt x="2360" y="22540"/>
                    <a:pt x="2524" y="22266"/>
                    <a:pt x="2579" y="21937"/>
                  </a:cubicBezTo>
                  <a:cubicBezTo>
                    <a:pt x="2743" y="20185"/>
                    <a:pt x="2962" y="18487"/>
                    <a:pt x="3346" y="16789"/>
                  </a:cubicBezTo>
                  <a:cubicBezTo>
                    <a:pt x="3620" y="14981"/>
                    <a:pt x="3729" y="13119"/>
                    <a:pt x="3839" y="11312"/>
                  </a:cubicBezTo>
                  <a:cubicBezTo>
                    <a:pt x="4003" y="9176"/>
                    <a:pt x="4386" y="7040"/>
                    <a:pt x="4058" y="4904"/>
                  </a:cubicBezTo>
                  <a:cubicBezTo>
                    <a:pt x="3784" y="3808"/>
                    <a:pt x="4058" y="2713"/>
                    <a:pt x="3729" y="1563"/>
                  </a:cubicBezTo>
                  <a:cubicBezTo>
                    <a:pt x="3408" y="455"/>
                    <a:pt x="3226" y="0"/>
                    <a:pt x="2637" y="0"/>
                  </a:cubicBezTo>
                  <a:close/>
                </a:path>
              </a:pathLst>
            </a:custGeom>
            <a:solidFill>
              <a:srgbClr val="FBF4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1" name="Google Shape;4281;p4"/>
            <p:cNvSpPr/>
            <p:nvPr/>
          </p:nvSpPr>
          <p:spPr>
            <a:xfrm>
              <a:off x="4435725" y="3916025"/>
              <a:ext cx="150650" cy="279250"/>
            </a:xfrm>
            <a:custGeom>
              <a:avLst/>
              <a:gdLst/>
              <a:ahLst/>
              <a:cxnLst/>
              <a:rect l="l" t="t" r="r" b="b"/>
              <a:pathLst>
                <a:path w="6026" h="11170" extrusionOk="0">
                  <a:moveTo>
                    <a:pt x="2885" y="0"/>
                  </a:moveTo>
                  <a:cubicBezTo>
                    <a:pt x="2800" y="0"/>
                    <a:pt x="2715" y="16"/>
                    <a:pt x="2630" y="51"/>
                  </a:cubicBezTo>
                  <a:cubicBezTo>
                    <a:pt x="1753" y="434"/>
                    <a:pt x="2794" y="1420"/>
                    <a:pt x="2356" y="2077"/>
                  </a:cubicBezTo>
                  <a:cubicBezTo>
                    <a:pt x="2192" y="2351"/>
                    <a:pt x="2082" y="2680"/>
                    <a:pt x="1918" y="2954"/>
                  </a:cubicBezTo>
                  <a:cubicBezTo>
                    <a:pt x="1644" y="3337"/>
                    <a:pt x="1534" y="3775"/>
                    <a:pt x="1644" y="4214"/>
                  </a:cubicBezTo>
                  <a:cubicBezTo>
                    <a:pt x="2027" y="4871"/>
                    <a:pt x="1808" y="5692"/>
                    <a:pt x="1206" y="6076"/>
                  </a:cubicBezTo>
                  <a:cubicBezTo>
                    <a:pt x="1206" y="6404"/>
                    <a:pt x="1480" y="6678"/>
                    <a:pt x="1206" y="7007"/>
                  </a:cubicBezTo>
                  <a:cubicBezTo>
                    <a:pt x="1151" y="7281"/>
                    <a:pt x="1151" y="7554"/>
                    <a:pt x="1206" y="7828"/>
                  </a:cubicBezTo>
                  <a:cubicBezTo>
                    <a:pt x="1114" y="7874"/>
                    <a:pt x="1635" y="8073"/>
                    <a:pt x="1392" y="8073"/>
                  </a:cubicBezTo>
                  <a:cubicBezTo>
                    <a:pt x="1345" y="8073"/>
                    <a:pt x="1268" y="8065"/>
                    <a:pt x="1151" y="8047"/>
                  </a:cubicBezTo>
                  <a:cubicBezTo>
                    <a:pt x="877" y="8047"/>
                    <a:pt x="603" y="8212"/>
                    <a:pt x="548" y="8486"/>
                  </a:cubicBezTo>
                  <a:cubicBezTo>
                    <a:pt x="494" y="9252"/>
                    <a:pt x="329" y="10019"/>
                    <a:pt x="1" y="10676"/>
                  </a:cubicBezTo>
                  <a:cubicBezTo>
                    <a:pt x="1" y="10841"/>
                    <a:pt x="110" y="10950"/>
                    <a:pt x="220" y="11005"/>
                  </a:cubicBezTo>
                  <a:cubicBezTo>
                    <a:pt x="358" y="11022"/>
                    <a:pt x="496" y="11029"/>
                    <a:pt x="634" y="11029"/>
                  </a:cubicBezTo>
                  <a:cubicBezTo>
                    <a:pt x="1025" y="11029"/>
                    <a:pt x="1414" y="10977"/>
                    <a:pt x="1796" y="10977"/>
                  </a:cubicBezTo>
                  <a:cubicBezTo>
                    <a:pt x="2135" y="10977"/>
                    <a:pt x="2469" y="11018"/>
                    <a:pt x="2794" y="11169"/>
                  </a:cubicBezTo>
                  <a:cubicBezTo>
                    <a:pt x="3287" y="9745"/>
                    <a:pt x="3835" y="8376"/>
                    <a:pt x="4218" y="6897"/>
                  </a:cubicBezTo>
                  <a:cubicBezTo>
                    <a:pt x="4821" y="4706"/>
                    <a:pt x="5752" y="2625"/>
                    <a:pt x="6025" y="325"/>
                  </a:cubicBezTo>
                  <a:lnTo>
                    <a:pt x="5916" y="270"/>
                  </a:lnTo>
                  <a:cubicBezTo>
                    <a:pt x="5752" y="270"/>
                    <a:pt x="5642" y="325"/>
                    <a:pt x="5533" y="380"/>
                  </a:cubicBezTo>
                  <a:cubicBezTo>
                    <a:pt x="5313" y="489"/>
                    <a:pt x="5040" y="599"/>
                    <a:pt x="4766" y="599"/>
                  </a:cubicBezTo>
                  <a:cubicBezTo>
                    <a:pt x="4720" y="605"/>
                    <a:pt x="4674" y="608"/>
                    <a:pt x="4629" y="608"/>
                  </a:cubicBezTo>
                  <a:cubicBezTo>
                    <a:pt x="3974" y="608"/>
                    <a:pt x="3423" y="0"/>
                    <a:pt x="2885" y="0"/>
                  </a:cubicBezTo>
                  <a:close/>
                </a:path>
              </a:pathLst>
            </a:custGeom>
            <a:solidFill>
              <a:srgbClr val="FCF5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2" name="Google Shape;4282;p4"/>
            <p:cNvSpPr/>
            <p:nvPr/>
          </p:nvSpPr>
          <p:spPr>
            <a:xfrm>
              <a:off x="4543900" y="2501350"/>
              <a:ext cx="127375" cy="529725"/>
            </a:xfrm>
            <a:custGeom>
              <a:avLst/>
              <a:gdLst/>
              <a:ahLst/>
              <a:cxnLst/>
              <a:rect l="l" t="t" r="r" b="b"/>
              <a:pathLst>
                <a:path w="5095" h="21189" extrusionOk="0">
                  <a:moveTo>
                    <a:pt x="1510" y="1"/>
                  </a:moveTo>
                  <a:cubicBezTo>
                    <a:pt x="1462" y="1"/>
                    <a:pt x="1412" y="19"/>
                    <a:pt x="1370" y="61"/>
                  </a:cubicBezTo>
                  <a:cubicBezTo>
                    <a:pt x="1315" y="115"/>
                    <a:pt x="1260" y="225"/>
                    <a:pt x="1206" y="389"/>
                  </a:cubicBezTo>
                  <a:cubicBezTo>
                    <a:pt x="1206" y="663"/>
                    <a:pt x="932" y="827"/>
                    <a:pt x="822" y="1046"/>
                  </a:cubicBezTo>
                  <a:cubicBezTo>
                    <a:pt x="1260" y="1923"/>
                    <a:pt x="1260" y="2909"/>
                    <a:pt x="1644" y="3785"/>
                  </a:cubicBezTo>
                  <a:cubicBezTo>
                    <a:pt x="1660" y="3801"/>
                    <a:pt x="1678" y="3808"/>
                    <a:pt x="1696" y="3808"/>
                  </a:cubicBezTo>
                  <a:cubicBezTo>
                    <a:pt x="1768" y="3808"/>
                    <a:pt x="1851" y="3708"/>
                    <a:pt x="1910" y="3708"/>
                  </a:cubicBezTo>
                  <a:cubicBezTo>
                    <a:pt x="1936" y="3708"/>
                    <a:pt x="1958" y="3728"/>
                    <a:pt x="1972" y="3785"/>
                  </a:cubicBezTo>
                  <a:cubicBezTo>
                    <a:pt x="2027" y="4004"/>
                    <a:pt x="1753" y="3894"/>
                    <a:pt x="1698" y="4004"/>
                  </a:cubicBezTo>
                  <a:cubicBezTo>
                    <a:pt x="877" y="4880"/>
                    <a:pt x="1425" y="5757"/>
                    <a:pt x="1808" y="6633"/>
                  </a:cubicBezTo>
                  <a:cubicBezTo>
                    <a:pt x="1315" y="6907"/>
                    <a:pt x="658" y="6852"/>
                    <a:pt x="274" y="7345"/>
                  </a:cubicBezTo>
                  <a:cubicBezTo>
                    <a:pt x="55" y="7674"/>
                    <a:pt x="1" y="8057"/>
                    <a:pt x="110" y="8440"/>
                  </a:cubicBezTo>
                  <a:cubicBezTo>
                    <a:pt x="274" y="8714"/>
                    <a:pt x="494" y="8933"/>
                    <a:pt x="767" y="9043"/>
                  </a:cubicBezTo>
                  <a:cubicBezTo>
                    <a:pt x="877" y="9098"/>
                    <a:pt x="1041" y="9098"/>
                    <a:pt x="1151" y="9098"/>
                  </a:cubicBezTo>
                  <a:cubicBezTo>
                    <a:pt x="1425" y="9043"/>
                    <a:pt x="1589" y="8769"/>
                    <a:pt x="1589" y="8495"/>
                  </a:cubicBezTo>
                  <a:cubicBezTo>
                    <a:pt x="1603" y="8427"/>
                    <a:pt x="1620" y="8403"/>
                    <a:pt x="1639" y="8403"/>
                  </a:cubicBezTo>
                  <a:cubicBezTo>
                    <a:pt x="1685" y="8403"/>
                    <a:pt x="1745" y="8533"/>
                    <a:pt x="1808" y="8533"/>
                  </a:cubicBezTo>
                  <a:cubicBezTo>
                    <a:pt x="1826" y="8533"/>
                    <a:pt x="1845" y="8523"/>
                    <a:pt x="1863" y="8495"/>
                  </a:cubicBezTo>
                  <a:cubicBezTo>
                    <a:pt x="3615" y="8495"/>
                    <a:pt x="2684" y="9919"/>
                    <a:pt x="2903" y="10631"/>
                  </a:cubicBezTo>
                  <a:cubicBezTo>
                    <a:pt x="2995" y="10930"/>
                    <a:pt x="2923" y="11016"/>
                    <a:pt x="2785" y="11016"/>
                  </a:cubicBezTo>
                  <a:cubicBezTo>
                    <a:pt x="2593" y="11016"/>
                    <a:pt x="2273" y="10850"/>
                    <a:pt x="2082" y="10850"/>
                  </a:cubicBezTo>
                  <a:cubicBezTo>
                    <a:pt x="2050" y="10847"/>
                    <a:pt x="2020" y="10846"/>
                    <a:pt x="1990" y="10846"/>
                  </a:cubicBezTo>
                  <a:cubicBezTo>
                    <a:pt x="1503" y="10846"/>
                    <a:pt x="1241" y="11256"/>
                    <a:pt x="932" y="11617"/>
                  </a:cubicBezTo>
                  <a:cubicBezTo>
                    <a:pt x="494" y="12439"/>
                    <a:pt x="548" y="13424"/>
                    <a:pt x="1041" y="14246"/>
                  </a:cubicBezTo>
                  <a:cubicBezTo>
                    <a:pt x="1534" y="14739"/>
                    <a:pt x="2027" y="15177"/>
                    <a:pt x="2575" y="15615"/>
                  </a:cubicBezTo>
                  <a:cubicBezTo>
                    <a:pt x="3013" y="15834"/>
                    <a:pt x="3342" y="16053"/>
                    <a:pt x="3287" y="16601"/>
                  </a:cubicBezTo>
                  <a:cubicBezTo>
                    <a:pt x="3232" y="17258"/>
                    <a:pt x="3506" y="17916"/>
                    <a:pt x="3999" y="18299"/>
                  </a:cubicBezTo>
                  <a:cubicBezTo>
                    <a:pt x="4108" y="18409"/>
                    <a:pt x="4163" y="18518"/>
                    <a:pt x="4273" y="18628"/>
                  </a:cubicBezTo>
                  <a:cubicBezTo>
                    <a:pt x="4163" y="18573"/>
                    <a:pt x="4054" y="18463"/>
                    <a:pt x="3889" y="18409"/>
                  </a:cubicBezTo>
                  <a:cubicBezTo>
                    <a:pt x="3780" y="18409"/>
                    <a:pt x="3615" y="18409"/>
                    <a:pt x="3506" y="18463"/>
                  </a:cubicBezTo>
                  <a:cubicBezTo>
                    <a:pt x="3396" y="18573"/>
                    <a:pt x="3287" y="18682"/>
                    <a:pt x="3177" y="18792"/>
                  </a:cubicBezTo>
                  <a:cubicBezTo>
                    <a:pt x="3177" y="18956"/>
                    <a:pt x="3122" y="19121"/>
                    <a:pt x="3122" y="19230"/>
                  </a:cubicBezTo>
                  <a:cubicBezTo>
                    <a:pt x="3506" y="19887"/>
                    <a:pt x="3944" y="20435"/>
                    <a:pt x="4273" y="21147"/>
                  </a:cubicBezTo>
                  <a:cubicBezTo>
                    <a:pt x="4327" y="21174"/>
                    <a:pt x="4396" y="21188"/>
                    <a:pt x="4464" y="21188"/>
                  </a:cubicBezTo>
                  <a:cubicBezTo>
                    <a:pt x="4533" y="21188"/>
                    <a:pt x="4601" y="21174"/>
                    <a:pt x="4656" y="21147"/>
                  </a:cubicBezTo>
                  <a:cubicBezTo>
                    <a:pt x="5094" y="20216"/>
                    <a:pt x="4656" y="19285"/>
                    <a:pt x="4601" y="18409"/>
                  </a:cubicBezTo>
                  <a:cubicBezTo>
                    <a:pt x="4437" y="15615"/>
                    <a:pt x="4218" y="12877"/>
                    <a:pt x="3834" y="10138"/>
                  </a:cubicBezTo>
                  <a:cubicBezTo>
                    <a:pt x="3506" y="7947"/>
                    <a:pt x="2958" y="5757"/>
                    <a:pt x="2575" y="3511"/>
                  </a:cubicBezTo>
                  <a:cubicBezTo>
                    <a:pt x="2410" y="2361"/>
                    <a:pt x="2520" y="1101"/>
                    <a:pt x="1698" y="115"/>
                  </a:cubicBezTo>
                  <a:cubicBezTo>
                    <a:pt x="1665" y="48"/>
                    <a:pt x="1589" y="1"/>
                    <a:pt x="1510" y="1"/>
                  </a:cubicBezTo>
                  <a:close/>
                </a:path>
              </a:pathLst>
            </a:custGeom>
            <a:solidFill>
              <a:srgbClr val="F9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3" name="Google Shape;4283;p4"/>
            <p:cNvSpPr/>
            <p:nvPr/>
          </p:nvSpPr>
          <p:spPr>
            <a:xfrm>
              <a:off x="4565800" y="3028650"/>
              <a:ext cx="108200" cy="310850"/>
            </a:xfrm>
            <a:custGeom>
              <a:avLst/>
              <a:gdLst/>
              <a:ahLst/>
              <a:cxnLst/>
              <a:rect l="l" t="t" r="r" b="b"/>
              <a:pathLst>
                <a:path w="4328" h="12434" extrusionOk="0">
                  <a:moveTo>
                    <a:pt x="3451" y="0"/>
                  </a:moveTo>
                  <a:cubicBezTo>
                    <a:pt x="3397" y="55"/>
                    <a:pt x="3342" y="55"/>
                    <a:pt x="3287" y="110"/>
                  </a:cubicBezTo>
                  <a:cubicBezTo>
                    <a:pt x="2630" y="1534"/>
                    <a:pt x="1096" y="2301"/>
                    <a:pt x="384" y="3670"/>
                  </a:cubicBezTo>
                  <a:cubicBezTo>
                    <a:pt x="658" y="5039"/>
                    <a:pt x="1" y="6518"/>
                    <a:pt x="932" y="7778"/>
                  </a:cubicBezTo>
                  <a:lnTo>
                    <a:pt x="1151" y="7887"/>
                  </a:lnTo>
                  <a:cubicBezTo>
                    <a:pt x="1504" y="7951"/>
                    <a:pt x="1838" y="7978"/>
                    <a:pt x="2175" y="7978"/>
                  </a:cubicBezTo>
                  <a:cubicBezTo>
                    <a:pt x="2414" y="7978"/>
                    <a:pt x="2654" y="7965"/>
                    <a:pt x="2904" y="7942"/>
                  </a:cubicBezTo>
                  <a:cubicBezTo>
                    <a:pt x="3178" y="9475"/>
                    <a:pt x="3451" y="10899"/>
                    <a:pt x="3725" y="12378"/>
                  </a:cubicBezTo>
                  <a:cubicBezTo>
                    <a:pt x="3725" y="12433"/>
                    <a:pt x="3780" y="12433"/>
                    <a:pt x="3835" y="12433"/>
                  </a:cubicBezTo>
                  <a:cubicBezTo>
                    <a:pt x="4218" y="10571"/>
                    <a:pt x="4218" y="8599"/>
                    <a:pt x="3835" y="6682"/>
                  </a:cubicBezTo>
                  <a:cubicBezTo>
                    <a:pt x="3835" y="6244"/>
                    <a:pt x="3835" y="5806"/>
                    <a:pt x="3944" y="5422"/>
                  </a:cubicBezTo>
                  <a:cubicBezTo>
                    <a:pt x="4054" y="3615"/>
                    <a:pt x="4328" y="1753"/>
                    <a:pt x="3780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4" name="Google Shape;4284;p4"/>
            <p:cNvSpPr/>
            <p:nvPr/>
          </p:nvSpPr>
          <p:spPr>
            <a:xfrm>
              <a:off x="4515150" y="3702250"/>
              <a:ext cx="108200" cy="221900"/>
            </a:xfrm>
            <a:custGeom>
              <a:avLst/>
              <a:gdLst/>
              <a:ahLst/>
              <a:cxnLst/>
              <a:rect l="l" t="t" r="r" b="b"/>
              <a:pathLst>
                <a:path w="4328" h="8876" extrusionOk="0">
                  <a:moveTo>
                    <a:pt x="3081" y="1"/>
                  </a:moveTo>
                  <a:cubicBezTo>
                    <a:pt x="2059" y="1"/>
                    <a:pt x="1687" y="848"/>
                    <a:pt x="1315" y="1591"/>
                  </a:cubicBezTo>
                  <a:cubicBezTo>
                    <a:pt x="1205" y="1865"/>
                    <a:pt x="1205" y="2194"/>
                    <a:pt x="1315" y="2468"/>
                  </a:cubicBezTo>
                  <a:cubicBezTo>
                    <a:pt x="1315" y="2632"/>
                    <a:pt x="1644" y="2523"/>
                    <a:pt x="1534" y="2687"/>
                  </a:cubicBezTo>
                  <a:cubicBezTo>
                    <a:pt x="1497" y="2687"/>
                    <a:pt x="1388" y="2638"/>
                    <a:pt x="1287" y="2638"/>
                  </a:cubicBezTo>
                  <a:cubicBezTo>
                    <a:pt x="1236" y="2638"/>
                    <a:pt x="1187" y="2650"/>
                    <a:pt x="1151" y="2687"/>
                  </a:cubicBezTo>
                  <a:cubicBezTo>
                    <a:pt x="712" y="3125"/>
                    <a:pt x="822" y="3727"/>
                    <a:pt x="712" y="4220"/>
                  </a:cubicBezTo>
                  <a:cubicBezTo>
                    <a:pt x="391" y="5461"/>
                    <a:pt x="339" y="5661"/>
                    <a:pt x="1235" y="5661"/>
                  </a:cubicBezTo>
                  <a:cubicBezTo>
                    <a:pt x="1408" y="5661"/>
                    <a:pt x="1615" y="5653"/>
                    <a:pt x="1863" y="5644"/>
                  </a:cubicBezTo>
                  <a:lnTo>
                    <a:pt x="1863" y="5644"/>
                  </a:lnTo>
                  <a:cubicBezTo>
                    <a:pt x="439" y="5863"/>
                    <a:pt x="0" y="6247"/>
                    <a:pt x="110" y="7342"/>
                  </a:cubicBezTo>
                  <a:cubicBezTo>
                    <a:pt x="245" y="8288"/>
                    <a:pt x="788" y="8716"/>
                    <a:pt x="1555" y="8716"/>
                  </a:cubicBezTo>
                  <a:cubicBezTo>
                    <a:pt x="1721" y="8716"/>
                    <a:pt x="1897" y="8696"/>
                    <a:pt x="2082" y="8657"/>
                  </a:cubicBezTo>
                  <a:cubicBezTo>
                    <a:pt x="2155" y="8627"/>
                    <a:pt x="2228" y="8614"/>
                    <a:pt x="2301" y="8614"/>
                  </a:cubicBezTo>
                  <a:cubicBezTo>
                    <a:pt x="2498" y="8614"/>
                    <a:pt x="2688" y="8715"/>
                    <a:pt x="2848" y="8876"/>
                  </a:cubicBezTo>
                  <a:lnTo>
                    <a:pt x="2903" y="8876"/>
                  </a:lnTo>
                  <a:cubicBezTo>
                    <a:pt x="3013" y="8712"/>
                    <a:pt x="3068" y="8547"/>
                    <a:pt x="3177" y="8328"/>
                  </a:cubicBezTo>
                  <a:cubicBezTo>
                    <a:pt x="3396" y="6685"/>
                    <a:pt x="3615" y="5042"/>
                    <a:pt x="3889" y="3344"/>
                  </a:cubicBezTo>
                  <a:cubicBezTo>
                    <a:pt x="3506" y="2851"/>
                    <a:pt x="3506" y="2139"/>
                    <a:pt x="3889" y="1646"/>
                  </a:cubicBezTo>
                  <a:cubicBezTo>
                    <a:pt x="4327" y="934"/>
                    <a:pt x="4272" y="606"/>
                    <a:pt x="3451" y="386"/>
                  </a:cubicBezTo>
                  <a:cubicBezTo>
                    <a:pt x="3341" y="386"/>
                    <a:pt x="3232" y="167"/>
                    <a:pt x="3177" y="3"/>
                  </a:cubicBezTo>
                  <a:cubicBezTo>
                    <a:pt x="3144" y="1"/>
                    <a:pt x="3112" y="1"/>
                    <a:pt x="3081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5" name="Google Shape;4285;p4"/>
            <p:cNvSpPr/>
            <p:nvPr/>
          </p:nvSpPr>
          <p:spPr>
            <a:xfrm>
              <a:off x="4372750" y="4236325"/>
              <a:ext cx="106825" cy="132850"/>
            </a:xfrm>
            <a:custGeom>
              <a:avLst/>
              <a:gdLst/>
              <a:ahLst/>
              <a:cxnLst/>
              <a:rect l="l" t="t" r="r" b="b"/>
              <a:pathLst>
                <a:path w="4273" h="5314" extrusionOk="0">
                  <a:moveTo>
                    <a:pt x="4272" y="0"/>
                  </a:moveTo>
                  <a:lnTo>
                    <a:pt x="658" y="986"/>
                  </a:lnTo>
                  <a:cubicBezTo>
                    <a:pt x="877" y="1753"/>
                    <a:pt x="0" y="2191"/>
                    <a:pt x="55" y="2903"/>
                  </a:cubicBezTo>
                  <a:cubicBezTo>
                    <a:pt x="1643" y="3122"/>
                    <a:pt x="1643" y="3122"/>
                    <a:pt x="1315" y="4656"/>
                  </a:cubicBezTo>
                  <a:cubicBezTo>
                    <a:pt x="1315" y="4875"/>
                    <a:pt x="1315" y="5094"/>
                    <a:pt x="1315" y="5313"/>
                  </a:cubicBezTo>
                  <a:cubicBezTo>
                    <a:pt x="2520" y="3670"/>
                    <a:pt x="3506" y="1863"/>
                    <a:pt x="4272" y="0"/>
                  </a:cubicBezTo>
                  <a:close/>
                </a:path>
              </a:pathLst>
            </a:custGeom>
            <a:solidFill>
              <a:srgbClr val="FC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6" name="Google Shape;4286;p4"/>
            <p:cNvSpPr/>
            <p:nvPr/>
          </p:nvSpPr>
          <p:spPr>
            <a:xfrm>
              <a:off x="4734225" y="292595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1"/>
                  </a:moveTo>
                  <a:cubicBezTo>
                    <a:pt x="110" y="1"/>
                    <a:pt x="55" y="55"/>
                    <a:pt x="1" y="165"/>
                  </a:cubicBezTo>
                  <a:lnTo>
                    <a:pt x="329" y="165"/>
                  </a:lnTo>
                  <a:cubicBezTo>
                    <a:pt x="274" y="55"/>
                    <a:pt x="220" y="1"/>
                    <a:pt x="165" y="1"/>
                  </a:cubicBezTo>
                  <a:close/>
                </a:path>
              </a:pathLst>
            </a:custGeom>
            <a:solidFill>
              <a:srgbClr val="21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7" name="Google Shape;4287;p4"/>
            <p:cNvSpPr/>
            <p:nvPr/>
          </p:nvSpPr>
          <p:spPr>
            <a:xfrm>
              <a:off x="4382325" y="3632475"/>
              <a:ext cx="249225" cy="200650"/>
            </a:xfrm>
            <a:custGeom>
              <a:avLst/>
              <a:gdLst/>
              <a:ahLst/>
              <a:cxnLst/>
              <a:rect l="l" t="t" r="r" b="b"/>
              <a:pathLst>
                <a:path w="9969" h="8026" extrusionOk="0">
                  <a:moveTo>
                    <a:pt x="8271" y="1"/>
                  </a:moveTo>
                  <a:cubicBezTo>
                    <a:pt x="7888" y="1"/>
                    <a:pt x="7504" y="110"/>
                    <a:pt x="7176" y="329"/>
                  </a:cubicBezTo>
                  <a:cubicBezTo>
                    <a:pt x="7066" y="439"/>
                    <a:pt x="6957" y="494"/>
                    <a:pt x="6847" y="658"/>
                  </a:cubicBezTo>
                  <a:cubicBezTo>
                    <a:pt x="5478" y="2027"/>
                    <a:pt x="3944" y="3287"/>
                    <a:pt x="2301" y="4328"/>
                  </a:cubicBezTo>
                  <a:cubicBezTo>
                    <a:pt x="1425" y="4930"/>
                    <a:pt x="329" y="5368"/>
                    <a:pt x="1" y="6573"/>
                  </a:cubicBezTo>
                  <a:cubicBezTo>
                    <a:pt x="161" y="7600"/>
                    <a:pt x="228" y="8025"/>
                    <a:pt x="674" y="8025"/>
                  </a:cubicBezTo>
                  <a:cubicBezTo>
                    <a:pt x="989" y="8025"/>
                    <a:pt x="1494" y="7813"/>
                    <a:pt x="2356" y="7450"/>
                  </a:cubicBezTo>
                  <a:cubicBezTo>
                    <a:pt x="3725" y="6518"/>
                    <a:pt x="5478" y="6190"/>
                    <a:pt x="6464" y="4656"/>
                  </a:cubicBezTo>
                  <a:cubicBezTo>
                    <a:pt x="6737" y="3670"/>
                    <a:pt x="7504" y="2849"/>
                    <a:pt x="8490" y="2465"/>
                  </a:cubicBezTo>
                  <a:cubicBezTo>
                    <a:pt x="9093" y="1973"/>
                    <a:pt x="9969" y="1589"/>
                    <a:pt x="9476" y="494"/>
                  </a:cubicBezTo>
                  <a:cubicBezTo>
                    <a:pt x="9147" y="220"/>
                    <a:pt x="8709" y="56"/>
                    <a:pt x="8271" y="1"/>
                  </a:cubicBezTo>
                  <a:close/>
                </a:path>
              </a:pathLst>
            </a:custGeom>
            <a:solidFill>
              <a:srgbClr val="F087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8" name="Google Shape;4288;p4"/>
            <p:cNvSpPr/>
            <p:nvPr/>
          </p:nvSpPr>
          <p:spPr>
            <a:xfrm>
              <a:off x="4556225" y="3349050"/>
              <a:ext cx="106900" cy="172250"/>
            </a:xfrm>
            <a:custGeom>
              <a:avLst/>
              <a:gdLst/>
              <a:ahLst/>
              <a:cxnLst/>
              <a:rect l="l" t="t" r="r" b="b"/>
              <a:pathLst>
                <a:path w="4276" h="6890" extrusionOk="0">
                  <a:moveTo>
                    <a:pt x="1205" y="0"/>
                  </a:moveTo>
                  <a:cubicBezTo>
                    <a:pt x="1" y="1589"/>
                    <a:pt x="274" y="3396"/>
                    <a:pt x="658" y="5149"/>
                  </a:cubicBezTo>
                  <a:lnTo>
                    <a:pt x="877" y="5258"/>
                  </a:lnTo>
                  <a:cubicBezTo>
                    <a:pt x="1370" y="5039"/>
                    <a:pt x="986" y="4272"/>
                    <a:pt x="1644" y="4053"/>
                  </a:cubicBezTo>
                  <a:lnTo>
                    <a:pt x="1644" y="4053"/>
                  </a:lnTo>
                  <a:cubicBezTo>
                    <a:pt x="2137" y="4765"/>
                    <a:pt x="1534" y="5368"/>
                    <a:pt x="1644" y="6080"/>
                  </a:cubicBezTo>
                  <a:cubicBezTo>
                    <a:pt x="1683" y="6557"/>
                    <a:pt x="1954" y="6890"/>
                    <a:pt x="2309" y="6890"/>
                  </a:cubicBezTo>
                  <a:cubicBezTo>
                    <a:pt x="2443" y="6890"/>
                    <a:pt x="2589" y="6842"/>
                    <a:pt x="2739" y="6737"/>
                  </a:cubicBezTo>
                  <a:cubicBezTo>
                    <a:pt x="3232" y="6409"/>
                    <a:pt x="3396" y="5751"/>
                    <a:pt x="3670" y="5258"/>
                  </a:cubicBezTo>
                  <a:cubicBezTo>
                    <a:pt x="3889" y="4765"/>
                    <a:pt x="3396" y="4601"/>
                    <a:pt x="3177" y="4327"/>
                  </a:cubicBezTo>
                  <a:cubicBezTo>
                    <a:pt x="3013" y="4108"/>
                    <a:pt x="2903" y="3889"/>
                    <a:pt x="2794" y="3615"/>
                  </a:cubicBezTo>
                  <a:cubicBezTo>
                    <a:pt x="2684" y="3287"/>
                    <a:pt x="2958" y="3287"/>
                    <a:pt x="3177" y="3287"/>
                  </a:cubicBezTo>
                  <a:cubicBezTo>
                    <a:pt x="3287" y="3068"/>
                    <a:pt x="3396" y="2794"/>
                    <a:pt x="3451" y="2575"/>
                  </a:cubicBezTo>
                  <a:cubicBezTo>
                    <a:pt x="3451" y="2167"/>
                    <a:pt x="4276" y="1234"/>
                    <a:pt x="3506" y="1234"/>
                  </a:cubicBezTo>
                  <a:cubicBezTo>
                    <a:pt x="3346" y="1234"/>
                    <a:pt x="3116" y="1275"/>
                    <a:pt x="2794" y="1370"/>
                  </a:cubicBezTo>
                  <a:cubicBezTo>
                    <a:pt x="2776" y="1376"/>
                    <a:pt x="2757" y="1378"/>
                    <a:pt x="2736" y="1378"/>
                  </a:cubicBezTo>
                  <a:cubicBezTo>
                    <a:pt x="2563" y="1378"/>
                    <a:pt x="2301" y="1188"/>
                    <a:pt x="2301" y="1041"/>
                  </a:cubicBezTo>
                  <a:cubicBezTo>
                    <a:pt x="2191" y="384"/>
                    <a:pt x="1425" y="493"/>
                    <a:pt x="1205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9" name="Google Shape;4289;p4"/>
            <p:cNvSpPr/>
            <p:nvPr/>
          </p:nvSpPr>
          <p:spPr>
            <a:xfrm>
              <a:off x="4543900" y="3480500"/>
              <a:ext cx="61650" cy="112300"/>
            </a:xfrm>
            <a:custGeom>
              <a:avLst/>
              <a:gdLst/>
              <a:ahLst/>
              <a:cxnLst/>
              <a:rect l="l" t="t" r="r" b="b"/>
              <a:pathLst>
                <a:path w="2466" h="4492" extrusionOk="0">
                  <a:moveTo>
                    <a:pt x="1425" y="0"/>
                  </a:moveTo>
                  <a:cubicBezTo>
                    <a:pt x="548" y="55"/>
                    <a:pt x="494" y="822"/>
                    <a:pt x="165" y="1370"/>
                  </a:cubicBezTo>
                  <a:cubicBezTo>
                    <a:pt x="55" y="1753"/>
                    <a:pt x="1" y="2191"/>
                    <a:pt x="55" y="2575"/>
                  </a:cubicBezTo>
                  <a:cubicBezTo>
                    <a:pt x="1" y="3177"/>
                    <a:pt x="274" y="3725"/>
                    <a:pt x="713" y="4053"/>
                  </a:cubicBezTo>
                  <a:cubicBezTo>
                    <a:pt x="877" y="4108"/>
                    <a:pt x="986" y="4218"/>
                    <a:pt x="1151" y="4272"/>
                  </a:cubicBezTo>
                  <a:cubicBezTo>
                    <a:pt x="1425" y="4382"/>
                    <a:pt x="1698" y="4491"/>
                    <a:pt x="2027" y="4491"/>
                  </a:cubicBezTo>
                  <a:cubicBezTo>
                    <a:pt x="2246" y="4491"/>
                    <a:pt x="2410" y="4327"/>
                    <a:pt x="2465" y="4108"/>
                  </a:cubicBezTo>
                  <a:lnTo>
                    <a:pt x="2410" y="3889"/>
                  </a:lnTo>
                  <a:cubicBezTo>
                    <a:pt x="2301" y="3834"/>
                    <a:pt x="2191" y="3725"/>
                    <a:pt x="2082" y="3670"/>
                  </a:cubicBezTo>
                  <a:cubicBezTo>
                    <a:pt x="1972" y="3341"/>
                    <a:pt x="1698" y="3067"/>
                    <a:pt x="1370" y="2958"/>
                  </a:cubicBezTo>
                  <a:cubicBezTo>
                    <a:pt x="1206" y="2684"/>
                    <a:pt x="986" y="2246"/>
                    <a:pt x="1370" y="1972"/>
                  </a:cubicBezTo>
                  <a:cubicBezTo>
                    <a:pt x="1753" y="1753"/>
                    <a:pt x="1698" y="1370"/>
                    <a:pt x="1698" y="986"/>
                  </a:cubicBezTo>
                  <a:cubicBezTo>
                    <a:pt x="1644" y="986"/>
                    <a:pt x="1698" y="986"/>
                    <a:pt x="1644" y="931"/>
                  </a:cubicBezTo>
                  <a:cubicBezTo>
                    <a:pt x="1644" y="822"/>
                    <a:pt x="1644" y="767"/>
                    <a:pt x="1753" y="712"/>
                  </a:cubicBezTo>
                  <a:lnTo>
                    <a:pt x="1425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0" name="Google Shape;4290;p4"/>
            <p:cNvSpPr/>
            <p:nvPr/>
          </p:nvSpPr>
          <p:spPr>
            <a:xfrm>
              <a:off x="4535675" y="3695000"/>
              <a:ext cx="58925" cy="53175"/>
            </a:xfrm>
            <a:custGeom>
              <a:avLst/>
              <a:gdLst/>
              <a:ahLst/>
              <a:cxnLst/>
              <a:rect l="l" t="t" r="r" b="b"/>
              <a:pathLst>
                <a:path w="2357" h="2127" extrusionOk="0">
                  <a:moveTo>
                    <a:pt x="1857" y="1"/>
                  </a:moveTo>
                  <a:cubicBezTo>
                    <a:pt x="1528" y="1"/>
                    <a:pt x="1224" y="74"/>
                    <a:pt x="1042" y="512"/>
                  </a:cubicBezTo>
                  <a:cubicBezTo>
                    <a:pt x="1026" y="551"/>
                    <a:pt x="1002" y="567"/>
                    <a:pt x="971" y="567"/>
                  </a:cubicBezTo>
                  <a:cubicBezTo>
                    <a:pt x="845" y="567"/>
                    <a:pt x="618" y="296"/>
                    <a:pt x="504" y="296"/>
                  </a:cubicBezTo>
                  <a:cubicBezTo>
                    <a:pt x="453" y="296"/>
                    <a:pt x="425" y="351"/>
                    <a:pt x="439" y="512"/>
                  </a:cubicBezTo>
                  <a:cubicBezTo>
                    <a:pt x="549" y="1169"/>
                    <a:pt x="1" y="1443"/>
                    <a:pt x="56" y="1991"/>
                  </a:cubicBezTo>
                  <a:cubicBezTo>
                    <a:pt x="124" y="2082"/>
                    <a:pt x="222" y="2126"/>
                    <a:pt x="324" y="2126"/>
                  </a:cubicBezTo>
                  <a:cubicBezTo>
                    <a:pt x="466" y="2126"/>
                    <a:pt x="617" y="2041"/>
                    <a:pt x="713" y="1881"/>
                  </a:cubicBezTo>
                  <a:cubicBezTo>
                    <a:pt x="1151" y="1279"/>
                    <a:pt x="1754" y="786"/>
                    <a:pt x="2356" y="348"/>
                  </a:cubicBezTo>
                  <a:lnTo>
                    <a:pt x="2356" y="19"/>
                  </a:lnTo>
                  <a:cubicBezTo>
                    <a:pt x="2192" y="19"/>
                    <a:pt x="2021" y="1"/>
                    <a:pt x="1857" y="1"/>
                  </a:cubicBezTo>
                  <a:close/>
                </a:path>
              </a:pathLst>
            </a:custGeom>
            <a:solidFill>
              <a:srgbClr val="F19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1" name="Google Shape;4291;p4"/>
            <p:cNvSpPr/>
            <p:nvPr/>
          </p:nvSpPr>
          <p:spPr>
            <a:xfrm>
              <a:off x="4600050" y="3565725"/>
              <a:ext cx="35625" cy="28450"/>
            </a:xfrm>
            <a:custGeom>
              <a:avLst/>
              <a:gdLst/>
              <a:ahLst/>
              <a:cxnLst/>
              <a:rect l="l" t="t" r="r" b="b"/>
              <a:pathLst>
                <a:path w="1425" h="1138" extrusionOk="0">
                  <a:moveTo>
                    <a:pt x="931" y="1"/>
                  </a:moveTo>
                  <a:cubicBezTo>
                    <a:pt x="753" y="1"/>
                    <a:pt x="575" y="69"/>
                    <a:pt x="438" y="206"/>
                  </a:cubicBezTo>
                  <a:lnTo>
                    <a:pt x="110" y="206"/>
                  </a:lnTo>
                  <a:cubicBezTo>
                    <a:pt x="55" y="206"/>
                    <a:pt x="55" y="261"/>
                    <a:pt x="0" y="316"/>
                  </a:cubicBezTo>
                  <a:cubicBezTo>
                    <a:pt x="0" y="425"/>
                    <a:pt x="0" y="480"/>
                    <a:pt x="110" y="535"/>
                  </a:cubicBezTo>
                  <a:cubicBezTo>
                    <a:pt x="219" y="863"/>
                    <a:pt x="438" y="1082"/>
                    <a:pt x="767" y="1137"/>
                  </a:cubicBezTo>
                  <a:cubicBezTo>
                    <a:pt x="1041" y="1137"/>
                    <a:pt x="1260" y="1028"/>
                    <a:pt x="1424" y="863"/>
                  </a:cubicBezTo>
                  <a:lnTo>
                    <a:pt x="1424" y="206"/>
                  </a:lnTo>
                  <a:cubicBezTo>
                    <a:pt x="1287" y="69"/>
                    <a:pt x="1109" y="1"/>
                    <a:pt x="931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2" name="Google Shape;4292;p4"/>
            <p:cNvSpPr/>
            <p:nvPr/>
          </p:nvSpPr>
          <p:spPr>
            <a:xfrm>
              <a:off x="4608525" y="3551150"/>
              <a:ext cx="27150" cy="19750"/>
            </a:xfrm>
            <a:custGeom>
              <a:avLst/>
              <a:gdLst/>
              <a:ahLst/>
              <a:cxnLst/>
              <a:rect l="l" t="t" r="r" b="b"/>
              <a:pathLst>
                <a:path w="1086" h="790" extrusionOk="0">
                  <a:moveTo>
                    <a:pt x="345" y="0"/>
                  </a:moveTo>
                  <a:cubicBezTo>
                    <a:pt x="0" y="0"/>
                    <a:pt x="186" y="530"/>
                    <a:pt x="99" y="789"/>
                  </a:cubicBezTo>
                  <a:lnTo>
                    <a:pt x="1085" y="789"/>
                  </a:lnTo>
                  <a:lnTo>
                    <a:pt x="1085" y="461"/>
                  </a:lnTo>
                  <a:cubicBezTo>
                    <a:pt x="976" y="351"/>
                    <a:pt x="866" y="241"/>
                    <a:pt x="757" y="132"/>
                  </a:cubicBezTo>
                  <a:cubicBezTo>
                    <a:pt x="570" y="39"/>
                    <a:pt x="438" y="0"/>
                    <a:pt x="345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3" name="Google Shape;4293;p4"/>
            <p:cNvSpPr/>
            <p:nvPr/>
          </p:nvSpPr>
          <p:spPr>
            <a:xfrm>
              <a:off x="4583600" y="3622225"/>
              <a:ext cx="35625" cy="23275"/>
            </a:xfrm>
            <a:custGeom>
              <a:avLst/>
              <a:gdLst/>
              <a:ahLst/>
              <a:cxnLst/>
              <a:rect l="l" t="t" r="r" b="b"/>
              <a:pathLst>
                <a:path w="1425" h="931" extrusionOk="0">
                  <a:moveTo>
                    <a:pt x="686" y="0"/>
                  </a:moveTo>
                  <a:cubicBezTo>
                    <a:pt x="562" y="0"/>
                    <a:pt x="439" y="27"/>
                    <a:pt x="330" y="82"/>
                  </a:cubicBezTo>
                  <a:cubicBezTo>
                    <a:pt x="165" y="192"/>
                    <a:pt x="1" y="301"/>
                    <a:pt x="110" y="575"/>
                  </a:cubicBezTo>
                  <a:cubicBezTo>
                    <a:pt x="308" y="871"/>
                    <a:pt x="564" y="930"/>
                    <a:pt x="844" y="930"/>
                  </a:cubicBezTo>
                  <a:cubicBezTo>
                    <a:pt x="1031" y="930"/>
                    <a:pt x="1228" y="904"/>
                    <a:pt x="1425" y="904"/>
                  </a:cubicBezTo>
                  <a:lnTo>
                    <a:pt x="1425" y="575"/>
                  </a:lnTo>
                  <a:cubicBezTo>
                    <a:pt x="1370" y="356"/>
                    <a:pt x="1261" y="137"/>
                    <a:pt x="1042" y="82"/>
                  </a:cubicBezTo>
                  <a:cubicBezTo>
                    <a:pt x="932" y="27"/>
                    <a:pt x="809" y="0"/>
                    <a:pt x="686" y="0"/>
                  </a:cubicBezTo>
                  <a:close/>
                </a:path>
              </a:pathLst>
            </a:custGeom>
            <a:solidFill>
              <a:srgbClr val="F1A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4" name="Google Shape;4294;p4"/>
            <p:cNvSpPr/>
            <p:nvPr/>
          </p:nvSpPr>
          <p:spPr>
            <a:xfrm>
              <a:off x="4598675" y="3601325"/>
              <a:ext cx="28775" cy="35300"/>
            </a:xfrm>
            <a:custGeom>
              <a:avLst/>
              <a:gdLst/>
              <a:ahLst/>
              <a:cxnLst/>
              <a:rect l="l" t="t" r="r" b="b"/>
              <a:pathLst>
                <a:path w="1151" h="1412" extrusionOk="0">
                  <a:moveTo>
                    <a:pt x="630" y="1"/>
                  </a:moveTo>
                  <a:cubicBezTo>
                    <a:pt x="562" y="1"/>
                    <a:pt x="493" y="14"/>
                    <a:pt x="439" y="42"/>
                  </a:cubicBezTo>
                  <a:cubicBezTo>
                    <a:pt x="274" y="97"/>
                    <a:pt x="110" y="261"/>
                    <a:pt x="55" y="425"/>
                  </a:cubicBezTo>
                  <a:cubicBezTo>
                    <a:pt x="0" y="535"/>
                    <a:pt x="0" y="644"/>
                    <a:pt x="55" y="754"/>
                  </a:cubicBezTo>
                  <a:cubicBezTo>
                    <a:pt x="165" y="918"/>
                    <a:pt x="329" y="973"/>
                    <a:pt x="493" y="1083"/>
                  </a:cubicBezTo>
                  <a:lnTo>
                    <a:pt x="822" y="1411"/>
                  </a:lnTo>
                  <a:lnTo>
                    <a:pt x="1151" y="1137"/>
                  </a:lnTo>
                  <a:cubicBezTo>
                    <a:pt x="1096" y="1028"/>
                    <a:pt x="1096" y="863"/>
                    <a:pt x="1151" y="809"/>
                  </a:cubicBezTo>
                  <a:lnTo>
                    <a:pt x="1151" y="480"/>
                  </a:lnTo>
                  <a:cubicBezTo>
                    <a:pt x="1096" y="425"/>
                    <a:pt x="1096" y="316"/>
                    <a:pt x="1096" y="261"/>
                  </a:cubicBezTo>
                  <a:cubicBezTo>
                    <a:pt x="1041" y="206"/>
                    <a:pt x="931" y="97"/>
                    <a:pt x="822" y="42"/>
                  </a:cubicBezTo>
                  <a:cubicBezTo>
                    <a:pt x="767" y="14"/>
                    <a:pt x="699" y="1"/>
                    <a:pt x="630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5" name="Google Shape;4295;p4"/>
            <p:cNvSpPr/>
            <p:nvPr/>
          </p:nvSpPr>
          <p:spPr>
            <a:xfrm>
              <a:off x="4565800" y="3522950"/>
              <a:ext cx="15100" cy="31500"/>
            </a:xfrm>
            <a:custGeom>
              <a:avLst/>
              <a:gdLst/>
              <a:ahLst/>
              <a:cxnLst/>
              <a:rect l="l" t="t" r="r" b="b"/>
              <a:pathLst>
                <a:path w="604" h="1260" extrusionOk="0">
                  <a:moveTo>
                    <a:pt x="220" y="0"/>
                  </a:moveTo>
                  <a:cubicBezTo>
                    <a:pt x="165" y="493"/>
                    <a:pt x="1" y="931"/>
                    <a:pt x="494" y="1260"/>
                  </a:cubicBezTo>
                  <a:lnTo>
                    <a:pt x="494" y="931"/>
                  </a:lnTo>
                  <a:cubicBezTo>
                    <a:pt x="494" y="931"/>
                    <a:pt x="549" y="931"/>
                    <a:pt x="549" y="822"/>
                  </a:cubicBezTo>
                  <a:cubicBezTo>
                    <a:pt x="603" y="767"/>
                    <a:pt x="549" y="712"/>
                    <a:pt x="494" y="603"/>
                  </a:cubicBezTo>
                  <a:lnTo>
                    <a:pt x="494" y="329"/>
                  </a:lnTo>
                  <a:cubicBezTo>
                    <a:pt x="439" y="219"/>
                    <a:pt x="439" y="110"/>
                    <a:pt x="384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6" name="Google Shape;4296;p4"/>
            <p:cNvSpPr/>
            <p:nvPr/>
          </p:nvSpPr>
          <p:spPr>
            <a:xfrm>
              <a:off x="4613725" y="3587300"/>
              <a:ext cx="21950" cy="20550"/>
            </a:xfrm>
            <a:custGeom>
              <a:avLst/>
              <a:gdLst/>
              <a:ahLst/>
              <a:cxnLst/>
              <a:rect l="l" t="t" r="r" b="b"/>
              <a:pathLst>
                <a:path w="878" h="822" extrusionOk="0">
                  <a:moveTo>
                    <a:pt x="220" y="0"/>
                  </a:moveTo>
                  <a:cubicBezTo>
                    <a:pt x="1" y="219"/>
                    <a:pt x="1" y="548"/>
                    <a:pt x="220" y="712"/>
                  </a:cubicBezTo>
                  <a:cubicBezTo>
                    <a:pt x="329" y="767"/>
                    <a:pt x="439" y="822"/>
                    <a:pt x="549" y="822"/>
                  </a:cubicBezTo>
                  <a:cubicBezTo>
                    <a:pt x="658" y="822"/>
                    <a:pt x="768" y="767"/>
                    <a:pt x="877" y="71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7" name="Google Shape;4297;p4"/>
            <p:cNvSpPr/>
            <p:nvPr/>
          </p:nvSpPr>
          <p:spPr>
            <a:xfrm>
              <a:off x="4621950" y="3620150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220" y="1"/>
                  </a:moveTo>
                  <a:cubicBezTo>
                    <a:pt x="0" y="110"/>
                    <a:pt x="0" y="220"/>
                    <a:pt x="220" y="330"/>
                  </a:cubicBezTo>
                  <a:cubicBezTo>
                    <a:pt x="439" y="220"/>
                    <a:pt x="439" y="110"/>
                    <a:pt x="220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8" name="Google Shape;4298;p4"/>
            <p:cNvSpPr/>
            <p:nvPr/>
          </p:nvSpPr>
          <p:spPr>
            <a:xfrm>
              <a:off x="4608250" y="3327150"/>
              <a:ext cx="11325" cy="6025"/>
            </a:xfrm>
            <a:custGeom>
              <a:avLst/>
              <a:gdLst/>
              <a:ahLst/>
              <a:cxnLst/>
              <a:rect l="l" t="t" r="r" b="b"/>
              <a:pathLst>
                <a:path w="453" h="241" extrusionOk="0">
                  <a:moveTo>
                    <a:pt x="56" y="0"/>
                  </a:moveTo>
                  <a:cubicBezTo>
                    <a:pt x="56" y="0"/>
                    <a:pt x="1" y="55"/>
                    <a:pt x="1" y="110"/>
                  </a:cubicBezTo>
                  <a:cubicBezTo>
                    <a:pt x="110" y="164"/>
                    <a:pt x="110" y="164"/>
                    <a:pt x="275" y="219"/>
                  </a:cubicBezTo>
                  <a:cubicBezTo>
                    <a:pt x="319" y="234"/>
                    <a:pt x="355" y="241"/>
                    <a:pt x="381" y="241"/>
                  </a:cubicBezTo>
                  <a:cubicBezTo>
                    <a:pt x="453" y="241"/>
                    <a:pt x="450" y="190"/>
                    <a:pt x="329" y="110"/>
                  </a:cubicBezTo>
                  <a:cubicBezTo>
                    <a:pt x="275" y="55"/>
                    <a:pt x="165" y="0"/>
                    <a:pt x="56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9" name="Google Shape;4299;p4"/>
            <p:cNvSpPr/>
            <p:nvPr/>
          </p:nvSpPr>
          <p:spPr>
            <a:xfrm>
              <a:off x="4635650" y="3297025"/>
              <a:ext cx="2750" cy="2750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5" y="0"/>
                  </a:moveTo>
                  <a:lnTo>
                    <a:pt x="0" y="110"/>
                  </a:lnTo>
                  <a:lnTo>
                    <a:pt x="110" y="5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0" name="Google Shape;4300;p4"/>
            <p:cNvSpPr/>
            <p:nvPr/>
          </p:nvSpPr>
          <p:spPr>
            <a:xfrm>
              <a:off x="4611000" y="3305225"/>
              <a:ext cx="4125" cy="2775"/>
            </a:xfrm>
            <a:custGeom>
              <a:avLst/>
              <a:gdLst/>
              <a:ahLst/>
              <a:cxnLst/>
              <a:rect l="l" t="t" r="r" b="b"/>
              <a:pathLst>
                <a:path w="165" h="111" extrusionOk="0">
                  <a:moveTo>
                    <a:pt x="55" y="1"/>
                  </a:moveTo>
                  <a:cubicBezTo>
                    <a:pt x="55" y="1"/>
                    <a:pt x="0" y="110"/>
                    <a:pt x="0" y="110"/>
                  </a:cubicBezTo>
                  <a:cubicBezTo>
                    <a:pt x="165" y="56"/>
                    <a:pt x="165" y="1"/>
                    <a:pt x="55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1" name="Google Shape;4301;p4"/>
            <p:cNvSpPr/>
            <p:nvPr/>
          </p:nvSpPr>
          <p:spPr>
            <a:xfrm>
              <a:off x="4630175" y="32997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10"/>
                    <a:pt x="0" y="220"/>
                    <a:pt x="219" y="329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2" name="Google Shape;4302;p4"/>
            <p:cNvSpPr/>
            <p:nvPr/>
          </p:nvSpPr>
          <p:spPr>
            <a:xfrm>
              <a:off x="4606900" y="3307975"/>
              <a:ext cx="4125" cy="4125"/>
            </a:xfrm>
            <a:custGeom>
              <a:avLst/>
              <a:gdLst/>
              <a:ahLst/>
              <a:cxnLst/>
              <a:rect l="l" t="t" r="r" b="b"/>
              <a:pathLst>
                <a:path w="165" h="165" extrusionOk="0">
                  <a:moveTo>
                    <a:pt x="164" y="0"/>
                  </a:moveTo>
                  <a:cubicBezTo>
                    <a:pt x="0" y="55"/>
                    <a:pt x="55" y="165"/>
                    <a:pt x="55" y="165"/>
                  </a:cubicBezTo>
                  <a:cubicBezTo>
                    <a:pt x="110" y="165"/>
                    <a:pt x="164" y="55"/>
                    <a:pt x="164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3" name="Google Shape;4303;p4"/>
            <p:cNvSpPr/>
            <p:nvPr/>
          </p:nvSpPr>
          <p:spPr>
            <a:xfrm>
              <a:off x="4635650" y="3307975"/>
              <a:ext cx="2750" cy="2975"/>
            </a:xfrm>
            <a:custGeom>
              <a:avLst/>
              <a:gdLst/>
              <a:ahLst/>
              <a:cxnLst/>
              <a:rect l="l" t="t" r="r" b="b"/>
              <a:pathLst>
                <a:path w="110" h="119" extrusionOk="0">
                  <a:moveTo>
                    <a:pt x="0" y="0"/>
                  </a:moveTo>
                  <a:cubicBezTo>
                    <a:pt x="33" y="99"/>
                    <a:pt x="66" y="119"/>
                    <a:pt x="87" y="119"/>
                  </a:cubicBezTo>
                  <a:cubicBezTo>
                    <a:pt x="101" y="119"/>
                    <a:pt x="110" y="110"/>
                    <a:pt x="110" y="110"/>
                  </a:cubicBezTo>
                  <a:cubicBezTo>
                    <a:pt x="110" y="5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4" name="Google Shape;4304;p4"/>
            <p:cNvSpPr/>
            <p:nvPr/>
          </p:nvSpPr>
          <p:spPr>
            <a:xfrm>
              <a:off x="4619200" y="3332625"/>
              <a:ext cx="2775" cy="4125"/>
            </a:xfrm>
            <a:custGeom>
              <a:avLst/>
              <a:gdLst/>
              <a:ahLst/>
              <a:cxnLst/>
              <a:rect l="l" t="t" r="r" b="b"/>
              <a:pathLst>
                <a:path w="111" h="165" extrusionOk="0">
                  <a:moveTo>
                    <a:pt x="1" y="0"/>
                  </a:moveTo>
                  <a:lnTo>
                    <a:pt x="56" y="165"/>
                  </a:lnTo>
                  <a:lnTo>
                    <a:pt x="110" y="1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5" name="Google Shape;4305;p4"/>
            <p:cNvSpPr/>
            <p:nvPr/>
          </p:nvSpPr>
          <p:spPr>
            <a:xfrm>
              <a:off x="4635650" y="3431200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0" y="1"/>
                  </a:moveTo>
                  <a:lnTo>
                    <a:pt x="55" y="165"/>
                  </a:lnTo>
                  <a:lnTo>
                    <a:pt x="110" y="1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6" name="Google Shape;4306;p4"/>
            <p:cNvSpPr/>
            <p:nvPr/>
          </p:nvSpPr>
          <p:spPr>
            <a:xfrm>
              <a:off x="4582250" y="3496925"/>
              <a:ext cx="4125" cy="8250"/>
            </a:xfrm>
            <a:custGeom>
              <a:avLst/>
              <a:gdLst/>
              <a:ahLst/>
              <a:cxnLst/>
              <a:rect l="l" t="t" r="r" b="b"/>
              <a:pathLst>
                <a:path w="165" h="330" extrusionOk="0">
                  <a:moveTo>
                    <a:pt x="164" y="1"/>
                  </a:moveTo>
                  <a:cubicBezTo>
                    <a:pt x="110" y="55"/>
                    <a:pt x="110" y="1"/>
                    <a:pt x="55" y="110"/>
                  </a:cubicBezTo>
                  <a:cubicBezTo>
                    <a:pt x="0" y="220"/>
                    <a:pt x="55" y="274"/>
                    <a:pt x="164" y="329"/>
                  </a:cubicBezTo>
                  <a:cubicBezTo>
                    <a:pt x="164" y="220"/>
                    <a:pt x="164" y="110"/>
                    <a:pt x="164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7" name="Google Shape;4307;p4"/>
            <p:cNvSpPr/>
            <p:nvPr/>
          </p:nvSpPr>
          <p:spPr>
            <a:xfrm>
              <a:off x="4578125" y="353800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1" y="1"/>
                  </a:moveTo>
                  <a:lnTo>
                    <a:pt x="1" y="329"/>
                  </a:lnTo>
                  <a:cubicBezTo>
                    <a:pt x="220" y="220"/>
                    <a:pt x="220" y="110"/>
                    <a:pt x="1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8" name="Google Shape;4308;p4"/>
            <p:cNvSpPr/>
            <p:nvPr/>
          </p:nvSpPr>
          <p:spPr>
            <a:xfrm>
              <a:off x="4627425" y="35544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29" y="33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9" name="Google Shape;4309;p4"/>
            <p:cNvSpPr/>
            <p:nvPr/>
          </p:nvSpPr>
          <p:spPr>
            <a:xfrm>
              <a:off x="4594575" y="3570875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0" name="Google Shape;4310;p4"/>
            <p:cNvSpPr/>
            <p:nvPr/>
          </p:nvSpPr>
          <p:spPr>
            <a:xfrm>
              <a:off x="4624700" y="360372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cubicBezTo>
                    <a:pt x="55" y="1"/>
                    <a:pt x="55" y="55"/>
                    <a:pt x="0" y="110"/>
                  </a:cubicBezTo>
                  <a:cubicBezTo>
                    <a:pt x="0" y="220"/>
                    <a:pt x="55" y="275"/>
                    <a:pt x="110" y="329"/>
                  </a:cubicBezTo>
                  <a:lnTo>
                    <a:pt x="438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1" name="Google Shape;4311;p4"/>
            <p:cNvSpPr/>
            <p:nvPr/>
          </p:nvSpPr>
          <p:spPr>
            <a:xfrm>
              <a:off x="4423400" y="4102500"/>
              <a:ext cx="68500" cy="33575"/>
            </a:xfrm>
            <a:custGeom>
              <a:avLst/>
              <a:gdLst/>
              <a:ahLst/>
              <a:cxnLst/>
              <a:rect l="l" t="t" r="r" b="b"/>
              <a:pathLst>
                <a:path w="2740" h="1343" extrusionOk="0">
                  <a:moveTo>
                    <a:pt x="279" y="1"/>
                  </a:moveTo>
                  <a:cubicBezTo>
                    <a:pt x="87" y="1"/>
                    <a:pt x="1" y="296"/>
                    <a:pt x="1" y="534"/>
                  </a:cubicBezTo>
                  <a:cubicBezTo>
                    <a:pt x="1" y="1068"/>
                    <a:pt x="189" y="1198"/>
                    <a:pt x="445" y="1198"/>
                  </a:cubicBezTo>
                  <a:cubicBezTo>
                    <a:pt x="689" y="1198"/>
                    <a:pt x="994" y="1081"/>
                    <a:pt x="1261" y="1081"/>
                  </a:cubicBezTo>
                  <a:cubicBezTo>
                    <a:pt x="1333" y="973"/>
                    <a:pt x="1452" y="842"/>
                    <a:pt x="1556" y="842"/>
                  </a:cubicBezTo>
                  <a:cubicBezTo>
                    <a:pt x="1611" y="842"/>
                    <a:pt x="1661" y="878"/>
                    <a:pt x="1699" y="972"/>
                  </a:cubicBezTo>
                  <a:cubicBezTo>
                    <a:pt x="1787" y="1236"/>
                    <a:pt x="1891" y="1343"/>
                    <a:pt x="2010" y="1343"/>
                  </a:cubicBezTo>
                  <a:cubicBezTo>
                    <a:pt x="2114" y="1343"/>
                    <a:pt x="2229" y="1263"/>
                    <a:pt x="2356" y="1136"/>
                  </a:cubicBezTo>
                  <a:cubicBezTo>
                    <a:pt x="2739" y="643"/>
                    <a:pt x="2356" y="479"/>
                    <a:pt x="1918" y="424"/>
                  </a:cubicBezTo>
                  <a:cubicBezTo>
                    <a:pt x="1782" y="288"/>
                    <a:pt x="1618" y="255"/>
                    <a:pt x="1446" y="255"/>
                  </a:cubicBezTo>
                  <a:cubicBezTo>
                    <a:pt x="1289" y="255"/>
                    <a:pt x="1126" y="282"/>
                    <a:pt x="971" y="282"/>
                  </a:cubicBezTo>
                  <a:cubicBezTo>
                    <a:pt x="817" y="282"/>
                    <a:pt x="672" y="256"/>
                    <a:pt x="549" y="150"/>
                  </a:cubicBezTo>
                  <a:cubicBezTo>
                    <a:pt x="442" y="44"/>
                    <a:pt x="353" y="1"/>
                    <a:pt x="27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2" name="Google Shape;4312;p4"/>
            <p:cNvSpPr/>
            <p:nvPr/>
          </p:nvSpPr>
          <p:spPr>
            <a:xfrm>
              <a:off x="4460375" y="4073375"/>
              <a:ext cx="19200" cy="16450"/>
            </a:xfrm>
            <a:custGeom>
              <a:avLst/>
              <a:gdLst/>
              <a:ahLst/>
              <a:cxnLst/>
              <a:rect l="l" t="t" r="r" b="b"/>
              <a:pathLst>
                <a:path w="768" h="658" extrusionOk="0">
                  <a:moveTo>
                    <a:pt x="439" y="1"/>
                  </a:moveTo>
                  <a:cubicBezTo>
                    <a:pt x="220" y="56"/>
                    <a:pt x="1" y="110"/>
                    <a:pt x="1" y="384"/>
                  </a:cubicBezTo>
                  <a:cubicBezTo>
                    <a:pt x="1" y="658"/>
                    <a:pt x="274" y="603"/>
                    <a:pt x="439" y="658"/>
                  </a:cubicBezTo>
                  <a:cubicBezTo>
                    <a:pt x="767" y="384"/>
                    <a:pt x="439" y="165"/>
                    <a:pt x="43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3" name="Google Shape;4313;p4"/>
            <p:cNvSpPr/>
            <p:nvPr/>
          </p:nvSpPr>
          <p:spPr>
            <a:xfrm>
              <a:off x="4561700" y="3932075"/>
              <a:ext cx="16450" cy="8850"/>
            </a:xfrm>
            <a:custGeom>
              <a:avLst/>
              <a:gdLst/>
              <a:ahLst/>
              <a:cxnLst/>
              <a:rect l="l" t="t" r="r" b="b"/>
              <a:pathLst>
                <a:path w="658" h="354" extrusionOk="0">
                  <a:moveTo>
                    <a:pt x="550" y="1"/>
                  </a:moveTo>
                  <a:cubicBezTo>
                    <a:pt x="315" y="1"/>
                    <a:pt x="96" y="150"/>
                    <a:pt x="1" y="340"/>
                  </a:cubicBezTo>
                  <a:cubicBezTo>
                    <a:pt x="46" y="349"/>
                    <a:pt x="92" y="354"/>
                    <a:pt x="137" y="354"/>
                  </a:cubicBezTo>
                  <a:cubicBezTo>
                    <a:pt x="361" y="354"/>
                    <a:pt x="567" y="240"/>
                    <a:pt x="658" y="11"/>
                  </a:cubicBezTo>
                  <a:cubicBezTo>
                    <a:pt x="622" y="4"/>
                    <a:pt x="586" y="1"/>
                    <a:pt x="550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4" name="Google Shape;4314;p4"/>
            <p:cNvSpPr/>
            <p:nvPr/>
          </p:nvSpPr>
          <p:spPr>
            <a:xfrm>
              <a:off x="4580875" y="2965550"/>
              <a:ext cx="78075" cy="71325"/>
            </a:xfrm>
            <a:custGeom>
              <a:avLst/>
              <a:gdLst/>
              <a:ahLst/>
              <a:cxnLst/>
              <a:rect l="l" t="t" r="r" b="b"/>
              <a:pathLst>
                <a:path w="3123" h="2853" extrusionOk="0">
                  <a:moveTo>
                    <a:pt x="700" y="1"/>
                  </a:moveTo>
                  <a:cubicBezTo>
                    <a:pt x="302" y="1"/>
                    <a:pt x="69" y="452"/>
                    <a:pt x="329" y="607"/>
                  </a:cubicBezTo>
                  <a:cubicBezTo>
                    <a:pt x="986" y="1045"/>
                    <a:pt x="658" y="1265"/>
                    <a:pt x="439" y="1703"/>
                  </a:cubicBezTo>
                  <a:cubicBezTo>
                    <a:pt x="329" y="1977"/>
                    <a:pt x="0" y="2524"/>
                    <a:pt x="493" y="2853"/>
                  </a:cubicBezTo>
                  <a:cubicBezTo>
                    <a:pt x="1260" y="2689"/>
                    <a:pt x="2082" y="2524"/>
                    <a:pt x="2848" y="2524"/>
                  </a:cubicBezTo>
                  <a:cubicBezTo>
                    <a:pt x="3122" y="1484"/>
                    <a:pt x="2082" y="1045"/>
                    <a:pt x="1863" y="224"/>
                  </a:cubicBezTo>
                  <a:cubicBezTo>
                    <a:pt x="1479" y="114"/>
                    <a:pt x="1096" y="60"/>
                    <a:pt x="767" y="5"/>
                  </a:cubicBezTo>
                  <a:cubicBezTo>
                    <a:pt x="744" y="2"/>
                    <a:pt x="722" y="1"/>
                    <a:pt x="700" y="1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5" name="Google Shape;4315;p4"/>
            <p:cNvSpPr/>
            <p:nvPr/>
          </p:nvSpPr>
          <p:spPr>
            <a:xfrm>
              <a:off x="4578125" y="2857500"/>
              <a:ext cx="32900" cy="38700"/>
            </a:xfrm>
            <a:custGeom>
              <a:avLst/>
              <a:gdLst/>
              <a:ahLst/>
              <a:cxnLst/>
              <a:rect l="l" t="t" r="r" b="b"/>
              <a:pathLst>
                <a:path w="1316" h="1548" extrusionOk="0">
                  <a:moveTo>
                    <a:pt x="1" y="0"/>
                  </a:moveTo>
                  <a:lnTo>
                    <a:pt x="1" y="1260"/>
                  </a:lnTo>
                  <a:cubicBezTo>
                    <a:pt x="193" y="1451"/>
                    <a:pt x="425" y="1547"/>
                    <a:pt x="658" y="1547"/>
                  </a:cubicBezTo>
                  <a:cubicBezTo>
                    <a:pt x="891" y="1547"/>
                    <a:pt x="1124" y="1451"/>
                    <a:pt x="1315" y="1260"/>
                  </a:cubicBezTo>
                  <a:cubicBezTo>
                    <a:pt x="1096" y="657"/>
                    <a:pt x="603" y="164"/>
                    <a:pt x="1" y="0"/>
                  </a:cubicBezTo>
                  <a:close/>
                </a:path>
              </a:pathLst>
            </a:custGeom>
            <a:solidFill>
              <a:srgbClr val="FBF5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6" name="Google Shape;4316;p4"/>
            <p:cNvSpPr/>
            <p:nvPr/>
          </p:nvSpPr>
          <p:spPr>
            <a:xfrm>
              <a:off x="4627425" y="2964300"/>
              <a:ext cx="8250" cy="6850"/>
            </a:xfrm>
            <a:custGeom>
              <a:avLst/>
              <a:gdLst/>
              <a:ahLst/>
              <a:cxnLst/>
              <a:rect l="l" t="t" r="r" b="b"/>
              <a:pathLst>
                <a:path w="330" h="274" extrusionOk="0">
                  <a:moveTo>
                    <a:pt x="1" y="274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7" name="Google Shape;4317;p4"/>
            <p:cNvSpPr/>
            <p:nvPr/>
          </p:nvSpPr>
          <p:spPr>
            <a:xfrm>
              <a:off x="4643850" y="296430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" y="0"/>
                  </a:moveTo>
                  <a:cubicBezTo>
                    <a:pt x="56" y="110"/>
                    <a:pt x="110" y="164"/>
                    <a:pt x="165" y="164"/>
                  </a:cubicBezTo>
                  <a:cubicBezTo>
                    <a:pt x="220" y="164"/>
                    <a:pt x="275" y="110"/>
                    <a:pt x="329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8" name="Google Shape;4318;p4"/>
            <p:cNvSpPr/>
            <p:nvPr/>
          </p:nvSpPr>
          <p:spPr>
            <a:xfrm>
              <a:off x="4304275" y="4228100"/>
              <a:ext cx="19200" cy="9625"/>
            </a:xfrm>
            <a:custGeom>
              <a:avLst/>
              <a:gdLst/>
              <a:ahLst/>
              <a:cxnLst/>
              <a:rect l="l" t="t" r="r" b="b"/>
              <a:pathLst>
                <a:path w="768" h="385" extrusionOk="0">
                  <a:moveTo>
                    <a:pt x="110" y="1"/>
                  </a:moveTo>
                  <a:lnTo>
                    <a:pt x="1" y="220"/>
                  </a:lnTo>
                  <a:lnTo>
                    <a:pt x="110" y="384"/>
                  </a:lnTo>
                  <a:cubicBezTo>
                    <a:pt x="384" y="384"/>
                    <a:pt x="603" y="220"/>
                    <a:pt x="768" y="1"/>
                  </a:cubicBezTo>
                  <a:close/>
                </a:path>
              </a:pathLst>
            </a:custGeom>
            <a:solidFill>
              <a:srgbClr val="F6BC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9" name="Google Shape;4319;p4"/>
            <p:cNvSpPr/>
            <p:nvPr/>
          </p:nvSpPr>
          <p:spPr>
            <a:xfrm>
              <a:off x="4290600" y="4232700"/>
              <a:ext cx="16450" cy="11850"/>
            </a:xfrm>
            <a:custGeom>
              <a:avLst/>
              <a:gdLst/>
              <a:ahLst/>
              <a:cxnLst/>
              <a:rect l="l" t="t" r="r" b="b"/>
              <a:pathLst>
                <a:path w="658" h="474" extrusionOk="0">
                  <a:moveTo>
                    <a:pt x="306" y="1"/>
                  </a:moveTo>
                  <a:cubicBezTo>
                    <a:pt x="180" y="1"/>
                    <a:pt x="59" y="57"/>
                    <a:pt x="0" y="145"/>
                  </a:cubicBezTo>
                  <a:lnTo>
                    <a:pt x="0" y="474"/>
                  </a:lnTo>
                  <a:cubicBezTo>
                    <a:pt x="219" y="474"/>
                    <a:pt x="493" y="364"/>
                    <a:pt x="657" y="200"/>
                  </a:cubicBezTo>
                  <a:lnTo>
                    <a:pt x="603" y="145"/>
                  </a:lnTo>
                  <a:cubicBezTo>
                    <a:pt x="526" y="44"/>
                    <a:pt x="414" y="1"/>
                    <a:pt x="306" y="1"/>
                  </a:cubicBezTo>
                  <a:close/>
                </a:path>
              </a:pathLst>
            </a:custGeom>
            <a:solidFill>
              <a:srgbClr val="F6BC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0" name="Google Shape;4320;p4"/>
            <p:cNvSpPr/>
            <p:nvPr/>
          </p:nvSpPr>
          <p:spPr>
            <a:xfrm>
              <a:off x="4471325" y="3016175"/>
              <a:ext cx="182150" cy="180900"/>
            </a:xfrm>
            <a:custGeom>
              <a:avLst/>
              <a:gdLst/>
              <a:ahLst/>
              <a:cxnLst/>
              <a:rect l="l" t="t" r="r" b="b"/>
              <a:pathLst>
                <a:path w="7286" h="7236" extrusionOk="0">
                  <a:moveTo>
                    <a:pt x="6116" y="1"/>
                  </a:moveTo>
                  <a:cubicBezTo>
                    <a:pt x="5790" y="1"/>
                    <a:pt x="5505" y="258"/>
                    <a:pt x="4875" y="828"/>
                  </a:cubicBezTo>
                  <a:cubicBezTo>
                    <a:pt x="3287" y="2635"/>
                    <a:pt x="1425" y="4169"/>
                    <a:pt x="1" y="6086"/>
                  </a:cubicBezTo>
                  <a:cubicBezTo>
                    <a:pt x="110" y="6743"/>
                    <a:pt x="713" y="7236"/>
                    <a:pt x="1425" y="7236"/>
                  </a:cubicBezTo>
                  <a:cubicBezTo>
                    <a:pt x="2904" y="6688"/>
                    <a:pt x="3451" y="5319"/>
                    <a:pt x="4273" y="4224"/>
                  </a:cubicBezTo>
                  <a:cubicBezTo>
                    <a:pt x="5094" y="3402"/>
                    <a:pt x="5916" y="2581"/>
                    <a:pt x="6737" y="1814"/>
                  </a:cubicBezTo>
                  <a:cubicBezTo>
                    <a:pt x="7066" y="1485"/>
                    <a:pt x="7285" y="992"/>
                    <a:pt x="7230" y="499"/>
                  </a:cubicBezTo>
                  <a:cubicBezTo>
                    <a:pt x="6685" y="177"/>
                    <a:pt x="6386" y="1"/>
                    <a:pt x="6116" y="1"/>
                  </a:cubicBezTo>
                  <a:close/>
                </a:path>
              </a:pathLst>
            </a:custGeom>
            <a:solidFill>
              <a:srgbClr val="F08D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1" name="Google Shape;4321;p4"/>
            <p:cNvSpPr/>
            <p:nvPr/>
          </p:nvSpPr>
          <p:spPr>
            <a:xfrm>
              <a:off x="4427525" y="3121750"/>
              <a:ext cx="167075" cy="173925"/>
            </a:xfrm>
            <a:custGeom>
              <a:avLst/>
              <a:gdLst/>
              <a:ahLst/>
              <a:cxnLst/>
              <a:rect l="l" t="t" r="r" b="b"/>
              <a:pathLst>
                <a:path w="6683" h="6957" extrusionOk="0">
                  <a:moveTo>
                    <a:pt x="6025" y="1"/>
                  </a:moveTo>
                  <a:cubicBezTo>
                    <a:pt x="5422" y="274"/>
                    <a:pt x="4984" y="713"/>
                    <a:pt x="4656" y="1315"/>
                  </a:cubicBezTo>
                  <a:cubicBezTo>
                    <a:pt x="4217" y="1918"/>
                    <a:pt x="3670" y="2465"/>
                    <a:pt x="3067" y="2849"/>
                  </a:cubicBezTo>
                  <a:lnTo>
                    <a:pt x="2848" y="2849"/>
                  </a:lnTo>
                  <a:cubicBezTo>
                    <a:pt x="2520" y="3068"/>
                    <a:pt x="2191" y="3287"/>
                    <a:pt x="1972" y="3561"/>
                  </a:cubicBezTo>
                  <a:cubicBezTo>
                    <a:pt x="1862" y="3670"/>
                    <a:pt x="1753" y="3780"/>
                    <a:pt x="1643" y="3835"/>
                  </a:cubicBezTo>
                  <a:cubicBezTo>
                    <a:pt x="1150" y="4601"/>
                    <a:pt x="0" y="4985"/>
                    <a:pt x="55" y="6135"/>
                  </a:cubicBezTo>
                  <a:cubicBezTo>
                    <a:pt x="767" y="6135"/>
                    <a:pt x="1260" y="5532"/>
                    <a:pt x="1917" y="5423"/>
                  </a:cubicBezTo>
                  <a:lnTo>
                    <a:pt x="1917" y="5423"/>
                  </a:lnTo>
                  <a:cubicBezTo>
                    <a:pt x="2191" y="5916"/>
                    <a:pt x="1862" y="6463"/>
                    <a:pt x="2301" y="6956"/>
                  </a:cubicBezTo>
                  <a:cubicBezTo>
                    <a:pt x="2903" y="6190"/>
                    <a:pt x="3451" y="5423"/>
                    <a:pt x="3998" y="4656"/>
                  </a:cubicBezTo>
                  <a:cubicBezTo>
                    <a:pt x="4128" y="4484"/>
                    <a:pt x="4223" y="4277"/>
                    <a:pt x="4418" y="4277"/>
                  </a:cubicBezTo>
                  <a:cubicBezTo>
                    <a:pt x="4471" y="4277"/>
                    <a:pt x="4531" y="4292"/>
                    <a:pt x="4601" y="4327"/>
                  </a:cubicBezTo>
                  <a:cubicBezTo>
                    <a:pt x="4812" y="4433"/>
                    <a:pt x="5011" y="4472"/>
                    <a:pt x="5204" y="4472"/>
                  </a:cubicBezTo>
                  <a:cubicBezTo>
                    <a:pt x="5708" y="4472"/>
                    <a:pt x="6166" y="4203"/>
                    <a:pt x="6682" y="4163"/>
                  </a:cubicBezTo>
                  <a:cubicBezTo>
                    <a:pt x="6627" y="3506"/>
                    <a:pt x="6080" y="2684"/>
                    <a:pt x="6244" y="2137"/>
                  </a:cubicBezTo>
                  <a:cubicBezTo>
                    <a:pt x="6408" y="1370"/>
                    <a:pt x="6353" y="658"/>
                    <a:pt x="6025" y="1"/>
                  </a:cubicBezTo>
                  <a:close/>
                </a:path>
              </a:pathLst>
            </a:custGeom>
            <a:solidFill>
              <a:srgbClr val="F9F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2" name="Google Shape;4322;p4"/>
            <p:cNvSpPr/>
            <p:nvPr/>
          </p:nvSpPr>
          <p:spPr>
            <a:xfrm>
              <a:off x="4553475" y="3768050"/>
              <a:ext cx="2775" cy="2975"/>
            </a:xfrm>
            <a:custGeom>
              <a:avLst/>
              <a:gdLst/>
              <a:ahLst/>
              <a:cxnLst/>
              <a:rect l="l" t="t" r="r" b="b"/>
              <a:pathLst>
                <a:path w="111" h="119" extrusionOk="0">
                  <a:moveTo>
                    <a:pt x="1" y="0"/>
                  </a:moveTo>
                  <a:cubicBezTo>
                    <a:pt x="34" y="99"/>
                    <a:pt x="67" y="118"/>
                    <a:pt x="88" y="118"/>
                  </a:cubicBezTo>
                  <a:cubicBezTo>
                    <a:pt x="102" y="118"/>
                    <a:pt x="111" y="110"/>
                    <a:pt x="111" y="110"/>
                  </a:cubicBezTo>
                  <a:cubicBezTo>
                    <a:pt x="111" y="55"/>
                    <a:pt x="56" y="0"/>
                    <a:pt x="1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3" name="Google Shape;4323;p4"/>
            <p:cNvSpPr/>
            <p:nvPr/>
          </p:nvSpPr>
          <p:spPr>
            <a:xfrm>
              <a:off x="4569925" y="3759825"/>
              <a:ext cx="2750" cy="2975"/>
            </a:xfrm>
            <a:custGeom>
              <a:avLst/>
              <a:gdLst/>
              <a:ahLst/>
              <a:cxnLst/>
              <a:rect l="l" t="t" r="r" b="b"/>
              <a:pathLst>
                <a:path w="110" h="11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99"/>
                    <a:pt x="66" y="119"/>
                    <a:pt x="87" y="119"/>
                  </a:cubicBezTo>
                  <a:cubicBezTo>
                    <a:pt x="101" y="119"/>
                    <a:pt x="110" y="110"/>
                    <a:pt x="110" y="110"/>
                  </a:cubicBezTo>
                  <a:cubicBezTo>
                    <a:pt x="110" y="5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4" name="Google Shape;4324;p4"/>
            <p:cNvSpPr/>
            <p:nvPr/>
          </p:nvSpPr>
          <p:spPr>
            <a:xfrm>
              <a:off x="4565800" y="3757550"/>
              <a:ext cx="4150" cy="2300"/>
            </a:xfrm>
            <a:custGeom>
              <a:avLst/>
              <a:gdLst/>
              <a:ahLst/>
              <a:cxnLst/>
              <a:rect l="l" t="t" r="r" b="b"/>
              <a:pathLst>
                <a:path w="166" h="92" extrusionOk="0">
                  <a:moveTo>
                    <a:pt x="78" y="1"/>
                  </a:moveTo>
                  <a:cubicBezTo>
                    <a:pt x="37" y="1"/>
                    <a:pt x="1" y="37"/>
                    <a:pt x="1" y="37"/>
                  </a:cubicBezTo>
                  <a:cubicBezTo>
                    <a:pt x="1" y="37"/>
                    <a:pt x="110" y="91"/>
                    <a:pt x="165" y="91"/>
                  </a:cubicBezTo>
                  <a:cubicBezTo>
                    <a:pt x="142" y="21"/>
                    <a:pt x="108" y="1"/>
                    <a:pt x="78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5" name="Google Shape;4325;p4"/>
            <p:cNvSpPr/>
            <p:nvPr/>
          </p:nvSpPr>
          <p:spPr>
            <a:xfrm>
              <a:off x="4412450" y="3327700"/>
              <a:ext cx="172550" cy="234975"/>
            </a:xfrm>
            <a:custGeom>
              <a:avLst/>
              <a:gdLst/>
              <a:ahLst/>
              <a:cxnLst/>
              <a:rect l="l" t="t" r="r" b="b"/>
              <a:pathLst>
                <a:path w="6902" h="9399" extrusionOk="0">
                  <a:moveTo>
                    <a:pt x="5272" y="0"/>
                  </a:moveTo>
                  <a:cubicBezTo>
                    <a:pt x="5203" y="0"/>
                    <a:pt x="5125" y="11"/>
                    <a:pt x="5040" y="33"/>
                  </a:cubicBezTo>
                  <a:cubicBezTo>
                    <a:pt x="4601" y="88"/>
                    <a:pt x="4382" y="526"/>
                    <a:pt x="4547" y="909"/>
                  </a:cubicBezTo>
                  <a:cubicBezTo>
                    <a:pt x="4875" y="2114"/>
                    <a:pt x="4382" y="3538"/>
                    <a:pt x="5752" y="4414"/>
                  </a:cubicBezTo>
                  <a:cubicBezTo>
                    <a:pt x="5971" y="4579"/>
                    <a:pt x="5916" y="4853"/>
                    <a:pt x="5697" y="4962"/>
                  </a:cubicBezTo>
                  <a:cubicBezTo>
                    <a:pt x="5639" y="5001"/>
                    <a:pt x="5567" y="5019"/>
                    <a:pt x="5493" y="5019"/>
                  </a:cubicBezTo>
                  <a:cubicBezTo>
                    <a:pt x="5359" y="5019"/>
                    <a:pt x="5220" y="4959"/>
                    <a:pt x="5149" y="4853"/>
                  </a:cubicBezTo>
                  <a:cubicBezTo>
                    <a:pt x="4875" y="4524"/>
                    <a:pt x="4656" y="4141"/>
                    <a:pt x="4492" y="3757"/>
                  </a:cubicBezTo>
                  <a:cubicBezTo>
                    <a:pt x="4287" y="3185"/>
                    <a:pt x="3991" y="2887"/>
                    <a:pt x="3535" y="2887"/>
                  </a:cubicBezTo>
                  <a:cubicBezTo>
                    <a:pt x="3380" y="2887"/>
                    <a:pt x="3207" y="2921"/>
                    <a:pt x="3013" y="2990"/>
                  </a:cubicBezTo>
                  <a:cubicBezTo>
                    <a:pt x="2684" y="3100"/>
                    <a:pt x="2356" y="3155"/>
                    <a:pt x="2027" y="3210"/>
                  </a:cubicBezTo>
                  <a:cubicBezTo>
                    <a:pt x="713" y="3374"/>
                    <a:pt x="713" y="3374"/>
                    <a:pt x="1096" y="4798"/>
                  </a:cubicBezTo>
                  <a:cubicBezTo>
                    <a:pt x="1181" y="5180"/>
                    <a:pt x="1167" y="5562"/>
                    <a:pt x="800" y="5562"/>
                  </a:cubicBezTo>
                  <a:cubicBezTo>
                    <a:pt x="694" y="5562"/>
                    <a:pt x="557" y="5529"/>
                    <a:pt x="384" y="5455"/>
                  </a:cubicBezTo>
                  <a:lnTo>
                    <a:pt x="384" y="5455"/>
                  </a:lnTo>
                  <a:cubicBezTo>
                    <a:pt x="1" y="6605"/>
                    <a:pt x="1" y="6496"/>
                    <a:pt x="987" y="6551"/>
                  </a:cubicBezTo>
                  <a:cubicBezTo>
                    <a:pt x="1644" y="6551"/>
                    <a:pt x="1918" y="6551"/>
                    <a:pt x="1918" y="5893"/>
                  </a:cubicBezTo>
                  <a:cubicBezTo>
                    <a:pt x="1918" y="5565"/>
                    <a:pt x="2356" y="5455"/>
                    <a:pt x="2684" y="5455"/>
                  </a:cubicBezTo>
                  <a:cubicBezTo>
                    <a:pt x="2716" y="5200"/>
                    <a:pt x="2785" y="5056"/>
                    <a:pt x="2891" y="5056"/>
                  </a:cubicBezTo>
                  <a:cubicBezTo>
                    <a:pt x="2968" y="5056"/>
                    <a:pt x="3063" y="5131"/>
                    <a:pt x="3177" y="5291"/>
                  </a:cubicBezTo>
                  <a:cubicBezTo>
                    <a:pt x="3396" y="5510"/>
                    <a:pt x="3670" y="6058"/>
                    <a:pt x="3232" y="6058"/>
                  </a:cubicBezTo>
                  <a:cubicBezTo>
                    <a:pt x="2301" y="6112"/>
                    <a:pt x="2465" y="7098"/>
                    <a:pt x="1753" y="7536"/>
                  </a:cubicBezTo>
                  <a:cubicBezTo>
                    <a:pt x="1857" y="7520"/>
                    <a:pt x="1952" y="7513"/>
                    <a:pt x="2040" y="7513"/>
                  </a:cubicBezTo>
                  <a:cubicBezTo>
                    <a:pt x="3157" y="7513"/>
                    <a:pt x="3053" y="8738"/>
                    <a:pt x="3561" y="9399"/>
                  </a:cubicBezTo>
                  <a:cubicBezTo>
                    <a:pt x="3944" y="8960"/>
                    <a:pt x="4163" y="8467"/>
                    <a:pt x="4273" y="7975"/>
                  </a:cubicBezTo>
                  <a:cubicBezTo>
                    <a:pt x="4382" y="7427"/>
                    <a:pt x="5259" y="7975"/>
                    <a:pt x="5368" y="7208"/>
                  </a:cubicBezTo>
                  <a:cubicBezTo>
                    <a:pt x="5368" y="7144"/>
                    <a:pt x="5377" y="7119"/>
                    <a:pt x="5391" y="7119"/>
                  </a:cubicBezTo>
                  <a:cubicBezTo>
                    <a:pt x="5438" y="7119"/>
                    <a:pt x="5545" y="7397"/>
                    <a:pt x="5587" y="7482"/>
                  </a:cubicBezTo>
                  <a:lnTo>
                    <a:pt x="6573" y="6167"/>
                  </a:lnTo>
                  <a:cubicBezTo>
                    <a:pt x="6464" y="5948"/>
                    <a:pt x="6409" y="5784"/>
                    <a:pt x="6354" y="5565"/>
                  </a:cubicBezTo>
                  <a:cubicBezTo>
                    <a:pt x="6354" y="3976"/>
                    <a:pt x="6573" y="2443"/>
                    <a:pt x="6902" y="909"/>
                  </a:cubicBezTo>
                  <a:cubicBezTo>
                    <a:pt x="6862" y="892"/>
                    <a:pt x="6820" y="885"/>
                    <a:pt x="6777" y="885"/>
                  </a:cubicBezTo>
                  <a:cubicBezTo>
                    <a:pt x="6565" y="885"/>
                    <a:pt x="6315" y="1051"/>
                    <a:pt x="6111" y="1051"/>
                  </a:cubicBezTo>
                  <a:cubicBezTo>
                    <a:pt x="5950" y="1051"/>
                    <a:pt x="5816" y="948"/>
                    <a:pt x="5752" y="581"/>
                  </a:cubicBezTo>
                  <a:cubicBezTo>
                    <a:pt x="5708" y="184"/>
                    <a:pt x="5557" y="0"/>
                    <a:pt x="5272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6" name="Google Shape;4326;p4"/>
            <p:cNvSpPr/>
            <p:nvPr/>
          </p:nvSpPr>
          <p:spPr>
            <a:xfrm>
              <a:off x="4308400" y="3186100"/>
              <a:ext cx="171175" cy="164750"/>
            </a:xfrm>
            <a:custGeom>
              <a:avLst/>
              <a:gdLst/>
              <a:ahLst/>
              <a:cxnLst/>
              <a:rect l="l" t="t" r="r" b="b"/>
              <a:pathLst>
                <a:path w="6847" h="6590" extrusionOk="0">
                  <a:moveTo>
                    <a:pt x="5861" y="1"/>
                  </a:moveTo>
                  <a:lnTo>
                    <a:pt x="3505" y="1973"/>
                  </a:lnTo>
                  <a:cubicBezTo>
                    <a:pt x="3177" y="2192"/>
                    <a:pt x="2848" y="2520"/>
                    <a:pt x="2520" y="2794"/>
                  </a:cubicBezTo>
                  <a:cubicBezTo>
                    <a:pt x="2301" y="2904"/>
                    <a:pt x="2136" y="3013"/>
                    <a:pt x="1972" y="3177"/>
                  </a:cubicBezTo>
                  <a:cubicBezTo>
                    <a:pt x="1424" y="3670"/>
                    <a:pt x="931" y="4218"/>
                    <a:pt x="493" y="4766"/>
                  </a:cubicBezTo>
                  <a:cubicBezTo>
                    <a:pt x="384" y="4985"/>
                    <a:pt x="274" y="5149"/>
                    <a:pt x="165" y="5313"/>
                  </a:cubicBezTo>
                  <a:cubicBezTo>
                    <a:pt x="110" y="5478"/>
                    <a:pt x="110" y="5587"/>
                    <a:pt x="55" y="5697"/>
                  </a:cubicBezTo>
                  <a:cubicBezTo>
                    <a:pt x="0" y="5916"/>
                    <a:pt x="110" y="6080"/>
                    <a:pt x="274" y="6245"/>
                  </a:cubicBezTo>
                  <a:cubicBezTo>
                    <a:pt x="294" y="6242"/>
                    <a:pt x="314" y="6240"/>
                    <a:pt x="334" y="6240"/>
                  </a:cubicBezTo>
                  <a:cubicBezTo>
                    <a:pt x="644" y="6240"/>
                    <a:pt x="850" y="6589"/>
                    <a:pt x="1149" y="6589"/>
                  </a:cubicBezTo>
                  <a:cubicBezTo>
                    <a:pt x="1184" y="6589"/>
                    <a:pt x="1221" y="6584"/>
                    <a:pt x="1260" y="6573"/>
                  </a:cubicBezTo>
                  <a:cubicBezTo>
                    <a:pt x="1369" y="6573"/>
                    <a:pt x="1479" y="6573"/>
                    <a:pt x="1589" y="6518"/>
                  </a:cubicBezTo>
                  <a:cubicBezTo>
                    <a:pt x="1643" y="6464"/>
                    <a:pt x="1753" y="6354"/>
                    <a:pt x="1862" y="6245"/>
                  </a:cubicBezTo>
                  <a:cubicBezTo>
                    <a:pt x="1917" y="6135"/>
                    <a:pt x="1917" y="6026"/>
                    <a:pt x="1917" y="5916"/>
                  </a:cubicBezTo>
                  <a:cubicBezTo>
                    <a:pt x="2136" y="5478"/>
                    <a:pt x="2574" y="5478"/>
                    <a:pt x="2903" y="5259"/>
                  </a:cubicBezTo>
                  <a:lnTo>
                    <a:pt x="4546" y="3889"/>
                  </a:lnTo>
                  <a:lnTo>
                    <a:pt x="4875" y="3561"/>
                  </a:lnTo>
                  <a:cubicBezTo>
                    <a:pt x="5368" y="2685"/>
                    <a:pt x="6299" y="2137"/>
                    <a:pt x="6846" y="1315"/>
                  </a:cubicBezTo>
                  <a:cubicBezTo>
                    <a:pt x="6573" y="822"/>
                    <a:pt x="6244" y="384"/>
                    <a:pt x="5861" y="1"/>
                  </a:cubicBezTo>
                  <a:close/>
                </a:path>
              </a:pathLst>
            </a:custGeom>
            <a:solidFill>
              <a:srgbClr val="F08E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7" name="Google Shape;4327;p4"/>
            <p:cNvSpPr/>
            <p:nvPr/>
          </p:nvSpPr>
          <p:spPr>
            <a:xfrm>
              <a:off x="4304275" y="3337700"/>
              <a:ext cx="37000" cy="44225"/>
            </a:xfrm>
            <a:custGeom>
              <a:avLst/>
              <a:gdLst/>
              <a:ahLst/>
              <a:cxnLst/>
              <a:rect l="l" t="t" r="r" b="b"/>
              <a:pathLst>
                <a:path w="1480" h="1769" extrusionOk="0">
                  <a:moveTo>
                    <a:pt x="738" y="0"/>
                  </a:moveTo>
                  <a:cubicBezTo>
                    <a:pt x="652" y="0"/>
                    <a:pt x="554" y="36"/>
                    <a:pt x="439" y="126"/>
                  </a:cubicBezTo>
                  <a:cubicBezTo>
                    <a:pt x="384" y="728"/>
                    <a:pt x="1" y="1166"/>
                    <a:pt x="110" y="1769"/>
                  </a:cubicBezTo>
                  <a:cubicBezTo>
                    <a:pt x="603" y="1440"/>
                    <a:pt x="1096" y="1002"/>
                    <a:pt x="1480" y="509"/>
                  </a:cubicBezTo>
                  <a:cubicBezTo>
                    <a:pt x="1186" y="383"/>
                    <a:pt x="1021" y="0"/>
                    <a:pt x="738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8" name="Google Shape;4328;p4"/>
            <p:cNvSpPr/>
            <p:nvPr/>
          </p:nvSpPr>
          <p:spPr>
            <a:xfrm>
              <a:off x="4400125" y="3427100"/>
              <a:ext cx="26050" cy="37000"/>
            </a:xfrm>
            <a:custGeom>
              <a:avLst/>
              <a:gdLst/>
              <a:ahLst/>
              <a:cxnLst/>
              <a:rect l="l" t="t" r="r" b="b"/>
              <a:pathLst>
                <a:path w="1042" h="1480" extrusionOk="0">
                  <a:moveTo>
                    <a:pt x="603" y="0"/>
                  </a:moveTo>
                  <a:cubicBezTo>
                    <a:pt x="1" y="329"/>
                    <a:pt x="220" y="767"/>
                    <a:pt x="165" y="1150"/>
                  </a:cubicBezTo>
                  <a:lnTo>
                    <a:pt x="877" y="1479"/>
                  </a:lnTo>
                  <a:cubicBezTo>
                    <a:pt x="822" y="986"/>
                    <a:pt x="1041" y="493"/>
                    <a:pt x="603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9" name="Google Shape;4329;p4"/>
            <p:cNvSpPr/>
            <p:nvPr/>
          </p:nvSpPr>
          <p:spPr>
            <a:xfrm>
              <a:off x="4282375" y="3378250"/>
              <a:ext cx="23300" cy="28325"/>
            </a:xfrm>
            <a:custGeom>
              <a:avLst/>
              <a:gdLst/>
              <a:ahLst/>
              <a:cxnLst/>
              <a:rect l="l" t="t" r="r" b="b"/>
              <a:pathLst>
                <a:path w="932" h="1133" extrusionOk="0">
                  <a:moveTo>
                    <a:pt x="296" y="0"/>
                  </a:moveTo>
                  <a:cubicBezTo>
                    <a:pt x="1" y="0"/>
                    <a:pt x="1" y="274"/>
                    <a:pt x="1" y="1133"/>
                  </a:cubicBezTo>
                  <a:cubicBezTo>
                    <a:pt x="439" y="914"/>
                    <a:pt x="767" y="585"/>
                    <a:pt x="932" y="147"/>
                  </a:cubicBezTo>
                  <a:cubicBezTo>
                    <a:pt x="636" y="60"/>
                    <a:pt x="434" y="0"/>
                    <a:pt x="296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0" name="Google Shape;4330;p4"/>
            <p:cNvSpPr/>
            <p:nvPr/>
          </p:nvSpPr>
          <p:spPr>
            <a:xfrm>
              <a:off x="4348100" y="3317000"/>
              <a:ext cx="32875" cy="17000"/>
            </a:xfrm>
            <a:custGeom>
              <a:avLst/>
              <a:gdLst/>
              <a:ahLst/>
              <a:cxnLst/>
              <a:rect l="l" t="t" r="r" b="b"/>
              <a:pathLst>
                <a:path w="1315" h="680" extrusionOk="0">
                  <a:moveTo>
                    <a:pt x="1076" y="0"/>
                  </a:moveTo>
                  <a:cubicBezTo>
                    <a:pt x="885" y="0"/>
                    <a:pt x="703" y="39"/>
                    <a:pt x="548" y="77"/>
                  </a:cubicBezTo>
                  <a:cubicBezTo>
                    <a:pt x="274" y="187"/>
                    <a:pt x="1" y="351"/>
                    <a:pt x="384" y="680"/>
                  </a:cubicBezTo>
                  <a:cubicBezTo>
                    <a:pt x="767" y="625"/>
                    <a:pt x="1151" y="406"/>
                    <a:pt x="1315" y="23"/>
                  </a:cubicBezTo>
                  <a:cubicBezTo>
                    <a:pt x="1235" y="7"/>
                    <a:pt x="1155" y="0"/>
                    <a:pt x="1076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1" name="Google Shape;4331;p4"/>
            <p:cNvSpPr/>
            <p:nvPr/>
          </p:nvSpPr>
          <p:spPr>
            <a:xfrm>
              <a:off x="4422050" y="327510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9F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2" name="Google Shape;4332;p4"/>
            <p:cNvSpPr/>
            <p:nvPr/>
          </p:nvSpPr>
          <p:spPr>
            <a:xfrm>
              <a:off x="4348100" y="3340825"/>
              <a:ext cx="6875" cy="8250"/>
            </a:xfrm>
            <a:custGeom>
              <a:avLst/>
              <a:gdLst/>
              <a:ahLst/>
              <a:cxnLst/>
              <a:rect l="l" t="t" r="r" b="b"/>
              <a:pathLst>
                <a:path w="275" h="330" extrusionOk="0">
                  <a:moveTo>
                    <a:pt x="274" y="1"/>
                  </a:moveTo>
                  <a:lnTo>
                    <a:pt x="1" y="329"/>
                  </a:lnTo>
                  <a:cubicBezTo>
                    <a:pt x="165" y="275"/>
                    <a:pt x="274" y="165"/>
                    <a:pt x="274" y="1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3" name="Google Shape;4333;p4"/>
            <p:cNvSpPr/>
            <p:nvPr/>
          </p:nvSpPr>
          <p:spPr>
            <a:xfrm>
              <a:off x="4326200" y="3791325"/>
              <a:ext cx="112300" cy="95875"/>
            </a:xfrm>
            <a:custGeom>
              <a:avLst/>
              <a:gdLst/>
              <a:ahLst/>
              <a:cxnLst/>
              <a:rect l="l" t="t" r="r" b="b"/>
              <a:pathLst>
                <a:path w="4492" h="3835" extrusionOk="0">
                  <a:moveTo>
                    <a:pt x="2465" y="0"/>
                  </a:moveTo>
                  <a:cubicBezTo>
                    <a:pt x="1643" y="329"/>
                    <a:pt x="1205" y="1260"/>
                    <a:pt x="219" y="1369"/>
                  </a:cubicBezTo>
                  <a:cubicBezTo>
                    <a:pt x="219" y="1369"/>
                    <a:pt x="219" y="1424"/>
                    <a:pt x="165" y="1534"/>
                  </a:cubicBezTo>
                  <a:cubicBezTo>
                    <a:pt x="165" y="1643"/>
                    <a:pt x="165" y="1698"/>
                    <a:pt x="219" y="1808"/>
                  </a:cubicBezTo>
                  <a:cubicBezTo>
                    <a:pt x="438" y="2081"/>
                    <a:pt x="931" y="1917"/>
                    <a:pt x="931" y="2191"/>
                  </a:cubicBezTo>
                  <a:cubicBezTo>
                    <a:pt x="931" y="2465"/>
                    <a:pt x="493" y="2574"/>
                    <a:pt x="274" y="2793"/>
                  </a:cubicBezTo>
                  <a:cubicBezTo>
                    <a:pt x="165" y="2903"/>
                    <a:pt x="55" y="3012"/>
                    <a:pt x="55" y="3177"/>
                  </a:cubicBezTo>
                  <a:cubicBezTo>
                    <a:pt x="0" y="3396"/>
                    <a:pt x="55" y="3615"/>
                    <a:pt x="219" y="3779"/>
                  </a:cubicBezTo>
                  <a:cubicBezTo>
                    <a:pt x="292" y="3816"/>
                    <a:pt x="371" y="3834"/>
                    <a:pt x="449" y="3834"/>
                  </a:cubicBezTo>
                  <a:cubicBezTo>
                    <a:pt x="603" y="3834"/>
                    <a:pt x="749" y="3761"/>
                    <a:pt x="822" y="3615"/>
                  </a:cubicBezTo>
                  <a:cubicBezTo>
                    <a:pt x="1205" y="3122"/>
                    <a:pt x="1698" y="2739"/>
                    <a:pt x="2355" y="2520"/>
                  </a:cubicBezTo>
                  <a:cubicBezTo>
                    <a:pt x="3232" y="2136"/>
                    <a:pt x="3944" y="1534"/>
                    <a:pt x="4491" y="767"/>
                  </a:cubicBezTo>
                  <a:cubicBezTo>
                    <a:pt x="4380" y="724"/>
                    <a:pt x="4280" y="706"/>
                    <a:pt x="4188" y="706"/>
                  </a:cubicBezTo>
                  <a:cubicBezTo>
                    <a:pt x="3690" y="706"/>
                    <a:pt x="3437" y="1256"/>
                    <a:pt x="3067" y="1534"/>
                  </a:cubicBezTo>
                  <a:cubicBezTo>
                    <a:pt x="2629" y="1150"/>
                    <a:pt x="2410" y="603"/>
                    <a:pt x="2465" y="0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4" name="Google Shape;4334;p4"/>
            <p:cNvSpPr/>
            <p:nvPr/>
          </p:nvSpPr>
          <p:spPr>
            <a:xfrm>
              <a:off x="4561700" y="3579075"/>
              <a:ext cx="45225" cy="67125"/>
            </a:xfrm>
            <a:custGeom>
              <a:avLst/>
              <a:gdLst/>
              <a:ahLst/>
              <a:cxnLst/>
              <a:rect l="l" t="t" r="r" b="b"/>
              <a:pathLst>
                <a:path w="1809" h="2685" extrusionOk="0">
                  <a:moveTo>
                    <a:pt x="329" y="1"/>
                  </a:moveTo>
                  <a:cubicBezTo>
                    <a:pt x="384" y="932"/>
                    <a:pt x="877" y="1863"/>
                    <a:pt x="1" y="2685"/>
                  </a:cubicBezTo>
                  <a:lnTo>
                    <a:pt x="986" y="2301"/>
                  </a:lnTo>
                  <a:lnTo>
                    <a:pt x="1315" y="1973"/>
                  </a:lnTo>
                  <a:cubicBezTo>
                    <a:pt x="1479" y="1863"/>
                    <a:pt x="1589" y="1808"/>
                    <a:pt x="1644" y="1644"/>
                  </a:cubicBezTo>
                  <a:lnTo>
                    <a:pt x="1644" y="1315"/>
                  </a:lnTo>
                  <a:cubicBezTo>
                    <a:pt x="1753" y="932"/>
                    <a:pt x="1808" y="548"/>
                    <a:pt x="1315" y="329"/>
                  </a:cubicBezTo>
                  <a:cubicBezTo>
                    <a:pt x="986" y="165"/>
                    <a:pt x="658" y="56"/>
                    <a:pt x="329" y="1"/>
                  </a:cubicBezTo>
                  <a:close/>
                </a:path>
              </a:pathLst>
            </a:custGeom>
            <a:solidFill>
              <a:srgbClr val="FCF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5" name="Google Shape;4335;p4"/>
            <p:cNvSpPr/>
            <p:nvPr/>
          </p:nvSpPr>
          <p:spPr>
            <a:xfrm>
              <a:off x="4526100" y="3545950"/>
              <a:ext cx="43850" cy="33150"/>
            </a:xfrm>
            <a:custGeom>
              <a:avLst/>
              <a:gdLst/>
              <a:ahLst/>
              <a:cxnLst/>
              <a:rect l="l" t="t" r="r" b="b"/>
              <a:pathLst>
                <a:path w="1754" h="1326" extrusionOk="0">
                  <a:moveTo>
                    <a:pt x="336" y="0"/>
                  </a:moveTo>
                  <a:cubicBezTo>
                    <a:pt x="239" y="0"/>
                    <a:pt x="158" y="55"/>
                    <a:pt x="110" y="230"/>
                  </a:cubicBezTo>
                  <a:cubicBezTo>
                    <a:pt x="1" y="778"/>
                    <a:pt x="384" y="1052"/>
                    <a:pt x="822" y="1161"/>
                  </a:cubicBezTo>
                  <a:cubicBezTo>
                    <a:pt x="1096" y="1271"/>
                    <a:pt x="1425" y="1326"/>
                    <a:pt x="1753" y="1326"/>
                  </a:cubicBezTo>
                  <a:cubicBezTo>
                    <a:pt x="1370" y="942"/>
                    <a:pt x="932" y="614"/>
                    <a:pt x="1096" y="11"/>
                  </a:cubicBezTo>
                  <a:lnTo>
                    <a:pt x="1096" y="11"/>
                  </a:lnTo>
                  <a:cubicBezTo>
                    <a:pt x="1033" y="112"/>
                    <a:pt x="955" y="146"/>
                    <a:pt x="871" y="146"/>
                  </a:cubicBezTo>
                  <a:cubicBezTo>
                    <a:pt x="697" y="146"/>
                    <a:pt x="494" y="0"/>
                    <a:pt x="336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6" name="Google Shape;4336;p4"/>
            <p:cNvSpPr/>
            <p:nvPr/>
          </p:nvSpPr>
          <p:spPr>
            <a:xfrm>
              <a:off x="4594575" y="3579075"/>
              <a:ext cx="24650" cy="32900"/>
            </a:xfrm>
            <a:custGeom>
              <a:avLst/>
              <a:gdLst/>
              <a:ahLst/>
              <a:cxnLst/>
              <a:rect l="l" t="t" r="r" b="b"/>
              <a:pathLst>
                <a:path w="986" h="1316" extrusionOk="0">
                  <a:moveTo>
                    <a:pt x="329" y="1"/>
                  </a:moveTo>
                  <a:lnTo>
                    <a:pt x="0" y="329"/>
                  </a:lnTo>
                  <a:cubicBezTo>
                    <a:pt x="274" y="603"/>
                    <a:pt x="0" y="1096"/>
                    <a:pt x="329" y="1315"/>
                  </a:cubicBezTo>
                  <a:lnTo>
                    <a:pt x="986" y="1041"/>
                  </a:lnTo>
                  <a:lnTo>
                    <a:pt x="986" y="329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7" name="Google Shape;4337;p4"/>
            <p:cNvSpPr/>
            <p:nvPr/>
          </p:nvSpPr>
          <p:spPr>
            <a:xfrm>
              <a:off x="4594575" y="3620150"/>
              <a:ext cx="16450" cy="8250"/>
            </a:xfrm>
            <a:custGeom>
              <a:avLst/>
              <a:gdLst/>
              <a:ahLst/>
              <a:cxnLst/>
              <a:rect l="l" t="t" r="r" b="b"/>
              <a:pathLst>
                <a:path w="658" h="330" extrusionOk="0">
                  <a:moveTo>
                    <a:pt x="329" y="1"/>
                  </a:moveTo>
                  <a:cubicBezTo>
                    <a:pt x="219" y="110"/>
                    <a:pt x="110" y="165"/>
                    <a:pt x="0" y="275"/>
                  </a:cubicBezTo>
                  <a:lnTo>
                    <a:pt x="657" y="33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8" name="Google Shape;4338;p4"/>
            <p:cNvSpPr/>
            <p:nvPr/>
          </p:nvSpPr>
          <p:spPr>
            <a:xfrm>
              <a:off x="4619200" y="36037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1"/>
                  </a:moveTo>
                  <a:lnTo>
                    <a:pt x="330" y="329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9" name="Google Shape;4339;p4"/>
            <p:cNvSpPr/>
            <p:nvPr/>
          </p:nvSpPr>
          <p:spPr>
            <a:xfrm>
              <a:off x="4422050" y="4167525"/>
              <a:ext cx="8225" cy="3100"/>
            </a:xfrm>
            <a:custGeom>
              <a:avLst/>
              <a:gdLst/>
              <a:ahLst/>
              <a:cxnLst/>
              <a:rect l="l" t="t" r="r" b="b"/>
              <a:pathLst>
                <a:path w="329" h="124" extrusionOk="0">
                  <a:moveTo>
                    <a:pt x="164" y="0"/>
                  </a:moveTo>
                  <a:cubicBezTo>
                    <a:pt x="110" y="0"/>
                    <a:pt x="55" y="41"/>
                    <a:pt x="0" y="123"/>
                  </a:cubicBezTo>
                  <a:lnTo>
                    <a:pt x="329" y="123"/>
                  </a:lnTo>
                  <a:cubicBezTo>
                    <a:pt x="274" y="41"/>
                    <a:pt x="219" y="0"/>
                    <a:pt x="164" y="0"/>
                  </a:cubicBezTo>
                  <a:close/>
                </a:path>
              </a:pathLst>
            </a:custGeom>
            <a:solidFill>
              <a:srgbClr val="FCF5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0" name="Google Shape;4340;p4"/>
            <p:cNvSpPr/>
            <p:nvPr/>
          </p:nvSpPr>
          <p:spPr>
            <a:xfrm>
              <a:off x="4344000" y="4093650"/>
              <a:ext cx="30150" cy="41650"/>
            </a:xfrm>
            <a:custGeom>
              <a:avLst/>
              <a:gdLst/>
              <a:ahLst/>
              <a:cxnLst/>
              <a:rect l="l" t="t" r="r" b="b"/>
              <a:pathLst>
                <a:path w="1206" h="1666" extrusionOk="0">
                  <a:moveTo>
                    <a:pt x="634" y="1"/>
                  </a:moveTo>
                  <a:cubicBezTo>
                    <a:pt x="606" y="1"/>
                    <a:pt x="577" y="4"/>
                    <a:pt x="548" y="11"/>
                  </a:cubicBezTo>
                  <a:cubicBezTo>
                    <a:pt x="0" y="340"/>
                    <a:pt x="219" y="778"/>
                    <a:pt x="329" y="1216"/>
                  </a:cubicBezTo>
                  <a:cubicBezTo>
                    <a:pt x="372" y="1389"/>
                    <a:pt x="347" y="1665"/>
                    <a:pt x="470" y="1665"/>
                  </a:cubicBezTo>
                  <a:cubicBezTo>
                    <a:pt x="502" y="1665"/>
                    <a:pt x="545" y="1646"/>
                    <a:pt x="603" y="1600"/>
                  </a:cubicBezTo>
                  <a:cubicBezTo>
                    <a:pt x="1041" y="1326"/>
                    <a:pt x="1205" y="833"/>
                    <a:pt x="1041" y="340"/>
                  </a:cubicBezTo>
                  <a:cubicBezTo>
                    <a:pt x="993" y="150"/>
                    <a:pt x="822" y="1"/>
                    <a:pt x="634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1" name="Google Shape;4341;p4"/>
            <p:cNvSpPr/>
            <p:nvPr/>
          </p:nvSpPr>
          <p:spPr>
            <a:xfrm>
              <a:off x="4320725" y="4124050"/>
              <a:ext cx="5500" cy="2750"/>
            </a:xfrm>
            <a:custGeom>
              <a:avLst/>
              <a:gdLst/>
              <a:ahLst/>
              <a:cxnLst/>
              <a:rect l="l" t="t" r="r" b="b"/>
              <a:pathLst>
                <a:path w="220" h="110" extrusionOk="0">
                  <a:moveTo>
                    <a:pt x="55" y="0"/>
                  </a:moveTo>
                  <a:cubicBezTo>
                    <a:pt x="0" y="0"/>
                    <a:pt x="0" y="55"/>
                    <a:pt x="0" y="110"/>
                  </a:cubicBezTo>
                  <a:lnTo>
                    <a:pt x="164" y="110"/>
                  </a:lnTo>
                  <a:cubicBezTo>
                    <a:pt x="219" y="110"/>
                    <a:pt x="219" y="55"/>
                    <a:pt x="219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2" name="Google Shape;4342;p4"/>
            <p:cNvSpPr/>
            <p:nvPr/>
          </p:nvSpPr>
          <p:spPr>
            <a:xfrm>
              <a:off x="4453525" y="3166950"/>
              <a:ext cx="50700" cy="52050"/>
            </a:xfrm>
            <a:custGeom>
              <a:avLst/>
              <a:gdLst/>
              <a:ahLst/>
              <a:cxnLst/>
              <a:rect l="l" t="t" r="r" b="b"/>
              <a:pathLst>
                <a:path w="2028" h="2082" extrusionOk="0">
                  <a:moveTo>
                    <a:pt x="713" y="0"/>
                  </a:moveTo>
                  <a:cubicBezTo>
                    <a:pt x="384" y="110"/>
                    <a:pt x="165" y="383"/>
                    <a:pt x="56" y="712"/>
                  </a:cubicBezTo>
                  <a:cubicBezTo>
                    <a:pt x="1" y="1479"/>
                    <a:pt x="220" y="2027"/>
                    <a:pt x="1041" y="2081"/>
                  </a:cubicBezTo>
                  <a:lnTo>
                    <a:pt x="1096" y="2027"/>
                  </a:lnTo>
                  <a:cubicBezTo>
                    <a:pt x="1261" y="1588"/>
                    <a:pt x="1589" y="1205"/>
                    <a:pt x="2027" y="986"/>
                  </a:cubicBezTo>
                  <a:cubicBezTo>
                    <a:pt x="1480" y="876"/>
                    <a:pt x="1370" y="110"/>
                    <a:pt x="713" y="0"/>
                  </a:cubicBezTo>
                  <a:close/>
                </a:path>
              </a:pathLst>
            </a:custGeom>
            <a:solidFill>
              <a:srgbClr val="F08A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3" name="Google Shape;4343;p4"/>
            <p:cNvSpPr/>
            <p:nvPr/>
          </p:nvSpPr>
          <p:spPr>
            <a:xfrm>
              <a:off x="4572650" y="2888975"/>
              <a:ext cx="45225" cy="32900"/>
            </a:xfrm>
            <a:custGeom>
              <a:avLst/>
              <a:gdLst/>
              <a:ahLst/>
              <a:cxnLst/>
              <a:rect l="l" t="t" r="r" b="b"/>
              <a:pathLst>
                <a:path w="1809" h="1316" extrusionOk="0">
                  <a:moveTo>
                    <a:pt x="220" y="1"/>
                  </a:moveTo>
                  <a:cubicBezTo>
                    <a:pt x="275" y="548"/>
                    <a:pt x="1" y="1315"/>
                    <a:pt x="932" y="1315"/>
                  </a:cubicBezTo>
                  <a:cubicBezTo>
                    <a:pt x="1808" y="1260"/>
                    <a:pt x="1151" y="494"/>
                    <a:pt x="1480" y="165"/>
                  </a:cubicBezTo>
                  <a:cubicBezTo>
                    <a:pt x="1480" y="110"/>
                    <a:pt x="1534" y="55"/>
                    <a:pt x="1534" y="1"/>
                  </a:cubicBezTo>
                  <a:close/>
                </a:path>
              </a:pathLst>
            </a:custGeom>
            <a:solidFill>
              <a:srgbClr val="F9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4" name="Google Shape;4344;p4"/>
            <p:cNvSpPr/>
            <p:nvPr/>
          </p:nvSpPr>
          <p:spPr>
            <a:xfrm>
              <a:off x="4477000" y="3192800"/>
              <a:ext cx="27225" cy="26200"/>
            </a:xfrm>
            <a:custGeom>
              <a:avLst/>
              <a:gdLst/>
              <a:ahLst/>
              <a:cxnLst/>
              <a:rect l="l" t="t" r="r" b="b"/>
              <a:pathLst>
                <a:path w="1089" h="1048" extrusionOk="0">
                  <a:moveTo>
                    <a:pt x="931" y="1"/>
                  </a:moveTo>
                  <a:cubicBezTo>
                    <a:pt x="277" y="1"/>
                    <a:pt x="1" y="335"/>
                    <a:pt x="102" y="1047"/>
                  </a:cubicBezTo>
                  <a:cubicBezTo>
                    <a:pt x="541" y="828"/>
                    <a:pt x="869" y="445"/>
                    <a:pt x="1088" y="7"/>
                  </a:cubicBezTo>
                  <a:cubicBezTo>
                    <a:pt x="1034" y="3"/>
                    <a:pt x="982" y="1"/>
                    <a:pt x="931" y="1"/>
                  </a:cubicBezTo>
                  <a:close/>
                </a:path>
              </a:pathLst>
            </a:custGeom>
            <a:solidFill>
              <a:srgbClr val="F08D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5" name="Google Shape;4345;p4"/>
            <p:cNvSpPr/>
            <p:nvPr/>
          </p:nvSpPr>
          <p:spPr>
            <a:xfrm>
              <a:off x="4479550" y="3464075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0" y="0"/>
                  </a:moveTo>
                  <a:lnTo>
                    <a:pt x="55" y="164"/>
                  </a:lnTo>
                  <a:lnTo>
                    <a:pt x="110" y="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6" name="Google Shape;4346;p4"/>
            <p:cNvSpPr/>
            <p:nvPr/>
          </p:nvSpPr>
          <p:spPr>
            <a:xfrm>
              <a:off x="4290600" y="3324400"/>
              <a:ext cx="23300" cy="16450"/>
            </a:xfrm>
            <a:custGeom>
              <a:avLst/>
              <a:gdLst/>
              <a:ahLst/>
              <a:cxnLst/>
              <a:rect l="l" t="t" r="r" b="b"/>
              <a:pathLst>
                <a:path w="932" h="658" extrusionOk="0">
                  <a:moveTo>
                    <a:pt x="931" y="1"/>
                  </a:moveTo>
                  <a:cubicBezTo>
                    <a:pt x="548" y="1"/>
                    <a:pt x="165" y="274"/>
                    <a:pt x="0" y="658"/>
                  </a:cubicBezTo>
                  <a:lnTo>
                    <a:pt x="931" y="658"/>
                  </a:lnTo>
                  <a:lnTo>
                    <a:pt x="931" y="1"/>
                  </a:ln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7" name="Google Shape;4347;p4"/>
            <p:cNvSpPr/>
            <p:nvPr/>
          </p:nvSpPr>
          <p:spPr>
            <a:xfrm>
              <a:off x="4281000" y="3340825"/>
              <a:ext cx="9625" cy="8250"/>
            </a:xfrm>
            <a:custGeom>
              <a:avLst/>
              <a:gdLst/>
              <a:ahLst/>
              <a:cxnLst/>
              <a:rect l="l" t="t" r="r" b="b"/>
              <a:pathLst>
                <a:path w="385" h="330" extrusionOk="0">
                  <a:moveTo>
                    <a:pt x="1" y="329"/>
                  </a:moveTo>
                  <a:lnTo>
                    <a:pt x="384" y="1"/>
                  </a:ln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8" name="Google Shape;4348;p4"/>
            <p:cNvSpPr/>
            <p:nvPr/>
          </p:nvSpPr>
          <p:spPr>
            <a:xfrm>
              <a:off x="4364525" y="3258675"/>
              <a:ext cx="8250" cy="9600"/>
            </a:xfrm>
            <a:custGeom>
              <a:avLst/>
              <a:gdLst/>
              <a:ahLst/>
              <a:cxnLst/>
              <a:rect l="l" t="t" r="r" b="b"/>
              <a:pathLst>
                <a:path w="330" h="384" extrusionOk="0">
                  <a:moveTo>
                    <a:pt x="1" y="384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9" name="Google Shape;4349;p4"/>
            <p:cNvSpPr/>
            <p:nvPr/>
          </p:nvSpPr>
          <p:spPr>
            <a:xfrm>
              <a:off x="4315250" y="33161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"/>
                  </a:moveTo>
                  <a:lnTo>
                    <a:pt x="0" y="330"/>
                  </a:lnTo>
                  <a:cubicBezTo>
                    <a:pt x="164" y="275"/>
                    <a:pt x="274" y="165"/>
                    <a:pt x="329" y="1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0" name="Google Shape;4350;p4"/>
            <p:cNvSpPr/>
            <p:nvPr/>
          </p:nvSpPr>
          <p:spPr>
            <a:xfrm>
              <a:off x="4289225" y="3833775"/>
              <a:ext cx="42475" cy="32875"/>
            </a:xfrm>
            <a:custGeom>
              <a:avLst/>
              <a:gdLst/>
              <a:ahLst/>
              <a:cxnLst/>
              <a:rect l="l" t="t" r="r" b="b"/>
              <a:pathLst>
                <a:path w="1699" h="1315" extrusionOk="0">
                  <a:moveTo>
                    <a:pt x="1698" y="0"/>
                  </a:moveTo>
                  <a:lnTo>
                    <a:pt x="1698" y="0"/>
                  </a:lnTo>
                  <a:cubicBezTo>
                    <a:pt x="986" y="274"/>
                    <a:pt x="439" y="712"/>
                    <a:pt x="0" y="1314"/>
                  </a:cubicBezTo>
                  <a:cubicBezTo>
                    <a:pt x="767" y="1314"/>
                    <a:pt x="1479" y="767"/>
                    <a:pt x="1698" y="0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1" name="Google Shape;4351;p4"/>
            <p:cNvSpPr/>
            <p:nvPr/>
          </p:nvSpPr>
          <p:spPr>
            <a:xfrm>
              <a:off x="4327550" y="3864350"/>
              <a:ext cx="4150" cy="2300"/>
            </a:xfrm>
            <a:custGeom>
              <a:avLst/>
              <a:gdLst/>
              <a:ahLst/>
              <a:cxnLst/>
              <a:rect l="l" t="t" r="r" b="b"/>
              <a:pathLst>
                <a:path w="166" h="92" extrusionOk="0">
                  <a:moveTo>
                    <a:pt x="78" y="1"/>
                  </a:moveTo>
                  <a:cubicBezTo>
                    <a:pt x="37" y="1"/>
                    <a:pt x="1" y="37"/>
                    <a:pt x="1" y="37"/>
                  </a:cubicBezTo>
                  <a:cubicBezTo>
                    <a:pt x="1" y="37"/>
                    <a:pt x="111" y="91"/>
                    <a:pt x="165" y="91"/>
                  </a:cubicBezTo>
                  <a:cubicBezTo>
                    <a:pt x="142" y="21"/>
                    <a:pt x="108" y="1"/>
                    <a:pt x="78" y="1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2" name="Google Shape;4352;p4"/>
            <p:cNvSpPr/>
            <p:nvPr/>
          </p:nvSpPr>
          <p:spPr>
            <a:xfrm>
              <a:off x="4307025" y="3060125"/>
              <a:ext cx="15075" cy="15100"/>
            </a:xfrm>
            <a:custGeom>
              <a:avLst/>
              <a:gdLst/>
              <a:ahLst/>
              <a:cxnLst/>
              <a:rect l="l" t="t" r="r" b="b"/>
              <a:pathLst>
                <a:path w="603" h="604" extrusionOk="0">
                  <a:moveTo>
                    <a:pt x="274" y="1"/>
                  </a:moveTo>
                  <a:cubicBezTo>
                    <a:pt x="110" y="1"/>
                    <a:pt x="0" y="165"/>
                    <a:pt x="55" y="330"/>
                  </a:cubicBezTo>
                  <a:cubicBezTo>
                    <a:pt x="55" y="494"/>
                    <a:pt x="165" y="603"/>
                    <a:pt x="329" y="603"/>
                  </a:cubicBezTo>
                  <a:cubicBezTo>
                    <a:pt x="493" y="603"/>
                    <a:pt x="603" y="439"/>
                    <a:pt x="548" y="275"/>
                  </a:cubicBezTo>
                  <a:cubicBezTo>
                    <a:pt x="439" y="165"/>
                    <a:pt x="384" y="56"/>
                    <a:pt x="274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3" name="Google Shape;4353;p4"/>
            <p:cNvSpPr/>
            <p:nvPr/>
          </p:nvSpPr>
          <p:spPr>
            <a:xfrm>
              <a:off x="3778500" y="4254950"/>
              <a:ext cx="662725" cy="337000"/>
            </a:xfrm>
            <a:custGeom>
              <a:avLst/>
              <a:gdLst/>
              <a:ahLst/>
              <a:cxnLst/>
              <a:rect l="l" t="t" r="r" b="b"/>
              <a:pathLst>
                <a:path w="26509" h="13480" extrusionOk="0">
                  <a:moveTo>
                    <a:pt x="2903" y="11633"/>
                  </a:moveTo>
                  <a:cubicBezTo>
                    <a:pt x="2888" y="11663"/>
                    <a:pt x="2861" y="11693"/>
                    <a:pt x="2830" y="11725"/>
                  </a:cubicBezTo>
                  <a:lnTo>
                    <a:pt x="2830" y="11725"/>
                  </a:lnTo>
                  <a:lnTo>
                    <a:pt x="2739" y="11633"/>
                  </a:lnTo>
                  <a:close/>
                  <a:moveTo>
                    <a:pt x="23692" y="0"/>
                  </a:moveTo>
                  <a:cubicBezTo>
                    <a:pt x="23369" y="0"/>
                    <a:pt x="23047" y="99"/>
                    <a:pt x="22785" y="296"/>
                  </a:cubicBezTo>
                  <a:cubicBezTo>
                    <a:pt x="21525" y="898"/>
                    <a:pt x="20101" y="1337"/>
                    <a:pt x="18786" y="1939"/>
                  </a:cubicBezTo>
                  <a:cubicBezTo>
                    <a:pt x="17965" y="2377"/>
                    <a:pt x="17143" y="2651"/>
                    <a:pt x="16267" y="2925"/>
                  </a:cubicBezTo>
                  <a:cubicBezTo>
                    <a:pt x="14295" y="3747"/>
                    <a:pt x="12214" y="4239"/>
                    <a:pt x="10187" y="4897"/>
                  </a:cubicBezTo>
                  <a:cubicBezTo>
                    <a:pt x="7723" y="6266"/>
                    <a:pt x="4875" y="6814"/>
                    <a:pt x="2410" y="8183"/>
                  </a:cubicBezTo>
                  <a:cubicBezTo>
                    <a:pt x="1917" y="8457"/>
                    <a:pt x="1370" y="8566"/>
                    <a:pt x="877" y="8840"/>
                  </a:cubicBezTo>
                  <a:cubicBezTo>
                    <a:pt x="548" y="9004"/>
                    <a:pt x="329" y="9224"/>
                    <a:pt x="165" y="9552"/>
                  </a:cubicBezTo>
                  <a:cubicBezTo>
                    <a:pt x="0" y="9881"/>
                    <a:pt x="0" y="10319"/>
                    <a:pt x="110" y="10702"/>
                  </a:cubicBezTo>
                  <a:cubicBezTo>
                    <a:pt x="165" y="11031"/>
                    <a:pt x="384" y="11305"/>
                    <a:pt x="658" y="11414"/>
                  </a:cubicBezTo>
                  <a:lnTo>
                    <a:pt x="1041" y="11469"/>
                  </a:lnTo>
                  <a:cubicBezTo>
                    <a:pt x="1205" y="11633"/>
                    <a:pt x="1589" y="11524"/>
                    <a:pt x="1698" y="11798"/>
                  </a:cubicBezTo>
                  <a:cubicBezTo>
                    <a:pt x="1862" y="11852"/>
                    <a:pt x="1972" y="11962"/>
                    <a:pt x="2082" y="12126"/>
                  </a:cubicBezTo>
                  <a:cubicBezTo>
                    <a:pt x="2155" y="12181"/>
                    <a:pt x="2222" y="12205"/>
                    <a:pt x="2284" y="12205"/>
                  </a:cubicBezTo>
                  <a:cubicBezTo>
                    <a:pt x="2410" y="12205"/>
                    <a:pt x="2520" y="12108"/>
                    <a:pt x="2629" y="11962"/>
                  </a:cubicBezTo>
                  <a:cubicBezTo>
                    <a:pt x="2667" y="11886"/>
                    <a:pt x="2705" y="11837"/>
                    <a:pt x="2761" y="11795"/>
                  </a:cubicBezTo>
                  <a:lnTo>
                    <a:pt x="2761" y="11795"/>
                  </a:lnTo>
                  <a:cubicBezTo>
                    <a:pt x="2702" y="11859"/>
                    <a:pt x="2655" y="11931"/>
                    <a:pt x="2684" y="12017"/>
                  </a:cubicBezTo>
                  <a:cubicBezTo>
                    <a:pt x="2958" y="12126"/>
                    <a:pt x="3122" y="12455"/>
                    <a:pt x="3067" y="12729"/>
                  </a:cubicBezTo>
                  <a:cubicBezTo>
                    <a:pt x="3341" y="12948"/>
                    <a:pt x="3670" y="13057"/>
                    <a:pt x="3998" y="13057"/>
                  </a:cubicBezTo>
                  <a:cubicBezTo>
                    <a:pt x="4063" y="13069"/>
                    <a:pt x="4127" y="13074"/>
                    <a:pt x="4192" y="13074"/>
                  </a:cubicBezTo>
                  <a:cubicBezTo>
                    <a:pt x="4490" y="13074"/>
                    <a:pt x="4785" y="12971"/>
                    <a:pt x="5064" y="12971"/>
                  </a:cubicBezTo>
                  <a:cubicBezTo>
                    <a:pt x="5287" y="12971"/>
                    <a:pt x="5500" y="13037"/>
                    <a:pt x="5696" y="13277"/>
                  </a:cubicBezTo>
                  <a:cubicBezTo>
                    <a:pt x="5727" y="13323"/>
                    <a:pt x="5789" y="13343"/>
                    <a:pt x="5864" y="13343"/>
                  </a:cubicBezTo>
                  <a:cubicBezTo>
                    <a:pt x="6055" y="13343"/>
                    <a:pt x="6330" y="13214"/>
                    <a:pt x="6408" y="13057"/>
                  </a:cubicBezTo>
                  <a:cubicBezTo>
                    <a:pt x="6541" y="12766"/>
                    <a:pt x="6673" y="12667"/>
                    <a:pt x="6824" y="12667"/>
                  </a:cubicBezTo>
                  <a:cubicBezTo>
                    <a:pt x="6986" y="12667"/>
                    <a:pt x="7168" y="12780"/>
                    <a:pt x="7394" y="12893"/>
                  </a:cubicBezTo>
                  <a:cubicBezTo>
                    <a:pt x="8255" y="13284"/>
                    <a:pt x="9199" y="13480"/>
                    <a:pt x="10148" y="13480"/>
                  </a:cubicBezTo>
                  <a:cubicBezTo>
                    <a:pt x="10527" y="13480"/>
                    <a:pt x="10907" y="13449"/>
                    <a:pt x="11283" y="13386"/>
                  </a:cubicBezTo>
                  <a:cubicBezTo>
                    <a:pt x="12214" y="11579"/>
                    <a:pt x="14076" y="11031"/>
                    <a:pt x="15719" y="10209"/>
                  </a:cubicBezTo>
                  <a:cubicBezTo>
                    <a:pt x="16705" y="9552"/>
                    <a:pt x="17636" y="8840"/>
                    <a:pt x="18512" y="8073"/>
                  </a:cubicBezTo>
                  <a:cubicBezTo>
                    <a:pt x="19827" y="7690"/>
                    <a:pt x="20046" y="5992"/>
                    <a:pt x="21415" y="5663"/>
                  </a:cubicBezTo>
                  <a:cubicBezTo>
                    <a:pt x="22292" y="5280"/>
                    <a:pt x="22401" y="3966"/>
                    <a:pt x="23497" y="3856"/>
                  </a:cubicBezTo>
                  <a:lnTo>
                    <a:pt x="23497" y="3856"/>
                  </a:lnTo>
                  <a:cubicBezTo>
                    <a:pt x="22949" y="4568"/>
                    <a:pt x="21963" y="5061"/>
                    <a:pt x="22401" y="6266"/>
                  </a:cubicBezTo>
                  <a:cubicBezTo>
                    <a:pt x="22581" y="6363"/>
                    <a:pt x="22740" y="6404"/>
                    <a:pt x="22883" y="6404"/>
                  </a:cubicBezTo>
                  <a:cubicBezTo>
                    <a:pt x="23307" y="6404"/>
                    <a:pt x="23593" y="6046"/>
                    <a:pt x="23880" y="5718"/>
                  </a:cubicBezTo>
                  <a:cubicBezTo>
                    <a:pt x="24263" y="5335"/>
                    <a:pt x="24373" y="4678"/>
                    <a:pt x="25030" y="4568"/>
                  </a:cubicBezTo>
                  <a:cubicBezTo>
                    <a:pt x="25359" y="3582"/>
                    <a:pt x="26509" y="2377"/>
                    <a:pt x="24428" y="1939"/>
                  </a:cubicBezTo>
                  <a:cubicBezTo>
                    <a:pt x="24209" y="1884"/>
                    <a:pt x="24428" y="1556"/>
                    <a:pt x="24482" y="1337"/>
                  </a:cubicBezTo>
                  <a:cubicBezTo>
                    <a:pt x="24701" y="953"/>
                    <a:pt x="24647" y="460"/>
                    <a:pt x="24318" y="132"/>
                  </a:cubicBezTo>
                  <a:cubicBezTo>
                    <a:pt x="24121" y="44"/>
                    <a:pt x="23906" y="0"/>
                    <a:pt x="23692" y="0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4" name="Google Shape;4354;p4"/>
            <p:cNvSpPr/>
            <p:nvPr/>
          </p:nvSpPr>
          <p:spPr>
            <a:xfrm>
              <a:off x="3021300" y="2267350"/>
              <a:ext cx="362875" cy="918700"/>
            </a:xfrm>
            <a:custGeom>
              <a:avLst/>
              <a:gdLst/>
              <a:ahLst/>
              <a:cxnLst/>
              <a:rect l="l" t="t" r="r" b="b"/>
              <a:pathLst>
                <a:path w="14515" h="36748" extrusionOk="0">
                  <a:moveTo>
                    <a:pt x="13967" y="0"/>
                  </a:moveTo>
                  <a:cubicBezTo>
                    <a:pt x="11721" y="0"/>
                    <a:pt x="11338" y="329"/>
                    <a:pt x="11009" y="2410"/>
                  </a:cubicBezTo>
                  <a:cubicBezTo>
                    <a:pt x="10955" y="2903"/>
                    <a:pt x="10462" y="2520"/>
                    <a:pt x="10297" y="2848"/>
                  </a:cubicBezTo>
                  <a:cubicBezTo>
                    <a:pt x="9585" y="3998"/>
                    <a:pt x="9531" y="5422"/>
                    <a:pt x="8928" y="6682"/>
                  </a:cubicBezTo>
                  <a:cubicBezTo>
                    <a:pt x="7833" y="9037"/>
                    <a:pt x="6956" y="11502"/>
                    <a:pt x="6354" y="14021"/>
                  </a:cubicBezTo>
                  <a:cubicBezTo>
                    <a:pt x="5971" y="15610"/>
                    <a:pt x="5478" y="17198"/>
                    <a:pt x="4875" y="18677"/>
                  </a:cubicBezTo>
                  <a:cubicBezTo>
                    <a:pt x="4218" y="20484"/>
                    <a:pt x="3670" y="22292"/>
                    <a:pt x="3232" y="24099"/>
                  </a:cubicBezTo>
                  <a:cubicBezTo>
                    <a:pt x="2739" y="25687"/>
                    <a:pt x="2137" y="27276"/>
                    <a:pt x="1698" y="28864"/>
                  </a:cubicBezTo>
                  <a:cubicBezTo>
                    <a:pt x="1041" y="30945"/>
                    <a:pt x="165" y="32862"/>
                    <a:pt x="165" y="35053"/>
                  </a:cubicBezTo>
                  <a:cubicBezTo>
                    <a:pt x="55" y="35162"/>
                    <a:pt x="1" y="35272"/>
                    <a:pt x="110" y="35436"/>
                  </a:cubicBezTo>
                  <a:cubicBezTo>
                    <a:pt x="603" y="35436"/>
                    <a:pt x="1096" y="35710"/>
                    <a:pt x="1370" y="36094"/>
                  </a:cubicBezTo>
                  <a:cubicBezTo>
                    <a:pt x="1452" y="36121"/>
                    <a:pt x="1520" y="36135"/>
                    <a:pt x="1582" y="36135"/>
                  </a:cubicBezTo>
                  <a:cubicBezTo>
                    <a:pt x="1644" y="36135"/>
                    <a:pt x="1698" y="36121"/>
                    <a:pt x="1753" y="36094"/>
                  </a:cubicBezTo>
                  <a:cubicBezTo>
                    <a:pt x="1795" y="36052"/>
                    <a:pt x="1868" y="35947"/>
                    <a:pt x="1925" y="35947"/>
                  </a:cubicBezTo>
                  <a:cubicBezTo>
                    <a:pt x="1943" y="35947"/>
                    <a:pt x="1959" y="35958"/>
                    <a:pt x="1972" y="35984"/>
                  </a:cubicBezTo>
                  <a:cubicBezTo>
                    <a:pt x="2082" y="36039"/>
                    <a:pt x="1972" y="36148"/>
                    <a:pt x="1972" y="36258"/>
                  </a:cubicBezTo>
                  <a:cubicBezTo>
                    <a:pt x="2108" y="36618"/>
                    <a:pt x="2271" y="36747"/>
                    <a:pt x="2427" y="36747"/>
                  </a:cubicBezTo>
                  <a:cubicBezTo>
                    <a:pt x="2651" y="36747"/>
                    <a:pt x="2861" y="36484"/>
                    <a:pt x="2958" y="36258"/>
                  </a:cubicBezTo>
                  <a:cubicBezTo>
                    <a:pt x="3396" y="35491"/>
                    <a:pt x="3780" y="34670"/>
                    <a:pt x="3999" y="33793"/>
                  </a:cubicBezTo>
                  <a:cubicBezTo>
                    <a:pt x="4382" y="32534"/>
                    <a:pt x="3396" y="31329"/>
                    <a:pt x="3999" y="30124"/>
                  </a:cubicBezTo>
                  <a:cubicBezTo>
                    <a:pt x="3506" y="28919"/>
                    <a:pt x="4492" y="28919"/>
                    <a:pt x="5204" y="28590"/>
                  </a:cubicBezTo>
                  <a:cubicBezTo>
                    <a:pt x="5806" y="28097"/>
                    <a:pt x="5642" y="27276"/>
                    <a:pt x="5971" y="26618"/>
                  </a:cubicBezTo>
                  <a:cubicBezTo>
                    <a:pt x="6792" y="24866"/>
                    <a:pt x="7449" y="22949"/>
                    <a:pt x="7887" y="21032"/>
                  </a:cubicBezTo>
                  <a:cubicBezTo>
                    <a:pt x="8380" y="19115"/>
                    <a:pt x="9038" y="17253"/>
                    <a:pt x="9531" y="15281"/>
                  </a:cubicBezTo>
                  <a:cubicBezTo>
                    <a:pt x="9695" y="14569"/>
                    <a:pt x="10078" y="13857"/>
                    <a:pt x="10023" y="13090"/>
                  </a:cubicBezTo>
                  <a:cubicBezTo>
                    <a:pt x="9914" y="12323"/>
                    <a:pt x="10297" y="11830"/>
                    <a:pt x="10626" y="11173"/>
                  </a:cubicBezTo>
                  <a:cubicBezTo>
                    <a:pt x="11502" y="9311"/>
                    <a:pt x="13091" y="7558"/>
                    <a:pt x="12379" y="5203"/>
                  </a:cubicBezTo>
                  <a:cubicBezTo>
                    <a:pt x="12324" y="4656"/>
                    <a:pt x="12105" y="3998"/>
                    <a:pt x="12926" y="3834"/>
                  </a:cubicBezTo>
                  <a:cubicBezTo>
                    <a:pt x="14515" y="3122"/>
                    <a:pt x="13912" y="1534"/>
                    <a:pt x="14405" y="384"/>
                  </a:cubicBezTo>
                  <a:cubicBezTo>
                    <a:pt x="14460" y="219"/>
                    <a:pt x="14131" y="55"/>
                    <a:pt x="13967" y="0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5" name="Google Shape;4355;p4"/>
            <p:cNvSpPr/>
            <p:nvPr/>
          </p:nvSpPr>
          <p:spPr>
            <a:xfrm>
              <a:off x="3983875" y="676450"/>
              <a:ext cx="182150" cy="635275"/>
            </a:xfrm>
            <a:custGeom>
              <a:avLst/>
              <a:gdLst/>
              <a:ahLst/>
              <a:cxnLst/>
              <a:rect l="l" t="t" r="r" b="b"/>
              <a:pathLst>
                <a:path w="7286" h="25411" extrusionOk="0">
                  <a:moveTo>
                    <a:pt x="2764" y="0"/>
                  </a:moveTo>
                  <a:cubicBezTo>
                    <a:pt x="2410" y="0"/>
                    <a:pt x="2035" y="207"/>
                    <a:pt x="1589" y="541"/>
                  </a:cubicBezTo>
                  <a:cubicBezTo>
                    <a:pt x="932" y="979"/>
                    <a:pt x="822" y="1636"/>
                    <a:pt x="439" y="2239"/>
                  </a:cubicBezTo>
                  <a:cubicBezTo>
                    <a:pt x="329" y="5416"/>
                    <a:pt x="220" y="8647"/>
                    <a:pt x="329" y="11824"/>
                  </a:cubicBezTo>
                  <a:cubicBezTo>
                    <a:pt x="494" y="15384"/>
                    <a:pt x="165" y="18999"/>
                    <a:pt x="1" y="22559"/>
                  </a:cubicBezTo>
                  <a:cubicBezTo>
                    <a:pt x="56" y="23161"/>
                    <a:pt x="1" y="23818"/>
                    <a:pt x="1" y="24421"/>
                  </a:cubicBezTo>
                  <a:cubicBezTo>
                    <a:pt x="1" y="24859"/>
                    <a:pt x="56" y="25352"/>
                    <a:pt x="603" y="25407"/>
                  </a:cubicBezTo>
                  <a:cubicBezTo>
                    <a:pt x="629" y="25409"/>
                    <a:pt x="654" y="25410"/>
                    <a:pt x="678" y="25410"/>
                  </a:cubicBezTo>
                  <a:cubicBezTo>
                    <a:pt x="1176" y="25410"/>
                    <a:pt x="1435" y="24893"/>
                    <a:pt x="1644" y="24476"/>
                  </a:cubicBezTo>
                  <a:cubicBezTo>
                    <a:pt x="2630" y="22066"/>
                    <a:pt x="3835" y="19765"/>
                    <a:pt x="4930" y="17410"/>
                  </a:cubicBezTo>
                  <a:cubicBezTo>
                    <a:pt x="5204" y="16534"/>
                    <a:pt x="5697" y="15822"/>
                    <a:pt x="6080" y="14891"/>
                  </a:cubicBezTo>
                  <a:cubicBezTo>
                    <a:pt x="6518" y="14015"/>
                    <a:pt x="7285" y="13138"/>
                    <a:pt x="6957" y="12043"/>
                  </a:cubicBezTo>
                  <a:cubicBezTo>
                    <a:pt x="6683" y="11002"/>
                    <a:pt x="6245" y="9907"/>
                    <a:pt x="6080" y="8811"/>
                  </a:cubicBezTo>
                  <a:cubicBezTo>
                    <a:pt x="5752" y="7278"/>
                    <a:pt x="5478" y="5689"/>
                    <a:pt x="5040" y="4101"/>
                  </a:cubicBezTo>
                  <a:cubicBezTo>
                    <a:pt x="4935" y="3997"/>
                    <a:pt x="4787" y="3959"/>
                    <a:pt x="4651" y="3959"/>
                  </a:cubicBezTo>
                  <a:cubicBezTo>
                    <a:pt x="4572" y="3959"/>
                    <a:pt x="4497" y="3972"/>
                    <a:pt x="4437" y="3992"/>
                  </a:cubicBezTo>
                  <a:cubicBezTo>
                    <a:pt x="4382" y="4074"/>
                    <a:pt x="4341" y="4142"/>
                    <a:pt x="4314" y="4211"/>
                  </a:cubicBezTo>
                  <a:lnTo>
                    <a:pt x="4314" y="4211"/>
                  </a:lnTo>
                  <a:cubicBezTo>
                    <a:pt x="4218" y="3588"/>
                    <a:pt x="4129" y="2951"/>
                    <a:pt x="3177" y="2951"/>
                  </a:cubicBezTo>
                  <a:cubicBezTo>
                    <a:pt x="3128" y="2935"/>
                    <a:pt x="3073" y="2929"/>
                    <a:pt x="3014" y="2929"/>
                  </a:cubicBezTo>
                  <a:cubicBezTo>
                    <a:pt x="2904" y="2929"/>
                    <a:pt x="2783" y="2948"/>
                    <a:pt x="2670" y="2948"/>
                  </a:cubicBezTo>
                  <a:cubicBezTo>
                    <a:pt x="2441" y="2948"/>
                    <a:pt x="2246" y="2871"/>
                    <a:pt x="2246" y="2403"/>
                  </a:cubicBezTo>
                  <a:cubicBezTo>
                    <a:pt x="2288" y="2391"/>
                    <a:pt x="2327" y="2386"/>
                    <a:pt x="2363" y="2386"/>
                  </a:cubicBezTo>
                  <a:cubicBezTo>
                    <a:pt x="2656" y="2386"/>
                    <a:pt x="2775" y="2744"/>
                    <a:pt x="3068" y="2841"/>
                  </a:cubicBezTo>
                  <a:cubicBezTo>
                    <a:pt x="3123" y="2869"/>
                    <a:pt x="3191" y="2883"/>
                    <a:pt x="3266" y="2883"/>
                  </a:cubicBezTo>
                  <a:cubicBezTo>
                    <a:pt x="3342" y="2883"/>
                    <a:pt x="3424" y="2869"/>
                    <a:pt x="3506" y="2841"/>
                  </a:cubicBezTo>
                  <a:cubicBezTo>
                    <a:pt x="4492" y="2184"/>
                    <a:pt x="4492" y="1527"/>
                    <a:pt x="3780" y="651"/>
                  </a:cubicBezTo>
                  <a:cubicBezTo>
                    <a:pt x="3430" y="193"/>
                    <a:pt x="3107" y="0"/>
                    <a:pt x="2764" y="0"/>
                  </a:cubicBezTo>
                  <a:close/>
                </a:path>
              </a:pathLst>
            </a:custGeom>
            <a:solidFill>
              <a:srgbClr val="F8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6" name="Google Shape;4356;p4"/>
            <p:cNvSpPr/>
            <p:nvPr/>
          </p:nvSpPr>
          <p:spPr>
            <a:xfrm>
              <a:off x="4112600" y="1043225"/>
              <a:ext cx="184875" cy="485325"/>
            </a:xfrm>
            <a:custGeom>
              <a:avLst/>
              <a:gdLst/>
              <a:ahLst/>
              <a:cxnLst/>
              <a:rect l="l" t="t" r="r" b="b"/>
              <a:pathLst>
                <a:path w="7395" h="19413" extrusionOk="0">
                  <a:moveTo>
                    <a:pt x="2410" y="1"/>
                  </a:moveTo>
                  <a:cubicBezTo>
                    <a:pt x="986" y="658"/>
                    <a:pt x="1096" y="2192"/>
                    <a:pt x="384" y="3232"/>
                  </a:cubicBezTo>
                  <a:cubicBezTo>
                    <a:pt x="329" y="3396"/>
                    <a:pt x="274" y="3506"/>
                    <a:pt x="219" y="3670"/>
                  </a:cubicBezTo>
                  <a:cubicBezTo>
                    <a:pt x="110" y="3889"/>
                    <a:pt x="55" y="4109"/>
                    <a:pt x="0" y="4382"/>
                  </a:cubicBezTo>
                  <a:cubicBezTo>
                    <a:pt x="0" y="4492"/>
                    <a:pt x="55" y="4656"/>
                    <a:pt x="55" y="4821"/>
                  </a:cubicBezTo>
                  <a:cubicBezTo>
                    <a:pt x="548" y="6135"/>
                    <a:pt x="603" y="7559"/>
                    <a:pt x="1205" y="8819"/>
                  </a:cubicBezTo>
                  <a:cubicBezTo>
                    <a:pt x="1753" y="8819"/>
                    <a:pt x="2191" y="9093"/>
                    <a:pt x="2520" y="9476"/>
                  </a:cubicBezTo>
                  <a:cubicBezTo>
                    <a:pt x="2629" y="9750"/>
                    <a:pt x="2629" y="9969"/>
                    <a:pt x="2574" y="10243"/>
                  </a:cubicBezTo>
                  <a:cubicBezTo>
                    <a:pt x="2465" y="9969"/>
                    <a:pt x="2684" y="9586"/>
                    <a:pt x="2410" y="9366"/>
                  </a:cubicBezTo>
                  <a:cubicBezTo>
                    <a:pt x="2282" y="9302"/>
                    <a:pt x="2153" y="9276"/>
                    <a:pt x="2025" y="9276"/>
                  </a:cubicBezTo>
                  <a:cubicBezTo>
                    <a:pt x="1934" y="9276"/>
                    <a:pt x="1844" y="9289"/>
                    <a:pt x="1753" y="9312"/>
                  </a:cubicBezTo>
                  <a:cubicBezTo>
                    <a:pt x="1424" y="9421"/>
                    <a:pt x="1260" y="9805"/>
                    <a:pt x="1369" y="10133"/>
                  </a:cubicBezTo>
                  <a:cubicBezTo>
                    <a:pt x="2300" y="12762"/>
                    <a:pt x="2465" y="15610"/>
                    <a:pt x="3670" y="18239"/>
                  </a:cubicBezTo>
                  <a:cubicBezTo>
                    <a:pt x="4022" y="19022"/>
                    <a:pt x="4318" y="19413"/>
                    <a:pt x="4858" y="19413"/>
                  </a:cubicBezTo>
                  <a:cubicBezTo>
                    <a:pt x="5074" y="19413"/>
                    <a:pt x="5328" y="19350"/>
                    <a:pt x="5641" y="19225"/>
                  </a:cubicBezTo>
                  <a:cubicBezTo>
                    <a:pt x="5860" y="19050"/>
                    <a:pt x="6097" y="19015"/>
                    <a:pt x="6337" y="19015"/>
                  </a:cubicBezTo>
                  <a:cubicBezTo>
                    <a:pt x="6497" y="19015"/>
                    <a:pt x="6659" y="19030"/>
                    <a:pt x="6818" y="19030"/>
                  </a:cubicBezTo>
                  <a:cubicBezTo>
                    <a:pt x="7017" y="19030"/>
                    <a:pt x="7211" y="19006"/>
                    <a:pt x="7394" y="18896"/>
                  </a:cubicBezTo>
                  <a:cubicBezTo>
                    <a:pt x="7120" y="17637"/>
                    <a:pt x="6408" y="16487"/>
                    <a:pt x="6189" y="15227"/>
                  </a:cubicBezTo>
                  <a:cubicBezTo>
                    <a:pt x="5477" y="11174"/>
                    <a:pt x="3944" y="7340"/>
                    <a:pt x="3341" y="3232"/>
                  </a:cubicBezTo>
                  <a:cubicBezTo>
                    <a:pt x="3177" y="2137"/>
                    <a:pt x="2520" y="1151"/>
                    <a:pt x="2410" y="1"/>
                  </a:cubicBezTo>
                  <a:close/>
                </a:path>
              </a:pathLst>
            </a:custGeom>
            <a:solidFill>
              <a:srgbClr val="F9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7" name="Google Shape;4357;p4"/>
            <p:cNvSpPr/>
            <p:nvPr/>
          </p:nvSpPr>
          <p:spPr>
            <a:xfrm>
              <a:off x="3322000" y="1657350"/>
              <a:ext cx="244275" cy="584000"/>
            </a:xfrm>
            <a:custGeom>
              <a:avLst/>
              <a:gdLst/>
              <a:ahLst/>
              <a:cxnLst/>
              <a:rect l="l" t="t" r="r" b="b"/>
              <a:pathLst>
                <a:path w="9771" h="23360" extrusionOk="0">
                  <a:moveTo>
                    <a:pt x="9027" y="1"/>
                  </a:moveTo>
                  <a:cubicBezTo>
                    <a:pt x="8851" y="1"/>
                    <a:pt x="8658" y="191"/>
                    <a:pt x="8457" y="685"/>
                  </a:cubicBezTo>
                  <a:cubicBezTo>
                    <a:pt x="8128" y="1506"/>
                    <a:pt x="7361" y="1835"/>
                    <a:pt x="6868" y="2437"/>
                  </a:cubicBezTo>
                  <a:cubicBezTo>
                    <a:pt x="6759" y="2492"/>
                    <a:pt x="6813" y="2547"/>
                    <a:pt x="6868" y="2547"/>
                  </a:cubicBezTo>
                  <a:cubicBezTo>
                    <a:pt x="6978" y="2574"/>
                    <a:pt x="6909" y="2602"/>
                    <a:pt x="6827" y="2602"/>
                  </a:cubicBezTo>
                  <a:cubicBezTo>
                    <a:pt x="6745" y="2602"/>
                    <a:pt x="6649" y="2574"/>
                    <a:pt x="6704" y="2492"/>
                  </a:cubicBezTo>
                  <a:cubicBezTo>
                    <a:pt x="6813" y="2054"/>
                    <a:pt x="6923" y="1616"/>
                    <a:pt x="6485" y="1287"/>
                  </a:cubicBezTo>
                  <a:cubicBezTo>
                    <a:pt x="6101" y="2437"/>
                    <a:pt x="5718" y="3533"/>
                    <a:pt x="5335" y="4683"/>
                  </a:cubicBezTo>
                  <a:cubicBezTo>
                    <a:pt x="5006" y="5395"/>
                    <a:pt x="4787" y="6107"/>
                    <a:pt x="4623" y="6819"/>
                  </a:cubicBezTo>
                  <a:cubicBezTo>
                    <a:pt x="4020" y="10105"/>
                    <a:pt x="3199" y="13282"/>
                    <a:pt x="2158" y="16404"/>
                  </a:cubicBezTo>
                  <a:cubicBezTo>
                    <a:pt x="1501" y="18375"/>
                    <a:pt x="898" y="20347"/>
                    <a:pt x="296" y="22319"/>
                  </a:cubicBezTo>
                  <a:cubicBezTo>
                    <a:pt x="0" y="23206"/>
                    <a:pt x="547" y="23251"/>
                    <a:pt x="1099" y="23251"/>
                  </a:cubicBezTo>
                  <a:cubicBezTo>
                    <a:pt x="1160" y="23251"/>
                    <a:pt x="1221" y="23250"/>
                    <a:pt x="1282" y="23250"/>
                  </a:cubicBezTo>
                  <a:cubicBezTo>
                    <a:pt x="1587" y="23219"/>
                    <a:pt x="1909" y="23138"/>
                    <a:pt x="2229" y="23138"/>
                  </a:cubicBezTo>
                  <a:cubicBezTo>
                    <a:pt x="2483" y="23138"/>
                    <a:pt x="2737" y="23190"/>
                    <a:pt x="2980" y="23360"/>
                  </a:cubicBezTo>
                  <a:cubicBezTo>
                    <a:pt x="3801" y="23195"/>
                    <a:pt x="3856" y="22483"/>
                    <a:pt x="3746" y="21881"/>
                  </a:cubicBezTo>
                  <a:cubicBezTo>
                    <a:pt x="3527" y="20950"/>
                    <a:pt x="2651" y="20895"/>
                    <a:pt x="1775" y="20731"/>
                  </a:cubicBezTo>
                  <a:cubicBezTo>
                    <a:pt x="4623" y="20731"/>
                    <a:pt x="4677" y="20676"/>
                    <a:pt x="4732" y="18759"/>
                  </a:cubicBezTo>
                  <a:cubicBezTo>
                    <a:pt x="3637" y="17883"/>
                    <a:pt x="4787" y="17554"/>
                    <a:pt x="5116" y="17061"/>
                  </a:cubicBezTo>
                  <a:cubicBezTo>
                    <a:pt x="6540" y="15254"/>
                    <a:pt x="6485" y="13391"/>
                    <a:pt x="5499" y="11474"/>
                  </a:cubicBezTo>
                  <a:cubicBezTo>
                    <a:pt x="5444" y="11255"/>
                    <a:pt x="5444" y="11036"/>
                    <a:pt x="5499" y="10817"/>
                  </a:cubicBezTo>
                  <a:cubicBezTo>
                    <a:pt x="5554" y="10708"/>
                    <a:pt x="5608" y="10653"/>
                    <a:pt x="5718" y="10543"/>
                  </a:cubicBezTo>
                  <a:cubicBezTo>
                    <a:pt x="5743" y="10494"/>
                    <a:pt x="5767" y="10467"/>
                    <a:pt x="5782" y="10467"/>
                  </a:cubicBezTo>
                  <a:cubicBezTo>
                    <a:pt x="5800" y="10467"/>
                    <a:pt x="5803" y="10508"/>
                    <a:pt x="5773" y="10598"/>
                  </a:cubicBezTo>
                  <a:cubicBezTo>
                    <a:pt x="5882" y="10708"/>
                    <a:pt x="5937" y="10762"/>
                    <a:pt x="6047" y="10872"/>
                  </a:cubicBezTo>
                  <a:cubicBezTo>
                    <a:pt x="6143" y="10936"/>
                    <a:pt x="6239" y="10963"/>
                    <a:pt x="6335" y="10963"/>
                  </a:cubicBezTo>
                  <a:cubicBezTo>
                    <a:pt x="6403" y="10963"/>
                    <a:pt x="6472" y="10949"/>
                    <a:pt x="6540" y="10927"/>
                  </a:cubicBezTo>
                  <a:cubicBezTo>
                    <a:pt x="6649" y="10817"/>
                    <a:pt x="6704" y="10708"/>
                    <a:pt x="6759" y="10598"/>
                  </a:cubicBezTo>
                  <a:cubicBezTo>
                    <a:pt x="6759" y="10489"/>
                    <a:pt x="6759" y="10379"/>
                    <a:pt x="6704" y="10215"/>
                  </a:cubicBezTo>
                  <a:cubicBezTo>
                    <a:pt x="6649" y="10050"/>
                    <a:pt x="6540" y="9941"/>
                    <a:pt x="6375" y="9777"/>
                  </a:cubicBezTo>
                  <a:cubicBezTo>
                    <a:pt x="6266" y="9667"/>
                    <a:pt x="6156" y="9503"/>
                    <a:pt x="5992" y="9393"/>
                  </a:cubicBezTo>
                  <a:cubicBezTo>
                    <a:pt x="5882" y="9338"/>
                    <a:pt x="5828" y="9229"/>
                    <a:pt x="5718" y="9174"/>
                  </a:cubicBezTo>
                  <a:cubicBezTo>
                    <a:pt x="5608" y="9065"/>
                    <a:pt x="5499" y="8900"/>
                    <a:pt x="5444" y="8736"/>
                  </a:cubicBezTo>
                  <a:cubicBezTo>
                    <a:pt x="5389" y="8626"/>
                    <a:pt x="5335" y="8517"/>
                    <a:pt x="5280" y="8462"/>
                  </a:cubicBezTo>
                  <a:cubicBezTo>
                    <a:pt x="5061" y="8188"/>
                    <a:pt x="5444" y="8353"/>
                    <a:pt x="5389" y="8188"/>
                  </a:cubicBezTo>
                  <a:cubicBezTo>
                    <a:pt x="5554" y="8024"/>
                    <a:pt x="5608" y="7860"/>
                    <a:pt x="5718" y="7641"/>
                  </a:cubicBezTo>
                  <a:cubicBezTo>
                    <a:pt x="5773" y="7531"/>
                    <a:pt x="5773" y="7421"/>
                    <a:pt x="5773" y="7257"/>
                  </a:cubicBezTo>
                  <a:cubicBezTo>
                    <a:pt x="5828" y="7257"/>
                    <a:pt x="5828" y="7202"/>
                    <a:pt x="5882" y="7202"/>
                  </a:cubicBezTo>
                  <a:lnTo>
                    <a:pt x="5992" y="7257"/>
                  </a:lnTo>
                  <a:cubicBezTo>
                    <a:pt x="6266" y="7312"/>
                    <a:pt x="6485" y="7476"/>
                    <a:pt x="6649" y="7641"/>
                  </a:cubicBezTo>
                  <a:cubicBezTo>
                    <a:pt x="6704" y="7805"/>
                    <a:pt x="6759" y="7914"/>
                    <a:pt x="6813" y="8024"/>
                  </a:cubicBezTo>
                  <a:cubicBezTo>
                    <a:pt x="6868" y="8133"/>
                    <a:pt x="6978" y="8243"/>
                    <a:pt x="7087" y="8298"/>
                  </a:cubicBezTo>
                  <a:lnTo>
                    <a:pt x="7306" y="8353"/>
                  </a:lnTo>
                  <a:lnTo>
                    <a:pt x="7525" y="8353"/>
                  </a:lnTo>
                  <a:cubicBezTo>
                    <a:pt x="7635" y="8298"/>
                    <a:pt x="7745" y="8188"/>
                    <a:pt x="7799" y="8079"/>
                  </a:cubicBezTo>
                  <a:cubicBezTo>
                    <a:pt x="7854" y="7914"/>
                    <a:pt x="7909" y="7805"/>
                    <a:pt x="7909" y="7695"/>
                  </a:cubicBezTo>
                  <a:cubicBezTo>
                    <a:pt x="8018" y="7367"/>
                    <a:pt x="8128" y="7038"/>
                    <a:pt x="8183" y="6709"/>
                  </a:cubicBezTo>
                  <a:cubicBezTo>
                    <a:pt x="8183" y="6545"/>
                    <a:pt x="8183" y="6436"/>
                    <a:pt x="8183" y="6271"/>
                  </a:cubicBezTo>
                  <a:cubicBezTo>
                    <a:pt x="8183" y="6107"/>
                    <a:pt x="8128" y="5888"/>
                    <a:pt x="8073" y="5724"/>
                  </a:cubicBezTo>
                  <a:cubicBezTo>
                    <a:pt x="8018" y="5614"/>
                    <a:pt x="7964" y="5504"/>
                    <a:pt x="7854" y="5395"/>
                  </a:cubicBezTo>
                  <a:cubicBezTo>
                    <a:pt x="7799" y="5285"/>
                    <a:pt x="7690" y="5231"/>
                    <a:pt x="7580" y="5121"/>
                  </a:cubicBezTo>
                  <a:cubicBezTo>
                    <a:pt x="7525" y="4573"/>
                    <a:pt x="7854" y="4354"/>
                    <a:pt x="8292" y="4245"/>
                  </a:cubicBezTo>
                  <a:cubicBezTo>
                    <a:pt x="8457" y="4190"/>
                    <a:pt x="8566" y="4135"/>
                    <a:pt x="8676" y="4080"/>
                  </a:cubicBezTo>
                  <a:cubicBezTo>
                    <a:pt x="8840" y="3971"/>
                    <a:pt x="8949" y="3916"/>
                    <a:pt x="9004" y="3807"/>
                  </a:cubicBezTo>
                  <a:lnTo>
                    <a:pt x="9169" y="3642"/>
                  </a:lnTo>
                  <a:cubicBezTo>
                    <a:pt x="9278" y="3533"/>
                    <a:pt x="9333" y="3368"/>
                    <a:pt x="9388" y="3259"/>
                  </a:cubicBezTo>
                  <a:cubicBezTo>
                    <a:pt x="9497" y="2985"/>
                    <a:pt x="9552" y="2711"/>
                    <a:pt x="9552" y="2383"/>
                  </a:cubicBezTo>
                  <a:cubicBezTo>
                    <a:pt x="9607" y="2109"/>
                    <a:pt x="9661" y="1835"/>
                    <a:pt x="9716" y="1561"/>
                  </a:cubicBezTo>
                  <a:cubicBezTo>
                    <a:pt x="9771" y="1342"/>
                    <a:pt x="9771" y="1068"/>
                    <a:pt x="9661" y="849"/>
                  </a:cubicBezTo>
                  <a:cubicBezTo>
                    <a:pt x="9500" y="396"/>
                    <a:pt x="9281" y="1"/>
                    <a:pt x="9027" y="1"/>
                  </a:cubicBezTo>
                  <a:close/>
                </a:path>
              </a:pathLst>
            </a:custGeom>
            <a:solidFill>
              <a:srgbClr val="F9F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8" name="Google Shape;4358;p4"/>
            <p:cNvSpPr/>
            <p:nvPr/>
          </p:nvSpPr>
          <p:spPr>
            <a:xfrm>
              <a:off x="4237200" y="1526575"/>
              <a:ext cx="191700" cy="470575"/>
            </a:xfrm>
            <a:custGeom>
              <a:avLst/>
              <a:gdLst/>
              <a:ahLst/>
              <a:cxnLst/>
              <a:rect l="l" t="t" r="r" b="b"/>
              <a:pathLst>
                <a:path w="7668" h="18823" extrusionOk="0">
                  <a:moveTo>
                    <a:pt x="2520" y="1"/>
                  </a:moveTo>
                  <a:cubicBezTo>
                    <a:pt x="1424" y="1206"/>
                    <a:pt x="931" y="2739"/>
                    <a:pt x="219" y="4163"/>
                  </a:cubicBezTo>
                  <a:cubicBezTo>
                    <a:pt x="110" y="4437"/>
                    <a:pt x="0" y="4766"/>
                    <a:pt x="110" y="4930"/>
                  </a:cubicBezTo>
                  <a:cubicBezTo>
                    <a:pt x="1205" y="6463"/>
                    <a:pt x="1096" y="8380"/>
                    <a:pt x="1753" y="9969"/>
                  </a:cubicBezTo>
                  <a:cubicBezTo>
                    <a:pt x="2520" y="11776"/>
                    <a:pt x="2410" y="14296"/>
                    <a:pt x="5368" y="14515"/>
                  </a:cubicBezTo>
                  <a:cubicBezTo>
                    <a:pt x="5295" y="14541"/>
                    <a:pt x="5217" y="14551"/>
                    <a:pt x="5136" y="14551"/>
                  </a:cubicBezTo>
                  <a:cubicBezTo>
                    <a:pt x="4816" y="14551"/>
                    <a:pt x="4447" y="14388"/>
                    <a:pt x="4175" y="14388"/>
                  </a:cubicBezTo>
                  <a:cubicBezTo>
                    <a:pt x="3942" y="14388"/>
                    <a:pt x="3779" y="14508"/>
                    <a:pt x="3779" y="14953"/>
                  </a:cubicBezTo>
                  <a:cubicBezTo>
                    <a:pt x="3670" y="16377"/>
                    <a:pt x="3779" y="17856"/>
                    <a:pt x="5149" y="18787"/>
                  </a:cubicBezTo>
                  <a:cubicBezTo>
                    <a:pt x="5194" y="18809"/>
                    <a:pt x="5249" y="18823"/>
                    <a:pt x="5305" y="18823"/>
                  </a:cubicBezTo>
                  <a:cubicBezTo>
                    <a:pt x="5385" y="18823"/>
                    <a:pt x="5468" y="18796"/>
                    <a:pt x="5532" y="18732"/>
                  </a:cubicBezTo>
                  <a:cubicBezTo>
                    <a:pt x="5751" y="18622"/>
                    <a:pt x="5915" y="18458"/>
                    <a:pt x="6080" y="18349"/>
                  </a:cubicBezTo>
                  <a:cubicBezTo>
                    <a:pt x="6518" y="17910"/>
                    <a:pt x="7230" y="18129"/>
                    <a:pt x="7668" y="17691"/>
                  </a:cubicBezTo>
                  <a:cubicBezTo>
                    <a:pt x="7394" y="17144"/>
                    <a:pt x="7175" y="16486"/>
                    <a:pt x="7011" y="15884"/>
                  </a:cubicBezTo>
                  <a:cubicBezTo>
                    <a:pt x="6573" y="13857"/>
                    <a:pt x="5861" y="11886"/>
                    <a:pt x="5258" y="9859"/>
                  </a:cubicBezTo>
                  <a:cubicBezTo>
                    <a:pt x="4601" y="7559"/>
                    <a:pt x="3670" y="5368"/>
                    <a:pt x="3232" y="3013"/>
                  </a:cubicBezTo>
                  <a:cubicBezTo>
                    <a:pt x="3122" y="1972"/>
                    <a:pt x="2903" y="986"/>
                    <a:pt x="2520" y="1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9" name="Google Shape;4359;p4"/>
            <p:cNvSpPr/>
            <p:nvPr/>
          </p:nvSpPr>
          <p:spPr>
            <a:xfrm>
              <a:off x="3744275" y="863675"/>
              <a:ext cx="264275" cy="671700"/>
            </a:xfrm>
            <a:custGeom>
              <a:avLst/>
              <a:gdLst/>
              <a:ahLst/>
              <a:cxnLst/>
              <a:rect l="l" t="t" r="r" b="b"/>
              <a:pathLst>
                <a:path w="10571" h="26868" extrusionOk="0">
                  <a:moveTo>
                    <a:pt x="1011" y="0"/>
                  </a:moveTo>
                  <a:cubicBezTo>
                    <a:pt x="818" y="0"/>
                    <a:pt x="640" y="55"/>
                    <a:pt x="493" y="172"/>
                  </a:cubicBezTo>
                  <a:cubicBezTo>
                    <a:pt x="55" y="446"/>
                    <a:pt x="110" y="884"/>
                    <a:pt x="164" y="1268"/>
                  </a:cubicBezTo>
                  <a:cubicBezTo>
                    <a:pt x="548" y="1815"/>
                    <a:pt x="0" y="2363"/>
                    <a:pt x="164" y="2911"/>
                  </a:cubicBezTo>
                  <a:cubicBezTo>
                    <a:pt x="164" y="3075"/>
                    <a:pt x="219" y="3239"/>
                    <a:pt x="274" y="3404"/>
                  </a:cubicBezTo>
                  <a:cubicBezTo>
                    <a:pt x="2191" y="11345"/>
                    <a:pt x="5148" y="18958"/>
                    <a:pt x="7284" y="26845"/>
                  </a:cubicBezTo>
                  <a:cubicBezTo>
                    <a:pt x="7367" y="26861"/>
                    <a:pt x="7440" y="26868"/>
                    <a:pt x="7506" y="26868"/>
                  </a:cubicBezTo>
                  <a:cubicBezTo>
                    <a:pt x="8133" y="26868"/>
                    <a:pt x="8012" y="26201"/>
                    <a:pt x="8161" y="25805"/>
                  </a:cubicBezTo>
                  <a:cubicBezTo>
                    <a:pt x="8544" y="24545"/>
                    <a:pt x="8380" y="23121"/>
                    <a:pt x="8763" y="21861"/>
                  </a:cubicBezTo>
                  <a:lnTo>
                    <a:pt x="8763" y="21861"/>
                  </a:lnTo>
                  <a:cubicBezTo>
                    <a:pt x="9037" y="23011"/>
                    <a:pt x="8708" y="24161"/>
                    <a:pt x="8818" y="25312"/>
                  </a:cubicBezTo>
                  <a:cubicBezTo>
                    <a:pt x="8869" y="25824"/>
                    <a:pt x="8585" y="26527"/>
                    <a:pt x="9398" y="26527"/>
                  </a:cubicBezTo>
                  <a:cubicBezTo>
                    <a:pt x="9455" y="26527"/>
                    <a:pt x="9517" y="26524"/>
                    <a:pt x="9585" y="26517"/>
                  </a:cubicBezTo>
                  <a:cubicBezTo>
                    <a:pt x="10571" y="25093"/>
                    <a:pt x="10132" y="23449"/>
                    <a:pt x="10187" y="21861"/>
                  </a:cubicBezTo>
                  <a:cubicBezTo>
                    <a:pt x="10242" y="21204"/>
                    <a:pt x="10132" y="20547"/>
                    <a:pt x="9859" y="19944"/>
                  </a:cubicBezTo>
                  <a:cubicBezTo>
                    <a:pt x="9454" y="19661"/>
                    <a:pt x="8990" y="19497"/>
                    <a:pt x="8510" y="19497"/>
                  </a:cubicBezTo>
                  <a:cubicBezTo>
                    <a:pt x="8340" y="19497"/>
                    <a:pt x="8168" y="19518"/>
                    <a:pt x="7996" y="19561"/>
                  </a:cubicBezTo>
                  <a:cubicBezTo>
                    <a:pt x="7636" y="19813"/>
                    <a:pt x="7418" y="20255"/>
                    <a:pt x="7420" y="20700"/>
                  </a:cubicBezTo>
                  <a:lnTo>
                    <a:pt x="7420" y="20700"/>
                  </a:lnTo>
                  <a:cubicBezTo>
                    <a:pt x="7295" y="20231"/>
                    <a:pt x="7195" y="19772"/>
                    <a:pt x="7120" y="19287"/>
                  </a:cubicBezTo>
                  <a:cubicBezTo>
                    <a:pt x="5970" y="13974"/>
                    <a:pt x="3998" y="8826"/>
                    <a:pt x="3012" y="3458"/>
                  </a:cubicBezTo>
                  <a:cubicBezTo>
                    <a:pt x="2848" y="2199"/>
                    <a:pt x="2574" y="994"/>
                    <a:pt x="1534" y="117"/>
                  </a:cubicBezTo>
                  <a:cubicBezTo>
                    <a:pt x="1356" y="41"/>
                    <a:pt x="1178" y="0"/>
                    <a:pt x="1011" y="0"/>
                  </a:cubicBezTo>
                  <a:close/>
                </a:path>
              </a:pathLst>
            </a:custGeom>
            <a:solidFill>
              <a:srgbClr val="F08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0" name="Google Shape;4360;p4"/>
            <p:cNvSpPr/>
            <p:nvPr/>
          </p:nvSpPr>
          <p:spPr>
            <a:xfrm>
              <a:off x="2981600" y="4147275"/>
              <a:ext cx="272500" cy="306025"/>
            </a:xfrm>
            <a:custGeom>
              <a:avLst/>
              <a:gdLst/>
              <a:ahLst/>
              <a:cxnLst/>
              <a:rect l="l" t="t" r="r" b="b"/>
              <a:pathLst>
                <a:path w="10900" h="12241" extrusionOk="0">
                  <a:moveTo>
                    <a:pt x="2392" y="0"/>
                  </a:moveTo>
                  <a:cubicBezTo>
                    <a:pt x="2184" y="0"/>
                    <a:pt x="1985" y="61"/>
                    <a:pt x="1808" y="167"/>
                  </a:cubicBezTo>
                  <a:cubicBezTo>
                    <a:pt x="1698" y="1098"/>
                    <a:pt x="1041" y="1919"/>
                    <a:pt x="110" y="2248"/>
                  </a:cubicBezTo>
                  <a:cubicBezTo>
                    <a:pt x="0" y="2357"/>
                    <a:pt x="0" y="2522"/>
                    <a:pt x="110" y="2631"/>
                  </a:cubicBezTo>
                  <a:cubicBezTo>
                    <a:pt x="384" y="3015"/>
                    <a:pt x="1205" y="2905"/>
                    <a:pt x="1150" y="3124"/>
                  </a:cubicBezTo>
                  <a:cubicBezTo>
                    <a:pt x="910" y="4053"/>
                    <a:pt x="1209" y="4226"/>
                    <a:pt x="1641" y="4226"/>
                  </a:cubicBezTo>
                  <a:cubicBezTo>
                    <a:pt x="1897" y="4226"/>
                    <a:pt x="2200" y="4165"/>
                    <a:pt x="2465" y="4165"/>
                  </a:cubicBezTo>
                  <a:cubicBezTo>
                    <a:pt x="2562" y="4116"/>
                    <a:pt x="2617" y="3937"/>
                    <a:pt x="2705" y="3937"/>
                  </a:cubicBezTo>
                  <a:cubicBezTo>
                    <a:pt x="2715" y="3937"/>
                    <a:pt x="2727" y="3940"/>
                    <a:pt x="2739" y="3946"/>
                  </a:cubicBezTo>
                  <a:cubicBezTo>
                    <a:pt x="2848" y="4001"/>
                    <a:pt x="2629" y="4165"/>
                    <a:pt x="2739" y="4329"/>
                  </a:cubicBezTo>
                  <a:cubicBezTo>
                    <a:pt x="4218" y="5863"/>
                    <a:pt x="4710" y="7834"/>
                    <a:pt x="5039" y="9861"/>
                  </a:cubicBezTo>
                  <a:cubicBezTo>
                    <a:pt x="5642" y="10354"/>
                    <a:pt x="5806" y="11230"/>
                    <a:pt x="6682" y="11449"/>
                  </a:cubicBezTo>
                  <a:cubicBezTo>
                    <a:pt x="6792" y="11559"/>
                    <a:pt x="6901" y="11668"/>
                    <a:pt x="7011" y="11833"/>
                  </a:cubicBezTo>
                  <a:cubicBezTo>
                    <a:pt x="7195" y="12140"/>
                    <a:pt x="7448" y="12240"/>
                    <a:pt x="7722" y="12240"/>
                  </a:cubicBezTo>
                  <a:cubicBezTo>
                    <a:pt x="7937" y="12240"/>
                    <a:pt x="8164" y="12179"/>
                    <a:pt x="8380" y="12107"/>
                  </a:cubicBezTo>
                  <a:cubicBezTo>
                    <a:pt x="8983" y="11887"/>
                    <a:pt x="9749" y="12161"/>
                    <a:pt x="10242" y="11504"/>
                  </a:cubicBezTo>
                  <a:cubicBezTo>
                    <a:pt x="10680" y="10902"/>
                    <a:pt x="10626" y="10025"/>
                    <a:pt x="10023" y="9861"/>
                  </a:cubicBezTo>
                  <a:cubicBezTo>
                    <a:pt x="9009" y="9701"/>
                    <a:pt x="8515" y="8709"/>
                    <a:pt x="7477" y="8709"/>
                  </a:cubicBezTo>
                  <a:cubicBezTo>
                    <a:pt x="7450" y="8709"/>
                    <a:pt x="7422" y="8709"/>
                    <a:pt x="7394" y="8711"/>
                  </a:cubicBezTo>
                  <a:cubicBezTo>
                    <a:pt x="6299" y="8711"/>
                    <a:pt x="6299" y="8163"/>
                    <a:pt x="7011" y="7451"/>
                  </a:cubicBezTo>
                  <a:lnTo>
                    <a:pt x="7394" y="7287"/>
                  </a:lnTo>
                  <a:cubicBezTo>
                    <a:pt x="8325" y="7177"/>
                    <a:pt x="9256" y="6794"/>
                    <a:pt x="10078" y="6246"/>
                  </a:cubicBezTo>
                  <a:cubicBezTo>
                    <a:pt x="10461" y="5972"/>
                    <a:pt x="10899" y="5918"/>
                    <a:pt x="10790" y="5315"/>
                  </a:cubicBezTo>
                  <a:cubicBezTo>
                    <a:pt x="10680" y="4658"/>
                    <a:pt x="10187" y="4877"/>
                    <a:pt x="9804" y="4767"/>
                  </a:cubicBezTo>
                  <a:cubicBezTo>
                    <a:pt x="7997" y="4329"/>
                    <a:pt x="6244" y="3836"/>
                    <a:pt x="5587" y="1810"/>
                  </a:cubicBezTo>
                  <a:cubicBezTo>
                    <a:pt x="4820" y="933"/>
                    <a:pt x="3834" y="331"/>
                    <a:pt x="2739" y="57"/>
                  </a:cubicBezTo>
                  <a:cubicBezTo>
                    <a:pt x="2622" y="18"/>
                    <a:pt x="2506" y="0"/>
                    <a:pt x="2392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1" name="Google Shape;4361;p4"/>
            <p:cNvSpPr/>
            <p:nvPr/>
          </p:nvSpPr>
          <p:spPr>
            <a:xfrm>
              <a:off x="3864750" y="289925"/>
              <a:ext cx="169825" cy="332300"/>
            </a:xfrm>
            <a:custGeom>
              <a:avLst/>
              <a:gdLst/>
              <a:ahLst/>
              <a:cxnLst/>
              <a:rect l="l" t="t" r="r" b="b"/>
              <a:pathLst>
                <a:path w="6793" h="13292" extrusionOk="0">
                  <a:moveTo>
                    <a:pt x="3981" y="0"/>
                  </a:moveTo>
                  <a:cubicBezTo>
                    <a:pt x="2869" y="0"/>
                    <a:pt x="1887" y="906"/>
                    <a:pt x="1973" y="2145"/>
                  </a:cubicBezTo>
                  <a:cubicBezTo>
                    <a:pt x="1918" y="3350"/>
                    <a:pt x="1753" y="4610"/>
                    <a:pt x="1425" y="5815"/>
                  </a:cubicBezTo>
                  <a:cubicBezTo>
                    <a:pt x="987" y="7075"/>
                    <a:pt x="658" y="8389"/>
                    <a:pt x="275" y="9704"/>
                  </a:cubicBezTo>
                  <a:cubicBezTo>
                    <a:pt x="329" y="10361"/>
                    <a:pt x="1" y="11182"/>
                    <a:pt x="987" y="11511"/>
                  </a:cubicBezTo>
                  <a:cubicBezTo>
                    <a:pt x="1184" y="11374"/>
                    <a:pt x="1344" y="11318"/>
                    <a:pt x="1476" y="11318"/>
                  </a:cubicBezTo>
                  <a:cubicBezTo>
                    <a:pt x="1820" y="11318"/>
                    <a:pt x="1978" y="11702"/>
                    <a:pt x="2137" y="12059"/>
                  </a:cubicBezTo>
                  <a:cubicBezTo>
                    <a:pt x="2246" y="12223"/>
                    <a:pt x="2301" y="12333"/>
                    <a:pt x="2411" y="12497"/>
                  </a:cubicBezTo>
                  <a:cubicBezTo>
                    <a:pt x="2653" y="12787"/>
                    <a:pt x="2852" y="13291"/>
                    <a:pt x="3273" y="13291"/>
                  </a:cubicBezTo>
                  <a:cubicBezTo>
                    <a:pt x="3328" y="13291"/>
                    <a:pt x="3388" y="13283"/>
                    <a:pt x="3451" y="13264"/>
                  </a:cubicBezTo>
                  <a:cubicBezTo>
                    <a:pt x="4054" y="13099"/>
                    <a:pt x="3999" y="12497"/>
                    <a:pt x="3999" y="12059"/>
                  </a:cubicBezTo>
                  <a:cubicBezTo>
                    <a:pt x="3999" y="11292"/>
                    <a:pt x="4054" y="10525"/>
                    <a:pt x="4163" y="9813"/>
                  </a:cubicBezTo>
                  <a:cubicBezTo>
                    <a:pt x="4492" y="7403"/>
                    <a:pt x="3780" y="4993"/>
                    <a:pt x="4273" y="2583"/>
                  </a:cubicBezTo>
                  <a:cubicBezTo>
                    <a:pt x="4328" y="2364"/>
                    <a:pt x="4218" y="2145"/>
                    <a:pt x="4437" y="1981"/>
                  </a:cubicBezTo>
                  <a:cubicBezTo>
                    <a:pt x="4437" y="2310"/>
                    <a:pt x="4437" y="2583"/>
                    <a:pt x="4437" y="2912"/>
                  </a:cubicBezTo>
                  <a:cubicBezTo>
                    <a:pt x="4218" y="4884"/>
                    <a:pt x="4930" y="6856"/>
                    <a:pt x="4766" y="8827"/>
                  </a:cubicBezTo>
                  <a:cubicBezTo>
                    <a:pt x="4766" y="9101"/>
                    <a:pt x="4875" y="9320"/>
                    <a:pt x="4985" y="9539"/>
                  </a:cubicBezTo>
                  <a:cubicBezTo>
                    <a:pt x="5109" y="9713"/>
                    <a:pt x="5233" y="9774"/>
                    <a:pt x="5356" y="9774"/>
                  </a:cubicBezTo>
                  <a:cubicBezTo>
                    <a:pt x="5506" y="9774"/>
                    <a:pt x="5656" y="9684"/>
                    <a:pt x="5806" y="9594"/>
                  </a:cubicBezTo>
                  <a:cubicBezTo>
                    <a:pt x="6792" y="8882"/>
                    <a:pt x="6628" y="7787"/>
                    <a:pt x="6737" y="6801"/>
                  </a:cubicBezTo>
                  <a:cubicBezTo>
                    <a:pt x="6792" y="6253"/>
                    <a:pt x="6354" y="5705"/>
                    <a:pt x="6518" y="5103"/>
                  </a:cubicBezTo>
                  <a:cubicBezTo>
                    <a:pt x="6464" y="3679"/>
                    <a:pt x="5642" y="2419"/>
                    <a:pt x="5642" y="995"/>
                  </a:cubicBezTo>
                  <a:cubicBezTo>
                    <a:pt x="5697" y="612"/>
                    <a:pt x="5259" y="393"/>
                    <a:pt x="4930" y="228"/>
                  </a:cubicBezTo>
                  <a:cubicBezTo>
                    <a:pt x="4617" y="72"/>
                    <a:pt x="4294" y="0"/>
                    <a:pt x="3981" y="0"/>
                  </a:cubicBezTo>
                  <a:close/>
                </a:path>
              </a:pathLst>
            </a:custGeom>
            <a:solidFill>
              <a:srgbClr val="F8E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2" name="Google Shape;4362;p4"/>
            <p:cNvSpPr/>
            <p:nvPr/>
          </p:nvSpPr>
          <p:spPr>
            <a:xfrm>
              <a:off x="3756575" y="532500"/>
              <a:ext cx="172550" cy="336925"/>
            </a:xfrm>
            <a:custGeom>
              <a:avLst/>
              <a:gdLst/>
              <a:ahLst/>
              <a:cxnLst/>
              <a:rect l="l" t="t" r="r" b="b"/>
              <a:pathLst>
                <a:path w="6902" h="13477" extrusionOk="0">
                  <a:moveTo>
                    <a:pt x="4602" y="1"/>
                  </a:moveTo>
                  <a:cubicBezTo>
                    <a:pt x="4383" y="165"/>
                    <a:pt x="4328" y="439"/>
                    <a:pt x="4273" y="713"/>
                  </a:cubicBezTo>
                  <a:cubicBezTo>
                    <a:pt x="3725" y="3122"/>
                    <a:pt x="3342" y="5642"/>
                    <a:pt x="2247" y="7887"/>
                  </a:cubicBezTo>
                  <a:cubicBezTo>
                    <a:pt x="1370" y="9695"/>
                    <a:pt x="658" y="11557"/>
                    <a:pt x="1" y="13419"/>
                  </a:cubicBezTo>
                  <a:lnTo>
                    <a:pt x="932" y="13474"/>
                  </a:lnTo>
                  <a:cubicBezTo>
                    <a:pt x="974" y="13476"/>
                    <a:pt x="1014" y="13477"/>
                    <a:pt x="1054" y="13477"/>
                  </a:cubicBezTo>
                  <a:cubicBezTo>
                    <a:pt x="2121" y="13477"/>
                    <a:pt x="2640" y="12781"/>
                    <a:pt x="2904" y="11831"/>
                  </a:cubicBezTo>
                  <a:cubicBezTo>
                    <a:pt x="2904" y="11721"/>
                    <a:pt x="2685" y="11721"/>
                    <a:pt x="2520" y="11721"/>
                  </a:cubicBezTo>
                  <a:cubicBezTo>
                    <a:pt x="2606" y="11593"/>
                    <a:pt x="2658" y="11397"/>
                    <a:pt x="2808" y="11397"/>
                  </a:cubicBezTo>
                  <a:cubicBezTo>
                    <a:pt x="2850" y="11397"/>
                    <a:pt x="2899" y="11412"/>
                    <a:pt x="2959" y="11447"/>
                  </a:cubicBezTo>
                  <a:cubicBezTo>
                    <a:pt x="3294" y="11716"/>
                    <a:pt x="3527" y="11825"/>
                    <a:pt x="3689" y="11825"/>
                  </a:cubicBezTo>
                  <a:cubicBezTo>
                    <a:pt x="4054" y="11825"/>
                    <a:pt x="4054" y="11267"/>
                    <a:pt x="4054" y="10735"/>
                  </a:cubicBezTo>
                  <a:cubicBezTo>
                    <a:pt x="4109" y="10188"/>
                    <a:pt x="3835" y="9695"/>
                    <a:pt x="3835" y="8983"/>
                  </a:cubicBezTo>
                  <a:lnTo>
                    <a:pt x="3835" y="8983"/>
                  </a:lnTo>
                  <a:cubicBezTo>
                    <a:pt x="4016" y="9586"/>
                    <a:pt x="4213" y="9873"/>
                    <a:pt x="4454" y="9873"/>
                  </a:cubicBezTo>
                  <a:cubicBezTo>
                    <a:pt x="4652" y="9873"/>
                    <a:pt x="4878" y="9681"/>
                    <a:pt x="5149" y="9311"/>
                  </a:cubicBezTo>
                  <a:cubicBezTo>
                    <a:pt x="5752" y="8490"/>
                    <a:pt x="5807" y="7449"/>
                    <a:pt x="6245" y="6409"/>
                  </a:cubicBezTo>
                  <a:cubicBezTo>
                    <a:pt x="6683" y="5423"/>
                    <a:pt x="6792" y="4546"/>
                    <a:pt x="5259" y="4437"/>
                  </a:cubicBezTo>
                  <a:cubicBezTo>
                    <a:pt x="5521" y="4437"/>
                    <a:pt x="5783" y="4489"/>
                    <a:pt x="6022" y="4489"/>
                  </a:cubicBezTo>
                  <a:cubicBezTo>
                    <a:pt x="6333" y="4489"/>
                    <a:pt x="6607" y="4401"/>
                    <a:pt x="6792" y="3999"/>
                  </a:cubicBezTo>
                  <a:cubicBezTo>
                    <a:pt x="6902" y="3232"/>
                    <a:pt x="6464" y="2630"/>
                    <a:pt x="6135" y="2027"/>
                  </a:cubicBezTo>
                  <a:cubicBezTo>
                    <a:pt x="6026" y="1808"/>
                    <a:pt x="5807" y="1698"/>
                    <a:pt x="5588" y="1644"/>
                  </a:cubicBezTo>
                  <a:cubicBezTo>
                    <a:pt x="5204" y="1589"/>
                    <a:pt x="4930" y="1425"/>
                    <a:pt x="4930" y="1041"/>
                  </a:cubicBezTo>
                  <a:cubicBezTo>
                    <a:pt x="4875" y="658"/>
                    <a:pt x="4766" y="329"/>
                    <a:pt x="4602" y="1"/>
                  </a:cubicBezTo>
                  <a:close/>
                </a:path>
              </a:pathLst>
            </a:custGeom>
            <a:solidFill>
              <a:srgbClr val="F9F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3" name="Google Shape;4363;p4"/>
            <p:cNvSpPr/>
            <p:nvPr/>
          </p:nvSpPr>
          <p:spPr>
            <a:xfrm>
              <a:off x="3577225" y="1180150"/>
              <a:ext cx="153375" cy="276625"/>
            </a:xfrm>
            <a:custGeom>
              <a:avLst/>
              <a:gdLst/>
              <a:ahLst/>
              <a:cxnLst/>
              <a:rect l="l" t="t" r="r" b="b"/>
              <a:pathLst>
                <a:path w="6135" h="11065" extrusionOk="0">
                  <a:moveTo>
                    <a:pt x="3177" y="1"/>
                  </a:moveTo>
                  <a:cubicBezTo>
                    <a:pt x="2465" y="1260"/>
                    <a:pt x="1917" y="2630"/>
                    <a:pt x="1534" y="3999"/>
                  </a:cubicBezTo>
                  <a:cubicBezTo>
                    <a:pt x="1150" y="5587"/>
                    <a:pt x="603" y="7121"/>
                    <a:pt x="0" y="8600"/>
                  </a:cubicBezTo>
                  <a:cubicBezTo>
                    <a:pt x="767" y="9421"/>
                    <a:pt x="1369" y="10462"/>
                    <a:pt x="2246" y="11064"/>
                  </a:cubicBezTo>
                  <a:cubicBezTo>
                    <a:pt x="3067" y="11064"/>
                    <a:pt x="3341" y="10626"/>
                    <a:pt x="3341" y="9914"/>
                  </a:cubicBezTo>
                  <a:cubicBezTo>
                    <a:pt x="3341" y="9640"/>
                    <a:pt x="3012" y="9366"/>
                    <a:pt x="3232" y="8983"/>
                  </a:cubicBezTo>
                  <a:cubicBezTo>
                    <a:pt x="4491" y="6792"/>
                    <a:pt x="4656" y="4109"/>
                    <a:pt x="5861" y="1863"/>
                  </a:cubicBezTo>
                  <a:cubicBezTo>
                    <a:pt x="6134" y="1370"/>
                    <a:pt x="5970" y="713"/>
                    <a:pt x="5477" y="439"/>
                  </a:cubicBezTo>
                  <a:cubicBezTo>
                    <a:pt x="5237" y="259"/>
                    <a:pt x="4963" y="128"/>
                    <a:pt x="4711" y="128"/>
                  </a:cubicBezTo>
                  <a:cubicBezTo>
                    <a:pt x="4504" y="128"/>
                    <a:pt x="4311" y="216"/>
                    <a:pt x="4163" y="439"/>
                  </a:cubicBezTo>
                  <a:cubicBezTo>
                    <a:pt x="3957" y="748"/>
                    <a:pt x="3830" y="859"/>
                    <a:pt x="3747" y="859"/>
                  </a:cubicBezTo>
                  <a:cubicBezTo>
                    <a:pt x="3531" y="859"/>
                    <a:pt x="3613" y="105"/>
                    <a:pt x="3378" y="105"/>
                  </a:cubicBezTo>
                  <a:cubicBezTo>
                    <a:pt x="3366" y="105"/>
                    <a:pt x="3354" y="107"/>
                    <a:pt x="3341" y="110"/>
                  </a:cubicBezTo>
                  <a:lnTo>
                    <a:pt x="3177" y="1"/>
                  </a:ln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4" name="Google Shape;4364;p4"/>
            <p:cNvSpPr/>
            <p:nvPr/>
          </p:nvSpPr>
          <p:spPr>
            <a:xfrm>
              <a:off x="4197475" y="4178300"/>
              <a:ext cx="316325" cy="142300"/>
            </a:xfrm>
            <a:custGeom>
              <a:avLst/>
              <a:gdLst/>
              <a:ahLst/>
              <a:cxnLst/>
              <a:rect l="l" t="t" r="r" b="b"/>
              <a:pathLst>
                <a:path w="12653" h="5692" extrusionOk="0">
                  <a:moveTo>
                    <a:pt x="11364" y="0"/>
                  </a:moveTo>
                  <a:cubicBezTo>
                    <a:pt x="11259" y="0"/>
                    <a:pt x="11157" y="10"/>
                    <a:pt x="11064" y="21"/>
                  </a:cubicBezTo>
                  <a:cubicBezTo>
                    <a:pt x="10571" y="131"/>
                    <a:pt x="10078" y="240"/>
                    <a:pt x="9640" y="350"/>
                  </a:cubicBezTo>
                  <a:cubicBezTo>
                    <a:pt x="9399" y="311"/>
                    <a:pt x="9162" y="293"/>
                    <a:pt x="8929" y="293"/>
                  </a:cubicBezTo>
                  <a:cubicBezTo>
                    <a:pt x="7523" y="293"/>
                    <a:pt x="6261" y="944"/>
                    <a:pt x="5040" y="1555"/>
                  </a:cubicBezTo>
                  <a:cubicBezTo>
                    <a:pt x="4821" y="1719"/>
                    <a:pt x="4547" y="1883"/>
                    <a:pt x="4273" y="2048"/>
                  </a:cubicBezTo>
                  <a:cubicBezTo>
                    <a:pt x="4054" y="2212"/>
                    <a:pt x="3780" y="2267"/>
                    <a:pt x="3451" y="2376"/>
                  </a:cubicBezTo>
                  <a:cubicBezTo>
                    <a:pt x="2411" y="2705"/>
                    <a:pt x="1315" y="3143"/>
                    <a:pt x="329" y="3636"/>
                  </a:cubicBezTo>
                  <a:cubicBezTo>
                    <a:pt x="110" y="3855"/>
                    <a:pt x="1" y="4184"/>
                    <a:pt x="1" y="4457"/>
                  </a:cubicBezTo>
                  <a:cubicBezTo>
                    <a:pt x="56" y="4622"/>
                    <a:pt x="110" y="4731"/>
                    <a:pt x="165" y="4841"/>
                  </a:cubicBezTo>
                  <a:cubicBezTo>
                    <a:pt x="306" y="5496"/>
                    <a:pt x="556" y="5692"/>
                    <a:pt x="849" y="5692"/>
                  </a:cubicBezTo>
                  <a:cubicBezTo>
                    <a:pt x="1240" y="5692"/>
                    <a:pt x="1706" y="5342"/>
                    <a:pt x="2082" y="5279"/>
                  </a:cubicBezTo>
                  <a:cubicBezTo>
                    <a:pt x="2794" y="5060"/>
                    <a:pt x="3506" y="4841"/>
                    <a:pt x="4218" y="4567"/>
                  </a:cubicBezTo>
                  <a:cubicBezTo>
                    <a:pt x="5368" y="4184"/>
                    <a:pt x="6409" y="3417"/>
                    <a:pt x="7669" y="3307"/>
                  </a:cubicBezTo>
                  <a:cubicBezTo>
                    <a:pt x="7923" y="3352"/>
                    <a:pt x="8180" y="3373"/>
                    <a:pt x="8436" y="3373"/>
                  </a:cubicBezTo>
                  <a:cubicBezTo>
                    <a:pt x="9448" y="3373"/>
                    <a:pt x="10453" y="3032"/>
                    <a:pt x="11283" y="2376"/>
                  </a:cubicBezTo>
                  <a:cubicBezTo>
                    <a:pt x="11776" y="1883"/>
                    <a:pt x="12653" y="1719"/>
                    <a:pt x="12324" y="733"/>
                  </a:cubicBezTo>
                  <a:cubicBezTo>
                    <a:pt x="12194" y="128"/>
                    <a:pt x="11758" y="0"/>
                    <a:pt x="11364" y="0"/>
                  </a:cubicBezTo>
                  <a:close/>
                </a:path>
              </a:pathLst>
            </a:custGeom>
            <a:solidFill>
              <a:srgbClr val="F08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5" name="Google Shape;4365;p4"/>
            <p:cNvSpPr/>
            <p:nvPr/>
          </p:nvSpPr>
          <p:spPr>
            <a:xfrm>
              <a:off x="3181500" y="4433500"/>
              <a:ext cx="288950" cy="133725"/>
            </a:xfrm>
            <a:custGeom>
              <a:avLst/>
              <a:gdLst/>
              <a:ahLst/>
              <a:cxnLst/>
              <a:rect l="l" t="t" r="r" b="b"/>
              <a:pathLst>
                <a:path w="11558" h="5349" extrusionOk="0">
                  <a:moveTo>
                    <a:pt x="1972" y="0"/>
                  </a:moveTo>
                  <a:cubicBezTo>
                    <a:pt x="1808" y="110"/>
                    <a:pt x="1626" y="134"/>
                    <a:pt x="1437" y="134"/>
                  </a:cubicBezTo>
                  <a:cubicBezTo>
                    <a:pt x="1286" y="134"/>
                    <a:pt x="1131" y="119"/>
                    <a:pt x="979" y="119"/>
                  </a:cubicBezTo>
                  <a:cubicBezTo>
                    <a:pt x="750" y="119"/>
                    <a:pt x="526" y="154"/>
                    <a:pt x="329" y="329"/>
                  </a:cubicBezTo>
                  <a:cubicBezTo>
                    <a:pt x="1" y="986"/>
                    <a:pt x="329" y="1753"/>
                    <a:pt x="1041" y="1972"/>
                  </a:cubicBezTo>
                  <a:cubicBezTo>
                    <a:pt x="2630" y="2848"/>
                    <a:pt x="4218" y="3725"/>
                    <a:pt x="5806" y="4546"/>
                  </a:cubicBezTo>
                  <a:cubicBezTo>
                    <a:pt x="6555" y="4967"/>
                    <a:pt x="7263" y="5348"/>
                    <a:pt x="8102" y="5348"/>
                  </a:cubicBezTo>
                  <a:cubicBezTo>
                    <a:pt x="8245" y="5348"/>
                    <a:pt x="8393" y="5337"/>
                    <a:pt x="8545" y="5313"/>
                  </a:cubicBezTo>
                  <a:cubicBezTo>
                    <a:pt x="9147" y="4930"/>
                    <a:pt x="9421" y="4272"/>
                    <a:pt x="9859" y="3725"/>
                  </a:cubicBezTo>
                  <a:cubicBezTo>
                    <a:pt x="10243" y="3013"/>
                    <a:pt x="10900" y="2465"/>
                    <a:pt x="11283" y="1753"/>
                  </a:cubicBezTo>
                  <a:cubicBezTo>
                    <a:pt x="11557" y="1205"/>
                    <a:pt x="11338" y="548"/>
                    <a:pt x="10845" y="329"/>
                  </a:cubicBezTo>
                  <a:cubicBezTo>
                    <a:pt x="10707" y="253"/>
                    <a:pt x="10591" y="221"/>
                    <a:pt x="10494" y="221"/>
                  </a:cubicBezTo>
                  <a:cubicBezTo>
                    <a:pt x="10167" y="221"/>
                    <a:pt x="10041" y="581"/>
                    <a:pt x="9914" y="877"/>
                  </a:cubicBezTo>
                  <a:cubicBezTo>
                    <a:pt x="9640" y="1424"/>
                    <a:pt x="9257" y="1917"/>
                    <a:pt x="8709" y="2246"/>
                  </a:cubicBezTo>
                  <a:cubicBezTo>
                    <a:pt x="8545" y="1479"/>
                    <a:pt x="9531" y="822"/>
                    <a:pt x="8819" y="329"/>
                  </a:cubicBezTo>
                  <a:cubicBezTo>
                    <a:pt x="8657" y="236"/>
                    <a:pt x="8504" y="198"/>
                    <a:pt x="8360" y="198"/>
                  </a:cubicBezTo>
                  <a:cubicBezTo>
                    <a:pt x="7820" y="198"/>
                    <a:pt x="7388" y="738"/>
                    <a:pt x="6956" y="1041"/>
                  </a:cubicBezTo>
                  <a:cubicBezTo>
                    <a:pt x="6792" y="1260"/>
                    <a:pt x="6573" y="1424"/>
                    <a:pt x="6464" y="1698"/>
                  </a:cubicBezTo>
                  <a:cubicBezTo>
                    <a:pt x="6387" y="1800"/>
                    <a:pt x="6323" y="1843"/>
                    <a:pt x="6253" y="1843"/>
                  </a:cubicBezTo>
                  <a:cubicBezTo>
                    <a:pt x="6174" y="1843"/>
                    <a:pt x="6088" y="1786"/>
                    <a:pt x="5971" y="1698"/>
                  </a:cubicBezTo>
                  <a:cubicBezTo>
                    <a:pt x="5575" y="1337"/>
                    <a:pt x="5325" y="1191"/>
                    <a:pt x="5168" y="1191"/>
                  </a:cubicBezTo>
                  <a:cubicBezTo>
                    <a:pt x="4827" y="1191"/>
                    <a:pt x="4930" y="1881"/>
                    <a:pt x="4930" y="2520"/>
                  </a:cubicBezTo>
                  <a:cubicBezTo>
                    <a:pt x="4875" y="2027"/>
                    <a:pt x="4875" y="1479"/>
                    <a:pt x="4875" y="931"/>
                  </a:cubicBezTo>
                  <a:cubicBezTo>
                    <a:pt x="4875" y="544"/>
                    <a:pt x="4672" y="190"/>
                    <a:pt x="4318" y="190"/>
                  </a:cubicBezTo>
                  <a:cubicBezTo>
                    <a:pt x="4223" y="190"/>
                    <a:pt x="4116" y="216"/>
                    <a:pt x="3999" y="274"/>
                  </a:cubicBezTo>
                  <a:cubicBezTo>
                    <a:pt x="3818" y="377"/>
                    <a:pt x="3647" y="417"/>
                    <a:pt x="3482" y="417"/>
                  </a:cubicBezTo>
                  <a:cubicBezTo>
                    <a:pt x="2946" y="417"/>
                    <a:pt x="2475" y="0"/>
                    <a:pt x="1972" y="0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6" name="Google Shape;4366;p4"/>
            <p:cNvSpPr/>
            <p:nvPr/>
          </p:nvSpPr>
          <p:spPr>
            <a:xfrm>
              <a:off x="3484100" y="1421150"/>
              <a:ext cx="138325" cy="319550"/>
            </a:xfrm>
            <a:custGeom>
              <a:avLst/>
              <a:gdLst/>
              <a:ahLst/>
              <a:cxnLst/>
              <a:rect l="l" t="t" r="r" b="b"/>
              <a:pathLst>
                <a:path w="5533" h="12782" extrusionOk="0">
                  <a:moveTo>
                    <a:pt x="3451" y="0"/>
                  </a:moveTo>
                  <a:cubicBezTo>
                    <a:pt x="3397" y="822"/>
                    <a:pt x="3123" y="1643"/>
                    <a:pt x="2794" y="2355"/>
                  </a:cubicBezTo>
                  <a:cubicBezTo>
                    <a:pt x="2356" y="3177"/>
                    <a:pt x="2137" y="3998"/>
                    <a:pt x="2027" y="4875"/>
                  </a:cubicBezTo>
                  <a:cubicBezTo>
                    <a:pt x="1918" y="4984"/>
                    <a:pt x="1808" y="5258"/>
                    <a:pt x="1918" y="5313"/>
                  </a:cubicBezTo>
                  <a:cubicBezTo>
                    <a:pt x="2685" y="5751"/>
                    <a:pt x="2739" y="6299"/>
                    <a:pt x="2246" y="7011"/>
                  </a:cubicBezTo>
                  <a:cubicBezTo>
                    <a:pt x="2137" y="7120"/>
                    <a:pt x="2411" y="7394"/>
                    <a:pt x="2575" y="7504"/>
                  </a:cubicBezTo>
                  <a:cubicBezTo>
                    <a:pt x="2604" y="7548"/>
                    <a:pt x="2646" y="7560"/>
                    <a:pt x="2693" y="7560"/>
                  </a:cubicBezTo>
                  <a:cubicBezTo>
                    <a:pt x="2754" y="7560"/>
                    <a:pt x="2824" y="7539"/>
                    <a:pt x="2890" y="7539"/>
                  </a:cubicBezTo>
                  <a:cubicBezTo>
                    <a:pt x="2961" y="7539"/>
                    <a:pt x="3026" y="7564"/>
                    <a:pt x="3068" y="7668"/>
                  </a:cubicBezTo>
                  <a:cubicBezTo>
                    <a:pt x="3004" y="7604"/>
                    <a:pt x="2940" y="7577"/>
                    <a:pt x="2875" y="7577"/>
                  </a:cubicBezTo>
                  <a:cubicBezTo>
                    <a:pt x="2830" y="7577"/>
                    <a:pt x="2785" y="7591"/>
                    <a:pt x="2739" y="7613"/>
                  </a:cubicBezTo>
                  <a:cubicBezTo>
                    <a:pt x="1261" y="7613"/>
                    <a:pt x="1315" y="9256"/>
                    <a:pt x="384" y="9804"/>
                  </a:cubicBezTo>
                  <a:cubicBezTo>
                    <a:pt x="56" y="10078"/>
                    <a:pt x="1" y="10297"/>
                    <a:pt x="56" y="10735"/>
                  </a:cubicBezTo>
                  <a:cubicBezTo>
                    <a:pt x="56" y="11173"/>
                    <a:pt x="56" y="11612"/>
                    <a:pt x="56" y="12050"/>
                  </a:cubicBezTo>
                  <a:cubicBezTo>
                    <a:pt x="98" y="12513"/>
                    <a:pt x="269" y="12782"/>
                    <a:pt x="595" y="12782"/>
                  </a:cubicBezTo>
                  <a:cubicBezTo>
                    <a:pt x="693" y="12782"/>
                    <a:pt x="805" y="12758"/>
                    <a:pt x="932" y="12707"/>
                  </a:cubicBezTo>
                  <a:cubicBezTo>
                    <a:pt x="1480" y="12488"/>
                    <a:pt x="1096" y="12324"/>
                    <a:pt x="822" y="12050"/>
                  </a:cubicBezTo>
                  <a:cubicBezTo>
                    <a:pt x="548" y="11776"/>
                    <a:pt x="987" y="11776"/>
                    <a:pt x="1096" y="11776"/>
                  </a:cubicBezTo>
                  <a:cubicBezTo>
                    <a:pt x="1534" y="11776"/>
                    <a:pt x="1918" y="11447"/>
                    <a:pt x="2027" y="11009"/>
                  </a:cubicBezTo>
                  <a:cubicBezTo>
                    <a:pt x="2137" y="10571"/>
                    <a:pt x="2301" y="10133"/>
                    <a:pt x="2465" y="9640"/>
                  </a:cubicBezTo>
                  <a:cubicBezTo>
                    <a:pt x="2739" y="10023"/>
                    <a:pt x="2739" y="10297"/>
                    <a:pt x="3013" y="10461"/>
                  </a:cubicBezTo>
                  <a:cubicBezTo>
                    <a:pt x="3506" y="10242"/>
                    <a:pt x="4218" y="9968"/>
                    <a:pt x="4163" y="9421"/>
                  </a:cubicBezTo>
                  <a:cubicBezTo>
                    <a:pt x="3889" y="7668"/>
                    <a:pt x="5313" y="6463"/>
                    <a:pt x="5533" y="4820"/>
                  </a:cubicBezTo>
                  <a:cubicBezTo>
                    <a:pt x="5533" y="4710"/>
                    <a:pt x="5533" y="4546"/>
                    <a:pt x="5533" y="4382"/>
                  </a:cubicBezTo>
                  <a:lnTo>
                    <a:pt x="5423" y="4218"/>
                  </a:lnTo>
                  <a:cubicBezTo>
                    <a:pt x="5040" y="4053"/>
                    <a:pt x="5533" y="3944"/>
                    <a:pt x="5478" y="3779"/>
                  </a:cubicBezTo>
                  <a:cubicBezTo>
                    <a:pt x="5478" y="3506"/>
                    <a:pt x="5423" y="3232"/>
                    <a:pt x="5313" y="2958"/>
                  </a:cubicBezTo>
                  <a:cubicBezTo>
                    <a:pt x="4656" y="1972"/>
                    <a:pt x="4766" y="548"/>
                    <a:pt x="345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7" name="Google Shape;4367;p4"/>
            <p:cNvSpPr/>
            <p:nvPr/>
          </p:nvSpPr>
          <p:spPr>
            <a:xfrm>
              <a:off x="4050975" y="4387500"/>
              <a:ext cx="282100" cy="198425"/>
            </a:xfrm>
            <a:custGeom>
              <a:avLst/>
              <a:gdLst/>
              <a:ahLst/>
              <a:cxnLst/>
              <a:rect l="l" t="t" r="r" b="b"/>
              <a:pathLst>
                <a:path w="11284" h="7937" extrusionOk="0">
                  <a:moveTo>
                    <a:pt x="9620" y="0"/>
                  </a:moveTo>
                  <a:cubicBezTo>
                    <a:pt x="9495" y="0"/>
                    <a:pt x="9402" y="76"/>
                    <a:pt x="9366" y="307"/>
                  </a:cubicBezTo>
                  <a:cubicBezTo>
                    <a:pt x="9147" y="1457"/>
                    <a:pt x="8271" y="1895"/>
                    <a:pt x="7613" y="2498"/>
                  </a:cubicBezTo>
                  <a:cubicBezTo>
                    <a:pt x="7121" y="2936"/>
                    <a:pt x="6682" y="3429"/>
                    <a:pt x="6463" y="4031"/>
                  </a:cubicBezTo>
                  <a:cubicBezTo>
                    <a:pt x="6199" y="4593"/>
                    <a:pt x="5875" y="4855"/>
                    <a:pt x="5491" y="4855"/>
                  </a:cubicBezTo>
                  <a:cubicBezTo>
                    <a:pt x="5239" y="4855"/>
                    <a:pt x="4960" y="4741"/>
                    <a:pt x="4656" y="4524"/>
                  </a:cubicBezTo>
                  <a:cubicBezTo>
                    <a:pt x="4108" y="4907"/>
                    <a:pt x="3451" y="5236"/>
                    <a:pt x="2794" y="5455"/>
                  </a:cubicBezTo>
                  <a:cubicBezTo>
                    <a:pt x="2137" y="5619"/>
                    <a:pt x="1096" y="5400"/>
                    <a:pt x="1315" y="6715"/>
                  </a:cubicBezTo>
                  <a:cubicBezTo>
                    <a:pt x="1370" y="7043"/>
                    <a:pt x="822" y="6824"/>
                    <a:pt x="658" y="7043"/>
                  </a:cubicBezTo>
                  <a:cubicBezTo>
                    <a:pt x="493" y="7208"/>
                    <a:pt x="0" y="7317"/>
                    <a:pt x="384" y="7755"/>
                  </a:cubicBezTo>
                  <a:cubicBezTo>
                    <a:pt x="576" y="7884"/>
                    <a:pt x="788" y="7937"/>
                    <a:pt x="1007" y="7937"/>
                  </a:cubicBezTo>
                  <a:cubicBezTo>
                    <a:pt x="1162" y="7937"/>
                    <a:pt x="1320" y="7910"/>
                    <a:pt x="1479" y="7865"/>
                  </a:cubicBezTo>
                  <a:cubicBezTo>
                    <a:pt x="1808" y="7810"/>
                    <a:pt x="1808" y="7482"/>
                    <a:pt x="2027" y="7317"/>
                  </a:cubicBezTo>
                  <a:cubicBezTo>
                    <a:pt x="2145" y="7593"/>
                    <a:pt x="2291" y="7811"/>
                    <a:pt x="2527" y="7811"/>
                  </a:cubicBezTo>
                  <a:cubicBezTo>
                    <a:pt x="2619" y="7811"/>
                    <a:pt x="2725" y="7778"/>
                    <a:pt x="2849" y="7701"/>
                  </a:cubicBezTo>
                  <a:cubicBezTo>
                    <a:pt x="3013" y="7591"/>
                    <a:pt x="3122" y="7482"/>
                    <a:pt x="3232" y="7372"/>
                  </a:cubicBezTo>
                  <a:cubicBezTo>
                    <a:pt x="3461" y="7143"/>
                    <a:pt x="3705" y="7063"/>
                    <a:pt x="3957" y="7063"/>
                  </a:cubicBezTo>
                  <a:cubicBezTo>
                    <a:pt x="4186" y="7063"/>
                    <a:pt x="4421" y="7129"/>
                    <a:pt x="4656" y="7208"/>
                  </a:cubicBezTo>
                  <a:cubicBezTo>
                    <a:pt x="5423" y="6989"/>
                    <a:pt x="6080" y="6660"/>
                    <a:pt x="6628" y="6112"/>
                  </a:cubicBezTo>
                  <a:cubicBezTo>
                    <a:pt x="8052" y="5072"/>
                    <a:pt x="9750" y="4360"/>
                    <a:pt x="10900" y="2936"/>
                  </a:cubicBezTo>
                  <a:cubicBezTo>
                    <a:pt x="11174" y="2607"/>
                    <a:pt x="11283" y="2169"/>
                    <a:pt x="11174" y="1786"/>
                  </a:cubicBezTo>
                  <a:cubicBezTo>
                    <a:pt x="11064" y="1293"/>
                    <a:pt x="10954" y="800"/>
                    <a:pt x="10735" y="416"/>
                  </a:cubicBezTo>
                  <a:lnTo>
                    <a:pt x="10571" y="252"/>
                  </a:lnTo>
                  <a:cubicBezTo>
                    <a:pt x="10541" y="259"/>
                    <a:pt x="10510" y="263"/>
                    <a:pt x="10478" y="263"/>
                  </a:cubicBezTo>
                  <a:cubicBezTo>
                    <a:pt x="10196" y="263"/>
                    <a:pt x="9853" y="0"/>
                    <a:pt x="9620" y="0"/>
                  </a:cubicBezTo>
                  <a:close/>
                </a:path>
              </a:pathLst>
            </a:custGeom>
            <a:solidFill>
              <a:srgbClr val="FCF5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8" name="Google Shape;4368;p4"/>
            <p:cNvSpPr/>
            <p:nvPr/>
          </p:nvSpPr>
          <p:spPr>
            <a:xfrm>
              <a:off x="3662100" y="4801825"/>
              <a:ext cx="98625" cy="282950"/>
            </a:xfrm>
            <a:custGeom>
              <a:avLst/>
              <a:gdLst/>
              <a:ahLst/>
              <a:cxnLst/>
              <a:rect l="l" t="t" r="r" b="b"/>
              <a:pathLst>
                <a:path w="3945" h="11318" extrusionOk="0">
                  <a:moveTo>
                    <a:pt x="1480" y="0"/>
                  </a:moveTo>
                  <a:cubicBezTo>
                    <a:pt x="822" y="1041"/>
                    <a:pt x="1151" y="2191"/>
                    <a:pt x="932" y="3287"/>
                  </a:cubicBezTo>
                  <a:cubicBezTo>
                    <a:pt x="658" y="5149"/>
                    <a:pt x="1" y="6956"/>
                    <a:pt x="494" y="8873"/>
                  </a:cubicBezTo>
                  <a:cubicBezTo>
                    <a:pt x="110" y="9640"/>
                    <a:pt x="329" y="10571"/>
                    <a:pt x="1096" y="11009"/>
                  </a:cubicBezTo>
                  <a:cubicBezTo>
                    <a:pt x="1321" y="11178"/>
                    <a:pt x="1560" y="11318"/>
                    <a:pt x="1799" y="11318"/>
                  </a:cubicBezTo>
                  <a:cubicBezTo>
                    <a:pt x="2026" y="11318"/>
                    <a:pt x="2252" y="11192"/>
                    <a:pt x="2466" y="10845"/>
                  </a:cubicBezTo>
                  <a:lnTo>
                    <a:pt x="2466" y="10516"/>
                  </a:lnTo>
                  <a:cubicBezTo>
                    <a:pt x="2301" y="10297"/>
                    <a:pt x="2027" y="10242"/>
                    <a:pt x="1863" y="10023"/>
                  </a:cubicBezTo>
                  <a:cubicBezTo>
                    <a:pt x="1936" y="10023"/>
                    <a:pt x="2009" y="10029"/>
                    <a:pt x="2080" y="10029"/>
                  </a:cubicBezTo>
                  <a:cubicBezTo>
                    <a:pt x="2222" y="10029"/>
                    <a:pt x="2356" y="10005"/>
                    <a:pt x="2466" y="9859"/>
                  </a:cubicBezTo>
                  <a:cubicBezTo>
                    <a:pt x="2958" y="7887"/>
                    <a:pt x="2849" y="5751"/>
                    <a:pt x="3287" y="3725"/>
                  </a:cubicBezTo>
                  <a:cubicBezTo>
                    <a:pt x="3451" y="2958"/>
                    <a:pt x="3944" y="2191"/>
                    <a:pt x="3506" y="1370"/>
                  </a:cubicBezTo>
                  <a:lnTo>
                    <a:pt x="3506" y="1370"/>
                  </a:lnTo>
                  <a:cubicBezTo>
                    <a:pt x="3018" y="1624"/>
                    <a:pt x="2719" y="1780"/>
                    <a:pt x="2507" y="1780"/>
                  </a:cubicBezTo>
                  <a:cubicBezTo>
                    <a:pt x="2172" y="1780"/>
                    <a:pt x="2055" y="1390"/>
                    <a:pt x="1754" y="384"/>
                  </a:cubicBezTo>
                  <a:cubicBezTo>
                    <a:pt x="1699" y="219"/>
                    <a:pt x="1589" y="110"/>
                    <a:pt x="1480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9" name="Google Shape;4369;p4"/>
            <p:cNvSpPr/>
            <p:nvPr/>
          </p:nvSpPr>
          <p:spPr>
            <a:xfrm>
              <a:off x="3694975" y="4592325"/>
              <a:ext cx="79425" cy="272650"/>
            </a:xfrm>
            <a:custGeom>
              <a:avLst/>
              <a:gdLst/>
              <a:ahLst/>
              <a:cxnLst/>
              <a:rect l="l" t="t" r="r" b="b"/>
              <a:pathLst>
                <a:path w="3177" h="10906" extrusionOk="0">
                  <a:moveTo>
                    <a:pt x="2082" y="767"/>
                  </a:moveTo>
                  <a:lnTo>
                    <a:pt x="2082" y="767"/>
                  </a:lnTo>
                  <a:cubicBezTo>
                    <a:pt x="2246" y="822"/>
                    <a:pt x="2246" y="932"/>
                    <a:pt x="2136" y="986"/>
                  </a:cubicBezTo>
                  <a:cubicBezTo>
                    <a:pt x="2164" y="877"/>
                    <a:pt x="2136" y="808"/>
                    <a:pt x="2082" y="767"/>
                  </a:cubicBezTo>
                  <a:close/>
                  <a:moveTo>
                    <a:pt x="2465" y="1"/>
                  </a:moveTo>
                  <a:cubicBezTo>
                    <a:pt x="2355" y="55"/>
                    <a:pt x="2191" y="110"/>
                    <a:pt x="2082" y="220"/>
                  </a:cubicBezTo>
                  <a:cubicBezTo>
                    <a:pt x="1972" y="384"/>
                    <a:pt x="1972" y="603"/>
                    <a:pt x="2082" y="767"/>
                  </a:cubicBezTo>
                  <a:lnTo>
                    <a:pt x="2082" y="767"/>
                  </a:lnTo>
                  <a:cubicBezTo>
                    <a:pt x="2027" y="726"/>
                    <a:pt x="1945" y="713"/>
                    <a:pt x="1863" y="713"/>
                  </a:cubicBezTo>
                  <a:cubicBezTo>
                    <a:pt x="931" y="1479"/>
                    <a:pt x="1863" y="2630"/>
                    <a:pt x="1041" y="3451"/>
                  </a:cubicBezTo>
                  <a:cubicBezTo>
                    <a:pt x="165" y="4327"/>
                    <a:pt x="329" y="5259"/>
                    <a:pt x="329" y="6190"/>
                  </a:cubicBezTo>
                  <a:cubicBezTo>
                    <a:pt x="329" y="6628"/>
                    <a:pt x="603" y="7066"/>
                    <a:pt x="165" y="7449"/>
                  </a:cubicBezTo>
                  <a:lnTo>
                    <a:pt x="165" y="8435"/>
                  </a:lnTo>
                  <a:cubicBezTo>
                    <a:pt x="274" y="8819"/>
                    <a:pt x="329" y="9257"/>
                    <a:pt x="274" y="9640"/>
                  </a:cubicBezTo>
                  <a:cubicBezTo>
                    <a:pt x="0" y="10462"/>
                    <a:pt x="493" y="10516"/>
                    <a:pt x="1041" y="10626"/>
                  </a:cubicBezTo>
                  <a:cubicBezTo>
                    <a:pt x="1193" y="10626"/>
                    <a:pt x="1251" y="10906"/>
                    <a:pt x="1474" y="10906"/>
                  </a:cubicBezTo>
                  <a:cubicBezTo>
                    <a:pt x="1493" y="10906"/>
                    <a:pt x="1513" y="10904"/>
                    <a:pt x="1534" y="10900"/>
                  </a:cubicBezTo>
                  <a:cubicBezTo>
                    <a:pt x="1698" y="10516"/>
                    <a:pt x="1643" y="9914"/>
                    <a:pt x="2191" y="9750"/>
                  </a:cubicBezTo>
                  <a:cubicBezTo>
                    <a:pt x="2520" y="9421"/>
                    <a:pt x="2465" y="8928"/>
                    <a:pt x="2520" y="8490"/>
                  </a:cubicBezTo>
                  <a:cubicBezTo>
                    <a:pt x="2520" y="6956"/>
                    <a:pt x="2629" y="5423"/>
                    <a:pt x="2903" y="3889"/>
                  </a:cubicBezTo>
                  <a:cubicBezTo>
                    <a:pt x="3177" y="2794"/>
                    <a:pt x="2794" y="1644"/>
                    <a:pt x="3122" y="548"/>
                  </a:cubicBezTo>
                  <a:cubicBezTo>
                    <a:pt x="3067" y="439"/>
                    <a:pt x="3013" y="274"/>
                    <a:pt x="2903" y="165"/>
                  </a:cubicBezTo>
                  <a:cubicBezTo>
                    <a:pt x="2794" y="55"/>
                    <a:pt x="2629" y="1"/>
                    <a:pt x="2465" y="1"/>
                  </a:cubicBez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0" name="Google Shape;4370;p4"/>
            <p:cNvSpPr/>
            <p:nvPr/>
          </p:nvSpPr>
          <p:spPr>
            <a:xfrm>
              <a:off x="3656625" y="909050"/>
              <a:ext cx="121900" cy="272625"/>
            </a:xfrm>
            <a:custGeom>
              <a:avLst/>
              <a:gdLst/>
              <a:ahLst/>
              <a:cxnLst/>
              <a:rect l="l" t="t" r="r" b="b"/>
              <a:pathLst>
                <a:path w="4876" h="10905" extrusionOk="0">
                  <a:moveTo>
                    <a:pt x="3670" y="0"/>
                  </a:moveTo>
                  <a:cubicBezTo>
                    <a:pt x="2137" y="3506"/>
                    <a:pt x="877" y="7120"/>
                    <a:pt x="1" y="10845"/>
                  </a:cubicBezTo>
                  <a:lnTo>
                    <a:pt x="56" y="10900"/>
                  </a:lnTo>
                  <a:cubicBezTo>
                    <a:pt x="93" y="10903"/>
                    <a:pt x="128" y="10904"/>
                    <a:pt x="162" y="10904"/>
                  </a:cubicBezTo>
                  <a:cubicBezTo>
                    <a:pt x="726" y="10904"/>
                    <a:pt x="835" y="10485"/>
                    <a:pt x="1041" y="9968"/>
                  </a:cubicBezTo>
                  <a:cubicBezTo>
                    <a:pt x="1223" y="9559"/>
                    <a:pt x="1406" y="9338"/>
                    <a:pt x="1839" y="9338"/>
                  </a:cubicBezTo>
                  <a:cubicBezTo>
                    <a:pt x="1927" y="9338"/>
                    <a:pt x="2026" y="9347"/>
                    <a:pt x="2137" y="9366"/>
                  </a:cubicBezTo>
                  <a:cubicBezTo>
                    <a:pt x="2256" y="9384"/>
                    <a:pt x="2369" y="9393"/>
                    <a:pt x="2474" y="9393"/>
                  </a:cubicBezTo>
                  <a:cubicBezTo>
                    <a:pt x="3625" y="9393"/>
                    <a:pt x="3976" y="8352"/>
                    <a:pt x="4328" y="7449"/>
                  </a:cubicBezTo>
                  <a:cubicBezTo>
                    <a:pt x="4875" y="6135"/>
                    <a:pt x="3342" y="6573"/>
                    <a:pt x="2958" y="6080"/>
                  </a:cubicBezTo>
                  <a:cubicBezTo>
                    <a:pt x="3123" y="5368"/>
                    <a:pt x="4109" y="5368"/>
                    <a:pt x="3944" y="4765"/>
                  </a:cubicBezTo>
                  <a:cubicBezTo>
                    <a:pt x="3670" y="3615"/>
                    <a:pt x="4163" y="2465"/>
                    <a:pt x="3999" y="1370"/>
                  </a:cubicBezTo>
                  <a:cubicBezTo>
                    <a:pt x="3999" y="1260"/>
                    <a:pt x="3999" y="1150"/>
                    <a:pt x="3999" y="1041"/>
                  </a:cubicBezTo>
                  <a:cubicBezTo>
                    <a:pt x="3670" y="767"/>
                    <a:pt x="3999" y="274"/>
                    <a:pt x="3670" y="0"/>
                  </a:cubicBezTo>
                  <a:close/>
                </a:path>
              </a:pathLst>
            </a:custGeom>
            <a:solidFill>
              <a:srgbClr val="F9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1" name="Google Shape;4371;p4"/>
            <p:cNvSpPr/>
            <p:nvPr/>
          </p:nvSpPr>
          <p:spPr>
            <a:xfrm>
              <a:off x="3566250" y="1395125"/>
              <a:ext cx="143800" cy="243625"/>
            </a:xfrm>
            <a:custGeom>
              <a:avLst/>
              <a:gdLst/>
              <a:ahLst/>
              <a:cxnLst/>
              <a:rect l="l" t="t" r="r" b="b"/>
              <a:pathLst>
                <a:path w="5752" h="9745" extrusionOk="0">
                  <a:moveTo>
                    <a:pt x="439" y="1"/>
                  </a:moveTo>
                  <a:cubicBezTo>
                    <a:pt x="1" y="220"/>
                    <a:pt x="111" y="658"/>
                    <a:pt x="165" y="1041"/>
                  </a:cubicBezTo>
                  <a:cubicBezTo>
                    <a:pt x="932" y="2027"/>
                    <a:pt x="1151" y="3232"/>
                    <a:pt x="1699" y="4273"/>
                  </a:cubicBezTo>
                  <a:cubicBezTo>
                    <a:pt x="2082" y="4492"/>
                    <a:pt x="2356" y="4875"/>
                    <a:pt x="2356" y="5313"/>
                  </a:cubicBezTo>
                  <a:cubicBezTo>
                    <a:pt x="2520" y="6628"/>
                    <a:pt x="3287" y="7668"/>
                    <a:pt x="3780" y="8819"/>
                  </a:cubicBezTo>
                  <a:cubicBezTo>
                    <a:pt x="4019" y="9296"/>
                    <a:pt x="4373" y="9744"/>
                    <a:pt x="4927" y="9744"/>
                  </a:cubicBezTo>
                  <a:cubicBezTo>
                    <a:pt x="5135" y="9744"/>
                    <a:pt x="5372" y="9681"/>
                    <a:pt x="5642" y="9531"/>
                  </a:cubicBezTo>
                  <a:cubicBezTo>
                    <a:pt x="5697" y="9421"/>
                    <a:pt x="5752" y="9257"/>
                    <a:pt x="5697" y="9147"/>
                  </a:cubicBezTo>
                  <a:cubicBezTo>
                    <a:pt x="5368" y="8709"/>
                    <a:pt x="5204" y="8107"/>
                    <a:pt x="5314" y="7559"/>
                  </a:cubicBezTo>
                  <a:cubicBezTo>
                    <a:pt x="4656" y="5697"/>
                    <a:pt x="4109" y="3780"/>
                    <a:pt x="2739" y="2301"/>
                  </a:cubicBezTo>
                  <a:cubicBezTo>
                    <a:pt x="2027" y="1479"/>
                    <a:pt x="1754" y="220"/>
                    <a:pt x="439" y="1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2" name="Google Shape;4372;p4"/>
            <p:cNvSpPr/>
            <p:nvPr/>
          </p:nvSpPr>
          <p:spPr>
            <a:xfrm>
              <a:off x="2981600" y="4211675"/>
              <a:ext cx="128725" cy="182125"/>
            </a:xfrm>
            <a:custGeom>
              <a:avLst/>
              <a:gdLst/>
              <a:ahLst/>
              <a:cxnLst/>
              <a:rect l="l" t="t" r="r" b="b"/>
              <a:pathLst>
                <a:path w="5149" h="7285" extrusionOk="0">
                  <a:moveTo>
                    <a:pt x="110" y="1"/>
                  </a:moveTo>
                  <a:cubicBezTo>
                    <a:pt x="0" y="110"/>
                    <a:pt x="0" y="274"/>
                    <a:pt x="110" y="384"/>
                  </a:cubicBezTo>
                  <a:cubicBezTo>
                    <a:pt x="110" y="932"/>
                    <a:pt x="548" y="1205"/>
                    <a:pt x="767" y="1644"/>
                  </a:cubicBezTo>
                  <a:cubicBezTo>
                    <a:pt x="986" y="2356"/>
                    <a:pt x="1534" y="2958"/>
                    <a:pt x="1753" y="3615"/>
                  </a:cubicBezTo>
                  <a:cubicBezTo>
                    <a:pt x="2301" y="4108"/>
                    <a:pt x="2684" y="4656"/>
                    <a:pt x="3067" y="5258"/>
                  </a:cubicBezTo>
                  <a:cubicBezTo>
                    <a:pt x="3560" y="6080"/>
                    <a:pt x="4218" y="6737"/>
                    <a:pt x="4984" y="7285"/>
                  </a:cubicBezTo>
                  <a:cubicBezTo>
                    <a:pt x="5149" y="6299"/>
                    <a:pt x="5094" y="5258"/>
                    <a:pt x="4710" y="4327"/>
                  </a:cubicBezTo>
                  <a:cubicBezTo>
                    <a:pt x="4382" y="3068"/>
                    <a:pt x="3506" y="2356"/>
                    <a:pt x="2794" y="1479"/>
                  </a:cubicBezTo>
                  <a:cubicBezTo>
                    <a:pt x="2794" y="1425"/>
                    <a:pt x="2739" y="1370"/>
                    <a:pt x="2739" y="1315"/>
                  </a:cubicBezTo>
                  <a:lnTo>
                    <a:pt x="2794" y="1315"/>
                  </a:lnTo>
                  <a:cubicBezTo>
                    <a:pt x="2726" y="1308"/>
                    <a:pt x="2659" y="1306"/>
                    <a:pt x="2593" y="1306"/>
                  </a:cubicBezTo>
                  <a:cubicBezTo>
                    <a:pt x="2363" y="1306"/>
                    <a:pt x="2136" y="1336"/>
                    <a:pt x="1926" y="1336"/>
                  </a:cubicBezTo>
                  <a:cubicBezTo>
                    <a:pt x="1698" y="1336"/>
                    <a:pt x="1490" y="1301"/>
                    <a:pt x="1315" y="1151"/>
                  </a:cubicBezTo>
                  <a:cubicBezTo>
                    <a:pt x="1315" y="384"/>
                    <a:pt x="2191" y="986"/>
                    <a:pt x="2191" y="220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rgbClr val="FCF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3" name="Google Shape;4373;p4"/>
            <p:cNvSpPr/>
            <p:nvPr/>
          </p:nvSpPr>
          <p:spPr>
            <a:xfrm>
              <a:off x="3704550" y="4316575"/>
              <a:ext cx="116425" cy="211400"/>
            </a:xfrm>
            <a:custGeom>
              <a:avLst/>
              <a:gdLst/>
              <a:ahLst/>
              <a:cxnLst/>
              <a:rect l="l" t="t" r="r" b="b"/>
              <a:pathLst>
                <a:path w="4657" h="8456" extrusionOk="0">
                  <a:moveTo>
                    <a:pt x="3189" y="0"/>
                  </a:moveTo>
                  <a:cubicBezTo>
                    <a:pt x="3093" y="0"/>
                    <a:pt x="2984" y="51"/>
                    <a:pt x="2904" y="131"/>
                  </a:cubicBezTo>
                  <a:cubicBezTo>
                    <a:pt x="2684" y="460"/>
                    <a:pt x="2246" y="679"/>
                    <a:pt x="1863" y="679"/>
                  </a:cubicBezTo>
                  <a:cubicBezTo>
                    <a:pt x="1480" y="898"/>
                    <a:pt x="1425" y="1227"/>
                    <a:pt x="1370" y="1610"/>
                  </a:cubicBezTo>
                  <a:lnTo>
                    <a:pt x="1370" y="2213"/>
                  </a:lnTo>
                  <a:cubicBezTo>
                    <a:pt x="1315" y="2486"/>
                    <a:pt x="1260" y="2760"/>
                    <a:pt x="1206" y="3034"/>
                  </a:cubicBezTo>
                  <a:cubicBezTo>
                    <a:pt x="1151" y="3144"/>
                    <a:pt x="1096" y="3253"/>
                    <a:pt x="1041" y="3363"/>
                  </a:cubicBezTo>
                  <a:cubicBezTo>
                    <a:pt x="932" y="3691"/>
                    <a:pt x="603" y="3910"/>
                    <a:pt x="713" y="4294"/>
                  </a:cubicBezTo>
                  <a:cubicBezTo>
                    <a:pt x="1041" y="4677"/>
                    <a:pt x="1699" y="5115"/>
                    <a:pt x="603" y="5335"/>
                  </a:cubicBezTo>
                  <a:cubicBezTo>
                    <a:pt x="329" y="5389"/>
                    <a:pt x="110" y="5554"/>
                    <a:pt x="1" y="5827"/>
                  </a:cubicBezTo>
                  <a:cubicBezTo>
                    <a:pt x="384" y="6320"/>
                    <a:pt x="1370" y="6375"/>
                    <a:pt x="1041" y="7361"/>
                  </a:cubicBezTo>
                  <a:lnTo>
                    <a:pt x="1096" y="7635"/>
                  </a:lnTo>
                  <a:cubicBezTo>
                    <a:pt x="1429" y="8268"/>
                    <a:pt x="1884" y="8455"/>
                    <a:pt x="2387" y="8455"/>
                  </a:cubicBezTo>
                  <a:cubicBezTo>
                    <a:pt x="2710" y="8455"/>
                    <a:pt x="3053" y="8378"/>
                    <a:pt x="3396" y="8292"/>
                  </a:cubicBezTo>
                  <a:lnTo>
                    <a:pt x="3396" y="6978"/>
                  </a:lnTo>
                  <a:cubicBezTo>
                    <a:pt x="3177" y="6704"/>
                    <a:pt x="2575" y="6759"/>
                    <a:pt x="2630" y="6320"/>
                  </a:cubicBezTo>
                  <a:cubicBezTo>
                    <a:pt x="2684" y="5827"/>
                    <a:pt x="3287" y="5882"/>
                    <a:pt x="3616" y="5608"/>
                  </a:cubicBezTo>
                  <a:cubicBezTo>
                    <a:pt x="3725" y="5554"/>
                    <a:pt x="3835" y="5444"/>
                    <a:pt x="3944" y="5335"/>
                  </a:cubicBezTo>
                  <a:cubicBezTo>
                    <a:pt x="4492" y="4075"/>
                    <a:pt x="4492" y="2706"/>
                    <a:pt x="4656" y="1391"/>
                  </a:cubicBezTo>
                  <a:cubicBezTo>
                    <a:pt x="4601" y="1227"/>
                    <a:pt x="4547" y="1062"/>
                    <a:pt x="4492" y="953"/>
                  </a:cubicBezTo>
                  <a:cubicBezTo>
                    <a:pt x="4108" y="624"/>
                    <a:pt x="3725" y="296"/>
                    <a:pt x="3287" y="22"/>
                  </a:cubicBezTo>
                  <a:cubicBezTo>
                    <a:pt x="3258" y="7"/>
                    <a:pt x="3224" y="0"/>
                    <a:pt x="3189" y="0"/>
                  </a:cubicBez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4" name="Google Shape;4374;p4"/>
            <p:cNvSpPr/>
            <p:nvPr/>
          </p:nvSpPr>
          <p:spPr>
            <a:xfrm>
              <a:off x="3986625" y="556250"/>
              <a:ext cx="119150" cy="251500"/>
            </a:xfrm>
            <a:custGeom>
              <a:avLst/>
              <a:gdLst/>
              <a:ahLst/>
              <a:cxnLst/>
              <a:rect l="l" t="t" r="r" b="b"/>
              <a:pathLst>
                <a:path w="4766" h="10060" extrusionOk="0">
                  <a:moveTo>
                    <a:pt x="1738" y="1"/>
                  </a:moveTo>
                  <a:cubicBezTo>
                    <a:pt x="1319" y="1"/>
                    <a:pt x="827" y="209"/>
                    <a:pt x="274" y="639"/>
                  </a:cubicBezTo>
                  <a:cubicBezTo>
                    <a:pt x="219" y="748"/>
                    <a:pt x="219" y="913"/>
                    <a:pt x="274" y="1022"/>
                  </a:cubicBezTo>
                  <a:cubicBezTo>
                    <a:pt x="548" y="1296"/>
                    <a:pt x="1096" y="967"/>
                    <a:pt x="1315" y="1460"/>
                  </a:cubicBezTo>
                  <a:cubicBezTo>
                    <a:pt x="2191" y="2830"/>
                    <a:pt x="1205" y="3706"/>
                    <a:pt x="438" y="4582"/>
                  </a:cubicBezTo>
                  <a:cubicBezTo>
                    <a:pt x="0" y="5240"/>
                    <a:pt x="110" y="6061"/>
                    <a:pt x="658" y="6609"/>
                  </a:cubicBezTo>
                  <a:cubicBezTo>
                    <a:pt x="670" y="6610"/>
                    <a:pt x="682" y="6610"/>
                    <a:pt x="694" y="6610"/>
                  </a:cubicBezTo>
                  <a:cubicBezTo>
                    <a:pt x="1155" y="6610"/>
                    <a:pt x="1141" y="5763"/>
                    <a:pt x="1601" y="5763"/>
                  </a:cubicBezTo>
                  <a:cubicBezTo>
                    <a:pt x="1700" y="5763"/>
                    <a:pt x="1820" y="5802"/>
                    <a:pt x="1972" y="5897"/>
                  </a:cubicBezTo>
                  <a:cubicBezTo>
                    <a:pt x="1972" y="5897"/>
                    <a:pt x="2191" y="5732"/>
                    <a:pt x="2191" y="5678"/>
                  </a:cubicBezTo>
                  <a:cubicBezTo>
                    <a:pt x="2218" y="5149"/>
                    <a:pt x="2308" y="4965"/>
                    <a:pt x="2449" y="4965"/>
                  </a:cubicBezTo>
                  <a:cubicBezTo>
                    <a:pt x="2601" y="4965"/>
                    <a:pt x="2812" y="5177"/>
                    <a:pt x="3067" y="5404"/>
                  </a:cubicBezTo>
                  <a:cubicBezTo>
                    <a:pt x="4218" y="6444"/>
                    <a:pt x="4218" y="6499"/>
                    <a:pt x="2958" y="7595"/>
                  </a:cubicBezTo>
                  <a:cubicBezTo>
                    <a:pt x="2903" y="7595"/>
                    <a:pt x="2903" y="7649"/>
                    <a:pt x="2903" y="7704"/>
                  </a:cubicBezTo>
                  <a:cubicBezTo>
                    <a:pt x="2848" y="7814"/>
                    <a:pt x="2903" y="7869"/>
                    <a:pt x="2958" y="7923"/>
                  </a:cubicBezTo>
                  <a:cubicBezTo>
                    <a:pt x="3999" y="8033"/>
                    <a:pt x="3779" y="9183"/>
                    <a:pt x="4382" y="10059"/>
                  </a:cubicBezTo>
                  <a:cubicBezTo>
                    <a:pt x="4327" y="9402"/>
                    <a:pt x="4272" y="9128"/>
                    <a:pt x="4272" y="8909"/>
                  </a:cubicBezTo>
                  <a:cubicBezTo>
                    <a:pt x="4765" y="8252"/>
                    <a:pt x="4491" y="7595"/>
                    <a:pt x="4272" y="6937"/>
                  </a:cubicBezTo>
                  <a:cubicBezTo>
                    <a:pt x="4163" y="5732"/>
                    <a:pt x="3944" y="4528"/>
                    <a:pt x="3615" y="3323"/>
                  </a:cubicBezTo>
                  <a:cubicBezTo>
                    <a:pt x="3122" y="2884"/>
                    <a:pt x="3286" y="2227"/>
                    <a:pt x="3177" y="1680"/>
                  </a:cubicBezTo>
                  <a:cubicBezTo>
                    <a:pt x="2937" y="583"/>
                    <a:pt x="2440" y="1"/>
                    <a:pt x="1738" y="1"/>
                  </a:cubicBez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5" name="Google Shape;4375;p4"/>
            <p:cNvSpPr/>
            <p:nvPr/>
          </p:nvSpPr>
          <p:spPr>
            <a:xfrm>
              <a:off x="3656625" y="5023650"/>
              <a:ext cx="69875" cy="264275"/>
            </a:xfrm>
            <a:custGeom>
              <a:avLst/>
              <a:gdLst/>
              <a:ahLst/>
              <a:cxnLst/>
              <a:rect l="l" t="t" r="r" b="b"/>
              <a:pathLst>
                <a:path w="2795" h="10571" extrusionOk="0">
                  <a:moveTo>
                    <a:pt x="713" y="0"/>
                  </a:moveTo>
                  <a:cubicBezTo>
                    <a:pt x="548" y="219"/>
                    <a:pt x="439" y="384"/>
                    <a:pt x="384" y="603"/>
                  </a:cubicBezTo>
                  <a:cubicBezTo>
                    <a:pt x="275" y="3396"/>
                    <a:pt x="165" y="6134"/>
                    <a:pt x="1" y="8928"/>
                  </a:cubicBezTo>
                  <a:cubicBezTo>
                    <a:pt x="81" y="9008"/>
                    <a:pt x="191" y="9059"/>
                    <a:pt x="286" y="9059"/>
                  </a:cubicBezTo>
                  <a:cubicBezTo>
                    <a:pt x="322" y="9059"/>
                    <a:pt x="355" y="9052"/>
                    <a:pt x="384" y="9037"/>
                  </a:cubicBezTo>
                  <a:cubicBezTo>
                    <a:pt x="603" y="8818"/>
                    <a:pt x="713" y="8599"/>
                    <a:pt x="932" y="8435"/>
                  </a:cubicBezTo>
                  <a:cubicBezTo>
                    <a:pt x="1014" y="8407"/>
                    <a:pt x="1096" y="8394"/>
                    <a:pt x="1171" y="8394"/>
                  </a:cubicBezTo>
                  <a:cubicBezTo>
                    <a:pt x="1247" y="8394"/>
                    <a:pt x="1315" y="8407"/>
                    <a:pt x="1370" y="8435"/>
                  </a:cubicBezTo>
                  <a:cubicBezTo>
                    <a:pt x="1370" y="8435"/>
                    <a:pt x="1480" y="8544"/>
                    <a:pt x="1480" y="8544"/>
                  </a:cubicBezTo>
                  <a:cubicBezTo>
                    <a:pt x="1534" y="8599"/>
                    <a:pt x="1589" y="8709"/>
                    <a:pt x="1644" y="8818"/>
                  </a:cubicBezTo>
                  <a:cubicBezTo>
                    <a:pt x="1644" y="9037"/>
                    <a:pt x="1644" y="9256"/>
                    <a:pt x="1644" y="9475"/>
                  </a:cubicBezTo>
                  <a:cubicBezTo>
                    <a:pt x="1589" y="9749"/>
                    <a:pt x="1534" y="10023"/>
                    <a:pt x="1589" y="10242"/>
                  </a:cubicBezTo>
                  <a:cubicBezTo>
                    <a:pt x="1699" y="10461"/>
                    <a:pt x="1863" y="10571"/>
                    <a:pt x="2082" y="10571"/>
                  </a:cubicBezTo>
                  <a:cubicBezTo>
                    <a:pt x="2575" y="9092"/>
                    <a:pt x="2246" y="7504"/>
                    <a:pt x="2356" y="5970"/>
                  </a:cubicBezTo>
                  <a:cubicBezTo>
                    <a:pt x="2316" y="5890"/>
                    <a:pt x="2217" y="5839"/>
                    <a:pt x="2124" y="5839"/>
                  </a:cubicBezTo>
                  <a:cubicBezTo>
                    <a:pt x="2090" y="5839"/>
                    <a:pt x="2057" y="5846"/>
                    <a:pt x="2027" y="5861"/>
                  </a:cubicBezTo>
                  <a:lnTo>
                    <a:pt x="1863" y="6025"/>
                  </a:lnTo>
                  <a:cubicBezTo>
                    <a:pt x="1808" y="6134"/>
                    <a:pt x="1753" y="6299"/>
                    <a:pt x="1699" y="6408"/>
                  </a:cubicBezTo>
                  <a:cubicBezTo>
                    <a:pt x="1699" y="6627"/>
                    <a:pt x="1589" y="6792"/>
                    <a:pt x="1480" y="6956"/>
                  </a:cubicBezTo>
                  <a:cubicBezTo>
                    <a:pt x="1370" y="7011"/>
                    <a:pt x="1260" y="7065"/>
                    <a:pt x="1151" y="7120"/>
                  </a:cubicBezTo>
                  <a:cubicBezTo>
                    <a:pt x="1041" y="7120"/>
                    <a:pt x="932" y="7065"/>
                    <a:pt x="877" y="6956"/>
                  </a:cubicBezTo>
                  <a:cubicBezTo>
                    <a:pt x="877" y="6737"/>
                    <a:pt x="932" y="6573"/>
                    <a:pt x="987" y="6408"/>
                  </a:cubicBezTo>
                  <a:cubicBezTo>
                    <a:pt x="1315" y="5806"/>
                    <a:pt x="1480" y="5149"/>
                    <a:pt x="1425" y="4491"/>
                  </a:cubicBezTo>
                  <a:lnTo>
                    <a:pt x="1425" y="4491"/>
                  </a:lnTo>
                  <a:cubicBezTo>
                    <a:pt x="1694" y="4671"/>
                    <a:pt x="1485" y="5439"/>
                    <a:pt x="1944" y="5439"/>
                  </a:cubicBezTo>
                  <a:cubicBezTo>
                    <a:pt x="2045" y="5439"/>
                    <a:pt x="2178" y="5402"/>
                    <a:pt x="2356" y="5313"/>
                  </a:cubicBezTo>
                  <a:cubicBezTo>
                    <a:pt x="2685" y="4217"/>
                    <a:pt x="2794" y="3122"/>
                    <a:pt x="2685" y="2027"/>
                  </a:cubicBezTo>
                  <a:lnTo>
                    <a:pt x="2685" y="2027"/>
                  </a:lnTo>
                  <a:cubicBezTo>
                    <a:pt x="2534" y="2038"/>
                    <a:pt x="2395" y="2044"/>
                    <a:pt x="2266" y="2044"/>
                  </a:cubicBezTo>
                  <a:cubicBezTo>
                    <a:pt x="1130" y="2044"/>
                    <a:pt x="811" y="1574"/>
                    <a:pt x="713" y="0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6" name="Google Shape;4376;p4"/>
            <p:cNvSpPr/>
            <p:nvPr/>
          </p:nvSpPr>
          <p:spPr>
            <a:xfrm>
              <a:off x="3878450" y="4549875"/>
              <a:ext cx="291675" cy="48075"/>
            </a:xfrm>
            <a:custGeom>
              <a:avLst/>
              <a:gdLst/>
              <a:ahLst/>
              <a:cxnLst/>
              <a:rect l="l" t="t" r="r" b="b"/>
              <a:pathLst>
                <a:path w="11667" h="1923" extrusionOk="0">
                  <a:moveTo>
                    <a:pt x="8654" y="1"/>
                  </a:moveTo>
                  <a:lnTo>
                    <a:pt x="8654" y="1"/>
                  </a:lnTo>
                  <a:cubicBezTo>
                    <a:pt x="8818" y="1370"/>
                    <a:pt x="7723" y="877"/>
                    <a:pt x="7285" y="1260"/>
                  </a:cubicBezTo>
                  <a:cubicBezTo>
                    <a:pt x="7150" y="1396"/>
                    <a:pt x="6977" y="1494"/>
                    <a:pt x="6799" y="1494"/>
                  </a:cubicBezTo>
                  <a:cubicBezTo>
                    <a:pt x="6760" y="1494"/>
                    <a:pt x="6721" y="1489"/>
                    <a:pt x="6682" y="1480"/>
                  </a:cubicBezTo>
                  <a:cubicBezTo>
                    <a:pt x="5368" y="1206"/>
                    <a:pt x="3999" y="1260"/>
                    <a:pt x="2849" y="384"/>
                  </a:cubicBezTo>
                  <a:cubicBezTo>
                    <a:pt x="2794" y="357"/>
                    <a:pt x="2698" y="288"/>
                    <a:pt x="2595" y="288"/>
                  </a:cubicBezTo>
                  <a:cubicBezTo>
                    <a:pt x="2493" y="288"/>
                    <a:pt x="2383" y="357"/>
                    <a:pt x="2301" y="603"/>
                  </a:cubicBezTo>
                  <a:cubicBezTo>
                    <a:pt x="2177" y="1066"/>
                    <a:pt x="2071" y="1268"/>
                    <a:pt x="1914" y="1268"/>
                  </a:cubicBezTo>
                  <a:cubicBezTo>
                    <a:pt x="1792" y="1268"/>
                    <a:pt x="1640" y="1147"/>
                    <a:pt x="1425" y="932"/>
                  </a:cubicBezTo>
                  <a:cubicBezTo>
                    <a:pt x="1097" y="605"/>
                    <a:pt x="921" y="428"/>
                    <a:pt x="788" y="428"/>
                  </a:cubicBezTo>
                  <a:cubicBezTo>
                    <a:pt x="632" y="428"/>
                    <a:pt x="536" y="673"/>
                    <a:pt x="329" y="1206"/>
                  </a:cubicBezTo>
                  <a:cubicBezTo>
                    <a:pt x="274" y="1315"/>
                    <a:pt x="110" y="1315"/>
                    <a:pt x="0" y="1315"/>
                  </a:cubicBezTo>
                  <a:cubicBezTo>
                    <a:pt x="822" y="1699"/>
                    <a:pt x="1753" y="1918"/>
                    <a:pt x="2684" y="1918"/>
                  </a:cubicBezTo>
                  <a:cubicBezTo>
                    <a:pt x="3707" y="1918"/>
                    <a:pt x="4705" y="1893"/>
                    <a:pt x="5711" y="1893"/>
                  </a:cubicBezTo>
                  <a:cubicBezTo>
                    <a:pt x="6214" y="1893"/>
                    <a:pt x="6719" y="1899"/>
                    <a:pt x="7230" y="1918"/>
                  </a:cubicBezTo>
                  <a:cubicBezTo>
                    <a:pt x="7316" y="1921"/>
                    <a:pt x="7401" y="1922"/>
                    <a:pt x="7486" y="1922"/>
                  </a:cubicBezTo>
                  <a:cubicBezTo>
                    <a:pt x="8934" y="1922"/>
                    <a:pt x="10367" y="1485"/>
                    <a:pt x="11557" y="658"/>
                  </a:cubicBezTo>
                  <a:cubicBezTo>
                    <a:pt x="11447" y="494"/>
                    <a:pt x="11666" y="275"/>
                    <a:pt x="11283" y="220"/>
                  </a:cubicBezTo>
                  <a:cubicBezTo>
                    <a:pt x="11137" y="178"/>
                    <a:pt x="10992" y="158"/>
                    <a:pt x="10849" y="158"/>
                  </a:cubicBezTo>
                  <a:cubicBezTo>
                    <a:pt x="10241" y="158"/>
                    <a:pt x="9687" y="519"/>
                    <a:pt x="9421" y="1096"/>
                  </a:cubicBezTo>
                  <a:lnTo>
                    <a:pt x="8654" y="1"/>
                  </a:lnTo>
                  <a:close/>
                </a:path>
              </a:pathLst>
            </a:custGeom>
            <a:solidFill>
              <a:srgbClr val="FB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7" name="Google Shape;4377;p4"/>
            <p:cNvSpPr/>
            <p:nvPr/>
          </p:nvSpPr>
          <p:spPr>
            <a:xfrm>
              <a:off x="3653900" y="5222175"/>
              <a:ext cx="67100" cy="175500"/>
            </a:xfrm>
            <a:custGeom>
              <a:avLst/>
              <a:gdLst/>
              <a:ahLst/>
              <a:cxnLst/>
              <a:rect l="l" t="t" r="r" b="b"/>
              <a:pathLst>
                <a:path w="2684" h="7020" extrusionOk="0">
                  <a:moveTo>
                    <a:pt x="1150" y="1"/>
                  </a:moveTo>
                  <a:cubicBezTo>
                    <a:pt x="493" y="1"/>
                    <a:pt x="493" y="494"/>
                    <a:pt x="493" y="987"/>
                  </a:cubicBezTo>
                  <a:cubicBezTo>
                    <a:pt x="548" y="1260"/>
                    <a:pt x="493" y="1589"/>
                    <a:pt x="384" y="1918"/>
                  </a:cubicBezTo>
                  <a:cubicBezTo>
                    <a:pt x="603" y="1918"/>
                    <a:pt x="329" y="1973"/>
                    <a:pt x="384" y="2082"/>
                  </a:cubicBezTo>
                  <a:cubicBezTo>
                    <a:pt x="493" y="2137"/>
                    <a:pt x="548" y="2137"/>
                    <a:pt x="384" y="2246"/>
                  </a:cubicBezTo>
                  <a:cubicBezTo>
                    <a:pt x="369" y="2232"/>
                    <a:pt x="350" y="2225"/>
                    <a:pt x="330" y="2225"/>
                  </a:cubicBezTo>
                  <a:cubicBezTo>
                    <a:pt x="274" y="2225"/>
                    <a:pt x="205" y="2276"/>
                    <a:pt x="165" y="2356"/>
                  </a:cubicBezTo>
                  <a:cubicBezTo>
                    <a:pt x="0" y="3561"/>
                    <a:pt x="0" y="4766"/>
                    <a:pt x="165" y="5971"/>
                  </a:cubicBezTo>
                  <a:cubicBezTo>
                    <a:pt x="264" y="6765"/>
                    <a:pt x="633" y="7019"/>
                    <a:pt x="1557" y="7019"/>
                  </a:cubicBezTo>
                  <a:cubicBezTo>
                    <a:pt x="1653" y="7019"/>
                    <a:pt x="1754" y="7016"/>
                    <a:pt x="1862" y="7011"/>
                  </a:cubicBezTo>
                  <a:cubicBezTo>
                    <a:pt x="2246" y="5861"/>
                    <a:pt x="2684" y="4711"/>
                    <a:pt x="1917" y="3561"/>
                  </a:cubicBezTo>
                  <a:cubicBezTo>
                    <a:pt x="1753" y="3287"/>
                    <a:pt x="2082" y="2958"/>
                    <a:pt x="2191" y="2685"/>
                  </a:cubicBezTo>
                  <a:lnTo>
                    <a:pt x="1808" y="2301"/>
                  </a:lnTo>
                  <a:cubicBezTo>
                    <a:pt x="1589" y="1863"/>
                    <a:pt x="1972" y="1808"/>
                    <a:pt x="2136" y="1644"/>
                  </a:cubicBezTo>
                  <a:lnTo>
                    <a:pt x="2136" y="658"/>
                  </a:lnTo>
                  <a:cubicBezTo>
                    <a:pt x="2098" y="619"/>
                    <a:pt x="2031" y="581"/>
                    <a:pt x="1977" y="581"/>
                  </a:cubicBezTo>
                  <a:cubicBezTo>
                    <a:pt x="1954" y="581"/>
                    <a:pt x="1933" y="587"/>
                    <a:pt x="1917" y="603"/>
                  </a:cubicBezTo>
                  <a:cubicBezTo>
                    <a:pt x="1917" y="494"/>
                    <a:pt x="1917" y="384"/>
                    <a:pt x="1808" y="329"/>
                  </a:cubicBezTo>
                  <a:cubicBezTo>
                    <a:pt x="1643" y="110"/>
                    <a:pt x="1315" y="220"/>
                    <a:pt x="1150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8" name="Google Shape;4378;p4"/>
            <p:cNvSpPr/>
            <p:nvPr/>
          </p:nvSpPr>
          <p:spPr>
            <a:xfrm>
              <a:off x="3974300" y="417475"/>
              <a:ext cx="102725" cy="229150"/>
            </a:xfrm>
            <a:custGeom>
              <a:avLst/>
              <a:gdLst/>
              <a:ahLst/>
              <a:cxnLst/>
              <a:rect l="l" t="t" r="r" b="b"/>
              <a:pathLst>
                <a:path w="4109" h="9166" extrusionOk="0">
                  <a:moveTo>
                    <a:pt x="2191" y="1"/>
                  </a:moveTo>
                  <a:cubicBezTo>
                    <a:pt x="2101" y="136"/>
                    <a:pt x="1937" y="234"/>
                    <a:pt x="1759" y="234"/>
                  </a:cubicBezTo>
                  <a:cubicBezTo>
                    <a:pt x="1721" y="234"/>
                    <a:pt x="1682" y="230"/>
                    <a:pt x="1643" y="220"/>
                  </a:cubicBezTo>
                  <a:cubicBezTo>
                    <a:pt x="1564" y="204"/>
                    <a:pt x="1480" y="193"/>
                    <a:pt x="1401" y="193"/>
                  </a:cubicBezTo>
                  <a:cubicBezTo>
                    <a:pt x="1207" y="193"/>
                    <a:pt x="1041" y="260"/>
                    <a:pt x="1041" y="494"/>
                  </a:cubicBezTo>
                  <a:cubicBezTo>
                    <a:pt x="1041" y="781"/>
                    <a:pt x="1208" y="942"/>
                    <a:pt x="1469" y="942"/>
                  </a:cubicBezTo>
                  <a:cubicBezTo>
                    <a:pt x="1507" y="942"/>
                    <a:pt x="1547" y="939"/>
                    <a:pt x="1589" y="932"/>
                  </a:cubicBezTo>
                  <a:cubicBezTo>
                    <a:pt x="1659" y="920"/>
                    <a:pt x="1730" y="913"/>
                    <a:pt x="1796" y="913"/>
                  </a:cubicBezTo>
                  <a:cubicBezTo>
                    <a:pt x="2036" y="913"/>
                    <a:pt x="2211" y="1003"/>
                    <a:pt x="2082" y="1261"/>
                  </a:cubicBezTo>
                  <a:cubicBezTo>
                    <a:pt x="1917" y="1808"/>
                    <a:pt x="2684" y="2630"/>
                    <a:pt x="1917" y="2794"/>
                  </a:cubicBezTo>
                  <a:cubicBezTo>
                    <a:pt x="110" y="3068"/>
                    <a:pt x="2739" y="3506"/>
                    <a:pt x="1808" y="3725"/>
                  </a:cubicBezTo>
                  <a:cubicBezTo>
                    <a:pt x="1698" y="3780"/>
                    <a:pt x="1643" y="3835"/>
                    <a:pt x="1589" y="3944"/>
                  </a:cubicBezTo>
                  <a:cubicBezTo>
                    <a:pt x="1315" y="4163"/>
                    <a:pt x="1096" y="4382"/>
                    <a:pt x="877" y="4602"/>
                  </a:cubicBezTo>
                  <a:cubicBezTo>
                    <a:pt x="0" y="5149"/>
                    <a:pt x="384" y="5697"/>
                    <a:pt x="822" y="6245"/>
                  </a:cubicBezTo>
                  <a:cubicBezTo>
                    <a:pt x="1352" y="6013"/>
                    <a:pt x="1802" y="5896"/>
                    <a:pt x="2174" y="5896"/>
                  </a:cubicBezTo>
                  <a:cubicBezTo>
                    <a:pt x="3034" y="5896"/>
                    <a:pt x="3484" y="6517"/>
                    <a:pt x="3560" y="7778"/>
                  </a:cubicBezTo>
                  <a:cubicBezTo>
                    <a:pt x="3560" y="8052"/>
                    <a:pt x="3506" y="8326"/>
                    <a:pt x="3451" y="8545"/>
                  </a:cubicBezTo>
                  <a:cubicBezTo>
                    <a:pt x="3320" y="9024"/>
                    <a:pt x="3354" y="9165"/>
                    <a:pt x="3459" y="9165"/>
                  </a:cubicBezTo>
                  <a:cubicBezTo>
                    <a:pt x="3611" y="9165"/>
                    <a:pt x="3912" y="8871"/>
                    <a:pt x="4083" y="8871"/>
                  </a:cubicBezTo>
                  <a:cubicBezTo>
                    <a:pt x="4092" y="8871"/>
                    <a:pt x="4100" y="8872"/>
                    <a:pt x="4108" y="8874"/>
                  </a:cubicBezTo>
                  <a:cubicBezTo>
                    <a:pt x="4108" y="8107"/>
                    <a:pt x="3999" y="7395"/>
                    <a:pt x="3725" y="6683"/>
                  </a:cubicBezTo>
                  <a:cubicBezTo>
                    <a:pt x="3232" y="4437"/>
                    <a:pt x="2958" y="2137"/>
                    <a:pt x="2191" y="1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9" name="Google Shape;4379;p4"/>
            <p:cNvSpPr/>
            <p:nvPr/>
          </p:nvSpPr>
          <p:spPr>
            <a:xfrm>
              <a:off x="4095125" y="976450"/>
              <a:ext cx="87325" cy="159825"/>
            </a:xfrm>
            <a:custGeom>
              <a:avLst/>
              <a:gdLst/>
              <a:ahLst/>
              <a:cxnLst/>
              <a:rect l="l" t="t" r="r" b="b"/>
              <a:pathLst>
                <a:path w="3493" h="6393" extrusionOk="0">
                  <a:moveTo>
                    <a:pt x="2813" y="0"/>
                  </a:moveTo>
                  <a:cubicBezTo>
                    <a:pt x="2723" y="0"/>
                    <a:pt x="2622" y="14"/>
                    <a:pt x="2507" y="43"/>
                  </a:cubicBezTo>
                  <a:cubicBezTo>
                    <a:pt x="2123" y="864"/>
                    <a:pt x="1795" y="1631"/>
                    <a:pt x="1411" y="2507"/>
                  </a:cubicBezTo>
                  <a:cubicBezTo>
                    <a:pt x="1028" y="3439"/>
                    <a:pt x="206" y="4151"/>
                    <a:pt x="206" y="5191"/>
                  </a:cubicBezTo>
                  <a:cubicBezTo>
                    <a:pt x="1" y="5931"/>
                    <a:pt x="73" y="6393"/>
                    <a:pt x="584" y="6393"/>
                  </a:cubicBezTo>
                  <a:cubicBezTo>
                    <a:pt x="754" y="6393"/>
                    <a:pt x="973" y="6341"/>
                    <a:pt x="1247" y="6232"/>
                  </a:cubicBezTo>
                  <a:cubicBezTo>
                    <a:pt x="2123" y="5191"/>
                    <a:pt x="2233" y="3712"/>
                    <a:pt x="3109" y="2672"/>
                  </a:cubicBezTo>
                  <a:cubicBezTo>
                    <a:pt x="3383" y="2069"/>
                    <a:pt x="3492" y="1412"/>
                    <a:pt x="3492" y="755"/>
                  </a:cubicBezTo>
                  <a:cubicBezTo>
                    <a:pt x="3402" y="303"/>
                    <a:pt x="3237" y="0"/>
                    <a:pt x="2813" y="0"/>
                  </a:cubicBezTo>
                  <a:close/>
                </a:path>
              </a:pathLst>
            </a:custGeom>
            <a:solidFill>
              <a:srgbClr val="F09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0" name="Google Shape;4380;p4"/>
            <p:cNvSpPr/>
            <p:nvPr/>
          </p:nvSpPr>
          <p:spPr>
            <a:xfrm>
              <a:off x="4197475" y="1506700"/>
              <a:ext cx="102725" cy="130800"/>
            </a:xfrm>
            <a:custGeom>
              <a:avLst/>
              <a:gdLst/>
              <a:ahLst/>
              <a:cxnLst/>
              <a:rect l="l" t="t" r="r" b="b"/>
              <a:pathLst>
                <a:path w="4109" h="5232" extrusionOk="0">
                  <a:moveTo>
                    <a:pt x="2972" y="1"/>
                  </a:moveTo>
                  <a:cubicBezTo>
                    <a:pt x="2776" y="1"/>
                    <a:pt x="2586" y="116"/>
                    <a:pt x="2411" y="467"/>
                  </a:cubicBezTo>
                  <a:cubicBezTo>
                    <a:pt x="2246" y="576"/>
                    <a:pt x="1973" y="631"/>
                    <a:pt x="1863" y="850"/>
                  </a:cubicBezTo>
                  <a:cubicBezTo>
                    <a:pt x="1753" y="960"/>
                    <a:pt x="1699" y="1069"/>
                    <a:pt x="1644" y="1234"/>
                  </a:cubicBezTo>
                  <a:cubicBezTo>
                    <a:pt x="1206" y="2384"/>
                    <a:pt x="165" y="3315"/>
                    <a:pt x="1" y="4629"/>
                  </a:cubicBezTo>
                  <a:cubicBezTo>
                    <a:pt x="206" y="5143"/>
                    <a:pt x="604" y="5186"/>
                    <a:pt x="1007" y="5186"/>
                  </a:cubicBezTo>
                  <a:cubicBezTo>
                    <a:pt x="1088" y="5186"/>
                    <a:pt x="1169" y="5184"/>
                    <a:pt x="1249" y="5184"/>
                  </a:cubicBezTo>
                  <a:cubicBezTo>
                    <a:pt x="1408" y="5184"/>
                    <a:pt x="1562" y="5191"/>
                    <a:pt x="1699" y="5232"/>
                  </a:cubicBezTo>
                  <a:cubicBezTo>
                    <a:pt x="1863" y="5232"/>
                    <a:pt x="1973" y="5177"/>
                    <a:pt x="2082" y="5068"/>
                  </a:cubicBezTo>
                  <a:cubicBezTo>
                    <a:pt x="2739" y="3589"/>
                    <a:pt x="3780" y="2384"/>
                    <a:pt x="4109" y="796"/>
                  </a:cubicBezTo>
                  <a:cubicBezTo>
                    <a:pt x="4109" y="686"/>
                    <a:pt x="4054" y="522"/>
                    <a:pt x="4054" y="412"/>
                  </a:cubicBezTo>
                  <a:cubicBezTo>
                    <a:pt x="3701" y="377"/>
                    <a:pt x="3326" y="1"/>
                    <a:pt x="2972" y="1"/>
                  </a:cubicBezTo>
                  <a:close/>
                </a:path>
              </a:pathLst>
            </a:custGeom>
            <a:solidFill>
              <a:srgbClr val="F19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1" name="Google Shape;4381;p4"/>
            <p:cNvSpPr/>
            <p:nvPr/>
          </p:nvSpPr>
          <p:spPr>
            <a:xfrm>
              <a:off x="3395100" y="4512725"/>
              <a:ext cx="192050" cy="66750"/>
            </a:xfrm>
            <a:custGeom>
              <a:avLst/>
              <a:gdLst/>
              <a:ahLst/>
              <a:cxnLst/>
              <a:rect l="l" t="t" r="r" b="b"/>
              <a:pathLst>
                <a:path w="7682" h="2670" extrusionOk="0">
                  <a:moveTo>
                    <a:pt x="6596" y="1"/>
                  </a:moveTo>
                  <a:cubicBezTo>
                    <a:pt x="6370" y="1"/>
                    <a:pt x="6108" y="145"/>
                    <a:pt x="5806" y="446"/>
                  </a:cubicBezTo>
                  <a:cubicBezTo>
                    <a:pt x="5636" y="685"/>
                    <a:pt x="5359" y="817"/>
                    <a:pt x="5069" y="817"/>
                  </a:cubicBezTo>
                  <a:cubicBezTo>
                    <a:pt x="4893" y="817"/>
                    <a:pt x="4712" y="769"/>
                    <a:pt x="4547" y="665"/>
                  </a:cubicBezTo>
                  <a:cubicBezTo>
                    <a:pt x="4515" y="649"/>
                    <a:pt x="4478" y="642"/>
                    <a:pt x="4439" y="642"/>
                  </a:cubicBezTo>
                  <a:cubicBezTo>
                    <a:pt x="4346" y="642"/>
                    <a:pt x="4241" y="681"/>
                    <a:pt x="4163" y="720"/>
                  </a:cubicBezTo>
                  <a:cubicBezTo>
                    <a:pt x="4061" y="784"/>
                    <a:pt x="3956" y="806"/>
                    <a:pt x="3850" y="806"/>
                  </a:cubicBezTo>
                  <a:cubicBezTo>
                    <a:pt x="3605" y="806"/>
                    <a:pt x="3352" y="689"/>
                    <a:pt x="3107" y="689"/>
                  </a:cubicBezTo>
                  <a:cubicBezTo>
                    <a:pt x="3001" y="689"/>
                    <a:pt x="2896" y="711"/>
                    <a:pt x="2794" y="775"/>
                  </a:cubicBezTo>
                  <a:cubicBezTo>
                    <a:pt x="2575" y="884"/>
                    <a:pt x="2411" y="994"/>
                    <a:pt x="2301" y="1158"/>
                  </a:cubicBezTo>
                  <a:cubicBezTo>
                    <a:pt x="2246" y="1213"/>
                    <a:pt x="2192" y="1322"/>
                    <a:pt x="2137" y="1487"/>
                  </a:cubicBezTo>
                  <a:cubicBezTo>
                    <a:pt x="2082" y="1596"/>
                    <a:pt x="2137" y="1706"/>
                    <a:pt x="2246" y="1706"/>
                  </a:cubicBezTo>
                  <a:lnTo>
                    <a:pt x="2137" y="1706"/>
                  </a:lnTo>
                  <a:cubicBezTo>
                    <a:pt x="2082" y="1651"/>
                    <a:pt x="2027" y="1541"/>
                    <a:pt x="1972" y="1432"/>
                  </a:cubicBezTo>
                  <a:cubicBezTo>
                    <a:pt x="1918" y="1322"/>
                    <a:pt x="1863" y="1158"/>
                    <a:pt x="1753" y="1049"/>
                  </a:cubicBezTo>
                  <a:cubicBezTo>
                    <a:pt x="1699" y="884"/>
                    <a:pt x="1589" y="775"/>
                    <a:pt x="1425" y="665"/>
                  </a:cubicBezTo>
                  <a:cubicBezTo>
                    <a:pt x="1370" y="556"/>
                    <a:pt x="1260" y="501"/>
                    <a:pt x="1151" y="446"/>
                  </a:cubicBezTo>
                  <a:lnTo>
                    <a:pt x="987" y="446"/>
                  </a:lnTo>
                  <a:cubicBezTo>
                    <a:pt x="603" y="939"/>
                    <a:pt x="56" y="1377"/>
                    <a:pt x="1" y="2144"/>
                  </a:cubicBezTo>
                  <a:cubicBezTo>
                    <a:pt x="870" y="2548"/>
                    <a:pt x="1775" y="2670"/>
                    <a:pt x="2685" y="2670"/>
                  </a:cubicBezTo>
                  <a:cubicBezTo>
                    <a:pt x="3380" y="2670"/>
                    <a:pt x="4078" y="2598"/>
                    <a:pt x="4766" y="2527"/>
                  </a:cubicBezTo>
                  <a:cubicBezTo>
                    <a:pt x="4821" y="2527"/>
                    <a:pt x="4875" y="2473"/>
                    <a:pt x="4930" y="2473"/>
                  </a:cubicBezTo>
                  <a:cubicBezTo>
                    <a:pt x="5133" y="2241"/>
                    <a:pt x="5382" y="2178"/>
                    <a:pt x="5636" y="2178"/>
                  </a:cubicBezTo>
                  <a:cubicBezTo>
                    <a:pt x="5862" y="2178"/>
                    <a:pt x="6093" y="2228"/>
                    <a:pt x="6299" y="2254"/>
                  </a:cubicBezTo>
                  <a:cubicBezTo>
                    <a:pt x="6444" y="2272"/>
                    <a:pt x="6573" y="2280"/>
                    <a:pt x="6689" y="2280"/>
                  </a:cubicBezTo>
                  <a:cubicBezTo>
                    <a:pt x="7632" y="2280"/>
                    <a:pt x="7681" y="1701"/>
                    <a:pt x="7340" y="775"/>
                  </a:cubicBezTo>
                  <a:cubicBezTo>
                    <a:pt x="7150" y="269"/>
                    <a:pt x="6906" y="1"/>
                    <a:pt x="6596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2" name="Google Shape;4382;p4"/>
            <p:cNvSpPr/>
            <p:nvPr/>
          </p:nvSpPr>
          <p:spPr>
            <a:xfrm>
              <a:off x="3280100" y="2215300"/>
              <a:ext cx="117775" cy="125850"/>
            </a:xfrm>
            <a:custGeom>
              <a:avLst/>
              <a:gdLst/>
              <a:ahLst/>
              <a:cxnLst/>
              <a:rect l="l" t="t" r="r" b="b"/>
              <a:pathLst>
                <a:path w="4711" h="5034" extrusionOk="0">
                  <a:moveTo>
                    <a:pt x="1972" y="1"/>
                  </a:moveTo>
                  <a:cubicBezTo>
                    <a:pt x="931" y="1480"/>
                    <a:pt x="274" y="3178"/>
                    <a:pt x="0" y="4930"/>
                  </a:cubicBezTo>
                  <a:cubicBezTo>
                    <a:pt x="173" y="4973"/>
                    <a:pt x="397" y="5034"/>
                    <a:pt x="588" y="5034"/>
                  </a:cubicBezTo>
                  <a:cubicBezTo>
                    <a:pt x="881" y="5034"/>
                    <a:pt x="1097" y="4892"/>
                    <a:pt x="931" y="4328"/>
                  </a:cubicBezTo>
                  <a:cubicBezTo>
                    <a:pt x="712" y="3287"/>
                    <a:pt x="1205" y="2849"/>
                    <a:pt x="2081" y="2630"/>
                  </a:cubicBezTo>
                  <a:cubicBezTo>
                    <a:pt x="2574" y="2411"/>
                    <a:pt x="3067" y="2301"/>
                    <a:pt x="3615" y="2301"/>
                  </a:cubicBezTo>
                  <a:cubicBezTo>
                    <a:pt x="3998" y="1918"/>
                    <a:pt x="4710" y="1754"/>
                    <a:pt x="4601" y="987"/>
                  </a:cubicBezTo>
                  <a:cubicBezTo>
                    <a:pt x="4601" y="579"/>
                    <a:pt x="4601" y="170"/>
                    <a:pt x="4238" y="170"/>
                  </a:cubicBezTo>
                  <a:cubicBezTo>
                    <a:pt x="4114" y="170"/>
                    <a:pt x="3948" y="218"/>
                    <a:pt x="3724" y="329"/>
                  </a:cubicBezTo>
                  <a:cubicBezTo>
                    <a:pt x="3397" y="478"/>
                    <a:pt x="3021" y="724"/>
                    <a:pt x="2684" y="724"/>
                  </a:cubicBezTo>
                  <a:cubicBezTo>
                    <a:pt x="2402" y="724"/>
                    <a:pt x="2147" y="551"/>
                    <a:pt x="1972" y="1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3" name="Google Shape;4383;p4"/>
            <p:cNvSpPr/>
            <p:nvPr/>
          </p:nvSpPr>
          <p:spPr>
            <a:xfrm>
              <a:off x="3518350" y="4467725"/>
              <a:ext cx="208150" cy="107025"/>
            </a:xfrm>
            <a:custGeom>
              <a:avLst/>
              <a:gdLst/>
              <a:ahLst/>
              <a:cxnLst/>
              <a:rect l="l" t="t" r="r" b="b"/>
              <a:pathLst>
                <a:path w="8326" h="4281" extrusionOk="0">
                  <a:moveTo>
                    <a:pt x="7175" y="1"/>
                  </a:moveTo>
                  <a:cubicBezTo>
                    <a:pt x="7011" y="1"/>
                    <a:pt x="6846" y="55"/>
                    <a:pt x="6682" y="110"/>
                  </a:cubicBezTo>
                  <a:cubicBezTo>
                    <a:pt x="6572" y="165"/>
                    <a:pt x="6463" y="274"/>
                    <a:pt x="6299" y="384"/>
                  </a:cubicBezTo>
                  <a:cubicBezTo>
                    <a:pt x="5806" y="932"/>
                    <a:pt x="4984" y="932"/>
                    <a:pt x="4491" y="1479"/>
                  </a:cubicBezTo>
                  <a:cubicBezTo>
                    <a:pt x="4442" y="1873"/>
                    <a:pt x="4083" y="2090"/>
                    <a:pt x="3692" y="2090"/>
                  </a:cubicBezTo>
                  <a:cubicBezTo>
                    <a:pt x="3649" y="2090"/>
                    <a:pt x="3604" y="2087"/>
                    <a:pt x="3560" y="2082"/>
                  </a:cubicBezTo>
                  <a:lnTo>
                    <a:pt x="3396" y="2082"/>
                  </a:lnTo>
                  <a:lnTo>
                    <a:pt x="3231" y="2191"/>
                  </a:lnTo>
                  <a:cubicBezTo>
                    <a:pt x="3067" y="2356"/>
                    <a:pt x="3012" y="2520"/>
                    <a:pt x="2903" y="2684"/>
                  </a:cubicBezTo>
                  <a:cubicBezTo>
                    <a:pt x="2937" y="2684"/>
                    <a:pt x="2959" y="2683"/>
                    <a:pt x="2972" y="2682"/>
                  </a:cubicBezTo>
                  <a:lnTo>
                    <a:pt x="2972" y="2682"/>
                  </a:lnTo>
                  <a:cubicBezTo>
                    <a:pt x="2939" y="2692"/>
                    <a:pt x="2873" y="2731"/>
                    <a:pt x="2903" y="2849"/>
                  </a:cubicBezTo>
                  <a:cubicBezTo>
                    <a:pt x="2903" y="2918"/>
                    <a:pt x="2925" y="2938"/>
                    <a:pt x="2950" y="2938"/>
                  </a:cubicBezTo>
                  <a:cubicBezTo>
                    <a:pt x="2965" y="2938"/>
                    <a:pt x="2982" y="2930"/>
                    <a:pt x="2995" y="2922"/>
                  </a:cubicBezTo>
                  <a:lnTo>
                    <a:pt x="2995" y="2922"/>
                  </a:lnTo>
                  <a:cubicBezTo>
                    <a:pt x="2986" y="2930"/>
                    <a:pt x="2974" y="2942"/>
                    <a:pt x="2958" y="2958"/>
                  </a:cubicBezTo>
                  <a:lnTo>
                    <a:pt x="2848" y="2903"/>
                  </a:lnTo>
                  <a:lnTo>
                    <a:pt x="2739" y="2794"/>
                  </a:lnTo>
                  <a:cubicBezTo>
                    <a:pt x="2629" y="2684"/>
                    <a:pt x="2574" y="2629"/>
                    <a:pt x="2465" y="2575"/>
                  </a:cubicBezTo>
                  <a:lnTo>
                    <a:pt x="2300" y="2575"/>
                  </a:lnTo>
                  <a:cubicBezTo>
                    <a:pt x="1643" y="3013"/>
                    <a:pt x="2246" y="3396"/>
                    <a:pt x="2300" y="3834"/>
                  </a:cubicBezTo>
                  <a:cubicBezTo>
                    <a:pt x="2160" y="3889"/>
                    <a:pt x="2010" y="3906"/>
                    <a:pt x="1856" y="3906"/>
                  </a:cubicBezTo>
                  <a:cubicBezTo>
                    <a:pt x="1562" y="3906"/>
                    <a:pt x="1251" y="3841"/>
                    <a:pt x="948" y="3841"/>
                  </a:cubicBezTo>
                  <a:cubicBezTo>
                    <a:pt x="608" y="3841"/>
                    <a:pt x="279" y="3924"/>
                    <a:pt x="0" y="4273"/>
                  </a:cubicBezTo>
                  <a:cubicBezTo>
                    <a:pt x="161" y="4255"/>
                    <a:pt x="324" y="4248"/>
                    <a:pt x="487" y="4248"/>
                  </a:cubicBezTo>
                  <a:cubicBezTo>
                    <a:pt x="856" y="4248"/>
                    <a:pt x="1228" y="4280"/>
                    <a:pt x="1596" y="4280"/>
                  </a:cubicBezTo>
                  <a:cubicBezTo>
                    <a:pt x="2063" y="4280"/>
                    <a:pt x="2522" y="4229"/>
                    <a:pt x="2958" y="3999"/>
                  </a:cubicBezTo>
                  <a:cubicBezTo>
                    <a:pt x="4491" y="3122"/>
                    <a:pt x="6244" y="2575"/>
                    <a:pt x="7504" y="1205"/>
                  </a:cubicBezTo>
                  <a:cubicBezTo>
                    <a:pt x="7668" y="1041"/>
                    <a:pt x="7996" y="986"/>
                    <a:pt x="8216" y="877"/>
                  </a:cubicBezTo>
                  <a:cubicBezTo>
                    <a:pt x="8325" y="55"/>
                    <a:pt x="7668" y="110"/>
                    <a:pt x="7175" y="1"/>
                  </a:cubicBezTo>
                  <a:close/>
                </a:path>
              </a:pathLst>
            </a:custGeom>
            <a:solidFill>
              <a:srgbClr val="FCF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4" name="Google Shape;4384;p4"/>
            <p:cNvSpPr/>
            <p:nvPr/>
          </p:nvSpPr>
          <p:spPr>
            <a:xfrm>
              <a:off x="3492325" y="1541650"/>
              <a:ext cx="83550" cy="127200"/>
            </a:xfrm>
            <a:custGeom>
              <a:avLst/>
              <a:gdLst/>
              <a:ahLst/>
              <a:cxnLst/>
              <a:rect l="l" t="t" r="r" b="b"/>
              <a:pathLst>
                <a:path w="3342" h="5088" extrusionOk="0">
                  <a:moveTo>
                    <a:pt x="1698" y="0"/>
                  </a:moveTo>
                  <a:cubicBezTo>
                    <a:pt x="712" y="1534"/>
                    <a:pt x="384" y="3286"/>
                    <a:pt x="0" y="4929"/>
                  </a:cubicBezTo>
                  <a:cubicBezTo>
                    <a:pt x="185" y="5008"/>
                    <a:pt x="381" y="5087"/>
                    <a:pt x="548" y="5087"/>
                  </a:cubicBezTo>
                  <a:cubicBezTo>
                    <a:pt x="729" y="5087"/>
                    <a:pt x="875" y="4995"/>
                    <a:pt x="932" y="4710"/>
                  </a:cubicBezTo>
                  <a:cubicBezTo>
                    <a:pt x="1096" y="3670"/>
                    <a:pt x="1917" y="3231"/>
                    <a:pt x="2684" y="2684"/>
                  </a:cubicBezTo>
                  <a:cubicBezTo>
                    <a:pt x="2082" y="2300"/>
                    <a:pt x="1753" y="1972"/>
                    <a:pt x="2684" y="1698"/>
                  </a:cubicBezTo>
                  <a:cubicBezTo>
                    <a:pt x="3068" y="1588"/>
                    <a:pt x="3341" y="1479"/>
                    <a:pt x="3232" y="1041"/>
                  </a:cubicBezTo>
                  <a:cubicBezTo>
                    <a:pt x="3232" y="770"/>
                    <a:pt x="3009" y="574"/>
                    <a:pt x="2747" y="574"/>
                  </a:cubicBezTo>
                  <a:cubicBezTo>
                    <a:pt x="2691" y="574"/>
                    <a:pt x="2633" y="583"/>
                    <a:pt x="2575" y="603"/>
                  </a:cubicBezTo>
                  <a:cubicBezTo>
                    <a:pt x="2443" y="642"/>
                    <a:pt x="2327" y="663"/>
                    <a:pt x="2226" y="663"/>
                  </a:cubicBezTo>
                  <a:cubicBezTo>
                    <a:pt x="1908" y="663"/>
                    <a:pt x="1740" y="458"/>
                    <a:pt x="1698" y="0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5" name="Google Shape;4385;p4"/>
            <p:cNvSpPr/>
            <p:nvPr/>
          </p:nvSpPr>
          <p:spPr>
            <a:xfrm>
              <a:off x="3696350" y="4594950"/>
              <a:ext cx="52050" cy="183625"/>
            </a:xfrm>
            <a:custGeom>
              <a:avLst/>
              <a:gdLst/>
              <a:ahLst/>
              <a:cxnLst/>
              <a:rect l="l" t="t" r="r" b="b"/>
              <a:pathLst>
                <a:path w="2082" h="7345" extrusionOk="0">
                  <a:moveTo>
                    <a:pt x="1559" y="1"/>
                  </a:moveTo>
                  <a:cubicBezTo>
                    <a:pt x="995" y="1"/>
                    <a:pt x="991" y="697"/>
                    <a:pt x="767" y="1101"/>
                  </a:cubicBezTo>
                  <a:cubicBezTo>
                    <a:pt x="219" y="3127"/>
                    <a:pt x="0" y="5208"/>
                    <a:pt x="55" y="7344"/>
                  </a:cubicBezTo>
                  <a:cubicBezTo>
                    <a:pt x="493" y="7180"/>
                    <a:pt x="548" y="6906"/>
                    <a:pt x="493" y="6413"/>
                  </a:cubicBezTo>
                  <a:cubicBezTo>
                    <a:pt x="438" y="5482"/>
                    <a:pt x="0" y="4387"/>
                    <a:pt x="1315" y="3784"/>
                  </a:cubicBezTo>
                  <a:cubicBezTo>
                    <a:pt x="1534" y="3620"/>
                    <a:pt x="1643" y="3291"/>
                    <a:pt x="1534" y="3072"/>
                  </a:cubicBezTo>
                  <a:cubicBezTo>
                    <a:pt x="1424" y="2689"/>
                    <a:pt x="1369" y="2415"/>
                    <a:pt x="1862" y="2141"/>
                  </a:cubicBezTo>
                  <a:cubicBezTo>
                    <a:pt x="2081" y="1977"/>
                    <a:pt x="1424" y="1539"/>
                    <a:pt x="1588" y="1046"/>
                  </a:cubicBezTo>
                  <a:cubicBezTo>
                    <a:pt x="1643" y="772"/>
                    <a:pt x="1862" y="772"/>
                    <a:pt x="2081" y="772"/>
                  </a:cubicBezTo>
                  <a:lnTo>
                    <a:pt x="2027" y="772"/>
                  </a:lnTo>
                  <a:lnTo>
                    <a:pt x="2027" y="115"/>
                  </a:lnTo>
                  <a:cubicBezTo>
                    <a:pt x="1837" y="35"/>
                    <a:pt x="1684" y="1"/>
                    <a:pt x="1559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6" name="Google Shape;4386;p4"/>
            <p:cNvSpPr/>
            <p:nvPr/>
          </p:nvSpPr>
          <p:spPr>
            <a:xfrm>
              <a:off x="3715500" y="4534100"/>
              <a:ext cx="71225" cy="88375"/>
            </a:xfrm>
            <a:custGeom>
              <a:avLst/>
              <a:gdLst/>
              <a:ahLst/>
              <a:cxnLst/>
              <a:rect l="l" t="t" r="r" b="b"/>
              <a:pathLst>
                <a:path w="2849" h="3535" extrusionOk="0">
                  <a:moveTo>
                    <a:pt x="1263" y="2546"/>
                  </a:moveTo>
                  <a:lnTo>
                    <a:pt x="1263" y="2546"/>
                  </a:lnTo>
                  <a:cubicBezTo>
                    <a:pt x="1262" y="2547"/>
                    <a:pt x="1261" y="2548"/>
                    <a:pt x="1261" y="2549"/>
                  </a:cubicBezTo>
                  <a:lnTo>
                    <a:pt x="1315" y="2549"/>
                  </a:lnTo>
                  <a:cubicBezTo>
                    <a:pt x="1297" y="2547"/>
                    <a:pt x="1280" y="2547"/>
                    <a:pt x="1263" y="2546"/>
                  </a:cubicBezTo>
                  <a:close/>
                  <a:moveTo>
                    <a:pt x="1214" y="1"/>
                  </a:moveTo>
                  <a:cubicBezTo>
                    <a:pt x="940" y="1"/>
                    <a:pt x="707" y="132"/>
                    <a:pt x="549" y="577"/>
                  </a:cubicBezTo>
                  <a:cubicBezTo>
                    <a:pt x="275" y="1508"/>
                    <a:pt x="56" y="2494"/>
                    <a:pt x="1" y="3535"/>
                  </a:cubicBezTo>
                  <a:cubicBezTo>
                    <a:pt x="423" y="3218"/>
                    <a:pt x="540" y="2546"/>
                    <a:pt x="1233" y="2546"/>
                  </a:cubicBezTo>
                  <a:cubicBezTo>
                    <a:pt x="1243" y="2546"/>
                    <a:pt x="1253" y="2546"/>
                    <a:pt x="1263" y="2546"/>
                  </a:cubicBezTo>
                  <a:lnTo>
                    <a:pt x="1263" y="2546"/>
                  </a:lnTo>
                  <a:cubicBezTo>
                    <a:pt x="1345" y="2438"/>
                    <a:pt x="1481" y="2384"/>
                    <a:pt x="1617" y="2384"/>
                  </a:cubicBezTo>
                  <a:cubicBezTo>
                    <a:pt x="1754" y="2384"/>
                    <a:pt x="1890" y="2439"/>
                    <a:pt x="1973" y="2549"/>
                  </a:cubicBezTo>
                  <a:cubicBezTo>
                    <a:pt x="2027" y="2603"/>
                    <a:pt x="2096" y="2631"/>
                    <a:pt x="2164" y="2631"/>
                  </a:cubicBezTo>
                  <a:cubicBezTo>
                    <a:pt x="2233" y="2631"/>
                    <a:pt x="2301" y="2603"/>
                    <a:pt x="2356" y="2549"/>
                  </a:cubicBezTo>
                  <a:cubicBezTo>
                    <a:pt x="2411" y="2165"/>
                    <a:pt x="2630" y="1727"/>
                    <a:pt x="2685" y="1344"/>
                  </a:cubicBezTo>
                  <a:cubicBezTo>
                    <a:pt x="2849" y="741"/>
                    <a:pt x="2411" y="358"/>
                    <a:pt x="1863" y="139"/>
                  </a:cubicBezTo>
                  <a:cubicBezTo>
                    <a:pt x="1633" y="70"/>
                    <a:pt x="1413" y="1"/>
                    <a:pt x="1214" y="1"/>
                  </a:cubicBezTo>
                  <a:close/>
                </a:path>
              </a:pathLst>
            </a:custGeom>
            <a:solidFill>
              <a:srgbClr val="F8B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7" name="Google Shape;4387;p4"/>
            <p:cNvSpPr/>
            <p:nvPr/>
          </p:nvSpPr>
          <p:spPr>
            <a:xfrm>
              <a:off x="3723725" y="4507425"/>
              <a:ext cx="72600" cy="116425"/>
            </a:xfrm>
            <a:custGeom>
              <a:avLst/>
              <a:gdLst/>
              <a:ahLst/>
              <a:cxnLst/>
              <a:rect l="l" t="t" r="r" b="b"/>
              <a:pathLst>
                <a:path w="2904" h="4657" extrusionOk="0">
                  <a:moveTo>
                    <a:pt x="329" y="1"/>
                  </a:moveTo>
                  <a:lnTo>
                    <a:pt x="329" y="1"/>
                  </a:lnTo>
                  <a:cubicBezTo>
                    <a:pt x="384" y="549"/>
                    <a:pt x="1" y="1096"/>
                    <a:pt x="274" y="1644"/>
                  </a:cubicBezTo>
                  <a:cubicBezTo>
                    <a:pt x="483" y="1412"/>
                    <a:pt x="691" y="1328"/>
                    <a:pt x="899" y="1328"/>
                  </a:cubicBezTo>
                  <a:cubicBezTo>
                    <a:pt x="1184" y="1328"/>
                    <a:pt x="1469" y="1486"/>
                    <a:pt x="1753" y="1644"/>
                  </a:cubicBezTo>
                  <a:cubicBezTo>
                    <a:pt x="2246" y="1918"/>
                    <a:pt x="2356" y="2301"/>
                    <a:pt x="1863" y="2794"/>
                  </a:cubicBezTo>
                  <a:cubicBezTo>
                    <a:pt x="1753" y="2958"/>
                    <a:pt x="1972" y="3342"/>
                    <a:pt x="1972" y="3616"/>
                  </a:cubicBezTo>
                  <a:cubicBezTo>
                    <a:pt x="1698" y="3890"/>
                    <a:pt x="1753" y="4382"/>
                    <a:pt x="2027" y="4656"/>
                  </a:cubicBezTo>
                  <a:cubicBezTo>
                    <a:pt x="2629" y="3616"/>
                    <a:pt x="2246" y="2301"/>
                    <a:pt x="2903" y="1315"/>
                  </a:cubicBezTo>
                  <a:cubicBezTo>
                    <a:pt x="2849" y="1096"/>
                    <a:pt x="2739" y="877"/>
                    <a:pt x="2629" y="658"/>
                  </a:cubicBezTo>
                  <a:cubicBezTo>
                    <a:pt x="2365" y="570"/>
                    <a:pt x="2100" y="339"/>
                    <a:pt x="1806" y="339"/>
                  </a:cubicBezTo>
                  <a:cubicBezTo>
                    <a:pt x="1735" y="339"/>
                    <a:pt x="1663" y="352"/>
                    <a:pt x="1589" y="384"/>
                  </a:cubicBezTo>
                  <a:cubicBezTo>
                    <a:pt x="1467" y="458"/>
                    <a:pt x="1358" y="487"/>
                    <a:pt x="1258" y="487"/>
                  </a:cubicBezTo>
                  <a:cubicBezTo>
                    <a:pt x="911" y="487"/>
                    <a:pt x="669" y="128"/>
                    <a:pt x="329" y="1"/>
                  </a:cubicBezTo>
                  <a:close/>
                </a:path>
              </a:pathLst>
            </a:custGeom>
            <a:solidFill>
              <a:srgbClr val="F8B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8" name="Google Shape;4388;p4"/>
            <p:cNvSpPr/>
            <p:nvPr/>
          </p:nvSpPr>
          <p:spPr>
            <a:xfrm>
              <a:off x="3670325" y="5115175"/>
              <a:ext cx="45825" cy="92250"/>
            </a:xfrm>
            <a:custGeom>
              <a:avLst/>
              <a:gdLst/>
              <a:ahLst/>
              <a:cxnLst/>
              <a:rect l="l" t="t" r="r" b="b"/>
              <a:pathLst>
                <a:path w="1833" h="3690" extrusionOk="0">
                  <a:moveTo>
                    <a:pt x="903" y="1"/>
                  </a:moveTo>
                  <a:cubicBezTo>
                    <a:pt x="861" y="1"/>
                    <a:pt x="816" y="3"/>
                    <a:pt x="767" y="9"/>
                  </a:cubicBezTo>
                  <a:cubicBezTo>
                    <a:pt x="220" y="63"/>
                    <a:pt x="0" y="392"/>
                    <a:pt x="329" y="776"/>
                  </a:cubicBezTo>
                  <a:cubicBezTo>
                    <a:pt x="712" y="1214"/>
                    <a:pt x="658" y="1871"/>
                    <a:pt x="220" y="2200"/>
                  </a:cubicBezTo>
                  <a:cubicBezTo>
                    <a:pt x="0" y="2473"/>
                    <a:pt x="55" y="2692"/>
                    <a:pt x="165" y="2966"/>
                  </a:cubicBezTo>
                  <a:cubicBezTo>
                    <a:pt x="220" y="3295"/>
                    <a:pt x="439" y="3569"/>
                    <a:pt x="767" y="3624"/>
                  </a:cubicBezTo>
                  <a:cubicBezTo>
                    <a:pt x="943" y="3669"/>
                    <a:pt x="1080" y="3690"/>
                    <a:pt x="1185" y="3690"/>
                  </a:cubicBezTo>
                  <a:cubicBezTo>
                    <a:pt x="1832" y="3690"/>
                    <a:pt x="1291" y="2920"/>
                    <a:pt x="1479" y="2638"/>
                  </a:cubicBezTo>
                  <a:cubicBezTo>
                    <a:pt x="1425" y="2638"/>
                    <a:pt x="1370" y="2583"/>
                    <a:pt x="1370" y="2528"/>
                  </a:cubicBezTo>
                  <a:cubicBezTo>
                    <a:pt x="1370" y="2419"/>
                    <a:pt x="1370" y="2364"/>
                    <a:pt x="1479" y="2309"/>
                  </a:cubicBezTo>
                  <a:cubicBezTo>
                    <a:pt x="1589" y="2200"/>
                    <a:pt x="1698" y="2035"/>
                    <a:pt x="1808" y="1980"/>
                  </a:cubicBezTo>
                  <a:lnTo>
                    <a:pt x="1808" y="1652"/>
                  </a:lnTo>
                  <a:cubicBezTo>
                    <a:pt x="1041" y="1652"/>
                    <a:pt x="1315" y="1049"/>
                    <a:pt x="1315" y="721"/>
                  </a:cubicBezTo>
                  <a:cubicBezTo>
                    <a:pt x="1364" y="227"/>
                    <a:pt x="1280" y="1"/>
                    <a:pt x="903" y="1"/>
                  </a:cubicBez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9" name="Google Shape;4389;p4"/>
            <p:cNvSpPr/>
            <p:nvPr/>
          </p:nvSpPr>
          <p:spPr>
            <a:xfrm>
              <a:off x="3684025" y="5287900"/>
              <a:ext cx="31500" cy="106825"/>
            </a:xfrm>
            <a:custGeom>
              <a:avLst/>
              <a:gdLst/>
              <a:ahLst/>
              <a:cxnLst/>
              <a:rect l="l" t="t" r="r" b="b"/>
              <a:pathLst>
                <a:path w="1260" h="4273" extrusionOk="0">
                  <a:moveTo>
                    <a:pt x="986" y="1"/>
                  </a:moveTo>
                  <a:cubicBezTo>
                    <a:pt x="55" y="548"/>
                    <a:pt x="0" y="603"/>
                    <a:pt x="657" y="1370"/>
                  </a:cubicBezTo>
                  <a:cubicBezTo>
                    <a:pt x="931" y="1808"/>
                    <a:pt x="1041" y="2356"/>
                    <a:pt x="877" y="2904"/>
                  </a:cubicBezTo>
                  <a:cubicBezTo>
                    <a:pt x="712" y="3342"/>
                    <a:pt x="603" y="3780"/>
                    <a:pt x="603" y="4273"/>
                  </a:cubicBezTo>
                  <a:cubicBezTo>
                    <a:pt x="1041" y="3835"/>
                    <a:pt x="1260" y="3287"/>
                    <a:pt x="1260" y="2684"/>
                  </a:cubicBezTo>
                  <a:cubicBezTo>
                    <a:pt x="1260" y="1753"/>
                    <a:pt x="1205" y="877"/>
                    <a:pt x="986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0" name="Google Shape;4390;p4"/>
            <p:cNvSpPr/>
            <p:nvPr/>
          </p:nvSpPr>
          <p:spPr>
            <a:xfrm>
              <a:off x="3158225" y="4441700"/>
              <a:ext cx="49325" cy="41100"/>
            </a:xfrm>
            <a:custGeom>
              <a:avLst/>
              <a:gdLst/>
              <a:ahLst/>
              <a:cxnLst/>
              <a:rect l="l" t="t" r="r" b="b"/>
              <a:pathLst>
                <a:path w="1973" h="1644" extrusionOk="0">
                  <a:moveTo>
                    <a:pt x="1260" y="1"/>
                  </a:moveTo>
                  <a:cubicBezTo>
                    <a:pt x="968" y="1"/>
                    <a:pt x="676" y="147"/>
                    <a:pt x="400" y="147"/>
                  </a:cubicBezTo>
                  <a:cubicBezTo>
                    <a:pt x="262" y="147"/>
                    <a:pt x="128" y="110"/>
                    <a:pt x="1" y="1"/>
                  </a:cubicBezTo>
                  <a:lnTo>
                    <a:pt x="1" y="1"/>
                  </a:lnTo>
                  <a:cubicBezTo>
                    <a:pt x="329" y="822"/>
                    <a:pt x="1041" y="1425"/>
                    <a:pt x="1972" y="1644"/>
                  </a:cubicBezTo>
                  <a:cubicBezTo>
                    <a:pt x="1425" y="1206"/>
                    <a:pt x="1479" y="549"/>
                    <a:pt x="1260" y="1"/>
                  </a:cubicBezTo>
                  <a:close/>
                </a:path>
              </a:pathLst>
            </a:custGeom>
            <a:solidFill>
              <a:srgbClr val="FCF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1" name="Google Shape;4391;p4"/>
            <p:cNvSpPr/>
            <p:nvPr/>
          </p:nvSpPr>
          <p:spPr>
            <a:xfrm>
              <a:off x="3763425" y="4597800"/>
              <a:ext cx="15100" cy="91775"/>
            </a:xfrm>
            <a:custGeom>
              <a:avLst/>
              <a:gdLst/>
              <a:ahLst/>
              <a:cxnLst/>
              <a:rect l="l" t="t" r="r" b="b"/>
              <a:pathLst>
                <a:path w="604" h="3671" extrusionOk="0">
                  <a:moveTo>
                    <a:pt x="110" y="1"/>
                  </a:moveTo>
                  <a:cubicBezTo>
                    <a:pt x="1" y="1206"/>
                    <a:pt x="1" y="2465"/>
                    <a:pt x="110" y="3670"/>
                  </a:cubicBezTo>
                  <a:cubicBezTo>
                    <a:pt x="603" y="2849"/>
                    <a:pt x="329" y="1918"/>
                    <a:pt x="439" y="1041"/>
                  </a:cubicBezTo>
                  <a:cubicBezTo>
                    <a:pt x="439" y="658"/>
                    <a:pt x="384" y="329"/>
                    <a:pt x="384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2" name="Google Shape;4392;p4"/>
            <p:cNvSpPr/>
            <p:nvPr/>
          </p:nvSpPr>
          <p:spPr>
            <a:xfrm>
              <a:off x="3686750" y="4455750"/>
              <a:ext cx="50700" cy="42125"/>
            </a:xfrm>
            <a:custGeom>
              <a:avLst/>
              <a:gdLst/>
              <a:ahLst/>
              <a:cxnLst/>
              <a:rect l="l" t="t" r="r" b="b"/>
              <a:pathLst>
                <a:path w="2028" h="1685" extrusionOk="0">
                  <a:moveTo>
                    <a:pt x="631" y="0"/>
                  </a:moveTo>
                  <a:cubicBezTo>
                    <a:pt x="562" y="0"/>
                    <a:pt x="494" y="14"/>
                    <a:pt x="439" y="41"/>
                  </a:cubicBezTo>
                  <a:cubicBezTo>
                    <a:pt x="165" y="260"/>
                    <a:pt x="1" y="425"/>
                    <a:pt x="165" y="753"/>
                  </a:cubicBezTo>
                  <a:cubicBezTo>
                    <a:pt x="245" y="745"/>
                    <a:pt x="323" y="741"/>
                    <a:pt x="400" y="741"/>
                  </a:cubicBezTo>
                  <a:cubicBezTo>
                    <a:pt x="852" y="741"/>
                    <a:pt x="1246" y="896"/>
                    <a:pt x="1480" y="1411"/>
                  </a:cubicBezTo>
                  <a:cubicBezTo>
                    <a:pt x="1589" y="1520"/>
                    <a:pt x="1699" y="1630"/>
                    <a:pt x="1753" y="1684"/>
                  </a:cubicBezTo>
                  <a:cubicBezTo>
                    <a:pt x="2027" y="863"/>
                    <a:pt x="1863" y="315"/>
                    <a:pt x="932" y="206"/>
                  </a:cubicBezTo>
                  <a:cubicBezTo>
                    <a:pt x="877" y="151"/>
                    <a:pt x="822" y="96"/>
                    <a:pt x="822" y="41"/>
                  </a:cubicBezTo>
                  <a:cubicBezTo>
                    <a:pt x="768" y="14"/>
                    <a:pt x="699" y="0"/>
                    <a:pt x="631" y="0"/>
                  </a:cubicBez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3" name="Google Shape;4393;p4"/>
            <p:cNvSpPr/>
            <p:nvPr/>
          </p:nvSpPr>
          <p:spPr>
            <a:xfrm>
              <a:off x="4093425" y="729675"/>
              <a:ext cx="17825" cy="49325"/>
            </a:xfrm>
            <a:custGeom>
              <a:avLst/>
              <a:gdLst/>
              <a:ahLst/>
              <a:cxnLst/>
              <a:rect l="l" t="t" r="r" b="b"/>
              <a:pathLst>
                <a:path w="713" h="1973" extrusionOk="0">
                  <a:moveTo>
                    <a:pt x="0" y="0"/>
                  </a:moveTo>
                  <a:lnTo>
                    <a:pt x="0" y="1972"/>
                  </a:lnTo>
                  <a:lnTo>
                    <a:pt x="603" y="1972"/>
                  </a:lnTo>
                  <a:cubicBezTo>
                    <a:pt x="712" y="1260"/>
                    <a:pt x="493" y="493"/>
                    <a:pt x="0" y="0"/>
                  </a:cubicBezTo>
                  <a:close/>
                </a:path>
              </a:pathLst>
            </a:custGeom>
            <a:solidFill>
              <a:srgbClr val="FAF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4" name="Google Shape;4394;p4"/>
            <p:cNvSpPr/>
            <p:nvPr/>
          </p:nvSpPr>
          <p:spPr>
            <a:xfrm>
              <a:off x="3688125" y="5042775"/>
              <a:ext cx="35625" cy="23325"/>
            </a:xfrm>
            <a:custGeom>
              <a:avLst/>
              <a:gdLst/>
              <a:ahLst/>
              <a:cxnLst/>
              <a:rect l="l" t="t" r="r" b="b"/>
              <a:pathLst>
                <a:path w="1425" h="933" extrusionOk="0">
                  <a:moveTo>
                    <a:pt x="312" y="0"/>
                  </a:moveTo>
                  <a:cubicBezTo>
                    <a:pt x="214" y="0"/>
                    <a:pt x="111" y="16"/>
                    <a:pt x="0" y="57"/>
                  </a:cubicBezTo>
                  <a:cubicBezTo>
                    <a:pt x="439" y="440"/>
                    <a:pt x="767" y="933"/>
                    <a:pt x="1425" y="933"/>
                  </a:cubicBezTo>
                  <a:cubicBezTo>
                    <a:pt x="1425" y="714"/>
                    <a:pt x="1425" y="495"/>
                    <a:pt x="1425" y="276"/>
                  </a:cubicBezTo>
                  <a:cubicBezTo>
                    <a:pt x="1401" y="279"/>
                    <a:pt x="1378" y="280"/>
                    <a:pt x="1355" y="280"/>
                  </a:cubicBezTo>
                  <a:cubicBezTo>
                    <a:pt x="1024" y="280"/>
                    <a:pt x="717" y="0"/>
                    <a:pt x="312" y="0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5" name="Google Shape;4395;p4"/>
            <p:cNvSpPr/>
            <p:nvPr/>
          </p:nvSpPr>
          <p:spPr>
            <a:xfrm>
              <a:off x="3830525" y="4548500"/>
              <a:ext cx="43850" cy="24675"/>
            </a:xfrm>
            <a:custGeom>
              <a:avLst/>
              <a:gdLst/>
              <a:ahLst/>
              <a:cxnLst/>
              <a:rect l="l" t="t" r="r" b="b"/>
              <a:pathLst>
                <a:path w="1754" h="987" extrusionOk="0">
                  <a:moveTo>
                    <a:pt x="658" y="1"/>
                  </a:moveTo>
                  <a:lnTo>
                    <a:pt x="1" y="384"/>
                  </a:lnTo>
                  <a:cubicBezTo>
                    <a:pt x="220" y="658"/>
                    <a:pt x="603" y="877"/>
                    <a:pt x="986" y="987"/>
                  </a:cubicBezTo>
                  <a:cubicBezTo>
                    <a:pt x="1205" y="713"/>
                    <a:pt x="1753" y="384"/>
                    <a:pt x="877" y="220"/>
                  </a:cubicBezTo>
                  <a:cubicBezTo>
                    <a:pt x="767" y="220"/>
                    <a:pt x="713" y="56"/>
                    <a:pt x="658" y="1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6" name="Google Shape;4396;p4"/>
            <p:cNvSpPr/>
            <p:nvPr/>
          </p:nvSpPr>
          <p:spPr>
            <a:xfrm>
              <a:off x="3656625" y="5246825"/>
              <a:ext cx="24675" cy="32900"/>
            </a:xfrm>
            <a:custGeom>
              <a:avLst/>
              <a:gdLst/>
              <a:ahLst/>
              <a:cxnLst/>
              <a:rect l="l" t="t" r="r" b="b"/>
              <a:pathLst>
                <a:path w="987" h="1316" extrusionOk="0">
                  <a:moveTo>
                    <a:pt x="56" y="1"/>
                  </a:moveTo>
                  <a:cubicBezTo>
                    <a:pt x="1" y="439"/>
                    <a:pt x="1" y="877"/>
                    <a:pt x="1" y="1315"/>
                  </a:cubicBezTo>
                  <a:lnTo>
                    <a:pt x="384" y="1315"/>
                  </a:lnTo>
                  <a:cubicBezTo>
                    <a:pt x="384" y="987"/>
                    <a:pt x="548" y="713"/>
                    <a:pt x="713" y="494"/>
                  </a:cubicBezTo>
                  <a:cubicBezTo>
                    <a:pt x="987" y="110"/>
                    <a:pt x="658" y="55"/>
                    <a:pt x="384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7" name="Google Shape;4397;p4"/>
            <p:cNvSpPr/>
            <p:nvPr/>
          </p:nvSpPr>
          <p:spPr>
            <a:xfrm>
              <a:off x="3745625" y="895350"/>
              <a:ext cx="15100" cy="39725"/>
            </a:xfrm>
            <a:custGeom>
              <a:avLst/>
              <a:gdLst/>
              <a:ahLst/>
              <a:cxnLst/>
              <a:rect l="l" t="t" r="r" b="b"/>
              <a:pathLst>
                <a:path w="604" h="1589" extrusionOk="0">
                  <a:moveTo>
                    <a:pt x="110" y="1"/>
                  </a:moveTo>
                  <a:cubicBezTo>
                    <a:pt x="110" y="165"/>
                    <a:pt x="56" y="329"/>
                    <a:pt x="56" y="548"/>
                  </a:cubicBezTo>
                  <a:cubicBezTo>
                    <a:pt x="165" y="932"/>
                    <a:pt x="1" y="1370"/>
                    <a:pt x="439" y="1589"/>
                  </a:cubicBezTo>
                  <a:cubicBezTo>
                    <a:pt x="384" y="1041"/>
                    <a:pt x="603" y="439"/>
                    <a:pt x="11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8" name="Google Shape;4398;p4"/>
            <p:cNvSpPr/>
            <p:nvPr/>
          </p:nvSpPr>
          <p:spPr>
            <a:xfrm>
              <a:off x="3805875" y="4540300"/>
              <a:ext cx="16450" cy="9600"/>
            </a:xfrm>
            <a:custGeom>
              <a:avLst/>
              <a:gdLst/>
              <a:ahLst/>
              <a:cxnLst/>
              <a:rect l="l" t="t" r="r" b="b"/>
              <a:pathLst>
                <a:path w="658" h="384" extrusionOk="0">
                  <a:moveTo>
                    <a:pt x="1" y="0"/>
                  </a:moveTo>
                  <a:cubicBezTo>
                    <a:pt x="110" y="219"/>
                    <a:pt x="384" y="384"/>
                    <a:pt x="658" y="384"/>
                  </a:cubicBezTo>
                  <a:cubicBezTo>
                    <a:pt x="548" y="55"/>
                    <a:pt x="275" y="0"/>
                    <a:pt x="1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9" name="Google Shape;4399;p4"/>
            <p:cNvSpPr/>
            <p:nvPr/>
          </p:nvSpPr>
          <p:spPr>
            <a:xfrm>
              <a:off x="3148650" y="4433500"/>
              <a:ext cx="9600" cy="8225"/>
            </a:xfrm>
            <a:custGeom>
              <a:avLst/>
              <a:gdLst/>
              <a:ahLst/>
              <a:cxnLst/>
              <a:rect l="l" t="t" r="r" b="b"/>
              <a:pathLst>
                <a:path w="384" h="329" extrusionOk="0">
                  <a:moveTo>
                    <a:pt x="0" y="0"/>
                  </a:moveTo>
                  <a:lnTo>
                    <a:pt x="384" y="329"/>
                  </a:lnTo>
                  <a:cubicBezTo>
                    <a:pt x="329" y="165"/>
                    <a:pt x="165" y="55"/>
                    <a:pt x="0" y="0"/>
                  </a:cubicBezTo>
                  <a:close/>
                </a:path>
              </a:pathLst>
            </a:custGeom>
            <a:solidFill>
              <a:srgbClr val="FCF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0" name="Google Shape;4400;p4"/>
            <p:cNvSpPr/>
            <p:nvPr/>
          </p:nvSpPr>
          <p:spPr>
            <a:xfrm>
              <a:off x="3820950" y="45498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1"/>
                  </a:moveTo>
                  <a:cubicBezTo>
                    <a:pt x="55" y="165"/>
                    <a:pt x="164" y="275"/>
                    <a:pt x="384" y="329"/>
                  </a:cubicBezTo>
                  <a:cubicBezTo>
                    <a:pt x="329" y="110"/>
                    <a:pt x="164" y="1"/>
                    <a:pt x="0" y="1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1" name="Google Shape;4401;p4"/>
            <p:cNvSpPr/>
            <p:nvPr/>
          </p:nvSpPr>
          <p:spPr>
            <a:xfrm>
              <a:off x="3707300" y="51646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384" y="0"/>
                  </a:moveTo>
                  <a:lnTo>
                    <a:pt x="0" y="329"/>
                  </a:lnTo>
                  <a:lnTo>
                    <a:pt x="384" y="329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2" name="Google Shape;4402;p4"/>
            <p:cNvSpPr/>
            <p:nvPr/>
          </p:nvSpPr>
          <p:spPr>
            <a:xfrm>
              <a:off x="3781225" y="4348025"/>
              <a:ext cx="261550" cy="122475"/>
            </a:xfrm>
            <a:custGeom>
              <a:avLst/>
              <a:gdLst/>
              <a:ahLst/>
              <a:cxnLst/>
              <a:rect l="l" t="t" r="r" b="b"/>
              <a:pathLst>
                <a:path w="10462" h="4899" extrusionOk="0">
                  <a:moveTo>
                    <a:pt x="9292" y="1"/>
                  </a:moveTo>
                  <a:cubicBezTo>
                    <a:pt x="9244" y="1"/>
                    <a:pt x="9196" y="7"/>
                    <a:pt x="9147" y="24"/>
                  </a:cubicBezTo>
                  <a:cubicBezTo>
                    <a:pt x="8381" y="243"/>
                    <a:pt x="7669" y="736"/>
                    <a:pt x="6847" y="900"/>
                  </a:cubicBezTo>
                  <a:cubicBezTo>
                    <a:pt x="4930" y="1502"/>
                    <a:pt x="3123" y="2324"/>
                    <a:pt x="1480" y="3365"/>
                  </a:cubicBezTo>
                  <a:cubicBezTo>
                    <a:pt x="1261" y="3474"/>
                    <a:pt x="1096" y="3638"/>
                    <a:pt x="987" y="3803"/>
                  </a:cubicBezTo>
                  <a:cubicBezTo>
                    <a:pt x="877" y="3912"/>
                    <a:pt x="768" y="3967"/>
                    <a:pt x="658" y="4077"/>
                  </a:cubicBezTo>
                  <a:lnTo>
                    <a:pt x="329" y="4077"/>
                  </a:lnTo>
                  <a:cubicBezTo>
                    <a:pt x="1" y="4569"/>
                    <a:pt x="275" y="4789"/>
                    <a:pt x="713" y="4898"/>
                  </a:cubicBezTo>
                  <a:cubicBezTo>
                    <a:pt x="1261" y="4898"/>
                    <a:pt x="1808" y="4843"/>
                    <a:pt x="2301" y="4734"/>
                  </a:cubicBezTo>
                  <a:cubicBezTo>
                    <a:pt x="4109" y="4022"/>
                    <a:pt x="5916" y="3365"/>
                    <a:pt x="7723" y="2652"/>
                  </a:cubicBezTo>
                  <a:cubicBezTo>
                    <a:pt x="8600" y="2433"/>
                    <a:pt x="9476" y="2050"/>
                    <a:pt x="10188" y="1502"/>
                  </a:cubicBezTo>
                  <a:cubicBezTo>
                    <a:pt x="10462" y="845"/>
                    <a:pt x="10078" y="462"/>
                    <a:pt x="9640" y="78"/>
                  </a:cubicBezTo>
                  <a:cubicBezTo>
                    <a:pt x="9524" y="40"/>
                    <a:pt x="9408" y="1"/>
                    <a:pt x="9292" y="1"/>
                  </a:cubicBezTo>
                  <a:close/>
                </a:path>
              </a:pathLst>
            </a:custGeom>
            <a:solidFill>
              <a:srgbClr val="F29C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3" name="Google Shape;4403;p4"/>
            <p:cNvSpPr/>
            <p:nvPr/>
          </p:nvSpPr>
          <p:spPr>
            <a:xfrm>
              <a:off x="4019475" y="4287925"/>
              <a:ext cx="187625" cy="97675"/>
            </a:xfrm>
            <a:custGeom>
              <a:avLst/>
              <a:gdLst/>
              <a:ahLst/>
              <a:cxnLst/>
              <a:rect l="l" t="t" r="r" b="b"/>
              <a:pathLst>
                <a:path w="7505" h="3907" extrusionOk="0">
                  <a:moveTo>
                    <a:pt x="6600" y="0"/>
                  </a:moveTo>
                  <a:cubicBezTo>
                    <a:pt x="6461" y="0"/>
                    <a:pt x="6321" y="18"/>
                    <a:pt x="6190" y="18"/>
                  </a:cubicBezTo>
                  <a:cubicBezTo>
                    <a:pt x="6025" y="18"/>
                    <a:pt x="5916" y="72"/>
                    <a:pt x="5752" y="72"/>
                  </a:cubicBezTo>
                  <a:cubicBezTo>
                    <a:pt x="5533" y="127"/>
                    <a:pt x="5313" y="182"/>
                    <a:pt x="5149" y="292"/>
                  </a:cubicBezTo>
                  <a:cubicBezTo>
                    <a:pt x="3561" y="949"/>
                    <a:pt x="1863" y="1168"/>
                    <a:pt x="329" y="1989"/>
                  </a:cubicBezTo>
                  <a:cubicBezTo>
                    <a:pt x="110" y="2099"/>
                    <a:pt x="1" y="2318"/>
                    <a:pt x="1" y="2592"/>
                  </a:cubicBezTo>
                  <a:cubicBezTo>
                    <a:pt x="220" y="3030"/>
                    <a:pt x="439" y="3468"/>
                    <a:pt x="658" y="3906"/>
                  </a:cubicBezTo>
                  <a:cubicBezTo>
                    <a:pt x="2794" y="3413"/>
                    <a:pt x="4875" y="2756"/>
                    <a:pt x="6847" y="1880"/>
                  </a:cubicBezTo>
                  <a:cubicBezTo>
                    <a:pt x="7176" y="1387"/>
                    <a:pt x="7395" y="839"/>
                    <a:pt x="7504" y="237"/>
                  </a:cubicBezTo>
                  <a:lnTo>
                    <a:pt x="7176" y="237"/>
                  </a:lnTo>
                  <a:cubicBezTo>
                    <a:pt x="7011" y="40"/>
                    <a:pt x="6808" y="0"/>
                    <a:pt x="6600" y="0"/>
                  </a:cubicBezTo>
                  <a:close/>
                </a:path>
              </a:pathLst>
            </a:custGeom>
            <a:solidFill>
              <a:srgbClr val="F18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4" name="Google Shape;4404;p4"/>
            <p:cNvSpPr/>
            <p:nvPr/>
          </p:nvSpPr>
          <p:spPr>
            <a:xfrm>
              <a:off x="4167350" y="4449925"/>
              <a:ext cx="73975" cy="69850"/>
            </a:xfrm>
            <a:custGeom>
              <a:avLst/>
              <a:gdLst/>
              <a:ahLst/>
              <a:cxnLst/>
              <a:rect l="l" t="t" r="r" b="b"/>
              <a:pathLst>
                <a:path w="2959" h="2794" extrusionOk="0">
                  <a:moveTo>
                    <a:pt x="2958" y="1"/>
                  </a:moveTo>
                  <a:lnTo>
                    <a:pt x="2958" y="1"/>
                  </a:lnTo>
                  <a:cubicBezTo>
                    <a:pt x="2575" y="55"/>
                    <a:pt x="2246" y="220"/>
                    <a:pt x="2027" y="548"/>
                  </a:cubicBezTo>
                  <a:cubicBezTo>
                    <a:pt x="1480" y="1205"/>
                    <a:pt x="768" y="1698"/>
                    <a:pt x="1" y="2027"/>
                  </a:cubicBezTo>
                  <a:cubicBezTo>
                    <a:pt x="1" y="2465"/>
                    <a:pt x="384" y="2794"/>
                    <a:pt x="822" y="2794"/>
                  </a:cubicBezTo>
                  <a:cubicBezTo>
                    <a:pt x="1261" y="2739"/>
                    <a:pt x="2027" y="2465"/>
                    <a:pt x="2027" y="2137"/>
                  </a:cubicBezTo>
                  <a:cubicBezTo>
                    <a:pt x="1863" y="1205"/>
                    <a:pt x="2958" y="822"/>
                    <a:pt x="2958" y="1"/>
                  </a:cubicBezTo>
                  <a:close/>
                </a:path>
              </a:pathLst>
            </a:custGeom>
            <a:solidFill>
              <a:srgbClr val="FDF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5" name="Google Shape;4405;p4"/>
            <p:cNvSpPr/>
            <p:nvPr/>
          </p:nvSpPr>
          <p:spPr>
            <a:xfrm>
              <a:off x="3749750" y="4449925"/>
              <a:ext cx="61625" cy="45625"/>
            </a:xfrm>
            <a:custGeom>
              <a:avLst/>
              <a:gdLst/>
              <a:ahLst/>
              <a:cxnLst/>
              <a:rect l="l" t="t" r="r" b="b"/>
              <a:pathLst>
                <a:path w="2465" h="1825" extrusionOk="0">
                  <a:moveTo>
                    <a:pt x="1588" y="1"/>
                  </a:moveTo>
                  <a:lnTo>
                    <a:pt x="1588" y="1"/>
                  </a:lnTo>
                  <a:cubicBezTo>
                    <a:pt x="1205" y="165"/>
                    <a:pt x="767" y="329"/>
                    <a:pt x="438" y="493"/>
                  </a:cubicBezTo>
                  <a:cubicBezTo>
                    <a:pt x="55" y="603"/>
                    <a:pt x="0" y="1041"/>
                    <a:pt x="274" y="1260"/>
                  </a:cubicBezTo>
                  <a:cubicBezTo>
                    <a:pt x="532" y="1592"/>
                    <a:pt x="790" y="1824"/>
                    <a:pt x="1114" y="1824"/>
                  </a:cubicBezTo>
                  <a:cubicBezTo>
                    <a:pt x="1272" y="1824"/>
                    <a:pt x="1446" y="1769"/>
                    <a:pt x="1643" y="1644"/>
                  </a:cubicBezTo>
                  <a:lnTo>
                    <a:pt x="2246" y="1315"/>
                  </a:lnTo>
                  <a:cubicBezTo>
                    <a:pt x="2465" y="1151"/>
                    <a:pt x="2465" y="822"/>
                    <a:pt x="2246" y="658"/>
                  </a:cubicBezTo>
                  <a:cubicBezTo>
                    <a:pt x="2217" y="662"/>
                    <a:pt x="2189" y="664"/>
                    <a:pt x="2162" y="664"/>
                  </a:cubicBezTo>
                  <a:cubicBezTo>
                    <a:pt x="1816" y="664"/>
                    <a:pt x="1538" y="356"/>
                    <a:pt x="1588" y="1"/>
                  </a:cubicBezTo>
                  <a:close/>
                </a:path>
              </a:pathLst>
            </a:custGeom>
            <a:solidFill>
              <a:srgbClr val="F39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6" name="Google Shape;4406;p4"/>
            <p:cNvSpPr/>
            <p:nvPr/>
          </p:nvSpPr>
          <p:spPr>
            <a:xfrm>
              <a:off x="4179675" y="4293825"/>
              <a:ext cx="69875" cy="41100"/>
            </a:xfrm>
            <a:custGeom>
              <a:avLst/>
              <a:gdLst/>
              <a:ahLst/>
              <a:cxnLst/>
              <a:rect l="l" t="t" r="r" b="b"/>
              <a:pathLst>
                <a:path w="2795" h="1644" extrusionOk="0">
                  <a:moveTo>
                    <a:pt x="1151" y="1"/>
                  </a:moveTo>
                  <a:cubicBezTo>
                    <a:pt x="768" y="494"/>
                    <a:pt x="1" y="822"/>
                    <a:pt x="494" y="1644"/>
                  </a:cubicBezTo>
                  <a:cubicBezTo>
                    <a:pt x="1315" y="1425"/>
                    <a:pt x="2137" y="1315"/>
                    <a:pt x="2794" y="658"/>
                  </a:cubicBezTo>
                  <a:cubicBezTo>
                    <a:pt x="2692" y="567"/>
                    <a:pt x="2595" y="533"/>
                    <a:pt x="2500" y="533"/>
                  </a:cubicBezTo>
                  <a:cubicBezTo>
                    <a:pt x="2202" y="533"/>
                    <a:pt x="1931" y="876"/>
                    <a:pt x="1626" y="876"/>
                  </a:cubicBezTo>
                  <a:cubicBezTo>
                    <a:pt x="1561" y="876"/>
                    <a:pt x="1494" y="861"/>
                    <a:pt x="1425" y="822"/>
                  </a:cubicBezTo>
                  <a:cubicBezTo>
                    <a:pt x="1261" y="603"/>
                    <a:pt x="2082" y="1"/>
                    <a:pt x="1151" y="1"/>
                  </a:cubicBez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7" name="Google Shape;4407;p4"/>
            <p:cNvSpPr/>
            <p:nvPr/>
          </p:nvSpPr>
          <p:spPr>
            <a:xfrm>
              <a:off x="3805875" y="4463475"/>
              <a:ext cx="32900" cy="19325"/>
            </a:xfrm>
            <a:custGeom>
              <a:avLst/>
              <a:gdLst/>
              <a:ahLst/>
              <a:cxnLst/>
              <a:rect l="l" t="t" r="r" b="b"/>
              <a:pathLst>
                <a:path w="1316" h="773" extrusionOk="0">
                  <a:moveTo>
                    <a:pt x="345" y="0"/>
                  </a:moveTo>
                  <a:cubicBezTo>
                    <a:pt x="230" y="0"/>
                    <a:pt x="115" y="30"/>
                    <a:pt x="1" y="116"/>
                  </a:cubicBezTo>
                  <a:lnTo>
                    <a:pt x="1" y="773"/>
                  </a:lnTo>
                  <a:cubicBezTo>
                    <a:pt x="439" y="499"/>
                    <a:pt x="987" y="554"/>
                    <a:pt x="1315" y="116"/>
                  </a:cubicBezTo>
                  <a:lnTo>
                    <a:pt x="1315" y="116"/>
                  </a:lnTo>
                  <a:cubicBezTo>
                    <a:pt x="1249" y="140"/>
                    <a:pt x="1183" y="150"/>
                    <a:pt x="1117" y="150"/>
                  </a:cubicBezTo>
                  <a:cubicBezTo>
                    <a:pt x="860" y="150"/>
                    <a:pt x="602" y="0"/>
                    <a:pt x="345" y="0"/>
                  </a:cubicBez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8" name="Google Shape;4408;p4"/>
            <p:cNvSpPr/>
            <p:nvPr/>
          </p:nvSpPr>
          <p:spPr>
            <a:xfrm>
              <a:off x="3846950" y="4540300"/>
              <a:ext cx="9625" cy="8225"/>
            </a:xfrm>
            <a:custGeom>
              <a:avLst/>
              <a:gdLst/>
              <a:ahLst/>
              <a:cxnLst/>
              <a:rect l="l" t="t" r="r" b="b"/>
              <a:pathLst>
                <a:path w="385" h="329" extrusionOk="0">
                  <a:moveTo>
                    <a:pt x="1" y="0"/>
                  </a:moveTo>
                  <a:lnTo>
                    <a:pt x="1" y="329"/>
                  </a:lnTo>
                  <a:cubicBezTo>
                    <a:pt x="165" y="329"/>
                    <a:pt x="384" y="329"/>
                    <a:pt x="384" y="165"/>
                  </a:cubicBezTo>
                  <a:cubicBezTo>
                    <a:pt x="384" y="0"/>
                    <a:pt x="165" y="0"/>
                    <a:pt x="1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9" name="Google Shape;4409;p4"/>
            <p:cNvSpPr/>
            <p:nvPr/>
          </p:nvSpPr>
          <p:spPr>
            <a:xfrm>
              <a:off x="3836000" y="4534000"/>
              <a:ext cx="10975" cy="6325"/>
            </a:xfrm>
            <a:custGeom>
              <a:avLst/>
              <a:gdLst/>
              <a:ahLst/>
              <a:cxnLst/>
              <a:rect l="l" t="t" r="r" b="b"/>
              <a:pathLst>
                <a:path w="439" h="253" extrusionOk="0">
                  <a:moveTo>
                    <a:pt x="204" y="0"/>
                  </a:moveTo>
                  <a:cubicBezTo>
                    <a:pt x="152" y="0"/>
                    <a:pt x="87" y="39"/>
                    <a:pt x="1" y="143"/>
                  </a:cubicBezTo>
                  <a:lnTo>
                    <a:pt x="439" y="252"/>
                  </a:lnTo>
                  <a:cubicBezTo>
                    <a:pt x="364" y="178"/>
                    <a:pt x="315" y="0"/>
                    <a:pt x="204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0" name="Google Shape;4410;p4"/>
            <p:cNvSpPr/>
            <p:nvPr/>
          </p:nvSpPr>
          <p:spPr>
            <a:xfrm>
              <a:off x="3337600" y="1916825"/>
              <a:ext cx="573725" cy="1214525"/>
            </a:xfrm>
            <a:custGeom>
              <a:avLst/>
              <a:gdLst/>
              <a:ahLst/>
              <a:cxnLst/>
              <a:rect l="l" t="t" r="r" b="b"/>
              <a:pathLst>
                <a:path w="22949" h="48581" extrusionOk="0">
                  <a:moveTo>
                    <a:pt x="6408" y="0"/>
                  </a:moveTo>
                  <a:cubicBezTo>
                    <a:pt x="6244" y="0"/>
                    <a:pt x="6080" y="55"/>
                    <a:pt x="5970" y="164"/>
                  </a:cubicBezTo>
                  <a:lnTo>
                    <a:pt x="5970" y="493"/>
                  </a:lnTo>
                  <a:cubicBezTo>
                    <a:pt x="5871" y="567"/>
                    <a:pt x="5795" y="597"/>
                    <a:pt x="5733" y="597"/>
                  </a:cubicBezTo>
                  <a:cubicBezTo>
                    <a:pt x="5521" y="597"/>
                    <a:pt x="5483" y="249"/>
                    <a:pt x="5313" y="164"/>
                  </a:cubicBezTo>
                  <a:cubicBezTo>
                    <a:pt x="5258" y="110"/>
                    <a:pt x="5204" y="82"/>
                    <a:pt x="5149" y="82"/>
                  </a:cubicBezTo>
                  <a:cubicBezTo>
                    <a:pt x="5094" y="82"/>
                    <a:pt x="5039" y="110"/>
                    <a:pt x="4984" y="164"/>
                  </a:cubicBezTo>
                  <a:cubicBezTo>
                    <a:pt x="4765" y="274"/>
                    <a:pt x="4656" y="548"/>
                    <a:pt x="4656" y="822"/>
                  </a:cubicBezTo>
                  <a:cubicBezTo>
                    <a:pt x="4327" y="1314"/>
                    <a:pt x="4382" y="2027"/>
                    <a:pt x="4820" y="2465"/>
                  </a:cubicBezTo>
                  <a:cubicBezTo>
                    <a:pt x="5477" y="3286"/>
                    <a:pt x="5477" y="4436"/>
                    <a:pt x="4820" y="5258"/>
                  </a:cubicBezTo>
                  <a:cubicBezTo>
                    <a:pt x="4492" y="5696"/>
                    <a:pt x="4272" y="6189"/>
                    <a:pt x="4272" y="6737"/>
                  </a:cubicBezTo>
                  <a:cubicBezTo>
                    <a:pt x="3834" y="7230"/>
                    <a:pt x="3451" y="7723"/>
                    <a:pt x="3944" y="8380"/>
                  </a:cubicBezTo>
                  <a:cubicBezTo>
                    <a:pt x="3889" y="8654"/>
                    <a:pt x="3834" y="8928"/>
                    <a:pt x="3725" y="9147"/>
                  </a:cubicBezTo>
                  <a:cubicBezTo>
                    <a:pt x="3603" y="9632"/>
                    <a:pt x="3542" y="10117"/>
                    <a:pt x="3121" y="10117"/>
                  </a:cubicBezTo>
                  <a:cubicBezTo>
                    <a:pt x="2972" y="10117"/>
                    <a:pt x="2778" y="10057"/>
                    <a:pt x="2520" y="9913"/>
                  </a:cubicBezTo>
                  <a:cubicBezTo>
                    <a:pt x="2437" y="9878"/>
                    <a:pt x="2341" y="9863"/>
                    <a:pt x="2236" y="9863"/>
                  </a:cubicBezTo>
                  <a:cubicBezTo>
                    <a:pt x="1859" y="9863"/>
                    <a:pt x="1372" y="10059"/>
                    <a:pt x="986" y="10187"/>
                  </a:cubicBezTo>
                  <a:cubicBezTo>
                    <a:pt x="658" y="10242"/>
                    <a:pt x="658" y="10625"/>
                    <a:pt x="712" y="10844"/>
                  </a:cubicBezTo>
                  <a:cubicBezTo>
                    <a:pt x="749" y="10972"/>
                    <a:pt x="798" y="11015"/>
                    <a:pt x="852" y="11015"/>
                  </a:cubicBezTo>
                  <a:cubicBezTo>
                    <a:pt x="962" y="11015"/>
                    <a:pt x="1096" y="10844"/>
                    <a:pt x="1205" y="10844"/>
                  </a:cubicBezTo>
                  <a:cubicBezTo>
                    <a:pt x="1274" y="10842"/>
                    <a:pt x="1341" y="10841"/>
                    <a:pt x="1405" y="10841"/>
                  </a:cubicBezTo>
                  <a:cubicBezTo>
                    <a:pt x="2772" y="10841"/>
                    <a:pt x="3098" y="11401"/>
                    <a:pt x="2575" y="12761"/>
                  </a:cubicBezTo>
                  <a:cubicBezTo>
                    <a:pt x="2520" y="12816"/>
                    <a:pt x="2410" y="12871"/>
                    <a:pt x="2356" y="12981"/>
                  </a:cubicBezTo>
                  <a:cubicBezTo>
                    <a:pt x="2027" y="13419"/>
                    <a:pt x="1260" y="13528"/>
                    <a:pt x="1370" y="14295"/>
                  </a:cubicBezTo>
                  <a:cubicBezTo>
                    <a:pt x="1808" y="14624"/>
                    <a:pt x="1644" y="15007"/>
                    <a:pt x="1315" y="15336"/>
                  </a:cubicBezTo>
                  <a:cubicBezTo>
                    <a:pt x="1151" y="15500"/>
                    <a:pt x="822" y="15500"/>
                    <a:pt x="986" y="15938"/>
                  </a:cubicBezTo>
                  <a:cubicBezTo>
                    <a:pt x="1370" y="16869"/>
                    <a:pt x="658" y="17253"/>
                    <a:pt x="0" y="17526"/>
                  </a:cubicBezTo>
                  <a:cubicBezTo>
                    <a:pt x="1753" y="20374"/>
                    <a:pt x="3889" y="22894"/>
                    <a:pt x="5861" y="25578"/>
                  </a:cubicBezTo>
                  <a:cubicBezTo>
                    <a:pt x="6189" y="25851"/>
                    <a:pt x="6463" y="26180"/>
                    <a:pt x="6682" y="26563"/>
                  </a:cubicBezTo>
                  <a:cubicBezTo>
                    <a:pt x="7011" y="27111"/>
                    <a:pt x="7394" y="27659"/>
                    <a:pt x="7723" y="28207"/>
                  </a:cubicBezTo>
                  <a:cubicBezTo>
                    <a:pt x="8325" y="28973"/>
                    <a:pt x="8873" y="29850"/>
                    <a:pt x="9311" y="30781"/>
                  </a:cubicBezTo>
                  <a:cubicBezTo>
                    <a:pt x="9859" y="31712"/>
                    <a:pt x="10516" y="32588"/>
                    <a:pt x="11283" y="33410"/>
                  </a:cubicBezTo>
                  <a:cubicBezTo>
                    <a:pt x="11502" y="33684"/>
                    <a:pt x="11721" y="33957"/>
                    <a:pt x="11940" y="34231"/>
                  </a:cubicBezTo>
                  <a:cubicBezTo>
                    <a:pt x="12762" y="35491"/>
                    <a:pt x="13474" y="36805"/>
                    <a:pt x="14076" y="38175"/>
                  </a:cubicBezTo>
                  <a:cubicBezTo>
                    <a:pt x="15665" y="40092"/>
                    <a:pt x="17089" y="42118"/>
                    <a:pt x="18403" y="44254"/>
                  </a:cubicBezTo>
                  <a:cubicBezTo>
                    <a:pt x="19006" y="45404"/>
                    <a:pt x="19718" y="46500"/>
                    <a:pt x="20265" y="47705"/>
                  </a:cubicBezTo>
                  <a:cubicBezTo>
                    <a:pt x="20320" y="47814"/>
                    <a:pt x="20375" y="47979"/>
                    <a:pt x="20484" y="48088"/>
                  </a:cubicBezTo>
                  <a:lnTo>
                    <a:pt x="20594" y="48252"/>
                  </a:lnTo>
                  <a:cubicBezTo>
                    <a:pt x="20703" y="48362"/>
                    <a:pt x="20868" y="48471"/>
                    <a:pt x="20977" y="48526"/>
                  </a:cubicBezTo>
                  <a:lnTo>
                    <a:pt x="21196" y="48581"/>
                  </a:lnTo>
                  <a:lnTo>
                    <a:pt x="21470" y="48526"/>
                  </a:lnTo>
                  <a:cubicBezTo>
                    <a:pt x="21580" y="48417"/>
                    <a:pt x="21634" y="48252"/>
                    <a:pt x="21634" y="48143"/>
                  </a:cubicBezTo>
                  <a:cubicBezTo>
                    <a:pt x="21689" y="47979"/>
                    <a:pt x="21689" y="47814"/>
                    <a:pt x="21634" y="47705"/>
                  </a:cubicBezTo>
                  <a:cubicBezTo>
                    <a:pt x="21634" y="47047"/>
                    <a:pt x="21634" y="46390"/>
                    <a:pt x="21744" y="45788"/>
                  </a:cubicBezTo>
                  <a:cubicBezTo>
                    <a:pt x="21799" y="45350"/>
                    <a:pt x="21854" y="44911"/>
                    <a:pt x="22018" y="44473"/>
                  </a:cubicBezTo>
                  <a:cubicBezTo>
                    <a:pt x="22018" y="44309"/>
                    <a:pt x="22073" y="44199"/>
                    <a:pt x="22073" y="44035"/>
                  </a:cubicBezTo>
                  <a:cubicBezTo>
                    <a:pt x="22073" y="42282"/>
                    <a:pt x="22182" y="40585"/>
                    <a:pt x="22347" y="38887"/>
                  </a:cubicBezTo>
                  <a:cubicBezTo>
                    <a:pt x="22620" y="36093"/>
                    <a:pt x="22511" y="33300"/>
                    <a:pt x="22839" y="30507"/>
                  </a:cubicBezTo>
                  <a:cubicBezTo>
                    <a:pt x="22949" y="28864"/>
                    <a:pt x="22511" y="27275"/>
                    <a:pt x="21580" y="25961"/>
                  </a:cubicBezTo>
                  <a:cubicBezTo>
                    <a:pt x="21525" y="25797"/>
                    <a:pt x="21415" y="25632"/>
                    <a:pt x="21361" y="25523"/>
                  </a:cubicBezTo>
                  <a:cubicBezTo>
                    <a:pt x="21142" y="25194"/>
                    <a:pt x="20922" y="24866"/>
                    <a:pt x="20758" y="24537"/>
                  </a:cubicBezTo>
                  <a:cubicBezTo>
                    <a:pt x="20430" y="23551"/>
                    <a:pt x="19827" y="22675"/>
                    <a:pt x="19498" y="21689"/>
                  </a:cubicBezTo>
                  <a:cubicBezTo>
                    <a:pt x="18677" y="20046"/>
                    <a:pt x="17089" y="18896"/>
                    <a:pt x="16431" y="17143"/>
                  </a:cubicBezTo>
                  <a:cubicBezTo>
                    <a:pt x="13857" y="13200"/>
                    <a:pt x="11940" y="8763"/>
                    <a:pt x="9037" y="4984"/>
                  </a:cubicBezTo>
                  <a:cubicBezTo>
                    <a:pt x="8928" y="4765"/>
                    <a:pt x="8818" y="4601"/>
                    <a:pt x="8709" y="4436"/>
                  </a:cubicBezTo>
                  <a:lnTo>
                    <a:pt x="8545" y="4053"/>
                  </a:lnTo>
                  <a:cubicBezTo>
                    <a:pt x="8545" y="3943"/>
                    <a:pt x="8490" y="3834"/>
                    <a:pt x="8435" y="3670"/>
                  </a:cubicBezTo>
                  <a:cubicBezTo>
                    <a:pt x="8380" y="3615"/>
                    <a:pt x="8380" y="3615"/>
                    <a:pt x="8325" y="3505"/>
                  </a:cubicBezTo>
                  <a:cubicBezTo>
                    <a:pt x="8271" y="3396"/>
                    <a:pt x="8216" y="3286"/>
                    <a:pt x="8161" y="3177"/>
                  </a:cubicBezTo>
                  <a:cubicBezTo>
                    <a:pt x="7997" y="2136"/>
                    <a:pt x="7230" y="1369"/>
                    <a:pt x="6901" y="438"/>
                  </a:cubicBezTo>
                  <a:cubicBezTo>
                    <a:pt x="6792" y="219"/>
                    <a:pt x="6628" y="55"/>
                    <a:pt x="640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1" name="Google Shape;4411;p4"/>
            <p:cNvSpPr/>
            <p:nvPr/>
          </p:nvSpPr>
          <p:spPr>
            <a:xfrm>
              <a:off x="3139050" y="2397175"/>
              <a:ext cx="501175" cy="691475"/>
            </a:xfrm>
            <a:custGeom>
              <a:avLst/>
              <a:gdLst/>
              <a:ahLst/>
              <a:cxnLst/>
              <a:rect l="l" t="t" r="r" b="b"/>
              <a:pathLst>
                <a:path w="20047" h="27659" extrusionOk="0">
                  <a:moveTo>
                    <a:pt x="7494" y="0"/>
                  </a:moveTo>
                  <a:cubicBezTo>
                    <a:pt x="7445" y="0"/>
                    <a:pt x="7394" y="4"/>
                    <a:pt x="7340" y="10"/>
                  </a:cubicBezTo>
                  <a:cubicBezTo>
                    <a:pt x="7121" y="613"/>
                    <a:pt x="7888" y="1106"/>
                    <a:pt x="7614" y="1653"/>
                  </a:cubicBezTo>
                  <a:cubicBezTo>
                    <a:pt x="7066" y="2858"/>
                    <a:pt x="6683" y="4118"/>
                    <a:pt x="6025" y="5213"/>
                  </a:cubicBezTo>
                  <a:cubicBezTo>
                    <a:pt x="5368" y="6145"/>
                    <a:pt x="4985" y="7240"/>
                    <a:pt x="4875" y="8390"/>
                  </a:cubicBezTo>
                  <a:cubicBezTo>
                    <a:pt x="4711" y="9869"/>
                    <a:pt x="4273" y="11238"/>
                    <a:pt x="3506" y="12498"/>
                  </a:cubicBezTo>
                  <a:cubicBezTo>
                    <a:pt x="3123" y="13265"/>
                    <a:pt x="3123" y="14196"/>
                    <a:pt x="2794" y="15072"/>
                  </a:cubicBezTo>
                  <a:cubicBezTo>
                    <a:pt x="2689" y="15336"/>
                    <a:pt x="3498" y="16006"/>
                    <a:pt x="2481" y="16006"/>
                  </a:cubicBezTo>
                  <a:cubicBezTo>
                    <a:pt x="2442" y="16006"/>
                    <a:pt x="2400" y="16005"/>
                    <a:pt x="2356" y="16003"/>
                  </a:cubicBezTo>
                  <a:lnTo>
                    <a:pt x="2356" y="16003"/>
                  </a:lnTo>
                  <a:cubicBezTo>
                    <a:pt x="2411" y="16441"/>
                    <a:pt x="2356" y="16934"/>
                    <a:pt x="2301" y="17427"/>
                  </a:cubicBezTo>
                  <a:cubicBezTo>
                    <a:pt x="1534" y="19344"/>
                    <a:pt x="877" y="21371"/>
                    <a:pt x="384" y="23397"/>
                  </a:cubicBezTo>
                  <a:cubicBezTo>
                    <a:pt x="1" y="23945"/>
                    <a:pt x="384" y="24328"/>
                    <a:pt x="768" y="24657"/>
                  </a:cubicBezTo>
                  <a:cubicBezTo>
                    <a:pt x="1918" y="25752"/>
                    <a:pt x="3013" y="26902"/>
                    <a:pt x="4492" y="27560"/>
                  </a:cubicBezTo>
                  <a:cubicBezTo>
                    <a:pt x="4698" y="27628"/>
                    <a:pt x="4924" y="27659"/>
                    <a:pt x="5153" y="27659"/>
                  </a:cubicBezTo>
                  <a:cubicBezTo>
                    <a:pt x="5470" y="27659"/>
                    <a:pt x="5794" y="27600"/>
                    <a:pt x="6080" y="27505"/>
                  </a:cubicBezTo>
                  <a:cubicBezTo>
                    <a:pt x="6557" y="27237"/>
                    <a:pt x="7066" y="27098"/>
                    <a:pt x="7572" y="27098"/>
                  </a:cubicBezTo>
                  <a:cubicBezTo>
                    <a:pt x="7997" y="27098"/>
                    <a:pt x="8419" y="27195"/>
                    <a:pt x="8819" y="27395"/>
                  </a:cubicBezTo>
                  <a:cubicBezTo>
                    <a:pt x="8991" y="27487"/>
                    <a:pt x="9148" y="27528"/>
                    <a:pt x="9289" y="27528"/>
                  </a:cubicBezTo>
                  <a:cubicBezTo>
                    <a:pt x="9820" y="27528"/>
                    <a:pt x="10110" y="26938"/>
                    <a:pt x="10024" y="26245"/>
                  </a:cubicBezTo>
                  <a:cubicBezTo>
                    <a:pt x="9859" y="25424"/>
                    <a:pt x="9859" y="24602"/>
                    <a:pt x="10024" y="23780"/>
                  </a:cubicBezTo>
                  <a:cubicBezTo>
                    <a:pt x="10024" y="23233"/>
                    <a:pt x="10078" y="22685"/>
                    <a:pt x="10078" y="22137"/>
                  </a:cubicBezTo>
                  <a:cubicBezTo>
                    <a:pt x="9969" y="21371"/>
                    <a:pt x="9531" y="20659"/>
                    <a:pt x="8819" y="20330"/>
                  </a:cubicBezTo>
                  <a:cubicBezTo>
                    <a:pt x="8619" y="20202"/>
                    <a:pt x="8439" y="20144"/>
                    <a:pt x="8268" y="20144"/>
                  </a:cubicBezTo>
                  <a:cubicBezTo>
                    <a:pt x="7781" y="20144"/>
                    <a:pt x="7374" y="20613"/>
                    <a:pt x="6847" y="21261"/>
                  </a:cubicBezTo>
                  <a:cubicBezTo>
                    <a:pt x="6901" y="19336"/>
                    <a:pt x="6328" y="18247"/>
                    <a:pt x="4568" y="18247"/>
                  </a:cubicBezTo>
                  <a:cubicBezTo>
                    <a:pt x="4525" y="18247"/>
                    <a:pt x="4482" y="18247"/>
                    <a:pt x="4437" y="18249"/>
                  </a:cubicBezTo>
                  <a:cubicBezTo>
                    <a:pt x="5916" y="17811"/>
                    <a:pt x="5697" y="16551"/>
                    <a:pt x="5916" y="15565"/>
                  </a:cubicBezTo>
                  <a:cubicBezTo>
                    <a:pt x="6255" y="16165"/>
                    <a:pt x="6619" y="16367"/>
                    <a:pt x="7008" y="16367"/>
                  </a:cubicBezTo>
                  <a:cubicBezTo>
                    <a:pt x="7436" y="16367"/>
                    <a:pt x="7893" y="16123"/>
                    <a:pt x="8381" y="15894"/>
                  </a:cubicBezTo>
                  <a:cubicBezTo>
                    <a:pt x="8782" y="15693"/>
                    <a:pt x="9155" y="15138"/>
                    <a:pt x="9627" y="15138"/>
                  </a:cubicBezTo>
                  <a:cubicBezTo>
                    <a:pt x="9799" y="15138"/>
                    <a:pt x="9984" y="15211"/>
                    <a:pt x="10188" y="15401"/>
                  </a:cubicBezTo>
                  <a:cubicBezTo>
                    <a:pt x="10534" y="15703"/>
                    <a:pt x="10675" y="16244"/>
                    <a:pt x="11149" y="16244"/>
                  </a:cubicBezTo>
                  <a:cubicBezTo>
                    <a:pt x="11276" y="16244"/>
                    <a:pt x="11427" y="16205"/>
                    <a:pt x="11612" y="16113"/>
                  </a:cubicBezTo>
                  <a:cubicBezTo>
                    <a:pt x="12434" y="15675"/>
                    <a:pt x="12434" y="14908"/>
                    <a:pt x="12160" y="14141"/>
                  </a:cubicBezTo>
                  <a:lnTo>
                    <a:pt x="12160" y="14141"/>
                  </a:lnTo>
                  <a:cubicBezTo>
                    <a:pt x="13146" y="14250"/>
                    <a:pt x="13967" y="14853"/>
                    <a:pt x="14296" y="15784"/>
                  </a:cubicBezTo>
                  <a:cubicBezTo>
                    <a:pt x="14572" y="16567"/>
                    <a:pt x="15275" y="17041"/>
                    <a:pt x="16046" y="17041"/>
                  </a:cubicBezTo>
                  <a:cubicBezTo>
                    <a:pt x="16191" y="17041"/>
                    <a:pt x="16339" y="17024"/>
                    <a:pt x="16487" y="16989"/>
                  </a:cubicBezTo>
                  <a:cubicBezTo>
                    <a:pt x="16567" y="16966"/>
                    <a:pt x="16647" y="16955"/>
                    <a:pt x="16725" y="16955"/>
                  </a:cubicBezTo>
                  <a:cubicBezTo>
                    <a:pt x="17023" y="16955"/>
                    <a:pt x="17299" y="17112"/>
                    <a:pt x="17472" y="17372"/>
                  </a:cubicBezTo>
                  <a:cubicBezTo>
                    <a:pt x="17826" y="17919"/>
                    <a:pt x="18255" y="18126"/>
                    <a:pt x="18727" y="18126"/>
                  </a:cubicBezTo>
                  <a:cubicBezTo>
                    <a:pt x="19058" y="18126"/>
                    <a:pt x="19411" y="18024"/>
                    <a:pt x="19773" y="17865"/>
                  </a:cubicBezTo>
                  <a:cubicBezTo>
                    <a:pt x="20047" y="16332"/>
                    <a:pt x="18842" y="15510"/>
                    <a:pt x="18184" y="14415"/>
                  </a:cubicBezTo>
                  <a:lnTo>
                    <a:pt x="17746" y="13922"/>
                  </a:lnTo>
                  <a:cubicBezTo>
                    <a:pt x="17418" y="13538"/>
                    <a:pt x="17199" y="13100"/>
                    <a:pt x="16870" y="12717"/>
                  </a:cubicBezTo>
                  <a:cubicBezTo>
                    <a:pt x="16706" y="12498"/>
                    <a:pt x="16541" y="12334"/>
                    <a:pt x="16377" y="12060"/>
                  </a:cubicBezTo>
                  <a:cubicBezTo>
                    <a:pt x="16322" y="11950"/>
                    <a:pt x="16213" y="11841"/>
                    <a:pt x="16158" y="11731"/>
                  </a:cubicBezTo>
                  <a:cubicBezTo>
                    <a:pt x="15720" y="11074"/>
                    <a:pt x="15336" y="10417"/>
                    <a:pt x="15008" y="9705"/>
                  </a:cubicBezTo>
                  <a:cubicBezTo>
                    <a:pt x="14077" y="8390"/>
                    <a:pt x="13091" y="7130"/>
                    <a:pt x="11995" y="5925"/>
                  </a:cubicBezTo>
                  <a:cubicBezTo>
                    <a:pt x="11831" y="5761"/>
                    <a:pt x="11667" y="5542"/>
                    <a:pt x="11502" y="5323"/>
                  </a:cubicBezTo>
                  <a:cubicBezTo>
                    <a:pt x="11448" y="5213"/>
                    <a:pt x="11393" y="5104"/>
                    <a:pt x="11283" y="4994"/>
                  </a:cubicBezTo>
                  <a:lnTo>
                    <a:pt x="10955" y="4611"/>
                  </a:lnTo>
                  <a:cubicBezTo>
                    <a:pt x="10845" y="4501"/>
                    <a:pt x="10790" y="4392"/>
                    <a:pt x="10736" y="4282"/>
                  </a:cubicBezTo>
                  <a:cubicBezTo>
                    <a:pt x="10626" y="4063"/>
                    <a:pt x="10517" y="3844"/>
                    <a:pt x="10462" y="3625"/>
                  </a:cubicBezTo>
                  <a:cubicBezTo>
                    <a:pt x="10407" y="3461"/>
                    <a:pt x="10352" y="3351"/>
                    <a:pt x="10243" y="3242"/>
                  </a:cubicBezTo>
                  <a:cubicBezTo>
                    <a:pt x="10188" y="3132"/>
                    <a:pt x="10078" y="3023"/>
                    <a:pt x="10024" y="2913"/>
                  </a:cubicBezTo>
                  <a:cubicBezTo>
                    <a:pt x="9586" y="2365"/>
                    <a:pt x="9147" y="1763"/>
                    <a:pt x="8764" y="1270"/>
                  </a:cubicBezTo>
                  <a:cubicBezTo>
                    <a:pt x="8455" y="756"/>
                    <a:pt x="8244" y="0"/>
                    <a:pt x="7494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2" name="Google Shape;4412;p4"/>
            <p:cNvSpPr/>
            <p:nvPr/>
          </p:nvSpPr>
          <p:spPr>
            <a:xfrm>
              <a:off x="3052800" y="3021800"/>
              <a:ext cx="230050" cy="212825"/>
            </a:xfrm>
            <a:custGeom>
              <a:avLst/>
              <a:gdLst/>
              <a:ahLst/>
              <a:cxnLst/>
              <a:rect l="l" t="t" r="r" b="b"/>
              <a:pathLst>
                <a:path w="9202" h="8513" extrusionOk="0">
                  <a:moveTo>
                    <a:pt x="2520" y="0"/>
                  </a:moveTo>
                  <a:lnTo>
                    <a:pt x="2520" y="0"/>
                  </a:lnTo>
                  <a:cubicBezTo>
                    <a:pt x="2629" y="767"/>
                    <a:pt x="1753" y="165"/>
                    <a:pt x="1643" y="767"/>
                  </a:cubicBezTo>
                  <a:cubicBezTo>
                    <a:pt x="2191" y="1479"/>
                    <a:pt x="3067" y="2191"/>
                    <a:pt x="2191" y="3287"/>
                  </a:cubicBezTo>
                  <a:lnTo>
                    <a:pt x="2191" y="3451"/>
                  </a:lnTo>
                  <a:cubicBezTo>
                    <a:pt x="2574" y="4546"/>
                    <a:pt x="1698" y="5313"/>
                    <a:pt x="1315" y="6189"/>
                  </a:cubicBezTo>
                  <a:cubicBezTo>
                    <a:pt x="1269" y="6297"/>
                    <a:pt x="1218" y="6340"/>
                    <a:pt x="1168" y="6340"/>
                  </a:cubicBezTo>
                  <a:cubicBezTo>
                    <a:pt x="1040" y="6340"/>
                    <a:pt x="916" y="6058"/>
                    <a:pt x="877" y="5861"/>
                  </a:cubicBezTo>
                  <a:cubicBezTo>
                    <a:pt x="849" y="5806"/>
                    <a:pt x="781" y="5779"/>
                    <a:pt x="712" y="5779"/>
                  </a:cubicBezTo>
                  <a:cubicBezTo>
                    <a:pt x="644" y="5779"/>
                    <a:pt x="575" y="5806"/>
                    <a:pt x="548" y="5861"/>
                  </a:cubicBezTo>
                  <a:lnTo>
                    <a:pt x="219" y="5861"/>
                  </a:lnTo>
                  <a:cubicBezTo>
                    <a:pt x="0" y="6737"/>
                    <a:pt x="438" y="7449"/>
                    <a:pt x="767" y="8161"/>
                  </a:cubicBezTo>
                  <a:cubicBezTo>
                    <a:pt x="1127" y="8367"/>
                    <a:pt x="1475" y="8512"/>
                    <a:pt x="1805" y="8512"/>
                  </a:cubicBezTo>
                  <a:cubicBezTo>
                    <a:pt x="2178" y="8512"/>
                    <a:pt x="2529" y="8327"/>
                    <a:pt x="2848" y="7833"/>
                  </a:cubicBezTo>
                  <a:cubicBezTo>
                    <a:pt x="3050" y="7545"/>
                    <a:pt x="3296" y="7393"/>
                    <a:pt x="3564" y="7393"/>
                  </a:cubicBezTo>
                  <a:cubicBezTo>
                    <a:pt x="3807" y="7393"/>
                    <a:pt x="4067" y="7518"/>
                    <a:pt x="4327" y="7778"/>
                  </a:cubicBezTo>
                  <a:cubicBezTo>
                    <a:pt x="4646" y="8123"/>
                    <a:pt x="4952" y="8340"/>
                    <a:pt x="5220" y="8340"/>
                  </a:cubicBezTo>
                  <a:cubicBezTo>
                    <a:pt x="5505" y="8340"/>
                    <a:pt x="5746" y="8096"/>
                    <a:pt x="5915" y="7504"/>
                  </a:cubicBezTo>
                  <a:cubicBezTo>
                    <a:pt x="5915" y="7464"/>
                    <a:pt x="5826" y="7334"/>
                    <a:pt x="5889" y="7334"/>
                  </a:cubicBezTo>
                  <a:cubicBezTo>
                    <a:pt x="5911" y="7334"/>
                    <a:pt x="5953" y="7351"/>
                    <a:pt x="6025" y="7394"/>
                  </a:cubicBezTo>
                  <a:cubicBezTo>
                    <a:pt x="6277" y="7533"/>
                    <a:pt x="6511" y="7587"/>
                    <a:pt x="6734" y="7587"/>
                  </a:cubicBezTo>
                  <a:cubicBezTo>
                    <a:pt x="7484" y="7587"/>
                    <a:pt x="8114" y="6973"/>
                    <a:pt x="8873" y="6847"/>
                  </a:cubicBezTo>
                  <a:cubicBezTo>
                    <a:pt x="9092" y="6628"/>
                    <a:pt x="9202" y="6354"/>
                    <a:pt x="9202" y="6025"/>
                  </a:cubicBezTo>
                  <a:cubicBezTo>
                    <a:pt x="9147" y="5861"/>
                    <a:pt x="9092" y="5751"/>
                    <a:pt x="8983" y="5642"/>
                  </a:cubicBezTo>
                  <a:cubicBezTo>
                    <a:pt x="8654" y="5477"/>
                    <a:pt x="8380" y="5258"/>
                    <a:pt x="8161" y="4984"/>
                  </a:cubicBezTo>
                  <a:cubicBezTo>
                    <a:pt x="7613" y="4272"/>
                    <a:pt x="7011" y="3670"/>
                    <a:pt x="6408" y="3068"/>
                  </a:cubicBezTo>
                  <a:cubicBezTo>
                    <a:pt x="5149" y="2027"/>
                    <a:pt x="4218" y="493"/>
                    <a:pt x="2520" y="0"/>
                  </a:cubicBezTo>
                  <a:close/>
                </a:path>
              </a:pathLst>
            </a:custGeom>
            <a:solidFill>
              <a:srgbClr val="F8F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3" name="Google Shape;4413;p4"/>
            <p:cNvSpPr/>
            <p:nvPr/>
          </p:nvSpPr>
          <p:spPr>
            <a:xfrm>
              <a:off x="3311575" y="2355950"/>
              <a:ext cx="230075" cy="298100"/>
            </a:xfrm>
            <a:custGeom>
              <a:avLst/>
              <a:gdLst/>
              <a:ahLst/>
              <a:cxnLst/>
              <a:rect l="l" t="t" r="r" b="b"/>
              <a:pathLst>
                <a:path w="9203" h="11924" extrusionOk="0">
                  <a:moveTo>
                    <a:pt x="753" y="1"/>
                  </a:moveTo>
                  <a:cubicBezTo>
                    <a:pt x="297" y="1"/>
                    <a:pt x="1" y="153"/>
                    <a:pt x="275" y="838"/>
                  </a:cubicBezTo>
                  <a:cubicBezTo>
                    <a:pt x="329" y="1112"/>
                    <a:pt x="384" y="1385"/>
                    <a:pt x="384" y="1659"/>
                  </a:cubicBezTo>
                  <a:cubicBezTo>
                    <a:pt x="987" y="1878"/>
                    <a:pt x="1206" y="2481"/>
                    <a:pt x="1480" y="3029"/>
                  </a:cubicBezTo>
                  <a:cubicBezTo>
                    <a:pt x="1918" y="3686"/>
                    <a:pt x="2411" y="4343"/>
                    <a:pt x="3013" y="4891"/>
                  </a:cubicBezTo>
                  <a:cubicBezTo>
                    <a:pt x="3123" y="5000"/>
                    <a:pt x="3232" y="5110"/>
                    <a:pt x="3342" y="5274"/>
                  </a:cubicBezTo>
                  <a:cubicBezTo>
                    <a:pt x="3670" y="5493"/>
                    <a:pt x="3397" y="5986"/>
                    <a:pt x="3670" y="6205"/>
                  </a:cubicBezTo>
                  <a:cubicBezTo>
                    <a:pt x="3944" y="6370"/>
                    <a:pt x="4163" y="6643"/>
                    <a:pt x="4328" y="6917"/>
                  </a:cubicBezTo>
                  <a:cubicBezTo>
                    <a:pt x="4547" y="7082"/>
                    <a:pt x="4437" y="7355"/>
                    <a:pt x="4656" y="7520"/>
                  </a:cubicBezTo>
                  <a:cubicBezTo>
                    <a:pt x="5806" y="8834"/>
                    <a:pt x="6683" y="10313"/>
                    <a:pt x="7888" y="11518"/>
                  </a:cubicBezTo>
                  <a:cubicBezTo>
                    <a:pt x="8076" y="11660"/>
                    <a:pt x="8184" y="11923"/>
                    <a:pt x="8455" y="11923"/>
                  </a:cubicBezTo>
                  <a:cubicBezTo>
                    <a:pt x="8499" y="11923"/>
                    <a:pt x="8547" y="11916"/>
                    <a:pt x="8600" y="11901"/>
                  </a:cubicBezTo>
                  <a:cubicBezTo>
                    <a:pt x="8709" y="11847"/>
                    <a:pt x="8874" y="11737"/>
                    <a:pt x="8928" y="11682"/>
                  </a:cubicBezTo>
                  <a:cubicBezTo>
                    <a:pt x="9202" y="11299"/>
                    <a:pt x="9202" y="10806"/>
                    <a:pt x="8928" y="10477"/>
                  </a:cubicBezTo>
                  <a:cubicBezTo>
                    <a:pt x="8764" y="9875"/>
                    <a:pt x="8435" y="9327"/>
                    <a:pt x="7942" y="8889"/>
                  </a:cubicBezTo>
                  <a:cubicBezTo>
                    <a:pt x="7504" y="8725"/>
                    <a:pt x="7504" y="8232"/>
                    <a:pt x="7285" y="7903"/>
                  </a:cubicBezTo>
                  <a:cubicBezTo>
                    <a:pt x="6135" y="6589"/>
                    <a:pt x="5094" y="5165"/>
                    <a:pt x="4163" y="3741"/>
                  </a:cubicBezTo>
                  <a:cubicBezTo>
                    <a:pt x="3232" y="2371"/>
                    <a:pt x="2192" y="1166"/>
                    <a:pt x="1041" y="16"/>
                  </a:cubicBezTo>
                  <a:cubicBezTo>
                    <a:pt x="941" y="7"/>
                    <a:pt x="844" y="1"/>
                    <a:pt x="753" y="1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4" name="Google Shape;4414;p4"/>
            <p:cNvSpPr/>
            <p:nvPr/>
          </p:nvSpPr>
          <p:spPr>
            <a:xfrm>
              <a:off x="3097975" y="2979350"/>
              <a:ext cx="215375" cy="194050"/>
            </a:xfrm>
            <a:custGeom>
              <a:avLst/>
              <a:gdLst/>
              <a:ahLst/>
              <a:cxnLst/>
              <a:rect l="l" t="t" r="r" b="b"/>
              <a:pathLst>
                <a:path w="8615" h="7762" extrusionOk="0">
                  <a:moveTo>
                    <a:pt x="1041" y="1"/>
                  </a:moveTo>
                  <a:cubicBezTo>
                    <a:pt x="165" y="110"/>
                    <a:pt x="1" y="439"/>
                    <a:pt x="494" y="1260"/>
                  </a:cubicBezTo>
                  <a:cubicBezTo>
                    <a:pt x="548" y="1425"/>
                    <a:pt x="658" y="1534"/>
                    <a:pt x="713" y="1698"/>
                  </a:cubicBezTo>
                  <a:lnTo>
                    <a:pt x="6244" y="6956"/>
                  </a:lnTo>
                  <a:cubicBezTo>
                    <a:pt x="6518" y="7230"/>
                    <a:pt x="7011" y="7230"/>
                    <a:pt x="7285" y="7614"/>
                  </a:cubicBezTo>
                  <a:cubicBezTo>
                    <a:pt x="7564" y="7717"/>
                    <a:pt x="7775" y="7762"/>
                    <a:pt x="7933" y="7762"/>
                  </a:cubicBezTo>
                  <a:cubicBezTo>
                    <a:pt x="8614" y="7762"/>
                    <a:pt x="8326" y="6932"/>
                    <a:pt x="8326" y="6354"/>
                  </a:cubicBezTo>
                  <a:cubicBezTo>
                    <a:pt x="8107" y="5039"/>
                    <a:pt x="7066" y="4546"/>
                    <a:pt x="6025" y="3944"/>
                  </a:cubicBezTo>
                  <a:cubicBezTo>
                    <a:pt x="5094" y="3177"/>
                    <a:pt x="4108" y="2410"/>
                    <a:pt x="3177" y="1589"/>
                  </a:cubicBezTo>
                  <a:cubicBezTo>
                    <a:pt x="2684" y="1205"/>
                    <a:pt x="2082" y="822"/>
                    <a:pt x="2027" y="110"/>
                  </a:cubicBezTo>
                  <a:cubicBezTo>
                    <a:pt x="1699" y="55"/>
                    <a:pt x="1370" y="1"/>
                    <a:pt x="1041" y="1"/>
                  </a:cubicBezTo>
                  <a:close/>
                </a:path>
              </a:pathLst>
            </a:custGeom>
            <a:solidFill>
              <a:srgbClr val="EF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5" name="Google Shape;4415;p4"/>
            <p:cNvSpPr/>
            <p:nvPr/>
          </p:nvSpPr>
          <p:spPr>
            <a:xfrm>
              <a:off x="3957875" y="1106225"/>
              <a:ext cx="168425" cy="306950"/>
            </a:xfrm>
            <a:custGeom>
              <a:avLst/>
              <a:gdLst/>
              <a:ahLst/>
              <a:cxnLst/>
              <a:rect l="l" t="t" r="r" b="b"/>
              <a:pathLst>
                <a:path w="6737" h="12278" extrusionOk="0">
                  <a:moveTo>
                    <a:pt x="5696" y="0"/>
                  </a:moveTo>
                  <a:cubicBezTo>
                    <a:pt x="4108" y="2574"/>
                    <a:pt x="3177" y="5477"/>
                    <a:pt x="1643" y="8216"/>
                  </a:cubicBezTo>
                  <a:cubicBezTo>
                    <a:pt x="1424" y="7778"/>
                    <a:pt x="1315" y="7558"/>
                    <a:pt x="1205" y="7285"/>
                  </a:cubicBezTo>
                  <a:lnTo>
                    <a:pt x="986" y="7175"/>
                  </a:lnTo>
                  <a:lnTo>
                    <a:pt x="986" y="7175"/>
                  </a:lnTo>
                  <a:cubicBezTo>
                    <a:pt x="0" y="7778"/>
                    <a:pt x="1424" y="8490"/>
                    <a:pt x="876" y="9092"/>
                  </a:cubicBezTo>
                  <a:cubicBezTo>
                    <a:pt x="767" y="9475"/>
                    <a:pt x="822" y="9968"/>
                    <a:pt x="1150" y="10242"/>
                  </a:cubicBezTo>
                  <a:lnTo>
                    <a:pt x="1150" y="12269"/>
                  </a:lnTo>
                  <a:cubicBezTo>
                    <a:pt x="1179" y="12274"/>
                    <a:pt x="1207" y="12277"/>
                    <a:pt x="1236" y="12277"/>
                  </a:cubicBezTo>
                  <a:cubicBezTo>
                    <a:pt x="1479" y="12277"/>
                    <a:pt x="1704" y="12076"/>
                    <a:pt x="1753" y="11830"/>
                  </a:cubicBezTo>
                  <a:cubicBezTo>
                    <a:pt x="2355" y="10461"/>
                    <a:pt x="3012" y="9202"/>
                    <a:pt x="3779" y="7942"/>
                  </a:cubicBezTo>
                  <a:cubicBezTo>
                    <a:pt x="4710" y="6025"/>
                    <a:pt x="5970" y="4163"/>
                    <a:pt x="6408" y="2027"/>
                  </a:cubicBezTo>
                  <a:lnTo>
                    <a:pt x="6408" y="1698"/>
                  </a:lnTo>
                  <a:cubicBezTo>
                    <a:pt x="6518" y="1589"/>
                    <a:pt x="6627" y="1479"/>
                    <a:pt x="6737" y="1369"/>
                  </a:cubicBezTo>
                  <a:lnTo>
                    <a:pt x="6737" y="1041"/>
                  </a:lnTo>
                  <a:cubicBezTo>
                    <a:pt x="6651" y="1053"/>
                    <a:pt x="6571" y="1059"/>
                    <a:pt x="6496" y="1059"/>
                  </a:cubicBezTo>
                  <a:cubicBezTo>
                    <a:pt x="5912" y="1059"/>
                    <a:pt x="5696" y="681"/>
                    <a:pt x="5696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6" name="Google Shape;4416;p4"/>
            <p:cNvSpPr/>
            <p:nvPr/>
          </p:nvSpPr>
          <p:spPr>
            <a:xfrm>
              <a:off x="3931850" y="620125"/>
              <a:ext cx="73975" cy="627525"/>
            </a:xfrm>
            <a:custGeom>
              <a:avLst/>
              <a:gdLst/>
              <a:ahLst/>
              <a:cxnLst/>
              <a:rect l="l" t="t" r="r" b="b"/>
              <a:pathLst>
                <a:path w="2959" h="25101" extrusionOk="0">
                  <a:moveTo>
                    <a:pt x="2082" y="1"/>
                  </a:moveTo>
                  <a:cubicBezTo>
                    <a:pt x="1315" y="658"/>
                    <a:pt x="1425" y="1370"/>
                    <a:pt x="1589" y="2192"/>
                  </a:cubicBezTo>
                  <a:cubicBezTo>
                    <a:pt x="1753" y="3177"/>
                    <a:pt x="2356" y="4109"/>
                    <a:pt x="1917" y="5314"/>
                  </a:cubicBezTo>
                  <a:cubicBezTo>
                    <a:pt x="1863" y="3999"/>
                    <a:pt x="1644" y="2739"/>
                    <a:pt x="1260" y="1534"/>
                  </a:cubicBezTo>
                  <a:cubicBezTo>
                    <a:pt x="1145" y="1043"/>
                    <a:pt x="952" y="841"/>
                    <a:pt x="716" y="841"/>
                  </a:cubicBezTo>
                  <a:cubicBezTo>
                    <a:pt x="505" y="841"/>
                    <a:pt x="259" y="1002"/>
                    <a:pt x="1" y="1261"/>
                  </a:cubicBezTo>
                  <a:cubicBezTo>
                    <a:pt x="548" y="3561"/>
                    <a:pt x="822" y="5971"/>
                    <a:pt x="877" y="8326"/>
                  </a:cubicBezTo>
                  <a:cubicBezTo>
                    <a:pt x="1041" y="8435"/>
                    <a:pt x="1151" y="8490"/>
                    <a:pt x="1315" y="8490"/>
                  </a:cubicBezTo>
                  <a:cubicBezTo>
                    <a:pt x="1431" y="8461"/>
                    <a:pt x="1539" y="8444"/>
                    <a:pt x="1635" y="8444"/>
                  </a:cubicBezTo>
                  <a:cubicBezTo>
                    <a:pt x="1904" y="8444"/>
                    <a:pt x="2082" y="8580"/>
                    <a:pt x="2082" y="8983"/>
                  </a:cubicBezTo>
                  <a:cubicBezTo>
                    <a:pt x="2137" y="9476"/>
                    <a:pt x="2082" y="10024"/>
                    <a:pt x="2027" y="10517"/>
                  </a:cubicBezTo>
                  <a:cubicBezTo>
                    <a:pt x="1917" y="10736"/>
                    <a:pt x="1863" y="10955"/>
                    <a:pt x="1808" y="11229"/>
                  </a:cubicBezTo>
                  <a:cubicBezTo>
                    <a:pt x="1370" y="12598"/>
                    <a:pt x="2027" y="13858"/>
                    <a:pt x="2027" y="15227"/>
                  </a:cubicBezTo>
                  <a:cubicBezTo>
                    <a:pt x="2082" y="17801"/>
                    <a:pt x="1753" y="20320"/>
                    <a:pt x="1644" y="22840"/>
                  </a:cubicBezTo>
                  <a:cubicBezTo>
                    <a:pt x="1589" y="23607"/>
                    <a:pt x="1479" y="24319"/>
                    <a:pt x="1972" y="24921"/>
                  </a:cubicBezTo>
                  <a:cubicBezTo>
                    <a:pt x="2062" y="25011"/>
                    <a:pt x="2224" y="25100"/>
                    <a:pt x="2370" y="25100"/>
                  </a:cubicBezTo>
                  <a:cubicBezTo>
                    <a:pt x="2403" y="25100"/>
                    <a:pt x="2435" y="25096"/>
                    <a:pt x="2465" y="25085"/>
                  </a:cubicBezTo>
                  <a:cubicBezTo>
                    <a:pt x="2410" y="22511"/>
                    <a:pt x="2903" y="19992"/>
                    <a:pt x="2849" y="17418"/>
                  </a:cubicBezTo>
                  <a:cubicBezTo>
                    <a:pt x="2684" y="15775"/>
                    <a:pt x="2629" y="14077"/>
                    <a:pt x="2684" y="12379"/>
                  </a:cubicBezTo>
                  <a:cubicBezTo>
                    <a:pt x="2849" y="9586"/>
                    <a:pt x="2684" y="6847"/>
                    <a:pt x="2849" y="4054"/>
                  </a:cubicBezTo>
                  <a:cubicBezTo>
                    <a:pt x="2958" y="3397"/>
                    <a:pt x="2520" y="2794"/>
                    <a:pt x="2849" y="2082"/>
                  </a:cubicBezTo>
                  <a:lnTo>
                    <a:pt x="2849" y="1863"/>
                  </a:lnTo>
                  <a:cubicBezTo>
                    <a:pt x="2903" y="1151"/>
                    <a:pt x="2958" y="384"/>
                    <a:pt x="2082" y="1"/>
                  </a:cubicBez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7" name="Google Shape;4417;p4"/>
            <p:cNvSpPr/>
            <p:nvPr/>
          </p:nvSpPr>
          <p:spPr>
            <a:xfrm>
              <a:off x="4027700" y="721450"/>
              <a:ext cx="32875" cy="40775"/>
            </a:xfrm>
            <a:custGeom>
              <a:avLst/>
              <a:gdLst/>
              <a:ahLst/>
              <a:cxnLst/>
              <a:rect l="l" t="t" r="r" b="b"/>
              <a:pathLst>
                <a:path w="1315" h="1631" extrusionOk="0">
                  <a:moveTo>
                    <a:pt x="0" y="1"/>
                  </a:moveTo>
                  <a:cubicBezTo>
                    <a:pt x="0" y="329"/>
                    <a:pt x="0" y="658"/>
                    <a:pt x="55" y="932"/>
                  </a:cubicBezTo>
                  <a:cubicBezTo>
                    <a:pt x="151" y="1412"/>
                    <a:pt x="247" y="1630"/>
                    <a:pt x="496" y="1630"/>
                  </a:cubicBezTo>
                  <a:cubicBezTo>
                    <a:pt x="674" y="1630"/>
                    <a:pt x="928" y="1520"/>
                    <a:pt x="1315" y="1315"/>
                  </a:cubicBezTo>
                  <a:lnTo>
                    <a:pt x="1315" y="987"/>
                  </a:lnTo>
                  <a:cubicBezTo>
                    <a:pt x="986" y="549"/>
                    <a:pt x="548" y="220"/>
                    <a:pt x="0" y="1"/>
                  </a:cubicBezTo>
                  <a:close/>
                </a:path>
              </a:pathLst>
            </a:custGeom>
            <a:solidFill>
              <a:srgbClr val="F9F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8" name="Google Shape;4418;p4"/>
            <p:cNvSpPr/>
            <p:nvPr/>
          </p:nvSpPr>
          <p:spPr>
            <a:xfrm>
              <a:off x="4027700" y="719850"/>
              <a:ext cx="32875" cy="26275"/>
            </a:xfrm>
            <a:custGeom>
              <a:avLst/>
              <a:gdLst/>
              <a:ahLst/>
              <a:cxnLst/>
              <a:rect l="l" t="t" r="r" b="b"/>
              <a:pathLst>
                <a:path w="1315" h="1051" extrusionOk="0">
                  <a:moveTo>
                    <a:pt x="378" y="1"/>
                  </a:moveTo>
                  <a:cubicBezTo>
                    <a:pt x="267" y="1"/>
                    <a:pt x="141" y="21"/>
                    <a:pt x="0" y="65"/>
                  </a:cubicBezTo>
                  <a:cubicBezTo>
                    <a:pt x="329" y="503"/>
                    <a:pt x="822" y="832"/>
                    <a:pt x="1315" y="1051"/>
                  </a:cubicBezTo>
                  <a:cubicBezTo>
                    <a:pt x="1177" y="545"/>
                    <a:pt x="962" y="1"/>
                    <a:pt x="378" y="1"/>
                  </a:cubicBez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9" name="Google Shape;4419;p4"/>
            <p:cNvSpPr/>
            <p:nvPr/>
          </p:nvSpPr>
          <p:spPr>
            <a:xfrm>
              <a:off x="3978400" y="1248625"/>
              <a:ext cx="20575" cy="42475"/>
            </a:xfrm>
            <a:custGeom>
              <a:avLst/>
              <a:gdLst/>
              <a:ahLst/>
              <a:cxnLst/>
              <a:rect l="l" t="t" r="r" b="b"/>
              <a:pathLst>
                <a:path w="823" h="1699" extrusionOk="0">
                  <a:moveTo>
                    <a:pt x="384" y="0"/>
                  </a:moveTo>
                  <a:cubicBezTo>
                    <a:pt x="275" y="0"/>
                    <a:pt x="220" y="55"/>
                    <a:pt x="220" y="165"/>
                  </a:cubicBezTo>
                  <a:cubicBezTo>
                    <a:pt x="1" y="493"/>
                    <a:pt x="1" y="877"/>
                    <a:pt x="110" y="1260"/>
                  </a:cubicBezTo>
                  <a:cubicBezTo>
                    <a:pt x="165" y="1370"/>
                    <a:pt x="220" y="1534"/>
                    <a:pt x="329" y="1643"/>
                  </a:cubicBezTo>
                  <a:lnTo>
                    <a:pt x="439" y="1698"/>
                  </a:lnTo>
                  <a:cubicBezTo>
                    <a:pt x="822" y="1150"/>
                    <a:pt x="658" y="548"/>
                    <a:pt x="658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0" name="Google Shape;4420;p4"/>
            <p:cNvSpPr/>
            <p:nvPr/>
          </p:nvSpPr>
          <p:spPr>
            <a:xfrm>
              <a:off x="2987075" y="3551700"/>
              <a:ext cx="164325" cy="409350"/>
            </a:xfrm>
            <a:custGeom>
              <a:avLst/>
              <a:gdLst/>
              <a:ahLst/>
              <a:cxnLst/>
              <a:rect l="l" t="t" r="r" b="b"/>
              <a:pathLst>
                <a:path w="6573" h="16374" extrusionOk="0">
                  <a:moveTo>
                    <a:pt x="1589" y="0"/>
                  </a:moveTo>
                  <a:cubicBezTo>
                    <a:pt x="1424" y="0"/>
                    <a:pt x="1315" y="0"/>
                    <a:pt x="1151" y="110"/>
                  </a:cubicBezTo>
                  <a:cubicBezTo>
                    <a:pt x="548" y="877"/>
                    <a:pt x="274" y="1808"/>
                    <a:pt x="439" y="2794"/>
                  </a:cubicBezTo>
                  <a:cubicBezTo>
                    <a:pt x="767" y="4108"/>
                    <a:pt x="219" y="5258"/>
                    <a:pt x="165" y="6518"/>
                  </a:cubicBezTo>
                  <a:cubicBezTo>
                    <a:pt x="165" y="6956"/>
                    <a:pt x="165" y="7120"/>
                    <a:pt x="548" y="7394"/>
                  </a:cubicBezTo>
                  <a:cubicBezTo>
                    <a:pt x="1370" y="7942"/>
                    <a:pt x="1424" y="8216"/>
                    <a:pt x="603" y="8818"/>
                  </a:cubicBezTo>
                  <a:cubicBezTo>
                    <a:pt x="329" y="9037"/>
                    <a:pt x="55" y="9202"/>
                    <a:pt x="329" y="9421"/>
                  </a:cubicBezTo>
                  <a:cubicBezTo>
                    <a:pt x="1096" y="10078"/>
                    <a:pt x="658" y="10571"/>
                    <a:pt x="329" y="11228"/>
                  </a:cubicBezTo>
                  <a:cubicBezTo>
                    <a:pt x="110" y="11612"/>
                    <a:pt x="0" y="12050"/>
                    <a:pt x="110" y="12433"/>
                  </a:cubicBezTo>
                  <a:cubicBezTo>
                    <a:pt x="603" y="13529"/>
                    <a:pt x="165" y="14514"/>
                    <a:pt x="219" y="15555"/>
                  </a:cubicBezTo>
                  <a:cubicBezTo>
                    <a:pt x="603" y="16115"/>
                    <a:pt x="827" y="16374"/>
                    <a:pt x="1030" y="16374"/>
                  </a:cubicBezTo>
                  <a:cubicBezTo>
                    <a:pt x="1203" y="16374"/>
                    <a:pt x="1361" y="16183"/>
                    <a:pt x="1589" y="15829"/>
                  </a:cubicBezTo>
                  <a:cubicBezTo>
                    <a:pt x="1534" y="15665"/>
                    <a:pt x="1424" y="15555"/>
                    <a:pt x="1370" y="15500"/>
                  </a:cubicBezTo>
                  <a:cubicBezTo>
                    <a:pt x="1315" y="15226"/>
                    <a:pt x="1643" y="15281"/>
                    <a:pt x="1698" y="15172"/>
                  </a:cubicBezTo>
                  <a:cubicBezTo>
                    <a:pt x="2188" y="14355"/>
                    <a:pt x="2404" y="13507"/>
                    <a:pt x="2278" y="12765"/>
                  </a:cubicBezTo>
                  <a:lnTo>
                    <a:pt x="2278" y="12765"/>
                  </a:lnTo>
                  <a:cubicBezTo>
                    <a:pt x="2586" y="12761"/>
                    <a:pt x="3105" y="12136"/>
                    <a:pt x="3444" y="12136"/>
                  </a:cubicBezTo>
                  <a:cubicBezTo>
                    <a:pt x="3508" y="12136"/>
                    <a:pt x="3566" y="12159"/>
                    <a:pt x="3615" y="12214"/>
                  </a:cubicBezTo>
                  <a:cubicBezTo>
                    <a:pt x="3795" y="12268"/>
                    <a:pt x="3951" y="12292"/>
                    <a:pt x="4085" y="12292"/>
                  </a:cubicBezTo>
                  <a:cubicBezTo>
                    <a:pt x="4769" y="12292"/>
                    <a:pt x="4885" y="11659"/>
                    <a:pt x="4656" y="11064"/>
                  </a:cubicBezTo>
                  <a:cubicBezTo>
                    <a:pt x="4212" y="9918"/>
                    <a:pt x="4268" y="8672"/>
                    <a:pt x="4131" y="7461"/>
                  </a:cubicBezTo>
                  <a:lnTo>
                    <a:pt x="4131" y="7461"/>
                  </a:lnTo>
                  <a:cubicBezTo>
                    <a:pt x="4206" y="7677"/>
                    <a:pt x="4290" y="7891"/>
                    <a:pt x="4382" y="8106"/>
                  </a:cubicBezTo>
                  <a:cubicBezTo>
                    <a:pt x="4645" y="8633"/>
                    <a:pt x="4896" y="8881"/>
                    <a:pt x="5140" y="8881"/>
                  </a:cubicBezTo>
                  <a:cubicBezTo>
                    <a:pt x="5404" y="8881"/>
                    <a:pt x="5660" y="8592"/>
                    <a:pt x="5916" y="8052"/>
                  </a:cubicBezTo>
                  <a:cubicBezTo>
                    <a:pt x="5149" y="6901"/>
                    <a:pt x="4820" y="5806"/>
                    <a:pt x="6463" y="5094"/>
                  </a:cubicBezTo>
                  <a:cubicBezTo>
                    <a:pt x="6573" y="5094"/>
                    <a:pt x="6573" y="4820"/>
                    <a:pt x="6573" y="4656"/>
                  </a:cubicBezTo>
                  <a:cubicBezTo>
                    <a:pt x="6518" y="4437"/>
                    <a:pt x="6354" y="4272"/>
                    <a:pt x="6135" y="4163"/>
                  </a:cubicBezTo>
                  <a:cubicBezTo>
                    <a:pt x="5642" y="3999"/>
                    <a:pt x="5149" y="4053"/>
                    <a:pt x="4711" y="3944"/>
                  </a:cubicBezTo>
                  <a:cubicBezTo>
                    <a:pt x="4315" y="3795"/>
                    <a:pt x="4455" y="3110"/>
                    <a:pt x="4001" y="2979"/>
                  </a:cubicBezTo>
                  <a:lnTo>
                    <a:pt x="4001" y="2979"/>
                  </a:lnTo>
                  <a:cubicBezTo>
                    <a:pt x="4004" y="2979"/>
                    <a:pt x="4006" y="2979"/>
                    <a:pt x="4009" y="2979"/>
                  </a:cubicBezTo>
                  <a:cubicBezTo>
                    <a:pt x="4167" y="2979"/>
                    <a:pt x="4316" y="2929"/>
                    <a:pt x="4437" y="2848"/>
                  </a:cubicBezTo>
                  <a:cubicBezTo>
                    <a:pt x="4656" y="2356"/>
                    <a:pt x="4327" y="2027"/>
                    <a:pt x="3999" y="1808"/>
                  </a:cubicBezTo>
                  <a:cubicBezTo>
                    <a:pt x="3122" y="1260"/>
                    <a:pt x="2465" y="548"/>
                    <a:pt x="1589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1" name="Google Shape;4421;p4"/>
            <p:cNvSpPr/>
            <p:nvPr/>
          </p:nvSpPr>
          <p:spPr>
            <a:xfrm>
              <a:off x="3915425" y="2041425"/>
              <a:ext cx="602475" cy="1111850"/>
            </a:xfrm>
            <a:custGeom>
              <a:avLst/>
              <a:gdLst/>
              <a:ahLst/>
              <a:cxnLst/>
              <a:rect l="l" t="t" r="r" b="b"/>
              <a:pathLst>
                <a:path w="24099" h="44474" extrusionOk="0">
                  <a:moveTo>
                    <a:pt x="18732" y="0"/>
                  </a:moveTo>
                  <a:cubicBezTo>
                    <a:pt x="17636" y="822"/>
                    <a:pt x="17034" y="2027"/>
                    <a:pt x="16376" y="3177"/>
                  </a:cubicBezTo>
                  <a:cubicBezTo>
                    <a:pt x="15938" y="3944"/>
                    <a:pt x="15391" y="4656"/>
                    <a:pt x="14733" y="5258"/>
                  </a:cubicBezTo>
                  <a:cubicBezTo>
                    <a:pt x="10790" y="10899"/>
                    <a:pt x="6901" y="16595"/>
                    <a:pt x="2246" y="21689"/>
                  </a:cubicBezTo>
                  <a:cubicBezTo>
                    <a:pt x="1917" y="22072"/>
                    <a:pt x="1643" y="22565"/>
                    <a:pt x="1534" y="23113"/>
                  </a:cubicBezTo>
                  <a:cubicBezTo>
                    <a:pt x="931" y="26728"/>
                    <a:pt x="603" y="30343"/>
                    <a:pt x="658" y="34012"/>
                  </a:cubicBezTo>
                  <a:cubicBezTo>
                    <a:pt x="384" y="36586"/>
                    <a:pt x="274" y="39161"/>
                    <a:pt x="110" y="41735"/>
                  </a:cubicBezTo>
                  <a:cubicBezTo>
                    <a:pt x="0" y="42502"/>
                    <a:pt x="55" y="43268"/>
                    <a:pt x="274" y="43980"/>
                  </a:cubicBezTo>
                  <a:cubicBezTo>
                    <a:pt x="474" y="44247"/>
                    <a:pt x="695" y="44473"/>
                    <a:pt x="935" y="44473"/>
                  </a:cubicBezTo>
                  <a:cubicBezTo>
                    <a:pt x="1090" y="44473"/>
                    <a:pt x="1253" y="44380"/>
                    <a:pt x="1424" y="44145"/>
                  </a:cubicBezTo>
                  <a:lnTo>
                    <a:pt x="1808" y="43597"/>
                  </a:lnTo>
                  <a:cubicBezTo>
                    <a:pt x="2191" y="43049"/>
                    <a:pt x="2629" y="42556"/>
                    <a:pt x="3122" y="42173"/>
                  </a:cubicBezTo>
                  <a:cubicBezTo>
                    <a:pt x="3232" y="42063"/>
                    <a:pt x="3341" y="41954"/>
                    <a:pt x="3451" y="41844"/>
                  </a:cubicBezTo>
                  <a:cubicBezTo>
                    <a:pt x="3670" y="41571"/>
                    <a:pt x="3944" y="41351"/>
                    <a:pt x="4163" y="41078"/>
                  </a:cubicBezTo>
                  <a:cubicBezTo>
                    <a:pt x="5313" y="39654"/>
                    <a:pt x="6354" y="38230"/>
                    <a:pt x="7613" y="36860"/>
                  </a:cubicBezTo>
                  <a:cubicBezTo>
                    <a:pt x="7942" y="36422"/>
                    <a:pt x="8271" y="36094"/>
                    <a:pt x="8654" y="35710"/>
                  </a:cubicBezTo>
                  <a:cubicBezTo>
                    <a:pt x="9256" y="35162"/>
                    <a:pt x="9804" y="34560"/>
                    <a:pt x="10352" y="33957"/>
                  </a:cubicBezTo>
                  <a:cubicBezTo>
                    <a:pt x="10899" y="33136"/>
                    <a:pt x="11557" y="32424"/>
                    <a:pt x="12323" y="31821"/>
                  </a:cubicBezTo>
                  <a:cubicBezTo>
                    <a:pt x="15007" y="29576"/>
                    <a:pt x="17198" y="26837"/>
                    <a:pt x="19553" y="24318"/>
                  </a:cubicBezTo>
                  <a:cubicBezTo>
                    <a:pt x="20813" y="22784"/>
                    <a:pt x="21634" y="20813"/>
                    <a:pt x="23387" y="19717"/>
                  </a:cubicBezTo>
                  <a:cubicBezTo>
                    <a:pt x="23661" y="19334"/>
                    <a:pt x="24099" y="19060"/>
                    <a:pt x="23880" y="18512"/>
                  </a:cubicBezTo>
                  <a:cubicBezTo>
                    <a:pt x="23880" y="16979"/>
                    <a:pt x="22456" y="15719"/>
                    <a:pt x="23004" y="14021"/>
                  </a:cubicBezTo>
                  <a:cubicBezTo>
                    <a:pt x="23004" y="13912"/>
                    <a:pt x="22949" y="13802"/>
                    <a:pt x="22894" y="13747"/>
                  </a:cubicBezTo>
                  <a:cubicBezTo>
                    <a:pt x="21799" y="13035"/>
                    <a:pt x="21908" y="11885"/>
                    <a:pt x="21744" y="10845"/>
                  </a:cubicBezTo>
                  <a:cubicBezTo>
                    <a:pt x="21415" y="8928"/>
                    <a:pt x="20320" y="7284"/>
                    <a:pt x="19882" y="5477"/>
                  </a:cubicBezTo>
                  <a:cubicBezTo>
                    <a:pt x="19772" y="4327"/>
                    <a:pt x="19389" y="3232"/>
                    <a:pt x="18786" y="2246"/>
                  </a:cubicBezTo>
                  <a:cubicBezTo>
                    <a:pt x="18512" y="1862"/>
                    <a:pt x="18567" y="1315"/>
                    <a:pt x="18951" y="1095"/>
                  </a:cubicBezTo>
                  <a:lnTo>
                    <a:pt x="18951" y="110"/>
                  </a:lnTo>
                  <a:lnTo>
                    <a:pt x="18732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2" name="Google Shape;4422;p4"/>
            <p:cNvSpPr/>
            <p:nvPr/>
          </p:nvSpPr>
          <p:spPr>
            <a:xfrm>
              <a:off x="3953750" y="1156875"/>
              <a:ext cx="304000" cy="846075"/>
            </a:xfrm>
            <a:custGeom>
              <a:avLst/>
              <a:gdLst/>
              <a:ahLst/>
              <a:cxnLst/>
              <a:rect l="l" t="t" r="r" b="b"/>
              <a:pathLst>
                <a:path w="12160" h="33843" extrusionOk="0">
                  <a:moveTo>
                    <a:pt x="6573" y="1"/>
                  </a:moveTo>
                  <a:cubicBezTo>
                    <a:pt x="5533" y="1206"/>
                    <a:pt x="5149" y="2794"/>
                    <a:pt x="4382" y="4163"/>
                  </a:cubicBezTo>
                  <a:cubicBezTo>
                    <a:pt x="3342" y="6135"/>
                    <a:pt x="2027" y="7997"/>
                    <a:pt x="1370" y="10188"/>
                  </a:cubicBezTo>
                  <a:cubicBezTo>
                    <a:pt x="1480" y="11721"/>
                    <a:pt x="1370" y="13255"/>
                    <a:pt x="987" y="14789"/>
                  </a:cubicBezTo>
                  <a:cubicBezTo>
                    <a:pt x="603" y="15336"/>
                    <a:pt x="439" y="15994"/>
                    <a:pt x="494" y="16651"/>
                  </a:cubicBezTo>
                  <a:lnTo>
                    <a:pt x="494" y="21963"/>
                  </a:lnTo>
                  <a:cubicBezTo>
                    <a:pt x="329" y="24373"/>
                    <a:pt x="165" y="26728"/>
                    <a:pt x="56" y="29084"/>
                  </a:cubicBezTo>
                  <a:cubicBezTo>
                    <a:pt x="384" y="30453"/>
                    <a:pt x="1" y="31822"/>
                    <a:pt x="384" y="33191"/>
                  </a:cubicBezTo>
                  <a:cubicBezTo>
                    <a:pt x="778" y="33667"/>
                    <a:pt x="1063" y="33843"/>
                    <a:pt x="1284" y="33843"/>
                  </a:cubicBezTo>
                  <a:cubicBezTo>
                    <a:pt x="1799" y="33843"/>
                    <a:pt x="1956" y="32879"/>
                    <a:pt x="2301" y="32534"/>
                  </a:cubicBezTo>
                  <a:cubicBezTo>
                    <a:pt x="2575" y="31877"/>
                    <a:pt x="2958" y="31274"/>
                    <a:pt x="3287" y="30617"/>
                  </a:cubicBezTo>
                  <a:cubicBezTo>
                    <a:pt x="4218" y="28974"/>
                    <a:pt x="5533" y="27550"/>
                    <a:pt x="6354" y="25852"/>
                  </a:cubicBezTo>
                  <a:cubicBezTo>
                    <a:pt x="7450" y="23442"/>
                    <a:pt x="9147" y="21306"/>
                    <a:pt x="9859" y="18732"/>
                  </a:cubicBezTo>
                  <a:cubicBezTo>
                    <a:pt x="10571" y="17527"/>
                    <a:pt x="11229" y="16322"/>
                    <a:pt x="11831" y="15117"/>
                  </a:cubicBezTo>
                  <a:cubicBezTo>
                    <a:pt x="11831" y="15117"/>
                    <a:pt x="11776" y="15062"/>
                    <a:pt x="11776" y="14953"/>
                  </a:cubicBezTo>
                  <a:cubicBezTo>
                    <a:pt x="11722" y="14898"/>
                    <a:pt x="11776" y="14843"/>
                    <a:pt x="11886" y="14789"/>
                  </a:cubicBezTo>
                  <a:lnTo>
                    <a:pt x="12160" y="14460"/>
                  </a:lnTo>
                  <a:cubicBezTo>
                    <a:pt x="12030" y="14302"/>
                    <a:pt x="11897" y="14246"/>
                    <a:pt x="11762" y="14246"/>
                  </a:cubicBezTo>
                  <a:cubicBezTo>
                    <a:pt x="11429" y="14246"/>
                    <a:pt x="11084" y="14590"/>
                    <a:pt x="10758" y="14590"/>
                  </a:cubicBezTo>
                  <a:cubicBezTo>
                    <a:pt x="10714" y="14590"/>
                    <a:pt x="10670" y="14584"/>
                    <a:pt x="10626" y="14569"/>
                  </a:cubicBezTo>
                  <a:cubicBezTo>
                    <a:pt x="10626" y="14022"/>
                    <a:pt x="10462" y="13529"/>
                    <a:pt x="10133" y="13200"/>
                  </a:cubicBezTo>
                  <a:cubicBezTo>
                    <a:pt x="10024" y="13036"/>
                    <a:pt x="9969" y="12926"/>
                    <a:pt x="9914" y="12762"/>
                  </a:cubicBezTo>
                  <a:cubicBezTo>
                    <a:pt x="9257" y="10297"/>
                    <a:pt x="8928" y="7723"/>
                    <a:pt x="7997" y="5313"/>
                  </a:cubicBezTo>
                  <a:cubicBezTo>
                    <a:pt x="7997" y="5259"/>
                    <a:pt x="8162" y="5094"/>
                    <a:pt x="8216" y="4930"/>
                  </a:cubicBezTo>
                  <a:cubicBezTo>
                    <a:pt x="8435" y="4547"/>
                    <a:pt x="8545" y="4273"/>
                    <a:pt x="7888" y="4273"/>
                  </a:cubicBezTo>
                  <a:cubicBezTo>
                    <a:pt x="7669" y="4108"/>
                    <a:pt x="7559" y="3835"/>
                    <a:pt x="7614" y="3561"/>
                  </a:cubicBezTo>
                  <a:cubicBezTo>
                    <a:pt x="7669" y="2246"/>
                    <a:pt x="7066" y="1151"/>
                    <a:pt x="6573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3" name="Google Shape;4423;p4"/>
            <p:cNvSpPr/>
            <p:nvPr/>
          </p:nvSpPr>
          <p:spPr>
            <a:xfrm>
              <a:off x="4167350" y="1280100"/>
              <a:ext cx="32900" cy="40075"/>
            </a:xfrm>
            <a:custGeom>
              <a:avLst/>
              <a:gdLst/>
              <a:ahLst/>
              <a:cxnLst/>
              <a:rect l="l" t="t" r="r" b="b"/>
              <a:pathLst>
                <a:path w="1316" h="1603" extrusionOk="0">
                  <a:moveTo>
                    <a:pt x="330" y="1"/>
                  </a:moveTo>
                  <a:lnTo>
                    <a:pt x="330" y="1"/>
                  </a:lnTo>
                  <a:cubicBezTo>
                    <a:pt x="1" y="384"/>
                    <a:pt x="1" y="987"/>
                    <a:pt x="384" y="1370"/>
                  </a:cubicBezTo>
                  <a:cubicBezTo>
                    <a:pt x="462" y="1486"/>
                    <a:pt x="594" y="1603"/>
                    <a:pt x="742" y="1603"/>
                  </a:cubicBezTo>
                  <a:cubicBezTo>
                    <a:pt x="804" y="1603"/>
                    <a:pt x="868" y="1583"/>
                    <a:pt x="932" y="1535"/>
                  </a:cubicBezTo>
                  <a:cubicBezTo>
                    <a:pt x="1315" y="1370"/>
                    <a:pt x="1261" y="1206"/>
                    <a:pt x="932" y="932"/>
                  </a:cubicBezTo>
                  <a:cubicBezTo>
                    <a:pt x="603" y="658"/>
                    <a:pt x="713" y="220"/>
                    <a:pt x="330" y="1"/>
                  </a:cubicBezTo>
                  <a:close/>
                </a:path>
              </a:pathLst>
            </a:custGeom>
            <a:solidFill>
              <a:srgbClr val="FA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4" name="Google Shape;4424;p4"/>
            <p:cNvSpPr/>
            <p:nvPr/>
          </p:nvSpPr>
          <p:spPr>
            <a:xfrm>
              <a:off x="4150925" y="1252275"/>
              <a:ext cx="24675" cy="27850"/>
            </a:xfrm>
            <a:custGeom>
              <a:avLst/>
              <a:gdLst/>
              <a:ahLst/>
              <a:cxnLst/>
              <a:rect l="l" t="t" r="r" b="b"/>
              <a:pathLst>
                <a:path w="987" h="1114" extrusionOk="0">
                  <a:moveTo>
                    <a:pt x="168" y="0"/>
                  </a:moveTo>
                  <a:cubicBezTo>
                    <a:pt x="29" y="0"/>
                    <a:pt x="1" y="244"/>
                    <a:pt x="1" y="402"/>
                  </a:cubicBezTo>
                  <a:cubicBezTo>
                    <a:pt x="220" y="566"/>
                    <a:pt x="329" y="840"/>
                    <a:pt x="329" y="1114"/>
                  </a:cubicBezTo>
                  <a:lnTo>
                    <a:pt x="987" y="1114"/>
                  </a:lnTo>
                  <a:cubicBezTo>
                    <a:pt x="822" y="731"/>
                    <a:pt x="658" y="402"/>
                    <a:pt x="384" y="128"/>
                  </a:cubicBezTo>
                  <a:cubicBezTo>
                    <a:pt x="293" y="37"/>
                    <a:pt x="222" y="0"/>
                    <a:pt x="168" y="0"/>
                  </a:cubicBezTo>
                  <a:close/>
                </a:path>
              </a:pathLst>
            </a:custGeom>
            <a:solidFill>
              <a:srgbClr val="FA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5" name="Google Shape;4425;p4"/>
            <p:cNvSpPr/>
            <p:nvPr/>
          </p:nvSpPr>
          <p:spPr>
            <a:xfrm>
              <a:off x="4118075" y="114045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6" name="Google Shape;4426;p4"/>
            <p:cNvSpPr/>
            <p:nvPr/>
          </p:nvSpPr>
          <p:spPr>
            <a:xfrm>
              <a:off x="3504650" y="1532050"/>
              <a:ext cx="428600" cy="1045450"/>
            </a:xfrm>
            <a:custGeom>
              <a:avLst/>
              <a:gdLst/>
              <a:ahLst/>
              <a:cxnLst/>
              <a:rect l="l" t="t" r="r" b="b"/>
              <a:pathLst>
                <a:path w="17144" h="41818" extrusionOk="0">
                  <a:moveTo>
                    <a:pt x="4546" y="1"/>
                  </a:moveTo>
                  <a:cubicBezTo>
                    <a:pt x="4053" y="822"/>
                    <a:pt x="4108" y="1863"/>
                    <a:pt x="3451" y="2520"/>
                  </a:cubicBezTo>
                  <a:cubicBezTo>
                    <a:pt x="3067" y="2794"/>
                    <a:pt x="2903" y="3287"/>
                    <a:pt x="2958" y="3780"/>
                  </a:cubicBezTo>
                  <a:cubicBezTo>
                    <a:pt x="2848" y="4547"/>
                    <a:pt x="2575" y="5313"/>
                    <a:pt x="2191" y="6025"/>
                  </a:cubicBezTo>
                  <a:lnTo>
                    <a:pt x="2191" y="6628"/>
                  </a:lnTo>
                  <a:cubicBezTo>
                    <a:pt x="2027" y="6792"/>
                    <a:pt x="2082" y="7121"/>
                    <a:pt x="1863" y="7285"/>
                  </a:cubicBezTo>
                  <a:lnTo>
                    <a:pt x="1863" y="8271"/>
                  </a:lnTo>
                  <a:cubicBezTo>
                    <a:pt x="1753" y="8380"/>
                    <a:pt x="1643" y="8490"/>
                    <a:pt x="1534" y="8600"/>
                  </a:cubicBezTo>
                  <a:cubicBezTo>
                    <a:pt x="1424" y="8709"/>
                    <a:pt x="1315" y="8819"/>
                    <a:pt x="1205" y="8928"/>
                  </a:cubicBezTo>
                  <a:cubicBezTo>
                    <a:pt x="822" y="9421"/>
                    <a:pt x="603" y="9969"/>
                    <a:pt x="548" y="10571"/>
                  </a:cubicBezTo>
                  <a:lnTo>
                    <a:pt x="548" y="11283"/>
                  </a:lnTo>
                  <a:cubicBezTo>
                    <a:pt x="548" y="11283"/>
                    <a:pt x="603" y="11283"/>
                    <a:pt x="658" y="11393"/>
                  </a:cubicBezTo>
                  <a:cubicBezTo>
                    <a:pt x="658" y="11448"/>
                    <a:pt x="658" y="11502"/>
                    <a:pt x="548" y="11612"/>
                  </a:cubicBezTo>
                  <a:cubicBezTo>
                    <a:pt x="493" y="11941"/>
                    <a:pt x="384" y="12269"/>
                    <a:pt x="219" y="12598"/>
                  </a:cubicBezTo>
                  <a:cubicBezTo>
                    <a:pt x="329" y="12707"/>
                    <a:pt x="439" y="12744"/>
                    <a:pt x="564" y="12756"/>
                  </a:cubicBezTo>
                  <a:cubicBezTo>
                    <a:pt x="439" y="12756"/>
                    <a:pt x="329" y="12780"/>
                    <a:pt x="219" y="12926"/>
                  </a:cubicBezTo>
                  <a:lnTo>
                    <a:pt x="219" y="13255"/>
                  </a:lnTo>
                  <a:cubicBezTo>
                    <a:pt x="219" y="13474"/>
                    <a:pt x="0" y="13693"/>
                    <a:pt x="0" y="13967"/>
                  </a:cubicBezTo>
                  <a:cubicBezTo>
                    <a:pt x="219" y="14898"/>
                    <a:pt x="986" y="15501"/>
                    <a:pt x="1315" y="16377"/>
                  </a:cubicBezTo>
                  <a:cubicBezTo>
                    <a:pt x="2301" y="18458"/>
                    <a:pt x="3451" y="20430"/>
                    <a:pt x="4765" y="22292"/>
                  </a:cubicBezTo>
                  <a:cubicBezTo>
                    <a:pt x="6682" y="25195"/>
                    <a:pt x="7832" y="28481"/>
                    <a:pt x="9695" y="31439"/>
                  </a:cubicBezTo>
                  <a:cubicBezTo>
                    <a:pt x="9914" y="31822"/>
                    <a:pt x="10133" y="32151"/>
                    <a:pt x="10407" y="32479"/>
                  </a:cubicBezTo>
                  <a:cubicBezTo>
                    <a:pt x="10407" y="32534"/>
                    <a:pt x="10407" y="32534"/>
                    <a:pt x="10516" y="32644"/>
                  </a:cubicBezTo>
                  <a:cubicBezTo>
                    <a:pt x="10626" y="32753"/>
                    <a:pt x="10680" y="32863"/>
                    <a:pt x="10790" y="32917"/>
                  </a:cubicBezTo>
                  <a:lnTo>
                    <a:pt x="11009" y="33246"/>
                  </a:lnTo>
                  <a:cubicBezTo>
                    <a:pt x="11064" y="33410"/>
                    <a:pt x="11173" y="33575"/>
                    <a:pt x="11228" y="33739"/>
                  </a:cubicBezTo>
                  <a:cubicBezTo>
                    <a:pt x="11283" y="33849"/>
                    <a:pt x="11338" y="34013"/>
                    <a:pt x="11447" y="34122"/>
                  </a:cubicBezTo>
                  <a:cubicBezTo>
                    <a:pt x="11885" y="35163"/>
                    <a:pt x="12762" y="35985"/>
                    <a:pt x="13200" y="37080"/>
                  </a:cubicBezTo>
                  <a:cubicBezTo>
                    <a:pt x="13802" y="38121"/>
                    <a:pt x="14295" y="39271"/>
                    <a:pt x="14733" y="40421"/>
                  </a:cubicBezTo>
                  <a:cubicBezTo>
                    <a:pt x="15184" y="40822"/>
                    <a:pt x="15040" y="41818"/>
                    <a:pt x="15891" y="41818"/>
                  </a:cubicBezTo>
                  <a:cubicBezTo>
                    <a:pt x="15971" y="41818"/>
                    <a:pt x="16059" y="41809"/>
                    <a:pt x="16157" y="41790"/>
                  </a:cubicBezTo>
                  <a:cubicBezTo>
                    <a:pt x="17143" y="40257"/>
                    <a:pt x="16760" y="38613"/>
                    <a:pt x="16705" y="36970"/>
                  </a:cubicBezTo>
                  <a:cubicBezTo>
                    <a:pt x="16596" y="36149"/>
                    <a:pt x="16596" y="35327"/>
                    <a:pt x="16650" y="34561"/>
                  </a:cubicBezTo>
                  <a:cubicBezTo>
                    <a:pt x="16869" y="31000"/>
                    <a:pt x="16869" y="27386"/>
                    <a:pt x="16650" y="23826"/>
                  </a:cubicBezTo>
                  <a:cubicBezTo>
                    <a:pt x="16322" y="21361"/>
                    <a:pt x="14295" y="19827"/>
                    <a:pt x="13364" y="17637"/>
                  </a:cubicBezTo>
                  <a:cubicBezTo>
                    <a:pt x="10735" y="11776"/>
                    <a:pt x="7668" y="6080"/>
                    <a:pt x="4930" y="165"/>
                  </a:cubicBezTo>
                  <a:cubicBezTo>
                    <a:pt x="4875" y="55"/>
                    <a:pt x="4711" y="1"/>
                    <a:pt x="4546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7" name="Google Shape;4427;p4"/>
            <p:cNvSpPr/>
            <p:nvPr/>
          </p:nvSpPr>
          <p:spPr>
            <a:xfrm>
              <a:off x="3449875" y="1839475"/>
              <a:ext cx="93125" cy="98250"/>
            </a:xfrm>
            <a:custGeom>
              <a:avLst/>
              <a:gdLst/>
              <a:ahLst/>
              <a:cxnLst/>
              <a:rect l="l" t="t" r="r" b="b"/>
              <a:pathLst>
                <a:path w="3725" h="3930" extrusionOk="0">
                  <a:moveTo>
                    <a:pt x="960" y="0"/>
                  </a:moveTo>
                  <a:cubicBezTo>
                    <a:pt x="499" y="0"/>
                    <a:pt x="55" y="386"/>
                    <a:pt x="55" y="958"/>
                  </a:cubicBezTo>
                  <a:cubicBezTo>
                    <a:pt x="55" y="958"/>
                    <a:pt x="1" y="958"/>
                    <a:pt x="1" y="1068"/>
                  </a:cubicBezTo>
                  <a:cubicBezTo>
                    <a:pt x="1" y="1122"/>
                    <a:pt x="1" y="1232"/>
                    <a:pt x="110" y="1287"/>
                  </a:cubicBezTo>
                  <a:cubicBezTo>
                    <a:pt x="220" y="1670"/>
                    <a:pt x="439" y="1999"/>
                    <a:pt x="767" y="2218"/>
                  </a:cubicBezTo>
                  <a:cubicBezTo>
                    <a:pt x="877" y="2382"/>
                    <a:pt x="986" y="2492"/>
                    <a:pt x="1096" y="2601"/>
                  </a:cubicBezTo>
                  <a:lnTo>
                    <a:pt x="1425" y="2984"/>
                  </a:lnTo>
                  <a:cubicBezTo>
                    <a:pt x="1534" y="3039"/>
                    <a:pt x="1644" y="3149"/>
                    <a:pt x="1753" y="3258"/>
                  </a:cubicBezTo>
                  <a:lnTo>
                    <a:pt x="2082" y="3587"/>
                  </a:lnTo>
                  <a:cubicBezTo>
                    <a:pt x="2493" y="3815"/>
                    <a:pt x="2979" y="3929"/>
                    <a:pt x="3447" y="3929"/>
                  </a:cubicBezTo>
                  <a:cubicBezTo>
                    <a:pt x="3541" y="3929"/>
                    <a:pt x="3634" y="3925"/>
                    <a:pt x="3725" y="3916"/>
                  </a:cubicBezTo>
                  <a:cubicBezTo>
                    <a:pt x="3615" y="2875"/>
                    <a:pt x="2575" y="2272"/>
                    <a:pt x="2410" y="1287"/>
                  </a:cubicBezTo>
                  <a:cubicBezTo>
                    <a:pt x="2410" y="1068"/>
                    <a:pt x="2191" y="1068"/>
                    <a:pt x="2027" y="958"/>
                  </a:cubicBezTo>
                  <a:cubicBezTo>
                    <a:pt x="1917" y="848"/>
                    <a:pt x="1808" y="739"/>
                    <a:pt x="1753" y="629"/>
                  </a:cubicBezTo>
                  <a:cubicBezTo>
                    <a:pt x="1698" y="520"/>
                    <a:pt x="1644" y="410"/>
                    <a:pt x="1644" y="356"/>
                  </a:cubicBezTo>
                  <a:cubicBezTo>
                    <a:pt x="1454" y="109"/>
                    <a:pt x="1205" y="0"/>
                    <a:pt x="960" y="0"/>
                  </a:cubicBezTo>
                  <a:close/>
                </a:path>
              </a:pathLst>
            </a:custGeom>
            <a:solidFill>
              <a:srgbClr val="F08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8" name="Google Shape;4428;p4"/>
            <p:cNvSpPr/>
            <p:nvPr/>
          </p:nvSpPr>
          <p:spPr>
            <a:xfrm>
              <a:off x="3492325" y="1752150"/>
              <a:ext cx="45200" cy="45575"/>
            </a:xfrm>
            <a:custGeom>
              <a:avLst/>
              <a:gdLst/>
              <a:ahLst/>
              <a:cxnLst/>
              <a:rect l="l" t="t" r="r" b="b"/>
              <a:pathLst>
                <a:path w="1808" h="1823" extrusionOk="0">
                  <a:moveTo>
                    <a:pt x="859" y="0"/>
                  </a:moveTo>
                  <a:cubicBezTo>
                    <a:pt x="629" y="0"/>
                    <a:pt x="467" y="150"/>
                    <a:pt x="493" y="727"/>
                  </a:cubicBezTo>
                  <a:cubicBezTo>
                    <a:pt x="493" y="836"/>
                    <a:pt x="274" y="946"/>
                    <a:pt x="165" y="1110"/>
                  </a:cubicBezTo>
                  <a:cubicBezTo>
                    <a:pt x="0" y="1384"/>
                    <a:pt x="0" y="1384"/>
                    <a:pt x="712" y="1493"/>
                  </a:cubicBezTo>
                  <a:cubicBezTo>
                    <a:pt x="767" y="1603"/>
                    <a:pt x="932" y="1712"/>
                    <a:pt x="1041" y="1822"/>
                  </a:cubicBezTo>
                  <a:cubicBezTo>
                    <a:pt x="1808" y="1493"/>
                    <a:pt x="1698" y="781"/>
                    <a:pt x="1698" y="179"/>
                  </a:cubicBezTo>
                  <a:cubicBezTo>
                    <a:pt x="1441" y="179"/>
                    <a:pt x="1109" y="0"/>
                    <a:pt x="859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9" name="Google Shape;4429;p4"/>
            <p:cNvSpPr/>
            <p:nvPr/>
          </p:nvSpPr>
          <p:spPr>
            <a:xfrm>
              <a:off x="3406050" y="2085225"/>
              <a:ext cx="38375" cy="41100"/>
            </a:xfrm>
            <a:custGeom>
              <a:avLst/>
              <a:gdLst/>
              <a:ahLst/>
              <a:cxnLst/>
              <a:rect l="l" t="t" r="r" b="b"/>
              <a:pathLst>
                <a:path w="1535" h="1644" extrusionOk="0">
                  <a:moveTo>
                    <a:pt x="1534" y="1"/>
                  </a:moveTo>
                  <a:cubicBezTo>
                    <a:pt x="1151" y="1"/>
                    <a:pt x="768" y="165"/>
                    <a:pt x="549" y="494"/>
                  </a:cubicBezTo>
                  <a:cubicBezTo>
                    <a:pt x="1" y="1151"/>
                    <a:pt x="165" y="1370"/>
                    <a:pt x="1206" y="1644"/>
                  </a:cubicBezTo>
                  <a:cubicBezTo>
                    <a:pt x="1096" y="1041"/>
                    <a:pt x="1534" y="548"/>
                    <a:pt x="1534" y="1"/>
                  </a:cubicBezTo>
                  <a:close/>
                </a:path>
              </a:pathLst>
            </a:custGeom>
            <a:solidFill>
              <a:srgbClr val="FAF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0" name="Google Shape;4430;p4"/>
            <p:cNvSpPr/>
            <p:nvPr/>
          </p:nvSpPr>
          <p:spPr>
            <a:xfrm>
              <a:off x="3460825" y="1830200"/>
              <a:ext cx="37000" cy="18175"/>
            </a:xfrm>
            <a:custGeom>
              <a:avLst/>
              <a:gdLst/>
              <a:ahLst/>
              <a:cxnLst/>
              <a:rect l="l" t="t" r="r" b="b"/>
              <a:pathLst>
                <a:path w="1480" h="727" extrusionOk="0">
                  <a:moveTo>
                    <a:pt x="224" y="1"/>
                  </a:moveTo>
                  <a:cubicBezTo>
                    <a:pt x="148" y="1"/>
                    <a:pt x="74" y="5"/>
                    <a:pt x="1" y="15"/>
                  </a:cubicBezTo>
                  <a:lnTo>
                    <a:pt x="1" y="562"/>
                  </a:lnTo>
                  <a:lnTo>
                    <a:pt x="1260" y="727"/>
                  </a:lnTo>
                  <a:cubicBezTo>
                    <a:pt x="1370" y="617"/>
                    <a:pt x="1479" y="453"/>
                    <a:pt x="1315" y="343"/>
                  </a:cubicBezTo>
                  <a:cubicBezTo>
                    <a:pt x="996" y="115"/>
                    <a:pt x="600" y="1"/>
                    <a:pt x="22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1" name="Google Shape;4431;p4"/>
            <p:cNvSpPr/>
            <p:nvPr/>
          </p:nvSpPr>
          <p:spPr>
            <a:xfrm>
              <a:off x="3443025" y="1871625"/>
              <a:ext cx="27425" cy="23300"/>
            </a:xfrm>
            <a:custGeom>
              <a:avLst/>
              <a:gdLst/>
              <a:ahLst/>
              <a:cxnLst/>
              <a:rect l="l" t="t" r="r" b="b"/>
              <a:pathLst>
                <a:path w="1097" h="932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" y="713"/>
                    <a:pt x="384" y="932"/>
                    <a:pt x="1096" y="932"/>
                  </a:cubicBezTo>
                  <a:cubicBezTo>
                    <a:pt x="1041" y="494"/>
                    <a:pt x="822" y="110"/>
                    <a:pt x="38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2" name="Google Shape;4432;p4"/>
            <p:cNvSpPr/>
            <p:nvPr/>
          </p:nvSpPr>
          <p:spPr>
            <a:xfrm>
              <a:off x="3477250" y="1797700"/>
              <a:ext cx="23325" cy="23550"/>
            </a:xfrm>
            <a:custGeom>
              <a:avLst/>
              <a:gdLst/>
              <a:ahLst/>
              <a:cxnLst/>
              <a:rect l="l" t="t" r="r" b="b"/>
              <a:pathLst>
                <a:path w="933" h="942" extrusionOk="0">
                  <a:moveTo>
                    <a:pt x="1" y="0"/>
                  </a:moveTo>
                  <a:lnTo>
                    <a:pt x="1" y="0"/>
                  </a:lnTo>
                  <a:cubicBezTo>
                    <a:pt x="110" y="164"/>
                    <a:pt x="165" y="383"/>
                    <a:pt x="165" y="602"/>
                  </a:cubicBezTo>
                  <a:cubicBezTo>
                    <a:pt x="213" y="793"/>
                    <a:pt x="260" y="942"/>
                    <a:pt x="451" y="942"/>
                  </a:cubicBezTo>
                  <a:cubicBezTo>
                    <a:pt x="480" y="942"/>
                    <a:pt x="513" y="938"/>
                    <a:pt x="549" y="931"/>
                  </a:cubicBezTo>
                  <a:cubicBezTo>
                    <a:pt x="932" y="822"/>
                    <a:pt x="713" y="548"/>
                    <a:pt x="658" y="329"/>
                  </a:cubicBezTo>
                  <a:cubicBezTo>
                    <a:pt x="549" y="164"/>
                    <a:pt x="384" y="55"/>
                    <a:pt x="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3" name="Google Shape;4433;p4"/>
            <p:cNvSpPr/>
            <p:nvPr/>
          </p:nvSpPr>
          <p:spPr>
            <a:xfrm>
              <a:off x="3443025" y="1917550"/>
              <a:ext cx="19200" cy="19825"/>
            </a:xfrm>
            <a:custGeom>
              <a:avLst/>
              <a:gdLst/>
              <a:ahLst/>
              <a:cxnLst/>
              <a:rect l="l" t="t" r="r" b="b"/>
              <a:pathLst>
                <a:path w="768" h="793" extrusionOk="0">
                  <a:moveTo>
                    <a:pt x="339" y="1"/>
                  </a:moveTo>
                  <a:cubicBezTo>
                    <a:pt x="268" y="1"/>
                    <a:pt x="205" y="35"/>
                    <a:pt x="165" y="135"/>
                  </a:cubicBezTo>
                  <a:cubicBezTo>
                    <a:pt x="1" y="409"/>
                    <a:pt x="110" y="628"/>
                    <a:pt x="384" y="793"/>
                  </a:cubicBezTo>
                  <a:cubicBezTo>
                    <a:pt x="603" y="683"/>
                    <a:pt x="767" y="409"/>
                    <a:pt x="713" y="135"/>
                  </a:cubicBezTo>
                  <a:cubicBezTo>
                    <a:pt x="609" y="101"/>
                    <a:pt x="461" y="1"/>
                    <a:pt x="33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4" name="Google Shape;4434;p4"/>
            <p:cNvSpPr/>
            <p:nvPr/>
          </p:nvSpPr>
          <p:spPr>
            <a:xfrm>
              <a:off x="3469050" y="1920925"/>
              <a:ext cx="21925" cy="19400"/>
            </a:xfrm>
            <a:custGeom>
              <a:avLst/>
              <a:gdLst/>
              <a:ahLst/>
              <a:cxnLst/>
              <a:rect l="l" t="t" r="r" b="b"/>
              <a:pathLst>
                <a:path w="877" h="776" extrusionOk="0">
                  <a:moveTo>
                    <a:pt x="0" y="0"/>
                  </a:moveTo>
                  <a:cubicBezTo>
                    <a:pt x="0" y="384"/>
                    <a:pt x="274" y="658"/>
                    <a:pt x="603" y="767"/>
                  </a:cubicBezTo>
                  <a:cubicBezTo>
                    <a:pt x="621" y="773"/>
                    <a:pt x="638" y="776"/>
                    <a:pt x="655" y="776"/>
                  </a:cubicBezTo>
                  <a:cubicBezTo>
                    <a:pt x="790" y="776"/>
                    <a:pt x="877" y="597"/>
                    <a:pt x="877" y="548"/>
                  </a:cubicBezTo>
                  <a:cubicBezTo>
                    <a:pt x="822" y="438"/>
                    <a:pt x="712" y="384"/>
                    <a:pt x="658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5" name="Google Shape;4435;p4"/>
            <p:cNvSpPr/>
            <p:nvPr/>
          </p:nvSpPr>
          <p:spPr>
            <a:xfrm>
              <a:off x="3549825" y="1699100"/>
              <a:ext cx="10975" cy="16450"/>
            </a:xfrm>
            <a:custGeom>
              <a:avLst/>
              <a:gdLst/>
              <a:ahLst/>
              <a:cxnLst/>
              <a:rect l="l" t="t" r="r" b="b"/>
              <a:pathLst>
                <a:path w="439" h="658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65" y="110"/>
                    <a:pt x="1" y="384"/>
                    <a:pt x="56" y="658"/>
                  </a:cubicBezTo>
                  <a:cubicBezTo>
                    <a:pt x="275" y="548"/>
                    <a:pt x="439" y="274"/>
                    <a:pt x="38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6" name="Google Shape;4436;p4"/>
            <p:cNvSpPr/>
            <p:nvPr/>
          </p:nvSpPr>
          <p:spPr>
            <a:xfrm>
              <a:off x="3466300" y="1790850"/>
              <a:ext cx="11625" cy="7400"/>
            </a:xfrm>
            <a:custGeom>
              <a:avLst/>
              <a:gdLst/>
              <a:ahLst/>
              <a:cxnLst/>
              <a:rect l="l" t="t" r="r" b="b"/>
              <a:pathLst>
                <a:path w="465" h="296" extrusionOk="0">
                  <a:moveTo>
                    <a:pt x="110" y="0"/>
                  </a:moveTo>
                  <a:cubicBezTo>
                    <a:pt x="56" y="0"/>
                    <a:pt x="1" y="110"/>
                    <a:pt x="1" y="164"/>
                  </a:cubicBezTo>
                  <a:lnTo>
                    <a:pt x="275" y="274"/>
                  </a:lnTo>
                  <a:cubicBezTo>
                    <a:pt x="319" y="289"/>
                    <a:pt x="355" y="296"/>
                    <a:pt x="382" y="296"/>
                  </a:cubicBezTo>
                  <a:cubicBezTo>
                    <a:pt x="457" y="296"/>
                    <a:pt x="464" y="245"/>
                    <a:pt x="384" y="164"/>
                  </a:cubicBezTo>
                  <a:cubicBezTo>
                    <a:pt x="275" y="55"/>
                    <a:pt x="165" y="55"/>
                    <a:pt x="110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7" name="Google Shape;4437;p4"/>
            <p:cNvSpPr/>
            <p:nvPr/>
          </p:nvSpPr>
          <p:spPr>
            <a:xfrm>
              <a:off x="3510125" y="18469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1"/>
                  </a:moveTo>
                  <a:lnTo>
                    <a:pt x="0" y="329"/>
                  </a:lnTo>
                  <a:cubicBezTo>
                    <a:pt x="165" y="329"/>
                    <a:pt x="384" y="329"/>
                    <a:pt x="384" y="165"/>
                  </a:cubicBezTo>
                  <a:cubicBezTo>
                    <a:pt x="384" y="1"/>
                    <a:pt x="165" y="1"/>
                    <a:pt x="0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8" name="Google Shape;4438;p4"/>
            <p:cNvSpPr/>
            <p:nvPr/>
          </p:nvSpPr>
          <p:spPr>
            <a:xfrm>
              <a:off x="3501900" y="1863400"/>
              <a:ext cx="13725" cy="8250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1" y="1"/>
                  </a:moveTo>
                  <a:cubicBezTo>
                    <a:pt x="110" y="111"/>
                    <a:pt x="220" y="220"/>
                    <a:pt x="329" y="330"/>
                  </a:cubicBezTo>
                  <a:cubicBezTo>
                    <a:pt x="549" y="220"/>
                    <a:pt x="549" y="111"/>
                    <a:pt x="32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9" name="Google Shape;4439;p4"/>
            <p:cNvSpPr/>
            <p:nvPr/>
          </p:nvSpPr>
          <p:spPr>
            <a:xfrm>
              <a:off x="3485475" y="191407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" y="0"/>
                  </a:moveTo>
                  <a:cubicBezTo>
                    <a:pt x="1" y="55"/>
                    <a:pt x="1" y="165"/>
                    <a:pt x="1" y="274"/>
                  </a:cubicBezTo>
                  <a:lnTo>
                    <a:pt x="274" y="274"/>
                  </a:lnTo>
                  <a:cubicBezTo>
                    <a:pt x="274" y="110"/>
                    <a:pt x="165" y="0"/>
                    <a:pt x="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0" name="Google Shape;4440;p4"/>
            <p:cNvSpPr/>
            <p:nvPr/>
          </p:nvSpPr>
          <p:spPr>
            <a:xfrm>
              <a:off x="3460825" y="1916825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0"/>
                  </a:moveTo>
                  <a:cubicBezTo>
                    <a:pt x="110" y="0"/>
                    <a:pt x="55" y="55"/>
                    <a:pt x="1" y="164"/>
                  </a:cubicBezTo>
                  <a:lnTo>
                    <a:pt x="329" y="164"/>
                  </a:lnTo>
                  <a:cubicBezTo>
                    <a:pt x="275" y="55"/>
                    <a:pt x="220" y="0"/>
                    <a:pt x="165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1" name="Google Shape;4441;p4"/>
            <p:cNvSpPr/>
            <p:nvPr/>
          </p:nvSpPr>
          <p:spPr>
            <a:xfrm>
              <a:off x="3469050" y="1894900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0" y="1"/>
                  </a:moveTo>
                  <a:cubicBezTo>
                    <a:pt x="110" y="165"/>
                    <a:pt x="219" y="275"/>
                    <a:pt x="329" y="384"/>
                  </a:cubicBezTo>
                  <a:cubicBezTo>
                    <a:pt x="274" y="220"/>
                    <a:pt x="165" y="55"/>
                    <a:pt x="0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2" name="Google Shape;4442;p4"/>
            <p:cNvSpPr/>
            <p:nvPr/>
          </p:nvSpPr>
          <p:spPr>
            <a:xfrm>
              <a:off x="3447150" y="186340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11"/>
                    <a:pt x="0" y="220"/>
                    <a:pt x="219" y="330"/>
                  </a:cubicBezTo>
                  <a:cubicBezTo>
                    <a:pt x="219" y="220"/>
                    <a:pt x="219" y="111"/>
                    <a:pt x="21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3" name="Google Shape;4443;p4"/>
            <p:cNvSpPr/>
            <p:nvPr/>
          </p:nvSpPr>
          <p:spPr>
            <a:xfrm>
              <a:off x="3493700" y="18552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5"/>
                    <a:pt x="164" y="274"/>
                    <a:pt x="329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4" name="Google Shape;4444;p4"/>
            <p:cNvSpPr/>
            <p:nvPr/>
          </p:nvSpPr>
          <p:spPr>
            <a:xfrm>
              <a:off x="3458100" y="1826450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55" y="0"/>
                  </a:moveTo>
                  <a:lnTo>
                    <a:pt x="0" y="55"/>
                  </a:lnTo>
                  <a:lnTo>
                    <a:pt x="110" y="165"/>
                  </a:lnTo>
                  <a:lnTo>
                    <a:pt x="110" y="1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5" name="Google Shape;4445;p4"/>
            <p:cNvSpPr/>
            <p:nvPr/>
          </p:nvSpPr>
          <p:spPr>
            <a:xfrm>
              <a:off x="3518350" y="1814125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0" y="0"/>
                  </a:moveTo>
                  <a:lnTo>
                    <a:pt x="0" y="329"/>
                  </a:lnTo>
                  <a:cubicBezTo>
                    <a:pt x="219" y="219"/>
                    <a:pt x="219" y="110"/>
                    <a:pt x="0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6" name="Google Shape;4446;p4"/>
            <p:cNvSpPr/>
            <p:nvPr/>
          </p:nvSpPr>
          <p:spPr>
            <a:xfrm>
              <a:off x="3510125" y="17894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7" name="Google Shape;4447;p4"/>
            <p:cNvSpPr/>
            <p:nvPr/>
          </p:nvSpPr>
          <p:spPr>
            <a:xfrm>
              <a:off x="3534775" y="17484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329" y="0"/>
                  </a:moveTo>
                  <a:lnTo>
                    <a:pt x="0" y="329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8" name="Google Shape;4448;p4"/>
            <p:cNvSpPr/>
            <p:nvPr/>
          </p:nvSpPr>
          <p:spPr>
            <a:xfrm>
              <a:off x="3542975" y="17401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1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9" name="Google Shape;4449;p4"/>
            <p:cNvSpPr/>
            <p:nvPr/>
          </p:nvSpPr>
          <p:spPr>
            <a:xfrm>
              <a:off x="3951025" y="1633375"/>
              <a:ext cx="431325" cy="920625"/>
            </a:xfrm>
            <a:custGeom>
              <a:avLst/>
              <a:gdLst/>
              <a:ahLst/>
              <a:cxnLst/>
              <a:rect l="l" t="t" r="r" b="b"/>
              <a:pathLst>
                <a:path w="17253" h="36825" extrusionOk="0">
                  <a:moveTo>
                    <a:pt x="11611" y="1"/>
                  </a:moveTo>
                  <a:cubicBezTo>
                    <a:pt x="11064" y="165"/>
                    <a:pt x="10680" y="603"/>
                    <a:pt x="10516" y="1151"/>
                  </a:cubicBezTo>
                  <a:cubicBezTo>
                    <a:pt x="9695" y="3068"/>
                    <a:pt x="8380" y="4820"/>
                    <a:pt x="7449" y="6737"/>
                  </a:cubicBezTo>
                  <a:cubicBezTo>
                    <a:pt x="7066" y="7449"/>
                    <a:pt x="6573" y="8161"/>
                    <a:pt x="6080" y="8819"/>
                  </a:cubicBezTo>
                  <a:cubicBezTo>
                    <a:pt x="5423" y="9531"/>
                    <a:pt x="4875" y="10352"/>
                    <a:pt x="4382" y="11228"/>
                  </a:cubicBezTo>
                  <a:cubicBezTo>
                    <a:pt x="3451" y="12981"/>
                    <a:pt x="2355" y="14679"/>
                    <a:pt x="1205" y="16322"/>
                  </a:cubicBezTo>
                  <a:cubicBezTo>
                    <a:pt x="931" y="16705"/>
                    <a:pt x="658" y="17144"/>
                    <a:pt x="438" y="17582"/>
                  </a:cubicBezTo>
                  <a:cubicBezTo>
                    <a:pt x="274" y="18513"/>
                    <a:pt x="165" y="19444"/>
                    <a:pt x="110" y="20375"/>
                  </a:cubicBezTo>
                  <a:cubicBezTo>
                    <a:pt x="274" y="24154"/>
                    <a:pt x="274" y="27933"/>
                    <a:pt x="110" y="31767"/>
                  </a:cubicBezTo>
                  <a:cubicBezTo>
                    <a:pt x="219" y="32260"/>
                    <a:pt x="219" y="32808"/>
                    <a:pt x="165" y="33356"/>
                  </a:cubicBezTo>
                  <a:cubicBezTo>
                    <a:pt x="110" y="33575"/>
                    <a:pt x="110" y="33848"/>
                    <a:pt x="110" y="34068"/>
                  </a:cubicBezTo>
                  <a:cubicBezTo>
                    <a:pt x="110" y="34232"/>
                    <a:pt x="165" y="34341"/>
                    <a:pt x="219" y="34506"/>
                  </a:cubicBezTo>
                  <a:cubicBezTo>
                    <a:pt x="219" y="34725"/>
                    <a:pt x="219" y="34944"/>
                    <a:pt x="219" y="35218"/>
                  </a:cubicBezTo>
                  <a:cubicBezTo>
                    <a:pt x="110" y="35765"/>
                    <a:pt x="0" y="36477"/>
                    <a:pt x="658" y="36751"/>
                  </a:cubicBezTo>
                  <a:cubicBezTo>
                    <a:pt x="770" y="36802"/>
                    <a:pt x="874" y="36825"/>
                    <a:pt x="973" y="36825"/>
                  </a:cubicBezTo>
                  <a:cubicBezTo>
                    <a:pt x="1401" y="36825"/>
                    <a:pt x="1705" y="36396"/>
                    <a:pt x="1972" y="36039"/>
                  </a:cubicBezTo>
                  <a:cubicBezTo>
                    <a:pt x="3615" y="33684"/>
                    <a:pt x="5806" y="31548"/>
                    <a:pt x="7230" y="29138"/>
                  </a:cubicBezTo>
                  <a:cubicBezTo>
                    <a:pt x="8654" y="26783"/>
                    <a:pt x="10461" y="24647"/>
                    <a:pt x="11721" y="22128"/>
                  </a:cubicBezTo>
                  <a:cubicBezTo>
                    <a:pt x="12871" y="20320"/>
                    <a:pt x="14240" y="18568"/>
                    <a:pt x="15336" y="16651"/>
                  </a:cubicBezTo>
                  <a:cubicBezTo>
                    <a:pt x="15610" y="16213"/>
                    <a:pt x="15993" y="15774"/>
                    <a:pt x="16376" y="15336"/>
                  </a:cubicBezTo>
                  <a:cubicBezTo>
                    <a:pt x="16541" y="15062"/>
                    <a:pt x="17034" y="14953"/>
                    <a:pt x="16705" y="14515"/>
                  </a:cubicBezTo>
                  <a:cubicBezTo>
                    <a:pt x="16541" y="13803"/>
                    <a:pt x="15281" y="13529"/>
                    <a:pt x="15993" y="12488"/>
                  </a:cubicBezTo>
                  <a:cubicBezTo>
                    <a:pt x="16048" y="12379"/>
                    <a:pt x="15884" y="12269"/>
                    <a:pt x="15664" y="12214"/>
                  </a:cubicBezTo>
                  <a:cubicBezTo>
                    <a:pt x="15445" y="12160"/>
                    <a:pt x="15172" y="11831"/>
                    <a:pt x="15336" y="11776"/>
                  </a:cubicBezTo>
                  <a:cubicBezTo>
                    <a:pt x="16486" y="11283"/>
                    <a:pt x="15062" y="10900"/>
                    <a:pt x="15336" y="10516"/>
                  </a:cubicBezTo>
                  <a:cubicBezTo>
                    <a:pt x="15431" y="10485"/>
                    <a:pt x="15525" y="10471"/>
                    <a:pt x="15617" y="10471"/>
                  </a:cubicBezTo>
                  <a:cubicBezTo>
                    <a:pt x="16084" y="10471"/>
                    <a:pt x="16514" y="10817"/>
                    <a:pt x="17017" y="10817"/>
                  </a:cubicBezTo>
                  <a:cubicBezTo>
                    <a:pt x="17094" y="10817"/>
                    <a:pt x="17172" y="10809"/>
                    <a:pt x="17253" y="10790"/>
                  </a:cubicBezTo>
                  <a:cubicBezTo>
                    <a:pt x="17088" y="10626"/>
                    <a:pt x="16979" y="10407"/>
                    <a:pt x="16869" y="10243"/>
                  </a:cubicBezTo>
                  <a:cubicBezTo>
                    <a:pt x="16753" y="9817"/>
                    <a:pt x="16610" y="9391"/>
                    <a:pt x="16264" y="9391"/>
                  </a:cubicBezTo>
                  <a:cubicBezTo>
                    <a:pt x="16121" y="9391"/>
                    <a:pt x="15944" y="9464"/>
                    <a:pt x="15719" y="9640"/>
                  </a:cubicBezTo>
                  <a:cubicBezTo>
                    <a:pt x="15696" y="9654"/>
                    <a:pt x="15677" y="9660"/>
                    <a:pt x="15661" y="9660"/>
                  </a:cubicBezTo>
                  <a:cubicBezTo>
                    <a:pt x="15530" y="9660"/>
                    <a:pt x="15599" y="9247"/>
                    <a:pt x="15412" y="9247"/>
                  </a:cubicBezTo>
                  <a:cubicBezTo>
                    <a:pt x="15349" y="9247"/>
                    <a:pt x="15257" y="9294"/>
                    <a:pt x="15117" y="9421"/>
                  </a:cubicBezTo>
                  <a:cubicBezTo>
                    <a:pt x="15054" y="9475"/>
                    <a:pt x="15008" y="9498"/>
                    <a:pt x="14973" y="9498"/>
                  </a:cubicBezTo>
                  <a:cubicBezTo>
                    <a:pt x="14795" y="9498"/>
                    <a:pt x="14926" y="8892"/>
                    <a:pt x="14788" y="8709"/>
                  </a:cubicBezTo>
                  <a:cubicBezTo>
                    <a:pt x="14569" y="8380"/>
                    <a:pt x="14514" y="7888"/>
                    <a:pt x="14295" y="7504"/>
                  </a:cubicBezTo>
                  <a:cubicBezTo>
                    <a:pt x="13309" y="5916"/>
                    <a:pt x="13200" y="3999"/>
                    <a:pt x="12652" y="2246"/>
                  </a:cubicBezTo>
                  <a:cubicBezTo>
                    <a:pt x="12488" y="1753"/>
                    <a:pt x="12981" y="1041"/>
                    <a:pt x="11940" y="877"/>
                  </a:cubicBezTo>
                  <a:cubicBezTo>
                    <a:pt x="11666" y="877"/>
                    <a:pt x="11995" y="329"/>
                    <a:pt x="1194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0" name="Google Shape;4450;p4"/>
            <p:cNvSpPr/>
            <p:nvPr/>
          </p:nvSpPr>
          <p:spPr>
            <a:xfrm>
              <a:off x="3633350" y="943275"/>
              <a:ext cx="313575" cy="1117875"/>
            </a:xfrm>
            <a:custGeom>
              <a:avLst/>
              <a:gdLst/>
              <a:ahLst/>
              <a:cxnLst/>
              <a:rect l="l" t="t" r="r" b="b"/>
              <a:pathLst>
                <a:path w="12543" h="44715" extrusionOk="0">
                  <a:moveTo>
                    <a:pt x="4930" y="1"/>
                  </a:moveTo>
                  <a:cubicBezTo>
                    <a:pt x="4875" y="548"/>
                    <a:pt x="3725" y="767"/>
                    <a:pt x="4328" y="1260"/>
                  </a:cubicBezTo>
                  <a:cubicBezTo>
                    <a:pt x="4930" y="1698"/>
                    <a:pt x="3451" y="2246"/>
                    <a:pt x="4547" y="2410"/>
                  </a:cubicBezTo>
                  <a:cubicBezTo>
                    <a:pt x="4766" y="2410"/>
                    <a:pt x="4601" y="2575"/>
                    <a:pt x="4382" y="2684"/>
                  </a:cubicBezTo>
                  <a:cubicBezTo>
                    <a:pt x="4163" y="2739"/>
                    <a:pt x="3999" y="2958"/>
                    <a:pt x="4108" y="3068"/>
                  </a:cubicBezTo>
                  <a:cubicBezTo>
                    <a:pt x="4273" y="3232"/>
                    <a:pt x="4711" y="3068"/>
                    <a:pt x="4711" y="3506"/>
                  </a:cubicBezTo>
                  <a:cubicBezTo>
                    <a:pt x="4601" y="3561"/>
                    <a:pt x="4547" y="3670"/>
                    <a:pt x="4437" y="3670"/>
                  </a:cubicBezTo>
                  <a:cubicBezTo>
                    <a:pt x="4406" y="3669"/>
                    <a:pt x="4376" y="3668"/>
                    <a:pt x="4347" y="3668"/>
                  </a:cubicBezTo>
                  <a:cubicBezTo>
                    <a:pt x="3342" y="3668"/>
                    <a:pt x="3343" y="4565"/>
                    <a:pt x="3396" y="5204"/>
                  </a:cubicBezTo>
                  <a:cubicBezTo>
                    <a:pt x="3411" y="5432"/>
                    <a:pt x="3473" y="5508"/>
                    <a:pt x="3563" y="5508"/>
                  </a:cubicBezTo>
                  <a:cubicBezTo>
                    <a:pt x="3741" y="5508"/>
                    <a:pt x="4025" y="5209"/>
                    <a:pt x="4249" y="5209"/>
                  </a:cubicBezTo>
                  <a:cubicBezTo>
                    <a:pt x="4346" y="5209"/>
                    <a:pt x="4431" y="5264"/>
                    <a:pt x="4492" y="5423"/>
                  </a:cubicBezTo>
                  <a:cubicBezTo>
                    <a:pt x="4503" y="5445"/>
                    <a:pt x="4531" y="5451"/>
                    <a:pt x="4571" y="5451"/>
                  </a:cubicBezTo>
                  <a:cubicBezTo>
                    <a:pt x="4630" y="5451"/>
                    <a:pt x="4714" y="5436"/>
                    <a:pt x="4800" y="5436"/>
                  </a:cubicBezTo>
                  <a:cubicBezTo>
                    <a:pt x="4944" y="5436"/>
                    <a:pt x="5094" y="5478"/>
                    <a:pt x="5149" y="5697"/>
                  </a:cubicBezTo>
                  <a:cubicBezTo>
                    <a:pt x="4930" y="5970"/>
                    <a:pt x="4766" y="6299"/>
                    <a:pt x="4656" y="6628"/>
                  </a:cubicBezTo>
                  <a:cubicBezTo>
                    <a:pt x="4437" y="7121"/>
                    <a:pt x="4273" y="7668"/>
                    <a:pt x="3780" y="7723"/>
                  </a:cubicBezTo>
                  <a:cubicBezTo>
                    <a:pt x="3686" y="7745"/>
                    <a:pt x="3593" y="7755"/>
                    <a:pt x="3500" y="7755"/>
                  </a:cubicBezTo>
                  <a:cubicBezTo>
                    <a:pt x="2890" y="7755"/>
                    <a:pt x="2334" y="7308"/>
                    <a:pt x="2191" y="6737"/>
                  </a:cubicBezTo>
                  <a:cubicBezTo>
                    <a:pt x="2027" y="7723"/>
                    <a:pt x="1644" y="8709"/>
                    <a:pt x="987" y="9531"/>
                  </a:cubicBezTo>
                  <a:cubicBezTo>
                    <a:pt x="987" y="10133"/>
                    <a:pt x="877" y="10790"/>
                    <a:pt x="1589" y="11064"/>
                  </a:cubicBezTo>
                  <a:cubicBezTo>
                    <a:pt x="1712" y="11113"/>
                    <a:pt x="1835" y="11140"/>
                    <a:pt x="1953" y="11140"/>
                  </a:cubicBezTo>
                  <a:cubicBezTo>
                    <a:pt x="2098" y="11140"/>
                    <a:pt x="2235" y="11100"/>
                    <a:pt x="2356" y="11009"/>
                  </a:cubicBezTo>
                  <a:cubicBezTo>
                    <a:pt x="2520" y="10790"/>
                    <a:pt x="2411" y="10626"/>
                    <a:pt x="2246" y="10462"/>
                  </a:cubicBezTo>
                  <a:cubicBezTo>
                    <a:pt x="2082" y="10243"/>
                    <a:pt x="2082" y="10023"/>
                    <a:pt x="2356" y="9914"/>
                  </a:cubicBezTo>
                  <a:cubicBezTo>
                    <a:pt x="2429" y="9885"/>
                    <a:pt x="2503" y="9871"/>
                    <a:pt x="2574" y="9871"/>
                  </a:cubicBezTo>
                  <a:cubicBezTo>
                    <a:pt x="2769" y="9871"/>
                    <a:pt x="2948" y="9973"/>
                    <a:pt x="3068" y="10133"/>
                  </a:cubicBezTo>
                  <a:cubicBezTo>
                    <a:pt x="3287" y="10352"/>
                    <a:pt x="3725" y="10735"/>
                    <a:pt x="3451" y="10955"/>
                  </a:cubicBezTo>
                  <a:cubicBezTo>
                    <a:pt x="2684" y="11721"/>
                    <a:pt x="2794" y="12817"/>
                    <a:pt x="2356" y="13748"/>
                  </a:cubicBezTo>
                  <a:cubicBezTo>
                    <a:pt x="1918" y="14460"/>
                    <a:pt x="1644" y="15281"/>
                    <a:pt x="1589" y="16103"/>
                  </a:cubicBezTo>
                  <a:cubicBezTo>
                    <a:pt x="1589" y="17034"/>
                    <a:pt x="1151" y="17910"/>
                    <a:pt x="329" y="18458"/>
                  </a:cubicBezTo>
                  <a:cubicBezTo>
                    <a:pt x="1" y="18622"/>
                    <a:pt x="110" y="18896"/>
                    <a:pt x="275" y="19115"/>
                  </a:cubicBezTo>
                  <a:cubicBezTo>
                    <a:pt x="822" y="19773"/>
                    <a:pt x="822" y="19773"/>
                    <a:pt x="55" y="20375"/>
                  </a:cubicBezTo>
                  <a:cubicBezTo>
                    <a:pt x="658" y="22292"/>
                    <a:pt x="1863" y="23990"/>
                    <a:pt x="2301" y="25962"/>
                  </a:cubicBezTo>
                  <a:cubicBezTo>
                    <a:pt x="2575" y="26345"/>
                    <a:pt x="2301" y="27057"/>
                    <a:pt x="2958" y="27276"/>
                  </a:cubicBezTo>
                  <a:cubicBezTo>
                    <a:pt x="2904" y="28043"/>
                    <a:pt x="3013" y="28810"/>
                    <a:pt x="3342" y="29522"/>
                  </a:cubicBezTo>
                  <a:cubicBezTo>
                    <a:pt x="5149" y="32917"/>
                    <a:pt x="6464" y="36532"/>
                    <a:pt x="8161" y="40037"/>
                  </a:cubicBezTo>
                  <a:cubicBezTo>
                    <a:pt x="8326" y="40366"/>
                    <a:pt x="8490" y="40749"/>
                    <a:pt x="8600" y="41133"/>
                  </a:cubicBezTo>
                  <a:cubicBezTo>
                    <a:pt x="8654" y="41297"/>
                    <a:pt x="8709" y="41461"/>
                    <a:pt x="8764" y="41626"/>
                  </a:cubicBezTo>
                  <a:cubicBezTo>
                    <a:pt x="9092" y="42502"/>
                    <a:pt x="9531" y="43378"/>
                    <a:pt x="10024" y="44200"/>
                  </a:cubicBezTo>
                  <a:cubicBezTo>
                    <a:pt x="10260" y="44437"/>
                    <a:pt x="10456" y="44714"/>
                    <a:pt x="10824" y="44714"/>
                  </a:cubicBezTo>
                  <a:cubicBezTo>
                    <a:pt x="10881" y="44714"/>
                    <a:pt x="10943" y="44708"/>
                    <a:pt x="11009" y="44693"/>
                  </a:cubicBezTo>
                  <a:cubicBezTo>
                    <a:pt x="11448" y="44638"/>
                    <a:pt x="11448" y="44200"/>
                    <a:pt x="11502" y="43817"/>
                  </a:cubicBezTo>
                  <a:cubicBezTo>
                    <a:pt x="11612" y="43214"/>
                    <a:pt x="11612" y="42666"/>
                    <a:pt x="11612" y="42064"/>
                  </a:cubicBezTo>
                  <a:cubicBezTo>
                    <a:pt x="11721" y="38997"/>
                    <a:pt x="11338" y="35930"/>
                    <a:pt x="11886" y="32863"/>
                  </a:cubicBezTo>
                  <a:cubicBezTo>
                    <a:pt x="12105" y="31110"/>
                    <a:pt x="12105" y="29412"/>
                    <a:pt x="12214" y="27659"/>
                  </a:cubicBezTo>
                  <a:cubicBezTo>
                    <a:pt x="12269" y="26345"/>
                    <a:pt x="12543" y="24921"/>
                    <a:pt x="11776" y="23661"/>
                  </a:cubicBezTo>
                  <a:cubicBezTo>
                    <a:pt x="12105" y="21744"/>
                    <a:pt x="11612" y="19718"/>
                    <a:pt x="10517" y="18075"/>
                  </a:cubicBezTo>
                  <a:cubicBezTo>
                    <a:pt x="10297" y="17746"/>
                    <a:pt x="10188" y="17363"/>
                    <a:pt x="10133" y="17034"/>
                  </a:cubicBezTo>
                  <a:cubicBezTo>
                    <a:pt x="9366" y="14679"/>
                    <a:pt x="8709" y="12379"/>
                    <a:pt x="7997" y="9969"/>
                  </a:cubicBezTo>
                  <a:cubicBezTo>
                    <a:pt x="7285" y="7559"/>
                    <a:pt x="6518" y="5204"/>
                    <a:pt x="5861" y="2794"/>
                  </a:cubicBezTo>
                  <a:cubicBezTo>
                    <a:pt x="5642" y="1808"/>
                    <a:pt x="5368" y="877"/>
                    <a:pt x="493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1" name="Google Shape;4451;p4"/>
            <p:cNvSpPr/>
            <p:nvPr/>
          </p:nvSpPr>
          <p:spPr>
            <a:xfrm>
              <a:off x="3757950" y="630600"/>
              <a:ext cx="215000" cy="778250"/>
            </a:xfrm>
            <a:custGeom>
              <a:avLst/>
              <a:gdLst/>
              <a:ahLst/>
              <a:cxnLst/>
              <a:rect l="l" t="t" r="r" b="b"/>
              <a:pathLst>
                <a:path w="8600" h="31130" extrusionOk="0">
                  <a:moveTo>
                    <a:pt x="6708" y="1"/>
                  </a:moveTo>
                  <a:cubicBezTo>
                    <a:pt x="6652" y="1"/>
                    <a:pt x="6590" y="7"/>
                    <a:pt x="6518" y="20"/>
                  </a:cubicBezTo>
                  <a:cubicBezTo>
                    <a:pt x="6367" y="273"/>
                    <a:pt x="6169" y="344"/>
                    <a:pt x="5951" y="344"/>
                  </a:cubicBezTo>
                  <a:cubicBezTo>
                    <a:pt x="5668" y="344"/>
                    <a:pt x="5352" y="223"/>
                    <a:pt x="5063" y="223"/>
                  </a:cubicBezTo>
                  <a:cubicBezTo>
                    <a:pt x="4850" y="223"/>
                    <a:pt x="4652" y="288"/>
                    <a:pt x="4492" y="513"/>
                  </a:cubicBezTo>
                  <a:cubicBezTo>
                    <a:pt x="4656" y="732"/>
                    <a:pt x="5040" y="568"/>
                    <a:pt x="5204" y="732"/>
                  </a:cubicBezTo>
                  <a:cubicBezTo>
                    <a:pt x="5429" y="1013"/>
                    <a:pt x="5553" y="1150"/>
                    <a:pt x="5716" y="1150"/>
                  </a:cubicBezTo>
                  <a:cubicBezTo>
                    <a:pt x="5871" y="1150"/>
                    <a:pt x="6062" y="1027"/>
                    <a:pt x="6409" y="787"/>
                  </a:cubicBezTo>
                  <a:lnTo>
                    <a:pt x="6409" y="787"/>
                  </a:lnTo>
                  <a:cubicBezTo>
                    <a:pt x="5642" y="2594"/>
                    <a:pt x="5423" y="4292"/>
                    <a:pt x="4382" y="5880"/>
                  </a:cubicBezTo>
                  <a:cubicBezTo>
                    <a:pt x="4231" y="5073"/>
                    <a:pt x="4033" y="4498"/>
                    <a:pt x="3275" y="4498"/>
                  </a:cubicBezTo>
                  <a:cubicBezTo>
                    <a:pt x="3210" y="4498"/>
                    <a:pt x="3141" y="4502"/>
                    <a:pt x="3068" y="4511"/>
                  </a:cubicBezTo>
                  <a:cubicBezTo>
                    <a:pt x="3396" y="5387"/>
                    <a:pt x="3616" y="6264"/>
                    <a:pt x="3780" y="7250"/>
                  </a:cubicBezTo>
                  <a:cubicBezTo>
                    <a:pt x="3780" y="7469"/>
                    <a:pt x="3725" y="7688"/>
                    <a:pt x="3506" y="7743"/>
                  </a:cubicBezTo>
                  <a:cubicBezTo>
                    <a:pt x="3232" y="7743"/>
                    <a:pt x="3068" y="7578"/>
                    <a:pt x="3123" y="7359"/>
                  </a:cubicBezTo>
                  <a:cubicBezTo>
                    <a:pt x="3123" y="7085"/>
                    <a:pt x="3068" y="6866"/>
                    <a:pt x="2849" y="6811"/>
                  </a:cubicBezTo>
                  <a:cubicBezTo>
                    <a:pt x="2630" y="6811"/>
                    <a:pt x="2575" y="7140"/>
                    <a:pt x="2575" y="7140"/>
                  </a:cubicBezTo>
                  <a:cubicBezTo>
                    <a:pt x="3616" y="7523"/>
                    <a:pt x="1" y="7469"/>
                    <a:pt x="2520" y="7962"/>
                  </a:cubicBezTo>
                  <a:cubicBezTo>
                    <a:pt x="2849" y="8071"/>
                    <a:pt x="2356" y="8181"/>
                    <a:pt x="2301" y="8290"/>
                  </a:cubicBezTo>
                  <a:cubicBezTo>
                    <a:pt x="1972" y="8838"/>
                    <a:pt x="1480" y="9276"/>
                    <a:pt x="932" y="9550"/>
                  </a:cubicBezTo>
                  <a:cubicBezTo>
                    <a:pt x="1644" y="11029"/>
                    <a:pt x="2082" y="12617"/>
                    <a:pt x="2356" y="14205"/>
                  </a:cubicBezTo>
                  <a:cubicBezTo>
                    <a:pt x="2575" y="15629"/>
                    <a:pt x="2904" y="17053"/>
                    <a:pt x="3342" y="18423"/>
                  </a:cubicBezTo>
                  <a:cubicBezTo>
                    <a:pt x="4108" y="20668"/>
                    <a:pt x="4711" y="22914"/>
                    <a:pt x="5149" y="25214"/>
                  </a:cubicBezTo>
                  <a:cubicBezTo>
                    <a:pt x="5368" y="26200"/>
                    <a:pt x="5752" y="27131"/>
                    <a:pt x="5916" y="28172"/>
                  </a:cubicBezTo>
                  <a:cubicBezTo>
                    <a:pt x="6190" y="29212"/>
                    <a:pt x="6573" y="30198"/>
                    <a:pt x="7011" y="31129"/>
                  </a:cubicBezTo>
                  <a:cubicBezTo>
                    <a:pt x="7230" y="30198"/>
                    <a:pt x="7066" y="29486"/>
                    <a:pt x="7504" y="28939"/>
                  </a:cubicBezTo>
                  <a:cubicBezTo>
                    <a:pt x="7559" y="28829"/>
                    <a:pt x="7669" y="28665"/>
                    <a:pt x="7669" y="28555"/>
                  </a:cubicBezTo>
                  <a:cubicBezTo>
                    <a:pt x="7504" y="27898"/>
                    <a:pt x="7559" y="27241"/>
                    <a:pt x="7723" y="26583"/>
                  </a:cubicBezTo>
                  <a:cubicBezTo>
                    <a:pt x="7833" y="26145"/>
                    <a:pt x="7888" y="25652"/>
                    <a:pt x="7778" y="25214"/>
                  </a:cubicBezTo>
                  <a:cubicBezTo>
                    <a:pt x="7778" y="25050"/>
                    <a:pt x="7723" y="24886"/>
                    <a:pt x="7723" y="24776"/>
                  </a:cubicBezTo>
                  <a:cubicBezTo>
                    <a:pt x="7614" y="23954"/>
                    <a:pt x="7942" y="23242"/>
                    <a:pt x="7888" y="22421"/>
                  </a:cubicBezTo>
                  <a:cubicBezTo>
                    <a:pt x="8600" y="18587"/>
                    <a:pt x="7778" y="14698"/>
                    <a:pt x="8271" y="10810"/>
                  </a:cubicBezTo>
                  <a:cubicBezTo>
                    <a:pt x="8107" y="9824"/>
                    <a:pt x="8435" y="8893"/>
                    <a:pt x="8107" y="7907"/>
                  </a:cubicBezTo>
                  <a:cubicBezTo>
                    <a:pt x="8161" y="5497"/>
                    <a:pt x="8326" y="2978"/>
                    <a:pt x="7121" y="677"/>
                  </a:cubicBezTo>
                  <a:cubicBezTo>
                    <a:pt x="7121" y="339"/>
                    <a:pt x="7121" y="1"/>
                    <a:pt x="6708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2" name="Google Shape;4452;p4"/>
            <p:cNvSpPr/>
            <p:nvPr/>
          </p:nvSpPr>
          <p:spPr>
            <a:xfrm>
              <a:off x="3920900" y="1384175"/>
              <a:ext cx="60275" cy="422150"/>
            </a:xfrm>
            <a:custGeom>
              <a:avLst/>
              <a:gdLst/>
              <a:ahLst/>
              <a:cxnLst/>
              <a:rect l="l" t="t" r="r" b="b"/>
              <a:pathLst>
                <a:path w="2411" h="16886" extrusionOk="0">
                  <a:moveTo>
                    <a:pt x="1753" y="0"/>
                  </a:moveTo>
                  <a:cubicBezTo>
                    <a:pt x="877" y="274"/>
                    <a:pt x="986" y="1041"/>
                    <a:pt x="986" y="1753"/>
                  </a:cubicBezTo>
                  <a:cubicBezTo>
                    <a:pt x="1041" y="3177"/>
                    <a:pt x="822" y="4656"/>
                    <a:pt x="274" y="5970"/>
                  </a:cubicBezTo>
                  <a:cubicBezTo>
                    <a:pt x="493" y="8983"/>
                    <a:pt x="110" y="11940"/>
                    <a:pt x="0" y="14898"/>
                  </a:cubicBezTo>
                  <a:cubicBezTo>
                    <a:pt x="439" y="15227"/>
                    <a:pt x="274" y="15719"/>
                    <a:pt x="274" y="16158"/>
                  </a:cubicBezTo>
                  <a:cubicBezTo>
                    <a:pt x="312" y="16655"/>
                    <a:pt x="511" y="16885"/>
                    <a:pt x="833" y="16885"/>
                  </a:cubicBezTo>
                  <a:cubicBezTo>
                    <a:pt x="972" y="16885"/>
                    <a:pt x="1133" y="16843"/>
                    <a:pt x="1315" y="16760"/>
                  </a:cubicBezTo>
                  <a:cubicBezTo>
                    <a:pt x="1424" y="16651"/>
                    <a:pt x="1534" y="16541"/>
                    <a:pt x="1643" y="16431"/>
                  </a:cubicBezTo>
                  <a:cubicBezTo>
                    <a:pt x="1917" y="15227"/>
                    <a:pt x="1589" y="13967"/>
                    <a:pt x="2301" y="12871"/>
                  </a:cubicBezTo>
                  <a:lnTo>
                    <a:pt x="2301" y="5642"/>
                  </a:lnTo>
                  <a:cubicBezTo>
                    <a:pt x="2246" y="5532"/>
                    <a:pt x="2082" y="5423"/>
                    <a:pt x="2082" y="5313"/>
                  </a:cubicBezTo>
                  <a:cubicBezTo>
                    <a:pt x="2136" y="4163"/>
                    <a:pt x="2246" y="3068"/>
                    <a:pt x="2301" y="1972"/>
                  </a:cubicBezTo>
                  <a:cubicBezTo>
                    <a:pt x="2301" y="1260"/>
                    <a:pt x="2410" y="493"/>
                    <a:pt x="1753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3" name="Google Shape;4453;p4"/>
            <p:cNvSpPr/>
            <p:nvPr/>
          </p:nvSpPr>
          <p:spPr>
            <a:xfrm>
              <a:off x="3944175" y="1328425"/>
              <a:ext cx="42475" cy="34200"/>
            </a:xfrm>
            <a:custGeom>
              <a:avLst/>
              <a:gdLst/>
              <a:ahLst/>
              <a:cxnLst/>
              <a:rect l="l" t="t" r="r" b="b"/>
              <a:pathLst>
                <a:path w="1699" h="1368" extrusionOk="0">
                  <a:moveTo>
                    <a:pt x="1513" y="0"/>
                  </a:moveTo>
                  <a:cubicBezTo>
                    <a:pt x="1257" y="0"/>
                    <a:pt x="1242" y="304"/>
                    <a:pt x="1151" y="533"/>
                  </a:cubicBezTo>
                  <a:cubicBezTo>
                    <a:pt x="1151" y="697"/>
                    <a:pt x="1041" y="697"/>
                    <a:pt x="932" y="697"/>
                  </a:cubicBezTo>
                  <a:cubicBezTo>
                    <a:pt x="1151" y="587"/>
                    <a:pt x="1096" y="478"/>
                    <a:pt x="1041" y="314"/>
                  </a:cubicBezTo>
                  <a:cubicBezTo>
                    <a:pt x="925" y="230"/>
                    <a:pt x="793" y="193"/>
                    <a:pt x="665" y="193"/>
                  </a:cubicBezTo>
                  <a:cubicBezTo>
                    <a:pt x="371" y="193"/>
                    <a:pt x="93" y="392"/>
                    <a:pt x="55" y="697"/>
                  </a:cubicBezTo>
                  <a:cubicBezTo>
                    <a:pt x="0" y="806"/>
                    <a:pt x="0" y="916"/>
                    <a:pt x="55" y="1026"/>
                  </a:cubicBezTo>
                  <a:cubicBezTo>
                    <a:pt x="466" y="1254"/>
                    <a:pt x="953" y="1368"/>
                    <a:pt x="1421" y="1368"/>
                  </a:cubicBezTo>
                  <a:cubicBezTo>
                    <a:pt x="1514" y="1368"/>
                    <a:pt x="1607" y="1363"/>
                    <a:pt x="1698" y="1354"/>
                  </a:cubicBezTo>
                  <a:lnTo>
                    <a:pt x="1698" y="40"/>
                  </a:lnTo>
                  <a:cubicBezTo>
                    <a:pt x="1625" y="12"/>
                    <a:pt x="1564" y="0"/>
                    <a:pt x="1513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4" name="Google Shape;4454;p4"/>
            <p:cNvSpPr/>
            <p:nvPr/>
          </p:nvSpPr>
          <p:spPr>
            <a:xfrm>
              <a:off x="3108925" y="4191075"/>
              <a:ext cx="590175" cy="369100"/>
            </a:xfrm>
            <a:custGeom>
              <a:avLst/>
              <a:gdLst/>
              <a:ahLst/>
              <a:cxnLst/>
              <a:rect l="l" t="t" r="r" b="b"/>
              <a:pathLst>
                <a:path w="23607" h="14764" extrusionOk="0">
                  <a:moveTo>
                    <a:pt x="5204" y="2522"/>
                  </a:moveTo>
                  <a:lnTo>
                    <a:pt x="5204" y="2522"/>
                  </a:lnTo>
                  <a:cubicBezTo>
                    <a:pt x="5226" y="2567"/>
                    <a:pt x="5248" y="2593"/>
                    <a:pt x="5274" y="2602"/>
                  </a:cubicBezTo>
                  <a:lnTo>
                    <a:pt x="5274" y="2602"/>
                  </a:lnTo>
                  <a:cubicBezTo>
                    <a:pt x="5266" y="2604"/>
                    <a:pt x="5259" y="2605"/>
                    <a:pt x="5252" y="2605"/>
                  </a:cubicBezTo>
                  <a:cubicBezTo>
                    <a:pt x="5218" y="2605"/>
                    <a:pt x="5204" y="2577"/>
                    <a:pt x="5204" y="2522"/>
                  </a:cubicBezTo>
                  <a:close/>
                  <a:moveTo>
                    <a:pt x="15501" y="13476"/>
                  </a:moveTo>
                  <a:cubicBezTo>
                    <a:pt x="15555" y="13476"/>
                    <a:pt x="15610" y="13531"/>
                    <a:pt x="15610" y="13531"/>
                  </a:cubicBezTo>
                  <a:cubicBezTo>
                    <a:pt x="15610" y="13549"/>
                    <a:pt x="15616" y="13568"/>
                    <a:pt x="15626" y="13586"/>
                  </a:cubicBezTo>
                  <a:lnTo>
                    <a:pt x="15501" y="13586"/>
                  </a:lnTo>
                  <a:cubicBezTo>
                    <a:pt x="15501" y="13586"/>
                    <a:pt x="15501" y="13476"/>
                    <a:pt x="15501" y="13476"/>
                  </a:cubicBezTo>
                  <a:close/>
                  <a:moveTo>
                    <a:pt x="702" y="1"/>
                  </a:moveTo>
                  <a:cubicBezTo>
                    <a:pt x="565" y="1"/>
                    <a:pt x="436" y="61"/>
                    <a:pt x="329" y="167"/>
                  </a:cubicBezTo>
                  <a:cubicBezTo>
                    <a:pt x="494" y="496"/>
                    <a:pt x="1" y="1153"/>
                    <a:pt x="822" y="1263"/>
                  </a:cubicBezTo>
                  <a:cubicBezTo>
                    <a:pt x="1644" y="1372"/>
                    <a:pt x="822" y="2303"/>
                    <a:pt x="1425" y="2577"/>
                  </a:cubicBezTo>
                  <a:cubicBezTo>
                    <a:pt x="1519" y="2624"/>
                    <a:pt x="1654" y="2753"/>
                    <a:pt x="1759" y="2753"/>
                  </a:cubicBezTo>
                  <a:cubicBezTo>
                    <a:pt x="1777" y="2753"/>
                    <a:pt x="1793" y="2749"/>
                    <a:pt x="1808" y="2741"/>
                  </a:cubicBezTo>
                  <a:cubicBezTo>
                    <a:pt x="2097" y="2645"/>
                    <a:pt x="2372" y="2583"/>
                    <a:pt x="2622" y="2583"/>
                  </a:cubicBezTo>
                  <a:cubicBezTo>
                    <a:pt x="3083" y="2583"/>
                    <a:pt x="3457" y="2795"/>
                    <a:pt x="3670" y="3399"/>
                  </a:cubicBezTo>
                  <a:cubicBezTo>
                    <a:pt x="3720" y="3523"/>
                    <a:pt x="3804" y="3557"/>
                    <a:pt x="3901" y="3557"/>
                  </a:cubicBezTo>
                  <a:cubicBezTo>
                    <a:pt x="4018" y="3557"/>
                    <a:pt x="4153" y="3508"/>
                    <a:pt x="4273" y="3508"/>
                  </a:cubicBezTo>
                  <a:cubicBezTo>
                    <a:pt x="4565" y="3508"/>
                    <a:pt x="4833" y="3387"/>
                    <a:pt x="5109" y="3387"/>
                  </a:cubicBezTo>
                  <a:cubicBezTo>
                    <a:pt x="5247" y="3387"/>
                    <a:pt x="5387" y="3417"/>
                    <a:pt x="5533" y="3508"/>
                  </a:cubicBezTo>
                  <a:cubicBezTo>
                    <a:pt x="5478" y="3618"/>
                    <a:pt x="5478" y="3837"/>
                    <a:pt x="5478" y="3837"/>
                  </a:cubicBezTo>
                  <a:cubicBezTo>
                    <a:pt x="4444" y="3931"/>
                    <a:pt x="3814" y="5033"/>
                    <a:pt x="2791" y="5033"/>
                  </a:cubicBezTo>
                  <a:cubicBezTo>
                    <a:pt x="2621" y="5033"/>
                    <a:pt x="2441" y="5002"/>
                    <a:pt x="2246" y="4932"/>
                  </a:cubicBezTo>
                  <a:cubicBezTo>
                    <a:pt x="2234" y="4928"/>
                    <a:pt x="2222" y="4926"/>
                    <a:pt x="2210" y="4926"/>
                  </a:cubicBezTo>
                  <a:cubicBezTo>
                    <a:pt x="2066" y="4926"/>
                    <a:pt x="1973" y="5223"/>
                    <a:pt x="1973" y="5425"/>
                  </a:cubicBezTo>
                  <a:cubicBezTo>
                    <a:pt x="1843" y="5377"/>
                    <a:pt x="1742" y="5356"/>
                    <a:pt x="1661" y="5356"/>
                  </a:cubicBezTo>
                  <a:cubicBezTo>
                    <a:pt x="1195" y="5356"/>
                    <a:pt x="1439" y="6060"/>
                    <a:pt x="1206" y="6247"/>
                  </a:cubicBezTo>
                  <a:cubicBezTo>
                    <a:pt x="658" y="6740"/>
                    <a:pt x="658" y="7068"/>
                    <a:pt x="1261" y="7178"/>
                  </a:cubicBezTo>
                  <a:cubicBezTo>
                    <a:pt x="1716" y="7228"/>
                    <a:pt x="2265" y="7513"/>
                    <a:pt x="2518" y="7513"/>
                  </a:cubicBezTo>
                  <a:cubicBezTo>
                    <a:pt x="2539" y="7513"/>
                    <a:pt x="2558" y="7511"/>
                    <a:pt x="2575" y="7506"/>
                  </a:cubicBezTo>
                  <a:cubicBezTo>
                    <a:pt x="2847" y="7423"/>
                    <a:pt x="3055" y="7355"/>
                    <a:pt x="3199" y="7355"/>
                  </a:cubicBezTo>
                  <a:cubicBezTo>
                    <a:pt x="3432" y="7355"/>
                    <a:pt x="3498" y="7533"/>
                    <a:pt x="3397" y="8109"/>
                  </a:cubicBezTo>
                  <a:cubicBezTo>
                    <a:pt x="3352" y="8288"/>
                    <a:pt x="3453" y="8467"/>
                    <a:pt x="3730" y="8467"/>
                  </a:cubicBezTo>
                  <a:cubicBezTo>
                    <a:pt x="3793" y="8467"/>
                    <a:pt x="3864" y="8458"/>
                    <a:pt x="3944" y="8438"/>
                  </a:cubicBezTo>
                  <a:cubicBezTo>
                    <a:pt x="4232" y="8351"/>
                    <a:pt x="4455" y="8303"/>
                    <a:pt x="4623" y="8303"/>
                  </a:cubicBezTo>
                  <a:cubicBezTo>
                    <a:pt x="5096" y="8303"/>
                    <a:pt x="5132" y="8687"/>
                    <a:pt x="4930" y="9697"/>
                  </a:cubicBezTo>
                  <a:cubicBezTo>
                    <a:pt x="5204" y="9916"/>
                    <a:pt x="5533" y="10190"/>
                    <a:pt x="5752" y="10464"/>
                  </a:cubicBezTo>
                  <a:cubicBezTo>
                    <a:pt x="5938" y="10731"/>
                    <a:pt x="6099" y="10855"/>
                    <a:pt x="6253" y="10855"/>
                  </a:cubicBezTo>
                  <a:cubicBezTo>
                    <a:pt x="6415" y="10855"/>
                    <a:pt x="6569" y="10717"/>
                    <a:pt x="6738" y="10464"/>
                  </a:cubicBezTo>
                  <a:cubicBezTo>
                    <a:pt x="6811" y="10318"/>
                    <a:pt x="6957" y="10221"/>
                    <a:pt x="7111" y="10221"/>
                  </a:cubicBezTo>
                  <a:cubicBezTo>
                    <a:pt x="7188" y="10221"/>
                    <a:pt x="7267" y="10245"/>
                    <a:pt x="7340" y="10300"/>
                  </a:cubicBezTo>
                  <a:cubicBezTo>
                    <a:pt x="7943" y="10902"/>
                    <a:pt x="7176" y="11888"/>
                    <a:pt x="7943" y="12655"/>
                  </a:cubicBezTo>
                  <a:cubicBezTo>
                    <a:pt x="8052" y="12052"/>
                    <a:pt x="8162" y="11559"/>
                    <a:pt x="8271" y="11121"/>
                  </a:cubicBezTo>
                  <a:cubicBezTo>
                    <a:pt x="8545" y="11176"/>
                    <a:pt x="8764" y="11559"/>
                    <a:pt x="8655" y="11888"/>
                  </a:cubicBezTo>
                  <a:cubicBezTo>
                    <a:pt x="8545" y="12162"/>
                    <a:pt x="8709" y="12436"/>
                    <a:pt x="9038" y="12491"/>
                  </a:cubicBezTo>
                  <a:cubicBezTo>
                    <a:pt x="9097" y="12508"/>
                    <a:pt x="9149" y="12515"/>
                    <a:pt x="9194" y="12515"/>
                  </a:cubicBezTo>
                  <a:cubicBezTo>
                    <a:pt x="9438" y="12515"/>
                    <a:pt x="9485" y="12284"/>
                    <a:pt x="9531" y="12052"/>
                  </a:cubicBezTo>
                  <a:cubicBezTo>
                    <a:pt x="9695" y="11231"/>
                    <a:pt x="10407" y="10847"/>
                    <a:pt x="11010" y="10409"/>
                  </a:cubicBezTo>
                  <a:cubicBezTo>
                    <a:pt x="11146" y="10307"/>
                    <a:pt x="11303" y="10184"/>
                    <a:pt x="11442" y="10184"/>
                  </a:cubicBezTo>
                  <a:cubicBezTo>
                    <a:pt x="11527" y="10184"/>
                    <a:pt x="11605" y="10230"/>
                    <a:pt x="11667" y="10355"/>
                  </a:cubicBezTo>
                  <a:cubicBezTo>
                    <a:pt x="11886" y="10574"/>
                    <a:pt x="11722" y="10902"/>
                    <a:pt x="11448" y="11012"/>
                  </a:cubicBezTo>
                  <a:cubicBezTo>
                    <a:pt x="10571" y="11286"/>
                    <a:pt x="10845" y="11724"/>
                    <a:pt x="11338" y="12162"/>
                  </a:cubicBezTo>
                  <a:cubicBezTo>
                    <a:pt x="11503" y="12326"/>
                    <a:pt x="11393" y="12710"/>
                    <a:pt x="11995" y="12764"/>
                  </a:cubicBezTo>
                  <a:cubicBezTo>
                    <a:pt x="11831" y="11559"/>
                    <a:pt x="13748" y="11614"/>
                    <a:pt x="13200" y="9807"/>
                  </a:cubicBezTo>
                  <a:lnTo>
                    <a:pt x="13200" y="9807"/>
                  </a:lnTo>
                  <a:cubicBezTo>
                    <a:pt x="14077" y="10683"/>
                    <a:pt x="14296" y="11121"/>
                    <a:pt x="13584" y="11724"/>
                  </a:cubicBezTo>
                  <a:cubicBezTo>
                    <a:pt x="13091" y="12162"/>
                    <a:pt x="12707" y="12710"/>
                    <a:pt x="12488" y="13367"/>
                  </a:cubicBezTo>
                  <a:cubicBezTo>
                    <a:pt x="12598" y="13422"/>
                    <a:pt x="12707" y="13586"/>
                    <a:pt x="12817" y="13695"/>
                  </a:cubicBezTo>
                  <a:lnTo>
                    <a:pt x="13146" y="13969"/>
                  </a:lnTo>
                  <a:cubicBezTo>
                    <a:pt x="13365" y="14188"/>
                    <a:pt x="13310" y="14517"/>
                    <a:pt x="13474" y="14681"/>
                  </a:cubicBezTo>
                  <a:cubicBezTo>
                    <a:pt x="13529" y="14736"/>
                    <a:pt x="13584" y="14763"/>
                    <a:pt x="13639" y="14763"/>
                  </a:cubicBezTo>
                  <a:cubicBezTo>
                    <a:pt x="13693" y="14763"/>
                    <a:pt x="13748" y="14736"/>
                    <a:pt x="13803" y="14681"/>
                  </a:cubicBezTo>
                  <a:lnTo>
                    <a:pt x="13803" y="14353"/>
                  </a:lnTo>
                  <a:lnTo>
                    <a:pt x="14131" y="14024"/>
                  </a:lnTo>
                  <a:cubicBezTo>
                    <a:pt x="14269" y="13921"/>
                    <a:pt x="14392" y="13880"/>
                    <a:pt x="14506" y="13880"/>
                  </a:cubicBezTo>
                  <a:cubicBezTo>
                    <a:pt x="14933" y="13880"/>
                    <a:pt x="15221" y="14462"/>
                    <a:pt x="15610" y="14462"/>
                  </a:cubicBezTo>
                  <a:cubicBezTo>
                    <a:pt x="15827" y="14245"/>
                    <a:pt x="15776" y="13975"/>
                    <a:pt x="15775" y="13704"/>
                  </a:cubicBezTo>
                  <a:lnTo>
                    <a:pt x="15775" y="13704"/>
                  </a:lnTo>
                  <a:cubicBezTo>
                    <a:pt x="16268" y="13802"/>
                    <a:pt x="16288" y="14517"/>
                    <a:pt x="16870" y="14517"/>
                  </a:cubicBezTo>
                  <a:cubicBezTo>
                    <a:pt x="17089" y="14243"/>
                    <a:pt x="17363" y="13915"/>
                    <a:pt x="17527" y="13586"/>
                  </a:cubicBezTo>
                  <a:cubicBezTo>
                    <a:pt x="17697" y="13309"/>
                    <a:pt x="17860" y="13206"/>
                    <a:pt x="18013" y="13206"/>
                  </a:cubicBezTo>
                  <a:cubicBezTo>
                    <a:pt x="18255" y="13206"/>
                    <a:pt x="18476" y="13461"/>
                    <a:pt x="18677" y="13695"/>
                  </a:cubicBezTo>
                  <a:cubicBezTo>
                    <a:pt x="18787" y="13805"/>
                    <a:pt x="18896" y="13915"/>
                    <a:pt x="19006" y="14024"/>
                  </a:cubicBezTo>
                  <a:cubicBezTo>
                    <a:pt x="19061" y="14079"/>
                    <a:pt x="19129" y="14106"/>
                    <a:pt x="19191" y="14106"/>
                  </a:cubicBezTo>
                  <a:cubicBezTo>
                    <a:pt x="19252" y="14106"/>
                    <a:pt x="19307" y="14079"/>
                    <a:pt x="19335" y="14024"/>
                  </a:cubicBezTo>
                  <a:lnTo>
                    <a:pt x="19663" y="13695"/>
                  </a:lnTo>
                  <a:cubicBezTo>
                    <a:pt x="19608" y="13695"/>
                    <a:pt x="19554" y="13641"/>
                    <a:pt x="19554" y="13586"/>
                  </a:cubicBezTo>
                  <a:cubicBezTo>
                    <a:pt x="19554" y="13476"/>
                    <a:pt x="19608" y="13422"/>
                    <a:pt x="19663" y="13367"/>
                  </a:cubicBezTo>
                  <a:cubicBezTo>
                    <a:pt x="20101" y="13148"/>
                    <a:pt x="20649" y="13093"/>
                    <a:pt x="20978" y="12655"/>
                  </a:cubicBezTo>
                  <a:cubicBezTo>
                    <a:pt x="21635" y="12381"/>
                    <a:pt x="22511" y="12381"/>
                    <a:pt x="22949" y="11669"/>
                  </a:cubicBezTo>
                  <a:cubicBezTo>
                    <a:pt x="23059" y="11559"/>
                    <a:pt x="23168" y="11450"/>
                    <a:pt x="23278" y="11340"/>
                  </a:cubicBezTo>
                  <a:lnTo>
                    <a:pt x="23607" y="10683"/>
                  </a:lnTo>
                  <a:lnTo>
                    <a:pt x="23497" y="10409"/>
                  </a:lnTo>
                  <a:cubicBezTo>
                    <a:pt x="23278" y="10190"/>
                    <a:pt x="23004" y="9971"/>
                    <a:pt x="22785" y="9752"/>
                  </a:cubicBezTo>
                  <a:cubicBezTo>
                    <a:pt x="22730" y="9697"/>
                    <a:pt x="22676" y="9643"/>
                    <a:pt x="22676" y="9588"/>
                  </a:cubicBezTo>
                  <a:cubicBezTo>
                    <a:pt x="22566" y="9478"/>
                    <a:pt x="22456" y="9369"/>
                    <a:pt x="22347" y="9259"/>
                  </a:cubicBezTo>
                  <a:cubicBezTo>
                    <a:pt x="20759" y="8054"/>
                    <a:pt x="18787" y="7616"/>
                    <a:pt x="17034" y="6794"/>
                  </a:cubicBezTo>
                  <a:cubicBezTo>
                    <a:pt x="13803" y="4932"/>
                    <a:pt x="10407" y="3399"/>
                    <a:pt x="6957" y="2139"/>
                  </a:cubicBezTo>
                  <a:cubicBezTo>
                    <a:pt x="6792" y="2112"/>
                    <a:pt x="6628" y="2098"/>
                    <a:pt x="6471" y="2098"/>
                  </a:cubicBezTo>
                  <a:cubicBezTo>
                    <a:pt x="6313" y="2098"/>
                    <a:pt x="6162" y="2112"/>
                    <a:pt x="6026" y="2139"/>
                  </a:cubicBezTo>
                  <a:cubicBezTo>
                    <a:pt x="5861" y="2194"/>
                    <a:pt x="5752" y="2249"/>
                    <a:pt x="5642" y="2358"/>
                  </a:cubicBezTo>
                  <a:cubicBezTo>
                    <a:pt x="5533" y="2413"/>
                    <a:pt x="5478" y="2522"/>
                    <a:pt x="5423" y="2522"/>
                  </a:cubicBezTo>
                  <a:cubicBezTo>
                    <a:pt x="5533" y="2468"/>
                    <a:pt x="5587" y="2358"/>
                    <a:pt x="5642" y="2249"/>
                  </a:cubicBezTo>
                  <a:cubicBezTo>
                    <a:pt x="5587" y="2139"/>
                    <a:pt x="5533" y="1975"/>
                    <a:pt x="5423" y="1920"/>
                  </a:cubicBezTo>
                  <a:cubicBezTo>
                    <a:pt x="5259" y="1810"/>
                    <a:pt x="5040" y="1701"/>
                    <a:pt x="4875" y="1701"/>
                  </a:cubicBezTo>
                  <a:cubicBezTo>
                    <a:pt x="4793" y="1673"/>
                    <a:pt x="4725" y="1660"/>
                    <a:pt x="4663" y="1660"/>
                  </a:cubicBezTo>
                  <a:cubicBezTo>
                    <a:pt x="4602" y="1660"/>
                    <a:pt x="4547" y="1673"/>
                    <a:pt x="4492" y="1701"/>
                  </a:cubicBezTo>
                  <a:cubicBezTo>
                    <a:pt x="4426" y="1701"/>
                    <a:pt x="4361" y="1710"/>
                    <a:pt x="4295" y="1710"/>
                  </a:cubicBezTo>
                  <a:cubicBezTo>
                    <a:pt x="4196" y="1710"/>
                    <a:pt x="4098" y="1690"/>
                    <a:pt x="3999" y="1591"/>
                  </a:cubicBezTo>
                  <a:cubicBezTo>
                    <a:pt x="3944" y="1427"/>
                    <a:pt x="3780" y="1317"/>
                    <a:pt x="3670" y="1208"/>
                  </a:cubicBezTo>
                  <a:cubicBezTo>
                    <a:pt x="3506" y="1098"/>
                    <a:pt x="3287" y="989"/>
                    <a:pt x="3123" y="934"/>
                  </a:cubicBezTo>
                  <a:cubicBezTo>
                    <a:pt x="3013" y="879"/>
                    <a:pt x="2849" y="825"/>
                    <a:pt x="2739" y="825"/>
                  </a:cubicBezTo>
                  <a:cubicBezTo>
                    <a:pt x="2027" y="770"/>
                    <a:pt x="1425" y="496"/>
                    <a:pt x="932" y="58"/>
                  </a:cubicBezTo>
                  <a:cubicBezTo>
                    <a:pt x="854" y="19"/>
                    <a:pt x="777" y="1"/>
                    <a:pt x="702" y="1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5" name="Google Shape;4455;p4"/>
            <p:cNvSpPr/>
            <p:nvPr/>
          </p:nvSpPr>
          <p:spPr>
            <a:xfrm>
              <a:off x="3024050" y="4128150"/>
              <a:ext cx="282075" cy="119150"/>
            </a:xfrm>
            <a:custGeom>
              <a:avLst/>
              <a:gdLst/>
              <a:ahLst/>
              <a:cxnLst/>
              <a:rect l="l" t="t" r="r" b="b"/>
              <a:pathLst>
                <a:path w="11283" h="4766" extrusionOk="0">
                  <a:moveTo>
                    <a:pt x="712" y="1"/>
                  </a:moveTo>
                  <a:cubicBezTo>
                    <a:pt x="0" y="603"/>
                    <a:pt x="986" y="713"/>
                    <a:pt x="986" y="1096"/>
                  </a:cubicBezTo>
                  <a:cubicBezTo>
                    <a:pt x="1862" y="1644"/>
                    <a:pt x="2903" y="1972"/>
                    <a:pt x="3670" y="2684"/>
                  </a:cubicBezTo>
                  <a:lnTo>
                    <a:pt x="4327" y="2739"/>
                  </a:lnTo>
                  <a:cubicBezTo>
                    <a:pt x="4820" y="3396"/>
                    <a:pt x="5641" y="3396"/>
                    <a:pt x="6299" y="3670"/>
                  </a:cubicBezTo>
                  <a:lnTo>
                    <a:pt x="6627" y="3725"/>
                  </a:lnTo>
                  <a:cubicBezTo>
                    <a:pt x="6737" y="3780"/>
                    <a:pt x="6846" y="3889"/>
                    <a:pt x="6956" y="3999"/>
                  </a:cubicBezTo>
                  <a:lnTo>
                    <a:pt x="7285" y="4327"/>
                  </a:lnTo>
                  <a:cubicBezTo>
                    <a:pt x="7380" y="4423"/>
                    <a:pt x="7494" y="4481"/>
                    <a:pt x="7616" y="4481"/>
                  </a:cubicBezTo>
                  <a:cubicBezTo>
                    <a:pt x="7703" y="4481"/>
                    <a:pt x="7795" y="4451"/>
                    <a:pt x="7887" y="4382"/>
                  </a:cubicBezTo>
                  <a:lnTo>
                    <a:pt x="8270" y="4437"/>
                  </a:lnTo>
                  <a:cubicBezTo>
                    <a:pt x="8435" y="4382"/>
                    <a:pt x="8544" y="4382"/>
                    <a:pt x="8654" y="4327"/>
                  </a:cubicBezTo>
                  <a:cubicBezTo>
                    <a:pt x="9147" y="4382"/>
                    <a:pt x="9640" y="4492"/>
                    <a:pt x="10023" y="4711"/>
                  </a:cubicBezTo>
                  <a:cubicBezTo>
                    <a:pt x="10187" y="4766"/>
                    <a:pt x="10297" y="4766"/>
                    <a:pt x="10461" y="4766"/>
                  </a:cubicBezTo>
                  <a:cubicBezTo>
                    <a:pt x="10845" y="4656"/>
                    <a:pt x="11283" y="4656"/>
                    <a:pt x="11228" y="4108"/>
                  </a:cubicBezTo>
                  <a:cubicBezTo>
                    <a:pt x="10297" y="3122"/>
                    <a:pt x="8928" y="3013"/>
                    <a:pt x="7832" y="2630"/>
                  </a:cubicBezTo>
                  <a:cubicBezTo>
                    <a:pt x="6682" y="2246"/>
                    <a:pt x="5696" y="1644"/>
                    <a:pt x="4601" y="1151"/>
                  </a:cubicBezTo>
                  <a:cubicBezTo>
                    <a:pt x="3451" y="658"/>
                    <a:pt x="2246" y="274"/>
                    <a:pt x="1041" y="1"/>
                  </a:cubicBezTo>
                  <a:close/>
                </a:path>
              </a:pathLst>
            </a:custGeom>
            <a:solidFill>
              <a:srgbClr val="F19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6" name="Google Shape;4456;p4"/>
            <p:cNvSpPr/>
            <p:nvPr/>
          </p:nvSpPr>
          <p:spPr>
            <a:xfrm>
              <a:off x="3903100" y="450175"/>
              <a:ext cx="102725" cy="326175"/>
            </a:xfrm>
            <a:custGeom>
              <a:avLst/>
              <a:gdLst/>
              <a:ahLst/>
              <a:cxnLst/>
              <a:rect l="l" t="t" r="r" b="b"/>
              <a:pathLst>
                <a:path w="4109" h="13047" extrusionOk="0">
                  <a:moveTo>
                    <a:pt x="2878" y="0"/>
                  </a:moveTo>
                  <a:cubicBezTo>
                    <a:pt x="2850" y="0"/>
                    <a:pt x="2822" y="3"/>
                    <a:pt x="2794" y="7"/>
                  </a:cubicBezTo>
                  <a:cubicBezTo>
                    <a:pt x="2465" y="7"/>
                    <a:pt x="2465" y="336"/>
                    <a:pt x="2465" y="610"/>
                  </a:cubicBezTo>
                  <a:cubicBezTo>
                    <a:pt x="2465" y="1486"/>
                    <a:pt x="2794" y="2417"/>
                    <a:pt x="2301" y="3239"/>
                  </a:cubicBezTo>
                  <a:cubicBezTo>
                    <a:pt x="1698" y="4279"/>
                    <a:pt x="2246" y="5484"/>
                    <a:pt x="1863" y="6580"/>
                  </a:cubicBezTo>
                  <a:cubicBezTo>
                    <a:pt x="1315" y="6251"/>
                    <a:pt x="1151" y="5594"/>
                    <a:pt x="712" y="5210"/>
                  </a:cubicBezTo>
                  <a:cubicBezTo>
                    <a:pt x="611" y="5134"/>
                    <a:pt x="497" y="5093"/>
                    <a:pt x="388" y="5093"/>
                  </a:cubicBezTo>
                  <a:cubicBezTo>
                    <a:pt x="263" y="5093"/>
                    <a:pt x="143" y="5148"/>
                    <a:pt x="55" y="5265"/>
                  </a:cubicBezTo>
                  <a:cubicBezTo>
                    <a:pt x="0" y="5977"/>
                    <a:pt x="658" y="6470"/>
                    <a:pt x="658" y="7237"/>
                  </a:cubicBezTo>
                  <a:lnTo>
                    <a:pt x="1315" y="7894"/>
                  </a:lnTo>
                  <a:cubicBezTo>
                    <a:pt x="1362" y="7902"/>
                    <a:pt x="1411" y="7904"/>
                    <a:pt x="1461" y="7904"/>
                  </a:cubicBezTo>
                  <a:cubicBezTo>
                    <a:pt x="1528" y="7904"/>
                    <a:pt x="1596" y="7900"/>
                    <a:pt x="1662" y="7900"/>
                  </a:cubicBezTo>
                  <a:cubicBezTo>
                    <a:pt x="1893" y="7900"/>
                    <a:pt x="2100" y="7949"/>
                    <a:pt x="2136" y="8387"/>
                  </a:cubicBezTo>
                  <a:cubicBezTo>
                    <a:pt x="2246" y="9647"/>
                    <a:pt x="2848" y="10907"/>
                    <a:pt x="2684" y="12221"/>
                  </a:cubicBezTo>
                  <a:cubicBezTo>
                    <a:pt x="2632" y="12585"/>
                    <a:pt x="2679" y="13047"/>
                    <a:pt x="3104" y="13047"/>
                  </a:cubicBezTo>
                  <a:cubicBezTo>
                    <a:pt x="3127" y="13047"/>
                    <a:pt x="3152" y="13045"/>
                    <a:pt x="3177" y="13043"/>
                  </a:cubicBezTo>
                  <a:cubicBezTo>
                    <a:pt x="3725" y="13043"/>
                    <a:pt x="3670" y="12495"/>
                    <a:pt x="3670" y="12166"/>
                  </a:cubicBezTo>
                  <a:cubicBezTo>
                    <a:pt x="3670" y="11345"/>
                    <a:pt x="3560" y="10578"/>
                    <a:pt x="3396" y="9811"/>
                  </a:cubicBezTo>
                  <a:cubicBezTo>
                    <a:pt x="3067" y="8990"/>
                    <a:pt x="2629" y="7894"/>
                    <a:pt x="3396" y="6908"/>
                  </a:cubicBezTo>
                  <a:cubicBezTo>
                    <a:pt x="3834" y="6689"/>
                    <a:pt x="4108" y="6142"/>
                    <a:pt x="3944" y="5649"/>
                  </a:cubicBezTo>
                  <a:cubicBezTo>
                    <a:pt x="3834" y="5539"/>
                    <a:pt x="3779" y="5375"/>
                    <a:pt x="3670" y="5265"/>
                  </a:cubicBezTo>
                  <a:lnTo>
                    <a:pt x="3670" y="4937"/>
                  </a:lnTo>
                  <a:cubicBezTo>
                    <a:pt x="3725" y="4389"/>
                    <a:pt x="3287" y="3841"/>
                    <a:pt x="3725" y="3294"/>
                  </a:cubicBezTo>
                  <a:lnTo>
                    <a:pt x="3670" y="2582"/>
                  </a:lnTo>
                  <a:cubicBezTo>
                    <a:pt x="3341" y="1924"/>
                    <a:pt x="3615" y="1212"/>
                    <a:pt x="3506" y="555"/>
                  </a:cubicBezTo>
                  <a:cubicBezTo>
                    <a:pt x="3406" y="255"/>
                    <a:pt x="3168" y="0"/>
                    <a:pt x="2878" y="0"/>
                  </a:cubicBez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7" name="Google Shape;4457;p4"/>
            <p:cNvSpPr/>
            <p:nvPr/>
          </p:nvSpPr>
          <p:spPr>
            <a:xfrm>
              <a:off x="3955125" y="346625"/>
              <a:ext cx="42475" cy="185900"/>
            </a:xfrm>
            <a:custGeom>
              <a:avLst/>
              <a:gdLst/>
              <a:ahLst/>
              <a:cxnLst/>
              <a:rect l="l" t="t" r="r" b="b"/>
              <a:pathLst>
                <a:path w="1699" h="7436" extrusionOk="0">
                  <a:moveTo>
                    <a:pt x="767" y="1"/>
                  </a:moveTo>
                  <a:cubicBezTo>
                    <a:pt x="589" y="1"/>
                    <a:pt x="411" y="69"/>
                    <a:pt x="274" y="206"/>
                  </a:cubicBezTo>
                  <a:cubicBezTo>
                    <a:pt x="55" y="754"/>
                    <a:pt x="1" y="1356"/>
                    <a:pt x="1" y="1959"/>
                  </a:cubicBezTo>
                  <a:cubicBezTo>
                    <a:pt x="384" y="3766"/>
                    <a:pt x="1" y="5628"/>
                    <a:pt x="220" y="7436"/>
                  </a:cubicBezTo>
                  <a:cubicBezTo>
                    <a:pt x="822" y="7381"/>
                    <a:pt x="932" y="7107"/>
                    <a:pt x="822" y="6559"/>
                  </a:cubicBezTo>
                  <a:cubicBezTo>
                    <a:pt x="603" y="5847"/>
                    <a:pt x="603" y="5080"/>
                    <a:pt x="822" y="4314"/>
                  </a:cubicBezTo>
                  <a:cubicBezTo>
                    <a:pt x="1644" y="5080"/>
                    <a:pt x="822" y="6176"/>
                    <a:pt x="1589" y="6778"/>
                  </a:cubicBezTo>
                  <a:cubicBezTo>
                    <a:pt x="1698" y="4588"/>
                    <a:pt x="1096" y="2397"/>
                    <a:pt x="1260" y="206"/>
                  </a:cubicBezTo>
                  <a:cubicBezTo>
                    <a:pt x="1123" y="69"/>
                    <a:pt x="945" y="1"/>
                    <a:pt x="767" y="1"/>
                  </a:cubicBezTo>
                  <a:close/>
                </a:path>
              </a:pathLst>
            </a:custGeom>
            <a:solidFill>
              <a:srgbClr val="ED7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8" name="Google Shape;4458;p4"/>
            <p:cNvSpPr/>
            <p:nvPr/>
          </p:nvSpPr>
          <p:spPr>
            <a:xfrm>
              <a:off x="3957875" y="314800"/>
              <a:ext cx="30150" cy="36975"/>
            </a:xfrm>
            <a:custGeom>
              <a:avLst/>
              <a:gdLst/>
              <a:ahLst/>
              <a:cxnLst/>
              <a:rect l="l" t="t" r="r" b="b"/>
              <a:pathLst>
                <a:path w="1206" h="1479" extrusionOk="0">
                  <a:moveTo>
                    <a:pt x="603" y="0"/>
                  </a:moveTo>
                  <a:cubicBezTo>
                    <a:pt x="0" y="0"/>
                    <a:pt x="219" y="657"/>
                    <a:pt x="164" y="1041"/>
                  </a:cubicBezTo>
                  <a:cubicBezTo>
                    <a:pt x="164" y="1150"/>
                    <a:pt x="164" y="1315"/>
                    <a:pt x="164" y="1479"/>
                  </a:cubicBezTo>
                  <a:lnTo>
                    <a:pt x="1205" y="1479"/>
                  </a:lnTo>
                  <a:cubicBezTo>
                    <a:pt x="1205" y="1315"/>
                    <a:pt x="1205" y="1150"/>
                    <a:pt x="1150" y="986"/>
                  </a:cubicBezTo>
                  <a:cubicBezTo>
                    <a:pt x="1150" y="548"/>
                    <a:pt x="1096" y="0"/>
                    <a:pt x="603" y="0"/>
                  </a:cubicBezTo>
                  <a:close/>
                </a:path>
              </a:pathLst>
            </a:custGeom>
            <a:solidFill>
              <a:srgbClr val="F1A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9" name="Google Shape;4459;p4"/>
            <p:cNvSpPr/>
            <p:nvPr/>
          </p:nvSpPr>
          <p:spPr>
            <a:xfrm>
              <a:off x="3883925" y="551775"/>
              <a:ext cx="38375" cy="30050"/>
            </a:xfrm>
            <a:custGeom>
              <a:avLst/>
              <a:gdLst/>
              <a:ahLst/>
              <a:cxnLst/>
              <a:rect l="l" t="t" r="r" b="b"/>
              <a:pathLst>
                <a:path w="1535" h="1202" extrusionOk="0">
                  <a:moveTo>
                    <a:pt x="555" y="0"/>
                  </a:moveTo>
                  <a:cubicBezTo>
                    <a:pt x="500" y="0"/>
                    <a:pt x="443" y="15"/>
                    <a:pt x="384" y="51"/>
                  </a:cubicBezTo>
                  <a:cubicBezTo>
                    <a:pt x="1" y="270"/>
                    <a:pt x="439" y="599"/>
                    <a:pt x="439" y="873"/>
                  </a:cubicBezTo>
                  <a:lnTo>
                    <a:pt x="822" y="1201"/>
                  </a:lnTo>
                  <a:lnTo>
                    <a:pt x="1534" y="1146"/>
                  </a:lnTo>
                  <a:cubicBezTo>
                    <a:pt x="1479" y="818"/>
                    <a:pt x="1315" y="544"/>
                    <a:pt x="1096" y="325"/>
                  </a:cubicBezTo>
                  <a:cubicBezTo>
                    <a:pt x="924" y="196"/>
                    <a:pt x="753" y="0"/>
                    <a:pt x="555" y="0"/>
                  </a:cubicBezTo>
                  <a:close/>
                </a:path>
              </a:pathLst>
            </a:custGeom>
            <a:solidFill>
              <a:srgbClr val="F4B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0" name="Google Shape;4460;p4"/>
            <p:cNvSpPr/>
            <p:nvPr/>
          </p:nvSpPr>
          <p:spPr>
            <a:xfrm>
              <a:off x="3970200" y="3219650"/>
              <a:ext cx="627125" cy="610350"/>
            </a:xfrm>
            <a:custGeom>
              <a:avLst/>
              <a:gdLst/>
              <a:ahLst/>
              <a:cxnLst/>
              <a:rect l="l" t="t" r="r" b="b"/>
              <a:pathLst>
                <a:path w="25085" h="24414" extrusionOk="0">
                  <a:moveTo>
                    <a:pt x="2519" y="19598"/>
                  </a:moveTo>
                  <a:cubicBezTo>
                    <a:pt x="2581" y="19598"/>
                    <a:pt x="2643" y="19690"/>
                    <a:pt x="2519" y="19690"/>
                  </a:cubicBezTo>
                  <a:cubicBezTo>
                    <a:pt x="2468" y="19732"/>
                    <a:pt x="2414" y="19758"/>
                    <a:pt x="2358" y="19773"/>
                  </a:cubicBezTo>
                  <a:lnTo>
                    <a:pt x="2358" y="19773"/>
                  </a:lnTo>
                  <a:cubicBezTo>
                    <a:pt x="2396" y="19746"/>
                    <a:pt x="2431" y="19702"/>
                    <a:pt x="2465" y="19636"/>
                  </a:cubicBezTo>
                  <a:cubicBezTo>
                    <a:pt x="2478" y="19608"/>
                    <a:pt x="2499" y="19598"/>
                    <a:pt x="2519" y="19598"/>
                  </a:cubicBezTo>
                  <a:close/>
                  <a:moveTo>
                    <a:pt x="1914" y="20599"/>
                  </a:moveTo>
                  <a:cubicBezTo>
                    <a:pt x="1917" y="20599"/>
                    <a:pt x="1917" y="20606"/>
                    <a:pt x="1917" y="20622"/>
                  </a:cubicBezTo>
                  <a:cubicBezTo>
                    <a:pt x="1917" y="20724"/>
                    <a:pt x="1832" y="20720"/>
                    <a:pt x="1755" y="20729"/>
                  </a:cubicBezTo>
                  <a:lnTo>
                    <a:pt x="1755" y="20729"/>
                  </a:lnTo>
                  <a:cubicBezTo>
                    <a:pt x="1760" y="20724"/>
                    <a:pt x="1764" y="20720"/>
                    <a:pt x="1767" y="20717"/>
                  </a:cubicBezTo>
                  <a:cubicBezTo>
                    <a:pt x="1767" y="20717"/>
                    <a:pt x="1775" y="20709"/>
                    <a:pt x="1807" y="20676"/>
                  </a:cubicBezTo>
                  <a:cubicBezTo>
                    <a:pt x="1885" y="20638"/>
                    <a:pt x="1908" y="20599"/>
                    <a:pt x="1914" y="20599"/>
                  </a:cubicBezTo>
                  <a:close/>
                  <a:moveTo>
                    <a:pt x="23640" y="1"/>
                  </a:moveTo>
                  <a:cubicBezTo>
                    <a:pt x="22408" y="1"/>
                    <a:pt x="21484" y="740"/>
                    <a:pt x="20867" y="2219"/>
                  </a:cubicBezTo>
                  <a:cubicBezTo>
                    <a:pt x="20613" y="1478"/>
                    <a:pt x="20309" y="1246"/>
                    <a:pt x="19981" y="1246"/>
                  </a:cubicBezTo>
                  <a:cubicBezTo>
                    <a:pt x="19533" y="1246"/>
                    <a:pt x="19041" y="1677"/>
                    <a:pt x="18567" y="1835"/>
                  </a:cubicBezTo>
                  <a:cubicBezTo>
                    <a:pt x="18457" y="1945"/>
                    <a:pt x="18293" y="2000"/>
                    <a:pt x="18184" y="2055"/>
                  </a:cubicBezTo>
                  <a:cubicBezTo>
                    <a:pt x="18074" y="2164"/>
                    <a:pt x="17910" y="2219"/>
                    <a:pt x="17800" y="2328"/>
                  </a:cubicBezTo>
                  <a:cubicBezTo>
                    <a:pt x="17253" y="2712"/>
                    <a:pt x="16760" y="3150"/>
                    <a:pt x="16321" y="3643"/>
                  </a:cubicBezTo>
                  <a:cubicBezTo>
                    <a:pt x="16048" y="3862"/>
                    <a:pt x="15774" y="4081"/>
                    <a:pt x="15500" y="4300"/>
                  </a:cubicBezTo>
                  <a:cubicBezTo>
                    <a:pt x="15390" y="4355"/>
                    <a:pt x="15336" y="4464"/>
                    <a:pt x="15226" y="4574"/>
                  </a:cubicBezTo>
                  <a:cubicBezTo>
                    <a:pt x="15117" y="4738"/>
                    <a:pt x="14952" y="4848"/>
                    <a:pt x="14788" y="4957"/>
                  </a:cubicBezTo>
                  <a:cubicBezTo>
                    <a:pt x="14678" y="5067"/>
                    <a:pt x="14569" y="5122"/>
                    <a:pt x="14459" y="5231"/>
                  </a:cubicBezTo>
                  <a:cubicBezTo>
                    <a:pt x="14131" y="5505"/>
                    <a:pt x="13802" y="5888"/>
                    <a:pt x="13419" y="6217"/>
                  </a:cubicBezTo>
                  <a:cubicBezTo>
                    <a:pt x="13309" y="6272"/>
                    <a:pt x="13200" y="6381"/>
                    <a:pt x="13145" y="6491"/>
                  </a:cubicBezTo>
                  <a:cubicBezTo>
                    <a:pt x="12816" y="6820"/>
                    <a:pt x="12488" y="7093"/>
                    <a:pt x="12159" y="7312"/>
                  </a:cubicBezTo>
                  <a:cubicBezTo>
                    <a:pt x="10516" y="8682"/>
                    <a:pt x="9037" y="10325"/>
                    <a:pt x="7339" y="11639"/>
                  </a:cubicBezTo>
                  <a:cubicBezTo>
                    <a:pt x="5970" y="13118"/>
                    <a:pt x="4327" y="14268"/>
                    <a:pt x="3341" y="16076"/>
                  </a:cubicBezTo>
                  <a:cubicBezTo>
                    <a:pt x="3560" y="16623"/>
                    <a:pt x="3505" y="17171"/>
                    <a:pt x="3177" y="17664"/>
                  </a:cubicBezTo>
                  <a:cubicBezTo>
                    <a:pt x="2684" y="18266"/>
                    <a:pt x="2246" y="18869"/>
                    <a:pt x="1862" y="19581"/>
                  </a:cubicBezTo>
                  <a:cubicBezTo>
                    <a:pt x="1971" y="19662"/>
                    <a:pt x="2080" y="19757"/>
                    <a:pt x="2182" y="19792"/>
                  </a:cubicBezTo>
                  <a:lnTo>
                    <a:pt x="2182" y="19792"/>
                  </a:lnTo>
                  <a:cubicBezTo>
                    <a:pt x="2066" y="19790"/>
                    <a:pt x="1949" y="19767"/>
                    <a:pt x="1836" y="19767"/>
                  </a:cubicBezTo>
                  <a:cubicBezTo>
                    <a:pt x="1770" y="19767"/>
                    <a:pt x="1705" y="19775"/>
                    <a:pt x="1643" y="19800"/>
                  </a:cubicBezTo>
                  <a:cubicBezTo>
                    <a:pt x="1479" y="19910"/>
                    <a:pt x="1315" y="20019"/>
                    <a:pt x="1205" y="20238"/>
                  </a:cubicBezTo>
                  <a:cubicBezTo>
                    <a:pt x="1205" y="20551"/>
                    <a:pt x="1304" y="20764"/>
                    <a:pt x="1644" y="20784"/>
                  </a:cubicBezTo>
                  <a:lnTo>
                    <a:pt x="1644" y="20784"/>
                  </a:lnTo>
                  <a:cubicBezTo>
                    <a:pt x="1644" y="20785"/>
                    <a:pt x="1643" y="20785"/>
                    <a:pt x="1643" y="20786"/>
                  </a:cubicBezTo>
                  <a:cubicBezTo>
                    <a:pt x="1540" y="20775"/>
                    <a:pt x="1444" y="20770"/>
                    <a:pt x="1356" y="20770"/>
                  </a:cubicBezTo>
                  <a:cubicBezTo>
                    <a:pt x="82" y="20770"/>
                    <a:pt x="263" y="21832"/>
                    <a:pt x="110" y="22703"/>
                  </a:cubicBezTo>
                  <a:cubicBezTo>
                    <a:pt x="55" y="23360"/>
                    <a:pt x="0" y="24072"/>
                    <a:pt x="822" y="24346"/>
                  </a:cubicBezTo>
                  <a:cubicBezTo>
                    <a:pt x="961" y="24392"/>
                    <a:pt x="1089" y="24414"/>
                    <a:pt x="1208" y="24414"/>
                  </a:cubicBezTo>
                  <a:cubicBezTo>
                    <a:pt x="1790" y="24414"/>
                    <a:pt x="2146" y="23906"/>
                    <a:pt x="2465" y="23360"/>
                  </a:cubicBezTo>
                  <a:cubicBezTo>
                    <a:pt x="2958" y="22484"/>
                    <a:pt x="3231" y="21443"/>
                    <a:pt x="3231" y="20402"/>
                  </a:cubicBezTo>
                  <a:cubicBezTo>
                    <a:pt x="3286" y="20293"/>
                    <a:pt x="3451" y="20183"/>
                    <a:pt x="3396" y="20019"/>
                  </a:cubicBezTo>
                  <a:lnTo>
                    <a:pt x="3396" y="20019"/>
                  </a:lnTo>
                  <a:cubicBezTo>
                    <a:pt x="3505" y="20183"/>
                    <a:pt x="3286" y="20293"/>
                    <a:pt x="3286" y="20457"/>
                  </a:cubicBezTo>
                  <a:cubicBezTo>
                    <a:pt x="3286" y="20512"/>
                    <a:pt x="3286" y="20567"/>
                    <a:pt x="3286" y="20622"/>
                  </a:cubicBezTo>
                  <a:cubicBezTo>
                    <a:pt x="3560" y="20950"/>
                    <a:pt x="4053" y="21005"/>
                    <a:pt x="4382" y="21279"/>
                  </a:cubicBezTo>
                  <a:cubicBezTo>
                    <a:pt x="4831" y="21658"/>
                    <a:pt x="5117" y="21862"/>
                    <a:pt x="5328" y="21862"/>
                  </a:cubicBezTo>
                  <a:cubicBezTo>
                    <a:pt x="5605" y="21862"/>
                    <a:pt x="5752" y="21509"/>
                    <a:pt x="5970" y="20731"/>
                  </a:cubicBezTo>
                  <a:cubicBezTo>
                    <a:pt x="6244" y="19636"/>
                    <a:pt x="5696" y="18814"/>
                    <a:pt x="5477" y="17938"/>
                  </a:cubicBezTo>
                  <a:lnTo>
                    <a:pt x="5477" y="17938"/>
                  </a:lnTo>
                  <a:cubicBezTo>
                    <a:pt x="5960" y="18421"/>
                    <a:pt x="6594" y="18695"/>
                    <a:pt x="7135" y="18695"/>
                  </a:cubicBezTo>
                  <a:cubicBezTo>
                    <a:pt x="7514" y="18695"/>
                    <a:pt x="7848" y="18560"/>
                    <a:pt x="8051" y="18266"/>
                  </a:cubicBezTo>
                  <a:cubicBezTo>
                    <a:pt x="8818" y="17226"/>
                    <a:pt x="8380" y="16459"/>
                    <a:pt x="7449" y="15857"/>
                  </a:cubicBezTo>
                  <a:lnTo>
                    <a:pt x="7449" y="15857"/>
                  </a:lnTo>
                  <a:cubicBezTo>
                    <a:pt x="7662" y="15934"/>
                    <a:pt x="7889" y="15971"/>
                    <a:pt x="8121" y="15971"/>
                  </a:cubicBezTo>
                  <a:cubicBezTo>
                    <a:pt x="8542" y="15971"/>
                    <a:pt x="8977" y="15850"/>
                    <a:pt x="9366" y="15638"/>
                  </a:cubicBezTo>
                  <a:cubicBezTo>
                    <a:pt x="9804" y="14706"/>
                    <a:pt x="10625" y="14049"/>
                    <a:pt x="11611" y="13775"/>
                  </a:cubicBezTo>
                  <a:cubicBezTo>
                    <a:pt x="12049" y="13337"/>
                    <a:pt x="11283" y="12735"/>
                    <a:pt x="11885" y="12297"/>
                  </a:cubicBezTo>
                  <a:cubicBezTo>
                    <a:pt x="12652" y="12187"/>
                    <a:pt x="13364" y="11585"/>
                    <a:pt x="13638" y="10873"/>
                  </a:cubicBezTo>
                  <a:cubicBezTo>
                    <a:pt x="13812" y="10553"/>
                    <a:pt x="14017" y="10357"/>
                    <a:pt x="14203" y="10357"/>
                  </a:cubicBezTo>
                  <a:cubicBezTo>
                    <a:pt x="14369" y="10357"/>
                    <a:pt x="14521" y="10512"/>
                    <a:pt x="14624" y="10873"/>
                  </a:cubicBezTo>
                  <a:cubicBezTo>
                    <a:pt x="14784" y="11448"/>
                    <a:pt x="15018" y="11594"/>
                    <a:pt x="15328" y="11594"/>
                  </a:cubicBezTo>
                  <a:cubicBezTo>
                    <a:pt x="15548" y="11594"/>
                    <a:pt x="15806" y="11521"/>
                    <a:pt x="16102" y="11475"/>
                  </a:cubicBezTo>
                  <a:cubicBezTo>
                    <a:pt x="17417" y="11365"/>
                    <a:pt x="17143" y="10270"/>
                    <a:pt x="17636" y="9668"/>
                  </a:cubicBezTo>
                  <a:cubicBezTo>
                    <a:pt x="17636" y="9558"/>
                    <a:pt x="17691" y="9448"/>
                    <a:pt x="17800" y="9448"/>
                  </a:cubicBezTo>
                  <a:cubicBezTo>
                    <a:pt x="17800" y="9558"/>
                    <a:pt x="17800" y="9668"/>
                    <a:pt x="17855" y="9777"/>
                  </a:cubicBezTo>
                  <a:cubicBezTo>
                    <a:pt x="17910" y="9887"/>
                    <a:pt x="18019" y="9996"/>
                    <a:pt x="18129" y="10051"/>
                  </a:cubicBezTo>
                  <a:cubicBezTo>
                    <a:pt x="18279" y="10095"/>
                    <a:pt x="18407" y="10115"/>
                    <a:pt x="18517" y="10115"/>
                  </a:cubicBezTo>
                  <a:cubicBezTo>
                    <a:pt x="19090" y="10115"/>
                    <a:pt x="19152" y="9571"/>
                    <a:pt x="19060" y="9065"/>
                  </a:cubicBezTo>
                  <a:cubicBezTo>
                    <a:pt x="18841" y="8079"/>
                    <a:pt x="19443" y="8024"/>
                    <a:pt x="20155" y="7805"/>
                  </a:cubicBezTo>
                  <a:cubicBezTo>
                    <a:pt x="20352" y="7749"/>
                    <a:pt x="20529" y="7723"/>
                    <a:pt x="20691" y="7723"/>
                  </a:cubicBezTo>
                  <a:cubicBezTo>
                    <a:pt x="21476" y="7723"/>
                    <a:pt x="21892" y="8329"/>
                    <a:pt x="22346" y="9010"/>
                  </a:cubicBezTo>
                  <a:cubicBezTo>
                    <a:pt x="22511" y="9299"/>
                    <a:pt x="22800" y="9619"/>
                    <a:pt x="23167" y="9619"/>
                  </a:cubicBezTo>
                  <a:cubicBezTo>
                    <a:pt x="23287" y="9619"/>
                    <a:pt x="23416" y="9584"/>
                    <a:pt x="23551" y="9503"/>
                  </a:cubicBezTo>
                  <a:cubicBezTo>
                    <a:pt x="24044" y="9120"/>
                    <a:pt x="23825" y="8627"/>
                    <a:pt x="23496" y="8189"/>
                  </a:cubicBezTo>
                  <a:cubicBezTo>
                    <a:pt x="22730" y="7312"/>
                    <a:pt x="22839" y="6217"/>
                    <a:pt x="22620" y="4848"/>
                  </a:cubicBezTo>
                  <a:lnTo>
                    <a:pt x="22620" y="4848"/>
                  </a:lnTo>
                  <a:cubicBezTo>
                    <a:pt x="23139" y="5167"/>
                    <a:pt x="23513" y="5604"/>
                    <a:pt x="23954" y="5604"/>
                  </a:cubicBezTo>
                  <a:cubicBezTo>
                    <a:pt x="24117" y="5604"/>
                    <a:pt x="24290" y="5544"/>
                    <a:pt x="24482" y="5396"/>
                  </a:cubicBezTo>
                  <a:lnTo>
                    <a:pt x="24592" y="5176"/>
                  </a:lnTo>
                  <a:cubicBezTo>
                    <a:pt x="25030" y="4629"/>
                    <a:pt x="25085" y="3862"/>
                    <a:pt x="24811" y="3205"/>
                  </a:cubicBezTo>
                  <a:cubicBezTo>
                    <a:pt x="24646" y="2712"/>
                    <a:pt x="24373" y="2219"/>
                    <a:pt x="24099" y="1781"/>
                  </a:cubicBezTo>
                  <a:cubicBezTo>
                    <a:pt x="23880" y="1562"/>
                    <a:pt x="23934" y="1178"/>
                    <a:pt x="24208" y="1069"/>
                  </a:cubicBezTo>
                  <a:cubicBezTo>
                    <a:pt x="24251" y="1053"/>
                    <a:pt x="24289" y="1046"/>
                    <a:pt x="24322" y="1046"/>
                  </a:cubicBezTo>
                  <a:cubicBezTo>
                    <a:pt x="24607" y="1046"/>
                    <a:pt x="24581" y="1572"/>
                    <a:pt x="24849" y="1572"/>
                  </a:cubicBezTo>
                  <a:cubicBezTo>
                    <a:pt x="24871" y="1572"/>
                    <a:pt x="24895" y="1569"/>
                    <a:pt x="24920" y="1562"/>
                  </a:cubicBezTo>
                  <a:cubicBezTo>
                    <a:pt x="24920" y="1507"/>
                    <a:pt x="24975" y="1452"/>
                    <a:pt x="24975" y="1397"/>
                  </a:cubicBezTo>
                  <a:lnTo>
                    <a:pt x="24975" y="247"/>
                  </a:lnTo>
                  <a:cubicBezTo>
                    <a:pt x="24496" y="83"/>
                    <a:pt x="24051" y="1"/>
                    <a:pt x="23640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1" name="Google Shape;4461;p4"/>
            <p:cNvSpPr/>
            <p:nvPr/>
          </p:nvSpPr>
          <p:spPr>
            <a:xfrm>
              <a:off x="3004875" y="3208350"/>
              <a:ext cx="402575" cy="384450"/>
            </a:xfrm>
            <a:custGeom>
              <a:avLst/>
              <a:gdLst/>
              <a:ahLst/>
              <a:cxnLst/>
              <a:rect l="l" t="t" r="r" b="b"/>
              <a:pathLst>
                <a:path w="16103" h="15378" extrusionOk="0">
                  <a:moveTo>
                    <a:pt x="11201" y="1"/>
                  </a:moveTo>
                  <a:cubicBezTo>
                    <a:pt x="11132" y="1"/>
                    <a:pt x="11064" y="15"/>
                    <a:pt x="11009" y="42"/>
                  </a:cubicBezTo>
                  <a:cubicBezTo>
                    <a:pt x="10777" y="42"/>
                    <a:pt x="10709" y="697"/>
                    <a:pt x="10458" y="697"/>
                  </a:cubicBezTo>
                  <a:cubicBezTo>
                    <a:pt x="10353" y="697"/>
                    <a:pt x="10217" y="583"/>
                    <a:pt x="10023" y="261"/>
                  </a:cubicBezTo>
                  <a:cubicBezTo>
                    <a:pt x="9884" y="82"/>
                    <a:pt x="9737" y="4"/>
                    <a:pt x="9601" y="4"/>
                  </a:cubicBezTo>
                  <a:cubicBezTo>
                    <a:pt x="9364" y="4"/>
                    <a:pt x="9162" y="241"/>
                    <a:pt x="9092" y="590"/>
                  </a:cubicBezTo>
                  <a:cubicBezTo>
                    <a:pt x="8818" y="1959"/>
                    <a:pt x="9092" y="3547"/>
                    <a:pt x="7559" y="4150"/>
                  </a:cubicBezTo>
                  <a:cubicBezTo>
                    <a:pt x="7832" y="3657"/>
                    <a:pt x="7504" y="2999"/>
                    <a:pt x="6956" y="2890"/>
                  </a:cubicBezTo>
                  <a:cubicBezTo>
                    <a:pt x="6854" y="2856"/>
                    <a:pt x="6760" y="2840"/>
                    <a:pt x="6674" y="2840"/>
                  </a:cubicBezTo>
                  <a:cubicBezTo>
                    <a:pt x="6202" y="2840"/>
                    <a:pt x="5953" y="3303"/>
                    <a:pt x="5861" y="3766"/>
                  </a:cubicBezTo>
                  <a:cubicBezTo>
                    <a:pt x="5642" y="4533"/>
                    <a:pt x="4984" y="5026"/>
                    <a:pt x="4820" y="5848"/>
                  </a:cubicBezTo>
                  <a:cubicBezTo>
                    <a:pt x="4711" y="6395"/>
                    <a:pt x="3999" y="6614"/>
                    <a:pt x="3506" y="6998"/>
                  </a:cubicBezTo>
                  <a:cubicBezTo>
                    <a:pt x="3336" y="6625"/>
                    <a:pt x="3125" y="6315"/>
                    <a:pt x="2858" y="6315"/>
                  </a:cubicBezTo>
                  <a:cubicBezTo>
                    <a:pt x="2694" y="6315"/>
                    <a:pt x="2509" y="6432"/>
                    <a:pt x="2301" y="6724"/>
                  </a:cubicBezTo>
                  <a:cubicBezTo>
                    <a:pt x="1972" y="7162"/>
                    <a:pt x="1260" y="7545"/>
                    <a:pt x="1589" y="8367"/>
                  </a:cubicBezTo>
                  <a:cubicBezTo>
                    <a:pt x="1315" y="8422"/>
                    <a:pt x="1041" y="8367"/>
                    <a:pt x="822" y="8586"/>
                  </a:cubicBezTo>
                  <a:cubicBezTo>
                    <a:pt x="931" y="9134"/>
                    <a:pt x="0" y="9243"/>
                    <a:pt x="329" y="9846"/>
                  </a:cubicBezTo>
                  <a:cubicBezTo>
                    <a:pt x="658" y="10503"/>
                    <a:pt x="165" y="10996"/>
                    <a:pt x="165" y="11598"/>
                  </a:cubicBezTo>
                  <a:cubicBezTo>
                    <a:pt x="219" y="12310"/>
                    <a:pt x="1260" y="12365"/>
                    <a:pt x="1205" y="13187"/>
                  </a:cubicBezTo>
                  <a:cubicBezTo>
                    <a:pt x="1863" y="14337"/>
                    <a:pt x="3013" y="15213"/>
                    <a:pt x="4382" y="15377"/>
                  </a:cubicBezTo>
                  <a:cubicBezTo>
                    <a:pt x="4875" y="15213"/>
                    <a:pt x="5587" y="15213"/>
                    <a:pt x="5532" y="14501"/>
                  </a:cubicBezTo>
                  <a:cubicBezTo>
                    <a:pt x="5495" y="14014"/>
                    <a:pt x="5149" y="13937"/>
                    <a:pt x="4777" y="13937"/>
                  </a:cubicBezTo>
                  <a:cubicBezTo>
                    <a:pt x="4606" y="13937"/>
                    <a:pt x="4428" y="13953"/>
                    <a:pt x="4272" y="13953"/>
                  </a:cubicBezTo>
                  <a:cubicBezTo>
                    <a:pt x="4108" y="13953"/>
                    <a:pt x="4108" y="13844"/>
                    <a:pt x="4218" y="13734"/>
                  </a:cubicBezTo>
                  <a:cubicBezTo>
                    <a:pt x="4218" y="13734"/>
                    <a:pt x="4272" y="13680"/>
                    <a:pt x="4327" y="13680"/>
                  </a:cubicBezTo>
                  <a:cubicBezTo>
                    <a:pt x="4343" y="13704"/>
                    <a:pt x="4357" y="13714"/>
                    <a:pt x="4369" y="13714"/>
                  </a:cubicBezTo>
                  <a:cubicBezTo>
                    <a:pt x="4415" y="13714"/>
                    <a:pt x="4430" y="13564"/>
                    <a:pt x="4434" y="13523"/>
                  </a:cubicBezTo>
                  <a:lnTo>
                    <a:pt x="4434" y="13523"/>
                  </a:lnTo>
                  <a:cubicBezTo>
                    <a:pt x="4435" y="13539"/>
                    <a:pt x="4436" y="13554"/>
                    <a:pt x="4437" y="13570"/>
                  </a:cubicBezTo>
                  <a:cubicBezTo>
                    <a:pt x="4437" y="13529"/>
                    <a:pt x="4437" y="13513"/>
                    <a:pt x="4436" y="13513"/>
                  </a:cubicBezTo>
                  <a:cubicBezTo>
                    <a:pt x="4436" y="13513"/>
                    <a:pt x="4435" y="13517"/>
                    <a:pt x="4434" y="13523"/>
                  </a:cubicBezTo>
                  <a:lnTo>
                    <a:pt x="4434" y="13523"/>
                  </a:lnTo>
                  <a:cubicBezTo>
                    <a:pt x="4348" y="11575"/>
                    <a:pt x="5647" y="10107"/>
                    <a:pt x="6299" y="8586"/>
                  </a:cubicBezTo>
                  <a:cubicBezTo>
                    <a:pt x="6807" y="9016"/>
                    <a:pt x="7454" y="9250"/>
                    <a:pt x="8121" y="9250"/>
                  </a:cubicBezTo>
                  <a:cubicBezTo>
                    <a:pt x="8389" y="9250"/>
                    <a:pt x="8661" y="9212"/>
                    <a:pt x="8928" y="9134"/>
                  </a:cubicBezTo>
                  <a:cubicBezTo>
                    <a:pt x="9147" y="8805"/>
                    <a:pt x="9311" y="8367"/>
                    <a:pt x="8928" y="8148"/>
                  </a:cubicBezTo>
                  <a:cubicBezTo>
                    <a:pt x="7559" y="7326"/>
                    <a:pt x="9366" y="7600"/>
                    <a:pt x="9202" y="7272"/>
                  </a:cubicBezTo>
                  <a:cubicBezTo>
                    <a:pt x="9727" y="6184"/>
                    <a:pt x="10021" y="5790"/>
                    <a:pt x="10681" y="5790"/>
                  </a:cubicBezTo>
                  <a:cubicBezTo>
                    <a:pt x="10985" y="5790"/>
                    <a:pt x="11367" y="5874"/>
                    <a:pt x="11885" y="6012"/>
                  </a:cubicBezTo>
                  <a:cubicBezTo>
                    <a:pt x="12051" y="6130"/>
                    <a:pt x="12237" y="6187"/>
                    <a:pt x="12422" y="6187"/>
                  </a:cubicBezTo>
                  <a:cubicBezTo>
                    <a:pt x="12664" y="6187"/>
                    <a:pt x="12904" y="6089"/>
                    <a:pt x="13090" y="5902"/>
                  </a:cubicBezTo>
                  <a:cubicBezTo>
                    <a:pt x="13231" y="5602"/>
                    <a:pt x="13393" y="5506"/>
                    <a:pt x="13564" y="5506"/>
                  </a:cubicBezTo>
                  <a:cubicBezTo>
                    <a:pt x="13860" y="5506"/>
                    <a:pt x="14182" y="5793"/>
                    <a:pt x="14460" y="5793"/>
                  </a:cubicBezTo>
                  <a:cubicBezTo>
                    <a:pt x="14624" y="5848"/>
                    <a:pt x="14788" y="5848"/>
                    <a:pt x="14898" y="5848"/>
                  </a:cubicBezTo>
                  <a:cubicBezTo>
                    <a:pt x="14940" y="5852"/>
                    <a:pt x="14982" y="5854"/>
                    <a:pt x="15024" y="5854"/>
                  </a:cubicBezTo>
                  <a:cubicBezTo>
                    <a:pt x="15473" y="5854"/>
                    <a:pt x="15902" y="5591"/>
                    <a:pt x="16103" y="5190"/>
                  </a:cubicBezTo>
                  <a:cubicBezTo>
                    <a:pt x="15500" y="3328"/>
                    <a:pt x="14186" y="1740"/>
                    <a:pt x="12433" y="863"/>
                  </a:cubicBezTo>
                  <a:cubicBezTo>
                    <a:pt x="12304" y="920"/>
                    <a:pt x="12200" y="944"/>
                    <a:pt x="12117" y="944"/>
                  </a:cubicBezTo>
                  <a:cubicBezTo>
                    <a:pt x="11636" y="944"/>
                    <a:pt x="11813" y="135"/>
                    <a:pt x="11392" y="42"/>
                  </a:cubicBezTo>
                  <a:cubicBezTo>
                    <a:pt x="11338" y="15"/>
                    <a:pt x="11269" y="1"/>
                    <a:pt x="11201" y="1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2" name="Google Shape;4462;p4"/>
            <p:cNvSpPr/>
            <p:nvPr/>
          </p:nvSpPr>
          <p:spPr>
            <a:xfrm>
              <a:off x="3015825" y="3184750"/>
              <a:ext cx="279350" cy="243750"/>
            </a:xfrm>
            <a:custGeom>
              <a:avLst/>
              <a:gdLst/>
              <a:ahLst/>
              <a:cxnLst/>
              <a:rect l="l" t="t" r="r" b="b"/>
              <a:pathLst>
                <a:path w="11174" h="9750" extrusionOk="0">
                  <a:moveTo>
                    <a:pt x="7394" y="0"/>
                  </a:moveTo>
                  <a:cubicBezTo>
                    <a:pt x="7340" y="110"/>
                    <a:pt x="7285" y="164"/>
                    <a:pt x="7285" y="219"/>
                  </a:cubicBezTo>
                  <a:cubicBezTo>
                    <a:pt x="7077" y="1050"/>
                    <a:pt x="6966" y="1431"/>
                    <a:pt x="6742" y="1431"/>
                  </a:cubicBezTo>
                  <a:cubicBezTo>
                    <a:pt x="6553" y="1431"/>
                    <a:pt x="6283" y="1159"/>
                    <a:pt x="5806" y="657"/>
                  </a:cubicBezTo>
                  <a:cubicBezTo>
                    <a:pt x="5526" y="377"/>
                    <a:pt x="5289" y="212"/>
                    <a:pt x="5066" y="212"/>
                  </a:cubicBezTo>
                  <a:cubicBezTo>
                    <a:pt x="4852" y="212"/>
                    <a:pt x="4651" y="364"/>
                    <a:pt x="4437" y="712"/>
                  </a:cubicBezTo>
                  <a:cubicBezTo>
                    <a:pt x="4067" y="1314"/>
                    <a:pt x="3422" y="1681"/>
                    <a:pt x="2736" y="1681"/>
                  </a:cubicBezTo>
                  <a:cubicBezTo>
                    <a:pt x="2610" y="1681"/>
                    <a:pt x="2483" y="1669"/>
                    <a:pt x="2356" y="1643"/>
                  </a:cubicBezTo>
                  <a:cubicBezTo>
                    <a:pt x="2138" y="1948"/>
                    <a:pt x="1885" y="2115"/>
                    <a:pt x="1322" y="2115"/>
                  </a:cubicBezTo>
                  <a:cubicBezTo>
                    <a:pt x="1177" y="2115"/>
                    <a:pt x="1012" y="2104"/>
                    <a:pt x="822" y="2081"/>
                  </a:cubicBezTo>
                  <a:lnTo>
                    <a:pt x="822" y="2081"/>
                  </a:lnTo>
                  <a:cubicBezTo>
                    <a:pt x="1644" y="2519"/>
                    <a:pt x="2137" y="3451"/>
                    <a:pt x="1972" y="4327"/>
                  </a:cubicBezTo>
                  <a:cubicBezTo>
                    <a:pt x="1534" y="4327"/>
                    <a:pt x="1096" y="4382"/>
                    <a:pt x="713" y="4601"/>
                  </a:cubicBezTo>
                  <a:cubicBezTo>
                    <a:pt x="713" y="4601"/>
                    <a:pt x="658" y="4655"/>
                    <a:pt x="658" y="4710"/>
                  </a:cubicBezTo>
                  <a:cubicBezTo>
                    <a:pt x="603" y="4820"/>
                    <a:pt x="658" y="4875"/>
                    <a:pt x="713" y="4929"/>
                  </a:cubicBezTo>
                  <a:cubicBezTo>
                    <a:pt x="932" y="5258"/>
                    <a:pt x="1041" y="5587"/>
                    <a:pt x="1041" y="5915"/>
                  </a:cubicBezTo>
                  <a:cubicBezTo>
                    <a:pt x="713" y="6463"/>
                    <a:pt x="439" y="6956"/>
                    <a:pt x="713" y="7558"/>
                  </a:cubicBezTo>
                  <a:cubicBezTo>
                    <a:pt x="1096" y="7996"/>
                    <a:pt x="603" y="8270"/>
                    <a:pt x="548" y="8544"/>
                  </a:cubicBezTo>
                  <a:cubicBezTo>
                    <a:pt x="493" y="8873"/>
                    <a:pt x="1" y="9147"/>
                    <a:pt x="384" y="9530"/>
                  </a:cubicBezTo>
                  <a:lnTo>
                    <a:pt x="1808" y="9749"/>
                  </a:lnTo>
                  <a:cubicBezTo>
                    <a:pt x="1753" y="9311"/>
                    <a:pt x="767" y="8928"/>
                    <a:pt x="1753" y="8489"/>
                  </a:cubicBezTo>
                  <a:cubicBezTo>
                    <a:pt x="2137" y="8325"/>
                    <a:pt x="1917" y="7613"/>
                    <a:pt x="2465" y="7504"/>
                  </a:cubicBezTo>
                  <a:cubicBezTo>
                    <a:pt x="2903" y="7723"/>
                    <a:pt x="2465" y="8325"/>
                    <a:pt x="2903" y="8599"/>
                  </a:cubicBezTo>
                  <a:cubicBezTo>
                    <a:pt x="3451" y="7613"/>
                    <a:pt x="5423" y="7777"/>
                    <a:pt x="5039" y="5970"/>
                  </a:cubicBezTo>
                  <a:cubicBezTo>
                    <a:pt x="5806" y="5806"/>
                    <a:pt x="6025" y="5422"/>
                    <a:pt x="5751" y="4655"/>
                  </a:cubicBezTo>
                  <a:cubicBezTo>
                    <a:pt x="5642" y="4382"/>
                    <a:pt x="5916" y="4108"/>
                    <a:pt x="6190" y="4053"/>
                  </a:cubicBezTo>
                  <a:cubicBezTo>
                    <a:pt x="6222" y="4048"/>
                    <a:pt x="6255" y="4046"/>
                    <a:pt x="6287" y="4046"/>
                  </a:cubicBezTo>
                  <a:cubicBezTo>
                    <a:pt x="6627" y="4046"/>
                    <a:pt x="6902" y="4305"/>
                    <a:pt x="6902" y="4655"/>
                  </a:cubicBezTo>
                  <a:cubicBezTo>
                    <a:pt x="6847" y="4984"/>
                    <a:pt x="6792" y="5367"/>
                    <a:pt x="6682" y="5751"/>
                  </a:cubicBezTo>
                  <a:cubicBezTo>
                    <a:pt x="6628" y="5970"/>
                    <a:pt x="6792" y="6189"/>
                    <a:pt x="7066" y="6189"/>
                  </a:cubicBezTo>
                  <a:cubicBezTo>
                    <a:pt x="7101" y="6196"/>
                    <a:pt x="7134" y="6200"/>
                    <a:pt x="7164" y="6200"/>
                  </a:cubicBezTo>
                  <a:cubicBezTo>
                    <a:pt x="7365" y="6200"/>
                    <a:pt x="7442" y="6044"/>
                    <a:pt x="7394" y="5806"/>
                  </a:cubicBezTo>
                  <a:cubicBezTo>
                    <a:pt x="7297" y="5464"/>
                    <a:pt x="7373" y="4903"/>
                    <a:pt x="7624" y="4903"/>
                  </a:cubicBezTo>
                  <a:cubicBezTo>
                    <a:pt x="7655" y="4903"/>
                    <a:pt x="7688" y="4912"/>
                    <a:pt x="7723" y="4929"/>
                  </a:cubicBezTo>
                  <a:cubicBezTo>
                    <a:pt x="7949" y="5036"/>
                    <a:pt x="8110" y="5081"/>
                    <a:pt x="8227" y="5081"/>
                  </a:cubicBezTo>
                  <a:cubicBezTo>
                    <a:pt x="8647" y="5081"/>
                    <a:pt x="8483" y="4494"/>
                    <a:pt x="8654" y="4108"/>
                  </a:cubicBezTo>
                  <a:cubicBezTo>
                    <a:pt x="9092" y="3231"/>
                    <a:pt x="8709" y="2136"/>
                    <a:pt x="9147" y="1205"/>
                  </a:cubicBezTo>
                  <a:cubicBezTo>
                    <a:pt x="9804" y="1588"/>
                    <a:pt x="9476" y="2574"/>
                    <a:pt x="10352" y="2793"/>
                  </a:cubicBezTo>
                  <a:cubicBezTo>
                    <a:pt x="10626" y="2136"/>
                    <a:pt x="10242" y="1369"/>
                    <a:pt x="10954" y="986"/>
                  </a:cubicBezTo>
                  <a:cubicBezTo>
                    <a:pt x="11174" y="329"/>
                    <a:pt x="10954" y="0"/>
                    <a:pt x="10297" y="0"/>
                  </a:cubicBezTo>
                  <a:cubicBezTo>
                    <a:pt x="9750" y="383"/>
                    <a:pt x="8928" y="110"/>
                    <a:pt x="8490" y="548"/>
                  </a:cubicBezTo>
                  <a:cubicBezTo>
                    <a:pt x="8271" y="753"/>
                    <a:pt x="8117" y="832"/>
                    <a:pt x="8003" y="832"/>
                  </a:cubicBezTo>
                  <a:cubicBezTo>
                    <a:pt x="7661" y="832"/>
                    <a:pt x="7682" y="123"/>
                    <a:pt x="7394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3" name="Google Shape;4463;p4"/>
            <p:cNvSpPr/>
            <p:nvPr/>
          </p:nvSpPr>
          <p:spPr>
            <a:xfrm>
              <a:off x="4124925" y="3742025"/>
              <a:ext cx="460075" cy="438175"/>
            </a:xfrm>
            <a:custGeom>
              <a:avLst/>
              <a:gdLst/>
              <a:ahLst/>
              <a:cxnLst/>
              <a:rect l="l" t="t" r="r" b="b"/>
              <a:pathLst>
                <a:path w="18403" h="17527" extrusionOk="0">
                  <a:moveTo>
                    <a:pt x="11024" y="6348"/>
                  </a:moveTo>
                  <a:cubicBezTo>
                    <a:pt x="11433" y="6668"/>
                    <a:pt x="11694" y="7187"/>
                    <a:pt x="11666" y="7778"/>
                  </a:cubicBezTo>
                  <a:cubicBezTo>
                    <a:pt x="11666" y="7945"/>
                    <a:pt x="11670" y="8112"/>
                    <a:pt x="11674" y="8275"/>
                  </a:cubicBezTo>
                  <a:lnTo>
                    <a:pt x="11674" y="8275"/>
                  </a:lnTo>
                  <a:cubicBezTo>
                    <a:pt x="11671" y="8255"/>
                    <a:pt x="11669" y="8235"/>
                    <a:pt x="11666" y="8216"/>
                  </a:cubicBezTo>
                  <a:cubicBezTo>
                    <a:pt x="11699" y="7496"/>
                    <a:pt x="11418" y="6795"/>
                    <a:pt x="11024" y="6348"/>
                  </a:cubicBezTo>
                  <a:close/>
                  <a:moveTo>
                    <a:pt x="11676" y="9386"/>
                  </a:moveTo>
                  <a:lnTo>
                    <a:pt x="11676" y="9386"/>
                  </a:lnTo>
                  <a:cubicBezTo>
                    <a:pt x="11674" y="9417"/>
                    <a:pt x="11670" y="9447"/>
                    <a:pt x="11666" y="9476"/>
                  </a:cubicBezTo>
                  <a:cubicBezTo>
                    <a:pt x="11670" y="9446"/>
                    <a:pt x="11673" y="9416"/>
                    <a:pt x="11676" y="9386"/>
                  </a:cubicBezTo>
                  <a:close/>
                  <a:moveTo>
                    <a:pt x="17088" y="0"/>
                  </a:moveTo>
                  <a:lnTo>
                    <a:pt x="16486" y="110"/>
                  </a:lnTo>
                  <a:cubicBezTo>
                    <a:pt x="16212" y="493"/>
                    <a:pt x="15883" y="877"/>
                    <a:pt x="15445" y="1096"/>
                  </a:cubicBezTo>
                  <a:cubicBezTo>
                    <a:pt x="14514" y="1589"/>
                    <a:pt x="13528" y="2191"/>
                    <a:pt x="12597" y="2739"/>
                  </a:cubicBezTo>
                  <a:cubicBezTo>
                    <a:pt x="11776" y="3341"/>
                    <a:pt x="10899" y="3889"/>
                    <a:pt x="9968" y="4327"/>
                  </a:cubicBezTo>
                  <a:cubicBezTo>
                    <a:pt x="9366" y="4546"/>
                    <a:pt x="8763" y="4930"/>
                    <a:pt x="8763" y="5751"/>
                  </a:cubicBezTo>
                  <a:cubicBezTo>
                    <a:pt x="8882" y="6030"/>
                    <a:pt x="9059" y="6106"/>
                    <a:pt x="9294" y="6106"/>
                  </a:cubicBezTo>
                  <a:cubicBezTo>
                    <a:pt x="9324" y="6106"/>
                    <a:pt x="9355" y="6105"/>
                    <a:pt x="9387" y="6102"/>
                  </a:cubicBezTo>
                  <a:lnTo>
                    <a:pt x="9387" y="6102"/>
                  </a:lnTo>
                  <a:cubicBezTo>
                    <a:pt x="8487" y="6603"/>
                    <a:pt x="7461" y="7761"/>
                    <a:pt x="7504" y="8435"/>
                  </a:cubicBezTo>
                  <a:cubicBezTo>
                    <a:pt x="7558" y="8764"/>
                    <a:pt x="7668" y="9092"/>
                    <a:pt x="7284" y="9257"/>
                  </a:cubicBezTo>
                  <a:cubicBezTo>
                    <a:pt x="7226" y="9271"/>
                    <a:pt x="7172" y="9278"/>
                    <a:pt x="7123" y="9278"/>
                  </a:cubicBezTo>
                  <a:cubicBezTo>
                    <a:pt x="6803" y="9278"/>
                    <a:pt x="6667" y="8993"/>
                    <a:pt x="6572" y="8709"/>
                  </a:cubicBezTo>
                  <a:cubicBezTo>
                    <a:pt x="6402" y="8154"/>
                    <a:pt x="5898" y="7798"/>
                    <a:pt x="5347" y="7798"/>
                  </a:cubicBezTo>
                  <a:cubicBezTo>
                    <a:pt x="5191" y="7798"/>
                    <a:pt x="5032" y="7827"/>
                    <a:pt x="4875" y="7887"/>
                  </a:cubicBezTo>
                  <a:cubicBezTo>
                    <a:pt x="2958" y="8709"/>
                    <a:pt x="1260" y="9969"/>
                    <a:pt x="0" y="11612"/>
                  </a:cubicBezTo>
                  <a:cubicBezTo>
                    <a:pt x="467" y="12291"/>
                    <a:pt x="1230" y="12707"/>
                    <a:pt x="2034" y="12707"/>
                  </a:cubicBezTo>
                  <a:cubicBezTo>
                    <a:pt x="2267" y="12707"/>
                    <a:pt x="2504" y="12672"/>
                    <a:pt x="2739" y="12598"/>
                  </a:cubicBezTo>
                  <a:cubicBezTo>
                    <a:pt x="2900" y="12557"/>
                    <a:pt x="3062" y="12546"/>
                    <a:pt x="3224" y="12546"/>
                  </a:cubicBezTo>
                  <a:cubicBezTo>
                    <a:pt x="3401" y="12546"/>
                    <a:pt x="3578" y="12559"/>
                    <a:pt x="3755" y="12559"/>
                  </a:cubicBezTo>
                  <a:cubicBezTo>
                    <a:pt x="3854" y="12559"/>
                    <a:pt x="3954" y="12555"/>
                    <a:pt x="4053" y="12543"/>
                  </a:cubicBezTo>
                  <a:cubicBezTo>
                    <a:pt x="4166" y="12525"/>
                    <a:pt x="4269" y="12516"/>
                    <a:pt x="4362" y="12516"/>
                  </a:cubicBezTo>
                  <a:cubicBezTo>
                    <a:pt x="4857" y="12516"/>
                    <a:pt x="5068" y="12774"/>
                    <a:pt x="4929" y="13419"/>
                  </a:cubicBezTo>
                  <a:cubicBezTo>
                    <a:pt x="4710" y="14295"/>
                    <a:pt x="5094" y="15226"/>
                    <a:pt x="5915" y="15665"/>
                  </a:cubicBezTo>
                  <a:cubicBezTo>
                    <a:pt x="6068" y="15732"/>
                    <a:pt x="6241" y="15769"/>
                    <a:pt x="6403" y="15769"/>
                  </a:cubicBezTo>
                  <a:cubicBezTo>
                    <a:pt x="6765" y="15769"/>
                    <a:pt x="7069" y="15588"/>
                    <a:pt x="6956" y="15172"/>
                  </a:cubicBezTo>
                  <a:cubicBezTo>
                    <a:pt x="6572" y="13912"/>
                    <a:pt x="7011" y="12652"/>
                    <a:pt x="6792" y="11666"/>
                  </a:cubicBezTo>
                  <a:lnTo>
                    <a:pt x="6792" y="11666"/>
                  </a:lnTo>
                  <a:cubicBezTo>
                    <a:pt x="6956" y="12159"/>
                    <a:pt x="7065" y="13090"/>
                    <a:pt x="7996" y="13255"/>
                  </a:cubicBezTo>
                  <a:cubicBezTo>
                    <a:pt x="8092" y="13271"/>
                    <a:pt x="8181" y="13278"/>
                    <a:pt x="8264" y="13278"/>
                  </a:cubicBezTo>
                  <a:cubicBezTo>
                    <a:pt x="9329" y="13278"/>
                    <a:pt x="9464" y="12045"/>
                    <a:pt x="10023" y="11283"/>
                  </a:cubicBezTo>
                  <a:lnTo>
                    <a:pt x="10023" y="11283"/>
                  </a:lnTo>
                  <a:cubicBezTo>
                    <a:pt x="10023" y="12324"/>
                    <a:pt x="9201" y="13419"/>
                    <a:pt x="10352" y="14131"/>
                  </a:cubicBezTo>
                  <a:cubicBezTo>
                    <a:pt x="10489" y="14216"/>
                    <a:pt x="10598" y="14251"/>
                    <a:pt x="10686" y="14251"/>
                  </a:cubicBezTo>
                  <a:cubicBezTo>
                    <a:pt x="11053" y="14251"/>
                    <a:pt x="11051" y="13629"/>
                    <a:pt x="11228" y="13364"/>
                  </a:cubicBezTo>
                  <a:lnTo>
                    <a:pt x="11228" y="13364"/>
                  </a:lnTo>
                  <a:cubicBezTo>
                    <a:pt x="10571" y="16212"/>
                    <a:pt x="10571" y="16212"/>
                    <a:pt x="11228" y="17034"/>
                  </a:cubicBezTo>
                  <a:cubicBezTo>
                    <a:pt x="11392" y="17253"/>
                    <a:pt x="11721" y="17198"/>
                    <a:pt x="11940" y="17308"/>
                  </a:cubicBezTo>
                  <a:cubicBezTo>
                    <a:pt x="12049" y="17417"/>
                    <a:pt x="12214" y="17472"/>
                    <a:pt x="12433" y="17527"/>
                  </a:cubicBezTo>
                  <a:cubicBezTo>
                    <a:pt x="13528" y="17143"/>
                    <a:pt x="13090" y="16267"/>
                    <a:pt x="13090" y="15555"/>
                  </a:cubicBezTo>
                  <a:cubicBezTo>
                    <a:pt x="12926" y="15281"/>
                    <a:pt x="12652" y="15336"/>
                    <a:pt x="12433" y="15117"/>
                  </a:cubicBezTo>
                  <a:cubicBezTo>
                    <a:pt x="12871" y="14953"/>
                    <a:pt x="13364" y="15062"/>
                    <a:pt x="13802" y="14898"/>
                  </a:cubicBezTo>
                  <a:lnTo>
                    <a:pt x="13802" y="13912"/>
                  </a:lnTo>
                  <a:cubicBezTo>
                    <a:pt x="13638" y="13693"/>
                    <a:pt x="13638" y="13419"/>
                    <a:pt x="13802" y="13200"/>
                  </a:cubicBezTo>
                  <a:cubicBezTo>
                    <a:pt x="13802" y="12773"/>
                    <a:pt x="13980" y="12686"/>
                    <a:pt x="14220" y="12686"/>
                  </a:cubicBezTo>
                  <a:cubicBezTo>
                    <a:pt x="14383" y="12686"/>
                    <a:pt x="14575" y="12726"/>
                    <a:pt x="14759" y="12726"/>
                  </a:cubicBezTo>
                  <a:cubicBezTo>
                    <a:pt x="14825" y="12726"/>
                    <a:pt x="14890" y="12721"/>
                    <a:pt x="14952" y="12707"/>
                  </a:cubicBezTo>
                  <a:cubicBezTo>
                    <a:pt x="14459" y="11886"/>
                    <a:pt x="13912" y="11064"/>
                    <a:pt x="14514" y="10188"/>
                  </a:cubicBezTo>
                  <a:cubicBezTo>
                    <a:pt x="15281" y="9366"/>
                    <a:pt x="15445" y="8106"/>
                    <a:pt x="14952" y="7121"/>
                  </a:cubicBezTo>
                  <a:lnTo>
                    <a:pt x="14952" y="7121"/>
                  </a:lnTo>
                  <a:cubicBezTo>
                    <a:pt x="15442" y="7699"/>
                    <a:pt x="16148" y="7988"/>
                    <a:pt x="16895" y="7988"/>
                  </a:cubicBezTo>
                  <a:cubicBezTo>
                    <a:pt x="17068" y="7988"/>
                    <a:pt x="17242" y="7973"/>
                    <a:pt x="17417" y="7942"/>
                  </a:cubicBezTo>
                  <a:cubicBezTo>
                    <a:pt x="17581" y="7723"/>
                    <a:pt x="17965" y="7723"/>
                    <a:pt x="18074" y="7613"/>
                  </a:cubicBezTo>
                  <a:cubicBezTo>
                    <a:pt x="18184" y="7504"/>
                    <a:pt x="18293" y="7394"/>
                    <a:pt x="18403" y="7285"/>
                  </a:cubicBezTo>
                  <a:cubicBezTo>
                    <a:pt x="18403" y="7011"/>
                    <a:pt x="18348" y="6737"/>
                    <a:pt x="18293" y="6463"/>
                  </a:cubicBezTo>
                  <a:cubicBezTo>
                    <a:pt x="18255" y="6349"/>
                    <a:pt x="18138" y="6183"/>
                    <a:pt x="18015" y="6183"/>
                  </a:cubicBezTo>
                  <a:cubicBezTo>
                    <a:pt x="17961" y="6183"/>
                    <a:pt x="17905" y="6215"/>
                    <a:pt x="17855" y="6299"/>
                  </a:cubicBezTo>
                  <a:cubicBezTo>
                    <a:pt x="17623" y="6737"/>
                    <a:pt x="17379" y="6896"/>
                    <a:pt x="17128" y="6896"/>
                  </a:cubicBezTo>
                  <a:cubicBezTo>
                    <a:pt x="16846" y="6896"/>
                    <a:pt x="16557" y="6695"/>
                    <a:pt x="16267" y="6463"/>
                  </a:cubicBezTo>
                  <a:cubicBezTo>
                    <a:pt x="15774" y="6025"/>
                    <a:pt x="16048" y="5477"/>
                    <a:pt x="16157" y="4930"/>
                  </a:cubicBezTo>
                  <a:cubicBezTo>
                    <a:pt x="16227" y="4404"/>
                    <a:pt x="16521" y="4349"/>
                    <a:pt x="16853" y="4349"/>
                  </a:cubicBezTo>
                  <a:cubicBezTo>
                    <a:pt x="16941" y="4349"/>
                    <a:pt x="17031" y="4353"/>
                    <a:pt x="17121" y="4353"/>
                  </a:cubicBezTo>
                  <a:cubicBezTo>
                    <a:pt x="17222" y="4353"/>
                    <a:pt x="17322" y="4348"/>
                    <a:pt x="17417" y="4327"/>
                  </a:cubicBezTo>
                  <a:cubicBezTo>
                    <a:pt x="17444" y="4320"/>
                    <a:pt x="17472" y="4318"/>
                    <a:pt x="17501" y="4318"/>
                  </a:cubicBezTo>
                  <a:cubicBezTo>
                    <a:pt x="17588" y="4318"/>
                    <a:pt x="17679" y="4341"/>
                    <a:pt x="17766" y="4341"/>
                  </a:cubicBezTo>
                  <a:cubicBezTo>
                    <a:pt x="17882" y="4341"/>
                    <a:pt x="17992" y="4300"/>
                    <a:pt x="18074" y="4108"/>
                  </a:cubicBezTo>
                  <a:cubicBezTo>
                    <a:pt x="17716" y="4068"/>
                    <a:pt x="17474" y="3567"/>
                    <a:pt x="17096" y="3567"/>
                  </a:cubicBezTo>
                  <a:cubicBezTo>
                    <a:pt x="16953" y="3567"/>
                    <a:pt x="16791" y="3639"/>
                    <a:pt x="16595" y="3834"/>
                  </a:cubicBezTo>
                  <a:cubicBezTo>
                    <a:pt x="16542" y="3877"/>
                    <a:pt x="16497" y="3895"/>
                    <a:pt x="16459" y="3895"/>
                  </a:cubicBezTo>
                  <a:cubicBezTo>
                    <a:pt x="16304" y="3895"/>
                    <a:pt x="16277" y="3594"/>
                    <a:pt x="16321" y="3506"/>
                  </a:cubicBezTo>
                  <a:cubicBezTo>
                    <a:pt x="16814" y="2739"/>
                    <a:pt x="16431" y="1753"/>
                    <a:pt x="17088" y="1041"/>
                  </a:cubicBezTo>
                  <a:lnTo>
                    <a:pt x="17088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4" name="Google Shape;4464;p4"/>
            <p:cNvSpPr/>
            <p:nvPr/>
          </p:nvSpPr>
          <p:spPr>
            <a:xfrm>
              <a:off x="4257725" y="4001700"/>
              <a:ext cx="180775" cy="230550"/>
            </a:xfrm>
            <a:custGeom>
              <a:avLst/>
              <a:gdLst/>
              <a:ahLst/>
              <a:cxnLst/>
              <a:rect l="l" t="t" r="r" b="b"/>
              <a:pathLst>
                <a:path w="7231" h="9222" extrusionOk="0">
                  <a:moveTo>
                    <a:pt x="5133" y="0"/>
                  </a:moveTo>
                  <a:cubicBezTo>
                    <a:pt x="4915" y="0"/>
                    <a:pt x="4758" y="231"/>
                    <a:pt x="4601" y="348"/>
                  </a:cubicBezTo>
                  <a:cubicBezTo>
                    <a:pt x="4218" y="622"/>
                    <a:pt x="3944" y="1115"/>
                    <a:pt x="3889" y="1608"/>
                  </a:cubicBezTo>
                  <a:cubicBezTo>
                    <a:pt x="3889" y="2101"/>
                    <a:pt x="3506" y="2539"/>
                    <a:pt x="2958" y="2594"/>
                  </a:cubicBezTo>
                  <a:cubicBezTo>
                    <a:pt x="2905" y="2604"/>
                    <a:pt x="2856" y="2608"/>
                    <a:pt x="2811" y="2608"/>
                  </a:cubicBezTo>
                  <a:cubicBezTo>
                    <a:pt x="2345" y="2608"/>
                    <a:pt x="2287" y="2122"/>
                    <a:pt x="2137" y="1772"/>
                  </a:cubicBezTo>
                  <a:cubicBezTo>
                    <a:pt x="1808" y="1225"/>
                    <a:pt x="1589" y="622"/>
                    <a:pt x="1370" y="74"/>
                  </a:cubicBezTo>
                  <a:lnTo>
                    <a:pt x="1370" y="74"/>
                  </a:lnTo>
                  <a:cubicBezTo>
                    <a:pt x="1425" y="951"/>
                    <a:pt x="1315" y="1827"/>
                    <a:pt x="1096" y="2703"/>
                  </a:cubicBezTo>
                  <a:cubicBezTo>
                    <a:pt x="877" y="3196"/>
                    <a:pt x="932" y="3799"/>
                    <a:pt x="1260" y="4237"/>
                  </a:cubicBezTo>
                  <a:cubicBezTo>
                    <a:pt x="1863" y="5059"/>
                    <a:pt x="1260" y="5113"/>
                    <a:pt x="658" y="5113"/>
                  </a:cubicBezTo>
                  <a:lnTo>
                    <a:pt x="494" y="5278"/>
                  </a:lnTo>
                  <a:cubicBezTo>
                    <a:pt x="1" y="6318"/>
                    <a:pt x="1644" y="6209"/>
                    <a:pt x="1425" y="7249"/>
                  </a:cubicBezTo>
                  <a:cubicBezTo>
                    <a:pt x="1200" y="6987"/>
                    <a:pt x="976" y="6726"/>
                    <a:pt x="734" y="6726"/>
                  </a:cubicBezTo>
                  <a:cubicBezTo>
                    <a:pt x="622" y="6726"/>
                    <a:pt x="506" y="6782"/>
                    <a:pt x="384" y="6921"/>
                  </a:cubicBezTo>
                  <a:cubicBezTo>
                    <a:pt x="1" y="7304"/>
                    <a:pt x="1" y="7907"/>
                    <a:pt x="329" y="8290"/>
                  </a:cubicBezTo>
                  <a:cubicBezTo>
                    <a:pt x="384" y="8400"/>
                    <a:pt x="548" y="8509"/>
                    <a:pt x="658" y="8564"/>
                  </a:cubicBezTo>
                  <a:cubicBezTo>
                    <a:pt x="1096" y="8783"/>
                    <a:pt x="1534" y="9057"/>
                    <a:pt x="2027" y="9221"/>
                  </a:cubicBezTo>
                  <a:cubicBezTo>
                    <a:pt x="2246" y="9221"/>
                    <a:pt x="2465" y="9166"/>
                    <a:pt x="2630" y="9057"/>
                  </a:cubicBezTo>
                  <a:cubicBezTo>
                    <a:pt x="3999" y="8071"/>
                    <a:pt x="5697" y="8016"/>
                    <a:pt x="7230" y="7414"/>
                  </a:cubicBezTo>
                  <a:lnTo>
                    <a:pt x="7230" y="7085"/>
                  </a:lnTo>
                  <a:lnTo>
                    <a:pt x="6847" y="6756"/>
                  </a:lnTo>
                  <a:cubicBezTo>
                    <a:pt x="6820" y="6702"/>
                    <a:pt x="6765" y="6674"/>
                    <a:pt x="6710" y="6674"/>
                  </a:cubicBezTo>
                  <a:cubicBezTo>
                    <a:pt x="6655" y="6674"/>
                    <a:pt x="6600" y="6702"/>
                    <a:pt x="6573" y="6756"/>
                  </a:cubicBezTo>
                  <a:cubicBezTo>
                    <a:pt x="6135" y="6428"/>
                    <a:pt x="6135" y="5771"/>
                    <a:pt x="5587" y="5497"/>
                  </a:cubicBezTo>
                  <a:cubicBezTo>
                    <a:pt x="5259" y="5387"/>
                    <a:pt x="5149" y="4839"/>
                    <a:pt x="5423" y="4675"/>
                  </a:cubicBezTo>
                  <a:cubicBezTo>
                    <a:pt x="6683" y="4073"/>
                    <a:pt x="6025" y="2868"/>
                    <a:pt x="6518" y="1937"/>
                  </a:cubicBezTo>
                  <a:lnTo>
                    <a:pt x="6518" y="1937"/>
                  </a:lnTo>
                  <a:cubicBezTo>
                    <a:pt x="5423" y="2101"/>
                    <a:pt x="5752" y="3087"/>
                    <a:pt x="5368" y="3580"/>
                  </a:cubicBezTo>
                  <a:cubicBezTo>
                    <a:pt x="4985" y="3361"/>
                    <a:pt x="4766" y="3032"/>
                    <a:pt x="4875" y="2868"/>
                  </a:cubicBezTo>
                  <a:cubicBezTo>
                    <a:pt x="5259" y="2265"/>
                    <a:pt x="4766" y="1444"/>
                    <a:pt x="5368" y="841"/>
                  </a:cubicBezTo>
                  <a:cubicBezTo>
                    <a:pt x="5587" y="677"/>
                    <a:pt x="5642" y="294"/>
                    <a:pt x="5423" y="129"/>
                  </a:cubicBezTo>
                  <a:cubicBezTo>
                    <a:pt x="5314" y="36"/>
                    <a:pt x="5219" y="0"/>
                    <a:pt x="5133" y="0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5" name="Google Shape;4465;p4"/>
            <p:cNvSpPr/>
            <p:nvPr/>
          </p:nvSpPr>
          <p:spPr>
            <a:xfrm>
              <a:off x="3293775" y="1660075"/>
              <a:ext cx="5500" cy="3450"/>
            </a:xfrm>
            <a:custGeom>
              <a:avLst/>
              <a:gdLst/>
              <a:ahLst/>
              <a:cxnLst/>
              <a:rect l="l" t="t" r="r" b="b"/>
              <a:pathLst>
                <a:path w="220" h="138" extrusionOk="0">
                  <a:moveTo>
                    <a:pt x="131" y="1"/>
                  </a:moveTo>
                  <a:cubicBezTo>
                    <a:pt x="97" y="1"/>
                    <a:pt x="56" y="28"/>
                    <a:pt x="1" y="83"/>
                  </a:cubicBezTo>
                  <a:cubicBezTo>
                    <a:pt x="56" y="83"/>
                    <a:pt x="56" y="138"/>
                    <a:pt x="110" y="138"/>
                  </a:cubicBezTo>
                  <a:cubicBezTo>
                    <a:pt x="165" y="138"/>
                    <a:pt x="220" y="83"/>
                    <a:pt x="220" y="83"/>
                  </a:cubicBezTo>
                  <a:cubicBezTo>
                    <a:pt x="192" y="28"/>
                    <a:pt x="165" y="1"/>
                    <a:pt x="131" y="1"/>
                  </a:cubicBezTo>
                  <a:close/>
                </a:path>
              </a:pathLst>
            </a:custGeom>
            <a:solidFill>
              <a:srgbClr val="EE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6" name="Google Shape;4466;p4"/>
            <p:cNvSpPr/>
            <p:nvPr/>
          </p:nvSpPr>
          <p:spPr>
            <a:xfrm>
              <a:off x="3636100" y="1276475"/>
              <a:ext cx="8225" cy="9150"/>
            </a:xfrm>
            <a:custGeom>
              <a:avLst/>
              <a:gdLst/>
              <a:ahLst/>
              <a:cxnLst/>
              <a:rect l="l" t="t" r="r" b="b"/>
              <a:pathLst>
                <a:path w="329" h="366" extrusionOk="0">
                  <a:moveTo>
                    <a:pt x="108" y="0"/>
                  </a:moveTo>
                  <a:cubicBezTo>
                    <a:pt x="64" y="0"/>
                    <a:pt x="32" y="27"/>
                    <a:pt x="0" y="91"/>
                  </a:cubicBezTo>
                  <a:cubicBezTo>
                    <a:pt x="0" y="256"/>
                    <a:pt x="55" y="310"/>
                    <a:pt x="110" y="365"/>
                  </a:cubicBezTo>
                  <a:cubicBezTo>
                    <a:pt x="165" y="365"/>
                    <a:pt x="274" y="310"/>
                    <a:pt x="329" y="310"/>
                  </a:cubicBezTo>
                  <a:cubicBezTo>
                    <a:pt x="329" y="201"/>
                    <a:pt x="274" y="146"/>
                    <a:pt x="219" y="36"/>
                  </a:cubicBezTo>
                  <a:cubicBezTo>
                    <a:pt x="174" y="14"/>
                    <a:pt x="138" y="0"/>
                    <a:pt x="10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7" name="Google Shape;4467;p4"/>
            <p:cNvSpPr/>
            <p:nvPr/>
          </p:nvSpPr>
          <p:spPr>
            <a:xfrm>
              <a:off x="3655275" y="1248625"/>
              <a:ext cx="12325" cy="5500"/>
            </a:xfrm>
            <a:custGeom>
              <a:avLst/>
              <a:gdLst/>
              <a:ahLst/>
              <a:cxnLst/>
              <a:rect l="l" t="t" r="r" b="b"/>
              <a:pathLst>
                <a:path w="493" h="220" extrusionOk="0">
                  <a:moveTo>
                    <a:pt x="274" y="0"/>
                  </a:moveTo>
                  <a:cubicBezTo>
                    <a:pt x="164" y="0"/>
                    <a:pt x="110" y="55"/>
                    <a:pt x="0" y="110"/>
                  </a:cubicBezTo>
                  <a:cubicBezTo>
                    <a:pt x="110" y="165"/>
                    <a:pt x="164" y="219"/>
                    <a:pt x="274" y="219"/>
                  </a:cubicBezTo>
                  <a:cubicBezTo>
                    <a:pt x="329" y="219"/>
                    <a:pt x="438" y="165"/>
                    <a:pt x="493" y="110"/>
                  </a:cubicBezTo>
                  <a:cubicBezTo>
                    <a:pt x="438" y="55"/>
                    <a:pt x="329" y="0"/>
                    <a:pt x="274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8" name="Google Shape;4468;p4"/>
            <p:cNvSpPr/>
            <p:nvPr/>
          </p:nvSpPr>
          <p:spPr>
            <a:xfrm>
              <a:off x="4087950" y="2564475"/>
              <a:ext cx="564150" cy="708225"/>
            </a:xfrm>
            <a:custGeom>
              <a:avLst/>
              <a:gdLst/>
              <a:ahLst/>
              <a:cxnLst/>
              <a:rect l="l" t="t" r="r" b="b"/>
              <a:pathLst>
                <a:path w="22566" h="28329" extrusionOk="0">
                  <a:moveTo>
                    <a:pt x="17965" y="0"/>
                  </a:moveTo>
                  <a:cubicBezTo>
                    <a:pt x="17855" y="0"/>
                    <a:pt x="17691" y="0"/>
                    <a:pt x="17581" y="110"/>
                  </a:cubicBezTo>
                  <a:cubicBezTo>
                    <a:pt x="17519" y="203"/>
                    <a:pt x="17466" y="234"/>
                    <a:pt x="17418" y="234"/>
                  </a:cubicBezTo>
                  <a:cubicBezTo>
                    <a:pt x="17316" y="234"/>
                    <a:pt x="17236" y="92"/>
                    <a:pt x="17144" y="92"/>
                  </a:cubicBezTo>
                  <a:cubicBezTo>
                    <a:pt x="17126" y="92"/>
                    <a:pt x="17108" y="97"/>
                    <a:pt x="17088" y="110"/>
                  </a:cubicBezTo>
                  <a:cubicBezTo>
                    <a:pt x="15445" y="712"/>
                    <a:pt x="14898" y="2410"/>
                    <a:pt x="13857" y="3560"/>
                  </a:cubicBezTo>
                  <a:cubicBezTo>
                    <a:pt x="13638" y="3834"/>
                    <a:pt x="13419" y="4053"/>
                    <a:pt x="13255" y="4272"/>
                  </a:cubicBezTo>
                  <a:cubicBezTo>
                    <a:pt x="13145" y="4382"/>
                    <a:pt x="13035" y="4491"/>
                    <a:pt x="12981" y="4601"/>
                  </a:cubicBezTo>
                  <a:cubicBezTo>
                    <a:pt x="12762" y="4875"/>
                    <a:pt x="12543" y="5149"/>
                    <a:pt x="12323" y="5368"/>
                  </a:cubicBezTo>
                  <a:cubicBezTo>
                    <a:pt x="9914" y="8270"/>
                    <a:pt x="6737" y="10407"/>
                    <a:pt x="4327" y="13309"/>
                  </a:cubicBezTo>
                  <a:cubicBezTo>
                    <a:pt x="4218" y="13419"/>
                    <a:pt x="4108" y="13528"/>
                    <a:pt x="4053" y="13638"/>
                  </a:cubicBezTo>
                  <a:lnTo>
                    <a:pt x="3779" y="13967"/>
                  </a:lnTo>
                  <a:cubicBezTo>
                    <a:pt x="3396" y="14460"/>
                    <a:pt x="2958" y="14898"/>
                    <a:pt x="2520" y="15281"/>
                  </a:cubicBezTo>
                  <a:cubicBezTo>
                    <a:pt x="2410" y="15391"/>
                    <a:pt x="2301" y="15500"/>
                    <a:pt x="2191" y="15610"/>
                  </a:cubicBezTo>
                  <a:cubicBezTo>
                    <a:pt x="1972" y="15884"/>
                    <a:pt x="1643" y="16157"/>
                    <a:pt x="1370" y="16431"/>
                  </a:cubicBezTo>
                  <a:cubicBezTo>
                    <a:pt x="1260" y="16596"/>
                    <a:pt x="1150" y="16760"/>
                    <a:pt x="1096" y="16924"/>
                  </a:cubicBezTo>
                  <a:cubicBezTo>
                    <a:pt x="1041" y="17088"/>
                    <a:pt x="1096" y="17308"/>
                    <a:pt x="1205" y="17417"/>
                  </a:cubicBezTo>
                  <a:cubicBezTo>
                    <a:pt x="1205" y="17472"/>
                    <a:pt x="1260" y="17527"/>
                    <a:pt x="1260" y="17581"/>
                  </a:cubicBezTo>
                  <a:lnTo>
                    <a:pt x="1096" y="17581"/>
                  </a:lnTo>
                  <a:cubicBezTo>
                    <a:pt x="986" y="17581"/>
                    <a:pt x="877" y="17557"/>
                    <a:pt x="751" y="17557"/>
                  </a:cubicBezTo>
                  <a:cubicBezTo>
                    <a:pt x="688" y="17557"/>
                    <a:pt x="621" y="17563"/>
                    <a:pt x="548" y="17581"/>
                  </a:cubicBezTo>
                  <a:cubicBezTo>
                    <a:pt x="219" y="17691"/>
                    <a:pt x="0" y="18074"/>
                    <a:pt x="110" y="18458"/>
                  </a:cubicBezTo>
                  <a:cubicBezTo>
                    <a:pt x="615" y="19271"/>
                    <a:pt x="1062" y="19711"/>
                    <a:pt x="1497" y="19711"/>
                  </a:cubicBezTo>
                  <a:cubicBezTo>
                    <a:pt x="1910" y="19711"/>
                    <a:pt x="2311" y="19313"/>
                    <a:pt x="2739" y="18458"/>
                  </a:cubicBezTo>
                  <a:cubicBezTo>
                    <a:pt x="3560" y="16869"/>
                    <a:pt x="4656" y="16596"/>
                    <a:pt x="6025" y="16431"/>
                  </a:cubicBezTo>
                  <a:cubicBezTo>
                    <a:pt x="6189" y="16376"/>
                    <a:pt x="6354" y="16322"/>
                    <a:pt x="6518" y="16267"/>
                  </a:cubicBezTo>
                  <a:cubicBezTo>
                    <a:pt x="6792" y="16103"/>
                    <a:pt x="7096" y="16023"/>
                    <a:pt x="7398" y="16023"/>
                  </a:cubicBezTo>
                  <a:cubicBezTo>
                    <a:pt x="8003" y="16023"/>
                    <a:pt x="8599" y="16340"/>
                    <a:pt x="8928" y="16924"/>
                  </a:cubicBezTo>
                  <a:cubicBezTo>
                    <a:pt x="9240" y="17429"/>
                    <a:pt x="9489" y="17649"/>
                    <a:pt x="9694" y="17649"/>
                  </a:cubicBezTo>
                  <a:cubicBezTo>
                    <a:pt x="9955" y="17649"/>
                    <a:pt x="10143" y="17289"/>
                    <a:pt x="10297" y="16705"/>
                  </a:cubicBezTo>
                  <a:cubicBezTo>
                    <a:pt x="10407" y="16431"/>
                    <a:pt x="10352" y="16103"/>
                    <a:pt x="10845" y="16048"/>
                  </a:cubicBezTo>
                  <a:lnTo>
                    <a:pt x="10845" y="16048"/>
                  </a:lnTo>
                  <a:cubicBezTo>
                    <a:pt x="11064" y="16541"/>
                    <a:pt x="10571" y="17143"/>
                    <a:pt x="11009" y="17581"/>
                  </a:cubicBezTo>
                  <a:cubicBezTo>
                    <a:pt x="11776" y="18403"/>
                    <a:pt x="12433" y="19389"/>
                    <a:pt x="12871" y="20429"/>
                  </a:cubicBezTo>
                  <a:cubicBezTo>
                    <a:pt x="12972" y="20665"/>
                    <a:pt x="13177" y="20777"/>
                    <a:pt x="13408" y="20777"/>
                  </a:cubicBezTo>
                  <a:cubicBezTo>
                    <a:pt x="13554" y="20777"/>
                    <a:pt x="13709" y="20733"/>
                    <a:pt x="13857" y="20649"/>
                  </a:cubicBezTo>
                  <a:cubicBezTo>
                    <a:pt x="14007" y="20549"/>
                    <a:pt x="13929" y="20313"/>
                    <a:pt x="14080" y="20313"/>
                  </a:cubicBezTo>
                  <a:cubicBezTo>
                    <a:pt x="14094" y="20313"/>
                    <a:pt x="14111" y="20315"/>
                    <a:pt x="14131" y="20320"/>
                  </a:cubicBezTo>
                  <a:cubicBezTo>
                    <a:pt x="14186" y="20484"/>
                    <a:pt x="14186" y="20649"/>
                    <a:pt x="14076" y="20758"/>
                  </a:cubicBezTo>
                  <a:cubicBezTo>
                    <a:pt x="13638" y="21361"/>
                    <a:pt x="12707" y="21306"/>
                    <a:pt x="12543" y="22127"/>
                  </a:cubicBezTo>
                  <a:cubicBezTo>
                    <a:pt x="11776" y="21196"/>
                    <a:pt x="11392" y="20265"/>
                    <a:pt x="11666" y="19170"/>
                  </a:cubicBezTo>
                  <a:cubicBezTo>
                    <a:pt x="11885" y="18677"/>
                    <a:pt x="11557" y="18129"/>
                    <a:pt x="11064" y="17965"/>
                  </a:cubicBezTo>
                  <a:cubicBezTo>
                    <a:pt x="11014" y="17957"/>
                    <a:pt x="10968" y="17953"/>
                    <a:pt x="10925" y="17953"/>
                  </a:cubicBezTo>
                  <a:cubicBezTo>
                    <a:pt x="10390" y="17953"/>
                    <a:pt x="10289" y="18545"/>
                    <a:pt x="10187" y="18951"/>
                  </a:cubicBezTo>
                  <a:cubicBezTo>
                    <a:pt x="10023" y="19882"/>
                    <a:pt x="9804" y="20758"/>
                    <a:pt x="9475" y="21580"/>
                  </a:cubicBezTo>
                  <a:cubicBezTo>
                    <a:pt x="9049" y="22433"/>
                    <a:pt x="8674" y="23389"/>
                    <a:pt x="7493" y="23389"/>
                  </a:cubicBezTo>
                  <a:cubicBezTo>
                    <a:pt x="7461" y="23389"/>
                    <a:pt x="7428" y="23388"/>
                    <a:pt x="7394" y="23387"/>
                  </a:cubicBezTo>
                  <a:cubicBezTo>
                    <a:pt x="6025" y="24154"/>
                    <a:pt x="6025" y="24263"/>
                    <a:pt x="7011" y="25468"/>
                  </a:cubicBezTo>
                  <a:cubicBezTo>
                    <a:pt x="7449" y="26016"/>
                    <a:pt x="8380" y="26290"/>
                    <a:pt x="8490" y="27111"/>
                  </a:cubicBezTo>
                  <a:cubicBezTo>
                    <a:pt x="8572" y="27938"/>
                    <a:pt x="8749" y="28328"/>
                    <a:pt x="9254" y="28328"/>
                  </a:cubicBezTo>
                  <a:cubicBezTo>
                    <a:pt x="9419" y="28328"/>
                    <a:pt x="9617" y="28287"/>
                    <a:pt x="9859" y="28207"/>
                  </a:cubicBezTo>
                  <a:cubicBezTo>
                    <a:pt x="10735" y="27933"/>
                    <a:pt x="11611" y="27604"/>
                    <a:pt x="12433" y="27166"/>
                  </a:cubicBezTo>
                  <a:cubicBezTo>
                    <a:pt x="13309" y="26618"/>
                    <a:pt x="14131" y="25906"/>
                    <a:pt x="14843" y="25140"/>
                  </a:cubicBezTo>
                  <a:cubicBezTo>
                    <a:pt x="15062" y="24811"/>
                    <a:pt x="15336" y="24537"/>
                    <a:pt x="15610" y="24318"/>
                  </a:cubicBezTo>
                  <a:cubicBezTo>
                    <a:pt x="17088" y="22456"/>
                    <a:pt x="19005" y="21032"/>
                    <a:pt x="20375" y="19005"/>
                  </a:cubicBezTo>
                  <a:cubicBezTo>
                    <a:pt x="20594" y="18020"/>
                    <a:pt x="20429" y="16924"/>
                    <a:pt x="21525" y="16267"/>
                  </a:cubicBezTo>
                  <a:cubicBezTo>
                    <a:pt x="21634" y="16157"/>
                    <a:pt x="21744" y="16103"/>
                    <a:pt x="21853" y="15993"/>
                  </a:cubicBezTo>
                  <a:lnTo>
                    <a:pt x="22182" y="15993"/>
                  </a:lnTo>
                  <a:cubicBezTo>
                    <a:pt x="22237" y="16020"/>
                    <a:pt x="22305" y="16034"/>
                    <a:pt x="22367" y="16034"/>
                  </a:cubicBezTo>
                  <a:cubicBezTo>
                    <a:pt x="22428" y="16034"/>
                    <a:pt x="22483" y="16020"/>
                    <a:pt x="22511" y="15993"/>
                  </a:cubicBezTo>
                  <a:cubicBezTo>
                    <a:pt x="22565" y="15445"/>
                    <a:pt x="22182" y="15226"/>
                    <a:pt x="21853" y="14733"/>
                  </a:cubicBezTo>
                  <a:cubicBezTo>
                    <a:pt x="21525" y="14240"/>
                    <a:pt x="22182" y="13912"/>
                    <a:pt x="21963" y="13364"/>
                  </a:cubicBezTo>
                  <a:cubicBezTo>
                    <a:pt x="21805" y="12952"/>
                    <a:pt x="21628" y="12815"/>
                    <a:pt x="21422" y="12815"/>
                  </a:cubicBezTo>
                  <a:cubicBezTo>
                    <a:pt x="21272" y="12815"/>
                    <a:pt x="21107" y="12888"/>
                    <a:pt x="20922" y="12981"/>
                  </a:cubicBezTo>
                  <a:lnTo>
                    <a:pt x="20703" y="13035"/>
                  </a:lnTo>
                  <a:cubicBezTo>
                    <a:pt x="20511" y="13180"/>
                    <a:pt x="20403" y="13493"/>
                    <a:pt x="20231" y="13493"/>
                  </a:cubicBezTo>
                  <a:cubicBezTo>
                    <a:pt x="20207" y="13493"/>
                    <a:pt x="20182" y="13487"/>
                    <a:pt x="20156" y="13474"/>
                  </a:cubicBezTo>
                  <a:cubicBezTo>
                    <a:pt x="19936" y="13419"/>
                    <a:pt x="20046" y="12981"/>
                    <a:pt x="19991" y="12762"/>
                  </a:cubicBezTo>
                  <a:cubicBezTo>
                    <a:pt x="19991" y="12323"/>
                    <a:pt x="19827" y="11995"/>
                    <a:pt x="19608" y="11666"/>
                  </a:cubicBezTo>
                  <a:cubicBezTo>
                    <a:pt x="19224" y="10790"/>
                    <a:pt x="19005" y="9914"/>
                    <a:pt x="19608" y="9037"/>
                  </a:cubicBezTo>
                  <a:cubicBezTo>
                    <a:pt x="19827" y="8599"/>
                    <a:pt x="19389" y="8325"/>
                    <a:pt x="19389" y="7942"/>
                  </a:cubicBezTo>
                  <a:cubicBezTo>
                    <a:pt x="19334" y="7558"/>
                    <a:pt x="19334" y="7175"/>
                    <a:pt x="19444" y="6737"/>
                  </a:cubicBezTo>
                  <a:cubicBezTo>
                    <a:pt x="19444" y="6627"/>
                    <a:pt x="19389" y="6518"/>
                    <a:pt x="19279" y="6408"/>
                  </a:cubicBezTo>
                  <a:cubicBezTo>
                    <a:pt x="19060" y="6189"/>
                    <a:pt x="18786" y="6244"/>
                    <a:pt x="18622" y="6080"/>
                  </a:cubicBezTo>
                  <a:lnTo>
                    <a:pt x="18622" y="4765"/>
                  </a:lnTo>
                  <a:cubicBezTo>
                    <a:pt x="18732" y="3779"/>
                    <a:pt x="18293" y="2739"/>
                    <a:pt x="18732" y="1753"/>
                  </a:cubicBezTo>
                  <a:cubicBezTo>
                    <a:pt x="19170" y="767"/>
                    <a:pt x="18732" y="384"/>
                    <a:pt x="17965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9" name="Google Shape;4469;p4"/>
            <p:cNvSpPr/>
            <p:nvPr/>
          </p:nvSpPr>
          <p:spPr>
            <a:xfrm>
              <a:off x="3870225" y="4026475"/>
              <a:ext cx="424500" cy="319400"/>
            </a:xfrm>
            <a:custGeom>
              <a:avLst/>
              <a:gdLst/>
              <a:ahLst/>
              <a:cxnLst/>
              <a:rect l="l" t="t" r="r" b="b"/>
              <a:pathLst>
                <a:path w="16980" h="12776" extrusionOk="0">
                  <a:moveTo>
                    <a:pt x="9677" y="1"/>
                  </a:moveTo>
                  <a:cubicBezTo>
                    <a:pt x="9164" y="1"/>
                    <a:pt x="8718" y="414"/>
                    <a:pt x="8271" y="617"/>
                  </a:cubicBezTo>
                  <a:cubicBezTo>
                    <a:pt x="6957" y="1220"/>
                    <a:pt x="6245" y="2424"/>
                    <a:pt x="4930" y="3191"/>
                  </a:cubicBezTo>
                  <a:cubicBezTo>
                    <a:pt x="3616" y="4013"/>
                    <a:pt x="2192" y="4670"/>
                    <a:pt x="987" y="5601"/>
                  </a:cubicBezTo>
                  <a:cubicBezTo>
                    <a:pt x="713" y="5765"/>
                    <a:pt x="549" y="6039"/>
                    <a:pt x="384" y="6313"/>
                  </a:cubicBezTo>
                  <a:cubicBezTo>
                    <a:pt x="1" y="6970"/>
                    <a:pt x="768" y="7244"/>
                    <a:pt x="768" y="7847"/>
                  </a:cubicBezTo>
                  <a:cubicBezTo>
                    <a:pt x="713" y="8394"/>
                    <a:pt x="1" y="9271"/>
                    <a:pt x="1042" y="9380"/>
                  </a:cubicBezTo>
                  <a:cubicBezTo>
                    <a:pt x="1863" y="9545"/>
                    <a:pt x="2192" y="10257"/>
                    <a:pt x="2849" y="10421"/>
                  </a:cubicBezTo>
                  <a:cubicBezTo>
                    <a:pt x="4218" y="10804"/>
                    <a:pt x="5971" y="10640"/>
                    <a:pt x="6135" y="12776"/>
                  </a:cubicBezTo>
                  <a:lnTo>
                    <a:pt x="6299" y="12666"/>
                  </a:lnTo>
                  <a:lnTo>
                    <a:pt x="11503" y="11023"/>
                  </a:lnTo>
                  <a:cubicBezTo>
                    <a:pt x="11612" y="10914"/>
                    <a:pt x="11776" y="10859"/>
                    <a:pt x="11886" y="10750"/>
                  </a:cubicBezTo>
                  <a:cubicBezTo>
                    <a:pt x="11995" y="10695"/>
                    <a:pt x="12105" y="10695"/>
                    <a:pt x="12215" y="10695"/>
                  </a:cubicBezTo>
                  <a:cubicBezTo>
                    <a:pt x="12653" y="10585"/>
                    <a:pt x="13146" y="10366"/>
                    <a:pt x="13529" y="10092"/>
                  </a:cubicBezTo>
                  <a:lnTo>
                    <a:pt x="16815" y="8723"/>
                  </a:lnTo>
                  <a:cubicBezTo>
                    <a:pt x="16925" y="8613"/>
                    <a:pt x="16980" y="8449"/>
                    <a:pt x="16925" y="8285"/>
                  </a:cubicBezTo>
                  <a:cubicBezTo>
                    <a:pt x="15501" y="7518"/>
                    <a:pt x="13858" y="7189"/>
                    <a:pt x="12379" y="6423"/>
                  </a:cubicBezTo>
                  <a:cubicBezTo>
                    <a:pt x="11667" y="6039"/>
                    <a:pt x="11174" y="5765"/>
                    <a:pt x="11393" y="4889"/>
                  </a:cubicBezTo>
                  <a:cubicBezTo>
                    <a:pt x="11503" y="4305"/>
                    <a:pt x="11831" y="4159"/>
                    <a:pt x="12249" y="4159"/>
                  </a:cubicBezTo>
                  <a:cubicBezTo>
                    <a:pt x="12458" y="4159"/>
                    <a:pt x="12689" y="4195"/>
                    <a:pt x="12927" y="4232"/>
                  </a:cubicBezTo>
                  <a:cubicBezTo>
                    <a:pt x="13215" y="4270"/>
                    <a:pt x="13544" y="4336"/>
                    <a:pt x="13809" y="4336"/>
                  </a:cubicBezTo>
                  <a:cubicBezTo>
                    <a:pt x="14299" y="4336"/>
                    <a:pt x="14571" y="4112"/>
                    <a:pt x="13967" y="3082"/>
                  </a:cubicBezTo>
                  <a:cubicBezTo>
                    <a:pt x="13803" y="2808"/>
                    <a:pt x="13967" y="2753"/>
                    <a:pt x="14186" y="2644"/>
                  </a:cubicBezTo>
                  <a:cubicBezTo>
                    <a:pt x="14254" y="2624"/>
                    <a:pt x="14310" y="2615"/>
                    <a:pt x="14356" y="2615"/>
                  </a:cubicBezTo>
                  <a:cubicBezTo>
                    <a:pt x="14570" y="2615"/>
                    <a:pt x="14570" y="2811"/>
                    <a:pt x="14570" y="3082"/>
                  </a:cubicBezTo>
                  <a:cubicBezTo>
                    <a:pt x="14515" y="3301"/>
                    <a:pt x="14515" y="3520"/>
                    <a:pt x="14570" y="3739"/>
                  </a:cubicBezTo>
                  <a:cubicBezTo>
                    <a:pt x="14624" y="4396"/>
                    <a:pt x="14077" y="5492"/>
                    <a:pt x="15008" y="5711"/>
                  </a:cubicBezTo>
                  <a:cubicBezTo>
                    <a:pt x="15049" y="5720"/>
                    <a:pt x="15088" y="5725"/>
                    <a:pt x="15124" y="5725"/>
                  </a:cubicBezTo>
                  <a:cubicBezTo>
                    <a:pt x="15709" y="5725"/>
                    <a:pt x="15642" y="4535"/>
                    <a:pt x="16158" y="4122"/>
                  </a:cubicBezTo>
                  <a:cubicBezTo>
                    <a:pt x="15665" y="3301"/>
                    <a:pt x="15227" y="2479"/>
                    <a:pt x="15775" y="1439"/>
                  </a:cubicBezTo>
                  <a:cubicBezTo>
                    <a:pt x="15926" y="1086"/>
                    <a:pt x="15753" y="549"/>
                    <a:pt x="15299" y="549"/>
                  </a:cubicBezTo>
                  <a:cubicBezTo>
                    <a:pt x="15259" y="549"/>
                    <a:pt x="15217" y="553"/>
                    <a:pt x="15172" y="562"/>
                  </a:cubicBezTo>
                  <a:cubicBezTo>
                    <a:pt x="14241" y="836"/>
                    <a:pt x="13255" y="617"/>
                    <a:pt x="12324" y="836"/>
                  </a:cubicBezTo>
                  <a:cubicBezTo>
                    <a:pt x="12100" y="881"/>
                    <a:pt x="11913" y="926"/>
                    <a:pt x="11748" y="926"/>
                  </a:cubicBezTo>
                  <a:cubicBezTo>
                    <a:pt x="11508" y="926"/>
                    <a:pt x="11314" y="832"/>
                    <a:pt x="11119" y="508"/>
                  </a:cubicBezTo>
                  <a:cubicBezTo>
                    <a:pt x="10955" y="288"/>
                    <a:pt x="10517" y="288"/>
                    <a:pt x="10243" y="179"/>
                  </a:cubicBezTo>
                  <a:cubicBezTo>
                    <a:pt x="10044" y="51"/>
                    <a:pt x="9857" y="1"/>
                    <a:pt x="9677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0" name="Google Shape;4470;p4"/>
            <p:cNvSpPr/>
            <p:nvPr/>
          </p:nvSpPr>
          <p:spPr>
            <a:xfrm>
              <a:off x="4175575" y="4277400"/>
              <a:ext cx="32875" cy="20175"/>
            </a:xfrm>
            <a:custGeom>
              <a:avLst/>
              <a:gdLst/>
              <a:ahLst/>
              <a:cxnLst/>
              <a:rect l="l" t="t" r="r" b="b"/>
              <a:pathLst>
                <a:path w="1315" h="807" extrusionOk="0">
                  <a:moveTo>
                    <a:pt x="1315" y="0"/>
                  </a:moveTo>
                  <a:lnTo>
                    <a:pt x="1315" y="0"/>
                  </a:lnTo>
                  <a:cubicBezTo>
                    <a:pt x="822" y="55"/>
                    <a:pt x="329" y="274"/>
                    <a:pt x="1" y="658"/>
                  </a:cubicBezTo>
                  <a:cubicBezTo>
                    <a:pt x="96" y="769"/>
                    <a:pt x="195" y="806"/>
                    <a:pt x="296" y="806"/>
                  </a:cubicBezTo>
                  <a:cubicBezTo>
                    <a:pt x="506" y="806"/>
                    <a:pt x="719" y="641"/>
                    <a:pt x="897" y="641"/>
                  </a:cubicBezTo>
                  <a:cubicBezTo>
                    <a:pt x="928" y="641"/>
                    <a:pt x="958" y="646"/>
                    <a:pt x="986" y="658"/>
                  </a:cubicBezTo>
                  <a:lnTo>
                    <a:pt x="1315" y="0"/>
                  </a:ln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1" name="Google Shape;4471;p4"/>
            <p:cNvSpPr/>
            <p:nvPr/>
          </p:nvSpPr>
          <p:spPr>
            <a:xfrm>
              <a:off x="3608700" y="1500550"/>
              <a:ext cx="245125" cy="482200"/>
            </a:xfrm>
            <a:custGeom>
              <a:avLst/>
              <a:gdLst/>
              <a:ahLst/>
              <a:cxnLst/>
              <a:rect l="l" t="t" r="r" b="b"/>
              <a:pathLst>
                <a:path w="9805" h="19288" extrusionOk="0">
                  <a:moveTo>
                    <a:pt x="1" y="1"/>
                  </a:moveTo>
                  <a:lnTo>
                    <a:pt x="275" y="713"/>
                  </a:lnTo>
                  <a:cubicBezTo>
                    <a:pt x="275" y="713"/>
                    <a:pt x="275" y="713"/>
                    <a:pt x="220" y="822"/>
                  </a:cubicBezTo>
                  <a:cubicBezTo>
                    <a:pt x="220" y="877"/>
                    <a:pt x="220" y="987"/>
                    <a:pt x="329" y="1042"/>
                  </a:cubicBezTo>
                  <a:lnTo>
                    <a:pt x="439" y="1096"/>
                  </a:lnTo>
                  <a:cubicBezTo>
                    <a:pt x="439" y="1206"/>
                    <a:pt x="494" y="1315"/>
                    <a:pt x="603" y="1370"/>
                  </a:cubicBezTo>
                  <a:cubicBezTo>
                    <a:pt x="1151" y="3178"/>
                    <a:pt x="2192" y="4821"/>
                    <a:pt x="2849" y="6628"/>
                  </a:cubicBezTo>
                  <a:cubicBezTo>
                    <a:pt x="3232" y="7943"/>
                    <a:pt x="3890" y="9202"/>
                    <a:pt x="4711" y="10298"/>
                  </a:cubicBezTo>
                  <a:cubicBezTo>
                    <a:pt x="5259" y="10955"/>
                    <a:pt x="5697" y="11722"/>
                    <a:pt x="5916" y="12598"/>
                  </a:cubicBezTo>
                  <a:cubicBezTo>
                    <a:pt x="6518" y="14898"/>
                    <a:pt x="7723" y="16980"/>
                    <a:pt x="8819" y="19061"/>
                  </a:cubicBezTo>
                  <a:cubicBezTo>
                    <a:pt x="9032" y="19168"/>
                    <a:pt x="9245" y="19287"/>
                    <a:pt x="9421" y="19287"/>
                  </a:cubicBezTo>
                  <a:cubicBezTo>
                    <a:pt x="9606" y="19287"/>
                    <a:pt x="9748" y="19154"/>
                    <a:pt x="9805" y="18732"/>
                  </a:cubicBezTo>
                  <a:cubicBezTo>
                    <a:pt x="9476" y="18458"/>
                    <a:pt x="9805" y="18020"/>
                    <a:pt x="9476" y="17801"/>
                  </a:cubicBezTo>
                  <a:cubicBezTo>
                    <a:pt x="9476" y="17089"/>
                    <a:pt x="8928" y="16651"/>
                    <a:pt x="8709" y="15994"/>
                  </a:cubicBezTo>
                  <a:cubicBezTo>
                    <a:pt x="7450" y="12215"/>
                    <a:pt x="5314" y="8764"/>
                    <a:pt x="3944" y="4985"/>
                  </a:cubicBezTo>
                  <a:cubicBezTo>
                    <a:pt x="3667" y="5213"/>
                    <a:pt x="3434" y="5305"/>
                    <a:pt x="3236" y="5305"/>
                  </a:cubicBezTo>
                  <a:cubicBezTo>
                    <a:pt x="2767" y="5305"/>
                    <a:pt x="2494" y="4790"/>
                    <a:pt x="2301" y="4328"/>
                  </a:cubicBezTo>
                  <a:cubicBezTo>
                    <a:pt x="1918" y="3178"/>
                    <a:pt x="1096" y="2192"/>
                    <a:pt x="932" y="932"/>
                  </a:cubicBezTo>
                  <a:cubicBezTo>
                    <a:pt x="932" y="439"/>
                    <a:pt x="494" y="1"/>
                    <a:pt x="1" y="1"/>
                  </a:cubicBezTo>
                  <a:close/>
                </a:path>
              </a:pathLst>
            </a:custGeom>
            <a:solidFill>
              <a:srgbClr val="F09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2" name="Google Shape;4472;p4"/>
            <p:cNvSpPr/>
            <p:nvPr/>
          </p:nvSpPr>
          <p:spPr>
            <a:xfrm>
              <a:off x="3559425" y="1605625"/>
              <a:ext cx="4125" cy="3125"/>
            </a:xfrm>
            <a:custGeom>
              <a:avLst/>
              <a:gdLst/>
              <a:ahLst/>
              <a:cxnLst/>
              <a:rect l="l" t="t" r="r" b="b"/>
              <a:pathLst>
                <a:path w="165" h="125" extrusionOk="0">
                  <a:moveTo>
                    <a:pt x="50" y="0"/>
                  </a:moveTo>
                  <a:cubicBezTo>
                    <a:pt x="36" y="0"/>
                    <a:pt x="0" y="80"/>
                    <a:pt x="0" y="125"/>
                  </a:cubicBezTo>
                  <a:cubicBezTo>
                    <a:pt x="164" y="70"/>
                    <a:pt x="110" y="15"/>
                    <a:pt x="55" y="15"/>
                  </a:cubicBezTo>
                  <a:cubicBezTo>
                    <a:pt x="55" y="5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3" name="Google Shape;4473;p4"/>
            <p:cNvSpPr/>
            <p:nvPr/>
          </p:nvSpPr>
          <p:spPr>
            <a:xfrm>
              <a:off x="3618300" y="15279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10" y="0"/>
                  </a:moveTo>
                  <a:cubicBezTo>
                    <a:pt x="55" y="55"/>
                    <a:pt x="0" y="110"/>
                    <a:pt x="0" y="165"/>
                  </a:cubicBezTo>
                  <a:lnTo>
                    <a:pt x="274" y="274"/>
                  </a:lnTo>
                  <a:cubicBezTo>
                    <a:pt x="219" y="165"/>
                    <a:pt x="165" y="55"/>
                    <a:pt x="110" y="0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4" name="Google Shape;4474;p4"/>
            <p:cNvSpPr/>
            <p:nvPr/>
          </p:nvSpPr>
          <p:spPr>
            <a:xfrm>
              <a:off x="3611450" y="15183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65"/>
                    <a:pt x="0" y="220"/>
                    <a:pt x="219" y="330"/>
                  </a:cubicBezTo>
                  <a:cubicBezTo>
                    <a:pt x="219" y="220"/>
                    <a:pt x="219" y="110"/>
                    <a:pt x="219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5" name="Google Shape;4475;p4"/>
            <p:cNvSpPr/>
            <p:nvPr/>
          </p:nvSpPr>
          <p:spPr>
            <a:xfrm>
              <a:off x="3745950" y="4614225"/>
              <a:ext cx="9300" cy="9250"/>
            </a:xfrm>
            <a:custGeom>
              <a:avLst/>
              <a:gdLst/>
              <a:ahLst/>
              <a:cxnLst/>
              <a:rect l="l" t="t" r="r" b="b"/>
              <a:pathLst>
                <a:path w="372" h="370" extrusionOk="0">
                  <a:moveTo>
                    <a:pt x="97" y="1"/>
                  </a:moveTo>
                  <a:lnTo>
                    <a:pt x="97" y="1"/>
                  </a:lnTo>
                  <a:cubicBezTo>
                    <a:pt x="143" y="92"/>
                    <a:pt x="0" y="370"/>
                    <a:pt x="167" y="370"/>
                  </a:cubicBezTo>
                  <a:cubicBezTo>
                    <a:pt x="202" y="370"/>
                    <a:pt x="250" y="358"/>
                    <a:pt x="316" y="330"/>
                  </a:cubicBezTo>
                  <a:cubicBezTo>
                    <a:pt x="371" y="275"/>
                    <a:pt x="207" y="56"/>
                    <a:pt x="97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6" name="Google Shape;4476;p4"/>
            <p:cNvSpPr/>
            <p:nvPr/>
          </p:nvSpPr>
          <p:spPr>
            <a:xfrm>
              <a:off x="3748375" y="4591650"/>
              <a:ext cx="16450" cy="6175"/>
            </a:xfrm>
            <a:custGeom>
              <a:avLst/>
              <a:gdLst/>
              <a:ahLst/>
              <a:cxnLst/>
              <a:rect l="l" t="t" r="r" b="b"/>
              <a:pathLst>
                <a:path w="658" h="247" extrusionOk="0">
                  <a:moveTo>
                    <a:pt x="329" y="0"/>
                  </a:moveTo>
                  <a:cubicBezTo>
                    <a:pt x="219" y="0"/>
                    <a:pt x="110" y="82"/>
                    <a:pt x="0" y="247"/>
                  </a:cubicBezTo>
                  <a:lnTo>
                    <a:pt x="658" y="247"/>
                  </a:lnTo>
                  <a:cubicBezTo>
                    <a:pt x="548" y="82"/>
                    <a:pt x="439" y="0"/>
                    <a:pt x="329" y="0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7" name="Google Shape;4477;p4"/>
            <p:cNvSpPr/>
            <p:nvPr/>
          </p:nvSpPr>
          <p:spPr>
            <a:xfrm>
              <a:off x="3681275" y="1592300"/>
              <a:ext cx="27425" cy="32900"/>
            </a:xfrm>
            <a:custGeom>
              <a:avLst/>
              <a:gdLst/>
              <a:ahLst/>
              <a:cxnLst/>
              <a:rect l="l" t="t" r="r" b="b"/>
              <a:pathLst>
                <a:path w="1097" h="1316" extrusionOk="0">
                  <a:moveTo>
                    <a:pt x="384" y="1"/>
                  </a:moveTo>
                  <a:lnTo>
                    <a:pt x="384" y="1"/>
                  </a:lnTo>
                  <a:cubicBezTo>
                    <a:pt x="274" y="603"/>
                    <a:pt x="1" y="1315"/>
                    <a:pt x="1096" y="1315"/>
                  </a:cubicBezTo>
                  <a:cubicBezTo>
                    <a:pt x="767" y="877"/>
                    <a:pt x="822" y="329"/>
                    <a:pt x="384" y="1"/>
                  </a:cubicBezTo>
                  <a:close/>
                </a:path>
              </a:pathLst>
            </a:custGeom>
            <a:solidFill>
              <a:srgbClr val="F09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8" name="Google Shape;4478;p4"/>
            <p:cNvSpPr/>
            <p:nvPr/>
          </p:nvSpPr>
          <p:spPr>
            <a:xfrm>
              <a:off x="3797675" y="4184050"/>
              <a:ext cx="242375" cy="267275"/>
            </a:xfrm>
            <a:custGeom>
              <a:avLst/>
              <a:gdLst/>
              <a:ahLst/>
              <a:cxnLst/>
              <a:rect l="l" t="t" r="r" b="b"/>
              <a:pathLst>
                <a:path w="9695" h="10691" extrusionOk="0">
                  <a:moveTo>
                    <a:pt x="6737" y="5487"/>
                  </a:moveTo>
                  <a:lnTo>
                    <a:pt x="6737" y="5487"/>
                  </a:lnTo>
                  <a:cubicBezTo>
                    <a:pt x="7284" y="5597"/>
                    <a:pt x="7339" y="6199"/>
                    <a:pt x="7777" y="6363"/>
                  </a:cubicBezTo>
                  <a:cubicBezTo>
                    <a:pt x="7795" y="6393"/>
                    <a:pt x="7814" y="6420"/>
                    <a:pt x="7834" y="6446"/>
                  </a:cubicBezTo>
                  <a:lnTo>
                    <a:pt x="7834" y="6446"/>
                  </a:lnTo>
                  <a:cubicBezTo>
                    <a:pt x="7440" y="6144"/>
                    <a:pt x="7088" y="5839"/>
                    <a:pt x="6737" y="5487"/>
                  </a:cubicBezTo>
                  <a:close/>
                  <a:moveTo>
                    <a:pt x="2943" y="1"/>
                  </a:moveTo>
                  <a:cubicBezTo>
                    <a:pt x="1965" y="1"/>
                    <a:pt x="1075" y="736"/>
                    <a:pt x="986" y="1763"/>
                  </a:cubicBezTo>
                  <a:cubicBezTo>
                    <a:pt x="712" y="3296"/>
                    <a:pt x="274" y="4885"/>
                    <a:pt x="657" y="6473"/>
                  </a:cubicBezTo>
                  <a:cubicBezTo>
                    <a:pt x="438" y="7897"/>
                    <a:pt x="219" y="9321"/>
                    <a:pt x="0" y="10690"/>
                  </a:cubicBezTo>
                  <a:lnTo>
                    <a:pt x="329" y="10690"/>
                  </a:lnTo>
                  <a:cubicBezTo>
                    <a:pt x="383" y="10581"/>
                    <a:pt x="493" y="10526"/>
                    <a:pt x="657" y="10416"/>
                  </a:cubicBezTo>
                  <a:cubicBezTo>
                    <a:pt x="2465" y="9431"/>
                    <a:pt x="4327" y="8554"/>
                    <a:pt x="6244" y="7787"/>
                  </a:cubicBezTo>
                  <a:cubicBezTo>
                    <a:pt x="6189" y="7240"/>
                    <a:pt x="7175" y="7404"/>
                    <a:pt x="6846" y="6802"/>
                  </a:cubicBezTo>
                  <a:cubicBezTo>
                    <a:pt x="6792" y="6692"/>
                    <a:pt x="6682" y="6637"/>
                    <a:pt x="6573" y="6637"/>
                  </a:cubicBezTo>
                  <a:lnTo>
                    <a:pt x="6573" y="6637"/>
                  </a:lnTo>
                  <a:cubicBezTo>
                    <a:pt x="6682" y="6637"/>
                    <a:pt x="6792" y="6692"/>
                    <a:pt x="6846" y="6747"/>
                  </a:cubicBezTo>
                  <a:lnTo>
                    <a:pt x="7065" y="6966"/>
                  </a:lnTo>
                  <a:cubicBezTo>
                    <a:pt x="7184" y="7000"/>
                    <a:pt x="7302" y="7023"/>
                    <a:pt x="7413" y="7023"/>
                  </a:cubicBezTo>
                  <a:cubicBezTo>
                    <a:pt x="7654" y="7023"/>
                    <a:pt x="7856" y="6912"/>
                    <a:pt x="7936" y="6554"/>
                  </a:cubicBezTo>
                  <a:lnTo>
                    <a:pt x="7936" y="6554"/>
                  </a:lnTo>
                  <a:cubicBezTo>
                    <a:pt x="8096" y="6693"/>
                    <a:pt x="8306" y="6762"/>
                    <a:pt x="8544" y="6802"/>
                  </a:cubicBezTo>
                  <a:lnTo>
                    <a:pt x="8873" y="6802"/>
                  </a:lnTo>
                  <a:lnTo>
                    <a:pt x="9201" y="6418"/>
                  </a:lnTo>
                  <a:cubicBezTo>
                    <a:pt x="8763" y="5651"/>
                    <a:pt x="9694" y="5104"/>
                    <a:pt x="9640" y="4392"/>
                  </a:cubicBezTo>
                  <a:cubicBezTo>
                    <a:pt x="9556" y="4384"/>
                    <a:pt x="9470" y="4380"/>
                    <a:pt x="9384" y="4380"/>
                  </a:cubicBezTo>
                  <a:cubicBezTo>
                    <a:pt x="8956" y="4380"/>
                    <a:pt x="8504" y="4462"/>
                    <a:pt x="8092" y="4462"/>
                  </a:cubicBezTo>
                  <a:cubicBezTo>
                    <a:pt x="7448" y="4462"/>
                    <a:pt x="6899" y="4263"/>
                    <a:pt x="6682" y="3242"/>
                  </a:cubicBezTo>
                  <a:cubicBezTo>
                    <a:pt x="6215" y="3579"/>
                    <a:pt x="5932" y="3757"/>
                    <a:pt x="5717" y="3757"/>
                  </a:cubicBezTo>
                  <a:cubicBezTo>
                    <a:pt x="5479" y="3757"/>
                    <a:pt x="5324" y="3538"/>
                    <a:pt x="5094" y="3077"/>
                  </a:cubicBezTo>
                  <a:cubicBezTo>
                    <a:pt x="4931" y="2732"/>
                    <a:pt x="4753" y="2628"/>
                    <a:pt x="4572" y="2628"/>
                  </a:cubicBezTo>
                  <a:cubicBezTo>
                    <a:pt x="4296" y="2628"/>
                    <a:pt x="4011" y="2868"/>
                    <a:pt x="3756" y="2868"/>
                  </a:cubicBezTo>
                  <a:cubicBezTo>
                    <a:pt x="3727" y="2868"/>
                    <a:pt x="3698" y="2865"/>
                    <a:pt x="3670" y="2858"/>
                  </a:cubicBezTo>
                  <a:cubicBezTo>
                    <a:pt x="3560" y="2146"/>
                    <a:pt x="4163" y="1872"/>
                    <a:pt x="4327" y="1489"/>
                  </a:cubicBezTo>
                  <a:cubicBezTo>
                    <a:pt x="4710" y="667"/>
                    <a:pt x="3396" y="1106"/>
                    <a:pt x="3505" y="394"/>
                  </a:cubicBezTo>
                  <a:cubicBezTo>
                    <a:pt x="3505" y="284"/>
                    <a:pt x="3560" y="174"/>
                    <a:pt x="3615" y="120"/>
                  </a:cubicBezTo>
                  <a:cubicBezTo>
                    <a:pt x="3392" y="39"/>
                    <a:pt x="3165" y="1"/>
                    <a:pt x="2943" y="1"/>
                  </a:cubicBezTo>
                  <a:close/>
                </a:path>
              </a:pathLst>
            </a:custGeom>
            <a:solidFill>
              <a:srgbClr val="FBF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9" name="Google Shape;4479;p4"/>
            <p:cNvSpPr/>
            <p:nvPr/>
          </p:nvSpPr>
          <p:spPr>
            <a:xfrm>
              <a:off x="3751100" y="4062775"/>
              <a:ext cx="146550" cy="281750"/>
            </a:xfrm>
            <a:custGeom>
              <a:avLst/>
              <a:gdLst/>
              <a:ahLst/>
              <a:cxnLst/>
              <a:rect l="l" t="t" r="r" b="b"/>
              <a:pathLst>
                <a:path w="5862" h="11270" extrusionOk="0">
                  <a:moveTo>
                    <a:pt x="3698" y="0"/>
                  </a:moveTo>
                  <a:cubicBezTo>
                    <a:pt x="3629" y="0"/>
                    <a:pt x="3561" y="14"/>
                    <a:pt x="3506" y="41"/>
                  </a:cubicBezTo>
                  <a:cubicBezTo>
                    <a:pt x="3342" y="151"/>
                    <a:pt x="3178" y="260"/>
                    <a:pt x="3068" y="370"/>
                  </a:cubicBezTo>
                  <a:cubicBezTo>
                    <a:pt x="2958" y="425"/>
                    <a:pt x="2849" y="480"/>
                    <a:pt x="2739" y="534"/>
                  </a:cubicBezTo>
                  <a:cubicBezTo>
                    <a:pt x="2411" y="534"/>
                    <a:pt x="2137" y="315"/>
                    <a:pt x="1863" y="260"/>
                  </a:cubicBezTo>
                  <a:lnTo>
                    <a:pt x="1644" y="260"/>
                  </a:lnTo>
                  <a:lnTo>
                    <a:pt x="1480" y="370"/>
                  </a:lnTo>
                  <a:cubicBezTo>
                    <a:pt x="1370" y="480"/>
                    <a:pt x="1315" y="644"/>
                    <a:pt x="1261" y="753"/>
                  </a:cubicBezTo>
                  <a:cubicBezTo>
                    <a:pt x="1206" y="972"/>
                    <a:pt x="1151" y="1192"/>
                    <a:pt x="1096" y="1411"/>
                  </a:cubicBezTo>
                  <a:cubicBezTo>
                    <a:pt x="658" y="2561"/>
                    <a:pt x="713" y="3875"/>
                    <a:pt x="439" y="5080"/>
                  </a:cubicBezTo>
                  <a:cubicBezTo>
                    <a:pt x="987" y="5518"/>
                    <a:pt x="1589" y="5847"/>
                    <a:pt x="1808" y="6559"/>
                  </a:cubicBezTo>
                  <a:cubicBezTo>
                    <a:pt x="1370" y="6559"/>
                    <a:pt x="932" y="6723"/>
                    <a:pt x="658" y="7052"/>
                  </a:cubicBezTo>
                  <a:cubicBezTo>
                    <a:pt x="110" y="7873"/>
                    <a:pt x="1" y="8914"/>
                    <a:pt x="330" y="9790"/>
                  </a:cubicBezTo>
                  <a:cubicBezTo>
                    <a:pt x="494" y="10119"/>
                    <a:pt x="877" y="10283"/>
                    <a:pt x="1261" y="10283"/>
                  </a:cubicBezTo>
                  <a:lnTo>
                    <a:pt x="1534" y="10283"/>
                  </a:lnTo>
                  <a:cubicBezTo>
                    <a:pt x="2027" y="10448"/>
                    <a:pt x="2137" y="10995"/>
                    <a:pt x="2520" y="11214"/>
                  </a:cubicBezTo>
                  <a:lnTo>
                    <a:pt x="2520" y="11269"/>
                  </a:lnTo>
                  <a:cubicBezTo>
                    <a:pt x="2958" y="9955"/>
                    <a:pt x="3178" y="8585"/>
                    <a:pt x="3178" y="7216"/>
                  </a:cubicBezTo>
                  <a:cubicBezTo>
                    <a:pt x="3068" y="6559"/>
                    <a:pt x="3397" y="5902"/>
                    <a:pt x="3999" y="5628"/>
                  </a:cubicBezTo>
                  <a:cubicBezTo>
                    <a:pt x="4437" y="5299"/>
                    <a:pt x="4930" y="5080"/>
                    <a:pt x="5478" y="4971"/>
                  </a:cubicBezTo>
                  <a:lnTo>
                    <a:pt x="5861" y="4368"/>
                  </a:lnTo>
                  <a:cubicBezTo>
                    <a:pt x="5533" y="4040"/>
                    <a:pt x="5094" y="3875"/>
                    <a:pt x="4602" y="3875"/>
                  </a:cubicBezTo>
                  <a:cubicBezTo>
                    <a:pt x="3944" y="3875"/>
                    <a:pt x="3999" y="3437"/>
                    <a:pt x="4054" y="2999"/>
                  </a:cubicBezTo>
                  <a:cubicBezTo>
                    <a:pt x="4273" y="2123"/>
                    <a:pt x="4273" y="1246"/>
                    <a:pt x="4109" y="370"/>
                  </a:cubicBezTo>
                  <a:cubicBezTo>
                    <a:pt x="4054" y="260"/>
                    <a:pt x="3999" y="96"/>
                    <a:pt x="3890" y="41"/>
                  </a:cubicBezTo>
                  <a:cubicBezTo>
                    <a:pt x="3835" y="14"/>
                    <a:pt x="3766" y="0"/>
                    <a:pt x="3698" y="0"/>
                  </a:cubicBezTo>
                  <a:close/>
                </a:path>
              </a:pathLst>
            </a:custGeom>
            <a:solidFill>
              <a:srgbClr val="F5A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0" name="Google Shape;4480;p4"/>
            <p:cNvSpPr/>
            <p:nvPr/>
          </p:nvSpPr>
          <p:spPr>
            <a:xfrm>
              <a:off x="3630625" y="4180175"/>
              <a:ext cx="142425" cy="228050"/>
            </a:xfrm>
            <a:custGeom>
              <a:avLst/>
              <a:gdLst/>
              <a:ahLst/>
              <a:cxnLst/>
              <a:rect l="l" t="t" r="r" b="b"/>
              <a:pathLst>
                <a:path w="5697" h="9122" extrusionOk="0">
                  <a:moveTo>
                    <a:pt x="2175" y="6852"/>
                  </a:moveTo>
                  <a:cubicBezTo>
                    <a:pt x="2245" y="6943"/>
                    <a:pt x="2355" y="7041"/>
                    <a:pt x="2355" y="7176"/>
                  </a:cubicBezTo>
                  <a:cubicBezTo>
                    <a:pt x="2246" y="7121"/>
                    <a:pt x="2300" y="6957"/>
                    <a:pt x="2191" y="6902"/>
                  </a:cubicBezTo>
                  <a:cubicBezTo>
                    <a:pt x="2186" y="6885"/>
                    <a:pt x="2181" y="6869"/>
                    <a:pt x="2175" y="6852"/>
                  </a:cubicBezTo>
                  <a:close/>
                  <a:moveTo>
                    <a:pt x="3013" y="1"/>
                  </a:moveTo>
                  <a:cubicBezTo>
                    <a:pt x="2793" y="822"/>
                    <a:pt x="2574" y="1699"/>
                    <a:pt x="2355" y="2575"/>
                  </a:cubicBezTo>
                  <a:cubicBezTo>
                    <a:pt x="2136" y="3177"/>
                    <a:pt x="1096" y="3999"/>
                    <a:pt x="1753" y="4492"/>
                  </a:cubicBezTo>
                  <a:cubicBezTo>
                    <a:pt x="2654" y="5234"/>
                    <a:pt x="2067" y="5977"/>
                    <a:pt x="2128" y="6719"/>
                  </a:cubicBezTo>
                  <a:lnTo>
                    <a:pt x="2128" y="6719"/>
                  </a:lnTo>
                  <a:cubicBezTo>
                    <a:pt x="1942" y="6237"/>
                    <a:pt x="1637" y="5894"/>
                    <a:pt x="1172" y="5894"/>
                  </a:cubicBezTo>
                  <a:cubicBezTo>
                    <a:pt x="1049" y="5894"/>
                    <a:pt x="914" y="5918"/>
                    <a:pt x="767" y="5971"/>
                  </a:cubicBezTo>
                  <a:cubicBezTo>
                    <a:pt x="0" y="6245"/>
                    <a:pt x="274" y="6792"/>
                    <a:pt x="548" y="7340"/>
                  </a:cubicBezTo>
                  <a:cubicBezTo>
                    <a:pt x="603" y="7450"/>
                    <a:pt x="712" y="7559"/>
                    <a:pt x="767" y="7669"/>
                  </a:cubicBezTo>
                  <a:cubicBezTo>
                    <a:pt x="876" y="7778"/>
                    <a:pt x="986" y="7888"/>
                    <a:pt x="1096" y="7942"/>
                  </a:cubicBezTo>
                  <a:cubicBezTo>
                    <a:pt x="1260" y="8052"/>
                    <a:pt x="1424" y="8162"/>
                    <a:pt x="1588" y="8271"/>
                  </a:cubicBezTo>
                  <a:cubicBezTo>
                    <a:pt x="1698" y="8326"/>
                    <a:pt x="1753" y="8381"/>
                    <a:pt x="1917" y="8435"/>
                  </a:cubicBezTo>
                  <a:cubicBezTo>
                    <a:pt x="2081" y="8545"/>
                    <a:pt x="2246" y="8654"/>
                    <a:pt x="2410" y="8709"/>
                  </a:cubicBezTo>
                  <a:cubicBezTo>
                    <a:pt x="2520" y="8764"/>
                    <a:pt x="2684" y="8874"/>
                    <a:pt x="2793" y="8928"/>
                  </a:cubicBezTo>
                  <a:cubicBezTo>
                    <a:pt x="3089" y="9017"/>
                    <a:pt x="3385" y="9122"/>
                    <a:pt x="3672" y="9122"/>
                  </a:cubicBezTo>
                  <a:cubicBezTo>
                    <a:pt x="3916" y="9122"/>
                    <a:pt x="4155" y="9046"/>
                    <a:pt x="4382" y="8819"/>
                  </a:cubicBezTo>
                  <a:cubicBezTo>
                    <a:pt x="4382" y="8709"/>
                    <a:pt x="4382" y="8600"/>
                    <a:pt x="4382" y="8490"/>
                  </a:cubicBezTo>
                  <a:cubicBezTo>
                    <a:pt x="4546" y="8326"/>
                    <a:pt x="4546" y="8107"/>
                    <a:pt x="4491" y="7888"/>
                  </a:cubicBezTo>
                  <a:cubicBezTo>
                    <a:pt x="4382" y="7230"/>
                    <a:pt x="3396" y="6902"/>
                    <a:pt x="3615" y="6080"/>
                  </a:cubicBezTo>
                  <a:lnTo>
                    <a:pt x="3889" y="6080"/>
                  </a:lnTo>
                  <a:cubicBezTo>
                    <a:pt x="3505" y="6902"/>
                    <a:pt x="4108" y="7066"/>
                    <a:pt x="4710" y="7176"/>
                  </a:cubicBezTo>
                  <a:cubicBezTo>
                    <a:pt x="4710" y="6847"/>
                    <a:pt x="4656" y="6409"/>
                    <a:pt x="5039" y="6190"/>
                  </a:cubicBezTo>
                  <a:lnTo>
                    <a:pt x="5203" y="6080"/>
                  </a:lnTo>
                  <a:cubicBezTo>
                    <a:pt x="5313" y="5916"/>
                    <a:pt x="5422" y="5752"/>
                    <a:pt x="5477" y="5587"/>
                  </a:cubicBezTo>
                  <a:cubicBezTo>
                    <a:pt x="5532" y="5423"/>
                    <a:pt x="5477" y="5314"/>
                    <a:pt x="5368" y="5204"/>
                  </a:cubicBezTo>
                  <a:cubicBezTo>
                    <a:pt x="5313" y="4218"/>
                    <a:pt x="5422" y="3232"/>
                    <a:pt x="5696" y="2246"/>
                  </a:cubicBezTo>
                  <a:cubicBezTo>
                    <a:pt x="5039" y="1151"/>
                    <a:pt x="4382" y="110"/>
                    <a:pt x="3013" y="1"/>
                  </a:cubicBezTo>
                  <a:close/>
                </a:path>
              </a:pathLst>
            </a:custGeom>
            <a:solidFill>
              <a:srgbClr val="FDF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1" name="Google Shape;4481;p4"/>
            <p:cNvSpPr/>
            <p:nvPr/>
          </p:nvSpPr>
          <p:spPr>
            <a:xfrm>
              <a:off x="3482750" y="4312950"/>
              <a:ext cx="275225" cy="145225"/>
            </a:xfrm>
            <a:custGeom>
              <a:avLst/>
              <a:gdLst/>
              <a:ahLst/>
              <a:cxnLst/>
              <a:rect l="l" t="t" r="r" b="b"/>
              <a:pathLst>
                <a:path w="11009" h="5809" extrusionOk="0">
                  <a:moveTo>
                    <a:pt x="886" y="1"/>
                  </a:moveTo>
                  <a:cubicBezTo>
                    <a:pt x="846" y="1"/>
                    <a:pt x="807" y="1"/>
                    <a:pt x="767" y="3"/>
                  </a:cubicBezTo>
                  <a:cubicBezTo>
                    <a:pt x="0" y="550"/>
                    <a:pt x="548" y="1098"/>
                    <a:pt x="876" y="1427"/>
                  </a:cubicBezTo>
                  <a:cubicBezTo>
                    <a:pt x="1205" y="1755"/>
                    <a:pt x="1753" y="1865"/>
                    <a:pt x="2081" y="2248"/>
                  </a:cubicBezTo>
                  <a:cubicBezTo>
                    <a:pt x="2519" y="2577"/>
                    <a:pt x="3067" y="2851"/>
                    <a:pt x="3670" y="2960"/>
                  </a:cubicBezTo>
                  <a:cubicBezTo>
                    <a:pt x="4875" y="3563"/>
                    <a:pt x="6244" y="3891"/>
                    <a:pt x="7339" y="4822"/>
                  </a:cubicBezTo>
                  <a:cubicBezTo>
                    <a:pt x="7449" y="4932"/>
                    <a:pt x="7558" y="5041"/>
                    <a:pt x="7668" y="5151"/>
                  </a:cubicBezTo>
                  <a:cubicBezTo>
                    <a:pt x="7996" y="5370"/>
                    <a:pt x="8325" y="5644"/>
                    <a:pt x="8654" y="5808"/>
                  </a:cubicBezTo>
                  <a:lnTo>
                    <a:pt x="10078" y="5808"/>
                  </a:lnTo>
                  <a:cubicBezTo>
                    <a:pt x="10461" y="5808"/>
                    <a:pt x="10844" y="5534"/>
                    <a:pt x="10899" y="5151"/>
                  </a:cubicBezTo>
                  <a:cubicBezTo>
                    <a:pt x="11009" y="4603"/>
                    <a:pt x="10571" y="4548"/>
                    <a:pt x="10187" y="4494"/>
                  </a:cubicBezTo>
                  <a:cubicBezTo>
                    <a:pt x="9968" y="4494"/>
                    <a:pt x="9804" y="4384"/>
                    <a:pt x="9640" y="4220"/>
                  </a:cubicBezTo>
                  <a:cubicBezTo>
                    <a:pt x="9420" y="3617"/>
                    <a:pt x="8708" y="3617"/>
                    <a:pt x="8325" y="3234"/>
                  </a:cubicBezTo>
                  <a:cubicBezTo>
                    <a:pt x="8161" y="3015"/>
                    <a:pt x="7832" y="3070"/>
                    <a:pt x="7668" y="2851"/>
                  </a:cubicBezTo>
                  <a:cubicBezTo>
                    <a:pt x="7503" y="2686"/>
                    <a:pt x="7175" y="2741"/>
                    <a:pt x="7011" y="2577"/>
                  </a:cubicBezTo>
                  <a:cubicBezTo>
                    <a:pt x="6463" y="2029"/>
                    <a:pt x="5696" y="1974"/>
                    <a:pt x="5094" y="1591"/>
                  </a:cubicBezTo>
                  <a:cubicBezTo>
                    <a:pt x="3704" y="1056"/>
                    <a:pt x="2471" y="1"/>
                    <a:pt x="886" y="1"/>
                  </a:cubicBezTo>
                  <a:close/>
                </a:path>
              </a:pathLst>
            </a:custGeom>
            <a:solidFill>
              <a:srgbClr val="F08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2" name="Google Shape;4482;p4"/>
            <p:cNvSpPr/>
            <p:nvPr/>
          </p:nvSpPr>
          <p:spPr>
            <a:xfrm>
              <a:off x="3700450" y="4315750"/>
              <a:ext cx="47950" cy="63350"/>
            </a:xfrm>
            <a:custGeom>
              <a:avLst/>
              <a:gdLst/>
              <a:ahLst/>
              <a:cxnLst/>
              <a:rect l="l" t="t" r="r" b="b"/>
              <a:pathLst>
                <a:path w="1918" h="2534" extrusionOk="0">
                  <a:moveTo>
                    <a:pt x="1589" y="0"/>
                  </a:moveTo>
                  <a:lnTo>
                    <a:pt x="1589" y="0"/>
                  </a:lnTo>
                  <a:cubicBezTo>
                    <a:pt x="1205" y="548"/>
                    <a:pt x="274" y="274"/>
                    <a:pt x="0" y="1150"/>
                  </a:cubicBezTo>
                  <a:cubicBezTo>
                    <a:pt x="877" y="1150"/>
                    <a:pt x="822" y="2300"/>
                    <a:pt x="1589" y="2410"/>
                  </a:cubicBezTo>
                  <a:cubicBezTo>
                    <a:pt x="1644" y="2492"/>
                    <a:pt x="1698" y="2533"/>
                    <a:pt x="1753" y="2533"/>
                  </a:cubicBezTo>
                  <a:cubicBezTo>
                    <a:pt x="1808" y="2533"/>
                    <a:pt x="1863" y="2492"/>
                    <a:pt x="1917" y="2410"/>
                  </a:cubicBezTo>
                  <a:lnTo>
                    <a:pt x="1917" y="1753"/>
                  </a:lnTo>
                  <a:cubicBezTo>
                    <a:pt x="1260" y="1041"/>
                    <a:pt x="1260" y="1041"/>
                    <a:pt x="1589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3" name="Google Shape;4483;p4"/>
            <p:cNvSpPr/>
            <p:nvPr/>
          </p:nvSpPr>
          <p:spPr>
            <a:xfrm>
              <a:off x="3759325" y="4352700"/>
              <a:ext cx="41100" cy="44600"/>
            </a:xfrm>
            <a:custGeom>
              <a:avLst/>
              <a:gdLst/>
              <a:ahLst/>
              <a:cxnLst/>
              <a:rect l="l" t="t" r="r" b="b"/>
              <a:pathLst>
                <a:path w="1644" h="1784" extrusionOk="0">
                  <a:moveTo>
                    <a:pt x="55" y="1"/>
                  </a:moveTo>
                  <a:cubicBezTo>
                    <a:pt x="1" y="713"/>
                    <a:pt x="1151" y="822"/>
                    <a:pt x="439" y="1534"/>
                  </a:cubicBezTo>
                  <a:cubicBezTo>
                    <a:pt x="306" y="1623"/>
                    <a:pt x="495" y="1783"/>
                    <a:pt x="689" y="1783"/>
                  </a:cubicBezTo>
                  <a:cubicBezTo>
                    <a:pt x="734" y="1783"/>
                    <a:pt x="780" y="1774"/>
                    <a:pt x="822" y="1753"/>
                  </a:cubicBezTo>
                  <a:cubicBezTo>
                    <a:pt x="1205" y="1589"/>
                    <a:pt x="1644" y="1370"/>
                    <a:pt x="1479" y="822"/>
                  </a:cubicBezTo>
                  <a:cubicBezTo>
                    <a:pt x="1315" y="165"/>
                    <a:pt x="767" y="1"/>
                    <a:pt x="55" y="1"/>
                  </a:cubicBezTo>
                  <a:close/>
                </a:path>
              </a:pathLst>
            </a:custGeom>
            <a:solidFill>
              <a:srgbClr val="F49C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4" name="Google Shape;4484;p4"/>
            <p:cNvSpPr/>
            <p:nvPr/>
          </p:nvSpPr>
          <p:spPr>
            <a:xfrm>
              <a:off x="3690875" y="4392425"/>
              <a:ext cx="49300" cy="24675"/>
            </a:xfrm>
            <a:custGeom>
              <a:avLst/>
              <a:gdLst/>
              <a:ahLst/>
              <a:cxnLst/>
              <a:rect l="l" t="t" r="r" b="b"/>
              <a:pathLst>
                <a:path w="1972" h="987" extrusionOk="0">
                  <a:moveTo>
                    <a:pt x="0" y="0"/>
                  </a:moveTo>
                  <a:lnTo>
                    <a:pt x="0" y="0"/>
                  </a:lnTo>
                  <a:cubicBezTo>
                    <a:pt x="274" y="603"/>
                    <a:pt x="876" y="712"/>
                    <a:pt x="1315" y="986"/>
                  </a:cubicBezTo>
                  <a:cubicBezTo>
                    <a:pt x="1698" y="986"/>
                    <a:pt x="1972" y="767"/>
                    <a:pt x="1972" y="329"/>
                  </a:cubicBezTo>
                  <a:lnTo>
                    <a:pt x="1972" y="329"/>
                  </a:lnTo>
                  <a:cubicBezTo>
                    <a:pt x="1872" y="344"/>
                    <a:pt x="1775" y="351"/>
                    <a:pt x="1679" y="351"/>
                  </a:cubicBezTo>
                  <a:cubicBezTo>
                    <a:pt x="1090" y="351"/>
                    <a:pt x="566" y="94"/>
                    <a:pt x="0" y="0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5" name="Google Shape;4485;p4"/>
            <p:cNvSpPr/>
            <p:nvPr/>
          </p:nvSpPr>
          <p:spPr>
            <a:xfrm>
              <a:off x="3788075" y="4308625"/>
              <a:ext cx="24675" cy="34525"/>
            </a:xfrm>
            <a:custGeom>
              <a:avLst/>
              <a:gdLst/>
              <a:ahLst/>
              <a:cxnLst/>
              <a:rect l="l" t="t" r="r" b="b"/>
              <a:pathLst>
                <a:path w="987" h="1381" extrusionOk="0">
                  <a:moveTo>
                    <a:pt x="217" y="0"/>
                  </a:moveTo>
                  <a:cubicBezTo>
                    <a:pt x="108" y="0"/>
                    <a:pt x="99" y="265"/>
                    <a:pt x="55" y="395"/>
                  </a:cubicBezTo>
                  <a:cubicBezTo>
                    <a:pt x="1" y="942"/>
                    <a:pt x="439" y="1380"/>
                    <a:pt x="987" y="1380"/>
                  </a:cubicBezTo>
                  <a:cubicBezTo>
                    <a:pt x="932" y="833"/>
                    <a:pt x="713" y="395"/>
                    <a:pt x="329" y="66"/>
                  </a:cubicBezTo>
                  <a:cubicBezTo>
                    <a:pt x="283" y="19"/>
                    <a:pt x="246" y="0"/>
                    <a:pt x="217" y="0"/>
                  </a:cubicBezTo>
                  <a:close/>
                </a:path>
              </a:pathLst>
            </a:custGeom>
            <a:solidFill>
              <a:srgbClr val="F5A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6" name="Google Shape;4486;p4"/>
            <p:cNvSpPr/>
            <p:nvPr/>
          </p:nvSpPr>
          <p:spPr>
            <a:xfrm>
              <a:off x="3755225" y="4310250"/>
              <a:ext cx="26025" cy="31150"/>
            </a:xfrm>
            <a:custGeom>
              <a:avLst/>
              <a:gdLst/>
              <a:ahLst/>
              <a:cxnLst/>
              <a:rect l="l" t="t" r="r" b="b"/>
              <a:pathLst>
                <a:path w="1041" h="1246" extrusionOk="0">
                  <a:moveTo>
                    <a:pt x="384" y="1"/>
                  </a:moveTo>
                  <a:cubicBezTo>
                    <a:pt x="384" y="111"/>
                    <a:pt x="384" y="220"/>
                    <a:pt x="384" y="330"/>
                  </a:cubicBezTo>
                  <a:cubicBezTo>
                    <a:pt x="329" y="603"/>
                    <a:pt x="219" y="823"/>
                    <a:pt x="0" y="987"/>
                  </a:cubicBezTo>
                  <a:cubicBezTo>
                    <a:pt x="308" y="1151"/>
                    <a:pt x="508" y="1246"/>
                    <a:pt x="646" y="1246"/>
                  </a:cubicBezTo>
                  <a:cubicBezTo>
                    <a:pt x="878" y="1246"/>
                    <a:pt x="938" y="981"/>
                    <a:pt x="1041" y="330"/>
                  </a:cubicBezTo>
                  <a:cubicBezTo>
                    <a:pt x="877" y="111"/>
                    <a:pt x="657" y="1"/>
                    <a:pt x="384" y="1"/>
                  </a:cubicBezTo>
                  <a:close/>
                </a:path>
              </a:pathLst>
            </a:custGeom>
            <a:solidFill>
              <a:srgbClr val="F5A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7" name="Google Shape;4487;p4"/>
            <p:cNvSpPr/>
            <p:nvPr/>
          </p:nvSpPr>
          <p:spPr>
            <a:xfrm>
              <a:off x="3740150" y="4375975"/>
              <a:ext cx="8250" cy="17825"/>
            </a:xfrm>
            <a:custGeom>
              <a:avLst/>
              <a:gdLst/>
              <a:ahLst/>
              <a:cxnLst/>
              <a:rect l="l" t="t" r="r" b="b"/>
              <a:pathLst>
                <a:path w="330" h="713" extrusionOk="0">
                  <a:moveTo>
                    <a:pt x="1" y="1"/>
                  </a:moveTo>
                  <a:cubicBezTo>
                    <a:pt x="1" y="220"/>
                    <a:pt x="1" y="439"/>
                    <a:pt x="1" y="713"/>
                  </a:cubicBezTo>
                  <a:cubicBezTo>
                    <a:pt x="220" y="549"/>
                    <a:pt x="329" y="275"/>
                    <a:pt x="275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8" name="Google Shape;4488;p4"/>
            <p:cNvSpPr/>
            <p:nvPr/>
          </p:nvSpPr>
          <p:spPr>
            <a:xfrm>
              <a:off x="3993475" y="585100"/>
              <a:ext cx="51125" cy="87100"/>
            </a:xfrm>
            <a:custGeom>
              <a:avLst/>
              <a:gdLst/>
              <a:ahLst/>
              <a:cxnLst/>
              <a:rect l="l" t="t" r="r" b="b"/>
              <a:pathLst>
                <a:path w="2045" h="3484" extrusionOk="0">
                  <a:moveTo>
                    <a:pt x="1780" y="0"/>
                  </a:moveTo>
                  <a:cubicBezTo>
                    <a:pt x="1570" y="0"/>
                    <a:pt x="1255" y="160"/>
                    <a:pt x="1041" y="252"/>
                  </a:cubicBezTo>
                  <a:cubicBezTo>
                    <a:pt x="931" y="306"/>
                    <a:pt x="767" y="471"/>
                    <a:pt x="712" y="635"/>
                  </a:cubicBezTo>
                  <a:cubicBezTo>
                    <a:pt x="603" y="1566"/>
                    <a:pt x="0" y="2497"/>
                    <a:pt x="384" y="3483"/>
                  </a:cubicBezTo>
                  <a:cubicBezTo>
                    <a:pt x="1862" y="2990"/>
                    <a:pt x="1698" y="1566"/>
                    <a:pt x="1972" y="416"/>
                  </a:cubicBezTo>
                  <a:cubicBezTo>
                    <a:pt x="2045" y="101"/>
                    <a:pt x="1946" y="0"/>
                    <a:pt x="1780" y="0"/>
                  </a:cubicBezTo>
                  <a:close/>
                </a:path>
              </a:pathLst>
            </a:custGeom>
            <a:solidFill>
              <a:srgbClr val="F2A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9" name="Google Shape;4489;p4"/>
            <p:cNvSpPr/>
            <p:nvPr/>
          </p:nvSpPr>
          <p:spPr>
            <a:xfrm>
              <a:off x="3994825" y="579275"/>
              <a:ext cx="24675" cy="20975"/>
            </a:xfrm>
            <a:custGeom>
              <a:avLst/>
              <a:gdLst/>
              <a:ahLst/>
              <a:cxnLst/>
              <a:rect l="l" t="t" r="r" b="b"/>
              <a:pathLst>
                <a:path w="987" h="839" extrusionOk="0">
                  <a:moveTo>
                    <a:pt x="685" y="0"/>
                  </a:moveTo>
                  <a:cubicBezTo>
                    <a:pt x="515" y="0"/>
                    <a:pt x="299" y="115"/>
                    <a:pt x="107" y="115"/>
                  </a:cubicBezTo>
                  <a:cubicBezTo>
                    <a:pt x="71" y="115"/>
                    <a:pt x="35" y="111"/>
                    <a:pt x="1" y="101"/>
                  </a:cubicBezTo>
                  <a:lnTo>
                    <a:pt x="1" y="430"/>
                  </a:lnTo>
                  <a:cubicBezTo>
                    <a:pt x="205" y="634"/>
                    <a:pt x="409" y="838"/>
                    <a:pt x="659" y="838"/>
                  </a:cubicBezTo>
                  <a:cubicBezTo>
                    <a:pt x="744" y="838"/>
                    <a:pt x="834" y="814"/>
                    <a:pt x="932" y="759"/>
                  </a:cubicBezTo>
                  <a:cubicBezTo>
                    <a:pt x="987" y="649"/>
                    <a:pt x="987" y="539"/>
                    <a:pt x="987" y="485"/>
                  </a:cubicBezTo>
                  <a:cubicBezTo>
                    <a:pt x="963" y="100"/>
                    <a:pt x="844" y="0"/>
                    <a:pt x="685" y="0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0" name="Google Shape;4490;p4"/>
            <p:cNvSpPr/>
            <p:nvPr/>
          </p:nvSpPr>
          <p:spPr>
            <a:xfrm>
              <a:off x="3684025" y="5262375"/>
              <a:ext cx="23300" cy="17350"/>
            </a:xfrm>
            <a:custGeom>
              <a:avLst/>
              <a:gdLst/>
              <a:ahLst/>
              <a:cxnLst/>
              <a:rect l="l" t="t" r="r" b="b"/>
              <a:pathLst>
                <a:path w="932" h="694" extrusionOk="0">
                  <a:moveTo>
                    <a:pt x="496" y="1"/>
                  </a:moveTo>
                  <a:cubicBezTo>
                    <a:pt x="323" y="1"/>
                    <a:pt x="169" y="49"/>
                    <a:pt x="110" y="255"/>
                  </a:cubicBezTo>
                  <a:cubicBezTo>
                    <a:pt x="0" y="693"/>
                    <a:pt x="384" y="638"/>
                    <a:pt x="603" y="693"/>
                  </a:cubicBezTo>
                  <a:cubicBezTo>
                    <a:pt x="712" y="474"/>
                    <a:pt x="822" y="255"/>
                    <a:pt x="931" y="36"/>
                  </a:cubicBezTo>
                  <a:cubicBezTo>
                    <a:pt x="805" y="36"/>
                    <a:pt x="643" y="1"/>
                    <a:pt x="496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1" name="Google Shape;4491;p4"/>
            <p:cNvSpPr/>
            <p:nvPr/>
          </p:nvSpPr>
          <p:spPr>
            <a:xfrm>
              <a:off x="3667575" y="5189325"/>
              <a:ext cx="24675" cy="19900"/>
            </a:xfrm>
            <a:custGeom>
              <a:avLst/>
              <a:gdLst/>
              <a:ahLst/>
              <a:cxnLst/>
              <a:rect l="l" t="t" r="r" b="b"/>
              <a:pathLst>
                <a:path w="987" h="796" extrusionOk="0">
                  <a:moveTo>
                    <a:pt x="275" y="0"/>
                  </a:moveTo>
                  <a:lnTo>
                    <a:pt x="1" y="384"/>
                  </a:lnTo>
                  <a:cubicBezTo>
                    <a:pt x="155" y="576"/>
                    <a:pt x="335" y="795"/>
                    <a:pt x="600" y="795"/>
                  </a:cubicBezTo>
                  <a:cubicBezTo>
                    <a:pt x="712" y="795"/>
                    <a:pt x="840" y="756"/>
                    <a:pt x="987" y="658"/>
                  </a:cubicBezTo>
                  <a:cubicBezTo>
                    <a:pt x="822" y="329"/>
                    <a:pt x="603" y="110"/>
                    <a:pt x="275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2" name="Google Shape;4492;p4"/>
            <p:cNvSpPr/>
            <p:nvPr/>
          </p:nvSpPr>
          <p:spPr>
            <a:xfrm>
              <a:off x="3666225" y="5197525"/>
              <a:ext cx="24675" cy="16400"/>
            </a:xfrm>
            <a:custGeom>
              <a:avLst/>
              <a:gdLst/>
              <a:ahLst/>
              <a:cxnLst/>
              <a:rect l="l" t="t" r="r" b="b"/>
              <a:pathLst>
                <a:path w="987" h="656" extrusionOk="0">
                  <a:moveTo>
                    <a:pt x="0" y="1"/>
                  </a:moveTo>
                  <a:cubicBezTo>
                    <a:pt x="66" y="426"/>
                    <a:pt x="209" y="656"/>
                    <a:pt x="430" y="656"/>
                  </a:cubicBezTo>
                  <a:cubicBezTo>
                    <a:pt x="580" y="656"/>
                    <a:pt x="765" y="550"/>
                    <a:pt x="986" y="33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3" name="Google Shape;4493;p4"/>
            <p:cNvSpPr/>
            <p:nvPr/>
          </p:nvSpPr>
          <p:spPr>
            <a:xfrm>
              <a:off x="3681275" y="5221850"/>
              <a:ext cx="17825" cy="8850"/>
            </a:xfrm>
            <a:custGeom>
              <a:avLst/>
              <a:gdLst/>
              <a:ahLst/>
              <a:cxnLst/>
              <a:rect l="l" t="t" r="r" b="b"/>
              <a:pathLst>
                <a:path w="713" h="354" extrusionOk="0">
                  <a:moveTo>
                    <a:pt x="137" y="0"/>
                  </a:moveTo>
                  <a:cubicBezTo>
                    <a:pt x="92" y="0"/>
                    <a:pt x="46" y="5"/>
                    <a:pt x="1" y="14"/>
                  </a:cubicBezTo>
                  <a:cubicBezTo>
                    <a:pt x="143" y="204"/>
                    <a:pt x="369" y="353"/>
                    <a:pt x="605" y="353"/>
                  </a:cubicBezTo>
                  <a:cubicBezTo>
                    <a:pt x="641" y="353"/>
                    <a:pt x="677" y="350"/>
                    <a:pt x="713" y="342"/>
                  </a:cubicBezTo>
                  <a:cubicBezTo>
                    <a:pt x="576" y="114"/>
                    <a:pt x="363" y="0"/>
                    <a:pt x="137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4" name="Google Shape;4494;p4"/>
            <p:cNvSpPr/>
            <p:nvPr/>
          </p:nvSpPr>
          <p:spPr>
            <a:xfrm>
              <a:off x="3701825" y="5172900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219" y="0"/>
                  </a:moveTo>
                  <a:cubicBezTo>
                    <a:pt x="0" y="110"/>
                    <a:pt x="0" y="219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5" name="Google Shape;4495;p4"/>
            <p:cNvSpPr/>
            <p:nvPr/>
          </p:nvSpPr>
          <p:spPr>
            <a:xfrm>
              <a:off x="3699075" y="5230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0"/>
                  </a:moveTo>
                  <a:lnTo>
                    <a:pt x="1" y="329"/>
                  </a:lnTo>
                  <a:lnTo>
                    <a:pt x="329" y="3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6" name="Google Shape;4496;p4"/>
            <p:cNvSpPr/>
            <p:nvPr/>
          </p:nvSpPr>
          <p:spPr>
            <a:xfrm>
              <a:off x="3694975" y="5238625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165" y="0"/>
                  </a:moveTo>
                  <a:lnTo>
                    <a:pt x="165" y="0"/>
                  </a:lnTo>
                  <a:cubicBezTo>
                    <a:pt x="0" y="55"/>
                    <a:pt x="55" y="110"/>
                    <a:pt x="110" y="110"/>
                  </a:cubicBezTo>
                  <a:cubicBezTo>
                    <a:pt x="110" y="110"/>
                    <a:pt x="165" y="55"/>
                    <a:pt x="165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7" name="Google Shape;4497;p4"/>
            <p:cNvSpPr/>
            <p:nvPr/>
          </p:nvSpPr>
          <p:spPr>
            <a:xfrm>
              <a:off x="3666225" y="5279700"/>
              <a:ext cx="2750" cy="2275"/>
            </a:xfrm>
            <a:custGeom>
              <a:avLst/>
              <a:gdLst/>
              <a:ahLst/>
              <a:cxnLst/>
              <a:rect l="l" t="t" r="r" b="b"/>
              <a:pathLst>
                <a:path w="110" h="91" extrusionOk="0">
                  <a:moveTo>
                    <a:pt x="0" y="0"/>
                  </a:moveTo>
                  <a:cubicBezTo>
                    <a:pt x="24" y="71"/>
                    <a:pt x="47" y="91"/>
                    <a:pt x="66" y="91"/>
                  </a:cubicBezTo>
                  <a:cubicBezTo>
                    <a:pt x="92" y="91"/>
                    <a:pt x="110" y="55"/>
                    <a:pt x="110" y="55"/>
                  </a:cubicBezTo>
                  <a:cubicBezTo>
                    <a:pt x="110" y="55"/>
                    <a:pt x="55" y="0"/>
                    <a:pt x="0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8" name="Google Shape;4498;p4"/>
            <p:cNvSpPr/>
            <p:nvPr/>
          </p:nvSpPr>
          <p:spPr>
            <a:xfrm>
              <a:off x="3940075" y="1624900"/>
              <a:ext cx="301250" cy="517875"/>
            </a:xfrm>
            <a:custGeom>
              <a:avLst/>
              <a:gdLst/>
              <a:ahLst/>
              <a:cxnLst/>
              <a:rect l="l" t="t" r="r" b="b"/>
              <a:pathLst>
                <a:path w="12050" h="20715" extrusionOk="0">
                  <a:moveTo>
                    <a:pt x="11517" y="0"/>
                  </a:moveTo>
                  <a:cubicBezTo>
                    <a:pt x="11438" y="0"/>
                    <a:pt x="11358" y="21"/>
                    <a:pt x="11283" y="66"/>
                  </a:cubicBezTo>
                  <a:cubicBezTo>
                    <a:pt x="11157" y="108"/>
                    <a:pt x="11032" y="125"/>
                    <a:pt x="10912" y="125"/>
                  </a:cubicBezTo>
                  <a:cubicBezTo>
                    <a:pt x="10719" y="125"/>
                    <a:pt x="10542" y="79"/>
                    <a:pt x="10406" y="11"/>
                  </a:cubicBezTo>
                  <a:cubicBezTo>
                    <a:pt x="10242" y="121"/>
                    <a:pt x="10078" y="340"/>
                    <a:pt x="9968" y="504"/>
                  </a:cubicBezTo>
                  <a:cubicBezTo>
                    <a:pt x="8654" y="2914"/>
                    <a:pt x="7230" y="5324"/>
                    <a:pt x="6025" y="7843"/>
                  </a:cubicBezTo>
                  <a:cubicBezTo>
                    <a:pt x="5313" y="9267"/>
                    <a:pt x="3998" y="10253"/>
                    <a:pt x="3451" y="11841"/>
                  </a:cubicBezTo>
                  <a:cubicBezTo>
                    <a:pt x="3286" y="12444"/>
                    <a:pt x="3232" y="13156"/>
                    <a:pt x="2520" y="13484"/>
                  </a:cubicBezTo>
                  <a:cubicBezTo>
                    <a:pt x="2274" y="14025"/>
                    <a:pt x="2293" y="14832"/>
                    <a:pt x="1506" y="14832"/>
                  </a:cubicBezTo>
                  <a:cubicBezTo>
                    <a:pt x="1416" y="14832"/>
                    <a:pt x="1317" y="14821"/>
                    <a:pt x="1205" y="14799"/>
                  </a:cubicBezTo>
                  <a:lnTo>
                    <a:pt x="1041" y="14854"/>
                  </a:lnTo>
                  <a:cubicBezTo>
                    <a:pt x="931" y="14908"/>
                    <a:pt x="822" y="15018"/>
                    <a:pt x="767" y="15073"/>
                  </a:cubicBezTo>
                  <a:cubicBezTo>
                    <a:pt x="493" y="15237"/>
                    <a:pt x="384" y="15456"/>
                    <a:pt x="274" y="15730"/>
                  </a:cubicBezTo>
                  <a:cubicBezTo>
                    <a:pt x="219" y="16004"/>
                    <a:pt x="219" y="16332"/>
                    <a:pt x="274" y="16606"/>
                  </a:cubicBezTo>
                  <a:cubicBezTo>
                    <a:pt x="384" y="17592"/>
                    <a:pt x="384" y="18523"/>
                    <a:pt x="274" y="19509"/>
                  </a:cubicBezTo>
                  <a:cubicBezTo>
                    <a:pt x="219" y="20002"/>
                    <a:pt x="0" y="20714"/>
                    <a:pt x="876" y="20714"/>
                  </a:cubicBezTo>
                  <a:cubicBezTo>
                    <a:pt x="1096" y="19728"/>
                    <a:pt x="1205" y="18742"/>
                    <a:pt x="1205" y="17756"/>
                  </a:cubicBezTo>
                  <a:cubicBezTo>
                    <a:pt x="1479" y="17428"/>
                    <a:pt x="1534" y="16990"/>
                    <a:pt x="1917" y="16771"/>
                  </a:cubicBezTo>
                  <a:cubicBezTo>
                    <a:pt x="2246" y="16606"/>
                    <a:pt x="2520" y="16332"/>
                    <a:pt x="2684" y="16004"/>
                  </a:cubicBezTo>
                  <a:cubicBezTo>
                    <a:pt x="4053" y="13758"/>
                    <a:pt x="5422" y="11513"/>
                    <a:pt x="6792" y="9267"/>
                  </a:cubicBezTo>
                  <a:cubicBezTo>
                    <a:pt x="7449" y="8719"/>
                    <a:pt x="6792" y="7295"/>
                    <a:pt x="8106" y="7241"/>
                  </a:cubicBezTo>
                  <a:cubicBezTo>
                    <a:pt x="9530" y="4995"/>
                    <a:pt x="10790" y="2695"/>
                    <a:pt x="12049" y="340"/>
                  </a:cubicBezTo>
                  <a:cubicBezTo>
                    <a:pt x="11930" y="141"/>
                    <a:pt x="11725" y="0"/>
                    <a:pt x="11517" y="0"/>
                  </a:cubicBezTo>
                  <a:close/>
                </a:path>
              </a:pathLst>
            </a:custGeom>
            <a:solidFill>
              <a:srgbClr val="F08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9" name="Google Shape;4499;p4"/>
            <p:cNvSpPr/>
            <p:nvPr/>
          </p:nvSpPr>
          <p:spPr>
            <a:xfrm>
              <a:off x="4244050" y="1526575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164" y="1"/>
                    <a:pt x="164" y="1"/>
                    <a:pt x="110" y="55"/>
                  </a:cubicBezTo>
                  <a:cubicBezTo>
                    <a:pt x="0" y="165"/>
                    <a:pt x="55" y="274"/>
                    <a:pt x="219" y="329"/>
                  </a:cubicBezTo>
                  <a:cubicBezTo>
                    <a:pt x="219" y="220"/>
                    <a:pt x="219" y="110"/>
                    <a:pt x="219" y="1"/>
                  </a:cubicBezTo>
                  <a:close/>
                </a:path>
              </a:pathLst>
            </a:custGeom>
            <a:solidFill>
              <a:srgbClr val="F9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0" name="Google Shape;4500;p4"/>
            <p:cNvSpPr/>
            <p:nvPr/>
          </p:nvSpPr>
          <p:spPr>
            <a:xfrm>
              <a:off x="3434825" y="4540300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4" y="548"/>
                    <a:pt x="383" y="712"/>
                  </a:cubicBezTo>
                  <a:cubicBezTo>
                    <a:pt x="438" y="438"/>
                    <a:pt x="274" y="165"/>
                    <a:pt x="55" y="0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1" name="Google Shape;4501;p4"/>
            <p:cNvSpPr/>
            <p:nvPr/>
          </p:nvSpPr>
          <p:spPr>
            <a:xfrm>
              <a:off x="3419750" y="452387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1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2" name="Google Shape;4502;p4"/>
            <p:cNvSpPr/>
            <p:nvPr/>
          </p:nvSpPr>
          <p:spPr>
            <a:xfrm>
              <a:off x="3452625" y="45403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3" name="Google Shape;4503;p4"/>
            <p:cNvSpPr/>
            <p:nvPr/>
          </p:nvSpPr>
          <p:spPr>
            <a:xfrm>
              <a:off x="3444400" y="4556725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0" y="1"/>
                  </a:moveTo>
                  <a:cubicBezTo>
                    <a:pt x="55" y="110"/>
                    <a:pt x="110" y="165"/>
                    <a:pt x="165" y="165"/>
                  </a:cubicBezTo>
                  <a:cubicBezTo>
                    <a:pt x="220" y="165"/>
                    <a:pt x="274" y="110"/>
                    <a:pt x="329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4" name="Google Shape;4504;p4"/>
            <p:cNvSpPr/>
            <p:nvPr/>
          </p:nvSpPr>
          <p:spPr>
            <a:xfrm>
              <a:off x="3600500" y="4507425"/>
              <a:ext cx="35250" cy="21375"/>
            </a:xfrm>
            <a:custGeom>
              <a:avLst/>
              <a:gdLst/>
              <a:ahLst/>
              <a:cxnLst/>
              <a:rect l="l" t="t" r="r" b="b"/>
              <a:pathLst>
                <a:path w="1410" h="855" extrusionOk="0">
                  <a:moveTo>
                    <a:pt x="1315" y="1"/>
                  </a:moveTo>
                  <a:cubicBezTo>
                    <a:pt x="822" y="1"/>
                    <a:pt x="329" y="220"/>
                    <a:pt x="0" y="658"/>
                  </a:cubicBezTo>
                  <a:cubicBezTo>
                    <a:pt x="521" y="778"/>
                    <a:pt x="852" y="855"/>
                    <a:pt x="1056" y="855"/>
                  </a:cubicBezTo>
                  <a:cubicBezTo>
                    <a:pt x="1410" y="855"/>
                    <a:pt x="1384" y="626"/>
                    <a:pt x="1315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5" name="Google Shape;4505;p4"/>
            <p:cNvSpPr/>
            <p:nvPr/>
          </p:nvSpPr>
          <p:spPr>
            <a:xfrm>
              <a:off x="3682650" y="447457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6" name="Google Shape;4506;p4"/>
            <p:cNvSpPr/>
            <p:nvPr/>
          </p:nvSpPr>
          <p:spPr>
            <a:xfrm>
              <a:off x="3595025" y="4523875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219" y="0"/>
                  </a:moveTo>
                  <a:cubicBezTo>
                    <a:pt x="0" y="110"/>
                    <a:pt x="0" y="219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7" name="Google Shape;4507;p4"/>
            <p:cNvSpPr/>
            <p:nvPr/>
          </p:nvSpPr>
          <p:spPr>
            <a:xfrm>
              <a:off x="3577225" y="45320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8" name="Google Shape;4508;p4"/>
            <p:cNvSpPr/>
            <p:nvPr/>
          </p:nvSpPr>
          <p:spPr>
            <a:xfrm>
              <a:off x="3584050" y="454030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" y="0"/>
                  </a:moveTo>
                  <a:cubicBezTo>
                    <a:pt x="56" y="110"/>
                    <a:pt x="111" y="165"/>
                    <a:pt x="165" y="165"/>
                  </a:cubicBezTo>
                  <a:cubicBezTo>
                    <a:pt x="220" y="165"/>
                    <a:pt x="275" y="110"/>
                    <a:pt x="330" y="0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9" name="Google Shape;4509;p4"/>
            <p:cNvSpPr/>
            <p:nvPr/>
          </p:nvSpPr>
          <p:spPr>
            <a:xfrm>
              <a:off x="3937325" y="4342850"/>
              <a:ext cx="75325" cy="34525"/>
            </a:xfrm>
            <a:custGeom>
              <a:avLst/>
              <a:gdLst/>
              <a:ahLst/>
              <a:cxnLst/>
              <a:rect l="l" t="t" r="r" b="b"/>
              <a:pathLst>
                <a:path w="3013" h="1381" extrusionOk="0">
                  <a:moveTo>
                    <a:pt x="2409" y="1"/>
                  </a:moveTo>
                  <a:cubicBezTo>
                    <a:pt x="2373" y="1"/>
                    <a:pt x="2337" y="4"/>
                    <a:pt x="2301" y="11"/>
                  </a:cubicBezTo>
                  <a:cubicBezTo>
                    <a:pt x="2131" y="310"/>
                    <a:pt x="1861" y="343"/>
                    <a:pt x="1569" y="343"/>
                  </a:cubicBezTo>
                  <a:cubicBezTo>
                    <a:pt x="1485" y="343"/>
                    <a:pt x="1400" y="340"/>
                    <a:pt x="1315" y="340"/>
                  </a:cubicBezTo>
                  <a:cubicBezTo>
                    <a:pt x="1096" y="669"/>
                    <a:pt x="658" y="723"/>
                    <a:pt x="439" y="997"/>
                  </a:cubicBezTo>
                  <a:cubicBezTo>
                    <a:pt x="1" y="1381"/>
                    <a:pt x="548" y="1271"/>
                    <a:pt x="713" y="1326"/>
                  </a:cubicBezTo>
                  <a:cubicBezTo>
                    <a:pt x="1534" y="1271"/>
                    <a:pt x="2356" y="943"/>
                    <a:pt x="3013" y="340"/>
                  </a:cubicBezTo>
                  <a:cubicBezTo>
                    <a:pt x="2870" y="150"/>
                    <a:pt x="2645" y="1"/>
                    <a:pt x="240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0" name="Google Shape;4510;p4"/>
            <p:cNvSpPr/>
            <p:nvPr/>
          </p:nvSpPr>
          <p:spPr>
            <a:xfrm>
              <a:off x="3805875" y="4443075"/>
              <a:ext cx="8250" cy="6875"/>
            </a:xfrm>
            <a:custGeom>
              <a:avLst/>
              <a:gdLst/>
              <a:ahLst/>
              <a:cxnLst/>
              <a:rect l="l" t="t" r="r" b="b"/>
              <a:pathLst>
                <a:path w="330" h="275" extrusionOk="0">
                  <a:moveTo>
                    <a:pt x="1" y="275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1" name="Google Shape;4511;p4"/>
            <p:cNvSpPr/>
            <p:nvPr/>
          </p:nvSpPr>
          <p:spPr>
            <a:xfrm>
              <a:off x="4159150" y="429382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2" name="Google Shape;4512;p4"/>
            <p:cNvSpPr/>
            <p:nvPr/>
          </p:nvSpPr>
          <p:spPr>
            <a:xfrm>
              <a:off x="3877075" y="2440200"/>
              <a:ext cx="102725" cy="548750"/>
            </a:xfrm>
            <a:custGeom>
              <a:avLst/>
              <a:gdLst/>
              <a:ahLst/>
              <a:cxnLst/>
              <a:rect l="l" t="t" r="r" b="b"/>
              <a:pathLst>
                <a:path w="4109" h="21950" extrusionOk="0">
                  <a:moveTo>
                    <a:pt x="2035" y="0"/>
                  </a:moveTo>
                  <a:cubicBezTo>
                    <a:pt x="1779" y="0"/>
                    <a:pt x="1624" y="191"/>
                    <a:pt x="1425" y="590"/>
                  </a:cubicBezTo>
                  <a:cubicBezTo>
                    <a:pt x="1589" y="2233"/>
                    <a:pt x="1480" y="3876"/>
                    <a:pt x="1096" y="5519"/>
                  </a:cubicBezTo>
                  <a:cubicBezTo>
                    <a:pt x="1041" y="6833"/>
                    <a:pt x="1206" y="8148"/>
                    <a:pt x="768" y="9353"/>
                  </a:cubicBezTo>
                  <a:cubicBezTo>
                    <a:pt x="713" y="10010"/>
                    <a:pt x="713" y="10667"/>
                    <a:pt x="603" y="11325"/>
                  </a:cubicBezTo>
                  <a:cubicBezTo>
                    <a:pt x="439" y="13515"/>
                    <a:pt x="329" y="15706"/>
                    <a:pt x="384" y="17897"/>
                  </a:cubicBezTo>
                  <a:cubicBezTo>
                    <a:pt x="822" y="18116"/>
                    <a:pt x="768" y="18335"/>
                    <a:pt x="603" y="18718"/>
                  </a:cubicBezTo>
                  <a:cubicBezTo>
                    <a:pt x="1" y="19814"/>
                    <a:pt x="275" y="21128"/>
                    <a:pt x="1260" y="21840"/>
                  </a:cubicBezTo>
                  <a:lnTo>
                    <a:pt x="1480" y="21950"/>
                  </a:lnTo>
                  <a:lnTo>
                    <a:pt x="1699" y="21950"/>
                  </a:lnTo>
                  <a:cubicBezTo>
                    <a:pt x="1808" y="21840"/>
                    <a:pt x="1918" y="21676"/>
                    <a:pt x="1918" y="21512"/>
                  </a:cubicBezTo>
                  <a:cubicBezTo>
                    <a:pt x="1863" y="20362"/>
                    <a:pt x="2630" y="19376"/>
                    <a:pt x="2411" y="18226"/>
                  </a:cubicBezTo>
                  <a:cubicBezTo>
                    <a:pt x="2684" y="17568"/>
                    <a:pt x="2794" y="16856"/>
                    <a:pt x="2684" y="16144"/>
                  </a:cubicBezTo>
                  <a:cubicBezTo>
                    <a:pt x="2684" y="14666"/>
                    <a:pt x="2684" y="13132"/>
                    <a:pt x="2849" y="11598"/>
                  </a:cubicBezTo>
                  <a:cubicBezTo>
                    <a:pt x="3123" y="10010"/>
                    <a:pt x="3287" y="8422"/>
                    <a:pt x="3396" y="6833"/>
                  </a:cubicBezTo>
                  <a:cubicBezTo>
                    <a:pt x="4108" y="5190"/>
                    <a:pt x="2794" y="3547"/>
                    <a:pt x="3396" y="1904"/>
                  </a:cubicBezTo>
                  <a:cubicBezTo>
                    <a:pt x="3123" y="1630"/>
                    <a:pt x="3232" y="1356"/>
                    <a:pt x="3287" y="1083"/>
                  </a:cubicBezTo>
                  <a:cubicBezTo>
                    <a:pt x="3287" y="863"/>
                    <a:pt x="3232" y="644"/>
                    <a:pt x="3123" y="480"/>
                  </a:cubicBezTo>
                  <a:cubicBezTo>
                    <a:pt x="2596" y="164"/>
                    <a:pt x="2272" y="0"/>
                    <a:pt x="2035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3" name="Google Shape;4513;p4"/>
            <p:cNvSpPr/>
            <p:nvPr/>
          </p:nvSpPr>
          <p:spPr>
            <a:xfrm>
              <a:off x="3501900" y="1926400"/>
              <a:ext cx="287575" cy="461475"/>
            </a:xfrm>
            <a:custGeom>
              <a:avLst/>
              <a:gdLst/>
              <a:ahLst/>
              <a:cxnLst/>
              <a:rect l="l" t="t" r="r" b="b"/>
              <a:pathLst>
                <a:path w="11503" h="18459" extrusionOk="0">
                  <a:moveTo>
                    <a:pt x="573" y="0"/>
                  </a:moveTo>
                  <a:cubicBezTo>
                    <a:pt x="378" y="0"/>
                    <a:pt x="183" y="37"/>
                    <a:pt x="1" y="110"/>
                  </a:cubicBezTo>
                  <a:cubicBezTo>
                    <a:pt x="110" y="1205"/>
                    <a:pt x="1206" y="1917"/>
                    <a:pt x="1261" y="3122"/>
                  </a:cubicBezTo>
                  <a:cubicBezTo>
                    <a:pt x="1425" y="3177"/>
                    <a:pt x="1534" y="3287"/>
                    <a:pt x="1589" y="3451"/>
                  </a:cubicBezTo>
                  <a:cubicBezTo>
                    <a:pt x="1644" y="3451"/>
                    <a:pt x="1644" y="3451"/>
                    <a:pt x="1699" y="3506"/>
                  </a:cubicBezTo>
                  <a:cubicBezTo>
                    <a:pt x="1753" y="3560"/>
                    <a:pt x="1699" y="3670"/>
                    <a:pt x="1644" y="3725"/>
                  </a:cubicBezTo>
                  <a:cubicBezTo>
                    <a:pt x="1644" y="3834"/>
                    <a:pt x="1644" y="3944"/>
                    <a:pt x="1644" y="4053"/>
                  </a:cubicBezTo>
                  <a:cubicBezTo>
                    <a:pt x="1753" y="4163"/>
                    <a:pt x="1863" y="4272"/>
                    <a:pt x="1918" y="4382"/>
                  </a:cubicBezTo>
                  <a:cubicBezTo>
                    <a:pt x="2685" y="6025"/>
                    <a:pt x="4054" y="7230"/>
                    <a:pt x="4766" y="8764"/>
                  </a:cubicBezTo>
                  <a:cubicBezTo>
                    <a:pt x="6190" y="11557"/>
                    <a:pt x="7723" y="14241"/>
                    <a:pt x="9476" y="16870"/>
                  </a:cubicBezTo>
                  <a:cubicBezTo>
                    <a:pt x="9805" y="17198"/>
                    <a:pt x="9805" y="17636"/>
                    <a:pt x="10243" y="18075"/>
                  </a:cubicBezTo>
                  <a:cubicBezTo>
                    <a:pt x="10471" y="18274"/>
                    <a:pt x="10729" y="18459"/>
                    <a:pt x="10962" y="18459"/>
                  </a:cubicBezTo>
                  <a:cubicBezTo>
                    <a:pt x="11177" y="18459"/>
                    <a:pt x="11371" y="18302"/>
                    <a:pt x="11502" y="17855"/>
                  </a:cubicBezTo>
                  <a:cubicBezTo>
                    <a:pt x="11283" y="17691"/>
                    <a:pt x="11338" y="17362"/>
                    <a:pt x="11174" y="17198"/>
                  </a:cubicBezTo>
                  <a:cubicBezTo>
                    <a:pt x="11064" y="17089"/>
                    <a:pt x="10900" y="16979"/>
                    <a:pt x="10845" y="16870"/>
                  </a:cubicBezTo>
                  <a:cubicBezTo>
                    <a:pt x="10352" y="16650"/>
                    <a:pt x="10352" y="16212"/>
                    <a:pt x="10188" y="15829"/>
                  </a:cubicBezTo>
                  <a:cubicBezTo>
                    <a:pt x="10133" y="15446"/>
                    <a:pt x="9969" y="15062"/>
                    <a:pt x="9750" y="14734"/>
                  </a:cubicBezTo>
                  <a:cubicBezTo>
                    <a:pt x="9093" y="13529"/>
                    <a:pt x="8162" y="12378"/>
                    <a:pt x="7723" y="11119"/>
                  </a:cubicBezTo>
                  <a:cubicBezTo>
                    <a:pt x="6628" y="7942"/>
                    <a:pt x="4437" y="5532"/>
                    <a:pt x="2904" y="2629"/>
                  </a:cubicBezTo>
                  <a:cubicBezTo>
                    <a:pt x="2520" y="1917"/>
                    <a:pt x="2356" y="986"/>
                    <a:pt x="1644" y="439"/>
                  </a:cubicBezTo>
                  <a:cubicBezTo>
                    <a:pt x="1352" y="146"/>
                    <a:pt x="962" y="0"/>
                    <a:pt x="573" y="0"/>
                  </a:cubicBezTo>
                  <a:close/>
                </a:path>
              </a:pathLst>
            </a:custGeom>
            <a:solidFill>
              <a:srgbClr val="EF8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4" name="Google Shape;4514;p4"/>
            <p:cNvSpPr/>
            <p:nvPr/>
          </p:nvSpPr>
          <p:spPr>
            <a:xfrm>
              <a:off x="3848325" y="2888125"/>
              <a:ext cx="97250" cy="422675"/>
            </a:xfrm>
            <a:custGeom>
              <a:avLst/>
              <a:gdLst/>
              <a:ahLst/>
              <a:cxnLst/>
              <a:rect l="l" t="t" r="r" b="b"/>
              <a:pathLst>
                <a:path w="3890" h="16907" extrusionOk="0">
                  <a:moveTo>
                    <a:pt x="2144" y="0"/>
                  </a:moveTo>
                  <a:cubicBezTo>
                    <a:pt x="1996" y="0"/>
                    <a:pt x="1794" y="52"/>
                    <a:pt x="1648" y="52"/>
                  </a:cubicBezTo>
                  <a:cubicBezTo>
                    <a:pt x="1604" y="52"/>
                    <a:pt x="1565" y="47"/>
                    <a:pt x="1534" y="35"/>
                  </a:cubicBezTo>
                  <a:cubicBezTo>
                    <a:pt x="1151" y="1842"/>
                    <a:pt x="1041" y="3704"/>
                    <a:pt x="1260" y="5566"/>
                  </a:cubicBezTo>
                  <a:cubicBezTo>
                    <a:pt x="822" y="5950"/>
                    <a:pt x="986" y="6498"/>
                    <a:pt x="932" y="6936"/>
                  </a:cubicBezTo>
                  <a:cubicBezTo>
                    <a:pt x="1041" y="7045"/>
                    <a:pt x="1205" y="7045"/>
                    <a:pt x="1370" y="7045"/>
                  </a:cubicBezTo>
                  <a:cubicBezTo>
                    <a:pt x="1847" y="6902"/>
                    <a:pt x="2199" y="6427"/>
                    <a:pt x="2210" y="5945"/>
                  </a:cubicBezTo>
                  <a:lnTo>
                    <a:pt x="2210" y="5945"/>
                  </a:lnTo>
                  <a:cubicBezTo>
                    <a:pt x="2310" y="7127"/>
                    <a:pt x="2351" y="8248"/>
                    <a:pt x="1370" y="9127"/>
                  </a:cubicBezTo>
                  <a:cubicBezTo>
                    <a:pt x="822" y="10003"/>
                    <a:pt x="767" y="11043"/>
                    <a:pt x="329" y="11975"/>
                  </a:cubicBezTo>
                  <a:cubicBezTo>
                    <a:pt x="110" y="13015"/>
                    <a:pt x="1" y="14056"/>
                    <a:pt x="55" y="15151"/>
                  </a:cubicBezTo>
                  <a:cubicBezTo>
                    <a:pt x="274" y="15973"/>
                    <a:pt x="548" y="16794"/>
                    <a:pt x="1589" y="16904"/>
                  </a:cubicBezTo>
                  <a:cubicBezTo>
                    <a:pt x="1620" y="16905"/>
                    <a:pt x="1650" y="16906"/>
                    <a:pt x="1679" y="16906"/>
                  </a:cubicBezTo>
                  <a:cubicBezTo>
                    <a:pt x="2678" y="16906"/>
                    <a:pt x="2586" y="16015"/>
                    <a:pt x="2958" y="15589"/>
                  </a:cubicBezTo>
                  <a:cubicBezTo>
                    <a:pt x="3232" y="14658"/>
                    <a:pt x="3396" y="13727"/>
                    <a:pt x="3342" y="12741"/>
                  </a:cubicBezTo>
                  <a:cubicBezTo>
                    <a:pt x="3287" y="11920"/>
                    <a:pt x="3506" y="11098"/>
                    <a:pt x="3232" y="10277"/>
                  </a:cubicBezTo>
                  <a:cubicBezTo>
                    <a:pt x="3122" y="7210"/>
                    <a:pt x="3342" y="4142"/>
                    <a:pt x="3834" y="1075"/>
                  </a:cubicBezTo>
                  <a:cubicBezTo>
                    <a:pt x="3889" y="801"/>
                    <a:pt x="3780" y="528"/>
                    <a:pt x="3561" y="363"/>
                  </a:cubicBezTo>
                  <a:cubicBezTo>
                    <a:pt x="3342" y="1568"/>
                    <a:pt x="2794" y="2718"/>
                    <a:pt x="2903" y="3978"/>
                  </a:cubicBezTo>
                  <a:lnTo>
                    <a:pt x="2575" y="3978"/>
                  </a:lnTo>
                  <a:cubicBezTo>
                    <a:pt x="2520" y="3704"/>
                    <a:pt x="2684" y="3266"/>
                    <a:pt x="2301" y="3102"/>
                  </a:cubicBezTo>
                  <a:cubicBezTo>
                    <a:pt x="1534" y="2773"/>
                    <a:pt x="1479" y="2280"/>
                    <a:pt x="1863" y="1678"/>
                  </a:cubicBezTo>
                  <a:cubicBezTo>
                    <a:pt x="2137" y="1349"/>
                    <a:pt x="1918" y="966"/>
                    <a:pt x="2137" y="582"/>
                  </a:cubicBezTo>
                  <a:cubicBezTo>
                    <a:pt x="2448" y="101"/>
                    <a:pt x="2349" y="0"/>
                    <a:pt x="2144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5" name="Google Shape;4515;p4"/>
            <p:cNvSpPr/>
            <p:nvPr/>
          </p:nvSpPr>
          <p:spPr>
            <a:xfrm>
              <a:off x="3666650" y="2863750"/>
              <a:ext cx="155675" cy="195050"/>
            </a:xfrm>
            <a:custGeom>
              <a:avLst/>
              <a:gdLst/>
              <a:ahLst/>
              <a:cxnLst/>
              <a:rect l="l" t="t" r="r" b="b"/>
              <a:pathLst>
                <a:path w="6227" h="7802" extrusionOk="0">
                  <a:moveTo>
                    <a:pt x="600" y="1"/>
                  </a:moveTo>
                  <a:cubicBezTo>
                    <a:pt x="11" y="1"/>
                    <a:pt x="1" y="373"/>
                    <a:pt x="257" y="1612"/>
                  </a:cubicBezTo>
                  <a:cubicBezTo>
                    <a:pt x="1572" y="3803"/>
                    <a:pt x="3105" y="5939"/>
                    <a:pt x="4912" y="7801"/>
                  </a:cubicBezTo>
                  <a:cubicBezTo>
                    <a:pt x="6227" y="7801"/>
                    <a:pt x="5570" y="6925"/>
                    <a:pt x="5570" y="6268"/>
                  </a:cubicBezTo>
                  <a:cubicBezTo>
                    <a:pt x="4310" y="4077"/>
                    <a:pt x="2831" y="1996"/>
                    <a:pt x="1243" y="79"/>
                  </a:cubicBezTo>
                  <a:cubicBezTo>
                    <a:pt x="978" y="30"/>
                    <a:pt x="766" y="1"/>
                    <a:pt x="600" y="1"/>
                  </a:cubicBezTo>
                  <a:close/>
                </a:path>
              </a:pathLst>
            </a:custGeom>
            <a:solidFill>
              <a:srgbClr val="EF8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6" name="Google Shape;4516;p4"/>
            <p:cNvSpPr/>
            <p:nvPr/>
          </p:nvSpPr>
          <p:spPr>
            <a:xfrm>
              <a:off x="3582700" y="2752250"/>
              <a:ext cx="115025" cy="154550"/>
            </a:xfrm>
            <a:custGeom>
              <a:avLst/>
              <a:gdLst/>
              <a:ahLst/>
              <a:cxnLst/>
              <a:rect l="l" t="t" r="r" b="b"/>
              <a:pathLst>
                <a:path w="4601" h="6182" extrusionOk="0">
                  <a:moveTo>
                    <a:pt x="541" y="1"/>
                  </a:moveTo>
                  <a:cubicBezTo>
                    <a:pt x="368" y="1"/>
                    <a:pt x="189" y="78"/>
                    <a:pt x="0" y="267"/>
                  </a:cubicBezTo>
                  <a:cubicBezTo>
                    <a:pt x="767" y="1252"/>
                    <a:pt x="1479" y="2348"/>
                    <a:pt x="2027" y="3498"/>
                  </a:cubicBezTo>
                  <a:cubicBezTo>
                    <a:pt x="2629" y="4429"/>
                    <a:pt x="2465" y="5908"/>
                    <a:pt x="3998" y="6182"/>
                  </a:cubicBezTo>
                  <a:cubicBezTo>
                    <a:pt x="3944" y="5963"/>
                    <a:pt x="3889" y="5744"/>
                    <a:pt x="3834" y="5579"/>
                  </a:cubicBezTo>
                  <a:cubicBezTo>
                    <a:pt x="3532" y="4824"/>
                    <a:pt x="3785" y="4532"/>
                    <a:pt x="4423" y="4532"/>
                  </a:cubicBezTo>
                  <a:cubicBezTo>
                    <a:pt x="4479" y="4532"/>
                    <a:pt x="4539" y="4534"/>
                    <a:pt x="4601" y="4539"/>
                  </a:cubicBezTo>
                  <a:cubicBezTo>
                    <a:pt x="3889" y="3224"/>
                    <a:pt x="3396" y="1745"/>
                    <a:pt x="2301" y="595"/>
                  </a:cubicBezTo>
                  <a:cubicBezTo>
                    <a:pt x="2182" y="646"/>
                    <a:pt x="2058" y="671"/>
                    <a:pt x="1935" y="671"/>
                  </a:cubicBezTo>
                  <a:cubicBezTo>
                    <a:pt x="1662" y="671"/>
                    <a:pt x="1394" y="548"/>
                    <a:pt x="1205" y="321"/>
                  </a:cubicBezTo>
                  <a:cubicBezTo>
                    <a:pt x="987" y="134"/>
                    <a:pt x="769" y="1"/>
                    <a:pt x="541" y="1"/>
                  </a:cubicBezTo>
                  <a:close/>
                </a:path>
              </a:pathLst>
            </a:custGeom>
            <a:solidFill>
              <a:srgbClr val="F19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7" name="Google Shape;4517;p4"/>
            <p:cNvSpPr/>
            <p:nvPr/>
          </p:nvSpPr>
          <p:spPr>
            <a:xfrm>
              <a:off x="3789450" y="3020425"/>
              <a:ext cx="98600" cy="162975"/>
            </a:xfrm>
            <a:custGeom>
              <a:avLst/>
              <a:gdLst/>
              <a:ahLst/>
              <a:cxnLst/>
              <a:rect l="l" t="t" r="r" b="b"/>
              <a:pathLst>
                <a:path w="3944" h="6519" extrusionOk="0">
                  <a:moveTo>
                    <a:pt x="658" y="1"/>
                  </a:moveTo>
                  <a:cubicBezTo>
                    <a:pt x="548" y="220"/>
                    <a:pt x="493" y="494"/>
                    <a:pt x="548" y="767"/>
                  </a:cubicBezTo>
                  <a:cubicBezTo>
                    <a:pt x="658" y="1206"/>
                    <a:pt x="329" y="1315"/>
                    <a:pt x="0" y="1315"/>
                  </a:cubicBezTo>
                  <a:cubicBezTo>
                    <a:pt x="439" y="3396"/>
                    <a:pt x="1863" y="4875"/>
                    <a:pt x="2903" y="6518"/>
                  </a:cubicBezTo>
                  <a:cubicBezTo>
                    <a:pt x="3834" y="5861"/>
                    <a:pt x="3396" y="4711"/>
                    <a:pt x="3944" y="3889"/>
                  </a:cubicBezTo>
                  <a:lnTo>
                    <a:pt x="3780" y="3780"/>
                  </a:lnTo>
                  <a:lnTo>
                    <a:pt x="3560" y="3725"/>
                  </a:lnTo>
                  <a:cubicBezTo>
                    <a:pt x="3451" y="3725"/>
                    <a:pt x="3341" y="3780"/>
                    <a:pt x="3287" y="3889"/>
                  </a:cubicBezTo>
                  <a:lnTo>
                    <a:pt x="3177" y="4218"/>
                  </a:lnTo>
                  <a:cubicBezTo>
                    <a:pt x="3150" y="4273"/>
                    <a:pt x="3122" y="4300"/>
                    <a:pt x="3088" y="4300"/>
                  </a:cubicBezTo>
                  <a:cubicBezTo>
                    <a:pt x="3054" y="4300"/>
                    <a:pt x="3013" y="4273"/>
                    <a:pt x="2958" y="4218"/>
                  </a:cubicBezTo>
                  <a:cubicBezTo>
                    <a:pt x="2794" y="4163"/>
                    <a:pt x="2684" y="4054"/>
                    <a:pt x="2629" y="3944"/>
                  </a:cubicBezTo>
                  <a:cubicBezTo>
                    <a:pt x="2629" y="3944"/>
                    <a:pt x="2575" y="3889"/>
                    <a:pt x="2520" y="3835"/>
                  </a:cubicBezTo>
                  <a:cubicBezTo>
                    <a:pt x="2520" y="3780"/>
                    <a:pt x="2520" y="3725"/>
                    <a:pt x="2629" y="3670"/>
                  </a:cubicBezTo>
                  <a:cubicBezTo>
                    <a:pt x="1972" y="2411"/>
                    <a:pt x="1315" y="1206"/>
                    <a:pt x="658" y="1"/>
                  </a:cubicBezTo>
                  <a:close/>
                </a:path>
              </a:pathLst>
            </a:custGeom>
            <a:solidFill>
              <a:srgbClr val="EE9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8" name="Google Shape;4518;p4"/>
            <p:cNvSpPr/>
            <p:nvPr/>
          </p:nvSpPr>
          <p:spPr>
            <a:xfrm>
              <a:off x="3738775" y="2348125"/>
              <a:ext cx="101350" cy="118950"/>
            </a:xfrm>
            <a:custGeom>
              <a:avLst/>
              <a:gdLst/>
              <a:ahLst/>
              <a:cxnLst/>
              <a:rect l="l" t="t" r="r" b="b"/>
              <a:pathLst>
                <a:path w="4054" h="4758" extrusionOk="0">
                  <a:moveTo>
                    <a:pt x="1" y="1"/>
                  </a:moveTo>
                  <a:lnTo>
                    <a:pt x="1" y="1"/>
                  </a:lnTo>
                  <a:cubicBezTo>
                    <a:pt x="165" y="548"/>
                    <a:pt x="439" y="1096"/>
                    <a:pt x="823" y="1589"/>
                  </a:cubicBezTo>
                  <a:cubicBezTo>
                    <a:pt x="1644" y="2520"/>
                    <a:pt x="2356" y="3506"/>
                    <a:pt x="3013" y="4601"/>
                  </a:cubicBezTo>
                  <a:cubicBezTo>
                    <a:pt x="3174" y="4709"/>
                    <a:pt x="3312" y="4758"/>
                    <a:pt x="3434" y="4758"/>
                  </a:cubicBezTo>
                  <a:cubicBezTo>
                    <a:pt x="3685" y="4758"/>
                    <a:pt x="3870" y="4550"/>
                    <a:pt x="4054" y="4218"/>
                  </a:cubicBezTo>
                  <a:cubicBezTo>
                    <a:pt x="3725" y="2903"/>
                    <a:pt x="2630" y="2082"/>
                    <a:pt x="2027" y="986"/>
                  </a:cubicBezTo>
                  <a:cubicBezTo>
                    <a:pt x="1840" y="1198"/>
                    <a:pt x="1662" y="1288"/>
                    <a:pt x="1494" y="1288"/>
                  </a:cubicBezTo>
                  <a:cubicBezTo>
                    <a:pt x="1271" y="1288"/>
                    <a:pt x="1065" y="1127"/>
                    <a:pt x="877" y="877"/>
                  </a:cubicBezTo>
                  <a:cubicBezTo>
                    <a:pt x="603" y="548"/>
                    <a:pt x="494" y="110"/>
                    <a:pt x="1" y="1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9" name="Google Shape;4519;p4"/>
            <p:cNvSpPr/>
            <p:nvPr/>
          </p:nvSpPr>
          <p:spPr>
            <a:xfrm>
              <a:off x="3519700" y="2648100"/>
              <a:ext cx="108200" cy="104325"/>
            </a:xfrm>
            <a:custGeom>
              <a:avLst/>
              <a:gdLst/>
              <a:ahLst/>
              <a:cxnLst/>
              <a:rect l="l" t="t" r="r" b="b"/>
              <a:pathLst>
                <a:path w="4328" h="4173" extrusionOk="0">
                  <a:moveTo>
                    <a:pt x="785" y="0"/>
                  </a:moveTo>
                  <a:cubicBezTo>
                    <a:pt x="638" y="0"/>
                    <a:pt x="471" y="32"/>
                    <a:pt x="275" y="106"/>
                  </a:cubicBezTo>
                  <a:cubicBezTo>
                    <a:pt x="1" y="982"/>
                    <a:pt x="822" y="1420"/>
                    <a:pt x="932" y="2132"/>
                  </a:cubicBezTo>
                  <a:cubicBezTo>
                    <a:pt x="1151" y="2297"/>
                    <a:pt x="1096" y="2570"/>
                    <a:pt x="1315" y="2735"/>
                  </a:cubicBezTo>
                  <a:cubicBezTo>
                    <a:pt x="1808" y="3063"/>
                    <a:pt x="1753" y="3775"/>
                    <a:pt x="2301" y="4049"/>
                  </a:cubicBezTo>
                  <a:cubicBezTo>
                    <a:pt x="2421" y="3999"/>
                    <a:pt x="2542" y="3980"/>
                    <a:pt x="2665" y="3980"/>
                  </a:cubicBezTo>
                  <a:cubicBezTo>
                    <a:pt x="3056" y="3980"/>
                    <a:pt x="3458" y="4173"/>
                    <a:pt x="3851" y="4173"/>
                  </a:cubicBezTo>
                  <a:cubicBezTo>
                    <a:pt x="4012" y="4173"/>
                    <a:pt x="4171" y="4140"/>
                    <a:pt x="4328" y="4049"/>
                  </a:cubicBezTo>
                  <a:lnTo>
                    <a:pt x="2301" y="1420"/>
                  </a:lnTo>
                  <a:cubicBezTo>
                    <a:pt x="1742" y="1047"/>
                    <a:pt x="1619" y="0"/>
                    <a:pt x="785" y="0"/>
                  </a:cubicBezTo>
                  <a:close/>
                </a:path>
              </a:pathLst>
            </a:custGeom>
            <a:solidFill>
              <a:srgbClr val="EF8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0" name="Google Shape;4520;p4"/>
            <p:cNvSpPr/>
            <p:nvPr/>
          </p:nvSpPr>
          <p:spPr>
            <a:xfrm>
              <a:off x="3814100" y="2454925"/>
              <a:ext cx="74675" cy="108350"/>
            </a:xfrm>
            <a:custGeom>
              <a:avLst/>
              <a:gdLst/>
              <a:ahLst/>
              <a:cxnLst/>
              <a:rect l="l" t="t" r="r" b="b"/>
              <a:pathLst>
                <a:path w="2987" h="4334" extrusionOk="0">
                  <a:moveTo>
                    <a:pt x="1041" y="1"/>
                  </a:moveTo>
                  <a:cubicBezTo>
                    <a:pt x="712" y="165"/>
                    <a:pt x="329" y="274"/>
                    <a:pt x="0" y="329"/>
                  </a:cubicBezTo>
                  <a:lnTo>
                    <a:pt x="1315" y="3287"/>
                  </a:lnTo>
                  <a:cubicBezTo>
                    <a:pt x="1534" y="3506"/>
                    <a:pt x="1862" y="3561"/>
                    <a:pt x="1917" y="3944"/>
                  </a:cubicBezTo>
                  <a:cubicBezTo>
                    <a:pt x="1972" y="4054"/>
                    <a:pt x="1972" y="4163"/>
                    <a:pt x="1972" y="4273"/>
                  </a:cubicBezTo>
                  <a:cubicBezTo>
                    <a:pt x="2139" y="4314"/>
                    <a:pt x="2274" y="4333"/>
                    <a:pt x="2383" y="4333"/>
                  </a:cubicBezTo>
                  <a:cubicBezTo>
                    <a:pt x="2986" y="4333"/>
                    <a:pt x="2769" y="3751"/>
                    <a:pt x="2629" y="3287"/>
                  </a:cubicBezTo>
                  <a:cubicBezTo>
                    <a:pt x="2082" y="2191"/>
                    <a:pt x="1972" y="877"/>
                    <a:pt x="1041" y="1"/>
                  </a:cubicBezTo>
                  <a:close/>
                </a:path>
              </a:pathLst>
            </a:custGeom>
            <a:solidFill>
              <a:srgbClr val="F1A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1" name="Google Shape;4521;p4"/>
            <p:cNvSpPr/>
            <p:nvPr/>
          </p:nvSpPr>
          <p:spPr>
            <a:xfrm>
              <a:off x="3863400" y="2535725"/>
              <a:ext cx="60250" cy="141050"/>
            </a:xfrm>
            <a:custGeom>
              <a:avLst/>
              <a:gdLst/>
              <a:ahLst/>
              <a:cxnLst/>
              <a:rect l="l" t="t" r="r" b="b"/>
              <a:pathLst>
                <a:path w="2410" h="5642" extrusionOk="0">
                  <a:moveTo>
                    <a:pt x="657" y="0"/>
                  </a:moveTo>
                  <a:cubicBezTo>
                    <a:pt x="657" y="493"/>
                    <a:pt x="712" y="986"/>
                    <a:pt x="0" y="986"/>
                  </a:cubicBezTo>
                  <a:cubicBezTo>
                    <a:pt x="602" y="2519"/>
                    <a:pt x="1698" y="3834"/>
                    <a:pt x="1315" y="5641"/>
                  </a:cubicBezTo>
                  <a:cubicBezTo>
                    <a:pt x="1917" y="4382"/>
                    <a:pt x="2410" y="3067"/>
                    <a:pt x="1643" y="1698"/>
                  </a:cubicBezTo>
                  <a:cubicBezTo>
                    <a:pt x="1041" y="1315"/>
                    <a:pt x="1150" y="493"/>
                    <a:pt x="657" y="0"/>
                  </a:cubicBezTo>
                  <a:close/>
                </a:path>
              </a:pathLst>
            </a:custGeom>
            <a:solidFill>
              <a:srgbClr val="F4C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2" name="Google Shape;4522;p4"/>
            <p:cNvSpPr/>
            <p:nvPr/>
          </p:nvSpPr>
          <p:spPr>
            <a:xfrm>
              <a:off x="3577225" y="2736375"/>
              <a:ext cx="64375" cy="50275"/>
            </a:xfrm>
            <a:custGeom>
              <a:avLst/>
              <a:gdLst/>
              <a:ahLst/>
              <a:cxnLst/>
              <a:rect l="l" t="t" r="r" b="b"/>
              <a:pathLst>
                <a:path w="2575" h="2011" extrusionOk="0">
                  <a:moveTo>
                    <a:pt x="369" y="1"/>
                  </a:moveTo>
                  <a:cubicBezTo>
                    <a:pt x="79" y="1"/>
                    <a:pt x="0" y="240"/>
                    <a:pt x="0" y="518"/>
                  </a:cubicBezTo>
                  <a:lnTo>
                    <a:pt x="274" y="902"/>
                  </a:lnTo>
                  <a:cubicBezTo>
                    <a:pt x="378" y="875"/>
                    <a:pt x="473" y="863"/>
                    <a:pt x="560" y="863"/>
                  </a:cubicBezTo>
                  <a:cubicBezTo>
                    <a:pt x="1018" y="863"/>
                    <a:pt x="1249" y="1208"/>
                    <a:pt x="1479" y="1668"/>
                  </a:cubicBezTo>
                  <a:cubicBezTo>
                    <a:pt x="1570" y="1897"/>
                    <a:pt x="1776" y="2011"/>
                    <a:pt x="2000" y="2011"/>
                  </a:cubicBezTo>
                  <a:cubicBezTo>
                    <a:pt x="2045" y="2011"/>
                    <a:pt x="2091" y="2006"/>
                    <a:pt x="2136" y="1997"/>
                  </a:cubicBezTo>
                  <a:cubicBezTo>
                    <a:pt x="2520" y="1887"/>
                    <a:pt x="2574" y="1559"/>
                    <a:pt x="2574" y="1230"/>
                  </a:cubicBezTo>
                  <a:cubicBezTo>
                    <a:pt x="2520" y="902"/>
                    <a:pt x="2300" y="682"/>
                    <a:pt x="2027" y="518"/>
                  </a:cubicBezTo>
                  <a:cubicBezTo>
                    <a:pt x="1534" y="354"/>
                    <a:pt x="986" y="190"/>
                    <a:pt x="548" y="25"/>
                  </a:cubicBezTo>
                  <a:cubicBezTo>
                    <a:pt x="481" y="8"/>
                    <a:pt x="422" y="1"/>
                    <a:pt x="369" y="1"/>
                  </a:cubicBezTo>
                  <a:close/>
                </a:path>
              </a:pathLst>
            </a:custGeom>
            <a:solidFill>
              <a:srgbClr val="EF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3" name="Google Shape;4523;p4"/>
            <p:cNvSpPr/>
            <p:nvPr/>
          </p:nvSpPr>
          <p:spPr>
            <a:xfrm>
              <a:off x="3526550" y="2617875"/>
              <a:ext cx="50700" cy="65750"/>
            </a:xfrm>
            <a:custGeom>
              <a:avLst/>
              <a:gdLst/>
              <a:ahLst/>
              <a:cxnLst/>
              <a:rect l="l" t="t" r="r" b="b"/>
              <a:pathLst>
                <a:path w="2028" h="2630" extrusionOk="0">
                  <a:moveTo>
                    <a:pt x="329" y="0"/>
                  </a:moveTo>
                  <a:lnTo>
                    <a:pt x="329" y="0"/>
                  </a:lnTo>
                  <a:cubicBezTo>
                    <a:pt x="384" y="438"/>
                    <a:pt x="220" y="931"/>
                    <a:pt x="1" y="1370"/>
                  </a:cubicBezTo>
                  <a:cubicBezTo>
                    <a:pt x="932" y="1370"/>
                    <a:pt x="1206" y="2410"/>
                    <a:pt x="2027" y="2629"/>
                  </a:cubicBezTo>
                  <a:cubicBezTo>
                    <a:pt x="1699" y="1589"/>
                    <a:pt x="1151" y="657"/>
                    <a:pt x="329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4" name="Google Shape;4524;p4"/>
            <p:cNvSpPr/>
            <p:nvPr/>
          </p:nvSpPr>
          <p:spPr>
            <a:xfrm>
              <a:off x="3862025" y="3062875"/>
              <a:ext cx="27400" cy="47950"/>
            </a:xfrm>
            <a:custGeom>
              <a:avLst/>
              <a:gdLst/>
              <a:ahLst/>
              <a:cxnLst/>
              <a:rect l="l" t="t" r="r" b="b"/>
              <a:pathLst>
                <a:path w="1096" h="1918" extrusionOk="0">
                  <a:moveTo>
                    <a:pt x="384" y="1"/>
                  </a:moveTo>
                  <a:cubicBezTo>
                    <a:pt x="219" y="658"/>
                    <a:pt x="0" y="1315"/>
                    <a:pt x="384" y="1917"/>
                  </a:cubicBezTo>
                  <a:lnTo>
                    <a:pt x="603" y="1863"/>
                  </a:lnTo>
                  <a:cubicBezTo>
                    <a:pt x="712" y="1753"/>
                    <a:pt x="822" y="1644"/>
                    <a:pt x="931" y="1479"/>
                  </a:cubicBezTo>
                  <a:cubicBezTo>
                    <a:pt x="1096" y="1041"/>
                    <a:pt x="1096" y="548"/>
                    <a:pt x="877" y="110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5" name="Google Shape;4525;p4"/>
            <p:cNvSpPr/>
            <p:nvPr/>
          </p:nvSpPr>
          <p:spPr>
            <a:xfrm>
              <a:off x="3492325" y="2553525"/>
              <a:ext cx="17825" cy="24650"/>
            </a:xfrm>
            <a:custGeom>
              <a:avLst/>
              <a:gdLst/>
              <a:ahLst/>
              <a:cxnLst/>
              <a:rect l="l" t="t" r="r" b="b"/>
              <a:pathLst>
                <a:path w="713" h="986" extrusionOk="0">
                  <a:moveTo>
                    <a:pt x="0" y="0"/>
                  </a:moveTo>
                  <a:cubicBezTo>
                    <a:pt x="0" y="438"/>
                    <a:pt x="0" y="986"/>
                    <a:pt x="712" y="986"/>
                  </a:cubicBezTo>
                  <a:cubicBezTo>
                    <a:pt x="548" y="603"/>
                    <a:pt x="439" y="219"/>
                    <a:pt x="0" y="0"/>
                  </a:cubicBezTo>
                  <a:close/>
                </a:path>
              </a:pathLst>
            </a:custGeom>
            <a:solidFill>
              <a:srgbClr val="F5C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6" name="Google Shape;4526;p4"/>
            <p:cNvSpPr/>
            <p:nvPr/>
          </p:nvSpPr>
          <p:spPr>
            <a:xfrm>
              <a:off x="3846950" y="2535725"/>
              <a:ext cx="24675" cy="17825"/>
            </a:xfrm>
            <a:custGeom>
              <a:avLst/>
              <a:gdLst/>
              <a:ahLst/>
              <a:cxnLst/>
              <a:rect l="l" t="t" r="r" b="b"/>
              <a:pathLst>
                <a:path w="987" h="713" extrusionOk="0">
                  <a:moveTo>
                    <a:pt x="1" y="0"/>
                  </a:moveTo>
                  <a:lnTo>
                    <a:pt x="1" y="0"/>
                  </a:lnTo>
                  <a:cubicBezTo>
                    <a:pt x="110" y="329"/>
                    <a:pt x="329" y="603"/>
                    <a:pt x="603" y="712"/>
                  </a:cubicBezTo>
                  <a:cubicBezTo>
                    <a:pt x="987" y="0"/>
                    <a:pt x="329" y="164"/>
                    <a:pt x="1" y="0"/>
                  </a:cubicBezTo>
                  <a:close/>
                </a:path>
              </a:pathLst>
            </a:custGeom>
            <a:solidFill>
              <a:srgbClr val="F4C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7" name="Google Shape;4527;p4"/>
            <p:cNvSpPr/>
            <p:nvPr/>
          </p:nvSpPr>
          <p:spPr>
            <a:xfrm>
              <a:off x="3542975" y="20277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1" y="0"/>
                  </a:moveTo>
                  <a:lnTo>
                    <a:pt x="330" y="329"/>
                  </a:ln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8" name="Google Shape;4528;p4"/>
            <p:cNvSpPr/>
            <p:nvPr/>
          </p:nvSpPr>
          <p:spPr>
            <a:xfrm>
              <a:off x="3541625" y="2011300"/>
              <a:ext cx="6850" cy="8225"/>
            </a:xfrm>
            <a:custGeom>
              <a:avLst/>
              <a:gdLst/>
              <a:ahLst/>
              <a:cxnLst/>
              <a:rect l="l" t="t" r="r" b="b"/>
              <a:pathLst>
                <a:path w="274" h="329" extrusionOk="0">
                  <a:moveTo>
                    <a:pt x="55" y="0"/>
                  </a:moveTo>
                  <a:cubicBezTo>
                    <a:pt x="0" y="110"/>
                    <a:pt x="0" y="219"/>
                    <a:pt x="55" y="329"/>
                  </a:cubicBezTo>
                  <a:cubicBezTo>
                    <a:pt x="274" y="219"/>
                    <a:pt x="274" y="110"/>
                    <a:pt x="55" y="0"/>
                  </a:cubicBez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9" name="Google Shape;4529;p4"/>
            <p:cNvSpPr/>
            <p:nvPr/>
          </p:nvSpPr>
          <p:spPr>
            <a:xfrm>
              <a:off x="3534775" y="20030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ubicBezTo>
                    <a:pt x="274" y="165"/>
                    <a:pt x="165" y="55"/>
                    <a:pt x="0" y="1"/>
                  </a:cubicBez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0" name="Google Shape;4530;p4"/>
            <p:cNvSpPr/>
            <p:nvPr/>
          </p:nvSpPr>
          <p:spPr>
            <a:xfrm>
              <a:off x="3851075" y="3111825"/>
              <a:ext cx="4125" cy="7225"/>
            </a:xfrm>
            <a:custGeom>
              <a:avLst/>
              <a:gdLst/>
              <a:ahLst/>
              <a:cxnLst/>
              <a:rect l="l" t="t" r="r" b="b"/>
              <a:pathLst>
                <a:path w="165" h="289" extrusionOk="0">
                  <a:moveTo>
                    <a:pt x="110" y="1"/>
                  </a:moveTo>
                  <a:cubicBezTo>
                    <a:pt x="96" y="1"/>
                    <a:pt x="82" y="14"/>
                    <a:pt x="55" y="69"/>
                  </a:cubicBezTo>
                  <a:cubicBezTo>
                    <a:pt x="0" y="179"/>
                    <a:pt x="55" y="288"/>
                    <a:pt x="164" y="288"/>
                  </a:cubicBezTo>
                  <a:cubicBezTo>
                    <a:pt x="164" y="179"/>
                    <a:pt x="164" y="69"/>
                    <a:pt x="164" y="14"/>
                  </a:cubicBezTo>
                  <a:cubicBezTo>
                    <a:pt x="137" y="14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1" name="Google Shape;4531;p4"/>
            <p:cNvSpPr/>
            <p:nvPr/>
          </p:nvSpPr>
          <p:spPr>
            <a:xfrm>
              <a:off x="3871600" y="3110125"/>
              <a:ext cx="10975" cy="8925"/>
            </a:xfrm>
            <a:custGeom>
              <a:avLst/>
              <a:gdLst/>
              <a:ahLst/>
              <a:cxnLst/>
              <a:rect l="l" t="t" r="r" b="b"/>
              <a:pathLst>
                <a:path w="439" h="357" extrusionOk="0">
                  <a:moveTo>
                    <a:pt x="192" y="0"/>
                  </a:moveTo>
                  <a:cubicBezTo>
                    <a:pt x="124" y="0"/>
                    <a:pt x="55" y="27"/>
                    <a:pt x="1" y="82"/>
                  </a:cubicBezTo>
                  <a:lnTo>
                    <a:pt x="1" y="356"/>
                  </a:lnTo>
                  <a:lnTo>
                    <a:pt x="329" y="356"/>
                  </a:lnTo>
                  <a:cubicBezTo>
                    <a:pt x="384" y="301"/>
                    <a:pt x="439" y="137"/>
                    <a:pt x="384" y="82"/>
                  </a:cubicBezTo>
                  <a:cubicBezTo>
                    <a:pt x="329" y="27"/>
                    <a:pt x="261" y="0"/>
                    <a:pt x="192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2" name="Google Shape;4532;p4"/>
            <p:cNvSpPr/>
            <p:nvPr/>
          </p:nvSpPr>
          <p:spPr>
            <a:xfrm>
              <a:off x="3855175" y="31190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4"/>
                    <a:pt x="165" y="274"/>
                    <a:pt x="329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3" name="Google Shape;4533;p4"/>
            <p:cNvSpPr/>
            <p:nvPr/>
          </p:nvSpPr>
          <p:spPr>
            <a:xfrm>
              <a:off x="3864750" y="3127225"/>
              <a:ext cx="5500" cy="3650"/>
            </a:xfrm>
            <a:custGeom>
              <a:avLst/>
              <a:gdLst/>
              <a:ahLst/>
              <a:cxnLst/>
              <a:rect l="l" t="t" r="r" b="b"/>
              <a:pathLst>
                <a:path w="220" h="146" extrusionOk="0">
                  <a:moveTo>
                    <a:pt x="1" y="1"/>
                  </a:moveTo>
                  <a:cubicBezTo>
                    <a:pt x="30" y="89"/>
                    <a:pt x="59" y="145"/>
                    <a:pt x="97" y="145"/>
                  </a:cubicBezTo>
                  <a:cubicBezTo>
                    <a:pt x="130" y="145"/>
                    <a:pt x="169" y="103"/>
                    <a:pt x="220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4" name="Google Shape;4534;p4"/>
            <p:cNvSpPr/>
            <p:nvPr/>
          </p:nvSpPr>
          <p:spPr>
            <a:xfrm>
              <a:off x="3229425" y="2734250"/>
              <a:ext cx="634000" cy="739400"/>
            </a:xfrm>
            <a:custGeom>
              <a:avLst/>
              <a:gdLst/>
              <a:ahLst/>
              <a:cxnLst/>
              <a:rect l="l" t="t" r="r" b="b"/>
              <a:pathLst>
                <a:path w="25360" h="29576" extrusionOk="0">
                  <a:moveTo>
                    <a:pt x="6847" y="5423"/>
                  </a:moveTo>
                  <a:cubicBezTo>
                    <a:pt x="7121" y="5423"/>
                    <a:pt x="7285" y="5587"/>
                    <a:pt x="7285" y="5806"/>
                  </a:cubicBezTo>
                  <a:cubicBezTo>
                    <a:pt x="7340" y="6190"/>
                    <a:pt x="7340" y="6573"/>
                    <a:pt x="7285" y="6956"/>
                  </a:cubicBezTo>
                  <a:cubicBezTo>
                    <a:pt x="7267" y="7015"/>
                    <a:pt x="7253" y="7073"/>
                    <a:pt x="7242" y="7131"/>
                  </a:cubicBezTo>
                  <a:lnTo>
                    <a:pt x="7242" y="7131"/>
                  </a:lnTo>
                  <a:cubicBezTo>
                    <a:pt x="7124" y="6780"/>
                    <a:pt x="6893" y="6458"/>
                    <a:pt x="6463" y="6190"/>
                  </a:cubicBezTo>
                  <a:cubicBezTo>
                    <a:pt x="6244" y="6025"/>
                    <a:pt x="6244" y="5806"/>
                    <a:pt x="6463" y="5642"/>
                  </a:cubicBezTo>
                  <a:cubicBezTo>
                    <a:pt x="6573" y="5532"/>
                    <a:pt x="6683" y="5423"/>
                    <a:pt x="6847" y="5423"/>
                  </a:cubicBezTo>
                  <a:close/>
                  <a:moveTo>
                    <a:pt x="7060" y="9642"/>
                  </a:moveTo>
                  <a:lnTo>
                    <a:pt x="7060" y="9642"/>
                  </a:lnTo>
                  <a:cubicBezTo>
                    <a:pt x="7042" y="9657"/>
                    <a:pt x="7024" y="9673"/>
                    <a:pt x="7005" y="9689"/>
                  </a:cubicBezTo>
                  <a:lnTo>
                    <a:pt x="7005" y="9689"/>
                  </a:lnTo>
                  <a:cubicBezTo>
                    <a:pt x="7023" y="9673"/>
                    <a:pt x="7041" y="9657"/>
                    <a:pt x="7060" y="9642"/>
                  </a:cubicBezTo>
                  <a:close/>
                  <a:moveTo>
                    <a:pt x="7352" y="8009"/>
                  </a:moveTo>
                  <a:cubicBezTo>
                    <a:pt x="7556" y="8462"/>
                    <a:pt x="7976" y="8809"/>
                    <a:pt x="8490" y="8873"/>
                  </a:cubicBezTo>
                  <a:cubicBezTo>
                    <a:pt x="8928" y="9312"/>
                    <a:pt x="9147" y="9914"/>
                    <a:pt x="8983" y="10517"/>
                  </a:cubicBezTo>
                  <a:cubicBezTo>
                    <a:pt x="8764" y="10078"/>
                    <a:pt x="8873" y="9531"/>
                    <a:pt x="8380" y="9366"/>
                  </a:cubicBezTo>
                  <a:cubicBezTo>
                    <a:pt x="8191" y="9343"/>
                    <a:pt x="8002" y="9309"/>
                    <a:pt x="7817" y="9309"/>
                  </a:cubicBezTo>
                  <a:cubicBezTo>
                    <a:pt x="7634" y="9309"/>
                    <a:pt x="7455" y="9342"/>
                    <a:pt x="7284" y="9452"/>
                  </a:cubicBezTo>
                  <a:lnTo>
                    <a:pt x="7284" y="9452"/>
                  </a:lnTo>
                  <a:cubicBezTo>
                    <a:pt x="7265" y="8983"/>
                    <a:pt x="7343" y="8487"/>
                    <a:pt x="7352" y="8009"/>
                  </a:cubicBezTo>
                  <a:close/>
                  <a:moveTo>
                    <a:pt x="8264" y="1"/>
                  </a:moveTo>
                  <a:cubicBezTo>
                    <a:pt x="8011" y="1"/>
                    <a:pt x="7751" y="110"/>
                    <a:pt x="7559" y="329"/>
                  </a:cubicBezTo>
                  <a:cubicBezTo>
                    <a:pt x="7559" y="658"/>
                    <a:pt x="7833" y="603"/>
                    <a:pt x="7997" y="713"/>
                  </a:cubicBezTo>
                  <a:cubicBezTo>
                    <a:pt x="8326" y="987"/>
                    <a:pt x="8545" y="1370"/>
                    <a:pt x="8326" y="1699"/>
                  </a:cubicBezTo>
                  <a:cubicBezTo>
                    <a:pt x="8161" y="1972"/>
                    <a:pt x="8107" y="2465"/>
                    <a:pt x="7614" y="2465"/>
                  </a:cubicBezTo>
                  <a:cubicBezTo>
                    <a:pt x="7066" y="2465"/>
                    <a:pt x="7011" y="1972"/>
                    <a:pt x="6902" y="1644"/>
                  </a:cubicBezTo>
                  <a:cubicBezTo>
                    <a:pt x="6792" y="1315"/>
                    <a:pt x="6737" y="877"/>
                    <a:pt x="6135" y="822"/>
                  </a:cubicBezTo>
                  <a:cubicBezTo>
                    <a:pt x="5861" y="1315"/>
                    <a:pt x="5368" y="1644"/>
                    <a:pt x="4766" y="1753"/>
                  </a:cubicBezTo>
                  <a:cubicBezTo>
                    <a:pt x="4273" y="1918"/>
                    <a:pt x="4054" y="2575"/>
                    <a:pt x="3396" y="2575"/>
                  </a:cubicBezTo>
                  <a:cubicBezTo>
                    <a:pt x="3370" y="2576"/>
                    <a:pt x="3344" y="2577"/>
                    <a:pt x="3320" y="2577"/>
                  </a:cubicBezTo>
                  <a:cubicBezTo>
                    <a:pt x="2483" y="2577"/>
                    <a:pt x="2785" y="1688"/>
                    <a:pt x="2465" y="1315"/>
                  </a:cubicBezTo>
                  <a:cubicBezTo>
                    <a:pt x="2338" y="1188"/>
                    <a:pt x="2178" y="1061"/>
                    <a:pt x="2010" y="1061"/>
                  </a:cubicBezTo>
                  <a:cubicBezTo>
                    <a:pt x="1962" y="1061"/>
                    <a:pt x="1912" y="1071"/>
                    <a:pt x="1863" y="1096"/>
                  </a:cubicBezTo>
                  <a:cubicBezTo>
                    <a:pt x="1753" y="1151"/>
                    <a:pt x="1644" y="1260"/>
                    <a:pt x="1534" y="1370"/>
                  </a:cubicBezTo>
                  <a:cubicBezTo>
                    <a:pt x="2356" y="2246"/>
                    <a:pt x="1151" y="3123"/>
                    <a:pt x="1753" y="3999"/>
                  </a:cubicBezTo>
                  <a:cubicBezTo>
                    <a:pt x="1315" y="3999"/>
                    <a:pt x="1096" y="3944"/>
                    <a:pt x="767" y="3944"/>
                  </a:cubicBezTo>
                  <a:cubicBezTo>
                    <a:pt x="494" y="3944"/>
                    <a:pt x="165" y="3944"/>
                    <a:pt x="110" y="4273"/>
                  </a:cubicBezTo>
                  <a:cubicBezTo>
                    <a:pt x="1" y="4547"/>
                    <a:pt x="110" y="4820"/>
                    <a:pt x="329" y="5040"/>
                  </a:cubicBezTo>
                  <a:cubicBezTo>
                    <a:pt x="504" y="5345"/>
                    <a:pt x="851" y="5511"/>
                    <a:pt x="1207" y="5511"/>
                  </a:cubicBezTo>
                  <a:cubicBezTo>
                    <a:pt x="1298" y="5511"/>
                    <a:pt x="1390" y="5500"/>
                    <a:pt x="1479" y="5478"/>
                  </a:cubicBezTo>
                  <a:cubicBezTo>
                    <a:pt x="1656" y="5407"/>
                    <a:pt x="1833" y="5291"/>
                    <a:pt x="2068" y="5291"/>
                  </a:cubicBezTo>
                  <a:cubicBezTo>
                    <a:pt x="2198" y="5291"/>
                    <a:pt x="2345" y="5326"/>
                    <a:pt x="2520" y="5423"/>
                  </a:cubicBezTo>
                  <a:cubicBezTo>
                    <a:pt x="2027" y="6299"/>
                    <a:pt x="3013" y="6902"/>
                    <a:pt x="3013" y="7778"/>
                  </a:cubicBezTo>
                  <a:cubicBezTo>
                    <a:pt x="3013" y="8052"/>
                    <a:pt x="3232" y="8271"/>
                    <a:pt x="3506" y="8326"/>
                  </a:cubicBezTo>
                  <a:cubicBezTo>
                    <a:pt x="3531" y="8329"/>
                    <a:pt x="3555" y="8330"/>
                    <a:pt x="3578" y="8330"/>
                  </a:cubicBezTo>
                  <a:cubicBezTo>
                    <a:pt x="3944" y="8330"/>
                    <a:pt x="3944" y="7927"/>
                    <a:pt x="3944" y="7669"/>
                  </a:cubicBezTo>
                  <a:cubicBezTo>
                    <a:pt x="3990" y="7255"/>
                    <a:pt x="4075" y="6918"/>
                    <a:pt x="4457" y="6918"/>
                  </a:cubicBezTo>
                  <a:cubicBezTo>
                    <a:pt x="4530" y="6918"/>
                    <a:pt x="4614" y="6930"/>
                    <a:pt x="4711" y="6956"/>
                  </a:cubicBezTo>
                  <a:cubicBezTo>
                    <a:pt x="5532" y="7340"/>
                    <a:pt x="6025" y="8161"/>
                    <a:pt x="5971" y="9038"/>
                  </a:cubicBezTo>
                  <a:lnTo>
                    <a:pt x="5971" y="10188"/>
                  </a:lnTo>
                  <a:cubicBezTo>
                    <a:pt x="6002" y="10191"/>
                    <a:pt x="6032" y="10192"/>
                    <a:pt x="6062" y="10192"/>
                  </a:cubicBezTo>
                  <a:cubicBezTo>
                    <a:pt x="6326" y="10192"/>
                    <a:pt x="6525" y="10083"/>
                    <a:pt x="6708" y="9941"/>
                  </a:cubicBezTo>
                  <a:lnTo>
                    <a:pt x="6708" y="9941"/>
                  </a:lnTo>
                  <a:cubicBezTo>
                    <a:pt x="6238" y="10381"/>
                    <a:pt x="6086" y="11078"/>
                    <a:pt x="6354" y="11721"/>
                  </a:cubicBezTo>
                  <a:cubicBezTo>
                    <a:pt x="6467" y="12037"/>
                    <a:pt x="6626" y="12130"/>
                    <a:pt x="6805" y="12130"/>
                  </a:cubicBezTo>
                  <a:cubicBezTo>
                    <a:pt x="7060" y="12130"/>
                    <a:pt x="7356" y="11941"/>
                    <a:pt x="7614" y="11941"/>
                  </a:cubicBezTo>
                  <a:cubicBezTo>
                    <a:pt x="8545" y="11941"/>
                    <a:pt x="8490" y="12653"/>
                    <a:pt x="8599" y="13146"/>
                  </a:cubicBezTo>
                  <a:cubicBezTo>
                    <a:pt x="8654" y="13693"/>
                    <a:pt x="8928" y="14131"/>
                    <a:pt x="9476" y="14186"/>
                  </a:cubicBezTo>
                  <a:cubicBezTo>
                    <a:pt x="9502" y="14188"/>
                    <a:pt x="9527" y="14189"/>
                    <a:pt x="9551" y="14189"/>
                  </a:cubicBezTo>
                  <a:cubicBezTo>
                    <a:pt x="10184" y="14189"/>
                    <a:pt x="10141" y="13515"/>
                    <a:pt x="10352" y="13146"/>
                  </a:cubicBezTo>
                  <a:lnTo>
                    <a:pt x="10352" y="13146"/>
                  </a:lnTo>
                  <a:cubicBezTo>
                    <a:pt x="10659" y="13811"/>
                    <a:pt x="10249" y="15193"/>
                    <a:pt x="11177" y="15193"/>
                  </a:cubicBezTo>
                  <a:cubicBezTo>
                    <a:pt x="11242" y="15193"/>
                    <a:pt x="11314" y="15186"/>
                    <a:pt x="11393" y="15172"/>
                  </a:cubicBezTo>
                  <a:cubicBezTo>
                    <a:pt x="13145" y="14843"/>
                    <a:pt x="12105" y="13310"/>
                    <a:pt x="12050" y="12379"/>
                  </a:cubicBezTo>
                  <a:cubicBezTo>
                    <a:pt x="13693" y="12160"/>
                    <a:pt x="15391" y="11995"/>
                    <a:pt x="17034" y="11995"/>
                  </a:cubicBezTo>
                  <a:cubicBezTo>
                    <a:pt x="17209" y="11973"/>
                    <a:pt x="17385" y="11962"/>
                    <a:pt x="17559" y="11962"/>
                  </a:cubicBezTo>
                  <a:cubicBezTo>
                    <a:pt x="18256" y="11962"/>
                    <a:pt x="18940" y="12138"/>
                    <a:pt x="19553" y="12488"/>
                  </a:cubicBezTo>
                  <a:cubicBezTo>
                    <a:pt x="19608" y="12516"/>
                    <a:pt x="19663" y="12529"/>
                    <a:pt x="19711" y="12529"/>
                  </a:cubicBezTo>
                  <a:cubicBezTo>
                    <a:pt x="19759" y="12529"/>
                    <a:pt x="19800" y="12516"/>
                    <a:pt x="19827" y="12488"/>
                  </a:cubicBezTo>
                  <a:lnTo>
                    <a:pt x="19827" y="12488"/>
                  </a:lnTo>
                  <a:cubicBezTo>
                    <a:pt x="19882" y="12598"/>
                    <a:pt x="19827" y="12653"/>
                    <a:pt x="19718" y="12653"/>
                  </a:cubicBezTo>
                  <a:cubicBezTo>
                    <a:pt x="19280" y="12981"/>
                    <a:pt x="18677" y="13146"/>
                    <a:pt x="19280" y="13912"/>
                  </a:cubicBezTo>
                  <a:cubicBezTo>
                    <a:pt x="19690" y="14426"/>
                    <a:pt x="20080" y="14896"/>
                    <a:pt x="20595" y="14896"/>
                  </a:cubicBezTo>
                  <a:cubicBezTo>
                    <a:pt x="20904" y="14896"/>
                    <a:pt x="21258" y="14727"/>
                    <a:pt x="21689" y="14296"/>
                  </a:cubicBezTo>
                  <a:lnTo>
                    <a:pt x="21689" y="14296"/>
                  </a:lnTo>
                  <a:cubicBezTo>
                    <a:pt x="21689" y="15555"/>
                    <a:pt x="21032" y="16213"/>
                    <a:pt x="20594" y="16870"/>
                  </a:cubicBezTo>
                  <a:cubicBezTo>
                    <a:pt x="20539" y="17034"/>
                    <a:pt x="20539" y="17144"/>
                    <a:pt x="20594" y="17308"/>
                  </a:cubicBezTo>
                  <a:cubicBezTo>
                    <a:pt x="20649" y="17472"/>
                    <a:pt x="20704" y="17582"/>
                    <a:pt x="20813" y="17691"/>
                  </a:cubicBezTo>
                  <a:lnTo>
                    <a:pt x="20923" y="17856"/>
                  </a:lnTo>
                  <a:cubicBezTo>
                    <a:pt x="21032" y="17965"/>
                    <a:pt x="21197" y="18020"/>
                    <a:pt x="21306" y="18075"/>
                  </a:cubicBezTo>
                  <a:cubicBezTo>
                    <a:pt x="21416" y="18130"/>
                    <a:pt x="21580" y="18184"/>
                    <a:pt x="21689" y="18184"/>
                  </a:cubicBezTo>
                  <a:cubicBezTo>
                    <a:pt x="22182" y="18184"/>
                    <a:pt x="22292" y="18677"/>
                    <a:pt x="22511" y="18951"/>
                  </a:cubicBezTo>
                  <a:cubicBezTo>
                    <a:pt x="22456" y="20375"/>
                    <a:pt x="22894" y="21799"/>
                    <a:pt x="21963" y="23114"/>
                  </a:cubicBezTo>
                  <a:cubicBezTo>
                    <a:pt x="21854" y="23333"/>
                    <a:pt x="21799" y="23552"/>
                    <a:pt x="21854" y="23826"/>
                  </a:cubicBezTo>
                  <a:cubicBezTo>
                    <a:pt x="21909" y="23935"/>
                    <a:pt x="22018" y="24045"/>
                    <a:pt x="22073" y="24209"/>
                  </a:cubicBezTo>
                  <a:cubicBezTo>
                    <a:pt x="22566" y="24647"/>
                    <a:pt x="22785" y="25304"/>
                    <a:pt x="22621" y="25907"/>
                  </a:cubicBezTo>
                  <a:cubicBezTo>
                    <a:pt x="22621" y="26345"/>
                    <a:pt x="22566" y="26728"/>
                    <a:pt x="22401" y="27112"/>
                  </a:cubicBezTo>
                  <a:cubicBezTo>
                    <a:pt x="22347" y="27276"/>
                    <a:pt x="22292" y="27386"/>
                    <a:pt x="22292" y="27495"/>
                  </a:cubicBezTo>
                  <a:lnTo>
                    <a:pt x="22292" y="27714"/>
                  </a:lnTo>
                  <a:cubicBezTo>
                    <a:pt x="22292" y="27824"/>
                    <a:pt x="22347" y="27879"/>
                    <a:pt x="22347" y="27933"/>
                  </a:cubicBezTo>
                  <a:cubicBezTo>
                    <a:pt x="22456" y="28043"/>
                    <a:pt x="22566" y="28098"/>
                    <a:pt x="22730" y="28152"/>
                  </a:cubicBezTo>
                  <a:cubicBezTo>
                    <a:pt x="22762" y="28149"/>
                    <a:pt x="22793" y="28147"/>
                    <a:pt x="22824" y="28147"/>
                  </a:cubicBezTo>
                  <a:cubicBezTo>
                    <a:pt x="23278" y="28147"/>
                    <a:pt x="23665" y="28513"/>
                    <a:pt x="23716" y="28974"/>
                  </a:cubicBezTo>
                  <a:cubicBezTo>
                    <a:pt x="23796" y="29216"/>
                    <a:pt x="23877" y="29575"/>
                    <a:pt x="24153" y="29575"/>
                  </a:cubicBezTo>
                  <a:cubicBezTo>
                    <a:pt x="24253" y="29575"/>
                    <a:pt x="24378" y="29528"/>
                    <a:pt x="24537" y="29412"/>
                  </a:cubicBezTo>
                  <a:cubicBezTo>
                    <a:pt x="25195" y="26783"/>
                    <a:pt x="25359" y="24045"/>
                    <a:pt x="25030" y="21306"/>
                  </a:cubicBezTo>
                  <a:cubicBezTo>
                    <a:pt x="25249" y="20266"/>
                    <a:pt x="25359" y="19170"/>
                    <a:pt x="25359" y="18020"/>
                  </a:cubicBezTo>
                  <a:cubicBezTo>
                    <a:pt x="25030" y="17472"/>
                    <a:pt x="24921" y="16870"/>
                    <a:pt x="24647" y="16267"/>
                  </a:cubicBezTo>
                  <a:cubicBezTo>
                    <a:pt x="23990" y="15062"/>
                    <a:pt x="23004" y="14077"/>
                    <a:pt x="22401" y="12762"/>
                  </a:cubicBezTo>
                  <a:cubicBezTo>
                    <a:pt x="21525" y="11557"/>
                    <a:pt x="20649" y="10297"/>
                    <a:pt x="19773" y="9093"/>
                  </a:cubicBezTo>
                  <a:cubicBezTo>
                    <a:pt x="19225" y="8381"/>
                    <a:pt x="18458" y="7778"/>
                    <a:pt x="18129" y="6902"/>
                  </a:cubicBezTo>
                  <a:cubicBezTo>
                    <a:pt x="17746" y="6683"/>
                    <a:pt x="17417" y="6354"/>
                    <a:pt x="17308" y="5916"/>
                  </a:cubicBezTo>
                  <a:cubicBezTo>
                    <a:pt x="17144" y="5259"/>
                    <a:pt x="16760" y="4656"/>
                    <a:pt x="16158" y="4273"/>
                  </a:cubicBezTo>
                  <a:cubicBezTo>
                    <a:pt x="16049" y="4251"/>
                    <a:pt x="15935" y="4244"/>
                    <a:pt x="15818" y="4244"/>
                  </a:cubicBezTo>
                  <a:cubicBezTo>
                    <a:pt x="15569" y="4244"/>
                    <a:pt x="15306" y="4277"/>
                    <a:pt x="15059" y="4277"/>
                  </a:cubicBezTo>
                  <a:cubicBezTo>
                    <a:pt x="14544" y="4277"/>
                    <a:pt x="14095" y="4131"/>
                    <a:pt x="13967" y="3232"/>
                  </a:cubicBezTo>
                  <a:cubicBezTo>
                    <a:pt x="13967" y="3109"/>
                    <a:pt x="13874" y="3047"/>
                    <a:pt x="13759" y="3047"/>
                  </a:cubicBezTo>
                  <a:cubicBezTo>
                    <a:pt x="13720" y="3047"/>
                    <a:pt x="13679" y="3054"/>
                    <a:pt x="13638" y="3068"/>
                  </a:cubicBezTo>
                  <a:cubicBezTo>
                    <a:pt x="13483" y="3123"/>
                    <a:pt x="13333" y="3143"/>
                    <a:pt x="13185" y="3143"/>
                  </a:cubicBezTo>
                  <a:cubicBezTo>
                    <a:pt x="12832" y="3143"/>
                    <a:pt x="12497" y="3031"/>
                    <a:pt x="12161" y="3031"/>
                  </a:cubicBezTo>
                  <a:cubicBezTo>
                    <a:pt x="11943" y="3031"/>
                    <a:pt x="11725" y="3078"/>
                    <a:pt x="11502" y="3232"/>
                  </a:cubicBezTo>
                  <a:cubicBezTo>
                    <a:pt x="11365" y="2730"/>
                    <a:pt x="11876" y="1922"/>
                    <a:pt x="11255" y="1922"/>
                  </a:cubicBezTo>
                  <a:cubicBezTo>
                    <a:pt x="11131" y="1922"/>
                    <a:pt x="10963" y="1954"/>
                    <a:pt x="10735" y="2027"/>
                  </a:cubicBezTo>
                  <a:cubicBezTo>
                    <a:pt x="10681" y="1863"/>
                    <a:pt x="10626" y="1753"/>
                    <a:pt x="10571" y="1589"/>
                  </a:cubicBezTo>
                  <a:cubicBezTo>
                    <a:pt x="10516" y="1315"/>
                    <a:pt x="10845" y="987"/>
                    <a:pt x="10516" y="713"/>
                  </a:cubicBezTo>
                  <a:cubicBezTo>
                    <a:pt x="10023" y="548"/>
                    <a:pt x="9421" y="822"/>
                    <a:pt x="8928" y="329"/>
                  </a:cubicBezTo>
                  <a:cubicBezTo>
                    <a:pt x="8764" y="110"/>
                    <a:pt x="8517" y="1"/>
                    <a:pt x="8264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5" name="Google Shape;4535;p4"/>
            <p:cNvSpPr/>
            <p:nvPr/>
          </p:nvSpPr>
          <p:spPr>
            <a:xfrm>
              <a:off x="3248600" y="2970700"/>
              <a:ext cx="544975" cy="384725"/>
            </a:xfrm>
            <a:custGeom>
              <a:avLst/>
              <a:gdLst/>
              <a:ahLst/>
              <a:cxnLst/>
              <a:rect l="l" t="t" r="r" b="b"/>
              <a:pathLst>
                <a:path w="21799" h="15389" extrusionOk="0">
                  <a:moveTo>
                    <a:pt x="6334" y="1"/>
                  </a:moveTo>
                  <a:cubicBezTo>
                    <a:pt x="5845" y="1"/>
                    <a:pt x="5546" y="382"/>
                    <a:pt x="5204" y="675"/>
                  </a:cubicBezTo>
                  <a:cubicBezTo>
                    <a:pt x="4984" y="1551"/>
                    <a:pt x="5039" y="2428"/>
                    <a:pt x="5204" y="3249"/>
                  </a:cubicBezTo>
                  <a:cubicBezTo>
                    <a:pt x="5313" y="3578"/>
                    <a:pt x="5532" y="3852"/>
                    <a:pt x="5094" y="4126"/>
                  </a:cubicBezTo>
                  <a:cubicBezTo>
                    <a:pt x="4963" y="4219"/>
                    <a:pt x="4845" y="4262"/>
                    <a:pt x="4735" y="4262"/>
                  </a:cubicBezTo>
                  <a:cubicBezTo>
                    <a:pt x="4523" y="4262"/>
                    <a:pt x="4343" y="4104"/>
                    <a:pt x="4163" y="3852"/>
                  </a:cubicBezTo>
                  <a:cubicBezTo>
                    <a:pt x="3899" y="3529"/>
                    <a:pt x="3635" y="3364"/>
                    <a:pt x="3337" y="3364"/>
                  </a:cubicBezTo>
                  <a:cubicBezTo>
                    <a:pt x="3079" y="3364"/>
                    <a:pt x="2796" y="3488"/>
                    <a:pt x="2465" y="3742"/>
                  </a:cubicBezTo>
                  <a:cubicBezTo>
                    <a:pt x="1911" y="4126"/>
                    <a:pt x="1256" y="4344"/>
                    <a:pt x="580" y="4344"/>
                  </a:cubicBezTo>
                  <a:cubicBezTo>
                    <a:pt x="388" y="4344"/>
                    <a:pt x="194" y="4326"/>
                    <a:pt x="0" y="4290"/>
                  </a:cubicBezTo>
                  <a:lnTo>
                    <a:pt x="0" y="4290"/>
                  </a:lnTo>
                  <a:cubicBezTo>
                    <a:pt x="219" y="4947"/>
                    <a:pt x="822" y="5166"/>
                    <a:pt x="1260" y="5550"/>
                  </a:cubicBezTo>
                  <a:cubicBezTo>
                    <a:pt x="1589" y="5824"/>
                    <a:pt x="1863" y="6207"/>
                    <a:pt x="1917" y="6645"/>
                  </a:cubicBezTo>
                  <a:cubicBezTo>
                    <a:pt x="2136" y="7138"/>
                    <a:pt x="2410" y="7576"/>
                    <a:pt x="2794" y="7960"/>
                  </a:cubicBezTo>
                  <a:cubicBezTo>
                    <a:pt x="4820" y="10205"/>
                    <a:pt x="6737" y="12505"/>
                    <a:pt x="8599" y="14915"/>
                  </a:cubicBezTo>
                  <a:cubicBezTo>
                    <a:pt x="8818" y="15134"/>
                    <a:pt x="9092" y="15244"/>
                    <a:pt x="9421" y="15354"/>
                  </a:cubicBezTo>
                  <a:cubicBezTo>
                    <a:pt x="9552" y="15377"/>
                    <a:pt x="9681" y="15388"/>
                    <a:pt x="9808" y="15388"/>
                  </a:cubicBezTo>
                  <a:cubicBezTo>
                    <a:pt x="10842" y="15388"/>
                    <a:pt x="11731" y="14666"/>
                    <a:pt x="12707" y="14422"/>
                  </a:cubicBezTo>
                  <a:cubicBezTo>
                    <a:pt x="12873" y="14483"/>
                    <a:pt x="13018" y="14514"/>
                    <a:pt x="13143" y="14514"/>
                  </a:cubicBezTo>
                  <a:cubicBezTo>
                    <a:pt x="13474" y="14514"/>
                    <a:pt x="13668" y="14297"/>
                    <a:pt x="13748" y="13820"/>
                  </a:cubicBezTo>
                  <a:cubicBezTo>
                    <a:pt x="13857" y="13382"/>
                    <a:pt x="13802" y="12944"/>
                    <a:pt x="13857" y="12505"/>
                  </a:cubicBezTo>
                  <a:cubicBezTo>
                    <a:pt x="13941" y="11367"/>
                    <a:pt x="14156" y="10910"/>
                    <a:pt x="14900" y="10910"/>
                  </a:cubicBezTo>
                  <a:cubicBezTo>
                    <a:pt x="15122" y="10910"/>
                    <a:pt x="15392" y="10951"/>
                    <a:pt x="15719" y="11027"/>
                  </a:cubicBezTo>
                  <a:cubicBezTo>
                    <a:pt x="15874" y="11055"/>
                    <a:pt x="16021" y="11072"/>
                    <a:pt x="16160" y="11072"/>
                  </a:cubicBezTo>
                  <a:cubicBezTo>
                    <a:pt x="16560" y="11072"/>
                    <a:pt x="16885" y="10927"/>
                    <a:pt x="17089" y="10479"/>
                  </a:cubicBezTo>
                  <a:cubicBezTo>
                    <a:pt x="17362" y="9931"/>
                    <a:pt x="16760" y="9712"/>
                    <a:pt x="16596" y="9274"/>
                  </a:cubicBezTo>
                  <a:lnTo>
                    <a:pt x="16596" y="9274"/>
                  </a:lnTo>
                  <a:cubicBezTo>
                    <a:pt x="16689" y="9283"/>
                    <a:pt x="16781" y="9290"/>
                    <a:pt x="16868" y="9290"/>
                  </a:cubicBezTo>
                  <a:cubicBezTo>
                    <a:pt x="17292" y="9290"/>
                    <a:pt x="17608" y="9143"/>
                    <a:pt x="17472" y="8507"/>
                  </a:cubicBezTo>
                  <a:cubicBezTo>
                    <a:pt x="17417" y="8343"/>
                    <a:pt x="17253" y="8179"/>
                    <a:pt x="17472" y="8014"/>
                  </a:cubicBezTo>
                  <a:cubicBezTo>
                    <a:pt x="18036" y="8713"/>
                    <a:pt x="18350" y="9069"/>
                    <a:pt x="18672" y="9069"/>
                  </a:cubicBezTo>
                  <a:cubicBezTo>
                    <a:pt x="19007" y="9069"/>
                    <a:pt x="19350" y="8686"/>
                    <a:pt x="19991" y="7905"/>
                  </a:cubicBezTo>
                  <a:cubicBezTo>
                    <a:pt x="20649" y="7193"/>
                    <a:pt x="21142" y="6316"/>
                    <a:pt x="21525" y="5385"/>
                  </a:cubicBezTo>
                  <a:cubicBezTo>
                    <a:pt x="21799" y="4892"/>
                    <a:pt x="21361" y="4619"/>
                    <a:pt x="20977" y="4454"/>
                  </a:cubicBezTo>
                  <a:cubicBezTo>
                    <a:pt x="20840" y="4400"/>
                    <a:pt x="20703" y="4331"/>
                    <a:pt x="20573" y="4331"/>
                  </a:cubicBezTo>
                  <a:cubicBezTo>
                    <a:pt x="20443" y="4331"/>
                    <a:pt x="20320" y="4400"/>
                    <a:pt x="20210" y="4619"/>
                  </a:cubicBezTo>
                  <a:cubicBezTo>
                    <a:pt x="20022" y="4995"/>
                    <a:pt x="19913" y="5173"/>
                    <a:pt x="19806" y="5173"/>
                  </a:cubicBezTo>
                  <a:cubicBezTo>
                    <a:pt x="19694" y="5173"/>
                    <a:pt x="19584" y="4981"/>
                    <a:pt x="19389" y="4619"/>
                  </a:cubicBezTo>
                  <a:cubicBezTo>
                    <a:pt x="19006" y="3961"/>
                    <a:pt x="19006" y="3633"/>
                    <a:pt x="19334" y="3140"/>
                  </a:cubicBezTo>
                  <a:lnTo>
                    <a:pt x="19334" y="2975"/>
                  </a:lnTo>
                  <a:cubicBezTo>
                    <a:pt x="18841" y="2647"/>
                    <a:pt x="18348" y="2318"/>
                    <a:pt x="17855" y="1935"/>
                  </a:cubicBezTo>
                  <a:cubicBezTo>
                    <a:pt x="17696" y="1839"/>
                    <a:pt x="17519" y="1781"/>
                    <a:pt x="17344" y="1781"/>
                  </a:cubicBezTo>
                  <a:cubicBezTo>
                    <a:pt x="17218" y="1781"/>
                    <a:pt x="17094" y="1811"/>
                    <a:pt x="16979" y="1880"/>
                  </a:cubicBezTo>
                  <a:cubicBezTo>
                    <a:pt x="16486" y="2053"/>
                    <a:pt x="15982" y="2136"/>
                    <a:pt x="15481" y="2136"/>
                  </a:cubicBezTo>
                  <a:cubicBezTo>
                    <a:pt x="14870" y="2136"/>
                    <a:pt x="14265" y="2011"/>
                    <a:pt x="13693" y="1771"/>
                  </a:cubicBezTo>
                  <a:cubicBezTo>
                    <a:pt x="13551" y="1718"/>
                    <a:pt x="13421" y="1687"/>
                    <a:pt x="13305" y="1687"/>
                  </a:cubicBezTo>
                  <a:cubicBezTo>
                    <a:pt x="13060" y="1687"/>
                    <a:pt x="12873" y="1820"/>
                    <a:pt x="12762" y="2154"/>
                  </a:cubicBezTo>
                  <a:cubicBezTo>
                    <a:pt x="12707" y="2428"/>
                    <a:pt x="12597" y="2647"/>
                    <a:pt x="12324" y="2756"/>
                  </a:cubicBezTo>
                  <a:cubicBezTo>
                    <a:pt x="12105" y="2702"/>
                    <a:pt x="11885" y="2537"/>
                    <a:pt x="11831" y="2373"/>
                  </a:cubicBezTo>
                  <a:cubicBezTo>
                    <a:pt x="11733" y="2080"/>
                    <a:pt x="11766" y="1699"/>
                    <a:pt x="11384" y="1699"/>
                  </a:cubicBezTo>
                  <a:cubicBezTo>
                    <a:pt x="11338" y="1699"/>
                    <a:pt x="11287" y="1704"/>
                    <a:pt x="11228" y="1716"/>
                  </a:cubicBezTo>
                  <a:cubicBezTo>
                    <a:pt x="10735" y="1825"/>
                    <a:pt x="10790" y="2263"/>
                    <a:pt x="10790" y="2647"/>
                  </a:cubicBezTo>
                  <a:cubicBezTo>
                    <a:pt x="10790" y="3140"/>
                    <a:pt x="10954" y="3633"/>
                    <a:pt x="11283" y="4016"/>
                  </a:cubicBezTo>
                  <a:cubicBezTo>
                    <a:pt x="11557" y="4509"/>
                    <a:pt x="11119" y="4947"/>
                    <a:pt x="10954" y="5385"/>
                  </a:cubicBezTo>
                  <a:cubicBezTo>
                    <a:pt x="10874" y="5466"/>
                    <a:pt x="10765" y="5516"/>
                    <a:pt x="10647" y="5516"/>
                  </a:cubicBezTo>
                  <a:cubicBezTo>
                    <a:pt x="10604" y="5516"/>
                    <a:pt x="10560" y="5510"/>
                    <a:pt x="10516" y="5495"/>
                  </a:cubicBezTo>
                  <a:cubicBezTo>
                    <a:pt x="9968" y="5276"/>
                    <a:pt x="10188" y="4783"/>
                    <a:pt x="10133" y="4345"/>
                  </a:cubicBezTo>
                  <a:lnTo>
                    <a:pt x="10133" y="3852"/>
                  </a:lnTo>
                  <a:cubicBezTo>
                    <a:pt x="10133" y="3414"/>
                    <a:pt x="10297" y="2647"/>
                    <a:pt x="9749" y="2592"/>
                  </a:cubicBezTo>
                  <a:cubicBezTo>
                    <a:pt x="9723" y="2590"/>
                    <a:pt x="9698" y="2589"/>
                    <a:pt x="9674" y="2589"/>
                  </a:cubicBezTo>
                  <a:cubicBezTo>
                    <a:pt x="8948" y="2589"/>
                    <a:pt x="9253" y="3375"/>
                    <a:pt x="9147" y="3852"/>
                  </a:cubicBezTo>
                  <a:lnTo>
                    <a:pt x="9147" y="4016"/>
                  </a:lnTo>
                  <a:cubicBezTo>
                    <a:pt x="9092" y="4235"/>
                    <a:pt x="9092" y="4454"/>
                    <a:pt x="8764" y="4454"/>
                  </a:cubicBezTo>
                  <a:cubicBezTo>
                    <a:pt x="8544" y="4454"/>
                    <a:pt x="8380" y="4290"/>
                    <a:pt x="8325" y="4071"/>
                  </a:cubicBezTo>
                  <a:cubicBezTo>
                    <a:pt x="8161" y="3523"/>
                    <a:pt x="8161" y="2975"/>
                    <a:pt x="8161" y="2428"/>
                  </a:cubicBezTo>
                  <a:cubicBezTo>
                    <a:pt x="8161" y="2281"/>
                    <a:pt x="8118" y="1918"/>
                    <a:pt x="7992" y="1918"/>
                  </a:cubicBezTo>
                  <a:cubicBezTo>
                    <a:pt x="7977" y="1918"/>
                    <a:pt x="7960" y="1923"/>
                    <a:pt x="7942" y="1935"/>
                  </a:cubicBezTo>
                  <a:cubicBezTo>
                    <a:pt x="7811" y="2001"/>
                    <a:pt x="7673" y="2022"/>
                    <a:pt x="7531" y="2022"/>
                  </a:cubicBezTo>
                  <a:cubicBezTo>
                    <a:pt x="7249" y="2022"/>
                    <a:pt x="6955" y="1935"/>
                    <a:pt x="6676" y="1935"/>
                  </a:cubicBezTo>
                  <a:cubicBezTo>
                    <a:pt x="6398" y="1935"/>
                    <a:pt x="6135" y="2022"/>
                    <a:pt x="5916" y="2373"/>
                  </a:cubicBezTo>
                  <a:cubicBezTo>
                    <a:pt x="5806" y="1551"/>
                    <a:pt x="6025" y="675"/>
                    <a:pt x="6518" y="18"/>
                  </a:cubicBezTo>
                  <a:cubicBezTo>
                    <a:pt x="6454" y="6"/>
                    <a:pt x="6392" y="1"/>
                    <a:pt x="6334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6" name="Google Shape;4536;p4"/>
            <p:cNvSpPr/>
            <p:nvPr/>
          </p:nvSpPr>
          <p:spPr>
            <a:xfrm>
              <a:off x="3508750" y="2643875"/>
              <a:ext cx="41100" cy="57550"/>
            </a:xfrm>
            <a:custGeom>
              <a:avLst/>
              <a:gdLst/>
              <a:ahLst/>
              <a:cxnLst/>
              <a:rect l="l" t="t" r="r" b="b"/>
              <a:pathLst>
                <a:path w="1644" h="2302" extrusionOk="0">
                  <a:moveTo>
                    <a:pt x="1" y="1"/>
                  </a:moveTo>
                  <a:lnTo>
                    <a:pt x="1" y="1"/>
                  </a:lnTo>
                  <a:cubicBezTo>
                    <a:pt x="165" y="877"/>
                    <a:pt x="658" y="1699"/>
                    <a:pt x="1370" y="2301"/>
                  </a:cubicBezTo>
                  <a:cubicBezTo>
                    <a:pt x="1644" y="1480"/>
                    <a:pt x="877" y="987"/>
                    <a:pt x="713" y="3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7" name="Google Shape;4537;p4"/>
            <p:cNvSpPr/>
            <p:nvPr/>
          </p:nvSpPr>
          <p:spPr>
            <a:xfrm>
              <a:off x="3403325" y="2511075"/>
              <a:ext cx="17825" cy="17825"/>
            </a:xfrm>
            <a:custGeom>
              <a:avLst/>
              <a:gdLst/>
              <a:ahLst/>
              <a:cxnLst/>
              <a:rect l="l" t="t" r="r" b="b"/>
              <a:pathLst>
                <a:path w="713" h="713" extrusionOk="0">
                  <a:moveTo>
                    <a:pt x="0" y="0"/>
                  </a:moveTo>
                  <a:cubicBezTo>
                    <a:pt x="110" y="329"/>
                    <a:pt x="329" y="603"/>
                    <a:pt x="658" y="712"/>
                  </a:cubicBezTo>
                  <a:cubicBezTo>
                    <a:pt x="712" y="329"/>
                    <a:pt x="384" y="0"/>
                    <a:pt x="0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8" name="Google Shape;4538;p4"/>
            <p:cNvSpPr/>
            <p:nvPr/>
          </p:nvSpPr>
          <p:spPr>
            <a:xfrm>
              <a:off x="3393725" y="2487800"/>
              <a:ext cx="11000" cy="23300"/>
            </a:xfrm>
            <a:custGeom>
              <a:avLst/>
              <a:gdLst/>
              <a:ahLst/>
              <a:cxnLst/>
              <a:rect l="l" t="t" r="r" b="b"/>
              <a:pathLst>
                <a:path w="440" h="932" extrusionOk="0">
                  <a:moveTo>
                    <a:pt x="56" y="0"/>
                  </a:moveTo>
                  <a:cubicBezTo>
                    <a:pt x="56" y="329"/>
                    <a:pt x="1" y="712"/>
                    <a:pt x="384" y="931"/>
                  </a:cubicBezTo>
                  <a:cubicBezTo>
                    <a:pt x="384" y="603"/>
                    <a:pt x="439" y="219"/>
                    <a:pt x="56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9" name="Google Shape;4539;p4"/>
            <p:cNvSpPr/>
            <p:nvPr/>
          </p:nvSpPr>
          <p:spPr>
            <a:xfrm>
              <a:off x="3418375" y="2528875"/>
              <a:ext cx="10975" cy="15075"/>
            </a:xfrm>
            <a:custGeom>
              <a:avLst/>
              <a:gdLst/>
              <a:ahLst/>
              <a:cxnLst/>
              <a:rect l="l" t="t" r="r" b="b"/>
              <a:pathLst>
                <a:path w="439" h="603" extrusionOk="0">
                  <a:moveTo>
                    <a:pt x="56" y="0"/>
                  </a:moveTo>
                  <a:lnTo>
                    <a:pt x="56" y="0"/>
                  </a:lnTo>
                  <a:cubicBezTo>
                    <a:pt x="1" y="274"/>
                    <a:pt x="165" y="493"/>
                    <a:pt x="384" y="603"/>
                  </a:cubicBezTo>
                  <a:cubicBezTo>
                    <a:pt x="439" y="329"/>
                    <a:pt x="275" y="110"/>
                    <a:pt x="56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0" name="Google Shape;4540;p4"/>
            <p:cNvSpPr/>
            <p:nvPr/>
          </p:nvSpPr>
          <p:spPr>
            <a:xfrm>
              <a:off x="3542975" y="2701400"/>
              <a:ext cx="8250" cy="15075"/>
            </a:xfrm>
            <a:custGeom>
              <a:avLst/>
              <a:gdLst/>
              <a:ahLst/>
              <a:cxnLst/>
              <a:rect l="l" t="t" r="r" b="b"/>
              <a:pathLst>
                <a:path w="330" h="603" extrusionOk="0">
                  <a:moveTo>
                    <a:pt x="1" y="0"/>
                  </a:moveTo>
                  <a:cubicBezTo>
                    <a:pt x="1" y="274"/>
                    <a:pt x="56" y="493"/>
                    <a:pt x="330" y="603"/>
                  </a:cubicBezTo>
                  <a:cubicBezTo>
                    <a:pt x="330" y="329"/>
                    <a:pt x="220" y="110"/>
                    <a:pt x="1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1" name="Google Shape;4541;p4"/>
            <p:cNvSpPr/>
            <p:nvPr/>
          </p:nvSpPr>
          <p:spPr>
            <a:xfrm>
              <a:off x="3386900" y="24795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2" name="Google Shape;4542;p4"/>
            <p:cNvSpPr/>
            <p:nvPr/>
          </p:nvSpPr>
          <p:spPr>
            <a:xfrm>
              <a:off x="3271875" y="3136825"/>
              <a:ext cx="213625" cy="247175"/>
            </a:xfrm>
            <a:custGeom>
              <a:avLst/>
              <a:gdLst/>
              <a:ahLst/>
              <a:cxnLst/>
              <a:rect l="l" t="t" r="r" b="b"/>
              <a:pathLst>
                <a:path w="8545" h="9887" extrusionOk="0">
                  <a:moveTo>
                    <a:pt x="986" y="0"/>
                  </a:moveTo>
                  <a:lnTo>
                    <a:pt x="986" y="0"/>
                  </a:lnTo>
                  <a:cubicBezTo>
                    <a:pt x="883" y="466"/>
                    <a:pt x="1513" y="1323"/>
                    <a:pt x="473" y="1323"/>
                  </a:cubicBezTo>
                  <a:cubicBezTo>
                    <a:pt x="412" y="1323"/>
                    <a:pt x="346" y="1321"/>
                    <a:pt x="274" y="1315"/>
                  </a:cubicBezTo>
                  <a:lnTo>
                    <a:pt x="0" y="1917"/>
                  </a:lnTo>
                  <a:cubicBezTo>
                    <a:pt x="384" y="2081"/>
                    <a:pt x="658" y="2465"/>
                    <a:pt x="658" y="2903"/>
                  </a:cubicBezTo>
                  <a:cubicBezTo>
                    <a:pt x="877" y="3341"/>
                    <a:pt x="1260" y="3724"/>
                    <a:pt x="1698" y="3889"/>
                  </a:cubicBezTo>
                  <a:cubicBezTo>
                    <a:pt x="3177" y="5039"/>
                    <a:pt x="4437" y="6518"/>
                    <a:pt x="5313" y="8161"/>
                  </a:cubicBezTo>
                  <a:cubicBezTo>
                    <a:pt x="5368" y="8709"/>
                    <a:pt x="5751" y="8928"/>
                    <a:pt x="6189" y="9201"/>
                  </a:cubicBezTo>
                  <a:cubicBezTo>
                    <a:pt x="6640" y="9283"/>
                    <a:pt x="6969" y="9887"/>
                    <a:pt x="7450" y="9887"/>
                  </a:cubicBezTo>
                  <a:cubicBezTo>
                    <a:pt x="7611" y="9887"/>
                    <a:pt x="7790" y="9819"/>
                    <a:pt x="7997" y="9640"/>
                  </a:cubicBezTo>
                  <a:cubicBezTo>
                    <a:pt x="8545" y="9092"/>
                    <a:pt x="8216" y="8654"/>
                    <a:pt x="7887" y="8216"/>
                  </a:cubicBezTo>
                  <a:cubicBezTo>
                    <a:pt x="5916" y="5203"/>
                    <a:pt x="3561" y="2465"/>
                    <a:pt x="986" y="0"/>
                  </a:cubicBezTo>
                  <a:close/>
                </a:path>
              </a:pathLst>
            </a:custGeom>
            <a:solidFill>
              <a:srgbClr val="F089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3" name="Google Shape;4543;p4"/>
            <p:cNvSpPr/>
            <p:nvPr/>
          </p:nvSpPr>
          <p:spPr>
            <a:xfrm>
              <a:off x="3254075" y="3153225"/>
              <a:ext cx="26050" cy="16475"/>
            </a:xfrm>
            <a:custGeom>
              <a:avLst/>
              <a:gdLst/>
              <a:ahLst/>
              <a:cxnLst/>
              <a:rect l="l" t="t" r="r" b="b"/>
              <a:pathLst>
                <a:path w="1042" h="659" extrusionOk="0">
                  <a:moveTo>
                    <a:pt x="199" y="0"/>
                  </a:moveTo>
                  <a:cubicBezTo>
                    <a:pt x="133" y="0"/>
                    <a:pt x="66" y="1"/>
                    <a:pt x="0" y="1"/>
                  </a:cubicBezTo>
                  <a:cubicBezTo>
                    <a:pt x="110" y="604"/>
                    <a:pt x="603" y="604"/>
                    <a:pt x="1041" y="659"/>
                  </a:cubicBezTo>
                  <a:cubicBezTo>
                    <a:pt x="1041" y="41"/>
                    <a:pt x="630" y="0"/>
                    <a:pt x="199" y="0"/>
                  </a:cubicBezTo>
                  <a:close/>
                </a:path>
              </a:pathLst>
            </a:custGeom>
            <a:solidFill>
              <a:srgbClr val="F089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4" name="Google Shape;4544;p4"/>
            <p:cNvSpPr/>
            <p:nvPr/>
          </p:nvSpPr>
          <p:spPr>
            <a:xfrm>
              <a:off x="3934600" y="1266750"/>
              <a:ext cx="60250" cy="79100"/>
            </a:xfrm>
            <a:custGeom>
              <a:avLst/>
              <a:gdLst/>
              <a:ahLst/>
              <a:cxnLst/>
              <a:rect l="l" t="t" r="r" b="b"/>
              <a:pathLst>
                <a:path w="2410" h="3164" extrusionOk="0">
                  <a:moveTo>
                    <a:pt x="1150" y="0"/>
                  </a:moveTo>
                  <a:cubicBezTo>
                    <a:pt x="855" y="0"/>
                    <a:pt x="693" y="365"/>
                    <a:pt x="438" y="1192"/>
                  </a:cubicBezTo>
                  <a:cubicBezTo>
                    <a:pt x="0" y="1795"/>
                    <a:pt x="0" y="2616"/>
                    <a:pt x="438" y="3164"/>
                  </a:cubicBezTo>
                  <a:cubicBezTo>
                    <a:pt x="651" y="3128"/>
                    <a:pt x="864" y="2932"/>
                    <a:pt x="1077" y="2932"/>
                  </a:cubicBezTo>
                  <a:cubicBezTo>
                    <a:pt x="1193" y="2932"/>
                    <a:pt x="1308" y="2990"/>
                    <a:pt x="1424" y="3164"/>
                  </a:cubicBezTo>
                  <a:lnTo>
                    <a:pt x="2136" y="2507"/>
                  </a:lnTo>
                  <a:cubicBezTo>
                    <a:pt x="2410" y="2178"/>
                    <a:pt x="2081" y="1959"/>
                    <a:pt x="1972" y="1685"/>
                  </a:cubicBezTo>
                  <a:cubicBezTo>
                    <a:pt x="1862" y="1411"/>
                    <a:pt x="1698" y="1137"/>
                    <a:pt x="2081" y="864"/>
                  </a:cubicBezTo>
                  <a:lnTo>
                    <a:pt x="2081" y="535"/>
                  </a:lnTo>
                  <a:cubicBezTo>
                    <a:pt x="1645" y="190"/>
                    <a:pt x="1363" y="0"/>
                    <a:pt x="1150" y="0"/>
                  </a:cubicBezTo>
                  <a:close/>
                </a:path>
              </a:pathLst>
            </a:custGeom>
            <a:solidFill>
              <a:srgbClr val="EE7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5" name="Google Shape;4545;p4"/>
            <p:cNvSpPr/>
            <p:nvPr/>
          </p:nvSpPr>
          <p:spPr>
            <a:xfrm>
              <a:off x="3933225" y="813025"/>
              <a:ext cx="65750" cy="448550"/>
            </a:xfrm>
            <a:custGeom>
              <a:avLst/>
              <a:gdLst/>
              <a:ahLst/>
              <a:cxnLst/>
              <a:rect l="l" t="t" r="r" b="b"/>
              <a:pathLst>
                <a:path w="2630" h="17942" extrusionOk="0">
                  <a:moveTo>
                    <a:pt x="1989" y="0"/>
                  </a:moveTo>
                  <a:cubicBezTo>
                    <a:pt x="1965" y="0"/>
                    <a:pt x="1941" y="3"/>
                    <a:pt x="1917" y="7"/>
                  </a:cubicBezTo>
                  <a:cubicBezTo>
                    <a:pt x="1534" y="62"/>
                    <a:pt x="1534" y="336"/>
                    <a:pt x="1479" y="610"/>
                  </a:cubicBezTo>
                  <a:cubicBezTo>
                    <a:pt x="438" y="1431"/>
                    <a:pt x="1534" y="2691"/>
                    <a:pt x="822" y="3567"/>
                  </a:cubicBezTo>
                  <a:cubicBezTo>
                    <a:pt x="438" y="7511"/>
                    <a:pt x="1205" y="11454"/>
                    <a:pt x="493" y="15398"/>
                  </a:cubicBezTo>
                  <a:cubicBezTo>
                    <a:pt x="1589" y="16165"/>
                    <a:pt x="0" y="16931"/>
                    <a:pt x="438" y="17698"/>
                  </a:cubicBezTo>
                  <a:cubicBezTo>
                    <a:pt x="687" y="17870"/>
                    <a:pt x="908" y="17942"/>
                    <a:pt x="1112" y="17942"/>
                  </a:cubicBezTo>
                  <a:cubicBezTo>
                    <a:pt x="1494" y="17942"/>
                    <a:pt x="1815" y="17691"/>
                    <a:pt x="2136" y="17369"/>
                  </a:cubicBezTo>
                  <a:cubicBezTo>
                    <a:pt x="2246" y="16767"/>
                    <a:pt x="1862" y="16219"/>
                    <a:pt x="1972" y="15617"/>
                  </a:cubicBezTo>
                  <a:cubicBezTo>
                    <a:pt x="2191" y="13481"/>
                    <a:pt x="2246" y="11345"/>
                    <a:pt x="2465" y="9154"/>
                  </a:cubicBezTo>
                  <a:cubicBezTo>
                    <a:pt x="2629" y="7182"/>
                    <a:pt x="1862" y="5211"/>
                    <a:pt x="2136" y="3239"/>
                  </a:cubicBezTo>
                  <a:lnTo>
                    <a:pt x="2410" y="2910"/>
                  </a:lnTo>
                  <a:lnTo>
                    <a:pt x="2410" y="500"/>
                  </a:lnTo>
                  <a:cubicBezTo>
                    <a:pt x="2460" y="250"/>
                    <a:pt x="2236" y="0"/>
                    <a:pt x="1989" y="0"/>
                  </a:cubicBezTo>
                  <a:close/>
                </a:path>
              </a:pathLst>
            </a:custGeom>
            <a:solidFill>
              <a:srgbClr val="EF7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6" name="Google Shape;4546;p4"/>
            <p:cNvSpPr/>
            <p:nvPr/>
          </p:nvSpPr>
          <p:spPr>
            <a:xfrm>
              <a:off x="3986625" y="590000"/>
              <a:ext cx="39725" cy="82200"/>
            </a:xfrm>
            <a:custGeom>
              <a:avLst/>
              <a:gdLst/>
              <a:ahLst/>
              <a:cxnLst/>
              <a:rect l="l" t="t" r="r" b="b"/>
              <a:pathLst>
                <a:path w="1589" h="3288" extrusionOk="0">
                  <a:moveTo>
                    <a:pt x="329" y="1"/>
                  </a:moveTo>
                  <a:cubicBezTo>
                    <a:pt x="329" y="439"/>
                    <a:pt x="219" y="932"/>
                    <a:pt x="0" y="1315"/>
                  </a:cubicBezTo>
                  <a:cubicBezTo>
                    <a:pt x="493" y="1918"/>
                    <a:pt x="55" y="2794"/>
                    <a:pt x="658" y="3287"/>
                  </a:cubicBezTo>
                  <a:cubicBezTo>
                    <a:pt x="548" y="2246"/>
                    <a:pt x="1589" y="1425"/>
                    <a:pt x="1260" y="330"/>
                  </a:cubicBezTo>
                  <a:lnTo>
                    <a:pt x="329" y="1"/>
                  </a:ln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7" name="Google Shape;4547;p4"/>
            <p:cNvSpPr/>
            <p:nvPr/>
          </p:nvSpPr>
          <p:spPr>
            <a:xfrm>
              <a:off x="3949650" y="828250"/>
              <a:ext cx="28775" cy="73975"/>
            </a:xfrm>
            <a:custGeom>
              <a:avLst/>
              <a:gdLst/>
              <a:ahLst/>
              <a:cxnLst/>
              <a:rect l="l" t="t" r="r" b="b"/>
              <a:pathLst>
                <a:path w="1151" h="2959" extrusionOk="0">
                  <a:moveTo>
                    <a:pt x="493" y="1"/>
                  </a:moveTo>
                  <a:cubicBezTo>
                    <a:pt x="1" y="932"/>
                    <a:pt x="220" y="1973"/>
                    <a:pt x="220" y="2958"/>
                  </a:cubicBezTo>
                  <a:cubicBezTo>
                    <a:pt x="285" y="2937"/>
                    <a:pt x="369" y="2932"/>
                    <a:pt x="456" y="2932"/>
                  </a:cubicBezTo>
                  <a:cubicBezTo>
                    <a:pt x="514" y="2932"/>
                    <a:pt x="574" y="2934"/>
                    <a:pt x="631" y="2934"/>
                  </a:cubicBezTo>
                  <a:cubicBezTo>
                    <a:pt x="919" y="2934"/>
                    <a:pt x="1151" y="2885"/>
                    <a:pt x="822" y="2301"/>
                  </a:cubicBezTo>
                  <a:cubicBezTo>
                    <a:pt x="493" y="1534"/>
                    <a:pt x="493" y="713"/>
                    <a:pt x="822" y="1"/>
                  </a:cubicBez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8" name="Google Shape;4548;p4"/>
            <p:cNvSpPr/>
            <p:nvPr/>
          </p:nvSpPr>
          <p:spPr>
            <a:xfrm>
              <a:off x="3988000" y="885775"/>
              <a:ext cx="6850" cy="8225"/>
            </a:xfrm>
            <a:custGeom>
              <a:avLst/>
              <a:gdLst/>
              <a:ahLst/>
              <a:cxnLst/>
              <a:rect l="l" t="t" r="r" b="b"/>
              <a:pathLst>
                <a:path w="274" h="329" extrusionOk="0">
                  <a:moveTo>
                    <a:pt x="0" y="329"/>
                  </a:moveTo>
                  <a:lnTo>
                    <a:pt x="274" y="0"/>
                  </a:ln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9" name="Google Shape;4549;p4"/>
            <p:cNvSpPr/>
            <p:nvPr/>
          </p:nvSpPr>
          <p:spPr>
            <a:xfrm>
              <a:off x="3944175" y="1247250"/>
              <a:ext cx="42475" cy="49325"/>
            </a:xfrm>
            <a:custGeom>
              <a:avLst/>
              <a:gdLst/>
              <a:ahLst/>
              <a:cxnLst/>
              <a:rect l="l" t="t" r="r" b="b"/>
              <a:pathLst>
                <a:path w="1699" h="1973" extrusionOk="0">
                  <a:moveTo>
                    <a:pt x="1698" y="0"/>
                  </a:moveTo>
                  <a:cubicBezTo>
                    <a:pt x="1170" y="48"/>
                    <a:pt x="727" y="349"/>
                    <a:pt x="220" y="349"/>
                  </a:cubicBezTo>
                  <a:cubicBezTo>
                    <a:pt x="148" y="349"/>
                    <a:pt x="75" y="343"/>
                    <a:pt x="0" y="329"/>
                  </a:cubicBezTo>
                  <a:lnTo>
                    <a:pt x="0" y="329"/>
                  </a:lnTo>
                  <a:lnTo>
                    <a:pt x="55" y="1972"/>
                  </a:lnTo>
                  <a:cubicBezTo>
                    <a:pt x="370" y="1578"/>
                    <a:pt x="601" y="1014"/>
                    <a:pt x="1052" y="1014"/>
                  </a:cubicBezTo>
                  <a:cubicBezTo>
                    <a:pt x="1228" y="1014"/>
                    <a:pt x="1437" y="1100"/>
                    <a:pt x="1698" y="1315"/>
                  </a:cubicBezTo>
                  <a:lnTo>
                    <a:pt x="1698" y="0"/>
                  </a:ln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0" name="Google Shape;4550;p4"/>
            <p:cNvSpPr/>
            <p:nvPr/>
          </p:nvSpPr>
          <p:spPr>
            <a:xfrm>
              <a:off x="3015825" y="3832400"/>
              <a:ext cx="703825" cy="538800"/>
            </a:xfrm>
            <a:custGeom>
              <a:avLst/>
              <a:gdLst/>
              <a:ahLst/>
              <a:cxnLst/>
              <a:rect l="l" t="t" r="r" b="b"/>
              <a:pathLst>
                <a:path w="28153" h="21552" extrusionOk="0">
                  <a:moveTo>
                    <a:pt x="877" y="0"/>
                  </a:moveTo>
                  <a:cubicBezTo>
                    <a:pt x="658" y="603"/>
                    <a:pt x="220" y="1150"/>
                    <a:pt x="877" y="1753"/>
                  </a:cubicBezTo>
                  <a:cubicBezTo>
                    <a:pt x="1041" y="1917"/>
                    <a:pt x="1096" y="2301"/>
                    <a:pt x="986" y="2355"/>
                  </a:cubicBezTo>
                  <a:cubicBezTo>
                    <a:pt x="110" y="2629"/>
                    <a:pt x="658" y="3670"/>
                    <a:pt x="55" y="4053"/>
                  </a:cubicBezTo>
                  <a:cubicBezTo>
                    <a:pt x="55" y="4053"/>
                    <a:pt x="1" y="4108"/>
                    <a:pt x="1" y="4163"/>
                  </a:cubicBezTo>
                  <a:cubicBezTo>
                    <a:pt x="1" y="4218"/>
                    <a:pt x="1" y="4327"/>
                    <a:pt x="55" y="4382"/>
                  </a:cubicBezTo>
                  <a:cubicBezTo>
                    <a:pt x="822" y="4546"/>
                    <a:pt x="1534" y="4710"/>
                    <a:pt x="877" y="5751"/>
                  </a:cubicBezTo>
                  <a:cubicBezTo>
                    <a:pt x="658" y="6189"/>
                    <a:pt x="932" y="6463"/>
                    <a:pt x="1370" y="6573"/>
                  </a:cubicBezTo>
                  <a:cubicBezTo>
                    <a:pt x="1460" y="6618"/>
                    <a:pt x="1550" y="6653"/>
                    <a:pt x="1624" y="6653"/>
                  </a:cubicBezTo>
                  <a:cubicBezTo>
                    <a:pt x="1732" y="6653"/>
                    <a:pt x="1808" y="6580"/>
                    <a:pt x="1808" y="6354"/>
                  </a:cubicBezTo>
                  <a:cubicBezTo>
                    <a:pt x="1808" y="6033"/>
                    <a:pt x="1808" y="5712"/>
                    <a:pt x="2097" y="5712"/>
                  </a:cubicBezTo>
                  <a:cubicBezTo>
                    <a:pt x="2153" y="5712"/>
                    <a:pt x="2220" y="5724"/>
                    <a:pt x="2301" y="5751"/>
                  </a:cubicBezTo>
                  <a:cubicBezTo>
                    <a:pt x="2849" y="5970"/>
                    <a:pt x="2739" y="6408"/>
                    <a:pt x="2465" y="6682"/>
                  </a:cubicBezTo>
                  <a:cubicBezTo>
                    <a:pt x="1644" y="7449"/>
                    <a:pt x="2684" y="7613"/>
                    <a:pt x="2903" y="7997"/>
                  </a:cubicBezTo>
                  <a:cubicBezTo>
                    <a:pt x="1534" y="8709"/>
                    <a:pt x="1370" y="9092"/>
                    <a:pt x="2027" y="10407"/>
                  </a:cubicBezTo>
                  <a:cubicBezTo>
                    <a:pt x="2356" y="10790"/>
                    <a:pt x="2410" y="11392"/>
                    <a:pt x="2137" y="11831"/>
                  </a:cubicBezTo>
                  <a:cubicBezTo>
                    <a:pt x="1534" y="11009"/>
                    <a:pt x="1260" y="10078"/>
                    <a:pt x="329" y="9530"/>
                  </a:cubicBezTo>
                  <a:lnTo>
                    <a:pt x="329" y="9530"/>
                  </a:lnTo>
                  <a:cubicBezTo>
                    <a:pt x="274" y="10187"/>
                    <a:pt x="329" y="10626"/>
                    <a:pt x="767" y="10954"/>
                  </a:cubicBezTo>
                  <a:cubicBezTo>
                    <a:pt x="1151" y="11119"/>
                    <a:pt x="1370" y="11447"/>
                    <a:pt x="1370" y="11885"/>
                  </a:cubicBezTo>
                  <a:cubicBezTo>
                    <a:pt x="2465" y="12543"/>
                    <a:pt x="3670" y="13036"/>
                    <a:pt x="4930" y="13255"/>
                  </a:cubicBezTo>
                  <a:cubicBezTo>
                    <a:pt x="5383" y="13296"/>
                    <a:pt x="5837" y="13678"/>
                    <a:pt x="6220" y="13678"/>
                  </a:cubicBezTo>
                  <a:cubicBezTo>
                    <a:pt x="6346" y="13678"/>
                    <a:pt x="6464" y="13637"/>
                    <a:pt x="6573" y="13528"/>
                  </a:cubicBezTo>
                  <a:cubicBezTo>
                    <a:pt x="6777" y="13324"/>
                    <a:pt x="6898" y="13242"/>
                    <a:pt x="6980" y="13242"/>
                  </a:cubicBezTo>
                  <a:cubicBezTo>
                    <a:pt x="7118" y="13242"/>
                    <a:pt x="7148" y="13473"/>
                    <a:pt x="7285" y="13748"/>
                  </a:cubicBezTo>
                  <a:cubicBezTo>
                    <a:pt x="7449" y="14076"/>
                    <a:pt x="7668" y="14460"/>
                    <a:pt x="7942" y="14843"/>
                  </a:cubicBezTo>
                  <a:cubicBezTo>
                    <a:pt x="9202" y="15117"/>
                    <a:pt x="10462" y="15555"/>
                    <a:pt x="11612" y="16157"/>
                  </a:cubicBezTo>
                  <a:cubicBezTo>
                    <a:pt x="14131" y="17417"/>
                    <a:pt x="16760" y="18513"/>
                    <a:pt x="19444" y="19444"/>
                  </a:cubicBezTo>
                  <a:cubicBezTo>
                    <a:pt x="20977" y="19663"/>
                    <a:pt x="22237" y="20758"/>
                    <a:pt x="23716" y="21087"/>
                  </a:cubicBezTo>
                  <a:cubicBezTo>
                    <a:pt x="24235" y="21216"/>
                    <a:pt x="24720" y="21551"/>
                    <a:pt x="25279" y="21551"/>
                  </a:cubicBezTo>
                  <a:cubicBezTo>
                    <a:pt x="25427" y="21551"/>
                    <a:pt x="25581" y="21528"/>
                    <a:pt x="25742" y="21470"/>
                  </a:cubicBezTo>
                  <a:cubicBezTo>
                    <a:pt x="25688" y="21361"/>
                    <a:pt x="25633" y="21306"/>
                    <a:pt x="25578" y="21196"/>
                  </a:cubicBezTo>
                  <a:cubicBezTo>
                    <a:pt x="25414" y="20868"/>
                    <a:pt x="24866" y="20594"/>
                    <a:pt x="25414" y="20265"/>
                  </a:cubicBezTo>
                  <a:cubicBezTo>
                    <a:pt x="25523" y="20174"/>
                    <a:pt x="25651" y="20131"/>
                    <a:pt x="25777" y="20131"/>
                  </a:cubicBezTo>
                  <a:cubicBezTo>
                    <a:pt x="26028" y="20131"/>
                    <a:pt x="26272" y="20302"/>
                    <a:pt x="26345" y="20594"/>
                  </a:cubicBezTo>
                  <a:cubicBezTo>
                    <a:pt x="26400" y="20868"/>
                    <a:pt x="26673" y="21141"/>
                    <a:pt x="27002" y="21141"/>
                  </a:cubicBezTo>
                  <a:cubicBezTo>
                    <a:pt x="26783" y="20265"/>
                    <a:pt x="27385" y="19717"/>
                    <a:pt x="27824" y="19005"/>
                  </a:cubicBezTo>
                  <a:cubicBezTo>
                    <a:pt x="27659" y="18951"/>
                    <a:pt x="27550" y="18896"/>
                    <a:pt x="27440" y="18841"/>
                  </a:cubicBezTo>
                  <a:cubicBezTo>
                    <a:pt x="27002" y="18841"/>
                    <a:pt x="26619" y="18786"/>
                    <a:pt x="26509" y="18348"/>
                  </a:cubicBezTo>
                  <a:cubicBezTo>
                    <a:pt x="26400" y="17855"/>
                    <a:pt x="26728" y="17691"/>
                    <a:pt x="27112" y="17527"/>
                  </a:cubicBezTo>
                  <a:cubicBezTo>
                    <a:pt x="27769" y="17308"/>
                    <a:pt x="27166" y="17253"/>
                    <a:pt x="27057" y="17143"/>
                  </a:cubicBezTo>
                  <a:cubicBezTo>
                    <a:pt x="26783" y="16924"/>
                    <a:pt x="26947" y="16760"/>
                    <a:pt x="27112" y="16650"/>
                  </a:cubicBezTo>
                  <a:cubicBezTo>
                    <a:pt x="28152" y="15884"/>
                    <a:pt x="28097" y="14898"/>
                    <a:pt x="27659" y="13912"/>
                  </a:cubicBezTo>
                  <a:cubicBezTo>
                    <a:pt x="27002" y="11776"/>
                    <a:pt x="25304" y="10790"/>
                    <a:pt x="23387" y="10133"/>
                  </a:cubicBezTo>
                  <a:cubicBezTo>
                    <a:pt x="22785" y="10242"/>
                    <a:pt x="22018" y="10461"/>
                    <a:pt x="22292" y="11173"/>
                  </a:cubicBezTo>
                  <a:cubicBezTo>
                    <a:pt x="22675" y="12323"/>
                    <a:pt x="21908" y="13583"/>
                    <a:pt x="22840" y="14624"/>
                  </a:cubicBezTo>
                  <a:cubicBezTo>
                    <a:pt x="22347" y="14240"/>
                    <a:pt x="22018" y="13693"/>
                    <a:pt x="21908" y="13090"/>
                  </a:cubicBezTo>
                  <a:cubicBezTo>
                    <a:pt x="22018" y="11721"/>
                    <a:pt x="21306" y="10461"/>
                    <a:pt x="20101" y="9914"/>
                  </a:cubicBezTo>
                  <a:cubicBezTo>
                    <a:pt x="19882" y="9804"/>
                    <a:pt x="19608" y="9640"/>
                    <a:pt x="19663" y="9421"/>
                  </a:cubicBezTo>
                  <a:cubicBezTo>
                    <a:pt x="20211" y="8380"/>
                    <a:pt x="19170" y="7504"/>
                    <a:pt x="19334" y="6463"/>
                  </a:cubicBezTo>
                  <a:cubicBezTo>
                    <a:pt x="19389" y="6244"/>
                    <a:pt x="19389" y="5970"/>
                    <a:pt x="19279" y="5751"/>
                  </a:cubicBezTo>
                  <a:cubicBezTo>
                    <a:pt x="19225" y="5642"/>
                    <a:pt x="19060" y="5587"/>
                    <a:pt x="18951" y="5532"/>
                  </a:cubicBezTo>
                  <a:cubicBezTo>
                    <a:pt x="18787" y="5587"/>
                    <a:pt x="18677" y="5696"/>
                    <a:pt x="18622" y="5806"/>
                  </a:cubicBezTo>
                  <a:cubicBezTo>
                    <a:pt x="18622" y="5696"/>
                    <a:pt x="18622" y="5532"/>
                    <a:pt x="18622" y="5368"/>
                  </a:cubicBezTo>
                  <a:cubicBezTo>
                    <a:pt x="18184" y="4272"/>
                    <a:pt x="17198" y="3725"/>
                    <a:pt x="16267" y="3013"/>
                  </a:cubicBezTo>
                  <a:lnTo>
                    <a:pt x="15774" y="2684"/>
                  </a:lnTo>
                  <a:cubicBezTo>
                    <a:pt x="15665" y="2629"/>
                    <a:pt x="15555" y="2574"/>
                    <a:pt x="15446" y="2520"/>
                  </a:cubicBezTo>
                  <a:cubicBezTo>
                    <a:pt x="15281" y="2410"/>
                    <a:pt x="15117" y="2301"/>
                    <a:pt x="15007" y="2191"/>
                  </a:cubicBezTo>
                  <a:cubicBezTo>
                    <a:pt x="14898" y="2136"/>
                    <a:pt x="14788" y="2027"/>
                    <a:pt x="14734" y="1972"/>
                  </a:cubicBezTo>
                  <a:cubicBezTo>
                    <a:pt x="14569" y="1808"/>
                    <a:pt x="14405" y="1698"/>
                    <a:pt x="14241" y="1589"/>
                  </a:cubicBezTo>
                  <a:cubicBezTo>
                    <a:pt x="14131" y="1534"/>
                    <a:pt x="14022" y="1479"/>
                    <a:pt x="13857" y="1424"/>
                  </a:cubicBezTo>
                  <a:cubicBezTo>
                    <a:pt x="13748" y="1369"/>
                    <a:pt x="13583" y="1369"/>
                    <a:pt x="13419" y="1369"/>
                  </a:cubicBezTo>
                  <a:cubicBezTo>
                    <a:pt x="12926" y="1315"/>
                    <a:pt x="12379" y="1150"/>
                    <a:pt x="11886" y="877"/>
                  </a:cubicBezTo>
                  <a:cubicBezTo>
                    <a:pt x="11745" y="841"/>
                    <a:pt x="11605" y="818"/>
                    <a:pt x="11472" y="818"/>
                  </a:cubicBezTo>
                  <a:cubicBezTo>
                    <a:pt x="11189" y="818"/>
                    <a:pt x="10939" y="925"/>
                    <a:pt x="10790" y="1260"/>
                  </a:cubicBezTo>
                  <a:cubicBezTo>
                    <a:pt x="10571" y="1698"/>
                    <a:pt x="10845" y="2027"/>
                    <a:pt x="11119" y="2410"/>
                  </a:cubicBezTo>
                  <a:cubicBezTo>
                    <a:pt x="11557" y="3067"/>
                    <a:pt x="12379" y="2684"/>
                    <a:pt x="12981" y="3177"/>
                  </a:cubicBezTo>
                  <a:cubicBezTo>
                    <a:pt x="12683" y="3003"/>
                    <a:pt x="12385" y="2886"/>
                    <a:pt x="12133" y="2886"/>
                  </a:cubicBezTo>
                  <a:cubicBezTo>
                    <a:pt x="11829" y="2886"/>
                    <a:pt x="11592" y="3056"/>
                    <a:pt x="11502" y="3506"/>
                  </a:cubicBezTo>
                  <a:cubicBezTo>
                    <a:pt x="11283" y="4327"/>
                    <a:pt x="12050" y="3998"/>
                    <a:pt x="12433" y="4218"/>
                  </a:cubicBezTo>
                  <a:cubicBezTo>
                    <a:pt x="13036" y="4382"/>
                    <a:pt x="13583" y="4710"/>
                    <a:pt x="14022" y="5203"/>
                  </a:cubicBezTo>
                  <a:cubicBezTo>
                    <a:pt x="13930" y="5272"/>
                    <a:pt x="13809" y="5303"/>
                    <a:pt x="13684" y="5303"/>
                  </a:cubicBezTo>
                  <a:cubicBezTo>
                    <a:pt x="13510" y="5303"/>
                    <a:pt x="13327" y="5244"/>
                    <a:pt x="13200" y="5149"/>
                  </a:cubicBezTo>
                  <a:cubicBezTo>
                    <a:pt x="12604" y="4602"/>
                    <a:pt x="12278" y="4304"/>
                    <a:pt x="12060" y="4304"/>
                  </a:cubicBezTo>
                  <a:cubicBezTo>
                    <a:pt x="11796" y="4304"/>
                    <a:pt x="11687" y="4738"/>
                    <a:pt x="11447" y="5696"/>
                  </a:cubicBezTo>
                  <a:cubicBezTo>
                    <a:pt x="11393" y="5915"/>
                    <a:pt x="11338" y="6080"/>
                    <a:pt x="11283" y="6299"/>
                  </a:cubicBezTo>
                  <a:cubicBezTo>
                    <a:pt x="11228" y="6792"/>
                    <a:pt x="11228" y="7339"/>
                    <a:pt x="11612" y="7449"/>
                  </a:cubicBezTo>
                  <a:cubicBezTo>
                    <a:pt x="12488" y="7778"/>
                    <a:pt x="12324" y="8161"/>
                    <a:pt x="11995" y="8709"/>
                  </a:cubicBezTo>
                  <a:cubicBezTo>
                    <a:pt x="11831" y="9037"/>
                    <a:pt x="11831" y="9475"/>
                    <a:pt x="11502" y="9804"/>
                  </a:cubicBezTo>
                  <a:cubicBezTo>
                    <a:pt x="11064" y="8928"/>
                    <a:pt x="10954" y="7942"/>
                    <a:pt x="10571" y="7066"/>
                  </a:cubicBezTo>
                  <a:cubicBezTo>
                    <a:pt x="10352" y="6627"/>
                    <a:pt x="10735" y="6518"/>
                    <a:pt x="11009" y="6408"/>
                  </a:cubicBezTo>
                  <a:cubicBezTo>
                    <a:pt x="11683" y="4905"/>
                    <a:pt x="11425" y="4432"/>
                    <a:pt x="10003" y="4432"/>
                  </a:cubicBezTo>
                  <a:cubicBezTo>
                    <a:pt x="9922" y="4432"/>
                    <a:pt x="9838" y="4434"/>
                    <a:pt x="9750" y="4437"/>
                  </a:cubicBezTo>
                  <a:cubicBezTo>
                    <a:pt x="9914" y="4218"/>
                    <a:pt x="10297" y="4272"/>
                    <a:pt x="10462" y="4108"/>
                  </a:cubicBezTo>
                  <a:cubicBezTo>
                    <a:pt x="10790" y="3725"/>
                    <a:pt x="11776" y="3615"/>
                    <a:pt x="11393" y="2848"/>
                  </a:cubicBezTo>
                  <a:cubicBezTo>
                    <a:pt x="11195" y="2527"/>
                    <a:pt x="10941" y="2406"/>
                    <a:pt x="10671" y="2406"/>
                  </a:cubicBezTo>
                  <a:cubicBezTo>
                    <a:pt x="10345" y="2406"/>
                    <a:pt x="9995" y="2583"/>
                    <a:pt x="9695" y="2794"/>
                  </a:cubicBezTo>
                  <a:cubicBezTo>
                    <a:pt x="9476" y="2903"/>
                    <a:pt x="9311" y="3067"/>
                    <a:pt x="9202" y="3232"/>
                  </a:cubicBezTo>
                  <a:cubicBezTo>
                    <a:pt x="8490" y="3998"/>
                    <a:pt x="7614" y="4656"/>
                    <a:pt x="7121" y="5970"/>
                  </a:cubicBezTo>
                  <a:cubicBezTo>
                    <a:pt x="6792" y="4710"/>
                    <a:pt x="8106" y="3889"/>
                    <a:pt x="7285" y="3177"/>
                  </a:cubicBezTo>
                  <a:cubicBezTo>
                    <a:pt x="7170" y="3072"/>
                    <a:pt x="7064" y="3029"/>
                    <a:pt x="6964" y="3029"/>
                  </a:cubicBezTo>
                  <a:cubicBezTo>
                    <a:pt x="6543" y="3029"/>
                    <a:pt x="6218" y="3790"/>
                    <a:pt x="5642" y="3834"/>
                  </a:cubicBezTo>
                  <a:cubicBezTo>
                    <a:pt x="4930" y="2410"/>
                    <a:pt x="3068" y="2191"/>
                    <a:pt x="2410" y="767"/>
                  </a:cubicBezTo>
                  <a:cubicBezTo>
                    <a:pt x="2363" y="578"/>
                    <a:pt x="2438" y="307"/>
                    <a:pt x="2213" y="307"/>
                  </a:cubicBezTo>
                  <a:cubicBezTo>
                    <a:pt x="2177" y="307"/>
                    <a:pt x="2134" y="314"/>
                    <a:pt x="2082" y="329"/>
                  </a:cubicBezTo>
                  <a:cubicBezTo>
                    <a:pt x="1659" y="435"/>
                    <a:pt x="1746" y="1153"/>
                    <a:pt x="1260" y="1153"/>
                  </a:cubicBezTo>
                  <a:cubicBezTo>
                    <a:pt x="1242" y="1153"/>
                    <a:pt x="1224" y="1152"/>
                    <a:pt x="1205" y="1150"/>
                  </a:cubicBezTo>
                  <a:cubicBezTo>
                    <a:pt x="932" y="822"/>
                    <a:pt x="1205" y="384"/>
                    <a:pt x="877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1" name="Google Shape;4551;p4"/>
            <p:cNvSpPr/>
            <p:nvPr/>
          </p:nvSpPr>
          <p:spPr>
            <a:xfrm>
              <a:off x="3066500" y="3663975"/>
              <a:ext cx="184850" cy="330025"/>
            </a:xfrm>
            <a:custGeom>
              <a:avLst/>
              <a:gdLst/>
              <a:ahLst/>
              <a:cxnLst/>
              <a:rect l="l" t="t" r="r" b="b"/>
              <a:pathLst>
                <a:path w="7394" h="13201" extrusionOk="0">
                  <a:moveTo>
                    <a:pt x="767" y="1"/>
                  </a:moveTo>
                  <a:cubicBezTo>
                    <a:pt x="274" y="220"/>
                    <a:pt x="0" y="767"/>
                    <a:pt x="110" y="1260"/>
                  </a:cubicBezTo>
                  <a:cubicBezTo>
                    <a:pt x="274" y="2465"/>
                    <a:pt x="822" y="3506"/>
                    <a:pt x="548" y="4820"/>
                  </a:cubicBezTo>
                  <a:cubicBezTo>
                    <a:pt x="493" y="5423"/>
                    <a:pt x="712" y="6080"/>
                    <a:pt x="1150" y="6573"/>
                  </a:cubicBezTo>
                  <a:cubicBezTo>
                    <a:pt x="1588" y="7230"/>
                    <a:pt x="1260" y="7449"/>
                    <a:pt x="329" y="7449"/>
                  </a:cubicBezTo>
                  <a:cubicBezTo>
                    <a:pt x="438" y="8380"/>
                    <a:pt x="1424" y="8819"/>
                    <a:pt x="1534" y="9750"/>
                  </a:cubicBezTo>
                  <a:cubicBezTo>
                    <a:pt x="1569" y="9856"/>
                    <a:pt x="1673" y="9916"/>
                    <a:pt x="1771" y="9916"/>
                  </a:cubicBezTo>
                  <a:cubicBezTo>
                    <a:pt x="1826" y="9916"/>
                    <a:pt x="1878" y="9898"/>
                    <a:pt x="1917" y="9859"/>
                  </a:cubicBezTo>
                  <a:cubicBezTo>
                    <a:pt x="2166" y="9663"/>
                    <a:pt x="2329" y="9583"/>
                    <a:pt x="2442" y="9583"/>
                  </a:cubicBezTo>
                  <a:cubicBezTo>
                    <a:pt x="2677" y="9583"/>
                    <a:pt x="2700" y="9928"/>
                    <a:pt x="2848" y="10297"/>
                  </a:cubicBezTo>
                  <a:cubicBezTo>
                    <a:pt x="2958" y="10681"/>
                    <a:pt x="3451" y="10900"/>
                    <a:pt x="3779" y="11174"/>
                  </a:cubicBezTo>
                  <a:cubicBezTo>
                    <a:pt x="4217" y="10735"/>
                    <a:pt x="4436" y="10133"/>
                    <a:pt x="5094" y="9969"/>
                  </a:cubicBezTo>
                  <a:lnTo>
                    <a:pt x="5094" y="9969"/>
                  </a:lnTo>
                  <a:cubicBezTo>
                    <a:pt x="5367" y="10407"/>
                    <a:pt x="5094" y="10735"/>
                    <a:pt x="4929" y="11009"/>
                  </a:cubicBezTo>
                  <a:cubicBezTo>
                    <a:pt x="4217" y="12159"/>
                    <a:pt x="4217" y="12159"/>
                    <a:pt x="5477" y="13200"/>
                  </a:cubicBezTo>
                  <a:cubicBezTo>
                    <a:pt x="5532" y="12159"/>
                    <a:pt x="6134" y="11228"/>
                    <a:pt x="7011" y="10681"/>
                  </a:cubicBezTo>
                  <a:cubicBezTo>
                    <a:pt x="7175" y="10626"/>
                    <a:pt x="7175" y="10297"/>
                    <a:pt x="7230" y="10078"/>
                  </a:cubicBezTo>
                  <a:cubicBezTo>
                    <a:pt x="7394" y="9750"/>
                    <a:pt x="7230" y="9585"/>
                    <a:pt x="7011" y="9366"/>
                  </a:cubicBezTo>
                  <a:cubicBezTo>
                    <a:pt x="7011" y="8161"/>
                    <a:pt x="6846" y="7121"/>
                    <a:pt x="5422" y="6902"/>
                  </a:cubicBezTo>
                  <a:cubicBezTo>
                    <a:pt x="3998" y="6354"/>
                    <a:pt x="4272" y="5532"/>
                    <a:pt x="4929" y="4546"/>
                  </a:cubicBezTo>
                  <a:cubicBezTo>
                    <a:pt x="4601" y="3944"/>
                    <a:pt x="5039" y="2958"/>
                    <a:pt x="4108" y="2629"/>
                  </a:cubicBezTo>
                  <a:cubicBezTo>
                    <a:pt x="3943" y="2629"/>
                    <a:pt x="3834" y="2629"/>
                    <a:pt x="3670" y="2684"/>
                  </a:cubicBezTo>
                  <a:cubicBezTo>
                    <a:pt x="3396" y="2849"/>
                    <a:pt x="3177" y="3068"/>
                    <a:pt x="2903" y="3232"/>
                  </a:cubicBezTo>
                  <a:cubicBezTo>
                    <a:pt x="2793" y="3342"/>
                    <a:pt x="2684" y="3396"/>
                    <a:pt x="2629" y="3506"/>
                  </a:cubicBezTo>
                  <a:cubicBezTo>
                    <a:pt x="2395" y="3673"/>
                    <a:pt x="2162" y="4023"/>
                    <a:pt x="1953" y="4023"/>
                  </a:cubicBezTo>
                  <a:cubicBezTo>
                    <a:pt x="1819" y="4023"/>
                    <a:pt x="1695" y="3879"/>
                    <a:pt x="1588" y="3451"/>
                  </a:cubicBezTo>
                  <a:cubicBezTo>
                    <a:pt x="1534" y="3232"/>
                    <a:pt x="1424" y="3013"/>
                    <a:pt x="1314" y="2849"/>
                  </a:cubicBezTo>
                  <a:cubicBezTo>
                    <a:pt x="876" y="1972"/>
                    <a:pt x="1150" y="932"/>
                    <a:pt x="767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2" name="Google Shape;4552;p4"/>
            <p:cNvSpPr/>
            <p:nvPr/>
          </p:nvSpPr>
          <p:spPr>
            <a:xfrm>
              <a:off x="3025400" y="3538000"/>
              <a:ext cx="193100" cy="158750"/>
            </a:xfrm>
            <a:custGeom>
              <a:avLst/>
              <a:gdLst/>
              <a:ahLst/>
              <a:cxnLst/>
              <a:rect l="l" t="t" r="r" b="b"/>
              <a:pathLst>
                <a:path w="7724" h="6350" extrusionOk="0">
                  <a:moveTo>
                    <a:pt x="384" y="1"/>
                  </a:moveTo>
                  <a:cubicBezTo>
                    <a:pt x="110" y="110"/>
                    <a:pt x="1" y="384"/>
                    <a:pt x="1" y="658"/>
                  </a:cubicBezTo>
                  <a:cubicBezTo>
                    <a:pt x="494" y="1315"/>
                    <a:pt x="1042" y="1863"/>
                    <a:pt x="1754" y="2301"/>
                  </a:cubicBezTo>
                  <a:cubicBezTo>
                    <a:pt x="2192" y="2575"/>
                    <a:pt x="2739" y="2739"/>
                    <a:pt x="2958" y="3287"/>
                  </a:cubicBezTo>
                  <a:cubicBezTo>
                    <a:pt x="3178" y="4218"/>
                    <a:pt x="3999" y="4437"/>
                    <a:pt x="4602" y="4930"/>
                  </a:cubicBezTo>
                  <a:lnTo>
                    <a:pt x="4930" y="5259"/>
                  </a:lnTo>
                  <a:cubicBezTo>
                    <a:pt x="5040" y="5697"/>
                    <a:pt x="5423" y="6025"/>
                    <a:pt x="5861" y="6080"/>
                  </a:cubicBezTo>
                  <a:cubicBezTo>
                    <a:pt x="5906" y="6073"/>
                    <a:pt x="5951" y="6069"/>
                    <a:pt x="5996" y="6069"/>
                  </a:cubicBezTo>
                  <a:cubicBezTo>
                    <a:pt x="6402" y="6069"/>
                    <a:pt x="6788" y="6349"/>
                    <a:pt x="7167" y="6349"/>
                  </a:cubicBezTo>
                  <a:cubicBezTo>
                    <a:pt x="7354" y="6349"/>
                    <a:pt x="7539" y="6282"/>
                    <a:pt x="7723" y="6080"/>
                  </a:cubicBezTo>
                  <a:cubicBezTo>
                    <a:pt x="6957" y="4108"/>
                    <a:pt x="5204" y="3123"/>
                    <a:pt x="3616" y="2027"/>
                  </a:cubicBezTo>
                  <a:cubicBezTo>
                    <a:pt x="2356" y="1589"/>
                    <a:pt x="1425" y="713"/>
                    <a:pt x="384" y="1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3" name="Google Shape;4553;p4"/>
            <p:cNvSpPr/>
            <p:nvPr/>
          </p:nvSpPr>
          <p:spPr>
            <a:xfrm>
              <a:off x="3103450" y="3669450"/>
              <a:ext cx="136400" cy="102800"/>
            </a:xfrm>
            <a:custGeom>
              <a:avLst/>
              <a:gdLst/>
              <a:ahLst/>
              <a:cxnLst/>
              <a:rect l="l" t="t" r="r" b="b"/>
              <a:pathLst>
                <a:path w="5456" h="4112" extrusionOk="0">
                  <a:moveTo>
                    <a:pt x="1808" y="1"/>
                  </a:moveTo>
                  <a:cubicBezTo>
                    <a:pt x="1666" y="285"/>
                    <a:pt x="1524" y="570"/>
                    <a:pt x="1239" y="570"/>
                  </a:cubicBezTo>
                  <a:cubicBezTo>
                    <a:pt x="1195" y="570"/>
                    <a:pt x="1148" y="563"/>
                    <a:pt x="1096" y="548"/>
                  </a:cubicBezTo>
                  <a:cubicBezTo>
                    <a:pt x="918" y="496"/>
                    <a:pt x="773" y="472"/>
                    <a:pt x="656" y="472"/>
                  </a:cubicBezTo>
                  <a:cubicBezTo>
                    <a:pt x="163" y="472"/>
                    <a:pt x="155" y="904"/>
                    <a:pt x="110" y="1479"/>
                  </a:cubicBezTo>
                  <a:cubicBezTo>
                    <a:pt x="1" y="2356"/>
                    <a:pt x="548" y="2849"/>
                    <a:pt x="1151" y="3287"/>
                  </a:cubicBezTo>
                  <a:lnTo>
                    <a:pt x="1480" y="3287"/>
                  </a:lnTo>
                  <a:cubicBezTo>
                    <a:pt x="1753" y="3068"/>
                    <a:pt x="1644" y="2739"/>
                    <a:pt x="1699" y="2465"/>
                  </a:cubicBezTo>
                  <a:cubicBezTo>
                    <a:pt x="1699" y="2356"/>
                    <a:pt x="1808" y="2301"/>
                    <a:pt x="1918" y="2301"/>
                  </a:cubicBezTo>
                  <a:cubicBezTo>
                    <a:pt x="1808" y="2301"/>
                    <a:pt x="1753" y="2410"/>
                    <a:pt x="1753" y="2465"/>
                  </a:cubicBezTo>
                  <a:cubicBezTo>
                    <a:pt x="1792" y="2581"/>
                    <a:pt x="1858" y="2698"/>
                    <a:pt x="1971" y="2698"/>
                  </a:cubicBezTo>
                  <a:cubicBezTo>
                    <a:pt x="2018" y="2698"/>
                    <a:pt x="2073" y="2678"/>
                    <a:pt x="2137" y="2630"/>
                  </a:cubicBezTo>
                  <a:lnTo>
                    <a:pt x="2465" y="2630"/>
                  </a:lnTo>
                  <a:cubicBezTo>
                    <a:pt x="2636" y="2520"/>
                    <a:pt x="2774" y="2475"/>
                    <a:pt x="2890" y="2475"/>
                  </a:cubicBezTo>
                  <a:cubicBezTo>
                    <a:pt x="3295" y="2475"/>
                    <a:pt x="3427" y="3019"/>
                    <a:pt x="3725" y="3232"/>
                  </a:cubicBezTo>
                  <a:cubicBezTo>
                    <a:pt x="3835" y="3342"/>
                    <a:pt x="3999" y="3506"/>
                    <a:pt x="4109" y="3670"/>
                  </a:cubicBezTo>
                  <a:cubicBezTo>
                    <a:pt x="4163" y="3835"/>
                    <a:pt x="4328" y="3999"/>
                    <a:pt x="4492" y="4108"/>
                  </a:cubicBezTo>
                  <a:cubicBezTo>
                    <a:pt x="4526" y="4110"/>
                    <a:pt x="4558" y="4111"/>
                    <a:pt x="4588" y="4111"/>
                  </a:cubicBezTo>
                  <a:cubicBezTo>
                    <a:pt x="5456" y="4111"/>
                    <a:pt x="5153" y="3380"/>
                    <a:pt x="5259" y="2903"/>
                  </a:cubicBezTo>
                  <a:cubicBezTo>
                    <a:pt x="5094" y="2575"/>
                    <a:pt x="4875" y="2246"/>
                    <a:pt x="4547" y="2082"/>
                  </a:cubicBezTo>
                  <a:cubicBezTo>
                    <a:pt x="4218" y="1863"/>
                    <a:pt x="3889" y="1589"/>
                    <a:pt x="3561" y="1315"/>
                  </a:cubicBezTo>
                  <a:cubicBezTo>
                    <a:pt x="3506" y="1206"/>
                    <a:pt x="3397" y="1096"/>
                    <a:pt x="3287" y="986"/>
                  </a:cubicBezTo>
                  <a:cubicBezTo>
                    <a:pt x="3232" y="877"/>
                    <a:pt x="3123" y="822"/>
                    <a:pt x="2958" y="713"/>
                  </a:cubicBezTo>
                  <a:lnTo>
                    <a:pt x="2794" y="713"/>
                  </a:lnTo>
                  <a:lnTo>
                    <a:pt x="1808" y="1"/>
                  </a:lnTo>
                  <a:close/>
                </a:path>
              </a:pathLst>
            </a:custGeom>
            <a:solidFill>
              <a:srgbClr val="FCF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4" name="Google Shape;4554;p4"/>
            <p:cNvSpPr/>
            <p:nvPr/>
          </p:nvSpPr>
          <p:spPr>
            <a:xfrm>
              <a:off x="3066500" y="3619800"/>
              <a:ext cx="75325" cy="42675"/>
            </a:xfrm>
            <a:custGeom>
              <a:avLst/>
              <a:gdLst/>
              <a:ahLst/>
              <a:cxnLst/>
              <a:rect l="l" t="t" r="r" b="b"/>
              <a:pathLst>
                <a:path w="3013" h="1707" extrusionOk="0">
                  <a:moveTo>
                    <a:pt x="1085" y="1"/>
                  </a:moveTo>
                  <a:cubicBezTo>
                    <a:pt x="710" y="1"/>
                    <a:pt x="318" y="107"/>
                    <a:pt x="0" y="289"/>
                  </a:cubicBezTo>
                  <a:cubicBezTo>
                    <a:pt x="37" y="287"/>
                    <a:pt x="72" y="286"/>
                    <a:pt x="106" y="286"/>
                  </a:cubicBezTo>
                  <a:cubicBezTo>
                    <a:pt x="1130" y="286"/>
                    <a:pt x="832" y="1066"/>
                    <a:pt x="1150" y="1384"/>
                  </a:cubicBezTo>
                  <a:cubicBezTo>
                    <a:pt x="1411" y="1645"/>
                    <a:pt x="1734" y="1707"/>
                    <a:pt x="2077" y="1707"/>
                  </a:cubicBezTo>
                  <a:cubicBezTo>
                    <a:pt x="2382" y="1707"/>
                    <a:pt x="2703" y="1658"/>
                    <a:pt x="3012" y="1658"/>
                  </a:cubicBezTo>
                  <a:cubicBezTo>
                    <a:pt x="2684" y="836"/>
                    <a:pt x="1917" y="563"/>
                    <a:pt x="1314" y="15"/>
                  </a:cubicBezTo>
                  <a:cubicBezTo>
                    <a:pt x="1239" y="5"/>
                    <a:pt x="1163" y="1"/>
                    <a:pt x="1085" y="1"/>
                  </a:cubicBezTo>
                  <a:close/>
                </a:path>
              </a:pathLst>
            </a:custGeom>
            <a:solidFill>
              <a:srgbClr val="FBE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5" name="Google Shape;4555;p4"/>
            <p:cNvSpPr/>
            <p:nvPr/>
          </p:nvSpPr>
          <p:spPr>
            <a:xfrm>
              <a:off x="3949650" y="2143200"/>
              <a:ext cx="346450" cy="467850"/>
            </a:xfrm>
            <a:custGeom>
              <a:avLst/>
              <a:gdLst/>
              <a:ahLst/>
              <a:cxnLst/>
              <a:rect l="l" t="t" r="r" b="b"/>
              <a:pathLst>
                <a:path w="13858" h="18714" extrusionOk="0">
                  <a:moveTo>
                    <a:pt x="13069" y="0"/>
                  </a:moveTo>
                  <a:cubicBezTo>
                    <a:pt x="12647" y="0"/>
                    <a:pt x="12608" y="671"/>
                    <a:pt x="12269" y="913"/>
                  </a:cubicBezTo>
                  <a:cubicBezTo>
                    <a:pt x="12050" y="1077"/>
                    <a:pt x="11995" y="1461"/>
                    <a:pt x="11666" y="1570"/>
                  </a:cubicBezTo>
                  <a:cubicBezTo>
                    <a:pt x="10571" y="3159"/>
                    <a:pt x="9530" y="4747"/>
                    <a:pt x="8380" y="6226"/>
                  </a:cubicBezTo>
                  <a:cubicBezTo>
                    <a:pt x="7668" y="7157"/>
                    <a:pt x="7449" y="8307"/>
                    <a:pt x="6628" y="9183"/>
                  </a:cubicBezTo>
                  <a:cubicBezTo>
                    <a:pt x="5039" y="10991"/>
                    <a:pt x="3561" y="12853"/>
                    <a:pt x="2191" y="14825"/>
                  </a:cubicBezTo>
                  <a:cubicBezTo>
                    <a:pt x="1808" y="15372"/>
                    <a:pt x="1534" y="15975"/>
                    <a:pt x="822" y="16139"/>
                  </a:cubicBezTo>
                  <a:cubicBezTo>
                    <a:pt x="439" y="15865"/>
                    <a:pt x="493" y="15646"/>
                    <a:pt x="658" y="15153"/>
                  </a:cubicBezTo>
                  <a:cubicBezTo>
                    <a:pt x="767" y="14660"/>
                    <a:pt x="932" y="14167"/>
                    <a:pt x="493" y="13784"/>
                  </a:cubicBezTo>
                  <a:cubicBezTo>
                    <a:pt x="274" y="14277"/>
                    <a:pt x="165" y="14825"/>
                    <a:pt x="165" y="15318"/>
                  </a:cubicBezTo>
                  <a:cubicBezTo>
                    <a:pt x="1" y="16523"/>
                    <a:pt x="493" y="17563"/>
                    <a:pt x="493" y="18713"/>
                  </a:cubicBezTo>
                  <a:cubicBezTo>
                    <a:pt x="713" y="18385"/>
                    <a:pt x="986" y="18111"/>
                    <a:pt x="1205" y="17892"/>
                  </a:cubicBezTo>
                  <a:cubicBezTo>
                    <a:pt x="3561" y="15811"/>
                    <a:pt x="5039" y="12963"/>
                    <a:pt x="7175" y="10717"/>
                  </a:cubicBezTo>
                  <a:cubicBezTo>
                    <a:pt x="8709" y="9074"/>
                    <a:pt x="9530" y="6938"/>
                    <a:pt x="11009" y="5240"/>
                  </a:cubicBezTo>
                  <a:cubicBezTo>
                    <a:pt x="12050" y="4035"/>
                    <a:pt x="12926" y="2721"/>
                    <a:pt x="13693" y="1297"/>
                  </a:cubicBezTo>
                  <a:cubicBezTo>
                    <a:pt x="13693" y="858"/>
                    <a:pt x="13857" y="256"/>
                    <a:pt x="13255" y="37"/>
                  </a:cubicBezTo>
                  <a:cubicBezTo>
                    <a:pt x="13185" y="12"/>
                    <a:pt x="13124" y="0"/>
                    <a:pt x="13069" y="0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6" name="Google Shape;4556;p4"/>
            <p:cNvSpPr/>
            <p:nvPr/>
          </p:nvSpPr>
          <p:spPr>
            <a:xfrm>
              <a:off x="4160325" y="2642525"/>
              <a:ext cx="261750" cy="271850"/>
            </a:xfrm>
            <a:custGeom>
              <a:avLst/>
              <a:gdLst/>
              <a:ahLst/>
              <a:cxnLst/>
              <a:rect l="l" t="t" r="r" b="b"/>
              <a:pathLst>
                <a:path w="10470" h="10874" extrusionOk="0">
                  <a:moveTo>
                    <a:pt x="9483" y="0"/>
                  </a:moveTo>
                  <a:cubicBezTo>
                    <a:pt x="7785" y="1862"/>
                    <a:pt x="6142" y="3670"/>
                    <a:pt x="4499" y="5422"/>
                  </a:cubicBezTo>
                  <a:cubicBezTo>
                    <a:pt x="4280" y="5751"/>
                    <a:pt x="3951" y="5915"/>
                    <a:pt x="3678" y="6189"/>
                  </a:cubicBezTo>
                  <a:cubicBezTo>
                    <a:pt x="2473" y="7394"/>
                    <a:pt x="994" y="8216"/>
                    <a:pt x="227" y="9804"/>
                  </a:cubicBezTo>
                  <a:cubicBezTo>
                    <a:pt x="0" y="10621"/>
                    <a:pt x="338" y="10874"/>
                    <a:pt x="897" y="10874"/>
                  </a:cubicBezTo>
                  <a:cubicBezTo>
                    <a:pt x="1012" y="10874"/>
                    <a:pt x="1137" y="10863"/>
                    <a:pt x="1268" y="10845"/>
                  </a:cubicBezTo>
                  <a:cubicBezTo>
                    <a:pt x="1377" y="10735"/>
                    <a:pt x="1487" y="10625"/>
                    <a:pt x="1596" y="10516"/>
                  </a:cubicBezTo>
                  <a:lnTo>
                    <a:pt x="2199" y="9804"/>
                  </a:lnTo>
                  <a:cubicBezTo>
                    <a:pt x="4061" y="7723"/>
                    <a:pt x="6416" y="6189"/>
                    <a:pt x="8224" y="4053"/>
                  </a:cubicBezTo>
                  <a:cubicBezTo>
                    <a:pt x="8990" y="3177"/>
                    <a:pt x="10086" y="2520"/>
                    <a:pt x="10469" y="1369"/>
                  </a:cubicBezTo>
                  <a:cubicBezTo>
                    <a:pt x="9867" y="1150"/>
                    <a:pt x="9812" y="493"/>
                    <a:pt x="9483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7" name="Google Shape;4557;p4"/>
            <p:cNvSpPr/>
            <p:nvPr/>
          </p:nvSpPr>
          <p:spPr>
            <a:xfrm>
              <a:off x="3990725" y="2934675"/>
              <a:ext cx="165700" cy="173400"/>
            </a:xfrm>
            <a:custGeom>
              <a:avLst/>
              <a:gdLst/>
              <a:ahLst/>
              <a:cxnLst/>
              <a:rect l="l" t="t" r="r" b="b"/>
              <a:pathLst>
                <a:path w="6628" h="6936" extrusionOk="0">
                  <a:moveTo>
                    <a:pt x="6022" y="1"/>
                  </a:moveTo>
                  <a:cubicBezTo>
                    <a:pt x="5776" y="1"/>
                    <a:pt x="5540" y="117"/>
                    <a:pt x="5368" y="254"/>
                  </a:cubicBezTo>
                  <a:cubicBezTo>
                    <a:pt x="5094" y="473"/>
                    <a:pt x="4711" y="583"/>
                    <a:pt x="4382" y="802"/>
                  </a:cubicBezTo>
                  <a:cubicBezTo>
                    <a:pt x="3013" y="2116"/>
                    <a:pt x="1753" y="3704"/>
                    <a:pt x="767" y="5348"/>
                  </a:cubicBezTo>
                  <a:cubicBezTo>
                    <a:pt x="658" y="5731"/>
                    <a:pt x="274" y="5786"/>
                    <a:pt x="110" y="6060"/>
                  </a:cubicBezTo>
                  <a:cubicBezTo>
                    <a:pt x="1" y="6607"/>
                    <a:pt x="329" y="6772"/>
                    <a:pt x="767" y="6936"/>
                  </a:cubicBezTo>
                  <a:cubicBezTo>
                    <a:pt x="2465" y="6333"/>
                    <a:pt x="3232" y="4800"/>
                    <a:pt x="4108" y="3431"/>
                  </a:cubicBezTo>
                  <a:cubicBezTo>
                    <a:pt x="4218" y="3157"/>
                    <a:pt x="4437" y="2883"/>
                    <a:pt x="4711" y="2773"/>
                  </a:cubicBezTo>
                  <a:cubicBezTo>
                    <a:pt x="5039" y="2664"/>
                    <a:pt x="4875" y="2335"/>
                    <a:pt x="5094" y="2171"/>
                  </a:cubicBezTo>
                  <a:lnTo>
                    <a:pt x="5423" y="1788"/>
                  </a:lnTo>
                  <a:cubicBezTo>
                    <a:pt x="5642" y="1404"/>
                    <a:pt x="5971" y="1021"/>
                    <a:pt x="6354" y="802"/>
                  </a:cubicBezTo>
                  <a:cubicBezTo>
                    <a:pt x="6573" y="637"/>
                    <a:pt x="6628" y="364"/>
                    <a:pt x="6463" y="144"/>
                  </a:cubicBezTo>
                  <a:cubicBezTo>
                    <a:pt x="6320" y="42"/>
                    <a:pt x="6169" y="1"/>
                    <a:pt x="6022" y="1"/>
                  </a:cubicBezTo>
                  <a:close/>
                </a:path>
              </a:pathLst>
            </a:custGeom>
            <a:solidFill>
              <a:srgbClr val="F091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8" name="Google Shape;4558;p4"/>
            <p:cNvSpPr/>
            <p:nvPr/>
          </p:nvSpPr>
          <p:spPr>
            <a:xfrm>
              <a:off x="4239925" y="2029950"/>
              <a:ext cx="132850" cy="156625"/>
            </a:xfrm>
            <a:custGeom>
              <a:avLst/>
              <a:gdLst/>
              <a:ahLst/>
              <a:cxnLst/>
              <a:rect l="l" t="t" r="r" b="b"/>
              <a:pathLst>
                <a:path w="5314" h="6265" extrusionOk="0">
                  <a:moveTo>
                    <a:pt x="4428" y="1"/>
                  </a:moveTo>
                  <a:cubicBezTo>
                    <a:pt x="4128" y="1"/>
                    <a:pt x="3845" y="284"/>
                    <a:pt x="3616" y="514"/>
                  </a:cubicBezTo>
                  <a:cubicBezTo>
                    <a:pt x="2465" y="2431"/>
                    <a:pt x="987" y="4129"/>
                    <a:pt x="1" y="6100"/>
                  </a:cubicBezTo>
                  <a:cubicBezTo>
                    <a:pt x="83" y="6210"/>
                    <a:pt x="179" y="6265"/>
                    <a:pt x="275" y="6265"/>
                  </a:cubicBezTo>
                  <a:cubicBezTo>
                    <a:pt x="370" y="6265"/>
                    <a:pt x="466" y="6210"/>
                    <a:pt x="548" y="6100"/>
                  </a:cubicBezTo>
                  <a:cubicBezTo>
                    <a:pt x="767" y="5607"/>
                    <a:pt x="1151" y="5115"/>
                    <a:pt x="1589" y="4786"/>
                  </a:cubicBezTo>
                  <a:cubicBezTo>
                    <a:pt x="1753" y="5115"/>
                    <a:pt x="1589" y="5607"/>
                    <a:pt x="2027" y="5827"/>
                  </a:cubicBezTo>
                  <a:cubicBezTo>
                    <a:pt x="2794" y="5334"/>
                    <a:pt x="3342" y="4676"/>
                    <a:pt x="3670" y="3855"/>
                  </a:cubicBezTo>
                  <a:cubicBezTo>
                    <a:pt x="3780" y="2924"/>
                    <a:pt x="4054" y="2047"/>
                    <a:pt x="4547" y="1281"/>
                  </a:cubicBezTo>
                  <a:cubicBezTo>
                    <a:pt x="4711" y="952"/>
                    <a:pt x="5313" y="623"/>
                    <a:pt x="4820" y="185"/>
                  </a:cubicBezTo>
                  <a:cubicBezTo>
                    <a:pt x="4689" y="53"/>
                    <a:pt x="4557" y="1"/>
                    <a:pt x="4428" y="1"/>
                  </a:cubicBezTo>
                  <a:close/>
                </a:path>
              </a:pathLst>
            </a:custGeom>
            <a:solidFill>
              <a:srgbClr val="EF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9" name="Google Shape;4559;p4"/>
            <p:cNvSpPr/>
            <p:nvPr/>
          </p:nvSpPr>
          <p:spPr>
            <a:xfrm>
              <a:off x="3915425" y="3086150"/>
              <a:ext cx="99975" cy="124725"/>
            </a:xfrm>
            <a:custGeom>
              <a:avLst/>
              <a:gdLst/>
              <a:ahLst/>
              <a:cxnLst/>
              <a:rect l="l" t="t" r="r" b="b"/>
              <a:pathLst>
                <a:path w="3999" h="4989" extrusionOk="0">
                  <a:moveTo>
                    <a:pt x="3122" y="1"/>
                  </a:moveTo>
                  <a:cubicBezTo>
                    <a:pt x="2355" y="329"/>
                    <a:pt x="1972" y="1041"/>
                    <a:pt x="1479" y="1698"/>
                  </a:cubicBezTo>
                  <a:cubicBezTo>
                    <a:pt x="1370" y="1808"/>
                    <a:pt x="1315" y="1918"/>
                    <a:pt x="1205" y="2027"/>
                  </a:cubicBezTo>
                  <a:cubicBezTo>
                    <a:pt x="1205" y="2358"/>
                    <a:pt x="1085" y="2469"/>
                    <a:pt x="906" y="2469"/>
                  </a:cubicBezTo>
                  <a:cubicBezTo>
                    <a:pt x="789" y="2469"/>
                    <a:pt x="645" y="2421"/>
                    <a:pt x="493" y="2356"/>
                  </a:cubicBezTo>
                  <a:cubicBezTo>
                    <a:pt x="0" y="3177"/>
                    <a:pt x="219" y="4108"/>
                    <a:pt x="219" y="4985"/>
                  </a:cubicBezTo>
                  <a:cubicBezTo>
                    <a:pt x="252" y="4987"/>
                    <a:pt x="284" y="4988"/>
                    <a:pt x="316" y="4988"/>
                  </a:cubicBezTo>
                  <a:cubicBezTo>
                    <a:pt x="1019" y="4988"/>
                    <a:pt x="1384" y="4416"/>
                    <a:pt x="1698" y="3944"/>
                  </a:cubicBezTo>
                  <a:cubicBezTo>
                    <a:pt x="2136" y="3232"/>
                    <a:pt x="2684" y="2520"/>
                    <a:pt x="3286" y="1918"/>
                  </a:cubicBezTo>
                  <a:cubicBezTo>
                    <a:pt x="3560" y="1534"/>
                    <a:pt x="3998" y="1260"/>
                    <a:pt x="3834" y="713"/>
                  </a:cubicBezTo>
                  <a:cubicBezTo>
                    <a:pt x="3506" y="548"/>
                    <a:pt x="3286" y="329"/>
                    <a:pt x="3122" y="1"/>
                  </a:cubicBezTo>
                  <a:close/>
                </a:path>
              </a:pathLst>
            </a:custGeom>
            <a:solidFill>
              <a:srgbClr val="F2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0" name="Google Shape;4560;p4"/>
            <p:cNvSpPr/>
            <p:nvPr/>
          </p:nvSpPr>
          <p:spPr>
            <a:xfrm>
              <a:off x="4124925" y="2887600"/>
              <a:ext cx="67100" cy="67125"/>
            </a:xfrm>
            <a:custGeom>
              <a:avLst/>
              <a:gdLst/>
              <a:ahLst/>
              <a:cxnLst/>
              <a:rect l="l" t="t" r="r" b="b"/>
              <a:pathLst>
                <a:path w="2684" h="2685" extrusionOk="0">
                  <a:moveTo>
                    <a:pt x="1643" y="1"/>
                  </a:moveTo>
                  <a:cubicBezTo>
                    <a:pt x="1041" y="494"/>
                    <a:pt x="493" y="1096"/>
                    <a:pt x="0" y="1699"/>
                  </a:cubicBezTo>
                  <a:cubicBezTo>
                    <a:pt x="55" y="1754"/>
                    <a:pt x="110" y="1808"/>
                    <a:pt x="110" y="1863"/>
                  </a:cubicBezTo>
                  <a:cubicBezTo>
                    <a:pt x="201" y="1936"/>
                    <a:pt x="304" y="1954"/>
                    <a:pt x="412" y="1954"/>
                  </a:cubicBezTo>
                  <a:cubicBezTo>
                    <a:pt x="519" y="1954"/>
                    <a:pt x="631" y="1936"/>
                    <a:pt x="738" y="1936"/>
                  </a:cubicBezTo>
                  <a:cubicBezTo>
                    <a:pt x="846" y="1936"/>
                    <a:pt x="949" y="1954"/>
                    <a:pt x="1041" y="2027"/>
                  </a:cubicBezTo>
                  <a:lnTo>
                    <a:pt x="1041" y="2685"/>
                  </a:lnTo>
                  <a:cubicBezTo>
                    <a:pt x="1698" y="2301"/>
                    <a:pt x="2246" y="1754"/>
                    <a:pt x="2684" y="1042"/>
                  </a:cubicBezTo>
                  <a:cubicBezTo>
                    <a:pt x="2191" y="822"/>
                    <a:pt x="1643" y="658"/>
                    <a:pt x="1643" y="1"/>
                  </a:cubicBez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1" name="Google Shape;4561;p4"/>
            <p:cNvSpPr/>
            <p:nvPr/>
          </p:nvSpPr>
          <p:spPr>
            <a:xfrm>
              <a:off x="4101625" y="2930050"/>
              <a:ext cx="28800" cy="24975"/>
            </a:xfrm>
            <a:custGeom>
              <a:avLst/>
              <a:gdLst/>
              <a:ahLst/>
              <a:cxnLst/>
              <a:rect l="l" t="t" r="r" b="b"/>
              <a:pathLst>
                <a:path w="1152" h="999" extrusionOk="0">
                  <a:moveTo>
                    <a:pt x="932" y="1"/>
                  </a:moveTo>
                  <a:cubicBezTo>
                    <a:pt x="549" y="220"/>
                    <a:pt x="220" y="603"/>
                    <a:pt x="1" y="987"/>
                  </a:cubicBezTo>
                  <a:cubicBezTo>
                    <a:pt x="111" y="987"/>
                    <a:pt x="226" y="999"/>
                    <a:pt x="342" y="999"/>
                  </a:cubicBezTo>
                  <a:cubicBezTo>
                    <a:pt x="573" y="999"/>
                    <a:pt x="804" y="950"/>
                    <a:pt x="987" y="658"/>
                  </a:cubicBezTo>
                  <a:cubicBezTo>
                    <a:pt x="1151" y="494"/>
                    <a:pt x="1151" y="220"/>
                    <a:pt x="987" y="56"/>
                  </a:cubicBezTo>
                  <a:lnTo>
                    <a:pt x="932" y="1"/>
                  </a:ln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2" name="Google Shape;4562;p4"/>
            <p:cNvSpPr/>
            <p:nvPr/>
          </p:nvSpPr>
          <p:spPr>
            <a:xfrm>
              <a:off x="3993475" y="3069725"/>
              <a:ext cx="23300" cy="17825"/>
            </a:xfrm>
            <a:custGeom>
              <a:avLst/>
              <a:gdLst/>
              <a:ahLst/>
              <a:cxnLst/>
              <a:rect l="l" t="t" r="r" b="b"/>
              <a:pathLst>
                <a:path w="932" h="713" extrusionOk="0">
                  <a:moveTo>
                    <a:pt x="657" y="0"/>
                  </a:moveTo>
                  <a:cubicBezTo>
                    <a:pt x="274" y="0"/>
                    <a:pt x="0" y="329"/>
                    <a:pt x="55" y="712"/>
                  </a:cubicBezTo>
                  <a:cubicBezTo>
                    <a:pt x="219" y="439"/>
                    <a:pt x="931" y="712"/>
                    <a:pt x="657" y="0"/>
                  </a:cubicBezTo>
                  <a:close/>
                </a:path>
              </a:pathLst>
            </a:custGeom>
            <a:solidFill>
              <a:srgbClr val="F2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3" name="Google Shape;4563;p4"/>
            <p:cNvSpPr/>
            <p:nvPr/>
          </p:nvSpPr>
          <p:spPr>
            <a:xfrm>
              <a:off x="3945550" y="3128600"/>
              <a:ext cx="8225" cy="6875"/>
            </a:xfrm>
            <a:custGeom>
              <a:avLst/>
              <a:gdLst/>
              <a:ahLst/>
              <a:cxnLst/>
              <a:rect l="l" t="t" r="r" b="b"/>
              <a:pathLst>
                <a:path w="329" h="275" extrusionOk="0">
                  <a:moveTo>
                    <a:pt x="329" y="0"/>
                  </a:moveTo>
                  <a:lnTo>
                    <a:pt x="0" y="274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4" name="Google Shape;4564;p4"/>
            <p:cNvSpPr/>
            <p:nvPr/>
          </p:nvSpPr>
          <p:spPr>
            <a:xfrm>
              <a:off x="3911300" y="1707325"/>
              <a:ext cx="67125" cy="296800"/>
            </a:xfrm>
            <a:custGeom>
              <a:avLst/>
              <a:gdLst/>
              <a:ahLst/>
              <a:cxnLst/>
              <a:rect l="l" t="t" r="r" b="b"/>
              <a:pathLst>
                <a:path w="2685" h="11872" extrusionOk="0">
                  <a:moveTo>
                    <a:pt x="1261" y="5970"/>
                  </a:moveTo>
                  <a:cubicBezTo>
                    <a:pt x="1290" y="6057"/>
                    <a:pt x="1296" y="6171"/>
                    <a:pt x="1301" y="6296"/>
                  </a:cubicBezTo>
                  <a:lnTo>
                    <a:pt x="1301" y="6296"/>
                  </a:lnTo>
                  <a:cubicBezTo>
                    <a:pt x="1289" y="6187"/>
                    <a:pt x="1276" y="6079"/>
                    <a:pt x="1261" y="5970"/>
                  </a:cubicBezTo>
                  <a:close/>
                  <a:moveTo>
                    <a:pt x="2685" y="0"/>
                  </a:moveTo>
                  <a:cubicBezTo>
                    <a:pt x="1973" y="657"/>
                    <a:pt x="1370" y="1315"/>
                    <a:pt x="1863" y="2410"/>
                  </a:cubicBezTo>
                  <a:cubicBezTo>
                    <a:pt x="2137" y="2848"/>
                    <a:pt x="1863" y="3232"/>
                    <a:pt x="1699" y="3615"/>
                  </a:cubicBezTo>
                  <a:cubicBezTo>
                    <a:pt x="1535" y="3642"/>
                    <a:pt x="1302" y="3725"/>
                    <a:pt x="1137" y="3725"/>
                  </a:cubicBezTo>
                  <a:cubicBezTo>
                    <a:pt x="973" y="3725"/>
                    <a:pt x="877" y="3642"/>
                    <a:pt x="987" y="3341"/>
                  </a:cubicBezTo>
                  <a:cubicBezTo>
                    <a:pt x="1425" y="2410"/>
                    <a:pt x="1042" y="2191"/>
                    <a:pt x="330" y="1972"/>
                  </a:cubicBezTo>
                  <a:cubicBezTo>
                    <a:pt x="111" y="2793"/>
                    <a:pt x="1" y="3670"/>
                    <a:pt x="56" y="4491"/>
                  </a:cubicBezTo>
                  <a:lnTo>
                    <a:pt x="56" y="11831"/>
                  </a:lnTo>
                  <a:cubicBezTo>
                    <a:pt x="111" y="11858"/>
                    <a:pt x="179" y="11872"/>
                    <a:pt x="247" y="11872"/>
                  </a:cubicBezTo>
                  <a:cubicBezTo>
                    <a:pt x="316" y="11872"/>
                    <a:pt x="384" y="11858"/>
                    <a:pt x="439" y="11831"/>
                  </a:cubicBezTo>
                  <a:cubicBezTo>
                    <a:pt x="1161" y="10193"/>
                    <a:pt x="1460" y="8429"/>
                    <a:pt x="1336" y="6686"/>
                  </a:cubicBezTo>
                  <a:lnTo>
                    <a:pt x="1336" y="6686"/>
                  </a:lnTo>
                  <a:cubicBezTo>
                    <a:pt x="1382" y="6926"/>
                    <a:pt x="1496" y="7155"/>
                    <a:pt x="1808" y="7285"/>
                  </a:cubicBezTo>
                  <a:lnTo>
                    <a:pt x="2027" y="7175"/>
                  </a:lnTo>
                  <a:cubicBezTo>
                    <a:pt x="2466" y="4765"/>
                    <a:pt x="2301" y="2355"/>
                    <a:pt x="2685" y="0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5" name="Google Shape;4565;p4"/>
            <p:cNvSpPr/>
            <p:nvPr/>
          </p:nvSpPr>
          <p:spPr>
            <a:xfrm>
              <a:off x="3933725" y="1886700"/>
              <a:ext cx="41975" cy="109925"/>
            </a:xfrm>
            <a:custGeom>
              <a:avLst/>
              <a:gdLst/>
              <a:ahLst/>
              <a:cxnLst/>
              <a:rect l="l" t="t" r="r" b="b"/>
              <a:pathLst>
                <a:path w="1679" h="4397" extrusionOk="0">
                  <a:moveTo>
                    <a:pt x="1185" y="0"/>
                  </a:moveTo>
                  <a:lnTo>
                    <a:pt x="1130" y="55"/>
                  </a:lnTo>
                  <a:cubicBezTo>
                    <a:pt x="473" y="931"/>
                    <a:pt x="747" y="2027"/>
                    <a:pt x="364" y="2958"/>
                  </a:cubicBezTo>
                  <a:cubicBezTo>
                    <a:pt x="1" y="3865"/>
                    <a:pt x="126" y="4397"/>
                    <a:pt x="865" y="4397"/>
                  </a:cubicBezTo>
                  <a:cubicBezTo>
                    <a:pt x="1018" y="4397"/>
                    <a:pt x="1198" y="4374"/>
                    <a:pt x="1404" y="4327"/>
                  </a:cubicBezTo>
                  <a:lnTo>
                    <a:pt x="1459" y="4327"/>
                  </a:lnTo>
                  <a:cubicBezTo>
                    <a:pt x="1459" y="3724"/>
                    <a:pt x="1404" y="3122"/>
                    <a:pt x="1404" y="2519"/>
                  </a:cubicBezTo>
                  <a:cubicBezTo>
                    <a:pt x="1350" y="1698"/>
                    <a:pt x="1678" y="822"/>
                    <a:pt x="1185" y="0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6" name="Google Shape;4566;p4"/>
            <p:cNvSpPr/>
            <p:nvPr/>
          </p:nvSpPr>
          <p:spPr>
            <a:xfrm>
              <a:off x="4003050" y="1920925"/>
              <a:ext cx="27400" cy="41100"/>
            </a:xfrm>
            <a:custGeom>
              <a:avLst/>
              <a:gdLst/>
              <a:ahLst/>
              <a:cxnLst/>
              <a:rect l="l" t="t" r="r" b="b"/>
              <a:pathLst>
                <a:path w="1096" h="1644" extrusionOk="0">
                  <a:moveTo>
                    <a:pt x="986" y="0"/>
                  </a:moveTo>
                  <a:lnTo>
                    <a:pt x="1" y="1643"/>
                  </a:lnTo>
                  <a:cubicBezTo>
                    <a:pt x="1096" y="1534"/>
                    <a:pt x="986" y="712"/>
                    <a:pt x="986" y="0"/>
                  </a:cubicBezTo>
                  <a:close/>
                </a:path>
              </a:pathLst>
            </a:custGeom>
            <a:solidFill>
              <a:srgbClr val="F4B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7" name="Google Shape;4567;p4"/>
            <p:cNvSpPr/>
            <p:nvPr/>
          </p:nvSpPr>
          <p:spPr>
            <a:xfrm>
              <a:off x="3900350" y="2016050"/>
              <a:ext cx="71225" cy="438900"/>
            </a:xfrm>
            <a:custGeom>
              <a:avLst/>
              <a:gdLst/>
              <a:ahLst/>
              <a:cxnLst/>
              <a:rect l="l" t="t" r="r" b="b"/>
              <a:pathLst>
                <a:path w="2849" h="17556" extrusionOk="0">
                  <a:moveTo>
                    <a:pt x="998" y="1"/>
                  </a:moveTo>
                  <a:cubicBezTo>
                    <a:pt x="892" y="1"/>
                    <a:pt x="779" y="81"/>
                    <a:pt x="658" y="303"/>
                  </a:cubicBezTo>
                  <a:cubicBezTo>
                    <a:pt x="713" y="1618"/>
                    <a:pt x="1" y="2987"/>
                    <a:pt x="494" y="4356"/>
                  </a:cubicBezTo>
                  <a:cubicBezTo>
                    <a:pt x="549" y="4904"/>
                    <a:pt x="603" y="5451"/>
                    <a:pt x="603" y="5999"/>
                  </a:cubicBezTo>
                  <a:cubicBezTo>
                    <a:pt x="275" y="9285"/>
                    <a:pt x="822" y="12572"/>
                    <a:pt x="275" y="15858"/>
                  </a:cubicBezTo>
                  <a:cubicBezTo>
                    <a:pt x="220" y="16296"/>
                    <a:pt x="1" y="17008"/>
                    <a:pt x="439" y="17556"/>
                  </a:cubicBezTo>
                  <a:cubicBezTo>
                    <a:pt x="651" y="17344"/>
                    <a:pt x="862" y="17271"/>
                    <a:pt x="1077" y="17271"/>
                  </a:cubicBezTo>
                  <a:cubicBezTo>
                    <a:pt x="1418" y="17271"/>
                    <a:pt x="1767" y="17455"/>
                    <a:pt x="2137" y="17556"/>
                  </a:cubicBezTo>
                  <a:lnTo>
                    <a:pt x="2356" y="17446"/>
                  </a:lnTo>
                  <a:cubicBezTo>
                    <a:pt x="2411" y="17391"/>
                    <a:pt x="2520" y="17282"/>
                    <a:pt x="2575" y="17172"/>
                  </a:cubicBezTo>
                  <a:cubicBezTo>
                    <a:pt x="2575" y="17063"/>
                    <a:pt x="2575" y="16953"/>
                    <a:pt x="2520" y="16844"/>
                  </a:cubicBezTo>
                  <a:cubicBezTo>
                    <a:pt x="2575" y="15474"/>
                    <a:pt x="2685" y="14160"/>
                    <a:pt x="2794" y="12791"/>
                  </a:cubicBezTo>
                  <a:cubicBezTo>
                    <a:pt x="2849" y="10216"/>
                    <a:pt x="2739" y="7587"/>
                    <a:pt x="2520" y="5013"/>
                  </a:cubicBezTo>
                  <a:cubicBezTo>
                    <a:pt x="1973" y="4630"/>
                    <a:pt x="2246" y="4192"/>
                    <a:pt x="2301" y="3699"/>
                  </a:cubicBezTo>
                  <a:cubicBezTo>
                    <a:pt x="2465" y="2713"/>
                    <a:pt x="2630" y="1727"/>
                    <a:pt x="2137" y="741"/>
                  </a:cubicBezTo>
                  <a:cubicBezTo>
                    <a:pt x="2002" y="831"/>
                    <a:pt x="1908" y="868"/>
                    <a:pt x="1838" y="868"/>
                  </a:cubicBezTo>
                  <a:cubicBezTo>
                    <a:pt x="1653" y="868"/>
                    <a:pt x="1639" y="611"/>
                    <a:pt x="1480" y="413"/>
                  </a:cubicBezTo>
                  <a:cubicBezTo>
                    <a:pt x="1341" y="239"/>
                    <a:pt x="1181" y="1"/>
                    <a:pt x="99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8" name="Google Shape;4568;p4"/>
            <p:cNvSpPr/>
            <p:nvPr/>
          </p:nvSpPr>
          <p:spPr>
            <a:xfrm>
              <a:off x="3829150" y="1970225"/>
              <a:ext cx="95875" cy="156100"/>
            </a:xfrm>
            <a:custGeom>
              <a:avLst/>
              <a:gdLst/>
              <a:ahLst/>
              <a:cxnLst/>
              <a:rect l="l" t="t" r="r" b="b"/>
              <a:pathLst>
                <a:path w="3835" h="6244" extrusionOk="0">
                  <a:moveTo>
                    <a:pt x="987" y="0"/>
                  </a:moveTo>
                  <a:cubicBezTo>
                    <a:pt x="816" y="298"/>
                    <a:pt x="546" y="331"/>
                    <a:pt x="255" y="331"/>
                  </a:cubicBezTo>
                  <a:cubicBezTo>
                    <a:pt x="171" y="331"/>
                    <a:pt x="86" y="329"/>
                    <a:pt x="1" y="329"/>
                  </a:cubicBezTo>
                  <a:cubicBezTo>
                    <a:pt x="384" y="1150"/>
                    <a:pt x="822" y="1972"/>
                    <a:pt x="1370" y="2739"/>
                  </a:cubicBezTo>
                  <a:cubicBezTo>
                    <a:pt x="2301" y="3724"/>
                    <a:pt x="2958" y="4929"/>
                    <a:pt x="3342" y="6244"/>
                  </a:cubicBezTo>
                  <a:cubicBezTo>
                    <a:pt x="3506" y="4820"/>
                    <a:pt x="3616" y="3396"/>
                    <a:pt x="3670" y="1972"/>
                  </a:cubicBezTo>
                  <a:cubicBezTo>
                    <a:pt x="3780" y="1917"/>
                    <a:pt x="3835" y="1807"/>
                    <a:pt x="3780" y="1698"/>
                  </a:cubicBezTo>
                  <a:cubicBezTo>
                    <a:pt x="3835" y="1588"/>
                    <a:pt x="3780" y="1479"/>
                    <a:pt x="3725" y="1369"/>
                  </a:cubicBezTo>
                  <a:lnTo>
                    <a:pt x="3616" y="1260"/>
                  </a:lnTo>
                  <a:lnTo>
                    <a:pt x="3287" y="1260"/>
                  </a:lnTo>
                  <a:cubicBezTo>
                    <a:pt x="3177" y="1917"/>
                    <a:pt x="3397" y="2629"/>
                    <a:pt x="3123" y="3396"/>
                  </a:cubicBezTo>
                  <a:cubicBezTo>
                    <a:pt x="2465" y="2903"/>
                    <a:pt x="1972" y="2191"/>
                    <a:pt x="1753" y="1369"/>
                  </a:cubicBezTo>
                  <a:cubicBezTo>
                    <a:pt x="1534" y="876"/>
                    <a:pt x="1480" y="329"/>
                    <a:pt x="987" y="0"/>
                  </a:cubicBezTo>
                  <a:close/>
                </a:path>
              </a:pathLst>
            </a:custGeom>
            <a:solidFill>
              <a:srgbClr val="F1A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9" name="Google Shape;4569;p4"/>
            <p:cNvSpPr/>
            <p:nvPr/>
          </p:nvSpPr>
          <p:spPr>
            <a:xfrm>
              <a:off x="3755225" y="2322100"/>
              <a:ext cx="17825" cy="26050"/>
            </a:xfrm>
            <a:custGeom>
              <a:avLst/>
              <a:gdLst/>
              <a:ahLst/>
              <a:cxnLst/>
              <a:rect l="l" t="t" r="r" b="b"/>
              <a:pathLst>
                <a:path w="713" h="1042" extrusionOk="0">
                  <a:moveTo>
                    <a:pt x="110" y="1"/>
                  </a:moveTo>
                  <a:lnTo>
                    <a:pt x="110" y="1"/>
                  </a:lnTo>
                  <a:cubicBezTo>
                    <a:pt x="0" y="494"/>
                    <a:pt x="0" y="987"/>
                    <a:pt x="712" y="1042"/>
                  </a:cubicBezTo>
                  <a:cubicBezTo>
                    <a:pt x="548" y="658"/>
                    <a:pt x="384" y="275"/>
                    <a:pt x="110" y="1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0" name="Google Shape;4570;p4"/>
            <p:cNvSpPr/>
            <p:nvPr/>
          </p:nvSpPr>
          <p:spPr>
            <a:xfrm>
              <a:off x="3779875" y="2354975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4" y="548"/>
                    <a:pt x="383" y="712"/>
                  </a:cubicBezTo>
                  <a:cubicBezTo>
                    <a:pt x="438" y="439"/>
                    <a:pt x="274" y="165"/>
                    <a:pt x="55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1" name="Google Shape;4571;p4"/>
            <p:cNvSpPr/>
            <p:nvPr/>
          </p:nvSpPr>
          <p:spPr>
            <a:xfrm>
              <a:off x="3773025" y="234812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384" y="3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2" name="Google Shape;4572;p4"/>
            <p:cNvSpPr/>
            <p:nvPr/>
          </p:nvSpPr>
          <p:spPr>
            <a:xfrm>
              <a:off x="4109850" y="1805675"/>
              <a:ext cx="32900" cy="50925"/>
            </a:xfrm>
            <a:custGeom>
              <a:avLst/>
              <a:gdLst/>
              <a:ahLst/>
              <a:cxnLst/>
              <a:rect l="l" t="t" r="r" b="b"/>
              <a:pathLst>
                <a:path w="1316" h="2037" extrusionOk="0">
                  <a:moveTo>
                    <a:pt x="894" y="1"/>
                  </a:moveTo>
                  <a:cubicBezTo>
                    <a:pt x="436" y="1"/>
                    <a:pt x="64" y="98"/>
                    <a:pt x="274" y="941"/>
                  </a:cubicBezTo>
                  <a:cubicBezTo>
                    <a:pt x="329" y="1269"/>
                    <a:pt x="110" y="1653"/>
                    <a:pt x="1" y="2036"/>
                  </a:cubicBezTo>
                  <a:cubicBezTo>
                    <a:pt x="658" y="1488"/>
                    <a:pt x="1096" y="776"/>
                    <a:pt x="1315" y="10"/>
                  </a:cubicBezTo>
                  <a:cubicBezTo>
                    <a:pt x="1176" y="10"/>
                    <a:pt x="1031" y="1"/>
                    <a:pt x="894" y="1"/>
                  </a:cubicBezTo>
                  <a:close/>
                </a:path>
              </a:pathLst>
            </a:custGeom>
            <a:solidFill>
              <a:srgbClr val="F2A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3" name="Google Shape;4573;p4"/>
            <p:cNvSpPr/>
            <p:nvPr/>
          </p:nvSpPr>
          <p:spPr>
            <a:xfrm>
              <a:off x="3970200" y="2045525"/>
              <a:ext cx="17825" cy="24675"/>
            </a:xfrm>
            <a:custGeom>
              <a:avLst/>
              <a:gdLst/>
              <a:ahLst/>
              <a:cxnLst/>
              <a:rect l="l" t="t" r="r" b="b"/>
              <a:pathLst>
                <a:path w="713" h="987" extrusionOk="0">
                  <a:moveTo>
                    <a:pt x="712" y="0"/>
                  </a:moveTo>
                  <a:cubicBezTo>
                    <a:pt x="0" y="0"/>
                    <a:pt x="0" y="493"/>
                    <a:pt x="0" y="986"/>
                  </a:cubicBezTo>
                  <a:cubicBezTo>
                    <a:pt x="438" y="822"/>
                    <a:pt x="712" y="439"/>
                    <a:pt x="712" y="0"/>
                  </a:cubicBezTo>
                  <a:close/>
                </a:path>
              </a:pathLst>
            </a:custGeom>
            <a:solidFill>
              <a:srgbClr val="F3B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4" name="Google Shape;4574;p4"/>
            <p:cNvSpPr/>
            <p:nvPr/>
          </p:nvSpPr>
          <p:spPr>
            <a:xfrm>
              <a:off x="3957875" y="2437125"/>
              <a:ext cx="15075" cy="34250"/>
            </a:xfrm>
            <a:custGeom>
              <a:avLst/>
              <a:gdLst/>
              <a:ahLst/>
              <a:cxnLst/>
              <a:rect l="l" t="t" r="r" b="b"/>
              <a:pathLst>
                <a:path w="603" h="1370" extrusionOk="0">
                  <a:moveTo>
                    <a:pt x="164" y="1"/>
                  </a:moveTo>
                  <a:cubicBezTo>
                    <a:pt x="110" y="110"/>
                    <a:pt x="110" y="220"/>
                    <a:pt x="110" y="384"/>
                  </a:cubicBezTo>
                  <a:cubicBezTo>
                    <a:pt x="55" y="439"/>
                    <a:pt x="0" y="603"/>
                    <a:pt x="0" y="713"/>
                  </a:cubicBezTo>
                  <a:cubicBezTo>
                    <a:pt x="0" y="877"/>
                    <a:pt x="0" y="1096"/>
                    <a:pt x="0" y="1260"/>
                  </a:cubicBezTo>
                  <a:lnTo>
                    <a:pt x="164" y="1370"/>
                  </a:lnTo>
                  <a:cubicBezTo>
                    <a:pt x="603" y="986"/>
                    <a:pt x="603" y="384"/>
                    <a:pt x="164" y="1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5" name="Google Shape;4575;p4"/>
            <p:cNvSpPr/>
            <p:nvPr/>
          </p:nvSpPr>
          <p:spPr>
            <a:xfrm>
              <a:off x="3952400" y="2467400"/>
              <a:ext cx="10975" cy="20425"/>
            </a:xfrm>
            <a:custGeom>
              <a:avLst/>
              <a:gdLst/>
              <a:ahLst/>
              <a:cxnLst/>
              <a:rect l="l" t="t" r="r" b="b"/>
              <a:pathLst>
                <a:path w="439" h="817" extrusionOk="0">
                  <a:moveTo>
                    <a:pt x="204" y="0"/>
                  </a:moveTo>
                  <a:cubicBezTo>
                    <a:pt x="159" y="0"/>
                    <a:pt x="115" y="44"/>
                    <a:pt x="55" y="104"/>
                  </a:cubicBezTo>
                  <a:cubicBezTo>
                    <a:pt x="0" y="378"/>
                    <a:pt x="110" y="652"/>
                    <a:pt x="383" y="816"/>
                  </a:cubicBezTo>
                  <a:cubicBezTo>
                    <a:pt x="383" y="597"/>
                    <a:pt x="383" y="378"/>
                    <a:pt x="438" y="159"/>
                  </a:cubicBezTo>
                  <a:lnTo>
                    <a:pt x="329" y="104"/>
                  </a:lnTo>
                  <a:cubicBezTo>
                    <a:pt x="279" y="30"/>
                    <a:pt x="241" y="0"/>
                    <a:pt x="204" y="0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6" name="Google Shape;4576;p4"/>
            <p:cNvSpPr/>
            <p:nvPr/>
          </p:nvSpPr>
          <p:spPr>
            <a:xfrm>
              <a:off x="3845600" y="1945575"/>
              <a:ext cx="10975" cy="24675"/>
            </a:xfrm>
            <a:custGeom>
              <a:avLst/>
              <a:gdLst/>
              <a:ahLst/>
              <a:cxnLst/>
              <a:rect l="l" t="t" r="r" b="b"/>
              <a:pathLst>
                <a:path w="439" h="987" extrusionOk="0">
                  <a:moveTo>
                    <a:pt x="55" y="0"/>
                  </a:moveTo>
                  <a:cubicBezTo>
                    <a:pt x="55" y="384"/>
                    <a:pt x="0" y="712"/>
                    <a:pt x="383" y="986"/>
                  </a:cubicBezTo>
                  <a:cubicBezTo>
                    <a:pt x="383" y="603"/>
                    <a:pt x="438" y="219"/>
                    <a:pt x="55" y="0"/>
                  </a:cubicBezTo>
                  <a:close/>
                </a:path>
              </a:pathLst>
            </a:custGeom>
            <a:solidFill>
              <a:srgbClr val="F1A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7" name="Google Shape;4577;p4"/>
            <p:cNvSpPr/>
            <p:nvPr/>
          </p:nvSpPr>
          <p:spPr>
            <a:xfrm>
              <a:off x="3929100" y="1197950"/>
              <a:ext cx="42475" cy="57550"/>
            </a:xfrm>
            <a:custGeom>
              <a:avLst/>
              <a:gdLst/>
              <a:ahLst/>
              <a:cxnLst/>
              <a:rect l="l" t="t" r="r" b="b"/>
              <a:pathLst>
                <a:path w="1699" h="2302" extrusionOk="0">
                  <a:moveTo>
                    <a:pt x="658" y="1"/>
                  </a:moveTo>
                  <a:cubicBezTo>
                    <a:pt x="877" y="768"/>
                    <a:pt x="1" y="1534"/>
                    <a:pt x="658" y="2301"/>
                  </a:cubicBezTo>
                  <a:cubicBezTo>
                    <a:pt x="658" y="1918"/>
                    <a:pt x="877" y="1589"/>
                    <a:pt x="1151" y="1370"/>
                  </a:cubicBezTo>
                  <a:cubicBezTo>
                    <a:pt x="1699" y="768"/>
                    <a:pt x="1589" y="439"/>
                    <a:pt x="658" y="1"/>
                  </a:cubicBez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8" name="Google Shape;4578;p4"/>
            <p:cNvSpPr/>
            <p:nvPr/>
          </p:nvSpPr>
          <p:spPr>
            <a:xfrm>
              <a:off x="3966075" y="1345825"/>
              <a:ext cx="4150" cy="2775"/>
            </a:xfrm>
            <a:custGeom>
              <a:avLst/>
              <a:gdLst/>
              <a:ahLst/>
              <a:cxnLst/>
              <a:rect l="l" t="t" r="r" b="b"/>
              <a:pathLst>
                <a:path w="166" h="111" extrusionOk="0">
                  <a:moveTo>
                    <a:pt x="165" y="1"/>
                  </a:moveTo>
                  <a:lnTo>
                    <a:pt x="1" y="56"/>
                  </a:lnTo>
                  <a:lnTo>
                    <a:pt x="110" y="110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EE7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9" name="Google Shape;4579;p4"/>
            <p:cNvSpPr/>
            <p:nvPr/>
          </p:nvSpPr>
          <p:spPr>
            <a:xfrm>
              <a:off x="3277350" y="4235750"/>
              <a:ext cx="257450" cy="133425"/>
            </a:xfrm>
            <a:custGeom>
              <a:avLst/>
              <a:gdLst/>
              <a:ahLst/>
              <a:cxnLst/>
              <a:rect l="l" t="t" r="r" b="b"/>
              <a:pathLst>
                <a:path w="10298" h="5337" extrusionOk="0">
                  <a:moveTo>
                    <a:pt x="1484" y="1"/>
                  </a:moveTo>
                  <a:cubicBezTo>
                    <a:pt x="1375" y="1"/>
                    <a:pt x="1264" y="8"/>
                    <a:pt x="1151" y="23"/>
                  </a:cubicBezTo>
                  <a:lnTo>
                    <a:pt x="110" y="352"/>
                  </a:lnTo>
                  <a:cubicBezTo>
                    <a:pt x="55" y="352"/>
                    <a:pt x="55" y="407"/>
                    <a:pt x="1" y="462"/>
                  </a:cubicBezTo>
                  <a:cubicBezTo>
                    <a:pt x="1" y="516"/>
                    <a:pt x="1" y="626"/>
                    <a:pt x="110" y="681"/>
                  </a:cubicBezTo>
                  <a:cubicBezTo>
                    <a:pt x="1206" y="1283"/>
                    <a:pt x="2301" y="1831"/>
                    <a:pt x="3506" y="2214"/>
                  </a:cubicBezTo>
                  <a:cubicBezTo>
                    <a:pt x="5313" y="2817"/>
                    <a:pt x="7066" y="3638"/>
                    <a:pt x="8599" y="4734"/>
                  </a:cubicBezTo>
                  <a:cubicBezTo>
                    <a:pt x="9092" y="5062"/>
                    <a:pt x="9695" y="5281"/>
                    <a:pt x="10297" y="5336"/>
                  </a:cubicBezTo>
                  <a:cubicBezTo>
                    <a:pt x="10297" y="4788"/>
                    <a:pt x="9969" y="4624"/>
                    <a:pt x="9531" y="4405"/>
                  </a:cubicBezTo>
                  <a:cubicBezTo>
                    <a:pt x="9092" y="4186"/>
                    <a:pt x="8654" y="3912"/>
                    <a:pt x="8983" y="3310"/>
                  </a:cubicBezTo>
                  <a:cubicBezTo>
                    <a:pt x="7668" y="2050"/>
                    <a:pt x="5916" y="1776"/>
                    <a:pt x="4327" y="1064"/>
                  </a:cubicBezTo>
                  <a:cubicBezTo>
                    <a:pt x="3385" y="667"/>
                    <a:pt x="2532" y="1"/>
                    <a:pt x="1484" y="1"/>
                  </a:cubicBezTo>
                  <a:close/>
                </a:path>
              </a:pathLst>
            </a:custGeom>
            <a:solidFill>
              <a:srgbClr val="F18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0" name="Google Shape;4580;p4"/>
            <p:cNvSpPr/>
            <p:nvPr/>
          </p:nvSpPr>
          <p:spPr>
            <a:xfrm>
              <a:off x="3132200" y="4196625"/>
              <a:ext cx="49325" cy="23375"/>
            </a:xfrm>
            <a:custGeom>
              <a:avLst/>
              <a:gdLst/>
              <a:ahLst/>
              <a:cxnLst/>
              <a:rect l="l" t="t" r="r" b="b"/>
              <a:pathLst>
                <a:path w="1973" h="935" extrusionOk="0">
                  <a:moveTo>
                    <a:pt x="1" y="0"/>
                  </a:moveTo>
                  <a:cubicBezTo>
                    <a:pt x="272" y="860"/>
                    <a:pt x="918" y="934"/>
                    <a:pt x="1566" y="934"/>
                  </a:cubicBezTo>
                  <a:cubicBezTo>
                    <a:pt x="1703" y="934"/>
                    <a:pt x="1839" y="931"/>
                    <a:pt x="1973" y="931"/>
                  </a:cubicBezTo>
                  <a:cubicBezTo>
                    <a:pt x="1370" y="548"/>
                    <a:pt x="713" y="219"/>
                    <a:pt x="1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1" name="Google Shape;4581;p4"/>
            <p:cNvSpPr/>
            <p:nvPr/>
          </p:nvSpPr>
          <p:spPr>
            <a:xfrm>
              <a:off x="3234900" y="4233375"/>
              <a:ext cx="45225" cy="19400"/>
            </a:xfrm>
            <a:custGeom>
              <a:avLst/>
              <a:gdLst/>
              <a:ahLst/>
              <a:cxnLst/>
              <a:rect l="l" t="t" r="r" b="b"/>
              <a:pathLst>
                <a:path w="1809" h="776" extrusionOk="0">
                  <a:moveTo>
                    <a:pt x="611" y="0"/>
                  </a:moveTo>
                  <a:cubicBezTo>
                    <a:pt x="459" y="0"/>
                    <a:pt x="308" y="21"/>
                    <a:pt x="165" y="64"/>
                  </a:cubicBezTo>
                  <a:cubicBezTo>
                    <a:pt x="1" y="173"/>
                    <a:pt x="1" y="337"/>
                    <a:pt x="165" y="447"/>
                  </a:cubicBezTo>
                  <a:lnTo>
                    <a:pt x="494" y="502"/>
                  </a:lnTo>
                  <a:cubicBezTo>
                    <a:pt x="603" y="611"/>
                    <a:pt x="713" y="721"/>
                    <a:pt x="877" y="776"/>
                  </a:cubicBezTo>
                  <a:lnTo>
                    <a:pt x="1808" y="776"/>
                  </a:lnTo>
                  <a:lnTo>
                    <a:pt x="1808" y="447"/>
                  </a:lnTo>
                  <a:cubicBezTo>
                    <a:pt x="1484" y="164"/>
                    <a:pt x="1041" y="0"/>
                    <a:pt x="611" y="0"/>
                  </a:cubicBezTo>
                  <a:close/>
                </a:path>
              </a:pathLst>
            </a:custGeom>
            <a:solidFill>
              <a:srgbClr val="F19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2" name="Google Shape;4582;p4"/>
            <p:cNvSpPr/>
            <p:nvPr/>
          </p:nvSpPr>
          <p:spPr>
            <a:xfrm>
              <a:off x="3156850" y="4325675"/>
              <a:ext cx="19200" cy="13100"/>
            </a:xfrm>
            <a:custGeom>
              <a:avLst/>
              <a:gdLst/>
              <a:ahLst/>
              <a:cxnLst/>
              <a:rect l="l" t="t" r="r" b="b"/>
              <a:pathLst>
                <a:path w="768" h="524" extrusionOk="0">
                  <a:moveTo>
                    <a:pt x="131" y="0"/>
                  </a:moveTo>
                  <a:cubicBezTo>
                    <a:pt x="56" y="0"/>
                    <a:pt x="1" y="41"/>
                    <a:pt x="56" y="206"/>
                  </a:cubicBezTo>
                  <a:cubicBezTo>
                    <a:pt x="165" y="315"/>
                    <a:pt x="275" y="425"/>
                    <a:pt x="384" y="479"/>
                  </a:cubicBezTo>
                  <a:cubicBezTo>
                    <a:pt x="430" y="510"/>
                    <a:pt x="476" y="523"/>
                    <a:pt x="519" y="523"/>
                  </a:cubicBezTo>
                  <a:cubicBezTo>
                    <a:pt x="632" y="523"/>
                    <a:pt x="728" y="433"/>
                    <a:pt x="768" y="315"/>
                  </a:cubicBezTo>
                  <a:cubicBezTo>
                    <a:pt x="768" y="69"/>
                    <a:pt x="614" y="38"/>
                    <a:pt x="467" y="38"/>
                  </a:cubicBezTo>
                  <a:cubicBezTo>
                    <a:pt x="418" y="38"/>
                    <a:pt x="371" y="41"/>
                    <a:pt x="329" y="41"/>
                  </a:cubicBezTo>
                  <a:cubicBezTo>
                    <a:pt x="302" y="41"/>
                    <a:pt x="206" y="0"/>
                    <a:pt x="131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3" name="Google Shape;4583;p4"/>
            <p:cNvSpPr/>
            <p:nvPr/>
          </p:nvSpPr>
          <p:spPr>
            <a:xfrm>
              <a:off x="3219850" y="4252250"/>
              <a:ext cx="27400" cy="8925"/>
            </a:xfrm>
            <a:custGeom>
              <a:avLst/>
              <a:gdLst/>
              <a:ahLst/>
              <a:cxnLst/>
              <a:rect l="l" t="t" r="r" b="b"/>
              <a:pathLst>
                <a:path w="1096" h="357" extrusionOk="0">
                  <a:moveTo>
                    <a:pt x="817" y="0"/>
                  </a:moveTo>
                  <a:cubicBezTo>
                    <a:pt x="545" y="0"/>
                    <a:pt x="288" y="62"/>
                    <a:pt x="0" y="185"/>
                  </a:cubicBezTo>
                  <a:cubicBezTo>
                    <a:pt x="160" y="299"/>
                    <a:pt x="339" y="356"/>
                    <a:pt x="509" y="356"/>
                  </a:cubicBezTo>
                  <a:cubicBezTo>
                    <a:pt x="747" y="356"/>
                    <a:pt x="968" y="244"/>
                    <a:pt x="1096" y="21"/>
                  </a:cubicBezTo>
                  <a:cubicBezTo>
                    <a:pt x="1000" y="7"/>
                    <a:pt x="907" y="0"/>
                    <a:pt x="817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4" name="Google Shape;4584;p4"/>
            <p:cNvSpPr/>
            <p:nvPr/>
          </p:nvSpPr>
          <p:spPr>
            <a:xfrm>
              <a:off x="3349925" y="4412950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110" y="1"/>
                  </a:moveTo>
                  <a:cubicBezTo>
                    <a:pt x="55" y="1"/>
                    <a:pt x="0" y="55"/>
                    <a:pt x="0" y="110"/>
                  </a:cubicBezTo>
                  <a:cubicBezTo>
                    <a:pt x="0" y="494"/>
                    <a:pt x="274" y="439"/>
                    <a:pt x="493" y="494"/>
                  </a:cubicBezTo>
                  <a:cubicBezTo>
                    <a:pt x="439" y="275"/>
                    <a:pt x="439" y="1"/>
                    <a:pt x="110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5" name="Google Shape;4585;p4"/>
            <p:cNvSpPr/>
            <p:nvPr/>
          </p:nvSpPr>
          <p:spPr>
            <a:xfrm>
              <a:off x="3674425" y="4441525"/>
              <a:ext cx="24675" cy="16825"/>
            </a:xfrm>
            <a:custGeom>
              <a:avLst/>
              <a:gdLst/>
              <a:ahLst/>
              <a:cxnLst/>
              <a:rect l="l" t="t" r="r" b="b"/>
              <a:pathLst>
                <a:path w="987" h="673" extrusionOk="0">
                  <a:moveTo>
                    <a:pt x="113" y="1"/>
                  </a:moveTo>
                  <a:cubicBezTo>
                    <a:pt x="75" y="1"/>
                    <a:pt x="38" y="3"/>
                    <a:pt x="1" y="8"/>
                  </a:cubicBezTo>
                  <a:cubicBezTo>
                    <a:pt x="101" y="409"/>
                    <a:pt x="476" y="672"/>
                    <a:pt x="875" y="672"/>
                  </a:cubicBezTo>
                  <a:cubicBezTo>
                    <a:pt x="912" y="672"/>
                    <a:pt x="949" y="670"/>
                    <a:pt x="987" y="665"/>
                  </a:cubicBezTo>
                  <a:cubicBezTo>
                    <a:pt x="886" y="264"/>
                    <a:pt x="511" y="1"/>
                    <a:pt x="113" y="1"/>
                  </a:cubicBez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6" name="Google Shape;4586;p4"/>
            <p:cNvSpPr/>
            <p:nvPr/>
          </p:nvSpPr>
          <p:spPr>
            <a:xfrm>
              <a:off x="3202050" y="4236325"/>
              <a:ext cx="20550" cy="8200"/>
            </a:xfrm>
            <a:custGeom>
              <a:avLst/>
              <a:gdLst/>
              <a:ahLst/>
              <a:cxnLst/>
              <a:rect l="l" t="t" r="r" b="b"/>
              <a:pathLst>
                <a:path w="822" h="328" extrusionOk="0">
                  <a:moveTo>
                    <a:pt x="165" y="0"/>
                  </a:moveTo>
                  <a:cubicBezTo>
                    <a:pt x="55" y="55"/>
                    <a:pt x="0" y="219"/>
                    <a:pt x="110" y="274"/>
                  </a:cubicBezTo>
                  <a:cubicBezTo>
                    <a:pt x="196" y="309"/>
                    <a:pt x="283" y="327"/>
                    <a:pt x="366" y="327"/>
                  </a:cubicBezTo>
                  <a:cubicBezTo>
                    <a:pt x="546" y="327"/>
                    <a:pt x="709" y="242"/>
                    <a:pt x="822" y="55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7" name="Google Shape;4587;p4"/>
            <p:cNvSpPr/>
            <p:nvPr/>
          </p:nvSpPr>
          <p:spPr>
            <a:xfrm>
              <a:off x="3485475" y="4523875"/>
              <a:ext cx="16450" cy="8500"/>
            </a:xfrm>
            <a:custGeom>
              <a:avLst/>
              <a:gdLst/>
              <a:ahLst/>
              <a:cxnLst/>
              <a:rect l="l" t="t" r="r" b="b"/>
              <a:pathLst>
                <a:path w="658" h="340" extrusionOk="0">
                  <a:moveTo>
                    <a:pt x="1" y="0"/>
                  </a:moveTo>
                  <a:cubicBezTo>
                    <a:pt x="96" y="190"/>
                    <a:pt x="315" y="339"/>
                    <a:pt x="550" y="339"/>
                  </a:cubicBezTo>
                  <a:cubicBezTo>
                    <a:pt x="586" y="339"/>
                    <a:pt x="622" y="336"/>
                    <a:pt x="658" y="329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8" name="Google Shape;4588;p4"/>
            <p:cNvSpPr/>
            <p:nvPr/>
          </p:nvSpPr>
          <p:spPr>
            <a:xfrm>
              <a:off x="3501900" y="4517500"/>
              <a:ext cx="10125" cy="6400"/>
            </a:xfrm>
            <a:custGeom>
              <a:avLst/>
              <a:gdLst/>
              <a:ahLst/>
              <a:cxnLst/>
              <a:rect l="l" t="t" r="r" b="b"/>
              <a:pathLst>
                <a:path w="405" h="256" extrusionOk="0">
                  <a:moveTo>
                    <a:pt x="271" y="1"/>
                  </a:moveTo>
                  <a:cubicBezTo>
                    <a:pt x="184" y="1"/>
                    <a:pt x="43" y="128"/>
                    <a:pt x="1" y="255"/>
                  </a:cubicBezTo>
                  <a:cubicBezTo>
                    <a:pt x="22" y="234"/>
                    <a:pt x="54" y="227"/>
                    <a:pt x="89" y="227"/>
                  </a:cubicBezTo>
                  <a:cubicBezTo>
                    <a:pt x="154" y="227"/>
                    <a:pt x="232" y="249"/>
                    <a:pt x="290" y="249"/>
                  </a:cubicBezTo>
                  <a:cubicBezTo>
                    <a:pt x="365" y="249"/>
                    <a:pt x="405" y="211"/>
                    <a:pt x="329" y="36"/>
                  </a:cubicBezTo>
                  <a:cubicBezTo>
                    <a:pt x="317" y="11"/>
                    <a:pt x="296" y="1"/>
                    <a:pt x="271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9" name="Google Shape;4589;p4"/>
            <p:cNvSpPr/>
            <p:nvPr/>
          </p:nvSpPr>
          <p:spPr>
            <a:xfrm>
              <a:off x="3361150" y="4425275"/>
              <a:ext cx="9325" cy="9250"/>
            </a:xfrm>
            <a:custGeom>
              <a:avLst/>
              <a:gdLst/>
              <a:ahLst/>
              <a:cxnLst/>
              <a:rect l="l" t="t" r="r" b="b"/>
              <a:pathLst>
                <a:path w="373" h="370" extrusionOk="0">
                  <a:moveTo>
                    <a:pt x="44" y="1"/>
                  </a:moveTo>
                  <a:lnTo>
                    <a:pt x="44" y="1"/>
                  </a:lnTo>
                  <a:cubicBezTo>
                    <a:pt x="135" y="91"/>
                    <a:pt x="0" y="370"/>
                    <a:pt x="138" y="370"/>
                  </a:cubicBezTo>
                  <a:cubicBezTo>
                    <a:pt x="166" y="370"/>
                    <a:pt x="207" y="358"/>
                    <a:pt x="263" y="329"/>
                  </a:cubicBezTo>
                  <a:cubicBezTo>
                    <a:pt x="373" y="275"/>
                    <a:pt x="209" y="55"/>
                    <a:pt x="44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0" name="Google Shape;4590;p4"/>
            <p:cNvSpPr/>
            <p:nvPr/>
          </p:nvSpPr>
          <p:spPr>
            <a:xfrm>
              <a:off x="3666225" y="44335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1" name="Google Shape;4591;p4"/>
            <p:cNvSpPr/>
            <p:nvPr/>
          </p:nvSpPr>
          <p:spPr>
            <a:xfrm>
              <a:off x="3481375" y="4521125"/>
              <a:ext cx="4125" cy="2775"/>
            </a:xfrm>
            <a:custGeom>
              <a:avLst/>
              <a:gdLst/>
              <a:ahLst/>
              <a:cxnLst/>
              <a:rect l="l" t="t" r="r" b="b"/>
              <a:pathLst>
                <a:path w="165" h="111" extrusionOk="0">
                  <a:moveTo>
                    <a:pt x="89" y="1"/>
                  </a:moveTo>
                  <a:cubicBezTo>
                    <a:pt x="69" y="1"/>
                    <a:pt x="55" y="28"/>
                    <a:pt x="55" y="55"/>
                  </a:cubicBezTo>
                  <a:cubicBezTo>
                    <a:pt x="0" y="55"/>
                    <a:pt x="110" y="110"/>
                    <a:pt x="165" y="110"/>
                  </a:cubicBezTo>
                  <a:cubicBezTo>
                    <a:pt x="137" y="28"/>
                    <a:pt x="110" y="1"/>
                    <a:pt x="89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2" name="Google Shape;4592;p4"/>
            <p:cNvSpPr/>
            <p:nvPr/>
          </p:nvSpPr>
          <p:spPr>
            <a:xfrm>
              <a:off x="3247225" y="4245900"/>
              <a:ext cx="9625" cy="6875"/>
            </a:xfrm>
            <a:custGeom>
              <a:avLst/>
              <a:gdLst/>
              <a:ahLst/>
              <a:cxnLst/>
              <a:rect l="l" t="t" r="r" b="b"/>
              <a:pathLst>
                <a:path w="385" h="275" extrusionOk="0">
                  <a:moveTo>
                    <a:pt x="1" y="1"/>
                  </a:moveTo>
                  <a:lnTo>
                    <a:pt x="1" y="275"/>
                  </a:lnTo>
                  <a:lnTo>
                    <a:pt x="384" y="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3" name="Google Shape;4593;p4"/>
            <p:cNvSpPr/>
            <p:nvPr/>
          </p:nvSpPr>
          <p:spPr>
            <a:xfrm>
              <a:off x="3230800" y="4234425"/>
              <a:ext cx="8250" cy="10125"/>
            </a:xfrm>
            <a:custGeom>
              <a:avLst/>
              <a:gdLst/>
              <a:ahLst/>
              <a:cxnLst/>
              <a:rect l="l" t="t" r="r" b="b"/>
              <a:pathLst>
                <a:path w="330" h="405" extrusionOk="0">
                  <a:moveTo>
                    <a:pt x="166" y="0"/>
                  </a:moveTo>
                  <a:cubicBezTo>
                    <a:pt x="126" y="0"/>
                    <a:pt x="74" y="27"/>
                    <a:pt x="0" y="76"/>
                  </a:cubicBezTo>
                  <a:lnTo>
                    <a:pt x="55" y="186"/>
                  </a:lnTo>
                  <a:lnTo>
                    <a:pt x="329" y="405"/>
                  </a:lnTo>
                  <a:cubicBezTo>
                    <a:pt x="329" y="295"/>
                    <a:pt x="274" y="241"/>
                    <a:pt x="274" y="131"/>
                  </a:cubicBezTo>
                  <a:cubicBezTo>
                    <a:pt x="244" y="41"/>
                    <a:pt x="214" y="0"/>
                    <a:pt x="166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4" name="Google Shape;4594;p4"/>
            <p:cNvSpPr/>
            <p:nvPr/>
          </p:nvSpPr>
          <p:spPr>
            <a:xfrm>
              <a:off x="3189725" y="4221250"/>
              <a:ext cx="8225" cy="6875"/>
            </a:xfrm>
            <a:custGeom>
              <a:avLst/>
              <a:gdLst/>
              <a:ahLst/>
              <a:cxnLst/>
              <a:rect l="l" t="t" r="r" b="b"/>
              <a:pathLst>
                <a:path w="329" h="275" extrusionOk="0">
                  <a:moveTo>
                    <a:pt x="0" y="1"/>
                  </a:moveTo>
                  <a:lnTo>
                    <a:pt x="329" y="275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5" name="Google Shape;4595;p4"/>
            <p:cNvSpPr/>
            <p:nvPr/>
          </p:nvSpPr>
          <p:spPr>
            <a:xfrm>
              <a:off x="3139050" y="4141850"/>
              <a:ext cx="80825" cy="61625"/>
            </a:xfrm>
            <a:custGeom>
              <a:avLst/>
              <a:gdLst/>
              <a:ahLst/>
              <a:cxnLst/>
              <a:rect l="l" t="t" r="r" b="b"/>
              <a:pathLst>
                <a:path w="3233" h="2465" extrusionOk="0">
                  <a:moveTo>
                    <a:pt x="2137" y="0"/>
                  </a:moveTo>
                  <a:cubicBezTo>
                    <a:pt x="1966" y="798"/>
                    <a:pt x="1602" y="973"/>
                    <a:pt x="1185" y="973"/>
                  </a:cubicBezTo>
                  <a:cubicBezTo>
                    <a:pt x="857" y="973"/>
                    <a:pt x="497" y="865"/>
                    <a:pt x="170" y="865"/>
                  </a:cubicBezTo>
                  <a:cubicBezTo>
                    <a:pt x="112" y="865"/>
                    <a:pt x="56" y="869"/>
                    <a:pt x="1" y="877"/>
                  </a:cubicBezTo>
                  <a:cubicBezTo>
                    <a:pt x="932" y="1479"/>
                    <a:pt x="1973" y="2027"/>
                    <a:pt x="3013" y="2465"/>
                  </a:cubicBezTo>
                  <a:cubicBezTo>
                    <a:pt x="3232" y="1479"/>
                    <a:pt x="2356" y="986"/>
                    <a:pt x="2137" y="0"/>
                  </a:cubicBezTo>
                  <a:close/>
                </a:path>
              </a:pathLst>
            </a:custGeom>
            <a:solidFill>
              <a:srgbClr val="FCEE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6" name="Google Shape;4596;p4"/>
            <p:cNvSpPr/>
            <p:nvPr/>
          </p:nvSpPr>
          <p:spPr>
            <a:xfrm>
              <a:off x="3230800" y="4228700"/>
              <a:ext cx="49325" cy="17225"/>
            </a:xfrm>
            <a:custGeom>
              <a:avLst/>
              <a:gdLst/>
              <a:ahLst/>
              <a:cxnLst/>
              <a:rect l="l" t="t" r="r" b="b"/>
              <a:pathLst>
                <a:path w="1973" h="689" extrusionOk="0">
                  <a:moveTo>
                    <a:pt x="950" y="1"/>
                  </a:moveTo>
                  <a:cubicBezTo>
                    <a:pt x="706" y="1"/>
                    <a:pt x="424" y="125"/>
                    <a:pt x="0" y="360"/>
                  </a:cubicBezTo>
                  <a:lnTo>
                    <a:pt x="274" y="360"/>
                  </a:lnTo>
                  <a:cubicBezTo>
                    <a:pt x="378" y="332"/>
                    <a:pt x="480" y="320"/>
                    <a:pt x="581" y="320"/>
                  </a:cubicBezTo>
                  <a:cubicBezTo>
                    <a:pt x="1065" y="320"/>
                    <a:pt x="1519" y="598"/>
                    <a:pt x="1972" y="689"/>
                  </a:cubicBezTo>
                  <a:cubicBezTo>
                    <a:pt x="1535" y="220"/>
                    <a:pt x="1275" y="1"/>
                    <a:pt x="950" y="1"/>
                  </a:cubicBezTo>
                  <a:close/>
                </a:path>
              </a:pathLst>
            </a:custGeom>
            <a:solidFill>
              <a:srgbClr val="F18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7" name="Google Shape;4597;p4"/>
            <p:cNvSpPr/>
            <p:nvPr/>
          </p:nvSpPr>
          <p:spPr>
            <a:xfrm>
              <a:off x="3829150" y="3602350"/>
              <a:ext cx="460100" cy="573150"/>
            </a:xfrm>
            <a:custGeom>
              <a:avLst/>
              <a:gdLst/>
              <a:ahLst/>
              <a:cxnLst/>
              <a:rect l="l" t="t" r="r" b="b"/>
              <a:pathLst>
                <a:path w="18404" h="22926" extrusionOk="0">
                  <a:moveTo>
                    <a:pt x="15994" y="6026"/>
                  </a:moveTo>
                  <a:cubicBezTo>
                    <a:pt x="16075" y="6055"/>
                    <a:pt x="16152" y="6099"/>
                    <a:pt x="16228" y="6151"/>
                  </a:cubicBezTo>
                  <a:lnTo>
                    <a:pt x="16228" y="6151"/>
                  </a:lnTo>
                  <a:cubicBezTo>
                    <a:pt x="16156" y="6106"/>
                    <a:pt x="16079" y="6064"/>
                    <a:pt x="15994" y="6026"/>
                  </a:cubicBezTo>
                  <a:close/>
                  <a:moveTo>
                    <a:pt x="14843" y="1"/>
                  </a:moveTo>
                  <a:cubicBezTo>
                    <a:pt x="14551" y="231"/>
                    <a:pt x="14218" y="277"/>
                    <a:pt x="13874" y="277"/>
                  </a:cubicBezTo>
                  <a:cubicBezTo>
                    <a:pt x="13639" y="277"/>
                    <a:pt x="13399" y="256"/>
                    <a:pt x="13162" y="256"/>
                  </a:cubicBezTo>
                  <a:cubicBezTo>
                    <a:pt x="12833" y="256"/>
                    <a:pt x="12510" y="297"/>
                    <a:pt x="12214" y="494"/>
                  </a:cubicBezTo>
                  <a:cubicBezTo>
                    <a:pt x="13912" y="1096"/>
                    <a:pt x="14077" y="1644"/>
                    <a:pt x="13146" y="3068"/>
                  </a:cubicBezTo>
                  <a:cubicBezTo>
                    <a:pt x="12762" y="3013"/>
                    <a:pt x="13310" y="2411"/>
                    <a:pt x="12762" y="2356"/>
                  </a:cubicBezTo>
                  <a:cubicBezTo>
                    <a:pt x="12738" y="2354"/>
                    <a:pt x="12716" y="2352"/>
                    <a:pt x="12695" y="2352"/>
                  </a:cubicBezTo>
                  <a:cubicBezTo>
                    <a:pt x="12228" y="2352"/>
                    <a:pt x="12362" y="2908"/>
                    <a:pt x="11995" y="3013"/>
                  </a:cubicBezTo>
                  <a:cubicBezTo>
                    <a:pt x="11502" y="2630"/>
                    <a:pt x="11338" y="2027"/>
                    <a:pt x="10900" y="1425"/>
                  </a:cubicBezTo>
                  <a:lnTo>
                    <a:pt x="10900" y="1425"/>
                  </a:lnTo>
                  <a:cubicBezTo>
                    <a:pt x="10352" y="2466"/>
                    <a:pt x="10900" y="3342"/>
                    <a:pt x="11119" y="3999"/>
                  </a:cubicBezTo>
                  <a:cubicBezTo>
                    <a:pt x="11338" y="4821"/>
                    <a:pt x="11229" y="5697"/>
                    <a:pt x="10790" y="6409"/>
                  </a:cubicBezTo>
                  <a:cubicBezTo>
                    <a:pt x="10688" y="5639"/>
                    <a:pt x="10344" y="5254"/>
                    <a:pt x="9625" y="5254"/>
                  </a:cubicBezTo>
                  <a:cubicBezTo>
                    <a:pt x="9577" y="5254"/>
                    <a:pt x="9527" y="5255"/>
                    <a:pt x="9476" y="5259"/>
                  </a:cubicBezTo>
                  <a:cubicBezTo>
                    <a:pt x="9257" y="5259"/>
                    <a:pt x="9038" y="5149"/>
                    <a:pt x="8928" y="4985"/>
                  </a:cubicBezTo>
                  <a:cubicBezTo>
                    <a:pt x="8435" y="5204"/>
                    <a:pt x="8326" y="5587"/>
                    <a:pt x="8326" y="6135"/>
                  </a:cubicBezTo>
                  <a:cubicBezTo>
                    <a:pt x="8326" y="7066"/>
                    <a:pt x="7942" y="7943"/>
                    <a:pt x="7285" y="8545"/>
                  </a:cubicBezTo>
                  <a:cubicBezTo>
                    <a:pt x="7074" y="8732"/>
                    <a:pt x="6834" y="8819"/>
                    <a:pt x="6627" y="8819"/>
                  </a:cubicBezTo>
                  <a:cubicBezTo>
                    <a:pt x="6350" y="8819"/>
                    <a:pt x="6135" y="8663"/>
                    <a:pt x="6135" y="8381"/>
                  </a:cubicBezTo>
                  <a:cubicBezTo>
                    <a:pt x="6135" y="7559"/>
                    <a:pt x="6190" y="6792"/>
                    <a:pt x="6409" y="6026"/>
                  </a:cubicBezTo>
                  <a:cubicBezTo>
                    <a:pt x="6452" y="5787"/>
                    <a:pt x="6590" y="5737"/>
                    <a:pt x="6755" y="5737"/>
                  </a:cubicBezTo>
                  <a:cubicBezTo>
                    <a:pt x="6871" y="5737"/>
                    <a:pt x="7001" y="5762"/>
                    <a:pt x="7119" y="5762"/>
                  </a:cubicBezTo>
                  <a:cubicBezTo>
                    <a:pt x="7256" y="5762"/>
                    <a:pt x="7379" y="5729"/>
                    <a:pt x="7449" y="5587"/>
                  </a:cubicBezTo>
                  <a:cubicBezTo>
                    <a:pt x="7504" y="5478"/>
                    <a:pt x="7559" y="5368"/>
                    <a:pt x="7614" y="5314"/>
                  </a:cubicBezTo>
                  <a:cubicBezTo>
                    <a:pt x="7340" y="5314"/>
                    <a:pt x="7066" y="5204"/>
                    <a:pt x="6957" y="4985"/>
                  </a:cubicBezTo>
                  <a:cubicBezTo>
                    <a:pt x="6628" y="4547"/>
                    <a:pt x="6226" y="4474"/>
                    <a:pt x="5784" y="4474"/>
                  </a:cubicBezTo>
                  <a:cubicBezTo>
                    <a:pt x="5563" y="4474"/>
                    <a:pt x="5332" y="4492"/>
                    <a:pt x="5094" y="4492"/>
                  </a:cubicBezTo>
                  <a:cubicBezTo>
                    <a:pt x="3889" y="5094"/>
                    <a:pt x="2958" y="6080"/>
                    <a:pt x="2465" y="7285"/>
                  </a:cubicBezTo>
                  <a:cubicBezTo>
                    <a:pt x="2739" y="8490"/>
                    <a:pt x="822" y="9640"/>
                    <a:pt x="2301" y="10900"/>
                  </a:cubicBezTo>
                  <a:cubicBezTo>
                    <a:pt x="1953" y="12060"/>
                    <a:pt x="2478" y="12292"/>
                    <a:pt x="3145" y="12367"/>
                  </a:cubicBezTo>
                  <a:lnTo>
                    <a:pt x="3145" y="12367"/>
                  </a:lnTo>
                  <a:cubicBezTo>
                    <a:pt x="2895" y="12468"/>
                    <a:pt x="2679" y="12666"/>
                    <a:pt x="2575" y="12927"/>
                  </a:cubicBezTo>
                  <a:cubicBezTo>
                    <a:pt x="2192" y="14022"/>
                    <a:pt x="1206" y="14734"/>
                    <a:pt x="713" y="15720"/>
                  </a:cubicBezTo>
                  <a:cubicBezTo>
                    <a:pt x="658" y="16651"/>
                    <a:pt x="1" y="17582"/>
                    <a:pt x="713" y="18458"/>
                  </a:cubicBezTo>
                  <a:cubicBezTo>
                    <a:pt x="713" y="19663"/>
                    <a:pt x="603" y="20813"/>
                    <a:pt x="439" y="22018"/>
                  </a:cubicBezTo>
                  <a:cubicBezTo>
                    <a:pt x="384" y="22292"/>
                    <a:pt x="220" y="22730"/>
                    <a:pt x="603" y="22895"/>
                  </a:cubicBezTo>
                  <a:cubicBezTo>
                    <a:pt x="653" y="22916"/>
                    <a:pt x="697" y="22925"/>
                    <a:pt x="737" y="22925"/>
                  </a:cubicBezTo>
                  <a:cubicBezTo>
                    <a:pt x="1005" y="22925"/>
                    <a:pt x="1084" y="22504"/>
                    <a:pt x="1370" y="22457"/>
                  </a:cubicBezTo>
                  <a:cubicBezTo>
                    <a:pt x="2904" y="22238"/>
                    <a:pt x="3944" y="21087"/>
                    <a:pt x="5204" y="20321"/>
                  </a:cubicBezTo>
                  <a:cubicBezTo>
                    <a:pt x="7395" y="18787"/>
                    <a:pt x="9476" y="17089"/>
                    <a:pt x="11722" y="15665"/>
                  </a:cubicBezTo>
                  <a:cubicBezTo>
                    <a:pt x="13638" y="14460"/>
                    <a:pt x="15720" y="13365"/>
                    <a:pt x="17034" y="11393"/>
                  </a:cubicBezTo>
                  <a:cubicBezTo>
                    <a:pt x="17198" y="10571"/>
                    <a:pt x="17308" y="9750"/>
                    <a:pt x="17308" y="8874"/>
                  </a:cubicBezTo>
                  <a:cubicBezTo>
                    <a:pt x="17308" y="8764"/>
                    <a:pt x="17308" y="8600"/>
                    <a:pt x="17253" y="8435"/>
                  </a:cubicBezTo>
                  <a:cubicBezTo>
                    <a:pt x="17037" y="7786"/>
                    <a:pt x="17060" y="6965"/>
                    <a:pt x="16538" y="6407"/>
                  </a:cubicBezTo>
                  <a:lnTo>
                    <a:pt x="16538" y="6407"/>
                  </a:lnTo>
                  <a:cubicBezTo>
                    <a:pt x="16782" y="6625"/>
                    <a:pt x="17024" y="6846"/>
                    <a:pt x="17330" y="6846"/>
                  </a:cubicBezTo>
                  <a:cubicBezTo>
                    <a:pt x="17472" y="6846"/>
                    <a:pt x="17626" y="6799"/>
                    <a:pt x="17801" y="6683"/>
                  </a:cubicBezTo>
                  <a:cubicBezTo>
                    <a:pt x="18403" y="6299"/>
                    <a:pt x="18294" y="5752"/>
                    <a:pt x="18020" y="5259"/>
                  </a:cubicBezTo>
                  <a:cubicBezTo>
                    <a:pt x="17856" y="5040"/>
                    <a:pt x="17746" y="4875"/>
                    <a:pt x="17527" y="4711"/>
                  </a:cubicBezTo>
                  <a:cubicBezTo>
                    <a:pt x="16925" y="4437"/>
                    <a:pt x="16377" y="3999"/>
                    <a:pt x="15939" y="3451"/>
                  </a:cubicBezTo>
                  <a:cubicBezTo>
                    <a:pt x="15610" y="2794"/>
                    <a:pt x="14241" y="2301"/>
                    <a:pt x="15391" y="1261"/>
                  </a:cubicBezTo>
                  <a:cubicBezTo>
                    <a:pt x="15446" y="768"/>
                    <a:pt x="15282" y="275"/>
                    <a:pt x="14843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8" name="Google Shape;4598;p4"/>
            <p:cNvSpPr/>
            <p:nvPr/>
          </p:nvSpPr>
          <p:spPr>
            <a:xfrm>
              <a:off x="4255000" y="3447925"/>
              <a:ext cx="336850" cy="323700"/>
            </a:xfrm>
            <a:custGeom>
              <a:avLst/>
              <a:gdLst/>
              <a:ahLst/>
              <a:cxnLst/>
              <a:rect l="l" t="t" r="r" b="b"/>
              <a:pathLst>
                <a:path w="13474" h="12948" extrusionOk="0">
                  <a:moveTo>
                    <a:pt x="9276" y="1"/>
                  </a:moveTo>
                  <a:cubicBezTo>
                    <a:pt x="9138" y="1"/>
                    <a:pt x="8986" y="87"/>
                    <a:pt x="8818" y="317"/>
                  </a:cubicBezTo>
                  <a:cubicBezTo>
                    <a:pt x="8763" y="482"/>
                    <a:pt x="8982" y="591"/>
                    <a:pt x="8928" y="701"/>
                  </a:cubicBezTo>
                  <a:cubicBezTo>
                    <a:pt x="8918" y="706"/>
                    <a:pt x="8908" y="708"/>
                    <a:pt x="8900" y="708"/>
                  </a:cubicBezTo>
                  <a:cubicBezTo>
                    <a:pt x="8825" y="708"/>
                    <a:pt x="8807" y="529"/>
                    <a:pt x="8695" y="529"/>
                  </a:cubicBezTo>
                  <a:cubicBezTo>
                    <a:pt x="8683" y="529"/>
                    <a:pt x="8669" y="532"/>
                    <a:pt x="8654" y="537"/>
                  </a:cubicBezTo>
                  <a:cubicBezTo>
                    <a:pt x="8216" y="537"/>
                    <a:pt x="8051" y="865"/>
                    <a:pt x="7777" y="1139"/>
                  </a:cubicBezTo>
                  <a:cubicBezTo>
                    <a:pt x="7558" y="1339"/>
                    <a:pt x="7375" y="1429"/>
                    <a:pt x="7223" y="1429"/>
                  </a:cubicBezTo>
                  <a:cubicBezTo>
                    <a:pt x="6957" y="1429"/>
                    <a:pt x="6787" y="1154"/>
                    <a:pt x="6682" y="701"/>
                  </a:cubicBezTo>
                  <a:cubicBezTo>
                    <a:pt x="6510" y="572"/>
                    <a:pt x="6405" y="306"/>
                    <a:pt x="6181" y="306"/>
                  </a:cubicBezTo>
                  <a:cubicBezTo>
                    <a:pt x="6121" y="306"/>
                    <a:pt x="6052" y="326"/>
                    <a:pt x="5970" y="372"/>
                  </a:cubicBezTo>
                  <a:cubicBezTo>
                    <a:pt x="5532" y="865"/>
                    <a:pt x="5313" y="1468"/>
                    <a:pt x="5313" y="2125"/>
                  </a:cubicBezTo>
                  <a:cubicBezTo>
                    <a:pt x="4914" y="2025"/>
                    <a:pt x="4833" y="1563"/>
                    <a:pt x="4533" y="1563"/>
                  </a:cubicBezTo>
                  <a:cubicBezTo>
                    <a:pt x="4503" y="1563"/>
                    <a:pt x="4471" y="1567"/>
                    <a:pt x="4437" y="1577"/>
                  </a:cubicBezTo>
                  <a:cubicBezTo>
                    <a:pt x="3998" y="1687"/>
                    <a:pt x="4217" y="2289"/>
                    <a:pt x="3725" y="2399"/>
                  </a:cubicBezTo>
                  <a:cubicBezTo>
                    <a:pt x="3725" y="2125"/>
                    <a:pt x="3725" y="1906"/>
                    <a:pt x="3725" y="1687"/>
                  </a:cubicBezTo>
                  <a:cubicBezTo>
                    <a:pt x="3725" y="1084"/>
                    <a:pt x="3286" y="646"/>
                    <a:pt x="2684" y="591"/>
                  </a:cubicBezTo>
                  <a:cubicBezTo>
                    <a:pt x="2635" y="582"/>
                    <a:pt x="2590" y="578"/>
                    <a:pt x="2550" y="578"/>
                  </a:cubicBezTo>
                  <a:cubicBezTo>
                    <a:pt x="2089" y="578"/>
                    <a:pt x="2127" y="1115"/>
                    <a:pt x="2027" y="1468"/>
                  </a:cubicBezTo>
                  <a:cubicBezTo>
                    <a:pt x="1753" y="2344"/>
                    <a:pt x="986" y="2946"/>
                    <a:pt x="110" y="3001"/>
                  </a:cubicBezTo>
                  <a:cubicBezTo>
                    <a:pt x="0" y="3439"/>
                    <a:pt x="329" y="3878"/>
                    <a:pt x="822" y="3878"/>
                  </a:cubicBezTo>
                  <a:cubicBezTo>
                    <a:pt x="2081" y="3932"/>
                    <a:pt x="2136" y="4754"/>
                    <a:pt x="2191" y="5794"/>
                  </a:cubicBezTo>
                  <a:cubicBezTo>
                    <a:pt x="2246" y="7109"/>
                    <a:pt x="1643" y="8752"/>
                    <a:pt x="3451" y="9628"/>
                  </a:cubicBezTo>
                  <a:cubicBezTo>
                    <a:pt x="3834" y="9793"/>
                    <a:pt x="3944" y="10450"/>
                    <a:pt x="3944" y="10943"/>
                  </a:cubicBezTo>
                  <a:cubicBezTo>
                    <a:pt x="3998" y="11491"/>
                    <a:pt x="4163" y="11984"/>
                    <a:pt x="4437" y="12476"/>
                  </a:cubicBezTo>
                  <a:cubicBezTo>
                    <a:pt x="4611" y="12782"/>
                    <a:pt x="4855" y="12948"/>
                    <a:pt x="5140" y="12948"/>
                  </a:cubicBezTo>
                  <a:cubicBezTo>
                    <a:pt x="5213" y="12948"/>
                    <a:pt x="5289" y="12937"/>
                    <a:pt x="5368" y="12915"/>
                  </a:cubicBezTo>
                  <a:cubicBezTo>
                    <a:pt x="5751" y="12805"/>
                    <a:pt x="6189" y="12422"/>
                    <a:pt x="6080" y="12148"/>
                  </a:cubicBezTo>
                  <a:cubicBezTo>
                    <a:pt x="5587" y="10888"/>
                    <a:pt x="6189" y="10833"/>
                    <a:pt x="7175" y="10779"/>
                  </a:cubicBezTo>
                  <a:cubicBezTo>
                    <a:pt x="8161" y="10669"/>
                    <a:pt x="8161" y="9738"/>
                    <a:pt x="8380" y="9026"/>
                  </a:cubicBezTo>
                  <a:cubicBezTo>
                    <a:pt x="8599" y="8423"/>
                    <a:pt x="8489" y="7766"/>
                    <a:pt x="8051" y="7328"/>
                  </a:cubicBezTo>
                  <a:cubicBezTo>
                    <a:pt x="7955" y="7251"/>
                    <a:pt x="7868" y="7219"/>
                    <a:pt x="7787" y="7219"/>
                  </a:cubicBezTo>
                  <a:cubicBezTo>
                    <a:pt x="7443" y="7219"/>
                    <a:pt x="7197" y="7784"/>
                    <a:pt x="6680" y="7784"/>
                  </a:cubicBezTo>
                  <a:cubicBezTo>
                    <a:pt x="6629" y="7784"/>
                    <a:pt x="6575" y="7778"/>
                    <a:pt x="6518" y="7766"/>
                  </a:cubicBezTo>
                  <a:cubicBezTo>
                    <a:pt x="7150" y="7580"/>
                    <a:pt x="7630" y="6991"/>
                    <a:pt x="8131" y="6991"/>
                  </a:cubicBezTo>
                  <a:cubicBezTo>
                    <a:pt x="8368" y="6991"/>
                    <a:pt x="8609" y="7123"/>
                    <a:pt x="8873" y="7492"/>
                  </a:cubicBezTo>
                  <a:cubicBezTo>
                    <a:pt x="9196" y="7923"/>
                    <a:pt x="9492" y="8116"/>
                    <a:pt x="9788" y="8116"/>
                  </a:cubicBezTo>
                  <a:cubicBezTo>
                    <a:pt x="10095" y="8116"/>
                    <a:pt x="10401" y="7909"/>
                    <a:pt x="10735" y="7547"/>
                  </a:cubicBezTo>
                  <a:cubicBezTo>
                    <a:pt x="10885" y="7372"/>
                    <a:pt x="11023" y="7277"/>
                    <a:pt x="11150" y="7277"/>
                  </a:cubicBezTo>
                  <a:cubicBezTo>
                    <a:pt x="11302" y="7277"/>
                    <a:pt x="11437" y="7413"/>
                    <a:pt x="11557" y="7711"/>
                  </a:cubicBezTo>
                  <a:cubicBezTo>
                    <a:pt x="11592" y="7924"/>
                    <a:pt x="11787" y="8045"/>
                    <a:pt x="11995" y="8045"/>
                  </a:cubicBezTo>
                  <a:cubicBezTo>
                    <a:pt x="12109" y="8045"/>
                    <a:pt x="12226" y="8008"/>
                    <a:pt x="12323" y="7931"/>
                  </a:cubicBezTo>
                  <a:cubicBezTo>
                    <a:pt x="13419" y="7164"/>
                    <a:pt x="13474" y="6233"/>
                    <a:pt x="12597" y="5247"/>
                  </a:cubicBezTo>
                  <a:cubicBezTo>
                    <a:pt x="12214" y="4918"/>
                    <a:pt x="10790" y="5082"/>
                    <a:pt x="11940" y="3932"/>
                  </a:cubicBezTo>
                  <a:lnTo>
                    <a:pt x="11940" y="2618"/>
                  </a:lnTo>
                  <a:cubicBezTo>
                    <a:pt x="12144" y="2291"/>
                    <a:pt x="12135" y="2025"/>
                    <a:pt x="11867" y="2025"/>
                  </a:cubicBezTo>
                  <a:cubicBezTo>
                    <a:pt x="11776" y="2025"/>
                    <a:pt x="11655" y="2055"/>
                    <a:pt x="11502" y="2125"/>
                  </a:cubicBezTo>
                  <a:cubicBezTo>
                    <a:pt x="10790" y="2344"/>
                    <a:pt x="10242" y="2837"/>
                    <a:pt x="10023" y="3549"/>
                  </a:cubicBezTo>
                  <a:cubicBezTo>
                    <a:pt x="9256" y="2782"/>
                    <a:pt x="8599" y="2180"/>
                    <a:pt x="9859" y="1413"/>
                  </a:cubicBezTo>
                  <a:cubicBezTo>
                    <a:pt x="10297" y="1194"/>
                    <a:pt x="10133" y="701"/>
                    <a:pt x="9859" y="427"/>
                  </a:cubicBezTo>
                  <a:cubicBezTo>
                    <a:pt x="9690" y="224"/>
                    <a:pt x="9500" y="1"/>
                    <a:pt x="9276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9" name="Google Shape;4599;p4"/>
            <p:cNvSpPr/>
            <p:nvPr/>
          </p:nvSpPr>
          <p:spPr>
            <a:xfrm>
              <a:off x="4215275" y="3520200"/>
              <a:ext cx="346450" cy="314025"/>
            </a:xfrm>
            <a:custGeom>
              <a:avLst/>
              <a:gdLst/>
              <a:ahLst/>
              <a:cxnLst/>
              <a:rect l="l" t="t" r="r" b="b"/>
              <a:pathLst>
                <a:path w="13858" h="12561" extrusionOk="0">
                  <a:moveTo>
                    <a:pt x="2849" y="6464"/>
                  </a:moveTo>
                  <a:lnTo>
                    <a:pt x="2849" y="6464"/>
                  </a:lnTo>
                  <a:cubicBezTo>
                    <a:pt x="2814" y="6776"/>
                    <a:pt x="2796" y="7094"/>
                    <a:pt x="2796" y="7412"/>
                  </a:cubicBezTo>
                  <a:lnTo>
                    <a:pt x="2796" y="7412"/>
                  </a:lnTo>
                  <a:cubicBezTo>
                    <a:pt x="2736" y="7067"/>
                    <a:pt x="2659" y="6724"/>
                    <a:pt x="2849" y="6464"/>
                  </a:cubicBezTo>
                  <a:close/>
                  <a:moveTo>
                    <a:pt x="1411" y="1"/>
                  </a:moveTo>
                  <a:cubicBezTo>
                    <a:pt x="1047" y="1"/>
                    <a:pt x="1070" y="368"/>
                    <a:pt x="1206" y="548"/>
                  </a:cubicBezTo>
                  <a:cubicBezTo>
                    <a:pt x="1534" y="877"/>
                    <a:pt x="1699" y="1260"/>
                    <a:pt x="1644" y="1699"/>
                  </a:cubicBezTo>
                  <a:cubicBezTo>
                    <a:pt x="1735" y="1772"/>
                    <a:pt x="1869" y="1778"/>
                    <a:pt x="2009" y="1778"/>
                  </a:cubicBezTo>
                  <a:cubicBezTo>
                    <a:pt x="2037" y="1778"/>
                    <a:pt x="2065" y="1777"/>
                    <a:pt x="2094" y="1777"/>
                  </a:cubicBezTo>
                  <a:cubicBezTo>
                    <a:pt x="2347" y="1777"/>
                    <a:pt x="2597" y="1797"/>
                    <a:pt x="2630" y="2191"/>
                  </a:cubicBezTo>
                  <a:cubicBezTo>
                    <a:pt x="275" y="2739"/>
                    <a:pt x="1" y="3068"/>
                    <a:pt x="110" y="5094"/>
                  </a:cubicBezTo>
                  <a:cubicBezTo>
                    <a:pt x="275" y="5697"/>
                    <a:pt x="220" y="6573"/>
                    <a:pt x="658" y="6737"/>
                  </a:cubicBezTo>
                  <a:cubicBezTo>
                    <a:pt x="1589" y="6956"/>
                    <a:pt x="1699" y="7668"/>
                    <a:pt x="1973" y="8271"/>
                  </a:cubicBezTo>
                  <a:lnTo>
                    <a:pt x="2301" y="8600"/>
                  </a:lnTo>
                  <a:cubicBezTo>
                    <a:pt x="2630" y="8452"/>
                    <a:pt x="2771" y="8254"/>
                    <a:pt x="2820" y="8034"/>
                  </a:cubicBezTo>
                  <a:lnTo>
                    <a:pt x="2820" y="8034"/>
                  </a:lnTo>
                  <a:cubicBezTo>
                    <a:pt x="2857" y="8509"/>
                    <a:pt x="2938" y="8978"/>
                    <a:pt x="3068" y="9421"/>
                  </a:cubicBezTo>
                  <a:cubicBezTo>
                    <a:pt x="3561" y="10845"/>
                    <a:pt x="1534" y="10736"/>
                    <a:pt x="1699" y="11886"/>
                  </a:cubicBezTo>
                  <a:lnTo>
                    <a:pt x="1699" y="12214"/>
                  </a:lnTo>
                  <a:cubicBezTo>
                    <a:pt x="1781" y="12338"/>
                    <a:pt x="1925" y="12399"/>
                    <a:pt x="2084" y="12399"/>
                  </a:cubicBezTo>
                  <a:cubicBezTo>
                    <a:pt x="2137" y="12399"/>
                    <a:pt x="2192" y="12392"/>
                    <a:pt x="2246" y="12379"/>
                  </a:cubicBezTo>
                  <a:lnTo>
                    <a:pt x="2849" y="12214"/>
                  </a:lnTo>
                  <a:cubicBezTo>
                    <a:pt x="3433" y="12214"/>
                    <a:pt x="3931" y="12561"/>
                    <a:pt x="4534" y="12561"/>
                  </a:cubicBezTo>
                  <a:cubicBezTo>
                    <a:pt x="4610" y="12561"/>
                    <a:pt x="4687" y="12555"/>
                    <a:pt x="4766" y="12543"/>
                  </a:cubicBezTo>
                  <a:cubicBezTo>
                    <a:pt x="5697" y="12324"/>
                    <a:pt x="6464" y="11667"/>
                    <a:pt x="6902" y="10845"/>
                  </a:cubicBezTo>
                  <a:cubicBezTo>
                    <a:pt x="8052" y="9695"/>
                    <a:pt x="9531" y="8928"/>
                    <a:pt x="10791" y="7942"/>
                  </a:cubicBezTo>
                  <a:cubicBezTo>
                    <a:pt x="11886" y="7066"/>
                    <a:pt x="13200" y="6354"/>
                    <a:pt x="13858" y="4985"/>
                  </a:cubicBezTo>
                  <a:cubicBezTo>
                    <a:pt x="13748" y="4930"/>
                    <a:pt x="13474" y="4930"/>
                    <a:pt x="13474" y="4820"/>
                  </a:cubicBezTo>
                  <a:cubicBezTo>
                    <a:pt x="13310" y="4382"/>
                    <a:pt x="13748" y="3670"/>
                    <a:pt x="13091" y="3616"/>
                  </a:cubicBezTo>
                  <a:cubicBezTo>
                    <a:pt x="12543" y="3616"/>
                    <a:pt x="12050" y="3999"/>
                    <a:pt x="11941" y="4547"/>
                  </a:cubicBezTo>
                  <a:cubicBezTo>
                    <a:pt x="11886" y="4656"/>
                    <a:pt x="11831" y="4766"/>
                    <a:pt x="11776" y="4820"/>
                  </a:cubicBezTo>
                  <a:cubicBezTo>
                    <a:pt x="11670" y="4927"/>
                    <a:pt x="11518" y="4987"/>
                    <a:pt x="11380" y="4987"/>
                  </a:cubicBezTo>
                  <a:cubicBezTo>
                    <a:pt x="11304" y="4987"/>
                    <a:pt x="11232" y="4969"/>
                    <a:pt x="11174" y="4930"/>
                  </a:cubicBezTo>
                  <a:cubicBezTo>
                    <a:pt x="10845" y="4820"/>
                    <a:pt x="10736" y="4601"/>
                    <a:pt x="11010" y="4328"/>
                  </a:cubicBezTo>
                  <a:cubicBezTo>
                    <a:pt x="11174" y="4108"/>
                    <a:pt x="11174" y="3889"/>
                    <a:pt x="10900" y="3780"/>
                  </a:cubicBezTo>
                  <a:cubicBezTo>
                    <a:pt x="10687" y="3685"/>
                    <a:pt x="10485" y="3647"/>
                    <a:pt x="10290" y="3647"/>
                  </a:cubicBezTo>
                  <a:cubicBezTo>
                    <a:pt x="9578" y="3647"/>
                    <a:pt x="8958" y="4156"/>
                    <a:pt x="8271" y="4328"/>
                  </a:cubicBezTo>
                  <a:cubicBezTo>
                    <a:pt x="7669" y="4437"/>
                    <a:pt x="8052" y="5204"/>
                    <a:pt x="7997" y="5697"/>
                  </a:cubicBezTo>
                  <a:cubicBezTo>
                    <a:pt x="8399" y="5647"/>
                    <a:pt x="8386" y="5136"/>
                    <a:pt x="8762" y="5136"/>
                  </a:cubicBezTo>
                  <a:cubicBezTo>
                    <a:pt x="8795" y="5136"/>
                    <a:pt x="8833" y="5140"/>
                    <a:pt x="8874" y="5149"/>
                  </a:cubicBezTo>
                  <a:cubicBezTo>
                    <a:pt x="8910" y="5158"/>
                    <a:pt x="8942" y="5162"/>
                    <a:pt x="8971" y="5162"/>
                  </a:cubicBezTo>
                  <a:cubicBezTo>
                    <a:pt x="9288" y="5162"/>
                    <a:pt x="9179" y="4656"/>
                    <a:pt x="9531" y="4656"/>
                  </a:cubicBezTo>
                  <a:cubicBezTo>
                    <a:pt x="9640" y="4930"/>
                    <a:pt x="9640" y="5204"/>
                    <a:pt x="9640" y="5478"/>
                  </a:cubicBezTo>
                  <a:cubicBezTo>
                    <a:pt x="9586" y="6135"/>
                    <a:pt x="9421" y="6792"/>
                    <a:pt x="9147" y="7395"/>
                  </a:cubicBezTo>
                  <a:cubicBezTo>
                    <a:pt x="9022" y="7582"/>
                    <a:pt x="8857" y="7643"/>
                    <a:pt x="8677" y="7643"/>
                  </a:cubicBezTo>
                  <a:cubicBezTo>
                    <a:pt x="8383" y="7643"/>
                    <a:pt x="8049" y="7483"/>
                    <a:pt x="7778" y="7449"/>
                  </a:cubicBezTo>
                  <a:cubicBezTo>
                    <a:pt x="7689" y="7427"/>
                    <a:pt x="7602" y="7416"/>
                    <a:pt x="7518" y="7416"/>
                  </a:cubicBezTo>
                  <a:cubicBezTo>
                    <a:pt x="7193" y="7416"/>
                    <a:pt x="6923" y="7582"/>
                    <a:pt x="6792" y="7888"/>
                  </a:cubicBezTo>
                  <a:cubicBezTo>
                    <a:pt x="6518" y="8326"/>
                    <a:pt x="6902" y="8545"/>
                    <a:pt x="7176" y="8764"/>
                  </a:cubicBezTo>
                  <a:cubicBezTo>
                    <a:pt x="7450" y="8873"/>
                    <a:pt x="7504" y="9257"/>
                    <a:pt x="7230" y="9421"/>
                  </a:cubicBezTo>
                  <a:cubicBezTo>
                    <a:pt x="7121" y="9585"/>
                    <a:pt x="6902" y="9750"/>
                    <a:pt x="6738" y="9805"/>
                  </a:cubicBezTo>
                  <a:cubicBezTo>
                    <a:pt x="6354" y="9805"/>
                    <a:pt x="6299" y="9476"/>
                    <a:pt x="6299" y="9202"/>
                  </a:cubicBezTo>
                  <a:cubicBezTo>
                    <a:pt x="6299" y="8764"/>
                    <a:pt x="5861" y="8545"/>
                    <a:pt x="5916" y="8052"/>
                  </a:cubicBezTo>
                  <a:cubicBezTo>
                    <a:pt x="6026" y="6573"/>
                    <a:pt x="5040" y="5806"/>
                    <a:pt x="3835" y="5313"/>
                  </a:cubicBezTo>
                  <a:cubicBezTo>
                    <a:pt x="4437" y="4601"/>
                    <a:pt x="4492" y="4601"/>
                    <a:pt x="4109" y="3561"/>
                  </a:cubicBezTo>
                  <a:cubicBezTo>
                    <a:pt x="4054" y="3287"/>
                    <a:pt x="4054" y="2958"/>
                    <a:pt x="4163" y="2630"/>
                  </a:cubicBezTo>
                  <a:cubicBezTo>
                    <a:pt x="4423" y="1642"/>
                    <a:pt x="3697" y="704"/>
                    <a:pt x="2733" y="704"/>
                  </a:cubicBezTo>
                  <a:cubicBezTo>
                    <a:pt x="2681" y="704"/>
                    <a:pt x="2628" y="707"/>
                    <a:pt x="2575" y="713"/>
                  </a:cubicBezTo>
                  <a:cubicBezTo>
                    <a:pt x="2192" y="713"/>
                    <a:pt x="1808" y="439"/>
                    <a:pt x="1699" y="55"/>
                  </a:cubicBezTo>
                  <a:cubicBezTo>
                    <a:pt x="1584" y="17"/>
                    <a:pt x="1489" y="1"/>
                    <a:pt x="1411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0" name="Google Shape;4600;p4"/>
            <p:cNvSpPr/>
            <p:nvPr/>
          </p:nvSpPr>
          <p:spPr>
            <a:xfrm>
              <a:off x="4101625" y="3333425"/>
              <a:ext cx="217750" cy="206575"/>
            </a:xfrm>
            <a:custGeom>
              <a:avLst/>
              <a:gdLst/>
              <a:ahLst/>
              <a:cxnLst/>
              <a:rect l="l" t="t" r="r" b="b"/>
              <a:pathLst>
                <a:path w="8710" h="8263" extrusionOk="0">
                  <a:moveTo>
                    <a:pt x="7916" y="0"/>
                  </a:moveTo>
                  <a:cubicBezTo>
                    <a:pt x="7852" y="0"/>
                    <a:pt x="7788" y="7"/>
                    <a:pt x="7724" y="23"/>
                  </a:cubicBezTo>
                  <a:cubicBezTo>
                    <a:pt x="7559" y="78"/>
                    <a:pt x="7395" y="133"/>
                    <a:pt x="7285" y="187"/>
                  </a:cubicBezTo>
                  <a:cubicBezTo>
                    <a:pt x="7121" y="242"/>
                    <a:pt x="6957" y="352"/>
                    <a:pt x="6847" y="406"/>
                  </a:cubicBezTo>
                  <a:cubicBezTo>
                    <a:pt x="4711" y="2214"/>
                    <a:pt x="2904" y="4350"/>
                    <a:pt x="768" y="6102"/>
                  </a:cubicBezTo>
                  <a:cubicBezTo>
                    <a:pt x="330" y="6376"/>
                    <a:pt x="111" y="6814"/>
                    <a:pt x="1" y="7307"/>
                  </a:cubicBezTo>
                  <a:cubicBezTo>
                    <a:pt x="39" y="7877"/>
                    <a:pt x="182" y="8263"/>
                    <a:pt x="522" y="8263"/>
                  </a:cubicBezTo>
                  <a:cubicBezTo>
                    <a:pt x="673" y="8263"/>
                    <a:pt x="861" y="8187"/>
                    <a:pt x="1096" y="8019"/>
                  </a:cubicBezTo>
                  <a:cubicBezTo>
                    <a:pt x="1480" y="7691"/>
                    <a:pt x="1918" y="7472"/>
                    <a:pt x="2356" y="7253"/>
                  </a:cubicBezTo>
                  <a:cubicBezTo>
                    <a:pt x="4163" y="6048"/>
                    <a:pt x="5533" y="4295"/>
                    <a:pt x="7231" y="2926"/>
                  </a:cubicBezTo>
                  <a:cubicBezTo>
                    <a:pt x="7504" y="2542"/>
                    <a:pt x="7614" y="2049"/>
                    <a:pt x="8162" y="1885"/>
                  </a:cubicBezTo>
                  <a:cubicBezTo>
                    <a:pt x="8545" y="1502"/>
                    <a:pt x="8709" y="954"/>
                    <a:pt x="8709" y="406"/>
                  </a:cubicBezTo>
                  <a:cubicBezTo>
                    <a:pt x="8655" y="297"/>
                    <a:pt x="8545" y="187"/>
                    <a:pt x="8381" y="78"/>
                  </a:cubicBezTo>
                  <a:cubicBezTo>
                    <a:pt x="8226" y="39"/>
                    <a:pt x="8071" y="0"/>
                    <a:pt x="7916" y="0"/>
                  </a:cubicBezTo>
                  <a:close/>
                </a:path>
              </a:pathLst>
            </a:custGeom>
            <a:solidFill>
              <a:srgbClr val="F08E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1" name="Google Shape;4601;p4"/>
            <p:cNvSpPr/>
            <p:nvPr/>
          </p:nvSpPr>
          <p:spPr>
            <a:xfrm>
              <a:off x="4004425" y="3513350"/>
              <a:ext cx="154750" cy="126675"/>
            </a:xfrm>
            <a:custGeom>
              <a:avLst/>
              <a:gdLst/>
              <a:ahLst/>
              <a:cxnLst/>
              <a:rect l="l" t="t" r="r" b="b"/>
              <a:pathLst>
                <a:path w="6190" h="5067" extrusionOk="0">
                  <a:moveTo>
                    <a:pt x="5864" y="0"/>
                  </a:moveTo>
                  <a:cubicBezTo>
                    <a:pt x="5239" y="0"/>
                    <a:pt x="4830" y="634"/>
                    <a:pt x="4218" y="822"/>
                  </a:cubicBezTo>
                  <a:lnTo>
                    <a:pt x="4218" y="1"/>
                  </a:lnTo>
                  <a:cubicBezTo>
                    <a:pt x="2355" y="932"/>
                    <a:pt x="877" y="2411"/>
                    <a:pt x="0" y="4273"/>
                  </a:cubicBezTo>
                  <a:cubicBezTo>
                    <a:pt x="131" y="4881"/>
                    <a:pt x="347" y="5067"/>
                    <a:pt x="598" y="5067"/>
                  </a:cubicBezTo>
                  <a:cubicBezTo>
                    <a:pt x="980" y="5067"/>
                    <a:pt x="1444" y="4635"/>
                    <a:pt x="1808" y="4602"/>
                  </a:cubicBezTo>
                  <a:cubicBezTo>
                    <a:pt x="1972" y="4492"/>
                    <a:pt x="2082" y="4382"/>
                    <a:pt x="2191" y="4273"/>
                  </a:cubicBezTo>
                  <a:lnTo>
                    <a:pt x="6189" y="56"/>
                  </a:lnTo>
                  <a:cubicBezTo>
                    <a:pt x="6074" y="17"/>
                    <a:pt x="5966" y="0"/>
                    <a:pt x="5864" y="0"/>
                  </a:cubicBezTo>
                  <a:close/>
                </a:path>
              </a:pathLst>
            </a:custGeom>
            <a:solidFill>
              <a:srgbClr val="F199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2" name="Google Shape;4602;p4"/>
            <p:cNvSpPr/>
            <p:nvPr/>
          </p:nvSpPr>
          <p:spPr>
            <a:xfrm>
              <a:off x="3959225" y="3620150"/>
              <a:ext cx="116425" cy="106825"/>
            </a:xfrm>
            <a:custGeom>
              <a:avLst/>
              <a:gdLst/>
              <a:ahLst/>
              <a:cxnLst/>
              <a:rect l="l" t="t" r="r" b="b"/>
              <a:pathLst>
                <a:path w="4657" h="4273" extrusionOk="0">
                  <a:moveTo>
                    <a:pt x="3725" y="1"/>
                  </a:moveTo>
                  <a:cubicBezTo>
                    <a:pt x="2301" y="987"/>
                    <a:pt x="1042" y="2137"/>
                    <a:pt x="56" y="3506"/>
                  </a:cubicBezTo>
                  <a:cubicBezTo>
                    <a:pt x="1" y="3670"/>
                    <a:pt x="1" y="3835"/>
                    <a:pt x="110" y="3944"/>
                  </a:cubicBezTo>
                  <a:cubicBezTo>
                    <a:pt x="295" y="4152"/>
                    <a:pt x="519" y="4194"/>
                    <a:pt x="756" y="4194"/>
                  </a:cubicBezTo>
                  <a:cubicBezTo>
                    <a:pt x="920" y="4194"/>
                    <a:pt x="1091" y="4174"/>
                    <a:pt x="1261" y="4174"/>
                  </a:cubicBezTo>
                  <a:cubicBezTo>
                    <a:pt x="1429" y="4174"/>
                    <a:pt x="1596" y="4194"/>
                    <a:pt x="1754" y="4273"/>
                  </a:cubicBezTo>
                  <a:lnTo>
                    <a:pt x="2082" y="3944"/>
                  </a:lnTo>
                  <a:cubicBezTo>
                    <a:pt x="2082" y="3780"/>
                    <a:pt x="2301" y="3780"/>
                    <a:pt x="2411" y="3616"/>
                  </a:cubicBezTo>
                  <a:cubicBezTo>
                    <a:pt x="2575" y="3506"/>
                    <a:pt x="2739" y="3397"/>
                    <a:pt x="2904" y="3287"/>
                  </a:cubicBezTo>
                  <a:cubicBezTo>
                    <a:pt x="3890" y="2794"/>
                    <a:pt x="3670" y="1589"/>
                    <a:pt x="4437" y="987"/>
                  </a:cubicBezTo>
                  <a:cubicBezTo>
                    <a:pt x="4656" y="768"/>
                    <a:pt x="3944" y="439"/>
                    <a:pt x="4054" y="1"/>
                  </a:cubicBezTo>
                  <a:close/>
                </a:path>
              </a:pathLst>
            </a:custGeom>
            <a:solidFill>
              <a:srgbClr val="F8F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3" name="Google Shape;4603;p4"/>
            <p:cNvSpPr/>
            <p:nvPr/>
          </p:nvSpPr>
          <p:spPr>
            <a:xfrm>
              <a:off x="4198850" y="3547300"/>
              <a:ext cx="99975" cy="99150"/>
            </a:xfrm>
            <a:custGeom>
              <a:avLst/>
              <a:gdLst/>
              <a:ahLst/>
              <a:cxnLst/>
              <a:rect l="l" t="t" r="r" b="b"/>
              <a:pathLst>
                <a:path w="3999" h="3966" extrusionOk="0">
                  <a:moveTo>
                    <a:pt x="3149" y="1"/>
                  </a:moveTo>
                  <a:cubicBezTo>
                    <a:pt x="2788" y="1"/>
                    <a:pt x="2629" y="478"/>
                    <a:pt x="2356" y="615"/>
                  </a:cubicBezTo>
                  <a:cubicBezTo>
                    <a:pt x="2170" y="801"/>
                    <a:pt x="1997" y="868"/>
                    <a:pt x="1831" y="868"/>
                  </a:cubicBezTo>
                  <a:cubicBezTo>
                    <a:pt x="1411" y="868"/>
                    <a:pt x="1035" y="435"/>
                    <a:pt x="603" y="395"/>
                  </a:cubicBezTo>
                  <a:lnTo>
                    <a:pt x="603" y="395"/>
                  </a:lnTo>
                  <a:cubicBezTo>
                    <a:pt x="658" y="1053"/>
                    <a:pt x="494" y="1765"/>
                    <a:pt x="1" y="2258"/>
                  </a:cubicBezTo>
                  <a:lnTo>
                    <a:pt x="329" y="3572"/>
                  </a:lnTo>
                  <a:cubicBezTo>
                    <a:pt x="450" y="3813"/>
                    <a:pt x="570" y="3965"/>
                    <a:pt x="776" y="3965"/>
                  </a:cubicBezTo>
                  <a:cubicBezTo>
                    <a:pt x="852" y="3965"/>
                    <a:pt x="939" y="3945"/>
                    <a:pt x="1041" y="3901"/>
                  </a:cubicBezTo>
                  <a:cubicBezTo>
                    <a:pt x="1096" y="3353"/>
                    <a:pt x="822" y="2751"/>
                    <a:pt x="1425" y="2258"/>
                  </a:cubicBezTo>
                  <a:cubicBezTo>
                    <a:pt x="1747" y="1900"/>
                    <a:pt x="2186" y="1706"/>
                    <a:pt x="2634" y="1706"/>
                  </a:cubicBezTo>
                  <a:cubicBezTo>
                    <a:pt x="2873" y="1706"/>
                    <a:pt x="3114" y="1760"/>
                    <a:pt x="3342" y="1874"/>
                  </a:cubicBezTo>
                  <a:cubicBezTo>
                    <a:pt x="3412" y="1901"/>
                    <a:pt x="3476" y="1913"/>
                    <a:pt x="3533" y="1913"/>
                  </a:cubicBezTo>
                  <a:cubicBezTo>
                    <a:pt x="3829" y="1913"/>
                    <a:pt x="3944" y="1584"/>
                    <a:pt x="3944" y="1217"/>
                  </a:cubicBezTo>
                  <a:cubicBezTo>
                    <a:pt x="3999" y="779"/>
                    <a:pt x="3780" y="341"/>
                    <a:pt x="3396" y="67"/>
                  </a:cubicBezTo>
                  <a:cubicBezTo>
                    <a:pt x="3304" y="21"/>
                    <a:pt x="3222" y="1"/>
                    <a:pt x="314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4" name="Google Shape;4604;p4"/>
            <p:cNvSpPr/>
            <p:nvPr/>
          </p:nvSpPr>
          <p:spPr>
            <a:xfrm>
              <a:off x="4007150" y="3710525"/>
              <a:ext cx="28800" cy="8250"/>
            </a:xfrm>
            <a:custGeom>
              <a:avLst/>
              <a:gdLst/>
              <a:ahLst/>
              <a:cxnLst/>
              <a:rect l="l" t="t" r="r" b="b"/>
              <a:pathLst>
                <a:path w="1152" h="330" extrusionOk="0">
                  <a:moveTo>
                    <a:pt x="494" y="1"/>
                  </a:moveTo>
                  <a:cubicBezTo>
                    <a:pt x="1" y="55"/>
                    <a:pt x="1" y="55"/>
                    <a:pt x="165" y="329"/>
                  </a:cubicBezTo>
                  <a:cubicBezTo>
                    <a:pt x="220" y="320"/>
                    <a:pt x="276" y="317"/>
                    <a:pt x="333" y="317"/>
                  </a:cubicBezTo>
                  <a:cubicBezTo>
                    <a:pt x="447" y="317"/>
                    <a:pt x="565" y="329"/>
                    <a:pt x="679" y="329"/>
                  </a:cubicBezTo>
                  <a:cubicBezTo>
                    <a:pt x="850" y="329"/>
                    <a:pt x="1014" y="302"/>
                    <a:pt x="1151" y="165"/>
                  </a:cubicBezTo>
                  <a:cubicBezTo>
                    <a:pt x="1096" y="110"/>
                    <a:pt x="1041" y="1"/>
                    <a:pt x="932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5" name="Google Shape;4605;p4"/>
            <p:cNvSpPr/>
            <p:nvPr/>
          </p:nvSpPr>
          <p:spPr>
            <a:xfrm>
              <a:off x="4052900" y="3716000"/>
              <a:ext cx="6325" cy="11425"/>
            </a:xfrm>
            <a:custGeom>
              <a:avLst/>
              <a:gdLst/>
              <a:ahLst/>
              <a:cxnLst/>
              <a:rect l="l" t="t" r="r" b="b"/>
              <a:pathLst>
                <a:path w="253" h="457" extrusionOk="0">
                  <a:moveTo>
                    <a:pt x="143" y="1"/>
                  </a:moveTo>
                  <a:cubicBezTo>
                    <a:pt x="33" y="110"/>
                    <a:pt x="88" y="110"/>
                    <a:pt x="33" y="275"/>
                  </a:cubicBezTo>
                  <a:cubicBezTo>
                    <a:pt x="1" y="403"/>
                    <a:pt x="6" y="456"/>
                    <a:pt x="39" y="456"/>
                  </a:cubicBezTo>
                  <a:cubicBezTo>
                    <a:pt x="61" y="456"/>
                    <a:pt x="97" y="430"/>
                    <a:pt x="143" y="384"/>
                  </a:cubicBezTo>
                  <a:cubicBezTo>
                    <a:pt x="197" y="275"/>
                    <a:pt x="197" y="220"/>
                    <a:pt x="252" y="110"/>
                  </a:cubicBezTo>
                  <a:cubicBezTo>
                    <a:pt x="252" y="110"/>
                    <a:pt x="143" y="1"/>
                    <a:pt x="143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6" name="Google Shape;4606;p4"/>
            <p:cNvSpPr/>
            <p:nvPr/>
          </p:nvSpPr>
          <p:spPr>
            <a:xfrm>
              <a:off x="4019475" y="3732450"/>
              <a:ext cx="2775" cy="2750"/>
            </a:xfrm>
            <a:custGeom>
              <a:avLst/>
              <a:gdLst/>
              <a:ahLst/>
              <a:cxnLst/>
              <a:rect l="l" t="t" r="r" b="b"/>
              <a:pathLst>
                <a:path w="111" h="110" extrusionOk="0">
                  <a:moveTo>
                    <a:pt x="56" y="0"/>
                  </a:moveTo>
                  <a:lnTo>
                    <a:pt x="1" y="110"/>
                  </a:lnTo>
                  <a:lnTo>
                    <a:pt x="1" y="110"/>
                  </a:lnTo>
                  <a:lnTo>
                    <a:pt x="110" y="5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7" name="Google Shape;4607;p4"/>
            <p:cNvSpPr/>
            <p:nvPr/>
          </p:nvSpPr>
          <p:spPr>
            <a:xfrm>
              <a:off x="3082925" y="3345275"/>
              <a:ext cx="345075" cy="408450"/>
            </a:xfrm>
            <a:custGeom>
              <a:avLst/>
              <a:gdLst/>
              <a:ahLst/>
              <a:cxnLst/>
              <a:rect l="l" t="t" r="r" b="b"/>
              <a:pathLst>
                <a:path w="13803" h="16338" extrusionOk="0">
                  <a:moveTo>
                    <a:pt x="10680" y="1"/>
                  </a:moveTo>
                  <a:cubicBezTo>
                    <a:pt x="10393" y="1"/>
                    <a:pt x="10105" y="69"/>
                    <a:pt x="9859" y="206"/>
                  </a:cubicBezTo>
                  <a:cubicBezTo>
                    <a:pt x="9695" y="425"/>
                    <a:pt x="9530" y="535"/>
                    <a:pt x="9366" y="535"/>
                  </a:cubicBezTo>
                  <a:cubicBezTo>
                    <a:pt x="9202" y="535"/>
                    <a:pt x="9037" y="425"/>
                    <a:pt x="8873" y="206"/>
                  </a:cubicBezTo>
                  <a:cubicBezTo>
                    <a:pt x="7723" y="371"/>
                    <a:pt x="7449" y="1137"/>
                    <a:pt x="7942" y="2507"/>
                  </a:cubicBezTo>
                  <a:cubicBezTo>
                    <a:pt x="8161" y="3054"/>
                    <a:pt x="8818" y="3492"/>
                    <a:pt x="8435" y="4588"/>
                  </a:cubicBezTo>
                  <a:cubicBezTo>
                    <a:pt x="8490" y="3383"/>
                    <a:pt x="7449" y="2945"/>
                    <a:pt x="7558" y="2014"/>
                  </a:cubicBezTo>
                  <a:cubicBezTo>
                    <a:pt x="7613" y="1521"/>
                    <a:pt x="7339" y="1083"/>
                    <a:pt x="6846" y="1028"/>
                  </a:cubicBezTo>
                  <a:cubicBezTo>
                    <a:pt x="6764" y="1009"/>
                    <a:pt x="6691" y="1000"/>
                    <a:pt x="6626" y="1000"/>
                  </a:cubicBezTo>
                  <a:cubicBezTo>
                    <a:pt x="6132" y="1000"/>
                    <a:pt x="6109" y="1510"/>
                    <a:pt x="5915" y="1849"/>
                  </a:cubicBezTo>
                  <a:cubicBezTo>
                    <a:pt x="5841" y="1871"/>
                    <a:pt x="5769" y="1881"/>
                    <a:pt x="5699" y="1881"/>
                  </a:cubicBezTo>
                  <a:cubicBezTo>
                    <a:pt x="5355" y="1881"/>
                    <a:pt x="5046" y="1662"/>
                    <a:pt x="4709" y="1662"/>
                  </a:cubicBezTo>
                  <a:cubicBezTo>
                    <a:pt x="4603" y="1662"/>
                    <a:pt x="4495" y="1683"/>
                    <a:pt x="4382" y="1740"/>
                  </a:cubicBezTo>
                  <a:cubicBezTo>
                    <a:pt x="4382" y="2342"/>
                    <a:pt x="4601" y="2671"/>
                    <a:pt x="5203" y="2726"/>
                  </a:cubicBezTo>
                  <a:cubicBezTo>
                    <a:pt x="5642" y="2726"/>
                    <a:pt x="5806" y="3054"/>
                    <a:pt x="5587" y="3492"/>
                  </a:cubicBezTo>
                  <a:cubicBezTo>
                    <a:pt x="5149" y="4369"/>
                    <a:pt x="5039" y="5300"/>
                    <a:pt x="5258" y="6231"/>
                  </a:cubicBezTo>
                  <a:cubicBezTo>
                    <a:pt x="5074" y="5900"/>
                    <a:pt x="4841" y="5594"/>
                    <a:pt x="4559" y="5594"/>
                  </a:cubicBezTo>
                  <a:cubicBezTo>
                    <a:pt x="4420" y="5594"/>
                    <a:pt x="4270" y="5667"/>
                    <a:pt x="4108" y="5848"/>
                  </a:cubicBezTo>
                  <a:cubicBezTo>
                    <a:pt x="3908" y="6098"/>
                    <a:pt x="3742" y="6199"/>
                    <a:pt x="3579" y="6199"/>
                  </a:cubicBezTo>
                  <a:cubicBezTo>
                    <a:pt x="3385" y="6199"/>
                    <a:pt x="3196" y="6056"/>
                    <a:pt x="2958" y="5848"/>
                  </a:cubicBezTo>
                  <a:cubicBezTo>
                    <a:pt x="2825" y="5715"/>
                    <a:pt x="2672" y="5661"/>
                    <a:pt x="2513" y="5661"/>
                  </a:cubicBezTo>
                  <a:cubicBezTo>
                    <a:pt x="2214" y="5661"/>
                    <a:pt x="1894" y="5852"/>
                    <a:pt x="1643" y="6067"/>
                  </a:cubicBezTo>
                  <a:cubicBezTo>
                    <a:pt x="1534" y="6231"/>
                    <a:pt x="1589" y="6450"/>
                    <a:pt x="1643" y="6669"/>
                  </a:cubicBezTo>
                  <a:cubicBezTo>
                    <a:pt x="1808" y="7052"/>
                    <a:pt x="1972" y="7436"/>
                    <a:pt x="1862" y="7764"/>
                  </a:cubicBezTo>
                  <a:cubicBezTo>
                    <a:pt x="1808" y="8148"/>
                    <a:pt x="1479" y="7929"/>
                    <a:pt x="1315" y="8093"/>
                  </a:cubicBezTo>
                  <a:cubicBezTo>
                    <a:pt x="1150" y="8038"/>
                    <a:pt x="986" y="8038"/>
                    <a:pt x="822" y="7984"/>
                  </a:cubicBezTo>
                  <a:cubicBezTo>
                    <a:pt x="685" y="7956"/>
                    <a:pt x="521" y="7901"/>
                    <a:pt x="377" y="7901"/>
                  </a:cubicBezTo>
                  <a:cubicBezTo>
                    <a:pt x="233" y="7901"/>
                    <a:pt x="110" y="7956"/>
                    <a:pt x="55" y="8148"/>
                  </a:cubicBezTo>
                  <a:cubicBezTo>
                    <a:pt x="0" y="8531"/>
                    <a:pt x="329" y="8696"/>
                    <a:pt x="603" y="8860"/>
                  </a:cubicBezTo>
                  <a:cubicBezTo>
                    <a:pt x="712" y="8915"/>
                    <a:pt x="849" y="8942"/>
                    <a:pt x="986" y="8942"/>
                  </a:cubicBezTo>
                  <a:cubicBezTo>
                    <a:pt x="1123" y="8942"/>
                    <a:pt x="1260" y="8915"/>
                    <a:pt x="1369" y="8860"/>
                  </a:cubicBezTo>
                  <a:cubicBezTo>
                    <a:pt x="1506" y="8805"/>
                    <a:pt x="1657" y="8737"/>
                    <a:pt x="1794" y="8737"/>
                  </a:cubicBezTo>
                  <a:cubicBezTo>
                    <a:pt x="1931" y="8737"/>
                    <a:pt x="2054" y="8805"/>
                    <a:pt x="2136" y="9024"/>
                  </a:cubicBezTo>
                  <a:cubicBezTo>
                    <a:pt x="1972" y="9462"/>
                    <a:pt x="1479" y="9353"/>
                    <a:pt x="1315" y="9736"/>
                  </a:cubicBezTo>
                  <a:cubicBezTo>
                    <a:pt x="2191" y="10722"/>
                    <a:pt x="3122" y="11653"/>
                    <a:pt x="4163" y="12475"/>
                  </a:cubicBezTo>
                  <a:cubicBezTo>
                    <a:pt x="4656" y="12858"/>
                    <a:pt x="5203" y="13241"/>
                    <a:pt x="5313" y="13953"/>
                  </a:cubicBezTo>
                  <a:lnTo>
                    <a:pt x="5422" y="14118"/>
                  </a:lnTo>
                  <a:cubicBezTo>
                    <a:pt x="5587" y="14118"/>
                    <a:pt x="5696" y="14063"/>
                    <a:pt x="5806" y="14008"/>
                  </a:cubicBezTo>
                  <a:cubicBezTo>
                    <a:pt x="6189" y="13734"/>
                    <a:pt x="6463" y="13515"/>
                    <a:pt x="6792" y="13187"/>
                  </a:cubicBezTo>
                  <a:cubicBezTo>
                    <a:pt x="7613" y="12365"/>
                    <a:pt x="7285" y="10886"/>
                    <a:pt x="8435" y="10174"/>
                  </a:cubicBezTo>
                  <a:lnTo>
                    <a:pt x="8435" y="10174"/>
                  </a:lnTo>
                  <a:cubicBezTo>
                    <a:pt x="7997" y="11270"/>
                    <a:pt x="8270" y="12256"/>
                    <a:pt x="8873" y="13461"/>
                  </a:cubicBezTo>
                  <a:cubicBezTo>
                    <a:pt x="8477" y="12940"/>
                    <a:pt x="8125" y="12756"/>
                    <a:pt x="7798" y="12756"/>
                  </a:cubicBezTo>
                  <a:cubicBezTo>
                    <a:pt x="7402" y="12756"/>
                    <a:pt x="7042" y="13026"/>
                    <a:pt x="6682" y="13296"/>
                  </a:cubicBezTo>
                  <a:cubicBezTo>
                    <a:pt x="6189" y="13953"/>
                    <a:pt x="6792" y="14556"/>
                    <a:pt x="6792" y="15213"/>
                  </a:cubicBezTo>
                  <a:cubicBezTo>
                    <a:pt x="7129" y="15839"/>
                    <a:pt x="7550" y="16338"/>
                    <a:pt x="8280" y="16338"/>
                  </a:cubicBezTo>
                  <a:cubicBezTo>
                    <a:pt x="8380" y="16338"/>
                    <a:pt x="8486" y="16328"/>
                    <a:pt x="8599" y="16309"/>
                  </a:cubicBezTo>
                  <a:cubicBezTo>
                    <a:pt x="8928" y="15761"/>
                    <a:pt x="8325" y="15377"/>
                    <a:pt x="8270" y="14775"/>
                  </a:cubicBezTo>
                  <a:lnTo>
                    <a:pt x="8270" y="14775"/>
                  </a:lnTo>
                  <a:cubicBezTo>
                    <a:pt x="8520" y="14843"/>
                    <a:pt x="8779" y="14883"/>
                    <a:pt x="9036" y="14883"/>
                  </a:cubicBezTo>
                  <a:cubicBezTo>
                    <a:pt x="9399" y="14883"/>
                    <a:pt x="9757" y="14803"/>
                    <a:pt x="10078" y="14611"/>
                  </a:cubicBezTo>
                  <a:cubicBezTo>
                    <a:pt x="10680" y="14282"/>
                    <a:pt x="10954" y="13570"/>
                    <a:pt x="10626" y="12913"/>
                  </a:cubicBezTo>
                  <a:cubicBezTo>
                    <a:pt x="10516" y="12584"/>
                    <a:pt x="10352" y="12310"/>
                    <a:pt x="10790" y="11927"/>
                  </a:cubicBezTo>
                  <a:cubicBezTo>
                    <a:pt x="11831" y="11105"/>
                    <a:pt x="11995" y="9955"/>
                    <a:pt x="11776" y="8696"/>
                  </a:cubicBezTo>
                  <a:cubicBezTo>
                    <a:pt x="11666" y="8148"/>
                    <a:pt x="11392" y="7436"/>
                    <a:pt x="12323" y="7217"/>
                  </a:cubicBezTo>
                  <a:cubicBezTo>
                    <a:pt x="13802" y="6286"/>
                    <a:pt x="12981" y="4862"/>
                    <a:pt x="12707" y="3876"/>
                  </a:cubicBezTo>
                  <a:cubicBezTo>
                    <a:pt x="12627" y="3557"/>
                    <a:pt x="12515" y="3443"/>
                    <a:pt x="12384" y="3443"/>
                  </a:cubicBezTo>
                  <a:cubicBezTo>
                    <a:pt x="12065" y="3443"/>
                    <a:pt x="11633" y="4127"/>
                    <a:pt x="11283" y="4204"/>
                  </a:cubicBezTo>
                  <a:cubicBezTo>
                    <a:pt x="11247" y="4211"/>
                    <a:pt x="11212" y="4215"/>
                    <a:pt x="11177" y="4215"/>
                  </a:cubicBezTo>
                  <a:cubicBezTo>
                    <a:pt x="10941" y="4215"/>
                    <a:pt x="10721" y="4060"/>
                    <a:pt x="10626" y="3821"/>
                  </a:cubicBezTo>
                  <a:cubicBezTo>
                    <a:pt x="10461" y="3602"/>
                    <a:pt x="10407" y="3328"/>
                    <a:pt x="10461" y="3054"/>
                  </a:cubicBezTo>
                  <a:cubicBezTo>
                    <a:pt x="10543" y="2945"/>
                    <a:pt x="10639" y="2904"/>
                    <a:pt x="10742" y="2904"/>
                  </a:cubicBezTo>
                  <a:cubicBezTo>
                    <a:pt x="10845" y="2904"/>
                    <a:pt x="10954" y="2945"/>
                    <a:pt x="11064" y="2999"/>
                  </a:cubicBezTo>
                  <a:cubicBezTo>
                    <a:pt x="11330" y="3088"/>
                    <a:pt x="11541" y="3127"/>
                    <a:pt x="11706" y="3127"/>
                  </a:cubicBezTo>
                  <a:cubicBezTo>
                    <a:pt x="12464" y="3127"/>
                    <a:pt x="12284" y="2314"/>
                    <a:pt x="12104" y="1685"/>
                  </a:cubicBezTo>
                  <a:cubicBezTo>
                    <a:pt x="11995" y="1192"/>
                    <a:pt x="11776" y="644"/>
                    <a:pt x="11502" y="206"/>
                  </a:cubicBezTo>
                  <a:cubicBezTo>
                    <a:pt x="11255" y="69"/>
                    <a:pt x="10968" y="1"/>
                    <a:pt x="10680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8" name="Google Shape;4608;p4"/>
            <p:cNvSpPr/>
            <p:nvPr/>
          </p:nvSpPr>
          <p:spPr>
            <a:xfrm>
              <a:off x="3328025" y="3340825"/>
              <a:ext cx="301250" cy="348325"/>
            </a:xfrm>
            <a:custGeom>
              <a:avLst/>
              <a:gdLst/>
              <a:ahLst/>
              <a:cxnLst/>
              <a:rect l="l" t="t" r="r" b="b"/>
              <a:pathLst>
                <a:path w="12050" h="13933" extrusionOk="0">
                  <a:moveTo>
                    <a:pt x="3067" y="1"/>
                  </a:moveTo>
                  <a:lnTo>
                    <a:pt x="1698" y="384"/>
                  </a:lnTo>
                  <a:cubicBezTo>
                    <a:pt x="1807" y="822"/>
                    <a:pt x="1095" y="1261"/>
                    <a:pt x="1753" y="1699"/>
                  </a:cubicBezTo>
                  <a:cubicBezTo>
                    <a:pt x="2410" y="2082"/>
                    <a:pt x="2081" y="2575"/>
                    <a:pt x="1862" y="3068"/>
                  </a:cubicBezTo>
                  <a:cubicBezTo>
                    <a:pt x="1643" y="2904"/>
                    <a:pt x="1479" y="2739"/>
                    <a:pt x="1205" y="2575"/>
                  </a:cubicBezTo>
                  <a:cubicBezTo>
                    <a:pt x="1004" y="2474"/>
                    <a:pt x="803" y="2374"/>
                    <a:pt x="614" y="2374"/>
                  </a:cubicBezTo>
                  <a:cubicBezTo>
                    <a:pt x="494" y="2374"/>
                    <a:pt x="380" y="2414"/>
                    <a:pt x="274" y="2520"/>
                  </a:cubicBezTo>
                  <a:cubicBezTo>
                    <a:pt x="55" y="2739"/>
                    <a:pt x="0" y="3123"/>
                    <a:pt x="164" y="3397"/>
                  </a:cubicBezTo>
                  <a:cubicBezTo>
                    <a:pt x="383" y="4163"/>
                    <a:pt x="603" y="4875"/>
                    <a:pt x="1479" y="5149"/>
                  </a:cubicBezTo>
                  <a:cubicBezTo>
                    <a:pt x="1862" y="4711"/>
                    <a:pt x="2191" y="4218"/>
                    <a:pt x="2574" y="3780"/>
                  </a:cubicBezTo>
                  <a:lnTo>
                    <a:pt x="2574" y="3780"/>
                  </a:lnTo>
                  <a:cubicBezTo>
                    <a:pt x="3177" y="4382"/>
                    <a:pt x="1972" y="4766"/>
                    <a:pt x="2629" y="5423"/>
                  </a:cubicBezTo>
                  <a:cubicBezTo>
                    <a:pt x="3341" y="6080"/>
                    <a:pt x="2903" y="6683"/>
                    <a:pt x="2355" y="7230"/>
                  </a:cubicBezTo>
                  <a:cubicBezTo>
                    <a:pt x="2300" y="7340"/>
                    <a:pt x="2300" y="7395"/>
                    <a:pt x="2246" y="7450"/>
                  </a:cubicBezTo>
                  <a:cubicBezTo>
                    <a:pt x="2246" y="7888"/>
                    <a:pt x="2440" y="8107"/>
                    <a:pt x="2700" y="8107"/>
                  </a:cubicBezTo>
                  <a:cubicBezTo>
                    <a:pt x="2830" y="8107"/>
                    <a:pt x="2976" y="8052"/>
                    <a:pt x="3122" y="7942"/>
                  </a:cubicBezTo>
                  <a:cubicBezTo>
                    <a:pt x="3530" y="7632"/>
                    <a:pt x="3884" y="7507"/>
                    <a:pt x="4202" y="7507"/>
                  </a:cubicBezTo>
                  <a:cubicBezTo>
                    <a:pt x="4953" y="7507"/>
                    <a:pt x="5503" y="8203"/>
                    <a:pt x="6079" y="8819"/>
                  </a:cubicBezTo>
                  <a:cubicBezTo>
                    <a:pt x="6244" y="9038"/>
                    <a:pt x="6353" y="9257"/>
                    <a:pt x="6737" y="9421"/>
                  </a:cubicBezTo>
                  <a:cubicBezTo>
                    <a:pt x="7887" y="9586"/>
                    <a:pt x="8544" y="10736"/>
                    <a:pt x="8270" y="11831"/>
                  </a:cubicBezTo>
                  <a:cubicBezTo>
                    <a:pt x="8161" y="12379"/>
                    <a:pt x="7777" y="12981"/>
                    <a:pt x="8544" y="13365"/>
                  </a:cubicBezTo>
                  <a:cubicBezTo>
                    <a:pt x="9470" y="13714"/>
                    <a:pt x="10048" y="13933"/>
                    <a:pt x="10429" y="13933"/>
                  </a:cubicBezTo>
                  <a:cubicBezTo>
                    <a:pt x="11063" y="13933"/>
                    <a:pt x="11153" y="13329"/>
                    <a:pt x="11392" y="11722"/>
                  </a:cubicBezTo>
                  <a:cubicBezTo>
                    <a:pt x="11392" y="11612"/>
                    <a:pt x="11447" y="11503"/>
                    <a:pt x="11502" y="11393"/>
                  </a:cubicBezTo>
                  <a:cubicBezTo>
                    <a:pt x="12049" y="10462"/>
                    <a:pt x="10625" y="9969"/>
                    <a:pt x="11009" y="9093"/>
                  </a:cubicBezTo>
                  <a:cubicBezTo>
                    <a:pt x="8873" y="6135"/>
                    <a:pt x="6791" y="3068"/>
                    <a:pt x="3943" y="71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9" name="Google Shape;4609;p4"/>
            <p:cNvSpPr/>
            <p:nvPr/>
          </p:nvSpPr>
          <p:spPr>
            <a:xfrm>
              <a:off x="3107575" y="3394700"/>
              <a:ext cx="139675" cy="155800"/>
            </a:xfrm>
            <a:custGeom>
              <a:avLst/>
              <a:gdLst/>
              <a:ahLst/>
              <a:cxnLst/>
              <a:rect l="l" t="t" r="r" b="b"/>
              <a:pathLst>
                <a:path w="5587" h="6232" extrusionOk="0">
                  <a:moveTo>
                    <a:pt x="2367" y="0"/>
                  </a:moveTo>
                  <a:cubicBezTo>
                    <a:pt x="2202" y="0"/>
                    <a:pt x="2043" y="117"/>
                    <a:pt x="1917" y="201"/>
                  </a:cubicBezTo>
                  <a:cubicBezTo>
                    <a:pt x="1534" y="420"/>
                    <a:pt x="1862" y="803"/>
                    <a:pt x="1753" y="1077"/>
                  </a:cubicBezTo>
                  <a:cubicBezTo>
                    <a:pt x="1534" y="1515"/>
                    <a:pt x="1808" y="2282"/>
                    <a:pt x="1041" y="2392"/>
                  </a:cubicBezTo>
                  <a:cubicBezTo>
                    <a:pt x="0" y="2556"/>
                    <a:pt x="55" y="3487"/>
                    <a:pt x="110" y="4035"/>
                  </a:cubicBezTo>
                  <a:cubicBezTo>
                    <a:pt x="219" y="4692"/>
                    <a:pt x="0" y="5404"/>
                    <a:pt x="274" y="6061"/>
                  </a:cubicBezTo>
                  <a:cubicBezTo>
                    <a:pt x="457" y="6061"/>
                    <a:pt x="615" y="6232"/>
                    <a:pt x="765" y="6232"/>
                  </a:cubicBezTo>
                  <a:cubicBezTo>
                    <a:pt x="840" y="6232"/>
                    <a:pt x="913" y="6189"/>
                    <a:pt x="986" y="6061"/>
                  </a:cubicBezTo>
                  <a:cubicBezTo>
                    <a:pt x="1205" y="5678"/>
                    <a:pt x="1205" y="5185"/>
                    <a:pt x="986" y="4802"/>
                  </a:cubicBezTo>
                  <a:cubicBezTo>
                    <a:pt x="931" y="4583"/>
                    <a:pt x="712" y="4254"/>
                    <a:pt x="1096" y="4144"/>
                  </a:cubicBezTo>
                  <a:cubicBezTo>
                    <a:pt x="1256" y="4112"/>
                    <a:pt x="1472" y="3986"/>
                    <a:pt x="1646" y="3986"/>
                  </a:cubicBezTo>
                  <a:cubicBezTo>
                    <a:pt x="1770" y="3986"/>
                    <a:pt x="1872" y="4050"/>
                    <a:pt x="1917" y="4254"/>
                  </a:cubicBezTo>
                  <a:cubicBezTo>
                    <a:pt x="2081" y="4802"/>
                    <a:pt x="2520" y="5185"/>
                    <a:pt x="3122" y="5240"/>
                  </a:cubicBezTo>
                  <a:cubicBezTo>
                    <a:pt x="3286" y="4802"/>
                    <a:pt x="2684" y="3980"/>
                    <a:pt x="3560" y="3980"/>
                  </a:cubicBezTo>
                  <a:cubicBezTo>
                    <a:pt x="4163" y="3980"/>
                    <a:pt x="3834" y="4692"/>
                    <a:pt x="3998" y="5021"/>
                  </a:cubicBezTo>
                  <a:cubicBezTo>
                    <a:pt x="4053" y="5185"/>
                    <a:pt x="4108" y="5185"/>
                    <a:pt x="4272" y="5185"/>
                  </a:cubicBezTo>
                  <a:cubicBezTo>
                    <a:pt x="4656" y="5075"/>
                    <a:pt x="4820" y="4637"/>
                    <a:pt x="4656" y="4254"/>
                  </a:cubicBezTo>
                  <a:cubicBezTo>
                    <a:pt x="4546" y="3816"/>
                    <a:pt x="4656" y="3323"/>
                    <a:pt x="4491" y="2830"/>
                  </a:cubicBezTo>
                  <a:cubicBezTo>
                    <a:pt x="4382" y="2337"/>
                    <a:pt x="4546" y="2118"/>
                    <a:pt x="5039" y="2118"/>
                  </a:cubicBezTo>
                  <a:cubicBezTo>
                    <a:pt x="5119" y="2118"/>
                    <a:pt x="5213" y="2132"/>
                    <a:pt x="5300" y="2132"/>
                  </a:cubicBezTo>
                  <a:cubicBezTo>
                    <a:pt x="5454" y="2132"/>
                    <a:pt x="5587" y="2088"/>
                    <a:pt x="5587" y="1844"/>
                  </a:cubicBezTo>
                  <a:cubicBezTo>
                    <a:pt x="5368" y="1493"/>
                    <a:pt x="5078" y="1458"/>
                    <a:pt x="4775" y="1458"/>
                  </a:cubicBezTo>
                  <a:cubicBezTo>
                    <a:pt x="4699" y="1458"/>
                    <a:pt x="4623" y="1461"/>
                    <a:pt x="4546" y="1461"/>
                  </a:cubicBezTo>
                  <a:cubicBezTo>
                    <a:pt x="4504" y="1588"/>
                    <a:pt x="4330" y="1715"/>
                    <a:pt x="4253" y="1715"/>
                  </a:cubicBezTo>
                  <a:cubicBezTo>
                    <a:pt x="4231" y="1715"/>
                    <a:pt x="4217" y="1704"/>
                    <a:pt x="4217" y="1680"/>
                  </a:cubicBezTo>
                  <a:cubicBezTo>
                    <a:pt x="4066" y="1301"/>
                    <a:pt x="3836" y="1184"/>
                    <a:pt x="3528" y="1184"/>
                  </a:cubicBezTo>
                  <a:cubicBezTo>
                    <a:pt x="3390" y="1184"/>
                    <a:pt x="3236" y="1208"/>
                    <a:pt x="3067" y="1242"/>
                  </a:cubicBezTo>
                  <a:cubicBezTo>
                    <a:pt x="2959" y="1260"/>
                    <a:pt x="2864" y="1269"/>
                    <a:pt x="2783" y="1269"/>
                  </a:cubicBezTo>
                  <a:cubicBezTo>
                    <a:pt x="2371" y="1269"/>
                    <a:pt x="2309" y="1033"/>
                    <a:pt x="2629" y="530"/>
                  </a:cubicBezTo>
                  <a:cubicBezTo>
                    <a:pt x="2793" y="365"/>
                    <a:pt x="2739" y="91"/>
                    <a:pt x="2520" y="37"/>
                  </a:cubicBezTo>
                  <a:cubicBezTo>
                    <a:pt x="2469" y="11"/>
                    <a:pt x="2418" y="0"/>
                    <a:pt x="2367" y="0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0" name="Google Shape;4610;p4"/>
            <p:cNvSpPr/>
            <p:nvPr/>
          </p:nvSpPr>
          <p:spPr>
            <a:xfrm>
              <a:off x="3230800" y="3341500"/>
              <a:ext cx="90400" cy="125025"/>
            </a:xfrm>
            <a:custGeom>
              <a:avLst/>
              <a:gdLst/>
              <a:ahLst/>
              <a:cxnLst/>
              <a:rect l="l" t="t" r="r" b="b"/>
              <a:pathLst>
                <a:path w="3616" h="5001" extrusionOk="0">
                  <a:moveTo>
                    <a:pt x="1599" y="1"/>
                  </a:moveTo>
                  <a:cubicBezTo>
                    <a:pt x="631" y="1"/>
                    <a:pt x="118" y="649"/>
                    <a:pt x="0" y="1946"/>
                  </a:cubicBezTo>
                  <a:cubicBezTo>
                    <a:pt x="309" y="1813"/>
                    <a:pt x="440" y="1362"/>
                    <a:pt x="765" y="1362"/>
                  </a:cubicBezTo>
                  <a:cubicBezTo>
                    <a:pt x="844" y="1362"/>
                    <a:pt x="934" y="1388"/>
                    <a:pt x="1041" y="1453"/>
                  </a:cubicBezTo>
                  <a:cubicBezTo>
                    <a:pt x="1424" y="1672"/>
                    <a:pt x="1370" y="2110"/>
                    <a:pt x="1260" y="2493"/>
                  </a:cubicBezTo>
                  <a:cubicBezTo>
                    <a:pt x="1096" y="3096"/>
                    <a:pt x="1205" y="3479"/>
                    <a:pt x="1917" y="3643"/>
                  </a:cubicBezTo>
                  <a:cubicBezTo>
                    <a:pt x="2410" y="3808"/>
                    <a:pt x="2136" y="4136"/>
                    <a:pt x="1972" y="4465"/>
                  </a:cubicBezTo>
                  <a:cubicBezTo>
                    <a:pt x="1917" y="4574"/>
                    <a:pt x="1808" y="4739"/>
                    <a:pt x="2082" y="4903"/>
                  </a:cubicBezTo>
                  <a:cubicBezTo>
                    <a:pt x="2141" y="4869"/>
                    <a:pt x="2201" y="4856"/>
                    <a:pt x="2263" y="4856"/>
                  </a:cubicBezTo>
                  <a:cubicBezTo>
                    <a:pt x="2471" y="4856"/>
                    <a:pt x="2702" y="5000"/>
                    <a:pt x="2986" y="5000"/>
                  </a:cubicBezTo>
                  <a:cubicBezTo>
                    <a:pt x="3171" y="5000"/>
                    <a:pt x="3378" y="4940"/>
                    <a:pt x="3615" y="4739"/>
                  </a:cubicBezTo>
                  <a:cubicBezTo>
                    <a:pt x="2575" y="4410"/>
                    <a:pt x="3560" y="3370"/>
                    <a:pt x="2958" y="3041"/>
                  </a:cubicBezTo>
                  <a:cubicBezTo>
                    <a:pt x="1863" y="2548"/>
                    <a:pt x="2465" y="1617"/>
                    <a:pt x="2191" y="905"/>
                  </a:cubicBezTo>
                  <a:cubicBezTo>
                    <a:pt x="2027" y="522"/>
                    <a:pt x="2575" y="302"/>
                    <a:pt x="2958" y="302"/>
                  </a:cubicBezTo>
                  <a:cubicBezTo>
                    <a:pt x="2432" y="101"/>
                    <a:pt x="1980" y="1"/>
                    <a:pt x="1599" y="1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1" name="Google Shape;4611;p4"/>
            <p:cNvSpPr/>
            <p:nvPr/>
          </p:nvSpPr>
          <p:spPr>
            <a:xfrm>
              <a:off x="3288300" y="3209375"/>
              <a:ext cx="26050" cy="49325"/>
            </a:xfrm>
            <a:custGeom>
              <a:avLst/>
              <a:gdLst/>
              <a:ahLst/>
              <a:cxnLst/>
              <a:rect l="l" t="t" r="r" b="b"/>
              <a:pathLst>
                <a:path w="1042" h="1973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603"/>
                    <a:pt x="165" y="1261"/>
                    <a:pt x="275" y="1973"/>
                  </a:cubicBezTo>
                  <a:cubicBezTo>
                    <a:pt x="713" y="1589"/>
                    <a:pt x="658" y="1151"/>
                    <a:pt x="1041" y="987"/>
                  </a:cubicBezTo>
                  <a:cubicBezTo>
                    <a:pt x="768" y="549"/>
                    <a:pt x="439" y="220"/>
                    <a:pt x="1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2" name="Google Shape;4612;p4"/>
            <p:cNvSpPr/>
            <p:nvPr/>
          </p:nvSpPr>
          <p:spPr>
            <a:xfrm>
              <a:off x="3327025" y="3330750"/>
              <a:ext cx="44825" cy="18325"/>
            </a:xfrm>
            <a:custGeom>
              <a:avLst/>
              <a:gdLst/>
              <a:ahLst/>
              <a:cxnLst/>
              <a:rect l="l" t="t" r="r" b="b"/>
              <a:pathLst>
                <a:path w="1793" h="733" extrusionOk="0">
                  <a:moveTo>
                    <a:pt x="267" y="0"/>
                  </a:moveTo>
                  <a:cubicBezTo>
                    <a:pt x="0" y="0"/>
                    <a:pt x="233" y="524"/>
                    <a:pt x="150" y="732"/>
                  </a:cubicBezTo>
                  <a:lnTo>
                    <a:pt x="1793" y="732"/>
                  </a:lnTo>
                  <a:cubicBezTo>
                    <a:pt x="1519" y="349"/>
                    <a:pt x="1026" y="404"/>
                    <a:pt x="697" y="185"/>
                  </a:cubicBezTo>
                  <a:cubicBezTo>
                    <a:pt x="487" y="53"/>
                    <a:pt x="352" y="0"/>
                    <a:pt x="267" y="0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3" name="Google Shape;4613;p4"/>
            <p:cNvSpPr/>
            <p:nvPr/>
          </p:nvSpPr>
          <p:spPr>
            <a:xfrm>
              <a:off x="3203400" y="3277850"/>
              <a:ext cx="5525" cy="4125"/>
            </a:xfrm>
            <a:custGeom>
              <a:avLst/>
              <a:gdLst/>
              <a:ahLst/>
              <a:cxnLst/>
              <a:rect l="l" t="t" r="r" b="b"/>
              <a:pathLst>
                <a:path w="221" h="165" extrusionOk="0">
                  <a:moveTo>
                    <a:pt x="56" y="0"/>
                  </a:moveTo>
                  <a:cubicBezTo>
                    <a:pt x="1" y="0"/>
                    <a:pt x="1" y="55"/>
                    <a:pt x="1" y="110"/>
                  </a:cubicBezTo>
                  <a:cubicBezTo>
                    <a:pt x="56" y="110"/>
                    <a:pt x="111" y="165"/>
                    <a:pt x="165" y="165"/>
                  </a:cubicBezTo>
                  <a:cubicBezTo>
                    <a:pt x="220" y="165"/>
                    <a:pt x="220" y="55"/>
                    <a:pt x="220" y="55"/>
                  </a:cubicBezTo>
                  <a:cubicBezTo>
                    <a:pt x="165" y="0"/>
                    <a:pt x="111" y="0"/>
                    <a:pt x="56" y="0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4" name="Google Shape;4614;p4"/>
            <p:cNvSpPr/>
            <p:nvPr/>
          </p:nvSpPr>
          <p:spPr>
            <a:xfrm>
              <a:off x="3952400" y="3833775"/>
              <a:ext cx="413475" cy="286275"/>
            </a:xfrm>
            <a:custGeom>
              <a:avLst/>
              <a:gdLst/>
              <a:ahLst/>
              <a:cxnLst/>
              <a:rect l="l" t="t" r="r" b="b"/>
              <a:pathLst>
                <a:path w="16539" h="11451" extrusionOk="0">
                  <a:moveTo>
                    <a:pt x="15171" y="0"/>
                  </a:moveTo>
                  <a:lnTo>
                    <a:pt x="14952" y="110"/>
                  </a:lnTo>
                  <a:cubicBezTo>
                    <a:pt x="14459" y="548"/>
                    <a:pt x="13912" y="822"/>
                    <a:pt x="13254" y="986"/>
                  </a:cubicBezTo>
                  <a:cubicBezTo>
                    <a:pt x="12707" y="1150"/>
                    <a:pt x="12159" y="1534"/>
                    <a:pt x="11885" y="2027"/>
                  </a:cubicBezTo>
                  <a:cubicBezTo>
                    <a:pt x="10735" y="3505"/>
                    <a:pt x="9147" y="4327"/>
                    <a:pt x="7668" y="5367"/>
                  </a:cubicBezTo>
                  <a:cubicBezTo>
                    <a:pt x="5094" y="7120"/>
                    <a:pt x="2410" y="8763"/>
                    <a:pt x="0" y="10844"/>
                  </a:cubicBezTo>
                  <a:cubicBezTo>
                    <a:pt x="164" y="11313"/>
                    <a:pt x="388" y="11451"/>
                    <a:pt x="638" y="11451"/>
                  </a:cubicBezTo>
                  <a:cubicBezTo>
                    <a:pt x="973" y="11451"/>
                    <a:pt x="1353" y="11204"/>
                    <a:pt x="1698" y="11173"/>
                  </a:cubicBezTo>
                  <a:cubicBezTo>
                    <a:pt x="2410" y="11118"/>
                    <a:pt x="2739" y="10516"/>
                    <a:pt x="3231" y="10078"/>
                  </a:cubicBezTo>
                  <a:cubicBezTo>
                    <a:pt x="4272" y="9037"/>
                    <a:pt x="5532" y="8270"/>
                    <a:pt x="6901" y="7887"/>
                  </a:cubicBezTo>
                  <a:cubicBezTo>
                    <a:pt x="8106" y="6956"/>
                    <a:pt x="9530" y="6353"/>
                    <a:pt x="10516" y="5148"/>
                  </a:cubicBezTo>
                  <a:cubicBezTo>
                    <a:pt x="10844" y="4820"/>
                    <a:pt x="11337" y="4601"/>
                    <a:pt x="11830" y="4546"/>
                  </a:cubicBezTo>
                  <a:cubicBezTo>
                    <a:pt x="12981" y="3724"/>
                    <a:pt x="14678" y="3670"/>
                    <a:pt x="15171" y="2027"/>
                  </a:cubicBezTo>
                  <a:lnTo>
                    <a:pt x="15171" y="1314"/>
                  </a:lnTo>
                  <a:cubicBezTo>
                    <a:pt x="15201" y="1317"/>
                    <a:pt x="15231" y="1318"/>
                    <a:pt x="15261" y="1318"/>
                  </a:cubicBezTo>
                  <a:cubicBezTo>
                    <a:pt x="15938" y="1318"/>
                    <a:pt x="16538" y="734"/>
                    <a:pt x="16486" y="0"/>
                  </a:cubicBezTo>
                  <a:close/>
                </a:path>
              </a:pathLst>
            </a:custGeom>
            <a:solidFill>
              <a:srgbClr val="F08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5" name="Google Shape;4615;p4"/>
            <p:cNvSpPr/>
            <p:nvPr/>
          </p:nvSpPr>
          <p:spPr>
            <a:xfrm>
              <a:off x="4249525" y="3881675"/>
              <a:ext cx="184875" cy="128750"/>
            </a:xfrm>
            <a:custGeom>
              <a:avLst/>
              <a:gdLst/>
              <a:ahLst/>
              <a:cxnLst/>
              <a:rect l="l" t="t" r="r" b="b"/>
              <a:pathLst>
                <a:path w="7395" h="5150" extrusionOk="0">
                  <a:moveTo>
                    <a:pt x="3889" y="1"/>
                  </a:moveTo>
                  <a:lnTo>
                    <a:pt x="3286" y="111"/>
                  </a:lnTo>
                  <a:cubicBezTo>
                    <a:pt x="2355" y="1206"/>
                    <a:pt x="876" y="1589"/>
                    <a:pt x="0" y="2685"/>
                  </a:cubicBezTo>
                  <a:cubicBezTo>
                    <a:pt x="178" y="2621"/>
                    <a:pt x="335" y="2590"/>
                    <a:pt x="474" y="2590"/>
                  </a:cubicBezTo>
                  <a:cubicBezTo>
                    <a:pt x="933" y="2590"/>
                    <a:pt x="1188" y="2930"/>
                    <a:pt x="1315" y="3561"/>
                  </a:cubicBezTo>
                  <a:cubicBezTo>
                    <a:pt x="1459" y="4104"/>
                    <a:pt x="1676" y="4336"/>
                    <a:pt x="1996" y="4336"/>
                  </a:cubicBezTo>
                  <a:cubicBezTo>
                    <a:pt x="2160" y="4336"/>
                    <a:pt x="2351" y="4275"/>
                    <a:pt x="2574" y="4163"/>
                  </a:cubicBezTo>
                  <a:cubicBezTo>
                    <a:pt x="3286" y="3890"/>
                    <a:pt x="3396" y="3506"/>
                    <a:pt x="3012" y="2794"/>
                  </a:cubicBezTo>
                  <a:cubicBezTo>
                    <a:pt x="2848" y="2466"/>
                    <a:pt x="2520" y="2247"/>
                    <a:pt x="2793" y="1918"/>
                  </a:cubicBezTo>
                  <a:cubicBezTo>
                    <a:pt x="2894" y="1797"/>
                    <a:pt x="2995" y="1750"/>
                    <a:pt x="3098" y="1750"/>
                  </a:cubicBezTo>
                  <a:cubicBezTo>
                    <a:pt x="3276" y="1750"/>
                    <a:pt x="3462" y="1889"/>
                    <a:pt x="3670" y="2027"/>
                  </a:cubicBezTo>
                  <a:cubicBezTo>
                    <a:pt x="3764" y="2103"/>
                    <a:pt x="3871" y="2139"/>
                    <a:pt x="3975" y="2139"/>
                  </a:cubicBezTo>
                  <a:cubicBezTo>
                    <a:pt x="4174" y="2139"/>
                    <a:pt x="4365" y="2005"/>
                    <a:pt x="4436" y="1754"/>
                  </a:cubicBezTo>
                  <a:cubicBezTo>
                    <a:pt x="4601" y="1370"/>
                    <a:pt x="3889" y="1535"/>
                    <a:pt x="3944" y="1151"/>
                  </a:cubicBezTo>
                  <a:cubicBezTo>
                    <a:pt x="4440" y="857"/>
                    <a:pt x="4875" y="711"/>
                    <a:pt x="5241" y="711"/>
                  </a:cubicBezTo>
                  <a:cubicBezTo>
                    <a:pt x="5967" y="711"/>
                    <a:pt x="6427" y="1283"/>
                    <a:pt x="6572" y="2411"/>
                  </a:cubicBezTo>
                  <a:cubicBezTo>
                    <a:pt x="6572" y="2685"/>
                    <a:pt x="6572" y="2959"/>
                    <a:pt x="6572" y="3232"/>
                  </a:cubicBezTo>
                  <a:cubicBezTo>
                    <a:pt x="6518" y="3835"/>
                    <a:pt x="6463" y="4492"/>
                    <a:pt x="6408" y="5149"/>
                  </a:cubicBezTo>
                  <a:cubicBezTo>
                    <a:pt x="6956" y="4821"/>
                    <a:pt x="6901" y="4437"/>
                    <a:pt x="6901" y="3944"/>
                  </a:cubicBezTo>
                  <a:cubicBezTo>
                    <a:pt x="6901" y="3451"/>
                    <a:pt x="6737" y="2849"/>
                    <a:pt x="6956" y="2466"/>
                  </a:cubicBezTo>
                  <a:cubicBezTo>
                    <a:pt x="7394" y="1808"/>
                    <a:pt x="7175" y="1480"/>
                    <a:pt x="6682" y="987"/>
                  </a:cubicBezTo>
                  <a:cubicBezTo>
                    <a:pt x="6195" y="540"/>
                    <a:pt x="5737" y="93"/>
                    <a:pt x="5131" y="93"/>
                  </a:cubicBezTo>
                  <a:cubicBezTo>
                    <a:pt x="4920" y="93"/>
                    <a:pt x="4691" y="147"/>
                    <a:pt x="4436" y="275"/>
                  </a:cubicBezTo>
                  <a:cubicBezTo>
                    <a:pt x="4388" y="299"/>
                    <a:pt x="4343" y="310"/>
                    <a:pt x="4300" y="310"/>
                  </a:cubicBezTo>
                  <a:cubicBezTo>
                    <a:pt x="4145" y="310"/>
                    <a:pt x="4017" y="172"/>
                    <a:pt x="3889" y="1"/>
                  </a:cubicBezTo>
                  <a:close/>
                </a:path>
              </a:pathLst>
            </a:custGeom>
            <a:solidFill>
              <a:srgbClr val="FAF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6" name="Google Shape;4616;p4"/>
            <p:cNvSpPr/>
            <p:nvPr/>
          </p:nvSpPr>
          <p:spPr>
            <a:xfrm>
              <a:off x="4139975" y="4076125"/>
              <a:ext cx="174725" cy="160225"/>
            </a:xfrm>
            <a:custGeom>
              <a:avLst/>
              <a:gdLst/>
              <a:ahLst/>
              <a:cxnLst/>
              <a:rect l="l" t="t" r="r" b="b"/>
              <a:pathLst>
                <a:path w="6989" h="6409" extrusionOk="0">
                  <a:moveTo>
                    <a:pt x="4053" y="0"/>
                  </a:moveTo>
                  <a:cubicBezTo>
                    <a:pt x="3834" y="110"/>
                    <a:pt x="3615" y="219"/>
                    <a:pt x="3341" y="329"/>
                  </a:cubicBezTo>
                  <a:cubicBezTo>
                    <a:pt x="3147" y="329"/>
                    <a:pt x="2953" y="25"/>
                    <a:pt x="2758" y="25"/>
                  </a:cubicBezTo>
                  <a:cubicBezTo>
                    <a:pt x="2679" y="25"/>
                    <a:pt x="2599" y="76"/>
                    <a:pt x="2520" y="219"/>
                  </a:cubicBezTo>
                  <a:cubicBezTo>
                    <a:pt x="2301" y="548"/>
                    <a:pt x="2356" y="1096"/>
                    <a:pt x="2739" y="1370"/>
                  </a:cubicBezTo>
                  <a:cubicBezTo>
                    <a:pt x="2903" y="1534"/>
                    <a:pt x="3232" y="1534"/>
                    <a:pt x="3232" y="2027"/>
                  </a:cubicBezTo>
                  <a:cubicBezTo>
                    <a:pt x="2684" y="1917"/>
                    <a:pt x="2082" y="1808"/>
                    <a:pt x="1534" y="1698"/>
                  </a:cubicBezTo>
                  <a:cubicBezTo>
                    <a:pt x="1385" y="1645"/>
                    <a:pt x="1250" y="1621"/>
                    <a:pt x="1128" y="1621"/>
                  </a:cubicBezTo>
                  <a:cubicBezTo>
                    <a:pt x="626" y="1621"/>
                    <a:pt x="352" y="2035"/>
                    <a:pt x="220" y="2520"/>
                  </a:cubicBezTo>
                  <a:cubicBezTo>
                    <a:pt x="1" y="3122"/>
                    <a:pt x="1" y="3779"/>
                    <a:pt x="220" y="4437"/>
                  </a:cubicBezTo>
                  <a:cubicBezTo>
                    <a:pt x="307" y="4676"/>
                    <a:pt x="446" y="4743"/>
                    <a:pt x="606" y="4743"/>
                  </a:cubicBezTo>
                  <a:cubicBezTo>
                    <a:pt x="805" y="4743"/>
                    <a:pt x="1037" y="4639"/>
                    <a:pt x="1242" y="4639"/>
                  </a:cubicBezTo>
                  <a:cubicBezTo>
                    <a:pt x="1286" y="4639"/>
                    <a:pt x="1329" y="4644"/>
                    <a:pt x="1370" y="4656"/>
                  </a:cubicBezTo>
                  <a:cubicBezTo>
                    <a:pt x="1479" y="4711"/>
                    <a:pt x="1534" y="4765"/>
                    <a:pt x="1644" y="4820"/>
                  </a:cubicBezTo>
                  <a:cubicBezTo>
                    <a:pt x="2958" y="5642"/>
                    <a:pt x="4492" y="6189"/>
                    <a:pt x="6025" y="6408"/>
                  </a:cubicBezTo>
                  <a:lnTo>
                    <a:pt x="6628" y="6408"/>
                  </a:lnTo>
                  <a:cubicBezTo>
                    <a:pt x="6682" y="6299"/>
                    <a:pt x="6682" y="6189"/>
                    <a:pt x="6682" y="6135"/>
                  </a:cubicBezTo>
                  <a:cubicBezTo>
                    <a:pt x="6463" y="5477"/>
                    <a:pt x="5970" y="5423"/>
                    <a:pt x="5368" y="5423"/>
                  </a:cubicBezTo>
                  <a:cubicBezTo>
                    <a:pt x="5258" y="5203"/>
                    <a:pt x="5149" y="4930"/>
                    <a:pt x="5094" y="4656"/>
                  </a:cubicBezTo>
                  <a:cubicBezTo>
                    <a:pt x="5039" y="4437"/>
                    <a:pt x="5149" y="4218"/>
                    <a:pt x="5313" y="4108"/>
                  </a:cubicBezTo>
                  <a:cubicBezTo>
                    <a:pt x="5404" y="4078"/>
                    <a:pt x="5474" y="4064"/>
                    <a:pt x="5528" y="4064"/>
                  </a:cubicBezTo>
                  <a:cubicBezTo>
                    <a:pt x="5771" y="4064"/>
                    <a:pt x="5707" y="4333"/>
                    <a:pt x="5751" y="4601"/>
                  </a:cubicBezTo>
                  <a:cubicBezTo>
                    <a:pt x="5800" y="4846"/>
                    <a:pt x="5937" y="5048"/>
                    <a:pt x="6201" y="5048"/>
                  </a:cubicBezTo>
                  <a:cubicBezTo>
                    <a:pt x="6232" y="5048"/>
                    <a:pt x="6265" y="5045"/>
                    <a:pt x="6299" y="5039"/>
                  </a:cubicBezTo>
                  <a:cubicBezTo>
                    <a:pt x="6573" y="4930"/>
                    <a:pt x="6737" y="4656"/>
                    <a:pt x="6682" y="4382"/>
                  </a:cubicBezTo>
                  <a:cubicBezTo>
                    <a:pt x="6629" y="3851"/>
                    <a:pt x="6988" y="3010"/>
                    <a:pt x="5960" y="3010"/>
                  </a:cubicBezTo>
                  <a:cubicBezTo>
                    <a:pt x="5929" y="3010"/>
                    <a:pt x="5895" y="3011"/>
                    <a:pt x="5861" y="3013"/>
                  </a:cubicBezTo>
                  <a:cubicBezTo>
                    <a:pt x="5258" y="3013"/>
                    <a:pt x="5423" y="2520"/>
                    <a:pt x="5368" y="2136"/>
                  </a:cubicBezTo>
                  <a:lnTo>
                    <a:pt x="5368" y="2136"/>
                  </a:lnTo>
                  <a:cubicBezTo>
                    <a:pt x="4546" y="2191"/>
                    <a:pt x="4656" y="3067"/>
                    <a:pt x="4108" y="3560"/>
                  </a:cubicBezTo>
                  <a:cubicBezTo>
                    <a:pt x="4053" y="2301"/>
                    <a:pt x="4382" y="1150"/>
                    <a:pt x="4053" y="0"/>
                  </a:cubicBezTo>
                  <a:close/>
                </a:path>
              </a:pathLst>
            </a:custGeom>
            <a:solidFill>
              <a:srgbClr val="FBF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7" name="Google Shape;4617;p4"/>
            <p:cNvSpPr/>
            <p:nvPr/>
          </p:nvSpPr>
          <p:spPr>
            <a:xfrm>
              <a:off x="3875700" y="3083425"/>
              <a:ext cx="523075" cy="655900"/>
            </a:xfrm>
            <a:custGeom>
              <a:avLst/>
              <a:gdLst/>
              <a:ahLst/>
              <a:cxnLst/>
              <a:rect l="l" t="t" r="r" b="b"/>
              <a:pathLst>
                <a:path w="20923" h="26236" extrusionOk="0">
                  <a:moveTo>
                    <a:pt x="11174" y="0"/>
                  </a:moveTo>
                  <a:cubicBezTo>
                    <a:pt x="10133" y="383"/>
                    <a:pt x="9914" y="1041"/>
                    <a:pt x="10462" y="1917"/>
                  </a:cubicBezTo>
                  <a:cubicBezTo>
                    <a:pt x="11206" y="3139"/>
                    <a:pt x="11434" y="4825"/>
                    <a:pt x="13397" y="4825"/>
                  </a:cubicBezTo>
                  <a:cubicBezTo>
                    <a:pt x="13458" y="4825"/>
                    <a:pt x="13520" y="4823"/>
                    <a:pt x="13584" y="4820"/>
                  </a:cubicBezTo>
                  <a:cubicBezTo>
                    <a:pt x="14351" y="4875"/>
                    <a:pt x="14953" y="5587"/>
                    <a:pt x="14789" y="6353"/>
                  </a:cubicBezTo>
                  <a:cubicBezTo>
                    <a:pt x="14679" y="7175"/>
                    <a:pt x="15227" y="7449"/>
                    <a:pt x="15829" y="7832"/>
                  </a:cubicBezTo>
                  <a:cubicBezTo>
                    <a:pt x="13474" y="7887"/>
                    <a:pt x="12872" y="8489"/>
                    <a:pt x="12872" y="10680"/>
                  </a:cubicBezTo>
                  <a:cubicBezTo>
                    <a:pt x="12981" y="11502"/>
                    <a:pt x="12598" y="12214"/>
                    <a:pt x="11886" y="12542"/>
                  </a:cubicBezTo>
                  <a:cubicBezTo>
                    <a:pt x="11516" y="12099"/>
                    <a:pt x="11172" y="11430"/>
                    <a:pt x="10717" y="11430"/>
                  </a:cubicBezTo>
                  <a:cubicBezTo>
                    <a:pt x="10498" y="11430"/>
                    <a:pt x="10254" y="11585"/>
                    <a:pt x="9969" y="11995"/>
                  </a:cubicBezTo>
                  <a:cubicBezTo>
                    <a:pt x="9312" y="12707"/>
                    <a:pt x="8819" y="13473"/>
                    <a:pt x="8381" y="14295"/>
                  </a:cubicBezTo>
                  <a:cubicBezTo>
                    <a:pt x="8381" y="14405"/>
                    <a:pt x="8326" y="14459"/>
                    <a:pt x="8381" y="14459"/>
                  </a:cubicBezTo>
                  <a:cubicBezTo>
                    <a:pt x="8479" y="14484"/>
                    <a:pt x="8456" y="14508"/>
                    <a:pt x="8411" y="14508"/>
                  </a:cubicBezTo>
                  <a:cubicBezTo>
                    <a:pt x="8355" y="14508"/>
                    <a:pt x="8265" y="14471"/>
                    <a:pt x="8326" y="14350"/>
                  </a:cubicBezTo>
                  <a:cubicBezTo>
                    <a:pt x="8545" y="13912"/>
                    <a:pt x="8709" y="13473"/>
                    <a:pt x="8874" y="12981"/>
                  </a:cubicBezTo>
                  <a:cubicBezTo>
                    <a:pt x="8983" y="12488"/>
                    <a:pt x="9038" y="11995"/>
                    <a:pt x="8490" y="11721"/>
                  </a:cubicBezTo>
                  <a:cubicBezTo>
                    <a:pt x="8346" y="11635"/>
                    <a:pt x="8222" y="11597"/>
                    <a:pt x="8111" y="11597"/>
                  </a:cubicBezTo>
                  <a:cubicBezTo>
                    <a:pt x="7803" y="11597"/>
                    <a:pt x="7611" y="11891"/>
                    <a:pt x="7450" y="12214"/>
                  </a:cubicBezTo>
                  <a:cubicBezTo>
                    <a:pt x="7302" y="12508"/>
                    <a:pt x="7023" y="12715"/>
                    <a:pt x="6690" y="12715"/>
                  </a:cubicBezTo>
                  <a:cubicBezTo>
                    <a:pt x="6652" y="12715"/>
                    <a:pt x="6613" y="12712"/>
                    <a:pt x="6573" y="12707"/>
                  </a:cubicBezTo>
                  <a:cubicBezTo>
                    <a:pt x="5642" y="12816"/>
                    <a:pt x="4930" y="13473"/>
                    <a:pt x="4821" y="14405"/>
                  </a:cubicBezTo>
                  <a:cubicBezTo>
                    <a:pt x="4766" y="14897"/>
                    <a:pt x="4492" y="15390"/>
                    <a:pt x="4054" y="15610"/>
                  </a:cubicBezTo>
                  <a:cubicBezTo>
                    <a:pt x="4602" y="14897"/>
                    <a:pt x="4821" y="13912"/>
                    <a:pt x="4656" y="13035"/>
                  </a:cubicBezTo>
                  <a:cubicBezTo>
                    <a:pt x="4556" y="12380"/>
                    <a:pt x="4223" y="11817"/>
                    <a:pt x="3530" y="11817"/>
                  </a:cubicBezTo>
                  <a:cubicBezTo>
                    <a:pt x="3470" y="11817"/>
                    <a:pt x="3407" y="11822"/>
                    <a:pt x="3342" y="11830"/>
                  </a:cubicBezTo>
                  <a:cubicBezTo>
                    <a:pt x="2685" y="11940"/>
                    <a:pt x="2520" y="12488"/>
                    <a:pt x="2685" y="13090"/>
                  </a:cubicBezTo>
                  <a:cubicBezTo>
                    <a:pt x="2739" y="13419"/>
                    <a:pt x="2739" y="13966"/>
                    <a:pt x="2466" y="13966"/>
                  </a:cubicBezTo>
                  <a:cubicBezTo>
                    <a:pt x="1151" y="13966"/>
                    <a:pt x="1261" y="15336"/>
                    <a:pt x="603" y="15938"/>
                  </a:cubicBezTo>
                  <a:cubicBezTo>
                    <a:pt x="56" y="17088"/>
                    <a:pt x="494" y="18348"/>
                    <a:pt x="275" y="19498"/>
                  </a:cubicBezTo>
                  <a:cubicBezTo>
                    <a:pt x="56" y="21360"/>
                    <a:pt x="1" y="23223"/>
                    <a:pt x="56" y="25030"/>
                  </a:cubicBezTo>
                  <a:cubicBezTo>
                    <a:pt x="334" y="25838"/>
                    <a:pt x="514" y="26235"/>
                    <a:pt x="811" y="26235"/>
                  </a:cubicBezTo>
                  <a:cubicBezTo>
                    <a:pt x="1097" y="26235"/>
                    <a:pt x="1492" y="25866"/>
                    <a:pt x="2192" y="25139"/>
                  </a:cubicBezTo>
                  <a:cubicBezTo>
                    <a:pt x="3068" y="23715"/>
                    <a:pt x="4711" y="23003"/>
                    <a:pt x="5423" y="21470"/>
                  </a:cubicBezTo>
                  <a:cubicBezTo>
                    <a:pt x="6628" y="19936"/>
                    <a:pt x="7943" y="18512"/>
                    <a:pt x="9367" y="17198"/>
                  </a:cubicBezTo>
                  <a:lnTo>
                    <a:pt x="16213" y="10625"/>
                  </a:lnTo>
                  <a:cubicBezTo>
                    <a:pt x="16322" y="10516"/>
                    <a:pt x="16487" y="10406"/>
                    <a:pt x="16596" y="10297"/>
                  </a:cubicBezTo>
                  <a:cubicBezTo>
                    <a:pt x="16870" y="10023"/>
                    <a:pt x="17308" y="9968"/>
                    <a:pt x="17527" y="9640"/>
                  </a:cubicBezTo>
                  <a:cubicBezTo>
                    <a:pt x="17637" y="9530"/>
                    <a:pt x="17746" y="9420"/>
                    <a:pt x="17856" y="9256"/>
                  </a:cubicBezTo>
                  <a:lnTo>
                    <a:pt x="19554" y="7394"/>
                  </a:lnTo>
                  <a:cubicBezTo>
                    <a:pt x="19663" y="7230"/>
                    <a:pt x="19773" y="7120"/>
                    <a:pt x="19937" y="7011"/>
                  </a:cubicBezTo>
                  <a:cubicBezTo>
                    <a:pt x="20375" y="6846"/>
                    <a:pt x="20704" y="6463"/>
                    <a:pt x="20923" y="6025"/>
                  </a:cubicBezTo>
                  <a:lnTo>
                    <a:pt x="20923" y="6025"/>
                  </a:lnTo>
                  <a:cubicBezTo>
                    <a:pt x="20868" y="6052"/>
                    <a:pt x="20800" y="6052"/>
                    <a:pt x="20738" y="6052"/>
                  </a:cubicBezTo>
                  <a:cubicBezTo>
                    <a:pt x="20677" y="6052"/>
                    <a:pt x="20622" y="6052"/>
                    <a:pt x="20594" y="6080"/>
                  </a:cubicBezTo>
                  <a:cubicBezTo>
                    <a:pt x="19937" y="6682"/>
                    <a:pt x="18951" y="6627"/>
                    <a:pt x="18239" y="7175"/>
                  </a:cubicBezTo>
                  <a:cubicBezTo>
                    <a:pt x="18127" y="7250"/>
                    <a:pt x="17994" y="7287"/>
                    <a:pt x="17863" y="7287"/>
                  </a:cubicBezTo>
                  <a:cubicBezTo>
                    <a:pt x="17611" y="7287"/>
                    <a:pt x="17361" y="7153"/>
                    <a:pt x="17253" y="6901"/>
                  </a:cubicBezTo>
                  <a:cubicBezTo>
                    <a:pt x="16925" y="6353"/>
                    <a:pt x="17527" y="6572"/>
                    <a:pt x="17692" y="6463"/>
                  </a:cubicBezTo>
                  <a:cubicBezTo>
                    <a:pt x="17911" y="6299"/>
                    <a:pt x="17856" y="6025"/>
                    <a:pt x="17637" y="5915"/>
                  </a:cubicBezTo>
                  <a:cubicBezTo>
                    <a:pt x="16651" y="5587"/>
                    <a:pt x="16377" y="4382"/>
                    <a:pt x="15391" y="4053"/>
                  </a:cubicBezTo>
                  <a:cubicBezTo>
                    <a:pt x="15063" y="3889"/>
                    <a:pt x="15008" y="3615"/>
                    <a:pt x="15227" y="3396"/>
                  </a:cubicBezTo>
                  <a:cubicBezTo>
                    <a:pt x="15501" y="3177"/>
                    <a:pt x="15720" y="2958"/>
                    <a:pt x="15994" y="2739"/>
                  </a:cubicBezTo>
                  <a:cubicBezTo>
                    <a:pt x="15994" y="2300"/>
                    <a:pt x="15775" y="2203"/>
                    <a:pt x="15515" y="2203"/>
                  </a:cubicBezTo>
                  <a:cubicBezTo>
                    <a:pt x="15385" y="2203"/>
                    <a:pt x="15245" y="2227"/>
                    <a:pt x="15117" y="2246"/>
                  </a:cubicBezTo>
                  <a:cubicBezTo>
                    <a:pt x="15088" y="2251"/>
                    <a:pt x="15059" y="2253"/>
                    <a:pt x="15031" y="2253"/>
                  </a:cubicBezTo>
                  <a:cubicBezTo>
                    <a:pt x="14740" y="2253"/>
                    <a:pt x="14490" y="2017"/>
                    <a:pt x="14241" y="1917"/>
                  </a:cubicBezTo>
                  <a:cubicBezTo>
                    <a:pt x="14022" y="1862"/>
                    <a:pt x="13858" y="1862"/>
                    <a:pt x="13639" y="1862"/>
                  </a:cubicBezTo>
                  <a:cubicBezTo>
                    <a:pt x="13531" y="1882"/>
                    <a:pt x="13437" y="1891"/>
                    <a:pt x="13355" y="1891"/>
                  </a:cubicBezTo>
                  <a:cubicBezTo>
                    <a:pt x="12515" y="1891"/>
                    <a:pt x="12892" y="947"/>
                    <a:pt x="12543" y="548"/>
                  </a:cubicBezTo>
                  <a:cubicBezTo>
                    <a:pt x="12105" y="274"/>
                    <a:pt x="11667" y="110"/>
                    <a:pt x="11174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8" name="Google Shape;4618;p4"/>
            <p:cNvSpPr/>
            <p:nvPr/>
          </p:nvSpPr>
          <p:spPr>
            <a:xfrm>
              <a:off x="3993475" y="2948850"/>
              <a:ext cx="460075" cy="226900"/>
            </a:xfrm>
            <a:custGeom>
              <a:avLst/>
              <a:gdLst/>
              <a:ahLst/>
              <a:cxnLst/>
              <a:rect l="l" t="t" r="r" b="b"/>
              <a:pathLst>
                <a:path w="18403" h="9076" extrusionOk="0">
                  <a:moveTo>
                    <a:pt x="14349" y="0"/>
                  </a:moveTo>
                  <a:cubicBezTo>
                    <a:pt x="13896" y="0"/>
                    <a:pt x="13638" y="398"/>
                    <a:pt x="13638" y="1111"/>
                  </a:cubicBezTo>
                  <a:cubicBezTo>
                    <a:pt x="13638" y="1494"/>
                    <a:pt x="13912" y="1878"/>
                    <a:pt x="13254" y="2042"/>
                  </a:cubicBezTo>
                  <a:cubicBezTo>
                    <a:pt x="13254" y="1823"/>
                    <a:pt x="13200" y="1604"/>
                    <a:pt x="13145" y="1385"/>
                  </a:cubicBezTo>
                  <a:cubicBezTo>
                    <a:pt x="12861" y="817"/>
                    <a:pt x="11639" y="5"/>
                    <a:pt x="11028" y="5"/>
                  </a:cubicBezTo>
                  <a:cubicBezTo>
                    <a:pt x="10931" y="5"/>
                    <a:pt x="10850" y="25"/>
                    <a:pt x="10790" y="70"/>
                  </a:cubicBezTo>
                  <a:cubicBezTo>
                    <a:pt x="9942" y="697"/>
                    <a:pt x="9068" y="902"/>
                    <a:pt x="8137" y="902"/>
                  </a:cubicBezTo>
                  <a:cubicBezTo>
                    <a:pt x="7685" y="902"/>
                    <a:pt x="7220" y="854"/>
                    <a:pt x="6737" y="782"/>
                  </a:cubicBezTo>
                  <a:lnTo>
                    <a:pt x="6737" y="782"/>
                  </a:lnTo>
                  <a:cubicBezTo>
                    <a:pt x="7449" y="2590"/>
                    <a:pt x="5806" y="3028"/>
                    <a:pt x="5258" y="4069"/>
                  </a:cubicBezTo>
                  <a:cubicBezTo>
                    <a:pt x="4491" y="3904"/>
                    <a:pt x="4437" y="3192"/>
                    <a:pt x="3944" y="2918"/>
                  </a:cubicBezTo>
                  <a:cubicBezTo>
                    <a:pt x="3451" y="3192"/>
                    <a:pt x="3012" y="3630"/>
                    <a:pt x="2684" y="4123"/>
                  </a:cubicBezTo>
                  <a:cubicBezTo>
                    <a:pt x="2136" y="4945"/>
                    <a:pt x="1479" y="5657"/>
                    <a:pt x="712" y="6205"/>
                  </a:cubicBezTo>
                  <a:lnTo>
                    <a:pt x="0" y="7190"/>
                  </a:lnTo>
                  <a:cubicBezTo>
                    <a:pt x="36" y="7726"/>
                    <a:pt x="421" y="7819"/>
                    <a:pt x="776" y="7819"/>
                  </a:cubicBezTo>
                  <a:cubicBezTo>
                    <a:pt x="965" y="7819"/>
                    <a:pt x="1146" y="7793"/>
                    <a:pt x="1260" y="7793"/>
                  </a:cubicBezTo>
                  <a:cubicBezTo>
                    <a:pt x="1310" y="7803"/>
                    <a:pt x="1359" y="7806"/>
                    <a:pt x="1407" y="7806"/>
                  </a:cubicBezTo>
                  <a:cubicBezTo>
                    <a:pt x="1459" y="7806"/>
                    <a:pt x="1509" y="7803"/>
                    <a:pt x="1559" y="7803"/>
                  </a:cubicBezTo>
                  <a:cubicBezTo>
                    <a:pt x="1711" y="7803"/>
                    <a:pt x="1859" y="7832"/>
                    <a:pt x="2027" y="8067"/>
                  </a:cubicBezTo>
                  <a:cubicBezTo>
                    <a:pt x="2577" y="8743"/>
                    <a:pt x="3013" y="9075"/>
                    <a:pt x="3403" y="9075"/>
                  </a:cubicBezTo>
                  <a:cubicBezTo>
                    <a:pt x="3867" y="9075"/>
                    <a:pt x="4264" y="8605"/>
                    <a:pt x="4710" y="7683"/>
                  </a:cubicBezTo>
                  <a:cubicBezTo>
                    <a:pt x="4984" y="7245"/>
                    <a:pt x="5149" y="6807"/>
                    <a:pt x="5313" y="6314"/>
                  </a:cubicBezTo>
                  <a:cubicBezTo>
                    <a:pt x="5446" y="5783"/>
                    <a:pt x="5721" y="5431"/>
                    <a:pt x="6198" y="5431"/>
                  </a:cubicBezTo>
                  <a:cubicBezTo>
                    <a:pt x="6311" y="5431"/>
                    <a:pt x="6436" y="5451"/>
                    <a:pt x="6573" y="5493"/>
                  </a:cubicBezTo>
                  <a:cubicBezTo>
                    <a:pt x="6708" y="5832"/>
                    <a:pt x="6886" y="5982"/>
                    <a:pt x="7106" y="5982"/>
                  </a:cubicBezTo>
                  <a:cubicBezTo>
                    <a:pt x="7241" y="5982"/>
                    <a:pt x="7392" y="5925"/>
                    <a:pt x="7558" y="5821"/>
                  </a:cubicBezTo>
                  <a:cubicBezTo>
                    <a:pt x="7678" y="5971"/>
                    <a:pt x="7799" y="6023"/>
                    <a:pt x="7917" y="6023"/>
                  </a:cubicBezTo>
                  <a:cubicBezTo>
                    <a:pt x="8176" y="6023"/>
                    <a:pt x="8428" y="5781"/>
                    <a:pt x="8664" y="5781"/>
                  </a:cubicBezTo>
                  <a:cubicBezTo>
                    <a:pt x="8717" y="5781"/>
                    <a:pt x="8768" y="5792"/>
                    <a:pt x="8818" y="5821"/>
                  </a:cubicBezTo>
                  <a:cubicBezTo>
                    <a:pt x="8873" y="6424"/>
                    <a:pt x="7777" y="6971"/>
                    <a:pt x="8873" y="7464"/>
                  </a:cubicBezTo>
                  <a:lnTo>
                    <a:pt x="9585" y="7464"/>
                  </a:lnTo>
                  <a:cubicBezTo>
                    <a:pt x="9859" y="7629"/>
                    <a:pt x="10023" y="7902"/>
                    <a:pt x="10187" y="8176"/>
                  </a:cubicBezTo>
                  <a:cubicBezTo>
                    <a:pt x="10395" y="8107"/>
                    <a:pt x="10603" y="7907"/>
                    <a:pt x="10810" y="7907"/>
                  </a:cubicBezTo>
                  <a:cubicBezTo>
                    <a:pt x="10931" y="7907"/>
                    <a:pt x="11052" y="7975"/>
                    <a:pt x="11173" y="8176"/>
                  </a:cubicBezTo>
                  <a:cubicBezTo>
                    <a:pt x="11592" y="8539"/>
                    <a:pt x="11825" y="8731"/>
                    <a:pt x="11997" y="8731"/>
                  </a:cubicBezTo>
                  <a:cubicBezTo>
                    <a:pt x="12163" y="8731"/>
                    <a:pt x="12272" y="8553"/>
                    <a:pt x="12433" y="8176"/>
                  </a:cubicBezTo>
                  <a:cubicBezTo>
                    <a:pt x="12652" y="7683"/>
                    <a:pt x="12816" y="7300"/>
                    <a:pt x="13364" y="7136"/>
                  </a:cubicBezTo>
                  <a:cubicBezTo>
                    <a:pt x="13528" y="7136"/>
                    <a:pt x="13747" y="6971"/>
                    <a:pt x="13693" y="6862"/>
                  </a:cubicBezTo>
                  <a:cubicBezTo>
                    <a:pt x="13309" y="5876"/>
                    <a:pt x="14405" y="5164"/>
                    <a:pt x="14186" y="4178"/>
                  </a:cubicBezTo>
                  <a:cubicBezTo>
                    <a:pt x="14076" y="3740"/>
                    <a:pt x="14405" y="3247"/>
                    <a:pt x="14678" y="2754"/>
                  </a:cubicBezTo>
                  <a:cubicBezTo>
                    <a:pt x="14898" y="2973"/>
                    <a:pt x="15007" y="3028"/>
                    <a:pt x="15007" y="3083"/>
                  </a:cubicBezTo>
                  <a:cubicBezTo>
                    <a:pt x="15117" y="3302"/>
                    <a:pt x="15117" y="3521"/>
                    <a:pt x="15117" y="3740"/>
                  </a:cubicBezTo>
                  <a:cubicBezTo>
                    <a:pt x="14733" y="4781"/>
                    <a:pt x="14569" y="5712"/>
                    <a:pt x="15719" y="6478"/>
                  </a:cubicBezTo>
                  <a:cubicBezTo>
                    <a:pt x="15829" y="6588"/>
                    <a:pt x="15774" y="7081"/>
                    <a:pt x="15829" y="7410"/>
                  </a:cubicBezTo>
                  <a:cubicBezTo>
                    <a:pt x="15876" y="7600"/>
                    <a:pt x="16048" y="7749"/>
                    <a:pt x="16236" y="7749"/>
                  </a:cubicBezTo>
                  <a:cubicBezTo>
                    <a:pt x="16264" y="7749"/>
                    <a:pt x="16293" y="7745"/>
                    <a:pt x="16322" y="7738"/>
                  </a:cubicBezTo>
                  <a:cubicBezTo>
                    <a:pt x="16595" y="7738"/>
                    <a:pt x="16760" y="7519"/>
                    <a:pt x="16705" y="7300"/>
                  </a:cubicBezTo>
                  <a:cubicBezTo>
                    <a:pt x="16486" y="6369"/>
                    <a:pt x="16979" y="6150"/>
                    <a:pt x="17746" y="6150"/>
                  </a:cubicBezTo>
                  <a:cubicBezTo>
                    <a:pt x="18019" y="6150"/>
                    <a:pt x="18403" y="6040"/>
                    <a:pt x="18348" y="5712"/>
                  </a:cubicBezTo>
                  <a:cubicBezTo>
                    <a:pt x="18184" y="5054"/>
                    <a:pt x="18293" y="4288"/>
                    <a:pt x="17746" y="3685"/>
                  </a:cubicBezTo>
                  <a:cubicBezTo>
                    <a:pt x="17472" y="3904"/>
                    <a:pt x="17362" y="4288"/>
                    <a:pt x="17526" y="4671"/>
                  </a:cubicBezTo>
                  <a:cubicBezTo>
                    <a:pt x="17526" y="4890"/>
                    <a:pt x="17581" y="5109"/>
                    <a:pt x="17253" y="5109"/>
                  </a:cubicBezTo>
                  <a:cubicBezTo>
                    <a:pt x="17088" y="5109"/>
                    <a:pt x="16869" y="5054"/>
                    <a:pt x="16869" y="4890"/>
                  </a:cubicBezTo>
                  <a:cubicBezTo>
                    <a:pt x="17034" y="3630"/>
                    <a:pt x="15938" y="3192"/>
                    <a:pt x="15281" y="2425"/>
                  </a:cubicBezTo>
                  <a:cubicBezTo>
                    <a:pt x="14952" y="1987"/>
                    <a:pt x="14733" y="1659"/>
                    <a:pt x="15171" y="1221"/>
                  </a:cubicBezTo>
                  <a:cubicBezTo>
                    <a:pt x="15610" y="782"/>
                    <a:pt x="15390" y="454"/>
                    <a:pt x="14952" y="180"/>
                  </a:cubicBezTo>
                  <a:cubicBezTo>
                    <a:pt x="14725" y="59"/>
                    <a:pt x="14523" y="0"/>
                    <a:pt x="14349" y="0"/>
                  </a:cubicBez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9" name="Google Shape;4619;p4"/>
            <p:cNvSpPr/>
            <p:nvPr/>
          </p:nvSpPr>
          <p:spPr>
            <a:xfrm>
              <a:off x="4124925" y="2954700"/>
              <a:ext cx="26025" cy="24675"/>
            </a:xfrm>
            <a:custGeom>
              <a:avLst/>
              <a:gdLst/>
              <a:ahLst/>
              <a:cxnLst/>
              <a:rect l="l" t="t" r="r" b="b"/>
              <a:pathLst>
                <a:path w="1041" h="987" extrusionOk="0">
                  <a:moveTo>
                    <a:pt x="1041" y="1"/>
                  </a:moveTo>
                  <a:cubicBezTo>
                    <a:pt x="438" y="1"/>
                    <a:pt x="0" y="439"/>
                    <a:pt x="55" y="987"/>
                  </a:cubicBezTo>
                  <a:cubicBezTo>
                    <a:pt x="493" y="822"/>
                    <a:pt x="822" y="439"/>
                    <a:pt x="1041" y="1"/>
                  </a:cubicBez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0" name="Google Shape;4620;p4"/>
            <p:cNvSpPr/>
            <p:nvPr/>
          </p:nvSpPr>
          <p:spPr>
            <a:xfrm>
              <a:off x="4108475" y="2988925"/>
              <a:ext cx="17825" cy="19675"/>
            </a:xfrm>
            <a:custGeom>
              <a:avLst/>
              <a:gdLst/>
              <a:ahLst/>
              <a:cxnLst/>
              <a:rect l="l" t="t" r="r" b="b"/>
              <a:pathLst>
                <a:path w="713" h="787" extrusionOk="0">
                  <a:moveTo>
                    <a:pt x="384" y="1"/>
                  </a:moveTo>
                  <a:cubicBezTo>
                    <a:pt x="165" y="110"/>
                    <a:pt x="1" y="330"/>
                    <a:pt x="1" y="603"/>
                  </a:cubicBezTo>
                  <a:cubicBezTo>
                    <a:pt x="79" y="741"/>
                    <a:pt x="165" y="787"/>
                    <a:pt x="252" y="787"/>
                  </a:cubicBezTo>
                  <a:cubicBezTo>
                    <a:pt x="409" y="787"/>
                    <a:pt x="572" y="639"/>
                    <a:pt x="713" y="603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1" name="Google Shape;4621;p4"/>
            <p:cNvSpPr/>
            <p:nvPr/>
          </p:nvSpPr>
          <p:spPr>
            <a:xfrm>
              <a:off x="4125275" y="3004550"/>
              <a:ext cx="11975" cy="6325"/>
            </a:xfrm>
            <a:custGeom>
              <a:avLst/>
              <a:gdLst/>
              <a:ahLst/>
              <a:cxnLst/>
              <a:rect l="l" t="t" r="r" b="b"/>
              <a:pathLst>
                <a:path w="479" h="253" extrusionOk="0">
                  <a:moveTo>
                    <a:pt x="47" y="0"/>
                  </a:moveTo>
                  <a:cubicBezTo>
                    <a:pt x="1" y="0"/>
                    <a:pt x="26" y="39"/>
                    <a:pt x="96" y="143"/>
                  </a:cubicBezTo>
                  <a:cubicBezTo>
                    <a:pt x="205" y="197"/>
                    <a:pt x="260" y="197"/>
                    <a:pt x="369" y="252"/>
                  </a:cubicBezTo>
                  <a:cubicBezTo>
                    <a:pt x="369" y="252"/>
                    <a:pt x="479" y="143"/>
                    <a:pt x="479" y="143"/>
                  </a:cubicBezTo>
                  <a:cubicBezTo>
                    <a:pt x="369" y="88"/>
                    <a:pt x="369" y="88"/>
                    <a:pt x="205" y="33"/>
                  </a:cubicBezTo>
                  <a:cubicBezTo>
                    <a:pt x="125" y="13"/>
                    <a:pt x="74" y="0"/>
                    <a:pt x="47" y="0"/>
                  </a:cubicBez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2" name="Google Shape;4622;p4"/>
            <p:cNvSpPr/>
            <p:nvPr/>
          </p:nvSpPr>
          <p:spPr>
            <a:xfrm>
              <a:off x="4192000" y="290677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" y="275"/>
                  </a:moveTo>
                  <a:lnTo>
                    <a:pt x="275" y="1"/>
                  </a:ln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3" name="Google Shape;4623;p4"/>
            <p:cNvSpPr/>
            <p:nvPr/>
          </p:nvSpPr>
          <p:spPr>
            <a:xfrm>
              <a:off x="3863400" y="4104875"/>
              <a:ext cx="131450" cy="65950"/>
            </a:xfrm>
            <a:custGeom>
              <a:avLst/>
              <a:gdLst/>
              <a:ahLst/>
              <a:cxnLst/>
              <a:rect l="l" t="t" r="r" b="b"/>
              <a:pathLst>
                <a:path w="5258" h="2638" extrusionOk="0">
                  <a:moveTo>
                    <a:pt x="3615" y="0"/>
                  </a:moveTo>
                  <a:lnTo>
                    <a:pt x="0" y="2356"/>
                  </a:lnTo>
                  <a:cubicBezTo>
                    <a:pt x="177" y="2592"/>
                    <a:pt x="418" y="2637"/>
                    <a:pt x="672" y="2637"/>
                  </a:cubicBezTo>
                  <a:cubicBezTo>
                    <a:pt x="828" y="2637"/>
                    <a:pt x="989" y="2620"/>
                    <a:pt x="1142" y="2620"/>
                  </a:cubicBezTo>
                  <a:cubicBezTo>
                    <a:pt x="1201" y="2620"/>
                    <a:pt x="1259" y="2622"/>
                    <a:pt x="1315" y="2629"/>
                  </a:cubicBezTo>
                  <a:cubicBezTo>
                    <a:pt x="2684" y="2027"/>
                    <a:pt x="3998" y="1260"/>
                    <a:pt x="5258" y="329"/>
                  </a:cubicBezTo>
                  <a:cubicBezTo>
                    <a:pt x="5167" y="311"/>
                    <a:pt x="5072" y="305"/>
                    <a:pt x="4976" y="305"/>
                  </a:cubicBezTo>
                  <a:cubicBezTo>
                    <a:pt x="4785" y="305"/>
                    <a:pt x="4587" y="329"/>
                    <a:pt x="4395" y="329"/>
                  </a:cubicBezTo>
                  <a:cubicBezTo>
                    <a:pt x="4108" y="329"/>
                    <a:pt x="3834" y="274"/>
                    <a:pt x="3615" y="0"/>
                  </a:cubicBezTo>
                  <a:close/>
                </a:path>
              </a:pathLst>
            </a:custGeom>
            <a:solidFill>
              <a:srgbClr val="F29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4" name="Google Shape;4624;p4"/>
            <p:cNvSpPr/>
            <p:nvPr/>
          </p:nvSpPr>
          <p:spPr>
            <a:xfrm>
              <a:off x="3944525" y="4304775"/>
              <a:ext cx="50325" cy="37350"/>
            </a:xfrm>
            <a:custGeom>
              <a:avLst/>
              <a:gdLst/>
              <a:ahLst/>
              <a:cxnLst/>
              <a:rect l="l" t="t" r="r" b="b"/>
              <a:pathLst>
                <a:path w="2013" h="1494" extrusionOk="0">
                  <a:moveTo>
                    <a:pt x="682" y="1"/>
                  </a:moveTo>
                  <a:cubicBezTo>
                    <a:pt x="443" y="1"/>
                    <a:pt x="260" y="147"/>
                    <a:pt x="151" y="439"/>
                  </a:cubicBezTo>
                  <a:cubicBezTo>
                    <a:pt x="0" y="840"/>
                    <a:pt x="125" y="1103"/>
                    <a:pt x="525" y="1103"/>
                  </a:cubicBezTo>
                  <a:cubicBezTo>
                    <a:pt x="562" y="1103"/>
                    <a:pt x="602" y="1101"/>
                    <a:pt x="644" y="1096"/>
                  </a:cubicBezTo>
                  <a:cubicBezTo>
                    <a:pt x="685" y="1087"/>
                    <a:pt x="725" y="1083"/>
                    <a:pt x="762" y="1083"/>
                  </a:cubicBezTo>
                  <a:cubicBezTo>
                    <a:pt x="1139" y="1083"/>
                    <a:pt x="1366" y="1493"/>
                    <a:pt x="1856" y="1493"/>
                  </a:cubicBezTo>
                  <a:cubicBezTo>
                    <a:pt x="1906" y="1493"/>
                    <a:pt x="1958" y="1489"/>
                    <a:pt x="2013" y="1480"/>
                  </a:cubicBezTo>
                  <a:cubicBezTo>
                    <a:pt x="1684" y="1096"/>
                    <a:pt x="1739" y="330"/>
                    <a:pt x="1082" y="110"/>
                  </a:cubicBezTo>
                  <a:cubicBezTo>
                    <a:pt x="936" y="37"/>
                    <a:pt x="802" y="1"/>
                    <a:pt x="682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5" name="Google Shape;4625;p4"/>
            <p:cNvSpPr/>
            <p:nvPr/>
          </p:nvSpPr>
          <p:spPr>
            <a:xfrm>
              <a:off x="3949650" y="4344500"/>
              <a:ext cx="20900" cy="7400"/>
            </a:xfrm>
            <a:custGeom>
              <a:avLst/>
              <a:gdLst/>
              <a:ahLst/>
              <a:cxnLst/>
              <a:rect l="l" t="t" r="r" b="b"/>
              <a:pathLst>
                <a:path w="836" h="296" extrusionOk="0">
                  <a:moveTo>
                    <a:pt x="329" y="0"/>
                  </a:moveTo>
                  <a:cubicBezTo>
                    <a:pt x="274" y="0"/>
                    <a:pt x="165" y="110"/>
                    <a:pt x="1" y="219"/>
                  </a:cubicBezTo>
                  <a:lnTo>
                    <a:pt x="658" y="274"/>
                  </a:lnTo>
                  <a:cubicBezTo>
                    <a:pt x="702" y="289"/>
                    <a:pt x="738" y="296"/>
                    <a:pt x="764" y="296"/>
                  </a:cubicBezTo>
                  <a:cubicBezTo>
                    <a:pt x="836" y="296"/>
                    <a:pt x="833" y="245"/>
                    <a:pt x="713" y="165"/>
                  </a:cubicBezTo>
                  <a:cubicBezTo>
                    <a:pt x="603" y="55"/>
                    <a:pt x="439" y="0"/>
                    <a:pt x="329" y="0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6" name="Google Shape;4626;p4"/>
            <p:cNvSpPr/>
            <p:nvPr/>
          </p:nvSpPr>
          <p:spPr>
            <a:xfrm>
              <a:off x="3648425" y="3707875"/>
              <a:ext cx="164325" cy="479175"/>
            </a:xfrm>
            <a:custGeom>
              <a:avLst/>
              <a:gdLst/>
              <a:ahLst/>
              <a:cxnLst/>
              <a:rect l="l" t="t" r="r" b="b"/>
              <a:pathLst>
                <a:path w="6573" h="19167" extrusionOk="0">
                  <a:moveTo>
                    <a:pt x="1633" y="1"/>
                  </a:moveTo>
                  <a:cubicBezTo>
                    <a:pt x="1330" y="1"/>
                    <a:pt x="1026" y="122"/>
                    <a:pt x="712" y="435"/>
                  </a:cubicBezTo>
                  <a:cubicBezTo>
                    <a:pt x="219" y="654"/>
                    <a:pt x="0" y="1202"/>
                    <a:pt x="164" y="1695"/>
                  </a:cubicBezTo>
                  <a:cubicBezTo>
                    <a:pt x="438" y="2626"/>
                    <a:pt x="1150" y="3393"/>
                    <a:pt x="2136" y="3612"/>
                  </a:cubicBezTo>
                  <a:cubicBezTo>
                    <a:pt x="876" y="4926"/>
                    <a:pt x="876" y="5036"/>
                    <a:pt x="2355" y="5419"/>
                  </a:cubicBezTo>
                  <a:cubicBezTo>
                    <a:pt x="3670" y="5803"/>
                    <a:pt x="3560" y="6624"/>
                    <a:pt x="3177" y="7610"/>
                  </a:cubicBezTo>
                  <a:cubicBezTo>
                    <a:pt x="3013" y="8103"/>
                    <a:pt x="2410" y="8541"/>
                    <a:pt x="2793" y="9199"/>
                  </a:cubicBezTo>
                  <a:cubicBezTo>
                    <a:pt x="3341" y="10075"/>
                    <a:pt x="2958" y="10787"/>
                    <a:pt x="2191" y="11335"/>
                  </a:cubicBezTo>
                  <a:cubicBezTo>
                    <a:pt x="1643" y="11827"/>
                    <a:pt x="657" y="12101"/>
                    <a:pt x="986" y="13197"/>
                  </a:cubicBezTo>
                  <a:cubicBezTo>
                    <a:pt x="1150" y="13361"/>
                    <a:pt x="1479" y="13197"/>
                    <a:pt x="1424" y="13580"/>
                  </a:cubicBezTo>
                  <a:cubicBezTo>
                    <a:pt x="1479" y="13799"/>
                    <a:pt x="1534" y="13964"/>
                    <a:pt x="1698" y="14128"/>
                  </a:cubicBezTo>
                  <a:cubicBezTo>
                    <a:pt x="1965" y="14475"/>
                    <a:pt x="2270" y="14600"/>
                    <a:pt x="2590" y="14600"/>
                  </a:cubicBezTo>
                  <a:cubicBezTo>
                    <a:pt x="2926" y="14600"/>
                    <a:pt x="3278" y="14461"/>
                    <a:pt x="3615" y="14292"/>
                  </a:cubicBezTo>
                  <a:lnTo>
                    <a:pt x="3615" y="14292"/>
                  </a:lnTo>
                  <a:cubicBezTo>
                    <a:pt x="3286" y="15004"/>
                    <a:pt x="2848" y="15661"/>
                    <a:pt x="2246" y="16209"/>
                  </a:cubicBezTo>
                  <a:cubicBezTo>
                    <a:pt x="2574" y="17633"/>
                    <a:pt x="3560" y="18400"/>
                    <a:pt x="4656" y="19167"/>
                  </a:cubicBezTo>
                  <a:cubicBezTo>
                    <a:pt x="4984" y="18893"/>
                    <a:pt x="5203" y="18455"/>
                    <a:pt x="5094" y="18017"/>
                  </a:cubicBezTo>
                  <a:cubicBezTo>
                    <a:pt x="5149" y="17195"/>
                    <a:pt x="5313" y="16319"/>
                    <a:pt x="5587" y="15552"/>
                  </a:cubicBezTo>
                  <a:cubicBezTo>
                    <a:pt x="4656" y="15388"/>
                    <a:pt x="5641" y="15114"/>
                    <a:pt x="5587" y="14895"/>
                  </a:cubicBezTo>
                  <a:lnTo>
                    <a:pt x="5641" y="14566"/>
                  </a:lnTo>
                  <a:cubicBezTo>
                    <a:pt x="6463" y="11882"/>
                    <a:pt x="6463" y="9144"/>
                    <a:pt x="6573" y="6405"/>
                  </a:cubicBezTo>
                  <a:cubicBezTo>
                    <a:pt x="5915" y="5365"/>
                    <a:pt x="6463" y="3941"/>
                    <a:pt x="5532" y="2955"/>
                  </a:cubicBezTo>
                  <a:lnTo>
                    <a:pt x="3505" y="928"/>
                  </a:lnTo>
                  <a:cubicBezTo>
                    <a:pt x="3341" y="764"/>
                    <a:pt x="3122" y="654"/>
                    <a:pt x="2958" y="545"/>
                  </a:cubicBezTo>
                  <a:cubicBezTo>
                    <a:pt x="2505" y="254"/>
                    <a:pt x="2071" y="1"/>
                    <a:pt x="1633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7" name="Google Shape;4627;p4"/>
            <p:cNvSpPr/>
            <p:nvPr/>
          </p:nvSpPr>
          <p:spPr>
            <a:xfrm>
              <a:off x="3360875" y="3846075"/>
              <a:ext cx="449125" cy="390475"/>
            </a:xfrm>
            <a:custGeom>
              <a:avLst/>
              <a:gdLst/>
              <a:ahLst/>
              <a:cxnLst/>
              <a:rect l="l" t="t" r="r" b="b"/>
              <a:pathLst>
                <a:path w="17965" h="15619" extrusionOk="0">
                  <a:moveTo>
                    <a:pt x="932" y="1"/>
                  </a:moveTo>
                  <a:cubicBezTo>
                    <a:pt x="767" y="1"/>
                    <a:pt x="658" y="1"/>
                    <a:pt x="493" y="56"/>
                  </a:cubicBezTo>
                  <a:cubicBezTo>
                    <a:pt x="55" y="275"/>
                    <a:pt x="1" y="822"/>
                    <a:pt x="384" y="1151"/>
                  </a:cubicBezTo>
                  <a:cubicBezTo>
                    <a:pt x="658" y="1315"/>
                    <a:pt x="877" y="1535"/>
                    <a:pt x="1041" y="1808"/>
                  </a:cubicBezTo>
                  <a:cubicBezTo>
                    <a:pt x="1205" y="2027"/>
                    <a:pt x="1534" y="1918"/>
                    <a:pt x="1698" y="2137"/>
                  </a:cubicBezTo>
                  <a:cubicBezTo>
                    <a:pt x="1808" y="2247"/>
                    <a:pt x="1917" y="2356"/>
                    <a:pt x="2027" y="2466"/>
                  </a:cubicBezTo>
                  <a:cubicBezTo>
                    <a:pt x="2903" y="3342"/>
                    <a:pt x="4053" y="3944"/>
                    <a:pt x="4656" y="5040"/>
                  </a:cubicBezTo>
                  <a:cubicBezTo>
                    <a:pt x="4716" y="5130"/>
                    <a:pt x="4777" y="5171"/>
                    <a:pt x="4837" y="5171"/>
                  </a:cubicBezTo>
                  <a:cubicBezTo>
                    <a:pt x="4886" y="5171"/>
                    <a:pt x="4935" y="5144"/>
                    <a:pt x="4985" y="5095"/>
                  </a:cubicBezTo>
                  <a:lnTo>
                    <a:pt x="5313" y="5095"/>
                  </a:lnTo>
                  <a:cubicBezTo>
                    <a:pt x="5751" y="5478"/>
                    <a:pt x="5532" y="6080"/>
                    <a:pt x="5806" y="6519"/>
                  </a:cubicBezTo>
                  <a:cubicBezTo>
                    <a:pt x="6847" y="7833"/>
                    <a:pt x="8161" y="8874"/>
                    <a:pt x="9585" y="9695"/>
                  </a:cubicBezTo>
                  <a:cubicBezTo>
                    <a:pt x="11228" y="10572"/>
                    <a:pt x="12707" y="11831"/>
                    <a:pt x="13857" y="13310"/>
                  </a:cubicBezTo>
                  <a:lnTo>
                    <a:pt x="16486" y="15610"/>
                  </a:lnTo>
                  <a:cubicBezTo>
                    <a:pt x="16538" y="15605"/>
                    <a:pt x="16592" y="15602"/>
                    <a:pt x="16646" y="15602"/>
                  </a:cubicBezTo>
                  <a:cubicBezTo>
                    <a:pt x="16794" y="15602"/>
                    <a:pt x="16948" y="15618"/>
                    <a:pt x="17100" y="15618"/>
                  </a:cubicBezTo>
                  <a:cubicBezTo>
                    <a:pt x="17420" y="15618"/>
                    <a:pt x="17733" y="15549"/>
                    <a:pt x="17965" y="15117"/>
                  </a:cubicBezTo>
                  <a:cubicBezTo>
                    <a:pt x="17253" y="14734"/>
                    <a:pt x="17089" y="13748"/>
                    <a:pt x="16158" y="13639"/>
                  </a:cubicBezTo>
                  <a:cubicBezTo>
                    <a:pt x="15610" y="12489"/>
                    <a:pt x="14515" y="11776"/>
                    <a:pt x="13803" y="10681"/>
                  </a:cubicBezTo>
                  <a:cubicBezTo>
                    <a:pt x="13036" y="9640"/>
                    <a:pt x="12050" y="8764"/>
                    <a:pt x="11009" y="8052"/>
                  </a:cubicBezTo>
                  <a:cubicBezTo>
                    <a:pt x="10900" y="7943"/>
                    <a:pt x="10735" y="7888"/>
                    <a:pt x="10626" y="7833"/>
                  </a:cubicBezTo>
                  <a:cubicBezTo>
                    <a:pt x="10462" y="7724"/>
                    <a:pt x="10242" y="7614"/>
                    <a:pt x="10133" y="7504"/>
                  </a:cubicBezTo>
                  <a:lnTo>
                    <a:pt x="9804" y="7231"/>
                  </a:lnTo>
                  <a:cubicBezTo>
                    <a:pt x="9202" y="6519"/>
                    <a:pt x="8326" y="6135"/>
                    <a:pt x="7833" y="5314"/>
                  </a:cubicBezTo>
                  <a:cubicBezTo>
                    <a:pt x="7011" y="4383"/>
                    <a:pt x="6080" y="3506"/>
                    <a:pt x="5204" y="2630"/>
                  </a:cubicBezTo>
                  <a:cubicBezTo>
                    <a:pt x="4601" y="2247"/>
                    <a:pt x="3999" y="1863"/>
                    <a:pt x="3341" y="1589"/>
                  </a:cubicBezTo>
                  <a:lnTo>
                    <a:pt x="3013" y="1425"/>
                  </a:lnTo>
                  <a:lnTo>
                    <a:pt x="2849" y="1315"/>
                  </a:lnTo>
                  <a:cubicBezTo>
                    <a:pt x="2739" y="1206"/>
                    <a:pt x="2629" y="1151"/>
                    <a:pt x="2520" y="1096"/>
                  </a:cubicBezTo>
                  <a:lnTo>
                    <a:pt x="2191" y="877"/>
                  </a:lnTo>
                  <a:lnTo>
                    <a:pt x="1863" y="713"/>
                  </a:lnTo>
                  <a:lnTo>
                    <a:pt x="1753" y="603"/>
                  </a:lnTo>
                  <a:lnTo>
                    <a:pt x="1479" y="330"/>
                  </a:lnTo>
                  <a:lnTo>
                    <a:pt x="1315" y="220"/>
                  </a:lnTo>
                  <a:cubicBezTo>
                    <a:pt x="1205" y="110"/>
                    <a:pt x="1041" y="56"/>
                    <a:pt x="932" y="1"/>
                  </a:cubicBezTo>
                  <a:close/>
                </a:path>
              </a:pathLst>
            </a:custGeom>
            <a:solidFill>
              <a:srgbClr val="F18B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8" name="Google Shape;4628;p4"/>
            <p:cNvSpPr/>
            <p:nvPr/>
          </p:nvSpPr>
          <p:spPr>
            <a:xfrm>
              <a:off x="3789450" y="3825850"/>
              <a:ext cx="79450" cy="246175"/>
            </a:xfrm>
            <a:custGeom>
              <a:avLst/>
              <a:gdLst/>
              <a:ahLst/>
              <a:cxnLst/>
              <a:rect l="l" t="t" r="r" b="b"/>
              <a:pathLst>
                <a:path w="3178" h="9847" extrusionOk="0">
                  <a:moveTo>
                    <a:pt x="1553" y="0"/>
                  </a:moveTo>
                  <a:cubicBezTo>
                    <a:pt x="1470" y="0"/>
                    <a:pt x="1388" y="14"/>
                    <a:pt x="1315" y="43"/>
                  </a:cubicBezTo>
                  <a:cubicBezTo>
                    <a:pt x="986" y="98"/>
                    <a:pt x="658" y="317"/>
                    <a:pt x="548" y="646"/>
                  </a:cubicBezTo>
                  <a:cubicBezTo>
                    <a:pt x="439" y="810"/>
                    <a:pt x="439" y="1084"/>
                    <a:pt x="548" y="1303"/>
                  </a:cubicBezTo>
                  <a:cubicBezTo>
                    <a:pt x="603" y="2015"/>
                    <a:pt x="603" y="2672"/>
                    <a:pt x="548" y="3384"/>
                  </a:cubicBezTo>
                  <a:cubicBezTo>
                    <a:pt x="165" y="5520"/>
                    <a:pt x="0" y="7656"/>
                    <a:pt x="0" y="9847"/>
                  </a:cubicBezTo>
                  <a:lnTo>
                    <a:pt x="329" y="9847"/>
                  </a:lnTo>
                  <a:cubicBezTo>
                    <a:pt x="932" y="9518"/>
                    <a:pt x="822" y="8697"/>
                    <a:pt x="1424" y="8259"/>
                  </a:cubicBezTo>
                  <a:cubicBezTo>
                    <a:pt x="1753" y="8587"/>
                    <a:pt x="1479" y="9245"/>
                    <a:pt x="1972" y="9518"/>
                  </a:cubicBezTo>
                  <a:lnTo>
                    <a:pt x="2301" y="9518"/>
                  </a:lnTo>
                  <a:cubicBezTo>
                    <a:pt x="2410" y="8533"/>
                    <a:pt x="2520" y="7547"/>
                    <a:pt x="2629" y="6561"/>
                  </a:cubicBezTo>
                  <a:cubicBezTo>
                    <a:pt x="2848" y="5849"/>
                    <a:pt x="3177" y="5192"/>
                    <a:pt x="2848" y="4480"/>
                  </a:cubicBezTo>
                  <a:cubicBezTo>
                    <a:pt x="2706" y="4265"/>
                    <a:pt x="2573" y="4165"/>
                    <a:pt x="2460" y="4165"/>
                  </a:cubicBezTo>
                  <a:cubicBezTo>
                    <a:pt x="2313" y="4165"/>
                    <a:pt x="2198" y="4334"/>
                    <a:pt x="2136" y="4644"/>
                  </a:cubicBezTo>
                  <a:cubicBezTo>
                    <a:pt x="2027" y="5027"/>
                    <a:pt x="1808" y="5465"/>
                    <a:pt x="1534" y="5739"/>
                  </a:cubicBezTo>
                  <a:cubicBezTo>
                    <a:pt x="1436" y="5837"/>
                    <a:pt x="1426" y="6022"/>
                    <a:pt x="1269" y="6022"/>
                  </a:cubicBezTo>
                  <a:cubicBezTo>
                    <a:pt x="1250" y="6022"/>
                    <a:pt x="1229" y="6019"/>
                    <a:pt x="1205" y="6013"/>
                  </a:cubicBezTo>
                  <a:cubicBezTo>
                    <a:pt x="1151" y="5904"/>
                    <a:pt x="1096" y="5849"/>
                    <a:pt x="1096" y="5739"/>
                  </a:cubicBezTo>
                  <a:cubicBezTo>
                    <a:pt x="1096" y="5630"/>
                    <a:pt x="1096" y="5520"/>
                    <a:pt x="1151" y="5465"/>
                  </a:cubicBezTo>
                  <a:cubicBezTo>
                    <a:pt x="1151" y="5465"/>
                    <a:pt x="1260" y="5356"/>
                    <a:pt x="1260" y="5356"/>
                  </a:cubicBezTo>
                  <a:cubicBezTo>
                    <a:pt x="1315" y="5301"/>
                    <a:pt x="1424" y="5246"/>
                    <a:pt x="1534" y="5192"/>
                  </a:cubicBezTo>
                  <a:cubicBezTo>
                    <a:pt x="1644" y="5192"/>
                    <a:pt x="1698" y="5137"/>
                    <a:pt x="1808" y="5082"/>
                  </a:cubicBezTo>
                  <a:cubicBezTo>
                    <a:pt x="1917" y="5027"/>
                    <a:pt x="1972" y="4972"/>
                    <a:pt x="2027" y="4863"/>
                  </a:cubicBezTo>
                  <a:cubicBezTo>
                    <a:pt x="2082" y="4699"/>
                    <a:pt x="2027" y="4534"/>
                    <a:pt x="1917" y="4425"/>
                  </a:cubicBezTo>
                  <a:cubicBezTo>
                    <a:pt x="1863" y="4315"/>
                    <a:pt x="1808" y="4206"/>
                    <a:pt x="1808" y="4151"/>
                  </a:cubicBezTo>
                  <a:cubicBezTo>
                    <a:pt x="1863" y="4041"/>
                    <a:pt x="1917" y="3987"/>
                    <a:pt x="2027" y="3932"/>
                  </a:cubicBezTo>
                  <a:lnTo>
                    <a:pt x="2301" y="3713"/>
                  </a:lnTo>
                  <a:cubicBezTo>
                    <a:pt x="2520" y="3603"/>
                    <a:pt x="2684" y="3384"/>
                    <a:pt x="2794" y="3110"/>
                  </a:cubicBezTo>
                  <a:cubicBezTo>
                    <a:pt x="2794" y="3001"/>
                    <a:pt x="2794" y="2836"/>
                    <a:pt x="2794" y="2727"/>
                  </a:cubicBezTo>
                  <a:cubicBezTo>
                    <a:pt x="2739" y="2563"/>
                    <a:pt x="2629" y="2453"/>
                    <a:pt x="2465" y="2398"/>
                  </a:cubicBezTo>
                  <a:cubicBezTo>
                    <a:pt x="1698" y="2234"/>
                    <a:pt x="1315" y="1851"/>
                    <a:pt x="1917" y="1084"/>
                  </a:cubicBezTo>
                  <a:cubicBezTo>
                    <a:pt x="2082" y="865"/>
                    <a:pt x="2465" y="646"/>
                    <a:pt x="2191" y="262"/>
                  </a:cubicBezTo>
                  <a:cubicBezTo>
                    <a:pt x="2031" y="102"/>
                    <a:pt x="1782" y="0"/>
                    <a:pt x="1553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9" name="Google Shape;4629;p4"/>
            <p:cNvSpPr/>
            <p:nvPr/>
          </p:nvSpPr>
          <p:spPr>
            <a:xfrm>
              <a:off x="3797675" y="4015875"/>
              <a:ext cx="41100" cy="64375"/>
            </a:xfrm>
            <a:custGeom>
              <a:avLst/>
              <a:gdLst/>
              <a:ahLst/>
              <a:cxnLst/>
              <a:rect l="l" t="t" r="r" b="b"/>
              <a:pathLst>
                <a:path w="1644" h="2575" extrusionOk="0">
                  <a:moveTo>
                    <a:pt x="1643" y="0"/>
                  </a:moveTo>
                  <a:cubicBezTo>
                    <a:pt x="876" y="55"/>
                    <a:pt x="383" y="329"/>
                    <a:pt x="274" y="1151"/>
                  </a:cubicBezTo>
                  <a:cubicBezTo>
                    <a:pt x="219" y="1534"/>
                    <a:pt x="110" y="1863"/>
                    <a:pt x="0" y="2246"/>
                  </a:cubicBezTo>
                  <a:cubicBezTo>
                    <a:pt x="274" y="2465"/>
                    <a:pt x="657" y="2575"/>
                    <a:pt x="986" y="2575"/>
                  </a:cubicBezTo>
                  <a:lnTo>
                    <a:pt x="1315" y="2575"/>
                  </a:lnTo>
                  <a:cubicBezTo>
                    <a:pt x="1534" y="2410"/>
                    <a:pt x="1479" y="2082"/>
                    <a:pt x="1643" y="1917"/>
                  </a:cubicBezTo>
                  <a:lnTo>
                    <a:pt x="1643" y="0"/>
                  </a:lnTo>
                  <a:close/>
                </a:path>
              </a:pathLst>
            </a:custGeom>
            <a:solidFill>
              <a:srgbClr val="F38C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0" name="Google Shape;4630;p4"/>
            <p:cNvSpPr/>
            <p:nvPr/>
          </p:nvSpPr>
          <p:spPr>
            <a:xfrm>
              <a:off x="3753850" y="4080225"/>
              <a:ext cx="34250" cy="32075"/>
            </a:xfrm>
            <a:custGeom>
              <a:avLst/>
              <a:gdLst/>
              <a:ahLst/>
              <a:cxnLst/>
              <a:rect l="l" t="t" r="r" b="b"/>
              <a:pathLst>
                <a:path w="1370" h="1283" extrusionOk="0">
                  <a:moveTo>
                    <a:pt x="1370" y="1"/>
                  </a:moveTo>
                  <a:cubicBezTo>
                    <a:pt x="822" y="274"/>
                    <a:pt x="0" y="329"/>
                    <a:pt x="55" y="1260"/>
                  </a:cubicBezTo>
                  <a:cubicBezTo>
                    <a:pt x="115" y="1275"/>
                    <a:pt x="171" y="1282"/>
                    <a:pt x="222" y="1282"/>
                  </a:cubicBezTo>
                  <a:cubicBezTo>
                    <a:pt x="718" y="1282"/>
                    <a:pt x="862" y="655"/>
                    <a:pt x="1318" y="655"/>
                  </a:cubicBezTo>
                  <a:cubicBezTo>
                    <a:pt x="1335" y="655"/>
                    <a:pt x="1352" y="656"/>
                    <a:pt x="1370" y="658"/>
                  </a:cubicBezTo>
                  <a:cubicBezTo>
                    <a:pt x="1370" y="439"/>
                    <a:pt x="1370" y="220"/>
                    <a:pt x="1370" y="1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1" name="Google Shape;4631;p4"/>
            <p:cNvSpPr/>
            <p:nvPr/>
          </p:nvSpPr>
          <p:spPr>
            <a:xfrm>
              <a:off x="3797675" y="4071950"/>
              <a:ext cx="24650" cy="15000"/>
            </a:xfrm>
            <a:custGeom>
              <a:avLst/>
              <a:gdLst/>
              <a:ahLst/>
              <a:cxnLst/>
              <a:rect l="l" t="t" r="r" b="b"/>
              <a:pathLst>
                <a:path w="986" h="600" extrusionOk="0">
                  <a:moveTo>
                    <a:pt x="254" y="0"/>
                  </a:moveTo>
                  <a:cubicBezTo>
                    <a:pt x="170" y="0"/>
                    <a:pt x="85" y="3"/>
                    <a:pt x="0" y="3"/>
                  </a:cubicBezTo>
                  <a:cubicBezTo>
                    <a:pt x="149" y="263"/>
                    <a:pt x="298" y="600"/>
                    <a:pt x="550" y="600"/>
                  </a:cubicBezTo>
                  <a:cubicBezTo>
                    <a:pt x="668" y="600"/>
                    <a:pt x="810" y="525"/>
                    <a:pt x="986" y="332"/>
                  </a:cubicBezTo>
                  <a:cubicBezTo>
                    <a:pt x="816" y="33"/>
                    <a:pt x="546" y="0"/>
                    <a:pt x="254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2" name="Google Shape;4632;p4"/>
            <p:cNvSpPr/>
            <p:nvPr/>
          </p:nvSpPr>
          <p:spPr>
            <a:xfrm>
              <a:off x="3829150" y="4063800"/>
              <a:ext cx="9625" cy="16450"/>
            </a:xfrm>
            <a:custGeom>
              <a:avLst/>
              <a:gdLst/>
              <a:ahLst/>
              <a:cxnLst/>
              <a:rect l="l" t="t" r="r" b="b"/>
              <a:pathLst>
                <a:path w="385" h="658" extrusionOk="0">
                  <a:moveTo>
                    <a:pt x="384" y="0"/>
                  </a:moveTo>
                  <a:lnTo>
                    <a:pt x="384" y="0"/>
                  </a:lnTo>
                  <a:cubicBezTo>
                    <a:pt x="165" y="165"/>
                    <a:pt x="1" y="384"/>
                    <a:pt x="56" y="658"/>
                  </a:cubicBezTo>
                  <a:cubicBezTo>
                    <a:pt x="275" y="548"/>
                    <a:pt x="384" y="274"/>
                    <a:pt x="384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3" name="Google Shape;4633;p4"/>
            <p:cNvSpPr/>
            <p:nvPr/>
          </p:nvSpPr>
          <p:spPr>
            <a:xfrm>
              <a:off x="3608700" y="4359550"/>
              <a:ext cx="49325" cy="17825"/>
            </a:xfrm>
            <a:custGeom>
              <a:avLst/>
              <a:gdLst/>
              <a:ahLst/>
              <a:cxnLst/>
              <a:rect l="l" t="t" r="r" b="b"/>
              <a:pathLst>
                <a:path w="1973" h="713" extrusionOk="0">
                  <a:moveTo>
                    <a:pt x="1" y="1"/>
                  </a:moveTo>
                  <a:cubicBezTo>
                    <a:pt x="494" y="658"/>
                    <a:pt x="1261" y="603"/>
                    <a:pt x="1973" y="713"/>
                  </a:cubicBezTo>
                  <a:lnTo>
                    <a:pt x="1973" y="329"/>
                  </a:lnTo>
                  <a:cubicBezTo>
                    <a:pt x="1315" y="110"/>
                    <a:pt x="658" y="1"/>
                    <a:pt x="1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4" name="Google Shape;4634;p4"/>
            <p:cNvSpPr/>
            <p:nvPr/>
          </p:nvSpPr>
          <p:spPr>
            <a:xfrm>
              <a:off x="3755225" y="4318475"/>
              <a:ext cx="19175" cy="17825"/>
            </a:xfrm>
            <a:custGeom>
              <a:avLst/>
              <a:gdLst/>
              <a:ahLst/>
              <a:cxnLst/>
              <a:rect l="l" t="t" r="r" b="b"/>
              <a:pathLst>
                <a:path w="767" h="713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65" y="165"/>
                    <a:pt x="0" y="439"/>
                    <a:pt x="55" y="713"/>
                  </a:cubicBezTo>
                  <a:cubicBezTo>
                    <a:pt x="274" y="494"/>
                    <a:pt x="767" y="439"/>
                    <a:pt x="384" y="1"/>
                  </a:cubicBezTo>
                  <a:close/>
                </a:path>
              </a:pathLst>
            </a:custGeom>
            <a:solidFill>
              <a:srgbClr val="F5A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5" name="Google Shape;4635;p4"/>
            <p:cNvSpPr/>
            <p:nvPr/>
          </p:nvSpPr>
          <p:spPr>
            <a:xfrm>
              <a:off x="3656625" y="4375975"/>
              <a:ext cx="17825" cy="8600"/>
            </a:xfrm>
            <a:custGeom>
              <a:avLst/>
              <a:gdLst/>
              <a:ahLst/>
              <a:cxnLst/>
              <a:rect l="l" t="t" r="r" b="b"/>
              <a:pathLst>
                <a:path w="713" h="344" extrusionOk="0">
                  <a:moveTo>
                    <a:pt x="1" y="1"/>
                  </a:moveTo>
                  <a:cubicBezTo>
                    <a:pt x="138" y="229"/>
                    <a:pt x="351" y="343"/>
                    <a:pt x="576" y="343"/>
                  </a:cubicBezTo>
                  <a:cubicBezTo>
                    <a:pt x="622" y="343"/>
                    <a:pt x="667" y="339"/>
                    <a:pt x="713" y="330"/>
                  </a:cubicBezTo>
                  <a:cubicBezTo>
                    <a:pt x="548" y="110"/>
                    <a:pt x="275" y="1"/>
                    <a:pt x="1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6" name="Google Shape;4636;p4"/>
            <p:cNvSpPr/>
            <p:nvPr/>
          </p:nvSpPr>
          <p:spPr>
            <a:xfrm>
              <a:off x="3674425" y="4383950"/>
              <a:ext cx="16475" cy="9850"/>
            </a:xfrm>
            <a:custGeom>
              <a:avLst/>
              <a:gdLst/>
              <a:ahLst/>
              <a:cxnLst/>
              <a:rect l="l" t="t" r="r" b="b"/>
              <a:pathLst>
                <a:path w="659" h="394" extrusionOk="0">
                  <a:moveTo>
                    <a:pt x="107" y="0"/>
                  </a:moveTo>
                  <a:cubicBezTo>
                    <a:pt x="72" y="0"/>
                    <a:pt x="36" y="3"/>
                    <a:pt x="1" y="11"/>
                  </a:cubicBezTo>
                  <a:cubicBezTo>
                    <a:pt x="110" y="230"/>
                    <a:pt x="384" y="394"/>
                    <a:pt x="658" y="394"/>
                  </a:cubicBezTo>
                  <a:cubicBezTo>
                    <a:pt x="563" y="155"/>
                    <a:pt x="343" y="0"/>
                    <a:pt x="107" y="0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7" name="Google Shape;4637;p4"/>
            <p:cNvSpPr/>
            <p:nvPr/>
          </p:nvSpPr>
          <p:spPr>
            <a:xfrm>
              <a:off x="3690875" y="4359550"/>
              <a:ext cx="2750" cy="2775"/>
            </a:xfrm>
            <a:custGeom>
              <a:avLst/>
              <a:gdLst/>
              <a:ahLst/>
              <a:cxnLst/>
              <a:rect l="l" t="t" r="r" b="b"/>
              <a:pathLst>
                <a:path w="110" h="111" extrusionOk="0">
                  <a:moveTo>
                    <a:pt x="0" y="1"/>
                  </a:moveTo>
                  <a:cubicBezTo>
                    <a:pt x="27" y="83"/>
                    <a:pt x="55" y="110"/>
                    <a:pt x="75" y="110"/>
                  </a:cubicBezTo>
                  <a:cubicBezTo>
                    <a:pt x="96" y="110"/>
                    <a:pt x="110" y="83"/>
                    <a:pt x="110" y="55"/>
                  </a:cubicBezTo>
                  <a:cubicBezTo>
                    <a:pt x="110" y="55"/>
                    <a:pt x="55" y="1"/>
                    <a:pt x="0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8" name="Google Shape;4638;p4"/>
            <p:cNvSpPr/>
            <p:nvPr/>
          </p:nvSpPr>
          <p:spPr>
            <a:xfrm>
              <a:off x="3920900" y="1831250"/>
              <a:ext cx="47950" cy="226825"/>
            </a:xfrm>
            <a:custGeom>
              <a:avLst/>
              <a:gdLst/>
              <a:ahLst/>
              <a:cxnLst/>
              <a:rect l="l" t="t" r="r" b="b"/>
              <a:pathLst>
                <a:path w="1918" h="9073" extrusionOk="0">
                  <a:moveTo>
                    <a:pt x="886" y="0"/>
                  </a:moveTo>
                  <a:cubicBezTo>
                    <a:pt x="659" y="0"/>
                    <a:pt x="439" y="68"/>
                    <a:pt x="439" y="301"/>
                  </a:cubicBezTo>
                  <a:cubicBezTo>
                    <a:pt x="329" y="849"/>
                    <a:pt x="384" y="1451"/>
                    <a:pt x="658" y="1999"/>
                  </a:cubicBezTo>
                  <a:cubicBezTo>
                    <a:pt x="877" y="2328"/>
                    <a:pt x="1096" y="2766"/>
                    <a:pt x="658" y="3040"/>
                  </a:cubicBezTo>
                  <a:cubicBezTo>
                    <a:pt x="0" y="3368"/>
                    <a:pt x="165" y="3861"/>
                    <a:pt x="274" y="4409"/>
                  </a:cubicBezTo>
                  <a:cubicBezTo>
                    <a:pt x="439" y="5230"/>
                    <a:pt x="384" y="6107"/>
                    <a:pt x="0" y="6874"/>
                  </a:cubicBezTo>
                  <a:cubicBezTo>
                    <a:pt x="0" y="6874"/>
                    <a:pt x="55" y="6874"/>
                    <a:pt x="55" y="6983"/>
                  </a:cubicBezTo>
                  <a:cubicBezTo>
                    <a:pt x="110" y="7038"/>
                    <a:pt x="55" y="7093"/>
                    <a:pt x="0" y="7202"/>
                  </a:cubicBezTo>
                  <a:cubicBezTo>
                    <a:pt x="0" y="7312"/>
                    <a:pt x="0" y="7421"/>
                    <a:pt x="0" y="7531"/>
                  </a:cubicBezTo>
                  <a:cubicBezTo>
                    <a:pt x="493" y="7695"/>
                    <a:pt x="548" y="8078"/>
                    <a:pt x="384" y="8517"/>
                  </a:cubicBezTo>
                  <a:cubicBezTo>
                    <a:pt x="274" y="8790"/>
                    <a:pt x="493" y="9064"/>
                    <a:pt x="767" y="9064"/>
                  </a:cubicBezTo>
                  <a:cubicBezTo>
                    <a:pt x="801" y="9070"/>
                    <a:pt x="834" y="9073"/>
                    <a:pt x="865" y="9073"/>
                  </a:cubicBezTo>
                  <a:cubicBezTo>
                    <a:pt x="1129" y="9073"/>
                    <a:pt x="1266" y="8871"/>
                    <a:pt x="1315" y="8626"/>
                  </a:cubicBezTo>
                  <a:cubicBezTo>
                    <a:pt x="1315" y="8462"/>
                    <a:pt x="1315" y="8298"/>
                    <a:pt x="1315" y="8188"/>
                  </a:cubicBezTo>
                  <a:lnTo>
                    <a:pt x="1315" y="7202"/>
                  </a:lnTo>
                  <a:cubicBezTo>
                    <a:pt x="1479" y="6983"/>
                    <a:pt x="1753" y="7038"/>
                    <a:pt x="1917" y="6874"/>
                  </a:cubicBezTo>
                  <a:lnTo>
                    <a:pt x="1917" y="6545"/>
                  </a:lnTo>
                  <a:cubicBezTo>
                    <a:pt x="1808" y="6435"/>
                    <a:pt x="1698" y="6216"/>
                    <a:pt x="1589" y="6216"/>
                  </a:cubicBezTo>
                  <a:cubicBezTo>
                    <a:pt x="877" y="6052"/>
                    <a:pt x="767" y="5997"/>
                    <a:pt x="1041" y="5504"/>
                  </a:cubicBezTo>
                  <a:cubicBezTo>
                    <a:pt x="1534" y="4518"/>
                    <a:pt x="1753" y="3423"/>
                    <a:pt x="1589" y="2273"/>
                  </a:cubicBezTo>
                  <a:cubicBezTo>
                    <a:pt x="1205" y="1780"/>
                    <a:pt x="1096" y="1123"/>
                    <a:pt x="1315" y="465"/>
                  </a:cubicBezTo>
                  <a:cubicBezTo>
                    <a:pt x="1370" y="246"/>
                    <a:pt x="1424" y="82"/>
                    <a:pt x="1151" y="27"/>
                  </a:cubicBezTo>
                  <a:cubicBezTo>
                    <a:pt x="1071" y="11"/>
                    <a:pt x="978" y="0"/>
                    <a:pt x="886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9" name="Google Shape;4639;p4"/>
            <p:cNvSpPr/>
            <p:nvPr/>
          </p:nvSpPr>
          <p:spPr>
            <a:xfrm>
              <a:off x="3953750" y="2002800"/>
              <a:ext cx="15100" cy="8525"/>
            </a:xfrm>
            <a:custGeom>
              <a:avLst/>
              <a:gdLst/>
              <a:ahLst/>
              <a:cxnLst/>
              <a:rect l="l" t="t" r="r" b="b"/>
              <a:pathLst>
                <a:path w="604" h="341" extrusionOk="0">
                  <a:moveTo>
                    <a:pt x="498" y="1"/>
                  </a:moveTo>
                  <a:cubicBezTo>
                    <a:pt x="274" y="1"/>
                    <a:pt x="96" y="150"/>
                    <a:pt x="1" y="340"/>
                  </a:cubicBezTo>
                  <a:cubicBezTo>
                    <a:pt x="275" y="340"/>
                    <a:pt x="494" y="285"/>
                    <a:pt x="603" y="12"/>
                  </a:cubicBezTo>
                  <a:cubicBezTo>
                    <a:pt x="567" y="4"/>
                    <a:pt x="532" y="1"/>
                    <a:pt x="49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0" name="Google Shape;4640;p4"/>
            <p:cNvSpPr/>
            <p:nvPr/>
          </p:nvSpPr>
          <p:spPr>
            <a:xfrm>
              <a:off x="3953750" y="2451500"/>
              <a:ext cx="6875" cy="18525"/>
            </a:xfrm>
            <a:custGeom>
              <a:avLst/>
              <a:gdLst/>
              <a:ahLst/>
              <a:cxnLst/>
              <a:rect l="l" t="t" r="r" b="b"/>
              <a:pathLst>
                <a:path w="275" h="741" extrusionOk="0">
                  <a:moveTo>
                    <a:pt x="138" y="1"/>
                  </a:moveTo>
                  <a:cubicBezTo>
                    <a:pt x="83" y="1"/>
                    <a:pt x="28" y="28"/>
                    <a:pt x="1" y="83"/>
                  </a:cubicBezTo>
                  <a:lnTo>
                    <a:pt x="1" y="740"/>
                  </a:lnTo>
                  <a:lnTo>
                    <a:pt x="275" y="740"/>
                  </a:lnTo>
                  <a:lnTo>
                    <a:pt x="275" y="83"/>
                  </a:lnTo>
                  <a:cubicBezTo>
                    <a:pt x="247" y="28"/>
                    <a:pt x="193" y="1"/>
                    <a:pt x="13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1" name="Google Shape;4641;p4"/>
            <p:cNvSpPr/>
            <p:nvPr/>
          </p:nvSpPr>
          <p:spPr>
            <a:xfrm>
              <a:off x="3886675" y="3074825"/>
              <a:ext cx="409425" cy="412550"/>
            </a:xfrm>
            <a:custGeom>
              <a:avLst/>
              <a:gdLst/>
              <a:ahLst/>
              <a:cxnLst/>
              <a:rect l="l" t="t" r="r" b="b"/>
              <a:pathLst>
                <a:path w="16377" h="16502" extrusionOk="0">
                  <a:moveTo>
                    <a:pt x="9861" y="0"/>
                  </a:moveTo>
                  <a:cubicBezTo>
                    <a:pt x="9572" y="0"/>
                    <a:pt x="9433" y="257"/>
                    <a:pt x="9311" y="837"/>
                  </a:cubicBezTo>
                  <a:cubicBezTo>
                    <a:pt x="9147" y="1439"/>
                    <a:pt x="8873" y="2042"/>
                    <a:pt x="8599" y="2590"/>
                  </a:cubicBezTo>
                  <a:cubicBezTo>
                    <a:pt x="8272" y="3334"/>
                    <a:pt x="7976" y="3706"/>
                    <a:pt x="7635" y="3706"/>
                  </a:cubicBezTo>
                  <a:cubicBezTo>
                    <a:pt x="7347" y="3706"/>
                    <a:pt x="7027" y="3443"/>
                    <a:pt x="6627" y="2918"/>
                  </a:cubicBezTo>
                  <a:cubicBezTo>
                    <a:pt x="6463" y="2754"/>
                    <a:pt x="6353" y="2535"/>
                    <a:pt x="6299" y="2371"/>
                  </a:cubicBezTo>
                  <a:cubicBezTo>
                    <a:pt x="6265" y="2204"/>
                    <a:pt x="6212" y="2079"/>
                    <a:pt x="6126" y="2079"/>
                  </a:cubicBezTo>
                  <a:cubicBezTo>
                    <a:pt x="6071" y="2079"/>
                    <a:pt x="6001" y="2132"/>
                    <a:pt x="5915" y="2261"/>
                  </a:cubicBezTo>
                  <a:cubicBezTo>
                    <a:pt x="5728" y="2482"/>
                    <a:pt x="5557" y="2560"/>
                    <a:pt x="5394" y="2560"/>
                  </a:cubicBezTo>
                  <a:cubicBezTo>
                    <a:pt x="5030" y="2560"/>
                    <a:pt x="4705" y="2172"/>
                    <a:pt x="4327" y="2097"/>
                  </a:cubicBezTo>
                  <a:cubicBezTo>
                    <a:pt x="3779" y="2371"/>
                    <a:pt x="3341" y="2809"/>
                    <a:pt x="3067" y="3356"/>
                  </a:cubicBezTo>
                  <a:cubicBezTo>
                    <a:pt x="2629" y="4123"/>
                    <a:pt x="2081" y="4835"/>
                    <a:pt x="1369" y="5383"/>
                  </a:cubicBezTo>
                  <a:cubicBezTo>
                    <a:pt x="1369" y="6259"/>
                    <a:pt x="1260" y="7136"/>
                    <a:pt x="1041" y="8012"/>
                  </a:cubicBezTo>
                  <a:cubicBezTo>
                    <a:pt x="712" y="9545"/>
                    <a:pt x="0" y="11079"/>
                    <a:pt x="438" y="12722"/>
                  </a:cubicBezTo>
                  <a:cubicBezTo>
                    <a:pt x="548" y="12996"/>
                    <a:pt x="822" y="13270"/>
                    <a:pt x="1096" y="13379"/>
                  </a:cubicBezTo>
                  <a:cubicBezTo>
                    <a:pt x="1150" y="13379"/>
                    <a:pt x="1150" y="13434"/>
                    <a:pt x="1150" y="13434"/>
                  </a:cubicBezTo>
                  <a:lnTo>
                    <a:pt x="1096" y="13434"/>
                  </a:lnTo>
                  <a:cubicBezTo>
                    <a:pt x="1015" y="13414"/>
                    <a:pt x="928" y="13401"/>
                    <a:pt x="838" y="13401"/>
                  </a:cubicBezTo>
                  <a:cubicBezTo>
                    <a:pt x="683" y="13401"/>
                    <a:pt x="522" y="13439"/>
                    <a:pt x="384" y="13544"/>
                  </a:cubicBezTo>
                  <a:cubicBezTo>
                    <a:pt x="219" y="13817"/>
                    <a:pt x="219" y="14146"/>
                    <a:pt x="274" y="14420"/>
                  </a:cubicBezTo>
                  <a:cubicBezTo>
                    <a:pt x="329" y="14968"/>
                    <a:pt x="329" y="15461"/>
                    <a:pt x="274" y="15954"/>
                  </a:cubicBezTo>
                  <a:cubicBezTo>
                    <a:pt x="274" y="16118"/>
                    <a:pt x="384" y="16227"/>
                    <a:pt x="548" y="16282"/>
                  </a:cubicBezTo>
                  <a:cubicBezTo>
                    <a:pt x="657" y="16227"/>
                    <a:pt x="822" y="16227"/>
                    <a:pt x="876" y="16173"/>
                  </a:cubicBezTo>
                  <a:cubicBezTo>
                    <a:pt x="1179" y="15618"/>
                    <a:pt x="1203" y="14784"/>
                    <a:pt x="2146" y="14784"/>
                  </a:cubicBezTo>
                  <a:cubicBezTo>
                    <a:pt x="2227" y="14784"/>
                    <a:pt x="2315" y="14790"/>
                    <a:pt x="2410" y="14803"/>
                  </a:cubicBezTo>
                  <a:cubicBezTo>
                    <a:pt x="2421" y="14805"/>
                    <a:pt x="2432" y="14806"/>
                    <a:pt x="2442" y="14806"/>
                  </a:cubicBezTo>
                  <a:cubicBezTo>
                    <a:pt x="2805" y="14806"/>
                    <a:pt x="3000" y="13908"/>
                    <a:pt x="2574" y="13270"/>
                  </a:cubicBezTo>
                  <a:cubicBezTo>
                    <a:pt x="2355" y="12996"/>
                    <a:pt x="2520" y="12667"/>
                    <a:pt x="2848" y="12503"/>
                  </a:cubicBezTo>
                  <a:cubicBezTo>
                    <a:pt x="2926" y="12456"/>
                    <a:pt x="2999" y="12436"/>
                    <a:pt x="3069" y="12436"/>
                  </a:cubicBezTo>
                  <a:cubicBezTo>
                    <a:pt x="3246" y="12436"/>
                    <a:pt x="3403" y="12565"/>
                    <a:pt x="3560" y="12722"/>
                  </a:cubicBezTo>
                  <a:cubicBezTo>
                    <a:pt x="3779" y="12886"/>
                    <a:pt x="3998" y="13105"/>
                    <a:pt x="3944" y="13379"/>
                  </a:cubicBezTo>
                  <a:cubicBezTo>
                    <a:pt x="3670" y="14256"/>
                    <a:pt x="4217" y="15351"/>
                    <a:pt x="3177" y="15954"/>
                  </a:cubicBezTo>
                  <a:cubicBezTo>
                    <a:pt x="3012" y="16063"/>
                    <a:pt x="2903" y="16173"/>
                    <a:pt x="3012" y="16282"/>
                  </a:cubicBezTo>
                  <a:cubicBezTo>
                    <a:pt x="3122" y="16392"/>
                    <a:pt x="3286" y="16501"/>
                    <a:pt x="3396" y="16501"/>
                  </a:cubicBezTo>
                  <a:cubicBezTo>
                    <a:pt x="3889" y="16337"/>
                    <a:pt x="4327" y="16118"/>
                    <a:pt x="4710" y="15844"/>
                  </a:cubicBezTo>
                  <a:cubicBezTo>
                    <a:pt x="5148" y="15515"/>
                    <a:pt x="4656" y="15132"/>
                    <a:pt x="4710" y="14803"/>
                  </a:cubicBezTo>
                  <a:cubicBezTo>
                    <a:pt x="4805" y="14050"/>
                    <a:pt x="5466" y="13498"/>
                    <a:pt x="6207" y="13498"/>
                  </a:cubicBezTo>
                  <a:cubicBezTo>
                    <a:pt x="6327" y="13498"/>
                    <a:pt x="6450" y="13513"/>
                    <a:pt x="6572" y="13544"/>
                  </a:cubicBezTo>
                  <a:cubicBezTo>
                    <a:pt x="6696" y="13614"/>
                    <a:pt x="6797" y="13645"/>
                    <a:pt x="6881" y="13645"/>
                  </a:cubicBezTo>
                  <a:cubicBezTo>
                    <a:pt x="7056" y="13645"/>
                    <a:pt x="7156" y="13510"/>
                    <a:pt x="7230" y="13325"/>
                  </a:cubicBezTo>
                  <a:cubicBezTo>
                    <a:pt x="7339" y="13051"/>
                    <a:pt x="7339" y="12722"/>
                    <a:pt x="7394" y="12558"/>
                  </a:cubicBezTo>
                  <a:cubicBezTo>
                    <a:pt x="7442" y="12367"/>
                    <a:pt x="7572" y="12219"/>
                    <a:pt x="7785" y="12219"/>
                  </a:cubicBezTo>
                  <a:cubicBezTo>
                    <a:pt x="7817" y="12219"/>
                    <a:pt x="7851" y="12222"/>
                    <a:pt x="7887" y="12229"/>
                  </a:cubicBezTo>
                  <a:cubicBezTo>
                    <a:pt x="8106" y="12284"/>
                    <a:pt x="8270" y="12503"/>
                    <a:pt x="8216" y="12722"/>
                  </a:cubicBezTo>
                  <a:cubicBezTo>
                    <a:pt x="8161" y="13160"/>
                    <a:pt x="8051" y="13598"/>
                    <a:pt x="7887" y="13982"/>
                  </a:cubicBezTo>
                  <a:cubicBezTo>
                    <a:pt x="7558" y="14584"/>
                    <a:pt x="7558" y="15351"/>
                    <a:pt x="7887" y="15954"/>
                  </a:cubicBezTo>
                  <a:cubicBezTo>
                    <a:pt x="7942" y="14201"/>
                    <a:pt x="9585" y="13763"/>
                    <a:pt x="9804" y="12393"/>
                  </a:cubicBezTo>
                  <a:cubicBezTo>
                    <a:pt x="9853" y="12196"/>
                    <a:pt x="9992" y="12110"/>
                    <a:pt x="10154" y="12110"/>
                  </a:cubicBezTo>
                  <a:cubicBezTo>
                    <a:pt x="10352" y="12110"/>
                    <a:pt x="10585" y="12238"/>
                    <a:pt x="10735" y="12448"/>
                  </a:cubicBezTo>
                  <a:cubicBezTo>
                    <a:pt x="11009" y="12832"/>
                    <a:pt x="10735" y="13434"/>
                    <a:pt x="11228" y="13708"/>
                  </a:cubicBezTo>
                  <a:cubicBezTo>
                    <a:pt x="11721" y="13270"/>
                    <a:pt x="12214" y="12832"/>
                    <a:pt x="12652" y="12448"/>
                  </a:cubicBezTo>
                  <a:cubicBezTo>
                    <a:pt x="12816" y="12284"/>
                    <a:pt x="13090" y="12174"/>
                    <a:pt x="12926" y="11901"/>
                  </a:cubicBezTo>
                  <a:cubicBezTo>
                    <a:pt x="12597" y="11353"/>
                    <a:pt x="13090" y="10696"/>
                    <a:pt x="12761" y="10093"/>
                  </a:cubicBezTo>
                  <a:cubicBezTo>
                    <a:pt x="12652" y="9819"/>
                    <a:pt x="12542" y="9545"/>
                    <a:pt x="12871" y="9436"/>
                  </a:cubicBezTo>
                  <a:cubicBezTo>
                    <a:pt x="13499" y="9226"/>
                    <a:pt x="14000" y="8472"/>
                    <a:pt x="14715" y="8472"/>
                  </a:cubicBezTo>
                  <a:cubicBezTo>
                    <a:pt x="14935" y="8472"/>
                    <a:pt x="15175" y="8544"/>
                    <a:pt x="15445" y="8724"/>
                  </a:cubicBezTo>
                  <a:cubicBezTo>
                    <a:pt x="15540" y="8802"/>
                    <a:pt x="15629" y="8836"/>
                    <a:pt x="15713" y="8836"/>
                  </a:cubicBezTo>
                  <a:cubicBezTo>
                    <a:pt x="15922" y="8836"/>
                    <a:pt x="16095" y="8630"/>
                    <a:pt x="16212" y="8395"/>
                  </a:cubicBezTo>
                  <a:cubicBezTo>
                    <a:pt x="16376" y="8012"/>
                    <a:pt x="15993" y="7957"/>
                    <a:pt x="15774" y="7848"/>
                  </a:cubicBezTo>
                  <a:cubicBezTo>
                    <a:pt x="15062" y="7574"/>
                    <a:pt x="14131" y="7464"/>
                    <a:pt x="14897" y="6369"/>
                  </a:cubicBezTo>
                  <a:cubicBezTo>
                    <a:pt x="15117" y="6040"/>
                    <a:pt x="14788" y="5876"/>
                    <a:pt x="14624" y="5657"/>
                  </a:cubicBezTo>
                  <a:cubicBezTo>
                    <a:pt x="14009" y="4910"/>
                    <a:pt x="13078" y="4481"/>
                    <a:pt x="12140" y="4481"/>
                  </a:cubicBezTo>
                  <a:cubicBezTo>
                    <a:pt x="11908" y="4481"/>
                    <a:pt x="11675" y="4507"/>
                    <a:pt x="11447" y="4561"/>
                  </a:cubicBezTo>
                  <a:cubicBezTo>
                    <a:pt x="11173" y="4068"/>
                    <a:pt x="12049" y="3685"/>
                    <a:pt x="11447" y="3521"/>
                  </a:cubicBezTo>
                  <a:cubicBezTo>
                    <a:pt x="10790" y="3302"/>
                    <a:pt x="10845" y="2754"/>
                    <a:pt x="10571" y="2316"/>
                  </a:cubicBezTo>
                  <a:cubicBezTo>
                    <a:pt x="9968" y="1275"/>
                    <a:pt x="9968" y="1275"/>
                    <a:pt x="10899" y="454"/>
                  </a:cubicBezTo>
                  <a:cubicBezTo>
                    <a:pt x="10414" y="163"/>
                    <a:pt x="10090" y="0"/>
                    <a:pt x="9861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2" name="Google Shape;4642;p4"/>
            <p:cNvSpPr/>
            <p:nvPr/>
          </p:nvSpPr>
          <p:spPr>
            <a:xfrm>
              <a:off x="3826425" y="3266900"/>
              <a:ext cx="87650" cy="413525"/>
            </a:xfrm>
            <a:custGeom>
              <a:avLst/>
              <a:gdLst/>
              <a:ahLst/>
              <a:cxnLst/>
              <a:rect l="l" t="t" r="r" b="b"/>
              <a:pathLst>
                <a:path w="3506" h="16541" extrusionOk="0">
                  <a:moveTo>
                    <a:pt x="1205" y="0"/>
                  </a:moveTo>
                  <a:lnTo>
                    <a:pt x="493" y="8216"/>
                  </a:lnTo>
                  <a:cubicBezTo>
                    <a:pt x="548" y="8490"/>
                    <a:pt x="274" y="8654"/>
                    <a:pt x="219" y="8873"/>
                  </a:cubicBezTo>
                  <a:cubicBezTo>
                    <a:pt x="165" y="9147"/>
                    <a:pt x="110" y="9366"/>
                    <a:pt x="110" y="9640"/>
                  </a:cubicBezTo>
                  <a:cubicBezTo>
                    <a:pt x="110" y="10078"/>
                    <a:pt x="55" y="10461"/>
                    <a:pt x="0" y="10899"/>
                  </a:cubicBezTo>
                  <a:cubicBezTo>
                    <a:pt x="55" y="11283"/>
                    <a:pt x="110" y="11666"/>
                    <a:pt x="274" y="11995"/>
                  </a:cubicBezTo>
                  <a:cubicBezTo>
                    <a:pt x="548" y="13035"/>
                    <a:pt x="165" y="14131"/>
                    <a:pt x="274" y="15172"/>
                  </a:cubicBezTo>
                  <a:cubicBezTo>
                    <a:pt x="329" y="15884"/>
                    <a:pt x="603" y="16541"/>
                    <a:pt x="1424" y="16541"/>
                  </a:cubicBezTo>
                  <a:cubicBezTo>
                    <a:pt x="2301" y="16541"/>
                    <a:pt x="2246" y="15719"/>
                    <a:pt x="2246" y="15172"/>
                  </a:cubicBezTo>
                  <a:cubicBezTo>
                    <a:pt x="2246" y="14186"/>
                    <a:pt x="2301" y="13145"/>
                    <a:pt x="2465" y="12159"/>
                  </a:cubicBezTo>
                  <a:cubicBezTo>
                    <a:pt x="3067" y="11009"/>
                    <a:pt x="2465" y="9749"/>
                    <a:pt x="2903" y="8544"/>
                  </a:cubicBezTo>
                  <a:lnTo>
                    <a:pt x="2903" y="8161"/>
                  </a:lnTo>
                  <a:cubicBezTo>
                    <a:pt x="3013" y="7668"/>
                    <a:pt x="2794" y="7066"/>
                    <a:pt x="3122" y="6627"/>
                  </a:cubicBezTo>
                  <a:cubicBezTo>
                    <a:pt x="3067" y="6354"/>
                    <a:pt x="3013" y="6134"/>
                    <a:pt x="2958" y="5915"/>
                  </a:cubicBezTo>
                  <a:cubicBezTo>
                    <a:pt x="3067" y="5696"/>
                    <a:pt x="3341" y="5532"/>
                    <a:pt x="3232" y="5258"/>
                  </a:cubicBezTo>
                  <a:cubicBezTo>
                    <a:pt x="2958" y="3615"/>
                    <a:pt x="3506" y="1972"/>
                    <a:pt x="3451" y="329"/>
                  </a:cubicBezTo>
                  <a:lnTo>
                    <a:pt x="3451" y="329"/>
                  </a:lnTo>
                  <a:cubicBezTo>
                    <a:pt x="2958" y="548"/>
                    <a:pt x="3286" y="1096"/>
                    <a:pt x="2958" y="1424"/>
                  </a:cubicBezTo>
                  <a:cubicBezTo>
                    <a:pt x="2191" y="1424"/>
                    <a:pt x="1534" y="877"/>
                    <a:pt x="1479" y="165"/>
                  </a:cubicBezTo>
                  <a:cubicBezTo>
                    <a:pt x="1424" y="110"/>
                    <a:pt x="1260" y="55"/>
                    <a:pt x="1205" y="0"/>
                  </a:cubicBezTo>
                  <a:close/>
                </a:path>
              </a:pathLst>
            </a:custGeom>
            <a:solidFill>
              <a:srgbClr val="EF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3" name="Google Shape;4643;p4"/>
            <p:cNvSpPr/>
            <p:nvPr/>
          </p:nvSpPr>
          <p:spPr>
            <a:xfrm>
              <a:off x="3874350" y="2999900"/>
              <a:ext cx="45200" cy="120500"/>
            </a:xfrm>
            <a:custGeom>
              <a:avLst/>
              <a:gdLst/>
              <a:ahLst/>
              <a:cxnLst/>
              <a:rect l="l" t="t" r="r" b="b"/>
              <a:pathLst>
                <a:path w="1808" h="4820" extrusionOk="0">
                  <a:moveTo>
                    <a:pt x="603" y="0"/>
                  </a:moveTo>
                  <a:lnTo>
                    <a:pt x="603" y="0"/>
                  </a:lnTo>
                  <a:cubicBezTo>
                    <a:pt x="986" y="1150"/>
                    <a:pt x="986" y="1972"/>
                    <a:pt x="164" y="2520"/>
                  </a:cubicBezTo>
                  <a:cubicBezTo>
                    <a:pt x="877" y="3177"/>
                    <a:pt x="0" y="4108"/>
                    <a:pt x="548" y="4820"/>
                  </a:cubicBezTo>
                  <a:cubicBezTo>
                    <a:pt x="1369" y="4327"/>
                    <a:pt x="1808" y="3396"/>
                    <a:pt x="1643" y="2520"/>
                  </a:cubicBezTo>
                  <a:cubicBezTo>
                    <a:pt x="1698" y="1534"/>
                    <a:pt x="1315" y="603"/>
                    <a:pt x="603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4" name="Google Shape;4644;p4"/>
            <p:cNvSpPr/>
            <p:nvPr/>
          </p:nvSpPr>
          <p:spPr>
            <a:xfrm>
              <a:off x="3893500" y="2984300"/>
              <a:ext cx="20575" cy="11550"/>
            </a:xfrm>
            <a:custGeom>
              <a:avLst/>
              <a:gdLst/>
              <a:ahLst/>
              <a:cxnLst/>
              <a:rect l="l" t="t" r="r" b="b"/>
              <a:pathLst>
                <a:path w="823" h="462" extrusionOk="0">
                  <a:moveTo>
                    <a:pt x="284" y="0"/>
                  </a:moveTo>
                  <a:cubicBezTo>
                    <a:pt x="205" y="0"/>
                    <a:pt x="130" y="32"/>
                    <a:pt x="56" y="131"/>
                  </a:cubicBezTo>
                  <a:cubicBezTo>
                    <a:pt x="1" y="241"/>
                    <a:pt x="1" y="350"/>
                    <a:pt x="111" y="405"/>
                  </a:cubicBezTo>
                  <a:cubicBezTo>
                    <a:pt x="169" y="444"/>
                    <a:pt x="241" y="462"/>
                    <a:pt x="314" y="462"/>
                  </a:cubicBezTo>
                  <a:cubicBezTo>
                    <a:pt x="448" y="462"/>
                    <a:pt x="587" y="402"/>
                    <a:pt x="658" y="295"/>
                  </a:cubicBezTo>
                  <a:cubicBezTo>
                    <a:pt x="823" y="186"/>
                    <a:pt x="823" y="131"/>
                    <a:pt x="603" y="76"/>
                  </a:cubicBezTo>
                  <a:cubicBezTo>
                    <a:pt x="484" y="46"/>
                    <a:pt x="380" y="0"/>
                    <a:pt x="284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5" name="Google Shape;4645;p4"/>
            <p:cNvSpPr/>
            <p:nvPr/>
          </p:nvSpPr>
          <p:spPr>
            <a:xfrm>
              <a:off x="3920900" y="2988925"/>
              <a:ext cx="6875" cy="11000"/>
            </a:xfrm>
            <a:custGeom>
              <a:avLst/>
              <a:gdLst/>
              <a:ahLst/>
              <a:cxnLst/>
              <a:rect l="l" t="t" r="r" b="b"/>
              <a:pathLst>
                <a:path w="275" h="440" extrusionOk="0">
                  <a:moveTo>
                    <a:pt x="55" y="1"/>
                  </a:moveTo>
                  <a:cubicBezTo>
                    <a:pt x="0" y="110"/>
                    <a:pt x="0" y="220"/>
                    <a:pt x="55" y="330"/>
                  </a:cubicBezTo>
                  <a:cubicBezTo>
                    <a:pt x="55" y="330"/>
                    <a:pt x="0" y="439"/>
                    <a:pt x="110" y="439"/>
                  </a:cubicBezTo>
                  <a:cubicBezTo>
                    <a:pt x="219" y="384"/>
                    <a:pt x="274" y="330"/>
                    <a:pt x="219" y="220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6" name="Google Shape;4646;p4"/>
            <p:cNvSpPr/>
            <p:nvPr/>
          </p:nvSpPr>
          <p:spPr>
            <a:xfrm>
              <a:off x="3879825" y="3028650"/>
              <a:ext cx="2750" cy="4175"/>
            </a:xfrm>
            <a:custGeom>
              <a:avLst/>
              <a:gdLst/>
              <a:ahLst/>
              <a:cxnLst/>
              <a:rect l="l" t="t" r="r" b="b"/>
              <a:pathLst>
                <a:path w="110" h="167" extrusionOk="0">
                  <a:moveTo>
                    <a:pt x="0" y="0"/>
                  </a:moveTo>
                  <a:cubicBezTo>
                    <a:pt x="36" y="106"/>
                    <a:pt x="71" y="167"/>
                    <a:pt x="92" y="167"/>
                  </a:cubicBezTo>
                  <a:cubicBezTo>
                    <a:pt x="103" y="167"/>
                    <a:pt x="110" y="149"/>
                    <a:pt x="110" y="110"/>
                  </a:cubicBezTo>
                  <a:cubicBezTo>
                    <a:pt x="110" y="55"/>
                    <a:pt x="55" y="0"/>
                    <a:pt x="0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7" name="Google Shape;4647;p4"/>
            <p:cNvSpPr/>
            <p:nvPr/>
          </p:nvSpPr>
          <p:spPr>
            <a:xfrm>
              <a:off x="3875700" y="3062875"/>
              <a:ext cx="20575" cy="56175"/>
            </a:xfrm>
            <a:custGeom>
              <a:avLst/>
              <a:gdLst/>
              <a:ahLst/>
              <a:cxnLst/>
              <a:rect l="l" t="t" r="r" b="b"/>
              <a:pathLst>
                <a:path w="823" h="2247" extrusionOk="0">
                  <a:moveTo>
                    <a:pt x="110" y="1"/>
                  </a:moveTo>
                  <a:cubicBezTo>
                    <a:pt x="110" y="548"/>
                    <a:pt x="110" y="1096"/>
                    <a:pt x="56" y="1644"/>
                  </a:cubicBezTo>
                  <a:cubicBezTo>
                    <a:pt x="1" y="1698"/>
                    <a:pt x="1" y="1808"/>
                    <a:pt x="56" y="1917"/>
                  </a:cubicBezTo>
                  <a:cubicBezTo>
                    <a:pt x="110" y="2027"/>
                    <a:pt x="165" y="2137"/>
                    <a:pt x="165" y="2246"/>
                  </a:cubicBezTo>
                  <a:lnTo>
                    <a:pt x="494" y="2246"/>
                  </a:lnTo>
                  <a:cubicBezTo>
                    <a:pt x="439" y="1698"/>
                    <a:pt x="494" y="1096"/>
                    <a:pt x="658" y="548"/>
                  </a:cubicBezTo>
                  <a:cubicBezTo>
                    <a:pt x="823" y="110"/>
                    <a:pt x="494" y="1"/>
                    <a:pt x="110" y="1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8" name="Google Shape;4648;p4"/>
            <p:cNvSpPr/>
            <p:nvPr/>
          </p:nvSpPr>
          <p:spPr>
            <a:xfrm>
              <a:off x="3871600" y="31039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220" y="1"/>
                  </a:moveTo>
                  <a:lnTo>
                    <a:pt x="1" y="274"/>
                  </a:lnTo>
                  <a:lnTo>
                    <a:pt x="220" y="274"/>
                  </a:lnTo>
                  <a:cubicBezTo>
                    <a:pt x="274" y="220"/>
                    <a:pt x="274" y="55"/>
                    <a:pt x="22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9" name="Google Shape;4649;p4"/>
            <p:cNvSpPr/>
            <p:nvPr/>
          </p:nvSpPr>
          <p:spPr>
            <a:xfrm>
              <a:off x="3477250" y="3303875"/>
              <a:ext cx="364250" cy="554550"/>
            </a:xfrm>
            <a:custGeom>
              <a:avLst/>
              <a:gdLst/>
              <a:ahLst/>
              <a:cxnLst/>
              <a:rect l="l" t="t" r="r" b="b"/>
              <a:pathLst>
                <a:path w="14570" h="22182" extrusionOk="0">
                  <a:moveTo>
                    <a:pt x="12495" y="9916"/>
                  </a:moveTo>
                  <a:cubicBezTo>
                    <a:pt x="12559" y="10172"/>
                    <a:pt x="12632" y="10426"/>
                    <a:pt x="12543" y="10625"/>
                  </a:cubicBezTo>
                  <a:cubicBezTo>
                    <a:pt x="12519" y="10332"/>
                    <a:pt x="12500" y="10104"/>
                    <a:pt x="12495" y="9916"/>
                  </a:cubicBezTo>
                  <a:close/>
                  <a:moveTo>
                    <a:pt x="6573" y="0"/>
                  </a:moveTo>
                  <a:cubicBezTo>
                    <a:pt x="6409" y="55"/>
                    <a:pt x="6299" y="55"/>
                    <a:pt x="6190" y="164"/>
                  </a:cubicBezTo>
                  <a:cubicBezTo>
                    <a:pt x="5807" y="493"/>
                    <a:pt x="5697" y="986"/>
                    <a:pt x="5259" y="1205"/>
                  </a:cubicBezTo>
                  <a:lnTo>
                    <a:pt x="4875" y="1369"/>
                  </a:lnTo>
                  <a:cubicBezTo>
                    <a:pt x="4492" y="1534"/>
                    <a:pt x="4054" y="1588"/>
                    <a:pt x="3780" y="1972"/>
                  </a:cubicBezTo>
                  <a:cubicBezTo>
                    <a:pt x="3561" y="1807"/>
                    <a:pt x="3890" y="1698"/>
                    <a:pt x="3890" y="1588"/>
                  </a:cubicBezTo>
                  <a:cubicBezTo>
                    <a:pt x="3890" y="1205"/>
                    <a:pt x="3835" y="822"/>
                    <a:pt x="3616" y="548"/>
                  </a:cubicBezTo>
                  <a:cubicBezTo>
                    <a:pt x="3232" y="548"/>
                    <a:pt x="2904" y="712"/>
                    <a:pt x="2685" y="1095"/>
                  </a:cubicBezTo>
                  <a:cubicBezTo>
                    <a:pt x="2596" y="1229"/>
                    <a:pt x="2543" y="1399"/>
                    <a:pt x="2350" y="1399"/>
                  </a:cubicBezTo>
                  <a:cubicBezTo>
                    <a:pt x="2305" y="1399"/>
                    <a:pt x="2253" y="1390"/>
                    <a:pt x="2192" y="1369"/>
                  </a:cubicBezTo>
                  <a:cubicBezTo>
                    <a:pt x="1888" y="1268"/>
                    <a:pt x="1631" y="980"/>
                    <a:pt x="1378" y="980"/>
                  </a:cubicBezTo>
                  <a:cubicBezTo>
                    <a:pt x="1357" y="980"/>
                    <a:pt x="1336" y="982"/>
                    <a:pt x="1315" y="986"/>
                  </a:cubicBezTo>
                  <a:cubicBezTo>
                    <a:pt x="822" y="1150"/>
                    <a:pt x="1589" y="1424"/>
                    <a:pt x="1315" y="1753"/>
                  </a:cubicBezTo>
                  <a:cubicBezTo>
                    <a:pt x="1278" y="1800"/>
                    <a:pt x="1235" y="1818"/>
                    <a:pt x="1188" y="1818"/>
                  </a:cubicBezTo>
                  <a:cubicBezTo>
                    <a:pt x="1044" y="1818"/>
                    <a:pt x="861" y="1649"/>
                    <a:pt x="665" y="1649"/>
                  </a:cubicBezTo>
                  <a:cubicBezTo>
                    <a:pt x="556" y="1649"/>
                    <a:pt x="443" y="1701"/>
                    <a:pt x="330" y="1862"/>
                  </a:cubicBezTo>
                  <a:cubicBezTo>
                    <a:pt x="1" y="2410"/>
                    <a:pt x="330" y="2848"/>
                    <a:pt x="658" y="3177"/>
                  </a:cubicBezTo>
                  <a:cubicBezTo>
                    <a:pt x="2685" y="5148"/>
                    <a:pt x="3944" y="7723"/>
                    <a:pt x="5752" y="9859"/>
                  </a:cubicBezTo>
                  <a:cubicBezTo>
                    <a:pt x="6190" y="10406"/>
                    <a:pt x="6738" y="10954"/>
                    <a:pt x="7176" y="11447"/>
                  </a:cubicBezTo>
                  <a:cubicBezTo>
                    <a:pt x="7537" y="11860"/>
                    <a:pt x="7655" y="12661"/>
                    <a:pt x="8446" y="12661"/>
                  </a:cubicBezTo>
                  <a:cubicBezTo>
                    <a:pt x="8495" y="12661"/>
                    <a:pt x="8546" y="12658"/>
                    <a:pt x="8600" y="12652"/>
                  </a:cubicBezTo>
                  <a:cubicBezTo>
                    <a:pt x="8983" y="12323"/>
                    <a:pt x="8928" y="11721"/>
                    <a:pt x="9202" y="10954"/>
                  </a:cubicBezTo>
                  <a:lnTo>
                    <a:pt x="9202" y="10954"/>
                  </a:lnTo>
                  <a:cubicBezTo>
                    <a:pt x="9312" y="11611"/>
                    <a:pt x="9093" y="12269"/>
                    <a:pt x="8545" y="12707"/>
                  </a:cubicBezTo>
                  <a:cubicBezTo>
                    <a:pt x="8709" y="14350"/>
                    <a:pt x="9860" y="15445"/>
                    <a:pt x="10791" y="16650"/>
                  </a:cubicBezTo>
                  <a:cubicBezTo>
                    <a:pt x="10955" y="16814"/>
                    <a:pt x="11119" y="17088"/>
                    <a:pt x="11284" y="17307"/>
                  </a:cubicBezTo>
                  <a:cubicBezTo>
                    <a:pt x="11338" y="17417"/>
                    <a:pt x="11448" y="17581"/>
                    <a:pt x="11503" y="17691"/>
                  </a:cubicBezTo>
                  <a:cubicBezTo>
                    <a:pt x="11831" y="18184"/>
                    <a:pt x="12269" y="18567"/>
                    <a:pt x="12160" y="19279"/>
                  </a:cubicBezTo>
                  <a:cubicBezTo>
                    <a:pt x="12434" y="19772"/>
                    <a:pt x="12598" y="20320"/>
                    <a:pt x="12653" y="20867"/>
                  </a:cubicBezTo>
                  <a:cubicBezTo>
                    <a:pt x="12653" y="21251"/>
                    <a:pt x="12324" y="21963"/>
                    <a:pt x="13036" y="22182"/>
                  </a:cubicBezTo>
                  <a:lnTo>
                    <a:pt x="13146" y="21525"/>
                  </a:lnTo>
                  <a:cubicBezTo>
                    <a:pt x="13529" y="20867"/>
                    <a:pt x="13803" y="20155"/>
                    <a:pt x="13967" y="19389"/>
                  </a:cubicBezTo>
                  <a:cubicBezTo>
                    <a:pt x="14570" y="16431"/>
                    <a:pt x="14186" y="13364"/>
                    <a:pt x="14460" y="10352"/>
                  </a:cubicBezTo>
                  <a:cubicBezTo>
                    <a:pt x="14351" y="10023"/>
                    <a:pt x="14241" y="9694"/>
                    <a:pt x="14132" y="9420"/>
                  </a:cubicBezTo>
                  <a:cubicBezTo>
                    <a:pt x="13970" y="9057"/>
                    <a:pt x="13600" y="8843"/>
                    <a:pt x="13220" y="8843"/>
                  </a:cubicBezTo>
                  <a:cubicBezTo>
                    <a:pt x="13095" y="8843"/>
                    <a:pt x="12970" y="8866"/>
                    <a:pt x="12850" y="8914"/>
                  </a:cubicBezTo>
                  <a:lnTo>
                    <a:pt x="12850" y="8914"/>
                  </a:lnTo>
                  <a:cubicBezTo>
                    <a:pt x="12977" y="8768"/>
                    <a:pt x="13145" y="8600"/>
                    <a:pt x="13365" y="8380"/>
                  </a:cubicBezTo>
                  <a:cubicBezTo>
                    <a:pt x="13639" y="8161"/>
                    <a:pt x="13803" y="7777"/>
                    <a:pt x="13693" y="7394"/>
                  </a:cubicBezTo>
                  <a:cubicBezTo>
                    <a:pt x="13576" y="7003"/>
                    <a:pt x="13319" y="6947"/>
                    <a:pt x="13022" y="6947"/>
                  </a:cubicBezTo>
                  <a:cubicBezTo>
                    <a:pt x="12903" y="6947"/>
                    <a:pt x="12778" y="6956"/>
                    <a:pt x="12653" y="6956"/>
                  </a:cubicBezTo>
                  <a:cubicBezTo>
                    <a:pt x="12269" y="6956"/>
                    <a:pt x="11886" y="7086"/>
                    <a:pt x="11513" y="7086"/>
                  </a:cubicBezTo>
                  <a:cubicBezTo>
                    <a:pt x="11247" y="7086"/>
                    <a:pt x="10987" y="7020"/>
                    <a:pt x="10736" y="6792"/>
                  </a:cubicBezTo>
                  <a:cubicBezTo>
                    <a:pt x="10681" y="6682"/>
                    <a:pt x="10352" y="6846"/>
                    <a:pt x="10462" y="6572"/>
                  </a:cubicBezTo>
                  <a:cubicBezTo>
                    <a:pt x="10462" y="6518"/>
                    <a:pt x="10462" y="6463"/>
                    <a:pt x="10462" y="6463"/>
                  </a:cubicBezTo>
                  <a:cubicBezTo>
                    <a:pt x="10393" y="6394"/>
                    <a:pt x="10382" y="6364"/>
                    <a:pt x="10404" y="6364"/>
                  </a:cubicBezTo>
                  <a:cubicBezTo>
                    <a:pt x="10435" y="6364"/>
                    <a:pt x="10531" y="6422"/>
                    <a:pt x="10626" y="6518"/>
                  </a:cubicBezTo>
                  <a:cubicBezTo>
                    <a:pt x="10786" y="6805"/>
                    <a:pt x="11077" y="6944"/>
                    <a:pt x="11378" y="6944"/>
                  </a:cubicBezTo>
                  <a:cubicBezTo>
                    <a:pt x="11593" y="6944"/>
                    <a:pt x="11813" y="6874"/>
                    <a:pt x="11996" y="6737"/>
                  </a:cubicBezTo>
                  <a:cubicBezTo>
                    <a:pt x="12543" y="6353"/>
                    <a:pt x="12981" y="5860"/>
                    <a:pt x="12543" y="5148"/>
                  </a:cubicBezTo>
                  <a:cubicBezTo>
                    <a:pt x="12269" y="5039"/>
                    <a:pt x="12269" y="4929"/>
                    <a:pt x="12543" y="4820"/>
                  </a:cubicBezTo>
                  <a:lnTo>
                    <a:pt x="12872" y="4491"/>
                  </a:lnTo>
                  <a:cubicBezTo>
                    <a:pt x="13474" y="4053"/>
                    <a:pt x="13036" y="3615"/>
                    <a:pt x="12872" y="3177"/>
                  </a:cubicBezTo>
                  <a:lnTo>
                    <a:pt x="12817" y="2958"/>
                  </a:lnTo>
                  <a:cubicBezTo>
                    <a:pt x="12653" y="2793"/>
                    <a:pt x="12434" y="2629"/>
                    <a:pt x="12215" y="2574"/>
                  </a:cubicBezTo>
                  <a:cubicBezTo>
                    <a:pt x="11886" y="2574"/>
                    <a:pt x="11612" y="2300"/>
                    <a:pt x="11557" y="1972"/>
                  </a:cubicBezTo>
                  <a:cubicBezTo>
                    <a:pt x="11292" y="567"/>
                    <a:pt x="11131" y="83"/>
                    <a:pt x="10364" y="83"/>
                  </a:cubicBezTo>
                  <a:cubicBezTo>
                    <a:pt x="10024" y="83"/>
                    <a:pt x="9566" y="178"/>
                    <a:pt x="8928" y="329"/>
                  </a:cubicBezTo>
                  <a:cubicBezTo>
                    <a:pt x="8544" y="405"/>
                    <a:pt x="8160" y="494"/>
                    <a:pt x="7787" y="494"/>
                  </a:cubicBezTo>
                  <a:cubicBezTo>
                    <a:pt x="7363" y="494"/>
                    <a:pt x="6952" y="379"/>
                    <a:pt x="6573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0" name="Google Shape;4650;p4"/>
            <p:cNvSpPr/>
            <p:nvPr/>
          </p:nvSpPr>
          <p:spPr>
            <a:xfrm>
              <a:off x="3559425" y="3147225"/>
              <a:ext cx="275225" cy="234425"/>
            </a:xfrm>
            <a:custGeom>
              <a:avLst/>
              <a:gdLst/>
              <a:ahLst/>
              <a:cxnLst/>
              <a:rect l="l" t="t" r="r" b="b"/>
              <a:pathLst>
                <a:path w="11009" h="9377" extrusionOk="0">
                  <a:moveTo>
                    <a:pt x="2574" y="4780"/>
                  </a:moveTo>
                  <a:cubicBezTo>
                    <a:pt x="2670" y="4780"/>
                    <a:pt x="2764" y="4800"/>
                    <a:pt x="2848" y="4842"/>
                  </a:cubicBezTo>
                  <a:cubicBezTo>
                    <a:pt x="2891" y="5269"/>
                    <a:pt x="2567" y="5730"/>
                    <a:pt x="2682" y="6146"/>
                  </a:cubicBezTo>
                  <a:lnTo>
                    <a:pt x="2682" y="6146"/>
                  </a:lnTo>
                  <a:cubicBezTo>
                    <a:pt x="2330" y="5928"/>
                    <a:pt x="1721" y="5907"/>
                    <a:pt x="1972" y="5280"/>
                  </a:cubicBezTo>
                  <a:cubicBezTo>
                    <a:pt x="2013" y="4954"/>
                    <a:pt x="2296" y="4780"/>
                    <a:pt x="2574" y="4780"/>
                  </a:cubicBezTo>
                  <a:close/>
                  <a:moveTo>
                    <a:pt x="8594" y="8112"/>
                  </a:moveTo>
                  <a:cubicBezTo>
                    <a:pt x="8572" y="8132"/>
                    <a:pt x="8573" y="8157"/>
                    <a:pt x="8599" y="8183"/>
                  </a:cubicBezTo>
                  <a:cubicBezTo>
                    <a:pt x="8553" y="8137"/>
                    <a:pt x="8565" y="8120"/>
                    <a:pt x="8594" y="8112"/>
                  </a:cubicBezTo>
                  <a:close/>
                  <a:moveTo>
                    <a:pt x="4926" y="0"/>
                  </a:moveTo>
                  <a:cubicBezTo>
                    <a:pt x="4893" y="0"/>
                    <a:pt x="4857" y="7"/>
                    <a:pt x="4820" y="22"/>
                  </a:cubicBezTo>
                  <a:cubicBezTo>
                    <a:pt x="4436" y="132"/>
                    <a:pt x="4272" y="515"/>
                    <a:pt x="4327" y="844"/>
                  </a:cubicBezTo>
                  <a:cubicBezTo>
                    <a:pt x="4327" y="1282"/>
                    <a:pt x="4984" y="1446"/>
                    <a:pt x="4820" y="1994"/>
                  </a:cubicBezTo>
                  <a:cubicBezTo>
                    <a:pt x="4585" y="1860"/>
                    <a:pt x="4377" y="1798"/>
                    <a:pt x="4190" y="1798"/>
                  </a:cubicBezTo>
                  <a:cubicBezTo>
                    <a:pt x="3767" y="1798"/>
                    <a:pt x="3460" y="2119"/>
                    <a:pt x="3232" y="2651"/>
                  </a:cubicBezTo>
                  <a:cubicBezTo>
                    <a:pt x="3451" y="2706"/>
                    <a:pt x="3560" y="2761"/>
                    <a:pt x="3724" y="2761"/>
                  </a:cubicBezTo>
                  <a:cubicBezTo>
                    <a:pt x="3834" y="2742"/>
                    <a:pt x="3944" y="2724"/>
                    <a:pt x="4045" y="2724"/>
                  </a:cubicBezTo>
                  <a:cubicBezTo>
                    <a:pt x="4248" y="2724"/>
                    <a:pt x="4418" y="2797"/>
                    <a:pt x="4491" y="3089"/>
                  </a:cubicBezTo>
                  <a:cubicBezTo>
                    <a:pt x="4546" y="3254"/>
                    <a:pt x="4491" y="3418"/>
                    <a:pt x="4382" y="3528"/>
                  </a:cubicBezTo>
                  <a:cubicBezTo>
                    <a:pt x="4242" y="3702"/>
                    <a:pt x="4035" y="3833"/>
                    <a:pt x="3847" y="3833"/>
                  </a:cubicBezTo>
                  <a:cubicBezTo>
                    <a:pt x="3740" y="3833"/>
                    <a:pt x="3639" y="3791"/>
                    <a:pt x="3560" y="3692"/>
                  </a:cubicBezTo>
                  <a:cubicBezTo>
                    <a:pt x="3319" y="3391"/>
                    <a:pt x="2963" y="3222"/>
                    <a:pt x="2609" y="3222"/>
                  </a:cubicBezTo>
                  <a:cubicBezTo>
                    <a:pt x="2318" y="3222"/>
                    <a:pt x="2030" y="3336"/>
                    <a:pt x="1808" y="3582"/>
                  </a:cubicBezTo>
                  <a:cubicBezTo>
                    <a:pt x="1260" y="4020"/>
                    <a:pt x="931" y="4732"/>
                    <a:pt x="1041" y="5444"/>
                  </a:cubicBezTo>
                  <a:cubicBezTo>
                    <a:pt x="1041" y="5992"/>
                    <a:pt x="1041" y="6595"/>
                    <a:pt x="1041" y="7307"/>
                  </a:cubicBezTo>
                  <a:lnTo>
                    <a:pt x="329" y="6814"/>
                  </a:lnTo>
                  <a:lnTo>
                    <a:pt x="329" y="8128"/>
                  </a:lnTo>
                  <a:cubicBezTo>
                    <a:pt x="219" y="8238"/>
                    <a:pt x="0" y="8238"/>
                    <a:pt x="0" y="8457"/>
                  </a:cubicBezTo>
                  <a:cubicBezTo>
                    <a:pt x="116" y="8496"/>
                    <a:pt x="225" y="8512"/>
                    <a:pt x="328" y="8512"/>
                  </a:cubicBezTo>
                  <a:cubicBezTo>
                    <a:pt x="951" y="8512"/>
                    <a:pt x="1361" y="7894"/>
                    <a:pt x="1972" y="7800"/>
                  </a:cubicBezTo>
                  <a:cubicBezTo>
                    <a:pt x="2717" y="7693"/>
                    <a:pt x="2842" y="7069"/>
                    <a:pt x="2898" y="6481"/>
                  </a:cubicBezTo>
                  <a:lnTo>
                    <a:pt x="2898" y="6481"/>
                  </a:lnTo>
                  <a:cubicBezTo>
                    <a:pt x="2900" y="6482"/>
                    <a:pt x="2901" y="6484"/>
                    <a:pt x="2903" y="6485"/>
                  </a:cubicBezTo>
                  <a:cubicBezTo>
                    <a:pt x="3615" y="6485"/>
                    <a:pt x="3670" y="7088"/>
                    <a:pt x="4053" y="7416"/>
                  </a:cubicBezTo>
                  <a:cubicBezTo>
                    <a:pt x="4163" y="7526"/>
                    <a:pt x="4382" y="7635"/>
                    <a:pt x="4546" y="7690"/>
                  </a:cubicBezTo>
                  <a:cubicBezTo>
                    <a:pt x="4605" y="7247"/>
                    <a:pt x="4903" y="7154"/>
                    <a:pt x="5173" y="7154"/>
                  </a:cubicBezTo>
                  <a:cubicBezTo>
                    <a:pt x="5368" y="7154"/>
                    <a:pt x="5549" y="7203"/>
                    <a:pt x="5616" y="7203"/>
                  </a:cubicBezTo>
                  <a:cubicBezTo>
                    <a:pt x="5629" y="7203"/>
                    <a:pt x="5637" y="7201"/>
                    <a:pt x="5641" y="7197"/>
                  </a:cubicBezTo>
                  <a:cubicBezTo>
                    <a:pt x="5758" y="6897"/>
                    <a:pt x="5910" y="6805"/>
                    <a:pt x="6079" y="6805"/>
                  </a:cubicBezTo>
                  <a:cubicBezTo>
                    <a:pt x="6349" y="6805"/>
                    <a:pt x="6662" y="7040"/>
                    <a:pt x="6943" y="7040"/>
                  </a:cubicBezTo>
                  <a:cubicBezTo>
                    <a:pt x="7065" y="7040"/>
                    <a:pt x="7181" y="6995"/>
                    <a:pt x="7285" y="6868"/>
                  </a:cubicBezTo>
                  <a:cubicBezTo>
                    <a:pt x="7324" y="6816"/>
                    <a:pt x="7364" y="6782"/>
                    <a:pt x="7404" y="6782"/>
                  </a:cubicBezTo>
                  <a:cubicBezTo>
                    <a:pt x="7531" y="6782"/>
                    <a:pt x="7666" y="7116"/>
                    <a:pt x="7832" y="8238"/>
                  </a:cubicBezTo>
                  <a:cubicBezTo>
                    <a:pt x="7832" y="8512"/>
                    <a:pt x="7997" y="8731"/>
                    <a:pt x="8051" y="9005"/>
                  </a:cubicBezTo>
                  <a:cubicBezTo>
                    <a:pt x="8132" y="9287"/>
                    <a:pt x="8228" y="9376"/>
                    <a:pt x="8330" y="9376"/>
                  </a:cubicBezTo>
                  <a:cubicBezTo>
                    <a:pt x="8505" y="9376"/>
                    <a:pt x="8700" y="9114"/>
                    <a:pt x="8873" y="9114"/>
                  </a:cubicBezTo>
                  <a:cubicBezTo>
                    <a:pt x="9037" y="9005"/>
                    <a:pt x="9256" y="8950"/>
                    <a:pt x="9311" y="8731"/>
                  </a:cubicBezTo>
                  <a:cubicBezTo>
                    <a:pt x="9366" y="8402"/>
                    <a:pt x="9092" y="8073"/>
                    <a:pt x="8763" y="8073"/>
                  </a:cubicBezTo>
                  <a:cubicBezTo>
                    <a:pt x="8743" y="8073"/>
                    <a:pt x="8725" y="8074"/>
                    <a:pt x="8708" y="8076"/>
                  </a:cubicBezTo>
                  <a:lnTo>
                    <a:pt x="8708" y="8076"/>
                  </a:lnTo>
                  <a:cubicBezTo>
                    <a:pt x="8708" y="8075"/>
                    <a:pt x="8709" y="8074"/>
                    <a:pt x="8709" y="8073"/>
                  </a:cubicBezTo>
                  <a:cubicBezTo>
                    <a:pt x="8873" y="7909"/>
                    <a:pt x="9092" y="7745"/>
                    <a:pt x="8873" y="7471"/>
                  </a:cubicBezTo>
                  <a:cubicBezTo>
                    <a:pt x="8654" y="7197"/>
                    <a:pt x="8544" y="6814"/>
                    <a:pt x="8544" y="6430"/>
                  </a:cubicBezTo>
                  <a:cubicBezTo>
                    <a:pt x="8763" y="6430"/>
                    <a:pt x="8709" y="6759"/>
                    <a:pt x="8873" y="6814"/>
                  </a:cubicBezTo>
                  <a:cubicBezTo>
                    <a:pt x="9749" y="6156"/>
                    <a:pt x="9913" y="5773"/>
                    <a:pt x="9694" y="4952"/>
                  </a:cubicBezTo>
                  <a:cubicBezTo>
                    <a:pt x="9530" y="4459"/>
                    <a:pt x="9366" y="3911"/>
                    <a:pt x="9804" y="3582"/>
                  </a:cubicBezTo>
                  <a:cubicBezTo>
                    <a:pt x="11009" y="2816"/>
                    <a:pt x="10023" y="2596"/>
                    <a:pt x="9530" y="2213"/>
                  </a:cubicBezTo>
                  <a:cubicBezTo>
                    <a:pt x="9147" y="1884"/>
                    <a:pt x="8709" y="1665"/>
                    <a:pt x="8216" y="1501"/>
                  </a:cubicBezTo>
                  <a:lnTo>
                    <a:pt x="7887" y="1172"/>
                  </a:lnTo>
                  <a:cubicBezTo>
                    <a:pt x="7777" y="1063"/>
                    <a:pt x="7668" y="953"/>
                    <a:pt x="7558" y="844"/>
                  </a:cubicBezTo>
                  <a:cubicBezTo>
                    <a:pt x="7230" y="844"/>
                    <a:pt x="6901" y="1008"/>
                    <a:pt x="6737" y="1282"/>
                  </a:cubicBezTo>
                  <a:cubicBezTo>
                    <a:pt x="6507" y="1603"/>
                    <a:pt x="6316" y="1742"/>
                    <a:pt x="6155" y="1742"/>
                  </a:cubicBezTo>
                  <a:cubicBezTo>
                    <a:pt x="5933" y="1742"/>
                    <a:pt x="5769" y="1476"/>
                    <a:pt x="5641" y="1063"/>
                  </a:cubicBezTo>
                  <a:cubicBezTo>
                    <a:pt x="5532" y="899"/>
                    <a:pt x="5477" y="734"/>
                    <a:pt x="5368" y="460"/>
                  </a:cubicBezTo>
                  <a:cubicBezTo>
                    <a:pt x="5273" y="271"/>
                    <a:pt x="5138" y="0"/>
                    <a:pt x="4926" y="0"/>
                  </a:cubicBezTo>
                  <a:close/>
                </a:path>
              </a:pathLst>
            </a:custGeom>
            <a:solidFill>
              <a:srgbClr val="FA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1" name="Google Shape;4651;p4"/>
            <p:cNvSpPr/>
            <p:nvPr/>
          </p:nvSpPr>
          <p:spPr>
            <a:xfrm>
              <a:off x="3727825" y="3425375"/>
              <a:ext cx="116425" cy="161175"/>
            </a:xfrm>
            <a:custGeom>
              <a:avLst/>
              <a:gdLst/>
              <a:ahLst/>
              <a:cxnLst/>
              <a:rect l="l" t="t" r="r" b="b"/>
              <a:pathLst>
                <a:path w="4657" h="6447" extrusionOk="0">
                  <a:moveTo>
                    <a:pt x="3601" y="0"/>
                  </a:moveTo>
                  <a:cubicBezTo>
                    <a:pt x="3456" y="0"/>
                    <a:pt x="3279" y="43"/>
                    <a:pt x="3068" y="124"/>
                  </a:cubicBezTo>
                  <a:cubicBezTo>
                    <a:pt x="2904" y="179"/>
                    <a:pt x="2685" y="234"/>
                    <a:pt x="2465" y="288"/>
                  </a:cubicBezTo>
                  <a:cubicBezTo>
                    <a:pt x="2465" y="398"/>
                    <a:pt x="2465" y="507"/>
                    <a:pt x="2411" y="617"/>
                  </a:cubicBezTo>
                  <a:cubicBezTo>
                    <a:pt x="2301" y="1219"/>
                    <a:pt x="1863" y="1658"/>
                    <a:pt x="1261" y="1822"/>
                  </a:cubicBezTo>
                  <a:cubicBezTo>
                    <a:pt x="1205" y="1834"/>
                    <a:pt x="1155" y="1840"/>
                    <a:pt x="1110" y="1840"/>
                  </a:cubicBezTo>
                  <a:cubicBezTo>
                    <a:pt x="545" y="1840"/>
                    <a:pt x="837" y="938"/>
                    <a:pt x="329" y="836"/>
                  </a:cubicBezTo>
                  <a:cubicBezTo>
                    <a:pt x="1" y="1165"/>
                    <a:pt x="220" y="1548"/>
                    <a:pt x="165" y="1932"/>
                  </a:cubicBezTo>
                  <a:cubicBezTo>
                    <a:pt x="632" y="2258"/>
                    <a:pt x="1019" y="2624"/>
                    <a:pt x="1631" y="2624"/>
                  </a:cubicBezTo>
                  <a:cubicBezTo>
                    <a:pt x="1737" y="2624"/>
                    <a:pt x="1851" y="2613"/>
                    <a:pt x="1973" y="2589"/>
                  </a:cubicBezTo>
                  <a:cubicBezTo>
                    <a:pt x="2217" y="2554"/>
                    <a:pt x="2594" y="2274"/>
                    <a:pt x="2907" y="2274"/>
                  </a:cubicBezTo>
                  <a:cubicBezTo>
                    <a:pt x="3085" y="2274"/>
                    <a:pt x="3242" y="2365"/>
                    <a:pt x="3342" y="2644"/>
                  </a:cubicBezTo>
                  <a:cubicBezTo>
                    <a:pt x="3506" y="3301"/>
                    <a:pt x="2739" y="3575"/>
                    <a:pt x="2301" y="3684"/>
                  </a:cubicBezTo>
                  <a:cubicBezTo>
                    <a:pt x="1644" y="3958"/>
                    <a:pt x="1753" y="4122"/>
                    <a:pt x="2082" y="4560"/>
                  </a:cubicBezTo>
                  <a:cubicBezTo>
                    <a:pt x="2137" y="4725"/>
                    <a:pt x="2027" y="4999"/>
                    <a:pt x="1973" y="5218"/>
                  </a:cubicBezTo>
                  <a:cubicBezTo>
                    <a:pt x="1808" y="5656"/>
                    <a:pt x="2027" y="6204"/>
                    <a:pt x="2465" y="6423"/>
                  </a:cubicBezTo>
                  <a:cubicBezTo>
                    <a:pt x="2484" y="6441"/>
                    <a:pt x="2514" y="6447"/>
                    <a:pt x="2551" y="6447"/>
                  </a:cubicBezTo>
                  <a:cubicBezTo>
                    <a:pt x="2624" y="6447"/>
                    <a:pt x="2721" y="6423"/>
                    <a:pt x="2794" y="6423"/>
                  </a:cubicBezTo>
                  <a:cubicBezTo>
                    <a:pt x="2411" y="5984"/>
                    <a:pt x="3068" y="5601"/>
                    <a:pt x="2849" y="5163"/>
                  </a:cubicBezTo>
                  <a:cubicBezTo>
                    <a:pt x="2849" y="5053"/>
                    <a:pt x="2739" y="4944"/>
                    <a:pt x="2685" y="4889"/>
                  </a:cubicBezTo>
                  <a:cubicBezTo>
                    <a:pt x="2471" y="4419"/>
                    <a:pt x="2624" y="4249"/>
                    <a:pt x="2910" y="4249"/>
                  </a:cubicBezTo>
                  <a:cubicBezTo>
                    <a:pt x="2990" y="4249"/>
                    <a:pt x="3081" y="4263"/>
                    <a:pt x="3177" y="4287"/>
                  </a:cubicBezTo>
                  <a:cubicBezTo>
                    <a:pt x="3506" y="4341"/>
                    <a:pt x="3835" y="4451"/>
                    <a:pt x="4109" y="4560"/>
                  </a:cubicBezTo>
                  <a:cubicBezTo>
                    <a:pt x="4547" y="4177"/>
                    <a:pt x="4437" y="3684"/>
                    <a:pt x="4382" y="3246"/>
                  </a:cubicBezTo>
                  <a:cubicBezTo>
                    <a:pt x="4109" y="2972"/>
                    <a:pt x="4163" y="2479"/>
                    <a:pt x="4437" y="2260"/>
                  </a:cubicBezTo>
                  <a:cubicBezTo>
                    <a:pt x="4656" y="2151"/>
                    <a:pt x="4656" y="2041"/>
                    <a:pt x="4437" y="1932"/>
                  </a:cubicBezTo>
                  <a:cubicBezTo>
                    <a:pt x="3999" y="1603"/>
                    <a:pt x="4109" y="1165"/>
                    <a:pt x="4109" y="781"/>
                  </a:cubicBezTo>
                  <a:cubicBezTo>
                    <a:pt x="4109" y="242"/>
                    <a:pt x="3946" y="0"/>
                    <a:pt x="3601" y="0"/>
                  </a:cubicBez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2" name="Google Shape;4652;p4"/>
            <p:cNvSpPr/>
            <p:nvPr/>
          </p:nvSpPr>
          <p:spPr>
            <a:xfrm>
              <a:off x="3523825" y="2866375"/>
              <a:ext cx="89025" cy="96800"/>
            </a:xfrm>
            <a:custGeom>
              <a:avLst/>
              <a:gdLst/>
              <a:ahLst/>
              <a:cxnLst/>
              <a:rect l="l" t="t" r="r" b="b"/>
              <a:pathLst>
                <a:path w="3561" h="3872" extrusionOk="0">
                  <a:moveTo>
                    <a:pt x="1681" y="0"/>
                  </a:moveTo>
                  <a:cubicBezTo>
                    <a:pt x="1457" y="0"/>
                    <a:pt x="1189" y="179"/>
                    <a:pt x="822" y="521"/>
                  </a:cubicBezTo>
                  <a:cubicBezTo>
                    <a:pt x="384" y="959"/>
                    <a:pt x="0" y="1452"/>
                    <a:pt x="384" y="2110"/>
                  </a:cubicBezTo>
                  <a:cubicBezTo>
                    <a:pt x="384" y="2274"/>
                    <a:pt x="438" y="2438"/>
                    <a:pt x="438" y="2548"/>
                  </a:cubicBezTo>
                  <a:cubicBezTo>
                    <a:pt x="219" y="3260"/>
                    <a:pt x="712" y="3588"/>
                    <a:pt x="1205" y="3808"/>
                  </a:cubicBezTo>
                  <a:cubicBezTo>
                    <a:pt x="1295" y="3852"/>
                    <a:pt x="1382" y="3872"/>
                    <a:pt x="1467" y="3872"/>
                  </a:cubicBezTo>
                  <a:cubicBezTo>
                    <a:pt x="1796" y="3872"/>
                    <a:pt x="2083" y="3576"/>
                    <a:pt x="2300" y="3315"/>
                  </a:cubicBezTo>
                  <a:cubicBezTo>
                    <a:pt x="2520" y="2986"/>
                    <a:pt x="3012" y="2822"/>
                    <a:pt x="3232" y="2493"/>
                  </a:cubicBezTo>
                  <a:cubicBezTo>
                    <a:pt x="3560" y="1836"/>
                    <a:pt x="2739" y="1726"/>
                    <a:pt x="2520" y="1343"/>
                  </a:cubicBezTo>
                  <a:cubicBezTo>
                    <a:pt x="2465" y="1179"/>
                    <a:pt x="2465" y="1014"/>
                    <a:pt x="2410" y="850"/>
                  </a:cubicBezTo>
                  <a:cubicBezTo>
                    <a:pt x="2168" y="274"/>
                    <a:pt x="1959" y="0"/>
                    <a:pt x="1681" y="0"/>
                  </a:cubicBezTo>
                  <a:close/>
                </a:path>
              </a:pathLst>
            </a:custGeom>
            <a:solidFill>
              <a:srgbClr val="F9F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3" name="Google Shape;4653;p4"/>
            <p:cNvSpPr/>
            <p:nvPr/>
          </p:nvSpPr>
          <p:spPr>
            <a:xfrm>
              <a:off x="3367725" y="2851950"/>
              <a:ext cx="84925" cy="126725"/>
            </a:xfrm>
            <a:custGeom>
              <a:avLst/>
              <a:gdLst/>
              <a:ahLst/>
              <a:cxnLst/>
              <a:rect l="l" t="t" r="r" b="b"/>
              <a:pathLst>
                <a:path w="3397" h="5069" extrusionOk="0">
                  <a:moveTo>
                    <a:pt x="1358" y="0"/>
                  </a:moveTo>
                  <a:cubicBezTo>
                    <a:pt x="1103" y="0"/>
                    <a:pt x="908" y="207"/>
                    <a:pt x="712" y="441"/>
                  </a:cubicBezTo>
                  <a:cubicBezTo>
                    <a:pt x="439" y="824"/>
                    <a:pt x="219" y="1153"/>
                    <a:pt x="0" y="1482"/>
                  </a:cubicBezTo>
                  <a:cubicBezTo>
                    <a:pt x="1260" y="2084"/>
                    <a:pt x="1260" y="2084"/>
                    <a:pt x="1479" y="3563"/>
                  </a:cubicBezTo>
                  <a:cubicBezTo>
                    <a:pt x="1534" y="3946"/>
                    <a:pt x="1643" y="4385"/>
                    <a:pt x="1753" y="4768"/>
                  </a:cubicBezTo>
                  <a:cubicBezTo>
                    <a:pt x="1976" y="4842"/>
                    <a:pt x="2199" y="5068"/>
                    <a:pt x="2423" y="5068"/>
                  </a:cubicBezTo>
                  <a:cubicBezTo>
                    <a:pt x="2528" y="5068"/>
                    <a:pt x="2633" y="5018"/>
                    <a:pt x="2739" y="4877"/>
                  </a:cubicBezTo>
                  <a:cubicBezTo>
                    <a:pt x="2958" y="4713"/>
                    <a:pt x="3122" y="4439"/>
                    <a:pt x="3067" y="4165"/>
                  </a:cubicBezTo>
                  <a:cubicBezTo>
                    <a:pt x="3122" y="4001"/>
                    <a:pt x="3177" y="3892"/>
                    <a:pt x="3287" y="3727"/>
                  </a:cubicBezTo>
                  <a:cubicBezTo>
                    <a:pt x="3396" y="3508"/>
                    <a:pt x="3287" y="3234"/>
                    <a:pt x="3122" y="3180"/>
                  </a:cubicBezTo>
                  <a:cubicBezTo>
                    <a:pt x="3051" y="3144"/>
                    <a:pt x="2995" y="3129"/>
                    <a:pt x="2950" y="3129"/>
                  </a:cubicBezTo>
                  <a:cubicBezTo>
                    <a:pt x="2788" y="3129"/>
                    <a:pt x="2770" y="3325"/>
                    <a:pt x="2684" y="3453"/>
                  </a:cubicBezTo>
                  <a:cubicBezTo>
                    <a:pt x="2546" y="3631"/>
                    <a:pt x="2429" y="3702"/>
                    <a:pt x="2336" y="3702"/>
                  </a:cubicBezTo>
                  <a:cubicBezTo>
                    <a:pt x="2171" y="3702"/>
                    <a:pt x="2082" y="3479"/>
                    <a:pt x="2082" y="3234"/>
                  </a:cubicBezTo>
                  <a:cubicBezTo>
                    <a:pt x="2027" y="2522"/>
                    <a:pt x="2082" y="1810"/>
                    <a:pt x="2246" y="1153"/>
                  </a:cubicBezTo>
                  <a:cubicBezTo>
                    <a:pt x="2465" y="605"/>
                    <a:pt x="2136" y="386"/>
                    <a:pt x="1698" y="112"/>
                  </a:cubicBezTo>
                  <a:cubicBezTo>
                    <a:pt x="1572" y="34"/>
                    <a:pt x="1460" y="0"/>
                    <a:pt x="135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4" name="Google Shape;4654;p4"/>
            <p:cNvSpPr/>
            <p:nvPr/>
          </p:nvSpPr>
          <p:spPr>
            <a:xfrm>
              <a:off x="3434825" y="2954700"/>
              <a:ext cx="36975" cy="53675"/>
            </a:xfrm>
            <a:custGeom>
              <a:avLst/>
              <a:gdLst/>
              <a:ahLst/>
              <a:cxnLst/>
              <a:rect l="l" t="t" r="r" b="b"/>
              <a:pathLst>
                <a:path w="1479" h="2147" extrusionOk="0">
                  <a:moveTo>
                    <a:pt x="383" y="1"/>
                  </a:moveTo>
                  <a:cubicBezTo>
                    <a:pt x="164" y="110"/>
                    <a:pt x="0" y="384"/>
                    <a:pt x="55" y="658"/>
                  </a:cubicBezTo>
                  <a:cubicBezTo>
                    <a:pt x="261" y="1329"/>
                    <a:pt x="273" y="2146"/>
                    <a:pt x="1237" y="2146"/>
                  </a:cubicBezTo>
                  <a:cubicBezTo>
                    <a:pt x="1296" y="2146"/>
                    <a:pt x="1358" y="2143"/>
                    <a:pt x="1424" y="2137"/>
                  </a:cubicBezTo>
                  <a:cubicBezTo>
                    <a:pt x="1479" y="1699"/>
                    <a:pt x="931" y="1479"/>
                    <a:pt x="1205" y="877"/>
                  </a:cubicBezTo>
                  <a:cubicBezTo>
                    <a:pt x="1424" y="275"/>
                    <a:pt x="931" y="55"/>
                    <a:pt x="383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5" name="Google Shape;4655;p4"/>
            <p:cNvSpPr/>
            <p:nvPr/>
          </p:nvSpPr>
          <p:spPr>
            <a:xfrm>
              <a:off x="3773025" y="3332625"/>
              <a:ext cx="52050" cy="49300"/>
            </a:xfrm>
            <a:custGeom>
              <a:avLst/>
              <a:gdLst/>
              <a:ahLst/>
              <a:cxnLst/>
              <a:rect l="l" t="t" r="r" b="b"/>
              <a:pathLst>
                <a:path w="2082" h="1972" extrusionOk="0">
                  <a:moveTo>
                    <a:pt x="329" y="0"/>
                  </a:moveTo>
                  <a:lnTo>
                    <a:pt x="0" y="657"/>
                  </a:lnTo>
                  <a:cubicBezTo>
                    <a:pt x="274" y="767"/>
                    <a:pt x="548" y="986"/>
                    <a:pt x="657" y="1260"/>
                  </a:cubicBezTo>
                  <a:cubicBezTo>
                    <a:pt x="712" y="1534"/>
                    <a:pt x="822" y="1753"/>
                    <a:pt x="986" y="1972"/>
                  </a:cubicBezTo>
                  <a:cubicBezTo>
                    <a:pt x="2081" y="1589"/>
                    <a:pt x="877" y="986"/>
                    <a:pt x="1150" y="384"/>
                  </a:cubicBezTo>
                  <a:cubicBezTo>
                    <a:pt x="1369" y="0"/>
                    <a:pt x="657" y="55"/>
                    <a:pt x="329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6" name="Google Shape;4656;p4"/>
            <p:cNvSpPr/>
            <p:nvPr/>
          </p:nvSpPr>
          <p:spPr>
            <a:xfrm>
              <a:off x="3756575" y="3281950"/>
              <a:ext cx="28800" cy="50700"/>
            </a:xfrm>
            <a:custGeom>
              <a:avLst/>
              <a:gdLst/>
              <a:ahLst/>
              <a:cxnLst/>
              <a:rect l="l" t="t" r="r" b="b"/>
              <a:pathLst>
                <a:path w="1152" h="2028" extrusionOk="0">
                  <a:moveTo>
                    <a:pt x="877" y="1"/>
                  </a:moveTo>
                  <a:cubicBezTo>
                    <a:pt x="1" y="713"/>
                    <a:pt x="56" y="987"/>
                    <a:pt x="1042" y="2027"/>
                  </a:cubicBezTo>
                  <a:cubicBezTo>
                    <a:pt x="1042" y="1808"/>
                    <a:pt x="1042" y="1589"/>
                    <a:pt x="1042" y="1370"/>
                  </a:cubicBezTo>
                  <a:cubicBezTo>
                    <a:pt x="932" y="932"/>
                    <a:pt x="1151" y="439"/>
                    <a:pt x="877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7" name="Google Shape;4657;p4"/>
            <p:cNvSpPr/>
            <p:nvPr/>
          </p:nvSpPr>
          <p:spPr>
            <a:xfrm>
              <a:off x="3764800" y="3177900"/>
              <a:ext cx="32900" cy="23300"/>
            </a:xfrm>
            <a:custGeom>
              <a:avLst/>
              <a:gdLst/>
              <a:ahLst/>
              <a:cxnLst/>
              <a:rect l="l" t="t" r="r" b="b"/>
              <a:pathLst>
                <a:path w="1316" h="932" extrusionOk="0">
                  <a:moveTo>
                    <a:pt x="662" y="0"/>
                  </a:moveTo>
                  <a:cubicBezTo>
                    <a:pt x="514" y="0"/>
                    <a:pt x="319" y="104"/>
                    <a:pt x="1" y="274"/>
                  </a:cubicBezTo>
                  <a:cubicBezTo>
                    <a:pt x="329" y="657"/>
                    <a:pt x="767" y="931"/>
                    <a:pt x="1315" y="931"/>
                  </a:cubicBezTo>
                  <a:cubicBezTo>
                    <a:pt x="1013" y="260"/>
                    <a:pt x="896" y="0"/>
                    <a:pt x="662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8" name="Google Shape;4658;p4"/>
            <p:cNvSpPr/>
            <p:nvPr/>
          </p:nvSpPr>
          <p:spPr>
            <a:xfrm>
              <a:off x="3768900" y="3423000"/>
              <a:ext cx="20575" cy="11125"/>
            </a:xfrm>
            <a:custGeom>
              <a:avLst/>
              <a:gdLst/>
              <a:ahLst/>
              <a:cxnLst/>
              <a:rect l="l" t="t" r="r" b="b"/>
              <a:pathLst>
                <a:path w="823" h="445" extrusionOk="0">
                  <a:moveTo>
                    <a:pt x="822" y="0"/>
                  </a:moveTo>
                  <a:cubicBezTo>
                    <a:pt x="603" y="55"/>
                    <a:pt x="384" y="55"/>
                    <a:pt x="165" y="55"/>
                  </a:cubicBezTo>
                  <a:cubicBezTo>
                    <a:pt x="110" y="110"/>
                    <a:pt x="1" y="219"/>
                    <a:pt x="1" y="274"/>
                  </a:cubicBezTo>
                  <a:cubicBezTo>
                    <a:pt x="1" y="420"/>
                    <a:pt x="98" y="444"/>
                    <a:pt x="196" y="444"/>
                  </a:cubicBezTo>
                  <a:cubicBezTo>
                    <a:pt x="244" y="444"/>
                    <a:pt x="293" y="438"/>
                    <a:pt x="330" y="438"/>
                  </a:cubicBezTo>
                  <a:lnTo>
                    <a:pt x="822" y="329"/>
                  </a:lnTo>
                  <a:lnTo>
                    <a:pt x="822" y="0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9" name="Google Shape;4659;p4"/>
            <p:cNvSpPr/>
            <p:nvPr/>
          </p:nvSpPr>
          <p:spPr>
            <a:xfrm>
              <a:off x="3731375" y="3031375"/>
              <a:ext cx="14275" cy="14850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352" y="1"/>
                  </a:moveTo>
                  <a:cubicBezTo>
                    <a:pt x="242" y="165"/>
                    <a:pt x="187" y="275"/>
                    <a:pt x="78" y="439"/>
                  </a:cubicBezTo>
                  <a:cubicBezTo>
                    <a:pt x="0" y="516"/>
                    <a:pt x="5" y="594"/>
                    <a:pt x="73" y="594"/>
                  </a:cubicBezTo>
                  <a:cubicBezTo>
                    <a:pt x="101" y="594"/>
                    <a:pt x="139" y="581"/>
                    <a:pt x="187" y="548"/>
                  </a:cubicBezTo>
                  <a:cubicBezTo>
                    <a:pt x="297" y="494"/>
                    <a:pt x="407" y="439"/>
                    <a:pt x="571" y="329"/>
                  </a:cubicBezTo>
                  <a:lnTo>
                    <a:pt x="352" y="1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0" name="Google Shape;4660;p4"/>
            <p:cNvSpPr/>
            <p:nvPr/>
          </p:nvSpPr>
          <p:spPr>
            <a:xfrm>
              <a:off x="3322525" y="2861600"/>
              <a:ext cx="5525" cy="6875"/>
            </a:xfrm>
            <a:custGeom>
              <a:avLst/>
              <a:gdLst/>
              <a:ahLst/>
              <a:cxnLst/>
              <a:rect l="l" t="t" r="r" b="b"/>
              <a:pathLst>
                <a:path w="221" h="275" extrusionOk="0">
                  <a:moveTo>
                    <a:pt x="111" y="0"/>
                  </a:moveTo>
                  <a:cubicBezTo>
                    <a:pt x="1" y="110"/>
                    <a:pt x="1" y="165"/>
                    <a:pt x="111" y="274"/>
                  </a:cubicBezTo>
                  <a:cubicBezTo>
                    <a:pt x="111" y="219"/>
                    <a:pt x="165" y="165"/>
                    <a:pt x="165" y="165"/>
                  </a:cubicBezTo>
                  <a:cubicBezTo>
                    <a:pt x="220" y="110"/>
                    <a:pt x="111" y="55"/>
                    <a:pt x="111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1" name="Google Shape;4661;p4"/>
            <p:cNvSpPr/>
            <p:nvPr/>
          </p:nvSpPr>
          <p:spPr>
            <a:xfrm>
              <a:off x="3748375" y="316830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3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2" name="Google Shape;4662;p4"/>
            <p:cNvSpPr/>
            <p:nvPr/>
          </p:nvSpPr>
          <p:spPr>
            <a:xfrm>
              <a:off x="3756575" y="31765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32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3" name="Google Shape;4663;p4"/>
            <p:cNvSpPr/>
            <p:nvPr/>
          </p:nvSpPr>
          <p:spPr>
            <a:xfrm>
              <a:off x="3789450" y="34147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4" name="Google Shape;4664;p4"/>
            <p:cNvSpPr/>
            <p:nvPr/>
          </p:nvSpPr>
          <p:spPr>
            <a:xfrm>
              <a:off x="3426600" y="3342200"/>
              <a:ext cx="208150" cy="234175"/>
            </a:xfrm>
            <a:custGeom>
              <a:avLst/>
              <a:gdLst/>
              <a:ahLst/>
              <a:cxnLst/>
              <a:rect l="l" t="t" r="r" b="b"/>
              <a:pathLst>
                <a:path w="8326" h="9367" extrusionOk="0">
                  <a:moveTo>
                    <a:pt x="1698" y="1"/>
                  </a:moveTo>
                  <a:cubicBezTo>
                    <a:pt x="1698" y="384"/>
                    <a:pt x="2136" y="877"/>
                    <a:pt x="1534" y="1260"/>
                  </a:cubicBezTo>
                  <a:cubicBezTo>
                    <a:pt x="1421" y="1332"/>
                    <a:pt x="1331" y="1362"/>
                    <a:pt x="1257" y="1362"/>
                  </a:cubicBezTo>
                  <a:cubicBezTo>
                    <a:pt x="937" y="1362"/>
                    <a:pt x="914" y="812"/>
                    <a:pt x="603" y="767"/>
                  </a:cubicBezTo>
                  <a:lnTo>
                    <a:pt x="0" y="658"/>
                  </a:lnTo>
                  <a:lnTo>
                    <a:pt x="0" y="658"/>
                  </a:lnTo>
                  <a:cubicBezTo>
                    <a:pt x="329" y="1260"/>
                    <a:pt x="767" y="1808"/>
                    <a:pt x="1260" y="2356"/>
                  </a:cubicBezTo>
                  <a:cubicBezTo>
                    <a:pt x="2958" y="3944"/>
                    <a:pt x="4382" y="5806"/>
                    <a:pt x="5587" y="7833"/>
                  </a:cubicBezTo>
                  <a:cubicBezTo>
                    <a:pt x="5916" y="8380"/>
                    <a:pt x="6409" y="8819"/>
                    <a:pt x="6956" y="9202"/>
                  </a:cubicBezTo>
                  <a:cubicBezTo>
                    <a:pt x="7121" y="9311"/>
                    <a:pt x="7285" y="9366"/>
                    <a:pt x="7449" y="9366"/>
                  </a:cubicBezTo>
                  <a:cubicBezTo>
                    <a:pt x="8216" y="9202"/>
                    <a:pt x="8325" y="8819"/>
                    <a:pt x="7942" y="8161"/>
                  </a:cubicBezTo>
                  <a:cubicBezTo>
                    <a:pt x="6628" y="6080"/>
                    <a:pt x="5204" y="4054"/>
                    <a:pt x="3725" y="2137"/>
                  </a:cubicBezTo>
                  <a:cubicBezTo>
                    <a:pt x="3232" y="1534"/>
                    <a:pt x="2520" y="1151"/>
                    <a:pt x="2356" y="329"/>
                  </a:cubicBezTo>
                  <a:cubicBezTo>
                    <a:pt x="2136" y="220"/>
                    <a:pt x="1917" y="110"/>
                    <a:pt x="1698" y="1"/>
                  </a:cubicBezTo>
                  <a:close/>
                </a:path>
              </a:pathLst>
            </a:custGeom>
            <a:solidFill>
              <a:srgbClr val="F18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5" name="Google Shape;4665;p4"/>
            <p:cNvSpPr/>
            <p:nvPr/>
          </p:nvSpPr>
          <p:spPr>
            <a:xfrm>
              <a:off x="4004425" y="611925"/>
              <a:ext cx="4125" cy="5500"/>
            </a:xfrm>
            <a:custGeom>
              <a:avLst/>
              <a:gdLst/>
              <a:ahLst/>
              <a:cxnLst/>
              <a:rect l="l" t="t" r="r" b="b"/>
              <a:pathLst>
                <a:path w="165" h="220" extrusionOk="0">
                  <a:moveTo>
                    <a:pt x="110" y="0"/>
                  </a:moveTo>
                  <a:cubicBezTo>
                    <a:pt x="0" y="55"/>
                    <a:pt x="0" y="165"/>
                    <a:pt x="110" y="219"/>
                  </a:cubicBezTo>
                  <a:cubicBezTo>
                    <a:pt x="110" y="219"/>
                    <a:pt x="165" y="165"/>
                    <a:pt x="165" y="110"/>
                  </a:cubicBezTo>
                  <a:cubicBezTo>
                    <a:pt x="165" y="55"/>
                    <a:pt x="110" y="55"/>
                    <a:pt x="110" y="0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6" name="Google Shape;4666;p4"/>
            <p:cNvSpPr/>
            <p:nvPr/>
          </p:nvSpPr>
          <p:spPr>
            <a:xfrm>
              <a:off x="3325275" y="3970700"/>
              <a:ext cx="243750" cy="310000"/>
            </a:xfrm>
            <a:custGeom>
              <a:avLst/>
              <a:gdLst/>
              <a:ahLst/>
              <a:cxnLst/>
              <a:rect l="l" t="t" r="r" b="b"/>
              <a:pathLst>
                <a:path w="9750" h="12400" extrusionOk="0">
                  <a:moveTo>
                    <a:pt x="4047" y="1421"/>
                  </a:moveTo>
                  <a:cubicBezTo>
                    <a:pt x="4135" y="1661"/>
                    <a:pt x="4437" y="1866"/>
                    <a:pt x="4437" y="2191"/>
                  </a:cubicBezTo>
                  <a:cubicBezTo>
                    <a:pt x="4393" y="1929"/>
                    <a:pt x="4107" y="1737"/>
                    <a:pt x="4047" y="1421"/>
                  </a:cubicBezTo>
                  <a:close/>
                  <a:moveTo>
                    <a:pt x="2903" y="0"/>
                  </a:moveTo>
                  <a:cubicBezTo>
                    <a:pt x="2520" y="986"/>
                    <a:pt x="1753" y="1698"/>
                    <a:pt x="2301" y="2739"/>
                  </a:cubicBezTo>
                  <a:cubicBezTo>
                    <a:pt x="2560" y="2583"/>
                    <a:pt x="2574" y="2132"/>
                    <a:pt x="2948" y="2132"/>
                  </a:cubicBezTo>
                  <a:cubicBezTo>
                    <a:pt x="2968" y="2132"/>
                    <a:pt x="2990" y="2133"/>
                    <a:pt x="3013" y="2136"/>
                  </a:cubicBezTo>
                  <a:cubicBezTo>
                    <a:pt x="3561" y="2246"/>
                    <a:pt x="3451" y="2848"/>
                    <a:pt x="3670" y="3177"/>
                  </a:cubicBezTo>
                  <a:cubicBezTo>
                    <a:pt x="3834" y="3505"/>
                    <a:pt x="3725" y="3889"/>
                    <a:pt x="3451" y="4053"/>
                  </a:cubicBezTo>
                  <a:cubicBezTo>
                    <a:pt x="3287" y="4163"/>
                    <a:pt x="3095" y="4217"/>
                    <a:pt x="2910" y="4217"/>
                  </a:cubicBezTo>
                  <a:cubicBezTo>
                    <a:pt x="2725" y="4217"/>
                    <a:pt x="2547" y="4163"/>
                    <a:pt x="2410" y="4053"/>
                  </a:cubicBezTo>
                  <a:cubicBezTo>
                    <a:pt x="1863" y="3560"/>
                    <a:pt x="1425" y="2903"/>
                    <a:pt x="1096" y="2246"/>
                  </a:cubicBezTo>
                  <a:cubicBezTo>
                    <a:pt x="822" y="2519"/>
                    <a:pt x="932" y="2848"/>
                    <a:pt x="822" y="3067"/>
                  </a:cubicBezTo>
                  <a:cubicBezTo>
                    <a:pt x="1" y="3998"/>
                    <a:pt x="1205" y="5094"/>
                    <a:pt x="713" y="6079"/>
                  </a:cubicBezTo>
                  <a:cubicBezTo>
                    <a:pt x="1479" y="6353"/>
                    <a:pt x="1479" y="7175"/>
                    <a:pt x="1863" y="7723"/>
                  </a:cubicBezTo>
                  <a:cubicBezTo>
                    <a:pt x="1958" y="7818"/>
                    <a:pt x="2091" y="7877"/>
                    <a:pt x="2217" y="7877"/>
                  </a:cubicBezTo>
                  <a:cubicBezTo>
                    <a:pt x="2308" y="7877"/>
                    <a:pt x="2396" y="7846"/>
                    <a:pt x="2465" y="7777"/>
                  </a:cubicBezTo>
                  <a:cubicBezTo>
                    <a:pt x="2705" y="7606"/>
                    <a:pt x="2892" y="7531"/>
                    <a:pt x="3035" y="7531"/>
                  </a:cubicBezTo>
                  <a:cubicBezTo>
                    <a:pt x="3348" y="7531"/>
                    <a:pt x="3451" y="7891"/>
                    <a:pt x="3451" y="8380"/>
                  </a:cubicBezTo>
                  <a:cubicBezTo>
                    <a:pt x="3451" y="9033"/>
                    <a:pt x="3682" y="9318"/>
                    <a:pt x="4270" y="9318"/>
                  </a:cubicBezTo>
                  <a:cubicBezTo>
                    <a:pt x="4323" y="9318"/>
                    <a:pt x="4378" y="9315"/>
                    <a:pt x="4437" y="9311"/>
                  </a:cubicBezTo>
                  <a:cubicBezTo>
                    <a:pt x="4711" y="9092"/>
                    <a:pt x="4930" y="8928"/>
                    <a:pt x="5204" y="8708"/>
                  </a:cubicBezTo>
                  <a:cubicBezTo>
                    <a:pt x="5610" y="8387"/>
                    <a:pt x="5950" y="8225"/>
                    <a:pt x="6252" y="8225"/>
                  </a:cubicBezTo>
                  <a:cubicBezTo>
                    <a:pt x="6723" y="8225"/>
                    <a:pt x="7104" y="8620"/>
                    <a:pt x="7504" y="9420"/>
                  </a:cubicBezTo>
                  <a:cubicBezTo>
                    <a:pt x="7457" y="9459"/>
                    <a:pt x="7413" y="9475"/>
                    <a:pt x="7370" y="9475"/>
                  </a:cubicBezTo>
                  <a:cubicBezTo>
                    <a:pt x="7184" y="9475"/>
                    <a:pt x="7022" y="9182"/>
                    <a:pt x="6808" y="9182"/>
                  </a:cubicBezTo>
                  <a:cubicBezTo>
                    <a:pt x="6722" y="9182"/>
                    <a:pt x="6627" y="9230"/>
                    <a:pt x="6518" y="9366"/>
                  </a:cubicBezTo>
                  <a:cubicBezTo>
                    <a:pt x="6682" y="10078"/>
                    <a:pt x="7614" y="10352"/>
                    <a:pt x="7723" y="11228"/>
                  </a:cubicBezTo>
                  <a:cubicBezTo>
                    <a:pt x="7808" y="12077"/>
                    <a:pt x="8057" y="12400"/>
                    <a:pt x="8880" y="12400"/>
                  </a:cubicBezTo>
                  <a:cubicBezTo>
                    <a:pt x="9118" y="12400"/>
                    <a:pt x="9405" y="12372"/>
                    <a:pt x="9750" y="12323"/>
                  </a:cubicBezTo>
                  <a:cubicBezTo>
                    <a:pt x="8654" y="11885"/>
                    <a:pt x="8654" y="11064"/>
                    <a:pt x="8709" y="10297"/>
                  </a:cubicBezTo>
                  <a:cubicBezTo>
                    <a:pt x="8764" y="9968"/>
                    <a:pt x="8709" y="9585"/>
                    <a:pt x="8490" y="9311"/>
                  </a:cubicBezTo>
                  <a:cubicBezTo>
                    <a:pt x="7997" y="8708"/>
                    <a:pt x="8106" y="8161"/>
                    <a:pt x="8490" y="7558"/>
                  </a:cubicBezTo>
                  <a:cubicBezTo>
                    <a:pt x="8873" y="7011"/>
                    <a:pt x="8545" y="5806"/>
                    <a:pt x="8106" y="5751"/>
                  </a:cubicBezTo>
                  <a:cubicBezTo>
                    <a:pt x="6792" y="5641"/>
                    <a:pt x="6135" y="4655"/>
                    <a:pt x="5313" y="3834"/>
                  </a:cubicBezTo>
                  <a:cubicBezTo>
                    <a:pt x="7175" y="2903"/>
                    <a:pt x="4765" y="1917"/>
                    <a:pt x="5642" y="931"/>
                  </a:cubicBezTo>
                  <a:cubicBezTo>
                    <a:pt x="5094" y="931"/>
                    <a:pt x="4601" y="1041"/>
                    <a:pt x="4053" y="1150"/>
                  </a:cubicBezTo>
                  <a:cubicBezTo>
                    <a:pt x="4218" y="931"/>
                    <a:pt x="4382" y="767"/>
                    <a:pt x="4656" y="383"/>
                  </a:cubicBezTo>
                  <a:lnTo>
                    <a:pt x="4656" y="383"/>
                  </a:lnTo>
                  <a:cubicBezTo>
                    <a:pt x="4498" y="426"/>
                    <a:pt x="4337" y="447"/>
                    <a:pt x="4176" y="447"/>
                  </a:cubicBezTo>
                  <a:cubicBezTo>
                    <a:pt x="3721" y="447"/>
                    <a:pt x="3267" y="283"/>
                    <a:pt x="2903" y="0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7" name="Google Shape;4667;p4"/>
            <p:cNvSpPr/>
            <p:nvPr/>
          </p:nvSpPr>
          <p:spPr>
            <a:xfrm>
              <a:off x="3233525" y="3772150"/>
              <a:ext cx="156125" cy="220475"/>
            </a:xfrm>
            <a:custGeom>
              <a:avLst/>
              <a:gdLst/>
              <a:ahLst/>
              <a:cxnLst/>
              <a:rect l="l" t="t" r="r" b="b"/>
              <a:pathLst>
                <a:path w="6245" h="8819" extrusionOk="0">
                  <a:moveTo>
                    <a:pt x="1261" y="0"/>
                  </a:moveTo>
                  <a:lnTo>
                    <a:pt x="1261" y="0"/>
                  </a:lnTo>
                  <a:cubicBezTo>
                    <a:pt x="1" y="1260"/>
                    <a:pt x="1" y="1370"/>
                    <a:pt x="1973" y="2520"/>
                  </a:cubicBezTo>
                  <a:cubicBezTo>
                    <a:pt x="603" y="2958"/>
                    <a:pt x="603" y="4108"/>
                    <a:pt x="220" y="5094"/>
                  </a:cubicBezTo>
                  <a:lnTo>
                    <a:pt x="549" y="5751"/>
                  </a:lnTo>
                  <a:cubicBezTo>
                    <a:pt x="877" y="5696"/>
                    <a:pt x="1151" y="5532"/>
                    <a:pt x="1370" y="5313"/>
                  </a:cubicBezTo>
                  <a:cubicBezTo>
                    <a:pt x="1524" y="5190"/>
                    <a:pt x="1695" y="5119"/>
                    <a:pt x="1874" y="5119"/>
                  </a:cubicBezTo>
                  <a:cubicBezTo>
                    <a:pt x="2013" y="5119"/>
                    <a:pt x="2157" y="5162"/>
                    <a:pt x="2301" y="5258"/>
                  </a:cubicBezTo>
                  <a:cubicBezTo>
                    <a:pt x="2411" y="5368"/>
                    <a:pt x="2466" y="5477"/>
                    <a:pt x="2411" y="5642"/>
                  </a:cubicBezTo>
                  <a:cubicBezTo>
                    <a:pt x="2393" y="5733"/>
                    <a:pt x="2362" y="5763"/>
                    <a:pt x="2326" y="5763"/>
                  </a:cubicBezTo>
                  <a:cubicBezTo>
                    <a:pt x="2253" y="5763"/>
                    <a:pt x="2155" y="5642"/>
                    <a:pt x="2082" y="5642"/>
                  </a:cubicBezTo>
                  <a:cubicBezTo>
                    <a:pt x="1480" y="6080"/>
                    <a:pt x="987" y="6628"/>
                    <a:pt x="549" y="7230"/>
                  </a:cubicBezTo>
                  <a:cubicBezTo>
                    <a:pt x="549" y="7559"/>
                    <a:pt x="768" y="7832"/>
                    <a:pt x="1096" y="7887"/>
                  </a:cubicBezTo>
                  <a:cubicBezTo>
                    <a:pt x="1315" y="7832"/>
                    <a:pt x="1261" y="7723"/>
                    <a:pt x="1261" y="7504"/>
                  </a:cubicBezTo>
                  <a:cubicBezTo>
                    <a:pt x="1206" y="7285"/>
                    <a:pt x="1151" y="7120"/>
                    <a:pt x="1370" y="6956"/>
                  </a:cubicBezTo>
                  <a:cubicBezTo>
                    <a:pt x="2411" y="7394"/>
                    <a:pt x="2411" y="7394"/>
                    <a:pt x="2137" y="8654"/>
                  </a:cubicBezTo>
                  <a:cubicBezTo>
                    <a:pt x="2246" y="8764"/>
                    <a:pt x="2383" y="8818"/>
                    <a:pt x="2513" y="8818"/>
                  </a:cubicBezTo>
                  <a:cubicBezTo>
                    <a:pt x="2644" y="8818"/>
                    <a:pt x="2767" y="8764"/>
                    <a:pt x="2849" y="8654"/>
                  </a:cubicBezTo>
                  <a:cubicBezTo>
                    <a:pt x="3068" y="8271"/>
                    <a:pt x="3178" y="7832"/>
                    <a:pt x="3178" y="7394"/>
                  </a:cubicBezTo>
                  <a:cubicBezTo>
                    <a:pt x="3178" y="7141"/>
                    <a:pt x="3131" y="6841"/>
                    <a:pt x="3471" y="6841"/>
                  </a:cubicBezTo>
                  <a:cubicBezTo>
                    <a:pt x="3498" y="6841"/>
                    <a:pt x="3528" y="6843"/>
                    <a:pt x="3561" y="6847"/>
                  </a:cubicBezTo>
                  <a:cubicBezTo>
                    <a:pt x="3999" y="6901"/>
                    <a:pt x="3999" y="7230"/>
                    <a:pt x="3890" y="7559"/>
                  </a:cubicBezTo>
                  <a:cubicBezTo>
                    <a:pt x="3890" y="7778"/>
                    <a:pt x="3890" y="7997"/>
                    <a:pt x="3944" y="8161"/>
                  </a:cubicBezTo>
                  <a:cubicBezTo>
                    <a:pt x="4306" y="8058"/>
                    <a:pt x="4668" y="8003"/>
                    <a:pt x="5030" y="8003"/>
                  </a:cubicBezTo>
                  <a:cubicBezTo>
                    <a:pt x="5435" y="8003"/>
                    <a:pt x="5840" y="8071"/>
                    <a:pt x="6245" y="8216"/>
                  </a:cubicBezTo>
                  <a:cubicBezTo>
                    <a:pt x="5642" y="6354"/>
                    <a:pt x="4109" y="6518"/>
                    <a:pt x="2959" y="6080"/>
                  </a:cubicBezTo>
                  <a:cubicBezTo>
                    <a:pt x="3033" y="5708"/>
                    <a:pt x="3183" y="5463"/>
                    <a:pt x="3442" y="5463"/>
                  </a:cubicBezTo>
                  <a:cubicBezTo>
                    <a:pt x="3565" y="5463"/>
                    <a:pt x="3713" y="5518"/>
                    <a:pt x="3890" y="5642"/>
                  </a:cubicBezTo>
                  <a:cubicBezTo>
                    <a:pt x="4273" y="6025"/>
                    <a:pt x="4821" y="6244"/>
                    <a:pt x="5368" y="6244"/>
                  </a:cubicBezTo>
                  <a:cubicBezTo>
                    <a:pt x="4900" y="5516"/>
                    <a:pt x="4432" y="5035"/>
                    <a:pt x="3683" y="5035"/>
                  </a:cubicBezTo>
                  <a:cubicBezTo>
                    <a:pt x="3643" y="5035"/>
                    <a:pt x="3603" y="5036"/>
                    <a:pt x="3561" y="5039"/>
                  </a:cubicBezTo>
                  <a:cubicBezTo>
                    <a:pt x="3123" y="5039"/>
                    <a:pt x="2849" y="4711"/>
                    <a:pt x="2630" y="4492"/>
                  </a:cubicBezTo>
                  <a:cubicBezTo>
                    <a:pt x="2356" y="4218"/>
                    <a:pt x="2082" y="3999"/>
                    <a:pt x="2356" y="3670"/>
                  </a:cubicBezTo>
                  <a:cubicBezTo>
                    <a:pt x="2466" y="3533"/>
                    <a:pt x="2630" y="3465"/>
                    <a:pt x="2794" y="3465"/>
                  </a:cubicBezTo>
                  <a:cubicBezTo>
                    <a:pt x="2959" y="3465"/>
                    <a:pt x="3123" y="3533"/>
                    <a:pt x="3232" y="3670"/>
                  </a:cubicBezTo>
                  <a:cubicBezTo>
                    <a:pt x="3578" y="3977"/>
                    <a:pt x="4059" y="4150"/>
                    <a:pt x="4542" y="4150"/>
                  </a:cubicBezTo>
                  <a:cubicBezTo>
                    <a:pt x="4747" y="4150"/>
                    <a:pt x="4953" y="4119"/>
                    <a:pt x="5149" y="4053"/>
                  </a:cubicBezTo>
                  <a:cubicBezTo>
                    <a:pt x="4656" y="2136"/>
                    <a:pt x="3178" y="603"/>
                    <a:pt x="1261" y="0"/>
                  </a:cubicBez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8" name="Google Shape;4668;p4"/>
            <p:cNvSpPr/>
            <p:nvPr/>
          </p:nvSpPr>
          <p:spPr>
            <a:xfrm>
              <a:off x="3481375" y="3989850"/>
              <a:ext cx="128725" cy="231700"/>
            </a:xfrm>
            <a:custGeom>
              <a:avLst/>
              <a:gdLst/>
              <a:ahLst/>
              <a:cxnLst/>
              <a:rect l="l" t="t" r="r" b="b"/>
              <a:pathLst>
                <a:path w="5149" h="9268" extrusionOk="0">
                  <a:moveTo>
                    <a:pt x="438" y="1"/>
                  </a:moveTo>
                  <a:cubicBezTo>
                    <a:pt x="110" y="275"/>
                    <a:pt x="0" y="768"/>
                    <a:pt x="274" y="987"/>
                  </a:cubicBezTo>
                  <a:cubicBezTo>
                    <a:pt x="822" y="1425"/>
                    <a:pt x="603" y="2027"/>
                    <a:pt x="712" y="2575"/>
                  </a:cubicBezTo>
                  <a:cubicBezTo>
                    <a:pt x="931" y="3725"/>
                    <a:pt x="931" y="3780"/>
                    <a:pt x="1643" y="4218"/>
                  </a:cubicBezTo>
                  <a:cubicBezTo>
                    <a:pt x="1753" y="4328"/>
                    <a:pt x="1972" y="4328"/>
                    <a:pt x="2082" y="4437"/>
                  </a:cubicBezTo>
                  <a:cubicBezTo>
                    <a:pt x="2520" y="4766"/>
                    <a:pt x="2903" y="5149"/>
                    <a:pt x="2794" y="5642"/>
                  </a:cubicBezTo>
                  <a:cubicBezTo>
                    <a:pt x="2465" y="7011"/>
                    <a:pt x="3506" y="7833"/>
                    <a:pt x="3889" y="8928"/>
                  </a:cubicBezTo>
                  <a:cubicBezTo>
                    <a:pt x="3889" y="9119"/>
                    <a:pt x="4054" y="9268"/>
                    <a:pt x="4241" y="9268"/>
                  </a:cubicBezTo>
                  <a:cubicBezTo>
                    <a:pt x="4269" y="9268"/>
                    <a:pt x="4298" y="9264"/>
                    <a:pt x="4327" y="9257"/>
                  </a:cubicBezTo>
                  <a:cubicBezTo>
                    <a:pt x="4601" y="9257"/>
                    <a:pt x="4765" y="8928"/>
                    <a:pt x="4710" y="8819"/>
                  </a:cubicBezTo>
                  <a:cubicBezTo>
                    <a:pt x="4272" y="8162"/>
                    <a:pt x="5149" y="7176"/>
                    <a:pt x="3998" y="6738"/>
                  </a:cubicBezTo>
                  <a:cubicBezTo>
                    <a:pt x="3725" y="6683"/>
                    <a:pt x="3725" y="6354"/>
                    <a:pt x="3889" y="6080"/>
                  </a:cubicBezTo>
                  <a:cubicBezTo>
                    <a:pt x="4163" y="5697"/>
                    <a:pt x="4710" y="5423"/>
                    <a:pt x="3889" y="4985"/>
                  </a:cubicBezTo>
                  <a:cubicBezTo>
                    <a:pt x="3670" y="4875"/>
                    <a:pt x="3834" y="4437"/>
                    <a:pt x="4108" y="4328"/>
                  </a:cubicBezTo>
                  <a:cubicBezTo>
                    <a:pt x="4382" y="4218"/>
                    <a:pt x="4656" y="4163"/>
                    <a:pt x="4765" y="3944"/>
                  </a:cubicBezTo>
                  <a:cubicBezTo>
                    <a:pt x="4601" y="3670"/>
                    <a:pt x="4491" y="3232"/>
                    <a:pt x="4272" y="3123"/>
                  </a:cubicBezTo>
                  <a:cubicBezTo>
                    <a:pt x="2958" y="2630"/>
                    <a:pt x="2246" y="1425"/>
                    <a:pt x="1150" y="658"/>
                  </a:cubicBezTo>
                  <a:cubicBezTo>
                    <a:pt x="931" y="439"/>
                    <a:pt x="877" y="56"/>
                    <a:pt x="438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9" name="Google Shape;4669;p4"/>
            <p:cNvSpPr/>
            <p:nvPr/>
          </p:nvSpPr>
          <p:spPr>
            <a:xfrm>
              <a:off x="3173300" y="3680025"/>
              <a:ext cx="221825" cy="194850"/>
            </a:xfrm>
            <a:custGeom>
              <a:avLst/>
              <a:gdLst/>
              <a:ahLst/>
              <a:cxnLst/>
              <a:rect l="l" t="t" r="r" b="b"/>
              <a:pathLst>
                <a:path w="8873" h="7794" extrusionOk="0">
                  <a:moveTo>
                    <a:pt x="473" y="1"/>
                  </a:moveTo>
                  <a:cubicBezTo>
                    <a:pt x="326" y="1"/>
                    <a:pt x="170" y="65"/>
                    <a:pt x="0" y="235"/>
                  </a:cubicBezTo>
                  <a:cubicBezTo>
                    <a:pt x="110" y="344"/>
                    <a:pt x="219" y="454"/>
                    <a:pt x="329" y="618"/>
                  </a:cubicBezTo>
                  <a:cubicBezTo>
                    <a:pt x="329" y="728"/>
                    <a:pt x="329" y="783"/>
                    <a:pt x="383" y="892"/>
                  </a:cubicBezTo>
                  <a:cubicBezTo>
                    <a:pt x="822" y="1166"/>
                    <a:pt x="1369" y="1330"/>
                    <a:pt x="1643" y="1878"/>
                  </a:cubicBezTo>
                  <a:lnTo>
                    <a:pt x="2355" y="2535"/>
                  </a:lnTo>
                  <a:cubicBezTo>
                    <a:pt x="2465" y="3138"/>
                    <a:pt x="2903" y="3631"/>
                    <a:pt x="3451" y="3850"/>
                  </a:cubicBezTo>
                  <a:lnTo>
                    <a:pt x="3670" y="3850"/>
                  </a:lnTo>
                  <a:cubicBezTo>
                    <a:pt x="5258" y="4836"/>
                    <a:pt x="6572" y="6205"/>
                    <a:pt x="7558" y="7793"/>
                  </a:cubicBezTo>
                  <a:lnTo>
                    <a:pt x="7887" y="7793"/>
                  </a:lnTo>
                  <a:cubicBezTo>
                    <a:pt x="7887" y="7300"/>
                    <a:pt x="7887" y="6807"/>
                    <a:pt x="8544" y="6807"/>
                  </a:cubicBezTo>
                  <a:cubicBezTo>
                    <a:pt x="8873" y="6369"/>
                    <a:pt x="8654" y="6040"/>
                    <a:pt x="8435" y="5712"/>
                  </a:cubicBezTo>
                  <a:cubicBezTo>
                    <a:pt x="7613" y="5055"/>
                    <a:pt x="6901" y="4288"/>
                    <a:pt x="6244" y="3466"/>
                  </a:cubicBezTo>
                  <a:cubicBezTo>
                    <a:pt x="5970" y="3192"/>
                    <a:pt x="5696" y="2973"/>
                    <a:pt x="5368" y="2754"/>
                  </a:cubicBezTo>
                  <a:cubicBezTo>
                    <a:pt x="5319" y="2738"/>
                    <a:pt x="5271" y="2732"/>
                    <a:pt x="5225" y="2732"/>
                  </a:cubicBezTo>
                  <a:cubicBezTo>
                    <a:pt x="5112" y="2732"/>
                    <a:pt x="5007" y="2770"/>
                    <a:pt x="4929" y="2809"/>
                  </a:cubicBezTo>
                  <a:cubicBezTo>
                    <a:pt x="4327" y="2480"/>
                    <a:pt x="3724" y="2097"/>
                    <a:pt x="3286" y="1604"/>
                  </a:cubicBezTo>
                  <a:cubicBezTo>
                    <a:pt x="3177" y="1056"/>
                    <a:pt x="2739" y="728"/>
                    <a:pt x="2246" y="673"/>
                  </a:cubicBezTo>
                  <a:cubicBezTo>
                    <a:pt x="2148" y="698"/>
                    <a:pt x="2050" y="722"/>
                    <a:pt x="1961" y="722"/>
                  </a:cubicBezTo>
                  <a:cubicBezTo>
                    <a:pt x="1852" y="722"/>
                    <a:pt x="1758" y="685"/>
                    <a:pt x="1698" y="563"/>
                  </a:cubicBezTo>
                  <a:cubicBezTo>
                    <a:pt x="1251" y="523"/>
                    <a:pt x="895" y="1"/>
                    <a:pt x="473" y="1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0" name="Google Shape;4670;p4"/>
            <p:cNvSpPr/>
            <p:nvPr/>
          </p:nvSpPr>
          <p:spPr>
            <a:xfrm>
              <a:off x="3261925" y="3987775"/>
              <a:ext cx="78700" cy="112275"/>
            </a:xfrm>
            <a:custGeom>
              <a:avLst/>
              <a:gdLst/>
              <a:ahLst/>
              <a:cxnLst/>
              <a:rect l="l" t="t" r="r" b="b"/>
              <a:pathLst>
                <a:path w="3148" h="4491" extrusionOk="0">
                  <a:moveTo>
                    <a:pt x="358" y="1"/>
                  </a:moveTo>
                  <a:cubicBezTo>
                    <a:pt x="122" y="1"/>
                    <a:pt x="1" y="136"/>
                    <a:pt x="289" y="741"/>
                  </a:cubicBezTo>
                  <a:cubicBezTo>
                    <a:pt x="727" y="1727"/>
                    <a:pt x="1001" y="2822"/>
                    <a:pt x="1110" y="3918"/>
                  </a:cubicBezTo>
                  <a:cubicBezTo>
                    <a:pt x="1110" y="4137"/>
                    <a:pt x="1220" y="4356"/>
                    <a:pt x="1439" y="4465"/>
                  </a:cubicBezTo>
                  <a:cubicBezTo>
                    <a:pt x="1491" y="4483"/>
                    <a:pt x="1538" y="4490"/>
                    <a:pt x="1582" y="4490"/>
                  </a:cubicBezTo>
                  <a:cubicBezTo>
                    <a:pt x="1818" y="4490"/>
                    <a:pt x="1949" y="4267"/>
                    <a:pt x="2042" y="4082"/>
                  </a:cubicBezTo>
                  <a:cubicBezTo>
                    <a:pt x="2370" y="3260"/>
                    <a:pt x="2754" y="2384"/>
                    <a:pt x="3027" y="1508"/>
                  </a:cubicBezTo>
                  <a:cubicBezTo>
                    <a:pt x="3147" y="1149"/>
                    <a:pt x="3063" y="1022"/>
                    <a:pt x="2755" y="1022"/>
                  </a:cubicBezTo>
                  <a:cubicBezTo>
                    <a:pt x="2640" y="1022"/>
                    <a:pt x="2494" y="1040"/>
                    <a:pt x="2315" y="1070"/>
                  </a:cubicBezTo>
                  <a:cubicBezTo>
                    <a:pt x="2258" y="1077"/>
                    <a:pt x="2206" y="1081"/>
                    <a:pt x="2160" y="1081"/>
                  </a:cubicBezTo>
                  <a:cubicBezTo>
                    <a:pt x="1545" y="1081"/>
                    <a:pt x="1870" y="440"/>
                    <a:pt x="1768" y="84"/>
                  </a:cubicBezTo>
                  <a:lnTo>
                    <a:pt x="1056" y="84"/>
                  </a:lnTo>
                  <a:cubicBezTo>
                    <a:pt x="1036" y="87"/>
                    <a:pt x="1016" y="88"/>
                    <a:pt x="994" y="88"/>
                  </a:cubicBezTo>
                  <a:cubicBezTo>
                    <a:pt x="811" y="88"/>
                    <a:pt x="547" y="1"/>
                    <a:pt x="358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1" name="Google Shape;4671;p4"/>
            <p:cNvSpPr/>
            <p:nvPr/>
          </p:nvSpPr>
          <p:spPr>
            <a:xfrm>
              <a:off x="3423850" y="4200725"/>
              <a:ext cx="49325" cy="63000"/>
            </a:xfrm>
            <a:custGeom>
              <a:avLst/>
              <a:gdLst/>
              <a:ahLst/>
              <a:cxnLst/>
              <a:rect l="l" t="t" r="r" b="b"/>
              <a:pathLst>
                <a:path w="1973" h="2520" extrusionOk="0">
                  <a:moveTo>
                    <a:pt x="1644" y="0"/>
                  </a:moveTo>
                  <a:lnTo>
                    <a:pt x="494" y="110"/>
                  </a:lnTo>
                  <a:cubicBezTo>
                    <a:pt x="658" y="603"/>
                    <a:pt x="1261" y="767"/>
                    <a:pt x="1206" y="1315"/>
                  </a:cubicBezTo>
                  <a:cubicBezTo>
                    <a:pt x="877" y="1589"/>
                    <a:pt x="330" y="1205"/>
                    <a:pt x="1" y="1753"/>
                  </a:cubicBezTo>
                  <a:lnTo>
                    <a:pt x="1644" y="2520"/>
                  </a:lnTo>
                  <a:cubicBezTo>
                    <a:pt x="1973" y="1753"/>
                    <a:pt x="1973" y="822"/>
                    <a:pt x="1644" y="0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2" name="Google Shape;4672;p4"/>
            <p:cNvSpPr/>
            <p:nvPr/>
          </p:nvSpPr>
          <p:spPr>
            <a:xfrm>
              <a:off x="3493700" y="3973425"/>
              <a:ext cx="16450" cy="32900"/>
            </a:xfrm>
            <a:custGeom>
              <a:avLst/>
              <a:gdLst/>
              <a:ahLst/>
              <a:cxnLst/>
              <a:rect l="l" t="t" r="r" b="b"/>
              <a:pathLst>
                <a:path w="658" h="1316" extrusionOk="0">
                  <a:moveTo>
                    <a:pt x="0" y="1"/>
                  </a:moveTo>
                  <a:lnTo>
                    <a:pt x="0" y="658"/>
                  </a:lnTo>
                  <a:cubicBezTo>
                    <a:pt x="110" y="986"/>
                    <a:pt x="384" y="1205"/>
                    <a:pt x="657" y="1315"/>
                  </a:cubicBezTo>
                  <a:cubicBezTo>
                    <a:pt x="657" y="767"/>
                    <a:pt x="603" y="220"/>
                    <a:pt x="0" y="1"/>
                  </a:cubicBezTo>
                  <a:close/>
                </a:path>
              </a:pathLst>
            </a:custGeom>
            <a:solidFill>
              <a:srgbClr val="F6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3" name="Google Shape;4673;p4"/>
            <p:cNvSpPr/>
            <p:nvPr/>
          </p:nvSpPr>
          <p:spPr>
            <a:xfrm>
              <a:off x="3371825" y="3874700"/>
              <a:ext cx="17725" cy="16600"/>
            </a:xfrm>
            <a:custGeom>
              <a:avLst/>
              <a:gdLst/>
              <a:ahLst/>
              <a:cxnLst/>
              <a:rect l="l" t="t" r="r" b="b"/>
              <a:pathLst>
                <a:path w="709" h="664" extrusionOk="0">
                  <a:moveTo>
                    <a:pt x="84" y="0"/>
                  </a:moveTo>
                  <a:cubicBezTo>
                    <a:pt x="57" y="0"/>
                    <a:pt x="29" y="2"/>
                    <a:pt x="1" y="6"/>
                  </a:cubicBezTo>
                  <a:cubicBezTo>
                    <a:pt x="110" y="335"/>
                    <a:pt x="329" y="554"/>
                    <a:pt x="658" y="663"/>
                  </a:cubicBezTo>
                  <a:cubicBezTo>
                    <a:pt x="709" y="308"/>
                    <a:pt x="430" y="0"/>
                    <a:pt x="84" y="0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4" name="Google Shape;4674;p4"/>
            <p:cNvSpPr/>
            <p:nvPr/>
          </p:nvSpPr>
          <p:spPr>
            <a:xfrm>
              <a:off x="3386900" y="3891275"/>
              <a:ext cx="16450" cy="8500"/>
            </a:xfrm>
            <a:custGeom>
              <a:avLst/>
              <a:gdLst/>
              <a:ahLst/>
              <a:cxnLst/>
              <a:rect l="l" t="t" r="r" b="b"/>
              <a:pathLst>
                <a:path w="658" h="340" extrusionOk="0">
                  <a:moveTo>
                    <a:pt x="0" y="0"/>
                  </a:moveTo>
                  <a:cubicBezTo>
                    <a:pt x="143" y="191"/>
                    <a:pt x="327" y="340"/>
                    <a:pt x="552" y="340"/>
                  </a:cubicBezTo>
                  <a:cubicBezTo>
                    <a:pt x="586" y="340"/>
                    <a:pt x="621" y="336"/>
                    <a:pt x="657" y="329"/>
                  </a:cubicBezTo>
                  <a:cubicBezTo>
                    <a:pt x="548" y="110"/>
                    <a:pt x="274" y="0"/>
                    <a:pt x="0" y="0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5" name="Google Shape;4675;p4"/>
            <p:cNvSpPr/>
            <p:nvPr/>
          </p:nvSpPr>
          <p:spPr>
            <a:xfrm>
              <a:off x="3477250" y="39720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" y="1"/>
                  </a:moveTo>
                  <a:cubicBezTo>
                    <a:pt x="33" y="128"/>
                    <a:pt x="83" y="218"/>
                    <a:pt x="151" y="218"/>
                  </a:cubicBezTo>
                  <a:cubicBezTo>
                    <a:pt x="201" y="218"/>
                    <a:pt x="261" y="171"/>
                    <a:pt x="330" y="56"/>
                  </a:cubicBezTo>
                  <a:cubicBezTo>
                    <a:pt x="220" y="56"/>
                    <a:pt x="110" y="1"/>
                    <a:pt x="1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6" name="Google Shape;4676;p4"/>
            <p:cNvSpPr/>
            <p:nvPr/>
          </p:nvSpPr>
          <p:spPr>
            <a:xfrm>
              <a:off x="3403325" y="38994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30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7" name="Google Shape;4677;p4"/>
            <p:cNvSpPr/>
            <p:nvPr/>
          </p:nvSpPr>
          <p:spPr>
            <a:xfrm>
              <a:off x="3188150" y="3773000"/>
              <a:ext cx="115250" cy="132100"/>
            </a:xfrm>
            <a:custGeom>
              <a:avLst/>
              <a:gdLst/>
              <a:ahLst/>
              <a:cxnLst/>
              <a:rect l="l" t="t" r="r" b="b"/>
              <a:pathLst>
                <a:path w="4610" h="5284" extrusionOk="0">
                  <a:moveTo>
                    <a:pt x="2632" y="0"/>
                  </a:moveTo>
                  <a:cubicBezTo>
                    <a:pt x="2226" y="0"/>
                    <a:pt x="1998" y="387"/>
                    <a:pt x="1706" y="678"/>
                  </a:cubicBezTo>
                  <a:cubicBezTo>
                    <a:pt x="1652" y="843"/>
                    <a:pt x="1597" y="1062"/>
                    <a:pt x="1597" y="1226"/>
                  </a:cubicBezTo>
                  <a:cubicBezTo>
                    <a:pt x="1542" y="1390"/>
                    <a:pt x="1433" y="1445"/>
                    <a:pt x="1268" y="1445"/>
                  </a:cubicBezTo>
                  <a:cubicBezTo>
                    <a:pt x="1091" y="1408"/>
                    <a:pt x="936" y="1390"/>
                    <a:pt x="802" y="1390"/>
                  </a:cubicBezTo>
                  <a:cubicBezTo>
                    <a:pt x="150" y="1390"/>
                    <a:pt x="0" y="1823"/>
                    <a:pt x="228" y="2595"/>
                  </a:cubicBezTo>
                  <a:cubicBezTo>
                    <a:pt x="282" y="2650"/>
                    <a:pt x="337" y="2705"/>
                    <a:pt x="392" y="2760"/>
                  </a:cubicBezTo>
                  <a:cubicBezTo>
                    <a:pt x="775" y="2760"/>
                    <a:pt x="1159" y="2979"/>
                    <a:pt x="1323" y="3307"/>
                  </a:cubicBezTo>
                  <a:cubicBezTo>
                    <a:pt x="1652" y="3745"/>
                    <a:pt x="2364" y="4184"/>
                    <a:pt x="1268" y="4567"/>
                  </a:cubicBezTo>
                  <a:cubicBezTo>
                    <a:pt x="1049" y="4677"/>
                    <a:pt x="1049" y="4950"/>
                    <a:pt x="1213" y="5115"/>
                  </a:cubicBezTo>
                  <a:cubicBezTo>
                    <a:pt x="1303" y="5240"/>
                    <a:pt x="1398" y="5283"/>
                    <a:pt x="1493" y="5283"/>
                  </a:cubicBezTo>
                  <a:cubicBezTo>
                    <a:pt x="1690" y="5283"/>
                    <a:pt x="1887" y="5097"/>
                    <a:pt x="2035" y="5060"/>
                  </a:cubicBezTo>
                  <a:cubicBezTo>
                    <a:pt x="2254" y="5005"/>
                    <a:pt x="2583" y="5005"/>
                    <a:pt x="2583" y="4786"/>
                  </a:cubicBezTo>
                  <a:cubicBezTo>
                    <a:pt x="2583" y="3526"/>
                    <a:pt x="3295" y="2924"/>
                    <a:pt x="4609" y="2760"/>
                  </a:cubicBezTo>
                  <a:cubicBezTo>
                    <a:pt x="3975" y="2261"/>
                    <a:pt x="3640" y="1501"/>
                    <a:pt x="2862" y="1501"/>
                  </a:cubicBezTo>
                  <a:cubicBezTo>
                    <a:pt x="2699" y="1501"/>
                    <a:pt x="2517" y="1534"/>
                    <a:pt x="2309" y="1609"/>
                  </a:cubicBezTo>
                  <a:cubicBezTo>
                    <a:pt x="2637" y="952"/>
                    <a:pt x="2857" y="569"/>
                    <a:pt x="3076" y="131"/>
                  </a:cubicBezTo>
                  <a:cubicBezTo>
                    <a:pt x="2905" y="39"/>
                    <a:pt x="2760" y="0"/>
                    <a:pt x="2632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8" name="Google Shape;4678;p4"/>
            <p:cNvSpPr/>
            <p:nvPr/>
          </p:nvSpPr>
          <p:spPr>
            <a:xfrm>
              <a:off x="3166450" y="3725900"/>
              <a:ext cx="69850" cy="72275"/>
            </a:xfrm>
            <a:custGeom>
              <a:avLst/>
              <a:gdLst/>
              <a:ahLst/>
              <a:cxnLst/>
              <a:rect l="l" t="t" r="r" b="b"/>
              <a:pathLst>
                <a:path w="2794" h="2891" extrusionOk="0">
                  <a:moveTo>
                    <a:pt x="671" y="1"/>
                  </a:moveTo>
                  <a:cubicBezTo>
                    <a:pt x="458" y="1"/>
                    <a:pt x="229" y="171"/>
                    <a:pt x="0" y="372"/>
                  </a:cubicBezTo>
                  <a:cubicBezTo>
                    <a:pt x="219" y="372"/>
                    <a:pt x="438" y="426"/>
                    <a:pt x="438" y="865"/>
                  </a:cubicBezTo>
                  <a:cubicBezTo>
                    <a:pt x="384" y="1303"/>
                    <a:pt x="548" y="1796"/>
                    <a:pt x="986" y="2069"/>
                  </a:cubicBezTo>
                  <a:lnTo>
                    <a:pt x="1041" y="2289"/>
                  </a:lnTo>
                  <a:cubicBezTo>
                    <a:pt x="1150" y="2617"/>
                    <a:pt x="1479" y="2836"/>
                    <a:pt x="1808" y="2891"/>
                  </a:cubicBezTo>
                  <a:cubicBezTo>
                    <a:pt x="2793" y="2617"/>
                    <a:pt x="2574" y="2179"/>
                    <a:pt x="1972" y="1741"/>
                  </a:cubicBezTo>
                  <a:lnTo>
                    <a:pt x="1972" y="1029"/>
                  </a:lnTo>
                  <a:cubicBezTo>
                    <a:pt x="1808" y="919"/>
                    <a:pt x="1698" y="810"/>
                    <a:pt x="1643" y="700"/>
                  </a:cubicBezTo>
                  <a:cubicBezTo>
                    <a:pt x="1479" y="645"/>
                    <a:pt x="1205" y="645"/>
                    <a:pt x="1205" y="536"/>
                  </a:cubicBezTo>
                  <a:cubicBezTo>
                    <a:pt x="1048" y="143"/>
                    <a:pt x="866" y="1"/>
                    <a:pt x="671" y="1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9" name="Google Shape;4679;p4"/>
            <p:cNvSpPr/>
            <p:nvPr/>
          </p:nvSpPr>
          <p:spPr>
            <a:xfrm>
              <a:off x="3162325" y="3776250"/>
              <a:ext cx="41100" cy="71500"/>
            </a:xfrm>
            <a:custGeom>
              <a:avLst/>
              <a:gdLst/>
              <a:ahLst/>
              <a:cxnLst/>
              <a:rect l="l" t="t" r="r" b="b"/>
              <a:pathLst>
                <a:path w="1644" h="2860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439" y="55"/>
                    <a:pt x="1" y="384"/>
                    <a:pt x="165" y="1041"/>
                  </a:cubicBezTo>
                  <a:cubicBezTo>
                    <a:pt x="275" y="1699"/>
                    <a:pt x="275" y="2520"/>
                    <a:pt x="1042" y="2849"/>
                  </a:cubicBezTo>
                  <a:cubicBezTo>
                    <a:pt x="1049" y="2856"/>
                    <a:pt x="1060" y="2860"/>
                    <a:pt x="1072" y="2860"/>
                  </a:cubicBezTo>
                  <a:cubicBezTo>
                    <a:pt x="1154" y="2860"/>
                    <a:pt x="1330" y="2724"/>
                    <a:pt x="1425" y="2630"/>
                  </a:cubicBezTo>
                  <a:cubicBezTo>
                    <a:pt x="768" y="1808"/>
                    <a:pt x="1644" y="822"/>
                    <a:pt x="1096" y="1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0" name="Google Shape;4680;p4"/>
            <p:cNvSpPr/>
            <p:nvPr/>
          </p:nvSpPr>
          <p:spPr>
            <a:xfrm>
              <a:off x="3126725" y="3726950"/>
              <a:ext cx="31425" cy="26200"/>
            </a:xfrm>
            <a:custGeom>
              <a:avLst/>
              <a:gdLst/>
              <a:ahLst/>
              <a:cxnLst/>
              <a:rect l="l" t="t" r="r" b="b"/>
              <a:pathLst>
                <a:path w="1257" h="1048" extrusionOk="0">
                  <a:moveTo>
                    <a:pt x="877" y="1"/>
                  </a:moveTo>
                  <a:lnTo>
                    <a:pt x="877" y="56"/>
                  </a:lnTo>
                  <a:cubicBezTo>
                    <a:pt x="1" y="110"/>
                    <a:pt x="658" y="713"/>
                    <a:pt x="549" y="1042"/>
                  </a:cubicBezTo>
                  <a:cubicBezTo>
                    <a:pt x="577" y="1046"/>
                    <a:pt x="605" y="1048"/>
                    <a:pt x="632" y="1048"/>
                  </a:cubicBezTo>
                  <a:cubicBezTo>
                    <a:pt x="978" y="1048"/>
                    <a:pt x="1257" y="736"/>
                    <a:pt x="1206" y="330"/>
                  </a:cubicBezTo>
                  <a:lnTo>
                    <a:pt x="877" y="1"/>
                  </a:ln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1" name="Google Shape;4681;p4"/>
            <p:cNvSpPr/>
            <p:nvPr/>
          </p:nvSpPr>
          <p:spPr>
            <a:xfrm>
              <a:off x="3192450" y="3743400"/>
              <a:ext cx="71225" cy="68250"/>
            </a:xfrm>
            <a:custGeom>
              <a:avLst/>
              <a:gdLst/>
              <a:ahLst/>
              <a:cxnLst/>
              <a:rect l="l" t="t" r="r" b="b"/>
              <a:pathLst>
                <a:path w="2849" h="2730" extrusionOk="0">
                  <a:moveTo>
                    <a:pt x="1589" y="0"/>
                  </a:moveTo>
                  <a:cubicBezTo>
                    <a:pt x="1370" y="55"/>
                    <a:pt x="1261" y="329"/>
                    <a:pt x="1315" y="548"/>
                  </a:cubicBezTo>
                  <a:cubicBezTo>
                    <a:pt x="1425" y="931"/>
                    <a:pt x="1206" y="986"/>
                    <a:pt x="877" y="986"/>
                  </a:cubicBezTo>
                  <a:cubicBezTo>
                    <a:pt x="1041" y="1424"/>
                    <a:pt x="1425" y="1917"/>
                    <a:pt x="549" y="1972"/>
                  </a:cubicBezTo>
                  <a:cubicBezTo>
                    <a:pt x="110" y="1972"/>
                    <a:pt x="1" y="2136"/>
                    <a:pt x="384" y="2410"/>
                  </a:cubicBezTo>
                  <a:cubicBezTo>
                    <a:pt x="596" y="2561"/>
                    <a:pt x="825" y="2729"/>
                    <a:pt x="1042" y="2729"/>
                  </a:cubicBezTo>
                  <a:cubicBezTo>
                    <a:pt x="1218" y="2729"/>
                    <a:pt x="1387" y="2619"/>
                    <a:pt x="1534" y="2301"/>
                  </a:cubicBezTo>
                  <a:cubicBezTo>
                    <a:pt x="1973" y="1972"/>
                    <a:pt x="2246" y="1369"/>
                    <a:pt x="2849" y="1315"/>
                  </a:cubicBezTo>
                  <a:cubicBezTo>
                    <a:pt x="2575" y="767"/>
                    <a:pt x="2082" y="329"/>
                    <a:pt x="1589" y="0"/>
                  </a:cubicBez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2" name="Google Shape;4682;p4"/>
            <p:cNvSpPr/>
            <p:nvPr/>
          </p:nvSpPr>
          <p:spPr>
            <a:xfrm>
              <a:off x="3182875" y="3702325"/>
              <a:ext cx="31525" cy="24650"/>
            </a:xfrm>
            <a:custGeom>
              <a:avLst/>
              <a:gdLst/>
              <a:ahLst/>
              <a:cxnLst/>
              <a:rect l="l" t="t" r="r" b="b"/>
              <a:pathLst>
                <a:path w="1261" h="986" extrusionOk="0">
                  <a:moveTo>
                    <a:pt x="0" y="0"/>
                  </a:moveTo>
                  <a:cubicBezTo>
                    <a:pt x="220" y="603"/>
                    <a:pt x="767" y="712"/>
                    <a:pt x="1260" y="986"/>
                  </a:cubicBezTo>
                  <a:cubicBezTo>
                    <a:pt x="1260" y="164"/>
                    <a:pt x="712" y="0"/>
                    <a:pt x="0" y="0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3" name="Google Shape;4683;p4"/>
            <p:cNvSpPr/>
            <p:nvPr/>
          </p:nvSpPr>
          <p:spPr>
            <a:xfrm>
              <a:off x="3206150" y="37434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32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4" name="Google Shape;4684;p4"/>
            <p:cNvSpPr/>
            <p:nvPr/>
          </p:nvSpPr>
          <p:spPr>
            <a:xfrm>
              <a:off x="3148650" y="3724225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55" y="0"/>
                  </a:moveTo>
                  <a:cubicBezTo>
                    <a:pt x="55" y="0"/>
                    <a:pt x="0" y="55"/>
                    <a:pt x="0" y="110"/>
                  </a:cubicBezTo>
                  <a:cubicBezTo>
                    <a:pt x="165" y="55"/>
                    <a:pt x="110" y="0"/>
                    <a:pt x="55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5" name="Google Shape;4685;p4"/>
            <p:cNvSpPr/>
            <p:nvPr/>
          </p:nvSpPr>
          <p:spPr>
            <a:xfrm>
              <a:off x="3173300" y="3685875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0" y="1"/>
                  </a:moveTo>
                  <a:lnTo>
                    <a:pt x="329" y="384"/>
                  </a:lnTo>
                  <a:cubicBezTo>
                    <a:pt x="274" y="220"/>
                    <a:pt x="164" y="56"/>
                    <a:pt x="0" y="1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6" name="Google Shape;4686;p4"/>
            <p:cNvSpPr/>
            <p:nvPr/>
          </p:nvSpPr>
          <p:spPr>
            <a:xfrm>
              <a:off x="4126275" y="2931075"/>
              <a:ext cx="23300" cy="15450"/>
            </a:xfrm>
            <a:custGeom>
              <a:avLst/>
              <a:gdLst/>
              <a:ahLst/>
              <a:cxnLst/>
              <a:rect l="l" t="t" r="r" b="b"/>
              <a:pathLst>
                <a:path w="932" h="618" extrusionOk="0">
                  <a:moveTo>
                    <a:pt x="371" y="0"/>
                  </a:moveTo>
                  <a:cubicBezTo>
                    <a:pt x="247" y="0"/>
                    <a:pt x="120" y="15"/>
                    <a:pt x="1" y="15"/>
                  </a:cubicBezTo>
                  <a:lnTo>
                    <a:pt x="1" y="617"/>
                  </a:lnTo>
                  <a:cubicBezTo>
                    <a:pt x="329" y="617"/>
                    <a:pt x="658" y="508"/>
                    <a:pt x="932" y="288"/>
                  </a:cubicBezTo>
                  <a:cubicBezTo>
                    <a:pt x="792" y="44"/>
                    <a:pt x="587" y="0"/>
                    <a:pt x="371" y="0"/>
                  </a:cubicBezTo>
                  <a:close/>
                </a:path>
              </a:pathLst>
            </a:custGeom>
            <a:solidFill>
              <a:srgbClr val="EF8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7" name="Google Shape;4687;p4"/>
            <p:cNvSpPr/>
            <p:nvPr/>
          </p:nvSpPr>
          <p:spPr>
            <a:xfrm>
              <a:off x="3953750" y="1797700"/>
              <a:ext cx="6875" cy="10975"/>
            </a:xfrm>
            <a:custGeom>
              <a:avLst/>
              <a:gdLst/>
              <a:ahLst/>
              <a:cxnLst/>
              <a:rect l="l" t="t" r="r" b="b"/>
              <a:pathLst>
                <a:path w="275" h="439" extrusionOk="0">
                  <a:moveTo>
                    <a:pt x="56" y="0"/>
                  </a:moveTo>
                  <a:cubicBezTo>
                    <a:pt x="1" y="110"/>
                    <a:pt x="1" y="164"/>
                    <a:pt x="56" y="274"/>
                  </a:cubicBezTo>
                  <a:cubicBezTo>
                    <a:pt x="56" y="329"/>
                    <a:pt x="110" y="438"/>
                    <a:pt x="110" y="438"/>
                  </a:cubicBezTo>
                  <a:cubicBezTo>
                    <a:pt x="220" y="383"/>
                    <a:pt x="275" y="329"/>
                    <a:pt x="220" y="164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8" name="Google Shape;4688;p4"/>
            <p:cNvSpPr/>
            <p:nvPr/>
          </p:nvSpPr>
          <p:spPr>
            <a:xfrm>
              <a:off x="3918150" y="2364550"/>
              <a:ext cx="37000" cy="67125"/>
            </a:xfrm>
            <a:custGeom>
              <a:avLst/>
              <a:gdLst/>
              <a:ahLst/>
              <a:cxnLst/>
              <a:rect l="l" t="t" r="r" b="b"/>
              <a:pathLst>
                <a:path w="1480" h="2685" extrusionOk="0">
                  <a:moveTo>
                    <a:pt x="932" y="1"/>
                  </a:moveTo>
                  <a:cubicBezTo>
                    <a:pt x="494" y="1"/>
                    <a:pt x="110" y="329"/>
                    <a:pt x="165" y="713"/>
                  </a:cubicBezTo>
                  <a:cubicBezTo>
                    <a:pt x="275" y="1315"/>
                    <a:pt x="1" y="1973"/>
                    <a:pt x="549" y="2685"/>
                  </a:cubicBezTo>
                  <a:cubicBezTo>
                    <a:pt x="1425" y="2246"/>
                    <a:pt x="1480" y="1534"/>
                    <a:pt x="1425" y="713"/>
                  </a:cubicBezTo>
                  <a:cubicBezTo>
                    <a:pt x="1370" y="384"/>
                    <a:pt x="1370" y="1"/>
                    <a:pt x="932" y="1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9" name="Google Shape;4689;p4"/>
            <p:cNvSpPr/>
            <p:nvPr/>
          </p:nvSpPr>
          <p:spPr>
            <a:xfrm>
              <a:off x="3953750" y="2446725"/>
              <a:ext cx="8250" cy="6850"/>
            </a:xfrm>
            <a:custGeom>
              <a:avLst/>
              <a:gdLst/>
              <a:ahLst/>
              <a:cxnLst/>
              <a:rect l="l" t="t" r="r" b="b"/>
              <a:pathLst>
                <a:path w="330" h="274" extrusionOk="0">
                  <a:moveTo>
                    <a:pt x="275" y="0"/>
                  </a:moveTo>
                  <a:cubicBezTo>
                    <a:pt x="165" y="110"/>
                    <a:pt x="56" y="219"/>
                    <a:pt x="1" y="274"/>
                  </a:cubicBezTo>
                  <a:lnTo>
                    <a:pt x="275" y="274"/>
                  </a:lnTo>
                  <a:cubicBezTo>
                    <a:pt x="329" y="219"/>
                    <a:pt x="275" y="110"/>
                    <a:pt x="275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0" name="Google Shape;4690;p4"/>
            <p:cNvSpPr/>
            <p:nvPr/>
          </p:nvSpPr>
          <p:spPr>
            <a:xfrm>
              <a:off x="3920900" y="2003075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0" y="1"/>
                  </a:moveTo>
                  <a:lnTo>
                    <a:pt x="0" y="329"/>
                  </a:lnTo>
                  <a:cubicBezTo>
                    <a:pt x="219" y="220"/>
                    <a:pt x="219" y="110"/>
                    <a:pt x="0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1" name="Google Shape;4691;p4"/>
            <p:cNvSpPr/>
            <p:nvPr/>
          </p:nvSpPr>
          <p:spPr>
            <a:xfrm>
              <a:off x="3849700" y="3781200"/>
              <a:ext cx="95675" cy="208675"/>
            </a:xfrm>
            <a:custGeom>
              <a:avLst/>
              <a:gdLst/>
              <a:ahLst/>
              <a:cxnLst/>
              <a:rect l="l" t="t" r="r" b="b"/>
              <a:pathLst>
                <a:path w="3827" h="8347" extrusionOk="0">
                  <a:moveTo>
                    <a:pt x="1502" y="0"/>
                  </a:moveTo>
                  <a:cubicBezTo>
                    <a:pt x="1458" y="0"/>
                    <a:pt x="1414" y="7"/>
                    <a:pt x="1370" y="22"/>
                  </a:cubicBezTo>
                  <a:lnTo>
                    <a:pt x="1150" y="131"/>
                  </a:lnTo>
                  <a:cubicBezTo>
                    <a:pt x="986" y="241"/>
                    <a:pt x="877" y="350"/>
                    <a:pt x="767" y="460"/>
                  </a:cubicBezTo>
                  <a:cubicBezTo>
                    <a:pt x="219" y="1720"/>
                    <a:pt x="0" y="3089"/>
                    <a:pt x="219" y="4403"/>
                  </a:cubicBezTo>
                  <a:lnTo>
                    <a:pt x="274" y="4732"/>
                  </a:lnTo>
                  <a:cubicBezTo>
                    <a:pt x="438" y="4842"/>
                    <a:pt x="493" y="5115"/>
                    <a:pt x="329" y="5280"/>
                  </a:cubicBezTo>
                  <a:cubicBezTo>
                    <a:pt x="219" y="5499"/>
                    <a:pt x="165" y="5773"/>
                    <a:pt x="219" y="6046"/>
                  </a:cubicBezTo>
                  <a:cubicBezTo>
                    <a:pt x="274" y="6813"/>
                    <a:pt x="274" y="7580"/>
                    <a:pt x="274" y="8347"/>
                  </a:cubicBezTo>
                  <a:cubicBezTo>
                    <a:pt x="877" y="7799"/>
                    <a:pt x="1370" y="7142"/>
                    <a:pt x="1753" y="6430"/>
                  </a:cubicBezTo>
                  <a:cubicBezTo>
                    <a:pt x="2027" y="5912"/>
                    <a:pt x="2217" y="5648"/>
                    <a:pt x="2482" y="5648"/>
                  </a:cubicBezTo>
                  <a:cubicBezTo>
                    <a:pt x="2693" y="5648"/>
                    <a:pt x="2953" y="5816"/>
                    <a:pt x="3341" y="6156"/>
                  </a:cubicBezTo>
                  <a:cubicBezTo>
                    <a:pt x="3360" y="6174"/>
                    <a:pt x="3390" y="6180"/>
                    <a:pt x="3426" y="6180"/>
                  </a:cubicBezTo>
                  <a:cubicBezTo>
                    <a:pt x="3500" y="6180"/>
                    <a:pt x="3597" y="6156"/>
                    <a:pt x="3670" y="6156"/>
                  </a:cubicBezTo>
                  <a:cubicBezTo>
                    <a:pt x="3798" y="5089"/>
                    <a:pt x="3826" y="4853"/>
                    <a:pt x="3236" y="4853"/>
                  </a:cubicBezTo>
                  <a:cubicBezTo>
                    <a:pt x="3069" y="4853"/>
                    <a:pt x="2852" y="4872"/>
                    <a:pt x="2575" y="4896"/>
                  </a:cubicBezTo>
                  <a:cubicBezTo>
                    <a:pt x="2407" y="4907"/>
                    <a:pt x="2272" y="4915"/>
                    <a:pt x="2165" y="4915"/>
                  </a:cubicBezTo>
                  <a:cubicBezTo>
                    <a:pt x="1710" y="4915"/>
                    <a:pt x="1761" y="4763"/>
                    <a:pt x="2027" y="3965"/>
                  </a:cubicBezTo>
                  <a:cubicBezTo>
                    <a:pt x="2082" y="3637"/>
                    <a:pt x="2082" y="3308"/>
                    <a:pt x="2027" y="3034"/>
                  </a:cubicBezTo>
                  <a:cubicBezTo>
                    <a:pt x="1986" y="2911"/>
                    <a:pt x="1921" y="2870"/>
                    <a:pt x="1843" y="2870"/>
                  </a:cubicBezTo>
                  <a:cubicBezTo>
                    <a:pt x="1687" y="2870"/>
                    <a:pt x="1480" y="3034"/>
                    <a:pt x="1311" y="3034"/>
                  </a:cubicBezTo>
                  <a:cubicBezTo>
                    <a:pt x="1226" y="3034"/>
                    <a:pt x="1150" y="2993"/>
                    <a:pt x="1096" y="2870"/>
                  </a:cubicBezTo>
                  <a:cubicBezTo>
                    <a:pt x="1205" y="2377"/>
                    <a:pt x="1424" y="1939"/>
                    <a:pt x="1808" y="1610"/>
                  </a:cubicBezTo>
                  <a:cubicBezTo>
                    <a:pt x="2301" y="1008"/>
                    <a:pt x="2082" y="624"/>
                    <a:pt x="1863" y="131"/>
                  </a:cubicBezTo>
                  <a:cubicBezTo>
                    <a:pt x="1742" y="51"/>
                    <a:pt x="1622" y="0"/>
                    <a:pt x="1502" y="0"/>
                  </a:cubicBezTo>
                  <a:close/>
                </a:path>
              </a:pathLst>
            </a:custGeom>
            <a:solidFill>
              <a:srgbClr val="FA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2" name="Google Shape;4692;p4"/>
            <p:cNvSpPr/>
            <p:nvPr/>
          </p:nvSpPr>
          <p:spPr>
            <a:xfrm>
              <a:off x="4212550" y="3666725"/>
              <a:ext cx="94500" cy="152000"/>
            </a:xfrm>
            <a:custGeom>
              <a:avLst/>
              <a:gdLst/>
              <a:ahLst/>
              <a:cxnLst/>
              <a:rect l="l" t="t" r="r" b="b"/>
              <a:pathLst>
                <a:path w="3780" h="6080" extrusionOk="0">
                  <a:moveTo>
                    <a:pt x="2794" y="0"/>
                  </a:moveTo>
                  <a:cubicBezTo>
                    <a:pt x="2575" y="931"/>
                    <a:pt x="3122" y="1917"/>
                    <a:pt x="2465" y="2739"/>
                  </a:cubicBezTo>
                  <a:cubicBezTo>
                    <a:pt x="2410" y="3122"/>
                    <a:pt x="2903" y="3615"/>
                    <a:pt x="2355" y="3944"/>
                  </a:cubicBezTo>
                  <a:cubicBezTo>
                    <a:pt x="2218" y="4035"/>
                    <a:pt x="2052" y="4079"/>
                    <a:pt x="1902" y="4079"/>
                  </a:cubicBezTo>
                  <a:cubicBezTo>
                    <a:pt x="1692" y="4079"/>
                    <a:pt x="1511" y="3994"/>
                    <a:pt x="1479" y="3834"/>
                  </a:cubicBezTo>
                  <a:cubicBezTo>
                    <a:pt x="1314" y="3385"/>
                    <a:pt x="1128" y="3242"/>
                    <a:pt x="922" y="3242"/>
                  </a:cubicBezTo>
                  <a:cubicBezTo>
                    <a:pt x="650" y="3242"/>
                    <a:pt x="343" y="3490"/>
                    <a:pt x="0" y="3615"/>
                  </a:cubicBezTo>
                  <a:cubicBezTo>
                    <a:pt x="1041" y="3889"/>
                    <a:pt x="1534" y="4491"/>
                    <a:pt x="1260" y="5477"/>
                  </a:cubicBezTo>
                  <a:cubicBezTo>
                    <a:pt x="1150" y="5915"/>
                    <a:pt x="1424" y="6080"/>
                    <a:pt x="1808" y="6080"/>
                  </a:cubicBezTo>
                  <a:cubicBezTo>
                    <a:pt x="1917" y="5696"/>
                    <a:pt x="2246" y="5422"/>
                    <a:pt x="2684" y="5422"/>
                  </a:cubicBezTo>
                  <a:cubicBezTo>
                    <a:pt x="3560" y="5368"/>
                    <a:pt x="3779" y="4929"/>
                    <a:pt x="3615" y="3998"/>
                  </a:cubicBezTo>
                  <a:cubicBezTo>
                    <a:pt x="3506" y="2958"/>
                    <a:pt x="2903" y="1917"/>
                    <a:pt x="3122" y="822"/>
                  </a:cubicBezTo>
                  <a:cubicBezTo>
                    <a:pt x="3122" y="548"/>
                    <a:pt x="3232" y="164"/>
                    <a:pt x="2794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3" name="Google Shape;4693;p4"/>
            <p:cNvSpPr/>
            <p:nvPr/>
          </p:nvSpPr>
          <p:spPr>
            <a:xfrm>
              <a:off x="4175575" y="3636600"/>
              <a:ext cx="101350" cy="90375"/>
            </a:xfrm>
            <a:custGeom>
              <a:avLst/>
              <a:gdLst/>
              <a:ahLst/>
              <a:cxnLst/>
              <a:rect l="l" t="t" r="r" b="b"/>
              <a:pathLst>
                <a:path w="4054" h="3615" extrusionOk="0">
                  <a:moveTo>
                    <a:pt x="1315" y="0"/>
                  </a:moveTo>
                  <a:cubicBezTo>
                    <a:pt x="658" y="493"/>
                    <a:pt x="220" y="1096"/>
                    <a:pt x="1" y="1862"/>
                  </a:cubicBezTo>
                  <a:cubicBezTo>
                    <a:pt x="182" y="1820"/>
                    <a:pt x="336" y="1800"/>
                    <a:pt x="474" y="1800"/>
                  </a:cubicBezTo>
                  <a:cubicBezTo>
                    <a:pt x="877" y="1800"/>
                    <a:pt x="1154" y="1974"/>
                    <a:pt x="1644" y="2300"/>
                  </a:cubicBezTo>
                  <a:cubicBezTo>
                    <a:pt x="2246" y="2793"/>
                    <a:pt x="2739" y="3560"/>
                    <a:pt x="3615" y="3615"/>
                  </a:cubicBezTo>
                  <a:cubicBezTo>
                    <a:pt x="3506" y="3067"/>
                    <a:pt x="4054" y="2136"/>
                    <a:pt x="2794" y="2136"/>
                  </a:cubicBezTo>
                  <a:cubicBezTo>
                    <a:pt x="2520" y="2136"/>
                    <a:pt x="2356" y="1753"/>
                    <a:pt x="2356" y="1369"/>
                  </a:cubicBezTo>
                  <a:cubicBezTo>
                    <a:pt x="2301" y="1041"/>
                    <a:pt x="2356" y="603"/>
                    <a:pt x="1972" y="329"/>
                  </a:cubicBezTo>
                  <a:lnTo>
                    <a:pt x="1315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4" name="Google Shape;4694;p4"/>
            <p:cNvSpPr/>
            <p:nvPr/>
          </p:nvSpPr>
          <p:spPr>
            <a:xfrm>
              <a:off x="3862025" y="3702250"/>
              <a:ext cx="101350" cy="82250"/>
            </a:xfrm>
            <a:custGeom>
              <a:avLst/>
              <a:gdLst/>
              <a:ahLst/>
              <a:cxnLst/>
              <a:rect l="l" t="t" r="r" b="b"/>
              <a:pathLst>
                <a:path w="4054" h="3290" extrusionOk="0">
                  <a:moveTo>
                    <a:pt x="2979" y="1"/>
                  </a:moveTo>
                  <a:cubicBezTo>
                    <a:pt x="2881" y="1"/>
                    <a:pt x="2783" y="3"/>
                    <a:pt x="2684" y="3"/>
                  </a:cubicBezTo>
                  <a:lnTo>
                    <a:pt x="1917" y="715"/>
                  </a:lnTo>
                  <a:cubicBezTo>
                    <a:pt x="1751" y="840"/>
                    <a:pt x="1648" y="1154"/>
                    <a:pt x="1440" y="1154"/>
                  </a:cubicBezTo>
                  <a:cubicBezTo>
                    <a:pt x="1374" y="1154"/>
                    <a:pt x="1297" y="1123"/>
                    <a:pt x="1205" y="1044"/>
                  </a:cubicBezTo>
                  <a:cubicBezTo>
                    <a:pt x="1041" y="934"/>
                    <a:pt x="1096" y="606"/>
                    <a:pt x="1041" y="332"/>
                  </a:cubicBezTo>
                  <a:cubicBezTo>
                    <a:pt x="0" y="1372"/>
                    <a:pt x="0" y="2084"/>
                    <a:pt x="1041" y="3289"/>
                  </a:cubicBezTo>
                  <a:lnTo>
                    <a:pt x="1370" y="3289"/>
                  </a:lnTo>
                  <a:cubicBezTo>
                    <a:pt x="2136" y="2303"/>
                    <a:pt x="3067" y="1427"/>
                    <a:pt x="4053" y="660"/>
                  </a:cubicBezTo>
                  <a:lnTo>
                    <a:pt x="4053" y="386"/>
                  </a:lnTo>
                  <a:cubicBezTo>
                    <a:pt x="3747" y="36"/>
                    <a:pt x="3370" y="1"/>
                    <a:pt x="2979" y="1"/>
                  </a:cubicBezTo>
                  <a:close/>
                </a:path>
              </a:pathLst>
            </a:custGeom>
            <a:solidFill>
              <a:srgbClr val="F3A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5" name="Google Shape;4695;p4"/>
            <p:cNvSpPr/>
            <p:nvPr/>
          </p:nvSpPr>
          <p:spPr>
            <a:xfrm>
              <a:off x="4245400" y="3812575"/>
              <a:ext cx="87675" cy="71875"/>
            </a:xfrm>
            <a:custGeom>
              <a:avLst/>
              <a:gdLst/>
              <a:ahLst/>
              <a:cxnLst/>
              <a:rect l="l" t="t" r="r" b="b"/>
              <a:pathLst>
                <a:path w="3507" h="2875" extrusionOk="0">
                  <a:moveTo>
                    <a:pt x="1873" y="1"/>
                  </a:moveTo>
                  <a:cubicBezTo>
                    <a:pt x="1735" y="1"/>
                    <a:pt x="1607" y="86"/>
                    <a:pt x="1480" y="246"/>
                  </a:cubicBezTo>
                  <a:lnTo>
                    <a:pt x="1151" y="574"/>
                  </a:lnTo>
                  <a:lnTo>
                    <a:pt x="494" y="574"/>
                  </a:lnTo>
                  <a:cubicBezTo>
                    <a:pt x="110" y="1286"/>
                    <a:pt x="1" y="2108"/>
                    <a:pt x="165" y="2875"/>
                  </a:cubicBezTo>
                  <a:cubicBezTo>
                    <a:pt x="822" y="2875"/>
                    <a:pt x="1151" y="2162"/>
                    <a:pt x="1753" y="2162"/>
                  </a:cubicBezTo>
                  <a:cubicBezTo>
                    <a:pt x="2411" y="1834"/>
                    <a:pt x="3013" y="1396"/>
                    <a:pt x="3506" y="848"/>
                  </a:cubicBezTo>
                  <a:lnTo>
                    <a:pt x="3506" y="574"/>
                  </a:lnTo>
                  <a:cubicBezTo>
                    <a:pt x="3443" y="581"/>
                    <a:pt x="3381" y="585"/>
                    <a:pt x="3319" y="585"/>
                  </a:cubicBezTo>
                  <a:cubicBezTo>
                    <a:pt x="2891" y="585"/>
                    <a:pt x="2478" y="423"/>
                    <a:pt x="2192" y="136"/>
                  </a:cubicBezTo>
                  <a:cubicBezTo>
                    <a:pt x="2077" y="45"/>
                    <a:pt x="1973" y="1"/>
                    <a:pt x="1873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6" name="Google Shape;4696;p4"/>
            <p:cNvSpPr/>
            <p:nvPr/>
          </p:nvSpPr>
          <p:spPr>
            <a:xfrm>
              <a:off x="4202950" y="3728325"/>
              <a:ext cx="24675" cy="13550"/>
            </a:xfrm>
            <a:custGeom>
              <a:avLst/>
              <a:gdLst/>
              <a:ahLst/>
              <a:cxnLst/>
              <a:rect l="l" t="t" r="r" b="b"/>
              <a:pathLst>
                <a:path w="987" h="542" extrusionOk="0">
                  <a:moveTo>
                    <a:pt x="658" y="1"/>
                  </a:moveTo>
                  <a:cubicBezTo>
                    <a:pt x="439" y="55"/>
                    <a:pt x="1" y="165"/>
                    <a:pt x="220" y="439"/>
                  </a:cubicBezTo>
                  <a:cubicBezTo>
                    <a:pt x="278" y="512"/>
                    <a:pt x="344" y="542"/>
                    <a:pt x="414" y="542"/>
                  </a:cubicBezTo>
                  <a:cubicBezTo>
                    <a:pt x="606" y="542"/>
                    <a:pt x="826" y="311"/>
                    <a:pt x="987" y="110"/>
                  </a:cubicBezTo>
                  <a:cubicBezTo>
                    <a:pt x="822" y="55"/>
                    <a:pt x="713" y="1"/>
                    <a:pt x="658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7" name="Google Shape;4697;p4"/>
            <p:cNvSpPr/>
            <p:nvPr/>
          </p:nvSpPr>
          <p:spPr>
            <a:xfrm>
              <a:off x="4274150" y="38173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1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8" name="Google Shape;4698;p4"/>
            <p:cNvSpPr/>
            <p:nvPr/>
          </p:nvSpPr>
          <p:spPr>
            <a:xfrm>
              <a:off x="3929100" y="3620150"/>
              <a:ext cx="123275" cy="90475"/>
            </a:xfrm>
            <a:custGeom>
              <a:avLst/>
              <a:gdLst/>
              <a:ahLst/>
              <a:cxnLst/>
              <a:rect l="l" t="t" r="r" b="b"/>
              <a:pathLst>
                <a:path w="4931" h="3619" extrusionOk="0">
                  <a:moveTo>
                    <a:pt x="3287" y="1"/>
                  </a:moveTo>
                  <a:cubicBezTo>
                    <a:pt x="2137" y="1042"/>
                    <a:pt x="823" y="1918"/>
                    <a:pt x="1" y="3287"/>
                  </a:cubicBezTo>
                  <a:cubicBezTo>
                    <a:pt x="190" y="3571"/>
                    <a:pt x="452" y="3619"/>
                    <a:pt x="723" y="3619"/>
                  </a:cubicBezTo>
                  <a:cubicBezTo>
                    <a:pt x="862" y="3619"/>
                    <a:pt x="1003" y="3606"/>
                    <a:pt x="1139" y="3606"/>
                  </a:cubicBezTo>
                  <a:cubicBezTo>
                    <a:pt x="1199" y="3606"/>
                    <a:pt x="1258" y="3609"/>
                    <a:pt x="1315" y="3616"/>
                  </a:cubicBezTo>
                  <a:cubicBezTo>
                    <a:pt x="2630" y="2520"/>
                    <a:pt x="3835" y="1315"/>
                    <a:pt x="4930" y="1"/>
                  </a:cubicBezTo>
                  <a:lnTo>
                    <a:pt x="4930" y="1"/>
                  </a:lnTo>
                  <a:cubicBezTo>
                    <a:pt x="4547" y="56"/>
                    <a:pt x="4218" y="165"/>
                    <a:pt x="3890" y="384"/>
                  </a:cubicBezTo>
                  <a:cubicBezTo>
                    <a:pt x="3775" y="427"/>
                    <a:pt x="3679" y="448"/>
                    <a:pt x="3600" y="448"/>
                  </a:cubicBezTo>
                  <a:cubicBezTo>
                    <a:pt x="3377" y="448"/>
                    <a:pt x="3287" y="284"/>
                    <a:pt x="3287" y="1"/>
                  </a:cubicBezTo>
                  <a:close/>
                </a:path>
              </a:pathLst>
            </a:custGeom>
            <a:solidFill>
              <a:srgbClr val="F09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9" name="Google Shape;4699;p4"/>
            <p:cNvSpPr/>
            <p:nvPr/>
          </p:nvSpPr>
          <p:spPr>
            <a:xfrm>
              <a:off x="3314325" y="3513600"/>
              <a:ext cx="87650" cy="239400"/>
            </a:xfrm>
            <a:custGeom>
              <a:avLst/>
              <a:gdLst/>
              <a:ahLst/>
              <a:cxnLst/>
              <a:rect l="l" t="t" r="r" b="b"/>
              <a:pathLst>
                <a:path w="3506" h="9576" extrusionOk="0">
                  <a:moveTo>
                    <a:pt x="2340" y="0"/>
                  </a:moveTo>
                  <a:cubicBezTo>
                    <a:pt x="2128" y="0"/>
                    <a:pt x="1995" y="206"/>
                    <a:pt x="2027" y="648"/>
                  </a:cubicBezTo>
                  <a:cubicBezTo>
                    <a:pt x="1972" y="1251"/>
                    <a:pt x="2027" y="1853"/>
                    <a:pt x="2191" y="2401"/>
                  </a:cubicBezTo>
                  <a:cubicBezTo>
                    <a:pt x="2355" y="3058"/>
                    <a:pt x="2246" y="3715"/>
                    <a:pt x="1863" y="4263"/>
                  </a:cubicBezTo>
                  <a:cubicBezTo>
                    <a:pt x="1534" y="4811"/>
                    <a:pt x="986" y="5139"/>
                    <a:pt x="384" y="5194"/>
                  </a:cubicBezTo>
                  <a:cubicBezTo>
                    <a:pt x="1424" y="6673"/>
                    <a:pt x="1424" y="6673"/>
                    <a:pt x="603" y="7549"/>
                  </a:cubicBezTo>
                  <a:cubicBezTo>
                    <a:pt x="439" y="7768"/>
                    <a:pt x="329" y="7932"/>
                    <a:pt x="274" y="8152"/>
                  </a:cubicBezTo>
                  <a:cubicBezTo>
                    <a:pt x="0" y="8644"/>
                    <a:pt x="165" y="9247"/>
                    <a:pt x="603" y="9576"/>
                  </a:cubicBezTo>
                  <a:cubicBezTo>
                    <a:pt x="1589" y="9028"/>
                    <a:pt x="2301" y="8097"/>
                    <a:pt x="2575" y="6947"/>
                  </a:cubicBezTo>
                  <a:cubicBezTo>
                    <a:pt x="2520" y="6837"/>
                    <a:pt x="2465" y="6728"/>
                    <a:pt x="2410" y="6563"/>
                  </a:cubicBezTo>
                  <a:cubicBezTo>
                    <a:pt x="2355" y="5249"/>
                    <a:pt x="3506" y="4208"/>
                    <a:pt x="3122" y="2839"/>
                  </a:cubicBezTo>
                  <a:cubicBezTo>
                    <a:pt x="3067" y="2455"/>
                    <a:pt x="3067" y="2017"/>
                    <a:pt x="3122" y="1634"/>
                  </a:cubicBezTo>
                  <a:cubicBezTo>
                    <a:pt x="3122" y="1196"/>
                    <a:pt x="2465" y="867"/>
                    <a:pt x="2903" y="319"/>
                  </a:cubicBezTo>
                  <a:cubicBezTo>
                    <a:pt x="2695" y="111"/>
                    <a:pt x="2496" y="0"/>
                    <a:pt x="2340" y="0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0" name="Google Shape;4700;p4"/>
            <p:cNvSpPr/>
            <p:nvPr/>
          </p:nvSpPr>
          <p:spPr>
            <a:xfrm>
              <a:off x="3247225" y="3582700"/>
              <a:ext cx="78075" cy="112375"/>
            </a:xfrm>
            <a:custGeom>
              <a:avLst/>
              <a:gdLst/>
              <a:ahLst/>
              <a:cxnLst/>
              <a:rect l="l" t="t" r="r" b="b"/>
              <a:pathLst>
                <a:path w="3123" h="4495" extrusionOk="0">
                  <a:moveTo>
                    <a:pt x="1252" y="0"/>
                  </a:moveTo>
                  <a:cubicBezTo>
                    <a:pt x="1179" y="0"/>
                    <a:pt x="1108" y="21"/>
                    <a:pt x="1041" y="75"/>
                  </a:cubicBezTo>
                  <a:lnTo>
                    <a:pt x="1" y="3854"/>
                  </a:lnTo>
                  <a:cubicBezTo>
                    <a:pt x="439" y="3744"/>
                    <a:pt x="877" y="3553"/>
                    <a:pt x="1274" y="3553"/>
                  </a:cubicBezTo>
                  <a:cubicBezTo>
                    <a:pt x="1671" y="3553"/>
                    <a:pt x="2027" y="3744"/>
                    <a:pt x="2301" y="4402"/>
                  </a:cubicBezTo>
                  <a:cubicBezTo>
                    <a:pt x="2342" y="4463"/>
                    <a:pt x="2422" y="4494"/>
                    <a:pt x="2522" y="4494"/>
                  </a:cubicBezTo>
                  <a:cubicBezTo>
                    <a:pt x="2690" y="4494"/>
                    <a:pt x="2917" y="4409"/>
                    <a:pt x="3123" y="4237"/>
                  </a:cubicBezTo>
                  <a:cubicBezTo>
                    <a:pt x="2246" y="3690"/>
                    <a:pt x="2191" y="2759"/>
                    <a:pt x="1972" y="1882"/>
                  </a:cubicBezTo>
                  <a:cubicBezTo>
                    <a:pt x="1918" y="1608"/>
                    <a:pt x="1972" y="1335"/>
                    <a:pt x="2137" y="1116"/>
                  </a:cubicBezTo>
                  <a:cubicBezTo>
                    <a:pt x="2739" y="458"/>
                    <a:pt x="2684" y="403"/>
                    <a:pt x="2027" y="239"/>
                  </a:cubicBezTo>
                  <a:cubicBezTo>
                    <a:pt x="1738" y="198"/>
                    <a:pt x="1479" y="0"/>
                    <a:pt x="1252" y="0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1" name="Google Shape;4701;p4"/>
            <p:cNvSpPr/>
            <p:nvPr/>
          </p:nvSpPr>
          <p:spPr>
            <a:xfrm>
              <a:off x="3270500" y="3698900"/>
              <a:ext cx="58900" cy="55475"/>
            </a:xfrm>
            <a:custGeom>
              <a:avLst/>
              <a:gdLst/>
              <a:ahLst/>
              <a:cxnLst/>
              <a:rect l="l" t="t" r="r" b="b"/>
              <a:pathLst>
                <a:path w="2356" h="2219" extrusionOk="0">
                  <a:moveTo>
                    <a:pt x="473" y="0"/>
                  </a:moveTo>
                  <a:cubicBezTo>
                    <a:pt x="357" y="0"/>
                    <a:pt x="247" y="55"/>
                    <a:pt x="165" y="192"/>
                  </a:cubicBezTo>
                  <a:cubicBezTo>
                    <a:pt x="1" y="466"/>
                    <a:pt x="55" y="740"/>
                    <a:pt x="220" y="959"/>
                  </a:cubicBezTo>
                  <a:cubicBezTo>
                    <a:pt x="548" y="1342"/>
                    <a:pt x="1041" y="1561"/>
                    <a:pt x="1041" y="2109"/>
                  </a:cubicBezTo>
                  <a:cubicBezTo>
                    <a:pt x="1151" y="2164"/>
                    <a:pt x="1260" y="2218"/>
                    <a:pt x="1370" y="2218"/>
                  </a:cubicBezTo>
                  <a:cubicBezTo>
                    <a:pt x="2027" y="1945"/>
                    <a:pt x="1699" y="1013"/>
                    <a:pt x="2356" y="849"/>
                  </a:cubicBezTo>
                  <a:lnTo>
                    <a:pt x="2356" y="137"/>
                  </a:lnTo>
                  <a:cubicBezTo>
                    <a:pt x="2137" y="301"/>
                    <a:pt x="1863" y="384"/>
                    <a:pt x="1589" y="384"/>
                  </a:cubicBezTo>
                  <a:cubicBezTo>
                    <a:pt x="1315" y="384"/>
                    <a:pt x="1041" y="301"/>
                    <a:pt x="822" y="137"/>
                  </a:cubicBezTo>
                  <a:cubicBezTo>
                    <a:pt x="713" y="55"/>
                    <a:pt x="589" y="0"/>
                    <a:pt x="473" y="0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2" name="Google Shape;4702;p4"/>
            <p:cNvSpPr/>
            <p:nvPr/>
          </p:nvSpPr>
          <p:spPr>
            <a:xfrm>
              <a:off x="3219850" y="3679000"/>
              <a:ext cx="42475" cy="41150"/>
            </a:xfrm>
            <a:custGeom>
              <a:avLst/>
              <a:gdLst/>
              <a:ahLst/>
              <a:cxnLst/>
              <a:rect l="l" t="t" r="r" b="b"/>
              <a:pathLst>
                <a:path w="1699" h="1646" extrusionOk="0">
                  <a:moveTo>
                    <a:pt x="906" y="1"/>
                  </a:moveTo>
                  <a:cubicBezTo>
                    <a:pt x="526" y="1"/>
                    <a:pt x="157" y="41"/>
                    <a:pt x="110" y="604"/>
                  </a:cubicBezTo>
                  <a:cubicBezTo>
                    <a:pt x="55" y="604"/>
                    <a:pt x="55" y="659"/>
                    <a:pt x="55" y="769"/>
                  </a:cubicBezTo>
                  <a:cubicBezTo>
                    <a:pt x="0" y="824"/>
                    <a:pt x="55" y="878"/>
                    <a:pt x="165" y="933"/>
                  </a:cubicBezTo>
                  <a:cubicBezTo>
                    <a:pt x="712" y="933"/>
                    <a:pt x="986" y="1426"/>
                    <a:pt x="1369" y="1645"/>
                  </a:cubicBezTo>
                  <a:cubicBezTo>
                    <a:pt x="1698" y="988"/>
                    <a:pt x="1315" y="495"/>
                    <a:pt x="1096" y="2"/>
                  </a:cubicBezTo>
                  <a:cubicBezTo>
                    <a:pt x="1033" y="2"/>
                    <a:pt x="969" y="1"/>
                    <a:pt x="906" y="1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3" name="Google Shape;4703;p4"/>
            <p:cNvSpPr/>
            <p:nvPr/>
          </p:nvSpPr>
          <p:spPr>
            <a:xfrm>
              <a:off x="3132200" y="3513350"/>
              <a:ext cx="20575" cy="32900"/>
            </a:xfrm>
            <a:custGeom>
              <a:avLst/>
              <a:gdLst/>
              <a:ahLst/>
              <a:cxnLst/>
              <a:rect l="l" t="t" r="r" b="b"/>
              <a:pathLst>
                <a:path w="823" h="1316" extrusionOk="0">
                  <a:moveTo>
                    <a:pt x="1" y="1"/>
                  </a:moveTo>
                  <a:lnTo>
                    <a:pt x="1" y="1315"/>
                  </a:lnTo>
                  <a:cubicBezTo>
                    <a:pt x="823" y="877"/>
                    <a:pt x="494" y="439"/>
                    <a:pt x="1" y="1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4" name="Google Shape;4704;p4"/>
            <p:cNvSpPr/>
            <p:nvPr/>
          </p:nvSpPr>
          <p:spPr>
            <a:xfrm>
              <a:off x="3375925" y="3490900"/>
              <a:ext cx="5525" cy="4675"/>
            </a:xfrm>
            <a:custGeom>
              <a:avLst/>
              <a:gdLst/>
              <a:ahLst/>
              <a:cxnLst/>
              <a:rect l="l" t="t" r="r" b="b"/>
              <a:pathLst>
                <a:path w="221" h="187" extrusionOk="0">
                  <a:moveTo>
                    <a:pt x="120" y="1"/>
                  </a:moveTo>
                  <a:cubicBezTo>
                    <a:pt x="88" y="1"/>
                    <a:pt x="50" y="28"/>
                    <a:pt x="1" y="77"/>
                  </a:cubicBezTo>
                  <a:cubicBezTo>
                    <a:pt x="56" y="132"/>
                    <a:pt x="56" y="187"/>
                    <a:pt x="111" y="187"/>
                  </a:cubicBezTo>
                  <a:cubicBezTo>
                    <a:pt x="165" y="187"/>
                    <a:pt x="220" y="132"/>
                    <a:pt x="220" y="132"/>
                  </a:cubicBezTo>
                  <a:cubicBezTo>
                    <a:pt x="190" y="42"/>
                    <a:pt x="160" y="1"/>
                    <a:pt x="120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5" name="Google Shape;4705;p4"/>
            <p:cNvSpPr/>
            <p:nvPr/>
          </p:nvSpPr>
          <p:spPr>
            <a:xfrm>
              <a:off x="3214375" y="3694100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0"/>
                  </a:moveTo>
                  <a:cubicBezTo>
                    <a:pt x="55" y="165"/>
                    <a:pt x="219" y="274"/>
                    <a:pt x="384" y="329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6" name="Google Shape;4706;p4"/>
            <p:cNvSpPr/>
            <p:nvPr/>
          </p:nvSpPr>
          <p:spPr>
            <a:xfrm>
              <a:off x="3378675" y="3609225"/>
              <a:ext cx="375200" cy="391375"/>
            </a:xfrm>
            <a:custGeom>
              <a:avLst/>
              <a:gdLst/>
              <a:ahLst/>
              <a:cxnLst/>
              <a:rect l="l" t="t" r="r" b="b"/>
              <a:pathLst>
                <a:path w="15008" h="15655" extrusionOk="0">
                  <a:moveTo>
                    <a:pt x="4273" y="6079"/>
                  </a:moveTo>
                  <a:cubicBezTo>
                    <a:pt x="5172" y="6754"/>
                    <a:pt x="5444" y="7798"/>
                    <a:pt x="5573" y="8665"/>
                  </a:cubicBezTo>
                  <a:lnTo>
                    <a:pt x="5573" y="8665"/>
                  </a:lnTo>
                  <a:cubicBezTo>
                    <a:pt x="5314" y="8017"/>
                    <a:pt x="4713" y="7663"/>
                    <a:pt x="3881" y="7663"/>
                  </a:cubicBezTo>
                  <a:cubicBezTo>
                    <a:pt x="3552" y="7663"/>
                    <a:pt x="3188" y="7718"/>
                    <a:pt x="2794" y="7832"/>
                  </a:cubicBezTo>
                  <a:cubicBezTo>
                    <a:pt x="2627" y="7915"/>
                    <a:pt x="2461" y="8125"/>
                    <a:pt x="2247" y="8125"/>
                  </a:cubicBezTo>
                  <a:cubicBezTo>
                    <a:pt x="2179" y="8125"/>
                    <a:pt x="2106" y="8104"/>
                    <a:pt x="2027" y="8051"/>
                  </a:cubicBezTo>
                  <a:lnTo>
                    <a:pt x="2027" y="8051"/>
                  </a:lnTo>
                  <a:cubicBezTo>
                    <a:pt x="2107" y="8099"/>
                    <a:pt x="2178" y="8119"/>
                    <a:pt x="2244" y="8119"/>
                  </a:cubicBezTo>
                  <a:cubicBezTo>
                    <a:pt x="2402" y="8119"/>
                    <a:pt x="2529" y="8003"/>
                    <a:pt x="2684" y="7887"/>
                  </a:cubicBezTo>
                  <a:cubicBezTo>
                    <a:pt x="3396" y="7503"/>
                    <a:pt x="3944" y="6846"/>
                    <a:pt x="4273" y="6079"/>
                  </a:cubicBezTo>
                  <a:close/>
                  <a:moveTo>
                    <a:pt x="2467" y="1"/>
                  </a:moveTo>
                  <a:cubicBezTo>
                    <a:pt x="2122" y="1"/>
                    <a:pt x="1900" y="218"/>
                    <a:pt x="1644" y="602"/>
                  </a:cubicBezTo>
                  <a:cubicBezTo>
                    <a:pt x="548" y="2355"/>
                    <a:pt x="2082" y="3505"/>
                    <a:pt x="2410" y="4929"/>
                  </a:cubicBezTo>
                  <a:cubicBezTo>
                    <a:pt x="2319" y="4947"/>
                    <a:pt x="2191" y="4947"/>
                    <a:pt x="2061" y="4947"/>
                  </a:cubicBezTo>
                  <a:lnTo>
                    <a:pt x="2061" y="4947"/>
                  </a:lnTo>
                  <a:cubicBezTo>
                    <a:pt x="1802" y="4947"/>
                    <a:pt x="1534" y="4947"/>
                    <a:pt x="1534" y="5093"/>
                  </a:cubicBezTo>
                  <a:cubicBezTo>
                    <a:pt x="1972" y="6736"/>
                    <a:pt x="658" y="7558"/>
                    <a:pt x="1" y="8708"/>
                  </a:cubicBezTo>
                  <a:lnTo>
                    <a:pt x="329" y="9639"/>
                  </a:lnTo>
                  <a:cubicBezTo>
                    <a:pt x="439" y="9749"/>
                    <a:pt x="548" y="9858"/>
                    <a:pt x="658" y="9968"/>
                  </a:cubicBezTo>
                  <a:cubicBezTo>
                    <a:pt x="767" y="10077"/>
                    <a:pt x="877" y="10187"/>
                    <a:pt x="986" y="10296"/>
                  </a:cubicBezTo>
                  <a:cubicBezTo>
                    <a:pt x="1096" y="10461"/>
                    <a:pt x="1205" y="10570"/>
                    <a:pt x="1370" y="10625"/>
                  </a:cubicBezTo>
                  <a:cubicBezTo>
                    <a:pt x="1479" y="10625"/>
                    <a:pt x="1589" y="10680"/>
                    <a:pt x="1644" y="10680"/>
                  </a:cubicBezTo>
                  <a:cubicBezTo>
                    <a:pt x="1753" y="10789"/>
                    <a:pt x="1863" y="10899"/>
                    <a:pt x="1972" y="11009"/>
                  </a:cubicBezTo>
                  <a:cubicBezTo>
                    <a:pt x="2082" y="11118"/>
                    <a:pt x="2191" y="11228"/>
                    <a:pt x="2301" y="11337"/>
                  </a:cubicBezTo>
                  <a:lnTo>
                    <a:pt x="4273" y="12378"/>
                  </a:lnTo>
                  <a:cubicBezTo>
                    <a:pt x="4930" y="12213"/>
                    <a:pt x="5532" y="11775"/>
                    <a:pt x="5916" y="11173"/>
                  </a:cubicBezTo>
                  <a:cubicBezTo>
                    <a:pt x="6299" y="10789"/>
                    <a:pt x="5423" y="11063"/>
                    <a:pt x="5587" y="10406"/>
                  </a:cubicBezTo>
                  <a:cubicBezTo>
                    <a:pt x="5669" y="10087"/>
                    <a:pt x="5710" y="9792"/>
                    <a:pt x="5715" y="9523"/>
                  </a:cubicBezTo>
                  <a:lnTo>
                    <a:pt x="5715" y="9523"/>
                  </a:lnTo>
                  <a:cubicBezTo>
                    <a:pt x="5973" y="10316"/>
                    <a:pt x="6715" y="11021"/>
                    <a:pt x="6135" y="11940"/>
                  </a:cubicBezTo>
                  <a:cubicBezTo>
                    <a:pt x="5970" y="12871"/>
                    <a:pt x="6244" y="13802"/>
                    <a:pt x="6902" y="14459"/>
                  </a:cubicBezTo>
                  <a:cubicBezTo>
                    <a:pt x="7215" y="14772"/>
                    <a:pt x="7517" y="14926"/>
                    <a:pt x="7781" y="14926"/>
                  </a:cubicBezTo>
                  <a:cubicBezTo>
                    <a:pt x="8117" y="14926"/>
                    <a:pt x="8391" y="14676"/>
                    <a:pt x="8545" y="14185"/>
                  </a:cubicBezTo>
                  <a:cubicBezTo>
                    <a:pt x="9092" y="12816"/>
                    <a:pt x="8764" y="11173"/>
                    <a:pt x="9695" y="9858"/>
                  </a:cubicBezTo>
                  <a:cubicBezTo>
                    <a:pt x="9750" y="9804"/>
                    <a:pt x="9695" y="9804"/>
                    <a:pt x="9640" y="9804"/>
                  </a:cubicBezTo>
                  <a:cubicBezTo>
                    <a:pt x="9619" y="9809"/>
                    <a:pt x="9603" y="9811"/>
                    <a:pt x="9591" y="9811"/>
                  </a:cubicBezTo>
                  <a:cubicBezTo>
                    <a:pt x="9523" y="9811"/>
                    <a:pt x="9600" y="9734"/>
                    <a:pt x="9668" y="9734"/>
                  </a:cubicBezTo>
                  <a:cubicBezTo>
                    <a:pt x="9710" y="9734"/>
                    <a:pt x="9750" y="9764"/>
                    <a:pt x="9750" y="9858"/>
                  </a:cubicBezTo>
                  <a:cubicBezTo>
                    <a:pt x="10900" y="10735"/>
                    <a:pt x="10407" y="11885"/>
                    <a:pt x="10133" y="12980"/>
                  </a:cubicBezTo>
                  <a:cubicBezTo>
                    <a:pt x="10133" y="13309"/>
                    <a:pt x="10242" y="13637"/>
                    <a:pt x="10407" y="13857"/>
                  </a:cubicBezTo>
                  <a:cubicBezTo>
                    <a:pt x="10483" y="13868"/>
                    <a:pt x="10550" y="13873"/>
                    <a:pt x="10608" y="13873"/>
                  </a:cubicBezTo>
                  <a:cubicBezTo>
                    <a:pt x="11394" y="13873"/>
                    <a:pt x="10715" y="12914"/>
                    <a:pt x="11174" y="12761"/>
                  </a:cubicBezTo>
                  <a:lnTo>
                    <a:pt x="11174" y="12761"/>
                  </a:lnTo>
                  <a:cubicBezTo>
                    <a:pt x="10954" y="13199"/>
                    <a:pt x="10900" y="13583"/>
                    <a:pt x="11502" y="13747"/>
                  </a:cubicBezTo>
                  <a:cubicBezTo>
                    <a:pt x="12433" y="13911"/>
                    <a:pt x="12488" y="14623"/>
                    <a:pt x="12378" y="15335"/>
                  </a:cubicBezTo>
                  <a:cubicBezTo>
                    <a:pt x="12512" y="15536"/>
                    <a:pt x="12646" y="15655"/>
                    <a:pt x="12805" y="15655"/>
                  </a:cubicBezTo>
                  <a:cubicBezTo>
                    <a:pt x="12906" y="15655"/>
                    <a:pt x="13017" y="15606"/>
                    <a:pt x="13145" y="15500"/>
                  </a:cubicBezTo>
                  <a:cubicBezTo>
                    <a:pt x="13967" y="15116"/>
                    <a:pt x="14569" y="14569"/>
                    <a:pt x="14131" y="13528"/>
                  </a:cubicBezTo>
                  <a:cubicBezTo>
                    <a:pt x="13857" y="12816"/>
                    <a:pt x="13967" y="12049"/>
                    <a:pt x="14515" y="11501"/>
                  </a:cubicBezTo>
                  <a:cubicBezTo>
                    <a:pt x="15007" y="10844"/>
                    <a:pt x="14624" y="10023"/>
                    <a:pt x="14350" y="9365"/>
                  </a:cubicBezTo>
                  <a:cubicBezTo>
                    <a:pt x="14250" y="9032"/>
                    <a:pt x="14009" y="8983"/>
                    <a:pt x="13736" y="8983"/>
                  </a:cubicBezTo>
                  <a:cubicBezTo>
                    <a:pt x="13621" y="8983"/>
                    <a:pt x="13499" y="8992"/>
                    <a:pt x="13381" y="8992"/>
                  </a:cubicBezTo>
                  <a:cubicBezTo>
                    <a:pt x="13320" y="8992"/>
                    <a:pt x="13259" y="8989"/>
                    <a:pt x="13200" y="8982"/>
                  </a:cubicBezTo>
                  <a:cubicBezTo>
                    <a:pt x="12981" y="8927"/>
                    <a:pt x="12707" y="8927"/>
                    <a:pt x="12543" y="8927"/>
                  </a:cubicBezTo>
                  <a:cubicBezTo>
                    <a:pt x="12378" y="8872"/>
                    <a:pt x="12324" y="8708"/>
                    <a:pt x="12324" y="8544"/>
                  </a:cubicBezTo>
                  <a:cubicBezTo>
                    <a:pt x="12433" y="8325"/>
                    <a:pt x="12707" y="8325"/>
                    <a:pt x="12871" y="8325"/>
                  </a:cubicBezTo>
                  <a:cubicBezTo>
                    <a:pt x="13200" y="8325"/>
                    <a:pt x="13474" y="8160"/>
                    <a:pt x="13583" y="7887"/>
                  </a:cubicBezTo>
                  <a:cubicBezTo>
                    <a:pt x="13419" y="7668"/>
                    <a:pt x="13255" y="7448"/>
                    <a:pt x="13091" y="7229"/>
                  </a:cubicBezTo>
                  <a:cubicBezTo>
                    <a:pt x="12926" y="7010"/>
                    <a:pt x="12817" y="6736"/>
                    <a:pt x="12598" y="6627"/>
                  </a:cubicBezTo>
                  <a:cubicBezTo>
                    <a:pt x="11776" y="6189"/>
                    <a:pt x="11338" y="5751"/>
                    <a:pt x="11228" y="5312"/>
                  </a:cubicBezTo>
                  <a:cubicBezTo>
                    <a:pt x="11174" y="4874"/>
                    <a:pt x="11502" y="4765"/>
                    <a:pt x="11831" y="4710"/>
                  </a:cubicBezTo>
                  <a:cubicBezTo>
                    <a:pt x="11995" y="3615"/>
                    <a:pt x="11228" y="3067"/>
                    <a:pt x="10462" y="2793"/>
                  </a:cubicBezTo>
                  <a:cubicBezTo>
                    <a:pt x="9640" y="2519"/>
                    <a:pt x="9640" y="2026"/>
                    <a:pt x="9750" y="1424"/>
                  </a:cubicBezTo>
                  <a:cubicBezTo>
                    <a:pt x="9859" y="986"/>
                    <a:pt x="9585" y="602"/>
                    <a:pt x="9202" y="438"/>
                  </a:cubicBezTo>
                  <a:cubicBezTo>
                    <a:pt x="8709" y="876"/>
                    <a:pt x="8928" y="1479"/>
                    <a:pt x="8873" y="1971"/>
                  </a:cubicBezTo>
                  <a:cubicBezTo>
                    <a:pt x="8806" y="2614"/>
                    <a:pt x="8654" y="2923"/>
                    <a:pt x="8342" y="2923"/>
                  </a:cubicBezTo>
                  <a:cubicBezTo>
                    <a:pt x="8149" y="2923"/>
                    <a:pt x="7894" y="2804"/>
                    <a:pt x="7559" y="2574"/>
                  </a:cubicBezTo>
                  <a:cubicBezTo>
                    <a:pt x="7351" y="2401"/>
                    <a:pt x="7165" y="2293"/>
                    <a:pt x="6959" y="2293"/>
                  </a:cubicBezTo>
                  <a:cubicBezTo>
                    <a:pt x="6840" y="2293"/>
                    <a:pt x="6714" y="2329"/>
                    <a:pt x="6573" y="2410"/>
                  </a:cubicBezTo>
                  <a:cubicBezTo>
                    <a:pt x="6244" y="2903"/>
                    <a:pt x="6463" y="3505"/>
                    <a:pt x="6190" y="4107"/>
                  </a:cubicBezTo>
                  <a:cubicBezTo>
                    <a:pt x="6025" y="3834"/>
                    <a:pt x="5970" y="3505"/>
                    <a:pt x="6025" y="3231"/>
                  </a:cubicBezTo>
                  <a:cubicBezTo>
                    <a:pt x="5970" y="602"/>
                    <a:pt x="5970" y="602"/>
                    <a:pt x="3451" y="219"/>
                  </a:cubicBezTo>
                  <a:cubicBezTo>
                    <a:pt x="3232" y="219"/>
                    <a:pt x="3013" y="164"/>
                    <a:pt x="2794" y="55"/>
                  </a:cubicBezTo>
                  <a:cubicBezTo>
                    <a:pt x="2673" y="18"/>
                    <a:pt x="2565" y="1"/>
                    <a:pt x="2467" y="1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7" name="Google Shape;4707;p4"/>
            <p:cNvSpPr/>
            <p:nvPr/>
          </p:nvSpPr>
          <p:spPr>
            <a:xfrm>
              <a:off x="3319800" y="3510600"/>
              <a:ext cx="234175" cy="314975"/>
            </a:xfrm>
            <a:custGeom>
              <a:avLst/>
              <a:gdLst/>
              <a:ahLst/>
              <a:cxnLst/>
              <a:rect l="l" t="t" r="r" b="b"/>
              <a:pathLst>
                <a:path w="9367" h="12599" extrusionOk="0">
                  <a:moveTo>
                    <a:pt x="4211" y="1"/>
                  </a:moveTo>
                  <a:cubicBezTo>
                    <a:pt x="3947" y="1"/>
                    <a:pt x="3706" y="205"/>
                    <a:pt x="3451" y="659"/>
                  </a:cubicBezTo>
                  <a:cubicBezTo>
                    <a:pt x="3305" y="903"/>
                    <a:pt x="3147" y="1027"/>
                    <a:pt x="3008" y="1027"/>
                  </a:cubicBezTo>
                  <a:cubicBezTo>
                    <a:pt x="2835" y="1027"/>
                    <a:pt x="2690" y="834"/>
                    <a:pt x="2629" y="439"/>
                  </a:cubicBezTo>
                  <a:cubicBezTo>
                    <a:pt x="2027" y="878"/>
                    <a:pt x="2465" y="1316"/>
                    <a:pt x="2629" y="1754"/>
                  </a:cubicBezTo>
                  <a:cubicBezTo>
                    <a:pt x="2958" y="2083"/>
                    <a:pt x="2629" y="2411"/>
                    <a:pt x="2629" y="2740"/>
                  </a:cubicBezTo>
                  <a:cubicBezTo>
                    <a:pt x="2520" y="3780"/>
                    <a:pt x="2520" y="4821"/>
                    <a:pt x="1808" y="5752"/>
                  </a:cubicBezTo>
                  <a:cubicBezTo>
                    <a:pt x="1479" y="6136"/>
                    <a:pt x="1534" y="6738"/>
                    <a:pt x="1972" y="7012"/>
                  </a:cubicBezTo>
                  <a:cubicBezTo>
                    <a:pt x="2082" y="6902"/>
                    <a:pt x="2191" y="6793"/>
                    <a:pt x="2301" y="6738"/>
                  </a:cubicBezTo>
                  <a:lnTo>
                    <a:pt x="2301" y="6738"/>
                  </a:lnTo>
                  <a:lnTo>
                    <a:pt x="1972" y="7012"/>
                  </a:lnTo>
                  <a:cubicBezTo>
                    <a:pt x="2136" y="7395"/>
                    <a:pt x="2246" y="7724"/>
                    <a:pt x="1753" y="7943"/>
                  </a:cubicBezTo>
                  <a:cubicBezTo>
                    <a:pt x="1205" y="8217"/>
                    <a:pt x="822" y="8710"/>
                    <a:pt x="822" y="9312"/>
                  </a:cubicBezTo>
                  <a:cubicBezTo>
                    <a:pt x="767" y="9641"/>
                    <a:pt x="548" y="9641"/>
                    <a:pt x="329" y="9641"/>
                  </a:cubicBezTo>
                  <a:lnTo>
                    <a:pt x="220" y="9750"/>
                  </a:lnTo>
                  <a:cubicBezTo>
                    <a:pt x="165" y="9915"/>
                    <a:pt x="110" y="10024"/>
                    <a:pt x="55" y="10134"/>
                  </a:cubicBezTo>
                  <a:lnTo>
                    <a:pt x="0" y="10298"/>
                  </a:lnTo>
                  <a:cubicBezTo>
                    <a:pt x="548" y="11284"/>
                    <a:pt x="1315" y="12105"/>
                    <a:pt x="2301" y="12598"/>
                  </a:cubicBezTo>
                  <a:cubicBezTo>
                    <a:pt x="2487" y="12412"/>
                    <a:pt x="2475" y="11949"/>
                    <a:pt x="2771" y="11949"/>
                  </a:cubicBezTo>
                  <a:cubicBezTo>
                    <a:pt x="2823" y="11949"/>
                    <a:pt x="2884" y="11963"/>
                    <a:pt x="2958" y="11996"/>
                  </a:cubicBezTo>
                  <a:cubicBezTo>
                    <a:pt x="3109" y="12034"/>
                    <a:pt x="3234" y="12358"/>
                    <a:pt x="3387" y="12358"/>
                  </a:cubicBezTo>
                  <a:cubicBezTo>
                    <a:pt x="3456" y="12358"/>
                    <a:pt x="3530" y="12292"/>
                    <a:pt x="3615" y="12105"/>
                  </a:cubicBezTo>
                  <a:cubicBezTo>
                    <a:pt x="3889" y="11503"/>
                    <a:pt x="4875" y="11229"/>
                    <a:pt x="4437" y="10298"/>
                  </a:cubicBezTo>
                  <a:cubicBezTo>
                    <a:pt x="4272" y="9969"/>
                    <a:pt x="3506" y="9696"/>
                    <a:pt x="3999" y="9257"/>
                  </a:cubicBezTo>
                  <a:cubicBezTo>
                    <a:pt x="4112" y="9144"/>
                    <a:pt x="4207" y="9099"/>
                    <a:pt x="4289" y="9099"/>
                  </a:cubicBezTo>
                  <a:cubicBezTo>
                    <a:pt x="4606" y="9099"/>
                    <a:pt x="4747" y="9762"/>
                    <a:pt x="5094" y="9805"/>
                  </a:cubicBezTo>
                  <a:lnTo>
                    <a:pt x="5477" y="9805"/>
                  </a:lnTo>
                  <a:cubicBezTo>
                    <a:pt x="5368" y="9257"/>
                    <a:pt x="5204" y="8764"/>
                    <a:pt x="4984" y="8326"/>
                  </a:cubicBezTo>
                  <a:cubicBezTo>
                    <a:pt x="4656" y="7231"/>
                    <a:pt x="3506" y="6355"/>
                    <a:pt x="4327" y="4876"/>
                  </a:cubicBezTo>
                  <a:cubicBezTo>
                    <a:pt x="4524" y="4516"/>
                    <a:pt x="4564" y="4312"/>
                    <a:pt x="4693" y="4312"/>
                  </a:cubicBezTo>
                  <a:cubicBezTo>
                    <a:pt x="4780" y="4312"/>
                    <a:pt x="4907" y="4404"/>
                    <a:pt x="5149" y="4602"/>
                  </a:cubicBezTo>
                  <a:cubicBezTo>
                    <a:pt x="5280" y="4715"/>
                    <a:pt x="5431" y="4750"/>
                    <a:pt x="5593" y="4750"/>
                  </a:cubicBezTo>
                  <a:cubicBezTo>
                    <a:pt x="5864" y="4750"/>
                    <a:pt x="6165" y="4650"/>
                    <a:pt x="6453" y="4650"/>
                  </a:cubicBezTo>
                  <a:cubicBezTo>
                    <a:pt x="6493" y="4650"/>
                    <a:pt x="6533" y="4652"/>
                    <a:pt x="6573" y="4657"/>
                  </a:cubicBezTo>
                  <a:cubicBezTo>
                    <a:pt x="7833" y="4766"/>
                    <a:pt x="8052" y="4821"/>
                    <a:pt x="8052" y="6136"/>
                  </a:cubicBezTo>
                  <a:cubicBezTo>
                    <a:pt x="8052" y="6574"/>
                    <a:pt x="7942" y="6957"/>
                    <a:pt x="7942" y="7395"/>
                  </a:cubicBezTo>
                  <a:cubicBezTo>
                    <a:pt x="7887" y="7779"/>
                    <a:pt x="7942" y="8162"/>
                    <a:pt x="8052" y="8545"/>
                  </a:cubicBezTo>
                  <a:cubicBezTo>
                    <a:pt x="8138" y="8761"/>
                    <a:pt x="8325" y="8908"/>
                    <a:pt x="8535" y="8908"/>
                  </a:cubicBezTo>
                  <a:cubicBezTo>
                    <a:pt x="8592" y="8908"/>
                    <a:pt x="8650" y="8897"/>
                    <a:pt x="8709" y="8874"/>
                  </a:cubicBezTo>
                  <a:cubicBezTo>
                    <a:pt x="8928" y="8819"/>
                    <a:pt x="9147" y="8600"/>
                    <a:pt x="9092" y="8436"/>
                  </a:cubicBezTo>
                  <a:cubicBezTo>
                    <a:pt x="8873" y="7724"/>
                    <a:pt x="9366" y="7012"/>
                    <a:pt x="8928" y="6355"/>
                  </a:cubicBezTo>
                  <a:cubicBezTo>
                    <a:pt x="8380" y="5752"/>
                    <a:pt x="9037" y="5259"/>
                    <a:pt x="9037" y="4766"/>
                  </a:cubicBezTo>
                  <a:cubicBezTo>
                    <a:pt x="9092" y="4383"/>
                    <a:pt x="9366" y="3835"/>
                    <a:pt x="9037" y="3726"/>
                  </a:cubicBezTo>
                  <a:cubicBezTo>
                    <a:pt x="8161" y="3397"/>
                    <a:pt x="8380" y="2575"/>
                    <a:pt x="8052" y="2028"/>
                  </a:cubicBezTo>
                  <a:cubicBezTo>
                    <a:pt x="7998" y="2008"/>
                    <a:pt x="7946" y="1999"/>
                    <a:pt x="7895" y="1999"/>
                  </a:cubicBezTo>
                  <a:cubicBezTo>
                    <a:pt x="7596" y="1999"/>
                    <a:pt x="7336" y="2295"/>
                    <a:pt x="7013" y="2295"/>
                  </a:cubicBezTo>
                  <a:cubicBezTo>
                    <a:pt x="6943" y="2295"/>
                    <a:pt x="6869" y="2281"/>
                    <a:pt x="6792" y="2247"/>
                  </a:cubicBezTo>
                  <a:cubicBezTo>
                    <a:pt x="6956" y="1754"/>
                    <a:pt x="6682" y="1261"/>
                    <a:pt x="6189" y="1097"/>
                  </a:cubicBezTo>
                  <a:cubicBezTo>
                    <a:pt x="5806" y="932"/>
                    <a:pt x="5423" y="713"/>
                    <a:pt x="5039" y="494"/>
                  </a:cubicBezTo>
                  <a:cubicBezTo>
                    <a:pt x="4722" y="177"/>
                    <a:pt x="4456" y="1"/>
                    <a:pt x="4211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8" name="Google Shape;4708;p4"/>
            <p:cNvSpPr/>
            <p:nvPr/>
          </p:nvSpPr>
          <p:spPr>
            <a:xfrm>
              <a:off x="3575850" y="3572225"/>
              <a:ext cx="105450" cy="101650"/>
            </a:xfrm>
            <a:custGeom>
              <a:avLst/>
              <a:gdLst/>
              <a:ahLst/>
              <a:cxnLst/>
              <a:rect l="l" t="t" r="r" b="b"/>
              <a:pathLst>
                <a:path w="4218" h="4066" extrusionOk="0">
                  <a:moveTo>
                    <a:pt x="986" y="1"/>
                  </a:moveTo>
                  <a:cubicBezTo>
                    <a:pt x="877" y="384"/>
                    <a:pt x="0" y="877"/>
                    <a:pt x="1096" y="1206"/>
                  </a:cubicBezTo>
                  <a:cubicBezTo>
                    <a:pt x="1589" y="1315"/>
                    <a:pt x="1424" y="1644"/>
                    <a:pt x="1315" y="1918"/>
                  </a:cubicBezTo>
                  <a:cubicBezTo>
                    <a:pt x="1479" y="2247"/>
                    <a:pt x="1589" y="2575"/>
                    <a:pt x="1643" y="2904"/>
                  </a:cubicBezTo>
                  <a:cubicBezTo>
                    <a:pt x="1979" y="3697"/>
                    <a:pt x="2179" y="4066"/>
                    <a:pt x="2546" y="4066"/>
                  </a:cubicBezTo>
                  <a:cubicBezTo>
                    <a:pt x="2837" y="4066"/>
                    <a:pt x="3234" y="3833"/>
                    <a:pt x="3889" y="3397"/>
                  </a:cubicBezTo>
                  <a:cubicBezTo>
                    <a:pt x="4218" y="2904"/>
                    <a:pt x="3889" y="2685"/>
                    <a:pt x="3506" y="2466"/>
                  </a:cubicBezTo>
                  <a:cubicBezTo>
                    <a:pt x="3471" y="2409"/>
                    <a:pt x="3394" y="2392"/>
                    <a:pt x="3299" y="2392"/>
                  </a:cubicBezTo>
                  <a:cubicBezTo>
                    <a:pt x="3166" y="2392"/>
                    <a:pt x="2998" y="2425"/>
                    <a:pt x="2862" y="2425"/>
                  </a:cubicBezTo>
                  <a:cubicBezTo>
                    <a:pt x="2629" y="2425"/>
                    <a:pt x="2492" y="2329"/>
                    <a:pt x="2794" y="1808"/>
                  </a:cubicBezTo>
                  <a:cubicBezTo>
                    <a:pt x="2739" y="822"/>
                    <a:pt x="1917" y="494"/>
                    <a:pt x="1315" y="1"/>
                  </a:cubicBezTo>
                  <a:close/>
                </a:path>
              </a:pathLst>
            </a:custGeom>
            <a:solidFill>
              <a:srgbClr val="FAF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9" name="Google Shape;4709;p4"/>
            <p:cNvSpPr/>
            <p:nvPr/>
          </p:nvSpPr>
          <p:spPr>
            <a:xfrm>
              <a:off x="4270050" y="4211675"/>
              <a:ext cx="4125" cy="4125"/>
            </a:xfrm>
            <a:custGeom>
              <a:avLst/>
              <a:gdLst/>
              <a:ahLst/>
              <a:cxnLst/>
              <a:rect l="l" t="t" r="r" b="b"/>
              <a:pathLst>
                <a:path w="165" h="165" extrusionOk="0">
                  <a:moveTo>
                    <a:pt x="165" y="1"/>
                  </a:moveTo>
                  <a:lnTo>
                    <a:pt x="1" y="110"/>
                  </a:lnTo>
                  <a:lnTo>
                    <a:pt x="55" y="165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0" name="Google Shape;4710;p4"/>
            <p:cNvSpPr/>
            <p:nvPr/>
          </p:nvSpPr>
          <p:spPr>
            <a:xfrm>
              <a:off x="3801775" y="3562650"/>
              <a:ext cx="87650" cy="333800"/>
            </a:xfrm>
            <a:custGeom>
              <a:avLst/>
              <a:gdLst/>
              <a:ahLst/>
              <a:cxnLst/>
              <a:rect l="l" t="t" r="r" b="b"/>
              <a:pathLst>
                <a:path w="3506" h="13352" extrusionOk="0">
                  <a:moveTo>
                    <a:pt x="1479" y="1"/>
                  </a:moveTo>
                  <a:cubicBezTo>
                    <a:pt x="1315" y="713"/>
                    <a:pt x="1151" y="1479"/>
                    <a:pt x="1151" y="2246"/>
                  </a:cubicBezTo>
                  <a:cubicBezTo>
                    <a:pt x="1041" y="4546"/>
                    <a:pt x="822" y="6847"/>
                    <a:pt x="493" y="9092"/>
                  </a:cubicBezTo>
                  <a:cubicBezTo>
                    <a:pt x="384" y="9804"/>
                    <a:pt x="0" y="10407"/>
                    <a:pt x="165" y="11174"/>
                  </a:cubicBezTo>
                  <a:cubicBezTo>
                    <a:pt x="470" y="11021"/>
                    <a:pt x="775" y="10816"/>
                    <a:pt x="1098" y="10816"/>
                  </a:cubicBezTo>
                  <a:cubicBezTo>
                    <a:pt x="1239" y="10816"/>
                    <a:pt x="1384" y="10855"/>
                    <a:pt x="1534" y="10955"/>
                  </a:cubicBezTo>
                  <a:cubicBezTo>
                    <a:pt x="548" y="11776"/>
                    <a:pt x="384" y="12050"/>
                    <a:pt x="712" y="12926"/>
                  </a:cubicBezTo>
                  <a:cubicBezTo>
                    <a:pt x="835" y="13254"/>
                    <a:pt x="996" y="13352"/>
                    <a:pt x="1173" y="13352"/>
                  </a:cubicBezTo>
                  <a:cubicBezTo>
                    <a:pt x="1436" y="13352"/>
                    <a:pt x="1733" y="13134"/>
                    <a:pt x="1988" y="13134"/>
                  </a:cubicBezTo>
                  <a:cubicBezTo>
                    <a:pt x="2020" y="13134"/>
                    <a:pt x="2051" y="13138"/>
                    <a:pt x="2082" y="13145"/>
                  </a:cubicBezTo>
                  <a:cubicBezTo>
                    <a:pt x="2520" y="12817"/>
                    <a:pt x="2410" y="12379"/>
                    <a:pt x="2465" y="11940"/>
                  </a:cubicBezTo>
                  <a:cubicBezTo>
                    <a:pt x="2465" y="11009"/>
                    <a:pt x="2684" y="10078"/>
                    <a:pt x="3067" y="9202"/>
                  </a:cubicBezTo>
                  <a:cubicBezTo>
                    <a:pt x="3177" y="9092"/>
                    <a:pt x="3287" y="8983"/>
                    <a:pt x="3396" y="8873"/>
                  </a:cubicBezTo>
                  <a:cubicBezTo>
                    <a:pt x="2958" y="7942"/>
                    <a:pt x="2958" y="6847"/>
                    <a:pt x="3396" y="5916"/>
                  </a:cubicBezTo>
                  <a:cubicBezTo>
                    <a:pt x="3451" y="4054"/>
                    <a:pt x="3451" y="2191"/>
                    <a:pt x="3506" y="329"/>
                  </a:cubicBezTo>
                  <a:lnTo>
                    <a:pt x="3506" y="329"/>
                  </a:lnTo>
                  <a:cubicBezTo>
                    <a:pt x="3122" y="548"/>
                    <a:pt x="3122" y="986"/>
                    <a:pt x="3122" y="1315"/>
                  </a:cubicBezTo>
                  <a:cubicBezTo>
                    <a:pt x="3013" y="2246"/>
                    <a:pt x="2903" y="3122"/>
                    <a:pt x="2794" y="3999"/>
                  </a:cubicBezTo>
                  <a:cubicBezTo>
                    <a:pt x="2794" y="4218"/>
                    <a:pt x="2739" y="4437"/>
                    <a:pt x="2465" y="4437"/>
                  </a:cubicBezTo>
                  <a:cubicBezTo>
                    <a:pt x="2191" y="4437"/>
                    <a:pt x="2027" y="4327"/>
                    <a:pt x="1917" y="4108"/>
                  </a:cubicBezTo>
                  <a:cubicBezTo>
                    <a:pt x="1698" y="3725"/>
                    <a:pt x="1315" y="3287"/>
                    <a:pt x="1589" y="2958"/>
                  </a:cubicBezTo>
                  <a:cubicBezTo>
                    <a:pt x="2082" y="2246"/>
                    <a:pt x="1370" y="1479"/>
                    <a:pt x="1972" y="767"/>
                  </a:cubicBezTo>
                  <a:cubicBezTo>
                    <a:pt x="2082" y="658"/>
                    <a:pt x="1808" y="220"/>
                    <a:pt x="1479" y="1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1" name="Google Shape;4711;p4"/>
            <p:cNvSpPr/>
            <p:nvPr/>
          </p:nvSpPr>
          <p:spPr>
            <a:xfrm>
              <a:off x="4182425" y="3073000"/>
              <a:ext cx="50675" cy="68575"/>
            </a:xfrm>
            <a:custGeom>
              <a:avLst/>
              <a:gdLst/>
              <a:ahLst/>
              <a:cxnLst/>
              <a:rect l="l" t="t" r="r" b="b"/>
              <a:pathLst>
                <a:path w="2027" h="2743" extrusionOk="0">
                  <a:moveTo>
                    <a:pt x="1391" y="1"/>
                  </a:moveTo>
                  <a:cubicBezTo>
                    <a:pt x="1174" y="1"/>
                    <a:pt x="1025" y="249"/>
                    <a:pt x="877" y="472"/>
                  </a:cubicBezTo>
                  <a:cubicBezTo>
                    <a:pt x="734" y="710"/>
                    <a:pt x="466" y="866"/>
                    <a:pt x="182" y="866"/>
                  </a:cubicBezTo>
                  <a:cubicBezTo>
                    <a:pt x="140" y="866"/>
                    <a:pt x="98" y="862"/>
                    <a:pt x="55" y="855"/>
                  </a:cubicBezTo>
                  <a:cubicBezTo>
                    <a:pt x="55" y="1239"/>
                    <a:pt x="0" y="1622"/>
                    <a:pt x="0" y="2005"/>
                  </a:cubicBezTo>
                  <a:cubicBezTo>
                    <a:pt x="66" y="2533"/>
                    <a:pt x="132" y="2743"/>
                    <a:pt x="413" y="2743"/>
                  </a:cubicBezTo>
                  <a:cubicBezTo>
                    <a:pt x="599" y="2743"/>
                    <a:pt x="879" y="2651"/>
                    <a:pt x="1315" y="2498"/>
                  </a:cubicBezTo>
                  <a:cubicBezTo>
                    <a:pt x="1151" y="2389"/>
                    <a:pt x="986" y="2224"/>
                    <a:pt x="1151" y="2005"/>
                  </a:cubicBezTo>
                  <a:cubicBezTo>
                    <a:pt x="1315" y="1732"/>
                    <a:pt x="1534" y="1512"/>
                    <a:pt x="1753" y="1239"/>
                  </a:cubicBezTo>
                  <a:cubicBezTo>
                    <a:pt x="2027" y="965"/>
                    <a:pt x="2027" y="472"/>
                    <a:pt x="1753" y="198"/>
                  </a:cubicBezTo>
                  <a:cubicBezTo>
                    <a:pt x="1612" y="57"/>
                    <a:pt x="1494" y="1"/>
                    <a:pt x="1391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2" name="Google Shape;4712;p4"/>
            <p:cNvSpPr/>
            <p:nvPr/>
          </p:nvSpPr>
          <p:spPr>
            <a:xfrm>
              <a:off x="4231825" y="3130050"/>
              <a:ext cx="23200" cy="22000"/>
            </a:xfrm>
            <a:custGeom>
              <a:avLst/>
              <a:gdLst/>
              <a:ahLst/>
              <a:cxnLst/>
              <a:rect l="l" t="t" r="r" b="b"/>
              <a:pathLst>
                <a:path w="928" h="880" extrusionOk="0">
                  <a:moveTo>
                    <a:pt x="582" y="0"/>
                  </a:moveTo>
                  <a:cubicBezTo>
                    <a:pt x="423" y="0"/>
                    <a:pt x="220" y="174"/>
                    <a:pt x="51" y="216"/>
                  </a:cubicBezTo>
                  <a:cubicBezTo>
                    <a:pt x="0" y="571"/>
                    <a:pt x="278" y="880"/>
                    <a:pt x="624" y="880"/>
                  </a:cubicBezTo>
                  <a:cubicBezTo>
                    <a:pt x="652" y="880"/>
                    <a:pt x="680" y="878"/>
                    <a:pt x="708" y="874"/>
                  </a:cubicBezTo>
                  <a:cubicBezTo>
                    <a:pt x="653" y="600"/>
                    <a:pt x="927" y="216"/>
                    <a:pt x="708" y="52"/>
                  </a:cubicBezTo>
                  <a:cubicBezTo>
                    <a:pt x="671" y="15"/>
                    <a:pt x="628" y="0"/>
                    <a:pt x="582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3" name="Google Shape;4713;p4"/>
            <p:cNvSpPr/>
            <p:nvPr/>
          </p:nvSpPr>
          <p:spPr>
            <a:xfrm>
              <a:off x="4109850" y="34437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extrusionOk="0">
                  <a:moveTo>
                    <a:pt x="297" y="1"/>
                  </a:moveTo>
                  <a:cubicBezTo>
                    <a:pt x="188" y="1"/>
                    <a:pt x="94" y="78"/>
                    <a:pt x="55" y="156"/>
                  </a:cubicBezTo>
                  <a:cubicBezTo>
                    <a:pt x="1" y="320"/>
                    <a:pt x="55" y="539"/>
                    <a:pt x="165" y="594"/>
                  </a:cubicBezTo>
                  <a:cubicBezTo>
                    <a:pt x="329" y="594"/>
                    <a:pt x="494" y="484"/>
                    <a:pt x="548" y="320"/>
                  </a:cubicBezTo>
                  <a:cubicBezTo>
                    <a:pt x="548" y="211"/>
                    <a:pt x="494" y="101"/>
                    <a:pt x="439" y="46"/>
                  </a:cubicBezTo>
                  <a:cubicBezTo>
                    <a:pt x="391" y="14"/>
                    <a:pt x="342" y="1"/>
                    <a:pt x="297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4" name="Google Shape;4714;p4"/>
            <p:cNvSpPr/>
            <p:nvPr/>
          </p:nvSpPr>
          <p:spPr>
            <a:xfrm>
              <a:off x="4213925" y="2999925"/>
              <a:ext cx="57525" cy="84875"/>
            </a:xfrm>
            <a:custGeom>
              <a:avLst/>
              <a:gdLst/>
              <a:ahLst/>
              <a:cxnLst/>
              <a:rect l="l" t="t" r="r" b="b"/>
              <a:pathLst>
                <a:path w="2301" h="3395" extrusionOk="0">
                  <a:moveTo>
                    <a:pt x="855" y="0"/>
                  </a:moveTo>
                  <a:cubicBezTo>
                    <a:pt x="747" y="0"/>
                    <a:pt x="628" y="46"/>
                    <a:pt x="493" y="163"/>
                  </a:cubicBezTo>
                  <a:cubicBezTo>
                    <a:pt x="110" y="492"/>
                    <a:pt x="0" y="1368"/>
                    <a:pt x="438" y="1533"/>
                  </a:cubicBezTo>
                  <a:cubicBezTo>
                    <a:pt x="1260" y="1861"/>
                    <a:pt x="1479" y="2519"/>
                    <a:pt x="1588" y="3395"/>
                  </a:cubicBezTo>
                  <a:cubicBezTo>
                    <a:pt x="2300" y="1916"/>
                    <a:pt x="2246" y="985"/>
                    <a:pt x="1479" y="382"/>
                  </a:cubicBezTo>
                  <a:cubicBezTo>
                    <a:pt x="1289" y="231"/>
                    <a:pt x="1100" y="0"/>
                    <a:pt x="855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5" name="Google Shape;4715;p4"/>
            <p:cNvSpPr/>
            <p:nvPr/>
          </p:nvSpPr>
          <p:spPr>
            <a:xfrm>
              <a:off x="3608700" y="3546225"/>
              <a:ext cx="156125" cy="201775"/>
            </a:xfrm>
            <a:custGeom>
              <a:avLst/>
              <a:gdLst/>
              <a:ahLst/>
              <a:cxnLst/>
              <a:rect l="l" t="t" r="r" b="b"/>
              <a:pathLst>
                <a:path w="6245" h="8071" extrusionOk="0">
                  <a:moveTo>
                    <a:pt x="658" y="0"/>
                  </a:moveTo>
                  <a:cubicBezTo>
                    <a:pt x="658" y="493"/>
                    <a:pt x="658" y="986"/>
                    <a:pt x="1" y="986"/>
                  </a:cubicBezTo>
                  <a:cubicBezTo>
                    <a:pt x="165" y="1862"/>
                    <a:pt x="1096" y="2191"/>
                    <a:pt x="1370" y="2958"/>
                  </a:cubicBezTo>
                  <a:cubicBezTo>
                    <a:pt x="1425" y="3341"/>
                    <a:pt x="1699" y="3506"/>
                    <a:pt x="1973" y="3615"/>
                  </a:cubicBezTo>
                  <a:cubicBezTo>
                    <a:pt x="2246" y="3725"/>
                    <a:pt x="2465" y="3999"/>
                    <a:pt x="2575" y="4272"/>
                  </a:cubicBezTo>
                  <a:cubicBezTo>
                    <a:pt x="2465" y="5751"/>
                    <a:pt x="3616" y="6463"/>
                    <a:pt x="4547" y="7230"/>
                  </a:cubicBezTo>
                  <a:lnTo>
                    <a:pt x="4930" y="7559"/>
                  </a:lnTo>
                  <a:cubicBezTo>
                    <a:pt x="5215" y="7630"/>
                    <a:pt x="5499" y="8071"/>
                    <a:pt x="5784" y="8071"/>
                  </a:cubicBezTo>
                  <a:cubicBezTo>
                    <a:pt x="5938" y="8071"/>
                    <a:pt x="6091" y="7942"/>
                    <a:pt x="6245" y="7559"/>
                  </a:cubicBezTo>
                  <a:cubicBezTo>
                    <a:pt x="6026" y="7394"/>
                    <a:pt x="6080" y="7066"/>
                    <a:pt x="5916" y="6901"/>
                  </a:cubicBezTo>
                  <a:cubicBezTo>
                    <a:pt x="4930" y="5642"/>
                    <a:pt x="4054" y="4327"/>
                    <a:pt x="3287" y="2903"/>
                  </a:cubicBezTo>
                  <a:cubicBezTo>
                    <a:pt x="2411" y="2027"/>
                    <a:pt x="1863" y="712"/>
                    <a:pt x="658" y="0"/>
                  </a:cubicBezTo>
                  <a:close/>
                </a:path>
              </a:pathLst>
            </a:custGeom>
            <a:solidFill>
              <a:srgbClr val="F19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6" name="Google Shape;4716;p4"/>
            <p:cNvSpPr/>
            <p:nvPr/>
          </p:nvSpPr>
          <p:spPr>
            <a:xfrm>
              <a:off x="3623775" y="4032950"/>
              <a:ext cx="145150" cy="80175"/>
            </a:xfrm>
            <a:custGeom>
              <a:avLst/>
              <a:gdLst/>
              <a:ahLst/>
              <a:cxnLst/>
              <a:rect l="l" t="t" r="r" b="b"/>
              <a:pathLst>
                <a:path w="5806" h="3207" extrusionOk="0">
                  <a:moveTo>
                    <a:pt x="816" y="0"/>
                  </a:moveTo>
                  <a:cubicBezTo>
                    <a:pt x="494" y="0"/>
                    <a:pt x="205" y="189"/>
                    <a:pt x="0" y="632"/>
                  </a:cubicBezTo>
                  <a:cubicBezTo>
                    <a:pt x="1205" y="1344"/>
                    <a:pt x="1917" y="2658"/>
                    <a:pt x="3287" y="3206"/>
                  </a:cubicBezTo>
                  <a:cubicBezTo>
                    <a:pt x="4327" y="3206"/>
                    <a:pt x="4437" y="2275"/>
                    <a:pt x="4984" y="1673"/>
                  </a:cubicBezTo>
                  <a:cubicBezTo>
                    <a:pt x="5203" y="1399"/>
                    <a:pt x="5806" y="1453"/>
                    <a:pt x="5368" y="906"/>
                  </a:cubicBezTo>
                  <a:cubicBezTo>
                    <a:pt x="5258" y="741"/>
                    <a:pt x="5067" y="659"/>
                    <a:pt x="4875" y="659"/>
                  </a:cubicBezTo>
                  <a:cubicBezTo>
                    <a:pt x="4683" y="659"/>
                    <a:pt x="4491" y="741"/>
                    <a:pt x="4382" y="906"/>
                  </a:cubicBezTo>
                  <a:cubicBezTo>
                    <a:pt x="4164" y="1144"/>
                    <a:pt x="3953" y="1224"/>
                    <a:pt x="3746" y="1224"/>
                  </a:cubicBezTo>
                  <a:cubicBezTo>
                    <a:pt x="3383" y="1224"/>
                    <a:pt x="3033" y="976"/>
                    <a:pt x="2684" y="906"/>
                  </a:cubicBezTo>
                  <a:cubicBezTo>
                    <a:pt x="2246" y="741"/>
                    <a:pt x="1808" y="468"/>
                    <a:pt x="1424" y="194"/>
                  </a:cubicBezTo>
                  <a:cubicBezTo>
                    <a:pt x="1218" y="70"/>
                    <a:pt x="1011" y="0"/>
                    <a:pt x="816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7" name="Google Shape;4717;p4"/>
            <p:cNvSpPr/>
            <p:nvPr/>
          </p:nvSpPr>
          <p:spPr>
            <a:xfrm>
              <a:off x="3604600" y="3644800"/>
              <a:ext cx="117775" cy="82175"/>
            </a:xfrm>
            <a:custGeom>
              <a:avLst/>
              <a:gdLst/>
              <a:ahLst/>
              <a:cxnLst/>
              <a:rect l="l" t="t" r="r" b="b"/>
              <a:pathLst>
                <a:path w="4711" h="3287" extrusionOk="0">
                  <a:moveTo>
                    <a:pt x="493" y="1"/>
                  </a:moveTo>
                  <a:lnTo>
                    <a:pt x="493" y="1"/>
                  </a:lnTo>
                  <a:cubicBezTo>
                    <a:pt x="1" y="1315"/>
                    <a:pt x="1" y="1315"/>
                    <a:pt x="1151" y="1644"/>
                  </a:cubicBezTo>
                  <a:cubicBezTo>
                    <a:pt x="1917" y="1918"/>
                    <a:pt x="2520" y="2520"/>
                    <a:pt x="2794" y="3287"/>
                  </a:cubicBezTo>
                  <a:cubicBezTo>
                    <a:pt x="3038" y="3112"/>
                    <a:pt x="3238" y="2827"/>
                    <a:pt x="3493" y="2827"/>
                  </a:cubicBezTo>
                  <a:cubicBezTo>
                    <a:pt x="3637" y="2827"/>
                    <a:pt x="3800" y="2919"/>
                    <a:pt x="3999" y="3177"/>
                  </a:cubicBezTo>
                  <a:cubicBezTo>
                    <a:pt x="4108" y="3287"/>
                    <a:pt x="4492" y="3232"/>
                    <a:pt x="4711" y="3287"/>
                  </a:cubicBezTo>
                  <a:lnTo>
                    <a:pt x="2739" y="329"/>
                  </a:lnTo>
                  <a:cubicBezTo>
                    <a:pt x="2296" y="393"/>
                    <a:pt x="1817" y="694"/>
                    <a:pt x="1374" y="694"/>
                  </a:cubicBezTo>
                  <a:cubicBezTo>
                    <a:pt x="1051" y="694"/>
                    <a:pt x="748" y="533"/>
                    <a:pt x="493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8" name="Google Shape;4718;p4"/>
            <p:cNvSpPr/>
            <p:nvPr/>
          </p:nvSpPr>
          <p:spPr>
            <a:xfrm>
              <a:off x="3608700" y="3915925"/>
              <a:ext cx="98625" cy="153600"/>
            </a:xfrm>
            <a:custGeom>
              <a:avLst/>
              <a:gdLst/>
              <a:ahLst/>
              <a:cxnLst/>
              <a:rect l="l" t="t" r="r" b="b"/>
              <a:pathLst>
                <a:path w="3945" h="6144" extrusionOk="0">
                  <a:moveTo>
                    <a:pt x="2082" y="0"/>
                  </a:moveTo>
                  <a:cubicBezTo>
                    <a:pt x="1480" y="384"/>
                    <a:pt x="1863" y="1260"/>
                    <a:pt x="1315" y="1643"/>
                  </a:cubicBezTo>
                  <a:cubicBezTo>
                    <a:pt x="932" y="2136"/>
                    <a:pt x="1206" y="2465"/>
                    <a:pt x="1534" y="2739"/>
                  </a:cubicBezTo>
                  <a:cubicBezTo>
                    <a:pt x="2411" y="3505"/>
                    <a:pt x="1973" y="3889"/>
                    <a:pt x="1151" y="4218"/>
                  </a:cubicBezTo>
                  <a:cubicBezTo>
                    <a:pt x="658" y="4327"/>
                    <a:pt x="1" y="4108"/>
                    <a:pt x="1" y="4930"/>
                  </a:cubicBezTo>
                  <a:cubicBezTo>
                    <a:pt x="165" y="5149"/>
                    <a:pt x="494" y="5094"/>
                    <a:pt x="603" y="5313"/>
                  </a:cubicBezTo>
                  <a:cubicBezTo>
                    <a:pt x="945" y="5129"/>
                    <a:pt x="1250" y="4970"/>
                    <a:pt x="1522" y="4970"/>
                  </a:cubicBezTo>
                  <a:cubicBezTo>
                    <a:pt x="1816" y="4970"/>
                    <a:pt x="2074" y="5156"/>
                    <a:pt x="2301" y="5696"/>
                  </a:cubicBezTo>
                  <a:cubicBezTo>
                    <a:pt x="2424" y="6029"/>
                    <a:pt x="2535" y="6143"/>
                    <a:pt x="2640" y="6143"/>
                  </a:cubicBezTo>
                  <a:cubicBezTo>
                    <a:pt x="2865" y="6143"/>
                    <a:pt x="3063" y="5624"/>
                    <a:pt x="3287" y="5587"/>
                  </a:cubicBezTo>
                  <a:lnTo>
                    <a:pt x="3342" y="4984"/>
                  </a:lnTo>
                  <a:cubicBezTo>
                    <a:pt x="3287" y="4930"/>
                    <a:pt x="3219" y="4902"/>
                    <a:pt x="3157" y="4902"/>
                  </a:cubicBezTo>
                  <a:cubicBezTo>
                    <a:pt x="3095" y="4902"/>
                    <a:pt x="3041" y="4930"/>
                    <a:pt x="3013" y="4984"/>
                  </a:cubicBezTo>
                  <a:cubicBezTo>
                    <a:pt x="2630" y="4710"/>
                    <a:pt x="2685" y="4437"/>
                    <a:pt x="3013" y="4163"/>
                  </a:cubicBezTo>
                  <a:cubicBezTo>
                    <a:pt x="3287" y="3834"/>
                    <a:pt x="3670" y="3615"/>
                    <a:pt x="3944" y="3341"/>
                  </a:cubicBezTo>
                  <a:cubicBezTo>
                    <a:pt x="3725" y="3341"/>
                    <a:pt x="3451" y="3232"/>
                    <a:pt x="3287" y="3013"/>
                  </a:cubicBezTo>
                  <a:cubicBezTo>
                    <a:pt x="3670" y="2191"/>
                    <a:pt x="2904" y="1862"/>
                    <a:pt x="2575" y="1369"/>
                  </a:cubicBezTo>
                  <a:cubicBezTo>
                    <a:pt x="1370" y="1315"/>
                    <a:pt x="2630" y="274"/>
                    <a:pt x="2082" y="0"/>
                  </a:cubicBez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9" name="Google Shape;4719;p4"/>
            <p:cNvSpPr/>
            <p:nvPr/>
          </p:nvSpPr>
          <p:spPr>
            <a:xfrm>
              <a:off x="3731950" y="3734875"/>
              <a:ext cx="67100" cy="49625"/>
            </a:xfrm>
            <a:custGeom>
              <a:avLst/>
              <a:gdLst/>
              <a:ahLst/>
              <a:cxnLst/>
              <a:rect l="l" t="t" r="r" b="b"/>
              <a:pathLst>
                <a:path w="2684" h="1985" extrusionOk="0">
                  <a:moveTo>
                    <a:pt x="97" y="1"/>
                  </a:moveTo>
                  <a:cubicBezTo>
                    <a:pt x="65" y="1"/>
                    <a:pt x="32" y="4"/>
                    <a:pt x="0" y="13"/>
                  </a:cubicBezTo>
                  <a:cubicBezTo>
                    <a:pt x="548" y="779"/>
                    <a:pt x="1205" y="1437"/>
                    <a:pt x="1972" y="1984"/>
                  </a:cubicBezTo>
                  <a:cubicBezTo>
                    <a:pt x="2300" y="1930"/>
                    <a:pt x="2684" y="1875"/>
                    <a:pt x="2465" y="1437"/>
                  </a:cubicBezTo>
                  <a:cubicBezTo>
                    <a:pt x="2136" y="944"/>
                    <a:pt x="1917" y="286"/>
                    <a:pt x="1315" y="13"/>
                  </a:cubicBezTo>
                  <a:cubicBezTo>
                    <a:pt x="1181" y="196"/>
                    <a:pt x="1048" y="258"/>
                    <a:pt x="914" y="258"/>
                  </a:cubicBezTo>
                  <a:cubicBezTo>
                    <a:pt x="642" y="258"/>
                    <a:pt x="369" y="1"/>
                    <a:pt x="97" y="1"/>
                  </a:cubicBezTo>
                  <a:close/>
                </a:path>
              </a:pathLst>
            </a:custGeom>
            <a:solidFill>
              <a:srgbClr val="F5C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0" name="Google Shape;4720;p4"/>
            <p:cNvSpPr/>
            <p:nvPr/>
          </p:nvSpPr>
          <p:spPr>
            <a:xfrm>
              <a:off x="3745625" y="3804475"/>
              <a:ext cx="34275" cy="29300"/>
            </a:xfrm>
            <a:custGeom>
              <a:avLst/>
              <a:gdLst/>
              <a:ahLst/>
              <a:cxnLst/>
              <a:rect l="l" t="t" r="r" b="b"/>
              <a:pathLst>
                <a:path w="1371" h="1172" extrusionOk="0">
                  <a:moveTo>
                    <a:pt x="1070" y="0"/>
                  </a:moveTo>
                  <a:cubicBezTo>
                    <a:pt x="1030" y="0"/>
                    <a:pt x="984" y="7"/>
                    <a:pt x="932" y="22"/>
                  </a:cubicBezTo>
                  <a:cubicBezTo>
                    <a:pt x="549" y="131"/>
                    <a:pt x="1" y="186"/>
                    <a:pt x="1" y="789"/>
                  </a:cubicBezTo>
                  <a:cubicBezTo>
                    <a:pt x="1" y="1062"/>
                    <a:pt x="384" y="1172"/>
                    <a:pt x="658" y="1172"/>
                  </a:cubicBezTo>
                  <a:cubicBezTo>
                    <a:pt x="1096" y="1172"/>
                    <a:pt x="1370" y="1008"/>
                    <a:pt x="1370" y="515"/>
                  </a:cubicBezTo>
                  <a:cubicBezTo>
                    <a:pt x="1370" y="278"/>
                    <a:pt x="1329" y="0"/>
                    <a:pt x="1070" y="0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1" name="Google Shape;4721;p4"/>
            <p:cNvSpPr/>
            <p:nvPr/>
          </p:nvSpPr>
          <p:spPr>
            <a:xfrm>
              <a:off x="3682650" y="403505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0"/>
                  </a:moveTo>
                  <a:cubicBezTo>
                    <a:pt x="110" y="0"/>
                    <a:pt x="55" y="55"/>
                    <a:pt x="0" y="165"/>
                  </a:cubicBezTo>
                  <a:lnTo>
                    <a:pt x="329" y="165"/>
                  </a:lnTo>
                  <a:cubicBezTo>
                    <a:pt x="274" y="55"/>
                    <a:pt x="219" y="0"/>
                    <a:pt x="165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2" name="Google Shape;4722;p4"/>
            <p:cNvSpPr/>
            <p:nvPr/>
          </p:nvSpPr>
          <p:spPr>
            <a:xfrm>
              <a:off x="3484100" y="3846075"/>
              <a:ext cx="176675" cy="164050"/>
            </a:xfrm>
            <a:custGeom>
              <a:avLst/>
              <a:gdLst/>
              <a:ahLst/>
              <a:cxnLst/>
              <a:rect l="l" t="t" r="r" b="b"/>
              <a:pathLst>
                <a:path w="7067" h="6562" extrusionOk="0">
                  <a:moveTo>
                    <a:pt x="4711" y="1"/>
                  </a:moveTo>
                  <a:cubicBezTo>
                    <a:pt x="4656" y="1"/>
                    <a:pt x="4547" y="165"/>
                    <a:pt x="4492" y="220"/>
                  </a:cubicBezTo>
                  <a:cubicBezTo>
                    <a:pt x="4601" y="658"/>
                    <a:pt x="5094" y="384"/>
                    <a:pt x="5368" y="768"/>
                  </a:cubicBezTo>
                  <a:cubicBezTo>
                    <a:pt x="4437" y="932"/>
                    <a:pt x="4328" y="1589"/>
                    <a:pt x="4328" y="2411"/>
                  </a:cubicBezTo>
                  <a:cubicBezTo>
                    <a:pt x="4328" y="3123"/>
                    <a:pt x="4218" y="3780"/>
                    <a:pt x="4163" y="4492"/>
                  </a:cubicBezTo>
                  <a:cubicBezTo>
                    <a:pt x="4163" y="4821"/>
                    <a:pt x="3944" y="5095"/>
                    <a:pt x="3616" y="5204"/>
                  </a:cubicBezTo>
                  <a:cubicBezTo>
                    <a:pt x="3575" y="5218"/>
                    <a:pt x="3538" y="5224"/>
                    <a:pt x="3504" y="5224"/>
                  </a:cubicBezTo>
                  <a:cubicBezTo>
                    <a:pt x="3259" y="5224"/>
                    <a:pt x="3157" y="4917"/>
                    <a:pt x="3013" y="4821"/>
                  </a:cubicBezTo>
                  <a:cubicBezTo>
                    <a:pt x="2137" y="4218"/>
                    <a:pt x="2520" y="3178"/>
                    <a:pt x="2027" y="2466"/>
                  </a:cubicBezTo>
                  <a:cubicBezTo>
                    <a:pt x="2192" y="2137"/>
                    <a:pt x="1973" y="1973"/>
                    <a:pt x="1699" y="1863"/>
                  </a:cubicBezTo>
                  <a:cubicBezTo>
                    <a:pt x="1637" y="1855"/>
                    <a:pt x="1578" y="1851"/>
                    <a:pt x="1521" y="1851"/>
                  </a:cubicBezTo>
                  <a:cubicBezTo>
                    <a:pt x="819" y="1851"/>
                    <a:pt x="457" y="2444"/>
                    <a:pt x="1" y="2849"/>
                  </a:cubicBezTo>
                  <a:cubicBezTo>
                    <a:pt x="822" y="3835"/>
                    <a:pt x="1699" y="4711"/>
                    <a:pt x="2685" y="5478"/>
                  </a:cubicBezTo>
                  <a:cubicBezTo>
                    <a:pt x="2958" y="5861"/>
                    <a:pt x="3342" y="6190"/>
                    <a:pt x="3835" y="6299"/>
                  </a:cubicBezTo>
                  <a:cubicBezTo>
                    <a:pt x="4362" y="6470"/>
                    <a:pt x="4780" y="6562"/>
                    <a:pt x="5106" y="6562"/>
                  </a:cubicBezTo>
                  <a:cubicBezTo>
                    <a:pt x="5932" y="6562"/>
                    <a:pt x="6174" y="5976"/>
                    <a:pt x="6135" y="4602"/>
                  </a:cubicBezTo>
                  <a:cubicBezTo>
                    <a:pt x="6135" y="4218"/>
                    <a:pt x="6025" y="3835"/>
                    <a:pt x="6299" y="3451"/>
                  </a:cubicBezTo>
                  <a:cubicBezTo>
                    <a:pt x="6354" y="3287"/>
                    <a:pt x="6409" y="3068"/>
                    <a:pt x="6464" y="2849"/>
                  </a:cubicBezTo>
                  <a:cubicBezTo>
                    <a:pt x="7066" y="1425"/>
                    <a:pt x="6902" y="932"/>
                    <a:pt x="5642" y="275"/>
                  </a:cubicBezTo>
                  <a:cubicBezTo>
                    <a:pt x="5313" y="165"/>
                    <a:pt x="4985" y="56"/>
                    <a:pt x="4711" y="1"/>
                  </a:cubicBez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3" name="Google Shape;4723;p4"/>
            <p:cNvSpPr/>
            <p:nvPr/>
          </p:nvSpPr>
          <p:spPr>
            <a:xfrm>
              <a:off x="3551200" y="3932350"/>
              <a:ext cx="126000" cy="106825"/>
            </a:xfrm>
            <a:custGeom>
              <a:avLst/>
              <a:gdLst/>
              <a:ahLst/>
              <a:cxnLst/>
              <a:rect l="l" t="t" r="r" b="b"/>
              <a:pathLst>
                <a:path w="5040" h="4273" extrusionOk="0">
                  <a:moveTo>
                    <a:pt x="3615" y="0"/>
                  </a:moveTo>
                  <a:cubicBezTo>
                    <a:pt x="3068" y="493"/>
                    <a:pt x="3287" y="1151"/>
                    <a:pt x="3287" y="1698"/>
                  </a:cubicBezTo>
                  <a:cubicBezTo>
                    <a:pt x="3333" y="2395"/>
                    <a:pt x="2868" y="2776"/>
                    <a:pt x="2425" y="2776"/>
                  </a:cubicBezTo>
                  <a:cubicBezTo>
                    <a:pt x="2345" y="2776"/>
                    <a:pt x="2266" y="2764"/>
                    <a:pt x="2191" y="2739"/>
                  </a:cubicBezTo>
                  <a:cubicBezTo>
                    <a:pt x="1479" y="2465"/>
                    <a:pt x="603" y="2629"/>
                    <a:pt x="1" y="1972"/>
                  </a:cubicBezTo>
                  <a:lnTo>
                    <a:pt x="1" y="1972"/>
                  </a:lnTo>
                  <a:cubicBezTo>
                    <a:pt x="329" y="3177"/>
                    <a:pt x="1534" y="3506"/>
                    <a:pt x="2301" y="4273"/>
                  </a:cubicBezTo>
                  <a:cubicBezTo>
                    <a:pt x="2396" y="4130"/>
                    <a:pt x="2573" y="3988"/>
                    <a:pt x="2761" y="3988"/>
                  </a:cubicBezTo>
                  <a:cubicBezTo>
                    <a:pt x="2790" y="3988"/>
                    <a:pt x="2819" y="3991"/>
                    <a:pt x="2849" y="3999"/>
                  </a:cubicBezTo>
                  <a:cubicBezTo>
                    <a:pt x="2993" y="4018"/>
                    <a:pt x="3131" y="4027"/>
                    <a:pt x="3261" y="4027"/>
                  </a:cubicBezTo>
                  <a:cubicBezTo>
                    <a:pt x="4265" y="4027"/>
                    <a:pt x="4845" y="3464"/>
                    <a:pt x="5039" y="2301"/>
                  </a:cubicBezTo>
                  <a:cubicBezTo>
                    <a:pt x="4601" y="1863"/>
                    <a:pt x="3561" y="1972"/>
                    <a:pt x="3615" y="986"/>
                  </a:cubicBezTo>
                  <a:lnTo>
                    <a:pt x="3615" y="0"/>
                  </a:ln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4" name="Google Shape;4724;p4"/>
            <p:cNvSpPr/>
            <p:nvPr/>
          </p:nvSpPr>
          <p:spPr>
            <a:xfrm>
              <a:off x="3608700" y="4038900"/>
              <a:ext cx="16475" cy="9850"/>
            </a:xfrm>
            <a:custGeom>
              <a:avLst/>
              <a:gdLst/>
              <a:ahLst/>
              <a:cxnLst/>
              <a:rect l="l" t="t" r="r" b="b"/>
              <a:pathLst>
                <a:path w="659" h="394" extrusionOk="0">
                  <a:moveTo>
                    <a:pt x="107" y="0"/>
                  </a:moveTo>
                  <a:cubicBezTo>
                    <a:pt x="72" y="0"/>
                    <a:pt x="36" y="3"/>
                    <a:pt x="1" y="11"/>
                  </a:cubicBezTo>
                  <a:cubicBezTo>
                    <a:pt x="110" y="230"/>
                    <a:pt x="384" y="394"/>
                    <a:pt x="658" y="394"/>
                  </a:cubicBezTo>
                  <a:cubicBezTo>
                    <a:pt x="563" y="155"/>
                    <a:pt x="343" y="0"/>
                    <a:pt x="107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5" name="Google Shape;4725;p4"/>
            <p:cNvSpPr/>
            <p:nvPr/>
          </p:nvSpPr>
          <p:spPr>
            <a:xfrm>
              <a:off x="3427975" y="388442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6" name="Google Shape;4726;p4"/>
            <p:cNvSpPr/>
            <p:nvPr/>
          </p:nvSpPr>
          <p:spPr>
            <a:xfrm>
              <a:off x="3419750" y="3876200"/>
              <a:ext cx="8250" cy="6875"/>
            </a:xfrm>
            <a:custGeom>
              <a:avLst/>
              <a:gdLst/>
              <a:ahLst/>
              <a:cxnLst/>
              <a:rect l="l" t="t" r="r" b="b"/>
              <a:pathLst>
                <a:path w="330" h="275" extrusionOk="0">
                  <a:moveTo>
                    <a:pt x="1" y="1"/>
                  </a:moveTo>
                  <a:lnTo>
                    <a:pt x="329" y="275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7" name="Google Shape;4727;p4"/>
            <p:cNvSpPr/>
            <p:nvPr/>
          </p:nvSpPr>
          <p:spPr>
            <a:xfrm>
              <a:off x="3403325" y="386662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5"/>
                    <a:pt x="219" y="329"/>
                    <a:pt x="384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8" name="Google Shape;4728;p4"/>
            <p:cNvSpPr/>
            <p:nvPr/>
          </p:nvSpPr>
          <p:spPr>
            <a:xfrm>
              <a:off x="3395100" y="3858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9" name="Google Shape;4729;p4"/>
            <p:cNvSpPr/>
            <p:nvPr/>
          </p:nvSpPr>
          <p:spPr>
            <a:xfrm>
              <a:off x="3386900" y="38502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0" name="Google Shape;4730;p4"/>
            <p:cNvSpPr/>
            <p:nvPr/>
          </p:nvSpPr>
          <p:spPr>
            <a:xfrm>
              <a:off x="3805875" y="3905425"/>
              <a:ext cx="58900" cy="78300"/>
            </a:xfrm>
            <a:custGeom>
              <a:avLst/>
              <a:gdLst/>
              <a:ahLst/>
              <a:cxnLst/>
              <a:rect l="l" t="t" r="r" b="b"/>
              <a:pathLst>
                <a:path w="2356" h="3132" extrusionOk="0">
                  <a:moveTo>
                    <a:pt x="2120" y="1"/>
                  </a:moveTo>
                  <a:cubicBezTo>
                    <a:pt x="2082" y="1"/>
                    <a:pt x="2050" y="14"/>
                    <a:pt x="2027" y="37"/>
                  </a:cubicBezTo>
                  <a:lnTo>
                    <a:pt x="1370" y="365"/>
                  </a:lnTo>
                  <a:cubicBezTo>
                    <a:pt x="1260" y="475"/>
                    <a:pt x="1151" y="585"/>
                    <a:pt x="1041" y="694"/>
                  </a:cubicBezTo>
                  <a:cubicBezTo>
                    <a:pt x="822" y="858"/>
                    <a:pt x="822" y="1187"/>
                    <a:pt x="1041" y="1351"/>
                  </a:cubicBezTo>
                  <a:lnTo>
                    <a:pt x="1370" y="1680"/>
                  </a:lnTo>
                  <a:cubicBezTo>
                    <a:pt x="1234" y="1861"/>
                    <a:pt x="1023" y="1968"/>
                    <a:pt x="798" y="1968"/>
                  </a:cubicBezTo>
                  <a:cubicBezTo>
                    <a:pt x="752" y="1968"/>
                    <a:pt x="705" y="1963"/>
                    <a:pt x="658" y="1954"/>
                  </a:cubicBezTo>
                  <a:lnTo>
                    <a:pt x="494" y="1954"/>
                  </a:lnTo>
                  <a:cubicBezTo>
                    <a:pt x="439" y="1954"/>
                    <a:pt x="384" y="2009"/>
                    <a:pt x="329" y="2063"/>
                  </a:cubicBezTo>
                  <a:cubicBezTo>
                    <a:pt x="220" y="2173"/>
                    <a:pt x="110" y="2282"/>
                    <a:pt x="1" y="2392"/>
                  </a:cubicBezTo>
                  <a:lnTo>
                    <a:pt x="329" y="3049"/>
                  </a:lnTo>
                  <a:cubicBezTo>
                    <a:pt x="384" y="3104"/>
                    <a:pt x="439" y="3131"/>
                    <a:pt x="494" y="3131"/>
                  </a:cubicBezTo>
                  <a:cubicBezTo>
                    <a:pt x="548" y="3131"/>
                    <a:pt x="603" y="3104"/>
                    <a:pt x="658" y="3049"/>
                  </a:cubicBezTo>
                  <a:cubicBezTo>
                    <a:pt x="686" y="3052"/>
                    <a:pt x="714" y="3053"/>
                    <a:pt x="742" y="3053"/>
                  </a:cubicBezTo>
                  <a:cubicBezTo>
                    <a:pt x="1255" y="3053"/>
                    <a:pt x="1696" y="2583"/>
                    <a:pt x="1644" y="2063"/>
                  </a:cubicBezTo>
                  <a:cubicBezTo>
                    <a:pt x="1644" y="1735"/>
                    <a:pt x="1644" y="1351"/>
                    <a:pt x="1972" y="1077"/>
                  </a:cubicBezTo>
                  <a:cubicBezTo>
                    <a:pt x="2356" y="858"/>
                    <a:pt x="2301" y="475"/>
                    <a:pt x="2301" y="92"/>
                  </a:cubicBezTo>
                  <a:cubicBezTo>
                    <a:pt x="2237" y="27"/>
                    <a:pt x="2173" y="1"/>
                    <a:pt x="2120" y="1"/>
                  </a:cubicBezTo>
                  <a:close/>
                </a:path>
              </a:pathLst>
            </a:custGeom>
            <a:solidFill>
              <a:srgbClr val="F39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1" name="Google Shape;4731;p4"/>
            <p:cNvSpPr/>
            <p:nvPr/>
          </p:nvSpPr>
          <p:spPr>
            <a:xfrm>
              <a:off x="3820950" y="3948775"/>
              <a:ext cx="17825" cy="14025"/>
            </a:xfrm>
            <a:custGeom>
              <a:avLst/>
              <a:gdLst/>
              <a:ahLst/>
              <a:cxnLst/>
              <a:rect l="l" t="t" r="r" b="b"/>
              <a:pathLst>
                <a:path w="713" h="561" extrusionOk="0">
                  <a:moveTo>
                    <a:pt x="329" y="1"/>
                  </a:moveTo>
                  <a:cubicBezTo>
                    <a:pt x="274" y="165"/>
                    <a:pt x="0" y="165"/>
                    <a:pt x="0" y="329"/>
                  </a:cubicBezTo>
                  <a:cubicBezTo>
                    <a:pt x="201" y="494"/>
                    <a:pt x="341" y="561"/>
                    <a:pt x="440" y="561"/>
                  </a:cubicBezTo>
                  <a:cubicBezTo>
                    <a:pt x="639" y="561"/>
                    <a:pt x="676" y="293"/>
                    <a:pt x="712" y="1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2" name="Google Shape;4732;p4"/>
            <p:cNvSpPr/>
            <p:nvPr/>
          </p:nvSpPr>
          <p:spPr>
            <a:xfrm>
              <a:off x="3818200" y="3924125"/>
              <a:ext cx="12350" cy="17825"/>
            </a:xfrm>
            <a:custGeom>
              <a:avLst/>
              <a:gdLst/>
              <a:ahLst/>
              <a:cxnLst/>
              <a:rect l="l" t="t" r="r" b="b"/>
              <a:pathLst>
                <a:path w="494" h="713" extrusionOk="0">
                  <a:moveTo>
                    <a:pt x="494" y="1"/>
                  </a:moveTo>
                  <a:cubicBezTo>
                    <a:pt x="329" y="56"/>
                    <a:pt x="110" y="56"/>
                    <a:pt x="55" y="165"/>
                  </a:cubicBezTo>
                  <a:cubicBezTo>
                    <a:pt x="1" y="494"/>
                    <a:pt x="274" y="603"/>
                    <a:pt x="494" y="713"/>
                  </a:cubicBezTo>
                  <a:lnTo>
                    <a:pt x="494" y="1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3" name="Google Shape;4733;p4"/>
            <p:cNvSpPr/>
            <p:nvPr/>
          </p:nvSpPr>
          <p:spPr>
            <a:xfrm>
              <a:off x="3855175" y="389947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55" y="1"/>
                  </a:moveTo>
                  <a:cubicBezTo>
                    <a:pt x="0" y="111"/>
                    <a:pt x="0" y="220"/>
                    <a:pt x="0" y="330"/>
                  </a:cubicBezTo>
                  <a:lnTo>
                    <a:pt x="329" y="330"/>
                  </a:lnTo>
                  <a:cubicBezTo>
                    <a:pt x="329" y="275"/>
                    <a:pt x="384" y="220"/>
                    <a:pt x="439" y="165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4" name="Google Shape;4734;p4"/>
            <p:cNvSpPr/>
            <p:nvPr/>
          </p:nvSpPr>
          <p:spPr>
            <a:xfrm>
              <a:off x="3814100" y="3981650"/>
              <a:ext cx="8225" cy="4125"/>
            </a:xfrm>
            <a:custGeom>
              <a:avLst/>
              <a:gdLst/>
              <a:ahLst/>
              <a:cxnLst/>
              <a:rect l="l" t="t" r="r" b="b"/>
              <a:pathLst>
                <a:path w="329" h="165" extrusionOk="0">
                  <a:moveTo>
                    <a:pt x="0" y="0"/>
                  </a:moveTo>
                  <a:cubicBezTo>
                    <a:pt x="55" y="110"/>
                    <a:pt x="110" y="164"/>
                    <a:pt x="165" y="164"/>
                  </a:cubicBezTo>
                  <a:cubicBezTo>
                    <a:pt x="219" y="164"/>
                    <a:pt x="274" y="110"/>
                    <a:pt x="329" y="0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5" name="Google Shape;4735;p4"/>
            <p:cNvSpPr/>
            <p:nvPr/>
          </p:nvSpPr>
          <p:spPr>
            <a:xfrm>
              <a:off x="3805875" y="39570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0"/>
                  </a:moveTo>
                  <a:cubicBezTo>
                    <a:pt x="220" y="110"/>
                    <a:pt x="110" y="219"/>
                    <a:pt x="1" y="329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6" name="Google Shape;4736;p4"/>
            <p:cNvSpPr/>
            <p:nvPr/>
          </p:nvSpPr>
          <p:spPr>
            <a:xfrm>
              <a:off x="3819575" y="394877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cubicBezTo>
                    <a:pt x="110" y="1"/>
                    <a:pt x="55" y="55"/>
                    <a:pt x="55" y="110"/>
                  </a:cubicBezTo>
                  <a:cubicBezTo>
                    <a:pt x="0" y="220"/>
                    <a:pt x="55" y="275"/>
                    <a:pt x="110" y="329"/>
                  </a:cubicBezTo>
                  <a:lnTo>
                    <a:pt x="439" y="1"/>
                  </a:lnTo>
                  <a:close/>
                </a:path>
              </a:pathLst>
            </a:custGeom>
            <a:solidFill>
              <a:srgbClr val="F39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7" name="Google Shape;4737;p4"/>
            <p:cNvSpPr/>
            <p:nvPr/>
          </p:nvSpPr>
          <p:spPr>
            <a:xfrm>
              <a:off x="3814100" y="39487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"/>
                  </a:moveTo>
                  <a:lnTo>
                    <a:pt x="0" y="329"/>
                  </a:lnTo>
                  <a:lnTo>
                    <a:pt x="329" y="329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8" name="Google Shape;4738;p4"/>
            <p:cNvSpPr/>
            <p:nvPr/>
          </p:nvSpPr>
          <p:spPr>
            <a:xfrm>
              <a:off x="3830525" y="39159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0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9" name="Google Shape;4739;p4"/>
            <p:cNvSpPr/>
            <p:nvPr/>
          </p:nvSpPr>
          <p:spPr>
            <a:xfrm>
              <a:off x="3915425" y="3414775"/>
              <a:ext cx="26025" cy="15350"/>
            </a:xfrm>
            <a:custGeom>
              <a:avLst/>
              <a:gdLst/>
              <a:ahLst/>
              <a:cxnLst/>
              <a:rect l="l" t="t" r="r" b="b"/>
              <a:pathLst>
                <a:path w="1041" h="614" extrusionOk="0">
                  <a:moveTo>
                    <a:pt x="384" y="0"/>
                  </a:moveTo>
                  <a:cubicBezTo>
                    <a:pt x="0" y="0"/>
                    <a:pt x="274" y="219"/>
                    <a:pt x="274" y="329"/>
                  </a:cubicBezTo>
                  <a:cubicBezTo>
                    <a:pt x="322" y="471"/>
                    <a:pt x="492" y="614"/>
                    <a:pt x="679" y="614"/>
                  </a:cubicBezTo>
                  <a:cubicBezTo>
                    <a:pt x="708" y="614"/>
                    <a:pt x="738" y="610"/>
                    <a:pt x="767" y="603"/>
                  </a:cubicBezTo>
                  <a:cubicBezTo>
                    <a:pt x="931" y="548"/>
                    <a:pt x="1041" y="493"/>
                    <a:pt x="1041" y="274"/>
                  </a:cubicBezTo>
                  <a:cubicBezTo>
                    <a:pt x="931" y="0"/>
                    <a:pt x="603" y="55"/>
                    <a:pt x="384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0" name="Google Shape;4740;p4"/>
            <p:cNvSpPr/>
            <p:nvPr/>
          </p:nvSpPr>
          <p:spPr>
            <a:xfrm>
              <a:off x="3893500" y="3431200"/>
              <a:ext cx="15100" cy="39725"/>
            </a:xfrm>
            <a:custGeom>
              <a:avLst/>
              <a:gdLst/>
              <a:ahLst/>
              <a:cxnLst/>
              <a:rect l="l" t="t" r="r" b="b"/>
              <a:pathLst>
                <a:path w="604" h="1589" extrusionOk="0">
                  <a:moveTo>
                    <a:pt x="439" y="1"/>
                  </a:moveTo>
                  <a:lnTo>
                    <a:pt x="439" y="1"/>
                  </a:lnTo>
                  <a:cubicBezTo>
                    <a:pt x="56" y="439"/>
                    <a:pt x="1" y="1096"/>
                    <a:pt x="220" y="1589"/>
                  </a:cubicBezTo>
                  <a:cubicBezTo>
                    <a:pt x="603" y="1096"/>
                    <a:pt x="384" y="548"/>
                    <a:pt x="439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1" name="Google Shape;4741;p4"/>
            <p:cNvSpPr/>
            <p:nvPr/>
          </p:nvSpPr>
          <p:spPr>
            <a:xfrm>
              <a:off x="3899000" y="3398350"/>
              <a:ext cx="23300" cy="16450"/>
            </a:xfrm>
            <a:custGeom>
              <a:avLst/>
              <a:gdLst/>
              <a:ahLst/>
              <a:cxnLst/>
              <a:rect l="l" t="t" r="r" b="b"/>
              <a:pathLst>
                <a:path w="932" h="658" extrusionOk="0">
                  <a:moveTo>
                    <a:pt x="329" y="0"/>
                  </a:moveTo>
                  <a:cubicBezTo>
                    <a:pt x="164" y="219"/>
                    <a:pt x="0" y="384"/>
                    <a:pt x="55" y="657"/>
                  </a:cubicBezTo>
                  <a:lnTo>
                    <a:pt x="876" y="657"/>
                  </a:lnTo>
                  <a:cubicBezTo>
                    <a:pt x="931" y="329"/>
                    <a:pt x="657" y="0"/>
                    <a:pt x="329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2" name="Google Shape;4742;p4"/>
            <p:cNvSpPr/>
            <p:nvPr/>
          </p:nvSpPr>
          <p:spPr>
            <a:xfrm>
              <a:off x="3820950" y="3480500"/>
              <a:ext cx="17825" cy="24675"/>
            </a:xfrm>
            <a:custGeom>
              <a:avLst/>
              <a:gdLst/>
              <a:ahLst/>
              <a:cxnLst/>
              <a:rect l="l" t="t" r="r" b="b"/>
              <a:pathLst>
                <a:path w="713" h="987" extrusionOk="0">
                  <a:moveTo>
                    <a:pt x="712" y="0"/>
                  </a:moveTo>
                  <a:lnTo>
                    <a:pt x="712" y="0"/>
                  </a:lnTo>
                  <a:cubicBezTo>
                    <a:pt x="0" y="603"/>
                    <a:pt x="0" y="658"/>
                    <a:pt x="657" y="986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3" name="Google Shape;4743;p4"/>
            <p:cNvSpPr/>
            <p:nvPr/>
          </p:nvSpPr>
          <p:spPr>
            <a:xfrm>
              <a:off x="3690875" y="3570875"/>
              <a:ext cx="31500" cy="49300"/>
            </a:xfrm>
            <a:custGeom>
              <a:avLst/>
              <a:gdLst/>
              <a:ahLst/>
              <a:cxnLst/>
              <a:rect l="l" t="t" r="r" b="b"/>
              <a:pathLst>
                <a:path w="1260" h="1972" extrusionOk="0">
                  <a:moveTo>
                    <a:pt x="657" y="0"/>
                  </a:moveTo>
                  <a:cubicBezTo>
                    <a:pt x="329" y="0"/>
                    <a:pt x="219" y="164"/>
                    <a:pt x="164" y="493"/>
                  </a:cubicBezTo>
                  <a:cubicBezTo>
                    <a:pt x="55" y="986"/>
                    <a:pt x="0" y="1479"/>
                    <a:pt x="0" y="1972"/>
                  </a:cubicBezTo>
                  <a:lnTo>
                    <a:pt x="55" y="1972"/>
                  </a:lnTo>
                  <a:cubicBezTo>
                    <a:pt x="1260" y="1534"/>
                    <a:pt x="1205" y="1534"/>
                    <a:pt x="1095" y="493"/>
                  </a:cubicBezTo>
                  <a:cubicBezTo>
                    <a:pt x="1041" y="164"/>
                    <a:pt x="986" y="0"/>
                    <a:pt x="657" y="0"/>
                  </a:cubicBezTo>
                  <a:close/>
                </a:path>
              </a:pathLst>
            </a:custGeom>
            <a:solidFill>
              <a:srgbClr val="FC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4" name="Google Shape;4744;p4"/>
            <p:cNvSpPr/>
            <p:nvPr/>
          </p:nvSpPr>
          <p:spPr>
            <a:xfrm>
              <a:off x="3779875" y="3365475"/>
              <a:ext cx="19175" cy="17825"/>
            </a:xfrm>
            <a:custGeom>
              <a:avLst/>
              <a:gdLst/>
              <a:ahLst/>
              <a:cxnLst/>
              <a:rect l="l" t="t" r="r" b="b"/>
              <a:pathLst>
                <a:path w="767" h="713" extrusionOk="0">
                  <a:moveTo>
                    <a:pt x="383" y="1"/>
                  </a:moveTo>
                  <a:lnTo>
                    <a:pt x="0" y="384"/>
                  </a:lnTo>
                  <a:lnTo>
                    <a:pt x="712" y="713"/>
                  </a:lnTo>
                  <a:cubicBezTo>
                    <a:pt x="767" y="439"/>
                    <a:pt x="603" y="165"/>
                    <a:pt x="383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5" name="Google Shape;4745;p4"/>
            <p:cNvSpPr/>
            <p:nvPr/>
          </p:nvSpPr>
          <p:spPr>
            <a:xfrm>
              <a:off x="3755225" y="3718750"/>
              <a:ext cx="10975" cy="16450"/>
            </a:xfrm>
            <a:custGeom>
              <a:avLst/>
              <a:gdLst/>
              <a:ahLst/>
              <a:cxnLst/>
              <a:rect l="l" t="t" r="r" b="b"/>
              <a:pathLst>
                <a:path w="439" h="658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5" y="548"/>
                    <a:pt x="384" y="658"/>
                  </a:cubicBezTo>
                  <a:cubicBezTo>
                    <a:pt x="438" y="384"/>
                    <a:pt x="274" y="110"/>
                    <a:pt x="55" y="0"/>
                  </a:cubicBezTo>
                  <a:close/>
                </a:path>
              </a:pathLst>
            </a:custGeom>
            <a:solidFill>
              <a:srgbClr val="F5C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6" name="Google Shape;4746;p4"/>
            <p:cNvSpPr/>
            <p:nvPr/>
          </p:nvSpPr>
          <p:spPr>
            <a:xfrm>
              <a:off x="3555725" y="3349050"/>
              <a:ext cx="11925" cy="8250"/>
            </a:xfrm>
            <a:custGeom>
              <a:avLst/>
              <a:gdLst/>
              <a:ahLst/>
              <a:cxnLst/>
              <a:rect l="l" t="t" r="r" b="b"/>
              <a:pathLst>
                <a:path w="477" h="330" extrusionOk="0">
                  <a:moveTo>
                    <a:pt x="477" y="0"/>
                  </a:moveTo>
                  <a:cubicBezTo>
                    <a:pt x="454" y="23"/>
                    <a:pt x="415" y="29"/>
                    <a:pt x="369" y="29"/>
                  </a:cubicBezTo>
                  <a:cubicBezTo>
                    <a:pt x="314" y="29"/>
                    <a:pt x="250" y="20"/>
                    <a:pt x="195" y="20"/>
                  </a:cubicBezTo>
                  <a:cubicBezTo>
                    <a:pt x="76" y="20"/>
                    <a:pt x="0" y="63"/>
                    <a:pt x="148" y="329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7" name="Google Shape;4747;p4"/>
            <p:cNvSpPr/>
            <p:nvPr/>
          </p:nvSpPr>
          <p:spPr>
            <a:xfrm>
              <a:off x="3727825" y="3472275"/>
              <a:ext cx="4150" cy="415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165" y="1"/>
                  </a:moveTo>
                  <a:lnTo>
                    <a:pt x="1" y="110"/>
                  </a:lnTo>
                  <a:lnTo>
                    <a:pt x="110" y="165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8" name="Google Shape;4748;p4"/>
            <p:cNvSpPr/>
            <p:nvPr/>
          </p:nvSpPr>
          <p:spPr>
            <a:xfrm>
              <a:off x="3589550" y="3251150"/>
              <a:ext cx="65750" cy="56850"/>
            </a:xfrm>
            <a:custGeom>
              <a:avLst/>
              <a:gdLst/>
              <a:ahLst/>
              <a:cxnLst/>
              <a:rect l="l" t="t" r="r" b="b"/>
              <a:pathLst>
                <a:path w="2630" h="2274" extrusionOk="0">
                  <a:moveTo>
                    <a:pt x="1467" y="1"/>
                  </a:moveTo>
                  <a:cubicBezTo>
                    <a:pt x="1256" y="1"/>
                    <a:pt x="1049" y="62"/>
                    <a:pt x="876" y="192"/>
                  </a:cubicBezTo>
                  <a:cubicBezTo>
                    <a:pt x="329" y="466"/>
                    <a:pt x="0" y="1068"/>
                    <a:pt x="110" y="1671"/>
                  </a:cubicBezTo>
                  <a:cubicBezTo>
                    <a:pt x="140" y="2090"/>
                    <a:pt x="334" y="2166"/>
                    <a:pt x="557" y="2166"/>
                  </a:cubicBezTo>
                  <a:cubicBezTo>
                    <a:pt x="682" y="2166"/>
                    <a:pt x="816" y="2142"/>
                    <a:pt x="935" y="2142"/>
                  </a:cubicBezTo>
                  <a:cubicBezTo>
                    <a:pt x="993" y="2142"/>
                    <a:pt x="1047" y="2148"/>
                    <a:pt x="1095" y="2164"/>
                  </a:cubicBezTo>
                  <a:cubicBezTo>
                    <a:pt x="1315" y="2219"/>
                    <a:pt x="1534" y="2273"/>
                    <a:pt x="1753" y="2273"/>
                  </a:cubicBezTo>
                  <a:cubicBezTo>
                    <a:pt x="1807" y="1780"/>
                    <a:pt x="1534" y="1178"/>
                    <a:pt x="2355" y="959"/>
                  </a:cubicBezTo>
                  <a:cubicBezTo>
                    <a:pt x="2629" y="849"/>
                    <a:pt x="2465" y="575"/>
                    <a:pt x="2355" y="411"/>
                  </a:cubicBezTo>
                  <a:cubicBezTo>
                    <a:pt x="2123" y="146"/>
                    <a:pt x="1790" y="1"/>
                    <a:pt x="1467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9" name="Google Shape;4749;p4"/>
            <p:cNvSpPr/>
            <p:nvPr/>
          </p:nvSpPr>
          <p:spPr>
            <a:xfrm>
              <a:off x="3604600" y="3338100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110" y="0"/>
                  </a:moveTo>
                  <a:lnTo>
                    <a:pt x="1" y="55"/>
                  </a:lnTo>
                  <a:lnTo>
                    <a:pt x="165" y="11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0" name="Google Shape;4750;p4"/>
            <p:cNvSpPr/>
            <p:nvPr/>
          </p:nvSpPr>
          <p:spPr>
            <a:xfrm>
              <a:off x="3768900" y="3349050"/>
              <a:ext cx="4150" cy="4125"/>
            </a:xfrm>
            <a:custGeom>
              <a:avLst/>
              <a:gdLst/>
              <a:ahLst/>
              <a:cxnLst/>
              <a:rect l="l" t="t" r="r" b="b"/>
              <a:pathLst>
                <a:path w="166" h="165" extrusionOk="0">
                  <a:moveTo>
                    <a:pt x="165" y="0"/>
                  </a:moveTo>
                  <a:lnTo>
                    <a:pt x="1" y="110"/>
                  </a:lnTo>
                  <a:lnTo>
                    <a:pt x="110" y="16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1" name="Google Shape;4751;p4"/>
            <p:cNvSpPr/>
            <p:nvPr/>
          </p:nvSpPr>
          <p:spPr>
            <a:xfrm>
              <a:off x="3412900" y="3998075"/>
              <a:ext cx="49325" cy="54800"/>
            </a:xfrm>
            <a:custGeom>
              <a:avLst/>
              <a:gdLst/>
              <a:ahLst/>
              <a:cxnLst/>
              <a:rect l="l" t="t" r="r" b="b"/>
              <a:pathLst>
                <a:path w="1973" h="2192" extrusionOk="0">
                  <a:moveTo>
                    <a:pt x="603" y="0"/>
                  </a:moveTo>
                  <a:cubicBezTo>
                    <a:pt x="494" y="0"/>
                    <a:pt x="384" y="55"/>
                    <a:pt x="275" y="110"/>
                  </a:cubicBezTo>
                  <a:cubicBezTo>
                    <a:pt x="110" y="165"/>
                    <a:pt x="1" y="384"/>
                    <a:pt x="110" y="439"/>
                  </a:cubicBezTo>
                  <a:cubicBezTo>
                    <a:pt x="713" y="877"/>
                    <a:pt x="548" y="1808"/>
                    <a:pt x="1370" y="2191"/>
                  </a:cubicBezTo>
                  <a:cubicBezTo>
                    <a:pt x="1972" y="1041"/>
                    <a:pt x="877" y="712"/>
                    <a:pt x="603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2" name="Google Shape;4752;p4"/>
            <p:cNvSpPr/>
            <p:nvPr/>
          </p:nvSpPr>
          <p:spPr>
            <a:xfrm>
              <a:off x="3449875" y="4111725"/>
              <a:ext cx="26050" cy="27400"/>
            </a:xfrm>
            <a:custGeom>
              <a:avLst/>
              <a:gdLst/>
              <a:ahLst/>
              <a:cxnLst/>
              <a:rect l="l" t="t" r="r" b="b"/>
              <a:pathLst>
                <a:path w="1042" h="1096" extrusionOk="0">
                  <a:moveTo>
                    <a:pt x="384" y="0"/>
                  </a:moveTo>
                  <a:cubicBezTo>
                    <a:pt x="274" y="0"/>
                    <a:pt x="55" y="219"/>
                    <a:pt x="55" y="329"/>
                  </a:cubicBezTo>
                  <a:cubicBezTo>
                    <a:pt x="1" y="877"/>
                    <a:pt x="548" y="931"/>
                    <a:pt x="932" y="1096"/>
                  </a:cubicBezTo>
                  <a:cubicBezTo>
                    <a:pt x="767" y="712"/>
                    <a:pt x="1041" y="110"/>
                    <a:pt x="384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3" name="Google Shape;4753;p4"/>
            <p:cNvSpPr/>
            <p:nvPr/>
          </p:nvSpPr>
          <p:spPr>
            <a:xfrm>
              <a:off x="3304725" y="3718700"/>
              <a:ext cx="24675" cy="49375"/>
            </a:xfrm>
            <a:custGeom>
              <a:avLst/>
              <a:gdLst/>
              <a:ahLst/>
              <a:cxnLst/>
              <a:rect l="l" t="t" r="r" b="b"/>
              <a:pathLst>
                <a:path w="987" h="1975" extrusionOk="0">
                  <a:moveTo>
                    <a:pt x="906" y="0"/>
                  </a:moveTo>
                  <a:cubicBezTo>
                    <a:pt x="16" y="0"/>
                    <a:pt x="267" y="893"/>
                    <a:pt x="1" y="1372"/>
                  </a:cubicBezTo>
                  <a:cubicBezTo>
                    <a:pt x="111" y="1645"/>
                    <a:pt x="384" y="1865"/>
                    <a:pt x="658" y="1974"/>
                  </a:cubicBezTo>
                  <a:cubicBezTo>
                    <a:pt x="877" y="1810"/>
                    <a:pt x="823" y="1481"/>
                    <a:pt x="987" y="1317"/>
                  </a:cubicBezTo>
                  <a:cubicBezTo>
                    <a:pt x="987" y="879"/>
                    <a:pt x="658" y="440"/>
                    <a:pt x="987" y="2"/>
                  </a:cubicBezTo>
                  <a:cubicBezTo>
                    <a:pt x="959" y="1"/>
                    <a:pt x="932" y="0"/>
                    <a:pt x="906" y="0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4" name="Google Shape;4754;p4"/>
            <p:cNvSpPr/>
            <p:nvPr/>
          </p:nvSpPr>
          <p:spPr>
            <a:xfrm>
              <a:off x="3181500" y="3776250"/>
              <a:ext cx="57550" cy="65750"/>
            </a:xfrm>
            <a:custGeom>
              <a:avLst/>
              <a:gdLst/>
              <a:ahLst/>
              <a:cxnLst/>
              <a:rect l="l" t="t" r="r" b="b"/>
              <a:pathLst>
                <a:path w="2302" h="2630" extrusionOk="0">
                  <a:moveTo>
                    <a:pt x="329" y="1"/>
                  </a:moveTo>
                  <a:cubicBezTo>
                    <a:pt x="1" y="603"/>
                    <a:pt x="275" y="1260"/>
                    <a:pt x="110" y="1972"/>
                  </a:cubicBezTo>
                  <a:cubicBezTo>
                    <a:pt x="1" y="2301"/>
                    <a:pt x="384" y="2520"/>
                    <a:pt x="658" y="2630"/>
                  </a:cubicBezTo>
                  <a:cubicBezTo>
                    <a:pt x="700" y="2209"/>
                    <a:pt x="516" y="1627"/>
                    <a:pt x="949" y="1627"/>
                  </a:cubicBezTo>
                  <a:cubicBezTo>
                    <a:pt x="1079" y="1627"/>
                    <a:pt x="1267" y="1681"/>
                    <a:pt x="1534" y="1808"/>
                  </a:cubicBezTo>
                  <a:cubicBezTo>
                    <a:pt x="1550" y="1816"/>
                    <a:pt x="1566" y="1819"/>
                    <a:pt x="1583" y="1819"/>
                  </a:cubicBezTo>
                  <a:cubicBezTo>
                    <a:pt x="1690" y="1819"/>
                    <a:pt x="1831" y="1691"/>
                    <a:pt x="1972" y="1644"/>
                  </a:cubicBezTo>
                  <a:cubicBezTo>
                    <a:pt x="2082" y="1534"/>
                    <a:pt x="2191" y="1425"/>
                    <a:pt x="2301" y="1315"/>
                  </a:cubicBezTo>
                  <a:lnTo>
                    <a:pt x="1972" y="987"/>
                  </a:lnTo>
                  <a:cubicBezTo>
                    <a:pt x="1681" y="1091"/>
                    <a:pt x="1476" y="1147"/>
                    <a:pt x="1332" y="1147"/>
                  </a:cubicBezTo>
                  <a:cubicBezTo>
                    <a:pt x="1096" y="1147"/>
                    <a:pt x="1020" y="997"/>
                    <a:pt x="987" y="658"/>
                  </a:cubicBezTo>
                  <a:cubicBezTo>
                    <a:pt x="877" y="384"/>
                    <a:pt x="658" y="110"/>
                    <a:pt x="329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5" name="Google Shape;4755;p4"/>
            <p:cNvSpPr/>
            <p:nvPr/>
          </p:nvSpPr>
          <p:spPr>
            <a:xfrm>
              <a:off x="3230800" y="38091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6" name="Google Shape;4756;p4"/>
            <p:cNvSpPr/>
            <p:nvPr/>
          </p:nvSpPr>
          <p:spPr>
            <a:xfrm>
              <a:off x="3879825" y="3784475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3A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7" name="Google Shape;4757;p4"/>
            <p:cNvSpPr/>
            <p:nvPr/>
          </p:nvSpPr>
          <p:spPr>
            <a:xfrm>
              <a:off x="3373200" y="3554425"/>
              <a:ext cx="32875" cy="24675"/>
            </a:xfrm>
            <a:custGeom>
              <a:avLst/>
              <a:gdLst/>
              <a:ahLst/>
              <a:cxnLst/>
              <a:rect l="l" t="t" r="r" b="b"/>
              <a:pathLst>
                <a:path w="1315" h="987" extrusionOk="0">
                  <a:moveTo>
                    <a:pt x="548" y="1"/>
                  </a:moveTo>
                  <a:cubicBezTo>
                    <a:pt x="439" y="330"/>
                    <a:pt x="0" y="658"/>
                    <a:pt x="548" y="987"/>
                  </a:cubicBezTo>
                  <a:cubicBezTo>
                    <a:pt x="1315" y="384"/>
                    <a:pt x="1315" y="384"/>
                    <a:pt x="548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8" name="Google Shape;4758;p4"/>
            <p:cNvSpPr/>
            <p:nvPr/>
          </p:nvSpPr>
          <p:spPr>
            <a:xfrm>
              <a:off x="3444400" y="3740650"/>
              <a:ext cx="112300" cy="167075"/>
            </a:xfrm>
            <a:custGeom>
              <a:avLst/>
              <a:gdLst/>
              <a:ahLst/>
              <a:cxnLst/>
              <a:rect l="l" t="t" r="r" b="b"/>
              <a:pathLst>
                <a:path w="4492" h="6683" extrusionOk="0">
                  <a:moveTo>
                    <a:pt x="932" y="1"/>
                  </a:moveTo>
                  <a:cubicBezTo>
                    <a:pt x="1315" y="658"/>
                    <a:pt x="1096" y="1479"/>
                    <a:pt x="493" y="1918"/>
                  </a:cubicBezTo>
                  <a:cubicBezTo>
                    <a:pt x="220" y="2082"/>
                    <a:pt x="55" y="2411"/>
                    <a:pt x="0" y="2739"/>
                  </a:cubicBezTo>
                  <a:cubicBezTo>
                    <a:pt x="270" y="2859"/>
                    <a:pt x="524" y="2995"/>
                    <a:pt x="779" y="2995"/>
                  </a:cubicBezTo>
                  <a:cubicBezTo>
                    <a:pt x="990" y="2995"/>
                    <a:pt x="1201" y="2902"/>
                    <a:pt x="1424" y="2630"/>
                  </a:cubicBezTo>
                  <a:cubicBezTo>
                    <a:pt x="1533" y="2500"/>
                    <a:pt x="1658" y="2439"/>
                    <a:pt x="1783" y="2439"/>
                  </a:cubicBezTo>
                  <a:cubicBezTo>
                    <a:pt x="1975" y="2439"/>
                    <a:pt x="2168" y="2583"/>
                    <a:pt x="2301" y="2849"/>
                  </a:cubicBezTo>
                  <a:cubicBezTo>
                    <a:pt x="2465" y="3177"/>
                    <a:pt x="2684" y="3506"/>
                    <a:pt x="2794" y="3835"/>
                  </a:cubicBezTo>
                  <a:cubicBezTo>
                    <a:pt x="3177" y="4437"/>
                    <a:pt x="2903" y="5259"/>
                    <a:pt x="2246" y="5532"/>
                  </a:cubicBezTo>
                  <a:cubicBezTo>
                    <a:pt x="2629" y="5806"/>
                    <a:pt x="3068" y="5587"/>
                    <a:pt x="3287" y="6025"/>
                  </a:cubicBezTo>
                  <a:lnTo>
                    <a:pt x="3615" y="6683"/>
                  </a:lnTo>
                  <a:cubicBezTo>
                    <a:pt x="4437" y="6518"/>
                    <a:pt x="4492" y="5916"/>
                    <a:pt x="3999" y="5478"/>
                  </a:cubicBezTo>
                  <a:cubicBezTo>
                    <a:pt x="3341" y="4930"/>
                    <a:pt x="3341" y="4327"/>
                    <a:pt x="3232" y="3615"/>
                  </a:cubicBezTo>
                  <a:cubicBezTo>
                    <a:pt x="2903" y="1041"/>
                    <a:pt x="2794" y="932"/>
                    <a:pt x="932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9" name="Google Shape;4759;p4"/>
            <p:cNvSpPr/>
            <p:nvPr/>
          </p:nvSpPr>
          <p:spPr>
            <a:xfrm>
              <a:off x="3674425" y="3948775"/>
              <a:ext cx="31525" cy="41100"/>
            </a:xfrm>
            <a:custGeom>
              <a:avLst/>
              <a:gdLst/>
              <a:ahLst/>
              <a:cxnLst/>
              <a:rect l="l" t="t" r="r" b="b"/>
              <a:pathLst>
                <a:path w="1261" h="1644" extrusionOk="0">
                  <a:moveTo>
                    <a:pt x="1" y="1"/>
                  </a:moveTo>
                  <a:cubicBezTo>
                    <a:pt x="1" y="658"/>
                    <a:pt x="713" y="987"/>
                    <a:pt x="658" y="1644"/>
                  </a:cubicBezTo>
                  <a:cubicBezTo>
                    <a:pt x="877" y="1644"/>
                    <a:pt x="1261" y="1534"/>
                    <a:pt x="1151" y="1370"/>
                  </a:cubicBezTo>
                  <a:cubicBezTo>
                    <a:pt x="932" y="822"/>
                    <a:pt x="877" y="1"/>
                    <a:pt x="1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0" name="Google Shape;4760;p4"/>
            <p:cNvSpPr/>
            <p:nvPr/>
          </p:nvSpPr>
          <p:spPr>
            <a:xfrm>
              <a:off x="3566250" y="3930975"/>
              <a:ext cx="11000" cy="17825"/>
            </a:xfrm>
            <a:custGeom>
              <a:avLst/>
              <a:gdLst/>
              <a:ahLst/>
              <a:cxnLst/>
              <a:rect l="l" t="t" r="r" b="b"/>
              <a:pathLst>
                <a:path w="440" h="713" extrusionOk="0">
                  <a:moveTo>
                    <a:pt x="275" y="1"/>
                  </a:moveTo>
                  <a:cubicBezTo>
                    <a:pt x="220" y="110"/>
                    <a:pt x="111" y="110"/>
                    <a:pt x="111" y="275"/>
                  </a:cubicBezTo>
                  <a:cubicBezTo>
                    <a:pt x="111" y="439"/>
                    <a:pt x="1" y="658"/>
                    <a:pt x="275" y="713"/>
                  </a:cubicBezTo>
                  <a:cubicBezTo>
                    <a:pt x="330" y="603"/>
                    <a:pt x="384" y="494"/>
                    <a:pt x="439" y="439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1" name="Google Shape;4761;p4"/>
            <p:cNvSpPr/>
            <p:nvPr/>
          </p:nvSpPr>
          <p:spPr>
            <a:xfrm>
              <a:off x="3426600" y="3808600"/>
              <a:ext cx="18925" cy="7925"/>
            </a:xfrm>
            <a:custGeom>
              <a:avLst/>
              <a:gdLst/>
              <a:ahLst/>
              <a:cxnLst/>
              <a:rect l="l" t="t" r="r" b="b"/>
              <a:pathLst>
                <a:path w="757" h="317" extrusionOk="0">
                  <a:moveTo>
                    <a:pt x="672" y="1"/>
                  </a:moveTo>
                  <a:cubicBezTo>
                    <a:pt x="644" y="1"/>
                    <a:pt x="603" y="7"/>
                    <a:pt x="548" y="21"/>
                  </a:cubicBezTo>
                  <a:lnTo>
                    <a:pt x="0" y="185"/>
                  </a:lnTo>
                  <a:cubicBezTo>
                    <a:pt x="0" y="185"/>
                    <a:pt x="55" y="295"/>
                    <a:pt x="55" y="295"/>
                  </a:cubicBezTo>
                  <a:cubicBezTo>
                    <a:pt x="114" y="310"/>
                    <a:pt x="173" y="316"/>
                    <a:pt x="229" y="316"/>
                  </a:cubicBezTo>
                  <a:cubicBezTo>
                    <a:pt x="384" y="316"/>
                    <a:pt x="523" y="266"/>
                    <a:pt x="603" y="185"/>
                  </a:cubicBezTo>
                  <a:cubicBezTo>
                    <a:pt x="726" y="62"/>
                    <a:pt x="757" y="1"/>
                    <a:pt x="672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2" name="Google Shape;4762;p4"/>
            <p:cNvSpPr/>
            <p:nvPr/>
          </p:nvSpPr>
          <p:spPr>
            <a:xfrm>
              <a:off x="3371825" y="3657125"/>
              <a:ext cx="27425" cy="28775"/>
            </a:xfrm>
            <a:custGeom>
              <a:avLst/>
              <a:gdLst/>
              <a:ahLst/>
              <a:cxnLst/>
              <a:rect l="l" t="t" r="r" b="b"/>
              <a:pathLst>
                <a:path w="1097" h="1151" extrusionOk="0">
                  <a:moveTo>
                    <a:pt x="767" y="1"/>
                  </a:moveTo>
                  <a:cubicBezTo>
                    <a:pt x="55" y="55"/>
                    <a:pt x="110" y="658"/>
                    <a:pt x="1" y="1151"/>
                  </a:cubicBezTo>
                  <a:cubicBezTo>
                    <a:pt x="548" y="1096"/>
                    <a:pt x="987" y="877"/>
                    <a:pt x="1041" y="275"/>
                  </a:cubicBezTo>
                  <a:cubicBezTo>
                    <a:pt x="1096" y="165"/>
                    <a:pt x="877" y="1"/>
                    <a:pt x="767" y="1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3" name="Google Shape;4763;p4"/>
            <p:cNvSpPr/>
            <p:nvPr/>
          </p:nvSpPr>
          <p:spPr>
            <a:xfrm>
              <a:off x="3321175" y="3751600"/>
              <a:ext cx="15750" cy="16600"/>
            </a:xfrm>
            <a:custGeom>
              <a:avLst/>
              <a:gdLst/>
              <a:ahLst/>
              <a:cxnLst/>
              <a:rect l="l" t="t" r="r" b="b"/>
              <a:pathLst>
                <a:path w="630" h="664" extrusionOk="0">
                  <a:moveTo>
                    <a:pt x="329" y="1"/>
                  </a:moveTo>
                  <a:lnTo>
                    <a:pt x="329" y="1"/>
                  </a:lnTo>
                  <a:cubicBezTo>
                    <a:pt x="110" y="110"/>
                    <a:pt x="0" y="384"/>
                    <a:pt x="0" y="658"/>
                  </a:cubicBezTo>
                  <a:cubicBezTo>
                    <a:pt x="43" y="662"/>
                    <a:pt x="82" y="663"/>
                    <a:pt x="117" y="663"/>
                  </a:cubicBezTo>
                  <a:cubicBezTo>
                    <a:pt x="629" y="663"/>
                    <a:pt x="431" y="308"/>
                    <a:pt x="329" y="1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4" name="Google Shape;4764;p4"/>
            <p:cNvSpPr/>
            <p:nvPr/>
          </p:nvSpPr>
          <p:spPr>
            <a:xfrm>
              <a:off x="3627375" y="3618400"/>
              <a:ext cx="30650" cy="24075"/>
            </a:xfrm>
            <a:custGeom>
              <a:avLst/>
              <a:gdLst/>
              <a:ahLst/>
              <a:cxnLst/>
              <a:rect l="l" t="t" r="r" b="b"/>
              <a:pathLst>
                <a:path w="1226" h="963" extrusionOk="0">
                  <a:moveTo>
                    <a:pt x="172" y="1"/>
                  </a:moveTo>
                  <a:cubicBezTo>
                    <a:pt x="62" y="1"/>
                    <a:pt x="1" y="70"/>
                    <a:pt x="75" y="345"/>
                  </a:cubicBezTo>
                  <a:cubicBezTo>
                    <a:pt x="146" y="766"/>
                    <a:pt x="373" y="962"/>
                    <a:pt x="672" y="962"/>
                  </a:cubicBezTo>
                  <a:cubicBezTo>
                    <a:pt x="839" y="962"/>
                    <a:pt x="1029" y="901"/>
                    <a:pt x="1226" y="783"/>
                  </a:cubicBezTo>
                  <a:cubicBezTo>
                    <a:pt x="1116" y="454"/>
                    <a:pt x="897" y="235"/>
                    <a:pt x="623" y="71"/>
                  </a:cubicBezTo>
                  <a:cubicBezTo>
                    <a:pt x="608" y="75"/>
                    <a:pt x="591" y="76"/>
                    <a:pt x="573" y="76"/>
                  </a:cubicBezTo>
                  <a:cubicBezTo>
                    <a:pt x="453" y="76"/>
                    <a:pt x="286" y="1"/>
                    <a:pt x="172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765" name="Google Shape;4765;p4"/>
          <p:cNvGrpSpPr/>
          <p:nvPr/>
        </p:nvGrpSpPr>
        <p:grpSpPr>
          <a:xfrm rot="5622486">
            <a:off x="782271" y="5217241"/>
            <a:ext cx="1259924" cy="3066127"/>
            <a:chOff x="2902125" y="416325"/>
            <a:chExt cx="1476150" cy="4789775"/>
          </a:xfrm>
        </p:grpSpPr>
        <p:sp>
          <p:nvSpPr>
            <p:cNvPr id="4766" name="Google Shape;4766;p4"/>
            <p:cNvSpPr/>
            <p:nvPr/>
          </p:nvSpPr>
          <p:spPr>
            <a:xfrm>
              <a:off x="4247100" y="2168175"/>
              <a:ext cx="117725" cy="265675"/>
            </a:xfrm>
            <a:custGeom>
              <a:avLst/>
              <a:gdLst/>
              <a:ahLst/>
              <a:cxnLst/>
              <a:rect l="l" t="t" r="r" b="b"/>
              <a:pathLst>
                <a:path w="4709" h="10627" extrusionOk="0">
                  <a:moveTo>
                    <a:pt x="2287" y="1"/>
                  </a:moveTo>
                  <a:cubicBezTo>
                    <a:pt x="1480" y="1077"/>
                    <a:pt x="2825" y="2422"/>
                    <a:pt x="2556" y="2825"/>
                  </a:cubicBezTo>
                  <a:cubicBezTo>
                    <a:pt x="1" y="5784"/>
                    <a:pt x="1749" y="8071"/>
                    <a:pt x="3229" y="10626"/>
                  </a:cubicBezTo>
                  <a:cubicBezTo>
                    <a:pt x="4708" y="7129"/>
                    <a:pt x="3767" y="3498"/>
                    <a:pt x="3901" y="1"/>
                  </a:cubicBezTo>
                  <a:close/>
                </a:path>
              </a:pathLst>
            </a:custGeom>
            <a:solidFill>
              <a:srgbClr val="F7A8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7" name="Google Shape;4767;p4"/>
            <p:cNvSpPr/>
            <p:nvPr/>
          </p:nvSpPr>
          <p:spPr>
            <a:xfrm>
              <a:off x="4287450" y="2450625"/>
              <a:ext cx="43750" cy="100900"/>
            </a:xfrm>
            <a:custGeom>
              <a:avLst/>
              <a:gdLst/>
              <a:ahLst/>
              <a:cxnLst/>
              <a:rect l="l" t="t" r="r" b="b"/>
              <a:pathLst>
                <a:path w="1750" h="4036" extrusionOk="0">
                  <a:moveTo>
                    <a:pt x="1480" y="1"/>
                  </a:moveTo>
                  <a:cubicBezTo>
                    <a:pt x="942" y="270"/>
                    <a:pt x="539" y="942"/>
                    <a:pt x="673" y="1615"/>
                  </a:cubicBezTo>
                  <a:cubicBezTo>
                    <a:pt x="1" y="2287"/>
                    <a:pt x="1" y="3363"/>
                    <a:pt x="673" y="4036"/>
                  </a:cubicBezTo>
                  <a:cubicBezTo>
                    <a:pt x="1749" y="2825"/>
                    <a:pt x="1480" y="1346"/>
                    <a:pt x="1480" y="1"/>
                  </a:cubicBezTo>
                  <a:close/>
                </a:path>
              </a:pathLst>
            </a:custGeom>
            <a:solidFill>
              <a:srgbClr val="F7A8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8" name="Google Shape;4768;p4"/>
            <p:cNvSpPr/>
            <p:nvPr/>
          </p:nvSpPr>
          <p:spPr>
            <a:xfrm>
              <a:off x="3423300" y="416325"/>
              <a:ext cx="578375" cy="4731575"/>
            </a:xfrm>
            <a:custGeom>
              <a:avLst/>
              <a:gdLst/>
              <a:ahLst/>
              <a:cxnLst/>
              <a:rect l="l" t="t" r="r" b="b"/>
              <a:pathLst>
                <a:path w="23135" h="189263" extrusionOk="0">
                  <a:moveTo>
                    <a:pt x="19099" y="0"/>
                  </a:moveTo>
                  <a:cubicBezTo>
                    <a:pt x="17889" y="0"/>
                    <a:pt x="16813" y="1076"/>
                    <a:pt x="16813" y="2287"/>
                  </a:cubicBezTo>
                  <a:cubicBezTo>
                    <a:pt x="15872" y="8205"/>
                    <a:pt x="15065" y="14257"/>
                    <a:pt x="14258" y="20175"/>
                  </a:cubicBezTo>
                  <a:cubicBezTo>
                    <a:pt x="13720" y="23403"/>
                    <a:pt x="12509" y="26497"/>
                    <a:pt x="12509" y="29725"/>
                  </a:cubicBezTo>
                  <a:cubicBezTo>
                    <a:pt x="11702" y="34567"/>
                    <a:pt x="14123" y="39274"/>
                    <a:pt x="12240" y="43982"/>
                  </a:cubicBezTo>
                  <a:cubicBezTo>
                    <a:pt x="12106" y="44385"/>
                    <a:pt x="12106" y="44789"/>
                    <a:pt x="12240" y="45192"/>
                  </a:cubicBezTo>
                  <a:cubicBezTo>
                    <a:pt x="12240" y="50034"/>
                    <a:pt x="12106" y="54876"/>
                    <a:pt x="11702" y="59718"/>
                  </a:cubicBezTo>
                  <a:cubicBezTo>
                    <a:pt x="11702" y="60391"/>
                    <a:pt x="11568" y="61063"/>
                    <a:pt x="11299" y="61601"/>
                  </a:cubicBezTo>
                  <a:cubicBezTo>
                    <a:pt x="11164" y="61736"/>
                    <a:pt x="11030" y="62005"/>
                    <a:pt x="11030" y="62139"/>
                  </a:cubicBezTo>
                  <a:cubicBezTo>
                    <a:pt x="10895" y="62408"/>
                    <a:pt x="10761" y="62677"/>
                    <a:pt x="10626" y="63081"/>
                  </a:cubicBezTo>
                  <a:cubicBezTo>
                    <a:pt x="10626" y="63484"/>
                    <a:pt x="10626" y="63753"/>
                    <a:pt x="10761" y="64157"/>
                  </a:cubicBezTo>
                  <a:cubicBezTo>
                    <a:pt x="11299" y="67385"/>
                    <a:pt x="11030" y="70747"/>
                    <a:pt x="10223" y="73841"/>
                  </a:cubicBezTo>
                  <a:cubicBezTo>
                    <a:pt x="9954" y="75320"/>
                    <a:pt x="9819" y="76665"/>
                    <a:pt x="9819" y="78010"/>
                  </a:cubicBezTo>
                  <a:cubicBezTo>
                    <a:pt x="9147" y="80835"/>
                    <a:pt x="8878" y="83659"/>
                    <a:pt x="9012" y="86618"/>
                  </a:cubicBezTo>
                  <a:cubicBezTo>
                    <a:pt x="8340" y="89712"/>
                    <a:pt x="8071" y="92940"/>
                    <a:pt x="8205" y="96033"/>
                  </a:cubicBezTo>
                  <a:cubicBezTo>
                    <a:pt x="8071" y="98588"/>
                    <a:pt x="7936" y="101144"/>
                    <a:pt x="7936" y="103699"/>
                  </a:cubicBezTo>
                  <a:cubicBezTo>
                    <a:pt x="7802" y="104103"/>
                    <a:pt x="7667" y="104372"/>
                    <a:pt x="7667" y="104775"/>
                  </a:cubicBezTo>
                  <a:cubicBezTo>
                    <a:pt x="7398" y="106793"/>
                    <a:pt x="7802" y="108810"/>
                    <a:pt x="6860" y="110693"/>
                  </a:cubicBezTo>
                  <a:cubicBezTo>
                    <a:pt x="6053" y="112711"/>
                    <a:pt x="5650" y="114863"/>
                    <a:pt x="5784" y="117015"/>
                  </a:cubicBezTo>
                  <a:cubicBezTo>
                    <a:pt x="5112" y="120646"/>
                    <a:pt x="5246" y="124412"/>
                    <a:pt x="4574" y="128044"/>
                  </a:cubicBezTo>
                  <a:cubicBezTo>
                    <a:pt x="3767" y="131272"/>
                    <a:pt x="3229" y="134500"/>
                    <a:pt x="3094" y="137728"/>
                  </a:cubicBezTo>
                  <a:cubicBezTo>
                    <a:pt x="3094" y="142435"/>
                    <a:pt x="4170" y="147008"/>
                    <a:pt x="2960" y="151716"/>
                  </a:cubicBezTo>
                  <a:cubicBezTo>
                    <a:pt x="2691" y="152388"/>
                    <a:pt x="2691" y="153061"/>
                    <a:pt x="2691" y="153733"/>
                  </a:cubicBezTo>
                  <a:cubicBezTo>
                    <a:pt x="2018" y="156961"/>
                    <a:pt x="1749" y="160189"/>
                    <a:pt x="1884" y="163552"/>
                  </a:cubicBezTo>
                  <a:cubicBezTo>
                    <a:pt x="2153" y="166107"/>
                    <a:pt x="2018" y="168932"/>
                    <a:pt x="1346" y="171487"/>
                  </a:cubicBezTo>
                  <a:cubicBezTo>
                    <a:pt x="135" y="176195"/>
                    <a:pt x="1" y="181037"/>
                    <a:pt x="808" y="185879"/>
                  </a:cubicBezTo>
                  <a:cubicBezTo>
                    <a:pt x="1443" y="187150"/>
                    <a:pt x="1598" y="189263"/>
                    <a:pt x="3318" y="189263"/>
                  </a:cubicBezTo>
                  <a:cubicBezTo>
                    <a:pt x="3417" y="189263"/>
                    <a:pt x="3522" y="189256"/>
                    <a:pt x="3632" y="189241"/>
                  </a:cubicBezTo>
                  <a:cubicBezTo>
                    <a:pt x="5515" y="188972"/>
                    <a:pt x="5515" y="186686"/>
                    <a:pt x="5784" y="184937"/>
                  </a:cubicBezTo>
                  <a:cubicBezTo>
                    <a:pt x="6457" y="180364"/>
                    <a:pt x="6726" y="175657"/>
                    <a:pt x="6591" y="171084"/>
                  </a:cubicBezTo>
                  <a:cubicBezTo>
                    <a:pt x="6188" y="165435"/>
                    <a:pt x="8609" y="159920"/>
                    <a:pt x="8205" y="154271"/>
                  </a:cubicBezTo>
                  <a:cubicBezTo>
                    <a:pt x="8340" y="153868"/>
                    <a:pt x="8474" y="153464"/>
                    <a:pt x="8474" y="153061"/>
                  </a:cubicBezTo>
                  <a:cubicBezTo>
                    <a:pt x="8878" y="150371"/>
                    <a:pt x="7802" y="147546"/>
                    <a:pt x="9281" y="145125"/>
                  </a:cubicBezTo>
                  <a:lnTo>
                    <a:pt x="10088" y="144453"/>
                  </a:lnTo>
                  <a:cubicBezTo>
                    <a:pt x="10492" y="144049"/>
                    <a:pt x="10761" y="143646"/>
                    <a:pt x="10761" y="143108"/>
                  </a:cubicBezTo>
                  <a:cubicBezTo>
                    <a:pt x="10761" y="142839"/>
                    <a:pt x="10626" y="142435"/>
                    <a:pt x="10492" y="142166"/>
                  </a:cubicBezTo>
                  <a:lnTo>
                    <a:pt x="9954" y="140687"/>
                  </a:lnTo>
                  <a:cubicBezTo>
                    <a:pt x="9954" y="140283"/>
                    <a:pt x="9819" y="140014"/>
                    <a:pt x="9685" y="139611"/>
                  </a:cubicBezTo>
                  <a:cubicBezTo>
                    <a:pt x="9819" y="136652"/>
                    <a:pt x="9147" y="133693"/>
                    <a:pt x="10357" y="130734"/>
                  </a:cubicBezTo>
                  <a:cubicBezTo>
                    <a:pt x="11030" y="129254"/>
                    <a:pt x="11433" y="127640"/>
                    <a:pt x="11433" y="126026"/>
                  </a:cubicBezTo>
                  <a:cubicBezTo>
                    <a:pt x="11299" y="124278"/>
                    <a:pt x="12778" y="122933"/>
                    <a:pt x="12778" y="120915"/>
                  </a:cubicBezTo>
                  <a:cubicBezTo>
                    <a:pt x="12778" y="118898"/>
                    <a:pt x="13047" y="116880"/>
                    <a:pt x="13047" y="114728"/>
                  </a:cubicBezTo>
                  <a:cubicBezTo>
                    <a:pt x="12509" y="108810"/>
                    <a:pt x="14930" y="103161"/>
                    <a:pt x="14661" y="97109"/>
                  </a:cubicBezTo>
                  <a:cubicBezTo>
                    <a:pt x="14796" y="96706"/>
                    <a:pt x="14796" y="96302"/>
                    <a:pt x="14796" y="95899"/>
                  </a:cubicBezTo>
                  <a:cubicBezTo>
                    <a:pt x="14661" y="95092"/>
                    <a:pt x="14796" y="94150"/>
                    <a:pt x="15065" y="93209"/>
                  </a:cubicBezTo>
                  <a:cubicBezTo>
                    <a:pt x="15065" y="92805"/>
                    <a:pt x="15199" y="92536"/>
                    <a:pt x="15199" y="92133"/>
                  </a:cubicBezTo>
                  <a:cubicBezTo>
                    <a:pt x="16006" y="87560"/>
                    <a:pt x="16140" y="83121"/>
                    <a:pt x="16678" y="78683"/>
                  </a:cubicBezTo>
                  <a:cubicBezTo>
                    <a:pt x="16947" y="77203"/>
                    <a:pt x="17082" y="75858"/>
                    <a:pt x="16813" y="74379"/>
                  </a:cubicBezTo>
                  <a:cubicBezTo>
                    <a:pt x="16678" y="71958"/>
                    <a:pt x="16813" y="69537"/>
                    <a:pt x="17485" y="67250"/>
                  </a:cubicBezTo>
                  <a:cubicBezTo>
                    <a:pt x="19368" y="53666"/>
                    <a:pt x="19637" y="40081"/>
                    <a:pt x="21117" y="26497"/>
                  </a:cubicBezTo>
                  <a:lnTo>
                    <a:pt x="21117" y="25286"/>
                  </a:lnTo>
                  <a:cubicBezTo>
                    <a:pt x="21789" y="22596"/>
                    <a:pt x="19772" y="19637"/>
                    <a:pt x="21520" y="16947"/>
                  </a:cubicBezTo>
                  <a:cubicBezTo>
                    <a:pt x="22058" y="13450"/>
                    <a:pt x="22462" y="9953"/>
                    <a:pt x="23000" y="6591"/>
                  </a:cubicBezTo>
                  <a:cubicBezTo>
                    <a:pt x="23134" y="4977"/>
                    <a:pt x="22865" y="3363"/>
                    <a:pt x="22327" y="1883"/>
                  </a:cubicBezTo>
                  <a:cubicBezTo>
                    <a:pt x="21789" y="269"/>
                    <a:pt x="20579" y="0"/>
                    <a:pt x="19099" y="0"/>
                  </a:cubicBezTo>
                  <a:close/>
                </a:path>
              </a:pathLst>
            </a:custGeom>
            <a:solidFill>
              <a:srgbClr val="68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9" name="Google Shape;4769;p4"/>
            <p:cNvSpPr/>
            <p:nvPr/>
          </p:nvSpPr>
          <p:spPr>
            <a:xfrm>
              <a:off x="3699025" y="3035700"/>
              <a:ext cx="665800" cy="988600"/>
            </a:xfrm>
            <a:custGeom>
              <a:avLst/>
              <a:gdLst/>
              <a:ahLst/>
              <a:cxnLst/>
              <a:rect l="l" t="t" r="r" b="b"/>
              <a:pathLst>
                <a:path w="26632" h="39544" extrusionOk="0">
                  <a:moveTo>
                    <a:pt x="2556" y="0"/>
                  </a:moveTo>
                  <a:cubicBezTo>
                    <a:pt x="1077" y="3497"/>
                    <a:pt x="1480" y="7129"/>
                    <a:pt x="942" y="10626"/>
                  </a:cubicBezTo>
                  <a:cubicBezTo>
                    <a:pt x="1077" y="12509"/>
                    <a:pt x="1" y="14392"/>
                    <a:pt x="808" y="16275"/>
                  </a:cubicBezTo>
                  <a:cubicBezTo>
                    <a:pt x="1480" y="18158"/>
                    <a:pt x="2422" y="20041"/>
                    <a:pt x="3498" y="21924"/>
                  </a:cubicBezTo>
                  <a:cubicBezTo>
                    <a:pt x="4843" y="24883"/>
                    <a:pt x="6725" y="27573"/>
                    <a:pt x="8877" y="29994"/>
                  </a:cubicBezTo>
                  <a:cubicBezTo>
                    <a:pt x="9819" y="30666"/>
                    <a:pt x="10626" y="31608"/>
                    <a:pt x="11567" y="32415"/>
                  </a:cubicBezTo>
                  <a:cubicBezTo>
                    <a:pt x="11836" y="32549"/>
                    <a:pt x="12105" y="32818"/>
                    <a:pt x="12374" y="32953"/>
                  </a:cubicBezTo>
                  <a:lnTo>
                    <a:pt x="13181" y="33491"/>
                  </a:lnTo>
                  <a:lnTo>
                    <a:pt x="13585" y="33760"/>
                  </a:lnTo>
                  <a:lnTo>
                    <a:pt x="14257" y="34432"/>
                  </a:lnTo>
                  <a:cubicBezTo>
                    <a:pt x="14526" y="34701"/>
                    <a:pt x="14795" y="34970"/>
                    <a:pt x="15064" y="35105"/>
                  </a:cubicBezTo>
                  <a:cubicBezTo>
                    <a:pt x="17351" y="36315"/>
                    <a:pt x="18696" y="38602"/>
                    <a:pt x="21117" y="39543"/>
                  </a:cubicBezTo>
                  <a:cubicBezTo>
                    <a:pt x="22731" y="37122"/>
                    <a:pt x="22731" y="34163"/>
                    <a:pt x="23941" y="31608"/>
                  </a:cubicBezTo>
                  <a:cubicBezTo>
                    <a:pt x="25824" y="28380"/>
                    <a:pt x="26631" y="24748"/>
                    <a:pt x="26631" y="20982"/>
                  </a:cubicBezTo>
                  <a:cubicBezTo>
                    <a:pt x="22731" y="18158"/>
                    <a:pt x="19368" y="14661"/>
                    <a:pt x="14795" y="13047"/>
                  </a:cubicBezTo>
                  <a:cubicBezTo>
                    <a:pt x="14061" y="13455"/>
                    <a:pt x="13413" y="13640"/>
                    <a:pt x="12841" y="13640"/>
                  </a:cubicBezTo>
                  <a:cubicBezTo>
                    <a:pt x="11526" y="13640"/>
                    <a:pt x="10609" y="12663"/>
                    <a:pt x="9953" y="11164"/>
                  </a:cubicBezTo>
                  <a:cubicBezTo>
                    <a:pt x="9415" y="10357"/>
                    <a:pt x="8877" y="9550"/>
                    <a:pt x="8205" y="8877"/>
                  </a:cubicBezTo>
                  <a:cubicBezTo>
                    <a:pt x="7936" y="8608"/>
                    <a:pt x="7801" y="8339"/>
                    <a:pt x="7667" y="8070"/>
                  </a:cubicBezTo>
                  <a:cubicBezTo>
                    <a:pt x="6860" y="6591"/>
                    <a:pt x="6187" y="5111"/>
                    <a:pt x="5784" y="3497"/>
                  </a:cubicBezTo>
                  <a:cubicBezTo>
                    <a:pt x="5246" y="1883"/>
                    <a:pt x="4708" y="135"/>
                    <a:pt x="2556" y="0"/>
                  </a:cubicBezTo>
                  <a:close/>
                </a:path>
              </a:pathLst>
            </a:custGeom>
            <a:solidFill>
              <a:srgbClr val="F9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0" name="Google Shape;4770;p4"/>
            <p:cNvSpPr/>
            <p:nvPr/>
          </p:nvSpPr>
          <p:spPr>
            <a:xfrm>
              <a:off x="2902125" y="2974375"/>
              <a:ext cx="751225" cy="1014925"/>
            </a:xfrm>
            <a:custGeom>
              <a:avLst/>
              <a:gdLst/>
              <a:ahLst/>
              <a:cxnLst/>
              <a:rect l="l" t="t" r="r" b="b"/>
              <a:pathLst>
                <a:path w="30049" h="40597" extrusionOk="0">
                  <a:moveTo>
                    <a:pt x="29104" y="0"/>
                  </a:moveTo>
                  <a:cubicBezTo>
                    <a:pt x="28838" y="0"/>
                    <a:pt x="28503" y="60"/>
                    <a:pt x="28111" y="167"/>
                  </a:cubicBezTo>
                  <a:cubicBezTo>
                    <a:pt x="27169" y="705"/>
                    <a:pt x="26362" y="1377"/>
                    <a:pt x="25824" y="2319"/>
                  </a:cubicBezTo>
                  <a:cubicBezTo>
                    <a:pt x="25421" y="2857"/>
                    <a:pt x="24883" y="3395"/>
                    <a:pt x="24479" y="3933"/>
                  </a:cubicBezTo>
                  <a:cubicBezTo>
                    <a:pt x="24210" y="4336"/>
                    <a:pt x="24210" y="4605"/>
                    <a:pt x="24210" y="5009"/>
                  </a:cubicBezTo>
                  <a:cubicBezTo>
                    <a:pt x="24414" y="6639"/>
                    <a:pt x="23614" y="6957"/>
                    <a:pt x="22630" y="6957"/>
                  </a:cubicBezTo>
                  <a:cubicBezTo>
                    <a:pt x="22315" y="6957"/>
                    <a:pt x="21981" y="6925"/>
                    <a:pt x="21655" y="6892"/>
                  </a:cubicBezTo>
                  <a:lnTo>
                    <a:pt x="21117" y="7026"/>
                  </a:lnTo>
                  <a:cubicBezTo>
                    <a:pt x="20713" y="7161"/>
                    <a:pt x="20444" y="7295"/>
                    <a:pt x="20041" y="7430"/>
                  </a:cubicBezTo>
                  <a:cubicBezTo>
                    <a:pt x="16947" y="9582"/>
                    <a:pt x="14123" y="12137"/>
                    <a:pt x="10760" y="14020"/>
                  </a:cubicBezTo>
                  <a:cubicBezTo>
                    <a:pt x="8743" y="15500"/>
                    <a:pt x="7398" y="17652"/>
                    <a:pt x="5111" y="18862"/>
                  </a:cubicBezTo>
                  <a:cubicBezTo>
                    <a:pt x="3766" y="20207"/>
                    <a:pt x="1614" y="20611"/>
                    <a:pt x="673" y="22494"/>
                  </a:cubicBezTo>
                  <a:cubicBezTo>
                    <a:pt x="0" y="28681"/>
                    <a:pt x="2152" y="34599"/>
                    <a:pt x="3632" y="40517"/>
                  </a:cubicBezTo>
                  <a:cubicBezTo>
                    <a:pt x="3850" y="40571"/>
                    <a:pt x="4055" y="40596"/>
                    <a:pt x="4250" y="40596"/>
                  </a:cubicBezTo>
                  <a:cubicBezTo>
                    <a:pt x="5497" y="40596"/>
                    <a:pt x="6296" y="39565"/>
                    <a:pt x="6994" y="38634"/>
                  </a:cubicBezTo>
                  <a:cubicBezTo>
                    <a:pt x="11702" y="32716"/>
                    <a:pt x="16947" y="27067"/>
                    <a:pt x="22327" y="21821"/>
                  </a:cubicBezTo>
                  <a:cubicBezTo>
                    <a:pt x="24614" y="19669"/>
                    <a:pt x="26362" y="17248"/>
                    <a:pt x="27842" y="14424"/>
                  </a:cubicBezTo>
                  <a:cubicBezTo>
                    <a:pt x="27707" y="12272"/>
                    <a:pt x="28111" y="10254"/>
                    <a:pt x="28649" y="8102"/>
                  </a:cubicBezTo>
                  <a:cubicBezTo>
                    <a:pt x="29725" y="6085"/>
                    <a:pt x="28380" y="3664"/>
                    <a:pt x="29456" y="1646"/>
                  </a:cubicBezTo>
                  <a:cubicBezTo>
                    <a:pt x="30049" y="460"/>
                    <a:pt x="29843" y="0"/>
                    <a:pt x="29104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1" name="Google Shape;4771;p4"/>
            <p:cNvSpPr/>
            <p:nvPr/>
          </p:nvSpPr>
          <p:spPr>
            <a:xfrm>
              <a:off x="2932375" y="2557425"/>
              <a:ext cx="746500" cy="852800"/>
            </a:xfrm>
            <a:custGeom>
              <a:avLst/>
              <a:gdLst/>
              <a:ahLst/>
              <a:cxnLst/>
              <a:rect l="l" t="t" r="r" b="b"/>
              <a:pathLst>
                <a:path w="29860" h="34112" extrusionOk="0">
                  <a:moveTo>
                    <a:pt x="28335" y="1"/>
                  </a:moveTo>
                  <a:cubicBezTo>
                    <a:pt x="27539" y="1"/>
                    <a:pt x="26802" y="569"/>
                    <a:pt x="25959" y="1243"/>
                  </a:cubicBezTo>
                  <a:cubicBezTo>
                    <a:pt x="24614" y="2319"/>
                    <a:pt x="23538" y="3664"/>
                    <a:pt x="22328" y="4740"/>
                  </a:cubicBezTo>
                  <a:cubicBezTo>
                    <a:pt x="18293" y="7968"/>
                    <a:pt x="13720" y="10658"/>
                    <a:pt x="9550" y="13751"/>
                  </a:cubicBezTo>
                  <a:cubicBezTo>
                    <a:pt x="8743" y="14424"/>
                    <a:pt x="7936" y="15096"/>
                    <a:pt x="7129" y="15903"/>
                  </a:cubicBezTo>
                  <a:cubicBezTo>
                    <a:pt x="2691" y="20745"/>
                    <a:pt x="270" y="27067"/>
                    <a:pt x="1" y="33657"/>
                  </a:cubicBezTo>
                  <a:cubicBezTo>
                    <a:pt x="304" y="33960"/>
                    <a:pt x="682" y="34111"/>
                    <a:pt x="1136" y="34111"/>
                  </a:cubicBezTo>
                  <a:cubicBezTo>
                    <a:pt x="1287" y="34111"/>
                    <a:pt x="1447" y="34095"/>
                    <a:pt x="1615" y="34061"/>
                  </a:cubicBezTo>
                  <a:cubicBezTo>
                    <a:pt x="2825" y="33523"/>
                    <a:pt x="3767" y="32312"/>
                    <a:pt x="4977" y="31505"/>
                  </a:cubicBezTo>
                  <a:cubicBezTo>
                    <a:pt x="5246" y="31236"/>
                    <a:pt x="5515" y="31102"/>
                    <a:pt x="5784" y="30833"/>
                  </a:cubicBezTo>
                  <a:cubicBezTo>
                    <a:pt x="6053" y="30698"/>
                    <a:pt x="6188" y="30429"/>
                    <a:pt x="6457" y="30295"/>
                  </a:cubicBezTo>
                  <a:lnTo>
                    <a:pt x="6860" y="29891"/>
                  </a:lnTo>
                  <a:cubicBezTo>
                    <a:pt x="7129" y="29757"/>
                    <a:pt x="7264" y="29488"/>
                    <a:pt x="7533" y="29353"/>
                  </a:cubicBezTo>
                  <a:lnTo>
                    <a:pt x="8340" y="28815"/>
                  </a:lnTo>
                  <a:cubicBezTo>
                    <a:pt x="8743" y="28681"/>
                    <a:pt x="9281" y="28412"/>
                    <a:pt x="9685" y="28143"/>
                  </a:cubicBezTo>
                  <a:cubicBezTo>
                    <a:pt x="12644" y="26394"/>
                    <a:pt x="15199" y="23973"/>
                    <a:pt x="18024" y="22090"/>
                  </a:cubicBezTo>
                  <a:cubicBezTo>
                    <a:pt x="21924" y="18593"/>
                    <a:pt x="27035" y="16441"/>
                    <a:pt x="29053" y="11062"/>
                  </a:cubicBezTo>
                  <a:cubicBezTo>
                    <a:pt x="28918" y="7565"/>
                    <a:pt x="29187" y="4068"/>
                    <a:pt x="29860" y="705"/>
                  </a:cubicBezTo>
                  <a:cubicBezTo>
                    <a:pt x="29307" y="203"/>
                    <a:pt x="28811" y="1"/>
                    <a:pt x="28335" y="1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2" name="Google Shape;4772;p4"/>
            <p:cNvSpPr/>
            <p:nvPr/>
          </p:nvSpPr>
          <p:spPr>
            <a:xfrm>
              <a:off x="3736025" y="2610750"/>
              <a:ext cx="642250" cy="886200"/>
            </a:xfrm>
            <a:custGeom>
              <a:avLst/>
              <a:gdLst/>
              <a:ahLst/>
              <a:cxnLst/>
              <a:rect l="l" t="t" r="r" b="b"/>
              <a:pathLst>
                <a:path w="25690" h="35448" extrusionOk="0">
                  <a:moveTo>
                    <a:pt x="3610" y="1"/>
                  </a:moveTo>
                  <a:cubicBezTo>
                    <a:pt x="3364" y="1"/>
                    <a:pt x="3103" y="58"/>
                    <a:pt x="2825" y="186"/>
                  </a:cubicBezTo>
                  <a:cubicBezTo>
                    <a:pt x="1480" y="859"/>
                    <a:pt x="2556" y="2876"/>
                    <a:pt x="2287" y="4221"/>
                  </a:cubicBezTo>
                  <a:cubicBezTo>
                    <a:pt x="2287" y="4759"/>
                    <a:pt x="2152" y="5297"/>
                    <a:pt x="1883" y="5835"/>
                  </a:cubicBezTo>
                  <a:cubicBezTo>
                    <a:pt x="1345" y="6104"/>
                    <a:pt x="1345" y="6911"/>
                    <a:pt x="1883" y="7315"/>
                  </a:cubicBezTo>
                  <a:lnTo>
                    <a:pt x="1883" y="8122"/>
                  </a:lnTo>
                  <a:cubicBezTo>
                    <a:pt x="0" y="13905"/>
                    <a:pt x="3363" y="17940"/>
                    <a:pt x="6590" y="21975"/>
                  </a:cubicBezTo>
                  <a:lnTo>
                    <a:pt x="7801" y="23185"/>
                  </a:lnTo>
                  <a:cubicBezTo>
                    <a:pt x="11298" y="26817"/>
                    <a:pt x="15333" y="29910"/>
                    <a:pt x="19637" y="32466"/>
                  </a:cubicBezTo>
                  <a:cubicBezTo>
                    <a:pt x="21284" y="33480"/>
                    <a:pt x="22454" y="35448"/>
                    <a:pt x="24607" y="35448"/>
                  </a:cubicBezTo>
                  <a:cubicBezTo>
                    <a:pt x="24740" y="35448"/>
                    <a:pt x="24876" y="35440"/>
                    <a:pt x="25017" y="35425"/>
                  </a:cubicBezTo>
                  <a:cubicBezTo>
                    <a:pt x="25689" y="31524"/>
                    <a:pt x="23806" y="28565"/>
                    <a:pt x="22461" y="24934"/>
                  </a:cubicBezTo>
                  <a:cubicBezTo>
                    <a:pt x="21116" y="21302"/>
                    <a:pt x="18292" y="18074"/>
                    <a:pt x="18830" y="13905"/>
                  </a:cubicBezTo>
                  <a:lnTo>
                    <a:pt x="18561" y="13367"/>
                  </a:lnTo>
                  <a:cubicBezTo>
                    <a:pt x="14526" y="9736"/>
                    <a:pt x="9953" y="6911"/>
                    <a:pt x="6590" y="2607"/>
                  </a:cubicBezTo>
                  <a:cubicBezTo>
                    <a:pt x="5799" y="1589"/>
                    <a:pt x="4912" y="1"/>
                    <a:pt x="3610" y="1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3" name="Google Shape;4773;p4"/>
            <p:cNvSpPr/>
            <p:nvPr/>
          </p:nvSpPr>
          <p:spPr>
            <a:xfrm>
              <a:off x="3641875" y="3552000"/>
              <a:ext cx="554825" cy="855625"/>
            </a:xfrm>
            <a:custGeom>
              <a:avLst/>
              <a:gdLst/>
              <a:ahLst/>
              <a:cxnLst/>
              <a:rect l="l" t="t" r="r" b="b"/>
              <a:pathLst>
                <a:path w="22193" h="34225" extrusionOk="0">
                  <a:moveTo>
                    <a:pt x="2571" y="0"/>
                  </a:moveTo>
                  <a:cubicBezTo>
                    <a:pt x="2265" y="0"/>
                    <a:pt x="1948" y="131"/>
                    <a:pt x="1614" y="465"/>
                  </a:cubicBezTo>
                  <a:cubicBezTo>
                    <a:pt x="1749" y="2079"/>
                    <a:pt x="1345" y="3693"/>
                    <a:pt x="673" y="5172"/>
                  </a:cubicBezTo>
                  <a:cubicBezTo>
                    <a:pt x="0" y="8669"/>
                    <a:pt x="0" y="12166"/>
                    <a:pt x="673" y="15663"/>
                  </a:cubicBezTo>
                  <a:cubicBezTo>
                    <a:pt x="1211" y="16201"/>
                    <a:pt x="1076" y="16874"/>
                    <a:pt x="1480" y="17277"/>
                  </a:cubicBezTo>
                  <a:cubicBezTo>
                    <a:pt x="2287" y="20774"/>
                    <a:pt x="4708" y="23061"/>
                    <a:pt x="6860" y="25482"/>
                  </a:cubicBezTo>
                  <a:cubicBezTo>
                    <a:pt x="7129" y="25751"/>
                    <a:pt x="7397" y="26020"/>
                    <a:pt x="7666" y="26154"/>
                  </a:cubicBezTo>
                  <a:lnTo>
                    <a:pt x="8473" y="26961"/>
                  </a:lnTo>
                  <a:cubicBezTo>
                    <a:pt x="8877" y="27499"/>
                    <a:pt x="9146" y="28037"/>
                    <a:pt x="9549" y="28575"/>
                  </a:cubicBezTo>
                  <a:cubicBezTo>
                    <a:pt x="11432" y="30727"/>
                    <a:pt x="12643" y="33148"/>
                    <a:pt x="15467" y="34224"/>
                  </a:cubicBezTo>
                  <a:cubicBezTo>
                    <a:pt x="16274" y="33686"/>
                    <a:pt x="16678" y="32879"/>
                    <a:pt x="16947" y="31938"/>
                  </a:cubicBezTo>
                  <a:cubicBezTo>
                    <a:pt x="17081" y="31534"/>
                    <a:pt x="17350" y="31265"/>
                    <a:pt x="17619" y="30996"/>
                  </a:cubicBezTo>
                  <a:cubicBezTo>
                    <a:pt x="17619" y="30727"/>
                    <a:pt x="17754" y="30458"/>
                    <a:pt x="17754" y="30189"/>
                  </a:cubicBezTo>
                  <a:cubicBezTo>
                    <a:pt x="17485" y="28172"/>
                    <a:pt x="19368" y="27634"/>
                    <a:pt x="20175" y="26154"/>
                  </a:cubicBezTo>
                  <a:cubicBezTo>
                    <a:pt x="20040" y="23868"/>
                    <a:pt x="22192" y="22119"/>
                    <a:pt x="21923" y="19698"/>
                  </a:cubicBezTo>
                  <a:cubicBezTo>
                    <a:pt x="19906" y="17815"/>
                    <a:pt x="17754" y="16067"/>
                    <a:pt x="15467" y="14453"/>
                  </a:cubicBezTo>
                  <a:cubicBezTo>
                    <a:pt x="10760" y="10821"/>
                    <a:pt x="6860" y="6114"/>
                    <a:pt x="4170" y="868"/>
                  </a:cubicBezTo>
                  <a:cubicBezTo>
                    <a:pt x="3649" y="434"/>
                    <a:pt x="3128" y="0"/>
                    <a:pt x="2571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4" name="Google Shape;4774;p4"/>
            <p:cNvSpPr/>
            <p:nvPr/>
          </p:nvSpPr>
          <p:spPr>
            <a:xfrm>
              <a:off x="3789825" y="2145375"/>
              <a:ext cx="514475" cy="813000"/>
            </a:xfrm>
            <a:custGeom>
              <a:avLst/>
              <a:gdLst/>
              <a:ahLst/>
              <a:cxnLst/>
              <a:rect l="l" t="t" r="r" b="b"/>
              <a:pathLst>
                <a:path w="20579" h="32520" extrusionOk="0">
                  <a:moveTo>
                    <a:pt x="2840" y="0"/>
                  </a:moveTo>
                  <a:cubicBezTo>
                    <a:pt x="2481" y="0"/>
                    <a:pt x="2076" y="111"/>
                    <a:pt x="1614" y="375"/>
                  </a:cubicBezTo>
                  <a:cubicBezTo>
                    <a:pt x="1614" y="1989"/>
                    <a:pt x="1479" y="3468"/>
                    <a:pt x="1211" y="5082"/>
                  </a:cubicBezTo>
                  <a:lnTo>
                    <a:pt x="1211" y="9790"/>
                  </a:lnTo>
                  <a:cubicBezTo>
                    <a:pt x="0" y="13825"/>
                    <a:pt x="1479" y="16918"/>
                    <a:pt x="4035" y="20012"/>
                  </a:cubicBezTo>
                  <a:cubicBezTo>
                    <a:pt x="7935" y="24450"/>
                    <a:pt x="13181" y="27409"/>
                    <a:pt x="16543" y="32520"/>
                  </a:cubicBezTo>
                  <a:cubicBezTo>
                    <a:pt x="17888" y="27140"/>
                    <a:pt x="19233" y="21760"/>
                    <a:pt x="20578" y="16246"/>
                  </a:cubicBezTo>
                  <a:lnTo>
                    <a:pt x="20309" y="15842"/>
                  </a:lnTo>
                  <a:cubicBezTo>
                    <a:pt x="14526" y="12076"/>
                    <a:pt x="9415" y="7369"/>
                    <a:pt x="5111" y="1854"/>
                  </a:cubicBezTo>
                  <a:cubicBezTo>
                    <a:pt x="4603" y="1042"/>
                    <a:pt x="3943" y="0"/>
                    <a:pt x="2840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5" name="Google Shape;4775;p4"/>
            <p:cNvSpPr/>
            <p:nvPr/>
          </p:nvSpPr>
          <p:spPr>
            <a:xfrm>
              <a:off x="3191300" y="2078525"/>
              <a:ext cx="527925" cy="694925"/>
            </a:xfrm>
            <a:custGeom>
              <a:avLst/>
              <a:gdLst/>
              <a:ahLst/>
              <a:cxnLst/>
              <a:rect l="l" t="t" r="r" b="b"/>
              <a:pathLst>
                <a:path w="21117" h="27797" extrusionOk="0">
                  <a:moveTo>
                    <a:pt x="19153" y="0"/>
                  </a:moveTo>
                  <a:cubicBezTo>
                    <a:pt x="18893" y="0"/>
                    <a:pt x="18604" y="33"/>
                    <a:pt x="18292" y="90"/>
                  </a:cubicBezTo>
                  <a:cubicBezTo>
                    <a:pt x="12509" y="3856"/>
                    <a:pt x="7398" y="8563"/>
                    <a:pt x="1480" y="12195"/>
                  </a:cubicBezTo>
                  <a:cubicBezTo>
                    <a:pt x="807" y="12598"/>
                    <a:pt x="404" y="13271"/>
                    <a:pt x="135" y="14078"/>
                  </a:cubicBezTo>
                  <a:cubicBezTo>
                    <a:pt x="0" y="18651"/>
                    <a:pt x="1076" y="23224"/>
                    <a:pt x="404" y="27797"/>
                  </a:cubicBezTo>
                  <a:cubicBezTo>
                    <a:pt x="4842" y="27259"/>
                    <a:pt x="7263" y="23627"/>
                    <a:pt x="11029" y="21879"/>
                  </a:cubicBezTo>
                  <a:cubicBezTo>
                    <a:pt x="14257" y="18516"/>
                    <a:pt x="18830" y="16499"/>
                    <a:pt x="20310" y="11657"/>
                  </a:cubicBezTo>
                  <a:lnTo>
                    <a:pt x="20310" y="6815"/>
                  </a:lnTo>
                  <a:cubicBezTo>
                    <a:pt x="21117" y="5201"/>
                    <a:pt x="20579" y="3452"/>
                    <a:pt x="20713" y="1838"/>
                  </a:cubicBezTo>
                  <a:cubicBezTo>
                    <a:pt x="20713" y="459"/>
                    <a:pt x="20127" y="0"/>
                    <a:pt x="19153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6" name="Google Shape;4776;p4"/>
            <p:cNvSpPr/>
            <p:nvPr/>
          </p:nvSpPr>
          <p:spPr>
            <a:xfrm>
              <a:off x="3167750" y="1707600"/>
              <a:ext cx="568300" cy="609725"/>
            </a:xfrm>
            <a:custGeom>
              <a:avLst/>
              <a:gdLst/>
              <a:ahLst/>
              <a:cxnLst/>
              <a:rect l="l" t="t" r="r" b="b"/>
              <a:pathLst>
                <a:path w="22732" h="24389" extrusionOk="0">
                  <a:moveTo>
                    <a:pt x="20766" y="1"/>
                  </a:moveTo>
                  <a:cubicBezTo>
                    <a:pt x="19983" y="1"/>
                    <a:pt x="18883" y="377"/>
                    <a:pt x="17351" y="1073"/>
                  </a:cubicBezTo>
                  <a:cubicBezTo>
                    <a:pt x="11971" y="3629"/>
                    <a:pt x="6860" y="6453"/>
                    <a:pt x="1884" y="9547"/>
                  </a:cubicBezTo>
                  <a:cubicBezTo>
                    <a:pt x="1749" y="9816"/>
                    <a:pt x="1480" y="10085"/>
                    <a:pt x="1211" y="10354"/>
                  </a:cubicBezTo>
                  <a:cubicBezTo>
                    <a:pt x="1211" y="10623"/>
                    <a:pt x="1077" y="10892"/>
                    <a:pt x="1077" y="11161"/>
                  </a:cubicBezTo>
                  <a:cubicBezTo>
                    <a:pt x="2691" y="13582"/>
                    <a:pt x="2691" y="16675"/>
                    <a:pt x="1077" y="18962"/>
                  </a:cubicBezTo>
                  <a:cubicBezTo>
                    <a:pt x="1" y="20710"/>
                    <a:pt x="808" y="22593"/>
                    <a:pt x="1077" y="24342"/>
                  </a:cubicBezTo>
                  <a:cubicBezTo>
                    <a:pt x="1239" y="24374"/>
                    <a:pt x="1396" y="24389"/>
                    <a:pt x="1548" y="24389"/>
                  </a:cubicBezTo>
                  <a:cubicBezTo>
                    <a:pt x="2651" y="24389"/>
                    <a:pt x="3493" y="23604"/>
                    <a:pt x="4439" y="23131"/>
                  </a:cubicBezTo>
                  <a:cubicBezTo>
                    <a:pt x="9550" y="20307"/>
                    <a:pt x="14392" y="17079"/>
                    <a:pt x="19100" y="13582"/>
                  </a:cubicBezTo>
                  <a:cubicBezTo>
                    <a:pt x="20041" y="13044"/>
                    <a:pt x="20848" y="12237"/>
                    <a:pt x="21386" y="11161"/>
                  </a:cubicBezTo>
                  <a:lnTo>
                    <a:pt x="22193" y="10354"/>
                  </a:lnTo>
                  <a:cubicBezTo>
                    <a:pt x="22731" y="9816"/>
                    <a:pt x="22597" y="9143"/>
                    <a:pt x="22597" y="8471"/>
                  </a:cubicBezTo>
                  <a:cubicBezTo>
                    <a:pt x="22462" y="7126"/>
                    <a:pt x="22597" y="5781"/>
                    <a:pt x="22597" y="4436"/>
                  </a:cubicBezTo>
                  <a:cubicBezTo>
                    <a:pt x="22597" y="1353"/>
                    <a:pt x="22251" y="1"/>
                    <a:pt x="20766" y="1"/>
                  </a:cubicBezTo>
                  <a:close/>
                </a:path>
              </a:pathLst>
            </a:custGeom>
            <a:solidFill>
              <a:srgbClr val="F8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7" name="Google Shape;4777;p4"/>
            <p:cNvSpPr/>
            <p:nvPr/>
          </p:nvSpPr>
          <p:spPr>
            <a:xfrm>
              <a:off x="3013075" y="3512575"/>
              <a:ext cx="571650" cy="771175"/>
            </a:xfrm>
            <a:custGeom>
              <a:avLst/>
              <a:gdLst/>
              <a:ahLst/>
              <a:cxnLst/>
              <a:rect l="l" t="t" r="r" b="b"/>
              <a:pathLst>
                <a:path w="22866" h="30847" extrusionOk="0">
                  <a:moveTo>
                    <a:pt x="20685" y="0"/>
                  </a:moveTo>
                  <a:cubicBezTo>
                    <a:pt x="19454" y="0"/>
                    <a:pt x="18760" y="1575"/>
                    <a:pt x="17889" y="2445"/>
                  </a:cubicBezTo>
                  <a:cubicBezTo>
                    <a:pt x="13451" y="7153"/>
                    <a:pt x="9416" y="12129"/>
                    <a:pt x="5650" y="17375"/>
                  </a:cubicBezTo>
                  <a:cubicBezTo>
                    <a:pt x="4977" y="18316"/>
                    <a:pt x="4305" y="19258"/>
                    <a:pt x="3632" y="20065"/>
                  </a:cubicBezTo>
                  <a:cubicBezTo>
                    <a:pt x="2556" y="21410"/>
                    <a:pt x="808" y="22217"/>
                    <a:pt x="1" y="23965"/>
                  </a:cubicBezTo>
                  <a:cubicBezTo>
                    <a:pt x="673" y="26252"/>
                    <a:pt x="1480" y="28673"/>
                    <a:pt x="2556" y="30825"/>
                  </a:cubicBezTo>
                  <a:cubicBezTo>
                    <a:pt x="2703" y="30839"/>
                    <a:pt x="2846" y="30847"/>
                    <a:pt x="2985" y="30847"/>
                  </a:cubicBezTo>
                  <a:cubicBezTo>
                    <a:pt x="5380" y="30847"/>
                    <a:pt x="6545" y="28734"/>
                    <a:pt x="8071" y="27462"/>
                  </a:cubicBezTo>
                  <a:cubicBezTo>
                    <a:pt x="12644" y="23562"/>
                    <a:pt x="17486" y="19661"/>
                    <a:pt x="20176" y="14012"/>
                  </a:cubicBezTo>
                  <a:cubicBezTo>
                    <a:pt x="21655" y="10919"/>
                    <a:pt x="21117" y="7556"/>
                    <a:pt x="21924" y="4328"/>
                  </a:cubicBezTo>
                  <a:cubicBezTo>
                    <a:pt x="22328" y="2983"/>
                    <a:pt x="22866" y="1100"/>
                    <a:pt x="21655" y="293"/>
                  </a:cubicBezTo>
                  <a:cubicBezTo>
                    <a:pt x="21296" y="88"/>
                    <a:pt x="20975" y="0"/>
                    <a:pt x="20685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8" name="Google Shape;4778;p4"/>
            <p:cNvSpPr/>
            <p:nvPr/>
          </p:nvSpPr>
          <p:spPr>
            <a:xfrm>
              <a:off x="3887325" y="1372475"/>
              <a:ext cx="453950" cy="735200"/>
            </a:xfrm>
            <a:custGeom>
              <a:avLst/>
              <a:gdLst/>
              <a:ahLst/>
              <a:cxnLst/>
              <a:rect l="l" t="t" r="r" b="b"/>
              <a:pathLst>
                <a:path w="18158" h="29408" extrusionOk="0">
                  <a:moveTo>
                    <a:pt x="2171" y="0"/>
                  </a:moveTo>
                  <a:cubicBezTo>
                    <a:pt x="1611" y="0"/>
                    <a:pt x="1170" y="487"/>
                    <a:pt x="942" y="1701"/>
                  </a:cubicBezTo>
                  <a:cubicBezTo>
                    <a:pt x="538" y="4122"/>
                    <a:pt x="1480" y="6812"/>
                    <a:pt x="673" y="9233"/>
                  </a:cubicBezTo>
                  <a:cubicBezTo>
                    <a:pt x="0" y="11519"/>
                    <a:pt x="404" y="14075"/>
                    <a:pt x="2018" y="15958"/>
                  </a:cubicBezTo>
                  <a:cubicBezTo>
                    <a:pt x="4439" y="19589"/>
                    <a:pt x="7398" y="22817"/>
                    <a:pt x="10760" y="25642"/>
                  </a:cubicBezTo>
                  <a:cubicBezTo>
                    <a:pt x="12912" y="27525"/>
                    <a:pt x="15064" y="29273"/>
                    <a:pt x="18158" y="29408"/>
                  </a:cubicBezTo>
                  <a:cubicBezTo>
                    <a:pt x="17889" y="28063"/>
                    <a:pt x="17754" y="26718"/>
                    <a:pt x="17620" y="25507"/>
                  </a:cubicBezTo>
                  <a:cubicBezTo>
                    <a:pt x="16813" y="18513"/>
                    <a:pt x="13988" y="12057"/>
                    <a:pt x="9550" y="6812"/>
                  </a:cubicBezTo>
                  <a:cubicBezTo>
                    <a:pt x="8608" y="6543"/>
                    <a:pt x="7936" y="6139"/>
                    <a:pt x="7398" y="5467"/>
                  </a:cubicBezTo>
                  <a:cubicBezTo>
                    <a:pt x="5784" y="4122"/>
                    <a:pt x="4842" y="1970"/>
                    <a:pt x="3632" y="759"/>
                  </a:cubicBezTo>
                  <a:cubicBezTo>
                    <a:pt x="3104" y="290"/>
                    <a:pt x="2602" y="0"/>
                    <a:pt x="2171" y="0"/>
                  </a:cubicBezTo>
                  <a:close/>
                </a:path>
              </a:pathLst>
            </a:custGeom>
            <a:solidFill>
              <a:srgbClr val="F8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9" name="Google Shape;4779;p4"/>
            <p:cNvSpPr/>
            <p:nvPr/>
          </p:nvSpPr>
          <p:spPr>
            <a:xfrm>
              <a:off x="3601525" y="4023100"/>
              <a:ext cx="386700" cy="804825"/>
            </a:xfrm>
            <a:custGeom>
              <a:avLst/>
              <a:gdLst/>
              <a:ahLst/>
              <a:cxnLst/>
              <a:rect l="l" t="t" r="r" b="b"/>
              <a:pathLst>
                <a:path w="15468" h="32193" extrusionOk="0">
                  <a:moveTo>
                    <a:pt x="1909" y="0"/>
                  </a:moveTo>
                  <a:cubicBezTo>
                    <a:pt x="1104" y="0"/>
                    <a:pt x="1195" y="816"/>
                    <a:pt x="1076" y="1527"/>
                  </a:cubicBezTo>
                  <a:cubicBezTo>
                    <a:pt x="673" y="3813"/>
                    <a:pt x="1480" y="6503"/>
                    <a:pt x="673" y="8924"/>
                  </a:cubicBezTo>
                  <a:cubicBezTo>
                    <a:pt x="0" y="11749"/>
                    <a:pt x="135" y="14842"/>
                    <a:pt x="1076" y="17667"/>
                  </a:cubicBezTo>
                  <a:cubicBezTo>
                    <a:pt x="2152" y="19146"/>
                    <a:pt x="2825" y="20760"/>
                    <a:pt x="2959" y="22509"/>
                  </a:cubicBezTo>
                  <a:cubicBezTo>
                    <a:pt x="2959" y="23047"/>
                    <a:pt x="3094" y="23585"/>
                    <a:pt x="3363" y="24123"/>
                  </a:cubicBezTo>
                  <a:cubicBezTo>
                    <a:pt x="3901" y="25871"/>
                    <a:pt x="5380" y="27216"/>
                    <a:pt x="5380" y="29099"/>
                  </a:cubicBezTo>
                  <a:cubicBezTo>
                    <a:pt x="5380" y="29637"/>
                    <a:pt x="5515" y="30175"/>
                    <a:pt x="5649" y="30713"/>
                  </a:cubicBezTo>
                  <a:cubicBezTo>
                    <a:pt x="5918" y="31520"/>
                    <a:pt x="6322" y="32193"/>
                    <a:pt x="7263" y="32193"/>
                  </a:cubicBezTo>
                  <a:cubicBezTo>
                    <a:pt x="10222" y="27620"/>
                    <a:pt x="12912" y="22778"/>
                    <a:pt x="15333" y="17801"/>
                  </a:cubicBezTo>
                  <a:cubicBezTo>
                    <a:pt x="15467" y="16860"/>
                    <a:pt x="15333" y="15784"/>
                    <a:pt x="14660" y="15111"/>
                  </a:cubicBezTo>
                  <a:cubicBezTo>
                    <a:pt x="10087" y="10404"/>
                    <a:pt x="6456" y="5024"/>
                    <a:pt x="2287" y="47"/>
                  </a:cubicBezTo>
                  <a:cubicBezTo>
                    <a:pt x="2143" y="15"/>
                    <a:pt x="2018" y="0"/>
                    <a:pt x="1909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0" name="Google Shape;4780;p4"/>
            <p:cNvSpPr/>
            <p:nvPr/>
          </p:nvSpPr>
          <p:spPr>
            <a:xfrm>
              <a:off x="3840250" y="1777300"/>
              <a:ext cx="504400" cy="720425"/>
            </a:xfrm>
            <a:custGeom>
              <a:avLst/>
              <a:gdLst/>
              <a:ahLst/>
              <a:cxnLst/>
              <a:rect l="l" t="t" r="r" b="b"/>
              <a:pathLst>
                <a:path w="20176" h="28817" extrusionOk="0">
                  <a:moveTo>
                    <a:pt x="2544" y="1"/>
                  </a:moveTo>
                  <a:cubicBezTo>
                    <a:pt x="2414" y="1"/>
                    <a:pt x="2283" y="12"/>
                    <a:pt x="2152" y="34"/>
                  </a:cubicBezTo>
                  <a:cubicBezTo>
                    <a:pt x="1345" y="437"/>
                    <a:pt x="1345" y="1110"/>
                    <a:pt x="1345" y="1782"/>
                  </a:cubicBezTo>
                  <a:cubicBezTo>
                    <a:pt x="1749" y="5279"/>
                    <a:pt x="0" y="8507"/>
                    <a:pt x="538" y="12004"/>
                  </a:cubicBezTo>
                  <a:cubicBezTo>
                    <a:pt x="4708" y="19267"/>
                    <a:pt x="10895" y="25051"/>
                    <a:pt x="18427" y="28817"/>
                  </a:cubicBezTo>
                  <a:cubicBezTo>
                    <a:pt x="19234" y="28548"/>
                    <a:pt x="18830" y="27472"/>
                    <a:pt x="19503" y="26934"/>
                  </a:cubicBezTo>
                  <a:lnTo>
                    <a:pt x="19503" y="26261"/>
                  </a:lnTo>
                  <a:cubicBezTo>
                    <a:pt x="18158" y="22495"/>
                    <a:pt x="20175" y="18595"/>
                    <a:pt x="18830" y="14829"/>
                  </a:cubicBezTo>
                  <a:cubicBezTo>
                    <a:pt x="14795" y="12139"/>
                    <a:pt x="11029" y="8911"/>
                    <a:pt x="7667" y="5279"/>
                  </a:cubicBezTo>
                  <a:cubicBezTo>
                    <a:pt x="6456" y="3934"/>
                    <a:pt x="5246" y="2455"/>
                    <a:pt x="4170" y="975"/>
                  </a:cubicBezTo>
                  <a:cubicBezTo>
                    <a:pt x="3832" y="299"/>
                    <a:pt x="3211" y="1"/>
                    <a:pt x="2544" y="1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1" name="Google Shape;4781;p4"/>
            <p:cNvSpPr/>
            <p:nvPr/>
          </p:nvSpPr>
          <p:spPr>
            <a:xfrm>
              <a:off x="3100500" y="4002000"/>
              <a:ext cx="437150" cy="729050"/>
            </a:xfrm>
            <a:custGeom>
              <a:avLst/>
              <a:gdLst/>
              <a:ahLst/>
              <a:cxnLst/>
              <a:rect l="l" t="t" r="r" b="b"/>
              <a:pathLst>
                <a:path w="17486" h="29162" extrusionOk="0">
                  <a:moveTo>
                    <a:pt x="15896" y="0"/>
                  </a:moveTo>
                  <a:cubicBezTo>
                    <a:pt x="15276" y="0"/>
                    <a:pt x="14709" y="363"/>
                    <a:pt x="14392" y="891"/>
                  </a:cubicBezTo>
                  <a:cubicBezTo>
                    <a:pt x="9819" y="6002"/>
                    <a:pt x="4305" y="10037"/>
                    <a:pt x="1" y="15552"/>
                  </a:cubicBezTo>
                  <a:cubicBezTo>
                    <a:pt x="539" y="16359"/>
                    <a:pt x="942" y="17435"/>
                    <a:pt x="1346" y="18376"/>
                  </a:cubicBezTo>
                  <a:cubicBezTo>
                    <a:pt x="2018" y="22411"/>
                    <a:pt x="4305" y="25774"/>
                    <a:pt x="6322" y="29136"/>
                  </a:cubicBezTo>
                  <a:cubicBezTo>
                    <a:pt x="6409" y="29154"/>
                    <a:pt x="6496" y="29162"/>
                    <a:pt x="6582" y="29162"/>
                  </a:cubicBezTo>
                  <a:cubicBezTo>
                    <a:pt x="7160" y="29162"/>
                    <a:pt x="7685" y="28780"/>
                    <a:pt x="7802" y="28195"/>
                  </a:cubicBezTo>
                  <a:cubicBezTo>
                    <a:pt x="10492" y="21873"/>
                    <a:pt x="14392" y="16224"/>
                    <a:pt x="16679" y="9634"/>
                  </a:cubicBezTo>
                  <a:cubicBezTo>
                    <a:pt x="16679" y="9230"/>
                    <a:pt x="16813" y="8692"/>
                    <a:pt x="16813" y="8154"/>
                  </a:cubicBezTo>
                  <a:cubicBezTo>
                    <a:pt x="17486" y="6271"/>
                    <a:pt x="16948" y="4119"/>
                    <a:pt x="17082" y="2236"/>
                  </a:cubicBezTo>
                  <a:cubicBezTo>
                    <a:pt x="17082" y="1429"/>
                    <a:pt x="17486" y="488"/>
                    <a:pt x="16410" y="84"/>
                  </a:cubicBezTo>
                  <a:cubicBezTo>
                    <a:pt x="16237" y="27"/>
                    <a:pt x="16065" y="0"/>
                    <a:pt x="15896" y="0"/>
                  </a:cubicBez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2" name="Google Shape;4782;p4"/>
            <p:cNvSpPr/>
            <p:nvPr/>
          </p:nvSpPr>
          <p:spPr>
            <a:xfrm>
              <a:off x="3255175" y="924050"/>
              <a:ext cx="534675" cy="924825"/>
            </a:xfrm>
            <a:custGeom>
              <a:avLst/>
              <a:gdLst/>
              <a:ahLst/>
              <a:cxnLst/>
              <a:rect l="l" t="t" r="r" b="b"/>
              <a:pathLst>
                <a:path w="21387" h="36993" extrusionOk="0">
                  <a:moveTo>
                    <a:pt x="20983" y="1"/>
                  </a:moveTo>
                  <a:lnTo>
                    <a:pt x="20983" y="1"/>
                  </a:lnTo>
                  <a:cubicBezTo>
                    <a:pt x="20176" y="942"/>
                    <a:pt x="19638" y="2018"/>
                    <a:pt x="19638" y="3229"/>
                  </a:cubicBezTo>
                  <a:cubicBezTo>
                    <a:pt x="18965" y="6457"/>
                    <a:pt x="18024" y="9685"/>
                    <a:pt x="16948" y="12778"/>
                  </a:cubicBezTo>
                  <a:cubicBezTo>
                    <a:pt x="15199" y="18427"/>
                    <a:pt x="11837" y="23404"/>
                    <a:pt x="7264" y="27035"/>
                  </a:cubicBezTo>
                  <a:cubicBezTo>
                    <a:pt x="3901" y="29322"/>
                    <a:pt x="1346" y="32550"/>
                    <a:pt x="1" y="36316"/>
                  </a:cubicBezTo>
                  <a:cubicBezTo>
                    <a:pt x="583" y="36753"/>
                    <a:pt x="1284" y="36992"/>
                    <a:pt x="1975" y="36992"/>
                  </a:cubicBezTo>
                  <a:cubicBezTo>
                    <a:pt x="2560" y="36992"/>
                    <a:pt x="3139" y="36820"/>
                    <a:pt x="3632" y="36450"/>
                  </a:cubicBezTo>
                  <a:cubicBezTo>
                    <a:pt x="7936" y="34029"/>
                    <a:pt x="12509" y="32012"/>
                    <a:pt x="17082" y="30129"/>
                  </a:cubicBezTo>
                  <a:cubicBezTo>
                    <a:pt x="19369" y="29591"/>
                    <a:pt x="20579" y="26901"/>
                    <a:pt x="19503" y="24749"/>
                  </a:cubicBezTo>
                  <a:cubicBezTo>
                    <a:pt x="19369" y="24480"/>
                    <a:pt x="19369" y="24211"/>
                    <a:pt x="19503" y="24076"/>
                  </a:cubicBezTo>
                  <a:cubicBezTo>
                    <a:pt x="21252" y="19503"/>
                    <a:pt x="18965" y="14796"/>
                    <a:pt x="20176" y="10357"/>
                  </a:cubicBezTo>
                  <a:cubicBezTo>
                    <a:pt x="19772" y="6860"/>
                    <a:pt x="21386" y="3498"/>
                    <a:pt x="20983" y="1"/>
                  </a:cubicBezTo>
                  <a:close/>
                </a:path>
              </a:pathLst>
            </a:custGeom>
            <a:solidFill>
              <a:srgbClr val="F69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3" name="Google Shape;4783;p4"/>
            <p:cNvSpPr/>
            <p:nvPr/>
          </p:nvSpPr>
          <p:spPr>
            <a:xfrm>
              <a:off x="2986175" y="3334950"/>
              <a:ext cx="608650" cy="776775"/>
            </a:xfrm>
            <a:custGeom>
              <a:avLst/>
              <a:gdLst/>
              <a:ahLst/>
              <a:cxnLst/>
              <a:rect l="l" t="t" r="r" b="b"/>
              <a:pathLst>
                <a:path w="24346" h="31071" extrusionOk="0">
                  <a:moveTo>
                    <a:pt x="24345" y="1"/>
                  </a:moveTo>
                  <a:cubicBezTo>
                    <a:pt x="21386" y="2287"/>
                    <a:pt x="19503" y="5650"/>
                    <a:pt x="16813" y="8205"/>
                  </a:cubicBezTo>
                  <a:cubicBezTo>
                    <a:pt x="13451" y="11433"/>
                    <a:pt x="10223" y="14796"/>
                    <a:pt x="7264" y="18293"/>
                  </a:cubicBezTo>
                  <a:cubicBezTo>
                    <a:pt x="4977" y="20983"/>
                    <a:pt x="3094" y="23942"/>
                    <a:pt x="270" y="25959"/>
                  </a:cubicBezTo>
                  <a:cubicBezTo>
                    <a:pt x="1" y="27708"/>
                    <a:pt x="270" y="29456"/>
                    <a:pt x="1077" y="31070"/>
                  </a:cubicBezTo>
                  <a:cubicBezTo>
                    <a:pt x="3094" y="30801"/>
                    <a:pt x="4036" y="29187"/>
                    <a:pt x="5112" y="27708"/>
                  </a:cubicBezTo>
                  <a:cubicBezTo>
                    <a:pt x="5650" y="26766"/>
                    <a:pt x="6188" y="25959"/>
                    <a:pt x="6860" y="25152"/>
                  </a:cubicBezTo>
                  <a:cubicBezTo>
                    <a:pt x="7398" y="24749"/>
                    <a:pt x="8071" y="24211"/>
                    <a:pt x="8609" y="23673"/>
                  </a:cubicBezTo>
                  <a:cubicBezTo>
                    <a:pt x="12240" y="18562"/>
                    <a:pt x="16275" y="13854"/>
                    <a:pt x="20579" y="9281"/>
                  </a:cubicBezTo>
                  <a:cubicBezTo>
                    <a:pt x="21030" y="8830"/>
                    <a:pt x="21198" y="7812"/>
                    <a:pt x="22033" y="7812"/>
                  </a:cubicBezTo>
                  <a:cubicBezTo>
                    <a:pt x="22194" y="7812"/>
                    <a:pt x="22379" y="7850"/>
                    <a:pt x="22597" y="7936"/>
                  </a:cubicBezTo>
                  <a:cubicBezTo>
                    <a:pt x="23135" y="9012"/>
                    <a:pt x="22731" y="10223"/>
                    <a:pt x="23000" y="11433"/>
                  </a:cubicBezTo>
                  <a:cubicBezTo>
                    <a:pt x="24211" y="7802"/>
                    <a:pt x="23673" y="3901"/>
                    <a:pt x="24345" y="1"/>
                  </a:cubicBezTo>
                  <a:close/>
                </a:path>
              </a:pathLst>
            </a:custGeom>
            <a:solidFill>
              <a:srgbClr val="87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4" name="Google Shape;4784;p4"/>
            <p:cNvSpPr/>
            <p:nvPr/>
          </p:nvSpPr>
          <p:spPr>
            <a:xfrm>
              <a:off x="3840250" y="1058550"/>
              <a:ext cx="504400" cy="1119750"/>
            </a:xfrm>
            <a:custGeom>
              <a:avLst/>
              <a:gdLst/>
              <a:ahLst/>
              <a:cxnLst/>
              <a:rect l="l" t="t" r="r" b="b"/>
              <a:pathLst>
                <a:path w="20176" h="44790" extrusionOk="0">
                  <a:moveTo>
                    <a:pt x="4035" y="1"/>
                  </a:moveTo>
                  <a:cubicBezTo>
                    <a:pt x="2690" y="2422"/>
                    <a:pt x="2959" y="5112"/>
                    <a:pt x="2421" y="7667"/>
                  </a:cubicBezTo>
                  <a:cubicBezTo>
                    <a:pt x="2287" y="8474"/>
                    <a:pt x="1749" y="9416"/>
                    <a:pt x="2018" y="9954"/>
                  </a:cubicBezTo>
                  <a:cubicBezTo>
                    <a:pt x="3094" y="11837"/>
                    <a:pt x="3094" y="14123"/>
                    <a:pt x="1883" y="16006"/>
                  </a:cubicBezTo>
                  <a:cubicBezTo>
                    <a:pt x="673" y="18293"/>
                    <a:pt x="2421" y="20041"/>
                    <a:pt x="2018" y="22059"/>
                  </a:cubicBezTo>
                  <a:cubicBezTo>
                    <a:pt x="807" y="28649"/>
                    <a:pt x="135" y="35240"/>
                    <a:pt x="0" y="41965"/>
                  </a:cubicBezTo>
                  <a:lnTo>
                    <a:pt x="538" y="42099"/>
                  </a:lnTo>
                  <a:cubicBezTo>
                    <a:pt x="942" y="41965"/>
                    <a:pt x="1211" y="41561"/>
                    <a:pt x="942" y="41023"/>
                  </a:cubicBezTo>
                  <a:cubicBezTo>
                    <a:pt x="673" y="36988"/>
                    <a:pt x="1614" y="33357"/>
                    <a:pt x="2152" y="28649"/>
                  </a:cubicBezTo>
                  <a:cubicBezTo>
                    <a:pt x="3901" y="30936"/>
                    <a:pt x="4977" y="32819"/>
                    <a:pt x="6322" y="34298"/>
                  </a:cubicBezTo>
                  <a:cubicBezTo>
                    <a:pt x="9819" y="38333"/>
                    <a:pt x="13988" y="41696"/>
                    <a:pt x="18561" y="44386"/>
                  </a:cubicBezTo>
                  <a:cubicBezTo>
                    <a:pt x="18763" y="44655"/>
                    <a:pt x="19066" y="44789"/>
                    <a:pt x="19368" y="44789"/>
                  </a:cubicBezTo>
                  <a:cubicBezTo>
                    <a:pt x="19671" y="44789"/>
                    <a:pt x="19973" y="44655"/>
                    <a:pt x="20175" y="44386"/>
                  </a:cubicBezTo>
                  <a:cubicBezTo>
                    <a:pt x="20175" y="43579"/>
                    <a:pt x="20041" y="42772"/>
                    <a:pt x="20041" y="41965"/>
                  </a:cubicBezTo>
                  <a:cubicBezTo>
                    <a:pt x="19637" y="41696"/>
                    <a:pt x="19368" y="41427"/>
                    <a:pt x="19099" y="41292"/>
                  </a:cubicBezTo>
                  <a:cubicBezTo>
                    <a:pt x="12509" y="38064"/>
                    <a:pt x="8070" y="32550"/>
                    <a:pt x="3901" y="26901"/>
                  </a:cubicBezTo>
                  <a:cubicBezTo>
                    <a:pt x="2959" y="25959"/>
                    <a:pt x="2421" y="24480"/>
                    <a:pt x="2690" y="23135"/>
                  </a:cubicBezTo>
                  <a:cubicBezTo>
                    <a:pt x="3632" y="20714"/>
                    <a:pt x="3094" y="18158"/>
                    <a:pt x="3228" y="15603"/>
                  </a:cubicBezTo>
                  <a:cubicBezTo>
                    <a:pt x="3363" y="14796"/>
                    <a:pt x="2825" y="13720"/>
                    <a:pt x="4439" y="13316"/>
                  </a:cubicBezTo>
                  <a:cubicBezTo>
                    <a:pt x="6053" y="15334"/>
                    <a:pt x="6860" y="18293"/>
                    <a:pt x="9684" y="19503"/>
                  </a:cubicBezTo>
                  <a:cubicBezTo>
                    <a:pt x="10222" y="19369"/>
                    <a:pt x="10626" y="18965"/>
                    <a:pt x="10760" y="18427"/>
                  </a:cubicBezTo>
                  <a:cubicBezTo>
                    <a:pt x="11029" y="17889"/>
                    <a:pt x="10895" y="17351"/>
                    <a:pt x="10491" y="16948"/>
                  </a:cubicBezTo>
                  <a:cubicBezTo>
                    <a:pt x="10290" y="16645"/>
                    <a:pt x="9937" y="16494"/>
                    <a:pt x="9602" y="16494"/>
                  </a:cubicBezTo>
                  <a:cubicBezTo>
                    <a:pt x="9491" y="16494"/>
                    <a:pt x="9382" y="16511"/>
                    <a:pt x="9281" y="16544"/>
                  </a:cubicBezTo>
                  <a:cubicBezTo>
                    <a:pt x="8608" y="16410"/>
                    <a:pt x="9415" y="15872"/>
                    <a:pt x="9146" y="15603"/>
                  </a:cubicBezTo>
                  <a:cubicBezTo>
                    <a:pt x="5784" y="11971"/>
                    <a:pt x="4304" y="6995"/>
                    <a:pt x="4977" y="2153"/>
                  </a:cubicBezTo>
                  <a:cubicBezTo>
                    <a:pt x="4977" y="1346"/>
                    <a:pt x="4708" y="539"/>
                    <a:pt x="4035" y="1"/>
                  </a:cubicBezTo>
                  <a:close/>
                </a:path>
              </a:pathLst>
            </a:custGeom>
            <a:solidFill>
              <a:srgbClr val="8B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5" name="Google Shape;4785;p4"/>
            <p:cNvSpPr/>
            <p:nvPr/>
          </p:nvSpPr>
          <p:spPr>
            <a:xfrm>
              <a:off x="3423850" y="4564025"/>
              <a:ext cx="339100" cy="642075"/>
            </a:xfrm>
            <a:custGeom>
              <a:avLst/>
              <a:gdLst/>
              <a:ahLst/>
              <a:cxnLst/>
              <a:rect l="l" t="t" r="r" b="b"/>
              <a:pathLst>
                <a:path w="13564" h="25683" extrusionOk="0">
                  <a:moveTo>
                    <a:pt x="7113" y="0"/>
                  </a:moveTo>
                  <a:cubicBezTo>
                    <a:pt x="6948" y="0"/>
                    <a:pt x="6767" y="21"/>
                    <a:pt x="6569" y="65"/>
                  </a:cubicBezTo>
                  <a:cubicBezTo>
                    <a:pt x="4821" y="468"/>
                    <a:pt x="6166" y="2889"/>
                    <a:pt x="5762" y="4369"/>
                  </a:cubicBezTo>
                  <a:cubicBezTo>
                    <a:pt x="5628" y="4638"/>
                    <a:pt x="5493" y="4907"/>
                    <a:pt x="5359" y="5041"/>
                  </a:cubicBezTo>
                  <a:cubicBezTo>
                    <a:pt x="5628" y="11228"/>
                    <a:pt x="4955" y="17281"/>
                    <a:pt x="3745" y="23333"/>
                  </a:cubicBezTo>
                  <a:cubicBezTo>
                    <a:pt x="2400" y="21988"/>
                    <a:pt x="1324" y="21047"/>
                    <a:pt x="1458" y="19567"/>
                  </a:cubicBezTo>
                  <a:cubicBezTo>
                    <a:pt x="1349" y="19557"/>
                    <a:pt x="1249" y="19552"/>
                    <a:pt x="1157" y="19552"/>
                  </a:cubicBezTo>
                  <a:cubicBezTo>
                    <a:pt x="0" y="19552"/>
                    <a:pt x="143" y="20309"/>
                    <a:pt x="517" y="21181"/>
                  </a:cubicBezTo>
                  <a:cubicBezTo>
                    <a:pt x="786" y="22257"/>
                    <a:pt x="1189" y="23199"/>
                    <a:pt x="1727" y="24140"/>
                  </a:cubicBezTo>
                  <a:cubicBezTo>
                    <a:pt x="2319" y="25176"/>
                    <a:pt x="2952" y="25683"/>
                    <a:pt x="3647" y="25683"/>
                  </a:cubicBezTo>
                  <a:cubicBezTo>
                    <a:pt x="4216" y="25683"/>
                    <a:pt x="4828" y="25344"/>
                    <a:pt x="5493" y="24678"/>
                  </a:cubicBezTo>
                  <a:cubicBezTo>
                    <a:pt x="5897" y="24275"/>
                    <a:pt x="6300" y="23871"/>
                    <a:pt x="6569" y="23468"/>
                  </a:cubicBezTo>
                  <a:lnTo>
                    <a:pt x="13563" y="11766"/>
                  </a:lnTo>
                  <a:cubicBezTo>
                    <a:pt x="12891" y="10287"/>
                    <a:pt x="11949" y="9076"/>
                    <a:pt x="11411" y="7597"/>
                  </a:cubicBezTo>
                  <a:cubicBezTo>
                    <a:pt x="11008" y="6386"/>
                    <a:pt x="10470" y="5176"/>
                    <a:pt x="9797" y="3965"/>
                  </a:cubicBezTo>
                  <a:cubicBezTo>
                    <a:pt x="8932" y="2606"/>
                    <a:pt x="8975" y="0"/>
                    <a:pt x="7113" y="0"/>
                  </a:cubicBezTo>
                  <a:close/>
                </a:path>
              </a:pathLst>
            </a:custGeom>
            <a:solidFill>
              <a:srgbClr val="F1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6" name="Google Shape;4786;p4"/>
            <p:cNvSpPr/>
            <p:nvPr/>
          </p:nvSpPr>
          <p:spPr>
            <a:xfrm>
              <a:off x="3066875" y="3859500"/>
              <a:ext cx="490950" cy="527950"/>
            </a:xfrm>
            <a:custGeom>
              <a:avLst/>
              <a:gdLst/>
              <a:ahLst/>
              <a:cxnLst/>
              <a:rect l="l" t="t" r="r" b="b"/>
              <a:pathLst>
                <a:path w="19638" h="21118" extrusionOk="0">
                  <a:moveTo>
                    <a:pt x="18024" y="1"/>
                  </a:moveTo>
                  <a:cubicBezTo>
                    <a:pt x="17217" y="404"/>
                    <a:pt x="16813" y="1077"/>
                    <a:pt x="16410" y="1749"/>
                  </a:cubicBezTo>
                  <a:cubicBezTo>
                    <a:pt x="11568" y="7398"/>
                    <a:pt x="6188" y="12509"/>
                    <a:pt x="404" y="17082"/>
                  </a:cubicBezTo>
                  <a:cubicBezTo>
                    <a:pt x="1" y="18562"/>
                    <a:pt x="1077" y="19772"/>
                    <a:pt x="1346" y="21117"/>
                  </a:cubicBezTo>
                  <a:cubicBezTo>
                    <a:pt x="2556" y="21117"/>
                    <a:pt x="3229" y="20176"/>
                    <a:pt x="4036" y="19503"/>
                  </a:cubicBezTo>
                  <a:cubicBezTo>
                    <a:pt x="7533" y="15737"/>
                    <a:pt x="11837" y="12644"/>
                    <a:pt x="14930" y="8609"/>
                  </a:cubicBezTo>
                  <a:cubicBezTo>
                    <a:pt x="15603" y="7398"/>
                    <a:pt x="16813" y="6591"/>
                    <a:pt x="18158" y="6322"/>
                  </a:cubicBezTo>
                  <a:lnTo>
                    <a:pt x="18158" y="13854"/>
                  </a:lnTo>
                  <a:cubicBezTo>
                    <a:pt x="19638" y="9281"/>
                    <a:pt x="18831" y="4843"/>
                    <a:pt x="18024" y="1"/>
                  </a:cubicBezTo>
                  <a:close/>
                </a:path>
              </a:pathLst>
            </a:custGeom>
            <a:solidFill>
              <a:srgbClr val="91A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7" name="Google Shape;4787;p4"/>
            <p:cNvSpPr/>
            <p:nvPr/>
          </p:nvSpPr>
          <p:spPr>
            <a:xfrm>
              <a:off x="3278725" y="4505100"/>
              <a:ext cx="211850" cy="591825"/>
            </a:xfrm>
            <a:custGeom>
              <a:avLst/>
              <a:gdLst/>
              <a:ahLst/>
              <a:cxnLst/>
              <a:rect l="l" t="t" r="r" b="b"/>
              <a:pathLst>
                <a:path w="8474" h="23673" extrusionOk="0">
                  <a:moveTo>
                    <a:pt x="7936" y="1"/>
                  </a:moveTo>
                  <a:cubicBezTo>
                    <a:pt x="5515" y="808"/>
                    <a:pt x="4977" y="2960"/>
                    <a:pt x="4170" y="4574"/>
                  </a:cubicBezTo>
                  <a:cubicBezTo>
                    <a:pt x="3094" y="7667"/>
                    <a:pt x="1614" y="10492"/>
                    <a:pt x="0" y="13182"/>
                  </a:cubicBezTo>
                  <a:cubicBezTo>
                    <a:pt x="807" y="15334"/>
                    <a:pt x="1749" y="17351"/>
                    <a:pt x="2959" y="19234"/>
                  </a:cubicBezTo>
                  <a:cubicBezTo>
                    <a:pt x="3901" y="20848"/>
                    <a:pt x="4573" y="22731"/>
                    <a:pt x="6322" y="23673"/>
                  </a:cubicBezTo>
                  <a:cubicBezTo>
                    <a:pt x="6322" y="22866"/>
                    <a:pt x="6456" y="22193"/>
                    <a:pt x="7263" y="21924"/>
                  </a:cubicBezTo>
                  <a:cubicBezTo>
                    <a:pt x="7129" y="17351"/>
                    <a:pt x="7263" y="12778"/>
                    <a:pt x="7936" y="8205"/>
                  </a:cubicBezTo>
                  <a:cubicBezTo>
                    <a:pt x="8474" y="5515"/>
                    <a:pt x="8474" y="2691"/>
                    <a:pt x="7936" y="1"/>
                  </a:cubicBezTo>
                  <a:close/>
                </a:path>
              </a:pathLst>
            </a:custGeom>
            <a:solidFill>
              <a:srgbClr val="F59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8" name="Google Shape;4788;p4"/>
            <p:cNvSpPr/>
            <p:nvPr/>
          </p:nvSpPr>
          <p:spPr>
            <a:xfrm>
              <a:off x="3214825" y="1542750"/>
              <a:ext cx="558200" cy="403525"/>
            </a:xfrm>
            <a:custGeom>
              <a:avLst/>
              <a:gdLst/>
              <a:ahLst/>
              <a:cxnLst/>
              <a:rect l="l" t="t" r="r" b="b"/>
              <a:pathLst>
                <a:path w="22328" h="16141" extrusionOk="0">
                  <a:moveTo>
                    <a:pt x="21117" y="1"/>
                  </a:moveTo>
                  <a:lnTo>
                    <a:pt x="21117" y="1"/>
                  </a:lnTo>
                  <a:cubicBezTo>
                    <a:pt x="20848" y="1615"/>
                    <a:pt x="21521" y="3498"/>
                    <a:pt x="19369" y="4170"/>
                  </a:cubicBezTo>
                  <a:cubicBezTo>
                    <a:pt x="13989" y="5919"/>
                    <a:pt x="8878" y="8340"/>
                    <a:pt x="3901" y="11164"/>
                  </a:cubicBezTo>
                  <a:cubicBezTo>
                    <a:pt x="3409" y="11361"/>
                    <a:pt x="2845" y="11486"/>
                    <a:pt x="2261" y="11486"/>
                  </a:cubicBezTo>
                  <a:cubicBezTo>
                    <a:pt x="2047" y="11486"/>
                    <a:pt x="1831" y="11469"/>
                    <a:pt x="1615" y="11433"/>
                  </a:cubicBezTo>
                  <a:cubicBezTo>
                    <a:pt x="673" y="12913"/>
                    <a:pt x="135" y="14527"/>
                    <a:pt x="1" y="16141"/>
                  </a:cubicBezTo>
                  <a:cubicBezTo>
                    <a:pt x="3498" y="15334"/>
                    <a:pt x="6726" y="13854"/>
                    <a:pt x="9685" y="11837"/>
                  </a:cubicBezTo>
                  <a:cubicBezTo>
                    <a:pt x="12240" y="10088"/>
                    <a:pt x="14930" y="8743"/>
                    <a:pt x="17755" y="7802"/>
                  </a:cubicBezTo>
                  <a:cubicBezTo>
                    <a:pt x="18351" y="7546"/>
                    <a:pt x="18826" y="7412"/>
                    <a:pt x="19196" y="7412"/>
                  </a:cubicBezTo>
                  <a:cubicBezTo>
                    <a:pt x="19996" y="7412"/>
                    <a:pt x="20310" y="8037"/>
                    <a:pt x="20310" y="9416"/>
                  </a:cubicBezTo>
                  <a:lnTo>
                    <a:pt x="20310" y="15334"/>
                  </a:lnTo>
                  <a:cubicBezTo>
                    <a:pt x="20445" y="15535"/>
                    <a:pt x="20545" y="15636"/>
                    <a:pt x="20646" y="15636"/>
                  </a:cubicBezTo>
                  <a:cubicBezTo>
                    <a:pt x="20747" y="15636"/>
                    <a:pt x="20848" y="15535"/>
                    <a:pt x="20983" y="15334"/>
                  </a:cubicBezTo>
                  <a:cubicBezTo>
                    <a:pt x="21655" y="10761"/>
                    <a:pt x="20983" y="6053"/>
                    <a:pt x="22193" y="1480"/>
                  </a:cubicBezTo>
                  <a:cubicBezTo>
                    <a:pt x="22328" y="808"/>
                    <a:pt x="21655" y="404"/>
                    <a:pt x="21117" y="1"/>
                  </a:cubicBezTo>
                  <a:close/>
                </a:path>
              </a:pathLst>
            </a:custGeom>
            <a:solidFill>
              <a:srgbClr val="8D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9" name="Google Shape;4789;p4"/>
            <p:cNvSpPr/>
            <p:nvPr/>
          </p:nvSpPr>
          <p:spPr>
            <a:xfrm>
              <a:off x="3248450" y="4242825"/>
              <a:ext cx="265675" cy="592100"/>
            </a:xfrm>
            <a:custGeom>
              <a:avLst/>
              <a:gdLst/>
              <a:ahLst/>
              <a:cxnLst/>
              <a:rect l="l" t="t" r="r" b="b"/>
              <a:pathLst>
                <a:path w="10627" h="23684" extrusionOk="0">
                  <a:moveTo>
                    <a:pt x="10626" y="1"/>
                  </a:moveTo>
                  <a:cubicBezTo>
                    <a:pt x="6591" y="6188"/>
                    <a:pt x="3229" y="12778"/>
                    <a:pt x="270" y="19503"/>
                  </a:cubicBezTo>
                  <a:cubicBezTo>
                    <a:pt x="404" y="20983"/>
                    <a:pt x="1" y="22462"/>
                    <a:pt x="1211" y="23673"/>
                  </a:cubicBezTo>
                  <a:cubicBezTo>
                    <a:pt x="1288" y="23680"/>
                    <a:pt x="1364" y="23684"/>
                    <a:pt x="1440" y="23684"/>
                  </a:cubicBezTo>
                  <a:cubicBezTo>
                    <a:pt x="2706" y="23684"/>
                    <a:pt x="3917" y="22655"/>
                    <a:pt x="4170" y="21386"/>
                  </a:cubicBezTo>
                  <a:cubicBezTo>
                    <a:pt x="4843" y="19369"/>
                    <a:pt x="5515" y="17351"/>
                    <a:pt x="6457" y="15468"/>
                  </a:cubicBezTo>
                  <a:cubicBezTo>
                    <a:pt x="6860" y="13720"/>
                    <a:pt x="7802" y="12240"/>
                    <a:pt x="9147" y="11030"/>
                  </a:cubicBezTo>
                  <a:lnTo>
                    <a:pt x="9147" y="18696"/>
                  </a:lnTo>
                  <a:cubicBezTo>
                    <a:pt x="9819" y="18158"/>
                    <a:pt x="10088" y="17351"/>
                    <a:pt x="9954" y="16544"/>
                  </a:cubicBezTo>
                  <a:cubicBezTo>
                    <a:pt x="9954" y="11030"/>
                    <a:pt x="9685" y="5515"/>
                    <a:pt x="10626" y="1"/>
                  </a:cubicBezTo>
                  <a:close/>
                </a:path>
              </a:pathLst>
            </a:custGeom>
            <a:solidFill>
              <a:srgbClr val="87A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0" name="Google Shape;4790;p4"/>
            <p:cNvSpPr/>
            <p:nvPr/>
          </p:nvSpPr>
          <p:spPr>
            <a:xfrm>
              <a:off x="3164400" y="2030325"/>
              <a:ext cx="507750" cy="400150"/>
            </a:xfrm>
            <a:custGeom>
              <a:avLst/>
              <a:gdLst/>
              <a:ahLst/>
              <a:cxnLst/>
              <a:rect l="l" t="t" r="r" b="b"/>
              <a:pathLst>
                <a:path w="20310" h="16006" extrusionOk="0">
                  <a:moveTo>
                    <a:pt x="18965" y="0"/>
                  </a:moveTo>
                  <a:lnTo>
                    <a:pt x="18965" y="0"/>
                  </a:lnTo>
                  <a:cubicBezTo>
                    <a:pt x="13047" y="3497"/>
                    <a:pt x="7532" y="8070"/>
                    <a:pt x="1211" y="11164"/>
                  </a:cubicBezTo>
                  <a:cubicBezTo>
                    <a:pt x="807" y="11298"/>
                    <a:pt x="807" y="11702"/>
                    <a:pt x="404" y="11971"/>
                  </a:cubicBezTo>
                  <a:cubicBezTo>
                    <a:pt x="0" y="12374"/>
                    <a:pt x="0" y="13047"/>
                    <a:pt x="269" y="13450"/>
                  </a:cubicBezTo>
                  <a:lnTo>
                    <a:pt x="1211" y="16006"/>
                  </a:lnTo>
                  <a:cubicBezTo>
                    <a:pt x="7398" y="12105"/>
                    <a:pt x="13450" y="7801"/>
                    <a:pt x="19099" y="3228"/>
                  </a:cubicBezTo>
                  <a:cubicBezTo>
                    <a:pt x="18696" y="2152"/>
                    <a:pt x="20310" y="942"/>
                    <a:pt x="18965" y="0"/>
                  </a:cubicBezTo>
                  <a:close/>
                </a:path>
              </a:pathLst>
            </a:custGeom>
            <a:solidFill>
              <a:srgbClr val="8D9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1" name="Google Shape;4791;p4"/>
            <p:cNvSpPr/>
            <p:nvPr/>
          </p:nvSpPr>
          <p:spPr>
            <a:xfrm>
              <a:off x="3151375" y="2612025"/>
              <a:ext cx="362750" cy="306650"/>
            </a:xfrm>
            <a:custGeom>
              <a:avLst/>
              <a:gdLst/>
              <a:ahLst/>
              <a:cxnLst/>
              <a:rect l="l" t="t" r="r" b="b"/>
              <a:pathLst>
                <a:path w="14510" h="12266" extrusionOk="0">
                  <a:moveTo>
                    <a:pt x="12223" y="1"/>
                  </a:moveTo>
                  <a:cubicBezTo>
                    <a:pt x="8457" y="1615"/>
                    <a:pt x="5498" y="4439"/>
                    <a:pt x="2001" y="6457"/>
                  </a:cubicBezTo>
                  <a:lnTo>
                    <a:pt x="118" y="11164"/>
                  </a:lnTo>
                  <a:cubicBezTo>
                    <a:pt x="0" y="11868"/>
                    <a:pt x="191" y="12265"/>
                    <a:pt x="778" y="12265"/>
                  </a:cubicBezTo>
                  <a:cubicBezTo>
                    <a:pt x="863" y="12265"/>
                    <a:pt x="957" y="12257"/>
                    <a:pt x="1059" y="12240"/>
                  </a:cubicBezTo>
                  <a:cubicBezTo>
                    <a:pt x="5632" y="9685"/>
                    <a:pt x="9936" y="6591"/>
                    <a:pt x="13837" y="3229"/>
                  </a:cubicBezTo>
                  <a:cubicBezTo>
                    <a:pt x="14509" y="1480"/>
                    <a:pt x="14240" y="270"/>
                    <a:pt x="12223" y="1"/>
                  </a:cubicBezTo>
                  <a:close/>
                </a:path>
              </a:pathLst>
            </a:custGeom>
            <a:solidFill>
              <a:srgbClr val="8B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2" name="Google Shape;4792;p4"/>
            <p:cNvSpPr/>
            <p:nvPr/>
          </p:nvSpPr>
          <p:spPr>
            <a:xfrm>
              <a:off x="3907500" y="3176925"/>
              <a:ext cx="457325" cy="383350"/>
            </a:xfrm>
            <a:custGeom>
              <a:avLst/>
              <a:gdLst/>
              <a:ahLst/>
              <a:cxnLst/>
              <a:rect l="l" t="t" r="r" b="b"/>
              <a:pathLst>
                <a:path w="18293" h="15334" extrusionOk="0">
                  <a:moveTo>
                    <a:pt x="1345" y="0"/>
                  </a:moveTo>
                  <a:cubicBezTo>
                    <a:pt x="807" y="404"/>
                    <a:pt x="269" y="942"/>
                    <a:pt x="135" y="1614"/>
                  </a:cubicBezTo>
                  <a:cubicBezTo>
                    <a:pt x="0" y="2018"/>
                    <a:pt x="0" y="2421"/>
                    <a:pt x="135" y="2825"/>
                  </a:cubicBezTo>
                  <a:cubicBezTo>
                    <a:pt x="1480" y="5111"/>
                    <a:pt x="3766" y="6994"/>
                    <a:pt x="6322" y="7936"/>
                  </a:cubicBezTo>
                  <a:cubicBezTo>
                    <a:pt x="7263" y="8070"/>
                    <a:pt x="7936" y="8877"/>
                    <a:pt x="8608" y="9281"/>
                  </a:cubicBezTo>
                  <a:cubicBezTo>
                    <a:pt x="11836" y="11433"/>
                    <a:pt x="14392" y="14392"/>
                    <a:pt x="18292" y="15333"/>
                  </a:cubicBezTo>
                  <a:cubicBezTo>
                    <a:pt x="18158" y="14392"/>
                    <a:pt x="18158" y="13585"/>
                    <a:pt x="18158" y="12778"/>
                  </a:cubicBezTo>
                  <a:cubicBezTo>
                    <a:pt x="16544" y="11836"/>
                    <a:pt x="15333" y="10357"/>
                    <a:pt x="13719" y="9415"/>
                  </a:cubicBezTo>
                  <a:cubicBezTo>
                    <a:pt x="9281" y="6725"/>
                    <a:pt x="5111" y="3497"/>
                    <a:pt x="1345" y="0"/>
                  </a:cubicBezTo>
                  <a:close/>
                </a:path>
              </a:pathLst>
            </a:custGeom>
            <a:solidFill>
              <a:srgbClr val="87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3" name="Google Shape;4793;p4"/>
            <p:cNvSpPr/>
            <p:nvPr/>
          </p:nvSpPr>
          <p:spPr>
            <a:xfrm>
              <a:off x="3658675" y="3983925"/>
              <a:ext cx="369900" cy="484225"/>
            </a:xfrm>
            <a:custGeom>
              <a:avLst/>
              <a:gdLst/>
              <a:ahLst/>
              <a:cxnLst/>
              <a:rect l="l" t="t" r="r" b="b"/>
              <a:pathLst>
                <a:path w="14796" h="19369" extrusionOk="0">
                  <a:moveTo>
                    <a:pt x="808" y="0"/>
                  </a:moveTo>
                  <a:cubicBezTo>
                    <a:pt x="942" y="673"/>
                    <a:pt x="539" y="1211"/>
                    <a:pt x="1" y="1614"/>
                  </a:cubicBezTo>
                  <a:cubicBezTo>
                    <a:pt x="942" y="3901"/>
                    <a:pt x="2153" y="6187"/>
                    <a:pt x="3632" y="8070"/>
                  </a:cubicBezTo>
                  <a:cubicBezTo>
                    <a:pt x="6591" y="12105"/>
                    <a:pt x="10357" y="15199"/>
                    <a:pt x="13047" y="19368"/>
                  </a:cubicBezTo>
                  <a:cubicBezTo>
                    <a:pt x="13854" y="18696"/>
                    <a:pt x="14392" y="17889"/>
                    <a:pt x="14795" y="16947"/>
                  </a:cubicBezTo>
                  <a:cubicBezTo>
                    <a:pt x="13047" y="14526"/>
                    <a:pt x="11164" y="12374"/>
                    <a:pt x="8877" y="10491"/>
                  </a:cubicBezTo>
                  <a:cubicBezTo>
                    <a:pt x="8339" y="10088"/>
                    <a:pt x="8608" y="9281"/>
                    <a:pt x="8070" y="8877"/>
                  </a:cubicBezTo>
                  <a:lnTo>
                    <a:pt x="7263" y="8070"/>
                  </a:lnTo>
                  <a:lnTo>
                    <a:pt x="808" y="0"/>
                  </a:ln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4" name="Google Shape;4794;p4"/>
            <p:cNvSpPr/>
            <p:nvPr/>
          </p:nvSpPr>
          <p:spPr>
            <a:xfrm>
              <a:off x="3934400" y="1052475"/>
              <a:ext cx="168150" cy="433150"/>
            </a:xfrm>
            <a:custGeom>
              <a:avLst/>
              <a:gdLst/>
              <a:ahLst/>
              <a:cxnLst/>
              <a:rect l="l" t="t" r="r" b="b"/>
              <a:pathLst>
                <a:path w="6726" h="17326" extrusionOk="0">
                  <a:moveTo>
                    <a:pt x="738" y="0"/>
                  </a:moveTo>
                  <a:cubicBezTo>
                    <a:pt x="582" y="0"/>
                    <a:pt x="426" y="144"/>
                    <a:pt x="269" y="378"/>
                  </a:cubicBezTo>
                  <a:lnTo>
                    <a:pt x="269" y="3472"/>
                  </a:lnTo>
                  <a:cubicBezTo>
                    <a:pt x="0" y="5624"/>
                    <a:pt x="0" y="7776"/>
                    <a:pt x="135" y="9928"/>
                  </a:cubicBezTo>
                  <a:cubicBezTo>
                    <a:pt x="538" y="12080"/>
                    <a:pt x="2959" y="13156"/>
                    <a:pt x="4035" y="15039"/>
                  </a:cubicBezTo>
                  <a:cubicBezTo>
                    <a:pt x="4439" y="15846"/>
                    <a:pt x="4842" y="16518"/>
                    <a:pt x="5246" y="17191"/>
                  </a:cubicBezTo>
                  <a:lnTo>
                    <a:pt x="6725" y="17325"/>
                  </a:lnTo>
                  <a:cubicBezTo>
                    <a:pt x="6725" y="16787"/>
                    <a:pt x="6725" y="16249"/>
                    <a:pt x="6591" y="15711"/>
                  </a:cubicBezTo>
                  <a:cubicBezTo>
                    <a:pt x="5111" y="10735"/>
                    <a:pt x="3632" y="5893"/>
                    <a:pt x="2018" y="916"/>
                  </a:cubicBezTo>
                  <a:cubicBezTo>
                    <a:pt x="1883" y="647"/>
                    <a:pt x="1345" y="513"/>
                    <a:pt x="1076" y="244"/>
                  </a:cubicBezTo>
                  <a:cubicBezTo>
                    <a:pt x="964" y="75"/>
                    <a:pt x="851" y="0"/>
                    <a:pt x="738" y="0"/>
                  </a:cubicBezTo>
                  <a:close/>
                </a:path>
              </a:pathLst>
            </a:custGeom>
            <a:solidFill>
              <a:srgbClr val="F5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5" name="Google Shape;4795;p4"/>
            <p:cNvSpPr/>
            <p:nvPr/>
          </p:nvSpPr>
          <p:spPr>
            <a:xfrm>
              <a:off x="3154300" y="1986600"/>
              <a:ext cx="127800" cy="343000"/>
            </a:xfrm>
            <a:custGeom>
              <a:avLst/>
              <a:gdLst/>
              <a:ahLst/>
              <a:cxnLst/>
              <a:rect l="l" t="t" r="r" b="b"/>
              <a:pathLst>
                <a:path w="5112" h="13720" extrusionOk="0">
                  <a:moveTo>
                    <a:pt x="1615" y="1"/>
                  </a:moveTo>
                  <a:cubicBezTo>
                    <a:pt x="404" y="4439"/>
                    <a:pt x="1" y="9147"/>
                    <a:pt x="808" y="13720"/>
                  </a:cubicBezTo>
                  <a:lnTo>
                    <a:pt x="1615" y="12913"/>
                  </a:lnTo>
                  <a:cubicBezTo>
                    <a:pt x="1749" y="9954"/>
                    <a:pt x="2018" y="6726"/>
                    <a:pt x="3767" y="4843"/>
                  </a:cubicBezTo>
                  <a:cubicBezTo>
                    <a:pt x="5112" y="3229"/>
                    <a:pt x="3767" y="3094"/>
                    <a:pt x="3632" y="2287"/>
                  </a:cubicBezTo>
                  <a:cubicBezTo>
                    <a:pt x="3363" y="1346"/>
                    <a:pt x="1884" y="1077"/>
                    <a:pt x="1615" y="1"/>
                  </a:cubicBezTo>
                  <a:close/>
                </a:path>
              </a:pathLst>
            </a:custGeom>
            <a:solidFill>
              <a:srgbClr val="F8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6" name="Google Shape;4796;p4"/>
            <p:cNvSpPr/>
            <p:nvPr/>
          </p:nvSpPr>
          <p:spPr>
            <a:xfrm>
              <a:off x="4018450" y="3883050"/>
              <a:ext cx="208500" cy="184750"/>
            </a:xfrm>
            <a:custGeom>
              <a:avLst/>
              <a:gdLst/>
              <a:ahLst/>
              <a:cxnLst/>
              <a:rect l="l" t="t" r="r" b="b"/>
              <a:pathLst>
                <a:path w="8340" h="7390" extrusionOk="0">
                  <a:moveTo>
                    <a:pt x="1884" y="0"/>
                  </a:moveTo>
                  <a:cubicBezTo>
                    <a:pt x="942" y="269"/>
                    <a:pt x="270" y="942"/>
                    <a:pt x="1" y="1749"/>
                  </a:cubicBezTo>
                  <a:cubicBezTo>
                    <a:pt x="1884" y="3766"/>
                    <a:pt x="4170" y="5380"/>
                    <a:pt x="6591" y="6725"/>
                  </a:cubicBezTo>
                  <a:cubicBezTo>
                    <a:pt x="6978" y="6919"/>
                    <a:pt x="7226" y="7390"/>
                    <a:pt x="7584" y="7390"/>
                  </a:cubicBezTo>
                  <a:cubicBezTo>
                    <a:pt x="7725" y="7390"/>
                    <a:pt x="7882" y="7318"/>
                    <a:pt x="8071" y="7129"/>
                  </a:cubicBezTo>
                  <a:cubicBezTo>
                    <a:pt x="8205" y="6591"/>
                    <a:pt x="8340" y="6053"/>
                    <a:pt x="8340" y="5649"/>
                  </a:cubicBezTo>
                  <a:cubicBezTo>
                    <a:pt x="6726" y="3228"/>
                    <a:pt x="4439" y="1211"/>
                    <a:pt x="1884" y="0"/>
                  </a:cubicBez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7" name="Google Shape;4797;p4"/>
            <p:cNvSpPr/>
            <p:nvPr/>
          </p:nvSpPr>
          <p:spPr>
            <a:xfrm>
              <a:off x="2912200" y="3398500"/>
              <a:ext cx="130700" cy="141600"/>
            </a:xfrm>
            <a:custGeom>
              <a:avLst/>
              <a:gdLst/>
              <a:ahLst/>
              <a:cxnLst/>
              <a:rect l="l" t="t" r="r" b="b"/>
              <a:pathLst>
                <a:path w="5228" h="5664" extrusionOk="0">
                  <a:moveTo>
                    <a:pt x="2807" y="0"/>
                  </a:moveTo>
                  <a:cubicBezTo>
                    <a:pt x="2684" y="0"/>
                    <a:pt x="2555" y="5"/>
                    <a:pt x="2422" y="14"/>
                  </a:cubicBezTo>
                  <a:lnTo>
                    <a:pt x="808" y="14"/>
                  </a:lnTo>
                  <a:lnTo>
                    <a:pt x="808" y="149"/>
                  </a:lnTo>
                  <a:cubicBezTo>
                    <a:pt x="270" y="821"/>
                    <a:pt x="539" y="1628"/>
                    <a:pt x="404" y="2435"/>
                  </a:cubicBezTo>
                  <a:cubicBezTo>
                    <a:pt x="135" y="3511"/>
                    <a:pt x="1" y="4587"/>
                    <a:pt x="270" y="5663"/>
                  </a:cubicBezTo>
                  <a:cubicBezTo>
                    <a:pt x="1884" y="4722"/>
                    <a:pt x="3901" y="4453"/>
                    <a:pt x="4977" y="2704"/>
                  </a:cubicBezTo>
                  <a:cubicBezTo>
                    <a:pt x="5227" y="830"/>
                    <a:pt x="4432" y="0"/>
                    <a:pt x="2807" y="0"/>
                  </a:cubicBezTo>
                  <a:close/>
                </a:path>
              </a:pathLst>
            </a:custGeom>
            <a:solidFill>
              <a:srgbClr val="7C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8" name="Google Shape;4798;p4"/>
            <p:cNvSpPr/>
            <p:nvPr/>
          </p:nvSpPr>
          <p:spPr>
            <a:xfrm>
              <a:off x="4109250" y="4051175"/>
              <a:ext cx="110975" cy="154700"/>
            </a:xfrm>
            <a:custGeom>
              <a:avLst/>
              <a:gdLst/>
              <a:ahLst/>
              <a:cxnLst/>
              <a:rect l="l" t="t" r="r" b="b"/>
              <a:pathLst>
                <a:path w="4439" h="6188" extrusionOk="0">
                  <a:moveTo>
                    <a:pt x="2959" y="0"/>
                  </a:moveTo>
                  <a:cubicBezTo>
                    <a:pt x="1614" y="1883"/>
                    <a:pt x="0" y="3766"/>
                    <a:pt x="1480" y="6187"/>
                  </a:cubicBezTo>
                  <a:cubicBezTo>
                    <a:pt x="2959" y="4573"/>
                    <a:pt x="3901" y="2556"/>
                    <a:pt x="4439" y="404"/>
                  </a:cubicBezTo>
                  <a:lnTo>
                    <a:pt x="2959" y="0"/>
                  </a:lnTo>
                  <a:close/>
                </a:path>
              </a:pathLst>
            </a:custGeom>
            <a:solidFill>
              <a:srgbClr val="F7B7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9" name="Google Shape;4799;p4"/>
            <p:cNvSpPr/>
            <p:nvPr/>
          </p:nvSpPr>
          <p:spPr>
            <a:xfrm>
              <a:off x="3905525" y="839625"/>
              <a:ext cx="55800" cy="222325"/>
            </a:xfrm>
            <a:custGeom>
              <a:avLst/>
              <a:gdLst/>
              <a:ahLst/>
              <a:cxnLst/>
              <a:rect l="l" t="t" r="r" b="b"/>
              <a:pathLst>
                <a:path w="2232" h="8893" extrusionOk="0">
                  <a:moveTo>
                    <a:pt x="1514" y="0"/>
                  </a:moveTo>
                  <a:cubicBezTo>
                    <a:pt x="720" y="0"/>
                    <a:pt x="0" y="158"/>
                    <a:pt x="617" y="1495"/>
                  </a:cubicBezTo>
                  <a:cubicBezTo>
                    <a:pt x="1290" y="3916"/>
                    <a:pt x="1559" y="6337"/>
                    <a:pt x="1559" y="8892"/>
                  </a:cubicBezTo>
                  <a:cubicBezTo>
                    <a:pt x="1693" y="8892"/>
                    <a:pt x="1962" y="8758"/>
                    <a:pt x="2231" y="8758"/>
                  </a:cubicBezTo>
                  <a:lnTo>
                    <a:pt x="2231" y="15"/>
                  </a:lnTo>
                  <a:cubicBezTo>
                    <a:pt x="2010" y="15"/>
                    <a:pt x="1759" y="0"/>
                    <a:pt x="1514" y="0"/>
                  </a:cubicBezTo>
                  <a:close/>
                </a:path>
              </a:pathLst>
            </a:custGeom>
            <a:solidFill>
              <a:srgbClr val="8FB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0" name="Google Shape;4800;p4"/>
            <p:cNvSpPr/>
            <p:nvPr/>
          </p:nvSpPr>
          <p:spPr>
            <a:xfrm>
              <a:off x="3692300" y="4747200"/>
              <a:ext cx="90825" cy="111000"/>
            </a:xfrm>
            <a:custGeom>
              <a:avLst/>
              <a:gdLst/>
              <a:ahLst/>
              <a:cxnLst/>
              <a:rect l="l" t="t" r="r" b="b"/>
              <a:pathLst>
                <a:path w="3633" h="4440" extrusionOk="0">
                  <a:moveTo>
                    <a:pt x="673" y="1"/>
                  </a:moveTo>
                  <a:cubicBezTo>
                    <a:pt x="1" y="1"/>
                    <a:pt x="1" y="539"/>
                    <a:pt x="135" y="1077"/>
                  </a:cubicBezTo>
                  <a:cubicBezTo>
                    <a:pt x="539" y="2691"/>
                    <a:pt x="1077" y="4036"/>
                    <a:pt x="2825" y="4439"/>
                  </a:cubicBezTo>
                  <a:lnTo>
                    <a:pt x="3632" y="3229"/>
                  </a:lnTo>
                  <a:lnTo>
                    <a:pt x="2691" y="1749"/>
                  </a:lnTo>
                  <a:cubicBezTo>
                    <a:pt x="2153" y="1077"/>
                    <a:pt x="1884" y="1"/>
                    <a:pt x="673" y="1"/>
                  </a:cubicBezTo>
                  <a:close/>
                </a:path>
              </a:pathLst>
            </a:custGeom>
            <a:solidFill>
              <a:srgbClr val="85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1" name="Google Shape;4801;p4"/>
            <p:cNvSpPr/>
            <p:nvPr/>
          </p:nvSpPr>
          <p:spPr>
            <a:xfrm>
              <a:off x="4055450" y="4209200"/>
              <a:ext cx="90800" cy="97550"/>
            </a:xfrm>
            <a:custGeom>
              <a:avLst/>
              <a:gdLst/>
              <a:ahLst/>
              <a:cxnLst/>
              <a:rect l="l" t="t" r="r" b="b"/>
              <a:pathLst>
                <a:path w="3632" h="3902" extrusionOk="0">
                  <a:moveTo>
                    <a:pt x="3632" y="1"/>
                  </a:moveTo>
                  <a:lnTo>
                    <a:pt x="3632" y="1"/>
                  </a:lnTo>
                  <a:cubicBezTo>
                    <a:pt x="2690" y="539"/>
                    <a:pt x="1749" y="1077"/>
                    <a:pt x="942" y="1615"/>
                  </a:cubicBezTo>
                  <a:cubicBezTo>
                    <a:pt x="0" y="2422"/>
                    <a:pt x="269" y="3229"/>
                    <a:pt x="1211" y="3901"/>
                  </a:cubicBezTo>
                  <a:cubicBezTo>
                    <a:pt x="2152" y="2691"/>
                    <a:pt x="3363" y="1615"/>
                    <a:pt x="3632" y="1"/>
                  </a:cubicBezTo>
                  <a:close/>
                </a:path>
              </a:pathLst>
            </a:custGeom>
            <a:solidFill>
              <a:srgbClr val="F7B7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2" name="Google Shape;4802;p4"/>
            <p:cNvSpPr/>
            <p:nvPr/>
          </p:nvSpPr>
          <p:spPr>
            <a:xfrm>
              <a:off x="3110600" y="2891100"/>
              <a:ext cx="67275" cy="63925"/>
            </a:xfrm>
            <a:custGeom>
              <a:avLst/>
              <a:gdLst/>
              <a:ahLst/>
              <a:cxnLst/>
              <a:rect l="l" t="t" r="r" b="b"/>
              <a:pathLst>
                <a:path w="2691" h="2557" extrusionOk="0">
                  <a:moveTo>
                    <a:pt x="1749" y="1"/>
                  </a:moveTo>
                  <a:cubicBezTo>
                    <a:pt x="807" y="673"/>
                    <a:pt x="135" y="1480"/>
                    <a:pt x="0" y="2556"/>
                  </a:cubicBezTo>
                  <a:cubicBezTo>
                    <a:pt x="1076" y="2287"/>
                    <a:pt x="2018" y="1749"/>
                    <a:pt x="2690" y="1077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DCAB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3" name="Google Shape;4803;p4"/>
            <p:cNvSpPr/>
            <p:nvPr/>
          </p:nvSpPr>
          <p:spPr>
            <a:xfrm>
              <a:off x="4082350" y="1516725"/>
              <a:ext cx="43725" cy="42975"/>
            </a:xfrm>
            <a:custGeom>
              <a:avLst/>
              <a:gdLst/>
              <a:ahLst/>
              <a:cxnLst/>
              <a:rect l="l" t="t" r="r" b="b"/>
              <a:pathLst>
                <a:path w="1749" h="1719" extrusionOk="0">
                  <a:moveTo>
                    <a:pt x="1222" y="0"/>
                  </a:moveTo>
                  <a:cubicBezTo>
                    <a:pt x="1105" y="0"/>
                    <a:pt x="967" y="76"/>
                    <a:pt x="807" y="235"/>
                  </a:cubicBezTo>
                  <a:lnTo>
                    <a:pt x="0" y="1176"/>
                  </a:lnTo>
                  <a:cubicBezTo>
                    <a:pt x="309" y="1546"/>
                    <a:pt x="589" y="1718"/>
                    <a:pt x="854" y="1718"/>
                  </a:cubicBezTo>
                  <a:cubicBezTo>
                    <a:pt x="1166" y="1718"/>
                    <a:pt x="1458" y="1479"/>
                    <a:pt x="1749" y="1042"/>
                  </a:cubicBezTo>
                  <a:cubicBezTo>
                    <a:pt x="1614" y="773"/>
                    <a:pt x="1614" y="638"/>
                    <a:pt x="1614" y="504"/>
                  </a:cubicBezTo>
                  <a:cubicBezTo>
                    <a:pt x="1533" y="178"/>
                    <a:pt x="1402" y="0"/>
                    <a:pt x="1222" y="0"/>
                  </a:cubicBezTo>
                  <a:close/>
                </a:path>
              </a:pathLst>
            </a:custGeom>
            <a:solidFill>
              <a:srgbClr val="68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4" name="Google Shape;4804;p4"/>
            <p:cNvSpPr/>
            <p:nvPr/>
          </p:nvSpPr>
          <p:spPr>
            <a:xfrm>
              <a:off x="2912200" y="339885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808" y="0"/>
                  </a:moveTo>
                  <a:lnTo>
                    <a:pt x="808" y="0"/>
                  </a:lnTo>
                  <a:cubicBezTo>
                    <a:pt x="135" y="538"/>
                    <a:pt x="1" y="1614"/>
                    <a:pt x="404" y="2421"/>
                  </a:cubicBezTo>
                  <a:cubicBezTo>
                    <a:pt x="1077" y="1749"/>
                    <a:pt x="808" y="807"/>
                    <a:pt x="808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5" name="Google Shape;4805;p4"/>
            <p:cNvSpPr/>
            <p:nvPr/>
          </p:nvSpPr>
          <p:spPr>
            <a:xfrm>
              <a:off x="3154300" y="2329575"/>
              <a:ext cx="20200" cy="37025"/>
            </a:xfrm>
            <a:custGeom>
              <a:avLst/>
              <a:gdLst/>
              <a:ahLst/>
              <a:cxnLst/>
              <a:rect l="l" t="t" r="r" b="b"/>
              <a:pathLst>
                <a:path w="808" h="1481" extrusionOk="0">
                  <a:moveTo>
                    <a:pt x="808" y="1"/>
                  </a:moveTo>
                  <a:cubicBezTo>
                    <a:pt x="135" y="539"/>
                    <a:pt x="1" y="942"/>
                    <a:pt x="673" y="1480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F8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6" name="Google Shape;4806;p4"/>
            <p:cNvSpPr/>
            <p:nvPr/>
          </p:nvSpPr>
          <p:spPr>
            <a:xfrm>
              <a:off x="4102525" y="14856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0" y="0"/>
                  </a:moveTo>
                  <a:lnTo>
                    <a:pt x="0" y="1480"/>
                  </a:lnTo>
                  <a:lnTo>
                    <a:pt x="807" y="1749"/>
                  </a:lnTo>
                  <a:cubicBezTo>
                    <a:pt x="942" y="1076"/>
                    <a:pt x="673" y="269"/>
                    <a:pt x="0" y="0"/>
                  </a:cubicBezTo>
                  <a:close/>
                </a:path>
              </a:pathLst>
            </a:custGeom>
            <a:solidFill>
              <a:srgbClr val="F5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7" name="Google Shape;4807;p4"/>
            <p:cNvSpPr/>
            <p:nvPr/>
          </p:nvSpPr>
          <p:spPr>
            <a:xfrm>
              <a:off x="3198025" y="194625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1"/>
                  </a:moveTo>
                  <a:cubicBezTo>
                    <a:pt x="269" y="1"/>
                    <a:pt x="0" y="270"/>
                    <a:pt x="0" y="808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8D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8" name="Google Shape;4808;p4"/>
            <p:cNvSpPr/>
            <p:nvPr/>
          </p:nvSpPr>
          <p:spPr>
            <a:xfrm>
              <a:off x="4065525" y="4326900"/>
              <a:ext cx="16850" cy="23550"/>
            </a:xfrm>
            <a:custGeom>
              <a:avLst/>
              <a:gdLst/>
              <a:ahLst/>
              <a:cxnLst/>
              <a:rect l="l" t="t" r="r" b="b"/>
              <a:pathLst>
                <a:path w="674" h="942" extrusionOk="0">
                  <a:moveTo>
                    <a:pt x="673" y="0"/>
                  </a:moveTo>
                  <a:lnTo>
                    <a:pt x="1" y="942"/>
                  </a:lnTo>
                  <a:cubicBezTo>
                    <a:pt x="270" y="807"/>
                    <a:pt x="539" y="404"/>
                    <a:pt x="673" y="0"/>
                  </a:cubicBezTo>
                  <a:close/>
                </a:path>
              </a:pathLst>
            </a:custGeom>
            <a:solidFill>
              <a:srgbClr val="F7B7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9" name="Google Shape;4809;p4"/>
            <p:cNvSpPr/>
            <p:nvPr/>
          </p:nvSpPr>
          <p:spPr>
            <a:xfrm>
              <a:off x="3766275" y="2390100"/>
              <a:ext cx="447225" cy="565550"/>
            </a:xfrm>
            <a:custGeom>
              <a:avLst/>
              <a:gdLst/>
              <a:ahLst/>
              <a:cxnLst/>
              <a:rect l="l" t="t" r="r" b="b"/>
              <a:pathLst>
                <a:path w="17889" h="22622" extrusionOk="0">
                  <a:moveTo>
                    <a:pt x="2153" y="1"/>
                  </a:moveTo>
                  <a:lnTo>
                    <a:pt x="2153" y="1"/>
                  </a:lnTo>
                  <a:cubicBezTo>
                    <a:pt x="673" y="1480"/>
                    <a:pt x="1480" y="3363"/>
                    <a:pt x="1346" y="4977"/>
                  </a:cubicBezTo>
                  <a:cubicBezTo>
                    <a:pt x="1346" y="5784"/>
                    <a:pt x="1884" y="6726"/>
                    <a:pt x="1480" y="7264"/>
                  </a:cubicBezTo>
                  <a:cubicBezTo>
                    <a:pt x="1" y="9550"/>
                    <a:pt x="808" y="12240"/>
                    <a:pt x="673" y="14661"/>
                  </a:cubicBezTo>
                  <a:cubicBezTo>
                    <a:pt x="2287" y="13316"/>
                    <a:pt x="673" y="11030"/>
                    <a:pt x="1884" y="9550"/>
                  </a:cubicBezTo>
                  <a:lnTo>
                    <a:pt x="1884" y="9550"/>
                  </a:lnTo>
                  <a:cubicBezTo>
                    <a:pt x="2690" y="9819"/>
                    <a:pt x="3363" y="10357"/>
                    <a:pt x="3766" y="11030"/>
                  </a:cubicBezTo>
                  <a:cubicBezTo>
                    <a:pt x="6591" y="15334"/>
                    <a:pt x="10895" y="18158"/>
                    <a:pt x="14661" y="21520"/>
                  </a:cubicBezTo>
                  <a:cubicBezTo>
                    <a:pt x="15248" y="22225"/>
                    <a:pt x="16142" y="22622"/>
                    <a:pt x="17076" y="22622"/>
                  </a:cubicBezTo>
                  <a:cubicBezTo>
                    <a:pt x="17212" y="22622"/>
                    <a:pt x="17349" y="22614"/>
                    <a:pt x="17485" y="22596"/>
                  </a:cubicBezTo>
                  <a:cubicBezTo>
                    <a:pt x="17889" y="21117"/>
                    <a:pt x="17216" y="19637"/>
                    <a:pt x="16006" y="18831"/>
                  </a:cubicBezTo>
                  <a:cubicBezTo>
                    <a:pt x="13316" y="16813"/>
                    <a:pt x="10626" y="14527"/>
                    <a:pt x="8339" y="12106"/>
                  </a:cubicBezTo>
                  <a:cubicBezTo>
                    <a:pt x="4977" y="8743"/>
                    <a:pt x="942" y="5650"/>
                    <a:pt x="2153" y="1"/>
                  </a:cubicBezTo>
                  <a:close/>
                </a:path>
              </a:pathLst>
            </a:custGeom>
            <a:solidFill>
              <a:srgbClr val="8B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0" name="Google Shape;4810;p4"/>
            <p:cNvSpPr/>
            <p:nvPr/>
          </p:nvSpPr>
          <p:spPr>
            <a:xfrm>
              <a:off x="3554450" y="4246200"/>
              <a:ext cx="205125" cy="544750"/>
            </a:xfrm>
            <a:custGeom>
              <a:avLst/>
              <a:gdLst/>
              <a:ahLst/>
              <a:cxnLst/>
              <a:rect l="l" t="t" r="r" b="b"/>
              <a:pathLst>
                <a:path w="8205" h="21790" extrusionOk="0">
                  <a:moveTo>
                    <a:pt x="2556" y="0"/>
                  </a:moveTo>
                  <a:lnTo>
                    <a:pt x="2556" y="0"/>
                  </a:lnTo>
                  <a:cubicBezTo>
                    <a:pt x="1883" y="538"/>
                    <a:pt x="1480" y="1614"/>
                    <a:pt x="1749" y="2421"/>
                  </a:cubicBezTo>
                  <a:cubicBezTo>
                    <a:pt x="1883" y="5380"/>
                    <a:pt x="1614" y="8339"/>
                    <a:pt x="807" y="11029"/>
                  </a:cubicBezTo>
                  <a:cubicBezTo>
                    <a:pt x="269" y="13316"/>
                    <a:pt x="0" y="15602"/>
                    <a:pt x="135" y="17754"/>
                  </a:cubicBezTo>
                  <a:cubicBezTo>
                    <a:pt x="1749" y="16678"/>
                    <a:pt x="269" y="14392"/>
                    <a:pt x="1883" y="13181"/>
                  </a:cubicBezTo>
                  <a:cubicBezTo>
                    <a:pt x="2959" y="15871"/>
                    <a:pt x="4304" y="18561"/>
                    <a:pt x="5649" y="21117"/>
                  </a:cubicBezTo>
                  <a:cubicBezTo>
                    <a:pt x="5976" y="20822"/>
                    <a:pt x="6248" y="20711"/>
                    <a:pt x="6483" y="20711"/>
                  </a:cubicBezTo>
                  <a:cubicBezTo>
                    <a:pt x="7214" y="20711"/>
                    <a:pt x="7594" y="21789"/>
                    <a:pt x="8205" y="21789"/>
                  </a:cubicBezTo>
                  <a:lnTo>
                    <a:pt x="8205" y="20175"/>
                  </a:lnTo>
                  <a:cubicBezTo>
                    <a:pt x="7667" y="18427"/>
                    <a:pt x="6322" y="16947"/>
                    <a:pt x="5784" y="15333"/>
                  </a:cubicBezTo>
                  <a:lnTo>
                    <a:pt x="5784" y="13854"/>
                  </a:lnTo>
                  <a:cubicBezTo>
                    <a:pt x="4977" y="12240"/>
                    <a:pt x="4708" y="10491"/>
                    <a:pt x="4170" y="8877"/>
                  </a:cubicBezTo>
                  <a:cubicBezTo>
                    <a:pt x="2018" y="6187"/>
                    <a:pt x="2690" y="2959"/>
                    <a:pt x="2556" y="0"/>
                  </a:cubicBezTo>
                  <a:close/>
                </a:path>
              </a:pathLst>
            </a:custGeom>
            <a:solidFill>
              <a:srgbClr val="8A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1" name="Google Shape;4811;p4"/>
            <p:cNvSpPr/>
            <p:nvPr/>
          </p:nvSpPr>
          <p:spPr>
            <a:xfrm>
              <a:off x="3453575" y="2369925"/>
              <a:ext cx="245475" cy="322825"/>
            </a:xfrm>
            <a:custGeom>
              <a:avLst/>
              <a:gdLst/>
              <a:ahLst/>
              <a:cxnLst/>
              <a:rect l="l" t="t" r="r" b="b"/>
              <a:pathLst>
                <a:path w="9819" h="12913" extrusionOk="0">
                  <a:moveTo>
                    <a:pt x="9819" y="1"/>
                  </a:moveTo>
                  <a:cubicBezTo>
                    <a:pt x="8205" y="2287"/>
                    <a:pt x="6322" y="4170"/>
                    <a:pt x="4035" y="5784"/>
                  </a:cubicBezTo>
                  <a:cubicBezTo>
                    <a:pt x="2421" y="6726"/>
                    <a:pt x="1076" y="8071"/>
                    <a:pt x="0" y="9685"/>
                  </a:cubicBezTo>
                  <a:cubicBezTo>
                    <a:pt x="942" y="10492"/>
                    <a:pt x="1480" y="11568"/>
                    <a:pt x="1749" y="12913"/>
                  </a:cubicBezTo>
                  <a:cubicBezTo>
                    <a:pt x="3228" y="11971"/>
                    <a:pt x="4573" y="10895"/>
                    <a:pt x="5649" y="9550"/>
                  </a:cubicBezTo>
                  <a:cubicBezTo>
                    <a:pt x="6420" y="8779"/>
                    <a:pt x="7191" y="8099"/>
                    <a:pt x="8257" y="8099"/>
                  </a:cubicBezTo>
                  <a:cubicBezTo>
                    <a:pt x="8493" y="8099"/>
                    <a:pt x="8743" y="8132"/>
                    <a:pt x="9012" y="8205"/>
                  </a:cubicBezTo>
                  <a:cubicBezTo>
                    <a:pt x="8877" y="5381"/>
                    <a:pt x="9146" y="2691"/>
                    <a:pt x="9819" y="1"/>
                  </a:cubicBezTo>
                  <a:close/>
                </a:path>
              </a:pathLst>
            </a:custGeom>
            <a:solidFill>
              <a:srgbClr val="989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2" name="Google Shape;4812;p4"/>
            <p:cNvSpPr/>
            <p:nvPr/>
          </p:nvSpPr>
          <p:spPr>
            <a:xfrm>
              <a:off x="3372875" y="2833950"/>
              <a:ext cx="285825" cy="310650"/>
            </a:xfrm>
            <a:custGeom>
              <a:avLst/>
              <a:gdLst/>
              <a:ahLst/>
              <a:cxnLst/>
              <a:rect l="l" t="t" r="r" b="b"/>
              <a:pathLst>
                <a:path w="11433" h="12426" extrusionOk="0">
                  <a:moveTo>
                    <a:pt x="11433" y="1"/>
                  </a:moveTo>
                  <a:lnTo>
                    <a:pt x="11433" y="1"/>
                  </a:lnTo>
                  <a:cubicBezTo>
                    <a:pt x="9819" y="2018"/>
                    <a:pt x="8070" y="3766"/>
                    <a:pt x="6053" y="5380"/>
                  </a:cubicBezTo>
                  <a:cubicBezTo>
                    <a:pt x="3901" y="6860"/>
                    <a:pt x="2018" y="8877"/>
                    <a:pt x="0" y="10491"/>
                  </a:cubicBezTo>
                  <a:cubicBezTo>
                    <a:pt x="673" y="11298"/>
                    <a:pt x="1614" y="11971"/>
                    <a:pt x="2690" y="12374"/>
                  </a:cubicBezTo>
                  <a:cubicBezTo>
                    <a:pt x="2864" y="12409"/>
                    <a:pt x="3038" y="12426"/>
                    <a:pt x="3209" y="12426"/>
                  </a:cubicBezTo>
                  <a:cubicBezTo>
                    <a:pt x="4367" y="12426"/>
                    <a:pt x="5432" y="11663"/>
                    <a:pt x="5784" y="10491"/>
                  </a:cubicBezTo>
                  <a:lnTo>
                    <a:pt x="5784" y="9819"/>
                  </a:lnTo>
                  <a:cubicBezTo>
                    <a:pt x="6187" y="9146"/>
                    <a:pt x="6994" y="9415"/>
                    <a:pt x="7398" y="8877"/>
                  </a:cubicBezTo>
                  <a:cubicBezTo>
                    <a:pt x="7936" y="8070"/>
                    <a:pt x="8743" y="7263"/>
                    <a:pt x="9415" y="6591"/>
                  </a:cubicBezTo>
                  <a:cubicBezTo>
                    <a:pt x="9715" y="6366"/>
                    <a:pt x="9931" y="6277"/>
                    <a:pt x="10090" y="6277"/>
                  </a:cubicBezTo>
                  <a:cubicBezTo>
                    <a:pt x="10502" y="6277"/>
                    <a:pt x="10529" y="6875"/>
                    <a:pt x="10626" y="7263"/>
                  </a:cubicBezTo>
                  <a:cubicBezTo>
                    <a:pt x="10760" y="6994"/>
                    <a:pt x="11298" y="6591"/>
                    <a:pt x="11298" y="6456"/>
                  </a:cubicBezTo>
                  <a:cubicBezTo>
                    <a:pt x="10357" y="4304"/>
                    <a:pt x="11433" y="2152"/>
                    <a:pt x="11433" y="1"/>
                  </a:cubicBezTo>
                  <a:close/>
                </a:path>
              </a:pathLst>
            </a:custGeom>
            <a:solidFill>
              <a:srgbClr val="959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3" name="Google Shape;4813;p4"/>
            <p:cNvSpPr/>
            <p:nvPr/>
          </p:nvSpPr>
          <p:spPr>
            <a:xfrm>
              <a:off x="3715850" y="2813775"/>
              <a:ext cx="218575" cy="487575"/>
            </a:xfrm>
            <a:custGeom>
              <a:avLst/>
              <a:gdLst/>
              <a:ahLst/>
              <a:cxnLst/>
              <a:rect l="l" t="t" r="r" b="b"/>
              <a:pathLst>
                <a:path w="8743" h="19503" extrusionOk="0">
                  <a:moveTo>
                    <a:pt x="2690" y="1"/>
                  </a:moveTo>
                  <a:lnTo>
                    <a:pt x="2690" y="1"/>
                  </a:lnTo>
                  <a:cubicBezTo>
                    <a:pt x="1614" y="808"/>
                    <a:pt x="1749" y="1884"/>
                    <a:pt x="1749" y="2959"/>
                  </a:cubicBezTo>
                  <a:cubicBezTo>
                    <a:pt x="1749" y="4708"/>
                    <a:pt x="1480" y="6322"/>
                    <a:pt x="1211" y="8070"/>
                  </a:cubicBezTo>
                  <a:cubicBezTo>
                    <a:pt x="269" y="11836"/>
                    <a:pt x="0" y="15602"/>
                    <a:pt x="135" y="19503"/>
                  </a:cubicBezTo>
                  <a:cubicBezTo>
                    <a:pt x="1211" y="18427"/>
                    <a:pt x="1076" y="16947"/>
                    <a:pt x="1076" y="15737"/>
                  </a:cubicBezTo>
                  <a:cubicBezTo>
                    <a:pt x="1211" y="13450"/>
                    <a:pt x="1614" y="11164"/>
                    <a:pt x="2287" y="9012"/>
                  </a:cubicBezTo>
                  <a:cubicBezTo>
                    <a:pt x="3497" y="10088"/>
                    <a:pt x="4170" y="11702"/>
                    <a:pt x="4304" y="13316"/>
                  </a:cubicBezTo>
                  <a:cubicBezTo>
                    <a:pt x="5681" y="13942"/>
                    <a:pt x="5660" y="16316"/>
                    <a:pt x="7603" y="16316"/>
                  </a:cubicBezTo>
                  <a:cubicBezTo>
                    <a:pt x="7747" y="16316"/>
                    <a:pt x="7902" y="16303"/>
                    <a:pt x="8070" y="16275"/>
                  </a:cubicBezTo>
                  <a:lnTo>
                    <a:pt x="8204" y="16006"/>
                  </a:lnTo>
                  <a:cubicBezTo>
                    <a:pt x="8742" y="15333"/>
                    <a:pt x="8204" y="14526"/>
                    <a:pt x="8204" y="13719"/>
                  </a:cubicBezTo>
                  <a:cubicBezTo>
                    <a:pt x="7532" y="12509"/>
                    <a:pt x="6725" y="11298"/>
                    <a:pt x="5918" y="10088"/>
                  </a:cubicBezTo>
                  <a:cubicBezTo>
                    <a:pt x="3363" y="7398"/>
                    <a:pt x="2152" y="3632"/>
                    <a:pt x="2690" y="1"/>
                  </a:cubicBezTo>
                  <a:close/>
                </a:path>
              </a:pathLst>
            </a:custGeom>
            <a:solidFill>
              <a:srgbClr val="87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4" name="Google Shape;4814;p4"/>
            <p:cNvSpPr/>
            <p:nvPr/>
          </p:nvSpPr>
          <p:spPr>
            <a:xfrm>
              <a:off x="3601525" y="1986600"/>
              <a:ext cx="141250" cy="265675"/>
            </a:xfrm>
            <a:custGeom>
              <a:avLst/>
              <a:gdLst/>
              <a:ahLst/>
              <a:cxnLst/>
              <a:rect l="l" t="t" r="r" b="b"/>
              <a:pathLst>
                <a:path w="5650" h="10627" extrusionOk="0">
                  <a:moveTo>
                    <a:pt x="3901" y="1"/>
                  </a:moveTo>
                  <a:cubicBezTo>
                    <a:pt x="2959" y="404"/>
                    <a:pt x="2152" y="942"/>
                    <a:pt x="1480" y="1749"/>
                  </a:cubicBezTo>
                  <a:cubicBezTo>
                    <a:pt x="1480" y="2287"/>
                    <a:pt x="1480" y="3229"/>
                    <a:pt x="1211" y="3498"/>
                  </a:cubicBezTo>
                  <a:cubicBezTo>
                    <a:pt x="942" y="3767"/>
                    <a:pt x="0" y="3498"/>
                    <a:pt x="269" y="4305"/>
                  </a:cubicBezTo>
                  <a:cubicBezTo>
                    <a:pt x="538" y="4977"/>
                    <a:pt x="1076" y="4977"/>
                    <a:pt x="1614" y="4977"/>
                  </a:cubicBezTo>
                  <a:cubicBezTo>
                    <a:pt x="2124" y="4722"/>
                    <a:pt x="2665" y="4437"/>
                    <a:pt x="3092" y="4437"/>
                  </a:cubicBezTo>
                  <a:cubicBezTo>
                    <a:pt x="3566" y="4437"/>
                    <a:pt x="3901" y="4787"/>
                    <a:pt x="3901" y="5919"/>
                  </a:cubicBezTo>
                  <a:cubicBezTo>
                    <a:pt x="4035" y="7533"/>
                    <a:pt x="3901" y="9012"/>
                    <a:pt x="3901" y="10626"/>
                  </a:cubicBezTo>
                  <a:cubicBezTo>
                    <a:pt x="5515" y="9012"/>
                    <a:pt x="4170" y="6726"/>
                    <a:pt x="4977" y="5112"/>
                  </a:cubicBezTo>
                  <a:cubicBezTo>
                    <a:pt x="5649" y="3363"/>
                    <a:pt x="5246" y="1346"/>
                    <a:pt x="3901" y="1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5" name="Google Shape;4815;p4"/>
            <p:cNvSpPr/>
            <p:nvPr/>
          </p:nvSpPr>
          <p:spPr>
            <a:xfrm>
              <a:off x="3736025" y="1179600"/>
              <a:ext cx="60525" cy="346375"/>
            </a:xfrm>
            <a:custGeom>
              <a:avLst/>
              <a:gdLst/>
              <a:ahLst/>
              <a:cxnLst/>
              <a:rect l="l" t="t" r="r" b="b"/>
              <a:pathLst>
                <a:path w="2421" h="13855" extrusionOk="0">
                  <a:moveTo>
                    <a:pt x="942" y="1"/>
                  </a:moveTo>
                  <a:cubicBezTo>
                    <a:pt x="269" y="942"/>
                    <a:pt x="0" y="2153"/>
                    <a:pt x="269" y="3363"/>
                  </a:cubicBezTo>
                  <a:lnTo>
                    <a:pt x="269" y="13854"/>
                  </a:lnTo>
                  <a:cubicBezTo>
                    <a:pt x="942" y="13451"/>
                    <a:pt x="1345" y="12778"/>
                    <a:pt x="1480" y="11971"/>
                  </a:cubicBezTo>
                  <a:cubicBezTo>
                    <a:pt x="2421" y="7936"/>
                    <a:pt x="673" y="4036"/>
                    <a:pt x="942" y="1"/>
                  </a:cubicBezTo>
                  <a:close/>
                </a:path>
              </a:pathLst>
            </a:custGeom>
            <a:solidFill>
              <a:srgbClr val="8D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6" name="Google Shape;4816;p4"/>
            <p:cNvSpPr/>
            <p:nvPr/>
          </p:nvSpPr>
          <p:spPr>
            <a:xfrm>
              <a:off x="3665400" y="3442550"/>
              <a:ext cx="137875" cy="147325"/>
            </a:xfrm>
            <a:custGeom>
              <a:avLst/>
              <a:gdLst/>
              <a:ahLst/>
              <a:cxnLst/>
              <a:rect l="l" t="t" r="r" b="b"/>
              <a:pathLst>
                <a:path w="5515" h="5893" extrusionOk="0">
                  <a:moveTo>
                    <a:pt x="2153" y="1"/>
                  </a:moveTo>
                  <a:cubicBezTo>
                    <a:pt x="2153" y="1749"/>
                    <a:pt x="1" y="2825"/>
                    <a:pt x="673" y="4843"/>
                  </a:cubicBezTo>
                  <a:cubicBezTo>
                    <a:pt x="1480" y="4843"/>
                    <a:pt x="2287" y="5112"/>
                    <a:pt x="2960" y="5650"/>
                  </a:cubicBezTo>
                  <a:cubicBezTo>
                    <a:pt x="3423" y="5727"/>
                    <a:pt x="3931" y="5893"/>
                    <a:pt x="4432" y="5893"/>
                  </a:cubicBezTo>
                  <a:cubicBezTo>
                    <a:pt x="4803" y="5893"/>
                    <a:pt x="5171" y="5802"/>
                    <a:pt x="5515" y="5515"/>
                  </a:cubicBezTo>
                  <a:cubicBezTo>
                    <a:pt x="5381" y="3094"/>
                    <a:pt x="3498" y="1615"/>
                    <a:pt x="2153" y="1"/>
                  </a:cubicBezTo>
                  <a:close/>
                </a:path>
              </a:pathLst>
            </a:custGeom>
            <a:solidFill>
              <a:srgbClr val="9A9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7" name="Google Shape;4817;p4"/>
            <p:cNvSpPr/>
            <p:nvPr/>
          </p:nvSpPr>
          <p:spPr>
            <a:xfrm>
              <a:off x="3608250" y="4012550"/>
              <a:ext cx="50450" cy="233675"/>
            </a:xfrm>
            <a:custGeom>
              <a:avLst/>
              <a:gdLst/>
              <a:ahLst/>
              <a:cxnLst/>
              <a:rect l="l" t="t" r="r" b="b"/>
              <a:pathLst>
                <a:path w="2018" h="9347" extrusionOk="0">
                  <a:moveTo>
                    <a:pt x="1188" y="0"/>
                  </a:moveTo>
                  <a:cubicBezTo>
                    <a:pt x="828" y="0"/>
                    <a:pt x="566" y="356"/>
                    <a:pt x="404" y="1007"/>
                  </a:cubicBezTo>
                  <a:cubicBezTo>
                    <a:pt x="0" y="3697"/>
                    <a:pt x="0" y="6656"/>
                    <a:pt x="404" y="9346"/>
                  </a:cubicBezTo>
                  <a:cubicBezTo>
                    <a:pt x="1614" y="8001"/>
                    <a:pt x="942" y="6387"/>
                    <a:pt x="1211" y="4908"/>
                  </a:cubicBezTo>
                  <a:cubicBezTo>
                    <a:pt x="1480" y="3428"/>
                    <a:pt x="673" y="1814"/>
                    <a:pt x="2018" y="469"/>
                  </a:cubicBezTo>
                  <a:cubicBezTo>
                    <a:pt x="1699" y="151"/>
                    <a:pt x="1423" y="0"/>
                    <a:pt x="1188" y="0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8" name="Google Shape;4818;p4"/>
            <p:cNvSpPr/>
            <p:nvPr/>
          </p:nvSpPr>
          <p:spPr>
            <a:xfrm>
              <a:off x="3631775" y="3681300"/>
              <a:ext cx="26925" cy="262300"/>
            </a:xfrm>
            <a:custGeom>
              <a:avLst/>
              <a:gdLst/>
              <a:ahLst/>
              <a:cxnLst/>
              <a:rect l="l" t="t" r="r" b="b"/>
              <a:pathLst>
                <a:path w="1077" h="10492" extrusionOk="0">
                  <a:moveTo>
                    <a:pt x="1077" y="0"/>
                  </a:moveTo>
                  <a:cubicBezTo>
                    <a:pt x="1" y="3363"/>
                    <a:pt x="1" y="7129"/>
                    <a:pt x="1077" y="10491"/>
                  </a:cubicBezTo>
                  <a:lnTo>
                    <a:pt x="1077" y="0"/>
                  </a:ln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9" name="Google Shape;4819;p4"/>
            <p:cNvSpPr/>
            <p:nvPr/>
          </p:nvSpPr>
          <p:spPr>
            <a:xfrm>
              <a:off x="3806625" y="2107650"/>
              <a:ext cx="47100" cy="164800"/>
            </a:xfrm>
            <a:custGeom>
              <a:avLst/>
              <a:gdLst/>
              <a:ahLst/>
              <a:cxnLst/>
              <a:rect l="l" t="t" r="r" b="b"/>
              <a:pathLst>
                <a:path w="1884" h="6592" extrusionOk="0">
                  <a:moveTo>
                    <a:pt x="1345" y="1"/>
                  </a:moveTo>
                  <a:cubicBezTo>
                    <a:pt x="270" y="2018"/>
                    <a:pt x="1" y="4305"/>
                    <a:pt x="673" y="6591"/>
                  </a:cubicBezTo>
                  <a:cubicBezTo>
                    <a:pt x="1883" y="5246"/>
                    <a:pt x="1211" y="3363"/>
                    <a:pt x="1480" y="1884"/>
                  </a:cubicBezTo>
                  <a:cubicBezTo>
                    <a:pt x="1883" y="1346"/>
                    <a:pt x="1883" y="539"/>
                    <a:pt x="1345" y="1"/>
                  </a:cubicBezTo>
                  <a:close/>
                </a:path>
              </a:pathLst>
            </a:custGeom>
            <a:solidFill>
              <a:srgbClr val="8B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0" name="Google Shape;4820;p4"/>
            <p:cNvSpPr/>
            <p:nvPr/>
          </p:nvSpPr>
          <p:spPr>
            <a:xfrm>
              <a:off x="3604875" y="3015525"/>
              <a:ext cx="53825" cy="161425"/>
            </a:xfrm>
            <a:custGeom>
              <a:avLst/>
              <a:gdLst/>
              <a:ahLst/>
              <a:cxnLst/>
              <a:rect l="l" t="t" r="r" b="b"/>
              <a:pathLst>
                <a:path w="2153" h="6457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" y="2018"/>
                    <a:pt x="808" y="4304"/>
                    <a:pt x="539" y="6456"/>
                  </a:cubicBezTo>
                  <a:cubicBezTo>
                    <a:pt x="2153" y="4439"/>
                    <a:pt x="1077" y="2152"/>
                    <a:pt x="1346" y="0"/>
                  </a:cubicBezTo>
                  <a:close/>
                </a:path>
              </a:pathLst>
            </a:custGeom>
            <a:solidFill>
              <a:srgbClr val="959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1" name="Google Shape;4821;p4"/>
            <p:cNvSpPr/>
            <p:nvPr/>
          </p:nvSpPr>
          <p:spPr>
            <a:xfrm>
              <a:off x="3759550" y="2756625"/>
              <a:ext cx="23575" cy="37000"/>
            </a:xfrm>
            <a:custGeom>
              <a:avLst/>
              <a:gdLst/>
              <a:ahLst/>
              <a:cxnLst/>
              <a:rect l="l" t="t" r="r" b="b"/>
              <a:pathLst>
                <a:path w="943" h="1480" extrusionOk="0">
                  <a:moveTo>
                    <a:pt x="942" y="0"/>
                  </a:moveTo>
                  <a:cubicBezTo>
                    <a:pt x="1" y="404"/>
                    <a:pt x="1" y="942"/>
                    <a:pt x="942" y="1480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8B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2" name="Google Shape;4822;p4"/>
            <p:cNvSpPr/>
            <p:nvPr/>
          </p:nvSpPr>
          <p:spPr>
            <a:xfrm>
              <a:off x="3655325" y="3943575"/>
              <a:ext cx="26925" cy="40375"/>
            </a:xfrm>
            <a:custGeom>
              <a:avLst/>
              <a:gdLst/>
              <a:ahLst/>
              <a:cxnLst/>
              <a:rect l="l" t="t" r="r" b="b"/>
              <a:pathLst>
                <a:path w="1077" h="1615" extrusionOk="0">
                  <a:moveTo>
                    <a:pt x="135" y="0"/>
                  </a:moveTo>
                  <a:cubicBezTo>
                    <a:pt x="0" y="673"/>
                    <a:pt x="404" y="1345"/>
                    <a:pt x="942" y="1614"/>
                  </a:cubicBezTo>
                  <a:cubicBezTo>
                    <a:pt x="1076" y="942"/>
                    <a:pt x="807" y="269"/>
                    <a:pt x="135" y="0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3" name="Google Shape;4823;p4"/>
            <p:cNvSpPr/>
            <p:nvPr/>
          </p:nvSpPr>
          <p:spPr>
            <a:xfrm>
              <a:off x="3719200" y="1926075"/>
              <a:ext cx="23575" cy="40375"/>
            </a:xfrm>
            <a:custGeom>
              <a:avLst/>
              <a:gdLst/>
              <a:ahLst/>
              <a:cxnLst/>
              <a:rect l="l" t="t" r="r" b="b"/>
              <a:pathLst>
                <a:path w="943" h="1615" extrusionOk="0">
                  <a:moveTo>
                    <a:pt x="135" y="1"/>
                  </a:moveTo>
                  <a:lnTo>
                    <a:pt x="1" y="1615"/>
                  </a:lnTo>
                  <a:cubicBezTo>
                    <a:pt x="673" y="1346"/>
                    <a:pt x="942" y="673"/>
                    <a:pt x="942" y="1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4" name="Google Shape;4824;p4"/>
            <p:cNvSpPr/>
            <p:nvPr/>
          </p:nvSpPr>
          <p:spPr>
            <a:xfrm>
              <a:off x="3699025" y="19664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ubicBezTo>
                    <a:pt x="404" y="673"/>
                    <a:pt x="673" y="404"/>
                    <a:pt x="808" y="1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5" name="Google Shape;4825;p4"/>
            <p:cNvSpPr/>
            <p:nvPr/>
          </p:nvSpPr>
          <p:spPr>
            <a:xfrm>
              <a:off x="3739375" y="3567050"/>
              <a:ext cx="326175" cy="360100"/>
            </a:xfrm>
            <a:custGeom>
              <a:avLst/>
              <a:gdLst/>
              <a:ahLst/>
              <a:cxnLst/>
              <a:rect l="l" t="t" r="r" b="b"/>
              <a:pathLst>
                <a:path w="13047" h="14404" extrusionOk="0">
                  <a:moveTo>
                    <a:pt x="918" y="1"/>
                  </a:moveTo>
                  <a:cubicBezTo>
                    <a:pt x="607" y="1"/>
                    <a:pt x="304" y="164"/>
                    <a:pt x="1" y="670"/>
                  </a:cubicBezTo>
                  <a:cubicBezTo>
                    <a:pt x="673" y="5108"/>
                    <a:pt x="4439" y="7664"/>
                    <a:pt x="6860" y="11026"/>
                  </a:cubicBezTo>
                  <a:cubicBezTo>
                    <a:pt x="7801" y="12775"/>
                    <a:pt x="9281" y="13985"/>
                    <a:pt x="11164" y="14389"/>
                  </a:cubicBezTo>
                  <a:cubicBezTo>
                    <a:pt x="11233" y="14399"/>
                    <a:pt x="11302" y="14403"/>
                    <a:pt x="11371" y="14403"/>
                  </a:cubicBezTo>
                  <a:cubicBezTo>
                    <a:pt x="12238" y="14403"/>
                    <a:pt x="13047" y="13637"/>
                    <a:pt x="13047" y="12640"/>
                  </a:cubicBezTo>
                  <a:cubicBezTo>
                    <a:pt x="12643" y="12371"/>
                    <a:pt x="12374" y="12102"/>
                    <a:pt x="12105" y="11833"/>
                  </a:cubicBezTo>
                  <a:cubicBezTo>
                    <a:pt x="11836" y="11564"/>
                    <a:pt x="11567" y="11430"/>
                    <a:pt x="11298" y="11161"/>
                  </a:cubicBezTo>
                  <a:cubicBezTo>
                    <a:pt x="11164" y="11026"/>
                    <a:pt x="10895" y="11026"/>
                    <a:pt x="10626" y="11026"/>
                  </a:cubicBezTo>
                  <a:cubicBezTo>
                    <a:pt x="9550" y="10623"/>
                    <a:pt x="8608" y="9681"/>
                    <a:pt x="8205" y="8471"/>
                  </a:cubicBezTo>
                  <a:lnTo>
                    <a:pt x="2556" y="535"/>
                  </a:lnTo>
                  <a:cubicBezTo>
                    <a:pt x="1968" y="451"/>
                    <a:pt x="1433" y="1"/>
                    <a:pt x="918" y="1"/>
                  </a:cubicBezTo>
                  <a:close/>
                </a:path>
              </a:pathLst>
            </a:custGeom>
            <a:solidFill>
              <a:srgbClr val="8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6" name="Google Shape;4826;p4"/>
            <p:cNvSpPr/>
            <p:nvPr/>
          </p:nvSpPr>
          <p:spPr>
            <a:xfrm>
              <a:off x="3826800" y="3146550"/>
              <a:ext cx="242125" cy="266375"/>
            </a:xfrm>
            <a:custGeom>
              <a:avLst/>
              <a:gdLst/>
              <a:ahLst/>
              <a:cxnLst/>
              <a:rect l="l" t="t" r="r" b="b"/>
              <a:pathLst>
                <a:path w="9685" h="10655" extrusionOk="0">
                  <a:moveTo>
                    <a:pt x="144" y="0"/>
                  </a:moveTo>
                  <a:cubicBezTo>
                    <a:pt x="98" y="0"/>
                    <a:pt x="50" y="2"/>
                    <a:pt x="0" y="5"/>
                  </a:cubicBezTo>
                  <a:lnTo>
                    <a:pt x="2287" y="4578"/>
                  </a:lnTo>
                  <a:cubicBezTo>
                    <a:pt x="2421" y="5923"/>
                    <a:pt x="4170" y="6192"/>
                    <a:pt x="4170" y="7940"/>
                  </a:cubicBezTo>
                  <a:cubicBezTo>
                    <a:pt x="4170" y="9285"/>
                    <a:pt x="6322" y="9823"/>
                    <a:pt x="7398" y="10496"/>
                  </a:cubicBezTo>
                  <a:cubicBezTo>
                    <a:pt x="7547" y="10608"/>
                    <a:pt x="7673" y="10655"/>
                    <a:pt x="7782" y="10655"/>
                  </a:cubicBezTo>
                  <a:cubicBezTo>
                    <a:pt x="8388" y="10655"/>
                    <a:pt x="8504" y="9210"/>
                    <a:pt x="9333" y="9210"/>
                  </a:cubicBezTo>
                  <a:cubicBezTo>
                    <a:pt x="9438" y="9210"/>
                    <a:pt x="9554" y="9233"/>
                    <a:pt x="9684" y="9285"/>
                  </a:cubicBezTo>
                  <a:cubicBezTo>
                    <a:pt x="8743" y="8075"/>
                    <a:pt x="7667" y="6999"/>
                    <a:pt x="6456" y="6192"/>
                  </a:cubicBezTo>
                  <a:cubicBezTo>
                    <a:pt x="5246" y="5519"/>
                    <a:pt x="4170" y="4443"/>
                    <a:pt x="3766" y="2964"/>
                  </a:cubicBezTo>
                  <a:cubicBezTo>
                    <a:pt x="2061" y="2570"/>
                    <a:pt x="2019" y="0"/>
                    <a:pt x="144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7" name="Google Shape;4827;p4"/>
            <p:cNvSpPr/>
            <p:nvPr/>
          </p:nvSpPr>
          <p:spPr>
            <a:xfrm>
              <a:off x="3938350" y="3778800"/>
              <a:ext cx="66675" cy="64775"/>
            </a:xfrm>
            <a:custGeom>
              <a:avLst/>
              <a:gdLst/>
              <a:ahLst/>
              <a:cxnLst/>
              <a:rect l="l" t="t" r="r" b="b"/>
              <a:pathLst>
                <a:path w="2667" h="2591" extrusionOk="0">
                  <a:moveTo>
                    <a:pt x="246" y="1"/>
                  </a:moveTo>
                  <a:cubicBezTo>
                    <a:pt x="0" y="1352"/>
                    <a:pt x="988" y="2591"/>
                    <a:pt x="2289" y="2591"/>
                  </a:cubicBezTo>
                  <a:cubicBezTo>
                    <a:pt x="2412" y="2591"/>
                    <a:pt x="2539" y="2580"/>
                    <a:pt x="2667" y="2556"/>
                  </a:cubicBezTo>
                  <a:cubicBezTo>
                    <a:pt x="1994" y="1480"/>
                    <a:pt x="1187" y="673"/>
                    <a:pt x="246" y="1"/>
                  </a:cubicBez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8" name="Google Shape;4828;p4"/>
            <p:cNvSpPr/>
            <p:nvPr/>
          </p:nvSpPr>
          <p:spPr>
            <a:xfrm>
              <a:off x="4042000" y="3862875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942" y="80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9" name="Google Shape;4829;p4"/>
            <p:cNvSpPr/>
            <p:nvPr/>
          </p:nvSpPr>
          <p:spPr>
            <a:xfrm>
              <a:off x="4021825" y="3846050"/>
              <a:ext cx="23550" cy="16850"/>
            </a:xfrm>
            <a:custGeom>
              <a:avLst/>
              <a:gdLst/>
              <a:ahLst/>
              <a:cxnLst/>
              <a:rect l="l" t="t" r="r" b="b"/>
              <a:pathLst>
                <a:path w="942" h="674" extrusionOk="0">
                  <a:moveTo>
                    <a:pt x="942" y="67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0" name="Google Shape;4830;p4"/>
            <p:cNvSpPr/>
            <p:nvPr/>
          </p:nvSpPr>
          <p:spPr>
            <a:xfrm>
              <a:off x="3070250" y="3096225"/>
              <a:ext cx="376625" cy="269200"/>
            </a:xfrm>
            <a:custGeom>
              <a:avLst/>
              <a:gdLst/>
              <a:ahLst/>
              <a:cxnLst/>
              <a:rect l="l" t="t" r="r" b="b"/>
              <a:pathLst>
                <a:path w="15065" h="10768" extrusionOk="0">
                  <a:moveTo>
                    <a:pt x="12105" y="0"/>
                  </a:moveTo>
                  <a:cubicBezTo>
                    <a:pt x="9012" y="1883"/>
                    <a:pt x="6187" y="4035"/>
                    <a:pt x="3497" y="6322"/>
                  </a:cubicBezTo>
                  <a:cubicBezTo>
                    <a:pt x="2959" y="6994"/>
                    <a:pt x="2287" y="6860"/>
                    <a:pt x="1749" y="7263"/>
                  </a:cubicBezTo>
                  <a:lnTo>
                    <a:pt x="942" y="8070"/>
                  </a:lnTo>
                  <a:cubicBezTo>
                    <a:pt x="673" y="8339"/>
                    <a:pt x="404" y="8608"/>
                    <a:pt x="0" y="8877"/>
                  </a:cubicBezTo>
                  <a:cubicBezTo>
                    <a:pt x="376" y="10319"/>
                    <a:pt x="986" y="10767"/>
                    <a:pt x="1693" y="10767"/>
                  </a:cubicBezTo>
                  <a:cubicBezTo>
                    <a:pt x="2504" y="10767"/>
                    <a:pt x="3442" y="10178"/>
                    <a:pt x="4304" y="9819"/>
                  </a:cubicBezTo>
                  <a:cubicBezTo>
                    <a:pt x="8070" y="8339"/>
                    <a:pt x="10760" y="5380"/>
                    <a:pt x="13854" y="3094"/>
                  </a:cubicBezTo>
                  <a:cubicBezTo>
                    <a:pt x="14123" y="2959"/>
                    <a:pt x="14392" y="2690"/>
                    <a:pt x="14661" y="2421"/>
                  </a:cubicBezTo>
                  <a:cubicBezTo>
                    <a:pt x="14795" y="2421"/>
                    <a:pt x="14795" y="2287"/>
                    <a:pt x="14930" y="2152"/>
                  </a:cubicBezTo>
                  <a:cubicBezTo>
                    <a:pt x="15064" y="2018"/>
                    <a:pt x="14930" y="1883"/>
                    <a:pt x="14661" y="1749"/>
                  </a:cubicBezTo>
                  <a:cubicBezTo>
                    <a:pt x="14661" y="0"/>
                    <a:pt x="13316" y="0"/>
                    <a:pt x="12105" y="0"/>
                  </a:cubicBezTo>
                  <a:close/>
                </a:path>
              </a:pathLst>
            </a:custGeom>
            <a:solidFill>
              <a:srgbClr val="7F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1" name="Google Shape;4831;p4"/>
            <p:cNvSpPr/>
            <p:nvPr/>
          </p:nvSpPr>
          <p:spPr>
            <a:xfrm>
              <a:off x="2972725" y="3318150"/>
              <a:ext cx="205150" cy="144600"/>
            </a:xfrm>
            <a:custGeom>
              <a:avLst/>
              <a:gdLst/>
              <a:ahLst/>
              <a:cxnLst/>
              <a:rect l="l" t="t" r="r" b="b"/>
              <a:pathLst>
                <a:path w="8206" h="5784" extrusionOk="0">
                  <a:moveTo>
                    <a:pt x="3901" y="0"/>
                  </a:moveTo>
                  <a:cubicBezTo>
                    <a:pt x="2287" y="538"/>
                    <a:pt x="808" y="1614"/>
                    <a:pt x="1" y="3228"/>
                  </a:cubicBezTo>
                  <a:cubicBezTo>
                    <a:pt x="1077" y="3766"/>
                    <a:pt x="2018" y="4708"/>
                    <a:pt x="2556" y="5784"/>
                  </a:cubicBezTo>
                  <a:cubicBezTo>
                    <a:pt x="5112" y="4977"/>
                    <a:pt x="6591" y="2690"/>
                    <a:pt x="8205" y="942"/>
                  </a:cubicBezTo>
                  <a:lnTo>
                    <a:pt x="8205" y="942"/>
                  </a:lnTo>
                  <a:cubicBezTo>
                    <a:pt x="7560" y="1001"/>
                    <a:pt x="6888" y="1136"/>
                    <a:pt x="6236" y="1136"/>
                  </a:cubicBezTo>
                  <a:cubicBezTo>
                    <a:pt x="5394" y="1136"/>
                    <a:pt x="4584" y="910"/>
                    <a:pt x="3901" y="0"/>
                  </a:cubicBez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2" name="Google Shape;4832;p4"/>
            <p:cNvSpPr/>
            <p:nvPr/>
          </p:nvSpPr>
          <p:spPr>
            <a:xfrm>
              <a:off x="3436750" y="3096225"/>
              <a:ext cx="121075" cy="89925"/>
            </a:xfrm>
            <a:custGeom>
              <a:avLst/>
              <a:gdLst/>
              <a:ahLst/>
              <a:cxnLst/>
              <a:rect l="l" t="t" r="r" b="b"/>
              <a:pathLst>
                <a:path w="4843" h="3597" extrusionOk="0">
                  <a:moveTo>
                    <a:pt x="3229" y="0"/>
                  </a:moveTo>
                  <a:lnTo>
                    <a:pt x="1" y="1614"/>
                  </a:lnTo>
                  <a:lnTo>
                    <a:pt x="1" y="2421"/>
                  </a:lnTo>
                  <a:cubicBezTo>
                    <a:pt x="686" y="2617"/>
                    <a:pt x="1229" y="3597"/>
                    <a:pt x="1940" y="3597"/>
                  </a:cubicBezTo>
                  <a:cubicBezTo>
                    <a:pt x="2206" y="3597"/>
                    <a:pt x="2496" y="3460"/>
                    <a:pt x="2825" y="3094"/>
                  </a:cubicBezTo>
                  <a:cubicBezTo>
                    <a:pt x="3767" y="2152"/>
                    <a:pt x="4843" y="1211"/>
                    <a:pt x="3229" y="0"/>
                  </a:cubicBezTo>
                  <a:close/>
                </a:path>
              </a:pathLst>
            </a:custGeom>
            <a:solidFill>
              <a:srgbClr val="C28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3" name="Google Shape;4833;p4"/>
            <p:cNvSpPr/>
            <p:nvPr/>
          </p:nvSpPr>
          <p:spPr>
            <a:xfrm>
              <a:off x="3520825" y="3055875"/>
              <a:ext cx="37000" cy="23550"/>
            </a:xfrm>
            <a:custGeom>
              <a:avLst/>
              <a:gdLst/>
              <a:ahLst/>
              <a:cxnLst/>
              <a:rect l="l" t="t" r="r" b="b"/>
              <a:pathLst>
                <a:path w="1480" h="942" extrusionOk="0">
                  <a:moveTo>
                    <a:pt x="1480" y="0"/>
                  </a:moveTo>
                  <a:cubicBezTo>
                    <a:pt x="807" y="0"/>
                    <a:pt x="269" y="269"/>
                    <a:pt x="0" y="942"/>
                  </a:cubicBezTo>
                  <a:cubicBezTo>
                    <a:pt x="538" y="942"/>
                    <a:pt x="1211" y="538"/>
                    <a:pt x="1480" y="0"/>
                  </a:cubicBezTo>
                  <a:close/>
                </a:path>
              </a:pathLst>
            </a:custGeom>
            <a:solidFill>
              <a:srgbClr val="C28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4" name="Google Shape;4834;p4"/>
            <p:cNvSpPr/>
            <p:nvPr/>
          </p:nvSpPr>
          <p:spPr>
            <a:xfrm>
              <a:off x="3416575" y="3156750"/>
              <a:ext cx="20200" cy="16825"/>
            </a:xfrm>
            <a:custGeom>
              <a:avLst/>
              <a:gdLst/>
              <a:ahLst/>
              <a:cxnLst/>
              <a:rect l="l" t="t" r="r" b="b"/>
              <a:pathLst>
                <a:path w="808" h="673" extrusionOk="0">
                  <a:moveTo>
                    <a:pt x="808" y="0"/>
                  </a:moveTo>
                  <a:lnTo>
                    <a:pt x="1" y="673"/>
                  </a:lnTo>
                  <a:cubicBezTo>
                    <a:pt x="404" y="673"/>
                    <a:pt x="673" y="404"/>
                    <a:pt x="808" y="0"/>
                  </a:cubicBezTo>
                  <a:close/>
                </a:path>
              </a:pathLst>
            </a:custGeom>
            <a:solidFill>
              <a:srgbClr val="C28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5" name="Google Shape;4835;p4"/>
            <p:cNvSpPr/>
            <p:nvPr/>
          </p:nvSpPr>
          <p:spPr>
            <a:xfrm>
              <a:off x="3113950" y="3256975"/>
              <a:ext cx="40375" cy="21500"/>
            </a:xfrm>
            <a:custGeom>
              <a:avLst/>
              <a:gdLst/>
              <a:ahLst/>
              <a:cxnLst/>
              <a:rect l="l" t="t" r="r" b="b"/>
              <a:pathLst>
                <a:path w="1615" h="860" extrusionOk="0">
                  <a:moveTo>
                    <a:pt x="1351" y="0"/>
                  </a:moveTo>
                  <a:cubicBezTo>
                    <a:pt x="772" y="0"/>
                    <a:pt x="234" y="366"/>
                    <a:pt x="1" y="833"/>
                  </a:cubicBezTo>
                  <a:cubicBezTo>
                    <a:pt x="89" y="851"/>
                    <a:pt x="178" y="859"/>
                    <a:pt x="265" y="859"/>
                  </a:cubicBezTo>
                  <a:cubicBezTo>
                    <a:pt x="843" y="859"/>
                    <a:pt x="1381" y="494"/>
                    <a:pt x="1615" y="26"/>
                  </a:cubicBezTo>
                  <a:cubicBezTo>
                    <a:pt x="1526" y="9"/>
                    <a:pt x="1438" y="0"/>
                    <a:pt x="1351" y="0"/>
                  </a:cubicBez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6" name="Google Shape;4836;p4"/>
            <p:cNvSpPr/>
            <p:nvPr/>
          </p:nvSpPr>
          <p:spPr>
            <a:xfrm>
              <a:off x="3073600" y="32979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0"/>
                  </a:moveTo>
                  <a:lnTo>
                    <a:pt x="1" y="807"/>
                  </a:ln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7" name="Google Shape;4837;p4"/>
            <p:cNvSpPr/>
            <p:nvPr/>
          </p:nvSpPr>
          <p:spPr>
            <a:xfrm>
              <a:off x="3093775" y="32778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0"/>
                  </a:moveTo>
                  <a:lnTo>
                    <a:pt x="1" y="807"/>
                  </a:ln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8" name="Google Shape;4838;p4"/>
            <p:cNvSpPr/>
            <p:nvPr/>
          </p:nvSpPr>
          <p:spPr>
            <a:xfrm>
              <a:off x="3890675" y="3156750"/>
              <a:ext cx="53825" cy="60550"/>
            </a:xfrm>
            <a:custGeom>
              <a:avLst/>
              <a:gdLst/>
              <a:ahLst/>
              <a:cxnLst/>
              <a:rect l="l" t="t" r="r" b="b"/>
              <a:pathLst>
                <a:path w="2153" h="2422" extrusionOk="0">
                  <a:moveTo>
                    <a:pt x="1211" y="0"/>
                  </a:moveTo>
                  <a:cubicBezTo>
                    <a:pt x="1" y="807"/>
                    <a:pt x="1077" y="1614"/>
                    <a:pt x="1211" y="2421"/>
                  </a:cubicBezTo>
                  <a:cubicBezTo>
                    <a:pt x="1884" y="2152"/>
                    <a:pt x="2153" y="1480"/>
                    <a:pt x="2153" y="807"/>
                  </a:cubicBezTo>
                  <a:lnTo>
                    <a:pt x="1211" y="0"/>
                  </a:lnTo>
                  <a:close/>
                </a:path>
              </a:pathLst>
            </a:custGeom>
            <a:solidFill>
              <a:srgbClr val="8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9" name="Google Shape;4839;p4"/>
            <p:cNvSpPr/>
            <p:nvPr/>
          </p:nvSpPr>
          <p:spPr>
            <a:xfrm>
              <a:off x="3860425" y="4205850"/>
              <a:ext cx="23550" cy="40375"/>
            </a:xfrm>
            <a:custGeom>
              <a:avLst/>
              <a:gdLst/>
              <a:ahLst/>
              <a:cxnLst/>
              <a:rect l="l" t="t" r="r" b="b"/>
              <a:pathLst>
                <a:path w="942" h="1615" extrusionOk="0">
                  <a:moveTo>
                    <a:pt x="0" y="0"/>
                  </a:moveTo>
                  <a:cubicBezTo>
                    <a:pt x="0" y="673"/>
                    <a:pt x="135" y="1345"/>
                    <a:pt x="807" y="1614"/>
                  </a:cubicBezTo>
                  <a:cubicBezTo>
                    <a:pt x="942" y="942"/>
                    <a:pt x="538" y="269"/>
                    <a:pt x="0" y="0"/>
                  </a:cubicBezTo>
                  <a:close/>
                </a:path>
              </a:pathLst>
            </a:custGeom>
            <a:solidFill>
              <a:srgbClr val="CD9D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0" name="Google Shape;4840;p4"/>
            <p:cNvSpPr/>
            <p:nvPr/>
          </p:nvSpPr>
          <p:spPr>
            <a:xfrm>
              <a:off x="3840250" y="41856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80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D9D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1" name="Google Shape;4841;p4"/>
            <p:cNvSpPr/>
            <p:nvPr/>
          </p:nvSpPr>
          <p:spPr>
            <a:xfrm>
              <a:off x="3843600" y="2087475"/>
              <a:ext cx="460700" cy="464050"/>
            </a:xfrm>
            <a:custGeom>
              <a:avLst/>
              <a:gdLst/>
              <a:ahLst/>
              <a:cxnLst/>
              <a:rect l="l" t="t" r="r" b="b"/>
              <a:pathLst>
                <a:path w="18428" h="18562" extrusionOk="0">
                  <a:moveTo>
                    <a:pt x="808" y="1"/>
                  </a:moveTo>
                  <a:lnTo>
                    <a:pt x="1" y="808"/>
                  </a:lnTo>
                  <a:lnTo>
                    <a:pt x="1" y="2691"/>
                  </a:lnTo>
                  <a:cubicBezTo>
                    <a:pt x="1211" y="3094"/>
                    <a:pt x="2287" y="4036"/>
                    <a:pt x="2825" y="5246"/>
                  </a:cubicBezTo>
                  <a:cubicBezTo>
                    <a:pt x="5381" y="8878"/>
                    <a:pt x="8340" y="11971"/>
                    <a:pt x="11702" y="14527"/>
                  </a:cubicBezTo>
                  <a:cubicBezTo>
                    <a:pt x="13720" y="16141"/>
                    <a:pt x="15468" y="18293"/>
                    <a:pt x="18427" y="18562"/>
                  </a:cubicBezTo>
                  <a:lnTo>
                    <a:pt x="18427" y="16141"/>
                  </a:lnTo>
                  <a:cubicBezTo>
                    <a:pt x="11837" y="11702"/>
                    <a:pt x="5919" y="6188"/>
                    <a:pt x="808" y="1"/>
                  </a:cubicBezTo>
                  <a:close/>
                </a:path>
              </a:pathLst>
            </a:custGeom>
            <a:solidFill>
              <a:srgbClr val="8C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2" name="Google Shape;4842;p4"/>
            <p:cNvSpPr/>
            <p:nvPr/>
          </p:nvSpPr>
          <p:spPr>
            <a:xfrm>
              <a:off x="3261900" y="2161450"/>
              <a:ext cx="10125" cy="13475"/>
            </a:xfrm>
            <a:custGeom>
              <a:avLst/>
              <a:gdLst/>
              <a:ahLst/>
              <a:cxnLst/>
              <a:rect l="l" t="t" r="r" b="b"/>
              <a:pathLst>
                <a:path w="405" h="539" extrusionOk="0">
                  <a:moveTo>
                    <a:pt x="270" y="1"/>
                  </a:moveTo>
                  <a:lnTo>
                    <a:pt x="1" y="270"/>
                  </a:lnTo>
                  <a:lnTo>
                    <a:pt x="270" y="539"/>
                  </a:lnTo>
                  <a:lnTo>
                    <a:pt x="404" y="270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8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3" name="Google Shape;4843;p4"/>
            <p:cNvSpPr/>
            <p:nvPr/>
          </p:nvSpPr>
          <p:spPr>
            <a:xfrm>
              <a:off x="3113950" y="3963750"/>
              <a:ext cx="43750" cy="63900"/>
            </a:xfrm>
            <a:custGeom>
              <a:avLst/>
              <a:gdLst/>
              <a:ahLst/>
              <a:cxnLst/>
              <a:rect l="l" t="t" r="r" b="b"/>
              <a:pathLst>
                <a:path w="1750" h="2556" extrusionOk="0">
                  <a:moveTo>
                    <a:pt x="1749" y="0"/>
                  </a:moveTo>
                  <a:lnTo>
                    <a:pt x="1749" y="0"/>
                  </a:lnTo>
                  <a:cubicBezTo>
                    <a:pt x="673" y="269"/>
                    <a:pt x="1" y="1345"/>
                    <a:pt x="135" y="2556"/>
                  </a:cubicBezTo>
                  <a:cubicBezTo>
                    <a:pt x="1077" y="2018"/>
                    <a:pt x="1749" y="1076"/>
                    <a:pt x="1749" y="0"/>
                  </a:cubicBezTo>
                  <a:close/>
                </a:path>
              </a:pathLst>
            </a:custGeom>
            <a:solidFill>
              <a:srgbClr val="AA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4" name="Google Shape;4844;p4"/>
            <p:cNvSpPr/>
            <p:nvPr/>
          </p:nvSpPr>
          <p:spPr>
            <a:xfrm>
              <a:off x="3692300" y="4629525"/>
              <a:ext cx="74000" cy="124425"/>
            </a:xfrm>
            <a:custGeom>
              <a:avLst/>
              <a:gdLst/>
              <a:ahLst/>
              <a:cxnLst/>
              <a:rect l="l" t="t" r="r" b="b"/>
              <a:pathLst>
                <a:path w="2960" h="4977" extrusionOk="0">
                  <a:moveTo>
                    <a:pt x="270" y="0"/>
                  </a:moveTo>
                  <a:cubicBezTo>
                    <a:pt x="1" y="2152"/>
                    <a:pt x="1615" y="3497"/>
                    <a:pt x="2691" y="4977"/>
                  </a:cubicBezTo>
                  <a:cubicBezTo>
                    <a:pt x="2960" y="2690"/>
                    <a:pt x="1480" y="1480"/>
                    <a:pt x="270" y="0"/>
                  </a:cubicBezTo>
                  <a:close/>
                </a:path>
              </a:pathLst>
            </a:custGeom>
            <a:solidFill>
              <a:srgbClr val="F1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5" name="Google Shape;4845;p4"/>
            <p:cNvSpPr/>
            <p:nvPr/>
          </p:nvSpPr>
          <p:spPr>
            <a:xfrm>
              <a:off x="3651950" y="4468125"/>
              <a:ext cx="50475" cy="124425"/>
            </a:xfrm>
            <a:custGeom>
              <a:avLst/>
              <a:gdLst/>
              <a:ahLst/>
              <a:cxnLst/>
              <a:rect l="l" t="t" r="r" b="b"/>
              <a:pathLst>
                <a:path w="2019" h="4977" extrusionOk="0">
                  <a:moveTo>
                    <a:pt x="270" y="0"/>
                  </a:moveTo>
                  <a:cubicBezTo>
                    <a:pt x="1" y="1883"/>
                    <a:pt x="673" y="3632"/>
                    <a:pt x="1884" y="4977"/>
                  </a:cubicBezTo>
                  <a:cubicBezTo>
                    <a:pt x="2018" y="3094"/>
                    <a:pt x="1480" y="1345"/>
                    <a:pt x="270" y="0"/>
                  </a:cubicBezTo>
                  <a:close/>
                </a:path>
              </a:pathLst>
            </a:custGeom>
            <a:solidFill>
              <a:srgbClr val="F1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6" name="Google Shape;4846;p4"/>
            <p:cNvSpPr/>
            <p:nvPr/>
          </p:nvSpPr>
          <p:spPr>
            <a:xfrm>
              <a:off x="4055450" y="14822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lnTo>
                    <a:pt x="0" y="404"/>
                  </a:lnTo>
                  <a:close/>
                </a:path>
              </a:pathLst>
            </a:custGeom>
            <a:solidFill>
              <a:srgbClr val="68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7" name="Google Shape;4847;p4"/>
            <p:cNvSpPr/>
            <p:nvPr/>
          </p:nvSpPr>
          <p:spPr>
            <a:xfrm>
              <a:off x="3880600" y="3250900"/>
              <a:ext cx="10100" cy="6750"/>
            </a:xfrm>
            <a:custGeom>
              <a:avLst/>
              <a:gdLst/>
              <a:ahLst/>
              <a:cxnLst/>
              <a:rect l="l" t="t" r="r" b="b"/>
              <a:pathLst>
                <a:path w="404" h="270" extrusionOk="0">
                  <a:moveTo>
                    <a:pt x="269" y="0"/>
                  </a:moveTo>
                  <a:lnTo>
                    <a:pt x="0" y="269"/>
                  </a:lnTo>
                  <a:lnTo>
                    <a:pt x="404" y="135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9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848" name="Google Shape;4848;p4"/>
          <p:cNvSpPr txBox="1">
            <a:spLocks noGrp="1"/>
          </p:cNvSpPr>
          <p:nvPr>
            <p:ph type="body" idx="1"/>
          </p:nvPr>
        </p:nvSpPr>
        <p:spPr>
          <a:xfrm>
            <a:off x="713225" y="1371600"/>
            <a:ext cx="7717500" cy="47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4849" name="Google Shape;4849;p4"/>
          <p:cNvSpPr txBox="1">
            <a:spLocks noGrp="1"/>
          </p:cNvSpPr>
          <p:nvPr>
            <p:ph type="title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961093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3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7" name="Google Shape;23627;p31"/>
          <p:cNvGrpSpPr/>
          <p:nvPr/>
        </p:nvGrpSpPr>
        <p:grpSpPr>
          <a:xfrm rot="10800000">
            <a:off x="6257961" y="4040219"/>
            <a:ext cx="2886053" cy="3255684"/>
            <a:chOff x="1148600" y="564175"/>
            <a:chExt cx="5450525" cy="4611450"/>
          </a:xfrm>
        </p:grpSpPr>
        <p:sp>
          <p:nvSpPr>
            <p:cNvPr id="23628" name="Google Shape;23628;p31"/>
            <p:cNvSpPr/>
            <p:nvPr/>
          </p:nvSpPr>
          <p:spPr>
            <a:xfrm>
              <a:off x="1794000" y="2190675"/>
              <a:ext cx="223550" cy="639525"/>
            </a:xfrm>
            <a:custGeom>
              <a:avLst/>
              <a:gdLst/>
              <a:ahLst/>
              <a:cxnLst/>
              <a:rect l="l" t="t" r="r" b="b"/>
              <a:pathLst>
                <a:path w="8942" h="25581" extrusionOk="0">
                  <a:moveTo>
                    <a:pt x="1882" y="0"/>
                  </a:moveTo>
                  <a:cubicBezTo>
                    <a:pt x="1815" y="0"/>
                    <a:pt x="1748" y="51"/>
                    <a:pt x="1681" y="152"/>
                  </a:cubicBezTo>
                  <a:cubicBezTo>
                    <a:pt x="1614" y="891"/>
                    <a:pt x="1143" y="1496"/>
                    <a:pt x="1210" y="2168"/>
                  </a:cubicBezTo>
                  <a:cubicBezTo>
                    <a:pt x="827" y="2168"/>
                    <a:pt x="845" y="1677"/>
                    <a:pt x="610" y="1677"/>
                  </a:cubicBezTo>
                  <a:cubicBezTo>
                    <a:pt x="557" y="1677"/>
                    <a:pt x="491" y="1703"/>
                    <a:pt x="403" y="1765"/>
                  </a:cubicBezTo>
                  <a:cubicBezTo>
                    <a:pt x="0" y="1967"/>
                    <a:pt x="0" y="2437"/>
                    <a:pt x="336" y="2706"/>
                  </a:cubicBezTo>
                  <a:cubicBezTo>
                    <a:pt x="672" y="2908"/>
                    <a:pt x="1076" y="3042"/>
                    <a:pt x="1479" y="3110"/>
                  </a:cubicBezTo>
                  <a:cubicBezTo>
                    <a:pt x="2151" y="3311"/>
                    <a:pt x="2958" y="3984"/>
                    <a:pt x="2689" y="4387"/>
                  </a:cubicBezTo>
                  <a:cubicBezTo>
                    <a:pt x="2084" y="5395"/>
                    <a:pt x="2622" y="6068"/>
                    <a:pt x="2824" y="6942"/>
                  </a:cubicBezTo>
                  <a:cubicBezTo>
                    <a:pt x="2958" y="7412"/>
                    <a:pt x="2555" y="7748"/>
                    <a:pt x="2420" y="8219"/>
                  </a:cubicBezTo>
                  <a:cubicBezTo>
                    <a:pt x="2353" y="8286"/>
                    <a:pt x="2488" y="8421"/>
                    <a:pt x="2488" y="8421"/>
                  </a:cubicBezTo>
                  <a:cubicBezTo>
                    <a:pt x="2630" y="8497"/>
                    <a:pt x="2742" y="8529"/>
                    <a:pt x="2832" y="8529"/>
                  </a:cubicBezTo>
                  <a:cubicBezTo>
                    <a:pt x="3299" y="8529"/>
                    <a:pt x="3202" y="7681"/>
                    <a:pt x="3765" y="7681"/>
                  </a:cubicBezTo>
                  <a:cubicBezTo>
                    <a:pt x="4101" y="8152"/>
                    <a:pt x="4303" y="8689"/>
                    <a:pt x="4303" y="9295"/>
                  </a:cubicBezTo>
                  <a:cubicBezTo>
                    <a:pt x="4370" y="9967"/>
                    <a:pt x="3294" y="9765"/>
                    <a:pt x="3227" y="10437"/>
                  </a:cubicBezTo>
                  <a:cubicBezTo>
                    <a:pt x="3698" y="10908"/>
                    <a:pt x="3765" y="11648"/>
                    <a:pt x="4504" y="11916"/>
                  </a:cubicBezTo>
                  <a:cubicBezTo>
                    <a:pt x="4841" y="12051"/>
                    <a:pt x="4370" y="12387"/>
                    <a:pt x="4101" y="12589"/>
                  </a:cubicBezTo>
                  <a:cubicBezTo>
                    <a:pt x="3429" y="13866"/>
                    <a:pt x="4504" y="14606"/>
                    <a:pt x="5042" y="15547"/>
                  </a:cubicBezTo>
                  <a:cubicBezTo>
                    <a:pt x="5103" y="15607"/>
                    <a:pt x="5190" y="15640"/>
                    <a:pt x="5281" y="15640"/>
                  </a:cubicBezTo>
                  <a:cubicBezTo>
                    <a:pt x="5391" y="15640"/>
                    <a:pt x="5506" y="15591"/>
                    <a:pt x="5580" y="15480"/>
                  </a:cubicBezTo>
                  <a:cubicBezTo>
                    <a:pt x="5706" y="15071"/>
                    <a:pt x="5846" y="14897"/>
                    <a:pt x="5967" y="14897"/>
                  </a:cubicBezTo>
                  <a:cubicBezTo>
                    <a:pt x="6105" y="14897"/>
                    <a:pt x="6217" y="15122"/>
                    <a:pt x="6252" y="15480"/>
                  </a:cubicBezTo>
                  <a:cubicBezTo>
                    <a:pt x="6454" y="16152"/>
                    <a:pt x="6454" y="16891"/>
                    <a:pt x="6185" y="17631"/>
                  </a:cubicBezTo>
                  <a:cubicBezTo>
                    <a:pt x="5802" y="18279"/>
                    <a:pt x="5948" y="18411"/>
                    <a:pt x="6222" y="18411"/>
                  </a:cubicBezTo>
                  <a:cubicBezTo>
                    <a:pt x="6410" y="18411"/>
                    <a:pt x="6657" y="18349"/>
                    <a:pt x="6836" y="18349"/>
                  </a:cubicBezTo>
                  <a:cubicBezTo>
                    <a:pt x="6991" y="18349"/>
                    <a:pt x="7094" y="18396"/>
                    <a:pt x="7059" y="18572"/>
                  </a:cubicBezTo>
                  <a:cubicBezTo>
                    <a:pt x="6521" y="19312"/>
                    <a:pt x="6118" y="20185"/>
                    <a:pt x="5916" y="21059"/>
                  </a:cubicBezTo>
                  <a:cubicBezTo>
                    <a:pt x="5807" y="21497"/>
                    <a:pt x="5698" y="21642"/>
                    <a:pt x="5588" y="21642"/>
                  </a:cubicBezTo>
                  <a:cubicBezTo>
                    <a:pt x="5369" y="21642"/>
                    <a:pt x="5150" y="21057"/>
                    <a:pt x="4931" y="21057"/>
                  </a:cubicBezTo>
                  <a:cubicBezTo>
                    <a:pt x="4924" y="21057"/>
                    <a:pt x="4916" y="21058"/>
                    <a:pt x="4908" y="21059"/>
                  </a:cubicBezTo>
                  <a:cubicBezTo>
                    <a:pt x="4706" y="21194"/>
                    <a:pt x="4706" y="21530"/>
                    <a:pt x="4504" y="21597"/>
                  </a:cubicBezTo>
                  <a:cubicBezTo>
                    <a:pt x="4437" y="21463"/>
                    <a:pt x="4706" y="21261"/>
                    <a:pt x="4504" y="21059"/>
                  </a:cubicBezTo>
                  <a:cubicBezTo>
                    <a:pt x="4383" y="21044"/>
                    <a:pt x="4260" y="21037"/>
                    <a:pt x="4137" y="21037"/>
                  </a:cubicBezTo>
                  <a:cubicBezTo>
                    <a:pt x="3177" y="21037"/>
                    <a:pt x="2217" y="21495"/>
                    <a:pt x="1681" y="22270"/>
                  </a:cubicBezTo>
                  <a:cubicBezTo>
                    <a:pt x="1143" y="23009"/>
                    <a:pt x="1748" y="23345"/>
                    <a:pt x="2219" y="23681"/>
                  </a:cubicBezTo>
                  <a:cubicBezTo>
                    <a:pt x="3160" y="24286"/>
                    <a:pt x="4168" y="24824"/>
                    <a:pt x="5311" y="25160"/>
                  </a:cubicBezTo>
                  <a:cubicBezTo>
                    <a:pt x="5535" y="25440"/>
                    <a:pt x="5899" y="25581"/>
                    <a:pt x="6287" y="25581"/>
                  </a:cubicBezTo>
                  <a:cubicBezTo>
                    <a:pt x="6364" y="25581"/>
                    <a:pt x="6443" y="25575"/>
                    <a:pt x="6521" y="25564"/>
                  </a:cubicBezTo>
                  <a:cubicBezTo>
                    <a:pt x="7328" y="24757"/>
                    <a:pt x="8000" y="23749"/>
                    <a:pt x="8538" y="22740"/>
                  </a:cubicBezTo>
                  <a:cubicBezTo>
                    <a:pt x="8941" y="21665"/>
                    <a:pt x="8538" y="20589"/>
                    <a:pt x="8336" y="19580"/>
                  </a:cubicBezTo>
                  <a:cubicBezTo>
                    <a:pt x="7664" y="16757"/>
                    <a:pt x="6588" y="14135"/>
                    <a:pt x="5714" y="11379"/>
                  </a:cubicBezTo>
                  <a:cubicBezTo>
                    <a:pt x="4572" y="7614"/>
                    <a:pt x="3294" y="3916"/>
                    <a:pt x="2084" y="152"/>
                  </a:cubicBezTo>
                  <a:cubicBezTo>
                    <a:pt x="2017" y="51"/>
                    <a:pt x="1950" y="0"/>
                    <a:pt x="1882" y="0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9" name="Google Shape;23629;p31"/>
            <p:cNvSpPr/>
            <p:nvPr/>
          </p:nvSpPr>
          <p:spPr>
            <a:xfrm>
              <a:off x="1488100" y="1922175"/>
              <a:ext cx="161375" cy="576500"/>
            </a:xfrm>
            <a:custGeom>
              <a:avLst/>
              <a:gdLst/>
              <a:ahLst/>
              <a:cxnLst/>
              <a:rect l="l" t="t" r="r" b="b"/>
              <a:pathLst>
                <a:path w="6455" h="23060" extrusionOk="0">
                  <a:moveTo>
                    <a:pt x="202" y="1"/>
                  </a:moveTo>
                  <a:cubicBezTo>
                    <a:pt x="1" y="1412"/>
                    <a:pt x="538" y="2757"/>
                    <a:pt x="673" y="4169"/>
                  </a:cubicBezTo>
                  <a:cubicBezTo>
                    <a:pt x="807" y="6118"/>
                    <a:pt x="1143" y="8068"/>
                    <a:pt x="1681" y="10018"/>
                  </a:cubicBezTo>
                  <a:cubicBezTo>
                    <a:pt x="2555" y="12774"/>
                    <a:pt x="3362" y="15597"/>
                    <a:pt x="4236" y="18354"/>
                  </a:cubicBezTo>
                  <a:cubicBezTo>
                    <a:pt x="4774" y="19967"/>
                    <a:pt x="5110" y="21715"/>
                    <a:pt x="6186" y="23060"/>
                  </a:cubicBezTo>
                  <a:cubicBezTo>
                    <a:pt x="6253" y="22791"/>
                    <a:pt x="6454" y="22589"/>
                    <a:pt x="6387" y="22388"/>
                  </a:cubicBezTo>
                  <a:cubicBezTo>
                    <a:pt x="6253" y="21379"/>
                    <a:pt x="5917" y="20505"/>
                    <a:pt x="5379" y="19698"/>
                  </a:cubicBezTo>
                  <a:cubicBezTo>
                    <a:pt x="4505" y="18623"/>
                    <a:pt x="5110" y="16740"/>
                    <a:pt x="3900" y="15665"/>
                  </a:cubicBezTo>
                  <a:cubicBezTo>
                    <a:pt x="3833" y="15530"/>
                    <a:pt x="3833" y="15396"/>
                    <a:pt x="3900" y="15329"/>
                  </a:cubicBezTo>
                  <a:cubicBezTo>
                    <a:pt x="4841" y="14051"/>
                    <a:pt x="3631" y="13177"/>
                    <a:pt x="3295" y="12169"/>
                  </a:cubicBezTo>
                  <a:cubicBezTo>
                    <a:pt x="2891" y="11160"/>
                    <a:pt x="2555" y="10085"/>
                    <a:pt x="2152" y="9076"/>
                  </a:cubicBezTo>
                  <a:cubicBezTo>
                    <a:pt x="1950" y="8606"/>
                    <a:pt x="2286" y="8471"/>
                    <a:pt x="2622" y="8471"/>
                  </a:cubicBezTo>
                  <a:cubicBezTo>
                    <a:pt x="1614" y="6925"/>
                    <a:pt x="2017" y="4975"/>
                    <a:pt x="1076" y="3429"/>
                  </a:cubicBezTo>
                  <a:cubicBezTo>
                    <a:pt x="1009" y="3295"/>
                    <a:pt x="1211" y="2891"/>
                    <a:pt x="1345" y="2690"/>
                  </a:cubicBezTo>
                  <a:cubicBezTo>
                    <a:pt x="1816" y="2152"/>
                    <a:pt x="1412" y="1412"/>
                    <a:pt x="1681" y="807"/>
                  </a:cubicBezTo>
                  <a:cubicBezTo>
                    <a:pt x="1728" y="571"/>
                    <a:pt x="1610" y="302"/>
                    <a:pt x="1349" y="302"/>
                  </a:cubicBezTo>
                  <a:cubicBezTo>
                    <a:pt x="1239" y="302"/>
                    <a:pt x="1102" y="351"/>
                    <a:pt x="942" y="471"/>
                  </a:cubicBezTo>
                  <a:cubicBezTo>
                    <a:pt x="889" y="497"/>
                    <a:pt x="843" y="509"/>
                    <a:pt x="803" y="509"/>
                  </a:cubicBezTo>
                  <a:cubicBezTo>
                    <a:pt x="533" y="509"/>
                    <a:pt x="495" y="1"/>
                    <a:pt x="202" y="1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0" name="Google Shape;23630;p31"/>
            <p:cNvSpPr/>
            <p:nvPr/>
          </p:nvSpPr>
          <p:spPr>
            <a:xfrm>
              <a:off x="1644400" y="2491225"/>
              <a:ext cx="127775" cy="197375"/>
            </a:xfrm>
            <a:custGeom>
              <a:avLst/>
              <a:gdLst/>
              <a:ahLst/>
              <a:cxnLst/>
              <a:rect l="l" t="t" r="r" b="b"/>
              <a:pathLst>
                <a:path w="5111" h="7895" extrusionOk="0">
                  <a:moveTo>
                    <a:pt x="2987" y="0"/>
                  </a:moveTo>
                  <a:cubicBezTo>
                    <a:pt x="2763" y="0"/>
                    <a:pt x="2545" y="102"/>
                    <a:pt x="2354" y="365"/>
                  </a:cubicBezTo>
                  <a:cubicBezTo>
                    <a:pt x="2071" y="753"/>
                    <a:pt x="1882" y="938"/>
                    <a:pt x="1687" y="938"/>
                  </a:cubicBezTo>
                  <a:cubicBezTo>
                    <a:pt x="1511" y="938"/>
                    <a:pt x="1332" y="787"/>
                    <a:pt x="1076" y="499"/>
                  </a:cubicBezTo>
                  <a:cubicBezTo>
                    <a:pt x="967" y="369"/>
                    <a:pt x="851" y="323"/>
                    <a:pt x="732" y="323"/>
                  </a:cubicBezTo>
                  <a:cubicBezTo>
                    <a:pt x="485" y="323"/>
                    <a:pt x="228" y="521"/>
                    <a:pt x="1" y="567"/>
                  </a:cubicBezTo>
                  <a:cubicBezTo>
                    <a:pt x="135" y="1306"/>
                    <a:pt x="404" y="1979"/>
                    <a:pt x="875" y="2584"/>
                  </a:cubicBezTo>
                  <a:cubicBezTo>
                    <a:pt x="2018" y="4399"/>
                    <a:pt x="3362" y="6214"/>
                    <a:pt x="4841" y="7895"/>
                  </a:cubicBezTo>
                  <a:cubicBezTo>
                    <a:pt x="4841" y="7357"/>
                    <a:pt x="5110" y="7021"/>
                    <a:pt x="4572" y="6416"/>
                  </a:cubicBezTo>
                  <a:cubicBezTo>
                    <a:pt x="3766" y="5474"/>
                    <a:pt x="3766" y="4735"/>
                    <a:pt x="4572" y="3928"/>
                  </a:cubicBezTo>
                  <a:cubicBezTo>
                    <a:pt x="4976" y="3458"/>
                    <a:pt x="4774" y="3458"/>
                    <a:pt x="4505" y="3256"/>
                  </a:cubicBezTo>
                  <a:cubicBezTo>
                    <a:pt x="4344" y="3014"/>
                    <a:pt x="4086" y="2893"/>
                    <a:pt x="3818" y="2893"/>
                  </a:cubicBezTo>
                  <a:cubicBezTo>
                    <a:pt x="3639" y="2893"/>
                    <a:pt x="3456" y="2947"/>
                    <a:pt x="3295" y="3054"/>
                  </a:cubicBezTo>
                  <a:cubicBezTo>
                    <a:pt x="3158" y="3136"/>
                    <a:pt x="3036" y="3171"/>
                    <a:pt x="2924" y="3171"/>
                  </a:cubicBezTo>
                  <a:cubicBezTo>
                    <a:pt x="2486" y="3171"/>
                    <a:pt x="2218" y="2636"/>
                    <a:pt x="1950" y="2315"/>
                  </a:cubicBezTo>
                  <a:cubicBezTo>
                    <a:pt x="2421" y="1979"/>
                    <a:pt x="2757" y="1508"/>
                    <a:pt x="2959" y="903"/>
                  </a:cubicBezTo>
                  <a:cubicBezTo>
                    <a:pt x="3015" y="754"/>
                    <a:pt x="3101" y="708"/>
                    <a:pt x="3206" y="708"/>
                  </a:cubicBezTo>
                  <a:cubicBezTo>
                    <a:pt x="3375" y="708"/>
                    <a:pt x="3591" y="829"/>
                    <a:pt x="3801" y="829"/>
                  </a:cubicBezTo>
                  <a:cubicBezTo>
                    <a:pt x="3931" y="829"/>
                    <a:pt x="4057" y="783"/>
                    <a:pt x="4169" y="634"/>
                  </a:cubicBezTo>
                  <a:cubicBezTo>
                    <a:pt x="3823" y="331"/>
                    <a:pt x="3393" y="0"/>
                    <a:pt x="2987" y="0"/>
                  </a:cubicBezTo>
                  <a:close/>
                </a:path>
              </a:pathLst>
            </a:custGeom>
            <a:solidFill>
              <a:srgbClr val="FB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1" name="Google Shape;23631;p31"/>
            <p:cNvSpPr/>
            <p:nvPr/>
          </p:nvSpPr>
          <p:spPr>
            <a:xfrm>
              <a:off x="1350275" y="1701750"/>
              <a:ext cx="141225" cy="237700"/>
            </a:xfrm>
            <a:custGeom>
              <a:avLst/>
              <a:gdLst/>
              <a:ahLst/>
              <a:cxnLst/>
              <a:rect l="l" t="t" r="r" b="b"/>
              <a:pathLst>
                <a:path w="5649" h="9508" extrusionOk="0">
                  <a:moveTo>
                    <a:pt x="4825" y="0"/>
                  </a:moveTo>
                  <a:cubicBezTo>
                    <a:pt x="4597" y="0"/>
                    <a:pt x="4424" y="234"/>
                    <a:pt x="4304" y="414"/>
                  </a:cubicBezTo>
                  <a:cubicBezTo>
                    <a:pt x="3631" y="2162"/>
                    <a:pt x="2219" y="3507"/>
                    <a:pt x="1547" y="5254"/>
                  </a:cubicBezTo>
                  <a:cubicBezTo>
                    <a:pt x="1077" y="6599"/>
                    <a:pt x="606" y="7876"/>
                    <a:pt x="1" y="9221"/>
                  </a:cubicBezTo>
                  <a:cubicBezTo>
                    <a:pt x="167" y="9387"/>
                    <a:pt x="424" y="9507"/>
                    <a:pt x="697" y="9507"/>
                  </a:cubicBezTo>
                  <a:cubicBezTo>
                    <a:pt x="756" y="9507"/>
                    <a:pt x="815" y="9502"/>
                    <a:pt x="875" y="9490"/>
                  </a:cubicBezTo>
                  <a:cubicBezTo>
                    <a:pt x="1144" y="9355"/>
                    <a:pt x="1413" y="9154"/>
                    <a:pt x="1278" y="8818"/>
                  </a:cubicBezTo>
                  <a:cubicBezTo>
                    <a:pt x="875" y="8280"/>
                    <a:pt x="1345" y="7944"/>
                    <a:pt x="1547" y="7607"/>
                  </a:cubicBezTo>
                  <a:cubicBezTo>
                    <a:pt x="1951" y="6532"/>
                    <a:pt x="2892" y="5658"/>
                    <a:pt x="3093" y="4515"/>
                  </a:cubicBezTo>
                  <a:cubicBezTo>
                    <a:pt x="3161" y="3305"/>
                    <a:pt x="4102" y="2364"/>
                    <a:pt x="5312" y="2364"/>
                  </a:cubicBezTo>
                  <a:cubicBezTo>
                    <a:pt x="5245" y="1759"/>
                    <a:pt x="5648" y="1154"/>
                    <a:pt x="5379" y="616"/>
                  </a:cubicBezTo>
                  <a:cubicBezTo>
                    <a:pt x="5312" y="347"/>
                    <a:pt x="5245" y="78"/>
                    <a:pt x="4909" y="11"/>
                  </a:cubicBezTo>
                  <a:cubicBezTo>
                    <a:pt x="4880" y="3"/>
                    <a:pt x="4852" y="0"/>
                    <a:pt x="4825" y="0"/>
                  </a:cubicBezTo>
                  <a:close/>
                </a:path>
              </a:pathLst>
            </a:custGeom>
            <a:solidFill>
              <a:srgbClr val="F1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2" name="Google Shape;23632;p31"/>
            <p:cNvSpPr/>
            <p:nvPr/>
          </p:nvSpPr>
          <p:spPr>
            <a:xfrm>
              <a:off x="3069650" y="604800"/>
              <a:ext cx="151900" cy="66950"/>
            </a:xfrm>
            <a:custGeom>
              <a:avLst/>
              <a:gdLst/>
              <a:ahLst/>
              <a:cxnLst/>
              <a:rect l="l" t="t" r="r" b="b"/>
              <a:pathLst>
                <a:path w="6076" h="2678" extrusionOk="0">
                  <a:moveTo>
                    <a:pt x="5257" y="0"/>
                  </a:moveTo>
                  <a:cubicBezTo>
                    <a:pt x="5001" y="0"/>
                    <a:pt x="4681" y="89"/>
                    <a:pt x="4303" y="258"/>
                  </a:cubicBezTo>
                  <a:lnTo>
                    <a:pt x="269" y="1064"/>
                  </a:lnTo>
                  <a:cubicBezTo>
                    <a:pt x="0" y="1602"/>
                    <a:pt x="0" y="2140"/>
                    <a:pt x="269" y="2678"/>
                  </a:cubicBezTo>
                  <a:cubicBezTo>
                    <a:pt x="1694" y="2459"/>
                    <a:pt x="3075" y="1748"/>
                    <a:pt x="4556" y="1748"/>
                  </a:cubicBezTo>
                  <a:cubicBezTo>
                    <a:pt x="4892" y="1748"/>
                    <a:pt x="5232" y="1784"/>
                    <a:pt x="5580" y="1871"/>
                  </a:cubicBezTo>
                  <a:cubicBezTo>
                    <a:pt x="5616" y="1878"/>
                    <a:pt x="5649" y="1882"/>
                    <a:pt x="5680" y="1882"/>
                  </a:cubicBezTo>
                  <a:cubicBezTo>
                    <a:pt x="5942" y="1882"/>
                    <a:pt x="6044" y="1641"/>
                    <a:pt x="5983" y="1401"/>
                  </a:cubicBezTo>
                  <a:cubicBezTo>
                    <a:pt x="6076" y="431"/>
                    <a:pt x="5819" y="0"/>
                    <a:pt x="5257" y="0"/>
                  </a:cubicBezTo>
                  <a:close/>
                </a:path>
              </a:pathLst>
            </a:custGeom>
            <a:solidFill>
              <a:srgbClr val="F29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3" name="Google Shape;23633;p31"/>
            <p:cNvSpPr/>
            <p:nvPr/>
          </p:nvSpPr>
          <p:spPr>
            <a:xfrm>
              <a:off x="1289775" y="1930575"/>
              <a:ext cx="89100" cy="111275"/>
            </a:xfrm>
            <a:custGeom>
              <a:avLst/>
              <a:gdLst/>
              <a:ahLst/>
              <a:cxnLst/>
              <a:rect l="l" t="t" r="r" b="b"/>
              <a:pathLst>
                <a:path w="3564" h="4451" extrusionOk="0">
                  <a:moveTo>
                    <a:pt x="2421" y="1"/>
                  </a:moveTo>
                  <a:lnTo>
                    <a:pt x="1412" y="875"/>
                  </a:lnTo>
                  <a:cubicBezTo>
                    <a:pt x="1345" y="1144"/>
                    <a:pt x="1278" y="1345"/>
                    <a:pt x="1278" y="1547"/>
                  </a:cubicBezTo>
                  <a:cubicBezTo>
                    <a:pt x="875" y="2555"/>
                    <a:pt x="471" y="3497"/>
                    <a:pt x="1" y="4438"/>
                  </a:cubicBezTo>
                  <a:cubicBezTo>
                    <a:pt x="60" y="4446"/>
                    <a:pt x="118" y="4450"/>
                    <a:pt x="177" y="4450"/>
                  </a:cubicBezTo>
                  <a:cubicBezTo>
                    <a:pt x="586" y="4450"/>
                    <a:pt x="976" y="4244"/>
                    <a:pt x="1211" y="3833"/>
                  </a:cubicBezTo>
                  <a:cubicBezTo>
                    <a:pt x="1345" y="3497"/>
                    <a:pt x="1749" y="3295"/>
                    <a:pt x="2152" y="3295"/>
                  </a:cubicBezTo>
                  <a:cubicBezTo>
                    <a:pt x="3429" y="2488"/>
                    <a:pt x="3564" y="1345"/>
                    <a:pt x="3228" y="1"/>
                  </a:cubicBezTo>
                  <a:close/>
                </a:path>
              </a:pathLst>
            </a:custGeom>
            <a:solidFill>
              <a:srgbClr val="F18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4" name="Google Shape;23634;p31"/>
            <p:cNvSpPr/>
            <p:nvPr/>
          </p:nvSpPr>
          <p:spPr>
            <a:xfrm>
              <a:off x="2931825" y="639800"/>
              <a:ext cx="126075" cy="60525"/>
            </a:xfrm>
            <a:custGeom>
              <a:avLst/>
              <a:gdLst/>
              <a:ahLst/>
              <a:cxnLst/>
              <a:rect l="l" t="t" r="r" b="b"/>
              <a:pathLst>
                <a:path w="5043" h="2421" extrusionOk="0">
                  <a:moveTo>
                    <a:pt x="3698" y="1"/>
                  </a:moveTo>
                  <a:cubicBezTo>
                    <a:pt x="2757" y="1"/>
                    <a:pt x="1883" y="1"/>
                    <a:pt x="1345" y="874"/>
                  </a:cubicBezTo>
                  <a:cubicBezTo>
                    <a:pt x="874" y="1345"/>
                    <a:pt x="0" y="1480"/>
                    <a:pt x="135" y="2421"/>
                  </a:cubicBezTo>
                  <a:cubicBezTo>
                    <a:pt x="1816" y="2286"/>
                    <a:pt x="3295" y="1412"/>
                    <a:pt x="4975" y="1278"/>
                  </a:cubicBezTo>
                  <a:cubicBezTo>
                    <a:pt x="5043" y="337"/>
                    <a:pt x="4572" y="1"/>
                    <a:pt x="3698" y="1"/>
                  </a:cubicBezTo>
                  <a:close/>
                </a:path>
              </a:pathLst>
            </a:custGeom>
            <a:solidFill>
              <a:srgbClr val="F8C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5" name="Google Shape;23635;p31"/>
            <p:cNvSpPr/>
            <p:nvPr/>
          </p:nvSpPr>
          <p:spPr>
            <a:xfrm>
              <a:off x="1785575" y="2704975"/>
              <a:ext cx="141225" cy="114725"/>
            </a:xfrm>
            <a:custGeom>
              <a:avLst/>
              <a:gdLst/>
              <a:ahLst/>
              <a:cxnLst/>
              <a:rect l="l" t="t" r="r" b="b"/>
              <a:pathLst>
                <a:path w="5649" h="4589" extrusionOk="0">
                  <a:moveTo>
                    <a:pt x="211" y="0"/>
                  </a:moveTo>
                  <a:cubicBezTo>
                    <a:pt x="119" y="0"/>
                    <a:pt x="35" y="50"/>
                    <a:pt x="1" y="151"/>
                  </a:cubicBezTo>
                  <a:cubicBezTo>
                    <a:pt x="1009" y="2706"/>
                    <a:pt x="2757" y="4319"/>
                    <a:pt x="5648" y="4588"/>
                  </a:cubicBezTo>
                  <a:cubicBezTo>
                    <a:pt x="4774" y="4051"/>
                    <a:pt x="3900" y="3513"/>
                    <a:pt x="3026" y="3042"/>
                  </a:cubicBezTo>
                  <a:cubicBezTo>
                    <a:pt x="2488" y="2706"/>
                    <a:pt x="2018" y="2437"/>
                    <a:pt x="2018" y="1698"/>
                  </a:cubicBezTo>
                  <a:lnTo>
                    <a:pt x="1278" y="1294"/>
                  </a:lnTo>
                  <a:cubicBezTo>
                    <a:pt x="875" y="958"/>
                    <a:pt x="1211" y="420"/>
                    <a:pt x="808" y="151"/>
                  </a:cubicBezTo>
                  <a:lnTo>
                    <a:pt x="472" y="151"/>
                  </a:lnTo>
                  <a:cubicBezTo>
                    <a:pt x="404" y="50"/>
                    <a:pt x="303" y="0"/>
                    <a:pt x="211" y="0"/>
                  </a:cubicBezTo>
                  <a:close/>
                </a:path>
              </a:pathLst>
            </a:custGeom>
            <a:solidFill>
              <a:srgbClr val="F8D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6" name="Google Shape;23636;p31"/>
            <p:cNvSpPr/>
            <p:nvPr/>
          </p:nvSpPr>
          <p:spPr>
            <a:xfrm>
              <a:off x="1795675" y="2041500"/>
              <a:ext cx="50450" cy="151300"/>
            </a:xfrm>
            <a:custGeom>
              <a:avLst/>
              <a:gdLst/>
              <a:ahLst/>
              <a:cxnLst/>
              <a:rect l="l" t="t" r="r" b="b"/>
              <a:pathLst>
                <a:path w="2018" h="6052" extrusionOk="0">
                  <a:moveTo>
                    <a:pt x="807" y="1"/>
                  </a:moveTo>
                  <a:cubicBezTo>
                    <a:pt x="740" y="135"/>
                    <a:pt x="740" y="337"/>
                    <a:pt x="740" y="471"/>
                  </a:cubicBezTo>
                  <a:cubicBezTo>
                    <a:pt x="740" y="539"/>
                    <a:pt x="807" y="673"/>
                    <a:pt x="807" y="807"/>
                  </a:cubicBezTo>
                  <a:cubicBezTo>
                    <a:pt x="538" y="1076"/>
                    <a:pt x="673" y="1413"/>
                    <a:pt x="404" y="1614"/>
                  </a:cubicBezTo>
                  <a:cubicBezTo>
                    <a:pt x="673" y="2421"/>
                    <a:pt x="0" y="3497"/>
                    <a:pt x="807" y="4034"/>
                  </a:cubicBezTo>
                  <a:cubicBezTo>
                    <a:pt x="1614" y="4572"/>
                    <a:pt x="1614" y="5312"/>
                    <a:pt x="1614" y="6051"/>
                  </a:cubicBezTo>
                  <a:lnTo>
                    <a:pt x="2017" y="6051"/>
                  </a:lnTo>
                  <a:cubicBezTo>
                    <a:pt x="1815" y="4034"/>
                    <a:pt x="1412" y="2018"/>
                    <a:pt x="807" y="1"/>
                  </a:cubicBezTo>
                  <a:close/>
                </a:path>
              </a:pathLst>
            </a:custGeom>
            <a:solidFill>
              <a:srgbClr val="FAE4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7" name="Google Shape;23637;p31"/>
            <p:cNvSpPr/>
            <p:nvPr/>
          </p:nvSpPr>
          <p:spPr>
            <a:xfrm>
              <a:off x="3022575" y="630475"/>
              <a:ext cx="62225" cy="41275"/>
            </a:xfrm>
            <a:custGeom>
              <a:avLst/>
              <a:gdLst/>
              <a:ahLst/>
              <a:cxnLst/>
              <a:rect l="l" t="t" r="r" b="b"/>
              <a:pathLst>
                <a:path w="2489" h="1651" extrusionOk="0">
                  <a:moveTo>
                    <a:pt x="1207" y="0"/>
                  </a:moveTo>
                  <a:cubicBezTo>
                    <a:pt x="791" y="0"/>
                    <a:pt x="385" y="66"/>
                    <a:pt x="1" y="374"/>
                  </a:cubicBezTo>
                  <a:cubicBezTo>
                    <a:pt x="606" y="642"/>
                    <a:pt x="1076" y="1113"/>
                    <a:pt x="1345" y="1651"/>
                  </a:cubicBezTo>
                  <a:lnTo>
                    <a:pt x="2152" y="1651"/>
                  </a:lnTo>
                  <a:cubicBezTo>
                    <a:pt x="2488" y="1180"/>
                    <a:pt x="2488" y="508"/>
                    <a:pt x="2152" y="37"/>
                  </a:cubicBezTo>
                  <a:cubicBezTo>
                    <a:pt x="1835" y="37"/>
                    <a:pt x="1518" y="0"/>
                    <a:pt x="1207" y="0"/>
                  </a:cubicBezTo>
                  <a:close/>
                </a:path>
              </a:pathLst>
            </a:custGeom>
            <a:solidFill>
              <a:srgbClr val="F8C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8" name="Google Shape;23638;p31"/>
            <p:cNvSpPr/>
            <p:nvPr/>
          </p:nvSpPr>
          <p:spPr>
            <a:xfrm>
              <a:off x="2916700" y="661650"/>
              <a:ext cx="48750" cy="42050"/>
            </a:xfrm>
            <a:custGeom>
              <a:avLst/>
              <a:gdLst/>
              <a:ahLst/>
              <a:cxnLst/>
              <a:rect l="l" t="t" r="r" b="b"/>
              <a:pathLst>
                <a:path w="1950" h="1682" extrusionOk="0">
                  <a:moveTo>
                    <a:pt x="1950" y="0"/>
                  </a:moveTo>
                  <a:cubicBezTo>
                    <a:pt x="1009" y="269"/>
                    <a:pt x="135" y="538"/>
                    <a:pt x="0" y="1681"/>
                  </a:cubicBezTo>
                  <a:lnTo>
                    <a:pt x="740" y="1547"/>
                  </a:lnTo>
                  <a:lnTo>
                    <a:pt x="1950" y="0"/>
                  </a:ln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9" name="Google Shape;23639;p31"/>
            <p:cNvSpPr/>
            <p:nvPr/>
          </p:nvSpPr>
          <p:spPr>
            <a:xfrm>
              <a:off x="1891475" y="2717150"/>
              <a:ext cx="28600" cy="23550"/>
            </a:xfrm>
            <a:custGeom>
              <a:avLst/>
              <a:gdLst/>
              <a:ahLst/>
              <a:cxnLst/>
              <a:rect l="l" t="t" r="r" b="b"/>
              <a:pathLst>
                <a:path w="1144" h="942" extrusionOk="0">
                  <a:moveTo>
                    <a:pt x="605" y="0"/>
                  </a:moveTo>
                  <a:cubicBezTo>
                    <a:pt x="538" y="269"/>
                    <a:pt x="0" y="337"/>
                    <a:pt x="135" y="740"/>
                  </a:cubicBezTo>
                  <a:cubicBezTo>
                    <a:pt x="269" y="874"/>
                    <a:pt x="471" y="942"/>
                    <a:pt x="673" y="942"/>
                  </a:cubicBezTo>
                  <a:cubicBezTo>
                    <a:pt x="1143" y="874"/>
                    <a:pt x="942" y="471"/>
                    <a:pt x="1009" y="202"/>
                  </a:cubicBezTo>
                  <a:cubicBezTo>
                    <a:pt x="1009" y="135"/>
                    <a:pt x="1009" y="68"/>
                    <a:pt x="1009" y="0"/>
                  </a:cubicBezTo>
                  <a:close/>
                </a:path>
              </a:pathLst>
            </a:custGeom>
            <a:solidFill>
              <a:srgbClr val="FA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0" name="Google Shape;23640;p31"/>
            <p:cNvSpPr/>
            <p:nvPr/>
          </p:nvSpPr>
          <p:spPr>
            <a:xfrm>
              <a:off x="1804075" y="2708750"/>
              <a:ext cx="18500" cy="30275"/>
            </a:xfrm>
            <a:custGeom>
              <a:avLst/>
              <a:gdLst/>
              <a:ahLst/>
              <a:cxnLst/>
              <a:rect l="l" t="t" r="r" b="b"/>
              <a:pathLst>
                <a:path w="740" h="1211" extrusionOk="0">
                  <a:moveTo>
                    <a:pt x="68" y="0"/>
                  </a:moveTo>
                  <a:cubicBezTo>
                    <a:pt x="68" y="471"/>
                    <a:pt x="0" y="942"/>
                    <a:pt x="538" y="1210"/>
                  </a:cubicBezTo>
                  <a:cubicBezTo>
                    <a:pt x="740" y="605"/>
                    <a:pt x="740" y="202"/>
                    <a:pt x="68" y="0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1" name="Google Shape;23641;p31"/>
            <p:cNvSpPr/>
            <p:nvPr/>
          </p:nvSpPr>
          <p:spPr>
            <a:xfrm>
              <a:off x="2894850" y="703425"/>
              <a:ext cx="21875" cy="18750"/>
            </a:xfrm>
            <a:custGeom>
              <a:avLst/>
              <a:gdLst/>
              <a:ahLst/>
              <a:cxnLst/>
              <a:rect l="l" t="t" r="r" b="b"/>
              <a:pathLst>
                <a:path w="875" h="750" extrusionOk="0">
                  <a:moveTo>
                    <a:pt x="701" y="0"/>
                  </a:moveTo>
                  <a:cubicBezTo>
                    <a:pt x="218" y="0"/>
                    <a:pt x="0" y="266"/>
                    <a:pt x="0" y="750"/>
                  </a:cubicBezTo>
                  <a:cubicBezTo>
                    <a:pt x="404" y="615"/>
                    <a:pt x="673" y="346"/>
                    <a:pt x="874" y="10"/>
                  </a:cubicBezTo>
                  <a:cubicBezTo>
                    <a:pt x="813" y="3"/>
                    <a:pt x="756" y="0"/>
                    <a:pt x="701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2" name="Google Shape;23642;p31"/>
            <p:cNvSpPr/>
            <p:nvPr/>
          </p:nvSpPr>
          <p:spPr>
            <a:xfrm>
              <a:off x="1691475" y="16213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68"/>
                    <a:pt x="0" y="135"/>
                  </a:cubicBezTo>
                  <a:lnTo>
                    <a:pt x="336" y="270"/>
                  </a:ln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3" name="Google Shape;23643;p31"/>
            <p:cNvSpPr/>
            <p:nvPr/>
          </p:nvSpPr>
          <p:spPr>
            <a:xfrm>
              <a:off x="1711625" y="1732050"/>
              <a:ext cx="13475" cy="8625"/>
            </a:xfrm>
            <a:custGeom>
              <a:avLst/>
              <a:gdLst/>
              <a:ahLst/>
              <a:cxnLst/>
              <a:rect l="l" t="t" r="r" b="b"/>
              <a:pathLst>
                <a:path w="539" h="345" extrusionOk="0">
                  <a:moveTo>
                    <a:pt x="244" y="0"/>
                  </a:moveTo>
                  <a:cubicBezTo>
                    <a:pt x="182" y="0"/>
                    <a:pt x="104" y="40"/>
                    <a:pt x="1" y="143"/>
                  </a:cubicBezTo>
                  <a:lnTo>
                    <a:pt x="539" y="345"/>
                  </a:lnTo>
                  <a:cubicBezTo>
                    <a:pt x="445" y="205"/>
                    <a:pt x="385" y="0"/>
                    <a:pt x="244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4" name="Google Shape;23644;p31"/>
            <p:cNvSpPr/>
            <p:nvPr/>
          </p:nvSpPr>
          <p:spPr>
            <a:xfrm>
              <a:off x="1804075" y="2063350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135"/>
                    <a:pt x="0" y="471"/>
                    <a:pt x="68" y="807"/>
                  </a:cubicBezTo>
                  <a:cubicBezTo>
                    <a:pt x="337" y="606"/>
                    <a:pt x="471" y="270"/>
                    <a:pt x="47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5" name="Google Shape;23645;p31"/>
            <p:cNvSpPr/>
            <p:nvPr/>
          </p:nvSpPr>
          <p:spPr>
            <a:xfrm>
              <a:off x="1550725" y="2133950"/>
              <a:ext cx="13025" cy="10775"/>
            </a:xfrm>
            <a:custGeom>
              <a:avLst/>
              <a:gdLst/>
              <a:ahLst/>
              <a:cxnLst/>
              <a:rect l="l" t="t" r="r" b="b"/>
              <a:pathLst>
                <a:path w="521" h="431" extrusionOk="0">
                  <a:moveTo>
                    <a:pt x="117" y="0"/>
                  </a:moveTo>
                  <a:lnTo>
                    <a:pt x="117" y="0"/>
                  </a:lnTo>
                  <a:cubicBezTo>
                    <a:pt x="233" y="116"/>
                    <a:pt x="1" y="431"/>
                    <a:pt x="233" y="431"/>
                  </a:cubicBezTo>
                  <a:cubicBezTo>
                    <a:pt x="271" y="431"/>
                    <a:pt x="321" y="422"/>
                    <a:pt x="386" y="404"/>
                  </a:cubicBezTo>
                  <a:cubicBezTo>
                    <a:pt x="521" y="336"/>
                    <a:pt x="319" y="68"/>
                    <a:pt x="117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6" name="Google Shape;23646;p31"/>
            <p:cNvSpPr/>
            <p:nvPr/>
          </p:nvSpPr>
          <p:spPr>
            <a:xfrm>
              <a:off x="1883075" y="24986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35" y="1"/>
                  </a:moveTo>
                  <a:cubicBezTo>
                    <a:pt x="67" y="1"/>
                    <a:pt x="0" y="135"/>
                    <a:pt x="0" y="135"/>
                  </a:cubicBezTo>
                  <a:cubicBezTo>
                    <a:pt x="135" y="202"/>
                    <a:pt x="135" y="202"/>
                    <a:pt x="336" y="270"/>
                  </a:cubicBezTo>
                  <a:cubicBezTo>
                    <a:pt x="390" y="288"/>
                    <a:pt x="435" y="296"/>
                    <a:pt x="467" y="296"/>
                  </a:cubicBezTo>
                  <a:cubicBezTo>
                    <a:pt x="555" y="296"/>
                    <a:pt x="551" y="234"/>
                    <a:pt x="404" y="135"/>
                  </a:cubicBezTo>
                  <a:cubicBezTo>
                    <a:pt x="336" y="68"/>
                    <a:pt x="202" y="1"/>
                    <a:pt x="135" y="1"/>
                  </a:cubicBezTo>
                  <a:close/>
                </a:path>
              </a:pathLst>
            </a:custGeom>
            <a:solidFill>
              <a:srgbClr val="FDF9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7" name="Google Shape;23647;p31"/>
            <p:cNvSpPr/>
            <p:nvPr/>
          </p:nvSpPr>
          <p:spPr>
            <a:xfrm>
              <a:off x="1775500" y="26966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133" y="1"/>
                  </a:moveTo>
                  <a:cubicBezTo>
                    <a:pt x="89" y="1"/>
                    <a:pt x="45" y="5"/>
                    <a:pt x="1" y="14"/>
                  </a:cubicBezTo>
                  <a:cubicBezTo>
                    <a:pt x="1" y="215"/>
                    <a:pt x="202" y="350"/>
                    <a:pt x="404" y="417"/>
                  </a:cubicBezTo>
                  <a:lnTo>
                    <a:pt x="875" y="417"/>
                  </a:lnTo>
                  <a:cubicBezTo>
                    <a:pt x="699" y="184"/>
                    <a:pt x="423" y="1"/>
                    <a:pt x="133" y="1"/>
                  </a:cubicBezTo>
                  <a:close/>
                </a:path>
              </a:pathLst>
            </a:custGeom>
            <a:solidFill>
              <a:srgbClr val="F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8" name="Google Shape;23648;p31"/>
            <p:cNvSpPr/>
            <p:nvPr/>
          </p:nvSpPr>
          <p:spPr>
            <a:xfrm>
              <a:off x="1725075" y="1740650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1" y="1"/>
                  </a:moveTo>
                  <a:cubicBezTo>
                    <a:pt x="30" y="87"/>
                    <a:pt x="58" y="112"/>
                    <a:pt x="82" y="112"/>
                  </a:cubicBezTo>
                  <a:cubicBezTo>
                    <a:pt x="113" y="112"/>
                    <a:pt x="135" y="68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9" name="Google Shape;23649;p31"/>
            <p:cNvSpPr/>
            <p:nvPr/>
          </p:nvSpPr>
          <p:spPr>
            <a:xfrm>
              <a:off x="1967100" y="7221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1"/>
                  </a:moveTo>
                  <a:cubicBezTo>
                    <a:pt x="202" y="1"/>
                    <a:pt x="1" y="135"/>
                    <a:pt x="1" y="337"/>
                  </a:cubicBezTo>
                  <a:cubicBezTo>
                    <a:pt x="202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34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0" name="Google Shape;23650;p31"/>
            <p:cNvSpPr/>
            <p:nvPr/>
          </p:nvSpPr>
          <p:spPr>
            <a:xfrm>
              <a:off x="1336850" y="1922175"/>
              <a:ext cx="218500" cy="694150"/>
            </a:xfrm>
            <a:custGeom>
              <a:avLst/>
              <a:gdLst/>
              <a:ahLst/>
              <a:cxnLst/>
              <a:rect l="l" t="t" r="r" b="b"/>
              <a:pathLst>
                <a:path w="8740" h="27766" extrusionOk="0">
                  <a:moveTo>
                    <a:pt x="1815" y="1"/>
                  </a:moveTo>
                  <a:lnTo>
                    <a:pt x="1345" y="337"/>
                  </a:lnTo>
                  <a:cubicBezTo>
                    <a:pt x="1009" y="1480"/>
                    <a:pt x="672" y="2555"/>
                    <a:pt x="269" y="3631"/>
                  </a:cubicBezTo>
                  <a:cubicBezTo>
                    <a:pt x="0" y="6522"/>
                    <a:pt x="874" y="9345"/>
                    <a:pt x="1277" y="12169"/>
                  </a:cubicBezTo>
                  <a:cubicBezTo>
                    <a:pt x="1950" y="17413"/>
                    <a:pt x="3967" y="22455"/>
                    <a:pt x="5849" y="27430"/>
                  </a:cubicBezTo>
                  <a:cubicBezTo>
                    <a:pt x="5916" y="26690"/>
                    <a:pt x="5916" y="25951"/>
                    <a:pt x="5983" y="25278"/>
                  </a:cubicBezTo>
                  <a:cubicBezTo>
                    <a:pt x="6051" y="25009"/>
                    <a:pt x="6252" y="24741"/>
                    <a:pt x="6521" y="24741"/>
                  </a:cubicBezTo>
                  <a:cubicBezTo>
                    <a:pt x="6562" y="24735"/>
                    <a:pt x="6600" y="24732"/>
                    <a:pt x="6635" y="24732"/>
                  </a:cubicBezTo>
                  <a:cubicBezTo>
                    <a:pt x="7003" y="24732"/>
                    <a:pt x="7059" y="25039"/>
                    <a:pt x="7059" y="25346"/>
                  </a:cubicBezTo>
                  <a:cubicBezTo>
                    <a:pt x="7059" y="26556"/>
                    <a:pt x="7059" y="27766"/>
                    <a:pt x="8740" y="27766"/>
                  </a:cubicBezTo>
                  <a:cubicBezTo>
                    <a:pt x="8067" y="25682"/>
                    <a:pt x="7462" y="23598"/>
                    <a:pt x="6723" y="21514"/>
                  </a:cubicBezTo>
                  <a:cubicBezTo>
                    <a:pt x="4504" y="15530"/>
                    <a:pt x="3160" y="9480"/>
                    <a:pt x="3429" y="3093"/>
                  </a:cubicBezTo>
                  <a:cubicBezTo>
                    <a:pt x="3361" y="2286"/>
                    <a:pt x="3227" y="1480"/>
                    <a:pt x="3025" y="740"/>
                  </a:cubicBezTo>
                  <a:cubicBezTo>
                    <a:pt x="2958" y="1"/>
                    <a:pt x="2353" y="1"/>
                    <a:pt x="1815" y="1"/>
                  </a:cubicBezTo>
                  <a:close/>
                </a:path>
              </a:pathLst>
            </a:custGeom>
            <a:solidFill>
              <a:srgbClr val="739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1" name="Google Shape;23651;p31"/>
            <p:cNvSpPr/>
            <p:nvPr/>
          </p:nvSpPr>
          <p:spPr>
            <a:xfrm>
              <a:off x="1957025" y="2757475"/>
              <a:ext cx="55475" cy="72300"/>
            </a:xfrm>
            <a:custGeom>
              <a:avLst/>
              <a:gdLst/>
              <a:ahLst/>
              <a:cxnLst/>
              <a:rect l="l" t="t" r="r" b="b"/>
              <a:pathLst>
                <a:path w="2219" h="2892" extrusionOk="0">
                  <a:moveTo>
                    <a:pt x="2017" y="1"/>
                  </a:moveTo>
                  <a:cubicBezTo>
                    <a:pt x="1076" y="740"/>
                    <a:pt x="336" y="1749"/>
                    <a:pt x="0" y="2892"/>
                  </a:cubicBezTo>
                  <a:cubicBezTo>
                    <a:pt x="1681" y="2825"/>
                    <a:pt x="2219" y="2018"/>
                    <a:pt x="2017" y="1"/>
                  </a:cubicBezTo>
                  <a:close/>
                </a:path>
              </a:pathLst>
            </a:custGeom>
            <a:solidFill>
              <a:srgbClr val="F7D0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2" name="Google Shape;23652;p31"/>
            <p:cNvSpPr/>
            <p:nvPr/>
          </p:nvSpPr>
          <p:spPr>
            <a:xfrm>
              <a:off x="1624250" y="2928925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672"/>
                    <a:pt x="336" y="1210"/>
                    <a:pt x="807" y="1614"/>
                  </a:cubicBezTo>
                  <a:cubicBezTo>
                    <a:pt x="1345" y="740"/>
                    <a:pt x="605" y="404"/>
                    <a:pt x="0" y="0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3" name="Google Shape;23653;p31"/>
            <p:cNvSpPr/>
            <p:nvPr/>
          </p:nvSpPr>
          <p:spPr>
            <a:xfrm>
              <a:off x="2167100" y="2145700"/>
              <a:ext cx="39300" cy="62325"/>
            </a:xfrm>
            <a:custGeom>
              <a:avLst/>
              <a:gdLst/>
              <a:ahLst/>
              <a:cxnLst/>
              <a:rect l="l" t="t" r="r" b="b"/>
              <a:pathLst>
                <a:path w="1572" h="2493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270" y="539"/>
                    <a:pt x="337" y="1547"/>
                    <a:pt x="1" y="2354"/>
                  </a:cubicBezTo>
                  <a:cubicBezTo>
                    <a:pt x="306" y="2354"/>
                    <a:pt x="709" y="2493"/>
                    <a:pt x="1007" y="2493"/>
                  </a:cubicBezTo>
                  <a:cubicBezTo>
                    <a:pt x="1365" y="2493"/>
                    <a:pt x="1571" y="2293"/>
                    <a:pt x="1278" y="1413"/>
                  </a:cubicBezTo>
                  <a:cubicBezTo>
                    <a:pt x="1144" y="942"/>
                    <a:pt x="1547" y="471"/>
                    <a:pt x="121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4" name="Google Shape;23654;p31"/>
            <p:cNvSpPr/>
            <p:nvPr/>
          </p:nvSpPr>
          <p:spPr>
            <a:xfrm>
              <a:off x="2190625" y="2251600"/>
              <a:ext cx="6750" cy="13475"/>
            </a:xfrm>
            <a:custGeom>
              <a:avLst/>
              <a:gdLst/>
              <a:ahLst/>
              <a:cxnLst/>
              <a:rect l="l" t="t" r="r" b="b"/>
              <a:pathLst>
                <a:path w="270" h="539" extrusionOk="0">
                  <a:moveTo>
                    <a:pt x="203" y="0"/>
                  </a:moveTo>
                  <a:cubicBezTo>
                    <a:pt x="68" y="0"/>
                    <a:pt x="1" y="135"/>
                    <a:pt x="68" y="269"/>
                  </a:cubicBezTo>
                  <a:lnTo>
                    <a:pt x="270" y="538"/>
                  </a:lnTo>
                  <a:cubicBezTo>
                    <a:pt x="270" y="404"/>
                    <a:pt x="270" y="269"/>
                    <a:pt x="270" y="135"/>
                  </a:cubicBezTo>
                  <a:cubicBezTo>
                    <a:pt x="270" y="68"/>
                    <a:pt x="203" y="0"/>
                    <a:pt x="20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5" name="Google Shape;23655;p31"/>
            <p:cNvSpPr/>
            <p:nvPr/>
          </p:nvSpPr>
          <p:spPr>
            <a:xfrm>
              <a:off x="1785575" y="20028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" y="1"/>
                  </a:moveTo>
                  <a:cubicBezTo>
                    <a:pt x="35" y="101"/>
                    <a:pt x="68" y="135"/>
                    <a:pt x="93" y="135"/>
                  </a:cubicBezTo>
                  <a:cubicBezTo>
                    <a:pt x="119" y="135"/>
                    <a:pt x="135" y="101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6" name="Google Shape;23656;p31"/>
            <p:cNvSpPr/>
            <p:nvPr/>
          </p:nvSpPr>
          <p:spPr>
            <a:xfrm>
              <a:off x="1464575" y="1737300"/>
              <a:ext cx="5075" cy="6750"/>
            </a:xfrm>
            <a:custGeom>
              <a:avLst/>
              <a:gdLst/>
              <a:ahLst/>
              <a:cxnLst/>
              <a:rect l="l" t="t" r="r" b="b"/>
              <a:pathLst>
                <a:path w="203" h="270" extrusionOk="0">
                  <a:moveTo>
                    <a:pt x="135" y="0"/>
                  </a:moveTo>
                  <a:cubicBezTo>
                    <a:pt x="135" y="0"/>
                    <a:pt x="68" y="68"/>
                    <a:pt x="0" y="68"/>
                  </a:cubicBezTo>
                  <a:lnTo>
                    <a:pt x="202" y="269"/>
                  </a:lnTo>
                  <a:lnTo>
                    <a:pt x="202" y="135"/>
                  </a:lnTo>
                  <a:cubicBezTo>
                    <a:pt x="202" y="68"/>
                    <a:pt x="202" y="0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7" name="Google Shape;23657;p31"/>
            <p:cNvSpPr/>
            <p:nvPr/>
          </p:nvSpPr>
          <p:spPr>
            <a:xfrm>
              <a:off x="3000725" y="653250"/>
              <a:ext cx="10125" cy="6550"/>
            </a:xfrm>
            <a:custGeom>
              <a:avLst/>
              <a:gdLst/>
              <a:ahLst/>
              <a:cxnLst/>
              <a:rect l="l" t="t" r="r" b="b"/>
              <a:pathLst>
                <a:path w="405" h="262" extrusionOk="0">
                  <a:moveTo>
                    <a:pt x="202" y="0"/>
                  </a:moveTo>
                  <a:cubicBezTo>
                    <a:pt x="135" y="0"/>
                    <a:pt x="68" y="68"/>
                    <a:pt x="68" y="68"/>
                  </a:cubicBezTo>
                  <a:cubicBezTo>
                    <a:pt x="68" y="135"/>
                    <a:pt x="1" y="202"/>
                    <a:pt x="68" y="202"/>
                  </a:cubicBezTo>
                  <a:cubicBezTo>
                    <a:pt x="113" y="202"/>
                    <a:pt x="98" y="262"/>
                    <a:pt x="123" y="262"/>
                  </a:cubicBezTo>
                  <a:cubicBezTo>
                    <a:pt x="135" y="262"/>
                    <a:pt x="158" y="247"/>
                    <a:pt x="202" y="202"/>
                  </a:cubicBezTo>
                  <a:cubicBezTo>
                    <a:pt x="404" y="135"/>
                    <a:pt x="337" y="68"/>
                    <a:pt x="202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8" name="Google Shape;23658;p31"/>
            <p:cNvSpPr/>
            <p:nvPr/>
          </p:nvSpPr>
          <p:spPr>
            <a:xfrm>
              <a:off x="1704925" y="1288550"/>
              <a:ext cx="114300" cy="763075"/>
            </a:xfrm>
            <a:custGeom>
              <a:avLst/>
              <a:gdLst/>
              <a:ahLst/>
              <a:cxnLst/>
              <a:rect l="l" t="t" r="r" b="b"/>
              <a:pathLst>
                <a:path w="4572" h="30523" extrusionOk="0">
                  <a:moveTo>
                    <a:pt x="2891" y="1"/>
                  </a:moveTo>
                  <a:cubicBezTo>
                    <a:pt x="1143" y="1143"/>
                    <a:pt x="2756" y="3362"/>
                    <a:pt x="1479" y="4707"/>
                  </a:cubicBezTo>
                  <a:cubicBezTo>
                    <a:pt x="1277" y="4975"/>
                    <a:pt x="1412" y="5244"/>
                    <a:pt x="1546" y="5513"/>
                  </a:cubicBezTo>
                  <a:cubicBezTo>
                    <a:pt x="2420" y="7060"/>
                    <a:pt x="1479" y="8606"/>
                    <a:pt x="1748" y="10219"/>
                  </a:cubicBezTo>
                  <a:lnTo>
                    <a:pt x="605" y="12639"/>
                  </a:lnTo>
                  <a:cubicBezTo>
                    <a:pt x="336" y="12908"/>
                    <a:pt x="403" y="13379"/>
                    <a:pt x="0" y="13648"/>
                  </a:cubicBezTo>
                  <a:cubicBezTo>
                    <a:pt x="941" y="14051"/>
                    <a:pt x="1681" y="14589"/>
                    <a:pt x="1479" y="16001"/>
                  </a:cubicBezTo>
                  <a:cubicBezTo>
                    <a:pt x="1277" y="16740"/>
                    <a:pt x="1546" y="17614"/>
                    <a:pt x="2084" y="18152"/>
                  </a:cubicBezTo>
                  <a:cubicBezTo>
                    <a:pt x="2756" y="18757"/>
                    <a:pt x="2891" y="19429"/>
                    <a:pt x="1613" y="19564"/>
                  </a:cubicBezTo>
                  <a:cubicBezTo>
                    <a:pt x="1277" y="19564"/>
                    <a:pt x="807" y="19900"/>
                    <a:pt x="1277" y="20572"/>
                  </a:cubicBezTo>
                  <a:cubicBezTo>
                    <a:pt x="2084" y="21581"/>
                    <a:pt x="2084" y="21715"/>
                    <a:pt x="874" y="22522"/>
                  </a:cubicBezTo>
                  <a:cubicBezTo>
                    <a:pt x="471" y="22724"/>
                    <a:pt x="336" y="23127"/>
                    <a:pt x="403" y="23530"/>
                  </a:cubicBezTo>
                  <a:cubicBezTo>
                    <a:pt x="498" y="23750"/>
                    <a:pt x="636" y="23809"/>
                    <a:pt x="783" y="23809"/>
                  </a:cubicBezTo>
                  <a:cubicBezTo>
                    <a:pt x="952" y="23809"/>
                    <a:pt x="1134" y="23732"/>
                    <a:pt x="1277" y="23732"/>
                  </a:cubicBezTo>
                  <a:cubicBezTo>
                    <a:pt x="1748" y="23732"/>
                    <a:pt x="2151" y="24135"/>
                    <a:pt x="2151" y="24606"/>
                  </a:cubicBezTo>
                  <a:cubicBezTo>
                    <a:pt x="2151" y="25016"/>
                    <a:pt x="1936" y="25179"/>
                    <a:pt x="1629" y="25179"/>
                  </a:cubicBezTo>
                  <a:cubicBezTo>
                    <a:pt x="1483" y="25179"/>
                    <a:pt x="1317" y="25142"/>
                    <a:pt x="1143" y="25077"/>
                  </a:cubicBezTo>
                  <a:cubicBezTo>
                    <a:pt x="1053" y="25047"/>
                    <a:pt x="962" y="25017"/>
                    <a:pt x="884" y="25017"/>
                  </a:cubicBezTo>
                  <a:cubicBezTo>
                    <a:pt x="788" y="25017"/>
                    <a:pt x="709" y="25062"/>
                    <a:pt x="672" y="25211"/>
                  </a:cubicBezTo>
                  <a:cubicBezTo>
                    <a:pt x="1008" y="25816"/>
                    <a:pt x="2151" y="25749"/>
                    <a:pt x="2151" y="26421"/>
                  </a:cubicBezTo>
                  <a:cubicBezTo>
                    <a:pt x="2151" y="27362"/>
                    <a:pt x="2958" y="27766"/>
                    <a:pt x="3227" y="28505"/>
                  </a:cubicBezTo>
                  <a:cubicBezTo>
                    <a:pt x="2353" y="29312"/>
                    <a:pt x="2286" y="29783"/>
                    <a:pt x="3093" y="30119"/>
                  </a:cubicBezTo>
                  <a:cubicBezTo>
                    <a:pt x="3496" y="30320"/>
                    <a:pt x="3966" y="30455"/>
                    <a:pt x="4370" y="30522"/>
                  </a:cubicBezTo>
                  <a:cubicBezTo>
                    <a:pt x="4437" y="30522"/>
                    <a:pt x="4504" y="30522"/>
                    <a:pt x="4504" y="30388"/>
                  </a:cubicBezTo>
                  <a:cubicBezTo>
                    <a:pt x="4572" y="30320"/>
                    <a:pt x="4572" y="30253"/>
                    <a:pt x="4437" y="30119"/>
                  </a:cubicBezTo>
                  <a:cubicBezTo>
                    <a:pt x="4437" y="28976"/>
                    <a:pt x="4370" y="27833"/>
                    <a:pt x="4101" y="26757"/>
                  </a:cubicBezTo>
                  <a:cubicBezTo>
                    <a:pt x="3765" y="25480"/>
                    <a:pt x="3563" y="24135"/>
                    <a:pt x="3429" y="22858"/>
                  </a:cubicBezTo>
                  <a:cubicBezTo>
                    <a:pt x="3294" y="20505"/>
                    <a:pt x="3093" y="18152"/>
                    <a:pt x="3025" y="15934"/>
                  </a:cubicBezTo>
                  <a:cubicBezTo>
                    <a:pt x="2891" y="13648"/>
                    <a:pt x="2353" y="11429"/>
                    <a:pt x="2756" y="9211"/>
                  </a:cubicBezTo>
                  <a:cubicBezTo>
                    <a:pt x="3227" y="6656"/>
                    <a:pt x="2891" y="4034"/>
                    <a:pt x="3361" y="1480"/>
                  </a:cubicBezTo>
                  <a:cubicBezTo>
                    <a:pt x="3496" y="942"/>
                    <a:pt x="3294" y="404"/>
                    <a:pt x="2891" y="1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59" name="Google Shape;23659;p31"/>
            <p:cNvSpPr/>
            <p:nvPr/>
          </p:nvSpPr>
          <p:spPr>
            <a:xfrm>
              <a:off x="1772150" y="1107025"/>
              <a:ext cx="243725" cy="411800"/>
            </a:xfrm>
            <a:custGeom>
              <a:avLst/>
              <a:gdLst/>
              <a:ahLst/>
              <a:cxnLst/>
              <a:rect l="l" t="t" r="r" b="b"/>
              <a:pathLst>
                <a:path w="9749" h="16472" extrusionOk="0">
                  <a:moveTo>
                    <a:pt x="9748" y="1"/>
                  </a:moveTo>
                  <a:cubicBezTo>
                    <a:pt x="9278" y="68"/>
                    <a:pt x="8874" y="337"/>
                    <a:pt x="8605" y="740"/>
                  </a:cubicBezTo>
                  <a:cubicBezTo>
                    <a:pt x="7059" y="2825"/>
                    <a:pt x="5042" y="4438"/>
                    <a:pt x="2622" y="5379"/>
                  </a:cubicBezTo>
                  <a:cubicBezTo>
                    <a:pt x="2488" y="5514"/>
                    <a:pt x="2353" y="5648"/>
                    <a:pt x="2353" y="5850"/>
                  </a:cubicBezTo>
                  <a:cubicBezTo>
                    <a:pt x="2420" y="6186"/>
                    <a:pt x="2756" y="6320"/>
                    <a:pt x="3025" y="6657"/>
                  </a:cubicBezTo>
                  <a:cubicBezTo>
                    <a:pt x="2689" y="6522"/>
                    <a:pt x="2353" y="6320"/>
                    <a:pt x="2017" y="6186"/>
                  </a:cubicBezTo>
                  <a:cubicBezTo>
                    <a:pt x="1883" y="6186"/>
                    <a:pt x="1681" y="6253"/>
                    <a:pt x="1614" y="6388"/>
                  </a:cubicBezTo>
                  <a:cubicBezTo>
                    <a:pt x="1345" y="6791"/>
                    <a:pt x="874" y="6858"/>
                    <a:pt x="538" y="7127"/>
                  </a:cubicBezTo>
                  <a:cubicBezTo>
                    <a:pt x="404" y="7194"/>
                    <a:pt x="336" y="7194"/>
                    <a:pt x="202" y="7194"/>
                  </a:cubicBezTo>
                  <a:cubicBezTo>
                    <a:pt x="0" y="10287"/>
                    <a:pt x="67" y="13379"/>
                    <a:pt x="67" y="16472"/>
                  </a:cubicBezTo>
                  <a:cubicBezTo>
                    <a:pt x="538" y="16136"/>
                    <a:pt x="538" y="15665"/>
                    <a:pt x="471" y="15194"/>
                  </a:cubicBezTo>
                  <a:lnTo>
                    <a:pt x="471" y="12371"/>
                  </a:lnTo>
                  <a:cubicBezTo>
                    <a:pt x="471" y="11631"/>
                    <a:pt x="807" y="10959"/>
                    <a:pt x="1345" y="10489"/>
                  </a:cubicBezTo>
                  <a:cubicBezTo>
                    <a:pt x="3227" y="8606"/>
                    <a:pt x="5647" y="7463"/>
                    <a:pt x="7799" y="5917"/>
                  </a:cubicBezTo>
                  <a:cubicBezTo>
                    <a:pt x="7821" y="5895"/>
                    <a:pt x="7843" y="5887"/>
                    <a:pt x="7873" y="5887"/>
                  </a:cubicBezTo>
                  <a:cubicBezTo>
                    <a:pt x="7933" y="5887"/>
                    <a:pt x="8023" y="5917"/>
                    <a:pt x="8202" y="5917"/>
                  </a:cubicBezTo>
                  <a:lnTo>
                    <a:pt x="8202" y="8808"/>
                  </a:lnTo>
                  <a:cubicBezTo>
                    <a:pt x="8605" y="6657"/>
                    <a:pt x="8941" y="4505"/>
                    <a:pt x="9009" y="2354"/>
                  </a:cubicBezTo>
                  <a:cubicBezTo>
                    <a:pt x="9345" y="1951"/>
                    <a:pt x="9009" y="1480"/>
                    <a:pt x="9345" y="1144"/>
                  </a:cubicBezTo>
                  <a:cubicBezTo>
                    <a:pt x="9614" y="808"/>
                    <a:pt x="9748" y="404"/>
                    <a:pt x="9748" y="1"/>
                  </a:cubicBezTo>
                  <a:close/>
                </a:path>
              </a:pathLst>
            </a:custGeom>
            <a:solidFill>
              <a:srgbClr val="F0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0" name="Google Shape;23660;p31"/>
            <p:cNvSpPr/>
            <p:nvPr/>
          </p:nvSpPr>
          <p:spPr>
            <a:xfrm>
              <a:off x="1832650" y="1125525"/>
              <a:ext cx="158000" cy="121750"/>
            </a:xfrm>
            <a:custGeom>
              <a:avLst/>
              <a:gdLst/>
              <a:ahLst/>
              <a:cxnLst/>
              <a:rect l="l" t="t" r="r" b="b"/>
              <a:pathLst>
                <a:path w="6320" h="4870" extrusionOk="0">
                  <a:moveTo>
                    <a:pt x="6185" y="0"/>
                  </a:moveTo>
                  <a:cubicBezTo>
                    <a:pt x="3900" y="1143"/>
                    <a:pt x="2084" y="2891"/>
                    <a:pt x="135" y="4505"/>
                  </a:cubicBezTo>
                  <a:cubicBezTo>
                    <a:pt x="135" y="4505"/>
                    <a:pt x="68" y="4505"/>
                    <a:pt x="0" y="4572"/>
                  </a:cubicBezTo>
                  <a:cubicBezTo>
                    <a:pt x="0" y="4706"/>
                    <a:pt x="68" y="4774"/>
                    <a:pt x="202" y="4841"/>
                  </a:cubicBezTo>
                  <a:cubicBezTo>
                    <a:pt x="338" y="4860"/>
                    <a:pt x="475" y="4870"/>
                    <a:pt x="612" y="4870"/>
                  </a:cubicBezTo>
                  <a:cubicBezTo>
                    <a:pt x="1426" y="4870"/>
                    <a:pt x="2239" y="4532"/>
                    <a:pt x="2757" y="3900"/>
                  </a:cubicBezTo>
                  <a:cubicBezTo>
                    <a:pt x="3295" y="3362"/>
                    <a:pt x="3832" y="2891"/>
                    <a:pt x="4505" y="2555"/>
                  </a:cubicBezTo>
                  <a:cubicBezTo>
                    <a:pt x="5379" y="2017"/>
                    <a:pt x="6320" y="1278"/>
                    <a:pt x="6185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1" name="Google Shape;23661;p31"/>
            <p:cNvSpPr/>
            <p:nvPr/>
          </p:nvSpPr>
          <p:spPr>
            <a:xfrm>
              <a:off x="1785575" y="1263100"/>
              <a:ext cx="30300" cy="24475"/>
            </a:xfrm>
            <a:custGeom>
              <a:avLst/>
              <a:gdLst/>
              <a:ahLst/>
              <a:cxnLst/>
              <a:rect l="l" t="t" r="r" b="b"/>
              <a:pathLst>
                <a:path w="1212" h="979" extrusionOk="0">
                  <a:moveTo>
                    <a:pt x="995" y="1"/>
                  </a:moveTo>
                  <a:cubicBezTo>
                    <a:pt x="932" y="1"/>
                    <a:pt x="870" y="51"/>
                    <a:pt x="808" y="145"/>
                  </a:cubicBezTo>
                  <a:cubicBezTo>
                    <a:pt x="472" y="414"/>
                    <a:pt x="135" y="548"/>
                    <a:pt x="1" y="951"/>
                  </a:cubicBezTo>
                  <a:cubicBezTo>
                    <a:pt x="136" y="966"/>
                    <a:pt x="269" y="978"/>
                    <a:pt x="393" y="978"/>
                  </a:cubicBezTo>
                  <a:cubicBezTo>
                    <a:pt x="823" y="978"/>
                    <a:pt x="1159" y="838"/>
                    <a:pt x="1211" y="212"/>
                  </a:cubicBezTo>
                  <a:cubicBezTo>
                    <a:pt x="1139" y="68"/>
                    <a:pt x="1067" y="1"/>
                    <a:pt x="995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2" name="Google Shape;23662;p31"/>
            <p:cNvSpPr/>
            <p:nvPr/>
          </p:nvSpPr>
          <p:spPr>
            <a:xfrm>
              <a:off x="1814150" y="1238125"/>
              <a:ext cx="21875" cy="23625"/>
            </a:xfrm>
            <a:custGeom>
              <a:avLst/>
              <a:gdLst/>
              <a:ahLst/>
              <a:cxnLst/>
              <a:rect l="l" t="t" r="r" b="b"/>
              <a:pathLst>
                <a:path w="875" h="945" extrusionOk="0">
                  <a:moveTo>
                    <a:pt x="875" y="1"/>
                  </a:moveTo>
                  <a:cubicBezTo>
                    <a:pt x="539" y="68"/>
                    <a:pt x="203" y="337"/>
                    <a:pt x="1" y="740"/>
                  </a:cubicBezTo>
                  <a:lnTo>
                    <a:pt x="203" y="875"/>
                  </a:lnTo>
                  <a:cubicBezTo>
                    <a:pt x="274" y="922"/>
                    <a:pt x="354" y="945"/>
                    <a:pt x="436" y="945"/>
                  </a:cubicBezTo>
                  <a:cubicBezTo>
                    <a:pt x="586" y="945"/>
                    <a:pt x="745" y="870"/>
                    <a:pt x="875" y="740"/>
                  </a:cubicBezTo>
                  <a:cubicBezTo>
                    <a:pt x="875" y="606"/>
                    <a:pt x="875" y="471"/>
                    <a:pt x="875" y="337"/>
                  </a:cubicBezTo>
                  <a:cubicBezTo>
                    <a:pt x="875" y="202"/>
                    <a:pt x="875" y="68"/>
                    <a:pt x="875" y="1"/>
                  </a:cubicBez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3" name="Google Shape;23663;p31"/>
            <p:cNvSpPr/>
            <p:nvPr/>
          </p:nvSpPr>
          <p:spPr>
            <a:xfrm>
              <a:off x="1805750" y="1256625"/>
              <a:ext cx="15150" cy="11775"/>
            </a:xfrm>
            <a:custGeom>
              <a:avLst/>
              <a:gdLst/>
              <a:ahLst/>
              <a:cxnLst/>
              <a:rect l="l" t="t" r="r" b="b"/>
              <a:pathLst>
                <a:path w="606" h="471" extrusionOk="0">
                  <a:moveTo>
                    <a:pt x="404" y="0"/>
                  </a:moveTo>
                  <a:cubicBezTo>
                    <a:pt x="270" y="202"/>
                    <a:pt x="135" y="336"/>
                    <a:pt x="1" y="471"/>
                  </a:cubicBezTo>
                  <a:lnTo>
                    <a:pt x="404" y="471"/>
                  </a:lnTo>
                  <a:cubicBezTo>
                    <a:pt x="539" y="404"/>
                    <a:pt x="606" y="269"/>
                    <a:pt x="471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4A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4" name="Google Shape;23664;p31"/>
            <p:cNvSpPr/>
            <p:nvPr/>
          </p:nvSpPr>
          <p:spPr>
            <a:xfrm>
              <a:off x="2084750" y="1095275"/>
              <a:ext cx="38675" cy="85875"/>
            </a:xfrm>
            <a:custGeom>
              <a:avLst/>
              <a:gdLst/>
              <a:ahLst/>
              <a:cxnLst/>
              <a:rect l="l" t="t" r="r" b="b"/>
              <a:pathLst>
                <a:path w="1547" h="3435" extrusionOk="0">
                  <a:moveTo>
                    <a:pt x="942" y="0"/>
                  </a:moveTo>
                  <a:cubicBezTo>
                    <a:pt x="269" y="942"/>
                    <a:pt x="1" y="2084"/>
                    <a:pt x="68" y="3160"/>
                  </a:cubicBezTo>
                  <a:cubicBezTo>
                    <a:pt x="97" y="3156"/>
                    <a:pt x="125" y="3155"/>
                    <a:pt x="153" y="3155"/>
                  </a:cubicBezTo>
                  <a:cubicBezTo>
                    <a:pt x="516" y="3155"/>
                    <a:pt x="822" y="3434"/>
                    <a:pt x="1159" y="3434"/>
                  </a:cubicBezTo>
                  <a:cubicBezTo>
                    <a:pt x="1283" y="3434"/>
                    <a:pt x="1410" y="3397"/>
                    <a:pt x="1547" y="3295"/>
                  </a:cubicBezTo>
                  <a:cubicBezTo>
                    <a:pt x="807" y="2017"/>
                    <a:pt x="807" y="2017"/>
                    <a:pt x="942" y="336"/>
                  </a:cubicBezTo>
                  <a:cubicBezTo>
                    <a:pt x="942" y="202"/>
                    <a:pt x="942" y="135"/>
                    <a:pt x="94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5" name="Google Shape;23665;p31"/>
            <p:cNvSpPr/>
            <p:nvPr/>
          </p:nvSpPr>
          <p:spPr>
            <a:xfrm>
              <a:off x="1995675" y="1135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04" y="1"/>
                  </a:moveTo>
                  <a:cubicBezTo>
                    <a:pt x="0" y="337"/>
                    <a:pt x="68" y="808"/>
                    <a:pt x="68" y="1211"/>
                  </a:cubicBezTo>
                  <a:cubicBezTo>
                    <a:pt x="404" y="875"/>
                    <a:pt x="538" y="471"/>
                    <a:pt x="404" y="1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6" name="Google Shape;23666;p31"/>
            <p:cNvSpPr/>
            <p:nvPr/>
          </p:nvSpPr>
          <p:spPr>
            <a:xfrm>
              <a:off x="2185600" y="1026350"/>
              <a:ext cx="8425" cy="6350"/>
            </a:xfrm>
            <a:custGeom>
              <a:avLst/>
              <a:gdLst/>
              <a:ahLst/>
              <a:cxnLst/>
              <a:rect l="l" t="t" r="r" b="b"/>
              <a:pathLst>
                <a:path w="337" h="254" extrusionOk="0">
                  <a:moveTo>
                    <a:pt x="135" y="1"/>
                  </a:moveTo>
                  <a:cubicBezTo>
                    <a:pt x="67" y="1"/>
                    <a:pt x="67" y="68"/>
                    <a:pt x="0" y="68"/>
                  </a:cubicBezTo>
                  <a:cubicBezTo>
                    <a:pt x="0" y="135"/>
                    <a:pt x="0" y="203"/>
                    <a:pt x="0" y="203"/>
                  </a:cubicBezTo>
                  <a:cubicBezTo>
                    <a:pt x="34" y="236"/>
                    <a:pt x="67" y="253"/>
                    <a:pt x="101" y="253"/>
                  </a:cubicBezTo>
                  <a:cubicBezTo>
                    <a:pt x="135" y="253"/>
                    <a:pt x="168" y="236"/>
                    <a:pt x="202" y="203"/>
                  </a:cubicBezTo>
                  <a:cubicBezTo>
                    <a:pt x="336" y="135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3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7" name="Google Shape;23667;p31"/>
            <p:cNvSpPr/>
            <p:nvPr/>
          </p:nvSpPr>
          <p:spPr>
            <a:xfrm>
              <a:off x="1815850" y="1256625"/>
              <a:ext cx="45400" cy="33150"/>
            </a:xfrm>
            <a:custGeom>
              <a:avLst/>
              <a:gdLst/>
              <a:ahLst/>
              <a:cxnLst/>
              <a:rect l="l" t="t" r="r" b="b"/>
              <a:pathLst>
                <a:path w="1816" h="1326" extrusionOk="0">
                  <a:moveTo>
                    <a:pt x="807" y="0"/>
                  </a:moveTo>
                  <a:lnTo>
                    <a:pt x="67" y="135"/>
                  </a:lnTo>
                  <a:cubicBezTo>
                    <a:pt x="67" y="202"/>
                    <a:pt x="0" y="336"/>
                    <a:pt x="0" y="471"/>
                  </a:cubicBezTo>
                  <a:cubicBezTo>
                    <a:pt x="202" y="538"/>
                    <a:pt x="471" y="673"/>
                    <a:pt x="605" y="941"/>
                  </a:cubicBezTo>
                  <a:cubicBezTo>
                    <a:pt x="747" y="1225"/>
                    <a:pt x="897" y="1326"/>
                    <a:pt x="1035" y="1326"/>
                  </a:cubicBezTo>
                  <a:cubicBezTo>
                    <a:pt x="1289" y="1326"/>
                    <a:pt x="1503" y="981"/>
                    <a:pt x="1546" y="807"/>
                  </a:cubicBezTo>
                  <a:cubicBezTo>
                    <a:pt x="1815" y="202"/>
                    <a:pt x="1076" y="269"/>
                    <a:pt x="807" y="0"/>
                  </a:cubicBezTo>
                  <a:close/>
                </a:path>
              </a:pathLst>
            </a:custGeom>
            <a:solidFill>
              <a:srgbClr val="F2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8" name="Google Shape;23668;p31"/>
            <p:cNvSpPr/>
            <p:nvPr/>
          </p:nvSpPr>
          <p:spPr>
            <a:xfrm>
              <a:off x="3308300" y="569200"/>
              <a:ext cx="184900" cy="59150"/>
            </a:xfrm>
            <a:custGeom>
              <a:avLst/>
              <a:gdLst/>
              <a:ahLst/>
              <a:cxnLst/>
              <a:rect l="l" t="t" r="r" b="b"/>
              <a:pathLst>
                <a:path w="7396" h="2366" extrusionOk="0">
                  <a:moveTo>
                    <a:pt x="5043" y="1"/>
                  </a:moveTo>
                  <a:cubicBezTo>
                    <a:pt x="4421" y="1"/>
                    <a:pt x="3799" y="135"/>
                    <a:pt x="3227" y="404"/>
                  </a:cubicBezTo>
                  <a:cubicBezTo>
                    <a:pt x="2718" y="600"/>
                    <a:pt x="2163" y="705"/>
                    <a:pt x="1603" y="705"/>
                  </a:cubicBezTo>
                  <a:cubicBezTo>
                    <a:pt x="1201" y="705"/>
                    <a:pt x="797" y="651"/>
                    <a:pt x="404" y="539"/>
                  </a:cubicBezTo>
                  <a:cubicBezTo>
                    <a:pt x="68" y="875"/>
                    <a:pt x="0" y="1345"/>
                    <a:pt x="135" y="1816"/>
                  </a:cubicBezTo>
                  <a:cubicBezTo>
                    <a:pt x="306" y="2159"/>
                    <a:pt x="642" y="2365"/>
                    <a:pt x="1002" y="2365"/>
                  </a:cubicBezTo>
                  <a:cubicBezTo>
                    <a:pt x="1206" y="2365"/>
                    <a:pt x="1419" y="2298"/>
                    <a:pt x="1614" y="2152"/>
                  </a:cubicBezTo>
                  <a:cubicBezTo>
                    <a:pt x="2677" y="1950"/>
                    <a:pt x="3778" y="1519"/>
                    <a:pt x="4916" y="1519"/>
                  </a:cubicBezTo>
                  <a:cubicBezTo>
                    <a:pt x="5291" y="1519"/>
                    <a:pt x="5669" y="1565"/>
                    <a:pt x="6051" y="1682"/>
                  </a:cubicBezTo>
                  <a:cubicBezTo>
                    <a:pt x="7396" y="1278"/>
                    <a:pt x="7396" y="1278"/>
                    <a:pt x="6858" y="404"/>
                  </a:cubicBezTo>
                  <a:cubicBezTo>
                    <a:pt x="6286" y="135"/>
                    <a:pt x="5664" y="1"/>
                    <a:pt x="5043" y="1"/>
                  </a:cubicBezTo>
                  <a:close/>
                </a:path>
              </a:pathLst>
            </a:custGeom>
            <a:solidFill>
              <a:srgbClr val="F2BD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9" name="Google Shape;23669;p31"/>
            <p:cNvSpPr/>
            <p:nvPr/>
          </p:nvSpPr>
          <p:spPr>
            <a:xfrm>
              <a:off x="3178875" y="582650"/>
              <a:ext cx="139525" cy="69950"/>
            </a:xfrm>
            <a:custGeom>
              <a:avLst/>
              <a:gdLst/>
              <a:ahLst/>
              <a:cxnLst/>
              <a:rect l="l" t="t" r="r" b="b"/>
              <a:pathLst>
                <a:path w="5581" h="2798" extrusionOk="0">
                  <a:moveTo>
                    <a:pt x="5581" y="1"/>
                  </a:moveTo>
                  <a:cubicBezTo>
                    <a:pt x="4909" y="202"/>
                    <a:pt x="4304" y="270"/>
                    <a:pt x="3631" y="337"/>
                  </a:cubicBezTo>
                  <a:cubicBezTo>
                    <a:pt x="2354" y="404"/>
                    <a:pt x="1144" y="673"/>
                    <a:pt x="1" y="1144"/>
                  </a:cubicBezTo>
                  <a:cubicBezTo>
                    <a:pt x="175" y="1072"/>
                    <a:pt x="320" y="1041"/>
                    <a:pt x="444" y="1041"/>
                  </a:cubicBezTo>
                  <a:cubicBezTo>
                    <a:pt x="1137" y="1041"/>
                    <a:pt x="1158" y="2012"/>
                    <a:pt x="1614" y="2354"/>
                  </a:cubicBezTo>
                  <a:cubicBezTo>
                    <a:pt x="1923" y="2662"/>
                    <a:pt x="2317" y="2797"/>
                    <a:pt x="2723" y="2797"/>
                  </a:cubicBezTo>
                  <a:cubicBezTo>
                    <a:pt x="2937" y="2797"/>
                    <a:pt x="3153" y="2760"/>
                    <a:pt x="3362" y="2690"/>
                  </a:cubicBezTo>
                  <a:cubicBezTo>
                    <a:pt x="4236" y="2287"/>
                    <a:pt x="4976" y="1749"/>
                    <a:pt x="5581" y="1076"/>
                  </a:cubicBezTo>
                  <a:lnTo>
                    <a:pt x="5581" y="1"/>
                  </a:lnTo>
                  <a:close/>
                </a:path>
              </a:pathLst>
            </a:custGeom>
            <a:solidFill>
              <a:srgbClr val="C6D6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0" name="Google Shape;23670;p31"/>
            <p:cNvSpPr/>
            <p:nvPr/>
          </p:nvSpPr>
          <p:spPr>
            <a:xfrm>
              <a:off x="3459550" y="570200"/>
              <a:ext cx="131125" cy="41050"/>
            </a:xfrm>
            <a:custGeom>
              <a:avLst/>
              <a:gdLst/>
              <a:ahLst/>
              <a:cxnLst/>
              <a:rect l="l" t="t" r="r" b="b"/>
              <a:pathLst>
                <a:path w="5245" h="1642" extrusionOk="0">
                  <a:moveTo>
                    <a:pt x="2134" y="1"/>
                  </a:moveTo>
                  <a:cubicBezTo>
                    <a:pt x="1661" y="1"/>
                    <a:pt x="1219" y="136"/>
                    <a:pt x="808" y="364"/>
                  </a:cubicBezTo>
                  <a:cubicBezTo>
                    <a:pt x="1346" y="1373"/>
                    <a:pt x="135" y="1171"/>
                    <a:pt x="1" y="1642"/>
                  </a:cubicBezTo>
                  <a:lnTo>
                    <a:pt x="5245" y="1238"/>
                  </a:lnTo>
                  <a:cubicBezTo>
                    <a:pt x="5110" y="499"/>
                    <a:pt x="4657" y="415"/>
                    <a:pt x="4161" y="415"/>
                  </a:cubicBezTo>
                  <a:cubicBezTo>
                    <a:pt x="4015" y="415"/>
                    <a:pt x="3865" y="422"/>
                    <a:pt x="3719" y="422"/>
                  </a:cubicBezTo>
                  <a:cubicBezTo>
                    <a:pt x="3369" y="422"/>
                    <a:pt x="3038" y="380"/>
                    <a:pt x="2825" y="95"/>
                  </a:cubicBezTo>
                  <a:cubicBezTo>
                    <a:pt x="2588" y="31"/>
                    <a:pt x="2357" y="1"/>
                    <a:pt x="2134" y="1"/>
                  </a:cubicBezTo>
                  <a:close/>
                </a:path>
              </a:pathLst>
            </a:custGeom>
            <a:solidFill>
              <a:srgbClr val="F4A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1" name="Google Shape;23671;p31"/>
            <p:cNvSpPr/>
            <p:nvPr/>
          </p:nvSpPr>
          <p:spPr>
            <a:xfrm>
              <a:off x="3528475" y="564175"/>
              <a:ext cx="104225" cy="37000"/>
            </a:xfrm>
            <a:custGeom>
              <a:avLst/>
              <a:gdLst/>
              <a:ahLst/>
              <a:cxnLst/>
              <a:rect l="l" t="t" r="r" b="b"/>
              <a:pathLst>
                <a:path w="4169" h="1480" extrusionOk="0">
                  <a:moveTo>
                    <a:pt x="3227" y="0"/>
                  </a:moveTo>
                  <a:cubicBezTo>
                    <a:pt x="2219" y="404"/>
                    <a:pt x="1076" y="202"/>
                    <a:pt x="0" y="336"/>
                  </a:cubicBezTo>
                  <a:cubicBezTo>
                    <a:pt x="68" y="874"/>
                    <a:pt x="471" y="1076"/>
                    <a:pt x="1009" y="1076"/>
                  </a:cubicBezTo>
                  <a:cubicBezTo>
                    <a:pt x="1166" y="1076"/>
                    <a:pt x="1337" y="1061"/>
                    <a:pt x="1512" y="1061"/>
                  </a:cubicBezTo>
                  <a:cubicBezTo>
                    <a:pt x="1860" y="1061"/>
                    <a:pt x="2219" y="1121"/>
                    <a:pt x="2488" y="1479"/>
                  </a:cubicBezTo>
                  <a:cubicBezTo>
                    <a:pt x="4168" y="1479"/>
                    <a:pt x="4168" y="1479"/>
                    <a:pt x="3698" y="336"/>
                  </a:cubicBezTo>
                  <a:cubicBezTo>
                    <a:pt x="3563" y="202"/>
                    <a:pt x="3362" y="0"/>
                    <a:pt x="3227" y="0"/>
                  </a:cubicBezTo>
                  <a:close/>
                </a:path>
              </a:pathLst>
            </a:custGeom>
            <a:solidFill>
              <a:srgbClr val="FACF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2" name="Google Shape;23672;p31"/>
            <p:cNvSpPr/>
            <p:nvPr/>
          </p:nvSpPr>
          <p:spPr>
            <a:xfrm>
              <a:off x="3244425" y="741575"/>
              <a:ext cx="43725" cy="51200"/>
            </a:xfrm>
            <a:custGeom>
              <a:avLst/>
              <a:gdLst/>
              <a:ahLst/>
              <a:cxnLst/>
              <a:rect l="l" t="t" r="r" b="b"/>
              <a:pathLst>
                <a:path w="1749" h="2048" extrusionOk="0">
                  <a:moveTo>
                    <a:pt x="1479" y="1"/>
                  </a:moveTo>
                  <a:cubicBezTo>
                    <a:pt x="972" y="1"/>
                    <a:pt x="509" y="312"/>
                    <a:pt x="337" y="770"/>
                  </a:cubicBezTo>
                  <a:cubicBezTo>
                    <a:pt x="1" y="1509"/>
                    <a:pt x="740" y="1644"/>
                    <a:pt x="942" y="2047"/>
                  </a:cubicBezTo>
                  <a:cubicBezTo>
                    <a:pt x="1345" y="1442"/>
                    <a:pt x="1614" y="770"/>
                    <a:pt x="1749" y="30"/>
                  </a:cubicBezTo>
                  <a:cubicBezTo>
                    <a:pt x="1658" y="10"/>
                    <a:pt x="1568" y="1"/>
                    <a:pt x="1479" y="1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3" name="Google Shape;23673;p31"/>
            <p:cNvSpPr/>
            <p:nvPr/>
          </p:nvSpPr>
          <p:spPr>
            <a:xfrm>
              <a:off x="3205775" y="641475"/>
              <a:ext cx="60525" cy="40625"/>
            </a:xfrm>
            <a:custGeom>
              <a:avLst/>
              <a:gdLst/>
              <a:ahLst/>
              <a:cxnLst/>
              <a:rect l="l" t="t" r="r" b="b"/>
              <a:pathLst>
                <a:path w="2421" h="1625" extrusionOk="0">
                  <a:moveTo>
                    <a:pt x="538" y="1"/>
                  </a:moveTo>
                  <a:lnTo>
                    <a:pt x="68" y="404"/>
                  </a:lnTo>
                  <a:cubicBezTo>
                    <a:pt x="68" y="807"/>
                    <a:pt x="1" y="1211"/>
                    <a:pt x="1" y="1614"/>
                  </a:cubicBezTo>
                  <a:cubicBezTo>
                    <a:pt x="64" y="1621"/>
                    <a:pt x="125" y="1624"/>
                    <a:pt x="184" y="1624"/>
                  </a:cubicBezTo>
                  <a:cubicBezTo>
                    <a:pt x="1312" y="1624"/>
                    <a:pt x="1654" y="448"/>
                    <a:pt x="2421" y="1"/>
                  </a:cubicBezTo>
                  <a:close/>
                </a:path>
              </a:pathLst>
            </a:custGeom>
            <a:solidFill>
              <a:srgbClr val="93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4" name="Google Shape;23674;p31"/>
            <p:cNvSpPr/>
            <p:nvPr/>
          </p:nvSpPr>
          <p:spPr>
            <a:xfrm>
              <a:off x="3444425" y="982175"/>
              <a:ext cx="764750" cy="1676450"/>
            </a:xfrm>
            <a:custGeom>
              <a:avLst/>
              <a:gdLst/>
              <a:ahLst/>
              <a:cxnLst/>
              <a:rect l="l" t="t" r="r" b="b"/>
              <a:pathLst>
                <a:path w="30590" h="67058" extrusionOk="0">
                  <a:moveTo>
                    <a:pt x="28784" y="1"/>
                  </a:moveTo>
                  <a:cubicBezTo>
                    <a:pt x="28560" y="1"/>
                    <a:pt x="28347" y="104"/>
                    <a:pt x="28237" y="289"/>
                  </a:cubicBezTo>
                  <a:cubicBezTo>
                    <a:pt x="27905" y="802"/>
                    <a:pt x="27573" y="976"/>
                    <a:pt x="27223" y="976"/>
                  </a:cubicBezTo>
                  <a:cubicBezTo>
                    <a:pt x="26793" y="976"/>
                    <a:pt x="26335" y="713"/>
                    <a:pt x="25816" y="491"/>
                  </a:cubicBezTo>
                  <a:cubicBezTo>
                    <a:pt x="25404" y="311"/>
                    <a:pt x="25039" y="223"/>
                    <a:pt x="24727" y="223"/>
                  </a:cubicBezTo>
                  <a:cubicBezTo>
                    <a:pt x="23871" y="223"/>
                    <a:pt x="23414" y="890"/>
                    <a:pt x="23463" y="2171"/>
                  </a:cubicBezTo>
                  <a:cubicBezTo>
                    <a:pt x="23598" y="3180"/>
                    <a:pt x="23800" y="4255"/>
                    <a:pt x="24069" y="5264"/>
                  </a:cubicBezTo>
                  <a:cubicBezTo>
                    <a:pt x="23732" y="4054"/>
                    <a:pt x="22522" y="3785"/>
                    <a:pt x="21984" y="2776"/>
                  </a:cubicBezTo>
                  <a:cubicBezTo>
                    <a:pt x="21588" y="2032"/>
                    <a:pt x="21081" y="1471"/>
                    <a:pt x="20384" y="1471"/>
                  </a:cubicBezTo>
                  <a:cubicBezTo>
                    <a:pt x="20136" y="1471"/>
                    <a:pt x="19864" y="1542"/>
                    <a:pt x="19564" y="1701"/>
                  </a:cubicBezTo>
                  <a:cubicBezTo>
                    <a:pt x="18489" y="2306"/>
                    <a:pt x="19161" y="3381"/>
                    <a:pt x="19430" y="4255"/>
                  </a:cubicBezTo>
                  <a:cubicBezTo>
                    <a:pt x="19631" y="4860"/>
                    <a:pt x="20102" y="5398"/>
                    <a:pt x="20707" y="5734"/>
                  </a:cubicBezTo>
                  <a:cubicBezTo>
                    <a:pt x="21245" y="6071"/>
                    <a:pt x="21917" y="6339"/>
                    <a:pt x="22186" y="7079"/>
                  </a:cubicBezTo>
                  <a:cubicBezTo>
                    <a:pt x="21783" y="6743"/>
                    <a:pt x="21447" y="6272"/>
                    <a:pt x="20909" y="6205"/>
                  </a:cubicBezTo>
                  <a:cubicBezTo>
                    <a:pt x="20371" y="6138"/>
                    <a:pt x="19900" y="5936"/>
                    <a:pt x="19497" y="5533"/>
                  </a:cubicBezTo>
                  <a:cubicBezTo>
                    <a:pt x="19036" y="5251"/>
                    <a:pt x="18526" y="5115"/>
                    <a:pt x="18022" y="5115"/>
                  </a:cubicBezTo>
                  <a:cubicBezTo>
                    <a:pt x="17206" y="5115"/>
                    <a:pt x="16408" y="5472"/>
                    <a:pt x="15867" y="6138"/>
                  </a:cubicBezTo>
                  <a:cubicBezTo>
                    <a:pt x="15396" y="7281"/>
                    <a:pt x="14993" y="8356"/>
                    <a:pt x="14657" y="9499"/>
                  </a:cubicBezTo>
                  <a:cubicBezTo>
                    <a:pt x="13245" y="12928"/>
                    <a:pt x="12169" y="16424"/>
                    <a:pt x="11295" y="19987"/>
                  </a:cubicBezTo>
                  <a:cubicBezTo>
                    <a:pt x="10623" y="22945"/>
                    <a:pt x="9615" y="25768"/>
                    <a:pt x="8673" y="28592"/>
                  </a:cubicBezTo>
                  <a:cubicBezTo>
                    <a:pt x="8404" y="29735"/>
                    <a:pt x="7867" y="30743"/>
                    <a:pt x="7127" y="31617"/>
                  </a:cubicBezTo>
                  <a:cubicBezTo>
                    <a:pt x="6656" y="32626"/>
                    <a:pt x="5648" y="33298"/>
                    <a:pt x="5043" y="34374"/>
                  </a:cubicBezTo>
                  <a:cubicBezTo>
                    <a:pt x="4774" y="34911"/>
                    <a:pt x="4774" y="35516"/>
                    <a:pt x="4438" y="36054"/>
                  </a:cubicBezTo>
                  <a:cubicBezTo>
                    <a:pt x="4154" y="36432"/>
                    <a:pt x="4070" y="37276"/>
                    <a:pt x="3554" y="37276"/>
                  </a:cubicBezTo>
                  <a:cubicBezTo>
                    <a:pt x="3337" y="37276"/>
                    <a:pt x="3042" y="37126"/>
                    <a:pt x="2623" y="36727"/>
                  </a:cubicBezTo>
                  <a:cubicBezTo>
                    <a:pt x="2401" y="36521"/>
                    <a:pt x="2149" y="36430"/>
                    <a:pt x="1897" y="36430"/>
                  </a:cubicBezTo>
                  <a:cubicBezTo>
                    <a:pt x="1078" y="36430"/>
                    <a:pt x="250" y="37380"/>
                    <a:pt x="404" y="38407"/>
                  </a:cubicBezTo>
                  <a:cubicBezTo>
                    <a:pt x="808" y="39752"/>
                    <a:pt x="740" y="41096"/>
                    <a:pt x="337" y="42374"/>
                  </a:cubicBezTo>
                  <a:cubicBezTo>
                    <a:pt x="1" y="43046"/>
                    <a:pt x="404" y="43920"/>
                    <a:pt x="1211" y="44054"/>
                  </a:cubicBezTo>
                  <a:cubicBezTo>
                    <a:pt x="2757" y="44458"/>
                    <a:pt x="2959" y="45668"/>
                    <a:pt x="2892" y="47012"/>
                  </a:cubicBezTo>
                  <a:cubicBezTo>
                    <a:pt x="2892" y="47416"/>
                    <a:pt x="2690" y="47819"/>
                    <a:pt x="2959" y="48155"/>
                  </a:cubicBezTo>
                  <a:cubicBezTo>
                    <a:pt x="3070" y="48266"/>
                    <a:pt x="3222" y="48316"/>
                    <a:pt x="3381" y="48316"/>
                  </a:cubicBezTo>
                  <a:cubicBezTo>
                    <a:pt x="3510" y="48316"/>
                    <a:pt x="3645" y="48283"/>
                    <a:pt x="3766" y="48223"/>
                  </a:cubicBezTo>
                  <a:cubicBezTo>
                    <a:pt x="4841" y="47416"/>
                    <a:pt x="5043" y="46206"/>
                    <a:pt x="5446" y="45063"/>
                  </a:cubicBezTo>
                  <a:cubicBezTo>
                    <a:pt x="5850" y="43382"/>
                    <a:pt x="6925" y="41970"/>
                    <a:pt x="8404" y="41164"/>
                  </a:cubicBezTo>
                  <a:cubicBezTo>
                    <a:pt x="9346" y="40626"/>
                    <a:pt x="10556" y="41164"/>
                    <a:pt x="11497" y="40424"/>
                  </a:cubicBezTo>
                  <a:cubicBezTo>
                    <a:pt x="11430" y="39348"/>
                    <a:pt x="12035" y="38340"/>
                    <a:pt x="12976" y="37802"/>
                  </a:cubicBezTo>
                  <a:cubicBezTo>
                    <a:pt x="13447" y="37466"/>
                    <a:pt x="14186" y="37197"/>
                    <a:pt x="14388" y="36659"/>
                  </a:cubicBezTo>
                  <a:cubicBezTo>
                    <a:pt x="14610" y="35814"/>
                    <a:pt x="15097" y="35499"/>
                    <a:pt x="15654" y="35499"/>
                  </a:cubicBezTo>
                  <a:cubicBezTo>
                    <a:pt x="15940" y="35499"/>
                    <a:pt x="16243" y="35582"/>
                    <a:pt x="16539" y="35718"/>
                  </a:cubicBezTo>
                  <a:cubicBezTo>
                    <a:pt x="17413" y="36054"/>
                    <a:pt x="17010" y="36996"/>
                    <a:pt x="16875" y="37533"/>
                  </a:cubicBezTo>
                  <a:cubicBezTo>
                    <a:pt x="16599" y="36871"/>
                    <a:pt x="16278" y="35983"/>
                    <a:pt x="15577" y="35983"/>
                  </a:cubicBezTo>
                  <a:cubicBezTo>
                    <a:pt x="15424" y="35983"/>
                    <a:pt x="15253" y="36025"/>
                    <a:pt x="15060" y="36122"/>
                  </a:cubicBezTo>
                  <a:cubicBezTo>
                    <a:pt x="13984" y="36592"/>
                    <a:pt x="14455" y="37668"/>
                    <a:pt x="15060" y="38542"/>
                  </a:cubicBezTo>
                  <a:cubicBezTo>
                    <a:pt x="15531" y="38945"/>
                    <a:pt x="15799" y="39550"/>
                    <a:pt x="15732" y="40222"/>
                  </a:cubicBezTo>
                  <a:cubicBezTo>
                    <a:pt x="15194" y="42575"/>
                    <a:pt x="15329" y="44996"/>
                    <a:pt x="14589" y="47349"/>
                  </a:cubicBezTo>
                  <a:cubicBezTo>
                    <a:pt x="14119" y="48895"/>
                    <a:pt x="13850" y="50576"/>
                    <a:pt x="13783" y="52256"/>
                  </a:cubicBezTo>
                  <a:cubicBezTo>
                    <a:pt x="13648" y="54542"/>
                    <a:pt x="13984" y="56895"/>
                    <a:pt x="13648" y="59248"/>
                  </a:cubicBezTo>
                  <a:cubicBezTo>
                    <a:pt x="13379" y="61399"/>
                    <a:pt x="13178" y="63820"/>
                    <a:pt x="14388" y="65904"/>
                  </a:cubicBezTo>
                  <a:cubicBezTo>
                    <a:pt x="14590" y="66309"/>
                    <a:pt x="14678" y="67057"/>
                    <a:pt x="15169" y="67057"/>
                  </a:cubicBezTo>
                  <a:cubicBezTo>
                    <a:pt x="15330" y="67057"/>
                    <a:pt x="15534" y="66977"/>
                    <a:pt x="15799" y="66778"/>
                  </a:cubicBezTo>
                  <a:cubicBezTo>
                    <a:pt x="15732" y="63954"/>
                    <a:pt x="15732" y="61130"/>
                    <a:pt x="15665" y="58374"/>
                  </a:cubicBezTo>
                  <a:cubicBezTo>
                    <a:pt x="15463" y="51987"/>
                    <a:pt x="16808" y="45870"/>
                    <a:pt x="18489" y="39819"/>
                  </a:cubicBezTo>
                  <a:cubicBezTo>
                    <a:pt x="19833" y="35113"/>
                    <a:pt x="20237" y="30138"/>
                    <a:pt x="22657" y="25836"/>
                  </a:cubicBezTo>
                  <a:cubicBezTo>
                    <a:pt x="23665" y="23348"/>
                    <a:pt x="24337" y="20794"/>
                    <a:pt x="25346" y="18239"/>
                  </a:cubicBezTo>
                  <a:cubicBezTo>
                    <a:pt x="25480" y="17768"/>
                    <a:pt x="25615" y="17365"/>
                    <a:pt x="25749" y="16962"/>
                  </a:cubicBezTo>
                  <a:cubicBezTo>
                    <a:pt x="25816" y="16760"/>
                    <a:pt x="25884" y="16625"/>
                    <a:pt x="25884" y="16491"/>
                  </a:cubicBezTo>
                  <a:cubicBezTo>
                    <a:pt x="26018" y="16088"/>
                    <a:pt x="26220" y="15684"/>
                    <a:pt x="26489" y="15415"/>
                  </a:cubicBezTo>
                  <a:cubicBezTo>
                    <a:pt x="27430" y="14205"/>
                    <a:pt x="27363" y="12659"/>
                    <a:pt x="27968" y="11314"/>
                  </a:cubicBezTo>
                  <a:cubicBezTo>
                    <a:pt x="28237" y="10575"/>
                    <a:pt x="28438" y="9835"/>
                    <a:pt x="28506" y="9096"/>
                  </a:cubicBezTo>
                  <a:cubicBezTo>
                    <a:pt x="28640" y="7482"/>
                    <a:pt x="29581" y="6205"/>
                    <a:pt x="30186" y="4860"/>
                  </a:cubicBezTo>
                  <a:cubicBezTo>
                    <a:pt x="30590" y="3987"/>
                    <a:pt x="29985" y="760"/>
                    <a:pt x="29312" y="222"/>
                  </a:cubicBezTo>
                  <a:cubicBezTo>
                    <a:pt x="29161" y="70"/>
                    <a:pt x="28969" y="1"/>
                    <a:pt x="28784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5" name="Google Shape;23675;p31"/>
            <p:cNvSpPr/>
            <p:nvPr/>
          </p:nvSpPr>
          <p:spPr>
            <a:xfrm>
              <a:off x="2188950" y="1616300"/>
              <a:ext cx="751300" cy="1287425"/>
            </a:xfrm>
            <a:custGeom>
              <a:avLst/>
              <a:gdLst/>
              <a:ahLst/>
              <a:cxnLst/>
              <a:rect l="l" t="t" r="r" b="b"/>
              <a:pathLst>
                <a:path w="30052" h="51497" extrusionOk="0">
                  <a:moveTo>
                    <a:pt x="6066" y="26580"/>
                  </a:moveTo>
                  <a:cubicBezTo>
                    <a:pt x="6093" y="26972"/>
                    <a:pt x="6178" y="27401"/>
                    <a:pt x="6118" y="27698"/>
                  </a:cubicBezTo>
                  <a:cubicBezTo>
                    <a:pt x="5966" y="27393"/>
                    <a:pt x="6025" y="26991"/>
                    <a:pt x="6066" y="26580"/>
                  </a:cubicBezTo>
                  <a:close/>
                  <a:moveTo>
                    <a:pt x="25682" y="0"/>
                  </a:moveTo>
                  <a:cubicBezTo>
                    <a:pt x="24875" y="67"/>
                    <a:pt x="24875" y="1008"/>
                    <a:pt x="24875" y="1614"/>
                  </a:cubicBezTo>
                  <a:cubicBezTo>
                    <a:pt x="24942" y="3160"/>
                    <a:pt x="23934" y="4504"/>
                    <a:pt x="22455" y="4840"/>
                  </a:cubicBezTo>
                  <a:cubicBezTo>
                    <a:pt x="20438" y="5378"/>
                    <a:pt x="19497" y="6723"/>
                    <a:pt x="19900" y="8874"/>
                  </a:cubicBezTo>
                  <a:cubicBezTo>
                    <a:pt x="20035" y="9278"/>
                    <a:pt x="20035" y="9748"/>
                    <a:pt x="20102" y="10219"/>
                  </a:cubicBezTo>
                  <a:cubicBezTo>
                    <a:pt x="19833" y="12370"/>
                    <a:pt x="19766" y="14589"/>
                    <a:pt x="19967" y="16740"/>
                  </a:cubicBezTo>
                  <a:cubicBezTo>
                    <a:pt x="20035" y="21647"/>
                    <a:pt x="19631" y="26555"/>
                    <a:pt x="18892" y="31463"/>
                  </a:cubicBezTo>
                  <a:cubicBezTo>
                    <a:pt x="18341" y="32063"/>
                    <a:pt x="18126" y="33335"/>
                    <a:pt x="17247" y="33335"/>
                  </a:cubicBezTo>
                  <a:cubicBezTo>
                    <a:pt x="16946" y="33335"/>
                    <a:pt x="16566" y="33185"/>
                    <a:pt x="16068" y="32807"/>
                  </a:cubicBezTo>
                  <a:cubicBezTo>
                    <a:pt x="16024" y="32764"/>
                    <a:pt x="15971" y="32745"/>
                    <a:pt x="15912" y="32745"/>
                  </a:cubicBezTo>
                  <a:cubicBezTo>
                    <a:pt x="15698" y="32745"/>
                    <a:pt x="15405" y="32986"/>
                    <a:pt x="15194" y="33144"/>
                  </a:cubicBezTo>
                  <a:cubicBezTo>
                    <a:pt x="14746" y="33388"/>
                    <a:pt x="14266" y="33503"/>
                    <a:pt x="13795" y="33503"/>
                  </a:cubicBezTo>
                  <a:cubicBezTo>
                    <a:pt x="12713" y="33503"/>
                    <a:pt x="11676" y="32897"/>
                    <a:pt x="11160" y="31866"/>
                  </a:cubicBezTo>
                  <a:cubicBezTo>
                    <a:pt x="10757" y="31194"/>
                    <a:pt x="10354" y="30185"/>
                    <a:pt x="9681" y="30051"/>
                  </a:cubicBezTo>
                  <a:cubicBezTo>
                    <a:pt x="8337" y="29715"/>
                    <a:pt x="8202" y="28639"/>
                    <a:pt x="8001" y="27765"/>
                  </a:cubicBezTo>
                  <a:cubicBezTo>
                    <a:pt x="7809" y="26868"/>
                    <a:pt x="7677" y="25605"/>
                    <a:pt x="6792" y="25605"/>
                  </a:cubicBezTo>
                  <a:cubicBezTo>
                    <a:pt x="6749" y="25605"/>
                    <a:pt x="6703" y="25608"/>
                    <a:pt x="6656" y="25614"/>
                  </a:cubicBezTo>
                  <a:cubicBezTo>
                    <a:pt x="6308" y="25637"/>
                    <a:pt x="6152" y="25812"/>
                    <a:pt x="6092" y="26060"/>
                  </a:cubicBezTo>
                  <a:lnTo>
                    <a:pt x="6092" y="26060"/>
                  </a:lnTo>
                  <a:cubicBezTo>
                    <a:pt x="6074" y="25570"/>
                    <a:pt x="5885" y="25122"/>
                    <a:pt x="5110" y="24874"/>
                  </a:cubicBezTo>
                  <a:cubicBezTo>
                    <a:pt x="4976" y="24942"/>
                    <a:pt x="4774" y="25009"/>
                    <a:pt x="4639" y="25143"/>
                  </a:cubicBezTo>
                  <a:cubicBezTo>
                    <a:pt x="4326" y="25834"/>
                    <a:pt x="4012" y="26114"/>
                    <a:pt x="3691" y="26114"/>
                  </a:cubicBezTo>
                  <a:cubicBezTo>
                    <a:pt x="3325" y="26114"/>
                    <a:pt x="2950" y="25748"/>
                    <a:pt x="2555" y="25211"/>
                  </a:cubicBezTo>
                  <a:cubicBezTo>
                    <a:pt x="2154" y="24751"/>
                    <a:pt x="1703" y="24145"/>
                    <a:pt x="1077" y="24145"/>
                  </a:cubicBezTo>
                  <a:cubicBezTo>
                    <a:pt x="970" y="24145"/>
                    <a:pt x="858" y="24163"/>
                    <a:pt x="740" y="24202"/>
                  </a:cubicBezTo>
                  <a:cubicBezTo>
                    <a:pt x="68" y="24404"/>
                    <a:pt x="404" y="25076"/>
                    <a:pt x="202" y="25614"/>
                  </a:cubicBezTo>
                  <a:cubicBezTo>
                    <a:pt x="202" y="25748"/>
                    <a:pt x="135" y="25950"/>
                    <a:pt x="135" y="26152"/>
                  </a:cubicBezTo>
                  <a:cubicBezTo>
                    <a:pt x="135" y="26757"/>
                    <a:pt x="68" y="27362"/>
                    <a:pt x="1" y="28034"/>
                  </a:cubicBezTo>
                  <a:cubicBezTo>
                    <a:pt x="1" y="28975"/>
                    <a:pt x="202" y="29849"/>
                    <a:pt x="673" y="30723"/>
                  </a:cubicBezTo>
                  <a:cubicBezTo>
                    <a:pt x="3362" y="37043"/>
                    <a:pt x="5849" y="43497"/>
                    <a:pt x="10085" y="48942"/>
                  </a:cubicBezTo>
                  <a:cubicBezTo>
                    <a:pt x="10757" y="49816"/>
                    <a:pt x="10757" y="51362"/>
                    <a:pt x="12371" y="51497"/>
                  </a:cubicBezTo>
                  <a:cubicBezTo>
                    <a:pt x="12841" y="50824"/>
                    <a:pt x="13177" y="50085"/>
                    <a:pt x="13312" y="49278"/>
                  </a:cubicBezTo>
                  <a:cubicBezTo>
                    <a:pt x="13431" y="48743"/>
                    <a:pt x="13234" y="48101"/>
                    <a:pt x="12767" y="48101"/>
                  </a:cubicBezTo>
                  <a:cubicBezTo>
                    <a:pt x="12707" y="48101"/>
                    <a:pt x="12642" y="48112"/>
                    <a:pt x="12572" y="48135"/>
                  </a:cubicBezTo>
                  <a:cubicBezTo>
                    <a:pt x="12253" y="48250"/>
                    <a:pt x="11985" y="48300"/>
                    <a:pt x="11761" y="48300"/>
                  </a:cubicBezTo>
                  <a:cubicBezTo>
                    <a:pt x="10667" y="48300"/>
                    <a:pt x="10611" y="47102"/>
                    <a:pt x="10555" y="46320"/>
                  </a:cubicBezTo>
                  <a:cubicBezTo>
                    <a:pt x="10354" y="44908"/>
                    <a:pt x="9413" y="43833"/>
                    <a:pt x="9211" y="42488"/>
                  </a:cubicBezTo>
                  <a:cubicBezTo>
                    <a:pt x="9076" y="42354"/>
                    <a:pt x="8942" y="42354"/>
                    <a:pt x="8740" y="42354"/>
                  </a:cubicBezTo>
                  <a:cubicBezTo>
                    <a:pt x="8539" y="42287"/>
                    <a:pt x="8337" y="42287"/>
                    <a:pt x="8539" y="42018"/>
                  </a:cubicBezTo>
                  <a:cubicBezTo>
                    <a:pt x="8572" y="41950"/>
                    <a:pt x="8639" y="41917"/>
                    <a:pt x="8707" y="41917"/>
                  </a:cubicBezTo>
                  <a:cubicBezTo>
                    <a:pt x="8774" y="41917"/>
                    <a:pt x="8841" y="41950"/>
                    <a:pt x="8875" y="42018"/>
                  </a:cubicBezTo>
                  <a:cubicBezTo>
                    <a:pt x="9353" y="42580"/>
                    <a:pt x="9725" y="42837"/>
                    <a:pt x="10036" y="42837"/>
                  </a:cubicBezTo>
                  <a:cubicBezTo>
                    <a:pt x="10468" y="42837"/>
                    <a:pt x="10780" y="42340"/>
                    <a:pt x="11093" y="41480"/>
                  </a:cubicBezTo>
                  <a:cubicBezTo>
                    <a:pt x="11508" y="40472"/>
                    <a:pt x="12445" y="39831"/>
                    <a:pt x="13444" y="39831"/>
                  </a:cubicBezTo>
                  <a:cubicBezTo>
                    <a:pt x="13578" y="39831"/>
                    <a:pt x="13714" y="39842"/>
                    <a:pt x="13850" y="39866"/>
                  </a:cubicBezTo>
                  <a:cubicBezTo>
                    <a:pt x="14013" y="39911"/>
                    <a:pt x="14180" y="39933"/>
                    <a:pt x="14346" y="39933"/>
                  </a:cubicBezTo>
                  <a:cubicBezTo>
                    <a:pt x="14930" y="39933"/>
                    <a:pt x="15500" y="39665"/>
                    <a:pt x="15866" y="39194"/>
                  </a:cubicBezTo>
                  <a:cubicBezTo>
                    <a:pt x="16423" y="38296"/>
                    <a:pt x="17033" y="37751"/>
                    <a:pt x="17802" y="37751"/>
                  </a:cubicBezTo>
                  <a:cubicBezTo>
                    <a:pt x="18242" y="37751"/>
                    <a:pt x="18733" y="37929"/>
                    <a:pt x="19295" y="38320"/>
                  </a:cubicBezTo>
                  <a:cubicBezTo>
                    <a:pt x="19558" y="38502"/>
                    <a:pt x="19809" y="38587"/>
                    <a:pt x="20031" y="38587"/>
                  </a:cubicBezTo>
                  <a:cubicBezTo>
                    <a:pt x="20547" y="38587"/>
                    <a:pt x="20909" y="38131"/>
                    <a:pt x="20909" y="37379"/>
                  </a:cubicBezTo>
                  <a:cubicBezTo>
                    <a:pt x="20909" y="36102"/>
                    <a:pt x="21581" y="35631"/>
                    <a:pt x="22589" y="35228"/>
                  </a:cubicBezTo>
                  <a:cubicBezTo>
                    <a:pt x="23329" y="34824"/>
                    <a:pt x="24068" y="34555"/>
                    <a:pt x="24808" y="34354"/>
                  </a:cubicBezTo>
                  <a:cubicBezTo>
                    <a:pt x="25413" y="34219"/>
                    <a:pt x="26220" y="33614"/>
                    <a:pt x="25883" y="33211"/>
                  </a:cubicBezTo>
                  <a:cubicBezTo>
                    <a:pt x="25077" y="32270"/>
                    <a:pt x="25211" y="31194"/>
                    <a:pt x="25009" y="30387"/>
                  </a:cubicBezTo>
                  <a:cubicBezTo>
                    <a:pt x="24808" y="29513"/>
                    <a:pt x="23463" y="30051"/>
                    <a:pt x="23127" y="29043"/>
                  </a:cubicBezTo>
                  <a:cubicBezTo>
                    <a:pt x="24203" y="29043"/>
                    <a:pt x="25211" y="29379"/>
                    <a:pt x="26018" y="30118"/>
                  </a:cubicBezTo>
                  <a:cubicBezTo>
                    <a:pt x="26263" y="30333"/>
                    <a:pt x="26536" y="30449"/>
                    <a:pt x="26786" y="30449"/>
                  </a:cubicBezTo>
                  <a:cubicBezTo>
                    <a:pt x="27084" y="30449"/>
                    <a:pt x="27350" y="30283"/>
                    <a:pt x="27497" y="29917"/>
                  </a:cubicBezTo>
                  <a:cubicBezTo>
                    <a:pt x="27900" y="28774"/>
                    <a:pt x="29043" y="28505"/>
                    <a:pt x="29715" y="27698"/>
                  </a:cubicBezTo>
                  <a:cubicBezTo>
                    <a:pt x="29984" y="26824"/>
                    <a:pt x="29984" y="25883"/>
                    <a:pt x="29783" y="25009"/>
                  </a:cubicBezTo>
                  <a:cubicBezTo>
                    <a:pt x="29581" y="24337"/>
                    <a:pt x="29514" y="23597"/>
                    <a:pt x="29715" y="22925"/>
                  </a:cubicBezTo>
                  <a:cubicBezTo>
                    <a:pt x="29715" y="22051"/>
                    <a:pt x="29446" y="21177"/>
                    <a:pt x="29514" y="20303"/>
                  </a:cubicBezTo>
                  <a:cubicBezTo>
                    <a:pt x="29581" y="19765"/>
                    <a:pt x="29648" y="19295"/>
                    <a:pt x="29783" y="18824"/>
                  </a:cubicBezTo>
                  <a:cubicBezTo>
                    <a:pt x="29984" y="17748"/>
                    <a:pt x="29984" y="16740"/>
                    <a:pt x="29783" y="15664"/>
                  </a:cubicBezTo>
                  <a:cubicBezTo>
                    <a:pt x="29581" y="15059"/>
                    <a:pt x="29581" y="14454"/>
                    <a:pt x="29783" y="13849"/>
                  </a:cubicBezTo>
                  <a:cubicBezTo>
                    <a:pt x="30052" y="12639"/>
                    <a:pt x="29984" y="11429"/>
                    <a:pt x="29581" y="10286"/>
                  </a:cubicBezTo>
                  <a:cubicBezTo>
                    <a:pt x="29328" y="10010"/>
                    <a:pt x="29091" y="9907"/>
                    <a:pt x="28862" y="9907"/>
                  </a:cubicBezTo>
                  <a:cubicBezTo>
                    <a:pt x="28420" y="9907"/>
                    <a:pt x="28007" y="10289"/>
                    <a:pt x="27564" y="10555"/>
                  </a:cubicBezTo>
                  <a:cubicBezTo>
                    <a:pt x="27766" y="9883"/>
                    <a:pt x="27833" y="9076"/>
                    <a:pt x="27833" y="8336"/>
                  </a:cubicBezTo>
                  <a:cubicBezTo>
                    <a:pt x="27900" y="5983"/>
                    <a:pt x="27094" y="3765"/>
                    <a:pt x="26623" y="1546"/>
                  </a:cubicBezTo>
                  <a:cubicBezTo>
                    <a:pt x="26556" y="874"/>
                    <a:pt x="26556" y="0"/>
                    <a:pt x="25682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6" name="Google Shape;23676;p31"/>
            <p:cNvSpPr/>
            <p:nvPr/>
          </p:nvSpPr>
          <p:spPr>
            <a:xfrm>
              <a:off x="2666275" y="884775"/>
              <a:ext cx="448775" cy="1031750"/>
            </a:xfrm>
            <a:custGeom>
              <a:avLst/>
              <a:gdLst/>
              <a:ahLst/>
              <a:cxnLst/>
              <a:rect l="l" t="t" r="r" b="b"/>
              <a:pathLst>
                <a:path w="17951" h="41270" extrusionOk="0">
                  <a:moveTo>
                    <a:pt x="12932" y="0"/>
                  </a:moveTo>
                  <a:cubicBezTo>
                    <a:pt x="12294" y="0"/>
                    <a:pt x="11694" y="375"/>
                    <a:pt x="11429" y="958"/>
                  </a:cubicBezTo>
                  <a:cubicBezTo>
                    <a:pt x="11026" y="1630"/>
                    <a:pt x="10690" y="2370"/>
                    <a:pt x="10353" y="3109"/>
                  </a:cubicBezTo>
                  <a:cubicBezTo>
                    <a:pt x="10162" y="3444"/>
                    <a:pt x="9971" y="3745"/>
                    <a:pt x="9682" y="3745"/>
                  </a:cubicBezTo>
                  <a:cubicBezTo>
                    <a:pt x="9565" y="3745"/>
                    <a:pt x="9433" y="3696"/>
                    <a:pt x="9278" y="3580"/>
                  </a:cubicBezTo>
                  <a:cubicBezTo>
                    <a:pt x="8746" y="3186"/>
                    <a:pt x="8307" y="3023"/>
                    <a:pt x="7931" y="3023"/>
                  </a:cubicBezTo>
                  <a:cubicBezTo>
                    <a:pt x="7024" y="3023"/>
                    <a:pt x="6487" y="3974"/>
                    <a:pt x="5916" y="4924"/>
                  </a:cubicBezTo>
                  <a:cubicBezTo>
                    <a:pt x="6118" y="4319"/>
                    <a:pt x="6387" y="3782"/>
                    <a:pt x="6723" y="3311"/>
                  </a:cubicBezTo>
                  <a:cubicBezTo>
                    <a:pt x="7127" y="2908"/>
                    <a:pt x="7530" y="2437"/>
                    <a:pt x="6992" y="1966"/>
                  </a:cubicBezTo>
                  <a:cubicBezTo>
                    <a:pt x="6781" y="1756"/>
                    <a:pt x="6515" y="1655"/>
                    <a:pt x="6242" y="1655"/>
                  </a:cubicBezTo>
                  <a:cubicBezTo>
                    <a:pt x="5993" y="1655"/>
                    <a:pt x="5738" y="1739"/>
                    <a:pt x="5513" y="1899"/>
                  </a:cubicBezTo>
                  <a:cubicBezTo>
                    <a:pt x="4572" y="2437"/>
                    <a:pt x="3900" y="3244"/>
                    <a:pt x="3496" y="4252"/>
                  </a:cubicBezTo>
                  <a:cubicBezTo>
                    <a:pt x="2757" y="5261"/>
                    <a:pt x="2421" y="6471"/>
                    <a:pt x="2353" y="7748"/>
                  </a:cubicBezTo>
                  <a:cubicBezTo>
                    <a:pt x="2622" y="8488"/>
                    <a:pt x="2488" y="9227"/>
                    <a:pt x="2084" y="9899"/>
                  </a:cubicBezTo>
                  <a:cubicBezTo>
                    <a:pt x="1816" y="12320"/>
                    <a:pt x="471" y="14471"/>
                    <a:pt x="740" y="17160"/>
                  </a:cubicBezTo>
                  <a:cubicBezTo>
                    <a:pt x="942" y="18841"/>
                    <a:pt x="740" y="20589"/>
                    <a:pt x="68" y="22135"/>
                  </a:cubicBezTo>
                  <a:cubicBezTo>
                    <a:pt x="0" y="24421"/>
                    <a:pt x="538" y="26706"/>
                    <a:pt x="337" y="28992"/>
                  </a:cubicBezTo>
                  <a:cubicBezTo>
                    <a:pt x="471" y="32286"/>
                    <a:pt x="942" y="35580"/>
                    <a:pt x="740" y="38942"/>
                  </a:cubicBezTo>
                  <a:cubicBezTo>
                    <a:pt x="740" y="39076"/>
                    <a:pt x="942" y="39278"/>
                    <a:pt x="1009" y="39480"/>
                  </a:cubicBezTo>
                  <a:cubicBezTo>
                    <a:pt x="1547" y="38942"/>
                    <a:pt x="1143" y="38270"/>
                    <a:pt x="1009" y="37799"/>
                  </a:cubicBezTo>
                  <a:cubicBezTo>
                    <a:pt x="605" y="36118"/>
                    <a:pt x="1681" y="35379"/>
                    <a:pt x="2891" y="34774"/>
                  </a:cubicBezTo>
                  <a:cubicBezTo>
                    <a:pt x="3429" y="34438"/>
                    <a:pt x="4101" y="34101"/>
                    <a:pt x="4841" y="33967"/>
                  </a:cubicBezTo>
                  <a:cubicBezTo>
                    <a:pt x="5648" y="33900"/>
                    <a:pt x="5715" y="33496"/>
                    <a:pt x="5916" y="32891"/>
                  </a:cubicBezTo>
                  <a:cubicBezTo>
                    <a:pt x="6320" y="31816"/>
                    <a:pt x="6051" y="30606"/>
                    <a:pt x="6656" y="29396"/>
                  </a:cubicBezTo>
                  <a:cubicBezTo>
                    <a:pt x="7328" y="30068"/>
                    <a:pt x="7059" y="30740"/>
                    <a:pt x="7127" y="31278"/>
                  </a:cubicBezTo>
                  <a:cubicBezTo>
                    <a:pt x="7127" y="31748"/>
                    <a:pt x="6992" y="32354"/>
                    <a:pt x="7395" y="32824"/>
                  </a:cubicBezTo>
                  <a:cubicBezTo>
                    <a:pt x="8874" y="34572"/>
                    <a:pt x="7463" y="36858"/>
                    <a:pt x="8404" y="38673"/>
                  </a:cubicBezTo>
                  <a:cubicBezTo>
                    <a:pt x="8538" y="38807"/>
                    <a:pt x="8269" y="39144"/>
                    <a:pt x="8135" y="39412"/>
                  </a:cubicBezTo>
                  <a:cubicBezTo>
                    <a:pt x="7933" y="39749"/>
                    <a:pt x="7866" y="40152"/>
                    <a:pt x="7933" y="40555"/>
                  </a:cubicBezTo>
                  <a:cubicBezTo>
                    <a:pt x="7933" y="40824"/>
                    <a:pt x="7933" y="41160"/>
                    <a:pt x="8269" y="41228"/>
                  </a:cubicBezTo>
                  <a:cubicBezTo>
                    <a:pt x="8340" y="41256"/>
                    <a:pt x="8410" y="41269"/>
                    <a:pt x="8477" y="41269"/>
                  </a:cubicBezTo>
                  <a:cubicBezTo>
                    <a:pt x="8734" y="41269"/>
                    <a:pt x="8956" y="41076"/>
                    <a:pt x="9009" y="40757"/>
                  </a:cubicBezTo>
                  <a:cubicBezTo>
                    <a:pt x="9128" y="40102"/>
                    <a:pt x="9247" y="39446"/>
                    <a:pt x="10022" y="39446"/>
                  </a:cubicBezTo>
                  <a:cubicBezTo>
                    <a:pt x="10121" y="39446"/>
                    <a:pt x="10231" y="39457"/>
                    <a:pt x="10353" y="39480"/>
                  </a:cubicBezTo>
                  <a:cubicBezTo>
                    <a:pt x="11093" y="38673"/>
                    <a:pt x="10891" y="37665"/>
                    <a:pt x="10690" y="36858"/>
                  </a:cubicBezTo>
                  <a:cubicBezTo>
                    <a:pt x="10488" y="36186"/>
                    <a:pt x="9950" y="35580"/>
                    <a:pt x="10622" y="34975"/>
                  </a:cubicBezTo>
                  <a:cubicBezTo>
                    <a:pt x="11026" y="34101"/>
                    <a:pt x="11227" y="33228"/>
                    <a:pt x="10488" y="32555"/>
                  </a:cubicBezTo>
                  <a:cubicBezTo>
                    <a:pt x="9211" y="31345"/>
                    <a:pt x="9345" y="29530"/>
                    <a:pt x="8538" y="28185"/>
                  </a:cubicBezTo>
                  <a:lnTo>
                    <a:pt x="8538" y="28185"/>
                  </a:lnTo>
                  <a:cubicBezTo>
                    <a:pt x="9412" y="28858"/>
                    <a:pt x="9345" y="29866"/>
                    <a:pt x="9547" y="30807"/>
                  </a:cubicBezTo>
                  <a:cubicBezTo>
                    <a:pt x="9670" y="31361"/>
                    <a:pt x="9962" y="31690"/>
                    <a:pt x="10475" y="31690"/>
                  </a:cubicBezTo>
                  <a:cubicBezTo>
                    <a:pt x="10522" y="31690"/>
                    <a:pt x="10571" y="31687"/>
                    <a:pt x="10622" y="31681"/>
                  </a:cubicBezTo>
                  <a:cubicBezTo>
                    <a:pt x="11160" y="31681"/>
                    <a:pt x="11564" y="31211"/>
                    <a:pt x="11496" y="30740"/>
                  </a:cubicBezTo>
                  <a:cubicBezTo>
                    <a:pt x="11362" y="28589"/>
                    <a:pt x="12101" y="26505"/>
                    <a:pt x="12303" y="24353"/>
                  </a:cubicBezTo>
                  <a:cubicBezTo>
                    <a:pt x="12774" y="19647"/>
                    <a:pt x="13648" y="15009"/>
                    <a:pt x="14858" y="10504"/>
                  </a:cubicBezTo>
                  <a:cubicBezTo>
                    <a:pt x="15530" y="7815"/>
                    <a:pt x="17950" y="4790"/>
                    <a:pt x="14723" y="2101"/>
                  </a:cubicBezTo>
                  <a:cubicBezTo>
                    <a:pt x="14723" y="2034"/>
                    <a:pt x="14791" y="1832"/>
                    <a:pt x="14791" y="1698"/>
                  </a:cubicBezTo>
                  <a:cubicBezTo>
                    <a:pt x="15059" y="555"/>
                    <a:pt x="14253" y="286"/>
                    <a:pt x="13446" y="84"/>
                  </a:cubicBezTo>
                  <a:cubicBezTo>
                    <a:pt x="13276" y="27"/>
                    <a:pt x="13102" y="0"/>
                    <a:pt x="12932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7" name="Google Shape;23677;p31"/>
            <p:cNvSpPr/>
            <p:nvPr/>
          </p:nvSpPr>
          <p:spPr>
            <a:xfrm>
              <a:off x="3153675" y="570875"/>
              <a:ext cx="510950" cy="551500"/>
            </a:xfrm>
            <a:custGeom>
              <a:avLst/>
              <a:gdLst/>
              <a:ahLst/>
              <a:cxnLst/>
              <a:rect l="l" t="t" r="r" b="b"/>
              <a:pathLst>
                <a:path w="20438" h="22060" extrusionOk="0">
                  <a:moveTo>
                    <a:pt x="19781" y="1"/>
                  </a:moveTo>
                  <a:cubicBezTo>
                    <a:pt x="19483" y="1"/>
                    <a:pt x="19175" y="78"/>
                    <a:pt x="18865" y="78"/>
                  </a:cubicBezTo>
                  <a:cubicBezTo>
                    <a:pt x="18807" y="78"/>
                    <a:pt x="18748" y="75"/>
                    <a:pt x="18690" y="68"/>
                  </a:cubicBezTo>
                  <a:lnTo>
                    <a:pt x="18690" y="68"/>
                  </a:lnTo>
                  <a:cubicBezTo>
                    <a:pt x="18939" y="755"/>
                    <a:pt x="18827" y="920"/>
                    <a:pt x="18601" y="920"/>
                  </a:cubicBezTo>
                  <a:cubicBezTo>
                    <a:pt x="18392" y="920"/>
                    <a:pt x="18085" y="778"/>
                    <a:pt x="17879" y="778"/>
                  </a:cubicBezTo>
                  <a:cubicBezTo>
                    <a:pt x="17829" y="778"/>
                    <a:pt x="17784" y="787"/>
                    <a:pt x="17749" y="808"/>
                  </a:cubicBezTo>
                  <a:cubicBezTo>
                    <a:pt x="17480" y="875"/>
                    <a:pt x="17816" y="875"/>
                    <a:pt x="17547" y="875"/>
                  </a:cubicBezTo>
                  <a:cubicBezTo>
                    <a:pt x="15799" y="875"/>
                    <a:pt x="14051" y="1144"/>
                    <a:pt x="12303" y="1144"/>
                  </a:cubicBezTo>
                  <a:cubicBezTo>
                    <a:pt x="11900" y="1077"/>
                    <a:pt x="11496" y="1043"/>
                    <a:pt x="11097" y="1043"/>
                  </a:cubicBezTo>
                  <a:cubicBezTo>
                    <a:pt x="9900" y="1043"/>
                    <a:pt x="8740" y="1346"/>
                    <a:pt x="7732" y="1951"/>
                  </a:cubicBezTo>
                  <a:cubicBezTo>
                    <a:pt x="6589" y="3430"/>
                    <a:pt x="5715" y="5043"/>
                    <a:pt x="5110" y="6724"/>
                  </a:cubicBezTo>
                  <a:cubicBezTo>
                    <a:pt x="4841" y="7396"/>
                    <a:pt x="4572" y="8136"/>
                    <a:pt x="4303" y="8808"/>
                  </a:cubicBezTo>
                  <a:cubicBezTo>
                    <a:pt x="4236" y="9010"/>
                    <a:pt x="4169" y="9211"/>
                    <a:pt x="4101" y="9413"/>
                  </a:cubicBezTo>
                  <a:cubicBezTo>
                    <a:pt x="3496" y="10758"/>
                    <a:pt x="2891" y="12169"/>
                    <a:pt x="2353" y="13581"/>
                  </a:cubicBezTo>
                  <a:cubicBezTo>
                    <a:pt x="1076" y="16270"/>
                    <a:pt x="269" y="19161"/>
                    <a:pt x="0" y="22052"/>
                  </a:cubicBezTo>
                  <a:cubicBezTo>
                    <a:pt x="70" y="22057"/>
                    <a:pt x="136" y="22060"/>
                    <a:pt x="199" y="22060"/>
                  </a:cubicBezTo>
                  <a:cubicBezTo>
                    <a:pt x="1728" y="22060"/>
                    <a:pt x="1498" y="20538"/>
                    <a:pt x="1950" y="19699"/>
                  </a:cubicBezTo>
                  <a:cubicBezTo>
                    <a:pt x="2017" y="19296"/>
                    <a:pt x="2353" y="19027"/>
                    <a:pt x="2690" y="18892"/>
                  </a:cubicBezTo>
                  <a:cubicBezTo>
                    <a:pt x="3444" y="18547"/>
                    <a:pt x="4257" y="18377"/>
                    <a:pt x="5074" y="18377"/>
                  </a:cubicBezTo>
                  <a:cubicBezTo>
                    <a:pt x="6004" y="18377"/>
                    <a:pt x="6940" y="18597"/>
                    <a:pt x="7799" y="19027"/>
                  </a:cubicBezTo>
                  <a:cubicBezTo>
                    <a:pt x="8125" y="19190"/>
                    <a:pt x="8500" y="19278"/>
                    <a:pt x="8864" y="19278"/>
                  </a:cubicBezTo>
                  <a:cubicBezTo>
                    <a:pt x="9102" y="19278"/>
                    <a:pt x="9335" y="19241"/>
                    <a:pt x="9547" y="19161"/>
                  </a:cubicBezTo>
                  <a:cubicBezTo>
                    <a:pt x="9886" y="19001"/>
                    <a:pt x="10202" y="18935"/>
                    <a:pt x="10501" y="18935"/>
                  </a:cubicBezTo>
                  <a:cubicBezTo>
                    <a:pt x="11329" y="18935"/>
                    <a:pt x="12033" y="19438"/>
                    <a:pt x="12774" y="19833"/>
                  </a:cubicBezTo>
                  <a:cubicBezTo>
                    <a:pt x="13379" y="19766"/>
                    <a:pt x="13581" y="19363"/>
                    <a:pt x="13715" y="18758"/>
                  </a:cubicBezTo>
                  <a:cubicBezTo>
                    <a:pt x="13849" y="17682"/>
                    <a:pt x="14320" y="16674"/>
                    <a:pt x="14589" y="15598"/>
                  </a:cubicBezTo>
                  <a:cubicBezTo>
                    <a:pt x="14589" y="15195"/>
                    <a:pt x="14656" y="14791"/>
                    <a:pt x="14723" y="14455"/>
                  </a:cubicBezTo>
                  <a:cubicBezTo>
                    <a:pt x="16202" y="10287"/>
                    <a:pt x="17480" y="6052"/>
                    <a:pt x="19564" y="2220"/>
                  </a:cubicBezTo>
                  <a:cubicBezTo>
                    <a:pt x="20034" y="1615"/>
                    <a:pt x="20303" y="875"/>
                    <a:pt x="20438" y="203"/>
                  </a:cubicBezTo>
                  <a:cubicBezTo>
                    <a:pt x="20228" y="45"/>
                    <a:pt x="20007" y="1"/>
                    <a:pt x="19781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8" name="Google Shape;23678;p31"/>
            <p:cNvSpPr/>
            <p:nvPr/>
          </p:nvSpPr>
          <p:spPr>
            <a:xfrm>
              <a:off x="2054500" y="1647050"/>
              <a:ext cx="608425" cy="833525"/>
            </a:xfrm>
            <a:custGeom>
              <a:avLst/>
              <a:gdLst/>
              <a:ahLst/>
              <a:cxnLst/>
              <a:rect l="l" t="t" r="r" b="b"/>
              <a:pathLst>
                <a:path w="24337" h="33341" extrusionOk="0">
                  <a:moveTo>
                    <a:pt x="6325" y="0"/>
                  </a:moveTo>
                  <a:cubicBezTo>
                    <a:pt x="6155" y="0"/>
                    <a:pt x="6004" y="74"/>
                    <a:pt x="5916" y="249"/>
                  </a:cubicBezTo>
                  <a:cubicBezTo>
                    <a:pt x="5605" y="900"/>
                    <a:pt x="5199" y="1110"/>
                    <a:pt x="4797" y="1110"/>
                  </a:cubicBezTo>
                  <a:cubicBezTo>
                    <a:pt x="4244" y="1110"/>
                    <a:pt x="3702" y="713"/>
                    <a:pt x="3429" y="518"/>
                  </a:cubicBezTo>
                  <a:cubicBezTo>
                    <a:pt x="3054" y="213"/>
                    <a:pt x="2744" y="96"/>
                    <a:pt x="2474" y="96"/>
                  </a:cubicBezTo>
                  <a:cubicBezTo>
                    <a:pt x="1970" y="96"/>
                    <a:pt x="1605" y="504"/>
                    <a:pt x="1211" y="854"/>
                  </a:cubicBezTo>
                  <a:cubicBezTo>
                    <a:pt x="471" y="1459"/>
                    <a:pt x="68" y="2333"/>
                    <a:pt x="0" y="3342"/>
                  </a:cubicBezTo>
                  <a:cubicBezTo>
                    <a:pt x="202" y="9325"/>
                    <a:pt x="1950" y="15106"/>
                    <a:pt x="3227" y="20955"/>
                  </a:cubicBezTo>
                  <a:cubicBezTo>
                    <a:pt x="3362" y="21493"/>
                    <a:pt x="3631" y="21964"/>
                    <a:pt x="4101" y="22300"/>
                  </a:cubicBezTo>
                  <a:cubicBezTo>
                    <a:pt x="4163" y="22309"/>
                    <a:pt x="4220" y="22314"/>
                    <a:pt x="4274" y="22314"/>
                  </a:cubicBezTo>
                  <a:cubicBezTo>
                    <a:pt x="4986" y="22314"/>
                    <a:pt x="5066" y="21532"/>
                    <a:pt x="5379" y="21157"/>
                  </a:cubicBezTo>
                  <a:lnTo>
                    <a:pt x="5379" y="21157"/>
                  </a:lnTo>
                  <a:cubicBezTo>
                    <a:pt x="5580" y="21964"/>
                    <a:pt x="4572" y="22031"/>
                    <a:pt x="4370" y="22636"/>
                  </a:cubicBezTo>
                  <a:cubicBezTo>
                    <a:pt x="4639" y="23913"/>
                    <a:pt x="3900" y="25661"/>
                    <a:pt x="5782" y="26401"/>
                  </a:cubicBezTo>
                  <a:cubicBezTo>
                    <a:pt x="6185" y="25796"/>
                    <a:pt x="5782" y="25258"/>
                    <a:pt x="5782" y="24720"/>
                  </a:cubicBezTo>
                  <a:cubicBezTo>
                    <a:pt x="6522" y="24384"/>
                    <a:pt x="5782" y="23577"/>
                    <a:pt x="6320" y="23107"/>
                  </a:cubicBezTo>
                  <a:lnTo>
                    <a:pt x="6320" y="23107"/>
                  </a:lnTo>
                  <a:cubicBezTo>
                    <a:pt x="7059" y="23644"/>
                    <a:pt x="7664" y="24250"/>
                    <a:pt x="8135" y="24989"/>
                  </a:cubicBezTo>
                  <a:cubicBezTo>
                    <a:pt x="8404" y="25392"/>
                    <a:pt x="8606" y="25863"/>
                    <a:pt x="9143" y="25863"/>
                  </a:cubicBezTo>
                  <a:cubicBezTo>
                    <a:pt x="9950" y="25796"/>
                    <a:pt x="9748" y="25056"/>
                    <a:pt x="10017" y="24653"/>
                  </a:cubicBezTo>
                  <a:cubicBezTo>
                    <a:pt x="10085" y="24384"/>
                    <a:pt x="10152" y="24115"/>
                    <a:pt x="10219" y="23913"/>
                  </a:cubicBezTo>
                  <a:cubicBezTo>
                    <a:pt x="11093" y="23981"/>
                    <a:pt x="11026" y="24653"/>
                    <a:pt x="11026" y="25191"/>
                  </a:cubicBezTo>
                  <a:cubicBezTo>
                    <a:pt x="11093" y="26132"/>
                    <a:pt x="10824" y="27140"/>
                    <a:pt x="11362" y="28216"/>
                  </a:cubicBezTo>
                  <a:cubicBezTo>
                    <a:pt x="11967" y="27544"/>
                    <a:pt x="11765" y="26939"/>
                    <a:pt x="11833" y="26401"/>
                  </a:cubicBezTo>
                  <a:cubicBezTo>
                    <a:pt x="11765" y="25661"/>
                    <a:pt x="11900" y="24855"/>
                    <a:pt x="12169" y="24182"/>
                  </a:cubicBezTo>
                  <a:cubicBezTo>
                    <a:pt x="12639" y="25123"/>
                    <a:pt x="13244" y="25594"/>
                    <a:pt x="12908" y="26468"/>
                  </a:cubicBezTo>
                  <a:cubicBezTo>
                    <a:pt x="12707" y="26939"/>
                    <a:pt x="12707" y="27409"/>
                    <a:pt x="13177" y="27745"/>
                  </a:cubicBezTo>
                  <a:cubicBezTo>
                    <a:pt x="13849" y="28216"/>
                    <a:pt x="13782" y="28955"/>
                    <a:pt x="13580" y="29695"/>
                  </a:cubicBezTo>
                  <a:cubicBezTo>
                    <a:pt x="13610" y="29698"/>
                    <a:pt x="13638" y="29699"/>
                    <a:pt x="13666" y="29699"/>
                  </a:cubicBezTo>
                  <a:cubicBezTo>
                    <a:pt x="14321" y="29699"/>
                    <a:pt x="14344" y="28955"/>
                    <a:pt x="14925" y="28955"/>
                  </a:cubicBezTo>
                  <a:cubicBezTo>
                    <a:pt x="15396" y="29493"/>
                    <a:pt x="15799" y="30031"/>
                    <a:pt x="16202" y="30636"/>
                  </a:cubicBezTo>
                  <a:cubicBezTo>
                    <a:pt x="16938" y="31878"/>
                    <a:pt x="17957" y="32585"/>
                    <a:pt x="19065" y="32585"/>
                  </a:cubicBezTo>
                  <a:cubicBezTo>
                    <a:pt x="19577" y="32585"/>
                    <a:pt x="20108" y="32434"/>
                    <a:pt x="20639" y="32115"/>
                  </a:cubicBezTo>
                  <a:cubicBezTo>
                    <a:pt x="20836" y="31918"/>
                    <a:pt x="21092" y="31827"/>
                    <a:pt x="21352" y="31827"/>
                  </a:cubicBezTo>
                  <a:cubicBezTo>
                    <a:pt x="21714" y="31827"/>
                    <a:pt x="22085" y="32004"/>
                    <a:pt x="22320" y="32317"/>
                  </a:cubicBezTo>
                  <a:cubicBezTo>
                    <a:pt x="22693" y="32628"/>
                    <a:pt x="22836" y="33340"/>
                    <a:pt x="23227" y="33340"/>
                  </a:cubicBezTo>
                  <a:cubicBezTo>
                    <a:pt x="23259" y="33340"/>
                    <a:pt x="23293" y="33335"/>
                    <a:pt x="23329" y="33325"/>
                  </a:cubicBezTo>
                  <a:cubicBezTo>
                    <a:pt x="24202" y="33124"/>
                    <a:pt x="23329" y="32519"/>
                    <a:pt x="23396" y="32115"/>
                  </a:cubicBezTo>
                  <a:cubicBezTo>
                    <a:pt x="23463" y="31846"/>
                    <a:pt x="23597" y="31577"/>
                    <a:pt x="23799" y="31443"/>
                  </a:cubicBezTo>
                  <a:cubicBezTo>
                    <a:pt x="24135" y="31107"/>
                    <a:pt x="24337" y="30636"/>
                    <a:pt x="24337" y="30166"/>
                  </a:cubicBezTo>
                  <a:lnTo>
                    <a:pt x="24337" y="30166"/>
                  </a:lnTo>
                  <a:cubicBezTo>
                    <a:pt x="23626" y="30657"/>
                    <a:pt x="22960" y="31283"/>
                    <a:pt x="22086" y="31283"/>
                  </a:cubicBezTo>
                  <a:cubicBezTo>
                    <a:pt x="21885" y="31283"/>
                    <a:pt x="21673" y="31249"/>
                    <a:pt x="21446" y="31174"/>
                  </a:cubicBezTo>
                  <a:cubicBezTo>
                    <a:pt x="21370" y="31144"/>
                    <a:pt x="21298" y="31130"/>
                    <a:pt x="21228" y="31130"/>
                  </a:cubicBezTo>
                  <a:cubicBezTo>
                    <a:pt x="20985" y="31130"/>
                    <a:pt x="20765" y="31287"/>
                    <a:pt x="20505" y="31443"/>
                  </a:cubicBezTo>
                  <a:cubicBezTo>
                    <a:pt x="19970" y="31698"/>
                    <a:pt x="19464" y="31827"/>
                    <a:pt x="18994" y="31827"/>
                  </a:cubicBezTo>
                  <a:cubicBezTo>
                    <a:pt x="18224" y="31827"/>
                    <a:pt x="17552" y="31480"/>
                    <a:pt x="17009" y="30771"/>
                  </a:cubicBezTo>
                  <a:cubicBezTo>
                    <a:pt x="15933" y="29493"/>
                    <a:pt x="14992" y="28149"/>
                    <a:pt x="14118" y="26737"/>
                  </a:cubicBezTo>
                  <a:cubicBezTo>
                    <a:pt x="12774" y="24518"/>
                    <a:pt x="12101" y="21897"/>
                    <a:pt x="11295" y="19409"/>
                  </a:cubicBezTo>
                  <a:cubicBezTo>
                    <a:pt x="10622" y="17527"/>
                    <a:pt x="10690" y="15510"/>
                    <a:pt x="10488" y="13493"/>
                  </a:cubicBezTo>
                  <a:cubicBezTo>
                    <a:pt x="10354" y="12283"/>
                    <a:pt x="9950" y="11073"/>
                    <a:pt x="10152" y="9795"/>
                  </a:cubicBezTo>
                  <a:cubicBezTo>
                    <a:pt x="10354" y="8249"/>
                    <a:pt x="10085" y="6703"/>
                    <a:pt x="9480" y="5291"/>
                  </a:cubicBezTo>
                  <a:cubicBezTo>
                    <a:pt x="9278" y="5224"/>
                    <a:pt x="9211" y="5022"/>
                    <a:pt x="9211" y="4821"/>
                  </a:cubicBezTo>
                  <a:cubicBezTo>
                    <a:pt x="9883" y="2602"/>
                    <a:pt x="8135" y="1594"/>
                    <a:pt x="6992" y="316"/>
                  </a:cubicBezTo>
                  <a:cubicBezTo>
                    <a:pt x="6802" y="126"/>
                    <a:pt x="6547" y="0"/>
                    <a:pt x="6325" y="0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9" name="Google Shape;23679;p31"/>
            <p:cNvSpPr/>
            <p:nvPr/>
          </p:nvSpPr>
          <p:spPr>
            <a:xfrm>
              <a:off x="1968775" y="1054925"/>
              <a:ext cx="497525" cy="1852175"/>
            </a:xfrm>
            <a:custGeom>
              <a:avLst/>
              <a:gdLst/>
              <a:ahLst/>
              <a:cxnLst/>
              <a:rect l="l" t="t" r="r" b="b"/>
              <a:pathLst>
                <a:path w="19901" h="74087" extrusionOk="0">
                  <a:moveTo>
                    <a:pt x="5648" y="1"/>
                  </a:moveTo>
                  <a:cubicBezTo>
                    <a:pt x="4102" y="68"/>
                    <a:pt x="2757" y="875"/>
                    <a:pt x="1883" y="2152"/>
                  </a:cubicBezTo>
                  <a:cubicBezTo>
                    <a:pt x="1681" y="2488"/>
                    <a:pt x="1278" y="2824"/>
                    <a:pt x="1144" y="3362"/>
                  </a:cubicBezTo>
                  <a:cubicBezTo>
                    <a:pt x="1009" y="3833"/>
                    <a:pt x="875" y="4303"/>
                    <a:pt x="740" y="4841"/>
                  </a:cubicBezTo>
                  <a:cubicBezTo>
                    <a:pt x="68" y="6791"/>
                    <a:pt x="875" y="8875"/>
                    <a:pt x="337" y="10892"/>
                  </a:cubicBezTo>
                  <a:cubicBezTo>
                    <a:pt x="471" y="13514"/>
                    <a:pt x="135" y="16001"/>
                    <a:pt x="1" y="18556"/>
                  </a:cubicBezTo>
                  <a:cubicBezTo>
                    <a:pt x="1" y="21581"/>
                    <a:pt x="202" y="24674"/>
                    <a:pt x="673" y="27699"/>
                  </a:cubicBezTo>
                  <a:cubicBezTo>
                    <a:pt x="1144" y="31665"/>
                    <a:pt x="1816" y="35497"/>
                    <a:pt x="2623" y="39397"/>
                  </a:cubicBezTo>
                  <a:cubicBezTo>
                    <a:pt x="3429" y="42758"/>
                    <a:pt x="4438" y="46119"/>
                    <a:pt x="5312" y="49481"/>
                  </a:cubicBezTo>
                  <a:cubicBezTo>
                    <a:pt x="5850" y="51968"/>
                    <a:pt x="6993" y="54187"/>
                    <a:pt x="7799" y="56607"/>
                  </a:cubicBezTo>
                  <a:cubicBezTo>
                    <a:pt x="8270" y="57750"/>
                    <a:pt x="8740" y="59027"/>
                    <a:pt x="9278" y="60237"/>
                  </a:cubicBezTo>
                  <a:cubicBezTo>
                    <a:pt x="10018" y="61985"/>
                    <a:pt x="11093" y="63531"/>
                    <a:pt x="11698" y="65279"/>
                  </a:cubicBezTo>
                  <a:cubicBezTo>
                    <a:pt x="11564" y="65683"/>
                    <a:pt x="11631" y="66153"/>
                    <a:pt x="11900" y="66489"/>
                  </a:cubicBezTo>
                  <a:cubicBezTo>
                    <a:pt x="13581" y="68842"/>
                    <a:pt x="14993" y="71330"/>
                    <a:pt x="16741" y="73616"/>
                  </a:cubicBezTo>
                  <a:cubicBezTo>
                    <a:pt x="17077" y="73817"/>
                    <a:pt x="17413" y="74019"/>
                    <a:pt x="17816" y="74086"/>
                  </a:cubicBezTo>
                  <a:cubicBezTo>
                    <a:pt x="19900" y="73817"/>
                    <a:pt x="19900" y="73683"/>
                    <a:pt x="19026" y="72069"/>
                  </a:cubicBezTo>
                  <a:cubicBezTo>
                    <a:pt x="17951" y="69784"/>
                    <a:pt x="16270" y="67901"/>
                    <a:pt x="15060" y="65750"/>
                  </a:cubicBezTo>
                  <a:cubicBezTo>
                    <a:pt x="12774" y="61649"/>
                    <a:pt x="11631" y="57010"/>
                    <a:pt x="9211" y="52909"/>
                  </a:cubicBezTo>
                  <a:cubicBezTo>
                    <a:pt x="9077" y="52640"/>
                    <a:pt x="9009" y="52372"/>
                    <a:pt x="8942" y="52103"/>
                  </a:cubicBezTo>
                  <a:cubicBezTo>
                    <a:pt x="8068" y="46657"/>
                    <a:pt x="5715" y="41548"/>
                    <a:pt x="4774" y="36035"/>
                  </a:cubicBezTo>
                  <a:cubicBezTo>
                    <a:pt x="4102" y="32472"/>
                    <a:pt x="3631" y="28842"/>
                    <a:pt x="3295" y="25211"/>
                  </a:cubicBezTo>
                  <a:cubicBezTo>
                    <a:pt x="3026" y="20505"/>
                    <a:pt x="3228" y="15799"/>
                    <a:pt x="3766" y="11161"/>
                  </a:cubicBezTo>
                  <a:cubicBezTo>
                    <a:pt x="3967" y="9278"/>
                    <a:pt x="3900" y="7261"/>
                    <a:pt x="4505" y="5446"/>
                  </a:cubicBezTo>
                  <a:cubicBezTo>
                    <a:pt x="4640" y="5312"/>
                    <a:pt x="4774" y="5110"/>
                    <a:pt x="4908" y="4976"/>
                  </a:cubicBezTo>
                  <a:cubicBezTo>
                    <a:pt x="4976" y="4841"/>
                    <a:pt x="5110" y="4640"/>
                    <a:pt x="5110" y="4505"/>
                  </a:cubicBezTo>
                  <a:cubicBezTo>
                    <a:pt x="5312" y="3429"/>
                    <a:pt x="5581" y="2421"/>
                    <a:pt x="5917" y="1413"/>
                  </a:cubicBezTo>
                  <a:cubicBezTo>
                    <a:pt x="6119" y="875"/>
                    <a:pt x="5984" y="404"/>
                    <a:pt x="5648" y="1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0" name="Google Shape;23680;p31"/>
            <p:cNvSpPr/>
            <p:nvPr/>
          </p:nvSpPr>
          <p:spPr>
            <a:xfrm>
              <a:off x="2752000" y="636050"/>
              <a:ext cx="463875" cy="1810525"/>
            </a:xfrm>
            <a:custGeom>
              <a:avLst/>
              <a:gdLst/>
              <a:ahLst/>
              <a:cxnLst/>
              <a:rect l="l" t="t" r="r" b="b"/>
              <a:pathLst>
                <a:path w="18555" h="72421" extrusionOk="0">
                  <a:moveTo>
                    <a:pt x="16661" y="0"/>
                  </a:moveTo>
                  <a:cubicBezTo>
                    <a:pt x="15403" y="0"/>
                    <a:pt x="14206" y="728"/>
                    <a:pt x="12975" y="823"/>
                  </a:cubicBezTo>
                  <a:lnTo>
                    <a:pt x="12168" y="1024"/>
                  </a:lnTo>
                  <a:cubicBezTo>
                    <a:pt x="10420" y="1024"/>
                    <a:pt x="8874" y="1697"/>
                    <a:pt x="7193" y="2167"/>
                  </a:cubicBezTo>
                  <a:cubicBezTo>
                    <a:pt x="6924" y="2235"/>
                    <a:pt x="6723" y="2436"/>
                    <a:pt x="6521" y="2638"/>
                  </a:cubicBezTo>
                  <a:cubicBezTo>
                    <a:pt x="6118" y="2772"/>
                    <a:pt x="5916" y="3109"/>
                    <a:pt x="5714" y="3445"/>
                  </a:cubicBezTo>
                  <a:cubicBezTo>
                    <a:pt x="4572" y="4453"/>
                    <a:pt x="3698" y="5730"/>
                    <a:pt x="3093" y="7142"/>
                  </a:cubicBezTo>
                  <a:cubicBezTo>
                    <a:pt x="2487" y="8352"/>
                    <a:pt x="1882" y="9495"/>
                    <a:pt x="1345" y="10705"/>
                  </a:cubicBezTo>
                  <a:cubicBezTo>
                    <a:pt x="336" y="11647"/>
                    <a:pt x="0" y="13058"/>
                    <a:pt x="471" y="14336"/>
                  </a:cubicBezTo>
                  <a:cubicBezTo>
                    <a:pt x="1201" y="13423"/>
                    <a:pt x="1600" y="12070"/>
                    <a:pt x="3363" y="12070"/>
                  </a:cubicBezTo>
                  <a:cubicBezTo>
                    <a:pt x="3549" y="12070"/>
                    <a:pt x="3749" y="12085"/>
                    <a:pt x="3966" y="12117"/>
                  </a:cubicBezTo>
                  <a:cubicBezTo>
                    <a:pt x="2756" y="12857"/>
                    <a:pt x="1950" y="14067"/>
                    <a:pt x="1748" y="15479"/>
                  </a:cubicBezTo>
                  <a:cubicBezTo>
                    <a:pt x="1681" y="15815"/>
                    <a:pt x="1882" y="16218"/>
                    <a:pt x="2286" y="16218"/>
                  </a:cubicBezTo>
                  <a:cubicBezTo>
                    <a:pt x="2321" y="16227"/>
                    <a:pt x="2356" y="16231"/>
                    <a:pt x="2391" y="16231"/>
                  </a:cubicBezTo>
                  <a:cubicBezTo>
                    <a:pt x="2621" y="16231"/>
                    <a:pt x="2824" y="16048"/>
                    <a:pt x="2824" y="15815"/>
                  </a:cubicBezTo>
                  <a:cubicBezTo>
                    <a:pt x="2891" y="15613"/>
                    <a:pt x="2891" y="15411"/>
                    <a:pt x="2958" y="15210"/>
                  </a:cubicBezTo>
                  <a:cubicBezTo>
                    <a:pt x="3093" y="14403"/>
                    <a:pt x="3563" y="13663"/>
                    <a:pt x="4303" y="13260"/>
                  </a:cubicBezTo>
                  <a:cubicBezTo>
                    <a:pt x="4408" y="13225"/>
                    <a:pt x="4503" y="13209"/>
                    <a:pt x="4592" y="13209"/>
                  </a:cubicBezTo>
                  <a:cubicBezTo>
                    <a:pt x="5184" y="13209"/>
                    <a:pt x="5448" y="13909"/>
                    <a:pt x="5916" y="14201"/>
                  </a:cubicBezTo>
                  <a:cubicBezTo>
                    <a:pt x="6206" y="14412"/>
                    <a:pt x="6455" y="14520"/>
                    <a:pt x="6658" y="14520"/>
                  </a:cubicBezTo>
                  <a:cubicBezTo>
                    <a:pt x="6973" y="14520"/>
                    <a:pt x="7179" y="14262"/>
                    <a:pt x="7261" y="13731"/>
                  </a:cubicBezTo>
                  <a:cubicBezTo>
                    <a:pt x="7462" y="12789"/>
                    <a:pt x="8067" y="12184"/>
                    <a:pt x="8404" y="11176"/>
                  </a:cubicBezTo>
                  <a:cubicBezTo>
                    <a:pt x="8602" y="10581"/>
                    <a:pt x="8964" y="10290"/>
                    <a:pt x="9463" y="10290"/>
                  </a:cubicBezTo>
                  <a:cubicBezTo>
                    <a:pt x="9809" y="10290"/>
                    <a:pt x="10221" y="10430"/>
                    <a:pt x="10689" y="10705"/>
                  </a:cubicBezTo>
                  <a:cubicBezTo>
                    <a:pt x="11496" y="11176"/>
                    <a:pt x="10958" y="11781"/>
                    <a:pt x="10622" y="12319"/>
                  </a:cubicBezTo>
                  <a:cubicBezTo>
                    <a:pt x="10420" y="12453"/>
                    <a:pt x="10353" y="12722"/>
                    <a:pt x="10420" y="12991"/>
                  </a:cubicBezTo>
                  <a:cubicBezTo>
                    <a:pt x="10781" y="12919"/>
                    <a:pt x="11201" y="12711"/>
                    <a:pt x="11553" y="12711"/>
                  </a:cubicBezTo>
                  <a:cubicBezTo>
                    <a:pt x="11857" y="12711"/>
                    <a:pt x="12111" y="12865"/>
                    <a:pt x="12236" y="13394"/>
                  </a:cubicBezTo>
                  <a:cubicBezTo>
                    <a:pt x="12437" y="14067"/>
                    <a:pt x="12773" y="14806"/>
                    <a:pt x="12236" y="15277"/>
                  </a:cubicBezTo>
                  <a:cubicBezTo>
                    <a:pt x="11563" y="16016"/>
                    <a:pt x="11765" y="16756"/>
                    <a:pt x="11765" y="17495"/>
                  </a:cubicBezTo>
                  <a:cubicBezTo>
                    <a:pt x="11765" y="17899"/>
                    <a:pt x="11698" y="18302"/>
                    <a:pt x="11630" y="18705"/>
                  </a:cubicBezTo>
                  <a:cubicBezTo>
                    <a:pt x="10824" y="20655"/>
                    <a:pt x="10286" y="22605"/>
                    <a:pt x="10017" y="24689"/>
                  </a:cubicBezTo>
                  <a:cubicBezTo>
                    <a:pt x="9883" y="25428"/>
                    <a:pt x="9479" y="26033"/>
                    <a:pt x="8941" y="26571"/>
                  </a:cubicBezTo>
                  <a:cubicBezTo>
                    <a:pt x="8672" y="26840"/>
                    <a:pt x="9277" y="27781"/>
                    <a:pt x="9143" y="28521"/>
                  </a:cubicBezTo>
                  <a:cubicBezTo>
                    <a:pt x="8672" y="31412"/>
                    <a:pt x="8404" y="34302"/>
                    <a:pt x="8000" y="37193"/>
                  </a:cubicBezTo>
                  <a:cubicBezTo>
                    <a:pt x="7933" y="38202"/>
                    <a:pt x="7126" y="39143"/>
                    <a:pt x="7664" y="40286"/>
                  </a:cubicBezTo>
                  <a:cubicBezTo>
                    <a:pt x="7866" y="40622"/>
                    <a:pt x="7664" y="41160"/>
                    <a:pt x="7193" y="41227"/>
                  </a:cubicBezTo>
                  <a:cubicBezTo>
                    <a:pt x="7159" y="41230"/>
                    <a:pt x="7126" y="41232"/>
                    <a:pt x="7095" y="41232"/>
                  </a:cubicBezTo>
                  <a:cubicBezTo>
                    <a:pt x="6521" y="41232"/>
                    <a:pt x="6521" y="40665"/>
                    <a:pt x="6521" y="40218"/>
                  </a:cubicBezTo>
                  <a:cubicBezTo>
                    <a:pt x="6588" y="39412"/>
                    <a:pt x="6454" y="38605"/>
                    <a:pt x="6118" y="37933"/>
                  </a:cubicBezTo>
                  <a:cubicBezTo>
                    <a:pt x="5849" y="37395"/>
                    <a:pt x="5520" y="37126"/>
                    <a:pt x="5132" y="37126"/>
                  </a:cubicBezTo>
                  <a:cubicBezTo>
                    <a:pt x="4938" y="37126"/>
                    <a:pt x="4728" y="37193"/>
                    <a:pt x="4504" y="37328"/>
                  </a:cubicBezTo>
                  <a:cubicBezTo>
                    <a:pt x="3899" y="37798"/>
                    <a:pt x="4101" y="38269"/>
                    <a:pt x="4504" y="38739"/>
                  </a:cubicBezTo>
                  <a:cubicBezTo>
                    <a:pt x="5244" y="39412"/>
                    <a:pt x="5714" y="40353"/>
                    <a:pt x="5714" y="41361"/>
                  </a:cubicBezTo>
                  <a:cubicBezTo>
                    <a:pt x="5714" y="41630"/>
                    <a:pt x="5849" y="41899"/>
                    <a:pt x="6051" y="42034"/>
                  </a:cubicBezTo>
                  <a:cubicBezTo>
                    <a:pt x="7530" y="42706"/>
                    <a:pt x="7059" y="43849"/>
                    <a:pt x="6924" y="44992"/>
                  </a:cubicBezTo>
                  <a:cubicBezTo>
                    <a:pt x="6588" y="45328"/>
                    <a:pt x="6588" y="45866"/>
                    <a:pt x="6924" y="46202"/>
                  </a:cubicBezTo>
                  <a:lnTo>
                    <a:pt x="6924" y="49429"/>
                  </a:lnTo>
                  <a:lnTo>
                    <a:pt x="6857" y="53462"/>
                  </a:lnTo>
                  <a:cubicBezTo>
                    <a:pt x="6588" y="53799"/>
                    <a:pt x="6588" y="54336"/>
                    <a:pt x="6857" y="54673"/>
                  </a:cubicBezTo>
                  <a:lnTo>
                    <a:pt x="6857" y="58303"/>
                  </a:lnTo>
                  <a:cubicBezTo>
                    <a:pt x="6521" y="58639"/>
                    <a:pt x="6857" y="59177"/>
                    <a:pt x="6454" y="59513"/>
                  </a:cubicBezTo>
                  <a:cubicBezTo>
                    <a:pt x="6454" y="60454"/>
                    <a:pt x="6588" y="61395"/>
                    <a:pt x="6857" y="62337"/>
                  </a:cubicBezTo>
                  <a:cubicBezTo>
                    <a:pt x="6588" y="62807"/>
                    <a:pt x="6588" y="63412"/>
                    <a:pt x="6857" y="63950"/>
                  </a:cubicBezTo>
                  <a:lnTo>
                    <a:pt x="6857" y="67042"/>
                  </a:lnTo>
                  <a:cubicBezTo>
                    <a:pt x="6656" y="67244"/>
                    <a:pt x="6588" y="67513"/>
                    <a:pt x="6656" y="67782"/>
                  </a:cubicBezTo>
                  <a:cubicBezTo>
                    <a:pt x="6656" y="68051"/>
                    <a:pt x="6723" y="68320"/>
                    <a:pt x="6790" y="68589"/>
                  </a:cubicBezTo>
                  <a:cubicBezTo>
                    <a:pt x="6790" y="69127"/>
                    <a:pt x="6857" y="69664"/>
                    <a:pt x="7059" y="70202"/>
                  </a:cubicBezTo>
                  <a:cubicBezTo>
                    <a:pt x="7395" y="70471"/>
                    <a:pt x="7328" y="70740"/>
                    <a:pt x="7059" y="71009"/>
                  </a:cubicBezTo>
                  <a:cubicBezTo>
                    <a:pt x="7059" y="71681"/>
                    <a:pt x="7126" y="72286"/>
                    <a:pt x="8000" y="72421"/>
                  </a:cubicBezTo>
                  <a:cubicBezTo>
                    <a:pt x="8202" y="72354"/>
                    <a:pt x="8336" y="72152"/>
                    <a:pt x="8471" y="71950"/>
                  </a:cubicBezTo>
                  <a:cubicBezTo>
                    <a:pt x="8605" y="71143"/>
                    <a:pt x="8605" y="70337"/>
                    <a:pt x="8471" y="69597"/>
                  </a:cubicBezTo>
                  <a:cubicBezTo>
                    <a:pt x="8269" y="66236"/>
                    <a:pt x="7664" y="62874"/>
                    <a:pt x="7933" y="59513"/>
                  </a:cubicBezTo>
                  <a:cubicBezTo>
                    <a:pt x="8202" y="55345"/>
                    <a:pt x="7933" y="51109"/>
                    <a:pt x="8202" y="46941"/>
                  </a:cubicBezTo>
                  <a:cubicBezTo>
                    <a:pt x="8605" y="39882"/>
                    <a:pt x="9748" y="32958"/>
                    <a:pt x="10689" y="25966"/>
                  </a:cubicBezTo>
                  <a:cubicBezTo>
                    <a:pt x="11160" y="22470"/>
                    <a:pt x="12908" y="19243"/>
                    <a:pt x="13378" y="15680"/>
                  </a:cubicBezTo>
                  <a:cubicBezTo>
                    <a:pt x="13983" y="13058"/>
                    <a:pt x="14723" y="10504"/>
                    <a:pt x="15664" y="8016"/>
                  </a:cubicBezTo>
                  <a:cubicBezTo>
                    <a:pt x="16605" y="5865"/>
                    <a:pt x="17547" y="3781"/>
                    <a:pt x="18488" y="1697"/>
                  </a:cubicBezTo>
                  <a:cubicBezTo>
                    <a:pt x="18555" y="1226"/>
                    <a:pt x="18488" y="823"/>
                    <a:pt x="18286" y="487"/>
                  </a:cubicBezTo>
                  <a:cubicBezTo>
                    <a:pt x="17729" y="129"/>
                    <a:pt x="17190" y="0"/>
                    <a:pt x="16661" y="0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1" name="Google Shape;23681;p31"/>
            <p:cNvSpPr/>
            <p:nvPr/>
          </p:nvSpPr>
          <p:spPr>
            <a:xfrm>
              <a:off x="2041050" y="1174275"/>
              <a:ext cx="258850" cy="605075"/>
            </a:xfrm>
            <a:custGeom>
              <a:avLst/>
              <a:gdLst/>
              <a:ahLst/>
              <a:cxnLst/>
              <a:rect l="l" t="t" r="r" b="b"/>
              <a:pathLst>
                <a:path w="10354" h="24203" extrusionOk="0">
                  <a:moveTo>
                    <a:pt x="1816" y="0"/>
                  </a:moveTo>
                  <a:lnTo>
                    <a:pt x="1480" y="67"/>
                  </a:lnTo>
                  <a:cubicBezTo>
                    <a:pt x="1345" y="202"/>
                    <a:pt x="1211" y="336"/>
                    <a:pt x="1143" y="538"/>
                  </a:cubicBezTo>
                  <a:cubicBezTo>
                    <a:pt x="337" y="7126"/>
                    <a:pt x="1" y="13782"/>
                    <a:pt x="202" y="20437"/>
                  </a:cubicBezTo>
                  <a:cubicBezTo>
                    <a:pt x="202" y="21042"/>
                    <a:pt x="202" y="21648"/>
                    <a:pt x="1009" y="21849"/>
                  </a:cubicBezTo>
                  <a:cubicBezTo>
                    <a:pt x="1278" y="20639"/>
                    <a:pt x="2085" y="19698"/>
                    <a:pt x="3160" y="19227"/>
                  </a:cubicBezTo>
                  <a:lnTo>
                    <a:pt x="3160" y="19227"/>
                  </a:lnTo>
                  <a:cubicBezTo>
                    <a:pt x="3564" y="19631"/>
                    <a:pt x="2891" y="20034"/>
                    <a:pt x="3429" y="20437"/>
                  </a:cubicBezTo>
                  <a:cubicBezTo>
                    <a:pt x="3783" y="20187"/>
                    <a:pt x="4118" y="20079"/>
                    <a:pt x="4435" y="20079"/>
                  </a:cubicBezTo>
                  <a:cubicBezTo>
                    <a:pt x="5142" y="20079"/>
                    <a:pt x="5763" y="20615"/>
                    <a:pt x="6320" y="21311"/>
                  </a:cubicBezTo>
                  <a:cubicBezTo>
                    <a:pt x="6656" y="21042"/>
                    <a:pt x="6656" y="20572"/>
                    <a:pt x="6522" y="20236"/>
                  </a:cubicBezTo>
                  <a:cubicBezTo>
                    <a:pt x="6320" y="19832"/>
                    <a:pt x="6320" y="19295"/>
                    <a:pt x="6791" y="19295"/>
                  </a:cubicBezTo>
                  <a:cubicBezTo>
                    <a:pt x="6831" y="19290"/>
                    <a:pt x="6868" y="19287"/>
                    <a:pt x="6904" y="19287"/>
                  </a:cubicBezTo>
                  <a:cubicBezTo>
                    <a:pt x="7348" y="19287"/>
                    <a:pt x="7463" y="19661"/>
                    <a:pt x="7463" y="20034"/>
                  </a:cubicBezTo>
                  <a:cubicBezTo>
                    <a:pt x="7463" y="20236"/>
                    <a:pt x="7328" y="20437"/>
                    <a:pt x="7328" y="20639"/>
                  </a:cubicBezTo>
                  <a:cubicBezTo>
                    <a:pt x="7328" y="20942"/>
                    <a:pt x="7442" y="21206"/>
                    <a:pt x="7669" y="21206"/>
                  </a:cubicBezTo>
                  <a:cubicBezTo>
                    <a:pt x="7744" y="21206"/>
                    <a:pt x="7833" y="21177"/>
                    <a:pt x="7933" y="21110"/>
                  </a:cubicBezTo>
                  <a:cubicBezTo>
                    <a:pt x="8267" y="20869"/>
                    <a:pt x="8514" y="20771"/>
                    <a:pt x="8702" y="20771"/>
                  </a:cubicBezTo>
                  <a:cubicBezTo>
                    <a:pt x="9196" y="20771"/>
                    <a:pt x="9285" y="21448"/>
                    <a:pt x="9480" y="21984"/>
                  </a:cubicBezTo>
                  <a:cubicBezTo>
                    <a:pt x="9681" y="22723"/>
                    <a:pt x="9144" y="23597"/>
                    <a:pt x="9950" y="24202"/>
                  </a:cubicBezTo>
                  <a:lnTo>
                    <a:pt x="9950" y="20639"/>
                  </a:lnTo>
                  <a:cubicBezTo>
                    <a:pt x="9614" y="15395"/>
                    <a:pt x="9614" y="10151"/>
                    <a:pt x="9883" y="4908"/>
                  </a:cubicBezTo>
                  <a:lnTo>
                    <a:pt x="9883" y="4034"/>
                  </a:lnTo>
                  <a:cubicBezTo>
                    <a:pt x="9816" y="4034"/>
                    <a:pt x="9816" y="4034"/>
                    <a:pt x="9816" y="3967"/>
                  </a:cubicBezTo>
                  <a:cubicBezTo>
                    <a:pt x="9749" y="3832"/>
                    <a:pt x="9816" y="3765"/>
                    <a:pt x="9883" y="3698"/>
                  </a:cubicBezTo>
                  <a:cubicBezTo>
                    <a:pt x="10018" y="3294"/>
                    <a:pt x="10354" y="2891"/>
                    <a:pt x="10018" y="2487"/>
                  </a:cubicBezTo>
                  <a:cubicBezTo>
                    <a:pt x="9730" y="1214"/>
                    <a:pt x="9618" y="769"/>
                    <a:pt x="9129" y="769"/>
                  </a:cubicBezTo>
                  <a:cubicBezTo>
                    <a:pt x="8819" y="769"/>
                    <a:pt x="8355" y="949"/>
                    <a:pt x="7597" y="1210"/>
                  </a:cubicBezTo>
                  <a:cubicBezTo>
                    <a:pt x="6970" y="1451"/>
                    <a:pt x="6100" y="1970"/>
                    <a:pt x="5461" y="1970"/>
                  </a:cubicBezTo>
                  <a:cubicBezTo>
                    <a:pt x="5209" y="1970"/>
                    <a:pt x="4993" y="1890"/>
                    <a:pt x="4841" y="1681"/>
                  </a:cubicBezTo>
                  <a:cubicBezTo>
                    <a:pt x="4034" y="538"/>
                    <a:pt x="2824" y="605"/>
                    <a:pt x="1816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2" name="Google Shape;23682;p31"/>
            <p:cNvSpPr/>
            <p:nvPr/>
          </p:nvSpPr>
          <p:spPr>
            <a:xfrm>
              <a:off x="2086425" y="966575"/>
              <a:ext cx="211800" cy="285050"/>
            </a:xfrm>
            <a:custGeom>
              <a:avLst/>
              <a:gdLst/>
              <a:ahLst/>
              <a:cxnLst/>
              <a:rect l="l" t="t" r="r" b="b"/>
              <a:pathLst>
                <a:path w="8472" h="11402" extrusionOk="0">
                  <a:moveTo>
                    <a:pt x="6915" y="1"/>
                  </a:moveTo>
                  <a:cubicBezTo>
                    <a:pt x="6653" y="1"/>
                    <a:pt x="6554" y="396"/>
                    <a:pt x="6455" y="644"/>
                  </a:cubicBezTo>
                  <a:cubicBezTo>
                    <a:pt x="5917" y="1652"/>
                    <a:pt x="4841" y="1047"/>
                    <a:pt x="4102" y="1518"/>
                  </a:cubicBezTo>
                  <a:cubicBezTo>
                    <a:pt x="3026" y="2190"/>
                    <a:pt x="1614" y="2325"/>
                    <a:pt x="875" y="3468"/>
                  </a:cubicBezTo>
                  <a:cubicBezTo>
                    <a:pt x="875" y="4005"/>
                    <a:pt x="875" y="4543"/>
                    <a:pt x="875" y="5148"/>
                  </a:cubicBezTo>
                  <a:cubicBezTo>
                    <a:pt x="270" y="6090"/>
                    <a:pt x="740" y="7367"/>
                    <a:pt x="1" y="8308"/>
                  </a:cubicBezTo>
                  <a:cubicBezTo>
                    <a:pt x="62" y="8737"/>
                    <a:pt x="179" y="9334"/>
                    <a:pt x="607" y="9334"/>
                  </a:cubicBezTo>
                  <a:cubicBezTo>
                    <a:pt x="649" y="9334"/>
                    <a:pt x="693" y="9328"/>
                    <a:pt x="740" y="9316"/>
                  </a:cubicBezTo>
                  <a:cubicBezTo>
                    <a:pt x="965" y="9257"/>
                    <a:pt x="1159" y="9229"/>
                    <a:pt x="1326" y="9229"/>
                  </a:cubicBezTo>
                  <a:cubicBezTo>
                    <a:pt x="2112" y="9229"/>
                    <a:pt x="2334" y="9842"/>
                    <a:pt x="2555" y="10728"/>
                  </a:cubicBezTo>
                  <a:cubicBezTo>
                    <a:pt x="2660" y="11183"/>
                    <a:pt x="2820" y="11402"/>
                    <a:pt x="3044" y="11402"/>
                  </a:cubicBezTo>
                  <a:cubicBezTo>
                    <a:pt x="3250" y="11402"/>
                    <a:pt x="3511" y="11217"/>
                    <a:pt x="3833" y="10863"/>
                  </a:cubicBezTo>
                  <a:cubicBezTo>
                    <a:pt x="4050" y="10646"/>
                    <a:pt x="4179" y="10166"/>
                    <a:pt x="4469" y="10166"/>
                  </a:cubicBezTo>
                  <a:cubicBezTo>
                    <a:pt x="4538" y="10166"/>
                    <a:pt x="4616" y="10193"/>
                    <a:pt x="4707" y="10258"/>
                  </a:cubicBezTo>
                  <a:cubicBezTo>
                    <a:pt x="4984" y="10492"/>
                    <a:pt x="5207" y="10585"/>
                    <a:pt x="5397" y="10585"/>
                  </a:cubicBezTo>
                  <a:cubicBezTo>
                    <a:pt x="5807" y="10585"/>
                    <a:pt x="6066" y="10154"/>
                    <a:pt x="6387" y="9787"/>
                  </a:cubicBezTo>
                  <a:cubicBezTo>
                    <a:pt x="6750" y="9424"/>
                    <a:pt x="6963" y="9225"/>
                    <a:pt x="7131" y="9225"/>
                  </a:cubicBezTo>
                  <a:cubicBezTo>
                    <a:pt x="7336" y="9225"/>
                    <a:pt x="7473" y="9524"/>
                    <a:pt x="7732" y="10190"/>
                  </a:cubicBezTo>
                  <a:cubicBezTo>
                    <a:pt x="7799" y="10392"/>
                    <a:pt x="7934" y="10594"/>
                    <a:pt x="8203" y="10795"/>
                  </a:cubicBezTo>
                  <a:cubicBezTo>
                    <a:pt x="8471" y="8174"/>
                    <a:pt x="7934" y="5484"/>
                    <a:pt x="8337" y="2863"/>
                  </a:cubicBezTo>
                  <a:cubicBezTo>
                    <a:pt x="8404" y="1854"/>
                    <a:pt x="8001" y="846"/>
                    <a:pt x="7261" y="173"/>
                  </a:cubicBezTo>
                  <a:cubicBezTo>
                    <a:pt x="7121" y="50"/>
                    <a:pt x="7008" y="1"/>
                    <a:pt x="691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3" name="Google Shape;23683;p31"/>
            <p:cNvSpPr/>
            <p:nvPr/>
          </p:nvSpPr>
          <p:spPr>
            <a:xfrm>
              <a:off x="3380575" y="1648075"/>
              <a:ext cx="242050" cy="250050"/>
            </a:xfrm>
            <a:custGeom>
              <a:avLst/>
              <a:gdLst/>
              <a:ahLst/>
              <a:cxnLst/>
              <a:rect l="l" t="t" r="r" b="b"/>
              <a:pathLst>
                <a:path w="9682" h="10002" extrusionOk="0">
                  <a:moveTo>
                    <a:pt x="894" y="0"/>
                  </a:moveTo>
                  <a:cubicBezTo>
                    <a:pt x="756" y="0"/>
                    <a:pt x="621" y="58"/>
                    <a:pt x="538" y="141"/>
                  </a:cubicBezTo>
                  <a:cubicBezTo>
                    <a:pt x="0" y="2897"/>
                    <a:pt x="605" y="5654"/>
                    <a:pt x="2084" y="7939"/>
                  </a:cubicBezTo>
                  <a:cubicBezTo>
                    <a:pt x="2955" y="9327"/>
                    <a:pt x="3966" y="10002"/>
                    <a:pt x="4967" y="10002"/>
                  </a:cubicBezTo>
                  <a:cubicBezTo>
                    <a:pt x="6052" y="10002"/>
                    <a:pt x="7126" y="9209"/>
                    <a:pt x="8000" y="7670"/>
                  </a:cubicBezTo>
                  <a:cubicBezTo>
                    <a:pt x="8471" y="6729"/>
                    <a:pt x="9681" y="6191"/>
                    <a:pt x="9681" y="4981"/>
                  </a:cubicBezTo>
                  <a:lnTo>
                    <a:pt x="9681" y="4981"/>
                  </a:lnTo>
                  <a:cubicBezTo>
                    <a:pt x="8471" y="5586"/>
                    <a:pt x="7933" y="6931"/>
                    <a:pt x="6858" y="7738"/>
                  </a:cubicBezTo>
                  <a:cubicBezTo>
                    <a:pt x="6554" y="7919"/>
                    <a:pt x="6361" y="8429"/>
                    <a:pt x="5931" y="8429"/>
                  </a:cubicBezTo>
                  <a:cubicBezTo>
                    <a:pt x="5884" y="8429"/>
                    <a:pt x="5835" y="8423"/>
                    <a:pt x="5782" y="8410"/>
                  </a:cubicBezTo>
                  <a:cubicBezTo>
                    <a:pt x="4908" y="8208"/>
                    <a:pt x="4101" y="8007"/>
                    <a:pt x="3294" y="7805"/>
                  </a:cubicBezTo>
                  <a:cubicBezTo>
                    <a:pt x="3160" y="7267"/>
                    <a:pt x="3832" y="6864"/>
                    <a:pt x="3631" y="6326"/>
                  </a:cubicBezTo>
                  <a:lnTo>
                    <a:pt x="3631" y="6326"/>
                  </a:lnTo>
                  <a:cubicBezTo>
                    <a:pt x="3156" y="6474"/>
                    <a:pt x="2877" y="6557"/>
                    <a:pt x="2709" y="6557"/>
                  </a:cubicBezTo>
                  <a:cubicBezTo>
                    <a:pt x="2496" y="6557"/>
                    <a:pt x="2458" y="6425"/>
                    <a:pt x="2420" y="6124"/>
                  </a:cubicBezTo>
                  <a:cubicBezTo>
                    <a:pt x="2353" y="5183"/>
                    <a:pt x="1748" y="4443"/>
                    <a:pt x="1883" y="3502"/>
                  </a:cubicBezTo>
                  <a:cubicBezTo>
                    <a:pt x="1910" y="3496"/>
                    <a:pt x="1936" y="3493"/>
                    <a:pt x="1960" y="3493"/>
                  </a:cubicBezTo>
                  <a:cubicBezTo>
                    <a:pt x="2350" y="3493"/>
                    <a:pt x="2272" y="4256"/>
                    <a:pt x="2616" y="4256"/>
                  </a:cubicBezTo>
                  <a:cubicBezTo>
                    <a:pt x="2712" y="4256"/>
                    <a:pt x="2842" y="4195"/>
                    <a:pt x="3026" y="4040"/>
                  </a:cubicBezTo>
                  <a:cubicBezTo>
                    <a:pt x="3496" y="3569"/>
                    <a:pt x="3160" y="3368"/>
                    <a:pt x="2891" y="2897"/>
                  </a:cubicBezTo>
                  <a:cubicBezTo>
                    <a:pt x="2152" y="2090"/>
                    <a:pt x="1547" y="1149"/>
                    <a:pt x="1143" y="74"/>
                  </a:cubicBezTo>
                  <a:cubicBezTo>
                    <a:pt x="1066" y="22"/>
                    <a:pt x="979" y="0"/>
                    <a:pt x="894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4" name="Google Shape;23684;p31"/>
            <p:cNvSpPr/>
            <p:nvPr/>
          </p:nvSpPr>
          <p:spPr>
            <a:xfrm>
              <a:off x="3357050" y="1195225"/>
              <a:ext cx="114300" cy="454700"/>
            </a:xfrm>
            <a:custGeom>
              <a:avLst/>
              <a:gdLst/>
              <a:ahLst/>
              <a:cxnLst/>
              <a:rect l="l" t="t" r="r" b="b"/>
              <a:pathLst>
                <a:path w="4572" h="18188" extrusionOk="0">
                  <a:moveTo>
                    <a:pt x="3558" y="0"/>
                  </a:moveTo>
                  <a:cubicBezTo>
                    <a:pt x="3500" y="0"/>
                    <a:pt x="3435" y="11"/>
                    <a:pt x="3361" y="36"/>
                  </a:cubicBezTo>
                  <a:cubicBezTo>
                    <a:pt x="2488" y="843"/>
                    <a:pt x="2622" y="1918"/>
                    <a:pt x="2353" y="2927"/>
                  </a:cubicBezTo>
                  <a:cubicBezTo>
                    <a:pt x="1815" y="5280"/>
                    <a:pt x="1882" y="7700"/>
                    <a:pt x="1143" y="9986"/>
                  </a:cubicBezTo>
                  <a:cubicBezTo>
                    <a:pt x="672" y="12742"/>
                    <a:pt x="0" y="15566"/>
                    <a:pt x="1681" y="18188"/>
                  </a:cubicBezTo>
                  <a:lnTo>
                    <a:pt x="2084" y="18188"/>
                  </a:lnTo>
                  <a:cubicBezTo>
                    <a:pt x="1748" y="16709"/>
                    <a:pt x="2420" y="15230"/>
                    <a:pt x="1950" y="13683"/>
                  </a:cubicBezTo>
                  <a:cubicBezTo>
                    <a:pt x="1614" y="12675"/>
                    <a:pt x="1815" y="11532"/>
                    <a:pt x="2488" y="10725"/>
                  </a:cubicBezTo>
                  <a:cubicBezTo>
                    <a:pt x="3361" y="9851"/>
                    <a:pt x="3630" y="8641"/>
                    <a:pt x="3294" y="7498"/>
                  </a:cubicBezTo>
                  <a:cubicBezTo>
                    <a:pt x="2824" y="6355"/>
                    <a:pt x="3160" y="5481"/>
                    <a:pt x="3294" y="4473"/>
                  </a:cubicBezTo>
                  <a:cubicBezTo>
                    <a:pt x="3630" y="3397"/>
                    <a:pt x="4572" y="2523"/>
                    <a:pt x="4101" y="1246"/>
                  </a:cubicBezTo>
                  <a:lnTo>
                    <a:pt x="4101" y="439"/>
                  </a:lnTo>
                  <a:cubicBezTo>
                    <a:pt x="3936" y="220"/>
                    <a:pt x="3816" y="0"/>
                    <a:pt x="3558" y="0"/>
                  </a:cubicBezTo>
                  <a:close/>
                </a:path>
              </a:pathLst>
            </a:custGeom>
            <a:solidFill>
              <a:srgbClr val="FADE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5" name="Google Shape;23685;p31"/>
            <p:cNvSpPr/>
            <p:nvPr/>
          </p:nvSpPr>
          <p:spPr>
            <a:xfrm>
              <a:off x="2649475" y="1120475"/>
              <a:ext cx="75650" cy="317675"/>
            </a:xfrm>
            <a:custGeom>
              <a:avLst/>
              <a:gdLst/>
              <a:ahLst/>
              <a:cxnLst/>
              <a:rect l="l" t="t" r="r" b="b"/>
              <a:pathLst>
                <a:path w="3026" h="12707" extrusionOk="0">
                  <a:moveTo>
                    <a:pt x="2891" y="1"/>
                  </a:moveTo>
                  <a:lnTo>
                    <a:pt x="2622" y="202"/>
                  </a:lnTo>
                  <a:lnTo>
                    <a:pt x="1076" y="1345"/>
                  </a:lnTo>
                  <a:cubicBezTo>
                    <a:pt x="2084" y="1816"/>
                    <a:pt x="2151" y="2287"/>
                    <a:pt x="1681" y="3228"/>
                  </a:cubicBezTo>
                  <a:cubicBezTo>
                    <a:pt x="1076" y="4438"/>
                    <a:pt x="0" y="5715"/>
                    <a:pt x="1210" y="7194"/>
                  </a:cubicBezTo>
                  <a:cubicBezTo>
                    <a:pt x="1210" y="7329"/>
                    <a:pt x="1210" y="7463"/>
                    <a:pt x="1210" y="7598"/>
                  </a:cubicBezTo>
                  <a:cubicBezTo>
                    <a:pt x="336" y="8942"/>
                    <a:pt x="941" y="10421"/>
                    <a:pt x="941" y="11900"/>
                  </a:cubicBezTo>
                  <a:cubicBezTo>
                    <a:pt x="740" y="12102"/>
                    <a:pt x="740" y="12438"/>
                    <a:pt x="941" y="12707"/>
                  </a:cubicBezTo>
                  <a:cubicBezTo>
                    <a:pt x="1076" y="12505"/>
                    <a:pt x="1277" y="12371"/>
                    <a:pt x="1277" y="12236"/>
                  </a:cubicBezTo>
                  <a:cubicBezTo>
                    <a:pt x="1748" y="8337"/>
                    <a:pt x="1882" y="4438"/>
                    <a:pt x="3025" y="673"/>
                  </a:cubicBezTo>
                  <a:cubicBezTo>
                    <a:pt x="3025" y="539"/>
                    <a:pt x="3025" y="404"/>
                    <a:pt x="3025" y="270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6" name="Google Shape;23686;p31"/>
            <p:cNvSpPr/>
            <p:nvPr/>
          </p:nvSpPr>
          <p:spPr>
            <a:xfrm>
              <a:off x="2683075" y="903675"/>
              <a:ext cx="100875" cy="181525"/>
            </a:xfrm>
            <a:custGeom>
              <a:avLst/>
              <a:gdLst/>
              <a:ahLst/>
              <a:cxnLst/>
              <a:rect l="l" t="t" r="r" b="b"/>
              <a:pathLst>
                <a:path w="4035" h="7261" extrusionOk="0">
                  <a:moveTo>
                    <a:pt x="4034" y="0"/>
                  </a:moveTo>
                  <a:lnTo>
                    <a:pt x="4034" y="0"/>
                  </a:lnTo>
                  <a:cubicBezTo>
                    <a:pt x="3160" y="135"/>
                    <a:pt x="2488" y="874"/>
                    <a:pt x="2555" y="1815"/>
                  </a:cubicBezTo>
                  <a:cubicBezTo>
                    <a:pt x="2555" y="2017"/>
                    <a:pt x="2891" y="2421"/>
                    <a:pt x="2555" y="2555"/>
                  </a:cubicBezTo>
                  <a:cubicBezTo>
                    <a:pt x="337" y="3429"/>
                    <a:pt x="1076" y="5782"/>
                    <a:pt x="1" y="7261"/>
                  </a:cubicBezTo>
                  <a:lnTo>
                    <a:pt x="1614" y="7261"/>
                  </a:lnTo>
                  <a:cubicBezTo>
                    <a:pt x="1816" y="7261"/>
                    <a:pt x="1883" y="6992"/>
                    <a:pt x="2018" y="6858"/>
                  </a:cubicBezTo>
                  <a:cubicBezTo>
                    <a:pt x="2623" y="5849"/>
                    <a:pt x="2421" y="4572"/>
                    <a:pt x="3228" y="3631"/>
                  </a:cubicBezTo>
                  <a:cubicBezTo>
                    <a:pt x="3026" y="2286"/>
                    <a:pt x="3698" y="1210"/>
                    <a:pt x="4034" y="0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7" name="Google Shape;23687;p31"/>
            <p:cNvSpPr/>
            <p:nvPr/>
          </p:nvSpPr>
          <p:spPr>
            <a:xfrm>
              <a:off x="3424275" y="962500"/>
              <a:ext cx="94125" cy="243725"/>
            </a:xfrm>
            <a:custGeom>
              <a:avLst/>
              <a:gdLst/>
              <a:ahLst/>
              <a:cxnLst/>
              <a:rect l="l" t="t" r="r" b="b"/>
              <a:pathLst>
                <a:path w="3765" h="9749" extrusionOk="0">
                  <a:moveTo>
                    <a:pt x="3765" y="0"/>
                  </a:moveTo>
                  <a:lnTo>
                    <a:pt x="3765" y="0"/>
                  </a:lnTo>
                  <a:cubicBezTo>
                    <a:pt x="3025" y="605"/>
                    <a:pt x="3025" y="1614"/>
                    <a:pt x="2757" y="2286"/>
                  </a:cubicBezTo>
                  <a:cubicBezTo>
                    <a:pt x="2488" y="2958"/>
                    <a:pt x="2488" y="3765"/>
                    <a:pt x="1883" y="4236"/>
                  </a:cubicBezTo>
                  <a:cubicBezTo>
                    <a:pt x="807" y="5782"/>
                    <a:pt x="0" y="7395"/>
                    <a:pt x="941" y="9278"/>
                  </a:cubicBezTo>
                  <a:lnTo>
                    <a:pt x="1412" y="9748"/>
                  </a:lnTo>
                  <a:lnTo>
                    <a:pt x="1546" y="9211"/>
                  </a:lnTo>
                  <a:cubicBezTo>
                    <a:pt x="1801" y="9346"/>
                    <a:pt x="2000" y="9405"/>
                    <a:pt x="2152" y="9405"/>
                  </a:cubicBezTo>
                  <a:cubicBezTo>
                    <a:pt x="2606" y="9405"/>
                    <a:pt x="2655" y="8890"/>
                    <a:pt x="2555" y="8337"/>
                  </a:cubicBezTo>
                  <a:cubicBezTo>
                    <a:pt x="2219" y="7059"/>
                    <a:pt x="2622" y="5849"/>
                    <a:pt x="2891" y="4572"/>
                  </a:cubicBezTo>
                  <a:cubicBezTo>
                    <a:pt x="3362" y="3093"/>
                    <a:pt x="3698" y="1547"/>
                    <a:pt x="3765" y="0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8" name="Google Shape;23688;p31"/>
            <p:cNvSpPr/>
            <p:nvPr/>
          </p:nvSpPr>
          <p:spPr>
            <a:xfrm>
              <a:off x="2627625" y="1416275"/>
              <a:ext cx="58850" cy="193325"/>
            </a:xfrm>
            <a:custGeom>
              <a:avLst/>
              <a:gdLst/>
              <a:ahLst/>
              <a:cxnLst/>
              <a:rect l="l" t="t" r="r" b="b"/>
              <a:pathLst>
                <a:path w="2354" h="7733" extrusionOk="0">
                  <a:moveTo>
                    <a:pt x="1748" y="1"/>
                  </a:moveTo>
                  <a:cubicBezTo>
                    <a:pt x="1479" y="673"/>
                    <a:pt x="0" y="942"/>
                    <a:pt x="807" y="1883"/>
                  </a:cubicBezTo>
                  <a:cubicBezTo>
                    <a:pt x="1614" y="2824"/>
                    <a:pt x="1345" y="3900"/>
                    <a:pt x="1277" y="4774"/>
                  </a:cubicBezTo>
                  <a:cubicBezTo>
                    <a:pt x="1210" y="5783"/>
                    <a:pt x="1412" y="6791"/>
                    <a:pt x="1815" y="7732"/>
                  </a:cubicBezTo>
                  <a:cubicBezTo>
                    <a:pt x="2219" y="7396"/>
                    <a:pt x="2017" y="6858"/>
                    <a:pt x="2084" y="6455"/>
                  </a:cubicBezTo>
                  <a:cubicBezTo>
                    <a:pt x="2353" y="4572"/>
                    <a:pt x="1815" y="2690"/>
                    <a:pt x="1748" y="875"/>
                  </a:cubicBezTo>
                  <a:lnTo>
                    <a:pt x="1748" y="1"/>
                  </a:ln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9" name="Google Shape;23689;p31"/>
            <p:cNvSpPr/>
            <p:nvPr/>
          </p:nvSpPr>
          <p:spPr>
            <a:xfrm>
              <a:off x="2276350" y="1296950"/>
              <a:ext cx="13475" cy="393325"/>
            </a:xfrm>
            <a:custGeom>
              <a:avLst/>
              <a:gdLst/>
              <a:ahLst/>
              <a:cxnLst/>
              <a:rect l="l" t="t" r="r" b="b"/>
              <a:pathLst>
                <a:path w="539" h="15733" extrusionOk="0">
                  <a:moveTo>
                    <a:pt x="471" y="1"/>
                  </a:moveTo>
                  <a:cubicBezTo>
                    <a:pt x="202" y="337"/>
                    <a:pt x="68" y="740"/>
                    <a:pt x="135" y="1144"/>
                  </a:cubicBezTo>
                  <a:lnTo>
                    <a:pt x="135" y="14455"/>
                  </a:lnTo>
                  <a:cubicBezTo>
                    <a:pt x="1" y="14925"/>
                    <a:pt x="202" y="15396"/>
                    <a:pt x="538" y="15732"/>
                  </a:cubicBezTo>
                  <a:cubicBezTo>
                    <a:pt x="538" y="13379"/>
                    <a:pt x="471" y="11026"/>
                    <a:pt x="471" y="8673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0" name="Google Shape;23690;p31"/>
            <p:cNvSpPr/>
            <p:nvPr/>
          </p:nvSpPr>
          <p:spPr>
            <a:xfrm>
              <a:off x="3432675" y="1223000"/>
              <a:ext cx="53800" cy="84075"/>
            </a:xfrm>
            <a:custGeom>
              <a:avLst/>
              <a:gdLst/>
              <a:ahLst/>
              <a:cxnLst/>
              <a:rect l="l" t="t" r="r" b="b"/>
              <a:pathLst>
                <a:path w="2152" h="3363" extrusionOk="0">
                  <a:moveTo>
                    <a:pt x="1076" y="135"/>
                  </a:moveTo>
                  <a:cubicBezTo>
                    <a:pt x="807" y="1211"/>
                    <a:pt x="0" y="2152"/>
                    <a:pt x="269" y="3362"/>
                  </a:cubicBezTo>
                  <a:cubicBezTo>
                    <a:pt x="2017" y="2623"/>
                    <a:pt x="1950" y="2623"/>
                    <a:pt x="2084" y="875"/>
                  </a:cubicBezTo>
                  <a:cubicBezTo>
                    <a:pt x="2152" y="1"/>
                    <a:pt x="1547" y="202"/>
                    <a:pt x="1076" y="135"/>
                  </a:cubicBezTo>
                  <a:close/>
                </a:path>
              </a:pathLst>
            </a:custGeom>
            <a:solidFill>
              <a:srgbClr val="FC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1" name="Google Shape;23691;p31"/>
            <p:cNvSpPr/>
            <p:nvPr/>
          </p:nvSpPr>
          <p:spPr>
            <a:xfrm>
              <a:off x="3871325" y="870225"/>
              <a:ext cx="63900" cy="136000"/>
            </a:xfrm>
            <a:custGeom>
              <a:avLst/>
              <a:gdLst/>
              <a:ahLst/>
              <a:cxnLst/>
              <a:rect l="l" t="t" r="r" b="b"/>
              <a:pathLst>
                <a:path w="2556" h="5440" extrusionOk="0">
                  <a:moveTo>
                    <a:pt x="1910" y="0"/>
                  </a:moveTo>
                  <a:cubicBezTo>
                    <a:pt x="1816" y="0"/>
                    <a:pt x="1767" y="49"/>
                    <a:pt x="1816" y="195"/>
                  </a:cubicBezTo>
                  <a:cubicBezTo>
                    <a:pt x="2152" y="1473"/>
                    <a:pt x="1278" y="2280"/>
                    <a:pt x="875" y="3086"/>
                  </a:cubicBezTo>
                  <a:cubicBezTo>
                    <a:pt x="471" y="3826"/>
                    <a:pt x="1" y="4633"/>
                    <a:pt x="539" y="5439"/>
                  </a:cubicBezTo>
                  <a:cubicBezTo>
                    <a:pt x="1278" y="3691"/>
                    <a:pt x="2287" y="2078"/>
                    <a:pt x="2555" y="195"/>
                  </a:cubicBezTo>
                  <a:cubicBezTo>
                    <a:pt x="2384" y="153"/>
                    <a:pt x="2076" y="0"/>
                    <a:pt x="1910" y="0"/>
                  </a:cubicBezTo>
                  <a:close/>
                </a:path>
              </a:pathLst>
            </a:custGeom>
            <a:solidFill>
              <a:srgbClr val="FCE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2" name="Google Shape;23692;p31"/>
            <p:cNvSpPr/>
            <p:nvPr/>
          </p:nvSpPr>
          <p:spPr>
            <a:xfrm>
              <a:off x="3481400" y="1757475"/>
              <a:ext cx="35325" cy="47200"/>
            </a:xfrm>
            <a:custGeom>
              <a:avLst/>
              <a:gdLst/>
              <a:ahLst/>
              <a:cxnLst/>
              <a:rect l="l" t="t" r="r" b="b"/>
              <a:pathLst>
                <a:path w="1413" h="1888" extrusionOk="0">
                  <a:moveTo>
                    <a:pt x="606" y="0"/>
                  </a:moveTo>
                  <a:cubicBezTo>
                    <a:pt x="203" y="0"/>
                    <a:pt x="1" y="538"/>
                    <a:pt x="68" y="941"/>
                  </a:cubicBezTo>
                  <a:cubicBezTo>
                    <a:pt x="68" y="1324"/>
                    <a:pt x="189" y="1888"/>
                    <a:pt x="717" y="1888"/>
                  </a:cubicBezTo>
                  <a:cubicBezTo>
                    <a:pt x="746" y="1888"/>
                    <a:pt x="776" y="1886"/>
                    <a:pt x="808" y="1883"/>
                  </a:cubicBezTo>
                  <a:cubicBezTo>
                    <a:pt x="1211" y="1883"/>
                    <a:pt x="1278" y="1345"/>
                    <a:pt x="1413" y="1009"/>
                  </a:cubicBezTo>
                  <a:cubicBezTo>
                    <a:pt x="1346" y="471"/>
                    <a:pt x="1009" y="0"/>
                    <a:pt x="606" y="0"/>
                  </a:cubicBezTo>
                  <a:close/>
                </a:path>
              </a:pathLst>
            </a:custGeom>
            <a:solidFill>
              <a:srgbClr val="FDF7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3" name="Google Shape;23693;p31"/>
            <p:cNvSpPr/>
            <p:nvPr/>
          </p:nvSpPr>
          <p:spPr>
            <a:xfrm>
              <a:off x="2535175" y="2209575"/>
              <a:ext cx="35325" cy="70625"/>
            </a:xfrm>
            <a:custGeom>
              <a:avLst/>
              <a:gdLst/>
              <a:ahLst/>
              <a:cxnLst/>
              <a:rect l="l" t="t" r="r" b="b"/>
              <a:pathLst>
                <a:path w="1413" h="2825" extrusionOk="0">
                  <a:moveTo>
                    <a:pt x="471" y="1"/>
                  </a:moveTo>
                  <a:cubicBezTo>
                    <a:pt x="270" y="1211"/>
                    <a:pt x="1" y="2017"/>
                    <a:pt x="807" y="2824"/>
                  </a:cubicBezTo>
                  <a:cubicBezTo>
                    <a:pt x="1412" y="1950"/>
                    <a:pt x="1278" y="740"/>
                    <a:pt x="471" y="1"/>
                  </a:cubicBezTo>
                  <a:close/>
                </a:path>
              </a:pathLst>
            </a:custGeom>
            <a:solidFill>
              <a:srgbClr val="FC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4" name="Google Shape;23694;p31"/>
            <p:cNvSpPr/>
            <p:nvPr/>
          </p:nvSpPr>
          <p:spPr>
            <a:xfrm>
              <a:off x="2188950" y="981825"/>
              <a:ext cx="60525" cy="29825"/>
            </a:xfrm>
            <a:custGeom>
              <a:avLst/>
              <a:gdLst/>
              <a:ahLst/>
              <a:cxnLst/>
              <a:rect l="l" t="t" r="r" b="b"/>
              <a:pathLst>
                <a:path w="2421" h="1193" extrusionOk="0">
                  <a:moveTo>
                    <a:pt x="1963" y="1"/>
                  </a:moveTo>
                  <a:cubicBezTo>
                    <a:pt x="1200" y="1"/>
                    <a:pt x="506" y="290"/>
                    <a:pt x="1" y="908"/>
                  </a:cubicBezTo>
                  <a:cubicBezTo>
                    <a:pt x="700" y="1083"/>
                    <a:pt x="1140" y="1193"/>
                    <a:pt x="1444" y="1193"/>
                  </a:cubicBezTo>
                  <a:cubicBezTo>
                    <a:pt x="1957" y="1193"/>
                    <a:pt x="2083" y="879"/>
                    <a:pt x="2421" y="34"/>
                  </a:cubicBezTo>
                  <a:cubicBezTo>
                    <a:pt x="2266" y="12"/>
                    <a:pt x="2113" y="1"/>
                    <a:pt x="1963" y="1"/>
                  </a:cubicBezTo>
                  <a:close/>
                </a:path>
              </a:pathLst>
            </a:custGeom>
            <a:solidFill>
              <a:srgbClr val="F48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5" name="Google Shape;23695;p31"/>
            <p:cNvSpPr/>
            <p:nvPr/>
          </p:nvSpPr>
          <p:spPr>
            <a:xfrm>
              <a:off x="2720050" y="1075100"/>
              <a:ext cx="18525" cy="52125"/>
            </a:xfrm>
            <a:custGeom>
              <a:avLst/>
              <a:gdLst/>
              <a:ahLst/>
              <a:cxnLst/>
              <a:rect l="l" t="t" r="r" b="b"/>
              <a:pathLst>
                <a:path w="741" h="2085" extrusionOk="0">
                  <a:moveTo>
                    <a:pt x="539" y="1"/>
                  </a:moveTo>
                  <a:lnTo>
                    <a:pt x="68" y="404"/>
                  </a:lnTo>
                  <a:lnTo>
                    <a:pt x="68" y="1547"/>
                  </a:lnTo>
                  <a:cubicBezTo>
                    <a:pt x="68" y="1547"/>
                    <a:pt x="1" y="1614"/>
                    <a:pt x="1" y="1681"/>
                  </a:cubicBezTo>
                  <a:cubicBezTo>
                    <a:pt x="1" y="1816"/>
                    <a:pt x="1" y="1883"/>
                    <a:pt x="68" y="1950"/>
                  </a:cubicBezTo>
                  <a:lnTo>
                    <a:pt x="202" y="2085"/>
                  </a:lnTo>
                  <a:cubicBezTo>
                    <a:pt x="740" y="1412"/>
                    <a:pt x="404" y="673"/>
                    <a:pt x="539" y="1"/>
                  </a:cubicBezTo>
                  <a:close/>
                </a:path>
              </a:pathLst>
            </a:custGeom>
            <a:solidFill>
              <a:srgbClr val="FB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6" name="Google Shape;23696;p31"/>
            <p:cNvSpPr/>
            <p:nvPr/>
          </p:nvSpPr>
          <p:spPr>
            <a:xfrm>
              <a:off x="2284750" y="1268375"/>
              <a:ext cx="3400" cy="8425"/>
            </a:xfrm>
            <a:custGeom>
              <a:avLst/>
              <a:gdLst/>
              <a:ahLst/>
              <a:cxnLst/>
              <a:rect l="l" t="t" r="r" b="b"/>
              <a:pathLst>
                <a:path w="136" h="337" extrusionOk="0">
                  <a:moveTo>
                    <a:pt x="135" y="1"/>
                  </a:moveTo>
                  <a:lnTo>
                    <a:pt x="1" y="68"/>
                  </a:lnTo>
                  <a:cubicBezTo>
                    <a:pt x="1" y="135"/>
                    <a:pt x="68" y="203"/>
                    <a:pt x="135" y="337"/>
                  </a:cubicBezTo>
                  <a:cubicBezTo>
                    <a:pt x="135" y="203"/>
                    <a:pt x="135" y="68"/>
                    <a:pt x="135" y="1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7" name="Google Shape;23697;p31"/>
            <p:cNvSpPr/>
            <p:nvPr/>
          </p:nvSpPr>
          <p:spPr>
            <a:xfrm>
              <a:off x="2713325" y="11137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337" y="1"/>
                  </a:moveTo>
                  <a:lnTo>
                    <a:pt x="1" y="404"/>
                  </a:lnTo>
                  <a:lnTo>
                    <a:pt x="337" y="404"/>
                  </a:lnTo>
                  <a:cubicBezTo>
                    <a:pt x="404" y="270"/>
                    <a:pt x="404" y="135"/>
                    <a:pt x="337" y="1"/>
                  </a:cubicBezTo>
                  <a:close/>
                </a:path>
              </a:pathLst>
            </a:custGeom>
            <a:solidFill>
              <a:srgbClr val="FB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8" name="Google Shape;23698;p31"/>
            <p:cNvSpPr/>
            <p:nvPr/>
          </p:nvSpPr>
          <p:spPr>
            <a:xfrm>
              <a:off x="2999050" y="1438125"/>
              <a:ext cx="579875" cy="833175"/>
            </a:xfrm>
            <a:custGeom>
              <a:avLst/>
              <a:gdLst/>
              <a:ahLst/>
              <a:cxnLst/>
              <a:rect l="l" t="t" r="r" b="b"/>
              <a:pathLst>
                <a:path w="23195" h="33327" extrusionOk="0">
                  <a:moveTo>
                    <a:pt x="16001" y="1"/>
                  </a:moveTo>
                  <a:lnTo>
                    <a:pt x="16001" y="1"/>
                  </a:lnTo>
                  <a:cubicBezTo>
                    <a:pt x="13932" y="1218"/>
                    <a:pt x="13350" y="2214"/>
                    <a:pt x="14106" y="3689"/>
                  </a:cubicBezTo>
                  <a:lnTo>
                    <a:pt x="14106" y="3689"/>
                  </a:lnTo>
                  <a:cubicBezTo>
                    <a:pt x="13712" y="3175"/>
                    <a:pt x="13141" y="2826"/>
                    <a:pt x="12774" y="2354"/>
                  </a:cubicBezTo>
                  <a:cubicBezTo>
                    <a:pt x="11809" y="996"/>
                    <a:pt x="11224" y="321"/>
                    <a:pt x="10544" y="321"/>
                  </a:cubicBezTo>
                  <a:cubicBezTo>
                    <a:pt x="9945" y="321"/>
                    <a:pt x="9273" y="844"/>
                    <a:pt x="8202" y="1883"/>
                  </a:cubicBezTo>
                  <a:cubicBezTo>
                    <a:pt x="7863" y="2223"/>
                    <a:pt x="7523" y="2632"/>
                    <a:pt x="7134" y="2632"/>
                  </a:cubicBezTo>
                  <a:cubicBezTo>
                    <a:pt x="6983" y="2632"/>
                    <a:pt x="6825" y="2571"/>
                    <a:pt x="6656" y="2421"/>
                  </a:cubicBezTo>
                  <a:cubicBezTo>
                    <a:pt x="6100" y="1890"/>
                    <a:pt x="5562" y="1701"/>
                    <a:pt x="5033" y="1701"/>
                  </a:cubicBezTo>
                  <a:cubicBezTo>
                    <a:pt x="4156" y="1701"/>
                    <a:pt x="3301" y="2220"/>
                    <a:pt x="2421" y="2556"/>
                  </a:cubicBezTo>
                  <a:cubicBezTo>
                    <a:pt x="1950" y="3161"/>
                    <a:pt x="1681" y="3833"/>
                    <a:pt x="1547" y="4572"/>
                  </a:cubicBezTo>
                  <a:cubicBezTo>
                    <a:pt x="1345" y="6589"/>
                    <a:pt x="1345" y="8606"/>
                    <a:pt x="1076" y="10623"/>
                  </a:cubicBezTo>
                  <a:cubicBezTo>
                    <a:pt x="202" y="16472"/>
                    <a:pt x="538" y="22388"/>
                    <a:pt x="202" y="28237"/>
                  </a:cubicBezTo>
                  <a:cubicBezTo>
                    <a:pt x="1" y="29245"/>
                    <a:pt x="202" y="30254"/>
                    <a:pt x="673" y="31195"/>
                  </a:cubicBezTo>
                  <a:cubicBezTo>
                    <a:pt x="718" y="31217"/>
                    <a:pt x="769" y="31226"/>
                    <a:pt x="824" y="31226"/>
                  </a:cubicBezTo>
                  <a:cubicBezTo>
                    <a:pt x="1056" y="31226"/>
                    <a:pt x="1360" y="31063"/>
                    <a:pt x="1593" y="31063"/>
                  </a:cubicBezTo>
                  <a:cubicBezTo>
                    <a:pt x="1799" y="31063"/>
                    <a:pt x="1950" y="31190"/>
                    <a:pt x="1950" y="31665"/>
                  </a:cubicBezTo>
                  <a:cubicBezTo>
                    <a:pt x="2049" y="31764"/>
                    <a:pt x="2147" y="31826"/>
                    <a:pt x="2219" y="31826"/>
                  </a:cubicBezTo>
                  <a:cubicBezTo>
                    <a:pt x="2245" y="31826"/>
                    <a:pt x="2268" y="31818"/>
                    <a:pt x="2286" y="31800"/>
                  </a:cubicBezTo>
                  <a:cubicBezTo>
                    <a:pt x="3425" y="31289"/>
                    <a:pt x="4563" y="30894"/>
                    <a:pt x="5715" y="30894"/>
                  </a:cubicBezTo>
                  <a:cubicBezTo>
                    <a:pt x="6536" y="30894"/>
                    <a:pt x="7363" y="31095"/>
                    <a:pt x="8202" y="31598"/>
                  </a:cubicBezTo>
                  <a:cubicBezTo>
                    <a:pt x="8337" y="30119"/>
                    <a:pt x="7597" y="28640"/>
                    <a:pt x="8001" y="27161"/>
                  </a:cubicBezTo>
                  <a:cubicBezTo>
                    <a:pt x="7597" y="25749"/>
                    <a:pt x="8270" y="25010"/>
                    <a:pt x="9412" y="24472"/>
                  </a:cubicBezTo>
                  <a:lnTo>
                    <a:pt x="9883" y="24270"/>
                  </a:lnTo>
                  <a:cubicBezTo>
                    <a:pt x="10118" y="24182"/>
                    <a:pt x="10365" y="24133"/>
                    <a:pt x="10609" y="24133"/>
                  </a:cubicBezTo>
                  <a:cubicBezTo>
                    <a:pt x="10923" y="24133"/>
                    <a:pt x="11231" y="24215"/>
                    <a:pt x="11497" y="24405"/>
                  </a:cubicBezTo>
                  <a:cubicBezTo>
                    <a:pt x="12303" y="24875"/>
                    <a:pt x="12908" y="25615"/>
                    <a:pt x="13177" y="26489"/>
                  </a:cubicBezTo>
                  <a:cubicBezTo>
                    <a:pt x="13312" y="26623"/>
                    <a:pt x="13379" y="26825"/>
                    <a:pt x="13446" y="26959"/>
                  </a:cubicBezTo>
                  <a:cubicBezTo>
                    <a:pt x="14051" y="27968"/>
                    <a:pt x="14118" y="29245"/>
                    <a:pt x="13648" y="30321"/>
                  </a:cubicBezTo>
                  <a:cubicBezTo>
                    <a:pt x="13446" y="31060"/>
                    <a:pt x="13043" y="31800"/>
                    <a:pt x="13513" y="32539"/>
                  </a:cubicBezTo>
                  <a:cubicBezTo>
                    <a:pt x="13854" y="32698"/>
                    <a:pt x="14134" y="32767"/>
                    <a:pt x="14367" y="32767"/>
                  </a:cubicBezTo>
                  <a:cubicBezTo>
                    <a:pt x="15517" y="32767"/>
                    <a:pt x="15566" y="31103"/>
                    <a:pt x="16404" y="30321"/>
                  </a:cubicBezTo>
                  <a:lnTo>
                    <a:pt x="16404" y="30321"/>
                  </a:lnTo>
                  <a:cubicBezTo>
                    <a:pt x="16135" y="31329"/>
                    <a:pt x="15396" y="32001"/>
                    <a:pt x="16202" y="32808"/>
                  </a:cubicBezTo>
                  <a:cubicBezTo>
                    <a:pt x="16523" y="33083"/>
                    <a:pt x="16968" y="33326"/>
                    <a:pt x="17347" y="33326"/>
                  </a:cubicBezTo>
                  <a:cubicBezTo>
                    <a:pt x="17524" y="33326"/>
                    <a:pt x="17687" y="33273"/>
                    <a:pt x="17816" y="33144"/>
                  </a:cubicBezTo>
                  <a:cubicBezTo>
                    <a:pt x="18959" y="32136"/>
                    <a:pt x="20572" y="31531"/>
                    <a:pt x="20908" y="29783"/>
                  </a:cubicBezTo>
                  <a:cubicBezTo>
                    <a:pt x="21043" y="29380"/>
                    <a:pt x="21177" y="28976"/>
                    <a:pt x="21312" y="28640"/>
                  </a:cubicBezTo>
                  <a:cubicBezTo>
                    <a:pt x="21984" y="27497"/>
                    <a:pt x="20774" y="26758"/>
                    <a:pt x="20707" y="25682"/>
                  </a:cubicBezTo>
                  <a:cubicBezTo>
                    <a:pt x="20707" y="25323"/>
                    <a:pt x="20318" y="25323"/>
                    <a:pt x="19900" y="25323"/>
                  </a:cubicBezTo>
                  <a:cubicBezTo>
                    <a:pt x="19691" y="25323"/>
                    <a:pt x="19474" y="25323"/>
                    <a:pt x="19295" y="25279"/>
                  </a:cubicBezTo>
                  <a:cubicBezTo>
                    <a:pt x="18488" y="25144"/>
                    <a:pt x="18152" y="24472"/>
                    <a:pt x="18690" y="23800"/>
                  </a:cubicBezTo>
                  <a:cubicBezTo>
                    <a:pt x="19833" y="22590"/>
                    <a:pt x="19093" y="21379"/>
                    <a:pt x="18757" y="20169"/>
                  </a:cubicBezTo>
                  <a:cubicBezTo>
                    <a:pt x="18488" y="19228"/>
                    <a:pt x="18555" y="18959"/>
                    <a:pt x="19631" y="18825"/>
                  </a:cubicBezTo>
                  <a:cubicBezTo>
                    <a:pt x="19855" y="18825"/>
                    <a:pt x="20109" y="18616"/>
                    <a:pt x="20353" y="18616"/>
                  </a:cubicBezTo>
                  <a:cubicBezTo>
                    <a:pt x="20475" y="18616"/>
                    <a:pt x="20595" y="18668"/>
                    <a:pt x="20707" y="18825"/>
                  </a:cubicBezTo>
                  <a:cubicBezTo>
                    <a:pt x="20841" y="19295"/>
                    <a:pt x="20169" y="19766"/>
                    <a:pt x="20707" y="20237"/>
                  </a:cubicBezTo>
                  <a:cubicBezTo>
                    <a:pt x="22186" y="19363"/>
                    <a:pt x="23127" y="17749"/>
                    <a:pt x="23194" y="16001"/>
                  </a:cubicBezTo>
                  <a:lnTo>
                    <a:pt x="23194" y="16001"/>
                  </a:lnTo>
                  <a:cubicBezTo>
                    <a:pt x="22724" y="16270"/>
                    <a:pt x="22522" y="16808"/>
                    <a:pt x="22119" y="17211"/>
                  </a:cubicBezTo>
                  <a:cubicBezTo>
                    <a:pt x="21557" y="17707"/>
                    <a:pt x="21093" y="17943"/>
                    <a:pt x="20606" y="17943"/>
                  </a:cubicBezTo>
                  <a:cubicBezTo>
                    <a:pt x="20103" y="17943"/>
                    <a:pt x="19575" y="17690"/>
                    <a:pt x="18892" y="17211"/>
                  </a:cubicBezTo>
                  <a:cubicBezTo>
                    <a:pt x="17883" y="16472"/>
                    <a:pt x="17144" y="15396"/>
                    <a:pt x="16808" y="14119"/>
                  </a:cubicBezTo>
                  <a:cubicBezTo>
                    <a:pt x="16270" y="12304"/>
                    <a:pt x="16001" y="10354"/>
                    <a:pt x="16001" y="8472"/>
                  </a:cubicBezTo>
                  <a:cubicBezTo>
                    <a:pt x="15396" y="5648"/>
                    <a:pt x="15396" y="2757"/>
                    <a:pt x="16001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9" name="Google Shape;23699;p31"/>
            <p:cNvSpPr/>
            <p:nvPr/>
          </p:nvSpPr>
          <p:spPr>
            <a:xfrm>
              <a:off x="3488125" y="1855625"/>
              <a:ext cx="405075" cy="947050"/>
            </a:xfrm>
            <a:custGeom>
              <a:avLst/>
              <a:gdLst/>
              <a:ahLst/>
              <a:cxnLst/>
              <a:rect l="l" t="t" r="r" b="b"/>
              <a:pathLst>
                <a:path w="16203" h="37882" extrusionOk="0">
                  <a:moveTo>
                    <a:pt x="13781" y="0"/>
                  </a:moveTo>
                  <a:cubicBezTo>
                    <a:pt x="13454" y="0"/>
                    <a:pt x="13119" y="16"/>
                    <a:pt x="12774" y="41"/>
                  </a:cubicBezTo>
                  <a:cubicBezTo>
                    <a:pt x="12774" y="41"/>
                    <a:pt x="12640" y="242"/>
                    <a:pt x="12640" y="377"/>
                  </a:cubicBezTo>
                  <a:cubicBezTo>
                    <a:pt x="12774" y="1318"/>
                    <a:pt x="12236" y="1721"/>
                    <a:pt x="11362" y="2125"/>
                  </a:cubicBezTo>
                  <a:cubicBezTo>
                    <a:pt x="10690" y="2461"/>
                    <a:pt x="10152" y="2931"/>
                    <a:pt x="9682" y="3537"/>
                  </a:cubicBezTo>
                  <a:cubicBezTo>
                    <a:pt x="9211" y="4142"/>
                    <a:pt x="8808" y="4881"/>
                    <a:pt x="9682" y="5486"/>
                  </a:cubicBezTo>
                  <a:cubicBezTo>
                    <a:pt x="9144" y="6293"/>
                    <a:pt x="9749" y="6898"/>
                    <a:pt x="10085" y="7503"/>
                  </a:cubicBezTo>
                  <a:cubicBezTo>
                    <a:pt x="10690" y="8713"/>
                    <a:pt x="10623" y="10125"/>
                    <a:pt x="10018" y="11335"/>
                  </a:cubicBezTo>
                  <a:cubicBezTo>
                    <a:pt x="9547" y="12411"/>
                    <a:pt x="9009" y="13486"/>
                    <a:pt x="8337" y="14495"/>
                  </a:cubicBezTo>
                  <a:cubicBezTo>
                    <a:pt x="8079" y="14855"/>
                    <a:pt x="8098" y="15611"/>
                    <a:pt x="7576" y="15611"/>
                  </a:cubicBezTo>
                  <a:cubicBezTo>
                    <a:pt x="7417" y="15611"/>
                    <a:pt x="7208" y="15541"/>
                    <a:pt x="6925" y="15369"/>
                  </a:cubicBezTo>
                  <a:cubicBezTo>
                    <a:pt x="6889" y="15354"/>
                    <a:pt x="6854" y="15348"/>
                    <a:pt x="6818" y="15348"/>
                  </a:cubicBezTo>
                  <a:cubicBezTo>
                    <a:pt x="6520" y="15348"/>
                    <a:pt x="6246" y="15815"/>
                    <a:pt x="6186" y="16175"/>
                  </a:cubicBezTo>
                  <a:cubicBezTo>
                    <a:pt x="5984" y="17184"/>
                    <a:pt x="5177" y="17991"/>
                    <a:pt x="4169" y="18259"/>
                  </a:cubicBezTo>
                  <a:cubicBezTo>
                    <a:pt x="2421" y="18865"/>
                    <a:pt x="1950" y="19940"/>
                    <a:pt x="2556" y="21621"/>
                  </a:cubicBezTo>
                  <a:cubicBezTo>
                    <a:pt x="2757" y="22293"/>
                    <a:pt x="3026" y="22898"/>
                    <a:pt x="3429" y="23436"/>
                  </a:cubicBezTo>
                  <a:cubicBezTo>
                    <a:pt x="5379" y="27537"/>
                    <a:pt x="4774" y="31369"/>
                    <a:pt x="1547" y="34193"/>
                  </a:cubicBezTo>
                  <a:cubicBezTo>
                    <a:pt x="1077" y="34798"/>
                    <a:pt x="1" y="35067"/>
                    <a:pt x="68" y="36142"/>
                  </a:cubicBezTo>
                  <a:cubicBezTo>
                    <a:pt x="336" y="36331"/>
                    <a:pt x="567" y="36406"/>
                    <a:pt x="774" y="36406"/>
                  </a:cubicBezTo>
                  <a:cubicBezTo>
                    <a:pt x="1450" y="36406"/>
                    <a:pt x="1871" y="35609"/>
                    <a:pt x="2488" y="35403"/>
                  </a:cubicBezTo>
                  <a:lnTo>
                    <a:pt x="2488" y="35403"/>
                  </a:lnTo>
                  <a:cubicBezTo>
                    <a:pt x="1480" y="36209"/>
                    <a:pt x="2085" y="36680"/>
                    <a:pt x="2892" y="36949"/>
                  </a:cubicBezTo>
                  <a:cubicBezTo>
                    <a:pt x="3766" y="37218"/>
                    <a:pt x="4774" y="36949"/>
                    <a:pt x="5446" y="37823"/>
                  </a:cubicBezTo>
                  <a:cubicBezTo>
                    <a:pt x="5588" y="37863"/>
                    <a:pt x="5722" y="37881"/>
                    <a:pt x="5851" y="37881"/>
                  </a:cubicBezTo>
                  <a:cubicBezTo>
                    <a:pt x="6575" y="37881"/>
                    <a:pt x="7114" y="37322"/>
                    <a:pt x="7799" y="37151"/>
                  </a:cubicBezTo>
                  <a:cubicBezTo>
                    <a:pt x="10018" y="35739"/>
                    <a:pt x="12505" y="34798"/>
                    <a:pt x="14320" y="32915"/>
                  </a:cubicBezTo>
                  <a:cubicBezTo>
                    <a:pt x="14388" y="32512"/>
                    <a:pt x="14388" y="32108"/>
                    <a:pt x="13850" y="32041"/>
                  </a:cubicBezTo>
                  <a:cubicBezTo>
                    <a:pt x="12707" y="30495"/>
                    <a:pt x="12236" y="28613"/>
                    <a:pt x="12505" y="26730"/>
                  </a:cubicBezTo>
                  <a:cubicBezTo>
                    <a:pt x="12640" y="26125"/>
                    <a:pt x="12640" y="25520"/>
                    <a:pt x="12438" y="24982"/>
                  </a:cubicBezTo>
                  <a:cubicBezTo>
                    <a:pt x="12236" y="24579"/>
                    <a:pt x="12035" y="24108"/>
                    <a:pt x="12371" y="23839"/>
                  </a:cubicBezTo>
                  <a:cubicBezTo>
                    <a:pt x="13110" y="22965"/>
                    <a:pt x="12640" y="22091"/>
                    <a:pt x="12640" y="21218"/>
                  </a:cubicBezTo>
                  <a:cubicBezTo>
                    <a:pt x="12572" y="18663"/>
                    <a:pt x="12304" y="16175"/>
                    <a:pt x="12976" y="13621"/>
                  </a:cubicBezTo>
                  <a:cubicBezTo>
                    <a:pt x="13245" y="12612"/>
                    <a:pt x="13917" y="11604"/>
                    <a:pt x="13850" y="10663"/>
                  </a:cubicBezTo>
                  <a:cubicBezTo>
                    <a:pt x="13850" y="9184"/>
                    <a:pt x="14051" y="7772"/>
                    <a:pt x="14455" y="6360"/>
                  </a:cubicBezTo>
                  <a:cubicBezTo>
                    <a:pt x="14791" y="5150"/>
                    <a:pt x="14791" y="3940"/>
                    <a:pt x="13648" y="3066"/>
                  </a:cubicBezTo>
                  <a:cubicBezTo>
                    <a:pt x="13312" y="2931"/>
                    <a:pt x="13110" y="2595"/>
                    <a:pt x="13110" y="2259"/>
                  </a:cubicBezTo>
                  <a:cubicBezTo>
                    <a:pt x="13110" y="1990"/>
                    <a:pt x="13245" y="1721"/>
                    <a:pt x="13379" y="1520"/>
                  </a:cubicBezTo>
                  <a:cubicBezTo>
                    <a:pt x="13500" y="1439"/>
                    <a:pt x="13586" y="1407"/>
                    <a:pt x="13649" y="1407"/>
                  </a:cubicBezTo>
                  <a:cubicBezTo>
                    <a:pt x="13898" y="1407"/>
                    <a:pt x="13769" y="1923"/>
                    <a:pt x="13984" y="1923"/>
                  </a:cubicBezTo>
                  <a:cubicBezTo>
                    <a:pt x="14018" y="1921"/>
                    <a:pt x="14051" y="1920"/>
                    <a:pt x="14083" y="1920"/>
                  </a:cubicBezTo>
                  <a:cubicBezTo>
                    <a:pt x="15169" y="1920"/>
                    <a:pt x="14735" y="3027"/>
                    <a:pt x="15127" y="4007"/>
                  </a:cubicBezTo>
                  <a:cubicBezTo>
                    <a:pt x="15463" y="2999"/>
                    <a:pt x="15598" y="2394"/>
                    <a:pt x="15867" y="1856"/>
                  </a:cubicBezTo>
                  <a:cubicBezTo>
                    <a:pt x="16203" y="1116"/>
                    <a:pt x="16136" y="377"/>
                    <a:pt x="15396" y="175"/>
                  </a:cubicBezTo>
                  <a:cubicBezTo>
                    <a:pt x="14885" y="47"/>
                    <a:pt x="14346" y="0"/>
                    <a:pt x="13781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0" name="Google Shape;23700;p31"/>
            <p:cNvSpPr/>
            <p:nvPr/>
          </p:nvSpPr>
          <p:spPr>
            <a:xfrm>
              <a:off x="3022575" y="2173850"/>
              <a:ext cx="679025" cy="630725"/>
            </a:xfrm>
            <a:custGeom>
              <a:avLst/>
              <a:gdLst/>
              <a:ahLst/>
              <a:cxnLst/>
              <a:rect l="l" t="t" r="r" b="b"/>
              <a:pathLst>
                <a:path w="27161" h="25229" extrusionOk="0">
                  <a:moveTo>
                    <a:pt x="21985" y="1"/>
                  </a:moveTo>
                  <a:cubicBezTo>
                    <a:pt x="21540" y="1"/>
                    <a:pt x="21110" y="141"/>
                    <a:pt x="20774" y="421"/>
                  </a:cubicBezTo>
                  <a:lnTo>
                    <a:pt x="19900" y="421"/>
                  </a:lnTo>
                  <a:cubicBezTo>
                    <a:pt x="18959" y="1430"/>
                    <a:pt x="17951" y="2304"/>
                    <a:pt x="17009" y="3312"/>
                  </a:cubicBezTo>
                  <a:cubicBezTo>
                    <a:pt x="16758" y="3563"/>
                    <a:pt x="16535" y="3664"/>
                    <a:pt x="16326" y="3664"/>
                  </a:cubicBezTo>
                  <a:cubicBezTo>
                    <a:pt x="15976" y="3664"/>
                    <a:pt x="15666" y="3380"/>
                    <a:pt x="15329" y="3043"/>
                  </a:cubicBezTo>
                  <a:cubicBezTo>
                    <a:pt x="14858" y="2505"/>
                    <a:pt x="15463" y="2371"/>
                    <a:pt x="15867" y="2169"/>
                  </a:cubicBezTo>
                  <a:cubicBezTo>
                    <a:pt x="16337" y="2035"/>
                    <a:pt x="16270" y="1497"/>
                    <a:pt x="16001" y="1228"/>
                  </a:cubicBezTo>
                  <a:cubicBezTo>
                    <a:pt x="15732" y="892"/>
                    <a:pt x="15732" y="421"/>
                    <a:pt x="15194" y="354"/>
                  </a:cubicBezTo>
                  <a:cubicBezTo>
                    <a:pt x="14925" y="825"/>
                    <a:pt x="14455" y="1228"/>
                    <a:pt x="14387" y="1698"/>
                  </a:cubicBezTo>
                  <a:cubicBezTo>
                    <a:pt x="14253" y="2841"/>
                    <a:pt x="13581" y="3178"/>
                    <a:pt x="12640" y="3245"/>
                  </a:cubicBezTo>
                  <a:cubicBezTo>
                    <a:pt x="10757" y="3178"/>
                    <a:pt x="8875" y="2909"/>
                    <a:pt x="7127" y="2371"/>
                  </a:cubicBezTo>
                  <a:cubicBezTo>
                    <a:pt x="6858" y="2236"/>
                    <a:pt x="6522" y="2169"/>
                    <a:pt x="6455" y="1967"/>
                  </a:cubicBezTo>
                  <a:cubicBezTo>
                    <a:pt x="6051" y="825"/>
                    <a:pt x="4976" y="959"/>
                    <a:pt x="4102" y="690"/>
                  </a:cubicBezTo>
                  <a:cubicBezTo>
                    <a:pt x="3946" y="628"/>
                    <a:pt x="3776" y="580"/>
                    <a:pt x="3631" y="580"/>
                  </a:cubicBezTo>
                  <a:cubicBezTo>
                    <a:pt x="3464" y="580"/>
                    <a:pt x="3331" y="644"/>
                    <a:pt x="3295" y="825"/>
                  </a:cubicBezTo>
                  <a:cubicBezTo>
                    <a:pt x="3026" y="2169"/>
                    <a:pt x="1816" y="1967"/>
                    <a:pt x="1009" y="2438"/>
                  </a:cubicBezTo>
                  <a:lnTo>
                    <a:pt x="875" y="2640"/>
                  </a:lnTo>
                  <a:cubicBezTo>
                    <a:pt x="270" y="4320"/>
                    <a:pt x="1" y="6136"/>
                    <a:pt x="1" y="7883"/>
                  </a:cubicBezTo>
                  <a:cubicBezTo>
                    <a:pt x="270" y="13732"/>
                    <a:pt x="1614" y="19514"/>
                    <a:pt x="3900" y="24892"/>
                  </a:cubicBezTo>
                  <a:cubicBezTo>
                    <a:pt x="3967" y="25094"/>
                    <a:pt x="4169" y="25161"/>
                    <a:pt x="4438" y="25228"/>
                  </a:cubicBezTo>
                  <a:cubicBezTo>
                    <a:pt x="5446" y="24758"/>
                    <a:pt x="5379" y="23951"/>
                    <a:pt x="4976" y="23211"/>
                  </a:cubicBezTo>
                  <a:cubicBezTo>
                    <a:pt x="4236" y="21396"/>
                    <a:pt x="3564" y="19581"/>
                    <a:pt x="3093" y="17699"/>
                  </a:cubicBezTo>
                  <a:cubicBezTo>
                    <a:pt x="2219" y="15480"/>
                    <a:pt x="1883" y="13060"/>
                    <a:pt x="2152" y="10707"/>
                  </a:cubicBezTo>
                  <a:lnTo>
                    <a:pt x="2152" y="10707"/>
                  </a:lnTo>
                  <a:cubicBezTo>
                    <a:pt x="2555" y="12455"/>
                    <a:pt x="3698" y="13262"/>
                    <a:pt x="4707" y="14203"/>
                  </a:cubicBezTo>
                  <a:cubicBezTo>
                    <a:pt x="4875" y="14371"/>
                    <a:pt x="5110" y="14455"/>
                    <a:pt x="5345" y="14455"/>
                  </a:cubicBezTo>
                  <a:cubicBezTo>
                    <a:pt x="5581" y="14455"/>
                    <a:pt x="5816" y="14371"/>
                    <a:pt x="5984" y="14203"/>
                  </a:cubicBezTo>
                  <a:cubicBezTo>
                    <a:pt x="6387" y="13934"/>
                    <a:pt x="6320" y="13531"/>
                    <a:pt x="6253" y="13127"/>
                  </a:cubicBezTo>
                  <a:cubicBezTo>
                    <a:pt x="5984" y="12186"/>
                    <a:pt x="5715" y="11312"/>
                    <a:pt x="5379" y="10438"/>
                  </a:cubicBezTo>
                  <a:cubicBezTo>
                    <a:pt x="5139" y="9718"/>
                    <a:pt x="5328" y="8783"/>
                    <a:pt x="5993" y="8783"/>
                  </a:cubicBezTo>
                  <a:cubicBezTo>
                    <a:pt x="6073" y="8783"/>
                    <a:pt x="6160" y="8796"/>
                    <a:pt x="6253" y="8825"/>
                  </a:cubicBezTo>
                  <a:cubicBezTo>
                    <a:pt x="6648" y="8944"/>
                    <a:pt x="7016" y="8998"/>
                    <a:pt x="7362" y="8998"/>
                  </a:cubicBezTo>
                  <a:cubicBezTo>
                    <a:pt x="8957" y="8998"/>
                    <a:pt x="10092" y="7858"/>
                    <a:pt x="11362" y="6808"/>
                  </a:cubicBezTo>
                  <a:cubicBezTo>
                    <a:pt x="11631" y="7883"/>
                    <a:pt x="12303" y="8892"/>
                    <a:pt x="13177" y="9497"/>
                  </a:cubicBezTo>
                  <a:cubicBezTo>
                    <a:pt x="13917" y="10035"/>
                    <a:pt x="13850" y="10573"/>
                    <a:pt x="13514" y="11379"/>
                  </a:cubicBezTo>
                  <a:cubicBezTo>
                    <a:pt x="12505" y="14001"/>
                    <a:pt x="12035" y="16758"/>
                    <a:pt x="11967" y="19581"/>
                  </a:cubicBezTo>
                  <a:cubicBezTo>
                    <a:pt x="11766" y="21464"/>
                    <a:pt x="13110" y="23211"/>
                    <a:pt x="15060" y="23480"/>
                  </a:cubicBezTo>
                  <a:cubicBezTo>
                    <a:pt x="15261" y="22875"/>
                    <a:pt x="14858" y="22405"/>
                    <a:pt x="14522" y="22001"/>
                  </a:cubicBezTo>
                  <a:cubicBezTo>
                    <a:pt x="13514" y="20791"/>
                    <a:pt x="13177" y="19178"/>
                    <a:pt x="13648" y="17699"/>
                  </a:cubicBezTo>
                  <a:cubicBezTo>
                    <a:pt x="13715" y="17497"/>
                    <a:pt x="13715" y="17295"/>
                    <a:pt x="13782" y="17161"/>
                  </a:cubicBezTo>
                  <a:cubicBezTo>
                    <a:pt x="13715" y="16220"/>
                    <a:pt x="13984" y="15346"/>
                    <a:pt x="14522" y="14539"/>
                  </a:cubicBezTo>
                  <a:cubicBezTo>
                    <a:pt x="14656" y="14203"/>
                    <a:pt x="14858" y="13867"/>
                    <a:pt x="14925" y="13531"/>
                  </a:cubicBezTo>
                  <a:cubicBezTo>
                    <a:pt x="15438" y="10569"/>
                    <a:pt x="16963" y="9007"/>
                    <a:pt x="19216" y="9007"/>
                  </a:cubicBezTo>
                  <a:cubicBezTo>
                    <a:pt x="19622" y="9007"/>
                    <a:pt x="20053" y="9058"/>
                    <a:pt x="20505" y="9161"/>
                  </a:cubicBezTo>
                  <a:cubicBezTo>
                    <a:pt x="20589" y="9178"/>
                    <a:pt x="20673" y="9186"/>
                    <a:pt x="20756" y="9186"/>
                  </a:cubicBezTo>
                  <a:cubicBezTo>
                    <a:pt x="21005" y="9186"/>
                    <a:pt x="21245" y="9110"/>
                    <a:pt x="21446" y="8959"/>
                  </a:cubicBezTo>
                  <a:cubicBezTo>
                    <a:pt x="21446" y="8690"/>
                    <a:pt x="21446" y="8421"/>
                    <a:pt x="21446" y="8152"/>
                  </a:cubicBezTo>
                  <a:cubicBezTo>
                    <a:pt x="21110" y="7144"/>
                    <a:pt x="21245" y="6741"/>
                    <a:pt x="22320" y="6337"/>
                  </a:cubicBezTo>
                  <a:cubicBezTo>
                    <a:pt x="23732" y="5732"/>
                    <a:pt x="25547" y="5194"/>
                    <a:pt x="25278" y="3110"/>
                  </a:cubicBezTo>
                  <a:cubicBezTo>
                    <a:pt x="25335" y="3100"/>
                    <a:pt x="25388" y="3095"/>
                    <a:pt x="25436" y="3095"/>
                  </a:cubicBezTo>
                  <a:cubicBezTo>
                    <a:pt x="25987" y="3095"/>
                    <a:pt x="26002" y="3719"/>
                    <a:pt x="26546" y="3719"/>
                  </a:cubicBezTo>
                  <a:cubicBezTo>
                    <a:pt x="26570" y="3719"/>
                    <a:pt x="26596" y="3718"/>
                    <a:pt x="26623" y="3715"/>
                  </a:cubicBezTo>
                  <a:cubicBezTo>
                    <a:pt x="26757" y="3178"/>
                    <a:pt x="26959" y="2640"/>
                    <a:pt x="27161" y="2035"/>
                  </a:cubicBezTo>
                  <a:lnTo>
                    <a:pt x="27161" y="2035"/>
                  </a:lnTo>
                  <a:cubicBezTo>
                    <a:pt x="27066" y="2041"/>
                    <a:pt x="26973" y="2044"/>
                    <a:pt x="26881" y="2044"/>
                  </a:cubicBezTo>
                  <a:cubicBezTo>
                    <a:pt x="25011" y="2044"/>
                    <a:pt x="23663" y="787"/>
                    <a:pt x="22253" y="18"/>
                  </a:cubicBezTo>
                  <a:cubicBezTo>
                    <a:pt x="22164" y="7"/>
                    <a:pt x="22074" y="1"/>
                    <a:pt x="2198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1" name="Google Shape;23701;p31"/>
            <p:cNvSpPr/>
            <p:nvPr/>
          </p:nvSpPr>
          <p:spPr>
            <a:xfrm>
              <a:off x="3812500" y="1616300"/>
              <a:ext cx="332800" cy="1079300"/>
            </a:xfrm>
            <a:custGeom>
              <a:avLst/>
              <a:gdLst/>
              <a:ahLst/>
              <a:cxnLst/>
              <a:rect l="l" t="t" r="r" b="b"/>
              <a:pathLst>
                <a:path w="13312" h="43172" extrusionOk="0">
                  <a:moveTo>
                    <a:pt x="4639" y="41547"/>
                  </a:moveTo>
                  <a:cubicBezTo>
                    <a:pt x="4639" y="41547"/>
                    <a:pt x="4639" y="41547"/>
                    <a:pt x="4640" y="41547"/>
                  </a:cubicBezTo>
                  <a:cubicBezTo>
                    <a:pt x="4841" y="41547"/>
                    <a:pt x="4841" y="41614"/>
                    <a:pt x="4774" y="41614"/>
                  </a:cubicBezTo>
                  <a:cubicBezTo>
                    <a:pt x="4764" y="41624"/>
                    <a:pt x="4755" y="41628"/>
                    <a:pt x="4745" y="41628"/>
                  </a:cubicBezTo>
                  <a:cubicBezTo>
                    <a:pt x="4714" y="41628"/>
                    <a:pt x="4680" y="41586"/>
                    <a:pt x="4639" y="41547"/>
                  </a:cubicBezTo>
                  <a:close/>
                  <a:moveTo>
                    <a:pt x="7598" y="0"/>
                  </a:moveTo>
                  <a:cubicBezTo>
                    <a:pt x="6119" y="2420"/>
                    <a:pt x="5581" y="5244"/>
                    <a:pt x="4640" y="7866"/>
                  </a:cubicBezTo>
                  <a:cubicBezTo>
                    <a:pt x="4572" y="8000"/>
                    <a:pt x="4572" y="8202"/>
                    <a:pt x="4640" y="8404"/>
                  </a:cubicBezTo>
                  <a:cubicBezTo>
                    <a:pt x="4774" y="9076"/>
                    <a:pt x="4707" y="9748"/>
                    <a:pt x="4438" y="10353"/>
                  </a:cubicBezTo>
                  <a:cubicBezTo>
                    <a:pt x="3429" y="13849"/>
                    <a:pt x="1614" y="17210"/>
                    <a:pt x="1883" y="20975"/>
                  </a:cubicBezTo>
                  <a:cubicBezTo>
                    <a:pt x="1883" y="21244"/>
                    <a:pt x="1816" y="21513"/>
                    <a:pt x="1682" y="21715"/>
                  </a:cubicBezTo>
                  <a:cubicBezTo>
                    <a:pt x="808" y="25480"/>
                    <a:pt x="1" y="29177"/>
                    <a:pt x="337" y="33076"/>
                  </a:cubicBezTo>
                  <a:cubicBezTo>
                    <a:pt x="606" y="35900"/>
                    <a:pt x="203" y="38791"/>
                    <a:pt x="875" y="41614"/>
                  </a:cubicBezTo>
                  <a:cubicBezTo>
                    <a:pt x="1144" y="41816"/>
                    <a:pt x="1076" y="42152"/>
                    <a:pt x="1076" y="42421"/>
                  </a:cubicBezTo>
                  <a:cubicBezTo>
                    <a:pt x="1167" y="42501"/>
                    <a:pt x="1256" y="42534"/>
                    <a:pt x="1344" y="42534"/>
                  </a:cubicBezTo>
                  <a:cubicBezTo>
                    <a:pt x="1708" y="42534"/>
                    <a:pt x="2061" y="41985"/>
                    <a:pt x="2467" y="41985"/>
                  </a:cubicBezTo>
                  <a:cubicBezTo>
                    <a:pt x="2622" y="41985"/>
                    <a:pt x="2785" y="42065"/>
                    <a:pt x="2959" y="42287"/>
                  </a:cubicBezTo>
                  <a:cubicBezTo>
                    <a:pt x="3564" y="42488"/>
                    <a:pt x="4102" y="42757"/>
                    <a:pt x="4640" y="43093"/>
                  </a:cubicBezTo>
                  <a:cubicBezTo>
                    <a:pt x="4798" y="43146"/>
                    <a:pt x="4956" y="43171"/>
                    <a:pt x="5110" y="43171"/>
                  </a:cubicBezTo>
                  <a:cubicBezTo>
                    <a:pt x="5547" y="43171"/>
                    <a:pt x="5955" y="42970"/>
                    <a:pt x="6253" y="42623"/>
                  </a:cubicBezTo>
                  <a:cubicBezTo>
                    <a:pt x="7530" y="40875"/>
                    <a:pt x="8606" y="38791"/>
                    <a:pt x="11161" y="38522"/>
                  </a:cubicBezTo>
                  <a:cubicBezTo>
                    <a:pt x="11699" y="38320"/>
                    <a:pt x="12236" y="37984"/>
                    <a:pt x="12572" y="37513"/>
                  </a:cubicBezTo>
                  <a:cubicBezTo>
                    <a:pt x="13110" y="36908"/>
                    <a:pt x="13312" y="36370"/>
                    <a:pt x="12505" y="35833"/>
                  </a:cubicBezTo>
                  <a:cubicBezTo>
                    <a:pt x="9951" y="36370"/>
                    <a:pt x="7665" y="37715"/>
                    <a:pt x="5917" y="39732"/>
                  </a:cubicBezTo>
                  <a:cubicBezTo>
                    <a:pt x="5917" y="39866"/>
                    <a:pt x="5917" y="40068"/>
                    <a:pt x="5917" y="40270"/>
                  </a:cubicBezTo>
                  <a:cubicBezTo>
                    <a:pt x="5782" y="40202"/>
                    <a:pt x="5782" y="40001"/>
                    <a:pt x="5648" y="39934"/>
                  </a:cubicBezTo>
                  <a:cubicBezTo>
                    <a:pt x="4976" y="39934"/>
                    <a:pt x="4303" y="40337"/>
                    <a:pt x="3967" y="40942"/>
                  </a:cubicBezTo>
                  <a:cubicBezTo>
                    <a:pt x="3982" y="41030"/>
                    <a:pt x="4013" y="41106"/>
                    <a:pt x="4054" y="41170"/>
                  </a:cubicBezTo>
                  <a:lnTo>
                    <a:pt x="4054" y="41170"/>
                  </a:lnTo>
                  <a:cubicBezTo>
                    <a:pt x="3944" y="41048"/>
                    <a:pt x="3865" y="40902"/>
                    <a:pt x="3833" y="40740"/>
                  </a:cubicBezTo>
                  <a:cubicBezTo>
                    <a:pt x="3967" y="36169"/>
                    <a:pt x="3093" y="31463"/>
                    <a:pt x="4908" y="27026"/>
                  </a:cubicBezTo>
                  <a:cubicBezTo>
                    <a:pt x="5110" y="26555"/>
                    <a:pt x="5245" y="26017"/>
                    <a:pt x="5245" y="25480"/>
                  </a:cubicBezTo>
                  <a:cubicBezTo>
                    <a:pt x="5715" y="20370"/>
                    <a:pt x="6925" y="15395"/>
                    <a:pt x="8875" y="10689"/>
                  </a:cubicBezTo>
                  <a:cubicBezTo>
                    <a:pt x="8740" y="9009"/>
                    <a:pt x="9009" y="7328"/>
                    <a:pt x="9749" y="5714"/>
                  </a:cubicBezTo>
                  <a:cubicBezTo>
                    <a:pt x="10152" y="5042"/>
                    <a:pt x="10219" y="4235"/>
                    <a:pt x="9883" y="3496"/>
                  </a:cubicBezTo>
                  <a:cubicBezTo>
                    <a:pt x="9691" y="3406"/>
                    <a:pt x="9535" y="3368"/>
                    <a:pt x="9407" y="3368"/>
                  </a:cubicBezTo>
                  <a:cubicBezTo>
                    <a:pt x="8865" y="3368"/>
                    <a:pt x="8824" y="4056"/>
                    <a:pt x="8606" y="4437"/>
                  </a:cubicBezTo>
                  <a:cubicBezTo>
                    <a:pt x="8337" y="4908"/>
                    <a:pt x="8337" y="5513"/>
                    <a:pt x="7799" y="5782"/>
                  </a:cubicBezTo>
                  <a:cubicBezTo>
                    <a:pt x="6320" y="6521"/>
                    <a:pt x="6320" y="6521"/>
                    <a:pt x="7060" y="8067"/>
                  </a:cubicBezTo>
                  <a:cubicBezTo>
                    <a:pt x="7161" y="8135"/>
                    <a:pt x="7261" y="8168"/>
                    <a:pt x="7354" y="8168"/>
                  </a:cubicBezTo>
                  <a:cubicBezTo>
                    <a:pt x="7446" y="8168"/>
                    <a:pt x="7530" y="8135"/>
                    <a:pt x="7598" y="8067"/>
                  </a:cubicBezTo>
                  <a:lnTo>
                    <a:pt x="7598" y="8067"/>
                  </a:lnTo>
                  <a:cubicBezTo>
                    <a:pt x="7598" y="8202"/>
                    <a:pt x="7463" y="8269"/>
                    <a:pt x="7329" y="8336"/>
                  </a:cubicBezTo>
                  <a:cubicBezTo>
                    <a:pt x="6791" y="8941"/>
                    <a:pt x="6993" y="9479"/>
                    <a:pt x="7463" y="10017"/>
                  </a:cubicBezTo>
                  <a:cubicBezTo>
                    <a:pt x="7463" y="10084"/>
                    <a:pt x="7598" y="10084"/>
                    <a:pt x="7598" y="10219"/>
                  </a:cubicBezTo>
                  <a:cubicBezTo>
                    <a:pt x="7530" y="10151"/>
                    <a:pt x="7463" y="10118"/>
                    <a:pt x="7396" y="10118"/>
                  </a:cubicBezTo>
                  <a:cubicBezTo>
                    <a:pt x="7329" y="10118"/>
                    <a:pt x="7261" y="10151"/>
                    <a:pt x="7194" y="10219"/>
                  </a:cubicBezTo>
                  <a:cubicBezTo>
                    <a:pt x="6820" y="10905"/>
                    <a:pt x="6156" y="11302"/>
                    <a:pt x="5418" y="11302"/>
                  </a:cubicBezTo>
                  <a:cubicBezTo>
                    <a:pt x="5361" y="11302"/>
                    <a:pt x="5303" y="11299"/>
                    <a:pt x="5245" y="11294"/>
                  </a:cubicBezTo>
                  <a:cubicBezTo>
                    <a:pt x="5446" y="10555"/>
                    <a:pt x="5648" y="9748"/>
                    <a:pt x="5917" y="9009"/>
                  </a:cubicBezTo>
                  <a:cubicBezTo>
                    <a:pt x="6522" y="6723"/>
                    <a:pt x="6522" y="4303"/>
                    <a:pt x="8068" y="2286"/>
                  </a:cubicBezTo>
                  <a:cubicBezTo>
                    <a:pt x="8673" y="1546"/>
                    <a:pt x="8472" y="471"/>
                    <a:pt x="7598" y="0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2" name="Google Shape;23702;p31"/>
            <p:cNvSpPr/>
            <p:nvPr/>
          </p:nvSpPr>
          <p:spPr>
            <a:xfrm>
              <a:off x="3923425" y="1207700"/>
              <a:ext cx="309275" cy="717875"/>
            </a:xfrm>
            <a:custGeom>
              <a:avLst/>
              <a:gdLst/>
              <a:ahLst/>
              <a:cxnLst/>
              <a:rect l="l" t="t" r="r" b="b"/>
              <a:pathLst>
                <a:path w="12371" h="28715" extrusionOk="0">
                  <a:moveTo>
                    <a:pt x="10430" y="1"/>
                  </a:moveTo>
                  <a:cubicBezTo>
                    <a:pt x="10288" y="1"/>
                    <a:pt x="10130" y="24"/>
                    <a:pt x="9951" y="75"/>
                  </a:cubicBezTo>
                  <a:cubicBezTo>
                    <a:pt x="9077" y="545"/>
                    <a:pt x="9144" y="1688"/>
                    <a:pt x="8404" y="2361"/>
                  </a:cubicBezTo>
                  <a:cubicBezTo>
                    <a:pt x="7665" y="3571"/>
                    <a:pt x="7732" y="5184"/>
                    <a:pt x="6858" y="6394"/>
                  </a:cubicBezTo>
                  <a:cubicBezTo>
                    <a:pt x="6455" y="6730"/>
                    <a:pt x="6858" y="7268"/>
                    <a:pt x="6455" y="7604"/>
                  </a:cubicBezTo>
                  <a:cubicBezTo>
                    <a:pt x="6119" y="7941"/>
                    <a:pt x="6455" y="8478"/>
                    <a:pt x="5984" y="8747"/>
                  </a:cubicBezTo>
                  <a:cubicBezTo>
                    <a:pt x="4841" y="11235"/>
                    <a:pt x="3900" y="13789"/>
                    <a:pt x="3161" y="16411"/>
                  </a:cubicBezTo>
                  <a:cubicBezTo>
                    <a:pt x="3497" y="17420"/>
                    <a:pt x="3766" y="18361"/>
                    <a:pt x="2690" y="19235"/>
                  </a:cubicBezTo>
                  <a:cubicBezTo>
                    <a:pt x="2085" y="19773"/>
                    <a:pt x="1682" y="20512"/>
                    <a:pt x="1682" y="21386"/>
                  </a:cubicBezTo>
                  <a:cubicBezTo>
                    <a:pt x="1883" y="22462"/>
                    <a:pt x="1278" y="23336"/>
                    <a:pt x="1211" y="24344"/>
                  </a:cubicBezTo>
                  <a:cubicBezTo>
                    <a:pt x="1009" y="25823"/>
                    <a:pt x="203" y="27168"/>
                    <a:pt x="1" y="28714"/>
                  </a:cubicBezTo>
                  <a:cubicBezTo>
                    <a:pt x="471" y="28445"/>
                    <a:pt x="1009" y="28243"/>
                    <a:pt x="1614" y="28176"/>
                  </a:cubicBezTo>
                  <a:cubicBezTo>
                    <a:pt x="2757" y="28176"/>
                    <a:pt x="2959" y="27369"/>
                    <a:pt x="3228" y="26563"/>
                  </a:cubicBezTo>
                  <a:cubicBezTo>
                    <a:pt x="3161" y="25890"/>
                    <a:pt x="2623" y="25218"/>
                    <a:pt x="3161" y="24546"/>
                  </a:cubicBezTo>
                  <a:cubicBezTo>
                    <a:pt x="2623" y="23874"/>
                    <a:pt x="2152" y="23201"/>
                    <a:pt x="2623" y="22260"/>
                  </a:cubicBezTo>
                  <a:lnTo>
                    <a:pt x="2623" y="22260"/>
                  </a:lnTo>
                  <a:cubicBezTo>
                    <a:pt x="3161" y="22395"/>
                    <a:pt x="2690" y="23000"/>
                    <a:pt x="3295" y="23134"/>
                  </a:cubicBezTo>
                  <a:cubicBezTo>
                    <a:pt x="3833" y="22596"/>
                    <a:pt x="4236" y="21991"/>
                    <a:pt x="4438" y="21252"/>
                  </a:cubicBezTo>
                  <a:cubicBezTo>
                    <a:pt x="4640" y="20714"/>
                    <a:pt x="4640" y="20042"/>
                    <a:pt x="5245" y="19705"/>
                  </a:cubicBezTo>
                  <a:cubicBezTo>
                    <a:pt x="6320" y="19504"/>
                    <a:pt x="6186" y="18428"/>
                    <a:pt x="6656" y="17823"/>
                  </a:cubicBezTo>
                  <a:cubicBezTo>
                    <a:pt x="7262" y="16613"/>
                    <a:pt x="7799" y="15336"/>
                    <a:pt x="8203" y="14058"/>
                  </a:cubicBezTo>
                  <a:lnTo>
                    <a:pt x="8404" y="13588"/>
                  </a:lnTo>
                  <a:cubicBezTo>
                    <a:pt x="8539" y="13252"/>
                    <a:pt x="8673" y="12915"/>
                    <a:pt x="8808" y="12579"/>
                  </a:cubicBezTo>
                  <a:cubicBezTo>
                    <a:pt x="8875" y="12041"/>
                    <a:pt x="9077" y="11504"/>
                    <a:pt x="9211" y="11033"/>
                  </a:cubicBezTo>
                  <a:cubicBezTo>
                    <a:pt x="10018" y="8747"/>
                    <a:pt x="11228" y="6730"/>
                    <a:pt x="11766" y="4445"/>
                  </a:cubicBezTo>
                  <a:cubicBezTo>
                    <a:pt x="11766" y="3503"/>
                    <a:pt x="12371" y="2630"/>
                    <a:pt x="12236" y="1621"/>
                  </a:cubicBezTo>
                  <a:cubicBezTo>
                    <a:pt x="11591" y="1093"/>
                    <a:pt x="11406" y="1"/>
                    <a:pt x="1043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3" name="Google Shape;23703;p31"/>
            <p:cNvSpPr/>
            <p:nvPr/>
          </p:nvSpPr>
          <p:spPr>
            <a:xfrm>
              <a:off x="3557050" y="1991675"/>
              <a:ext cx="208425" cy="242575"/>
            </a:xfrm>
            <a:custGeom>
              <a:avLst/>
              <a:gdLst/>
              <a:ahLst/>
              <a:cxnLst/>
              <a:rect l="l" t="t" r="r" b="b"/>
              <a:pathLst>
                <a:path w="8337" h="9703" extrusionOk="0">
                  <a:moveTo>
                    <a:pt x="6071" y="0"/>
                  </a:moveTo>
                  <a:cubicBezTo>
                    <a:pt x="3167" y="0"/>
                    <a:pt x="1152" y="1596"/>
                    <a:pt x="538" y="4481"/>
                  </a:cubicBezTo>
                  <a:cubicBezTo>
                    <a:pt x="202" y="5557"/>
                    <a:pt x="0" y="6700"/>
                    <a:pt x="941" y="7641"/>
                  </a:cubicBezTo>
                  <a:cubicBezTo>
                    <a:pt x="1278" y="7775"/>
                    <a:pt x="1546" y="7977"/>
                    <a:pt x="1748" y="8246"/>
                  </a:cubicBezTo>
                  <a:cubicBezTo>
                    <a:pt x="2391" y="9275"/>
                    <a:pt x="3199" y="9703"/>
                    <a:pt x="4118" y="9703"/>
                  </a:cubicBezTo>
                  <a:cubicBezTo>
                    <a:pt x="4640" y="9703"/>
                    <a:pt x="5198" y="9565"/>
                    <a:pt x="5782" y="9322"/>
                  </a:cubicBezTo>
                  <a:cubicBezTo>
                    <a:pt x="6790" y="8649"/>
                    <a:pt x="6857" y="7305"/>
                    <a:pt x="7597" y="6364"/>
                  </a:cubicBezTo>
                  <a:cubicBezTo>
                    <a:pt x="8068" y="5624"/>
                    <a:pt x="8336" y="4683"/>
                    <a:pt x="8202" y="3742"/>
                  </a:cubicBezTo>
                  <a:cubicBezTo>
                    <a:pt x="8336" y="2263"/>
                    <a:pt x="7261" y="1321"/>
                    <a:pt x="6925" y="44"/>
                  </a:cubicBezTo>
                  <a:cubicBezTo>
                    <a:pt x="6632" y="15"/>
                    <a:pt x="6347" y="0"/>
                    <a:pt x="6071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4" name="Google Shape;23704;p31"/>
            <p:cNvSpPr/>
            <p:nvPr/>
          </p:nvSpPr>
          <p:spPr>
            <a:xfrm>
              <a:off x="3785625" y="1624700"/>
              <a:ext cx="163050" cy="204050"/>
            </a:xfrm>
            <a:custGeom>
              <a:avLst/>
              <a:gdLst/>
              <a:ahLst/>
              <a:cxnLst/>
              <a:rect l="l" t="t" r="r" b="b"/>
              <a:pathLst>
                <a:path w="6522" h="8162" extrusionOk="0">
                  <a:moveTo>
                    <a:pt x="5110" y="0"/>
                  </a:moveTo>
                  <a:cubicBezTo>
                    <a:pt x="5244" y="874"/>
                    <a:pt x="3698" y="1748"/>
                    <a:pt x="5110" y="2689"/>
                  </a:cubicBezTo>
                  <a:cubicBezTo>
                    <a:pt x="5446" y="2958"/>
                    <a:pt x="5311" y="3496"/>
                    <a:pt x="4841" y="3631"/>
                  </a:cubicBezTo>
                  <a:cubicBezTo>
                    <a:pt x="4541" y="3685"/>
                    <a:pt x="4229" y="3762"/>
                    <a:pt x="3948" y="3762"/>
                  </a:cubicBezTo>
                  <a:cubicBezTo>
                    <a:pt x="3535" y="3762"/>
                    <a:pt x="3185" y="3597"/>
                    <a:pt x="3025" y="2958"/>
                  </a:cubicBezTo>
                  <a:cubicBezTo>
                    <a:pt x="2891" y="2555"/>
                    <a:pt x="2757" y="2151"/>
                    <a:pt x="2622" y="1815"/>
                  </a:cubicBezTo>
                  <a:cubicBezTo>
                    <a:pt x="2508" y="1586"/>
                    <a:pt x="2328" y="1466"/>
                    <a:pt x="2157" y="1466"/>
                  </a:cubicBezTo>
                  <a:cubicBezTo>
                    <a:pt x="2027" y="1466"/>
                    <a:pt x="1903" y="1536"/>
                    <a:pt x="1815" y="1681"/>
                  </a:cubicBezTo>
                  <a:cubicBezTo>
                    <a:pt x="874" y="3093"/>
                    <a:pt x="0" y="4639"/>
                    <a:pt x="135" y="6454"/>
                  </a:cubicBezTo>
                  <a:cubicBezTo>
                    <a:pt x="202" y="7194"/>
                    <a:pt x="740" y="7866"/>
                    <a:pt x="1479" y="8135"/>
                  </a:cubicBezTo>
                  <a:cubicBezTo>
                    <a:pt x="1557" y="8153"/>
                    <a:pt x="1627" y="8161"/>
                    <a:pt x="1689" y="8161"/>
                  </a:cubicBezTo>
                  <a:cubicBezTo>
                    <a:pt x="2322" y="8161"/>
                    <a:pt x="2188" y="7292"/>
                    <a:pt x="2555" y="6925"/>
                  </a:cubicBezTo>
                  <a:cubicBezTo>
                    <a:pt x="2891" y="6656"/>
                    <a:pt x="3093" y="6387"/>
                    <a:pt x="3227" y="5983"/>
                  </a:cubicBezTo>
                  <a:cubicBezTo>
                    <a:pt x="3299" y="5554"/>
                    <a:pt x="3465" y="5410"/>
                    <a:pt x="3667" y="5410"/>
                  </a:cubicBezTo>
                  <a:cubicBezTo>
                    <a:pt x="3843" y="5410"/>
                    <a:pt x="4047" y="5522"/>
                    <a:pt x="4236" y="5647"/>
                  </a:cubicBezTo>
                  <a:cubicBezTo>
                    <a:pt x="4572" y="5849"/>
                    <a:pt x="4572" y="6387"/>
                    <a:pt x="5110" y="6454"/>
                  </a:cubicBezTo>
                  <a:cubicBezTo>
                    <a:pt x="4773" y="5042"/>
                    <a:pt x="6387" y="4504"/>
                    <a:pt x="6454" y="3093"/>
                  </a:cubicBezTo>
                  <a:cubicBezTo>
                    <a:pt x="6521" y="1748"/>
                    <a:pt x="5378" y="1143"/>
                    <a:pt x="5110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5" name="Google Shape;23705;p31"/>
            <p:cNvSpPr/>
            <p:nvPr/>
          </p:nvSpPr>
          <p:spPr>
            <a:xfrm>
              <a:off x="4130150" y="1133925"/>
              <a:ext cx="82400" cy="132800"/>
            </a:xfrm>
            <a:custGeom>
              <a:avLst/>
              <a:gdLst/>
              <a:ahLst/>
              <a:cxnLst/>
              <a:rect l="l" t="t" r="r" b="b"/>
              <a:pathLst>
                <a:path w="3296" h="5312" extrusionOk="0">
                  <a:moveTo>
                    <a:pt x="2488" y="1"/>
                  </a:moveTo>
                  <a:cubicBezTo>
                    <a:pt x="1883" y="1009"/>
                    <a:pt x="1211" y="1950"/>
                    <a:pt x="606" y="2959"/>
                  </a:cubicBezTo>
                  <a:cubicBezTo>
                    <a:pt x="673" y="3765"/>
                    <a:pt x="1" y="4438"/>
                    <a:pt x="68" y="5312"/>
                  </a:cubicBezTo>
                  <a:cubicBezTo>
                    <a:pt x="1144" y="5043"/>
                    <a:pt x="1211" y="3900"/>
                    <a:pt x="1749" y="3295"/>
                  </a:cubicBezTo>
                  <a:cubicBezTo>
                    <a:pt x="2152" y="2690"/>
                    <a:pt x="2488" y="1950"/>
                    <a:pt x="2825" y="1412"/>
                  </a:cubicBezTo>
                  <a:cubicBezTo>
                    <a:pt x="3093" y="875"/>
                    <a:pt x="3295" y="337"/>
                    <a:pt x="2488" y="1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6" name="Google Shape;23706;p31"/>
            <p:cNvSpPr/>
            <p:nvPr/>
          </p:nvSpPr>
          <p:spPr>
            <a:xfrm>
              <a:off x="3538550" y="2103700"/>
              <a:ext cx="42050" cy="79000"/>
            </a:xfrm>
            <a:custGeom>
              <a:avLst/>
              <a:gdLst/>
              <a:ahLst/>
              <a:cxnLst/>
              <a:rect l="l" t="t" r="r" b="b"/>
              <a:pathLst>
                <a:path w="1682" h="3160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875" y="1076"/>
                    <a:pt x="471" y="2151"/>
                    <a:pt x="1" y="3160"/>
                  </a:cubicBezTo>
                  <a:lnTo>
                    <a:pt x="1681" y="3160"/>
                  </a:lnTo>
                  <a:cubicBezTo>
                    <a:pt x="1278" y="2151"/>
                    <a:pt x="1144" y="1076"/>
                    <a:pt x="1278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7" name="Google Shape;23707;p31"/>
            <p:cNvSpPr/>
            <p:nvPr/>
          </p:nvSpPr>
          <p:spPr>
            <a:xfrm>
              <a:off x="3741925" y="1783925"/>
              <a:ext cx="23550" cy="24000"/>
            </a:xfrm>
            <a:custGeom>
              <a:avLst/>
              <a:gdLst/>
              <a:ahLst/>
              <a:cxnLst/>
              <a:rect l="l" t="t" r="r" b="b"/>
              <a:pathLst>
                <a:path w="942" h="960" extrusionOk="0">
                  <a:moveTo>
                    <a:pt x="306" y="1"/>
                  </a:moveTo>
                  <a:cubicBezTo>
                    <a:pt x="160" y="1"/>
                    <a:pt x="68" y="131"/>
                    <a:pt x="68" y="354"/>
                  </a:cubicBezTo>
                  <a:cubicBezTo>
                    <a:pt x="0" y="623"/>
                    <a:pt x="68" y="892"/>
                    <a:pt x="404" y="959"/>
                  </a:cubicBezTo>
                  <a:cubicBezTo>
                    <a:pt x="673" y="892"/>
                    <a:pt x="941" y="757"/>
                    <a:pt x="941" y="488"/>
                  </a:cubicBezTo>
                  <a:cubicBezTo>
                    <a:pt x="941" y="220"/>
                    <a:pt x="673" y="18"/>
                    <a:pt x="404" y="18"/>
                  </a:cubicBezTo>
                  <a:cubicBezTo>
                    <a:pt x="369" y="6"/>
                    <a:pt x="336" y="1"/>
                    <a:pt x="306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8" name="Google Shape;23708;p31"/>
            <p:cNvSpPr/>
            <p:nvPr/>
          </p:nvSpPr>
          <p:spPr>
            <a:xfrm>
              <a:off x="3941925" y="1637075"/>
              <a:ext cx="26925" cy="22925"/>
            </a:xfrm>
            <a:custGeom>
              <a:avLst/>
              <a:gdLst/>
              <a:ahLst/>
              <a:cxnLst/>
              <a:rect l="l" t="t" r="r" b="b"/>
              <a:pathLst>
                <a:path w="1077" h="917" extrusionOk="0">
                  <a:moveTo>
                    <a:pt x="829" y="0"/>
                  </a:moveTo>
                  <a:cubicBezTo>
                    <a:pt x="558" y="0"/>
                    <a:pt x="360" y="169"/>
                    <a:pt x="202" y="379"/>
                  </a:cubicBezTo>
                  <a:cubicBezTo>
                    <a:pt x="135" y="514"/>
                    <a:pt x="0" y="715"/>
                    <a:pt x="0" y="917"/>
                  </a:cubicBezTo>
                  <a:lnTo>
                    <a:pt x="202" y="917"/>
                  </a:lnTo>
                  <a:cubicBezTo>
                    <a:pt x="538" y="850"/>
                    <a:pt x="874" y="715"/>
                    <a:pt x="1076" y="379"/>
                  </a:cubicBezTo>
                  <a:cubicBezTo>
                    <a:pt x="1076" y="312"/>
                    <a:pt x="1076" y="43"/>
                    <a:pt x="1076" y="43"/>
                  </a:cubicBezTo>
                  <a:cubicBezTo>
                    <a:pt x="988" y="14"/>
                    <a:pt x="906" y="0"/>
                    <a:pt x="829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9" name="Google Shape;23709;p31"/>
            <p:cNvSpPr/>
            <p:nvPr/>
          </p:nvSpPr>
          <p:spPr>
            <a:xfrm>
              <a:off x="4083100" y="13675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1" y="740"/>
                    <a:pt x="1" y="1210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0" name="Google Shape;23710;p31"/>
            <p:cNvSpPr/>
            <p:nvPr/>
          </p:nvSpPr>
          <p:spPr>
            <a:xfrm>
              <a:off x="4073025" y="1397800"/>
              <a:ext cx="13450" cy="28600"/>
            </a:xfrm>
            <a:custGeom>
              <a:avLst/>
              <a:gdLst/>
              <a:ahLst/>
              <a:cxnLst/>
              <a:rect l="l" t="t" r="r" b="b"/>
              <a:pathLst>
                <a:path w="538" h="114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0" y="269"/>
                    <a:pt x="0" y="673"/>
                    <a:pt x="0" y="1143"/>
                  </a:cubicBezTo>
                  <a:cubicBezTo>
                    <a:pt x="538" y="874"/>
                    <a:pt x="404" y="404"/>
                    <a:pt x="404" y="0"/>
                  </a:cubicBezTo>
                  <a:close/>
                </a:path>
              </a:pathLst>
            </a:custGeom>
            <a:solidFill>
              <a:srgbClr val="B1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1" name="Google Shape;23711;p31"/>
            <p:cNvSpPr/>
            <p:nvPr/>
          </p:nvSpPr>
          <p:spPr>
            <a:xfrm>
              <a:off x="2909975" y="2194450"/>
              <a:ext cx="15150" cy="40350"/>
            </a:xfrm>
            <a:custGeom>
              <a:avLst/>
              <a:gdLst/>
              <a:ahLst/>
              <a:cxnLst/>
              <a:rect l="l" t="t" r="r" b="b"/>
              <a:pathLst>
                <a:path w="606" h="1614" extrusionOk="0">
                  <a:moveTo>
                    <a:pt x="605" y="1"/>
                  </a:moveTo>
                  <a:cubicBezTo>
                    <a:pt x="0" y="337"/>
                    <a:pt x="0" y="1211"/>
                    <a:pt x="605" y="1614"/>
                  </a:cubicBezTo>
                  <a:lnTo>
                    <a:pt x="605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2" name="Google Shape;23712;p31"/>
            <p:cNvSpPr/>
            <p:nvPr/>
          </p:nvSpPr>
          <p:spPr>
            <a:xfrm>
              <a:off x="2913325" y="2093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1"/>
                  </a:moveTo>
                  <a:cubicBezTo>
                    <a:pt x="1" y="270"/>
                    <a:pt x="68" y="740"/>
                    <a:pt x="68" y="1211"/>
                  </a:cubicBezTo>
                  <a:cubicBezTo>
                    <a:pt x="539" y="875"/>
                    <a:pt x="471" y="404"/>
                    <a:pt x="47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3" name="Google Shape;23713;p31"/>
            <p:cNvSpPr/>
            <p:nvPr/>
          </p:nvSpPr>
          <p:spPr>
            <a:xfrm>
              <a:off x="2911650" y="197260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404"/>
                    <a:pt x="1" y="807"/>
                    <a:pt x="538" y="1211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4" name="Google Shape;23714;p31"/>
            <p:cNvSpPr/>
            <p:nvPr/>
          </p:nvSpPr>
          <p:spPr>
            <a:xfrm>
              <a:off x="2955650" y="966475"/>
              <a:ext cx="26625" cy="25500"/>
            </a:xfrm>
            <a:custGeom>
              <a:avLst/>
              <a:gdLst/>
              <a:ahLst/>
              <a:cxnLst/>
              <a:rect l="l" t="t" r="r" b="b"/>
              <a:pathLst>
                <a:path w="1065" h="1020" extrusionOk="0">
                  <a:moveTo>
                    <a:pt x="554" y="1"/>
                  </a:moveTo>
                  <a:cubicBezTo>
                    <a:pt x="304" y="1"/>
                    <a:pt x="56" y="169"/>
                    <a:pt x="56" y="514"/>
                  </a:cubicBezTo>
                  <a:cubicBezTo>
                    <a:pt x="1" y="789"/>
                    <a:pt x="217" y="1020"/>
                    <a:pt x="519" y="1020"/>
                  </a:cubicBezTo>
                  <a:cubicBezTo>
                    <a:pt x="585" y="1020"/>
                    <a:pt x="655" y="1008"/>
                    <a:pt x="728" y="984"/>
                  </a:cubicBezTo>
                  <a:cubicBezTo>
                    <a:pt x="997" y="917"/>
                    <a:pt x="1064" y="715"/>
                    <a:pt x="1064" y="446"/>
                  </a:cubicBezTo>
                  <a:cubicBezTo>
                    <a:pt x="1032" y="152"/>
                    <a:pt x="792" y="1"/>
                    <a:pt x="554" y="1"/>
                  </a:cubicBezTo>
                  <a:close/>
                </a:path>
              </a:pathLst>
            </a:custGeom>
            <a:solidFill>
              <a:srgbClr val="EF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5" name="Google Shape;23715;p31"/>
            <p:cNvSpPr/>
            <p:nvPr/>
          </p:nvSpPr>
          <p:spPr>
            <a:xfrm>
              <a:off x="2903250" y="1760825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74" y="1"/>
                  </a:moveTo>
                  <a:cubicBezTo>
                    <a:pt x="606" y="1"/>
                    <a:pt x="202" y="68"/>
                    <a:pt x="135" y="471"/>
                  </a:cubicBezTo>
                  <a:cubicBezTo>
                    <a:pt x="1" y="1009"/>
                    <a:pt x="471" y="1144"/>
                    <a:pt x="874" y="1211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6" name="Google Shape;23716;p31"/>
            <p:cNvSpPr/>
            <p:nvPr/>
          </p:nvSpPr>
          <p:spPr>
            <a:xfrm>
              <a:off x="4104950" y="917000"/>
              <a:ext cx="38675" cy="52375"/>
            </a:xfrm>
            <a:custGeom>
              <a:avLst/>
              <a:gdLst/>
              <a:ahLst/>
              <a:cxnLst/>
              <a:rect l="l" t="t" r="r" b="b"/>
              <a:pathLst>
                <a:path w="1547" h="2095" extrusionOk="0">
                  <a:moveTo>
                    <a:pt x="708" y="0"/>
                  </a:moveTo>
                  <a:cubicBezTo>
                    <a:pt x="121" y="0"/>
                    <a:pt x="1" y="571"/>
                    <a:pt x="1" y="1081"/>
                  </a:cubicBezTo>
                  <a:cubicBezTo>
                    <a:pt x="1" y="1619"/>
                    <a:pt x="471" y="2089"/>
                    <a:pt x="1076" y="2089"/>
                  </a:cubicBezTo>
                  <a:cubicBezTo>
                    <a:pt x="1103" y="2093"/>
                    <a:pt x="1129" y="2095"/>
                    <a:pt x="1153" y="2095"/>
                  </a:cubicBezTo>
                  <a:cubicBezTo>
                    <a:pt x="1547" y="2095"/>
                    <a:pt x="1547" y="1595"/>
                    <a:pt x="1547" y="1215"/>
                  </a:cubicBezTo>
                  <a:cubicBezTo>
                    <a:pt x="1547" y="677"/>
                    <a:pt x="1547" y="72"/>
                    <a:pt x="807" y="5"/>
                  </a:cubicBezTo>
                  <a:cubicBezTo>
                    <a:pt x="773" y="2"/>
                    <a:pt x="739" y="0"/>
                    <a:pt x="708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7" name="Google Shape;23717;p31"/>
            <p:cNvSpPr/>
            <p:nvPr/>
          </p:nvSpPr>
          <p:spPr>
            <a:xfrm>
              <a:off x="4194025" y="1043175"/>
              <a:ext cx="50450" cy="90775"/>
            </a:xfrm>
            <a:custGeom>
              <a:avLst/>
              <a:gdLst/>
              <a:ahLst/>
              <a:cxnLst/>
              <a:rect l="l" t="t" r="r" b="b"/>
              <a:pathLst>
                <a:path w="2018" h="3631" extrusionOk="0">
                  <a:moveTo>
                    <a:pt x="2017" y="0"/>
                  </a:moveTo>
                  <a:lnTo>
                    <a:pt x="2017" y="0"/>
                  </a:lnTo>
                  <a:cubicBezTo>
                    <a:pt x="1480" y="336"/>
                    <a:pt x="1480" y="1076"/>
                    <a:pt x="875" y="1345"/>
                  </a:cubicBezTo>
                  <a:cubicBezTo>
                    <a:pt x="740" y="2152"/>
                    <a:pt x="1" y="2757"/>
                    <a:pt x="1" y="3631"/>
                  </a:cubicBezTo>
                  <a:cubicBezTo>
                    <a:pt x="1143" y="2757"/>
                    <a:pt x="1883" y="1479"/>
                    <a:pt x="2017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8" name="Google Shape;23718;p31"/>
            <p:cNvSpPr/>
            <p:nvPr/>
          </p:nvSpPr>
          <p:spPr>
            <a:xfrm>
              <a:off x="4185625" y="964175"/>
              <a:ext cx="42050" cy="25700"/>
            </a:xfrm>
            <a:custGeom>
              <a:avLst/>
              <a:gdLst/>
              <a:ahLst/>
              <a:cxnLst/>
              <a:rect l="l" t="t" r="r" b="b"/>
              <a:pathLst>
                <a:path w="1682" h="1028" extrusionOk="0">
                  <a:moveTo>
                    <a:pt x="1412" y="1"/>
                  </a:moveTo>
                  <a:cubicBezTo>
                    <a:pt x="1338" y="10"/>
                    <a:pt x="1262" y="13"/>
                    <a:pt x="1187" y="13"/>
                  </a:cubicBezTo>
                  <a:cubicBezTo>
                    <a:pt x="1064" y="13"/>
                    <a:pt x="942" y="5"/>
                    <a:pt x="824" y="5"/>
                  </a:cubicBezTo>
                  <a:cubicBezTo>
                    <a:pt x="489" y="5"/>
                    <a:pt x="196" y="66"/>
                    <a:pt x="68" y="538"/>
                  </a:cubicBezTo>
                  <a:cubicBezTo>
                    <a:pt x="0" y="740"/>
                    <a:pt x="68" y="942"/>
                    <a:pt x="269" y="1009"/>
                  </a:cubicBezTo>
                  <a:cubicBezTo>
                    <a:pt x="334" y="1022"/>
                    <a:pt x="394" y="1028"/>
                    <a:pt x="451" y="1028"/>
                  </a:cubicBezTo>
                  <a:cubicBezTo>
                    <a:pt x="983" y="1028"/>
                    <a:pt x="1195" y="487"/>
                    <a:pt x="1681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9" name="Google Shape;23719;p31"/>
            <p:cNvSpPr/>
            <p:nvPr/>
          </p:nvSpPr>
          <p:spPr>
            <a:xfrm>
              <a:off x="4214200" y="1014600"/>
              <a:ext cx="21875" cy="30275"/>
            </a:xfrm>
            <a:custGeom>
              <a:avLst/>
              <a:gdLst/>
              <a:ahLst/>
              <a:cxnLst/>
              <a:rect l="l" t="t" r="r" b="b"/>
              <a:pathLst>
                <a:path w="875" h="121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68"/>
                    <a:pt x="0" y="605"/>
                    <a:pt x="0" y="1210"/>
                  </a:cubicBezTo>
                  <a:cubicBezTo>
                    <a:pt x="538" y="1009"/>
                    <a:pt x="874" y="538"/>
                    <a:pt x="80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0" name="Google Shape;23720;p31"/>
            <p:cNvSpPr/>
            <p:nvPr/>
          </p:nvSpPr>
          <p:spPr>
            <a:xfrm>
              <a:off x="4237725" y="984350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269" y="0"/>
                  </a:moveTo>
                  <a:cubicBezTo>
                    <a:pt x="1" y="135"/>
                    <a:pt x="1" y="269"/>
                    <a:pt x="269" y="404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1" name="Google Shape;23721;p31"/>
            <p:cNvSpPr/>
            <p:nvPr/>
          </p:nvSpPr>
          <p:spPr>
            <a:xfrm>
              <a:off x="4224275" y="95912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lnTo>
                    <a:pt x="1" y="203"/>
                  </a:lnTo>
                  <a:lnTo>
                    <a:pt x="1" y="203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2" name="Google Shape;23722;p31"/>
            <p:cNvSpPr/>
            <p:nvPr/>
          </p:nvSpPr>
          <p:spPr>
            <a:xfrm>
              <a:off x="2933500" y="609550"/>
              <a:ext cx="413475" cy="2324525"/>
            </a:xfrm>
            <a:custGeom>
              <a:avLst/>
              <a:gdLst/>
              <a:ahLst/>
              <a:cxnLst/>
              <a:rect l="l" t="t" r="r" b="b"/>
              <a:pathLst>
                <a:path w="16539" h="92981" extrusionOk="0">
                  <a:moveTo>
                    <a:pt x="15329" y="0"/>
                  </a:moveTo>
                  <a:cubicBezTo>
                    <a:pt x="14455" y="0"/>
                    <a:pt x="13715" y="471"/>
                    <a:pt x="13312" y="1278"/>
                  </a:cubicBezTo>
                  <a:cubicBezTo>
                    <a:pt x="12438" y="1614"/>
                    <a:pt x="11564" y="2152"/>
                    <a:pt x="10892" y="2891"/>
                  </a:cubicBezTo>
                  <a:cubicBezTo>
                    <a:pt x="9749" y="4774"/>
                    <a:pt x="8807" y="6790"/>
                    <a:pt x="8135" y="8942"/>
                  </a:cubicBezTo>
                  <a:cubicBezTo>
                    <a:pt x="8068" y="11160"/>
                    <a:pt x="6656" y="13177"/>
                    <a:pt x="6858" y="15463"/>
                  </a:cubicBezTo>
                  <a:cubicBezTo>
                    <a:pt x="6858" y="16270"/>
                    <a:pt x="6118" y="16337"/>
                    <a:pt x="5648" y="16606"/>
                  </a:cubicBezTo>
                  <a:cubicBezTo>
                    <a:pt x="5581" y="17345"/>
                    <a:pt x="5379" y="18152"/>
                    <a:pt x="5110" y="18892"/>
                  </a:cubicBezTo>
                  <a:cubicBezTo>
                    <a:pt x="4370" y="21648"/>
                    <a:pt x="3295" y="24270"/>
                    <a:pt x="2824" y="27161"/>
                  </a:cubicBezTo>
                  <a:cubicBezTo>
                    <a:pt x="2286" y="31060"/>
                    <a:pt x="1749" y="34959"/>
                    <a:pt x="1211" y="38858"/>
                  </a:cubicBezTo>
                  <a:cubicBezTo>
                    <a:pt x="471" y="44438"/>
                    <a:pt x="68" y="50018"/>
                    <a:pt x="135" y="55665"/>
                  </a:cubicBezTo>
                  <a:cubicBezTo>
                    <a:pt x="270" y="56674"/>
                    <a:pt x="337" y="57615"/>
                    <a:pt x="270" y="58623"/>
                  </a:cubicBezTo>
                  <a:cubicBezTo>
                    <a:pt x="1" y="60573"/>
                    <a:pt x="1" y="62523"/>
                    <a:pt x="202" y="64472"/>
                  </a:cubicBezTo>
                  <a:cubicBezTo>
                    <a:pt x="404" y="67430"/>
                    <a:pt x="538" y="70455"/>
                    <a:pt x="942" y="73414"/>
                  </a:cubicBezTo>
                  <a:cubicBezTo>
                    <a:pt x="807" y="73750"/>
                    <a:pt x="807" y="74086"/>
                    <a:pt x="807" y="74422"/>
                  </a:cubicBezTo>
                  <a:cubicBezTo>
                    <a:pt x="1681" y="79531"/>
                    <a:pt x="3496" y="84372"/>
                    <a:pt x="5379" y="89145"/>
                  </a:cubicBezTo>
                  <a:cubicBezTo>
                    <a:pt x="5984" y="89481"/>
                    <a:pt x="6186" y="90153"/>
                    <a:pt x="6455" y="90691"/>
                  </a:cubicBezTo>
                  <a:cubicBezTo>
                    <a:pt x="6723" y="91363"/>
                    <a:pt x="7127" y="91968"/>
                    <a:pt x="7665" y="92439"/>
                  </a:cubicBezTo>
                  <a:cubicBezTo>
                    <a:pt x="8008" y="92782"/>
                    <a:pt x="8322" y="92981"/>
                    <a:pt x="8580" y="92981"/>
                  </a:cubicBezTo>
                  <a:cubicBezTo>
                    <a:pt x="8879" y="92981"/>
                    <a:pt x="9103" y="92716"/>
                    <a:pt x="9211" y="92103"/>
                  </a:cubicBezTo>
                  <a:cubicBezTo>
                    <a:pt x="9278" y="90355"/>
                    <a:pt x="8270" y="89010"/>
                    <a:pt x="7597" y="87531"/>
                  </a:cubicBezTo>
                  <a:cubicBezTo>
                    <a:pt x="7328" y="85716"/>
                    <a:pt x="6858" y="83901"/>
                    <a:pt x="6118" y="82153"/>
                  </a:cubicBezTo>
                  <a:cubicBezTo>
                    <a:pt x="4572" y="78321"/>
                    <a:pt x="4303" y="74355"/>
                    <a:pt x="3900" y="70321"/>
                  </a:cubicBezTo>
                  <a:cubicBezTo>
                    <a:pt x="3228" y="68573"/>
                    <a:pt x="4438" y="66691"/>
                    <a:pt x="3765" y="64876"/>
                  </a:cubicBezTo>
                  <a:lnTo>
                    <a:pt x="3496" y="64674"/>
                  </a:lnTo>
                  <a:cubicBezTo>
                    <a:pt x="3093" y="64203"/>
                    <a:pt x="3228" y="63665"/>
                    <a:pt x="3160" y="63128"/>
                  </a:cubicBezTo>
                  <a:cubicBezTo>
                    <a:pt x="2824" y="60573"/>
                    <a:pt x="3631" y="58018"/>
                    <a:pt x="3362" y="55396"/>
                  </a:cubicBezTo>
                  <a:cubicBezTo>
                    <a:pt x="3026" y="52237"/>
                    <a:pt x="3631" y="49144"/>
                    <a:pt x="3765" y="45984"/>
                  </a:cubicBezTo>
                  <a:cubicBezTo>
                    <a:pt x="3900" y="43161"/>
                    <a:pt x="4572" y="40405"/>
                    <a:pt x="4370" y="37581"/>
                  </a:cubicBezTo>
                  <a:cubicBezTo>
                    <a:pt x="5312" y="34018"/>
                    <a:pt x="5446" y="30320"/>
                    <a:pt x="6589" y="26757"/>
                  </a:cubicBezTo>
                  <a:cubicBezTo>
                    <a:pt x="7328" y="24942"/>
                    <a:pt x="7866" y="23060"/>
                    <a:pt x="8270" y="21177"/>
                  </a:cubicBezTo>
                  <a:cubicBezTo>
                    <a:pt x="9009" y="16202"/>
                    <a:pt x="11093" y="11765"/>
                    <a:pt x="13312" y="7328"/>
                  </a:cubicBezTo>
                  <a:cubicBezTo>
                    <a:pt x="13043" y="6522"/>
                    <a:pt x="13446" y="5715"/>
                    <a:pt x="14186" y="5311"/>
                  </a:cubicBezTo>
                  <a:cubicBezTo>
                    <a:pt x="14724" y="3631"/>
                    <a:pt x="16068" y="2286"/>
                    <a:pt x="16539" y="538"/>
                  </a:cubicBezTo>
                  <a:cubicBezTo>
                    <a:pt x="16135" y="404"/>
                    <a:pt x="15598" y="471"/>
                    <a:pt x="15329" y="0"/>
                  </a:cubicBezTo>
                  <a:close/>
                </a:path>
              </a:pathLst>
            </a:custGeom>
            <a:solidFill>
              <a:srgbClr val="72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3" name="Google Shape;23723;p31"/>
            <p:cNvSpPr/>
            <p:nvPr/>
          </p:nvSpPr>
          <p:spPr>
            <a:xfrm>
              <a:off x="3049475" y="1014375"/>
              <a:ext cx="423550" cy="560050"/>
            </a:xfrm>
            <a:custGeom>
              <a:avLst/>
              <a:gdLst/>
              <a:ahLst/>
              <a:cxnLst/>
              <a:rect l="l" t="t" r="r" b="b"/>
              <a:pathLst>
                <a:path w="16942" h="22402" extrusionOk="0">
                  <a:moveTo>
                    <a:pt x="7613" y="1"/>
                  </a:moveTo>
                  <a:cubicBezTo>
                    <a:pt x="7451" y="1"/>
                    <a:pt x="7389" y="290"/>
                    <a:pt x="7328" y="413"/>
                  </a:cubicBezTo>
                  <a:cubicBezTo>
                    <a:pt x="7125" y="775"/>
                    <a:pt x="6967" y="908"/>
                    <a:pt x="6829" y="908"/>
                  </a:cubicBezTo>
                  <a:cubicBezTo>
                    <a:pt x="6557" y="908"/>
                    <a:pt x="6363" y="389"/>
                    <a:pt x="6051" y="77"/>
                  </a:cubicBezTo>
                  <a:cubicBezTo>
                    <a:pt x="5715" y="1690"/>
                    <a:pt x="5580" y="3304"/>
                    <a:pt x="4236" y="4379"/>
                  </a:cubicBezTo>
                  <a:cubicBezTo>
                    <a:pt x="4101" y="4379"/>
                    <a:pt x="3900" y="4379"/>
                    <a:pt x="3900" y="4446"/>
                  </a:cubicBezTo>
                  <a:cubicBezTo>
                    <a:pt x="2017" y="8346"/>
                    <a:pt x="1278" y="12447"/>
                    <a:pt x="538" y="16615"/>
                  </a:cubicBezTo>
                  <a:cubicBezTo>
                    <a:pt x="337" y="17623"/>
                    <a:pt x="0" y="18699"/>
                    <a:pt x="605" y="19707"/>
                  </a:cubicBezTo>
                  <a:cubicBezTo>
                    <a:pt x="698" y="19719"/>
                    <a:pt x="790" y="19724"/>
                    <a:pt x="882" y="19724"/>
                  </a:cubicBezTo>
                  <a:cubicBezTo>
                    <a:pt x="1326" y="19724"/>
                    <a:pt x="1762" y="19594"/>
                    <a:pt x="2152" y="19371"/>
                  </a:cubicBezTo>
                  <a:cubicBezTo>
                    <a:pt x="2392" y="19184"/>
                    <a:pt x="2675" y="19092"/>
                    <a:pt x="2955" y="19092"/>
                  </a:cubicBezTo>
                  <a:cubicBezTo>
                    <a:pt x="3377" y="19092"/>
                    <a:pt x="3791" y="19302"/>
                    <a:pt x="4034" y="19707"/>
                  </a:cubicBezTo>
                  <a:cubicBezTo>
                    <a:pt x="4463" y="20203"/>
                    <a:pt x="4747" y="20439"/>
                    <a:pt x="5028" y="20439"/>
                  </a:cubicBezTo>
                  <a:cubicBezTo>
                    <a:pt x="5318" y="20439"/>
                    <a:pt x="5606" y="20186"/>
                    <a:pt x="6051" y="19707"/>
                  </a:cubicBezTo>
                  <a:cubicBezTo>
                    <a:pt x="6387" y="19371"/>
                    <a:pt x="6589" y="18968"/>
                    <a:pt x="6925" y="18632"/>
                  </a:cubicBezTo>
                  <a:cubicBezTo>
                    <a:pt x="7271" y="18112"/>
                    <a:pt x="7840" y="17844"/>
                    <a:pt x="8417" y="17844"/>
                  </a:cubicBezTo>
                  <a:cubicBezTo>
                    <a:pt x="8736" y="17844"/>
                    <a:pt x="9058" y="17926"/>
                    <a:pt x="9345" y="18094"/>
                  </a:cubicBezTo>
                  <a:cubicBezTo>
                    <a:pt x="10488" y="18699"/>
                    <a:pt x="10286" y="19438"/>
                    <a:pt x="9547" y="20380"/>
                  </a:cubicBezTo>
                  <a:cubicBezTo>
                    <a:pt x="10137" y="20232"/>
                    <a:pt x="10512" y="20138"/>
                    <a:pt x="10779" y="20138"/>
                  </a:cubicBezTo>
                  <a:cubicBezTo>
                    <a:pt x="11241" y="20138"/>
                    <a:pt x="11382" y="20419"/>
                    <a:pt x="11765" y="21186"/>
                  </a:cubicBezTo>
                  <a:cubicBezTo>
                    <a:pt x="11832" y="21388"/>
                    <a:pt x="12034" y="21522"/>
                    <a:pt x="12034" y="21657"/>
                  </a:cubicBezTo>
                  <a:cubicBezTo>
                    <a:pt x="12143" y="21985"/>
                    <a:pt x="12031" y="22401"/>
                    <a:pt x="12346" y="22401"/>
                  </a:cubicBezTo>
                  <a:cubicBezTo>
                    <a:pt x="12418" y="22401"/>
                    <a:pt x="12513" y="22379"/>
                    <a:pt x="12639" y="22329"/>
                  </a:cubicBezTo>
                  <a:cubicBezTo>
                    <a:pt x="13110" y="22195"/>
                    <a:pt x="13177" y="21657"/>
                    <a:pt x="12841" y="21321"/>
                  </a:cubicBezTo>
                  <a:cubicBezTo>
                    <a:pt x="12034" y="20716"/>
                    <a:pt x="12236" y="19842"/>
                    <a:pt x="11900" y="19035"/>
                  </a:cubicBezTo>
                  <a:cubicBezTo>
                    <a:pt x="11975" y="19018"/>
                    <a:pt x="12044" y="19011"/>
                    <a:pt x="12106" y="19011"/>
                  </a:cubicBezTo>
                  <a:cubicBezTo>
                    <a:pt x="12544" y="19011"/>
                    <a:pt x="12698" y="19371"/>
                    <a:pt x="13110" y="19371"/>
                  </a:cubicBezTo>
                  <a:cubicBezTo>
                    <a:pt x="13177" y="18497"/>
                    <a:pt x="13177" y="17556"/>
                    <a:pt x="13984" y="16951"/>
                  </a:cubicBezTo>
                  <a:cubicBezTo>
                    <a:pt x="14387" y="16211"/>
                    <a:pt x="14522" y="15472"/>
                    <a:pt x="14522" y="14665"/>
                  </a:cubicBezTo>
                  <a:cubicBezTo>
                    <a:pt x="14723" y="12178"/>
                    <a:pt x="15261" y="9623"/>
                    <a:pt x="15933" y="7203"/>
                  </a:cubicBezTo>
                  <a:cubicBezTo>
                    <a:pt x="16001" y="6463"/>
                    <a:pt x="16068" y="5724"/>
                    <a:pt x="16135" y="5051"/>
                  </a:cubicBezTo>
                  <a:cubicBezTo>
                    <a:pt x="16337" y="4043"/>
                    <a:pt x="16942" y="3169"/>
                    <a:pt x="16807" y="2161"/>
                  </a:cubicBezTo>
                  <a:cubicBezTo>
                    <a:pt x="16807" y="2093"/>
                    <a:pt x="16807" y="2026"/>
                    <a:pt x="16807" y="1959"/>
                  </a:cubicBezTo>
                  <a:cubicBezTo>
                    <a:pt x="16854" y="1262"/>
                    <a:pt x="16868" y="1047"/>
                    <a:pt x="16562" y="1047"/>
                  </a:cubicBezTo>
                  <a:cubicBezTo>
                    <a:pt x="16425" y="1047"/>
                    <a:pt x="16224" y="1090"/>
                    <a:pt x="15933" y="1152"/>
                  </a:cubicBezTo>
                  <a:cubicBezTo>
                    <a:pt x="15878" y="1161"/>
                    <a:pt x="15832" y="1166"/>
                    <a:pt x="15793" y="1166"/>
                  </a:cubicBezTo>
                  <a:cubicBezTo>
                    <a:pt x="15547" y="1166"/>
                    <a:pt x="15597" y="999"/>
                    <a:pt x="15597" y="883"/>
                  </a:cubicBezTo>
                  <a:cubicBezTo>
                    <a:pt x="15533" y="372"/>
                    <a:pt x="15363" y="210"/>
                    <a:pt x="15165" y="210"/>
                  </a:cubicBezTo>
                  <a:cubicBezTo>
                    <a:pt x="14948" y="210"/>
                    <a:pt x="14698" y="406"/>
                    <a:pt x="14522" y="547"/>
                  </a:cubicBezTo>
                  <a:cubicBezTo>
                    <a:pt x="14018" y="956"/>
                    <a:pt x="13574" y="1129"/>
                    <a:pt x="13140" y="1129"/>
                  </a:cubicBezTo>
                  <a:cubicBezTo>
                    <a:pt x="12647" y="1129"/>
                    <a:pt x="12167" y="905"/>
                    <a:pt x="11631" y="547"/>
                  </a:cubicBezTo>
                  <a:cubicBezTo>
                    <a:pt x="11063" y="169"/>
                    <a:pt x="10436" y="101"/>
                    <a:pt x="9799" y="101"/>
                  </a:cubicBezTo>
                  <a:cubicBezTo>
                    <a:pt x="9443" y="101"/>
                    <a:pt x="9084" y="122"/>
                    <a:pt x="8730" y="122"/>
                  </a:cubicBezTo>
                  <a:cubicBezTo>
                    <a:pt x="8366" y="122"/>
                    <a:pt x="8008" y="100"/>
                    <a:pt x="7664" y="9"/>
                  </a:cubicBezTo>
                  <a:cubicBezTo>
                    <a:pt x="7646" y="3"/>
                    <a:pt x="7629" y="1"/>
                    <a:pt x="761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4" name="Google Shape;23724;p31"/>
            <p:cNvSpPr/>
            <p:nvPr/>
          </p:nvSpPr>
          <p:spPr>
            <a:xfrm>
              <a:off x="3042750" y="792750"/>
              <a:ext cx="225225" cy="758025"/>
            </a:xfrm>
            <a:custGeom>
              <a:avLst/>
              <a:gdLst/>
              <a:ahLst/>
              <a:cxnLst/>
              <a:rect l="l" t="t" r="r" b="b"/>
              <a:pathLst>
                <a:path w="9009" h="30321" extrusionOk="0">
                  <a:moveTo>
                    <a:pt x="9009" y="0"/>
                  </a:moveTo>
                  <a:lnTo>
                    <a:pt x="9009" y="0"/>
                  </a:lnTo>
                  <a:cubicBezTo>
                    <a:pt x="8471" y="336"/>
                    <a:pt x="8269" y="1076"/>
                    <a:pt x="7597" y="1345"/>
                  </a:cubicBezTo>
                  <a:cubicBezTo>
                    <a:pt x="7261" y="1479"/>
                    <a:pt x="7059" y="1815"/>
                    <a:pt x="7127" y="2152"/>
                  </a:cubicBezTo>
                  <a:cubicBezTo>
                    <a:pt x="6992" y="3967"/>
                    <a:pt x="6051" y="5379"/>
                    <a:pt x="5311" y="6925"/>
                  </a:cubicBezTo>
                  <a:cubicBezTo>
                    <a:pt x="4975" y="7530"/>
                    <a:pt x="4639" y="8202"/>
                    <a:pt x="4505" y="8942"/>
                  </a:cubicBezTo>
                  <a:cubicBezTo>
                    <a:pt x="4303" y="10555"/>
                    <a:pt x="3967" y="12169"/>
                    <a:pt x="3564" y="13782"/>
                  </a:cubicBezTo>
                  <a:cubicBezTo>
                    <a:pt x="2824" y="15732"/>
                    <a:pt x="2219" y="17816"/>
                    <a:pt x="1748" y="19833"/>
                  </a:cubicBezTo>
                  <a:cubicBezTo>
                    <a:pt x="1345" y="22051"/>
                    <a:pt x="68" y="24135"/>
                    <a:pt x="471" y="26555"/>
                  </a:cubicBezTo>
                  <a:cubicBezTo>
                    <a:pt x="538" y="26757"/>
                    <a:pt x="471" y="26959"/>
                    <a:pt x="404" y="27160"/>
                  </a:cubicBezTo>
                  <a:cubicBezTo>
                    <a:pt x="68" y="28169"/>
                    <a:pt x="0" y="29245"/>
                    <a:pt x="135" y="30320"/>
                  </a:cubicBezTo>
                  <a:cubicBezTo>
                    <a:pt x="740" y="29917"/>
                    <a:pt x="337" y="29043"/>
                    <a:pt x="874" y="28639"/>
                  </a:cubicBezTo>
                  <a:cubicBezTo>
                    <a:pt x="807" y="26488"/>
                    <a:pt x="1076" y="24337"/>
                    <a:pt x="1681" y="22320"/>
                  </a:cubicBezTo>
                  <a:cubicBezTo>
                    <a:pt x="2555" y="19295"/>
                    <a:pt x="2824" y="16068"/>
                    <a:pt x="4505" y="13311"/>
                  </a:cubicBezTo>
                  <a:cubicBezTo>
                    <a:pt x="5715" y="9883"/>
                    <a:pt x="6320" y="6252"/>
                    <a:pt x="8001" y="3026"/>
                  </a:cubicBezTo>
                  <a:cubicBezTo>
                    <a:pt x="8606" y="2152"/>
                    <a:pt x="9009" y="1076"/>
                    <a:pt x="9009" y="0"/>
                  </a:cubicBezTo>
                  <a:close/>
                </a:path>
              </a:pathLst>
            </a:custGeom>
            <a:solidFill>
              <a:srgbClr val="859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5" name="Google Shape;23725;p31"/>
            <p:cNvSpPr/>
            <p:nvPr/>
          </p:nvSpPr>
          <p:spPr>
            <a:xfrm>
              <a:off x="2257875" y="2138300"/>
              <a:ext cx="65550" cy="79700"/>
            </a:xfrm>
            <a:custGeom>
              <a:avLst/>
              <a:gdLst/>
              <a:ahLst/>
              <a:cxnLst/>
              <a:rect l="l" t="t" r="r" b="b"/>
              <a:pathLst>
                <a:path w="2622" h="3188" extrusionOk="0">
                  <a:moveTo>
                    <a:pt x="1686" y="0"/>
                  </a:moveTo>
                  <a:cubicBezTo>
                    <a:pt x="1642" y="0"/>
                    <a:pt x="1613" y="8"/>
                    <a:pt x="1613" y="28"/>
                  </a:cubicBezTo>
                  <a:cubicBezTo>
                    <a:pt x="1681" y="1104"/>
                    <a:pt x="269" y="1036"/>
                    <a:pt x="134" y="1843"/>
                  </a:cubicBezTo>
                  <a:cubicBezTo>
                    <a:pt x="0" y="2381"/>
                    <a:pt x="0" y="2919"/>
                    <a:pt x="672" y="3188"/>
                  </a:cubicBezTo>
                  <a:cubicBezTo>
                    <a:pt x="874" y="3120"/>
                    <a:pt x="1076" y="3053"/>
                    <a:pt x="1210" y="2986"/>
                  </a:cubicBezTo>
                  <a:cubicBezTo>
                    <a:pt x="1815" y="2515"/>
                    <a:pt x="1613" y="1574"/>
                    <a:pt x="2420" y="1171"/>
                  </a:cubicBezTo>
                  <a:cubicBezTo>
                    <a:pt x="2622" y="1104"/>
                    <a:pt x="2420" y="364"/>
                    <a:pt x="2084" y="95"/>
                  </a:cubicBezTo>
                  <a:cubicBezTo>
                    <a:pt x="1989" y="48"/>
                    <a:pt x="1793" y="0"/>
                    <a:pt x="1686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6" name="Google Shape;23726;p31"/>
            <p:cNvSpPr/>
            <p:nvPr/>
          </p:nvSpPr>
          <p:spPr>
            <a:xfrm>
              <a:off x="2309975" y="2204125"/>
              <a:ext cx="38675" cy="12625"/>
            </a:xfrm>
            <a:custGeom>
              <a:avLst/>
              <a:gdLst/>
              <a:ahLst/>
              <a:cxnLst/>
              <a:rect l="l" t="t" r="r" b="b"/>
              <a:pathLst>
                <a:path w="1547" h="505" extrusionOk="0">
                  <a:moveTo>
                    <a:pt x="773" y="0"/>
                  </a:moveTo>
                  <a:cubicBezTo>
                    <a:pt x="487" y="0"/>
                    <a:pt x="202" y="118"/>
                    <a:pt x="0" y="353"/>
                  </a:cubicBezTo>
                  <a:cubicBezTo>
                    <a:pt x="235" y="454"/>
                    <a:pt x="504" y="504"/>
                    <a:pt x="773" y="504"/>
                  </a:cubicBezTo>
                  <a:cubicBezTo>
                    <a:pt x="1042" y="504"/>
                    <a:pt x="1311" y="454"/>
                    <a:pt x="1546" y="353"/>
                  </a:cubicBezTo>
                  <a:cubicBezTo>
                    <a:pt x="1345" y="118"/>
                    <a:pt x="1059" y="0"/>
                    <a:pt x="773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7" name="Google Shape;23727;p31"/>
            <p:cNvSpPr/>
            <p:nvPr/>
          </p:nvSpPr>
          <p:spPr>
            <a:xfrm>
              <a:off x="2296525" y="223647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67" y="0"/>
                  </a:moveTo>
                  <a:cubicBezTo>
                    <a:pt x="67" y="0"/>
                    <a:pt x="0" y="135"/>
                    <a:pt x="0" y="135"/>
                  </a:cubicBezTo>
                  <a:lnTo>
                    <a:pt x="336" y="269"/>
                  </a:lnTo>
                  <a:cubicBezTo>
                    <a:pt x="390" y="287"/>
                    <a:pt x="435" y="296"/>
                    <a:pt x="467" y="296"/>
                  </a:cubicBezTo>
                  <a:cubicBezTo>
                    <a:pt x="555" y="296"/>
                    <a:pt x="551" y="233"/>
                    <a:pt x="404" y="135"/>
                  </a:cubicBezTo>
                  <a:cubicBezTo>
                    <a:pt x="336" y="67"/>
                    <a:pt x="202" y="0"/>
                    <a:pt x="6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8" name="Google Shape;23728;p31"/>
            <p:cNvSpPr/>
            <p:nvPr/>
          </p:nvSpPr>
          <p:spPr>
            <a:xfrm>
              <a:off x="2320050" y="21742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9" name="Google Shape;23729;p31"/>
            <p:cNvSpPr/>
            <p:nvPr/>
          </p:nvSpPr>
          <p:spPr>
            <a:xfrm>
              <a:off x="2390650" y="2888575"/>
              <a:ext cx="20175" cy="30275"/>
            </a:xfrm>
            <a:custGeom>
              <a:avLst/>
              <a:gdLst/>
              <a:ahLst/>
              <a:cxnLst/>
              <a:rect l="l" t="t" r="r" b="b"/>
              <a:pathLst>
                <a:path w="807" h="1211" extrusionOk="0">
                  <a:moveTo>
                    <a:pt x="0" y="1"/>
                  </a:moveTo>
                  <a:lnTo>
                    <a:pt x="403" y="1211"/>
                  </a:lnTo>
                  <a:lnTo>
                    <a:pt x="807" y="1211"/>
                  </a:lnTo>
                  <a:lnTo>
                    <a:pt x="807" y="404"/>
                  </a:lnTo>
                  <a:cubicBezTo>
                    <a:pt x="605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BB85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0" name="Google Shape;23730;p31"/>
            <p:cNvSpPr/>
            <p:nvPr/>
          </p:nvSpPr>
          <p:spPr>
            <a:xfrm>
              <a:off x="2928450" y="2444875"/>
              <a:ext cx="139525" cy="393300"/>
            </a:xfrm>
            <a:custGeom>
              <a:avLst/>
              <a:gdLst/>
              <a:ahLst/>
              <a:cxnLst/>
              <a:rect l="l" t="t" r="r" b="b"/>
              <a:pathLst>
                <a:path w="5581" h="15732" extrusionOk="0">
                  <a:moveTo>
                    <a:pt x="606" y="1"/>
                  </a:moveTo>
                  <a:cubicBezTo>
                    <a:pt x="1" y="673"/>
                    <a:pt x="203" y="1748"/>
                    <a:pt x="1009" y="2017"/>
                  </a:cubicBezTo>
                  <a:lnTo>
                    <a:pt x="1009" y="2421"/>
                  </a:lnTo>
                  <a:cubicBezTo>
                    <a:pt x="1413" y="2757"/>
                    <a:pt x="1077" y="3295"/>
                    <a:pt x="1413" y="3698"/>
                  </a:cubicBezTo>
                  <a:cubicBezTo>
                    <a:pt x="1413" y="4370"/>
                    <a:pt x="1480" y="5110"/>
                    <a:pt x="1682" y="5849"/>
                  </a:cubicBezTo>
                  <a:cubicBezTo>
                    <a:pt x="2287" y="8001"/>
                    <a:pt x="3026" y="10085"/>
                    <a:pt x="3900" y="12236"/>
                  </a:cubicBezTo>
                  <a:cubicBezTo>
                    <a:pt x="4371" y="13446"/>
                    <a:pt x="4371" y="14925"/>
                    <a:pt x="5581" y="15732"/>
                  </a:cubicBezTo>
                  <a:cubicBezTo>
                    <a:pt x="4976" y="13110"/>
                    <a:pt x="4169" y="10488"/>
                    <a:pt x="3026" y="8068"/>
                  </a:cubicBezTo>
                  <a:cubicBezTo>
                    <a:pt x="2690" y="7127"/>
                    <a:pt x="2421" y="6185"/>
                    <a:pt x="2219" y="5177"/>
                  </a:cubicBezTo>
                  <a:cubicBezTo>
                    <a:pt x="1816" y="3496"/>
                    <a:pt x="1951" y="1614"/>
                    <a:pt x="1144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1" name="Google Shape;23731;p31"/>
            <p:cNvSpPr/>
            <p:nvPr/>
          </p:nvSpPr>
          <p:spPr>
            <a:xfrm>
              <a:off x="3074675" y="833075"/>
              <a:ext cx="62225" cy="191750"/>
            </a:xfrm>
            <a:custGeom>
              <a:avLst/>
              <a:gdLst/>
              <a:ahLst/>
              <a:cxnLst/>
              <a:rect l="l" t="t" r="r" b="b"/>
              <a:pathLst>
                <a:path w="2489" h="7670" extrusionOk="0">
                  <a:moveTo>
                    <a:pt x="2488" y="1"/>
                  </a:moveTo>
                  <a:cubicBezTo>
                    <a:pt x="1413" y="2421"/>
                    <a:pt x="539" y="4976"/>
                    <a:pt x="1" y="7665"/>
                  </a:cubicBezTo>
                  <a:cubicBezTo>
                    <a:pt x="55" y="7668"/>
                    <a:pt x="109" y="7669"/>
                    <a:pt x="162" y="7669"/>
                  </a:cubicBezTo>
                  <a:cubicBezTo>
                    <a:pt x="1361" y="7669"/>
                    <a:pt x="2267" y="6958"/>
                    <a:pt x="1816" y="6186"/>
                  </a:cubicBezTo>
                  <a:cubicBezTo>
                    <a:pt x="1211" y="5245"/>
                    <a:pt x="1816" y="4707"/>
                    <a:pt x="2018" y="3967"/>
                  </a:cubicBezTo>
                  <a:cubicBezTo>
                    <a:pt x="2287" y="3093"/>
                    <a:pt x="2421" y="2287"/>
                    <a:pt x="2488" y="1413"/>
                  </a:cubicBezTo>
                  <a:lnTo>
                    <a:pt x="2488" y="1"/>
                  </a:lnTo>
                  <a:close/>
                </a:path>
              </a:pathLst>
            </a:custGeom>
            <a:solidFill>
              <a:srgbClr val="8A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2" name="Google Shape;23732;p31"/>
            <p:cNvSpPr/>
            <p:nvPr/>
          </p:nvSpPr>
          <p:spPr>
            <a:xfrm>
              <a:off x="2889800" y="2341925"/>
              <a:ext cx="65575" cy="155075"/>
            </a:xfrm>
            <a:custGeom>
              <a:avLst/>
              <a:gdLst/>
              <a:ahLst/>
              <a:cxnLst/>
              <a:rect l="l" t="t" r="r" b="b"/>
              <a:pathLst>
                <a:path w="2623" h="6203" extrusionOk="0">
                  <a:moveTo>
                    <a:pt x="1581" y="1"/>
                  </a:moveTo>
                  <a:cubicBezTo>
                    <a:pt x="1513" y="1"/>
                    <a:pt x="1446" y="51"/>
                    <a:pt x="1412" y="152"/>
                  </a:cubicBezTo>
                  <a:cubicBezTo>
                    <a:pt x="1" y="1295"/>
                    <a:pt x="1" y="1295"/>
                    <a:pt x="942" y="2774"/>
                  </a:cubicBezTo>
                  <a:cubicBezTo>
                    <a:pt x="1278" y="3446"/>
                    <a:pt x="2018" y="4051"/>
                    <a:pt x="1009" y="4791"/>
                  </a:cubicBezTo>
                  <a:cubicBezTo>
                    <a:pt x="471" y="5194"/>
                    <a:pt x="740" y="5598"/>
                    <a:pt x="1278" y="5866"/>
                  </a:cubicBezTo>
                  <a:cubicBezTo>
                    <a:pt x="1681" y="6068"/>
                    <a:pt x="2152" y="6203"/>
                    <a:pt x="2623" y="6203"/>
                  </a:cubicBezTo>
                  <a:cubicBezTo>
                    <a:pt x="2286" y="5530"/>
                    <a:pt x="2085" y="4858"/>
                    <a:pt x="2219" y="4186"/>
                  </a:cubicBezTo>
                  <a:lnTo>
                    <a:pt x="1749" y="2572"/>
                  </a:lnTo>
                  <a:cubicBezTo>
                    <a:pt x="1816" y="2572"/>
                    <a:pt x="1883" y="2505"/>
                    <a:pt x="1883" y="2438"/>
                  </a:cubicBezTo>
                  <a:cubicBezTo>
                    <a:pt x="1883" y="2303"/>
                    <a:pt x="1883" y="2169"/>
                    <a:pt x="1749" y="2169"/>
                  </a:cubicBezTo>
                  <a:lnTo>
                    <a:pt x="1749" y="152"/>
                  </a:lnTo>
                  <a:cubicBezTo>
                    <a:pt x="1715" y="51"/>
                    <a:pt x="1648" y="1"/>
                    <a:pt x="1581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3" name="Google Shape;23733;p31"/>
            <p:cNvSpPr/>
            <p:nvPr/>
          </p:nvSpPr>
          <p:spPr>
            <a:xfrm>
              <a:off x="2935175" y="2396125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270" y="270"/>
                    <a:pt x="270" y="68"/>
                    <a:pt x="1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4" name="Google Shape;23734;p31"/>
            <p:cNvSpPr/>
            <p:nvPr/>
          </p:nvSpPr>
          <p:spPr>
            <a:xfrm>
              <a:off x="2925100" y="2335625"/>
              <a:ext cx="8425" cy="10125"/>
            </a:xfrm>
            <a:custGeom>
              <a:avLst/>
              <a:gdLst/>
              <a:ahLst/>
              <a:cxnLst/>
              <a:rect l="l" t="t" r="r" b="b"/>
              <a:pathLst>
                <a:path w="337" h="405" extrusionOk="0">
                  <a:moveTo>
                    <a:pt x="0" y="1"/>
                  </a:moveTo>
                  <a:lnTo>
                    <a:pt x="0" y="404"/>
                  </a:lnTo>
                  <a:lnTo>
                    <a:pt x="337" y="4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5" name="Google Shape;23735;p31"/>
            <p:cNvSpPr/>
            <p:nvPr/>
          </p:nvSpPr>
          <p:spPr>
            <a:xfrm>
              <a:off x="2360375" y="2944050"/>
              <a:ext cx="16850" cy="16750"/>
            </a:xfrm>
            <a:custGeom>
              <a:avLst/>
              <a:gdLst/>
              <a:ahLst/>
              <a:cxnLst/>
              <a:rect l="l" t="t" r="r" b="b"/>
              <a:pathLst>
                <a:path w="674" h="670" extrusionOk="0">
                  <a:moveTo>
                    <a:pt x="270" y="0"/>
                  </a:moveTo>
                  <a:cubicBezTo>
                    <a:pt x="135" y="135"/>
                    <a:pt x="68" y="269"/>
                    <a:pt x="1" y="471"/>
                  </a:cubicBezTo>
                  <a:cubicBezTo>
                    <a:pt x="1" y="622"/>
                    <a:pt x="39" y="669"/>
                    <a:pt x="90" y="669"/>
                  </a:cubicBezTo>
                  <a:cubicBezTo>
                    <a:pt x="174" y="669"/>
                    <a:pt x="295" y="538"/>
                    <a:pt x="337" y="538"/>
                  </a:cubicBezTo>
                  <a:cubicBezTo>
                    <a:pt x="539" y="538"/>
                    <a:pt x="673" y="336"/>
                    <a:pt x="606" y="135"/>
                  </a:cubicBezTo>
                  <a:cubicBezTo>
                    <a:pt x="539" y="67"/>
                    <a:pt x="404" y="67"/>
                    <a:pt x="270" y="0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6" name="Google Shape;23736;p31"/>
            <p:cNvSpPr/>
            <p:nvPr/>
          </p:nvSpPr>
          <p:spPr>
            <a:xfrm>
              <a:off x="3693175" y="2731650"/>
              <a:ext cx="255500" cy="143200"/>
            </a:xfrm>
            <a:custGeom>
              <a:avLst/>
              <a:gdLst/>
              <a:ahLst/>
              <a:cxnLst/>
              <a:rect l="l" t="t" r="r" b="b"/>
              <a:pathLst>
                <a:path w="10220" h="5728" extrusionOk="0">
                  <a:moveTo>
                    <a:pt x="8951" y="0"/>
                  </a:moveTo>
                  <a:cubicBezTo>
                    <a:pt x="8879" y="0"/>
                    <a:pt x="8808" y="9"/>
                    <a:pt x="8740" y="26"/>
                  </a:cubicBezTo>
                  <a:cubicBezTo>
                    <a:pt x="6118" y="1034"/>
                    <a:pt x="3833" y="2647"/>
                    <a:pt x="1412" y="3925"/>
                  </a:cubicBezTo>
                  <a:cubicBezTo>
                    <a:pt x="807" y="4261"/>
                    <a:pt x="1" y="4664"/>
                    <a:pt x="337" y="5605"/>
                  </a:cubicBezTo>
                  <a:cubicBezTo>
                    <a:pt x="506" y="5690"/>
                    <a:pt x="675" y="5727"/>
                    <a:pt x="844" y="5727"/>
                  </a:cubicBezTo>
                  <a:cubicBezTo>
                    <a:pt x="1078" y="5727"/>
                    <a:pt x="1312" y="5655"/>
                    <a:pt x="1547" y="5538"/>
                  </a:cubicBezTo>
                  <a:cubicBezTo>
                    <a:pt x="2959" y="4530"/>
                    <a:pt x="4639" y="4261"/>
                    <a:pt x="6186" y="3454"/>
                  </a:cubicBezTo>
                  <a:cubicBezTo>
                    <a:pt x="6792" y="3151"/>
                    <a:pt x="7509" y="2628"/>
                    <a:pt x="8088" y="2628"/>
                  </a:cubicBezTo>
                  <a:cubicBezTo>
                    <a:pt x="8150" y="2628"/>
                    <a:pt x="8211" y="2634"/>
                    <a:pt x="8270" y="2647"/>
                  </a:cubicBezTo>
                  <a:cubicBezTo>
                    <a:pt x="9076" y="2849"/>
                    <a:pt x="8606" y="4059"/>
                    <a:pt x="9211" y="4664"/>
                  </a:cubicBezTo>
                  <a:cubicBezTo>
                    <a:pt x="9278" y="4765"/>
                    <a:pt x="9345" y="4816"/>
                    <a:pt x="9413" y="4816"/>
                  </a:cubicBezTo>
                  <a:cubicBezTo>
                    <a:pt x="9480" y="4816"/>
                    <a:pt x="9547" y="4765"/>
                    <a:pt x="9614" y="4664"/>
                  </a:cubicBezTo>
                  <a:cubicBezTo>
                    <a:pt x="9614" y="4261"/>
                    <a:pt x="9480" y="3723"/>
                    <a:pt x="10018" y="3454"/>
                  </a:cubicBezTo>
                  <a:cubicBezTo>
                    <a:pt x="10219" y="3252"/>
                    <a:pt x="10219" y="2849"/>
                    <a:pt x="10018" y="2647"/>
                  </a:cubicBezTo>
                  <a:cubicBezTo>
                    <a:pt x="10018" y="2513"/>
                    <a:pt x="9950" y="2378"/>
                    <a:pt x="9950" y="2244"/>
                  </a:cubicBezTo>
                  <a:cubicBezTo>
                    <a:pt x="9009" y="1706"/>
                    <a:pt x="9345" y="967"/>
                    <a:pt x="9547" y="227"/>
                  </a:cubicBezTo>
                  <a:cubicBezTo>
                    <a:pt x="9396" y="76"/>
                    <a:pt x="9169" y="0"/>
                    <a:pt x="8951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7" name="Google Shape;23737;p31"/>
            <p:cNvSpPr/>
            <p:nvPr/>
          </p:nvSpPr>
          <p:spPr>
            <a:xfrm>
              <a:off x="3978900" y="2848250"/>
              <a:ext cx="63900" cy="62200"/>
            </a:xfrm>
            <a:custGeom>
              <a:avLst/>
              <a:gdLst/>
              <a:ahLst/>
              <a:cxnLst/>
              <a:rect l="l" t="t" r="r" b="b"/>
              <a:pathLst>
                <a:path w="2556" h="2488" extrusionOk="0">
                  <a:moveTo>
                    <a:pt x="202" y="0"/>
                  </a:moveTo>
                  <a:lnTo>
                    <a:pt x="0" y="202"/>
                  </a:lnTo>
                  <a:lnTo>
                    <a:pt x="202" y="404"/>
                  </a:lnTo>
                  <a:cubicBezTo>
                    <a:pt x="673" y="1412"/>
                    <a:pt x="1547" y="2152"/>
                    <a:pt x="2555" y="2488"/>
                  </a:cubicBezTo>
                  <a:cubicBezTo>
                    <a:pt x="2017" y="1479"/>
                    <a:pt x="1143" y="605"/>
                    <a:pt x="202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8" name="Google Shape;23738;p31"/>
            <p:cNvSpPr/>
            <p:nvPr/>
          </p:nvSpPr>
          <p:spPr>
            <a:xfrm>
              <a:off x="3958725" y="2828075"/>
              <a:ext cx="25250" cy="25050"/>
            </a:xfrm>
            <a:custGeom>
              <a:avLst/>
              <a:gdLst/>
              <a:ahLst/>
              <a:cxnLst/>
              <a:rect l="l" t="t" r="r" b="b"/>
              <a:pathLst>
                <a:path w="1010" h="1002" extrusionOk="0">
                  <a:moveTo>
                    <a:pt x="202" y="1"/>
                  </a:moveTo>
                  <a:lnTo>
                    <a:pt x="1" y="202"/>
                  </a:lnTo>
                  <a:cubicBezTo>
                    <a:pt x="68" y="269"/>
                    <a:pt x="68" y="404"/>
                    <a:pt x="135" y="471"/>
                  </a:cubicBezTo>
                  <a:lnTo>
                    <a:pt x="539" y="874"/>
                  </a:lnTo>
                  <a:cubicBezTo>
                    <a:pt x="599" y="966"/>
                    <a:pt x="687" y="1002"/>
                    <a:pt x="772" y="1002"/>
                  </a:cubicBezTo>
                  <a:cubicBezTo>
                    <a:pt x="875" y="1002"/>
                    <a:pt x="972" y="948"/>
                    <a:pt x="1009" y="874"/>
                  </a:cubicBezTo>
                  <a:cubicBezTo>
                    <a:pt x="875" y="471"/>
                    <a:pt x="539" y="202"/>
                    <a:pt x="202" y="1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9" name="Google Shape;23739;p31"/>
            <p:cNvSpPr/>
            <p:nvPr/>
          </p:nvSpPr>
          <p:spPr>
            <a:xfrm>
              <a:off x="3941925" y="2797825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68" y="0"/>
                  </a:moveTo>
                  <a:lnTo>
                    <a:pt x="68" y="807"/>
                  </a:lnTo>
                  <a:lnTo>
                    <a:pt x="0" y="874"/>
                  </a:lnTo>
                  <a:lnTo>
                    <a:pt x="269" y="1009"/>
                  </a:lnTo>
                  <a:lnTo>
                    <a:pt x="471" y="807"/>
                  </a:lnTo>
                  <a:cubicBezTo>
                    <a:pt x="471" y="471"/>
                    <a:pt x="337" y="202"/>
                    <a:pt x="68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0" name="Google Shape;23740;p31"/>
            <p:cNvSpPr/>
            <p:nvPr/>
          </p:nvSpPr>
          <p:spPr>
            <a:xfrm>
              <a:off x="3950325" y="2818000"/>
              <a:ext cx="13475" cy="12625"/>
            </a:xfrm>
            <a:custGeom>
              <a:avLst/>
              <a:gdLst/>
              <a:ahLst/>
              <a:cxnLst/>
              <a:rect l="l" t="t" r="r" b="b"/>
              <a:pathLst>
                <a:path w="539" h="505" extrusionOk="0">
                  <a:moveTo>
                    <a:pt x="135" y="0"/>
                  </a:moveTo>
                  <a:cubicBezTo>
                    <a:pt x="1" y="135"/>
                    <a:pt x="1" y="269"/>
                    <a:pt x="135" y="404"/>
                  </a:cubicBezTo>
                  <a:cubicBezTo>
                    <a:pt x="169" y="471"/>
                    <a:pt x="236" y="504"/>
                    <a:pt x="311" y="504"/>
                  </a:cubicBezTo>
                  <a:cubicBezTo>
                    <a:pt x="387" y="504"/>
                    <a:pt x="471" y="471"/>
                    <a:pt x="538" y="40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1" name="Google Shape;23741;p31"/>
            <p:cNvSpPr/>
            <p:nvPr/>
          </p:nvSpPr>
          <p:spPr>
            <a:xfrm>
              <a:off x="4205800" y="2565875"/>
              <a:ext cx="20175" cy="11800"/>
            </a:xfrm>
            <a:custGeom>
              <a:avLst/>
              <a:gdLst/>
              <a:ahLst/>
              <a:cxnLst/>
              <a:rect l="l" t="t" r="r" b="b"/>
              <a:pathLst>
                <a:path w="807" h="472" extrusionOk="0">
                  <a:moveTo>
                    <a:pt x="807" y="1"/>
                  </a:moveTo>
                  <a:cubicBezTo>
                    <a:pt x="471" y="1"/>
                    <a:pt x="135" y="135"/>
                    <a:pt x="0" y="472"/>
                  </a:cubicBezTo>
                  <a:cubicBezTo>
                    <a:pt x="269" y="472"/>
                    <a:pt x="605" y="337"/>
                    <a:pt x="807" y="1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2" name="Google Shape;23742;p31"/>
            <p:cNvSpPr/>
            <p:nvPr/>
          </p:nvSpPr>
          <p:spPr>
            <a:xfrm>
              <a:off x="4194025" y="2577650"/>
              <a:ext cx="11800" cy="8425"/>
            </a:xfrm>
            <a:custGeom>
              <a:avLst/>
              <a:gdLst/>
              <a:ahLst/>
              <a:cxnLst/>
              <a:rect l="l" t="t" r="r" b="b"/>
              <a:pathLst>
                <a:path w="472" h="337" extrusionOk="0">
                  <a:moveTo>
                    <a:pt x="1" y="337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3" name="Google Shape;23743;p31"/>
            <p:cNvSpPr/>
            <p:nvPr/>
          </p:nvSpPr>
          <p:spPr>
            <a:xfrm>
              <a:off x="3173850" y="2035425"/>
              <a:ext cx="176500" cy="229950"/>
            </a:xfrm>
            <a:custGeom>
              <a:avLst/>
              <a:gdLst/>
              <a:ahLst/>
              <a:cxnLst/>
              <a:rect l="l" t="t" r="r" b="b"/>
              <a:pathLst>
                <a:path w="7060" h="9198" extrusionOk="0">
                  <a:moveTo>
                    <a:pt x="3052" y="0"/>
                  </a:moveTo>
                  <a:cubicBezTo>
                    <a:pt x="2875" y="0"/>
                    <a:pt x="2689" y="49"/>
                    <a:pt x="2488" y="177"/>
                  </a:cubicBezTo>
                  <a:cubicBezTo>
                    <a:pt x="1748" y="1118"/>
                    <a:pt x="0" y="1319"/>
                    <a:pt x="471" y="3067"/>
                  </a:cubicBezTo>
                  <a:cubicBezTo>
                    <a:pt x="0" y="4681"/>
                    <a:pt x="202" y="6429"/>
                    <a:pt x="941" y="7908"/>
                  </a:cubicBezTo>
                  <a:cubicBezTo>
                    <a:pt x="1869" y="8751"/>
                    <a:pt x="3088" y="9198"/>
                    <a:pt x="4332" y="9198"/>
                  </a:cubicBezTo>
                  <a:cubicBezTo>
                    <a:pt x="5072" y="9198"/>
                    <a:pt x="5820" y="9040"/>
                    <a:pt x="6521" y="8715"/>
                  </a:cubicBezTo>
                  <a:lnTo>
                    <a:pt x="6992" y="6362"/>
                  </a:lnTo>
                  <a:cubicBezTo>
                    <a:pt x="7059" y="5084"/>
                    <a:pt x="6857" y="3874"/>
                    <a:pt x="6521" y="2664"/>
                  </a:cubicBezTo>
                  <a:cubicBezTo>
                    <a:pt x="6320" y="2462"/>
                    <a:pt x="6051" y="2328"/>
                    <a:pt x="5849" y="2126"/>
                  </a:cubicBezTo>
                  <a:cubicBezTo>
                    <a:pt x="5647" y="1857"/>
                    <a:pt x="5378" y="1588"/>
                    <a:pt x="5244" y="1454"/>
                  </a:cubicBezTo>
                  <a:cubicBezTo>
                    <a:pt x="5177" y="1319"/>
                    <a:pt x="5110" y="1185"/>
                    <a:pt x="5042" y="1118"/>
                  </a:cubicBezTo>
                  <a:lnTo>
                    <a:pt x="4773" y="714"/>
                  </a:lnTo>
                  <a:cubicBezTo>
                    <a:pt x="4639" y="580"/>
                    <a:pt x="4505" y="513"/>
                    <a:pt x="4370" y="445"/>
                  </a:cubicBezTo>
                  <a:cubicBezTo>
                    <a:pt x="3929" y="348"/>
                    <a:pt x="3525" y="0"/>
                    <a:pt x="3052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4" name="Google Shape;23744;p31"/>
            <p:cNvSpPr/>
            <p:nvPr/>
          </p:nvSpPr>
          <p:spPr>
            <a:xfrm>
              <a:off x="3325100" y="2103700"/>
              <a:ext cx="43725" cy="90775"/>
            </a:xfrm>
            <a:custGeom>
              <a:avLst/>
              <a:gdLst/>
              <a:ahLst/>
              <a:cxnLst/>
              <a:rect l="l" t="t" r="r" b="b"/>
              <a:pathLst>
                <a:path w="1749" h="3631" extrusionOk="0">
                  <a:moveTo>
                    <a:pt x="539" y="0"/>
                  </a:moveTo>
                  <a:lnTo>
                    <a:pt x="539" y="0"/>
                  </a:lnTo>
                  <a:cubicBezTo>
                    <a:pt x="606" y="1210"/>
                    <a:pt x="1" y="2555"/>
                    <a:pt x="942" y="3631"/>
                  </a:cubicBezTo>
                  <a:cubicBezTo>
                    <a:pt x="1749" y="2286"/>
                    <a:pt x="1278" y="1143"/>
                    <a:pt x="539" y="0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5" name="Google Shape;23745;p31"/>
            <p:cNvSpPr/>
            <p:nvPr/>
          </p:nvSpPr>
          <p:spPr>
            <a:xfrm>
              <a:off x="3177200" y="2041500"/>
              <a:ext cx="58850" cy="72300"/>
            </a:xfrm>
            <a:custGeom>
              <a:avLst/>
              <a:gdLst/>
              <a:ahLst/>
              <a:cxnLst/>
              <a:rect l="l" t="t" r="r" b="b"/>
              <a:pathLst>
                <a:path w="2354" h="2892" extrusionOk="0">
                  <a:moveTo>
                    <a:pt x="2354" y="1"/>
                  </a:moveTo>
                  <a:lnTo>
                    <a:pt x="2354" y="1"/>
                  </a:lnTo>
                  <a:cubicBezTo>
                    <a:pt x="202" y="875"/>
                    <a:pt x="1" y="1144"/>
                    <a:pt x="337" y="2892"/>
                  </a:cubicBezTo>
                  <a:cubicBezTo>
                    <a:pt x="404" y="2085"/>
                    <a:pt x="875" y="1413"/>
                    <a:pt x="1614" y="1009"/>
                  </a:cubicBezTo>
                  <a:cubicBezTo>
                    <a:pt x="2085" y="875"/>
                    <a:pt x="2354" y="539"/>
                    <a:pt x="2354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6" name="Google Shape;23746;p31"/>
            <p:cNvSpPr/>
            <p:nvPr/>
          </p:nvSpPr>
          <p:spPr>
            <a:xfrm>
              <a:off x="3284775" y="2041500"/>
              <a:ext cx="52125" cy="62550"/>
            </a:xfrm>
            <a:custGeom>
              <a:avLst/>
              <a:gdLst/>
              <a:ahLst/>
              <a:cxnLst/>
              <a:rect l="l" t="t" r="r" b="b"/>
              <a:pathLst>
                <a:path w="2085" h="2502" extrusionOk="0">
                  <a:moveTo>
                    <a:pt x="135" y="1"/>
                  </a:moveTo>
                  <a:cubicBezTo>
                    <a:pt x="0" y="135"/>
                    <a:pt x="0" y="337"/>
                    <a:pt x="135" y="471"/>
                  </a:cubicBezTo>
                  <a:cubicBezTo>
                    <a:pt x="135" y="606"/>
                    <a:pt x="135" y="740"/>
                    <a:pt x="135" y="875"/>
                  </a:cubicBezTo>
                  <a:cubicBezTo>
                    <a:pt x="202" y="942"/>
                    <a:pt x="336" y="1144"/>
                    <a:pt x="404" y="1278"/>
                  </a:cubicBezTo>
                  <a:cubicBezTo>
                    <a:pt x="740" y="1547"/>
                    <a:pt x="1009" y="1816"/>
                    <a:pt x="1278" y="2085"/>
                  </a:cubicBezTo>
                  <a:cubicBezTo>
                    <a:pt x="1394" y="2318"/>
                    <a:pt x="1663" y="2501"/>
                    <a:pt x="1952" y="2501"/>
                  </a:cubicBezTo>
                  <a:cubicBezTo>
                    <a:pt x="1996" y="2501"/>
                    <a:pt x="2040" y="2497"/>
                    <a:pt x="2084" y="2488"/>
                  </a:cubicBezTo>
                  <a:cubicBezTo>
                    <a:pt x="1815" y="1413"/>
                    <a:pt x="1076" y="471"/>
                    <a:pt x="135" y="1"/>
                  </a:cubicBezTo>
                  <a:close/>
                </a:path>
              </a:pathLst>
            </a:custGeom>
            <a:solidFill>
              <a:srgbClr val="F9DD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7" name="Google Shape;23747;p31"/>
            <p:cNvSpPr/>
            <p:nvPr/>
          </p:nvSpPr>
          <p:spPr>
            <a:xfrm>
              <a:off x="3237700" y="2033300"/>
              <a:ext cx="50450" cy="33650"/>
            </a:xfrm>
            <a:custGeom>
              <a:avLst/>
              <a:gdLst/>
              <a:ahLst/>
              <a:cxnLst/>
              <a:rect l="l" t="t" r="r" b="b"/>
              <a:pathLst>
                <a:path w="2018" h="1346" extrusionOk="0">
                  <a:moveTo>
                    <a:pt x="1050" y="1"/>
                  </a:moveTo>
                  <a:cubicBezTo>
                    <a:pt x="683" y="1"/>
                    <a:pt x="315" y="119"/>
                    <a:pt x="1" y="329"/>
                  </a:cubicBezTo>
                  <a:cubicBezTo>
                    <a:pt x="73" y="365"/>
                    <a:pt x="170" y="372"/>
                    <a:pt x="275" y="372"/>
                  </a:cubicBezTo>
                  <a:cubicBezTo>
                    <a:pt x="339" y="372"/>
                    <a:pt x="406" y="369"/>
                    <a:pt x="472" y="369"/>
                  </a:cubicBezTo>
                  <a:cubicBezTo>
                    <a:pt x="695" y="369"/>
                    <a:pt x="904" y="400"/>
                    <a:pt x="942" y="665"/>
                  </a:cubicBezTo>
                  <a:cubicBezTo>
                    <a:pt x="1016" y="1180"/>
                    <a:pt x="1125" y="1346"/>
                    <a:pt x="1254" y="1346"/>
                  </a:cubicBezTo>
                  <a:cubicBezTo>
                    <a:pt x="1478" y="1346"/>
                    <a:pt x="1761" y="842"/>
                    <a:pt x="2018" y="799"/>
                  </a:cubicBezTo>
                  <a:lnTo>
                    <a:pt x="2018" y="329"/>
                  </a:lnTo>
                  <a:cubicBezTo>
                    <a:pt x="1727" y="102"/>
                    <a:pt x="1389" y="1"/>
                    <a:pt x="1050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8" name="Google Shape;23748;p31"/>
            <p:cNvSpPr/>
            <p:nvPr/>
          </p:nvSpPr>
          <p:spPr>
            <a:xfrm>
              <a:off x="3022575" y="2191100"/>
              <a:ext cx="26925" cy="44950"/>
            </a:xfrm>
            <a:custGeom>
              <a:avLst/>
              <a:gdLst/>
              <a:ahLst/>
              <a:cxnLst/>
              <a:rect l="l" t="t" r="r" b="b"/>
              <a:pathLst>
                <a:path w="1077" h="1798" extrusionOk="0">
                  <a:moveTo>
                    <a:pt x="673" y="0"/>
                  </a:moveTo>
                  <a:cubicBezTo>
                    <a:pt x="1" y="269"/>
                    <a:pt x="202" y="874"/>
                    <a:pt x="68" y="1345"/>
                  </a:cubicBezTo>
                  <a:cubicBezTo>
                    <a:pt x="291" y="1456"/>
                    <a:pt x="421" y="1798"/>
                    <a:pt x="726" y="1798"/>
                  </a:cubicBezTo>
                  <a:cubicBezTo>
                    <a:pt x="790" y="1798"/>
                    <a:pt x="861" y="1783"/>
                    <a:pt x="942" y="1748"/>
                  </a:cubicBezTo>
                  <a:cubicBezTo>
                    <a:pt x="875" y="1143"/>
                    <a:pt x="1076" y="538"/>
                    <a:pt x="673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9" name="Google Shape;23749;p31"/>
            <p:cNvSpPr/>
            <p:nvPr/>
          </p:nvSpPr>
          <p:spPr>
            <a:xfrm>
              <a:off x="3350325" y="2401350"/>
              <a:ext cx="289100" cy="342425"/>
            </a:xfrm>
            <a:custGeom>
              <a:avLst/>
              <a:gdLst/>
              <a:ahLst/>
              <a:cxnLst/>
              <a:rect l="l" t="t" r="r" b="b"/>
              <a:pathLst>
                <a:path w="11564" h="13697" extrusionOk="0">
                  <a:moveTo>
                    <a:pt x="5484" y="0"/>
                  </a:moveTo>
                  <a:cubicBezTo>
                    <a:pt x="4663" y="0"/>
                    <a:pt x="3951" y="166"/>
                    <a:pt x="3698" y="531"/>
                  </a:cubicBezTo>
                  <a:cubicBezTo>
                    <a:pt x="2757" y="1742"/>
                    <a:pt x="1614" y="2884"/>
                    <a:pt x="1479" y="4565"/>
                  </a:cubicBezTo>
                  <a:cubicBezTo>
                    <a:pt x="1277" y="4767"/>
                    <a:pt x="1143" y="5103"/>
                    <a:pt x="1143" y="5439"/>
                  </a:cubicBezTo>
                  <a:cubicBezTo>
                    <a:pt x="269" y="6179"/>
                    <a:pt x="740" y="7321"/>
                    <a:pt x="269" y="8195"/>
                  </a:cubicBezTo>
                  <a:cubicBezTo>
                    <a:pt x="67" y="8733"/>
                    <a:pt x="0" y="9406"/>
                    <a:pt x="135" y="10078"/>
                  </a:cubicBezTo>
                  <a:cubicBezTo>
                    <a:pt x="471" y="11490"/>
                    <a:pt x="538" y="13103"/>
                    <a:pt x="2488" y="13439"/>
                  </a:cubicBezTo>
                  <a:cubicBezTo>
                    <a:pt x="2555" y="13305"/>
                    <a:pt x="2622" y="13170"/>
                    <a:pt x="2622" y="13036"/>
                  </a:cubicBezTo>
                  <a:lnTo>
                    <a:pt x="2622" y="13036"/>
                  </a:lnTo>
                  <a:cubicBezTo>
                    <a:pt x="2891" y="13103"/>
                    <a:pt x="2555" y="13439"/>
                    <a:pt x="2824" y="13574"/>
                  </a:cubicBezTo>
                  <a:cubicBezTo>
                    <a:pt x="3164" y="13659"/>
                    <a:pt x="3496" y="13696"/>
                    <a:pt x="3821" y="13696"/>
                  </a:cubicBezTo>
                  <a:cubicBezTo>
                    <a:pt x="5034" y="13696"/>
                    <a:pt x="6147" y="13177"/>
                    <a:pt x="7261" y="12700"/>
                  </a:cubicBezTo>
                  <a:cubicBezTo>
                    <a:pt x="10689" y="9943"/>
                    <a:pt x="11563" y="5036"/>
                    <a:pt x="9210" y="1338"/>
                  </a:cubicBezTo>
                  <a:cubicBezTo>
                    <a:pt x="9009" y="1204"/>
                    <a:pt x="8807" y="1002"/>
                    <a:pt x="8605" y="868"/>
                  </a:cubicBezTo>
                  <a:cubicBezTo>
                    <a:pt x="7980" y="320"/>
                    <a:pt x="6626" y="0"/>
                    <a:pt x="5484" y="0"/>
                  </a:cubicBez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0" name="Google Shape;23750;p31"/>
            <p:cNvSpPr/>
            <p:nvPr/>
          </p:nvSpPr>
          <p:spPr>
            <a:xfrm>
              <a:off x="3582250" y="2653650"/>
              <a:ext cx="388275" cy="241850"/>
            </a:xfrm>
            <a:custGeom>
              <a:avLst/>
              <a:gdLst/>
              <a:ahLst/>
              <a:cxnLst/>
              <a:rect l="l" t="t" r="r" b="b"/>
              <a:pathLst>
                <a:path w="15531" h="9674" extrusionOk="0">
                  <a:moveTo>
                    <a:pt x="11534" y="0"/>
                  </a:moveTo>
                  <a:cubicBezTo>
                    <a:pt x="11414" y="0"/>
                    <a:pt x="11273" y="106"/>
                    <a:pt x="11093" y="389"/>
                  </a:cubicBezTo>
                  <a:cubicBezTo>
                    <a:pt x="10892" y="658"/>
                    <a:pt x="10623" y="860"/>
                    <a:pt x="10286" y="927"/>
                  </a:cubicBezTo>
                  <a:lnTo>
                    <a:pt x="3967" y="4961"/>
                  </a:lnTo>
                  <a:cubicBezTo>
                    <a:pt x="3564" y="6104"/>
                    <a:pt x="3564" y="6104"/>
                    <a:pt x="3228" y="6104"/>
                  </a:cubicBezTo>
                  <a:cubicBezTo>
                    <a:pt x="3040" y="6104"/>
                    <a:pt x="2851" y="6099"/>
                    <a:pt x="2664" y="6099"/>
                  </a:cubicBezTo>
                  <a:cubicBezTo>
                    <a:pt x="1773" y="6099"/>
                    <a:pt x="916" y="6191"/>
                    <a:pt x="471" y="7246"/>
                  </a:cubicBezTo>
                  <a:cubicBezTo>
                    <a:pt x="1" y="8524"/>
                    <a:pt x="1278" y="8725"/>
                    <a:pt x="1816" y="9398"/>
                  </a:cubicBezTo>
                  <a:cubicBezTo>
                    <a:pt x="1950" y="9532"/>
                    <a:pt x="2152" y="9599"/>
                    <a:pt x="2354" y="9667"/>
                  </a:cubicBezTo>
                  <a:cubicBezTo>
                    <a:pt x="2422" y="9671"/>
                    <a:pt x="2489" y="9674"/>
                    <a:pt x="2556" y="9674"/>
                  </a:cubicBezTo>
                  <a:cubicBezTo>
                    <a:pt x="3419" y="9674"/>
                    <a:pt x="4208" y="9277"/>
                    <a:pt x="4707" y="8591"/>
                  </a:cubicBezTo>
                  <a:cubicBezTo>
                    <a:pt x="6522" y="6978"/>
                    <a:pt x="8807" y="6036"/>
                    <a:pt x="10892" y="4826"/>
                  </a:cubicBezTo>
                  <a:cubicBezTo>
                    <a:pt x="11698" y="4423"/>
                    <a:pt x="12505" y="3952"/>
                    <a:pt x="13245" y="3414"/>
                  </a:cubicBezTo>
                  <a:cubicBezTo>
                    <a:pt x="13648" y="2809"/>
                    <a:pt x="14253" y="2339"/>
                    <a:pt x="14925" y="2070"/>
                  </a:cubicBezTo>
                  <a:cubicBezTo>
                    <a:pt x="15530" y="1935"/>
                    <a:pt x="15463" y="1398"/>
                    <a:pt x="15261" y="927"/>
                  </a:cubicBezTo>
                  <a:lnTo>
                    <a:pt x="15261" y="927"/>
                  </a:lnTo>
                  <a:cubicBezTo>
                    <a:pt x="14724" y="1263"/>
                    <a:pt x="14186" y="1398"/>
                    <a:pt x="13648" y="1398"/>
                  </a:cubicBezTo>
                  <a:cubicBezTo>
                    <a:pt x="13245" y="860"/>
                    <a:pt x="12438" y="994"/>
                    <a:pt x="12034" y="524"/>
                  </a:cubicBezTo>
                  <a:cubicBezTo>
                    <a:pt x="11868" y="275"/>
                    <a:pt x="11728" y="0"/>
                    <a:pt x="11534" y="0"/>
                  </a:cubicBezTo>
                  <a:close/>
                </a:path>
              </a:pathLst>
            </a:custGeom>
            <a:solidFill>
              <a:srgbClr val="73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1" name="Google Shape;23751;p31"/>
            <p:cNvSpPr/>
            <p:nvPr/>
          </p:nvSpPr>
          <p:spPr>
            <a:xfrm>
              <a:off x="3476375" y="2777325"/>
              <a:ext cx="203375" cy="156650"/>
            </a:xfrm>
            <a:custGeom>
              <a:avLst/>
              <a:gdLst/>
              <a:ahLst/>
              <a:cxnLst/>
              <a:rect l="l" t="t" r="r" b="b"/>
              <a:pathLst>
                <a:path w="8135" h="6266" extrusionOk="0">
                  <a:moveTo>
                    <a:pt x="7952" y="1"/>
                  </a:moveTo>
                  <a:cubicBezTo>
                    <a:pt x="7121" y="1"/>
                    <a:pt x="6598" y="825"/>
                    <a:pt x="5782" y="888"/>
                  </a:cubicBezTo>
                  <a:cubicBezTo>
                    <a:pt x="3765" y="1896"/>
                    <a:pt x="1412" y="2299"/>
                    <a:pt x="0" y="4249"/>
                  </a:cubicBezTo>
                  <a:cubicBezTo>
                    <a:pt x="0" y="4451"/>
                    <a:pt x="67" y="4585"/>
                    <a:pt x="269" y="4720"/>
                  </a:cubicBezTo>
                  <a:cubicBezTo>
                    <a:pt x="1412" y="4854"/>
                    <a:pt x="2757" y="4451"/>
                    <a:pt x="3160" y="6131"/>
                  </a:cubicBezTo>
                  <a:cubicBezTo>
                    <a:pt x="3294" y="6199"/>
                    <a:pt x="3496" y="6266"/>
                    <a:pt x="3631" y="6266"/>
                  </a:cubicBezTo>
                  <a:cubicBezTo>
                    <a:pt x="4841" y="5997"/>
                    <a:pt x="6118" y="5930"/>
                    <a:pt x="6521" y="4451"/>
                  </a:cubicBezTo>
                  <a:cubicBezTo>
                    <a:pt x="6012" y="4260"/>
                    <a:pt x="6226" y="3163"/>
                    <a:pt x="5678" y="3163"/>
                  </a:cubicBezTo>
                  <a:cubicBezTo>
                    <a:pt x="5648" y="3163"/>
                    <a:pt x="5615" y="3166"/>
                    <a:pt x="5580" y="3173"/>
                  </a:cubicBezTo>
                  <a:cubicBezTo>
                    <a:pt x="5402" y="3224"/>
                    <a:pt x="5270" y="3246"/>
                    <a:pt x="5173" y="3246"/>
                  </a:cubicBezTo>
                  <a:cubicBezTo>
                    <a:pt x="4754" y="3246"/>
                    <a:pt x="4975" y="2841"/>
                    <a:pt x="4975" y="2568"/>
                  </a:cubicBezTo>
                  <a:cubicBezTo>
                    <a:pt x="5110" y="2098"/>
                    <a:pt x="5446" y="1762"/>
                    <a:pt x="5916" y="1694"/>
                  </a:cubicBezTo>
                  <a:cubicBezTo>
                    <a:pt x="6223" y="1639"/>
                    <a:pt x="6540" y="1606"/>
                    <a:pt x="6856" y="1606"/>
                  </a:cubicBezTo>
                  <a:cubicBezTo>
                    <a:pt x="7301" y="1606"/>
                    <a:pt x="7741" y="1671"/>
                    <a:pt x="8135" y="1829"/>
                  </a:cubicBezTo>
                  <a:lnTo>
                    <a:pt x="8135" y="14"/>
                  </a:lnTo>
                  <a:cubicBezTo>
                    <a:pt x="8072" y="5"/>
                    <a:pt x="8011" y="1"/>
                    <a:pt x="7952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2" name="Google Shape;23752;p31"/>
            <p:cNvSpPr/>
            <p:nvPr/>
          </p:nvSpPr>
          <p:spPr>
            <a:xfrm>
              <a:off x="3330150" y="2606225"/>
              <a:ext cx="201700" cy="158850"/>
            </a:xfrm>
            <a:custGeom>
              <a:avLst/>
              <a:gdLst/>
              <a:ahLst/>
              <a:cxnLst/>
              <a:rect l="l" t="t" r="r" b="b"/>
              <a:pathLst>
                <a:path w="8068" h="6354" extrusionOk="0">
                  <a:moveTo>
                    <a:pt x="1143" y="0"/>
                  </a:moveTo>
                  <a:lnTo>
                    <a:pt x="1143" y="0"/>
                  </a:lnTo>
                  <a:cubicBezTo>
                    <a:pt x="0" y="2488"/>
                    <a:pt x="1076" y="4370"/>
                    <a:pt x="2891" y="6051"/>
                  </a:cubicBezTo>
                  <a:cubicBezTo>
                    <a:pt x="3429" y="6253"/>
                    <a:pt x="4000" y="6353"/>
                    <a:pt x="4572" y="6353"/>
                  </a:cubicBezTo>
                  <a:cubicBezTo>
                    <a:pt x="5143" y="6353"/>
                    <a:pt x="5715" y="6253"/>
                    <a:pt x="6253" y="6051"/>
                  </a:cubicBezTo>
                  <a:cubicBezTo>
                    <a:pt x="6858" y="5513"/>
                    <a:pt x="7664" y="5311"/>
                    <a:pt x="8068" y="4505"/>
                  </a:cubicBezTo>
                  <a:lnTo>
                    <a:pt x="8068" y="4505"/>
                  </a:lnTo>
                  <a:cubicBezTo>
                    <a:pt x="6858" y="4572"/>
                    <a:pt x="5715" y="4774"/>
                    <a:pt x="4572" y="5177"/>
                  </a:cubicBezTo>
                  <a:cubicBezTo>
                    <a:pt x="4485" y="5212"/>
                    <a:pt x="4389" y="5228"/>
                    <a:pt x="4291" y="5228"/>
                  </a:cubicBezTo>
                  <a:cubicBezTo>
                    <a:pt x="4011" y="5228"/>
                    <a:pt x="3713" y="5090"/>
                    <a:pt x="3564" y="4841"/>
                  </a:cubicBezTo>
                  <a:cubicBezTo>
                    <a:pt x="3347" y="4961"/>
                    <a:pt x="3166" y="5021"/>
                    <a:pt x="3006" y="5021"/>
                  </a:cubicBezTo>
                  <a:cubicBezTo>
                    <a:pt x="2718" y="5021"/>
                    <a:pt x="2502" y="4826"/>
                    <a:pt x="2286" y="4437"/>
                  </a:cubicBezTo>
                  <a:cubicBezTo>
                    <a:pt x="1479" y="3093"/>
                    <a:pt x="1076" y="1547"/>
                    <a:pt x="1143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3" name="Google Shape;23753;p31"/>
            <p:cNvSpPr/>
            <p:nvPr/>
          </p:nvSpPr>
          <p:spPr>
            <a:xfrm>
              <a:off x="3387300" y="2384800"/>
              <a:ext cx="193300" cy="130700"/>
            </a:xfrm>
            <a:custGeom>
              <a:avLst/>
              <a:gdLst/>
              <a:ahLst/>
              <a:cxnLst/>
              <a:rect l="l" t="t" r="r" b="b"/>
              <a:pathLst>
                <a:path w="7732" h="5228" extrusionOk="0">
                  <a:moveTo>
                    <a:pt x="4541" y="0"/>
                  </a:moveTo>
                  <a:cubicBezTo>
                    <a:pt x="4278" y="0"/>
                    <a:pt x="4017" y="17"/>
                    <a:pt x="3765" y="51"/>
                  </a:cubicBezTo>
                  <a:cubicBezTo>
                    <a:pt x="1479" y="656"/>
                    <a:pt x="135" y="2538"/>
                    <a:pt x="0" y="5227"/>
                  </a:cubicBezTo>
                  <a:cubicBezTo>
                    <a:pt x="672" y="4353"/>
                    <a:pt x="807" y="3210"/>
                    <a:pt x="1748" y="2471"/>
                  </a:cubicBezTo>
                  <a:cubicBezTo>
                    <a:pt x="2388" y="1889"/>
                    <a:pt x="2625" y="1208"/>
                    <a:pt x="3634" y="1208"/>
                  </a:cubicBezTo>
                  <a:cubicBezTo>
                    <a:pt x="3791" y="1208"/>
                    <a:pt x="3968" y="1224"/>
                    <a:pt x="4168" y="1261"/>
                  </a:cubicBezTo>
                  <a:cubicBezTo>
                    <a:pt x="5378" y="1395"/>
                    <a:pt x="6589" y="1664"/>
                    <a:pt x="7731" y="2000"/>
                  </a:cubicBezTo>
                  <a:lnTo>
                    <a:pt x="6857" y="454"/>
                  </a:lnTo>
                  <a:cubicBezTo>
                    <a:pt x="6152" y="151"/>
                    <a:pt x="5332" y="0"/>
                    <a:pt x="4541" y="0"/>
                  </a:cubicBezTo>
                  <a:close/>
                </a:path>
              </a:pathLst>
            </a:custGeom>
            <a:solidFill>
              <a:srgbClr val="FA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4" name="Google Shape;23754;p31"/>
            <p:cNvSpPr/>
            <p:nvPr/>
          </p:nvSpPr>
          <p:spPr>
            <a:xfrm>
              <a:off x="3017550" y="2224700"/>
              <a:ext cx="38675" cy="142900"/>
            </a:xfrm>
            <a:custGeom>
              <a:avLst/>
              <a:gdLst/>
              <a:ahLst/>
              <a:cxnLst/>
              <a:rect l="l" t="t" r="r" b="b"/>
              <a:pathLst>
                <a:path w="1547" h="5716" extrusionOk="0">
                  <a:moveTo>
                    <a:pt x="269" y="1"/>
                  </a:moveTo>
                  <a:cubicBezTo>
                    <a:pt x="269" y="740"/>
                    <a:pt x="202" y="1480"/>
                    <a:pt x="269" y="2219"/>
                  </a:cubicBezTo>
                  <a:cubicBezTo>
                    <a:pt x="403" y="3362"/>
                    <a:pt x="0" y="4572"/>
                    <a:pt x="672" y="5715"/>
                  </a:cubicBezTo>
                  <a:cubicBezTo>
                    <a:pt x="538" y="4303"/>
                    <a:pt x="740" y="2959"/>
                    <a:pt x="1277" y="1681"/>
                  </a:cubicBezTo>
                  <a:cubicBezTo>
                    <a:pt x="1546" y="1211"/>
                    <a:pt x="1277" y="807"/>
                    <a:pt x="1143" y="404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5" name="Google Shape;23755;p31"/>
            <p:cNvSpPr/>
            <p:nvPr/>
          </p:nvSpPr>
          <p:spPr>
            <a:xfrm>
              <a:off x="3113350" y="2307050"/>
              <a:ext cx="40350" cy="53825"/>
            </a:xfrm>
            <a:custGeom>
              <a:avLst/>
              <a:gdLst/>
              <a:ahLst/>
              <a:cxnLst/>
              <a:rect l="l" t="t" r="r" b="b"/>
              <a:pathLst>
                <a:path w="1614" h="2153" extrusionOk="0">
                  <a:moveTo>
                    <a:pt x="807" y="1"/>
                  </a:moveTo>
                  <a:cubicBezTo>
                    <a:pt x="0" y="1"/>
                    <a:pt x="202" y="673"/>
                    <a:pt x="134" y="1144"/>
                  </a:cubicBezTo>
                  <a:cubicBezTo>
                    <a:pt x="134" y="1547"/>
                    <a:pt x="67" y="2152"/>
                    <a:pt x="605" y="2152"/>
                  </a:cubicBezTo>
                  <a:cubicBezTo>
                    <a:pt x="1412" y="2152"/>
                    <a:pt x="1345" y="1211"/>
                    <a:pt x="1479" y="740"/>
                  </a:cubicBezTo>
                  <a:cubicBezTo>
                    <a:pt x="1613" y="270"/>
                    <a:pt x="1210" y="1"/>
                    <a:pt x="80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6" name="Google Shape;23756;p31"/>
            <p:cNvSpPr/>
            <p:nvPr/>
          </p:nvSpPr>
          <p:spPr>
            <a:xfrm>
              <a:off x="3123425" y="2796150"/>
              <a:ext cx="45400" cy="115150"/>
            </a:xfrm>
            <a:custGeom>
              <a:avLst/>
              <a:gdLst/>
              <a:ahLst/>
              <a:cxnLst/>
              <a:rect l="l" t="t" r="r" b="b"/>
              <a:pathLst>
                <a:path w="1816" h="4606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874"/>
                    <a:pt x="202" y="1748"/>
                    <a:pt x="673" y="2488"/>
                  </a:cubicBezTo>
                  <a:cubicBezTo>
                    <a:pt x="1143" y="3025"/>
                    <a:pt x="1345" y="3765"/>
                    <a:pt x="1345" y="4504"/>
                  </a:cubicBezTo>
                  <a:cubicBezTo>
                    <a:pt x="1379" y="4572"/>
                    <a:pt x="1463" y="4605"/>
                    <a:pt x="1547" y="4605"/>
                  </a:cubicBezTo>
                  <a:cubicBezTo>
                    <a:pt x="1631" y="4605"/>
                    <a:pt x="1715" y="4572"/>
                    <a:pt x="1748" y="4504"/>
                  </a:cubicBezTo>
                  <a:cubicBezTo>
                    <a:pt x="1816" y="3698"/>
                    <a:pt x="1614" y="2958"/>
                    <a:pt x="1210" y="2286"/>
                  </a:cubicBezTo>
                  <a:cubicBezTo>
                    <a:pt x="740" y="1614"/>
                    <a:pt x="538" y="874"/>
                    <a:pt x="538" y="135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7" name="Google Shape;23757;p31"/>
            <p:cNvSpPr/>
            <p:nvPr/>
          </p:nvSpPr>
          <p:spPr>
            <a:xfrm>
              <a:off x="3348625" y="2537325"/>
              <a:ext cx="30300" cy="68925"/>
            </a:xfrm>
            <a:custGeom>
              <a:avLst/>
              <a:gdLst/>
              <a:ahLst/>
              <a:cxnLst/>
              <a:rect l="l" t="t" r="r" b="b"/>
              <a:pathLst>
                <a:path w="1212" h="2757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1" y="672"/>
                    <a:pt x="606" y="1815"/>
                    <a:pt x="337" y="2756"/>
                  </a:cubicBezTo>
                  <a:cubicBezTo>
                    <a:pt x="1077" y="1950"/>
                    <a:pt x="740" y="807"/>
                    <a:pt x="1211" y="0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8" name="Google Shape;23758;p31"/>
            <p:cNvSpPr/>
            <p:nvPr/>
          </p:nvSpPr>
          <p:spPr>
            <a:xfrm>
              <a:off x="3883100" y="2666725"/>
              <a:ext cx="40350" cy="21500"/>
            </a:xfrm>
            <a:custGeom>
              <a:avLst/>
              <a:gdLst/>
              <a:ahLst/>
              <a:cxnLst/>
              <a:rect l="l" t="t" r="r" b="b"/>
              <a:pathLst>
                <a:path w="1614" h="860" extrusionOk="0">
                  <a:moveTo>
                    <a:pt x="0" y="1"/>
                  </a:moveTo>
                  <a:lnTo>
                    <a:pt x="0" y="1"/>
                  </a:lnTo>
                  <a:cubicBezTo>
                    <a:pt x="166" y="498"/>
                    <a:pt x="697" y="860"/>
                    <a:pt x="1254" y="860"/>
                  </a:cubicBezTo>
                  <a:cubicBezTo>
                    <a:pt x="1374" y="860"/>
                    <a:pt x="1495" y="843"/>
                    <a:pt x="1614" y="807"/>
                  </a:cubicBezTo>
                  <a:cubicBezTo>
                    <a:pt x="1524" y="90"/>
                    <a:pt x="1106" y="30"/>
                    <a:pt x="658" y="30"/>
                  </a:cubicBezTo>
                  <a:cubicBezTo>
                    <a:pt x="568" y="30"/>
                    <a:pt x="477" y="33"/>
                    <a:pt x="388" y="33"/>
                  </a:cubicBezTo>
                  <a:cubicBezTo>
                    <a:pt x="253" y="33"/>
                    <a:pt x="121" y="28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9" name="Google Shape;23759;p31"/>
            <p:cNvSpPr/>
            <p:nvPr/>
          </p:nvSpPr>
          <p:spPr>
            <a:xfrm>
              <a:off x="3953675" y="2616300"/>
              <a:ext cx="8450" cy="13475"/>
            </a:xfrm>
            <a:custGeom>
              <a:avLst/>
              <a:gdLst/>
              <a:ahLst/>
              <a:cxnLst/>
              <a:rect l="l" t="t" r="r" b="b"/>
              <a:pathLst>
                <a:path w="338" h="539" extrusionOk="0">
                  <a:moveTo>
                    <a:pt x="337" y="1"/>
                  </a:moveTo>
                  <a:lnTo>
                    <a:pt x="1" y="135"/>
                  </a:lnTo>
                  <a:cubicBezTo>
                    <a:pt x="1" y="270"/>
                    <a:pt x="1" y="539"/>
                    <a:pt x="203" y="539"/>
                  </a:cubicBezTo>
                  <a:cubicBezTo>
                    <a:pt x="270" y="539"/>
                    <a:pt x="337" y="202"/>
                    <a:pt x="337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0" name="Google Shape;23760;p31"/>
            <p:cNvSpPr/>
            <p:nvPr/>
          </p:nvSpPr>
          <p:spPr>
            <a:xfrm>
              <a:off x="3911675" y="2646550"/>
              <a:ext cx="21875" cy="10450"/>
            </a:xfrm>
            <a:custGeom>
              <a:avLst/>
              <a:gdLst/>
              <a:ahLst/>
              <a:cxnLst/>
              <a:rect l="l" t="t" r="r" b="b"/>
              <a:pathLst>
                <a:path w="875" h="418" extrusionOk="0">
                  <a:moveTo>
                    <a:pt x="0" y="1"/>
                  </a:moveTo>
                  <a:cubicBezTo>
                    <a:pt x="175" y="234"/>
                    <a:pt x="401" y="417"/>
                    <a:pt x="722" y="417"/>
                  </a:cubicBezTo>
                  <a:cubicBezTo>
                    <a:pt x="771" y="417"/>
                    <a:pt x="821" y="413"/>
                    <a:pt x="874" y="404"/>
                  </a:cubicBezTo>
                  <a:cubicBezTo>
                    <a:pt x="673" y="135"/>
                    <a:pt x="336" y="1"/>
                    <a:pt x="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1" name="Google Shape;23761;p31"/>
            <p:cNvSpPr/>
            <p:nvPr/>
          </p:nvSpPr>
          <p:spPr>
            <a:xfrm>
              <a:off x="3933525" y="26566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0" y="0"/>
                  </a:moveTo>
                  <a:cubicBezTo>
                    <a:pt x="0" y="121"/>
                    <a:pt x="49" y="145"/>
                    <a:pt x="87" y="145"/>
                  </a:cubicBezTo>
                  <a:cubicBezTo>
                    <a:pt x="113" y="145"/>
                    <a:pt x="135" y="135"/>
                    <a:pt x="135" y="135"/>
                  </a:cubicBezTo>
                  <a:cubicBezTo>
                    <a:pt x="135" y="13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2" name="Google Shape;23762;p31"/>
            <p:cNvSpPr/>
            <p:nvPr/>
          </p:nvSpPr>
          <p:spPr>
            <a:xfrm>
              <a:off x="4004100" y="1871750"/>
              <a:ext cx="3400" cy="3400"/>
            </a:xfrm>
            <a:custGeom>
              <a:avLst/>
              <a:gdLst/>
              <a:ahLst/>
              <a:cxnLst/>
              <a:rect l="l" t="t" r="r" b="b"/>
              <a:pathLst>
                <a:path w="136" h="136" extrusionOk="0">
                  <a:moveTo>
                    <a:pt x="1" y="1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3" name="Google Shape;23763;p31"/>
            <p:cNvSpPr/>
            <p:nvPr/>
          </p:nvSpPr>
          <p:spPr>
            <a:xfrm>
              <a:off x="4004100" y="181630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202"/>
                  </a:lnTo>
                  <a:lnTo>
                    <a:pt x="1" y="202"/>
                  </a:lnTo>
                  <a:lnTo>
                    <a:pt x="135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4" name="Google Shape;23764;p31"/>
            <p:cNvSpPr/>
            <p:nvPr/>
          </p:nvSpPr>
          <p:spPr>
            <a:xfrm>
              <a:off x="4205800" y="1206200"/>
              <a:ext cx="38675" cy="110950"/>
            </a:xfrm>
            <a:custGeom>
              <a:avLst/>
              <a:gdLst/>
              <a:ahLst/>
              <a:cxnLst/>
              <a:rect l="l" t="t" r="r" b="b"/>
              <a:pathLst>
                <a:path w="1547" h="4438" extrusionOk="0">
                  <a:moveTo>
                    <a:pt x="740" y="0"/>
                  </a:moveTo>
                  <a:lnTo>
                    <a:pt x="740" y="1614"/>
                  </a:lnTo>
                  <a:cubicBezTo>
                    <a:pt x="269" y="2488"/>
                    <a:pt x="0" y="3429"/>
                    <a:pt x="0" y="4437"/>
                  </a:cubicBezTo>
                  <a:cubicBezTo>
                    <a:pt x="538" y="3765"/>
                    <a:pt x="1009" y="2958"/>
                    <a:pt x="1210" y="2084"/>
                  </a:cubicBezTo>
                  <a:cubicBezTo>
                    <a:pt x="1076" y="1345"/>
                    <a:pt x="1210" y="605"/>
                    <a:pt x="1546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5" name="Google Shape;23765;p31"/>
            <p:cNvSpPr/>
            <p:nvPr/>
          </p:nvSpPr>
          <p:spPr>
            <a:xfrm>
              <a:off x="4130150" y="1486875"/>
              <a:ext cx="40375" cy="46550"/>
            </a:xfrm>
            <a:custGeom>
              <a:avLst/>
              <a:gdLst/>
              <a:ahLst/>
              <a:cxnLst/>
              <a:rect l="l" t="t" r="r" b="b"/>
              <a:pathLst>
                <a:path w="1615" h="1862" extrusionOk="0">
                  <a:moveTo>
                    <a:pt x="472" y="0"/>
                  </a:moveTo>
                  <a:cubicBezTo>
                    <a:pt x="1" y="471"/>
                    <a:pt x="135" y="1076"/>
                    <a:pt x="68" y="1614"/>
                  </a:cubicBezTo>
                  <a:cubicBezTo>
                    <a:pt x="310" y="1765"/>
                    <a:pt x="564" y="1862"/>
                    <a:pt x="790" y="1862"/>
                  </a:cubicBezTo>
                  <a:cubicBezTo>
                    <a:pt x="1068" y="1862"/>
                    <a:pt x="1302" y="1716"/>
                    <a:pt x="1413" y="1345"/>
                  </a:cubicBezTo>
                  <a:cubicBezTo>
                    <a:pt x="1614" y="740"/>
                    <a:pt x="1144" y="68"/>
                    <a:pt x="472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6" name="Google Shape;23766;p31"/>
            <p:cNvSpPr/>
            <p:nvPr/>
          </p:nvSpPr>
          <p:spPr>
            <a:xfrm>
              <a:off x="2720500" y="2503475"/>
              <a:ext cx="66800" cy="75875"/>
            </a:xfrm>
            <a:custGeom>
              <a:avLst/>
              <a:gdLst/>
              <a:ahLst/>
              <a:cxnLst/>
              <a:rect l="l" t="t" r="r" b="b"/>
              <a:pathLst>
                <a:path w="2672" h="3035" extrusionOk="0">
                  <a:moveTo>
                    <a:pt x="2023" y="1"/>
                  </a:moveTo>
                  <a:cubicBezTo>
                    <a:pt x="2013" y="1"/>
                    <a:pt x="2005" y="4"/>
                    <a:pt x="2000" y="9"/>
                  </a:cubicBezTo>
                  <a:cubicBezTo>
                    <a:pt x="1529" y="615"/>
                    <a:pt x="722" y="547"/>
                    <a:pt x="252" y="951"/>
                  </a:cubicBezTo>
                  <a:cubicBezTo>
                    <a:pt x="0" y="1139"/>
                    <a:pt x="42" y="1972"/>
                    <a:pt x="542" y="1972"/>
                  </a:cubicBezTo>
                  <a:cubicBezTo>
                    <a:pt x="577" y="1972"/>
                    <a:pt x="615" y="1968"/>
                    <a:pt x="655" y="1959"/>
                  </a:cubicBezTo>
                  <a:cubicBezTo>
                    <a:pt x="793" y="1910"/>
                    <a:pt x="910" y="1888"/>
                    <a:pt x="1014" y="1888"/>
                  </a:cubicBezTo>
                  <a:cubicBezTo>
                    <a:pt x="1618" y="1888"/>
                    <a:pt x="1744" y="2633"/>
                    <a:pt x="2605" y="3035"/>
                  </a:cubicBezTo>
                  <a:cubicBezTo>
                    <a:pt x="2134" y="1959"/>
                    <a:pt x="2672" y="1287"/>
                    <a:pt x="2470" y="547"/>
                  </a:cubicBezTo>
                  <a:cubicBezTo>
                    <a:pt x="2409" y="302"/>
                    <a:pt x="2124" y="1"/>
                    <a:pt x="202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7" name="Google Shape;23767;p31"/>
            <p:cNvSpPr/>
            <p:nvPr/>
          </p:nvSpPr>
          <p:spPr>
            <a:xfrm>
              <a:off x="2953675" y="2507050"/>
              <a:ext cx="13475" cy="30300"/>
            </a:xfrm>
            <a:custGeom>
              <a:avLst/>
              <a:gdLst/>
              <a:ahLst/>
              <a:cxnLst/>
              <a:rect l="l" t="t" r="r" b="b"/>
              <a:pathLst>
                <a:path w="539" h="1212" extrusionOk="0">
                  <a:moveTo>
                    <a:pt x="68" y="1"/>
                  </a:moveTo>
                  <a:cubicBezTo>
                    <a:pt x="68" y="404"/>
                    <a:pt x="0" y="875"/>
                    <a:pt x="471" y="1211"/>
                  </a:cubicBezTo>
                  <a:cubicBezTo>
                    <a:pt x="471" y="808"/>
                    <a:pt x="538" y="270"/>
                    <a:pt x="68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8" name="Google Shape;23768;p31"/>
            <p:cNvSpPr/>
            <p:nvPr/>
          </p:nvSpPr>
          <p:spPr>
            <a:xfrm>
              <a:off x="2405775" y="267345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67" y="1"/>
                  </a:moveTo>
                  <a:lnTo>
                    <a:pt x="0" y="68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9" name="Google Shape;23769;p31"/>
            <p:cNvSpPr/>
            <p:nvPr/>
          </p:nvSpPr>
          <p:spPr>
            <a:xfrm>
              <a:off x="3941925" y="2878500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0" y="0"/>
                  </a:moveTo>
                  <a:cubicBezTo>
                    <a:pt x="0" y="673"/>
                    <a:pt x="337" y="1278"/>
                    <a:pt x="874" y="1614"/>
                  </a:cubicBezTo>
                  <a:cubicBezTo>
                    <a:pt x="942" y="942"/>
                    <a:pt x="605" y="336"/>
                    <a:pt x="0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0" name="Google Shape;23770;p31"/>
            <p:cNvSpPr/>
            <p:nvPr/>
          </p:nvSpPr>
          <p:spPr>
            <a:xfrm>
              <a:off x="3931850" y="2854975"/>
              <a:ext cx="10100" cy="23550"/>
            </a:xfrm>
            <a:custGeom>
              <a:avLst/>
              <a:gdLst/>
              <a:ahLst/>
              <a:cxnLst/>
              <a:rect l="l" t="t" r="r" b="b"/>
              <a:pathLst>
                <a:path w="404" h="942" extrusionOk="0">
                  <a:moveTo>
                    <a:pt x="202" y="0"/>
                  </a:moveTo>
                  <a:lnTo>
                    <a:pt x="0" y="202"/>
                  </a:lnTo>
                  <a:cubicBezTo>
                    <a:pt x="0" y="471"/>
                    <a:pt x="134" y="807"/>
                    <a:pt x="403" y="941"/>
                  </a:cubicBezTo>
                  <a:lnTo>
                    <a:pt x="403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1" name="Google Shape;23771;p31"/>
            <p:cNvSpPr/>
            <p:nvPr/>
          </p:nvSpPr>
          <p:spPr>
            <a:xfrm>
              <a:off x="3923425" y="28482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471" y="269"/>
                    <a:pt x="471" y="135"/>
                    <a:pt x="404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2" name="Google Shape;23772;p31"/>
            <p:cNvSpPr/>
            <p:nvPr/>
          </p:nvSpPr>
          <p:spPr>
            <a:xfrm>
              <a:off x="4194025" y="1180825"/>
              <a:ext cx="31950" cy="25400"/>
            </a:xfrm>
            <a:custGeom>
              <a:avLst/>
              <a:gdLst/>
              <a:ahLst/>
              <a:cxnLst/>
              <a:rect l="l" t="t" r="r" b="b"/>
              <a:pathLst>
                <a:path w="1278" h="1016" extrusionOk="0">
                  <a:moveTo>
                    <a:pt x="518" y="1"/>
                  </a:moveTo>
                  <a:cubicBezTo>
                    <a:pt x="389" y="1"/>
                    <a:pt x="223" y="61"/>
                    <a:pt x="1" y="209"/>
                  </a:cubicBezTo>
                  <a:cubicBezTo>
                    <a:pt x="135" y="343"/>
                    <a:pt x="270" y="478"/>
                    <a:pt x="404" y="612"/>
                  </a:cubicBezTo>
                  <a:cubicBezTo>
                    <a:pt x="592" y="862"/>
                    <a:pt x="896" y="996"/>
                    <a:pt x="1209" y="1013"/>
                  </a:cubicBezTo>
                  <a:lnTo>
                    <a:pt x="1209" y="1013"/>
                  </a:lnTo>
                  <a:cubicBezTo>
                    <a:pt x="949" y="750"/>
                    <a:pt x="972" y="1"/>
                    <a:pt x="518" y="1"/>
                  </a:cubicBezTo>
                  <a:close/>
                  <a:moveTo>
                    <a:pt x="1209" y="1013"/>
                  </a:moveTo>
                  <a:cubicBezTo>
                    <a:pt x="1209" y="1014"/>
                    <a:pt x="1210" y="1015"/>
                    <a:pt x="1211" y="1015"/>
                  </a:cubicBezTo>
                  <a:lnTo>
                    <a:pt x="1278" y="1015"/>
                  </a:lnTo>
                  <a:cubicBezTo>
                    <a:pt x="1255" y="1015"/>
                    <a:pt x="1232" y="1015"/>
                    <a:pt x="1209" y="1013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3" name="Google Shape;23773;p31"/>
            <p:cNvSpPr/>
            <p:nvPr/>
          </p:nvSpPr>
          <p:spPr>
            <a:xfrm>
              <a:off x="4234375" y="1101000"/>
              <a:ext cx="18500" cy="17825"/>
            </a:xfrm>
            <a:custGeom>
              <a:avLst/>
              <a:gdLst/>
              <a:ahLst/>
              <a:cxnLst/>
              <a:rect l="l" t="t" r="r" b="b"/>
              <a:pathLst>
                <a:path w="740" h="713" extrusionOk="0">
                  <a:moveTo>
                    <a:pt x="259" y="0"/>
                  </a:moveTo>
                  <a:cubicBezTo>
                    <a:pt x="180" y="0"/>
                    <a:pt x="110" y="47"/>
                    <a:pt x="67" y="175"/>
                  </a:cubicBezTo>
                  <a:cubicBezTo>
                    <a:pt x="0" y="376"/>
                    <a:pt x="67" y="578"/>
                    <a:pt x="202" y="713"/>
                  </a:cubicBezTo>
                  <a:cubicBezTo>
                    <a:pt x="235" y="696"/>
                    <a:pt x="265" y="692"/>
                    <a:pt x="292" y="692"/>
                  </a:cubicBezTo>
                  <a:cubicBezTo>
                    <a:pt x="319" y="692"/>
                    <a:pt x="345" y="696"/>
                    <a:pt x="370" y="696"/>
                  </a:cubicBezTo>
                  <a:cubicBezTo>
                    <a:pt x="420" y="696"/>
                    <a:pt x="471" y="679"/>
                    <a:pt x="538" y="578"/>
                  </a:cubicBezTo>
                  <a:cubicBezTo>
                    <a:pt x="740" y="376"/>
                    <a:pt x="605" y="175"/>
                    <a:pt x="403" y="40"/>
                  </a:cubicBezTo>
                  <a:cubicBezTo>
                    <a:pt x="354" y="16"/>
                    <a:pt x="305" y="0"/>
                    <a:pt x="259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4" name="Google Shape;23774;p31"/>
            <p:cNvSpPr/>
            <p:nvPr/>
          </p:nvSpPr>
          <p:spPr>
            <a:xfrm>
              <a:off x="4246125" y="11961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7" y="0"/>
                  </a:moveTo>
                  <a:lnTo>
                    <a:pt x="1" y="403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5" name="Google Shape;23775;p31"/>
            <p:cNvSpPr/>
            <p:nvPr/>
          </p:nvSpPr>
          <p:spPr>
            <a:xfrm>
              <a:off x="4194025" y="11860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6" name="Google Shape;23776;p31"/>
            <p:cNvSpPr/>
            <p:nvPr/>
          </p:nvSpPr>
          <p:spPr>
            <a:xfrm>
              <a:off x="4254525" y="1175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7" name="Google Shape;23777;p31"/>
            <p:cNvSpPr/>
            <p:nvPr/>
          </p:nvSpPr>
          <p:spPr>
            <a:xfrm>
              <a:off x="4130150" y="157932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7"/>
                  </a:lnTo>
                  <a:lnTo>
                    <a:pt x="68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8" name="Google Shape;23778;p31"/>
            <p:cNvSpPr/>
            <p:nvPr/>
          </p:nvSpPr>
          <p:spPr>
            <a:xfrm>
              <a:off x="4133525" y="1574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9" name="Google Shape;23779;p31"/>
            <p:cNvSpPr/>
            <p:nvPr/>
          </p:nvSpPr>
          <p:spPr>
            <a:xfrm>
              <a:off x="4123450" y="15473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0" y="68"/>
                  </a:lnTo>
                  <a:cubicBezTo>
                    <a:pt x="0" y="68"/>
                    <a:pt x="67" y="202"/>
                    <a:pt x="67" y="202"/>
                  </a:cubicBezTo>
                  <a:lnTo>
                    <a:pt x="202" y="2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0" name="Google Shape;23780;p31"/>
            <p:cNvSpPr/>
            <p:nvPr/>
          </p:nvSpPr>
          <p:spPr>
            <a:xfrm>
              <a:off x="3943600" y="281800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1" y="0"/>
                  </a:moveTo>
                  <a:lnTo>
                    <a:pt x="337" y="471"/>
                  </a:lnTo>
                  <a:cubicBezTo>
                    <a:pt x="337" y="336"/>
                    <a:pt x="337" y="202"/>
                    <a:pt x="337" y="6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1" name="Google Shape;23781;p31"/>
            <p:cNvSpPr/>
            <p:nvPr/>
          </p:nvSpPr>
          <p:spPr>
            <a:xfrm>
              <a:off x="3952000" y="2828500"/>
              <a:ext cx="10125" cy="11375"/>
            </a:xfrm>
            <a:custGeom>
              <a:avLst/>
              <a:gdLst/>
              <a:ahLst/>
              <a:cxnLst/>
              <a:rect l="l" t="t" r="r" b="b"/>
              <a:pathLst>
                <a:path w="405" h="455" extrusionOk="0">
                  <a:moveTo>
                    <a:pt x="202" y="0"/>
                  </a:moveTo>
                  <a:cubicBezTo>
                    <a:pt x="135" y="0"/>
                    <a:pt x="68" y="17"/>
                    <a:pt x="1" y="51"/>
                  </a:cubicBezTo>
                  <a:lnTo>
                    <a:pt x="404" y="454"/>
                  </a:lnTo>
                  <a:lnTo>
                    <a:pt x="404" y="51"/>
                  </a:lnTo>
                  <a:cubicBezTo>
                    <a:pt x="337" y="17"/>
                    <a:pt x="270" y="0"/>
                    <a:pt x="202" y="0"/>
                  </a:cubicBez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2" name="Google Shape;23782;p31"/>
            <p:cNvSpPr/>
            <p:nvPr/>
          </p:nvSpPr>
          <p:spPr>
            <a:xfrm>
              <a:off x="3933525" y="284825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0" y="0"/>
                  </a:moveTo>
                  <a:lnTo>
                    <a:pt x="0" y="404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3" name="Google Shape;23783;p31"/>
            <p:cNvSpPr/>
            <p:nvPr/>
          </p:nvSpPr>
          <p:spPr>
            <a:xfrm>
              <a:off x="3972175" y="28499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1" y="0"/>
                  </a:moveTo>
                  <a:lnTo>
                    <a:pt x="404" y="337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8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4" name="Google Shape;23784;p31"/>
            <p:cNvSpPr/>
            <p:nvPr/>
          </p:nvSpPr>
          <p:spPr>
            <a:xfrm>
              <a:off x="4205800" y="2454950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672" y="135"/>
                    <a:pt x="269" y="471"/>
                    <a:pt x="0" y="875"/>
                  </a:cubicBezTo>
                  <a:cubicBezTo>
                    <a:pt x="605" y="875"/>
                    <a:pt x="1143" y="875"/>
                    <a:pt x="1210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5" name="Google Shape;23785;p31"/>
            <p:cNvSpPr/>
            <p:nvPr/>
          </p:nvSpPr>
          <p:spPr>
            <a:xfrm>
              <a:off x="3296650" y="2072850"/>
              <a:ext cx="23250" cy="20975"/>
            </a:xfrm>
            <a:custGeom>
              <a:avLst/>
              <a:gdLst/>
              <a:ahLst/>
              <a:cxnLst/>
              <a:rect l="l" t="t" r="r" b="b"/>
              <a:pathLst>
                <a:path w="930" h="839" extrusionOk="0">
                  <a:moveTo>
                    <a:pt x="226" y="1"/>
                  </a:moveTo>
                  <a:cubicBezTo>
                    <a:pt x="173" y="1"/>
                    <a:pt x="119" y="8"/>
                    <a:pt x="63" y="24"/>
                  </a:cubicBezTo>
                  <a:cubicBezTo>
                    <a:pt x="1" y="460"/>
                    <a:pt x="342" y="838"/>
                    <a:pt x="767" y="838"/>
                  </a:cubicBezTo>
                  <a:cubicBezTo>
                    <a:pt x="801" y="838"/>
                    <a:pt x="835" y="836"/>
                    <a:pt x="870" y="831"/>
                  </a:cubicBezTo>
                  <a:cubicBezTo>
                    <a:pt x="929" y="416"/>
                    <a:pt x="622" y="1"/>
                    <a:pt x="226" y="1"/>
                  </a:cubicBez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6" name="Google Shape;23786;p31"/>
            <p:cNvSpPr/>
            <p:nvPr/>
          </p:nvSpPr>
          <p:spPr>
            <a:xfrm>
              <a:off x="3288125" y="2063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9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7" name="Google Shape;23787;p31"/>
            <p:cNvSpPr/>
            <p:nvPr/>
          </p:nvSpPr>
          <p:spPr>
            <a:xfrm>
              <a:off x="3434350" y="2793825"/>
              <a:ext cx="186575" cy="108250"/>
            </a:xfrm>
            <a:custGeom>
              <a:avLst/>
              <a:gdLst/>
              <a:ahLst/>
              <a:cxnLst/>
              <a:rect l="l" t="t" r="r" b="b"/>
              <a:pathLst>
                <a:path w="7463" h="4330" extrusionOk="0">
                  <a:moveTo>
                    <a:pt x="6518" y="0"/>
                  </a:moveTo>
                  <a:cubicBezTo>
                    <a:pt x="6091" y="0"/>
                    <a:pt x="5798" y="275"/>
                    <a:pt x="4975" y="967"/>
                  </a:cubicBezTo>
                  <a:cubicBezTo>
                    <a:pt x="4774" y="1102"/>
                    <a:pt x="4505" y="1236"/>
                    <a:pt x="4236" y="1303"/>
                  </a:cubicBezTo>
                  <a:cubicBezTo>
                    <a:pt x="3833" y="1438"/>
                    <a:pt x="3295" y="1303"/>
                    <a:pt x="3026" y="1774"/>
                  </a:cubicBezTo>
                  <a:cubicBezTo>
                    <a:pt x="2717" y="1597"/>
                    <a:pt x="2415" y="1515"/>
                    <a:pt x="2149" y="1515"/>
                  </a:cubicBezTo>
                  <a:cubicBezTo>
                    <a:pt x="1605" y="1515"/>
                    <a:pt x="1211" y="1859"/>
                    <a:pt x="1211" y="2446"/>
                  </a:cubicBezTo>
                  <a:cubicBezTo>
                    <a:pt x="1211" y="3125"/>
                    <a:pt x="949" y="3211"/>
                    <a:pt x="639" y="3211"/>
                  </a:cubicBezTo>
                  <a:cubicBezTo>
                    <a:pt x="534" y="3211"/>
                    <a:pt x="424" y="3201"/>
                    <a:pt x="316" y="3201"/>
                  </a:cubicBezTo>
                  <a:cubicBezTo>
                    <a:pt x="205" y="3201"/>
                    <a:pt x="97" y="3211"/>
                    <a:pt x="1" y="3253"/>
                  </a:cubicBezTo>
                  <a:lnTo>
                    <a:pt x="606" y="4261"/>
                  </a:lnTo>
                  <a:cubicBezTo>
                    <a:pt x="698" y="4308"/>
                    <a:pt x="798" y="4329"/>
                    <a:pt x="899" y="4329"/>
                  </a:cubicBezTo>
                  <a:cubicBezTo>
                    <a:pt x="1238" y="4329"/>
                    <a:pt x="1593" y="4086"/>
                    <a:pt x="1748" y="3723"/>
                  </a:cubicBezTo>
                  <a:cubicBezTo>
                    <a:pt x="3429" y="2244"/>
                    <a:pt x="5580" y="1505"/>
                    <a:pt x="7463" y="228"/>
                  </a:cubicBezTo>
                  <a:cubicBezTo>
                    <a:pt x="7032" y="84"/>
                    <a:pt x="6754" y="0"/>
                    <a:pt x="6518" y="0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8" name="Google Shape;23788;p31"/>
            <p:cNvSpPr/>
            <p:nvPr/>
          </p:nvSpPr>
          <p:spPr>
            <a:xfrm>
              <a:off x="3409150" y="2886900"/>
              <a:ext cx="75650" cy="55225"/>
            </a:xfrm>
            <a:custGeom>
              <a:avLst/>
              <a:gdLst/>
              <a:ahLst/>
              <a:cxnLst/>
              <a:rect l="l" t="t" r="r" b="b"/>
              <a:pathLst>
                <a:path w="3026" h="2209" extrusionOk="0">
                  <a:moveTo>
                    <a:pt x="2756" y="0"/>
                  </a:moveTo>
                  <a:lnTo>
                    <a:pt x="1614" y="538"/>
                  </a:lnTo>
                  <a:cubicBezTo>
                    <a:pt x="1210" y="1143"/>
                    <a:pt x="336" y="1076"/>
                    <a:pt x="0" y="1681"/>
                  </a:cubicBezTo>
                  <a:lnTo>
                    <a:pt x="0" y="2085"/>
                  </a:lnTo>
                  <a:cubicBezTo>
                    <a:pt x="206" y="1974"/>
                    <a:pt x="411" y="1934"/>
                    <a:pt x="617" y="1934"/>
                  </a:cubicBezTo>
                  <a:cubicBezTo>
                    <a:pt x="1155" y="1934"/>
                    <a:pt x="1692" y="2208"/>
                    <a:pt x="2230" y="2208"/>
                  </a:cubicBezTo>
                  <a:cubicBezTo>
                    <a:pt x="2361" y="2208"/>
                    <a:pt x="2491" y="2192"/>
                    <a:pt x="2622" y="2152"/>
                  </a:cubicBezTo>
                  <a:cubicBezTo>
                    <a:pt x="1815" y="1345"/>
                    <a:pt x="1815" y="1345"/>
                    <a:pt x="2824" y="874"/>
                  </a:cubicBezTo>
                  <a:cubicBezTo>
                    <a:pt x="3025" y="673"/>
                    <a:pt x="3025" y="337"/>
                    <a:pt x="2824" y="13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9" name="Google Shape;23789;p31"/>
            <p:cNvSpPr/>
            <p:nvPr/>
          </p:nvSpPr>
          <p:spPr>
            <a:xfrm>
              <a:off x="3417550" y="2723875"/>
              <a:ext cx="6000" cy="3375"/>
            </a:xfrm>
            <a:custGeom>
              <a:avLst/>
              <a:gdLst/>
              <a:ahLst/>
              <a:cxnLst/>
              <a:rect l="l" t="t" r="r" b="b"/>
              <a:pathLst>
                <a:path w="240" h="135" extrusionOk="0">
                  <a:moveTo>
                    <a:pt x="135" y="0"/>
                  </a:moveTo>
                  <a:cubicBezTo>
                    <a:pt x="135" y="0"/>
                    <a:pt x="99" y="73"/>
                    <a:pt x="79" y="111"/>
                  </a:cubicBezTo>
                  <a:lnTo>
                    <a:pt x="79" y="111"/>
                  </a:lnTo>
                  <a:cubicBezTo>
                    <a:pt x="239" y="53"/>
                    <a:pt x="135" y="0"/>
                    <a:pt x="135" y="0"/>
                  </a:cubicBezTo>
                  <a:close/>
                  <a:moveTo>
                    <a:pt x="79" y="111"/>
                  </a:moveTo>
                  <a:cubicBezTo>
                    <a:pt x="58" y="119"/>
                    <a:pt x="32" y="127"/>
                    <a:pt x="0" y="135"/>
                  </a:cubicBezTo>
                  <a:lnTo>
                    <a:pt x="68" y="135"/>
                  </a:lnTo>
                  <a:cubicBezTo>
                    <a:pt x="68" y="135"/>
                    <a:pt x="72" y="125"/>
                    <a:pt x="79" y="111"/>
                  </a:cubicBezTo>
                  <a:close/>
                </a:path>
              </a:pathLst>
            </a:custGeom>
            <a:solidFill>
              <a:srgbClr val="FBD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0" name="Google Shape;23790;p31"/>
            <p:cNvSpPr/>
            <p:nvPr/>
          </p:nvSpPr>
          <p:spPr>
            <a:xfrm>
              <a:off x="3479725" y="2871775"/>
              <a:ext cx="77350" cy="67250"/>
            </a:xfrm>
            <a:custGeom>
              <a:avLst/>
              <a:gdLst/>
              <a:ahLst/>
              <a:cxnLst/>
              <a:rect l="l" t="t" r="r" b="b"/>
              <a:pathLst>
                <a:path w="3094" h="2690" extrusionOk="0">
                  <a:moveTo>
                    <a:pt x="2892" y="0"/>
                  </a:moveTo>
                  <a:lnTo>
                    <a:pt x="2892" y="0"/>
                  </a:lnTo>
                  <a:cubicBezTo>
                    <a:pt x="1950" y="740"/>
                    <a:pt x="942" y="538"/>
                    <a:pt x="1" y="740"/>
                  </a:cubicBezTo>
                  <a:lnTo>
                    <a:pt x="1" y="1479"/>
                  </a:lnTo>
                  <a:cubicBezTo>
                    <a:pt x="1076" y="1614"/>
                    <a:pt x="606" y="2219"/>
                    <a:pt x="337" y="2690"/>
                  </a:cubicBezTo>
                  <a:cubicBezTo>
                    <a:pt x="1211" y="2421"/>
                    <a:pt x="2152" y="2286"/>
                    <a:pt x="3093" y="2286"/>
                  </a:cubicBezTo>
                  <a:cubicBezTo>
                    <a:pt x="2488" y="1614"/>
                    <a:pt x="3093" y="807"/>
                    <a:pt x="2892" y="0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1" name="Google Shape;23791;p31"/>
            <p:cNvSpPr/>
            <p:nvPr/>
          </p:nvSpPr>
          <p:spPr>
            <a:xfrm>
              <a:off x="3570500" y="2868400"/>
              <a:ext cx="20175" cy="18525"/>
            </a:xfrm>
            <a:custGeom>
              <a:avLst/>
              <a:gdLst/>
              <a:ahLst/>
              <a:cxnLst/>
              <a:rect l="l" t="t" r="r" b="b"/>
              <a:pathLst>
                <a:path w="807" h="741" extrusionOk="0">
                  <a:moveTo>
                    <a:pt x="336" y="1"/>
                  </a:moveTo>
                  <a:cubicBezTo>
                    <a:pt x="336" y="270"/>
                    <a:pt x="0" y="472"/>
                    <a:pt x="336" y="740"/>
                  </a:cubicBezTo>
                  <a:cubicBezTo>
                    <a:pt x="403" y="740"/>
                    <a:pt x="471" y="673"/>
                    <a:pt x="538" y="673"/>
                  </a:cubicBezTo>
                  <a:cubicBezTo>
                    <a:pt x="807" y="404"/>
                    <a:pt x="605" y="203"/>
                    <a:pt x="403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2" name="Google Shape;23792;p31"/>
            <p:cNvSpPr/>
            <p:nvPr/>
          </p:nvSpPr>
          <p:spPr>
            <a:xfrm>
              <a:off x="3575525" y="2866300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76" y="1"/>
                  </a:moveTo>
                  <a:cubicBezTo>
                    <a:pt x="34" y="1"/>
                    <a:pt x="1" y="18"/>
                    <a:pt x="1" y="18"/>
                  </a:cubicBezTo>
                  <a:cubicBezTo>
                    <a:pt x="1" y="18"/>
                    <a:pt x="135" y="85"/>
                    <a:pt x="202" y="85"/>
                  </a:cubicBezTo>
                  <a:cubicBezTo>
                    <a:pt x="169" y="18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6EA9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3" name="Google Shape;23793;p31"/>
            <p:cNvSpPr/>
            <p:nvPr/>
          </p:nvSpPr>
          <p:spPr>
            <a:xfrm>
              <a:off x="4199075" y="2234775"/>
              <a:ext cx="26900" cy="31975"/>
            </a:xfrm>
            <a:custGeom>
              <a:avLst/>
              <a:gdLst/>
              <a:ahLst/>
              <a:cxnLst/>
              <a:rect l="l" t="t" r="r" b="b"/>
              <a:pathLst>
                <a:path w="1076" h="1279" extrusionOk="0">
                  <a:moveTo>
                    <a:pt x="336" y="1"/>
                  </a:moveTo>
                  <a:cubicBezTo>
                    <a:pt x="68" y="68"/>
                    <a:pt x="0" y="203"/>
                    <a:pt x="202" y="404"/>
                  </a:cubicBezTo>
                  <a:cubicBezTo>
                    <a:pt x="404" y="539"/>
                    <a:pt x="538" y="673"/>
                    <a:pt x="605" y="875"/>
                  </a:cubicBezTo>
                  <a:cubicBezTo>
                    <a:pt x="673" y="1077"/>
                    <a:pt x="807" y="1278"/>
                    <a:pt x="1009" y="1278"/>
                  </a:cubicBezTo>
                  <a:cubicBezTo>
                    <a:pt x="1076" y="673"/>
                    <a:pt x="1076" y="135"/>
                    <a:pt x="336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4" name="Google Shape;23794;p31"/>
            <p:cNvSpPr/>
            <p:nvPr/>
          </p:nvSpPr>
          <p:spPr>
            <a:xfrm>
              <a:off x="4187300" y="2202850"/>
              <a:ext cx="18525" cy="23975"/>
            </a:xfrm>
            <a:custGeom>
              <a:avLst/>
              <a:gdLst/>
              <a:ahLst/>
              <a:cxnLst/>
              <a:rect l="l" t="t" r="r" b="b"/>
              <a:pathLst>
                <a:path w="741" h="959" extrusionOk="0">
                  <a:moveTo>
                    <a:pt x="270" y="1"/>
                  </a:moveTo>
                  <a:cubicBezTo>
                    <a:pt x="1" y="202"/>
                    <a:pt x="1" y="538"/>
                    <a:pt x="1" y="807"/>
                  </a:cubicBezTo>
                  <a:lnTo>
                    <a:pt x="270" y="807"/>
                  </a:lnTo>
                  <a:cubicBezTo>
                    <a:pt x="337" y="908"/>
                    <a:pt x="421" y="959"/>
                    <a:pt x="505" y="959"/>
                  </a:cubicBezTo>
                  <a:cubicBezTo>
                    <a:pt x="589" y="959"/>
                    <a:pt x="673" y="908"/>
                    <a:pt x="740" y="807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5" name="Google Shape;23795;p31"/>
            <p:cNvSpPr/>
            <p:nvPr/>
          </p:nvSpPr>
          <p:spPr>
            <a:xfrm>
              <a:off x="4192350" y="2224700"/>
              <a:ext cx="15150" cy="20200"/>
            </a:xfrm>
            <a:custGeom>
              <a:avLst/>
              <a:gdLst/>
              <a:ahLst/>
              <a:cxnLst/>
              <a:rect l="l" t="t" r="r" b="b"/>
              <a:pathLst>
                <a:path w="606" h="808" extrusionOk="0">
                  <a:moveTo>
                    <a:pt x="68" y="1"/>
                  </a:moveTo>
                  <a:cubicBezTo>
                    <a:pt x="0" y="337"/>
                    <a:pt x="202" y="606"/>
                    <a:pt x="471" y="807"/>
                  </a:cubicBezTo>
                  <a:lnTo>
                    <a:pt x="605" y="337"/>
                  </a:lnTo>
                  <a:cubicBezTo>
                    <a:pt x="538" y="202"/>
                    <a:pt x="538" y="68"/>
                    <a:pt x="538" y="1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6" name="Google Shape;23796;p31"/>
            <p:cNvSpPr/>
            <p:nvPr/>
          </p:nvSpPr>
          <p:spPr>
            <a:xfrm>
              <a:off x="4204100" y="2244875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404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FC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7" name="Google Shape;23797;p31"/>
            <p:cNvSpPr/>
            <p:nvPr/>
          </p:nvSpPr>
          <p:spPr>
            <a:xfrm>
              <a:off x="3399050" y="293900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8" name="Google Shape;23798;p31"/>
            <p:cNvSpPr/>
            <p:nvPr/>
          </p:nvSpPr>
          <p:spPr>
            <a:xfrm>
              <a:off x="3388975" y="29490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404"/>
                  </a:moveTo>
                  <a:lnTo>
                    <a:pt x="404" y="1"/>
                  </a:lnTo>
                  <a:cubicBezTo>
                    <a:pt x="269" y="135"/>
                    <a:pt x="135" y="270"/>
                    <a:pt x="0" y="404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9" name="Google Shape;23799;p31"/>
            <p:cNvSpPr/>
            <p:nvPr/>
          </p:nvSpPr>
          <p:spPr>
            <a:xfrm>
              <a:off x="3528475" y="2939000"/>
              <a:ext cx="31950" cy="20850"/>
            </a:xfrm>
            <a:custGeom>
              <a:avLst/>
              <a:gdLst/>
              <a:ahLst/>
              <a:cxnLst/>
              <a:rect l="l" t="t" r="r" b="b"/>
              <a:pathLst>
                <a:path w="1278" h="834" extrusionOk="0">
                  <a:moveTo>
                    <a:pt x="1278" y="1"/>
                  </a:moveTo>
                  <a:cubicBezTo>
                    <a:pt x="740" y="1"/>
                    <a:pt x="202" y="337"/>
                    <a:pt x="0" y="807"/>
                  </a:cubicBezTo>
                  <a:cubicBezTo>
                    <a:pt x="132" y="822"/>
                    <a:pt x="263" y="833"/>
                    <a:pt x="389" y="833"/>
                  </a:cubicBezTo>
                  <a:cubicBezTo>
                    <a:pt x="843" y="833"/>
                    <a:pt x="1225" y="685"/>
                    <a:pt x="1278" y="1"/>
                  </a:cubicBezTo>
                  <a:close/>
                </a:path>
              </a:pathLst>
            </a:custGeom>
            <a:solidFill>
              <a:srgbClr val="B98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0" name="Google Shape;23800;p31"/>
            <p:cNvSpPr/>
            <p:nvPr/>
          </p:nvSpPr>
          <p:spPr>
            <a:xfrm>
              <a:off x="5383950" y="1606775"/>
              <a:ext cx="1077375" cy="624675"/>
            </a:xfrm>
            <a:custGeom>
              <a:avLst/>
              <a:gdLst/>
              <a:ahLst/>
              <a:cxnLst/>
              <a:rect l="l" t="t" r="r" b="b"/>
              <a:pathLst>
                <a:path w="43095" h="24987" extrusionOk="0">
                  <a:moveTo>
                    <a:pt x="41224" y="1"/>
                  </a:moveTo>
                  <a:cubicBezTo>
                    <a:pt x="40973" y="1"/>
                    <a:pt x="40723" y="17"/>
                    <a:pt x="40472" y="45"/>
                  </a:cubicBezTo>
                  <a:cubicBezTo>
                    <a:pt x="32338" y="784"/>
                    <a:pt x="24337" y="2868"/>
                    <a:pt x="16136" y="3742"/>
                  </a:cubicBezTo>
                  <a:cubicBezTo>
                    <a:pt x="14791" y="4213"/>
                    <a:pt x="13783" y="5154"/>
                    <a:pt x="12573" y="5827"/>
                  </a:cubicBezTo>
                  <a:cubicBezTo>
                    <a:pt x="11228" y="6700"/>
                    <a:pt x="9883" y="7440"/>
                    <a:pt x="8472" y="8112"/>
                  </a:cubicBezTo>
                  <a:lnTo>
                    <a:pt x="8001" y="8381"/>
                  </a:lnTo>
                  <a:lnTo>
                    <a:pt x="7530" y="8650"/>
                  </a:lnTo>
                  <a:cubicBezTo>
                    <a:pt x="7396" y="8717"/>
                    <a:pt x="7194" y="8785"/>
                    <a:pt x="7060" y="8919"/>
                  </a:cubicBezTo>
                  <a:cubicBezTo>
                    <a:pt x="6455" y="9322"/>
                    <a:pt x="5783" y="9726"/>
                    <a:pt x="5043" y="9995"/>
                  </a:cubicBezTo>
                  <a:cubicBezTo>
                    <a:pt x="3900" y="10600"/>
                    <a:pt x="2959" y="11339"/>
                    <a:pt x="1883" y="12012"/>
                  </a:cubicBezTo>
                  <a:cubicBezTo>
                    <a:pt x="1077" y="12415"/>
                    <a:pt x="68" y="12617"/>
                    <a:pt x="1" y="13759"/>
                  </a:cubicBezTo>
                  <a:cubicBezTo>
                    <a:pt x="213" y="14184"/>
                    <a:pt x="552" y="14861"/>
                    <a:pt x="917" y="14861"/>
                  </a:cubicBezTo>
                  <a:cubicBezTo>
                    <a:pt x="1014" y="14861"/>
                    <a:pt x="1112" y="14813"/>
                    <a:pt x="1211" y="14701"/>
                  </a:cubicBezTo>
                  <a:cubicBezTo>
                    <a:pt x="2152" y="13356"/>
                    <a:pt x="4035" y="13625"/>
                    <a:pt x="4909" y="12348"/>
                  </a:cubicBezTo>
                  <a:cubicBezTo>
                    <a:pt x="5251" y="11907"/>
                    <a:pt x="6235" y="11609"/>
                    <a:pt x="6719" y="11609"/>
                  </a:cubicBezTo>
                  <a:cubicBezTo>
                    <a:pt x="6900" y="11609"/>
                    <a:pt x="7011" y="11651"/>
                    <a:pt x="6993" y="11743"/>
                  </a:cubicBezTo>
                  <a:cubicBezTo>
                    <a:pt x="6657" y="13289"/>
                    <a:pt x="8136" y="13154"/>
                    <a:pt x="8673" y="14163"/>
                  </a:cubicBezTo>
                  <a:cubicBezTo>
                    <a:pt x="9144" y="15104"/>
                    <a:pt x="9749" y="16112"/>
                    <a:pt x="8741" y="16785"/>
                  </a:cubicBezTo>
                  <a:cubicBezTo>
                    <a:pt x="7396" y="17659"/>
                    <a:pt x="7799" y="17726"/>
                    <a:pt x="8539" y="18936"/>
                  </a:cubicBezTo>
                  <a:cubicBezTo>
                    <a:pt x="10489" y="22163"/>
                    <a:pt x="13312" y="22634"/>
                    <a:pt x="16472" y="22634"/>
                  </a:cubicBezTo>
                  <a:cubicBezTo>
                    <a:pt x="16561" y="22634"/>
                    <a:pt x="16621" y="22604"/>
                    <a:pt x="16651" y="22604"/>
                  </a:cubicBezTo>
                  <a:cubicBezTo>
                    <a:pt x="16666" y="22604"/>
                    <a:pt x="16673" y="22611"/>
                    <a:pt x="16673" y="22634"/>
                  </a:cubicBezTo>
                  <a:cubicBezTo>
                    <a:pt x="16673" y="22634"/>
                    <a:pt x="16673" y="22701"/>
                    <a:pt x="16539" y="22701"/>
                  </a:cubicBezTo>
                  <a:cubicBezTo>
                    <a:pt x="16287" y="23457"/>
                    <a:pt x="16212" y="24804"/>
                    <a:pt x="16868" y="24804"/>
                  </a:cubicBezTo>
                  <a:cubicBezTo>
                    <a:pt x="16912" y="24804"/>
                    <a:pt x="16959" y="24798"/>
                    <a:pt x="17010" y="24785"/>
                  </a:cubicBezTo>
                  <a:cubicBezTo>
                    <a:pt x="17177" y="24743"/>
                    <a:pt x="17365" y="24731"/>
                    <a:pt x="17565" y="24731"/>
                  </a:cubicBezTo>
                  <a:cubicBezTo>
                    <a:pt x="17866" y="24731"/>
                    <a:pt x="18194" y="24759"/>
                    <a:pt x="18516" y="24759"/>
                  </a:cubicBezTo>
                  <a:cubicBezTo>
                    <a:pt x="19351" y="24759"/>
                    <a:pt x="20140" y="24565"/>
                    <a:pt x="20304" y="23171"/>
                  </a:cubicBezTo>
                  <a:cubicBezTo>
                    <a:pt x="20340" y="22731"/>
                    <a:pt x="20597" y="22571"/>
                    <a:pt x="20867" y="22571"/>
                  </a:cubicBezTo>
                  <a:cubicBezTo>
                    <a:pt x="21091" y="22571"/>
                    <a:pt x="21324" y="22682"/>
                    <a:pt x="21447" y="22835"/>
                  </a:cubicBezTo>
                  <a:cubicBezTo>
                    <a:pt x="21716" y="23239"/>
                    <a:pt x="23262" y="23037"/>
                    <a:pt x="22186" y="24180"/>
                  </a:cubicBezTo>
                  <a:cubicBezTo>
                    <a:pt x="22052" y="24381"/>
                    <a:pt x="22052" y="24583"/>
                    <a:pt x="22186" y="24718"/>
                  </a:cubicBezTo>
                  <a:cubicBezTo>
                    <a:pt x="22321" y="24919"/>
                    <a:pt x="22522" y="24987"/>
                    <a:pt x="22724" y="24987"/>
                  </a:cubicBezTo>
                  <a:cubicBezTo>
                    <a:pt x="24539" y="24919"/>
                    <a:pt x="26153" y="24180"/>
                    <a:pt x="27968" y="24045"/>
                  </a:cubicBezTo>
                  <a:cubicBezTo>
                    <a:pt x="30186" y="23911"/>
                    <a:pt x="32338" y="23440"/>
                    <a:pt x="34354" y="22634"/>
                  </a:cubicBezTo>
                  <a:cubicBezTo>
                    <a:pt x="34691" y="22432"/>
                    <a:pt x="34892" y="22096"/>
                    <a:pt x="35094" y="21760"/>
                  </a:cubicBezTo>
                  <a:cubicBezTo>
                    <a:pt x="35901" y="20415"/>
                    <a:pt x="35901" y="18802"/>
                    <a:pt x="36775" y="17457"/>
                  </a:cubicBezTo>
                  <a:cubicBezTo>
                    <a:pt x="37312" y="15642"/>
                    <a:pt x="38321" y="14096"/>
                    <a:pt x="38791" y="12280"/>
                  </a:cubicBezTo>
                  <a:cubicBezTo>
                    <a:pt x="38859" y="12079"/>
                    <a:pt x="38993" y="11944"/>
                    <a:pt x="39195" y="11877"/>
                  </a:cubicBezTo>
                  <a:cubicBezTo>
                    <a:pt x="39397" y="11608"/>
                    <a:pt x="39329" y="11205"/>
                    <a:pt x="39598" y="11003"/>
                  </a:cubicBezTo>
                  <a:cubicBezTo>
                    <a:pt x="39531" y="10331"/>
                    <a:pt x="39665" y="9591"/>
                    <a:pt x="40002" y="8986"/>
                  </a:cubicBezTo>
                  <a:cubicBezTo>
                    <a:pt x="41279" y="6566"/>
                    <a:pt x="41750" y="3742"/>
                    <a:pt x="42892" y="1188"/>
                  </a:cubicBezTo>
                  <a:cubicBezTo>
                    <a:pt x="43094" y="650"/>
                    <a:pt x="42758" y="314"/>
                    <a:pt x="42287" y="112"/>
                  </a:cubicBezTo>
                  <a:cubicBezTo>
                    <a:pt x="41933" y="33"/>
                    <a:pt x="41578" y="1"/>
                    <a:pt x="4122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1" name="Google Shape;23801;p31"/>
            <p:cNvSpPr/>
            <p:nvPr/>
          </p:nvSpPr>
          <p:spPr>
            <a:xfrm>
              <a:off x="3839400" y="574250"/>
              <a:ext cx="694150" cy="633650"/>
            </a:xfrm>
            <a:custGeom>
              <a:avLst/>
              <a:gdLst/>
              <a:ahLst/>
              <a:cxnLst/>
              <a:rect l="l" t="t" r="r" b="b"/>
              <a:pathLst>
                <a:path w="27766" h="25346" extrusionOk="0">
                  <a:moveTo>
                    <a:pt x="13715" y="1"/>
                  </a:moveTo>
                  <a:cubicBezTo>
                    <a:pt x="13395" y="46"/>
                    <a:pt x="13075" y="61"/>
                    <a:pt x="12755" y="61"/>
                  </a:cubicBezTo>
                  <a:cubicBezTo>
                    <a:pt x="12183" y="61"/>
                    <a:pt x="11609" y="14"/>
                    <a:pt x="11027" y="14"/>
                  </a:cubicBezTo>
                  <a:cubicBezTo>
                    <a:pt x="10496" y="14"/>
                    <a:pt x="9959" y="53"/>
                    <a:pt x="9412" y="202"/>
                  </a:cubicBezTo>
                  <a:cubicBezTo>
                    <a:pt x="9547" y="942"/>
                    <a:pt x="9412" y="1681"/>
                    <a:pt x="9076" y="2354"/>
                  </a:cubicBezTo>
                  <a:cubicBezTo>
                    <a:pt x="7059" y="5446"/>
                    <a:pt x="5513" y="8808"/>
                    <a:pt x="3765" y="12034"/>
                  </a:cubicBezTo>
                  <a:cubicBezTo>
                    <a:pt x="3295" y="13850"/>
                    <a:pt x="1950" y="15329"/>
                    <a:pt x="1748" y="17278"/>
                  </a:cubicBezTo>
                  <a:cubicBezTo>
                    <a:pt x="1614" y="18018"/>
                    <a:pt x="1412" y="18690"/>
                    <a:pt x="1076" y="19295"/>
                  </a:cubicBezTo>
                  <a:cubicBezTo>
                    <a:pt x="538" y="20236"/>
                    <a:pt x="135" y="21312"/>
                    <a:pt x="0" y="22388"/>
                  </a:cubicBezTo>
                  <a:cubicBezTo>
                    <a:pt x="355" y="22388"/>
                    <a:pt x="710" y="21815"/>
                    <a:pt x="836" y="21815"/>
                  </a:cubicBezTo>
                  <a:cubicBezTo>
                    <a:pt x="853" y="21815"/>
                    <a:pt x="866" y="21826"/>
                    <a:pt x="874" y="21850"/>
                  </a:cubicBezTo>
                  <a:cubicBezTo>
                    <a:pt x="992" y="22366"/>
                    <a:pt x="1125" y="22538"/>
                    <a:pt x="1264" y="22538"/>
                  </a:cubicBezTo>
                  <a:cubicBezTo>
                    <a:pt x="1523" y="22538"/>
                    <a:pt x="1798" y="21937"/>
                    <a:pt x="2017" y="21850"/>
                  </a:cubicBezTo>
                  <a:cubicBezTo>
                    <a:pt x="2307" y="21734"/>
                    <a:pt x="2446" y="21419"/>
                    <a:pt x="2737" y="21419"/>
                  </a:cubicBezTo>
                  <a:cubicBezTo>
                    <a:pt x="2784" y="21419"/>
                    <a:pt x="2835" y="21428"/>
                    <a:pt x="2891" y="21446"/>
                  </a:cubicBezTo>
                  <a:cubicBezTo>
                    <a:pt x="3466" y="21766"/>
                    <a:pt x="3191" y="22935"/>
                    <a:pt x="3913" y="22935"/>
                  </a:cubicBezTo>
                  <a:cubicBezTo>
                    <a:pt x="3950" y="22935"/>
                    <a:pt x="3991" y="22932"/>
                    <a:pt x="4034" y="22925"/>
                  </a:cubicBezTo>
                  <a:cubicBezTo>
                    <a:pt x="4282" y="22876"/>
                    <a:pt x="4505" y="22847"/>
                    <a:pt x="4706" y="22847"/>
                  </a:cubicBezTo>
                  <a:cubicBezTo>
                    <a:pt x="5324" y="22847"/>
                    <a:pt x="5730" y="23122"/>
                    <a:pt x="5984" y="23934"/>
                  </a:cubicBezTo>
                  <a:cubicBezTo>
                    <a:pt x="6114" y="24194"/>
                    <a:pt x="6356" y="24343"/>
                    <a:pt x="6620" y="24343"/>
                  </a:cubicBezTo>
                  <a:cubicBezTo>
                    <a:pt x="6765" y="24343"/>
                    <a:pt x="6917" y="24298"/>
                    <a:pt x="7059" y="24203"/>
                  </a:cubicBezTo>
                  <a:cubicBezTo>
                    <a:pt x="7463" y="23934"/>
                    <a:pt x="7463" y="23329"/>
                    <a:pt x="7127" y="22993"/>
                  </a:cubicBezTo>
                  <a:cubicBezTo>
                    <a:pt x="6589" y="22455"/>
                    <a:pt x="6051" y="21984"/>
                    <a:pt x="5379" y="21648"/>
                  </a:cubicBezTo>
                  <a:cubicBezTo>
                    <a:pt x="4101" y="21110"/>
                    <a:pt x="3900" y="20035"/>
                    <a:pt x="3631" y="18959"/>
                  </a:cubicBezTo>
                  <a:cubicBezTo>
                    <a:pt x="3462" y="18341"/>
                    <a:pt x="3763" y="18052"/>
                    <a:pt x="4220" y="18052"/>
                  </a:cubicBezTo>
                  <a:cubicBezTo>
                    <a:pt x="4309" y="18052"/>
                    <a:pt x="4405" y="18063"/>
                    <a:pt x="4505" y="18085"/>
                  </a:cubicBezTo>
                  <a:cubicBezTo>
                    <a:pt x="5110" y="18219"/>
                    <a:pt x="5715" y="18421"/>
                    <a:pt x="5715" y="19228"/>
                  </a:cubicBezTo>
                  <a:cubicBezTo>
                    <a:pt x="5782" y="19497"/>
                    <a:pt x="5648" y="20035"/>
                    <a:pt x="5984" y="20035"/>
                  </a:cubicBezTo>
                  <a:cubicBezTo>
                    <a:pt x="7396" y="20035"/>
                    <a:pt x="7530" y="21110"/>
                    <a:pt x="7799" y="22051"/>
                  </a:cubicBezTo>
                  <a:cubicBezTo>
                    <a:pt x="7866" y="22455"/>
                    <a:pt x="8001" y="22724"/>
                    <a:pt x="8404" y="22724"/>
                  </a:cubicBezTo>
                  <a:cubicBezTo>
                    <a:pt x="8942" y="22656"/>
                    <a:pt x="8942" y="22253"/>
                    <a:pt x="8942" y="21783"/>
                  </a:cubicBezTo>
                  <a:cubicBezTo>
                    <a:pt x="8942" y="21379"/>
                    <a:pt x="8875" y="20976"/>
                    <a:pt x="8673" y="20640"/>
                  </a:cubicBezTo>
                  <a:cubicBezTo>
                    <a:pt x="8270" y="19967"/>
                    <a:pt x="8068" y="19161"/>
                    <a:pt x="8135" y="18354"/>
                  </a:cubicBezTo>
                  <a:cubicBezTo>
                    <a:pt x="8202" y="17883"/>
                    <a:pt x="7664" y="17278"/>
                    <a:pt x="8404" y="16942"/>
                  </a:cubicBezTo>
                  <a:cubicBezTo>
                    <a:pt x="8595" y="16847"/>
                    <a:pt x="8802" y="16802"/>
                    <a:pt x="9011" y="16802"/>
                  </a:cubicBezTo>
                  <a:cubicBezTo>
                    <a:pt x="9393" y="16802"/>
                    <a:pt x="9781" y="16951"/>
                    <a:pt x="10085" y="17211"/>
                  </a:cubicBezTo>
                  <a:cubicBezTo>
                    <a:pt x="10555" y="17682"/>
                    <a:pt x="11228" y="18018"/>
                    <a:pt x="11900" y="18219"/>
                  </a:cubicBezTo>
                  <a:cubicBezTo>
                    <a:pt x="12370" y="17749"/>
                    <a:pt x="12236" y="16875"/>
                    <a:pt x="13177" y="16539"/>
                  </a:cubicBezTo>
                  <a:cubicBezTo>
                    <a:pt x="13581" y="17614"/>
                    <a:pt x="13648" y="18757"/>
                    <a:pt x="14387" y="19631"/>
                  </a:cubicBezTo>
                  <a:cubicBezTo>
                    <a:pt x="14656" y="20035"/>
                    <a:pt x="14320" y="20304"/>
                    <a:pt x="14118" y="20707"/>
                  </a:cubicBezTo>
                  <a:cubicBezTo>
                    <a:pt x="13312" y="22186"/>
                    <a:pt x="12236" y="23530"/>
                    <a:pt x="12236" y="25346"/>
                  </a:cubicBezTo>
                  <a:cubicBezTo>
                    <a:pt x="13581" y="24942"/>
                    <a:pt x="13648" y="23530"/>
                    <a:pt x="14387" y="22724"/>
                  </a:cubicBezTo>
                  <a:cubicBezTo>
                    <a:pt x="14455" y="22589"/>
                    <a:pt x="14522" y="22388"/>
                    <a:pt x="14656" y="22253"/>
                  </a:cubicBezTo>
                  <a:cubicBezTo>
                    <a:pt x="15060" y="21581"/>
                    <a:pt x="15328" y="20774"/>
                    <a:pt x="15463" y="19967"/>
                  </a:cubicBezTo>
                  <a:cubicBezTo>
                    <a:pt x="15530" y="19631"/>
                    <a:pt x="15530" y="19295"/>
                    <a:pt x="15530" y="18892"/>
                  </a:cubicBezTo>
                  <a:cubicBezTo>
                    <a:pt x="15530" y="18488"/>
                    <a:pt x="15732" y="18085"/>
                    <a:pt x="16068" y="17883"/>
                  </a:cubicBezTo>
                  <a:cubicBezTo>
                    <a:pt x="16337" y="17682"/>
                    <a:pt x="16471" y="17278"/>
                    <a:pt x="16404" y="16942"/>
                  </a:cubicBezTo>
                  <a:cubicBezTo>
                    <a:pt x="16337" y="16740"/>
                    <a:pt x="16202" y="16673"/>
                    <a:pt x="16001" y="16606"/>
                  </a:cubicBezTo>
                  <a:cubicBezTo>
                    <a:pt x="16202" y="16606"/>
                    <a:pt x="16404" y="16606"/>
                    <a:pt x="16539" y="16539"/>
                  </a:cubicBezTo>
                  <a:cubicBezTo>
                    <a:pt x="17009" y="15194"/>
                    <a:pt x="18152" y="14387"/>
                    <a:pt x="19093" y="13379"/>
                  </a:cubicBezTo>
                  <a:cubicBezTo>
                    <a:pt x="19295" y="13177"/>
                    <a:pt x="19497" y="12908"/>
                    <a:pt x="19631" y="12572"/>
                  </a:cubicBezTo>
                  <a:cubicBezTo>
                    <a:pt x="19748" y="11931"/>
                    <a:pt x="19156" y="11390"/>
                    <a:pt x="18777" y="11390"/>
                  </a:cubicBezTo>
                  <a:cubicBezTo>
                    <a:pt x="18720" y="11390"/>
                    <a:pt x="18667" y="11403"/>
                    <a:pt x="18623" y="11429"/>
                  </a:cubicBezTo>
                  <a:cubicBezTo>
                    <a:pt x="17480" y="12303"/>
                    <a:pt x="15396" y="11429"/>
                    <a:pt x="14992" y="13581"/>
                  </a:cubicBezTo>
                  <a:cubicBezTo>
                    <a:pt x="14723" y="13177"/>
                    <a:pt x="14589" y="12707"/>
                    <a:pt x="14455" y="12169"/>
                  </a:cubicBezTo>
                  <a:cubicBezTo>
                    <a:pt x="14126" y="11021"/>
                    <a:pt x="13948" y="10523"/>
                    <a:pt x="13478" y="10523"/>
                  </a:cubicBezTo>
                  <a:cubicBezTo>
                    <a:pt x="13177" y="10523"/>
                    <a:pt x="12757" y="10726"/>
                    <a:pt x="12102" y="11093"/>
                  </a:cubicBezTo>
                  <a:cubicBezTo>
                    <a:pt x="11818" y="11235"/>
                    <a:pt x="11580" y="11298"/>
                    <a:pt x="11373" y="11298"/>
                  </a:cubicBezTo>
                  <a:cubicBezTo>
                    <a:pt x="10794" y="11298"/>
                    <a:pt x="10445" y="10813"/>
                    <a:pt x="9950" y="10219"/>
                  </a:cubicBezTo>
                  <a:cubicBezTo>
                    <a:pt x="11228" y="10219"/>
                    <a:pt x="11698" y="9480"/>
                    <a:pt x="11900" y="8539"/>
                  </a:cubicBezTo>
                  <a:cubicBezTo>
                    <a:pt x="12102" y="7396"/>
                    <a:pt x="12908" y="6387"/>
                    <a:pt x="13984" y="5984"/>
                  </a:cubicBezTo>
                  <a:cubicBezTo>
                    <a:pt x="14656" y="5715"/>
                    <a:pt x="14992" y="5110"/>
                    <a:pt x="15597" y="4707"/>
                  </a:cubicBezTo>
                  <a:lnTo>
                    <a:pt x="15597" y="4707"/>
                  </a:lnTo>
                  <a:cubicBezTo>
                    <a:pt x="15328" y="5043"/>
                    <a:pt x="14858" y="5312"/>
                    <a:pt x="15060" y="5782"/>
                  </a:cubicBezTo>
                  <a:cubicBezTo>
                    <a:pt x="15207" y="6078"/>
                    <a:pt x="15535" y="6265"/>
                    <a:pt x="15885" y="6265"/>
                  </a:cubicBezTo>
                  <a:cubicBezTo>
                    <a:pt x="16013" y="6265"/>
                    <a:pt x="16144" y="6240"/>
                    <a:pt x="16270" y="6186"/>
                  </a:cubicBezTo>
                  <a:cubicBezTo>
                    <a:pt x="16661" y="6055"/>
                    <a:pt x="17036" y="5925"/>
                    <a:pt x="17404" y="5925"/>
                  </a:cubicBezTo>
                  <a:cubicBezTo>
                    <a:pt x="17794" y="5925"/>
                    <a:pt x="18175" y="6072"/>
                    <a:pt x="18555" y="6522"/>
                  </a:cubicBezTo>
                  <a:cubicBezTo>
                    <a:pt x="18654" y="6620"/>
                    <a:pt x="18807" y="6665"/>
                    <a:pt x="18978" y="6665"/>
                  </a:cubicBezTo>
                  <a:cubicBezTo>
                    <a:pt x="19273" y="6665"/>
                    <a:pt x="19620" y="6533"/>
                    <a:pt x="19833" y="6320"/>
                  </a:cubicBezTo>
                  <a:cubicBezTo>
                    <a:pt x="20034" y="6186"/>
                    <a:pt x="19564" y="5984"/>
                    <a:pt x="19833" y="5917"/>
                  </a:cubicBezTo>
                  <a:cubicBezTo>
                    <a:pt x="19967" y="5917"/>
                    <a:pt x="19967" y="6186"/>
                    <a:pt x="20236" y="6186"/>
                  </a:cubicBezTo>
                  <a:cubicBezTo>
                    <a:pt x="20371" y="6219"/>
                    <a:pt x="20354" y="6219"/>
                    <a:pt x="20337" y="6219"/>
                  </a:cubicBezTo>
                  <a:cubicBezTo>
                    <a:pt x="20320" y="6219"/>
                    <a:pt x="20303" y="6219"/>
                    <a:pt x="20438" y="6253"/>
                  </a:cubicBezTo>
                  <a:cubicBezTo>
                    <a:pt x="20590" y="6314"/>
                    <a:pt x="20743" y="6338"/>
                    <a:pt x="20897" y="6338"/>
                  </a:cubicBezTo>
                  <a:cubicBezTo>
                    <a:pt x="21500" y="6338"/>
                    <a:pt x="22119" y="5969"/>
                    <a:pt x="22728" y="5969"/>
                  </a:cubicBezTo>
                  <a:cubicBezTo>
                    <a:pt x="22998" y="5969"/>
                    <a:pt x="23266" y="6042"/>
                    <a:pt x="23530" y="6253"/>
                  </a:cubicBezTo>
                  <a:cubicBezTo>
                    <a:pt x="23648" y="6253"/>
                    <a:pt x="23508" y="5893"/>
                    <a:pt x="23697" y="5893"/>
                  </a:cubicBezTo>
                  <a:cubicBezTo>
                    <a:pt x="23724" y="5893"/>
                    <a:pt x="23757" y="5900"/>
                    <a:pt x="23799" y="5917"/>
                  </a:cubicBezTo>
                  <a:cubicBezTo>
                    <a:pt x="23947" y="6015"/>
                    <a:pt x="24130" y="6078"/>
                    <a:pt x="24297" y="6078"/>
                  </a:cubicBezTo>
                  <a:cubicBezTo>
                    <a:pt x="24359" y="6078"/>
                    <a:pt x="24417" y="6069"/>
                    <a:pt x="24471" y="6051"/>
                  </a:cubicBezTo>
                  <a:cubicBezTo>
                    <a:pt x="24942" y="5849"/>
                    <a:pt x="25413" y="5513"/>
                    <a:pt x="25816" y="5177"/>
                  </a:cubicBezTo>
                  <a:cubicBezTo>
                    <a:pt x="26421" y="4370"/>
                    <a:pt x="27766" y="3833"/>
                    <a:pt x="26892" y="2421"/>
                  </a:cubicBezTo>
                  <a:cubicBezTo>
                    <a:pt x="25077" y="2085"/>
                    <a:pt x="23261" y="1681"/>
                    <a:pt x="21379" y="1480"/>
                  </a:cubicBezTo>
                  <a:cubicBezTo>
                    <a:pt x="21177" y="1547"/>
                    <a:pt x="20976" y="1614"/>
                    <a:pt x="20774" y="1614"/>
                  </a:cubicBezTo>
                  <a:cubicBezTo>
                    <a:pt x="20717" y="1617"/>
                    <a:pt x="20660" y="1619"/>
                    <a:pt x="20602" y="1619"/>
                  </a:cubicBezTo>
                  <a:cubicBezTo>
                    <a:pt x="19444" y="1619"/>
                    <a:pt x="18236" y="996"/>
                    <a:pt x="17211" y="740"/>
                  </a:cubicBezTo>
                  <a:cubicBezTo>
                    <a:pt x="17080" y="717"/>
                    <a:pt x="16946" y="708"/>
                    <a:pt x="16808" y="708"/>
                  </a:cubicBezTo>
                  <a:cubicBezTo>
                    <a:pt x="16311" y="708"/>
                    <a:pt x="15775" y="826"/>
                    <a:pt x="15266" y="826"/>
                  </a:cubicBezTo>
                  <a:cubicBezTo>
                    <a:pt x="14680" y="826"/>
                    <a:pt x="14129" y="670"/>
                    <a:pt x="13715" y="1"/>
                  </a:cubicBezTo>
                  <a:close/>
                </a:path>
              </a:pathLst>
            </a:custGeom>
            <a:solidFill>
              <a:srgbClr val="F26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2" name="Google Shape;23802;p31"/>
            <p:cNvSpPr/>
            <p:nvPr/>
          </p:nvSpPr>
          <p:spPr>
            <a:xfrm>
              <a:off x="4375550" y="662050"/>
              <a:ext cx="926075" cy="357575"/>
            </a:xfrm>
            <a:custGeom>
              <a:avLst/>
              <a:gdLst/>
              <a:ahLst/>
              <a:cxnLst/>
              <a:rect l="l" t="t" r="r" b="b"/>
              <a:pathLst>
                <a:path w="37043" h="14303" extrusionOk="0">
                  <a:moveTo>
                    <a:pt x="7825" y="8309"/>
                  </a:moveTo>
                  <a:cubicBezTo>
                    <a:pt x="7795" y="8346"/>
                    <a:pt x="7763" y="8377"/>
                    <a:pt x="7730" y="8406"/>
                  </a:cubicBezTo>
                  <a:lnTo>
                    <a:pt x="7730" y="8406"/>
                  </a:lnTo>
                  <a:cubicBezTo>
                    <a:pt x="7731" y="8400"/>
                    <a:pt x="7731" y="8394"/>
                    <a:pt x="7731" y="8388"/>
                  </a:cubicBezTo>
                  <a:cubicBezTo>
                    <a:pt x="7763" y="8359"/>
                    <a:pt x="7794" y="8333"/>
                    <a:pt x="7825" y="8309"/>
                  </a:cubicBezTo>
                  <a:close/>
                  <a:moveTo>
                    <a:pt x="7625" y="8491"/>
                  </a:moveTo>
                  <a:lnTo>
                    <a:pt x="7625" y="8491"/>
                  </a:lnTo>
                  <a:cubicBezTo>
                    <a:pt x="7555" y="8546"/>
                    <a:pt x="7494" y="8594"/>
                    <a:pt x="7463" y="8657"/>
                  </a:cubicBezTo>
                  <a:cubicBezTo>
                    <a:pt x="7421" y="8491"/>
                    <a:pt x="7533" y="8504"/>
                    <a:pt x="7625" y="8491"/>
                  </a:cubicBezTo>
                  <a:close/>
                  <a:moveTo>
                    <a:pt x="12709" y="0"/>
                  </a:moveTo>
                  <a:cubicBezTo>
                    <a:pt x="12486" y="0"/>
                    <a:pt x="12260" y="17"/>
                    <a:pt x="12034" y="52"/>
                  </a:cubicBezTo>
                  <a:cubicBezTo>
                    <a:pt x="11295" y="253"/>
                    <a:pt x="10891" y="993"/>
                    <a:pt x="10353" y="1531"/>
                  </a:cubicBezTo>
                  <a:cubicBezTo>
                    <a:pt x="10219" y="1665"/>
                    <a:pt x="10084" y="1800"/>
                    <a:pt x="10017" y="2001"/>
                  </a:cubicBezTo>
                  <a:lnTo>
                    <a:pt x="9681" y="2405"/>
                  </a:lnTo>
                  <a:cubicBezTo>
                    <a:pt x="9345" y="2741"/>
                    <a:pt x="8942" y="3144"/>
                    <a:pt x="8605" y="3480"/>
                  </a:cubicBezTo>
                  <a:cubicBezTo>
                    <a:pt x="7866" y="4153"/>
                    <a:pt x="7194" y="4892"/>
                    <a:pt x="6521" y="5632"/>
                  </a:cubicBezTo>
                  <a:cubicBezTo>
                    <a:pt x="4841" y="8052"/>
                    <a:pt x="2958" y="10270"/>
                    <a:pt x="1143" y="12556"/>
                  </a:cubicBezTo>
                  <a:cubicBezTo>
                    <a:pt x="740" y="13027"/>
                    <a:pt x="0" y="13363"/>
                    <a:pt x="471" y="14237"/>
                  </a:cubicBezTo>
                  <a:cubicBezTo>
                    <a:pt x="632" y="14281"/>
                    <a:pt x="796" y="14302"/>
                    <a:pt x="958" y="14302"/>
                  </a:cubicBezTo>
                  <a:cubicBezTo>
                    <a:pt x="1542" y="14302"/>
                    <a:pt x="2105" y="14023"/>
                    <a:pt x="2420" y="13497"/>
                  </a:cubicBezTo>
                  <a:cubicBezTo>
                    <a:pt x="3185" y="12569"/>
                    <a:pt x="3949" y="11907"/>
                    <a:pt x="5038" y="11907"/>
                  </a:cubicBezTo>
                  <a:cubicBezTo>
                    <a:pt x="5289" y="11907"/>
                    <a:pt x="5559" y="11943"/>
                    <a:pt x="5849" y="12018"/>
                  </a:cubicBezTo>
                  <a:cubicBezTo>
                    <a:pt x="5902" y="12027"/>
                    <a:pt x="5960" y="12031"/>
                    <a:pt x="6020" y="12031"/>
                  </a:cubicBezTo>
                  <a:cubicBezTo>
                    <a:pt x="6416" y="12031"/>
                    <a:pt x="6916" y="11849"/>
                    <a:pt x="6857" y="11615"/>
                  </a:cubicBezTo>
                  <a:cubicBezTo>
                    <a:pt x="6454" y="10136"/>
                    <a:pt x="7866" y="10338"/>
                    <a:pt x="8471" y="9464"/>
                  </a:cubicBezTo>
                  <a:cubicBezTo>
                    <a:pt x="9014" y="8740"/>
                    <a:pt x="9178" y="8233"/>
                    <a:pt x="8236" y="8233"/>
                  </a:cubicBezTo>
                  <a:cubicBezTo>
                    <a:pt x="8138" y="8233"/>
                    <a:pt x="8029" y="8238"/>
                    <a:pt x="7906" y="8250"/>
                  </a:cubicBezTo>
                  <a:lnTo>
                    <a:pt x="7906" y="8250"/>
                  </a:lnTo>
                  <a:cubicBezTo>
                    <a:pt x="8072" y="8138"/>
                    <a:pt x="8227" y="8091"/>
                    <a:pt x="8371" y="8091"/>
                  </a:cubicBezTo>
                  <a:cubicBezTo>
                    <a:pt x="8790" y="8091"/>
                    <a:pt x="9115" y="8490"/>
                    <a:pt x="9345" y="8859"/>
                  </a:cubicBezTo>
                  <a:cubicBezTo>
                    <a:pt x="9614" y="9396"/>
                    <a:pt x="10017" y="9934"/>
                    <a:pt x="10622" y="10001"/>
                  </a:cubicBezTo>
                  <a:cubicBezTo>
                    <a:pt x="12572" y="10203"/>
                    <a:pt x="13647" y="11480"/>
                    <a:pt x="14589" y="13027"/>
                  </a:cubicBezTo>
                  <a:cubicBezTo>
                    <a:pt x="14794" y="13386"/>
                    <a:pt x="15078" y="13746"/>
                    <a:pt x="15470" y="13746"/>
                  </a:cubicBezTo>
                  <a:cubicBezTo>
                    <a:pt x="15591" y="13746"/>
                    <a:pt x="15723" y="13711"/>
                    <a:pt x="15866" y="13632"/>
                  </a:cubicBezTo>
                  <a:cubicBezTo>
                    <a:pt x="16337" y="13363"/>
                    <a:pt x="16606" y="12758"/>
                    <a:pt x="16471" y="12220"/>
                  </a:cubicBezTo>
                  <a:cubicBezTo>
                    <a:pt x="16404" y="11817"/>
                    <a:pt x="16068" y="11548"/>
                    <a:pt x="16068" y="11144"/>
                  </a:cubicBezTo>
                  <a:cubicBezTo>
                    <a:pt x="16606" y="11010"/>
                    <a:pt x="17211" y="11010"/>
                    <a:pt x="17816" y="11010"/>
                  </a:cubicBezTo>
                  <a:cubicBezTo>
                    <a:pt x="17849" y="11012"/>
                    <a:pt x="17883" y="11013"/>
                    <a:pt x="17917" y="11013"/>
                  </a:cubicBezTo>
                  <a:cubicBezTo>
                    <a:pt x="18494" y="11013"/>
                    <a:pt x="19162" y="10747"/>
                    <a:pt x="19772" y="10747"/>
                  </a:cubicBezTo>
                  <a:cubicBezTo>
                    <a:pt x="20359" y="10747"/>
                    <a:pt x="20893" y="10992"/>
                    <a:pt x="21244" y="11951"/>
                  </a:cubicBezTo>
                  <a:cubicBezTo>
                    <a:pt x="21301" y="12122"/>
                    <a:pt x="21454" y="12184"/>
                    <a:pt x="21647" y="12184"/>
                  </a:cubicBezTo>
                  <a:cubicBezTo>
                    <a:pt x="21911" y="12184"/>
                    <a:pt x="22250" y="12068"/>
                    <a:pt x="22522" y="11951"/>
                  </a:cubicBezTo>
                  <a:cubicBezTo>
                    <a:pt x="23328" y="11480"/>
                    <a:pt x="23866" y="10607"/>
                    <a:pt x="23933" y="9665"/>
                  </a:cubicBezTo>
                  <a:cubicBezTo>
                    <a:pt x="24001" y="8657"/>
                    <a:pt x="24404" y="7648"/>
                    <a:pt x="25076" y="6909"/>
                  </a:cubicBezTo>
                  <a:cubicBezTo>
                    <a:pt x="26231" y="5633"/>
                    <a:pt x="27111" y="4796"/>
                    <a:pt x="28908" y="4796"/>
                  </a:cubicBezTo>
                  <a:cubicBezTo>
                    <a:pt x="29099" y="4796"/>
                    <a:pt x="29300" y="4806"/>
                    <a:pt x="29513" y="4825"/>
                  </a:cubicBezTo>
                  <a:cubicBezTo>
                    <a:pt x="31799" y="4959"/>
                    <a:pt x="33749" y="5296"/>
                    <a:pt x="35497" y="6573"/>
                  </a:cubicBezTo>
                  <a:cubicBezTo>
                    <a:pt x="36438" y="6438"/>
                    <a:pt x="37043" y="6035"/>
                    <a:pt x="36774" y="4959"/>
                  </a:cubicBezTo>
                  <a:cubicBezTo>
                    <a:pt x="34690" y="4489"/>
                    <a:pt x="32673" y="3884"/>
                    <a:pt x="30589" y="3548"/>
                  </a:cubicBezTo>
                  <a:cubicBezTo>
                    <a:pt x="28303" y="3144"/>
                    <a:pt x="25950" y="2472"/>
                    <a:pt x="23664" y="1934"/>
                  </a:cubicBezTo>
                  <a:cubicBezTo>
                    <a:pt x="21446" y="1464"/>
                    <a:pt x="19362" y="724"/>
                    <a:pt x="17076" y="724"/>
                  </a:cubicBezTo>
                  <a:cubicBezTo>
                    <a:pt x="16926" y="736"/>
                    <a:pt x="16776" y="741"/>
                    <a:pt x="16627" y="741"/>
                  </a:cubicBezTo>
                  <a:cubicBezTo>
                    <a:pt x="15904" y="741"/>
                    <a:pt x="15190" y="611"/>
                    <a:pt x="14521" y="388"/>
                  </a:cubicBezTo>
                  <a:cubicBezTo>
                    <a:pt x="13973" y="139"/>
                    <a:pt x="13351" y="0"/>
                    <a:pt x="12709" y="0"/>
                  </a:cubicBezTo>
                  <a:close/>
                </a:path>
              </a:pathLst>
            </a:custGeom>
            <a:solidFill>
              <a:srgbClr val="F0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3" name="Google Shape;23803;p31"/>
            <p:cNvSpPr/>
            <p:nvPr/>
          </p:nvSpPr>
          <p:spPr>
            <a:xfrm>
              <a:off x="4952025" y="812925"/>
              <a:ext cx="615150" cy="748825"/>
            </a:xfrm>
            <a:custGeom>
              <a:avLst/>
              <a:gdLst/>
              <a:ahLst/>
              <a:cxnLst/>
              <a:rect l="l" t="t" r="r" b="b"/>
              <a:pathLst>
                <a:path w="24606" h="29953" extrusionOk="0">
                  <a:moveTo>
                    <a:pt x="19765" y="0"/>
                  </a:moveTo>
                  <a:cubicBezTo>
                    <a:pt x="18623" y="1546"/>
                    <a:pt x="17278" y="2958"/>
                    <a:pt x="16135" y="4504"/>
                  </a:cubicBezTo>
                  <a:cubicBezTo>
                    <a:pt x="14454" y="6454"/>
                    <a:pt x="12975" y="8538"/>
                    <a:pt x="11698" y="10689"/>
                  </a:cubicBezTo>
                  <a:cubicBezTo>
                    <a:pt x="10757" y="12168"/>
                    <a:pt x="9681" y="13580"/>
                    <a:pt x="8606" y="14925"/>
                  </a:cubicBezTo>
                  <a:cubicBezTo>
                    <a:pt x="6521" y="17614"/>
                    <a:pt x="5177" y="20841"/>
                    <a:pt x="2958" y="23530"/>
                  </a:cubicBezTo>
                  <a:cubicBezTo>
                    <a:pt x="2622" y="23866"/>
                    <a:pt x="2286" y="24202"/>
                    <a:pt x="2017" y="24605"/>
                  </a:cubicBezTo>
                  <a:cubicBezTo>
                    <a:pt x="1547" y="26421"/>
                    <a:pt x="0" y="27832"/>
                    <a:pt x="269" y="29849"/>
                  </a:cubicBezTo>
                  <a:cubicBezTo>
                    <a:pt x="441" y="29921"/>
                    <a:pt x="592" y="29953"/>
                    <a:pt x="727" y="29953"/>
                  </a:cubicBezTo>
                  <a:cubicBezTo>
                    <a:pt x="1222" y="29953"/>
                    <a:pt x="1498" y="29519"/>
                    <a:pt x="1816" y="29043"/>
                  </a:cubicBezTo>
                  <a:cubicBezTo>
                    <a:pt x="2690" y="27765"/>
                    <a:pt x="3900" y="26690"/>
                    <a:pt x="3832" y="24807"/>
                  </a:cubicBezTo>
                  <a:lnTo>
                    <a:pt x="3832" y="24807"/>
                  </a:lnTo>
                  <a:cubicBezTo>
                    <a:pt x="4327" y="25931"/>
                    <a:pt x="4821" y="26754"/>
                    <a:pt x="5597" y="26754"/>
                  </a:cubicBezTo>
                  <a:cubicBezTo>
                    <a:pt x="5982" y="26754"/>
                    <a:pt x="6435" y="26552"/>
                    <a:pt x="6992" y="26085"/>
                  </a:cubicBezTo>
                  <a:cubicBezTo>
                    <a:pt x="7160" y="25950"/>
                    <a:pt x="7345" y="25916"/>
                    <a:pt x="7538" y="25916"/>
                  </a:cubicBezTo>
                  <a:cubicBezTo>
                    <a:pt x="7732" y="25916"/>
                    <a:pt x="7933" y="25950"/>
                    <a:pt x="8135" y="25950"/>
                  </a:cubicBezTo>
                  <a:cubicBezTo>
                    <a:pt x="8661" y="25998"/>
                    <a:pt x="9063" y="26034"/>
                    <a:pt x="9361" y="26034"/>
                  </a:cubicBezTo>
                  <a:cubicBezTo>
                    <a:pt x="10319" y="26034"/>
                    <a:pt x="10210" y="25657"/>
                    <a:pt x="9748" y="24068"/>
                  </a:cubicBezTo>
                  <a:cubicBezTo>
                    <a:pt x="9614" y="23597"/>
                    <a:pt x="9211" y="23126"/>
                    <a:pt x="9950" y="22925"/>
                  </a:cubicBezTo>
                  <a:cubicBezTo>
                    <a:pt x="10032" y="22904"/>
                    <a:pt x="10110" y="22895"/>
                    <a:pt x="10183" y="22895"/>
                  </a:cubicBezTo>
                  <a:cubicBezTo>
                    <a:pt x="10589" y="22895"/>
                    <a:pt x="10865" y="23188"/>
                    <a:pt x="11093" y="23530"/>
                  </a:cubicBezTo>
                  <a:cubicBezTo>
                    <a:pt x="11362" y="23933"/>
                    <a:pt x="11295" y="24337"/>
                    <a:pt x="11564" y="24874"/>
                  </a:cubicBezTo>
                  <a:cubicBezTo>
                    <a:pt x="11787" y="25321"/>
                    <a:pt x="12057" y="25814"/>
                    <a:pt x="12566" y="25814"/>
                  </a:cubicBezTo>
                  <a:cubicBezTo>
                    <a:pt x="12669" y="25814"/>
                    <a:pt x="12783" y="25794"/>
                    <a:pt x="12908" y="25748"/>
                  </a:cubicBezTo>
                  <a:cubicBezTo>
                    <a:pt x="13580" y="25547"/>
                    <a:pt x="13580" y="24874"/>
                    <a:pt x="13446" y="24269"/>
                  </a:cubicBezTo>
                  <a:cubicBezTo>
                    <a:pt x="13312" y="23463"/>
                    <a:pt x="13110" y="22656"/>
                    <a:pt x="12908" y="21916"/>
                  </a:cubicBezTo>
                  <a:cubicBezTo>
                    <a:pt x="12774" y="21379"/>
                    <a:pt x="12639" y="20841"/>
                    <a:pt x="13177" y="20437"/>
                  </a:cubicBezTo>
                  <a:cubicBezTo>
                    <a:pt x="14387" y="19563"/>
                    <a:pt x="14858" y="18084"/>
                    <a:pt x="14387" y="16673"/>
                  </a:cubicBezTo>
                  <a:cubicBezTo>
                    <a:pt x="13984" y="15395"/>
                    <a:pt x="14185" y="13983"/>
                    <a:pt x="15059" y="12841"/>
                  </a:cubicBezTo>
                  <a:cubicBezTo>
                    <a:pt x="15059" y="12639"/>
                    <a:pt x="14992" y="12504"/>
                    <a:pt x="14992" y="12303"/>
                  </a:cubicBezTo>
                  <a:cubicBezTo>
                    <a:pt x="14723" y="11630"/>
                    <a:pt x="14992" y="11294"/>
                    <a:pt x="15530" y="11025"/>
                  </a:cubicBezTo>
                  <a:cubicBezTo>
                    <a:pt x="15580" y="11009"/>
                    <a:pt x="15635" y="11000"/>
                    <a:pt x="15689" y="11000"/>
                  </a:cubicBezTo>
                  <a:cubicBezTo>
                    <a:pt x="15849" y="11000"/>
                    <a:pt x="16001" y="11076"/>
                    <a:pt x="16001" y="11227"/>
                  </a:cubicBezTo>
                  <a:cubicBezTo>
                    <a:pt x="16068" y="12168"/>
                    <a:pt x="16740" y="13042"/>
                    <a:pt x="16606" y="13983"/>
                  </a:cubicBezTo>
                  <a:cubicBezTo>
                    <a:pt x="16337" y="16000"/>
                    <a:pt x="16135" y="18084"/>
                    <a:pt x="15732" y="20101"/>
                  </a:cubicBezTo>
                  <a:cubicBezTo>
                    <a:pt x="15597" y="20773"/>
                    <a:pt x="15261" y="21379"/>
                    <a:pt x="14656" y="21715"/>
                  </a:cubicBezTo>
                  <a:cubicBezTo>
                    <a:pt x="14185" y="21984"/>
                    <a:pt x="13580" y="22387"/>
                    <a:pt x="14051" y="22925"/>
                  </a:cubicBezTo>
                  <a:cubicBezTo>
                    <a:pt x="14723" y="23732"/>
                    <a:pt x="14522" y="25076"/>
                    <a:pt x="15664" y="25614"/>
                  </a:cubicBezTo>
                  <a:cubicBezTo>
                    <a:pt x="15732" y="25631"/>
                    <a:pt x="15812" y="25639"/>
                    <a:pt x="15893" y="25639"/>
                  </a:cubicBezTo>
                  <a:cubicBezTo>
                    <a:pt x="16139" y="25639"/>
                    <a:pt x="16404" y="25564"/>
                    <a:pt x="16404" y="25412"/>
                  </a:cubicBezTo>
                  <a:cubicBezTo>
                    <a:pt x="16404" y="24269"/>
                    <a:pt x="17412" y="24673"/>
                    <a:pt x="17950" y="24404"/>
                  </a:cubicBezTo>
                  <a:cubicBezTo>
                    <a:pt x="18488" y="22992"/>
                    <a:pt x="17278" y="21715"/>
                    <a:pt x="17480" y="20370"/>
                  </a:cubicBezTo>
                  <a:cubicBezTo>
                    <a:pt x="18017" y="17681"/>
                    <a:pt x="18354" y="14992"/>
                    <a:pt x="19564" y="12437"/>
                  </a:cubicBezTo>
                  <a:cubicBezTo>
                    <a:pt x="19698" y="12034"/>
                    <a:pt x="19765" y="11563"/>
                    <a:pt x="19900" y="11160"/>
                  </a:cubicBezTo>
                  <a:cubicBezTo>
                    <a:pt x="19967" y="10958"/>
                    <a:pt x="20034" y="10689"/>
                    <a:pt x="19967" y="10420"/>
                  </a:cubicBezTo>
                  <a:cubicBezTo>
                    <a:pt x="20034" y="10286"/>
                    <a:pt x="20034" y="10151"/>
                    <a:pt x="20169" y="10084"/>
                  </a:cubicBezTo>
                  <a:cubicBezTo>
                    <a:pt x="21379" y="9009"/>
                    <a:pt x="21379" y="7193"/>
                    <a:pt x="22522" y="6051"/>
                  </a:cubicBezTo>
                  <a:cubicBezTo>
                    <a:pt x="22858" y="5513"/>
                    <a:pt x="23127" y="4908"/>
                    <a:pt x="23261" y="4235"/>
                  </a:cubicBezTo>
                  <a:cubicBezTo>
                    <a:pt x="24606" y="740"/>
                    <a:pt x="24606" y="740"/>
                    <a:pt x="20908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4" name="Google Shape;23804;p31"/>
            <p:cNvSpPr/>
            <p:nvPr/>
          </p:nvSpPr>
          <p:spPr>
            <a:xfrm>
              <a:off x="5531875" y="1115450"/>
              <a:ext cx="1067250" cy="684025"/>
            </a:xfrm>
            <a:custGeom>
              <a:avLst/>
              <a:gdLst/>
              <a:ahLst/>
              <a:cxnLst/>
              <a:rect l="l" t="t" r="r" b="b"/>
              <a:pathLst>
                <a:path w="42690" h="27361" extrusionOk="0">
                  <a:moveTo>
                    <a:pt x="41581" y="0"/>
                  </a:moveTo>
                  <a:cubicBezTo>
                    <a:pt x="41157" y="0"/>
                    <a:pt x="40747" y="256"/>
                    <a:pt x="40538" y="672"/>
                  </a:cubicBezTo>
                  <a:cubicBezTo>
                    <a:pt x="40337" y="1882"/>
                    <a:pt x="38992" y="1614"/>
                    <a:pt x="38320" y="2286"/>
                  </a:cubicBezTo>
                  <a:cubicBezTo>
                    <a:pt x="37043" y="3496"/>
                    <a:pt x="35496" y="4370"/>
                    <a:pt x="33883" y="4840"/>
                  </a:cubicBezTo>
                  <a:cubicBezTo>
                    <a:pt x="32135" y="5916"/>
                    <a:pt x="30320" y="6857"/>
                    <a:pt x="28437" y="7664"/>
                  </a:cubicBezTo>
                  <a:cubicBezTo>
                    <a:pt x="28303" y="7799"/>
                    <a:pt x="28169" y="7933"/>
                    <a:pt x="28034" y="8067"/>
                  </a:cubicBezTo>
                  <a:cubicBezTo>
                    <a:pt x="27765" y="8471"/>
                    <a:pt x="27295" y="8807"/>
                    <a:pt x="26757" y="8874"/>
                  </a:cubicBezTo>
                  <a:cubicBezTo>
                    <a:pt x="24942" y="9950"/>
                    <a:pt x="23261" y="11294"/>
                    <a:pt x="21379" y="12236"/>
                  </a:cubicBezTo>
                  <a:cubicBezTo>
                    <a:pt x="18420" y="13715"/>
                    <a:pt x="15530" y="15463"/>
                    <a:pt x="12841" y="17345"/>
                  </a:cubicBezTo>
                  <a:cubicBezTo>
                    <a:pt x="10958" y="18421"/>
                    <a:pt x="9143" y="19496"/>
                    <a:pt x="7328" y="20639"/>
                  </a:cubicBezTo>
                  <a:cubicBezTo>
                    <a:pt x="5378" y="21782"/>
                    <a:pt x="3361" y="22925"/>
                    <a:pt x="1479" y="24202"/>
                  </a:cubicBezTo>
                  <a:cubicBezTo>
                    <a:pt x="1008" y="24942"/>
                    <a:pt x="269" y="25412"/>
                    <a:pt x="0" y="26286"/>
                  </a:cubicBezTo>
                  <a:cubicBezTo>
                    <a:pt x="134" y="26757"/>
                    <a:pt x="471" y="26891"/>
                    <a:pt x="874" y="26959"/>
                  </a:cubicBezTo>
                  <a:cubicBezTo>
                    <a:pt x="1076" y="26959"/>
                    <a:pt x="1210" y="26959"/>
                    <a:pt x="1412" y="26891"/>
                  </a:cubicBezTo>
                  <a:cubicBezTo>
                    <a:pt x="1591" y="26726"/>
                    <a:pt x="1751" y="26662"/>
                    <a:pt x="1898" y="26662"/>
                  </a:cubicBezTo>
                  <a:cubicBezTo>
                    <a:pt x="2386" y="26662"/>
                    <a:pt x="2740" y="27361"/>
                    <a:pt x="3234" y="27361"/>
                  </a:cubicBezTo>
                  <a:cubicBezTo>
                    <a:pt x="3317" y="27361"/>
                    <a:pt x="3404" y="27341"/>
                    <a:pt x="3496" y="27295"/>
                  </a:cubicBezTo>
                  <a:cubicBezTo>
                    <a:pt x="4639" y="26959"/>
                    <a:pt x="5378" y="25816"/>
                    <a:pt x="6656" y="25816"/>
                  </a:cubicBezTo>
                  <a:cubicBezTo>
                    <a:pt x="7866" y="25412"/>
                    <a:pt x="8740" y="24471"/>
                    <a:pt x="9883" y="23866"/>
                  </a:cubicBezTo>
                  <a:cubicBezTo>
                    <a:pt x="11496" y="22925"/>
                    <a:pt x="14252" y="23395"/>
                    <a:pt x="14252" y="20370"/>
                  </a:cubicBezTo>
                  <a:cubicBezTo>
                    <a:pt x="14252" y="20236"/>
                    <a:pt x="14588" y="20236"/>
                    <a:pt x="14790" y="20236"/>
                  </a:cubicBezTo>
                  <a:cubicBezTo>
                    <a:pt x="14947" y="20262"/>
                    <a:pt x="15098" y="20274"/>
                    <a:pt x="15243" y="20274"/>
                  </a:cubicBezTo>
                  <a:cubicBezTo>
                    <a:pt x="16589" y="20274"/>
                    <a:pt x="17463" y="19229"/>
                    <a:pt x="18555" y="18622"/>
                  </a:cubicBezTo>
                  <a:cubicBezTo>
                    <a:pt x="20236" y="17748"/>
                    <a:pt x="21647" y="16337"/>
                    <a:pt x="23664" y="16068"/>
                  </a:cubicBezTo>
                  <a:cubicBezTo>
                    <a:pt x="25816" y="15530"/>
                    <a:pt x="27496" y="13984"/>
                    <a:pt x="29311" y="12841"/>
                  </a:cubicBezTo>
                  <a:cubicBezTo>
                    <a:pt x="29849" y="12437"/>
                    <a:pt x="30320" y="11967"/>
                    <a:pt x="30723" y="11429"/>
                  </a:cubicBezTo>
                  <a:cubicBezTo>
                    <a:pt x="31432" y="10270"/>
                    <a:pt x="32695" y="9542"/>
                    <a:pt x="34101" y="9542"/>
                  </a:cubicBezTo>
                  <a:cubicBezTo>
                    <a:pt x="34162" y="9542"/>
                    <a:pt x="34224" y="9544"/>
                    <a:pt x="34286" y="9546"/>
                  </a:cubicBezTo>
                  <a:cubicBezTo>
                    <a:pt x="34421" y="9479"/>
                    <a:pt x="34555" y="9345"/>
                    <a:pt x="34690" y="9210"/>
                  </a:cubicBezTo>
                  <a:cubicBezTo>
                    <a:pt x="35093" y="7530"/>
                    <a:pt x="36774" y="7933"/>
                    <a:pt x="37849" y="7261"/>
                  </a:cubicBezTo>
                  <a:cubicBezTo>
                    <a:pt x="39194" y="6723"/>
                    <a:pt x="40471" y="6118"/>
                    <a:pt x="41278" y="4840"/>
                  </a:cubicBezTo>
                  <a:cubicBezTo>
                    <a:pt x="41345" y="4572"/>
                    <a:pt x="41480" y="4370"/>
                    <a:pt x="41681" y="4101"/>
                  </a:cubicBezTo>
                  <a:cubicBezTo>
                    <a:pt x="42488" y="3361"/>
                    <a:pt x="42690" y="2084"/>
                    <a:pt x="42085" y="1076"/>
                  </a:cubicBezTo>
                  <a:cubicBezTo>
                    <a:pt x="42017" y="740"/>
                    <a:pt x="41950" y="403"/>
                    <a:pt x="41950" y="67"/>
                  </a:cubicBezTo>
                  <a:cubicBezTo>
                    <a:pt x="41829" y="22"/>
                    <a:pt x="41705" y="0"/>
                    <a:pt x="4158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5" name="Google Shape;23805;p31"/>
            <p:cNvSpPr/>
            <p:nvPr/>
          </p:nvSpPr>
          <p:spPr>
            <a:xfrm>
              <a:off x="6094900" y="1012925"/>
              <a:ext cx="487425" cy="305900"/>
            </a:xfrm>
            <a:custGeom>
              <a:avLst/>
              <a:gdLst/>
              <a:ahLst/>
              <a:cxnLst/>
              <a:rect l="l" t="t" r="r" b="b"/>
              <a:pathLst>
                <a:path w="19497" h="12236" extrusionOk="0">
                  <a:moveTo>
                    <a:pt x="5177" y="0"/>
                  </a:moveTo>
                  <a:cubicBezTo>
                    <a:pt x="3631" y="874"/>
                    <a:pt x="2757" y="2286"/>
                    <a:pt x="1681" y="3698"/>
                  </a:cubicBezTo>
                  <a:cubicBezTo>
                    <a:pt x="1143" y="4101"/>
                    <a:pt x="740" y="4706"/>
                    <a:pt x="471" y="5378"/>
                  </a:cubicBezTo>
                  <a:cubicBezTo>
                    <a:pt x="337" y="5580"/>
                    <a:pt x="202" y="5782"/>
                    <a:pt x="68" y="6051"/>
                  </a:cubicBezTo>
                  <a:cubicBezTo>
                    <a:pt x="0" y="6185"/>
                    <a:pt x="0" y="6387"/>
                    <a:pt x="0" y="6521"/>
                  </a:cubicBezTo>
                  <a:cubicBezTo>
                    <a:pt x="0" y="6857"/>
                    <a:pt x="68" y="7126"/>
                    <a:pt x="269" y="7328"/>
                  </a:cubicBezTo>
                  <a:cubicBezTo>
                    <a:pt x="818" y="7918"/>
                    <a:pt x="1525" y="8006"/>
                    <a:pt x="2224" y="8006"/>
                  </a:cubicBezTo>
                  <a:cubicBezTo>
                    <a:pt x="2520" y="8006"/>
                    <a:pt x="2815" y="7991"/>
                    <a:pt x="3096" y="7991"/>
                  </a:cubicBezTo>
                  <a:cubicBezTo>
                    <a:pt x="3209" y="7991"/>
                    <a:pt x="3321" y="7993"/>
                    <a:pt x="3429" y="8000"/>
                  </a:cubicBezTo>
                  <a:cubicBezTo>
                    <a:pt x="4505" y="8000"/>
                    <a:pt x="5446" y="8605"/>
                    <a:pt x="5042" y="9479"/>
                  </a:cubicBezTo>
                  <a:cubicBezTo>
                    <a:pt x="4370" y="10824"/>
                    <a:pt x="5244" y="11429"/>
                    <a:pt x="5916" y="12236"/>
                  </a:cubicBezTo>
                  <a:cubicBezTo>
                    <a:pt x="7933" y="11631"/>
                    <a:pt x="9816" y="10622"/>
                    <a:pt x="11496" y="9345"/>
                  </a:cubicBezTo>
                  <a:cubicBezTo>
                    <a:pt x="13984" y="8202"/>
                    <a:pt x="15933" y="6118"/>
                    <a:pt x="18354" y="4841"/>
                  </a:cubicBezTo>
                  <a:lnTo>
                    <a:pt x="19496" y="4168"/>
                  </a:lnTo>
                  <a:cubicBezTo>
                    <a:pt x="19350" y="3802"/>
                    <a:pt x="19124" y="3711"/>
                    <a:pt x="18869" y="3711"/>
                  </a:cubicBezTo>
                  <a:cubicBezTo>
                    <a:pt x="18616" y="3711"/>
                    <a:pt x="18335" y="3801"/>
                    <a:pt x="18076" y="3801"/>
                  </a:cubicBezTo>
                  <a:cubicBezTo>
                    <a:pt x="17879" y="3801"/>
                    <a:pt x="17695" y="3748"/>
                    <a:pt x="17547" y="3563"/>
                  </a:cubicBezTo>
                  <a:cubicBezTo>
                    <a:pt x="16875" y="2757"/>
                    <a:pt x="15799" y="2689"/>
                    <a:pt x="14858" y="2353"/>
                  </a:cubicBezTo>
                  <a:cubicBezTo>
                    <a:pt x="11698" y="1412"/>
                    <a:pt x="8471" y="605"/>
                    <a:pt x="5177" y="0"/>
                  </a:cubicBezTo>
                  <a:close/>
                </a:path>
              </a:pathLst>
            </a:custGeom>
            <a:solidFill>
              <a:srgbClr val="EF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6" name="Google Shape;23806;p31"/>
            <p:cNvSpPr/>
            <p:nvPr/>
          </p:nvSpPr>
          <p:spPr>
            <a:xfrm>
              <a:off x="5683125" y="963750"/>
              <a:ext cx="384900" cy="413900"/>
            </a:xfrm>
            <a:custGeom>
              <a:avLst/>
              <a:gdLst/>
              <a:ahLst/>
              <a:cxnLst/>
              <a:rect l="l" t="t" r="r" b="b"/>
              <a:pathLst>
                <a:path w="15396" h="16556" extrusionOk="0">
                  <a:moveTo>
                    <a:pt x="8674" y="0"/>
                  </a:moveTo>
                  <a:cubicBezTo>
                    <a:pt x="8010" y="0"/>
                    <a:pt x="7708" y="614"/>
                    <a:pt x="7463" y="1228"/>
                  </a:cubicBezTo>
                  <a:cubicBezTo>
                    <a:pt x="7328" y="1900"/>
                    <a:pt x="6858" y="2438"/>
                    <a:pt x="6253" y="2639"/>
                  </a:cubicBezTo>
                  <a:cubicBezTo>
                    <a:pt x="5580" y="2639"/>
                    <a:pt x="5715" y="3312"/>
                    <a:pt x="5379" y="3648"/>
                  </a:cubicBezTo>
                  <a:cubicBezTo>
                    <a:pt x="4101" y="4387"/>
                    <a:pt x="3967" y="5732"/>
                    <a:pt x="3362" y="6875"/>
                  </a:cubicBezTo>
                  <a:cubicBezTo>
                    <a:pt x="3093" y="8152"/>
                    <a:pt x="2017" y="9026"/>
                    <a:pt x="1412" y="10102"/>
                  </a:cubicBezTo>
                  <a:cubicBezTo>
                    <a:pt x="606" y="10908"/>
                    <a:pt x="68" y="11984"/>
                    <a:pt x="1" y="13127"/>
                  </a:cubicBezTo>
                  <a:cubicBezTo>
                    <a:pt x="153" y="13167"/>
                    <a:pt x="292" y="13185"/>
                    <a:pt x="418" y="13185"/>
                  </a:cubicBezTo>
                  <a:cubicBezTo>
                    <a:pt x="1569" y="13185"/>
                    <a:pt x="1714" y="11675"/>
                    <a:pt x="2622" y="11312"/>
                  </a:cubicBezTo>
                  <a:cubicBezTo>
                    <a:pt x="2757" y="11110"/>
                    <a:pt x="2421" y="10908"/>
                    <a:pt x="2622" y="10841"/>
                  </a:cubicBezTo>
                  <a:cubicBezTo>
                    <a:pt x="2637" y="10834"/>
                    <a:pt x="2651" y="10831"/>
                    <a:pt x="2664" y="10831"/>
                  </a:cubicBezTo>
                  <a:cubicBezTo>
                    <a:pt x="2772" y="10831"/>
                    <a:pt x="2839" y="11050"/>
                    <a:pt x="2959" y="11110"/>
                  </a:cubicBezTo>
                  <a:cubicBezTo>
                    <a:pt x="3454" y="11386"/>
                    <a:pt x="3995" y="11526"/>
                    <a:pt x="4530" y="11526"/>
                  </a:cubicBezTo>
                  <a:cubicBezTo>
                    <a:pt x="5302" y="11526"/>
                    <a:pt x="6061" y="11235"/>
                    <a:pt x="6656" y="10640"/>
                  </a:cubicBezTo>
                  <a:cubicBezTo>
                    <a:pt x="6824" y="10472"/>
                    <a:pt x="7059" y="10387"/>
                    <a:pt x="7295" y="10387"/>
                  </a:cubicBezTo>
                  <a:cubicBezTo>
                    <a:pt x="7530" y="10387"/>
                    <a:pt x="7765" y="10472"/>
                    <a:pt x="7933" y="10640"/>
                  </a:cubicBezTo>
                  <a:cubicBezTo>
                    <a:pt x="8270" y="10908"/>
                    <a:pt x="8538" y="11379"/>
                    <a:pt x="8270" y="11715"/>
                  </a:cubicBezTo>
                  <a:cubicBezTo>
                    <a:pt x="6925" y="13329"/>
                    <a:pt x="8337" y="14942"/>
                    <a:pt x="8202" y="16556"/>
                  </a:cubicBezTo>
                  <a:cubicBezTo>
                    <a:pt x="9816" y="16354"/>
                    <a:pt x="9950" y="14673"/>
                    <a:pt x="10891" y="13799"/>
                  </a:cubicBezTo>
                  <a:cubicBezTo>
                    <a:pt x="11564" y="12119"/>
                    <a:pt x="13110" y="11110"/>
                    <a:pt x="13849" y="9497"/>
                  </a:cubicBezTo>
                  <a:cubicBezTo>
                    <a:pt x="14051" y="8488"/>
                    <a:pt x="14522" y="7614"/>
                    <a:pt x="15194" y="6942"/>
                  </a:cubicBezTo>
                  <a:cubicBezTo>
                    <a:pt x="15261" y="6808"/>
                    <a:pt x="15329" y="6606"/>
                    <a:pt x="15396" y="6404"/>
                  </a:cubicBezTo>
                  <a:cubicBezTo>
                    <a:pt x="14856" y="4964"/>
                    <a:pt x="13941" y="4220"/>
                    <a:pt x="12795" y="4220"/>
                  </a:cubicBezTo>
                  <a:cubicBezTo>
                    <a:pt x="12657" y="4220"/>
                    <a:pt x="12515" y="4231"/>
                    <a:pt x="12370" y="4253"/>
                  </a:cubicBezTo>
                  <a:cubicBezTo>
                    <a:pt x="11680" y="4375"/>
                    <a:pt x="11198" y="4460"/>
                    <a:pt x="10850" y="4460"/>
                  </a:cubicBezTo>
                  <a:cubicBezTo>
                    <a:pt x="10048" y="4460"/>
                    <a:pt x="9963" y="4006"/>
                    <a:pt x="9681" y="2505"/>
                  </a:cubicBezTo>
                  <a:cubicBezTo>
                    <a:pt x="9614" y="2169"/>
                    <a:pt x="9614" y="1833"/>
                    <a:pt x="9547" y="1497"/>
                  </a:cubicBezTo>
                  <a:cubicBezTo>
                    <a:pt x="9547" y="892"/>
                    <a:pt x="9681" y="152"/>
                    <a:pt x="8875" y="18"/>
                  </a:cubicBezTo>
                  <a:cubicBezTo>
                    <a:pt x="8804" y="6"/>
                    <a:pt x="8738" y="0"/>
                    <a:pt x="867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7" name="Google Shape;23807;p31"/>
            <p:cNvSpPr/>
            <p:nvPr/>
          </p:nvSpPr>
          <p:spPr>
            <a:xfrm>
              <a:off x="5778925" y="1501325"/>
              <a:ext cx="707600" cy="210800"/>
            </a:xfrm>
            <a:custGeom>
              <a:avLst/>
              <a:gdLst/>
              <a:ahLst/>
              <a:cxnLst/>
              <a:rect l="l" t="t" r="r" b="b"/>
              <a:pathLst>
                <a:path w="28304" h="8432" extrusionOk="0">
                  <a:moveTo>
                    <a:pt x="13146" y="0"/>
                  </a:moveTo>
                  <a:cubicBezTo>
                    <a:pt x="13050" y="0"/>
                    <a:pt x="12949" y="30"/>
                    <a:pt x="12841" y="95"/>
                  </a:cubicBezTo>
                  <a:cubicBezTo>
                    <a:pt x="11362" y="1103"/>
                    <a:pt x="9681" y="1775"/>
                    <a:pt x="8270" y="2918"/>
                  </a:cubicBezTo>
                  <a:cubicBezTo>
                    <a:pt x="7430" y="3564"/>
                    <a:pt x="6404" y="4334"/>
                    <a:pt x="5490" y="4334"/>
                  </a:cubicBezTo>
                  <a:cubicBezTo>
                    <a:pt x="5453" y="4334"/>
                    <a:pt x="5416" y="4333"/>
                    <a:pt x="5379" y="4330"/>
                  </a:cubicBezTo>
                  <a:cubicBezTo>
                    <a:pt x="4639" y="4330"/>
                    <a:pt x="3967" y="4532"/>
                    <a:pt x="3362" y="4868"/>
                  </a:cubicBezTo>
                  <a:cubicBezTo>
                    <a:pt x="3967" y="5271"/>
                    <a:pt x="4774" y="5540"/>
                    <a:pt x="3833" y="6145"/>
                  </a:cubicBezTo>
                  <a:cubicBezTo>
                    <a:pt x="2555" y="6952"/>
                    <a:pt x="1278" y="7692"/>
                    <a:pt x="1" y="8431"/>
                  </a:cubicBezTo>
                  <a:cubicBezTo>
                    <a:pt x="2959" y="7826"/>
                    <a:pt x="5984" y="8028"/>
                    <a:pt x="8875" y="7288"/>
                  </a:cubicBezTo>
                  <a:cubicBezTo>
                    <a:pt x="14723" y="5809"/>
                    <a:pt x="20640" y="5473"/>
                    <a:pt x="26556" y="4666"/>
                  </a:cubicBezTo>
                  <a:cubicBezTo>
                    <a:pt x="26824" y="4599"/>
                    <a:pt x="27093" y="4532"/>
                    <a:pt x="27295" y="4397"/>
                  </a:cubicBezTo>
                  <a:cubicBezTo>
                    <a:pt x="27766" y="3322"/>
                    <a:pt x="28303" y="2313"/>
                    <a:pt x="28169" y="1170"/>
                  </a:cubicBezTo>
                  <a:cubicBezTo>
                    <a:pt x="27850" y="925"/>
                    <a:pt x="27523" y="850"/>
                    <a:pt x="27196" y="850"/>
                  </a:cubicBezTo>
                  <a:cubicBezTo>
                    <a:pt x="26675" y="850"/>
                    <a:pt x="26157" y="1041"/>
                    <a:pt x="25680" y="1041"/>
                  </a:cubicBezTo>
                  <a:cubicBezTo>
                    <a:pt x="25635" y="1041"/>
                    <a:pt x="25591" y="1040"/>
                    <a:pt x="25547" y="1036"/>
                  </a:cubicBezTo>
                  <a:cubicBezTo>
                    <a:pt x="25345" y="1103"/>
                    <a:pt x="25144" y="1103"/>
                    <a:pt x="24942" y="1170"/>
                  </a:cubicBezTo>
                  <a:cubicBezTo>
                    <a:pt x="24472" y="1305"/>
                    <a:pt x="24068" y="1439"/>
                    <a:pt x="23598" y="1507"/>
                  </a:cubicBezTo>
                  <a:cubicBezTo>
                    <a:pt x="18421" y="2448"/>
                    <a:pt x="13244" y="3120"/>
                    <a:pt x="8135" y="4532"/>
                  </a:cubicBezTo>
                  <a:cubicBezTo>
                    <a:pt x="9816" y="2784"/>
                    <a:pt x="12303" y="2313"/>
                    <a:pt x="13715" y="364"/>
                  </a:cubicBezTo>
                  <a:cubicBezTo>
                    <a:pt x="13532" y="135"/>
                    <a:pt x="13350" y="0"/>
                    <a:pt x="13146" y="0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8" name="Google Shape;23808;p31"/>
            <p:cNvSpPr/>
            <p:nvPr/>
          </p:nvSpPr>
          <p:spPr>
            <a:xfrm>
              <a:off x="6261275" y="1236450"/>
              <a:ext cx="312650" cy="302550"/>
            </a:xfrm>
            <a:custGeom>
              <a:avLst/>
              <a:gdLst/>
              <a:ahLst/>
              <a:cxnLst/>
              <a:rect l="l" t="t" r="r" b="b"/>
              <a:pathLst>
                <a:path w="12506" h="12102" extrusionOk="0">
                  <a:moveTo>
                    <a:pt x="12102" y="0"/>
                  </a:moveTo>
                  <a:cubicBezTo>
                    <a:pt x="10825" y="471"/>
                    <a:pt x="9883" y="1614"/>
                    <a:pt x="8539" y="2017"/>
                  </a:cubicBezTo>
                  <a:cubicBezTo>
                    <a:pt x="7396" y="2690"/>
                    <a:pt x="6253" y="3496"/>
                    <a:pt x="5245" y="4438"/>
                  </a:cubicBezTo>
                  <a:cubicBezTo>
                    <a:pt x="3833" y="4975"/>
                    <a:pt x="2287" y="5244"/>
                    <a:pt x="1211" y="6454"/>
                  </a:cubicBezTo>
                  <a:cubicBezTo>
                    <a:pt x="875" y="6925"/>
                    <a:pt x="203" y="7059"/>
                    <a:pt x="1" y="7664"/>
                  </a:cubicBezTo>
                  <a:cubicBezTo>
                    <a:pt x="324" y="7789"/>
                    <a:pt x="622" y="7842"/>
                    <a:pt x="902" y="7842"/>
                  </a:cubicBezTo>
                  <a:cubicBezTo>
                    <a:pt x="2134" y="7842"/>
                    <a:pt x="3006" y="6813"/>
                    <a:pt x="4102" y="6320"/>
                  </a:cubicBezTo>
                  <a:lnTo>
                    <a:pt x="4102" y="6320"/>
                  </a:lnTo>
                  <a:cubicBezTo>
                    <a:pt x="3766" y="6589"/>
                    <a:pt x="3430" y="6858"/>
                    <a:pt x="3766" y="7396"/>
                  </a:cubicBezTo>
                  <a:cubicBezTo>
                    <a:pt x="4640" y="8942"/>
                    <a:pt x="5043" y="10623"/>
                    <a:pt x="6051" y="12102"/>
                  </a:cubicBezTo>
                  <a:cubicBezTo>
                    <a:pt x="6993" y="12102"/>
                    <a:pt x="7934" y="11967"/>
                    <a:pt x="8808" y="11698"/>
                  </a:cubicBezTo>
                  <a:cubicBezTo>
                    <a:pt x="9816" y="10219"/>
                    <a:pt x="10018" y="8404"/>
                    <a:pt x="10623" y="6723"/>
                  </a:cubicBezTo>
                  <a:cubicBezTo>
                    <a:pt x="11026" y="5648"/>
                    <a:pt x="11295" y="4370"/>
                    <a:pt x="11564" y="3160"/>
                  </a:cubicBezTo>
                  <a:cubicBezTo>
                    <a:pt x="11900" y="2152"/>
                    <a:pt x="12505" y="1143"/>
                    <a:pt x="12102" y="0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9" name="Google Shape;23809;p31"/>
            <p:cNvSpPr/>
            <p:nvPr/>
          </p:nvSpPr>
          <p:spPr>
            <a:xfrm>
              <a:off x="5834400" y="923375"/>
              <a:ext cx="344550" cy="214625"/>
            </a:xfrm>
            <a:custGeom>
              <a:avLst/>
              <a:gdLst/>
              <a:ahLst/>
              <a:cxnLst/>
              <a:rect l="l" t="t" r="r" b="b"/>
              <a:pathLst>
                <a:path w="13782" h="8585" extrusionOk="0">
                  <a:moveTo>
                    <a:pt x="2773" y="0"/>
                  </a:moveTo>
                  <a:cubicBezTo>
                    <a:pt x="2090" y="0"/>
                    <a:pt x="1698" y="471"/>
                    <a:pt x="1076" y="1633"/>
                  </a:cubicBezTo>
                  <a:cubicBezTo>
                    <a:pt x="672" y="2238"/>
                    <a:pt x="403" y="2910"/>
                    <a:pt x="269" y="3649"/>
                  </a:cubicBezTo>
                  <a:cubicBezTo>
                    <a:pt x="269" y="3784"/>
                    <a:pt x="202" y="3918"/>
                    <a:pt x="135" y="4053"/>
                  </a:cubicBezTo>
                  <a:cubicBezTo>
                    <a:pt x="67" y="4053"/>
                    <a:pt x="67" y="4053"/>
                    <a:pt x="0" y="4187"/>
                  </a:cubicBezTo>
                  <a:cubicBezTo>
                    <a:pt x="0" y="4254"/>
                    <a:pt x="0" y="4389"/>
                    <a:pt x="135" y="4456"/>
                  </a:cubicBezTo>
                  <a:cubicBezTo>
                    <a:pt x="392" y="4530"/>
                    <a:pt x="629" y="4703"/>
                    <a:pt x="857" y="4703"/>
                  </a:cubicBezTo>
                  <a:cubicBezTo>
                    <a:pt x="1046" y="4703"/>
                    <a:pt x="1229" y="4584"/>
                    <a:pt x="1412" y="4187"/>
                  </a:cubicBezTo>
                  <a:cubicBezTo>
                    <a:pt x="1815" y="3582"/>
                    <a:pt x="1681" y="2843"/>
                    <a:pt x="2151" y="2238"/>
                  </a:cubicBezTo>
                  <a:cubicBezTo>
                    <a:pt x="2331" y="2118"/>
                    <a:pt x="2458" y="1891"/>
                    <a:pt x="2721" y="1891"/>
                  </a:cubicBezTo>
                  <a:cubicBezTo>
                    <a:pt x="2753" y="1891"/>
                    <a:pt x="2787" y="1894"/>
                    <a:pt x="2824" y="1901"/>
                  </a:cubicBezTo>
                  <a:cubicBezTo>
                    <a:pt x="2958" y="1969"/>
                    <a:pt x="3093" y="2305"/>
                    <a:pt x="3093" y="2372"/>
                  </a:cubicBezTo>
                  <a:cubicBezTo>
                    <a:pt x="2487" y="3649"/>
                    <a:pt x="3563" y="4725"/>
                    <a:pt x="3429" y="5935"/>
                  </a:cubicBezTo>
                  <a:cubicBezTo>
                    <a:pt x="3343" y="6839"/>
                    <a:pt x="3532" y="7247"/>
                    <a:pt x="4015" y="7247"/>
                  </a:cubicBezTo>
                  <a:cubicBezTo>
                    <a:pt x="4286" y="7247"/>
                    <a:pt x="4650" y="7118"/>
                    <a:pt x="5109" y="6876"/>
                  </a:cubicBezTo>
                  <a:cubicBezTo>
                    <a:pt x="5311" y="6742"/>
                    <a:pt x="5580" y="6607"/>
                    <a:pt x="5849" y="6540"/>
                  </a:cubicBezTo>
                  <a:cubicBezTo>
                    <a:pt x="6165" y="6461"/>
                    <a:pt x="6481" y="6312"/>
                    <a:pt x="6838" y="6312"/>
                  </a:cubicBezTo>
                  <a:cubicBezTo>
                    <a:pt x="7089" y="6312"/>
                    <a:pt x="7359" y="6386"/>
                    <a:pt x="7664" y="6607"/>
                  </a:cubicBezTo>
                  <a:cubicBezTo>
                    <a:pt x="8336" y="7145"/>
                    <a:pt x="9143" y="7414"/>
                    <a:pt x="9009" y="8490"/>
                  </a:cubicBezTo>
                  <a:cubicBezTo>
                    <a:pt x="9104" y="8537"/>
                    <a:pt x="9232" y="8585"/>
                    <a:pt x="9371" y="8585"/>
                  </a:cubicBezTo>
                  <a:cubicBezTo>
                    <a:pt x="9428" y="8585"/>
                    <a:pt x="9487" y="8577"/>
                    <a:pt x="9546" y="8557"/>
                  </a:cubicBezTo>
                  <a:lnTo>
                    <a:pt x="9748" y="8423"/>
                  </a:lnTo>
                  <a:cubicBezTo>
                    <a:pt x="9883" y="8288"/>
                    <a:pt x="10017" y="8154"/>
                    <a:pt x="10151" y="8019"/>
                  </a:cubicBezTo>
                  <a:cubicBezTo>
                    <a:pt x="10622" y="7280"/>
                    <a:pt x="11227" y="6607"/>
                    <a:pt x="11698" y="5868"/>
                  </a:cubicBezTo>
                  <a:cubicBezTo>
                    <a:pt x="12236" y="4859"/>
                    <a:pt x="13782" y="4523"/>
                    <a:pt x="13446" y="3044"/>
                  </a:cubicBezTo>
                  <a:cubicBezTo>
                    <a:pt x="12034" y="2775"/>
                    <a:pt x="10689" y="2305"/>
                    <a:pt x="9412" y="1700"/>
                  </a:cubicBezTo>
                  <a:cubicBezTo>
                    <a:pt x="7731" y="1364"/>
                    <a:pt x="6118" y="960"/>
                    <a:pt x="4504" y="490"/>
                  </a:cubicBezTo>
                  <a:cubicBezTo>
                    <a:pt x="3733" y="181"/>
                    <a:pt x="3197" y="0"/>
                    <a:pt x="2773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0" name="Google Shape;23810;p31"/>
            <p:cNvSpPr/>
            <p:nvPr/>
          </p:nvSpPr>
          <p:spPr>
            <a:xfrm>
              <a:off x="5158750" y="786025"/>
              <a:ext cx="228600" cy="264925"/>
            </a:xfrm>
            <a:custGeom>
              <a:avLst/>
              <a:gdLst/>
              <a:ahLst/>
              <a:cxnLst/>
              <a:rect l="l" t="t" r="r" b="b"/>
              <a:pathLst>
                <a:path w="9144" h="10597" extrusionOk="0">
                  <a:moveTo>
                    <a:pt x="5446" y="0"/>
                  </a:moveTo>
                  <a:cubicBezTo>
                    <a:pt x="5244" y="605"/>
                    <a:pt x="4774" y="1143"/>
                    <a:pt x="4169" y="1479"/>
                  </a:cubicBezTo>
                  <a:cubicBezTo>
                    <a:pt x="2555" y="3026"/>
                    <a:pt x="1345" y="4908"/>
                    <a:pt x="605" y="7059"/>
                  </a:cubicBezTo>
                  <a:cubicBezTo>
                    <a:pt x="1143" y="8068"/>
                    <a:pt x="0" y="9211"/>
                    <a:pt x="807" y="10286"/>
                  </a:cubicBezTo>
                  <a:cubicBezTo>
                    <a:pt x="942" y="10421"/>
                    <a:pt x="1076" y="10488"/>
                    <a:pt x="1278" y="10555"/>
                  </a:cubicBezTo>
                  <a:cubicBezTo>
                    <a:pt x="1429" y="10583"/>
                    <a:pt x="1580" y="10596"/>
                    <a:pt x="1729" y="10596"/>
                  </a:cubicBezTo>
                  <a:cubicBezTo>
                    <a:pt x="2311" y="10596"/>
                    <a:pt x="2867" y="10392"/>
                    <a:pt x="3295" y="10017"/>
                  </a:cubicBezTo>
                  <a:cubicBezTo>
                    <a:pt x="3429" y="9883"/>
                    <a:pt x="3564" y="9748"/>
                    <a:pt x="3698" y="9614"/>
                  </a:cubicBezTo>
                  <a:cubicBezTo>
                    <a:pt x="3832" y="9345"/>
                    <a:pt x="4101" y="9143"/>
                    <a:pt x="4437" y="9009"/>
                  </a:cubicBezTo>
                  <a:cubicBezTo>
                    <a:pt x="4975" y="8740"/>
                    <a:pt x="5984" y="8740"/>
                    <a:pt x="5782" y="8135"/>
                  </a:cubicBezTo>
                  <a:cubicBezTo>
                    <a:pt x="5043" y="5446"/>
                    <a:pt x="7261" y="4169"/>
                    <a:pt x="8269" y="2353"/>
                  </a:cubicBezTo>
                  <a:cubicBezTo>
                    <a:pt x="8538" y="1883"/>
                    <a:pt x="9143" y="1479"/>
                    <a:pt x="8673" y="807"/>
                  </a:cubicBezTo>
                  <a:cubicBezTo>
                    <a:pt x="7664" y="337"/>
                    <a:pt x="6589" y="68"/>
                    <a:pt x="5446" y="0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1" name="Google Shape;23811;p31"/>
            <p:cNvSpPr/>
            <p:nvPr/>
          </p:nvSpPr>
          <p:spPr>
            <a:xfrm>
              <a:off x="5943625" y="2183525"/>
              <a:ext cx="314325" cy="142800"/>
            </a:xfrm>
            <a:custGeom>
              <a:avLst/>
              <a:gdLst/>
              <a:ahLst/>
              <a:cxnLst/>
              <a:rect l="l" t="t" r="r" b="b"/>
              <a:pathLst>
                <a:path w="12573" h="5712" extrusionOk="0">
                  <a:moveTo>
                    <a:pt x="11301" y="1"/>
                  </a:moveTo>
                  <a:cubicBezTo>
                    <a:pt x="10087" y="1"/>
                    <a:pt x="8920" y="281"/>
                    <a:pt x="7799" y="841"/>
                  </a:cubicBezTo>
                  <a:cubicBezTo>
                    <a:pt x="5850" y="1648"/>
                    <a:pt x="3766" y="2320"/>
                    <a:pt x="1682" y="2858"/>
                  </a:cubicBezTo>
                  <a:cubicBezTo>
                    <a:pt x="942" y="2992"/>
                    <a:pt x="270" y="3530"/>
                    <a:pt x="68" y="4270"/>
                  </a:cubicBezTo>
                  <a:cubicBezTo>
                    <a:pt x="1" y="4471"/>
                    <a:pt x="1" y="4673"/>
                    <a:pt x="1" y="4875"/>
                  </a:cubicBezTo>
                  <a:cubicBezTo>
                    <a:pt x="315" y="5592"/>
                    <a:pt x="837" y="5711"/>
                    <a:pt x="1390" y="5711"/>
                  </a:cubicBezTo>
                  <a:cubicBezTo>
                    <a:pt x="1667" y="5711"/>
                    <a:pt x="1950" y="5681"/>
                    <a:pt x="2219" y="5681"/>
                  </a:cubicBezTo>
                  <a:lnTo>
                    <a:pt x="9547" y="4202"/>
                  </a:lnTo>
                  <a:cubicBezTo>
                    <a:pt x="9834" y="4202"/>
                    <a:pt x="10102" y="4279"/>
                    <a:pt x="10350" y="4279"/>
                  </a:cubicBezTo>
                  <a:cubicBezTo>
                    <a:pt x="10568" y="4279"/>
                    <a:pt x="10771" y="4220"/>
                    <a:pt x="10959" y="4001"/>
                  </a:cubicBezTo>
                  <a:cubicBezTo>
                    <a:pt x="11093" y="2589"/>
                    <a:pt x="12304" y="1648"/>
                    <a:pt x="12572" y="370"/>
                  </a:cubicBezTo>
                  <a:cubicBezTo>
                    <a:pt x="12438" y="169"/>
                    <a:pt x="12236" y="101"/>
                    <a:pt x="12035" y="34"/>
                  </a:cubicBezTo>
                  <a:cubicBezTo>
                    <a:pt x="11788" y="12"/>
                    <a:pt x="11544" y="1"/>
                    <a:pt x="11301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2" name="Google Shape;23812;p31"/>
            <p:cNvSpPr/>
            <p:nvPr/>
          </p:nvSpPr>
          <p:spPr>
            <a:xfrm>
              <a:off x="5178925" y="2631425"/>
              <a:ext cx="870625" cy="156350"/>
            </a:xfrm>
            <a:custGeom>
              <a:avLst/>
              <a:gdLst/>
              <a:ahLst/>
              <a:cxnLst/>
              <a:rect l="l" t="t" r="r" b="b"/>
              <a:pathLst>
                <a:path w="34825" h="6254" extrusionOk="0">
                  <a:moveTo>
                    <a:pt x="33480" y="1"/>
                  </a:moveTo>
                  <a:cubicBezTo>
                    <a:pt x="31743" y="131"/>
                    <a:pt x="30035" y="205"/>
                    <a:pt x="28336" y="205"/>
                  </a:cubicBezTo>
                  <a:cubicBezTo>
                    <a:pt x="27404" y="205"/>
                    <a:pt x="26476" y="183"/>
                    <a:pt x="25547" y="135"/>
                  </a:cubicBezTo>
                  <a:cubicBezTo>
                    <a:pt x="25311" y="102"/>
                    <a:pt x="25076" y="85"/>
                    <a:pt x="24841" y="85"/>
                  </a:cubicBezTo>
                  <a:cubicBezTo>
                    <a:pt x="24606" y="85"/>
                    <a:pt x="24370" y="102"/>
                    <a:pt x="24135" y="135"/>
                  </a:cubicBezTo>
                  <a:cubicBezTo>
                    <a:pt x="22915" y="359"/>
                    <a:pt x="21694" y="408"/>
                    <a:pt x="20470" y="408"/>
                  </a:cubicBezTo>
                  <a:cubicBezTo>
                    <a:pt x="19525" y="408"/>
                    <a:pt x="18578" y="379"/>
                    <a:pt x="17628" y="379"/>
                  </a:cubicBezTo>
                  <a:cubicBezTo>
                    <a:pt x="16486" y="379"/>
                    <a:pt x="15340" y="421"/>
                    <a:pt x="14185" y="606"/>
                  </a:cubicBezTo>
                  <a:cubicBezTo>
                    <a:pt x="12034" y="942"/>
                    <a:pt x="9748" y="1009"/>
                    <a:pt x="7462" y="1278"/>
                  </a:cubicBezTo>
                  <a:cubicBezTo>
                    <a:pt x="5446" y="1614"/>
                    <a:pt x="1143" y="4505"/>
                    <a:pt x="0" y="6253"/>
                  </a:cubicBezTo>
                  <a:cubicBezTo>
                    <a:pt x="1412" y="5245"/>
                    <a:pt x="2958" y="4438"/>
                    <a:pt x="4370" y="3295"/>
                  </a:cubicBezTo>
                  <a:cubicBezTo>
                    <a:pt x="5333" y="2513"/>
                    <a:pt x="6403" y="1785"/>
                    <a:pt x="7821" y="1785"/>
                  </a:cubicBezTo>
                  <a:cubicBezTo>
                    <a:pt x="7988" y="1785"/>
                    <a:pt x="8160" y="1795"/>
                    <a:pt x="8336" y="1816"/>
                  </a:cubicBezTo>
                  <a:cubicBezTo>
                    <a:pt x="8430" y="1825"/>
                    <a:pt x="8524" y="1829"/>
                    <a:pt x="8618" y="1829"/>
                  </a:cubicBezTo>
                  <a:cubicBezTo>
                    <a:pt x="9377" y="1829"/>
                    <a:pt x="10171" y="1563"/>
                    <a:pt x="10955" y="1563"/>
                  </a:cubicBezTo>
                  <a:cubicBezTo>
                    <a:pt x="11481" y="1563"/>
                    <a:pt x="12002" y="1683"/>
                    <a:pt x="12505" y="2085"/>
                  </a:cubicBezTo>
                  <a:cubicBezTo>
                    <a:pt x="12572" y="2085"/>
                    <a:pt x="12841" y="2018"/>
                    <a:pt x="12841" y="1950"/>
                  </a:cubicBezTo>
                  <a:cubicBezTo>
                    <a:pt x="12942" y="1547"/>
                    <a:pt x="13110" y="1429"/>
                    <a:pt x="13303" y="1429"/>
                  </a:cubicBezTo>
                  <a:cubicBezTo>
                    <a:pt x="13496" y="1429"/>
                    <a:pt x="13715" y="1547"/>
                    <a:pt x="13916" y="1614"/>
                  </a:cubicBezTo>
                  <a:cubicBezTo>
                    <a:pt x="14387" y="1749"/>
                    <a:pt x="14858" y="1816"/>
                    <a:pt x="15320" y="1816"/>
                  </a:cubicBezTo>
                  <a:cubicBezTo>
                    <a:pt x="15782" y="1816"/>
                    <a:pt x="16236" y="1749"/>
                    <a:pt x="16673" y="1614"/>
                  </a:cubicBezTo>
                  <a:cubicBezTo>
                    <a:pt x="17144" y="1510"/>
                    <a:pt x="17901" y="1282"/>
                    <a:pt x="18276" y="1282"/>
                  </a:cubicBezTo>
                  <a:cubicBezTo>
                    <a:pt x="18382" y="1282"/>
                    <a:pt x="18458" y="1301"/>
                    <a:pt x="18488" y="1345"/>
                  </a:cubicBezTo>
                  <a:cubicBezTo>
                    <a:pt x="18859" y="1870"/>
                    <a:pt x="19258" y="2012"/>
                    <a:pt x="19672" y="2012"/>
                  </a:cubicBezTo>
                  <a:cubicBezTo>
                    <a:pt x="20159" y="2012"/>
                    <a:pt x="20668" y="1816"/>
                    <a:pt x="21177" y="1816"/>
                  </a:cubicBezTo>
                  <a:cubicBezTo>
                    <a:pt x="21110" y="1547"/>
                    <a:pt x="20774" y="1076"/>
                    <a:pt x="21379" y="1009"/>
                  </a:cubicBezTo>
                  <a:cubicBezTo>
                    <a:pt x="21849" y="1009"/>
                    <a:pt x="22387" y="1009"/>
                    <a:pt x="22925" y="1144"/>
                  </a:cubicBezTo>
                  <a:cubicBezTo>
                    <a:pt x="23465" y="1185"/>
                    <a:pt x="24083" y="1818"/>
                    <a:pt x="24619" y="1818"/>
                  </a:cubicBezTo>
                  <a:cubicBezTo>
                    <a:pt x="24949" y="1818"/>
                    <a:pt x="25249" y="1577"/>
                    <a:pt x="25480" y="808"/>
                  </a:cubicBezTo>
                  <a:lnTo>
                    <a:pt x="25816" y="808"/>
                  </a:lnTo>
                  <a:cubicBezTo>
                    <a:pt x="26364" y="998"/>
                    <a:pt x="26921" y="1062"/>
                    <a:pt x="27484" y="1062"/>
                  </a:cubicBezTo>
                  <a:cubicBezTo>
                    <a:pt x="28507" y="1062"/>
                    <a:pt x="29548" y="851"/>
                    <a:pt x="30589" y="808"/>
                  </a:cubicBezTo>
                  <a:cubicBezTo>
                    <a:pt x="30729" y="801"/>
                    <a:pt x="30871" y="798"/>
                    <a:pt x="31015" y="798"/>
                  </a:cubicBezTo>
                  <a:cubicBezTo>
                    <a:pt x="31448" y="798"/>
                    <a:pt x="31897" y="822"/>
                    <a:pt x="32350" y="822"/>
                  </a:cubicBezTo>
                  <a:cubicBezTo>
                    <a:pt x="33190" y="822"/>
                    <a:pt x="34041" y="740"/>
                    <a:pt x="34824" y="270"/>
                  </a:cubicBezTo>
                  <a:cubicBezTo>
                    <a:pt x="34354" y="68"/>
                    <a:pt x="33950" y="1"/>
                    <a:pt x="33480" y="1"/>
                  </a:cubicBez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3" name="Google Shape;23813;p31"/>
            <p:cNvSpPr/>
            <p:nvPr/>
          </p:nvSpPr>
          <p:spPr>
            <a:xfrm>
              <a:off x="5232700" y="794175"/>
              <a:ext cx="213475" cy="292725"/>
            </a:xfrm>
            <a:custGeom>
              <a:avLst/>
              <a:gdLst/>
              <a:ahLst/>
              <a:cxnLst/>
              <a:rect l="l" t="t" r="r" b="b"/>
              <a:pathLst>
                <a:path w="8539" h="11709" extrusionOk="0">
                  <a:moveTo>
                    <a:pt x="7540" y="0"/>
                  </a:moveTo>
                  <a:cubicBezTo>
                    <a:pt x="7357" y="0"/>
                    <a:pt x="7169" y="47"/>
                    <a:pt x="6992" y="145"/>
                  </a:cubicBezTo>
                  <a:cubicBezTo>
                    <a:pt x="6589" y="279"/>
                    <a:pt x="6118" y="414"/>
                    <a:pt x="5715" y="481"/>
                  </a:cubicBezTo>
                  <a:cubicBezTo>
                    <a:pt x="4908" y="1826"/>
                    <a:pt x="3967" y="3103"/>
                    <a:pt x="2958" y="4313"/>
                  </a:cubicBezTo>
                  <a:cubicBezTo>
                    <a:pt x="2353" y="5053"/>
                    <a:pt x="2219" y="5994"/>
                    <a:pt x="1816" y="6733"/>
                  </a:cubicBezTo>
                  <a:cubicBezTo>
                    <a:pt x="1547" y="7204"/>
                    <a:pt x="2353" y="7406"/>
                    <a:pt x="2488" y="7876"/>
                  </a:cubicBezTo>
                  <a:cubicBezTo>
                    <a:pt x="1950" y="8078"/>
                    <a:pt x="1345" y="8011"/>
                    <a:pt x="807" y="8414"/>
                  </a:cubicBezTo>
                  <a:cubicBezTo>
                    <a:pt x="606" y="8616"/>
                    <a:pt x="673" y="9019"/>
                    <a:pt x="471" y="9221"/>
                  </a:cubicBezTo>
                  <a:cubicBezTo>
                    <a:pt x="0" y="9960"/>
                    <a:pt x="68" y="10901"/>
                    <a:pt x="673" y="11507"/>
                  </a:cubicBezTo>
                  <a:lnTo>
                    <a:pt x="874" y="11708"/>
                  </a:lnTo>
                  <a:cubicBezTo>
                    <a:pt x="2555" y="9019"/>
                    <a:pt x="4505" y="6464"/>
                    <a:pt x="6589" y="4111"/>
                  </a:cubicBezTo>
                  <a:cubicBezTo>
                    <a:pt x="7530" y="3103"/>
                    <a:pt x="8471" y="2229"/>
                    <a:pt x="8538" y="750"/>
                  </a:cubicBezTo>
                  <a:cubicBezTo>
                    <a:pt x="8396" y="274"/>
                    <a:pt x="7983" y="0"/>
                    <a:pt x="7540" y="0"/>
                  </a:cubicBezTo>
                  <a:close/>
                </a:path>
              </a:pathLst>
            </a:custGeom>
            <a:solidFill>
              <a:srgbClr val="A68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4" name="Google Shape;23814;p31"/>
            <p:cNvSpPr/>
            <p:nvPr/>
          </p:nvSpPr>
          <p:spPr>
            <a:xfrm>
              <a:off x="5380600" y="1267050"/>
              <a:ext cx="161375" cy="258500"/>
            </a:xfrm>
            <a:custGeom>
              <a:avLst/>
              <a:gdLst/>
              <a:ahLst/>
              <a:cxnLst/>
              <a:rect l="l" t="t" r="r" b="b"/>
              <a:pathLst>
                <a:path w="6455" h="10340" extrusionOk="0">
                  <a:moveTo>
                    <a:pt x="1157" y="0"/>
                  </a:moveTo>
                  <a:cubicBezTo>
                    <a:pt x="590" y="0"/>
                    <a:pt x="436" y="521"/>
                    <a:pt x="1" y="2003"/>
                  </a:cubicBezTo>
                  <a:cubicBezTo>
                    <a:pt x="471" y="3482"/>
                    <a:pt x="740" y="4961"/>
                    <a:pt x="740" y="6508"/>
                  </a:cubicBezTo>
                  <a:cubicBezTo>
                    <a:pt x="606" y="7987"/>
                    <a:pt x="1412" y="9331"/>
                    <a:pt x="2824" y="9869"/>
                  </a:cubicBezTo>
                  <a:cubicBezTo>
                    <a:pt x="3631" y="10138"/>
                    <a:pt x="4505" y="10273"/>
                    <a:pt x="5379" y="10340"/>
                  </a:cubicBezTo>
                  <a:cubicBezTo>
                    <a:pt x="5580" y="10273"/>
                    <a:pt x="5782" y="10273"/>
                    <a:pt x="5917" y="10138"/>
                  </a:cubicBezTo>
                  <a:cubicBezTo>
                    <a:pt x="6118" y="10071"/>
                    <a:pt x="6253" y="9869"/>
                    <a:pt x="6320" y="9735"/>
                  </a:cubicBezTo>
                  <a:cubicBezTo>
                    <a:pt x="6387" y="9600"/>
                    <a:pt x="6454" y="9399"/>
                    <a:pt x="6454" y="9197"/>
                  </a:cubicBezTo>
                  <a:cubicBezTo>
                    <a:pt x="6320" y="8659"/>
                    <a:pt x="5782" y="8256"/>
                    <a:pt x="5782" y="7651"/>
                  </a:cubicBezTo>
                  <a:cubicBezTo>
                    <a:pt x="4841" y="7516"/>
                    <a:pt x="3631" y="7651"/>
                    <a:pt x="4101" y="5970"/>
                  </a:cubicBezTo>
                  <a:cubicBezTo>
                    <a:pt x="4169" y="5835"/>
                    <a:pt x="4101" y="5701"/>
                    <a:pt x="4034" y="5634"/>
                  </a:cubicBezTo>
                  <a:cubicBezTo>
                    <a:pt x="2690" y="4088"/>
                    <a:pt x="2959" y="2138"/>
                    <a:pt x="2555" y="390"/>
                  </a:cubicBezTo>
                  <a:cubicBezTo>
                    <a:pt x="1893" y="154"/>
                    <a:pt x="1464" y="0"/>
                    <a:pt x="1157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5" name="Google Shape;23815;p31"/>
            <p:cNvSpPr/>
            <p:nvPr/>
          </p:nvSpPr>
          <p:spPr>
            <a:xfrm>
              <a:off x="5489850" y="1216275"/>
              <a:ext cx="228600" cy="292475"/>
            </a:xfrm>
            <a:custGeom>
              <a:avLst/>
              <a:gdLst/>
              <a:ahLst/>
              <a:cxnLst/>
              <a:rect l="l" t="t" r="r" b="b"/>
              <a:pathLst>
                <a:path w="9144" h="11699" extrusionOk="0">
                  <a:moveTo>
                    <a:pt x="9143" y="1"/>
                  </a:moveTo>
                  <a:lnTo>
                    <a:pt x="9143" y="1"/>
                  </a:lnTo>
                  <a:cubicBezTo>
                    <a:pt x="8606" y="270"/>
                    <a:pt x="8000" y="471"/>
                    <a:pt x="7866" y="1144"/>
                  </a:cubicBezTo>
                  <a:cubicBezTo>
                    <a:pt x="7395" y="2421"/>
                    <a:pt x="6858" y="3631"/>
                    <a:pt x="6118" y="4707"/>
                  </a:cubicBezTo>
                  <a:cubicBezTo>
                    <a:pt x="5379" y="5984"/>
                    <a:pt x="4034" y="6791"/>
                    <a:pt x="3631" y="8270"/>
                  </a:cubicBezTo>
                  <a:cubicBezTo>
                    <a:pt x="3496" y="8471"/>
                    <a:pt x="3227" y="8673"/>
                    <a:pt x="2958" y="8673"/>
                  </a:cubicBezTo>
                  <a:cubicBezTo>
                    <a:pt x="2870" y="8653"/>
                    <a:pt x="2789" y="8643"/>
                    <a:pt x="2714" y="8643"/>
                  </a:cubicBezTo>
                  <a:cubicBezTo>
                    <a:pt x="2053" y="8643"/>
                    <a:pt x="1895" y="9380"/>
                    <a:pt x="1412" y="9682"/>
                  </a:cubicBezTo>
                  <a:cubicBezTo>
                    <a:pt x="1278" y="10085"/>
                    <a:pt x="0" y="10488"/>
                    <a:pt x="1479" y="10824"/>
                  </a:cubicBezTo>
                  <a:cubicBezTo>
                    <a:pt x="1815" y="10824"/>
                    <a:pt x="1815" y="11362"/>
                    <a:pt x="1815" y="11698"/>
                  </a:cubicBezTo>
                  <a:cubicBezTo>
                    <a:pt x="4774" y="9547"/>
                    <a:pt x="6521" y="6522"/>
                    <a:pt x="7866" y="3228"/>
                  </a:cubicBezTo>
                  <a:cubicBezTo>
                    <a:pt x="8269" y="2152"/>
                    <a:pt x="8673" y="1076"/>
                    <a:pt x="9143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6" name="Google Shape;23816;p31"/>
            <p:cNvSpPr/>
            <p:nvPr/>
          </p:nvSpPr>
          <p:spPr>
            <a:xfrm>
              <a:off x="5373875" y="1073425"/>
              <a:ext cx="110950" cy="246250"/>
            </a:xfrm>
            <a:custGeom>
              <a:avLst/>
              <a:gdLst/>
              <a:ahLst/>
              <a:cxnLst/>
              <a:rect l="l" t="t" r="r" b="b"/>
              <a:pathLst>
                <a:path w="4438" h="9850" extrusionOk="0">
                  <a:moveTo>
                    <a:pt x="3093" y="0"/>
                  </a:moveTo>
                  <a:lnTo>
                    <a:pt x="2757" y="404"/>
                  </a:lnTo>
                  <a:cubicBezTo>
                    <a:pt x="2622" y="874"/>
                    <a:pt x="2891" y="1345"/>
                    <a:pt x="2488" y="1681"/>
                  </a:cubicBezTo>
                  <a:cubicBezTo>
                    <a:pt x="2085" y="2353"/>
                    <a:pt x="1681" y="3093"/>
                    <a:pt x="1412" y="3832"/>
                  </a:cubicBezTo>
                  <a:cubicBezTo>
                    <a:pt x="875" y="5782"/>
                    <a:pt x="471" y="7732"/>
                    <a:pt x="1" y="9748"/>
                  </a:cubicBezTo>
                  <a:cubicBezTo>
                    <a:pt x="68" y="9816"/>
                    <a:pt x="152" y="9849"/>
                    <a:pt x="227" y="9849"/>
                  </a:cubicBezTo>
                  <a:cubicBezTo>
                    <a:pt x="303" y="9849"/>
                    <a:pt x="370" y="9816"/>
                    <a:pt x="404" y="9748"/>
                  </a:cubicBezTo>
                  <a:cubicBezTo>
                    <a:pt x="875" y="8471"/>
                    <a:pt x="875" y="8471"/>
                    <a:pt x="2421" y="8202"/>
                  </a:cubicBezTo>
                  <a:lnTo>
                    <a:pt x="2824" y="8135"/>
                  </a:lnTo>
                  <a:cubicBezTo>
                    <a:pt x="3160" y="7664"/>
                    <a:pt x="3026" y="7328"/>
                    <a:pt x="2555" y="7059"/>
                  </a:cubicBezTo>
                  <a:cubicBezTo>
                    <a:pt x="2152" y="6858"/>
                    <a:pt x="2152" y="6387"/>
                    <a:pt x="2421" y="6118"/>
                  </a:cubicBezTo>
                  <a:cubicBezTo>
                    <a:pt x="2152" y="5513"/>
                    <a:pt x="1681" y="4774"/>
                    <a:pt x="2286" y="4303"/>
                  </a:cubicBezTo>
                  <a:cubicBezTo>
                    <a:pt x="3228" y="3698"/>
                    <a:pt x="3026" y="2689"/>
                    <a:pt x="3765" y="1883"/>
                  </a:cubicBezTo>
                  <a:cubicBezTo>
                    <a:pt x="4438" y="1076"/>
                    <a:pt x="4102" y="404"/>
                    <a:pt x="309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7" name="Google Shape;23817;p31"/>
            <p:cNvSpPr/>
            <p:nvPr/>
          </p:nvSpPr>
          <p:spPr>
            <a:xfrm>
              <a:off x="5474725" y="812400"/>
              <a:ext cx="115975" cy="165250"/>
            </a:xfrm>
            <a:custGeom>
              <a:avLst/>
              <a:gdLst/>
              <a:ahLst/>
              <a:cxnLst/>
              <a:rect l="l" t="t" r="r" b="b"/>
              <a:pathLst>
                <a:path w="4639" h="6610" extrusionOk="0">
                  <a:moveTo>
                    <a:pt x="509" y="1"/>
                  </a:moveTo>
                  <a:cubicBezTo>
                    <a:pt x="340" y="1"/>
                    <a:pt x="170" y="7"/>
                    <a:pt x="0" y="21"/>
                  </a:cubicBezTo>
                  <a:lnTo>
                    <a:pt x="3227" y="1164"/>
                  </a:lnTo>
                  <a:cubicBezTo>
                    <a:pt x="2420" y="2710"/>
                    <a:pt x="1748" y="4324"/>
                    <a:pt x="1143" y="6004"/>
                  </a:cubicBezTo>
                  <a:cubicBezTo>
                    <a:pt x="1102" y="6461"/>
                    <a:pt x="1265" y="6610"/>
                    <a:pt x="1507" y="6610"/>
                  </a:cubicBezTo>
                  <a:cubicBezTo>
                    <a:pt x="1657" y="6610"/>
                    <a:pt x="1837" y="6552"/>
                    <a:pt x="2017" y="6475"/>
                  </a:cubicBezTo>
                  <a:cubicBezTo>
                    <a:pt x="2261" y="6231"/>
                    <a:pt x="2257" y="5632"/>
                    <a:pt x="2623" y="5632"/>
                  </a:cubicBezTo>
                  <a:cubicBezTo>
                    <a:pt x="2761" y="5632"/>
                    <a:pt x="2951" y="5716"/>
                    <a:pt x="3227" y="5937"/>
                  </a:cubicBezTo>
                  <a:cubicBezTo>
                    <a:pt x="3328" y="6021"/>
                    <a:pt x="3437" y="6059"/>
                    <a:pt x="3538" y="6059"/>
                  </a:cubicBezTo>
                  <a:cubicBezTo>
                    <a:pt x="3841" y="6059"/>
                    <a:pt x="4068" y="5719"/>
                    <a:pt x="3765" y="5265"/>
                  </a:cubicBezTo>
                  <a:cubicBezTo>
                    <a:pt x="3093" y="4256"/>
                    <a:pt x="4101" y="4391"/>
                    <a:pt x="4437" y="4055"/>
                  </a:cubicBezTo>
                  <a:cubicBezTo>
                    <a:pt x="4236" y="3181"/>
                    <a:pt x="3765" y="2240"/>
                    <a:pt x="4639" y="1500"/>
                  </a:cubicBezTo>
                  <a:cubicBezTo>
                    <a:pt x="3491" y="533"/>
                    <a:pt x="2016" y="1"/>
                    <a:pt x="509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8" name="Google Shape;23818;p31"/>
            <p:cNvSpPr/>
            <p:nvPr/>
          </p:nvSpPr>
          <p:spPr>
            <a:xfrm>
              <a:off x="6093225" y="996550"/>
              <a:ext cx="131100" cy="126300"/>
            </a:xfrm>
            <a:custGeom>
              <a:avLst/>
              <a:gdLst/>
              <a:ahLst/>
              <a:cxnLst/>
              <a:rect l="l" t="t" r="r" b="b"/>
              <a:pathLst>
                <a:path w="5244" h="5052" extrusionOk="0">
                  <a:moveTo>
                    <a:pt x="3816" y="0"/>
                  </a:moveTo>
                  <a:cubicBezTo>
                    <a:pt x="3597" y="0"/>
                    <a:pt x="3376" y="39"/>
                    <a:pt x="3160" y="117"/>
                  </a:cubicBezTo>
                  <a:cubicBezTo>
                    <a:pt x="2757" y="1193"/>
                    <a:pt x="1614" y="1731"/>
                    <a:pt x="1076" y="2739"/>
                  </a:cubicBezTo>
                  <a:cubicBezTo>
                    <a:pt x="874" y="3008"/>
                    <a:pt x="941" y="3210"/>
                    <a:pt x="740" y="3613"/>
                  </a:cubicBezTo>
                  <a:cubicBezTo>
                    <a:pt x="538" y="4017"/>
                    <a:pt x="0" y="4420"/>
                    <a:pt x="404" y="4823"/>
                  </a:cubicBezTo>
                  <a:cubicBezTo>
                    <a:pt x="595" y="4987"/>
                    <a:pt x="798" y="5051"/>
                    <a:pt x="1002" y="5051"/>
                  </a:cubicBezTo>
                  <a:cubicBezTo>
                    <a:pt x="1301" y="5051"/>
                    <a:pt x="1603" y="4916"/>
                    <a:pt x="1883" y="4756"/>
                  </a:cubicBezTo>
                  <a:cubicBezTo>
                    <a:pt x="2958" y="3479"/>
                    <a:pt x="4034" y="2269"/>
                    <a:pt x="5109" y="1059"/>
                  </a:cubicBezTo>
                  <a:cubicBezTo>
                    <a:pt x="5177" y="924"/>
                    <a:pt x="5177" y="790"/>
                    <a:pt x="5244" y="655"/>
                  </a:cubicBezTo>
                  <a:cubicBezTo>
                    <a:pt x="4863" y="227"/>
                    <a:pt x="4347" y="0"/>
                    <a:pt x="3816" y="0"/>
                  </a:cubicBezTo>
                  <a:close/>
                </a:path>
              </a:pathLst>
            </a:custGeom>
            <a:solidFill>
              <a:srgbClr val="95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9" name="Google Shape;23819;p31"/>
            <p:cNvSpPr/>
            <p:nvPr/>
          </p:nvSpPr>
          <p:spPr>
            <a:xfrm>
              <a:off x="4375550" y="612900"/>
              <a:ext cx="363050" cy="63525"/>
            </a:xfrm>
            <a:custGeom>
              <a:avLst/>
              <a:gdLst/>
              <a:ahLst/>
              <a:cxnLst/>
              <a:rect l="l" t="t" r="r" b="b"/>
              <a:pathLst>
                <a:path w="14522" h="2541" extrusionOk="0">
                  <a:moveTo>
                    <a:pt x="0" y="1"/>
                  </a:moveTo>
                  <a:lnTo>
                    <a:pt x="0" y="1"/>
                  </a:lnTo>
                  <a:cubicBezTo>
                    <a:pt x="1815" y="673"/>
                    <a:pt x="3832" y="740"/>
                    <a:pt x="5782" y="1278"/>
                  </a:cubicBezTo>
                  <a:cubicBezTo>
                    <a:pt x="6051" y="1682"/>
                    <a:pt x="6521" y="1950"/>
                    <a:pt x="7059" y="2085"/>
                  </a:cubicBezTo>
                  <a:cubicBezTo>
                    <a:pt x="7980" y="2378"/>
                    <a:pt x="8953" y="2541"/>
                    <a:pt x="9929" y="2541"/>
                  </a:cubicBezTo>
                  <a:cubicBezTo>
                    <a:pt x="10521" y="2541"/>
                    <a:pt x="11114" y="2481"/>
                    <a:pt x="11698" y="2354"/>
                  </a:cubicBezTo>
                  <a:lnTo>
                    <a:pt x="14521" y="2354"/>
                  </a:lnTo>
                  <a:cubicBezTo>
                    <a:pt x="13851" y="1588"/>
                    <a:pt x="13011" y="1436"/>
                    <a:pt x="12121" y="1436"/>
                  </a:cubicBezTo>
                  <a:cubicBezTo>
                    <a:pt x="11761" y="1436"/>
                    <a:pt x="11393" y="1461"/>
                    <a:pt x="11026" y="1480"/>
                  </a:cubicBezTo>
                  <a:cubicBezTo>
                    <a:pt x="10524" y="1518"/>
                    <a:pt x="10000" y="1601"/>
                    <a:pt x="9505" y="1601"/>
                  </a:cubicBezTo>
                  <a:cubicBezTo>
                    <a:pt x="9137" y="1601"/>
                    <a:pt x="8786" y="1556"/>
                    <a:pt x="8471" y="1413"/>
                  </a:cubicBezTo>
                  <a:cubicBezTo>
                    <a:pt x="5715" y="68"/>
                    <a:pt x="2824" y="135"/>
                    <a:pt x="0" y="1"/>
                  </a:cubicBezTo>
                  <a:close/>
                </a:path>
              </a:pathLst>
            </a:custGeom>
            <a:solidFill>
              <a:srgbClr val="EDDB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0" name="Google Shape;23820;p31"/>
            <p:cNvSpPr/>
            <p:nvPr/>
          </p:nvSpPr>
          <p:spPr>
            <a:xfrm>
              <a:off x="5819275" y="917225"/>
              <a:ext cx="250425" cy="99075"/>
            </a:xfrm>
            <a:custGeom>
              <a:avLst/>
              <a:gdLst/>
              <a:ahLst/>
              <a:cxnLst/>
              <a:rect l="l" t="t" r="r" b="b"/>
              <a:pathLst>
                <a:path w="10017" h="3963" extrusionOk="0">
                  <a:moveTo>
                    <a:pt x="3378" y="0"/>
                  </a:moveTo>
                  <a:cubicBezTo>
                    <a:pt x="2383" y="0"/>
                    <a:pt x="1743" y="548"/>
                    <a:pt x="1008" y="1879"/>
                  </a:cubicBezTo>
                  <a:cubicBezTo>
                    <a:pt x="672" y="2484"/>
                    <a:pt x="0" y="3156"/>
                    <a:pt x="874" y="3963"/>
                  </a:cubicBezTo>
                  <a:cubicBezTo>
                    <a:pt x="1748" y="3290"/>
                    <a:pt x="1950" y="2282"/>
                    <a:pt x="2420" y="1408"/>
                  </a:cubicBezTo>
                  <a:cubicBezTo>
                    <a:pt x="2606" y="803"/>
                    <a:pt x="3147" y="455"/>
                    <a:pt x="3730" y="455"/>
                  </a:cubicBezTo>
                  <a:cubicBezTo>
                    <a:pt x="3989" y="455"/>
                    <a:pt x="4256" y="524"/>
                    <a:pt x="4504" y="668"/>
                  </a:cubicBezTo>
                  <a:cubicBezTo>
                    <a:pt x="6066" y="1543"/>
                    <a:pt x="7801" y="1953"/>
                    <a:pt x="9602" y="1953"/>
                  </a:cubicBezTo>
                  <a:cubicBezTo>
                    <a:pt x="9740" y="1953"/>
                    <a:pt x="9878" y="1951"/>
                    <a:pt x="10017" y="1946"/>
                  </a:cubicBezTo>
                  <a:cubicBezTo>
                    <a:pt x="9815" y="1677"/>
                    <a:pt x="9546" y="1475"/>
                    <a:pt x="9210" y="1475"/>
                  </a:cubicBezTo>
                  <a:cubicBezTo>
                    <a:pt x="7798" y="1273"/>
                    <a:pt x="6387" y="870"/>
                    <a:pt x="5042" y="332"/>
                  </a:cubicBezTo>
                  <a:cubicBezTo>
                    <a:pt x="4380" y="119"/>
                    <a:pt x="3841" y="0"/>
                    <a:pt x="3378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1" name="Google Shape;23821;p31"/>
            <p:cNvSpPr/>
            <p:nvPr/>
          </p:nvSpPr>
          <p:spPr>
            <a:xfrm>
              <a:off x="6358775" y="1609150"/>
              <a:ext cx="105900" cy="272725"/>
            </a:xfrm>
            <a:custGeom>
              <a:avLst/>
              <a:gdLst/>
              <a:ahLst/>
              <a:cxnLst/>
              <a:rect l="l" t="t" r="r" b="b"/>
              <a:pathLst>
                <a:path w="4236" h="10909" extrusionOk="0">
                  <a:moveTo>
                    <a:pt x="3958" y="0"/>
                  </a:moveTo>
                  <a:cubicBezTo>
                    <a:pt x="3723" y="0"/>
                    <a:pt x="3473" y="131"/>
                    <a:pt x="3362" y="353"/>
                  </a:cubicBezTo>
                  <a:cubicBezTo>
                    <a:pt x="3698" y="622"/>
                    <a:pt x="3630" y="1026"/>
                    <a:pt x="3429" y="1429"/>
                  </a:cubicBezTo>
                  <a:cubicBezTo>
                    <a:pt x="2219" y="4051"/>
                    <a:pt x="1815" y="6942"/>
                    <a:pt x="269" y="9429"/>
                  </a:cubicBezTo>
                  <a:cubicBezTo>
                    <a:pt x="0" y="9967"/>
                    <a:pt x="336" y="10437"/>
                    <a:pt x="538" y="10908"/>
                  </a:cubicBezTo>
                  <a:cubicBezTo>
                    <a:pt x="807" y="9698"/>
                    <a:pt x="1546" y="8690"/>
                    <a:pt x="1950" y="7479"/>
                  </a:cubicBezTo>
                  <a:cubicBezTo>
                    <a:pt x="2689" y="5530"/>
                    <a:pt x="3025" y="3513"/>
                    <a:pt x="3899" y="1631"/>
                  </a:cubicBezTo>
                  <a:cubicBezTo>
                    <a:pt x="4168" y="1093"/>
                    <a:pt x="4236" y="555"/>
                    <a:pt x="4101" y="17"/>
                  </a:cubicBezTo>
                  <a:cubicBezTo>
                    <a:pt x="4055" y="6"/>
                    <a:pt x="4007" y="0"/>
                    <a:pt x="3958" y="0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2" name="Google Shape;23822;p31"/>
            <p:cNvSpPr/>
            <p:nvPr/>
          </p:nvSpPr>
          <p:spPr>
            <a:xfrm>
              <a:off x="6130200" y="2285200"/>
              <a:ext cx="87425" cy="211800"/>
            </a:xfrm>
            <a:custGeom>
              <a:avLst/>
              <a:gdLst/>
              <a:ahLst/>
              <a:cxnLst/>
              <a:rect l="l" t="t" r="r" b="b"/>
              <a:pathLst>
                <a:path w="3497" h="8472" extrusionOk="0">
                  <a:moveTo>
                    <a:pt x="3496" y="1"/>
                  </a:moveTo>
                  <a:lnTo>
                    <a:pt x="2084" y="135"/>
                  </a:lnTo>
                  <a:cubicBezTo>
                    <a:pt x="2353" y="404"/>
                    <a:pt x="2757" y="606"/>
                    <a:pt x="2488" y="1076"/>
                  </a:cubicBezTo>
                  <a:cubicBezTo>
                    <a:pt x="1748" y="2556"/>
                    <a:pt x="1143" y="4035"/>
                    <a:pt x="605" y="5581"/>
                  </a:cubicBezTo>
                  <a:cubicBezTo>
                    <a:pt x="202" y="6455"/>
                    <a:pt x="0" y="7463"/>
                    <a:pt x="0" y="8472"/>
                  </a:cubicBezTo>
                  <a:cubicBezTo>
                    <a:pt x="807" y="7598"/>
                    <a:pt x="1009" y="6455"/>
                    <a:pt x="1345" y="5446"/>
                  </a:cubicBezTo>
                  <a:cubicBezTo>
                    <a:pt x="2017" y="3564"/>
                    <a:pt x="3294" y="2018"/>
                    <a:pt x="3496" y="1"/>
                  </a:cubicBezTo>
                  <a:close/>
                </a:path>
              </a:pathLst>
            </a:custGeom>
            <a:solidFill>
              <a:srgbClr val="FB8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3" name="Google Shape;23823;p31"/>
            <p:cNvSpPr/>
            <p:nvPr/>
          </p:nvSpPr>
          <p:spPr>
            <a:xfrm>
              <a:off x="5150350" y="2855525"/>
              <a:ext cx="92450" cy="95275"/>
            </a:xfrm>
            <a:custGeom>
              <a:avLst/>
              <a:gdLst/>
              <a:ahLst/>
              <a:cxnLst/>
              <a:rect l="l" t="t" r="r" b="b"/>
              <a:pathLst>
                <a:path w="3698" h="3811" extrusionOk="0">
                  <a:moveTo>
                    <a:pt x="1922" y="1"/>
                  </a:moveTo>
                  <a:cubicBezTo>
                    <a:pt x="1471" y="1"/>
                    <a:pt x="1188" y="408"/>
                    <a:pt x="941" y="852"/>
                  </a:cubicBezTo>
                  <a:cubicBezTo>
                    <a:pt x="740" y="1323"/>
                    <a:pt x="605" y="1793"/>
                    <a:pt x="0" y="1861"/>
                  </a:cubicBezTo>
                  <a:cubicBezTo>
                    <a:pt x="605" y="2936"/>
                    <a:pt x="2017" y="2936"/>
                    <a:pt x="2891" y="3810"/>
                  </a:cubicBezTo>
                  <a:lnTo>
                    <a:pt x="3698" y="3810"/>
                  </a:lnTo>
                  <a:cubicBezTo>
                    <a:pt x="3698" y="3138"/>
                    <a:pt x="3698" y="2533"/>
                    <a:pt x="3698" y="1928"/>
                  </a:cubicBezTo>
                  <a:cubicBezTo>
                    <a:pt x="3500" y="1910"/>
                    <a:pt x="3306" y="1901"/>
                    <a:pt x="3117" y="1901"/>
                  </a:cubicBezTo>
                  <a:cubicBezTo>
                    <a:pt x="2598" y="1901"/>
                    <a:pt x="2106" y="1964"/>
                    <a:pt x="1614" y="2062"/>
                  </a:cubicBezTo>
                  <a:cubicBezTo>
                    <a:pt x="1479" y="1592"/>
                    <a:pt x="1614" y="1121"/>
                    <a:pt x="1950" y="718"/>
                  </a:cubicBezTo>
                  <a:cubicBezTo>
                    <a:pt x="2017" y="650"/>
                    <a:pt x="2286" y="650"/>
                    <a:pt x="2488" y="583"/>
                  </a:cubicBezTo>
                  <a:lnTo>
                    <a:pt x="2488" y="180"/>
                  </a:lnTo>
                  <a:cubicBezTo>
                    <a:pt x="2273" y="54"/>
                    <a:pt x="2086" y="1"/>
                    <a:pt x="1922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4" name="Google Shape;23824;p31"/>
            <p:cNvSpPr/>
            <p:nvPr/>
          </p:nvSpPr>
          <p:spPr>
            <a:xfrm>
              <a:off x="5456225" y="962500"/>
              <a:ext cx="73975" cy="102550"/>
            </a:xfrm>
            <a:custGeom>
              <a:avLst/>
              <a:gdLst/>
              <a:ahLst/>
              <a:cxnLst/>
              <a:rect l="l" t="t" r="r" b="b"/>
              <a:pathLst>
                <a:path w="2959" h="4102" extrusionOk="0">
                  <a:moveTo>
                    <a:pt x="1883" y="0"/>
                  </a:moveTo>
                  <a:cubicBezTo>
                    <a:pt x="740" y="1076"/>
                    <a:pt x="606" y="2689"/>
                    <a:pt x="1" y="4101"/>
                  </a:cubicBezTo>
                  <a:cubicBezTo>
                    <a:pt x="404" y="4101"/>
                    <a:pt x="942" y="4101"/>
                    <a:pt x="1144" y="3563"/>
                  </a:cubicBezTo>
                  <a:cubicBezTo>
                    <a:pt x="1261" y="3033"/>
                    <a:pt x="1328" y="2451"/>
                    <a:pt x="1976" y="2451"/>
                  </a:cubicBezTo>
                  <a:cubicBezTo>
                    <a:pt x="2067" y="2451"/>
                    <a:pt x="2170" y="2463"/>
                    <a:pt x="2287" y="2488"/>
                  </a:cubicBezTo>
                  <a:lnTo>
                    <a:pt x="2354" y="1681"/>
                  </a:lnTo>
                  <a:cubicBezTo>
                    <a:pt x="2555" y="1278"/>
                    <a:pt x="2959" y="1009"/>
                    <a:pt x="2757" y="471"/>
                  </a:cubicBezTo>
                  <a:cubicBezTo>
                    <a:pt x="2421" y="471"/>
                    <a:pt x="2085" y="269"/>
                    <a:pt x="1883" y="0"/>
                  </a:cubicBezTo>
                  <a:close/>
                </a:path>
              </a:pathLst>
            </a:custGeom>
            <a:solidFill>
              <a:srgbClr val="FBEA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5" name="Google Shape;23825;p31"/>
            <p:cNvSpPr/>
            <p:nvPr/>
          </p:nvSpPr>
          <p:spPr>
            <a:xfrm>
              <a:off x="6234400" y="2043175"/>
              <a:ext cx="68925" cy="149625"/>
            </a:xfrm>
            <a:custGeom>
              <a:avLst/>
              <a:gdLst/>
              <a:ahLst/>
              <a:cxnLst/>
              <a:rect l="l" t="t" r="r" b="b"/>
              <a:pathLst>
                <a:path w="2757" h="5985" extrusionOk="0">
                  <a:moveTo>
                    <a:pt x="2757" y="1"/>
                  </a:moveTo>
                  <a:lnTo>
                    <a:pt x="2757" y="1"/>
                  </a:lnTo>
                  <a:cubicBezTo>
                    <a:pt x="2421" y="68"/>
                    <a:pt x="2017" y="270"/>
                    <a:pt x="2017" y="606"/>
                  </a:cubicBezTo>
                  <a:cubicBezTo>
                    <a:pt x="1950" y="2220"/>
                    <a:pt x="740" y="3362"/>
                    <a:pt x="269" y="4774"/>
                  </a:cubicBezTo>
                  <a:cubicBezTo>
                    <a:pt x="0" y="5312"/>
                    <a:pt x="336" y="5581"/>
                    <a:pt x="605" y="5917"/>
                  </a:cubicBezTo>
                  <a:cubicBezTo>
                    <a:pt x="673" y="5917"/>
                    <a:pt x="807" y="5984"/>
                    <a:pt x="941" y="5984"/>
                  </a:cubicBezTo>
                  <a:cubicBezTo>
                    <a:pt x="1815" y="4035"/>
                    <a:pt x="2421" y="2085"/>
                    <a:pt x="2757" y="1"/>
                  </a:cubicBezTo>
                  <a:close/>
                </a:path>
              </a:pathLst>
            </a:custGeom>
            <a:solidFill>
              <a:srgbClr val="F7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6" name="Google Shape;23826;p31"/>
            <p:cNvSpPr/>
            <p:nvPr/>
          </p:nvSpPr>
          <p:spPr>
            <a:xfrm>
              <a:off x="5763800" y="1051150"/>
              <a:ext cx="53800" cy="84475"/>
            </a:xfrm>
            <a:custGeom>
              <a:avLst/>
              <a:gdLst/>
              <a:ahLst/>
              <a:cxnLst/>
              <a:rect l="l" t="t" r="r" b="b"/>
              <a:pathLst>
                <a:path w="2152" h="3379" extrusionOk="0">
                  <a:moveTo>
                    <a:pt x="1286" y="0"/>
                  </a:moveTo>
                  <a:cubicBezTo>
                    <a:pt x="1141" y="0"/>
                    <a:pt x="1034" y="81"/>
                    <a:pt x="1009" y="354"/>
                  </a:cubicBezTo>
                  <a:cubicBezTo>
                    <a:pt x="874" y="1429"/>
                    <a:pt x="0" y="2236"/>
                    <a:pt x="135" y="3379"/>
                  </a:cubicBezTo>
                  <a:cubicBezTo>
                    <a:pt x="1009" y="2438"/>
                    <a:pt x="1345" y="1160"/>
                    <a:pt x="2152" y="152"/>
                  </a:cubicBezTo>
                  <a:lnTo>
                    <a:pt x="2152" y="152"/>
                  </a:lnTo>
                  <a:cubicBezTo>
                    <a:pt x="2113" y="165"/>
                    <a:pt x="2072" y="170"/>
                    <a:pt x="2029" y="170"/>
                  </a:cubicBezTo>
                  <a:cubicBezTo>
                    <a:pt x="1790" y="170"/>
                    <a:pt x="1497" y="0"/>
                    <a:pt x="1286" y="0"/>
                  </a:cubicBez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7" name="Google Shape;23827;p31"/>
            <p:cNvSpPr/>
            <p:nvPr/>
          </p:nvSpPr>
          <p:spPr>
            <a:xfrm>
              <a:off x="5120100" y="2816300"/>
              <a:ext cx="35300" cy="84075"/>
            </a:xfrm>
            <a:custGeom>
              <a:avLst/>
              <a:gdLst/>
              <a:ahLst/>
              <a:cxnLst/>
              <a:rect l="l" t="t" r="r" b="b"/>
              <a:pathLst>
                <a:path w="1412" h="3363" extrusionOk="0">
                  <a:moveTo>
                    <a:pt x="1278" y="1"/>
                  </a:moveTo>
                  <a:lnTo>
                    <a:pt x="1278" y="1"/>
                  </a:lnTo>
                  <a:cubicBezTo>
                    <a:pt x="0" y="1682"/>
                    <a:pt x="0" y="2018"/>
                    <a:pt x="1278" y="3362"/>
                  </a:cubicBezTo>
                  <a:cubicBezTo>
                    <a:pt x="807" y="2287"/>
                    <a:pt x="1412" y="1144"/>
                    <a:pt x="1278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8" name="Google Shape;23828;p31"/>
            <p:cNvSpPr/>
            <p:nvPr/>
          </p:nvSpPr>
          <p:spPr>
            <a:xfrm>
              <a:off x="5422625" y="1226375"/>
              <a:ext cx="40350" cy="50425"/>
            </a:xfrm>
            <a:custGeom>
              <a:avLst/>
              <a:gdLst/>
              <a:ahLst/>
              <a:cxnLst/>
              <a:rect l="l" t="t" r="r" b="b"/>
              <a:pathLst>
                <a:path w="1614" h="2017" extrusionOk="0">
                  <a:moveTo>
                    <a:pt x="471" y="0"/>
                  </a:moveTo>
                  <a:cubicBezTo>
                    <a:pt x="0" y="269"/>
                    <a:pt x="0" y="874"/>
                    <a:pt x="471" y="1143"/>
                  </a:cubicBezTo>
                  <a:cubicBezTo>
                    <a:pt x="672" y="1345"/>
                    <a:pt x="874" y="1681"/>
                    <a:pt x="874" y="2017"/>
                  </a:cubicBezTo>
                  <a:cubicBezTo>
                    <a:pt x="1614" y="941"/>
                    <a:pt x="1614" y="941"/>
                    <a:pt x="538" y="336"/>
                  </a:cubicBezTo>
                  <a:cubicBezTo>
                    <a:pt x="471" y="336"/>
                    <a:pt x="471" y="135"/>
                    <a:pt x="471" y="0"/>
                  </a:cubicBezTo>
                  <a:close/>
                </a:path>
              </a:pathLst>
            </a:custGeom>
            <a:solidFill>
              <a:srgbClr val="FD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9" name="Google Shape;23829;p31"/>
            <p:cNvSpPr/>
            <p:nvPr/>
          </p:nvSpPr>
          <p:spPr>
            <a:xfrm>
              <a:off x="5212525" y="2816300"/>
              <a:ext cx="40375" cy="42050"/>
            </a:xfrm>
            <a:custGeom>
              <a:avLst/>
              <a:gdLst/>
              <a:ahLst/>
              <a:cxnLst/>
              <a:rect l="l" t="t" r="r" b="b"/>
              <a:pathLst>
                <a:path w="1615" h="168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539" y="472"/>
                    <a:pt x="68" y="875"/>
                    <a:pt x="1" y="1682"/>
                  </a:cubicBezTo>
                  <a:cubicBezTo>
                    <a:pt x="875" y="1682"/>
                    <a:pt x="1009" y="875"/>
                    <a:pt x="1614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0" name="Google Shape;23830;p31"/>
            <p:cNvSpPr/>
            <p:nvPr/>
          </p:nvSpPr>
          <p:spPr>
            <a:xfrm>
              <a:off x="5252875" y="2940975"/>
              <a:ext cx="28600" cy="19900"/>
            </a:xfrm>
            <a:custGeom>
              <a:avLst/>
              <a:gdLst/>
              <a:ahLst/>
              <a:cxnLst/>
              <a:rect l="l" t="t" r="r" b="b"/>
              <a:pathLst>
                <a:path w="1144" h="796" extrusionOk="0">
                  <a:moveTo>
                    <a:pt x="719" y="0"/>
                  </a:moveTo>
                  <a:cubicBezTo>
                    <a:pt x="563" y="0"/>
                    <a:pt x="342" y="136"/>
                    <a:pt x="0" y="392"/>
                  </a:cubicBezTo>
                  <a:cubicBezTo>
                    <a:pt x="0" y="527"/>
                    <a:pt x="0" y="594"/>
                    <a:pt x="67" y="728"/>
                  </a:cubicBezTo>
                  <a:lnTo>
                    <a:pt x="1143" y="796"/>
                  </a:lnTo>
                  <a:cubicBezTo>
                    <a:pt x="1027" y="253"/>
                    <a:pt x="933" y="0"/>
                    <a:pt x="719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1" name="Google Shape;23831;p31"/>
            <p:cNvSpPr/>
            <p:nvPr/>
          </p:nvSpPr>
          <p:spPr>
            <a:xfrm>
              <a:off x="5515050" y="974250"/>
              <a:ext cx="28600" cy="30300"/>
            </a:xfrm>
            <a:custGeom>
              <a:avLst/>
              <a:gdLst/>
              <a:ahLst/>
              <a:cxnLst/>
              <a:rect l="l" t="t" r="r" b="b"/>
              <a:pathLst>
                <a:path w="1144" h="1212" extrusionOk="0">
                  <a:moveTo>
                    <a:pt x="404" y="1"/>
                  </a:moveTo>
                  <a:lnTo>
                    <a:pt x="404" y="1"/>
                  </a:lnTo>
                  <a:cubicBezTo>
                    <a:pt x="202" y="337"/>
                    <a:pt x="68" y="740"/>
                    <a:pt x="1" y="1211"/>
                  </a:cubicBezTo>
                  <a:cubicBezTo>
                    <a:pt x="471" y="875"/>
                    <a:pt x="1144" y="673"/>
                    <a:pt x="404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2" name="Google Shape;23832;p31"/>
            <p:cNvSpPr/>
            <p:nvPr/>
          </p:nvSpPr>
          <p:spPr>
            <a:xfrm>
              <a:off x="5817575" y="10246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808" y="1"/>
                  </a:moveTo>
                  <a:cubicBezTo>
                    <a:pt x="1" y="68"/>
                    <a:pt x="1" y="606"/>
                    <a:pt x="1" y="1211"/>
                  </a:cubicBezTo>
                  <a:lnTo>
                    <a:pt x="808" y="40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rgbClr val="FB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3" name="Google Shape;23833;p31"/>
            <p:cNvSpPr/>
            <p:nvPr/>
          </p:nvSpPr>
          <p:spPr>
            <a:xfrm>
              <a:off x="6360450" y="1880150"/>
              <a:ext cx="15150" cy="21875"/>
            </a:xfrm>
            <a:custGeom>
              <a:avLst/>
              <a:gdLst/>
              <a:ahLst/>
              <a:cxnLst/>
              <a:rect l="l" t="t" r="r" b="b"/>
              <a:pathLst>
                <a:path w="606" h="875" extrusionOk="0">
                  <a:moveTo>
                    <a:pt x="538" y="1"/>
                  </a:moveTo>
                  <a:lnTo>
                    <a:pt x="538" y="1"/>
                  </a:lnTo>
                  <a:cubicBezTo>
                    <a:pt x="202" y="135"/>
                    <a:pt x="0" y="539"/>
                    <a:pt x="135" y="875"/>
                  </a:cubicBezTo>
                  <a:cubicBezTo>
                    <a:pt x="404" y="740"/>
                    <a:pt x="605" y="337"/>
                    <a:pt x="538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4" name="Google Shape;23834;p31"/>
            <p:cNvSpPr/>
            <p:nvPr/>
          </p:nvSpPr>
          <p:spPr>
            <a:xfrm>
              <a:off x="5706650" y="2676800"/>
              <a:ext cx="13475" cy="8650"/>
            </a:xfrm>
            <a:custGeom>
              <a:avLst/>
              <a:gdLst/>
              <a:ahLst/>
              <a:cxnLst/>
              <a:rect l="l" t="t" r="r" b="b"/>
              <a:pathLst>
                <a:path w="539" h="346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141"/>
                    <a:pt x="187" y="346"/>
                    <a:pt x="325" y="346"/>
                  </a:cubicBezTo>
                  <a:cubicBezTo>
                    <a:pt x="386" y="346"/>
                    <a:pt x="456" y="306"/>
                    <a:pt x="539" y="2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5" name="Google Shape;23835;p31"/>
            <p:cNvSpPr/>
            <p:nvPr/>
          </p:nvSpPr>
          <p:spPr>
            <a:xfrm>
              <a:off x="5212525" y="2868400"/>
              <a:ext cx="5075" cy="3675"/>
            </a:xfrm>
            <a:custGeom>
              <a:avLst/>
              <a:gdLst/>
              <a:ahLst/>
              <a:cxnLst/>
              <a:rect l="l" t="t" r="r" b="b"/>
              <a:pathLst>
                <a:path w="203" h="147" extrusionOk="0">
                  <a:moveTo>
                    <a:pt x="1" y="1"/>
                  </a:moveTo>
                  <a:cubicBezTo>
                    <a:pt x="41" y="122"/>
                    <a:pt x="106" y="146"/>
                    <a:pt x="151" y="146"/>
                  </a:cubicBezTo>
                  <a:cubicBezTo>
                    <a:pt x="181" y="146"/>
                    <a:pt x="202" y="135"/>
                    <a:pt x="202" y="135"/>
                  </a:cubicBezTo>
                  <a:cubicBezTo>
                    <a:pt x="202" y="135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6" name="Google Shape;23836;p31"/>
            <p:cNvSpPr/>
            <p:nvPr/>
          </p:nvSpPr>
          <p:spPr>
            <a:xfrm>
              <a:off x="6353725" y="1902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337" y="1"/>
                  </a:moveTo>
                  <a:lnTo>
                    <a:pt x="337" y="1"/>
                  </a:lnTo>
                  <a:cubicBezTo>
                    <a:pt x="135" y="68"/>
                    <a:pt x="0" y="203"/>
                    <a:pt x="0" y="471"/>
                  </a:cubicBezTo>
                  <a:cubicBezTo>
                    <a:pt x="202" y="404"/>
                    <a:pt x="337" y="203"/>
                    <a:pt x="337" y="1"/>
                  </a:cubicBezTo>
                  <a:close/>
                </a:path>
              </a:pathLst>
            </a:custGeom>
            <a:solidFill>
              <a:srgbClr val="F9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7" name="Google Shape;23837;p31"/>
            <p:cNvSpPr/>
            <p:nvPr/>
          </p:nvSpPr>
          <p:spPr>
            <a:xfrm>
              <a:off x="5585650" y="91375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0" y="1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8" name="Google Shape;23838;p31"/>
            <p:cNvSpPr/>
            <p:nvPr/>
          </p:nvSpPr>
          <p:spPr>
            <a:xfrm>
              <a:off x="4175550" y="2708750"/>
              <a:ext cx="297500" cy="247550"/>
            </a:xfrm>
            <a:custGeom>
              <a:avLst/>
              <a:gdLst/>
              <a:ahLst/>
              <a:cxnLst/>
              <a:rect l="l" t="t" r="r" b="b"/>
              <a:pathLst>
                <a:path w="11900" h="9902" extrusionOk="0">
                  <a:moveTo>
                    <a:pt x="4908" y="0"/>
                  </a:moveTo>
                  <a:cubicBezTo>
                    <a:pt x="4706" y="135"/>
                    <a:pt x="4437" y="269"/>
                    <a:pt x="4168" y="336"/>
                  </a:cubicBezTo>
                  <a:cubicBezTo>
                    <a:pt x="2219" y="336"/>
                    <a:pt x="1143" y="1479"/>
                    <a:pt x="672" y="3227"/>
                  </a:cubicBezTo>
                  <a:cubicBezTo>
                    <a:pt x="0" y="4908"/>
                    <a:pt x="403" y="6790"/>
                    <a:pt x="1748" y="8068"/>
                  </a:cubicBezTo>
                  <a:cubicBezTo>
                    <a:pt x="2863" y="9233"/>
                    <a:pt x="4435" y="9902"/>
                    <a:pt x="6034" y="9902"/>
                  </a:cubicBezTo>
                  <a:cubicBezTo>
                    <a:pt x="6557" y="9902"/>
                    <a:pt x="7083" y="9830"/>
                    <a:pt x="7597" y="9681"/>
                  </a:cubicBezTo>
                  <a:cubicBezTo>
                    <a:pt x="10152" y="9143"/>
                    <a:pt x="11899" y="6992"/>
                    <a:pt x="10488" y="3698"/>
                  </a:cubicBezTo>
                  <a:cubicBezTo>
                    <a:pt x="10152" y="2958"/>
                    <a:pt x="9412" y="2555"/>
                    <a:pt x="9210" y="1681"/>
                  </a:cubicBezTo>
                  <a:lnTo>
                    <a:pt x="6387" y="336"/>
                  </a:lnTo>
                  <a:cubicBezTo>
                    <a:pt x="6051" y="135"/>
                    <a:pt x="5580" y="68"/>
                    <a:pt x="5177" y="0"/>
                  </a:cubicBezTo>
                  <a:cubicBezTo>
                    <a:pt x="5143" y="34"/>
                    <a:pt x="5093" y="51"/>
                    <a:pt x="5042" y="51"/>
                  </a:cubicBezTo>
                  <a:cubicBezTo>
                    <a:pt x="4992" y="51"/>
                    <a:pt x="4941" y="34"/>
                    <a:pt x="49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9" name="Google Shape;23839;p31"/>
            <p:cNvSpPr/>
            <p:nvPr/>
          </p:nvSpPr>
          <p:spPr>
            <a:xfrm>
              <a:off x="3915025" y="2531875"/>
              <a:ext cx="386600" cy="255900"/>
            </a:xfrm>
            <a:custGeom>
              <a:avLst/>
              <a:gdLst/>
              <a:ahLst/>
              <a:cxnLst/>
              <a:rect l="l" t="t" r="r" b="b"/>
              <a:pathLst>
                <a:path w="15464" h="10236" extrusionOk="0">
                  <a:moveTo>
                    <a:pt x="14316" y="0"/>
                  </a:moveTo>
                  <a:cubicBezTo>
                    <a:pt x="13580" y="0"/>
                    <a:pt x="13195" y="643"/>
                    <a:pt x="12640" y="890"/>
                  </a:cubicBezTo>
                  <a:lnTo>
                    <a:pt x="12236" y="1159"/>
                  </a:lnTo>
                  <a:cubicBezTo>
                    <a:pt x="12035" y="1294"/>
                    <a:pt x="11766" y="1361"/>
                    <a:pt x="11564" y="1495"/>
                  </a:cubicBezTo>
                  <a:lnTo>
                    <a:pt x="11093" y="1630"/>
                  </a:lnTo>
                  <a:cubicBezTo>
                    <a:pt x="10892" y="1697"/>
                    <a:pt x="10757" y="1764"/>
                    <a:pt x="10556" y="1832"/>
                  </a:cubicBezTo>
                  <a:cubicBezTo>
                    <a:pt x="6992" y="3445"/>
                    <a:pt x="3631" y="5462"/>
                    <a:pt x="606" y="7949"/>
                  </a:cubicBezTo>
                  <a:cubicBezTo>
                    <a:pt x="1" y="9361"/>
                    <a:pt x="68" y="9697"/>
                    <a:pt x="1076" y="10235"/>
                  </a:cubicBezTo>
                  <a:cubicBezTo>
                    <a:pt x="1076" y="9496"/>
                    <a:pt x="1614" y="9227"/>
                    <a:pt x="2152" y="8890"/>
                  </a:cubicBezTo>
                  <a:cubicBezTo>
                    <a:pt x="3295" y="7949"/>
                    <a:pt x="5043" y="7748"/>
                    <a:pt x="5917" y="6672"/>
                  </a:cubicBezTo>
                  <a:cubicBezTo>
                    <a:pt x="7261" y="5058"/>
                    <a:pt x="9816" y="5260"/>
                    <a:pt x="10892" y="3311"/>
                  </a:cubicBezTo>
                  <a:cubicBezTo>
                    <a:pt x="12505" y="3311"/>
                    <a:pt x="13648" y="2033"/>
                    <a:pt x="15194" y="1764"/>
                  </a:cubicBezTo>
                  <a:cubicBezTo>
                    <a:pt x="15194" y="1630"/>
                    <a:pt x="15194" y="1563"/>
                    <a:pt x="15194" y="1361"/>
                  </a:cubicBezTo>
                  <a:cubicBezTo>
                    <a:pt x="15463" y="621"/>
                    <a:pt x="14858" y="420"/>
                    <a:pt x="14522" y="16"/>
                  </a:cubicBezTo>
                  <a:cubicBezTo>
                    <a:pt x="14450" y="5"/>
                    <a:pt x="14382" y="0"/>
                    <a:pt x="14316" y="0"/>
                  </a:cubicBezTo>
                  <a:close/>
                </a:path>
              </a:pathLst>
            </a:custGeom>
            <a:solidFill>
              <a:srgbClr val="D3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0" name="Google Shape;23840;p31"/>
            <p:cNvSpPr/>
            <p:nvPr/>
          </p:nvSpPr>
          <p:spPr>
            <a:xfrm>
              <a:off x="4538575" y="2256725"/>
              <a:ext cx="363050" cy="124500"/>
            </a:xfrm>
            <a:custGeom>
              <a:avLst/>
              <a:gdLst/>
              <a:ahLst/>
              <a:cxnLst/>
              <a:rect l="l" t="t" r="r" b="b"/>
              <a:pathLst>
                <a:path w="14522" h="4980" extrusionOk="0">
                  <a:moveTo>
                    <a:pt x="7991" y="1"/>
                  </a:moveTo>
                  <a:cubicBezTo>
                    <a:pt x="7675" y="1"/>
                    <a:pt x="7382" y="129"/>
                    <a:pt x="7194" y="468"/>
                  </a:cubicBezTo>
                  <a:cubicBezTo>
                    <a:pt x="6735" y="1282"/>
                    <a:pt x="6084" y="1441"/>
                    <a:pt x="5386" y="1441"/>
                  </a:cubicBezTo>
                  <a:cubicBezTo>
                    <a:pt x="5163" y="1441"/>
                    <a:pt x="4935" y="1425"/>
                    <a:pt x="4706" y="1409"/>
                  </a:cubicBezTo>
                  <a:cubicBezTo>
                    <a:pt x="4431" y="1330"/>
                    <a:pt x="4155" y="1297"/>
                    <a:pt x="3879" y="1297"/>
                  </a:cubicBezTo>
                  <a:cubicBezTo>
                    <a:pt x="3684" y="1297"/>
                    <a:pt x="3489" y="1314"/>
                    <a:pt x="3294" y="1342"/>
                  </a:cubicBezTo>
                  <a:cubicBezTo>
                    <a:pt x="807" y="1745"/>
                    <a:pt x="0" y="2821"/>
                    <a:pt x="471" y="4972"/>
                  </a:cubicBezTo>
                  <a:cubicBezTo>
                    <a:pt x="534" y="4977"/>
                    <a:pt x="598" y="4979"/>
                    <a:pt x="661" y="4979"/>
                  </a:cubicBezTo>
                  <a:cubicBezTo>
                    <a:pt x="1470" y="4979"/>
                    <a:pt x="2258" y="4587"/>
                    <a:pt x="2757" y="3963"/>
                  </a:cubicBezTo>
                  <a:cubicBezTo>
                    <a:pt x="3883" y="3013"/>
                    <a:pt x="5064" y="2726"/>
                    <a:pt x="6281" y="2726"/>
                  </a:cubicBezTo>
                  <a:cubicBezTo>
                    <a:pt x="7389" y="2726"/>
                    <a:pt x="8528" y="2964"/>
                    <a:pt x="9681" y="3157"/>
                  </a:cubicBezTo>
                  <a:lnTo>
                    <a:pt x="10824" y="3157"/>
                  </a:lnTo>
                  <a:cubicBezTo>
                    <a:pt x="11183" y="3336"/>
                    <a:pt x="11631" y="3426"/>
                    <a:pt x="12069" y="3426"/>
                  </a:cubicBezTo>
                  <a:cubicBezTo>
                    <a:pt x="12288" y="3426"/>
                    <a:pt x="12505" y="3403"/>
                    <a:pt x="12706" y="3358"/>
                  </a:cubicBezTo>
                  <a:cubicBezTo>
                    <a:pt x="12818" y="3330"/>
                    <a:pt x="12935" y="3323"/>
                    <a:pt x="13053" y="3323"/>
                  </a:cubicBezTo>
                  <a:cubicBezTo>
                    <a:pt x="13197" y="3323"/>
                    <a:pt x="13342" y="3334"/>
                    <a:pt x="13480" y="3334"/>
                  </a:cubicBezTo>
                  <a:cubicBezTo>
                    <a:pt x="13777" y="3334"/>
                    <a:pt x="14040" y="3282"/>
                    <a:pt x="14185" y="2955"/>
                  </a:cubicBezTo>
                  <a:cubicBezTo>
                    <a:pt x="14522" y="2215"/>
                    <a:pt x="13917" y="1745"/>
                    <a:pt x="13379" y="1274"/>
                  </a:cubicBezTo>
                  <a:cubicBezTo>
                    <a:pt x="12776" y="913"/>
                    <a:pt x="12011" y="659"/>
                    <a:pt x="11277" y="659"/>
                  </a:cubicBezTo>
                  <a:cubicBezTo>
                    <a:pt x="11193" y="659"/>
                    <a:pt x="11109" y="662"/>
                    <a:pt x="11026" y="669"/>
                  </a:cubicBezTo>
                  <a:cubicBezTo>
                    <a:pt x="10934" y="653"/>
                    <a:pt x="10840" y="646"/>
                    <a:pt x="10743" y="646"/>
                  </a:cubicBezTo>
                  <a:cubicBezTo>
                    <a:pt x="10432" y="646"/>
                    <a:pt x="10100" y="712"/>
                    <a:pt x="9781" y="712"/>
                  </a:cubicBezTo>
                  <a:cubicBezTo>
                    <a:pt x="9396" y="712"/>
                    <a:pt x="9030" y="617"/>
                    <a:pt x="8740" y="199"/>
                  </a:cubicBezTo>
                  <a:cubicBezTo>
                    <a:pt x="8503" y="80"/>
                    <a:pt x="8240" y="1"/>
                    <a:pt x="799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1" name="Google Shape;23841;p31"/>
            <p:cNvSpPr/>
            <p:nvPr/>
          </p:nvSpPr>
          <p:spPr>
            <a:xfrm>
              <a:off x="4809175" y="2286275"/>
              <a:ext cx="416825" cy="98125"/>
            </a:xfrm>
            <a:custGeom>
              <a:avLst/>
              <a:gdLst/>
              <a:ahLst/>
              <a:cxnLst/>
              <a:rect l="l" t="t" r="r" b="b"/>
              <a:pathLst>
                <a:path w="16673" h="3925" extrusionOk="0">
                  <a:moveTo>
                    <a:pt x="4602" y="0"/>
                  </a:moveTo>
                  <a:cubicBezTo>
                    <a:pt x="3875" y="0"/>
                    <a:pt x="3148" y="88"/>
                    <a:pt x="2420" y="361"/>
                  </a:cubicBezTo>
                  <a:cubicBezTo>
                    <a:pt x="2555" y="832"/>
                    <a:pt x="3160" y="1033"/>
                    <a:pt x="3093" y="1639"/>
                  </a:cubicBezTo>
                  <a:lnTo>
                    <a:pt x="0" y="1975"/>
                  </a:lnTo>
                  <a:cubicBezTo>
                    <a:pt x="1412" y="2580"/>
                    <a:pt x="2958" y="2513"/>
                    <a:pt x="4504" y="2781"/>
                  </a:cubicBezTo>
                  <a:cubicBezTo>
                    <a:pt x="5081" y="1916"/>
                    <a:pt x="5861" y="1808"/>
                    <a:pt x="6672" y="1808"/>
                  </a:cubicBezTo>
                  <a:cubicBezTo>
                    <a:pt x="6939" y="1808"/>
                    <a:pt x="7210" y="1820"/>
                    <a:pt x="7478" y="1820"/>
                  </a:cubicBezTo>
                  <a:cubicBezTo>
                    <a:pt x="7723" y="1820"/>
                    <a:pt x="7966" y="1810"/>
                    <a:pt x="8202" y="1773"/>
                  </a:cubicBezTo>
                  <a:lnTo>
                    <a:pt x="8740" y="1773"/>
                  </a:lnTo>
                  <a:cubicBezTo>
                    <a:pt x="8815" y="1836"/>
                    <a:pt x="8944" y="1854"/>
                    <a:pt x="9096" y="1854"/>
                  </a:cubicBezTo>
                  <a:cubicBezTo>
                    <a:pt x="9308" y="1854"/>
                    <a:pt x="9564" y="1818"/>
                    <a:pt x="9781" y="1818"/>
                  </a:cubicBezTo>
                  <a:cubicBezTo>
                    <a:pt x="10241" y="1818"/>
                    <a:pt x="10522" y="1979"/>
                    <a:pt x="9815" y="2983"/>
                  </a:cubicBezTo>
                  <a:cubicBezTo>
                    <a:pt x="9748" y="3050"/>
                    <a:pt x="9748" y="3118"/>
                    <a:pt x="9681" y="3185"/>
                  </a:cubicBezTo>
                  <a:cubicBezTo>
                    <a:pt x="11967" y="3857"/>
                    <a:pt x="14320" y="3386"/>
                    <a:pt x="16605" y="3924"/>
                  </a:cubicBezTo>
                  <a:cubicBezTo>
                    <a:pt x="16673" y="3790"/>
                    <a:pt x="16673" y="3588"/>
                    <a:pt x="16605" y="3454"/>
                  </a:cubicBezTo>
                  <a:cubicBezTo>
                    <a:pt x="16404" y="3252"/>
                    <a:pt x="16202" y="3118"/>
                    <a:pt x="15933" y="2983"/>
                  </a:cubicBezTo>
                  <a:cubicBezTo>
                    <a:pt x="15395" y="2445"/>
                    <a:pt x="14790" y="1975"/>
                    <a:pt x="14118" y="1639"/>
                  </a:cubicBezTo>
                  <a:cubicBezTo>
                    <a:pt x="13715" y="1437"/>
                    <a:pt x="13446" y="1235"/>
                    <a:pt x="13042" y="1033"/>
                  </a:cubicBezTo>
                  <a:cubicBezTo>
                    <a:pt x="12947" y="986"/>
                    <a:pt x="12818" y="938"/>
                    <a:pt x="12704" y="938"/>
                  </a:cubicBezTo>
                  <a:cubicBezTo>
                    <a:pt x="12656" y="938"/>
                    <a:pt x="12611" y="947"/>
                    <a:pt x="12572" y="966"/>
                  </a:cubicBezTo>
                  <a:cubicBezTo>
                    <a:pt x="12168" y="966"/>
                    <a:pt x="12034" y="496"/>
                    <a:pt x="11698" y="496"/>
                  </a:cubicBezTo>
                  <a:cubicBezTo>
                    <a:pt x="10756" y="361"/>
                    <a:pt x="9815" y="294"/>
                    <a:pt x="8874" y="294"/>
                  </a:cubicBezTo>
                  <a:cubicBezTo>
                    <a:pt x="8786" y="297"/>
                    <a:pt x="8698" y="298"/>
                    <a:pt x="8611" y="298"/>
                  </a:cubicBezTo>
                  <a:cubicBezTo>
                    <a:pt x="7275" y="298"/>
                    <a:pt x="5939" y="0"/>
                    <a:pt x="4602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2" name="Google Shape;23842;p31"/>
            <p:cNvSpPr/>
            <p:nvPr/>
          </p:nvSpPr>
          <p:spPr>
            <a:xfrm>
              <a:off x="5239425" y="2301325"/>
              <a:ext cx="347925" cy="93150"/>
            </a:xfrm>
            <a:custGeom>
              <a:avLst/>
              <a:gdLst/>
              <a:ahLst/>
              <a:cxnLst/>
              <a:rect l="l" t="t" r="r" b="b"/>
              <a:pathLst>
                <a:path w="13917" h="3726" extrusionOk="0">
                  <a:moveTo>
                    <a:pt x="11782" y="0"/>
                  </a:moveTo>
                  <a:cubicBezTo>
                    <a:pt x="11192" y="0"/>
                    <a:pt x="10588" y="48"/>
                    <a:pt x="10017" y="95"/>
                  </a:cubicBezTo>
                  <a:cubicBezTo>
                    <a:pt x="9816" y="163"/>
                    <a:pt x="9547" y="230"/>
                    <a:pt x="9412" y="297"/>
                  </a:cubicBezTo>
                  <a:cubicBezTo>
                    <a:pt x="8507" y="376"/>
                    <a:pt x="7624" y="408"/>
                    <a:pt x="6737" y="408"/>
                  </a:cubicBezTo>
                  <a:cubicBezTo>
                    <a:pt x="6110" y="408"/>
                    <a:pt x="5481" y="392"/>
                    <a:pt x="4841" y="364"/>
                  </a:cubicBezTo>
                  <a:cubicBezTo>
                    <a:pt x="4488" y="347"/>
                    <a:pt x="4131" y="339"/>
                    <a:pt x="3771" y="339"/>
                  </a:cubicBezTo>
                  <a:cubicBezTo>
                    <a:pt x="2694" y="339"/>
                    <a:pt x="1597" y="415"/>
                    <a:pt x="538" y="566"/>
                  </a:cubicBezTo>
                  <a:cubicBezTo>
                    <a:pt x="337" y="700"/>
                    <a:pt x="202" y="835"/>
                    <a:pt x="68" y="969"/>
                  </a:cubicBezTo>
                  <a:cubicBezTo>
                    <a:pt x="0" y="1373"/>
                    <a:pt x="269" y="1507"/>
                    <a:pt x="538" y="1642"/>
                  </a:cubicBezTo>
                  <a:cubicBezTo>
                    <a:pt x="740" y="1709"/>
                    <a:pt x="874" y="1776"/>
                    <a:pt x="1076" y="1776"/>
                  </a:cubicBezTo>
                  <a:lnTo>
                    <a:pt x="2152" y="1776"/>
                  </a:lnTo>
                  <a:cubicBezTo>
                    <a:pt x="2353" y="1776"/>
                    <a:pt x="2622" y="1843"/>
                    <a:pt x="2824" y="1911"/>
                  </a:cubicBezTo>
                  <a:cubicBezTo>
                    <a:pt x="2958" y="1978"/>
                    <a:pt x="3160" y="1978"/>
                    <a:pt x="3295" y="1978"/>
                  </a:cubicBezTo>
                  <a:cubicBezTo>
                    <a:pt x="3698" y="1978"/>
                    <a:pt x="4034" y="1843"/>
                    <a:pt x="4437" y="1843"/>
                  </a:cubicBezTo>
                  <a:lnTo>
                    <a:pt x="4908" y="1843"/>
                  </a:lnTo>
                  <a:cubicBezTo>
                    <a:pt x="6521" y="2112"/>
                    <a:pt x="4774" y="3188"/>
                    <a:pt x="5379" y="3726"/>
                  </a:cubicBezTo>
                  <a:lnTo>
                    <a:pt x="6992" y="3726"/>
                  </a:lnTo>
                  <a:cubicBezTo>
                    <a:pt x="7473" y="3004"/>
                    <a:pt x="8008" y="2283"/>
                    <a:pt x="8933" y="2283"/>
                  </a:cubicBezTo>
                  <a:cubicBezTo>
                    <a:pt x="9043" y="2283"/>
                    <a:pt x="9157" y="2293"/>
                    <a:pt x="9278" y="2314"/>
                  </a:cubicBezTo>
                  <a:cubicBezTo>
                    <a:pt x="9619" y="2442"/>
                    <a:pt x="9960" y="2489"/>
                    <a:pt x="10284" y="2489"/>
                  </a:cubicBezTo>
                  <a:cubicBezTo>
                    <a:pt x="10471" y="2489"/>
                    <a:pt x="10652" y="2473"/>
                    <a:pt x="10824" y="2448"/>
                  </a:cubicBezTo>
                  <a:cubicBezTo>
                    <a:pt x="10959" y="2381"/>
                    <a:pt x="11093" y="2247"/>
                    <a:pt x="11227" y="2112"/>
                  </a:cubicBezTo>
                  <a:cubicBezTo>
                    <a:pt x="11272" y="1933"/>
                    <a:pt x="11407" y="1903"/>
                    <a:pt x="11551" y="1903"/>
                  </a:cubicBezTo>
                  <a:cubicBezTo>
                    <a:pt x="11623" y="1903"/>
                    <a:pt x="11698" y="1911"/>
                    <a:pt x="11765" y="1911"/>
                  </a:cubicBezTo>
                  <a:lnTo>
                    <a:pt x="12034" y="1911"/>
                  </a:lnTo>
                  <a:cubicBezTo>
                    <a:pt x="12169" y="1911"/>
                    <a:pt x="12370" y="1843"/>
                    <a:pt x="12505" y="1776"/>
                  </a:cubicBezTo>
                  <a:cubicBezTo>
                    <a:pt x="12841" y="1305"/>
                    <a:pt x="13917" y="1305"/>
                    <a:pt x="13379" y="297"/>
                  </a:cubicBezTo>
                  <a:cubicBezTo>
                    <a:pt x="13110" y="163"/>
                    <a:pt x="12841" y="95"/>
                    <a:pt x="12505" y="28"/>
                  </a:cubicBezTo>
                  <a:cubicBezTo>
                    <a:pt x="12268" y="8"/>
                    <a:pt x="12026" y="0"/>
                    <a:pt x="11782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3" name="Google Shape;23843;p31"/>
            <p:cNvSpPr/>
            <p:nvPr/>
          </p:nvSpPr>
          <p:spPr>
            <a:xfrm>
              <a:off x="5686875" y="2296975"/>
              <a:ext cx="208050" cy="69925"/>
            </a:xfrm>
            <a:custGeom>
              <a:avLst/>
              <a:gdLst/>
              <a:ahLst/>
              <a:cxnLst/>
              <a:rect l="l" t="t" r="r" b="b"/>
              <a:pathLst>
                <a:path w="8322" h="2797" extrusionOk="0">
                  <a:moveTo>
                    <a:pt x="7447" y="0"/>
                  </a:moveTo>
                  <a:cubicBezTo>
                    <a:pt x="7178" y="68"/>
                    <a:pt x="6909" y="135"/>
                    <a:pt x="6641" y="135"/>
                  </a:cubicBezTo>
                  <a:lnTo>
                    <a:pt x="6103" y="202"/>
                  </a:lnTo>
                  <a:cubicBezTo>
                    <a:pt x="5027" y="404"/>
                    <a:pt x="3951" y="538"/>
                    <a:pt x="2876" y="605"/>
                  </a:cubicBezTo>
                  <a:cubicBezTo>
                    <a:pt x="2692" y="600"/>
                    <a:pt x="2519" y="598"/>
                    <a:pt x="2357" y="598"/>
                  </a:cubicBezTo>
                  <a:cubicBezTo>
                    <a:pt x="388" y="598"/>
                    <a:pt x="0" y="1007"/>
                    <a:pt x="187" y="2622"/>
                  </a:cubicBezTo>
                  <a:lnTo>
                    <a:pt x="456" y="2757"/>
                  </a:lnTo>
                  <a:cubicBezTo>
                    <a:pt x="757" y="2784"/>
                    <a:pt x="1055" y="2797"/>
                    <a:pt x="1352" y="2797"/>
                  </a:cubicBezTo>
                  <a:cubicBezTo>
                    <a:pt x="3241" y="2797"/>
                    <a:pt x="5050" y="2290"/>
                    <a:pt x="6909" y="1883"/>
                  </a:cubicBezTo>
                  <a:cubicBezTo>
                    <a:pt x="7178" y="1479"/>
                    <a:pt x="7851" y="1547"/>
                    <a:pt x="8187" y="1143"/>
                  </a:cubicBezTo>
                  <a:cubicBezTo>
                    <a:pt x="8321" y="942"/>
                    <a:pt x="8321" y="740"/>
                    <a:pt x="8321" y="605"/>
                  </a:cubicBezTo>
                  <a:cubicBezTo>
                    <a:pt x="8187" y="202"/>
                    <a:pt x="7851" y="0"/>
                    <a:pt x="7447" y="0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4" name="Google Shape;23844;p31"/>
            <p:cNvSpPr/>
            <p:nvPr/>
          </p:nvSpPr>
          <p:spPr>
            <a:xfrm>
              <a:off x="4481425" y="2354025"/>
              <a:ext cx="144575" cy="100950"/>
            </a:xfrm>
            <a:custGeom>
              <a:avLst/>
              <a:gdLst/>
              <a:ahLst/>
              <a:cxnLst/>
              <a:rect l="l" t="t" r="r" b="b"/>
              <a:pathLst>
                <a:path w="5783" h="4038" extrusionOk="0">
                  <a:moveTo>
                    <a:pt x="4932" y="0"/>
                  </a:moveTo>
                  <a:cubicBezTo>
                    <a:pt x="4053" y="0"/>
                    <a:pt x="3464" y="752"/>
                    <a:pt x="2690" y="945"/>
                  </a:cubicBezTo>
                  <a:cubicBezTo>
                    <a:pt x="1547" y="1214"/>
                    <a:pt x="471" y="1550"/>
                    <a:pt x="1" y="2828"/>
                  </a:cubicBezTo>
                  <a:cubicBezTo>
                    <a:pt x="68" y="3500"/>
                    <a:pt x="606" y="3769"/>
                    <a:pt x="1009" y="4038"/>
                  </a:cubicBezTo>
                  <a:cubicBezTo>
                    <a:pt x="2354" y="3231"/>
                    <a:pt x="3228" y="1887"/>
                    <a:pt x="4841" y="1416"/>
                  </a:cubicBezTo>
                  <a:cubicBezTo>
                    <a:pt x="5446" y="1282"/>
                    <a:pt x="5782" y="542"/>
                    <a:pt x="5043" y="4"/>
                  </a:cubicBezTo>
                  <a:cubicBezTo>
                    <a:pt x="5005" y="2"/>
                    <a:pt x="4968" y="0"/>
                    <a:pt x="4932" y="0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5" name="Google Shape;23845;p31"/>
            <p:cNvSpPr/>
            <p:nvPr/>
          </p:nvSpPr>
          <p:spPr>
            <a:xfrm>
              <a:off x="4345300" y="2424625"/>
              <a:ext cx="163050" cy="78100"/>
            </a:xfrm>
            <a:custGeom>
              <a:avLst/>
              <a:gdLst/>
              <a:ahLst/>
              <a:cxnLst/>
              <a:rect l="l" t="t" r="r" b="b"/>
              <a:pathLst>
                <a:path w="6522" h="3124" extrusionOk="0">
                  <a:moveTo>
                    <a:pt x="5438" y="1"/>
                  </a:moveTo>
                  <a:cubicBezTo>
                    <a:pt x="3298" y="1"/>
                    <a:pt x="1302" y="998"/>
                    <a:pt x="0" y="2626"/>
                  </a:cubicBezTo>
                  <a:lnTo>
                    <a:pt x="135" y="2895"/>
                  </a:lnTo>
                  <a:cubicBezTo>
                    <a:pt x="279" y="2877"/>
                    <a:pt x="428" y="2868"/>
                    <a:pt x="580" y="2868"/>
                  </a:cubicBezTo>
                  <a:cubicBezTo>
                    <a:pt x="997" y="2868"/>
                    <a:pt x="1440" y="2931"/>
                    <a:pt x="1882" y="3029"/>
                  </a:cubicBezTo>
                  <a:cubicBezTo>
                    <a:pt x="2045" y="3094"/>
                    <a:pt x="2184" y="3124"/>
                    <a:pt x="2305" y="3124"/>
                  </a:cubicBezTo>
                  <a:cubicBezTo>
                    <a:pt x="2685" y="3124"/>
                    <a:pt x="2889" y="2832"/>
                    <a:pt x="3093" y="2424"/>
                  </a:cubicBezTo>
                  <a:cubicBezTo>
                    <a:pt x="3532" y="1740"/>
                    <a:pt x="4007" y="1269"/>
                    <a:pt x="4699" y="1269"/>
                  </a:cubicBezTo>
                  <a:cubicBezTo>
                    <a:pt x="4959" y="1269"/>
                    <a:pt x="5249" y="1336"/>
                    <a:pt x="5580" y="1483"/>
                  </a:cubicBezTo>
                  <a:cubicBezTo>
                    <a:pt x="5619" y="1508"/>
                    <a:pt x="5664" y="1519"/>
                    <a:pt x="5716" y="1519"/>
                  </a:cubicBezTo>
                  <a:cubicBezTo>
                    <a:pt x="5933" y="1519"/>
                    <a:pt x="6249" y="1323"/>
                    <a:pt x="6521" y="1214"/>
                  </a:cubicBezTo>
                  <a:cubicBezTo>
                    <a:pt x="6521" y="609"/>
                    <a:pt x="5849" y="474"/>
                    <a:pt x="5647" y="4"/>
                  </a:cubicBezTo>
                  <a:cubicBezTo>
                    <a:pt x="5578" y="2"/>
                    <a:pt x="5508" y="1"/>
                    <a:pt x="5438" y="1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6" name="Google Shape;23846;p31"/>
            <p:cNvSpPr/>
            <p:nvPr/>
          </p:nvSpPr>
          <p:spPr>
            <a:xfrm>
              <a:off x="5834100" y="2263925"/>
              <a:ext cx="119650" cy="80125"/>
            </a:xfrm>
            <a:custGeom>
              <a:avLst/>
              <a:gdLst/>
              <a:ahLst/>
              <a:cxnLst/>
              <a:rect l="l" t="t" r="r" b="b"/>
              <a:pathLst>
                <a:path w="4786" h="3205" extrusionOk="0">
                  <a:moveTo>
                    <a:pt x="3642" y="1"/>
                  </a:moveTo>
                  <a:cubicBezTo>
                    <a:pt x="3059" y="1"/>
                    <a:pt x="2462" y="311"/>
                    <a:pt x="1862" y="311"/>
                  </a:cubicBezTo>
                  <a:cubicBezTo>
                    <a:pt x="1716" y="311"/>
                    <a:pt x="1570" y="292"/>
                    <a:pt x="1424" y="247"/>
                  </a:cubicBezTo>
                  <a:cubicBezTo>
                    <a:pt x="1337" y="228"/>
                    <a:pt x="1254" y="219"/>
                    <a:pt x="1175" y="219"/>
                  </a:cubicBezTo>
                  <a:cubicBezTo>
                    <a:pt x="393" y="219"/>
                    <a:pt x="0" y="1085"/>
                    <a:pt x="550" y="2062"/>
                  </a:cubicBezTo>
                  <a:lnTo>
                    <a:pt x="953" y="2062"/>
                  </a:lnTo>
                  <a:cubicBezTo>
                    <a:pt x="1088" y="1860"/>
                    <a:pt x="1222" y="1726"/>
                    <a:pt x="1357" y="1659"/>
                  </a:cubicBezTo>
                  <a:cubicBezTo>
                    <a:pt x="1413" y="1647"/>
                    <a:pt x="1469" y="1642"/>
                    <a:pt x="1524" y="1642"/>
                  </a:cubicBezTo>
                  <a:cubicBezTo>
                    <a:pt x="1801" y="1642"/>
                    <a:pt x="2063" y="1782"/>
                    <a:pt x="2231" y="2062"/>
                  </a:cubicBezTo>
                  <a:cubicBezTo>
                    <a:pt x="2231" y="2062"/>
                    <a:pt x="2298" y="2062"/>
                    <a:pt x="2298" y="2196"/>
                  </a:cubicBezTo>
                  <a:cubicBezTo>
                    <a:pt x="2365" y="2264"/>
                    <a:pt x="2298" y="2331"/>
                    <a:pt x="2231" y="2465"/>
                  </a:cubicBezTo>
                  <a:cubicBezTo>
                    <a:pt x="2144" y="2465"/>
                    <a:pt x="2058" y="2464"/>
                    <a:pt x="1973" y="2464"/>
                  </a:cubicBezTo>
                  <a:cubicBezTo>
                    <a:pt x="1465" y="2464"/>
                    <a:pt x="1020" y="2513"/>
                    <a:pt x="1020" y="3205"/>
                  </a:cubicBezTo>
                  <a:lnTo>
                    <a:pt x="1693" y="3138"/>
                  </a:lnTo>
                  <a:cubicBezTo>
                    <a:pt x="1894" y="2970"/>
                    <a:pt x="2130" y="2970"/>
                    <a:pt x="2357" y="2970"/>
                  </a:cubicBezTo>
                  <a:cubicBezTo>
                    <a:pt x="2584" y="2970"/>
                    <a:pt x="2802" y="2970"/>
                    <a:pt x="2970" y="2801"/>
                  </a:cubicBezTo>
                  <a:lnTo>
                    <a:pt x="3710" y="2801"/>
                  </a:lnTo>
                  <a:cubicBezTo>
                    <a:pt x="4584" y="2533"/>
                    <a:pt x="4113" y="1659"/>
                    <a:pt x="4584" y="1188"/>
                  </a:cubicBezTo>
                  <a:cubicBezTo>
                    <a:pt x="4785" y="986"/>
                    <a:pt x="4785" y="583"/>
                    <a:pt x="4584" y="381"/>
                  </a:cubicBezTo>
                  <a:cubicBezTo>
                    <a:pt x="4275" y="94"/>
                    <a:pt x="3961" y="1"/>
                    <a:pt x="3642" y="1"/>
                  </a:cubicBezTo>
                  <a:close/>
                </a:path>
              </a:pathLst>
            </a:custGeom>
            <a:solidFill>
              <a:srgbClr val="7E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7" name="Google Shape;23847;p31"/>
            <p:cNvSpPr/>
            <p:nvPr/>
          </p:nvSpPr>
          <p:spPr>
            <a:xfrm>
              <a:off x="5283125" y="2334375"/>
              <a:ext cx="121025" cy="60100"/>
            </a:xfrm>
            <a:custGeom>
              <a:avLst/>
              <a:gdLst/>
              <a:ahLst/>
              <a:cxnLst/>
              <a:rect l="l" t="t" r="r" b="b"/>
              <a:pathLst>
                <a:path w="4841" h="2404" extrusionOk="0">
                  <a:moveTo>
                    <a:pt x="3328" y="0"/>
                  </a:moveTo>
                  <a:cubicBezTo>
                    <a:pt x="3160" y="0"/>
                    <a:pt x="2992" y="17"/>
                    <a:pt x="2824" y="51"/>
                  </a:cubicBezTo>
                  <a:cubicBezTo>
                    <a:pt x="2790" y="118"/>
                    <a:pt x="2723" y="152"/>
                    <a:pt x="2647" y="152"/>
                  </a:cubicBezTo>
                  <a:cubicBezTo>
                    <a:pt x="2572" y="152"/>
                    <a:pt x="2488" y="118"/>
                    <a:pt x="2420" y="51"/>
                  </a:cubicBezTo>
                  <a:cubicBezTo>
                    <a:pt x="2084" y="252"/>
                    <a:pt x="1681" y="387"/>
                    <a:pt x="1210" y="454"/>
                  </a:cubicBezTo>
                  <a:cubicBezTo>
                    <a:pt x="0" y="656"/>
                    <a:pt x="135" y="1328"/>
                    <a:pt x="740" y="2068"/>
                  </a:cubicBezTo>
                  <a:cubicBezTo>
                    <a:pt x="908" y="2166"/>
                    <a:pt x="1082" y="2199"/>
                    <a:pt x="1259" y="2199"/>
                  </a:cubicBezTo>
                  <a:cubicBezTo>
                    <a:pt x="1652" y="2199"/>
                    <a:pt x="2058" y="2033"/>
                    <a:pt x="2445" y="2033"/>
                  </a:cubicBezTo>
                  <a:cubicBezTo>
                    <a:pt x="2720" y="2033"/>
                    <a:pt x="2984" y="2117"/>
                    <a:pt x="3227" y="2404"/>
                  </a:cubicBezTo>
                  <a:lnTo>
                    <a:pt x="3631" y="2404"/>
                  </a:lnTo>
                  <a:cubicBezTo>
                    <a:pt x="3832" y="2068"/>
                    <a:pt x="4034" y="1664"/>
                    <a:pt x="4236" y="1395"/>
                  </a:cubicBezTo>
                  <a:cubicBezTo>
                    <a:pt x="4841" y="521"/>
                    <a:pt x="4773" y="252"/>
                    <a:pt x="3832" y="51"/>
                  </a:cubicBezTo>
                  <a:cubicBezTo>
                    <a:pt x="3664" y="17"/>
                    <a:pt x="3496" y="0"/>
                    <a:pt x="3328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8" name="Google Shape;23848;p31"/>
            <p:cNvSpPr/>
            <p:nvPr/>
          </p:nvSpPr>
          <p:spPr>
            <a:xfrm>
              <a:off x="4274700" y="2490675"/>
              <a:ext cx="89100" cy="75225"/>
            </a:xfrm>
            <a:custGeom>
              <a:avLst/>
              <a:gdLst/>
              <a:ahLst/>
              <a:cxnLst/>
              <a:rect l="l" t="t" r="r" b="b"/>
              <a:pathLst>
                <a:path w="3564" h="3009" extrusionOk="0">
                  <a:moveTo>
                    <a:pt x="2322" y="0"/>
                  </a:moveTo>
                  <a:cubicBezTo>
                    <a:pt x="1725" y="0"/>
                    <a:pt x="1287" y="510"/>
                    <a:pt x="807" y="723"/>
                  </a:cubicBezTo>
                  <a:cubicBezTo>
                    <a:pt x="404" y="992"/>
                    <a:pt x="135" y="1395"/>
                    <a:pt x="68" y="1866"/>
                  </a:cubicBezTo>
                  <a:cubicBezTo>
                    <a:pt x="1" y="2471"/>
                    <a:pt x="606" y="2606"/>
                    <a:pt x="807" y="3009"/>
                  </a:cubicBezTo>
                  <a:cubicBezTo>
                    <a:pt x="1412" y="2942"/>
                    <a:pt x="1950" y="2673"/>
                    <a:pt x="2421" y="2337"/>
                  </a:cubicBezTo>
                  <a:cubicBezTo>
                    <a:pt x="3362" y="1799"/>
                    <a:pt x="3564" y="1127"/>
                    <a:pt x="2891" y="253"/>
                  </a:cubicBezTo>
                  <a:lnTo>
                    <a:pt x="2824" y="118"/>
                  </a:lnTo>
                  <a:cubicBezTo>
                    <a:pt x="2644" y="35"/>
                    <a:pt x="2477" y="0"/>
                    <a:pt x="2322" y="0"/>
                  </a:cubicBezTo>
                  <a:close/>
                </a:path>
              </a:pathLst>
            </a:custGeom>
            <a:solidFill>
              <a:srgbClr val="EC7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9" name="Google Shape;23849;p31"/>
            <p:cNvSpPr/>
            <p:nvPr/>
          </p:nvSpPr>
          <p:spPr>
            <a:xfrm>
              <a:off x="5511700" y="2329350"/>
              <a:ext cx="186575" cy="58400"/>
            </a:xfrm>
            <a:custGeom>
              <a:avLst/>
              <a:gdLst/>
              <a:ahLst/>
              <a:cxnLst/>
              <a:rect l="l" t="t" r="r" b="b"/>
              <a:pathLst>
                <a:path w="7463" h="2336" extrusionOk="0">
                  <a:moveTo>
                    <a:pt x="4370" y="1"/>
                  </a:moveTo>
                  <a:cubicBezTo>
                    <a:pt x="4169" y="1"/>
                    <a:pt x="3987" y="56"/>
                    <a:pt x="3832" y="184"/>
                  </a:cubicBezTo>
                  <a:cubicBezTo>
                    <a:pt x="2689" y="1126"/>
                    <a:pt x="1412" y="1058"/>
                    <a:pt x="269" y="1596"/>
                  </a:cubicBezTo>
                  <a:cubicBezTo>
                    <a:pt x="135" y="1731"/>
                    <a:pt x="68" y="1865"/>
                    <a:pt x="0" y="2067"/>
                  </a:cubicBezTo>
                  <a:lnTo>
                    <a:pt x="202" y="2336"/>
                  </a:lnTo>
                  <a:cubicBezTo>
                    <a:pt x="2622" y="2336"/>
                    <a:pt x="5110" y="2067"/>
                    <a:pt x="7463" y="1462"/>
                  </a:cubicBezTo>
                  <a:lnTo>
                    <a:pt x="7328" y="1462"/>
                  </a:lnTo>
                  <a:cubicBezTo>
                    <a:pt x="6404" y="973"/>
                    <a:pt x="5217" y="1"/>
                    <a:pt x="4370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0" name="Google Shape;23850;p31"/>
            <p:cNvSpPr/>
            <p:nvPr/>
          </p:nvSpPr>
          <p:spPr>
            <a:xfrm>
              <a:off x="5202450" y="2327850"/>
              <a:ext cx="95825" cy="62250"/>
            </a:xfrm>
            <a:custGeom>
              <a:avLst/>
              <a:gdLst/>
              <a:ahLst/>
              <a:cxnLst/>
              <a:rect l="l" t="t" r="r" b="b"/>
              <a:pathLst>
                <a:path w="3833" h="2490" extrusionOk="0">
                  <a:moveTo>
                    <a:pt x="971" y="0"/>
                  </a:moveTo>
                  <a:cubicBezTo>
                    <a:pt x="753" y="0"/>
                    <a:pt x="545" y="133"/>
                    <a:pt x="336" y="446"/>
                  </a:cubicBezTo>
                  <a:cubicBezTo>
                    <a:pt x="0" y="1051"/>
                    <a:pt x="269" y="1522"/>
                    <a:pt x="874" y="1925"/>
                  </a:cubicBezTo>
                  <a:lnTo>
                    <a:pt x="874" y="2261"/>
                  </a:lnTo>
                  <a:lnTo>
                    <a:pt x="2421" y="2329"/>
                  </a:lnTo>
                  <a:cubicBezTo>
                    <a:pt x="2617" y="2427"/>
                    <a:pt x="2814" y="2489"/>
                    <a:pt x="3011" y="2489"/>
                  </a:cubicBezTo>
                  <a:cubicBezTo>
                    <a:pt x="3083" y="2489"/>
                    <a:pt x="3155" y="2481"/>
                    <a:pt x="3227" y="2463"/>
                  </a:cubicBezTo>
                  <a:cubicBezTo>
                    <a:pt x="3832" y="1992"/>
                    <a:pt x="3362" y="1455"/>
                    <a:pt x="3295" y="984"/>
                  </a:cubicBezTo>
                  <a:cubicBezTo>
                    <a:pt x="3160" y="782"/>
                    <a:pt x="3026" y="648"/>
                    <a:pt x="2891" y="581"/>
                  </a:cubicBezTo>
                  <a:cubicBezTo>
                    <a:pt x="2757" y="513"/>
                    <a:pt x="2622" y="379"/>
                    <a:pt x="2488" y="312"/>
                  </a:cubicBezTo>
                  <a:lnTo>
                    <a:pt x="1614" y="312"/>
                  </a:lnTo>
                  <a:cubicBezTo>
                    <a:pt x="1386" y="117"/>
                    <a:pt x="1175" y="0"/>
                    <a:pt x="971" y="0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1" name="Google Shape;23851;p31"/>
            <p:cNvSpPr/>
            <p:nvPr/>
          </p:nvSpPr>
          <p:spPr>
            <a:xfrm>
              <a:off x="4928500" y="2324400"/>
              <a:ext cx="137825" cy="41500"/>
            </a:xfrm>
            <a:custGeom>
              <a:avLst/>
              <a:gdLst/>
              <a:ahLst/>
              <a:cxnLst/>
              <a:rect l="l" t="t" r="r" b="b"/>
              <a:pathLst>
                <a:path w="5513" h="1660" extrusionOk="0">
                  <a:moveTo>
                    <a:pt x="3080" y="0"/>
                  </a:moveTo>
                  <a:cubicBezTo>
                    <a:pt x="1948" y="0"/>
                    <a:pt x="854" y="460"/>
                    <a:pt x="0" y="1256"/>
                  </a:cubicBezTo>
                  <a:cubicBezTo>
                    <a:pt x="1614" y="1525"/>
                    <a:pt x="3227" y="1660"/>
                    <a:pt x="4908" y="1660"/>
                  </a:cubicBezTo>
                  <a:lnTo>
                    <a:pt x="4975" y="1593"/>
                  </a:lnTo>
                  <a:cubicBezTo>
                    <a:pt x="5513" y="315"/>
                    <a:pt x="4370" y="315"/>
                    <a:pt x="3698" y="46"/>
                  </a:cubicBezTo>
                  <a:cubicBezTo>
                    <a:pt x="3491" y="15"/>
                    <a:pt x="3285" y="0"/>
                    <a:pt x="3080" y="0"/>
                  </a:cubicBezTo>
                  <a:close/>
                </a:path>
              </a:pathLst>
            </a:custGeom>
            <a:solidFill>
              <a:srgbClr val="86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2" name="Google Shape;23852;p31"/>
            <p:cNvSpPr/>
            <p:nvPr/>
          </p:nvSpPr>
          <p:spPr>
            <a:xfrm>
              <a:off x="5402450" y="2344600"/>
              <a:ext cx="82375" cy="51550"/>
            </a:xfrm>
            <a:custGeom>
              <a:avLst/>
              <a:gdLst/>
              <a:ahLst/>
              <a:cxnLst/>
              <a:rect l="l" t="t" r="r" b="b"/>
              <a:pathLst>
                <a:path w="3295" h="2062" extrusionOk="0">
                  <a:moveTo>
                    <a:pt x="2415" y="1"/>
                  </a:moveTo>
                  <a:cubicBezTo>
                    <a:pt x="2198" y="1"/>
                    <a:pt x="1985" y="34"/>
                    <a:pt x="1748" y="112"/>
                  </a:cubicBezTo>
                  <a:cubicBezTo>
                    <a:pt x="1009" y="448"/>
                    <a:pt x="0" y="785"/>
                    <a:pt x="471" y="1995"/>
                  </a:cubicBezTo>
                  <a:lnTo>
                    <a:pt x="1278" y="2062"/>
                  </a:lnTo>
                  <a:cubicBezTo>
                    <a:pt x="1391" y="1911"/>
                    <a:pt x="1568" y="1823"/>
                    <a:pt x="1737" y="1823"/>
                  </a:cubicBezTo>
                  <a:cubicBezTo>
                    <a:pt x="1869" y="1823"/>
                    <a:pt x="1996" y="1877"/>
                    <a:pt x="2085" y="1995"/>
                  </a:cubicBezTo>
                  <a:lnTo>
                    <a:pt x="2891" y="1995"/>
                  </a:lnTo>
                  <a:cubicBezTo>
                    <a:pt x="3160" y="1793"/>
                    <a:pt x="3295" y="1457"/>
                    <a:pt x="3295" y="1121"/>
                  </a:cubicBezTo>
                  <a:cubicBezTo>
                    <a:pt x="3295" y="717"/>
                    <a:pt x="3160" y="314"/>
                    <a:pt x="2891" y="45"/>
                  </a:cubicBezTo>
                  <a:cubicBezTo>
                    <a:pt x="2724" y="17"/>
                    <a:pt x="2569" y="1"/>
                    <a:pt x="2415" y="1"/>
                  </a:cubicBezTo>
                  <a:close/>
                </a:path>
              </a:pathLst>
            </a:custGeom>
            <a:solidFill>
              <a:srgbClr val="76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3" name="Google Shape;23853;p31"/>
            <p:cNvSpPr/>
            <p:nvPr/>
          </p:nvSpPr>
          <p:spPr>
            <a:xfrm>
              <a:off x="4910725" y="2315250"/>
              <a:ext cx="110225" cy="40575"/>
            </a:xfrm>
            <a:custGeom>
              <a:avLst/>
              <a:gdLst/>
              <a:ahLst/>
              <a:cxnLst/>
              <a:rect l="l" t="t" r="r" b="b"/>
              <a:pathLst>
                <a:path w="4409" h="1623" extrusionOk="0">
                  <a:moveTo>
                    <a:pt x="557" y="0"/>
                  </a:moveTo>
                  <a:cubicBezTo>
                    <a:pt x="255" y="0"/>
                    <a:pt x="1" y="313"/>
                    <a:pt x="308" y="681"/>
                  </a:cubicBezTo>
                  <a:cubicBezTo>
                    <a:pt x="577" y="883"/>
                    <a:pt x="577" y="1286"/>
                    <a:pt x="375" y="1555"/>
                  </a:cubicBezTo>
                  <a:cubicBezTo>
                    <a:pt x="510" y="1622"/>
                    <a:pt x="577" y="1622"/>
                    <a:pt x="711" y="1622"/>
                  </a:cubicBezTo>
                  <a:cubicBezTo>
                    <a:pt x="2056" y="1622"/>
                    <a:pt x="3064" y="412"/>
                    <a:pt x="4409" y="412"/>
                  </a:cubicBezTo>
                  <a:cubicBezTo>
                    <a:pt x="4342" y="278"/>
                    <a:pt x="4073" y="9"/>
                    <a:pt x="4005" y="9"/>
                  </a:cubicBezTo>
                  <a:cubicBezTo>
                    <a:pt x="3434" y="143"/>
                    <a:pt x="2862" y="211"/>
                    <a:pt x="2299" y="211"/>
                  </a:cubicBezTo>
                  <a:cubicBezTo>
                    <a:pt x="1736" y="211"/>
                    <a:pt x="1182" y="143"/>
                    <a:pt x="644" y="9"/>
                  </a:cubicBezTo>
                  <a:cubicBezTo>
                    <a:pt x="615" y="3"/>
                    <a:pt x="586" y="0"/>
                    <a:pt x="557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4" name="Google Shape;23854;p31"/>
            <p:cNvSpPr/>
            <p:nvPr/>
          </p:nvSpPr>
          <p:spPr>
            <a:xfrm>
              <a:off x="4607475" y="2314625"/>
              <a:ext cx="173150" cy="39525"/>
            </a:xfrm>
            <a:custGeom>
              <a:avLst/>
              <a:gdLst/>
              <a:ahLst/>
              <a:cxnLst/>
              <a:rect l="l" t="t" r="r" b="b"/>
              <a:pathLst>
                <a:path w="6926" h="1581" extrusionOk="0">
                  <a:moveTo>
                    <a:pt x="3050" y="1"/>
                  </a:moveTo>
                  <a:cubicBezTo>
                    <a:pt x="1889" y="1"/>
                    <a:pt x="945" y="735"/>
                    <a:pt x="1" y="1580"/>
                  </a:cubicBezTo>
                  <a:cubicBezTo>
                    <a:pt x="807" y="1513"/>
                    <a:pt x="1547" y="1244"/>
                    <a:pt x="2286" y="841"/>
                  </a:cubicBezTo>
                  <a:cubicBezTo>
                    <a:pt x="2515" y="612"/>
                    <a:pt x="2805" y="477"/>
                    <a:pt x="3116" y="477"/>
                  </a:cubicBezTo>
                  <a:cubicBezTo>
                    <a:pt x="3262" y="477"/>
                    <a:pt x="3413" y="507"/>
                    <a:pt x="3564" y="572"/>
                  </a:cubicBezTo>
                  <a:cubicBezTo>
                    <a:pt x="4102" y="773"/>
                    <a:pt x="4656" y="824"/>
                    <a:pt x="5219" y="824"/>
                  </a:cubicBezTo>
                  <a:cubicBezTo>
                    <a:pt x="5782" y="824"/>
                    <a:pt x="6354" y="773"/>
                    <a:pt x="6925" y="773"/>
                  </a:cubicBezTo>
                  <a:cubicBezTo>
                    <a:pt x="6595" y="503"/>
                    <a:pt x="6211" y="461"/>
                    <a:pt x="5816" y="461"/>
                  </a:cubicBezTo>
                  <a:cubicBezTo>
                    <a:pt x="5635" y="461"/>
                    <a:pt x="5452" y="470"/>
                    <a:pt x="5270" y="470"/>
                  </a:cubicBezTo>
                  <a:cubicBezTo>
                    <a:pt x="4959" y="470"/>
                    <a:pt x="4653" y="444"/>
                    <a:pt x="4370" y="303"/>
                  </a:cubicBezTo>
                  <a:cubicBezTo>
                    <a:pt x="3897" y="92"/>
                    <a:pt x="3460" y="1"/>
                    <a:pt x="3050" y="1"/>
                  </a:cubicBezTo>
                  <a:close/>
                </a:path>
              </a:pathLst>
            </a:custGeom>
            <a:solidFill>
              <a:srgbClr val="F86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5" name="Google Shape;23855;p31"/>
            <p:cNvSpPr/>
            <p:nvPr/>
          </p:nvSpPr>
          <p:spPr>
            <a:xfrm>
              <a:off x="5928500" y="2295300"/>
              <a:ext cx="70625" cy="40350"/>
            </a:xfrm>
            <a:custGeom>
              <a:avLst/>
              <a:gdLst/>
              <a:ahLst/>
              <a:cxnLst/>
              <a:rect l="l" t="t" r="r" b="b"/>
              <a:pathLst>
                <a:path w="2825" h="1614" extrusionOk="0">
                  <a:moveTo>
                    <a:pt x="808" y="0"/>
                  </a:moveTo>
                  <a:cubicBezTo>
                    <a:pt x="471" y="0"/>
                    <a:pt x="135" y="67"/>
                    <a:pt x="270" y="538"/>
                  </a:cubicBezTo>
                  <a:cubicBezTo>
                    <a:pt x="404" y="941"/>
                    <a:pt x="135" y="1210"/>
                    <a:pt x="1" y="1614"/>
                  </a:cubicBezTo>
                  <a:cubicBezTo>
                    <a:pt x="158" y="1591"/>
                    <a:pt x="316" y="1584"/>
                    <a:pt x="476" y="1584"/>
                  </a:cubicBezTo>
                  <a:cubicBezTo>
                    <a:pt x="795" y="1584"/>
                    <a:pt x="1118" y="1614"/>
                    <a:pt x="1438" y="1614"/>
                  </a:cubicBezTo>
                  <a:cubicBezTo>
                    <a:pt x="1917" y="1614"/>
                    <a:pt x="2387" y="1546"/>
                    <a:pt x="2824" y="1210"/>
                  </a:cubicBezTo>
                  <a:cubicBezTo>
                    <a:pt x="2421" y="941"/>
                    <a:pt x="2018" y="807"/>
                    <a:pt x="1547" y="740"/>
                  </a:cubicBezTo>
                  <a:cubicBezTo>
                    <a:pt x="1009" y="740"/>
                    <a:pt x="875" y="404"/>
                    <a:pt x="808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6" name="Google Shape;23856;p31"/>
            <p:cNvSpPr/>
            <p:nvPr/>
          </p:nvSpPr>
          <p:spPr>
            <a:xfrm>
              <a:off x="5262950" y="2378200"/>
              <a:ext cx="100875" cy="17950"/>
            </a:xfrm>
            <a:custGeom>
              <a:avLst/>
              <a:gdLst/>
              <a:ahLst/>
              <a:cxnLst/>
              <a:rect l="l" t="t" r="r" b="b"/>
              <a:pathLst>
                <a:path w="4035" h="718" extrusionOk="0">
                  <a:moveTo>
                    <a:pt x="3137" y="0"/>
                  </a:moveTo>
                  <a:cubicBezTo>
                    <a:pt x="2916" y="0"/>
                    <a:pt x="2646" y="115"/>
                    <a:pt x="2219" y="315"/>
                  </a:cubicBezTo>
                  <a:cubicBezTo>
                    <a:pt x="2174" y="337"/>
                    <a:pt x="2122" y="344"/>
                    <a:pt x="2065" y="344"/>
                  </a:cubicBezTo>
                  <a:cubicBezTo>
                    <a:pt x="1950" y="344"/>
                    <a:pt x="1816" y="315"/>
                    <a:pt x="1681" y="315"/>
                  </a:cubicBezTo>
                  <a:cubicBezTo>
                    <a:pt x="1547" y="180"/>
                    <a:pt x="1379" y="113"/>
                    <a:pt x="1219" y="113"/>
                  </a:cubicBezTo>
                  <a:cubicBezTo>
                    <a:pt x="1059" y="113"/>
                    <a:pt x="908" y="180"/>
                    <a:pt x="807" y="315"/>
                  </a:cubicBezTo>
                  <a:lnTo>
                    <a:pt x="1" y="315"/>
                  </a:lnTo>
                  <a:cubicBezTo>
                    <a:pt x="639" y="651"/>
                    <a:pt x="1312" y="718"/>
                    <a:pt x="1992" y="718"/>
                  </a:cubicBezTo>
                  <a:cubicBezTo>
                    <a:pt x="2446" y="718"/>
                    <a:pt x="2903" y="688"/>
                    <a:pt x="3357" y="688"/>
                  </a:cubicBezTo>
                  <a:cubicBezTo>
                    <a:pt x="3584" y="688"/>
                    <a:pt x="3810" y="695"/>
                    <a:pt x="4034" y="718"/>
                  </a:cubicBezTo>
                  <a:cubicBezTo>
                    <a:pt x="3646" y="214"/>
                    <a:pt x="3438" y="0"/>
                    <a:pt x="3137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7" name="Google Shape;23857;p31"/>
            <p:cNvSpPr/>
            <p:nvPr/>
          </p:nvSpPr>
          <p:spPr>
            <a:xfrm>
              <a:off x="4599075" y="2767500"/>
              <a:ext cx="48775" cy="82450"/>
            </a:xfrm>
            <a:custGeom>
              <a:avLst/>
              <a:gdLst/>
              <a:ahLst/>
              <a:cxnLst/>
              <a:rect l="l" t="t" r="r" b="b"/>
              <a:pathLst>
                <a:path w="1951" h="3298" extrusionOk="0">
                  <a:moveTo>
                    <a:pt x="1869" y="1"/>
                  </a:moveTo>
                  <a:cubicBezTo>
                    <a:pt x="807" y="1"/>
                    <a:pt x="789" y="1290"/>
                    <a:pt x="68" y="1684"/>
                  </a:cubicBezTo>
                  <a:cubicBezTo>
                    <a:pt x="1" y="2222"/>
                    <a:pt x="1" y="2760"/>
                    <a:pt x="1" y="3297"/>
                  </a:cubicBezTo>
                  <a:lnTo>
                    <a:pt x="1950" y="3"/>
                  </a:lnTo>
                  <a:cubicBezTo>
                    <a:pt x="1922" y="2"/>
                    <a:pt x="1895" y="1"/>
                    <a:pt x="1869" y="1"/>
                  </a:cubicBezTo>
                  <a:close/>
                </a:path>
              </a:pathLst>
            </a:custGeom>
            <a:solidFill>
              <a:srgbClr val="FBC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8" name="Google Shape;23858;p31"/>
            <p:cNvSpPr/>
            <p:nvPr/>
          </p:nvSpPr>
          <p:spPr>
            <a:xfrm>
              <a:off x="4918400" y="2759175"/>
              <a:ext cx="33650" cy="38675"/>
            </a:xfrm>
            <a:custGeom>
              <a:avLst/>
              <a:gdLst/>
              <a:ahLst/>
              <a:cxnLst/>
              <a:rect l="l" t="t" r="r" b="b"/>
              <a:pathLst>
                <a:path w="1346" h="1547" extrusionOk="0">
                  <a:moveTo>
                    <a:pt x="68" y="0"/>
                  </a:moveTo>
                  <a:cubicBezTo>
                    <a:pt x="1" y="1009"/>
                    <a:pt x="606" y="1345"/>
                    <a:pt x="1345" y="1546"/>
                  </a:cubicBezTo>
                  <a:cubicBezTo>
                    <a:pt x="1278" y="740"/>
                    <a:pt x="673" y="336"/>
                    <a:pt x="68" y="0"/>
                  </a:cubicBezTo>
                  <a:close/>
                </a:path>
              </a:pathLst>
            </a:custGeom>
            <a:solidFill>
              <a:srgbClr val="FCD8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9" name="Google Shape;23859;p31"/>
            <p:cNvSpPr/>
            <p:nvPr/>
          </p:nvSpPr>
          <p:spPr>
            <a:xfrm>
              <a:off x="5474725" y="2363550"/>
              <a:ext cx="40350" cy="31375"/>
            </a:xfrm>
            <a:custGeom>
              <a:avLst/>
              <a:gdLst/>
              <a:ahLst/>
              <a:cxnLst/>
              <a:rect l="l" t="t" r="r" b="b"/>
              <a:pathLst>
                <a:path w="1614" h="1255" extrusionOk="0">
                  <a:moveTo>
                    <a:pt x="678" y="1"/>
                  </a:moveTo>
                  <a:cubicBezTo>
                    <a:pt x="496" y="1"/>
                    <a:pt x="279" y="133"/>
                    <a:pt x="0" y="497"/>
                  </a:cubicBezTo>
                  <a:lnTo>
                    <a:pt x="0" y="1237"/>
                  </a:lnTo>
                  <a:cubicBezTo>
                    <a:pt x="220" y="1237"/>
                    <a:pt x="440" y="1254"/>
                    <a:pt x="651" y="1254"/>
                  </a:cubicBezTo>
                  <a:cubicBezTo>
                    <a:pt x="1019" y="1254"/>
                    <a:pt x="1357" y="1200"/>
                    <a:pt x="1614" y="901"/>
                  </a:cubicBezTo>
                  <a:lnTo>
                    <a:pt x="1614" y="833"/>
                  </a:lnTo>
                  <a:cubicBezTo>
                    <a:pt x="1293" y="604"/>
                    <a:pt x="1066" y="1"/>
                    <a:pt x="67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0" name="Google Shape;23860;p31"/>
            <p:cNvSpPr/>
            <p:nvPr/>
          </p:nvSpPr>
          <p:spPr>
            <a:xfrm>
              <a:off x="4304950" y="2703775"/>
              <a:ext cx="30275" cy="13825"/>
            </a:xfrm>
            <a:custGeom>
              <a:avLst/>
              <a:gdLst/>
              <a:ahLst/>
              <a:cxnLst/>
              <a:rect l="l" t="t" r="r" b="b"/>
              <a:pathLst>
                <a:path w="1211" h="553" extrusionOk="0">
                  <a:moveTo>
                    <a:pt x="468" y="1"/>
                  </a:moveTo>
                  <a:cubicBezTo>
                    <a:pt x="336" y="1"/>
                    <a:pt x="183" y="57"/>
                    <a:pt x="1" y="199"/>
                  </a:cubicBezTo>
                  <a:cubicBezTo>
                    <a:pt x="279" y="422"/>
                    <a:pt x="650" y="553"/>
                    <a:pt x="998" y="553"/>
                  </a:cubicBezTo>
                  <a:cubicBezTo>
                    <a:pt x="1070" y="553"/>
                    <a:pt x="1142" y="547"/>
                    <a:pt x="1211" y="535"/>
                  </a:cubicBezTo>
                  <a:cubicBezTo>
                    <a:pt x="976" y="301"/>
                    <a:pt x="774" y="1"/>
                    <a:pt x="468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1" name="Google Shape;23861;p31"/>
            <p:cNvSpPr/>
            <p:nvPr/>
          </p:nvSpPr>
          <p:spPr>
            <a:xfrm>
              <a:off x="5878075" y="2335175"/>
              <a:ext cx="31975" cy="9300"/>
            </a:xfrm>
            <a:custGeom>
              <a:avLst/>
              <a:gdLst/>
              <a:ahLst/>
              <a:cxnLst/>
              <a:rect l="l" t="t" r="r" b="b"/>
              <a:pathLst>
                <a:path w="1279" h="372" extrusionOk="0">
                  <a:moveTo>
                    <a:pt x="771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82" y="366"/>
                    <a:pt x="162" y="372"/>
                    <a:pt x="243" y="372"/>
                  </a:cubicBezTo>
                  <a:cubicBezTo>
                    <a:pt x="629" y="372"/>
                    <a:pt x="1000" y="241"/>
                    <a:pt x="1278" y="19"/>
                  </a:cubicBezTo>
                  <a:cubicBezTo>
                    <a:pt x="1107" y="19"/>
                    <a:pt x="936" y="1"/>
                    <a:pt x="771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2" name="Google Shape;23862;p31"/>
            <p:cNvSpPr/>
            <p:nvPr/>
          </p:nvSpPr>
          <p:spPr>
            <a:xfrm>
              <a:off x="5434375" y="2387675"/>
              <a:ext cx="21875" cy="8475"/>
            </a:xfrm>
            <a:custGeom>
              <a:avLst/>
              <a:gdLst/>
              <a:ahLst/>
              <a:cxnLst/>
              <a:rect l="l" t="t" r="r" b="b"/>
              <a:pathLst>
                <a:path w="875" h="339" extrusionOk="0">
                  <a:moveTo>
                    <a:pt x="448" y="1"/>
                  </a:moveTo>
                  <a:cubicBezTo>
                    <a:pt x="292" y="1"/>
                    <a:pt x="146" y="121"/>
                    <a:pt x="1" y="339"/>
                  </a:cubicBezTo>
                  <a:lnTo>
                    <a:pt x="875" y="272"/>
                  </a:lnTo>
                  <a:cubicBezTo>
                    <a:pt x="721" y="87"/>
                    <a:pt x="581" y="1"/>
                    <a:pt x="448" y="1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3" name="Google Shape;23863;p31"/>
            <p:cNvSpPr/>
            <p:nvPr/>
          </p:nvSpPr>
          <p:spPr>
            <a:xfrm>
              <a:off x="4777225" y="1875125"/>
              <a:ext cx="1203400" cy="454025"/>
            </a:xfrm>
            <a:custGeom>
              <a:avLst/>
              <a:gdLst/>
              <a:ahLst/>
              <a:cxnLst/>
              <a:rect l="l" t="t" r="r" b="b"/>
              <a:pathLst>
                <a:path w="48136" h="18161" extrusionOk="0">
                  <a:moveTo>
                    <a:pt x="46052" y="13311"/>
                  </a:moveTo>
                  <a:lnTo>
                    <a:pt x="46119" y="13379"/>
                  </a:lnTo>
                  <a:cubicBezTo>
                    <a:pt x="46253" y="13379"/>
                    <a:pt x="46386" y="13445"/>
                    <a:pt x="46454" y="13512"/>
                  </a:cubicBezTo>
                  <a:lnTo>
                    <a:pt x="46454" y="13512"/>
                  </a:lnTo>
                  <a:cubicBezTo>
                    <a:pt x="46406" y="13465"/>
                    <a:pt x="46326" y="13418"/>
                    <a:pt x="46236" y="13418"/>
                  </a:cubicBezTo>
                  <a:cubicBezTo>
                    <a:pt x="46198" y="13418"/>
                    <a:pt x="46158" y="13426"/>
                    <a:pt x="46119" y="13446"/>
                  </a:cubicBezTo>
                  <a:lnTo>
                    <a:pt x="46052" y="13311"/>
                  </a:lnTo>
                  <a:close/>
                  <a:moveTo>
                    <a:pt x="30253" y="0"/>
                  </a:moveTo>
                  <a:cubicBezTo>
                    <a:pt x="29715" y="538"/>
                    <a:pt x="29245" y="1210"/>
                    <a:pt x="28304" y="1210"/>
                  </a:cubicBezTo>
                  <a:cubicBezTo>
                    <a:pt x="28169" y="1210"/>
                    <a:pt x="29110" y="1412"/>
                    <a:pt x="28640" y="1815"/>
                  </a:cubicBezTo>
                  <a:cubicBezTo>
                    <a:pt x="28371" y="2084"/>
                    <a:pt x="27968" y="2151"/>
                    <a:pt x="27564" y="2151"/>
                  </a:cubicBezTo>
                  <a:cubicBezTo>
                    <a:pt x="27394" y="2118"/>
                    <a:pt x="27240" y="2101"/>
                    <a:pt x="27099" y="2101"/>
                  </a:cubicBezTo>
                  <a:cubicBezTo>
                    <a:pt x="26401" y="2101"/>
                    <a:pt x="26029" y="2512"/>
                    <a:pt x="25749" y="3294"/>
                  </a:cubicBezTo>
                  <a:cubicBezTo>
                    <a:pt x="25621" y="3615"/>
                    <a:pt x="25462" y="3783"/>
                    <a:pt x="25294" y="3783"/>
                  </a:cubicBezTo>
                  <a:cubicBezTo>
                    <a:pt x="25110" y="3783"/>
                    <a:pt x="24916" y="3582"/>
                    <a:pt x="24741" y="3160"/>
                  </a:cubicBezTo>
                  <a:cubicBezTo>
                    <a:pt x="24741" y="3093"/>
                    <a:pt x="24404" y="3093"/>
                    <a:pt x="24203" y="3025"/>
                  </a:cubicBezTo>
                  <a:cubicBezTo>
                    <a:pt x="23985" y="2916"/>
                    <a:pt x="23781" y="2872"/>
                    <a:pt x="23588" y="2872"/>
                  </a:cubicBezTo>
                  <a:cubicBezTo>
                    <a:pt x="22946" y="2872"/>
                    <a:pt x="22418" y="3357"/>
                    <a:pt x="21850" y="3563"/>
                  </a:cubicBezTo>
                  <a:cubicBezTo>
                    <a:pt x="20505" y="4437"/>
                    <a:pt x="19161" y="5177"/>
                    <a:pt x="17749" y="5849"/>
                  </a:cubicBezTo>
                  <a:cubicBezTo>
                    <a:pt x="17547" y="5916"/>
                    <a:pt x="17413" y="5983"/>
                    <a:pt x="17211" y="6118"/>
                  </a:cubicBezTo>
                  <a:cubicBezTo>
                    <a:pt x="16673" y="6454"/>
                    <a:pt x="16135" y="6656"/>
                    <a:pt x="15530" y="6925"/>
                  </a:cubicBezTo>
                  <a:cubicBezTo>
                    <a:pt x="14253" y="7530"/>
                    <a:pt x="12976" y="8135"/>
                    <a:pt x="11766" y="8807"/>
                  </a:cubicBezTo>
                  <a:cubicBezTo>
                    <a:pt x="11026" y="9345"/>
                    <a:pt x="10219" y="9681"/>
                    <a:pt x="9413" y="10017"/>
                  </a:cubicBezTo>
                  <a:cubicBezTo>
                    <a:pt x="9278" y="10084"/>
                    <a:pt x="9076" y="10152"/>
                    <a:pt x="8942" y="10219"/>
                  </a:cubicBezTo>
                  <a:cubicBezTo>
                    <a:pt x="6791" y="11496"/>
                    <a:pt x="4303" y="12236"/>
                    <a:pt x="2219" y="13647"/>
                  </a:cubicBezTo>
                  <a:cubicBezTo>
                    <a:pt x="1883" y="14521"/>
                    <a:pt x="1144" y="15127"/>
                    <a:pt x="270" y="15328"/>
                  </a:cubicBezTo>
                  <a:cubicBezTo>
                    <a:pt x="68" y="15395"/>
                    <a:pt x="1" y="15597"/>
                    <a:pt x="1" y="15799"/>
                  </a:cubicBezTo>
                  <a:cubicBezTo>
                    <a:pt x="202" y="16471"/>
                    <a:pt x="942" y="16000"/>
                    <a:pt x="1278" y="16404"/>
                  </a:cubicBezTo>
                  <a:lnTo>
                    <a:pt x="3698" y="16874"/>
                  </a:lnTo>
                  <a:cubicBezTo>
                    <a:pt x="5782" y="17211"/>
                    <a:pt x="7866" y="17076"/>
                    <a:pt x="9950" y="17278"/>
                  </a:cubicBezTo>
                  <a:cubicBezTo>
                    <a:pt x="11093" y="17278"/>
                    <a:pt x="12236" y="17412"/>
                    <a:pt x="13379" y="17614"/>
                  </a:cubicBezTo>
                  <a:cubicBezTo>
                    <a:pt x="13446" y="17681"/>
                    <a:pt x="13530" y="17715"/>
                    <a:pt x="13606" y="17715"/>
                  </a:cubicBezTo>
                  <a:cubicBezTo>
                    <a:pt x="13682" y="17715"/>
                    <a:pt x="13749" y="17681"/>
                    <a:pt x="13782" y="17614"/>
                  </a:cubicBezTo>
                  <a:lnTo>
                    <a:pt x="14186" y="17614"/>
                  </a:lnTo>
                  <a:cubicBezTo>
                    <a:pt x="14869" y="18037"/>
                    <a:pt x="15583" y="18161"/>
                    <a:pt x="16306" y="18161"/>
                  </a:cubicBezTo>
                  <a:cubicBezTo>
                    <a:pt x="17078" y="18161"/>
                    <a:pt x="17859" y="18019"/>
                    <a:pt x="18623" y="17950"/>
                  </a:cubicBezTo>
                  <a:lnTo>
                    <a:pt x="23463" y="17950"/>
                  </a:lnTo>
                  <a:cubicBezTo>
                    <a:pt x="25077" y="17547"/>
                    <a:pt x="26690" y="17748"/>
                    <a:pt x="28304" y="17614"/>
                  </a:cubicBezTo>
                  <a:cubicBezTo>
                    <a:pt x="28774" y="16942"/>
                    <a:pt x="29447" y="17009"/>
                    <a:pt x="30119" y="16874"/>
                  </a:cubicBezTo>
                  <a:cubicBezTo>
                    <a:pt x="33346" y="16269"/>
                    <a:pt x="36774" y="16673"/>
                    <a:pt x="40001" y="15664"/>
                  </a:cubicBezTo>
                  <a:cubicBezTo>
                    <a:pt x="40405" y="15463"/>
                    <a:pt x="40875" y="15328"/>
                    <a:pt x="41346" y="15127"/>
                  </a:cubicBezTo>
                  <a:cubicBezTo>
                    <a:pt x="41548" y="15059"/>
                    <a:pt x="41749" y="14992"/>
                    <a:pt x="41884" y="14925"/>
                  </a:cubicBezTo>
                  <a:cubicBezTo>
                    <a:pt x="42301" y="14646"/>
                    <a:pt x="42783" y="14496"/>
                    <a:pt x="43263" y="14496"/>
                  </a:cubicBezTo>
                  <a:cubicBezTo>
                    <a:pt x="43478" y="14496"/>
                    <a:pt x="43692" y="14526"/>
                    <a:pt x="43901" y="14589"/>
                  </a:cubicBezTo>
                  <a:lnTo>
                    <a:pt x="44438" y="14589"/>
                  </a:lnTo>
                  <a:cubicBezTo>
                    <a:pt x="44976" y="14454"/>
                    <a:pt x="45514" y="14387"/>
                    <a:pt x="45985" y="14253"/>
                  </a:cubicBezTo>
                  <a:cubicBezTo>
                    <a:pt x="46186" y="14185"/>
                    <a:pt x="46321" y="14051"/>
                    <a:pt x="46455" y="13916"/>
                  </a:cubicBezTo>
                  <a:lnTo>
                    <a:pt x="46455" y="13513"/>
                  </a:lnTo>
                  <a:cubicBezTo>
                    <a:pt x="46657" y="13446"/>
                    <a:pt x="46791" y="13311"/>
                    <a:pt x="47195" y="13177"/>
                  </a:cubicBezTo>
                  <a:cubicBezTo>
                    <a:pt x="47531" y="13042"/>
                    <a:pt x="48136" y="13042"/>
                    <a:pt x="48001" y="12505"/>
                  </a:cubicBezTo>
                  <a:cubicBezTo>
                    <a:pt x="47948" y="12239"/>
                    <a:pt x="47833" y="12163"/>
                    <a:pt x="47695" y="12163"/>
                  </a:cubicBezTo>
                  <a:cubicBezTo>
                    <a:pt x="47506" y="12163"/>
                    <a:pt x="47275" y="12309"/>
                    <a:pt x="47112" y="12309"/>
                  </a:cubicBezTo>
                  <a:cubicBezTo>
                    <a:pt x="47094" y="12309"/>
                    <a:pt x="47077" y="12307"/>
                    <a:pt x="47060" y="12303"/>
                  </a:cubicBezTo>
                  <a:cubicBezTo>
                    <a:pt x="46971" y="12303"/>
                    <a:pt x="46873" y="12310"/>
                    <a:pt x="46779" y="12310"/>
                  </a:cubicBezTo>
                  <a:cubicBezTo>
                    <a:pt x="46590" y="12310"/>
                    <a:pt x="46410" y="12281"/>
                    <a:pt x="46321" y="12101"/>
                  </a:cubicBezTo>
                  <a:cubicBezTo>
                    <a:pt x="46097" y="11525"/>
                    <a:pt x="45827" y="11360"/>
                    <a:pt x="45512" y="11360"/>
                  </a:cubicBezTo>
                  <a:cubicBezTo>
                    <a:pt x="45164" y="11360"/>
                    <a:pt x="44762" y="11560"/>
                    <a:pt x="44304" y="11631"/>
                  </a:cubicBezTo>
                  <a:cubicBezTo>
                    <a:pt x="43027" y="11832"/>
                    <a:pt x="43564" y="11900"/>
                    <a:pt x="44102" y="12437"/>
                  </a:cubicBezTo>
                  <a:cubicBezTo>
                    <a:pt x="44340" y="12794"/>
                    <a:pt x="44053" y="13413"/>
                    <a:pt x="43704" y="13413"/>
                  </a:cubicBezTo>
                  <a:cubicBezTo>
                    <a:pt x="43658" y="13413"/>
                    <a:pt x="43611" y="13402"/>
                    <a:pt x="43564" y="13379"/>
                  </a:cubicBezTo>
                  <a:cubicBezTo>
                    <a:pt x="43263" y="13209"/>
                    <a:pt x="43004" y="13140"/>
                    <a:pt x="42770" y="13140"/>
                  </a:cubicBezTo>
                  <a:cubicBezTo>
                    <a:pt x="42171" y="13140"/>
                    <a:pt x="41744" y="13597"/>
                    <a:pt x="41211" y="13984"/>
                  </a:cubicBezTo>
                  <a:cubicBezTo>
                    <a:pt x="41480" y="13244"/>
                    <a:pt x="40539" y="12639"/>
                    <a:pt x="41211" y="11967"/>
                  </a:cubicBezTo>
                  <a:cubicBezTo>
                    <a:pt x="41077" y="11832"/>
                    <a:pt x="40875" y="11631"/>
                    <a:pt x="40741" y="11631"/>
                  </a:cubicBezTo>
                  <a:cubicBezTo>
                    <a:pt x="40540" y="11656"/>
                    <a:pt x="40343" y="11667"/>
                    <a:pt x="40148" y="11667"/>
                  </a:cubicBezTo>
                  <a:cubicBezTo>
                    <a:pt x="38251" y="11667"/>
                    <a:pt x="36599" y="10566"/>
                    <a:pt x="34892" y="10017"/>
                  </a:cubicBezTo>
                  <a:cubicBezTo>
                    <a:pt x="33951" y="9681"/>
                    <a:pt x="33211" y="9076"/>
                    <a:pt x="33547" y="8000"/>
                  </a:cubicBezTo>
                  <a:cubicBezTo>
                    <a:pt x="33629" y="7592"/>
                    <a:pt x="33537" y="7531"/>
                    <a:pt x="33377" y="7531"/>
                  </a:cubicBezTo>
                  <a:cubicBezTo>
                    <a:pt x="33309" y="7531"/>
                    <a:pt x="33228" y="7542"/>
                    <a:pt x="33144" y="7542"/>
                  </a:cubicBezTo>
                  <a:cubicBezTo>
                    <a:pt x="33100" y="7542"/>
                    <a:pt x="33055" y="7539"/>
                    <a:pt x="33010" y="7530"/>
                  </a:cubicBezTo>
                  <a:cubicBezTo>
                    <a:pt x="32673" y="7395"/>
                    <a:pt x="32203" y="7664"/>
                    <a:pt x="32203" y="6925"/>
                  </a:cubicBezTo>
                  <a:lnTo>
                    <a:pt x="32203" y="6925"/>
                  </a:lnTo>
                  <a:cubicBezTo>
                    <a:pt x="32396" y="6980"/>
                    <a:pt x="32565" y="7005"/>
                    <a:pt x="32714" y="7005"/>
                  </a:cubicBezTo>
                  <a:cubicBezTo>
                    <a:pt x="33654" y="7005"/>
                    <a:pt x="33786" y="6008"/>
                    <a:pt x="34018" y="5311"/>
                  </a:cubicBezTo>
                  <a:cubicBezTo>
                    <a:pt x="34421" y="4168"/>
                    <a:pt x="33279" y="2622"/>
                    <a:pt x="31531" y="1681"/>
                  </a:cubicBezTo>
                  <a:cubicBezTo>
                    <a:pt x="31732" y="1210"/>
                    <a:pt x="32539" y="1076"/>
                    <a:pt x="32472" y="336"/>
                  </a:cubicBezTo>
                  <a:cubicBezTo>
                    <a:pt x="32347" y="284"/>
                    <a:pt x="32220" y="264"/>
                    <a:pt x="32093" y="264"/>
                  </a:cubicBezTo>
                  <a:cubicBezTo>
                    <a:pt x="31692" y="264"/>
                    <a:pt x="31291" y="462"/>
                    <a:pt x="30935" y="462"/>
                  </a:cubicBezTo>
                  <a:cubicBezTo>
                    <a:pt x="30678" y="462"/>
                    <a:pt x="30444" y="358"/>
                    <a:pt x="3025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4" name="Google Shape;23864;p31"/>
            <p:cNvSpPr/>
            <p:nvPr/>
          </p:nvSpPr>
          <p:spPr>
            <a:xfrm>
              <a:off x="5636075" y="1892625"/>
              <a:ext cx="394975" cy="252650"/>
            </a:xfrm>
            <a:custGeom>
              <a:avLst/>
              <a:gdLst/>
              <a:ahLst/>
              <a:cxnLst/>
              <a:rect l="l" t="t" r="r" b="b"/>
              <a:pathLst>
                <a:path w="15799" h="10106" extrusionOk="0">
                  <a:moveTo>
                    <a:pt x="9515" y="0"/>
                  </a:moveTo>
                  <a:cubicBezTo>
                    <a:pt x="9258" y="0"/>
                    <a:pt x="8999" y="14"/>
                    <a:pt x="8740" y="40"/>
                  </a:cubicBezTo>
                  <a:cubicBezTo>
                    <a:pt x="6723" y="309"/>
                    <a:pt x="4841" y="1048"/>
                    <a:pt x="3160" y="2124"/>
                  </a:cubicBezTo>
                  <a:cubicBezTo>
                    <a:pt x="1412" y="3132"/>
                    <a:pt x="269" y="4880"/>
                    <a:pt x="135" y="6897"/>
                  </a:cubicBezTo>
                  <a:cubicBezTo>
                    <a:pt x="0" y="7368"/>
                    <a:pt x="202" y="7905"/>
                    <a:pt x="605" y="8242"/>
                  </a:cubicBezTo>
                  <a:cubicBezTo>
                    <a:pt x="1843" y="9303"/>
                    <a:pt x="3185" y="10106"/>
                    <a:pt x="4675" y="10106"/>
                  </a:cubicBezTo>
                  <a:cubicBezTo>
                    <a:pt x="4884" y="10106"/>
                    <a:pt x="5096" y="10090"/>
                    <a:pt x="5311" y="10057"/>
                  </a:cubicBezTo>
                  <a:lnTo>
                    <a:pt x="6320" y="10057"/>
                  </a:lnTo>
                  <a:cubicBezTo>
                    <a:pt x="8673" y="9721"/>
                    <a:pt x="11026" y="9519"/>
                    <a:pt x="12908" y="7973"/>
                  </a:cubicBezTo>
                  <a:cubicBezTo>
                    <a:pt x="15126" y="6157"/>
                    <a:pt x="15799" y="2460"/>
                    <a:pt x="12572" y="779"/>
                  </a:cubicBezTo>
                  <a:cubicBezTo>
                    <a:pt x="11649" y="236"/>
                    <a:pt x="10595" y="0"/>
                    <a:pt x="9515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5" name="Google Shape;23865;p31"/>
            <p:cNvSpPr/>
            <p:nvPr/>
          </p:nvSpPr>
          <p:spPr>
            <a:xfrm>
              <a:off x="5056225" y="1755775"/>
              <a:ext cx="564750" cy="349150"/>
            </a:xfrm>
            <a:custGeom>
              <a:avLst/>
              <a:gdLst/>
              <a:ahLst/>
              <a:cxnLst/>
              <a:rect l="l" t="t" r="r" b="b"/>
              <a:pathLst>
                <a:path w="22590" h="13966" extrusionOk="0">
                  <a:moveTo>
                    <a:pt x="21446" y="1"/>
                  </a:moveTo>
                  <a:lnTo>
                    <a:pt x="21446" y="1"/>
                  </a:lnTo>
                  <a:cubicBezTo>
                    <a:pt x="21110" y="270"/>
                    <a:pt x="20908" y="808"/>
                    <a:pt x="20438" y="1009"/>
                  </a:cubicBezTo>
                  <a:cubicBezTo>
                    <a:pt x="20371" y="1077"/>
                    <a:pt x="20287" y="1110"/>
                    <a:pt x="20211" y="1110"/>
                  </a:cubicBezTo>
                  <a:cubicBezTo>
                    <a:pt x="20135" y="1110"/>
                    <a:pt x="20068" y="1077"/>
                    <a:pt x="20034" y="1009"/>
                  </a:cubicBezTo>
                  <a:cubicBezTo>
                    <a:pt x="19698" y="1009"/>
                    <a:pt x="19362" y="875"/>
                    <a:pt x="19160" y="606"/>
                  </a:cubicBezTo>
                  <a:cubicBezTo>
                    <a:pt x="18904" y="389"/>
                    <a:pt x="18677" y="305"/>
                    <a:pt x="18468" y="305"/>
                  </a:cubicBezTo>
                  <a:cubicBezTo>
                    <a:pt x="17965" y="305"/>
                    <a:pt x="17571" y="792"/>
                    <a:pt x="17144" y="1077"/>
                  </a:cubicBezTo>
                  <a:cubicBezTo>
                    <a:pt x="16134" y="1708"/>
                    <a:pt x="15302" y="2635"/>
                    <a:pt x="14036" y="2635"/>
                  </a:cubicBezTo>
                  <a:cubicBezTo>
                    <a:pt x="13953" y="2635"/>
                    <a:pt x="13869" y="2631"/>
                    <a:pt x="13782" y="2623"/>
                  </a:cubicBezTo>
                  <a:cubicBezTo>
                    <a:pt x="13581" y="2690"/>
                    <a:pt x="13446" y="2757"/>
                    <a:pt x="13244" y="2825"/>
                  </a:cubicBezTo>
                  <a:cubicBezTo>
                    <a:pt x="13110" y="2825"/>
                    <a:pt x="12908" y="2892"/>
                    <a:pt x="12707" y="2959"/>
                  </a:cubicBezTo>
                  <a:cubicBezTo>
                    <a:pt x="11564" y="3362"/>
                    <a:pt x="10488" y="3967"/>
                    <a:pt x="9547" y="4774"/>
                  </a:cubicBezTo>
                  <a:cubicBezTo>
                    <a:pt x="7328" y="6320"/>
                    <a:pt x="4908" y="7598"/>
                    <a:pt x="2421" y="8606"/>
                  </a:cubicBezTo>
                  <a:cubicBezTo>
                    <a:pt x="1480" y="8875"/>
                    <a:pt x="404" y="8942"/>
                    <a:pt x="1" y="10085"/>
                  </a:cubicBezTo>
                  <a:cubicBezTo>
                    <a:pt x="269" y="11161"/>
                    <a:pt x="337" y="12236"/>
                    <a:pt x="135" y="13245"/>
                  </a:cubicBezTo>
                  <a:cubicBezTo>
                    <a:pt x="23" y="13582"/>
                    <a:pt x="4" y="13965"/>
                    <a:pt x="393" y="13965"/>
                  </a:cubicBezTo>
                  <a:cubicBezTo>
                    <a:pt x="469" y="13965"/>
                    <a:pt x="562" y="13950"/>
                    <a:pt x="673" y="13917"/>
                  </a:cubicBezTo>
                  <a:cubicBezTo>
                    <a:pt x="2085" y="13379"/>
                    <a:pt x="3362" y="12707"/>
                    <a:pt x="4706" y="11900"/>
                  </a:cubicBezTo>
                  <a:cubicBezTo>
                    <a:pt x="5110" y="11497"/>
                    <a:pt x="5715" y="11161"/>
                    <a:pt x="6320" y="11161"/>
                  </a:cubicBezTo>
                  <a:cubicBezTo>
                    <a:pt x="7732" y="10152"/>
                    <a:pt x="9211" y="9346"/>
                    <a:pt x="10757" y="8673"/>
                  </a:cubicBezTo>
                  <a:lnTo>
                    <a:pt x="13043" y="7867"/>
                  </a:lnTo>
                  <a:cubicBezTo>
                    <a:pt x="14723" y="6455"/>
                    <a:pt x="16740" y="5783"/>
                    <a:pt x="18421" y="4371"/>
                  </a:cubicBezTo>
                  <a:cubicBezTo>
                    <a:pt x="18757" y="4035"/>
                    <a:pt x="19093" y="3766"/>
                    <a:pt x="19564" y="3631"/>
                  </a:cubicBezTo>
                  <a:cubicBezTo>
                    <a:pt x="19564" y="3497"/>
                    <a:pt x="19631" y="3362"/>
                    <a:pt x="19766" y="3295"/>
                  </a:cubicBezTo>
                  <a:cubicBezTo>
                    <a:pt x="19900" y="3295"/>
                    <a:pt x="19967" y="3228"/>
                    <a:pt x="20102" y="3161"/>
                  </a:cubicBezTo>
                  <a:lnTo>
                    <a:pt x="20169" y="3026"/>
                  </a:lnTo>
                  <a:lnTo>
                    <a:pt x="20303" y="3093"/>
                  </a:lnTo>
                  <a:lnTo>
                    <a:pt x="20438" y="3093"/>
                  </a:lnTo>
                  <a:cubicBezTo>
                    <a:pt x="20572" y="3093"/>
                    <a:pt x="20707" y="3026"/>
                    <a:pt x="20841" y="2959"/>
                  </a:cubicBezTo>
                  <a:cubicBezTo>
                    <a:pt x="20976" y="2825"/>
                    <a:pt x="21110" y="2757"/>
                    <a:pt x="21245" y="2623"/>
                  </a:cubicBezTo>
                  <a:cubicBezTo>
                    <a:pt x="21312" y="2354"/>
                    <a:pt x="21312" y="2085"/>
                    <a:pt x="21782" y="2085"/>
                  </a:cubicBezTo>
                  <a:cubicBezTo>
                    <a:pt x="22119" y="2085"/>
                    <a:pt x="22589" y="2018"/>
                    <a:pt x="22455" y="1413"/>
                  </a:cubicBezTo>
                  <a:lnTo>
                    <a:pt x="22455" y="1413"/>
                  </a:lnTo>
                  <a:cubicBezTo>
                    <a:pt x="22422" y="1415"/>
                    <a:pt x="22391" y="1416"/>
                    <a:pt x="22362" y="1416"/>
                  </a:cubicBezTo>
                  <a:cubicBezTo>
                    <a:pt x="21356" y="1416"/>
                    <a:pt x="22099" y="328"/>
                    <a:pt x="21446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6" name="Google Shape;23866;p31"/>
            <p:cNvSpPr/>
            <p:nvPr/>
          </p:nvSpPr>
          <p:spPr>
            <a:xfrm>
              <a:off x="5484800" y="2164200"/>
              <a:ext cx="768100" cy="149600"/>
            </a:xfrm>
            <a:custGeom>
              <a:avLst/>
              <a:gdLst/>
              <a:ahLst/>
              <a:cxnLst/>
              <a:rect l="l" t="t" r="r" b="b"/>
              <a:pathLst>
                <a:path w="30724" h="5984" extrusionOk="0">
                  <a:moveTo>
                    <a:pt x="30253" y="0"/>
                  </a:moveTo>
                  <a:cubicBezTo>
                    <a:pt x="27430" y="740"/>
                    <a:pt x="24539" y="1211"/>
                    <a:pt x="21648" y="1547"/>
                  </a:cubicBezTo>
                  <a:cubicBezTo>
                    <a:pt x="20490" y="1740"/>
                    <a:pt x="19517" y="2425"/>
                    <a:pt x="18316" y="2425"/>
                  </a:cubicBezTo>
                  <a:cubicBezTo>
                    <a:pt x="18262" y="2425"/>
                    <a:pt x="18207" y="2424"/>
                    <a:pt x="18152" y="2421"/>
                  </a:cubicBezTo>
                  <a:lnTo>
                    <a:pt x="17749" y="2421"/>
                  </a:lnTo>
                  <a:cubicBezTo>
                    <a:pt x="17568" y="2575"/>
                    <a:pt x="17358" y="2601"/>
                    <a:pt x="17141" y="2601"/>
                  </a:cubicBezTo>
                  <a:cubicBezTo>
                    <a:pt x="17030" y="2601"/>
                    <a:pt x="16918" y="2595"/>
                    <a:pt x="16806" y="2595"/>
                  </a:cubicBezTo>
                  <a:cubicBezTo>
                    <a:pt x="16567" y="2595"/>
                    <a:pt x="16333" y="2626"/>
                    <a:pt x="16135" y="2824"/>
                  </a:cubicBezTo>
                  <a:lnTo>
                    <a:pt x="15732" y="2824"/>
                  </a:lnTo>
                  <a:cubicBezTo>
                    <a:pt x="15524" y="2789"/>
                    <a:pt x="15315" y="2772"/>
                    <a:pt x="15108" y="2772"/>
                  </a:cubicBezTo>
                  <a:cubicBezTo>
                    <a:pt x="14513" y="2772"/>
                    <a:pt x="13927" y="2911"/>
                    <a:pt x="13379" y="3160"/>
                  </a:cubicBezTo>
                  <a:cubicBezTo>
                    <a:pt x="13043" y="3564"/>
                    <a:pt x="12505" y="3227"/>
                    <a:pt x="12169" y="3564"/>
                  </a:cubicBezTo>
                  <a:cubicBezTo>
                    <a:pt x="10219" y="3967"/>
                    <a:pt x="8202" y="4169"/>
                    <a:pt x="6253" y="4303"/>
                  </a:cubicBezTo>
                  <a:cubicBezTo>
                    <a:pt x="4438" y="4370"/>
                    <a:pt x="2757" y="4774"/>
                    <a:pt x="942" y="4774"/>
                  </a:cubicBezTo>
                  <a:cubicBezTo>
                    <a:pt x="135" y="4841"/>
                    <a:pt x="1" y="5379"/>
                    <a:pt x="1" y="5984"/>
                  </a:cubicBezTo>
                  <a:lnTo>
                    <a:pt x="2824" y="5984"/>
                  </a:lnTo>
                  <a:cubicBezTo>
                    <a:pt x="4303" y="5984"/>
                    <a:pt x="5849" y="5849"/>
                    <a:pt x="7328" y="5648"/>
                  </a:cubicBezTo>
                  <a:cubicBezTo>
                    <a:pt x="7530" y="5648"/>
                    <a:pt x="7665" y="5580"/>
                    <a:pt x="7866" y="5513"/>
                  </a:cubicBezTo>
                  <a:cubicBezTo>
                    <a:pt x="7984" y="5434"/>
                    <a:pt x="8126" y="5402"/>
                    <a:pt x="8263" y="5402"/>
                  </a:cubicBezTo>
                  <a:cubicBezTo>
                    <a:pt x="8360" y="5402"/>
                    <a:pt x="8455" y="5418"/>
                    <a:pt x="8539" y="5446"/>
                  </a:cubicBezTo>
                  <a:cubicBezTo>
                    <a:pt x="8740" y="5513"/>
                    <a:pt x="8875" y="5580"/>
                    <a:pt x="9076" y="5580"/>
                  </a:cubicBezTo>
                  <a:cubicBezTo>
                    <a:pt x="9480" y="5580"/>
                    <a:pt x="9816" y="5513"/>
                    <a:pt x="10219" y="5446"/>
                  </a:cubicBezTo>
                  <a:cubicBezTo>
                    <a:pt x="13177" y="5311"/>
                    <a:pt x="15866" y="3967"/>
                    <a:pt x="18757" y="3765"/>
                  </a:cubicBezTo>
                  <a:cubicBezTo>
                    <a:pt x="21312" y="3429"/>
                    <a:pt x="23799" y="2824"/>
                    <a:pt x="26220" y="1950"/>
                  </a:cubicBezTo>
                  <a:cubicBezTo>
                    <a:pt x="27631" y="1412"/>
                    <a:pt x="29110" y="1143"/>
                    <a:pt x="30589" y="1076"/>
                  </a:cubicBezTo>
                  <a:cubicBezTo>
                    <a:pt x="30724" y="673"/>
                    <a:pt x="30388" y="337"/>
                    <a:pt x="30253" y="0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7" name="Google Shape;23867;p31"/>
            <p:cNvSpPr/>
            <p:nvPr/>
          </p:nvSpPr>
          <p:spPr>
            <a:xfrm>
              <a:off x="5552025" y="1754550"/>
              <a:ext cx="146250" cy="66800"/>
            </a:xfrm>
            <a:custGeom>
              <a:avLst/>
              <a:gdLst/>
              <a:ahLst/>
              <a:cxnLst/>
              <a:rect l="l" t="t" r="r" b="b"/>
              <a:pathLst>
                <a:path w="5850" h="2672" extrusionOk="0">
                  <a:moveTo>
                    <a:pt x="4698" y="1"/>
                  </a:moveTo>
                  <a:cubicBezTo>
                    <a:pt x="4236" y="1"/>
                    <a:pt x="3826" y="211"/>
                    <a:pt x="3564" y="924"/>
                  </a:cubicBezTo>
                  <a:cubicBezTo>
                    <a:pt x="3429" y="1327"/>
                    <a:pt x="2959" y="1462"/>
                    <a:pt x="2555" y="1462"/>
                  </a:cubicBezTo>
                  <a:cubicBezTo>
                    <a:pt x="2287" y="1865"/>
                    <a:pt x="1950" y="1865"/>
                    <a:pt x="1547" y="1865"/>
                  </a:cubicBezTo>
                  <a:cubicBezTo>
                    <a:pt x="1" y="1932"/>
                    <a:pt x="1480" y="2403"/>
                    <a:pt x="1413" y="2672"/>
                  </a:cubicBezTo>
                  <a:cubicBezTo>
                    <a:pt x="3026" y="2201"/>
                    <a:pt x="4572" y="1395"/>
                    <a:pt x="5850" y="252"/>
                  </a:cubicBezTo>
                  <a:cubicBezTo>
                    <a:pt x="5463" y="133"/>
                    <a:pt x="5064" y="1"/>
                    <a:pt x="4698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8" name="Google Shape;23868;p31"/>
            <p:cNvSpPr/>
            <p:nvPr/>
          </p:nvSpPr>
          <p:spPr>
            <a:xfrm>
              <a:off x="5516725" y="1828900"/>
              <a:ext cx="50450" cy="36150"/>
            </a:xfrm>
            <a:custGeom>
              <a:avLst/>
              <a:gdLst/>
              <a:ahLst/>
              <a:cxnLst/>
              <a:rect l="l" t="t" r="r" b="b"/>
              <a:pathLst>
                <a:path w="2018" h="1446" extrusionOk="0">
                  <a:moveTo>
                    <a:pt x="1749" y="0"/>
                  </a:moveTo>
                  <a:cubicBezTo>
                    <a:pt x="1682" y="0"/>
                    <a:pt x="1614" y="34"/>
                    <a:pt x="1547" y="101"/>
                  </a:cubicBezTo>
                  <a:lnTo>
                    <a:pt x="1144" y="101"/>
                  </a:lnTo>
                  <a:cubicBezTo>
                    <a:pt x="875" y="572"/>
                    <a:pt x="68" y="639"/>
                    <a:pt x="1" y="1446"/>
                  </a:cubicBezTo>
                  <a:cubicBezTo>
                    <a:pt x="740" y="1177"/>
                    <a:pt x="1480" y="774"/>
                    <a:pt x="2018" y="168"/>
                  </a:cubicBezTo>
                  <a:lnTo>
                    <a:pt x="1951" y="101"/>
                  </a:lnTo>
                  <a:cubicBezTo>
                    <a:pt x="1883" y="34"/>
                    <a:pt x="1816" y="0"/>
                    <a:pt x="1749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9" name="Google Shape;23869;p31"/>
            <p:cNvSpPr/>
            <p:nvPr/>
          </p:nvSpPr>
          <p:spPr>
            <a:xfrm>
              <a:off x="5807500" y="2165875"/>
              <a:ext cx="23550" cy="15575"/>
            </a:xfrm>
            <a:custGeom>
              <a:avLst/>
              <a:gdLst/>
              <a:ahLst/>
              <a:cxnLst/>
              <a:rect l="l" t="t" r="r" b="b"/>
              <a:pathLst>
                <a:path w="942" h="623" extrusionOk="0">
                  <a:moveTo>
                    <a:pt x="740" y="1"/>
                  </a:moveTo>
                  <a:cubicBezTo>
                    <a:pt x="471" y="68"/>
                    <a:pt x="269" y="202"/>
                    <a:pt x="0" y="337"/>
                  </a:cubicBezTo>
                  <a:cubicBezTo>
                    <a:pt x="68" y="404"/>
                    <a:pt x="202" y="606"/>
                    <a:pt x="269" y="606"/>
                  </a:cubicBezTo>
                  <a:cubicBezTo>
                    <a:pt x="315" y="617"/>
                    <a:pt x="362" y="623"/>
                    <a:pt x="407" y="623"/>
                  </a:cubicBezTo>
                  <a:cubicBezTo>
                    <a:pt x="627" y="623"/>
                    <a:pt x="830" y="492"/>
                    <a:pt x="942" y="270"/>
                  </a:cubicBezTo>
                  <a:cubicBezTo>
                    <a:pt x="942" y="135"/>
                    <a:pt x="874" y="1"/>
                    <a:pt x="74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0" name="Google Shape;23870;p31"/>
            <p:cNvSpPr/>
            <p:nvPr/>
          </p:nvSpPr>
          <p:spPr>
            <a:xfrm>
              <a:off x="5575550" y="1821325"/>
              <a:ext cx="11800" cy="8450"/>
            </a:xfrm>
            <a:custGeom>
              <a:avLst/>
              <a:gdLst/>
              <a:ahLst/>
              <a:cxnLst/>
              <a:rect l="l" t="t" r="r" b="b"/>
              <a:pathLst>
                <a:path w="472" h="338" extrusionOk="0">
                  <a:moveTo>
                    <a:pt x="472" y="1"/>
                  </a:moveTo>
                  <a:lnTo>
                    <a:pt x="1" y="337"/>
                  </a:lnTo>
                  <a:cubicBezTo>
                    <a:pt x="203" y="337"/>
                    <a:pt x="404" y="203"/>
                    <a:pt x="472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1" name="Google Shape;23871;p31"/>
            <p:cNvSpPr/>
            <p:nvPr/>
          </p:nvSpPr>
          <p:spPr>
            <a:xfrm>
              <a:off x="4067975" y="681725"/>
              <a:ext cx="389950" cy="260625"/>
            </a:xfrm>
            <a:custGeom>
              <a:avLst/>
              <a:gdLst/>
              <a:ahLst/>
              <a:cxnLst/>
              <a:rect l="l" t="t" r="r" b="b"/>
              <a:pathLst>
                <a:path w="15598" h="10425" extrusionOk="0">
                  <a:moveTo>
                    <a:pt x="7023" y="0"/>
                  </a:moveTo>
                  <a:cubicBezTo>
                    <a:pt x="6244" y="0"/>
                    <a:pt x="5817" y="726"/>
                    <a:pt x="5244" y="1013"/>
                  </a:cubicBezTo>
                  <a:cubicBezTo>
                    <a:pt x="3429" y="1752"/>
                    <a:pt x="2353" y="2761"/>
                    <a:pt x="2152" y="4777"/>
                  </a:cubicBezTo>
                  <a:cubicBezTo>
                    <a:pt x="2108" y="5218"/>
                    <a:pt x="1861" y="5515"/>
                    <a:pt x="1507" y="5515"/>
                  </a:cubicBezTo>
                  <a:cubicBezTo>
                    <a:pt x="1321" y="5515"/>
                    <a:pt x="1106" y="5433"/>
                    <a:pt x="874" y="5248"/>
                  </a:cubicBezTo>
                  <a:cubicBezTo>
                    <a:pt x="707" y="5123"/>
                    <a:pt x="540" y="4972"/>
                    <a:pt x="357" y="4972"/>
                  </a:cubicBezTo>
                  <a:cubicBezTo>
                    <a:pt x="246" y="4972"/>
                    <a:pt x="128" y="5028"/>
                    <a:pt x="0" y="5181"/>
                  </a:cubicBezTo>
                  <a:cubicBezTo>
                    <a:pt x="68" y="6055"/>
                    <a:pt x="606" y="6794"/>
                    <a:pt x="1278" y="7265"/>
                  </a:cubicBezTo>
                  <a:cubicBezTo>
                    <a:pt x="1648" y="7601"/>
                    <a:pt x="1984" y="7786"/>
                    <a:pt x="2311" y="7786"/>
                  </a:cubicBezTo>
                  <a:cubicBezTo>
                    <a:pt x="2639" y="7786"/>
                    <a:pt x="2959" y="7601"/>
                    <a:pt x="3295" y="7198"/>
                  </a:cubicBezTo>
                  <a:cubicBezTo>
                    <a:pt x="3693" y="6738"/>
                    <a:pt x="3952" y="6502"/>
                    <a:pt x="4147" y="6502"/>
                  </a:cubicBezTo>
                  <a:cubicBezTo>
                    <a:pt x="4380" y="6502"/>
                    <a:pt x="4524" y="6839"/>
                    <a:pt x="4706" y="7534"/>
                  </a:cubicBezTo>
                  <a:cubicBezTo>
                    <a:pt x="4908" y="8341"/>
                    <a:pt x="5177" y="9080"/>
                    <a:pt x="5379" y="9887"/>
                  </a:cubicBezTo>
                  <a:cubicBezTo>
                    <a:pt x="5446" y="10223"/>
                    <a:pt x="5782" y="10425"/>
                    <a:pt x="6118" y="10425"/>
                  </a:cubicBezTo>
                  <a:cubicBezTo>
                    <a:pt x="6589" y="10290"/>
                    <a:pt x="6454" y="10021"/>
                    <a:pt x="6454" y="9618"/>
                  </a:cubicBezTo>
                  <a:cubicBezTo>
                    <a:pt x="6412" y="8605"/>
                    <a:pt x="6555" y="8149"/>
                    <a:pt x="7034" y="8149"/>
                  </a:cubicBezTo>
                  <a:cubicBezTo>
                    <a:pt x="7317" y="8149"/>
                    <a:pt x="7719" y="8309"/>
                    <a:pt x="8270" y="8609"/>
                  </a:cubicBezTo>
                  <a:cubicBezTo>
                    <a:pt x="8392" y="8650"/>
                    <a:pt x="8490" y="8716"/>
                    <a:pt x="8593" y="8716"/>
                  </a:cubicBezTo>
                  <a:cubicBezTo>
                    <a:pt x="8659" y="8716"/>
                    <a:pt x="8728" y="8689"/>
                    <a:pt x="8807" y="8609"/>
                  </a:cubicBezTo>
                  <a:cubicBezTo>
                    <a:pt x="8942" y="8273"/>
                    <a:pt x="8404" y="7870"/>
                    <a:pt x="8942" y="7534"/>
                  </a:cubicBezTo>
                  <a:cubicBezTo>
                    <a:pt x="9069" y="7443"/>
                    <a:pt x="9191" y="7406"/>
                    <a:pt x="9309" y="7406"/>
                  </a:cubicBezTo>
                  <a:cubicBezTo>
                    <a:pt x="9626" y="7406"/>
                    <a:pt x="9907" y="7674"/>
                    <a:pt x="10152" y="7870"/>
                  </a:cubicBezTo>
                  <a:cubicBezTo>
                    <a:pt x="10286" y="8004"/>
                    <a:pt x="10286" y="8273"/>
                    <a:pt x="10286" y="8475"/>
                  </a:cubicBezTo>
                  <a:lnTo>
                    <a:pt x="10555" y="8542"/>
                  </a:lnTo>
                  <a:cubicBezTo>
                    <a:pt x="12102" y="7534"/>
                    <a:pt x="13110" y="6055"/>
                    <a:pt x="14118" y="4576"/>
                  </a:cubicBezTo>
                  <a:lnTo>
                    <a:pt x="14455" y="3903"/>
                  </a:lnTo>
                  <a:cubicBezTo>
                    <a:pt x="14522" y="3769"/>
                    <a:pt x="14656" y="3635"/>
                    <a:pt x="14723" y="3433"/>
                  </a:cubicBezTo>
                  <a:lnTo>
                    <a:pt x="14925" y="3029"/>
                  </a:lnTo>
                  <a:cubicBezTo>
                    <a:pt x="14992" y="2895"/>
                    <a:pt x="15127" y="2828"/>
                    <a:pt x="15194" y="2693"/>
                  </a:cubicBezTo>
                  <a:cubicBezTo>
                    <a:pt x="15328" y="2290"/>
                    <a:pt x="15597" y="1954"/>
                    <a:pt x="15127" y="1618"/>
                  </a:cubicBezTo>
                  <a:lnTo>
                    <a:pt x="14320" y="1214"/>
                  </a:lnTo>
                  <a:cubicBezTo>
                    <a:pt x="14279" y="1542"/>
                    <a:pt x="14213" y="1820"/>
                    <a:pt x="14046" y="1820"/>
                  </a:cubicBezTo>
                  <a:cubicBezTo>
                    <a:pt x="13939" y="1820"/>
                    <a:pt x="13791" y="1705"/>
                    <a:pt x="13581" y="1416"/>
                  </a:cubicBezTo>
                  <a:cubicBezTo>
                    <a:pt x="13513" y="1349"/>
                    <a:pt x="13581" y="1214"/>
                    <a:pt x="13513" y="1080"/>
                  </a:cubicBezTo>
                  <a:cubicBezTo>
                    <a:pt x="13467" y="988"/>
                    <a:pt x="13389" y="801"/>
                    <a:pt x="13302" y="801"/>
                  </a:cubicBezTo>
                  <a:cubicBezTo>
                    <a:pt x="13262" y="801"/>
                    <a:pt x="13219" y="840"/>
                    <a:pt x="13177" y="945"/>
                  </a:cubicBezTo>
                  <a:cubicBezTo>
                    <a:pt x="12875" y="1517"/>
                    <a:pt x="12471" y="1635"/>
                    <a:pt x="12034" y="1635"/>
                  </a:cubicBezTo>
                  <a:cubicBezTo>
                    <a:pt x="11728" y="1635"/>
                    <a:pt x="11406" y="1577"/>
                    <a:pt x="11090" y="1577"/>
                  </a:cubicBezTo>
                  <a:cubicBezTo>
                    <a:pt x="10955" y="1577"/>
                    <a:pt x="10821" y="1587"/>
                    <a:pt x="10690" y="1618"/>
                  </a:cubicBezTo>
                  <a:cubicBezTo>
                    <a:pt x="10442" y="1866"/>
                    <a:pt x="10100" y="2039"/>
                    <a:pt x="9813" y="2039"/>
                  </a:cubicBezTo>
                  <a:cubicBezTo>
                    <a:pt x="9555" y="2039"/>
                    <a:pt x="9341" y="1900"/>
                    <a:pt x="9278" y="1550"/>
                  </a:cubicBezTo>
                  <a:cubicBezTo>
                    <a:pt x="9143" y="945"/>
                    <a:pt x="8925" y="761"/>
                    <a:pt x="8673" y="761"/>
                  </a:cubicBezTo>
                  <a:cubicBezTo>
                    <a:pt x="8421" y="761"/>
                    <a:pt x="8135" y="945"/>
                    <a:pt x="7866" y="1080"/>
                  </a:cubicBezTo>
                  <a:cubicBezTo>
                    <a:pt x="7491" y="1314"/>
                    <a:pt x="7148" y="1614"/>
                    <a:pt x="6747" y="1614"/>
                  </a:cubicBezTo>
                  <a:cubicBezTo>
                    <a:pt x="6573" y="1614"/>
                    <a:pt x="6389" y="1558"/>
                    <a:pt x="6185" y="1416"/>
                  </a:cubicBezTo>
                  <a:cubicBezTo>
                    <a:pt x="6320" y="609"/>
                    <a:pt x="7396" y="811"/>
                    <a:pt x="7463" y="71"/>
                  </a:cubicBezTo>
                  <a:cubicBezTo>
                    <a:pt x="7304" y="22"/>
                    <a:pt x="7158" y="0"/>
                    <a:pt x="7023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2" name="Google Shape;23872;p31"/>
            <p:cNvSpPr/>
            <p:nvPr/>
          </p:nvSpPr>
          <p:spPr>
            <a:xfrm>
              <a:off x="4162100" y="643150"/>
              <a:ext cx="435325" cy="603400"/>
            </a:xfrm>
            <a:custGeom>
              <a:avLst/>
              <a:gdLst/>
              <a:ahLst/>
              <a:cxnLst/>
              <a:rect l="l" t="t" r="r" b="b"/>
              <a:pathLst>
                <a:path w="17413" h="24136" extrusionOk="0">
                  <a:moveTo>
                    <a:pt x="2084" y="22052"/>
                  </a:moveTo>
                  <a:cubicBezTo>
                    <a:pt x="2084" y="22321"/>
                    <a:pt x="2286" y="22388"/>
                    <a:pt x="2420" y="22455"/>
                  </a:cubicBezTo>
                  <a:cubicBezTo>
                    <a:pt x="2435" y="22478"/>
                    <a:pt x="2452" y="22498"/>
                    <a:pt x="2470" y="22518"/>
                  </a:cubicBezTo>
                  <a:lnTo>
                    <a:pt x="2470" y="22518"/>
                  </a:lnTo>
                  <a:cubicBezTo>
                    <a:pt x="2370" y="22441"/>
                    <a:pt x="2261" y="22375"/>
                    <a:pt x="2152" y="22321"/>
                  </a:cubicBezTo>
                  <a:lnTo>
                    <a:pt x="2017" y="22186"/>
                  </a:lnTo>
                  <a:cubicBezTo>
                    <a:pt x="2084" y="22186"/>
                    <a:pt x="2084" y="22119"/>
                    <a:pt x="2084" y="22052"/>
                  </a:cubicBezTo>
                  <a:close/>
                  <a:moveTo>
                    <a:pt x="14320" y="1"/>
                  </a:moveTo>
                  <a:cubicBezTo>
                    <a:pt x="13849" y="808"/>
                    <a:pt x="13244" y="1614"/>
                    <a:pt x="12572" y="2287"/>
                  </a:cubicBezTo>
                  <a:cubicBezTo>
                    <a:pt x="12303" y="2556"/>
                    <a:pt x="12236" y="3026"/>
                    <a:pt x="12370" y="3362"/>
                  </a:cubicBezTo>
                  <a:cubicBezTo>
                    <a:pt x="12370" y="3699"/>
                    <a:pt x="13916" y="3900"/>
                    <a:pt x="12370" y="4505"/>
                  </a:cubicBezTo>
                  <a:cubicBezTo>
                    <a:pt x="11765" y="4774"/>
                    <a:pt x="11967" y="6388"/>
                    <a:pt x="11093" y="6791"/>
                  </a:cubicBezTo>
                  <a:cubicBezTo>
                    <a:pt x="9681" y="7665"/>
                    <a:pt x="7664" y="7732"/>
                    <a:pt x="8000" y="10152"/>
                  </a:cubicBezTo>
                  <a:cubicBezTo>
                    <a:pt x="5984" y="10556"/>
                    <a:pt x="5715" y="12774"/>
                    <a:pt x="4236" y="13716"/>
                  </a:cubicBezTo>
                  <a:cubicBezTo>
                    <a:pt x="3631" y="14388"/>
                    <a:pt x="3160" y="15127"/>
                    <a:pt x="2891" y="15934"/>
                  </a:cubicBezTo>
                  <a:cubicBezTo>
                    <a:pt x="2689" y="17279"/>
                    <a:pt x="2152" y="18623"/>
                    <a:pt x="1278" y="19699"/>
                  </a:cubicBezTo>
                  <a:cubicBezTo>
                    <a:pt x="1815" y="20304"/>
                    <a:pt x="1210" y="20707"/>
                    <a:pt x="941" y="21245"/>
                  </a:cubicBezTo>
                  <a:cubicBezTo>
                    <a:pt x="740" y="21716"/>
                    <a:pt x="0" y="22186"/>
                    <a:pt x="471" y="22926"/>
                  </a:cubicBezTo>
                  <a:cubicBezTo>
                    <a:pt x="513" y="22933"/>
                    <a:pt x="557" y="22935"/>
                    <a:pt x="602" y="22935"/>
                  </a:cubicBezTo>
                  <a:cubicBezTo>
                    <a:pt x="739" y="22935"/>
                    <a:pt x="887" y="22912"/>
                    <a:pt x="1018" y="22912"/>
                  </a:cubicBezTo>
                  <a:cubicBezTo>
                    <a:pt x="1262" y="22912"/>
                    <a:pt x="1451" y="22994"/>
                    <a:pt x="1412" y="23464"/>
                  </a:cubicBezTo>
                  <a:cubicBezTo>
                    <a:pt x="1412" y="24070"/>
                    <a:pt x="1736" y="24126"/>
                    <a:pt x="2069" y="24126"/>
                  </a:cubicBezTo>
                  <a:cubicBezTo>
                    <a:pt x="2144" y="24126"/>
                    <a:pt x="2220" y="24123"/>
                    <a:pt x="2293" y="24123"/>
                  </a:cubicBezTo>
                  <a:cubicBezTo>
                    <a:pt x="2362" y="24123"/>
                    <a:pt x="2428" y="24126"/>
                    <a:pt x="2488" y="24136"/>
                  </a:cubicBezTo>
                  <a:cubicBezTo>
                    <a:pt x="2824" y="23800"/>
                    <a:pt x="2958" y="23329"/>
                    <a:pt x="2824" y="22926"/>
                  </a:cubicBezTo>
                  <a:cubicBezTo>
                    <a:pt x="2764" y="22806"/>
                    <a:pt x="2677" y="22700"/>
                    <a:pt x="2576" y="22607"/>
                  </a:cubicBezTo>
                  <a:lnTo>
                    <a:pt x="2576" y="22607"/>
                  </a:lnTo>
                  <a:cubicBezTo>
                    <a:pt x="2713" y="22698"/>
                    <a:pt x="2886" y="22745"/>
                    <a:pt x="3026" y="22791"/>
                  </a:cubicBezTo>
                  <a:cubicBezTo>
                    <a:pt x="3227" y="22724"/>
                    <a:pt x="3362" y="22724"/>
                    <a:pt x="3496" y="22590"/>
                  </a:cubicBezTo>
                  <a:cubicBezTo>
                    <a:pt x="3631" y="22522"/>
                    <a:pt x="3765" y="22388"/>
                    <a:pt x="3832" y="22253"/>
                  </a:cubicBezTo>
                  <a:cubicBezTo>
                    <a:pt x="3899" y="22119"/>
                    <a:pt x="4034" y="21985"/>
                    <a:pt x="4101" y="21850"/>
                  </a:cubicBezTo>
                  <a:cubicBezTo>
                    <a:pt x="4168" y="21648"/>
                    <a:pt x="4303" y="21514"/>
                    <a:pt x="4437" y="21312"/>
                  </a:cubicBezTo>
                  <a:cubicBezTo>
                    <a:pt x="4639" y="21043"/>
                    <a:pt x="4773" y="20774"/>
                    <a:pt x="4908" y="20438"/>
                  </a:cubicBezTo>
                  <a:cubicBezTo>
                    <a:pt x="5110" y="20035"/>
                    <a:pt x="5446" y="19632"/>
                    <a:pt x="5782" y="19228"/>
                  </a:cubicBezTo>
                  <a:cubicBezTo>
                    <a:pt x="6858" y="17211"/>
                    <a:pt x="8068" y="15262"/>
                    <a:pt x="9479" y="13447"/>
                  </a:cubicBezTo>
                  <a:cubicBezTo>
                    <a:pt x="10690" y="11900"/>
                    <a:pt x="12236" y="10556"/>
                    <a:pt x="12908" y="8673"/>
                  </a:cubicBezTo>
                  <a:cubicBezTo>
                    <a:pt x="13580" y="8068"/>
                    <a:pt x="13580" y="6791"/>
                    <a:pt x="14723" y="6657"/>
                  </a:cubicBezTo>
                  <a:cubicBezTo>
                    <a:pt x="14858" y="6589"/>
                    <a:pt x="15059" y="6455"/>
                    <a:pt x="15127" y="6320"/>
                  </a:cubicBezTo>
                  <a:cubicBezTo>
                    <a:pt x="15261" y="5715"/>
                    <a:pt x="15530" y="5043"/>
                    <a:pt x="15933" y="4505"/>
                  </a:cubicBezTo>
                  <a:cubicBezTo>
                    <a:pt x="17412" y="2757"/>
                    <a:pt x="17278" y="2085"/>
                    <a:pt x="15463" y="404"/>
                  </a:cubicBezTo>
                  <a:cubicBezTo>
                    <a:pt x="15127" y="135"/>
                    <a:pt x="14723" y="1"/>
                    <a:pt x="14320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3" name="Google Shape;23873;p31"/>
            <p:cNvSpPr/>
            <p:nvPr/>
          </p:nvSpPr>
          <p:spPr>
            <a:xfrm>
              <a:off x="4215875" y="891900"/>
              <a:ext cx="121025" cy="185000"/>
            </a:xfrm>
            <a:custGeom>
              <a:avLst/>
              <a:gdLst/>
              <a:ahLst/>
              <a:cxnLst/>
              <a:rect l="l" t="t" r="r" b="b"/>
              <a:pathLst>
                <a:path w="4841" h="7400" extrusionOk="0">
                  <a:moveTo>
                    <a:pt x="4438" y="1"/>
                  </a:moveTo>
                  <a:cubicBezTo>
                    <a:pt x="3496" y="202"/>
                    <a:pt x="3160" y="1076"/>
                    <a:pt x="2555" y="1681"/>
                  </a:cubicBezTo>
                  <a:cubicBezTo>
                    <a:pt x="2085" y="2152"/>
                    <a:pt x="2085" y="2152"/>
                    <a:pt x="1547" y="3429"/>
                  </a:cubicBezTo>
                  <a:cubicBezTo>
                    <a:pt x="1547" y="3564"/>
                    <a:pt x="1278" y="3631"/>
                    <a:pt x="1211" y="3631"/>
                  </a:cubicBezTo>
                  <a:cubicBezTo>
                    <a:pt x="1211" y="3631"/>
                    <a:pt x="1143" y="3698"/>
                    <a:pt x="1143" y="3766"/>
                  </a:cubicBezTo>
                  <a:cubicBezTo>
                    <a:pt x="1143" y="3900"/>
                    <a:pt x="1143" y="3967"/>
                    <a:pt x="1211" y="4034"/>
                  </a:cubicBezTo>
                  <a:cubicBezTo>
                    <a:pt x="1278" y="4371"/>
                    <a:pt x="1143" y="4707"/>
                    <a:pt x="807" y="4908"/>
                  </a:cubicBezTo>
                  <a:cubicBezTo>
                    <a:pt x="404" y="5177"/>
                    <a:pt x="337" y="5715"/>
                    <a:pt x="1" y="6118"/>
                  </a:cubicBezTo>
                  <a:lnTo>
                    <a:pt x="1" y="7396"/>
                  </a:lnTo>
                  <a:cubicBezTo>
                    <a:pt x="33" y="7398"/>
                    <a:pt x="64" y="7399"/>
                    <a:pt x="93" y="7399"/>
                  </a:cubicBezTo>
                  <a:cubicBezTo>
                    <a:pt x="933" y="7399"/>
                    <a:pt x="819" y="6506"/>
                    <a:pt x="1143" y="6051"/>
                  </a:cubicBezTo>
                  <a:cubicBezTo>
                    <a:pt x="1278" y="5245"/>
                    <a:pt x="1681" y="4572"/>
                    <a:pt x="2286" y="4034"/>
                  </a:cubicBezTo>
                  <a:cubicBezTo>
                    <a:pt x="2959" y="3497"/>
                    <a:pt x="3160" y="2354"/>
                    <a:pt x="3765" y="1883"/>
                  </a:cubicBezTo>
                  <a:cubicBezTo>
                    <a:pt x="4370" y="1413"/>
                    <a:pt x="4841" y="875"/>
                    <a:pt x="4572" y="68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4" name="Google Shape;23874;p31"/>
            <p:cNvSpPr/>
            <p:nvPr/>
          </p:nvSpPr>
          <p:spPr>
            <a:xfrm>
              <a:off x="4436050" y="700300"/>
              <a:ext cx="42050" cy="59375"/>
            </a:xfrm>
            <a:custGeom>
              <a:avLst/>
              <a:gdLst/>
              <a:ahLst/>
              <a:cxnLst/>
              <a:rect l="l" t="t" r="r" b="b"/>
              <a:pathLst>
                <a:path w="1682" h="2375" extrusionOk="0">
                  <a:moveTo>
                    <a:pt x="1614" y="1"/>
                  </a:moveTo>
                  <a:cubicBezTo>
                    <a:pt x="1009" y="1"/>
                    <a:pt x="874" y="673"/>
                    <a:pt x="404" y="942"/>
                  </a:cubicBezTo>
                  <a:cubicBezTo>
                    <a:pt x="471" y="1413"/>
                    <a:pt x="135" y="1749"/>
                    <a:pt x="0" y="2152"/>
                  </a:cubicBezTo>
                  <a:cubicBezTo>
                    <a:pt x="296" y="2300"/>
                    <a:pt x="558" y="2375"/>
                    <a:pt x="783" y="2375"/>
                  </a:cubicBezTo>
                  <a:cubicBezTo>
                    <a:pt x="1275" y="2375"/>
                    <a:pt x="1589" y="2016"/>
                    <a:pt x="1681" y="1278"/>
                  </a:cubicBezTo>
                  <a:cubicBezTo>
                    <a:pt x="1614" y="875"/>
                    <a:pt x="1614" y="404"/>
                    <a:pt x="1614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5" name="Google Shape;23875;p31"/>
            <p:cNvSpPr/>
            <p:nvPr/>
          </p:nvSpPr>
          <p:spPr>
            <a:xfrm>
              <a:off x="4331850" y="718525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28" y="0"/>
                  </a:moveTo>
                  <a:cubicBezTo>
                    <a:pt x="11" y="0"/>
                    <a:pt x="0" y="11"/>
                    <a:pt x="0" y="11"/>
                  </a:cubicBezTo>
                  <a:cubicBezTo>
                    <a:pt x="0" y="11"/>
                    <a:pt x="135" y="146"/>
                    <a:pt x="135" y="146"/>
                  </a:cubicBezTo>
                  <a:cubicBezTo>
                    <a:pt x="94" y="25"/>
                    <a:pt x="54" y="0"/>
                    <a:pt x="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6" name="Google Shape;23876;p31"/>
            <p:cNvSpPr/>
            <p:nvPr/>
          </p:nvSpPr>
          <p:spPr>
            <a:xfrm>
              <a:off x="4422600" y="707025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7" name="Google Shape;23877;p31"/>
            <p:cNvSpPr/>
            <p:nvPr/>
          </p:nvSpPr>
          <p:spPr>
            <a:xfrm>
              <a:off x="4083100" y="750725"/>
              <a:ext cx="1181550" cy="895850"/>
            </a:xfrm>
            <a:custGeom>
              <a:avLst/>
              <a:gdLst/>
              <a:ahLst/>
              <a:cxnLst/>
              <a:rect l="l" t="t" r="r" b="b"/>
              <a:pathLst>
                <a:path w="47262" h="35834" extrusionOk="0">
                  <a:moveTo>
                    <a:pt x="38186" y="1"/>
                  </a:moveTo>
                  <a:cubicBezTo>
                    <a:pt x="38186" y="1816"/>
                    <a:pt x="36438" y="2421"/>
                    <a:pt x="36169" y="3765"/>
                  </a:cubicBezTo>
                  <a:cubicBezTo>
                    <a:pt x="35642" y="3648"/>
                    <a:pt x="35472" y="3123"/>
                    <a:pt x="35037" y="3123"/>
                  </a:cubicBezTo>
                  <a:cubicBezTo>
                    <a:pt x="34973" y="3123"/>
                    <a:pt x="34903" y="3134"/>
                    <a:pt x="34825" y="3160"/>
                  </a:cubicBezTo>
                  <a:cubicBezTo>
                    <a:pt x="34757" y="3362"/>
                    <a:pt x="34757" y="3564"/>
                    <a:pt x="34757" y="3564"/>
                  </a:cubicBezTo>
                  <a:cubicBezTo>
                    <a:pt x="35699" y="4572"/>
                    <a:pt x="35228" y="5715"/>
                    <a:pt x="35026" y="6791"/>
                  </a:cubicBezTo>
                  <a:cubicBezTo>
                    <a:pt x="34959" y="7530"/>
                    <a:pt x="34287" y="8135"/>
                    <a:pt x="33480" y="8135"/>
                  </a:cubicBezTo>
                  <a:cubicBezTo>
                    <a:pt x="32808" y="8068"/>
                    <a:pt x="32741" y="7328"/>
                    <a:pt x="32673" y="6723"/>
                  </a:cubicBezTo>
                  <a:cubicBezTo>
                    <a:pt x="32673" y="6454"/>
                    <a:pt x="32875" y="6051"/>
                    <a:pt x="32337" y="5917"/>
                  </a:cubicBezTo>
                  <a:cubicBezTo>
                    <a:pt x="31791" y="6462"/>
                    <a:pt x="31467" y="6609"/>
                    <a:pt x="30681" y="6609"/>
                  </a:cubicBezTo>
                  <a:cubicBezTo>
                    <a:pt x="30499" y="6609"/>
                    <a:pt x="30292" y="6602"/>
                    <a:pt x="30051" y="6589"/>
                  </a:cubicBezTo>
                  <a:cubicBezTo>
                    <a:pt x="29997" y="6571"/>
                    <a:pt x="29943" y="6563"/>
                    <a:pt x="29891" y="6563"/>
                  </a:cubicBezTo>
                  <a:cubicBezTo>
                    <a:pt x="29746" y="6563"/>
                    <a:pt x="29612" y="6625"/>
                    <a:pt x="29514" y="6723"/>
                  </a:cubicBezTo>
                  <a:cubicBezTo>
                    <a:pt x="29242" y="6995"/>
                    <a:pt x="28970" y="7091"/>
                    <a:pt x="28698" y="7091"/>
                  </a:cubicBezTo>
                  <a:cubicBezTo>
                    <a:pt x="28297" y="7091"/>
                    <a:pt x="27897" y="6884"/>
                    <a:pt x="27497" y="6723"/>
                  </a:cubicBezTo>
                  <a:cubicBezTo>
                    <a:pt x="27389" y="6652"/>
                    <a:pt x="27243" y="6580"/>
                    <a:pt x="27109" y="6580"/>
                  </a:cubicBezTo>
                  <a:cubicBezTo>
                    <a:pt x="26993" y="6580"/>
                    <a:pt x="26887" y="6634"/>
                    <a:pt x="26824" y="6791"/>
                  </a:cubicBezTo>
                  <a:cubicBezTo>
                    <a:pt x="26690" y="6992"/>
                    <a:pt x="26690" y="7328"/>
                    <a:pt x="26824" y="7530"/>
                  </a:cubicBezTo>
                  <a:cubicBezTo>
                    <a:pt x="27026" y="8001"/>
                    <a:pt x="27766" y="8068"/>
                    <a:pt x="27766" y="8740"/>
                  </a:cubicBezTo>
                  <a:cubicBezTo>
                    <a:pt x="27833" y="9144"/>
                    <a:pt x="27766" y="9614"/>
                    <a:pt x="27362" y="9749"/>
                  </a:cubicBezTo>
                  <a:cubicBezTo>
                    <a:pt x="27286" y="9787"/>
                    <a:pt x="27220" y="9803"/>
                    <a:pt x="27161" y="9803"/>
                  </a:cubicBezTo>
                  <a:cubicBezTo>
                    <a:pt x="26908" y="9803"/>
                    <a:pt x="26799" y="9496"/>
                    <a:pt x="26690" y="9278"/>
                  </a:cubicBezTo>
                  <a:cubicBezTo>
                    <a:pt x="26219" y="8539"/>
                    <a:pt x="25749" y="7799"/>
                    <a:pt x="25345" y="7060"/>
                  </a:cubicBezTo>
                  <a:cubicBezTo>
                    <a:pt x="25157" y="6745"/>
                    <a:pt x="24910" y="6314"/>
                    <a:pt x="24549" y="6314"/>
                  </a:cubicBezTo>
                  <a:cubicBezTo>
                    <a:pt x="24524" y="6314"/>
                    <a:pt x="24498" y="6316"/>
                    <a:pt x="24472" y="6320"/>
                  </a:cubicBezTo>
                  <a:cubicBezTo>
                    <a:pt x="24323" y="6337"/>
                    <a:pt x="24180" y="6344"/>
                    <a:pt x="24042" y="6344"/>
                  </a:cubicBezTo>
                  <a:cubicBezTo>
                    <a:pt x="22502" y="6344"/>
                    <a:pt x="21638" y="5347"/>
                    <a:pt x="20774" y="4236"/>
                  </a:cubicBezTo>
                  <a:cubicBezTo>
                    <a:pt x="20495" y="3929"/>
                    <a:pt x="20308" y="3761"/>
                    <a:pt x="20143" y="3761"/>
                  </a:cubicBezTo>
                  <a:cubicBezTo>
                    <a:pt x="19909" y="3761"/>
                    <a:pt x="19716" y="4094"/>
                    <a:pt x="19362" y="4841"/>
                  </a:cubicBezTo>
                  <a:cubicBezTo>
                    <a:pt x="19409" y="4853"/>
                    <a:pt x="19460" y="4856"/>
                    <a:pt x="19513" y="4856"/>
                  </a:cubicBezTo>
                  <a:cubicBezTo>
                    <a:pt x="19595" y="4856"/>
                    <a:pt x="19682" y="4848"/>
                    <a:pt x="19768" y="4848"/>
                  </a:cubicBezTo>
                  <a:cubicBezTo>
                    <a:pt x="19948" y="4848"/>
                    <a:pt x="20123" y="4884"/>
                    <a:pt x="20236" y="5110"/>
                  </a:cubicBezTo>
                  <a:cubicBezTo>
                    <a:pt x="19766" y="5513"/>
                    <a:pt x="19429" y="6051"/>
                    <a:pt x="18959" y="6253"/>
                  </a:cubicBezTo>
                  <a:cubicBezTo>
                    <a:pt x="18890" y="6278"/>
                    <a:pt x="18818" y="6289"/>
                    <a:pt x="18744" y="6289"/>
                  </a:cubicBezTo>
                  <a:cubicBezTo>
                    <a:pt x="18427" y="6289"/>
                    <a:pt x="18064" y="6098"/>
                    <a:pt x="17723" y="6098"/>
                  </a:cubicBezTo>
                  <a:cubicBezTo>
                    <a:pt x="17518" y="6098"/>
                    <a:pt x="17320" y="6167"/>
                    <a:pt x="17144" y="6387"/>
                  </a:cubicBezTo>
                  <a:cubicBezTo>
                    <a:pt x="17144" y="6791"/>
                    <a:pt x="17413" y="6791"/>
                    <a:pt x="17681" y="6858"/>
                  </a:cubicBezTo>
                  <a:cubicBezTo>
                    <a:pt x="18085" y="7060"/>
                    <a:pt x="18555" y="7261"/>
                    <a:pt x="18354" y="7732"/>
                  </a:cubicBezTo>
                  <a:cubicBezTo>
                    <a:pt x="18197" y="8006"/>
                    <a:pt x="17926" y="8144"/>
                    <a:pt x="17660" y="8144"/>
                  </a:cubicBezTo>
                  <a:cubicBezTo>
                    <a:pt x="17470" y="8144"/>
                    <a:pt x="17284" y="8074"/>
                    <a:pt x="17144" y="7933"/>
                  </a:cubicBezTo>
                  <a:cubicBezTo>
                    <a:pt x="16862" y="7708"/>
                    <a:pt x="16627" y="7612"/>
                    <a:pt x="16405" y="7612"/>
                  </a:cubicBezTo>
                  <a:cubicBezTo>
                    <a:pt x="16097" y="7612"/>
                    <a:pt x="15814" y="7795"/>
                    <a:pt x="15463" y="8068"/>
                  </a:cubicBezTo>
                  <a:cubicBezTo>
                    <a:pt x="14992" y="8404"/>
                    <a:pt x="14522" y="8539"/>
                    <a:pt x="14186" y="9144"/>
                  </a:cubicBezTo>
                  <a:cubicBezTo>
                    <a:pt x="13715" y="9883"/>
                    <a:pt x="12976" y="10421"/>
                    <a:pt x="12102" y="10488"/>
                  </a:cubicBezTo>
                  <a:cubicBezTo>
                    <a:pt x="12034" y="10471"/>
                    <a:pt x="11967" y="10463"/>
                    <a:pt x="11901" y="10463"/>
                  </a:cubicBezTo>
                  <a:cubicBezTo>
                    <a:pt x="11702" y="10463"/>
                    <a:pt x="11513" y="10539"/>
                    <a:pt x="11362" y="10690"/>
                  </a:cubicBezTo>
                  <a:cubicBezTo>
                    <a:pt x="9480" y="13782"/>
                    <a:pt x="7665" y="16875"/>
                    <a:pt x="5917" y="20035"/>
                  </a:cubicBezTo>
                  <a:cubicBezTo>
                    <a:pt x="5580" y="20909"/>
                    <a:pt x="5244" y="21782"/>
                    <a:pt x="4841" y="22589"/>
                  </a:cubicBezTo>
                  <a:cubicBezTo>
                    <a:pt x="4774" y="22925"/>
                    <a:pt x="4707" y="23261"/>
                    <a:pt x="4572" y="23530"/>
                  </a:cubicBezTo>
                  <a:cubicBezTo>
                    <a:pt x="3967" y="25547"/>
                    <a:pt x="2824" y="27362"/>
                    <a:pt x="2354" y="29446"/>
                  </a:cubicBezTo>
                  <a:cubicBezTo>
                    <a:pt x="2891" y="30186"/>
                    <a:pt x="2891" y="30724"/>
                    <a:pt x="1950" y="31060"/>
                  </a:cubicBezTo>
                  <a:cubicBezTo>
                    <a:pt x="1681" y="31194"/>
                    <a:pt x="1547" y="31531"/>
                    <a:pt x="1614" y="31867"/>
                  </a:cubicBezTo>
                  <a:lnTo>
                    <a:pt x="1681" y="31799"/>
                  </a:lnTo>
                  <a:lnTo>
                    <a:pt x="1681" y="31799"/>
                  </a:lnTo>
                  <a:cubicBezTo>
                    <a:pt x="1009" y="33144"/>
                    <a:pt x="471" y="34489"/>
                    <a:pt x="1" y="35833"/>
                  </a:cubicBezTo>
                  <a:cubicBezTo>
                    <a:pt x="1480" y="35094"/>
                    <a:pt x="3765" y="35564"/>
                    <a:pt x="4169" y="33077"/>
                  </a:cubicBezTo>
                  <a:cubicBezTo>
                    <a:pt x="4169" y="33011"/>
                    <a:pt x="4177" y="32985"/>
                    <a:pt x="4190" y="32985"/>
                  </a:cubicBezTo>
                  <a:cubicBezTo>
                    <a:pt x="4231" y="32985"/>
                    <a:pt x="4320" y="33228"/>
                    <a:pt x="4370" y="33278"/>
                  </a:cubicBezTo>
                  <a:cubicBezTo>
                    <a:pt x="4487" y="33424"/>
                    <a:pt x="4666" y="33494"/>
                    <a:pt x="4842" y="33494"/>
                  </a:cubicBezTo>
                  <a:cubicBezTo>
                    <a:pt x="5074" y="33494"/>
                    <a:pt x="5302" y="33373"/>
                    <a:pt x="5379" y="33144"/>
                  </a:cubicBezTo>
                  <a:cubicBezTo>
                    <a:pt x="5648" y="31934"/>
                    <a:pt x="6589" y="31060"/>
                    <a:pt x="7059" y="29917"/>
                  </a:cubicBezTo>
                  <a:cubicBezTo>
                    <a:pt x="7328" y="30522"/>
                    <a:pt x="7530" y="31194"/>
                    <a:pt x="7799" y="31799"/>
                  </a:cubicBezTo>
                  <a:cubicBezTo>
                    <a:pt x="7969" y="32084"/>
                    <a:pt x="8188" y="32368"/>
                    <a:pt x="8536" y="32368"/>
                  </a:cubicBezTo>
                  <a:cubicBezTo>
                    <a:pt x="8599" y="32368"/>
                    <a:pt x="8667" y="32358"/>
                    <a:pt x="8740" y="32337"/>
                  </a:cubicBezTo>
                  <a:cubicBezTo>
                    <a:pt x="9211" y="32203"/>
                    <a:pt x="9278" y="31799"/>
                    <a:pt x="9278" y="31396"/>
                  </a:cubicBezTo>
                  <a:cubicBezTo>
                    <a:pt x="9278" y="30522"/>
                    <a:pt x="8740" y="29850"/>
                    <a:pt x="8538" y="29110"/>
                  </a:cubicBezTo>
                  <a:lnTo>
                    <a:pt x="8538" y="29110"/>
                  </a:lnTo>
                  <a:cubicBezTo>
                    <a:pt x="8730" y="29569"/>
                    <a:pt x="9008" y="29898"/>
                    <a:pt x="9274" y="29898"/>
                  </a:cubicBezTo>
                  <a:cubicBezTo>
                    <a:pt x="9476" y="29898"/>
                    <a:pt x="9671" y="29709"/>
                    <a:pt x="9816" y="29245"/>
                  </a:cubicBezTo>
                  <a:cubicBezTo>
                    <a:pt x="10018" y="28505"/>
                    <a:pt x="10555" y="27833"/>
                    <a:pt x="11295" y="27497"/>
                  </a:cubicBezTo>
                  <a:cubicBezTo>
                    <a:pt x="11433" y="27382"/>
                    <a:pt x="11594" y="27330"/>
                    <a:pt x="11752" y="27330"/>
                  </a:cubicBezTo>
                  <a:cubicBezTo>
                    <a:pt x="12057" y="27330"/>
                    <a:pt x="12349" y="27523"/>
                    <a:pt x="12438" y="27833"/>
                  </a:cubicBezTo>
                  <a:cubicBezTo>
                    <a:pt x="12707" y="28304"/>
                    <a:pt x="12841" y="29648"/>
                    <a:pt x="12707" y="29783"/>
                  </a:cubicBezTo>
                  <a:cubicBezTo>
                    <a:pt x="11967" y="30186"/>
                    <a:pt x="11698" y="30791"/>
                    <a:pt x="12102" y="31463"/>
                  </a:cubicBezTo>
                  <a:cubicBezTo>
                    <a:pt x="12309" y="31879"/>
                    <a:pt x="12620" y="32166"/>
                    <a:pt x="12985" y="32166"/>
                  </a:cubicBezTo>
                  <a:cubicBezTo>
                    <a:pt x="13211" y="32166"/>
                    <a:pt x="13458" y="32056"/>
                    <a:pt x="13715" y="31799"/>
                  </a:cubicBezTo>
                  <a:cubicBezTo>
                    <a:pt x="13810" y="31704"/>
                    <a:pt x="13905" y="31609"/>
                    <a:pt x="13977" y="31609"/>
                  </a:cubicBezTo>
                  <a:cubicBezTo>
                    <a:pt x="14006" y="31609"/>
                    <a:pt x="14031" y="31626"/>
                    <a:pt x="14051" y="31665"/>
                  </a:cubicBezTo>
                  <a:cubicBezTo>
                    <a:pt x="14539" y="32640"/>
                    <a:pt x="15013" y="33021"/>
                    <a:pt x="15491" y="33021"/>
                  </a:cubicBezTo>
                  <a:cubicBezTo>
                    <a:pt x="16069" y="33021"/>
                    <a:pt x="16653" y="32467"/>
                    <a:pt x="17278" y="31732"/>
                  </a:cubicBezTo>
                  <a:cubicBezTo>
                    <a:pt x="17480" y="31531"/>
                    <a:pt x="17883" y="31531"/>
                    <a:pt x="18219" y="31531"/>
                  </a:cubicBezTo>
                  <a:cubicBezTo>
                    <a:pt x="19161" y="31463"/>
                    <a:pt x="20034" y="31060"/>
                    <a:pt x="20774" y="30455"/>
                  </a:cubicBezTo>
                  <a:cubicBezTo>
                    <a:pt x="21782" y="29783"/>
                    <a:pt x="21177" y="28304"/>
                    <a:pt x="22186" y="27228"/>
                  </a:cubicBezTo>
                  <a:lnTo>
                    <a:pt x="22186" y="27228"/>
                  </a:lnTo>
                  <a:cubicBezTo>
                    <a:pt x="22320" y="28707"/>
                    <a:pt x="21648" y="29984"/>
                    <a:pt x="22858" y="30858"/>
                  </a:cubicBezTo>
                  <a:cubicBezTo>
                    <a:pt x="23310" y="31242"/>
                    <a:pt x="23785" y="31391"/>
                    <a:pt x="24242" y="31391"/>
                  </a:cubicBezTo>
                  <a:cubicBezTo>
                    <a:pt x="25143" y="31391"/>
                    <a:pt x="25975" y="30811"/>
                    <a:pt x="26421" y="30320"/>
                  </a:cubicBezTo>
                  <a:cubicBezTo>
                    <a:pt x="27833" y="28841"/>
                    <a:pt x="26623" y="27026"/>
                    <a:pt x="25951" y="25413"/>
                  </a:cubicBezTo>
                  <a:lnTo>
                    <a:pt x="25951" y="25413"/>
                  </a:lnTo>
                  <a:cubicBezTo>
                    <a:pt x="26085" y="25614"/>
                    <a:pt x="26219" y="25883"/>
                    <a:pt x="26354" y="26085"/>
                  </a:cubicBezTo>
                  <a:cubicBezTo>
                    <a:pt x="26717" y="26604"/>
                    <a:pt x="27120" y="27202"/>
                    <a:pt x="27717" y="27202"/>
                  </a:cubicBezTo>
                  <a:cubicBezTo>
                    <a:pt x="27894" y="27202"/>
                    <a:pt x="28088" y="27149"/>
                    <a:pt x="28304" y="27026"/>
                  </a:cubicBezTo>
                  <a:cubicBezTo>
                    <a:pt x="29312" y="26421"/>
                    <a:pt x="28505" y="25682"/>
                    <a:pt x="28102" y="25009"/>
                  </a:cubicBezTo>
                  <a:cubicBezTo>
                    <a:pt x="28035" y="24875"/>
                    <a:pt x="27900" y="24673"/>
                    <a:pt x="28035" y="24472"/>
                  </a:cubicBezTo>
                  <a:lnTo>
                    <a:pt x="28035" y="24472"/>
                  </a:lnTo>
                  <a:cubicBezTo>
                    <a:pt x="28188" y="25007"/>
                    <a:pt x="28449" y="25194"/>
                    <a:pt x="28771" y="25194"/>
                  </a:cubicBezTo>
                  <a:cubicBezTo>
                    <a:pt x="29014" y="25194"/>
                    <a:pt x="29291" y="25087"/>
                    <a:pt x="29581" y="24942"/>
                  </a:cubicBezTo>
                  <a:cubicBezTo>
                    <a:pt x="29883" y="24813"/>
                    <a:pt x="30212" y="24518"/>
                    <a:pt x="30552" y="24518"/>
                  </a:cubicBezTo>
                  <a:cubicBezTo>
                    <a:pt x="30741" y="24518"/>
                    <a:pt x="30934" y="24610"/>
                    <a:pt x="31127" y="24875"/>
                  </a:cubicBezTo>
                  <a:cubicBezTo>
                    <a:pt x="31463" y="25278"/>
                    <a:pt x="31127" y="25547"/>
                    <a:pt x="30858" y="25816"/>
                  </a:cubicBezTo>
                  <a:cubicBezTo>
                    <a:pt x="30455" y="26421"/>
                    <a:pt x="30724" y="26825"/>
                    <a:pt x="31329" y="27026"/>
                  </a:cubicBezTo>
                  <a:cubicBezTo>
                    <a:pt x="31551" y="27108"/>
                    <a:pt x="31739" y="27145"/>
                    <a:pt x="31900" y="27145"/>
                  </a:cubicBezTo>
                  <a:cubicBezTo>
                    <a:pt x="32661" y="27145"/>
                    <a:pt x="32811" y="26313"/>
                    <a:pt x="33144" y="25480"/>
                  </a:cubicBezTo>
                  <a:lnTo>
                    <a:pt x="33144" y="25480"/>
                  </a:lnTo>
                  <a:cubicBezTo>
                    <a:pt x="33009" y="26152"/>
                    <a:pt x="32741" y="26556"/>
                    <a:pt x="32741" y="27026"/>
                  </a:cubicBezTo>
                  <a:cubicBezTo>
                    <a:pt x="32741" y="27295"/>
                    <a:pt x="32673" y="27631"/>
                    <a:pt x="32539" y="27900"/>
                  </a:cubicBezTo>
                  <a:cubicBezTo>
                    <a:pt x="32491" y="28043"/>
                    <a:pt x="32410" y="28185"/>
                    <a:pt x="32295" y="28185"/>
                  </a:cubicBezTo>
                  <a:cubicBezTo>
                    <a:pt x="32248" y="28185"/>
                    <a:pt x="32195" y="28161"/>
                    <a:pt x="32136" y="28102"/>
                  </a:cubicBezTo>
                  <a:lnTo>
                    <a:pt x="31867" y="28169"/>
                  </a:lnTo>
                  <a:cubicBezTo>
                    <a:pt x="31799" y="28236"/>
                    <a:pt x="31732" y="28371"/>
                    <a:pt x="31665" y="28573"/>
                  </a:cubicBezTo>
                  <a:cubicBezTo>
                    <a:pt x="31732" y="29312"/>
                    <a:pt x="31262" y="30119"/>
                    <a:pt x="32136" y="30724"/>
                  </a:cubicBezTo>
                  <a:cubicBezTo>
                    <a:pt x="33144" y="30320"/>
                    <a:pt x="33413" y="29379"/>
                    <a:pt x="33883" y="28505"/>
                  </a:cubicBezTo>
                  <a:cubicBezTo>
                    <a:pt x="34959" y="24270"/>
                    <a:pt x="37581" y="20640"/>
                    <a:pt x="39463" y="16673"/>
                  </a:cubicBezTo>
                  <a:cubicBezTo>
                    <a:pt x="39934" y="15665"/>
                    <a:pt x="40539" y="14724"/>
                    <a:pt x="41144" y="13782"/>
                  </a:cubicBezTo>
                  <a:cubicBezTo>
                    <a:pt x="42287" y="12102"/>
                    <a:pt x="43497" y="10488"/>
                    <a:pt x="43968" y="8471"/>
                  </a:cubicBezTo>
                  <a:cubicBezTo>
                    <a:pt x="44102" y="8135"/>
                    <a:pt x="44237" y="7866"/>
                    <a:pt x="44371" y="7530"/>
                  </a:cubicBezTo>
                  <a:cubicBezTo>
                    <a:pt x="45110" y="5849"/>
                    <a:pt x="46657" y="4639"/>
                    <a:pt x="47262" y="2824"/>
                  </a:cubicBezTo>
                  <a:cubicBezTo>
                    <a:pt x="46858" y="2017"/>
                    <a:pt x="46119" y="1412"/>
                    <a:pt x="45245" y="1278"/>
                  </a:cubicBezTo>
                  <a:cubicBezTo>
                    <a:pt x="44298" y="1052"/>
                    <a:pt x="43381" y="645"/>
                    <a:pt x="42454" y="645"/>
                  </a:cubicBezTo>
                  <a:cubicBezTo>
                    <a:pt x="41999" y="645"/>
                    <a:pt x="41542" y="743"/>
                    <a:pt x="41077" y="1009"/>
                  </a:cubicBezTo>
                  <a:cubicBezTo>
                    <a:pt x="41032" y="1009"/>
                    <a:pt x="40898" y="1039"/>
                    <a:pt x="40813" y="1039"/>
                  </a:cubicBezTo>
                  <a:cubicBezTo>
                    <a:pt x="40771" y="1039"/>
                    <a:pt x="40741" y="1031"/>
                    <a:pt x="40741" y="1009"/>
                  </a:cubicBezTo>
                  <a:cubicBezTo>
                    <a:pt x="40528" y="531"/>
                    <a:pt x="40190" y="441"/>
                    <a:pt x="39816" y="441"/>
                  </a:cubicBezTo>
                  <a:cubicBezTo>
                    <a:pt x="39592" y="441"/>
                    <a:pt x="39355" y="473"/>
                    <a:pt x="39126" y="473"/>
                  </a:cubicBezTo>
                  <a:cubicBezTo>
                    <a:pt x="38771" y="473"/>
                    <a:pt x="38433" y="396"/>
                    <a:pt x="38186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8" name="Google Shape;23878;p31"/>
            <p:cNvSpPr/>
            <p:nvPr/>
          </p:nvSpPr>
          <p:spPr>
            <a:xfrm>
              <a:off x="4224275" y="800050"/>
              <a:ext cx="324400" cy="458275"/>
            </a:xfrm>
            <a:custGeom>
              <a:avLst/>
              <a:gdLst/>
              <a:ahLst/>
              <a:cxnLst/>
              <a:rect l="l" t="t" r="r" b="b"/>
              <a:pathLst>
                <a:path w="12976" h="18331" extrusionOk="0">
                  <a:moveTo>
                    <a:pt x="12697" y="0"/>
                  </a:moveTo>
                  <a:cubicBezTo>
                    <a:pt x="12628" y="0"/>
                    <a:pt x="12561" y="17"/>
                    <a:pt x="12505" y="44"/>
                  </a:cubicBezTo>
                  <a:lnTo>
                    <a:pt x="12169" y="44"/>
                  </a:lnTo>
                  <a:cubicBezTo>
                    <a:pt x="11161" y="381"/>
                    <a:pt x="11161" y="1792"/>
                    <a:pt x="10085" y="2061"/>
                  </a:cubicBezTo>
                  <a:cubicBezTo>
                    <a:pt x="9480" y="2868"/>
                    <a:pt x="8875" y="3675"/>
                    <a:pt x="8404" y="4616"/>
                  </a:cubicBezTo>
                  <a:cubicBezTo>
                    <a:pt x="8001" y="5490"/>
                    <a:pt x="7060" y="5557"/>
                    <a:pt x="6723" y="6364"/>
                  </a:cubicBezTo>
                  <a:cubicBezTo>
                    <a:pt x="6186" y="7507"/>
                    <a:pt x="5513" y="8515"/>
                    <a:pt x="4774" y="9524"/>
                  </a:cubicBezTo>
                  <a:cubicBezTo>
                    <a:pt x="4034" y="10599"/>
                    <a:pt x="3362" y="11742"/>
                    <a:pt x="2891" y="12952"/>
                  </a:cubicBezTo>
                  <a:cubicBezTo>
                    <a:pt x="2555" y="13356"/>
                    <a:pt x="2354" y="13826"/>
                    <a:pt x="2018" y="14162"/>
                  </a:cubicBezTo>
                  <a:lnTo>
                    <a:pt x="1614" y="15036"/>
                  </a:lnTo>
                  <a:cubicBezTo>
                    <a:pt x="1480" y="15171"/>
                    <a:pt x="1345" y="15305"/>
                    <a:pt x="1211" y="15440"/>
                  </a:cubicBezTo>
                  <a:cubicBezTo>
                    <a:pt x="1211" y="15574"/>
                    <a:pt x="1345" y="15709"/>
                    <a:pt x="1211" y="15843"/>
                  </a:cubicBezTo>
                  <a:cubicBezTo>
                    <a:pt x="1076" y="15977"/>
                    <a:pt x="942" y="16112"/>
                    <a:pt x="807" y="16246"/>
                  </a:cubicBezTo>
                  <a:cubicBezTo>
                    <a:pt x="1" y="16784"/>
                    <a:pt x="135" y="17524"/>
                    <a:pt x="471" y="18330"/>
                  </a:cubicBezTo>
                  <a:cubicBezTo>
                    <a:pt x="1480" y="16851"/>
                    <a:pt x="2421" y="15305"/>
                    <a:pt x="3295" y="13759"/>
                  </a:cubicBezTo>
                  <a:cubicBezTo>
                    <a:pt x="4236" y="11944"/>
                    <a:pt x="5312" y="10196"/>
                    <a:pt x="6455" y="8582"/>
                  </a:cubicBezTo>
                  <a:cubicBezTo>
                    <a:pt x="7463" y="7305"/>
                    <a:pt x="8606" y="6162"/>
                    <a:pt x="9480" y="4885"/>
                  </a:cubicBezTo>
                  <a:cubicBezTo>
                    <a:pt x="10623" y="3271"/>
                    <a:pt x="12236" y="1994"/>
                    <a:pt x="12976" y="112"/>
                  </a:cubicBezTo>
                  <a:cubicBezTo>
                    <a:pt x="12897" y="33"/>
                    <a:pt x="12795" y="0"/>
                    <a:pt x="12697" y="0"/>
                  </a:cubicBezTo>
                  <a:close/>
                </a:path>
              </a:pathLst>
            </a:custGeom>
            <a:solidFill>
              <a:srgbClr val="8E95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9" name="Google Shape;23879;p31"/>
            <p:cNvSpPr/>
            <p:nvPr/>
          </p:nvSpPr>
          <p:spPr>
            <a:xfrm>
              <a:off x="4523450" y="653250"/>
              <a:ext cx="144550" cy="149600"/>
            </a:xfrm>
            <a:custGeom>
              <a:avLst/>
              <a:gdLst/>
              <a:ahLst/>
              <a:cxnLst/>
              <a:rect l="l" t="t" r="r" b="b"/>
              <a:pathLst>
                <a:path w="5782" h="5984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941" y="471"/>
                    <a:pt x="1412" y="673"/>
                    <a:pt x="1547" y="1009"/>
                  </a:cubicBezTo>
                  <a:cubicBezTo>
                    <a:pt x="2286" y="2488"/>
                    <a:pt x="2286" y="2488"/>
                    <a:pt x="941" y="3832"/>
                  </a:cubicBezTo>
                  <a:cubicBezTo>
                    <a:pt x="404" y="4437"/>
                    <a:pt x="0" y="5110"/>
                    <a:pt x="538" y="5984"/>
                  </a:cubicBezTo>
                  <a:lnTo>
                    <a:pt x="1009" y="5984"/>
                  </a:lnTo>
                  <a:cubicBezTo>
                    <a:pt x="1748" y="5446"/>
                    <a:pt x="2420" y="4774"/>
                    <a:pt x="3026" y="4034"/>
                  </a:cubicBezTo>
                  <a:cubicBezTo>
                    <a:pt x="3026" y="3362"/>
                    <a:pt x="3496" y="2757"/>
                    <a:pt x="4168" y="2757"/>
                  </a:cubicBezTo>
                  <a:cubicBezTo>
                    <a:pt x="4303" y="2622"/>
                    <a:pt x="4437" y="2488"/>
                    <a:pt x="4572" y="2353"/>
                  </a:cubicBezTo>
                  <a:cubicBezTo>
                    <a:pt x="5110" y="1950"/>
                    <a:pt x="5513" y="1345"/>
                    <a:pt x="5782" y="740"/>
                  </a:cubicBezTo>
                  <a:cubicBezTo>
                    <a:pt x="4236" y="68"/>
                    <a:pt x="2555" y="538"/>
                    <a:pt x="1009" y="0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0" name="Google Shape;23880;p31"/>
            <p:cNvSpPr/>
            <p:nvPr/>
          </p:nvSpPr>
          <p:spPr>
            <a:xfrm>
              <a:off x="4921775" y="764175"/>
              <a:ext cx="38675" cy="33625"/>
            </a:xfrm>
            <a:custGeom>
              <a:avLst/>
              <a:gdLst/>
              <a:ahLst/>
              <a:cxnLst/>
              <a:rect l="l" t="t" r="r" b="b"/>
              <a:pathLst>
                <a:path w="1547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874" y="404"/>
                    <a:pt x="202" y="68"/>
                    <a:pt x="0" y="874"/>
                  </a:cubicBezTo>
                  <a:cubicBezTo>
                    <a:pt x="0" y="1009"/>
                    <a:pt x="202" y="1345"/>
                    <a:pt x="269" y="1345"/>
                  </a:cubicBezTo>
                  <a:cubicBezTo>
                    <a:pt x="941" y="1345"/>
                    <a:pt x="1278" y="874"/>
                    <a:pt x="1547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1" name="Google Shape;23881;p31"/>
            <p:cNvSpPr/>
            <p:nvPr/>
          </p:nvSpPr>
          <p:spPr>
            <a:xfrm>
              <a:off x="4583950" y="712925"/>
              <a:ext cx="43725" cy="41200"/>
            </a:xfrm>
            <a:custGeom>
              <a:avLst/>
              <a:gdLst/>
              <a:ahLst/>
              <a:cxnLst/>
              <a:rect l="l" t="t" r="r" b="b"/>
              <a:pathLst>
                <a:path w="1749" h="1648" extrusionOk="0">
                  <a:moveTo>
                    <a:pt x="935" y="1"/>
                  </a:moveTo>
                  <a:cubicBezTo>
                    <a:pt x="795" y="1"/>
                    <a:pt x="644" y="63"/>
                    <a:pt x="471" y="235"/>
                  </a:cubicBezTo>
                  <a:cubicBezTo>
                    <a:pt x="0" y="773"/>
                    <a:pt x="404" y="1176"/>
                    <a:pt x="606" y="1647"/>
                  </a:cubicBezTo>
                  <a:cubicBezTo>
                    <a:pt x="1076" y="1311"/>
                    <a:pt x="1479" y="908"/>
                    <a:pt x="1748" y="370"/>
                  </a:cubicBezTo>
                  <a:cubicBezTo>
                    <a:pt x="1474" y="278"/>
                    <a:pt x="1231" y="1"/>
                    <a:pt x="935" y="1"/>
                  </a:cubicBez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2" name="Google Shape;23882;p31"/>
            <p:cNvSpPr/>
            <p:nvPr/>
          </p:nvSpPr>
          <p:spPr>
            <a:xfrm>
              <a:off x="4534025" y="871550"/>
              <a:ext cx="36500" cy="15175"/>
            </a:xfrm>
            <a:custGeom>
              <a:avLst/>
              <a:gdLst/>
              <a:ahLst/>
              <a:cxnLst/>
              <a:rect l="l" t="t" r="r" b="b"/>
              <a:pathLst>
                <a:path w="1460" h="607" extrusionOk="0">
                  <a:moveTo>
                    <a:pt x="683" y="1"/>
                  </a:moveTo>
                  <a:cubicBezTo>
                    <a:pt x="269" y="1"/>
                    <a:pt x="1" y="359"/>
                    <a:pt x="250" y="546"/>
                  </a:cubicBezTo>
                  <a:cubicBezTo>
                    <a:pt x="348" y="588"/>
                    <a:pt x="438" y="607"/>
                    <a:pt x="522" y="607"/>
                  </a:cubicBezTo>
                  <a:cubicBezTo>
                    <a:pt x="842" y="607"/>
                    <a:pt x="1088" y="341"/>
                    <a:pt x="1460" y="75"/>
                  </a:cubicBezTo>
                  <a:lnTo>
                    <a:pt x="1191" y="75"/>
                  </a:lnTo>
                  <a:cubicBezTo>
                    <a:pt x="1056" y="8"/>
                    <a:pt x="922" y="8"/>
                    <a:pt x="787" y="8"/>
                  </a:cubicBezTo>
                  <a:cubicBezTo>
                    <a:pt x="752" y="3"/>
                    <a:pt x="717" y="1"/>
                    <a:pt x="68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3" name="Google Shape;23883;p31"/>
            <p:cNvSpPr/>
            <p:nvPr/>
          </p:nvSpPr>
          <p:spPr>
            <a:xfrm>
              <a:off x="4989000" y="774250"/>
              <a:ext cx="15150" cy="6750"/>
            </a:xfrm>
            <a:custGeom>
              <a:avLst/>
              <a:gdLst/>
              <a:ahLst/>
              <a:cxnLst/>
              <a:rect l="l" t="t" r="r" b="b"/>
              <a:pathLst>
                <a:path w="606" h="270" extrusionOk="0">
                  <a:moveTo>
                    <a:pt x="269" y="1"/>
                  </a:moveTo>
                  <a:cubicBezTo>
                    <a:pt x="202" y="1"/>
                    <a:pt x="68" y="68"/>
                    <a:pt x="0" y="135"/>
                  </a:cubicBezTo>
                  <a:lnTo>
                    <a:pt x="269" y="270"/>
                  </a:lnTo>
                  <a:lnTo>
                    <a:pt x="605" y="135"/>
                  </a:lnTo>
                  <a:cubicBezTo>
                    <a:pt x="471" y="68"/>
                    <a:pt x="404" y="1"/>
                    <a:pt x="26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4" name="Google Shape;23884;p31"/>
            <p:cNvSpPr/>
            <p:nvPr/>
          </p:nvSpPr>
          <p:spPr>
            <a:xfrm>
              <a:off x="4627650" y="7120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9A8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5" name="Google Shape;23885;p31"/>
            <p:cNvSpPr/>
            <p:nvPr/>
          </p:nvSpPr>
          <p:spPr>
            <a:xfrm>
              <a:off x="4913375" y="1065025"/>
              <a:ext cx="1016850" cy="852125"/>
            </a:xfrm>
            <a:custGeom>
              <a:avLst/>
              <a:gdLst/>
              <a:ahLst/>
              <a:cxnLst/>
              <a:rect l="l" t="t" r="r" b="b"/>
              <a:pathLst>
                <a:path w="40674" h="34085" extrusionOk="0">
                  <a:moveTo>
                    <a:pt x="18219" y="0"/>
                  </a:moveTo>
                  <a:cubicBezTo>
                    <a:pt x="17278" y="269"/>
                    <a:pt x="16337" y="471"/>
                    <a:pt x="15933" y="1076"/>
                  </a:cubicBezTo>
                  <a:cubicBezTo>
                    <a:pt x="15463" y="1748"/>
                    <a:pt x="15530" y="2219"/>
                    <a:pt x="16404" y="2353"/>
                  </a:cubicBezTo>
                  <a:cubicBezTo>
                    <a:pt x="16202" y="2689"/>
                    <a:pt x="16068" y="3160"/>
                    <a:pt x="15799" y="3362"/>
                  </a:cubicBezTo>
                  <a:cubicBezTo>
                    <a:pt x="14790" y="4101"/>
                    <a:pt x="14589" y="4706"/>
                    <a:pt x="15395" y="5916"/>
                  </a:cubicBezTo>
                  <a:cubicBezTo>
                    <a:pt x="16202" y="7059"/>
                    <a:pt x="15126" y="8337"/>
                    <a:pt x="15126" y="9614"/>
                  </a:cubicBezTo>
                  <a:cubicBezTo>
                    <a:pt x="15126" y="9681"/>
                    <a:pt x="14790" y="9883"/>
                    <a:pt x="14656" y="9883"/>
                  </a:cubicBezTo>
                  <a:cubicBezTo>
                    <a:pt x="14474" y="9852"/>
                    <a:pt x="14320" y="9838"/>
                    <a:pt x="14192" y="9838"/>
                  </a:cubicBezTo>
                  <a:cubicBezTo>
                    <a:pt x="13187" y="9838"/>
                    <a:pt x="13730" y="10706"/>
                    <a:pt x="13849" y="11362"/>
                  </a:cubicBezTo>
                  <a:cubicBezTo>
                    <a:pt x="14051" y="12169"/>
                    <a:pt x="14252" y="13042"/>
                    <a:pt x="14387" y="13849"/>
                  </a:cubicBezTo>
                  <a:cubicBezTo>
                    <a:pt x="14521" y="14387"/>
                    <a:pt x="15194" y="15194"/>
                    <a:pt x="14252" y="15395"/>
                  </a:cubicBezTo>
                  <a:cubicBezTo>
                    <a:pt x="14208" y="15404"/>
                    <a:pt x="14167" y="15408"/>
                    <a:pt x="14128" y="15408"/>
                  </a:cubicBezTo>
                  <a:cubicBezTo>
                    <a:pt x="13571" y="15408"/>
                    <a:pt x="13500" y="14554"/>
                    <a:pt x="13311" y="14051"/>
                  </a:cubicBezTo>
                  <a:cubicBezTo>
                    <a:pt x="13311" y="13984"/>
                    <a:pt x="13311" y="13916"/>
                    <a:pt x="13311" y="13916"/>
                  </a:cubicBezTo>
                  <a:cubicBezTo>
                    <a:pt x="13513" y="13042"/>
                    <a:pt x="12841" y="12706"/>
                    <a:pt x="12303" y="12303"/>
                  </a:cubicBezTo>
                  <a:cubicBezTo>
                    <a:pt x="12068" y="12101"/>
                    <a:pt x="11782" y="12000"/>
                    <a:pt x="11488" y="12000"/>
                  </a:cubicBezTo>
                  <a:cubicBezTo>
                    <a:pt x="11194" y="12000"/>
                    <a:pt x="10891" y="12101"/>
                    <a:pt x="10622" y="12303"/>
                  </a:cubicBezTo>
                  <a:cubicBezTo>
                    <a:pt x="10219" y="12774"/>
                    <a:pt x="10219" y="13513"/>
                    <a:pt x="10622" y="13984"/>
                  </a:cubicBezTo>
                  <a:cubicBezTo>
                    <a:pt x="11093" y="14387"/>
                    <a:pt x="11294" y="14925"/>
                    <a:pt x="11227" y="15530"/>
                  </a:cubicBezTo>
                  <a:cubicBezTo>
                    <a:pt x="11023" y="15652"/>
                    <a:pt x="10831" y="15701"/>
                    <a:pt x="10648" y="15701"/>
                  </a:cubicBezTo>
                  <a:cubicBezTo>
                    <a:pt x="10228" y="15701"/>
                    <a:pt x="9854" y="15448"/>
                    <a:pt x="9479" y="15261"/>
                  </a:cubicBezTo>
                  <a:cubicBezTo>
                    <a:pt x="9318" y="15169"/>
                    <a:pt x="9140" y="15124"/>
                    <a:pt x="8964" y="15124"/>
                  </a:cubicBezTo>
                  <a:cubicBezTo>
                    <a:pt x="8625" y="15124"/>
                    <a:pt x="8288" y="15288"/>
                    <a:pt x="8067" y="15597"/>
                  </a:cubicBezTo>
                  <a:cubicBezTo>
                    <a:pt x="7747" y="15864"/>
                    <a:pt x="7596" y="16387"/>
                    <a:pt x="7210" y="16387"/>
                  </a:cubicBezTo>
                  <a:cubicBezTo>
                    <a:pt x="7110" y="16387"/>
                    <a:pt x="6995" y="16352"/>
                    <a:pt x="6857" y="16269"/>
                  </a:cubicBezTo>
                  <a:cubicBezTo>
                    <a:pt x="6252" y="16001"/>
                    <a:pt x="5983" y="15328"/>
                    <a:pt x="6185" y="14723"/>
                  </a:cubicBezTo>
                  <a:cubicBezTo>
                    <a:pt x="6320" y="14387"/>
                    <a:pt x="6252" y="14051"/>
                    <a:pt x="5983" y="13849"/>
                  </a:cubicBezTo>
                  <a:cubicBezTo>
                    <a:pt x="5311" y="14253"/>
                    <a:pt x="4303" y="14454"/>
                    <a:pt x="4572" y="15597"/>
                  </a:cubicBezTo>
                  <a:cubicBezTo>
                    <a:pt x="4841" y="16404"/>
                    <a:pt x="4370" y="17278"/>
                    <a:pt x="3563" y="17480"/>
                  </a:cubicBezTo>
                  <a:cubicBezTo>
                    <a:pt x="3160" y="17748"/>
                    <a:pt x="2891" y="18219"/>
                    <a:pt x="2891" y="18690"/>
                  </a:cubicBezTo>
                  <a:cubicBezTo>
                    <a:pt x="2891" y="19429"/>
                    <a:pt x="2286" y="19496"/>
                    <a:pt x="1883" y="19765"/>
                  </a:cubicBezTo>
                  <a:cubicBezTo>
                    <a:pt x="336" y="20236"/>
                    <a:pt x="269" y="21580"/>
                    <a:pt x="0" y="22858"/>
                  </a:cubicBezTo>
                  <a:cubicBezTo>
                    <a:pt x="166" y="23686"/>
                    <a:pt x="434" y="24132"/>
                    <a:pt x="898" y="24132"/>
                  </a:cubicBezTo>
                  <a:cubicBezTo>
                    <a:pt x="1187" y="24132"/>
                    <a:pt x="1552" y="23959"/>
                    <a:pt x="2017" y="23597"/>
                  </a:cubicBezTo>
                  <a:cubicBezTo>
                    <a:pt x="2488" y="23126"/>
                    <a:pt x="3163" y="22859"/>
                    <a:pt x="3852" y="22859"/>
                  </a:cubicBezTo>
                  <a:cubicBezTo>
                    <a:pt x="4047" y="22859"/>
                    <a:pt x="4244" y="22880"/>
                    <a:pt x="4437" y="22925"/>
                  </a:cubicBezTo>
                  <a:cubicBezTo>
                    <a:pt x="6051" y="23328"/>
                    <a:pt x="7530" y="24202"/>
                    <a:pt x="8673" y="25412"/>
                  </a:cubicBezTo>
                  <a:cubicBezTo>
                    <a:pt x="9614" y="26488"/>
                    <a:pt x="10689" y="27698"/>
                    <a:pt x="9547" y="29379"/>
                  </a:cubicBezTo>
                  <a:cubicBezTo>
                    <a:pt x="8874" y="30253"/>
                    <a:pt x="9412" y="31127"/>
                    <a:pt x="10286" y="31732"/>
                  </a:cubicBezTo>
                  <a:cubicBezTo>
                    <a:pt x="10689" y="32001"/>
                    <a:pt x="11429" y="31799"/>
                    <a:pt x="11496" y="32606"/>
                  </a:cubicBezTo>
                  <a:cubicBezTo>
                    <a:pt x="11429" y="32740"/>
                    <a:pt x="11429" y="32942"/>
                    <a:pt x="11496" y="33076"/>
                  </a:cubicBezTo>
                  <a:cubicBezTo>
                    <a:pt x="11631" y="33547"/>
                    <a:pt x="12034" y="33883"/>
                    <a:pt x="12505" y="34085"/>
                  </a:cubicBezTo>
                  <a:cubicBezTo>
                    <a:pt x="13647" y="33816"/>
                    <a:pt x="14656" y="33345"/>
                    <a:pt x="15597" y="32606"/>
                  </a:cubicBezTo>
                  <a:cubicBezTo>
                    <a:pt x="16538" y="31934"/>
                    <a:pt x="17614" y="31396"/>
                    <a:pt x="18757" y="30992"/>
                  </a:cubicBezTo>
                  <a:cubicBezTo>
                    <a:pt x="18958" y="30925"/>
                    <a:pt x="19093" y="30791"/>
                    <a:pt x="19227" y="30589"/>
                  </a:cubicBezTo>
                  <a:cubicBezTo>
                    <a:pt x="21984" y="29850"/>
                    <a:pt x="24068" y="27900"/>
                    <a:pt x="26488" y="26488"/>
                  </a:cubicBezTo>
                  <a:cubicBezTo>
                    <a:pt x="28303" y="25278"/>
                    <a:pt x="30454" y="24538"/>
                    <a:pt x="32135" y="22992"/>
                  </a:cubicBezTo>
                  <a:cubicBezTo>
                    <a:pt x="33076" y="22656"/>
                    <a:pt x="33883" y="22051"/>
                    <a:pt x="34488" y="21177"/>
                  </a:cubicBezTo>
                  <a:cubicBezTo>
                    <a:pt x="36169" y="18891"/>
                    <a:pt x="37715" y="16404"/>
                    <a:pt x="39060" y="13849"/>
                  </a:cubicBezTo>
                  <a:cubicBezTo>
                    <a:pt x="39261" y="13379"/>
                    <a:pt x="39530" y="12908"/>
                    <a:pt x="39060" y="12370"/>
                  </a:cubicBezTo>
                  <a:cubicBezTo>
                    <a:pt x="39060" y="11563"/>
                    <a:pt x="39732" y="10891"/>
                    <a:pt x="40068" y="10152"/>
                  </a:cubicBezTo>
                  <a:cubicBezTo>
                    <a:pt x="40017" y="10145"/>
                    <a:pt x="39969" y="10143"/>
                    <a:pt x="39922" y="10143"/>
                  </a:cubicBezTo>
                  <a:cubicBezTo>
                    <a:pt x="39622" y="10143"/>
                    <a:pt x="39406" y="10258"/>
                    <a:pt x="39166" y="10258"/>
                  </a:cubicBezTo>
                  <a:cubicBezTo>
                    <a:pt x="39050" y="10258"/>
                    <a:pt x="38929" y="10231"/>
                    <a:pt x="38791" y="10152"/>
                  </a:cubicBezTo>
                  <a:cubicBezTo>
                    <a:pt x="38925" y="9547"/>
                    <a:pt x="38858" y="8538"/>
                    <a:pt x="39261" y="8404"/>
                  </a:cubicBezTo>
                  <a:cubicBezTo>
                    <a:pt x="40673" y="7597"/>
                    <a:pt x="39866" y="6992"/>
                    <a:pt x="39261" y="6320"/>
                  </a:cubicBezTo>
                  <a:cubicBezTo>
                    <a:pt x="38817" y="5807"/>
                    <a:pt x="38477" y="5538"/>
                    <a:pt x="38145" y="5538"/>
                  </a:cubicBezTo>
                  <a:cubicBezTo>
                    <a:pt x="37822" y="5538"/>
                    <a:pt x="37507" y="5791"/>
                    <a:pt x="37110" y="6320"/>
                  </a:cubicBezTo>
                  <a:cubicBezTo>
                    <a:pt x="36707" y="6790"/>
                    <a:pt x="36169" y="6723"/>
                    <a:pt x="35833" y="6925"/>
                  </a:cubicBezTo>
                  <a:cubicBezTo>
                    <a:pt x="35673" y="7004"/>
                    <a:pt x="35522" y="7036"/>
                    <a:pt x="35376" y="7036"/>
                  </a:cubicBezTo>
                  <a:cubicBezTo>
                    <a:pt x="34823" y="7036"/>
                    <a:pt x="34352" y="6582"/>
                    <a:pt x="33858" y="6582"/>
                  </a:cubicBezTo>
                  <a:cubicBezTo>
                    <a:pt x="33712" y="6582"/>
                    <a:pt x="33565" y="6621"/>
                    <a:pt x="33412" y="6723"/>
                  </a:cubicBezTo>
                  <a:cubicBezTo>
                    <a:pt x="32270" y="7261"/>
                    <a:pt x="31933" y="8538"/>
                    <a:pt x="30925" y="9143"/>
                  </a:cubicBezTo>
                  <a:cubicBezTo>
                    <a:pt x="29110" y="12101"/>
                    <a:pt x="27093" y="14925"/>
                    <a:pt x="24942" y="17681"/>
                  </a:cubicBezTo>
                  <a:cubicBezTo>
                    <a:pt x="24807" y="17748"/>
                    <a:pt x="24673" y="17950"/>
                    <a:pt x="24538" y="18085"/>
                  </a:cubicBezTo>
                  <a:cubicBezTo>
                    <a:pt x="24233" y="18172"/>
                    <a:pt x="23913" y="18217"/>
                    <a:pt x="23593" y="18217"/>
                  </a:cubicBezTo>
                  <a:cubicBezTo>
                    <a:pt x="22927" y="18217"/>
                    <a:pt x="22260" y="18023"/>
                    <a:pt x="21715" y="17614"/>
                  </a:cubicBezTo>
                  <a:cubicBezTo>
                    <a:pt x="20572" y="16942"/>
                    <a:pt x="19832" y="15732"/>
                    <a:pt x="19631" y="14454"/>
                  </a:cubicBezTo>
                  <a:cubicBezTo>
                    <a:pt x="19597" y="14353"/>
                    <a:pt x="19547" y="14303"/>
                    <a:pt x="19488" y="14303"/>
                  </a:cubicBezTo>
                  <a:cubicBezTo>
                    <a:pt x="19429" y="14303"/>
                    <a:pt x="19362" y="14353"/>
                    <a:pt x="19295" y="14454"/>
                  </a:cubicBezTo>
                  <a:cubicBezTo>
                    <a:pt x="18757" y="14320"/>
                    <a:pt x="18622" y="13782"/>
                    <a:pt x="18152" y="13513"/>
                  </a:cubicBezTo>
                  <a:cubicBezTo>
                    <a:pt x="18017" y="13849"/>
                    <a:pt x="17748" y="14118"/>
                    <a:pt x="17748" y="14589"/>
                  </a:cubicBezTo>
                  <a:cubicBezTo>
                    <a:pt x="17816" y="14858"/>
                    <a:pt x="17883" y="15127"/>
                    <a:pt x="17479" y="15194"/>
                  </a:cubicBezTo>
                  <a:cubicBezTo>
                    <a:pt x="17450" y="15200"/>
                    <a:pt x="17421" y="15202"/>
                    <a:pt x="17392" y="15202"/>
                  </a:cubicBezTo>
                  <a:cubicBezTo>
                    <a:pt x="17088" y="15202"/>
                    <a:pt x="16813" y="14896"/>
                    <a:pt x="16874" y="14589"/>
                  </a:cubicBezTo>
                  <a:cubicBezTo>
                    <a:pt x="17076" y="13580"/>
                    <a:pt x="16269" y="13042"/>
                    <a:pt x="15731" y="12303"/>
                  </a:cubicBezTo>
                  <a:cubicBezTo>
                    <a:pt x="17278" y="11900"/>
                    <a:pt x="17883" y="11160"/>
                    <a:pt x="17816" y="9547"/>
                  </a:cubicBezTo>
                  <a:cubicBezTo>
                    <a:pt x="17748" y="8673"/>
                    <a:pt x="17950" y="7731"/>
                    <a:pt x="18555" y="6992"/>
                  </a:cubicBezTo>
                  <a:cubicBezTo>
                    <a:pt x="18891" y="6521"/>
                    <a:pt x="19160" y="5782"/>
                    <a:pt x="18555" y="5378"/>
                  </a:cubicBezTo>
                  <a:cubicBezTo>
                    <a:pt x="17816" y="4908"/>
                    <a:pt x="18017" y="4841"/>
                    <a:pt x="18690" y="4706"/>
                  </a:cubicBezTo>
                  <a:cubicBezTo>
                    <a:pt x="19160" y="4639"/>
                    <a:pt x="19026" y="4370"/>
                    <a:pt x="18891" y="3967"/>
                  </a:cubicBezTo>
                  <a:cubicBezTo>
                    <a:pt x="18622" y="2689"/>
                    <a:pt x="17614" y="1546"/>
                    <a:pt x="18219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6" name="Google Shape;23886;p31"/>
            <p:cNvSpPr/>
            <p:nvPr/>
          </p:nvSpPr>
          <p:spPr>
            <a:xfrm>
              <a:off x="4820925" y="1162075"/>
              <a:ext cx="295825" cy="532575"/>
            </a:xfrm>
            <a:custGeom>
              <a:avLst/>
              <a:gdLst/>
              <a:ahLst/>
              <a:cxnLst/>
              <a:rect l="l" t="t" r="r" b="b"/>
              <a:pathLst>
                <a:path w="11833" h="21303" extrusionOk="0">
                  <a:moveTo>
                    <a:pt x="9984" y="1"/>
                  </a:moveTo>
                  <a:cubicBezTo>
                    <a:pt x="9850" y="1"/>
                    <a:pt x="9715" y="51"/>
                    <a:pt x="9614" y="152"/>
                  </a:cubicBezTo>
                  <a:cubicBezTo>
                    <a:pt x="7934" y="2370"/>
                    <a:pt x="6925" y="4992"/>
                    <a:pt x="5513" y="7413"/>
                  </a:cubicBezTo>
                  <a:cubicBezTo>
                    <a:pt x="4639" y="8892"/>
                    <a:pt x="4102" y="10505"/>
                    <a:pt x="3967" y="12119"/>
                  </a:cubicBezTo>
                  <a:cubicBezTo>
                    <a:pt x="2488" y="14472"/>
                    <a:pt x="2555" y="17362"/>
                    <a:pt x="807" y="19514"/>
                  </a:cubicBezTo>
                  <a:cubicBezTo>
                    <a:pt x="404" y="19917"/>
                    <a:pt x="1" y="20589"/>
                    <a:pt x="471" y="21127"/>
                  </a:cubicBezTo>
                  <a:cubicBezTo>
                    <a:pt x="597" y="21253"/>
                    <a:pt x="728" y="21302"/>
                    <a:pt x="862" y="21302"/>
                  </a:cubicBezTo>
                  <a:cubicBezTo>
                    <a:pt x="1225" y="21302"/>
                    <a:pt x="1606" y="20939"/>
                    <a:pt x="1950" y="20791"/>
                  </a:cubicBezTo>
                  <a:cubicBezTo>
                    <a:pt x="2354" y="20724"/>
                    <a:pt x="2824" y="20589"/>
                    <a:pt x="3295" y="20589"/>
                  </a:cubicBezTo>
                  <a:cubicBezTo>
                    <a:pt x="3833" y="20320"/>
                    <a:pt x="4169" y="19715"/>
                    <a:pt x="4034" y="19110"/>
                  </a:cubicBezTo>
                  <a:cubicBezTo>
                    <a:pt x="4303" y="17900"/>
                    <a:pt x="4841" y="16824"/>
                    <a:pt x="5581" y="15883"/>
                  </a:cubicBezTo>
                  <a:cubicBezTo>
                    <a:pt x="6051" y="14068"/>
                    <a:pt x="7328" y="12522"/>
                    <a:pt x="7665" y="10707"/>
                  </a:cubicBezTo>
                  <a:cubicBezTo>
                    <a:pt x="7866" y="10236"/>
                    <a:pt x="8135" y="9833"/>
                    <a:pt x="8404" y="9429"/>
                  </a:cubicBezTo>
                  <a:cubicBezTo>
                    <a:pt x="8471" y="9362"/>
                    <a:pt x="8606" y="9228"/>
                    <a:pt x="8673" y="9093"/>
                  </a:cubicBezTo>
                  <a:cubicBezTo>
                    <a:pt x="8740" y="8892"/>
                    <a:pt x="8807" y="8690"/>
                    <a:pt x="8942" y="8488"/>
                  </a:cubicBezTo>
                  <a:cubicBezTo>
                    <a:pt x="9009" y="8354"/>
                    <a:pt x="9076" y="8219"/>
                    <a:pt x="9144" y="8085"/>
                  </a:cubicBezTo>
                  <a:lnTo>
                    <a:pt x="9413" y="7480"/>
                  </a:lnTo>
                  <a:cubicBezTo>
                    <a:pt x="9480" y="7413"/>
                    <a:pt x="9480" y="7278"/>
                    <a:pt x="9547" y="7144"/>
                  </a:cubicBezTo>
                  <a:cubicBezTo>
                    <a:pt x="9614" y="6875"/>
                    <a:pt x="9749" y="6606"/>
                    <a:pt x="9883" y="6337"/>
                  </a:cubicBezTo>
                  <a:lnTo>
                    <a:pt x="10152" y="6001"/>
                  </a:lnTo>
                  <a:cubicBezTo>
                    <a:pt x="10354" y="5665"/>
                    <a:pt x="10623" y="5396"/>
                    <a:pt x="10824" y="5060"/>
                  </a:cubicBezTo>
                  <a:cubicBezTo>
                    <a:pt x="10959" y="4925"/>
                    <a:pt x="11026" y="4791"/>
                    <a:pt x="11093" y="4656"/>
                  </a:cubicBezTo>
                  <a:cubicBezTo>
                    <a:pt x="11160" y="4455"/>
                    <a:pt x="11295" y="4118"/>
                    <a:pt x="11362" y="3984"/>
                  </a:cubicBezTo>
                  <a:cubicBezTo>
                    <a:pt x="11429" y="3849"/>
                    <a:pt x="11497" y="3715"/>
                    <a:pt x="11564" y="3581"/>
                  </a:cubicBezTo>
                  <a:cubicBezTo>
                    <a:pt x="11698" y="3379"/>
                    <a:pt x="11765" y="3177"/>
                    <a:pt x="11833" y="2908"/>
                  </a:cubicBezTo>
                  <a:cubicBezTo>
                    <a:pt x="11833" y="2774"/>
                    <a:pt x="11765" y="2572"/>
                    <a:pt x="11698" y="2438"/>
                  </a:cubicBezTo>
                  <a:cubicBezTo>
                    <a:pt x="11564" y="2370"/>
                    <a:pt x="11429" y="2236"/>
                    <a:pt x="11295" y="2169"/>
                  </a:cubicBezTo>
                  <a:cubicBezTo>
                    <a:pt x="10018" y="1900"/>
                    <a:pt x="10354" y="959"/>
                    <a:pt x="10354" y="152"/>
                  </a:cubicBezTo>
                  <a:cubicBezTo>
                    <a:pt x="10253" y="51"/>
                    <a:pt x="10118" y="1"/>
                    <a:pt x="9984" y="1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7" name="Google Shape;23887;p31"/>
            <p:cNvSpPr/>
            <p:nvPr/>
          </p:nvSpPr>
          <p:spPr>
            <a:xfrm>
              <a:off x="5025975" y="1070650"/>
              <a:ext cx="228600" cy="337250"/>
            </a:xfrm>
            <a:custGeom>
              <a:avLst/>
              <a:gdLst/>
              <a:ahLst/>
              <a:cxnLst/>
              <a:rect l="l" t="t" r="r" b="b"/>
              <a:pathLst>
                <a:path w="9144" h="13490" extrusionOk="0">
                  <a:moveTo>
                    <a:pt x="7912" y="0"/>
                  </a:moveTo>
                  <a:cubicBezTo>
                    <a:pt x="7228" y="0"/>
                    <a:pt x="6843" y="717"/>
                    <a:pt x="6522" y="1590"/>
                  </a:cubicBezTo>
                  <a:cubicBezTo>
                    <a:pt x="6320" y="1658"/>
                    <a:pt x="6185" y="1725"/>
                    <a:pt x="6118" y="1859"/>
                  </a:cubicBezTo>
                  <a:cubicBezTo>
                    <a:pt x="5916" y="1994"/>
                    <a:pt x="5782" y="2195"/>
                    <a:pt x="5648" y="2397"/>
                  </a:cubicBezTo>
                  <a:cubicBezTo>
                    <a:pt x="5580" y="2532"/>
                    <a:pt x="5513" y="2666"/>
                    <a:pt x="5446" y="2868"/>
                  </a:cubicBezTo>
                  <a:cubicBezTo>
                    <a:pt x="5177" y="3137"/>
                    <a:pt x="4908" y="3406"/>
                    <a:pt x="4639" y="3674"/>
                  </a:cubicBezTo>
                  <a:cubicBezTo>
                    <a:pt x="4505" y="3809"/>
                    <a:pt x="4437" y="3943"/>
                    <a:pt x="4370" y="4078"/>
                  </a:cubicBezTo>
                  <a:cubicBezTo>
                    <a:pt x="4303" y="4280"/>
                    <a:pt x="4303" y="4548"/>
                    <a:pt x="4370" y="4750"/>
                  </a:cubicBezTo>
                  <a:cubicBezTo>
                    <a:pt x="4370" y="4817"/>
                    <a:pt x="4437" y="4817"/>
                    <a:pt x="4437" y="4885"/>
                  </a:cubicBezTo>
                  <a:lnTo>
                    <a:pt x="4303" y="5019"/>
                  </a:lnTo>
                  <a:cubicBezTo>
                    <a:pt x="4169" y="5086"/>
                    <a:pt x="4034" y="5153"/>
                    <a:pt x="3967" y="5288"/>
                  </a:cubicBezTo>
                  <a:cubicBezTo>
                    <a:pt x="3900" y="5288"/>
                    <a:pt x="3832" y="5355"/>
                    <a:pt x="3832" y="5422"/>
                  </a:cubicBezTo>
                  <a:cubicBezTo>
                    <a:pt x="3698" y="5557"/>
                    <a:pt x="3631" y="5691"/>
                    <a:pt x="3631" y="5826"/>
                  </a:cubicBezTo>
                  <a:cubicBezTo>
                    <a:pt x="3631" y="6095"/>
                    <a:pt x="3563" y="6296"/>
                    <a:pt x="3429" y="6498"/>
                  </a:cubicBezTo>
                  <a:cubicBezTo>
                    <a:pt x="3160" y="6767"/>
                    <a:pt x="3227" y="7103"/>
                    <a:pt x="3026" y="7305"/>
                  </a:cubicBezTo>
                  <a:cubicBezTo>
                    <a:pt x="2757" y="7574"/>
                    <a:pt x="2824" y="7977"/>
                    <a:pt x="2622" y="8179"/>
                  </a:cubicBezTo>
                  <a:cubicBezTo>
                    <a:pt x="2488" y="8918"/>
                    <a:pt x="1816" y="9254"/>
                    <a:pt x="1412" y="9792"/>
                  </a:cubicBezTo>
                  <a:cubicBezTo>
                    <a:pt x="1009" y="10128"/>
                    <a:pt x="1345" y="10666"/>
                    <a:pt x="1009" y="11002"/>
                  </a:cubicBezTo>
                  <a:cubicBezTo>
                    <a:pt x="740" y="11271"/>
                    <a:pt x="807" y="11607"/>
                    <a:pt x="605" y="11809"/>
                  </a:cubicBezTo>
                  <a:cubicBezTo>
                    <a:pt x="337" y="12078"/>
                    <a:pt x="404" y="12481"/>
                    <a:pt x="202" y="12683"/>
                  </a:cubicBezTo>
                  <a:cubicBezTo>
                    <a:pt x="0" y="12885"/>
                    <a:pt x="0" y="13221"/>
                    <a:pt x="202" y="13490"/>
                  </a:cubicBezTo>
                  <a:cubicBezTo>
                    <a:pt x="1143" y="13154"/>
                    <a:pt x="1479" y="12280"/>
                    <a:pt x="1883" y="11540"/>
                  </a:cubicBezTo>
                  <a:cubicBezTo>
                    <a:pt x="3093" y="9322"/>
                    <a:pt x="4505" y="7238"/>
                    <a:pt x="5916" y="5086"/>
                  </a:cubicBezTo>
                  <a:cubicBezTo>
                    <a:pt x="6925" y="3540"/>
                    <a:pt x="8337" y="2330"/>
                    <a:pt x="9143" y="649"/>
                  </a:cubicBezTo>
                  <a:lnTo>
                    <a:pt x="9076" y="515"/>
                  </a:lnTo>
                  <a:cubicBezTo>
                    <a:pt x="8609" y="153"/>
                    <a:pt x="8228" y="0"/>
                    <a:pt x="7912" y="0"/>
                  </a:cubicBezTo>
                  <a:close/>
                </a:path>
              </a:pathLst>
            </a:custGeom>
            <a:solidFill>
              <a:srgbClr val="B98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8" name="Google Shape;23888;p31"/>
            <p:cNvSpPr/>
            <p:nvPr/>
          </p:nvSpPr>
          <p:spPr>
            <a:xfrm>
              <a:off x="5372200" y="1317125"/>
              <a:ext cx="35325" cy="110950"/>
            </a:xfrm>
            <a:custGeom>
              <a:avLst/>
              <a:gdLst/>
              <a:ahLst/>
              <a:cxnLst/>
              <a:rect l="l" t="t" r="r" b="b"/>
              <a:pathLst>
                <a:path w="1413" h="4438" extrusionOk="0">
                  <a:moveTo>
                    <a:pt x="68" y="0"/>
                  </a:moveTo>
                  <a:cubicBezTo>
                    <a:pt x="0" y="673"/>
                    <a:pt x="68" y="1345"/>
                    <a:pt x="404" y="1950"/>
                  </a:cubicBezTo>
                  <a:cubicBezTo>
                    <a:pt x="740" y="2690"/>
                    <a:pt x="874" y="3564"/>
                    <a:pt x="874" y="4437"/>
                  </a:cubicBezTo>
                  <a:lnTo>
                    <a:pt x="1278" y="4437"/>
                  </a:lnTo>
                  <a:cubicBezTo>
                    <a:pt x="1412" y="3631"/>
                    <a:pt x="1076" y="2891"/>
                    <a:pt x="1143" y="2152"/>
                  </a:cubicBezTo>
                  <a:cubicBezTo>
                    <a:pt x="1345" y="1345"/>
                    <a:pt x="1076" y="538"/>
                    <a:pt x="471" y="0"/>
                  </a:cubicBezTo>
                  <a:close/>
                </a:path>
              </a:pathLst>
            </a:custGeom>
            <a:solidFill>
              <a:srgbClr val="F8C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9" name="Google Shape;23889;p31"/>
            <p:cNvSpPr/>
            <p:nvPr/>
          </p:nvSpPr>
          <p:spPr>
            <a:xfrm>
              <a:off x="5012525" y="138772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740" y="0"/>
                  </a:moveTo>
                  <a:cubicBezTo>
                    <a:pt x="270" y="403"/>
                    <a:pt x="1" y="1008"/>
                    <a:pt x="1" y="1613"/>
                  </a:cubicBezTo>
                  <a:cubicBezTo>
                    <a:pt x="337" y="1412"/>
                    <a:pt x="606" y="1143"/>
                    <a:pt x="740" y="807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0" name="Google Shape;23890;p31"/>
            <p:cNvSpPr/>
            <p:nvPr/>
          </p:nvSpPr>
          <p:spPr>
            <a:xfrm>
              <a:off x="5431025" y="1083500"/>
              <a:ext cx="33625" cy="31975"/>
            </a:xfrm>
            <a:custGeom>
              <a:avLst/>
              <a:gdLst/>
              <a:ahLst/>
              <a:cxnLst/>
              <a:rect l="l" t="t" r="r" b="b"/>
              <a:pathLst>
                <a:path w="1345" h="1279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337"/>
                    <a:pt x="0" y="807"/>
                    <a:pt x="202" y="1278"/>
                  </a:cubicBezTo>
                  <a:cubicBezTo>
                    <a:pt x="1345" y="1076"/>
                    <a:pt x="673" y="471"/>
                    <a:pt x="471" y="1"/>
                  </a:cubicBezTo>
                  <a:close/>
                </a:path>
              </a:pathLst>
            </a:custGeom>
            <a:solidFill>
              <a:srgbClr val="FAB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1" name="Google Shape;23891;p31"/>
            <p:cNvSpPr/>
            <p:nvPr/>
          </p:nvSpPr>
          <p:spPr>
            <a:xfrm>
              <a:off x="5941950" y="1386650"/>
              <a:ext cx="494150" cy="244800"/>
            </a:xfrm>
            <a:custGeom>
              <a:avLst/>
              <a:gdLst/>
              <a:ahLst/>
              <a:cxnLst/>
              <a:rect l="l" t="t" r="r" b="b"/>
              <a:pathLst>
                <a:path w="19766" h="9792" extrusionOk="0">
                  <a:moveTo>
                    <a:pt x="17185" y="1"/>
                  </a:moveTo>
                  <a:cubicBezTo>
                    <a:pt x="16661" y="1"/>
                    <a:pt x="16155" y="182"/>
                    <a:pt x="15732" y="446"/>
                  </a:cubicBezTo>
                  <a:cubicBezTo>
                    <a:pt x="14858" y="1119"/>
                    <a:pt x="13850" y="1455"/>
                    <a:pt x="12774" y="1656"/>
                  </a:cubicBezTo>
                  <a:cubicBezTo>
                    <a:pt x="10824" y="2665"/>
                    <a:pt x="9144" y="4077"/>
                    <a:pt x="7127" y="4951"/>
                  </a:cubicBezTo>
                  <a:cubicBezTo>
                    <a:pt x="4572" y="6295"/>
                    <a:pt x="2219" y="7909"/>
                    <a:pt x="1" y="9791"/>
                  </a:cubicBezTo>
                  <a:cubicBezTo>
                    <a:pt x="1144" y="9657"/>
                    <a:pt x="2219" y="9522"/>
                    <a:pt x="3295" y="9253"/>
                  </a:cubicBezTo>
                  <a:cubicBezTo>
                    <a:pt x="5715" y="8581"/>
                    <a:pt x="8202" y="8043"/>
                    <a:pt x="10690" y="7640"/>
                  </a:cubicBezTo>
                  <a:cubicBezTo>
                    <a:pt x="12841" y="7169"/>
                    <a:pt x="15127" y="7304"/>
                    <a:pt x="17211" y="6497"/>
                  </a:cubicBezTo>
                  <a:cubicBezTo>
                    <a:pt x="17547" y="6094"/>
                    <a:pt x="18152" y="6362"/>
                    <a:pt x="18488" y="6094"/>
                  </a:cubicBezTo>
                  <a:lnTo>
                    <a:pt x="18824" y="6094"/>
                  </a:lnTo>
                  <a:cubicBezTo>
                    <a:pt x="19026" y="5690"/>
                    <a:pt x="19766" y="5421"/>
                    <a:pt x="18959" y="4883"/>
                  </a:cubicBezTo>
                  <a:cubicBezTo>
                    <a:pt x="18287" y="4413"/>
                    <a:pt x="17480" y="3673"/>
                    <a:pt x="17749" y="2934"/>
                  </a:cubicBezTo>
                  <a:cubicBezTo>
                    <a:pt x="18219" y="1724"/>
                    <a:pt x="17682" y="1253"/>
                    <a:pt x="16740" y="984"/>
                  </a:cubicBezTo>
                  <a:cubicBezTo>
                    <a:pt x="16875" y="379"/>
                    <a:pt x="17547" y="648"/>
                    <a:pt x="17614" y="43"/>
                  </a:cubicBezTo>
                  <a:cubicBezTo>
                    <a:pt x="17471" y="14"/>
                    <a:pt x="17327" y="1"/>
                    <a:pt x="17185" y="1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2" name="Google Shape;23892;p31"/>
            <p:cNvSpPr/>
            <p:nvPr/>
          </p:nvSpPr>
          <p:spPr>
            <a:xfrm>
              <a:off x="6026000" y="1186025"/>
              <a:ext cx="237000" cy="243725"/>
            </a:xfrm>
            <a:custGeom>
              <a:avLst/>
              <a:gdLst/>
              <a:ahLst/>
              <a:cxnLst/>
              <a:rect l="l" t="t" r="r" b="b"/>
              <a:pathLst>
                <a:path w="9480" h="9749" extrusionOk="0">
                  <a:moveTo>
                    <a:pt x="2958" y="1"/>
                  </a:moveTo>
                  <a:cubicBezTo>
                    <a:pt x="1008" y="270"/>
                    <a:pt x="67" y="1345"/>
                    <a:pt x="0" y="3497"/>
                  </a:cubicBezTo>
                  <a:cubicBezTo>
                    <a:pt x="90" y="3489"/>
                    <a:pt x="170" y="3485"/>
                    <a:pt x="243" y="3485"/>
                  </a:cubicBezTo>
                  <a:cubicBezTo>
                    <a:pt x="824" y="3485"/>
                    <a:pt x="904" y="3750"/>
                    <a:pt x="1143" y="4707"/>
                  </a:cubicBezTo>
                  <a:cubicBezTo>
                    <a:pt x="1614" y="6387"/>
                    <a:pt x="941" y="8135"/>
                    <a:pt x="1748" y="9749"/>
                  </a:cubicBezTo>
                  <a:cubicBezTo>
                    <a:pt x="2487" y="9547"/>
                    <a:pt x="3160" y="9211"/>
                    <a:pt x="3765" y="8808"/>
                  </a:cubicBezTo>
                  <a:cubicBezTo>
                    <a:pt x="4908" y="8001"/>
                    <a:pt x="6118" y="7194"/>
                    <a:pt x="7328" y="6387"/>
                  </a:cubicBezTo>
                  <a:cubicBezTo>
                    <a:pt x="7798" y="6186"/>
                    <a:pt x="8202" y="5917"/>
                    <a:pt x="8605" y="5648"/>
                  </a:cubicBezTo>
                  <a:cubicBezTo>
                    <a:pt x="8605" y="5513"/>
                    <a:pt x="8605" y="5446"/>
                    <a:pt x="8605" y="5312"/>
                  </a:cubicBezTo>
                  <a:cubicBezTo>
                    <a:pt x="8538" y="4976"/>
                    <a:pt x="9479" y="4370"/>
                    <a:pt x="8336" y="4236"/>
                  </a:cubicBezTo>
                  <a:cubicBezTo>
                    <a:pt x="7866" y="4169"/>
                    <a:pt x="7395" y="3900"/>
                    <a:pt x="8135" y="3362"/>
                  </a:cubicBezTo>
                  <a:cubicBezTo>
                    <a:pt x="8874" y="2891"/>
                    <a:pt x="8538" y="2286"/>
                    <a:pt x="8202" y="1614"/>
                  </a:cubicBezTo>
                  <a:cubicBezTo>
                    <a:pt x="7837" y="1006"/>
                    <a:pt x="7472" y="452"/>
                    <a:pt x="6758" y="452"/>
                  </a:cubicBezTo>
                  <a:cubicBezTo>
                    <a:pt x="6683" y="452"/>
                    <a:pt x="6604" y="458"/>
                    <a:pt x="6521" y="471"/>
                  </a:cubicBezTo>
                  <a:cubicBezTo>
                    <a:pt x="6128" y="559"/>
                    <a:pt x="5729" y="603"/>
                    <a:pt x="5331" y="603"/>
                  </a:cubicBezTo>
                  <a:cubicBezTo>
                    <a:pt x="4503" y="603"/>
                    <a:pt x="3685" y="409"/>
                    <a:pt x="2958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3" name="Google Shape;23893;p31"/>
            <p:cNvSpPr/>
            <p:nvPr/>
          </p:nvSpPr>
          <p:spPr>
            <a:xfrm>
              <a:off x="5822750" y="1238125"/>
              <a:ext cx="252000" cy="321350"/>
            </a:xfrm>
            <a:custGeom>
              <a:avLst/>
              <a:gdLst/>
              <a:ahLst/>
              <a:cxnLst/>
              <a:rect l="l" t="t" r="r" b="b"/>
              <a:pathLst>
                <a:path w="10080" h="12854" extrusionOk="0">
                  <a:moveTo>
                    <a:pt x="9407" y="1"/>
                  </a:moveTo>
                  <a:cubicBezTo>
                    <a:pt x="9004" y="673"/>
                    <a:pt x="8937" y="1345"/>
                    <a:pt x="8264" y="1547"/>
                  </a:cubicBezTo>
                  <a:cubicBezTo>
                    <a:pt x="8157" y="1527"/>
                    <a:pt x="8057" y="1517"/>
                    <a:pt x="7965" y="1517"/>
                  </a:cubicBezTo>
                  <a:cubicBezTo>
                    <a:pt x="7132" y="1517"/>
                    <a:pt x="6866" y="2280"/>
                    <a:pt x="6382" y="2824"/>
                  </a:cubicBezTo>
                  <a:lnTo>
                    <a:pt x="6046" y="3228"/>
                  </a:lnTo>
                  <a:cubicBezTo>
                    <a:pt x="5912" y="3362"/>
                    <a:pt x="5777" y="3497"/>
                    <a:pt x="5643" y="3631"/>
                  </a:cubicBezTo>
                  <a:cubicBezTo>
                    <a:pt x="4701" y="4908"/>
                    <a:pt x="3760" y="6186"/>
                    <a:pt x="2953" y="7597"/>
                  </a:cubicBezTo>
                  <a:cubicBezTo>
                    <a:pt x="2147" y="8740"/>
                    <a:pt x="1407" y="10018"/>
                    <a:pt x="735" y="11362"/>
                  </a:cubicBezTo>
                  <a:cubicBezTo>
                    <a:pt x="546" y="11930"/>
                    <a:pt x="1" y="12853"/>
                    <a:pt x="1214" y="12853"/>
                  </a:cubicBezTo>
                  <a:cubicBezTo>
                    <a:pt x="1293" y="12853"/>
                    <a:pt x="1380" y="12850"/>
                    <a:pt x="1474" y="12841"/>
                  </a:cubicBezTo>
                  <a:lnTo>
                    <a:pt x="4164" y="11161"/>
                  </a:lnTo>
                  <a:lnTo>
                    <a:pt x="9878" y="7597"/>
                  </a:lnTo>
                  <a:cubicBezTo>
                    <a:pt x="10080" y="5043"/>
                    <a:pt x="9945" y="2488"/>
                    <a:pt x="9407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4" name="Google Shape;23894;p31"/>
            <p:cNvSpPr/>
            <p:nvPr/>
          </p:nvSpPr>
          <p:spPr>
            <a:xfrm>
              <a:off x="5716750" y="1306825"/>
              <a:ext cx="262200" cy="333025"/>
            </a:xfrm>
            <a:custGeom>
              <a:avLst/>
              <a:gdLst/>
              <a:ahLst/>
              <a:cxnLst/>
              <a:rect l="l" t="t" r="r" b="b"/>
              <a:pathLst>
                <a:path w="10488" h="13321" extrusionOk="0">
                  <a:moveTo>
                    <a:pt x="9415" y="1"/>
                  </a:moveTo>
                  <a:cubicBezTo>
                    <a:pt x="9369" y="1"/>
                    <a:pt x="9323" y="3"/>
                    <a:pt x="9278" y="9"/>
                  </a:cubicBezTo>
                  <a:cubicBezTo>
                    <a:pt x="8135" y="614"/>
                    <a:pt x="8000" y="2160"/>
                    <a:pt x="6857" y="2833"/>
                  </a:cubicBezTo>
                  <a:cubicBezTo>
                    <a:pt x="6588" y="4312"/>
                    <a:pt x="5647" y="5455"/>
                    <a:pt x="4908" y="6665"/>
                  </a:cubicBezTo>
                  <a:cubicBezTo>
                    <a:pt x="3361" y="8950"/>
                    <a:pt x="2420" y="11707"/>
                    <a:pt x="0" y="13320"/>
                  </a:cubicBezTo>
                  <a:cubicBezTo>
                    <a:pt x="740" y="13320"/>
                    <a:pt x="1479" y="12984"/>
                    <a:pt x="1882" y="12379"/>
                  </a:cubicBezTo>
                  <a:cubicBezTo>
                    <a:pt x="2353" y="11976"/>
                    <a:pt x="2756" y="11371"/>
                    <a:pt x="3496" y="11303"/>
                  </a:cubicBezTo>
                  <a:cubicBezTo>
                    <a:pt x="4303" y="11169"/>
                    <a:pt x="5109" y="10766"/>
                    <a:pt x="5714" y="10093"/>
                  </a:cubicBezTo>
                  <a:cubicBezTo>
                    <a:pt x="4437" y="9757"/>
                    <a:pt x="5244" y="8950"/>
                    <a:pt x="5513" y="8614"/>
                  </a:cubicBezTo>
                  <a:cubicBezTo>
                    <a:pt x="6252" y="7337"/>
                    <a:pt x="6992" y="6060"/>
                    <a:pt x="7731" y="4849"/>
                  </a:cubicBezTo>
                  <a:cubicBezTo>
                    <a:pt x="8538" y="3438"/>
                    <a:pt x="9546" y="2160"/>
                    <a:pt x="10488" y="816"/>
                  </a:cubicBezTo>
                  <a:cubicBezTo>
                    <a:pt x="10365" y="324"/>
                    <a:pt x="9904" y="1"/>
                    <a:pt x="9415" y="1"/>
                  </a:cubicBez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5" name="Google Shape;23895;p31"/>
            <p:cNvSpPr/>
            <p:nvPr/>
          </p:nvSpPr>
          <p:spPr>
            <a:xfrm>
              <a:off x="5394050" y="1727225"/>
              <a:ext cx="181525" cy="104425"/>
            </a:xfrm>
            <a:custGeom>
              <a:avLst/>
              <a:gdLst/>
              <a:ahLst/>
              <a:cxnLst/>
              <a:rect l="l" t="t" r="r" b="b"/>
              <a:pathLst>
                <a:path w="7261" h="4177" extrusionOk="0">
                  <a:moveTo>
                    <a:pt x="7261" y="0"/>
                  </a:moveTo>
                  <a:cubicBezTo>
                    <a:pt x="4572" y="1009"/>
                    <a:pt x="2421" y="2824"/>
                    <a:pt x="0" y="4101"/>
                  </a:cubicBezTo>
                  <a:cubicBezTo>
                    <a:pt x="236" y="4151"/>
                    <a:pt x="475" y="4177"/>
                    <a:pt x="714" y="4177"/>
                  </a:cubicBezTo>
                  <a:cubicBezTo>
                    <a:pt x="1429" y="4177"/>
                    <a:pt x="2135" y="3950"/>
                    <a:pt x="2689" y="3496"/>
                  </a:cubicBezTo>
                  <a:cubicBezTo>
                    <a:pt x="3605" y="2842"/>
                    <a:pt x="4267" y="1678"/>
                    <a:pt x="5541" y="1678"/>
                  </a:cubicBezTo>
                  <a:cubicBezTo>
                    <a:pt x="5576" y="1678"/>
                    <a:pt x="5611" y="1679"/>
                    <a:pt x="5647" y="1681"/>
                  </a:cubicBezTo>
                  <a:cubicBezTo>
                    <a:pt x="6387" y="1345"/>
                    <a:pt x="6925" y="740"/>
                    <a:pt x="726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6" name="Google Shape;23896;p31"/>
            <p:cNvSpPr/>
            <p:nvPr/>
          </p:nvSpPr>
          <p:spPr>
            <a:xfrm>
              <a:off x="6382300" y="1135600"/>
              <a:ext cx="177075" cy="110950"/>
            </a:xfrm>
            <a:custGeom>
              <a:avLst/>
              <a:gdLst/>
              <a:ahLst/>
              <a:cxnLst/>
              <a:rect l="l" t="t" r="r" b="b"/>
              <a:pathLst>
                <a:path w="7083" h="4438" extrusionOk="0">
                  <a:moveTo>
                    <a:pt x="6858" y="1"/>
                  </a:moveTo>
                  <a:cubicBezTo>
                    <a:pt x="4168" y="808"/>
                    <a:pt x="2219" y="2824"/>
                    <a:pt x="0" y="4438"/>
                  </a:cubicBezTo>
                  <a:cubicBezTo>
                    <a:pt x="1950" y="4169"/>
                    <a:pt x="3295" y="2824"/>
                    <a:pt x="4774" y="1749"/>
                  </a:cubicBezTo>
                  <a:cubicBezTo>
                    <a:pt x="5156" y="1414"/>
                    <a:pt x="5437" y="1113"/>
                    <a:pt x="5858" y="1113"/>
                  </a:cubicBezTo>
                  <a:cubicBezTo>
                    <a:pt x="6029" y="1113"/>
                    <a:pt x="6222" y="1162"/>
                    <a:pt x="6454" y="1278"/>
                  </a:cubicBezTo>
                  <a:cubicBezTo>
                    <a:pt x="6585" y="1371"/>
                    <a:pt x="6699" y="1413"/>
                    <a:pt x="6789" y="1413"/>
                  </a:cubicBezTo>
                  <a:cubicBezTo>
                    <a:pt x="7022" y="1413"/>
                    <a:pt x="7082" y="1129"/>
                    <a:pt x="6790" y="740"/>
                  </a:cubicBezTo>
                  <a:cubicBezTo>
                    <a:pt x="6521" y="471"/>
                    <a:pt x="6858" y="270"/>
                    <a:pt x="6858" y="1"/>
                  </a:cubicBezTo>
                  <a:close/>
                </a:path>
              </a:pathLst>
            </a:custGeom>
            <a:solidFill>
              <a:srgbClr val="969A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7" name="Google Shape;23897;p31"/>
            <p:cNvSpPr/>
            <p:nvPr/>
          </p:nvSpPr>
          <p:spPr>
            <a:xfrm>
              <a:off x="6291550" y="1342950"/>
              <a:ext cx="100850" cy="54875"/>
            </a:xfrm>
            <a:custGeom>
              <a:avLst/>
              <a:gdLst/>
              <a:ahLst/>
              <a:cxnLst/>
              <a:rect l="l" t="t" r="r" b="b"/>
              <a:pathLst>
                <a:path w="4034" h="2195" extrusionOk="0">
                  <a:moveTo>
                    <a:pt x="2563" y="1"/>
                  </a:moveTo>
                  <a:cubicBezTo>
                    <a:pt x="2271" y="1"/>
                    <a:pt x="1976" y="102"/>
                    <a:pt x="1681" y="446"/>
                  </a:cubicBezTo>
                  <a:cubicBezTo>
                    <a:pt x="1210" y="1052"/>
                    <a:pt x="0" y="1052"/>
                    <a:pt x="0" y="2194"/>
                  </a:cubicBezTo>
                  <a:cubicBezTo>
                    <a:pt x="1479" y="1791"/>
                    <a:pt x="2891" y="1119"/>
                    <a:pt x="4034" y="178"/>
                  </a:cubicBezTo>
                  <a:lnTo>
                    <a:pt x="4034" y="178"/>
                  </a:lnTo>
                  <a:cubicBezTo>
                    <a:pt x="3952" y="200"/>
                    <a:pt x="3870" y="209"/>
                    <a:pt x="3787" y="209"/>
                  </a:cubicBezTo>
                  <a:cubicBezTo>
                    <a:pt x="3392" y="209"/>
                    <a:pt x="2981" y="1"/>
                    <a:pt x="2563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8" name="Google Shape;23898;p31"/>
            <p:cNvSpPr/>
            <p:nvPr/>
          </p:nvSpPr>
          <p:spPr>
            <a:xfrm>
              <a:off x="6390700" y="1286750"/>
              <a:ext cx="84050" cy="60650"/>
            </a:xfrm>
            <a:custGeom>
              <a:avLst/>
              <a:gdLst/>
              <a:ahLst/>
              <a:cxnLst/>
              <a:rect l="l" t="t" r="r" b="b"/>
              <a:pathLst>
                <a:path w="3362" h="2426" extrusionOk="0">
                  <a:moveTo>
                    <a:pt x="3248" y="1"/>
                  </a:moveTo>
                  <a:cubicBezTo>
                    <a:pt x="2497" y="1"/>
                    <a:pt x="1912" y="614"/>
                    <a:pt x="1143" y="678"/>
                  </a:cubicBezTo>
                  <a:cubicBezTo>
                    <a:pt x="471" y="678"/>
                    <a:pt x="1" y="1619"/>
                    <a:pt x="68" y="2426"/>
                  </a:cubicBezTo>
                  <a:cubicBezTo>
                    <a:pt x="1412" y="1955"/>
                    <a:pt x="2555" y="1148"/>
                    <a:pt x="3362" y="5"/>
                  </a:cubicBezTo>
                  <a:cubicBezTo>
                    <a:pt x="3324" y="2"/>
                    <a:pt x="3286" y="1"/>
                    <a:pt x="3248" y="1"/>
                  </a:cubicBezTo>
                  <a:close/>
                </a:path>
              </a:pathLst>
            </a:custGeom>
            <a:solidFill>
              <a:srgbClr val="84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9" name="Google Shape;23899;p31"/>
            <p:cNvSpPr/>
            <p:nvPr/>
          </p:nvSpPr>
          <p:spPr>
            <a:xfrm>
              <a:off x="5901625" y="1564175"/>
              <a:ext cx="33625" cy="23650"/>
            </a:xfrm>
            <a:custGeom>
              <a:avLst/>
              <a:gdLst/>
              <a:ahLst/>
              <a:cxnLst/>
              <a:rect l="l" t="t" r="r" b="b"/>
              <a:pathLst>
                <a:path w="1345" h="946" extrusionOk="0">
                  <a:moveTo>
                    <a:pt x="471" y="1"/>
                  </a:moveTo>
                  <a:cubicBezTo>
                    <a:pt x="202" y="1"/>
                    <a:pt x="0" y="270"/>
                    <a:pt x="0" y="539"/>
                  </a:cubicBezTo>
                  <a:cubicBezTo>
                    <a:pt x="105" y="905"/>
                    <a:pt x="372" y="945"/>
                    <a:pt x="612" y="945"/>
                  </a:cubicBezTo>
                  <a:cubicBezTo>
                    <a:pt x="681" y="945"/>
                    <a:pt x="747" y="942"/>
                    <a:pt x="807" y="942"/>
                  </a:cubicBezTo>
                  <a:cubicBezTo>
                    <a:pt x="1076" y="942"/>
                    <a:pt x="1345" y="808"/>
                    <a:pt x="1278" y="539"/>
                  </a:cubicBezTo>
                  <a:cubicBezTo>
                    <a:pt x="1143" y="203"/>
                    <a:pt x="807" y="1"/>
                    <a:pt x="471" y="1"/>
                  </a:cubicBezTo>
                  <a:close/>
                </a:path>
              </a:pathLst>
            </a:custGeom>
            <a:solidFill>
              <a:srgbClr val="7D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0" name="Google Shape;23900;p31"/>
            <p:cNvSpPr/>
            <p:nvPr/>
          </p:nvSpPr>
          <p:spPr>
            <a:xfrm>
              <a:off x="6209175" y="1327200"/>
              <a:ext cx="31975" cy="19250"/>
            </a:xfrm>
            <a:custGeom>
              <a:avLst/>
              <a:gdLst/>
              <a:ahLst/>
              <a:cxnLst/>
              <a:rect l="l" t="t" r="r" b="b"/>
              <a:pathLst>
                <a:path w="1279" h="770" extrusionOk="0">
                  <a:moveTo>
                    <a:pt x="1278" y="1"/>
                  </a:moveTo>
                  <a:cubicBezTo>
                    <a:pt x="740" y="1"/>
                    <a:pt x="270" y="270"/>
                    <a:pt x="1" y="740"/>
                  </a:cubicBezTo>
                  <a:cubicBezTo>
                    <a:pt x="91" y="760"/>
                    <a:pt x="180" y="770"/>
                    <a:pt x="266" y="770"/>
                  </a:cubicBezTo>
                  <a:cubicBezTo>
                    <a:pt x="757" y="770"/>
                    <a:pt x="1164" y="458"/>
                    <a:pt x="1278" y="1"/>
                  </a:cubicBezTo>
                  <a:close/>
                </a:path>
              </a:pathLst>
            </a:custGeom>
            <a:solidFill>
              <a:srgbClr val="A3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1" name="Google Shape;23901;p31"/>
            <p:cNvSpPr/>
            <p:nvPr/>
          </p:nvSpPr>
          <p:spPr>
            <a:xfrm>
              <a:off x="5555400" y="1781000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0"/>
                  </a:moveTo>
                  <a:cubicBezTo>
                    <a:pt x="67" y="101"/>
                    <a:pt x="135" y="152"/>
                    <a:pt x="202" y="152"/>
                  </a:cubicBezTo>
                  <a:cubicBezTo>
                    <a:pt x="269" y="152"/>
                    <a:pt x="336" y="101"/>
                    <a:pt x="40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2" name="Google Shape;23902;p31"/>
            <p:cNvSpPr/>
            <p:nvPr/>
          </p:nvSpPr>
          <p:spPr>
            <a:xfrm>
              <a:off x="5948675" y="1133925"/>
              <a:ext cx="151300" cy="193300"/>
            </a:xfrm>
            <a:custGeom>
              <a:avLst/>
              <a:gdLst/>
              <a:ahLst/>
              <a:cxnLst/>
              <a:rect l="l" t="t" r="r" b="b"/>
              <a:pathLst>
                <a:path w="6052" h="7732" extrusionOk="0">
                  <a:moveTo>
                    <a:pt x="4438" y="1"/>
                  </a:moveTo>
                  <a:cubicBezTo>
                    <a:pt x="3833" y="807"/>
                    <a:pt x="3295" y="1614"/>
                    <a:pt x="2824" y="2488"/>
                  </a:cubicBezTo>
                  <a:cubicBezTo>
                    <a:pt x="2488" y="3228"/>
                    <a:pt x="2017" y="3967"/>
                    <a:pt x="1345" y="4505"/>
                  </a:cubicBezTo>
                  <a:cubicBezTo>
                    <a:pt x="673" y="5110"/>
                    <a:pt x="202" y="5984"/>
                    <a:pt x="1" y="6858"/>
                  </a:cubicBezTo>
                  <a:cubicBezTo>
                    <a:pt x="269" y="7328"/>
                    <a:pt x="807" y="7463"/>
                    <a:pt x="1211" y="7732"/>
                  </a:cubicBezTo>
                  <a:lnTo>
                    <a:pt x="1211" y="7665"/>
                  </a:lnTo>
                  <a:lnTo>
                    <a:pt x="1614" y="7328"/>
                  </a:lnTo>
                  <a:cubicBezTo>
                    <a:pt x="1950" y="6656"/>
                    <a:pt x="2555" y="6051"/>
                    <a:pt x="3160" y="5648"/>
                  </a:cubicBezTo>
                  <a:cubicBezTo>
                    <a:pt x="3496" y="4101"/>
                    <a:pt x="4572" y="2757"/>
                    <a:pt x="6051" y="2085"/>
                  </a:cubicBezTo>
                  <a:lnTo>
                    <a:pt x="6051" y="1278"/>
                  </a:lnTo>
                  <a:cubicBezTo>
                    <a:pt x="6051" y="538"/>
                    <a:pt x="5513" y="1"/>
                    <a:pt x="4841" y="1"/>
                  </a:cubicBez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3" name="Google Shape;23903;p31"/>
            <p:cNvSpPr/>
            <p:nvPr/>
          </p:nvSpPr>
          <p:spPr>
            <a:xfrm>
              <a:off x="6069675" y="1065025"/>
              <a:ext cx="68950" cy="100850"/>
            </a:xfrm>
            <a:custGeom>
              <a:avLst/>
              <a:gdLst/>
              <a:ahLst/>
              <a:cxnLst/>
              <a:rect l="l" t="t" r="r" b="b"/>
              <a:pathLst>
                <a:path w="2758" h="4034" extrusionOk="0">
                  <a:moveTo>
                    <a:pt x="1951" y="0"/>
                  </a:moveTo>
                  <a:cubicBezTo>
                    <a:pt x="1413" y="740"/>
                    <a:pt x="539" y="1345"/>
                    <a:pt x="337" y="2353"/>
                  </a:cubicBezTo>
                  <a:cubicBezTo>
                    <a:pt x="270" y="2555"/>
                    <a:pt x="135" y="2689"/>
                    <a:pt x="1" y="2824"/>
                  </a:cubicBezTo>
                  <a:lnTo>
                    <a:pt x="1211" y="4034"/>
                  </a:lnTo>
                  <a:cubicBezTo>
                    <a:pt x="1278" y="3899"/>
                    <a:pt x="1480" y="3765"/>
                    <a:pt x="1614" y="3631"/>
                  </a:cubicBezTo>
                  <a:lnTo>
                    <a:pt x="2757" y="1950"/>
                  </a:lnTo>
                  <a:cubicBezTo>
                    <a:pt x="2556" y="1950"/>
                    <a:pt x="2337" y="2000"/>
                    <a:pt x="2119" y="2000"/>
                  </a:cubicBezTo>
                  <a:cubicBezTo>
                    <a:pt x="1900" y="2000"/>
                    <a:pt x="1682" y="1950"/>
                    <a:pt x="1480" y="1748"/>
                  </a:cubicBezTo>
                  <a:cubicBezTo>
                    <a:pt x="1682" y="1210"/>
                    <a:pt x="2152" y="673"/>
                    <a:pt x="1951" y="0"/>
                  </a:cubicBezTo>
                  <a:close/>
                </a:path>
              </a:pathLst>
            </a:custGeom>
            <a:solidFill>
              <a:srgbClr val="A7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4" name="Google Shape;23904;p31"/>
            <p:cNvSpPr/>
            <p:nvPr/>
          </p:nvSpPr>
          <p:spPr>
            <a:xfrm>
              <a:off x="6099950" y="115577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0" y="404"/>
                  </a:moveTo>
                  <a:lnTo>
                    <a:pt x="471" y="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5" name="Google Shape;23905;p31"/>
            <p:cNvSpPr/>
            <p:nvPr/>
          </p:nvSpPr>
          <p:spPr>
            <a:xfrm>
              <a:off x="5943625" y="1126275"/>
              <a:ext cx="38700" cy="28275"/>
            </a:xfrm>
            <a:custGeom>
              <a:avLst/>
              <a:gdLst/>
              <a:ahLst/>
              <a:cxnLst/>
              <a:rect l="l" t="t" r="r" b="b"/>
              <a:pathLst>
                <a:path w="1548" h="1131" extrusionOk="0">
                  <a:moveTo>
                    <a:pt x="427" y="0"/>
                  </a:moveTo>
                  <a:cubicBezTo>
                    <a:pt x="247" y="0"/>
                    <a:pt x="68" y="60"/>
                    <a:pt x="68" y="239"/>
                  </a:cubicBezTo>
                  <a:cubicBezTo>
                    <a:pt x="1" y="643"/>
                    <a:pt x="270" y="1046"/>
                    <a:pt x="673" y="1113"/>
                  </a:cubicBezTo>
                  <a:cubicBezTo>
                    <a:pt x="729" y="1125"/>
                    <a:pt x="787" y="1130"/>
                    <a:pt x="845" y="1130"/>
                  </a:cubicBezTo>
                  <a:cubicBezTo>
                    <a:pt x="1136" y="1130"/>
                    <a:pt x="1435" y="990"/>
                    <a:pt x="1547" y="710"/>
                  </a:cubicBezTo>
                  <a:cubicBezTo>
                    <a:pt x="1480" y="172"/>
                    <a:pt x="875" y="172"/>
                    <a:pt x="673" y="38"/>
                  </a:cubicBezTo>
                  <a:cubicBezTo>
                    <a:pt x="606" y="15"/>
                    <a:pt x="516" y="0"/>
                    <a:pt x="427" y="0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6" name="Google Shape;23906;p31"/>
            <p:cNvSpPr/>
            <p:nvPr/>
          </p:nvSpPr>
          <p:spPr>
            <a:xfrm>
              <a:off x="6019275" y="1135600"/>
              <a:ext cx="40350" cy="60550"/>
            </a:xfrm>
            <a:custGeom>
              <a:avLst/>
              <a:gdLst/>
              <a:ahLst/>
              <a:cxnLst/>
              <a:rect l="l" t="t" r="r" b="b"/>
              <a:pathLst>
                <a:path w="1614" h="2422" extrusionOk="0">
                  <a:moveTo>
                    <a:pt x="1614" y="1"/>
                  </a:moveTo>
                  <a:lnTo>
                    <a:pt x="1614" y="1"/>
                  </a:lnTo>
                  <a:cubicBezTo>
                    <a:pt x="403" y="337"/>
                    <a:pt x="336" y="1480"/>
                    <a:pt x="0" y="2421"/>
                  </a:cubicBezTo>
                  <a:cubicBezTo>
                    <a:pt x="807" y="1816"/>
                    <a:pt x="1412" y="942"/>
                    <a:pt x="1614" y="1"/>
                  </a:cubicBezTo>
                  <a:close/>
                </a:path>
              </a:pathLst>
            </a:custGeom>
            <a:solidFill>
              <a:srgbClr val="F5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7" name="Google Shape;23907;p31"/>
            <p:cNvSpPr/>
            <p:nvPr/>
          </p:nvSpPr>
          <p:spPr>
            <a:xfrm>
              <a:off x="5770525" y="117595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0"/>
                  </a:moveTo>
                  <a:cubicBezTo>
                    <a:pt x="471" y="0"/>
                    <a:pt x="135" y="68"/>
                    <a:pt x="68" y="336"/>
                  </a:cubicBezTo>
                  <a:cubicBezTo>
                    <a:pt x="0" y="740"/>
                    <a:pt x="404" y="740"/>
                    <a:pt x="673" y="807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8" name="Google Shape;23908;p31"/>
            <p:cNvSpPr/>
            <p:nvPr/>
          </p:nvSpPr>
          <p:spPr>
            <a:xfrm>
              <a:off x="5785650" y="1162500"/>
              <a:ext cx="19900" cy="17275"/>
            </a:xfrm>
            <a:custGeom>
              <a:avLst/>
              <a:gdLst/>
              <a:ahLst/>
              <a:cxnLst/>
              <a:rect l="l" t="t" r="r" b="b"/>
              <a:pathLst>
                <a:path w="796" h="691" extrusionOk="0">
                  <a:moveTo>
                    <a:pt x="471" y="0"/>
                  </a:moveTo>
                  <a:cubicBezTo>
                    <a:pt x="202" y="0"/>
                    <a:pt x="135" y="135"/>
                    <a:pt x="68" y="337"/>
                  </a:cubicBezTo>
                  <a:cubicBezTo>
                    <a:pt x="0" y="673"/>
                    <a:pt x="202" y="538"/>
                    <a:pt x="471" y="673"/>
                  </a:cubicBezTo>
                  <a:cubicBezTo>
                    <a:pt x="507" y="685"/>
                    <a:pt x="540" y="690"/>
                    <a:pt x="571" y="690"/>
                  </a:cubicBezTo>
                  <a:cubicBezTo>
                    <a:pt x="714" y="690"/>
                    <a:pt x="795" y="570"/>
                    <a:pt x="740" y="404"/>
                  </a:cubicBezTo>
                  <a:cubicBezTo>
                    <a:pt x="673" y="269"/>
                    <a:pt x="605" y="135"/>
                    <a:pt x="471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9" name="Google Shape;23909;p31"/>
            <p:cNvSpPr/>
            <p:nvPr/>
          </p:nvSpPr>
          <p:spPr>
            <a:xfrm>
              <a:off x="5743625" y="1207800"/>
              <a:ext cx="6750" cy="5150"/>
            </a:xfrm>
            <a:custGeom>
              <a:avLst/>
              <a:gdLst/>
              <a:ahLst/>
              <a:cxnLst/>
              <a:rect l="l" t="t" r="r" b="b"/>
              <a:pathLst>
                <a:path w="270" h="206" extrusionOk="0">
                  <a:moveTo>
                    <a:pt x="186" y="1"/>
                  </a:moveTo>
                  <a:cubicBezTo>
                    <a:pt x="155" y="1"/>
                    <a:pt x="116" y="23"/>
                    <a:pt x="68" y="71"/>
                  </a:cubicBezTo>
                  <a:cubicBezTo>
                    <a:pt x="1" y="71"/>
                    <a:pt x="68" y="205"/>
                    <a:pt x="68" y="205"/>
                  </a:cubicBezTo>
                  <a:lnTo>
                    <a:pt x="270" y="205"/>
                  </a:lnTo>
                  <a:cubicBezTo>
                    <a:pt x="270" y="75"/>
                    <a:pt x="242" y="1"/>
                    <a:pt x="186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0" name="Google Shape;23910;p31"/>
            <p:cNvSpPr/>
            <p:nvPr/>
          </p:nvSpPr>
          <p:spPr>
            <a:xfrm>
              <a:off x="5743625" y="12314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1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1" name="Google Shape;23911;p31"/>
            <p:cNvSpPr/>
            <p:nvPr/>
          </p:nvSpPr>
          <p:spPr>
            <a:xfrm>
              <a:off x="5787325" y="11961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1" y="0"/>
                  </a:moveTo>
                  <a:lnTo>
                    <a:pt x="135" y="134"/>
                  </a:lnTo>
                  <a:lnTo>
                    <a:pt x="202" y="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2" name="Google Shape;23912;p31"/>
            <p:cNvSpPr/>
            <p:nvPr/>
          </p:nvSpPr>
          <p:spPr>
            <a:xfrm>
              <a:off x="6372200" y="1538600"/>
              <a:ext cx="31975" cy="10900"/>
            </a:xfrm>
            <a:custGeom>
              <a:avLst/>
              <a:gdLst/>
              <a:ahLst/>
              <a:cxnLst/>
              <a:rect l="l" t="t" r="r" b="b"/>
              <a:pathLst>
                <a:path w="1279" h="436" extrusionOk="0">
                  <a:moveTo>
                    <a:pt x="843" y="1"/>
                  </a:moveTo>
                  <a:cubicBezTo>
                    <a:pt x="539" y="1"/>
                    <a:pt x="225" y="60"/>
                    <a:pt x="1" y="419"/>
                  </a:cubicBezTo>
                  <a:cubicBezTo>
                    <a:pt x="79" y="430"/>
                    <a:pt x="158" y="436"/>
                    <a:pt x="236" y="436"/>
                  </a:cubicBezTo>
                  <a:cubicBezTo>
                    <a:pt x="625" y="436"/>
                    <a:pt x="998" y="296"/>
                    <a:pt x="1278" y="16"/>
                  </a:cubicBezTo>
                  <a:cubicBezTo>
                    <a:pt x="1144" y="16"/>
                    <a:pt x="994" y="1"/>
                    <a:pt x="843" y="1"/>
                  </a:cubicBezTo>
                  <a:close/>
                </a:path>
              </a:pathLst>
            </a:custGeom>
            <a:solidFill>
              <a:srgbClr val="F16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3" name="Google Shape;23913;p31"/>
            <p:cNvSpPr/>
            <p:nvPr/>
          </p:nvSpPr>
          <p:spPr>
            <a:xfrm>
              <a:off x="6069675" y="112385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lose/>
                </a:path>
              </a:pathLst>
            </a:custGeom>
            <a:solidFill>
              <a:srgbClr val="BD8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4" name="Google Shape;23914;p31"/>
            <p:cNvSpPr/>
            <p:nvPr/>
          </p:nvSpPr>
          <p:spPr>
            <a:xfrm>
              <a:off x="5047825" y="1043350"/>
              <a:ext cx="198350" cy="183050"/>
            </a:xfrm>
            <a:custGeom>
              <a:avLst/>
              <a:gdLst/>
              <a:ahLst/>
              <a:cxnLst/>
              <a:rect l="l" t="t" r="r" b="b"/>
              <a:pathLst>
                <a:path w="7934" h="7322" extrusionOk="0">
                  <a:moveTo>
                    <a:pt x="4859" y="1"/>
                  </a:moveTo>
                  <a:cubicBezTo>
                    <a:pt x="3702" y="1"/>
                    <a:pt x="3229" y="998"/>
                    <a:pt x="2757" y="1943"/>
                  </a:cubicBezTo>
                  <a:cubicBezTo>
                    <a:pt x="2689" y="2145"/>
                    <a:pt x="3026" y="2279"/>
                    <a:pt x="2891" y="2413"/>
                  </a:cubicBezTo>
                  <a:cubicBezTo>
                    <a:pt x="2880" y="2436"/>
                    <a:pt x="2868" y="2446"/>
                    <a:pt x="2856" y="2446"/>
                  </a:cubicBezTo>
                  <a:cubicBezTo>
                    <a:pt x="2804" y="2446"/>
                    <a:pt x="2739" y="2270"/>
                    <a:pt x="2608" y="2270"/>
                  </a:cubicBezTo>
                  <a:cubicBezTo>
                    <a:pt x="2591" y="2270"/>
                    <a:pt x="2574" y="2273"/>
                    <a:pt x="2555" y="2279"/>
                  </a:cubicBezTo>
                  <a:cubicBezTo>
                    <a:pt x="2017" y="2346"/>
                    <a:pt x="1950" y="2817"/>
                    <a:pt x="1816" y="3220"/>
                  </a:cubicBezTo>
                  <a:cubicBezTo>
                    <a:pt x="1816" y="3556"/>
                    <a:pt x="1883" y="3892"/>
                    <a:pt x="2152" y="4161"/>
                  </a:cubicBezTo>
                  <a:cubicBezTo>
                    <a:pt x="2219" y="4296"/>
                    <a:pt x="2421" y="4363"/>
                    <a:pt x="2286" y="4632"/>
                  </a:cubicBezTo>
                  <a:cubicBezTo>
                    <a:pt x="2017" y="4632"/>
                    <a:pt x="1816" y="4632"/>
                    <a:pt x="1547" y="4699"/>
                  </a:cubicBezTo>
                  <a:lnTo>
                    <a:pt x="1345" y="4901"/>
                  </a:lnTo>
                  <a:cubicBezTo>
                    <a:pt x="0" y="6380"/>
                    <a:pt x="0" y="6380"/>
                    <a:pt x="1748" y="7254"/>
                  </a:cubicBezTo>
                  <a:cubicBezTo>
                    <a:pt x="2017" y="7254"/>
                    <a:pt x="2286" y="7321"/>
                    <a:pt x="2555" y="7321"/>
                  </a:cubicBezTo>
                  <a:cubicBezTo>
                    <a:pt x="2689" y="7254"/>
                    <a:pt x="2757" y="7187"/>
                    <a:pt x="2757" y="7052"/>
                  </a:cubicBezTo>
                  <a:cubicBezTo>
                    <a:pt x="2824" y="6918"/>
                    <a:pt x="2958" y="6783"/>
                    <a:pt x="3026" y="6716"/>
                  </a:cubicBezTo>
                  <a:cubicBezTo>
                    <a:pt x="3160" y="6716"/>
                    <a:pt x="3295" y="6649"/>
                    <a:pt x="3362" y="6514"/>
                  </a:cubicBezTo>
                  <a:cubicBezTo>
                    <a:pt x="3832" y="6178"/>
                    <a:pt x="3362" y="5640"/>
                    <a:pt x="3832" y="5372"/>
                  </a:cubicBezTo>
                  <a:cubicBezTo>
                    <a:pt x="4169" y="4766"/>
                    <a:pt x="4572" y="4229"/>
                    <a:pt x="4975" y="3691"/>
                  </a:cubicBezTo>
                  <a:cubicBezTo>
                    <a:pt x="5244" y="3489"/>
                    <a:pt x="5177" y="3086"/>
                    <a:pt x="5379" y="2884"/>
                  </a:cubicBezTo>
                  <a:cubicBezTo>
                    <a:pt x="6118" y="2615"/>
                    <a:pt x="5849" y="1741"/>
                    <a:pt x="6387" y="1271"/>
                  </a:cubicBezTo>
                  <a:cubicBezTo>
                    <a:pt x="7933" y="60"/>
                    <a:pt x="6589" y="195"/>
                    <a:pt x="5782" y="60"/>
                  </a:cubicBezTo>
                  <a:lnTo>
                    <a:pt x="5379" y="60"/>
                  </a:lnTo>
                  <a:cubicBezTo>
                    <a:pt x="5191" y="20"/>
                    <a:pt x="5018" y="1"/>
                    <a:pt x="4859" y="1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5" name="Google Shape;23915;p31"/>
            <p:cNvSpPr/>
            <p:nvPr/>
          </p:nvSpPr>
          <p:spPr>
            <a:xfrm>
              <a:off x="5059575" y="964175"/>
              <a:ext cx="154650" cy="201700"/>
            </a:xfrm>
            <a:custGeom>
              <a:avLst/>
              <a:gdLst/>
              <a:ahLst/>
              <a:cxnLst/>
              <a:rect l="l" t="t" r="r" b="b"/>
              <a:pathLst>
                <a:path w="6186" h="8068" extrusionOk="0">
                  <a:moveTo>
                    <a:pt x="2422" y="5641"/>
                  </a:moveTo>
                  <a:lnTo>
                    <a:pt x="2422" y="5641"/>
                  </a:lnTo>
                  <a:cubicBezTo>
                    <a:pt x="2422" y="5643"/>
                    <a:pt x="2422" y="5646"/>
                    <a:pt x="2421" y="5648"/>
                  </a:cubicBezTo>
                  <a:lnTo>
                    <a:pt x="2488" y="5648"/>
                  </a:lnTo>
                  <a:cubicBezTo>
                    <a:pt x="2466" y="5645"/>
                    <a:pt x="2444" y="5642"/>
                    <a:pt x="2422" y="5641"/>
                  </a:cubicBezTo>
                  <a:close/>
                  <a:moveTo>
                    <a:pt x="4841" y="1"/>
                  </a:moveTo>
                  <a:cubicBezTo>
                    <a:pt x="3497" y="2017"/>
                    <a:pt x="2219" y="4101"/>
                    <a:pt x="875" y="6118"/>
                  </a:cubicBezTo>
                  <a:cubicBezTo>
                    <a:pt x="472" y="6723"/>
                    <a:pt x="135" y="7396"/>
                    <a:pt x="1" y="8068"/>
                  </a:cubicBezTo>
                  <a:lnTo>
                    <a:pt x="808" y="8068"/>
                  </a:lnTo>
                  <a:cubicBezTo>
                    <a:pt x="1413" y="7732"/>
                    <a:pt x="1211" y="6925"/>
                    <a:pt x="1682" y="6454"/>
                  </a:cubicBezTo>
                  <a:cubicBezTo>
                    <a:pt x="1619" y="6019"/>
                    <a:pt x="1961" y="5640"/>
                    <a:pt x="2386" y="5640"/>
                  </a:cubicBezTo>
                  <a:cubicBezTo>
                    <a:pt x="2398" y="5640"/>
                    <a:pt x="2410" y="5641"/>
                    <a:pt x="2422" y="5641"/>
                  </a:cubicBezTo>
                  <a:lnTo>
                    <a:pt x="2422" y="5641"/>
                  </a:lnTo>
                  <a:cubicBezTo>
                    <a:pt x="2694" y="4302"/>
                    <a:pt x="3767" y="3832"/>
                    <a:pt x="4841" y="3227"/>
                  </a:cubicBezTo>
                  <a:cubicBezTo>
                    <a:pt x="4774" y="2824"/>
                    <a:pt x="4572" y="2017"/>
                    <a:pt x="4707" y="1950"/>
                  </a:cubicBezTo>
                  <a:cubicBezTo>
                    <a:pt x="6186" y="1345"/>
                    <a:pt x="4841" y="606"/>
                    <a:pt x="484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6" name="Google Shape;23916;p31"/>
            <p:cNvSpPr/>
            <p:nvPr/>
          </p:nvSpPr>
          <p:spPr>
            <a:xfrm>
              <a:off x="5182275" y="1023000"/>
              <a:ext cx="70625" cy="106850"/>
            </a:xfrm>
            <a:custGeom>
              <a:avLst/>
              <a:gdLst/>
              <a:ahLst/>
              <a:cxnLst/>
              <a:rect l="l" t="t" r="r" b="b"/>
              <a:pathLst>
                <a:path w="2825" h="4274" extrusionOk="0">
                  <a:moveTo>
                    <a:pt x="2421" y="1"/>
                  </a:moveTo>
                  <a:cubicBezTo>
                    <a:pt x="1950" y="807"/>
                    <a:pt x="1009" y="337"/>
                    <a:pt x="404" y="874"/>
                  </a:cubicBezTo>
                  <a:cubicBezTo>
                    <a:pt x="740" y="1076"/>
                    <a:pt x="1211" y="1076"/>
                    <a:pt x="1345" y="1547"/>
                  </a:cubicBezTo>
                  <a:cubicBezTo>
                    <a:pt x="337" y="1950"/>
                    <a:pt x="471" y="2959"/>
                    <a:pt x="1" y="3698"/>
                  </a:cubicBezTo>
                  <a:cubicBezTo>
                    <a:pt x="352" y="3757"/>
                    <a:pt x="397" y="4273"/>
                    <a:pt x="758" y="4273"/>
                  </a:cubicBezTo>
                  <a:cubicBezTo>
                    <a:pt x="811" y="4273"/>
                    <a:pt x="872" y="4262"/>
                    <a:pt x="942" y="4236"/>
                  </a:cubicBezTo>
                  <a:cubicBezTo>
                    <a:pt x="875" y="2354"/>
                    <a:pt x="875" y="2354"/>
                    <a:pt x="2824" y="2354"/>
                  </a:cubicBezTo>
                  <a:cubicBezTo>
                    <a:pt x="2690" y="1547"/>
                    <a:pt x="2555" y="807"/>
                    <a:pt x="242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7" name="Google Shape;23917;p31"/>
            <p:cNvSpPr/>
            <p:nvPr/>
          </p:nvSpPr>
          <p:spPr>
            <a:xfrm>
              <a:off x="5242775" y="10045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134"/>
                    <a:pt x="1" y="471"/>
                    <a:pt x="1" y="807"/>
                  </a:cubicBezTo>
                  <a:cubicBezTo>
                    <a:pt x="337" y="672"/>
                    <a:pt x="471" y="336"/>
                    <a:pt x="404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8" name="Google Shape;23918;p31"/>
            <p:cNvSpPr/>
            <p:nvPr/>
          </p:nvSpPr>
          <p:spPr>
            <a:xfrm>
              <a:off x="5723475" y="2212950"/>
              <a:ext cx="416825" cy="112625"/>
            </a:xfrm>
            <a:custGeom>
              <a:avLst/>
              <a:gdLst/>
              <a:ahLst/>
              <a:cxnLst/>
              <a:rect l="l" t="t" r="r" b="b"/>
              <a:pathLst>
                <a:path w="16673" h="4505" extrusionOk="0">
                  <a:moveTo>
                    <a:pt x="16673" y="0"/>
                  </a:moveTo>
                  <a:lnTo>
                    <a:pt x="16673" y="0"/>
                  </a:lnTo>
                  <a:cubicBezTo>
                    <a:pt x="15059" y="336"/>
                    <a:pt x="13378" y="605"/>
                    <a:pt x="11765" y="1008"/>
                  </a:cubicBezTo>
                  <a:cubicBezTo>
                    <a:pt x="10353" y="1345"/>
                    <a:pt x="8807" y="1546"/>
                    <a:pt x="7328" y="1748"/>
                  </a:cubicBezTo>
                  <a:cubicBezTo>
                    <a:pt x="4908" y="2084"/>
                    <a:pt x="2555" y="2756"/>
                    <a:pt x="134" y="3227"/>
                  </a:cubicBezTo>
                  <a:cubicBezTo>
                    <a:pt x="0" y="3361"/>
                    <a:pt x="0" y="3563"/>
                    <a:pt x="67" y="3698"/>
                  </a:cubicBezTo>
                  <a:cubicBezTo>
                    <a:pt x="130" y="3839"/>
                    <a:pt x="247" y="3881"/>
                    <a:pt x="388" y="3881"/>
                  </a:cubicBezTo>
                  <a:cubicBezTo>
                    <a:pt x="601" y="3881"/>
                    <a:pt x="866" y="3784"/>
                    <a:pt x="1077" y="3784"/>
                  </a:cubicBezTo>
                  <a:cubicBezTo>
                    <a:pt x="1325" y="3784"/>
                    <a:pt x="1495" y="3919"/>
                    <a:pt x="1412" y="4504"/>
                  </a:cubicBezTo>
                  <a:lnTo>
                    <a:pt x="5042" y="4034"/>
                  </a:lnTo>
                  <a:cubicBezTo>
                    <a:pt x="5042" y="3395"/>
                    <a:pt x="5243" y="2555"/>
                    <a:pt x="5774" y="2555"/>
                  </a:cubicBezTo>
                  <a:cubicBezTo>
                    <a:pt x="5858" y="2555"/>
                    <a:pt x="5950" y="2576"/>
                    <a:pt x="6051" y="2622"/>
                  </a:cubicBezTo>
                  <a:cubicBezTo>
                    <a:pt x="6337" y="2752"/>
                    <a:pt x="6543" y="2802"/>
                    <a:pt x="6719" y="2802"/>
                  </a:cubicBezTo>
                  <a:cubicBezTo>
                    <a:pt x="6997" y="2802"/>
                    <a:pt x="7200" y="2678"/>
                    <a:pt x="7530" y="2555"/>
                  </a:cubicBezTo>
                  <a:cubicBezTo>
                    <a:pt x="7756" y="2479"/>
                    <a:pt x="8012" y="2413"/>
                    <a:pt x="8249" y="2413"/>
                  </a:cubicBezTo>
                  <a:cubicBezTo>
                    <a:pt x="8645" y="2413"/>
                    <a:pt x="8992" y="2597"/>
                    <a:pt x="9076" y="3227"/>
                  </a:cubicBezTo>
                  <a:lnTo>
                    <a:pt x="11025" y="2219"/>
                  </a:lnTo>
                  <a:cubicBezTo>
                    <a:pt x="12572" y="1614"/>
                    <a:pt x="14051" y="740"/>
                    <a:pt x="15866" y="740"/>
                  </a:cubicBezTo>
                  <a:cubicBezTo>
                    <a:pt x="15891" y="745"/>
                    <a:pt x="15915" y="747"/>
                    <a:pt x="15939" y="747"/>
                  </a:cubicBezTo>
                  <a:cubicBezTo>
                    <a:pt x="16241" y="747"/>
                    <a:pt x="16486" y="373"/>
                    <a:pt x="16673" y="0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9" name="Google Shape;23919;p31"/>
            <p:cNvSpPr/>
            <p:nvPr/>
          </p:nvSpPr>
          <p:spPr>
            <a:xfrm>
              <a:off x="5454550" y="1508400"/>
              <a:ext cx="72300" cy="26025"/>
            </a:xfrm>
            <a:custGeom>
              <a:avLst/>
              <a:gdLst/>
              <a:ahLst/>
              <a:cxnLst/>
              <a:rect l="l" t="t" r="r" b="b"/>
              <a:pathLst>
                <a:path w="2892" h="1041" extrusionOk="0">
                  <a:moveTo>
                    <a:pt x="388" y="1"/>
                  </a:moveTo>
                  <a:cubicBezTo>
                    <a:pt x="260" y="1"/>
                    <a:pt x="131" y="5"/>
                    <a:pt x="1" y="13"/>
                  </a:cubicBezTo>
                  <a:cubicBezTo>
                    <a:pt x="787" y="725"/>
                    <a:pt x="1136" y="1040"/>
                    <a:pt x="1546" y="1040"/>
                  </a:cubicBezTo>
                  <a:cubicBezTo>
                    <a:pt x="1872" y="1040"/>
                    <a:pt x="2236" y="841"/>
                    <a:pt x="2891" y="484"/>
                  </a:cubicBezTo>
                  <a:cubicBezTo>
                    <a:pt x="2072" y="191"/>
                    <a:pt x="1252" y="1"/>
                    <a:pt x="388" y="1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0" name="Google Shape;23920;p31"/>
            <p:cNvSpPr/>
            <p:nvPr/>
          </p:nvSpPr>
          <p:spPr>
            <a:xfrm>
              <a:off x="5525150" y="150872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403" y="0"/>
                  </a:moveTo>
                  <a:lnTo>
                    <a:pt x="0" y="404"/>
                  </a:lnTo>
                  <a:cubicBezTo>
                    <a:pt x="269" y="404"/>
                    <a:pt x="471" y="202"/>
                    <a:pt x="403" y="0"/>
                  </a:cubicBezTo>
                  <a:close/>
                </a:path>
              </a:pathLst>
            </a:custGeom>
            <a:solidFill>
              <a:srgbClr val="FCE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1" name="Google Shape;23921;p31"/>
            <p:cNvSpPr/>
            <p:nvPr/>
          </p:nvSpPr>
          <p:spPr>
            <a:xfrm>
              <a:off x="4425975" y="27574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0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2" name="Google Shape;23922;p31"/>
            <p:cNvSpPr/>
            <p:nvPr/>
          </p:nvSpPr>
          <p:spPr>
            <a:xfrm>
              <a:off x="3906625" y="2244125"/>
              <a:ext cx="791625" cy="494900"/>
            </a:xfrm>
            <a:custGeom>
              <a:avLst/>
              <a:gdLst/>
              <a:ahLst/>
              <a:cxnLst/>
              <a:rect l="l" t="t" r="r" b="b"/>
              <a:pathLst>
                <a:path w="31665" h="19796" extrusionOk="0">
                  <a:moveTo>
                    <a:pt x="29190" y="1"/>
                  </a:moveTo>
                  <a:cubicBezTo>
                    <a:pt x="28497" y="1"/>
                    <a:pt x="27786" y="423"/>
                    <a:pt x="27026" y="703"/>
                  </a:cubicBezTo>
                  <a:cubicBezTo>
                    <a:pt x="25846" y="1162"/>
                    <a:pt x="24985" y="2453"/>
                    <a:pt x="23570" y="2453"/>
                  </a:cubicBezTo>
                  <a:cubicBezTo>
                    <a:pt x="23535" y="2453"/>
                    <a:pt x="23499" y="2452"/>
                    <a:pt x="23463" y="2451"/>
                  </a:cubicBezTo>
                  <a:cubicBezTo>
                    <a:pt x="21917" y="2854"/>
                    <a:pt x="20505" y="3526"/>
                    <a:pt x="19295" y="4535"/>
                  </a:cubicBezTo>
                  <a:cubicBezTo>
                    <a:pt x="17614" y="6215"/>
                    <a:pt x="15261" y="6753"/>
                    <a:pt x="13379" y="8031"/>
                  </a:cubicBezTo>
                  <a:cubicBezTo>
                    <a:pt x="13245" y="8165"/>
                    <a:pt x="13110" y="8232"/>
                    <a:pt x="12908" y="8367"/>
                  </a:cubicBezTo>
                  <a:cubicBezTo>
                    <a:pt x="12505" y="8636"/>
                    <a:pt x="12034" y="8904"/>
                    <a:pt x="11497" y="8972"/>
                  </a:cubicBezTo>
                  <a:cubicBezTo>
                    <a:pt x="10555" y="9644"/>
                    <a:pt x="9076" y="9442"/>
                    <a:pt x="8673" y="10921"/>
                  </a:cubicBezTo>
                  <a:cubicBezTo>
                    <a:pt x="8807" y="11190"/>
                    <a:pt x="9009" y="11526"/>
                    <a:pt x="8740" y="11795"/>
                  </a:cubicBezTo>
                  <a:cubicBezTo>
                    <a:pt x="8001" y="12400"/>
                    <a:pt x="7328" y="13207"/>
                    <a:pt x="6387" y="13207"/>
                  </a:cubicBezTo>
                  <a:cubicBezTo>
                    <a:pt x="6334" y="13203"/>
                    <a:pt x="6281" y="13201"/>
                    <a:pt x="6229" y="13201"/>
                  </a:cubicBezTo>
                  <a:cubicBezTo>
                    <a:pt x="5342" y="13201"/>
                    <a:pt x="4486" y="13727"/>
                    <a:pt x="4169" y="14552"/>
                  </a:cubicBezTo>
                  <a:cubicBezTo>
                    <a:pt x="3698" y="15560"/>
                    <a:pt x="2219" y="15627"/>
                    <a:pt x="2219" y="16905"/>
                  </a:cubicBezTo>
                  <a:lnTo>
                    <a:pt x="2219" y="17308"/>
                  </a:lnTo>
                  <a:cubicBezTo>
                    <a:pt x="1950" y="18518"/>
                    <a:pt x="1" y="18249"/>
                    <a:pt x="202" y="19795"/>
                  </a:cubicBezTo>
                  <a:lnTo>
                    <a:pt x="1076" y="19795"/>
                  </a:lnTo>
                  <a:cubicBezTo>
                    <a:pt x="2354" y="19056"/>
                    <a:pt x="3564" y="18249"/>
                    <a:pt x="4774" y="17375"/>
                  </a:cubicBezTo>
                  <a:cubicBezTo>
                    <a:pt x="6791" y="15695"/>
                    <a:pt x="9211" y="14753"/>
                    <a:pt x="11564" y="13610"/>
                  </a:cubicBezTo>
                  <a:cubicBezTo>
                    <a:pt x="11698" y="13543"/>
                    <a:pt x="11833" y="13409"/>
                    <a:pt x="11967" y="13274"/>
                  </a:cubicBezTo>
                  <a:cubicBezTo>
                    <a:pt x="12169" y="13005"/>
                    <a:pt x="12572" y="13073"/>
                    <a:pt x="12774" y="12871"/>
                  </a:cubicBezTo>
                  <a:cubicBezTo>
                    <a:pt x="13245" y="11594"/>
                    <a:pt x="14656" y="11526"/>
                    <a:pt x="15665" y="10854"/>
                  </a:cubicBezTo>
                  <a:cubicBezTo>
                    <a:pt x="16404" y="10787"/>
                    <a:pt x="16808" y="10047"/>
                    <a:pt x="17547" y="9980"/>
                  </a:cubicBezTo>
                  <a:cubicBezTo>
                    <a:pt x="17816" y="9778"/>
                    <a:pt x="18018" y="9510"/>
                    <a:pt x="18287" y="9308"/>
                  </a:cubicBezTo>
                  <a:cubicBezTo>
                    <a:pt x="19900" y="8501"/>
                    <a:pt x="21581" y="7762"/>
                    <a:pt x="23261" y="7157"/>
                  </a:cubicBezTo>
                  <a:cubicBezTo>
                    <a:pt x="23799" y="6148"/>
                    <a:pt x="25144" y="6215"/>
                    <a:pt x="25682" y="5274"/>
                  </a:cubicBezTo>
                  <a:cubicBezTo>
                    <a:pt x="25883" y="4400"/>
                    <a:pt x="26220" y="3526"/>
                    <a:pt x="26623" y="2787"/>
                  </a:cubicBezTo>
                  <a:cubicBezTo>
                    <a:pt x="27093" y="2854"/>
                    <a:pt x="27026" y="3593"/>
                    <a:pt x="27497" y="3728"/>
                  </a:cubicBezTo>
                  <a:cubicBezTo>
                    <a:pt x="27826" y="2647"/>
                    <a:pt x="27990" y="2256"/>
                    <a:pt x="28610" y="2256"/>
                  </a:cubicBezTo>
                  <a:cubicBezTo>
                    <a:pt x="28877" y="2256"/>
                    <a:pt x="29229" y="2329"/>
                    <a:pt x="29715" y="2451"/>
                  </a:cubicBezTo>
                  <a:cubicBezTo>
                    <a:pt x="30253" y="1980"/>
                    <a:pt x="31665" y="2047"/>
                    <a:pt x="30589" y="770"/>
                  </a:cubicBezTo>
                  <a:cubicBezTo>
                    <a:pt x="30126" y="197"/>
                    <a:pt x="29662" y="1"/>
                    <a:pt x="29190" y="1"/>
                  </a:cubicBezTo>
                  <a:close/>
                </a:path>
              </a:pathLst>
            </a:custGeom>
            <a:solidFill>
              <a:srgbClr val="7A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3" name="Google Shape;23923;p31"/>
            <p:cNvSpPr/>
            <p:nvPr/>
          </p:nvSpPr>
          <p:spPr>
            <a:xfrm>
              <a:off x="4212975" y="2517150"/>
              <a:ext cx="83600" cy="50450"/>
            </a:xfrm>
            <a:custGeom>
              <a:avLst/>
              <a:gdLst/>
              <a:ahLst/>
              <a:cxnLst/>
              <a:rect l="l" t="t" r="r" b="b"/>
              <a:pathLst>
                <a:path w="3344" h="2018" extrusionOk="0">
                  <a:moveTo>
                    <a:pt x="3343" y="0"/>
                  </a:moveTo>
                  <a:cubicBezTo>
                    <a:pt x="2749" y="0"/>
                    <a:pt x="2228" y="256"/>
                    <a:pt x="1645" y="256"/>
                  </a:cubicBezTo>
                  <a:cubicBezTo>
                    <a:pt x="1437" y="256"/>
                    <a:pt x="1221" y="223"/>
                    <a:pt x="991" y="135"/>
                  </a:cubicBezTo>
                  <a:cubicBezTo>
                    <a:pt x="916" y="103"/>
                    <a:pt x="838" y="88"/>
                    <a:pt x="761" y="88"/>
                  </a:cubicBezTo>
                  <a:cubicBezTo>
                    <a:pt x="357" y="88"/>
                    <a:pt x="0" y="510"/>
                    <a:pt x="453" y="1076"/>
                  </a:cubicBezTo>
                  <a:cubicBezTo>
                    <a:pt x="654" y="1345"/>
                    <a:pt x="654" y="1681"/>
                    <a:pt x="520" y="2017"/>
                  </a:cubicBezTo>
                  <a:cubicBezTo>
                    <a:pt x="1394" y="2017"/>
                    <a:pt x="1730" y="1009"/>
                    <a:pt x="2470" y="807"/>
                  </a:cubicBezTo>
                  <a:cubicBezTo>
                    <a:pt x="2873" y="605"/>
                    <a:pt x="3142" y="336"/>
                    <a:pt x="3343" y="0"/>
                  </a:cubicBezTo>
                  <a:close/>
                </a:path>
              </a:pathLst>
            </a:custGeom>
            <a:solidFill>
              <a:srgbClr val="929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4" name="Google Shape;23924;p31"/>
            <p:cNvSpPr/>
            <p:nvPr/>
          </p:nvSpPr>
          <p:spPr>
            <a:xfrm>
              <a:off x="4647825" y="2136500"/>
              <a:ext cx="215150" cy="167975"/>
            </a:xfrm>
            <a:custGeom>
              <a:avLst/>
              <a:gdLst/>
              <a:ahLst/>
              <a:cxnLst/>
              <a:rect l="l" t="t" r="r" b="b"/>
              <a:pathLst>
                <a:path w="8606" h="6719" extrusionOk="0">
                  <a:moveTo>
                    <a:pt x="7459" y="0"/>
                  </a:moveTo>
                  <a:cubicBezTo>
                    <a:pt x="7086" y="0"/>
                    <a:pt x="6808" y="620"/>
                    <a:pt x="6454" y="974"/>
                  </a:cubicBezTo>
                  <a:cubicBezTo>
                    <a:pt x="6034" y="1394"/>
                    <a:pt x="5526" y="1771"/>
                    <a:pt x="5006" y="1771"/>
                  </a:cubicBezTo>
                  <a:cubicBezTo>
                    <a:pt x="4611" y="1771"/>
                    <a:pt x="4209" y="1554"/>
                    <a:pt x="3832" y="974"/>
                  </a:cubicBezTo>
                  <a:cubicBezTo>
                    <a:pt x="3599" y="585"/>
                    <a:pt x="3342" y="285"/>
                    <a:pt x="3064" y="285"/>
                  </a:cubicBezTo>
                  <a:cubicBezTo>
                    <a:pt x="2861" y="285"/>
                    <a:pt x="2647" y="443"/>
                    <a:pt x="2420" y="839"/>
                  </a:cubicBezTo>
                  <a:cubicBezTo>
                    <a:pt x="2219" y="1176"/>
                    <a:pt x="2017" y="1512"/>
                    <a:pt x="1815" y="1848"/>
                  </a:cubicBezTo>
                  <a:cubicBezTo>
                    <a:pt x="1614" y="2050"/>
                    <a:pt x="1479" y="2319"/>
                    <a:pt x="1345" y="2520"/>
                  </a:cubicBezTo>
                  <a:cubicBezTo>
                    <a:pt x="672" y="3327"/>
                    <a:pt x="0" y="4066"/>
                    <a:pt x="874" y="5142"/>
                  </a:cubicBezTo>
                  <a:cubicBezTo>
                    <a:pt x="1479" y="6083"/>
                    <a:pt x="336" y="6218"/>
                    <a:pt x="0" y="6688"/>
                  </a:cubicBezTo>
                  <a:cubicBezTo>
                    <a:pt x="404" y="6688"/>
                    <a:pt x="807" y="6718"/>
                    <a:pt x="1210" y="6718"/>
                  </a:cubicBezTo>
                  <a:cubicBezTo>
                    <a:pt x="1412" y="6718"/>
                    <a:pt x="1614" y="6711"/>
                    <a:pt x="1815" y="6688"/>
                  </a:cubicBezTo>
                  <a:cubicBezTo>
                    <a:pt x="2286" y="6688"/>
                    <a:pt x="2958" y="6554"/>
                    <a:pt x="2958" y="6083"/>
                  </a:cubicBezTo>
                  <a:cubicBezTo>
                    <a:pt x="3002" y="5250"/>
                    <a:pt x="3389" y="5132"/>
                    <a:pt x="3821" y="5132"/>
                  </a:cubicBezTo>
                  <a:cubicBezTo>
                    <a:pt x="3992" y="5132"/>
                    <a:pt x="4169" y="5150"/>
                    <a:pt x="4335" y="5150"/>
                  </a:cubicBezTo>
                  <a:cubicBezTo>
                    <a:pt x="4393" y="5150"/>
                    <a:pt x="4450" y="5148"/>
                    <a:pt x="4504" y="5142"/>
                  </a:cubicBezTo>
                  <a:cubicBezTo>
                    <a:pt x="4593" y="5260"/>
                    <a:pt x="4720" y="5313"/>
                    <a:pt x="4846" y="5313"/>
                  </a:cubicBezTo>
                  <a:cubicBezTo>
                    <a:pt x="5008" y="5313"/>
                    <a:pt x="5168" y="5226"/>
                    <a:pt x="5244" y="5075"/>
                  </a:cubicBezTo>
                  <a:cubicBezTo>
                    <a:pt x="5580" y="4940"/>
                    <a:pt x="5916" y="4672"/>
                    <a:pt x="6051" y="4335"/>
                  </a:cubicBezTo>
                  <a:cubicBezTo>
                    <a:pt x="6320" y="3461"/>
                    <a:pt x="7194" y="3260"/>
                    <a:pt x="7799" y="2789"/>
                  </a:cubicBezTo>
                  <a:cubicBezTo>
                    <a:pt x="8605" y="2117"/>
                    <a:pt x="8605" y="974"/>
                    <a:pt x="7866" y="234"/>
                  </a:cubicBezTo>
                  <a:cubicBezTo>
                    <a:pt x="7716" y="68"/>
                    <a:pt x="7582" y="0"/>
                    <a:pt x="7459" y="0"/>
                  </a:cubicBezTo>
                  <a:close/>
                </a:path>
              </a:pathLst>
            </a:custGeom>
            <a:solidFill>
              <a:srgbClr val="73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5" name="Google Shape;23925;p31"/>
            <p:cNvSpPr/>
            <p:nvPr/>
          </p:nvSpPr>
          <p:spPr>
            <a:xfrm>
              <a:off x="4750350" y="2263350"/>
              <a:ext cx="58825" cy="21875"/>
            </a:xfrm>
            <a:custGeom>
              <a:avLst/>
              <a:gdLst/>
              <a:ahLst/>
              <a:cxnLst/>
              <a:rect l="l" t="t" r="r" b="b"/>
              <a:pathLst>
                <a:path w="2353" h="875" extrusionOk="0">
                  <a:moveTo>
                    <a:pt x="1143" y="1"/>
                  </a:moveTo>
                  <a:lnTo>
                    <a:pt x="403" y="68"/>
                  </a:lnTo>
                  <a:cubicBezTo>
                    <a:pt x="269" y="404"/>
                    <a:pt x="0" y="808"/>
                    <a:pt x="672" y="875"/>
                  </a:cubicBezTo>
                  <a:lnTo>
                    <a:pt x="2353" y="875"/>
                  </a:lnTo>
                  <a:cubicBezTo>
                    <a:pt x="2084" y="337"/>
                    <a:pt x="1345" y="539"/>
                    <a:pt x="1143" y="1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6" name="Google Shape;23926;p31"/>
            <p:cNvSpPr/>
            <p:nvPr/>
          </p:nvSpPr>
          <p:spPr>
            <a:xfrm>
              <a:off x="5131850" y="2314525"/>
              <a:ext cx="110950" cy="61475"/>
            </a:xfrm>
            <a:custGeom>
              <a:avLst/>
              <a:gdLst/>
              <a:ahLst/>
              <a:cxnLst/>
              <a:rect l="l" t="t" r="r" b="b"/>
              <a:pathLst>
                <a:path w="4438" h="2459" extrusionOk="0">
                  <a:moveTo>
                    <a:pt x="1924" y="1"/>
                  </a:moveTo>
                  <a:cubicBezTo>
                    <a:pt x="1281" y="1"/>
                    <a:pt x="635" y="38"/>
                    <a:pt x="1" y="38"/>
                  </a:cubicBezTo>
                  <a:cubicBezTo>
                    <a:pt x="135" y="374"/>
                    <a:pt x="404" y="643"/>
                    <a:pt x="808" y="845"/>
                  </a:cubicBezTo>
                  <a:cubicBezTo>
                    <a:pt x="958" y="813"/>
                    <a:pt x="1096" y="798"/>
                    <a:pt x="1222" y="798"/>
                  </a:cubicBezTo>
                  <a:cubicBezTo>
                    <a:pt x="2164" y="798"/>
                    <a:pt x="2461" y="1628"/>
                    <a:pt x="2757" y="2458"/>
                  </a:cubicBezTo>
                  <a:lnTo>
                    <a:pt x="3631" y="2458"/>
                  </a:lnTo>
                  <a:cubicBezTo>
                    <a:pt x="3093" y="1046"/>
                    <a:pt x="3093" y="979"/>
                    <a:pt x="4438" y="845"/>
                  </a:cubicBezTo>
                  <a:lnTo>
                    <a:pt x="4438" y="374"/>
                  </a:lnTo>
                  <a:cubicBezTo>
                    <a:pt x="3631" y="67"/>
                    <a:pt x="2780" y="1"/>
                    <a:pt x="1924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7" name="Google Shape;23927;p31"/>
            <p:cNvSpPr/>
            <p:nvPr/>
          </p:nvSpPr>
          <p:spPr>
            <a:xfrm>
              <a:off x="5020925" y="2320425"/>
              <a:ext cx="68950" cy="43800"/>
            </a:xfrm>
            <a:custGeom>
              <a:avLst/>
              <a:gdLst/>
              <a:ahLst/>
              <a:cxnLst/>
              <a:rect l="l" t="t" r="r" b="b"/>
              <a:pathLst>
                <a:path w="2758" h="1752" extrusionOk="0">
                  <a:moveTo>
                    <a:pt x="718" y="1"/>
                  </a:moveTo>
                  <a:cubicBezTo>
                    <a:pt x="463" y="1"/>
                    <a:pt x="218" y="75"/>
                    <a:pt x="1" y="205"/>
                  </a:cubicBezTo>
                  <a:cubicBezTo>
                    <a:pt x="404" y="743"/>
                    <a:pt x="1278" y="945"/>
                    <a:pt x="1278" y="1752"/>
                  </a:cubicBezTo>
                  <a:cubicBezTo>
                    <a:pt x="1883" y="1617"/>
                    <a:pt x="2757" y="1617"/>
                    <a:pt x="2623" y="743"/>
                  </a:cubicBezTo>
                  <a:cubicBezTo>
                    <a:pt x="2555" y="71"/>
                    <a:pt x="1681" y="273"/>
                    <a:pt x="1144" y="71"/>
                  </a:cubicBezTo>
                  <a:cubicBezTo>
                    <a:pt x="1001" y="23"/>
                    <a:pt x="858" y="1"/>
                    <a:pt x="71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8" name="Google Shape;23928;p31"/>
            <p:cNvSpPr/>
            <p:nvPr/>
          </p:nvSpPr>
          <p:spPr>
            <a:xfrm>
              <a:off x="5152025" y="2330500"/>
              <a:ext cx="50450" cy="43800"/>
            </a:xfrm>
            <a:custGeom>
              <a:avLst/>
              <a:gdLst/>
              <a:ahLst/>
              <a:cxnLst/>
              <a:rect l="l" t="t" r="r" b="b"/>
              <a:pathLst>
                <a:path w="2018" h="1752" extrusionOk="0">
                  <a:moveTo>
                    <a:pt x="942" y="1"/>
                  </a:moveTo>
                  <a:cubicBezTo>
                    <a:pt x="700" y="1"/>
                    <a:pt x="395" y="74"/>
                    <a:pt x="1" y="206"/>
                  </a:cubicBezTo>
                  <a:cubicBezTo>
                    <a:pt x="807" y="475"/>
                    <a:pt x="1547" y="1080"/>
                    <a:pt x="2017" y="1752"/>
                  </a:cubicBezTo>
                  <a:cubicBezTo>
                    <a:pt x="1775" y="492"/>
                    <a:pt x="1568" y="1"/>
                    <a:pt x="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29" name="Google Shape;23929;p31"/>
            <p:cNvSpPr/>
            <p:nvPr/>
          </p:nvSpPr>
          <p:spPr>
            <a:xfrm>
              <a:off x="5111700" y="2313775"/>
              <a:ext cx="10100" cy="6000"/>
            </a:xfrm>
            <a:custGeom>
              <a:avLst/>
              <a:gdLst/>
              <a:ahLst/>
              <a:cxnLst/>
              <a:rect l="l" t="t" r="r" b="b"/>
              <a:pathLst>
                <a:path w="404" h="240" extrusionOk="0">
                  <a:moveTo>
                    <a:pt x="0" y="1"/>
                  </a:moveTo>
                  <a:cubicBezTo>
                    <a:pt x="76" y="152"/>
                    <a:pt x="151" y="239"/>
                    <a:pt x="227" y="239"/>
                  </a:cubicBezTo>
                  <a:cubicBezTo>
                    <a:pt x="286" y="239"/>
                    <a:pt x="344" y="186"/>
                    <a:pt x="403" y="68"/>
                  </a:cubicBezTo>
                  <a:cubicBezTo>
                    <a:pt x="269" y="1"/>
                    <a:pt x="134" y="1"/>
                    <a:pt x="0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0" name="Google Shape;23930;p31"/>
            <p:cNvSpPr/>
            <p:nvPr/>
          </p:nvSpPr>
          <p:spPr>
            <a:xfrm>
              <a:off x="5503300" y="2292350"/>
              <a:ext cx="268925" cy="84650"/>
            </a:xfrm>
            <a:custGeom>
              <a:avLst/>
              <a:gdLst/>
              <a:ahLst/>
              <a:cxnLst/>
              <a:rect l="l" t="t" r="r" b="b"/>
              <a:pathLst>
                <a:path w="10757" h="3386" extrusionOk="0">
                  <a:moveTo>
                    <a:pt x="7572" y="1"/>
                  </a:moveTo>
                  <a:cubicBezTo>
                    <a:pt x="7496" y="1"/>
                    <a:pt x="7429" y="17"/>
                    <a:pt x="7395" y="51"/>
                  </a:cubicBezTo>
                  <a:cubicBezTo>
                    <a:pt x="5916" y="522"/>
                    <a:pt x="4370" y="387"/>
                    <a:pt x="2958" y="925"/>
                  </a:cubicBezTo>
                  <a:cubicBezTo>
                    <a:pt x="2622" y="1396"/>
                    <a:pt x="1681" y="1194"/>
                    <a:pt x="1748" y="2068"/>
                  </a:cubicBezTo>
                  <a:cubicBezTo>
                    <a:pt x="1703" y="2202"/>
                    <a:pt x="1658" y="2247"/>
                    <a:pt x="1614" y="2247"/>
                  </a:cubicBezTo>
                  <a:cubicBezTo>
                    <a:pt x="1524" y="2247"/>
                    <a:pt x="1434" y="2068"/>
                    <a:pt x="1345" y="2068"/>
                  </a:cubicBezTo>
                  <a:cubicBezTo>
                    <a:pt x="1210" y="1967"/>
                    <a:pt x="1042" y="1917"/>
                    <a:pt x="883" y="1917"/>
                  </a:cubicBezTo>
                  <a:cubicBezTo>
                    <a:pt x="723" y="1917"/>
                    <a:pt x="572" y="1967"/>
                    <a:pt x="471" y="2068"/>
                  </a:cubicBezTo>
                  <a:lnTo>
                    <a:pt x="471" y="2538"/>
                  </a:lnTo>
                  <a:cubicBezTo>
                    <a:pt x="269" y="2673"/>
                    <a:pt x="0" y="2875"/>
                    <a:pt x="67" y="3211"/>
                  </a:cubicBezTo>
                  <a:cubicBezTo>
                    <a:pt x="110" y="3339"/>
                    <a:pt x="207" y="3385"/>
                    <a:pt x="306" y="3385"/>
                  </a:cubicBezTo>
                  <a:cubicBezTo>
                    <a:pt x="363" y="3385"/>
                    <a:pt x="422" y="3370"/>
                    <a:pt x="471" y="3345"/>
                  </a:cubicBezTo>
                  <a:cubicBezTo>
                    <a:pt x="884" y="3345"/>
                    <a:pt x="1258" y="3146"/>
                    <a:pt x="1654" y="3146"/>
                  </a:cubicBezTo>
                  <a:cubicBezTo>
                    <a:pt x="1772" y="3146"/>
                    <a:pt x="1893" y="3164"/>
                    <a:pt x="2017" y="3211"/>
                  </a:cubicBezTo>
                  <a:cubicBezTo>
                    <a:pt x="2185" y="3262"/>
                    <a:pt x="2352" y="3287"/>
                    <a:pt x="2516" y="3287"/>
                  </a:cubicBezTo>
                  <a:cubicBezTo>
                    <a:pt x="3204" y="3287"/>
                    <a:pt x="3817" y="2854"/>
                    <a:pt x="4034" y="2202"/>
                  </a:cubicBezTo>
                  <a:cubicBezTo>
                    <a:pt x="4160" y="1865"/>
                    <a:pt x="4314" y="1712"/>
                    <a:pt x="4460" y="1712"/>
                  </a:cubicBezTo>
                  <a:cubicBezTo>
                    <a:pt x="4547" y="1712"/>
                    <a:pt x="4631" y="1766"/>
                    <a:pt x="4706" y="1866"/>
                  </a:cubicBezTo>
                  <a:cubicBezTo>
                    <a:pt x="5513" y="2740"/>
                    <a:pt x="6588" y="2807"/>
                    <a:pt x="7664" y="2875"/>
                  </a:cubicBezTo>
                  <a:cubicBezTo>
                    <a:pt x="7530" y="2606"/>
                    <a:pt x="7530" y="2270"/>
                    <a:pt x="7664" y="1933"/>
                  </a:cubicBezTo>
                  <a:cubicBezTo>
                    <a:pt x="7987" y="1360"/>
                    <a:pt x="8443" y="1226"/>
                    <a:pt x="8922" y="1226"/>
                  </a:cubicBezTo>
                  <a:cubicBezTo>
                    <a:pt x="9340" y="1226"/>
                    <a:pt x="9775" y="1328"/>
                    <a:pt x="10152" y="1328"/>
                  </a:cubicBezTo>
                  <a:cubicBezTo>
                    <a:pt x="10353" y="992"/>
                    <a:pt x="10757" y="522"/>
                    <a:pt x="10622" y="320"/>
                  </a:cubicBezTo>
                  <a:cubicBezTo>
                    <a:pt x="10534" y="144"/>
                    <a:pt x="10425" y="83"/>
                    <a:pt x="10303" y="83"/>
                  </a:cubicBezTo>
                  <a:cubicBezTo>
                    <a:pt x="10053" y="83"/>
                    <a:pt x="9751" y="342"/>
                    <a:pt x="9479" y="387"/>
                  </a:cubicBezTo>
                  <a:cubicBezTo>
                    <a:pt x="9345" y="454"/>
                    <a:pt x="9143" y="522"/>
                    <a:pt x="8941" y="522"/>
                  </a:cubicBezTo>
                  <a:cubicBezTo>
                    <a:pt x="8605" y="118"/>
                    <a:pt x="8068" y="454"/>
                    <a:pt x="7799" y="51"/>
                  </a:cubicBezTo>
                  <a:cubicBezTo>
                    <a:pt x="7731" y="17"/>
                    <a:pt x="7647" y="1"/>
                    <a:pt x="7572" y="1"/>
                  </a:cubicBezTo>
                  <a:close/>
                </a:path>
              </a:pathLst>
            </a:custGeom>
            <a:solidFill>
              <a:srgbClr val="7AA4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1" name="Google Shape;23931;p31"/>
            <p:cNvSpPr/>
            <p:nvPr/>
          </p:nvSpPr>
          <p:spPr>
            <a:xfrm>
              <a:off x="5363800" y="2307150"/>
              <a:ext cx="121025" cy="19675"/>
            </a:xfrm>
            <a:custGeom>
              <a:avLst/>
              <a:gdLst/>
              <a:ahLst/>
              <a:cxnLst/>
              <a:rect l="l" t="t" r="r" b="b"/>
              <a:pathLst>
                <a:path w="4841" h="787" extrusionOk="0">
                  <a:moveTo>
                    <a:pt x="3104" y="1"/>
                  </a:moveTo>
                  <a:cubicBezTo>
                    <a:pt x="2061" y="1"/>
                    <a:pt x="1045" y="321"/>
                    <a:pt x="0" y="669"/>
                  </a:cubicBezTo>
                  <a:cubicBezTo>
                    <a:pt x="807" y="736"/>
                    <a:pt x="1614" y="736"/>
                    <a:pt x="2420" y="736"/>
                  </a:cubicBezTo>
                  <a:cubicBezTo>
                    <a:pt x="2488" y="731"/>
                    <a:pt x="2556" y="728"/>
                    <a:pt x="2625" y="728"/>
                  </a:cubicBezTo>
                  <a:cubicBezTo>
                    <a:pt x="2969" y="728"/>
                    <a:pt x="3331" y="787"/>
                    <a:pt x="3681" y="787"/>
                  </a:cubicBezTo>
                  <a:cubicBezTo>
                    <a:pt x="4101" y="787"/>
                    <a:pt x="4505" y="703"/>
                    <a:pt x="4841" y="333"/>
                  </a:cubicBezTo>
                  <a:cubicBezTo>
                    <a:pt x="4248" y="96"/>
                    <a:pt x="3672" y="1"/>
                    <a:pt x="3104" y="1"/>
                  </a:cubicBezTo>
                  <a:close/>
                </a:path>
              </a:pathLst>
            </a:custGeom>
            <a:solidFill>
              <a:srgbClr val="DB7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2" name="Google Shape;23932;p31"/>
            <p:cNvSpPr/>
            <p:nvPr/>
          </p:nvSpPr>
          <p:spPr>
            <a:xfrm>
              <a:off x="5555400" y="2293350"/>
              <a:ext cx="131100" cy="22375"/>
            </a:xfrm>
            <a:custGeom>
              <a:avLst/>
              <a:gdLst/>
              <a:ahLst/>
              <a:cxnLst/>
              <a:rect l="l" t="t" r="r" b="b"/>
              <a:pathLst>
                <a:path w="5244" h="895" extrusionOk="0">
                  <a:moveTo>
                    <a:pt x="4707" y="1"/>
                  </a:moveTo>
                  <a:cubicBezTo>
                    <a:pt x="3083" y="1"/>
                    <a:pt x="1514" y="279"/>
                    <a:pt x="0" y="885"/>
                  </a:cubicBezTo>
                  <a:lnTo>
                    <a:pt x="807" y="885"/>
                  </a:lnTo>
                  <a:cubicBezTo>
                    <a:pt x="960" y="892"/>
                    <a:pt x="1113" y="895"/>
                    <a:pt x="1266" y="895"/>
                  </a:cubicBezTo>
                  <a:cubicBezTo>
                    <a:pt x="2657" y="895"/>
                    <a:pt x="4033" y="617"/>
                    <a:pt x="5244" y="11"/>
                  </a:cubicBezTo>
                  <a:cubicBezTo>
                    <a:pt x="5064" y="4"/>
                    <a:pt x="4885" y="1"/>
                    <a:pt x="4707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3" name="Google Shape;23933;p31"/>
            <p:cNvSpPr/>
            <p:nvPr/>
          </p:nvSpPr>
          <p:spPr>
            <a:xfrm>
              <a:off x="5273025" y="2335625"/>
              <a:ext cx="40375" cy="48775"/>
            </a:xfrm>
            <a:custGeom>
              <a:avLst/>
              <a:gdLst/>
              <a:ahLst/>
              <a:cxnLst/>
              <a:rect l="l" t="t" r="r" b="b"/>
              <a:pathLst>
                <a:path w="1615" h="1951" extrusionOk="0">
                  <a:moveTo>
                    <a:pt x="404" y="1"/>
                  </a:moveTo>
                  <a:cubicBezTo>
                    <a:pt x="270" y="68"/>
                    <a:pt x="135" y="202"/>
                    <a:pt x="1" y="337"/>
                  </a:cubicBezTo>
                  <a:cubicBezTo>
                    <a:pt x="135" y="875"/>
                    <a:pt x="270" y="1412"/>
                    <a:pt x="404" y="1950"/>
                  </a:cubicBezTo>
                  <a:lnTo>
                    <a:pt x="1211" y="1950"/>
                  </a:lnTo>
                  <a:cubicBezTo>
                    <a:pt x="942" y="1412"/>
                    <a:pt x="1144" y="740"/>
                    <a:pt x="1614" y="404"/>
                  </a:cubicBezTo>
                  <a:cubicBezTo>
                    <a:pt x="1413" y="135"/>
                    <a:pt x="1009" y="202"/>
                    <a:pt x="808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4" name="Google Shape;23934;p31"/>
            <p:cNvSpPr/>
            <p:nvPr/>
          </p:nvSpPr>
          <p:spPr>
            <a:xfrm>
              <a:off x="5476400" y="2345725"/>
              <a:ext cx="38675" cy="40650"/>
            </a:xfrm>
            <a:custGeom>
              <a:avLst/>
              <a:gdLst/>
              <a:ahLst/>
              <a:cxnLst/>
              <a:rect l="l" t="t" r="r" b="b"/>
              <a:pathLst>
                <a:path w="1547" h="1626" extrusionOk="0">
                  <a:moveTo>
                    <a:pt x="1" y="0"/>
                  </a:moveTo>
                  <a:lnTo>
                    <a:pt x="1" y="1210"/>
                  </a:lnTo>
                  <a:cubicBezTo>
                    <a:pt x="137" y="1101"/>
                    <a:pt x="256" y="1058"/>
                    <a:pt x="366" y="1058"/>
                  </a:cubicBezTo>
                  <a:cubicBezTo>
                    <a:pt x="763" y="1058"/>
                    <a:pt x="1023" y="1625"/>
                    <a:pt x="1442" y="1625"/>
                  </a:cubicBezTo>
                  <a:cubicBezTo>
                    <a:pt x="1476" y="1625"/>
                    <a:pt x="1511" y="1622"/>
                    <a:pt x="1547" y="1614"/>
                  </a:cubicBezTo>
                  <a:lnTo>
                    <a:pt x="1547" y="1210"/>
                  </a:lnTo>
                  <a:cubicBezTo>
                    <a:pt x="1143" y="941"/>
                    <a:pt x="1547" y="672"/>
                    <a:pt x="1547" y="403"/>
                  </a:cubicBezTo>
                  <a:cubicBezTo>
                    <a:pt x="1009" y="403"/>
                    <a:pt x="471" y="269"/>
                    <a:pt x="1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5" name="Google Shape;23935;p31"/>
            <p:cNvSpPr/>
            <p:nvPr/>
          </p:nvSpPr>
          <p:spPr>
            <a:xfrm>
              <a:off x="5506650" y="2331575"/>
              <a:ext cx="28600" cy="14175"/>
            </a:xfrm>
            <a:custGeom>
              <a:avLst/>
              <a:gdLst/>
              <a:ahLst/>
              <a:cxnLst/>
              <a:rect l="l" t="t" r="r" b="b"/>
              <a:pathLst>
                <a:path w="1144" h="567" extrusionOk="0">
                  <a:moveTo>
                    <a:pt x="252" y="0"/>
                  </a:moveTo>
                  <a:cubicBezTo>
                    <a:pt x="169" y="0"/>
                    <a:pt x="68" y="48"/>
                    <a:pt x="68" y="95"/>
                  </a:cubicBezTo>
                  <a:cubicBezTo>
                    <a:pt x="1" y="297"/>
                    <a:pt x="135" y="432"/>
                    <a:pt x="337" y="566"/>
                  </a:cubicBezTo>
                  <a:lnTo>
                    <a:pt x="1143" y="566"/>
                  </a:lnTo>
                  <a:cubicBezTo>
                    <a:pt x="1009" y="230"/>
                    <a:pt x="673" y="28"/>
                    <a:pt x="337" y="28"/>
                  </a:cubicBezTo>
                  <a:cubicBezTo>
                    <a:pt x="317" y="9"/>
                    <a:pt x="286" y="0"/>
                    <a:pt x="252" y="0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6" name="Google Shape;23936;p31"/>
            <p:cNvSpPr/>
            <p:nvPr/>
          </p:nvSpPr>
          <p:spPr>
            <a:xfrm>
              <a:off x="5293200" y="2335200"/>
              <a:ext cx="20200" cy="10550"/>
            </a:xfrm>
            <a:custGeom>
              <a:avLst/>
              <a:gdLst/>
              <a:ahLst/>
              <a:cxnLst/>
              <a:rect l="l" t="t" r="r" b="b"/>
              <a:pathLst>
                <a:path w="808" h="422" extrusionOk="0">
                  <a:moveTo>
                    <a:pt x="168" y="1"/>
                  </a:moveTo>
                  <a:cubicBezTo>
                    <a:pt x="113" y="1"/>
                    <a:pt x="57" y="6"/>
                    <a:pt x="1" y="18"/>
                  </a:cubicBezTo>
                  <a:cubicBezTo>
                    <a:pt x="202" y="287"/>
                    <a:pt x="471" y="421"/>
                    <a:pt x="807" y="421"/>
                  </a:cubicBezTo>
                  <a:cubicBezTo>
                    <a:pt x="695" y="141"/>
                    <a:pt x="443" y="1"/>
                    <a:pt x="16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7" name="Google Shape;23937;p31"/>
            <p:cNvSpPr/>
            <p:nvPr/>
          </p:nvSpPr>
          <p:spPr>
            <a:xfrm>
              <a:off x="5535225" y="2345725"/>
              <a:ext cx="13475" cy="7825"/>
            </a:xfrm>
            <a:custGeom>
              <a:avLst/>
              <a:gdLst/>
              <a:ahLst/>
              <a:cxnLst/>
              <a:rect l="l" t="t" r="r" b="b"/>
              <a:pathLst>
                <a:path w="539" h="313" extrusionOk="0">
                  <a:moveTo>
                    <a:pt x="0" y="0"/>
                  </a:moveTo>
                  <a:cubicBezTo>
                    <a:pt x="105" y="156"/>
                    <a:pt x="209" y="312"/>
                    <a:pt x="375" y="312"/>
                  </a:cubicBezTo>
                  <a:cubicBezTo>
                    <a:pt x="424" y="312"/>
                    <a:pt x="478" y="299"/>
                    <a:pt x="538" y="269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8" name="Google Shape;23938;p31"/>
            <p:cNvSpPr/>
            <p:nvPr/>
          </p:nvSpPr>
          <p:spPr>
            <a:xfrm>
              <a:off x="5343625" y="2335625"/>
              <a:ext cx="11800" cy="3800"/>
            </a:xfrm>
            <a:custGeom>
              <a:avLst/>
              <a:gdLst/>
              <a:ahLst/>
              <a:cxnLst/>
              <a:rect l="l" t="t" r="r" b="b"/>
              <a:pathLst>
                <a:path w="472" h="152" extrusionOk="0">
                  <a:moveTo>
                    <a:pt x="0" y="1"/>
                  </a:moveTo>
                  <a:cubicBezTo>
                    <a:pt x="68" y="102"/>
                    <a:pt x="152" y="152"/>
                    <a:pt x="236" y="152"/>
                  </a:cubicBezTo>
                  <a:cubicBezTo>
                    <a:pt x="320" y="152"/>
                    <a:pt x="404" y="102"/>
                    <a:pt x="47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39" name="Google Shape;23939;p31"/>
            <p:cNvSpPr/>
            <p:nvPr/>
          </p:nvSpPr>
          <p:spPr>
            <a:xfrm>
              <a:off x="5269675" y="2335625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135" y="1"/>
                  </a:moveTo>
                  <a:cubicBezTo>
                    <a:pt x="135" y="1"/>
                    <a:pt x="68" y="68"/>
                    <a:pt x="68" y="135"/>
                  </a:cubicBezTo>
                  <a:cubicBezTo>
                    <a:pt x="0" y="202"/>
                    <a:pt x="68" y="337"/>
                    <a:pt x="135" y="404"/>
                  </a:cubicBezTo>
                  <a:cubicBezTo>
                    <a:pt x="269" y="270"/>
                    <a:pt x="404" y="135"/>
                    <a:pt x="538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0" name="Google Shape;23940;p31"/>
            <p:cNvSpPr/>
            <p:nvPr/>
          </p:nvSpPr>
          <p:spPr>
            <a:xfrm>
              <a:off x="5262950" y="23356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404" y="4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1" name="Google Shape;23941;p31"/>
            <p:cNvSpPr/>
            <p:nvPr/>
          </p:nvSpPr>
          <p:spPr>
            <a:xfrm>
              <a:off x="5888175" y="2315450"/>
              <a:ext cx="6750" cy="10125"/>
            </a:xfrm>
            <a:custGeom>
              <a:avLst/>
              <a:gdLst/>
              <a:ahLst/>
              <a:cxnLst/>
              <a:rect l="l" t="t" r="r" b="b"/>
              <a:pathLst>
                <a:path w="270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2" name="Google Shape;23942;p31"/>
            <p:cNvSpPr/>
            <p:nvPr/>
          </p:nvSpPr>
          <p:spPr>
            <a:xfrm>
              <a:off x="5859600" y="23053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80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3" name="Google Shape;23943;p31"/>
            <p:cNvSpPr/>
            <p:nvPr/>
          </p:nvSpPr>
          <p:spPr>
            <a:xfrm>
              <a:off x="3884775" y="1465025"/>
              <a:ext cx="958025" cy="1183250"/>
            </a:xfrm>
            <a:custGeom>
              <a:avLst/>
              <a:gdLst/>
              <a:ahLst/>
              <a:cxnLst/>
              <a:rect l="l" t="t" r="r" b="b"/>
              <a:pathLst>
                <a:path w="38321" h="47330" extrusionOk="0">
                  <a:moveTo>
                    <a:pt x="35497" y="1"/>
                  </a:moveTo>
                  <a:cubicBezTo>
                    <a:pt x="35161" y="1"/>
                    <a:pt x="34825" y="202"/>
                    <a:pt x="34757" y="538"/>
                  </a:cubicBezTo>
                  <a:cubicBezTo>
                    <a:pt x="34018" y="3093"/>
                    <a:pt x="32203" y="4303"/>
                    <a:pt x="29648" y="4639"/>
                  </a:cubicBezTo>
                  <a:cubicBezTo>
                    <a:pt x="28707" y="4908"/>
                    <a:pt x="27766" y="5379"/>
                    <a:pt x="27094" y="6051"/>
                  </a:cubicBezTo>
                  <a:cubicBezTo>
                    <a:pt x="25682" y="6992"/>
                    <a:pt x="25547" y="7799"/>
                    <a:pt x="26220" y="9412"/>
                  </a:cubicBezTo>
                  <a:cubicBezTo>
                    <a:pt x="27833" y="13312"/>
                    <a:pt x="27833" y="17749"/>
                    <a:pt x="26085" y="21648"/>
                  </a:cubicBezTo>
                  <a:cubicBezTo>
                    <a:pt x="25077" y="23060"/>
                    <a:pt x="24808" y="24875"/>
                    <a:pt x="23799" y="26287"/>
                  </a:cubicBezTo>
                  <a:cubicBezTo>
                    <a:pt x="21984" y="29446"/>
                    <a:pt x="19631" y="31732"/>
                    <a:pt x="15866" y="32337"/>
                  </a:cubicBezTo>
                  <a:lnTo>
                    <a:pt x="15329" y="32337"/>
                  </a:lnTo>
                  <a:cubicBezTo>
                    <a:pt x="14858" y="32337"/>
                    <a:pt x="14387" y="32203"/>
                    <a:pt x="13984" y="31934"/>
                  </a:cubicBezTo>
                  <a:lnTo>
                    <a:pt x="13782" y="31799"/>
                  </a:lnTo>
                  <a:lnTo>
                    <a:pt x="13446" y="31463"/>
                  </a:lnTo>
                  <a:lnTo>
                    <a:pt x="13110" y="31127"/>
                  </a:lnTo>
                  <a:lnTo>
                    <a:pt x="12841" y="30724"/>
                  </a:lnTo>
                  <a:cubicBezTo>
                    <a:pt x="12707" y="30522"/>
                    <a:pt x="12572" y="30320"/>
                    <a:pt x="12438" y="30119"/>
                  </a:cubicBezTo>
                  <a:cubicBezTo>
                    <a:pt x="12303" y="29984"/>
                    <a:pt x="12169" y="29850"/>
                    <a:pt x="12102" y="29715"/>
                  </a:cubicBezTo>
                  <a:cubicBezTo>
                    <a:pt x="11295" y="27698"/>
                    <a:pt x="11160" y="25480"/>
                    <a:pt x="11698" y="23396"/>
                  </a:cubicBezTo>
                  <a:cubicBezTo>
                    <a:pt x="12169" y="21446"/>
                    <a:pt x="12236" y="19429"/>
                    <a:pt x="12640" y="17480"/>
                  </a:cubicBezTo>
                  <a:cubicBezTo>
                    <a:pt x="13110" y="14723"/>
                    <a:pt x="13648" y="11765"/>
                    <a:pt x="15665" y="9547"/>
                  </a:cubicBezTo>
                  <a:cubicBezTo>
                    <a:pt x="16135" y="8942"/>
                    <a:pt x="16673" y="8471"/>
                    <a:pt x="17278" y="7933"/>
                  </a:cubicBezTo>
                  <a:cubicBezTo>
                    <a:pt x="17682" y="7396"/>
                    <a:pt x="18421" y="7127"/>
                    <a:pt x="18959" y="6522"/>
                  </a:cubicBezTo>
                  <a:cubicBezTo>
                    <a:pt x="19093" y="6387"/>
                    <a:pt x="19362" y="6186"/>
                    <a:pt x="19161" y="5849"/>
                  </a:cubicBezTo>
                  <a:cubicBezTo>
                    <a:pt x="19050" y="5683"/>
                    <a:pt x="18848" y="5563"/>
                    <a:pt x="18630" y="5563"/>
                  </a:cubicBezTo>
                  <a:cubicBezTo>
                    <a:pt x="18584" y="5563"/>
                    <a:pt x="18536" y="5569"/>
                    <a:pt x="18488" y="5580"/>
                  </a:cubicBezTo>
                  <a:cubicBezTo>
                    <a:pt x="17077" y="6118"/>
                    <a:pt x="15396" y="6186"/>
                    <a:pt x="14253" y="7261"/>
                  </a:cubicBezTo>
                  <a:cubicBezTo>
                    <a:pt x="12799" y="8661"/>
                    <a:pt x="11690" y="10449"/>
                    <a:pt x="9614" y="10449"/>
                  </a:cubicBezTo>
                  <a:cubicBezTo>
                    <a:pt x="9098" y="10449"/>
                    <a:pt x="8522" y="10339"/>
                    <a:pt x="7866" y="10085"/>
                  </a:cubicBezTo>
                  <a:cubicBezTo>
                    <a:pt x="7727" y="10036"/>
                    <a:pt x="7605" y="10013"/>
                    <a:pt x="7498" y="10013"/>
                  </a:cubicBezTo>
                  <a:cubicBezTo>
                    <a:pt x="6731" y="10013"/>
                    <a:pt x="6789" y="11167"/>
                    <a:pt x="7261" y="11698"/>
                  </a:cubicBezTo>
                  <a:cubicBezTo>
                    <a:pt x="8471" y="13043"/>
                    <a:pt x="7732" y="13715"/>
                    <a:pt x="6589" y="14320"/>
                  </a:cubicBezTo>
                  <a:cubicBezTo>
                    <a:pt x="6051" y="14589"/>
                    <a:pt x="5581" y="14992"/>
                    <a:pt x="6118" y="15530"/>
                  </a:cubicBezTo>
                  <a:cubicBezTo>
                    <a:pt x="7194" y="16606"/>
                    <a:pt x="5581" y="16270"/>
                    <a:pt x="5513" y="16740"/>
                  </a:cubicBezTo>
                  <a:cubicBezTo>
                    <a:pt x="4303" y="19900"/>
                    <a:pt x="2891" y="22993"/>
                    <a:pt x="2421" y="26421"/>
                  </a:cubicBezTo>
                  <a:cubicBezTo>
                    <a:pt x="2017" y="29715"/>
                    <a:pt x="1681" y="33010"/>
                    <a:pt x="471" y="36169"/>
                  </a:cubicBezTo>
                  <a:cubicBezTo>
                    <a:pt x="135" y="36909"/>
                    <a:pt x="1" y="37715"/>
                    <a:pt x="68" y="38522"/>
                  </a:cubicBezTo>
                  <a:cubicBezTo>
                    <a:pt x="337" y="41010"/>
                    <a:pt x="337" y="43564"/>
                    <a:pt x="68" y="46119"/>
                  </a:cubicBezTo>
                  <a:cubicBezTo>
                    <a:pt x="1" y="46791"/>
                    <a:pt x="270" y="47262"/>
                    <a:pt x="1076" y="47329"/>
                  </a:cubicBezTo>
                  <a:lnTo>
                    <a:pt x="2757" y="46253"/>
                  </a:lnTo>
                  <a:cubicBezTo>
                    <a:pt x="2781" y="46301"/>
                    <a:pt x="2830" y="46323"/>
                    <a:pt x="2883" y="46323"/>
                  </a:cubicBezTo>
                  <a:cubicBezTo>
                    <a:pt x="2981" y="46323"/>
                    <a:pt x="3093" y="46249"/>
                    <a:pt x="3093" y="46119"/>
                  </a:cubicBezTo>
                  <a:cubicBezTo>
                    <a:pt x="5043" y="44438"/>
                    <a:pt x="7194" y="43094"/>
                    <a:pt x="9614" y="42153"/>
                  </a:cubicBezTo>
                  <a:lnTo>
                    <a:pt x="12841" y="40472"/>
                  </a:lnTo>
                  <a:cubicBezTo>
                    <a:pt x="13177" y="40136"/>
                    <a:pt x="13782" y="40136"/>
                    <a:pt x="14051" y="39665"/>
                  </a:cubicBezTo>
                  <a:cubicBezTo>
                    <a:pt x="16068" y="38253"/>
                    <a:pt x="18354" y="37312"/>
                    <a:pt x="20438" y="35968"/>
                  </a:cubicBezTo>
                  <a:lnTo>
                    <a:pt x="24404" y="33951"/>
                  </a:lnTo>
                  <a:cubicBezTo>
                    <a:pt x="26018" y="32875"/>
                    <a:pt x="27699" y="32001"/>
                    <a:pt x="29446" y="31262"/>
                  </a:cubicBezTo>
                  <a:cubicBezTo>
                    <a:pt x="30455" y="30858"/>
                    <a:pt x="31396" y="30253"/>
                    <a:pt x="32136" y="29514"/>
                  </a:cubicBezTo>
                  <a:lnTo>
                    <a:pt x="32472" y="29110"/>
                  </a:lnTo>
                  <a:cubicBezTo>
                    <a:pt x="33346" y="26825"/>
                    <a:pt x="33951" y="24472"/>
                    <a:pt x="34152" y="21984"/>
                  </a:cubicBezTo>
                  <a:cubicBezTo>
                    <a:pt x="34354" y="18892"/>
                    <a:pt x="35161" y="15799"/>
                    <a:pt x="36505" y="12976"/>
                  </a:cubicBezTo>
                  <a:cubicBezTo>
                    <a:pt x="37312" y="11429"/>
                    <a:pt x="37783" y="9749"/>
                    <a:pt x="37850" y="8001"/>
                  </a:cubicBezTo>
                  <a:cubicBezTo>
                    <a:pt x="37850" y="7665"/>
                    <a:pt x="37850" y="7396"/>
                    <a:pt x="37850" y="7059"/>
                  </a:cubicBezTo>
                  <a:cubicBezTo>
                    <a:pt x="38321" y="4841"/>
                    <a:pt x="36438" y="3026"/>
                    <a:pt x="36505" y="874"/>
                  </a:cubicBezTo>
                  <a:cubicBezTo>
                    <a:pt x="36505" y="471"/>
                    <a:pt x="36035" y="68"/>
                    <a:pt x="3549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4" name="Google Shape;23944;p31"/>
            <p:cNvSpPr/>
            <p:nvPr/>
          </p:nvSpPr>
          <p:spPr>
            <a:xfrm>
              <a:off x="4015875" y="1333925"/>
              <a:ext cx="895825" cy="680725"/>
            </a:xfrm>
            <a:custGeom>
              <a:avLst/>
              <a:gdLst/>
              <a:ahLst/>
              <a:cxnLst/>
              <a:rect l="l" t="t" r="r" b="b"/>
              <a:pathLst>
                <a:path w="35833" h="27229" extrusionOk="0">
                  <a:moveTo>
                    <a:pt x="30993" y="1"/>
                  </a:moveTo>
                  <a:cubicBezTo>
                    <a:pt x="30186" y="606"/>
                    <a:pt x="30051" y="1749"/>
                    <a:pt x="30791" y="2488"/>
                  </a:cubicBezTo>
                  <a:cubicBezTo>
                    <a:pt x="31060" y="2824"/>
                    <a:pt x="31261" y="3228"/>
                    <a:pt x="30858" y="3497"/>
                  </a:cubicBezTo>
                  <a:cubicBezTo>
                    <a:pt x="30743" y="3573"/>
                    <a:pt x="30628" y="3606"/>
                    <a:pt x="30517" y="3606"/>
                  </a:cubicBezTo>
                  <a:cubicBezTo>
                    <a:pt x="30241" y="3606"/>
                    <a:pt x="29994" y="3401"/>
                    <a:pt x="29850" y="3160"/>
                  </a:cubicBezTo>
                  <a:cubicBezTo>
                    <a:pt x="29581" y="2757"/>
                    <a:pt x="29312" y="2421"/>
                    <a:pt x="29110" y="1950"/>
                  </a:cubicBezTo>
                  <a:cubicBezTo>
                    <a:pt x="28841" y="1614"/>
                    <a:pt x="28774" y="1076"/>
                    <a:pt x="28102" y="1076"/>
                  </a:cubicBezTo>
                  <a:cubicBezTo>
                    <a:pt x="28034" y="1950"/>
                    <a:pt x="28236" y="2892"/>
                    <a:pt x="28707" y="3698"/>
                  </a:cubicBezTo>
                  <a:cubicBezTo>
                    <a:pt x="29177" y="4572"/>
                    <a:pt x="29312" y="5581"/>
                    <a:pt x="29043" y="6522"/>
                  </a:cubicBezTo>
                  <a:cubicBezTo>
                    <a:pt x="28954" y="6921"/>
                    <a:pt x="28814" y="7042"/>
                    <a:pt x="28654" y="7042"/>
                  </a:cubicBezTo>
                  <a:cubicBezTo>
                    <a:pt x="28408" y="7042"/>
                    <a:pt x="28114" y="6754"/>
                    <a:pt x="27888" y="6754"/>
                  </a:cubicBezTo>
                  <a:cubicBezTo>
                    <a:pt x="27817" y="6754"/>
                    <a:pt x="27752" y="6782"/>
                    <a:pt x="27698" y="6858"/>
                  </a:cubicBezTo>
                  <a:cubicBezTo>
                    <a:pt x="27564" y="6925"/>
                    <a:pt x="27497" y="7060"/>
                    <a:pt x="27429" y="7194"/>
                  </a:cubicBezTo>
                  <a:cubicBezTo>
                    <a:pt x="27226" y="7572"/>
                    <a:pt x="26997" y="7699"/>
                    <a:pt x="26754" y="7699"/>
                  </a:cubicBezTo>
                  <a:cubicBezTo>
                    <a:pt x="26435" y="7699"/>
                    <a:pt x="26092" y="7481"/>
                    <a:pt x="25749" y="7329"/>
                  </a:cubicBezTo>
                  <a:cubicBezTo>
                    <a:pt x="25343" y="7851"/>
                    <a:pt x="25187" y="8673"/>
                    <a:pt x="24418" y="8673"/>
                  </a:cubicBezTo>
                  <a:cubicBezTo>
                    <a:pt x="24296" y="8673"/>
                    <a:pt x="24158" y="8652"/>
                    <a:pt x="24001" y="8606"/>
                  </a:cubicBezTo>
                  <a:cubicBezTo>
                    <a:pt x="22992" y="8337"/>
                    <a:pt x="23597" y="7463"/>
                    <a:pt x="23329" y="6925"/>
                  </a:cubicBezTo>
                  <a:lnTo>
                    <a:pt x="23329" y="6925"/>
                  </a:lnTo>
                  <a:cubicBezTo>
                    <a:pt x="22412" y="7326"/>
                    <a:pt x="21496" y="7776"/>
                    <a:pt x="20456" y="7776"/>
                  </a:cubicBezTo>
                  <a:cubicBezTo>
                    <a:pt x="20274" y="7776"/>
                    <a:pt x="20089" y="7762"/>
                    <a:pt x="19900" y="7732"/>
                  </a:cubicBezTo>
                  <a:cubicBezTo>
                    <a:pt x="19837" y="7714"/>
                    <a:pt x="19774" y="7706"/>
                    <a:pt x="19710" y="7706"/>
                  </a:cubicBezTo>
                  <a:cubicBezTo>
                    <a:pt x="19296" y="7706"/>
                    <a:pt x="18891" y="8063"/>
                    <a:pt x="18891" y="8471"/>
                  </a:cubicBezTo>
                  <a:cubicBezTo>
                    <a:pt x="18891" y="8875"/>
                    <a:pt x="18757" y="9480"/>
                    <a:pt x="18354" y="9480"/>
                  </a:cubicBezTo>
                  <a:cubicBezTo>
                    <a:pt x="17547" y="9413"/>
                    <a:pt x="17614" y="8471"/>
                    <a:pt x="17144" y="8001"/>
                  </a:cubicBezTo>
                  <a:cubicBezTo>
                    <a:pt x="16936" y="7794"/>
                    <a:pt x="16769" y="7715"/>
                    <a:pt x="16628" y="7715"/>
                  </a:cubicBezTo>
                  <a:cubicBezTo>
                    <a:pt x="16220" y="7715"/>
                    <a:pt x="16031" y="8372"/>
                    <a:pt x="15732" y="8471"/>
                  </a:cubicBezTo>
                  <a:cubicBezTo>
                    <a:pt x="15687" y="8489"/>
                    <a:pt x="15643" y="8498"/>
                    <a:pt x="15598" y="8498"/>
                  </a:cubicBezTo>
                  <a:cubicBezTo>
                    <a:pt x="15310" y="8498"/>
                    <a:pt x="15042" y="8140"/>
                    <a:pt x="14925" y="7732"/>
                  </a:cubicBezTo>
                  <a:cubicBezTo>
                    <a:pt x="14858" y="7396"/>
                    <a:pt x="14992" y="7060"/>
                    <a:pt x="15328" y="6925"/>
                  </a:cubicBezTo>
                  <a:cubicBezTo>
                    <a:pt x="15573" y="6762"/>
                    <a:pt x="15842" y="6673"/>
                    <a:pt x="16120" y="6673"/>
                  </a:cubicBezTo>
                  <a:cubicBezTo>
                    <a:pt x="16302" y="6673"/>
                    <a:pt x="16487" y="6711"/>
                    <a:pt x="16673" y="6791"/>
                  </a:cubicBezTo>
                  <a:cubicBezTo>
                    <a:pt x="16708" y="6799"/>
                    <a:pt x="16742" y="6804"/>
                    <a:pt x="16777" y="6804"/>
                  </a:cubicBezTo>
                  <a:cubicBezTo>
                    <a:pt x="17007" y="6804"/>
                    <a:pt x="17211" y="6613"/>
                    <a:pt x="17211" y="6320"/>
                  </a:cubicBezTo>
                  <a:cubicBezTo>
                    <a:pt x="17211" y="6075"/>
                    <a:pt x="17043" y="5774"/>
                    <a:pt x="16809" y="5774"/>
                  </a:cubicBezTo>
                  <a:cubicBezTo>
                    <a:pt x="16787" y="5774"/>
                    <a:pt x="16764" y="5776"/>
                    <a:pt x="16740" y="5782"/>
                  </a:cubicBezTo>
                  <a:cubicBezTo>
                    <a:pt x="16577" y="5821"/>
                    <a:pt x="16437" y="5839"/>
                    <a:pt x="16317" y="5839"/>
                  </a:cubicBezTo>
                  <a:cubicBezTo>
                    <a:pt x="15597" y="5839"/>
                    <a:pt x="15597" y="5196"/>
                    <a:pt x="15597" y="4505"/>
                  </a:cubicBezTo>
                  <a:cubicBezTo>
                    <a:pt x="15597" y="3636"/>
                    <a:pt x="15348" y="3267"/>
                    <a:pt x="14677" y="3267"/>
                  </a:cubicBezTo>
                  <a:cubicBezTo>
                    <a:pt x="14569" y="3267"/>
                    <a:pt x="14451" y="3276"/>
                    <a:pt x="14320" y="3295"/>
                  </a:cubicBezTo>
                  <a:cubicBezTo>
                    <a:pt x="13359" y="3423"/>
                    <a:pt x="13070" y="4649"/>
                    <a:pt x="12115" y="4649"/>
                  </a:cubicBezTo>
                  <a:cubicBezTo>
                    <a:pt x="12067" y="4649"/>
                    <a:pt x="12018" y="4646"/>
                    <a:pt x="11967" y="4639"/>
                  </a:cubicBezTo>
                  <a:cubicBezTo>
                    <a:pt x="11967" y="4841"/>
                    <a:pt x="11967" y="5043"/>
                    <a:pt x="11967" y="5245"/>
                  </a:cubicBezTo>
                  <a:cubicBezTo>
                    <a:pt x="12034" y="5581"/>
                    <a:pt x="12505" y="5984"/>
                    <a:pt x="11900" y="6253"/>
                  </a:cubicBezTo>
                  <a:cubicBezTo>
                    <a:pt x="11227" y="6051"/>
                    <a:pt x="11429" y="4908"/>
                    <a:pt x="10354" y="4774"/>
                  </a:cubicBezTo>
                  <a:lnTo>
                    <a:pt x="10354" y="4774"/>
                  </a:lnTo>
                  <a:cubicBezTo>
                    <a:pt x="10690" y="6186"/>
                    <a:pt x="11765" y="7261"/>
                    <a:pt x="11295" y="9211"/>
                  </a:cubicBezTo>
                  <a:cubicBezTo>
                    <a:pt x="10824" y="8135"/>
                    <a:pt x="10622" y="7463"/>
                    <a:pt x="10354" y="6858"/>
                  </a:cubicBezTo>
                  <a:cubicBezTo>
                    <a:pt x="9883" y="5850"/>
                    <a:pt x="9883" y="5850"/>
                    <a:pt x="8875" y="5312"/>
                  </a:cubicBezTo>
                  <a:lnTo>
                    <a:pt x="8875" y="5312"/>
                  </a:lnTo>
                  <a:cubicBezTo>
                    <a:pt x="8740" y="5917"/>
                    <a:pt x="9211" y="6320"/>
                    <a:pt x="9143" y="6858"/>
                  </a:cubicBezTo>
                  <a:cubicBezTo>
                    <a:pt x="9143" y="7064"/>
                    <a:pt x="9183" y="7350"/>
                    <a:pt x="9019" y="7350"/>
                  </a:cubicBezTo>
                  <a:cubicBezTo>
                    <a:pt x="8969" y="7350"/>
                    <a:pt x="8901" y="7324"/>
                    <a:pt x="8807" y="7261"/>
                  </a:cubicBezTo>
                  <a:cubicBezTo>
                    <a:pt x="8608" y="7162"/>
                    <a:pt x="8458" y="7120"/>
                    <a:pt x="8344" y="7120"/>
                  </a:cubicBezTo>
                  <a:cubicBezTo>
                    <a:pt x="7996" y="7120"/>
                    <a:pt x="7984" y="7512"/>
                    <a:pt x="7933" y="7866"/>
                  </a:cubicBezTo>
                  <a:cubicBezTo>
                    <a:pt x="7866" y="8539"/>
                    <a:pt x="8202" y="9345"/>
                    <a:pt x="7396" y="9883"/>
                  </a:cubicBezTo>
                  <a:cubicBezTo>
                    <a:pt x="6858" y="9345"/>
                    <a:pt x="7463" y="8404"/>
                    <a:pt x="6656" y="7866"/>
                  </a:cubicBezTo>
                  <a:cubicBezTo>
                    <a:pt x="6253" y="8471"/>
                    <a:pt x="6185" y="9211"/>
                    <a:pt x="6387" y="9883"/>
                  </a:cubicBezTo>
                  <a:cubicBezTo>
                    <a:pt x="6454" y="10892"/>
                    <a:pt x="5446" y="10892"/>
                    <a:pt x="5043" y="11430"/>
                  </a:cubicBezTo>
                  <a:cubicBezTo>
                    <a:pt x="4713" y="11064"/>
                    <a:pt x="4488" y="10927"/>
                    <a:pt x="4326" y="10927"/>
                  </a:cubicBezTo>
                  <a:cubicBezTo>
                    <a:pt x="3892" y="10927"/>
                    <a:pt x="3906" y="11906"/>
                    <a:pt x="3564" y="12102"/>
                  </a:cubicBezTo>
                  <a:cubicBezTo>
                    <a:pt x="3227" y="12303"/>
                    <a:pt x="2958" y="12438"/>
                    <a:pt x="2622" y="12572"/>
                  </a:cubicBezTo>
                  <a:cubicBezTo>
                    <a:pt x="2017" y="13110"/>
                    <a:pt x="2084" y="13984"/>
                    <a:pt x="1547" y="14589"/>
                  </a:cubicBezTo>
                  <a:cubicBezTo>
                    <a:pt x="1479" y="15665"/>
                    <a:pt x="1211" y="16673"/>
                    <a:pt x="740" y="17682"/>
                  </a:cubicBezTo>
                  <a:cubicBezTo>
                    <a:pt x="135" y="18959"/>
                    <a:pt x="0" y="20438"/>
                    <a:pt x="269" y="21850"/>
                  </a:cubicBezTo>
                  <a:cubicBezTo>
                    <a:pt x="471" y="21783"/>
                    <a:pt x="673" y="21715"/>
                    <a:pt x="874" y="21715"/>
                  </a:cubicBezTo>
                  <a:cubicBezTo>
                    <a:pt x="1170" y="21715"/>
                    <a:pt x="1050" y="22288"/>
                    <a:pt x="1291" y="22288"/>
                  </a:cubicBezTo>
                  <a:cubicBezTo>
                    <a:pt x="1324" y="22288"/>
                    <a:pt x="1364" y="22277"/>
                    <a:pt x="1412" y="22253"/>
                  </a:cubicBezTo>
                  <a:cubicBezTo>
                    <a:pt x="1681" y="22119"/>
                    <a:pt x="1748" y="21715"/>
                    <a:pt x="1816" y="21379"/>
                  </a:cubicBezTo>
                  <a:cubicBezTo>
                    <a:pt x="2084" y="20640"/>
                    <a:pt x="942" y="20707"/>
                    <a:pt x="1009" y="19967"/>
                  </a:cubicBezTo>
                  <a:lnTo>
                    <a:pt x="1009" y="19967"/>
                  </a:lnTo>
                  <a:cubicBezTo>
                    <a:pt x="1143" y="19989"/>
                    <a:pt x="1267" y="19999"/>
                    <a:pt x="1382" y="19999"/>
                  </a:cubicBezTo>
                  <a:cubicBezTo>
                    <a:pt x="2359" y="19999"/>
                    <a:pt x="2679" y="19271"/>
                    <a:pt x="3160" y="18488"/>
                  </a:cubicBezTo>
                  <a:cubicBezTo>
                    <a:pt x="3631" y="17614"/>
                    <a:pt x="3227" y="17278"/>
                    <a:pt x="2488" y="16942"/>
                  </a:cubicBezTo>
                  <a:cubicBezTo>
                    <a:pt x="2353" y="16875"/>
                    <a:pt x="2353" y="16606"/>
                    <a:pt x="2219" y="16404"/>
                  </a:cubicBezTo>
                  <a:cubicBezTo>
                    <a:pt x="2084" y="16135"/>
                    <a:pt x="1950" y="15934"/>
                    <a:pt x="2152" y="15665"/>
                  </a:cubicBezTo>
                  <a:cubicBezTo>
                    <a:pt x="2282" y="15535"/>
                    <a:pt x="2440" y="15460"/>
                    <a:pt x="2608" y="15460"/>
                  </a:cubicBezTo>
                  <a:cubicBezTo>
                    <a:pt x="2701" y="15460"/>
                    <a:pt x="2796" y="15483"/>
                    <a:pt x="2891" y="15530"/>
                  </a:cubicBezTo>
                  <a:cubicBezTo>
                    <a:pt x="3093" y="15665"/>
                    <a:pt x="3227" y="15799"/>
                    <a:pt x="3429" y="15867"/>
                  </a:cubicBezTo>
                  <a:cubicBezTo>
                    <a:pt x="4045" y="16121"/>
                    <a:pt x="4587" y="16249"/>
                    <a:pt x="5074" y="16249"/>
                  </a:cubicBezTo>
                  <a:cubicBezTo>
                    <a:pt x="6130" y="16249"/>
                    <a:pt x="6928" y="15651"/>
                    <a:pt x="7664" y="14455"/>
                  </a:cubicBezTo>
                  <a:cubicBezTo>
                    <a:pt x="7897" y="13989"/>
                    <a:pt x="8079" y="13474"/>
                    <a:pt x="8647" y="13474"/>
                  </a:cubicBezTo>
                  <a:cubicBezTo>
                    <a:pt x="8735" y="13474"/>
                    <a:pt x="8833" y="13486"/>
                    <a:pt x="8942" y="13514"/>
                  </a:cubicBezTo>
                  <a:cubicBezTo>
                    <a:pt x="9015" y="13532"/>
                    <a:pt x="9079" y="13540"/>
                    <a:pt x="9133" y="13540"/>
                  </a:cubicBezTo>
                  <a:cubicBezTo>
                    <a:pt x="9477" y="13540"/>
                    <a:pt x="9461" y="13208"/>
                    <a:pt x="9345" y="12976"/>
                  </a:cubicBezTo>
                  <a:cubicBezTo>
                    <a:pt x="9278" y="12707"/>
                    <a:pt x="9278" y="12303"/>
                    <a:pt x="9614" y="12303"/>
                  </a:cubicBezTo>
                  <a:cubicBezTo>
                    <a:pt x="11093" y="12303"/>
                    <a:pt x="12303" y="11430"/>
                    <a:pt x="13984" y="10959"/>
                  </a:cubicBezTo>
                  <a:lnTo>
                    <a:pt x="13984" y="10959"/>
                  </a:lnTo>
                  <a:cubicBezTo>
                    <a:pt x="13446" y="11564"/>
                    <a:pt x="12774" y="12035"/>
                    <a:pt x="12034" y="12303"/>
                  </a:cubicBezTo>
                  <a:cubicBezTo>
                    <a:pt x="11698" y="12371"/>
                    <a:pt x="11900" y="12707"/>
                    <a:pt x="11967" y="12976"/>
                  </a:cubicBezTo>
                  <a:lnTo>
                    <a:pt x="12236" y="13312"/>
                  </a:lnTo>
                  <a:cubicBezTo>
                    <a:pt x="12370" y="13379"/>
                    <a:pt x="12522" y="13413"/>
                    <a:pt x="12673" y="13413"/>
                  </a:cubicBezTo>
                  <a:cubicBezTo>
                    <a:pt x="12824" y="13413"/>
                    <a:pt x="12975" y="13379"/>
                    <a:pt x="13110" y="13312"/>
                  </a:cubicBezTo>
                  <a:cubicBezTo>
                    <a:pt x="13580" y="13110"/>
                    <a:pt x="13984" y="12909"/>
                    <a:pt x="14387" y="12640"/>
                  </a:cubicBezTo>
                  <a:cubicBezTo>
                    <a:pt x="15394" y="12046"/>
                    <a:pt x="16251" y="11740"/>
                    <a:pt x="17014" y="11740"/>
                  </a:cubicBezTo>
                  <a:cubicBezTo>
                    <a:pt x="18238" y="11740"/>
                    <a:pt x="19216" y="12529"/>
                    <a:pt x="20169" y="14186"/>
                  </a:cubicBezTo>
                  <a:cubicBezTo>
                    <a:pt x="21244" y="16270"/>
                    <a:pt x="21715" y="18623"/>
                    <a:pt x="21513" y="20976"/>
                  </a:cubicBezTo>
                  <a:cubicBezTo>
                    <a:pt x="21379" y="23060"/>
                    <a:pt x="20639" y="25144"/>
                    <a:pt x="21244" y="27228"/>
                  </a:cubicBezTo>
                  <a:cubicBezTo>
                    <a:pt x="22320" y="26287"/>
                    <a:pt x="22051" y="24875"/>
                    <a:pt x="22455" y="23732"/>
                  </a:cubicBezTo>
                  <a:cubicBezTo>
                    <a:pt x="22791" y="21984"/>
                    <a:pt x="22925" y="20169"/>
                    <a:pt x="22656" y="18421"/>
                  </a:cubicBezTo>
                  <a:cubicBezTo>
                    <a:pt x="22589" y="16673"/>
                    <a:pt x="22051" y="14925"/>
                    <a:pt x="21043" y="13514"/>
                  </a:cubicBezTo>
                  <a:cubicBezTo>
                    <a:pt x="20774" y="13177"/>
                    <a:pt x="20639" y="12841"/>
                    <a:pt x="21043" y="12640"/>
                  </a:cubicBezTo>
                  <a:cubicBezTo>
                    <a:pt x="22320" y="11967"/>
                    <a:pt x="23127" y="10421"/>
                    <a:pt x="24808" y="10354"/>
                  </a:cubicBezTo>
                  <a:cubicBezTo>
                    <a:pt x="25441" y="10301"/>
                    <a:pt x="25991" y="9917"/>
                    <a:pt x="26622" y="9917"/>
                  </a:cubicBezTo>
                  <a:cubicBezTo>
                    <a:pt x="26794" y="9917"/>
                    <a:pt x="26973" y="9945"/>
                    <a:pt x="27161" y="10018"/>
                  </a:cubicBezTo>
                  <a:cubicBezTo>
                    <a:pt x="27231" y="10046"/>
                    <a:pt x="27301" y="10059"/>
                    <a:pt x="27369" y="10059"/>
                  </a:cubicBezTo>
                  <a:cubicBezTo>
                    <a:pt x="27625" y="10059"/>
                    <a:pt x="27847" y="9866"/>
                    <a:pt x="27900" y="9547"/>
                  </a:cubicBezTo>
                  <a:cubicBezTo>
                    <a:pt x="28034" y="8068"/>
                    <a:pt x="29715" y="7530"/>
                    <a:pt x="29850" y="6051"/>
                  </a:cubicBezTo>
                  <a:cubicBezTo>
                    <a:pt x="29850" y="5771"/>
                    <a:pt x="29990" y="5631"/>
                    <a:pt x="30231" y="5631"/>
                  </a:cubicBezTo>
                  <a:cubicBezTo>
                    <a:pt x="30279" y="5631"/>
                    <a:pt x="30331" y="5637"/>
                    <a:pt x="30387" y="5648"/>
                  </a:cubicBezTo>
                  <a:cubicBezTo>
                    <a:pt x="30993" y="5984"/>
                    <a:pt x="31261" y="6724"/>
                    <a:pt x="30858" y="7329"/>
                  </a:cubicBezTo>
                  <a:cubicBezTo>
                    <a:pt x="30589" y="7598"/>
                    <a:pt x="30051" y="7598"/>
                    <a:pt x="30051" y="8135"/>
                  </a:cubicBezTo>
                  <a:cubicBezTo>
                    <a:pt x="30253" y="8270"/>
                    <a:pt x="30455" y="8539"/>
                    <a:pt x="30724" y="8539"/>
                  </a:cubicBezTo>
                  <a:cubicBezTo>
                    <a:pt x="31732" y="8539"/>
                    <a:pt x="31799" y="9077"/>
                    <a:pt x="31934" y="10018"/>
                  </a:cubicBezTo>
                  <a:cubicBezTo>
                    <a:pt x="32068" y="10757"/>
                    <a:pt x="31530" y="11631"/>
                    <a:pt x="32203" y="12303"/>
                  </a:cubicBezTo>
                  <a:cubicBezTo>
                    <a:pt x="32286" y="12331"/>
                    <a:pt x="32363" y="12344"/>
                    <a:pt x="32434" y="12344"/>
                  </a:cubicBezTo>
                  <a:cubicBezTo>
                    <a:pt x="32877" y="12344"/>
                    <a:pt x="33077" y="11854"/>
                    <a:pt x="33077" y="11564"/>
                  </a:cubicBezTo>
                  <a:cubicBezTo>
                    <a:pt x="33144" y="10085"/>
                    <a:pt x="34152" y="9077"/>
                    <a:pt x="34623" y="7799"/>
                  </a:cubicBezTo>
                  <a:lnTo>
                    <a:pt x="34623" y="7530"/>
                  </a:lnTo>
                  <a:cubicBezTo>
                    <a:pt x="34488" y="6724"/>
                    <a:pt x="34959" y="5917"/>
                    <a:pt x="34556" y="5043"/>
                  </a:cubicBezTo>
                  <a:cubicBezTo>
                    <a:pt x="34623" y="4976"/>
                    <a:pt x="34707" y="4942"/>
                    <a:pt x="34782" y="4942"/>
                  </a:cubicBezTo>
                  <a:cubicBezTo>
                    <a:pt x="34858" y="4942"/>
                    <a:pt x="34925" y="4976"/>
                    <a:pt x="34959" y="5043"/>
                  </a:cubicBezTo>
                  <a:cubicBezTo>
                    <a:pt x="35026" y="5110"/>
                    <a:pt x="35110" y="5144"/>
                    <a:pt x="35186" y="5144"/>
                  </a:cubicBezTo>
                  <a:cubicBezTo>
                    <a:pt x="35261" y="5144"/>
                    <a:pt x="35329" y="5110"/>
                    <a:pt x="35362" y="5043"/>
                  </a:cubicBezTo>
                  <a:cubicBezTo>
                    <a:pt x="35698" y="4908"/>
                    <a:pt x="35833" y="4572"/>
                    <a:pt x="35766" y="4236"/>
                  </a:cubicBezTo>
                  <a:cubicBezTo>
                    <a:pt x="35362" y="3631"/>
                    <a:pt x="34421" y="4236"/>
                    <a:pt x="34152" y="3362"/>
                  </a:cubicBezTo>
                  <a:cubicBezTo>
                    <a:pt x="33480" y="3362"/>
                    <a:pt x="33547" y="2959"/>
                    <a:pt x="33749" y="2555"/>
                  </a:cubicBezTo>
                  <a:cubicBezTo>
                    <a:pt x="33883" y="2219"/>
                    <a:pt x="34018" y="1950"/>
                    <a:pt x="34152" y="1681"/>
                  </a:cubicBezTo>
                  <a:cubicBezTo>
                    <a:pt x="33965" y="838"/>
                    <a:pt x="33712" y="484"/>
                    <a:pt x="33303" y="484"/>
                  </a:cubicBezTo>
                  <a:cubicBezTo>
                    <a:pt x="33125" y="484"/>
                    <a:pt x="32917" y="551"/>
                    <a:pt x="32673" y="673"/>
                  </a:cubicBezTo>
                  <a:cubicBezTo>
                    <a:pt x="32404" y="875"/>
                    <a:pt x="32135" y="1076"/>
                    <a:pt x="31866" y="1345"/>
                  </a:cubicBezTo>
                  <a:cubicBezTo>
                    <a:pt x="31739" y="1430"/>
                    <a:pt x="31611" y="1515"/>
                    <a:pt x="31467" y="1515"/>
                  </a:cubicBezTo>
                  <a:cubicBezTo>
                    <a:pt x="31383" y="1515"/>
                    <a:pt x="31293" y="1487"/>
                    <a:pt x="31194" y="1413"/>
                  </a:cubicBezTo>
                  <a:cubicBezTo>
                    <a:pt x="30925" y="1278"/>
                    <a:pt x="30993" y="942"/>
                    <a:pt x="31060" y="673"/>
                  </a:cubicBezTo>
                  <a:cubicBezTo>
                    <a:pt x="31127" y="471"/>
                    <a:pt x="31463" y="135"/>
                    <a:pt x="30993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5" name="Google Shape;23945;p31"/>
            <p:cNvSpPr/>
            <p:nvPr/>
          </p:nvSpPr>
          <p:spPr>
            <a:xfrm>
              <a:off x="4696550" y="1465025"/>
              <a:ext cx="384900" cy="780800"/>
            </a:xfrm>
            <a:custGeom>
              <a:avLst/>
              <a:gdLst/>
              <a:ahLst/>
              <a:cxnLst/>
              <a:rect l="l" t="t" r="r" b="b"/>
              <a:pathLst>
                <a:path w="15396" h="31232" extrusionOk="0">
                  <a:moveTo>
                    <a:pt x="13379" y="23665"/>
                  </a:moveTo>
                  <a:lnTo>
                    <a:pt x="13379" y="23665"/>
                  </a:lnTo>
                  <a:cubicBezTo>
                    <a:pt x="13186" y="24951"/>
                    <a:pt x="11947" y="25561"/>
                    <a:pt x="12488" y="26612"/>
                  </a:cubicBezTo>
                  <a:lnTo>
                    <a:pt x="12488" y="26612"/>
                  </a:lnTo>
                  <a:cubicBezTo>
                    <a:pt x="12240" y="26399"/>
                    <a:pt x="11975" y="26322"/>
                    <a:pt x="11704" y="26322"/>
                  </a:cubicBezTo>
                  <a:cubicBezTo>
                    <a:pt x="11258" y="26322"/>
                    <a:pt x="10794" y="26530"/>
                    <a:pt x="10354" y="26690"/>
                  </a:cubicBezTo>
                  <a:cubicBezTo>
                    <a:pt x="9614" y="27093"/>
                    <a:pt x="8875" y="27497"/>
                    <a:pt x="8270" y="28035"/>
                  </a:cubicBezTo>
                  <a:cubicBezTo>
                    <a:pt x="9077" y="25346"/>
                    <a:pt x="11362" y="25009"/>
                    <a:pt x="13379" y="23665"/>
                  </a:cubicBezTo>
                  <a:close/>
                  <a:moveTo>
                    <a:pt x="8942" y="1"/>
                  </a:moveTo>
                  <a:cubicBezTo>
                    <a:pt x="8404" y="740"/>
                    <a:pt x="7866" y="1412"/>
                    <a:pt x="7396" y="2152"/>
                  </a:cubicBezTo>
                  <a:cubicBezTo>
                    <a:pt x="6387" y="3967"/>
                    <a:pt x="5917" y="5984"/>
                    <a:pt x="4976" y="7866"/>
                  </a:cubicBezTo>
                  <a:cubicBezTo>
                    <a:pt x="4908" y="9144"/>
                    <a:pt x="4572" y="10488"/>
                    <a:pt x="3967" y="11698"/>
                  </a:cubicBezTo>
                  <a:cubicBezTo>
                    <a:pt x="2623" y="14656"/>
                    <a:pt x="1345" y="17682"/>
                    <a:pt x="1211" y="21043"/>
                  </a:cubicBezTo>
                  <a:cubicBezTo>
                    <a:pt x="1076" y="22119"/>
                    <a:pt x="942" y="23127"/>
                    <a:pt x="740" y="24203"/>
                  </a:cubicBezTo>
                  <a:cubicBezTo>
                    <a:pt x="404" y="25816"/>
                    <a:pt x="135" y="27497"/>
                    <a:pt x="1" y="29110"/>
                  </a:cubicBezTo>
                  <a:cubicBezTo>
                    <a:pt x="740" y="28841"/>
                    <a:pt x="673" y="28035"/>
                    <a:pt x="1144" y="27497"/>
                  </a:cubicBezTo>
                  <a:cubicBezTo>
                    <a:pt x="1413" y="28236"/>
                    <a:pt x="1883" y="28909"/>
                    <a:pt x="2488" y="29379"/>
                  </a:cubicBezTo>
                  <a:cubicBezTo>
                    <a:pt x="2824" y="29178"/>
                    <a:pt x="3093" y="28909"/>
                    <a:pt x="3429" y="28841"/>
                  </a:cubicBezTo>
                  <a:cubicBezTo>
                    <a:pt x="4371" y="28707"/>
                    <a:pt x="5245" y="28640"/>
                    <a:pt x="5110" y="27362"/>
                  </a:cubicBezTo>
                  <a:cubicBezTo>
                    <a:pt x="5064" y="27270"/>
                    <a:pt x="5273" y="27113"/>
                    <a:pt x="5474" y="27113"/>
                  </a:cubicBezTo>
                  <a:cubicBezTo>
                    <a:pt x="5564" y="27113"/>
                    <a:pt x="5653" y="27145"/>
                    <a:pt x="5715" y="27228"/>
                  </a:cubicBezTo>
                  <a:cubicBezTo>
                    <a:pt x="6186" y="27698"/>
                    <a:pt x="5850" y="29178"/>
                    <a:pt x="5043" y="29514"/>
                  </a:cubicBezTo>
                  <a:cubicBezTo>
                    <a:pt x="4236" y="29783"/>
                    <a:pt x="3564" y="30119"/>
                    <a:pt x="3698" y="31194"/>
                  </a:cubicBezTo>
                  <a:cubicBezTo>
                    <a:pt x="3816" y="31220"/>
                    <a:pt x="3926" y="31231"/>
                    <a:pt x="4030" y="31231"/>
                  </a:cubicBezTo>
                  <a:cubicBezTo>
                    <a:pt x="4759" y="31231"/>
                    <a:pt x="5186" y="30665"/>
                    <a:pt x="5715" y="30253"/>
                  </a:cubicBezTo>
                  <a:cubicBezTo>
                    <a:pt x="6118" y="29917"/>
                    <a:pt x="6589" y="29648"/>
                    <a:pt x="7060" y="29514"/>
                  </a:cubicBezTo>
                  <a:cubicBezTo>
                    <a:pt x="8998" y="28778"/>
                    <a:pt x="10870" y="27844"/>
                    <a:pt x="12543" y="26710"/>
                  </a:cubicBezTo>
                  <a:lnTo>
                    <a:pt x="12543" y="26710"/>
                  </a:lnTo>
                  <a:cubicBezTo>
                    <a:pt x="12552" y="26726"/>
                    <a:pt x="12562" y="26741"/>
                    <a:pt x="12572" y="26757"/>
                  </a:cubicBezTo>
                  <a:cubicBezTo>
                    <a:pt x="12619" y="26760"/>
                    <a:pt x="12666" y="26762"/>
                    <a:pt x="12711" y="26762"/>
                  </a:cubicBezTo>
                  <a:cubicBezTo>
                    <a:pt x="13644" y="26762"/>
                    <a:pt x="14288" y="26124"/>
                    <a:pt x="14993" y="25547"/>
                  </a:cubicBezTo>
                  <a:cubicBezTo>
                    <a:pt x="14656" y="25346"/>
                    <a:pt x="14791" y="25077"/>
                    <a:pt x="14858" y="24740"/>
                  </a:cubicBezTo>
                  <a:cubicBezTo>
                    <a:pt x="15127" y="23799"/>
                    <a:pt x="15396" y="22724"/>
                    <a:pt x="14589" y="21850"/>
                  </a:cubicBezTo>
                  <a:cubicBezTo>
                    <a:pt x="14380" y="21806"/>
                    <a:pt x="14177" y="21786"/>
                    <a:pt x="13980" y="21786"/>
                  </a:cubicBezTo>
                  <a:cubicBezTo>
                    <a:pt x="12660" y="21786"/>
                    <a:pt x="11600" y="22676"/>
                    <a:pt x="10488" y="23261"/>
                  </a:cubicBezTo>
                  <a:cubicBezTo>
                    <a:pt x="8068" y="24472"/>
                    <a:pt x="5581" y="25346"/>
                    <a:pt x="3026" y="26488"/>
                  </a:cubicBezTo>
                  <a:cubicBezTo>
                    <a:pt x="2959" y="25883"/>
                    <a:pt x="3026" y="25278"/>
                    <a:pt x="3228" y="24740"/>
                  </a:cubicBezTo>
                  <a:cubicBezTo>
                    <a:pt x="3900" y="20102"/>
                    <a:pt x="5850" y="15866"/>
                    <a:pt x="7530" y="11631"/>
                  </a:cubicBezTo>
                  <a:cubicBezTo>
                    <a:pt x="8001" y="10488"/>
                    <a:pt x="8740" y="9480"/>
                    <a:pt x="8135" y="8202"/>
                  </a:cubicBezTo>
                  <a:cubicBezTo>
                    <a:pt x="7868" y="8006"/>
                    <a:pt x="7625" y="7928"/>
                    <a:pt x="7396" y="7928"/>
                  </a:cubicBezTo>
                  <a:cubicBezTo>
                    <a:pt x="6761" y="7928"/>
                    <a:pt x="6241" y="8529"/>
                    <a:pt x="5648" y="8875"/>
                  </a:cubicBezTo>
                  <a:cubicBezTo>
                    <a:pt x="5581" y="8337"/>
                    <a:pt x="5782" y="7732"/>
                    <a:pt x="6320" y="7396"/>
                  </a:cubicBezTo>
                  <a:cubicBezTo>
                    <a:pt x="6992" y="6723"/>
                    <a:pt x="6925" y="5580"/>
                    <a:pt x="8001" y="5244"/>
                  </a:cubicBezTo>
                  <a:cubicBezTo>
                    <a:pt x="7530" y="3496"/>
                    <a:pt x="8203" y="2085"/>
                    <a:pt x="9144" y="740"/>
                  </a:cubicBezTo>
                  <a:cubicBezTo>
                    <a:pt x="9211" y="606"/>
                    <a:pt x="9009" y="269"/>
                    <a:pt x="8942" y="1"/>
                  </a:cubicBezTo>
                  <a:close/>
                </a:path>
              </a:pathLst>
            </a:custGeom>
            <a:solidFill>
              <a:srgbClr val="7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6" name="Google Shape;23946;p31"/>
            <p:cNvSpPr/>
            <p:nvPr/>
          </p:nvSpPr>
          <p:spPr>
            <a:xfrm>
              <a:off x="5214200" y="1972600"/>
              <a:ext cx="110950" cy="60525"/>
            </a:xfrm>
            <a:custGeom>
              <a:avLst/>
              <a:gdLst/>
              <a:ahLst/>
              <a:cxnLst/>
              <a:rect l="l" t="t" r="r" b="b"/>
              <a:pathLst>
                <a:path w="4438" h="2421" extrusionOk="0">
                  <a:moveTo>
                    <a:pt x="4438" y="0"/>
                  </a:moveTo>
                  <a:cubicBezTo>
                    <a:pt x="2623" y="0"/>
                    <a:pt x="1480" y="1345"/>
                    <a:pt x="68" y="2017"/>
                  </a:cubicBezTo>
                  <a:cubicBezTo>
                    <a:pt x="1" y="2084"/>
                    <a:pt x="1" y="2286"/>
                    <a:pt x="1" y="2421"/>
                  </a:cubicBezTo>
                  <a:cubicBezTo>
                    <a:pt x="1614" y="1883"/>
                    <a:pt x="3093" y="1076"/>
                    <a:pt x="4438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7" name="Google Shape;23947;p31"/>
            <p:cNvSpPr/>
            <p:nvPr/>
          </p:nvSpPr>
          <p:spPr>
            <a:xfrm>
              <a:off x="4778900" y="2223025"/>
              <a:ext cx="60550" cy="42050"/>
            </a:xfrm>
            <a:custGeom>
              <a:avLst/>
              <a:gdLst/>
              <a:ahLst/>
              <a:cxnLst/>
              <a:rect l="l" t="t" r="r" b="b"/>
              <a:pathLst>
                <a:path w="2422" h="1682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749" y="202"/>
                    <a:pt x="1077" y="471"/>
                    <a:pt x="472" y="874"/>
                  </a:cubicBezTo>
                  <a:lnTo>
                    <a:pt x="1" y="1681"/>
                  </a:lnTo>
                  <a:cubicBezTo>
                    <a:pt x="1144" y="1681"/>
                    <a:pt x="2287" y="1547"/>
                    <a:pt x="2421" y="0"/>
                  </a:cubicBezTo>
                  <a:close/>
                </a:path>
              </a:pathLst>
            </a:custGeom>
            <a:solidFill>
              <a:srgbClr val="F07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8" name="Google Shape;23948;p31"/>
            <p:cNvSpPr/>
            <p:nvPr/>
          </p:nvSpPr>
          <p:spPr>
            <a:xfrm>
              <a:off x="5817575" y="2223925"/>
              <a:ext cx="60525" cy="21400"/>
            </a:xfrm>
            <a:custGeom>
              <a:avLst/>
              <a:gdLst/>
              <a:ahLst/>
              <a:cxnLst/>
              <a:rect l="l" t="t" r="r" b="b"/>
              <a:pathLst>
                <a:path w="2421" h="856" extrusionOk="0">
                  <a:moveTo>
                    <a:pt x="1484" y="0"/>
                  </a:moveTo>
                  <a:cubicBezTo>
                    <a:pt x="953" y="0"/>
                    <a:pt x="477" y="405"/>
                    <a:pt x="1" y="838"/>
                  </a:cubicBezTo>
                  <a:cubicBezTo>
                    <a:pt x="135" y="850"/>
                    <a:pt x="272" y="855"/>
                    <a:pt x="409" y="855"/>
                  </a:cubicBezTo>
                  <a:cubicBezTo>
                    <a:pt x="1095" y="855"/>
                    <a:pt x="1805" y="715"/>
                    <a:pt x="2421" y="435"/>
                  </a:cubicBezTo>
                  <a:cubicBezTo>
                    <a:pt x="2086" y="124"/>
                    <a:pt x="1777" y="0"/>
                    <a:pt x="1484" y="0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9" name="Google Shape;23949;p31"/>
            <p:cNvSpPr/>
            <p:nvPr/>
          </p:nvSpPr>
          <p:spPr>
            <a:xfrm>
              <a:off x="5173875" y="2029150"/>
              <a:ext cx="40350" cy="24150"/>
            </a:xfrm>
            <a:custGeom>
              <a:avLst/>
              <a:gdLst/>
              <a:ahLst/>
              <a:cxnLst/>
              <a:rect l="l" t="t" r="r" b="b"/>
              <a:pathLst>
                <a:path w="1614" h="966" extrusionOk="0">
                  <a:moveTo>
                    <a:pt x="984" y="0"/>
                  </a:moveTo>
                  <a:cubicBezTo>
                    <a:pt x="476" y="0"/>
                    <a:pt x="148" y="375"/>
                    <a:pt x="0" y="965"/>
                  </a:cubicBezTo>
                  <a:cubicBezTo>
                    <a:pt x="606" y="898"/>
                    <a:pt x="1143" y="562"/>
                    <a:pt x="1614" y="159"/>
                  </a:cubicBezTo>
                  <a:cubicBezTo>
                    <a:pt x="1380" y="51"/>
                    <a:pt x="1170" y="0"/>
                    <a:pt x="984" y="0"/>
                  </a:cubicBezTo>
                  <a:close/>
                </a:path>
              </a:pathLst>
            </a:custGeom>
            <a:solidFill>
              <a:srgbClr val="87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0" name="Google Shape;23950;p31"/>
            <p:cNvSpPr/>
            <p:nvPr/>
          </p:nvSpPr>
          <p:spPr>
            <a:xfrm>
              <a:off x="5888175" y="2223775"/>
              <a:ext cx="40350" cy="10275"/>
            </a:xfrm>
            <a:custGeom>
              <a:avLst/>
              <a:gdLst/>
              <a:ahLst/>
              <a:cxnLst/>
              <a:rect l="l" t="t" r="r" b="b"/>
              <a:pathLst>
                <a:path w="1614" h="411" extrusionOk="0">
                  <a:moveTo>
                    <a:pt x="901" y="1"/>
                  </a:moveTo>
                  <a:cubicBezTo>
                    <a:pt x="582" y="1"/>
                    <a:pt x="269" y="66"/>
                    <a:pt x="0" y="374"/>
                  </a:cubicBezTo>
                  <a:cubicBezTo>
                    <a:pt x="231" y="374"/>
                    <a:pt x="486" y="411"/>
                    <a:pt x="734" y="411"/>
                  </a:cubicBezTo>
                  <a:cubicBezTo>
                    <a:pt x="1065" y="411"/>
                    <a:pt x="1383" y="345"/>
                    <a:pt x="1614" y="38"/>
                  </a:cubicBezTo>
                  <a:cubicBezTo>
                    <a:pt x="1383" y="38"/>
                    <a:pt x="1140" y="1"/>
                    <a:pt x="901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1" name="Google Shape;23951;p31"/>
            <p:cNvSpPr/>
            <p:nvPr/>
          </p:nvSpPr>
          <p:spPr>
            <a:xfrm>
              <a:off x="5787325" y="2244425"/>
              <a:ext cx="30275" cy="8975"/>
            </a:xfrm>
            <a:custGeom>
              <a:avLst/>
              <a:gdLst/>
              <a:ahLst/>
              <a:cxnLst/>
              <a:rect l="l" t="t" r="r" b="b"/>
              <a:pathLst>
                <a:path w="1211" h="359" extrusionOk="0">
                  <a:moveTo>
                    <a:pt x="754" y="1"/>
                  </a:moveTo>
                  <a:cubicBezTo>
                    <a:pt x="483" y="1"/>
                    <a:pt x="215" y="55"/>
                    <a:pt x="1" y="355"/>
                  </a:cubicBezTo>
                  <a:cubicBezTo>
                    <a:pt x="118" y="355"/>
                    <a:pt x="236" y="359"/>
                    <a:pt x="350" y="359"/>
                  </a:cubicBezTo>
                  <a:cubicBezTo>
                    <a:pt x="694" y="359"/>
                    <a:pt x="1009" y="321"/>
                    <a:pt x="1211" y="18"/>
                  </a:cubicBezTo>
                  <a:cubicBezTo>
                    <a:pt x="1064" y="18"/>
                    <a:pt x="909" y="1"/>
                    <a:pt x="754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2" name="Google Shape;23952;p31"/>
            <p:cNvSpPr/>
            <p:nvPr/>
          </p:nvSpPr>
          <p:spPr>
            <a:xfrm>
              <a:off x="5904975" y="2196125"/>
              <a:ext cx="14925" cy="7425"/>
            </a:xfrm>
            <a:custGeom>
              <a:avLst/>
              <a:gdLst/>
              <a:ahLst/>
              <a:cxnLst/>
              <a:rect l="l" t="t" r="r" b="b"/>
              <a:pathLst>
                <a:path w="597" h="297" extrusionOk="0">
                  <a:moveTo>
                    <a:pt x="135" y="1"/>
                  </a:moveTo>
                  <a:cubicBezTo>
                    <a:pt x="135" y="1"/>
                    <a:pt x="1" y="135"/>
                    <a:pt x="1" y="135"/>
                  </a:cubicBezTo>
                  <a:lnTo>
                    <a:pt x="337" y="270"/>
                  </a:lnTo>
                  <a:cubicBezTo>
                    <a:pt x="409" y="288"/>
                    <a:pt x="462" y="296"/>
                    <a:pt x="498" y="296"/>
                  </a:cubicBezTo>
                  <a:cubicBezTo>
                    <a:pt x="596" y="296"/>
                    <a:pt x="570" y="234"/>
                    <a:pt x="471" y="135"/>
                  </a:cubicBezTo>
                  <a:cubicBezTo>
                    <a:pt x="337" y="68"/>
                    <a:pt x="202" y="68"/>
                    <a:pt x="135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3" name="Google Shape;23953;p31"/>
            <p:cNvSpPr/>
            <p:nvPr/>
          </p:nvSpPr>
          <p:spPr>
            <a:xfrm>
              <a:off x="5918425" y="2202525"/>
              <a:ext cx="20200" cy="10775"/>
            </a:xfrm>
            <a:custGeom>
              <a:avLst/>
              <a:gdLst/>
              <a:ahLst/>
              <a:cxnLst/>
              <a:rect l="l" t="t" r="r" b="b"/>
              <a:pathLst>
                <a:path w="808" h="431" extrusionOk="0">
                  <a:moveTo>
                    <a:pt x="133" y="1"/>
                  </a:moveTo>
                  <a:cubicBezTo>
                    <a:pt x="89" y="1"/>
                    <a:pt x="45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3"/>
                    <a:pt x="421" y="1"/>
                    <a:pt x="133" y="1"/>
                  </a:cubicBezTo>
                  <a:close/>
                </a:path>
              </a:pathLst>
            </a:custGeom>
            <a:solidFill>
              <a:srgbClr val="FC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4" name="Google Shape;23954;p31"/>
            <p:cNvSpPr/>
            <p:nvPr/>
          </p:nvSpPr>
          <p:spPr>
            <a:xfrm>
              <a:off x="4745575" y="1622850"/>
              <a:ext cx="480425" cy="530800"/>
            </a:xfrm>
            <a:custGeom>
              <a:avLst/>
              <a:gdLst/>
              <a:ahLst/>
              <a:cxnLst/>
              <a:rect l="l" t="t" r="r" b="b"/>
              <a:pathLst>
                <a:path w="19217" h="21232" extrusionOk="0">
                  <a:moveTo>
                    <a:pt x="10744" y="1"/>
                  </a:moveTo>
                  <a:cubicBezTo>
                    <a:pt x="10568" y="1"/>
                    <a:pt x="10388" y="23"/>
                    <a:pt x="10208" y="74"/>
                  </a:cubicBezTo>
                  <a:cubicBezTo>
                    <a:pt x="9200" y="276"/>
                    <a:pt x="8258" y="814"/>
                    <a:pt x="7586" y="1620"/>
                  </a:cubicBezTo>
                  <a:cubicBezTo>
                    <a:pt x="7384" y="1284"/>
                    <a:pt x="7384" y="881"/>
                    <a:pt x="7048" y="679"/>
                  </a:cubicBezTo>
                  <a:cubicBezTo>
                    <a:pt x="6712" y="1083"/>
                    <a:pt x="6712" y="1620"/>
                    <a:pt x="6242" y="1889"/>
                  </a:cubicBezTo>
                  <a:cubicBezTo>
                    <a:pt x="5704" y="4242"/>
                    <a:pt x="4830" y="6528"/>
                    <a:pt x="3754" y="8612"/>
                  </a:cubicBezTo>
                  <a:cubicBezTo>
                    <a:pt x="1872" y="12377"/>
                    <a:pt x="1468" y="16478"/>
                    <a:pt x="191" y="20310"/>
                  </a:cubicBezTo>
                  <a:cubicBezTo>
                    <a:pt x="0" y="20787"/>
                    <a:pt x="386" y="21231"/>
                    <a:pt x="794" y="21231"/>
                  </a:cubicBezTo>
                  <a:cubicBezTo>
                    <a:pt x="960" y="21231"/>
                    <a:pt x="1130" y="21157"/>
                    <a:pt x="1267" y="20982"/>
                  </a:cubicBezTo>
                  <a:cubicBezTo>
                    <a:pt x="2544" y="19906"/>
                    <a:pt x="4157" y="19570"/>
                    <a:pt x="5637" y="18898"/>
                  </a:cubicBezTo>
                  <a:cubicBezTo>
                    <a:pt x="6578" y="18495"/>
                    <a:pt x="7586" y="18091"/>
                    <a:pt x="8527" y="17553"/>
                  </a:cubicBezTo>
                  <a:cubicBezTo>
                    <a:pt x="9805" y="16814"/>
                    <a:pt x="11216" y="16142"/>
                    <a:pt x="12628" y="15604"/>
                  </a:cubicBezTo>
                  <a:cubicBezTo>
                    <a:pt x="13166" y="14663"/>
                    <a:pt x="14174" y="14663"/>
                    <a:pt x="14981" y="14394"/>
                  </a:cubicBezTo>
                  <a:cubicBezTo>
                    <a:pt x="16393" y="13520"/>
                    <a:pt x="18074" y="13049"/>
                    <a:pt x="19149" y="11637"/>
                  </a:cubicBezTo>
                  <a:lnTo>
                    <a:pt x="18275" y="10360"/>
                  </a:lnTo>
                  <a:cubicBezTo>
                    <a:pt x="18679" y="10293"/>
                    <a:pt x="19149" y="10360"/>
                    <a:pt x="19217" y="9755"/>
                  </a:cubicBezTo>
                  <a:cubicBezTo>
                    <a:pt x="18611" y="9486"/>
                    <a:pt x="18006" y="9284"/>
                    <a:pt x="17401" y="9083"/>
                  </a:cubicBezTo>
                  <a:cubicBezTo>
                    <a:pt x="16460" y="9016"/>
                    <a:pt x="16057" y="7873"/>
                    <a:pt x="16729" y="7200"/>
                  </a:cubicBezTo>
                  <a:cubicBezTo>
                    <a:pt x="17334" y="6326"/>
                    <a:pt x="17670" y="5520"/>
                    <a:pt x="17132" y="4646"/>
                  </a:cubicBezTo>
                  <a:cubicBezTo>
                    <a:pt x="16460" y="3973"/>
                    <a:pt x="16057" y="3234"/>
                    <a:pt x="15788" y="2360"/>
                  </a:cubicBezTo>
                  <a:cubicBezTo>
                    <a:pt x="14174" y="1957"/>
                    <a:pt x="13166" y="612"/>
                    <a:pt x="11553" y="141"/>
                  </a:cubicBezTo>
                  <a:cubicBezTo>
                    <a:pt x="11303" y="58"/>
                    <a:pt x="11028" y="1"/>
                    <a:pt x="10744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5" name="Google Shape;23955;p31"/>
            <p:cNvSpPr/>
            <p:nvPr/>
          </p:nvSpPr>
          <p:spPr>
            <a:xfrm>
              <a:off x="5120100" y="1880150"/>
              <a:ext cx="183225" cy="102550"/>
            </a:xfrm>
            <a:custGeom>
              <a:avLst/>
              <a:gdLst/>
              <a:ahLst/>
              <a:cxnLst/>
              <a:rect l="l" t="t" r="r" b="b"/>
              <a:pathLst>
                <a:path w="7329" h="4102" extrusionOk="0">
                  <a:moveTo>
                    <a:pt x="7328" y="1"/>
                  </a:moveTo>
                  <a:lnTo>
                    <a:pt x="4168" y="1345"/>
                  </a:lnTo>
                  <a:cubicBezTo>
                    <a:pt x="2891" y="2421"/>
                    <a:pt x="1210" y="2892"/>
                    <a:pt x="0" y="4102"/>
                  </a:cubicBezTo>
                  <a:cubicBezTo>
                    <a:pt x="336" y="4035"/>
                    <a:pt x="672" y="3967"/>
                    <a:pt x="1009" y="3833"/>
                  </a:cubicBezTo>
                  <a:cubicBezTo>
                    <a:pt x="2958" y="2690"/>
                    <a:pt x="4975" y="1614"/>
                    <a:pt x="7059" y="740"/>
                  </a:cubicBezTo>
                  <a:cubicBezTo>
                    <a:pt x="7328" y="606"/>
                    <a:pt x="7328" y="270"/>
                    <a:pt x="7328" y="1"/>
                  </a:cubicBezTo>
                  <a:close/>
                </a:path>
              </a:pathLst>
            </a:custGeom>
            <a:solidFill>
              <a:srgbClr val="98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6" name="Google Shape;23956;p31"/>
            <p:cNvSpPr/>
            <p:nvPr/>
          </p:nvSpPr>
          <p:spPr>
            <a:xfrm>
              <a:off x="5515050" y="1791075"/>
              <a:ext cx="30275" cy="13900"/>
            </a:xfrm>
            <a:custGeom>
              <a:avLst/>
              <a:gdLst/>
              <a:ahLst/>
              <a:cxnLst/>
              <a:rect l="l" t="t" r="r" b="b"/>
              <a:pathLst>
                <a:path w="1211" h="556" extrusionOk="0">
                  <a:moveTo>
                    <a:pt x="606" y="1"/>
                  </a:moveTo>
                  <a:cubicBezTo>
                    <a:pt x="404" y="1"/>
                    <a:pt x="202" y="135"/>
                    <a:pt x="1" y="404"/>
                  </a:cubicBezTo>
                  <a:cubicBezTo>
                    <a:pt x="202" y="505"/>
                    <a:pt x="421" y="555"/>
                    <a:pt x="631" y="555"/>
                  </a:cubicBezTo>
                  <a:cubicBezTo>
                    <a:pt x="841" y="555"/>
                    <a:pt x="1043" y="505"/>
                    <a:pt x="1211" y="404"/>
                  </a:cubicBezTo>
                  <a:cubicBezTo>
                    <a:pt x="1009" y="135"/>
                    <a:pt x="807" y="1"/>
                    <a:pt x="60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7" name="Google Shape;23957;p31"/>
            <p:cNvSpPr/>
            <p:nvPr/>
          </p:nvSpPr>
          <p:spPr>
            <a:xfrm>
              <a:off x="5506650" y="1801175"/>
              <a:ext cx="8425" cy="21875"/>
            </a:xfrm>
            <a:custGeom>
              <a:avLst/>
              <a:gdLst/>
              <a:ahLst/>
              <a:cxnLst/>
              <a:rect l="l" t="t" r="r" b="b"/>
              <a:pathLst>
                <a:path w="337" h="875" extrusionOk="0">
                  <a:moveTo>
                    <a:pt x="337" y="0"/>
                  </a:moveTo>
                  <a:cubicBezTo>
                    <a:pt x="135" y="67"/>
                    <a:pt x="1" y="336"/>
                    <a:pt x="1" y="605"/>
                  </a:cubicBezTo>
                  <a:cubicBezTo>
                    <a:pt x="1" y="672"/>
                    <a:pt x="135" y="740"/>
                    <a:pt x="202" y="874"/>
                  </a:cubicBezTo>
                  <a:lnTo>
                    <a:pt x="337" y="404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8" name="Google Shape;23958;p31"/>
            <p:cNvSpPr/>
            <p:nvPr/>
          </p:nvSpPr>
          <p:spPr>
            <a:xfrm>
              <a:off x="5531875" y="1823025"/>
              <a:ext cx="14725" cy="8475"/>
            </a:xfrm>
            <a:custGeom>
              <a:avLst/>
              <a:gdLst/>
              <a:ahLst/>
              <a:cxnLst/>
              <a:rect l="l" t="t" r="r" b="b"/>
              <a:pathLst>
                <a:path w="589" h="339" extrusionOk="0">
                  <a:moveTo>
                    <a:pt x="134" y="0"/>
                  </a:moveTo>
                  <a:cubicBezTo>
                    <a:pt x="134" y="0"/>
                    <a:pt x="0" y="135"/>
                    <a:pt x="0" y="135"/>
                  </a:cubicBezTo>
                  <a:cubicBezTo>
                    <a:pt x="134" y="202"/>
                    <a:pt x="134" y="202"/>
                    <a:pt x="336" y="269"/>
                  </a:cubicBezTo>
                  <a:cubicBezTo>
                    <a:pt x="431" y="317"/>
                    <a:pt x="493" y="339"/>
                    <a:pt x="527" y="339"/>
                  </a:cubicBezTo>
                  <a:cubicBezTo>
                    <a:pt x="588" y="339"/>
                    <a:pt x="557" y="265"/>
                    <a:pt x="471" y="135"/>
                  </a:cubicBezTo>
                  <a:cubicBezTo>
                    <a:pt x="336" y="67"/>
                    <a:pt x="269" y="0"/>
                    <a:pt x="134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9" name="Google Shape;23959;p31"/>
            <p:cNvSpPr/>
            <p:nvPr/>
          </p:nvSpPr>
          <p:spPr>
            <a:xfrm>
              <a:off x="5382275" y="182975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70" y="67"/>
                    <a:pt x="68" y="202"/>
                    <a:pt x="1" y="403"/>
                  </a:cubicBezTo>
                  <a:cubicBezTo>
                    <a:pt x="202" y="403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0" name="Google Shape;23960;p31"/>
            <p:cNvSpPr/>
            <p:nvPr/>
          </p:nvSpPr>
          <p:spPr>
            <a:xfrm>
              <a:off x="5555400" y="1825950"/>
              <a:ext cx="10100" cy="3825"/>
            </a:xfrm>
            <a:custGeom>
              <a:avLst/>
              <a:gdLst/>
              <a:ahLst/>
              <a:cxnLst/>
              <a:rect l="l" t="t" r="r" b="b"/>
              <a:pathLst>
                <a:path w="404" h="153" extrusionOk="0">
                  <a:moveTo>
                    <a:pt x="202" y="1"/>
                  </a:moveTo>
                  <a:cubicBezTo>
                    <a:pt x="135" y="1"/>
                    <a:pt x="67" y="51"/>
                    <a:pt x="0" y="152"/>
                  </a:cubicBezTo>
                  <a:lnTo>
                    <a:pt x="404" y="152"/>
                  </a:lnTo>
                  <a:cubicBezTo>
                    <a:pt x="336" y="51"/>
                    <a:pt x="269" y="1"/>
                    <a:pt x="202" y="1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1" name="Google Shape;23961;p31"/>
            <p:cNvSpPr/>
            <p:nvPr/>
          </p:nvSpPr>
          <p:spPr>
            <a:xfrm>
              <a:off x="5545300" y="1801175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0"/>
                  </a:moveTo>
                  <a:cubicBezTo>
                    <a:pt x="30" y="87"/>
                    <a:pt x="58" y="111"/>
                    <a:pt x="87" y="111"/>
                  </a:cubicBezTo>
                  <a:cubicBezTo>
                    <a:pt x="126" y="111"/>
                    <a:pt x="164" y="67"/>
                    <a:pt x="203" y="67"/>
                  </a:cubicBezTo>
                  <a:cubicBezTo>
                    <a:pt x="203" y="67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72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2" name="Google Shape;23962;p31"/>
            <p:cNvSpPr/>
            <p:nvPr/>
          </p:nvSpPr>
          <p:spPr>
            <a:xfrm>
              <a:off x="5696575" y="2293600"/>
              <a:ext cx="30275" cy="11875"/>
            </a:xfrm>
            <a:custGeom>
              <a:avLst/>
              <a:gdLst/>
              <a:ahLst/>
              <a:cxnLst/>
              <a:rect l="l" t="t" r="r" b="b"/>
              <a:pathLst>
                <a:path w="1211" h="475" extrusionOk="0">
                  <a:moveTo>
                    <a:pt x="0" y="1"/>
                  </a:moveTo>
                  <a:cubicBezTo>
                    <a:pt x="215" y="431"/>
                    <a:pt x="603" y="474"/>
                    <a:pt x="956" y="474"/>
                  </a:cubicBezTo>
                  <a:cubicBezTo>
                    <a:pt x="1044" y="474"/>
                    <a:pt x="1130" y="472"/>
                    <a:pt x="1210" y="472"/>
                  </a:cubicBezTo>
                  <a:cubicBezTo>
                    <a:pt x="1210" y="270"/>
                    <a:pt x="1210" y="135"/>
                    <a:pt x="1210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3" name="Google Shape;23963;p31"/>
            <p:cNvSpPr/>
            <p:nvPr/>
          </p:nvSpPr>
          <p:spPr>
            <a:xfrm>
              <a:off x="5686475" y="2289825"/>
              <a:ext cx="10125" cy="3800"/>
            </a:xfrm>
            <a:custGeom>
              <a:avLst/>
              <a:gdLst/>
              <a:ahLst/>
              <a:cxnLst/>
              <a:rect l="l" t="t" r="r" b="b"/>
              <a:pathLst>
                <a:path w="405" h="152" extrusionOk="0">
                  <a:moveTo>
                    <a:pt x="228" y="1"/>
                  </a:moveTo>
                  <a:cubicBezTo>
                    <a:pt x="169" y="1"/>
                    <a:pt x="102" y="51"/>
                    <a:pt x="1" y="152"/>
                  </a:cubicBezTo>
                  <a:lnTo>
                    <a:pt x="404" y="152"/>
                  </a:lnTo>
                  <a:cubicBezTo>
                    <a:pt x="337" y="51"/>
                    <a:pt x="287" y="1"/>
                    <a:pt x="228" y="1"/>
                  </a:cubicBezTo>
                  <a:close/>
                </a:path>
              </a:pathLst>
            </a:custGeom>
            <a:solidFill>
              <a:srgbClr val="8D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4" name="Google Shape;23964;p31"/>
            <p:cNvSpPr/>
            <p:nvPr/>
          </p:nvSpPr>
          <p:spPr>
            <a:xfrm>
              <a:off x="4273025" y="728550"/>
              <a:ext cx="252125" cy="264225"/>
            </a:xfrm>
            <a:custGeom>
              <a:avLst/>
              <a:gdLst/>
              <a:ahLst/>
              <a:cxnLst/>
              <a:rect l="l" t="t" r="r" b="b"/>
              <a:pathLst>
                <a:path w="10085" h="10569" extrusionOk="0">
                  <a:moveTo>
                    <a:pt x="8572" y="0"/>
                  </a:moveTo>
                  <a:cubicBezTo>
                    <a:pt x="8460" y="0"/>
                    <a:pt x="8337" y="24"/>
                    <a:pt x="8202" y="81"/>
                  </a:cubicBezTo>
                  <a:cubicBezTo>
                    <a:pt x="7972" y="655"/>
                    <a:pt x="7399" y="984"/>
                    <a:pt x="6818" y="984"/>
                  </a:cubicBezTo>
                  <a:cubicBezTo>
                    <a:pt x="6719" y="984"/>
                    <a:pt x="6619" y="974"/>
                    <a:pt x="6521" y="955"/>
                  </a:cubicBezTo>
                  <a:lnTo>
                    <a:pt x="6521" y="888"/>
                  </a:lnTo>
                  <a:cubicBezTo>
                    <a:pt x="6454" y="955"/>
                    <a:pt x="6387" y="1089"/>
                    <a:pt x="6454" y="1224"/>
                  </a:cubicBezTo>
                  <a:cubicBezTo>
                    <a:pt x="6426" y="1196"/>
                    <a:pt x="6375" y="1180"/>
                    <a:pt x="6321" y="1180"/>
                  </a:cubicBezTo>
                  <a:cubicBezTo>
                    <a:pt x="6243" y="1180"/>
                    <a:pt x="6157" y="1212"/>
                    <a:pt x="6118" y="1291"/>
                  </a:cubicBezTo>
                  <a:cubicBezTo>
                    <a:pt x="6118" y="1425"/>
                    <a:pt x="6118" y="1560"/>
                    <a:pt x="6118" y="1627"/>
                  </a:cubicBezTo>
                  <a:cubicBezTo>
                    <a:pt x="5984" y="1829"/>
                    <a:pt x="5849" y="1963"/>
                    <a:pt x="5715" y="2098"/>
                  </a:cubicBezTo>
                  <a:cubicBezTo>
                    <a:pt x="4639" y="3711"/>
                    <a:pt x="3496" y="5190"/>
                    <a:pt x="2152" y="6602"/>
                  </a:cubicBezTo>
                  <a:cubicBezTo>
                    <a:pt x="2017" y="7274"/>
                    <a:pt x="1681" y="7812"/>
                    <a:pt x="1143" y="8283"/>
                  </a:cubicBezTo>
                  <a:cubicBezTo>
                    <a:pt x="471" y="8820"/>
                    <a:pt x="68" y="9627"/>
                    <a:pt x="0" y="10568"/>
                  </a:cubicBezTo>
                  <a:lnTo>
                    <a:pt x="2622" y="8081"/>
                  </a:lnTo>
                  <a:cubicBezTo>
                    <a:pt x="2421" y="6400"/>
                    <a:pt x="3832" y="7073"/>
                    <a:pt x="4639" y="6804"/>
                  </a:cubicBezTo>
                  <a:cubicBezTo>
                    <a:pt x="4236" y="6400"/>
                    <a:pt x="3496" y="6535"/>
                    <a:pt x="3563" y="5930"/>
                  </a:cubicBezTo>
                  <a:cubicBezTo>
                    <a:pt x="3631" y="5392"/>
                    <a:pt x="4034" y="5056"/>
                    <a:pt x="4505" y="5056"/>
                  </a:cubicBezTo>
                  <a:cubicBezTo>
                    <a:pt x="4612" y="5074"/>
                    <a:pt x="4702" y="5082"/>
                    <a:pt x="4779" y="5082"/>
                  </a:cubicBezTo>
                  <a:cubicBezTo>
                    <a:pt x="5278" y="5082"/>
                    <a:pt x="5177" y="4724"/>
                    <a:pt x="5177" y="4316"/>
                  </a:cubicBezTo>
                  <a:cubicBezTo>
                    <a:pt x="5125" y="4160"/>
                    <a:pt x="5315" y="4004"/>
                    <a:pt x="5465" y="4004"/>
                  </a:cubicBezTo>
                  <a:cubicBezTo>
                    <a:pt x="5509" y="4004"/>
                    <a:pt x="5550" y="4017"/>
                    <a:pt x="5580" y="4047"/>
                  </a:cubicBezTo>
                  <a:cubicBezTo>
                    <a:pt x="5824" y="4313"/>
                    <a:pt x="6016" y="4411"/>
                    <a:pt x="6189" y="4411"/>
                  </a:cubicBezTo>
                  <a:cubicBezTo>
                    <a:pt x="6540" y="4411"/>
                    <a:pt x="6810" y="4004"/>
                    <a:pt x="7261" y="3778"/>
                  </a:cubicBezTo>
                  <a:cubicBezTo>
                    <a:pt x="7866" y="3442"/>
                    <a:pt x="7799" y="2703"/>
                    <a:pt x="8135" y="2232"/>
                  </a:cubicBezTo>
                  <a:cubicBezTo>
                    <a:pt x="8740" y="1425"/>
                    <a:pt x="8471" y="1224"/>
                    <a:pt x="9412" y="1224"/>
                  </a:cubicBezTo>
                  <a:cubicBezTo>
                    <a:pt x="9547" y="1224"/>
                    <a:pt x="9748" y="1022"/>
                    <a:pt x="10084" y="820"/>
                  </a:cubicBezTo>
                  <a:cubicBezTo>
                    <a:pt x="9469" y="597"/>
                    <a:pt x="9133" y="0"/>
                    <a:pt x="8572" y="0"/>
                  </a:cubicBezTo>
                  <a:close/>
                </a:path>
              </a:pathLst>
            </a:custGeom>
            <a:solidFill>
              <a:srgbClr val="81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5" name="Google Shape;23965;p31"/>
            <p:cNvSpPr/>
            <p:nvPr/>
          </p:nvSpPr>
          <p:spPr>
            <a:xfrm>
              <a:off x="4415875" y="770900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404" y="0"/>
                  </a:moveTo>
                  <a:lnTo>
                    <a:pt x="1" y="471"/>
                  </a:lnTo>
                  <a:cubicBezTo>
                    <a:pt x="202" y="404"/>
                    <a:pt x="404" y="202"/>
                    <a:pt x="404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6" name="Google Shape;23966;p31"/>
            <p:cNvSpPr/>
            <p:nvPr/>
          </p:nvSpPr>
          <p:spPr>
            <a:xfrm>
              <a:off x="4427650" y="7524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336" y="1"/>
                  </a:moveTo>
                  <a:cubicBezTo>
                    <a:pt x="135" y="1"/>
                    <a:pt x="0" y="202"/>
                    <a:pt x="0" y="404"/>
                  </a:cubicBezTo>
                  <a:lnTo>
                    <a:pt x="336" y="404"/>
                  </a:lnTo>
                  <a:cubicBezTo>
                    <a:pt x="404" y="270"/>
                    <a:pt x="404" y="135"/>
                    <a:pt x="336" y="1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7" name="Google Shape;23967;p31"/>
            <p:cNvSpPr/>
            <p:nvPr/>
          </p:nvSpPr>
          <p:spPr>
            <a:xfrm>
              <a:off x="4476375" y="79595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1272" y="1"/>
                  </a:moveTo>
                  <a:cubicBezTo>
                    <a:pt x="1086" y="1"/>
                    <a:pt x="934" y="127"/>
                    <a:pt x="875" y="545"/>
                  </a:cubicBezTo>
                  <a:cubicBezTo>
                    <a:pt x="808" y="1284"/>
                    <a:pt x="270" y="1687"/>
                    <a:pt x="1" y="2292"/>
                  </a:cubicBezTo>
                  <a:cubicBezTo>
                    <a:pt x="185" y="2338"/>
                    <a:pt x="400" y="2447"/>
                    <a:pt x="560" y="2447"/>
                  </a:cubicBezTo>
                  <a:cubicBezTo>
                    <a:pt x="635" y="2447"/>
                    <a:pt x="698" y="2424"/>
                    <a:pt x="740" y="2360"/>
                  </a:cubicBezTo>
                  <a:cubicBezTo>
                    <a:pt x="1077" y="1553"/>
                    <a:pt x="1883" y="1082"/>
                    <a:pt x="2018" y="276"/>
                  </a:cubicBezTo>
                  <a:cubicBezTo>
                    <a:pt x="1793" y="201"/>
                    <a:pt x="1506" y="1"/>
                    <a:pt x="1272" y="1"/>
                  </a:cubicBezTo>
                  <a:close/>
                </a:path>
              </a:pathLst>
            </a:custGeom>
            <a:solidFill>
              <a:srgbClr val="819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8" name="Google Shape;23968;p31"/>
            <p:cNvSpPr/>
            <p:nvPr/>
          </p:nvSpPr>
          <p:spPr>
            <a:xfrm>
              <a:off x="4273025" y="11255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874" y="0"/>
                  </a:moveTo>
                  <a:lnTo>
                    <a:pt x="874" y="0"/>
                  </a:lnTo>
                  <a:cubicBezTo>
                    <a:pt x="404" y="135"/>
                    <a:pt x="0" y="673"/>
                    <a:pt x="68" y="1211"/>
                  </a:cubicBezTo>
                  <a:cubicBezTo>
                    <a:pt x="605" y="1009"/>
                    <a:pt x="941" y="538"/>
                    <a:pt x="874" y="0"/>
                  </a:cubicBezTo>
                  <a:close/>
                </a:path>
              </a:pathLst>
            </a:custGeom>
            <a:solidFill>
              <a:srgbClr val="899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9" name="Google Shape;23969;p31"/>
            <p:cNvSpPr/>
            <p:nvPr/>
          </p:nvSpPr>
          <p:spPr>
            <a:xfrm>
              <a:off x="4577225" y="1417325"/>
              <a:ext cx="89100" cy="147200"/>
            </a:xfrm>
            <a:custGeom>
              <a:avLst/>
              <a:gdLst/>
              <a:ahLst/>
              <a:cxnLst/>
              <a:rect l="l" t="t" r="r" b="b"/>
              <a:pathLst>
                <a:path w="3564" h="5888" extrusionOk="0">
                  <a:moveTo>
                    <a:pt x="2378" y="1"/>
                  </a:moveTo>
                  <a:cubicBezTo>
                    <a:pt x="2046" y="1"/>
                    <a:pt x="1732" y="151"/>
                    <a:pt x="1547" y="429"/>
                  </a:cubicBezTo>
                  <a:cubicBezTo>
                    <a:pt x="1278" y="698"/>
                    <a:pt x="1211" y="1102"/>
                    <a:pt x="1278" y="1505"/>
                  </a:cubicBezTo>
                  <a:cubicBezTo>
                    <a:pt x="1345" y="2245"/>
                    <a:pt x="1143" y="2984"/>
                    <a:pt x="807" y="3656"/>
                  </a:cubicBezTo>
                  <a:cubicBezTo>
                    <a:pt x="606" y="3993"/>
                    <a:pt x="404" y="4329"/>
                    <a:pt x="202" y="4665"/>
                  </a:cubicBezTo>
                  <a:cubicBezTo>
                    <a:pt x="1" y="4867"/>
                    <a:pt x="68" y="5203"/>
                    <a:pt x="202" y="5404"/>
                  </a:cubicBezTo>
                  <a:cubicBezTo>
                    <a:pt x="905" y="5697"/>
                    <a:pt x="1607" y="5888"/>
                    <a:pt x="2354" y="5888"/>
                  </a:cubicBezTo>
                  <a:cubicBezTo>
                    <a:pt x="2465" y="5888"/>
                    <a:pt x="2577" y="5884"/>
                    <a:pt x="2690" y="5875"/>
                  </a:cubicBezTo>
                  <a:cubicBezTo>
                    <a:pt x="3564" y="5539"/>
                    <a:pt x="3429" y="4799"/>
                    <a:pt x="3228" y="4060"/>
                  </a:cubicBezTo>
                  <a:cubicBezTo>
                    <a:pt x="2354" y="3119"/>
                    <a:pt x="2824" y="2110"/>
                    <a:pt x="3093" y="1102"/>
                  </a:cubicBezTo>
                  <a:cubicBezTo>
                    <a:pt x="3228" y="698"/>
                    <a:pt x="3295" y="295"/>
                    <a:pt x="2824" y="93"/>
                  </a:cubicBezTo>
                  <a:cubicBezTo>
                    <a:pt x="2678" y="31"/>
                    <a:pt x="2526" y="1"/>
                    <a:pt x="2378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0" name="Google Shape;23970;p31"/>
            <p:cNvSpPr/>
            <p:nvPr/>
          </p:nvSpPr>
          <p:spPr>
            <a:xfrm>
              <a:off x="4869675" y="1372575"/>
              <a:ext cx="47075" cy="65575"/>
            </a:xfrm>
            <a:custGeom>
              <a:avLst/>
              <a:gdLst/>
              <a:ahLst/>
              <a:cxnLst/>
              <a:rect l="l" t="t" r="r" b="b"/>
              <a:pathLst>
                <a:path w="1883" h="2623" extrusionOk="0">
                  <a:moveTo>
                    <a:pt x="1412" y="1"/>
                  </a:moveTo>
                  <a:cubicBezTo>
                    <a:pt x="1210" y="539"/>
                    <a:pt x="1009" y="1211"/>
                    <a:pt x="874" y="1682"/>
                  </a:cubicBezTo>
                  <a:cubicBezTo>
                    <a:pt x="785" y="1860"/>
                    <a:pt x="670" y="1920"/>
                    <a:pt x="540" y="1920"/>
                  </a:cubicBezTo>
                  <a:cubicBezTo>
                    <a:pt x="376" y="1920"/>
                    <a:pt x="188" y="1824"/>
                    <a:pt x="0" y="1749"/>
                  </a:cubicBezTo>
                  <a:lnTo>
                    <a:pt x="0" y="1749"/>
                  </a:lnTo>
                  <a:cubicBezTo>
                    <a:pt x="92" y="2531"/>
                    <a:pt x="531" y="2621"/>
                    <a:pt x="993" y="2621"/>
                  </a:cubicBezTo>
                  <a:cubicBezTo>
                    <a:pt x="1129" y="2621"/>
                    <a:pt x="1267" y="2613"/>
                    <a:pt x="1399" y="2613"/>
                  </a:cubicBezTo>
                  <a:cubicBezTo>
                    <a:pt x="1473" y="2613"/>
                    <a:pt x="1545" y="2615"/>
                    <a:pt x="1614" y="2623"/>
                  </a:cubicBezTo>
                  <a:cubicBezTo>
                    <a:pt x="1883" y="875"/>
                    <a:pt x="1883" y="875"/>
                    <a:pt x="141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1" name="Google Shape;23971;p31"/>
            <p:cNvSpPr/>
            <p:nvPr/>
          </p:nvSpPr>
          <p:spPr>
            <a:xfrm>
              <a:off x="4852850" y="1375950"/>
              <a:ext cx="35325" cy="23550"/>
            </a:xfrm>
            <a:custGeom>
              <a:avLst/>
              <a:gdLst/>
              <a:ahLst/>
              <a:cxnLst/>
              <a:rect l="l" t="t" r="r" b="b"/>
              <a:pathLst>
                <a:path w="1413" h="942" extrusionOk="0">
                  <a:moveTo>
                    <a:pt x="673" y="0"/>
                  </a:moveTo>
                  <a:cubicBezTo>
                    <a:pt x="1" y="0"/>
                    <a:pt x="68" y="404"/>
                    <a:pt x="270" y="874"/>
                  </a:cubicBezTo>
                  <a:cubicBezTo>
                    <a:pt x="673" y="807"/>
                    <a:pt x="1144" y="942"/>
                    <a:pt x="1278" y="538"/>
                  </a:cubicBezTo>
                  <a:cubicBezTo>
                    <a:pt x="1413" y="68"/>
                    <a:pt x="1009" y="68"/>
                    <a:pt x="673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2" name="Google Shape;23972;p31"/>
            <p:cNvSpPr/>
            <p:nvPr/>
          </p:nvSpPr>
          <p:spPr>
            <a:xfrm>
              <a:off x="4889825" y="145830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1" y="1"/>
                  </a:moveTo>
                  <a:cubicBezTo>
                    <a:pt x="68" y="135"/>
                    <a:pt x="135" y="202"/>
                    <a:pt x="203" y="202"/>
                  </a:cubicBezTo>
                  <a:cubicBezTo>
                    <a:pt x="270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3" name="Google Shape;23973;p31"/>
            <p:cNvSpPr/>
            <p:nvPr/>
          </p:nvSpPr>
          <p:spPr>
            <a:xfrm>
              <a:off x="4879750" y="1453250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202" y="1"/>
                  </a:moveTo>
                  <a:cubicBezTo>
                    <a:pt x="135" y="1"/>
                    <a:pt x="68" y="68"/>
                    <a:pt x="1" y="203"/>
                  </a:cubicBezTo>
                  <a:lnTo>
                    <a:pt x="404" y="203"/>
                  </a:lnTo>
                  <a:cubicBezTo>
                    <a:pt x="337" y="68"/>
                    <a:pt x="270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4" name="Google Shape;23974;p31"/>
            <p:cNvSpPr/>
            <p:nvPr/>
          </p:nvSpPr>
          <p:spPr>
            <a:xfrm>
              <a:off x="5315050" y="1180250"/>
              <a:ext cx="43725" cy="46150"/>
            </a:xfrm>
            <a:custGeom>
              <a:avLst/>
              <a:gdLst/>
              <a:ahLst/>
              <a:cxnLst/>
              <a:rect l="l" t="t" r="r" b="b"/>
              <a:pathLst>
                <a:path w="1749" h="1846" extrusionOk="0">
                  <a:moveTo>
                    <a:pt x="683" y="0"/>
                  </a:moveTo>
                  <a:cubicBezTo>
                    <a:pt x="591" y="0"/>
                    <a:pt x="494" y="30"/>
                    <a:pt x="404" y="97"/>
                  </a:cubicBezTo>
                  <a:cubicBezTo>
                    <a:pt x="202" y="232"/>
                    <a:pt x="1" y="568"/>
                    <a:pt x="135" y="769"/>
                  </a:cubicBezTo>
                  <a:cubicBezTo>
                    <a:pt x="538" y="1173"/>
                    <a:pt x="740" y="1845"/>
                    <a:pt x="1749" y="1845"/>
                  </a:cubicBezTo>
                  <a:cubicBezTo>
                    <a:pt x="1480" y="1173"/>
                    <a:pt x="1278" y="702"/>
                    <a:pt x="1076" y="299"/>
                  </a:cubicBezTo>
                  <a:cubicBezTo>
                    <a:pt x="1031" y="120"/>
                    <a:pt x="867" y="0"/>
                    <a:pt x="683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5" name="Google Shape;23975;p31"/>
            <p:cNvSpPr/>
            <p:nvPr/>
          </p:nvSpPr>
          <p:spPr>
            <a:xfrm>
              <a:off x="5320100" y="1096950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874" y="1"/>
                  </a:moveTo>
                  <a:cubicBezTo>
                    <a:pt x="0" y="1"/>
                    <a:pt x="202" y="673"/>
                    <a:pt x="135" y="1211"/>
                  </a:cubicBezTo>
                  <a:cubicBezTo>
                    <a:pt x="673" y="1009"/>
                    <a:pt x="1278" y="1009"/>
                    <a:pt x="1143" y="202"/>
                  </a:cubicBezTo>
                  <a:cubicBezTo>
                    <a:pt x="1076" y="135"/>
                    <a:pt x="1009" y="1"/>
                    <a:pt x="87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6" name="Google Shape;23976;p31"/>
            <p:cNvSpPr/>
            <p:nvPr/>
          </p:nvSpPr>
          <p:spPr>
            <a:xfrm>
              <a:off x="5061275" y="1276775"/>
              <a:ext cx="35300" cy="40375"/>
            </a:xfrm>
            <a:custGeom>
              <a:avLst/>
              <a:gdLst/>
              <a:ahLst/>
              <a:cxnLst/>
              <a:rect l="l" t="t" r="r" b="b"/>
              <a:pathLst>
                <a:path w="1412" h="1615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807" y="472"/>
                    <a:pt x="67" y="808"/>
                    <a:pt x="0" y="1614"/>
                  </a:cubicBezTo>
                  <a:cubicBezTo>
                    <a:pt x="740" y="1278"/>
                    <a:pt x="1412" y="942"/>
                    <a:pt x="121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7" name="Google Shape;23977;p31"/>
            <p:cNvSpPr/>
            <p:nvPr/>
          </p:nvSpPr>
          <p:spPr>
            <a:xfrm>
              <a:off x="5049500" y="13171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" y="269"/>
                    <a:pt x="68" y="740"/>
                    <a:pt x="68" y="1211"/>
                  </a:cubicBezTo>
                  <a:cubicBezTo>
                    <a:pt x="538" y="874"/>
                    <a:pt x="471" y="404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8" name="Google Shape;23978;p31"/>
            <p:cNvSpPr/>
            <p:nvPr/>
          </p:nvSpPr>
          <p:spPr>
            <a:xfrm>
              <a:off x="5111700" y="1211250"/>
              <a:ext cx="11775" cy="25225"/>
            </a:xfrm>
            <a:custGeom>
              <a:avLst/>
              <a:gdLst/>
              <a:ahLst/>
              <a:cxnLst/>
              <a:rect l="l" t="t" r="r" b="b"/>
              <a:pathLst>
                <a:path w="471" h="1009" extrusionOk="0">
                  <a:moveTo>
                    <a:pt x="202" y="0"/>
                  </a:moveTo>
                  <a:lnTo>
                    <a:pt x="0" y="202"/>
                  </a:lnTo>
                  <a:lnTo>
                    <a:pt x="0" y="605"/>
                  </a:lnTo>
                  <a:cubicBezTo>
                    <a:pt x="0" y="740"/>
                    <a:pt x="0" y="874"/>
                    <a:pt x="0" y="1008"/>
                  </a:cubicBezTo>
                  <a:cubicBezTo>
                    <a:pt x="269" y="807"/>
                    <a:pt x="471" y="538"/>
                    <a:pt x="403" y="202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9" name="Google Shape;23979;p31"/>
            <p:cNvSpPr/>
            <p:nvPr/>
          </p:nvSpPr>
          <p:spPr>
            <a:xfrm>
              <a:off x="5099925" y="1236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02" y="135"/>
                    <a:pt x="0" y="471"/>
                    <a:pt x="68" y="807"/>
                  </a:cubicBezTo>
                  <a:cubicBezTo>
                    <a:pt x="404" y="673"/>
                    <a:pt x="538" y="337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0" name="Google Shape;23980;p31"/>
            <p:cNvSpPr/>
            <p:nvPr/>
          </p:nvSpPr>
          <p:spPr>
            <a:xfrm>
              <a:off x="5091525" y="1256625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471" y="0"/>
                  </a:moveTo>
                  <a:cubicBezTo>
                    <a:pt x="135" y="135"/>
                    <a:pt x="0" y="471"/>
                    <a:pt x="68" y="807"/>
                  </a:cubicBezTo>
                  <a:cubicBezTo>
                    <a:pt x="336" y="673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1" name="Google Shape;23981;p31"/>
            <p:cNvSpPr/>
            <p:nvPr/>
          </p:nvSpPr>
          <p:spPr>
            <a:xfrm>
              <a:off x="5041100" y="13473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04" y="1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7" y="673"/>
                    <a:pt x="471" y="337"/>
                    <a:pt x="404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2" name="Google Shape;23982;p31"/>
            <p:cNvSpPr/>
            <p:nvPr/>
          </p:nvSpPr>
          <p:spPr>
            <a:xfrm>
              <a:off x="5031025" y="136755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03" y="0"/>
                  </a:moveTo>
                  <a:cubicBezTo>
                    <a:pt x="135" y="135"/>
                    <a:pt x="0" y="471"/>
                    <a:pt x="0" y="807"/>
                  </a:cubicBezTo>
                  <a:cubicBezTo>
                    <a:pt x="336" y="673"/>
                    <a:pt x="471" y="336"/>
                    <a:pt x="403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3" name="Google Shape;23983;p31"/>
            <p:cNvSpPr/>
            <p:nvPr/>
          </p:nvSpPr>
          <p:spPr>
            <a:xfrm>
              <a:off x="5143625" y="1135600"/>
              <a:ext cx="28600" cy="40375"/>
            </a:xfrm>
            <a:custGeom>
              <a:avLst/>
              <a:gdLst/>
              <a:ahLst/>
              <a:cxnLst/>
              <a:rect l="l" t="t" r="r" b="b"/>
              <a:pathLst>
                <a:path w="1144" h="1615" extrusionOk="0">
                  <a:moveTo>
                    <a:pt x="1143" y="1"/>
                  </a:moveTo>
                  <a:cubicBezTo>
                    <a:pt x="471" y="270"/>
                    <a:pt x="0" y="875"/>
                    <a:pt x="0" y="1614"/>
                  </a:cubicBezTo>
                  <a:cubicBezTo>
                    <a:pt x="605" y="1345"/>
                    <a:pt x="1076" y="673"/>
                    <a:pt x="1143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4" name="Google Shape;23984;p31"/>
            <p:cNvSpPr/>
            <p:nvPr/>
          </p:nvSpPr>
          <p:spPr>
            <a:xfrm>
              <a:off x="5130175" y="1175950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538" y="0"/>
                  </a:moveTo>
                  <a:cubicBezTo>
                    <a:pt x="1" y="269"/>
                    <a:pt x="68" y="740"/>
                    <a:pt x="68" y="1210"/>
                  </a:cubicBezTo>
                  <a:lnTo>
                    <a:pt x="538" y="1210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5" name="Google Shape;23985;p31"/>
            <p:cNvSpPr/>
            <p:nvPr/>
          </p:nvSpPr>
          <p:spPr>
            <a:xfrm>
              <a:off x="5170525" y="1113750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02" y="203"/>
                    <a:pt x="0" y="539"/>
                    <a:pt x="67" y="875"/>
                  </a:cubicBezTo>
                  <a:cubicBezTo>
                    <a:pt x="403" y="673"/>
                    <a:pt x="538" y="337"/>
                    <a:pt x="471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6" name="Google Shape;23986;p31"/>
            <p:cNvSpPr/>
            <p:nvPr/>
          </p:nvSpPr>
          <p:spPr>
            <a:xfrm>
              <a:off x="5141950" y="1206200"/>
              <a:ext cx="5050" cy="4050"/>
            </a:xfrm>
            <a:custGeom>
              <a:avLst/>
              <a:gdLst/>
              <a:ahLst/>
              <a:cxnLst/>
              <a:rect l="l" t="t" r="r" b="b"/>
              <a:pathLst>
                <a:path w="202" h="162" extrusionOk="0">
                  <a:moveTo>
                    <a:pt x="0" y="0"/>
                  </a:moveTo>
                  <a:cubicBezTo>
                    <a:pt x="37" y="111"/>
                    <a:pt x="95" y="161"/>
                    <a:pt x="139" y="161"/>
                  </a:cubicBezTo>
                  <a:cubicBezTo>
                    <a:pt x="175" y="161"/>
                    <a:pt x="202" y="128"/>
                    <a:pt x="202" y="68"/>
                  </a:cubicBezTo>
                  <a:cubicBezTo>
                    <a:pt x="202" y="68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7" name="Google Shape;23987;p31"/>
            <p:cNvSpPr/>
            <p:nvPr/>
          </p:nvSpPr>
          <p:spPr>
            <a:xfrm>
              <a:off x="5120100" y="1206200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67" y="0"/>
                  </a:moveTo>
                  <a:cubicBezTo>
                    <a:pt x="67" y="0"/>
                    <a:pt x="0" y="0"/>
                    <a:pt x="0" y="135"/>
                  </a:cubicBezTo>
                  <a:cubicBezTo>
                    <a:pt x="0" y="202"/>
                    <a:pt x="0" y="337"/>
                    <a:pt x="67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8" name="Google Shape;23988;p31"/>
            <p:cNvSpPr/>
            <p:nvPr/>
          </p:nvSpPr>
          <p:spPr>
            <a:xfrm>
              <a:off x="6094900" y="1387100"/>
              <a:ext cx="16550" cy="12400"/>
            </a:xfrm>
            <a:custGeom>
              <a:avLst/>
              <a:gdLst/>
              <a:ahLst/>
              <a:cxnLst/>
              <a:rect l="l" t="t" r="r" b="b"/>
              <a:pathLst>
                <a:path w="662" h="496" extrusionOk="0">
                  <a:moveTo>
                    <a:pt x="550" y="1"/>
                  </a:moveTo>
                  <a:cubicBezTo>
                    <a:pt x="516" y="1"/>
                    <a:pt x="467" y="9"/>
                    <a:pt x="404" y="25"/>
                  </a:cubicBezTo>
                  <a:cubicBezTo>
                    <a:pt x="269" y="92"/>
                    <a:pt x="135" y="159"/>
                    <a:pt x="0" y="294"/>
                  </a:cubicBezTo>
                  <a:lnTo>
                    <a:pt x="135" y="496"/>
                  </a:lnTo>
                  <a:lnTo>
                    <a:pt x="471" y="294"/>
                  </a:lnTo>
                  <a:cubicBezTo>
                    <a:pt x="625" y="89"/>
                    <a:pt x="661" y="1"/>
                    <a:pt x="550" y="1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9" name="Google Shape;23989;p31"/>
            <p:cNvSpPr/>
            <p:nvPr/>
          </p:nvSpPr>
          <p:spPr>
            <a:xfrm>
              <a:off x="6110025" y="1379600"/>
              <a:ext cx="13475" cy="8150"/>
            </a:xfrm>
            <a:custGeom>
              <a:avLst/>
              <a:gdLst/>
              <a:ahLst/>
              <a:cxnLst/>
              <a:rect l="l" t="t" r="r" b="b"/>
              <a:pathLst>
                <a:path w="539" h="326" extrusionOk="0">
                  <a:moveTo>
                    <a:pt x="372" y="0"/>
                  </a:moveTo>
                  <a:cubicBezTo>
                    <a:pt x="342" y="0"/>
                    <a:pt x="309" y="17"/>
                    <a:pt x="269" y="56"/>
                  </a:cubicBezTo>
                  <a:lnTo>
                    <a:pt x="0" y="325"/>
                  </a:lnTo>
                  <a:lnTo>
                    <a:pt x="404" y="258"/>
                  </a:lnTo>
                  <a:cubicBezTo>
                    <a:pt x="404" y="258"/>
                    <a:pt x="538" y="191"/>
                    <a:pt x="538" y="191"/>
                  </a:cubicBezTo>
                  <a:cubicBezTo>
                    <a:pt x="491" y="95"/>
                    <a:pt x="443" y="0"/>
                    <a:pt x="372" y="0"/>
                  </a:cubicBezTo>
                  <a:close/>
                </a:path>
              </a:pathLst>
            </a:custGeom>
            <a:solidFill>
              <a:srgbClr val="FA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0" name="Google Shape;23990;p31"/>
            <p:cNvSpPr/>
            <p:nvPr/>
          </p:nvSpPr>
          <p:spPr>
            <a:xfrm>
              <a:off x="5978925" y="1317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404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CB8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1" name="Google Shape;23991;p31"/>
            <p:cNvSpPr/>
            <p:nvPr/>
          </p:nvSpPr>
          <p:spPr>
            <a:xfrm>
              <a:off x="5078075" y="1125525"/>
              <a:ext cx="42050" cy="50450"/>
            </a:xfrm>
            <a:custGeom>
              <a:avLst/>
              <a:gdLst/>
              <a:ahLst/>
              <a:cxnLst/>
              <a:rect l="l" t="t" r="r" b="b"/>
              <a:pathLst>
                <a:path w="1682" h="2018" extrusionOk="0">
                  <a:moveTo>
                    <a:pt x="1009" y="0"/>
                  </a:moveTo>
                  <a:lnTo>
                    <a:pt x="1009" y="0"/>
                  </a:lnTo>
                  <a:cubicBezTo>
                    <a:pt x="337" y="269"/>
                    <a:pt x="0" y="942"/>
                    <a:pt x="135" y="1614"/>
                  </a:cubicBezTo>
                  <a:lnTo>
                    <a:pt x="1412" y="2017"/>
                  </a:lnTo>
                  <a:cubicBezTo>
                    <a:pt x="1681" y="1681"/>
                    <a:pt x="1681" y="1211"/>
                    <a:pt x="1412" y="807"/>
                  </a:cubicBezTo>
                  <a:cubicBezTo>
                    <a:pt x="1076" y="673"/>
                    <a:pt x="942" y="337"/>
                    <a:pt x="1009" y="0"/>
                  </a:cubicBez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2" name="Google Shape;23992;p31"/>
            <p:cNvSpPr/>
            <p:nvPr/>
          </p:nvSpPr>
          <p:spPr>
            <a:xfrm>
              <a:off x="5111700" y="11457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0"/>
                  </a:moveTo>
                  <a:lnTo>
                    <a:pt x="0" y="1210"/>
                  </a:lnTo>
                  <a:cubicBezTo>
                    <a:pt x="336" y="807"/>
                    <a:pt x="1210" y="404"/>
                    <a:pt x="0" y="0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3" name="Google Shape;23993;p31"/>
            <p:cNvSpPr/>
            <p:nvPr/>
          </p:nvSpPr>
          <p:spPr>
            <a:xfrm>
              <a:off x="5111700" y="1206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3" y="0"/>
                  </a:moveTo>
                  <a:lnTo>
                    <a:pt x="0" y="404"/>
                  </a:lnTo>
                  <a:lnTo>
                    <a:pt x="403" y="404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7B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4" name="Google Shape;23994;p31"/>
            <p:cNvSpPr/>
            <p:nvPr/>
          </p:nvSpPr>
          <p:spPr>
            <a:xfrm>
              <a:off x="5121775" y="1105350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0" y="1"/>
                  </a:moveTo>
                  <a:cubicBezTo>
                    <a:pt x="29" y="87"/>
                    <a:pt x="70" y="112"/>
                    <a:pt x="108" y="112"/>
                  </a:cubicBezTo>
                  <a:cubicBezTo>
                    <a:pt x="158" y="112"/>
                    <a:pt x="202" y="68"/>
                    <a:pt x="202" y="68"/>
                  </a:cubicBezTo>
                  <a:cubicBezTo>
                    <a:pt x="202" y="68"/>
                    <a:pt x="68" y="1"/>
                    <a:pt x="0" y="1"/>
                  </a:cubicBezTo>
                  <a:close/>
                </a:path>
              </a:pathLst>
            </a:custGeom>
            <a:solidFill>
              <a:srgbClr val="8C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5" name="Google Shape;23995;p31"/>
            <p:cNvSpPr/>
            <p:nvPr/>
          </p:nvSpPr>
          <p:spPr>
            <a:xfrm>
              <a:off x="4494875" y="2202850"/>
              <a:ext cx="200025" cy="115325"/>
            </a:xfrm>
            <a:custGeom>
              <a:avLst/>
              <a:gdLst/>
              <a:ahLst/>
              <a:cxnLst/>
              <a:rect l="l" t="t" r="r" b="b"/>
              <a:pathLst>
                <a:path w="8001" h="4613" extrusionOk="0">
                  <a:moveTo>
                    <a:pt x="7732" y="1"/>
                  </a:moveTo>
                  <a:lnTo>
                    <a:pt x="7732" y="1"/>
                  </a:lnTo>
                  <a:cubicBezTo>
                    <a:pt x="6253" y="740"/>
                    <a:pt x="4774" y="1480"/>
                    <a:pt x="3227" y="2152"/>
                  </a:cubicBezTo>
                  <a:cubicBezTo>
                    <a:pt x="1950" y="2623"/>
                    <a:pt x="874" y="3362"/>
                    <a:pt x="0" y="4438"/>
                  </a:cubicBezTo>
                  <a:cubicBezTo>
                    <a:pt x="29" y="4434"/>
                    <a:pt x="57" y="4432"/>
                    <a:pt x="85" y="4432"/>
                  </a:cubicBezTo>
                  <a:cubicBezTo>
                    <a:pt x="362" y="4432"/>
                    <a:pt x="618" y="4612"/>
                    <a:pt x="882" y="4612"/>
                  </a:cubicBezTo>
                  <a:cubicBezTo>
                    <a:pt x="1032" y="4612"/>
                    <a:pt x="1185" y="4554"/>
                    <a:pt x="1345" y="4370"/>
                  </a:cubicBezTo>
                  <a:cubicBezTo>
                    <a:pt x="2555" y="3429"/>
                    <a:pt x="3900" y="2623"/>
                    <a:pt x="5311" y="2018"/>
                  </a:cubicBezTo>
                  <a:cubicBezTo>
                    <a:pt x="5474" y="1945"/>
                    <a:pt x="5597" y="1912"/>
                    <a:pt x="5695" y="1912"/>
                  </a:cubicBezTo>
                  <a:cubicBezTo>
                    <a:pt x="5962" y="1912"/>
                    <a:pt x="6038" y="2162"/>
                    <a:pt x="6185" y="2555"/>
                  </a:cubicBezTo>
                  <a:cubicBezTo>
                    <a:pt x="6263" y="2788"/>
                    <a:pt x="6335" y="2870"/>
                    <a:pt x="6405" y="2870"/>
                  </a:cubicBezTo>
                  <a:cubicBezTo>
                    <a:pt x="6568" y="2870"/>
                    <a:pt x="6719" y="2418"/>
                    <a:pt x="6899" y="2418"/>
                  </a:cubicBezTo>
                  <a:cubicBezTo>
                    <a:pt x="6907" y="2418"/>
                    <a:pt x="6916" y="2419"/>
                    <a:pt x="6925" y="2421"/>
                  </a:cubicBezTo>
                  <a:cubicBezTo>
                    <a:pt x="6925" y="2085"/>
                    <a:pt x="8001" y="1749"/>
                    <a:pt x="7395" y="1614"/>
                  </a:cubicBezTo>
                  <a:cubicBezTo>
                    <a:pt x="6589" y="1345"/>
                    <a:pt x="6589" y="1345"/>
                    <a:pt x="7194" y="942"/>
                  </a:cubicBezTo>
                  <a:cubicBezTo>
                    <a:pt x="7530" y="740"/>
                    <a:pt x="7732" y="337"/>
                    <a:pt x="7732" y="1"/>
                  </a:cubicBezTo>
                  <a:close/>
                </a:path>
              </a:pathLst>
            </a:custGeom>
            <a:solidFill>
              <a:srgbClr val="8EA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6" name="Google Shape;23996;p31"/>
            <p:cNvSpPr/>
            <p:nvPr/>
          </p:nvSpPr>
          <p:spPr>
            <a:xfrm>
              <a:off x="4236050" y="2364200"/>
              <a:ext cx="164725" cy="92475"/>
            </a:xfrm>
            <a:custGeom>
              <a:avLst/>
              <a:gdLst/>
              <a:ahLst/>
              <a:cxnLst/>
              <a:rect l="l" t="t" r="r" b="b"/>
              <a:pathLst>
                <a:path w="6589" h="3699" extrusionOk="0">
                  <a:moveTo>
                    <a:pt x="6387" y="1"/>
                  </a:moveTo>
                  <a:lnTo>
                    <a:pt x="6387" y="1"/>
                  </a:lnTo>
                  <a:cubicBezTo>
                    <a:pt x="4034" y="807"/>
                    <a:pt x="1883" y="2017"/>
                    <a:pt x="0" y="3698"/>
                  </a:cubicBezTo>
                  <a:cubicBezTo>
                    <a:pt x="538" y="3631"/>
                    <a:pt x="1143" y="3429"/>
                    <a:pt x="1614" y="3093"/>
                  </a:cubicBezTo>
                  <a:cubicBezTo>
                    <a:pt x="2689" y="2555"/>
                    <a:pt x="3563" y="1614"/>
                    <a:pt x="4908" y="1412"/>
                  </a:cubicBezTo>
                  <a:cubicBezTo>
                    <a:pt x="5379" y="1345"/>
                    <a:pt x="6589" y="1211"/>
                    <a:pt x="6387" y="1"/>
                  </a:cubicBezTo>
                  <a:close/>
                </a:path>
              </a:pathLst>
            </a:custGeom>
            <a:solidFill>
              <a:srgbClr val="9A9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7" name="Google Shape;23997;p31"/>
            <p:cNvSpPr/>
            <p:nvPr/>
          </p:nvSpPr>
          <p:spPr>
            <a:xfrm>
              <a:off x="4158725" y="1608200"/>
              <a:ext cx="413475" cy="677025"/>
            </a:xfrm>
            <a:custGeom>
              <a:avLst/>
              <a:gdLst/>
              <a:ahLst/>
              <a:cxnLst/>
              <a:rect l="l" t="t" r="r" b="b"/>
              <a:pathLst>
                <a:path w="16539" h="27081" extrusionOk="0">
                  <a:moveTo>
                    <a:pt x="11163" y="0"/>
                  </a:moveTo>
                  <a:cubicBezTo>
                    <a:pt x="10690" y="0"/>
                    <a:pt x="10209" y="105"/>
                    <a:pt x="9749" y="324"/>
                  </a:cubicBezTo>
                  <a:cubicBezTo>
                    <a:pt x="8740" y="727"/>
                    <a:pt x="7866" y="1265"/>
                    <a:pt x="7060" y="2005"/>
                  </a:cubicBezTo>
                  <a:cubicBezTo>
                    <a:pt x="5782" y="3013"/>
                    <a:pt x="4572" y="4089"/>
                    <a:pt x="3362" y="5299"/>
                  </a:cubicBezTo>
                  <a:cubicBezTo>
                    <a:pt x="1749" y="8862"/>
                    <a:pt x="1278" y="12761"/>
                    <a:pt x="740" y="16593"/>
                  </a:cubicBezTo>
                  <a:cubicBezTo>
                    <a:pt x="606" y="18408"/>
                    <a:pt x="1" y="20224"/>
                    <a:pt x="1211" y="21971"/>
                  </a:cubicBezTo>
                  <a:cubicBezTo>
                    <a:pt x="1413" y="22442"/>
                    <a:pt x="1413" y="23047"/>
                    <a:pt x="1278" y="23518"/>
                  </a:cubicBezTo>
                  <a:cubicBezTo>
                    <a:pt x="1278" y="23719"/>
                    <a:pt x="1278" y="23921"/>
                    <a:pt x="1278" y="24056"/>
                  </a:cubicBezTo>
                  <a:cubicBezTo>
                    <a:pt x="1345" y="24324"/>
                    <a:pt x="1547" y="24526"/>
                    <a:pt x="1682" y="24795"/>
                  </a:cubicBezTo>
                  <a:cubicBezTo>
                    <a:pt x="1682" y="24930"/>
                    <a:pt x="1749" y="25064"/>
                    <a:pt x="1883" y="25198"/>
                  </a:cubicBezTo>
                  <a:cubicBezTo>
                    <a:pt x="2219" y="25467"/>
                    <a:pt x="2488" y="25871"/>
                    <a:pt x="2623" y="26274"/>
                  </a:cubicBezTo>
                  <a:cubicBezTo>
                    <a:pt x="2726" y="26326"/>
                    <a:pt x="2825" y="26347"/>
                    <a:pt x="2921" y="26347"/>
                  </a:cubicBezTo>
                  <a:cubicBezTo>
                    <a:pt x="3384" y="26347"/>
                    <a:pt x="3769" y="25842"/>
                    <a:pt x="4245" y="25842"/>
                  </a:cubicBezTo>
                  <a:cubicBezTo>
                    <a:pt x="4307" y="25842"/>
                    <a:pt x="4372" y="25851"/>
                    <a:pt x="4438" y="25871"/>
                  </a:cubicBezTo>
                  <a:cubicBezTo>
                    <a:pt x="3631" y="26207"/>
                    <a:pt x="3631" y="26610"/>
                    <a:pt x="4236" y="27081"/>
                  </a:cubicBezTo>
                  <a:lnTo>
                    <a:pt x="4640" y="27081"/>
                  </a:lnTo>
                  <a:cubicBezTo>
                    <a:pt x="8270" y="26140"/>
                    <a:pt x="11295" y="23787"/>
                    <a:pt x="13177" y="20627"/>
                  </a:cubicBezTo>
                  <a:cubicBezTo>
                    <a:pt x="13648" y="20089"/>
                    <a:pt x="14051" y="19484"/>
                    <a:pt x="14320" y="18812"/>
                  </a:cubicBezTo>
                  <a:cubicBezTo>
                    <a:pt x="14589" y="17871"/>
                    <a:pt x="14925" y="16997"/>
                    <a:pt x="15463" y="16190"/>
                  </a:cubicBezTo>
                  <a:cubicBezTo>
                    <a:pt x="15867" y="14173"/>
                    <a:pt x="16001" y="12223"/>
                    <a:pt x="16203" y="10207"/>
                  </a:cubicBezTo>
                  <a:cubicBezTo>
                    <a:pt x="16539" y="6845"/>
                    <a:pt x="15934" y="3887"/>
                    <a:pt x="13715" y="1265"/>
                  </a:cubicBezTo>
                  <a:cubicBezTo>
                    <a:pt x="13081" y="449"/>
                    <a:pt x="12141" y="0"/>
                    <a:pt x="11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8" name="Google Shape;23998;p31"/>
            <p:cNvSpPr/>
            <p:nvPr/>
          </p:nvSpPr>
          <p:spPr>
            <a:xfrm>
              <a:off x="4152000" y="1690250"/>
              <a:ext cx="131125" cy="534475"/>
            </a:xfrm>
            <a:custGeom>
              <a:avLst/>
              <a:gdLst/>
              <a:ahLst/>
              <a:cxnLst/>
              <a:rect l="l" t="t" r="r" b="b"/>
              <a:pathLst>
                <a:path w="5245" h="21379" extrusionOk="0">
                  <a:moveTo>
                    <a:pt x="4909" y="0"/>
                  </a:moveTo>
                  <a:cubicBezTo>
                    <a:pt x="2824" y="1076"/>
                    <a:pt x="2959" y="3361"/>
                    <a:pt x="2219" y="5109"/>
                  </a:cubicBezTo>
                  <a:cubicBezTo>
                    <a:pt x="1816" y="6185"/>
                    <a:pt x="1211" y="7328"/>
                    <a:pt x="1278" y="8538"/>
                  </a:cubicBezTo>
                  <a:cubicBezTo>
                    <a:pt x="1413" y="10219"/>
                    <a:pt x="1144" y="11899"/>
                    <a:pt x="606" y="13446"/>
                  </a:cubicBezTo>
                  <a:cubicBezTo>
                    <a:pt x="1" y="15866"/>
                    <a:pt x="1" y="18353"/>
                    <a:pt x="673" y="20774"/>
                  </a:cubicBezTo>
                  <a:cubicBezTo>
                    <a:pt x="740" y="21042"/>
                    <a:pt x="1009" y="21311"/>
                    <a:pt x="1345" y="21379"/>
                  </a:cubicBezTo>
                  <a:cubicBezTo>
                    <a:pt x="1547" y="21110"/>
                    <a:pt x="1480" y="20774"/>
                    <a:pt x="1682" y="20505"/>
                  </a:cubicBezTo>
                  <a:cubicBezTo>
                    <a:pt x="1413" y="18219"/>
                    <a:pt x="337" y="16000"/>
                    <a:pt x="1278" y="13647"/>
                  </a:cubicBezTo>
                  <a:cubicBezTo>
                    <a:pt x="1749" y="9614"/>
                    <a:pt x="2219" y="5647"/>
                    <a:pt x="4102" y="1950"/>
                  </a:cubicBezTo>
                  <a:cubicBezTo>
                    <a:pt x="4438" y="1345"/>
                    <a:pt x="5245" y="1009"/>
                    <a:pt x="5110" y="202"/>
                  </a:cubicBezTo>
                  <a:lnTo>
                    <a:pt x="4909" y="0"/>
                  </a:ln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9" name="Google Shape;23999;p31"/>
            <p:cNvSpPr/>
            <p:nvPr/>
          </p:nvSpPr>
          <p:spPr>
            <a:xfrm>
              <a:off x="4274700" y="2123850"/>
              <a:ext cx="213475" cy="161375"/>
            </a:xfrm>
            <a:custGeom>
              <a:avLst/>
              <a:gdLst/>
              <a:ahLst/>
              <a:cxnLst/>
              <a:rect l="l" t="t" r="r" b="b"/>
              <a:pathLst>
                <a:path w="8539" h="6455" extrusionOk="0">
                  <a:moveTo>
                    <a:pt x="8538" y="1"/>
                  </a:moveTo>
                  <a:lnTo>
                    <a:pt x="8538" y="1"/>
                  </a:lnTo>
                  <a:cubicBezTo>
                    <a:pt x="7665" y="942"/>
                    <a:pt x="6723" y="1883"/>
                    <a:pt x="5849" y="2825"/>
                  </a:cubicBezTo>
                  <a:cubicBezTo>
                    <a:pt x="4639" y="4102"/>
                    <a:pt x="3160" y="5043"/>
                    <a:pt x="1547" y="5581"/>
                  </a:cubicBezTo>
                  <a:cubicBezTo>
                    <a:pt x="942" y="5648"/>
                    <a:pt x="404" y="5984"/>
                    <a:pt x="1" y="6455"/>
                  </a:cubicBezTo>
                  <a:cubicBezTo>
                    <a:pt x="3900" y="6186"/>
                    <a:pt x="6118" y="3564"/>
                    <a:pt x="8337" y="942"/>
                  </a:cubicBezTo>
                  <a:cubicBezTo>
                    <a:pt x="8538" y="740"/>
                    <a:pt x="8471" y="337"/>
                    <a:pt x="8538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0" name="Google Shape;24000;p31"/>
            <p:cNvSpPr/>
            <p:nvPr/>
          </p:nvSpPr>
          <p:spPr>
            <a:xfrm>
              <a:off x="4820925" y="1520500"/>
              <a:ext cx="60525" cy="141200"/>
            </a:xfrm>
            <a:custGeom>
              <a:avLst/>
              <a:gdLst/>
              <a:ahLst/>
              <a:cxnLst/>
              <a:rect l="l" t="t" r="r" b="b"/>
              <a:pathLst>
                <a:path w="2421" h="5648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614" y="941"/>
                    <a:pt x="404" y="1748"/>
                    <a:pt x="606" y="3429"/>
                  </a:cubicBezTo>
                  <a:cubicBezTo>
                    <a:pt x="673" y="3967"/>
                    <a:pt x="404" y="4504"/>
                    <a:pt x="1" y="4840"/>
                  </a:cubicBezTo>
                  <a:lnTo>
                    <a:pt x="1" y="5647"/>
                  </a:lnTo>
                  <a:cubicBezTo>
                    <a:pt x="1143" y="3967"/>
                    <a:pt x="2017" y="2017"/>
                    <a:pt x="2421" y="0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1" name="Google Shape;24001;p31"/>
            <p:cNvSpPr/>
            <p:nvPr/>
          </p:nvSpPr>
          <p:spPr>
            <a:xfrm>
              <a:off x="4224275" y="2244000"/>
              <a:ext cx="70625" cy="41225"/>
            </a:xfrm>
            <a:custGeom>
              <a:avLst/>
              <a:gdLst/>
              <a:ahLst/>
              <a:cxnLst/>
              <a:rect l="l" t="t" r="r" b="b"/>
              <a:pathLst>
                <a:path w="2825" h="1649" extrusionOk="0">
                  <a:moveTo>
                    <a:pt x="1799" y="1"/>
                  </a:moveTo>
                  <a:cubicBezTo>
                    <a:pt x="1106" y="1"/>
                    <a:pt x="553" y="440"/>
                    <a:pt x="1" y="842"/>
                  </a:cubicBezTo>
                  <a:cubicBezTo>
                    <a:pt x="404" y="1313"/>
                    <a:pt x="1009" y="1649"/>
                    <a:pt x="1681" y="1649"/>
                  </a:cubicBezTo>
                  <a:cubicBezTo>
                    <a:pt x="942" y="573"/>
                    <a:pt x="2824" y="977"/>
                    <a:pt x="2555" y="170"/>
                  </a:cubicBezTo>
                  <a:cubicBezTo>
                    <a:pt x="2284" y="51"/>
                    <a:pt x="2033" y="1"/>
                    <a:pt x="1799" y="1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2" name="Google Shape;24002;p31"/>
            <p:cNvSpPr/>
            <p:nvPr/>
          </p:nvSpPr>
          <p:spPr>
            <a:xfrm>
              <a:off x="4274700" y="1658300"/>
              <a:ext cx="40350" cy="33675"/>
            </a:xfrm>
            <a:custGeom>
              <a:avLst/>
              <a:gdLst/>
              <a:ahLst/>
              <a:cxnLst/>
              <a:rect l="l" t="t" r="r" b="b"/>
              <a:pathLst>
                <a:path w="1614" h="1347" extrusionOk="0">
                  <a:moveTo>
                    <a:pt x="1614" y="1"/>
                  </a:moveTo>
                  <a:cubicBezTo>
                    <a:pt x="874" y="135"/>
                    <a:pt x="337" y="606"/>
                    <a:pt x="1" y="1211"/>
                  </a:cubicBezTo>
                  <a:lnTo>
                    <a:pt x="68" y="1278"/>
                  </a:lnTo>
                  <a:cubicBezTo>
                    <a:pt x="254" y="1325"/>
                    <a:pt x="422" y="1347"/>
                    <a:pt x="572" y="1347"/>
                  </a:cubicBezTo>
                  <a:cubicBezTo>
                    <a:pt x="1292" y="1347"/>
                    <a:pt x="1614" y="835"/>
                    <a:pt x="1614" y="1"/>
                  </a:cubicBezTo>
                  <a:close/>
                </a:path>
              </a:pathLst>
            </a:custGeom>
            <a:solidFill>
              <a:srgbClr val="FD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3" name="Google Shape;24003;p31"/>
            <p:cNvSpPr/>
            <p:nvPr/>
          </p:nvSpPr>
          <p:spPr>
            <a:xfrm>
              <a:off x="4254525" y="1659975"/>
              <a:ext cx="80700" cy="80700"/>
            </a:xfrm>
            <a:custGeom>
              <a:avLst/>
              <a:gdLst/>
              <a:ahLst/>
              <a:cxnLst/>
              <a:rect l="l" t="t" r="r" b="b"/>
              <a:pathLst>
                <a:path w="3228" h="3228" extrusionOk="0">
                  <a:moveTo>
                    <a:pt x="2421" y="1"/>
                  </a:moveTo>
                  <a:cubicBezTo>
                    <a:pt x="2152" y="606"/>
                    <a:pt x="1547" y="1077"/>
                    <a:pt x="875" y="1211"/>
                  </a:cubicBezTo>
                  <a:cubicBezTo>
                    <a:pt x="808" y="1951"/>
                    <a:pt x="1" y="2421"/>
                    <a:pt x="1" y="3228"/>
                  </a:cubicBezTo>
                  <a:cubicBezTo>
                    <a:pt x="1211" y="2287"/>
                    <a:pt x="2690" y="1547"/>
                    <a:pt x="3228" y="1"/>
                  </a:cubicBezTo>
                  <a:close/>
                </a:path>
              </a:pathLst>
            </a:custGeom>
            <a:solidFill>
              <a:srgbClr val="FBD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4" name="Google Shape;24004;p31"/>
            <p:cNvSpPr/>
            <p:nvPr/>
          </p:nvSpPr>
          <p:spPr>
            <a:xfrm>
              <a:off x="4799075" y="1458300"/>
              <a:ext cx="33650" cy="32725"/>
            </a:xfrm>
            <a:custGeom>
              <a:avLst/>
              <a:gdLst/>
              <a:ahLst/>
              <a:cxnLst/>
              <a:rect l="l" t="t" r="r" b="b"/>
              <a:pathLst>
                <a:path w="1346" h="1309" extrusionOk="0">
                  <a:moveTo>
                    <a:pt x="673" y="1"/>
                  </a:moveTo>
                  <a:cubicBezTo>
                    <a:pt x="404" y="1"/>
                    <a:pt x="135" y="202"/>
                    <a:pt x="135" y="471"/>
                  </a:cubicBezTo>
                  <a:cubicBezTo>
                    <a:pt x="1" y="807"/>
                    <a:pt x="202" y="1211"/>
                    <a:pt x="538" y="1278"/>
                  </a:cubicBezTo>
                  <a:cubicBezTo>
                    <a:pt x="611" y="1299"/>
                    <a:pt x="675" y="1308"/>
                    <a:pt x="730" y="1308"/>
                  </a:cubicBezTo>
                  <a:cubicBezTo>
                    <a:pt x="1031" y="1308"/>
                    <a:pt x="1097" y="1024"/>
                    <a:pt x="1211" y="740"/>
                  </a:cubicBezTo>
                  <a:cubicBezTo>
                    <a:pt x="1345" y="337"/>
                    <a:pt x="1009" y="1"/>
                    <a:pt x="673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5" name="Google Shape;24005;p31"/>
            <p:cNvSpPr/>
            <p:nvPr/>
          </p:nvSpPr>
          <p:spPr>
            <a:xfrm>
              <a:off x="4866300" y="2045725"/>
              <a:ext cx="191625" cy="127100"/>
            </a:xfrm>
            <a:custGeom>
              <a:avLst/>
              <a:gdLst/>
              <a:ahLst/>
              <a:cxnLst/>
              <a:rect l="l" t="t" r="r" b="b"/>
              <a:pathLst>
                <a:path w="7665" h="5084" extrusionOk="0">
                  <a:moveTo>
                    <a:pt x="5784" y="3523"/>
                  </a:moveTo>
                  <a:lnTo>
                    <a:pt x="5784" y="3523"/>
                  </a:lnTo>
                  <a:cubicBezTo>
                    <a:pt x="5783" y="3525"/>
                    <a:pt x="5783" y="3527"/>
                    <a:pt x="5782" y="3529"/>
                  </a:cubicBezTo>
                  <a:lnTo>
                    <a:pt x="5850" y="3529"/>
                  </a:lnTo>
                  <a:cubicBezTo>
                    <a:pt x="5828" y="3527"/>
                    <a:pt x="5806" y="3525"/>
                    <a:pt x="5784" y="3523"/>
                  </a:cubicBezTo>
                  <a:close/>
                  <a:moveTo>
                    <a:pt x="6944" y="0"/>
                  </a:moveTo>
                  <a:cubicBezTo>
                    <a:pt x="6851" y="0"/>
                    <a:pt x="6754" y="14"/>
                    <a:pt x="6656" y="33"/>
                  </a:cubicBezTo>
                  <a:cubicBezTo>
                    <a:pt x="5043" y="638"/>
                    <a:pt x="3497" y="1512"/>
                    <a:pt x="2152" y="2588"/>
                  </a:cubicBezTo>
                  <a:cubicBezTo>
                    <a:pt x="1816" y="2924"/>
                    <a:pt x="606" y="2857"/>
                    <a:pt x="1413" y="3933"/>
                  </a:cubicBezTo>
                  <a:cubicBezTo>
                    <a:pt x="1614" y="4202"/>
                    <a:pt x="1278" y="4269"/>
                    <a:pt x="942" y="4336"/>
                  </a:cubicBezTo>
                  <a:cubicBezTo>
                    <a:pt x="905" y="4345"/>
                    <a:pt x="862" y="4348"/>
                    <a:pt x="817" y="4348"/>
                  </a:cubicBezTo>
                  <a:cubicBezTo>
                    <a:pt x="743" y="4348"/>
                    <a:pt x="660" y="4341"/>
                    <a:pt x="576" y="4341"/>
                  </a:cubicBezTo>
                  <a:cubicBezTo>
                    <a:pt x="337" y="4341"/>
                    <a:pt x="87" y="4402"/>
                    <a:pt x="1" y="4874"/>
                  </a:cubicBezTo>
                  <a:cubicBezTo>
                    <a:pt x="337" y="5014"/>
                    <a:pt x="696" y="5084"/>
                    <a:pt x="1055" y="5084"/>
                  </a:cubicBezTo>
                  <a:cubicBezTo>
                    <a:pt x="1557" y="5084"/>
                    <a:pt x="2057" y="4947"/>
                    <a:pt x="2488" y="4672"/>
                  </a:cubicBezTo>
                  <a:cubicBezTo>
                    <a:pt x="3311" y="3908"/>
                    <a:pt x="4339" y="3504"/>
                    <a:pt x="5393" y="3504"/>
                  </a:cubicBezTo>
                  <a:cubicBezTo>
                    <a:pt x="5523" y="3504"/>
                    <a:pt x="5653" y="3510"/>
                    <a:pt x="5784" y="3523"/>
                  </a:cubicBezTo>
                  <a:lnTo>
                    <a:pt x="5784" y="3523"/>
                  </a:lnTo>
                  <a:cubicBezTo>
                    <a:pt x="5987" y="2584"/>
                    <a:pt x="6524" y="1713"/>
                    <a:pt x="7261" y="1042"/>
                  </a:cubicBezTo>
                  <a:cubicBezTo>
                    <a:pt x="7396" y="840"/>
                    <a:pt x="7665" y="706"/>
                    <a:pt x="7463" y="370"/>
                  </a:cubicBezTo>
                  <a:cubicBezTo>
                    <a:pt x="7368" y="83"/>
                    <a:pt x="7170" y="0"/>
                    <a:pt x="6944" y="0"/>
                  </a:cubicBezTo>
                  <a:close/>
                </a:path>
              </a:pathLst>
            </a:custGeom>
            <a:solidFill>
              <a:srgbClr val="74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6" name="Google Shape;24006;p31"/>
            <p:cNvSpPr/>
            <p:nvPr/>
          </p:nvSpPr>
          <p:spPr>
            <a:xfrm>
              <a:off x="5199075" y="187680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68" y="0"/>
                  </a:moveTo>
                  <a:lnTo>
                    <a:pt x="1" y="68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7" name="Google Shape;24007;p31"/>
            <p:cNvSpPr/>
            <p:nvPr/>
          </p:nvSpPr>
          <p:spPr>
            <a:xfrm>
              <a:off x="1368775" y="1242600"/>
              <a:ext cx="1208450" cy="2275175"/>
            </a:xfrm>
            <a:custGeom>
              <a:avLst/>
              <a:gdLst/>
              <a:ahLst/>
              <a:cxnLst/>
              <a:rect l="l" t="t" r="r" b="b"/>
              <a:pathLst>
                <a:path w="48338" h="91007" extrusionOk="0">
                  <a:moveTo>
                    <a:pt x="24053" y="0"/>
                  </a:moveTo>
                  <a:cubicBezTo>
                    <a:pt x="23790" y="0"/>
                    <a:pt x="23428" y="167"/>
                    <a:pt x="22925" y="494"/>
                  </a:cubicBezTo>
                  <a:cubicBezTo>
                    <a:pt x="21513" y="1301"/>
                    <a:pt x="20169" y="2175"/>
                    <a:pt x="18891" y="3116"/>
                  </a:cubicBezTo>
                  <a:cubicBezTo>
                    <a:pt x="17009" y="4393"/>
                    <a:pt x="15665" y="5939"/>
                    <a:pt x="16202" y="8427"/>
                  </a:cubicBezTo>
                  <a:cubicBezTo>
                    <a:pt x="16337" y="9234"/>
                    <a:pt x="16202" y="10040"/>
                    <a:pt x="15866" y="10780"/>
                  </a:cubicBezTo>
                  <a:cubicBezTo>
                    <a:pt x="15732" y="11385"/>
                    <a:pt x="15665" y="11990"/>
                    <a:pt x="15665" y="12595"/>
                  </a:cubicBezTo>
                  <a:cubicBezTo>
                    <a:pt x="15732" y="15419"/>
                    <a:pt x="16270" y="18175"/>
                    <a:pt x="16270" y="20999"/>
                  </a:cubicBezTo>
                  <a:cubicBezTo>
                    <a:pt x="16270" y="24763"/>
                    <a:pt x="17009" y="28394"/>
                    <a:pt x="17681" y="32024"/>
                  </a:cubicBezTo>
                  <a:cubicBezTo>
                    <a:pt x="17883" y="34041"/>
                    <a:pt x="18623" y="35923"/>
                    <a:pt x="18891" y="37940"/>
                  </a:cubicBezTo>
                  <a:cubicBezTo>
                    <a:pt x="18959" y="38814"/>
                    <a:pt x="19160" y="39755"/>
                    <a:pt x="19429" y="40629"/>
                  </a:cubicBezTo>
                  <a:cubicBezTo>
                    <a:pt x="20505" y="43386"/>
                    <a:pt x="21446" y="46276"/>
                    <a:pt x="22118" y="49167"/>
                  </a:cubicBezTo>
                  <a:cubicBezTo>
                    <a:pt x="22320" y="50041"/>
                    <a:pt x="22589" y="50982"/>
                    <a:pt x="22992" y="51789"/>
                  </a:cubicBezTo>
                  <a:cubicBezTo>
                    <a:pt x="24202" y="54478"/>
                    <a:pt x="24942" y="57302"/>
                    <a:pt x="25144" y="60193"/>
                  </a:cubicBezTo>
                  <a:cubicBezTo>
                    <a:pt x="25211" y="61537"/>
                    <a:pt x="25278" y="62814"/>
                    <a:pt x="23463" y="63016"/>
                  </a:cubicBezTo>
                  <a:cubicBezTo>
                    <a:pt x="23060" y="62949"/>
                    <a:pt x="22589" y="62882"/>
                    <a:pt x="22186" y="62747"/>
                  </a:cubicBezTo>
                  <a:cubicBezTo>
                    <a:pt x="19900" y="62209"/>
                    <a:pt x="18018" y="60730"/>
                    <a:pt x="16942" y="58714"/>
                  </a:cubicBezTo>
                  <a:cubicBezTo>
                    <a:pt x="16740" y="58512"/>
                    <a:pt x="16471" y="58377"/>
                    <a:pt x="16270" y="58243"/>
                  </a:cubicBezTo>
                  <a:lnTo>
                    <a:pt x="15866" y="57840"/>
                  </a:lnTo>
                  <a:cubicBezTo>
                    <a:pt x="14387" y="55285"/>
                    <a:pt x="12774" y="52865"/>
                    <a:pt x="11026" y="50512"/>
                  </a:cubicBezTo>
                  <a:cubicBezTo>
                    <a:pt x="10959" y="50444"/>
                    <a:pt x="10959" y="50377"/>
                    <a:pt x="10959" y="50243"/>
                  </a:cubicBezTo>
                  <a:cubicBezTo>
                    <a:pt x="9816" y="46680"/>
                    <a:pt x="8606" y="43117"/>
                    <a:pt x="7597" y="39486"/>
                  </a:cubicBezTo>
                  <a:cubicBezTo>
                    <a:pt x="6992" y="37604"/>
                    <a:pt x="6589" y="35654"/>
                    <a:pt x="6185" y="33705"/>
                  </a:cubicBezTo>
                  <a:cubicBezTo>
                    <a:pt x="5648" y="31553"/>
                    <a:pt x="5984" y="29268"/>
                    <a:pt x="4975" y="27184"/>
                  </a:cubicBezTo>
                  <a:cubicBezTo>
                    <a:pt x="4841" y="25032"/>
                    <a:pt x="4706" y="22881"/>
                    <a:pt x="4572" y="20730"/>
                  </a:cubicBezTo>
                  <a:cubicBezTo>
                    <a:pt x="4270" y="20570"/>
                    <a:pt x="3996" y="20499"/>
                    <a:pt x="3750" y="20499"/>
                  </a:cubicBezTo>
                  <a:cubicBezTo>
                    <a:pt x="3066" y="20499"/>
                    <a:pt x="2601" y="21046"/>
                    <a:pt x="2353" y="21738"/>
                  </a:cubicBezTo>
                  <a:cubicBezTo>
                    <a:pt x="1816" y="23284"/>
                    <a:pt x="942" y="24696"/>
                    <a:pt x="337" y="26242"/>
                  </a:cubicBezTo>
                  <a:cubicBezTo>
                    <a:pt x="135" y="26780"/>
                    <a:pt x="0" y="27251"/>
                    <a:pt x="538" y="27654"/>
                  </a:cubicBezTo>
                  <a:cubicBezTo>
                    <a:pt x="2084" y="29066"/>
                    <a:pt x="1278" y="30881"/>
                    <a:pt x="1412" y="32562"/>
                  </a:cubicBezTo>
                  <a:cubicBezTo>
                    <a:pt x="1816" y="40360"/>
                    <a:pt x="4303" y="47688"/>
                    <a:pt x="6925" y="54882"/>
                  </a:cubicBezTo>
                  <a:cubicBezTo>
                    <a:pt x="8538" y="57907"/>
                    <a:pt x="9950" y="60999"/>
                    <a:pt x="11160" y="64159"/>
                  </a:cubicBezTo>
                  <a:cubicBezTo>
                    <a:pt x="12169" y="67319"/>
                    <a:pt x="13715" y="70277"/>
                    <a:pt x="15665" y="73033"/>
                  </a:cubicBezTo>
                  <a:cubicBezTo>
                    <a:pt x="15933" y="73302"/>
                    <a:pt x="16135" y="73571"/>
                    <a:pt x="16337" y="73907"/>
                  </a:cubicBezTo>
                  <a:cubicBezTo>
                    <a:pt x="16404" y="74042"/>
                    <a:pt x="16471" y="74176"/>
                    <a:pt x="16606" y="74378"/>
                  </a:cubicBezTo>
                  <a:cubicBezTo>
                    <a:pt x="17009" y="75050"/>
                    <a:pt x="17547" y="75655"/>
                    <a:pt x="18085" y="76260"/>
                  </a:cubicBezTo>
                  <a:cubicBezTo>
                    <a:pt x="18757" y="77470"/>
                    <a:pt x="19564" y="78546"/>
                    <a:pt x="20572" y="79487"/>
                  </a:cubicBezTo>
                  <a:cubicBezTo>
                    <a:pt x="21782" y="80428"/>
                    <a:pt x="22522" y="81840"/>
                    <a:pt x="23530" y="82983"/>
                  </a:cubicBezTo>
                  <a:cubicBezTo>
                    <a:pt x="25547" y="85067"/>
                    <a:pt x="28572" y="85739"/>
                    <a:pt x="30387" y="88025"/>
                  </a:cubicBezTo>
                  <a:cubicBezTo>
                    <a:pt x="32607" y="89719"/>
                    <a:pt x="34928" y="91007"/>
                    <a:pt x="37704" y="91007"/>
                  </a:cubicBezTo>
                  <a:cubicBezTo>
                    <a:pt x="38123" y="91007"/>
                    <a:pt x="38552" y="90978"/>
                    <a:pt x="38993" y="90916"/>
                  </a:cubicBezTo>
                  <a:cubicBezTo>
                    <a:pt x="41547" y="89302"/>
                    <a:pt x="44573" y="88428"/>
                    <a:pt x="47127" y="86748"/>
                  </a:cubicBezTo>
                  <a:cubicBezTo>
                    <a:pt x="47598" y="86277"/>
                    <a:pt x="48337" y="86008"/>
                    <a:pt x="48270" y="85134"/>
                  </a:cubicBezTo>
                  <a:cubicBezTo>
                    <a:pt x="47627" y="84491"/>
                    <a:pt x="47221" y="84141"/>
                    <a:pt x="46855" y="84141"/>
                  </a:cubicBezTo>
                  <a:cubicBezTo>
                    <a:pt x="46418" y="84141"/>
                    <a:pt x="46038" y="84641"/>
                    <a:pt x="45379" y="85739"/>
                  </a:cubicBezTo>
                  <a:cubicBezTo>
                    <a:pt x="45379" y="82176"/>
                    <a:pt x="43228" y="79823"/>
                    <a:pt x="42085" y="77000"/>
                  </a:cubicBezTo>
                  <a:cubicBezTo>
                    <a:pt x="41766" y="76406"/>
                    <a:pt x="41446" y="75689"/>
                    <a:pt x="40896" y="75689"/>
                  </a:cubicBezTo>
                  <a:cubicBezTo>
                    <a:pt x="40635" y="75689"/>
                    <a:pt x="40323" y="75850"/>
                    <a:pt x="39934" y="76260"/>
                  </a:cubicBezTo>
                  <a:cubicBezTo>
                    <a:pt x="39820" y="76355"/>
                    <a:pt x="39718" y="76391"/>
                    <a:pt x="39624" y="76391"/>
                  </a:cubicBezTo>
                  <a:cubicBezTo>
                    <a:pt x="39385" y="76391"/>
                    <a:pt x="39205" y="76155"/>
                    <a:pt x="39060" y="76058"/>
                  </a:cubicBezTo>
                  <a:cubicBezTo>
                    <a:pt x="38730" y="75681"/>
                    <a:pt x="38267" y="75469"/>
                    <a:pt x="37788" y="75469"/>
                  </a:cubicBezTo>
                  <a:cubicBezTo>
                    <a:pt x="37585" y="75469"/>
                    <a:pt x="37378" y="75508"/>
                    <a:pt x="37177" y="75588"/>
                  </a:cubicBezTo>
                  <a:cubicBezTo>
                    <a:pt x="36806" y="75751"/>
                    <a:pt x="36511" y="75823"/>
                    <a:pt x="36275" y="75823"/>
                  </a:cubicBezTo>
                  <a:cubicBezTo>
                    <a:pt x="35444" y="75823"/>
                    <a:pt x="35362" y="74932"/>
                    <a:pt x="35362" y="74042"/>
                  </a:cubicBezTo>
                  <a:cubicBezTo>
                    <a:pt x="35295" y="73033"/>
                    <a:pt x="35497" y="72025"/>
                    <a:pt x="35967" y="71151"/>
                  </a:cubicBezTo>
                  <a:cubicBezTo>
                    <a:pt x="36640" y="70075"/>
                    <a:pt x="36841" y="68731"/>
                    <a:pt x="36640" y="67453"/>
                  </a:cubicBezTo>
                  <a:cubicBezTo>
                    <a:pt x="36438" y="66243"/>
                    <a:pt x="36438" y="64899"/>
                    <a:pt x="36640" y="63688"/>
                  </a:cubicBezTo>
                  <a:cubicBezTo>
                    <a:pt x="36707" y="63218"/>
                    <a:pt x="37110" y="62747"/>
                    <a:pt x="36505" y="62478"/>
                  </a:cubicBezTo>
                  <a:cubicBezTo>
                    <a:pt x="36324" y="62357"/>
                    <a:pt x="36115" y="62291"/>
                    <a:pt x="35910" y="62291"/>
                  </a:cubicBezTo>
                  <a:cubicBezTo>
                    <a:pt x="35659" y="62291"/>
                    <a:pt x="35413" y="62391"/>
                    <a:pt x="35228" y="62613"/>
                  </a:cubicBezTo>
                  <a:cubicBezTo>
                    <a:pt x="33749" y="64495"/>
                    <a:pt x="31396" y="65369"/>
                    <a:pt x="29715" y="67655"/>
                  </a:cubicBezTo>
                  <a:cubicBezTo>
                    <a:pt x="30119" y="66109"/>
                    <a:pt x="31261" y="64831"/>
                    <a:pt x="32740" y="64293"/>
                  </a:cubicBezTo>
                  <a:cubicBezTo>
                    <a:pt x="33682" y="63823"/>
                    <a:pt x="34488" y="63151"/>
                    <a:pt x="34152" y="62075"/>
                  </a:cubicBezTo>
                  <a:cubicBezTo>
                    <a:pt x="33614" y="60327"/>
                    <a:pt x="33951" y="58243"/>
                    <a:pt x="32539" y="56764"/>
                  </a:cubicBezTo>
                  <a:cubicBezTo>
                    <a:pt x="32203" y="56428"/>
                    <a:pt x="32270" y="55957"/>
                    <a:pt x="32606" y="55688"/>
                  </a:cubicBezTo>
                  <a:cubicBezTo>
                    <a:pt x="32731" y="55599"/>
                    <a:pt x="32842" y="55562"/>
                    <a:pt x="32941" y="55562"/>
                  </a:cubicBezTo>
                  <a:cubicBezTo>
                    <a:pt x="33215" y="55562"/>
                    <a:pt x="33399" y="55845"/>
                    <a:pt x="33547" y="56092"/>
                  </a:cubicBezTo>
                  <a:cubicBezTo>
                    <a:pt x="33816" y="56629"/>
                    <a:pt x="34219" y="57100"/>
                    <a:pt x="34623" y="57503"/>
                  </a:cubicBezTo>
                  <a:cubicBezTo>
                    <a:pt x="34849" y="57692"/>
                    <a:pt x="35118" y="57923"/>
                    <a:pt x="35358" y="57923"/>
                  </a:cubicBezTo>
                  <a:cubicBezTo>
                    <a:pt x="35545" y="57923"/>
                    <a:pt x="35715" y="57782"/>
                    <a:pt x="35833" y="57369"/>
                  </a:cubicBezTo>
                  <a:cubicBezTo>
                    <a:pt x="35833" y="56092"/>
                    <a:pt x="34892" y="55218"/>
                    <a:pt x="34421" y="54142"/>
                  </a:cubicBezTo>
                  <a:cubicBezTo>
                    <a:pt x="30051" y="43722"/>
                    <a:pt x="26824" y="32965"/>
                    <a:pt x="25413" y="21671"/>
                  </a:cubicBezTo>
                  <a:cubicBezTo>
                    <a:pt x="25009" y="18041"/>
                    <a:pt x="24202" y="14343"/>
                    <a:pt x="24539" y="10645"/>
                  </a:cubicBezTo>
                  <a:cubicBezTo>
                    <a:pt x="24808" y="8292"/>
                    <a:pt x="24942" y="5872"/>
                    <a:pt x="24875" y="3452"/>
                  </a:cubicBezTo>
                  <a:cubicBezTo>
                    <a:pt x="24875" y="2780"/>
                    <a:pt x="24740" y="2107"/>
                    <a:pt x="24740" y="1435"/>
                  </a:cubicBezTo>
                  <a:cubicBezTo>
                    <a:pt x="24656" y="467"/>
                    <a:pt x="24493" y="0"/>
                    <a:pt x="2405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8" name="Google Shape;24008;p31"/>
            <p:cNvSpPr/>
            <p:nvPr/>
          </p:nvSpPr>
          <p:spPr>
            <a:xfrm>
              <a:off x="4168825" y="2278475"/>
              <a:ext cx="2048800" cy="874300"/>
            </a:xfrm>
            <a:custGeom>
              <a:avLst/>
              <a:gdLst/>
              <a:ahLst/>
              <a:cxnLst/>
              <a:rect l="l" t="t" r="r" b="b"/>
              <a:pathLst>
                <a:path w="81952" h="34972" extrusionOk="0">
                  <a:moveTo>
                    <a:pt x="80405" y="1"/>
                  </a:moveTo>
                  <a:cubicBezTo>
                    <a:pt x="77985" y="270"/>
                    <a:pt x="75632" y="740"/>
                    <a:pt x="73346" y="1480"/>
                  </a:cubicBezTo>
                  <a:cubicBezTo>
                    <a:pt x="72627" y="1646"/>
                    <a:pt x="71908" y="1766"/>
                    <a:pt x="71151" y="1766"/>
                  </a:cubicBezTo>
                  <a:cubicBezTo>
                    <a:pt x="70988" y="1766"/>
                    <a:pt x="70823" y="1761"/>
                    <a:pt x="70657" y="1749"/>
                  </a:cubicBezTo>
                  <a:cubicBezTo>
                    <a:pt x="70388" y="1816"/>
                    <a:pt x="70052" y="1816"/>
                    <a:pt x="69783" y="1951"/>
                  </a:cubicBezTo>
                  <a:cubicBezTo>
                    <a:pt x="69312" y="2085"/>
                    <a:pt x="68774" y="2152"/>
                    <a:pt x="68304" y="2152"/>
                  </a:cubicBezTo>
                  <a:lnTo>
                    <a:pt x="67363" y="2152"/>
                  </a:lnTo>
                  <a:cubicBezTo>
                    <a:pt x="65346" y="2556"/>
                    <a:pt x="63262" y="2892"/>
                    <a:pt x="61178" y="3093"/>
                  </a:cubicBezTo>
                  <a:cubicBezTo>
                    <a:pt x="58892" y="3430"/>
                    <a:pt x="56606" y="3698"/>
                    <a:pt x="54320" y="3833"/>
                  </a:cubicBezTo>
                  <a:cubicBezTo>
                    <a:pt x="53715" y="4035"/>
                    <a:pt x="53110" y="4102"/>
                    <a:pt x="52505" y="4102"/>
                  </a:cubicBezTo>
                  <a:lnTo>
                    <a:pt x="47665" y="4102"/>
                  </a:lnTo>
                  <a:cubicBezTo>
                    <a:pt x="47308" y="4139"/>
                    <a:pt x="46951" y="4156"/>
                    <a:pt x="46595" y="4156"/>
                  </a:cubicBezTo>
                  <a:cubicBezTo>
                    <a:pt x="45674" y="4156"/>
                    <a:pt x="44753" y="4046"/>
                    <a:pt x="43833" y="3900"/>
                  </a:cubicBezTo>
                  <a:cubicBezTo>
                    <a:pt x="43295" y="3766"/>
                    <a:pt x="42757" y="3698"/>
                    <a:pt x="42152" y="3698"/>
                  </a:cubicBezTo>
                  <a:cubicBezTo>
                    <a:pt x="40001" y="3228"/>
                    <a:pt x="37782" y="3430"/>
                    <a:pt x="35564" y="3161"/>
                  </a:cubicBezTo>
                  <a:cubicBezTo>
                    <a:pt x="33950" y="2690"/>
                    <a:pt x="32270" y="3026"/>
                    <a:pt x="30589" y="2690"/>
                  </a:cubicBezTo>
                  <a:cubicBezTo>
                    <a:pt x="30454" y="2623"/>
                    <a:pt x="30186" y="2623"/>
                    <a:pt x="29984" y="2556"/>
                  </a:cubicBezTo>
                  <a:cubicBezTo>
                    <a:pt x="28572" y="2219"/>
                    <a:pt x="27160" y="2219"/>
                    <a:pt x="25748" y="1883"/>
                  </a:cubicBezTo>
                  <a:cubicBezTo>
                    <a:pt x="25345" y="1816"/>
                    <a:pt x="24875" y="1749"/>
                    <a:pt x="24471" y="1749"/>
                  </a:cubicBezTo>
                  <a:cubicBezTo>
                    <a:pt x="23362" y="1749"/>
                    <a:pt x="22236" y="1547"/>
                    <a:pt x="21135" y="1547"/>
                  </a:cubicBezTo>
                  <a:cubicBezTo>
                    <a:pt x="20034" y="1547"/>
                    <a:pt x="18958" y="1749"/>
                    <a:pt x="17950" y="2556"/>
                  </a:cubicBezTo>
                  <a:cubicBezTo>
                    <a:pt x="17816" y="2690"/>
                    <a:pt x="17681" y="2825"/>
                    <a:pt x="17547" y="2959"/>
                  </a:cubicBezTo>
                  <a:cubicBezTo>
                    <a:pt x="17547" y="3362"/>
                    <a:pt x="17816" y="3766"/>
                    <a:pt x="17211" y="3967"/>
                  </a:cubicBezTo>
                  <a:cubicBezTo>
                    <a:pt x="15664" y="4438"/>
                    <a:pt x="14656" y="5715"/>
                    <a:pt x="13379" y="6522"/>
                  </a:cubicBezTo>
                  <a:cubicBezTo>
                    <a:pt x="13144" y="6630"/>
                    <a:pt x="12889" y="6661"/>
                    <a:pt x="12633" y="6661"/>
                  </a:cubicBezTo>
                  <a:cubicBezTo>
                    <a:pt x="12297" y="6661"/>
                    <a:pt x="11957" y="6609"/>
                    <a:pt x="11651" y="6609"/>
                  </a:cubicBezTo>
                  <a:cubicBezTo>
                    <a:pt x="11320" y="6609"/>
                    <a:pt x="11028" y="6670"/>
                    <a:pt x="10824" y="6925"/>
                  </a:cubicBezTo>
                  <a:cubicBezTo>
                    <a:pt x="9883" y="8203"/>
                    <a:pt x="8471" y="8270"/>
                    <a:pt x="7194" y="8606"/>
                  </a:cubicBezTo>
                  <a:cubicBezTo>
                    <a:pt x="7395" y="10354"/>
                    <a:pt x="5849" y="10623"/>
                    <a:pt x="4908" y="11362"/>
                  </a:cubicBezTo>
                  <a:cubicBezTo>
                    <a:pt x="4773" y="11497"/>
                    <a:pt x="4639" y="11631"/>
                    <a:pt x="4572" y="11766"/>
                  </a:cubicBezTo>
                  <a:cubicBezTo>
                    <a:pt x="3698" y="12573"/>
                    <a:pt x="2958" y="13581"/>
                    <a:pt x="1748" y="13984"/>
                  </a:cubicBezTo>
                  <a:cubicBezTo>
                    <a:pt x="1345" y="14052"/>
                    <a:pt x="941" y="14186"/>
                    <a:pt x="941" y="14724"/>
                  </a:cubicBezTo>
                  <a:cubicBezTo>
                    <a:pt x="941" y="15262"/>
                    <a:pt x="1345" y="15531"/>
                    <a:pt x="1748" y="15732"/>
                  </a:cubicBezTo>
                  <a:cubicBezTo>
                    <a:pt x="2051" y="15800"/>
                    <a:pt x="2353" y="15833"/>
                    <a:pt x="2656" y="15833"/>
                  </a:cubicBezTo>
                  <a:cubicBezTo>
                    <a:pt x="2958" y="15833"/>
                    <a:pt x="3261" y="15800"/>
                    <a:pt x="3563" y="15732"/>
                  </a:cubicBezTo>
                  <a:cubicBezTo>
                    <a:pt x="3698" y="15732"/>
                    <a:pt x="3765" y="15665"/>
                    <a:pt x="3698" y="15598"/>
                  </a:cubicBezTo>
                  <a:cubicBezTo>
                    <a:pt x="3662" y="15545"/>
                    <a:pt x="3664" y="15524"/>
                    <a:pt x="3681" y="15524"/>
                  </a:cubicBezTo>
                  <a:cubicBezTo>
                    <a:pt x="3729" y="15524"/>
                    <a:pt x="3896" y="15683"/>
                    <a:pt x="3698" y="15732"/>
                  </a:cubicBezTo>
                  <a:cubicBezTo>
                    <a:pt x="2958" y="15867"/>
                    <a:pt x="2151" y="15867"/>
                    <a:pt x="1412" y="16068"/>
                  </a:cubicBezTo>
                  <a:cubicBezTo>
                    <a:pt x="807" y="16270"/>
                    <a:pt x="0" y="16472"/>
                    <a:pt x="135" y="17279"/>
                  </a:cubicBezTo>
                  <a:cubicBezTo>
                    <a:pt x="271" y="17870"/>
                    <a:pt x="685" y="18031"/>
                    <a:pt x="1147" y="18031"/>
                  </a:cubicBezTo>
                  <a:cubicBezTo>
                    <a:pt x="1367" y="18031"/>
                    <a:pt x="1598" y="17994"/>
                    <a:pt x="1815" y="17951"/>
                  </a:cubicBezTo>
                  <a:cubicBezTo>
                    <a:pt x="2573" y="17843"/>
                    <a:pt x="3243" y="17473"/>
                    <a:pt x="4002" y="17473"/>
                  </a:cubicBezTo>
                  <a:cubicBezTo>
                    <a:pt x="4186" y="17473"/>
                    <a:pt x="4375" y="17495"/>
                    <a:pt x="4572" y="17547"/>
                  </a:cubicBezTo>
                  <a:cubicBezTo>
                    <a:pt x="4773" y="17547"/>
                    <a:pt x="4975" y="17547"/>
                    <a:pt x="5109" y="17480"/>
                  </a:cubicBezTo>
                  <a:cubicBezTo>
                    <a:pt x="5244" y="17447"/>
                    <a:pt x="5383" y="17430"/>
                    <a:pt x="5520" y="17430"/>
                  </a:cubicBezTo>
                  <a:cubicBezTo>
                    <a:pt x="5933" y="17430"/>
                    <a:pt x="6336" y="17581"/>
                    <a:pt x="6589" y="17884"/>
                  </a:cubicBezTo>
                  <a:cubicBezTo>
                    <a:pt x="7328" y="18489"/>
                    <a:pt x="8202" y="18825"/>
                    <a:pt x="9143" y="19026"/>
                  </a:cubicBezTo>
                  <a:cubicBezTo>
                    <a:pt x="9254" y="18934"/>
                    <a:pt x="9350" y="18897"/>
                    <a:pt x="9436" y="18897"/>
                  </a:cubicBezTo>
                  <a:cubicBezTo>
                    <a:pt x="9663" y="18897"/>
                    <a:pt x="9822" y="19149"/>
                    <a:pt x="10017" y="19295"/>
                  </a:cubicBezTo>
                  <a:cubicBezTo>
                    <a:pt x="10219" y="19295"/>
                    <a:pt x="10353" y="19430"/>
                    <a:pt x="10488" y="19430"/>
                  </a:cubicBezTo>
                  <a:cubicBezTo>
                    <a:pt x="11026" y="20102"/>
                    <a:pt x="11900" y="20237"/>
                    <a:pt x="12437" y="21043"/>
                  </a:cubicBezTo>
                  <a:cubicBezTo>
                    <a:pt x="13513" y="22657"/>
                    <a:pt x="12034" y="25010"/>
                    <a:pt x="14051" y="26220"/>
                  </a:cubicBezTo>
                  <a:cubicBezTo>
                    <a:pt x="14051" y="26220"/>
                    <a:pt x="13984" y="26489"/>
                    <a:pt x="13916" y="26623"/>
                  </a:cubicBezTo>
                  <a:cubicBezTo>
                    <a:pt x="13580" y="27363"/>
                    <a:pt x="13513" y="28102"/>
                    <a:pt x="14521" y="28304"/>
                  </a:cubicBezTo>
                  <a:cubicBezTo>
                    <a:pt x="14663" y="28351"/>
                    <a:pt x="14807" y="28374"/>
                    <a:pt x="14948" y="28374"/>
                  </a:cubicBezTo>
                  <a:cubicBezTo>
                    <a:pt x="15612" y="28374"/>
                    <a:pt x="16226" y="27882"/>
                    <a:pt x="16337" y="27161"/>
                  </a:cubicBezTo>
                  <a:cubicBezTo>
                    <a:pt x="16740" y="26085"/>
                    <a:pt x="16807" y="24943"/>
                    <a:pt x="16605" y="23800"/>
                  </a:cubicBezTo>
                  <a:cubicBezTo>
                    <a:pt x="16337" y="22926"/>
                    <a:pt x="16673" y="21985"/>
                    <a:pt x="17479" y="21581"/>
                  </a:cubicBezTo>
                  <a:cubicBezTo>
                    <a:pt x="18219" y="21043"/>
                    <a:pt x="18622" y="20102"/>
                    <a:pt x="19631" y="19900"/>
                  </a:cubicBezTo>
                  <a:cubicBezTo>
                    <a:pt x="21637" y="19190"/>
                    <a:pt x="23668" y="18480"/>
                    <a:pt x="25742" y="18480"/>
                  </a:cubicBezTo>
                  <a:cubicBezTo>
                    <a:pt x="27005" y="18480"/>
                    <a:pt x="28283" y="18743"/>
                    <a:pt x="29580" y="19430"/>
                  </a:cubicBezTo>
                  <a:cubicBezTo>
                    <a:pt x="30253" y="19766"/>
                    <a:pt x="30791" y="20304"/>
                    <a:pt x="31059" y="20976"/>
                  </a:cubicBezTo>
                  <a:cubicBezTo>
                    <a:pt x="32471" y="23127"/>
                    <a:pt x="31665" y="25144"/>
                    <a:pt x="30925" y="27228"/>
                  </a:cubicBezTo>
                  <a:cubicBezTo>
                    <a:pt x="30723" y="27699"/>
                    <a:pt x="30522" y="28169"/>
                    <a:pt x="30387" y="28640"/>
                  </a:cubicBezTo>
                  <a:cubicBezTo>
                    <a:pt x="30422" y="28692"/>
                    <a:pt x="30443" y="28708"/>
                    <a:pt x="30456" y="28708"/>
                  </a:cubicBezTo>
                  <a:cubicBezTo>
                    <a:pt x="30456" y="28708"/>
                    <a:pt x="30456" y="28708"/>
                    <a:pt x="30456" y="28708"/>
                  </a:cubicBezTo>
                  <a:lnTo>
                    <a:pt x="30456" y="28708"/>
                  </a:lnTo>
                  <a:cubicBezTo>
                    <a:pt x="30455" y="28725"/>
                    <a:pt x="30454" y="28746"/>
                    <a:pt x="30454" y="28775"/>
                  </a:cubicBezTo>
                  <a:cubicBezTo>
                    <a:pt x="30454" y="28707"/>
                    <a:pt x="30387" y="28707"/>
                    <a:pt x="30320" y="28640"/>
                  </a:cubicBezTo>
                  <a:cubicBezTo>
                    <a:pt x="30205" y="28629"/>
                    <a:pt x="30087" y="28623"/>
                    <a:pt x="29969" y="28623"/>
                  </a:cubicBezTo>
                  <a:cubicBezTo>
                    <a:pt x="29398" y="28623"/>
                    <a:pt x="28804" y="28753"/>
                    <a:pt x="28303" y="28976"/>
                  </a:cubicBezTo>
                  <a:cubicBezTo>
                    <a:pt x="28101" y="29111"/>
                    <a:pt x="28034" y="29245"/>
                    <a:pt x="27967" y="29447"/>
                  </a:cubicBezTo>
                  <a:cubicBezTo>
                    <a:pt x="27967" y="29649"/>
                    <a:pt x="28034" y="29783"/>
                    <a:pt x="28101" y="29917"/>
                  </a:cubicBezTo>
                  <a:cubicBezTo>
                    <a:pt x="28438" y="30926"/>
                    <a:pt x="30186" y="30993"/>
                    <a:pt x="30118" y="31464"/>
                  </a:cubicBezTo>
                  <a:cubicBezTo>
                    <a:pt x="29917" y="33010"/>
                    <a:pt x="31328" y="33413"/>
                    <a:pt x="31799" y="34489"/>
                  </a:cubicBezTo>
                  <a:cubicBezTo>
                    <a:pt x="31933" y="34623"/>
                    <a:pt x="32068" y="34758"/>
                    <a:pt x="32202" y="34825"/>
                  </a:cubicBezTo>
                  <a:cubicBezTo>
                    <a:pt x="32382" y="34925"/>
                    <a:pt x="32574" y="34972"/>
                    <a:pt x="32760" y="34972"/>
                  </a:cubicBezTo>
                  <a:cubicBezTo>
                    <a:pt x="33200" y="34972"/>
                    <a:pt x="33607" y="34712"/>
                    <a:pt x="33749" y="34287"/>
                  </a:cubicBezTo>
                  <a:cubicBezTo>
                    <a:pt x="34322" y="33304"/>
                    <a:pt x="34920" y="32820"/>
                    <a:pt x="35681" y="32820"/>
                  </a:cubicBezTo>
                  <a:cubicBezTo>
                    <a:pt x="36168" y="32820"/>
                    <a:pt x="36722" y="33019"/>
                    <a:pt x="37379" y="33413"/>
                  </a:cubicBezTo>
                  <a:cubicBezTo>
                    <a:pt x="37694" y="33596"/>
                    <a:pt x="37993" y="33680"/>
                    <a:pt x="38264" y="33680"/>
                  </a:cubicBezTo>
                  <a:cubicBezTo>
                    <a:pt x="39089" y="33680"/>
                    <a:pt x="39648" y="32897"/>
                    <a:pt x="39597" y="31733"/>
                  </a:cubicBezTo>
                  <a:cubicBezTo>
                    <a:pt x="39597" y="31262"/>
                    <a:pt x="39329" y="30859"/>
                    <a:pt x="39463" y="30254"/>
                  </a:cubicBezTo>
                  <a:cubicBezTo>
                    <a:pt x="39591" y="30144"/>
                    <a:pt x="39770" y="30119"/>
                    <a:pt x="39964" y="30119"/>
                  </a:cubicBezTo>
                  <a:cubicBezTo>
                    <a:pt x="40126" y="30119"/>
                    <a:pt x="40299" y="30136"/>
                    <a:pt x="40463" y="30136"/>
                  </a:cubicBezTo>
                  <a:cubicBezTo>
                    <a:pt x="40824" y="30136"/>
                    <a:pt x="41144" y="30052"/>
                    <a:pt x="41211" y="29514"/>
                  </a:cubicBezTo>
                  <a:cubicBezTo>
                    <a:pt x="41345" y="28438"/>
                    <a:pt x="42152" y="27766"/>
                    <a:pt x="42354" y="26758"/>
                  </a:cubicBezTo>
                  <a:cubicBezTo>
                    <a:pt x="41816" y="25413"/>
                    <a:pt x="40337" y="25548"/>
                    <a:pt x="39329" y="24875"/>
                  </a:cubicBezTo>
                  <a:cubicBezTo>
                    <a:pt x="38387" y="23800"/>
                    <a:pt x="38791" y="22657"/>
                    <a:pt x="39329" y="21514"/>
                  </a:cubicBezTo>
                  <a:cubicBezTo>
                    <a:pt x="39530" y="21043"/>
                    <a:pt x="39934" y="20573"/>
                    <a:pt x="40404" y="20371"/>
                  </a:cubicBezTo>
                  <a:cubicBezTo>
                    <a:pt x="42287" y="18825"/>
                    <a:pt x="44236" y="17346"/>
                    <a:pt x="46320" y="16068"/>
                  </a:cubicBezTo>
                  <a:cubicBezTo>
                    <a:pt x="46656" y="15867"/>
                    <a:pt x="47060" y="15732"/>
                    <a:pt x="47463" y="15732"/>
                  </a:cubicBezTo>
                  <a:cubicBezTo>
                    <a:pt x="51295" y="15262"/>
                    <a:pt x="55127" y="14993"/>
                    <a:pt x="59026" y="14858"/>
                  </a:cubicBezTo>
                  <a:cubicBezTo>
                    <a:pt x="64405" y="14589"/>
                    <a:pt x="69917" y="14657"/>
                    <a:pt x="75363" y="14388"/>
                  </a:cubicBezTo>
                  <a:cubicBezTo>
                    <a:pt x="76169" y="14388"/>
                    <a:pt x="76909" y="13850"/>
                    <a:pt x="77178" y="13110"/>
                  </a:cubicBezTo>
                  <a:cubicBezTo>
                    <a:pt x="77581" y="11631"/>
                    <a:pt x="78119" y="10152"/>
                    <a:pt x="78590" y="8741"/>
                  </a:cubicBezTo>
                  <a:cubicBezTo>
                    <a:pt x="79127" y="6522"/>
                    <a:pt x="80001" y="4371"/>
                    <a:pt x="81077" y="2354"/>
                  </a:cubicBezTo>
                  <a:cubicBezTo>
                    <a:pt x="81615" y="1413"/>
                    <a:pt x="81951" y="404"/>
                    <a:pt x="80405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9" name="Google Shape;24009;p31"/>
            <p:cNvSpPr/>
            <p:nvPr/>
          </p:nvSpPr>
          <p:spPr>
            <a:xfrm>
              <a:off x="1148600" y="2008375"/>
              <a:ext cx="1116000" cy="1695050"/>
            </a:xfrm>
            <a:custGeom>
              <a:avLst/>
              <a:gdLst/>
              <a:ahLst/>
              <a:cxnLst/>
              <a:rect l="l" t="t" r="r" b="b"/>
              <a:pathLst>
                <a:path w="44640" h="67802" extrusionOk="0">
                  <a:moveTo>
                    <a:pt x="7222" y="1"/>
                  </a:moveTo>
                  <a:cubicBezTo>
                    <a:pt x="6464" y="1"/>
                    <a:pt x="6291" y="1111"/>
                    <a:pt x="5648" y="1326"/>
                  </a:cubicBezTo>
                  <a:cubicBezTo>
                    <a:pt x="5177" y="1729"/>
                    <a:pt x="5110" y="2401"/>
                    <a:pt x="4841" y="2939"/>
                  </a:cubicBezTo>
                  <a:cubicBezTo>
                    <a:pt x="3967" y="5091"/>
                    <a:pt x="3900" y="7511"/>
                    <a:pt x="2488" y="9460"/>
                  </a:cubicBezTo>
                  <a:cubicBezTo>
                    <a:pt x="2286" y="9864"/>
                    <a:pt x="2219" y="10200"/>
                    <a:pt x="2152" y="10603"/>
                  </a:cubicBezTo>
                  <a:cubicBezTo>
                    <a:pt x="1681" y="12553"/>
                    <a:pt x="1345" y="14502"/>
                    <a:pt x="1076" y="16452"/>
                  </a:cubicBezTo>
                  <a:cubicBezTo>
                    <a:pt x="404" y="20486"/>
                    <a:pt x="68" y="24587"/>
                    <a:pt x="1" y="28688"/>
                  </a:cubicBezTo>
                  <a:cubicBezTo>
                    <a:pt x="1" y="31780"/>
                    <a:pt x="538" y="34805"/>
                    <a:pt x="1614" y="37696"/>
                  </a:cubicBezTo>
                  <a:cubicBezTo>
                    <a:pt x="2555" y="38772"/>
                    <a:pt x="2152" y="40721"/>
                    <a:pt x="3833" y="41326"/>
                  </a:cubicBezTo>
                  <a:cubicBezTo>
                    <a:pt x="4090" y="41216"/>
                    <a:pt x="4347" y="41046"/>
                    <a:pt x="4583" y="41046"/>
                  </a:cubicBezTo>
                  <a:cubicBezTo>
                    <a:pt x="4764" y="41046"/>
                    <a:pt x="4932" y="41146"/>
                    <a:pt x="5077" y="41453"/>
                  </a:cubicBezTo>
                  <a:lnTo>
                    <a:pt x="5077" y="41453"/>
                  </a:lnTo>
                  <a:cubicBezTo>
                    <a:pt x="4856" y="41300"/>
                    <a:pt x="4613" y="41207"/>
                    <a:pt x="4384" y="41207"/>
                  </a:cubicBezTo>
                  <a:cubicBezTo>
                    <a:pt x="4286" y="41207"/>
                    <a:pt x="4192" y="41223"/>
                    <a:pt x="4101" y="41259"/>
                  </a:cubicBezTo>
                  <a:cubicBezTo>
                    <a:pt x="3698" y="41461"/>
                    <a:pt x="3429" y="41663"/>
                    <a:pt x="3564" y="42133"/>
                  </a:cubicBezTo>
                  <a:cubicBezTo>
                    <a:pt x="5177" y="43545"/>
                    <a:pt x="5177" y="45831"/>
                    <a:pt x="6454" y="47377"/>
                  </a:cubicBezTo>
                  <a:cubicBezTo>
                    <a:pt x="6387" y="47511"/>
                    <a:pt x="6454" y="47646"/>
                    <a:pt x="6522" y="47713"/>
                  </a:cubicBezTo>
                  <a:cubicBezTo>
                    <a:pt x="6925" y="47982"/>
                    <a:pt x="7463" y="48117"/>
                    <a:pt x="7463" y="48722"/>
                  </a:cubicBezTo>
                  <a:cubicBezTo>
                    <a:pt x="7530" y="48923"/>
                    <a:pt x="7597" y="49058"/>
                    <a:pt x="7665" y="49192"/>
                  </a:cubicBezTo>
                  <a:cubicBezTo>
                    <a:pt x="8001" y="49461"/>
                    <a:pt x="8270" y="49797"/>
                    <a:pt x="8471" y="50201"/>
                  </a:cubicBezTo>
                  <a:cubicBezTo>
                    <a:pt x="9547" y="52150"/>
                    <a:pt x="11160" y="53696"/>
                    <a:pt x="12505" y="55444"/>
                  </a:cubicBezTo>
                  <a:cubicBezTo>
                    <a:pt x="12774" y="55982"/>
                    <a:pt x="13312" y="56251"/>
                    <a:pt x="13715" y="56587"/>
                  </a:cubicBezTo>
                  <a:cubicBezTo>
                    <a:pt x="14522" y="57192"/>
                    <a:pt x="15194" y="57865"/>
                    <a:pt x="15799" y="58604"/>
                  </a:cubicBezTo>
                  <a:cubicBezTo>
                    <a:pt x="17278" y="60621"/>
                    <a:pt x="19497" y="61831"/>
                    <a:pt x="21446" y="63243"/>
                  </a:cubicBezTo>
                  <a:cubicBezTo>
                    <a:pt x="24606" y="65529"/>
                    <a:pt x="28438" y="66470"/>
                    <a:pt x="32136" y="67545"/>
                  </a:cubicBezTo>
                  <a:cubicBezTo>
                    <a:pt x="32422" y="67729"/>
                    <a:pt x="32689" y="67801"/>
                    <a:pt x="32941" y="67801"/>
                  </a:cubicBezTo>
                  <a:cubicBezTo>
                    <a:pt x="33520" y="67801"/>
                    <a:pt x="34020" y="67423"/>
                    <a:pt x="34488" y="67142"/>
                  </a:cubicBezTo>
                  <a:cubicBezTo>
                    <a:pt x="37312" y="65596"/>
                    <a:pt x="40001" y="63781"/>
                    <a:pt x="42959" y="62571"/>
                  </a:cubicBezTo>
                  <a:cubicBezTo>
                    <a:pt x="43631" y="62167"/>
                    <a:pt x="44640" y="61966"/>
                    <a:pt x="44505" y="61024"/>
                  </a:cubicBezTo>
                  <a:cubicBezTo>
                    <a:pt x="44438" y="60083"/>
                    <a:pt x="43363" y="60016"/>
                    <a:pt x="42690" y="59814"/>
                  </a:cubicBezTo>
                  <a:cubicBezTo>
                    <a:pt x="41682" y="59411"/>
                    <a:pt x="40741" y="58940"/>
                    <a:pt x="39867" y="58402"/>
                  </a:cubicBezTo>
                  <a:cubicBezTo>
                    <a:pt x="36774" y="56251"/>
                    <a:pt x="33413" y="54570"/>
                    <a:pt x="30589" y="52083"/>
                  </a:cubicBezTo>
                  <a:cubicBezTo>
                    <a:pt x="27295" y="48251"/>
                    <a:pt x="23665" y="44688"/>
                    <a:pt x="21110" y="40318"/>
                  </a:cubicBezTo>
                  <a:cubicBezTo>
                    <a:pt x="20908" y="40049"/>
                    <a:pt x="20707" y="39780"/>
                    <a:pt x="20572" y="39444"/>
                  </a:cubicBezTo>
                  <a:cubicBezTo>
                    <a:pt x="20505" y="39310"/>
                    <a:pt x="20438" y="39242"/>
                    <a:pt x="20303" y="39041"/>
                  </a:cubicBezTo>
                  <a:cubicBezTo>
                    <a:pt x="20236" y="38839"/>
                    <a:pt x="20102" y="38637"/>
                    <a:pt x="20034" y="38436"/>
                  </a:cubicBezTo>
                  <a:cubicBezTo>
                    <a:pt x="19967" y="38301"/>
                    <a:pt x="19900" y="38167"/>
                    <a:pt x="19833" y="37965"/>
                  </a:cubicBezTo>
                  <a:cubicBezTo>
                    <a:pt x="19564" y="37427"/>
                    <a:pt x="19362" y="36889"/>
                    <a:pt x="19228" y="36284"/>
                  </a:cubicBezTo>
                  <a:cubicBezTo>
                    <a:pt x="17614" y="31915"/>
                    <a:pt x="15261" y="27881"/>
                    <a:pt x="13715" y="23511"/>
                  </a:cubicBezTo>
                  <a:cubicBezTo>
                    <a:pt x="13513" y="23175"/>
                    <a:pt x="13446" y="22772"/>
                    <a:pt x="13379" y="22368"/>
                  </a:cubicBezTo>
                  <a:cubicBezTo>
                    <a:pt x="11295" y="16654"/>
                    <a:pt x="9211" y="10939"/>
                    <a:pt x="8740" y="4754"/>
                  </a:cubicBezTo>
                  <a:cubicBezTo>
                    <a:pt x="8673" y="3208"/>
                    <a:pt x="8404" y="1729"/>
                    <a:pt x="7933" y="250"/>
                  </a:cubicBezTo>
                  <a:cubicBezTo>
                    <a:pt x="7647" y="73"/>
                    <a:pt x="7416" y="1"/>
                    <a:pt x="722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0" name="Google Shape;24010;p31"/>
            <p:cNvSpPr/>
            <p:nvPr/>
          </p:nvSpPr>
          <p:spPr>
            <a:xfrm>
              <a:off x="2264575" y="3365900"/>
              <a:ext cx="1149625" cy="1793300"/>
            </a:xfrm>
            <a:custGeom>
              <a:avLst/>
              <a:gdLst/>
              <a:ahLst/>
              <a:cxnLst/>
              <a:rect l="l" t="t" r="r" b="b"/>
              <a:pathLst>
                <a:path w="45985" h="71732" extrusionOk="0">
                  <a:moveTo>
                    <a:pt x="20304" y="1"/>
                  </a:moveTo>
                  <a:cubicBezTo>
                    <a:pt x="19766" y="1"/>
                    <a:pt x="19295" y="135"/>
                    <a:pt x="18825" y="471"/>
                  </a:cubicBezTo>
                  <a:cubicBezTo>
                    <a:pt x="15598" y="2085"/>
                    <a:pt x="12438" y="3765"/>
                    <a:pt x="9346" y="5513"/>
                  </a:cubicBezTo>
                  <a:cubicBezTo>
                    <a:pt x="7665" y="6454"/>
                    <a:pt x="5917" y="7328"/>
                    <a:pt x="4102" y="8068"/>
                  </a:cubicBezTo>
                  <a:cubicBezTo>
                    <a:pt x="3900" y="8270"/>
                    <a:pt x="3698" y="8538"/>
                    <a:pt x="3497" y="8807"/>
                  </a:cubicBezTo>
                  <a:cubicBezTo>
                    <a:pt x="3430" y="8942"/>
                    <a:pt x="3295" y="9144"/>
                    <a:pt x="3228" y="9345"/>
                  </a:cubicBezTo>
                  <a:cubicBezTo>
                    <a:pt x="1413" y="14925"/>
                    <a:pt x="1" y="20572"/>
                    <a:pt x="404" y="26421"/>
                  </a:cubicBezTo>
                  <a:cubicBezTo>
                    <a:pt x="472" y="27362"/>
                    <a:pt x="404" y="28304"/>
                    <a:pt x="270" y="29245"/>
                  </a:cubicBezTo>
                  <a:cubicBezTo>
                    <a:pt x="203" y="31665"/>
                    <a:pt x="539" y="34018"/>
                    <a:pt x="1413" y="36236"/>
                  </a:cubicBezTo>
                  <a:cubicBezTo>
                    <a:pt x="1816" y="37447"/>
                    <a:pt x="1749" y="38657"/>
                    <a:pt x="2219" y="39800"/>
                  </a:cubicBezTo>
                  <a:cubicBezTo>
                    <a:pt x="2623" y="41077"/>
                    <a:pt x="2959" y="42354"/>
                    <a:pt x="3362" y="43632"/>
                  </a:cubicBezTo>
                  <a:cubicBezTo>
                    <a:pt x="4438" y="48472"/>
                    <a:pt x="6656" y="52909"/>
                    <a:pt x="8808" y="57346"/>
                  </a:cubicBezTo>
                  <a:cubicBezTo>
                    <a:pt x="9615" y="59161"/>
                    <a:pt x="10623" y="60842"/>
                    <a:pt x="11967" y="62388"/>
                  </a:cubicBezTo>
                  <a:cubicBezTo>
                    <a:pt x="15463" y="64271"/>
                    <a:pt x="18825" y="66556"/>
                    <a:pt x="22590" y="67901"/>
                  </a:cubicBezTo>
                  <a:cubicBezTo>
                    <a:pt x="22975" y="68045"/>
                    <a:pt x="23291" y="68328"/>
                    <a:pt x="23687" y="68328"/>
                  </a:cubicBezTo>
                  <a:cubicBezTo>
                    <a:pt x="23844" y="68328"/>
                    <a:pt x="24013" y="68284"/>
                    <a:pt x="24203" y="68170"/>
                  </a:cubicBezTo>
                  <a:cubicBezTo>
                    <a:pt x="23262" y="66892"/>
                    <a:pt x="22186" y="65682"/>
                    <a:pt x="21379" y="64338"/>
                  </a:cubicBezTo>
                  <a:cubicBezTo>
                    <a:pt x="19295" y="61245"/>
                    <a:pt x="17413" y="58153"/>
                    <a:pt x="15732" y="54859"/>
                  </a:cubicBezTo>
                  <a:cubicBezTo>
                    <a:pt x="14791" y="53312"/>
                    <a:pt x="14052" y="51699"/>
                    <a:pt x="13447" y="49951"/>
                  </a:cubicBezTo>
                  <a:cubicBezTo>
                    <a:pt x="13312" y="49682"/>
                    <a:pt x="13379" y="49279"/>
                    <a:pt x="12976" y="49144"/>
                  </a:cubicBezTo>
                  <a:cubicBezTo>
                    <a:pt x="12841" y="48875"/>
                    <a:pt x="12909" y="48472"/>
                    <a:pt x="12573" y="48270"/>
                  </a:cubicBezTo>
                  <a:cubicBezTo>
                    <a:pt x="12304" y="47598"/>
                    <a:pt x="12438" y="46791"/>
                    <a:pt x="11766" y="46253"/>
                  </a:cubicBezTo>
                  <a:cubicBezTo>
                    <a:pt x="10892" y="43699"/>
                    <a:pt x="10152" y="41077"/>
                    <a:pt x="9077" y="38522"/>
                  </a:cubicBezTo>
                  <a:cubicBezTo>
                    <a:pt x="8673" y="35564"/>
                    <a:pt x="8001" y="32606"/>
                    <a:pt x="6993" y="29715"/>
                  </a:cubicBezTo>
                  <a:cubicBezTo>
                    <a:pt x="6993" y="29043"/>
                    <a:pt x="6925" y="28371"/>
                    <a:pt x="6925" y="27698"/>
                  </a:cubicBezTo>
                  <a:cubicBezTo>
                    <a:pt x="6993" y="26152"/>
                    <a:pt x="7396" y="24673"/>
                    <a:pt x="9009" y="24001"/>
                  </a:cubicBezTo>
                  <a:cubicBezTo>
                    <a:pt x="9823" y="23625"/>
                    <a:pt x="10651" y="23366"/>
                    <a:pt x="11460" y="23366"/>
                  </a:cubicBezTo>
                  <a:cubicBezTo>
                    <a:pt x="12389" y="23366"/>
                    <a:pt x="13292" y="23708"/>
                    <a:pt x="14119" y="24606"/>
                  </a:cubicBezTo>
                  <a:cubicBezTo>
                    <a:pt x="15665" y="26085"/>
                    <a:pt x="16942" y="27766"/>
                    <a:pt x="17816" y="29715"/>
                  </a:cubicBezTo>
                  <a:cubicBezTo>
                    <a:pt x="18018" y="30589"/>
                    <a:pt x="18489" y="31463"/>
                    <a:pt x="19094" y="32136"/>
                  </a:cubicBezTo>
                  <a:cubicBezTo>
                    <a:pt x="19564" y="33346"/>
                    <a:pt x="20035" y="34556"/>
                    <a:pt x="20707" y="35766"/>
                  </a:cubicBezTo>
                  <a:lnTo>
                    <a:pt x="21110" y="36573"/>
                  </a:lnTo>
                  <a:cubicBezTo>
                    <a:pt x="21178" y="37312"/>
                    <a:pt x="21245" y="38052"/>
                    <a:pt x="21447" y="38858"/>
                  </a:cubicBezTo>
                  <a:cubicBezTo>
                    <a:pt x="21984" y="40539"/>
                    <a:pt x="22388" y="42354"/>
                    <a:pt x="23531" y="43766"/>
                  </a:cubicBezTo>
                  <a:cubicBezTo>
                    <a:pt x="23800" y="45245"/>
                    <a:pt x="23934" y="46791"/>
                    <a:pt x="25211" y="47867"/>
                  </a:cubicBezTo>
                  <a:cubicBezTo>
                    <a:pt x="25413" y="49548"/>
                    <a:pt x="25816" y="51161"/>
                    <a:pt x="26421" y="52775"/>
                  </a:cubicBezTo>
                  <a:cubicBezTo>
                    <a:pt x="27094" y="54119"/>
                    <a:pt x="27901" y="55396"/>
                    <a:pt x="28640" y="56741"/>
                  </a:cubicBezTo>
                  <a:cubicBezTo>
                    <a:pt x="28774" y="57481"/>
                    <a:pt x="29111" y="58220"/>
                    <a:pt x="29648" y="58758"/>
                  </a:cubicBezTo>
                  <a:cubicBezTo>
                    <a:pt x="31195" y="62657"/>
                    <a:pt x="33682" y="66086"/>
                    <a:pt x="36909" y="68842"/>
                  </a:cubicBezTo>
                  <a:cubicBezTo>
                    <a:pt x="37447" y="69044"/>
                    <a:pt x="37581" y="69582"/>
                    <a:pt x="37985" y="69985"/>
                  </a:cubicBezTo>
                  <a:cubicBezTo>
                    <a:pt x="38858" y="70858"/>
                    <a:pt x="39731" y="71732"/>
                    <a:pt x="41041" y="71732"/>
                  </a:cubicBezTo>
                  <a:cubicBezTo>
                    <a:pt x="41244" y="71732"/>
                    <a:pt x="41457" y="71711"/>
                    <a:pt x="41682" y="71666"/>
                  </a:cubicBezTo>
                  <a:cubicBezTo>
                    <a:pt x="43296" y="71598"/>
                    <a:pt x="44842" y="70926"/>
                    <a:pt x="45918" y="69716"/>
                  </a:cubicBezTo>
                  <a:cubicBezTo>
                    <a:pt x="45985" y="69514"/>
                    <a:pt x="45985" y="69380"/>
                    <a:pt x="45918" y="69178"/>
                  </a:cubicBezTo>
                  <a:cubicBezTo>
                    <a:pt x="45716" y="68909"/>
                    <a:pt x="45447" y="68708"/>
                    <a:pt x="45245" y="68439"/>
                  </a:cubicBezTo>
                  <a:cubicBezTo>
                    <a:pt x="45044" y="68170"/>
                    <a:pt x="44842" y="67968"/>
                    <a:pt x="44640" y="67699"/>
                  </a:cubicBezTo>
                  <a:cubicBezTo>
                    <a:pt x="44304" y="67363"/>
                    <a:pt x="43968" y="67027"/>
                    <a:pt x="43632" y="66624"/>
                  </a:cubicBezTo>
                  <a:cubicBezTo>
                    <a:pt x="43565" y="66556"/>
                    <a:pt x="43430" y="66422"/>
                    <a:pt x="43296" y="66287"/>
                  </a:cubicBezTo>
                  <a:cubicBezTo>
                    <a:pt x="42825" y="65817"/>
                    <a:pt x="42355" y="65346"/>
                    <a:pt x="42018" y="64741"/>
                  </a:cubicBezTo>
                  <a:cubicBezTo>
                    <a:pt x="41884" y="64539"/>
                    <a:pt x="41682" y="64338"/>
                    <a:pt x="41548" y="64136"/>
                  </a:cubicBezTo>
                  <a:cubicBezTo>
                    <a:pt x="41212" y="63733"/>
                    <a:pt x="40943" y="63329"/>
                    <a:pt x="40808" y="62859"/>
                  </a:cubicBezTo>
                  <a:cubicBezTo>
                    <a:pt x="40136" y="61783"/>
                    <a:pt x="39396" y="60842"/>
                    <a:pt x="38590" y="59968"/>
                  </a:cubicBezTo>
                  <a:lnTo>
                    <a:pt x="38254" y="59632"/>
                  </a:lnTo>
                  <a:cubicBezTo>
                    <a:pt x="38119" y="59497"/>
                    <a:pt x="37985" y="59363"/>
                    <a:pt x="37917" y="59296"/>
                  </a:cubicBezTo>
                  <a:cubicBezTo>
                    <a:pt x="37783" y="59094"/>
                    <a:pt x="37649" y="58892"/>
                    <a:pt x="37514" y="58691"/>
                  </a:cubicBezTo>
                  <a:cubicBezTo>
                    <a:pt x="37447" y="58489"/>
                    <a:pt x="37380" y="58355"/>
                    <a:pt x="37312" y="58220"/>
                  </a:cubicBezTo>
                  <a:cubicBezTo>
                    <a:pt x="37178" y="57951"/>
                    <a:pt x="36976" y="57682"/>
                    <a:pt x="36842" y="57413"/>
                  </a:cubicBezTo>
                  <a:cubicBezTo>
                    <a:pt x="36775" y="57279"/>
                    <a:pt x="36707" y="57077"/>
                    <a:pt x="36640" y="56943"/>
                  </a:cubicBezTo>
                  <a:cubicBezTo>
                    <a:pt x="36102" y="55800"/>
                    <a:pt x="35430" y="54791"/>
                    <a:pt x="34892" y="53716"/>
                  </a:cubicBezTo>
                  <a:cubicBezTo>
                    <a:pt x="34758" y="53514"/>
                    <a:pt x="34623" y="53312"/>
                    <a:pt x="34422" y="53111"/>
                  </a:cubicBezTo>
                  <a:cubicBezTo>
                    <a:pt x="34220" y="52842"/>
                    <a:pt x="34085" y="52640"/>
                    <a:pt x="33951" y="52371"/>
                  </a:cubicBezTo>
                  <a:cubicBezTo>
                    <a:pt x="33884" y="52170"/>
                    <a:pt x="33817" y="52035"/>
                    <a:pt x="33749" y="51901"/>
                  </a:cubicBezTo>
                  <a:cubicBezTo>
                    <a:pt x="33682" y="51699"/>
                    <a:pt x="33615" y="51363"/>
                    <a:pt x="33548" y="51094"/>
                  </a:cubicBezTo>
                  <a:cubicBezTo>
                    <a:pt x="33480" y="50959"/>
                    <a:pt x="33413" y="50758"/>
                    <a:pt x="33346" y="50623"/>
                  </a:cubicBezTo>
                  <a:cubicBezTo>
                    <a:pt x="32943" y="49951"/>
                    <a:pt x="32674" y="49279"/>
                    <a:pt x="32405" y="48539"/>
                  </a:cubicBezTo>
                  <a:cubicBezTo>
                    <a:pt x="31195" y="46052"/>
                    <a:pt x="30119" y="43497"/>
                    <a:pt x="29178" y="40875"/>
                  </a:cubicBezTo>
                  <a:cubicBezTo>
                    <a:pt x="28506" y="39329"/>
                    <a:pt x="27901" y="37783"/>
                    <a:pt x="27497" y="36169"/>
                  </a:cubicBezTo>
                  <a:cubicBezTo>
                    <a:pt x="26892" y="34757"/>
                    <a:pt x="26354" y="33278"/>
                    <a:pt x="25951" y="31799"/>
                  </a:cubicBezTo>
                  <a:cubicBezTo>
                    <a:pt x="25615" y="31060"/>
                    <a:pt x="25413" y="30320"/>
                    <a:pt x="25279" y="29514"/>
                  </a:cubicBezTo>
                  <a:cubicBezTo>
                    <a:pt x="25211" y="29245"/>
                    <a:pt x="25144" y="28909"/>
                    <a:pt x="25077" y="28640"/>
                  </a:cubicBezTo>
                  <a:cubicBezTo>
                    <a:pt x="24539" y="26287"/>
                    <a:pt x="24136" y="23934"/>
                    <a:pt x="23934" y="21514"/>
                  </a:cubicBezTo>
                  <a:cubicBezTo>
                    <a:pt x="23531" y="19698"/>
                    <a:pt x="23867" y="17883"/>
                    <a:pt x="23800" y="16068"/>
                  </a:cubicBezTo>
                  <a:cubicBezTo>
                    <a:pt x="23665" y="13513"/>
                    <a:pt x="23262" y="11093"/>
                    <a:pt x="22926" y="8538"/>
                  </a:cubicBezTo>
                  <a:cubicBezTo>
                    <a:pt x="22858" y="8202"/>
                    <a:pt x="22791" y="7933"/>
                    <a:pt x="22590" y="7665"/>
                  </a:cubicBezTo>
                  <a:cubicBezTo>
                    <a:pt x="22550" y="7663"/>
                    <a:pt x="22511" y="7662"/>
                    <a:pt x="22474" y="7662"/>
                  </a:cubicBezTo>
                  <a:cubicBezTo>
                    <a:pt x="21200" y="7662"/>
                    <a:pt x="21581" y="8759"/>
                    <a:pt x="21581" y="9412"/>
                  </a:cubicBezTo>
                  <a:cubicBezTo>
                    <a:pt x="21581" y="11295"/>
                    <a:pt x="22119" y="13110"/>
                    <a:pt x="22119" y="15194"/>
                  </a:cubicBezTo>
                  <a:cubicBezTo>
                    <a:pt x="21783" y="14656"/>
                    <a:pt x="21850" y="14186"/>
                    <a:pt x="21648" y="13849"/>
                  </a:cubicBezTo>
                  <a:cubicBezTo>
                    <a:pt x="20573" y="12236"/>
                    <a:pt x="20102" y="9883"/>
                    <a:pt x="17547" y="9547"/>
                  </a:cubicBezTo>
                  <a:cubicBezTo>
                    <a:pt x="16673" y="9412"/>
                    <a:pt x="15934" y="9547"/>
                    <a:pt x="15329" y="8404"/>
                  </a:cubicBezTo>
                  <a:cubicBezTo>
                    <a:pt x="14892" y="7704"/>
                    <a:pt x="14085" y="7318"/>
                    <a:pt x="13278" y="7318"/>
                  </a:cubicBezTo>
                  <a:cubicBezTo>
                    <a:pt x="12844" y="7318"/>
                    <a:pt x="12411" y="7429"/>
                    <a:pt x="12035" y="7665"/>
                  </a:cubicBezTo>
                  <a:cubicBezTo>
                    <a:pt x="12774" y="7194"/>
                    <a:pt x="13447" y="6992"/>
                    <a:pt x="13581" y="6253"/>
                  </a:cubicBezTo>
                  <a:cubicBezTo>
                    <a:pt x="13917" y="4841"/>
                    <a:pt x="15060" y="4236"/>
                    <a:pt x="16203" y="3631"/>
                  </a:cubicBezTo>
                  <a:cubicBezTo>
                    <a:pt x="17278" y="3026"/>
                    <a:pt x="18421" y="2421"/>
                    <a:pt x="19564" y="1816"/>
                  </a:cubicBezTo>
                  <a:cubicBezTo>
                    <a:pt x="20169" y="1547"/>
                    <a:pt x="20909" y="1211"/>
                    <a:pt x="20842" y="269"/>
                  </a:cubicBezTo>
                  <a:cubicBezTo>
                    <a:pt x="20707" y="135"/>
                    <a:pt x="20505" y="68"/>
                    <a:pt x="203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1" name="Google Shape;24011;p31"/>
            <p:cNvSpPr/>
            <p:nvPr/>
          </p:nvSpPr>
          <p:spPr>
            <a:xfrm>
              <a:off x="3523425" y="3861700"/>
              <a:ext cx="895850" cy="729450"/>
            </a:xfrm>
            <a:custGeom>
              <a:avLst/>
              <a:gdLst/>
              <a:ahLst/>
              <a:cxnLst/>
              <a:rect l="l" t="t" r="r" b="b"/>
              <a:pathLst>
                <a:path w="35834" h="29178" extrusionOk="0">
                  <a:moveTo>
                    <a:pt x="10421" y="1"/>
                  </a:moveTo>
                  <a:cubicBezTo>
                    <a:pt x="9950" y="135"/>
                    <a:pt x="9614" y="471"/>
                    <a:pt x="9345" y="875"/>
                  </a:cubicBezTo>
                  <a:cubicBezTo>
                    <a:pt x="9106" y="1138"/>
                    <a:pt x="8909" y="1240"/>
                    <a:pt x="8737" y="1240"/>
                  </a:cubicBezTo>
                  <a:cubicBezTo>
                    <a:pt x="8425" y="1240"/>
                    <a:pt x="8193" y="909"/>
                    <a:pt x="7934" y="606"/>
                  </a:cubicBezTo>
                  <a:cubicBezTo>
                    <a:pt x="7649" y="321"/>
                    <a:pt x="7431" y="204"/>
                    <a:pt x="7260" y="204"/>
                  </a:cubicBezTo>
                  <a:cubicBezTo>
                    <a:pt x="6945" y="204"/>
                    <a:pt x="6787" y="598"/>
                    <a:pt x="6656" y="1076"/>
                  </a:cubicBezTo>
                  <a:cubicBezTo>
                    <a:pt x="6483" y="1884"/>
                    <a:pt x="6360" y="2641"/>
                    <a:pt x="6286" y="3435"/>
                  </a:cubicBezTo>
                  <a:lnTo>
                    <a:pt x="6286" y="3435"/>
                  </a:lnTo>
                  <a:cubicBezTo>
                    <a:pt x="6323" y="2340"/>
                    <a:pt x="5855" y="1822"/>
                    <a:pt x="4881" y="1822"/>
                  </a:cubicBezTo>
                  <a:cubicBezTo>
                    <a:pt x="4686" y="1822"/>
                    <a:pt x="4471" y="1842"/>
                    <a:pt x="4236" y="1883"/>
                  </a:cubicBezTo>
                  <a:cubicBezTo>
                    <a:pt x="3564" y="2152"/>
                    <a:pt x="2824" y="2354"/>
                    <a:pt x="2085" y="2354"/>
                  </a:cubicBezTo>
                  <a:cubicBezTo>
                    <a:pt x="1345" y="2354"/>
                    <a:pt x="673" y="2555"/>
                    <a:pt x="135" y="2959"/>
                  </a:cubicBezTo>
                  <a:cubicBezTo>
                    <a:pt x="1" y="3362"/>
                    <a:pt x="68" y="3766"/>
                    <a:pt x="337" y="4102"/>
                  </a:cubicBezTo>
                  <a:cubicBezTo>
                    <a:pt x="1144" y="5850"/>
                    <a:pt x="2757" y="6858"/>
                    <a:pt x="4034" y="8203"/>
                  </a:cubicBezTo>
                  <a:cubicBezTo>
                    <a:pt x="4102" y="8203"/>
                    <a:pt x="4169" y="8270"/>
                    <a:pt x="4236" y="8337"/>
                  </a:cubicBezTo>
                  <a:cubicBezTo>
                    <a:pt x="4774" y="8808"/>
                    <a:pt x="5043" y="9413"/>
                    <a:pt x="5581" y="9816"/>
                  </a:cubicBezTo>
                  <a:cubicBezTo>
                    <a:pt x="6320" y="10421"/>
                    <a:pt x="6925" y="11093"/>
                    <a:pt x="7530" y="11833"/>
                  </a:cubicBezTo>
                  <a:cubicBezTo>
                    <a:pt x="9681" y="14051"/>
                    <a:pt x="11295" y="16673"/>
                    <a:pt x="13513" y="18825"/>
                  </a:cubicBezTo>
                  <a:cubicBezTo>
                    <a:pt x="16001" y="21312"/>
                    <a:pt x="18757" y="23598"/>
                    <a:pt x="21177" y="26153"/>
                  </a:cubicBezTo>
                  <a:cubicBezTo>
                    <a:pt x="22253" y="27295"/>
                    <a:pt x="23329" y="28573"/>
                    <a:pt x="24875" y="29178"/>
                  </a:cubicBezTo>
                  <a:cubicBezTo>
                    <a:pt x="26421" y="28707"/>
                    <a:pt x="27564" y="27833"/>
                    <a:pt x="27430" y="26018"/>
                  </a:cubicBezTo>
                  <a:cubicBezTo>
                    <a:pt x="27295" y="24808"/>
                    <a:pt x="28035" y="24539"/>
                    <a:pt x="28841" y="24539"/>
                  </a:cubicBezTo>
                  <a:cubicBezTo>
                    <a:pt x="28906" y="24542"/>
                    <a:pt x="28971" y="24544"/>
                    <a:pt x="29035" y="24544"/>
                  </a:cubicBezTo>
                  <a:cubicBezTo>
                    <a:pt x="30084" y="24544"/>
                    <a:pt x="31096" y="24139"/>
                    <a:pt x="32135" y="24139"/>
                  </a:cubicBezTo>
                  <a:cubicBezTo>
                    <a:pt x="32358" y="24139"/>
                    <a:pt x="32582" y="24158"/>
                    <a:pt x="32808" y="24203"/>
                  </a:cubicBezTo>
                  <a:cubicBezTo>
                    <a:pt x="32934" y="24233"/>
                    <a:pt x="33050" y="24247"/>
                    <a:pt x="33156" y="24247"/>
                  </a:cubicBezTo>
                  <a:cubicBezTo>
                    <a:pt x="34430" y="24247"/>
                    <a:pt x="34401" y="22248"/>
                    <a:pt x="35652" y="22248"/>
                  </a:cubicBezTo>
                  <a:cubicBezTo>
                    <a:pt x="35689" y="22248"/>
                    <a:pt x="35727" y="22250"/>
                    <a:pt x="35766" y="22253"/>
                  </a:cubicBezTo>
                  <a:cubicBezTo>
                    <a:pt x="35833" y="22052"/>
                    <a:pt x="35833" y="21850"/>
                    <a:pt x="35766" y="21648"/>
                  </a:cubicBezTo>
                  <a:cubicBezTo>
                    <a:pt x="35228" y="20035"/>
                    <a:pt x="34757" y="18354"/>
                    <a:pt x="32741" y="17816"/>
                  </a:cubicBezTo>
                  <a:cubicBezTo>
                    <a:pt x="31531" y="17480"/>
                    <a:pt x="30186" y="17278"/>
                    <a:pt x="29379" y="16136"/>
                  </a:cubicBezTo>
                  <a:cubicBezTo>
                    <a:pt x="29078" y="15684"/>
                    <a:pt x="28832" y="15489"/>
                    <a:pt x="28608" y="15489"/>
                  </a:cubicBezTo>
                  <a:cubicBezTo>
                    <a:pt x="28333" y="15489"/>
                    <a:pt x="28093" y="15787"/>
                    <a:pt x="27833" y="16270"/>
                  </a:cubicBezTo>
                  <a:cubicBezTo>
                    <a:pt x="27295" y="17480"/>
                    <a:pt x="26220" y="18489"/>
                    <a:pt x="24942" y="19026"/>
                  </a:cubicBezTo>
                  <a:cubicBezTo>
                    <a:pt x="26623" y="18152"/>
                    <a:pt x="27833" y="16539"/>
                    <a:pt x="28304" y="14724"/>
                  </a:cubicBezTo>
                  <a:cubicBezTo>
                    <a:pt x="27362" y="12976"/>
                    <a:pt x="25547" y="11900"/>
                    <a:pt x="24203" y="10421"/>
                  </a:cubicBezTo>
                  <a:cubicBezTo>
                    <a:pt x="21581" y="8606"/>
                    <a:pt x="19295" y="6387"/>
                    <a:pt x="16740" y="4505"/>
                  </a:cubicBezTo>
                  <a:cubicBezTo>
                    <a:pt x="16337" y="4303"/>
                    <a:pt x="16001" y="4034"/>
                    <a:pt x="15732" y="3698"/>
                  </a:cubicBezTo>
                  <a:cubicBezTo>
                    <a:pt x="15598" y="3564"/>
                    <a:pt x="15463" y="3497"/>
                    <a:pt x="15329" y="3362"/>
                  </a:cubicBezTo>
                  <a:cubicBezTo>
                    <a:pt x="14195" y="2984"/>
                    <a:pt x="13474" y="1663"/>
                    <a:pt x="12117" y="1663"/>
                  </a:cubicBezTo>
                  <a:cubicBezTo>
                    <a:pt x="12025" y="1663"/>
                    <a:pt x="11931" y="1669"/>
                    <a:pt x="11833" y="1682"/>
                  </a:cubicBezTo>
                  <a:cubicBezTo>
                    <a:pt x="11582" y="1782"/>
                    <a:pt x="11406" y="2069"/>
                    <a:pt x="11138" y="2069"/>
                  </a:cubicBezTo>
                  <a:cubicBezTo>
                    <a:pt x="11046" y="2069"/>
                    <a:pt x="10944" y="2036"/>
                    <a:pt x="10824" y="1950"/>
                  </a:cubicBezTo>
                  <a:cubicBezTo>
                    <a:pt x="10959" y="1547"/>
                    <a:pt x="11564" y="1682"/>
                    <a:pt x="11698" y="1211"/>
                  </a:cubicBezTo>
                  <a:cubicBezTo>
                    <a:pt x="11766" y="337"/>
                    <a:pt x="11160" y="135"/>
                    <a:pt x="10421" y="1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2" name="Google Shape;24012;p31"/>
            <p:cNvSpPr/>
            <p:nvPr/>
          </p:nvSpPr>
          <p:spPr>
            <a:xfrm>
              <a:off x="2883075" y="3786475"/>
              <a:ext cx="1094175" cy="1356250"/>
            </a:xfrm>
            <a:custGeom>
              <a:avLst/>
              <a:gdLst/>
              <a:ahLst/>
              <a:cxnLst/>
              <a:rect l="l" t="t" r="r" b="b"/>
              <a:pathLst>
                <a:path w="43767" h="54250" extrusionOk="0">
                  <a:moveTo>
                    <a:pt x="26124" y="35242"/>
                  </a:moveTo>
                  <a:lnTo>
                    <a:pt x="26124" y="35242"/>
                  </a:lnTo>
                  <a:cubicBezTo>
                    <a:pt x="25917" y="35403"/>
                    <a:pt x="25604" y="35395"/>
                    <a:pt x="25144" y="35683"/>
                  </a:cubicBezTo>
                  <a:cubicBezTo>
                    <a:pt x="25579" y="35411"/>
                    <a:pt x="25882" y="35359"/>
                    <a:pt x="26124" y="35242"/>
                  </a:cubicBezTo>
                  <a:close/>
                  <a:moveTo>
                    <a:pt x="32809" y="43080"/>
                  </a:moveTo>
                  <a:lnTo>
                    <a:pt x="32809" y="43080"/>
                  </a:lnTo>
                  <a:cubicBezTo>
                    <a:pt x="32958" y="43348"/>
                    <a:pt x="32986" y="43616"/>
                    <a:pt x="32539" y="43884"/>
                  </a:cubicBezTo>
                  <a:cubicBezTo>
                    <a:pt x="32508" y="43895"/>
                    <a:pt x="32478" y="43907"/>
                    <a:pt x="32450" y="43920"/>
                  </a:cubicBezTo>
                  <a:lnTo>
                    <a:pt x="32450" y="43920"/>
                  </a:lnTo>
                  <a:cubicBezTo>
                    <a:pt x="32760" y="43698"/>
                    <a:pt x="32892" y="43430"/>
                    <a:pt x="32809" y="43080"/>
                  </a:cubicBezTo>
                  <a:close/>
                  <a:moveTo>
                    <a:pt x="32084" y="44266"/>
                  </a:moveTo>
                  <a:lnTo>
                    <a:pt x="32136" y="44422"/>
                  </a:lnTo>
                  <a:lnTo>
                    <a:pt x="32136" y="44422"/>
                  </a:lnTo>
                  <a:lnTo>
                    <a:pt x="32001" y="44355"/>
                  </a:lnTo>
                  <a:cubicBezTo>
                    <a:pt x="32029" y="44328"/>
                    <a:pt x="32056" y="44297"/>
                    <a:pt x="32084" y="44266"/>
                  </a:cubicBezTo>
                  <a:close/>
                  <a:moveTo>
                    <a:pt x="31922" y="52799"/>
                  </a:moveTo>
                  <a:cubicBezTo>
                    <a:pt x="32001" y="52799"/>
                    <a:pt x="32001" y="52862"/>
                    <a:pt x="32001" y="52960"/>
                  </a:cubicBezTo>
                  <a:cubicBezTo>
                    <a:pt x="32002" y="52962"/>
                    <a:pt x="32003" y="52964"/>
                    <a:pt x="32004" y="52965"/>
                  </a:cubicBezTo>
                  <a:lnTo>
                    <a:pt x="32004" y="52965"/>
                  </a:lnTo>
                  <a:cubicBezTo>
                    <a:pt x="31949" y="52900"/>
                    <a:pt x="31880" y="52853"/>
                    <a:pt x="31800" y="52826"/>
                  </a:cubicBezTo>
                  <a:cubicBezTo>
                    <a:pt x="31854" y="52808"/>
                    <a:pt x="31893" y="52799"/>
                    <a:pt x="31922" y="52799"/>
                  </a:cubicBezTo>
                  <a:close/>
                  <a:moveTo>
                    <a:pt x="1274" y="1"/>
                  </a:moveTo>
                  <a:cubicBezTo>
                    <a:pt x="781" y="1"/>
                    <a:pt x="617" y="713"/>
                    <a:pt x="270" y="1060"/>
                  </a:cubicBezTo>
                  <a:cubicBezTo>
                    <a:pt x="135" y="1195"/>
                    <a:pt x="68" y="1396"/>
                    <a:pt x="68" y="1598"/>
                  </a:cubicBezTo>
                  <a:cubicBezTo>
                    <a:pt x="1" y="1800"/>
                    <a:pt x="1" y="2001"/>
                    <a:pt x="68" y="2136"/>
                  </a:cubicBezTo>
                  <a:cubicBezTo>
                    <a:pt x="68" y="2606"/>
                    <a:pt x="337" y="3010"/>
                    <a:pt x="673" y="3279"/>
                  </a:cubicBezTo>
                  <a:cubicBezTo>
                    <a:pt x="1681" y="3749"/>
                    <a:pt x="270" y="3817"/>
                    <a:pt x="606" y="4153"/>
                  </a:cubicBezTo>
                  <a:cubicBezTo>
                    <a:pt x="471" y="4354"/>
                    <a:pt x="404" y="4623"/>
                    <a:pt x="404" y="4959"/>
                  </a:cubicBezTo>
                  <a:cubicBezTo>
                    <a:pt x="337" y="5363"/>
                    <a:pt x="539" y="5833"/>
                    <a:pt x="875" y="6170"/>
                  </a:cubicBezTo>
                  <a:cubicBezTo>
                    <a:pt x="970" y="6217"/>
                    <a:pt x="1099" y="6265"/>
                    <a:pt x="1237" y="6265"/>
                  </a:cubicBezTo>
                  <a:cubicBezTo>
                    <a:pt x="1294" y="6265"/>
                    <a:pt x="1354" y="6256"/>
                    <a:pt x="1413" y="6237"/>
                  </a:cubicBezTo>
                  <a:lnTo>
                    <a:pt x="1413" y="6237"/>
                  </a:lnTo>
                  <a:cubicBezTo>
                    <a:pt x="1278" y="6304"/>
                    <a:pt x="1144" y="6438"/>
                    <a:pt x="1009" y="6640"/>
                  </a:cubicBezTo>
                  <a:cubicBezTo>
                    <a:pt x="942" y="6909"/>
                    <a:pt x="942" y="7178"/>
                    <a:pt x="1144" y="7447"/>
                  </a:cubicBezTo>
                  <a:cubicBezTo>
                    <a:pt x="1278" y="7716"/>
                    <a:pt x="1547" y="7850"/>
                    <a:pt x="1816" y="7985"/>
                  </a:cubicBezTo>
                  <a:cubicBezTo>
                    <a:pt x="1893" y="8000"/>
                    <a:pt x="1970" y="8008"/>
                    <a:pt x="2047" y="8008"/>
                  </a:cubicBezTo>
                  <a:cubicBezTo>
                    <a:pt x="2635" y="8008"/>
                    <a:pt x="3176" y="7564"/>
                    <a:pt x="3295" y="6909"/>
                  </a:cubicBezTo>
                  <a:cubicBezTo>
                    <a:pt x="3429" y="6102"/>
                    <a:pt x="2824" y="5632"/>
                    <a:pt x="2152" y="5228"/>
                  </a:cubicBezTo>
                  <a:cubicBezTo>
                    <a:pt x="2133" y="5222"/>
                    <a:pt x="2114" y="5219"/>
                    <a:pt x="2096" y="5219"/>
                  </a:cubicBezTo>
                  <a:cubicBezTo>
                    <a:pt x="1961" y="5219"/>
                    <a:pt x="1833" y="5361"/>
                    <a:pt x="1750" y="5361"/>
                  </a:cubicBezTo>
                  <a:cubicBezTo>
                    <a:pt x="1721" y="5361"/>
                    <a:pt x="1697" y="5343"/>
                    <a:pt x="1681" y="5296"/>
                  </a:cubicBezTo>
                  <a:cubicBezTo>
                    <a:pt x="1681" y="5094"/>
                    <a:pt x="1950" y="5228"/>
                    <a:pt x="2085" y="5094"/>
                  </a:cubicBezTo>
                  <a:cubicBezTo>
                    <a:pt x="2294" y="4989"/>
                    <a:pt x="2545" y="4762"/>
                    <a:pt x="2772" y="4762"/>
                  </a:cubicBezTo>
                  <a:cubicBezTo>
                    <a:pt x="2837" y="4762"/>
                    <a:pt x="2899" y="4780"/>
                    <a:pt x="2959" y="4825"/>
                  </a:cubicBezTo>
                  <a:cubicBezTo>
                    <a:pt x="3631" y="5497"/>
                    <a:pt x="3967" y="6371"/>
                    <a:pt x="4034" y="7312"/>
                  </a:cubicBezTo>
                  <a:cubicBezTo>
                    <a:pt x="4169" y="8119"/>
                    <a:pt x="3429" y="8388"/>
                    <a:pt x="2824" y="8657"/>
                  </a:cubicBezTo>
                  <a:cubicBezTo>
                    <a:pt x="2354" y="8926"/>
                    <a:pt x="1816" y="8993"/>
                    <a:pt x="1480" y="9464"/>
                  </a:cubicBezTo>
                  <a:cubicBezTo>
                    <a:pt x="1144" y="9934"/>
                    <a:pt x="1144" y="10607"/>
                    <a:pt x="1413" y="11144"/>
                  </a:cubicBezTo>
                  <a:cubicBezTo>
                    <a:pt x="1480" y="11279"/>
                    <a:pt x="1614" y="11413"/>
                    <a:pt x="1816" y="11481"/>
                  </a:cubicBezTo>
                  <a:cubicBezTo>
                    <a:pt x="1950" y="11346"/>
                    <a:pt x="2219" y="11279"/>
                    <a:pt x="2085" y="11010"/>
                  </a:cubicBezTo>
                  <a:lnTo>
                    <a:pt x="2085" y="11010"/>
                  </a:lnTo>
                  <a:cubicBezTo>
                    <a:pt x="2287" y="11346"/>
                    <a:pt x="1816" y="11413"/>
                    <a:pt x="1749" y="11682"/>
                  </a:cubicBezTo>
                  <a:cubicBezTo>
                    <a:pt x="1278" y="13094"/>
                    <a:pt x="2354" y="14237"/>
                    <a:pt x="2488" y="15514"/>
                  </a:cubicBezTo>
                  <a:cubicBezTo>
                    <a:pt x="2757" y="16254"/>
                    <a:pt x="3093" y="16993"/>
                    <a:pt x="3497" y="17666"/>
                  </a:cubicBezTo>
                  <a:cubicBezTo>
                    <a:pt x="3624" y="17751"/>
                    <a:pt x="3752" y="17836"/>
                    <a:pt x="3879" y="17836"/>
                  </a:cubicBezTo>
                  <a:cubicBezTo>
                    <a:pt x="3953" y="17836"/>
                    <a:pt x="4028" y="17807"/>
                    <a:pt x="4102" y="17733"/>
                  </a:cubicBezTo>
                  <a:cubicBezTo>
                    <a:pt x="4102" y="17666"/>
                    <a:pt x="4169" y="17598"/>
                    <a:pt x="4169" y="17531"/>
                  </a:cubicBezTo>
                  <a:lnTo>
                    <a:pt x="4169" y="17733"/>
                  </a:lnTo>
                  <a:cubicBezTo>
                    <a:pt x="4034" y="17800"/>
                    <a:pt x="3967" y="17867"/>
                    <a:pt x="3900" y="18002"/>
                  </a:cubicBezTo>
                  <a:cubicBezTo>
                    <a:pt x="3833" y="18203"/>
                    <a:pt x="3833" y="18405"/>
                    <a:pt x="3900" y="18607"/>
                  </a:cubicBezTo>
                  <a:cubicBezTo>
                    <a:pt x="3967" y="18741"/>
                    <a:pt x="4102" y="18943"/>
                    <a:pt x="4236" y="19077"/>
                  </a:cubicBezTo>
                  <a:cubicBezTo>
                    <a:pt x="4371" y="19413"/>
                    <a:pt x="4236" y="19682"/>
                    <a:pt x="4236" y="19951"/>
                  </a:cubicBezTo>
                  <a:cubicBezTo>
                    <a:pt x="4371" y="21430"/>
                    <a:pt x="5312" y="22573"/>
                    <a:pt x="5715" y="23918"/>
                  </a:cubicBezTo>
                  <a:cubicBezTo>
                    <a:pt x="5782" y="24119"/>
                    <a:pt x="5850" y="24254"/>
                    <a:pt x="5917" y="24456"/>
                  </a:cubicBezTo>
                  <a:cubicBezTo>
                    <a:pt x="6186" y="24993"/>
                    <a:pt x="6455" y="25531"/>
                    <a:pt x="6589" y="26136"/>
                  </a:cubicBezTo>
                  <a:cubicBezTo>
                    <a:pt x="7060" y="27481"/>
                    <a:pt x="7598" y="28758"/>
                    <a:pt x="8203" y="30035"/>
                  </a:cubicBezTo>
                  <a:cubicBezTo>
                    <a:pt x="8606" y="30775"/>
                    <a:pt x="8673" y="31716"/>
                    <a:pt x="9614" y="32120"/>
                  </a:cubicBezTo>
                  <a:cubicBezTo>
                    <a:pt x="9958" y="32169"/>
                    <a:pt x="10310" y="32236"/>
                    <a:pt x="10645" y="32236"/>
                  </a:cubicBezTo>
                  <a:cubicBezTo>
                    <a:pt x="11229" y="32236"/>
                    <a:pt x="11760" y="32033"/>
                    <a:pt x="12102" y="31178"/>
                  </a:cubicBezTo>
                  <a:cubicBezTo>
                    <a:pt x="12292" y="30845"/>
                    <a:pt x="12686" y="30714"/>
                    <a:pt x="13090" y="30714"/>
                  </a:cubicBezTo>
                  <a:cubicBezTo>
                    <a:pt x="13256" y="30714"/>
                    <a:pt x="13424" y="30736"/>
                    <a:pt x="13581" y="30775"/>
                  </a:cubicBezTo>
                  <a:cubicBezTo>
                    <a:pt x="14388" y="30977"/>
                    <a:pt x="13917" y="31582"/>
                    <a:pt x="13917" y="32120"/>
                  </a:cubicBezTo>
                  <a:cubicBezTo>
                    <a:pt x="13917" y="33257"/>
                    <a:pt x="14317" y="33812"/>
                    <a:pt x="15118" y="33812"/>
                  </a:cubicBezTo>
                  <a:cubicBezTo>
                    <a:pt x="15405" y="33812"/>
                    <a:pt x="15745" y="33741"/>
                    <a:pt x="16136" y="33599"/>
                  </a:cubicBezTo>
                  <a:cubicBezTo>
                    <a:pt x="16506" y="33493"/>
                    <a:pt x="16877" y="33095"/>
                    <a:pt x="17182" y="33095"/>
                  </a:cubicBezTo>
                  <a:cubicBezTo>
                    <a:pt x="17264" y="33095"/>
                    <a:pt x="17341" y="33124"/>
                    <a:pt x="17413" y="33195"/>
                  </a:cubicBezTo>
                  <a:cubicBezTo>
                    <a:pt x="17905" y="33571"/>
                    <a:pt x="18414" y="33684"/>
                    <a:pt x="18931" y="33684"/>
                  </a:cubicBezTo>
                  <a:cubicBezTo>
                    <a:pt x="19720" y="33684"/>
                    <a:pt x="20528" y="33419"/>
                    <a:pt x="21323" y="33419"/>
                  </a:cubicBezTo>
                  <a:cubicBezTo>
                    <a:pt x="21499" y="33419"/>
                    <a:pt x="21675" y="33432"/>
                    <a:pt x="21850" y="33464"/>
                  </a:cubicBezTo>
                  <a:cubicBezTo>
                    <a:pt x="21850" y="34069"/>
                    <a:pt x="21984" y="34674"/>
                    <a:pt x="22186" y="35212"/>
                  </a:cubicBezTo>
                  <a:cubicBezTo>
                    <a:pt x="22522" y="36691"/>
                    <a:pt x="22791" y="38036"/>
                    <a:pt x="24673" y="38372"/>
                  </a:cubicBezTo>
                  <a:cubicBezTo>
                    <a:pt x="25615" y="38573"/>
                    <a:pt x="25749" y="39515"/>
                    <a:pt x="25682" y="40523"/>
                  </a:cubicBezTo>
                  <a:cubicBezTo>
                    <a:pt x="25502" y="42081"/>
                    <a:pt x="27138" y="43479"/>
                    <a:pt x="28876" y="43479"/>
                  </a:cubicBezTo>
                  <a:cubicBezTo>
                    <a:pt x="29088" y="43479"/>
                    <a:pt x="29302" y="43458"/>
                    <a:pt x="29514" y="43414"/>
                  </a:cubicBezTo>
                  <a:lnTo>
                    <a:pt x="29514" y="43414"/>
                  </a:lnTo>
                  <a:cubicBezTo>
                    <a:pt x="29245" y="44221"/>
                    <a:pt x="28909" y="45095"/>
                    <a:pt x="29379" y="45901"/>
                  </a:cubicBezTo>
                  <a:cubicBezTo>
                    <a:pt x="29724" y="46475"/>
                    <a:pt x="30199" y="46570"/>
                    <a:pt x="30693" y="46570"/>
                  </a:cubicBezTo>
                  <a:cubicBezTo>
                    <a:pt x="30937" y="46570"/>
                    <a:pt x="31186" y="46547"/>
                    <a:pt x="31426" y="46547"/>
                  </a:cubicBezTo>
                  <a:cubicBezTo>
                    <a:pt x="31554" y="46547"/>
                    <a:pt x="31679" y="46553"/>
                    <a:pt x="31800" y="46574"/>
                  </a:cubicBezTo>
                  <a:cubicBezTo>
                    <a:pt x="31665" y="46574"/>
                    <a:pt x="31508" y="46566"/>
                    <a:pt x="31354" y="46566"/>
                  </a:cubicBezTo>
                  <a:cubicBezTo>
                    <a:pt x="31045" y="46566"/>
                    <a:pt x="30746" y="46596"/>
                    <a:pt x="30657" y="46775"/>
                  </a:cubicBezTo>
                  <a:cubicBezTo>
                    <a:pt x="30189" y="47747"/>
                    <a:pt x="29567" y="48006"/>
                    <a:pt x="28884" y="48006"/>
                  </a:cubicBezTo>
                  <a:cubicBezTo>
                    <a:pt x="28291" y="48006"/>
                    <a:pt x="27651" y="47810"/>
                    <a:pt x="27026" y="47716"/>
                  </a:cubicBezTo>
                  <a:cubicBezTo>
                    <a:pt x="26694" y="47656"/>
                    <a:pt x="26362" y="47623"/>
                    <a:pt x="26029" y="47623"/>
                  </a:cubicBezTo>
                  <a:cubicBezTo>
                    <a:pt x="25622" y="47623"/>
                    <a:pt x="25215" y="47673"/>
                    <a:pt x="24808" y="47784"/>
                  </a:cubicBezTo>
                  <a:cubicBezTo>
                    <a:pt x="24206" y="47910"/>
                    <a:pt x="23634" y="48037"/>
                    <a:pt x="23077" y="48037"/>
                  </a:cubicBezTo>
                  <a:cubicBezTo>
                    <a:pt x="22453" y="48037"/>
                    <a:pt x="21849" y="47878"/>
                    <a:pt x="21245" y="47380"/>
                  </a:cubicBezTo>
                  <a:cubicBezTo>
                    <a:pt x="20977" y="47202"/>
                    <a:pt x="20670" y="47115"/>
                    <a:pt x="20370" y="47115"/>
                  </a:cubicBezTo>
                  <a:cubicBezTo>
                    <a:pt x="19992" y="47115"/>
                    <a:pt x="19625" y="47252"/>
                    <a:pt x="19362" y="47515"/>
                  </a:cubicBezTo>
                  <a:cubicBezTo>
                    <a:pt x="18825" y="48927"/>
                    <a:pt x="20236" y="49330"/>
                    <a:pt x="20774" y="50204"/>
                  </a:cubicBezTo>
                  <a:cubicBezTo>
                    <a:pt x="21648" y="51280"/>
                    <a:pt x="22858" y="52221"/>
                    <a:pt x="24203" y="52759"/>
                  </a:cubicBezTo>
                  <a:cubicBezTo>
                    <a:pt x="24808" y="53028"/>
                    <a:pt x="25615" y="52624"/>
                    <a:pt x="26152" y="53431"/>
                  </a:cubicBezTo>
                  <a:cubicBezTo>
                    <a:pt x="26504" y="54056"/>
                    <a:pt x="27014" y="54250"/>
                    <a:pt x="27565" y="54250"/>
                  </a:cubicBezTo>
                  <a:cubicBezTo>
                    <a:pt x="27962" y="54250"/>
                    <a:pt x="28380" y="54149"/>
                    <a:pt x="28774" y="54036"/>
                  </a:cubicBezTo>
                  <a:cubicBezTo>
                    <a:pt x="29127" y="53885"/>
                    <a:pt x="29518" y="53809"/>
                    <a:pt x="29890" y="53809"/>
                  </a:cubicBezTo>
                  <a:cubicBezTo>
                    <a:pt x="30014" y="53809"/>
                    <a:pt x="30136" y="53817"/>
                    <a:pt x="30253" y="53834"/>
                  </a:cubicBezTo>
                  <a:cubicBezTo>
                    <a:pt x="30455" y="53834"/>
                    <a:pt x="30657" y="53767"/>
                    <a:pt x="30791" y="53700"/>
                  </a:cubicBezTo>
                  <a:cubicBezTo>
                    <a:pt x="30926" y="53633"/>
                    <a:pt x="30791" y="53431"/>
                    <a:pt x="30926" y="53364"/>
                  </a:cubicBezTo>
                  <a:cubicBezTo>
                    <a:pt x="30926" y="53565"/>
                    <a:pt x="31060" y="53700"/>
                    <a:pt x="31195" y="53834"/>
                  </a:cubicBezTo>
                  <a:cubicBezTo>
                    <a:pt x="31279" y="53862"/>
                    <a:pt x="31363" y="53876"/>
                    <a:pt x="31445" y="53876"/>
                  </a:cubicBezTo>
                  <a:cubicBezTo>
                    <a:pt x="31755" y="53876"/>
                    <a:pt x="32029" y="53683"/>
                    <a:pt x="32136" y="53364"/>
                  </a:cubicBezTo>
                  <a:cubicBezTo>
                    <a:pt x="32136" y="53242"/>
                    <a:pt x="32108" y="53134"/>
                    <a:pt x="32059" y="53046"/>
                  </a:cubicBezTo>
                  <a:lnTo>
                    <a:pt x="32059" y="53046"/>
                  </a:lnTo>
                  <a:cubicBezTo>
                    <a:pt x="32132" y="53130"/>
                    <a:pt x="32235" y="53194"/>
                    <a:pt x="32337" y="53296"/>
                  </a:cubicBezTo>
                  <a:cubicBezTo>
                    <a:pt x="32372" y="53301"/>
                    <a:pt x="32406" y="53304"/>
                    <a:pt x="32438" y="53304"/>
                  </a:cubicBezTo>
                  <a:cubicBezTo>
                    <a:pt x="32838" y="53304"/>
                    <a:pt x="33020" y="52930"/>
                    <a:pt x="33144" y="52557"/>
                  </a:cubicBezTo>
                  <a:cubicBezTo>
                    <a:pt x="33144" y="52490"/>
                    <a:pt x="33144" y="52422"/>
                    <a:pt x="33144" y="52355"/>
                  </a:cubicBezTo>
                  <a:lnTo>
                    <a:pt x="33346" y="52288"/>
                  </a:lnTo>
                  <a:lnTo>
                    <a:pt x="33346" y="52288"/>
                  </a:lnTo>
                  <a:cubicBezTo>
                    <a:pt x="33413" y="52624"/>
                    <a:pt x="33211" y="53028"/>
                    <a:pt x="33548" y="53296"/>
                  </a:cubicBezTo>
                  <a:cubicBezTo>
                    <a:pt x="33682" y="53364"/>
                    <a:pt x="33884" y="53431"/>
                    <a:pt x="34018" y="53431"/>
                  </a:cubicBezTo>
                  <a:cubicBezTo>
                    <a:pt x="34220" y="53364"/>
                    <a:pt x="34354" y="53364"/>
                    <a:pt x="34556" y="53364"/>
                  </a:cubicBezTo>
                  <a:lnTo>
                    <a:pt x="35295" y="53364"/>
                  </a:lnTo>
                  <a:cubicBezTo>
                    <a:pt x="36102" y="53565"/>
                    <a:pt x="36909" y="53364"/>
                    <a:pt x="37648" y="53700"/>
                  </a:cubicBezTo>
                  <a:cubicBezTo>
                    <a:pt x="37751" y="53708"/>
                    <a:pt x="37854" y="53711"/>
                    <a:pt x="37956" y="53711"/>
                  </a:cubicBezTo>
                  <a:cubicBezTo>
                    <a:pt x="39587" y="53711"/>
                    <a:pt x="41113" y="52759"/>
                    <a:pt x="42758" y="52759"/>
                  </a:cubicBezTo>
                  <a:cubicBezTo>
                    <a:pt x="42892" y="52422"/>
                    <a:pt x="43766" y="52893"/>
                    <a:pt x="43497" y="52221"/>
                  </a:cubicBezTo>
                  <a:cubicBezTo>
                    <a:pt x="43094" y="51481"/>
                    <a:pt x="42556" y="50943"/>
                    <a:pt x="41884" y="50540"/>
                  </a:cubicBezTo>
                  <a:cubicBezTo>
                    <a:pt x="41749" y="50473"/>
                    <a:pt x="41615" y="50406"/>
                    <a:pt x="41413" y="50338"/>
                  </a:cubicBezTo>
                  <a:cubicBezTo>
                    <a:pt x="41279" y="50338"/>
                    <a:pt x="41212" y="50271"/>
                    <a:pt x="41212" y="50137"/>
                  </a:cubicBezTo>
                  <a:cubicBezTo>
                    <a:pt x="40741" y="49263"/>
                    <a:pt x="40001" y="48523"/>
                    <a:pt x="39127" y="48120"/>
                  </a:cubicBezTo>
                  <a:cubicBezTo>
                    <a:pt x="38926" y="47716"/>
                    <a:pt x="38657" y="47448"/>
                    <a:pt x="38253" y="47246"/>
                  </a:cubicBezTo>
                  <a:cubicBezTo>
                    <a:pt x="37648" y="46237"/>
                    <a:pt x="36842" y="45431"/>
                    <a:pt x="35833" y="44893"/>
                  </a:cubicBezTo>
                  <a:cubicBezTo>
                    <a:pt x="34758" y="43884"/>
                    <a:pt x="34153" y="42405"/>
                    <a:pt x="32674" y="41935"/>
                  </a:cubicBezTo>
                  <a:cubicBezTo>
                    <a:pt x="32420" y="42062"/>
                    <a:pt x="32405" y="42369"/>
                    <a:pt x="32518" y="42629"/>
                  </a:cubicBezTo>
                  <a:lnTo>
                    <a:pt x="32518" y="42629"/>
                  </a:lnTo>
                  <a:cubicBezTo>
                    <a:pt x="32170" y="42338"/>
                    <a:pt x="31666" y="42059"/>
                    <a:pt x="32405" y="41532"/>
                  </a:cubicBezTo>
                  <a:cubicBezTo>
                    <a:pt x="32347" y="41074"/>
                    <a:pt x="32144" y="40762"/>
                    <a:pt x="31712" y="40762"/>
                  </a:cubicBezTo>
                  <a:cubicBezTo>
                    <a:pt x="31637" y="40762"/>
                    <a:pt x="31554" y="40772"/>
                    <a:pt x="31463" y="40792"/>
                  </a:cubicBezTo>
                  <a:cubicBezTo>
                    <a:pt x="31329" y="40926"/>
                    <a:pt x="31195" y="40994"/>
                    <a:pt x="30993" y="40994"/>
                  </a:cubicBezTo>
                  <a:cubicBezTo>
                    <a:pt x="31127" y="40859"/>
                    <a:pt x="31396" y="40926"/>
                    <a:pt x="31463" y="40725"/>
                  </a:cubicBezTo>
                  <a:cubicBezTo>
                    <a:pt x="31463" y="39582"/>
                    <a:pt x="30590" y="39111"/>
                    <a:pt x="29716" y="38708"/>
                  </a:cubicBezTo>
                  <a:cubicBezTo>
                    <a:pt x="29581" y="38708"/>
                    <a:pt x="29514" y="38775"/>
                    <a:pt x="29447" y="38842"/>
                  </a:cubicBezTo>
                  <a:cubicBezTo>
                    <a:pt x="29447" y="38775"/>
                    <a:pt x="29447" y="38708"/>
                    <a:pt x="29514" y="38641"/>
                  </a:cubicBezTo>
                  <a:cubicBezTo>
                    <a:pt x="29581" y="38170"/>
                    <a:pt x="29312" y="37767"/>
                    <a:pt x="28909" y="37632"/>
                  </a:cubicBezTo>
                  <a:lnTo>
                    <a:pt x="28169" y="36826"/>
                  </a:lnTo>
                  <a:cubicBezTo>
                    <a:pt x="27708" y="36100"/>
                    <a:pt x="27376" y="35181"/>
                    <a:pt x="26286" y="35146"/>
                  </a:cubicBezTo>
                  <a:lnTo>
                    <a:pt x="26286" y="35146"/>
                  </a:lnTo>
                  <a:cubicBezTo>
                    <a:pt x="26286" y="35146"/>
                    <a:pt x="26286" y="35145"/>
                    <a:pt x="26287" y="35145"/>
                  </a:cubicBezTo>
                  <a:cubicBezTo>
                    <a:pt x="26690" y="34002"/>
                    <a:pt x="25682" y="33464"/>
                    <a:pt x="25346" y="32590"/>
                  </a:cubicBezTo>
                  <a:cubicBezTo>
                    <a:pt x="24337" y="31515"/>
                    <a:pt x="23934" y="29968"/>
                    <a:pt x="22320" y="29430"/>
                  </a:cubicBezTo>
                  <a:cubicBezTo>
                    <a:pt x="22119" y="29430"/>
                    <a:pt x="21984" y="29632"/>
                    <a:pt x="21984" y="29834"/>
                  </a:cubicBezTo>
                  <a:cubicBezTo>
                    <a:pt x="22052" y="29968"/>
                    <a:pt x="22052" y="30035"/>
                    <a:pt x="21850" y="30035"/>
                  </a:cubicBezTo>
                  <a:lnTo>
                    <a:pt x="21783" y="29901"/>
                  </a:lnTo>
                  <a:cubicBezTo>
                    <a:pt x="21766" y="29859"/>
                    <a:pt x="21731" y="29842"/>
                    <a:pt x="21684" y="29842"/>
                  </a:cubicBezTo>
                  <a:cubicBezTo>
                    <a:pt x="21502" y="29842"/>
                    <a:pt x="21138" y="30095"/>
                    <a:pt x="20944" y="30095"/>
                  </a:cubicBezTo>
                  <a:cubicBezTo>
                    <a:pt x="20790" y="30095"/>
                    <a:pt x="20742" y="29936"/>
                    <a:pt x="20976" y="29363"/>
                  </a:cubicBezTo>
                  <a:cubicBezTo>
                    <a:pt x="21245" y="28624"/>
                    <a:pt x="20841" y="27750"/>
                    <a:pt x="20102" y="27481"/>
                  </a:cubicBezTo>
                  <a:cubicBezTo>
                    <a:pt x="19937" y="27405"/>
                    <a:pt x="19804" y="27372"/>
                    <a:pt x="19694" y="27372"/>
                  </a:cubicBezTo>
                  <a:cubicBezTo>
                    <a:pt x="19223" y="27372"/>
                    <a:pt x="19203" y="27985"/>
                    <a:pt x="19094" y="28422"/>
                  </a:cubicBezTo>
                  <a:cubicBezTo>
                    <a:pt x="18993" y="28657"/>
                    <a:pt x="18841" y="28741"/>
                    <a:pt x="18682" y="28741"/>
                  </a:cubicBezTo>
                  <a:cubicBezTo>
                    <a:pt x="18522" y="28741"/>
                    <a:pt x="18354" y="28657"/>
                    <a:pt x="18220" y="28556"/>
                  </a:cubicBezTo>
                  <a:cubicBezTo>
                    <a:pt x="17346" y="27750"/>
                    <a:pt x="16337" y="27010"/>
                    <a:pt x="16337" y="25666"/>
                  </a:cubicBezTo>
                  <a:cubicBezTo>
                    <a:pt x="16293" y="24382"/>
                    <a:pt x="16045" y="23798"/>
                    <a:pt x="15401" y="23798"/>
                  </a:cubicBezTo>
                  <a:cubicBezTo>
                    <a:pt x="15066" y="23798"/>
                    <a:pt x="14626" y="23955"/>
                    <a:pt x="14051" y="24254"/>
                  </a:cubicBezTo>
                  <a:cubicBezTo>
                    <a:pt x="13715" y="24478"/>
                    <a:pt x="13331" y="24586"/>
                    <a:pt x="12950" y="24586"/>
                  </a:cubicBezTo>
                  <a:cubicBezTo>
                    <a:pt x="12417" y="24586"/>
                    <a:pt x="11888" y="24377"/>
                    <a:pt x="11497" y="23985"/>
                  </a:cubicBezTo>
                  <a:cubicBezTo>
                    <a:pt x="10862" y="23411"/>
                    <a:pt x="10242" y="23081"/>
                    <a:pt x="9671" y="23081"/>
                  </a:cubicBezTo>
                  <a:cubicBezTo>
                    <a:pt x="8972" y="23081"/>
                    <a:pt x="8348" y="23577"/>
                    <a:pt x="7866" y="24724"/>
                  </a:cubicBezTo>
                  <a:lnTo>
                    <a:pt x="7732" y="24724"/>
                  </a:lnTo>
                  <a:cubicBezTo>
                    <a:pt x="8203" y="24052"/>
                    <a:pt x="8001" y="22842"/>
                    <a:pt x="9413" y="22775"/>
                  </a:cubicBezTo>
                  <a:cubicBezTo>
                    <a:pt x="10287" y="22708"/>
                    <a:pt x="11161" y="19413"/>
                    <a:pt x="10556" y="18808"/>
                  </a:cubicBezTo>
                  <a:cubicBezTo>
                    <a:pt x="9682" y="18136"/>
                    <a:pt x="9547" y="16859"/>
                    <a:pt x="10085" y="15918"/>
                  </a:cubicBezTo>
                  <a:cubicBezTo>
                    <a:pt x="10556" y="15245"/>
                    <a:pt x="10287" y="14371"/>
                    <a:pt x="9547" y="14035"/>
                  </a:cubicBezTo>
                  <a:cubicBezTo>
                    <a:pt x="9314" y="13895"/>
                    <a:pt x="9057" y="13828"/>
                    <a:pt x="8803" y="13828"/>
                  </a:cubicBezTo>
                  <a:cubicBezTo>
                    <a:pt x="8325" y="13828"/>
                    <a:pt x="7861" y="14067"/>
                    <a:pt x="7598" y="14506"/>
                  </a:cubicBezTo>
                  <a:cubicBezTo>
                    <a:pt x="6925" y="15313"/>
                    <a:pt x="6051" y="15850"/>
                    <a:pt x="5312" y="16590"/>
                  </a:cubicBezTo>
                  <a:cubicBezTo>
                    <a:pt x="5715" y="15581"/>
                    <a:pt x="6522" y="14640"/>
                    <a:pt x="5110" y="13834"/>
                  </a:cubicBezTo>
                  <a:cubicBezTo>
                    <a:pt x="6119" y="13497"/>
                    <a:pt x="7329" y="13968"/>
                    <a:pt x="8068" y="13161"/>
                  </a:cubicBezTo>
                  <a:cubicBezTo>
                    <a:pt x="8740" y="12287"/>
                    <a:pt x="9749" y="11749"/>
                    <a:pt x="10824" y="11749"/>
                  </a:cubicBezTo>
                  <a:cubicBezTo>
                    <a:pt x="11362" y="11749"/>
                    <a:pt x="12035" y="11144"/>
                    <a:pt x="11497" y="10741"/>
                  </a:cubicBezTo>
                  <a:cubicBezTo>
                    <a:pt x="10219" y="9598"/>
                    <a:pt x="10152" y="8455"/>
                    <a:pt x="10623" y="6976"/>
                  </a:cubicBezTo>
                  <a:cubicBezTo>
                    <a:pt x="10690" y="6707"/>
                    <a:pt x="10421" y="6371"/>
                    <a:pt x="10018" y="6304"/>
                  </a:cubicBezTo>
                  <a:lnTo>
                    <a:pt x="9816" y="6304"/>
                  </a:lnTo>
                  <a:cubicBezTo>
                    <a:pt x="9892" y="6294"/>
                    <a:pt x="9961" y="6289"/>
                    <a:pt x="10024" y="6289"/>
                  </a:cubicBezTo>
                  <a:cubicBezTo>
                    <a:pt x="10796" y="6289"/>
                    <a:pt x="10628" y="7012"/>
                    <a:pt x="10690" y="7447"/>
                  </a:cubicBezTo>
                  <a:cubicBezTo>
                    <a:pt x="10739" y="7789"/>
                    <a:pt x="10752" y="8167"/>
                    <a:pt x="11014" y="8167"/>
                  </a:cubicBezTo>
                  <a:cubicBezTo>
                    <a:pt x="11112" y="8167"/>
                    <a:pt x="11246" y="8113"/>
                    <a:pt x="11430" y="7985"/>
                  </a:cubicBezTo>
                  <a:cubicBezTo>
                    <a:pt x="11564" y="7649"/>
                    <a:pt x="11564" y="7178"/>
                    <a:pt x="11362" y="6909"/>
                  </a:cubicBezTo>
                  <a:cubicBezTo>
                    <a:pt x="11026" y="4892"/>
                    <a:pt x="10690" y="2875"/>
                    <a:pt x="10354" y="859"/>
                  </a:cubicBezTo>
                  <a:cubicBezTo>
                    <a:pt x="10311" y="852"/>
                    <a:pt x="10270" y="850"/>
                    <a:pt x="10230" y="850"/>
                  </a:cubicBezTo>
                  <a:cubicBezTo>
                    <a:pt x="9822" y="850"/>
                    <a:pt x="9511" y="1133"/>
                    <a:pt x="9144" y="1195"/>
                  </a:cubicBezTo>
                  <a:lnTo>
                    <a:pt x="8606" y="1262"/>
                  </a:lnTo>
                  <a:cubicBezTo>
                    <a:pt x="8472" y="1262"/>
                    <a:pt x="8270" y="1329"/>
                    <a:pt x="8068" y="1329"/>
                  </a:cubicBezTo>
                  <a:cubicBezTo>
                    <a:pt x="7854" y="1419"/>
                    <a:pt x="7642" y="1455"/>
                    <a:pt x="7431" y="1455"/>
                  </a:cubicBezTo>
                  <a:cubicBezTo>
                    <a:pt x="6655" y="1455"/>
                    <a:pt x="5891" y="975"/>
                    <a:pt x="5093" y="975"/>
                  </a:cubicBezTo>
                  <a:cubicBezTo>
                    <a:pt x="4812" y="975"/>
                    <a:pt x="4527" y="1034"/>
                    <a:pt x="4236" y="1195"/>
                  </a:cubicBezTo>
                  <a:cubicBezTo>
                    <a:pt x="3963" y="1322"/>
                    <a:pt x="3709" y="1381"/>
                    <a:pt x="3474" y="1381"/>
                  </a:cubicBezTo>
                  <a:cubicBezTo>
                    <a:pt x="2842" y="1381"/>
                    <a:pt x="2342" y="958"/>
                    <a:pt x="1950" y="321"/>
                  </a:cubicBezTo>
                  <a:cubicBezTo>
                    <a:pt x="1668" y="91"/>
                    <a:pt x="1450" y="1"/>
                    <a:pt x="127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3" name="Google Shape;24013;p31"/>
            <p:cNvSpPr/>
            <p:nvPr/>
          </p:nvSpPr>
          <p:spPr>
            <a:xfrm>
              <a:off x="2014150" y="3598500"/>
              <a:ext cx="479025" cy="1269975"/>
            </a:xfrm>
            <a:custGeom>
              <a:avLst/>
              <a:gdLst/>
              <a:ahLst/>
              <a:cxnLst/>
              <a:rect l="l" t="t" r="r" b="b"/>
              <a:pathLst>
                <a:path w="19161" h="50799" extrusionOk="0">
                  <a:moveTo>
                    <a:pt x="11866" y="0"/>
                  </a:moveTo>
                  <a:cubicBezTo>
                    <a:pt x="11243" y="0"/>
                    <a:pt x="10580" y="550"/>
                    <a:pt x="9951" y="646"/>
                  </a:cubicBezTo>
                  <a:cubicBezTo>
                    <a:pt x="7194" y="1722"/>
                    <a:pt x="4572" y="3066"/>
                    <a:pt x="2152" y="4747"/>
                  </a:cubicBezTo>
                  <a:cubicBezTo>
                    <a:pt x="1883" y="4949"/>
                    <a:pt x="1816" y="5218"/>
                    <a:pt x="1749" y="5554"/>
                  </a:cubicBezTo>
                  <a:cubicBezTo>
                    <a:pt x="1346" y="6697"/>
                    <a:pt x="1009" y="7907"/>
                    <a:pt x="808" y="9117"/>
                  </a:cubicBezTo>
                  <a:cubicBezTo>
                    <a:pt x="337" y="13823"/>
                    <a:pt x="1" y="18596"/>
                    <a:pt x="875" y="23235"/>
                  </a:cubicBezTo>
                  <a:cubicBezTo>
                    <a:pt x="1278" y="25386"/>
                    <a:pt x="1883" y="27470"/>
                    <a:pt x="2825" y="29487"/>
                  </a:cubicBezTo>
                  <a:cubicBezTo>
                    <a:pt x="4371" y="33117"/>
                    <a:pt x="6253" y="36681"/>
                    <a:pt x="8337" y="40042"/>
                  </a:cubicBezTo>
                  <a:cubicBezTo>
                    <a:pt x="9144" y="41319"/>
                    <a:pt x="10085" y="42597"/>
                    <a:pt x="11094" y="43739"/>
                  </a:cubicBezTo>
                  <a:cubicBezTo>
                    <a:pt x="13178" y="46496"/>
                    <a:pt x="15732" y="48849"/>
                    <a:pt x="18623" y="50798"/>
                  </a:cubicBezTo>
                  <a:cubicBezTo>
                    <a:pt x="19161" y="50193"/>
                    <a:pt x="18825" y="49656"/>
                    <a:pt x="18489" y="49118"/>
                  </a:cubicBezTo>
                  <a:cubicBezTo>
                    <a:pt x="15867" y="44277"/>
                    <a:pt x="13715" y="39101"/>
                    <a:pt x="12236" y="33722"/>
                  </a:cubicBezTo>
                  <a:cubicBezTo>
                    <a:pt x="11968" y="33185"/>
                    <a:pt x="11833" y="32647"/>
                    <a:pt x="11699" y="32042"/>
                  </a:cubicBezTo>
                  <a:cubicBezTo>
                    <a:pt x="11497" y="30697"/>
                    <a:pt x="11094" y="29420"/>
                    <a:pt x="10757" y="28075"/>
                  </a:cubicBezTo>
                  <a:cubicBezTo>
                    <a:pt x="10690" y="27806"/>
                    <a:pt x="10623" y="27470"/>
                    <a:pt x="10556" y="27201"/>
                  </a:cubicBezTo>
                  <a:cubicBezTo>
                    <a:pt x="10421" y="26529"/>
                    <a:pt x="10287" y="25857"/>
                    <a:pt x="10085" y="25185"/>
                  </a:cubicBezTo>
                  <a:cubicBezTo>
                    <a:pt x="9816" y="24311"/>
                    <a:pt x="9951" y="23369"/>
                    <a:pt x="9749" y="22495"/>
                  </a:cubicBezTo>
                  <a:cubicBezTo>
                    <a:pt x="9480" y="21621"/>
                    <a:pt x="9480" y="20747"/>
                    <a:pt x="9749" y="19874"/>
                  </a:cubicBezTo>
                  <a:cubicBezTo>
                    <a:pt x="9816" y="17050"/>
                    <a:pt x="9480" y="14226"/>
                    <a:pt x="9951" y="11470"/>
                  </a:cubicBezTo>
                  <a:cubicBezTo>
                    <a:pt x="10421" y="8579"/>
                    <a:pt x="11161" y="5688"/>
                    <a:pt x="12236" y="2932"/>
                  </a:cubicBezTo>
                  <a:cubicBezTo>
                    <a:pt x="12505" y="2058"/>
                    <a:pt x="13379" y="1117"/>
                    <a:pt x="12573" y="310"/>
                  </a:cubicBezTo>
                  <a:cubicBezTo>
                    <a:pt x="12346" y="84"/>
                    <a:pt x="12109" y="0"/>
                    <a:pt x="1186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4" name="Google Shape;24014;p31"/>
            <p:cNvSpPr/>
            <p:nvPr/>
          </p:nvSpPr>
          <p:spPr>
            <a:xfrm>
              <a:off x="4352025" y="3150775"/>
              <a:ext cx="1369775" cy="579400"/>
            </a:xfrm>
            <a:custGeom>
              <a:avLst/>
              <a:gdLst/>
              <a:ahLst/>
              <a:cxnLst/>
              <a:rect l="l" t="t" r="r" b="b"/>
              <a:pathLst>
                <a:path w="54791" h="23176" extrusionOk="0">
                  <a:moveTo>
                    <a:pt x="22222" y="8439"/>
                  </a:moveTo>
                  <a:lnTo>
                    <a:pt x="22222" y="8439"/>
                  </a:lnTo>
                  <a:cubicBezTo>
                    <a:pt x="22433" y="8520"/>
                    <a:pt x="22645" y="8598"/>
                    <a:pt x="22858" y="8673"/>
                  </a:cubicBezTo>
                  <a:cubicBezTo>
                    <a:pt x="22638" y="8673"/>
                    <a:pt x="22419" y="8534"/>
                    <a:pt x="22222" y="8439"/>
                  </a:cubicBezTo>
                  <a:close/>
                  <a:moveTo>
                    <a:pt x="18888" y="7161"/>
                  </a:moveTo>
                  <a:cubicBezTo>
                    <a:pt x="19950" y="7509"/>
                    <a:pt x="20984" y="7960"/>
                    <a:pt x="22031" y="8366"/>
                  </a:cubicBezTo>
                  <a:lnTo>
                    <a:pt x="22031" y="8366"/>
                  </a:lnTo>
                  <a:cubicBezTo>
                    <a:pt x="21999" y="8358"/>
                    <a:pt x="21967" y="8354"/>
                    <a:pt x="21936" y="8354"/>
                  </a:cubicBezTo>
                  <a:cubicBezTo>
                    <a:pt x="21881" y="8354"/>
                    <a:pt x="21829" y="8368"/>
                    <a:pt x="21782" y="8404"/>
                  </a:cubicBezTo>
                  <a:cubicBezTo>
                    <a:pt x="21453" y="8636"/>
                    <a:pt x="21185" y="8729"/>
                    <a:pt x="20954" y="8729"/>
                  </a:cubicBezTo>
                  <a:cubicBezTo>
                    <a:pt x="20384" y="8729"/>
                    <a:pt x="20042" y="8162"/>
                    <a:pt x="19563" y="7732"/>
                  </a:cubicBezTo>
                  <a:cubicBezTo>
                    <a:pt x="19371" y="7504"/>
                    <a:pt x="19141" y="7312"/>
                    <a:pt x="18888" y="7161"/>
                  </a:cubicBezTo>
                  <a:close/>
                  <a:moveTo>
                    <a:pt x="45833" y="20136"/>
                  </a:moveTo>
                  <a:lnTo>
                    <a:pt x="45849" y="20169"/>
                  </a:lnTo>
                  <a:cubicBezTo>
                    <a:pt x="45715" y="20236"/>
                    <a:pt x="45648" y="20303"/>
                    <a:pt x="45581" y="20438"/>
                  </a:cubicBezTo>
                  <a:cubicBezTo>
                    <a:pt x="45604" y="20484"/>
                    <a:pt x="45635" y="20530"/>
                    <a:pt x="45671" y="20573"/>
                  </a:cubicBezTo>
                  <a:lnTo>
                    <a:pt x="45671" y="20573"/>
                  </a:lnTo>
                  <a:cubicBezTo>
                    <a:pt x="45624" y="20581"/>
                    <a:pt x="45569" y="20596"/>
                    <a:pt x="45525" y="20596"/>
                  </a:cubicBezTo>
                  <a:cubicBezTo>
                    <a:pt x="45463" y="20596"/>
                    <a:pt x="45421" y="20565"/>
                    <a:pt x="45446" y="20438"/>
                  </a:cubicBezTo>
                  <a:cubicBezTo>
                    <a:pt x="45617" y="20324"/>
                    <a:pt x="45692" y="20209"/>
                    <a:pt x="45833" y="20136"/>
                  </a:cubicBezTo>
                  <a:close/>
                  <a:moveTo>
                    <a:pt x="1546" y="0"/>
                  </a:moveTo>
                  <a:cubicBezTo>
                    <a:pt x="1143" y="0"/>
                    <a:pt x="740" y="68"/>
                    <a:pt x="403" y="202"/>
                  </a:cubicBezTo>
                  <a:cubicBezTo>
                    <a:pt x="134" y="336"/>
                    <a:pt x="0" y="673"/>
                    <a:pt x="134" y="942"/>
                  </a:cubicBezTo>
                  <a:cubicBezTo>
                    <a:pt x="336" y="1143"/>
                    <a:pt x="538" y="1278"/>
                    <a:pt x="807" y="1412"/>
                  </a:cubicBezTo>
                  <a:cubicBezTo>
                    <a:pt x="941" y="1479"/>
                    <a:pt x="1076" y="1547"/>
                    <a:pt x="1277" y="1614"/>
                  </a:cubicBezTo>
                  <a:cubicBezTo>
                    <a:pt x="1479" y="1681"/>
                    <a:pt x="1748" y="1748"/>
                    <a:pt x="2017" y="1815"/>
                  </a:cubicBezTo>
                  <a:cubicBezTo>
                    <a:pt x="2622" y="2017"/>
                    <a:pt x="3160" y="2286"/>
                    <a:pt x="3765" y="2488"/>
                  </a:cubicBezTo>
                  <a:lnTo>
                    <a:pt x="4504" y="2757"/>
                  </a:lnTo>
                  <a:cubicBezTo>
                    <a:pt x="4840" y="2891"/>
                    <a:pt x="5177" y="3026"/>
                    <a:pt x="5513" y="3227"/>
                  </a:cubicBezTo>
                  <a:lnTo>
                    <a:pt x="6118" y="3496"/>
                  </a:lnTo>
                  <a:cubicBezTo>
                    <a:pt x="6319" y="3563"/>
                    <a:pt x="6521" y="3631"/>
                    <a:pt x="6723" y="3698"/>
                  </a:cubicBezTo>
                  <a:cubicBezTo>
                    <a:pt x="6924" y="3765"/>
                    <a:pt x="7126" y="3765"/>
                    <a:pt x="7261" y="3900"/>
                  </a:cubicBezTo>
                  <a:cubicBezTo>
                    <a:pt x="7395" y="3967"/>
                    <a:pt x="7530" y="3967"/>
                    <a:pt x="7664" y="4034"/>
                  </a:cubicBezTo>
                  <a:lnTo>
                    <a:pt x="8202" y="4303"/>
                  </a:lnTo>
                  <a:cubicBezTo>
                    <a:pt x="8269" y="4370"/>
                    <a:pt x="8404" y="4437"/>
                    <a:pt x="8538" y="4505"/>
                  </a:cubicBezTo>
                  <a:cubicBezTo>
                    <a:pt x="8740" y="4572"/>
                    <a:pt x="8874" y="4639"/>
                    <a:pt x="9076" y="4774"/>
                  </a:cubicBezTo>
                  <a:lnTo>
                    <a:pt x="9412" y="4975"/>
                  </a:lnTo>
                  <a:cubicBezTo>
                    <a:pt x="9748" y="5110"/>
                    <a:pt x="10017" y="5177"/>
                    <a:pt x="10286" y="5244"/>
                  </a:cubicBezTo>
                  <a:lnTo>
                    <a:pt x="10958" y="5446"/>
                  </a:lnTo>
                  <a:cubicBezTo>
                    <a:pt x="11227" y="5513"/>
                    <a:pt x="11429" y="5647"/>
                    <a:pt x="11630" y="5715"/>
                  </a:cubicBezTo>
                  <a:cubicBezTo>
                    <a:pt x="11832" y="5782"/>
                    <a:pt x="11967" y="5849"/>
                    <a:pt x="12168" y="5916"/>
                  </a:cubicBezTo>
                  <a:cubicBezTo>
                    <a:pt x="13109" y="6320"/>
                    <a:pt x="14185" y="6589"/>
                    <a:pt x="15261" y="6589"/>
                  </a:cubicBezTo>
                  <a:cubicBezTo>
                    <a:pt x="15390" y="6582"/>
                    <a:pt x="15518" y="6579"/>
                    <a:pt x="15646" y="6579"/>
                  </a:cubicBezTo>
                  <a:cubicBezTo>
                    <a:pt x="16237" y="6579"/>
                    <a:pt x="16810" y="6645"/>
                    <a:pt x="17371" y="6756"/>
                  </a:cubicBezTo>
                  <a:lnTo>
                    <a:pt x="17371" y="6756"/>
                  </a:lnTo>
                  <a:cubicBezTo>
                    <a:pt x="17066" y="6761"/>
                    <a:pt x="16761" y="6816"/>
                    <a:pt x="16471" y="6925"/>
                  </a:cubicBezTo>
                  <a:cubicBezTo>
                    <a:pt x="15462" y="7328"/>
                    <a:pt x="15866" y="8404"/>
                    <a:pt x="16135" y="9211"/>
                  </a:cubicBezTo>
                  <a:cubicBezTo>
                    <a:pt x="16404" y="9950"/>
                    <a:pt x="16000" y="10757"/>
                    <a:pt x="15328" y="11093"/>
                  </a:cubicBezTo>
                  <a:cubicBezTo>
                    <a:pt x="15182" y="11199"/>
                    <a:pt x="15065" y="11242"/>
                    <a:pt x="14967" y="11242"/>
                  </a:cubicBezTo>
                  <a:cubicBezTo>
                    <a:pt x="14573" y="11242"/>
                    <a:pt x="14509" y="10529"/>
                    <a:pt x="14185" y="10421"/>
                  </a:cubicBezTo>
                  <a:cubicBezTo>
                    <a:pt x="13916" y="10286"/>
                    <a:pt x="13715" y="10152"/>
                    <a:pt x="13446" y="10017"/>
                  </a:cubicBezTo>
                  <a:cubicBezTo>
                    <a:pt x="12957" y="9751"/>
                    <a:pt x="12411" y="9250"/>
                    <a:pt x="11863" y="9250"/>
                  </a:cubicBezTo>
                  <a:cubicBezTo>
                    <a:pt x="11581" y="9250"/>
                    <a:pt x="11300" y="9383"/>
                    <a:pt x="11025" y="9748"/>
                  </a:cubicBezTo>
                  <a:cubicBezTo>
                    <a:pt x="10151" y="10824"/>
                    <a:pt x="11160" y="11429"/>
                    <a:pt x="11832" y="12034"/>
                  </a:cubicBezTo>
                  <a:cubicBezTo>
                    <a:pt x="11967" y="12169"/>
                    <a:pt x="11899" y="12303"/>
                    <a:pt x="11698" y="12572"/>
                  </a:cubicBezTo>
                  <a:cubicBezTo>
                    <a:pt x="11538" y="12659"/>
                    <a:pt x="11374" y="12693"/>
                    <a:pt x="11209" y="12693"/>
                  </a:cubicBezTo>
                  <a:cubicBezTo>
                    <a:pt x="10643" y="12693"/>
                    <a:pt x="10048" y="12299"/>
                    <a:pt x="9451" y="12299"/>
                  </a:cubicBezTo>
                  <a:cubicBezTo>
                    <a:pt x="9416" y="12299"/>
                    <a:pt x="9380" y="12300"/>
                    <a:pt x="9345" y="12303"/>
                  </a:cubicBezTo>
                  <a:cubicBezTo>
                    <a:pt x="8874" y="12370"/>
                    <a:pt x="8269" y="12370"/>
                    <a:pt x="8135" y="12841"/>
                  </a:cubicBezTo>
                  <a:cubicBezTo>
                    <a:pt x="8000" y="13379"/>
                    <a:pt x="8404" y="13580"/>
                    <a:pt x="8740" y="13782"/>
                  </a:cubicBezTo>
                  <a:cubicBezTo>
                    <a:pt x="9210" y="13984"/>
                    <a:pt x="9546" y="14253"/>
                    <a:pt x="9345" y="14790"/>
                  </a:cubicBezTo>
                  <a:cubicBezTo>
                    <a:pt x="9614" y="15664"/>
                    <a:pt x="10353" y="16270"/>
                    <a:pt x="11294" y="16337"/>
                  </a:cubicBezTo>
                  <a:cubicBezTo>
                    <a:pt x="12639" y="16673"/>
                    <a:pt x="14051" y="17143"/>
                    <a:pt x="15462" y="17412"/>
                  </a:cubicBezTo>
                  <a:cubicBezTo>
                    <a:pt x="15541" y="17401"/>
                    <a:pt x="15619" y="17396"/>
                    <a:pt x="15697" y="17396"/>
                  </a:cubicBezTo>
                  <a:cubicBezTo>
                    <a:pt x="16084" y="17396"/>
                    <a:pt x="16448" y="17536"/>
                    <a:pt x="16673" y="17816"/>
                  </a:cubicBezTo>
                  <a:cubicBezTo>
                    <a:pt x="18084" y="18488"/>
                    <a:pt x="19429" y="19093"/>
                    <a:pt x="20908" y="19631"/>
                  </a:cubicBezTo>
                  <a:cubicBezTo>
                    <a:pt x="22156" y="20047"/>
                    <a:pt x="23352" y="20673"/>
                    <a:pt x="24728" y="20673"/>
                  </a:cubicBezTo>
                  <a:cubicBezTo>
                    <a:pt x="24908" y="20673"/>
                    <a:pt x="25091" y="20663"/>
                    <a:pt x="25278" y="20639"/>
                  </a:cubicBezTo>
                  <a:cubicBezTo>
                    <a:pt x="25593" y="20470"/>
                    <a:pt x="25960" y="20457"/>
                    <a:pt x="26321" y="20457"/>
                  </a:cubicBezTo>
                  <a:cubicBezTo>
                    <a:pt x="26382" y="20457"/>
                    <a:pt x="26443" y="20458"/>
                    <a:pt x="26504" y="20458"/>
                  </a:cubicBezTo>
                  <a:cubicBezTo>
                    <a:pt x="27074" y="20458"/>
                    <a:pt x="27599" y="20426"/>
                    <a:pt x="27832" y="19765"/>
                  </a:cubicBezTo>
                  <a:cubicBezTo>
                    <a:pt x="28303" y="18421"/>
                    <a:pt x="29177" y="18085"/>
                    <a:pt x="30454" y="18085"/>
                  </a:cubicBezTo>
                  <a:cubicBezTo>
                    <a:pt x="32001" y="18085"/>
                    <a:pt x="33278" y="17480"/>
                    <a:pt x="33278" y="15664"/>
                  </a:cubicBezTo>
                  <a:cubicBezTo>
                    <a:pt x="33211" y="15059"/>
                    <a:pt x="33547" y="14522"/>
                    <a:pt x="34017" y="14320"/>
                  </a:cubicBezTo>
                  <a:cubicBezTo>
                    <a:pt x="34824" y="13917"/>
                    <a:pt x="35026" y="13311"/>
                    <a:pt x="35362" y="12438"/>
                  </a:cubicBezTo>
                  <a:cubicBezTo>
                    <a:pt x="35982" y="10769"/>
                    <a:pt x="37379" y="9742"/>
                    <a:pt x="38883" y="9742"/>
                  </a:cubicBezTo>
                  <a:cubicBezTo>
                    <a:pt x="39500" y="9742"/>
                    <a:pt x="40134" y="9915"/>
                    <a:pt x="40740" y="10286"/>
                  </a:cubicBezTo>
                  <a:cubicBezTo>
                    <a:pt x="41076" y="10488"/>
                    <a:pt x="41211" y="10824"/>
                    <a:pt x="41749" y="10958"/>
                  </a:cubicBezTo>
                  <a:cubicBezTo>
                    <a:pt x="41801" y="10972"/>
                    <a:pt x="41856" y="10977"/>
                    <a:pt x="41913" y="10977"/>
                  </a:cubicBezTo>
                  <a:cubicBezTo>
                    <a:pt x="42187" y="10977"/>
                    <a:pt x="42502" y="10850"/>
                    <a:pt x="42767" y="10850"/>
                  </a:cubicBezTo>
                  <a:cubicBezTo>
                    <a:pt x="43009" y="10850"/>
                    <a:pt x="43208" y="10956"/>
                    <a:pt x="43295" y="11362"/>
                  </a:cubicBezTo>
                  <a:cubicBezTo>
                    <a:pt x="43496" y="12303"/>
                    <a:pt x="42421" y="12236"/>
                    <a:pt x="42017" y="12639"/>
                  </a:cubicBezTo>
                  <a:cubicBezTo>
                    <a:pt x="41749" y="12841"/>
                    <a:pt x="41480" y="13110"/>
                    <a:pt x="41345" y="13379"/>
                  </a:cubicBezTo>
                  <a:cubicBezTo>
                    <a:pt x="40740" y="14253"/>
                    <a:pt x="40875" y="15463"/>
                    <a:pt x="41749" y="16135"/>
                  </a:cubicBezTo>
                  <a:cubicBezTo>
                    <a:pt x="41948" y="16260"/>
                    <a:pt x="42111" y="16313"/>
                    <a:pt x="42247" y="16313"/>
                  </a:cubicBezTo>
                  <a:cubicBezTo>
                    <a:pt x="42840" y="16313"/>
                    <a:pt x="42912" y="15296"/>
                    <a:pt x="43295" y="14858"/>
                  </a:cubicBezTo>
                  <a:cubicBezTo>
                    <a:pt x="43390" y="14810"/>
                    <a:pt x="43519" y="14763"/>
                    <a:pt x="43633" y="14763"/>
                  </a:cubicBezTo>
                  <a:cubicBezTo>
                    <a:pt x="43681" y="14763"/>
                    <a:pt x="43726" y="14771"/>
                    <a:pt x="43765" y="14790"/>
                  </a:cubicBezTo>
                  <a:cubicBezTo>
                    <a:pt x="44303" y="15396"/>
                    <a:pt x="43496" y="16337"/>
                    <a:pt x="44370" y="17009"/>
                  </a:cubicBezTo>
                  <a:cubicBezTo>
                    <a:pt x="43743" y="16845"/>
                    <a:pt x="43191" y="16765"/>
                    <a:pt x="42714" y="16765"/>
                  </a:cubicBezTo>
                  <a:cubicBezTo>
                    <a:pt x="40837" y="16765"/>
                    <a:pt x="40123" y="18012"/>
                    <a:pt x="40606" y="20370"/>
                  </a:cubicBezTo>
                  <a:cubicBezTo>
                    <a:pt x="40655" y="20667"/>
                    <a:pt x="40632" y="21108"/>
                    <a:pt x="40323" y="21108"/>
                  </a:cubicBezTo>
                  <a:cubicBezTo>
                    <a:pt x="40211" y="21108"/>
                    <a:pt x="40062" y="21051"/>
                    <a:pt x="39866" y="20908"/>
                  </a:cubicBezTo>
                  <a:cubicBezTo>
                    <a:pt x="39484" y="20702"/>
                    <a:pt x="39063" y="20599"/>
                    <a:pt x="38648" y="20599"/>
                  </a:cubicBezTo>
                  <a:cubicBezTo>
                    <a:pt x="38115" y="20599"/>
                    <a:pt x="37593" y="20770"/>
                    <a:pt x="37177" y="21110"/>
                  </a:cubicBezTo>
                  <a:cubicBezTo>
                    <a:pt x="36691" y="21419"/>
                    <a:pt x="36119" y="21583"/>
                    <a:pt x="35554" y="21583"/>
                  </a:cubicBezTo>
                  <a:cubicBezTo>
                    <a:pt x="35259" y="21583"/>
                    <a:pt x="34966" y="21538"/>
                    <a:pt x="34690" y="21446"/>
                  </a:cubicBezTo>
                  <a:cubicBezTo>
                    <a:pt x="33547" y="21110"/>
                    <a:pt x="32337" y="20774"/>
                    <a:pt x="31194" y="20572"/>
                  </a:cubicBezTo>
                  <a:cubicBezTo>
                    <a:pt x="30817" y="20514"/>
                    <a:pt x="30391" y="20394"/>
                    <a:pt x="29995" y="20394"/>
                  </a:cubicBezTo>
                  <a:cubicBezTo>
                    <a:pt x="29473" y="20394"/>
                    <a:pt x="29003" y="20604"/>
                    <a:pt x="28774" y="21446"/>
                  </a:cubicBezTo>
                  <a:cubicBezTo>
                    <a:pt x="31831" y="22790"/>
                    <a:pt x="34985" y="23175"/>
                    <a:pt x="38168" y="23175"/>
                  </a:cubicBezTo>
                  <a:cubicBezTo>
                    <a:pt x="39604" y="23175"/>
                    <a:pt x="41046" y="23097"/>
                    <a:pt x="42488" y="22992"/>
                  </a:cubicBezTo>
                  <a:cubicBezTo>
                    <a:pt x="43833" y="22320"/>
                    <a:pt x="45513" y="22858"/>
                    <a:pt x="46656" y="21648"/>
                  </a:cubicBezTo>
                  <a:cubicBezTo>
                    <a:pt x="46598" y="21185"/>
                    <a:pt x="46191" y="21021"/>
                    <a:pt x="45908" y="20769"/>
                  </a:cubicBezTo>
                  <a:lnTo>
                    <a:pt x="45908" y="20769"/>
                  </a:lnTo>
                  <a:cubicBezTo>
                    <a:pt x="45911" y="20771"/>
                    <a:pt x="45914" y="20772"/>
                    <a:pt x="45917" y="20774"/>
                  </a:cubicBezTo>
                  <a:cubicBezTo>
                    <a:pt x="46320" y="20975"/>
                    <a:pt x="46656" y="21379"/>
                    <a:pt x="47127" y="21648"/>
                  </a:cubicBezTo>
                  <a:cubicBezTo>
                    <a:pt x="47665" y="21581"/>
                    <a:pt x="48202" y="21312"/>
                    <a:pt x="48539" y="20841"/>
                  </a:cubicBezTo>
                  <a:cubicBezTo>
                    <a:pt x="49614" y="18622"/>
                    <a:pt x="50623" y="16337"/>
                    <a:pt x="51698" y="14118"/>
                  </a:cubicBezTo>
                  <a:cubicBezTo>
                    <a:pt x="51296" y="13796"/>
                    <a:pt x="50797" y="13353"/>
                    <a:pt x="50389" y="13353"/>
                  </a:cubicBezTo>
                  <a:cubicBezTo>
                    <a:pt x="50116" y="13353"/>
                    <a:pt x="49884" y="13552"/>
                    <a:pt x="49749" y="14118"/>
                  </a:cubicBezTo>
                  <a:cubicBezTo>
                    <a:pt x="49480" y="15328"/>
                    <a:pt x="48606" y="16404"/>
                    <a:pt x="48807" y="17749"/>
                  </a:cubicBezTo>
                  <a:cubicBezTo>
                    <a:pt x="48630" y="17098"/>
                    <a:pt x="48335" y="16916"/>
                    <a:pt x="47998" y="16916"/>
                  </a:cubicBezTo>
                  <a:cubicBezTo>
                    <a:pt x="47569" y="16916"/>
                    <a:pt x="47070" y="17211"/>
                    <a:pt x="46656" y="17211"/>
                  </a:cubicBezTo>
                  <a:cubicBezTo>
                    <a:pt x="46858" y="15933"/>
                    <a:pt x="47463" y="14656"/>
                    <a:pt x="46589" y="13648"/>
                  </a:cubicBezTo>
                  <a:cubicBezTo>
                    <a:pt x="45648" y="12706"/>
                    <a:pt x="46118" y="11698"/>
                    <a:pt x="45984" y="10690"/>
                  </a:cubicBezTo>
                  <a:cubicBezTo>
                    <a:pt x="45984" y="10286"/>
                    <a:pt x="45917" y="9950"/>
                    <a:pt x="46387" y="9883"/>
                  </a:cubicBezTo>
                  <a:cubicBezTo>
                    <a:pt x="46428" y="9877"/>
                    <a:pt x="46467" y="9874"/>
                    <a:pt x="46503" y="9874"/>
                  </a:cubicBezTo>
                  <a:cubicBezTo>
                    <a:pt x="46892" y="9874"/>
                    <a:pt x="47071" y="10187"/>
                    <a:pt x="47194" y="10555"/>
                  </a:cubicBezTo>
                  <a:cubicBezTo>
                    <a:pt x="47451" y="11472"/>
                    <a:pt x="47628" y="11909"/>
                    <a:pt x="47932" y="11909"/>
                  </a:cubicBezTo>
                  <a:cubicBezTo>
                    <a:pt x="48185" y="11909"/>
                    <a:pt x="48527" y="11606"/>
                    <a:pt x="49076" y="11026"/>
                  </a:cubicBezTo>
                  <a:cubicBezTo>
                    <a:pt x="49547" y="10488"/>
                    <a:pt x="50219" y="10085"/>
                    <a:pt x="50959" y="10017"/>
                  </a:cubicBezTo>
                  <a:cubicBezTo>
                    <a:pt x="51016" y="10006"/>
                    <a:pt x="51074" y="10000"/>
                    <a:pt x="51131" y="10000"/>
                  </a:cubicBezTo>
                  <a:cubicBezTo>
                    <a:pt x="51406" y="10000"/>
                    <a:pt x="51666" y="10131"/>
                    <a:pt x="51833" y="10353"/>
                  </a:cubicBezTo>
                  <a:cubicBezTo>
                    <a:pt x="52102" y="10757"/>
                    <a:pt x="51833" y="11026"/>
                    <a:pt x="51564" y="11160"/>
                  </a:cubicBezTo>
                  <a:cubicBezTo>
                    <a:pt x="49950" y="12303"/>
                    <a:pt x="50824" y="13177"/>
                    <a:pt x="51766" y="14051"/>
                  </a:cubicBezTo>
                  <a:cubicBezTo>
                    <a:pt x="52908" y="12303"/>
                    <a:pt x="53917" y="10488"/>
                    <a:pt x="54791" y="8538"/>
                  </a:cubicBezTo>
                  <a:cubicBezTo>
                    <a:pt x="54468" y="8108"/>
                    <a:pt x="53973" y="7893"/>
                    <a:pt x="53444" y="7893"/>
                  </a:cubicBezTo>
                  <a:cubicBezTo>
                    <a:pt x="53312" y="7893"/>
                    <a:pt x="53177" y="7906"/>
                    <a:pt x="53043" y="7933"/>
                  </a:cubicBezTo>
                  <a:cubicBezTo>
                    <a:pt x="51849" y="8146"/>
                    <a:pt x="50655" y="8218"/>
                    <a:pt x="49464" y="8218"/>
                  </a:cubicBezTo>
                  <a:cubicBezTo>
                    <a:pt x="47064" y="8218"/>
                    <a:pt x="44673" y="7929"/>
                    <a:pt x="42308" y="7929"/>
                  </a:cubicBezTo>
                  <a:cubicBezTo>
                    <a:pt x="42144" y="7929"/>
                    <a:pt x="41980" y="7930"/>
                    <a:pt x="41816" y="7933"/>
                  </a:cubicBezTo>
                  <a:cubicBezTo>
                    <a:pt x="41508" y="7936"/>
                    <a:pt x="41200" y="7937"/>
                    <a:pt x="40891" y="7937"/>
                  </a:cubicBezTo>
                  <a:cubicBezTo>
                    <a:pt x="33805" y="7937"/>
                    <a:pt x="26726" y="7197"/>
                    <a:pt x="19832" y="5715"/>
                  </a:cubicBezTo>
                  <a:cubicBezTo>
                    <a:pt x="16000" y="5177"/>
                    <a:pt x="12303" y="4101"/>
                    <a:pt x="8807" y="2689"/>
                  </a:cubicBezTo>
                  <a:cubicBezTo>
                    <a:pt x="6387" y="1815"/>
                    <a:pt x="4101" y="538"/>
                    <a:pt x="1546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5" name="Google Shape;24015;p31"/>
            <p:cNvSpPr/>
            <p:nvPr/>
          </p:nvSpPr>
          <p:spPr>
            <a:xfrm>
              <a:off x="5116725" y="2951750"/>
              <a:ext cx="752975" cy="345400"/>
            </a:xfrm>
            <a:custGeom>
              <a:avLst/>
              <a:gdLst/>
              <a:ahLst/>
              <a:cxnLst/>
              <a:rect l="l" t="t" r="r" b="b"/>
              <a:pathLst>
                <a:path w="30119" h="13816" extrusionOk="0">
                  <a:moveTo>
                    <a:pt x="5999" y="1"/>
                  </a:moveTo>
                  <a:cubicBezTo>
                    <a:pt x="5877" y="1"/>
                    <a:pt x="5756" y="31"/>
                    <a:pt x="5648" y="96"/>
                  </a:cubicBezTo>
                  <a:cubicBezTo>
                    <a:pt x="5446" y="163"/>
                    <a:pt x="5312" y="297"/>
                    <a:pt x="5312" y="499"/>
                  </a:cubicBezTo>
                  <a:cubicBezTo>
                    <a:pt x="5110" y="1306"/>
                    <a:pt x="6253" y="1238"/>
                    <a:pt x="6186" y="1911"/>
                  </a:cubicBezTo>
                  <a:cubicBezTo>
                    <a:pt x="6253" y="2112"/>
                    <a:pt x="6455" y="2314"/>
                    <a:pt x="6656" y="2516"/>
                  </a:cubicBezTo>
                  <a:cubicBezTo>
                    <a:pt x="6791" y="2583"/>
                    <a:pt x="6925" y="2650"/>
                    <a:pt x="7060" y="2785"/>
                  </a:cubicBezTo>
                  <a:cubicBezTo>
                    <a:pt x="7525" y="3251"/>
                    <a:pt x="7354" y="3437"/>
                    <a:pt x="7005" y="3437"/>
                  </a:cubicBezTo>
                  <a:cubicBezTo>
                    <a:pt x="6900" y="3437"/>
                    <a:pt x="6780" y="3421"/>
                    <a:pt x="6656" y="3390"/>
                  </a:cubicBezTo>
                  <a:cubicBezTo>
                    <a:pt x="6313" y="3341"/>
                    <a:pt x="5970" y="3274"/>
                    <a:pt x="5656" y="3274"/>
                  </a:cubicBezTo>
                  <a:cubicBezTo>
                    <a:pt x="5109" y="3274"/>
                    <a:pt x="4651" y="3477"/>
                    <a:pt x="4438" y="4331"/>
                  </a:cubicBezTo>
                  <a:cubicBezTo>
                    <a:pt x="4534" y="6017"/>
                    <a:pt x="4320" y="6737"/>
                    <a:pt x="3522" y="6737"/>
                  </a:cubicBezTo>
                  <a:cubicBezTo>
                    <a:pt x="3207" y="6737"/>
                    <a:pt x="2801" y="6625"/>
                    <a:pt x="2286" y="6415"/>
                  </a:cubicBezTo>
                  <a:cubicBezTo>
                    <a:pt x="2136" y="6373"/>
                    <a:pt x="2001" y="6354"/>
                    <a:pt x="1877" y="6354"/>
                  </a:cubicBezTo>
                  <a:cubicBezTo>
                    <a:pt x="1004" y="6354"/>
                    <a:pt x="732" y="7297"/>
                    <a:pt x="202" y="7827"/>
                  </a:cubicBezTo>
                  <a:cubicBezTo>
                    <a:pt x="135" y="7961"/>
                    <a:pt x="68" y="8163"/>
                    <a:pt x="1" y="8297"/>
                  </a:cubicBezTo>
                  <a:cubicBezTo>
                    <a:pt x="1345" y="9844"/>
                    <a:pt x="3295" y="9239"/>
                    <a:pt x="4908" y="9844"/>
                  </a:cubicBezTo>
                  <a:cubicBezTo>
                    <a:pt x="5222" y="9959"/>
                    <a:pt x="5543" y="10014"/>
                    <a:pt x="5860" y="10014"/>
                  </a:cubicBezTo>
                  <a:cubicBezTo>
                    <a:pt x="6834" y="10014"/>
                    <a:pt x="7762" y="9496"/>
                    <a:pt x="8270" y="8634"/>
                  </a:cubicBezTo>
                  <a:cubicBezTo>
                    <a:pt x="8372" y="8428"/>
                    <a:pt x="8593" y="8340"/>
                    <a:pt x="8871" y="8340"/>
                  </a:cubicBezTo>
                  <a:cubicBezTo>
                    <a:pt x="8957" y="8340"/>
                    <a:pt x="9049" y="8349"/>
                    <a:pt x="9144" y="8365"/>
                  </a:cubicBezTo>
                  <a:cubicBezTo>
                    <a:pt x="9278" y="9037"/>
                    <a:pt x="9480" y="9575"/>
                    <a:pt x="9816" y="10113"/>
                  </a:cubicBezTo>
                  <a:cubicBezTo>
                    <a:pt x="10360" y="10838"/>
                    <a:pt x="10782" y="11746"/>
                    <a:pt x="11514" y="11746"/>
                  </a:cubicBezTo>
                  <a:cubicBezTo>
                    <a:pt x="11867" y="11746"/>
                    <a:pt x="12294" y="11534"/>
                    <a:pt x="12841" y="10987"/>
                  </a:cubicBezTo>
                  <a:cubicBezTo>
                    <a:pt x="13058" y="10770"/>
                    <a:pt x="13343" y="10675"/>
                    <a:pt x="13645" y="10675"/>
                  </a:cubicBezTo>
                  <a:cubicBezTo>
                    <a:pt x="14376" y="10675"/>
                    <a:pt x="15206" y="11234"/>
                    <a:pt x="15396" y="11995"/>
                  </a:cubicBezTo>
                  <a:cubicBezTo>
                    <a:pt x="15530" y="13003"/>
                    <a:pt x="16337" y="13676"/>
                    <a:pt x="17346" y="13676"/>
                  </a:cubicBezTo>
                  <a:cubicBezTo>
                    <a:pt x="18122" y="13784"/>
                    <a:pt x="18899" y="13815"/>
                    <a:pt x="19677" y="13815"/>
                  </a:cubicBezTo>
                  <a:cubicBezTo>
                    <a:pt x="20790" y="13815"/>
                    <a:pt x="21907" y="13751"/>
                    <a:pt x="23034" y="13751"/>
                  </a:cubicBezTo>
                  <a:cubicBezTo>
                    <a:pt x="23578" y="13751"/>
                    <a:pt x="24124" y="13766"/>
                    <a:pt x="24673" y="13810"/>
                  </a:cubicBezTo>
                  <a:cubicBezTo>
                    <a:pt x="25144" y="13743"/>
                    <a:pt x="25547" y="13541"/>
                    <a:pt x="25883" y="13205"/>
                  </a:cubicBezTo>
                  <a:cubicBezTo>
                    <a:pt x="27564" y="10718"/>
                    <a:pt x="28976" y="8096"/>
                    <a:pt x="30119" y="5339"/>
                  </a:cubicBezTo>
                  <a:lnTo>
                    <a:pt x="30119" y="5339"/>
                  </a:lnTo>
                  <a:cubicBezTo>
                    <a:pt x="29828" y="5384"/>
                    <a:pt x="29544" y="5407"/>
                    <a:pt x="29265" y="5407"/>
                  </a:cubicBezTo>
                  <a:cubicBezTo>
                    <a:pt x="28707" y="5407"/>
                    <a:pt x="28169" y="5317"/>
                    <a:pt x="27631" y="5138"/>
                  </a:cubicBezTo>
                  <a:cubicBezTo>
                    <a:pt x="27026" y="4734"/>
                    <a:pt x="26287" y="4533"/>
                    <a:pt x="25615" y="4465"/>
                  </a:cubicBezTo>
                  <a:cubicBezTo>
                    <a:pt x="20371" y="4264"/>
                    <a:pt x="15396" y="2919"/>
                    <a:pt x="10488" y="1440"/>
                  </a:cubicBezTo>
                  <a:cubicBezTo>
                    <a:pt x="9278" y="768"/>
                    <a:pt x="8001" y="432"/>
                    <a:pt x="6656" y="365"/>
                  </a:cubicBezTo>
                  <a:cubicBezTo>
                    <a:pt x="6519" y="136"/>
                    <a:pt x="6258" y="1"/>
                    <a:pt x="5999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6" name="Google Shape;24016;p31"/>
            <p:cNvSpPr/>
            <p:nvPr/>
          </p:nvSpPr>
          <p:spPr>
            <a:xfrm>
              <a:off x="4316725" y="4389775"/>
              <a:ext cx="600025" cy="423350"/>
            </a:xfrm>
            <a:custGeom>
              <a:avLst/>
              <a:gdLst/>
              <a:ahLst/>
              <a:cxnLst/>
              <a:rect l="l" t="t" r="r" b="b"/>
              <a:pathLst>
                <a:path w="24001" h="16934" extrusionOk="0">
                  <a:moveTo>
                    <a:pt x="6004" y="0"/>
                  </a:moveTo>
                  <a:cubicBezTo>
                    <a:pt x="5755" y="0"/>
                    <a:pt x="5500" y="79"/>
                    <a:pt x="5244" y="256"/>
                  </a:cubicBezTo>
                  <a:cubicBezTo>
                    <a:pt x="4303" y="861"/>
                    <a:pt x="4706" y="2139"/>
                    <a:pt x="5177" y="2609"/>
                  </a:cubicBezTo>
                  <a:cubicBezTo>
                    <a:pt x="5916" y="3483"/>
                    <a:pt x="5311" y="4156"/>
                    <a:pt x="5378" y="4962"/>
                  </a:cubicBezTo>
                  <a:cubicBezTo>
                    <a:pt x="5647" y="6374"/>
                    <a:pt x="5177" y="7853"/>
                    <a:pt x="4168" y="8929"/>
                  </a:cubicBezTo>
                  <a:cubicBezTo>
                    <a:pt x="3899" y="9265"/>
                    <a:pt x="3899" y="9735"/>
                    <a:pt x="4168" y="10004"/>
                  </a:cubicBezTo>
                  <a:cubicBezTo>
                    <a:pt x="4975" y="11013"/>
                    <a:pt x="4168" y="11551"/>
                    <a:pt x="3563" y="12021"/>
                  </a:cubicBezTo>
                  <a:cubicBezTo>
                    <a:pt x="3232" y="12279"/>
                    <a:pt x="2940" y="12497"/>
                    <a:pt x="2612" y="12497"/>
                  </a:cubicBezTo>
                  <a:cubicBezTo>
                    <a:pt x="2341" y="12497"/>
                    <a:pt x="2045" y="12349"/>
                    <a:pt x="1681" y="11954"/>
                  </a:cubicBezTo>
                  <a:cubicBezTo>
                    <a:pt x="1364" y="11612"/>
                    <a:pt x="1091" y="11465"/>
                    <a:pt x="859" y="11465"/>
                  </a:cubicBezTo>
                  <a:cubicBezTo>
                    <a:pt x="452" y="11465"/>
                    <a:pt x="171" y="11917"/>
                    <a:pt x="0" y="12559"/>
                  </a:cubicBezTo>
                  <a:cubicBezTo>
                    <a:pt x="2555" y="14643"/>
                    <a:pt x="5580" y="15988"/>
                    <a:pt x="8807" y="16593"/>
                  </a:cubicBezTo>
                  <a:cubicBezTo>
                    <a:pt x="9415" y="16830"/>
                    <a:pt x="9970" y="16933"/>
                    <a:pt x="10485" y="16933"/>
                  </a:cubicBezTo>
                  <a:cubicBezTo>
                    <a:pt x="12592" y="16933"/>
                    <a:pt x="14017" y="15213"/>
                    <a:pt x="15530" y="13971"/>
                  </a:cubicBezTo>
                  <a:cubicBezTo>
                    <a:pt x="16942" y="12828"/>
                    <a:pt x="18085" y="11483"/>
                    <a:pt x="19564" y="10341"/>
                  </a:cubicBezTo>
                  <a:cubicBezTo>
                    <a:pt x="19859" y="10341"/>
                    <a:pt x="19530" y="9768"/>
                    <a:pt x="19860" y="9768"/>
                  </a:cubicBezTo>
                  <a:cubicBezTo>
                    <a:pt x="19904" y="9768"/>
                    <a:pt x="19962" y="9779"/>
                    <a:pt x="20034" y="9803"/>
                  </a:cubicBezTo>
                  <a:cubicBezTo>
                    <a:pt x="20236" y="9735"/>
                    <a:pt x="20438" y="9601"/>
                    <a:pt x="20572" y="9399"/>
                  </a:cubicBezTo>
                  <a:cubicBezTo>
                    <a:pt x="20706" y="9198"/>
                    <a:pt x="21043" y="9063"/>
                    <a:pt x="21311" y="9063"/>
                  </a:cubicBezTo>
                  <a:cubicBezTo>
                    <a:pt x="21412" y="9097"/>
                    <a:pt x="21496" y="9114"/>
                    <a:pt x="21572" y="9114"/>
                  </a:cubicBezTo>
                  <a:cubicBezTo>
                    <a:pt x="21648" y="9114"/>
                    <a:pt x="21715" y="9097"/>
                    <a:pt x="21782" y="9063"/>
                  </a:cubicBezTo>
                  <a:cubicBezTo>
                    <a:pt x="22051" y="9063"/>
                    <a:pt x="22253" y="8929"/>
                    <a:pt x="22387" y="8727"/>
                  </a:cubicBezTo>
                  <a:cubicBezTo>
                    <a:pt x="22589" y="8256"/>
                    <a:pt x="22925" y="7920"/>
                    <a:pt x="23396" y="7719"/>
                  </a:cubicBezTo>
                  <a:cubicBezTo>
                    <a:pt x="23463" y="6912"/>
                    <a:pt x="23664" y="6172"/>
                    <a:pt x="23933" y="5433"/>
                  </a:cubicBezTo>
                  <a:cubicBezTo>
                    <a:pt x="24001" y="5231"/>
                    <a:pt x="24001" y="4962"/>
                    <a:pt x="23799" y="4761"/>
                  </a:cubicBezTo>
                  <a:cubicBezTo>
                    <a:pt x="20303" y="3483"/>
                    <a:pt x="16606" y="2677"/>
                    <a:pt x="12908" y="2273"/>
                  </a:cubicBezTo>
                  <a:cubicBezTo>
                    <a:pt x="12303" y="2273"/>
                    <a:pt x="11765" y="2273"/>
                    <a:pt x="11227" y="1803"/>
                  </a:cubicBezTo>
                  <a:cubicBezTo>
                    <a:pt x="10987" y="1562"/>
                    <a:pt x="10747" y="1185"/>
                    <a:pt x="10409" y="1185"/>
                  </a:cubicBezTo>
                  <a:cubicBezTo>
                    <a:pt x="10274" y="1185"/>
                    <a:pt x="10123" y="1246"/>
                    <a:pt x="9950" y="1399"/>
                  </a:cubicBezTo>
                  <a:cubicBezTo>
                    <a:pt x="9412" y="1803"/>
                    <a:pt x="9278" y="2475"/>
                    <a:pt x="9547" y="3080"/>
                  </a:cubicBezTo>
                  <a:cubicBezTo>
                    <a:pt x="9748" y="3483"/>
                    <a:pt x="10219" y="3954"/>
                    <a:pt x="9748" y="4290"/>
                  </a:cubicBezTo>
                  <a:cubicBezTo>
                    <a:pt x="8538" y="5231"/>
                    <a:pt x="9412" y="5836"/>
                    <a:pt x="10084" y="6576"/>
                  </a:cubicBezTo>
                  <a:cubicBezTo>
                    <a:pt x="8874" y="6172"/>
                    <a:pt x="8336" y="5567"/>
                    <a:pt x="9210" y="4492"/>
                  </a:cubicBezTo>
                  <a:cubicBezTo>
                    <a:pt x="9614" y="4021"/>
                    <a:pt x="9547" y="3214"/>
                    <a:pt x="8942" y="2878"/>
                  </a:cubicBezTo>
                  <a:cubicBezTo>
                    <a:pt x="8404" y="2408"/>
                    <a:pt x="7933" y="1803"/>
                    <a:pt x="7597" y="1130"/>
                  </a:cubicBezTo>
                  <a:cubicBezTo>
                    <a:pt x="7169" y="464"/>
                    <a:pt x="6606" y="0"/>
                    <a:pt x="6004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7" name="Google Shape;24017;p31"/>
            <p:cNvSpPr/>
            <p:nvPr/>
          </p:nvSpPr>
          <p:spPr>
            <a:xfrm>
              <a:off x="4741925" y="4063400"/>
              <a:ext cx="517700" cy="388200"/>
            </a:xfrm>
            <a:custGeom>
              <a:avLst/>
              <a:gdLst/>
              <a:ahLst/>
              <a:cxnLst/>
              <a:rect l="l" t="t" r="r" b="b"/>
              <a:pathLst>
                <a:path w="20708" h="15528" extrusionOk="0">
                  <a:moveTo>
                    <a:pt x="6253" y="0"/>
                  </a:moveTo>
                  <a:cubicBezTo>
                    <a:pt x="6051" y="67"/>
                    <a:pt x="5850" y="202"/>
                    <a:pt x="5850" y="336"/>
                  </a:cubicBezTo>
                  <a:cubicBezTo>
                    <a:pt x="6186" y="1614"/>
                    <a:pt x="5715" y="2958"/>
                    <a:pt x="6320" y="4236"/>
                  </a:cubicBezTo>
                  <a:cubicBezTo>
                    <a:pt x="6656" y="5042"/>
                    <a:pt x="6253" y="5647"/>
                    <a:pt x="5648" y="6387"/>
                  </a:cubicBezTo>
                  <a:cubicBezTo>
                    <a:pt x="5424" y="6636"/>
                    <a:pt x="5199" y="6728"/>
                    <a:pt x="4978" y="6728"/>
                  </a:cubicBezTo>
                  <a:cubicBezTo>
                    <a:pt x="4603" y="6728"/>
                    <a:pt x="4238" y="6464"/>
                    <a:pt x="3900" y="6252"/>
                  </a:cubicBezTo>
                  <a:cubicBezTo>
                    <a:pt x="3663" y="6104"/>
                    <a:pt x="3399" y="6021"/>
                    <a:pt x="3167" y="6021"/>
                  </a:cubicBezTo>
                  <a:cubicBezTo>
                    <a:pt x="2873" y="6021"/>
                    <a:pt x="2631" y="6154"/>
                    <a:pt x="2556" y="6454"/>
                  </a:cubicBezTo>
                  <a:cubicBezTo>
                    <a:pt x="2219" y="8068"/>
                    <a:pt x="1077" y="9143"/>
                    <a:pt x="337" y="10421"/>
                  </a:cubicBezTo>
                  <a:cubicBezTo>
                    <a:pt x="1" y="11026"/>
                    <a:pt x="404" y="11429"/>
                    <a:pt x="808" y="11765"/>
                  </a:cubicBezTo>
                  <a:cubicBezTo>
                    <a:pt x="1480" y="12168"/>
                    <a:pt x="2152" y="12437"/>
                    <a:pt x="2892" y="12639"/>
                  </a:cubicBezTo>
                  <a:cubicBezTo>
                    <a:pt x="3093" y="12706"/>
                    <a:pt x="3295" y="12706"/>
                    <a:pt x="3430" y="12774"/>
                  </a:cubicBezTo>
                  <a:cubicBezTo>
                    <a:pt x="5715" y="13446"/>
                    <a:pt x="7867" y="14320"/>
                    <a:pt x="9951" y="15463"/>
                  </a:cubicBezTo>
                  <a:cubicBezTo>
                    <a:pt x="10100" y="15505"/>
                    <a:pt x="10255" y="15528"/>
                    <a:pt x="10411" y="15528"/>
                  </a:cubicBezTo>
                  <a:cubicBezTo>
                    <a:pt x="10748" y="15528"/>
                    <a:pt x="11087" y="15423"/>
                    <a:pt x="11362" y="15194"/>
                  </a:cubicBezTo>
                  <a:cubicBezTo>
                    <a:pt x="12371" y="14253"/>
                    <a:pt x="13245" y="13244"/>
                    <a:pt x="14052" y="12101"/>
                  </a:cubicBezTo>
                  <a:cubicBezTo>
                    <a:pt x="14052" y="11832"/>
                    <a:pt x="14253" y="11698"/>
                    <a:pt x="14455" y="11563"/>
                  </a:cubicBezTo>
                  <a:cubicBezTo>
                    <a:pt x="14589" y="11160"/>
                    <a:pt x="14388" y="11026"/>
                    <a:pt x="14052" y="10958"/>
                  </a:cubicBezTo>
                  <a:cubicBezTo>
                    <a:pt x="13977" y="10996"/>
                    <a:pt x="13949" y="11007"/>
                    <a:pt x="13942" y="11007"/>
                  </a:cubicBezTo>
                  <a:cubicBezTo>
                    <a:pt x="13930" y="11007"/>
                    <a:pt x="13972" y="10977"/>
                    <a:pt x="13960" y="10977"/>
                  </a:cubicBezTo>
                  <a:cubicBezTo>
                    <a:pt x="13952" y="10977"/>
                    <a:pt x="13924" y="10988"/>
                    <a:pt x="13850" y="11026"/>
                  </a:cubicBezTo>
                  <a:cubicBezTo>
                    <a:pt x="13850" y="10958"/>
                    <a:pt x="13984" y="10958"/>
                    <a:pt x="13984" y="10958"/>
                  </a:cubicBezTo>
                  <a:cubicBezTo>
                    <a:pt x="14791" y="10689"/>
                    <a:pt x="15463" y="10219"/>
                    <a:pt x="16001" y="9547"/>
                  </a:cubicBezTo>
                  <a:cubicBezTo>
                    <a:pt x="16203" y="9278"/>
                    <a:pt x="16270" y="8942"/>
                    <a:pt x="16203" y="8605"/>
                  </a:cubicBezTo>
                  <a:cubicBezTo>
                    <a:pt x="16203" y="8471"/>
                    <a:pt x="16136" y="8404"/>
                    <a:pt x="16001" y="8336"/>
                  </a:cubicBezTo>
                  <a:cubicBezTo>
                    <a:pt x="16034" y="8288"/>
                    <a:pt x="16066" y="8270"/>
                    <a:pt x="16098" y="8270"/>
                  </a:cubicBezTo>
                  <a:cubicBezTo>
                    <a:pt x="16174" y="8270"/>
                    <a:pt x="16244" y="8369"/>
                    <a:pt x="16296" y="8369"/>
                  </a:cubicBezTo>
                  <a:cubicBezTo>
                    <a:pt x="16312" y="8369"/>
                    <a:pt x="16325" y="8360"/>
                    <a:pt x="16337" y="8336"/>
                  </a:cubicBezTo>
                  <a:cubicBezTo>
                    <a:pt x="17615" y="7194"/>
                    <a:pt x="18018" y="5378"/>
                    <a:pt x="19699" y="4706"/>
                  </a:cubicBezTo>
                  <a:cubicBezTo>
                    <a:pt x="20304" y="4370"/>
                    <a:pt x="20640" y="3832"/>
                    <a:pt x="20707" y="3160"/>
                  </a:cubicBezTo>
                  <a:cubicBezTo>
                    <a:pt x="19766" y="2488"/>
                    <a:pt x="18556" y="2824"/>
                    <a:pt x="17615" y="2219"/>
                  </a:cubicBezTo>
                  <a:cubicBezTo>
                    <a:pt x="13850" y="1412"/>
                    <a:pt x="10220" y="67"/>
                    <a:pt x="6253" y="0"/>
                  </a:cubicBezTo>
                  <a:close/>
                </a:path>
              </a:pathLst>
            </a:custGeom>
            <a:solidFill>
              <a:srgbClr val="F4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8" name="Google Shape;24018;p31"/>
            <p:cNvSpPr/>
            <p:nvPr/>
          </p:nvSpPr>
          <p:spPr>
            <a:xfrm>
              <a:off x="4106625" y="4224550"/>
              <a:ext cx="806775" cy="497500"/>
            </a:xfrm>
            <a:custGeom>
              <a:avLst/>
              <a:gdLst/>
              <a:ahLst/>
              <a:cxnLst/>
              <a:rect l="l" t="t" r="r" b="b"/>
              <a:pathLst>
                <a:path w="32271" h="19900" extrusionOk="0">
                  <a:moveTo>
                    <a:pt x="5221" y="1"/>
                  </a:moveTo>
                  <a:cubicBezTo>
                    <a:pt x="5062" y="1"/>
                    <a:pt x="4891" y="24"/>
                    <a:pt x="4707" y="75"/>
                  </a:cubicBezTo>
                  <a:cubicBezTo>
                    <a:pt x="3967" y="1823"/>
                    <a:pt x="2824" y="3235"/>
                    <a:pt x="1278" y="4311"/>
                  </a:cubicBezTo>
                  <a:cubicBezTo>
                    <a:pt x="740" y="4647"/>
                    <a:pt x="1" y="5185"/>
                    <a:pt x="606" y="6260"/>
                  </a:cubicBezTo>
                  <a:cubicBezTo>
                    <a:pt x="1211" y="5185"/>
                    <a:pt x="2152" y="4445"/>
                    <a:pt x="3362" y="4042"/>
                  </a:cubicBezTo>
                  <a:cubicBezTo>
                    <a:pt x="3766" y="3840"/>
                    <a:pt x="4102" y="3504"/>
                    <a:pt x="4236" y="3033"/>
                  </a:cubicBezTo>
                  <a:cubicBezTo>
                    <a:pt x="4505" y="2428"/>
                    <a:pt x="4841" y="1823"/>
                    <a:pt x="5312" y="1084"/>
                  </a:cubicBezTo>
                  <a:cubicBezTo>
                    <a:pt x="5581" y="2025"/>
                    <a:pt x="5581" y="2764"/>
                    <a:pt x="6387" y="2832"/>
                  </a:cubicBezTo>
                  <a:cubicBezTo>
                    <a:pt x="7530" y="2899"/>
                    <a:pt x="8337" y="3706"/>
                    <a:pt x="9413" y="3907"/>
                  </a:cubicBezTo>
                  <a:cubicBezTo>
                    <a:pt x="10892" y="4243"/>
                    <a:pt x="12035" y="6193"/>
                    <a:pt x="11833" y="8008"/>
                  </a:cubicBezTo>
                  <a:cubicBezTo>
                    <a:pt x="11228" y="7672"/>
                    <a:pt x="11564" y="6664"/>
                    <a:pt x="10757" y="6596"/>
                  </a:cubicBezTo>
                  <a:cubicBezTo>
                    <a:pt x="10219" y="7000"/>
                    <a:pt x="10287" y="7470"/>
                    <a:pt x="10488" y="8008"/>
                  </a:cubicBezTo>
                  <a:cubicBezTo>
                    <a:pt x="10757" y="8869"/>
                    <a:pt x="10639" y="9299"/>
                    <a:pt x="10064" y="9299"/>
                  </a:cubicBezTo>
                  <a:cubicBezTo>
                    <a:pt x="9921" y="9299"/>
                    <a:pt x="9749" y="9272"/>
                    <a:pt x="9547" y="9218"/>
                  </a:cubicBezTo>
                  <a:cubicBezTo>
                    <a:pt x="9233" y="9146"/>
                    <a:pt x="8920" y="9108"/>
                    <a:pt x="8609" y="9108"/>
                  </a:cubicBezTo>
                  <a:cubicBezTo>
                    <a:pt x="8054" y="9108"/>
                    <a:pt x="7510" y="9229"/>
                    <a:pt x="6992" y="9487"/>
                  </a:cubicBezTo>
                  <a:cubicBezTo>
                    <a:pt x="6839" y="9538"/>
                    <a:pt x="6570" y="9667"/>
                    <a:pt x="6390" y="9667"/>
                  </a:cubicBezTo>
                  <a:cubicBezTo>
                    <a:pt x="6333" y="9667"/>
                    <a:pt x="6285" y="9654"/>
                    <a:pt x="6253" y="9622"/>
                  </a:cubicBezTo>
                  <a:cubicBezTo>
                    <a:pt x="5977" y="9346"/>
                    <a:pt x="5732" y="9242"/>
                    <a:pt x="5506" y="9242"/>
                  </a:cubicBezTo>
                  <a:cubicBezTo>
                    <a:pt x="4853" y="9242"/>
                    <a:pt x="4365" y="10110"/>
                    <a:pt x="3766" y="10160"/>
                  </a:cubicBezTo>
                  <a:cubicBezTo>
                    <a:pt x="3228" y="10160"/>
                    <a:pt x="2959" y="10832"/>
                    <a:pt x="3295" y="11235"/>
                  </a:cubicBezTo>
                  <a:cubicBezTo>
                    <a:pt x="4371" y="12311"/>
                    <a:pt x="3564" y="12916"/>
                    <a:pt x="2757" y="13454"/>
                  </a:cubicBezTo>
                  <a:cubicBezTo>
                    <a:pt x="2219" y="13790"/>
                    <a:pt x="2018" y="14395"/>
                    <a:pt x="1547" y="14731"/>
                  </a:cubicBezTo>
                  <a:cubicBezTo>
                    <a:pt x="3362" y="16277"/>
                    <a:pt x="5379" y="17622"/>
                    <a:pt x="7396" y="18899"/>
                  </a:cubicBezTo>
                  <a:cubicBezTo>
                    <a:pt x="7732" y="19034"/>
                    <a:pt x="8001" y="19168"/>
                    <a:pt x="8337" y="19168"/>
                  </a:cubicBezTo>
                  <a:cubicBezTo>
                    <a:pt x="8606" y="19168"/>
                    <a:pt x="8875" y="19168"/>
                    <a:pt x="8942" y="18765"/>
                  </a:cubicBezTo>
                  <a:cubicBezTo>
                    <a:pt x="9040" y="18505"/>
                    <a:pt x="9216" y="18386"/>
                    <a:pt x="9371" y="18386"/>
                  </a:cubicBezTo>
                  <a:cubicBezTo>
                    <a:pt x="9538" y="18386"/>
                    <a:pt x="9682" y="18522"/>
                    <a:pt x="9682" y="18765"/>
                  </a:cubicBezTo>
                  <a:cubicBezTo>
                    <a:pt x="9682" y="19654"/>
                    <a:pt x="9943" y="19899"/>
                    <a:pt x="10296" y="19899"/>
                  </a:cubicBezTo>
                  <a:cubicBezTo>
                    <a:pt x="10638" y="19899"/>
                    <a:pt x="11066" y="19671"/>
                    <a:pt x="11429" y="19571"/>
                  </a:cubicBezTo>
                  <a:cubicBezTo>
                    <a:pt x="12236" y="19235"/>
                    <a:pt x="12909" y="18630"/>
                    <a:pt x="13379" y="17891"/>
                  </a:cubicBezTo>
                  <a:cubicBezTo>
                    <a:pt x="13850" y="17353"/>
                    <a:pt x="13984" y="16882"/>
                    <a:pt x="12976" y="16613"/>
                  </a:cubicBezTo>
                  <a:cubicBezTo>
                    <a:pt x="12505" y="16546"/>
                    <a:pt x="12505" y="16076"/>
                    <a:pt x="12841" y="15672"/>
                  </a:cubicBezTo>
                  <a:cubicBezTo>
                    <a:pt x="13245" y="15336"/>
                    <a:pt x="13581" y="14933"/>
                    <a:pt x="13984" y="14529"/>
                  </a:cubicBezTo>
                  <a:cubicBezTo>
                    <a:pt x="14656" y="13992"/>
                    <a:pt x="14925" y="13454"/>
                    <a:pt x="14253" y="12714"/>
                  </a:cubicBezTo>
                  <a:cubicBezTo>
                    <a:pt x="13850" y="12176"/>
                    <a:pt x="13917" y="11504"/>
                    <a:pt x="14320" y="11033"/>
                  </a:cubicBezTo>
                  <a:cubicBezTo>
                    <a:pt x="14925" y="10025"/>
                    <a:pt x="14925" y="10025"/>
                    <a:pt x="13984" y="9420"/>
                  </a:cubicBezTo>
                  <a:cubicBezTo>
                    <a:pt x="13715" y="9218"/>
                    <a:pt x="13715" y="9017"/>
                    <a:pt x="13782" y="8748"/>
                  </a:cubicBezTo>
                  <a:cubicBezTo>
                    <a:pt x="13850" y="8210"/>
                    <a:pt x="13715" y="7605"/>
                    <a:pt x="13514" y="7134"/>
                  </a:cubicBezTo>
                  <a:lnTo>
                    <a:pt x="15127" y="7134"/>
                  </a:lnTo>
                  <a:cubicBezTo>
                    <a:pt x="14724" y="8008"/>
                    <a:pt x="15934" y="8008"/>
                    <a:pt x="15934" y="8479"/>
                  </a:cubicBezTo>
                  <a:cubicBezTo>
                    <a:pt x="15934" y="9622"/>
                    <a:pt x="16875" y="9823"/>
                    <a:pt x="17547" y="10227"/>
                  </a:cubicBezTo>
                  <a:cubicBezTo>
                    <a:pt x="17480" y="10496"/>
                    <a:pt x="17413" y="10697"/>
                    <a:pt x="17278" y="10899"/>
                  </a:cubicBezTo>
                  <a:cubicBezTo>
                    <a:pt x="16606" y="11302"/>
                    <a:pt x="16404" y="12176"/>
                    <a:pt x="16808" y="12849"/>
                  </a:cubicBezTo>
                  <a:cubicBezTo>
                    <a:pt x="17211" y="13790"/>
                    <a:pt x="18085" y="13655"/>
                    <a:pt x="18757" y="13924"/>
                  </a:cubicBezTo>
                  <a:cubicBezTo>
                    <a:pt x="18801" y="13933"/>
                    <a:pt x="18845" y="13937"/>
                    <a:pt x="18890" y="13937"/>
                  </a:cubicBezTo>
                  <a:cubicBezTo>
                    <a:pt x="19192" y="13937"/>
                    <a:pt x="19506" y="13746"/>
                    <a:pt x="19564" y="13454"/>
                  </a:cubicBezTo>
                  <a:cubicBezTo>
                    <a:pt x="19631" y="13118"/>
                    <a:pt x="19497" y="12781"/>
                    <a:pt x="19228" y="12580"/>
                  </a:cubicBezTo>
                  <a:cubicBezTo>
                    <a:pt x="18825" y="12176"/>
                    <a:pt x="18152" y="12580"/>
                    <a:pt x="17883" y="11907"/>
                  </a:cubicBezTo>
                  <a:cubicBezTo>
                    <a:pt x="19295" y="11101"/>
                    <a:pt x="19430" y="11101"/>
                    <a:pt x="18488" y="9756"/>
                  </a:cubicBezTo>
                  <a:cubicBezTo>
                    <a:pt x="17951" y="9017"/>
                    <a:pt x="18220" y="8613"/>
                    <a:pt x="18892" y="8008"/>
                  </a:cubicBezTo>
                  <a:cubicBezTo>
                    <a:pt x="19251" y="9025"/>
                    <a:pt x="19716" y="9722"/>
                    <a:pt x="20665" y="9722"/>
                  </a:cubicBezTo>
                  <a:cubicBezTo>
                    <a:pt x="20784" y="9722"/>
                    <a:pt x="20909" y="9711"/>
                    <a:pt x="21043" y="9689"/>
                  </a:cubicBezTo>
                  <a:cubicBezTo>
                    <a:pt x="21349" y="9671"/>
                    <a:pt x="21651" y="9663"/>
                    <a:pt x="21949" y="9663"/>
                  </a:cubicBezTo>
                  <a:cubicBezTo>
                    <a:pt x="22762" y="9663"/>
                    <a:pt x="23550" y="9725"/>
                    <a:pt x="24337" y="9823"/>
                  </a:cubicBezTo>
                  <a:cubicBezTo>
                    <a:pt x="26892" y="10563"/>
                    <a:pt x="29514" y="11101"/>
                    <a:pt x="32136" y="11504"/>
                  </a:cubicBezTo>
                  <a:cubicBezTo>
                    <a:pt x="32270" y="11302"/>
                    <a:pt x="32270" y="11101"/>
                    <a:pt x="32136" y="10899"/>
                  </a:cubicBezTo>
                  <a:cubicBezTo>
                    <a:pt x="32001" y="10765"/>
                    <a:pt x="31867" y="10630"/>
                    <a:pt x="31665" y="10563"/>
                  </a:cubicBezTo>
                  <a:cubicBezTo>
                    <a:pt x="31463" y="10361"/>
                    <a:pt x="31127" y="10294"/>
                    <a:pt x="30858" y="10160"/>
                  </a:cubicBezTo>
                  <a:cubicBezTo>
                    <a:pt x="28304" y="9353"/>
                    <a:pt x="25547" y="9017"/>
                    <a:pt x="22993" y="8143"/>
                  </a:cubicBezTo>
                  <a:cubicBezTo>
                    <a:pt x="20774" y="7336"/>
                    <a:pt x="18421" y="6865"/>
                    <a:pt x="16270" y="5924"/>
                  </a:cubicBezTo>
                  <a:cubicBezTo>
                    <a:pt x="15934" y="5790"/>
                    <a:pt x="15598" y="5655"/>
                    <a:pt x="15261" y="5521"/>
                  </a:cubicBezTo>
                  <a:cubicBezTo>
                    <a:pt x="14522" y="5185"/>
                    <a:pt x="13782" y="4848"/>
                    <a:pt x="13110" y="4512"/>
                  </a:cubicBezTo>
                  <a:cubicBezTo>
                    <a:pt x="12976" y="4445"/>
                    <a:pt x="12841" y="4311"/>
                    <a:pt x="12640" y="4311"/>
                  </a:cubicBezTo>
                  <a:lnTo>
                    <a:pt x="12236" y="4042"/>
                  </a:lnTo>
                  <a:cubicBezTo>
                    <a:pt x="12102" y="3975"/>
                    <a:pt x="11967" y="3907"/>
                    <a:pt x="11833" y="3840"/>
                  </a:cubicBezTo>
                  <a:cubicBezTo>
                    <a:pt x="11497" y="3706"/>
                    <a:pt x="11228" y="3571"/>
                    <a:pt x="10959" y="3437"/>
                  </a:cubicBezTo>
                  <a:cubicBezTo>
                    <a:pt x="10690" y="3235"/>
                    <a:pt x="10354" y="3168"/>
                    <a:pt x="10018" y="3033"/>
                  </a:cubicBezTo>
                  <a:cubicBezTo>
                    <a:pt x="9749" y="2966"/>
                    <a:pt x="9547" y="2899"/>
                    <a:pt x="9345" y="2832"/>
                  </a:cubicBezTo>
                  <a:lnTo>
                    <a:pt x="8942" y="2630"/>
                  </a:lnTo>
                  <a:cubicBezTo>
                    <a:pt x="8740" y="2563"/>
                    <a:pt x="8471" y="2428"/>
                    <a:pt x="8404" y="2361"/>
                  </a:cubicBezTo>
                  <a:cubicBezTo>
                    <a:pt x="8270" y="2294"/>
                    <a:pt x="8135" y="2159"/>
                    <a:pt x="8001" y="2092"/>
                  </a:cubicBezTo>
                  <a:cubicBezTo>
                    <a:pt x="7732" y="1890"/>
                    <a:pt x="7463" y="1554"/>
                    <a:pt x="7261" y="1285"/>
                  </a:cubicBezTo>
                  <a:cubicBezTo>
                    <a:pt x="6635" y="716"/>
                    <a:pt x="6104" y="1"/>
                    <a:pt x="5221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9" name="Google Shape;24019;p31"/>
            <p:cNvSpPr/>
            <p:nvPr/>
          </p:nvSpPr>
          <p:spPr>
            <a:xfrm>
              <a:off x="2987275" y="3929975"/>
              <a:ext cx="458875" cy="630700"/>
            </a:xfrm>
            <a:custGeom>
              <a:avLst/>
              <a:gdLst/>
              <a:ahLst/>
              <a:cxnLst/>
              <a:rect l="l" t="t" r="r" b="b"/>
              <a:pathLst>
                <a:path w="18355" h="25228" extrusionOk="0">
                  <a:moveTo>
                    <a:pt x="6007" y="1"/>
                  </a:moveTo>
                  <a:cubicBezTo>
                    <a:pt x="5827" y="1"/>
                    <a:pt x="5680" y="204"/>
                    <a:pt x="5581" y="698"/>
                  </a:cubicBezTo>
                  <a:cubicBezTo>
                    <a:pt x="5984" y="766"/>
                    <a:pt x="6320" y="967"/>
                    <a:pt x="6320" y="1438"/>
                  </a:cubicBezTo>
                  <a:cubicBezTo>
                    <a:pt x="6388" y="1774"/>
                    <a:pt x="6186" y="2110"/>
                    <a:pt x="5917" y="2245"/>
                  </a:cubicBezTo>
                  <a:cubicBezTo>
                    <a:pt x="5648" y="2446"/>
                    <a:pt x="4572" y="2245"/>
                    <a:pt x="5312" y="2917"/>
                  </a:cubicBezTo>
                  <a:cubicBezTo>
                    <a:pt x="5783" y="3253"/>
                    <a:pt x="5177" y="3925"/>
                    <a:pt x="5917" y="4060"/>
                  </a:cubicBezTo>
                  <a:cubicBezTo>
                    <a:pt x="6589" y="4194"/>
                    <a:pt x="7127" y="4665"/>
                    <a:pt x="7329" y="5337"/>
                  </a:cubicBezTo>
                  <a:cubicBezTo>
                    <a:pt x="7194" y="5404"/>
                    <a:pt x="7060" y="5539"/>
                    <a:pt x="6925" y="5539"/>
                  </a:cubicBezTo>
                  <a:cubicBezTo>
                    <a:pt x="6612" y="5479"/>
                    <a:pt x="6318" y="5446"/>
                    <a:pt x="6043" y="5446"/>
                  </a:cubicBezTo>
                  <a:cubicBezTo>
                    <a:pt x="5082" y="5446"/>
                    <a:pt x="4356" y="5853"/>
                    <a:pt x="3833" y="6951"/>
                  </a:cubicBezTo>
                  <a:cubicBezTo>
                    <a:pt x="3692" y="7280"/>
                    <a:pt x="3452" y="7445"/>
                    <a:pt x="3136" y="7445"/>
                  </a:cubicBezTo>
                  <a:cubicBezTo>
                    <a:pt x="3001" y="7445"/>
                    <a:pt x="2851" y="7415"/>
                    <a:pt x="2690" y="7354"/>
                  </a:cubicBezTo>
                  <a:cubicBezTo>
                    <a:pt x="2485" y="7310"/>
                    <a:pt x="2280" y="7289"/>
                    <a:pt x="2078" y="7289"/>
                  </a:cubicBezTo>
                  <a:cubicBezTo>
                    <a:pt x="1352" y="7289"/>
                    <a:pt x="661" y="7568"/>
                    <a:pt x="135" y="8094"/>
                  </a:cubicBezTo>
                  <a:cubicBezTo>
                    <a:pt x="1" y="8228"/>
                    <a:pt x="1" y="8430"/>
                    <a:pt x="1" y="8631"/>
                  </a:cubicBezTo>
                  <a:cubicBezTo>
                    <a:pt x="65" y="8822"/>
                    <a:pt x="158" y="8893"/>
                    <a:pt x="260" y="8893"/>
                  </a:cubicBezTo>
                  <a:cubicBezTo>
                    <a:pt x="375" y="8893"/>
                    <a:pt x="500" y="8805"/>
                    <a:pt x="606" y="8699"/>
                  </a:cubicBezTo>
                  <a:cubicBezTo>
                    <a:pt x="779" y="8612"/>
                    <a:pt x="952" y="8550"/>
                    <a:pt x="1103" y="8550"/>
                  </a:cubicBezTo>
                  <a:cubicBezTo>
                    <a:pt x="1306" y="8550"/>
                    <a:pt x="1470" y="8660"/>
                    <a:pt x="1547" y="8967"/>
                  </a:cubicBezTo>
                  <a:cubicBezTo>
                    <a:pt x="1614" y="9438"/>
                    <a:pt x="1547" y="9774"/>
                    <a:pt x="942" y="9841"/>
                  </a:cubicBezTo>
                  <a:cubicBezTo>
                    <a:pt x="539" y="9841"/>
                    <a:pt x="203" y="10245"/>
                    <a:pt x="203" y="10648"/>
                  </a:cubicBezTo>
                  <a:cubicBezTo>
                    <a:pt x="539" y="10917"/>
                    <a:pt x="1077" y="11052"/>
                    <a:pt x="1211" y="11320"/>
                  </a:cubicBezTo>
                  <a:cubicBezTo>
                    <a:pt x="1334" y="11566"/>
                    <a:pt x="1512" y="11867"/>
                    <a:pt x="1849" y="11867"/>
                  </a:cubicBezTo>
                  <a:cubicBezTo>
                    <a:pt x="1881" y="11867"/>
                    <a:pt x="1915" y="11864"/>
                    <a:pt x="1951" y="11858"/>
                  </a:cubicBezTo>
                  <a:cubicBezTo>
                    <a:pt x="2556" y="11724"/>
                    <a:pt x="2287" y="11253"/>
                    <a:pt x="2219" y="10850"/>
                  </a:cubicBezTo>
                  <a:cubicBezTo>
                    <a:pt x="2152" y="10514"/>
                    <a:pt x="2354" y="10178"/>
                    <a:pt x="2690" y="10110"/>
                  </a:cubicBezTo>
                  <a:cubicBezTo>
                    <a:pt x="3228" y="9976"/>
                    <a:pt x="3631" y="9640"/>
                    <a:pt x="3833" y="9102"/>
                  </a:cubicBezTo>
                  <a:cubicBezTo>
                    <a:pt x="3975" y="8677"/>
                    <a:pt x="4382" y="8418"/>
                    <a:pt x="4798" y="8418"/>
                  </a:cubicBezTo>
                  <a:cubicBezTo>
                    <a:pt x="4974" y="8418"/>
                    <a:pt x="5152" y="8464"/>
                    <a:pt x="5312" y="8564"/>
                  </a:cubicBezTo>
                  <a:cubicBezTo>
                    <a:pt x="6119" y="8900"/>
                    <a:pt x="5917" y="9573"/>
                    <a:pt x="5581" y="10043"/>
                  </a:cubicBezTo>
                  <a:cubicBezTo>
                    <a:pt x="4774" y="11320"/>
                    <a:pt x="4841" y="12329"/>
                    <a:pt x="6119" y="13270"/>
                  </a:cubicBezTo>
                  <a:cubicBezTo>
                    <a:pt x="6791" y="13673"/>
                    <a:pt x="6993" y="14346"/>
                    <a:pt x="6051" y="14749"/>
                  </a:cubicBezTo>
                  <a:cubicBezTo>
                    <a:pt x="5648" y="14951"/>
                    <a:pt x="5379" y="15152"/>
                    <a:pt x="5514" y="15623"/>
                  </a:cubicBezTo>
                  <a:cubicBezTo>
                    <a:pt x="5648" y="16094"/>
                    <a:pt x="5648" y="16564"/>
                    <a:pt x="5110" y="16833"/>
                  </a:cubicBezTo>
                  <a:cubicBezTo>
                    <a:pt x="5005" y="16886"/>
                    <a:pt x="4905" y="16907"/>
                    <a:pt x="4809" y="16907"/>
                  </a:cubicBezTo>
                  <a:cubicBezTo>
                    <a:pt x="4410" y="16907"/>
                    <a:pt x="4064" y="16538"/>
                    <a:pt x="3631" y="16430"/>
                  </a:cubicBezTo>
                  <a:lnTo>
                    <a:pt x="3631" y="16430"/>
                  </a:lnTo>
                  <a:cubicBezTo>
                    <a:pt x="3698" y="17237"/>
                    <a:pt x="3967" y="17909"/>
                    <a:pt x="3430" y="18581"/>
                  </a:cubicBezTo>
                  <a:cubicBezTo>
                    <a:pt x="2892" y="19253"/>
                    <a:pt x="3093" y="19388"/>
                    <a:pt x="4035" y="20127"/>
                  </a:cubicBezTo>
                  <a:cubicBezTo>
                    <a:pt x="4102" y="20060"/>
                    <a:pt x="4236" y="19926"/>
                    <a:pt x="4236" y="19791"/>
                  </a:cubicBezTo>
                  <a:cubicBezTo>
                    <a:pt x="4102" y="18984"/>
                    <a:pt x="4169" y="18178"/>
                    <a:pt x="5110" y="17842"/>
                  </a:cubicBezTo>
                  <a:cubicBezTo>
                    <a:pt x="5309" y="17771"/>
                    <a:pt x="5496" y="17739"/>
                    <a:pt x="5672" y="17739"/>
                  </a:cubicBezTo>
                  <a:cubicBezTo>
                    <a:pt x="6332" y="17739"/>
                    <a:pt x="6851" y="18185"/>
                    <a:pt x="7329" y="18716"/>
                  </a:cubicBezTo>
                  <a:cubicBezTo>
                    <a:pt x="7867" y="19361"/>
                    <a:pt x="8137" y="19643"/>
                    <a:pt x="8486" y="19643"/>
                  </a:cubicBezTo>
                  <a:cubicBezTo>
                    <a:pt x="8792" y="19643"/>
                    <a:pt x="9158" y="19428"/>
                    <a:pt x="9816" y="19052"/>
                  </a:cubicBezTo>
                  <a:cubicBezTo>
                    <a:pt x="10018" y="18917"/>
                    <a:pt x="10287" y="18783"/>
                    <a:pt x="10488" y="18581"/>
                  </a:cubicBezTo>
                  <a:cubicBezTo>
                    <a:pt x="10657" y="18413"/>
                    <a:pt x="10875" y="18329"/>
                    <a:pt x="11094" y="18329"/>
                  </a:cubicBezTo>
                  <a:cubicBezTo>
                    <a:pt x="11312" y="18329"/>
                    <a:pt x="11531" y="18413"/>
                    <a:pt x="11699" y="18581"/>
                  </a:cubicBezTo>
                  <a:cubicBezTo>
                    <a:pt x="12102" y="18917"/>
                    <a:pt x="11968" y="19388"/>
                    <a:pt x="11766" y="19657"/>
                  </a:cubicBezTo>
                  <a:cubicBezTo>
                    <a:pt x="11564" y="19993"/>
                    <a:pt x="11094" y="20396"/>
                    <a:pt x="11497" y="20732"/>
                  </a:cubicBezTo>
                  <a:cubicBezTo>
                    <a:pt x="12371" y="21405"/>
                    <a:pt x="12774" y="22413"/>
                    <a:pt x="13581" y="23153"/>
                  </a:cubicBezTo>
                  <a:cubicBezTo>
                    <a:pt x="13915" y="23375"/>
                    <a:pt x="14295" y="23506"/>
                    <a:pt x="14645" y="23506"/>
                  </a:cubicBezTo>
                  <a:cubicBezTo>
                    <a:pt x="14718" y="23506"/>
                    <a:pt x="14789" y="23500"/>
                    <a:pt x="14858" y="23489"/>
                  </a:cubicBezTo>
                  <a:cubicBezTo>
                    <a:pt x="15665" y="23489"/>
                    <a:pt x="16068" y="23287"/>
                    <a:pt x="15463" y="22413"/>
                  </a:cubicBezTo>
                  <a:cubicBezTo>
                    <a:pt x="15329" y="22279"/>
                    <a:pt x="15396" y="22077"/>
                    <a:pt x="15732" y="21808"/>
                  </a:cubicBezTo>
                  <a:cubicBezTo>
                    <a:pt x="16203" y="22413"/>
                    <a:pt x="17077" y="22816"/>
                    <a:pt x="16203" y="23892"/>
                  </a:cubicBezTo>
                  <a:cubicBezTo>
                    <a:pt x="15934" y="24295"/>
                    <a:pt x="16068" y="24901"/>
                    <a:pt x="16539" y="25102"/>
                  </a:cubicBezTo>
                  <a:cubicBezTo>
                    <a:pt x="16686" y="25191"/>
                    <a:pt x="16782" y="25227"/>
                    <a:pt x="16845" y="25227"/>
                  </a:cubicBezTo>
                  <a:cubicBezTo>
                    <a:pt x="17070" y="25227"/>
                    <a:pt x="16882" y="24760"/>
                    <a:pt x="17144" y="24497"/>
                  </a:cubicBezTo>
                  <a:cubicBezTo>
                    <a:pt x="17268" y="24373"/>
                    <a:pt x="17382" y="24332"/>
                    <a:pt x="17495" y="24332"/>
                  </a:cubicBezTo>
                  <a:cubicBezTo>
                    <a:pt x="17687" y="24332"/>
                    <a:pt x="17873" y="24455"/>
                    <a:pt x="18085" y="24497"/>
                  </a:cubicBezTo>
                  <a:lnTo>
                    <a:pt x="18152" y="23556"/>
                  </a:lnTo>
                  <a:cubicBezTo>
                    <a:pt x="18287" y="23354"/>
                    <a:pt x="18354" y="23018"/>
                    <a:pt x="18287" y="22749"/>
                  </a:cubicBezTo>
                  <a:cubicBezTo>
                    <a:pt x="17951" y="22010"/>
                    <a:pt x="17480" y="21337"/>
                    <a:pt x="16875" y="20800"/>
                  </a:cubicBezTo>
                  <a:lnTo>
                    <a:pt x="16741" y="20598"/>
                  </a:lnTo>
                  <a:cubicBezTo>
                    <a:pt x="16606" y="20463"/>
                    <a:pt x="16539" y="20329"/>
                    <a:pt x="16405" y="20195"/>
                  </a:cubicBezTo>
                  <a:cubicBezTo>
                    <a:pt x="16203" y="19657"/>
                    <a:pt x="15732" y="19186"/>
                    <a:pt x="15262" y="18850"/>
                  </a:cubicBezTo>
                  <a:cubicBezTo>
                    <a:pt x="14589" y="17102"/>
                    <a:pt x="13648" y="15421"/>
                    <a:pt x="12438" y="14010"/>
                  </a:cubicBezTo>
                  <a:cubicBezTo>
                    <a:pt x="11699" y="11522"/>
                    <a:pt x="10287" y="9438"/>
                    <a:pt x="9211" y="7152"/>
                  </a:cubicBezTo>
                  <a:cubicBezTo>
                    <a:pt x="9077" y="7018"/>
                    <a:pt x="9077" y="6883"/>
                    <a:pt x="9144" y="6749"/>
                  </a:cubicBezTo>
                  <a:cubicBezTo>
                    <a:pt x="9211" y="5606"/>
                    <a:pt x="8472" y="4530"/>
                    <a:pt x="8337" y="3388"/>
                  </a:cubicBezTo>
                  <a:cubicBezTo>
                    <a:pt x="8270" y="3253"/>
                    <a:pt x="8203" y="3051"/>
                    <a:pt x="8136" y="2917"/>
                  </a:cubicBezTo>
                  <a:cubicBezTo>
                    <a:pt x="8001" y="2648"/>
                    <a:pt x="7867" y="2446"/>
                    <a:pt x="7665" y="2245"/>
                  </a:cubicBezTo>
                  <a:cubicBezTo>
                    <a:pt x="7581" y="2217"/>
                    <a:pt x="7498" y="2201"/>
                    <a:pt x="7424" y="2201"/>
                  </a:cubicBezTo>
                  <a:cubicBezTo>
                    <a:pt x="7319" y="2201"/>
                    <a:pt x="7234" y="2233"/>
                    <a:pt x="7194" y="2312"/>
                  </a:cubicBezTo>
                  <a:cubicBezTo>
                    <a:pt x="6522" y="1841"/>
                    <a:pt x="6993" y="1102"/>
                    <a:pt x="6656" y="564"/>
                  </a:cubicBezTo>
                  <a:cubicBezTo>
                    <a:pt x="6417" y="221"/>
                    <a:pt x="6194" y="1"/>
                    <a:pt x="60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0" name="Google Shape;24020;p31"/>
            <p:cNvSpPr/>
            <p:nvPr/>
          </p:nvSpPr>
          <p:spPr>
            <a:xfrm>
              <a:off x="4029325" y="4000275"/>
              <a:ext cx="996675" cy="514150"/>
            </a:xfrm>
            <a:custGeom>
              <a:avLst/>
              <a:gdLst/>
              <a:ahLst/>
              <a:cxnLst/>
              <a:rect l="l" t="t" r="r" b="b"/>
              <a:pathLst>
                <a:path w="39867" h="20566" extrusionOk="0">
                  <a:moveTo>
                    <a:pt x="882" y="0"/>
                  </a:moveTo>
                  <a:cubicBezTo>
                    <a:pt x="628" y="0"/>
                    <a:pt x="359" y="105"/>
                    <a:pt x="67" y="374"/>
                  </a:cubicBezTo>
                  <a:cubicBezTo>
                    <a:pt x="0" y="576"/>
                    <a:pt x="0" y="777"/>
                    <a:pt x="0" y="979"/>
                  </a:cubicBezTo>
                  <a:cubicBezTo>
                    <a:pt x="471" y="3063"/>
                    <a:pt x="2622" y="3735"/>
                    <a:pt x="3765" y="5214"/>
                  </a:cubicBezTo>
                  <a:cubicBezTo>
                    <a:pt x="4975" y="6626"/>
                    <a:pt x="6387" y="7971"/>
                    <a:pt x="7866" y="9114"/>
                  </a:cubicBezTo>
                  <a:cubicBezTo>
                    <a:pt x="8807" y="9450"/>
                    <a:pt x="9614" y="9987"/>
                    <a:pt x="10286" y="10794"/>
                  </a:cubicBezTo>
                  <a:cubicBezTo>
                    <a:pt x="10622" y="11063"/>
                    <a:pt x="11026" y="11265"/>
                    <a:pt x="11429" y="11534"/>
                  </a:cubicBezTo>
                  <a:cubicBezTo>
                    <a:pt x="11631" y="11803"/>
                    <a:pt x="12034" y="11735"/>
                    <a:pt x="12236" y="11937"/>
                  </a:cubicBezTo>
                  <a:cubicBezTo>
                    <a:pt x="12370" y="12072"/>
                    <a:pt x="12572" y="12206"/>
                    <a:pt x="12706" y="12340"/>
                  </a:cubicBezTo>
                  <a:lnTo>
                    <a:pt x="14185" y="12811"/>
                  </a:lnTo>
                  <a:cubicBezTo>
                    <a:pt x="14454" y="12946"/>
                    <a:pt x="14858" y="12878"/>
                    <a:pt x="15059" y="13214"/>
                  </a:cubicBezTo>
                  <a:cubicBezTo>
                    <a:pt x="15194" y="13282"/>
                    <a:pt x="15328" y="13416"/>
                    <a:pt x="15463" y="13551"/>
                  </a:cubicBezTo>
                  <a:cubicBezTo>
                    <a:pt x="15597" y="13618"/>
                    <a:pt x="15732" y="13618"/>
                    <a:pt x="15866" y="13618"/>
                  </a:cubicBezTo>
                  <a:cubicBezTo>
                    <a:pt x="16161" y="13562"/>
                    <a:pt x="16451" y="13522"/>
                    <a:pt x="16724" y="13522"/>
                  </a:cubicBezTo>
                  <a:cubicBezTo>
                    <a:pt x="17444" y="13522"/>
                    <a:pt x="18042" y="13803"/>
                    <a:pt x="18286" y="14828"/>
                  </a:cubicBezTo>
                  <a:cubicBezTo>
                    <a:pt x="18421" y="15097"/>
                    <a:pt x="18757" y="15231"/>
                    <a:pt x="19026" y="15231"/>
                  </a:cubicBezTo>
                  <a:cubicBezTo>
                    <a:pt x="19216" y="15301"/>
                    <a:pt x="19418" y="15327"/>
                    <a:pt x="19626" y="15327"/>
                  </a:cubicBezTo>
                  <a:cubicBezTo>
                    <a:pt x="20175" y="15327"/>
                    <a:pt x="20768" y="15150"/>
                    <a:pt x="21305" y="15150"/>
                  </a:cubicBezTo>
                  <a:cubicBezTo>
                    <a:pt x="21932" y="15150"/>
                    <a:pt x="22482" y="15392"/>
                    <a:pt x="22791" y="16441"/>
                  </a:cubicBezTo>
                  <a:cubicBezTo>
                    <a:pt x="22833" y="16569"/>
                    <a:pt x="23011" y="16616"/>
                    <a:pt x="23204" y="16616"/>
                  </a:cubicBezTo>
                  <a:cubicBezTo>
                    <a:pt x="23315" y="16616"/>
                    <a:pt x="23432" y="16600"/>
                    <a:pt x="23530" y="16576"/>
                  </a:cubicBezTo>
                  <a:cubicBezTo>
                    <a:pt x="23674" y="16549"/>
                    <a:pt x="23811" y="16536"/>
                    <a:pt x="23942" y="16536"/>
                  </a:cubicBezTo>
                  <a:cubicBezTo>
                    <a:pt x="24786" y="16536"/>
                    <a:pt x="25368" y="17060"/>
                    <a:pt x="25950" y="17584"/>
                  </a:cubicBezTo>
                  <a:cubicBezTo>
                    <a:pt x="28707" y="18525"/>
                    <a:pt x="31597" y="19063"/>
                    <a:pt x="34421" y="19736"/>
                  </a:cubicBezTo>
                  <a:cubicBezTo>
                    <a:pt x="34623" y="19803"/>
                    <a:pt x="34757" y="19937"/>
                    <a:pt x="34892" y="20004"/>
                  </a:cubicBezTo>
                  <a:lnTo>
                    <a:pt x="35093" y="20004"/>
                  </a:lnTo>
                  <a:lnTo>
                    <a:pt x="35228" y="20072"/>
                  </a:lnTo>
                  <a:cubicBezTo>
                    <a:pt x="35698" y="20401"/>
                    <a:pt x="36235" y="20566"/>
                    <a:pt x="36791" y="20566"/>
                  </a:cubicBezTo>
                  <a:cubicBezTo>
                    <a:pt x="37029" y="20566"/>
                    <a:pt x="37271" y="20536"/>
                    <a:pt x="37513" y="20475"/>
                  </a:cubicBezTo>
                  <a:cubicBezTo>
                    <a:pt x="38118" y="19332"/>
                    <a:pt x="39329" y="18862"/>
                    <a:pt x="39866" y="17651"/>
                  </a:cubicBezTo>
                  <a:lnTo>
                    <a:pt x="38455" y="17584"/>
                  </a:lnTo>
                  <a:cubicBezTo>
                    <a:pt x="37110" y="16778"/>
                    <a:pt x="35497" y="16441"/>
                    <a:pt x="34085" y="15769"/>
                  </a:cubicBezTo>
                  <a:cubicBezTo>
                    <a:pt x="33278" y="15299"/>
                    <a:pt x="32135" y="15836"/>
                    <a:pt x="31597" y="14761"/>
                  </a:cubicBezTo>
                  <a:cubicBezTo>
                    <a:pt x="31210" y="14761"/>
                    <a:pt x="30816" y="14788"/>
                    <a:pt x="30428" y="14788"/>
                  </a:cubicBezTo>
                  <a:cubicBezTo>
                    <a:pt x="29604" y="14788"/>
                    <a:pt x="28809" y="14664"/>
                    <a:pt x="28169" y="13887"/>
                  </a:cubicBezTo>
                  <a:cubicBezTo>
                    <a:pt x="28034" y="13819"/>
                    <a:pt x="27833" y="13752"/>
                    <a:pt x="27631" y="13752"/>
                  </a:cubicBezTo>
                  <a:cubicBezTo>
                    <a:pt x="27351" y="13819"/>
                    <a:pt x="27079" y="13849"/>
                    <a:pt x="26814" y="13849"/>
                  </a:cubicBezTo>
                  <a:cubicBezTo>
                    <a:pt x="25742" y="13849"/>
                    <a:pt x="24783" y="13363"/>
                    <a:pt x="23866" y="12878"/>
                  </a:cubicBezTo>
                  <a:cubicBezTo>
                    <a:pt x="23461" y="12676"/>
                    <a:pt x="23132" y="12358"/>
                    <a:pt x="22706" y="12358"/>
                  </a:cubicBezTo>
                  <a:cubicBezTo>
                    <a:pt x="22567" y="12358"/>
                    <a:pt x="22418" y="12392"/>
                    <a:pt x="22253" y="12475"/>
                  </a:cubicBezTo>
                  <a:cubicBezTo>
                    <a:pt x="22037" y="12589"/>
                    <a:pt x="21886" y="12636"/>
                    <a:pt x="21780" y="12636"/>
                  </a:cubicBezTo>
                  <a:cubicBezTo>
                    <a:pt x="21325" y="12636"/>
                    <a:pt x="21706" y="11765"/>
                    <a:pt x="21379" y="11601"/>
                  </a:cubicBezTo>
                  <a:cubicBezTo>
                    <a:pt x="21244" y="11467"/>
                    <a:pt x="21110" y="11399"/>
                    <a:pt x="20908" y="11332"/>
                  </a:cubicBezTo>
                  <a:cubicBezTo>
                    <a:pt x="20600" y="11429"/>
                    <a:pt x="20280" y="11475"/>
                    <a:pt x="19962" y="11475"/>
                  </a:cubicBezTo>
                  <a:cubicBezTo>
                    <a:pt x="19171" y="11475"/>
                    <a:pt x="18391" y="11187"/>
                    <a:pt x="17816" y="10660"/>
                  </a:cubicBezTo>
                  <a:cubicBezTo>
                    <a:pt x="17681" y="10525"/>
                    <a:pt x="17547" y="10391"/>
                    <a:pt x="17345" y="10324"/>
                  </a:cubicBezTo>
                  <a:cubicBezTo>
                    <a:pt x="14858" y="8643"/>
                    <a:pt x="12169" y="7164"/>
                    <a:pt x="9412" y="5887"/>
                  </a:cubicBezTo>
                  <a:cubicBezTo>
                    <a:pt x="8874" y="5416"/>
                    <a:pt x="8269" y="5080"/>
                    <a:pt x="7731" y="4609"/>
                  </a:cubicBezTo>
                  <a:cubicBezTo>
                    <a:pt x="7597" y="4475"/>
                    <a:pt x="7463" y="4340"/>
                    <a:pt x="7328" y="4273"/>
                  </a:cubicBezTo>
                  <a:cubicBezTo>
                    <a:pt x="6723" y="3803"/>
                    <a:pt x="6118" y="3399"/>
                    <a:pt x="5446" y="3063"/>
                  </a:cubicBezTo>
                  <a:cubicBezTo>
                    <a:pt x="4303" y="2458"/>
                    <a:pt x="3227" y="1651"/>
                    <a:pt x="2286" y="777"/>
                  </a:cubicBezTo>
                  <a:cubicBezTo>
                    <a:pt x="1838" y="419"/>
                    <a:pt x="1390" y="0"/>
                    <a:pt x="882" y="0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1" name="Google Shape;24021;p31"/>
            <p:cNvSpPr/>
            <p:nvPr/>
          </p:nvSpPr>
          <p:spPr>
            <a:xfrm>
              <a:off x="4792350" y="3230525"/>
              <a:ext cx="971475" cy="142475"/>
            </a:xfrm>
            <a:custGeom>
              <a:avLst/>
              <a:gdLst/>
              <a:ahLst/>
              <a:cxnLst/>
              <a:rect l="l" t="t" r="r" b="b"/>
              <a:pathLst>
                <a:path w="38859" h="5699" extrusionOk="0">
                  <a:moveTo>
                    <a:pt x="1781" y="0"/>
                  </a:moveTo>
                  <a:cubicBezTo>
                    <a:pt x="1125" y="0"/>
                    <a:pt x="816" y="567"/>
                    <a:pt x="404" y="978"/>
                  </a:cubicBezTo>
                  <a:cubicBezTo>
                    <a:pt x="68" y="1315"/>
                    <a:pt x="1" y="1718"/>
                    <a:pt x="135" y="2121"/>
                  </a:cubicBezTo>
                  <a:cubicBezTo>
                    <a:pt x="539" y="2794"/>
                    <a:pt x="1345" y="2525"/>
                    <a:pt x="1883" y="2928"/>
                  </a:cubicBezTo>
                  <a:cubicBezTo>
                    <a:pt x="6925" y="4205"/>
                    <a:pt x="12102" y="4945"/>
                    <a:pt x="17278" y="5214"/>
                  </a:cubicBezTo>
                  <a:cubicBezTo>
                    <a:pt x="21984" y="5550"/>
                    <a:pt x="26690" y="5416"/>
                    <a:pt x="31463" y="5684"/>
                  </a:cubicBezTo>
                  <a:cubicBezTo>
                    <a:pt x="31601" y="5694"/>
                    <a:pt x="31738" y="5699"/>
                    <a:pt x="31875" y="5699"/>
                  </a:cubicBezTo>
                  <a:cubicBezTo>
                    <a:pt x="33214" y="5699"/>
                    <a:pt x="34556" y="5275"/>
                    <a:pt x="35925" y="5275"/>
                  </a:cubicBezTo>
                  <a:cubicBezTo>
                    <a:pt x="36340" y="5275"/>
                    <a:pt x="36757" y="5314"/>
                    <a:pt x="37178" y="5416"/>
                  </a:cubicBezTo>
                  <a:cubicBezTo>
                    <a:pt x="37917" y="4407"/>
                    <a:pt x="38522" y="3264"/>
                    <a:pt x="38858" y="2121"/>
                  </a:cubicBezTo>
                  <a:lnTo>
                    <a:pt x="38858" y="2121"/>
                  </a:lnTo>
                  <a:cubicBezTo>
                    <a:pt x="38311" y="2223"/>
                    <a:pt x="37757" y="2257"/>
                    <a:pt x="37200" y="2257"/>
                  </a:cubicBezTo>
                  <a:cubicBezTo>
                    <a:pt x="36060" y="2257"/>
                    <a:pt x="34909" y="2114"/>
                    <a:pt x="33780" y="2114"/>
                  </a:cubicBezTo>
                  <a:cubicBezTo>
                    <a:pt x="33635" y="2114"/>
                    <a:pt x="33490" y="2116"/>
                    <a:pt x="33346" y="2121"/>
                  </a:cubicBezTo>
                  <a:cubicBezTo>
                    <a:pt x="32660" y="2164"/>
                    <a:pt x="31974" y="2317"/>
                    <a:pt x="31287" y="2317"/>
                  </a:cubicBezTo>
                  <a:cubicBezTo>
                    <a:pt x="30898" y="2317"/>
                    <a:pt x="30508" y="2267"/>
                    <a:pt x="30119" y="2121"/>
                  </a:cubicBezTo>
                  <a:cubicBezTo>
                    <a:pt x="29899" y="2198"/>
                    <a:pt x="29688" y="2230"/>
                    <a:pt x="29484" y="2230"/>
                  </a:cubicBezTo>
                  <a:cubicBezTo>
                    <a:pt x="28471" y="2230"/>
                    <a:pt x="27614" y="1446"/>
                    <a:pt x="26592" y="1446"/>
                  </a:cubicBezTo>
                  <a:cubicBezTo>
                    <a:pt x="26558" y="1446"/>
                    <a:pt x="26523" y="1447"/>
                    <a:pt x="26489" y="1449"/>
                  </a:cubicBezTo>
                  <a:cubicBezTo>
                    <a:pt x="25519" y="1492"/>
                    <a:pt x="24551" y="1511"/>
                    <a:pt x="23584" y="1511"/>
                  </a:cubicBezTo>
                  <a:cubicBezTo>
                    <a:pt x="18518" y="1511"/>
                    <a:pt x="13485" y="992"/>
                    <a:pt x="8404" y="710"/>
                  </a:cubicBezTo>
                  <a:cubicBezTo>
                    <a:pt x="8213" y="691"/>
                    <a:pt x="8020" y="683"/>
                    <a:pt x="7827" y="683"/>
                  </a:cubicBezTo>
                  <a:cubicBezTo>
                    <a:pt x="6834" y="683"/>
                    <a:pt x="5818" y="888"/>
                    <a:pt x="4814" y="888"/>
                  </a:cubicBezTo>
                  <a:cubicBezTo>
                    <a:pt x="3885" y="888"/>
                    <a:pt x="2965" y="712"/>
                    <a:pt x="2085" y="37"/>
                  </a:cubicBezTo>
                  <a:cubicBezTo>
                    <a:pt x="1976" y="12"/>
                    <a:pt x="1875" y="0"/>
                    <a:pt x="1781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2" name="Google Shape;24022;p31"/>
            <p:cNvSpPr/>
            <p:nvPr/>
          </p:nvSpPr>
          <p:spPr>
            <a:xfrm>
              <a:off x="1927475" y="3387750"/>
              <a:ext cx="683350" cy="355400"/>
            </a:xfrm>
            <a:custGeom>
              <a:avLst/>
              <a:gdLst/>
              <a:ahLst/>
              <a:cxnLst/>
              <a:rect l="l" t="t" r="r" b="b"/>
              <a:pathLst>
                <a:path w="27334" h="14216" extrusionOk="0">
                  <a:moveTo>
                    <a:pt x="26729" y="0"/>
                  </a:moveTo>
                  <a:cubicBezTo>
                    <a:pt x="25922" y="0"/>
                    <a:pt x="25183" y="202"/>
                    <a:pt x="24510" y="606"/>
                  </a:cubicBezTo>
                  <a:cubicBezTo>
                    <a:pt x="23636" y="1009"/>
                    <a:pt x="22762" y="1479"/>
                    <a:pt x="21821" y="1950"/>
                  </a:cubicBezTo>
                  <a:cubicBezTo>
                    <a:pt x="19939" y="2622"/>
                    <a:pt x="18191" y="3564"/>
                    <a:pt x="16510" y="4639"/>
                  </a:cubicBezTo>
                  <a:cubicBezTo>
                    <a:pt x="14695" y="5043"/>
                    <a:pt x="13283" y="6387"/>
                    <a:pt x="11603" y="6992"/>
                  </a:cubicBezTo>
                  <a:cubicBezTo>
                    <a:pt x="9451" y="7866"/>
                    <a:pt x="7367" y="8875"/>
                    <a:pt x="5485" y="10219"/>
                  </a:cubicBezTo>
                  <a:cubicBezTo>
                    <a:pt x="4073" y="11160"/>
                    <a:pt x="2594" y="11900"/>
                    <a:pt x="981" y="12303"/>
                  </a:cubicBezTo>
                  <a:lnTo>
                    <a:pt x="308" y="13043"/>
                  </a:lnTo>
                  <a:cubicBezTo>
                    <a:pt x="0" y="13864"/>
                    <a:pt x="398" y="14215"/>
                    <a:pt x="933" y="14215"/>
                  </a:cubicBezTo>
                  <a:cubicBezTo>
                    <a:pt x="1098" y="14215"/>
                    <a:pt x="1277" y="14182"/>
                    <a:pt x="1451" y="14118"/>
                  </a:cubicBezTo>
                  <a:cubicBezTo>
                    <a:pt x="2796" y="13648"/>
                    <a:pt x="4275" y="13917"/>
                    <a:pt x="5619" y="13513"/>
                  </a:cubicBezTo>
                  <a:lnTo>
                    <a:pt x="13283" y="9547"/>
                  </a:lnTo>
                  <a:cubicBezTo>
                    <a:pt x="14493" y="8606"/>
                    <a:pt x="16107" y="8740"/>
                    <a:pt x="17317" y="7933"/>
                  </a:cubicBezTo>
                  <a:cubicBezTo>
                    <a:pt x="17451" y="7732"/>
                    <a:pt x="17586" y="7597"/>
                    <a:pt x="17788" y="7530"/>
                  </a:cubicBezTo>
                  <a:cubicBezTo>
                    <a:pt x="19603" y="6858"/>
                    <a:pt x="21351" y="6051"/>
                    <a:pt x="22964" y="4975"/>
                  </a:cubicBezTo>
                  <a:cubicBezTo>
                    <a:pt x="24309" y="3832"/>
                    <a:pt x="25384" y="2421"/>
                    <a:pt x="26931" y="1614"/>
                  </a:cubicBezTo>
                  <a:cubicBezTo>
                    <a:pt x="27065" y="1479"/>
                    <a:pt x="27199" y="1345"/>
                    <a:pt x="27267" y="1143"/>
                  </a:cubicBezTo>
                  <a:cubicBezTo>
                    <a:pt x="27334" y="874"/>
                    <a:pt x="27334" y="538"/>
                    <a:pt x="27199" y="337"/>
                  </a:cubicBezTo>
                  <a:cubicBezTo>
                    <a:pt x="27065" y="135"/>
                    <a:pt x="26931" y="0"/>
                    <a:pt x="26729" y="0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3" name="Google Shape;24023;p31"/>
            <p:cNvSpPr/>
            <p:nvPr/>
          </p:nvSpPr>
          <p:spPr>
            <a:xfrm>
              <a:off x="1446075" y="3713800"/>
              <a:ext cx="621900" cy="359700"/>
            </a:xfrm>
            <a:custGeom>
              <a:avLst/>
              <a:gdLst/>
              <a:ahLst/>
              <a:cxnLst/>
              <a:rect l="l" t="t" r="r" b="b"/>
              <a:pathLst>
                <a:path w="24876" h="14388" extrusionOk="0">
                  <a:moveTo>
                    <a:pt x="19564" y="1"/>
                  </a:moveTo>
                  <a:cubicBezTo>
                    <a:pt x="18287" y="471"/>
                    <a:pt x="17077" y="1076"/>
                    <a:pt x="16001" y="1816"/>
                  </a:cubicBezTo>
                  <a:cubicBezTo>
                    <a:pt x="15531" y="2286"/>
                    <a:pt x="14926" y="2354"/>
                    <a:pt x="14388" y="2690"/>
                  </a:cubicBezTo>
                  <a:cubicBezTo>
                    <a:pt x="13850" y="4236"/>
                    <a:pt x="12236" y="4034"/>
                    <a:pt x="11094" y="4639"/>
                  </a:cubicBezTo>
                  <a:lnTo>
                    <a:pt x="2623" y="10219"/>
                  </a:lnTo>
                  <a:cubicBezTo>
                    <a:pt x="2152" y="10824"/>
                    <a:pt x="1883" y="11564"/>
                    <a:pt x="1144" y="11967"/>
                  </a:cubicBezTo>
                  <a:cubicBezTo>
                    <a:pt x="1009" y="12035"/>
                    <a:pt x="875" y="12169"/>
                    <a:pt x="740" y="12303"/>
                  </a:cubicBezTo>
                  <a:cubicBezTo>
                    <a:pt x="606" y="12371"/>
                    <a:pt x="472" y="12505"/>
                    <a:pt x="337" y="12707"/>
                  </a:cubicBezTo>
                  <a:cubicBezTo>
                    <a:pt x="1" y="13379"/>
                    <a:pt x="1" y="13917"/>
                    <a:pt x="740" y="14388"/>
                  </a:cubicBezTo>
                  <a:cubicBezTo>
                    <a:pt x="2488" y="13715"/>
                    <a:pt x="4169" y="12774"/>
                    <a:pt x="5514" y="11497"/>
                  </a:cubicBezTo>
                  <a:cubicBezTo>
                    <a:pt x="5466" y="10776"/>
                    <a:pt x="5795" y="10674"/>
                    <a:pt x="6207" y="10674"/>
                  </a:cubicBezTo>
                  <a:cubicBezTo>
                    <a:pt x="6372" y="10674"/>
                    <a:pt x="6551" y="10690"/>
                    <a:pt x="6724" y="10690"/>
                  </a:cubicBezTo>
                  <a:cubicBezTo>
                    <a:pt x="7262" y="9413"/>
                    <a:pt x="8404" y="9144"/>
                    <a:pt x="9547" y="9009"/>
                  </a:cubicBezTo>
                  <a:cubicBezTo>
                    <a:pt x="9816" y="8539"/>
                    <a:pt x="10354" y="8471"/>
                    <a:pt x="10757" y="8135"/>
                  </a:cubicBezTo>
                  <a:cubicBezTo>
                    <a:pt x="10892" y="7934"/>
                    <a:pt x="11094" y="7866"/>
                    <a:pt x="11295" y="7799"/>
                  </a:cubicBezTo>
                  <a:cubicBezTo>
                    <a:pt x="15463" y="5110"/>
                    <a:pt x="19900" y="2824"/>
                    <a:pt x="24472" y="942"/>
                  </a:cubicBezTo>
                  <a:cubicBezTo>
                    <a:pt x="24606" y="807"/>
                    <a:pt x="24741" y="606"/>
                    <a:pt x="24875" y="471"/>
                  </a:cubicBezTo>
                  <a:cubicBezTo>
                    <a:pt x="24185" y="264"/>
                    <a:pt x="23496" y="93"/>
                    <a:pt x="22806" y="93"/>
                  </a:cubicBezTo>
                  <a:cubicBezTo>
                    <a:pt x="22151" y="93"/>
                    <a:pt x="21496" y="247"/>
                    <a:pt x="20842" y="673"/>
                  </a:cubicBezTo>
                  <a:cubicBezTo>
                    <a:pt x="20621" y="805"/>
                    <a:pt x="20423" y="872"/>
                    <a:pt x="20251" y="872"/>
                  </a:cubicBezTo>
                  <a:cubicBezTo>
                    <a:pt x="19897" y="872"/>
                    <a:pt x="19655" y="589"/>
                    <a:pt x="19564" y="1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4" name="Google Shape;24024;p31"/>
            <p:cNvSpPr/>
            <p:nvPr/>
          </p:nvSpPr>
          <p:spPr>
            <a:xfrm>
              <a:off x="2852825" y="3446575"/>
              <a:ext cx="351300" cy="347925"/>
            </a:xfrm>
            <a:custGeom>
              <a:avLst/>
              <a:gdLst/>
              <a:ahLst/>
              <a:cxnLst/>
              <a:rect l="l" t="t" r="r" b="b"/>
              <a:pathLst>
                <a:path w="14052" h="13917" extrusionOk="0">
                  <a:moveTo>
                    <a:pt x="3497" y="0"/>
                  </a:moveTo>
                  <a:cubicBezTo>
                    <a:pt x="3362" y="0"/>
                    <a:pt x="3160" y="135"/>
                    <a:pt x="3093" y="269"/>
                  </a:cubicBezTo>
                  <a:cubicBezTo>
                    <a:pt x="2932" y="977"/>
                    <a:pt x="2618" y="1161"/>
                    <a:pt x="2245" y="1161"/>
                  </a:cubicBezTo>
                  <a:cubicBezTo>
                    <a:pt x="1839" y="1161"/>
                    <a:pt x="1363" y="942"/>
                    <a:pt x="942" y="942"/>
                  </a:cubicBezTo>
                  <a:cubicBezTo>
                    <a:pt x="606" y="1143"/>
                    <a:pt x="337" y="1412"/>
                    <a:pt x="202" y="1816"/>
                  </a:cubicBezTo>
                  <a:cubicBezTo>
                    <a:pt x="135" y="1950"/>
                    <a:pt x="68" y="2152"/>
                    <a:pt x="68" y="2286"/>
                  </a:cubicBezTo>
                  <a:cubicBezTo>
                    <a:pt x="1" y="2958"/>
                    <a:pt x="337" y="3631"/>
                    <a:pt x="68" y="4303"/>
                  </a:cubicBezTo>
                  <a:cubicBezTo>
                    <a:pt x="1" y="4572"/>
                    <a:pt x="1" y="4841"/>
                    <a:pt x="1" y="5110"/>
                  </a:cubicBezTo>
                  <a:cubicBezTo>
                    <a:pt x="1" y="5379"/>
                    <a:pt x="68" y="5648"/>
                    <a:pt x="202" y="5917"/>
                  </a:cubicBezTo>
                  <a:cubicBezTo>
                    <a:pt x="337" y="6253"/>
                    <a:pt x="471" y="6589"/>
                    <a:pt x="673" y="6925"/>
                  </a:cubicBezTo>
                  <a:cubicBezTo>
                    <a:pt x="1144" y="8202"/>
                    <a:pt x="2354" y="8202"/>
                    <a:pt x="3362" y="8404"/>
                  </a:cubicBezTo>
                  <a:cubicBezTo>
                    <a:pt x="4303" y="8538"/>
                    <a:pt x="5110" y="9076"/>
                    <a:pt x="5581" y="9883"/>
                  </a:cubicBezTo>
                  <a:cubicBezTo>
                    <a:pt x="5813" y="10348"/>
                    <a:pt x="6046" y="10864"/>
                    <a:pt x="6627" y="10864"/>
                  </a:cubicBezTo>
                  <a:cubicBezTo>
                    <a:pt x="6717" y="10864"/>
                    <a:pt x="6816" y="10851"/>
                    <a:pt x="6925" y="10824"/>
                  </a:cubicBezTo>
                  <a:cubicBezTo>
                    <a:pt x="7732" y="10690"/>
                    <a:pt x="7261" y="9816"/>
                    <a:pt x="7597" y="9480"/>
                  </a:cubicBezTo>
                  <a:lnTo>
                    <a:pt x="7597" y="9480"/>
                  </a:lnTo>
                  <a:cubicBezTo>
                    <a:pt x="8942" y="10286"/>
                    <a:pt x="9950" y="11362"/>
                    <a:pt x="9950" y="13110"/>
                  </a:cubicBezTo>
                  <a:cubicBezTo>
                    <a:pt x="9950" y="13513"/>
                    <a:pt x="10287" y="13917"/>
                    <a:pt x="10690" y="13917"/>
                  </a:cubicBezTo>
                  <a:cubicBezTo>
                    <a:pt x="11161" y="13917"/>
                    <a:pt x="11161" y="13379"/>
                    <a:pt x="11362" y="13110"/>
                  </a:cubicBezTo>
                  <a:cubicBezTo>
                    <a:pt x="12102" y="12303"/>
                    <a:pt x="11698" y="11160"/>
                    <a:pt x="12236" y="10354"/>
                  </a:cubicBezTo>
                  <a:lnTo>
                    <a:pt x="12505" y="10354"/>
                  </a:lnTo>
                  <a:cubicBezTo>
                    <a:pt x="12774" y="9614"/>
                    <a:pt x="14051" y="9345"/>
                    <a:pt x="13648" y="8135"/>
                  </a:cubicBezTo>
                  <a:lnTo>
                    <a:pt x="13648" y="8135"/>
                  </a:lnTo>
                  <a:cubicBezTo>
                    <a:pt x="13283" y="8239"/>
                    <a:pt x="12910" y="8290"/>
                    <a:pt x="12537" y="8290"/>
                  </a:cubicBezTo>
                  <a:cubicBezTo>
                    <a:pt x="11469" y="8290"/>
                    <a:pt x="10412" y="7875"/>
                    <a:pt x="9614" y="7127"/>
                  </a:cubicBezTo>
                  <a:cubicBezTo>
                    <a:pt x="8808" y="6387"/>
                    <a:pt x="7732" y="5849"/>
                    <a:pt x="6589" y="5648"/>
                  </a:cubicBezTo>
                  <a:cubicBezTo>
                    <a:pt x="5715" y="5513"/>
                    <a:pt x="5110" y="5379"/>
                    <a:pt x="5648" y="4101"/>
                  </a:cubicBezTo>
                  <a:cubicBezTo>
                    <a:pt x="6186" y="2824"/>
                    <a:pt x="4976" y="740"/>
                    <a:pt x="3497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5" name="Google Shape;24025;p31"/>
            <p:cNvSpPr/>
            <p:nvPr/>
          </p:nvSpPr>
          <p:spPr>
            <a:xfrm>
              <a:off x="2856200" y="3614650"/>
              <a:ext cx="300850" cy="210250"/>
            </a:xfrm>
            <a:custGeom>
              <a:avLst/>
              <a:gdLst/>
              <a:ahLst/>
              <a:cxnLst/>
              <a:rect l="l" t="t" r="r" b="b"/>
              <a:pathLst>
                <a:path w="12034" h="8410" extrusionOk="0">
                  <a:moveTo>
                    <a:pt x="740" y="0"/>
                  </a:moveTo>
                  <a:lnTo>
                    <a:pt x="740" y="0"/>
                  </a:lnTo>
                  <a:cubicBezTo>
                    <a:pt x="0" y="2824"/>
                    <a:pt x="874" y="5446"/>
                    <a:pt x="1479" y="7933"/>
                  </a:cubicBezTo>
                  <a:cubicBezTo>
                    <a:pt x="1815" y="7799"/>
                    <a:pt x="2084" y="7530"/>
                    <a:pt x="2286" y="7194"/>
                  </a:cubicBezTo>
                  <a:cubicBezTo>
                    <a:pt x="2320" y="7093"/>
                    <a:pt x="2370" y="7042"/>
                    <a:pt x="2437" y="7042"/>
                  </a:cubicBezTo>
                  <a:cubicBezTo>
                    <a:pt x="2504" y="7042"/>
                    <a:pt x="2588" y="7093"/>
                    <a:pt x="2689" y="7194"/>
                  </a:cubicBezTo>
                  <a:cubicBezTo>
                    <a:pt x="3317" y="7487"/>
                    <a:pt x="4023" y="7649"/>
                    <a:pt x="4742" y="7649"/>
                  </a:cubicBezTo>
                  <a:cubicBezTo>
                    <a:pt x="5178" y="7649"/>
                    <a:pt x="5619" y="7589"/>
                    <a:pt x="6051" y="7463"/>
                  </a:cubicBezTo>
                  <a:cubicBezTo>
                    <a:pt x="6451" y="7279"/>
                    <a:pt x="6802" y="7203"/>
                    <a:pt x="7120" y="7203"/>
                  </a:cubicBezTo>
                  <a:cubicBezTo>
                    <a:pt x="8081" y="7203"/>
                    <a:pt x="8738" y="7898"/>
                    <a:pt x="9547" y="8404"/>
                  </a:cubicBezTo>
                  <a:lnTo>
                    <a:pt x="9950" y="8404"/>
                  </a:lnTo>
                  <a:cubicBezTo>
                    <a:pt x="10017" y="8337"/>
                    <a:pt x="10101" y="8303"/>
                    <a:pt x="10177" y="8303"/>
                  </a:cubicBezTo>
                  <a:cubicBezTo>
                    <a:pt x="10252" y="8303"/>
                    <a:pt x="10320" y="8337"/>
                    <a:pt x="10353" y="8404"/>
                  </a:cubicBezTo>
                  <a:cubicBezTo>
                    <a:pt x="10388" y="8408"/>
                    <a:pt x="10422" y="8410"/>
                    <a:pt x="10455" y="8410"/>
                  </a:cubicBezTo>
                  <a:cubicBezTo>
                    <a:pt x="10982" y="8410"/>
                    <a:pt x="11179" y="7918"/>
                    <a:pt x="11496" y="7664"/>
                  </a:cubicBezTo>
                  <a:cubicBezTo>
                    <a:pt x="11698" y="6252"/>
                    <a:pt x="11832" y="4908"/>
                    <a:pt x="12034" y="3563"/>
                  </a:cubicBezTo>
                  <a:lnTo>
                    <a:pt x="12034" y="3563"/>
                  </a:lnTo>
                  <a:cubicBezTo>
                    <a:pt x="11563" y="4639"/>
                    <a:pt x="11093" y="5715"/>
                    <a:pt x="10555" y="6858"/>
                  </a:cubicBezTo>
                  <a:cubicBezTo>
                    <a:pt x="10420" y="6723"/>
                    <a:pt x="10286" y="6656"/>
                    <a:pt x="10286" y="6521"/>
                  </a:cubicBezTo>
                  <a:cubicBezTo>
                    <a:pt x="9614" y="5244"/>
                    <a:pt x="8941" y="4034"/>
                    <a:pt x="8135" y="2891"/>
                  </a:cubicBezTo>
                  <a:cubicBezTo>
                    <a:pt x="8068" y="2689"/>
                    <a:pt x="8000" y="2488"/>
                    <a:pt x="8000" y="2286"/>
                  </a:cubicBezTo>
                  <a:cubicBezTo>
                    <a:pt x="8068" y="1950"/>
                    <a:pt x="8202" y="1614"/>
                    <a:pt x="7664" y="1614"/>
                  </a:cubicBezTo>
                  <a:cubicBezTo>
                    <a:pt x="7328" y="1614"/>
                    <a:pt x="7059" y="1815"/>
                    <a:pt x="6857" y="2152"/>
                  </a:cubicBezTo>
                  <a:cubicBezTo>
                    <a:pt x="6588" y="2689"/>
                    <a:pt x="6992" y="3294"/>
                    <a:pt x="6723" y="3899"/>
                  </a:cubicBezTo>
                  <a:cubicBezTo>
                    <a:pt x="6320" y="3765"/>
                    <a:pt x="6051" y="3429"/>
                    <a:pt x="5916" y="3026"/>
                  </a:cubicBezTo>
                  <a:cubicBezTo>
                    <a:pt x="5412" y="2128"/>
                    <a:pt x="4954" y="1231"/>
                    <a:pt x="3918" y="1231"/>
                  </a:cubicBezTo>
                  <a:cubicBezTo>
                    <a:pt x="3712" y="1231"/>
                    <a:pt x="3484" y="1267"/>
                    <a:pt x="3227" y="1345"/>
                  </a:cubicBezTo>
                  <a:cubicBezTo>
                    <a:pt x="2555" y="605"/>
                    <a:pt x="1143" y="1143"/>
                    <a:pt x="740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6" name="Google Shape;24026;p31"/>
            <p:cNvSpPr/>
            <p:nvPr/>
          </p:nvSpPr>
          <p:spPr>
            <a:xfrm>
              <a:off x="2301775" y="4419500"/>
              <a:ext cx="263675" cy="506125"/>
            </a:xfrm>
            <a:custGeom>
              <a:avLst/>
              <a:gdLst/>
              <a:ahLst/>
              <a:cxnLst/>
              <a:rect l="l" t="t" r="r" b="b"/>
              <a:pathLst>
                <a:path w="10547" h="20245" extrusionOk="0">
                  <a:moveTo>
                    <a:pt x="568" y="0"/>
                  </a:moveTo>
                  <a:cubicBezTo>
                    <a:pt x="194" y="0"/>
                    <a:pt x="1" y="181"/>
                    <a:pt x="328" y="882"/>
                  </a:cubicBezTo>
                  <a:cubicBezTo>
                    <a:pt x="1538" y="6462"/>
                    <a:pt x="4026" y="11639"/>
                    <a:pt x="6647" y="16681"/>
                  </a:cubicBezTo>
                  <a:cubicBezTo>
                    <a:pt x="6916" y="17017"/>
                    <a:pt x="7118" y="17488"/>
                    <a:pt x="7118" y="17958"/>
                  </a:cubicBezTo>
                  <a:cubicBezTo>
                    <a:pt x="7858" y="19236"/>
                    <a:pt x="9135" y="19774"/>
                    <a:pt x="10547" y="20244"/>
                  </a:cubicBezTo>
                  <a:cubicBezTo>
                    <a:pt x="10479" y="19706"/>
                    <a:pt x="10278" y="19169"/>
                    <a:pt x="10009" y="18765"/>
                  </a:cubicBezTo>
                  <a:cubicBezTo>
                    <a:pt x="7925" y="15269"/>
                    <a:pt x="6177" y="11639"/>
                    <a:pt x="4631" y="7874"/>
                  </a:cubicBezTo>
                  <a:cubicBezTo>
                    <a:pt x="3689" y="5723"/>
                    <a:pt x="3084" y="3504"/>
                    <a:pt x="2345" y="1286"/>
                  </a:cubicBezTo>
                  <a:cubicBezTo>
                    <a:pt x="2009" y="815"/>
                    <a:pt x="1874" y="277"/>
                    <a:pt x="1135" y="76"/>
                  </a:cubicBezTo>
                  <a:cubicBezTo>
                    <a:pt x="930" y="35"/>
                    <a:pt x="732" y="0"/>
                    <a:pt x="568" y="0"/>
                  </a:cubicBezTo>
                  <a:close/>
                </a:path>
              </a:pathLst>
            </a:custGeom>
            <a:solidFill>
              <a:srgbClr val="8B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7" name="Google Shape;24027;p31"/>
            <p:cNvSpPr/>
            <p:nvPr/>
          </p:nvSpPr>
          <p:spPr>
            <a:xfrm>
              <a:off x="4936900" y="2944050"/>
              <a:ext cx="389950" cy="265775"/>
            </a:xfrm>
            <a:custGeom>
              <a:avLst/>
              <a:gdLst/>
              <a:ahLst/>
              <a:cxnLst/>
              <a:rect l="l" t="t" r="r" b="b"/>
              <a:pathLst>
                <a:path w="15598" h="10631" extrusionOk="0">
                  <a:moveTo>
                    <a:pt x="11900" y="0"/>
                  </a:moveTo>
                  <a:cubicBezTo>
                    <a:pt x="11748" y="0"/>
                    <a:pt x="11597" y="67"/>
                    <a:pt x="11496" y="202"/>
                  </a:cubicBezTo>
                  <a:cubicBezTo>
                    <a:pt x="10891" y="1143"/>
                    <a:pt x="9614" y="1748"/>
                    <a:pt x="10219" y="3294"/>
                  </a:cubicBezTo>
                  <a:lnTo>
                    <a:pt x="9076" y="3026"/>
                  </a:lnTo>
                  <a:cubicBezTo>
                    <a:pt x="8828" y="2943"/>
                    <a:pt x="8604" y="2783"/>
                    <a:pt x="8375" y="2783"/>
                  </a:cubicBezTo>
                  <a:cubicBezTo>
                    <a:pt x="8233" y="2783"/>
                    <a:pt x="8088" y="2845"/>
                    <a:pt x="7933" y="3026"/>
                  </a:cubicBezTo>
                  <a:cubicBezTo>
                    <a:pt x="7732" y="3765"/>
                    <a:pt x="8538" y="4303"/>
                    <a:pt x="8471" y="5110"/>
                  </a:cubicBezTo>
                  <a:cubicBezTo>
                    <a:pt x="8404" y="5580"/>
                    <a:pt x="8740" y="6185"/>
                    <a:pt x="8068" y="6454"/>
                  </a:cubicBezTo>
                  <a:cubicBezTo>
                    <a:pt x="7871" y="6566"/>
                    <a:pt x="7651" y="6620"/>
                    <a:pt x="7433" y="6620"/>
                  </a:cubicBezTo>
                  <a:cubicBezTo>
                    <a:pt x="7127" y="6620"/>
                    <a:pt x="6824" y="6516"/>
                    <a:pt x="6589" y="6320"/>
                  </a:cubicBezTo>
                  <a:cubicBezTo>
                    <a:pt x="5901" y="5825"/>
                    <a:pt x="5337" y="5577"/>
                    <a:pt x="4842" y="5577"/>
                  </a:cubicBezTo>
                  <a:cubicBezTo>
                    <a:pt x="4127" y="5577"/>
                    <a:pt x="3554" y="6094"/>
                    <a:pt x="2958" y="7126"/>
                  </a:cubicBezTo>
                  <a:cubicBezTo>
                    <a:pt x="2711" y="7622"/>
                    <a:pt x="2427" y="8044"/>
                    <a:pt x="1972" y="8044"/>
                  </a:cubicBezTo>
                  <a:cubicBezTo>
                    <a:pt x="1809" y="8044"/>
                    <a:pt x="1625" y="7990"/>
                    <a:pt x="1412" y="7866"/>
                  </a:cubicBezTo>
                  <a:cubicBezTo>
                    <a:pt x="538" y="8404"/>
                    <a:pt x="0" y="9076"/>
                    <a:pt x="538" y="10017"/>
                  </a:cubicBezTo>
                  <a:cubicBezTo>
                    <a:pt x="712" y="10408"/>
                    <a:pt x="1110" y="10630"/>
                    <a:pt x="1515" y="10630"/>
                  </a:cubicBezTo>
                  <a:cubicBezTo>
                    <a:pt x="1737" y="10630"/>
                    <a:pt x="1961" y="10564"/>
                    <a:pt x="2152" y="10421"/>
                  </a:cubicBezTo>
                  <a:cubicBezTo>
                    <a:pt x="3698" y="9143"/>
                    <a:pt x="5782" y="9345"/>
                    <a:pt x="7395" y="8269"/>
                  </a:cubicBezTo>
                  <a:cubicBezTo>
                    <a:pt x="7430" y="8264"/>
                    <a:pt x="7465" y="8261"/>
                    <a:pt x="7502" y="8261"/>
                  </a:cubicBezTo>
                  <a:cubicBezTo>
                    <a:pt x="7661" y="8261"/>
                    <a:pt x="7837" y="8305"/>
                    <a:pt x="7987" y="8305"/>
                  </a:cubicBezTo>
                  <a:cubicBezTo>
                    <a:pt x="8209" y="8305"/>
                    <a:pt x="8373" y="8209"/>
                    <a:pt x="8337" y="7731"/>
                  </a:cubicBezTo>
                  <a:cubicBezTo>
                    <a:pt x="8337" y="6925"/>
                    <a:pt x="9009" y="7126"/>
                    <a:pt x="9412" y="7059"/>
                  </a:cubicBezTo>
                  <a:cubicBezTo>
                    <a:pt x="10017" y="6051"/>
                    <a:pt x="10421" y="4841"/>
                    <a:pt x="11900" y="4572"/>
                  </a:cubicBezTo>
                  <a:cubicBezTo>
                    <a:pt x="12113" y="4054"/>
                    <a:pt x="12396" y="3895"/>
                    <a:pt x="12710" y="3895"/>
                  </a:cubicBezTo>
                  <a:cubicBezTo>
                    <a:pt x="13088" y="3895"/>
                    <a:pt x="13512" y="4125"/>
                    <a:pt x="13917" y="4236"/>
                  </a:cubicBezTo>
                  <a:cubicBezTo>
                    <a:pt x="14111" y="4306"/>
                    <a:pt x="14287" y="4340"/>
                    <a:pt x="14444" y="4340"/>
                  </a:cubicBezTo>
                  <a:cubicBezTo>
                    <a:pt x="14885" y="4340"/>
                    <a:pt x="15180" y="4077"/>
                    <a:pt x="15328" y="3631"/>
                  </a:cubicBezTo>
                  <a:cubicBezTo>
                    <a:pt x="15597" y="2824"/>
                    <a:pt x="14992" y="2622"/>
                    <a:pt x="14320" y="2555"/>
                  </a:cubicBezTo>
                  <a:cubicBezTo>
                    <a:pt x="14253" y="2689"/>
                    <a:pt x="14185" y="2757"/>
                    <a:pt x="14118" y="2757"/>
                  </a:cubicBezTo>
                  <a:cubicBezTo>
                    <a:pt x="14051" y="2757"/>
                    <a:pt x="13984" y="2689"/>
                    <a:pt x="13917" y="2555"/>
                  </a:cubicBezTo>
                  <a:lnTo>
                    <a:pt x="13513" y="2152"/>
                  </a:lnTo>
                  <a:cubicBezTo>
                    <a:pt x="13244" y="1681"/>
                    <a:pt x="11967" y="1681"/>
                    <a:pt x="12706" y="605"/>
                  </a:cubicBezTo>
                  <a:lnTo>
                    <a:pt x="12774" y="538"/>
                  </a:lnTo>
                  <a:cubicBezTo>
                    <a:pt x="12841" y="538"/>
                    <a:pt x="12841" y="471"/>
                    <a:pt x="12841" y="404"/>
                  </a:cubicBezTo>
                  <a:cubicBezTo>
                    <a:pt x="12841" y="336"/>
                    <a:pt x="12774" y="269"/>
                    <a:pt x="12706" y="202"/>
                  </a:cubicBezTo>
                  <a:cubicBezTo>
                    <a:pt x="12639" y="236"/>
                    <a:pt x="12572" y="252"/>
                    <a:pt x="12505" y="252"/>
                  </a:cubicBezTo>
                  <a:cubicBezTo>
                    <a:pt x="12438" y="252"/>
                    <a:pt x="12370" y="236"/>
                    <a:pt x="12303" y="202"/>
                  </a:cubicBezTo>
                  <a:cubicBezTo>
                    <a:pt x="12202" y="67"/>
                    <a:pt x="12051" y="0"/>
                    <a:pt x="11900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8" name="Google Shape;24028;p31"/>
            <p:cNvSpPr/>
            <p:nvPr/>
          </p:nvSpPr>
          <p:spPr>
            <a:xfrm>
              <a:off x="4768825" y="3594475"/>
              <a:ext cx="665550" cy="174125"/>
            </a:xfrm>
            <a:custGeom>
              <a:avLst/>
              <a:gdLst/>
              <a:ahLst/>
              <a:cxnLst/>
              <a:rect l="l" t="t" r="r" b="b"/>
              <a:pathLst>
                <a:path w="26622" h="6965" extrusionOk="0">
                  <a:moveTo>
                    <a:pt x="1" y="1"/>
                  </a:moveTo>
                  <a:cubicBezTo>
                    <a:pt x="1480" y="1412"/>
                    <a:pt x="3295" y="2421"/>
                    <a:pt x="5244" y="2824"/>
                  </a:cubicBezTo>
                  <a:cubicBezTo>
                    <a:pt x="5782" y="2891"/>
                    <a:pt x="6253" y="3160"/>
                    <a:pt x="6454" y="3631"/>
                  </a:cubicBezTo>
                  <a:cubicBezTo>
                    <a:pt x="6929" y="3568"/>
                    <a:pt x="7375" y="3445"/>
                    <a:pt x="7804" y="3445"/>
                  </a:cubicBezTo>
                  <a:cubicBezTo>
                    <a:pt x="8286" y="3445"/>
                    <a:pt x="8748" y="3600"/>
                    <a:pt x="9211" y="4169"/>
                  </a:cubicBezTo>
                  <a:cubicBezTo>
                    <a:pt x="9600" y="4558"/>
                    <a:pt x="10100" y="4752"/>
                    <a:pt x="10604" y="4752"/>
                  </a:cubicBezTo>
                  <a:cubicBezTo>
                    <a:pt x="10884" y="4752"/>
                    <a:pt x="11165" y="4692"/>
                    <a:pt x="11429" y="4572"/>
                  </a:cubicBezTo>
                  <a:cubicBezTo>
                    <a:pt x="11596" y="4489"/>
                    <a:pt x="11763" y="4457"/>
                    <a:pt x="11930" y="4457"/>
                  </a:cubicBezTo>
                  <a:cubicBezTo>
                    <a:pt x="12301" y="4457"/>
                    <a:pt x="12672" y="4614"/>
                    <a:pt x="13043" y="4706"/>
                  </a:cubicBezTo>
                  <a:cubicBezTo>
                    <a:pt x="15127" y="5110"/>
                    <a:pt x="17278" y="5379"/>
                    <a:pt x="19093" y="6656"/>
                  </a:cubicBezTo>
                  <a:cubicBezTo>
                    <a:pt x="19329" y="6862"/>
                    <a:pt x="19628" y="6965"/>
                    <a:pt x="19925" y="6965"/>
                  </a:cubicBezTo>
                  <a:cubicBezTo>
                    <a:pt x="20306" y="6965"/>
                    <a:pt x="20682" y="6795"/>
                    <a:pt x="20908" y="6454"/>
                  </a:cubicBezTo>
                  <a:cubicBezTo>
                    <a:pt x="21271" y="5970"/>
                    <a:pt x="21659" y="5801"/>
                    <a:pt x="22085" y="5801"/>
                  </a:cubicBezTo>
                  <a:cubicBezTo>
                    <a:pt x="22369" y="5801"/>
                    <a:pt x="22670" y="5876"/>
                    <a:pt x="22992" y="5984"/>
                  </a:cubicBezTo>
                  <a:cubicBezTo>
                    <a:pt x="23665" y="6118"/>
                    <a:pt x="24337" y="6118"/>
                    <a:pt x="25009" y="6118"/>
                  </a:cubicBezTo>
                  <a:cubicBezTo>
                    <a:pt x="25315" y="6203"/>
                    <a:pt x="25578" y="6250"/>
                    <a:pt x="25792" y="6250"/>
                  </a:cubicBezTo>
                  <a:cubicBezTo>
                    <a:pt x="26423" y="6250"/>
                    <a:pt x="26621" y="5845"/>
                    <a:pt x="26219" y="4841"/>
                  </a:cubicBezTo>
                  <a:cubicBezTo>
                    <a:pt x="25458" y="4841"/>
                    <a:pt x="24666" y="4811"/>
                    <a:pt x="23864" y="4811"/>
                  </a:cubicBezTo>
                  <a:cubicBezTo>
                    <a:pt x="23463" y="4811"/>
                    <a:pt x="23060" y="4819"/>
                    <a:pt x="22656" y="4841"/>
                  </a:cubicBezTo>
                  <a:cubicBezTo>
                    <a:pt x="22120" y="4871"/>
                    <a:pt x="21583" y="4886"/>
                    <a:pt x="21047" y="4886"/>
                  </a:cubicBezTo>
                  <a:cubicBezTo>
                    <a:pt x="17957" y="4886"/>
                    <a:pt x="14889" y="4383"/>
                    <a:pt x="11967" y="3295"/>
                  </a:cubicBezTo>
                  <a:cubicBezTo>
                    <a:pt x="11631" y="2622"/>
                    <a:pt x="10959" y="2690"/>
                    <a:pt x="10354" y="2555"/>
                  </a:cubicBezTo>
                  <a:cubicBezTo>
                    <a:pt x="9950" y="2488"/>
                    <a:pt x="9547" y="2421"/>
                    <a:pt x="9144" y="2421"/>
                  </a:cubicBezTo>
                  <a:lnTo>
                    <a:pt x="8875" y="2421"/>
                  </a:lnTo>
                  <a:cubicBezTo>
                    <a:pt x="7732" y="2421"/>
                    <a:pt x="6656" y="2219"/>
                    <a:pt x="5580" y="1816"/>
                  </a:cubicBezTo>
                  <a:cubicBezTo>
                    <a:pt x="3833" y="1009"/>
                    <a:pt x="1950" y="404"/>
                    <a:pt x="1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9" name="Google Shape;24029;p31"/>
            <p:cNvSpPr/>
            <p:nvPr/>
          </p:nvSpPr>
          <p:spPr>
            <a:xfrm>
              <a:off x="4444450" y="3836500"/>
              <a:ext cx="342900" cy="183225"/>
            </a:xfrm>
            <a:custGeom>
              <a:avLst/>
              <a:gdLst/>
              <a:ahLst/>
              <a:cxnLst/>
              <a:rect l="l" t="t" r="r" b="b"/>
              <a:pathLst>
                <a:path w="13716" h="7329" extrusionOk="0">
                  <a:moveTo>
                    <a:pt x="471" y="0"/>
                  </a:moveTo>
                  <a:lnTo>
                    <a:pt x="269" y="68"/>
                  </a:lnTo>
                  <a:cubicBezTo>
                    <a:pt x="68" y="202"/>
                    <a:pt x="1" y="404"/>
                    <a:pt x="1" y="538"/>
                  </a:cubicBezTo>
                  <a:cubicBezTo>
                    <a:pt x="1" y="740"/>
                    <a:pt x="68" y="942"/>
                    <a:pt x="202" y="1076"/>
                  </a:cubicBezTo>
                  <a:cubicBezTo>
                    <a:pt x="1614" y="2219"/>
                    <a:pt x="3160" y="3227"/>
                    <a:pt x="4639" y="4437"/>
                  </a:cubicBezTo>
                  <a:cubicBezTo>
                    <a:pt x="6992" y="5446"/>
                    <a:pt x="9278" y="6723"/>
                    <a:pt x="11900" y="7328"/>
                  </a:cubicBezTo>
                  <a:cubicBezTo>
                    <a:pt x="13715" y="6925"/>
                    <a:pt x="13581" y="5782"/>
                    <a:pt x="12976" y="4437"/>
                  </a:cubicBezTo>
                  <a:cubicBezTo>
                    <a:pt x="12908" y="4236"/>
                    <a:pt x="12774" y="3765"/>
                    <a:pt x="12639" y="3765"/>
                  </a:cubicBezTo>
                  <a:cubicBezTo>
                    <a:pt x="11332" y="3578"/>
                    <a:pt x="10024" y="2775"/>
                    <a:pt x="8649" y="2775"/>
                  </a:cubicBezTo>
                  <a:cubicBezTo>
                    <a:pt x="8045" y="2775"/>
                    <a:pt x="7427" y="2931"/>
                    <a:pt x="6791" y="3362"/>
                  </a:cubicBezTo>
                  <a:cubicBezTo>
                    <a:pt x="6582" y="3487"/>
                    <a:pt x="6269" y="3638"/>
                    <a:pt x="6030" y="3638"/>
                  </a:cubicBezTo>
                  <a:cubicBezTo>
                    <a:pt x="5884" y="3638"/>
                    <a:pt x="5766" y="3582"/>
                    <a:pt x="5715" y="3429"/>
                  </a:cubicBezTo>
                  <a:cubicBezTo>
                    <a:pt x="5513" y="2958"/>
                    <a:pt x="5043" y="2622"/>
                    <a:pt x="4908" y="2219"/>
                  </a:cubicBezTo>
                  <a:cubicBezTo>
                    <a:pt x="4688" y="1615"/>
                    <a:pt x="4693" y="1459"/>
                    <a:pt x="4592" y="1459"/>
                  </a:cubicBezTo>
                  <a:cubicBezTo>
                    <a:pt x="4570" y="1459"/>
                    <a:pt x="4542" y="1467"/>
                    <a:pt x="4505" y="1479"/>
                  </a:cubicBezTo>
                  <a:cubicBezTo>
                    <a:pt x="4354" y="1555"/>
                    <a:pt x="4183" y="1593"/>
                    <a:pt x="4012" y="1593"/>
                  </a:cubicBezTo>
                  <a:cubicBezTo>
                    <a:pt x="3726" y="1593"/>
                    <a:pt x="3438" y="1488"/>
                    <a:pt x="3227" y="1278"/>
                  </a:cubicBezTo>
                  <a:cubicBezTo>
                    <a:pt x="2421" y="538"/>
                    <a:pt x="1345" y="471"/>
                    <a:pt x="471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0" name="Google Shape;24030;p31"/>
            <p:cNvSpPr/>
            <p:nvPr/>
          </p:nvSpPr>
          <p:spPr>
            <a:xfrm>
              <a:off x="4763775" y="3964650"/>
              <a:ext cx="418525" cy="154225"/>
            </a:xfrm>
            <a:custGeom>
              <a:avLst/>
              <a:gdLst/>
              <a:ahLst/>
              <a:cxnLst/>
              <a:rect l="l" t="t" r="r" b="b"/>
              <a:pathLst>
                <a:path w="16741" h="6169" extrusionOk="0">
                  <a:moveTo>
                    <a:pt x="2488" y="0"/>
                  </a:moveTo>
                  <a:cubicBezTo>
                    <a:pt x="2267" y="0"/>
                    <a:pt x="2040" y="38"/>
                    <a:pt x="1816" y="118"/>
                  </a:cubicBezTo>
                  <a:cubicBezTo>
                    <a:pt x="1345" y="925"/>
                    <a:pt x="1" y="1463"/>
                    <a:pt x="942" y="2807"/>
                  </a:cubicBezTo>
                  <a:cubicBezTo>
                    <a:pt x="2075" y="3523"/>
                    <a:pt x="3208" y="4185"/>
                    <a:pt x="4528" y="4185"/>
                  </a:cubicBezTo>
                  <a:cubicBezTo>
                    <a:pt x="4697" y="4185"/>
                    <a:pt x="4868" y="4175"/>
                    <a:pt x="5043" y="4152"/>
                  </a:cubicBezTo>
                  <a:cubicBezTo>
                    <a:pt x="6320" y="4354"/>
                    <a:pt x="7530" y="4622"/>
                    <a:pt x="8808" y="4757"/>
                  </a:cubicBezTo>
                  <a:cubicBezTo>
                    <a:pt x="11430" y="5093"/>
                    <a:pt x="13984" y="6169"/>
                    <a:pt x="16741" y="6169"/>
                  </a:cubicBezTo>
                  <a:cubicBezTo>
                    <a:pt x="16308" y="5798"/>
                    <a:pt x="16103" y="5144"/>
                    <a:pt x="15395" y="5144"/>
                  </a:cubicBezTo>
                  <a:cubicBezTo>
                    <a:pt x="15332" y="5144"/>
                    <a:pt x="15266" y="5149"/>
                    <a:pt x="15194" y="5160"/>
                  </a:cubicBezTo>
                  <a:cubicBezTo>
                    <a:pt x="14939" y="5239"/>
                    <a:pt x="14679" y="5277"/>
                    <a:pt x="14419" y="5277"/>
                  </a:cubicBezTo>
                  <a:cubicBezTo>
                    <a:pt x="13788" y="5277"/>
                    <a:pt x="13163" y="5051"/>
                    <a:pt x="12640" y="4622"/>
                  </a:cubicBezTo>
                  <a:cubicBezTo>
                    <a:pt x="11900" y="4152"/>
                    <a:pt x="11026" y="3816"/>
                    <a:pt x="10152" y="3614"/>
                  </a:cubicBezTo>
                  <a:cubicBezTo>
                    <a:pt x="10085" y="3547"/>
                    <a:pt x="10018" y="3345"/>
                    <a:pt x="9951" y="3278"/>
                  </a:cubicBezTo>
                  <a:cubicBezTo>
                    <a:pt x="9455" y="2815"/>
                    <a:pt x="9203" y="2580"/>
                    <a:pt x="8947" y="2580"/>
                  </a:cubicBezTo>
                  <a:cubicBezTo>
                    <a:pt x="8682" y="2580"/>
                    <a:pt x="8414" y="2832"/>
                    <a:pt x="7867" y="3345"/>
                  </a:cubicBezTo>
                  <a:cubicBezTo>
                    <a:pt x="7732" y="3480"/>
                    <a:pt x="7598" y="3614"/>
                    <a:pt x="7396" y="3748"/>
                  </a:cubicBezTo>
                  <a:cubicBezTo>
                    <a:pt x="7295" y="3850"/>
                    <a:pt x="7174" y="3884"/>
                    <a:pt x="7049" y="3884"/>
                  </a:cubicBezTo>
                  <a:cubicBezTo>
                    <a:pt x="6842" y="3884"/>
                    <a:pt x="6622" y="3790"/>
                    <a:pt x="6455" y="3748"/>
                  </a:cubicBezTo>
                  <a:cubicBezTo>
                    <a:pt x="5850" y="3412"/>
                    <a:pt x="6522" y="3211"/>
                    <a:pt x="6589" y="3009"/>
                  </a:cubicBezTo>
                  <a:cubicBezTo>
                    <a:pt x="6705" y="2140"/>
                    <a:pt x="6571" y="1771"/>
                    <a:pt x="5931" y="1771"/>
                  </a:cubicBezTo>
                  <a:cubicBezTo>
                    <a:pt x="5828" y="1771"/>
                    <a:pt x="5711" y="1780"/>
                    <a:pt x="5581" y="1799"/>
                  </a:cubicBezTo>
                  <a:cubicBezTo>
                    <a:pt x="5353" y="1837"/>
                    <a:pt x="5169" y="1864"/>
                    <a:pt x="5012" y="1864"/>
                  </a:cubicBezTo>
                  <a:cubicBezTo>
                    <a:pt x="4612" y="1864"/>
                    <a:pt x="4391" y="1687"/>
                    <a:pt x="4102" y="1059"/>
                  </a:cubicBezTo>
                  <a:cubicBezTo>
                    <a:pt x="3845" y="393"/>
                    <a:pt x="3198" y="0"/>
                    <a:pt x="2488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1" name="Google Shape;24031;p31"/>
            <p:cNvSpPr/>
            <p:nvPr/>
          </p:nvSpPr>
          <p:spPr>
            <a:xfrm>
              <a:off x="1267925" y="4014950"/>
              <a:ext cx="198350" cy="171150"/>
            </a:xfrm>
            <a:custGeom>
              <a:avLst/>
              <a:gdLst/>
              <a:ahLst/>
              <a:cxnLst/>
              <a:rect l="l" t="t" r="r" b="b"/>
              <a:pathLst>
                <a:path w="7934" h="6846" extrusionOk="0">
                  <a:moveTo>
                    <a:pt x="7500" y="1"/>
                  </a:moveTo>
                  <a:cubicBezTo>
                    <a:pt x="6780" y="1"/>
                    <a:pt x="6138" y="594"/>
                    <a:pt x="5446" y="594"/>
                  </a:cubicBezTo>
                  <a:cubicBezTo>
                    <a:pt x="4236" y="1468"/>
                    <a:pt x="3026" y="2274"/>
                    <a:pt x="1950" y="3216"/>
                  </a:cubicBezTo>
                  <a:cubicBezTo>
                    <a:pt x="270" y="4627"/>
                    <a:pt x="1" y="4762"/>
                    <a:pt x="1480" y="6846"/>
                  </a:cubicBezTo>
                  <a:cubicBezTo>
                    <a:pt x="3631" y="5703"/>
                    <a:pt x="5446" y="4022"/>
                    <a:pt x="7463" y="2610"/>
                  </a:cubicBezTo>
                  <a:cubicBezTo>
                    <a:pt x="7530" y="2409"/>
                    <a:pt x="7732" y="2274"/>
                    <a:pt x="7866" y="2207"/>
                  </a:cubicBezTo>
                  <a:cubicBezTo>
                    <a:pt x="7799" y="1669"/>
                    <a:pt x="7396" y="1131"/>
                    <a:pt x="7799" y="526"/>
                  </a:cubicBezTo>
                  <a:cubicBezTo>
                    <a:pt x="7934" y="392"/>
                    <a:pt x="7934" y="257"/>
                    <a:pt x="7866" y="56"/>
                  </a:cubicBezTo>
                  <a:cubicBezTo>
                    <a:pt x="7742" y="17"/>
                    <a:pt x="7619" y="1"/>
                    <a:pt x="7500" y="1"/>
                  </a:cubicBezTo>
                  <a:close/>
                </a:path>
              </a:pathLst>
            </a:custGeom>
            <a:solidFill>
              <a:srgbClr val="6FA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2" name="Google Shape;24032;p31"/>
            <p:cNvSpPr/>
            <p:nvPr/>
          </p:nvSpPr>
          <p:spPr>
            <a:xfrm>
              <a:off x="2985600" y="4833150"/>
              <a:ext cx="201725" cy="254475"/>
            </a:xfrm>
            <a:custGeom>
              <a:avLst/>
              <a:gdLst/>
              <a:ahLst/>
              <a:cxnLst/>
              <a:rect l="l" t="t" r="r" b="b"/>
              <a:pathLst>
                <a:path w="8069" h="10179" extrusionOk="0">
                  <a:moveTo>
                    <a:pt x="807" y="1"/>
                  </a:moveTo>
                  <a:cubicBezTo>
                    <a:pt x="807" y="202"/>
                    <a:pt x="740" y="404"/>
                    <a:pt x="673" y="606"/>
                  </a:cubicBezTo>
                  <a:cubicBezTo>
                    <a:pt x="1" y="2017"/>
                    <a:pt x="1" y="2017"/>
                    <a:pt x="1211" y="3160"/>
                  </a:cubicBezTo>
                  <a:cubicBezTo>
                    <a:pt x="1480" y="3429"/>
                    <a:pt x="1614" y="3698"/>
                    <a:pt x="1345" y="4034"/>
                  </a:cubicBezTo>
                  <a:cubicBezTo>
                    <a:pt x="740" y="4841"/>
                    <a:pt x="1278" y="5312"/>
                    <a:pt x="1816" y="5782"/>
                  </a:cubicBezTo>
                  <a:cubicBezTo>
                    <a:pt x="2152" y="6051"/>
                    <a:pt x="2488" y="6253"/>
                    <a:pt x="2824" y="6522"/>
                  </a:cubicBezTo>
                  <a:cubicBezTo>
                    <a:pt x="2873" y="6230"/>
                    <a:pt x="2886" y="5868"/>
                    <a:pt x="3119" y="5868"/>
                  </a:cubicBezTo>
                  <a:cubicBezTo>
                    <a:pt x="3208" y="5868"/>
                    <a:pt x="3329" y="5921"/>
                    <a:pt x="3497" y="6051"/>
                  </a:cubicBezTo>
                  <a:cubicBezTo>
                    <a:pt x="3833" y="6320"/>
                    <a:pt x="3900" y="6723"/>
                    <a:pt x="3698" y="7127"/>
                  </a:cubicBezTo>
                  <a:cubicBezTo>
                    <a:pt x="3362" y="7934"/>
                    <a:pt x="3967" y="8068"/>
                    <a:pt x="4505" y="8539"/>
                  </a:cubicBezTo>
                  <a:cubicBezTo>
                    <a:pt x="4678" y="8680"/>
                    <a:pt x="4822" y="8734"/>
                    <a:pt x="4946" y="8734"/>
                  </a:cubicBezTo>
                  <a:cubicBezTo>
                    <a:pt x="5316" y="8734"/>
                    <a:pt x="5508" y="8257"/>
                    <a:pt x="5775" y="8257"/>
                  </a:cubicBezTo>
                  <a:cubicBezTo>
                    <a:pt x="5799" y="8257"/>
                    <a:pt x="5824" y="8261"/>
                    <a:pt x="5850" y="8270"/>
                  </a:cubicBezTo>
                  <a:cubicBezTo>
                    <a:pt x="6589" y="8539"/>
                    <a:pt x="6320" y="9614"/>
                    <a:pt x="6723" y="9950"/>
                  </a:cubicBezTo>
                  <a:cubicBezTo>
                    <a:pt x="6948" y="10137"/>
                    <a:pt x="7192" y="10179"/>
                    <a:pt x="7446" y="10179"/>
                  </a:cubicBezTo>
                  <a:cubicBezTo>
                    <a:pt x="7650" y="10179"/>
                    <a:pt x="7859" y="10152"/>
                    <a:pt x="8068" y="10152"/>
                  </a:cubicBezTo>
                  <a:cubicBezTo>
                    <a:pt x="7194" y="8740"/>
                    <a:pt x="6118" y="7463"/>
                    <a:pt x="4908" y="6320"/>
                  </a:cubicBezTo>
                  <a:cubicBezTo>
                    <a:pt x="4505" y="5984"/>
                    <a:pt x="4169" y="5513"/>
                    <a:pt x="3967" y="5043"/>
                  </a:cubicBezTo>
                  <a:cubicBezTo>
                    <a:pt x="3093" y="3295"/>
                    <a:pt x="2085" y="1547"/>
                    <a:pt x="807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3" name="Google Shape;24033;p31"/>
            <p:cNvSpPr/>
            <p:nvPr/>
          </p:nvSpPr>
          <p:spPr>
            <a:xfrm>
              <a:off x="4252850" y="3464175"/>
              <a:ext cx="255500" cy="253025"/>
            </a:xfrm>
            <a:custGeom>
              <a:avLst/>
              <a:gdLst/>
              <a:ahLst/>
              <a:cxnLst/>
              <a:rect l="l" t="t" r="r" b="b"/>
              <a:pathLst>
                <a:path w="10220" h="10121" extrusionOk="0">
                  <a:moveTo>
                    <a:pt x="7139" y="1"/>
                  </a:moveTo>
                  <a:cubicBezTo>
                    <a:pt x="5484" y="1"/>
                    <a:pt x="3877" y="664"/>
                    <a:pt x="2690" y="1851"/>
                  </a:cubicBezTo>
                  <a:cubicBezTo>
                    <a:pt x="135" y="4070"/>
                    <a:pt x="1" y="8238"/>
                    <a:pt x="2354" y="10120"/>
                  </a:cubicBezTo>
                  <a:cubicBezTo>
                    <a:pt x="2622" y="9986"/>
                    <a:pt x="2622" y="9851"/>
                    <a:pt x="2488" y="9582"/>
                  </a:cubicBezTo>
                  <a:lnTo>
                    <a:pt x="2488" y="8776"/>
                  </a:lnTo>
                  <a:cubicBezTo>
                    <a:pt x="2555" y="8776"/>
                    <a:pt x="2555" y="8776"/>
                    <a:pt x="2555" y="8641"/>
                  </a:cubicBezTo>
                  <a:cubicBezTo>
                    <a:pt x="2622" y="8574"/>
                    <a:pt x="2555" y="8439"/>
                    <a:pt x="2488" y="8372"/>
                  </a:cubicBezTo>
                  <a:cubicBezTo>
                    <a:pt x="875" y="7700"/>
                    <a:pt x="2690" y="6490"/>
                    <a:pt x="2085" y="5414"/>
                  </a:cubicBezTo>
                  <a:cubicBezTo>
                    <a:pt x="1883" y="4944"/>
                    <a:pt x="3026" y="4473"/>
                    <a:pt x="3765" y="4406"/>
                  </a:cubicBezTo>
                  <a:cubicBezTo>
                    <a:pt x="4438" y="4339"/>
                    <a:pt x="5043" y="4473"/>
                    <a:pt x="4438" y="3397"/>
                  </a:cubicBezTo>
                  <a:cubicBezTo>
                    <a:pt x="4101" y="2725"/>
                    <a:pt x="4908" y="1918"/>
                    <a:pt x="5849" y="1717"/>
                  </a:cubicBezTo>
                  <a:lnTo>
                    <a:pt x="5849" y="1717"/>
                  </a:lnTo>
                  <a:cubicBezTo>
                    <a:pt x="5446" y="2254"/>
                    <a:pt x="5446" y="2994"/>
                    <a:pt x="5715" y="3532"/>
                  </a:cubicBezTo>
                  <a:cubicBezTo>
                    <a:pt x="6186" y="3465"/>
                    <a:pt x="6051" y="2725"/>
                    <a:pt x="6387" y="2725"/>
                  </a:cubicBezTo>
                  <a:cubicBezTo>
                    <a:pt x="6483" y="2735"/>
                    <a:pt x="6579" y="2739"/>
                    <a:pt x="6675" y="2739"/>
                  </a:cubicBezTo>
                  <a:cubicBezTo>
                    <a:pt x="7252" y="2739"/>
                    <a:pt x="7828" y="2591"/>
                    <a:pt x="8404" y="2591"/>
                  </a:cubicBezTo>
                  <a:cubicBezTo>
                    <a:pt x="8822" y="2591"/>
                    <a:pt x="9294" y="1953"/>
                    <a:pt x="9913" y="1953"/>
                  </a:cubicBezTo>
                  <a:cubicBezTo>
                    <a:pt x="9990" y="1953"/>
                    <a:pt x="10070" y="1963"/>
                    <a:pt x="10152" y="1986"/>
                  </a:cubicBezTo>
                  <a:cubicBezTo>
                    <a:pt x="10219" y="1918"/>
                    <a:pt x="10219" y="1851"/>
                    <a:pt x="10219" y="1717"/>
                  </a:cubicBezTo>
                  <a:cubicBezTo>
                    <a:pt x="9816" y="1044"/>
                    <a:pt x="9076" y="910"/>
                    <a:pt x="8606" y="439"/>
                  </a:cubicBezTo>
                  <a:cubicBezTo>
                    <a:pt x="8337" y="238"/>
                    <a:pt x="8068" y="103"/>
                    <a:pt x="7799" y="36"/>
                  </a:cubicBezTo>
                  <a:cubicBezTo>
                    <a:pt x="7579" y="12"/>
                    <a:pt x="7359" y="1"/>
                    <a:pt x="7139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4" name="Google Shape;24034;p31"/>
            <p:cNvSpPr/>
            <p:nvPr/>
          </p:nvSpPr>
          <p:spPr>
            <a:xfrm>
              <a:off x="3340225" y="5003950"/>
              <a:ext cx="205075" cy="171675"/>
            </a:xfrm>
            <a:custGeom>
              <a:avLst/>
              <a:gdLst/>
              <a:ahLst/>
              <a:cxnLst/>
              <a:rect l="l" t="t" r="r" b="b"/>
              <a:pathLst>
                <a:path w="8203" h="6867" extrusionOk="0">
                  <a:moveTo>
                    <a:pt x="836" y="1"/>
                  </a:moveTo>
                  <a:cubicBezTo>
                    <a:pt x="648" y="1"/>
                    <a:pt x="439" y="48"/>
                    <a:pt x="202" y="160"/>
                  </a:cubicBezTo>
                  <a:cubicBezTo>
                    <a:pt x="1" y="497"/>
                    <a:pt x="1" y="967"/>
                    <a:pt x="337" y="1303"/>
                  </a:cubicBezTo>
                  <a:cubicBezTo>
                    <a:pt x="808" y="1639"/>
                    <a:pt x="1413" y="1841"/>
                    <a:pt x="1480" y="2581"/>
                  </a:cubicBezTo>
                  <a:lnTo>
                    <a:pt x="1950" y="3320"/>
                  </a:lnTo>
                  <a:cubicBezTo>
                    <a:pt x="2152" y="3589"/>
                    <a:pt x="2555" y="3455"/>
                    <a:pt x="2690" y="3723"/>
                  </a:cubicBezTo>
                  <a:cubicBezTo>
                    <a:pt x="3497" y="5001"/>
                    <a:pt x="4640" y="6076"/>
                    <a:pt x="5917" y="6816"/>
                  </a:cubicBezTo>
                  <a:cubicBezTo>
                    <a:pt x="6085" y="6850"/>
                    <a:pt x="6253" y="6866"/>
                    <a:pt x="6413" y="6866"/>
                  </a:cubicBezTo>
                  <a:cubicBezTo>
                    <a:pt x="6572" y="6866"/>
                    <a:pt x="6724" y="6850"/>
                    <a:pt x="6858" y="6816"/>
                  </a:cubicBezTo>
                  <a:cubicBezTo>
                    <a:pt x="8203" y="6614"/>
                    <a:pt x="8001" y="5808"/>
                    <a:pt x="7530" y="4934"/>
                  </a:cubicBezTo>
                  <a:cubicBezTo>
                    <a:pt x="7194" y="4329"/>
                    <a:pt x="6455" y="4127"/>
                    <a:pt x="5984" y="3723"/>
                  </a:cubicBezTo>
                  <a:cubicBezTo>
                    <a:pt x="4841" y="2984"/>
                    <a:pt x="3766" y="2177"/>
                    <a:pt x="2757" y="1303"/>
                  </a:cubicBezTo>
                  <a:cubicBezTo>
                    <a:pt x="2100" y="920"/>
                    <a:pt x="1666" y="1"/>
                    <a:pt x="836" y="1"/>
                  </a:cubicBezTo>
                  <a:close/>
                </a:path>
              </a:pathLst>
            </a:custGeom>
            <a:solidFill>
              <a:srgbClr val="779D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5" name="Google Shape;24035;p31"/>
            <p:cNvSpPr/>
            <p:nvPr/>
          </p:nvSpPr>
          <p:spPr>
            <a:xfrm>
              <a:off x="5372200" y="2987300"/>
              <a:ext cx="435325" cy="92900"/>
            </a:xfrm>
            <a:custGeom>
              <a:avLst/>
              <a:gdLst/>
              <a:ahLst/>
              <a:cxnLst/>
              <a:rect l="l" t="t" r="r" b="b"/>
              <a:pathLst>
                <a:path w="17413" h="3716" extrusionOk="0">
                  <a:moveTo>
                    <a:pt x="3361" y="0"/>
                  </a:moveTo>
                  <a:cubicBezTo>
                    <a:pt x="3331" y="0"/>
                    <a:pt x="3307" y="6"/>
                    <a:pt x="3295" y="18"/>
                  </a:cubicBezTo>
                  <a:cubicBezTo>
                    <a:pt x="3039" y="127"/>
                    <a:pt x="2784" y="163"/>
                    <a:pt x="2529" y="163"/>
                  </a:cubicBezTo>
                  <a:cubicBezTo>
                    <a:pt x="2066" y="163"/>
                    <a:pt x="1602" y="46"/>
                    <a:pt x="1139" y="46"/>
                  </a:cubicBezTo>
                  <a:cubicBezTo>
                    <a:pt x="916" y="46"/>
                    <a:pt x="694" y="73"/>
                    <a:pt x="471" y="153"/>
                  </a:cubicBezTo>
                  <a:cubicBezTo>
                    <a:pt x="404" y="52"/>
                    <a:pt x="320" y="1"/>
                    <a:pt x="236" y="1"/>
                  </a:cubicBezTo>
                  <a:cubicBezTo>
                    <a:pt x="152" y="1"/>
                    <a:pt x="68" y="52"/>
                    <a:pt x="0" y="153"/>
                  </a:cubicBezTo>
                  <a:cubicBezTo>
                    <a:pt x="1950" y="959"/>
                    <a:pt x="3967" y="1632"/>
                    <a:pt x="6051" y="2035"/>
                  </a:cubicBezTo>
                  <a:cubicBezTo>
                    <a:pt x="9816" y="2909"/>
                    <a:pt x="13580" y="3447"/>
                    <a:pt x="17412" y="3716"/>
                  </a:cubicBezTo>
                  <a:cubicBezTo>
                    <a:pt x="17278" y="3581"/>
                    <a:pt x="17211" y="3312"/>
                    <a:pt x="17076" y="3245"/>
                  </a:cubicBezTo>
                  <a:cubicBezTo>
                    <a:pt x="15500" y="2578"/>
                    <a:pt x="13759" y="2294"/>
                    <a:pt x="12052" y="2294"/>
                  </a:cubicBezTo>
                  <a:cubicBezTo>
                    <a:pt x="11866" y="2294"/>
                    <a:pt x="11681" y="2297"/>
                    <a:pt x="11496" y="2304"/>
                  </a:cubicBezTo>
                  <a:cubicBezTo>
                    <a:pt x="11428" y="2312"/>
                    <a:pt x="11362" y="2316"/>
                    <a:pt x="11296" y="2316"/>
                  </a:cubicBezTo>
                  <a:cubicBezTo>
                    <a:pt x="10500" y="2316"/>
                    <a:pt x="9878" y="1737"/>
                    <a:pt x="9124" y="1737"/>
                  </a:cubicBezTo>
                  <a:cubicBezTo>
                    <a:pt x="8959" y="1737"/>
                    <a:pt x="8787" y="1765"/>
                    <a:pt x="8606" y="1833"/>
                  </a:cubicBezTo>
                  <a:cubicBezTo>
                    <a:pt x="8549" y="1871"/>
                    <a:pt x="8493" y="1887"/>
                    <a:pt x="8440" y="1887"/>
                  </a:cubicBezTo>
                  <a:cubicBezTo>
                    <a:pt x="8302" y="1887"/>
                    <a:pt x="8183" y="1777"/>
                    <a:pt x="8135" y="1632"/>
                  </a:cubicBezTo>
                  <a:cubicBezTo>
                    <a:pt x="7856" y="1113"/>
                    <a:pt x="7506" y="973"/>
                    <a:pt x="7113" y="973"/>
                  </a:cubicBezTo>
                  <a:cubicBezTo>
                    <a:pt x="6843" y="973"/>
                    <a:pt x="6553" y="1039"/>
                    <a:pt x="6253" y="1094"/>
                  </a:cubicBezTo>
                  <a:cubicBezTo>
                    <a:pt x="5847" y="1152"/>
                    <a:pt x="5404" y="1272"/>
                    <a:pt x="4999" y="1272"/>
                  </a:cubicBezTo>
                  <a:cubicBezTo>
                    <a:pt x="4464" y="1272"/>
                    <a:pt x="3995" y="1062"/>
                    <a:pt x="3765" y="220"/>
                  </a:cubicBezTo>
                  <a:cubicBezTo>
                    <a:pt x="3765" y="110"/>
                    <a:pt x="3496" y="0"/>
                    <a:pt x="3361" y="0"/>
                  </a:cubicBezTo>
                  <a:close/>
                </a:path>
              </a:pathLst>
            </a:custGeom>
            <a:solidFill>
              <a:srgbClr val="FCE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6" name="Google Shape;24036;p31"/>
            <p:cNvSpPr/>
            <p:nvPr/>
          </p:nvSpPr>
          <p:spPr>
            <a:xfrm>
              <a:off x="4536900" y="4612975"/>
              <a:ext cx="329425" cy="211750"/>
            </a:xfrm>
            <a:custGeom>
              <a:avLst/>
              <a:gdLst/>
              <a:ahLst/>
              <a:cxnLst/>
              <a:rect l="l" t="t" r="r" b="b"/>
              <a:pathLst>
                <a:path w="13177" h="8470" extrusionOk="0">
                  <a:moveTo>
                    <a:pt x="12504" y="1"/>
                  </a:moveTo>
                  <a:cubicBezTo>
                    <a:pt x="12101" y="1"/>
                    <a:pt x="11698" y="135"/>
                    <a:pt x="11294" y="404"/>
                  </a:cubicBezTo>
                  <a:lnTo>
                    <a:pt x="10891" y="807"/>
                  </a:lnTo>
                  <a:cubicBezTo>
                    <a:pt x="10622" y="1413"/>
                    <a:pt x="9748" y="1009"/>
                    <a:pt x="9546" y="1480"/>
                  </a:cubicBezTo>
                  <a:cubicBezTo>
                    <a:pt x="8740" y="2959"/>
                    <a:pt x="6790" y="3429"/>
                    <a:pt x="6387" y="5177"/>
                  </a:cubicBezTo>
                  <a:cubicBezTo>
                    <a:pt x="6320" y="5379"/>
                    <a:pt x="6185" y="5513"/>
                    <a:pt x="5983" y="5513"/>
                  </a:cubicBezTo>
                  <a:cubicBezTo>
                    <a:pt x="5882" y="5494"/>
                    <a:pt x="5787" y="5486"/>
                    <a:pt x="5696" y="5486"/>
                  </a:cubicBezTo>
                  <a:cubicBezTo>
                    <a:pt x="4831" y="5486"/>
                    <a:pt x="4454" y="6304"/>
                    <a:pt x="3967" y="6791"/>
                  </a:cubicBezTo>
                  <a:cubicBezTo>
                    <a:pt x="3474" y="7345"/>
                    <a:pt x="2756" y="7673"/>
                    <a:pt x="2020" y="7673"/>
                  </a:cubicBezTo>
                  <a:cubicBezTo>
                    <a:pt x="1952" y="7673"/>
                    <a:pt x="1883" y="7670"/>
                    <a:pt x="1815" y="7665"/>
                  </a:cubicBezTo>
                  <a:lnTo>
                    <a:pt x="0" y="7665"/>
                  </a:lnTo>
                  <a:cubicBezTo>
                    <a:pt x="535" y="8255"/>
                    <a:pt x="1092" y="8470"/>
                    <a:pt x="1644" y="8470"/>
                  </a:cubicBezTo>
                  <a:cubicBezTo>
                    <a:pt x="2412" y="8470"/>
                    <a:pt x="3167" y="8056"/>
                    <a:pt x="3832" y="7665"/>
                  </a:cubicBezTo>
                  <a:cubicBezTo>
                    <a:pt x="5916" y="6455"/>
                    <a:pt x="7866" y="5043"/>
                    <a:pt x="9681" y="3497"/>
                  </a:cubicBezTo>
                  <a:cubicBezTo>
                    <a:pt x="9883" y="3429"/>
                    <a:pt x="10017" y="3295"/>
                    <a:pt x="10017" y="3160"/>
                  </a:cubicBezTo>
                  <a:cubicBezTo>
                    <a:pt x="10286" y="2623"/>
                    <a:pt x="10757" y="2219"/>
                    <a:pt x="11294" y="2018"/>
                  </a:cubicBezTo>
                  <a:lnTo>
                    <a:pt x="12975" y="471"/>
                  </a:lnTo>
                  <a:cubicBezTo>
                    <a:pt x="13177" y="337"/>
                    <a:pt x="13177" y="135"/>
                    <a:pt x="12975" y="1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7" name="Google Shape;24037;p31"/>
            <p:cNvSpPr/>
            <p:nvPr/>
          </p:nvSpPr>
          <p:spPr>
            <a:xfrm>
              <a:off x="4506625" y="3495050"/>
              <a:ext cx="231975" cy="105700"/>
            </a:xfrm>
            <a:custGeom>
              <a:avLst/>
              <a:gdLst/>
              <a:ahLst/>
              <a:cxnLst/>
              <a:rect l="l" t="t" r="r" b="b"/>
              <a:pathLst>
                <a:path w="9279" h="4228" extrusionOk="0">
                  <a:moveTo>
                    <a:pt x="1451" y="1"/>
                  </a:moveTo>
                  <a:cubicBezTo>
                    <a:pt x="1373" y="1"/>
                    <a:pt x="1293" y="4"/>
                    <a:pt x="1211" y="11"/>
                  </a:cubicBezTo>
                  <a:cubicBezTo>
                    <a:pt x="1165" y="5"/>
                    <a:pt x="1119" y="3"/>
                    <a:pt x="1074" y="3"/>
                  </a:cubicBezTo>
                  <a:cubicBezTo>
                    <a:pt x="595" y="3"/>
                    <a:pt x="185" y="320"/>
                    <a:pt x="1" y="751"/>
                  </a:cubicBezTo>
                  <a:cubicBezTo>
                    <a:pt x="302" y="1836"/>
                    <a:pt x="1307" y="2597"/>
                    <a:pt x="2384" y="2597"/>
                  </a:cubicBezTo>
                  <a:cubicBezTo>
                    <a:pt x="2508" y="2597"/>
                    <a:pt x="2632" y="2587"/>
                    <a:pt x="2757" y="2566"/>
                  </a:cubicBezTo>
                  <a:cubicBezTo>
                    <a:pt x="2826" y="2557"/>
                    <a:pt x="2894" y="2553"/>
                    <a:pt x="2962" y="2553"/>
                  </a:cubicBezTo>
                  <a:cubicBezTo>
                    <a:pt x="3430" y="2553"/>
                    <a:pt x="3884" y="2751"/>
                    <a:pt x="4236" y="3104"/>
                  </a:cubicBezTo>
                  <a:cubicBezTo>
                    <a:pt x="4475" y="3462"/>
                    <a:pt x="4903" y="3655"/>
                    <a:pt x="5324" y="3655"/>
                  </a:cubicBezTo>
                  <a:cubicBezTo>
                    <a:pt x="5614" y="3655"/>
                    <a:pt x="5900" y="3564"/>
                    <a:pt x="6119" y="3372"/>
                  </a:cubicBezTo>
                  <a:cubicBezTo>
                    <a:pt x="6229" y="3299"/>
                    <a:pt x="6380" y="3185"/>
                    <a:pt x="6537" y="3185"/>
                  </a:cubicBezTo>
                  <a:cubicBezTo>
                    <a:pt x="6668" y="3185"/>
                    <a:pt x="6804" y="3263"/>
                    <a:pt x="6925" y="3507"/>
                  </a:cubicBezTo>
                  <a:cubicBezTo>
                    <a:pt x="7135" y="3800"/>
                    <a:pt x="7344" y="3963"/>
                    <a:pt x="7537" y="3963"/>
                  </a:cubicBezTo>
                  <a:cubicBezTo>
                    <a:pt x="7654" y="3963"/>
                    <a:pt x="7765" y="3903"/>
                    <a:pt x="7867" y="3776"/>
                  </a:cubicBezTo>
                  <a:cubicBezTo>
                    <a:pt x="7980" y="3663"/>
                    <a:pt x="8078" y="3618"/>
                    <a:pt x="8165" y="3618"/>
                  </a:cubicBezTo>
                  <a:cubicBezTo>
                    <a:pt x="8488" y="3618"/>
                    <a:pt x="8663" y="4228"/>
                    <a:pt x="8919" y="4228"/>
                  </a:cubicBezTo>
                  <a:cubicBezTo>
                    <a:pt x="9005" y="4228"/>
                    <a:pt x="9099" y="4160"/>
                    <a:pt x="9211" y="3978"/>
                  </a:cubicBezTo>
                  <a:cubicBezTo>
                    <a:pt x="9278" y="3843"/>
                    <a:pt x="9278" y="3709"/>
                    <a:pt x="9278" y="3574"/>
                  </a:cubicBezTo>
                  <a:cubicBezTo>
                    <a:pt x="8203" y="2969"/>
                    <a:pt x="6993" y="2499"/>
                    <a:pt x="5783" y="2162"/>
                  </a:cubicBezTo>
                  <a:cubicBezTo>
                    <a:pt x="4774" y="2028"/>
                    <a:pt x="3900" y="1557"/>
                    <a:pt x="3228" y="751"/>
                  </a:cubicBezTo>
                  <a:cubicBezTo>
                    <a:pt x="2744" y="267"/>
                    <a:pt x="2152" y="1"/>
                    <a:pt x="1451" y="1"/>
                  </a:cubicBez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8" name="Google Shape;24038;p31"/>
            <p:cNvSpPr/>
            <p:nvPr/>
          </p:nvSpPr>
          <p:spPr>
            <a:xfrm>
              <a:off x="3489825" y="5092775"/>
              <a:ext cx="203375" cy="82450"/>
            </a:xfrm>
            <a:custGeom>
              <a:avLst/>
              <a:gdLst/>
              <a:ahLst/>
              <a:cxnLst/>
              <a:rect l="l" t="t" r="r" b="b"/>
              <a:pathLst>
                <a:path w="8135" h="3298" extrusionOk="0">
                  <a:moveTo>
                    <a:pt x="1761" y="1"/>
                  </a:moveTo>
                  <a:cubicBezTo>
                    <a:pt x="1692" y="1"/>
                    <a:pt x="1619" y="12"/>
                    <a:pt x="1546" y="36"/>
                  </a:cubicBezTo>
                  <a:cubicBezTo>
                    <a:pt x="1076" y="103"/>
                    <a:pt x="538" y="170"/>
                    <a:pt x="0" y="170"/>
                  </a:cubicBezTo>
                  <a:cubicBezTo>
                    <a:pt x="202" y="843"/>
                    <a:pt x="807" y="1179"/>
                    <a:pt x="1210" y="1649"/>
                  </a:cubicBezTo>
                  <a:cubicBezTo>
                    <a:pt x="1815" y="2389"/>
                    <a:pt x="1479" y="2792"/>
                    <a:pt x="874" y="3263"/>
                  </a:cubicBezTo>
                  <a:cubicBezTo>
                    <a:pt x="1162" y="3286"/>
                    <a:pt x="1448" y="3297"/>
                    <a:pt x="1733" y="3297"/>
                  </a:cubicBezTo>
                  <a:cubicBezTo>
                    <a:pt x="3907" y="3297"/>
                    <a:pt x="5995" y="2671"/>
                    <a:pt x="8135" y="2255"/>
                  </a:cubicBezTo>
                  <a:cubicBezTo>
                    <a:pt x="8067" y="2187"/>
                    <a:pt x="8067" y="2120"/>
                    <a:pt x="8067" y="1986"/>
                  </a:cubicBezTo>
                  <a:cubicBezTo>
                    <a:pt x="7664" y="1448"/>
                    <a:pt x="6857" y="1784"/>
                    <a:pt x="6454" y="1381"/>
                  </a:cubicBezTo>
                  <a:cubicBezTo>
                    <a:pt x="5959" y="1282"/>
                    <a:pt x="5428" y="709"/>
                    <a:pt x="4994" y="709"/>
                  </a:cubicBezTo>
                  <a:cubicBezTo>
                    <a:pt x="4838" y="709"/>
                    <a:pt x="4696" y="782"/>
                    <a:pt x="4572" y="977"/>
                  </a:cubicBezTo>
                  <a:cubicBezTo>
                    <a:pt x="4303" y="1347"/>
                    <a:pt x="4084" y="1431"/>
                    <a:pt x="3874" y="1431"/>
                  </a:cubicBezTo>
                  <a:cubicBezTo>
                    <a:pt x="3699" y="1431"/>
                    <a:pt x="3530" y="1373"/>
                    <a:pt x="3342" y="1373"/>
                  </a:cubicBezTo>
                  <a:cubicBezTo>
                    <a:pt x="3305" y="1373"/>
                    <a:pt x="3266" y="1375"/>
                    <a:pt x="3227" y="1381"/>
                  </a:cubicBezTo>
                  <a:cubicBezTo>
                    <a:pt x="3009" y="1397"/>
                    <a:pt x="2828" y="1414"/>
                    <a:pt x="2682" y="1414"/>
                  </a:cubicBezTo>
                  <a:cubicBezTo>
                    <a:pt x="2244" y="1414"/>
                    <a:pt x="2118" y="1263"/>
                    <a:pt x="2219" y="507"/>
                  </a:cubicBezTo>
                  <a:cubicBezTo>
                    <a:pt x="2329" y="231"/>
                    <a:pt x="2078" y="1"/>
                    <a:pt x="1761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9" name="Google Shape;24039;p31"/>
            <p:cNvSpPr/>
            <p:nvPr/>
          </p:nvSpPr>
          <p:spPr>
            <a:xfrm>
              <a:off x="3306625" y="5097025"/>
              <a:ext cx="181525" cy="77550"/>
            </a:xfrm>
            <a:custGeom>
              <a:avLst/>
              <a:gdLst/>
              <a:ahLst/>
              <a:cxnLst/>
              <a:rect l="l" t="t" r="r" b="b"/>
              <a:pathLst>
                <a:path w="7261" h="3102" extrusionOk="0">
                  <a:moveTo>
                    <a:pt x="4101" y="0"/>
                  </a:moveTo>
                  <a:cubicBezTo>
                    <a:pt x="4046" y="330"/>
                    <a:pt x="3947" y="659"/>
                    <a:pt x="3619" y="659"/>
                  </a:cubicBezTo>
                  <a:cubicBezTo>
                    <a:pt x="3545" y="659"/>
                    <a:pt x="3460" y="643"/>
                    <a:pt x="3362" y="606"/>
                  </a:cubicBezTo>
                  <a:cubicBezTo>
                    <a:pt x="3227" y="572"/>
                    <a:pt x="3059" y="521"/>
                    <a:pt x="2925" y="521"/>
                  </a:cubicBezTo>
                  <a:cubicBezTo>
                    <a:pt x="2790" y="521"/>
                    <a:pt x="2689" y="572"/>
                    <a:pt x="2689" y="740"/>
                  </a:cubicBezTo>
                  <a:cubicBezTo>
                    <a:pt x="2638" y="1711"/>
                    <a:pt x="2160" y="1827"/>
                    <a:pt x="1550" y="1827"/>
                  </a:cubicBezTo>
                  <a:cubicBezTo>
                    <a:pt x="1357" y="1827"/>
                    <a:pt x="1151" y="1816"/>
                    <a:pt x="941" y="1816"/>
                  </a:cubicBezTo>
                  <a:cubicBezTo>
                    <a:pt x="538" y="1816"/>
                    <a:pt x="202" y="2085"/>
                    <a:pt x="0" y="2421"/>
                  </a:cubicBezTo>
                  <a:cubicBezTo>
                    <a:pt x="1815" y="2874"/>
                    <a:pt x="3631" y="3101"/>
                    <a:pt x="5446" y="3101"/>
                  </a:cubicBezTo>
                  <a:cubicBezTo>
                    <a:pt x="6051" y="3101"/>
                    <a:pt x="6656" y="3076"/>
                    <a:pt x="7261" y="3026"/>
                  </a:cubicBezTo>
                  <a:cubicBezTo>
                    <a:pt x="6589" y="1681"/>
                    <a:pt x="5177" y="942"/>
                    <a:pt x="4101" y="0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0" name="Google Shape;24040;p31"/>
            <p:cNvSpPr/>
            <p:nvPr/>
          </p:nvSpPr>
          <p:spPr>
            <a:xfrm>
              <a:off x="3429300" y="4461725"/>
              <a:ext cx="127775" cy="144550"/>
            </a:xfrm>
            <a:custGeom>
              <a:avLst/>
              <a:gdLst/>
              <a:ahLst/>
              <a:cxnLst/>
              <a:rect l="l" t="t" r="r" b="b"/>
              <a:pathLst>
                <a:path w="5111" h="5782" extrusionOk="0">
                  <a:moveTo>
                    <a:pt x="1211" y="0"/>
                  </a:moveTo>
                  <a:cubicBezTo>
                    <a:pt x="68" y="135"/>
                    <a:pt x="1" y="807"/>
                    <a:pt x="337" y="1681"/>
                  </a:cubicBezTo>
                  <a:cubicBezTo>
                    <a:pt x="404" y="1883"/>
                    <a:pt x="404" y="2084"/>
                    <a:pt x="404" y="2286"/>
                  </a:cubicBezTo>
                  <a:cubicBezTo>
                    <a:pt x="1547" y="3362"/>
                    <a:pt x="2219" y="4639"/>
                    <a:pt x="3161" y="5782"/>
                  </a:cubicBezTo>
                  <a:cubicBezTo>
                    <a:pt x="3766" y="5513"/>
                    <a:pt x="3833" y="4908"/>
                    <a:pt x="4035" y="4437"/>
                  </a:cubicBezTo>
                  <a:cubicBezTo>
                    <a:pt x="4371" y="4168"/>
                    <a:pt x="5110" y="3832"/>
                    <a:pt x="4572" y="3429"/>
                  </a:cubicBezTo>
                  <a:cubicBezTo>
                    <a:pt x="3362" y="2353"/>
                    <a:pt x="2219" y="1210"/>
                    <a:pt x="1211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1" name="Google Shape;24041;p31"/>
            <p:cNvSpPr/>
            <p:nvPr/>
          </p:nvSpPr>
          <p:spPr>
            <a:xfrm>
              <a:off x="3172700" y="3958625"/>
              <a:ext cx="90250" cy="140075"/>
            </a:xfrm>
            <a:custGeom>
              <a:avLst/>
              <a:gdLst/>
              <a:ahLst/>
              <a:cxnLst/>
              <a:rect l="l" t="t" r="r" b="b"/>
              <a:pathLst>
                <a:path w="3610" h="5603" extrusionOk="0">
                  <a:moveTo>
                    <a:pt x="591" y="1945"/>
                  </a:moveTo>
                  <a:cubicBezTo>
                    <a:pt x="578" y="1953"/>
                    <a:pt x="572" y="1956"/>
                    <a:pt x="571" y="1956"/>
                  </a:cubicBezTo>
                  <a:cubicBezTo>
                    <a:pt x="570" y="1956"/>
                    <a:pt x="583" y="1947"/>
                    <a:pt x="591" y="1945"/>
                  </a:cubicBezTo>
                  <a:close/>
                  <a:moveTo>
                    <a:pt x="1563" y="0"/>
                  </a:moveTo>
                  <a:cubicBezTo>
                    <a:pt x="1377" y="0"/>
                    <a:pt x="1242" y="110"/>
                    <a:pt x="1189" y="426"/>
                  </a:cubicBezTo>
                  <a:cubicBezTo>
                    <a:pt x="1122" y="763"/>
                    <a:pt x="853" y="763"/>
                    <a:pt x="584" y="763"/>
                  </a:cubicBezTo>
                  <a:cubicBezTo>
                    <a:pt x="519" y="752"/>
                    <a:pt x="458" y="746"/>
                    <a:pt x="404" y="746"/>
                  </a:cubicBezTo>
                  <a:cubicBezTo>
                    <a:pt x="124" y="746"/>
                    <a:pt x="1" y="895"/>
                    <a:pt x="113" y="1233"/>
                  </a:cubicBezTo>
                  <a:cubicBezTo>
                    <a:pt x="113" y="1569"/>
                    <a:pt x="181" y="1905"/>
                    <a:pt x="517" y="2040"/>
                  </a:cubicBezTo>
                  <a:cubicBezTo>
                    <a:pt x="517" y="3317"/>
                    <a:pt x="920" y="4595"/>
                    <a:pt x="1727" y="5603"/>
                  </a:cubicBezTo>
                  <a:cubicBezTo>
                    <a:pt x="1948" y="5409"/>
                    <a:pt x="2193" y="5352"/>
                    <a:pt x="2450" y="5352"/>
                  </a:cubicBezTo>
                  <a:cubicBezTo>
                    <a:pt x="2818" y="5352"/>
                    <a:pt x="3214" y="5469"/>
                    <a:pt x="3609" y="5469"/>
                  </a:cubicBezTo>
                  <a:cubicBezTo>
                    <a:pt x="3071" y="4595"/>
                    <a:pt x="2870" y="3519"/>
                    <a:pt x="3071" y="2578"/>
                  </a:cubicBezTo>
                  <a:cubicBezTo>
                    <a:pt x="2803" y="1637"/>
                    <a:pt x="2332" y="763"/>
                    <a:pt x="1727" y="23"/>
                  </a:cubicBezTo>
                  <a:cubicBezTo>
                    <a:pt x="1669" y="9"/>
                    <a:pt x="1614" y="0"/>
                    <a:pt x="1563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2" name="Google Shape;24042;p31"/>
            <p:cNvSpPr/>
            <p:nvPr/>
          </p:nvSpPr>
          <p:spPr>
            <a:xfrm>
              <a:off x="3506625" y="4572650"/>
              <a:ext cx="84050" cy="132800"/>
            </a:xfrm>
            <a:custGeom>
              <a:avLst/>
              <a:gdLst/>
              <a:ahLst/>
              <a:cxnLst/>
              <a:rect l="l" t="t" r="r" b="b"/>
              <a:pathLst>
                <a:path w="3362" h="5312" extrusionOk="0">
                  <a:moveTo>
                    <a:pt x="874" y="0"/>
                  </a:moveTo>
                  <a:cubicBezTo>
                    <a:pt x="337" y="202"/>
                    <a:pt x="0" y="740"/>
                    <a:pt x="68" y="1345"/>
                  </a:cubicBezTo>
                  <a:cubicBezTo>
                    <a:pt x="404" y="2152"/>
                    <a:pt x="1210" y="2689"/>
                    <a:pt x="1345" y="3563"/>
                  </a:cubicBezTo>
                  <a:lnTo>
                    <a:pt x="3227" y="5311"/>
                  </a:lnTo>
                  <a:cubicBezTo>
                    <a:pt x="3227" y="5042"/>
                    <a:pt x="3362" y="4706"/>
                    <a:pt x="3227" y="4505"/>
                  </a:cubicBezTo>
                  <a:cubicBezTo>
                    <a:pt x="2757" y="3631"/>
                    <a:pt x="2421" y="2757"/>
                    <a:pt x="3160" y="1815"/>
                  </a:cubicBezTo>
                  <a:cubicBezTo>
                    <a:pt x="3227" y="1815"/>
                    <a:pt x="3227" y="1748"/>
                    <a:pt x="3227" y="1681"/>
                  </a:cubicBezTo>
                  <a:cubicBezTo>
                    <a:pt x="3362" y="1076"/>
                    <a:pt x="3093" y="404"/>
                    <a:pt x="2555" y="135"/>
                  </a:cubicBezTo>
                  <a:cubicBezTo>
                    <a:pt x="2419" y="67"/>
                    <a:pt x="2314" y="37"/>
                    <a:pt x="2231" y="37"/>
                  </a:cubicBezTo>
                  <a:cubicBezTo>
                    <a:pt x="1902" y="37"/>
                    <a:pt x="1923" y="499"/>
                    <a:pt x="1816" y="874"/>
                  </a:cubicBezTo>
                  <a:cubicBezTo>
                    <a:pt x="1771" y="1009"/>
                    <a:pt x="1711" y="1061"/>
                    <a:pt x="1646" y="1061"/>
                  </a:cubicBezTo>
                  <a:cubicBezTo>
                    <a:pt x="1517" y="1061"/>
                    <a:pt x="1367" y="852"/>
                    <a:pt x="1278" y="673"/>
                  </a:cubicBezTo>
                  <a:cubicBezTo>
                    <a:pt x="1143" y="471"/>
                    <a:pt x="1009" y="202"/>
                    <a:pt x="874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3" name="Google Shape;24043;p31"/>
            <p:cNvSpPr/>
            <p:nvPr/>
          </p:nvSpPr>
          <p:spPr>
            <a:xfrm>
              <a:off x="5394050" y="3673475"/>
              <a:ext cx="171450" cy="85150"/>
            </a:xfrm>
            <a:custGeom>
              <a:avLst/>
              <a:gdLst/>
              <a:ahLst/>
              <a:cxnLst/>
              <a:rect l="l" t="t" r="r" b="b"/>
              <a:pathLst>
                <a:path w="6858" h="3406" extrusionOk="0">
                  <a:moveTo>
                    <a:pt x="6858" y="0"/>
                  </a:moveTo>
                  <a:cubicBezTo>
                    <a:pt x="6403" y="114"/>
                    <a:pt x="5997" y="516"/>
                    <a:pt x="5516" y="516"/>
                  </a:cubicBezTo>
                  <a:cubicBezTo>
                    <a:pt x="5428" y="516"/>
                    <a:pt x="5338" y="502"/>
                    <a:pt x="5244" y="471"/>
                  </a:cubicBezTo>
                  <a:cubicBezTo>
                    <a:pt x="5184" y="410"/>
                    <a:pt x="5123" y="377"/>
                    <a:pt x="5069" y="377"/>
                  </a:cubicBezTo>
                  <a:cubicBezTo>
                    <a:pt x="5002" y="377"/>
                    <a:pt x="4945" y="427"/>
                    <a:pt x="4908" y="538"/>
                  </a:cubicBezTo>
                  <a:cubicBezTo>
                    <a:pt x="4236" y="941"/>
                    <a:pt x="3362" y="1143"/>
                    <a:pt x="2555" y="1143"/>
                  </a:cubicBezTo>
                  <a:cubicBezTo>
                    <a:pt x="2487" y="1135"/>
                    <a:pt x="2419" y="1130"/>
                    <a:pt x="2353" y="1130"/>
                  </a:cubicBezTo>
                  <a:cubicBezTo>
                    <a:pt x="1900" y="1130"/>
                    <a:pt x="1504" y="1329"/>
                    <a:pt x="1210" y="1681"/>
                  </a:cubicBezTo>
                  <a:cubicBezTo>
                    <a:pt x="1335" y="2555"/>
                    <a:pt x="996" y="2965"/>
                    <a:pt x="193" y="2965"/>
                  </a:cubicBezTo>
                  <a:cubicBezTo>
                    <a:pt x="131" y="2965"/>
                    <a:pt x="67" y="2963"/>
                    <a:pt x="0" y="2958"/>
                  </a:cubicBezTo>
                  <a:lnTo>
                    <a:pt x="0" y="2958"/>
                  </a:lnTo>
                  <a:cubicBezTo>
                    <a:pt x="68" y="3026"/>
                    <a:pt x="68" y="3227"/>
                    <a:pt x="135" y="3294"/>
                  </a:cubicBezTo>
                  <a:cubicBezTo>
                    <a:pt x="361" y="3374"/>
                    <a:pt x="586" y="3405"/>
                    <a:pt x="809" y="3405"/>
                  </a:cubicBezTo>
                  <a:cubicBezTo>
                    <a:pt x="1690" y="3405"/>
                    <a:pt x="2556" y="2915"/>
                    <a:pt x="3466" y="2915"/>
                  </a:cubicBezTo>
                  <a:cubicBezTo>
                    <a:pt x="3697" y="2915"/>
                    <a:pt x="3931" y="2946"/>
                    <a:pt x="4168" y="3026"/>
                  </a:cubicBezTo>
                  <a:cubicBezTo>
                    <a:pt x="4189" y="3034"/>
                    <a:pt x="4210" y="3038"/>
                    <a:pt x="4230" y="3038"/>
                  </a:cubicBezTo>
                  <a:cubicBezTo>
                    <a:pt x="4537" y="3038"/>
                    <a:pt x="4782" y="2131"/>
                    <a:pt x="4908" y="1815"/>
                  </a:cubicBezTo>
                  <a:cubicBezTo>
                    <a:pt x="5042" y="1412"/>
                    <a:pt x="5379" y="1412"/>
                    <a:pt x="5647" y="1278"/>
                  </a:cubicBezTo>
                  <a:cubicBezTo>
                    <a:pt x="6253" y="1076"/>
                    <a:pt x="6656" y="605"/>
                    <a:pt x="6858" y="0"/>
                  </a:cubicBezTo>
                  <a:close/>
                </a:path>
              </a:pathLst>
            </a:custGeom>
            <a:solidFill>
              <a:srgbClr val="FC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4" name="Google Shape;24044;p31"/>
            <p:cNvSpPr/>
            <p:nvPr/>
          </p:nvSpPr>
          <p:spPr>
            <a:xfrm>
              <a:off x="3165450" y="3637450"/>
              <a:ext cx="250450" cy="132475"/>
            </a:xfrm>
            <a:custGeom>
              <a:avLst/>
              <a:gdLst/>
              <a:ahLst/>
              <a:cxnLst/>
              <a:rect l="l" t="t" r="r" b="b"/>
              <a:pathLst>
                <a:path w="10018" h="5299" extrusionOk="0">
                  <a:moveTo>
                    <a:pt x="3288" y="1"/>
                  </a:moveTo>
                  <a:cubicBezTo>
                    <a:pt x="2656" y="1"/>
                    <a:pt x="2028" y="171"/>
                    <a:pt x="1479" y="500"/>
                  </a:cubicBezTo>
                  <a:lnTo>
                    <a:pt x="1345" y="769"/>
                  </a:lnTo>
                  <a:cubicBezTo>
                    <a:pt x="941" y="1441"/>
                    <a:pt x="67" y="1777"/>
                    <a:pt x="0" y="2719"/>
                  </a:cubicBezTo>
                  <a:cubicBezTo>
                    <a:pt x="67" y="2651"/>
                    <a:pt x="135" y="2651"/>
                    <a:pt x="202" y="2584"/>
                  </a:cubicBezTo>
                  <a:cubicBezTo>
                    <a:pt x="1372" y="1694"/>
                    <a:pt x="2533" y="1256"/>
                    <a:pt x="3611" y="1256"/>
                  </a:cubicBezTo>
                  <a:cubicBezTo>
                    <a:pt x="5382" y="1256"/>
                    <a:pt x="6930" y="2437"/>
                    <a:pt x="7933" y="4735"/>
                  </a:cubicBezTo>
                  <a:cubicBezTo>
                    <a:pt x="8022" y="5046"/>
                    <a:pt x="8198" y="5298"/>
                    <a:pt x="8463" y="5298"/>
                  </a:cubicBezTo>
                  <a:cubicBezTo>
                    <a:pt x="8599" y="5298"/>
                    <a:pt x="8759" y="5231"/>
                    <a:pt x="8941" y="5072"/>
                  </a:cubicBezTo>
                  <a:cubicBezTo>
                    <a:pt x="9028" y="4985"/>
                    <a:pt x="9107" y="4954"/>
                    <a:pt x="9182" y="4954"/>
                  </a:cubicBezTo>
                  <a:cubicBezTo>
                    <a:pt x="9340" y="4954"/>
                    <a:pt x="9477" y="5093"/>
                    <a:pt x="9614" y="5139"/>
                  </a:cubicBezTo>
                  <a:lnTo>
                    <a:pt x="9883" y="4937"/>
                  </a:lnTo>
                  <a:cubicBezTo>
                    <a:pt x="10017" y="4467"/>
                    <a:pt x="9815" y="3996"/>
                    <a:pt x="9479" y="3660"/>
                  </a:cubicBezTo>
                  <a:cubicBezTo>
                    <a:pt x="8202" y="2181"/>
                    <a:pt x="6656" y="1038"/>
                    <a:pt x="4841" y="366"/>
                  </a:cubicBezTo>
                  <a:cubicBezTo>
                    <a:pt x="4350" y="120"/>
                    <a:pt x="3818" y="1"/>
                    <a:pt x="3288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5" name="Google Shape;24045;p31"/>
            <p:cNvSpPr/>
            <p:nvPr/>
          </p:nvSpPr>
          <p:spPr>
            <a:xfrm>
              <a:off x="3607475" y="4718225"/>
              <a:ext cx="179850" cy="188900"/>
            </a:xfrm>
            <a:custGeom>
              <a:avLst/>
              <a:gdLst/>
              <a:ahLst/>
              <a:cxnLst/>
              <a:rect l="l" t="t" r="r" b="b"/>
              <a:pathLst>
                <a:path w="7194" h="7556" extrusionOk="0">
                  <a:moveTo>
                    <a:pt x="812" y="1"/>
                  </a:moveTo>
                  <a:cubicBezTo>
                    <a:pt x="553" y="1"/>
                    <a:pt x="277" y="157"/>
                    <a:pt x="0" y="295"/>
                  </a:cubicBezTo>
                  <a:cubicBezTo>
                    <a:pt x="0" y="766"/>
                    <a:pt x="403" y="1035"/>
                    <a:pt x="538" y="1371"/>
                  </a:cubicBezTo>
                  <a:cubicBezTo>
                    <a:pt x="1345" y="1976"/>
                    <a:pt x="1950" y="2648"/>
                    <a:pt x="2487" y="3455"/>
                  </a:cubicBezTo>
                  <a:lnTo>
                    <a:pt x="2555" y="3455"/>
                  </a:lnTo>
                  <a:cubicBezTo>
                    <a:pt x="2958" y="3522"/>
                    <a:pt x="3227" y="3858"/>
                    <a:pt x="3361" y="4262"/>
                  </a:cubicBezTo>
                  <a:cubicBezTo>
                    <a:pt x="3429" y="4396"/>
                    <a:pt x="3563" y="4530"/>
                    <a:pt x="3765" y="4598"/>
                  </a:cubicBezTo>
                  <a:cubicBezTo>
                    <a:pt x="4908" y="5472"/>
                    <a:pt x="5647" y="6816"/>
                    <a:pt x="6925" y="7556"/>
                  </a:cubicBezTo>
                  <a:cubicBezTo>
                    <a:pt x="6992" y="7152"/>
                    <a:pt x="6992" y="6883"/>
                    <a:pt x="7059" y="6413"/>
                  </a:cubicBezTo>
                  <a:cubicBezTo>
                    <a:pt x="7193" y="5942"/>
                    <a:pt x="6857" y="5942"/>
                    <a:pt x="6521" y="5875"/>
                  </a:cubicBezTo>
                  <a:cubicBezTo>
                    <a:pt x="6369" y="6052"/>
                    <a:pt x="6246" y="6124"/>
                    <a:pt x="6137" y="6124"/>
                  </a:cubicBezTo>
                  <a:cubicBezTo>
                    <a:pt x="5957" y="6124"/>
                    <a:pt x="5815" y="5925"/>
                    <a:pt x="5647" y="5673"/>
                  </a:cubicBezTo>
                  <a:cubicBezTo>
                    <a:pt x="4975" y="4598"/>
                    <a:pt x="4168" y="3522"/>
                    <a:pt x="3294" y="2581"/>
                  </a:cubicBezTo>
                  <a:cubicBezTo>
                    <a:pt x="2622" y="1909"/>
                    <a:pt x="1815" y="1438"/>
                    <a:pt x="1479" y="564"/>
                  </a:cubicBezTo>
                  <a:cubicBezTo>
                    <a:pt x="1283" y="140"/>
                    <a:pt x="1056" y="1"/>
                    <a:pt x="812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6" name="Google Shape;24046;p31"/>
            <p:cNvSpPr/>
            <p:nvPr/>
          </p:nvSpPr>
          <p:spPr>
            <a:xfrm>
              <a:off x="2441050" y="4108775"/>
              <a:ext cx="79025" cy="225650"/>
            </a:xfrm>
            <a:custGeom>
              <a:avLst/>
              <a:gdLst/>
              <a:ahLst/>
              <a:cxnLst/>
              <a:rect l="l" t="t" r="r" b="b"/>
              <a:pathLst>
                <a:path w="3161" h="9026" extrusionOk="0">
                  <a:moveTo>
                    <a:pt x="1" y="0"/>
                  </a:moveTo>
                  <a:cubicBezTo>
                    <a:pt x="404" y="3026"/>
                    <a:pt x="1009" y="5984"/>
                    <a:pt x="1950" y="8874"/>
                  </a:cubicBezTo>
                  <a:cubicBezTo>
                    <a:pt x="2018" y="8975"/>
                    <a:pt x="2102" y="9026"/>
                    <a:pt x="2186" y="9026"/>
                  </a:cubicBezTo>
                  <a:cubicBezTo>
                    <a:pt x="2270" y="9026"/>
                    <a:pt x="2354" y="8975"/>
                    <a:pt x="2421" y="8874"/>
                  </a:cubicBezTo>
                  <a:cubicBezTo>
                    <a:pt x="2287" y="8740"/>
                    <a:pt x="2219" y="8538"/>
                    <a:pt x="2152" y="8337"/>
                  </a:cubicBezTo>
                  <a:cubicBezTo>
                    <a:pt x="2018" y="6925"/>
                    <a:pt x="3161" y="5311"/>
                    <a:pt x="1614" y="4101"/>
                  </a:cubicBezTo>
                  <a:cubicBezTo>
                    <a:pt x="2623" y="3093"/>
                    <a:pt x="1009" y="2488"/>
                    <a:pt x="1211" y="1614"/>
                  </a:cubicBezTo>
                  <a:cubicBezTo>
                    <a:pt x="808" y="1479"/>
                    <a:pt x="539" y="1143"/>
                    <a:pt x="606" y="740"/>
                  </a:cubicBezTo>
                  <a:cubicBezTo>
                    <a:pt x="673" y="336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7" name="Google Shape;24047;p31"/>
            <p:cNvSpPr/>
            <p:nvPr/>
          </p:nvSpPr>
          <p:spPr>
            <a:xfrm>
              <a:off x="3388975" y="3764225"/>
              <a:ext cx="134475" cy="175650"/>
            </a:xfrm>
            <a:custGeom>
              <a:avLst/>
              <a:gdLst/>
              <a:ahLst/>
              <a:cxnLst/>
              <a:rect l="l" t="t" r="r" b="b"/>
              <a:pathLst>
                <a:path w="5379" h="7026" extrusionOk="0">
                  <a:moveTo>
                    <a:pt x="874" y="1"/>
                  </a:moveTo>
                  <a:lnTo>
                    <a:pt x="740" y="135"/>
                  </a:lnTo>
                  <a:cubicBezTo>
                    <a:pt x="673" y="404"/>
                    <a:pt x="538" y="673"/>
                    <a:pt x="673" y="875"/>
                  </a:cubicBezTo>
                  <a:cubicBezTo>
                    <a:pt x="1177" y="1631"/>
                    <a:pt x="811" y="1669"/>
                    <a:pt x="399" y="1669"/>
                  </a:cubicBezTo>
                  <a:cubicBezTo>
                    <a:pt x="353" y="1669"/>
                    <a:pt x="306" y="1668"/>
                    <a:pt x="260" y="1668"/>
                  </a:cubicBezTo>
                  <a:cubicBezTo>
                    <a:pt x="168" y="1668"/>
                    <a:pt x="79" y="1670"/>
                    <a:pt x="0" y="1681"/>
                  </a:cubicBezTo>
                  <a:cubicBezTo>
                    <a:pt x="202" y="2085"/>
                    <a:pt x="269" y="2555"/>
                    <a:pt x="740" y="2757"/>
                  </a:cubicBezTo>
                  <a:cubicBezTo>
                    <a:pt x="1883" y="3160"/>
                    <a:pt x="2488" y="4101"/>
                    <a:pt x="3227" y="4908"/>
                  </a:cubicBezTo>
                  <a:cubicBezTo>
                    <a:pt x="3563" y="5312"/>
                    <a:pt x="2891" y="5715"/>
                    <a:pt x="3227" y="6118"/>
                  </a:cubicBezTo>
                  <a:cubicBezTo>
                    <a:pt x="3362" y="6253"/>
                    <a:pt x="3496" y="6387"/>
                    <a:pt x="3631" y="6522"/>
                  </a:cubicBezTo>
                  <a:lnTo>
                    <a:pt x="3967" y="6522"/>
                  </a:lnTo>
                  <a:cubicBezTo>
                    <a:pt x="4169" y="6656"/>
                    <a:pt x="4303" y="6791"/>
                    <a:pt x="4437" y="6925"/>
                  </a:cubicBezTo>
                  <a:cubicBezTo>
                    <a:pt x="4505" y="6992"/>
                    <a:pt x="4572" y="7026"/>
                    <a:pt x="4639" y="7026"/>
                  </a:cubicBezTo>
                  <a:cubicBezTo>
                    <a:pt x="4706" y="7026"/>
                    <a:pt x="4774" y="6992"/>
                    <a:pt x="4841" y="6925"/>
                  </a:cubicBezTo>
                  <a:lnTo>
                    <a:pt x="5177" y="6992"/>
                  </a:lnTo>
                  <a:lnTo>
                    <a:pt x="5379" y="6791"/>
                  </a:lnTo>
                  <a:cubicBezTo>
                    <a:pt x="4774" y="4438"/>
                    <a:pt x="3160" y="2690"/>
                    <a:pt x="2017" y="673"/>
                  </a:cubicBezTo>
                  <a:cubicBezTo>
                    <a:pt x="1816" y="269"/>
                    <a:pt x="1345" y="1"/>
                    <a:pt x="874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8" name="Google Shape;24048;p31"/>
            <p:cNvSpPr/>
            <p:nvPr/>
          </p:nvSpPr>
          <p:spPr>
            <a:xfrm>
              <a:off x="3217550" y="4108775"/>
              <a:ext cx="99175" cy="171450"/>
            </a:xfrm>
            <a:custGeom>
              <a:avLst/>
              <a:gdLst/>
              <a:ahLst/>
              <a:cxnLst/>
              <a:rect l="l" t="t" r="r" b="b"/>
              <a:pathLst>
                <a:path w="3967" h="6858" extrusionOk="0">
                  <a:moveTo>
                    <a:pt x="0" y="0"/>
                  </a:moveTo>
                  <a:cubicBezTo>
                    <a:pt x="67" y="740"/>
                    <a:pt x="269" y="1412"/>
                    <a:pt x="605" y="2017"/>
                  </a:cubicBezTo>
                  <a:cubicBezTo>
                    <a:pt x="1345" y="3698"/>
                    <a:pt x="2219" y="5311"/>
                    <a:pt x="3227" y="6858"/>
                  </a:cubicBezTo>
                  <a:cubicBezTo>
                    <a:pt x="3967" y="5715"/>
                    <a:pt x="3967" y="5715"/>
                    <a:pt x="2958" y="5042"/>
                  </a:cubicBezTo>
                  <a:cubicBezTo>
                    <a:pt x="2757" y="4774"/>
                    <a:pt x="2420" y="4370"/>
                    <a:pt x="2824" y="4168"/>
                  </a:cubicBezTo>
                  <a:cubicBezTo>
                    <a:pt x="3563" y="3832"/>
                    <a:pt x="3630" y="3631"/>
                    <a:pt x="2958" y="3160"/>
                  </a:cubicBezTo>
                  <a:cubicBezTo>
                    <a:pt x="2488" y="2757"/>
                    <a:pt x="2151" y="2219"/>
                    <a:pt x="2017" y="1681"/>
                  </a:cubicBezTo>
                  <a:cubicBezTo>
                    <a:pt x="1412" y="1681"/>
                    <a:pt x="874" y="1614"/>
                    <a:pt x="740" y="807"/>
                  </a:cubicBezTo>
                  <a:cubicBezTo>
                    <a:pt x="605" y="471"/>
                    <a:pt x="336" y="135"/>
                    <a:pt x="0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9" name="Google Shape;24049;p31"/>
            <p:cNvSpPr/>
            <p:nvPr/>
          </p:nvSpPr>
          <p:spPr>
            <a:xfrm>
              <a:off x="2869625" y="4560875"/>
              <a:ext cx="83550" cy="193825"/>
            </a:xfrm>
            <a:custGeom>
              <a:avLst/>
              <a:gdLst/>
              <a:ahLst/>
              <a:cxnLst/>
              <a:rect l="l" t="t" r="r" b="b"/>
              <a:pathLst>
                <a:path w="3342" h="7753" extrusionOk="0">
                  <a:moveTo>
                    <a:pt x="1009" y="1"/>
                  </a:moveTo>
                  <a:cubicBezTo>
                    <a:pt x="942" y="270"/>
                    <a:pt x="875" y="539"/>
                    <a:pt x="875" y="875"/>
                  </a:cubicBezTo>
                  <a:cubicBezTo>
                    <a:pt x="942" y="1614"/>
                    <a:pt x="270" y="2152"/>
                    <a:pt x="203" y="2891"/>
                  </a:cubicBezTo>
                  <a:cubicBezTo>
                    <a:pt x="1" y="3967"/>
                    <a:pt x="1144" y="3765"/>
                    <a:pt x="1480" y="4371"/>
                  </a:cubicBezTo>
                  <a:cubicBezTo>
                    <a:pt x="1547" y="4505"/>
                    <a:pt x="1547" y="4707"/>
                    <a:pt x="1614" y="4908"/>
                  </a:cubicBezTo>
                  <a:cubicBezTo>
                    <a:pt x="1816" y="5850"/>
                    <a:pt x="2018" y="6791"/>
                    <a:pt x="2219" y="7732"/>
                  </a:cubicBezTo>
                  <a:cubicBezTo>
                    <a:pt x="2317" y="7746"/>
                    <a:pt x="2407" y="7753"/>
                    <a:pt x="2489" y="7753"/>
                  </a:cubicBezTo>
                  <a:cubicBezTo>
                    <a:pt x="3198" y="7753"/>
                    <a:pt x="3341" y="7252"/>
                    <a:pt x="3161" y="6589"/>
                  </a:cubicBezTo>
                  <a:cubicBezTo>
                    <a:pt x="2959" y="5984"/>
                    <a:pt x="2757" y="5446"/>
                    <a:pt x="2623" y="4908"/>
                  </a:cubicBezTo>
                  <a:cubicBezTo>
                    <a:pt x="1883" y="3362"/>
                    <a:pt x="2085" y="1480"/>
                    <a:pt x="1009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0" name="Google Shape;24050;p31"/>
            <p:cNvSpPr/>
            <p:nvPr/>
          </p:nvSpPr>
          <p:spPr>
            <a:xfrm>
              <a:off x="2763750" y="4319900"/>
              <a:ext cx="90775" cy="144000"/>
            </a:xfrm>
            <a:custGeom>
              <a:avLst/>
              <a:gdLst/>
              <a:ahLst/>
              <a:cxnLst/>
              <a:rect l="l" t="t" r="r" b="b"/>
              <a:pathLst>
                <a:path w="3631" h="5760" extrusionOk="0">
                  <a:moveTo>
                    <a:pt x="944" y="0"/>
                  </a:moveTo>
                  <a:cubicBezTo>
                    <a:pt x="602" y="0"/>
                    <a:pt x="262" y="136"/>
                    <a:pt x="1" y="429"/>
                  </a:cubicBezTo>
                  <a:cubicBezTo>
                    <a:pt x="1278" y="1707"/>
                    <a:pt x="1480" y="3589"/>
                    <a:pt x="2286" y="5135"/>
                  </a:cubicBezTo>
                  <a:cubicBezTo>
                    <a:pt x="2540" y="5642"/>
                    <a:pt x="2774" y="5759"/>
                    <a:pt x="3009" y="5759"/>
                  </a:cubicBezTo>
                  <a:cubicBezTo>
                    <a:pt x="3211" y="5759"/>
                    <a:pt x="3414" y="5673"/>
                    <a:pt x="3631" y="5673"/>
                  </a:cubicBezTo>
                  <a:cubicBezTo>
                    <a:pt x="3228" y="3858"/>
                    <a:pt x="2690" y="2110"/>
                    <a:pt x="1950" y="429"/>
                  </a:cubicBezTo>
                  <a:cubicBezTo>
                    <a:pt x="1673" y="153"/>
                    <a:pt x="1308" y="0"/>
                    <a:pt x="944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1" name="Google Shape;24051;p31"/>
            <p:cNvSpPr/>
            <p:nvPr/>
          </p:nvSpPr>
          <p:spPr>
            <a:xfrm>
              <a:off x="3296525" y="4280200"/>
              <a:ext cx="84075" cy="121050"/>
            </a:xfrm>
            <a:custGeom>
              <a:avLst/>
              <a:gdLst/>
              <a:ahLst/>
              <a:cxnLst/>
              <a:rect l="l" t="t" r="r" b="b"/>
              <a:pathLst>
                <a:path w="3363" h="4842" extrusionOk="0">
                  <a:moveTo>
                    <a:pt x="1" y="1"/>
                  </a:moveTo>
                  <a:cubicBezTo>
                    <a:pt x="673" y="1816"/>
                    <a:pt x="1614" y="3429"/>
                    <a:pt x="2892" y="4841"/>
                  </a:cubicBezTo>
                  <a:cubicBezTo>
                    <a:pt x="3362" y="4102"/>
                    <a:pt x="2824" y="3160"/>
                    <a:pt x="3228" y="2421"/>
                  </a:cubicBezTo>
                  <a:cubicBezTo>
                    <a:pt x="2556" y="1211"/>
                    <a:pt x="1682" y="1"/>
                    <a:pt x="1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2" name="Google Shape;24052;p31"/>
            <p:cNvSpPr/>
            <p:nvPr/>
          </p:nvSpPr>
          <p:spPr>
            <a:xfrm>
              <a:off x="4856225" y="4502925"/>
              <a:ext cx="110950" cy="79825"/>
            </a:xfrm>
            <a:custGeom>
              <a:avLst/>
              <a:gdLst/>
              <a:ahLst/>
              <a:cxnLst/>
              <a:rect l="l" t="t" r="r" b="b"/>
              <a:pathLst>
                <a:path w="4438" h="3193" extrusionOk="0">
                  <a:moveTo>
                    <a:pt x="3111" y="1"/>
                  </a:moveTo>
                  <a:cubicBezTo>
                    <a:pt x="2797" y="1"/>
                    <a:pt x="2474" y="33"/>
                    <a:pt x="2152" y="33"/>
                  </a:cubicBezTo>
                  <a:cubicBezTo>
                    <a:pt x="2152" y="100"/>
                    <a:pt x="2152" y="235"/>
                    <a:pt x="2152" y="369"/>
                  </a:cubicBezTo>
                  <a:cubicBezTo>
                    <a:pt x="2084" y="1781"/>
                    <a:pt x="269" y="1714"/>
                    <a:pt x="0" y="2924"/>
                  </a:cubicBezTo>
                  <a:cubicBezTo>
                    <a:pt x="125" y="3002"/>
                    <a:pt x="231" y="3033"/>
                    <a:pt x="326" y="3033"/>
                  </a:cubicBezTo>
                  <a:cubicBezTo>
                    <a:pt x="639" y="3033"/>
                    <a:pt x="818" y="2691"/>
                    <a:pt x="1076" y="2588"/>
                  </a:cubicBezTo>
                  <a:cubicBezTo>
                    <a:pt x="1177" y="2554"/>
                    <a:pt x="1261" y="2539"/>
                    <a:pt x="1331" y="2539"/>
                  </a:cubicBezTo>
                  <a:cubicBezTo>
                    <a:pt x="1683" y="2539"/>
                    <a:pt x="1692" y="2913"/>
                    <a:pt x="1748" y="3193"/>
                  </a:cubicBezTo>
                  <a:cubicBezTo>
                    <a:pt x="2690" y="2319"/>
                    <a:pt x="3832" y="1579"/>
                    <a:pt x="4437" y="436"/>
                  </a:cubicBezTo>
                  <a:cubicBezTo>
                    <a:pt x="4034" y="73"/>
                    <a:pt x="3582" y="1"/>
                    <a:pt x="3111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3" name="Google Shape;24053;p31"/>
            <p:cNvSpPr/>
            <p:nvPr/>
          </p:nvSpPr>
          <p:spPr>
            <a:xfrm>
              <a:off x="2817525" y="4461725"/>
              <a:ext cx="79025" cy="100850"/>
            </a:xfrm>
            <a:custGeom>
              <a:avLst/>
              <a:gdLst/>
              <a:ahLst/>
              <a:cxnLst/>
              <a:rect l="l" t="t" r="r" b="b"/>
              <a:pathLst>
                <a:path w="3161" h="4034" extrusionOk="0">
                  <a:moveTo>
                    <a:pt x="1480" y="0"/>
                  </a:moveTo>
                  <a:cubicBezTo>
                    <a:pt x="1547" y="471"/>
                    <a:pt x="1345" y="1009"/>
                    <a:pt x="875" y="1345"/>
                  </a:cubicBezTo>
                  <a:cubicBezTo>
                    <a:pt x="1" y="1950"/>
                    <a:pt x="337" y="2488"/>
                    <a:pt x="1009" y="3093"/>
                  </a:cubicBezTo>
                  <a:cubicBezTo>
                    <a:pt x="1614" y="3765"/>
                    <a:pt x="2488" y="3563"/>
                    <a:pt x="3161" y="4034"/>
                  </a:cubicBezTo>
                  <a:lnTo>
                    <a:pt x="1480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4" name="Google Shape;24054;p31"/>
            <p:cNvSpPr/>
            <p:nvPr/>
          </p:nvSpPr>
          <p:spPr>
            <a:xfrm>
              <a:off x="1239350" y="3061700"/>
              <a:ext cx="80700" cy="132800"/>
            </a:xfrm>
            <a:custGeom>
              <a:avLst/>
              <a:gdLst/>
              <a:ahLst/>
              <a:cxnLst/>
              <a:rect l="l" t="t" r="r" b="b"/>
              <a:pathLst>
                <a:path w="3228" h="5312" extrusionOk="0">
                  <a:moveTo>
                    <a:pt x="1" y="0"/>
                  </a:moveTo>
                  <a:lnTo>
                    <a:pt x="1" y="0"/>
                  </a:lnTo>
                  <a:cubicBezTo>
                    <a:pt x="404" y="2017"/>
                    <a:pt x="1413" y="3832"/>
                    <a:pt x="2824" y="5311"/>
                  </a:cubicBezTo>
                  <a:cubicBezTo>
                    <a:pt x="3228" y="4236"/>
                    <a:pt x="1950" y="3765"/>
                    <a:pt x="2085" y="2757"/>
                  </a:cubicBezTo>
                  <a:cubicBezTo>
                    <a:pt x="2219" y="1278"/>
                    <a:pt x="1211" y="471"/>
                    <a:pt x="1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5" name="Google Shape;24055;p31"/>
            <p:cNvSpPr/>
            <p:nvPr/>
          </p:nvSpPr>
          <p:spPr>
            <a:xfrm>
              <a:off x="3518375" y="3936225"/>
              <a:ext cx="105925" cy="132225"/>
            </a:xfrm>
            <a:custGeom>
              <a:avLst/>
              <a:gdLst/>
              <a:ahLst/>
              <a:cxnLst/>
              <a:rect l="l" t="t" r="r" b="b"/>
              <a:pathLst>
                <a:path w="4237" h="5289" extrusionOk="0">
                  <a:moveTo>
                    <a:pt x="242" y="1"/>
                  </a:moveTo>
                  <a:cubicBezTo>
                    <a:pt x="170" y="1"/>
                    <a:pt x="108" y="34"/>
                    <a:pt x="68" y="112"/>
                  </a:cubicBezTo>
                  <a:lnTo>
                    <a:pt x="1" y="180"/>
                  </a:lnTo>
                  <a:cubicBezTo>
                    <a:pt x="1" y="1053"/>
                    <a:pt x="673" y="1726"/>
                    <a:pt x="404" y="2734"/>
                  </a:cubicBezTo>
                  <a:cubicBezTo>
                    <a:pt x="404" y="3201"/>
                    <a:pt x="810" y="3567"/>
                    <a:pt x="1269" y="3567"/>
                  </a:cubicBezTo>
                  <a:cubicBezTo>
                    <a:pt x="1339" y="3567"/>
                    <a:pt x="1409" y="3559"/>
                    <a:pt x="1480" y="3541"/>
                  </a:cubicBezTo>
                  <a:cubicBezTo>
                    <a:pt x="1530" y="3534"/>
                    <a:pt x="1577" y="3530"/>
                    <a:pt x="1623" y="3530"/>
                  </a:cubicBezTo>
                  <a:cubicBezTo>
                    <a:pt x="2007" y="3530"/>
                    <a:pt x="2248" y="3771"/>
                    <a:pt x="2488" y="4012"/>
                  </a:cubicBezTo>
                  <a:cubicBezTo>
                    <a:pt x="2892" y="4617"/>
                    <a:pt x="3497" y="5020"/>
                    <a:pt x="4236" y="5289"/>
                  </a:cubicBezTo>
                  <a:cubicBezTo>
                    <a:pt x="3900" y="4549"/>
                    <a:pt x="3362" y="3877"/>
                    <a:pt x="2757" y="3406"/>
                  </a:cubicBezTo>
                  <a:cubicBezTo>
                    <a:pt x="1749" y="2465"/>
                    <a:pt x="942" y="1322"/>
                    <a:pt x="404" y="45"/>
                  </a:cubicBezTo>
                  <a:cubicBezTo>
                    <a:pt x="349" y="17"/>
                    <a:pt x="293" y="1"/>
                    <a:pt x="242" y="1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6" name="Google Shape;24056;p31"/>
            <p:cNvSpPr/>
            <p:nvPr/>
          </p:nvSpPr>
          <p:spPr>
            <a:xfrm>
              <a:off x="5141950" y="4179975"/>
              <a:ext cx="94125" cy="120425"/>
            </a:xfrm>
            <a:custGeom>
              <a:avLst/>
              <a:gdLst/>
              <a:ahLst/>
              <a:cxnLst/>
              <a:rect l="l" t="t" r="r" b="b"/>
              <a:pathLst>
                <a:path w="3765" h="4817" extrusionOk="0">
                  <a:moveTo>
                    <a:pt x="3339" y="1"/>
                  </a:moveTo>
                  <a:cubicBezTo>
                    <a:pt x="2552" y="1"/>
                    <a:pt x="2132" y="495"/>
                    <a:pt x="1614" y="1186"/>
                  </a:cubicBezTo>
                  <a:cubicBezTo>
                    <a:pt x="941" y="1926"/>
                    <a:pt x="1076" y="3136"/>
                    <a:pt x="0" y="3606"/>
                  </a:cubicBezTo>
                  <a:lnTo>
                    <a:pt x="0" y="4816"/>
                  </a:lnTo>
                  <a:cubicBezTo>
                    <a:pt x="1412" y="3337"/>
                    <a:pt x="2689" y="1724"/>
                    <a:pt x="3765" y="43"/>
                  </a:cubicBezTo>
                  <a:cubicBezTo>
                    <a:pt x="3611" y="14"/>
                    <a:pt x="3470" y="1"/>
                    <a:pt x="3339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7" name="Google Shape;24057;p31"/>
            <p:cNvSpPr/>
            <p:nvPr/>
          </p:nvSpPr>
          <p:spPr>
            <a:xfrm>
              <a:off x="2489800" y="4330625"/>
              <a:ext cx="70625" cy="193300"/>
            </a:xfrm>
            <a:custGeom>
              <a:avLst/>
              <a:gdLst/>
              <a:ahLst/>
              <a:cxnLst/>
              <a:rect l="l" t="t" r="r" b="b"/>
              <a:pathLst>
                <a:path w="2825" h="7732" extrusionOk="0">
                  <a:moveTo>
                    <a:pt x="0" y="0"/>
                  </a:moveTo>
                  <a:cubicBezTo>
                    <a:pt x="68" y="538"/>
                    <a:pt x="202" y="1076"/>
                    <a:pt x="404" y="1547"/>
                  </a:cubicBezTo>
                  <a:cubicBezTo>
                    <a:pt x="1412" y="3496"/>
                    <a:pt x="1412" y="5917"/>
                    <a:pt x="2824" y="7732"/>
                  </a:cubicBezTo>
                  <a:cubicBezTo>
                    <a:pt x="2555" y="5580"/>
                    <a:pt x="2219" y="3429"/>
                    <a:pt x="874" y="1614"/>
                  </a:cubicBezTo>
                  <a:cubicBezTo>
                    <a:pt x="1009" y="1479"/>
                    <a:pt x="1143" y="1345"/>
                    <a:pt x="1278" y="1211"/>
                  </a:cubicBezTo>
                  <a:cubicBezTo>
                    <a:pt x="1278" y="1076"/>
                    <a:pt x="1278" y="1076"/>
                    <a:pt x="1278" y="807"/>
                  </a:cubicBezTo>
                  <a:cubicBezTo>
                    <a:pt x="1211" y="605"/>
                    <a:pt x="1009" y="538"/>
                    <a:pt x="874" y="404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8" name="Google Shape;24058;p31"/>
            <p:cNvSpPr/>
            <p:nvPr/>
          </p:nvSpPr>
          <p:spPr>
            <a:xfrm>
              <a:off x="2921750" y="4683575"/>
              <a:ext cx="63875" cy="103375"/>
            </a:xfrm>
            <a:custGeom>
              <a:avLst/>
              <a:gdLst/>
              <a:ahLst/>
              <a:cxnLst/>
              <a:rect l="l" t="t" r="r" b="b"/>
              <a:pathLst>
                <a:path w="2555" h="4135" extrusionOk="0">
                  <a:moveTo>
                    <a:pt x="538" y="0"/>
                  </a:moveTo>
                  <a:lnTo>
                    <a:pt x="538" y="0"/>
                  </a:lnTo>
                  <a:cubicBezTo>
                    <a:pt x="269" y="471"/>
                    <a:pt x="269" y="1076"/>
                    <a:pt x="605" y="1479"/>
                  </a:cubicBezTo>
                  <a:cubicBezTo>
                    <a:pt x="1008" y="2152"/>
                    <a:pt x="740" y="2555"/>
                    <a:pt x="134" y="2891"/>
                  </a:cubicBezTo>
                  <a:cubicBezTo>
                    <a:pt x="134" y="2891"/>
                    <a:pt x="67" y="2891"/>
                    <a:pt x="67" y="3026"/>
                  </a:cubicBezTo>
                  <a:cubicBezTo>
                    <a:pt x="0" y="3093"/>
                    <a:pt x="67" y="3227"/>
                    <a:pt x="134" y="3295"/>
                  </a:cubicBezTo>
                  <a:lnTo>
                    <a:pt x="134" y="3631"/>
                  </a:lnTo>
                  <a:cubicBezTo>
                    <a:pt x="168" y="3698"/>
                    <a:pt x="235" y="3732"/>
                    <a:pt x="311" y="3732"/>
                  </a:cubicBezTo>
                  <a:cubicBezTo>
                    <a:pt x="387" y="3732"/>
                    <a:pt x="471" y="3698"/>
                    <a:pt x="538" y="3631"/>
                  </a:cubicBezTo>
                  <a:lnTo>
                    <a:pt x="941" y="3631"/>
                  </a:lnTo>
                  <a:cubicBezTo>
                    <a:pt x="975" y="3698"/>
                    <a:pt x="1042" y="3732"/>
                    <a:pt x="1118" y="3732"/>
                  </a:cubicBezTo>
                  <a:cubicBezTo>
                    <a:pt x="1193" y="3732"/>
                    <a:pt x="1277" y="3698"/>
                    <a:pt x="1345" y="3631"/>
                  </a:cubicBezTo>
                  <a:lnTo>
                    <a:pt x="1748" y="3631"/>
                  </a:lnTo>
                  <a:cubicBezTo>
                    <a:pt x="1815" y="3765"/>
                    <a:pt x="2017" y="3900"/>
                    <a:pt x="2151" y="4034"/>
                  </a:cubicBezTo>
                  <a:cubicBezTo>
                    <a:pt x="2219" y="4101"/>
                    <a:pt x="2303" y="4135"/>
                    <a:pt x="2378" y="4135"/>
                  </a:cubicBezTo>
                  <a:cubicBezTo>
                    <a:pt x="2454" y="4135"/>
                    <a:pt x="2521" y="4101"/>
                    <a:pt x="2555" y="4034"/>
                  </a:cubicBezTo>
                  <a:cubicBezTo>
                    <a:pt x="2353" y="2488"/>
                    <a:pt x="1277" y="1345"/>
                    <a:pt x="538" y="0"/>
                  </a:cubicBezTo>
                  <a:close/>
                </a:path>
              </a:pathLst>
            </a:custGeom>
            <a:solidFill>
              <a:srgbClr val="F8E0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9" name="Google Shape;24059;p31"/>
            <p:cNvSpPr/>
            <p:nvPr/>
          </p:nvSpPr>
          <p:spPr>
            <a:xfrm>
              <a:off x="4736900" y="3947425"/>
              <a:ext cx="72275" cy="88625"/>
            </a:xfrm>
            <a:custGeom>
              <a:avLst/>
              <a:gdLst/>
              <a:ahLst/>
              <a:cxnLst/>
              <a:rect l="l" t="t" r="r" b="b"/>
              <a:pathLst>
                <a:path w="2891" h="3545" extrusionOk="0">
                  <a:moveTo>
                    <a:pt x="1278" y="0"/>
                  </a:moveTo>
                  <a:cubicBezTo>
                    <a:pt x="1210" y="538"/>
                    <a:pt x="1143" y="1009"/>
                    <a:pt x="1143" y="1547"/>
                  </a:cubicBezTo>
                  <a:cubicBezTo>
                    <a:pt x="1210" y="2488"/>
                    <a:pt x="605" y="2488"/>
                    <a:pt x="0" y="2488"/>
                  </a:cubicBezTo>
                  <a:cubicBezTo>
                    <a:pt x="262" y="3186"/>
                    <a:pt x="666" y="3544"/>
                    <a:pt x="1174" y="3544"/>
                  </a:cubicBezTo>
                  <a:cubicBezTo>
                    <a:pt x="1449" y="3544"/>
                    <a:pt x="1754" y="3440"/>
                    <a:pt x="2084" y="3227"/>
                  </a:cubicBezTo>
                  <a:cubicBezTo>
                    <a:pt x="1950" y="2891"/>
                    <a:pt x="1748" y="2622"/>
                    <a:pt x="2353" y="2286"/>
                  </a:cubicBezTo>
                  <a:cubicBezTo>
                    <a:pt x="2891" y="2017"/>
                    <a:pt x="2891" y="1412"/>
                    <a:pt x="2891" y="807"/>
                  </a:cubicBezTo>
                  <a:cubicBezTo>
                    <a:pt x="2689" y="605"/>
                    <a:pt x="2353" y="673"/>
                    <a:pt x="2084" y="404"/>
                  </a:cubicBezTo>
                  <a:cubicBezTo>
                    <a:pt x="1950" y="269"/>
                    <a:pt x="1815" y="202"/>
                    <a:pt x="1681" y="0"/>
                  </a:cubicBezTo>
                  <a:close/>
                </a:path>
              </a:pathLst>
            </a:custGeom>
            <a:solidFill>
              <a:srgbClr val="FB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0" name="Google Shape;24060;p31"/>
            <p:cNvSpPr/>
            <p:nvPr/>
          </p:nvSpPr>
          <p:spPr>
            <a:xfrm>
              <a:off x="1360375" y="3263375"/>
              <a:ext cx="109275" cy="131125"/>
            </a:xfrm>
            <a:custGeom>
              <a:avLst/>
              <a:gdLst/>
              <a:ahLst/>
              <a:cxnLst/>
              <a:rect l="l" t="t" r="r" b="b"/>
              <a:pathLst>
                <a:path w="4371" h="5245" extrusionOk="0">
                  <a:moveTo>
                    <a:pt x="0" y="1"/>
                  </a:moveTo>
                  <a:cubicBezTo>
                    <a:pt x="673" y="2286"/>
                    <a:pt x="2353" y="3765"/>
                    <a:pt x="4101" y="5244"/>
                  </a:cubicBezTo>
                  <a:cubicBezTo>
                    <a:pt x="4236" y="4908"/>
                    <a:pt x="4370" y="4639"/>
                    <a:pt x="3900" y="4303"/>
                  </a:cubicBezTo>
                  <a:cubicBezTo>
                    <a:pt x="2891" y="3564"/>
                    <a:pt x="2084" y="2622"/>
                    <a:pt x="1479" y="1480"/>
                  </a:cubicBezTo>
                  <a:cubicBezTo>
                    <a:pt x="1210" y="807"/>
                    <a:pt x="673" y="270"/>
                    <a:pt x="0" y="1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1" name="Google Shape;24061;p31"/>
            <p:cNvSpPr/>
            <p:nvPr/>
          </p:nvSpPr>
          <p:spPr>
            <a:xfrm>
              <a:off x="2715025" y="4169275"/>
              <a:ext cx="68925" cy="94150"/>
            </a:xfrm>
            <a:custGeom>
              <a:avLst/>
              <a:gdLst/>
              <a:ahLst/>
              <a:cxnLst/>
              <a:rect l="l" t="t" r="r" b="b"/>
              <a:pathLst>
                <a:path w="2757" h="3766" extrusionOk="0">
                  <a:moveTo>
                    <a:pt x="1143" y="1"/>
                  </a:moveTo>
                  <a:cubicBezTo>
                    <a:pt x="807" y="404"/>
                    <a:pt x="0" y="807"/>
                    <a:pt x="1076" y="1412"/>
                  </a:cubicBezTo>
                  <a:cubicBezTo>
                    <a:pt x="1613" y="1614"/>
                    <a:pt x="1950" y="2286"/>
                    <a:pt x="1681" y="2891"/>
                  </a:cubicBezTo>
                  <a:cubicBezTo>
                    <a:pt x="1445" y="3597"/>
                    <a:pt x="1597" y="3765"/>
                    <a:pt x="1866" y="3765"/>
                  </a:cubicBezTo>
                  <a:cubicBezTo>
                    <a:pt x="2110" y="3765"/>
                    <a:pt x="2452" y="3626"/>
                    <a:pt x="2689" y="3626"/>
                  </a:cubicBezTo>
                  <a:cubicBezTo>
                    <a:pt x="2712" y="3626"/>
                    <a:pt x="2735" y="3628"/>
                    <a:pt x="2756" y="3631"/>
                  </a:cubicBezTo>
                  <a:cubicBezTo>
                    <a:pt x="2555" y="2286"/>
                    <a:pt x="2286" y="942"/>
                    <a:pt x="1143" y="1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2" name="Google Shape;24062;p31"/>
            <p:cNvSpPr/>
            <p:nvPr/>
          </p:nvSpPr>
          <p:spPr>
            <a:xfrm>
              <a:off x="2945275" y="4784425"/>
              <a:ext cx="62200" cy="57150"/>
            </a:xfrm>
            <a:custGeom>
              <a:avLst/>
              <a:gdLst/>
              <a:ahLst/>
              <a:cxnLst/>
              <a:rect l="l" t="t" r="r" b="b"/>
              <a:pathLst>
                <a:path w="2488" h="2286" extrusionOk="0">
                  <a:moveTo>
                    <a:pt x="1210" y="0"/>
                  </a:moveTo>
                  <a:cubicBezTo>
                    <a:pt x="0" y="538"/>
                    <a:pt x="269" y="1345"/>
                    <a:pt x="740" y="2286"/>
                  </a:cubicBezTo>
                  <a:lnTo>
                    <a:pt x="2488" y="2017"/>
                  </a:lnTo>
                  <a:cubicBezTo>
                    <a:pt x="2353" y="1277"/>
                    <a:pt x="2084" y="605"/>
                    <a:pt x="1681" y="0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3" name="Google Shape;24063;p31"/>
            <p:cNvSpPr/>
            <p:nvPr/>
          </p:nvSpPr>
          <p:spPr>
            <a:xfrm>
              <a:off x="5283125" y="2945600"/>
              <a:ext cx="100850" cy="45525"/>
            </a:xfrm>
            <a:custGeom>
              <a:avLst/>
              <a:gdLst/>
              <a:ahLst/>
              <a:cxnLst/>
              <a:rect l="l" t="t" r="r" b="b"/>
              <a:pathLst>
                <a:path w="4034" h="1821" extrusionOk="0">
                  <a:moveTo>
                    <a:pt x="1164" y="0"/>
                  </a:moveTo>
                  <a:cubicBezTo>
                    <a:pt x="913" y="0"/>
                    <a:pt x="457" y="678"/>
                    <a:pt x="0" y="678"/>
                  </a:cubicBezTo>
                  <a:cubicBezTo>
                    <a:pt x="1143" y="1148"/>
                    <a:pt x="2353" y="1552"/>
                    <a:pt x="3563" y="1821"/>
                  </a:cubicBezTo>
                  <a:lnTo>
                    <a:pt x="4034" y="1821"/>
                  </a:lnTo>
                  <a:cubicBezTo>
                    <a:pt x="3765" y="274"/>
                    <a:pt x="2017" y="947"/>
                    <a:pt x="1278" y="73"/>
                  </a:cubicBezTo>
                  <a:cubicBezTo>
                    <a:pt x="1247" y="22"/>
                    <a:pt x="1209" y="0"/>
                    <a:pt x="1164" y="0"/>
                  </a:cubicBezTo>
                  <a:close/>
                </a:path>
              </a:pathLst>
            </a:custGeom>
            <a:solidFill>
              <a:srgbClr val="FD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4" name="Google Shape;24064;p31"/>
            <p:cNvSpPr/>
            <p:nvPr/>
          </p:nvSpPr>
          <p:spPr>
            <a:xfrm>
              <a:off x="1188950" y="2950775"/>
              <a:ext cx="62200" cy="110950"/>
            </a:xfrm>
            <a:custGeom>
              <a:avLst/>
              <a:gdLst/>
              <a:ahLst/>
              <a:cxnLst/>
              <a:rect l="l" t="t" r="r" b="b"/>
              <a:pathLst>
                <a:path w="2488" h="4438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1614"/>
                    <a:pt x="807" y="3227"/>
                    <a:pt x="2017" y="4437"/>
                  </a:cubicBezTo>
                  <a:lnTo>
                    <a:pt x="2487" y="3563"/>
                  </a:lnTo>
                  <a:cubicBezTo>
                    <a:pt x="1882" y="3362"/>
                    <a:pt x="1412" y="2757"/>
                    <a:pt x="1277" y="2084"/>
                  </a:cubicBezTo>
                  <a:cubicBezTo>
                    <a:pt x="1143" y="1277"/>
                    <a:pt x="672" y="471"/>
                    <a:pt x="0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5" name="Google Shape;24065;p31"/>
            <p:cNvSpPr/>
            <p:nvPr/>
          </p:nvSpPr>
          <p:spPr>
            <a:xfrm>
              <a:off x="3367125" y="4396575"/>
              <a:ext cx="77325" cy="70475"/>
            </a:xfrm>
            <a:custGeom>
              <a:avLst/>
              <a:gdLst/>
              <a:ahLst/>
              <a:cxnLst/>
              <a:rect l="l" t="t" r="r" b="b"/>
              <a:pathLst>
                <a:path w="3093" h="2819" extrusionOk="0">
                  <a:moveTo>
                    <a:pt x="682" y="0"/>
                  </a:moveTo>
                  <a:cubicBezTo>
                    <a:pt x="452" y="0"/>
                    <a:pt x="219" y="58"/>
                    <a:pt x="0" y="186"/>
                  </a:cubicBezTo>
                  <a:cubicBezTo>
                    <a:pt x="337" y="724"/>
                    <a:pt x="673" y="1262"/>
                    <a:pt x="942" y="1799"/>
                  </a:cubicBezTo>
                  <a:cubicBezTo>
                    <a:pt x="1009" y="2001"/>
                    <a:pt x="1143" y="2136"/>
                    <a:pt x="1278" y="2270"/>
                  </a:cubicBezTo>
                  <a:cubicBezTo>
                    <a:pt x="1671" y="2445"/>
                    <a:pt x="2036" y="2819"/>
                    <a:pt x="2428" y="2819"/>
                  </a:cubicBezTo>
                  <a:cubicBezTo>
                    <a:pt x="2639" y="2819"/>
                    <a:pt x="2858" y="2710"/>
                    <a:pt x="3093" y="2405"/>
                  </a:cubicBezTo>
                  <a:cubicBezTo>
                    <a:pt x="3093" y="2203"/>
                    <a:pt x="3026" y="2001"/>
                    <a:pt x="2891" y="1867"/>
                  </a:cubicBezTo>
                  <a:cubicBezTo>
                    <a:pt x="2757" y="1463"/>
                    <a:pt x="2421" y="1194"/>
                    <a:pt x="2085" y="1060"/>
                  </a:cubicBezTo>
                  <a:cubicBezTo>
                    <a:pt x="1888" y="423"/>
                    <a:pt x="1299" y="0"/>
                    <a:pt x="682" y="0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6" name="Google Shape;24066;p31"/>
            <p:cNvSpPr/>
            <p:nvPr/>
          </p:nvSpPr>
          <p:spPr>
            <a:xfrm>
              <a:off x="1723400" y="3776000"/>
              <a:ext cx="110950" cy="50650"/>
            </a:xfrm>
            <a:custGeom>
              <a:avLst/>
              <a:gdLst/>
              <a:ahLst/>
              <a:cxnLst/>
              <a:rect l="l" t="t" r="r" b="b"/>
              <a:pathLst>
                <a:path w="4438" h="2026" extrusionOk="0">
                  <a:moveTo>
                    <a:pt x="3295" y="0"/>
                  </a:moveTo>
                  <a:cubicBezTo>
                    <a:pt x="2286" y="807"/>
                    <a:pt x="942" y="1076"/>
                    <a:pt x="1" y="2017"/>
                  </a:cubicBezTo>
                  <a:cubicBezTo>
                    <a:pt x="102" y="2023"/>
                    <a:pt x="203" y="2025"/>
                    <a:pt x="304" y="2025"/>
                  </a:cubicBezTo>
                  <a:cubicBezTo>
                    <a:pt x="1401" y="2025"/>
                    <a:pt x="2438" y="1692"/>
                    <a:pt x="3362" y="1076"/>
                  </a:cubicBezTo>
                  <a:cubicBezTo>
                    <a:pt x="4438" y="471"/>
                    <a:pt x="3295" y="336"/>
                    <a:pt x="3295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7" name="Google Shape;24067;p31"/>
            <p:cNvSpPr/>
            <p:nvPr/>
          </p:nvSpPr>
          <p:spPr>
            <a:xfrm>
              <a:off x="4313350" y="3705400"/>
              <a:ext cx="65575" cy="72300"/>
            </a:xfrm>
            <a:custGeom>
              <a:avLst/>
              <a:gdLst/>
              <a:ahLst/>
              <a:cxnLst/>
              <a:rect l="l" t="t" r="r" b="b"/>
              <a:pathLst>
                <a:path w="2623" h="2892" extrusionOk="0">
                  <a:moveTo>
                    <a:pt x="68" y="1"/>
                  </a:moveTo>
                  <a:lnTo>
                    <a:pt x="68" y="471"/>
                  </a:lnTo>
                  <a:cubicBezTo>
                    <a:pt x="1" y="807"/>
                    <a:pt x="68" y="1211"/>
                    <a:pt x="270" y="1480"/>
                  </a:cubicBezTo>
                  <a:cubicBezTo>
                    <a:pt x="740" y="2017"/>
                    <a:pt x="1009" y="2757"/>
                    <a:pt x="1816" y="2891"/>
                  </a:cubicBezTo>
                  <a:lnTo>
                    <a:pt x="2085" y="2824"/>
                  </a:lnTo>
                  <a:cubicBezTo>
                    <a:pt x="1883" y="2085"/>
                    <a:pt x="2421" y="1614"/>
                    <a:pt x="2623" y="875"/>
                  </a:cubicBezTo>
                  <a:cubicBezTo>
                    <a:pt x="1681" y="807"/>
                    <a:pt x="808" y="538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8" name="Google Shape;24068;p31"/>
            <p:cNvSpPr/>
            <p:nvPr/>
          </p:nvSpPr>
          <p:spPr>
            <a:xfrm>
              <a:off x="3921750" y="5036375"/>
              <a:ext cx="56775" cy="52275"/>
            </a:xfrm>
            <a:custGeom>
              <a:avLst/>
              <a:gdLst/>
              <a:ahLst/>
              <a:cxnLst/>
              <a:rect l="l" t="t" r="r" b="b"/>
              <a:pathLst>
                <a:path w="2271" h="2091" extrusionOk="0">
                  <a:moveTo>
                    <a:pt x="726" y="0"/>
                  </a:moveTo>
                  <a:cubicBezTo>
                    <a:pt x="645" y="0"/>
                    <a:pt x="560" y="2"/>
                    <a:pt x="471" y="6"/>
                  </a:cubicBezTo>
                  <a:cubicBezTo>
                    <a:pt x="270" y="141"/>
                    <a:pt x="1" y="208"/>
                    <a:pt x="1" y="410"/>
                  </a:cubicBezTo>
                  <a:cubicBezTo>
                    <a:pt x="538" y="1082"/>
                    <a:pt x="1211" y="1687"/>
                    <a:pt x="2018" y="2090"/>
                  </a:cubicBezTo>
                  <a:cubicBezTo>
                    <a:pt x="2270" y="511"/>
                    <a:pt x="1989" y="0"/>
                    <a:pt x="726" y="0"/>
                  </a:cubicBezTo>
                  <a:close/>
                </a:path>
              </a:pathLst>
            </a:custGeom>
            <a:solidFill>
              <a:srgbClr val="FA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9" name="Google Shape;24069;p31"/>
            <p:cNvSpPr/>
            <p:nvPr/>
          </p:nvSpPr>
          <p:spPr>
            <a:xfrm>
              <a:off x="3861250" y="4987450"/>
              <a:ext cx="72300" cy="59175"/>
            </a:xfrm>
            <a:custGeom>
              <a:avLst/>
              <a:gdLst/>
              <a:ahLst/>
              <a:cxnLst/>
              <a:rect l="l" t="t" r="r" b="b"/>
              <a:pathLst>
                <a:path w="2892" h="2367" extrusionOk="0">
                  <a:moveTo>
                    <a:pt x="431" y="0"/>
                  </a:moveTo>
                  <a:cubicBezTo>
                    <a:pt x="290" y="0"/>
                    <a:pt x="146" y="6"/>
                    <a:pt x="0" y="14"/>
                  </a:cubicBezTo>
                  <a:cubicBezTo>
                    <a:pt x="673" y="820"/>
                    <a:pt x="1345" y="1560"/>
                    <a:pt x="2017" y="2367"/>
                  </a:cubicBezTo>
                  <a:lnTo>
                    <a:pt x="2421" y="2367"/>
                  </a:lnTo>
                  <a:lnTo>
                    <a:pt x="2891" y="1963"/>
                  </a:lnTo>
                  <a:cubicBezTo>
                    <a:pt x="2690" y="1829"/>
                    <a:pt x="2421" y="1762"/>
                    <a:pt x="2421" y="1694"/>
                  </a:cubicBezTo>
                  <a:cubicBezTo>
                    <a:pt x="2302" y="275"/>
                    <a:pt x="1456" y="0"/>
                    <a:pt x="431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0" name="Google Shape;24070;p31"/>
            <p:cNvSpPr/>
            <p:nvPr/>
          </p:nvSpPr>
          <p:spPr>
            <a:xfrm>
              <a:off x="3780575" y="4907100"/>
              <a:ext cx="87425" cy="58850"/>
            </a:xfrm>
            <a:custGeom>
              <a:avLst/>
              <a:gdLst/>
              <a:ahLst/>
              <a:cxnLst/>
              <a:rect l="l" t="t" r="r" b="b"/>
              <a:pathLst>
                <a:path w="3497" h="2354" extrusionOk="0">
                  <a:moveTo>
                    <a:pt x="1" y="1"/>
                  </a:moveTo>
                  <a:cubicBezTo>
                    <a:pt x="807" y="807"/>
                    <a:pt x="1345" y="1816"/>
                    <a:pt x="2488" y="2354"/>
                  </a:cubicBezTo>
                  <a:cubicBezTo>
                    <a:pt x="2488" y="2018"/>
                    <a:pt x="3496" y="1749"/>
                    <a:pt x="2757" y="1345"/>
                  </a:cubicBezTo>
                  <a:cubicBezTo>
                    <a:pt x="1816" y="875"/>
                    <a:pt x="1143" y="1"/>
                    <a:pt x="1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1" name="Google Shape;24071;p31"/>
            <p:cNvSpPr/>
            <p:nvPr/>
          </p:nvSpPr>
          <p:spPr>
            <a:xfrm>
              <a:off x="2765425" y="4280200"/>
              <a:ext cx="47100" cy="50450"/>
            </a:xfrm>
            <a:custGeom>
              <a:avLst/>
              <a:gdLst/>
              <a:ahLst/>
              <a:cxnLst/>
              <a:rect l="l" t="t" r="r" b="b"/>
              <a:pathLst>
                <a:path w="1884" h="2018" extrusionOk="0">
                  <a:moveTo>
                    <a:pt x="1211" y="1"/>
                  </a:moveTo>
                  <a:cubicBezTo>
                    <a:pt x="673" y="606"/>
                    <a:pt x="270" y="1278"/>
                    <a:pt x="1" y="2017"/>
                  </a:cubicBezTo>
                  <a:lnTo>
                    <a:pt x="1883" y="2017"/>
                  </a:lnTo>
                  <a:cubicBezTo>
                    <a:pt x="1816" y="1278"/>
                    <a:pt x="1614" y="606"/>
                    <a:pt x="1211" y="1"/>
                  </a:cubicBezTo>
                  <a:close/>
                </a:path>
              </a:pathLst>
            </a:custGeom>
            <a:solidFill>
              <a:srgbClr val="F7DC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2" name="Google Shape;24072;p31"/>
            <p:cNvSpPr/>
            <p:nvPr/>
          </p:nvSpPr>
          <p:spPr>
            <a:xfrm>
              <a:off x="2693175" y="4108775"/>
              <a:ext cx="50425" cy="60525"/>
            </a:xfrm>
            <a:custGeom>
              <a:avLst/>
              <a:gdLst/>
              <a:ahLst/>
              <a:cxnLst/>
              <a:rect l="l" t="t" r="r" b="b"/>
              <a:pathLst>
                <a:path w="2017" h="2421" extrusionOk="0">
                  <a:moveTo>
                    <a:pt x="807" y="0"/>
                  </a:moveTo>
                  <a:lnTo>
                    <a:pt x="807" y="0"/>
                  </a:lnTo>
                  <a:cubicBezTo>
                    <a:pt x="0" y="1076"/>
                    <a:pt x="0" y="1479"/>
                    <a:pt x="941" y="2017"/>
                  </a:cubicBezTo>
                  <a:cubicBezTo>
                    <a:pt x="1277" y="2152"/>
                    <a:pt x="1681" y="2286"/>
                    <a:pt x="2017" y="2421"/>
                  </a:cubicBezTo>
                  <a:cubicBezTo>
                    <a:pt x="1815" y="1479"/>
                    <a:pt x="1681" y="605"/>
                    <a:pt x="807" y="0"/>
                  </a:cubicBezTo>
                  <a:close/>
                </a:path>
              </a:pathLst>
            </a:custGeom>
            <a:solidFill>
              <a:srgbClr val="F8DA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3" name="Google Shape;24073;p31"/>
            <p:cNvSpPr/>
            <p:nvPr/>
          </p:nvSpPr>
          <p:spPr>
            <a:xfrm>
              <a:off x="1461200" y="3965900"/>
              <a:ext cx="50450" cy="52200"/>
            </a:xfrm>
            <a:custGeom>
              <a:avLst/>
              <a:gdLst/>
              <a:ahLst/>
              <a:cxnLst/>
              <a:rect l="l" t="t" r="r" b="b"/>
              <a:pathLst>
                <a:path w="2018" h="2088" extrusionOk="0">
                  <a:moveTo>
                    <a:pt x="2018" y="1"/>
                  </a:moveTo>
                  <a:lnTo>
                    <a:pt x="2018" y="1"/>
                  </a:lnTo>
                  <a:cubicBezTo>
                    <a:pt x="1278" y="203"/>
                    <a:pt x="606" y="606"/>
                    <a:pt x="1" y="1211"/>
                  </a:cubicBezTo>
                  <a:cubicBezTo>
                    <a:pt x="1" y="1547"/>
                    <a:pt x="135" y="1883"/>
                    <a:pt x="472" y="2085"/>
                  </a:cubicBezTo>
                  <a:cubicBezTo>
                    <a:pt x="511" y="2087"/>
                    <a:pt x="549" y="2088"/>
                    <a:pt x="586" y="2088"/>
                  </a:cubicBezTo>
                  <a:cubicBezTo>
                    <a:pt x="2004" y="2088"/>
                    <a:pt x="1756" y="853"/>
                    <a:pt x="2018" y="1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4" name="Google Shape;24074;p31"/>
            <p:cNvSpPr/>
            <p:nvPr/>
          </p:nvSpPr>
          <p:spPr>
            <a:xfrm>
              <a:off x="1615825" y="3933175"/>
              <a:ext cx="68950" cy="46200"/>
            </a:xfrm>
            <a:custGeom>
              <a:avLst/>
              <a:gdLst/>
              <a:ahLst/>
              <a:cxnLst/>
              <a:rect l="l" t="t" r="r" b="b"/>
              <a:pathLst>
                <a:path w="2758" h="1848" extrusionOk="0">
                  <a:moveTo>
                    <a:pt x="1362" y="0"/>
                  </a:moveTo>
                  <a:cubicBezTo>
                    <a:pt x="555" y="0"/>
                    <a:pt x="431" y="416"/>
                    <a:pt x="1" y="1848"/>
                  </a:cubicBezTo>
                  <a:cubicBezTo>
                    <a:pt x="1009" y="1444"/>
                    <a:pt x="1951" y="907"/>
                    <a:pt x="2757" y="167"/>
                  </a:cubicBezTo>
                  <a:cubicBezTo>
                    <a:pt x="2134" y="70"/>
                    <a:pt x="1691" y="0"/>
                    <a:pt x="136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5" name="Google Shape;24075;p31"/>
            <p:cNvSpPr/>
            <p:nvPr/>
          </p:nvSpPr>
          <p:spPr>
            <a:xfrm>
              <a:off x="3691500" y="5107100"/>
              <a:ext cx="94150" cy="42050"/>
            </a:xfrm>
            <a:custGeom>
              <a:avLst/>
              <a:gdLst/>
              <a:ahLst/>
              <a:cxnLst/>
              <a:rect l="l" t="t" r="r" b="b"/>
              <a:pathLst>
                <a:path w="3766" h="1682" extrusionOk="0">
                  <a:moveTo>
                    <a:pt x="1950" y="1"/>
                  </a:moveTo>
                  <a:cubicBezTo>
                    <a:pt x="1883" y="135"/>
                    <a:pt x="1748" y="270"/>
                    <a:pt x="1614" y="404"/>
                  </a:cubicBezTo>
                  <a:cubicBezTo>
                    <a:pt x="1143" y="875"/>
                    <a:pt x="68" y="539"/>
                    <a:pt x="0" y="1547"/>
                  </a:cubicBezTo>
                  <a:lnTo>
                    <a:pt x="68" y="1682"/>
                  </a:lnTo>
                  <a:cubicBezTo>
                    <a:pt x="370" y="1631"/>
                    <a:pt x="677" y="1619"/>
                    <a:pt x="986" y="1619"/>
                  </a:cubicBezTo>
                  <a:cubicBezTo>
                    <a:pt x="1295" y="1619"/>
                    <a:pt x="1606" y="1631"/>
                    <a:pt x="1916" y="1631"/>
                  </a:cubicBezTo>
                  <a:cubicBezTo>
                    <a:pt x="2538" y="1631"/>
                    <a:pt x="3160" y="1581"/>
                    <a:pt x="3765" y="1278"/>
                  </a:cubicBezTo>
                  <a:cubicBezTo>
                    <a:pt x="3026" y="1144"/>
                    <a:pt x="2891" y="606"/>
                    <a:pt x="2824" y="1"/>
                  </a:cubicBezTo>
                  <a:close/>
                </a:path>
              </a:pathLst>
            </a:custGeom>
            <a:solidFill>
              <a:srgbClr val="CA8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6" name="Google Shape;24076;p31"/>
            <p:cNvSpPr/>
            <p:nvPr/>
          </p:nvSpPr>
          <p:spPr>
            <a:xfrm>
              <a:off x="3755650" y="5107100"/>
              <a:ext cx="68650" cy="32100"/>
            </a:xfrm>
            <a:custGeom>
              <a:avLst/>
              <a:gdLst/>
              <a:ahLst/>
              <a:cxnLst/>
              <a:rect l="l" t="t" r="r" b="b"/>
              <a:pathLst>
                <a:path w="2746" h="1284" extrusionOk="0">
                  <a:moveTo>
                    <a:pt x="191" y="1"/>
                  </a:moveTo>
                  <a:cubicBezTo>
                    <a:pt x="0" y="762"/>
                    <a:pt x="50" y="1284"/>
                    <a:pt x="959" y="1284"/>
                  </a:cubicBezTo>
                  <a:cubicBezTo>
                    <a:pt x="1014" y="1284"/>
                    <a:pt x="1071" y="1282"/>
                    <a:pt x="1132" y="1278"/>
                  </a:cubicBezTo>
                  <a:cubicBezTo>
                    <a:pt x="1670" y="1278"/>
                    <a:pt x="2275" y="1144"/>
                    <a:pt x="2745" y="808"/>
                  </a:cubicBezTo>
                  <a:cubicBezTo>
                    <a:pt x="2073" y="68"/>
                    <a:pt x="1065" y="337"/>
                    <a:pt x="191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7" name="Google Shape;24077;p31"/>
            <p:cNvSpPr/>
            <p:nvPr/>
          </p:nvSpPr>
          <p:spPr>
            <a:xfrm>
              <a:off x="3399050" y="4446600"/>
              <a:ext cx="60525" cy="57150"/>
            </a:xfrm>
            <a:custGeom>
              <a:avLst/>
              <a:gdLst/>
              <a:ahLst/>
              <a:cxnLst/>
              <a:rect l="l" t="t" r="r" b="b"/>
              <a:pathLst>
                <a:path w="2421" h="2286" extrusionOk="0">
                  <a:moveTo>
                    <a:pt x="2018" y="0"/>
                  </a:moveTo>
                  <a:cubicBezTo>
                    <a:pt x="1866" y="0"/>
                    <a:pt x="1715" y="67"/>
                    <a:pt x="1614" y="202"/>
                  </a:cubicBezTo>
                  <a:cubicBezTo>
                    <a:pt x="1469" y="329"/>
                    <a:pt x="1323" y="373"/>
                    <a:pt x="1178" y="373"/>
                  </a:cubicBezTo>
                  <a:cubicBezTo>
                    <a:pt x="859" y="373"/>
                    <a:pt x="541" y="163"/>
                    <a:pt x="222" y="163"/>
                  </a:cubicBezTo>
                  <a:cubicBezTo>
                    <a:pt x="148" y="163"/>
                    <a:pt x="74" y="174"/>
                    <a:pt x="1" y="202"/>
                  </a:cubicBezTo>
                  <a:lnTo>
                    <a:pt x="1614" y="2286"/>
                  </a:lnTo>
                  <a:cubicBezTo>
                    <a:pt x="1480" y="1479"/>
                    <a:pt x="1950" y="1076"/>
                    <a:pt x="2421" y="605"/>
                  </a:cubicBezTo>
                  <a:lnTo>
                    <a:pt x="2421" y="202"/>
                  </a:lnTo>
                  <a:cubicBezTo>
                    <a:pt x="2320" y="67"/>
                    <a:pt x="2169" y="0"/>
                    <a:pt x="2018" y="0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8" name="Google Shape;24078;p31"/>
            <p:cNvSpPr/>
            <p:nvPr/>
          </p:nvSpPr>
          <p:spPr>
            <a:xfrm>
              <a:off x="4362100" y="3774300"/>
              <a:ext cx="65575" cy="65575"/>
            </a:xfrm>
            <a:custGeom>
              <a:avLst/>
              <a:gdLst/>
              <a:ahLst/>
              <a:cxnLst/>
              <a:rect l="l" t="t" r="r" b="b"/>
              <a:pathLst>
                <a:path w="2623" h="2623" extrusionOk="0">
                  <a:moveTo>
                    <a:pt x="202" y="1"/>
                  </a:moveTo>
                  <a:lnTo>
                    <a:pt x="68" y="135"/>
                  </a:lnTo>
                  <a:cubicBezTo>
                    <a:pt x="0" y="1816"/>
                    <a:pt x="1076" y="2354"/>
                    <a:pt x="2421" y="2623"/>
                  </a:cubicBezTo>
                  <a:lnTo>
                    <a:pt x="2622" y="2421"/>
                  </a:lnTo>
                  <a:cubicBezTo>
                    <a:pt x="2286" y="1346"/>
                    <a:pt x="1143" y="942"/>
                    <a:pt x="538" y="68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9" name="Google Shape;24079;p31"/>
            <p:cNvSpPr/>
            <p:nvPr/>
          </p:nvSpPr>
          <p:spPr>
            <a:xfrm>
              <a:off x="5081425" y="4300375"/>
              <a:ext cx="60550" cy="52125"/>
            </a:xfrm>
            <a:custGeom>
              <a:avLst/>
              <a:gdLst/>
              <a:ahLst/>
              <a:cxnLst/>
              <a:rect l="l" t="t" r="r" b="b"/>
              <a:pathLst>
                <a:path w="2422" h="2085" extrusionOk="0">
                  <a:moveTo>
                    <a:pt x="2421" y="0"/>
                  </a:moveTo>
                  <a:lnTo>
                    <a:pt x="2421" y="0"/>
                  </a:lnTo>
                  <a:cubicBezTo>
                    <a:pt x="1547" y="404"/>
                    <a:pt x="673" y="942"/>
                    <a:pt x="1" y="1614"/>
                  </a:cubicBezTo>
                  <a:cubicBezTo>
                    <a:pt x="337" y="1614"/>
                    <a:pt x="673" y="1748"/>
                    <a:pt x="875" y="2084"/>
                  </a:cubicBezTo>
                  <a:cubicBezTo>
                    <a:pt x="1547" y="1479"/>
                    <a:pt x="2085" y="807"/>
                    <a:pt x="2421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0" name="Google Shape;24080;p31"/>
            <p:cNvSpPr/>
            <p:nvPr/>
          </p:nvSpPr>
          <p:spPr>
            <a:xfrm>
              <a:off x="3241075" y="4114175"/>
              <a:ext cx="52125" cy="34950"/>
            </a:xfrm>
            <a:custGeom>
              <a:avLst/>
              <a:gdLst/>
              <a:ahLst/>
              <a:cxnLst/>
              <a:rect l="l" t="t" r="r" b="b"/>
              <a:pathLst>
                <a:path w="2085" h="1398" extrusionOk="0">
                  <a:moveTo>
                    <a:pt x="971" y="1"/>
                  </a:moveTo>
                  <a:cubicBezTo>
                    <a:pt x="844" y="1"/>
                    <a:pt x="717" y="53"/>
                    <a:pt x="605" y="188"/>
                  </a:cubicBezTo>
                  <a:cubicBezTo>
                    <a:pt x="0" y="726"/>
                    <a:pt x="673" y="927"/>
                    <a:pt x="942" y="1263"/>
                  </a:cubicBezTo>
                  <a:lnTo>
                    <a:pt x="1076" y="1398"/>
                  </a:lnTo>
                  <a:cubicBezTo>
                    <a:pt x="1748" y="1331"/>
                    <a:pt x="2084" y="994"/>
                    <a:pt x="1614" y="389"/>
                  </a:cubicBezTo>
                  <a:cubicBezTo>
                    <a:pt x="1479" y="210"/>
                    <a:pt x="1225" y="1"/>
                    <a:pt x="971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1" name="Google Shape;24081;p31"/>
            <p:cNvSpPr/>
            <p:nvPr/>
          </p:nvSpPr>
          <p:spPr>
            <a:xfrm>
              <a:off x="1493150" y="3423050"/>
              <a:ext cx="50450" cy="50450"/>
            </a:xfrm>
            <a:custGeom>
              <a:avLst/>
              <a:gdLst/>
              <a:ahLst/>
              <a:cxnLst/>
              <a:rect l="l" t="t" r="r" b="b"/>
              <a:pathLst>
                <a:path w="2018" h="2018" extrusionOk="0">
                  <a:moveTo>
                    <a:pt x="0" y="0"/>
                  </a:moveTo>
                  <a:lnTo>
                    <a:pt x="0" y="0"/>
                  </a:lnTo>
                  <a:cubicBezTo>
                    <a:pt x="336" y="941"/>
                    <a:pt x="1076" y="1681"/>
                    <a:pt x="2017" y="2017"/>
                  </a:cubicBezTo>
                  <a:cubicBezTo>
                    <a:pt x="1883" y="807"/>
                    <a:pt x="874" y="471"/>
                    <a:pt x="0" y="0"/>
                  </a:cubicBezTo>
                  <a:close/>
                </a:path>
              </a:pathLst>
            </a:custGeom>
            <a:solidFill>
              <a:srgbClr val="F2A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2" name="Google Shape;24082;p31"/>
            <p:cNvSpPr/>
            <p:nvPr/>
          </p:nvSpPr>
          <p:spPr>
            <a:xfrm>
              <a:off x="1402375" y="3996175"/>
              <a:ext cx="70625" cy="36300"/>
            </a:xfrm>
            <a:custGeom>
              <a:avLst/>
              <a:gdLst/>
              <a:ahLst/>
              <a:cxnLst/>
              <a:rect l="l" t="t" r="r" b="b"/>
              <a:pathLst>
                <a:path w="2825" h="1452" extrusionOk="0">
                  <a:moveTo>
                    <a:pt x="2354" y="0"/>
                  </a:moveTo>
                  <a:cubicBezTo>
                    <a:pt x="2370" y="10"/>
                    <a:pt x="2386" y="20"/>
                    <a:pt x="2402" y="30"/>
                  </a:cubicBezTo>
                  <a:lnTo>
                    <a:pt x="2402" y="30"/>
                  </a:lnTo>
                  <a:cubicBezTo>
                    <a:pt x="2408" y="21"/>
                    <a:pt x="2415" y="11"/>
                    <a:pt x="2421" y="0"/>
                  </a:cubicBezTo>
                  <a:close/>
                  <a:moveTo>
                    <a:pt x="2402" y="30"/>
                  </a:moveTo>
                  <a:cubicBezTo>
                    <a:pt x="2194" y="332"/>
                    <a:pt x="1808" y="275"/>
                    <a:pt x="1547" y="471"/>
                  </a:cubicBezTo>
                  <a:cubicBezTo>
                    <a:pt x="1077" y="807"/>
                    <a:pt x="404" y="740"/>
                    <a:pt x="1" y="1277"/>
                  </a:cubicBezTo>
                  <a:cubicBezTo>
                    <a:pt x="220" y="1403"/>
                    <a:pt x="422" y="1451"/>
                    <a:pt x="612" y="1451"/>
                  </a:cubicBezTo>
                  <a:cubicBezTo>
                    <a:pt x="1239" y="1451"/>
                    <a:pt x="1751" y="926"/>
                    <a:pt x="2421" y="874"/>
                  </a:cubicBezTo>
                  <a:cubicBezTo>
                    <a:pt x="2455" y="941"/>
                    <a:pt x="2522" y="975"/>
                    <a:pt x="2598" y="975"/>
                  </a:cubicBezTo>
                  <a:cubicBezTo>
                    <a:pt x="2673" y="975"/>
                    <a:pt x="2757" y="941"/>
                    <a:pt x="2825" y="874"/>
                  </a:cubicBezTo>
                  <a:cubicBezTo>
                    <a:pt x="2825" y="554"/>
                    <a:pt x="2703" y="234"/>
                    <a:pt x="2402" y="3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3" name="Google Shape;24083;p31"/>
            <p:cNvSpPr/>
            <p:nvPr/>
          </p:nvSpPr>
          <p:spPr>
            <a:xfrm>
              <a:off x="1573825" y="3965325"/>
              <a:ext cx="40350" cy="34225"/>
            </a:xfrm>
            <a:custGeom>
              <a:avLst/>
              <a:gdLst/>
              <a:ahLst/>
              <a:cxnLst/>
              <a:rect l="l" t="t" r="r" b="b"/>
              <a:pathLst>
                <a:path w="1614" h="1369" extrusionOk="0">
                  <a:moveTo>
                    <a:pt x="412" y="0"/>
                  </a:moveTo>
                  <a:cubicBezTo>
                    <a:pt x="345" y="0"/>
                    <a:pt x="276" y="8"/>
                    <a:pt x="202" y="24"/>
                  </a:cubicBezTo>
                  <a:cubicBezTo>
                    <a:pt x="0" y="495"/>
                    <a:pt x="471" y="898"/>
                    <a:pt x="404" y="1369"/>
                  </a:cubicBezTo>
                  <a:cubicBezTo>
                    <a:pt x="941" y="1301"/>
                    <a:pt x="1412" y="1032"/>
                    <a:pt x="1614" y="562"/>
                  </a:cubicBezTo>
                  <a:cubicBezTo>
                    <a:pt x="1200" y="385"/>
                    <a:pt x="891" y="0"/>
                    <a:pt x="412" y="0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4" name="Google Shape;24084;p31"/>
            <p:cNvSpPr/>
            <p:nvPr/>
          </p:nvSpPr>
          <p:spPr>
            <a:xfrm>
              <a:off x="2560400" y="4522225"/>
              <a:ext cx="37000" cy="52125"/>
            </a:xfrm>
            <a:custGeom>
              <a:avLst/>
              <a:gdLst/>
              <a:ahLst/>
              <a:cxnLst/>
              <a:rect l="l" t="t" r="r" b="b"/>
              <a:pathLst>
                <a:path w="1480" h="2085" extrusionOk="0">
                  <a:moveTo>
                    <a:pt x="471" y="0"/>
                  </a:moveTo>
                  <a:lnTo>
                    <a:pt x="0" y="68"/>
                  </a:lnTo>
                  <a:cubicBezTo>
                    <a:pt x="0" y="807"/>
                    <a:pt x="269" y="1547"/>
                    <a:pt x="874" y="2085"/>
                  </a:cubicBezTo>
                  <a:cubicBezTo>
                    <a:pt x="941" y="1345"/>
                    <a:pt x="1479" y="538"/>
                    <a:pt x="471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5" name="Google Shape;24085;p31"/>
            <p:cNvSpPr/>
            <p:nvPr/>
          </p:nvSpPr>
          <p:spPr>
            <a:xfrm>
              <a:off x="4779550" y="4659575"/>
              <a:ext cx="41400" cy="32425"/>
            </a:xfrm>
            <a:custGeom>
              <a:avLst/>
              <a:gdLst/>
              <a:ahLst/>
              <a:cxnLst/>
              <a:rect l="l" t="t" r="r" b="b"/>
              <a:pathLst>
                <a:path w="1656" h="1297" extrusionOk="0">
                  <a:moveTo>
                    <a:pt x="387" y="0"/>
                  </a:moveTo>
                  <a:cubicBezTo>
                    <a:pt x="74" y="0"/>
                    <a:pt x="1" y="205"/>
                    <a:pt x="244" y="691"/>
                  </a:cubicBezTo>
                  <a:cubicBezTo>
                    <a:pt x="311" y="893"/>
                    <a:pt x="378" y="1095"/>
                    <a:pt x="378" y="1296"/>
                  </a:cubicBezTo>
                  <a:cubicBezTo>
                    <a:pt x="916" y="1095"/>
                    <a:pt x="1387" y="691"/>
                    <a:pt x="1656" y="154"/>
                  </a:cubicBezTo>
                  <a:cubicBezTo>
                    <a:pt x="1387" y="154"/>
                    <a:pt x="1118" y="154"/>
                    <a:pt x="849" y="86"/>
                  </a:cubicBezTo>
                  <a:cubicBezTo>
                    <a:pt x="663" y="31"/>
                    <a:pt x="507" y="0"/>
                    <a:pt x="38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6" name="Google Shape;24086;p31"/>
            <p:cNvSpPr/>
            <p:nvPr/>
          </p:nvSpPr>
          <p:spPr>
            <a:xfrm>
              <a:off x="1313300" y="3201200"/>
              <a:ext cx="38700" cy="32625"/>
            </a:xfrm>
            <a:custGeom>
              <a:avLst/>
              <a:gdLst/>
              <a:ahLst/>
              <a:cxnLst/>
              <a:rect l="l" t="t" r="r" b="b"/>
              <a:pathLst>
                <a:path w="1548" h="130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69"/>
                    <a:pt x="68" y="672"/>
                    <a:pt x="337" y="874"/>
                  </a:cubicBezTo>
                  <a:cubicBezTo>
                    <a:pt x="511" y="990"/>
                    <a:pt x="634" y="1305"/>
                    <a:pt x="922" y="1305"/>
                  </a:cubicBezTo>
                  <a:cubicBezTo>
                    <a:pt x="969" y="1305"/>
                    <a:pt x="1020" y="1296"/>
                    <a:pt x="1077" y="1277"/>
                  </a:cubicBezTo>
                  <a:cubicBezTo>
                    <a:pt x="1547" y="67"/>
                    <a:pt x="1547" y="67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7" name="Google Shape;24087;p31"/>
            <p:cNvSpPr/>
            <p:nvPr/>
          </p:nvSpPr>
          <p:spPr>
            <a:xfrm>
              <a:off x="3841075" y="4957525"/>
              <a:ext cx="45400" cy="28600"/>
            </a:xfrm>
            <a:custGeom>
              <a:avLst/>
              <a:gdLst/>
              <a:ahLst/>
              <a:cxnLst/>
              <a:rect l="l" t="t" r="r" b="b"/>
              <a:pathLst>
                <a:path w="1816" h="1144" extrusionOk="0">
                  <a:moveTo>
                    <a:pt x="1816" y="1"/>
                  </a:moveTo>
                  <a:lnTo>
                    <a:pt x="1816" y="1"/>
                  </a:lnTo>
                  <a:cubicBezTo>
                    <a:pt x="1278" y="269"/>
                    <a:pt x="606" y="337"/>
                    <a:pt x="1" y="337"/>
                  </a:cubicBezTo>
                  <a:cubicBezTo>
                    <a:pt x="202" y="673"/>
                    <a:pt x="404" y="1009"/>
                    <a:pt x="807" y="1143"/>
                  </a:cubicBezTo>
                  <a:cubicBezTo>
                    <a:pt x="942" y="673"/>
                    <a:pt x="1816" y="942"/>
                    <a:pt x="1816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8" name="Google Shape;24088;p31"/>
            <p:cNvSpPr/>
            <p:nvPr/>
          </p:nvSpPr>
          <p:spPr>
            <a:xfrm>
              <a:off x="3629325" y="4070125"/>
              <a:ext cx="33625" cy="37000"/>
            </a:xfrm>
            <a:custGeom>
              <a:avLst/>
              <a:gdLst/>
              <a:ahLst/>
              <a:cxnLst/>
              <a:rect l="l" t="t" r="r" b="b"/>
              <a:pathLst>
                <a:path w="1345" h="1480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740"/>
                    <a:pt x="605" y="1345"/>
                    <a:pt x="1345" y="1479"/>
                  </a:cubicBezTo>
                  <a:cubicBezTo>
                    <a:pt x="1143" y="807"/>
                    <a:pt x="672" y="269"/>
                    <a:pt x="0" y="0"/>
                  </a:cubicBezTo>
                  <a:close/>
                </a:path>
              </a:pathLst>
            </a:custGeom>
            <a:solidFill>
              <a:srgbClr val="F4C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9" name="Google Shape;24089;p31"/>
            <p:cNvSpPr/>
            <p:nvPr/>
          </p:nvSpPr>
          <p:spPr>
            <a:xfrm>
              <a:off x="1805750" y="3755825"/>
              <a:ext cx="40375" cy="22600"/>
            </a:xfrm>
            <a:custGeom>
              <a:avLst/>
              <a:gdLst/>
              <a:ahLst/>
              <a:cxnLst/>
              <a:rect l="l" t="t" r="r" b="b"/>
              <a:pathLst>
                <a:path w="1615" h="904" extrusionOk="0">
                  <a:moveTo>
                    <a:pt x="1614" y="0"/>
                  </a:moveTo>
                  <a:lnTo>
                    <a:pt x="1614" y="0"/>
                  </a:lnTo>
                  <a:cubicBezTo>
                    <a:pt x="1009" y="68"/>
                    <a:pt x="404" y="337"/>
                    <a:pt x="1" y="874"/>
                  </a:cubicBezTo>
                  <a:cubicBezTo>
                    <a:pt x="99" y="894"/>
                    <a:pt x="197" y="904"/>
                    <a:pt x="294" y="904"/>
                  </a:cubicBezTo>
                  <a:cubicBezTo>
                    <a:pt x="861" y="904"/>
                    <a:pt x="1384" y="575"/>
                    <a:pt x="1614" y="0"/>
                  </a:cubicBezTo>
                  <a:close/>
                </a:path>
              </a:pathLst>
            </a:custGeom>
            <a:solidFill>
              <a:srgbClr val="91B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0" name="Google Shape;24090;p31"/>
            <p:cNvSpPr/>
            <p:nvPr/>
          </p:nvSpPr>
          <p:spPr>
            <a:xfrm>
              <a:off x="1684750" y="3917175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0" y="0"/>
                  </a:moveTo>
                  <a:cubicBezTo>
                    <a:pt x="605" y="0"/>
                    <a:pt x="0" y="0"/>
                    <a:pt x="0" y="874"/>
                  </a:cubicBez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1" name="Google Shape;24091;p31"/>
            <p:cNvSpPr/>
            <p:nvPr/>
          </p:nvSpPr>
          <p:spPr>
            <a:xfrm>
              <a:off x="2849475" y="4574050"/>
              <a:ext cx="21700" cy="15500"/>
            </a:xfrm>
            <a:custGeom>
              <a:avLst/>
              <a:gdLst/>
              <a:ahLst/>
              <a:cxnLst/>
              <a:rect l="l" t="t" r="r" b="b"/>
              <a:pathLst>
                <a:path w="868" h="620" extrusionOk="0">
                  <a:moveTo>
                    <a:pt x="535" y="1"/>
                  </a:moveTo>
                  <a:cubicBezTo>
                    <a:pt x="514" y="1"/>
                    <a:pt x="492" y="4"/>
                    <a:pt x="471" y="12"/>
                  </a:cubicBezTo>
                  <a:cubicBezTo>
                    <a:pt x="336" y="12"/>
                    <a:pt x="135" y="79"/>
                    <a:pt x="135" y="146"/>
                  </a:cubicBezTo>
                  <a:cubicBezTo>
                    <a:pt x="0" y="348"/>
                    <a:pt x="202" y="482"/>
                    <a:pt x="404" y="549"/>
                  </a:cubicBezTo>
                  <a:cubicBezTo>
                    <a:pt x="451" y="597"/>
                    <a:pt x="507" y="619"/>
                    <a:pt x="563" y="619"/>
                  </a:cubicBezTo>
                  <a:cubicBezTo>
                    <a:pt x="664" y="619"/>
                    <a:pt x="764" y="545"/>
                    <a:pt x="807" y="415"/>
                  </a:cubicBezTo>
                  <a:cubicBezTo>
                    <a:pt x="867" y="235"/>
                    <a:pt x="713" y="1"/>
                    <a:pt x="535" y="1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2" name="Google Shape;24092;p31"/>
            <p:cNvSpPr/>
            <p:nvPr/>
          </p:nvSpPr>
          <p:spPr>
            <a:xfrm>
              <a:off x="4425975" y="3828875"/>
              <a:ext cx="30275" cy="22025"/>
            </a:xfrm>
            <a:custGeom>
              <a:avLst/>
              <a:gdLst/>
              <a:ahLst/>
              <a:cxnLst/>
              <a:rect l="l" t="t" r="r" b="b"/>
              <a:pathLst>
                <a:path w="1211" h="881" extrusionOk="0">
                  <a:moveTo>
                    <a:pt x="830" y="0"/>
                  </a:moveTo>
                  <a:cubicBezTo>
                    <a:pt x="592" y="0"/>
                    <a:pt x="317" y="197"/>
                    <a:pt x="67" y="238"/>
                  </a:cubicBezTo>
                  <a:lnTo>
                    <a:pt x="0" y="373"/>
                  </a:lnTo>
                  <a:cubicBezTo>
                    <a:pt x="0" y="731"/>
                    <a:pt x="149" y="881"/>
                    <a:pt x="388" y="881"/>
                  </a:cubicBezTo>
                  <a:cubicBezTo>
                    <a:pt x="508" y="881"/>
                    <a:pt x="650" y="843"/>
                    <a:pt x="807" y="776"/>
                  </a:cubicBezTo>
                  <a:lnTo>
                    <a:pt x="874" y="642"/>
                  </a:lnTo>
                  <a:cubicBezTo>
                    <a:pt x="1008" y="574"/>
                    <a:pt x="1143" y="440"/>
                    <a:pt x="1210" y="305"/>
                  </a:cubicBezTo>
                  <a:cubicBezTo>
                    <a:pt x="1108" y="75"/>
                    <a:pt x="976" y="0"/>
                    <a:pt x="83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3" name="Google Shape;24093;p31"/>
            <p:cNvSpPr/>
            <p:nvPr/>
          </p:nvSpPr>
          <p:spPr>
            <a:xfrm>
              <a:off x="4871350" y="4582525"/>
              <a:ext cx="30275" cy="24175"/>
            </a:xfrm>
            <a:custGeom>
              <a:avLst/>
              <a:gdLst/>
              <a:ahLst/>
              <a:cxnLst/>
              <a:rect l="l" t="t" r="r" b="b"/>
              <a:pathLst>
                <a:path w="1211" h="967" extrusionOk="0">
                  <a:moveTo>
                    <a:pt x="1073" y="0"/>
                  </a:moveTo>
                  <a:cubicBezTo>
                    <a:pt x="584" y="0"/>
                    <a:pt x="123" y="323"/>
                    <a:pt x="0" y="815"/>
                  </a:cubicBezTo>
                  <a:cubicBezTo>
                    <a:pt x="101" y="916"/>
                    <a:pt x="253" y="967"/>
                    <a:pt x="404" y="967"/>
                  </a:cubicBezTo>
                  <a:cubicBezTo>
                    <a:pt x="555" y="967"/>
                    <a:pt x="706" y="916"/>
                    <a:pt x="807" y="815"/>
                  </a:cubicBezTo>
                  <a:lnTo>
                    <a:pt x="1211" y="9"/>
                  </a:lnTo>
                  <a:cubicBezTo>
                    <a:pt x="1165" y="3"/>
                    <a:pt x="1119" y="0"/>
                    <a:pt x="1073" y="0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4" name="Google Shape;24094;p31"/>
            <p:cNvSpPr/>
            <p:nvPr/>
          </p:nvSpPr>
          <p:spPr>
            <a:xfrm>
              <a:off x="4861275" y="4602900"/>
              <a:ext cx="30275" cy="23550"/>
            </a:xfrm>
            <a:custGeom>
              <a:avLst/>
              <a:gdLst/>
              <a:ahLst/>
              <a:cxnLst/>
              <a:rect l="l" t="t" r="r" b="b"/>
              <a:pathLst>
                <a:path w="1211" h="942" extrusionOk="0">
                  <a:moveTo>
                    <a:pt x="403" y="0"/>
                  </a:moveTo>
                  <a:lnTo>
                    <a:pt x="0" y="471"/>
                  </a:lnTo>
                  <a:lnTo>
                    <a:pt x="67" y="942"/>
                  </a:lnTo>
                  <a:cubicBezTo>
                    <a:pt x="538" y="807"/>
                    <a:pt x="1009" y="471"/>
                    <a:pt x="1210" y="0"/>
                  </a:cubicBezTo>
                  <a:close/>
                </a:path>
              </a:pathLst>
            </a:custGeom>
            <a:solidFill>
              <a:srgbClr val="F2A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5" name="Google Shape;24095;p31"/>
            <p:cNvSpPr/>
            <p:nvPr/>
          </p:nvSpPr>
          <p:spPr>
            <a:xfrm>
              <a:off x="3452850" y="3886925"/>
              <a:ext cx="31950" cy="30275"/>
            </a:xfrm>
            <a:custGeom>
              <a:avLst/>
              <a:gdLst/>
              <a:ahLst/>
              <a:cxnLst/>
              <a:rect l="l" t="t" r="r" b="b"/>
              <a:pathLst>
                <a:path w="1278" h="1211" extrusionOk="0">
                  <a:moveTo>
                    <a:pt x="672" y="0"/>
                  </a:moveTo>
                  <a:cubicBezTo>
                    <a:pt x="538" y="404"/>
                    <a:pt x="0" y="807"/>
                    <a:pt x="672" y="1210"/>
                  </a:cubicBezTo>
                  <a:cubicBezTo>
                    <a:pt x="740" y="874"/>
                    <a:pt x="1277" y="404"/>
                    <a:pt x="67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6" name="Google Shape;24096;p31"/>
            <p:cNvSpPr/>
            <p:nvPr/>
          </p:nvSpPr>
          <p:spPr>
            <a:xfrm>
              <a:off x="3167125" y="3957500"/>
              <a:ext cx="20200" cy="31975"/>
            </a:xfrm>
            <a:custGeom>
              <a:avLst/>
              <a:gdLst/>
              <a:ahLst/>
              <a:cxnLst/>
              <a:rect l="l" t="t" r="r" b="b"/>
              <a:pathLst>
                <a:path w="808" h="1279" extrusionOk="0">
                  <a:moveTo>
                    <a:pt x="68" y="1"/>
                  </a:moveTo>
                  <a:cubicBezTo>
                    <a:pt x="0" y="404"/>
                    <a:pt x="0" y="808"/>
                    <a:pt x="0" y="1211"/>
                  </a:cubicBezTo>
                  <a:lnTo>
                    <a:pt x="336" y="1278"/>
                  </a:lnTo>
                  <a:lnTo>
                    <a:pt x="807" y="808"/>
                  </a:lnTo>
                  <a:cubicBezTo>
                    <a:pt x="673" y="471"/>
                    <a:pt x="404" y="135"/>
                    <a:pt x="68" y="1"/>
                  </a:cubicBezTo>
                  <a:close/>
                </a:path>
              </a:pathLst>
            </a:custGeom>
            <a:solidFill>
              <a:srgbClr val="F6D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7" name="Google Shape;24097;p31"/>
            <p:cNvSpPr/>
            <p:nvPr/>
          </p:nvSpPr>
          <p:spPr>
            <a:xfrm>
              <a:off x="2511650" y="4333375"/>
              <a:ext cx="25225" cy="17450"/>
            </a:xfrm>
            <a:custGeom>
              <a:avLst/>
              <a:gdLst/>
              <a:ahLst/>
              <a:cxnLst/>
              <a:rect l="l" t="t" r="r" b="b"/>
              <a:pathLst>
                <a:path w="1009" h="698" extrusionOk="0">
                  <a:moveTo>
                    <a:pt x="638" y="1"/>
                  </a:moveTo>
                  <a:cubicBezTo>
                    <a:pt x="445" y="1"/>
                    <a:pt x="203" y="243"/>
                    <a:pt x="0" y="294"/>
                  </a:cubicBezTo>
                  <a:lnTo>
                    <a:pt x="404" y="697"/>
                  </a:lnTo>
                  <a:cubicBezTo>
                    <a:pt x="605" y="563"/>
                    <a:pt x="1009" y="361"/>
                    <a:pt x="807" y="92"/>
                  </a:cubicBezTo>
                  <a:cubicBezTo>
                    <a:pt x="758" y="26"/>
                    <a:pt x="700" y="1"/>
                    <a:pt x="638" y="1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8" name="Google Shape;24098;p31"/>
            <p:cNvSpPr/>
            <p:nvPr/>
          </p:nvSpPr>
          <p:spPr>
            <a:xfrm>
              <a:off x="1320025" y="3223050"/>
              <a:ext cx="28600" cy="26900"/>
            </a:xfrm>
            <a:custGeom>
              <a:avLst/>
              <a:gdLst/>
              <a:ahLst/>
              <a:cxnLst/>
              <a:rect l="l" t="t" r="r" b="b"/>
              <a:pathLst>
                <a:path w="1144" h="1076" extrusionOk="0">
                  <a:moveTo>
                    <a:pt x="68" y="0"/>
                  </a:moveTo>
                  <a:cubicBezTo>
                    <a:pt x="1" y="538"/>
                    <a:pt x="404" y="1009"/>
                    <a:pt x="942" y="1076"/>
                  </a:cubicBezTo>
                  <a:cubicBezTo>
                    <a:pt x="1144" y="874"/>
                    <a:pt x="1076" y="538"/>
                    <a:pt x="808" y="403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F4C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9" name="Google Shape;24099;p31"/>
            <p:cNvSpPr/>
            <p:nvPr/>
          </p:nvSpPr>
          <p:spPr>
            <a:xfrm>
              <a:off x="1340200" y="3233125"/>
              <a:ext cx="23550" cy="30275"/>
            </a:xfrm>
            <a:custGeom>
              <a:avLst/>
              <a:gdLst/>
              <a:ahLst/>
              <a:cxnLst/>
              <a:rect l="l" t="t" r="r" b="b"/>
              <a:pathLst>
                <a:path w="942" h="1211" extrusionOk="0">
                  <a:moveTo>
                    <a:pt x="1" y="0"/>
                  </a:moveTo>
                  <a:cubicBezTo>
                    <a:pt x="68" y="202"/>
                    <a:pt x="135" y="471"/>
                    <a:pt x="135" y="673"/>
                  </a:cubicBezTo>
                  <a:lnTo>
                    <a:pt x="875" y="1211"/>
                  </a:lnTo>
                  <a:cubicBezTo>
                    <a:pt x="942" y="606"/>
                    <a:pt x="606" y="68"/>
                    <a:pt x="1" y="0"/>
                  </a:cubicBezTo>
                  <a:close/>
                </a:path>
              </a:pathLst>
            </a:custGeom>
            <a:solidFill>
              <a:srgbClr val="EF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0" name="Google Shape;24100;p31"/>
            <p:cNvSpPr/>
            <p:nvPr/>
          </p:nvSpPr>
          <p:spPr>
            <a:xfrm>
              <a:off x="4915275" y="3685225"/>
              <a:ext cx="16600" cy="13800"/>
            </a:xfrm>
            <a:custGeom>
              <a:avLst/>
              <a:gdLst/>
              <a:ahLst/>
              <a:cxnLst/>
              <a:rect l="l" t="t" r="r" b="b"/>
              <a:pathLst>
                <a:path w="664" h="552" extrusionOk="0">
                  <a:moveTo>
                    <a:pt x="395" y="1"/>
                  </a:moveTo>
                  <a:cubicBezTo>
                    <a:pt x="328" y="68"/>
                    <a:pt x="59" y="135"/>
                    <a:pt x="59" y="203"/>
                  </a:cubicBezTo>
                  <a:cubicBezTo>
                    <a:pt x="0" y="377"/>
                    <a:pt x="144" y="552"/>
                    <a:pt x="358" y="552"/>
                  </a:cubicBezTo>
                  <a:cubicBezTo>
                    <a:pt x="391" y="552"/>
                    <a:pt x="426" y="548"/>
                    <a:pt x="462" y="539"/>
                  </a:cubicBezTo>
                  <a:cubicBezTo>
                    <a:pt x="529" y="539"/>
                    <a:pt x="529" y="337"/>
                    <a:pt x="596" y="203"/>
                  </a:cubicBezTo>
                  <a:cubicBezTo>
                    <a:pt x="664" y="1"/>
                    <a:pt x="529" y="1"/>
                    <a:pt x="395" y="1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1" name="Google Shape;24101;p31"/>
            <p:cNvSpPr/>
            <p:nvPr/>
          </p:nvSpPr>
          <p:spPr>
            <a:xfrm>
              <a:off x="4373850" y="36986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68"/>
                    <a:pt x="1" y="135"/>
                  </a:cubicBezTo>
                  <a:cubicBezTo>
                    <a:pt x="68" y="135"/>
                    <a:pt x="68" y="202"/>
                    <a:pt x="135" y="202"/>
                  </a:cubicBezTo>
                  <a:cubicBezTo>
                    <a:pt x="203" y="202"/>
                    <a:pt x="203" y="68"/>
                    <a:pt x="203" y="68"/>
                  </a:cubicBezTo>
                  <a:cubicBezTo>
                    <a:pt x="135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2" name="Google Shape;24102;p31"/>
            <p:cNvSpPr/>
            <p:nvPr/>
          </p:nvSpPr>
          <p:spPr>
            <a:xfrm>
              <a:off x="4789000" y="3957175"/>
              <a:ext cx="20175" cy="10775"/>
            </a:xfrm>
            <a:custGeom>
              <a:avLst/>
              <a:gdLst/>
              <a:ahLst/>
              <a:cxnLst/>
              <a:rect l="l" t="t" r="r" b="b"/>
              <a:pathLst>
                <a:path w="807" h="431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0" y="184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3" name="Google Shape;24103;p31"/>
            <p:cNvSpPr/>
            <p:nvPr/>
          </p:nvSpPr>
          <p:spPr>
            <a:xfrm>
              <a:off x="4383950" y="3554150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69"/>
                    <a:pt x="336" y="538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FCF2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4" name="Google Shape;24104;p31"/>
            <p:cNvSpPr/>
            <p:nvPr/>
          </p:nvSpPr>
          <p:spPr>
            <a:xfrm>
              <a:off x="1441050" y="3996175"/>
              <a:ext cx="21875" cy="11775"/>
            </a:xfrm>
            <a:custGeom>
              <a:avLst/>
              <a:gdLst/>
              <a:ahLst/>
              <a:cxnLst/>
              <a:rect l="l" t="t" r="r" b="b"/>
              <a:pathLst>
                <a:path w="875" h="471" extrusionOk="0">
                  <a:moveTo>
                    <a:pt x="874" y="0"/>
                  </a:moveTo>
                  <a:cubicBezTo>
                    <a:pt x="471" y="0"/>
                    <a:pt x="202" y="202"/>
                    <a:pt x="0" y="471"/>
                  </a:cubicBezTo>
                  <a:cubicBezTo>
                    <a:pt x="404" y="471"/>
                    <a:pt x="740" y="403"/>
                    <a:pt x="874" y="0"/>
                  </a:cubicBez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5" name="Google Shape;24105;p31"/>
            <p:cNvSpPr/>
            <p:nvPr/>
          </p:nvSpPr>
          <p:spPr>
            <a:xfrm>
              <a:off x="3437725" y="4441550"/>
              <a:ext cx="21850" cy="10100"/>
            </a:xfrm>
            <a:custGeom>
              <a:avLst/>
              <a:gdLst/>
              <a:ahLst/>
              <a:cxnLst/>
              <a:rect l="l" t="t" r="r" b="b"/>
              <a:pathLst>
                <a:path w="874" h="404" extrusionOk="0">
                  <a:moveTo>
                    <a:pt x="0" y="0"/>
                  </a:moveTo>
                  <a:lnTo>
                    <a:pt x="0" y="404"/>
                  </a:lnTo>
                  <a:lnTo>
                    <a:pt x="874" y="404"/>
                  </a:lnTo>
                  <a:cubicBezTo>
                    <a:pt x="672" y="135"/>
                    <a:pt x="336" y="0"/>
                    <a:pt x="0" y="0"/>
                  </a:cubicBezTo>
                  <a:close/>
                </a:path>
              </a:pathLst>
            </a:custGeom>
            <a:solidFill>
              <a:srgbClr val="FC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6" name="Google Shape;24106;p31"/>
            <p:cNvSpPr/>
            <p:nvPr/>
          </p:nvSpPr>
          <p:spPr>
            <a:xfrm>
              <a:off x="2578875" y="45726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202" y="673"/>
                    <a:pt x="471" y="874"/>
                  </a:cubicBezTo>
                  <a:cubicBezTo>
                    <a:pt x="538" y="471"/>
                    <a:pt x="471" y="135"/>
                    <a:pt x="68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7" name="Google Shape;24107;p31"/>
            <p:cNvSpPr/>
            <p:nvPr/>
          </p:nvSpPr>
          <p:spPr>
            <a:xfrm>
              <a:off x="2590650" y="4594500"/>
              <a:ext cx="11775" cy="20175"/>
            </a:xfrm>
            <a:custGeom>
              <a:avLst/>
              <a:gdLst/>
              <a:ahLst/>
              <a:cxnLst/>
              <a:rect l="l" t="t" r="r" b="b"/>
              <a:pathLst>
                <a:path w="471" h="807" extrusionOk="0">
                  <a:moveTo>
                    <a:pt x="0" y="0"/>
                  </a:moveTo>
                  <a:cubicBezTo>
                    <a:pt x="0" y="336"/>
                    <a:pt x="135" y="673"/>
                    <a:pt x="404" y="807"/>
                  </a:cubicBezTo>
                  <a:cubicBezTo>
                    <a:pt x="471" y="471"/>
                    <a:pt x="404" y="135"/>
                    <a:pt x="0" y="0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8" name="Google Shape;24108;p31"/>
            <p:cNvSpPr/>
            <p:nvPr/>
          </p:nvSpPr>
          <p:spPr>
            <a:xfrm>
              <a:off x="2918375" y="4755425"/>
              <a:ext cx="6750" cy="10525"/>
            </a:xfrm>
            <a:custGeom>
              <a:avLst/>
              <a:gdLst/>
              <a:ahLst/>
              <a:cxnLst/>
              <a:rect l="l" t="t" r="r" b="b"/>
              <a:pathLst>
                <a:path w="270" h="421" extrusionOk="0">
                  <a:moveTo>
                    <a:pt x="202" y="0"/>
                  </a:moveTo>
                  <a:cubicBezTo>
                    <a:pt x="185" y="0"/>
                    <a:pt x="169" y="17"/>
                    <a:pt x="135" y="84"/>
                  </a:cubicBezTo>
                  <a:cubicBezTo>
                    <a:pt x="1" y="219"/>
                    <a:pt x="68" y="353"/>
                    <a:pt x="269" y="421"/>
                  </a:cubicBezTo>
                  <a:lnTo>
                    <a:pt x="269" y="17"/>
                  </a:lnTo>
                  <a:cubicBezTo>
                    <a:pt x="236" y="17"/>
                    <a:pt x="219" y="0"/>
                    <a:pt x="202" y="0"/>
                  </a:cubicBez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9" name="Google Shape;24109;p31"/>
            <p:cNvSpPr/>
            <p:nvPr/>
          </p:nvSpPr>
          <p:spPr>
            <a:xfrm>
              <a:off x="2925100" y="4774325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0" y="1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0" name="Google Shape;24110;p31"/>
            <p:cNvSpPr/>
            <p:nvPr/>
          </p:nvSpPr>
          <p:spPr>
            <a:xfrm>
              <a:off x="2945275" y="4774325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0" y="1"/>
                  </a:moveTo>
                  <a:cubicBezTo>
                    <a:pt x="67" y="102"/>
                    <a:pt x="135" y="152"/>
                    <a:pt x="202" y="152"/>
                  </a:cubicBezTo>
                  <a:cubicBezTo>
                    <a:pt x="269" y="152"/>
                    <a:pt x="336" y="102"/>
                    <a:pt x="404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1" name="Google Shape;24111;p31"/>
            <p:cNvSpPr/>
            <p:nvPr/>
          </p:nvSpPr>
          <p:spPr>
            <a:xfrm>
              <a:off x="2965425" y="47743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2" name="Google Shape;24112;p31"/>
            <p:cNvSpPr/>
            <p:nvPr/>
          </p:nvSpPr>
          <p:spPr>
            <a:xfrm>
              <a:off x="4778900" y="4691975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337" y="0"/>
                  </a:moveTo>
                  <a:lnTo>
                    <a:pt x="1" y="337"/>
                  </a:lnTo>
                  <a:cubicBezTo>
                    <a:pt x="203" y="337"/>
                    <a:pt x="337" y="202"/>
                    <a:pt x="337" y="0"/>
                  </a:cubicBezTo>
                  <a:close/>
                </a:path>
              </a:pathLst>
            </a:custGeom>
            <a:solidFill>
              <a:srgbClr val="F49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3" name="Google Shape;24113;p31"/>
            <p:cNvSpPr/>
            <p:nvPr/>
          </p:nvSpPr>
          <p:spPr>
            <a:xfrm>
              <a:off x="3767125" y="4860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135"/>
                  </a:lnTo>
                  <a:lnTo>
                    <a:pt x="135" y="20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C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4" name="Google Shape;24114;p31"/>
            <p:cNvSpPr/>
            <p:nvPr/>
          </p:nvSpPr>
          <p:spPr>
            <a:xfrm>
              <a:off x="3056200" y="499617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8" y="135"/>
                    <a:pt x="93" y="135"/>
                  </a:cubicBezTo>
                  <a:cubicBezTo>
                    <a:pt x="118" y="135"/>
                    <a:pt x="135" y="102"/>
                    <a:pt x="135" y="68"/>
                  </a:cubicBezTo>
                  <a:cubicBezTo>
                    <a:pt x="135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C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5" name="Google Shape;24115;p31"/>
            <p:cNvSpPr/>
            <p:nvPr/>
          </p:nvSpPr>
          <p:spPr>
            <a:xfrm>
              <a:off x="2572150" y="451885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68" y="1"/>
                  </a:moveTo>
                  <a:lnTo>
                    <a:pt x="68" y="1"/>
                  </a:lnTo>
                  <a:cubicBezTo>
                    <a:pt x="68" y="1"/>
                    <a:pt x="1" y="68"/>
                    <a:pt x="1" y="135"/>
                  </a:cubicBezTo>
                  <a:cubicBezTo>
                    <a:pt x="202" y="68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B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6" name="Google Shape;24116;p31"/>
            <p:cNvSpPr/>
            <p:nvPr/>
          </p:nvSpPr>
          <p:spPr>
            <a:xfrm>
              <a:off x="2511650" y="43608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4" y="1"/>
                  </a:ln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7" name="Google Shape;24117;p31"/>
            <p:cNvSpPr/>
            <p:nvPr/>
          </p:nvSpPr>
          <p:spPr>
            <a:xfrm>
              <a:off x="5093200" y="4350800"/>
              <a:ext cx="10100" cy="13450"/>
            </a:xfrm>
            <a:custGeom>
              <a:avLst/>
              <a:gdLst/>
              <a:ahLst/>
              <a:cxnLst/>
              <a:rect l="l" t="t" r="r" b="b"/>
              <a:pathLst>
                <a:path w="404" h="538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35" y="67"/>
                    <a:pt x="1" y="269"/>
                    <a:pt x="1" y="538"/>
                  </a:cubicBezTo>
                  <a:cubicBezTo>
                    <a:pt x="202" y="404"/>
                    <a:pt x="337" y="269"/>
                    <a:pt x="404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8" name="Google Shape;24118;p31"/>
            <p:cNvSpPr/>
            <p:nvPr/>
          </p:nvSpPr>
          <p:spPr>
            <a:xfrm>
              <a:off x="3378900" y="434070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02"/>
                    <a:pt x="67" y="135"/>
                    <a:pt x="92" y="135"/>
                  </a:cubicBezTo>
                  <a:cubicBezTo>
                    <a:pt x="118" y="135"/>
                    <a:pt x="134" y="102"/>
                    <a:pt x="134" y="68"/>
                  </a:cubicBezTo>
                  <a:cubicBezTo>
                    <a:pt x="134" y="6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B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9" name="Google Shape;24119;p31"/>
            <p:cNvSpPr/>
            <p:nvPr/>
          </p:nvSpPr>
          <p:spPr>
            <a:xfrm>
              <a:off x="2471300" y="4145750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68" y="0"/>
                  </a:moveTo>
                  <a:cubicBezTo>
                    <a:pt x="68" y="0"/>
                    <a:pt x="1" y="68"/>
                    <a:pt x="1" y="135"/>
                  </a:cubicBezTo>
                  <a:cubicBezTo>
                    <a:pt x="203" y="68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B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0" name="Google Shape;24120;p31"/>
            <p:cNvSpPr/>
            <p:nvPr/>
          </p:nvSpPr>
          <p:spPr>
            <a:xfrm>
              <a:off x="1452800" y="407012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1" y="0"/>
                  </a:moveTo>
                  <a:cubicBezTo>
                    <a:pt x="270" y="0"/>
                    <a:pt x="68" y="135"/>
                    <a:pt x="1" y="403"/>
                  </a:cubicBezTo>
                  <a:cubicBezTo>
                    <a:pt x="203" y="336"/>
                    <a:pt x="404" y="202"/>
                    <a:pt x="471" y="0"/>
                  </a:cubicBezTo>
                  <a:close/>
                </a:path>
              </a:pathLst>
            </a:custGeom>
            <a:solidFill>
              <a:srgbClr val="75AB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1" name="Google Shape;24121;p31"/>
            <p:cNvSpPr/>
            <p:nvPr/>
          </p:nvSpPr>
          <p:spPr>
            <a:xfrm>
              <a:off x="4778900" y="39474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2" name="Google Shape;24122;p31"/>
            <p:cNvSpPr/>
            <p:nvPr/>
          </p:nvSpPr>
          <p:spPr>
            <a:xfrm>
              <a:off x="3499900" y="39373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8" y="135"/>
                    <a:pt x="135" y="202"/>
                    <a:pt x="202" y="202"/>
                  </a:cubicBezTo>
                  <a:cubicBezTo>
                    <a:pt x="269" y="202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3" name="Google Shape;24123;p31"/>
            <p:cNvSpPr/>
            <p:nvPr/>
          </p:nvSpPr>
          <p:spPr>
            <a:xfrm>
              <a:off x="3488125" y="39272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4" name="Google Shape;24124;p31"/>
            <p:cNvSpPr/>
            <p:nvPr/>
          </p:nvSpPr>
          <p:spPr>
            <a:xfrm>
              <a:off x="3469650" y="39171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5" name="Google Shape;24125;p31"/>
            <p:cNvSpPr/>
            <p:nvPr/>
          </p:nvSpPr>
          <p:spPr>
            <a:xfrm>
              <a:off x="1715000" y="39087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538" y="0"/>
                  </a:moveTo>
                  <a:cubicBezTo>
                    <a:pt x="269" y="0"/>
                    <a:pt x="68" y="135"/>
                    <a:pt x="0" y="336"/>
                  </a:cubicBezTo>
                  <a:lnTo>
                    <a:pt x="538" y="0"/>
                  </a:lnTo>
                  <a:close/>
                </a:path>
              </a:pathLst>
            </a:custGeom>
            <a:solidFill>
              <a:srgbClr val="8BBE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6" name="Google Shape;24126;p31"/>
            <p:cNvSpPr/>
            <p:nvPr/>
          </p:nvSpPr>
          <p:spPr>
            <a:xfrm>
              <a:off x="4315050" y="3675150"/>
              <a:ext cx="6725" cy="10100"/>
            </a:xfrm>
            <a:custGeom>
              <a:avLst/>
              <a:gdLst/>
              <a:ahLst/>
              <a:cxnLst/>
              <a:rect l="l" t="t" r="r" b="b"/>
              <a:pathLst>
                <a:path w="269" h="404" extrusionOk="0">
                  <a:moveTo>
                    <a:pt x="0" y="0"/>
                  </a:moveTo>
                  <a:lnTo>
                    <a:pt x="0" y="404"/>
                  </a:lnTo>
                  <a:cubicBezTo>
                    <a:pt x="269" y="269"/>
                    <a:pt x="269" y="135"/>
                    <a:pt x="0" y="0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7" name="Google Shape;24127;p31"/>
            <p:cNvSpPr/>
            <p:nvPr/>
          </p:nvSpPr>
          <p:spPr>
            <a:xfrm>
              <a:off x="4375550" y="3772625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135" y="1"/>
                  </a:moveTo>
                  <a:cubicBezTo>
                    <a:pt x="135" y="1"/>
                    <a:pt x="0" y="68"/>
                    <a:pt x="0" y="135"/>
                  </a:cubicBezTo>
                  <a:cubicBezTo>
                    <a:pt x="202" y="68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D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8" name="Google Shape;24128;p31"/>
            <p:cNvSpPr/>
            <p:nvPr/>
          </p:nvSpPr>
          <p:spPr>
            <a:xfrm>
              <a:off x="3383925" y="38028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1" y="34"/>
                    <a:pt x="1" y="68"/>
                  </a:cubicBezTo>
                  <a:cubicBezTo>
                    <a:pt x="1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9" name="Google Shape;24129;p31"/>
            <p:cNvSpPr/>
            <p:nvPr/>
          </p:nvSpPr>
          <p:spPr>
            <a:xfrm>
              <a:off x="2257875" y="2806075"/>
              <a:ext cx="541200" cy="585050"/>
            </a:xfrm>
            <a:custGeom>
              <a:avLst/>
              <a:gdLst/>
              <a:ahLst/>
              <a:cxnLst/>
              <a:rect l="l" t="t" r="r" b="b"/>
              <a:pathLst>
                <a:path w="21648" h="23402" extrusionOk="0">
                  <a:moveTo>
                    <a:pt x="2531" y="1"/>
                  </a:moveTo>
                  <a:cubicBezTo>
                    <a:pt x="2496" y="1"/>
                    <a:pt x="2459" y="3"/>
                    <a:pt x="2420" y="7"/>
                  </a:cubicBezTo>
                  <a:cubicBezTo>
                    <a:pt x="1748" y="74"/>
                    <a:pt x="1277" y="477"/>
                    <a:pt x="1076" y="1082"/>
                  </a:cubicBezTo>
                  <a:cubicBezTo>
                    <a:pt x="0" y="3368"/>
                    <a:pt x="1008" y="5586"/>
                    <a:pt x="3496" y="6460"/>
                  </a:cubicBezTo>
                  <a:cubicBezTo>
                    <a:pt x="3552" y="6433"/>
                    <a:pt x="3607" y="6416"/>
                    <a:pt x="3658" y="6416"/>
                  </a:cubicBezTo>
                  <a:cubicBezTo>
                    <a:pt x="3730" y="6416"/>
                    <a:pt x="3793" y="6449"/>
                    <a:pt x="3832" y="6528"/>
                  </a:cubicBezTo>
                  <a:lnTo>
                    <a:pt x="3698" y="6528"/>
                  </a:lnTo>
                  <a:cubicBezTo>
                    <a:pt x="3286" y="6528"/>
                    <a:pt x="3183" y="7248"/>
                    <a:pt x="2893" y="7248"/>
                  </a:cubicBezTo>
                  <a:cubicBezTo>
                    <a:pt x="2852" y="7248"/>
                    <a:pt x="2807" y="7234"/>
                    <a:pt x="2756" y="7200"/>
                  </a:cubicBezTo>
                  <a:cubicBezTo>
                    <a:pt x="2340" y="6950"/>
                    <a:pt x="2040" y="6849"/>
                    <a:pt x="1822" y="6849"/>
                  </a:cubicBezTo>
                  <a:cubicBezTo>
                    <a:pt x="1159" y="6849"/>
                    <a:pt x="1261" y="7786"/>
                    <a:pt x="1210" y="8343"/>
                  </a:cubicBezTo>
                  <a:cubicBezTo>
                    <a:pt x="941" y="10629"/>
                    <a:pt x="2891" y="11234"/>
                    <a:pt x="4303" y="12108"/>
                  </a:cubicBezTo>
                  <a:cubicBezTo>
                    <a:pt x="5311" y="12780"/>
                    <a:pt x="5983" y="13385"/>
                    <a:pt x="6051" y="14595"/>
                  </a:cubicBezTo>
                  <a:cubicBezTo>
                    <a:pt x="6319" y="15133"/>
                    <a:pt x="6790" y="15671"/>
                    <a:pt x="6723" y="16074"/>
                  </a:cubicBezTo>
                  <a:cubicBezTo>
                    <a:pt x="6319" y="17419"/>
                    <a:pt x="7126" y="17822"/>
                    <a:pt x="8135" y="18293"/>
                  </a:cubicBezTo>
                  <a:cubicBezTo>
                    <a:pt x="8471" y="18427"/>
                    <a:pt x="8941" y="18763"/>
                    <a:pt x="8740" y="19167"/>
                  </a:cubicBezTo>
                  <a:cubicBezTo>
                    <a:pt x="8202" y="20578"/>
                    <a:pt x="8807" y="21721"/>
                    <a:pt x="9614" y="22864"/>
                  </a:cubicBezTo>
                  <a:cubicBezTo>
                    <a:pt x="9681" y="22999"/>
                    <a:pt x="9479" y="23402"/>
                    <a:pt x="9950" y="23402"/>
                  </a:cubicBezTo>
                  <a:cubicBezTo>
                    <a:pt x="10353" y="23402"/>
                    <a:pt x="10488" y="23133"/>
                    <a:pt x="10555" y="22730"/>
                  </a:cubicBezTo>
                  <a:cubicBezTo>
                    <a:pt x="10631" y="22154"/>
                    <a:pt x="10839" y="21929"/>
                    <a:pt x="11129" y="21929"/>
                  </a:cubicBezTo>
                  <a:cubicBezTo>
                    <a:pt x="11347" y="21929"/>
                    <a:pt x="11611" y="22057"/>
                    <a:pt x="11899" y="22259"/>
                  </a:cubicBezTo>
                  <a:cubicBezTo>
                    <a:pt x="12168" y="22394"/>
                    <a:pt x="12370" y="22528"/>
                    <a:pt x="12572" y="22730"/>
                  </a:cubicBezTo>
                  <a:cubicBezTo>
                    <a:pt x="15597" y="22259"/>
                    <a:pt x="18017" y="20646"/>
                    <a:pt x="20572" y="19234"/>
                  </a:cubicBezTo>
                  <a:cubicBezTo>
                    <a:pt x="21647" y="18696"/>
                    <a:pt x="20975" y="17889"/>
                    <a:pt x="20303" y="17284"/>
                  </a:cubicBezTo>
                  <a:cubicBezTo>
                    <a:pt x="17950" y="15402"/>
                    <a:pt x="15933" y="13116"/>
                    <a:pt x="13580" y="11234"/>
                  </a:cubicBezTo>
                  <a:cubicBezTo>
                    <a:pt x="12034" y="10158"/>
                    <a:pt x="10689" y="8948"/>
                    <a:pt x="9479" y="7536"/>
                  </a:cubicBezTo>
                  <a:cubicBezTo>
                    <a:pt x="8067" y="6797"/>
                    <a:pt x="7462" y="5183"/>
                    <a:pt x="6185" y="4309"/>
                  </a:cubicBezTo>
                  <a:lnTo>
                    <a:pt x="5714" y="3973"/>
                  </a:lnTo>
                  <a:cubicBezTo>
                    <a:pt x="4572" y="3233"/>
                    <a:pt x="4437" y="1822"/>
                    <a:pt x="3563" y="881"/>
                  </a:cubicBezTo>
                  <a:cubicBezTo>
                    <a:pt x="3246" y="500"/>
                    <a:pt x="3109" y="1"/>
                    <a:pt x="2531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0" name="Google Shape;24130;p31"/>
            <p:cNvSpPr/>
            <p:nvPr/>
          </p:nvSpPr>
          <p:spPr>
            <a:xfrm>
              <a:off x="2034325" y="1175950"/>
              <a:ext cx="1040375" cy="2337875"/>
            </a:xfrm>
            <a:custGeom>
              <a:avLst/>
              <a:gdLst/>
              <a:ahLst/>
              <a:cxnLst/>
              <a:rect l="l" t="t" r="r" b="b"/>
              <a:pathLst>
                <a:path w="41615" h="93515" extrusionOk="0">
                  <a:moveTo>
                    <a:pt x="25166" y="87644"/>
                  </a:moveTo>
                  <a:cubicBezTo>
                    <a:pt x="25323" y="87644"/>
                    <a:pt x="25494" y="87670"/>
                    <a:pt x="25682" y="87733"/>
                  </a:cubicBezTo>
                  <a:cubicBezTo>
                    <a:pt x="24947" y="88581"/>
                    <a:pt x="24023" y="88573"/>
                    <a:pt x="23268" y="88629"/>
                  </a:cubicBezTo>
                  <a:lnTo>
                    <a:pt x="23268" y="88629"/>
                  </a:lnTo>
                  <a:cubicBezTo>
                    <a:pt x="23858" y="88417"/>
                    <a:pt x="24321" y="87644"/>
                    <a:pt x="25166" y="87644"/>
                  </a:cubicBezTo>
                  <a:close/>
                  <a:moveTo>
                    <a:pt x="1816" y="0"/>
                  </a:moveTo>
                  <a:lnTo>
                    <a:pt x="1816" y="0"/>
                  </a:lnTo>
                  <a:cubicBezTo>
                    <a:pt x="1278" y="202"/>
                    <a:pt x="942" y="673"/>
                    <a:pt x="1009" y="1278"/>
                  </a:cubicBezTo>
                  <a:cubicBezTo>
                    <a:pt x="1076" y="2353"/>
                    <a:pt x="1009" y="3496"/>
                    <a:pt x="875" y="4639"/>
                  </a:cubicBezTo>
                  <a:cubicBezTo>
                    <a:pt x="404" y="8471"/>
                    <a:pt x="135" y="12437"/>
                    <a:pt x="202" y="16404"/>
                  </a:cubicBezTo>
                  <a:cubicBezTo>
                    <a:pt x="270" y="17412"/>
                    <a:pt x="270" y="18488"/>
                    <a:pt x="202" y="19564"/>
                  </a:cubicBezTo>
                  <a:cubicBezTo>
                    <a:pt x="1" y="20370"/>
                    <a:pt x="135" y="21244"/>
                    <a:pt x="471" y="21984"/>
                  </a:cubicBezTo>
                  <a:cubicBezTo>
                    <a:pt x="1076" y="23127"/>
                    <a:pt x="1211" y="24471"/>
                    <a:pt x="807" y="25681"/>
                  </a:cubicBezTo>
                  <a:cubicBezTo>
                    <a:pt x="740" y="26085"/>
                    <a:pt x="740" y="26488"/>
                    <a:pt x="942" y="26892"/>
                  </a:cubicBezTo>
                  <a:cubicBezTo>
                    <a:pt x="1345" y="28841"/>
                    <a:pt x="1883" y="30858"/>
                    <a:pt x="2219" y="32875"/>
                  </a:cubicBezTo>
                  <a:cubicBezTo>
                    <a:pt x="2488" y="34287"/>
                    <a:pt x="2152" y="35766"/>
                    <a:pt x="3295" y="36976"/>
                  </a:cubicBezTo>
                  <a:cubicBezTo>
                    <a:pt x="3497" y="37177"/>
                    <a:pt x="3497" y="37581"/>
                    <a:pt x="3631" y="37917"/>
                  </a:cubicBezTo>
                  <a:cubicBezTo>
                    <a:pt x="4102" y="39732"/>
                    <a:pt x="4707" y="41480"/>
                    <a:pt x="5110" y="43295"/>
                  </a:cubicBezTo>
                  <a:cubicBezTo>
                    <a:pt x="5312" y="44371"/>
                    <a:pt x="5984" y="45245"/>
                    <a:pt x="5850" y="46388"/>
                  </a:cubicBezTo>
                  <a:cubicBezTo>
                    <a:pt x="5782" y="47194"/>
                    <a:pt x="6051" y="48068"/>
                    <a:pt x="6455" y="48808"/>
                  </a:cubicBezTo>
                  <a:cubicBezTo>
                    <a:pt x="6992" y="49951"/>
                    <a:pt x="7799" y="50959"/>
                    <a:pt x="8404" y="52035"/>
                  </a:cubicBezTo>
                  <a:cubicBezTo>
                    <a:pt x="9547" y="54186"/>
                    <a:pt x="9749" y="56606"/>
                    <a:pt x="10892" y="58690"/>
                  </a:cubicBezTo>
                  <a:cubicBezTo>
                    <a:pt x="11766" y="60438"/>
                    <a:pt x="12774" y="62119"/>
                    <a:pt x="13917" y="63665"/>
                  </a:cubicBezTo>
                  <a:cubicBezTo>
                    <a:pt x="14589" y="64405"/>
                    <a:pt x="14589" y="65615"/>
                    <a:pt x="15598" y="66086"/>
                  </a:cubicBezTo>
                  <a:cubicBezTo>
                    <a:pt x="14858" y="67363"/>
                    <a:pt x="16404" y="67497"/>
                    <a:pt x="16740" y="68237"/>
                  </a:cubicBezTo>
                  <a:cubicBezTo>
                    <a:pt x="16808" y="68237"/>
                    <a:pt x="16808" y="68304"/>
                    <a:pt x="16740" y="68371"/>
                  </a:cubicBezTo>
                  <a:cubicBezTo>
                    <a:pt x="16401" y="68767"/>
                    <a:pt x="15871" y="68925"/>
                    <a:pt x="15351" y="68925"/>
                  </a:cubicBezTo>
                  <a:cubicBezTo>
                    <a:pt x="15253" y="68925"/>
                    <a:pt x="15156" y="68920"/>
                    <a:pt x="15060" y="68909"/>
                  </a:cubicBezTo>
                  <a:cubicBezTo>
                    <a:pt x="14858" y="69111"/>
                    <a:pt x="14858" y="69514"/>
                    <a:pt x="15060" y="69716"/>
                  </a:cubicBezTo>
                  <a:cubicBezTo>
                    <a:pt x="16135" y="70859"/>
                    <a:pt x="16673" y="72472"/>
                    <a:pt x="18287" y="73077"/>
                  </a:cubicBezTo>
                  <a:cubicBezTo>
                    <a:pt x="18400" y="72474"/>
                    <a:pt x="18492" y="71892"/>
                    <a:pt x="18432" y="71414"/>
                  </a:cubicBezTo>
                  <a:lnTo>
                    <a:pt x="18432" y="71414"/>
                  </a:lnTo>
                  <a:cubicBezTo>
                    <a:pt x="19364" y="72967"/>
                    <a:pt x="20655" y="74265"/>
                    <a:pt x="22186" y="75229"/>
                  </a:cubicBezTo>
                  <a:cubicBezTo>
                    <a:pt x="22791" y="75565"/>
                    <a:pt x="22455" y="76170"/>
                    <a:pt x="22253" y="76640"/>
                  </a:cubicBezTo>
                  <a:cubicBezTo>
                    <a:pt x="24673" y="79061"/>
                    <a:pt x="27228" y="81414"/>
                    <a:pt x="29984" y="83834"/>
                  </a:cubicBezTo>
                  <a:lnTo>
                    <a:pt x="21514" y="87935"/>
                  </a:lnTo>
                  <a:cubicBezTo>
                    <a:pt x="21245" y="88405"/>
                    <a:pt x="20505" y="88472"/>
                    <a:pt x="20236" y="89078"/>
                  </a:cubicBezTo>
                  <a:cubicBezTo>
                    <a:pt x="20387" y="89112"/>
                    <a:pt x="20535" y="89127"/>
                    <a:pt x="20683" y="89127"/>
                  </a:cubicBezTo>
                  <a:cubicBezTo>
                    <a:pt x="21392" y="89127"/>
                    <a:pt x="22079" y="88785"/>
                    <a:pt x="22858" y="88674"/>
                  </a:cubicBezTo>
                  <a:lnTo>
                    <a:pt x="22858" y="88674"/>
                  </a:lnTo>
                  <a:cubicBezTo>
                    <a:pt x="22724" y="89078"/>
                    <a:pt x="22657" y="89481"/>
                    <a:pt x="22724" y="89884"/>
                  </a:cubicBezTo>
                  <a:cubicBezTo>
                    <a:pt x="22603" y="89875"/>
                    <a:pt x="22485" y="89870"/>
                    <a:pt x="22370" y="89870"/>
                  </a:cubicBezTo>
                  <a:cubicBezTo>
                    <a:pt x="21653" y="89870"/>
                    <a:pt x="21064" y="90081"/>
                    <a:pt x="20774" y="90893"/>
                  </a:cubicBezTo>
                  <a:cubicBezTo>
                    <a:pt x="20640" y="91498"/>
                    <a:pt x="20169" y="91968"/>
                    <a:pt x="19564" y="92103"/>
                  </a:cubicBezTo>
                  <a:cubicBezTo>
                    <a:pt x="18825" y="92304"/>
                    <a:pt x="18825" y="92910"/>
                    <a:pt x="18690" y="93515"/>
                  </a:cubicBezTo>
                  <a:lnTo>
                    <a:pt x="29514" y="87935"/>
                  </a:lnTo>
                  <a:cubicBezTo>
                    <a:pt x="31732" y="87128"/>
                    <a:pt x="33480" y="85447"/>
                    <a:pt x="35766" y="84640"/>
                  </a:cubicBezTo>
                  <a:cubicBezTo>
                    <a:pt x="36909" y="84237"/>
                    <a:pt x="38052" y="83699"/>
                    <a:pt x="39127" y="82960"/>
                  </a:cubicBezTo>
                  <a:cubicBezTo>
                    <a:pt x="40001" y="82287"/>
                    <a:pt x="41413" y="82153"/>
                    <a:pt x="41615" y="80741"/>
                  </a:cubicBezTo>
                  <a:cubicBezTo>
                    <a:pt x="41312" y="80439"/>
                    <a:pt x="40926" y="80287"/>
                    <a:pt x="40531" y="80287"/>
                  </a:cubicBezTo>
                  <a:cubicBezTo>
                    <a:pt x="40136" y="80287"/>
                    <a:pt x="39732" y="80439"/>
                    <a:pt x="39396" y="80741"/>
                  </a:cubicBezTo>
                  <a:cubicBezTo>
                    <a:pt x="38590" y="81279"/>
                    <a:pt x="37648" y="81212"/>
                    <a:pt x="36842" y="81548"/>
                  </a:cubicBezTo>
                  <a:cubicBezTo>
                    <a:pt x="36547" y="81676"/>
                    <a:pt x="36350" y="81729"/>
                    <a:pt x="36221" y="81729"/>
                  </a:cubicBezTo>
                  <a:cubicBezTo>
                    <a:pt x="35675" y="81729"/>
                    <a:pt x="36361" y="80783"/>
                    <a:pt x="36035" y="80674"/>
                  </a:cubicBezTo>
                  <a:cubicBezTo>
                    <a:pt x="35756" y="80535"/>
                    <a:pt x="35503" y="80477"/>
                    <a:pt x="35268" y="80477"/>
                  </a:cubicBezTo>
                  <a:cubicBezTo>
                    <a:pt x="34484" y="80477"/>
                    <a:pt x="33915" y="81118"/>
                    <a:pt x="33346" y="81481"/>
                  </a:cubicBezTo>
                  <a:cubicBezTo>
                    <a:pt x="32929" y="81838"/>
                    <a:pt x="32421" y="82010"/>
                    <a:pt x="31919" y="82010"/>
                  </a:cubicBezTo>
                  <a:cubicBezTo>
                    <a:pt x="31287" y="82010"/>
                    <a:pt x="30665" y="81736"/>
                    <a:pt x="30253" y="81212"/>
                  </a:cubicBezTo>
                  <a:cubicBezTo>
                    <a:pt x="28976" y="79733"/>
                    <a:pt x="27564" y="78388"/>
                    <a:pt x="26220" y="76976"/>
                  </a:cubicBezTo>
                  <a:cubicBezTo>
                    <a:pt x="23665" y="74287"/>
                    <a:pt x="21312" y="71531"/>
                    <a:pt x="18623" y="69044"/>
                  </a:cubicBezTo>
                  <a:cubicBezTo>
                    <a:pt x="18287" y="68976"/>
                    <a:pt x="17883" y="68707"/>
                    <a:pt x="17749" y="68304"/>
                  </a:cubicBezTo>
                  <a:cubicBezTo>
                    <a:pt x="15866" y="64539"/>
                    <a:pt x="13043" y="61380"/>
                    <a:pt x="11362" y="57480"/>
                  </a:cubicBezTo>
                  <a:cubicBezTo>
                    <a:pt x="9816" y="53984"/>
                    <a:pt x="8337" y="50489"/>
                    <a:pt x="6858" y="46993"/>
                  </a:cubicBezTo>
                  <a:cubicBezTo>
                    <a:pt x="6656" y="46388"/>
                    <a:pt x="6522" y="45783"/>
                    <a:pt x="6589" y="45178"/>
                  </a:cubicBezTo>
                  <a:cubicBezTo>
                    <a:pt x="5446" y="44035"/>
                    <a:pt x="5850" y="42488"/>
                    <a:pt x="5312" y="41144"/>
                  </a:cubicBezTo>
                  <a:cubicBezTo>
                    <a:pt x="4707" y="40539"/>
                    <a:pt x="4371" y="39665"/>
                    <a:pt x="4303" y="38791"/>
                  </a:cubicBezTo>
                  <a:cubicBezTo>
                    <a:pt x="3698" y="35900"/>
                    <a:pt x="2891" y="33009"/>
                    <a:pt x="2286" y="30118"/>
                  </a:cubicBezTo>
                  <a:cubicBezTo>
                    <a:pt x="1749" y="27362"/>
                    <a:pt x="1412" y="24606"/>
                    <a:pt x="1345" y="21782"/>
                  </a:cubicBezTo>
                  <a:cubicBezTo>
                    <a:pt x="1076" y="21513"/>
                    <a:pt x="942" y="21110"/>
                    <a:pt x="942" y="20707"/>
                  </a:cubicBezTo>
                  <a:cubicBezTo>
                    <a:pt x="942" y="18085"/>
                    <a:pt x="807" y="15530"/>
                    <a:pt x="807" y="12908"/>
                  </a:cubicBezTo>
                  <a:cubicBezTo>
                    <a:pt x="875" y="8605"/>
                    <a:pt x="1211" y="4303"/>
                    <a:pt x="1816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1" name="Google Shape;24131;p31"/>
            <p:cNvSpPr/>
            <p:nvPr/>
          </p:nvSpPr>
          <p:spPr>
            <a:xfrm>
              <a:off x="2086425" y="2606550"/>
              <a:ext cx="332800" cy="570600"/>
            </a:xfrm>
            <a:custGeom>
              <a:avLst/>
              <a:gdLst/>
              <a:ahLst/>
              <a:cxnLst/>
              <a:rect l="l" t="t" r="r" b="b"/>
              <a:pathLst>
                <a:path w="13312" h="22824" extrusionOk="0">
                  <a:moveTo>
                    <a:pt x="4238" y="1"/>
                  </a:moveTo>
                  <a:cubicBezTo>
                    <a:pt x="4156" y="1"/>
                    <a:pt x="4066" y="18"/>
                    <a:pt x="3967" y="55"/>
                  </a:cubicBezTo>
                  <a:cubicBezTo>
                    <a:pt x="3026" y="525"/>
                    <a:pt x="2757" y="1735"/>
                    <a:pt x="3362" y="2609"/>
                  </a:cubicBezTo>
                  <a:cubicBezTo>
                    <a:pt x="4303" y="3550"/>
                    <a:pt x="4303" y="3550"/>
                    <a:pt x="3295" y="4693"/>
                  </a:cubicBezTo>
                  <a:cubicBezTo>
                    <a:pt x="3160" y="4761"/>
                    <a:pt x="3160" y="4895"/>
                    <a:pt x="3160" y="5030"/>
                  </a:cubicBezTo>
                  <a:cubicBezTo>
                    <a:pt x="3322" y="5191"/>
                    <a:pt x="3471" y="5251"/>
                    <a:pt x="3615" y="5251"/>
                  </a:cubicBezTo>
                  <a:cubicBezTo>
                    <a:pt x="4052" y="5251"/>
                    <a:pt x="4433" y="4690"/>
                    <a:pt x="4914" y="4690"/>
                  </a:cubicBezTo>
                  <a:cubicBezTo>
                    <a:pt x="4935" y="4690"/>
                    <a:pt x="4955" y="4691"/>
                    <a:pt x="4976" y="4693"/>
                  </a:cubicBezTo>
                  <a:cubicBezTo>
                    <a:pt x="4908" y="5567"/>
                    <a:pt x="4034" y="5635"/>
                    <a:pt x="3900" y="6240"/>
                  </a:cubicBezTo>
                  <a:cubicBezTo>
                    <a:pt x="3967" y="6441"/>
                    <a:pt x="4102" y="6576"/>
                    <a:pt x="4236" y="6710"/>
                  </a:cubicBezTo>
                  <a:cubicBezTo>
                    <a:pt x="5379" y="7651"/>
                    <a:pt x="5379" y="8727"/>
                    <a:pt x="3967" y="9130"/>
                  </a:cubicBezTo>
                  <a:cubicBezTo>
                    <a:pt x="2287" y="9668"/>
                    <a:pt x="1480" y="11080"/>
                    <a:pt x="471" y="12223"/>
                  </a:cubicBezTo>
                  <a:cubicBezTo>
                    <a:pt x="202" y="12559"/>
                    <a:pt x="1" y="12895"/>
                    <a:pt x="337" y="13299"/>
                  </a:cubicBezTo>
                  <a:cubicBezTo>
                    <a:pt x="528" y="13528"/>
                    <a:pt x="784" y="13648"/>
                    <a:pt x="1043" y="13648"/>
                  </a:cubicBezTo>
                  <a:cubicBezTo>
                    <a:pt x="1240" y="13648"/>
                    <a:pt x="1440" y="13578"/>
                    <a:pt x="1614" y="13433"/>
                  </a:cubicBezTo>
                  <a:cubicBezTo>
                    <a:pt x="2354" y="13097"/>
                    <a:pt x="2623" y="12223"/>
                    <a:pt x="2287" y="11483"/>
                  </a:cubicBezTo>
                  <a:cubicBezTo>
                    <a:pt x="2463" y="11395"/>
                    <a:pt x="2622" y="11362"/>
                    <a:pt x="2766" y="11362"/>
                  </a:cubicBezTo>
                  <a:cubicBezTo>
                    <a:pt x="3171" y="11362"/>
                    <a:pt x="3468" y="11618"/>
                    <a:pt x="3766" y="11618"/>
                  </a:cubicBezTo>
                  <a:cubicBezTo>
                    <a:pt x="4169" y="11618"/>
                    <a:pt x="4639" y="11483"/>
                    <a:pt x="4639" y="11147"/>
                  </a:cubicBezTo>
                  <a:cubicBezTo>
                    <a:pt x="4572" y="9601"/>
                    <a:pt x="6253" y="9399"/>
                    <a:pt x="6791" y="8256"/>
                  </a:cubicBezTo>
                  <a:cubicBezTo>
                    <a:pt x="6863" y="8112"/>
                    <a:pt x="7012" y="8045"/>
                    <a:pt x="7197" y="8045"/>
                  </a:cubicBezTo>
                  <a:cubicBezTo>
                    <a:pt x="7358" y="8045"/>
                    <a:pt x="7545" y="8096"/>
                    <a:pt x="7732" y="8189"/>
                  </a:cubicBezTo>
                  <a:cubicBezTo>
                    <a:pt x="7060" y="9668"/>
                    <a:pt x="7329" y="11282"/>
                    <a:pt x="7396" y="12828"/>
                  </a:cubicBezTo>
                  <a:cubicBezTo>
                    <a:pt x="7463" y="14173"/>
                    <a:pt x="7732" y="15584"/>
                    <a:pt x="6455" y="16593"/>
                  </a:cubicBezTo>
                  <a:cubicBezTo>
                    <a:pt x="6253" y="16727"/>
                    <a:pt x="6186" y="16929"/>
                    <a:pt x="6186" y="17131"/>
                  </a:cubicBezTo>
                  <a:cubicBezTo>
                    <a:pt x="6253" y="18878"/>
                    <a:pt x="5984" y="20626"/>
                    <a:pt x="6791" y="22307"/>
                  </a:cubicBezTo>
                  <a:cubicBezTo>
                    <a:pt x="6992" y="22307"/>
                    <a:pt x="7127" y="22240"/>
                    <a:pt x="7261" y="22173"/>
                  </a:cubicBezTo>
                  <a:cubicBezTo>
                    <a:pt x="7922" y="21606"/>
                    <a:pt x="8362" y="21320"/>
                    <a:pt x="8774" y="21320"/>
                  </a:cubicBezTo>
                  <a:cubicBezTo>
                    <a:pt x="9242" y="21320"/>
                    <a:pt x="9674" y="21690"/>
                    <a:pt x="10354" y="22442"/>
                  </a:cubicBezTo>
                  <a:cubicBezTo>
                    <a:pt x="10573" y="22689"/>
                    <a:pt x="10782" y="22824"/>
                    <a:pt x="10970" y="22824"/>
                  </a:cubicBezTo>
                  <a:cubicBezTo>
                    <a:pt x="11242" y="22824"/>
                    <a:pt x="11472" y="22540"/>
                    <a:pt x="11631" y="21904"/>
                  </a:cubicBezTo>
                  <a:cubicBezTo>
                    <a:pt x="11735" y="21490"/>
                    <a:pt x="11856" y="21324"/>
                    <a:pt x="11995" y="21324"/>
                  </a:cubicBezTo>
                  <a:cubicBezTo>
                    <a:pt x="12127" y="21324"/>
                    <a:pt x="12274" y="21473"/>
                    <a:pt x="12438" y="21702"/>
                  </a:cubicBezTo>
                  <a:cubicBezTo>
                    <a:pt x="12640" y="21971"/>
                    <a:pt x="12640" y="22374"/>
                    <a:pt x="12976" y="22576"/>
                  </a:cubicBezTo>
                  <a:cubicBezTo>
                    <a:pt x="12976" y="22173"/>
                    <a:pt x="13043" y="21769"/>
                    <a:pt x="13177" y="21366"/>
                  </a:cubicBezTo>
                  <a:cubicBezTo>
                    <a:pt x="13312" y="20828"/>
                    <a:pt x="13177" y="20358"/>
                    <a:pt x="12707" y="20290"/>
                  </a:cubicBezTo>
                  <a:cubicBezTo>
                    <a:pt x="11362" y="19954"/>
                    <a:pt x="10556" y="19013"/>
                    <a:pt x="9547" y="18273"/>
                  </a:cubicBezTo>
                  <a:cubicBezTo>
                    <a:pt x="8337" y="17399"/>
                    <a:pt x="8203" y="16526"/>
                    <a:pt x="9009" y="15114"/>
                  </a:cubicBezTo>
                  <a:lnTo>
                    <a:pt x="9009" y="15114"/>
                  </a:lnTo>
                  <a:cubicBezTo>
                    <a:pt x="9614" y="15450"/>
                    <a:pt x="8942" y="16526"/>
                    <a:pt x="9950" y="16794"/>
                  </a:cubicBezTo>
                  <a:cubicBezTo>
                    <a:pt x="10219" y="15988"/>
                    <a:pt x="10018" y="14979"/>
                    <a:pt x="11026" y="14643"/>
                  </a:cubicBezTo>
                  <a:cubicBezTo>
                    <a:pt x="11026" y="14441"/>
                    <a:pt x="10959" y="14240"/>
                    <a:pt x="10959" y="14105"/>
                  </a:cubicBezTo>
                  <a:cubicBezTo>
                    <a:pt x="8673" y="13635"/>
                    <a:pt x="7934" y="12694"/>
                    <a:pt x="8203" y="10609"/>
                  </a:cubicBezTo>
                  <a:cubicBezTo>
                    <a:pt x="8270" y="10139"/>
                    <a:pt x="8203" y="9735"/>
                    <a:pt x="8270" y="9198"/>
                  </a:cubicBezTo>
                  <a:cubicBezTo>
                    <a:pt x="8270" y="8727"/>
                    <a:pt x="8740" y="8525"/>
                    <a:pt x="9211" y="8391"/>
                  </a:cubicBezTo>
                  <a:cubicBezTo>
                    <a:pt x="9311" y="8353"/>
                    <a:pt x="9399" y="8337"/>
                    <a:pt x="9478" y="8337"/>
                  </a:cubicBezTo>
                  <a:cubicBezTo>
                    <a:pt x="9824" y="8337"/>
                    <a:pt x="9988" y="8655"/>
                    <a:pt x="10152" y="8929"/>
                  </a:cubicBezTo>
                  <a:cubicBezTo>
                    <a:pt x="10556" y="9601"/>
                    <a:pt x="10959" y="10273"/>
                    <a:pt x="11362" y="11013"/>
                  </a:cubicBezTo>
                  <a:cubicBezTo>
                    <a:pt x="11766" y="11551"/>
                    <a:pt x="11833" y="12290"/>
                    <a:pt x="12572" y="12492"/>
                  </a:cubicBezTo>
                  <a:cubicBezTo>
                    <a:pt x="12976" y="11954"/>
                    <a:pt x="12505" y="11618"/>
                    <a:pt x="12169" y="11282"/>
                  </a:cubicBezTo>
                  <a:cubicBezTo>
                    <a:pt x="10690" y="8391"/>
                    <a:pt x="8740" y="5903"/>
                    <a:pt x="6992" y="3214"/>
                  </a:cubicBezTo>
                  <a:cubicBezTo>
                    <a:pt x="5782" y="2744"/>
                    <a:pt x="5581" y="1601"/>
                    <a:pt x="5043" y="660"/>
                  </a:cubicBezTo>
                  <a:cubicBezTo>
                    <a:pt x="4823" y="330"/>
                    <a:pt x="4604" y="1"/>
                    <a:pt x="4238" y="1"/>
                  </a:cubicBezTo>
                  <a:close/>
                </a:path>
              </a:pathLst>
            </a:custGeom>
            <a:solidFill>
              <a:srgbClr val="F6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2" name="Google Shape;24132;p31"/>
            <p:cNvSpPr/>
            <p:nvPr/>
          </p:nvSpPr>
          <p:spPr>
            <a:xfrm>
              <a:off x="1464575" y="2533425"/>
              <a:ext cx="519350" cy="814925"/>
            </a:xfrm>
            <a:custGeom>
              <a:avLst/>
              <a:gdLst/>
              <a:ahLst/>
              <a:cxnLst/>
              <a:rect l="l" t="t" r="r" b="b"/>
              <a:pathLst>
                <a:path w="20774" h="32597" extrusionOk="0">
                  <a:moveTo>
                    <a:pt x="1542" y="0"/>
                  </a:moveTo>
                  <a:cubicBezTo>
                    <a:pt x="1462" y="0"/>
                    <a:pt x="1374" y="7"/>
                    <a:pt x="1278" y="22"/>
                  </a:cubicBezTo>
                  <a:cubicBezTo>
                    <a:pt x="0" y="223"/>
                    <a:pt x="807" y="1433"/>
                    <a:pt x="538" y="2173"/>
                  </a:cubicBezTo>
                  <a:cubicBezTo>
                    <a:pt x="471" y="2442"/>
                    <a:pt x="538" y="2711"/>
                    <a:pt x="740" y="2912"/>
                  </a:cubicBezTo>
                  <a:cubicBezTo>
                    <a:pt x="1345" y="3921"/>
                    <a:pt x="1412" y="5064"/>
                    <a:pt x="1950" y="6072"/>
                  </a:cubicBezTo>
                  <a:cubicBezTo>
                    <a:pt x="3563" y="9232"/>
                    <a:pt x="4908" y="12593"/>
                    <a:pt x="6320" y="15820"/>
                  </a:cubicBezTo>
                  <a:cubicBezTo>
                    <a:pt x="6790" y="16291"/>
                    <a:pt x="7059" y="16829"/>
                    <a:pt x="7194" y="17434"/>
                  </a:cubicBezTo>
                  <a:cubicBezTo>
                    <a:pt x="7463" y="17703"/>
                    <a:pt x="7395" y="18039"/>
                    <a:pt x="7597" y="18308"/>
                  </a:cubicBezTo>
                  <a:cubicBezTo>
                    <a:pt x="7866" y="18442"/>
                    <a:pt x="7732" y="18845"/>
                    <a:pt x="8001" y="19047"/>
                  </a:cubicBezTo>
                  <a:cubicBezTo>
                    <a:pt x="9883" y="21938"/>
                    <a:pt x="11496" y="25030"/>
                    <a:pt x="14118" y="27383"/>
                  </a:cubicBezTo>
                  <a:cubicBezTo>
                    <a:pt x="15396" y="28526"/>
                    <a:pt x="16606" y="29804"/>
                    <a:pt x="17614" y="31148"/>
                  </a:cubicBezTo>
                  <a:cubicBezTo>
                    <a:pt x="17950" y="31753"/>
                    <a:pt x="18623" y="31820"/>
                    <a:pt x="19093" y="32224"/>
                  </a:cubicBezTo>
                  <a:cubicBezTo>
                    <a:pt x="19331" y="32422"/>
                    <a:pt x="19639" y="32597"/>
                    <a:pt x="19920" y="32597"/>
                  </a:cubicBezTo>
                  <a:cubicBezTo>
                    <a:pt x="20116" y="32597"/>
                    <a:pt x="20300" y="32512"/>
                    <a:pt x="20438" y="32291"/>
                  </a:cubicBezTo>
                  <a:cubicBezTo>
                    <a:pt x="20774" y="31753"/>
                    <a:pt x="20236" y="31417"/>
                    <a:pt x="19900" y="31148"/>
                  </a:cubicBezTo>
                  <a:cubicBezTo>
                    <a:pt x="18421" y="30341"/>
                    <a:pt x="17883" y="28728"/>
                    <a:pt x="16875" y="27518"/>
                  </a:cubicBezTo>
                  <a:lnTo>
                    <a:pt x="14454" y="24291"/>
                  </a:lnTo>
                  <a:cubicBezTo>
                    <a:pt x="13648" y="23888"/>
                    <a:pt x="13043" y="23148"/>
                    <a:pt x="12841" y="22274"/>
                  </a:cubicBezTo>
                  <a:cubicBezTo>
                    <a:pt x="12572" y="22072"/>
                    <a:pt x="12707" y="21669"/>
                    <a:pt x="12370" y="21467"/>
                  </a:cubicBezTo>
                  <a:cubicBezTo>
                    <a:pt x="10354" y="18240"/>
                    <a:pt x="8606" y="14812"/>
                    <a:pt x="7328" y="11181"/>
                  </a:cubicBezTo>
                  <a:cubicBezTo>
                    <a:pt x="6387" y="8425"/>
                    <a:pt x="5177" y="5803"/>
                    <a:pt x="3563" y="3316"/>
                  </a:cubicBezTo>
                  <a:cubicBezTo>
                    <a:pt x="3026" y="2912"/>
                    <a:pt x="2622" y="2375"/>
                    <a:pt x="2421" y="1702"/>
                  </a:cubicBezTo>
                  <a:cubicBezTo>
                    <a:pt x="2233" y="1141"/>
                    <a:pt x="2567" y="0"/>
                    <a:pt x="1542" y="0"/>
                  </a:cubicBezTo>
                  <a:close/>
                </a:path>
              </a:pathLst>
            </a:custGeom>
            <a:solidFill>
              <a:srgbClr val="6F9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3" name="Google Shape;24133;p31"/>
            <p:cNvSpPr/>
            <p:nvPr/>
          </p:nvSpPr>
          <p:spPr>
            <a:xfrm>
              <a:off x="1884750" y="3221350"/>
              <a:ext cx="267250" cy="253825"/>
            </a:xfrm>
            <a:custGeom>
              <a:avLst/>
              <a:gdLst/>
              <a:ahLst/>
              <a:cxnLst/>
              <a:rect l="l" t="t" r="r" b="b"/>
              <a:pathLst>
                <a:path w="10690" h="10153" extrusionOk="0">
                  <a:moveTo>
                    <a:pt x="0" y="1"/>
                  </a:moveTo>
                  <a:lnTo>
                    <a:pt x="0" y="1"/>
                  </a:lnTo>
                  <a:cubicBezTo>
                    <a:pt x="538" y="1480"/>
                    <a:pt x="1009" y="2824"/>
                    <a:pt x="2488" y="3564"/>
                  </a:cubicBezTo>
                  <a:cubicBezTo>
                    <a:pt x="2891" y="3766"/>
                    <a:pt x="3362" y="4169"/>
                    <a:pt x="3362" y="5245"/>
                  </a:cubicBezTo>
                  <a:cubicBezTo>
                    <a:pt x="2690" y="4505"/>
                    <a:pt x="1816" y="3967"/>
                    <a:pt x="807" y="3631"/>
                  </a:cubicBezTo>
                  <a:lnTo>
                    <a:pt x="807" y="3631"/>
                  </a:lnTo>
                  <a:cubicBezTo>
                    <a:pt x="874" y="4371"/>
                    <a:pt x="1479" y="4572"/>
                    <a:pt x="1883" y="4909"/>
                  </a:cubicBezTo>
                  <a:cubicBezTo>
                    <a:pt x="3900" y="6253"/>
                    <a:pt x="5849" y="7598"/>
                    <a:pt x="7866" y="8808"/>
                  </a:cubicBezTo>
                  <a:cubicBezTo>
                    <a:pt x="8606" y="9278"/>
                    <a:pt x="9076" y="10152"/>
                    <a:pt x="10085" y="10152"/>
                  </a:cubicBezTo>
                  <a:cubicBezTo>
                    <a:pt x="10690" y="9413"/>
                    <a:pt x="10286" y="8942"/>
                    <a:pt x="9681" y="8472"/>
                  </a:cubicBezTo>
                  <a:cubicBezTo>
                    <a:pt x="8942" y="7329"/>
                    <a:pt x="7866" y="6455"/>
                    <a:pt x="6656" y="5917"/>
                  </a:cubicBezTo>
                  <a:cubicBezTo>
                    <a:pt x="5446" y="5312"/>
                    <a:pt x="4303" y="4572"/>
                    <a:pt x="3362" y="3698"/>
                  </a:cubicBezTo>
                  <a:cubicBezTo>
                    <a:pt x="2017" y="2623"/>
                    <a:pt x="1547" y="875"/>
                    <a:pt x="0" y="1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4" name="Google Shape;24134;p31"/>
            <p:cNvSpPr/>
            <p:nvPr/>
          </p:nvSpPr>
          <p:spPr>
            <a:xfrm>
              <a:off x="2308275" y="3333100"/>
              <a:ext cx="151300" cy="82775"/>
            </a:xfrm>
            <a:custGeom>
              <a:avLst/>
              <a:gdLst/>
              <a:ahLst/>
              <a:cxnLst/>
              <a:rect l="l" t="t" r="r" b="b"/>
              <a:pathLst>
                <a:path w="6052" h="3311" extrusionOk="0">
                  <a:moveTo>
                    <a:pt x="5578" y="0"/>
                  </a:moveTo>
                  <a:cubicBezTo>
                    <a:pt x="5486" y="0"/>
                    <a:pt x="5376" y="11"/>
                    <a:pt x="5245" y="35"/>
                  </a:cubicBezTo>
                  <a:cubicBezTo>
                    <a:pt x="4169" y="35"/>
                    <a:pt x="3295" y="707"/>
                    <a:pt x="2959" y="1716"/>
                  </a:cubicBezTo>
                  <a:cubicBezTo>
                    <a:pt x="2494" y="786"/>
                    <a:pt x="2297" y="392"/>
                    <a:pt x="2021" y="392"/>
                  </a:cubicBezTo>
                  <a:cubicBezTo>
                    <a:pt x="1818" y="392"/>
                    <a:pt x="1571" y="606"/>
                    <a:pt x="1144" y="976"/>
                  </a:cubicBezTo>
                  <a:cubicBezTo>
                    <a:pt x="875" y="1178"/>
                    <a:pt x="539" y="1245"/>
                    <a:pt x="270" y="1447"/>
                  </a:cubicBezTo>
                  <a:cubicBezTo>
                    <a:pt x="1" y="1850"/>
                    <a:pt x="1" y="2388"/>
                    <a:pt x="203" y="2792"/>
                  </a:cubicBezTo>
                  <a:cubicBezTo>
                    <a:pt x="270" y="2993"/>
                    <a:pt x="404" y="3060"/>
                    <a:pt x="555" y="3060"/>
                  </a:cubicBezTo>
                  <a:cubicBezTo>
                    <a:pt x="707" y="3060"/>
                    <a:pt x="875" y="2993"/>
                    <a:pt x="1009" y="2926"/>
                  </a:cubicBezTo>
                  <a:cubicBezTo>
                    <a:pt x="1096" y="2904"/>
                    <a:pt x="1179" y="2895"/>
                    <a:pt x="1260" y="2895"/>
                  </a:cubicBezTo>
                  <a:cubicBezTo>
                    <a:pt x="1677" y="2895"/>
                    <a:pt x="2016" y="3149"/>
                    <a:pt x="2354" y="3262"/>
                  </a:cubicBezTo>
                  <a:cubicBezTo>
                    <a:pt x="2504" y="3295"/>
                    <a:pt x="2659" y="3310"/>
                    <a:pt x="2817" y="3310"/>
                  </a:cubicBezTo>
                  <a:cubicBezTo>
                    <a:pt x="4286" y="3310"/>
                    <a:pt x="5991" y="1969"/>
                    <a:pt x="6051" y="573"/>
                  </a:cubicBezTo>
                  <a:cubicBezTo>
                    <a:pt x="6051" y="241"/>
                    <a:pt x="6006" y="0"/>
                    <a:pt x="5578" y="0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5" name="Google Shape;24135;p31"/>
            <p:cNvSpPr/>
            <p:nvPr/>
          </p:nvSpPr>
          <p:spPr>
            <a:xfrm>
              <a:off x="2128450" y="3433125"/>
              <a:ext cx="211800" cy="131275"/>
            </a:xfrm>
            <a:custGeom>
              <a:avLst/>
              <a:gdLst/>
              <a:ahLst/>
              <a:cxnLst/>
              <a:rect l="l" t="t" r="r" b="b"/>
              <a:pathLst>
                <a:path w="8472" h="5251" extrusionOk="0">
                  <a:moveTo>
                    <a:pt x="0" y="1"/>
                  </a:moveTo>
                  <a:cubicBezTo>
                    <a:pt x="269" y="471"/>
                    <a:pt x="404" y="1076"/>
                    <a:pt x="404" y="1681"/>
                  </a:cubicBezTo>
                  <a:cubicBezTo>
                    <a:pt x="1681" y="2891"/>
                    <a:pt x="3564" y="3160"/>
                    <a:pt x="5110" y="3900"/>
                  </a:cubicBezTo>
                  <a:cubicBezTo>
                    <a:pt x="4841" y="4841"/>
                    <a:pt x="3967" y="4707"/>
                    <a:pt x="3564" y="5244"/>
                  </a:cubicBezTo>
                  <a:lnTo>
                    <a:pt x="3765" y="5244"/>
                  </a:lnTo>
                  <a:cubicBezTo>
                    <a:pt x="3820" y="5249"/>
                    <a:pt x="3874" y="5251"/>
                    <a:pt x="3926" y="5251"/>
                  </a:cubicBezTo>
                  <a:cubicBezTo>
                    <a:pt x="5508" y="5251"/>
                    <a:pt x="6258" y="3423"/>
                    <a:pt x="7839" y="3423"/>
                  </a:cubicBezTo>
                  <a:cubicBezTo>
                    <a:pt x="7892" y="3423"/>
                    <a:pt x="7946" y="3425"/>
                    <a:pt x="8001" y="3429"/>
                  </a:cubicBezTo>
                  <a:cubicBezTo>
                    <a:pt x="8135" y="3429"/>
                    <a:pt x="8269" y="3026"/>
                    <a:pt x="8471" y="2824"/>
                  </a:cubicBezTo>
                  <a:cubicBezTo>
                    <a:pt x="8031" y="2824"/>
                    <a:pt x="7591" y="3229"/>
                    <a:pt x="7188" y="3229"/>
                  </a:cubicBezTo>
                  <a:cubicBezTo>
                    <a:pt x="7098" y="3229"/>
                    <a:pt x="7010" y="3209"/>
                    <a:pt x="6925" y="3160"/>
                  </a:cubicBezTo>
                  <a:cubicBezTo>
                    <a:pt x="5244" y="2219"/>
                    <a:pt x="3227" y="2152"/>
                    <a:pt x="1547" y="1144"/>
                  </a:cubicBezTo>
                  <a:cubicBezTo>
                    <a:pt x="1009" y="807"/>
                    <a:pt x="807" y="1"/>
                    <a:pt x="0" y="1"/>
                  </a:cubicBezTo>
                  <a:close/>
                </a:path>
              </a:pathLst>
            </a:custGeom>
            <a:solidFill>
              <a:srgbClr val="8A97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6" name="Google Shape;24136;p31"/>
            <p:cNvSpPr/>
            <p:nvPr/>
          </p:nvSpPr>
          <p:spPr>
            <a:xfrm>
              <a:off x="1780550" y="3090275"/>
              <a:ext cx="45400" cy="50425"/>
            </a:xfrm>
            <a:custGeom>
              <a:avLst/>
              <a:gdLst/>
              <a:ahLst/>
              <a:cxnLst/>
              <a:rect l="l" t="t" r="r" b="b"/>
              <a:pathLst>
                <a:path w="1816" h="2017" extrusionOk="0">
                  <a:moveTo>
                    <a:pt x="202" y="0"/>
                  </a:moveTo>
                  <a:lnTo>
                    <a:pt x="202" y="0"/>
                  </a:lnTo>
                  <a:cubicBezTo>
                    <a:pt x="0" y="1009"/>
                    <a:pt x="740" y="2017"/>
                    <a:pt x="1815" y="2017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7" name="Google Shape;24137;p31"/>
            <p:cNvSpPr/>
            <p:nvPr/>
          </p:nvSpPr>
          <p:spPr>
            <a:xfrm>
              <a:off x="1773825" y="3071775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7"/>
                    <a:pt x="202" y="606"/>
                    <a:pt x="471" y="740"/>
                  </a:cubicBezTo>
                  <a:cubicBezTo>
                    <a:pt x="538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A4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8" name="Google Shape;24138;p31"/>
            <p:cNvSpPr/>
            <p:nvPr/>
          </p:nvSpPr>
          <p:spPr>
            <a:xfrm>
              <a:off x="3933525" y="2569975"/>
              <a:ext cx="847100" cy="619475"/>
            </a:xfrm>
            <a:custGeom>
              <a:avLst/>
              <a:gdLst/>
              <a:ahLst/>
              <a:cxnLst/>
              <a:rect l="l" t="t" r="r" b="b"/>
              <a:pathLst>
                <a:path w="33884" h="24779" extrusionOk="0">
                  <a:moveTo>
                    <a:pt x="13392" y="0"/>
                  </a:moveTo>
                  <a:cubicBezTo>
                    <a:pt x="12005" y="0"/>
                    <a:pt x="10954" y="1231"/>
                    <a:pt x="9816" y="1719"/>
                  </a:cubicBezTo>
                  <a:cubicBezTo>
                    <a:pt x="6790" y="3064"/>
                    <a:pt x="4168" y="5215"/>
                    <a:pt x="1278" y="6896"/>
                  </a:cubicBezTo>
                  <a:cubicBezTo>
                    <a:pt x="673" y="7165"/>
                    <a:pt x="202" y="7703"/>
                    <a:pt x="67" y="8375"/>
                  </a:cubicBezTo>
                  <a:cubicBezTo>
                    <a:pt x="0" y="8577"/>
                    <a:pt x="0" y="8778"/>
                    <a:pt x="67" y="8913"/>
                  </a:cubicBezTo>
                  <a:cubicBezTo>
                    <a:pt x="135" y="9316"/>
                    <a:pt x="336" y="9652"/>
                    <a:pt x="538" y="9921"/>
                  </a:cubicBezTo>
                  <a:cubicBezTo>
                    <a:pt x="673" y="10123"/>
                    <a:pt x="807" y="10392"/>
                    <a:pt x="1009" y="10526"/>
                  </a:cubicBezTo>
                  <a:cubicBezTo>
                    <a:pt x="1278" y="10862"/>
                    <a:pt x="1614" y="11131"/>
                    <a:pt x="1950" y="11467"/>
                  </a:cubicBezTo>
                  <a:cubicBezTo>
                    <a:pt x="2689" y="12207"/>
                    <a:pt x="3362" y="12946"/>
                    <a:pt x="4034" y="13820"/>
                  </a:cubicBezTo>
                  <a:cubicBezTo>
                    <a:pt x="4572" y="14425"/>
                    <a:pt x="5378" y="14694"/>
                    <a:pt x="5984" y="15299"/>
                  </a:cubicBezTo>
                  <a:cubicBezTo>
                    <a:pt x="6118" y="15367"/>
                    <a:pt x="6320" y="15501"/>
                    <a:pt x="6454" y="15568"/>
                  </a:cubicBezTo>
                  <a:cubicBezTo>
                    <a:pt x="7194" y="15972"/>
                    <a:pt x="7933" y="16375"/>
                    <a:pt x="8605" y="16846"/>
                  </a:cubicBezTo>
                  <a:cubicBezTo>
                    <a:pt x="11227" y="18392"/>
                    <a:pt x="13984" y="19602"/>
                    <a:pt x="16807" y="20543"/>
                  </a:cubicBezTo>
                  <a:cubicBezTo>
                    <a:pt x="20774" y="21821"/>
                    <a:pt x="24471" y="23636"/>
                    <a:pt x="28572" y="24442"/>
                  </a:cubicBezTo>
                  <a:cubicBezTo>
                    <a:pt x="28740" y="24426"/>
                    <a:pt x="28904" y="24417"/>
                    <a:pt x="29065" y="24417"/>
                  </a:cubicBezTo>
                  <a:cubicBezTo>
                    <a:pt x="29547" y="24417"/>
                    <a:pt x="30001" y="24493"/>
                    <a:pt x="30455" y="24644"/>
                  </a:cubicBezTo>
                  <a:cubicBezTo>
                    <a:pt x="30656" y="24711"/>
                    <a:pt x="30858" y="24779"/>
                    <a:pt x="30992" y="24779"/>
                  </a:cubicBezTo>
                  <a:cubicBezTo>
                    <a:pt x="32135" y="24779"/>
                    <a:pt x="32740" y="24039"/>
                    <a:pt x="33345" y="23232"/>
                  </a:cubicBezTo>
                  <a:cubicBezTo>
                    <a:pt x="33681" y="22627"/>
                    <a:pt x="33883" y="21888"/>
                    <a:pt x="33883" y="21148"/>
                  </a:cubicBezTo>
                  <a:cubicBezTo>
                    <a:pt x="33829" y="19739"/>
                    <a:pt x="32202" y="18330"/>
                    <a:pt x="30833" y="18330"/>
                  </a:cubicBezTo>
                  <a:cubicBezTo>
                    <a:pt x="30504" y="18330"/>
                    <a:pt x="30190" y="18411"/>
                    <a:pt x="29917" y="18594"/>
                  </a:cubicBezTo>
                  <a:cubicBezTo>
                    <a:pt x="29469" y="18874"/>
                    <a:pt x="28974" y="19014"/>
                    <a:pt x="28432" y="19014"/>
                  </a:cubicBezTo>
                  <a:cubicBezTo>
                    <a:pt x="28324" y="19014"/>
                    <a:pt x="28214" y="19008"/>
                    <a:pt x="28102" y="18997"/>
                  </a:cubicBezTo>
                  <a:cubicBezTo>
                    <a:pt x="28033" y="18997"/>
                    <a:pt x="28008" y="19001"/>
                    <a:pt x="28005" y="19007"/>
                  </a:cubicBezTo>
                  <a:lnTo>
                    <a:pt x="28005" y="19007"/>
                  </a:lnTo>
                  <a:cubicBezTo>
                    <a:pt x="27994" y="19004"/>
                    <a:pt x="27981" y="19001"/>
                    <a:pt x="27967" y="18997"/>
                  </a:cubicBezTo>
                  <a:cubicBezTo>
                    <a:pt x="27967" y="18930"/>
                    <a:pt x="28034" y="18862"/>
                    <a:pt x="28102" y="18795"/>
                  </a:cubicBezTo>
                  <a:lnTo>
                    <a:pt x="28236" y="18661"/>
                  </a:lnTo>
                  <a:cubicBezTo>
                    <a:pt x="28303" y="18526"/>
                    <a:pt x="28370" y="18392"/>
                    <a:pt x="28438" y="18190"/>
                  </a:cubicBezTo>
                  <a:cubicBezTo>
                    <a:pt x="28438" y="17720"/>
                    <a:pt x="28370" y="17249"/>
                    <a:pt x="28236" y="16778"/>
                  </a:cubicBezTo>
                  <a:cubicBezTo>
                    <a:pt x="27295" y="14963"/>
                    <a:pt x="26354" y="13148"/>
                    <a:pt x="27093" y="10997"/>
                  </a:cubicBezTo>
                  <a:cubicBezTo>
                    <a:pt x="27093" y="10526"/>
                    <a:pt x="26959" y="9988"/>
                    <a:pt x="26690" y="9585"/>
                  </a:cubicBezTo>
                  <a:cubicBezTo>
                    <a:pt x="25883" y="9719"/>
                    <a:pt x="25749" y="10526"/>
                    <a:pt x="25211" y="10862"/>
                  </a:cubicBezTo>
                  <a:cubicBezTo>
                    <a:pt x="24942" y="11064"/>
                    <a:pt x="24942" y="11400"/>
                    <a:pt x="25076" y="11602"/>
                  </a:cubicBezTo>
                  <a:cubicBezTo>
                    <a:pt x="26555" y="12946"/>
                    <a:pt x="25211" y="14358"/>
                    <a:pt x="25211" y="15703"/>
                  </a:cubicBezTo>
                  <a:cubicBezTo>
                    <a:pt x="25211" y="16173"/>
                    <a:pt x="24606" y="16375"/>
                    <a:pt x="24068" y="16375"/>
                  </a:cubicBezTo>
                  <a:cubicBezTo>
                    <a:pt x="23799" y="16375"/>
                    <a:pt x="23530" y="16241"/>
                    <a:pt x="23463" y="15972"/>
                  </a:cubicBezTo>
                  <a:cubicBezTo>
                    <a:pt x="23328" y="15501"/>
                    <a:pt x="23597" y="15232"/>
                    <a:pt x="23866" y="14963"/>
                  </a:cubicBezTo>
                  <a:cubicBezTo>
                    <a:pt x="24606" y="14089"/>
                    <a:pt x="24538" y="14022"/>
                    <a:pt x="23463" y="13551"/>
                  </a:cubicBezTo>
                  <a:cubicBezTo>
                    <a:pt x="22320" y="13081"/>
                    <a:pt x="22320" y="12879"/>
                    <a:pt x="22791" y="11804"/>
                  </a:cubicBezTo>
                  <a:cubicBezTo>
                    <a:pt x="22992" y="11400"/>
                    <a:pt x="23530" y="10862"/>
                    <a:pt x="23127" y="10526"/>
                  </a:cubicBezTo>
                  <a:cubicBezTo>
                    <a:pt x="22320" y="9787"/>
                    <a:pt x="22454" y="8308"/>
                    <a:pt x="21312" y="8106"/>
                  </a:cubicBezTo>
                  <a:cubicBezTo>
                    <a:pt x="20572" y="7972"/>
                    <a:pt x="20706" y="7501"/>
                    <a:pt x="20370" y="7098"/>
                  </a:cubicBezTo>
                  <a:cubicBezTo>
                    <a:pt x="20236" y="6944"/>
                    <a:pt x="20134" y="6884"/>
                    <a:pt x="20055" y="6884"/>
                  </a:cubicBezTo>
                  <a:cubicBezTo>
                    <a:pt x="19856" y="6884"/>
                    <a:pt x="19794" y="7261"/>
                    <a:pt x="19698" y="7501"/>
                  </a:cubicBezTo>
                  <a:cubicBezTo>
                    <a:pt x="19677" y="7509"/>
                    <a:pt x="19657" y="7513"/>
                    <a:pt x="19638" y="7513"/>
                  </a:cubicBezTo>
                  <a:cubicBezTo>
                    <a:pt x="19436" y="7513"/>
                    <a:pt x="19400" y="7037"/>
                    <a:pt x="19183" y="7037"/>
                  </a:cubicBezTo>
                  <a:cubicBezTo>
                    <a:pt x="19110" y="7037"/>
                    <a:pt x="19017" y="7090"/>
                    <a:pt x="18891" y="7232"/>
                  </a:cubicBezTo>
                  <a:cubicBezTo>
                    <a:pt x="18421" y="8173"/>
                    <a:pt x="19227" y="8711"/>
                    <a:pt x="19631" y="9383"/>
                  </a:cubicBezTo>
                  <a:cubicBezTo>
                    <a:pt x="20101" y="10123"/>
                    <a:pt x="20236" y="11064"/>
                    <a:pt x="20034" y="11871"/>
                  </a:cubicBezTo>
                  <a:cubicBezTo>
                    <a:pt x="19564" y="13955"/>
                    <a:pt x="18152" y="14896"/>
                    <a:pt x="15530" y="14963"/>
                  </a:cubicBezTo>
                  <a:cubicBezTo>
                    <a:pt x="15494" y="14964"/>
                    <a:pt x="15457" y="14965"/>
                    <a:pt x="15421" y="14965"/>
                  </a:cubicBezTo>
                  <a:cubicBezTo>
                    <a:pt x="13360" y="14965"/>
                    <a:pt x="10953" y="13114"/>
                    <a:pt x="10622" y="11198"/>
                  </a:cubicBezTo>
                  <a:cubicBezTo>
                    <a:pt x="10286" y="9047"/>
                    <a:pt x="11563" y="7030"/>
                    <a:pt x="13580" y="6425"/>
                  </a:cubicBezTo>
                  <a:cubicBezTo>
                    <a:pt x="14051" y="6224"/>
                    <a:pt x="14521" y="6156"/>
                    <a:pt x="14589" y="5551"/>
                  </a:cubicBezTo>
                  <a:cubicBezTo>
                    <a:pt x="13965" y="5512"/>
                    <a:pt x="13363" y="5270"/>
                    <a:pt x="12758" y="5270"/>
                  </a:cubicBezTo>
                  <a:cubicBezTo>
                    <a:pt x="12320" y="5270"/>
                    <a:pt x="11881" y="5397"/>
                    <a:pt x="11429" y="5820"/>
                  </a:cubicBezTo>
                  <a:cubicBezTo>
                    <a:pt x="11222" y="5924"/>
                    <a:pt x="10985" y="5978"/>
                    <a:pt x="10749" y="5978"/>
                  </a:cubicBezTo>
                  <a:cubicBezTo>
                    <a:pt x="10371" y="5978"/>
                    <a:pt x="9996" y="5841"/>
                    <a:pt x="9748" y="5551"/>
                  </a:cubicBezTo>
                  <a:cubicBezTo>
                    <a:pt x="10958" y="4543"/>
                    <a:pt x="12505" y="4745"/>
                    <a:pt x="13648" y="4072"/>
                  </a:cubicBezTo>
                  <a:cubicBezTo>
                    <a:pt x="11362" y="3803"/>
                    <a:pt x="11362" y="3803"/>
                    <a:pt x="10690" y="2929"/>
                  </a:cubicBezTo>
                  <a:cubicBezTo>
                    <a:pt x="10812" y="2807"/>
                    <a:pt x="10953" y="2764"/>
                    <a:pt x="11098" y="2764"/>
                  </a:cubicBezTo>
                  <a:cubicBezTo>
                    <a:pt x="11419" y="2764"/>
                    <a:pt x="11766" y="2968"/>
                    <a:pt x="12012" y="2968"/>
                  </a:cubicBezTo>
                  <a:cubicBezTo>
                    <a:pt x="12145" y="2968"/>
                    <a:pt x="12249" y="2909"/>
                    <a:pt x="12303" y="2728"/>
                  </a:cubicBezTo>
                  <a:cubicBezTo>
                    <a:pt x="12639" y="1450"/>
                    <a:pt x="14118" y="1383"/>
                    <a:pt x="14454" y="240"/>
                  </a:cubicBezTo>
                  <a:cubicBezTo>
                    <a:pt x="14077" y="71"/>
                    <a:pt x="13725" y="0"/>
                    <a:pt x="13392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9" name="Google Shape;24139;p31"/>
            <p:cNvSpPr/>
            <p:nvPr/>
          </p:nvSpPr>
          <p:spPr>
            <a:xfrm>
              <a:off x="4582275" y="2727100"/>
              <a:ext cx="401700" cy="313975"/>
            </a:xfrm>
            <a:custGeom>
              <a:avLst/>
              <a:gdLst/>
              <a:ahLst/>
              <a:cxnLst/>
              <a:rect l="l" t="t" r="r" b="b"/>
              <a:pathLst>
                <a:path w="16068" h="12559" extrusionOk="0">
                  <a:moveTo>
                    <a:pt x="9440" y="1"/>
                  </a:moveTo>
                  <a:cubicBezTo>
                    <a:pt x="7078" y="1"/>
                    <a:pt x="4729" y="598"/>
                    <a:pt x="2622" y="1619"/>
                  </a:cubicBezTo>
                  <a:cubicBezTo>
                    <a:pt x="1614" y="2426"/>
                    <a:pt x="874" y="3569"/>
                    <a:pt x="673" y="4913"/>
                  </a:cubicBezTo>
                  <a:cubicBezTo>
                    <a:pt x="0" y="6527"/>
                    <a:pt x="336" y="8342"/>
                    <a:pt x="1412" y="9687"/>
                  </a:cubicBezTo>
                  <a:cubicBezTo>
                    <a:pt x="1614" y="10023"/>
                    <a:pt x="1748" y="10359"/>
                    <a:pt x="1883" y="10762"/>
                  </a:cubicBezTo>
                  <a:cubicBezTo>
                    <a:pt x="3065" y="11945"/>
                    <a:pt x="4838" y="12559"/>
                    <a:pt x="6764" y="12559"/>
                  </a:cubicBezTo>
                  <a:cubicBezTo>
                    <a:pt x="8340" y="12559"/>
                    <a:pt x="10020" y="12148"/>
                    <a:pt x="11563" y="11300"/>
                  </a:cubicBezTo>
                  <a:cubicBezTo>
                    <a:pt x="12706" y="11098"/>
                    <a:pt x="13849" y="10493"/>
                    <a:pt x="14723" y="9619"/>
                  </a:cubicBezTo>
                  <a:cubicBezTo>
                    <a:pt x="15127" y="8813"/>
                    <a:pt x="15463" y="7939"/>
                    <a:pt x="15664" y="6998"/>
                  </a:cubicBezTo>
                  <a:cubicBezTo>
                    <a:pt x="15799" y="5586"/>
                    <a:pt x="16068" y="4040"/>
                    <a:pt x="14790" y="2829"/>
                  </a:cubicBezTo>
                  <a:cubicBezTo>
                    <a:pt x="14320" y="2359"/>
                    <a:pt x="13849" y="1821"/>
                    <a:pt x="13513" y="1283"/>
                  </a:cubicBezTo>
                  <a:cubicBezTo>
                    <a:pt x="12505" y="409"/>
                    <a:pt x="11160" y="6"/>
                    <a:pt x="9816" y="6"/>
                  </a:cubicBezTo>
                  <a:cubicBezTo>
                    <a:pt x="9690" y="2"/>
                    <a:pt x="9565" y="1"/>
                    <a:pt x="94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0" name="Google Shape;24140;p31"/>
            <p:cNvSpPr/>
            <p:nvPr/>
          </p:nvSpPr>
          <p:spPr>
            <a:xfrm>
              <a:off x="4602425" y="2996150"/>
              <a:ext cx="527775" cy="263825"/>
            </a:xfrm>
            <a:custGeom>
              <a:avLst/>
              <a:gdLst/>
              <a:ahLst/>
              <a:cxnLst/>
              <a:rect l="l" t="t" r="r" b="b"/>
              <a:pathLst>
                <a:path w="21111" h="10553" extrusionOk="0">
                  <a:moveTo>
                    <a:pt x="1077" y="0"/>
                  </a:moveTo>
                  <a:lnTo>
                    <a:pt x="1077" y="0"/>
                  </a:lnTo>
                  <a:cubicBezTo>
                    <a:pt x="1211" y="471"/>
                    <a:pt x="1346" y="942"/>
                    <a:pt x="1413" y="1412"/>
                  </a:cubicBezTo>
                  <a:cubicBezTo>
                    <a:pt x="1077" y="1614"/>
                    <a:pt x="606" y="1815"/>
                    <a:pt x="203" y="2084"/>
                  </a:cubicBezTo>
                  <a:cubicBezTo>
                    <a:pt x="1" y="2219"/>
                    <a:pt x="1" y="2421"/>
                    <a:pt x="135" y="2622"/>
                  </a:cubicBezTo>
                  <a:cubicBezTo>
                    <a:pt x="245" y="2732"/>
                    <a:pt x="489" y="2842"/>
                    <a:pt x="575" y="2842"/>
                  </a:cubicBezTo>
                  <a:cubicBezTo>
                    <a:pt x="595" y="2842"/>
                    <a:pt x="606" y="2836"/>
                    <a:pt x="606" y="2824"/>
                  </a:cubicBezTo>
                  <a:cubicBezTo>
                    <a:pt x="909" y="2521"/>
                    <a:pt x="1245" y="2421"/>
                    <a:pt x="1589" y="2421"/>
                  </a:cubicBezTo>
                  <a:cubicBezTo>
                    <a:pt x="1934" y="2421"/>
                    <a:pt x="2287" y="2521"/>
                    <a:pt x="2623" y="2622"/>
                  </a:cubicBezTo>
                  <a:cubicBezTo>
                    <a:pt x="2757" y="2622"/>
                    <a:pt x="2892" y="2622"/>
                    <a:pt x="3026" y="2555"/>
                  </a:cubicBezTo>
                  <a:cubicBezTo>
                    <a:pt x="3208" y="2312"/>
                    <a:pt x="2843" y="1796"/>
                    <a:pt x="3313" y="1796"/>
                  </a:cubicBezTo>
                  <a:cubicBezTo>
                    <a:pt x="3364" y="1796"/>
                    <a:pt x="3424" y="1802"/>
                    <a:pt x="3497" y="1815"/>
                  </a:cubicBezTo>
                  <a:cubicBezTo>
                    <a:pt x="3558" y="1807"/>
                    <a:pt x="3618" y="1803"/>
                    <a:pt x="3679" y="1803"/>
                  </a:cubicBezTo>
                  <a:cubicBezTo>
                    <a:pt x="4087" y="1803"/>
                    <a:pt x="4481" y="1993"/>
                    <a:pt x="4774" y="2286"/>
                  </a:cubicBezTo>
                  <a:cubicBezTo>
                    <a:pt x="4841" y="2353"/>
                    <a:pt x="4976" y="2421"/>
                    <a:pt x="5110" y="2421"/>
                  </a:cubicBezTo>
                  <a:cubicBezTo>
                    <a:pt x="6522" y="2824"/>
                    <a:pt x="6657" y="3026"/>
                    <a:pt x="6657" y="4303"/>
                  </a:cubicBezTo>
                  <a:cubicBezTo>
                    <a:pt x="6724" y="4975"/>
                    <a:pt x="6253" y="5580"/>
                    <a:pt x="6253" y="6253"/>
                  </a:cubicBezTo>
                  <a:cubicBezTo>
                    <a:pt x="6665" y="7026"/>
                    <a:pt x="7315" y="7246"/>
                    <a:pt x="8019" y="7246"/>
                  </a:cubicBezTo>
                  <a:cubicBezTo>
                    <a:pt x="8234" y="7246"/>
                    <a:pt x="8454" y="7225"/>
                    <a:pt x="8673" y="7194"/>
                  </a:cubicBezTo>
                  <a:cubicBezTo>
                    <a:pt x="9566" y="7082"/>
                    <a:pt x="10212" y="7001"/>
                    <a:pt x="10701" y="7001"/>
                  </a:cubicBezTo>
                  <a:cubicBezTo>
                    <a:pt x="11978" y="7001"/>
                    <a:pt x="12179" y="7553"/>
                    <a:pt x="12909" y="9547"/>
                  </a:cubicBezTo>
                  <a:cubicBezTo>
                    <a:pt x="12924" y="9608"/>
                    <a:pt x="12960" y="9627"/>
                    <a:pt x="13006" y="9627"/>
                  </a:cubicBezTo>
                  <a:cubicBezTo>
                    <a:pt x="13089" y="9627"/>
                    <a:pt x="13206" y="9565"/>
                    <a:pt x="13298" y="9565"/>
                  </a:cubicBezTo>
                  <a:cubicBezTo>
                    <a:pt x="13382" y="9565"/>
                    <a:pt x="13447" y="9617"/>
                    <a:pt x="13447" y="9816"/>
                  </a:cubicBezTo>
                  <a:cubicBezTo>
                    <a:pt x="13514" y="9950"/>
                    <a:pt x="13581" y="10017"/>
                    <a:pt x="13715" y="10085"/>
                  </a:cubicBezTo>
                  <a:lnTo>
                    <a:pt x="14186" y="10085"/>
                  </a:lnTo>
                  <a:cubicBezTo>
                    <a:pt x="15194" y="9748"/>
                    <a:pt x="16136" y="9479"/>
                    <a:pt x="17144" y="9345"/>
                  </a:cubicBezTo>
                  <a:lnTo>
                    <a:pt x="17144" y="9345"/>
                  </a:lnTo>
                  <a:cubicBezTo>
                    <a:pt x="17077" y="9547"/>
                    <a:pt x="16606" y="9412"/>
                    <a:pt x="16606" y="9816"/>
                  </a:cubicBezTo>
                  <a:cubicBezTo>
                    <a:pt x="16650" y="10257"/>
                    <a:pt x="17070" y="10553"/>
                    <a:pt x="17487" y="10553"/>
                  </a:cubicBezTo>
                  <a:cubicBezTo>
                    <a:pt x="17706" y="10553"/>
                    <a:pt x="17923" y="10471"/>
                    <a:pt x="18085" y="10286"/>
                  </a:cubicBezTo>
                  <a:cubicBezTo>
                    <a:pt x="19161" y="9076"/>
                    <a:pt x="21111" y="8404"/>
                    <a:pt x="20842" y="6253"/>
                  </a:cubicBezTo>
                  <a:cubicBezTo>
                    <a:pt x="20656" y="6067"/>
                    <a:pt x="20535" y="5754"/>
                    <a:pt x="20323" y="5754"/>
                  </a:cubicBezTo>
                  <a:cubicBezTo>
                    <a:pt x="20227" y="5754"/>
                    <a:pt x="20114" y="5817"/>
                    <a:pt x="19968" y="5984"/>
                  </a:cubicBezTo>
                  <a:cubicBezTo>
                    <a:pt x="19699" y="6253"/>
                    <a:pt x="19430" y="6589"/>
                    <a:pt x="19026" y="6589"/>
                  </a:cubicBezTo>
                  <a:cubicBezTo>
                    <a:pt x="17615" y="6656"/>
                    <a:pt x="16405" y="6858"/>
                    <a:pt x="15463" y="8068"/>
                  </a:cubicBezTo>
                  <a:cubicBezTo>
                    <a:pt x="15350" y="8209"/>
                    <a:pt x="15202" y="8267"/>
                    <a:pt x="15043" y="8267"/>
                  </a:cubicBezTo>
                  <a:cubicBezTo>
                    <a:pt x="14823" y="8267"/>
                    <a:pt x="14583" y="8156"/>
                    <a:pt x="14388" y="8000"/>
                  </a:cubicBezTo>
                  <a:cubicBezTo>
                    <a:pt x="13984" y="7732"/>
                    <a:pt x="13984" y="7194"/>
                    <a:pt x="14321" y="6925"/>
                  </a:cubicBezTo>
                  <a:cubicBezTo>
                    <a:pt x="14589" y="6656"/>
                    <a:pt x="14724" y="6253"/>
                    <a:pt x="14791" y="5849"/>
                  </a:cubicBezTo>
                  <a:cubicBezTo>
                    <a:pt x="12909" y="4706"/>
                    <a:pt x="10690" y="4639"/>
                    <a:pt x="8539" y="4168"/>
                  </a:cubicBezTo>
                  <a:cubicBezTo>
                    <a:pt x="9749" y="3362"/>
                    <a:pt x="10018" y="2958"/>
                    <a:pt x="9547" y="2555"/>
                  </a:cubicBezTo>
                  <a:cubicBezTo>
                    <a:pt x="8270" y="1547"/>
                    <a:pt x="9480" y="1748"/>
                    <a:pt x="9951" y="1547"/>
                  </a:cubicBezTo>
                  <a:cubicBezTo>
                    <a:pt x="10220" y="1412"/>
                    <a:pt x="10556" y="1278"/>
                    <a:pt x="10757" y="1009"/>
                  </a:cubicBezTo>
                  <a:lnTo>
                    <a:pt x="10757" y="605"/>
                  </a:lnTo>
                  <a:cubicBezTo>
                    <a:pt x="10567" y="590"/>
                    <a:pt x="10377" y="581"/>
                    <a:pt x="10186" y="581"/>
                  </a:cubicBezTo>
                  <a:cubicBezTo>
                    <a:pt x="9570" y="581"/>
                    <a:pt x="8954" y="669"/>
                    <a:pt x="8337" y="874"/>
                  </a:cubicBezTo>
                  <a:cubicBezTo>
                    <a:pt x="7465" y="1165"/>
                    <a:pt x="6557" y="1307"/>
                    <a:pt x="5652" y="1307"/>
                  </a:cubicBezTo>
                  <a:cubicBezTo>
                    <a:pt x="4048" y="1307"/>
                    <a:pt x="2452" y="860"/>
                    <a:pt x="1077" y="0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1" name="Google Shape;24141;p31"/>
            <p:cNvSpPr/>
            <p:nvPr/>
          </p:nvSpPr>
          <p:spPr>
            <a:xfrm>
              <a:off x="4795725" y="3021350"/>
              <a:ext cx="178175" cy="119500"/>
            </a:xfrm>
            <a:custGeom>
              <a:avLst/>
              <a:gdLst/>
              <a:ahLst/>
              <a:cxnLst/>
              <a:rect l="l" t="t" r="r" b="b"/>
              <a:pathLst>
                <a:path w="7127" h="4780" extrusionOk="0">
                  <a:moveTo>
                    <a:pt x="2958" y="1"/>
                  </a:moveTo>
                  <a:cubicBezTo>
                    <a:pt x="1883" y="1"/>
                    <a:pt x="874" y="337"/>
                    <a:pt x="0" y="942"/>
                  </a:cubicBezTo>
                  <a:cubicBezTo>
                    <a:pt x="135" y="1076"/>
                    <a:pt x="336" y="1144"/>
                    <a:pt x="471" y="1144"/>
                  </a:cubicBezTo>
                  <a:cubicBezTo>
                    <a:pt x="1076" y="1144"/>
                    <a:pt x="1681" y="1345"/>
                    <a:pt x="1614" y="2018"/>
                  </a:cubicBezTo>
                  <a:cubicBezTo>
                    <a:pt x="1581" y="2438"/>
                    <a:pt x="1393" y="2547"/>
                    <a:pt x="1154" y="2547"/>
                  </a:cubicBezTo>
                  <a:cubicBezTo>
                    <a:pt x="897" y="2547"/>
                    <a:pt x="580" y="2421"/>
                    <a:pt x="336" y="2421"/>
                  </a:cubicBezTo>
                  <a:cubicBezTo>
                    <a:pt x="269" y="2421"/>
                    <a:pt x="135" y="2555"/>
                    <a:pt x="0" y="2623"/>
                  </a:cubicBezTo>
                  <a:cubicBezTo>
                    <a:pt x="866" y="3651"/>
                    <a:pt x="1340" y="4200"/>
                    <a:pt x="1772" y="4200"/>
                  </a:cubicBezTo>
                  <a:cubicBezTo>
                    <a:pt x="1877" y="4200"/>
                    <a:pt x="1979" y="4167"/>
                    <a:pt x="2084" y="4102"/>
                  </a:cubicBezTo>
                  <a:cubicBezTo>
                    <a:pt x="2337" y="3877"/>
                    <a:pt x="2636" y="3770"/>
                    <a:pt x="2934" y="3770"/>
                  </a:cubicBezTo>
                  <a:cubicBezTo>
                    <a:pt x="3349" y="3770"/>
                    <a:pt x="3760" y="3979"/>
                    <a:pt x="4034" y="4371"/>
                  </a:cubicBezTo>
                  <a:cubicBezTo>
                    <a:pt x="4208" y="4631"/>
                    <a:pt x="4493" y="4779"/>
                    <a:pt x="4783" y="4779"/>
                  </a:cubicBezTo>
                  <a:cubicBezTo>
                    <a:pt x="4941" y="4779"/>
                    <a:pt x="5101" y="4735"/>
                    <a:pt x="5244" y="4639"/>
                  </a:cubicBezTo>
                  <a:cubicBezTo>
                    <a:pt x="5421" y="4551"/>
                    <a:pt x="5588" y="4518"/>
                    <a:pt x="5749" y="4518"/>
                  </a:cubicBezTo>
                  <a:cubicBezTo>
                    <a:pt x="6199" y="4518"/>
                    <a:pt x="6596" y="4774"/>
                    <a:pt x="6992" y="4774"/>
                  </a:cubicBezTo>
                  <a:cubicBezTo>
                    <a:pt x="7126" y="4102"/>
                    <a:pt x="6723" y="3497"/>
                    <a:pt x="6051" y="3295"/>
                  </a:cubicBezTo>
                  <a:cubicBezTo>
                    <a:pt x="5446" y="3026"/>
                    <a:pt x="5378" y="2555"/>
                    <a:pt x="5580" y="2018"/>
                  </a:cubicBezTo>
                  <a:cubicBezTo>
                    <a:pt x="5715" y="1681"/>
                    <a:pt x="6051" y="1345"/>
                    <a:pt x="5849" y="942"/>
                  </a:cubicBezTo>
                  <a:cubicBezTo>
                    <a:pt x="4908" y="875"/>
                    <a:pt x="4101" y="606"/>
                    <a:pt x="3362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2" name="Google Shape;24142;p31"/>
            <p:cNvSpPr/>
            <p:nvPr/>
          </p:nvSpPr>
          <p:spPr>
            <a:xfrm>
              <a:off x="4871350" y="2969250"/>
              <a:ext cx="79025" cy="42050"/>
            </a:xfrm>
            <a:custGeom>
              <a:avLst/>
              <a:gdLst/>
              <a:ahLst/>
              <a:cxnLst/>
              <a:rect l="l" t="t" r="r" b="b"/>
              <a:pathLst>
                <a:path w="3161" h="1682" extrusionOk="0">
                  <a:moveTo>
                    <a:pt x="3160" y="1"/>
                  </a:moveTo>
                  <a:lnTo>
                    <a:pt x="0" y="1681"/>
                  </a:lnTo>
                  <a:cubicBezTo>
                    <a:pt x="807" y="1681"/>
                    <a:pt x="1614" y="1547"/>
                    <a:pt x="2421" y="1278"/>
                  </a:cubicBezTo>
                  <a:lnTo>
                    <a:pt x="3160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3" name="Google Shape;24143;p31"/>
            <p:cNvSpPr/>
            <p:nvPr/>
          </p:nvSpPr>
          <p:spPr>
            <a:xfrm>
              <a:off x="4925375" y="3001000"/>
              <a:ext cx="21625" cy="17650"/>
            </a:xfrm>
            <a:custGeom>
              <a:avLst/>
              <a:gdLst/>
              <a:ahLst/>
              <a:cxnLst/>
              <a:rect l="l" t="t" r="r" b="b"/>
              <a:pathLst>
                <a:path w="865" h="706" extrusionOk="0">
                  <a:moveTo>
                    <a:pt x="310" y="1"/>
                  </a:moveTo>
                  <a:cubicBezTo>
                    <a:pt x="1" y="1"/>
                    <a:pt x="63" y="354"/>
                    <a:pt x="125" y="479"/>
                  </a:cubicBezTo>
                  <a:cubicBezTo>
                    <a:pt x="125" y="630"/>
                    <a:pt x="239" y="705"/>
                    <a:pt x="380" y="705"/>
                  </a:cubicBezTo>
                  <a:cubicBezTo>
                    <a:pt x="428" y="705"/>
                    <a:pt x="478" y="697"/>
                    <a:pt x="529" y="680"/>
                  </a:cubicBezTo>
                  <a:cubicBezTo>
                    <a:pt x="730" y="680"/>
                    <a:pt x="865" y="546"/>
                    <a:pt x="865" y="411"/>
                  </a:cubicBezTo>
                  <a:cubicBezTo>
                    <a:pt x="797" y="75"/>
                    <a:pt x="596" y="8"/>
                    <a:pt x="394" y="8"/>
                  </a:cubicBezTo>
                  <a:cubicBezTo>
                    <a:pt x="363" y="3"/>
                    <a:pt x="336" y="1"/>
                    <a:pt x="310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4" name="Google Shape;24144;p31"/>
            <p:cNvSpPr/>
            <p:nvPr/>
          </p:nvSpPr>
          <p:spPr>
            <a:xfrm>
              <a:off x="1251125" y="3017525"/>
              <a:ext cx="31950" cy="32425"/>
            </a:xfrm>
            <a:custGeom>
              <a:avLst/>
              <a:gdLst/>
              <a:ahLst/>
              <a:cxnLst/>
              <a:rect l="l" t="t" r="r" b="b"/>
              <a:pathLst>
                <a:path w="1278" h="1297" extrusionOk="0">
                  <a:moveTo>
                    <a:pt x="513" y="0"/>
                  </a:moveTo>
                  <a:cubicBezTo>
                    <a:pt x="67" y="0"/>
                    <a:pt x="61" y="529"/>
                    <a:pt x="0" y="893"/>
                  </a:cubicBezTo>
                  <a:cubicBezTo>
                    <a:pt x="337" y="1162"/>
                    <a:pt x="807" y="1297"/>
                    <a:pt x="1211" y="1297"/>
                  </a:cubicBezTo>
                  <a:cubicBezTo>
                    <a:pt x="1211" y="826"/>
                    <a:pt x="1278" y="154"/>
                    <a:pt x="673" y="19"/>
                  </a:cubicBezTo>
                  <a:cubicBezTo>
                    <a:pt x="614" y="6"/>
                    <a:pt x="561" y="0"/>
                    <a:pt x="513" y="0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5" name="Google Shape;24145;p31"/>
            <p:cNvSpPr/>
            <p:nvPr/>
          </p:nvSpPr>
          <p:spPr>
            <a:xfrm>
              <a:off x="1278025" y="3049925"/>
              <a:ext cx="30275" cy="28600"/>
            </a:xfrm>
            <a:custGeom>
              <a:avLst/>
              <a:gdLst/>
              <a:ahLst/>
              <a:cxnLst/>
              <a:rect l="l" t="t" r="r" b="b"/>
              <a:pathLst>
                <a:path w="1211" h="114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202" y="538"/>
                    <a:pt x="0" y="1143"/>
                    <a:pt x="874" y="1143"/>
                  </a:cubicBezTo>
                  <a:cubicBezTo>
                    <a:pt x="941" y="1143"/>
                    <a:pt x="1143" y="1009"/>
                    <a:pt x="1143" y="942"/>
                  </a:cubicBezTo>
                  <a:cubicBezTo>
                    <a:pt x="1210" y="202"/>
                    <a:pt x="672" y="68"/>
                    <a:pt x="135" y="1"/>
                  </a:cubicBezTo>
                  <a:close/>
                </a:path>
              </a:pathLst>
            </a:custGeom>
            <a:solidFill>
              <a:srgbClr val="F0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6" name="Google Shape;24146;p31"/>
            <p:cNvSpPr/>
            <p:nvPr/>
          </p:nvSpPr>
          <p:spPr>
            <a:xfrm>
              <a:off x="1652800" y="2991100"/>
              <a:ext cx="13475" cy="18525"/>
            </a:xfrm>
            <a:custGeom>
              <a:avLst/>
              <a:gdLst/>
              <a:ahLst/>
              <a:cxnLst/>
              <a:rect l="l" t="t" r="r" b="b"/>
              <a:pathLst>
                <a:path w="539" h="741" extrusionOk="0">
                  <a:moveTo>
                    <a:pt x="68" y="1"/>
                  </a:moveTo>
                  <a:cubicBezTo>
                    <a:pt x="1" y="270"/>
                    <a:pt x="135" y="606"/>
                    <a:pt x="472" y="740"/>
                  </a:cubicBezTo>
                  <a:cubicBezTo>
                    <a:pt x="539" y="404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7" name="Google Shape;24147;p31"/>
            <p:cNvSpPr/>
            <p:nvPr/>
          </p:nvSpPr>
          <p:spPr>
            <a:xfrm>
              <a:off x="1642725" y="29692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1"/>
                  </a:moveTo>
                  <a:lnTo>
                    <a:pt x="68" y="1"/>
                  </a:lnTo>
                  <a:cubicBezTo>
                    <a:pt x="1" y="337"/>
                    <a:pt x="135" y="673"/>
                    <a:pt x="471" y="875"/>
                  </a:cubicBezTo>
                  <a:cubicBezTo>
                    <a:pt x="538" y="538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8" name="Google Shape;24148;p31"/>
            <p:cNvSpPr/>
            <p:nvPr/>
          </p:nvSpPr>
          <p:spPr>
            <a:xfrm>
              <a:off x="2543575" y="3360725"/>
              <a:ext cx="302550" cy="414200"/>
            </a:xfrm>
            <a:custGeom>
              <a:avLst/>
              <a:gdLst/>
              <a:ahLst/>
              <a:cxnLst/>
              <a:rect l="l" t="t" r="r" b="b"/>
              <a:pathLst>
                <a:path w="12102" h="16568" extrusionOk="0">
                  <a:moveTo>
                    <a:pt x="10933" y="0"/>
                  </a:moveTo>
                  <a:cubicBezTo>
                    <a:pt x="10616" y="0"/>
                    <a:pt x="10187" y="189"/>
                    <a:pt x="9614" y="544"/>
                  </a:cubicBezTo>
                  <a:cubicBezTo>
                    <a:pt x="9278" y="1283"/>
                    <a:pt x="8606" y="1418"/>
                    <a:pt x="8001" y="1754"/>
                  </a:cubicBezTo>
                  <a:cubicBezTo>
                    <a:pt x="6387" y="2493"/>
                    <a:pt x="4841" y="3367"/>
                    <a:pt x="3295" y="4241"/>
                  </a:cubicBezTo>
                  <a:cubicBezTo>
                    <a:pt x="2623" y="4645"/>
                    <a:pt x="2085" y="5048"/>
                    <a:pt x="2085" y="5922"/>
                  </a:cubicBezTo>
                  <a:cubicBezTo>
                    <a:pt x="2152" y="6594"/>
                    <a:pt x="1749" y="7132"/>
                    <a:pt x="1144" y="7334"/>
                  </a:cubicBezTo>
                  <a:cubicBezTo>
                    <a:pt x="1" y="7670"/>
                    <a:pt x="270" y="8409"/>
                    <a:pt x="539" y="9149"/>
                  </a:cubicBezTo>
                  <a:cubicBezTo>
                    <a:pt x="1211" y="9082"/>
                    <a:pt x="1076" y="8544"/>
                    <a:pt x="1211" y="8275"/>
                  </a:cubicBezTo>
                  <a:cubicBezTo>
                    <a:pt x="1317" y="8011"/>
                    <a:pt x="1505" y="7829"/>
                    <a:pt x="1679" y="7829"/>
                  </a:cubicBezTo>
                  <a:cubicBezTo>
                    <a:pt x="1727" y="7829"/>
                    <a:pt x="1773" y="7843"/>
                    <a:pt x="1816" y="7872"/>
                  </a:cubicBezTo>
                  <a:cubicBezTo>
                    <a:pt x="2623" y="8140"/>
                    <a:pt x="3429" y="8544"/>
                    <a:pt x="4102" y="9082"/>
                  </a:cubicBezTo>
                  <a:cubicBezTo>
                    <a:pt x="4572" y="9485"/>
                    <a:pt x="4303" y="10157"/>
                    <a:pt x="4102" y="10762"/>
                  </a:cubicBezTo>
                  <a:cubicBezTo>
                    <a:pt x="4034" y="10964"/>
                    <a:pt x="4169" y="11098"/>
                    <a:pt x="4438" y="11233"/>
                  </a:cubicBezTo>
                  <a:cubicBezTo>
                    <a:pt x="4841" y="11166"/>
                    <a:pt x="5110" y="10830"/>
                    <a:pt x="5177" y="10493"/>
                  </a:cubicBezTo>
                  <a:cubicBezTo>
                    <a:pt x="5235" y="10261"/>
                    <a:pt x="5444" y="9929"/>
                    <a:pt x="5586" y="9929"/>
                  </a:cubicBezTo>
                  <a:cubicBezTo>
                    <a:pt x="5609" y="9929"/>
                    <a:pt x="5630" y="9937"/>
                    <a:pt x="5648" y="9956"/>
                  </a:cubicBezTo>
                  <a:cubicBezTo>
                    <a:pt x="5884" y="10280"/>
                    <a:pt x="6184" y="10346"/>
                    <a:pt x="6498" y="10346"/>
                  </a:cubicBezTo>
                  <a:cubicBezTo>
                    <a:pt x="6713" y="10346"/>
                    <a:pt x="6934" y="10315"/>
                    <a:pt x="7145" y="10315"/>
                  </a:cubicBezTo>
                  <a:cubicBezTo>
                    <a:pt x="7330" y="10315"/>
                    <a:pt x="7506" y="10338"/>
                    <a:pt x="7665" y="10426"/>
                  </a:cubicBezTo>
                  <a:cubicBezTo>
                    <a:pt x="8001" y="10628"/>
                    <a:pt x="8337" y="10695"/>
                    <a:pt x="8001" y="11166"/>
                  </a:cubicBezTo>
                  <a:cubicBezTo>
                    <a:pt x="7665" y="11636"/>
                    <a:pt x="7598" y="11972"/>
                    <a:pt x="8270" y="12174"/>
                  </a:cubicBezTo>
                  <a:cubicBezTo>
                    <a:pt x="9345" y="12510"/>
                    <a:pt x="10085" y="13519"/>
                    <a:pt x="10085" y="14594"/>
                  </a:cubicBezTo>
                  <a:cubicBezTo>
                    <a:pt x="10085" y="15199"/>
                    <a:pt x="10287" y="15804"/>
                    <a:pt x="10623" y="16275"/>
                  </a:cubicBezTo>
                  <a:cubicBezTo>
                    <a:pt x="10709" y="16477"/>
                    <a:pt x="10858" y="16568"/>
                    <a:pt x="11011" y="16568"/>
                  </a:cubicBezTo>
                  <a:cubicBezTo>
                    <a:pt x="11212" y="16568"/>
                    <a:pt x="11420" y="16409"/>
                    <a:pt x="11497" y="16141"/>
                  </a:cubicBezTo>
                  <a:cubicBezTo>
                    <a:pt x="11631" y="15737"/>
                    <a:pt x="11631" y="15334"/>
                    <a:pt x="11497" y="14998"/>
                  </a:cubicBezTo>
                  <a:cubicBezTo>
                    <a:pt x="11026" y="13519"/>
                    <a:pt x="11228" y="11905"/>
                    <a:pt x="10892" y="10426"/>
                  </a:cubicBezTo>
                  <a:cubicBezTo>
                    <a:pt x="10488" y="9552"/>
                    <a:pt x="10623" y="8544"/>
                    <a:pt x="11161" y="7737"/>
                  </a:cubicBezTo>
                  <a:cubicBezTo>
                    <a:pt x="11430" y="7535"/>
                    <a:pt x="11631" y="7266"/>
                    <a:pt x="11698" y="6930"/>
                  </a:cubicBezTo>
                  <a:cubicBezTo>
                    <a:pt x="12102" y="5048"/>
                    <a:pt x="11833" y="3166"/>
                    <a:pt x="11698" y="1283"/>
                  </a:cubicBezTo>
                  <a:cubicBezTo>
                    <a:pt x="11619" y="404"/>
                    <a:pt x="11396" y="0"/>
                    <a:pt x="10933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9" name="Google Shape;24149;p31"/>
            <p:cNvSpPr/>
            <p:nvPr/>
          </p:nvSpPr>
          <p:spPr>
            <a:xfrm>
              <a:off x="2232650" y="3586075"/>
              <a:ext cx="127750" cy="535750"/>
            </a:xfrm>
            <a:custGeom>
              <a:avLst/>
              <a:gdLst/>
              <a:ahLst/>
              <a:cxnLst/>
              <a:rect l="l" t="t" r="r" b="b"/>
              <a:pathLst>
                <a:path w="5110" h="21430" extrusionOk="0">
                  <a:moveTo>
                    <a:pt x="5110" y="0"/>
                  </a:moveTo>
                  <a:cubicBezTo>
                    <a:pt x="3631" y="0"/>
                    <a:pt x="2219" y="605"/>
                    <a:pt x="1076" y="1614"/>
                  </a:cubicBezTo>
                  <a:cubicBezTo>
                    <a:pt x="1139" y="1623"/>
                    <a:pt x="1201" y="1627"/>
                    <a:pt x="1263" y="1627"/>
                  </a:cubicBezTo>
                  <a:cubicBezTo>
                    <a:pt x="2057" y="1627"/>
                    <a:pt x="2738" y="928"/>
                    <a:pt x="3785" y="928"/>
                  </a:cubicBezTo>
                  <a:cubicBezTo>
                    <a:pt x="3866" y="928"/>
                    <a:pt x="3949" y="933"/>
                    <a:pt x="4034" y="942"/>
                  </a:cubicBezTo>
                  <a:cubicBezTo>
                    <a:pt x="2421" y="3832"/>
                    <a:pt x="1883" y="6790"/>
                    <a:pt x="1076" y="9748"/>
                  </a:cubicBezTo>
                  <a:cubicBezTo>
                    <a:pt x="606" y="11362"/>
                    <a:pt x="1" y="12975"/>
                    <a:pt x="606" y="14791"/>
                  </a:cubicBezTo>
                  <a:cubicBezTo>
                    <a:pt x="740" y="15194"/>
                    <a:pt x="740" y="15732"/>
                    <a:pt x="606" y="16135"/>
                  </a:cubicBezTo>
                  <a:cubicBezTo>
                    <a:pt x="135" y="17614"/>
                    <a:pt x="471" y="19026"/>
                    <a:pt x="673" y="20438"/>
                  </a:cubicBezTo>
                  <a:cubicBezTo>
                    <a:pt x="404" y="20841"/>
                    <a:pt x="404" y="21244"/>
                    <a:pt x="875" y="21379"/>
                  </a:cubicBezTo>
                  <a:cubicBezTo>
                    <a:pt x="980" y="21414"/>
                    <a:pt x="1069" y="21430"/>
                    <a:pt x="1146" y="21430"/>
                  </a:cubicBezTo>
                  <a:cubicBezTo>
                    <a:pt x="1655" y="21430"/>
                    <a:pt x="1600" y="20739"/>
                    <a:pt x="1950" y="20505"/>
                  </a:cubicBezTo>
                  <a:cubicBezTo>
                    <a:pt x="2622" y="19429"/>
                    <a:pt x="2219" y="18152"/>
                    <a:pt x="2219" y="17009"/>
                  </a:cubicBezTo>
                  <a:cubicBezTo>
                    <a:pt x="2152" y="13580"/>
                    <a:pt x="2488" y="10219"/>
                    <a:pt x="3295" y="6925"/>
                  </a:cubicBezTo>
                  <a:cubicBezTo>
                    <a:pt x="3900" y="4572"/>
                    <a:pt x="4707" y="2353"/>
                    <a:pt x="511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0" name="Google Shape;24150;p31"/>
            <p:cNvSpPr/>
            <p:nvPr/>
          </p:nvSpPr>
          <p:spPr>
            <a:xfrm>
              <a:off x="2982250" y="4378875"/>
              <a:ext cx="151275" cy="244000"/>
            </a:xfrm>
            <a:custGeom>
              <a:avLst/>
              <a:gdLst/>
              <a:ahLst/>
              <a:cxnLst/>
              <a:rect l="l" t="t" r="r" b="b"/>
              <a:pathLst>
                <a:path w="6051" h="9760" extrusionOk="0">
                  <a:moveTo>
                    <a:pt x="248" y="0"/>
                  </a:moveTo>
                  <a:cubicBezTo>
                    <a:pt x="189" y="0"/>
                    <a:pt x="129" y="6"/>
                    <a:pt x="67" y="20"/>
                  </a:cubicBezTo>
                  <a:cubicBezTo>
                    <a:pt x="0" y="20"/>
                    <a:pt x="0" y="87"/>
                    <a:pt x="0" y="222"/>
                  </a:cubicBezTo>
                  <a:cubicBezTo>
                    <a:pt x="0" y="356"/>
                    <a:pt x="67" y="423"/>
                    <a:pt x="135" y="491"/>
                  </a:cubicBezTo>
                  <a:cubicBezTo>
                    <a:pt x="807" y="3381"/>
                    <a:pt x="2286" y="5869"/>
                    <a:pt x="3362" y="8558"/>
                  </a:cubicBezTo>
                  <a:cubicBezTo>
                    <a:pt x="3964" y="8668"/>
                    <a:pt x="4165" y="9760"/>
                    <a:pt x="4728" y="9760"/>
                  </a:cubicBezTo>
                  <a:cubicBezTo>
                    <a:pt x="4856" y="9760"/>
                    <a:pt x="5003" y="9703"/>
                    <a:pt x="5177" y="9566"/>
                  </a:cubicBezTo>
                  <a:cubicBezTo>
                    <a:pt x="6051" y="8894"/>
                    <a:pt x="5378" y="7886"/>
                    <a:pt x="4773" y="7348"/>
                  </a:cubicBezTo>
                  <a:cubicBezTo>
                    <a:pt x="4168" y="6810"/>
                    <a:pt x="4773" y="6474"/>
                    <a:pt x="4639" y="6071"/>
                  </a:cubicBezTo>
                  <a:lnTo>
                    <a:pt x="2958" y="2104"/>
                  </a:lnTo>
                  <a:cubicBezTo>
                    <a:pt x="2555" y="1634"/>
                    <a:pt x="2286" y="1028"/>
                    <a:pt x="2152" y="491"/>
                  </a:cubicBezTo>
                  <a:cubicBezTo>
                    <a:pt x="2017" y="356"/>
                    <a:pt x="1883" y="289"/>
                    <a:pt x="1748" y="289"/>
                  </a:cubicBezTo>
                  <a:cubicBezTo>
                    <a:pt x="1660" y="318"/>
                    <a:pt x="1575" y="331"/>
                    <a:pt x="1492" y="331"/>
                  </a:cubicBezTo>
                  <a:cubicBezTo>
                    <a:pt x="1062" y="331"/>
                    <a:pt x="685" y="0"/>
                    <a:pt x="248" y="0"/>
                  </a:cubicBezTo>
                  <a:close/>
                </a:path>
              </a:pathLst>
            </a:custGeom>
            <a:solidFill>
              <a:srgbClr val="7E9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1" name="Google Shape;24151;p31"/>
            <p:cNvSpPr/>
            <p:nvPr/>
          </p:nvSpPr>
          <p:spPr>
            <a:xfrm>
              <a:off x="3167125" y="4762975"/>
              <a:ext cx="151275" cy="186950"/>
            </a:xfrm>
            <a:custGeom>
              <a:avLst/>
              <a:gdLst/>
              <a:ahLst/>
              <a:cxnLst/>
              <a:rect l="l" t="t" r="r" b="b"/>
              <a:pathLst>
                <a:path w="6051" h="7478" extrusionOk="0">
                  <a:moveTo>
                    <a:pt x="1118" y="1"/>
                  </a:moveTo>
                  <a:cubicBezTo>
                    <a:pt x="1003" y="1"/>
                    <a:pt x="879" y="35"/>
                    <a:pt x="740" y="119"/>
                  </a:cubicBezTo>
                  <a:cubicBezTo>
                    <a:pt x="202" y="387"/>
                    <a:pt x="0" y="1127"/>
                    <a:pt x="404" y="1598"/>
                  </a:cubicBezTo>
                  <a:cubicBezTo>
                    <a:pt x="942" y="1866"/>
                    <a:pt x="942" y="2404"/>
                    <a:pt x="1210" y="2875"/>
                  </a:cubicBezTo>
                  <a:cubicBezTo>
                    <a:pt x="1412" y="3077"/>
                    <a:pt x="1345" y="3480"/>
                    <a:pt x="1614" y="3682"/>
                  </a:cubicBezTo>
                  <a:cubicBezTo>
                    <a:pt x="1748" y="3816"/>
                    <a:pt x="1883" y="3951"/>
                    <a:pt x="1950" y="4152"/>
                  </a:cubicBezTo>
                  <a:lnTo>
                    <a:pt x="4437" y="7312"/>
                  </a:lnTo>
                  <a:cubicBezTo>
                    <a:pt x="4578" y="7424"/>
                    <a:pt x="4706" y="7478"/>
                    <a:pt x="4823" y="7478"/>
                  </a:cubicBezTo>
                  <a:cubicBezTo>
                    <a:pt x="4986" y="7478"/>
                    <a:pt x="5127" y="7373"/>
                    <a:pt x="5244" y="7177"/>
                  </a:cubicBezTo>
                  <a:cubicBezTo>
                    <a:pt x="5136" y="6933"/>
                    <a:pt x="5191" y="6875"/>
                    <a:pt x="5296" y="6875"/>
                  </a:cubicBezTo>
                  <a:cubicBezTo>
                    <a:pt x="5392" y="6875"/>
                    <a:pt x="5527" y="6923"/>
                    <a:pt x="5618" y="6923"/>
                  </a:cubicBezTo>
                  <a:cubicBezTo>
                    <a:pt x="5675" y="6923"/>
                    <a:pt x="5715" y="6904"/>
                    <a:pt x="5715" y="6841"/>
                  </a:cubicBezTo>
                  <a:cubicBezTo>
                    <a:pt x="5984" y="6505"/>
                    <a:pt x="6051" y="6035"/>
                    <a:pt x="5984" y="5631"/>
                  </a:cubicBezTo>
                  <a:cubicBezTo>
                    <a:pt x="5513" y="3951"/>
                    <a:pt x="4101" y="2942"/>
                    <a:pt x="3294" y="1530"/>
                  </a:cubicBezTo>
                  <a:cubicBezTo>
                    <a:pt x="3093" y="1396"/>
                    <a:pt x="2891" y="1194"/>
                    <a:pt x="2622" y="1060"/>
                  </a:cubicBezTo>
                  <a:lnTo>
                    <a:pt x="2219" y="724"/>
                  </a:lnTo>
                  <a:cubicBezTo>
                    <a:pt x="1845" y="510"/>
                    <a:pt x="1557" y="1"/>
                    <a:pt x="1118" y="1"/>
                  </a:cubicBezTo>
                  <a:close/>
                </a:path>
              </a:pathLst>
            </a:custGeom>
            <a:solidFill>
              <a:srgbClr val="799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2" name="Google Shape;24152;p31"/>
            <p:cNvSpPr/>
            <p:nvPr/>
          </p:nvSpPr>
          <p:spPr>
            <a:xfrm>
              <a:off x="2824250" y="3549100"/>
              <a:ext cx="75675" cy="277325"/>
            </a:xfrm>
            <a:custGeom>
              <a:avLst/>
              <a:gdLst/>
              <a:ahLst/>
              <a:cxnLst/>
              <a:rect l="l" t="t" r="r" b="b"/>
              <a:pathLst>
                <a:path w="3027" h="11093" extrusionOk="0">
                  <a:moveTo>
                    <a:pt x="1211" y="0"/>
                  </a:moveTo>
                  <a:cubicBezTo>
                    <a:pt x="942" y="68"/>
                    <a:pt x="606" y="202"/>
                    <a:pt x="404" y="404"/>
                  </a:cubicBezTo>
                  <a:cubicBezTo>
                    <a:pt x="203" y="605"/>
                    <a:pt x="135" y="807"/>
                    <a:pt x="1" y="1009"/>
                  </a:cubicBezTo>
                  <a:cubicBezTo>
                    <a:pt x="1" y="1681"/>
                    <a:pt x="68" y="2286"/>
                    <a:pt x="135" y="2958"/>
                  </a:cubicBezTo>
                  <a:cubicBezTo>
                    <a:pt x="471" y="4841"/>
                    <a:pt x="740" y="6723"/>
                    <a:pt x="808" y="8673"/>
                  </a:cubicBezTo>
                  <a:cubicBezTo>
                    <a:pt x="874" y="8684"/>
                    <a:pt x="933" y="8689"/>
                    <a:pt x="987" y="8689"/>
                  </a:cubicBezTo>
                  <a:cubicBezTo>
                    <a:pt x="1595" y="8689"/>
                    <a:pt x="1502" y="8040"/>
                    <a:pt x="1749" y="7732"/>
                  </a:cubicBezTo>
                  <a:lnTo>
                    <a:pt x="1749" y="7732"/>
                  </a:lnTo>
                  <a:cubicBezTo>
                    <a:pt x="2354" y="8740"/>
                    <a:pt x="1211" y="10354"/>
                    <a:pt x="2757" y="11093"/>
                  </a:cubicBezTo>
                  <a:cubicBezTo>
                    <a:pt x="2824" y="10959"/>
                    <a:pt x="2824" y="10824"/>
                    <a:pt x="2824" y="10690"/>
                  </a:cubicBezTo>
                  <a:cubicBezTo>
                    <a:pt x="3026" y="7933"/>
                    <a:pt x="2287" y="5311"/>
                    <a:pt x="2018" y="2622"/>
                  </a:cubicBezTo>
                  <a:cubicBezTo>
                    <a:pt x="2018" y="2353"/>
                    <a:pt x="1883" y="2017"/>
                    <a:pt x="1614" y="1883"/>
                  </a:cubicBezTo>
                  <a:cubicBezTo>
                    <a:pt x="1345" y="1681"/>
                    <a:pt x="1345" y="1210"/>
                    <a:pt x="1614" y="1009"/>
                  </a:cubicBezTo>
                  <a:lnTo>
                    <a:pt x="1614" y="202"/>
                  </a:lnTo>
                  <a:cubicBezTo>
                    <a:pt x="1547" y="68"/>
                    <a:pt x="1345" y="0"/>
                    <a:pt x="1211" y="0"/>
                  </a:cubicBez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3" name="Google Shape;24153;p31"/>
            <p:cNvSpPr/>
            <p:nvPr/>
          </p:nvSpPr>
          <p:spPr>
            <a:xfrm>
              <a:off x="2772150" y="3283550"/>
              <a:ext cx="156325" cy="254475"/>
            </a:xfrm>
            <a:custGeom>
              <a:avLst/>
              <a:gdLst/>
              <a:ahLst/>
              <a:cxnLst/>
              <a:rect l="l" t="t" r="r" b="b"/>
              <a:pathLst>
                <a:path w="6253" h="10179" extrusionOk="0">
                  <a:moveTo>
                    <a:pt x="6118" y="0"/>
                  </a:moveTo>
                  <a:lnTo>
                    <a:pt x="6118" y="0"/>
                  </a:lnTo>
                  <a:cubicBezTo>
                    <a:pt x="3833" y="807"/>
                    <a:pt x="1816" y="2017"/>
                    <a:pt x="1" y="3563"/>
                  </a:cubicBezTo>
                  <a:lnTo>
                    <a:pt x="471" y="3563"/>
                  </a:lnTo>
                  <a:cubicBezTo>
                    <a:pt x="815" y="3426"/>
                    <a:pt x="1211" y="3219"/>
                    <a:pt x="1516" y="3219"/>
                  </a:cubicBezTo>
                  <a:cubicBezTo>
                    <a:pt x="1808" y="3219"/>
                    <a:pt x="2018" y="3409"/>
                    <a:pt x="2018" y="4034"/>
                  </a:cubicBezTo>
                  <a:cubicBezTo>
                    <a:pt x="2018" y="6051"/>
                    <a:pt x="2421" y="8068"/>
                    <a:pt x="2085" y="10017"/>
                  </a:cubicBezTo>
                  <a:cubicBezTo>
                    <a:pt x="2134" y="10116"/>
                    <a:pt x="2255" y="10178"/>
                    <a:pt x="2396" y="10178"/>
                  </a:cubicBezTo>
                  <a:cubicBezTo>
                    <a:pt x="2447" y="10178"/>
                    <a:pt x="2501" y="10170"/>
                    <a:pt x="2555" y="10152"/>
                  </a:cubicBezTo>
                  <a:cubicBezTo>
                    <a:pt x="2690" y="10017"/>
                    <a:pt x="2824" y="9950"/>
                    <a:pt x="2892" y="9816"/>
                  </a:cubicBezTo>
                  <a:cubicBezTo>
                    <a:pt x="3160" y="9479"/>
                    <a:pt x="3362" y="9143"/>
                    <a:pt x="3698" y="8807"/>
                  </a:cubicBezTo>
                  <a:lnTo>
                    <a:pt x="3698" y="8404"/>
                  </a:lnTo>
                  <a:cubicBezTo>
                    <a:pt x="3564" y="8068"/>
                    <a:pt x="3228" y="7664"/>
                    <a:pt x="3766" y="7328"/>
                  </a:cubicBezTo>
                  <a:cubicBezTo>
                    <a:pt x="3900" y="7261"/>
                    <a:pt x="4034" y="7127"/>
                    <a:pt x="4169" y="6992"/>
                  </a:cubicBezTo>
                  <a:cubicBezTo>
                    <a:pt x="4236" y="6790"/>
                    <a:pt x="4303" y="6656"/>
                    <a:pt x="4303" y="6454"/>
                  </a:cubicBezTo>
                  <a:cubicBezTo>
                    <a:pt x="4102" y="5311"/>
                    <a:pt x="3967" y="4168"/>
                    <a:pt x="3967" y="3026"/>
                  </a:cubicBezTo>
                  <a:cubicBezTo>
                    <a:pt x="3967" y="2757"/>
                    <a:pt x="4034" y="2555"/>
                    <a:pt x="4169" y="2286"/>
                  </a:cubicBezTo>
                  <a:cubicBezTo>
                    <a:pt x="4303" y="2017"/>
                    <a:pt x="4505" y="1815"/>
                    <a:pt x="4774" y="1681"/>
                  </a:cubicBezTo>
                  <a:cubicBezTo>
                    <a:pt x="5312" y="1143"/>
                    <a:pt x="6253" y="1009"/>
                    <a:pt x="6118" y="0"/>
                  </a:cubicBezTo>
                  <a:close/>
                </a:path>
              </a:pathLst>
            </a:custGeom>
            <a:solidFill>
              <a:srgbClr val="D4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4" name="Google Shape;24154;p31"/>
            <p:cNvSpPr/>
            <p:nvPr/>
          </p:nvSpPr>
          <p:spPr>
            <a:xfrm>
              <a:off x="2888125" y="4086275"/>
              <a:ext cx="114300" cy="213150"/>
            </a:xfrm>
            <a:custGeom>
              <a:avLst/>
              <a:gdLst/>
              <a:ahLst/>
              <a:cxnLst/>
              <a:rect l="l" t="t" r="r" b="b"/>
              <a:pathLst>
                <a:path w="4572" h="8526" extrusionOk="0">
                  <a:moveTo>
                    <a:pt x="976" y="0"/>
                  </a:moveTo>
                  <a:cubicBezTo>
                    <a:pt x="472" y="0"/>
                    <a:pt x="59" y="366"/>
                    <a:pt x="0" y="833"/>
                  </a:cubicBezTo>
                  <a:cubicBezTo>
                    <a:pt x="269" y="1505"/>
                    <a:pt x="404" y="2245"/>
                    <a:pt x="606" y="2917"/>
                  </a:cubicBezTo>
                  <a:cubicBezTo>
                    <a:pt x="942" y="4463"/>
                    <a:pt x="1143" y="6077"/>
                    <a:pt x="2152" y="7354"/>
                  </a:cubicBezTo>
                  <a:cubicBezTo>
                    <a:pt x="2671" y="7470"/>
                    <a:pt x="2250" y="8526"/>
                    <a:pt x="2714" y="8526"/>
                  </a:cubicBezTo>
                  <a:cubicBezTo>
                    <a:pt x="2791" y="8526"/>
                    <a:pt x="2892" y="8497"/>
                    <a:pt x="3026" y="8430"/>
                  </a:cubicBezTo>
                  <a:cubicBezTo>
                    <a:pt x="3429" y="8228"/>
                    <a:pt x="4572" y="7556"/>
                    <a:pt x="3832" y="6547"/>
                  </a:cubicBezTo>
                  <a:lnTo>
                    <a:pt x="3832" y="5741"/>
                  </a:lnTo>
                  <a:cubicBezTo>
                    <a:pt x="3227" y="5203"/>
                    <a:pt x="3429" y="4195"/>
                    <a:pt x="2690" y="3657"/>
                  </a:cubicBezTo>
                  <a:cubicBezTo>
                    <a:pt x="2219" y="2850"/>
                    <a:pt x="1883" y="1909"/>
                    <a:pt x="1614" y="968"/>
                  </a:cubicBezTo>
                  <a:cubicBezTo>
                    <a:pt x="1547" y="631"/>
                    <a:pt x="1681" y="94"/>
                    <a:pt x="1211" y="26"/>
                  </a:cubicBezTo>
                  <a:cubicBezTo>
                    <a:pt x="1131" y="9"/>
                    <a:pt x="1053" y="0"/>
                    <a:pt x="976" y="0"/>
                  </a:cubicBezTo>
                  <a:close/>
                </a:path>
              </a:pathLst>
            </a:custGeom>
            <a:solidFill>
              <a:srgbClr val="7F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5" name="Google Shape;24155;p31"/>
            <p:cNvSpPr/>
            <p:nvPr/>
          </p:nvSpPr>
          <p:spPr>
            <a:xfrm>
              <a:off x="2943600" y="4249950"/>
              <a:ext cx="92450" cy="141550"/>
            </a:xfrm>
            <a:custGeom>
              <a:avLst/>
              <a:gdLst/>
              <a:ahLst/>
              <a:cxnLst/>
              <a:rect l="l" t="t" r="r" b="b"/>
              <a:pathLst>
                <a:path w="3698" h="5662" extrusionOk="0">
                  <a:moveTo>
                    <a:pt x="1681" y="0"/>
                  </a:moveTo>
                  <a:cubicBezTo>
                    <a:pt x="1950" y="942"/>
                    <a:pt x="874" y="1009"/>
                    <a:pt x="672" y="1681"/>
                  </a:cubicBezTo>
                  <a:cubicBezTo>
                    <a:pt x="336" y="1480"/>
                    <a:pt x="471" y="942"/>
                    <a:pt x="0" y="807"/>
                  </a:cubicBezTo>
                  <a:lnTo>
                    <a:pt x="0" y="807"/>
                  </a:lnTo>
                  <a:cubicBezTo>
                    <a:pt x="0" y="2622"/>
                    <a:pt x="874" y="4101"/>
                    <a:pt x="1681" y="5648"/>
                  </a:cubicBezTo>
                  <a:lnTo>
                    <a:pt x="1681" y="5244"/>
                  </a:lnTo>
                  <a:cubicBezTo>
                    <a:pt x="1791" y="5189"/>
                    <a:pt x="1891" y="5167"/>
                    <a:pt x="1986" y="5167"/>
                  </a:cubicBezTo>
                  <a:cubicBezTo>
                    <a:pt x="2428" y="5167"/>
                    <a:pt x="2732" y="5662"/>
                    <a:pt x="3167" y="5662"/>
                  </a:cubicBezTo>
                  <a:cubicBezTo>
                    <a:pt x="3208" y="5662"/>
                    <a:pt x="3250" y="5657"/>
                    <a:pt x="3294" y="5648"/>
                  </a:cubicBezTo>
                  <a:lnTo>
                    <a:pt x="3698" y="5648"/>
                  </a:lnTo>
                  <a:cubicBezTo>
                    <a:pt x="3698" y="4908"/>
                    <a:pt x="3429" y="4169"/>
                    <a:pt x="3025" y="3564"/>
                  </a:cubicBezTo>
                  <a:cubicBezTo>
                    <a:pt x="2622" y="2690"/>
                    <a:pt x="2286" y="1748"/>
                    <a:pt x="2084" y="807"/>
                  </a:cubicBezTo>
                  <a:cubicBezTo>
                    <a:pt x="2084" y="807"/>
                    <a:pt x="2151" y="740"/>
                    <a:pt x="2151" y="673"/>
                  </a:cubicBezTo>
                  <a:cubicBezTo>
                    <a:pt x="2219" y="538"/>
                    <a:pt x="2151" y="471"/>
                    <a:pt x="2084" y="404"/>
                  </a:cubicBezTo>
                  <a:lnTo>
                    <a:pt x="1681" y="0"/>
                  </a:ln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6" name="Google Shape;24156;p31"/>
            <p:cNvSpPr/>
            <p:nvPr/>
          </p:nvSpPr>
          <p:spPr>
            <a:xfrm>
              <a:off x="3125100" y="4671100"/>
              <a:ext cx="109275" cy="133500"/>
            </a:xfrm>
            <a:custGeom>
              <a:avLst/>
              <a:gdLst/>
              <a:ahLst/>
              <a:cxnLst/>
              <a:rect l="l" t="t" r="r" b="b"/>
              <a:pathLst>
                <a:path w="4371" h="5340" extrusionOk="0">
                  <a:moveTo>
                    <a:pt x="1909" y="1"/>
                  </a:moveTo>
                  <a:cubicBezTo>
                    <a:pt x="1771" y="1"/>
                    <a:pt x="1642" y="48"/>
                    <a:pt x="1547" y="96"/>
                  </a:cubicBezTo>
                  <a:cubicBezTo>
                    <a:pt x="1143" y="634"/>
                    <a:pt x="606" y="1104"/>
                    <a:pt x="1" y="1306"/>
                  </a:cubicBezTo>
                  <a:cubicBezTo>
                    <a:pt x="538" y="2718"/>
                    <a:pt x="1211" y="4062"/>
                    <a:pt x="2085" y="5340"/>
                  </a:cubicBezTo>
                  <a:cubicBezTo>
                    <a:pt x="2085" y="4802"/>
                    <a:pt x="2286" y="4264"/>
                    <a:pt x="2690" y="3995"/>
                  </a:cubicBezTo>
                  <a:cubicBezTo>
                    <a:pt x="3208" y="4125"/>
                    <a:pt x="3352" y="4940"/>
                    <a:pt x="4022" y="4940"/>
                  </a:cubicBezTo>
                  <a:cubicBezTo>
                    <a:pt x="4048" y="4940"/>
                    <a:pt x="4074" y="4939"/>
                    <a:pt x="4102" y="4936"/>
                  </a:cubicBezTo>
                  <a:cubicBezTo>
                    <a:pt x="4370" y="2920"/>
                    <a:pt x="2891" y="1575"/>
                    <a:pt x="2085" y="29"/>
                  </a:cubicBezTo>
                  <a:cubicBezTo>
                    <a:pt x="2026" y="9"/>
                    <a:pt x="1967" y="1"/>
                    <a:pt x="1909" y="1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7" name="Google Shape;24157;p31"/>
            <p:cNvSpPr/>
            <p:nvPr/>
          </p:nvSpPr>
          <p:spPr>
            <a:xfrm>
              <a:off x="2834350" y="3717175"/>
              <a:ext cx="58850" cy="189925"/>
            </a:xfrm>
            <a:custGeom>
              <a:avLst/>
              <a:gdLst/>
              <a:ahLst/>
              <a:cxnLst/>
              <a:rect l="l" t="t" r="r" b="b"/>
              <a:pathLst>
                <a:path w="2354" h="7597" extrusionOk="0">
                  <a:moveTo>
                    <a:pt x="1143" y="0"/>
                  </a:moveTo>
                  <a:cubicBezTo>
                    <a:pt x="807" y="740"/>
                    <a:pt x="1009" y="1479"/>
                    <a:pt x="404" y="1950"/>
                  </a:cubicBezTo>
                  <a:cubicBezTo>
                    <a:pt x="471" y="3832"/>
                    <a:pt x="0" y="5782"/>
                    <a:pt x="740" y="7597"/>
                  </a:cubicBezTo>
                  <a:lnTo>
                    <a:pt x="941" y="7463"/>
                  </a:lnTo>
                  <a:cubicBezTo>
                    <a:pt x="1076" y="7194"/>
                    <a:pt x="1210" y="6857"/>
                    <a:pt x="1210" y="6454"/>
                  </a:cubicBezTo>
                  <a:cubicBezTo>
                    <a:pt x="1278" y="6051"/>
                    <a:pt x="1546" y="5647"/>
                    <a:pt x="1950" y="5446"/>
                  </a:cubicBezTo>
                  <a:cubicBezTo>
                    <a:pt x="2084" y="5244"/>
                    <a:pt x="2219" y="4975"/>
                    <a:pt x="2353" y="4773"/>
                  </a:cubicBezTo>
                  <a:cubicBezTo>
                    <a:pt x="2353" y="4639"/>
                    <a:pt x="2353" y="4504"/>
                    <a:pt x="2353" y="4370"/>
                  </a:cubicBezTo>
                  <a:cubicBezTo>
                    <a:pt x="1748" y="3698"/>
                    <a:pt x="2084" y="2824"/>
                    <a:pt x="2017" y="2084"/>
                  </a:cubicBezTo>
                  <a:cubicBezTo>
                    <a:pt x="2084" y="1278"/>
                    <a:pt x="1748" y="538"/>
                    <a:pt x="1143" y="0"/>
                  </a:cubicBezTo>
                  <a:close/>
                </a:path>
              </a:pathLst>
            </a:custGeom>
            <a:solidFill>
              <a:srgbClr val="9C9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8" name="Google Shape;24158;p31"/>
            <p:cNvSpPr/>
            <p:nvPr/>
          </p:nvSpPr>
          <p:spPr>
            <a:xfrm>
              <a:off x="2234325" y="4098675"/>
              <a:ext cx="75675" cy="183600"/>
            </a:xfrm>
            <a:custGeom>
              <a:avLst/>
              <a:gdLst/>
              <a:ahLst/>
              <a:cxnLst/>
              <a:rect l="l" t="t" r="r" b="b"/>
              <a:pathLst>
                <a:path w="3027" h="7344" extrusionOk="0">
                  <a:moveTo>
                    <a:pt x="606" y="1"/>
                  </a:moveTo>
                  <a:cubicBezTo>
                    <a:pt x="68" y="673"/>
                    <a:pt x="1" y="1682"/>
                    <a:pt x="539" y="2421"/>
                  </a:cubicBezTo>
                  <a:cubicBezTo>
                    <a:pt x="1144" y="2959"/>
                    <a:pt x="808" y="3967"/>
                    <a:pt x="1345" y="4438"/>
                  </a:cubicBezTo>
                  <a:cubicBezTo>
                    <a:pt x="2421" y="5312"/>
                    <a:pt x="942" y="4909"/>
                    <a:pt x="1009" y="5245"/>
                  </a:cubicBezTo>
                  <a:cubicBezTo>
                    <a:pt x="942" y="5917"/>
                    <a:pt x="1076" y="6657"/>
                    <a:pt x="1413" y="7262"/>
                  </a:cubicBezTo>
                  <a:cubicBezTo>
                    <a:pt x="1530" y="7320"/>
                    <a:pt x="1642" y="7344"/>
                    <a:pt x="1748" y="7344"/>
                  </a:cubicBezTo>
                  <a:cubicBezTo>
                    <a:pt x="2130" y="7344"/>
                    <a:pt x="2457" y="7045"/>
                    <a:pt x="2824" y="6993"/>
                  </a:cubicBezTo>
                  <a:lnTo>
                    <a:pt x="3026" y="6858"/>
                  </a:lnTo>
                  <a:cubicBezTo>
                    <a:pt x="2421" y="4640"/>
                    <a:pt x="2018" y="2354"/>
                    <a:pt x="1883" y="1"/>
                  </a:cubicBezTo>
                  <a:cubicBezTo>
                    <a:pt x="1569" y="1"/>
                    <a:pt x="1256" y="718"/>
                    <a:pt x="982" y="718"/>
                  </a:cubicBezTo>
                  <a:cubicBezTo>
                    <a:pt x="845" y="718"/>
                    <a:pt x="718" y="539"/>
                    <a:pt x="606" y="1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9" name="Google Shape;24159;p31"/>
            <p:cNvSpPr/>
            <p:nvPr/>
          </p:nvSpPr>
          <p:spPr>
            <a:xfrm>
              <a:off x="2269625" y="4270125"/>
              <a:ext cx="73025" cy="135800"/>
            </a:xfrm>
            <a:custGeom>
              <a:avLst/>
              <a:gdLst/>
              <a:ahLst/>
              <a:cxnLst/>
              <a:rect l="l" t="t" r="r" b="b"/>
              <a:pathLst>
                <a:path w="2921" h="5432" extrusionOk="0">
                  <a:moveTo>
                    <a:pt x="1547" y="0"/>
                  </a:moveTo>
                  <a:cubicBezTo>
                    <a:pt x="942" y="269"/>
                    <a:pt x="875" y="1210"/>
                    <a:pt x="1" y="1210"/>
                  </a:cubicBezTo>
                  <a:cubicBezTo>
                    <a:pt x="404" y="2555"/>
                    <a:pt x="807" y="3899"/>
                    <a:pt x="1143" y="5244"/>
                  </a:cubicBezTo>
                  <a:cubicBezTo>
                    <a:pt x="1521" y="5374"/>
                    <a:pt x="1808" y="5431"/>
                    <a:pt x="2024" y="5431"/>
                  </a:cubicBezTo>
                  <a:cubicBezTo>
                    <a:pt x="2921" y="5431"/>
                    <a:pt x="2583" y="4444"/>
                    <a:pt x="2421" y="3631"/>
                  </a:cubicBezTo>
                  <a:cubicBezTo>
                    <a:pt x="2286" y="2420"/>
                    <a:pt x="2017" y="1210"/>
                    <a:pt x="1547" y="0"/>
                  </a:cubicBezTo>
                  <a:close/>
                </a:path>
              </a:pathLst>
            </a:custGeom>
            <a:solidFill>
              <a:srgbClr val="8D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0" name="Google Shape;24160;p31"/>
            <p:cNvSpPr/>
            <p:nvPr/>
          </p:nvSpPr>
          <p:spPr>
            <a:xfrm>
              <a:off x="3066275" y="4530625"/>
              <a:ext cx="107600" cy="146300"/>
            </a:xfrm>
            <a:custGeom>
              <a:avLst/>
              <a:gdLst/>
              <a:ahLst/>
              <a:cxnLst/>
              <a:rect l="l" t="t" r="r" b="b"/>
              <a:pathLst>
                <a:path w="4304" h="5852" extrusionOk="0">
                  <a:moveTo>
                    <a:pt x="1211" y="1"/>
                  </a:moveTo>
                  <a:cubicBezTo>
                    <a:pt x="1211" y="404"/>
                    <a:pt x="337" y="471"/>
                    <a:pt x="1009" y="1076"/>
                  </a:cubicBezTo>
                  <a:cubicBezTo>
                    <a:pt x="1614" y="1816"/>
                    <a:pt x="1883" y="2757"/>
                    <a:pt x="1681" y="3765"/>
                  </a:cubicBezTo>
                  <a:cubicBezTo>
                    <a:pt x="1104" y="3124"/>
                    <a:pt x="772" y="2483"/>
                    <a:pt x="101" y="2483"/>
                  </a:cubicBezTo>
                  <a:cubicBezTo>
                    <a:pt x="69" y="2483"/>
                    <a:pt x="35" y="2485"/>
                    <a:pt x="1" y="2488"/>
                  </a:cubicBezTo>
                  <a:cubicBezTo>
                    <a:pt x="270" y="3228"/>
                    <a:pt x="673" y="3900"/>
                    <a:pt x="1144" y="4505"/>
                  </a:cubicBezTo>
                  <a:cubicBezTo>
                    <a:pt x="1644" y="5339"/>
                    <a:pt x="2512" y="5851"/>
                    <a:pt x="3406" y="5851"/>
                  </a:cubicBezTo>
                  <a:cubicBezTo>
                    <a:pt x="3593" y="5851"/>
                    <a:pt x="3781" y="5829"/>
                    <a:pt x="3967" y="5782"/>
                  </a:cubicBezTo>
                  <a:lnTo>
                    <a:pt x="4034" y="5715"/>
                  </a:lnTo>
                  <a:cubicBezTo>
                    <a:pt x="4303" y="4101"/>
                    <a:pt x="3228" y="3160"/>
                    <a:pt x="2354" y="2085"/>
                  </a:cubicBezTo>
                  <a:cubicBezTo>
                    <a:pt x="1681" y="1614"/>
                    <a:pt x="1749" y="606"/>
                    <a:pt x="121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1" name="Google Shape;24161;p31"/>
            <p:cNvSpPr/>
            <p:nvPr/>
          </p:nvSpPr>
          <p:spPr>
            <a:xfrm>
              <a:off x="2852825" y="3907075"/>
              <a:ext cx="72300" cy="185125"/>
            </a:xfrm>
            <a:custGeom>
              <a:avLst/>
              <a:gdLst/>
              <a:ahLst/>
              <a:cxnLst/>
              <a:rect l="l" t="t" r="r" b="b"/>
              <a:pathLst>
                <a:path w="2892" h="7405" extrusionOk="0">
                  <a:moveTo>
                    <a:pt x="1751" y="5955"/>
                  </a:moveTo>
                  <a:lnTo>
                    <a:pt x="1751" y="5955"/>
                  </a:lnTo>
                  <a:cubicBezTo>
                    <a:pt x="1764" y="5966"/>
                    <a:pt x="1785" y="5977"/>
                    <a:pt x="1816" y="5984"/>
                  </a:cubicBezTo>
                  <a:cubicBezTo>
                    <a:pt x="1950" y="6051"/>
                    <a:pt x="1933" y="6102"/>
                    <a:pt x="1883" y="6102"/>
                  </a:cubicBezTo>
                  <a:cubicBezTo>
                    <a:pt x="1838" y="6102"/>
                    <a:pt x="1765" y="6061"/>
                    <a:pt x="1751" y="5955"/>
                  </a:cubicBezTo>
                  <a:close/>
                  <a:moveTo>
                    <a:pt x="1" y="1"/>
                  </a:moveTo>
                  <a:cubicBezTo>
                    <a:pt x="1" y="2488"/>
                    <a:pt x="404" y="4976"/>
                    <a:pt x="1211" y="7262"/>
                  </a:cubicBezTo>
                  <a:cubicBezTo>
                    <a:pt x="1411" y="7362"/>
                    <a:pt x="1581" y="7404"/>
                    <a:pt x="1729" y="7404"/>
                  </a:cubicBezTo>
                  <a:cubicBezTo>
                    <a:pt x="2276" y="7404"/>
                    <a:pt x="2521" y="6825"/>
                    <a:pt x="2891" y="6455"/>
                  </a:cubicBezTo>
                  <a:cubicBezTo>
                    <a:pt x="2824" y="5783"/>
                    <a:pt x="2824" y="5110"/>
                    <a:pt x="2824" y="4438"/>
                  </a:cubicBezTo>
                  <a:lnTo>
                    <a:pt x="2623" y="4371"/>
                  </a:lnTo>
                  <a:cubicBezTo>
                    <a:pt x="2421" y="4438"/>
                    <a:pt x="2286" y="4505"/>
                    <a:pt x="2219" y="4707"/>
                  </a:cubicBezTo>
                  <a:cubicBezTo>
                    <a:pt x="2018" y="4976"/>
                    <a:pt x="2152" y="5514"/>
                    <a:pt x="1883" y="5850"/>
                  </a:cubicBezTo>
                  <a:cubicBezTo>
                    <a:pt x="1919" y="5797"/>
                    <a:pt x="1912" y="5776"/>
                    <a:pt x="1888" y="5776"/>
                  </a:cubicBezTo>
                  <a:cubicBezTo>
                    <a:pt x="1876" y="5776"/>
                    <a:pt x="1859" y="5781"/>
                    <a:pt x="1842" y="5790"/>
                  </a:cubicBezTo>
                  <a:lnTo>
                    <a:pt x="1842" y="5790"/>
                  </a:lnTo>
                  <a:cubicBezTo>
                    <a:pt x="1865" y="5765"/>
                    <a:pt x="1883" y="5740"/>
                    <a:pt x="1883" y="5715"/>
                  </a:cubicBezTo>
                  <a:cubicBezTo>
                    <a:pt x="1412" y="4304"/>
                    <a:pt x="1076" y="2892"/>
                    <a:pt x="942" y="1480"/>
                  </a:cubicBezTo>
                  <a:cubicBezTo>
                    <a:pt x="875" y="942"/>
                    <a:pt x="1076" y="68"/>
                    <a:pt x="68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2" name="Google Shape;24162;p31"/>
            <p:cNvSpPr/>
            <p:nvPr/>
          </p:nvSpPr>
          <p:spPr>
            <a:xfrm>
              <a:off x="3094850" y="4636100"/>
              <a:ext cx="70625" cy="73325"/>
            </a:xfrm>
            <a:custGeom>
              <a:avLst/>
              <a:gdLst/>
              <a:ahLst/>
              <a:cxnLst/>
              <a:rect l="l" t="t" r="r" b="b"/>
              <a:pathLst>
                <a:path w="2825" h="2933" extrusionOk="0">
                  <a:moveTo>
                    <a:pt x="487" y="1"/>
                  </a:moveTo>
                  <a:cubicBezTo>
                    <a:pt x="353" y="1"/>
                    <a:pt x="143" y="143"/>
                    <a:pt x="1" y="286"/>
                  </a:cubicBezTo>
                  <a:cubicBezTo>
                    <a:pt x="471" y="555"/>
                    <a:pt x="68" y="1160"/>
                    <a:pt x="471" y="1496"/>
                  </a:cubicBezTo>
                  <a:cubicBezTo>
                    <a:pt x="673" y="1698"/>
                    <a:pt x="606" y="2101"/>
                    <a:pt x="874" y="2235"/>
                  </a:cubicBezTo>
                  <a:cubicBezTo>
                    <a:pt x="1009" y="2437"/>
                    <a:pt x="1076" y="2572"/>
                    <a:pt x="1211" y="2706"/>
                  </a:cubicBezTo>
                  <a:cubicBezTo>
                    <a:pt x="1688" y="2842"/>
                    <a:pt x="2012" y="2933"/>
                    <a:pt x="2236" y="2933"/>
                  </a:cubicBezTo>
                  <a:cubicBezTo>
                    <a:pt x="2676" y="2933"/>
                    <a:pt x="2735" y="2587"/>
                    <a:pt x="2824" y="1563"/>
                  </a:cubicBezTo>
                  <a:cubicBezTo>
                    <a:pt x="2640" y="1379"/>
                    <a:pt x="2401" y="1084"/>
                    <a:pt x="2258" y="1084"/>
                  </a:cubicBezTo>
                  <a:cubicBezTo>
                    <a:pt x="2244" y="1084"/>
                    <a:pt x="2231" y="1087"/>
                    <a:pt x="2219" y="1093"/>
                  </a:cubicBezTo>
                  <a:cubicBezTo>
                    <a:pt x="2010" y="1162"/>
                    <a:pt x="1833" y="1194"/>
                    <a:pt x="1680" y="1194"/>
                  </a:cubicBezTo>
                  <a:cubicBezTo>
                    <a:pt x="1096" y="1194"/>
                    <a:pt x="872" y="724"/>
                    <a:pt x="606" y="84"/>
                  </a:cubicBezTo>
                  <a:cubicBezTo>
                    <a:pt x="586" y="25"/>
                    <a:pt x="543" y="1"/>
                    <a:pt x="487" y="1"/>
                  </a:cubicBezTo>
                  <a:close/>
                </a:path>
              </a:pathLst>
            </a:custGeom>
            <a:solidFill>
              <a:srgbClr val="759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3" name="Google Shape;24163;p31"/>
            <p:cNvSpPr/>
            <p:nvPr/>
          </p:nvSpPr>
          <p:spPr>
            <a:xfrm>
              <a:off x="2883075" y="4068350"/>
              <a:ext cx="73975" cy="111025"/>
            </a:xfrm>
            <a:custGeom>
              <a:avLst/>
              <a:gdLst/>
              <a:ahLst/>
              <a:cxnLst/>
              <a:rect l="l" t="t" r="r" b="b"/>
              <a:pathLst>
                <a:path w="2959" h="4441" extrusionOk="0">
                  <a:moveTo>
                    <a:pt x="1607" y="0"/>
                  </a:moveTo>
                  <a:cubicBezTo>
                    <a:pt x="952" y="0"/>
                    <a:pt x="731" y="814"/>
                    <a:pt x="76" y="814"/>
                  </a:cubicBezTo>
                  <a:cubicBezTo>
                    <a:pt x="51" y="814"/>
                    <a:pt x="26" y="813"/>
                    <a:pt x="1" y="811"/>
                  </a:cubicBezTo>
                  <a:lnTo>
                    <a:pt x="1" y="811"/>
                  </a:lnTo>
                  <a:lnTo>
                    <a:pt x="68" y="1617"/>
                  </a:lnTo>
                  <a:cubicBezTo>
                    <a:pt x="135" y="1718"/>
                    <a:pt x="186" y="1769"/>
                    <a:pt x="236" y="1769"/>
                  </a:cubicBezTo>
                  <a:cubicBezTo>
                    <a:pt x="287" y="1769"/>
                    <a:pt x="337" y="1718"/>
                    <a:pt x="404" y="1617"/>
                  </a:cubicBezTo>
                  <a:cubicBezTo>
                    <a:pt x="617" y="1298"/>
                    <a:pt x="956" y="1105"/>
                    <a:pt x="1288" y="1105"/>
                  </a:cubicBezTo>
                  <a:cubicBezTo>
                    <a:pt x="1376" y="1105"/>
                    <a:pt x="1463" y="1119"/>
                    <a:pt x="1547" y="1147"/>
                  </a:cubicBezTo>
                  <a:cubicBezTo>
                    <a:pt x="1480" y="2424"/>
                    <a:pt x="2018" y="3567"/>
                    <a:pt x="2892" y="4441"/>
                  </a:cubicBezTo>
                  <a:cubicBezTo>
                    <a:pt x="2959" y="2895"/>
                    <a:pt x="1749" y="1617"/>
                    <a:pt x="2018" y="71"/>
                  </a:cubicBezTo>
                  <a:cubicBezTo>
                    <a:pt x="1883" y="71"/>
                    <a:pt x="1749" y="4"/>
                    <a:pt x="1681" y="4"/>
                  </a:cubicBezTo>
                  <a:cubicBezTo>
                    <a:pt x="1656" y="2"/>
                    <a:pt x="1631" y="0"/>
                    <a:pt x="1607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4" name="Google Shape;24164;p31"/>
            <p:cNvSpPr/>
            <p:nvPr/>
          </p:nvSpPr>
          <p:spPr>
            <a:xfrm>
              <a:off x="2294850" y="4359200"/>
              <a:ext cx="65550" cy="92450"/>
            </a:xfrm>
            <a:custGeom>
              <a:avLst/>
              <a:gdLst/>
              <a:ahLst/>
              <a:cxnLst/>
              <a:rect l="l" t="t" r="r" b="b"/>
              <a:pathLst>
                <a:path w="2622" h="3698" extrusionOk="0">
                  <a:moveTo>
                    <a:pt x="1412" y="0"/>
                  </a:moveTo>
                  <a:cubicBezTo>
                    <a:pt x="1412" y="877"/>
                    <a:pt x="1412" y="1695"/>
                    <a:pt x="381" y="1695"/>
                  </a:cubicBezTo>
                  <a:cubicBezTo>
                    <a:pt x="304" y="1695"/>
                    <a:pt x="222" y="1690"/>
                    <a:pt x="134" y="1681"/>
                  </a:cubicBezTo>
                  <a:lnTo>
                    <a:pt x="134" y="1681"/>
                  </a:lnTo>
                  <a:cubicBezTo>
                    <a:pt x="202" y="2286"/>
                    <a:pt x="0" y="2891"/>
                    <a:pt x="605" y="3294"/>
                  </a:cubicBezTo>
                  <a:cubicBezTo>
                    <a:pt x="660" y="3021"/>
                    <a:pt x="715" y="2703"/>
                    <a:pt x="951" y="2703"/>
                  </a:cubicBezTo>
                  <a:cubicBezTo>
                    <a:pt x="1005" y="2703"/>
                    <a:pt x="1068" y="2719"/>
                    <a:pt x="1143" y="2757"/>
                  </a:cubicBezTo>
                  <a:cubicBezTo>
                    <a:pt x="1681" y="3026"/>
                    <a:pt x="2151" y="3362"/>
                    <a:pt x="2622" y="3698"/>
                  </a:cubicBezTo>
                  <a:cubicBezTo>
                    <a:pt x="2286" y="2421"/>
                    <a:pt x="1882" y="1210"/>
                    <a:pt x="1412" y="0"/>
                  </a:cubicBezTo>
                  <a:close/>
                </a:path>
              </a:pathLst>
            </a:custGeom>
            <a:solidFill>
              <a:srgbClr val="AA8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5" name="Google Shape;24165;p31"/>
            <p:cNvSpPr/>
            <p:nvPr/>
          </p:nvSpPr>
          <p:spPr>
            <a:xfrm>
              <a:off x="3278050" y="4905425"/>
              <a:ext cx="75650" cy="72300"/>
            </a:xfrm>
            <a:custGeom>
              <a:avLst/>
              <a:gdLst/>
              <a:ahLst/>
              <a:cxnLst/>
              <a:rect l="l" t="t" r="r" b="b"/>
              <a:pathLst>
                <a:path w="3026" h="2892" extrusionOk="0">
                  <a:moveTo>
                    <a:pt x="1210" y="0"/>
                  </a:moveTo>
                  <a:cubicBezTo>
                    <a:pt x="1143" y="404"/>
                    <a:pt x="1278" y="942"/>
                    <a:pt x="807" y="1211"/>
                  </a:cubicBezTo>
                  <a:cubicBezTo>
                    <a:pt x="605" y="1479"/>
                    <a:pt x="337" y="1614"/>
                    <a:pt x="0" y="1614"/>
                  </a:cubicBezTo>
                  <a:cubicBezTo>
                    <a:pt x="0" y="2152"/>
                    <a:pt x="269" y="2622"/>
                    <a:pt x="740" y="2891"/>
                  </a:cubicBezTo>
                  <a:lnTo>
                    <a:pt x="1009" y="2824"/>
                  </a:lnTo>
                  <a:cubicBezTo>
                    <a:pt x="1547" y="2286"/>
                    <a:pt x="2421" y="2757"/>
                    <a:pt x="2958" y="2219"/>
                  </a:cubicBezTo>
                  <a:cubicBezTo>
                    <a:pt x="3026" y="1143"/>
                    <a:pt x="2286" y="135"/>
                    <a:pt x="1210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6" name="Google Shape;24166;p31"/>
            <p:cNvSpPr/>
            <p:nvPr/>
          </p:nvSpPr>
          <p:spPr>
            <a:xfrm>
              <a:off x="2733500" y="3700350"/>
              <a:ext cx="45400" cy="43725"/>
            </a:xfrm>
            <a:custGeom>
              <a:avLst/>
              <a:gdLst/>
              <a:ahLst/>
              <a:cxnLst/>
              <a:rect l="l" t="t" r="r" b="b"/>
              <a:pathLst>
                <a:path w="1816" h="1749" extrusionOk="0">
                  <a:moveTo>
                    <a:pt x="740" y="1"/>
                  </a:moveTo>
                  <a:cubicBezTo>
                    <a:pt x="269" y="1"/>
                    <a:pt x="68" y="404"/>
                    <a:pt x="68" y="808"/>
                  </a:cubicBezTo>
                  <a:cubicBezTo>
                    <a:pt x="1" y="1345"/>
                    <a:pt x="404" y="1749"/>
                    <a:pt x="942" y="1749"/>
                  </a:cubicBezTo>
                  <a:cubicBezTo>
                    <a:pt x="1211" y="1480"/>
                    <a:pt x="1816" y="1547"/>
                    <a:pt x="1748" y="1009"/>
                  </a:cubicBezTo>
                  <a:cubicBezTo>
                    <a:pt x="1681" y="471"/>
                    <a:pt x="1278" y="68"/>
                    <a:pt x="740" y="1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7" name="Google Shape;24167;p31"/>
            <p:cNvSpPr/>
            <p:nvPr/>
          </p:nvSpPr>
          <p:spPr>
            <a:xfrm>
              <a:off x="3306625" y="4981525"/>
              <a:ext cx="42025" cy="55025"/>
            </a:xfrm>
            <a:custGeom>
              <a:avLst/>
              <a:gdLst/>
              <a:ahLst/>
              <a:cxnLst/>
              <a:rect l="l" t="t" r="r" b="b"/>
              <a:pathLst>
                <a:path w="1681" h="2201" extrusionOk="0">
                  <a:moveTo>
                    <a:pt x="446" y="1"/>
                  </a:moveTo>
                  <a:cubicBezTo>
                    <a:pt x="349" y="1"/>
                    <a:pt x="246" y="16"/>
                    <a:pt x="135" y="49"/>
                  </a:cubicBezTo>
                  <a:lnTo>
                    <a:pt x="0" y="251"/>
                  </a:lnTo>
                  <a:cubicBezTo>
                    <a:pt x="269" y="1057"/>
                    <a:pt x="874" y="1797"/>
                    <a:pt x="1681" y="2200"/>
                  </a:cubicBezTo>
                  <a:lnTo>
                    <a:pt x="1681" y="990"/>
                  </a:lnTo>
                  <a:lnTo>
                    <a:pt x="1546" y="721"/>
                  </a:lnTo>
                  <a:cubicBezTo>
                    <a:pt x="1266" y="384"/>
                    <a:pt x="938" y="1"/>
                    <a:pt x="446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8" name="Google Shape;24168;p31"/>
            <p:cNvSpPr/>
            <p:nvPr/>
          </p:nvSpPr>
          <p:spPr>
            <a:xfrm>
              <a:off x="3348625" y="5036525"/>
              <a:ext cx="35325" cy="30275"/>
            </a:xfrm>
            <a:custGeom>
              <a:avLst/>
              <a:gdLst/>
              <a:ahLst/>
              <a:cxnLst/>
              <a:rect l="l" t="t" r="r" b="b"/>
              <a:pathLst>
                <a:path w="1413" h="1211" extrusionOk="0">
                  <a:moveTo>
                    <a:pt x="1" y="0"/>
                  </a:moveTo>
                  <a:lnTo>
                    <a:pt x="1" y="0"/>
                  </a:lnTo>
                  <a:cubicBezTo>
                    <a:pt x="203" y="538"/>
                    <a:pt x="606" y="941"/>
                    <a:pt x="1144" y="1210"/>
                  </a:cubicBezTo>
                  <a:cubicBezTo>
                    <a:pt x="1413" y="135"/>
                    <a:pt x="1413" y="135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9" name="Google Shape;24169;p31"/>
            <p:cNvSpPr/>
            <p:nvPr/>
          </p:nvSpPr>
          <p:spPr>
            <a:xfrm>
              <a:off x="2884775" y="4108775"/>
              <a:ext cx="21850" cy="52125"/>
            </a:xfrm>
            <a:custGeom>
              <a:avLst/>
              <a:gdLst/>
              <a:ahLst/>
              <a:cxnLst/>
              <a:rect l="l" t="t" r="r" b="b"/>
              <a:pathLst>
                <a:path w="874" h="2085" extrusionOk="0">
                  <a:moveTo>
                    <a:pt x="0" y="0"/>
                  </a:moveTo>
                  <a:cubicBezTo>
                    <a:pt x="67" y="740"/>
                    <a:pt x="336" y="1479"/>
                    <a:pt x="740" y="2084"/>
                  </a:cubicBezTo>
                  <a:cubicBezTo>
                    <a:pt x="874" y="1345"/>
                    <a:pt x="740" y="605"/>
                    <a:pt x="403" y="0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0" name="Google Shape;24170;p31"/>
            <p:cNvSpPr/>
            <p:nvPr/>
          </p:nvSpPr>
          <p:spPr>
            <a:xfrm>
              <a:off x="2824250" y="3533975"/>
              <a:ext cx="18525" cy="40350"/>
            </a:xfrm>
            <a:custGeom>
              <a:avLst/>
              <a:gdLst/>
              <a:ahLst/>
              <a:cxnLst/>
              <a:rect l="l" t="t" r="r" b="b"/>
              <a:pathLst>
                <a:path w="741" h="1614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lnTo>
                    <a:pt x="1" y="1614"/>
                  </a:lnTo>
                  <a:lnTo>
                    <a:pt x="404" y="1210"/>
                  </a:lnTo>
                  <a:cubicBezTo>
                    <a:pt x="740" y="874"/>
                    <a:pt x="740" y="336"/>
                    <a:pt x="40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1" name="Google Shape;24171;p31"/>
            <p:cNvSpPr/>
            <p:nvPr/>
          </p:nvSpPr>
          <p:spPr>
            <a:xfrm>
              <a:off x="3177200" y="48045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471"/>
                    <a:pt x="404" y="875"/>
                    <a:pt x="807" y="1211"/>
                  </a:cubicBezTo>
                  <a:cubicBezTo>
                    <a:pt x="807" y="606"/>
                    <a:pt x="807" y="68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2" name="Google Shape;24172;p31"/>
            <p:cNvSpPr/>
            <p:nvPr/>
          </p:nvSpPr>
          <p:spPr>
            <a:xfrm>
              <a:off x="3094850" y="4643225"/>
              <a:ext cx="13475" cy="30275"/>
            </a:xfrm>
            <a:custGeom>
              <a:avLst/>
              <a:gdLst/>
              <a:ahLst/>
              <a:cxnLst/>
              <a:rect l="l" t="t" r="r" b="b"/>
              <a:pathLst>
                <a:path w="539" h="1211" extrusionOk="0">
                  <a:moveTo>
                    <a:pt x="1" y="1"/>
                  </a:moveTo>
                  <a:cubicBezTo>
                    <a:pt x="1" y="471"/>
                    <a:pt x="1" y="942"/>
                    <a:pt x="471" y="1211"/>
                  </a:cubicBezTo>
                  <a:cubicBezTo>
                    <a:pt x="471" y="740"/>
                    <a:pt x="538" y="270"/>
                    <a:pt x="1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3" name="Google Shape;24173;p31"/>
            <p:cNvSpPr/>
            <p:nvPr/>
          </p:nvSpPr>
          <p:spPr>
            <a:xfrm>
              <a:off x="3388975" y="5085250"/>
              <a:ext cx="18500" cy="12125"/>
            </a:xfrm>
            <a:custGeom>
              <a:avLst/>
              <a:gdLst/>
              <a:ahLst/>
              <a:cxnLst/>
              <a:rect l="l" t="t" r="r" b="b"/>
              <a:pathLst>
                <a:path w="740" h="485" extrusionOk="0">
                  <a:moveTo>
                    <a:pt x="0" y="1"/>
                  </a:moveTo>
                  <a:lnTo>
                    <a:pt x="0" y="1"/>
                  </a:lnTo>
                  <a:cubicBezTo>
                    <a:pt x="117" y="294"/>
                    <a:pt x="337" y="484"/>
                    <a:pt x="613" y="484"/>
                  </a:cubicBezTo>
                  <a:cubicBezTo>
                    <a:pt x="654" y="484"/>
                    <a:pt x="696" y="480"/>
                    <a:pt x="740" y="471"/>
                  </a:cubicBezTo>
                  <a:cubicBezTo>
                    <a:pt x="605" y="135"/>
                    <a:pt x="337" y="68"/>
                    <a:pt x="0" y="1"/>
                  </a:cubicBezTo>
                  <a:close/>
                </a:path>
              </a:pathLst>
            </a:custGeom>
            <a:solidFill>
              <a:srgbClr val="D17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4" name="Google Shape;24174;p31"/>
            <p:cNvSpPr/>
            <p:nvPr/>
          </p:nvSpPr>
          <p:spPr>
            <a:xfrm>
              <a:off x="3104925" y="46734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68" y="1"/>
                  </a:moveTo>
                  <a:cubicBezTo>
                    <a:pt x="1" y="337"/>
                    <a:pt x="203" y="606"/>
                    <a:pt x="471" y="808"/>
                  </a:cubicBezTo>
                  <a:cubicBezTo>
                    <a:pt x="539" y="472"/>
                    <a:pt x="337" y="135"/>
                    <a:pt x="68" y="1"/>
                  </a:cubicBezTo>
                  <a:close/>
                </a:path>
              </a:pathLst>
            </a:custGeom>
            <a:solidFill>
              <a:srgbClr val="989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5" name="Google Shape;24175;p31"/>
            <p:cNvSpPr/>
            <p:nvPr/>
          </p:nvSpPr>
          <p:spPr>
            <a:xfrm>
              <a:off x="3195700" y="4834825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7" y="1"/>
                  </a:moveTo>
                  <a:cubicBezTo>
                    <a:pt x="0" y="337"/>
                    <a:pt x="135" y="673"/>
                    <a:pt x="471" y="875"/>
                  </a:cubicBezTo>
                  <a:cubicBezTo>
                    <a:pt x="538" y="471"/>
                    <a:pt x="336" y="135"/>
                    <a:pt x="67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6" name="Google Shape;24176;p31"/>
            <p:cNvSpPr/>
            <p:nvPr/>
          </p:nvSpPr>
          <p:spPr>
            <a:xfrm>
              <a:off x="3207450" y="485500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cubicBezTo>
                    <a:pt x="68" y="135"/>
                    <a:pt x="202" y="270"/>
                    <a:pt x="337" y="471"/>
                  </a:cubicBezTo>
                  <a:cubicBezTo>
                    <a:pt x="202" y="270"/>
                    <a:pt x="68" y="135"/>
                    <a:pt x="1" y="1"/>
                  </a:cubicBezTo>
                  <a:close/>
                </a:path>
              </a:pathLst>
            </a:custGeom>
            <a:solidFill>
              <a:srgbClr val="9A8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7" name="Google Shape;24177;p31"/>
            <p:cNvSpPr/>
            <p:nvPr/>
          </p:nvSpPr>
          <p:spPr>
            <a:xfrm>
              <a:off x="3296525" y="4975575"/>
              <a:ext cx="13200" cy="12225"/>
            </a:xfrm>
            <a:custGeom>
              <a:avLst/>
              <a:gdLst/>
              <a:ahLst/>
              <a:cxnLst/>
              <a:rect l="l" t="t" r="r" b="b"/>
              <a:pathLst>
                <a:path w="528" h="489" extrusionOk="0">
                  <a:moveTo>
                    <a:pt x="223" y="1"/>
                  </a:moveTo>
                  <a:cubicBezTo>
                    <a:pt x="178" y="1"/>
                    <a:pt x="126" y="6"/>
                    <a:pt x="68" y="18"/>
                  </a:cubicBezTo>
                  <a:lnTo>
                    <a:pt x="1" y="85"/>
                  </a:lnTo>
                  <a:lnTo>
                    <a:pt x="404" y="489"/>
                  </a:lnTo>
                  <a:lnTo>
                    <a:pt x="471" y="354"/>
                  </a:lnTo>
                  <a:cubicBezTo>
                    <a:pt x="527" y="131"/>
                    <a:pt x="444" y="1"/>
                    <a:pt x="223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8" name="Google Shape;24178;p31"/>
            <p:cNvSpPr/>
            <p:nvPr/>
          </p:nvSpPr>
          <p:spPr>
            <a:xfrm>
              <a:off x="2360375" y="3576000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2" y="0"/>
                  </a:moveTo>
                  <a:cubicBezTo>
                    <a:pt x="203" y="0"/>
                    <a:pt x="68" y="134"/>
                    <a:pt x="1" y="403"/>
                  </a:cubicBezTo>
                  <a:lnTo>
                    <a:pt x="472" y="0"/>
                  </a:ln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9" name="Google Shape;24179;p31"/>
            <p:cNvSpPr/>
            <p:nvPr/>
          </p:nvSpPr>
          <p:spPr>
            <a:xfrm>
              <a:off x="2378875" y="2313450"/>
              <a:ext cx="813475" cy="928375"/>
            </a:xfrm>
            <a:custGeom>
              <a:avLst/>
              <a:gdLst/>
              <a:ahLst/>
              <a:cxnLst/>
              <a:rect l="l" t="t" r="r" b="b"/>
              <a:pathLst>
                <a:path w="32539" h="37135" extrusionOk="0">
                  <a:moveTo>
                    <a:pt x="21394" y="0"/>
                  </a:moveTo>
                  <a:cubicBezTo>
                    <a:pt x="20503" y="0"/>
                    <a:pt x="19824" y="264"/>
                    <a:pt x="19765" y="1560"/>
                  </a:cubicBezTo>
                  <a:cubicBezTo>
                    <a:pt x="19725" y="1964"/>
                    <a:pt x="19441" y="2247"/>
                    <a:pt x="19163" y="2247"/>
                  </a:cubicBezTo>
                  <a:cubicBezTo>
                    <a:pt x="18979" y="2247"/>
                    <a:pt x="18797" y="2123"/>
                    <a:pt x="18690" y="1829"/>
                  </a:cubicBezTo>
                  <a:cubicBezTo>
                    <a:pt x="18018" y="350"/>
                    <a:pt x="16471" y="1224"/>
                    <a:pt x="15597" y="350"/>
                  </a:cubicBezTo>
                  <a:cubicBezTo>
                    <a:pt x="15558" y="320"/>
                    <a:pt x="15511" y="307"/>
                    <a:pt x="15460" y="307"/>
                  </a:cubicBezTo>
                  <a:cubicBezTo>
                    <a:pt x="15163" y="307"/>
                    <a:pt x="14723" y="765"/>
                    <a:pt x="14723" y="1224"/>
                  </a:cubicBezTo>
                  <a:cubicBezTo>
                    <a:pt x="14723" y="1694"/>
                    <a:pt x="15866" y="2434"/>
                    <a:pt x="16404" y="2434"/>
                  </a:cubicBezTo>
                  <a:cubicBezTo>
                    <a:pt x="16536" y="2424"/>
                    <a:pt x="16651" y="2419"/>
                    <a:pt x="16750" y="2419"/>
                  </a:cubicBezTo>
                  <a:cubicBezTo>
                    <a:pt x="17359" y="2419"/>
                    <a:pt x="17384" y="2624"/>
                    <a:pt x="17211" y="3375"/>
                  </a:cubicBezTo>
                  <a:cubicBezTo>
                    <a:pt x="17009" y="3778"/>
                    <a:pt x="16404" y="3913"/>
                    <a:pt x="16538" y="4451"/>
                  </a:cubicBezTo>
                  <a:cubicBezTo>
                    <a:pt x="16740" y="4652"/>
                    <a:pt x="16942" y="4854"/>
                    <a:pt x="17278" y="4854"/>
                  </a:cubicBezTo>
                  <a:cubicBezTo>
                    <a:pt x="17547" y="4921"/>
                    <a:pt x="17950" y="4787"/>
                    <a:pt x="18018" y="5258"/>
                  </a:cubicBezTo>
                  <a:cubicBezTo>
                    <a:pt x="18085" y="5795"/>
                    <a:pt x="17681" y="5930"/>
                    <a:pt x="17278" y="6064"/>
                  </a:cubicBezTo>
                  <a:cubicBezTo>
                    <a:pt x="17144" y="6098"/>
                    <a:pt x="17009" y="6098"/>
                    <a:pt x="16875" y="6098"/>
                  </a:cubicBezTo>
                  <a:cubicBezTo>
                    <a:pt x="16740" y="6098"/>
                    <a:pt x="16606" y="6098"/>
                    <a:pt x="16471" y="6131"/>
                  </a:cubicBezTo>
                  <a:cubicBezTo>
                    <a:pt x="15261" y="6333"/>
                    <a:pt x="14320" y="7140"/>
                    <a:pt x="13244" y="7610"/>
                  </a:cubicBezTo>
                  <a:cubicBezTo>
                    <a:pt x="12572" y="7947"/>
                    <a:pt x="13110" y="9157"/>
                    <a:pt x="12975" y="9896"/>
                  </a:cubicBezTo>
                  <a:cubicBezTo>
                    <a:pt x="12908" y="10031"/>
                    <a:pt x="12774" y="10098"/>
                    <a:pt x="12639" y="10232"/>
                  </a:cubicBezTo>
                  <a:cubicBezTo>
                    <a:pt x="12438" y="10165"/>
                    <a:pt x="12169" y="10031"/>
                    <a:pt x="11967" y="9963"/>
                  </a:cubicBezTo>
                  <a:cubicBezTo>
                    <a:pt x="11210" y="9837"/>
                    <a:pt x="10868" y="8943"/>
                    <a:pt x="9996" y="8943"/>
                  </a:cubicBezTo>
                  <a:cubicBezTo>
                    <a:pt x="9939" y="8943"/>
                    <a:pt x="9878" y="8947"/>
                    <a:pt x="9816" y="8955"/>
                  </a:cubicBezTo>
                  <a:cubicBezTo>
                    <a:pt x="8875" y="9157"/>
                    <a:pt x="8807" y="10300"/>
                    <a:pt x="8068" y="10837"/>
                  </a:cubicBezTo>
                  <a:cubicBezTo>
                    <a:pt x="7691" y="11089"/>
                    <a:pt x="7607" y="11516"/>
                    <a:pt x="6995" y="11516"/>
                  </a:cubicBezTo>
                  <a:cubicBezTo>
                    <a:pt x="6952" y="11516"/>
                    <a:pt x="6906" y="11514"/>
                    <a:pt x="6858" y="11510"/>
                  </a:cubicBezTo>
                  <a:cubicBezTo>
                    <a:pt x="6493" y="11474"/>
                    <a:pt x="6167" y="11455"/>
                    <a:pt x="5874" y="11455"/>
                  </a:cubicBezTo>
                  <a:cubicBezTo>
                    <a:pt x="3952" y="11455"/>
                    <a:pt x="3439" y="12278"/>
                    <a:pt x="2622" y="14669"/>
                  </a:cubicBezTo>
                  <a:cubicBezTo>
                    <a:pt x="2084" y="14535"/>
                    <a:pt x="2084" y="13997"/>
                    <a:pt x="1816" y="13661"/>
                  </a:cubicBezTo>
                  <a:cubicBezTo>
                    <a:pt x="1542" y="13388"/>
                    <a:pt x="1292" y="13205"/>
                    <a:pt x="1038" y="13205"/>
                  </a:cubicBezTo>
                  <a:cubicBezTo>
                    <a:pt x="854" y="13205"/>
                    <a:pt x="669" y="13301"/>
                    <a:pt x="471" y="13527"/>
                  </a:cubicBezTo>
                  <a:cubicBezTo>
                    <a:pt x="68" y="14064"/>
                    <a:pt x="0" y="14737"/>
                    <a:pt x="538" y="15073"/>
                  </a:cubicBezTo>
                  <a:cubicBezTo>
                    <a:pt x="683" y="15153"/>
                    <a:pt x="797" y="15188"/>
                    <a:pt x="888" y="15188"/>
                  </a:cubicBezTo>
                  <a:cubicBezTo>
                    <a:pt x="1175" y="15188"/>
                    <a:pt x="1227" y="14842"/>
                    <a:pt x="1278" y="14535"/>
                  </a:cubicBezTo>
                  <a:lnTo>
                    <a:pt x="1278" y="14535"/>
                  </a:lnTo>
                  <a:cubicBezTo>
                    <a:pt x="2421" y="15342"/>
                    <a:pt x="1614" y="15947"/>
                    <a:pt x="1009" y="16552"/>
                  </a:cubicBezTo>
                  <a:cubicBezTo>
                    <a:pt x="2488" y="16686"/>
                    <a:pt x="2421" y="16686"/>
                    <a:pt x="2353" y="18233"/>
                  </a:cubicBezTo>
                  <a:cubicBezTo>
                    <a:pt x="2286" y="18838"/>
                    <a:pt x="2488" y="19443"/>
                    <a:pt x="2891" y="19846"/>
                  </a:cubicBezTo>
                  <a:cubicBezTo>
                    <a:pt x="3362" y="20249"/>
                    <a:pt x="3698" y="20720"/>
                    <a:pt x="3900" y="21258"/>
                  </a:cubicBezTo>
                  <a:cubicBezTo>
                    <a:pt x="3958" y="21491"/>
                    <a:pt x="4169" y="21674"/>
                    <a:pt x="4443" y="21674"/>
                  </a:cubicBezTo>
                  <a:cubicBezTo>
                    <a:pt x="4485" y="21674"/>
                    <a:pt x="4528" y="21670"/>
                    <a:pt x="4572" y="21661"/>
                  </a:cubicBezTo>
                  <a:cubicBezTo>
                    <a:pt x="4908" y="21594"/>
                    <a:pt x="4774" y="21325"/>
                    <a:pt x="4774" y="20989"/>
                  </a:cubicBezTo>
                  <a:cubicBezTo>
                    <a:pt x="4712" y="20744"/>
                    <a:pt x="4707" y="20442"/>
                    <a:pt x="5013" y="20442"/>
                  </a:cubicBezTo>
                  <a:cubicBezTo>
                    <a:pt x="5042" y="20442"/>
                    <a:pt x="5074" y="20445"/>
                    <a:pt x="5110" y="20451"/>
                  </a:cubicBezTo>
                  <a:cubicBezTo>
                    <a:pt x="5580" y="20518"/>
                    <a:pt x="5580" y="20854"/>
                    <a:pt x="5446" y="21191"/>
                  </a:cubicBezTo>
                  <a:cubicBezTo>
                    <a:pt x="5311" y="21594"/>
                    <a:pt x="5311" y="21997"/>
                    <a:pt x="4908" y="22266"/>
                  </a:cubicBezTo>
                  <a:cubicBezTo>
                    <a:pt x="4437" y="22670"/>
                    <a:pt x="4841" y="23073"/>
                    <a:pt x="4908" y="23476"/>
                  </a:cubicBezTo>
                  <a:cubicBezTo>
                    <a:pt x="5043" y="24081"/>
                    <a:pt x="5311" y="24619"/>
                    <a:pt x="5782" y="25023"/>
                  </a:cubicBezTo>
                  <a:cubicBezTo>
                    <a:pt x="6925" y="26367"/>
                    <a:pt x="8202" y="27712"/>
                    <a:pt x="9412" y="28989"/>
                  </a:cubicBezTo>
                  <a:cubicBezTo>
                    <a:pt x="11631" y="31342"/>
                    <a:pt x="13917" y="33628"/>
                    <a:pt x="16135" y="35981"/>
                  </a:cubicBezTo>
                  <a:cubicBezTo>
                    <a:pt x="16883" y="36766"/>
                    <a:pt x="17381" y="37135"/>
                    <a:pt x="17941" y="37135"/>
                  </a:cubicBezTo>
                  <a:cubicBezTo>
                    <a:pt x="18389" y="37135"/>
                    <a:pt x="18877" y="36899"/>
                    <a:pt x="19564" y="36451"/>
                  </a:cubicBezTo>
                  <a:cubicBezTo>
                    <a:pt x="20438" y="35981"/>
                    <a:pt x="21177" y="35241"/>
                    <a:pt x="22253" y="35107"/>
                  </a:cubicBezTo>
                  <a:lnTo>
                    <a:pt x="22522" y="35174"/>
                  </a:lnTo>
                  <a:cubicBezTo>
                    <a:pt x="23194" y="35107"/>
                    <a:pt x="23799" y="34838"/>
                    <a:pt x="24337" y="34435"/>
                  </a:cubicBezTo>
                  <a:cubicBezTo>
                    <a:pt x="26152" y="33090"/>
                    <a:pt x="28102" y="31947"/>
                    <a:pt x="30051" y="30939"/>
                  </a:cubicBezTo>
                  <a:cubicBezTo>
                    <a:pt x="32539" y="29325"/>
                    <a:pt x="32539" y="29325"/>
                    <a:pt x="31194" y="26636"/>
                  </a:cubicBezTo>
                  <a:cubicBezTo>
                    <a:pt x="30992" y="26165"/>
                    <a:pt x="30791" y="25628"/>
                    <a:pt x="30656" y="25157"/>
                  </a:cubicBezTo>
                  <a:cubicBezTo>
                    <a:pt x="30455" y="24821"/>
                    <a:pt x="30320" y="24418"/>
                    <a:pt x="30119" y="24081"/>
                  </a:cubicBezTo>
                  <a:cubicBezTo>
                    <a:pt x="29245" y="22938"/>
                    <a:pt x="28841" y="21527"/>
                    <a:pt x="27766" y="20518"/>
                  </a:cubicBezTo>
                  <a:cubicBezTo>
                    <a:pt x="26018" y="16888"/>
                    <a:pt x="24673" y="13056"/>
                    <a:pt x="23799" y="9090"/>
                  </a:cubicBezTo>
                  <a:cubicBezTo>
                    <a:pt x="23665" y="8619"/>
                    <a:pt x="23530" y="8148"/>
                    <a:pt x="23396" y="7678"/>
                  </a:cubicBezTo>
                  <a:cubicBezTo>
                    <a:pt x="23329" y="7476"/>
                    <a:pt x="23194" y="7342"/>
                    <a:pt x="23060" y="7207"/>
                  </a:cubicBezTo>
                  <a:cubicBezTo>
                    <a:pt x="22051" y="6468"/>
                    <a:pt x="21312" y="2770"/>
                    <a:pt x="21917" y="1358"/>
                  </a:cubicBezTo>
                  <a:cubicBezTo>
                    <a:pt x="21917" y="1358"/>
                    <a:pt x="21917" y="1291"/>
                    <a:pt x="21917" y="1157"/>
                  </a:cubicBezTo>
                  <a:cubicBezTo>
                    <a:pt x="21984" y="1089"/>
                    <a:pt x="21917" y="955"/>
                    <a:pt x="21782" y="888"/>
                  </a:cubicBezTo>
                  <a:lnTo>
                    <a:pt x="21782" y="14"/>
                  </a:lnTo>
                  <a:cubicBezTo>
                    <a:pt x="21649" y="5"/>
                    <a:pt x="21520" y="0"/>
                    <a:pt x="21394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0" name="Google Shape;24180;p31"/>
            <p:cNvSpPr/>
            <p:nvPr/>
          </p:nvSpPr>
          <p:spPr>
            <a:xfrm>
              <a:off x="3397375" y="3675350"/>
              <a:ext cx="374825" cy="293950"/>
            </a:xfrm>
            <a:custGeom>
              <a:avLst/>
              <a:gdLst/>
              <a:ahLst/>
              <a:cxnLst/>
              <a:rect l="l" t="t" r="r" b="b"/>
              <a:pathLst>
                <a:path w="14993" h="11758" extrusionOk="0">
                  <a:moveTo>
                    <a:pt x="3420" y="0"/>
                  </a:moveTo>
                  <a:cubicBezTo>
                    <a:pt x="3108" y="0"/>
                    <a:pt x="2804" y="84"/>
                    <a:pt x="2555" y="261"/>
                  </a:cubicBezTo>
                  <a:cubicBezTo>
                    <a:pt x="1681" y="934"/>
                    <a:pt x="471" y="1270"/>
                    <a:pt x="1" y="2413"/>
                  </a:cubicBezTo>
                  <a:lnTo>
                    <a:pt x="538" y="3556"/>
                  </a:lnTo>
                  <a:cubicBezTo>
                    <a:pt x="2354" y="5640"/>
                    <a:pt x="3429" y="8194"/>
                    <a:pt x="4908" y="10480"/>
                  </a:cubicBezTo>
                  <a:lnTo>
                    <a:pt x="5244" y="10480"/>
                  </a:lnTo>
                  <a:cubicBezTo>
                    <a:pt x="5356" y="10491"/>
                    <a:pt x="5468" y="10497"/>
                    <a:pt x="5580" y="10497"/>
                  </a:cubicBezTo>
                  <a:cubicBezTo>
                    <a:pt x="6141" y="10497"/>
                    <a:pt x="6701" y="10357"/>
                    <a:pt x="7261" y="10077"/>
                  </a:cubicBezTo>
                  <a:cubicBezTo>
                    <a:pt x="8202" y="8396"/>
                    <a:pt x="8606" y="6379"/>
                    <a:pt x="10354" y="4900"/>
                  </a:cubicBezTo>
                  <a:lnTo>
                    <a:pt x="10354" y="4900"/>
                  </a:lnTo>
                  <a:cubicBezTo>
                    <a:pt x="10891" y="6984"/>
                    <a:pt x="9749" y="8329"/>
                    <a:pt x="8875" y="9673"/>
                  </a:cubicBezTo>
                  <a:cubicBezTo>
                    <a:pt x="9106" y="9610"/>
                    <a:pt x="9317" y="9580"/>
                    <a:pt x="9508" y="9580"/>
                  </a:cubicBezTo>
                  <a:cubicBezTo>
                    <a:pt x="10537" y="9580"/>
                    <a:pt x="11011" y="10454"/>
                    <a:pt x="11295" y="11757"/>
                  </a:cubicBezTo>
                  <a:cubicBezTo>
                    <a:pt x="11900" y="10547"/>
                    <a:pt x="12102" y="9203"/>
                    <a:pt x="12102" y="7858"/>
                  </a:cubicBezTo>
                  <a:lnTo>
                    <a:pt x="12908" y="8463"/>
                  </a:lnTo>
                  <a:cubicBezTo>
                    <a:pt x="13782" y="7455"/>
                    <a:pt x="12236" y="6917"/>
                    <a:pt x="12438" y="5976"/>
                  </a:cubicBezTo>
                  <a:lnTo>
                    <a:pt x="12438" y="5976"/>
                  </a:lnTo>
                  <a:cubicBezTo>
                    <a:pt x="13061" y="6486"/>
                    <a:pt x="13446" y="7427"/>
                    <a:pt x="14358" y="7427"/>
                  </a:cubicBezTo>
                  <a:cubicBezTo>
                    <a:pt x="14527" y="7427"/>
                    <a:pt x="14714" y="7394"/>
                    <a:pt x="14925" y="7320"/>
                  </a:cubicBezTo>
                  <a:cubicBezTo>
                    <a:pt x="14992" y="5774"/>
                    <a:pt x="13581" y="5102"/>
                    <a:pt x="12841" y="4026"/>
                  </a:cubicBezTo>
                  <a:cubicBezTo>
                    <a:pt x="12176" y="3482"/>
                    <a:pt x="12000" y="2229"/>
                    <a:pt x="10942" y="2229"/>
                  </a:cubicBezTo>
                  <a:cubicBezTo>
                    <a:pt x="10825" y="2229"/>
                    <a:pt x="10697" y="2245"/>
                    <a:pt x="10555" y="2278"/>
                  </a:cubicBezTo>
                  <a:cubicBezTo>
                    <a:pt x="10354" y="2413"/>
                    <a:pt x="10354" y="2816"/>
                    <a:pt x="10286" y="2816"/>
                  </a:cubicBezTo>
                  <a:cubicBezTo>
                    <a:pt x="9631" y="2504"/>
                    <a:pt x="8932" y="2351"/>
                    <a:pt x="8236" y="2351"/>
                  </a:cubicBezTo>
                  <a:cubicBezTo>
                    <a:pt x="7434" y="2351"/>
                    <a:pt x="6637" y="2554"/>
                    <a:pt x="5917" y="2951"/>
                  </a:cubicBezTo>
                  <a:cubicBezTo>
                    <a:pt x="5679" y="3069"/>
                    <a:pt x="5365" y="3163"/>
                    <a:pt x="5086" y="3163"/>
                  </a:cubicBezTo>
                  <a:cubicBezTo>
                    <a:pt x="4576" y="3163"/>
                    <a:pt x="4181" y="2850"/>
                    <a:pt x="4572" y="1808"/>
                  </a:cubicBezTo>
                  <a:cubicBezTo>
                    <a:pt x="4774" y="1203"/>
                    <a:pt x="4841" y="598"/>
                    <a:pt x="4236" y="194"/>
                  </a:cubicBezTo>
                  <a:cubicBezTo>
                    <a:pt x="3982" y="67"/>
                    <a:pt x="3698" y="0"/>
                    <a:pt x="3420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1" name="Google Shape;24181;p31"/>
            <p:cNvSpPr/>
            <p:nvPr/>
          </p:nvSpPr>
          <p:spPr>
            <a:xfrm>
              <a:off x="3817550" y="3817425"/>
              <a:ext cx="349600" cy="314900"/>
            </a:xfrm>
            <a:custGeom>
              <a:avLst/>
              <a:gdLst/>
              <a:ahLst/>
              <a:cxnLst/>
              <a:rect l="l" t="t" r="r" b="b"/>
              <a:pathLst>
                <a:path w="13984" h="12596" extrusionOk="0">
                  <a:moveTo>
                    <a:pt x="1709" y="1"/>
                  </a:moveTo>
                  <a:cubicBezTo>
                    <a:pt x="1132" y="1"/>
                    <a:pt x="572" y="255"/>
                    <a:pt x="202" y="763"/>
                  </a:cubicBezTo>
                  <a:cubicBezTo>
                    <a:pt x="135" y="898"/>
                    <a:pt x="1" y="1100"/>
                    <a:pt x="1" y="1301"/>
                  </a:cubicBezTo>
                  <a:cubicBezTo>
                    <a:pt x="1" y="1436"/>
                    <a:pt x="68" y="1637"/>
                    <a:pt x="135" y="1772"/>
                  </a:cubicBezTo>
                  <a:cubicBezTo>
                    <a:pt x="202" y="1906"/>
                    <a:pt x="337" y="2041"/>
                    <a:pt x="471" y="2108"/>
                  </a:cubicBezTo>
                  <a:lnTo>
                    <a:pt x="1076" y="2444"/>
                  </a:lnTo>
                  <a:lnTo>
                    <a:pt x="1278" y="2579"/>
                  </a:lnTo>
                  <a:cubicBezTo>
                    <a:pt x="1345" y="2646"/>
                    <a:pt x="1412" y="2780"/>
                    <a:pt x="1547" y="2915"/>
                  </a:cubicBezTo>
                  <a:lnTo>
                    <a:pt x="1748" y="3251"/>
                  </a:lnTo>
                  <a:cubicBezTo>
                    <a:pt x="1883" y="3520"/>
                    <a:pt x="2017" y="3789"/>
                    <a:pt x="2219" y="4058"/>
                  </a:cubicBezTo>
                  <a:cubicBezTo>
                    <a:pt x="2555" y="4730"/>
                    <a:pt x="3295" y="5066"/>
                    <a:pt x="3765" y="5604"/>
                  </a:cubicBezTo>
                  <a:cubicBezTo>
                    <a:pt x="4034" y="5940"/>
                    <a:pt x="4303" y="6209"/>
                    <a:pt x="4572" y="6478"/>
                  </a:cubicBezTo>
                  <a:cubicBezTo>
                    <a:pt x="5312" y="7083"/>
                    <a:pt x="5984" y="7688"/>
                    <a:pt x="6723" y="8293"/>
                  </a:cubicBezTo>
                  <a:cubicBezTo>
                    <a:pt x="8538" y="9705"/>
                    <a:pt x="10152" y="11385"/>
                    <a:pt x="12236" y="12596"/>
                  </a:cubicBezTo>
                  <a:cubicBezTo>
                    <a:pt x="12303" y="12125"/>
                    <a:pt x="12034" y="11789"/>
                    <a:pt x="11698" y="11587"/>
                  </a:cubicBezTo>
                  <a:cubicBezTo>
                    <a:pt x="10421" y="10646"/>
                    <a:pt x="9345" y="9436"/>
                    <a:pt x="8673" y="8024"/>
                  </a:cubicBezTo>
                  <a:cubicBezTo>
                    <a:pt x="8911" y="7742"/>
                    <a:pt x="9129" y="7635"/>
                    <a:pt x="9330" y="7635"/>
                  </a:cubicBezTo>
                  <a:cubicBezTo>
                    <a:pt x="9752" y="7635"/>
                    <a:pt x="10102" y="8108"/>
                    <a:pt x="10421" y="8427"/>
                  </a:cubicBezTo>
                  <a:cubicBezTo>
                    <a:pt x="11362" y="9503"/>
                    <a:pt x="12572" y="10310"/>
                    <a:pt x="13984" y="10848"/>
                  </a:cubicBezTo>
                  <a:cubicBezTo>
                    <a:pt x="13984" y="10444"/>
                    <a:pt x="13849" y="10041"/>
                    <a:pt x="13581" y="9772"/>
                  </a:cubicBezTo>
                  <a:cubicBezTo>
                    <a:pt x="12639" y="8764"/>
                    <a:pt x="11564" y="7822"/>
                    <a:pt x="10421" y="7016"/>
                  </a:cubicBezTo>
                  <a:cubicBezTo>
                    <a:pt x="8606" y="5738"/>
                    <a:pt x="7396" y="3856"/>
                    <a:pt x="5379" y="2847"/>
                  </a:cubicBezTo>
                  <a:cubicBezTo>
                    <a:pt x="5250" y="2829"/>
                    <a:pt x="5121" y="2816"/>
                    <a:pt x="4996" y="2816"/>
                  </a:cubicBezTo>
                  <a:cubicBezTo>
                    <a:pt x="4665" y="2816"/>
                    <a:pt x="4364" y="2909"/>
                    <a:pt x="4169" y="3251"/>
                  </a:cubicBezTo>
                  <a:cubicBezTo>
                    <a:pt x="4101" y="2579"/>
                    <a:pt x="3900" y="1839"/>
                    <a:pt x="3564" y="1234"/>
                  </a:cubicBezTo>
                  <a:cubicBezTo>
                    <a:pt x="3429" y="1100"/>
                    <a:pt x="3295" y="1032"/>
                    <a:pt x="3093" y="1032"/>
                  </a:cubicBezTo>
                  <a:cubicBezTo>
                    <a:pt x="2989" y="1084"/>
                    <a:pt x="2885" y="1298"/>
                    <a:pt x="2749" y="1298"/>
                  </a:cubicBezTo>
                  <a:cubicBezTo>
                    <a:pt x="2710" y="1298"/>
                    <a:pt x="2668" y="1279"/>
                    <a:pt x="2622" y="1234"/>
                  </a:cubicBezTo>
                  <a:cubicBezTo>
                    <a:pt x="2421" y="1032"/>
                    <a:pt x="2757" y="831"/>
                    <a:pt x="2757" y="629"/>
                  </a:cubicBezTo>
                  <a:cubicBezTo>
                    <a:pt x="2690" y="427"/>
                    <a:pt x="2622" y="293"/>
                    <a:pt x="2488" y="158"/>
                  </a:cubicBezTo>
                  <a:cubicBezTo>
                    <a:pt x="2236" y="53"/>
                    <a:pt x="1971" y="1"/>
                    <a:pt x="1709" y="1"/>
                  </a:cubicBezTo>
                  <a:close/>
                </a:path>
              </a:pathLst>
            </a:custGeom>
            <a:solidFill>
              <a:srgbClr val="7A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2" name="Google Shape;24182;p31"/>
            <p:cNvSpPr/>
            <p:nvPr/>
          </p:nvSpPr>
          <p:spPr>
            <a:xfrm>
              <a:off x="3652850" y="3693625"/>
              <a:ext cx="260525" cy="265600"/>
            </a:xfrm>
            <a:custGeom>
              <a:avLst/>
              <a:gdLst/>
              <a:ahLst/>
              <a:cxnLst/>
              <a:rect l="l" t="t" r="r" b="b"/>
              <a:pathLst>
                <a:path w="10421" h="10624" extrusionOk="0">
                  <a:moveTo>
                    <a:pt x="336" y="1"/>
                  </a:moveTo>
                  <a:cubicBezTo>
                    <a:pt x="67" y="337"/>
                    <a:pt x="0" y="740"/>
                    <a:pt x="135" y="1077"/>
                  </a:cubicBezTo>
                  <a:cubicBezTo>
                    <a:pt x="202" y="1278"/>
                    <a:pt x="336" y="1413"/>
                    <a:pt x="538" y="1480"/>
                  </a:cubicBezTo>
                  <a:cubicBezTo>
                    <a:pt x="1950" y="1547"/>
                    <a:pt x="1950" y="2825"/>
                    <a:pt x="2420" y="3699"/>
                  </a:cubicBezTo>
                  <a:lnTo>
                    <a:pt x="4841" y="6522"/>
                  </a:lnTo>
                  <a:cubicBezTo>
                    <a:pt x="4908" y="6724"/>
                    <a:pt x="5042" y="6858"/>
                    <a:pt x="5177" y="6925"/>
                  </a:cubicBezTo>
                  <a:cubicBezTo>
                    <a:pt x="5715" y="7262"/>
                    <a:pt x="6387" y="7396"/>
                    <a:pt x="6387" y="8136"/>
                  </a:cubicBezTo>
                  <a:cubicBezTo>
                    <a:pt x="6454" y="8337"/>
                    <a:pt x="6589" y="8539"/>
                    <a:pt x="6790" y="8539"/>
                  </a:cubicBezTo>
                  <a:cubicBezTo>
                    <a:pt x="8135" y="9010"/>
                    <a:pt x="8942" y="10489"/>
                    <a:pt x="10421" y="10623"/>
                  </a:cubicBezTo>
                  <a:cubicBezTo>
                    <a:pt x="10084" y="9749"/>
                    <a:pt x="9547" y="9077"/>
                    <a:pt x="8807" y="8539"/>
                  </a:cubicBezTo>
                  <a:cubicBezTo>
                    <a:pt x="8605" y="8337"/>
                    <a:pt x="8673" y="7934"/>
                    <a:pt x="8404" y="7799"/>
                  </a:cubicBezTo>
                  <a:cubicBezTo>
                    <a:pt x="8269" y="7598"/>
                    <a:pt x="8135" y="7463"/>
                    <a:pt x="8000" y="7329"/>
                  </a:cubicBezTo>
                  <a:cubicBezTo>
                    <a:pt x="7731" y="7127"/>
                    <a:pt x="7395" y="7194"/>
                    <a:pt x="7194" y="6925"/>
                  </a:cubicBezTo>
                  <a:cubicBezTo>
                    <a:pt x="7059" y="6791"/>
                    <a:pt x="6925" y="6657"/>
                    <a:pt x="6790" y="6522"/>
                  </a:cubicBezTo>
                  <a:cubicBezTo>
                    <a:pt x="6723" y="6388"/>
                    <a:pt x="6723" y="6253"/>
                    <a:pt x="6723" y="6119"/>
                  </a:cubicBezTo>
                  <a:cubicBezTo>
                    <a:pt x="5782" y="4707"/>
                    <a:pt x="4706" y="3430"/>
                    <a:pt x="3496" y="2220"/>
                  </a:cubicBezTo>
                  <a:cubicBezTo>
                    <a:pt x="2622" y="1211"/>
                    <a:pt x="1883" y="1"/>
                    <a:pt x="336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3" name="Google Shape;24183;p31"/>
            <p:cNvSpPr/>
            <p:nvPr/>
          </p:nvSpPr>
          <p:spPr>
            <a:xfrm>
              <a:off x="3562075" y="3778300"/>
              <a:ext cx="119375" cy="156275"/>
            </a:xfrm>
            <a:custGeom>
              <a:avLst/>
              <a:gdLst/>
              <a:ahLst/>
              <a:cxnLst/>
              <a:rect l="l" t="t" r="r" b="b"/>
              <a:pathLst>
                <a:path w="4775" h="6251" extrusionOk="0">
                  <a:moveTo>
                    <a:pt x="3709" y="1"/>
                  </a:moveTo>
                  <a:cubicBezTo>
                    <a:pt x="3556" y="1"/>
                    <a:pt x="3408" y="75"/>
                    <a:pt x="3295" y="244"/>
                  </a:cubicBezTo>
                  <a:cubicBezTo>
                    <a:pt x="2824" y="1186"/>
                    <a:pt x="1749" y="1723"/>
                    <a:pt x="1614" y="2933"/>
                  </a:cubicBezTo>
                  <a:cubicBezTo>
                    <a:pt x="1614" y="3471"/>
                    <a:pt x="1345" y="4009"/>
                    <a:pt x="875" y="4278"/>
                  </a:cubicBezTo>
                  <a:cubicBezTo>
                    <a:pt x="1" y="4749"/>
                    <a:pt x="404" y="5354"/>
                    <a:pt x="740" y="5959"/>
                  </a:cubicBezTo>
                  <a:cubicBezTo>
                    <a:pt x="1038" y="6137"/>
                    <a:pt x="1310" y="6250"/>
                    <a:pt x="1555" y="6250"/>
                  </a:cubicBezTo>
                  <a:cubicBezTo>
                    <a:pt x="1863" y="6250"/>
                    <a:pt x="2129" y="6072"/>
                    <a:pt x="2354" y="5623"/>
                  </a:cubicBezTo>
                  <a:cubicBezTo>
                    <a:pt x="3833" y="4883"/>
                    <a:pt x="3833" y="4883"/>
                    <a:pt x="4236" y="3202"/>
                  </a:cubicBezTo>
                  <a:cubicBezTo>
                    <a:pt x="4371" y="2799"/>
                    <a:pt x="4438" y="2328"/>
                    <a:pt x="4572" y="1858"/>
                  </a:cubicBezTo>
                  <a:cubicBezTo>
                    <a:pt x="4774" y="1320"/>
                    <a:pt x="4640" y="782"/>
                    <a:pt x="4303" y="379"/>
                  </a:cubicBezTo>
                  <a:cubicBezTo>
                    <a:pt x="4147" y="144"/>
                    <a:pt x="3923" y="1"/>
                    <a:pt x="3709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4" name="Google Shape;24184;p31"/>
            <p:cNvSpPr/>
            <p:nvPr/>
          </p:nvSpPr>
          <p:spPr>
            <a:xfrm>
              <a:off x="3681425" y="3804575"/>
              <a:ext cx="100850" cy="109975"/>
            </a:xfrm>
            <a:custGeom>
              <a:avLst/>
              <a:gdLst/>
              <a:ahLst/>
              <a:cxnLst/>
              <a:rect l="l" t="t" r="r" b="b"/>
              <a:pathLst>
                <a:path w="4034" h="4399" extrusionOk="0">
                  <a:moveTo>
                    <a:pt x="941" y="0"/>
                  </a:moveTo>
                  <a:lnTo>
                    <a:pt x="941" y="0"/>
                  </a:lnTo>
                  <a:cubicBezTo>
                    <a:pt x="538" y="941"/>
                    <a:pt x="0" y="1815"/>
                    <a:pt x="1412" y="2420"/>
                  </a:cubicBezTo>
                  <a:cubicBezTo>
                    <a:pt x="1614" y="2487"/>
                    <a:pt x="1546" y="2958"/>
                    <a:pt x="1614" y="3294"/>
                  </a:cubicBezTo>
                  <a:cubicBezTo>
                    <a:pt x="1952" y="4046"/>
                    <a:pt x="2164" y="4399"/>
                    <a:pt x="2415" y="4399"/>
                  </a:cubicBezTo>
                  <a:cubicBezTo>
                    <a:pt x="2612" y="4399"/>
                    <a:pt x="2834" y="4180"/>
                    <a:pt x="3160" y="3765"/>
                  </a:cubicBezTo>
                  <a:cubicBezTo>
                    <a:pt x="3429" y="3294"/>
                    <a:pt x="3698" y="2891"/>
                    <a:pt x="4034" y="2487"/>
                  </a:cubicBezTo>
                  <a:cubicBezTo>
                    <a:pt x="3899" y="2353"/>
                    <a:pt x="3765" y="2219"/>
                    <a:pt x="3630" y="2084"/>
                  </a:cubicBezTo>
                  <a:cubicBezTo>
                    <a:pt x="2286" y="2017"/>
                    <a:pt x="1882" y="672"/>
                    <a:pt x="941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5" name="Google Shape;24185;p31"/>
            <p:cNvSpPr/>
            <p:nvPr/>
          </p:nvSpPr>
          <p:spPr>
            <a:xfrm>
              <a:off x="3770500" y="3890275"/>
              <a:ext cx="52125" cy="41800"/>
            </a:xfrm>
            <a:custGeom>
              <a:avLst/>
              <a:gdLst/>
              <a:ahLst/>
              <a:cxnLst/>
              <a:rect l="l" t="t" r="r" b="b"/>
              <a:pathLst>
                <a:path w="2085" h="1672" extrusionOk="0">
                  <a:moveTo>
                    <a:pt x="841" y="1"/>
                  </a:moveTo>
                  <a:cubicBezTo>
                    <a:pt x="588" y="1"/>
                    <a:pt x="370" y="135"/>
                    <a:pt x="202" y="539"/>
                  </a:cubicBezTo>
                  <a:cubicBezTo>
                    <a:pt x="0" y="807"/>
                    <a:pt x="67" y="1144"/>
                    <a:pt x="336" y="1412"/>
                  </a:cubicBezTo>
                  <a:cubicBezTo>
                    <a:pt x="538" y="1585"/>
                    <a:pt x="789" y="1672"/>
                    <a:pt x="1037" y="1672"/>
                  </a:cubicBezTo>
                  <a:cubicBezTo>
                    <a:pt x="1367" y="1672"/>
                    <a:pt x="1690" y="1518"/>
                    <a:pt x="1883" y="1211"/>
                  </a:cubicBezTo>
                  <a:cubicBezTo>
                    <a:pt x="1950" y="1076"/>
                    <a:pt x="2017" y="875"/>
                    <a:pt x="2084" y="673"/>
                  </a:cubicBezTo>
                  <a:cubicBezTo>
                    <a:pt x="1950" y="539"/>
                    <a:pt x="1815" y="404"/>
                    <a:pt x="1681" y="270"/>
                  </a:cubicBezTo>
                  <a:cubicBezTo>
                    <a:pt x="1378" y="135"/>
                    <a:pt x="1093" y="1"/>
                    <a:pt x="841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6" name="Google Shape;24186;p31"/>
            <p:cNvSpPr/>
            <p:nvPr/>
          </p:nvSpPr>
          <p:spPr>
            <a:xfrm>
              <a:off x="3911675" y="3957500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0" y="471"/>
                    <a:pt x="336" y="875"/>
                    <a:pt x="807" y="875"/>
                  </a:cubicBezTo>
                  <a:cubicBezTo>
                    <a:pt x="673" y="471"/>
                    <a:pt x="404" y="135"/>
                    <a:pt x="0" y="1"/>
                  </a:cubicBezTo>
                  <a:close/>
                </a:path>
              </a:pathLst>
            </a:custGeom>
            <a:solidFill>
              <a:srgbClr val="BF8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7" name="Google Shape;24187;p31"/>
            <p:cNvSpPr/>
            <p:nvPr/>
          </p:nvSpPr>
          <p:spPr>
            <a:xfrm>
              <a:off x="3125100" y="4539350"/>
              <a:ext cx="584900" cy="470475"/>
            </a:xfrm>
            <a:custGeom>
              <a:avLst/>
              <a:gdLst/>
              <a:ahLst/>
              <a:cxnLst/>
              <a:rect l="l" t="t" r="r" b="b"/>
              <a:pathLst>
                <a:path w="23396" h="18819" extrusionOk="0">
                  <a:moveTo>
                    <a:pt x="4301" y="0"/>
                  </a:moveTo>
                  <a:cubicBezTo>
                    <a:pt x="4003" y="0"/>
                    <a:pt x="3588" y="52"/>
                    <a:pt x="3026" y="122"/>
                  </a:cubicBezTo>
                  <a:lnTo>
                    <a:pt x="2623" y="122"/>
                  </a:lnTo>
                  <a:cubicBezTo>
                    <a:pt x="1950" y="122"/>
                    <a:pt x="1547" y="458"/>
                    <a:pt x="1681" y="1063"/>
                  </a:cubicBezTo>
                  <a:cubicBezTo>
                    <a:pt x="1830" y="1558"/>
                    <a:pt x="1614" y="1725"/>
                    <a:pt x="1329" y="1725"/>
                  </a:cubicBezTo>
                  <a:cubicBezTo>
                    <a:pt x="1227" y="1725"/>
                    <a:pt x="1115" y="1704"/>
                    <a:pt x="1009" y="1668"/>
                  </a:cubicBezTo>
                  <a:cubicBezTo>
                    <a:pt x="797" y="1598"/>
                    <a:pt x="603" y="1508"/>
                    <a:pt x="427" y="1508"/>
                  </a:cubicBezTo>
                  <a:cubicBezTo>
                    <a:pt x="270" y="1508"/>
                    <a:pt x="128" y="1580"/>
                    <a:pt x="1" y="1803"/>
                  </a:cubicBezTo>
                  <a:cubicBezTo>
                    <a:pt x="135" y="3147"/>
                    <a:pt x="1278" y="4089"/>
                    <a:pt x="1681" y="5366"/>
                  </a:cubicBezTo>
                  <a:cubicBezTo>
                    <a:pt x="2555" y="6912"/>
                    <a:pt x="3362" y="8526"/>
                    <a:pt x="4034" y="10206"/>
                  </a:cubicBezTo>
                  <a:cubicBezTo>
                    <a:pt x="4169" y="10341"/>
                    <a:pt x="4303" y="10475"/>
                    <a:pt x="4438" y="10610"/>
                  </a:cubicBezTo>
                  <a:cubicBezTo>
                    <a:pt x="5244" y="12022"/>
                    <a:pt x="6589" y="13097"/>
                    <a:pt x="7261" y="14643"/>
                  </a:cubicBezTo>
                  <a:cubicBezTo>
                    <a:pt x="7866" y="15450"/>
                    <a:pt x="8673" y="16055"/>
                    <a:pt x="8942" y="17064"/>
                  </a:cubicBezTo>
                  <a:lnTo>
                    <a:pt x="8942" y="17265"/>
                  </a:lnTo>
                  <a:cubicBezTo>
                    <a:pt x="9009" y="17400"/>
                    <a:pt x="9144" y="17534"/>
                    <a:pt x="9278" y="17601"/>
                  </a:cubicBezTo>
                  <a:lnTo>
                    <a:pt x="9547" y="17601"/>
                  </a:lnTo>
                  <a:cubicBezTo>
                    <a:pt x="9614" y="17534"/>
                    <a:pt x="9614" y="17534"/>
                    <a:pt x="9681" y="17467"/>
                  </a:cubicBezTo>
                  <a:cubicBezTo>
                    <a:pt x="9830" y="17447"/>
                    <a:pt x="9979" y="17438"/>
                    <a:pt x="10127" y="17438"/>
                  </a:cubicBezTo>
                  <a:cubicBezTo>
                    <a:pt x="10982" y="17438"/>
                    <a:pt x="11807" y="17758"/>
                    <a:pt x="12438" y="18274"/>
                  </a:cubicBezTo>
                  <a:cubicBezTo>
                    <a:pt x="12709" y="18437"/>
                    <a:pt x="12849" y="18818"/>
                    <a:pt x="13175" y="18818"/>
                  </a:cubicBezTo>
                  <a:cubicBezTo>
                    <a:pt x="13254" y="18818"/>
                    <a:pt x="13342" y="18796"/>
                    <a:pt x="13446" y="18744"/>
                  </a:cubicBezTo>
                  <a:cubicBezTo>
                    <a:pt x="14447" y="18188"/>
                    <a:pt x="15437" y="17989"/>
                    <a:pt x="16420" y="17989"/>
                  </a:cubicBezTo>
                  <a:cubicBezTo>
                    <a:pt x="17813" y="17989"/>
                    <a:pt x="19193" y="18390"/>
                    <a:pt x="20572" y="18744"/>
                  </a:cubicBezTo>
                  <a:cubicBezTo>
                    <a:pt x="20640" y="18610"/>
                    <a:pt x="20774" y="18475"/>
                    <a:pt x="20774" y="18408"/>
                  </a:cubicBezTo>
                  <a:cubicBezTo>
                    <a:pt x="20774" y="17257"/>
                    <a:pt x="20774" y="16864"/>
                    <a:pt x="21215" y="16864"/>
                  </a:cubicBezTo>
                  <a:cubicBezTo>
                    <a:pt x="21444" y="16864"/>
                    <a:pt x="21792" y="16970"/>
                    <a:pt x="22320" y="17131"/>
                  </a:cubicBezTo>
                  <a:cubicBezTo>
                    <a:pt x="22502" y="17176"/>
                    <a:pt x="22715" y="17345"/>
                    <a:pt x="22917" y="17345"/>
                  </a:cubicBezTo>
                  <a:cubicBezTo>
                    <a:pt x="23013" y="17345"/>
                    <a:pt x="23107" y="17307"/>
                    <a:pt x="23194" y="17198"/>
                  </a:cubicBezTo>
                  <a:cubicBezTo>
                    <a:pt x="23329" y="16996"/>
                    <a:pt x="23396" y="16795"/>
                    <a:pt x="23329" y="16660"/>
                  </a:cubicBezTo>
                  <a:cubicBezTo>
                    <a:pt x="23194" y="16190"/>
                    <a:pt x="22858" y="15786"/>
                    <a:pt x="22388" y="15719"/>
                  </a:cubicBezTo>
                  <a:cubicBezTo>
                    <a:pt x="22350" y="15710"/>
                    <a:pt x="22312" y="15706"/>
                    <a:pt x="22275" y="15706"/>
                  </a:cubicBezTo>
                  <a:cubicBezTo>
                    <a:pt x="22045" y="15706"/>
                    <a:pt x="21822" y="15863"/>
                    <a:pt x="21648" y="15921"/>
                  </a:cubicBezTo>
                  <a:cubicBezTo>
                    <a:pt x="21331" y="16007"/>
                    <a:pt x="21054" y="16050"/>
                    <a:pt x="20819" y="16050"/>
                  </a:cubicBezTo>
                  <a:cubicBezTo>
                    <a:pt x="19956" y="16050"/>
                    <a:pt x="19650" y="15469"/>
                    <a:pt x="19967" y="14307"/>
                  </a:cubicBezTo>
                  <a:cubicBezTo>
                    <a:pt x="20169" y="13769"/>
                    <a:pt x="20169" y="13164"/>
                    <a:pt x="20035" y="12627"/>
                  </a:cubicBezTo>
                  <a:lnTo>
                    <a:pt x="20035" y="12627"/>
                  </a:lnTo>
                  <a:cubicBezTo>
                    <a:pt x="19651" y="12736"/>
                    <a:pt x="19357" y="13337"/>
                    <a:pt x="19079" y="13337"/>
                  </a:cubicBezTo>
                  <a:cubicBezTo>
                    <a:pt x="19016" y="13337"/>
                    <a:pt x="18954" y="13306"/>
                    <a:pt x="18892" y="13232"/>
                  </a:cubicBezTo>
                  <a:cubicBezTo>
                    <a:pt x="18219" y="12492"/>
                    <a:pt x="17278" y="12358"/>
                    <a:pt x="16606" y="11685"/>
                  </a:cubicBezTo>
                  <a:cubicBezTo>
                    <a:pt x="16135" y="11349"/>
                    <a:pt x="16001" y="10744"/>
                    <a:pt x="16337" y="10274"/>
                  </a:cubicBezTo>
                  <a:cubicBezTo>
                    <a:pt x="16539" y="9937"/>
                    <a:pt x="16942" y="9669"/>
                    <a:pt x="16740" y="9198"/>
                  </a:cubicBezTo>
                  <a:cubicBezTo>
                    <a:pt x="16404" y="8458"/>
                    <a:pt x="15463" y="8257"/>
                    <a:pt x="15060" y="7517"/>
                  </a:cubicBezTo>
                  <a:cubicBezTo>
                    <a:pt x="14964" y="7326"/>
                    <a:pt x="14852" y="7263"/>
                    <a:pt x="14732" y="7263"/>
                  </a:cubicBezTo>
                  <a:cubicBezTo>
                    <a:pt x="14513" y="7263"/>
                    <a:pt x="14268" y="7474"/>
                    <a:pt x="14051" y="7517"/>
                  </a:cubicBezTo>
                  <a:cubicBezTo>
                    <a:pt x="13992" y="7541"/>
                    <a:pt x="13930" y="7552"/>
                    <a:pt x="13869" y="7552"/>
                  </a:cubicBezTo>
                  <a:cubicBezTo>
                    <a:pt x="13587" y="7552"/>
                    <a:pt x="13324" y="7311"/>
                    <a:pt x="13379" y="6979"/>
                  </a:cubicBezTo>
                  <a:cubicBezTo>
                    <a:pt x="13312" y="5433"/>
                    <a:pt x="12438" y="4089"/>
                    <a:pt x="12438" y="2408"/>
                  </a:cubicBezTo>
                  <a:cubicBezTo>
                    <a:pt x="12060" y="2786"/>
                    <a:pt x="11625" y="2862"/>
                    <a:pt x="11179" y="2862"/>
                  </a:cubicBezTo>
                  <a:cubicBezTo>
                    <a:pt x="10882" y="2862"/>
                    <a:pt x="10580" y="2828"/>
                    <a:pt x="10288" y="2828"/>
                  </a:cubicBezTo>
                  <a:cubicBezTo>
                    <a:pt x="9848" y="2828"/>
                    <a:pt x="9429" y="2904"/>
                    <a:pt x="9076" y="3282"/>
                  </a:cubicBezTo>
                  <a:cubicBezTo>
                    <a:pt x="9052" y="3307"/>
                    <a:pt x="9020" y="3318"/>
                    <a:pt x="8984" y="3318"/>
                  </a:cubicBezTo>
                  <a:cubicBezTo>
                    <a:pt x="8825" y="3318"/>
                    <a:pt x="8581" y="3098"/>
                    <a:pt x="8471" y="2879"/>
                  </a:cubicBezTo>
                  <a:cubicBezTo>
                    <a:pt x="8339" y="2251"/>
                    <a:pt x="8142" y="2013"/>
                    <a:pt x="7896" y="2013"/>
                  </a:cubicBezTo>
                  <a:cubicBezTo>
                    <a:pt x="7641" y="2013"/>
                    <a:pt x="7334" y="2268"/>
                    <a:pt x="6992" y="2610"/>
                  </a:cubicBezTo>
                  <a:cubicBezTo>
                    <a:pt x="6656" y="2811"/>
                    <a:pt x="6320" y="3013"/>
                    <a:pt x="5917" y="3215"/>
                  </a:cubicBezTo>
                  <a:cubicBezTo>
                    <a:pt x="5784" y="3294"/>
                    <a:pt x="5631" y="3332"/>
                    <a:pt x="5477" y="3332"/>
                  </a:cubicBezTo>
                  <a:cubicBezTo>
                    <a:pt x="5241" y="3332"/>
                    <a:pt x="5004" y="3243"/>
                    <a:pt x="4841" y="3080"/>
                  </a:cubicBezTo>
                  <a:cubicBezTo>
                    <a:pt x="4438" y="2744"/>
                    <a:pt x="4572" y="2408"/>
                    <a:pt x="4707" y="2005"/>
                  </a:cubicBezTo>
                  <a:cubicBezTo>
                    <a:pt x="5054" y="415"/>
                    <a:pt x="5145" y="0"/>
                    <a:pt x="430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8" name="Google Shape;24188;p31"/>
            <p:cNvSpPr/>
            <p:nvPr/>
          </p:nvSpPr>
          <p:spPr>
            <a:xfrm>
              <a:off x="3002400" y="3911975"/>
              <a:ext cx="94150" cy="133375"/>
            </a:xfrm>
            <a:custGeom>
              <a:avLst/>
              <a:gdLst/>
              <a:ahLst/>
              <a:cxnLst/>
              <a:rect l="l" t="t" r="r" b="b"/>
              <a:pathLst>
                <a:path w="3766" h="5335" extrusionOk="0">
                  <a:moveTo>
                    <a:pt x="2763" y="0"/>
                  </a:moveTo>
                  <a:cubicBezTo>
                    <a:pt x="2136" y="0"/>
                    <a:pt x="1539" y="453"/>
                    <a:pt x="1413" y="1082"/>
                  </a:cubicBezTo>
                  <a:cubicBezTo>
                    <a:pt x="1211" y="1553"/>
                    <a:pt x="1144" y="2091"/>
                    <a:pt x="1211" y="2629"/>
                  </a:cubicBezTo>
                  <a:cubicBezTo>
                    <a:pt x="1278" y="3234"/>
                    <a:pt x="1346" y="3637"/>
                    <a:pt x="673" y="3906"/>
                  </a:cubicBezTo>
                  <a:cubicBezTo>
                    <a:pt x="203" y="4040"/>
                    <a:pt x="1" y="4444"/>
                    <a:pt x="337" y="4847"/>
                  </a:cubicBezTo>
                  <a:cubicBezTo>
                    <a:pt x="562" y="5185"/>
                    <a:pt x="929" y="5334"/>
                    <a:pt x="1319" y="5334"/>
                  </a:cubicBezTo>
                  <a:cubicBezTo>
                    <a:pt x="1394" y="5334"/>
                    <a:pt x="1471" y="5329"/>
                    <a:pt x="1547" y="5318"/>
                  </a:cubicBezTo>
                  <a:cubicBezTo>
                    <a:pt x="2825" y="4713"/>
                    <a:pt x="3699" y="3503"/>
                    <a:pt x="3766" y="2091"/>
                  </a:cubicBezTo>
                  <a:lnTo>
                    <a:pt x="3766" y="1351"/>
                  </a:lnTo>
                  <a:cubicBezTo>
                    <a:pt x="3766" y="679"/>
                    <a:pt x="3699" y="7"/>
                    <a:pt x="2892" y="7"/>
                  </a:cubicBezTo>
                  <a:cubicBezTo>
                    <a:pt x="2849" y="2"/>
                    <a:pt x="2806" y="0"/>
                    <a:pt x="2763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9" name="Google Shape;24189;p31"/>
            <p:cNvSpPr/>
            <p:nvPr/>
          </p:nvSpPr>
          <p:spPr>
            <a:xfrm>
              <a:off x="2925100" y="3775925"/>
              <a:ext cx="171450" cy="59325"/>
            </a:xfrm>
            <a:custGeom>
              <a:avLst/>
              <a:gdLst/>
              <a:ahLst/>
              <a:cxnLst/>
              <a:rect l="l" t="t" r="r" b="b"/>
              <a:pathLst>
                <a:path w="6858" h="2373" extrusionOk="0">
                  <a:moveTo>
                    <a:pt x="4565" y="1"/>
                  </a:moveTo>
                  <a:cubicBezTo>
                    <a:pt x="4456" y="1"/>
                    <a:pt x="4346" y="3"/>
                    <a:pt x="4236" y="3"/>
                  </a:cubicBezTo>
                  <a:cubicBezTo>
                    <a:pt x="3876" y="55"/>
                    <a:pt x="3949" y="893"/>
                    <a:pt x="3551" y="893"/>
                  </a:cubicBezTo>
                  <a:cubicBezTo>
                    <a:pt x="3429" y="893"/>
                    <a:pt x="3263" y="814"/>
                    <a:pt x="3026" y="608"/>
                  </a:cubicBezTo>
                  <a:cubicBezTo>
                    <a:pt x="2903" y="521"/>
                    <a:pt x="2759" y="493"/>
                    <a:pt x="2599" y="493"/>
                  </a:cubicBezTo>
                  <a:cubicBezTo>
                    <a:pt x="2304" y="493"/>
                    <a:pt x="1960" y="589"/>
                    <a:pt x="1619" y="589"/>
                  </a:cubicBezTo>
                  <a:cubicBezTo>
                    <a:pt x="1435" y="589"/>
                    <a:pt x="1251" y="561"/>
                    <a:pt x="1076" y="474"/>
                  </a:cubicBezTo>
                  <a:cubicBezTo>
                    <a:pt x="1022" y="452"/>
                    <a:pt x="966" y="443"/>
                    <a:pt x="909" y="443"/>
                  </a:cubicBezTo>
                  <a:cubicBezTo>
                    <a:pt x="611" y="443"/>
                    <a:pt x="282" y="697"/>
                    <a:pt x="0" y="810"/>
                  </a:cubicBezTo>
                  <a:cubicBezTo>
                    <a:pt x="491" y="1836"/>
                    <a:pt x="982" y="2359"/>
                    <a:pt x="1630" y="2359"/>
                  </a:cubicBezTo>
                  <a:cubicBezTo>
                    <a:pt x="1958" y="2359"/>
                    <a:pt x="2327" y="2224"/>
                    <a:pt x="2757" y="1953"/>
                  </a:cubicBezTo>
                  <a:cubicBezTo>
                    <a:pt x="2999" y="1801"/>
                    <a:pt x="3255" y="1732"/>
                    <a:pt x="3512" y="1732"/>
                  </a:cubicBezTo>
                  <a:cubicBezTo>
                    <a:pt x="3826" y="1732"/>
                    <a:pt x="4142" y="1835"/>
                    <a:pt x="4438" y="2020"/>
                  </a:cubicBezTo>
                  <a:cubicBezTo>
                    <a:pt x="4774" y="2255"/>
                    <a:pt x="5194" y="2373"/>
                    <a:pt x="5622" y="2373"/>
                  </a:cubicBezTo>
                  <a:cubicBezTo>
                    <a:pt x="6051" y="2373"/>
                    <a:pt x="6488" y="2255"/>
                    <a:pt x="6858" y="2020"/>
                  </a:cubicBezTo>
                  <a:cubicBezTo>
                    <a:pt x="6522" y="1549"/>
                    <a:pt x="6253" y="1146"/>
                    <a:pt x="5849" y="541"/>
                  </a:cubicBezTo>
                  <a:cubicBezTo>
                    <a:pt x="5519" y="46"/>
                    <a:pt x="5054" y="1"/>
                    <a:pt x="456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0" name="Google Shape;24190;p31"/>
            <p:cNvSpPr/>
            <p:nvPr/>
          </p:nvSpPr>
          <p:spPr>
            <a:xfrm>
              <a:off x="2913325" y="3881775"/>
              <a:ext cx="102550" cy="136250"/>
            </a:xfrm>
            <a:custGeom>
              <a:avLst/>
              <a:gdLst/>
              <a:ahLst/>
              <a:cxnLst/>
              <a:rect l="l" t="t" r="r" b="b"/>
              <a:pathLst>
                <a:path w="4102" h="5450" extrusionOk="0">
                  <a:moveTo>
                    <a:pt x="1597" y="1"/>
                  </a:moveTo>
                  <a:cubicBezTo>
                    <a:pt x="936" y="1"/>
                    <a:pt x="862" y="763"/>
                    <a:pt x="539" y="1215"/>
                  </a:cubicBezTo>
                  <a:cubicBezTo>
                    <a:pt x="471" y="1282"/>
                    <a:pt x="471" y="1349"/>
                    <a:pt x="471" y="1416"/>
                  </a:cubicBezTo>
                  <a:cubicBezTo>
                    <a:pt x="2354" y="2895"/>
                    <a:pt x="2354" y="3030"/>
                    <a:pt x="471" y="3837"/>
                  </a:cubicBezTo>
                  <a:lnTo>
                    <a:pt x="203" y="4038"/>
                  </a:lnTo>
                  <a:cubicBezTo>
                    <a:pt x="1" y="4509"/>
                    <a:pt x="68" y="5114"/>
                    <a:pt x="404" y="5450"/>
                  </a:cubicBezTo>
                  <a:lnTo>
                    <a:pt x="808" y="5450"/>
                  </a:lnTo>
                  <a:cubicBezTo>
                    <a:pt x="1816" y="5450"/>
                    <a:pt x="2824" y="4979"/>
                    <a:pt x="3430" y="4173"/>
                  </a:cubicBezTo>
                  <a:cubicBezTo>
                    <a:pt x="4102" y="3433"/>
                    <a:pt x="3093" y="2895"/>
                    <a:pt x="2959" y="2223"/>
                  </a:cubicBezTo>
                  <a:cubicBezTo>
                    <a:pt x="2892" y="1954"/>
                    <a:pt x="2892" y="1685"/>
                    <a:pt x="2824" y="1416"/>
                  </a:cubicBezTo>
                  <a:cubicBezTo>
                    <a:pt x="2556" y="811"/>
                    <a:pt x="2354" y="5"/>
                    <a:pt x="1682" y="5"/>
                  </a:cubicBezTo>
                  <a:cubicBezTo>
                    <a:pt x="1652" y="2"/>
                    <a:pt x="1624" y="1"/>
                    <a:pt x="159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1" name="Google Shape;24191;p31"/>
            <p:cNvSpPr/>
            <p:nvPr/>
          </p:nvSpPr>
          <p:spPr>
            <a:xfrm>
              <a:off x="3649475" y="5079600"/>
              <a:ext cx="89100" cy="71225"/>
            </a:xfrm>
            <a:custGeom>
              <a:avLst/>
              <a:gdLst/>
              <a:ahLst/>
              <a:cxnLst/>
              <a:rect l="l" t="t" r="r" b="b"/>
              <a:pathLst>
                <a:path w="3564" h="2849" extrusionOk="0">
                  <a:moveTo>
                    <a:pt x="3096" y="1"/>
                  </a:moveTo>
                  <a:cubicBezTo>
                    <a:pt x="2890" y="1"/>
                    <a:pt x="2675" y="243"/>
                    <a:pt x="2421" y="294"/>
                  </a:cubicBezTo>
                  <a:cubicBezTo>
                    <a:pt x="2206" y="670"/>
                    <a:pt x="2163" y="1303"/>
                    <a:pt x="1675" y="1303"/>
                  </a:cubicBezTo>
                  <a:cubicBezTo>
                    <a:pt x="1552" y="1303"/>
                    <a:pt x="1400" y="1263"/>
                    <a:pt x="1211" y="1168"/>
                  </a:cubicBezTo>
                  <a:lnTo>
                    <a:pt x="1211" y="1168"/>
                  </a:lnTo>
                  <a:cubicBezTo>
                    <a:pt x="1273" y="1604"/>
                    <a:pt x="932" y="1982"/>
                    <a:pt x="507" y="1982"/>
                  </a:cubicBezTo>
                  <a:cubicBezTo>
                    <a:pt x="473" y="1982"/>
                    <a:pt x="439" y="1980"/>
                    <a:pt x="404" y="1975"/>
                  </a:cubicBezTo>
                  <a:cubicBezTo>
                    <a:pt x="337" y="1874"/>
                    <a:pt x="270" y="1824"/>
                    <a:pt x="202" y="1824"/>
                  </a:cubicBezTo>
                  <a:cubicBezTo>
                    <a:pt x="135" y="1824"/>
                    <a:pt x="68" y="1874"/>
                    <a:pt x="1" y="1975"/>
                  </a:cubicBezTo>
                  <a:cubicBezTo>
                    <a:pt x="202" y="2849"/>
                    <a:pt x="1076" y="2378"/>
                    <a:pt x="1614" y="2714"/>
                  </a:cubicBezTo>
                  <a:cubicBezTo>
                    <a:pt x="1816" y="2445"/>
                    <a:pt x="2085" y="2311"/>
                    <a:pt x="2421" y="2311"/>
                  </a:cubicBezTo>
                  <a:cubicBezTo>
                    <a:pt x="2456" y="2316"/>
                    <a:pt x="2490" y="2318"/>
                    <a:pt x="2524" y="2318"/>
                  </a:cubicBezTo>
                  <a:cubicBezTo>
                    <a:pt x="2949" y="2318"/>
                    <a:pt x="3295" y="1940"/>
                    <a:pt x="3295" y="1504"/>
                  </a:cubicBezTo>
                  <a:cubicBezTo>
                    <a:pt x="2959" y="1370"/>
                    <a:pt x="2824" y="966"/>
                    <a:pt x="3026" y="697"/>
                  </a:cubicBezTo>
                  <a:cubicBezTo>
                    <a:pt x="3160" y="496"/>
                    <a:pt x="3564" y="294"/>
                    <a:pt x="3295" y="92"/>
                  </a:cubicBezTo>
                  <a:cubicBezTo>
                    <a:pt x="3229" y="27"/>
                    <a:pt x="3163" y="1"/>
                    <a:pt x="309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2" name="Google Shape;24192;p31"/>
            <p:cNvSpPr/>
            <p:nvPr/>
          </p:nvSpPr>
          <p:spPr>
            <a:xfrm>
              <a:off x="2859550" y="3875150"/>
              <a:ext cx="60525" cy="134475"/>
            </a:xfrm>
            <a:custGeom>
              <a:avLst/>
              <a:gdLst/>
              <a:ahLst/>
              <a:cxnLst/>
              <a:rect l="l" t="t" r="r" b="b"/>
              <a:pathLst>
                <a:path w="2421" h="5379" extrusionOk="0">
                  <a:moveTo>
                    <a:pt x="1009" y="1"/>
                  </a:moveTo>
                  <a:cubicBezTo>
                    <a:pt x="538" y="135"/>
                    <a:pt x="1" y="404"/>
                    <a:pt x="135" y="673"/>
                  </a:cubicBezTo>
                  <a:cubicBezTo>
                    <a:pt x="1009" y="2219"/>
                    <a:pt x="606" y="4236"/>
                    <a:pt x="2219" y="5379"/>
                  </a:cubicBezTo>
                  <a:cubicBezTo>
                    <a:pt x="2354" y="5043"/>
                    <a:pt x="2421" y="4639"/>
                    <a:pt x="2354" y="4303"/>
                  </a:cubicBezTo>
                  <a:cubicBezTo>
                    <a:pt x="2354" y="4102"/>
                    <a:pt x="2354" y="3900"/>
                    <a:pt x="2219" y="3765"/>
                  </a:cubicBezTo>
                  <a:lnTo>
                    <a:pt x="2219" y="2891"/>
                  </a:lnTo>
                  <a:cubicBezTo>
                    <a:pt x="2219" y="2891"/>
                    <a:pt x="2286" y="2824"/>
                    <a:pt x="2286" y="2757"/>
                  </a:cubicBezTo>
                  <a:cubicBezTo>
                    <a:pt x="2286" y="2690"/>
                    <a:pt x="2286" y="2555"/>
                    <a:pt x="2152" y="2488"/>
                  </a:cubicBezTo>
                  <a:cubicBezTo>
                    <a:pt x="1749" y="2219"/>
                    <a:pt x="1816" y="1749"/>
                    <a:pt x="1749" y="1278"/>
                  </a:cubicBezTo>
                  <a:cubicBezTo>
                    <a:pt x="1345" y="942"/>
                    <a:pt x="1950" y="1"/>
                    <a:pt x="1009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3" name="Google Shape;24193;p31"/>
            <p:cNvSpPr/>
            <p:nvPr/>
          </p:nvSpPr>
          <p:spPr>
            <a:xfrm>
              <a:off x="3338550" y="4974325"/>
              <a:ext cx="70625" cy="60550"/>
            </a:xfrm>
            <a:custGeom>
              <a:avLst/>
              <a:gdLst/>
              <a:ahLst/>
              <a:cxnLst/>
              <a:rect l="l" t="t" r="r" b="b"/>
              <a:pathLst>
                <a:path w="2825" h="2422" extrusionOk="0">
                  <a:moveTo>
                    <a:pt x="807" y="1"/>
                  </a:moveTo>
                  <a:cubicBezTo>
                    <a:pt x="269" y="270"/>
                    <a:pt x="1" y="673"/>
                    <a:pt x="337" y="1211"/>
                  </a:cubicBezTo>
                  <a:cubicBezTo>
                    <a:pt x="1345" y="1278"/>
                    <a:pt x="1883" y="2219"/>
                    <a:pt x="2824" y="2421"/>
                  </a:cubicBezTo>
                  <a:cubicBezTo>
                    <a:pt x="2757" y="1950"/>
                    <a:pt x="2354" y="1682"/>
                    <a:pt x="2017" y="1413"/>
                  </a:cubicBezTo>
                  <a:cubicBezTo>
                    <a:pt x="1547" y="1144"/>
                    <a:pt x="1211" y="606"/>
                    <a:pt x="1211" y="1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4" name="Google Shape;24194;p31"/>
            <p:cNvSpPr/>
            <p:nvPr/>
          </p:nvSpPr>
          <p:spPr>
            <a:xfrm>
              <a:off x="3076375" y="4236500"/>
              <a:ext cx="33625" cy="32150"/>
            </a:xfrm>
            <a:custGeom>
              <a:avLst/>
              <a:gdLst/>
              <a:ahLst/>
              <a:cxnLst/>
              <a:rect l="l" t="t" r="r" b="b"/>
              <a:pathLst>
                <a:path w="1345" h="1286" extrusionOk="0">
                  <a:moveTo>
                    <a:pt x="0" y="1"/>
                  </a:moveTo>
                  <a:cubicBezTo>
                    <a:pt x="62" y="875"/>
                    <a:pt x="357" y="1285"/>
                    <a:pt x="1153" y="1285"/>
                  </a:cubicBezTo>
                  <a:cubicBezTo>
                    <a:pt x="1214" y="1285"/>
                    <a:pt x="1278" y="1283"/>
                    <a:pt x="1345" y="1278"/>
                  </a:cubicBezTo>
                  <a:cubicBezTo>
                    <a:pt x="1210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5" name="Google Shape;24195;p31"/>
            <p:cNvSpPr/>
            <p:nvPr/>
          </p:nvSpPr>
          <p:spPr>
            <a:xfrm>
              <a:off x="2874675" y="3836500"/>
              <a:ext cx="37000" cy="70600"/>
            </a:xfrm>
            <a:custGeom>
              <a:avLst/>
              <a:gdLst/>
              <a:ahLst/>
              <a:cxnLst/>
              <a:rect l="l" t="t" r="r" b="b"/>
              <a:pathLst>
                <a:path w="1480" h="2824" extrusionOk="0">
                  <a:moveTo>
                    <a:pt x="740" y="0"/>
                  </a:moveTo>
                  <a:lnTo>
                    <a:pt x="404" y="404"/>
                  </a:lnTo>
                  <a:cubicBezTo>
                    <a:pt x="68" y="673"/>
                    <a:pt x="1" y="1076"/>
                    <a:pt x="202" y="1412"/>
                  </a:cubicBezTo>
                  <a:lnTo>
                    <a:pt x="404" y="1614"/>
                  </a:lnTo>
                  <a:cubicBezTo>
                    <a:pt x="875" y="1883"/>
                    <a:pt x="673" y="2555"/>
                    <a:pt x="1144" y="2824"/>
                  </a:cubicBezTo>
                  <a:cubicBezTo>
                    <a:pt x="1211" y="2555"/>
                    <a:pt x="1211" y="2286"/>
                    <a:pt x="1211" y="2084"/>
                  </a:cubicBezTo>
                  <a:cubicBezTo>
                    <a:pt x="1480" y="1816"/>
                    <a:pt x="1480" y="1412"/>
                    <a:pt x="1211" y="1210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B58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6" name="Google Shape;24196;p31"/>
            <p:cNvSpPr/>
            <p:nvPr/>
          </p:nvSpPr>
          <p:spPr>
            <a:xfrm>
              <a:off x="3636025" y="5046600"/>
              <a:ext cx="33650" cy="26925"/>
            </a:xfrm>
            <a:custGeom>
              <a:avLst/>
              <a:gdLst/>
              <a:ahLst/>
              <a:cxnLst/>
              <a:rect l="l" t="t" r="r" b="b"/>
              <a:pathLst>
                <a:path w="1346" h="1077" extrusionOk="0">
                  <a:moveTo>
                    <a:pt x="203" y="1"/>
                  </a:moveTo>
                  <a:cubicBezTo>
                    <a:pt x="135" y="1"/>
                    <a:pt x="68" y="68"/>
                    <a:pt x="1" y="135"/>
                  </a:cubicBezTo>
                  <a:cubicBezTo>
                    <a:pt x="1" y="202"/>
                    <a:pt x="1" y="270"/>
                    <a:pt x="135" y="404"/>
                  </a:cubicBezTo>
                  <a:cubicBezTo>
                    <a:pt x="337" y="740"/>
                    <a:pt x="539" y="1076"/>
                    <a:pt x="1009" y="1076"/>
                  </a:cubicBezTo>
                  <a:cubicBezTo>
                    <a:pt x="1211" y="1009"/>
                    <a:pt x="1345" y="807"/>
                    <a:pt x="1345" y="673"/>
                  </a:cubicBezTo>
                  <a:cubicBezTo>
                    <a:pt x="1345" y="1"/>
                    <a:pt x="808" y="1"/>
                    <a:pt x="337" y="1"/>
                  </a:cubicBezTo>
                  <a:close/>
                </a:path>
              </a:pathLst>
            </a:custGeom>
            <a:solidFill>
              <a:srgbClr val="D77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7" name="Google Shape;24197;p31"/>
            <p:cNvSpPr/>
            <p:nvPr/>
          </p:nvSpPr>
          <p:spPr>
            <a:xfrm>
              <a:off x="2972150" y="4038175"/>
              <a:ext cx="26925" cy="42050"/>
            </a:xfrm>
            <a:custGeom>
              <a:avLst/>
              <a:gdLst/>
              <a:ahLst/>
              <a:cxnLst/>
              <a:rect l="l" t="t" r="r" b="b"/>
              <a:pathLst>
                <a:path w="1077" h="1682" extrusionOk="0">
                  <a:moveTo>
                    <a:pt x="606" y="1"/>
                  </a:moveTo>
                  <a:cubicBezTo>
                    <a:pt x="135" y="404"/>
                    <a:pt x="1" y="1076"/>
                    <a:pt x="270" y="1681"/>
                  </a:cubicBezTo>
                  <a:cubicBezTo>
                    <a:pt x="673" y="1480"/>
                    <a:pt x="942" y="1009"/>
                    <a:pt x="875" y="539"/>
                  </a:cubicBezTo>
                  <a:cubicBezTo>
                    <a:pt x="942" y="337"/>
                    <a:pt x="1077" y="1"/>
                    <a:pt x="606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8" name="Google Shape;24198;p31"/>
            <p:cNvSpPr/>
            <p:nvPr/>
          </p:nvSpPr>
          <p:spPr>
            <a:xfrm>
              <a:off x="3503250" y="4661725"/>
              <a:ext cx="38700" cy="33625"/>
            </a:xfrm>
            <a:custGeom>
              <a:avLst/>
              <a:gdLst/>
              <a:ahLst/>
              <a:cxnLst/>
              <a:rect l="l" t="t" r="r" b="b"/>
              <a:pathLst>
                <a:path w="1548" h="1345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740" y="68"/>
                    <a:pt x="1" y="202"/>
                    <a:pt x="337" y="1345"/>
                  </a:cubicBezTo>
                  <a:lnTo>
                    <a:pt x="154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9" name="Google Shape;24199;p31"/>
            <p:cNvSpPr/>
            <p:nvPr/>
          </p:nvSpPr>
          <p:spPr>
            <a:xfrm>
              <a:off x="3540225" y="4690300"/>
              <a:ext cx="25250" cy="22200"/>
            </a:xfrm>
            <a:custGeom>
              <a:avLst/>
              <a:gdLst/>
              <a:ahLst/>
              <a:cxnLst/>
              <a:rect l="l" t="t" r="r" b="b"/>
              <a:pathLst>
                <a:path w="1010" h="888" extrusionOk="0">
                  <a:moveTo>
                    <a:pt x="337" y="0"/>
                  </a:moveTo>
                  <a:cubicBezTo>
                    <a:pt x="1" y="67"/>
                    <a:pt x="1" y="269"/>
                    <a:pt x="68" y="471"/>
                  </a:cubicBezTo>
                  <a:cubicBezTo>
                    <a:pt x="127" y="704"/>
                    <a:pt x="337" y="887"/>
                    <a:pt x="568" y="887"/>
                  </a:cubicBezTo>
                  <a:cubicBezTo>
                    <a:pt x="602" y="887"/>
                    <a:pt x="638" y="883"/>
                    <a:pt x="673" y="874"/>
                  </a:cubicBezTo>
                  <a:cubicBezTo>
                    <a:pt x="875" y="874"/>
                    <a:pt x="1009" y="740"/>
                    <a:pt x="875" y="471"/>
                  </a:cubicBezTo>
                  <a:cubicBezTo>
                    <a:pt x="808" y="269"/>
                    <a:pt x="539" y="67"/>
                    <a:pt x="337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0" name="Google Shape;24200;p31"/>
            <p:cNvSpPr/>
            <p:nvPr/>
          </p:nvSpPr>
          <p:spPr>
            <a:xfrm>
              <a:off x="3588975" y="4752475"/>
              <a:ext cx="31950" cy="28775"/>
            </a:xfrm>
            <a:custGeom>
              <a:avLst/>
              <a:gdLst/>
              <a:ahLst/>
              <a:cxnLst/>
              <a:rect l="l" t="t" r="r" b="b"/>
              <a:pathLst>
                <a:path w="1278" h="1151" extrusionOk="0">
                  <a:moveTo>
                    <a:pt x="1278" y="1"/>
                  </a:moveTo>
                  <a:lnTo>
                    <a:pt x="606" y="404"/>
                  </a:lnTo>
                  <a:cubicBezTo>
                    <a:pt x="404" y="539"/>
                    <a:pt x="1" y="606"/>
                    <a:pt x="269" y="1009"/>
                  </a:cubicBezTo>
                  <a:cubicBezTo>
                    <a:pt x="370" y="1110"/>
                    <a:pt x="465" y="1150"/>
                    <a:pt x="553" y="1150"/>
                  </a:cubicBezTo>
                  <a:cubicBezTo>
                    <a:pt x="761" y="1150"/>
                    <a:pt x="935" y="929"/>
                    <a:pt x="1076" y="740"/>
                  </a:cubicBezTo>
                  <a:cubicBezTo>
                    <a:pt x="1143" y="539"/>
                    <a:pt x="1211" y="270"/>
                    <a:pt x="127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1" name="Google Shape;24201;p31"/>
            <p:cNvSpPr/>
            <p:nvPr/>
          </p:nvSpPr>
          <p:spPr>
            <a:xfrm>
              <a:off x="3627625" y="4793675"/>
              <a:ext cx="42050" cy="20300"/>
            </a:xfrm>
            <a:custGeom>
              <a:avLst/>
              <a:gdLst/>
              <a:ahLst/>
              <a:cxnLst/>
              <a:rect l="l" t="t" r="r" b="b"/>
              <a:pathLst>
                <a:path w="1682" h="812" extrusionOk="0">
                  <a:moveTo>
                    <a:pt x="257" y="1"/>
                  </a:moveTo>
                  <a:cubicBezTo>
                    <a:pt x="177" y="1"/>
                    <a:pt x="92" y="11"/>
                    <a:pt x="1" y="33"/>
                  </a:cubicBezTo>
                  <a:cubicBezTo>
                    <a:pt x="388" y="464"/>
                    <a:pt x="693" y="812"/>
                    <a:pt x="1039" y="812"/>
                  </a:cubicBezTo>
                  <a:cubicBezTo>
                    <a:pt x="1233" y="812"/>
                    <a:pt x="1440" y="703"/>
                    <a:pt x="1681" y="437"/>
                  </a:cubicBezTo>
                  <a:lnTo>
                    <a:pt x="1681" y="437"/>
                  </a:lnTo>
                  <a:cubicBezTo>
                    <a:pt x="1621" y="459"/>
                    <a:pt x="1563" y="469"/>
                    <a:pt x="1506" y="469"/>
                  </a:cubicBezTo>
                  <a:cubicBezTo>
                    <a:pt x="1118" y="469"/>
                    <a:pt x="806" y="1"/>
                    <a:pt x="25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2" name="Google Shape;24202;p31"/>
            <p:cNvSpPr/>
            <p:nvPr/>
          </p:nvSpPr>
          <p:spPr>
            <a:xfrm>
              <a:off x="3671325" y="482475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807" y="1"/>
                  </a:moveTo>
                  <a:cubicBezTo>
                    <a:pt x="1" y="606"/>
                    <a:pt x="1" y="606"/>
                    <a:pt x="1211" y="1211"/>
                  </a:cubicBezTo>
                  <a:lnTo>
                    <a:pt x="1211" y="337"/>
                  </a:lnTo>
                  <a:cubicBezTo>
                    <a:pt x="1211" y="135"/>
                    <a:pt x="1009" y="1"/>
                    <a:pt x="80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3" name="Google Shape;24203;p31"/>
            <p:cNvSpPr/>
            <p:nvPr/>
          </p:nvSpPr>
          <p:spPr>
            <a:xfrm>
              <a:off x="2904925" y="3852325"/>
              <a:ext cx="31975" cy="34625"/>
            </a:xfrm>
            <a:custGeom>
              <a:avLst/>
              <a:gdLst/>
              <a:ahLst/>
              <a:cxnLst/>
              <a:rect l="l" t="t" r="r" b="b"/>
              <a:pathLst>
                <a:path w="1279" h="1385" extrusionOk="0">
                  <a:moveTo>
                    <a:pt x="612" y="1"/>
                  </a:moveTo>
                  <a:cubicBezTo>
                    <a:pt x="369" y="1"/>
                    <a:pt x="274" y="577"/>
                    <a:pt x="1" y="577"/>
                  </a:cubicBezTo>
                  <a:lnTo>
                    <a:pt x="1" y="1384"/>
                  </a:lnTo>
                  <a:cubicBezTo>
                    <a:pt x="135" y="1317"/>
                    <a:pt x="337" y="1183"/>
                    <a:pt x="471" y="1048"/>
                  </a:cubicBezTo>
                  <a:cubicBezTo>
                    <a:pt x="740" y="779"/>
                    <a:pt x="1278" y="510"/>
                    <a:pt x="807" y="107"/>
                  </a:cubicBezTo>
                  <a:cubicBezTo>
                    <a:pt x="732" y="31"/>
                    <a:pt x="668" y="1"/>
                    <a:pt x="61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4" name="Google Shape;24204;p31"/>
            <p:cNvSpPr/>
            <p:nvPr/>
          </p:nvSpPr>
          <p:spPr>
            <a:xfrm>
              <a:off x="3691500" y="4855000"/>
              <a:ext cx="23550" cy="30950"/>
            </a:xfrm>
            <a:custGeom>
              <a:avLst/>
              <a:gdLst/>
              <a:ahLst/>
              <a:cxnLst/>
              <a:rect l="l" t="t" r="r" b="b"/>
              <a:pathLst>
                <a:path w="942" h="1238" extrusionOk="0">
                  <a:moveTo>
                    <a:pt x="404" y="1"/>
                  </a:moveTo>
                  <a:cubicBezTo>
                    <a:pt x="337" y="404"/>
                    <a:pt x="202" y="807"/>
                    <a:pt x="0" y="1211"/>
                  </a:cubicBezTo>
                  <a:cubicBezTo>
                    <a:pt x="120" y="1211"/>
                    <a:pt x="279" y="1237"/>
                    <a:pt x="431" y="1237"/>
                  </a:cubicBezTo>
                  <a:cubicBezTo>
                    <a:pt x="621" y="1237"/>
                    <a:pt x="800" y="1196"/>
                    <a:pt x="874" y="1009"/>
                  </a:cubicBezTo>
                  <a:cubicBezTo>
                    <a:pt x="942" y="606"/>
                    <a:pt x="740" y="135"/>
                    <a:pt x="404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5" name="Google Shape;24205;p31"/>
            <p:cNvSpPr/>
            <p:nvPr/>
          </p:nvSpPr>
          <p:spPr>
            <a:xfrm>
              <a:off x="3030975" y="4391125"/>
              <a:ext cx="25250" cy="40375"/>
            </a:xfrm>
            <a:custGeom>
              <a:avLst/>
              <a:gdLst/>
              <a:ahLst/>
              <a:cxnLst/>
              <a:rect l="l" t="t" r="r" b="b"/>
              <a:pathLst>
                <a:path w="1010" h="1615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673"/>
                    <a:pt x="337" y="1345"/>
                    <a:pt x="1009" y="1614"/>
                  </a:cubicBezTo>
                  <a:cubicBezTo>
                    <a:pt x="942" y="1009"/>
                    <a:pt x="673" y="404"/>
                    <a:pt x="203" y="1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6" name="Google Shape;24206;p31"/>
            <p:cNvSpPr/>
            <p:nvPr/>
          </p:nvSpPr>
          <p:spPr>
            <a:xfrm>
              <a:off x="3118375" y="4529525"/>
              <a:ext cx="16825" cy="24650"/>
            </a:xfrm>
            <a:custGeom>
              <a:avLst/>
              <a:gdLst/>
              <a:ahLst/>
              <a:cxnLst/>
              <a:rect l="l" t="t" r="r" b="b"/>
              <a:pathLst>
                <a:path w="673" h="986" extrusionOk="0">
                  <a:moveTo>
                    <a:pt x="179" y="0"/>
                  </a:moveTo>
                  <a:cubicBezTo>
                    <a:pt x="114" y="0"/>
                    <a:pt x="68" y="33"/>
                    <a:pt x="68" y="112"/>
                  </a:cubicBezTo>
                  <a:cubicBezTo>
                    <a:pt x="1" y="448"/>
                    <a:pt x="202" y="784"/>
                    <a:pt x="471" y="986"/>
                  </a:cubicBezTo>
                  <a:cubicBezTo>
                    <a:pt x="471" y="986"/>
                    <a:pt x="606" y="851"/>
                    <a:pt x="673" y="717"/>
                  </a:cubicBezTo>
                  <a:cubicBezTo>
                    <a:pt x="673" y="448"/>
                    <a:pt x="606" y="246"/>
                    <a:pt x="337" y="45"/>
                  </a:cubicBezTo>
                  <a:cubicBezTo>
                    <a:pt x="281" y="17"/>
                    <a:pt x="225" y="0"/>
                    <a:pt x="17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7" name="Google Shape;24207;p31"/>
            <p:cNvSpPr/>
            <p:nvPr/>
          </p:nvSpPr>
          <p:spPr>
            <a:xfrm>
              <a:off x="3135175" y="3866750"/>
              <a:ext cx="13475" cy="33650"/>
            </a:xfrm>
            <a:custGeom>
              <a:avLst/>
              <a:gdLst/>
              <a:ahLst/>
              <a:cxnLst/>
              <a:rect l="l" t="t" r="r" b="b"/>
              <a:pathLst>
                <a:path w="539" h="1346" extrusionOk="0">
                  <a:moveTo>
                    <a:pt x="68" y="0"/>
                  </a:moveTo>
                  <a:cubicBezTo>
                    <a:pt x="1" y="471"/>
                    <a:pt x="68" y="942"/>
                    <a:pt x="203" y="1345"/>
                  </a:cubicBezTo>
                  <a:cubicBezTo>
                    <a:pt x="539" y="942"/>
                    <a:pt x="472" y="269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8" name="Google Shape;24208;p31"/>
            <p:cNvSpPr/>
            <p:nvPr/>
          </p:nvSpPr>
          <p:spPr>
            <a:xfrm>
              <a:off x="3111650" y="3949650"/>
              <a:ext cx="18650" cy="21550"/>
            </a:xfrm>
            <a:custGeom>
              <a:avLst/>
              <a:gdLst/>
              <a:ahLst/>
              <a:cxnLst/>
              <a:rect l="l" t="t" r="r" b="b"/>
              <a:pathLst>
                <a:path w="746" h="862" extrusionOk="0">
                  <a:moveTo>
                    <a:pt x="618" y="0"/>
                  </a:moveTo>
                  <a:cubicBezTo>
                    <a:pt x="592" y="0"/>
                    <a:pt x="546" y="14"/>
                    <a:pt x="471" y="46"/>
                  </a:cubicBezTo>
                  <a:cubicBezTo>
                    <a:pt x="202" y="113"/>
                    <a:pt x="1" y="315"/>
                    <a:pt x="68" y="584"/>
                  </a:cubicBezTo>
                  <a:cubicBezTo>
                    <a:pt x="68" y="718"/>
                    <a:pt x="202" y="853"/>
                    <a:pt x="270" y="853"/>
                  </a:cubicBezTo>
                  <a:cubicBezTo>
                    <a:pt x="305" y="859"/>
                    <a:pt x="337" y="861"/>
                    <a:pt x="366" y="861"/>
                  </a:cubicBezTo>
                  <a:cubicBezTo>
                    <a:pt x="662" y="861"/>
                    <a:pt x="612" y="560"/>
                    <a:pt x="673" y="315"/>
                  </a:cubicBezTo>
                  <a:lnTo>
                    <a:pt x="673" y="315"/>
                  </a:lnTo>
                  <a:cubicBezTo>
                    <a:pt x="649" y="319"/>
                    <a:pt x="629" y="321"/>
                    <a:pt x="612" y="321"/>
                  </a:cubicBezTo>
                  <a:cubicBezTo>
                    <a:pt x="391" y="321"/>
                    <a:pt x="745" y="0"/>
                    <a:pt x="61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9" name="Google Shape;24209;p31"/>
            <p:cNvSpPr/>
            <p:nvPr/>
          </p:nvSpPr>
          <p:spPr>
            <a:xfrm>
              <a:off x="3671325" y="4885250"/>
              <a:ext cx="20200" cy="24675"/>
            </a:xfrm>
            <a:custGeom>
              <a:avLst/>
              <a:gdLst/>
              <a:ahLst/>
              <a:cxnLst/>
              <a:rect l="l" t="t" r="r" b="b"/>
              <a:pathLst>
                <a:path w="808" h="987" extrusionOk="0">
                  <a:moveTo>
                    <a:pt x="807" y="1"/>
                  </a:moveTo>
                  <a:cubicBezTo>
                    <a:pt x="404" y="202"/>
                    <a:pt x="1" y="471"/>
                    <a:pt x="135" y="807"/>
                  </a:cubicBezTo>
                  <a:cubicBezTo>
                    <a:pt x="158" y="942"/>
                    <a:pt x="210" y="987"/>
                    <a:pt x="280" y="987"/>
                  </a:cubicBezTo>
                  <a:cubicBezTo>
                    <a:pt x="419" y="987"/>
                    <a:pt x="628" y="807"/>
                    <a:pt x="807" y="807"/>
                  </a:cubicBezTo>
                  <a:lnTo>
                    <a:pt x="80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0" name="Google Shape;24210;p31"/>
            <p:cNvSpPr/>
            <p:nvPr/>
          </p:nvSpPr>
          <p:spPr>
            <a:xfrm>
              <a:off x="3437725" y="5036525"/>
              <a:ext cx="26250" cy="12900"/>
            </a:xfrm>
            <a:custGeom>
              <a:avLst/>
              <a:gdLst/>
              <a:ahLst/>
              <a:cxnLst/>
              <a:rect l="l" t="t" r="r" b="b"/>
              <a:pathLst>
                <a:path w="1050" h="516" extrusionOk="0">
                  <a:moveTo>
                    <a:pt x="0" y="0"/>
                  </a:moveTo>
                  <a:lnTo>
                    <a:pt x="0" y="0"/>
                  </a:lnTo>
                  <a:cubicBezTo>
                    <a:pt x="134" y="67"/>
                    <a:pt x="202" y="269"/>
                    <a:pt x="269" y="336"/>
                  </a:cubicBezTo>
                  <a:cubicBezTo>
                    <a:pt x="448" y="336"/>
                    <a:pt x="717" y="516"/>
                    <a:pt x="876" y="516"/>
                  </a:cubicBezTo>
                  <a:cubicBezTo>
                    <a:pt x="956" y="516"/>
                    <a:pt x="1008" y="471"/>
                    <a:pt x="1008" y="336"/>
                  </a:cubicBezTo>
                  <a:cubicBezTo>
                    <a:pt x="1050" y="48"/>
                    <a:pt x="813" y="12"/>
                    <a:pt x="530" y="12"/>
                  </a:cubicBezTo>
                  <a:cubicBezTo>
                    <a:pt x="437" y="12"/>
                    <a:pt x="339" y="16"/>
                    <a:pt x="245" y="16"/>
                  </a:cubicBezTo>
                  <a:cubicBezTo>
                    <a:pt x="158" y="16"/>
                    <a:pt x="75" y="13"/>
                    <a:pt x="0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1" name="Google Shape;24211;p31"/>
            <p:cNvSpPr/>
            <p:nvPr/>
          </p:nvSpPr>
          <p:spPr>
            <a:xfrm>
              <a:off x="3836050" y="4992350"/>
              <a:ext cx="10100" cy="8900"/>
            </a:xfrm>
            <a:custGeom>
              <a:avLst/>
              <a:gdLst/>
              <a:ahLst/>
              <a:cxnLst/>
              <a:rect l="l" t="t" r="r" b="b"/>
              <a:pathLst>
                <a:path w="404" h="356" extrusionOk="0">
                  <a:moveTo>
                    <a:pt x="132" y="1"/>
                  </a:moveTo>
                  <a:cubicBezTo>
                    <a:pt x="44" y="1"/>
                    <a:pt x="0" y="99"/>
                    <a:pt x="0" y="154"/>
                  </a:cubicBezTo>
                  <a:cubicBezTo>
                    <a:pt x="0" y="221"/>
                    <a:pt x="67" y="355"/>
                    <a:pt x="67" y="355"/>
                  </a:cubicBezTo>
                  <a:lnTo>
                    <a:pt x="403" y="355"/>
                  </a:lnTo>
                  <a:cubicBezTo>
                    <a:pt x="336" y="221"/>
                    <a:pt x="336" y="87"/>
                    <a:pt x="202" y="19"/>
                  </a:cubicBezTo>
                  <a:cubicBezTo>
                    <a:pt x="176" y="6"/>
                    <a:pt x="153" y="1"/>
                    <a:pt x="13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2" name="Google Shape;24212;p31"/>
            <p:cNvSpPr/>
            <p:nvPr/>
          </p:nvSpPr>
          <p:spPr>
            <a:xfrm>
              <a:off x="3481400" y="5013000"/>
              <a:ext cx="6750" cy="15150"/>
            </a:xfrm>
            <a:custGeom>
              <a:avLst/>
              <a:gdLst/>
              <a:ahLst/>
              <a:cxnLst/>
              <a:rect l="l" t="t" r="r" b="b"/>
              <a:pathLst>
                <a:path w="270" h="606" extrusionOk="0">
                  <a:moveTo>
                    <a:pt x="135" y="0"/>
                  </a:moveTo>
                  <a:cubicBezTo>
                    <a:pt x="135" y="135"/>
                    <a:pt x="1" y="202"/>
                    <a:pt x="1" y="269"/>
                  </a:cubicBezTo>
                  <a:cubicBezTo>
                    <a:pt x="1" y="403"/>
                    <a:pt x="68" y="471"/>
                    <a:pt x="135" y="605"/>
                  </a:cubicBezTo>
                  <a:lnTo>
                    <a:pt x="270" y="33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3" name="Google Shape;24213;p31"/>
            <p:cNvSpPr/>
            <p:nvPr/>
          </p:nvSpPr>
          <p:spPr>
            <a:xfrm>
              <a:off x="3753675" y="4951375"/>
              <a:ext cx="11800" cy="11225"/>
            </a:xfrm>
            <a:custGeom>
              <a:avLst/>
              <a:gdLst/>
              <a:ahLst/>
              <a:cxnLst/>
              <a:rect l="l" t="t" r="r" b="b"/>
              <a:pathLst>
                <a:path w="472" h="449" extrusionOk="0">
                  <a:moveTo>
                    <a:pt x="175" y="1"/>
                  </a:moveTo>
                  <a:cubicBezTo>
                    <a:pt x="103" y="1"/>
                    <a:pt x="40" y="33"/>
                    <a:pt x="1" y="112"/>
                  </a:cubicBezTo>
                  <a:cubicBezTo>
                    <a:pt x="68" y="247"/>
                    <a:pt x="68" y="381"/>
                    <a:pt x="135" y="448"/>
                  </a:cubicBezTo>
                  <a:cubicBezTo>
                    <a:pt x="203" y="448"/>
                    <a:pt x="337" y="381"/>
                    <a:pt x="471" y="381"/>
                  </a:cubicBezTo>
                  <a:cubicBezTo>
                    <a:pt x="404" y="247"/>
                    <a:pt x="404" y="179"/>
                    <a:pt x="337" y="45"/>
                  </a:cubicBezTo>
                  <a:cubicBezTo>
                    <a:pt x="281" y="17"/>
                    <a:pt x="226" y="1"/>
                    <a:pt x="175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4" name="Google Shape;24214;p31"/>
            <p:cNvSpPr/>
            <p:nvPr/>
          </p:nvSpPr>
          <p:spPr>
            <a:xfrm>
              <a:off x="3716700" y="4901050"/>
              <a:ext cx="11800" cy="11125"/>
            </a:xfrm>
            <a:custGeom>
              <a:avLst/>
              <a:gdLst/>
              <a:ahLst/>
              <a:cxnLst/>
              <a:rect l="l" t="t" r="r" b="b"/>
              <a:pathLst>
                <a:path w="472" h="445" extrusionOk="0">
                  <a:moveTo>
                    <a:pt x="309" y="1"/>
                  </a:moveTo>
                  <a:cubicBezTo>
                    <a:pt x="265" y="1"/>
                    <a:pt x="209" y="16"/>
                    <a:pt x="135" y="41"/>
                  </a:cubicBezTo>
                  <a:cubicBezTo>
                    <a:pt x="135" y="108"/>
                    <a:pt x="68" y="175"/>
                    <a:pt x="68" y="243"/>
                  </a:cubicBezTo>
                  <a:cubicBezTo>
                    <a:pt x="1" y="377"/>
                    <a:pt x="135" y="444"/>
                    <a:pt x="270" y="444"/>
                  </a:cubicBezTo>
                  <a:cubicBezTo>
                    <a:pt x="337" y="377"/>
                    <a:pt x="404" y="243"/>
                    <a:pt x="471" y="175"/>
                  </a:cubicBezTo>
                  <a:cubicBezTo>
                    <a:pt x="429" y="48"/>
                    <a:pt x="386" y="1"/>
                    <a:pt x="309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5" name="Google Shape;24215;p31"/>
            <p:cNvSpPr/>
            <p:nvPr/>
          </p:nvSpPr>
          <p:spPr>
            <a:xfrm>
              <a:off x="3898225" y="5044925"/>
              <a:ext cx="16350" cy="15325"/>
            </a:xfrm>
            <a:custGeom>
              <a:avLst/>
              <a:gdLst/>
              <a:ahLst/>
              <a:cxnLst/>
              <a:rect l="l" t="t" r="r" b="b"/>
              <a:pathLst>
                <a:path w="654" h="613" extrusionOk="0">
                  <a:moveTo>
                    <a:pt x="606" y="68"/>
                  </a:moveTo>
                  <a:cubicBezTo>
                    <a:pt x="337" y="135"/>
                    <a:pt x="0" y="0"/>
                    <a:pt x="68" y="471"/>
                  </a:cubicBezTo>
                  <a:cubicBezTo>
                    <a:pt x="68" y="471"/>
                    <a:pt x="135" y="538"/>
                    <a:pt x="202" y="605"/>
                  </a:cubicBezTo>
                  <a:cubicBezTo>
                    <a:pt x="238" y="611"/>
                    <a:pt x="270" y="613"/>
                    <a:pt x="299" y="613"/>
                  </a:cubicBezTo>
                  <a:cubicBezTo>
                    <a:pt x="654" y="613"/>
                    <a:pt x="543" y="254"/>
                    <a:pt x="606" y="68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6" name="Google Shape;24216;p31"/>
            <p:cNvSpPr/>
            <p:nvPr/>
          </p:nvSpPr>
          <p:spPr>
            <a:xfrm>
              <a:off x="3438300" y="4542325"/>
              <a:ext cx="17925" cy="16900"/>
            </a:xfrm>
            <a:custGeom>
              <a:avLst/>
              <a:gdLst/>
              <a:ahLst/>
              <a:cxnLst/>
              <a:rect l="l" t="t" r="r" b="b"/>
              <a:pathLst>
                <a:path w="717" h="676" extrusionOk="0">
                  <a:moveTo>
                    <a:pt x="64" y="0"/>
                  </a:moveTo>
                  <a:cubicBezTo>
                    <a:pt x="13" y="0"/>
                    <a:pt x="1" y="75"/>
                    <a:pt x="44" y="205"/>
                  </a:cubicBezTo>
                  <a:cubicBezTo>
                    <a:pt x="111" y="339"/>
                    <a:pt x="179" y="474"/>
                    <a:pt x="313" y="675"/>
                  </a:cubicBezTo>
                  <a:lnTo>
                    <a:pt x="717" y="407"/>
                  </a:lnTo>
                  <a:lnTo>
                    <a:pt x="179" y="70"/>
                  </a:lnTo>
                  <a:cubicBezTo>
                    <a:pt x="131" y="23"/>
                    <a:pt x="92" y="0"/>
                    <a:pt x="64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7" name="Google Shape;24217;p31"/>
            <p:cNvSpPr/>
            <p:nvPr/>
          </p:nvSpPr>
          <p:spPr>
            <a:xfrm>
              <a:off x="3126775" y="3853300"/>
              <a:ext cx="8425" cy="13475"/>
            </a:xfrm>
            <a:custGeom>
              <a:avLst/>
              <a:gdLst/>
              <a:ahLst/>
              <a:cxnLst/>
              <a:rect l="l" t="t" r="r" b="b"/>
              <a:pathLst>
                <a:path w="337" h="539" extrusionOk="0">
                  <a:moveTo>
                    <a:pt x="203" y="1"/>
                  </a:moveTo>
                  <a:cubicBezTo>
                    <a:pt x="135" y="68"/>
                    <a:pt x="1" y="135"/>
                    <a:pt x="135" y="337"/>
                  </a:cubicBezTo>
                  <a:lnTo>
                    <a:pt x="337" y="538"/>
                  </a:lnTo>
                  <a:cubicBezTo>
                    <a:pt x="337" y="404"/>
                    <a:pt x="337" y="270"/>
                    <a:pt x="337" y="202"/>
                  </a:cubicBezTo>
                  <a:cubicBezTo>
                    <a:pt x="337" y="135"/>
                    <a:pt x="203" y="1"/>
                    <a:pt x="203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8" name="Google Shape;24218;p31"/>
            <p:cNvSpPr/>
            <p:nvPr/>
          </p:nvSpPr>
          <p:spPr>
            <a:xfrm>
              <a:off x="2933500" y="4055000"/>
              <a:ext cx="15150" cy="15150"/>
            </a:xfrm>
            <a:custGeom>
              <a:avLst/>
              <a:gdLst/>
              <a:ahLst/>
              <a:cxnLst/>
              <a:rect l="l" t="t" r="r" b="b"/>
              <a:pathLst>
                <a:path w="606" h="606" extrusionOk="0">
                  <a:moveTo>
                    <a:pt x="202" y="0"/>
                  </a:moveTo>
                  <a:lnTo>
                    <a:pt x="1" y="605"/>
                  </a:lnTo>
                  <a:cubicBezTo>
                    <a:pt x="202" y="403"/>
                    <a:pt x="606" y="336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9" name="Google Shape;24219;p31"/>
            <p:cNvSpPr/>
            <p:nvPr/>
          </p:nvSpPr>
          <p:spPr>
            <a:xfrm>
              <a:off x="2967125" y="4145750"/>
              <a:ext cx="5050" cy="8425"/>
            </a:xfrm>
            <a:custGeom>
              <a:avLst/>
              <a:gdLst/>
              <a:ahLst/>
              <a:cxnLst/>
              <a:rect l="l" t="t" r="r" b="b"/>
              <a:pathLst>
                <a:path w="202" h="337" extrusionOk="0">
                  <a:moveTo>
                    <a:pt x="135" y="0"/>
                  </a:moveTo>
                  <a:cubicBezTo>
                    <a:pt x="0" y="68"/>
                    <a:pt x="0" y="202"/>
                    <a:pt x="135" y="336"/>
                  </a:cubicBezTo>
                  <a:cubicBezTo>
                    <a:pt x="135" y="269"/>
                    <a:pt x="202" y="202"/>
                    <a:pt x="202" y="135"/>
                  </a:cubicBezTo>
                  <a:cubicBezTo>
                    <a:pt x="202" y="135"/>
                    <a:pt x="135" y="68"/>
                    <a:pt x="13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0" name="Google Shape;24220;p31"/>
            <p:cNvSpPr/>
            <p:nvPr/>
          </p:nvSpPr>
          <p:spPr>
            <a:xfrm>
              <a:off x="3087275" y="4468850"/>
              <a:ext cx="5925" cy="5400"/>
            </a:xfrm>
            <a:custGeom>
              <a:avLst/>
              <a:gdLst/>
              <a:ahLst/>
              <a:cxnLst/>
              <a:rect l="l" t="t" r="r" b="b"/>
              <a:pathLst>
                <a:path w="237" h="216" extrusionOk="0">
                  <a:moveTo>
                    <a:pt x="77" y="1"/>
                  </a:moveTo>
                  <a:cubicBezTo>
                    <a:pt x="35" y="1"/>
                    <a:pt x="1" y="18"/>
                    <a:pt x="35" y="51"/>
                  </a:cubicBezTo>
                  <a:cubicBezTo>
                    <a:pt x="102" y="51"/>
                    <a:pt x="102" y="119"/>
                    <a:pt x="102" y="186"/>
                  </a:cubicBezTo>
                  <a:cubicBezTo>
                    <a:pt x="102" y="208"/>
                    <a:pt x="109" y="216"/>
                    <a:pt x="122" y="216"/>
                  </a:cubicBezTo>
                  <a:cubicBezTo>
                    <a:pt x="147" y="216"/>
                    <a:pt x="191" y="186"/>
                    <a:pt x="236" y="186"/>
                  </a:cubicBezTo>
                  <a:cubicBezTo>
                    <a:pt x="236" y="119"/>
                    <a:pt x="236" y="51"/>
                    <a:pt x="169" y="51"/>
                  </a:cubicBezTo>
                  <a:cubicBezTo>
                    <a:pt x="169" y="18"/>
                    <a:pt x="119" y="1"/>
                    <a:pt x="7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1" name="Google Shape;24221;p31"/>
            <p:cNvSpPr/>
            <p:nvPr/>
          </p:nvSpPr>
          <p:spPr>
            <a:xfrm>
              <a:off x="3651150" y="5113825"/>
              <a:ext cx="10125" cy="13475"/>
            </a:xfrm>
            <a:custGeom>
              <a:avLst/>
              <a:gdLst/>
              <a:ahLst/>
              <a:cxnLst/>
              <a:rect l="l" t="t" r="r" b="b"/>
              <a:pathLst>
                <a:path w="405" h="539" extrusionOk="0">
                  <a:moveTo>
                    <a:pt x="203" y="1"/>
                  </a:moveTo>
                  <a:cubicBezTo>
                    <a:pt x="1" y="135"/>
                    <a:pt x="1" y="337"/>
                    <a:pt x="1" y="539"/>
                  </a:cubicBezTo>
                  <a:lnTo>
                    <a:pt x="404" y="539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2" name="Google Shape;24222;p31"/>
            <p:cNvSpPr/>
            <p:nvPr/>
          </p:nvSpPr>
          <p:spPr>
            <a:xfrm>
              <a:off x="3857900" y="50987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4" y="1"/>
                    <a:pt x="67" y="135"/>
                    <a:pt x="0" y="135"/>
                  </a:cubicBezTo>
                  <a:lnTo>
                    <a:pt x="134" y="202"/>
                  </a:lnTo>
                  <a:lnTo>
                    <a:pt x="336" y="135"/>
                  </a:lnTo>
                  <a:cubicBezTo>
                    <a:pt x="269" y="135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3" name="Google Shape;24223;p31"/>
            <p:cNvSpPr/>
            <p:nvPr/>
          </p:nvSpPr>
          <p:spPr>
            <a:xfrm>
              <a:off x="3867975" y="5058375"/>
              <a:ext cx="6750" cy="5050"/>
            </a:xfrm>
            <a:custGeom>
              <a:avLst/>
              <a:gdLst/>
              <a:ahLst/>
              <a:cxnLst/>
              <a:rect l="l" t="t" r="r" b="b"/>
              <a:pathLst>
                <a:path w="270" h="202" extrusionOk="0">
                  <a:moveTo>
                    <a:pt x="269" y="0"/>
                  </a:moveTo>
                  <a:cubicBezTo>
                    <a:pt x="202" y="67"/>
                    <a:pt x="68" y="67"/>
                    <a:pt x="0" y="67"/>
                  </a:cubicBezTo>
                  <a:cubicBezTo>
                    <a:pt x="0" y="67"/>
                    <a:pt x="68" y="202"/>
                    <a:pt x="68" y="202"/>
                  </a:cubicBezTo>
                  <a:lnTo>
                    <a:pt x="269" y="202"/>
                  </a:lnTo>
                  <a:cubicBezTo>
                    <a:pt x="269" y="135"/>
                    <a:pt x="269" y="67"/>
                    <a:pt x="269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4" name="Google Shape;24224;p31"/>
            <p:cNvSpPr/>
            <p:nvPr/>
          </p:nvSpPr>
          <p:spPr>
            <a:xfrm>
              <a:off x="3627625" y="5046600"/>
              <a:ext cx="13475" cy="10100"/>
            </a:xfrm>
            <a:custGeom>
              <a:avLst/>
              <a:gdLst/>
              <a:ahLst/>
              <a:cxnLst/>
              <a:rect l="l" t="t" r="r" b="b"/>
              <a:pathLst>
                <a:path w="539" h="404" extrusionOk="0">
                  <a:moveTo>
                    <a:pt x="539" y="1"/>
                  </a:moveTo>
                  <a:cubicBezTo>
                    <a:pt x="337" y="1"/>
                    <a:pt x="1" y="1"/>
                    <a:pt x="1" y="202"/>
                  </a:cubicBezTo>
                  <a:cubicBezTo>
                    <a:pt x="1" y="404"/>
                    <a:pt x="337" y="404"/>
                    <a:pt x="539" y="404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5" name="Google Shape;24225;p31"/>
            <p:cNvSpPr/>
            <p:nvPr/>
          </p:nvSpPr>
          <p:spPr>
            <a:xfrm>
              <a:off x="3516700" y="50482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68" y="1"/>
                  </a:moveTo>
                  <a:cubicBezTo>
                    <a:pt x="1" y="1"/>
                    <a:pt x="1" y="135"/>
                    <a:pt x="1" y="203"/>
                  </a:cubicBezTo>
                  <a:lnTo>
                    <a:pt x="135" y="203"/>
                  </a:lnTo>
                  <a:cubicBezTo>
                    <a:pt x="202" y="203"/>
                    <a:pt x="202" y="135"/>
                    <a:pt x="202" y="68"/>
                  </a:cubicBezTo>
                  <a:cubicBezTo>
                    <a:pt x="135" y="68"/>
                    <a:pt x="135" y="68"/>
                    <a:pt x="6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6" name="Google Shape;24226;p31"/>
            <p:cNvSpPr/>
            <p:nvPr/>
          </p:nvSpPr>
          <p:spPr>
            <a:xfrm>
              <a:off x="3683100" y="50432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68" y="0"/>
                  </a:moveTo>
                  <a:cubicBezTo>
                    <a:pt x="0" y="67"/>
                    <a:pt x="0" y="135"/>
                    <a:pt x="0" y="202"/>
                  </a:cubicBezTo>
                  <a:cubicBezTo>
                    <a:pt x="0" y="269"/>
                    <a:pt x="68" y="269"/>
                    <a:pt x="135" y="269"/>
                  </a:cubicBezTo>
                  <a:cubicBezTo>
                    <a:pt x="202" y="202"/>
                    <a:pt x="202" y="135"/>
                    <a:pt x="202" y="67"/>
                  </a:cubicBezTo>
                  <a:cubicBezTo>
                    <a:pt x="202" y="0"/>
                    <a:pt x="135" y="0"/>
                    <a:pt x="6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7" name="Google Shape;24227;p31"/>
            <p:cNvSpPr/>
            <p:nvPr/>
          </p:nvSpPr>
          <p:spPr>
            <a:xfrm>
              <a:off x="3676375" y="4999075"/>
              <a:ext cx="8425" cy="3850"/>
            </a:xfrm>
            <a:custGeom>
              <a:avLst/>
              <a:gdLst/>
              <a:ahLst/>
              <a:cxnLst/>
              <a:rect l="l" t="t" r="r" b="b"/>
              <a:pathLst>
                <a:path w="337" h="154" extrusionOk="0">
                  <a:moveTo>
                    <a:pt x="162" y="0"/>
                  </a:moveTo>
                  <a:cubicBezTo>
                    <a:pt x="108" y="0"/>
                    <a:pt x="54" y="86"/>
                    <a:pt x="0" y="86"/>
                  </a:cubicBezTo>
                  <a:lnTo>
                    <a:pt x="135" y="154"/>
                  </a:lnTo>
                  <a:lnTo>
                    <a:pt x="337" y="86"/>
                  </a:lnTo>
                  <a:cubicBezTo>
                    <a:pt x="269" y="86"/>
                    <a:pt x="202" y="19"/>
                    <a:pt x="202" y="19"/>
                  </a:cubicBezTo>
                  <a:cubicBezTo>
                    <a:pt x="189" y="6"/>
                    <a:pt x="175" y="0"/>
                    <a:pt x="16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8" name="Google Shape;24228;p31"/>
            <p:cNvSpPr/>
            <p:nvPr/>
          </p:nvSpPr>
          <p:spPr>
            <a:xfrm>
              <a:off x="3778900" y="4938575"/>
              <a:ext cx="13875" cy="7875"/>
            </a:xfrm>
            <a:custGeom>
              <a:avLst/>
              <a:gdLst/>
              <a:ahLst/>
              <a:cxnLst/>
              <a:rect l="l" t="t" r="r" b="b"/>
              <a:pathLst>
                <a:path w="555" h="315" extrusionOk="0">
                  <a:moveTo>
                    <a:pt x="61" y="1"/>
                  </a:moveTo>
                  <a:cubicBezTo>
                    <a:pt x="44" y="1"/>
                    <a:pt x="0" y="99"/>
                    <a:pt x="0" y="153"/>
                  </a:cubicBezTo>
                  <a:cubicBezTo>
                    <a:pt x="135" y="153"/>
                    <a:pt x="202" y="221"/>
                    <a:pt x="336" y="288"/>
                  </a:cubicBezTo>
                  <a:cubicBezTo>
                    <a:pt x="390" y="306"/>
                    <a:pt x="435" y="314"/>
                    <a:pt x="467" y="314"/>
                  </a:cubicBezTo>
                  <a:cubicBezTo>
                    <a:pt x="555" y="314"/>
                    <a:pt x="551" y="252"/>
                    <a:pt x="404" y="153"/>
                  </a:cubicBezTo>
                  <a:cubicBezTo>
                    <a:pt x="336" y="19"/>
                    <a:pt x="202" y="19"/>
                    <a:pt x="68" y="19"/>
                  </a:cubicBezTo>
                  <a:cubicBezTo>
                    <a:pt x="68" y="6"/>
                    <a:pt x="65" y="1"/>
                    <a:pt x="6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9" name="Google Shape;24229;p31"/>
            <p:cNvSpPr/>
            <p:nvPr/>
          </p:nvSpPr>
          <p:spPr>
            <a:xfrm>
              <a:off x="3501575" y="4630725"/>
              <a:ext cx="6750" cy="5800"/>
            </a:xfrm>
            <a:custGeom>
              <a:avLst/>
              <a:gdLst/>
              <a:ahLst/>
              <a:cxnLst/>
              <a:rect l="l" t="t" r="r" b="b"/>
              <a:pathLst>
                <a:path w="270" h="232" extrusionOk="0">
                  <a:moveTo>
                    <a:pt x="115" y="0"/>
                  </a:moveTo>
                  <a:cubicBezTo>
                    <a:pt x="90" y="0"/>
                    <a:pt x="46" y="30"/>
                    <a:pt x="1" y="30"/>
                  </a:cubicBezTo>
                  <a:lnTo>
                    <a:pt x="68" y="232"/>
                  </a:lnTo>
                  <a:cubicBezTo>
                    <a:pt x="202" y="232"/>
                    <a:pt x="270" y="165"/>
                    <a:pt x="135" y="30"/>
                  </a:cubicBezTo>
                  <a:cubicBezTo>
                    <a:pt x="135" y="8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0" name="Google Shape;24230;p31"/>
            <p:cNvSpPr/>
            <p:nvPr/>
          </p:nvSpPr>
          <p:spPr>
            <a:xfrm>
              <a:off x="3587300" y="4814675"/>
              <a:ext cx="11775" cy="13450"/>
            </a:xfrm>
            <a:custGeom>
              <a:avLst/>
              <a:gdLst/>
              <a:ahLst/>
              <a:cxnLst/>
              <a:rect l="l" t="t" r="r" b="b"/>
              <a:pathLst>
                <a:path w="471" h="538" extrusionOk="0">
                  <a:moveTo>
                    <a:pt x="471" y="0"/>
                  </a:moveTo>
                  <a:cubicBezTo>
                    <a:pt x="336" y="135"/>
                    <a:pt x="0" y="202"/>
                    <a:pt x="336" y="538"/>
                  </a:cubicBezTo>
                  <a:cubicBezTo>
                    <a:pt x="404" y="336"/>
                    <a:pt x="471" y="202"/>
                    <a:pt x="47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1" name="Google Shape;24231;p31"/>
            <p:cNvSpPr/>
            <p:nvPr/>
          </p:nvSpPr>
          <p:spPr>
            <a:xfrm>
              <a:off x="3587300" y="4746425"/>
              <a:ext cx="5050" cy="4400"/>
            </a:xfrm>
            <a:custGeom>
              <a:avLst/>
              <a:gdLst/>
              <a:ahLst/>
              <a:cxnLst/>
              <a:rect l="l" t="t" r="r" b="b"/>
              <a:pathLst>
                <a:path w="202" h="176" extrusionOk="0">
                  <a:moveTo>
                    <a:pt x="121" y="1"/>
                  </a:moveTo>
                  <a:cubicBezTo>
                    <a:pt x="90" y="1"/>
                    <a:pt x="50" y="16"/>
                    <a:pt x="0" y="41"/>
                  </a:cubicBezTo>
                  <a:cubicBezTo>
                    <a:pt x="0" y="108"/>
                    <a:pt x="0" y="175"/>
                    <a:pt x="0" y="175"/>
                  </a:cubicBezTo>
                  <a:lnTo>
                    <a:pt x="202" y="175"/>
                  </a:lnTo>
                  <a:cubicBezTo>
                    <a:pt x="202" y="48"/>
                    <a:pt x="175" y="1"/>
                    <a:pt x="12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2" name="Google Shape;24232;p31"/>
            <p:cNvSpPr/>
            <p:nvPr/>
          </p:nvSpPr>
          <p:spPr>
            <a:xfrm>
              <a:off x="3555350" y="4734925"/>
              <a:ext cx="15175" cy="6275"/>
            </a:xfrm>
            <a:custGeom>
              <a:avLst/>
              <a:gdLst/>
              <a:ahLst/>
              <a:cxnLst/>
              <a:rect l="l" t="t" r="r" b="b"/>
              <a:pathLst>
                <a:path w="607" h="251" extrusionOk="0">
                  <a:moveTo>
                    <a:pt x="367" y="1"/>
                  </a:moveTo>
                  <a:cubicBezTo>
                    <a:pt x="322" y="1"/>
                    <a:pt x="270" y="8"/>
                    <a:pt x="203" y="30"/>
                  </a:cubicBezTo>
                  <a:cubicBezTo>
                    <a:pt x="1" y="30"/>
                    <a:pt x="68" y="232"/>
                    <a:pt x="135" y="232"/>
                  </a:cubicBezTo>
                  <a:cubicBezTo>
                    <a:pt x="148" y="245"/>
                    <a:pt x="166" y="250"/>
                    <a:pt x="187" y="250"/>
                  </a:cubicBezTo>
                  <a:cubicBezTo>
                    <a:pt x="275" y="250"/>
                    <a:pt x="417" y="152"/>
                    <a:pt x="472" y="98"/>
                  </a:cubicBezTo>
                  <a:cubicBezTo>
                    <a:pt x="539" y="98"/>
                    <a:pt x="539" y="30"/>
                    <a:pt x="606" y="30"/>
                  </a:cubicBezTo>
                  <a:cubicBezTo>
                    <a:pt x="516" y="30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3" name="Google Shape;24233;p31"/>
            <p:cNvSpPr/>
            <p:nvPr/>
          </p:nvSpPr>
          <p:spPr>
            <a:xfrm>
              <a:off x="3570500" y="4728950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134" y="13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4" name="Google Shape;24234;p31"/>
            <p:cNvSpPr/>
            <p:nvPr/>
          </p:nvSpPr>
          <p:spPr>
            <a:xfrm>
              <a:off x="3595700" y="4800950"/>
              <a:ext cx="3375" cy="3650"/>
            </a:xfrm>
            <a:custGeom>
              <a:avLst/>
              <a:gdLst/>
              <a:ahLst/>
              <a:cxnLst/>
              <a:rect l="l" t="t" r="r" b="b"/>
              <a:pathLst>
                <a:path w="135" h="146" extrusionOk="0">
                  <a:moveTo>
                    <a:pt x="48" y="1"/>
                  </a:moveTo>
                  <a:cubicBezTo>
                    <a:pt x="22" y="1"/>
                    <a:pt x="0" y="11"/>
                    <a:pt x="0" y="11"/>
                  </a:cubicBezTo>
                  <a:cubicBezTo>
                    <a:pt x="0" y="79"/>
                    <a:pt x="135" y="146"/>
                    <a:pt x="135" y="146"/>
                  </a:cubicBezTo>
                  <a:cubicBezTo>
                    <a:pt x="135" y="25"/>
                    <a:pt x="86" y="1"/>
                    <a:pt x="4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5" name="Google Shape;24235;p31"/>
            <p:cNvSpPr/>
            <p:nvPr/>
          </p:nvSpPr>
          <p:spPr>
            <a:xfrm>
              <a:off x="3599050" y="4804575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1" y="1"/>
                  </a:moveTo>
                  <a:lnTo>
                    <a:pt x="1" y="404"/>
                  </a:lnTo>
                  <a:cubicBezTo>
                    <a:pt x="337" y="270"/>
                    <a:pt x="337" y="135"/>
                    <a:pt x="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6" name="Google Shape;24236;p31"/>
            <p:cNvSpPr/>
            <p:nvPr/>
          </p:nvSpPr>
          <p:spPr>
            <a:xfrm>
              <a:off x="3691500" y="49054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68" y="135"/>
                  </a:lnTo>
                  <a:lnTo>
                    <a:pt x="135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7" name="Google Shape;24237;p31"/>
            <p:cNvSpPr/>
            <p:nvPr/>
          </p:nvSpPr>
          <p:spPr>
            <a:xfrm>
              <a:off x="3792350" y="4945750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0" y="1"/>
                  </a:moveTo>
                  <a:lnTo>
                    <a:pt x="67" y="135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8" name="Google Shape;24238;p31"/>
            <p:cNvSpPr/>
            <p:nvPr/>
          </p:nvSpPr>
          <p:spPr>
            <a:xfrm>
              <a:off x="3424275" y="50214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67" y="0"/>
                  </a:moveTo>
                  <a:lnTo>
                    <a:pt x="0" y="135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9" name="Google Shape;24239;p31"/>
            <p:cNvSpPr/>
            <p:nvPr/>
          </p:nvSpPr>
          <p:spPr>
            <a:xfrm>
              <a:off x="3429300" y="50264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0" name="Google Shape;24240;p31"/>
            <p:cNvSpPr/>
            <p:nvPr/>
          </p:nvSpPr>
          <p:spPr>
            <a:xfrm>
              <a:off x="3706625" y="50835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76" y="1"/>
                  </a:moveTo>
                  <a:cubicBezTo>
                    <a:pt x="34" y="1"/>
                    <a:pt x="0" y="34"/>
                    <a:pt x="0" y="68"/>
                  </a:cubicBezTo>
                  <a:cubicBezTo>
                    <a:pt x="0" y="68"/>
                    <a:pt x="135" y="135"/>
                    <a:pt x="202" y="135"/>
                  </a:cubicBezTo>
                  <a:cubicBezTo>
                    <a:pt x="169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1" name="Google Shape;24241;p31"/>
            <p:cNvSpPr/>
            <p:nvPr/>
          </p:nvSpPr>
          <p:spPr>
            <a:xfrm>
              <a:off x="3681425" y="50919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67" y="1"/>
                  </a:moveTo>
                  <a:cubicBezTo>
                    <a:pt x="67" y="1"/>
                    <a:pt x="0" y="135"/>
                    <a:pt x="0" y="202"/>
                  </a:cubicBezTo>
                  <a:cubicBezTo>
                    <a:pt x="135" y="135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2" name="Google Shape;24242;p31"/>
            <p:cNvSpPr/>
            <p:nvPr/>
          </p:nvSpPr>
          <p:spPr>
            <a:xfrm>
              <a:off x="3673000" y="5097025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cubicBezTo>
                    <a:pt x="1" y="135"/>
                    <a:pt x="1" y="269"/>
                    <a:pt x="337" y="404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3" name="Google Shape;24243;p31"/>
            <p:cNvSpPr/>
            <p:nvPr/>
          </p:nvSpPr>
          <p:spPr>
            <a:xfrm>
              <a:off x="3731825" y="5107100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337" y="1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DB7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4" name="Google Shape;24244;p31"/>
            <p:cNvSpPr/>
            <p:nvPr/>
          </p:nvSpPr>
          <p:spPr>
            <a:xfrm>
              <a:off x="2995700" y="4260025"/>
              <a:ext cx="6725" cy="10125"/>
            </a:xfrm>
            <a:custGeom>
              <a:avLst/>
              <a:gdLst/>
              <a:ahLst/>
              <a:cxnLst/>
              <a:rect l="l" t="t" r="r" b="b"/>
              <a:pathLst>
                <a:path w="269" h="405" extrusionOk="0">
                  <a:moveTo>
                    <a:pt x="0" y="1"/>
                  </a:moveTo>
                  <a:lnTo>
                    <a:pt x="0" y="404"/>
                  </a:lnTo>
                  <a:cubicBezTo>
                    <a:pt x="269" y="270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5" name="Google Shape;24245;p31"/>
            <p:cNvSpPr/>
            <p:nvPr/>
          </p:nvSpPr>
          <p:spPr>
            <a:xfrm>
              <a:off x="2995700" y="4229775"/>
              <a:ext cx="3375" cy="5075"/>
            </a:xfrm>
            <a:custGeom>
              <a:avLst/>
              <a:gdLst/>
              <a:ahLst/>
              <a:cxnLst/>
              <a:rect l="l" t="t" r="r" b="b"/>
              <a:pathLst>
                <a:path w="135" h="203" extrusionOk="0">
                  <a:moveTo>
                    <a:pt x="0" y="1"/>
                  </a:moveTo>
                  <a:lnTo>
                    <a:pt x="67" y="202"/>
                  </a:lnTo>
                  <a:lnTo>
                    <a:pt x="135" y="6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6" name="Google Shape;24246;p31"/>
            <p:cNvSpPr/>
            <p:nvPr/>
          </p:nvSpPr>
          <p:spPr>
            <a:xfrm>
              <a:off x="2983925" y="4224675"/>
              <a:ext cx="11800" cy="5125"/>
            </a:xfrm>
            <a:custGeom>
              <a:avLst/>
              <a:gdLst/>
              <a:ahLst/>
              <a:cxnLst/>
              <a:rect l="l" t="t" r="r" b="b"/>
              <a:pathLst>
                <a:path w="472" h="205" extrusionOk="0">
                  <a:moveTo>
                    <a:pt x="238" y="0"/>
                  </a:moveTo>
                  <a:cubicBezTo>
                    <a:pt x="151" y="0"/>
                    <a:pt x="76" y="92"/>
                    <a:pt x="0" y="205"/>
                  </a:cubicBezTo>
                  <a:lnTo>
                    <a:pt x="471" y="205"/>
                  </a:lnTo>
                  <a:cubicBezTo>
                    <a:pt x="382" y="57"/>
                    <a:pt x="307" y="0"/>
                    <a:pt x="238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7" name="Google Shape;24247;p31"/>
            <p:cNvSpPr/>
            <p:nvPr/>
          </p:nvSpPr>
          <p:spPr>
            <a:xfrm>
              <a:off x="2915025" y="3967600"/>
              <a:ext cx="10100" cy="13875"/>
            </a:xfrm>
            <a:custGeom>
              <a:avLst/>
              <a:gdLst/>
              <a:ahLst/>
              <a:cxnLst/>
              <a:rect l="l" t="t" r="r" b="b"/>
              <a:pathLst>
                <a:path w="404" h="555" extrusionOk="0">
                  <a:moveTo>
                    <a:pt x="0" y="0"/>
                  </a:moveTo>
                  <a:lnTo>
                    <a:pt x="0" y="404"/>
                  </a:lnTo>
                  <a:cubicBezTo>
                    <a:pt x="67" y="504"/>
                    <a:pt x="135" y="555"/>
                    <a:pt x="202" y="555"/>
                  </a:cubicBezTo>
                  <a:cubicBezTo>
                    <a:pt x="269" y="555"/>
                    <a:pt x="336" y="504"/>
                    <a:pt x="403" y="40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8" name="Google Shape;24248;p31"/>
            <p:cNvSpPr/>
            <p:nvPr/>
          </p:nvSpPr>
          <p:spPr>
            <a:xfrm>
              <a:off x="2913325" y="3937350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1" y="0"/>
                  </a:moveTo>
                  <a:cubicBezTo>
                    <a:pt x="1" y="135"/>
                    <a:pt x="1" y="269"/>
                    <a:pt x="68" y="403"/>
                  </a:cubicBezTo>
                  <a:cubicBezTo>
                    <a:pt x="337" y="202"/>
                    <a:pt x="270" y="135"/>
                    <a:pt x="1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9" name="Google Shape;24249;p31"/>
            <p:cNvSpPr/>
            <p:nvPr/>
          </p:nvSpPr>
          <p:spPr>
            <a:xfrm>
              <a:off x="2920050" y="3917175"/>
              <a:ext cx="5075" cy="5050"/>
            </a:xfrm>
            <a:custGeom>
              <a:avLst/>
              <a:gdLst/>
              <a:ahLst/>
              <a:cxnLst/>
              <a:rect l="l" t="t" r="r" b="b"/>
              <a:pathLst>
                <a:path w="203" h="202" extrusionOk="0">
                  <a:moveTo>
                    <a:pt x="202" y="0"/>
                  </a:moveTo>
                  <a:lnTo>
                    <a:pt x="1" y="135"/>
                  </a:lnTo>
                  <a:lnTo>
                    <a:pt x="68" y="20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0" name="Google Shape;24250;p31"/>
            <p:cNvSpPr/>
            <p:nvPr/>
          </p:nvSpPr>
          <p:spPr>
            <a:xfrm>
              <a:off x="3106625" y="3821375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202" y="0"/>
                  </a:moveTo>
                  <a:cubicBezTo>
                    <a:pt x="135" y="0"/>
                    <a:pt x="67" y="68"/>
                    <a:pt x="0" y="202"/>
                  </a:cubicBezTo>
                  <a:lnTo>
                    <a:pt x="403" y="202"/>
                  </a:lnTo>
                  <a:cubicBezTo>
                    <a:pt x="336" y="68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1" name="Google Shape;24251;p31"/>
            <p:cNvSpPr/>
            <p:nvPr/>
          </p:nvSpPr>
          <p:spPr>
            <a:xfrm>
              <a:off x="2241050" y="4159200"/>
              <a:ext cx="42425" cy="70600"/>
            </a:xfrm>
            <a:custGeom>
              <a:avLst/>
              <a:gdLst/>
              <a:ahLst/>
              <a:cxnLst/>
              <a:rect l="l" t="t" r="r" b="b"/>
              <a:pathLst>
                <a:path w="1697" h="2824" extrusionOk="0">
                  <a:moveTo>
                    <a:pt x="270" y="0"/>
                  </a:moveTo>
                  <a:lnTo>
                    <a:pt x="270" y="0"/>
                  </a:lnTo>
                  <a:cubicBezTo>
                    <a:pt x="404" y="941"/>
                    <a:pt x="1" y="2017"/>
                    <a:pt x="740" y="2824"/>
                  </a:cubicBezTo>
                  <a:cubicBezTo>
                    <a:pt x="790" y="2811"/>
                    <a:pt x="856" y="2808"/>
                    <a:pt x="929" y="2808"/>
                  </a:cubicBezTo>
                  <a:cubicBezTo>
                    <a:pt x="1009" y="2808"/>
                    <a:pt x="1098" y="2812"/>
                    <a:pt x="1186" y="2812"/>
                  </a:cubicBezTo>
                  <a:cubicBezTo>
                    <a:pt x="1450" y="2812"/>
                    <a:pt x="1697" y="2776"/>
                    <a:pt x="1614" y="2488"/>
                  </a:cubicBezTo>
                  <a:cubicBezTo>
                    <a:pt x="1345" y="1614"/>
                    <a:pt x="1345" y="471"/>
                    <a:pt x="270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2" name="Google Shape;24252;p31"/>
            <p:cNvSpPr/>
            <p:nvPr/>
          </p:nvSpPr>
          <p:spPr>
            <a:xfrm>
              <a:off x="2269625" y="4263675"/>
              <a:ext cx="38675" cy="49025"/>
            </a:xfrm>
            <a:custGeom>
              <a:avLst/>
              <a:gdLst/>
              <a:ahLst/>
              <a:cxnLst/>
              <a:rect l="l" t="t" r="r" b="b"/>
              <a:pathLst>
                <a:path w="1547" h="1961" extrusionOk="0">
                  <a:moveTo>
                    <a:pt x="992" y="0"/>
                  </a:moveTo>
                  <a:cubicBezTo>
                    <a:pt x="620" y="0"/>
                    <a:pt x="326" y="362"/>
                    <a:pt x="1" y="594"/>
                  </a:cubicBezTo>
                  <a:lnTo>
                    <a:pt x="1" y="1468"/>
                  </a:lnTo>
                  <a:cubicBezTo>
                    <a:pt x="300" y="1528"/>
                    <a:pt x="492" y="1960"/>
                    <a:pt x="863" y="1960"/>
                  </a:cubicBezTo>
                  <a:cubicBezTo>
                    <a:pt x="908" y="1960"/>
                    <a:pt x="957" y="1954"/>
                    <a:pt x="1009" y="1939"/>
                  </a:cubicBezTo>
                  <a:cubicBezTo>
                    <a:pt x="1211" y="1401"/>
                    <a:pt x="1345" y="863"/>
                    <a:pt x="1547" y="258"/>
                  </a:cubicBezTo>
                  <a:cubicBezTo>
                    <a:pt x="1340" y="72"/>
                    <a:pt x="1158" y="0"/>
                    <a:pt x="992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3" name="Google Shape;24253;p31"/>
            <p:cNvSpPr/>
            <p:nvPr/>
          </p:nvSpPr>
          <p:spPr>
            <a:xfrm>
              <a:off x="3261250" y="2787000"/>
              <a:ext cx="1392900" cy="1257725"/>
            </a:xfrm>
            <a:custGeom>
              <a:avLst/>
              <a:gdLst/>
              <a:ahLst/>
              <a:cxnLst/>
              <a:rect l="l" t="t" r="r" b="b"/>
              <a:pathLst>
                <a:path w="55716" h="50309" extrusionOk="0">
                  <a:moveTo>
                    <a:pt x="25432" y="0"/>
                  </a:moveTo>
                  <a:cubicBezTo>
                    <a:pt x="25242" y="0"/>
                    <a:pt x="25014" y="50"/>
                    <a:pt x="24740" y="164"/>
                  </a:cubicBezTo>
                  <a:cubicBezTo>
                    <a:pt x="22656" y="1106"/>
                    <a:pt x="20505" y="1711"/>
                    <a:pt x="18555" y="2921"/>
                  </a:cubicBezTo>
                  <a:cubicBezTo>
                    <a:pt x="17614" y="3593"/>
                    <a:pt x="16605" y="4131"/>
                    <a:pt x="15597" y="4602"/>
                  </a:cubicBezTo>
                  <a:cubicBezTo>
                    <a:pt x="12908" y="6013"/>
                    <a:pt x="10488" y="7828"/>
                    <a:pt x="7462" y="8501"/>
                  </a:cubicBezTo>
                  <a:cubicBezTo>
                    <a:pt x="6790" y="8568"/>
                    <a:pt x="6185" y="8904"/>
                    <a:pt x="5647" y="9308"/>
                  </a:cubicBezTo>
                  <a:cubicBezTo>
                    <a:pt x="5042" y="9980"/>
                    <a:pt x="4235" y="10450"/>
                    <a:pt x="3294" y="10518"/>
                  </a:cubicBezTo>
                  <a:cubicBezTo>
                    <a:pt x="3025" y="10518"/>
                    <a:pt x="2756" y="10585"/>
                    <a:pt x="2488" y="10719"/>
                  </a:cubicBezTo>
                  <a:cubicBezTo>
                    <a:pt x="67" y="11929"/>
                    <a:pt x="0" y="12131"/>
                    <a:pt x="605" y="14350"/>
                  </a:cubicBezTo>
                  <a:cubicBezTo>
                    <a:pt x="740" y="14686"/>
                    <a:pt x="941" y="15022"/>
                    <a:pt x="1143" y="15358"/>
                  </a:cubicBezTo>
                  <a:cubicBezTo>
                    <a:pt x="1210" y="15560"/>
                    <a:pt x="1277" y="15694"/>
                    <a:pt x="1412" y="15829"/>
                  </a:cubicBezTo>
                  <a:cubicBezTo>
                    <a:pt x="2824" y="17778"/>
                    <a:pt x="4303" y="19661"/>
                    <a:pt x="5782" y="21543"/>
                  </a:cubicBezTo>
                  <a:cubicBezTo>
                    <a:pt x="5849" y="21677"/>
                    <a:pt x="5983" y="21879"/>
                    <a:pt x="6118" y="22014"/>
                  </a:cubicBezTo>
                  <a:cubicBezTo>
                    <a:pt x="6185" y="22148"/>
                    <a:pt x="6320" y="22283"/>
                    <a:pt x="6454" y="22417"/>
                  </a:cubicBezTo>
                  <a:lnTo>
                    <a:pt x="6723" y="22619"/>
                  </a:lnTo>
                  <a:cubicBezTo>
                    <a:pt x="6790" y="22753"/>
                    <a:pt x="6925" y="22888"/>
                    <a:pt x="7059" y="23022"/>
                  </a:cubicBezTo>
                  <a:cubicBezTo>
                    <a:pt x="7328" y="23493"/>
                    <a:pt x="7664" y="23896"/>
                    <a:pt x="8067" y="24232"/>
                  </a:cubicBezTo>
                  <a:cubicBezTo>
                    <a:pt x="8538" y="24636"/>
                    <a:pt x="8874" y="25173"/>
                    <a:pt x="9278" y="25644"/>
                  </a:cubicBezTo>
                  <a:cubicBezTo>
                    <a:pt x="9614" y="25913"/>
                    <a:pt x="9950" y="26182"/>
                    <a:pt x="10286" y="26451"/>
                  </a:cubicBezTo>
                  <a:cubicBezTo>
                    <a:pt x="10757" y="26720"/>
                    <a:pt x="11227" y="27123"/>
                    <a:pt x="11631" y="27526"/>
                  </a:cubicBezTo>
                  <a:cubicBezTo>
                    <a:pt x="11698" y="27661"/>
                    <a:pt x="11832" y="27728"/>
                    <a:pt x="11967" y="27862"/>
                  </a:cubicBezTo>
                  <a:cubicBezTo>
                    <a:pt x="12168" y="28199"/>
                    <a:pt x="12437" y="28535"/>
                    <a:pt x="12639" y="28871"/>
                  </a:cubicBezTo>
                  <a:cubicBezTo>
                    <a:pt x="12908" y="29341"/>
                    <a:pt x="13177" y="29745"/>
                    <a:pt x="13513" y="30148"/>
                  </a:cubicBezTo>
                  <a:cubicBezTo>
                    <a:pt x="16202" y="33980"/>
                    <a:pt x="20168" y="36602"/>
                    <a:pt x="23059" y="40165"/>
                  </a:cubicBezTo>
                  <a:cubicBezTo>
                    <a:pt x="23395" y="40703"/>
                    <a:pt x="24000" y="41106"/>
                    <a:pt x="24673" y="41375"/>
                  </a:cubicBezTo>
                  <a:cubicBezTo>
                    <a:pt x="25211" y="41644"/>
                    <a:pt x="25681" y="42115"/>
                    <a:pt x="25950" y="42653"/>
                  </a:cubicBezTo>
                  <a:cubicBezTo>
                    <a:pt x="26152" y="42989"/>
                    <a:pt x="26488" y="43190"/>
                    <a:pt x="26824" y="43325"/>
                  </a:cubicBezTo>
                  <a:cubicBezTo>
                    <a:pt x="28034" y="43796"/>
                    <a:pt x="29244" y="44266"/>
                    <a:pt x="29580" y="45745"/>
                  </a:cubicBezTo>
                  <a:cubicBezTo>
                    <a:pt x="29629" y="46087"/>
                    <a:pt x="29962" y="46323"/>
                    <a:pt x="30321" y="46323"/>
                  </a:cubicBezTo>
                  <a:cubicBezTo>
                    <a:pt x="30456" y="46323"/>
                    <a:pt x="30595" y="46289"/>
                    <a:pt x="30723" y="46216"/>
                  </a:cubicBezTo>
                  <a:cubicBezTo>
                    <a:pt x="31664" y="45409"/>
                    <a:pt x="33009" y="45207"/>
                    <a:pt x="33480" y="44401"/>
                  </a:cubicBezTo>
                  <a:cubicBezTo>
                    <a:pt x="35900" y="45543"/>
                    <a:pt x="36505" y="48367"/>
                    <a:pt x="38454" y="50048"/>
                  </a:cubicBezTo>
                  <a:cubicBezTo>
                    <a:pt x="38555" y="50115"/>
                    <a:pt x="38539" y="50115"/>
                    <a:pt x="38530" y="50115"/>
                  </a:cubicBezTo>
                  <a:cubicBezTo>
                    <a:pt x="38522" y="50115"/>
                    <a:pt x="38522" y="50115"/>
                    <a:pt x="38656" y="50182"/>
                  </a:cubicBezTo>
                  <a:cubicBezTo>
                    <a:pt x="38860" y="50264"/>
                    <a:pt x="39051" y="50308"/>
                    <a:pt x="39220" y="50308"/>
                  </a:cubicBezTo>
                  <a:cubicBezTo>
                    <a:pt x="39611" y="50308"/>
                    <a:pt x="39887" y="50072"/>
                    <a:pt x="39933" y="49510"/>
                  </a:cubicBezTo>
                  <a:cubicBezTo>
                    <a:pt x="40001" y="49039"/>
                    <a:pt x="39597" y="48636"/>
                    <a:pt x="40001" y="48165"/>
                  </a:cubicBezTo>
                  <a:cubicBezTo>
                    <a:pt x="40349" y="49510"/>
                    <a:pt x="40477" y="49896"/>
                    <a:pt x="41230" y="49896"/>
                  </a:cubicBezTo>
                  <a:cubicBezTo>
                    <a:pt x="41494" y="49896"/>
                    <a:pt x="41834" y="49849"/>
                    <a:pt x="42286" y="49779"/>
                  </a:cubicBezTo>
                  <a:cubicBezTo>
                    <a:pt x="44707" y="49375"/>
                    <a:pt x="46186" y="46955"/>
                    <a:pt x="45446" y="44602"/>
                  </a:cubicBezTo>
                  <a:cubicBezTo>
                    <a:pt x="45177" y="44132"/>
                    <a:pt x="45110" y="43594"/>
                    <a:pt x="45312" y="43123"/>
                  </a:cubicBezTo>
                  <a:cubicBezTo>
                    <a:pt x="46051" y="41644"/>
                    <a:pt x="44438" y="41308"/>
                    <a:pt x="44034" y="40501"/>
                  </a:cubicBezTo>
                  <a:cubicBezTo>
                    <a:pt x="43940" y="40360"/>
                    <a:pt x="43829" y="40309"/>
                    <a:pt x="43707" y="40309"/>
                  </a:cubicBezTo>
                  <a:cubicBezTo>
                    <a:pt x="43482" y="40309"/>
                    <a:pt x="43220" y="40481"/>
                    <a:pt x="42959" y="40569"/>
                  </a:cubicBezTo>
                  <a:cubicBezTo>
                    <a:pt x="42488" y="40636"/>
                    <a:pt x="42555" y="41174"/>
                    <a:pt x="42085" y="41241"/>
                  </a:cubicBezTo>
                  <a:cubicBezTo>
                    <a:pt x="43564" y="39762"/>
                    <a:pt x="43564" y="39762"/>
                    <a:pt x="42555" y="37947"/>
                  </a:cubicBezTo>
                  <a:lnTo>
                    <a:pt x="42152" y="37207"/>
                  </a:lnTo>
                  <a:cubicBezTo>
                    <a:pt x="40068" y="34047"/>
                    <a:pt x="40404" y="31291"/>
                    <a:pt x="43228" y="29073"/>
                  </a:cubicBezTo>
                  <a:cubicBezTo>
                    <a:pt x="44572" y="28131"/>
                    <a:pt x="46118" y="27594"/>
                    <a:pt x="47799" y="27594"/>
                  </a:cubicBezTo>
                  <a:cubicBezTo>
                    <a:pt x="48673" y="27594"/>
                    <a:pt x="49547" y="27526"/>
                    <a:pt x="50421" y="27325"/>
                  </a:cubicBezTo>
                  <a:cubicBezTo>
                    <a:pt x="51497" y="27056"/>
                    <a:pt x="52303" y="26182"/>
                    <a:pt x="52438" y="25106"/>
                  </a:cubicBezTo>
                  <a:cubicBezTo>
                    <a:pt x="52640" y="24367"/>
                    <a:pt x="52035" y="23762"/>
                    <a:pt x="51295" y="23762"/>
                  </a:cubicBezTo>
                  <a:cubicBezTo>
                    <a:pt x="51118" y="23808"/>
                    <a:pt x="50972" y="23829"/>
                    <a:pt x="50851" y="23829"/>
                  </a:cubicBezTo>
                  <a:cubicBezTo>
                    <a:pt x="50094" y="23829"/>
                    <a:pt x="50279" y="23024"/>
                    <a:pt x="49816" y="22619"/>
                  </a:cubicBezTo>
                  <a:cubicBezTo>
                    <a:pt x="50138" y="22469"/>
                    <a:pt x="50446" y="22414"/>
                    <a:pt x="50742" y="22414"/>
                  </a:cubicBezTo>
                  <a:cubicBezTo>
                    <a:pt x="51375" y="22414"/>
                    <a:pt x="51956" y="22662"/>
                    <a:pt x="52505" y="22753"/>
                  </a:cubicBezTo>
                  <a:cubicBezTo>
                    <a:pt x="52644" y="22775"/>
                    <a:pt x="52782" y="22786"/>
                    <a:pt x="52919" y="22786"/>
                  </a:cubicBezTo>
                  <a:cubicBezTo>
                    <a:pt x="54430" y="22786"/>
                    <a:pt x="55715" y="21466"/>
                    <a:pt x="55530" y="19862"/>
                  </a:cubicBezTo>
                  <a:lnTo>
                    <a:pt x="55127" y="19862"/>
                  </a:lnTo>
                  <a:cubicBezTo>
                    <a:pt x="54993" y="19728"/>
                    <a:pt x="54858" y="19593"/>
                    <a:pt x="54724" y="19459"/>
                  </a:cubicBezTo>
                  <a:lnTo>
                    <a:pt x="53917" y="19459"/>
                  </a:lnTo>
                  <a:cubicBezTo>
                    <a:pt x="53426" y="19732"/>
                    <a:pt x="52980" y="20137"/>
                    <a:pt x="52398" y="20137"/>
                  </a:cubicBezTo>
                  <a:cubicBezTo>
                    <a:pt x="52263" y="20137"/>
                    <a:pt x="52120" y="20115"/>
                    <a:pt x="51967" y="20064"/>
                  </a:cubicBezTo>
                  <a:cubicBezTo>
                    <a:pt x="52640" y="20064"/>
                    <a:pt x="53245" y="19997"/>
                    <a:pt x="53110" y="19056"/>
                  </a:cubicBezTo>
                  <a:lnTo>
                    <a:pt x="52707" y="19056"/>
                  </a:lnTo>
                  <a:cubicBezTo>
                    <a:pt x="52572" y="18921"/>
                    <a:pt x="52438" y="18787"/>
                    <a:pt x="52303" y="18652"/>
                  </a:cubicBezTo>
                  <a:lnTo>
                    <a:pt x="51900" y="18652"/>
                  </a:lnTo>
                  <a:cubicBezTo>
                    <a:pt x="51766" y="18518"/>
                    <a:pt x="51631" y="18383"/>
                    <a:pt x="51497" y="18249"/>
                  </a:cubicBezTo>
                  <a:lnTo>
                    <a:pt x="51093" y="18249"/>
                  </a:lnTo>
                  <a:cubicBezTo>
                    <a:pt x="50959" y="18114"/>
                    <a:pt x="50824" y="17980"/>
                    <a:pt x="50690" y="17845"/>
                  </a:cubicBezTo>
                  <a:lnTo>
                    <a:pt x="49816" y="17845"/>
                  </a:lnTo>
                  <a:cubicBezTo>
                    <a:pt x="49682" y="17711"/>
                    <a:pt x="49547" y="17577"/>
                    <a:pt x="49413" y="17442"/>
                  </a:cubicBezTo>
                  <a:cubicBezTo>
                    <a:pt x="49076" y="17240"/>
                    <a:pt x="48673" y="17106"/>
                    <a:pt x="48203" y="17039"/>
                  </a:cubicBezTo>
                  <a:cubicBezTo>
                    <a:pt x="48068" y="16904"/>
                    <a:pt x="47934" y="16770"/>
                    <a:pt x="47799" y="16635"/>
                  </a:cubicBezTo>
                  <a:lnTo>
                    <a:pt x="45379" y="15829"/>
                  </a:lnTo>
                  <a:cubicBezTo>
                    <a:pt x="45278" y="15963"/>
                    <a:pt x="45127" y="16030"/>
                    <a:pt x="44976" y="16030"/>
                  </a:cubicBezTo>
                  <a:cubicBezTo>
                    <a:pt x="44824" y="16030"/>
                    <a:pt x="44673" y="15963"/>
                    <a:pt x="44572" y="15829"/>
                  </a:cubicBezTo>
                  <a:cubicBezTo>
                    <a:pt x="44438" y="15694"/>
                    <a:pt x="44303" y="15560"/>
                    <a:pt x="44169" y="15425"/>
                  </a:cubicBezTo>
                  <a:lnTo>
                    <a:pt x="43765" y="14955"/>
                  </a:lnTo>
                  <a:cubicBezTo>
                    <a:pt x="43967" y="14417"/>
                    <a:pt x="43497" y="14350"/>
                    <a:pt x="43228" y="14081"/>
                  </a:cubicBezTo>
                  <a:cubicBezTo>
                    <a:pt x="43093" y="14013"/>
                    <a:pt x="42959" y="13879"/>
                    <a:pt x="42757" y="13812"/>
                  </a:cubicBezTo>
                  <a:cubicBezTo>
                    <a:pt x="42488" y="13677"/>
                    <a:pt x="42219" y="13476"/>
                    <a:pt x="41950" y="13274"/>
                  </a:cubicBezTo>
                  <a:cubicBezTo>
                    <a:pt x="39194" y="11728"/>
                    <a:pt x="36236" y="10316"/>
                    <a:pt x="33547" y="8635"/>
                  </a:cubicBezTo>
                  <a:cubicBezTo>
                    <a:pt x="31866" y="7425"/>
                    <a:pt x="29984" y="6551"/>
                    <a:pt x="28505" y="5072"/>
                  </a:cubicBezTo>
                  <a:cubicBezTo>
                    <a:pt x="28101" y="4736"/>
                    <a:pt x="27832" y="4333"/>
                    <a:pt x="27631" y="3862"/>
                  </a:cubicBezTo>
                  <a:cubicBezTo>
                    <a:pt x="27564" y="3728"/>
                    <a:pt x="27496" y="3660"/>
                    <a:pt x="27362" y="3391"/>
                  </a:cubicBezTo>
                  <a:cubicBezTo>
                    <a:pt x="27227" y="3190"/>
                    <a:pt x="27093" y="2988"/>
                    <a:pt x="27026" y="2719"/>
                  </a:cubicBezTo>
                  <a:cubicBezTo>
                    <a:pt x="26891" y="2450"/>
                    <a:pt x="26824" y="2181"/>
                    <a:pt x="26757" y="1980"/>
                  </a:cubicBezTo>
                  <a:cubicBezTo>
                    <a:pt x="26422" y="1198"/>
                    <a:pt x="26365" y="0"/>
                    <a:pt x="25432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4" name="Google Shape;24254;p31"/>
            <p:cNvSpPr/>
            <p:nvPr/>
          </p:nvSpPr>
          <p:spPr>
            <a:xfrm>
              <a:off x="4990675" y="3382050"/>
              <a:ext cx="490800" cy="323450"/>
            </a:xfrm>
            <a:custGeom>
              <a:avLst/>
              <a:gdLst/>
              <a:ahLst/>
              <a:cxnLst/>
              <a:rect l="l" t="t" r="r" b="b"/>
              <a:pathLst>
                <a:path w="19632" h="12938" extrusionOk="0">
                  <a:moveTo>
                    <a:pt x="13330" y="0"/>
                  </a:moveTo>
                  <a:cubicBezTo>
                    <a:pt x="12786" y="0"/>
                    <a:pt x="12242" y="34"/>
                    <a:pt x="11698" y="94"/>
                  </a:cubicBezTo>
                  <a:cubicBezTo>
                    <a:pt x="10959" y="94"/>
                    <a:pt x="10959" y="699"/>
                    <a:pt x="10824" y="1170"/>
                  </a:cubicBezTo>
                  <a:cubicBezTo>
                    <a:pt x="10757" y="1304"/>
                    <a:pt x="10488" y="1506"/>
                    <a:pt x="10354" y="1506"/>
                  </a:cubicBezTo>
                  <a:cubicBezTo>
                    <a:pt x="10141" y="1442"/>
                    <a:pt x="9968" y="1413"/>
                    <a:pt x="9829" y="1413"/>
                  </a:cubicBezTo>
                  <a:cubicBezTo>
                    <a:pt x="9088" y="1413"/>
                    <a:pt x="9278" y="2217"/>
                    <a:pt x="9278" y="2783"/>
                  </a:cubicBezTo>
                  <a:cubicBezTo>
                    <a:pt x="9345" y="3792"/>
                    <a:pt x="9211" y="4464"/>
                    <a:pt x="8001" y="4598"/>
                  </a:cubicBezTo>
                  <a:cubicBezTo>
                    <a:pt x="7261" y="4666"/>
                    <a:pt x="7060" y="5271"/>
                    <a:pt x="7194" y="6145"/>
                  </a:cubicBezTo>
                  <a:cubicBezTo>
                    <a:pt x="7328" y="7691"/>
                    <a:pt x="7060" y="7960"/>
                    <a:pt x="5513" y="8363"/>
                  </a:cubicBezTo>
                  <a:cubicBezTo>
                    <a:pt x="5345" y="8397"/>
                    <a:pt x="5160" y="8413"/>
                    <a:pt x="4967" y="8413"/>
                  </a:cubicBezTo>
                  <a:cubicBezTo>
                    <a:pt x="4774" y="8413"/>
                    <a:pt x="4572" y="8397"/>
                    <a:pt x="4370" y="8363"/>
                  </a:cubicBezTo>
                  <a:cubicBezTo>
                    <a:pt x="2555" y="8363"/>
                    <a:pt x="2286" y="8632"/>
                    <a:pt x="1816" y="10649"/>
                  </a:cubicBezTo>
                  <a:cubicBezTo>
                    <a:pt x="1659" y="10614"/>
                    <a:pt x="1499" y="10597"/>
                    <a:pt x="1337" y="10597"/>
                  </a:cubicBezTo>
                  <a:cubicBezTo>
                    <a:pt x="872" y="10597"/>
                    <a:pt x="400" y="10736"/>
                    <a:pt x="1" y="10985"/>
                  </a:cubicBezTo>
                  <a:cubicBezTo>
                    <a:pt x="404" y="11254"/>
                    <a:pt x="875" y="10985"/>
                    <a:pt x="1211" y="11321"/>
                  </a:cubicBezTo>
                  <a:lnTo>
                    <a:pt x="3093" y="11792"/>
                  </a:lnTo>
                  <a:cubicBezTo>
                    <a:pt x="3717" y="11792"/>
                    <a:pt x="4342" y="11620"/>
                    <a:pt x="4941" y="11620"/>
                  </a:cubicBezTo>
                  <a:cubicBezTo>
                    <a:pt x="5181" y="11620"/>
                    <a:pt x="5417" y="11648"/>
                    <a:pt x="5648" y="11724"/>
                  </a:cubicBezTo>
                  <a:cubicBezTo>
                    <a:pt x="6925" y="12330"/>
                    <a:pt x="8337" y="12397"/>
                    <a:pt x="9681" y="12800"/>
                  </a:cubicBezTo>
                  <a:cubicBezTo>
                    <a:pt x="9912" y="12892"/>
                    <a:pt x="10159" y="12937"/>
                    <a:pt x="10407" y="12937"/>
                  </a:cubicBezTo>
                  <a:cubicBezTo>
                    <a:pt x="10884" y="12937"/>
                    <a:pt x="11368" y="12773"/>
                    <a:pt x="11766" y="12464"/>
                  </a:cubicBezTo>
                  <a:cubicBezTo>
                    <a:pt x="12496" y="11956"/>
                    <a:pt x="12911" y="11688"/>
                    <a:pt x="13302" y="11688"/>
                  </a:cubicBezTo>
                  <a:cubicBezTo>
                    <a:pt x="13738" y="11688"/>
                    <a:pt x="14145" y="12023"/>
                    <a:pt x="14925" y="12733"/>
                  </a:cubicBezTo>
                  <a:cubicBezTo>
                    <a:pt x="15060" y="12464"/>
                    <a:pt x="15194" y="12195"/>
                    <a:pt x="15329" y="11926"/>
                  </a:cubicBezTo>
                  <a:cubicBezTo>
                    <a:pt x="16270" y="10514"/>
                    <a:pt x="16270" y="10514"/>
                    <a:pt x="14656" y="10111"/>
                  </a:cubicBezTo>
                  <a:cubicBezTo>
                    <a:pt x="14724" y="9506"/>
                    <a:pt x="15194" y="9170"/>
                    <a:pt x="15463" y="8766"/>
                  </a:cubicBezTo>
                  <a:cubicBezTo>
                    <a:pt x="15934" y="7758"/>
                    <a:pt x="16875" y="8094"/>
                    <a:pt x="17749" y="7758"/>
                  </a:cubicBezTo>
                  <a:cubicBezTo>
                    <a:pt x="17840" y="7730"/>
                    <a:pt x="17919" y="7717"/>
                    <a:pt x="17989" y="7717"/>
                  </a:cubicBezTo>
                  <a:cubicBezTo>
                    <a:pt x="18588" y="7717"/>
                    <a:pt x="18470" y="8660"/>
                    <a:pt x="18892" y="8901"/>
                  </a:cubicBezTo>
                  <a:cubicBezTo>
                    <a:pt x="18914" y="8923"/>
                    <a:pt x="18944" y="8931"/>
                    <a:pt x="18981" y="8931"/>
                  </a:cubicBezTo>
                  <a:cubicBezTo>
                    <a:pt x="19056" y="8931"/>
                    <a:pt x="19161" y="8901"/>
                    <a:pt x="19295" y="8901"/>
                  </a:cubicBezTo>
                  <a:cubicBezTo>
                    <a:pt x="19631" y="7892"/>
                    <a:pt x="18085" y="6884"/>
                    <a:pt x="19161" y="5808"/>
                  </a:cubicBezTo>
                  <a:cubicBezTo>
                    <a:pt x="19295" y="5607"/>
                    <a:pt x="18824" y="4666"/>
                    <a:pt x="18085" y="4531"/>
                  </a:cubicBezTo>
                  <a:cubicBezTo>
                    <a:pt x="18043" y="4527"/>
                    <a:pt x="18002" y="4525"/>
                    <a:pt x="17964" y="4525"/>
                  </a:cubicBezTo>
                  <a:cubicBezTo>
                    <a:pt x="17330" y="4525"/>
                    <a:pt x="17207" y="5032"/>
                    <a:pt x="17144" y="5539"/>
                  </a:cubicBezTo>
                  <a:cubicBezTo>
                    <a:pt x="17077" y="6145"/>
                    <a:pt x="17009" y="6548"/>
                    <a:pt x="16337" y="6682"/>
                  </a:cubicBezTo>
                  <a:cubicBezTo>
                    <a:pt x="15665" y="4195"/>
                    <a:pt x="15665" y="4195"/>
                    <a:pt x="17883" y="3455"/>
                  </a:cubicBezTo>
                  <a:cubicBezTo>
                    <a:pt x="18354" y="3321"/>
                    <a:pt x="18623" y="2850"/>
                    <a:pt x="18488" y="2380"/>
                  </a:cubicBezTo>
                  <a:cubicBezTo>
                    <a:pt x="18488" y="1707"/>
                    <a:pt x="18152" y="1035"/>
                    <a:pt x="17614" y="699"/>
                  </a:cubicBezTo>
                  <a:cubicBezTo>
                    <a:pt x="17009" y="699"/>
                    <a:pt x="16808" y="1439"/>
                    <a:pt x="16337" y="1439"/>
                  </a:cubicBezTo>
                  <a:cubicBezTo>
                    <a:pt x="15598" y="1170"/>
                    <a:pt x="15866" y="296"/>
                    <a:pt x="15329" y="161"/>
                  </a:cubicBezTo>
                  <a:cubicBezTo>
                    <a:pt x="14662" y="50"/>
                    <a:pt x="13996" y="0"/>
                    <a:pt x="1333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5" name="Google Shape;24255;p31"/>
            <p:cNvSpPr/>
            <p:nvPr/>
          </p:nvSpPr>
          <p:spPr>
            <a:xfrm>
              <a:off x="4094875" y="2966000"/>
              <a:ext cx="721025" cy="322750"/>
            </a:xfrm>
            <a:custGeom>
              <a:avLst/>
              <a:gdLst/>
              <a:ahLst/>
              <a:cxnLst/>
              <a:rect l="l" t="t" r="r" b="b"/>
              <a:pathLst>
                <a:path w="28841" h="12910" extrusionOk="0">
                  <a:moveTo>
                    <a:pt x="547" y="1"/>
                  </a:moveTo>
                  <a:cubicBezTo>
                    <a:pt x="83" y="1"/>
                    <a:pt x="41" y="504"/>
                    <a:pt x="0" y="1744"/>
                  </a:cubicBezTo>
                  <a:cubicBezTo>
                    <a:pt x="2756" y="3627"/>
                    <a:pt x="5782" y="5240"/>
                    <a:pt x="8874" y="6585"/>
                  </a:cubicBezTo>
                  <a:cubicBezTo>
                    <a:pt x="9076" y="6853"/>
                    <a:pt x="9412" y="6786"/>
                    <a:pt x="9681" y="6988"/>
                  </a:cubicBezTo>
                  <a:cubicBezTo>
                    <a:pt x="10353" y="7391"/>
                    <a:pt x="11093" y="7459"/>
                    <a:pt x="11698" y="7862"/>
                  </a:cubicBezTo>
                  <a:cubicBezTo>
                    <a:pt x="12303" y="7929"/>
                    <a:pt x="12908" y="8064"/>
                    <a:pt x="13446" y="8333"/>
                  </a:cubicBezTo>
                  <a:cubicBezTo>
                    <a:pt x="15261" y="8938"/>
                    <a:pt x="16942" y="10013"/>
                    <a:pt x="18891" y="10282"/>
                  </a:cubicBezTo>
                  <a:cubicBezTo>
                    <a:pt x="20639" y="11291"/>
                    <a:pt x="22723" y="11425"/>
                    <a:pt x="24606" y="12030"/>
                  </a:cubicBezTo>
                  <a:cubicBezTo>
                    <a:pt x="25470" y="12335"/>
                    <a:pt x="26334" y="12909"/>
                    <a:pt x="27286" y="12909"/>
                  </a:cubicBezTo>
                  <a:cubicBezTo>
                    <a:pt x="27593" y="12909"/>
                    <a:pt x="27908" y="12850"/>
                    <a:pt x="28236" y="12702"/>
                  </a:cubicBezTo>
                  <a:cubicBezTo>
                    <a:pt x="28169" y="12366"/>
                    <a:pt x="28370" y="12030"/>
                    <a:pt x="28639" y="11828"/>
                  </a:cubicBezTo>
                  <a:cubicBezTo>
                    <a:pt x="28841" y="10618"/>
                    <a:pt x="28370" y="9879"/>
                    <a:pt x="27160" y="9744"/>
                  </a:cubicBezTo>
                  <a:cubicBezTo>
                    <a:pt x="26286" y="9610"/>
                    <a:pt x="25412" y="9341"/>
                    <a:pt x="24606" y="9005"/>
                  </a:cubicBezTo>
                  <a:cubicBezTo>
                    <a:pt x="24404" y="8870"/>
                    <a:pt x="24269" y="8803"/>
                    <a:pt x="24135" y="8669"/>
                  </a:cubicBezTo>
                  <a:cubicBezTo>
                    <a:pt x="23945" y="8424"/>
                    <a:pt x="23710" y="8377"/>
                    <a:pt x="23472" y="8377"/>
                  </a:cubicBezTo>
                  <a:cubicBezTo>
                    <a:pt x="23325" y="8377"/>
                    <a:pt x="23176" y="8395"/>
                    <a:pt x="23036" y="8395"/>
                  </a:cubicBezTo>
                  <a:cubicBezTo>
                    <a:pt x="22841" y="8395"/>
                    <a:pt x="22661" y="8361"/>
                    <a:pt x="22522" y="8198"/>
                  </a:cubicBezTo>
                  <a:cubicBezTo>
                    <a:pt x="22185" y="8198"/>
                    <a:pt x="21849" y="8198"/>
                    <a:pt x="21513" y="8064"/>
                  </a:cubicBezTo>
                  <a:cubicBezTo>
                    <a:pt x="18622" y="7391"/>
                    <a:pt x="15866" y="6114"/>
                    <a:pt x="13042" y="5106"/>
                  </a:cubicBezTo>
                  <a:cubicBezTo>
                    <a:pt x="9815" y="3963"/>
                    <a:pt x="6454" y="2954"/>
                    <a:pt x="3496" y="1139"/>
                  </a:cubicBezTo>
                  <a:cubicBezTo>
                    <a:pt x="3025" y="803"/>
                    <a:pt x="2555" y="601"/>
                    <a:pt x="2017" y="534"/>
                  </a:cubicBezTo>
                  <a:cubicBezTo>
                    <a:pt x="1292" y="198"/>
                    <a:pt x="837" y="1"/>
                    <a:pt x="547" y="1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6" name="Google Shape;24256;p31"/>
            <p:cNvSpPr/>
            <p:nvPr/>
          </p:nvSpPr>
          <p:spPr>
            <a:xfrm>
              <a:off x="4454525" y="3281875"/>
              <a:ext cx="492475" cy="232500"/>
            </a:xfrm>
            <a:custGeom>
              <a:avLst/>
              <a:gdLst/>
              <a:ahLst/>
              <a:cxnLst/>
              <a:rect l="l" t="t" r="r" b="b"/>
              <a:pathLst>
                <a:path w="19699" h="9300" extrusionOk="0">
                  <a:moveTo>
                    <a:pt x="7799" y="0"/>
                  </a:moveTo>
                  <a:cubicBezTo>
                    <a:pt x="7047" y="1706"/>
                    <a:pt x="6481" y="2364"/>
                    <a:pt x="5376" y="2364"/>
                  </a:cubicBezTo>
                  <a:cubicBezTo>
                    <a:pt x="5001" y="2364"/>
                    <a:pt x="4563" y="2288"/>
                    <a:pt x="4035" y="2151"/>
                  </a:cubicBezTo>
                  <a:cubicBezTo>
                    <a:pt x="3601" y="2073"/>
                    <a:pt x="3168" y="2040"/>
                    <a:pt x="2735" y="2040"/>
                  </a:cubicBezTo>
                  <a:cubicBezTo>
                    <a:pt x="2429" y="2040"/>
                    <a:pt x="2122" y="2056"/>
                    <a:pt x="1816" y="2084"/>
                  </a:cubicBezTo>
                  <a:cubicBezTo>
                    <a:pt x="1547" y="2084"/>
                    <a:pt x="1278" y="2084"/>
                    <a:pt x="1144" y="2420"/>
                  </a:cubicBezTo>
                  <a:cubicBezTo>
                    <a:pt x="1077" y="2689"/>
                    <a:pt x="1211" y="2958"/>
                    <a:pt x="1480" y="3093"/>
                  </a:cubicBezTo>
                  <a:cubicBezTo>
                    <a:pt x="2152" y="3496"/>
                    <a:pt x="2556" y="4303"/>
                    <a:pt x="2421" y="5042"/>
                  </a:cubicBezTo>
                  <a:cubicBezTo>
                    <a:pt x="2475" y="5051"/>
                    <a:pt x="2523" y="5055"/>
                    <a:pt x="2566" y="5055"/>
                  </a:cubicBezTo>
                  <a:cubicBezTo>
                    <a:pt x="2843" y="5055"/>
                    <a:pt x="2901" y="4881"/>
                    <a:pt x="2959" y="4706"/>
                  </a:cubicBezTo>
                  <a:cubicBezTo>
                    <a:pt x="3047" y="4396"/>
                    <a:pt x="3194" y="4203"/>
                    <a:pt x="3399" y="4203"/>
                  </a:cubicBezTo>
                  <a:cubicBezTo>
                    <a:pt x="3506" y="4203"/>
                    <a:pt x="3628" y="4255"/>
                    <a:pt x="3766" y="4370"/>
                  </a:cubicBezTo>
                  <a:cubicBezTo>
                    <a:pt x="4102" y="4572"/>
                    <a:pt x="4572" y="4908"/>
                    <a:pt x="4371" y="5311"/>
                  </a:cubicBezTo>
                  <a:cubicBezTo>
                    <a:pt x="3900" y="5983"/>
                    <a:pt x="3362" y="6588"/>
                    <a:pt x="2824" y="7059"/>
                  </a:cubicBezTo>
                  <a:cubicBezTo>
                    <a:pt x="2656" y="7203"/>
                    <a:pt x="2497" y="7262"/>
                    <a:pt x="2342" y="7262"/>
                  </a:cubicBezTo>
                  <a:cubicBezTo>
                    <a:pt x="2065" y="7262"/>
                    <a:pt x="1806" y="7073"/>
                    <a:pt x="1547" y="6857"/>
                  </a:cubicBezTo>
                  <a:cubicBezTo>
                    <a:pt x="1386" y="6765"/>
                    <a:pt x="1240" y="6720"/>
                    <a:pt x="1116" y="6720"/>
                  </a:cubicBezTo>
                  <a:cubicBezTo>
                    <a:pt x="878" y="6720"/>
                    <a:pt x="717" y="6884"/>
                    <a:pt x="673" y="7194"/>
                  </a:cubicBezTo>
                  <a:cubicBezTo>
                    <a:pt x="673" y="7731"/>
                    <a:pt x="337" y="7664"/>
                    <a:pt x="1" y="7731"/>
                  </a:cubicBezTo>
                  <a:lnTo>
                    <a:pt x="539" y="8067"/>
                  </a:lnTo>
                  <a:cubicBezTo>
                    <a:pt x="1345" y="8673"/>
                    <a:pt x="2488" y="8471"/>
                    <a:pt x="3430" y="8874"/>
                  </a:cubicBezTo>
                  <a:cubicBezTo>
                    <a:pt x="4027" y="8874"/>
                    <a:pt x="4518" y="9299"/>
                    <a:pt x="5140" y="9299"/>
                  </a:cubicBezTo>
                  <a:cubicBezTo>
                    <a:pt x="5217" y="9299"/>
                    <a:pt x="5297" y="9293"/>
                    <a:pt x="5379" y="9278"/>
                  </a:cubicBezTo>
                  <a:cubicBezTo>
                    <a:pt x="5469" y="9278"/>
                    <a:pt x="5573" y="9285"/>
                    <a:pt x="5680" y="9285"/>
                  </a:cubicBezTo>
                  <a:cubicBezTo>
                    <a:pt x="5895" y="9285"/>
                    <a:pt x="6119" y="9255"/>
                    <a:pt x="6253" y="9076"/>
                  </a:cubicBezTo>
                  <a:cubicBezTo>
                    <a:pt x="5783" y="8404"/>
                    <a:pt x="5110" y="7933"/>
                    <a:pt x="4304" y="7731"/>
                  </a:cubicBezTo>
                  <a:cubicBezTo>
                    <a:pt x="4942" y="7554"/>
                    <a:pt x="5244" y="7470"/>
                    <a:pt x="5475" y="7470"/>
                  </a:cubicBezTo>
                  <a:cubicBezTo>
                    <a:pt x="5682" y="7470"/>
                    <a:pt x="5833" y="7537"/>
                    <a:pt x="6119" y="7664"/>
                  </a:cubicBezTo>
                  <a:cubicBezTo>
                    <a:pt x="6522" y="7866"/>
                    <a:pt x="6858" y="8000"/>
                    <a:pt x="7262" y="8067"/>
                  </a:cubicBezTo>
                  <a:cubicBezTo>
                    <a:pt x="7331" y="8080"/>
                    <a:pt x="7400" y="8086"/>
                    <a:pt x="7467" y="8086"/>
                  </a:cubicBezTo>
                  <a:cubicBezTo>
                    <a:pt x="8109" y="8086"/>
                    <a:pt x="8600" y="7527"/>
                    <a:pt x="8539" y="6857"/>
                  </a:cubicBezTo>
                  <a:cubicBezTo>
                    <a:pt x="8593" y="6317"/>
                    <a:pt x="8560" y="5820"/>
                    <a:pt x="8057" y="5820"/>
                  </a:cubicBezTo>
                  <a:cubicBezTo>
                    <a:pt x="7934" y="5820"/>
                    <a:pt x="7783" y="5850"/>
                    <a:pt x="7598" y="5916"/>
                  </a:cubicBezTo>
                  <a:cubicBezTo>
                    <a:pt x="7562" y="5925"/>
                    <a:pt x="7527" y="5929"/>
                    <a:pt x="7492" y="5929"/>
                  </a:cubicBezTo>
                  <a:cubicBezTo>
                    <a:pt x="7263" y="5929"/>
                    <a:pt x="7060" y="5746"/>
                    <a:pt x="7060" y="5513"/>
                  </a:cubicBezTo>
                  <a:cubicBezTo>
                    <a:pt x="6858" y="5109"/>
                    <a:pt x="7060" y="4639"/>
                    <a:pt x="7463" y="4437"/>
                  </a:cubicBezTo>
                  <a:cubicBezTo>
                    <a:pt x="7564" y="4370"/>
                    <a:pt x="7682" y="4336"/>
                    <a:pt x="7799" y="4336"/>
                  </a:cubicBezTo>
                  <a:cubicBezTo>
                    <a:pt x="7917" y="4336"/>
                    <a:pt x="8035" y="4370"/>
                    <a:pt x="8136" y="4437"/>
                  </a:cubicBezTo>
                  <a:cubicBezTo>
                    <a:pt x="9077" y="5311"/>
                    <a:pt x="10623" y="5446"/>
                    <a:pt x="10690" y="7395"/>
                  </a:cubicBezTo>
                  <a:cubicBezTo>
                    <a:pt x="11497" y="6454"/>
                    <a:pt x="11900" y="5647"/>
                    <a:pt x="12640" y="5177"/>
                  </a:cubicBezTo>
                  <a:cubicBezTo>
                    <a:pt x="13178" y="4841"/>
                    <a:pt x="13043" y="4370"/>
                    <a:pt x="12774" y="3967"/>
                  </a:cubicBezTo>
                  <a:cubicBezTo>
                    <a:pt x="12169" y="3362"/>
                    <a:pt x="12102" y="2488"/>
                    <a:pt x="12505" y="1815"/>
                  </a:cubicBezTo>
                  <a:cubicBezTo>
                    <a:pt x="12563" y="1814"/>
                    <a:pt x="12620" y="1813"/>
                    <a:pt x="12676" y="1813"/>
                  </a:cubicBezTo>
                  <a:cubicBezTo>
                    <a:pt x="14855" y="1813"/>
                    <a:pt x="16084" y="3076"/>
                    <a:pt x="16673" y="5042"/>
                  </a:cubicBezTo>
                  <a:cubicBezTo>
                    <a:pt x="17413" y="4504"/>
                    <a:pt x="16405" y="3630"/>
                    <a:pt x="17279" y="3429"/>
                  </a:cubicBezTo>
                  <a:cubicBezTo>
                    <a:pt x="17414" y="3387"/>
                    <a:pt x="17538" y="3368"/>
                    <a:pt x="17652" y="3368"/>
                  </a:cubicBezTo>
                  <a:cubicBezTo>
                    <a:pt x="18276" y="3368"/>
                    <a:pt x="18608" y="3936"/>
                    <a:pt x="18892" y="4504"/>
                  </a:cubicBezTo>
                  <a:cubicBezTo>
                    <a:pt x="18892" y="4639"/>
                    <a:pt x="19094" y="4639"/>
                    <a:pt x="19228" y="4639"/>
                  </a:cubicBezTo>
                  <a:cubicBezTo>
                    <a:pt x="19699" y="3362"/>
                    <a:pt x="19564" y="2958"/>
                    <a:pt x="18489" y="2555"/>
                  </a:cubicBezTo>
                  <a:cubicBezTo>
                    <a:pt x="16606" y="1681"/>
                    <a:pt x="14724" y="1143"/>
                    <a:pt x="12707" y="874"/>
                  </a:cubicBezTo>
                  <a:cubicBezTo>
                    <a:pt x="11026" y="740"/>
                    <a:pt x="9413" y="471"/>
                    <a:pt x="7799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7" name="Google Shape;24257;p31"/>
            <p:cNvSpPr/>
            <p:nvPr/>
          </p:nvSpPr>
          <p:spPr>
            <a:xfrm>
              <a:off x="5478075" y="3382450"/>
              <a:ext cx="200025" cy="233900"/>
            </a:xfrm>
            <a:custGeom>
              <a:avLst/>
              <a:gdLst/>
              <a:ahLst/>
              <a:cxnLst/>
              <a:rect l="l" t="t" r="r" b="b"/>
              <a:pathLst>
                <a:path w="8001" h="9356" extrusionOk="0">
                  <a:moveTo>
                    <a:pt x="1432" y="0"/>
                  </a:moveTo>
                  <a:cubicBezTo>
                    <a:pt x="1264" y="0"/>
                    <a:pt x="1078" y="4"/>
                    <a:pt x="875" y="11"/>
                  </a:cubicBezTo>
                  <a:cubicBezTo>
                    <a:pt x="539" y="11"/>
                    <a:pt x="135" y="11"/>
                    <a:pt x="1" y="414"/>
                  </a:cubicBezTo>
                  <a:cubicBezTo>
                    <a:pt x="68" y="549"/>
                    <a:pt x="68" y="750"/>
                    <a:pt x="135" y="818"/>
                  </a:cubicBezTo>
                  <a:cubicBezTo>
                    <a:pt x="1144" y="1691"/>
                    <a:pt x="68" y="2498"/>
                    <a:pt x="68" y="3305"/>
                  </a:cubicBezTo>
                  <a:cubicBezTo>
                    <a:pt x="68" y="4313"/>
                    <a:pt x="1681" y="4448"/>
                    <a:pt x="1480" y="5725"/>
                  </a:cubicBezTo>
                  <a:cubicBezTo>
                    <a:pt x="1480" y="6465"/>
                    <a:pt x="1278" y="7204"/>
                    <a:pt x="875" y="7809"/>
                  </a:cubicBezTo>
                  <a:cubicBezTo>
                    <a:pt x="606" y="8078"/>
                    <a:pt x="673" y="8482"/>
                    <a:pt x="942" y="8683"/>
                  </a:cubicBezTo>
                  <a:cubicBezTo>
                    <a:pt x="1116" y="8813"/>
                    <a:pt x="1345" y="8888"/>
                    <a:pt x="1559" y="8888"/>
                  </a:cubicBezTo>
                  <a:cubicBezTo>
                    <a:pt x="1676" y="8888"/>
                    <a:pt x="1788" y="8865"/>
                    <a:pt x="1883" y="8818"/>
                  </a:cubicBezTo>
                  <a:cubicBezTo>
                    <a:pt x="2085" y="8683"/>
                    <a:pt x="2219" y="8549"/>
                    <a:pt x="2354" y="8347"/>
                  </a:cubicBezTo>
                  <a:cubicBezTo>
                    <a:pt x="2610" y="8039"/>
                    <a:pt x="2808" y="7907"/>
                    <a:pt x="2966" y="7907"/>
                  </a:cubicBezTo>
                  <a:cubicBezTo>
                    <a:pt x="3222" y="7907"/>
                    <a:pt x="3372" y="8252"/>
                    <a:pt x="3497" y="8750"/>
                  </a:cubicBezTo>
                  <a:cubicBezTo>
                    <a:pt x="3564" y="8952"/>
                    <a:pt x="3429" y="9221"/>
                    <a:pt x="3967" y="9355"/>
                  </a:cubicBezTo>
                  <a:cubicBezTo>
                    <a:pt x="3631" y="7540"/>
                    <a:pt x="5648" y="6397"/>
                    <a:pt x="5177" y="4582"/>
                  </a:cubicBezTo>
                  <a:cubicBezTo>
                    <a:pt x="5263" y="4550"/>
                    <a:pt x="5345" y="4537"/>
                    <a:pt x="5425" y="4537"/>
                  </a:cubicBezTo>
                  <a:cubicBezTo>
                    <a:pt x="5817" y="4537"/>
                    <a:pt x="6153" y="4857"/>
                    <a:pt x="6562" y="4857"/>
                  </a:cubicBezTo>
                  <a:cubicBezTo>
                    <a:pt x="6593" y="4857"/>
                    <a:pt x="6624" y="4855"/>
                    <a:pt x="6656" y="4851"/>
                  </a:cubicBezTo>
                  <a:lnTo>
                    <a:pt x="6724" y="4784"/>
                  </a:lnTo>
                  <a:cubicBezTo>
                    <a:pt x="6724" y="4650"/>
                    <a:pt x="6724" y="4515"/>
                    <a:pt x="6724" y="4381"/>
                  </a:cubicBezTo>
                  <a:cubicBezTo>
                    <a:pt x="5984" y="2969"/>
                    <a:pt x="5984" y="2969"/>
                    <a:pt x="7329" y="2162"/>
                  </a:cubicBezTo>
                  <a:cubicBezTo>
                    <a:pt x="7665" y="1893"/>
                    <a:pt x="8001" y="1759"/>
                    <a:pt x="7799" y="1221"/>
                  </a:cubicBezTo>
                  <a:cubicBezTo>
                    <a:pt x="7559" y="741"/>
                    <a:pt x="7319" y="46"/>
                    <a:pt x="6792" y="46"/>
                  </a:cubicBezTo>
                  <a:cubicBezTo>
                    <a:pt x="6729" y="46"/>
                    <a:pt x="6661" y="56"/>
                    <a:pt x="6589" y="78"/>
                  </a:cubicBezTo>
                  <a:cubicBezTo>
                    <a:pt x="5513" y="414"/>
                    <a:pt x="4102" y="11"/>
                    <a:pt x="3631" y="1624"/>
                  </a:cubicBezTo>
                  <a:cubicBezTo>
                    <a:pt x="3579" y="1987"/>
                    <a:pt x="3248" y="2230"/>
                    <a:pt x="2883" y="2230"/>
                  </a:cubicBezTo>
                  <a:cubicBezTo>
                    <a:pt x="2775" y="2230"/>
                    <a:pt x="2663" y="2208"/>
                    <a:pt x="2555" y="2162"/>
                  </a:cubicBezTo>
                  <a:cubicBezTo>
                    <a:pt x="3101" y="342"/>
                    <a:pt x="2990" y="0"/>
                    <a:pt x="1432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8" name="Google Shape;24258;p31"/>
            <p:cNvSpPr/>
            <p:nvPr/>
          </p:nvSpPr>
          <p:spPr>
            <a:xfrm>
              <a:off x="4565450" y="3223050"/>
              <a:ext cx="274000" cy="80700"/>
            </a:xfrm>
            <a:custGeom>
              <a:avLst/>
              <a:gdLst/>
              <a:ahLst/>
              <a:cxnLst/>
              <a:rect l="l" t="t" r="r" b="b"/>
              <a:pathLst>
                <a:path w="10960" h="3228" extrusionOk="0">
                  <a:moveTo>
                    <a:pt x="1" y="0"/>
                  </a:moveTo>
                  <a:lnTo>
                    <a:pt x="1" y="0"/>
                  </a:lnTo>
                  <a:cubicBezTo>
                    <a:pt x="539" y="807"/>
                    <a:pt x="1480" y="874"/>
                    <a:pt x="2287" y="1143"/>
                  </a:cubicBezTo>
                  <a:cubicBezTo>
                    <a:pt x="3497" y="1546"/>
                    <a:pt x="4774" y="1681"/>
                    <a:pt x="5917" y="2151"/>
                  </a:cubicBezTo>
                  <a:cubicBezTo>
                    <a:pt x="7530" y="2756"/>
                    <a:pt x="9278" y="3093"/>
                    <a:pt x="10959" y="3227"/>
                  </a:cubicBezTo>
                  <a:cubicBezTo>
                    <a:pt x="10623" y="2622"/>
                    <a:pt x="9883" y="2756"/>
                    <a:pt x="9346" y="2353"/>
                  </a:cubicBezTo>
                  <a:cubicBezTo>
                    <a:pt x="8472" y="2353"/>
                    <a:pt x="7530" y="2151"/>
                    <a:pt x="6657" y="1815"/>
                  </a:cubicBezTo>
                  <a:cubicBezTo>
                    <a:pt x="4438" y="1210"/>
                    <a:pt x="2219" y="605"/>
                    <a:pt x="1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9" name="Google Shape;24259;p31"/>
            <p:cNvSpPr/>
            <p:nvPr/>
          </p:nvSpPr>
          <p:spPr>
            <a:xfrm>
              <a:off x="5113375" y="3445975"/>
              <a:ext cx="77325" cy="56625"/>
            </a:xfrm>
            <a:custGeom>
              <a:avLst/>
              <a:gdLst/>
              <a:ahLst/>
              <a:cxnLst/>
              <a:rect l="l" t="t" r="r" b="b"/>
              <a:pathLst>
                <a:path w="3093" h="2265" extrusionOk="0">
                  <a:moveTo>
                    <a:pt x="2034" y="1"/>
                  </a:moveTo>
                  <a:cubicBezTo>
                    <a:pt x="1945" y="1"/>
                    <a:pt x="1850" y="28"/>
                    <a:pt x="1748" y="92"/>
                  </a:cubicBezTo>
                  <a:cubicBezTo>
                    <a:pt x="1210" y="495"/>
                    <a:pt x="336" y="495"/>
                    <a:pt x="67" y="1302"/>
                  </a:cubicBezTo>
                  <a:cubicBezTo>
                    <a:pt x="0" y="1503"/>
                    <a:pt x="67" y="1772"/>
                    <a:pt x="202" y="2041"/>
                  </a:cubicBezTo>
                  <a:cubicBezTo>
                    <a:pt x="281" y="2199"/>
                    <a:pt x="452" y="2264"/>
                    <a:pt x="634" y="2264"/>
                  </a:cubicBezTo>
                  <a:cubicBezTo>
                    <a:pt x="763" y="2264"/>
                    <a:pt x="897" y="2231"/>
                    <a:pt x="1009" y="2176"/>
                  </a:cubicBezTo>
                  <a:cubicBezTo>
                    <a:pt x="1614" y="1772"/>
                    <a:pt x="2219" y="1369"/>
                    <a:pt x="3093" y="831"/>
                  </a:cubicBezTo>
                  <a:cubicBezTo>
                    <a:pt x="2711" y="504"/>
                    <a:pt x="2418" y="1"/>
                    <a:pt x="2034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0" name="Google Shape;24260;p31"/>
            <p:cNvSpPr/>
            <p:nvPr/>
          </p:nvSpPr>
          <p:spPr>
            <a:xfrm>
              <a:off x="4541925" y="3261700"/>
              <a:ext cx="65575" cy="35175"/>
            </a:xfrm>
            <a:custGeom>
              <a:avLst/>
              <a:gdLst/>
              <a:ahLst/>
              <a:cxnLst/>
              <a:rect l="l" t="t" r="r" b="b"/>
              <a:pathLst>
                <a:path w="2623" h="1407" extrusionOk="0">
                  <a:moveTo>
                    <a:pt x="1816" y="0"/>
                  </a:moveTo>
                  <a:cubicBezTo>
                    <a:pt x="1614" y="807"/>
                    <a:pt x="808" y="740"/>
                    <a:pt x="1" y="1009"/>
                  </a:cubicBezTo>
                  <a:cubicBezTo>
                    <a:pt x="753" y="1259"/>
                    <a:pt x="1193" y="1406"/>
                    <a:pt x="1508" y="1406"/>
                  </a:cubicBezTo>
                  <a:cubicBezTo>
                    <a:pt x="1954" y="1406"/>
                    <a:pt x="2150" y="1113"/>
                    <a:pt x="2623" y="404"/>
                  </a:cubicBezTo>
                  <a:lnTo>
                    <a:pt x="1816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1" name="Google Shape;24261;p31"/>
            <p:cNvSpPr/>
            <p:nvPr/>
          </p:nvSpPr>
          <p:spPr>
            <a:xfrm>
              <a:off x="5419250" y="3651625"/>
              <a:ext cx="20200" cy="38675"/>
            </a:xfrm>
            <a:custGeom>
              <a:avLst/>
              <a:gdLst/>
              <a:ahLst/>
              <a:cxnLst/>
              <a:rect l="l" t="t" r="r" b="b"/>
              <a:pathLst>
                <a:path w="808" h="1547" extrusionOk="0">
                  <a:moveTo>
                    <a:pt x="807" y="0"/>
                  </a:moveTo>
                  <a:lnTo>
                    <a:pt x="807" y="0"/>
                  </a:lnTo>
                  <a:cubicBezTo>
                    <a:pt x="1" y="807"/>
                    <a:pt x="1" y="807"/>
                    <a:pt x="539" y="1547"/>
                  </a:cubicBezTo>
                  <a:cubicBezTo>
                    <a:pt x="606" y="941"/>
                    <a:pt x="673" y="471"/>
                    <a:pt x="807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2" name="Google Shape;24262;p31"/>
            <p:cNvSpPr/>
            <p:nvPr/>
          </p:nvSpPr>
          <p:spPr>
            <a:xfrm>
              <a:off x="4632700" y="3505400"/>
              <a:ext cx="23550" cy="17275"/>
            </a:xfrm>
            <a:custGeom>
              <a:avLst/>
              <a:gdLst/>
              <a:ahLst/>
              <a:cxnLst/>
              <a:rect l="l" t="t" r="r" b="b"/>
              <a:pathLst>
                <a:path w="942" h="691" extrusionOk="0">
                  <a:moveTo>
                    <a:pt x="403" y="0"/>
                  </a:moveTo>
                  <a:cubicBezTo>
                    <a:pt x="135" y="68"/>
                    <a:pt x="0" y="135"/>
                    <a:pt x="0" y="404"/>
                  </a:cubicBezTo>
                  <a:cubicBezTo>
                    <a:pt x="55" y="570"/>
                    <a:pt x="202" y="690"/>
                    <a:pt x="327" y="690"/>
                  </a:cubicBezTo>
                  <a:cubicBezTo>
                    <a:pt x="354" y="690"/>
                    <a:pt x="380" y="685"/>
                    <a:pt x="403" y="673"/>
                  </a:cubicBezTo>
                  <a:cubicBezTo>
                    <a:pt x="740" y="673"/>
                    <a:pt x="941" y="538"/>
                    <a:pt x="807" y="202"/>
                  </a:cubicBezTo>
                  <a:cubicBezTo>
                    <a:pt x="740" y="135"/>
                    <a:pt x="538" y="68"/>
                    <a:pt x="403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3" name="Google Shape;24263;p31"/>
            <p:cNvSpPr/>
            <p:nvPr/>
          </p:nvSpPr>
          <p:spPr>
            <a:xfrm>
              <a:off x="4336875" y="3140475"/>
              <a:ext cx="48775" cy="22075"/>
            </a:xfrm>
            <a:custGeom>
              <a:avLst/>
              <a:gdLst/>
              <a:ahLst/>
              <a:cxnLst/>
              <a:rect l="l" t="t" r="r" b="b"/>
              <a:pathLst>
                <a:path w="1951" h="883" extrusionOk="0">
                  <a:moveTo>
                    <a:pt x="188" y="0"/>
                  </a:moveTo>
                  <a:cubicBezTo>
                    <a:pt x="126" y="0"/>
                    <a:pt x="63" y="3"/>
                    <a:pt x="1" y="9"/>
                  </a:cubicBezTo>
                  <a:lnTo>
                    <a:pt x="808" y="883"/>
                  </a:lnTo>
                  <a:lnTo>
                    <a:pt x="1951" y="883"/>
                  </a:lnTo>
                  <a:cubicBezTo>
                    <a:pt x="1520" y="329"/>
                    <a:pt x="864" y="0"/>
                    <a:pt x="188" y="0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4" name="Google Shape;24264;p31"/>
            <p:cNvSpPr/>
            <p:nvPr/>
          </p:nvSpPr>
          <p:spPr>
            <a:xfrm>
              <a:off x="5469875" y="3654850"/>
              <a:ext cx="25025" cy="25800"/>
            </a:xfrm>
            <a:custGeom>
              <a:avLst/>
              <a:gdLst/>
              <a:ahLst/>
              <a:cxnLst/>
              <a:rect l="l" t="t" r="r" b="b"/>
              <a:pathLst>
                <a:path w="1001" h="1032" extrusionOk="0">
                  <a:moveTo>
                    <a:pt x="909" y="0"/>
                  </a:moveTo>
                  <a:cubicBezTo>
                    <a:pt x="411" y="0"/>
                    <a:pt x="0" y="507"/>
                    <a:pt x="127" y="1014"/>
                  </a:cubicBezTo>
                  <a:cubicBezTo>
                    <a:pt x="176" y="1026"/>
                    <a:pt x="220" y="1032"/>
                    <a:pt x="261" y="1032"/>
                  </a:cubicBezTo>
                  <a:cubicBezTo>
                    <a:pt x="668" y="1032"/>
                    <a:pt x="695" y="470"/>
                    <a:pt x="1001" y="409"/>
                  </a:cubicBezTo>
                  <a:lnTo>
                    <a:pt x="1001" y="6"/>
                  </a:lnTo>
                  <a:cubicBezTo>
                    <a:pt x="970" y="2"/>
                    <a:pt x="940" y="0"/>
                    <a:pt x="909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5" name="Google Shape;24265;p31"/>
            <p:cNvSpPr/>
            <p:nvPr/>
          </p:nvSpPr>
          <p:spPr>
            <a:xfrm>
              <a:off x="5496575" y="3665075"/>
              <a:ext cx="28600" cy="21875"/>
            </a:xfrm>
            <a:custGeom>
              <a:avLst/>
              <a:gdLst/>
              <a:ahLst/>
              <a:cxnLst/>
              <a:rect l="l" t="t" r="r" b="b"/>
              <a:pathLst>
                <a:path w="1144" h="875" extrusionOk="0">
                  <a:moveTo>
                    <a:pt x="0" y="0"/>
                  </a:moveTo>
                  <a:cubicBezTo>
                    <a:pt x="0" y="605"/>
                    <a:pt x="269" y="874"/>
                    <a:pt x="807" y="874"/>
                  </a:cubicBezTo>
                  <a:lnTo>
                    <a:pt x="1009" y="874"/>
                  </a:lnTo>
                  <a:lnTo>
                    <a:pt x="1143" y="807"/>
                  </a:lnTo>
                  <a:cubicBezTo>
                    <a:pt x="941" y="336"/>
                    <a:pt x="471" y="0"/>
                    <a:pt x="0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6" name="Google Shape;24266;p31"/>
            <p:cNvSpPr/>
            <p:nvPr/>
          </p:nvSpPr>
          <p:spPr>
            <a:xfrm>
              <a:off x="5681450" y="3377200"/>
              <a:ext cx="11775" cy="11025"/>
            </a:xfrm>
            <a:custGeom>
              <a:avLst/>
              <a:gdLst/>
              <a:ahLst/>
              <a:cxnLst/>
              <a:rect l="l" t="t" r="r" b="b"/>
              <a:pathLst>
                <a:path w="471" h="441" extrusionOk="0">
                  <a:moveTo>
                    <a:pt x="186" y="1"/>
                  </a:moveTo>
                  <a:cubicBezTo>
                    <a:pt x="165" y="1"/>
                    <a:pt x="148" y="6"/>
                    <a:pt x="135" y="19"/>
                  </a:cubicBezTo>
                  <a:cubicBezTo>
                    <a:pt x="68" y="19"/>
                    <a:pt x="0" y="221"/>
                    <a:pt x="0" y="288"/>
                  </a:cubicBezTo>
                  <a:cubicBezTo>
                    <a:pt x="55" y="342"/>
                    <a:pt x="153" y="441"/>
                    <a:pt x="260" y="441"/>
                  </a:cubicBezTo>
                  <a:cubicBezTo>
                    <a:pt x="285" y="441"/>
                    <a:pt x="311" y="435"/>
                    <a:pt x="336" y="422"/>
                  </a:cubicBezTo>
                  <a:cubicBezTo>
                    <a:pt x="404" y="422"/>
                    <a:pt x="404" y="221"/>
                    <a:pt x="471" y="154"/>
                  </a:cubicBezTo>
                  <a:cubicBezTo>
                    <a:pt x="417" y="99"/>
                    <a:pt x="274" y="1"/>
                    <a:pt x="186" y="1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7" name="Google Shape;24267;p31"/>
            <p:cNvSpPr/>
            <p:nvPr/>
          </p:nvSpPr>
          <p:spPr>
            <a:xfrm>
              <a:off x="5504975" y="3637525"/>
              <a:ext cx="13475" cy="7400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375" y="0"/>
                  </a:moveTo>
                  <a:cubicBezTo>
                    <a:pt x="341" y="0"/>
                    <a:pt x="305" y="8"/>
                    <a:pt x="269" y="26"/>
                  </a:cubicBezTo>
                  <a:lnTo>
                    <a:pt x="0" y="295"/>
                  </a:lnTo>
                  <a:lnTo>
                    <a:pt x="404" y="295"/>
                  </a:lnTo>
                  <a:cubicBezTo>
                    <a:pt x="404" y="228"/>
                    <a:pt x="538" y="161"/>
                    <a:pt x="538" y="161"/>
                  </a:cubicBezTo>
                  <a:cubicBezTo>
                    <a:pt x="538" y="62"/>
                    <a:pt x="466" y="0"/>
                    <a:pt x="375" y="0"/>
                  </a:cubicBez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8" name="Google Shape;24268;p31"/>
            <p:cNvSpPr/>
            <p:nvPr/>
          </p:nvSpPr>
          <p:spPr>
            <a:xfrm>
              <a:off x="4375550" y="3181025"/>
              <a:ext cx="20175" cy="7575"/>
            </a:xfrm>
            <a:custGeom>
              <a:avLst/>
              <a:gdLst/>
              <a:ahLst/>
              <a:cxnLst/>
              <a:rect l="l" t="t" r="r" b="b"/>
              <a:pathLst>
                <a:path w="807" h="303" extrusionOk="0">
                  <a:moveTo>
                    <a:pt x="0" y="0"/>
                  </a:moveTo>
                  <a:cubicBezTo>
                    <a:pt x="135" y="202"/>
                    <a:pt x="269" y="303"/>
                    <a:pt x="404" y="303"/>
                  </a:cubicBezTo>
                  <a:cubicBezTo>
                    <a:pt x="538" y="303"/>
                    <a:pt x="672" y="202"/>
                    <a:pt x="807" y="0"/>
                  </a:cubicBez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9" name="Google Shape;24269;p31"/>
            <p:cNvSpPr/>
            <p:nvPr/>
          </p:nvSpPr>
          <p:spPr>
            <a:xfrm>
              <a:off x="4365450" y="31709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3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0" name="Google Shape;24270;p31"/>
            <p:cNvSpPr/>
            <p:nvPr/>
          </p:nvSpPr>
          <p:spPr>
            <a:xfrm>
              <a:off x="4456225" y="32012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1" name="Google Shape;24271;p31"/>
            <p:cNvSpPr/>
            <p:nvPr/>
          </p:nvSpPr>
          <p:spPr>
            <a:xfrm>
              <a:off x="4496550" y="32213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2" name="Google Shape;24272;p31"/>
            <p:cNvSpPr/>
            <p:nvPr/>
          </p:nvSpPr>
          <p:spPr>
            <a:xfrm>
              <a:off x="4526800" y="3233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3" name="Google Shape;24273;p31"/>
            <p:cNvSpPr/>
            <p:nvPr/>
          </p:nvSpPr>
          <p:spPr>
            <a:xfrm>
              <a:off x="4546975" y="32415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4" name="Google Shape;24274;p31"/>
            <p:cNvSpPr/>
            <p:nvPr/>
          </p:nvSpPr>
          <p:spPr>
            <a:xfrm>
              <a:off x="4567150" y="32516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5" name="Google Shape;24275;p31"/>
            <p:cNvSpPr/>
            <p:nvPr/>
          </p:nvSpPr>
          <p:spPr>
            <a:xfrm>
              <a:off x="4627650" y="32717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B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6" name="Google Shape;24276;p31"/>
            <p:cNvSpPr/>
            <p:nvPr/>
          </p:nvSpPr>
          <p:spPr>
            <a:xfrm>
              <a:off x="5494900" y="36449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FB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7" name="Google Shape;24277;p31"/>
            <p:cNvSpPr/>
            <p:nvPr/>
          </p:nvSpPr>
          <p:spPr>
            <a:xfrm>
              <a:off x="4940250" y="3143700"/>
              <a:ext cx="606775" cy="149550"/>
            </a:xfrm>
            <a:custGeom>
              <a:avLst/>
              <a:gdLst/>
              <a:ahLst/>
              <a:cxnLst/>
              <a:rect l="l" t="t" r="r" b="b"/>
              <a:pathLst>
                <a:path w="24271" h="5982" extrusionOk="0">
                  <a:moveTo>
                    <a:pt x="16778" y="1"/>
                  </a:moveTo>
                  <a:cubicBezTo>
                    <a:pt x="15411" y="1"/>
                    <a:pt x="14154" y="854"/>
                    <a:pt x="13715" y="2233"/>
                  </a:cubicBezTo>
                  <a:cubicBezTo>
                    <a:pt x="13358" y="1742"/>
                    <a:pt x="13090" y="1162"/>
                    <a:pt x="12714" y="1162"/>
                  </a:cubicBezTo>
                  <a:cubicBezTo>
                    <a:pt x="12524" y="1162"/>
                    <a:pt x="12306" y="1311"/>
                    <a:pt x="12035" y="1695"/>
                  </a:cubicBezTo>
                  <a:cubicBezTo>
                    <a:pt x="11872" y="1955"/>
                    <a:pt x="11694" y="2074"/>
                    <a:pt x="11515" y="2074"/>
                  </a:cubicBezTo>
                  <a:cubicBezTo>
                    <a:pt x="11324" y="2074"/>
                    <a:pt x="11133" y="1938"/>
                    <a:pt x="10959" y="1695"/>
                  </a:cubicBezTo>
                  <a:cubicBezTo>
                    <a:pt x="10576" y="1142"/>
                    <a:pt x="9923" y="831"/>
                    <a:pt x="9274" y="831"/>
                  </a:cubicBezTo>
                  <a:cubicBezTo>
                    <a:pt x="8898" y="831"/>
                    <a:pt x="8523" y="935"/>
                    <a:pt x="8203" y="1157"/>
                  </a:cubicBezTo>
                  <a:cubicBezTo>
                    <a:pt x="8052" y="1220"/>
                    <a:pt x="7930" y="1248"/>
                    <a:pt x="7830" y="1248"/>
                  </a:cubicBezTo>
                  <a:cubicBezTo>
                    <a:pt x="7391" y="1248"/>
                    <a:pt x="7371" y="721"/>
                    <a:pt x="7261" y="283"/>
                  </a:cubicBezTo>
                  <a:cubicBezTo>
                    <a:pt x="7194" y="485"/>
                    <a:pt x="6925" y="619"/>
                    <a:pt x="6925" y="754"/>
                  </a:cubicBezTo>
                  <a:cubicBezTo>
                    <a:pt x="6925" y="1716"/>
                    <a:pt x="6742" y="2372"/>
                    <a:pt x="5674" y="2372"/>
                  </a:cubicBezTo>
                  <a:cubicBezTo>
                    <a:pt x="5623" y="2372"/>
                    <a:pt x="5569" y="2370"/>
                    <a:pt x="5513" y="2367"/>
                  </a:cubicBezTo>
                  <a:cubicBezTo>
                    <a:pt x="5043" y="2367"/>
                    <a:pt x="4908" y="2771"/>
                    <a:pt x="4841" y="3241"/>
                  </a:cubicBezTo>
                  <a:cubicBezTo>
                    <a:pt x="4774" y="3779"/>
                    <a:pt x="4505" y="4250"/>
                    <a:pt x="3900" y="4250"/>
                  </a:cubicBezTo>
                  <a:cubicBezTo>
                    <a:pt x="3295" y="4250"/>
                    <a:pt x="3228" y="3914"/>
                    <a:pt x="3631" y="3510"/>
                  </a:cubicBezTo>
                  <a:lnTo>
                    <a:pt x="3631" y="3510"/>
                  </a:lnTo>
                  <a:cubicBezTo>
                    <a:pt x="3705" y="3621"/>
                    <a:pt x="3800" y="3671"/>
                    <a:pt x="3892" y="3671"/>
                  </a:cubicBezTo>
                  <a:cubicBezTo>
                    <a:pt x="3967" y="3671"/>
                    <a:pt x="4041" y="3638"/>
                    <a:pt x="4102" y="3577"/>
                  </a:cubicBezTo>
                  <a:cubicBezTo>
                    <a:pt x="3624" y="3273"/>
                    <a:pt x="3167" y="3159"/>
                    <a:pt x="2722" y="3159"/>
                  </a:cubicBezTo>
                  <a:cubicBezTo>
                    <a:pt x="1790" y="3159"/>
                    <a:pt x="911" y="3662"/>
                    <a:pt x="1" y="3981"/>
                  </a:cubicBezTo>
                  <a:cubicBezTo>
                    <a:pt x="175" y="4474"/>
                    <a:pt x="486" y="4567"/>
                    <a:pt x="828" y="4567"/>
                  </a:cubicBezTo>
                  <a:cubicBezTo>
                    <a:pt x="1033" y="4567"/>
                    <a:pt x="1250" y="4533"/>
                    <a:pt x="1454" y="4533"/>
                  </a:cubicBezTo>
                  <a:cubicBezTo>
                    <a:pt x="1695" y="4533"/>
                    <a:pt x="1919" y="4580"/>
                    <a:pt x="2085" y="4788"/>
                  </a:cubicBezTo>
                  <a:cubicBezTo>
                    <a:pt x="2522" y="4788"/>
                    <a:pt x="2959" y="4771"/>
                    <a:pt x="3396" y="4771"/>
                  </a:cubicBezTo>
                  <a:cubicBezTo>
                    <a:pt x="3833" y="4771"/>
                    <a:pt x="4270" y="4788"/>
                    <a:pt x="4707" y="4855"/>
                  </a:cubicBezTo>
                  <a:cubicBezTo>
                    <a:pt x="8270" y="5191"/>
                    <a:pt x="11833" y="5527"/>
                    <a:pt x="15396" y="5594"/>
                  </a:cubicBezTo>
                  <a:cubicBezTo>
                    <a:pt x="15722" y="5603"/>
                    <a:pt x="16048" y="5606"/>
                    <a:pt x="16372" y="5606"/>
                  </a:cubicBezTo>
                  <a:cubicBezTo>
                    <a:pt x="17217" y="5606"/>
                    <a:pt x="18057" y="5585"/>
                    <a:pt x="18896" y="5585"/>
                  </a:cubicBezTo>
                  <a:cubicBezTo>
                    <a:pt x="20256" y="5585"/>
                    <a:pt x="21614" y="5640"/>
                    <a:pt x="22993" y="5930"/>
                  </a:cubicBezTo>
                  <a:cubicBezTo>
                    <a:pt x="23097" y="5965"/>
                    <a:pt x="23210" y="5982"/>
                    <a:pt x="23326" y="5982"/>
                  </a:cubicBezTo>
                  <a:cubicBezTo>
                    <a:pt x="23661" y="5982"/>
                    <a:pt x="24021" y="5844"/>
                    <a:pt x="24270" y="5594"/>
                  </a:cubicBezTo>
                  <a:cubicBezTo>
                    <a:pt x="23329" y="5594"/>
                    <a:pt x="22724" y="4720"/>
                    <a:pt x="22926" y="3779"/>
                  </a:cubicBezTo>
                  <a:cubicBezTo>
                    <a:pt x="23060" y="2905"/>
                    <a:pt x="22657" y="2771"/>
                    <a:pt x="21917" y="2771"/>
                  </a:cubicBezTo>
                  <a:lnTo>
                    <a:pt x="20707" y="2771"/>
                  </a:lnTo>
                  <a:cubicBezTo>
                    <a:pt x="20471" y="2758"/>
                    <a:pt x="20281" y="2747"/>
                    <a:pt x="20124" y="2747"/>
                  </a:cubicBezTo>
                  <a:cubicBezTo>
                    <a:pt x="19476" y="2747"/>
                    <a:pt x="19392" y="2927"/>
                    <a:pt x="18959" y="3846"/>
                  </a:cubicBezTo>
                  <a:cubicBezTo>
                    <a:pt x="18018" y="3712"/>
                    <a:pt x="17749" y="2838"/>
                    <a:pt x="17278" y="2300"/>
                  </a:cubicBezTo>
                  <a:cubicBezTo>
                    <a:pt x="16741" y="1628"/>
                    <a:pt x="16673" y="754"/>
                    <a:pt x="17077" y="14"/>
                  </a:cubicBezTo>
                  <a:cubicBezTo>
                    <a:pt x="16977" y="5"/>
                    <a:pt x="16877" y="1"/>
                    <a:pt x="16778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8" name="Google Shape;24278;p31"/>
            <p:cNvSpPr/>
            <p:nvPr/>
          </p:nvSpPr>
          <p:spPr>
            <a:xfrm>
              <a:off x="5172200" y="3056575"/>
              <a:ext cx="80700" cy="79225"/>
            </a:xfrm>
            <a:custGeom>
              <a:avLst/>
              <a:gdLst/>
              <a:ahLst/>
              <a:cxnLst/>
              <a:rect l="l" t="t" r="r" b="b"/>
              <a:pathLst>
                <a:path w="3228" h="3169" extrusionOk="0">
                  <a:moveTo>
                    <a:pt x="1353" y="0"/>
                  </a:moveTo>
                  <a:cubicBezTo>
                    <a:pt x="536" y="0"/>
                    <a:pt x="250" y="420"/>
                    <a:pt x="0" y="1617"/>
                  </a:cubicBezTo>
                  <a:cubicBezTo>
                    <a:pt x="0" y="1953"/>
                    <a:pt x="0" y="2222"/>
                    <a:pt x="0" y="2558"/>
                  </a:cubicBezTo>
                  <a:cubicBezTo>
                    <a:pt x="296" y="2965"/>
                    <a:pt x="734" y="3168"/>
                    <a:pt x="1169" y="3168"/>
                  </a:cubicBezTo>
                  <a:cubicBezTo>
                    <a:pt x="1525" y="3168"/>
                    <a:pt x="1879" y="3032"/>
                    <a:pt x="2152" y="2760"/>
                  </a:cubicBezTo>
                  <a:cubicBezTo>
                    <a:pt x="3227" y="1953"/>
                    <a:pt x="2824" y="1079"/>
                    <a:pt x="2420" y="138"/>
                  </a:cubicBezTo>
                  <a:cubicBezTo>
                    <a:pt x="1986" y="51"/>
                    <a:pt x="1637" y="0"/>
                    <a:pt x="1353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9" name="Google Shape;24279;p31"/>
            <p:cNvSpPr/>
            <p:nvPr/>
          </p:nvSpPr>
          <p:spPr>
            <a:xfrm>
              <a:off x="5232700" y="2960850"/>
              <a:ext cx="68925" cy="39425"/>
            </a:xfrm>
            <a:custGeom>
              <a:avLst/>
              <a:gdLst/>
              <a:ahLst/>
              <a:cxnLst/>
              <a:rect l="l" t="t" r="r" b="b"/>
              <a:pathLst>
                <a:path w="2757" h="1577" extrusionOk="0">
                  <a:moveTo>
                    <a:pt x="807" y="1"/>
                  </a:moveTo>
                  <a:cubicBezTo>
                    <a:pt x="337" y="1"/>
                    <a:pt x="0" y="135"/>
                    <a:pt x="202" y="740"/>
                  </a:cubicBezTo>
                  <a:cubicBezTo>
                    <a:pt x="374" y="1256"/>
                    <a:pt x="839" y="1576"/>
                    <a:pt x="1347" y="1576"/>
                  </a:cubicBezTo>
                  <a:cubicBezTo>
                    <a:pt x="1435" y="1576"/>
                    <a:pt x="1525" y="1567"/>
                    <a:pt x="1614" y="1547"/>
                  </a:cubicBezTo>
                  <a:cubicBezTo>
                    <a:pt x="1681" y="1278"/>
                    <a:pt x="2757" y="807"/>
                    <a:pt x="1479" y="740"/>
                  </a:cubicBezTo>
                  <a:cubicBezTo>
                    <a:pt x="1009" y="740"/>
                    <a:pt x="874" y="404"/>
                    <a:pt x="807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0" name="Google Shape;24280;p31"/>
            <p:cNvSpPr/>
            <p:nvPr/>
          </p:nvSpPr>
          <p:spPr>
            <a:xfrm>
              <a:off x="5273025" y="3009600"/>
              <a:ext cx="20200" cy="16350"/>
            </a:xfrm>
            <a:custGeom>
              <a:avLst/>
              <a:gdLst/>
              <a:ahLst/>
              <a:cxnLst/>
              <a:rect l="l" t="t" r="r" b="b"/>
              <a:pathLst>
                <a:path w="808" h="654" extrusionOk="0">
                  <a:moveTo>
                    <a:pt x="404" y="0"/>
                  </a:moveTo>
                  <a:cubicBezTo>
                    <a:pt x="203" y="202"/>
                    <a:pt x="1" y="471"/>
                    <a:pt x="337" y="605"/>
                  </a:cubicBezTo>
                  <a:cubicBezTo>
                    <a:pt x="404" y="639"/>
                    <a:pt x="460" y="654"/>
                    <a:pt x="507" y="654"/>
                  </a:cubicBezTo>
                  <a:cubicBezTo>
                    <a:pt x="742" y="654"/>
                    <a:pt x="752" y="280"/>
                    <a:pt x="808" y="0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1" name="Google Shape;24281;p31"/>
            <p:cNvSpPr/>
            <p:nvPr/>
          </p:nvSpPr>
          <p:spPr>
            <a:xfrm>
              <a:off x="4820925" y="4599650"/>
              <a:ext cx="30275" cy="23525"/>
            </a:xfrm>
            <a:custGeom>
              <a:avLst/>
              <a:gdLst/>
              <a:ahLst/>
              <a:cxnLst/>
              <a:rect l="l" t="t" r="r" b="b"/>
              <a:pathLst>
                <a:path w="1211" h="941" extrusionOk="0">
                  <a:moveTo>
                    <a:pt x="913" y="1"/>
                  </a:moveTo>
                  <a:cubicBezTo>
                    <a:pt x="820" y="1"/>
                    <a:pt x="699" y="60"/>
                    <a:pt x="538" y="198"/>
                  </a:cubicBezTo>
                  <a:cubicBezTo>
                    <a:pt x="337" y="399"/>
                    <a:pt x="135" y="668"/>
                    <a:pt x="1" y="937"/>
                  </a:cubicBezTo>
                  <a:cubicBezTo>
                    <a:pt x="90" y="937"/>
                    <a:pt x="183" y="940"/>
                    <a:pt x="277" y="940"/>
                  </a:cubicBezTo>
                  <a:cubicBezTo>
                    <a:pt x="606" y="940"/>
                    <a:pt x="949" y="900"/>
                    <a:pt x="1211" y="534"/>
                  </a:cubicBezTo>
                  <a:cubicBezTo>
                    <a:pt x="1166" y="223"/>
                    <a:pt x="1093" y="1"/>
                    <a:pt x="913" y="1"/>
                  </a:cubicBez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2" name="Google Shape;24282;p31"/>
            <p:cNvSpPr/>
            <p:nvPr/>
          </p:nvSpPr>
          <p:spPr>
            <a:xfrm>
              <a:off x="4805800" y="46298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43" y="0"/>
                  </a:moveTo>
                  <a:cubicBezTo>
                    <a:pt x="17" y="0"/>
                    <a:pt x="1" y="34"/>
                    <a:pt x="1" y="67"/>
                  </a:cubicBezTo>
                  <a:cubicBezTo>
                    <a:pt x="1" y="67"/>
                    <a:pt x="135" y="134"/>
                    <a:pt x="135" y="134"/>
                  </a:cubicBezTo>
                  <a:cubicBezTo>
                    <a:pt x="101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F3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3" name="Google Shape;24283;p31"/>
            <p:cNvSpPr/>
            <p:nvPr/>
          </p:nvSpPr>
          <p:spPr>
            <a:xfrm>
              <a:off x="4271350" y="3935650"/>
              <a:ext cx="665575" cy="422725"/>
            </a:xfrm>
            <a:custGeom>
              <a:avLst/>
              <a:gdLst/>
              <a:ahLst/>
              <a:cxnLst/>
              <a:rect l="l" t="t" r="r" b="b"/>
              <a:pathLst>
                <a:path w="26623" h="16909" extrusionOk="0">
                  <a:moveTo>
                    <a:pt x="11429" y="1"/>
                  </a:moveTo>
                  <a:cubicBezTo>
                    <a:pt x="11294" y="2018"/>
                    <a:pt x="11025" y="2287"/>
                    <a:pt x="8807" y="2421"/>
                  </a:cubicBezTo>
                  <a:cubicBezTo>
                    <a:pt x="7866" y="2421"/>
                    <a:pt x="6925" y="2757"/>
                    <a:pt x="6185" y="3362"/>
                  </a:cubicBezTo>
                  <a:cubicBezTo>
                    <a:pt x="5177" y="4303"/>
                    <a:pt x="4101" y="5177"/>
                    <a:pt x="2891" y="5917"/>
                  </a:cubicBezTo>
                  <a:cubicBezTo>
                    <a:pt x="2689" y="5850"/>
                    <a:pt x="2622" y="5648"/>
                    <a:pt x="2488" y="5446"/>
                  </a:cubicBezTo>
                  <a:cubicBezTo>
                    <a:pt x="2136" y="5044"/>
                    <a:pt x="1784" y="4491"/>
                    <a:pt x="1291" y="4491"/>
                  </a:cubicBezTo>
                  <a:cubicBezTo>
                    <a:pt x="1125" y="4491"/>
                    <a:pt x="943" y="4554"/>
                    <a:pt x="740" y="4707"/>
                  </a:cubicBezTo>
                  <a:cubicBezTo>
                    <a:pt x="0" y="5177"/>
                    <a:pt x="0" y="5917"/>
                    <a:pt x="471" y="6589"/>
                  </a:cubicBezTo>
                  <a:cubicBezTo>
                    <a:pt x="941" y="7261"/>
                    <a:pt x="336" y="7867"/>
                    <a:pt x="67" y="8472"/>
                  </a:cubicBezTo>
                  <a:cubicBezTo>
                    <a:pt x="67" y="8606"/>
                    <a:pt x="67" y="8808"/>
                    <a:pt x="135" y="9009"/>
                  </a:cubicBezTo>
                  <a:cubicBezTo>
                    <a:pt x="4034" y="10556"/>
                    <a:pt x="7395" y="13110"/>
                    <a:pt x="11496" y="14186"/>
                  </a:cubicBezTo>
                  <a:cubicBezTo>
                    <a:pt x="13782" y="14993"/>
                    <a:pt x="15731" y="16606"/>
                    <a:pt x="18286" y="16606"/>
                  </a:cubicBezTo>
                  <a:cubicBezTo>
                    <a:pt x="18521" y="16808"/>
                    <a:pt x="18807" y="16909"/>
                    <a:pt x="19093" y="16909"/>
                  </a:cubicBezTo>
                  <a:cubicBezTo>
                    <a:pt x="19379" y="16909"/>
                    <a:pt x="19664" y="16808"/>
                    <a:pt x="19900" y="16606"/>
                  </a:cubicBezTo>
                  <a:cubicBezTo>
                    <a:pt x="19631" y="16203"/>
                    <a:pt x="19160" y="16001"/>
                    <a:pt x="19698" y="15329"/>
                  </a:cubicBezTo>
                  <a:cubicBezTo>
                    <a:pt x="20437" y="14657"/>
                    <a:pt x="21042" y="13850"/>
                    <a:pt x="21513" y="12976"/>
                  </a:cubicBezTo>
                  <a:cubicBezTo>
                    <a:pt x="21715" y="12505"/>
                    <a:pt x="21311" y="11631"/>
                    <a:pt x="22051" y="11497"/>
                  </a:cubicBezTo>
                  <a:cubicBezTo>
                    <a:pt x="22117" y="11479"/>
                    <a:pt x="22178" y="11470"/>
                    <a:pt x="22235" y="11470"/>
                  </a:cubicBezTo>
                  <a:cubicBezTo>
                    <a:pt x="22806" y="11470"/>
                    <a:pt x="22906" y="12328"/>
                    <a:pt x="23395" y="12572"/>
                  </a:cubicBezTo>
                  <a:lnTo>
                    <a:pt x="23732" y="12774"/>
                  </a:lnTo>
                  <a:cubicBezTo>
                    <a:pt x="23866" y="12707"/>
                    <a:pt x="24000" y="12640"/>
                    <a:pt x="24068" y="12572"/>
                  </a:cubicBezTo>
                  <a:cubicBezTo>
                    <a:pt x="24202" y="12505"/>
                    <a:pt x="24269" y="12438"/>
                    <a:pt x="24404" y="12304"/>
                  </a:cubicBezTo>
                  <a:cubicBezTo>
                    <a:pt x="25479" y="11228"/>
                    <a:pt x="26622" y="10085"/>
                    <a:pt x="25345" y="8404"/>
                  </a:cubicBezTo>
                  <a:cubicBezTo>
                    <a:pt x="25143" y="8135"/>
                    <a:pt x="25143" y="7732"/>
                    <a:pt x="25211" y="7463"/>
                  </a:cubicBezTo>
                  <a:cubicBezTo>
                    <a:pt x="25883" y="6522"/>
                    <a:pt x="25009" y="5984"/>
                    <a:pt x="24740" y="5312"/>
                  </a:cubicBezTo>
                  <a:lnTo>
                    <a:pt x="20706" y="3698"/>
                  </a:lnTo>
                  <a:cubicBezTo>
                    <a:pt x="19967" y="3698"/>
                    <a:pt x="19227" y="3429"/>
                    <a:pt x="18622" y="2959"/>
                  </a:cubicBezTo>
                  <a:lnTo>
                    <a:pt x="11429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4" name="Google Shape;24284;p31"/>
            <p:cNvSpPr/>
            <p:nvPr/>
          </p:nvSpPr>
          <p:spPr>
            <a:xfrm>
              <a:off x="4804250" y="4369275"/>
              <a:ext cx="188125" cy="71900"/>
            </a:xfrm>
            <a:custGeom>
              <a:avLst/>
              <a:gdLst/>
              <a:ahLst/>
              <a:cxnLst/>
              <a:rect l="l" t="t" r="r" b="b"/>
              <a:pathLst>
                <a:path w="7525" h="2876" extrusionOk="0">
                  <a:moveTo>
                    <a:pt x="668" y="1"/>
                  </a:moveTo>
                  <a:cubicBezTo>
                    <a:pt x="548" y="360"/>
                    <a:pt x="0" y="1041"/>
                    <a:pt x="646" y="1041"/>
                  </a:cubicBezTo>
                  <a:cubicBezTo>
                    <a:pt x="724" y="1041"/>
                    <a:pt x="820" y="1031"/>
                    <a:pt x="937" y="1009"/>
                  </a:cubicBezTo>
                  <a:cubicBezTo>
                    <a:pt x="1112" y="981"/>
                    <a:pt x="1282" y="968"/>
                    <a:pt x="1448" y="968"/>
                  </a:cubicBezTo>
                  <a:cubicBezTo>
                    <a:pt x="2873" y="968"/>
                    <a:pt x="3982" y="1904"/>
                    <a:pt x="5306" y="2085"/>
                  </a:cubicBezTo>
                  <a:cubicBezTo>
                    <a:pt x="5948" y="2201"/>
                    <a:pt x="6438" y="2875"/>
                    <a:pt x="7172" y="2875"/>
                  </a:cubicBezTo>
                  <a:cubicBezTo>
                    <a:pt x="7283" y="2875"/>
                    <a:pt x="7401" y="2860"/>
                    <a:pt x="7525" y="2824"/>
                  </a:cubicBezTo>
                  <a:cubicBezTo>
                    <a:pt x="5508" y="1211"/>
                    <a:pt x="3088" y="606"/>
                    <a:pt x="668" y="1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5" name="Google Shape;24285;p31"/>
            <p:cNvSpPr/>
            <p:nvPr/>
          </p:nvSpPr>
          <p:spPr>
            <a:xfrm>
              <a:off x="4730175" y="4350800"/>
              <a:ext cx="89100" cy="35875"/>
            </a:xfrm>
            <a:custGeom>
              <a:avLst/>
              <a:gdLst/>
              <a:ahLst/>
              <a:cxnLst/>
              <a:rect l="l" t="t" r="r" b="b"/>
              <a:pathLst>
                <a:path w="3564" h="1435" extrusionOk="0">
                  <a:moveTo>
                    <a:pt x="0" y="0"/>
                  </a:moveTo>
                  <a:cubicBezTo>
                    <a:pt x="853" y="1008"/>
                    <a:pt x="1214" y="1435"/>
                    <a:pt x="1741" y="1435"/>
                  </a:cubicBezTo>
                  <a:cubicBezTo>
                    <a:pt x="2128" y="1435"/>
                    <a:pt x="2604" y="1205"/>
                    <a:pt x="3429" y="807"/>
                  </a:cubicBezTo>
                  <a:lnTo>
                    <a:pt x="3563" y="807"/>
                  </a:lnTo>
                  <a:cubicBezTo>
                    <a:pt x="3026" y="135"/>
                    <a:pt x="2152" y="471"/>
                    <a:pt x="1547" y="0"/>
                  </a:cubicBezTo>
                  <a:close/>
                </a:path>
              </a:pathLst>
            </a:custGeom>
            <a:solidFill>
              <a:srgbClr val="9696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6" name="Google Shape;24286;p31"/>
            <p:cNvSpPr/>
            <p:nvPr/>
          </p:nvSpPr>
          <p:spPr>
            <a:xfrm>
              <a:off x="5133550" y="4258800"/>
              <a:ext cx="11400" cy="11350"/>
            </a:xfrm>
            <a:custGeom>
              <a:avLst/>
              <a:gdLst/>
              <a:ahLst/>
              <a:cxnLst/>
              <a:rect l="l" t="t" r="r" b="b"/>
              <a:pathLst>
                <a:path w="456" h="454" extrusionOk="0">
                  <a:moveTo>
                    <a:pt x="250" y="0"/>
                  </a:moveTo>
                  <a:cubicBezTo>
                    <a:pt x="207" y="0"/>
                    <a:pt x="148" y="15"/>
                    <a:pt x="67" y="50"/>
                  </a:cubicBezTo>
                  <a:cubicBezTo>
                    <a:pt x="0" y="117"/>
                    <a:pt x="202" y="386"/>
                    <a:pt x="336" y="453"/>
                  </a:cubicBezTo>
                  <a:cubicBezTo>
                    <a:pt x="280" y="342"/>
                    <a:pt x="455" y="0"/>
                    <a:pt x="250" y="0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7" name="Google Shape;24287;p31"/>
            <p:cNvSpPr/>
            <p:nvPr/>
          </p:nvSpPr>
          <p:spPr>
            <a:xfrm>
              <a:off x="5076400" y="4340700"/>
              <a:ext cx="5050" cy="3400"/>
            </a:xfrm>
            <a:custGeom>
              <a:avLst/>
              <a:gdLst/>
              <a:ahLst/>
              <a:cxnLst/>
              <a:rect l="l" t="t" r="r" b="b"/>
              <a:pathLst>
                <a:path w="202" h="136" extrusionOk="0">
                  <a:moveTo>
                    <a:pt x="202" y="1"/>
                  </a:moveTo>
                  <a:lnTo>
                    <a:pt x="202" y="1"/>
                  </a:lnTo>
                  <a:cubicBezTo>
                    <a:pt x="0" y="68"/>
                    <a:pt x="67" y="135"/>
                    <a:pt x="135" y="135"/>
                  </a:cubicBezTo>
                  <a:cubicBezTo>
                    <a:pt x="135" y="135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F3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8" name="Google Shape;24288;p31"/>
            <p:cNvSpPr/>
            <p:nvPr/>
          </p:nvSpPr>
          <p:spPr>
            <a:xfrm>
              <a:off x="4506625" y="4364650"/>
              <a:ext cx="171475" cy="76925"/>
            </a:xfrm>
            <a:custGeom>
              <a:avLst/>
              <a:gdLst/>
              <a:ahLst/>
              <a:cxnLst/>
              <a:rect l="l" t="t" r="r" b="b"/>
              <a:pathLst>
                <a:path w="6859" h="3077" extrusionOk="0">
                  <a:moveTo>
                    <a:pt x="2556" y="1"/>
                  </a:moveTo>
                  <a:cubicBezTo>
                    <a:pt x="2001" y="1"/>
                    <a:pt x="1446" y="152"/>
                    <a:pt x="942" y="455"/>
                  </a:cubicBezTo>
                  <a:cubicBezTo>
                    <a:pt x="606" y="589"/>
                    <a:pt x="337" y="656"/>
                    <a:pt x="1" y="724"/>
                  </a:cubicBezTo>
                  <a:cubicBezTo>
                    <a:pt x="2152" y="1866"/>
                    <a:pt x="4572" y="2270"/>
                    <a:pt x="6858" y="3076"/>
                  </a:cubicBezTo>
                  <a:cubicBezTo>
                    <a:pt x="6804" y="2216"/>
                    <a:pt x="6148" y="1614"/>
                    <a:pt x="5372" y="1614"/>
                  </a:cubicBezTo>
                  <a:cubicBezTo>
                    <a:pt x="5178" y="1614"/>
                    <a:pt x="4976" y="1651"/>
                    <a:pt x="4774" y="1732"/>
                  </a:cubicBezTo>
                  <a:cubicBezTo>
                    <a:pt x="4608" y="1756"/>
                    <a:pt x="4441" y="1779"/>
                    <a:pt x="4284" y="1779"/>
                  </a:cubicBezTo>
                  <a:cubicBezTo>
                    <a:pt x="3996" y="1779"/>
                    <a:pt x="3738" y="1700"/>
                    <a:pt x="3564" y="1396"/>
                  </a:cubicBezTo>
                  <a:cubicBezTo>
                    <a:pt x="3362" y="925"/>
                    <a:pt x="4438" y="925"/>
                    <a:pt x="4169" y="455"/>
                  </a:cubicBezTo>
                  <a:cubicBezTo>
                    <a:pt x="3665" y="152"/>
                    <a:pt x="3110" y="1"/>
                    <a:pt x="2556" y="1"/>
                  </a:cubicBezTo>
                  <a:close/>
                </a:path>
              </a:pathLst>
            </a:custGeom>
            <a:solidFill>
              <a:srgbClr val="89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9" name="Google Shape;24289;p31"/>
            <p:cNvSpPr/>
            <p:nvPr/>
          </p:nvSpPr>
          <p:spPr>
            <a:xfrm>
              <a:off x="4425975" y="4311325"/>
              <a:ext cx="63875" cy="61350"/>
            </a:xfrm>
            <a:custGeom>
              <a:avLst/>
              <a:gdLst/>
              <a:ahLst/>
              <a:cxnLst/>
              <a:rect l="l" t="t" r="r" b="b"/>
              <a:pathLst>
                <a:path w="2555" h="2454" extrusionOk="0">
                  <a:moveTo>
                    <a:pt x="1441" y="1"/>
                  </a:moveTo>
                  <a:cubicBezTo>
                    <a:pt x="849" y="1"/>
                    <a:pt x="919" y="994"/>
                    <a:pt x="403" y="1109"/>
                  </a:cubicBezTo>
                  <a:lnTo>
                    <a:pt x="0" y="1176"/>
                  </a:lnTo>
                  <a:cubicBezTo>
                    <a:pt x="672" y="1781"/>
                    <a:pt x="1546" y="2184"/>
                    <a:pt x="2420" y="2453"/>
                  </a:cubicBezTo>
                  <a:cubicBezTo>
                    <a:pt x="2487" y="2251"/>
                    <a:pt x="2487" y="2050"/>
                    <a:pt x="2420" y="1848"/>
                  </a:cubicBezTo>
                  <a:cubicBezTo>
                    <a:pt x="2151" y="1310"/>
                    <a:pt x="2555" y="436"/>
                    <a:pt x="1815" y="100"/>
                  </a:cubicBezTo>
                  <a:cubicBezTo>
                    <a:pt x="1666" y="31"/>
                    <a:pt x="1543" y="1"/>
                    <a:pt x="1441" y="1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0" name="Google Shape;24290;p31"/>
            <p:cNvSpPr/>
            <p:nvPr/>
          </p:nvSpPr>
          <p:spPr>
            <a:xfrm>
              <a:off x="4180575" y="4579350"/>
              <a:ext cx="63900" cy="47525"/>
            </a:xfrm>
            <a:custGeom>
              <a:avLst/>
              <a:gdLst/>
              <a:ahLst/>
              <a:cxnLst/>
              <a:rect l="l" t="t" r="r" b="b"/>
              <a:pathLst>
                <a:path w="2556" h="1901" extrusionOk="0">
                  <a:moveTo>
                    <a:pt x="1367" y="0"/>
                  </a:moveTo>
                  <a:cubicBezTo>
                    <a:pt x="1069" y="0"/>
                    <a:pt x="685" y="252"/>
                    <a:pt x="1" y="741"/>
                  </a:cubicBezTo>
                  <a:cubicBezTo>
                    <a:pt x="471" y="1144"/>
                    <a:pt x="808" y="1413"/>
                    <a:pt x="1144" y="1682"/>
                  </a:cubicBezTo>
                  <a:cubicBezTo>
                    <a:pt x="1278" y="1816"/>
                    <a:pt x="1345" y="1884"/>
                    <a:pt x="1480" y="1884"/>
                  </a:cubicBezTo>
                  <a:cubicBezTo>
                    <a:pt x="1537" y="1895"/>
                    <a:pt x="1595" y="1901"/>
                    <a:pt x="1652" y="1901"/>
                  </a:cubicBezTo>
                  <a:cubicBezTo>
                    <a:pt x="1927" y="1901"/>
                    <a:pt x="2187" y="1770"/>
                    <a:pt x="2354" y="1547"/>
                  </a:cubicBezTo>
                  <a:cubicBezTo>
                    <a:pt x="2555" y="1346"/>
                    <a:pt x="2421" y="1077"/>
                    <a:pt x="2287" y="875"/>
                  </a:cubicBezTo>
                  <a:cubicBezTo>
                    <a:pt x="1905" y="286"/>
                    <a:pt x="1685" y="0"/>
                    <a:pt x="1367" y="0"/>
                  </a:cubicBezTo>
                  <a:close/>
                </a:path>
              </a:pathLst>
            </a:custGeom>
            <a:solidFill>
              <a:srgbClr val="F2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1" name="Google Shape;24291;p31"/>
            <p:cNvSpPr/>
            <p:nvPr/>
          </p:nvSpPr>
          <p:spPr>
            <a:xfrm>
              <a:off x="4286475" y="4269925"/>
              <a:ext cx="30275" cy="20600"/>
            </a:xfrm>
            <a:custGeom>
              <a:avLst/>
              <a:gdLst/>
              <a:ahLst/>
              <a:cxnLst/>
              <a:rect l="l" t="t" r="r" b="b"/>
              <a:pathLst>
                <a:path w="1211" h="824" extrusionOk="0">
                  <a:moveTo>
                    <a:pt x="118" y="1"/>
                  </a:moveTo>
                  <a:cubicBezTo>
                    <a:pt x="79" y="1"/>
                    <a:pt x="40" y="3"/>
                    <a:pt x="0" y="8"/>
                  </a:cubicBezTo>
                  <a:cubicBezTo>
                    <a:pt x="123" y="500"/>
                    <a:pt x="527" y="823"/>
                    <a:pt x="1059" y="823"/>
                  </a:cubicBezTo>
                  <a:cubicBezTo>
                    <a:pt x="1108" y="823"/>
                    <a:pt x="1159" y="821"/>
                    <a:pt x="1210" y="815"/>
                  </a:cubicBezTo>
                  <a:cubicBezTo>
                    <a:pt x="1023" y="379"/>
                    <a:pt x="606" y="1"/>
                    <a:pt x="118" y="1"/>
                  </a:cubicBezTo>
                  <a:close/>
                </a:path>
              </a:pathLst>
            </a:custGeom>
            <a:solidFill>
              <a:srgbClr val="CE7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2" name="Google Shape;24292;p31"/>
            <p:cNvSpPr/>
            <p:nvPr/>
          </p:nvSpPr>
          <p:spPr>
            <a:xfrm>
              <a:off x="4316725" y="4289950"/>
              <a:ext cx="18500" cy="10775"/>
            </a:xfrm>
            <a:custGeom>
              <a:avLst/>
              <a:gdLst/>
              <a:ahLst/>
              <a:cxnLst/>
              <a:rect l="l" t="t" r="r" b="b"/>
              <a:pathLst>
                <a:path w="740" h="431" extrusionOk="0">
                  <a:moveTo>
                    <a:pt x="109" y="1"/>
                  </a:moveTo>
                  <a:cubicBezTo>
                    <a:pt x="72" y="1"/>
                    <a:pt x="36" y="5"/>
                    <a:pt x="0" y="14"/>
                  </a:cubicBezTo>
                  <a:cubicBezTo>
                    <a:pt x="117" y="248"/>
                    <a:pt x="335" y="430"/>
                    <a:pt x="611" y="430"/>
                  </a:cubicBezTo>
                  <a:cubicBezTo>
                    <a:pt x="653" y="430"/>
                    <a:pt x="696" y="426"/>
                    <a:pt x="740" y="417"/>
                  </a:cubicBezTo>
                  <a:cubicBezTo>
                    <a:pt x="623" y="184"/>
                    <a:pt x="354" y="1"/>
                    <a:pt x="109" y="1"/>
                  </a:cubicBez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3" name="Google Shape;24293;p31"/>
            <p:cNvSpPr/>
            <p:nvPr/>
          </p:nvSpPr>
          <p:spPr>
            <a:xfrm>
              <a:off x="4383950" y="4322225"/>
              <a:ext cx="21875" cy="10100"/>
            </a:xfrm>
            <a:custGeom>
              <a:avLst/>
              <a:gdLst/>
              <a:ahLst/>
              <a:cxnLst/>
              <a:rect l="l" t="t" r="r" b="b"/>
              <a:pathLst>
                <a:path w="875" h="404" extrusionOk="0">
                  <a:moveTo>
                    <a:pt x="0" y="0"/>
                  </a:moveTo>
                  <a:cubicBezTo>
                    <a:pt x="202" y="269"/>
                    <a:pt x="538" y="404"/>
                    <a:pt x="874" y="404"/>
                  </a:cubicBezTo>
                  <a:cubicBezTo>
                    <a:pt x="740" y="0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4" name="Google Shape;24294;p31"/>
            <p:cNvSpPr/>
            <p:nvPr/>
          </p:nvSpPr>
          <p:spPr>
            <a:xfrm>
              <a:off x="4543625" y="4413825"/>
              <a:ext cx="8425" cy="4225"/>
            </a:xfrm>
            <a:custGeom>
              <a:avLst/>
              <a:gdLst/>
              <a:ahLst/>
              <a:cxnLst/>
              <a:rect l="l" t="t" r="r" b="b"/>
              <a:pathLst>
                <a:path w="337" h="169" extrusionOk="0">
                  <a:moveTo>
                    <a:pt x="168" y="0"/>
                  </a:moveTo>
                  <a:cubicBezTo>
                    <a:pt x="118" y="0"/>
                    <a:pt x="67" y="34"/>
                    <a:pt x="0" y="101"/>
                  </a:cubicBezTo>
                  <a:cubicBezTo>
                    <a:pt x="67" y="101"/>
                    <a:pt x="134" y="168"/>
                    <a:pt x="134" y="168"/>
                  </a:cubicBezTo>
                  <a:cubicBezTo>
                    <a:pt x="202" y="168"/>
                    <a:pt x="269" y="101"/>
                    <a:pt x="336" y="101"/>
                  </a:cubicBezTo>
                  <a:cubicBezTo>
                    <a:pt x="269" y="34"/>
                    <a:pt x="218" y="0"/>
                    <a:pt x="168" y="0"/>
                  </a:cubicBezTo>
                  <a:close/>
                </a:path>
              </a:pathLst>
            </a:custGeom>
            <a:solidFill>
              <a:srgbClr val="F3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5" name="Google Shape;24295;p31"/>
            <p:cNvSpPr/>
            <p:nvPr/>
          </p:nvSpPr>
          <p:spPr>
            <a:xfrm>
              <a:off x="4891525" y="4495325"/>
              <a:ext cx="10100" cy="6750"/>
            </a:xfrm>
            <a:custGeom>
              <a:avLst/>
              <a:gdLst/>
              <a:ahLst/>
              <a:cxnLst/>
              <a:rect l="l" t="t" r="r" b="b"/>
              <a:pathLst>
                <a:path w="404" h="270" extrusionOk="0">
                  <a:moveTo>
                    <a:pt x="0" y="1"/>
                  </a:moveTo>
                  <a:lnTo>
                    <a:pt x="404" y="270"/>
                  </a:lnTo>
                  <a:close/>
                </a:path>
              </a:pathLst>
            </a:custGeom>
            <a:solidFill>
              <a:srgbClr val="F0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6" name="Google Shape;24296;p31"/>
            <p:cNvSpPr/>
            <p:nvPr/>
          </p:nvSpPr>
          <p:spPr>
            <a:xfrm>
              <a:off x="4405800" y="43306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0"/>
                  </a:moveTo>
                  <a:cubicBezTo>
                    <a:pt x="68" y="202"/>
                    <a:pt x="202" y="337"/>
                    <a:pt x="404" y="3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7" name="Google Shape;24297;p31"/>
            <p:cNvSpPr/>
            <p:nvPr/>
          </p:nvSpPr>
          <p:spPr>
            <a:xfrm>
              <a:off x="4335200" y="4300375"/>
              <a:ext cx="13475" cy="8425"/>
            </a:xfrm>
            <a:custGeom>
              <a:avLst/>
              <a:gdLst/>
              <a:ahLst/>
              <a:cxnLst/>
              <a:rect l="l" t="t" r="r" b="b"/>
              <a:pathLst>
                <a:path w="539" h="337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202"/>
                    <a:pt x="270" y="336"/>
                    <a:pt x="539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4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8" name="Google Shape;24298;p31"/>
            <p:cNvSpPr/>
            <p:nvPr/>
          </p:nvSpPr>
          <p:spPr>
            <a:xfrm>
              <a:off x="3390650" y="444155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" y="202"/>
                    <a:pt x="135" y="337"/>
                    <a:pt x="337" y="4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9" name="Google Shape;24299;p31"/>
            <p:cNvSpPr/>
            <p:nvPr/>
          </p:nvSpPr>
          <p:spPr>
            <a:xfrm>
              <a:off x="4254525" y="4145750"/>
              <a:ext cx="304250" cy="153225"/>
            </a:xfrm>
            <a:custGeom>
              <a:avLst/>
              <a:gdLst/>
              <a:ahLst/>
              <a:cxnLst/>
              <a:rect l="l" t="t" r="r" b="b"/>
              <a:pathLst>
                <a:path w="12170" h="6129" extrusionOk="0">
                  <a:moveTo>
                    <a:pt x="404" y="0"/>
                  </a:moveTo>
                  <a:cubicBezTo>
                    <a:pt x="253" y="0"/>
                    <a:pt x="102" y="68"/>
                    <a:pt x="1" y="202"/>
                  </a:cubicBezTo>
                  <a:cubicBezTo>
                    <a:pt x="68" y="673"/>
                    <a:pt x="337" y="874"/>
                    <a:pt x="740" y="1009"/>
                  </a:cubicBezTo>
                  <a:cubicBezTo>
                    <a:pt x="2018" y="1345"/>
                    <a:pt x="3161" y="1816"/>
                    <a:pt x="4236" y="2488"/>
                  </a:cubicBezTo>
                  <a:cubicBezTo>
                    <a:pt x="5581" y="3496"/>
                    <a:pt x="6993" y="4303"/>
                    <a:pt x="8472" y="5042"/>
                  </a:cubicBezTo>
                  <a:cubicBezTo>
                    <a:pt x="9040" y="5742"/>
                    <a:pt x="9893" y="6129"/>
                    <a:pt x="10771" y="6129"/>
                  </a:cubicBezTo>
                  <a:cubicBezTo>
                    <a:pt x="11243" y="6129"/>
                    <a:pt x="11722" y="6017"/>
                    <a:pt x="12169" y="5782"/>
                  </a:cubicBezTo>
                  <a:cubicBezTo>
                    <a:pt x="11900" y="5311"/>
                    <a:pt x="11497" y="5177"/>
                    <a:pt x="11026" y="4975"/>
                  </a:cubicBezTo>
                  <a:cubicBezTo>
                    <a:pt x="7598" y="3429"/>
                    <a:pt x="4236" y="1816"/>
                    <a:pt x="808" y="202"/>
                  </a:cubicBezTo>
                  <a:cubicBezTo>
                    <a:pt x="707" y="68"/>
                    <a:pt x="555" y="0"/>
                    <a:pt x="404" y="0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0" name="Google Shape;24300;p31"/>
            <p:cNvSpPr/>
            <p:nvPr/>
          </p:nvSpPr>
          <p:spPr>
            <a:xfrm>
              <a:off x="4558750" y="4290275"/>
              <a:ext cx="171450" cy="71125"/>
            </a:xfrm>
            <a:custGeom>
              <a:avLst/>
              <a:gdLst/>
              <a:ahLst/>
              <a:cxnLst/>
              <a:rect l="l" t="t" r="r" b="b"/>
              <a:pathLst>
                <a:path w="6858" h="2845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1116"/>
                    <a:pt x="62" y="1497"/>
                    <a:pt x="569" y="1497"/>
                  </a:cubicBezTo>
                  <a:cubicBezTo>
                    <a:pt x="766" y="1497"/>
                    <a:pt x="1036" y="1439"/>
                    <a:pt x="1412" y="1346"/>
                  </a:cubicBezTo>
                  <a:cubicBezTo>
                    <a:pt x="1531" y="1306"/>
                    <a:pt x="1621" y="1290"/>
                    <a:pt x="1691" y="1290"/>
                  </a:cubicBezTo>
                  <a:cubicBezTo>
                    <a:pt x="1977" y="1290"/>
                    <a:pt x="1922" y="1560"/>
                    <a:pt x="2084" y="1614"/>
                  </a:cubicBezTo>
                  <a:cubicBezTo>
                    <a:pt x="3217" y="1959"/>
                    <a:pt x="4277" y="2845"/>
                    <a:pt x="5477" y="2845"/>
                  </a:cubicBezTo>
                  <a:cubicBezTo>
                    <a:pt x="5915" y="2845"/>
                    <a:pt x="6372" y="2727"/>
                    <a:pt x="6857" y="2421"/>
                  </a:cubicBezTo>
                  <a:cubicBezTo>
                    <a:pt x="4639" y="1346"/>
                    <a:pt x="2353" y="539"/>
                    <a:pt x="0" y="1"/>
                  </a:cubicBezTo>
                  <a:close/>
                </a:path>
              </a:pathLst>
            </a:custGeom>
            <a:solidFill>
              <a:srgbClr val="95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1" name="Google Shape;24301;p31"/>
            <p:cNvSpPr/>
            <p:nvPr/>
          </p:nvSpPr>
          <p:spPr>
            <a:xfrm>
              <a:off x="4155375" y="4041625"/>
              <a:ext cx="124400" cy="109200"/>
            </a:xfrm>
            <a:custGeom>
              <a:avLst/>
              <a:gdLst/>
              <a:ahLst/>
              <a:cxnLst/>
              <a:rect l="l" t="t" r="r" b="b"/>
              <a:pathLst>
                <a:path w="4976" h="4368" extrusionOk="0">
                  <a:moveTo>
                    <a:pt x="2972" y="0"/>
                  </a:moveTo>
                  <a:cubicBezTo>
                    <a:pt x="2718" y="0"/>
                    <a:pt x="2438" y="105"/>
                    <a:pt x="2152" y="333"/>
                  </a:cubicBezTo>
                  <a:cubicBezTo>
                    <a:pt x="1412" y="938"/>
                    <a:pt x="605" y="535"/>
                    <a:pt x="0" y="1140"/>
                  </a:cubicBezTo>
                  <a:cubicBezTo>
                    <a:pt x="135" y="1342"/>
                    <a:pt x="269" y="1611"/>
                    <a:pt x="471" y="1880"/>
                  </a:cubicBezTo>
                  <a:cubicBezTo>
                    <a:pt x="1009" y="2417"/>
                    <a:pt x="1681" y="2821"/>
                    <a:pt x="2353" y="3157"/>
                  </a:cubicBezTo>
                  <a:cubicBezTo>
                    <a:pt x="2689" y="3829"/>
                    <a:pt x="3429" y="3964"/>
                    <a:pt x="3967" y="4367"/>
                  </a:cubicBezTo>
                  <a:lnTo>
                    <a:pt x="4774" y="4367"/>
                  </a:lnTo>
                  <a:lnTo>
                    <a:pt x="4841" y="4300"/>
                  </a:lnTo>
                  <a:cubicBezTo>
                    <a:pt x="4975" y="3359"/>
                    <a:pt x="4034" y="2686"/>
                    <a:pt x="4034" y="1678"/>
                  </a:cubicBezTo>
                  <a:cubicBezTo>
                    <a:pt x="4082" y="667"/>
                    <a:pt x="3613" y="0"/>
                    <a:pt x="2972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2" name="Google Shape;24302;p31"/>
            <p:cNvSpPr/>
            <p:nvPr/>
          </p:nvSpPr>
          <p:spPr>
            <a:xfrm>
              <a:off x="4412525" y="4293650"/>
              <a:ext cx="11775" cy="11200"/>
            </a:xfrm>
            <a:custGeom>
              <a:avLst/>
              <a:gdLst/>
              <a:ahLst/>
              <a:cxnLst/>
              <a:rect l="l" t="t" r="r" b="b"/>
              <a:pathLst>
                <a:path w="471" h="448" extrusionOk="0">
                  <a:moveTo>
                    <a:pt x="336" y="0"/>
                  </a:moveTo>
                  <a:cubicBezTo>
                    <a:pt x="269" y="0"/>
                    <a:pt x="135" y="68"/>
                    <a:pt x="0" y="68"/>
                  </a:cubicBezTo>
                  <a:cubicBezTo>
                    <a:pt x="67" y="202"/>
                    <a:pt x="67" y="269"/>
                    <a:pt x="202" y="404"/>
                  </a:cubicBezTo>
                  <a:cubicBezTo>
                    <a:pt x="230" y="432"/>
                    <a:pt x="269" y="448"/>
                    <a:pt x="310" y="448"/>
                  </a:cubicBezTo>
                  <a:cubicBezTo>
                    <a:pt x="369" y="448"/>
                    <a:pt x="431" y="415"/>
                    <a:pt x="471" y="337"/>
                  </a:cubicBezTo>
                  <a:cubicBezTo>
                    <a:pt x="404" y="202"/>
                    <a:pt x="404" y="68"/>
                    <a:pt x="336" y="0"/>
                  </a:cubicBezTo>
                  <a:close/>
                </a:path>
              </a:pathLst>
            </a:custGeom>
            <a:solidFill>
              <a:srgbClr val="8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3" name="Google Shape;24303;p31"/>
            <p:cNvSpPr/>
            <p:nvPr/>
          </p:nvSpPr>
          <p:spPr>
            <a:xfrm>
              <a:off x="4839425" y="3220425"/>
              <a:ext cx="152950" cy="47575"/>
            </a:xfrm>
            <a:custGeom>
              <a:avLst/>
              <a:gdLst/>
              <a:ahLst/>
              <a:cxnLst/>
              <a:rect l="l" t="t" r="r" b="b"/>
              <a:pathLst>
                <a:path w="6118" h="1903" extrusionOk="0">
                  <a:moveTo>
                    <a:pt x="1346" y="1"/>
                  </a:moveTo>
                  <a:cubicBezTo>
                    <a:pt x="977" y="1"/>
                    <a:pt x="597" y="70"/>
                    <a:pt x="202" y="240"/>
                  </a:cubicBezTo>
                  <a:lnTo>
                    <a:pt x="0" y="441"/>
                  </a:lnTo>
                  <a:cubicBezTo>
                    <a:pt x="529" y="1146"/>
                    <a:pt x="1109" y="1903"/>
                    <a:pt x="1965" y="1903"/>
                  </a:cubicBezTo>
                  <a:cubicBezTo>
                    <a:pt x="2088" y="1903"/>
                    <a:pt x="2217" y="1887"/>
                    <a:pt x="2353" y="1853"/>
                  </a:cubicBezTo>
                  <a:cubicBezTo>
                    <a:pt x="2992" y="1685"/>
                    <a:pt x="3614" y="1651"/>
                    <a:pt x="4235" y="1651"/>
                  </a:cubicBezTo>
                  <a:cubicBezTo>
                    <a:pt x="4650" y="1651"/>
                    <a:pt x="5065" y="1666"/>
                    <a:pt x="5484" y="1666"/>
                  </a:cubicBezTo>
                  <a:cubicBezTo>
                    <a:pt x="5694" y="1666"/>
                    <a:pt x="5905" y="1663"/>
                    <a:pt x="6118" y="1651"/>
                  </a:cubicBezTo>
                  <a:cubicBezTo>
                    <a:pt x="5580" y="912"/>
                    <a:pt x="4572" y="1517"/>
                    <a:pt x="4034" y="912"/>
                  </a:cubicBezTo>
                  <a:lnTo>
                    <a:pt x="4034" y="845"/>
                  </a:lnTo>
                  <a:cubicBezTo>
                    <a:pt x="3163" y="458"/>
                    <a:pt x="2292" y="1"/>
                    <a:pt x="1346" y="1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4" name="Google Shape;24304;p31"/>
            <p:cNvSpPr/>
            <p:nvPr/>
          </p:nvSpPr>
          <p:spPr>
            <a:xfrm>
              <a:off x="4699925" y="3187600"/>
              <a:ext cx="141200" cy="74125"/>
            </a:xfrm>
            <a:custGeom>
              <a:avLst/>
              <a:gdLst/>
              <a:ahLst/>
              <a:cxnLst/>
              <a:rect l="l" t="t" r="r" b="b"/>
              <a:pathLst>
                <a:path w="5648" h="2965" extrusionOk="0">
                  <a:moveTo>
                    <a:pt x="1820" y="0"/>
                  </a:moveTo>
                  <a:cubicBezTo>
                    <a:pt x="1223" y="0"/>
                    <a:pt x="612" y="62"/>
                    <a:pt x="0" y="141"/>
                  </a:cubicBezTo>
                  <a:cubicBezTo>
                    <a:pt x="538" y="880"/>
                    <a:pt x="1412" y="1284"/>
                    <a:pt x="2353" y="1284"/>
                  </a:cubicBezTo>
                  <a:cubicBezTo>
                    <a:pt x="2445" y="1275"/>
                    <a:pt x="2531" y="1271"/>
                    <a:pt x="2613" y="1271"/>
                  </a:cubicBezTo>
                  <a:cubicBezTo>
                    <a:pt x="3800" y="1271"/>
                    <a:pt x="4056" y="2147"/>
                    <a:pt x="4370" y="2964"/>
                  </a:cubicBezTo>
                  <a:cubicBezTo>
                    <a:pt x="4908" y="2695"/>
                    <a:pt x="4908" y="1956"/>
                    <a:pt x="5580" y="1821"/>
                  </a:cubicBezTo>
                  <a:lnTo>
                    <a:pt x="5647" y="1687"/>
                  </a:lnTo>
                  <a:cubicBezTo>
                    <a:pt x="4602" y="357"/>
                    <a:pt x="3255" y="0"/>
                    <a:pt x="1820" y="0"/>
                  </a:cubicBezTo>
                  <a:close/>
                </a:path>
              </a:pathLst>
            </a:custGeom>
            <a:solidFill>
              <a:srgbClr val="8C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5" name="Google Shape;24305;p31"/>
            <p:cNvSpPr/>
            <p:nvPr/>
          </p:nvSpPr>
          <p:spPr>
            <a:xfrm>
              <a:off x="1599025" y="3943900"/>
              <a:ext cx="11800" cy="10275"/>
            </a:xfrm>
            <a:custGeom>
              <a:avLst/>
              <a:gdLst/>
              <a:ahLst/>
              <a:cxnLst/>
              <a:rect l="l" t="t" r="r" b="b"/>
              <a:pathLst>
                <a:path w="472" h="411" extrusionOk="0">
                  <a:moveTo>
                    <a:pt x="349" y="1"/>
                  </a:moveTo>
                  <a:cubicBezTo>
                    <a:pt x="305" y="1"/>
                    <a:pt x="254" y="23"/>
                    <a:pt x="202" y="74"/>
                  </a:cubicBezTo>
                  <a:cubicBezTo>
                    <a:pt x="135" y="74"/>
                    <a:pt x="135" y="141"/>
                    <a:pt x="68" y="209"/>
                  </a:cubicBezTo>
                  <a:cubicBezTo>
                    <a:pt x="1" y="343"/>
                    <a:pt x="202" y="410"/>
                    <a:pt x="270" y="410"/>
                  </a:cubicBezTo>
                  <a:cubicBezTo>
                    <a:pt x="337" y="410"/>
                    <a:pt x="404" y="276"/>
                    <a:pt x="471" y="141"/>
                  </a:cubicBezTo>
                  <a:cubicBezTo>
                    <a:pt x="471" y="58"/>
                    <a:pt x="420" y="1"/>
                    <a:pt x="349" y="1"/>
                  </a:cubicBezTo>
                  <a:close/>
                </a:path>
              </a:pathLst>
            </a:custGeom>
            <a:solidFill>
              <a:srgbClr val="85B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6" name="Google Shape;24306;p31"/>
            <p:cNvSpPr/>
            <p:nvPr/>
          </p:nvSpPr>
          <p:spPr>
            <a:xfrm>
              <a:off x="1462900" y="40180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cubicBezTo>
                    <a:pt x="0" y="134"/>
                    <a:pt x="0" y="269"/>
                    <a:pt x="0" y="403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8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7" name="Google Shape;24307;p31"/>
            <p:cNvSpPr/>
            <p:nvPr/>
          </p:nvSpPr>
          <p:spPr>
            <a:xfrm>
              <a:off x="2862925" y="3102925"/>
              <a:ext cx="811800" cy="665925"/>
            </a:xfrm>
            <a:custGeom>
              <a:avLst/>
              <a:gdLst/>
              <a:ahLst/>
              <a:cxnLst/>
              <a:rect l="l" t="t" r="r" b="b"/>
              <a:pathLst>
                <a:path w="32472" h="26637" extrusionOk="0">
                  <a:moveTo>
                    <a:pt x="2622" y="13881"/>
                  </a:moveTo>
                  <a:cubicBezTo>
                    <a:pt x="2653" y="13881"/>
                    <a:pt x="2683" y="13895"/>
                    <a:pt x="2714" y="13917"/>
                  </a:cubicBezTo>
                  <a:lnTo>
                    <a:pt x="2714" y="13917"/>
                  </a:lnTo>
                  <a:cubicBezTo>
                    <a:pt x="2680" y="13925"/>
                    <a:pt x="2651" y="13958"/>
                    <a:pt x="2622" y="14015"/>
                  </a:cubicBezTo>
                  <a:cubicBezTo>
                    <a:pt x="2555" y="13948"/>
                    <a:pt x="2555" y="13881"/>
                    <a:pt x="2622" y="13881"/>
                  </a:cubicBezTo>
                  <a:close/>
                  <a:moveTo>
                    <a:pt x="2824" y="13948"/>
                  </a:moveTo>
                  <a:cubicBezTo>
                    <a:pt x="2891" y="13948"/>
                    <a:pt x="2891" y="14015"/>
                    <a:pt x="2891" y="14015"/>
                  </a:cubicBezTo>
                  <a:cubicBezTo>
                    <a:pt x="2867" y="13991"/>
                    <a:pt x="2845" y="13971"/>
                    <a:pt x="2825" y="13956"/>
                  </a:cubicBezTo>
                  <a:lnTo>
                    <a:pt x="2825" y="13956"/>
                  </a:lnTo>
                  <a:cubicBezTo>
                    <a:pt x="2824" y="13953"/>
                    <a:pt x="2824" y="13951"/>
                    <a:pt x="2824" y="13948"/>
                  </a:cubicBezTo>
                  <a:close/>
                  <a:moveTo>
                    <a:pt x="15033" y="1"/>
                  </a:moveTo>
                  <a:cubicBezTo>
                    <a:pt x="14730" y="1"/>
                    <a:pt x="14359" y="100"/>
                    <a:pt x="13916" y="301"/>
                  </a:cubicBezTo>
                  <a:cubicBezTo>
                    <a:pt x="12034" y="1040"/>
                    <a:pt x="10219" y="2049"/>
                    <a:pt x="8605" y="3259"/>
                  </a:cubicBezTo>
                  <a:lnTo>
                    <a:pt x="8471" y="3528"/>
                  </a:lnTo>
                  <a:cubicBezTo>
                    <a:pt x="6588" y="5007"/>
                    <a:pt x="4370" y="5948"/>
                    <a:pt x="2353" y="7091"/>
                  </a:cubicBezTo>
                  <a:cubicBezTo>
                    <a:pt x="2151" y="7965"/>
                    <a:pt x="1008" y="7898"/>
                    <a:pt x="740" y="8704"/>
                  </a:cubicBezTo>
                  <a:cubicBezTo>
                    <a:pt x="538" y="8973"/>
                    <a:pt x="202" y="8906"/>
                    <a:pt x="0" y="9175"/>
                  </a:cubicBezTo>
                  <a:lnTo>
                    <a:pt x="0" y="9982"/>
                  </a:lnTo>
                  <a:cubicBezTo>
                    <a:pt x="202" y="10452"/>
                    <a:pt x="67" y="10990"/>
                    <a:pt x="403" y="11259"/>
                  </a:cubicBezTo>
                  <a:cubicBezTo>
                    <a:pt x="1277" y="11864"/>
                    <a:pt x="1546" y="12335"/>
                    <a:pt x="403" y="12940"/>
                  </a:cubicBezTo>
                  <a:cubicBezTo>
                    <a:pt x="135" y="13074"/>
                    <a:pt x="740" y="13612"/>
                    <a:pt x="403" y="14015"/>
                  </a:cubicBezTo>
                  <a:cubicBezTo>
                    <a:pt x="269" y="14217"/>
                    <a:pt x="202" y="14419"/>
                    <a:pt x="269" y="14688"/>
                  </a:cubicBezTo>
                  <a:cubicBezTo>
                    <a:pt x="336" y="14688"/>
                    <a:pt x="403" y="14755"/>
                    <a:pt x="403" y="14822"/>
                  </a:cubicBezTo>
                  <a:cubicBezTo>
                    <a:pt x="807" y="15024"/>
                    <a:pt x="1076" y="15427"/>
                    <a:pt x="1614" y="15494"/>
                  </a:cubicBezTo>
                  <a:cubicBezTo>
                    <a:pt x="1925" y="15524"/>
                    <a:pt x="2167" y="15547"/>
                    <a:pt x="2354" y="15547"/>
                  </a:cubicBezTo>
                  <a:cubicBezTo>
                    <a:pt x="3004" y="15547"/>
                    <a:pt x="2982" y="15268"/>
                    <a:pt x="2832" y="14016"/>
                  </a:cubicBezTo>
                  <a:lnTo>
                    <a:pt x="2832" y="14016"/>
                  </a:lnTo>
                  <a:cubicBezTo>
                    <a:pt x="3499" y="14084"/>
                    <a:pt x="3900" y="14287"/>
                    <a:pt x="4034" y="14957"/>
                  </a:cubicBezTo>
                  <a:cubicBezTo>
                    <a:pt x="4101" y="15225"/>
                    <a:pt x="4101" y="15696"/>
                    <a:pt x="4303" y="15898"/>
                  </a:cubicBezTo>
                  <a:cubicBezTo>
                    <a:pt x="5109" y="16772"/>
                    <a:pt x="5446" y="17511"/>
                    <a:pt x="4370" y="18520"/>
                  </a:cubicBezTo>
                  <a:cubicBezTo>
                    <a:pt x="3967" y="19057"/>
                    <a:pt x="4303" y="19797"/>
                    <a:pt x="4908" y="19864"/>
                  </a:cubicBezTo>
                  <a:cubicBezTo>
                    <a:pt x="5004" y="19858"/>
                    <a:pt x="5099" y="19855"/>
                    <a:pt x="5193" y="19855"/>
                  </a:cubicBezTo>
                  <a:cubicBezTo>
                    <a:pt x="7192" y="19855"/>
                    <a:pt x="8610" y="21184"/>
                    <a:pt x="10151" y="22083"/>
                  </a:cubicBezTo>
                  <a:cubicBezTo>
                    <a:pt x="10640" y="22409"/>
                    <a:pt x="11104" y="22833"/>
                    <a:pt x="11604" y="22833"/>
                  </a:cubicBezTo>
                  <a:cubicBezTo>
                    <a:pt x="11928" y="22833"/>
                    <a:pt x="12268" y="22653"/>
                    <a:pt x="12639" y="22150"/>
                  </a:cubicBezTo>
                  <a:cubicBezTo>
                    <a:pt x="12661" y="22128"/>
                    <a:pt x="12729" y="22120"/>
                    <a:pt x="12818" y="22120"/>
                  </a:cubicBezTo>
                  <a:cubicBezTo>
                    <a:pt x="12997" y="22120"/>
                    <a:pt x="13266" y="22150"/>
                    <a:pt x="13446" y="22150"/>
                  </a:cubicBezTo>
                  <a:cubicBezTo>
                    <a:pt x="13950" y="21747"/>
                    <a:pt x="14572" y="21545"/>
                    <a:pt x="15202" y="21545"/>
                  </a:cubicBezTo>
                  <a:cubicBezTo>
                    <a:pt x="15832" y="21545"/>
                    <a:pt x="16471" y="21747"/>
                    <a:pt x="17009" y="22150"/>
                  </a:cubicBezTo>
                  <a:cubicBezTo>
                    <a:pt x="18555" y="23024"/>
                    <a:pt x="20034" y="24100"/>
                    <a:pt x="21379" y="25310"/>
                  </a:cubicBezTo>
                  <a:cubicBezTo>
                    <a:pt x="22185" y="24637"/>
                    <a:pt x="23463" y="24503"/>
                    <a:pt x="24135" y="23562"/>
                  </a:cubicBezTo>
                  <a:cubicBezTo>
                    <a:pt x="24337" y="23360"/>
                    <a:pt x="24605" y="23259"/>
                    <a:pt x="24874" y="23259"/>
                  </a:cubicBezTo>
                  <a:cubicBezTo>
                    <a:pt x="25143" y="23259"/>
                    <a:pt x="25412" y="23360"/>
                    <a:pt x="25614" y="23562"/>
                  </a:cubicBezTo>
                  <a:cubicBezTo>
                    <a:pt x="25950" y="23831"/>
                    <a:pt x="25681" y="24234"/>
                    <a:pt x="25614" y="24637"/>
                  </a:cubicBezTo>
                  <a:cubicBezTo>
                    <a:pt x="25479" y="25175"/>
                    <a:pt x="24673" y="25444"/>
                    <a:pt x="25009" y="26251"/>
                  </a:cubicBezTo>
                  <a:cubicBezTo>
                    <a:pt x="25694" y="26294"/>
                    <a:pt x="26407" y="26637"/>
                    <a:pt x="27094" y="26637"/>
                  </a:cubicBezTo>
                  <a:cubicBezTo>
                    <a:pt x="27486" y="26637"/>
                    <a:pt x="27870" y="26525"/>
                    <a:pt x="28236" y="26184"/>
                  </a:cubicBezTo>
                  <a:cubicBezTo>
                    <a:pt x="28653" y="25767"/>
                    <a:pt x="29057" y="25640"/>
                    <a:pt x="29453" y="25640"/>
                  </a:cubicBezTo>
                  <a:cubicBezTo>
                    <a:pt x="29952" y="25640"/>
                    <a:pt x="30438" y="25840"/>
                    <a:pt x="30925" y="25915"/>
                  </a:cubicBezTo>
                  <a:cubicBezTo>
                    <a:pt x="31409" y="25915"/>
                    <a:pt x="31730" y="26405"/>
                    <a:pt x="32279" y="26405"/>
                  </a:cubicBezTo>
                  <a:cubicBezTo>
                    <a:pt x="32340" y="26405"/>
                    <a:pt x="32404" y="26399"/>
                    <a:pt x="32471" y="26385"/>
                  </a:cubicBezTo>
                  <a:lnTo>
                    <a:pt x="31933" y="25310"/>
                  </a:lnTo>
                  <a:cubicBezTo>
                    <a:pt x="31933" y="25310"/>
                    <a:pt x="31866" y="25242"/>
                    <a:pt x="31933" y="25108"/>
                  </a:cubicBezTo>
                  <a:cubicBezTo>
                    <a:pt x="32001" y="25041"/>
                    <a:pt x="31933" y="24974"/>
                    <a:pt x="31799" y="24839"/>
                  </a:cubicBezTo>
                  <a:cubicBezTo>
                    <a:pt x="30790" y="22755"/>
                    <a:pt x="29244" y="21007"/>
                    <a:pt x="28101" y="18990"/>
                  </a:cubicBezTo>
                  <a:cubicBezTo>
                    <a:pt x="28034" y="18789"/>
                    <a:pt x="27900" y="18654"/>
                    <a:pt x="27765" y="18520"/>
                  </a:cubicBezTo>
                  <a:cubicBezTo>
                    <a:pt x="26353" y="17646"/>
                    <a:pt x="25547" y="16234"/>
                    <a:pt x="24538" y="14957"/>
                  </a:cubicBezTo>
                  <a:cubicBezTo>
                    <a:pt x="24068" y="14284"/>
                    <a:pt x="23530" y="13746"/>
                    <a:pt x="23126" y="13074"/>
                  </a:cubicBezTo>
                  <a:cubicBezTo>
                    <a:pt x="22521" y="12335"/>
                    <a:pt x="21984" y="11528"/>
                    <a:pt x="21379" y="10788"/>
                  </a:cubicBezTo>
                  <a:cubicBezTo>
                    <a:pt x="21177" y="10587"/>
                    <a:pt x="20975" y="10318"/>
                    <a:pt x="20841" y="10049"/>
                  </a:cubicBezTo>
                  <a:cubicBezTo>
                    <a:pt x="20773" y="9914"/>
                    <a:pt x="20639" y="9780"/>
                    <a:pt x="20572" y="9713"/>
                  </a:cubicBezTo>
                  <a:cubicBezTo>
                    <a:pt x="20437" y="9511"/>
                    <a:pt x="20236" y="9309"/>
                    <a:pt x="20101" y="9175"/>
                  </a:cubicBezTo>
                  <a:cubicBezTo>
                    <a:pt x="20034" y="9108"/>
                    <a:pt x="19967" y="8973"/>
                    <a:pt x="19832" y="8839"/>
                  </a:cubicBezTo>
                  <a:lnTo>
                    <a:pt x="19631" y="8503"/>
                  </a:lnTo>
                  <a:cubicBezTo>
                    <a:pt x="19563" y="8435"/>
                    <a:pt x="19496" y="8301"/>
                    <a:pt x="19429" y="8167"/>
                  </a:cubicBezTo>
                  <a:lnTo>
                    <a:pt x="19160" y="7898"/>
                  </a:lnTo>
                  <a:lnTo>
                    <a:pt x="18958" y="7561"/>
                  </a:lnTo>
                  <a:cubicBezTo>
                    <a:pt x="18824" y="7360"/>
                    <a:pt x="18757" y="7158"/>
                    <a:pt x="18622" y="6956"/>
                  </a:cubicBezTo>
                  <a:cubicBezTo>
                    <a:pt x="18555" y="6822"/>
                    <a:pt x="18488" y="6688"/>
                    <a:pt x="18353" y="6620"/>
                  </a:cubicBezTo>
                  <a:cubicBezTo>
                    <a:pt x="18084" y="6351"/>
                    <a:pt x="17883" y="6015"/>
                    <a:pt x="17681" y="5679"/>
                  </a:cubicBezTo>
                  <a:cubicBezTo>
                    <a:pt x="17614" y="5545"/>
                    <a:pt x="17479" y="5410"/>
                    <a:pt x="17412" y="5276"/>
                  </a:cubicBezTo>
                  <a:cubicBezTo>
                    <a:pt x="17345" y="5141"/>
                    <a:pt x="17210" y="5007"/>
                    <a:pt x="17143" y="4872"/>
                  </a:cubicBezTo>
                  <a:cubicBezTo>
                    <a:pt x="17076" y="4738"/>
                    <a:pt x="16942" y="4603"/>
                    <a:pt x="16874" y="4469"/>
                  </a:cubicBezTo>
                  <a:cubicBezTo>
                    <a:pt x="16336" y="3595"/>
                    <a:pt x="16135" y="2587"/>
                    <a:pt x="16135" y="1578"/>
                  </a:cubicBezTo>
                  <a:cubicBezTo>
                    <a:pt x="16088" y="542"/>
                    <a:pt x="15744" y="1"/>
                    <a:pt x="15033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8" name="Google Shape;24308;p31"/>
            <p:cNvSpPr/>
            <p:nvPr/>
          </p:nvSpPr>
          <p:spPr>
            <a:xfrm>
              <a:off x="2829300" y="3456750"/>
              <a:ext cx="43725" cy="38600"/>
            </a:xfrm>
            <a:custGeom>
              <a:avLst/>
              <a:gdLst/>
              <a:ahLst/>
              <a:cxnLst/>
              <a:rect l="l" t="t" r="r" b="b"/>
              <a:pathLst>
                <a:path w="1749" h="1544" extrusionOk="0">
                  <a:moveTo>
                    <a:pt x="654" y="0"/>
                  </a:moveTo>
                  <a:cubicBezTo>
                    <a:pt x="592" y="0"/>
                    <a:pt x="532" y="19"/>
                    <a:pt x="471" y="64"/>
                  </a:cubicBezTo>
                  <a:cubicBezTo>
                    <a:pt x="1" y="400"/>
                    <a:pt x="404" y="736"/>
                    <a:pt x="538" y="1072"/>
                  </a:cubicBezTo>
                  <a:cubicBezTo>
                    <a:pt x="740" y="1341"/>
                    <a:pt x="1076" y="1543"/>
                    <a:pt x="1412" y="1543"/>
                  </a:cubicBezTo>
                  <a:cubicBezTo>
                    <a:pt x="1681" y="1341"/>
                    <a:pt x="1748" y="1005"/>
                    <a:pt x="1748" y="736"/>
                  </a:cubicBezTo>
                  <a:cubicBezTo>
                    <a:pt x="1614" y="535"/>
                    <a:pt x="1614" y="400"/>
                    <a:pt x="1345" y="266"/>
                  </a:cubicBezTo>
                  <a:cubicBezTo>
                    <a:pt x="1085" y="214"/>
                    <a:pt x="865" y="0"/>
                    <a:pt x="654" y="0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9" name="Google Shape;24309;p31"/>
            <p:cNvSpPr/>
            <p:nvPr/>
          </p:nvSpPr>
          <p:spPr>
            <a:xfrm>
              <a:off x="2834350" y="3503500"/>
              <a:ext cx="40350" cy="50675"/>
            </a:xfrm>
            <a:custGeom>
              <a:avLst/>
              <a:gdLst/>
              <a:ahLst/>
              <a:cxnLst/>
              <a:rect l="l" t="t" r="r" b="b"/>
              <a:pathLst>
                <a:path w="1614" h="2027" extrusionOk="0">
                  <a:moveTo>
                    <a:pt x="1059" y="1"/>
                  </a:moveTo>
                  <a:cubicBezTo>
                    <a:pt x="528" y="1"/>
                    <a:pt x="123" y="324"/>
                    <a:pt x="0" y="816"/>
                  </a:cubicBezTo>
                  <a:cubicBezTo>
                    <a:pt x="336" y="1152"/>
                    <a:pt x="269" y="1824"/>
                    <a:pt x="807" y="2026"/>
                  </a:cubicBezTo>
                  <a:lnTo>
                    <a:pt x="1210" y="2026"/>
                  </a:lnTo>
                  <a:cubicBezTo>
                    <a:pt x="1614" y="1354"/>
                    <a:pt x="1076" y="681"/>
                    <a:pt x="1210" y="9"/>
                  </a:cubicBezTo>
                  <a:cubicBezTo>
                    <a:pt x="1159" y="3"/>
                    <a:pt x="1108" y="1"/>
                    <a:pt x="1059" y="1"/>
                  </a:cubicBez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0" name="Google Shape;24310;p31"/>
            <p:cNvSpPr/>
            <p:nvPr/>
          </p:nvSpPr>
          <p:spPr>
            <a:xfrm>
              <a:off x="2854500" y="3574300"/>
              <a:ext cx="10125" cy="20200"/>
            </a:xfrm>
            <a:custGeom>
              <a:avLst/>
              <a:gdLst/>
              <a:ahLst/>
              <a:cxnLst/>
              <a:rect l="l" t="t" r="r" b="b"/>
              <a:pathLst>
                <a:path w="405" h="808" extrusionOk="0">
                  <a:moveTo>
                    <a:pt x="404" y="1"/>
                  </a:moveTo>
                  <a:cubicBezTo>
                    <a:pt x="1" y="270"/>
                    <a:pt x="1" y="539"/>
                    <a:pt x="404" y="808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C88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1" name="Google Shape;24311;p31"/>
            <p:cNvSpPr/>
            <p:nvPr/>
          </p:nvSpPr>
          <p:spPr>
            <a:xfrm>
              <a:off x="4990675" y="3656225"/>
              <a:ext cx="30275" cy="9300"/>
            </a:xfrm>
            <a:custGeom>
              <a:avLst/>
              <a:gdLst/>
              <a:ahLst/>
              <a:cxnLst/>
              <a:rect l="l" t="t" r="r" b="b"/>
              <a:pathLst>
                <a:path w="1211" h="372" extrusionOk="0">
                  <a:moveTo>
                    <a:pt x="504" y="0"/>
                  </a:moveTo>
                  <a:cubicBezTo>
                    <a:pt x="343" y="0"/>
                    <a:pt x="172" y="18"/>
                    <a:pt x="1" y="18"/>
                  </a:cubicBezTo>
                  <a:cubicBezTo>
                    <a:pt x="279" y="241"/>
                    <a:pt x="650" y="371"/>
                    <a:pt x="998" y="371"/>
                  </a:cubicBezTo>
                  <a:cubicBezTo>
                    <a:pt x="1070" y="371"/>
                    <a:pt x="1142" y="366"/>
                    <a:pt x="1211" y="354"/>
                  </a:cubicBezTo>
                  <a:cubicBezTo>
                    <a:pt x="1040" y="55"/>
                    <a:pt x="787" y="0"/>
                    <a:pt x="504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2" name="Google Shape;24312;p31"/>
            <p:cNvSpPr/>
            <p:nvPr/>
          </p:nvSpPr>
          <p:spPr>
            <a:xfrm>
              <a:off x="3920075" y="3735650"/>
              <a:ext cx="653825" cy="413475"/>
            </a:xfrm>
            <a:custGeom>
              <a:avLst/>
              <a:gdLst/>
              <a:ahLst/>
              <a:cxnLst/>
              <a:rect l="l" t="t" r="r" b="b"/>
              <a:pathLst>
                <a:path w="26153" h="16539" extrusionOk="0">
                  <a:moveTo>
                    <a:pt x="16202" y="1"/>
                  </a:moveTo>
                  <a:lnTo>
                    <a:pt x="16202" y="1"/>
                  </a:lnTo>
                  <a:cubicBezTo>
                    <a:pt x="16471" y="1211"/>
                    <a:pt x="16471" y="1211"/>
                    <a:pt x="15328" y="1950"/>
                  </a:cubicBezTo>
                  <a:cubicBezTo>
                    <a:pt x="15261" y="1950"/>
                    <a:pt x="15127" y="2085"/>
                    <a:pt x="15127" y="2219"/>
                  </a:cubicBezTo>
                  <a:cubicBezTo>
                    <a:pt x="15127" y="2824"/>
                    <a:pt x="15127" y="3362"/>
                    <a:pt x="15261" y="3967"/>
                  </a:cubicBezTo>
                  <a:cubicBezTo>
                    <a:pt x="15367" y="4284"/>
                    <a:pt x="15679" y="4393"/>
                    <a:pt x="16004" y="4393"/>
                  </a:cubicBezTo>
                  <a:cubicBezTo>
                    <a:pt x="16093" y="4393"/>
                    <a:pt x="16183" y="4385"/>
                    <a:pt x="16270" y="4371"/>
                  </a:cubicBezTo>
                  <a:cubicBezTo>
                    <a:pt x="17076" y="4236"/>
                    <a:pt x="16471" y="3833"/>
                    <a:pt x="16404" y="3564"/>
                  </a:cubicBezTo>
                  <a:cubicBezTo>
                    <a:pt x="16135" y="3026"/>
                    <a:pt x="16539" y="2824"/>
                    <a:pt x="16942" y="2690"/>
                  </a:cubicBezTo>
                  <a:cubicBezTo>
                    <a:pt x="17026" y="2662"/>
                    <a:pt x="17104" y="2648"/>
                    <a:pt x="17175" y="2648"/>
                  </a:cubicBezTo>
                  <a:cubicBezTo>
                    <a:pt x="17443" y="2648"/>
                    <a:pt x="17600" y="2841"/>
                    <a:pt x="17547" y="3160"/>
                  </a:cubicBezTo>
                  <a:cubicBezTo>
                    <a:pt x="17480" y="4102"/>
                    <a:pt x="18421" y="3833"/>
                    <a:pt x="18757" y="4371"/>
                  </a:cubicBezTo>
                  <a:cubicBezTo>
                    <a:pt x="18219" y="5244"/>
                    <a:pt x="17076" y="6118"/>
                    <a:pt x="18757" y="7060"/>
                  </a:cubicBezTo>
                  <a:cubicBezTo>
                    <a:pt x="19295" y="7329"/>
                    <a:pt x="18891" y="8001"/>
                    <a:pt x="18757" y="8404"/>
                  </a:cubicBezTo>
                  <a:cubicBezTo>
                    <a:pt x="18555" y="9345"/>
                    <a:pt x="17278" y="9816"/>
                    <a:pt x="17412" y="10959"/>
                  </a:cubicBezTo>
                  <a:cubicBezTo>
                    <a:pt x="17412" y="11093"/>
                    <a:pt x="16942" y="11295"/>
                    <a:pt x="16673" y="11295"/>
                  </a:cubicBezTo>
                  <a:cubicBezTo>
                    <a:pt x="16135" y="11295"/>
                    <a:pt x="15530" y="11362"/>
                    <a:pt x="14925" y="11497"/>
                  </a:cubicBezTo>
                  <a:cubicBezTo>
                    <a:pt x="14817" y="11526"/>
                    <a:pt x="14720" y="11540"/>
                    <a:pt x="14635" y="11540"/>
                  </a:cubicBezTo>
                  <a:cubicBezTo>
                    <a:pt x="14132" y="11540"/>
                    <a:pt x="13994" y="11072"/>
                    <a:pt x="14051" y="10556"/>
                  </a:cubicBezTo>
                  <a:cubicBezTo>
                    <a:pt x="14051" y="10219"/>
                    <a:pt x="14589" y="9950"/>
                    <a:pt x="14320" y="9480"/>
                  </a:cubicBezTo>
                  <a:cubicBezTo>
                    <a:pt x="13870" y="9424"/>
                    <a:pt x="13550" y="9383"/>
                    <a:pt x="13327" y="9383"/>
                  </a:cubicBezTo>
                  <a:cubicBezTo>
                    <a:pt x="12749" y="9383"/>
                    <a:pt x="12811" y="9654"/>
                    <a:pt x="12908" y="10623"/>
                  </a:cubicBezTo>
                  <a:cubicBezTo>
                    <a:pt x="12975" y="11093"/>
                    <a:pt x="13312" y="11631"/>
                    <a:pt x="12707" y="12236"/>
                  </a:cubicBezTo>
                  <a:cubicBezTo>
                    <a:pt x="11967" y="11026"/>
                    <a:pt x="10622" y="10488"/>
                    <a:pt x="10354" y="8875"/>
                  </a:cubicBezTo>
                  <a:cubicBezTo>
                    <a:pt x="10231" y="8321"/>
                    <a:pt x="9826" y="7093"/>
                    <a:pt x="8678" y="7093"/>
                  </a:cubicBezTo>
                  <a:cubicBezTo>
                    <a:pt x="8571" y="7093"/>
                    <a:pt x="8457" y="7104"/>
                    <a:pt x="8337" y="7127"/>
                  </a:cubicBezTo>
                  <a:cubicBezTo>
                    <a:pt x="8297" y="7131"/>
                    <a:pt x="8261" y="7133"/>
                    <a:pt x="8226" y="7133"/>
                  </a:cubicBezTo>
                  <a:cubicBezTo>
                    <a:pt x="7732" y="7133"/>
                    <a:pt x="7732" y="6697"/>
                    <a:pt x="7732" y="6320"/>
                  </a:cubicBezTo>
                  <a:cubicBezTo>
                    <a:pt x="7732" y="5917"/>
                    <a:pt x="7866" y="5513"/>
                    <a:pt x="7866" y="5110"/>
                  </a:cubicBezTo>
                  <a:cubicBezTo>
                    <a:pt x="7933" y="4908"/>
                    <a:pt x="7799" y="4707"/>
                    <a:pt x="7530" y="4707"/>
                  </a:cubicBezTo>
                  <a:cubicBezTo>
                    <a:pt x="7396" y="4707"/>
                    <a:pt x="7127" y="4908"/>
                    <a:pt x="7127" y="4976"/>
                  </a:cubicBezTo>
                  <a:cubicBezTo>
                    <a:pt x="7127" y="6387"/>
                    <a:pt x="6118" y="6656"/>
                    <a:pt x="5110" y="6992"/>
                  </a:cubicBezTo>
                  <a:cubicBezTo>
                    <a:pt x="4572" y="7127"/>
                    <a:pt x="4572" y="8001"/>
                    <a:pt x="3967" y="8001"/>
                  </a:cubicBezTo>
                  <a:cubicBezTo>
                    <a:pt x="2824" y="7934"/>
                    <a:pt x="3832" y="6992"/>
                    <a:pt x="3429" y="6589"/>
                  </a:cubicBezTo>
                  <a:cubicBezTo>
                    <a:pt x="2622" y="5715"/>
                    <a:pt x="1547" y="5110"/>
                    <a:pt x="337" y="4908"/>
                  </a:cubicBezTo>
                  <a:lnTo>
                    <a:pt x="337" y="4908"/>
                  </a:lnTo>
                  <a:cubicBezTo>
                    <a:pt x="0" y="5850"/>
                    <a:pt x="740" y="6118"/>
                    <a:pt x="1345" y="6455"/>
                  </a:cubicBezTo>
                  <a:cubicBezTo>
                    <a:pt x="3832" y="8942"/>
                    <a:pt x="6522" y="11228"/>
                    <a:pt x="9345" y="13312"/>
                  </a:cubicBezTo>
                  <a:cubicBezTo>
                    <a:pt x="9406" y="13303"/>
                    <a:pt x="9467" y="13299"/>
                    <a:pt x="9527" y="13299"/>
                  </a:cubicBezTo>
                  <a:cubicBezTo>
                    <a:pt x="9935" y="13299"/>
                    <a:pt x="10330" y="13490"/>
                    <a:pt x="10622" y="13782"/>
                  </a:cubicBezTo>
                  <a:cubicBezTo>
                    <a:pt x="10735" y="13924"/>
                    <a:pt x="10896" y="13982"/>
                    <a:pt x="11044" y="13982"/>
                  </a:cubicBezTo>
                  <a:cubicBezTo>
                    <a:pt x="11248" y="13982"/>
                    <a:pt x="11429" y="13871"/>
                    <a:pt x="11429" y="13715"/>
                  </a:cubicBezTo>
                  <a:cubicBezTo>
                    <a:pt x="11429" y="12835"/>
                    <a:pt x="11769" y="12695"/>
                    <a:pt x="12187" y="12695"/>
                  </a:cubicBezTo>
                  <a:cubicBezTo>
                    <a:pt x="12383" y="12695"/>
                    <a:pt x="12595" y="12726"/>
                    <a:pt x="12797" y="12726"/>
                  </a:cubicBezTo>
                  <a:cubicBezTo>
                    <a:pt x="12957" y="12726"/>
                    <a:pt x="13110" y="12707"/>
                    <a:pt x="13244" y="12640"/>
                  </a:cubicBezTo>
                  <a:lnTo>
                    <a:pt x="13244" y="12640"/>
                  </a:lnTo>
                  <a:cubicBezTo>
                    <a:pt x="13379" y="13446"/>
                    <a:pt x="12370" y="13782"/>
                    <a:pt x="12841" y="14455"/>
                  </a:cubicBezTo>
                  <a:cubicBezTo>
                    <a:pt x="13312" y="15127"/>
                    <a:pt x="13446" y="16001"/>
                    <a:pt x="14253" y="16539"/>
                  </a:cubicBezTo>
                  <a:cubicBezTo>
                    <a:pt x="15127" y="16539"/>
                    <a:pt x="15127" y="15665"/>
                    <a:pt x="15261" y="15194"/>
                  </a:cubicBezTo>
                  <a:cubicBezTo>
                    <a:pt x="15396" y="14724"/>
                    <a:pt x="15933" y="14051"/>
                    <a:pt x="14791" y="13917"/>
                  </a:cubicBezTo>
                  <a:cubicBezTo>
                    <a:pt x="14186" y="13850"/>
                    <a:pt x="14656" y="13312"/>
                    <a:pt x="14858" y="12976"/>
                  </a:cubicBezTo>
                  <a:cubicBezTo>
                    <a:pt x="14964" y="12798"/>
                    <a:pt x="15089" y="12715"/>
                    <a:pt x="15233" y="12715"/>
                  </a:cubicBezTo>
                  <a:cubicBezTo>
                    <a:pt x="15362" y="12715"/>
                    <a:pt x="15506" y="12782"/>
                    <a:pt x="15665" y="12908"/>
                  </a:cubicBezTo>
                  <a:cubicBezTo>
                    <a:pt x="16471" y="13446"/>
                    <a:pt x="16337" y="14589"/>
                    <a:pt x="17144" y="15194"/>
                  </a:cubicBezTo>
                  <a:cubicBezTo>
                    <a:pt x="17547" y="14186"/>
                    <a:pt x="17614" y="14119"/>
                    <a:pt x="18959" y="13446"/>
                  </a:cubicBezTo>
                  <a:cubicBezTo>
                    <a:pt x="19160" y="13312"/>
                    <a:pt x="19295" y="13177"/>
                    <a:pt x="19362" y="13043"/>
                  </a:cubicBezTo>
                  <a:cubicBezTo>
                    <a:pt x="20169" y="11660"/>
                    <a:pt x="21321" y="10820"/>
                    <a:pt x="22820" y="10820"/>
                  </a:cubicBezTo>
                  <a:cubicBezTo>
                    <a:pt x="23069" y="10820"/>
                    <a:pt x="23329" y="10844"/>
                    <a:pt x="23597" y="10892"/>
                  </a:cubicBezTo>
                  <a:cubicBezTo>
                    <a:pt x="23713" y="10916"/>
                    <a:pt x="23820" y="10927"/>
                    <a:pt x="23922" y="10927"/>
                  </a:cubicBezTo>
                  <a:cubicBezTo>
                    <a:pt x="24940" y="10927"/>
                    <a:pt x="25296" y="9798"/>
                    <a:pt x="26152" y="9614"/>
                  </a:cubicBezTo>
                  <a:cubicBezTo>
                    <a:pt x="25950" y="9144"/>
                    <a:pt x="25749" y="8673"/>
                    <a:pt x="25547" y="8135"/>
                  </a:cubicBezTo>
                  <a:cubicBezTo>
                    <a:pt x="25547" y="8068"/>
                    <a:pt x="25547" y="8001"/>
                    <a:pt x="25547" y="7934"/>
                  </a:cubicBezTo>
                  <a:cubicBezTo>
                    <a:pt x="24202" y="6522"/>
                    <a:pt x="22522" y="5648"/>
                    <a:pt x="20976" y="4505"/>
                  </a:cubicBezTo>
                  <a:cubicBezTo>
                    <a:pt x="20707" y="4505"/>
                    <a:pt x="20371" y="4303"/>
                    <a:pt x="20236" y="4034"/>
                  </a:cubicBezTo>
                  <a:cubicBezTo>
                    <a:pt x="19160" y="3564"/>
                    <a:pt x="18286" y="2690"/>
                    <a:pt x="17681" y="1681"/>
                  </a:cubicBezTo>
                  <a:cubicBezTo>
                    <a:pt x="17076" y="1211"/>
                    <a:pt x="16875" y="337"/>
                    <a:pt x="16202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3" name="Google Shape;24313;p31"/>
            <p:cNvSpPr/>
            <p:nvPr/>
          </p:nvSpPr>
          <p:spPr>
            <a:xfrm>
              <a:off x="4447825" y="38365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337"/>
                  </a:moveTo>
                  <a:lnTo>
                    <a:pt x="3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4" name="Google Shape;24314;p31"/>
            <p:cNvSpPr/>
            <p:nvPr/>
          </p:nvSpPr>
          <p:spPr>
            <a:xfrm>
              <a:off x="4466300" y="3482700"/>
              <a:ext cx="72300" cy="31125"/>
            </a:xfrm>
            <a:custGeom>
              <a:avLst/>
              <a:gdLst/>
              <a:ahLst/>
              <a:cxnLst/>
              <a:rect l="l" t="t" r="r" b="b"/>
              <a:pathLst>
                <a:path w="2892" h="1245" extrusionOk="0">
                  <a:moveTo>
                    <a:pt x="532" y="1"/>
                  </a:moveTo>
                  <a:cubicBezTo>
                    <a:pt x="357" y="1"/>
                    <a:pt x="180" y="12"/>
                    <a:pt x="1" y="34"/>
                  </a:cubicBezTo>
                  <a:cubicBezTo>
                    <a:pt x="269" y="908"/>
                    <a:pt x="1211" y="707"/>
                    <a:pt x="1614" y="1245"/>
                  </a:cubicBezTo>
                  <a:lnTo>
                    <a:pt x="2891" y="841"/>
                  </a:lnTo>
                  <a:cubicBezTo>
                    <a:pt x="2219" y="281"/>
                    <a:pt x="1407" y="1"/>
                    <a:pt x="532" y="1"/>
                  </a:cubicBezTo>
                  <a:close/>
                </a:path>
              </a:pathLst>
            </a:custGeom>
            <a:solidFill>
              <a:srgbClr val="F8DB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5" name="Google Shape;24315;p31"/>
            <p:cNvSpPr/>
            <p:nvPr/>
          </p:nvSpPr>
          <p:spPr>
            <a:xfrm>
              <a:off x="4424275" y="3496525"/>
              <a:ext cx="6750" cy="5525"/>
            </a:xfrm>
            <a:custGeom>
              <a:avLst/>
              <a:gdLst/>
              <a:ahLst/>
              <a:cxnLst/>
              <a:rect l="l" t="t" r="r" b="b"/>
              <a:pathLst>
                <a:path w="270" h="221" extrusionOk="0">
                  <a:moveTo>
                    <a:pt x="95" y="0"/>
                  </a:moveTo>
                  <a:cubicBezTo>
                    <a:pt x="44" y="0"/>
                    <a:pt x="1" y="87"/>
                    <a:pt x="1" y="87"/>
                  </a:cubicBezTo>
                  <a:cubicBezTo>
                    <a:pt x="1" y="87"/>
                    <a:pt x="1" y="221"/>
                    <a:pt x="1" y="221"/>
                  </a:cubicBezTo>
                  <a:lnTo>
                    <a:pt x="135" y="221"/>
                  </a:lnTo>
                  <a:cubicBezTo>
                    <a:pt x="270" y="87"/>
                    <a:pt x="135" y="19"/>
                    <a:pt x="135" y="19"/>
                  </a:cubicBezTo>
                  <a:cubicBezTo>
                    <a:pt x="122" y="6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F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6" name="Google Shape;24316;p31"/>
            <p:cNvSpPr/>
            <p:nvPr/>
          </p:nvSpPr>
          <p:spPr>
            <a:xfrm>
              <a:off x="3185600" y="3992500"/>
              <a:ext cx="30275" cy="22375"/>
            </a:xfrm>
            <a:custGeom>
              <a:avLst/>
              <a:gdLst/>
              <a:ahLst/>
              <a:cxnLst/>
              <a:rect l="l" t="t" r="r" b="b"/>
              <a:pathLst>
                <a:path w="1211" h="895" extrusionOk="0">
                  <a:moveTo>
                    <a:pt x="439" y="1"/>
                  </a:moveTo>
                  <a:cubicBezTo>
                    <a:pt x="130" y="1"/>
                    <a:pt x="108" y="364"/>
                    <a:pt x="1" y="685"/>
                  </a:cubicBezTo>
                  <a:cubicBezTo>
                    <a:pt x="225" y="685"/>
                    <a:pt x="479" y="894"/>
                    <a:pt x="723" y="894"/>
                  </a:cubicBezTo>
                  <a:cubicBezTo>
                    <a:pt x="845" y="894"/>
                    <a:pt x="964" y="842"/>
                    <a:pt x="1076" y="685"/>
                  </a:cubicBezTo>
                  <a:cubicBezTo>
                    <a:pt x="1211" y="416"/>
                    <a:pt x="1009" y="147"/>
                    <a:pt x="740" y="80"/>
                  </a:cubicBezTo>
                  <a:cubicBezTo>
                    <a:pt x="616" y="25"/>
                    <a:pt x="518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7" name="Google Shape;24317;p31"/>
            <p:cNvSpPr/>
            <p:nvPr/>
          </p:nvSpPr>
          <p:spPr>
            <a:xfrm>
              <a:off x="3192150" y="3631375"/>
              <a:ext cx="96000" cy="25300"/>
            </a:xfrm>
            <a:custGeom>
              <a:avLst/>
              <a:gdLst/>
              <a:ahLst/>
              <a:cxnLst/>
              <a:rect l="l" t="t" r="r" b="b"/>
              <a:pathLst>
                <a:path w="3840" h="1012" extrusionOk="0">
                  <a:moveTo>
                    <a:pt x="464" y="0"/>
                  </a:moveTo>
                  <a:cubicBezTo>
                    <a:pt x="1" y="0"/>
                    <a:pt x="261" y="603"/>
                    <a:pt x="209" y="1012"/>
                  </a:cubicBezTo>
                  <a:cubicBezTo>
                    <a:pt x="981" y="969"/>
                    <a:pt x="1753" y="817"/>
                    <a:pt x="2525" y="817"/>
                  </a:cubicBezTo>
                  <a:cubicBezTo>
                    <a:pt x="2963" y="817"/>
                    <a:pt x="3401" y="866"/>
                    <a:pt x="3840" y="1012"/>
                  </a:cubicBezTo>
                  <a:cubicBezTo>
                    <a:pt x="3100" y="71"/>
                    <a:pt x="2025" y="541"/>
                    <a:pt x="1151" y="205"/>
                  </a:cubicBezTo>
                  <a:cubicBezTo>
                    <a:pt x="828" y="60"/>
                    <a:pt x="610" y="0"/>
                    <a:pt x="464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8" name="Google Shape;24318;p31"/>
            <p:cNvSpPr/>
            <p:nvPr/>
          </p:nvSpPr>
          <p:spPr>
            <a:xfrm>
              <a:off x="3405775" y="4419700"/>
              <a:ext cx="13475" cy="15150"/>
            </a:xfrm>
            <a:custGeom>
              <a:avLst/>
              <a:gdLst/>
              <a:ahLst/>
              <a:cxnLst/>
              <a:rect l="l" t="t" r="r" b="b"/>
              <a:pathLst>
                <a:path w="539" h="606" extrusionOk="0">
                  <a:moveTo>
                    <a:pt x="539" y="68"/>
                  </a:moveTo>
                  <a:cubicBezTo>
                    <a:pt x="270" y="135"/>
                    <a:pt x="1" y="1"/>
                    <a:pt x="1" y="404"/>
                  </a:cubicBezTo>
                  <a:cubicBezTo>
                    <a:pt x="1" y="471"/>
                    <a:pt x="135" y="538"/>
                    <a:pt x="202" y="606"/>
                  </a:cubicBezTo>
                  <a:cubicBezTo>
                    <a:pt x="539" y="606"/>
                    <a:pt x="539" y="269"/>
                    <a:pt x="539" y="68"/>
                  </a:cubicBezTo>
                  <a:close/>
                </a:path>
              </a:pathLst>
            </a:custGeom>
            <a:solidFill>
              <a:srgbClr val="FADF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9" name="Google Shape;24319;p31"/>
            <p:cNvSpPr/>
            <p:nvPr/>
          </p:nvSpPr>
          <p:spPr>
            <a:xfrm>
              <a:off x="2447775" y="2907075"/>
              <a:ext cx="173150" cy="184900"/>
            </a:xfrm>
            <a:custGeom>
              <a:avLst/>
              <a:gdLst/>
              <a:ahLst/>
              <a:cxnLst/>
              <a:rect l="l" t="t" r="r" b="b"/>
              <a:pathLst>
                <a:path w="6926" h="7396" extrusionOk="0">
                  <a:moveTo>
                    <a:pt x="1" y="0"/>
                  </a:moveTo>
                  <a:cubicBezTo>
                    <a:pt x="740" y="605"/>
                    <a:pt x="68" y="1479"/>
                    <a:pt x="1009" y="1815"/>
                  </a:cubicBezTo>
                  <a:cubicBezTo>
                    <a:pt x="2018" y="2219"/>
                    <a:pt x="1009" y="3294"/>
                    <a:pt x="1749" y="3765"/>
                  </a:cubicBezTo>
                  <a:cubicBezTo>
                    <a:pt x="2690" y="5311"/>
                    <a:pt x="4102" y="6589"/>
                    <a:pt x="5715" y="7395"/>
                  </a:cubicBezTo>
                  <a:cubicBezTo>
                    <a:pt x="6051" y="7059"/>
                    <a:pt x="6656" y="7328"/>
                    <a:pt x="6925" y="6925"/>
                  </a:cubicBezTo>
                  <a:cubicBezTo>
                    <a:pt x="6186" y="4908"/>
                    <a:pt x="3900" y="4572"/>
                    <a:pt x="3026" y="2757"/>
                  </a:cubicBezTo>
                  <a:cubicBezTo>
                    <a:pt x="2903" y="2789"/>
                    <a:pt x="2800" y="2804"/>
                    <a:pt x="2716" y="2804"/>
                  </a:cubicBezTo>
                  <a:cubicBezTo>
                    <a:pt x="2107" y="2804"/>
                    <a:pt x="2396" y="2043"/>
                    <a:pt x="2219" y="1748"/>
                  </a:cubicBezTo>
                  <a:cubicBezTo>
                    <a:pt x="1681" y="1009"/>
                    <a:pt x="1547" y="0"/>
                    <a:pt x="1" y="0"/>
                  </a:cubicBezTo>
                  <a:close/>
                </a:path>
              </a:pathLst>
            </a:custGeom>
            <a:solidFill>
              <a:srgbClr val="70A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0" name="Google Shape;24320;p31"/>
            <p:cNvSpPr/>
            <p:nvPr/>
          </p:nvSpPr>
          <p:spPr>
            <a:xfrm>
              <a:off x="2901575" y="3065050"/>
              <a:ext cx="302550" cy="168100"/>
            </a:xfrm>
            <a:custGeom>
              <a:avLst/>
              <a:gdLst/>
              <a:ahLst/>
              <a:cxnLst/>
              <a:rect l="l" t="t" r="r" b="b"/>
              <a:pathLst>
                <a:path w="12102" h="6724" extrusionOk="0">
                  <a:moveTo>
                    <a:pt x="10555" y="1"/>
                  </a:moveTo>
                  <a:cubicBezTo>
                    <a:pt x="10152" y="68"/>
                    <a:pt x="9681" y="270"/>
                    <a:pt x="9345" y="538"/>
                  </a:cubicBezTo>
                  <a:cubicBezTo>
                    <a:pt x="8068" y="1412"/>
                    <a:pt x="6656" y="1950"/>
                    <a:pt x="5513" y="3093"/>
                  </a:cubicBezTo>
                  <a:cubicBezTo>
                    <a:pt x="4370" y="4169"/>
                    <a:pt x="2891" y="4841"/>
                    <a:pt x="1345" y="5043"/>
                  </a:cubicBezTo>
                  <a:cubicBezTo>
                    <a:pt x="1479" y="6051"/>
                    <a:pt x="0" y="5648"/>
                    <a:pt x="0" y="6723"/>
                  </a:cubicBezTo>
                  <a:cubicBezTo>
                    <a:pt x="538" y="6499"/>
                    <a:pt x="1106" y="6470"/>
                    <a:pt x="1676" y="6470"/>
                  </a:cubicBezTo>
                  <a:cubicBezTo>
                    <a:pt x="1883" y="6470"/>
                    <a:pt x="2091" y="6473"/>
                    <a:pt x="2298" y="6473"/>
                  </a:cubicBezTo>
                  <a:cubicBezTo>
                    <a:pt x="3228" y="6473"/>
                    <a:pt x="4138" y="6393"/>
                    <a:pt x="4908" y="5513"/>
                  </a:cubicBezTo>
                  <a:cubicBezTo>
                    <a:pt x="5331" y="5184"/>
                    <a:pt x="5821" y="5019"/>
                    <a:pt x="6330" y="5019"/>
                  </a:cubicBezTo>
                  <a:cubicBezTo>
                    <a:pt x="6548" y="5019"/>
                    <a:pt x="6770" y="5050"/>
                    <a:pt x="6992" y="5110"/>
                  </a:cubicBezTo>
                  <a:cubicBezTo>
                    <a:pt x="7261" y="4505"/>
                    <a:pt x="8135" y="4639"/>
                    <a:pt x="8269" y="3967"/>
                  </a:cubicBezTo>
                  <a:cubicBezTo>
                    <a:pt x="8269" y="3765"/>
                    <a:pt x="8068" y="3698"/>
                    <a:pt x="8068" y="3497"/>
                  </a:cubicBezTo>
                  <a:lnTo>
                    <a:pt x="8068" y="3497"/>
                  </a:lnTo>
                  <a:cubicBezTo>
                    <a:pt x="8135" y="3564"/>
                    <a:pt x="8269" y="3564"/>
                    <a:pt x="8337" y="3564"/>
                  </a:cubicBezTo>
                  <a:cubicBezTo>
                    <a:pt x="8538" y="3564"/>
                    <a:pt x="8673" y="3497"/>
                    <a:pt x="8740" y="3362"/>
                  </a:cubicBezTo>
                  <a:cubicBezTo>
                    <a:pt x="8857" y="3010"/>
                    <a:pt x="9128" y="2812"/>
                    <a:pt x="9464" y="2812"/>
                  </a:cubicBezTo>
                  <a:cubicBezTo>
                    <a:pt x="9513" y="2812"/>
                    <a:pt x="9563" y="2816"/>
                    <a:pt x="9614" y="2824"/>
                  </a:cubicBezTo>
                  <a:lnTo>
                    <a:pt x="10084" y="2824"/>
                  </a:lnTo>
                  <a:cubicBezTo>
                    <a:pt x="10286" y="2757"/>
                    <a:pt x="10555" y="2690"/>
                    <a:pt x="10757" y="2555"/>
                  </a:cubicBezTo>
                  <a:cubicBezTo>
                    <a:pt x="10891" y="2488"/>
                    <a:pt x="11026" y="2421"/>
                    <a:pt x="11160" y="2286"/>
                  </a:cubicBezTo>
                  <a:cubicBezTo>
                    <a:pt x="11429" y="2085"/>
                    <a:pt x="11765" y="2018"/>
                    <a:pt x="11967" y="1816"/>
                  </a:cubicBezTo>
                  <a:cubicBezTo>
                    <a:pt x="12034" y="1614"/>
                    <a:pt x="12101" y="1480"/>
                    <a:pt x="12101" y="1345"/>
                  </a:cubicBezTo>
                  <a:cubicBezTo>
                    <a:pt x="12101" y="337"/>
                    <a:pt x="11362" y="202"/>
                    <a:pt x="10555" y="1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1" name="Google Shape;24321;p31"/>
            <p:cNvSpPr/>
            <p:nvPr/>
          </p:nvSpPr>
          <p:spPr>
            <a:xfrm>
              <a:off x="2602400" y="3349075"/>
              <a:ext cx="94150" cy="52450"/>
            </a:xfrm>
            <a:custGeom>
              <a:avLst/>
              <a:gdLst/>
              <a:ahLst/>
              <a:cxnLst/>
              <a:rect l="l" t="t" r="r" b="b"/>
              <a:pathLst>
                <a:path w="3766" h="2098" extrusionOk="0">
                  <a:moveTo>
                    <a:pt x="2377" y="1"/>
                  </a:moveTo>
                  <a:cubicBezTo>
                    <a:pt x="1861" y="1"/>
                    <a:pt x="1234" y="552"/>
                    <a:pt x="1" y="1749"/>
                  </a:cubicBezTo>
                  <a:cubicBezTo>
                    <a:pt x="630" y="1968"/>
                    <a:pt x="1003" y="2098"/>
                    <a:pt x="1374" y="2098"/>
                  </a:cubicBezTo>
                  <a:cubicBezTo>
                    <a:pt x="1914" y="2098"/>
                    <a:pt x="2450" y="1822"/>
                    <a:pt x="3765" y="1144"/>
                  </a:cubicBezTo>
                  <a:cubicBezTo>
                    <a:pt x="3178" y="401"/>
                    <a:pt x="2818" y="1"/>
                    <a:pt x="2377" y="1"/>
                  </a:cubicBez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2" name="Google Shape;24322;p31"/>
            <p:cNvSpPr/>
            <p:nvPr/>
          </p:nvSpPr>
          <p:spPr>
            <a:xfrm>
              <a:off x="2602400" y="34230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1" y="0"/>
                  </a:moveTo>
                  <a:lnTo>
                    <a:pt x="68" y="202"/>
                  </a:lnTo>
                  <a:lnTo>
                    <a:pt x="135" y="1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A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3" name="Google Shape;24323;p31"/>
            <p:cNvSpPr/>
            <p:nvPr/>
          </p:nvSpPr>
          <p:spPr>
            <a:xfrm>
              <a:off x="4698225" y="3150775"/>
              <a:ext cx="242050" cy="92875"/>
            </a:xfrm>
            <a:custGeom>
              <a:avLst/>
              <a:gdLst/>
              <a:ahLst/>
              <a:cxnLst/>
              <a:rect l="l" t="t" r="r" b="b"/>
              <a:pathLst>
                <a:path w="9682" h="3715" extrusionOk="0">
                  <a:moveTo>
                    <a:pt x="2421" y="0"/>
                  </a:moveTo>
                  <a:cubicBezTo>
                    <a:pt x="1727" y="379"/>
                    <a:pt x="1152" y="1290"/>
                    <a:pt x="195" y="1290"/>
                  </a:cubicBezTo>
                  <a:cubicBezTo>
                    <a:pt x="132" y="1290"/>
                    <a:pt x="67" y="1286"/>
                    <a:pt x="1" y="1278"/>
                  </a:cubicBezTo>
                  <a:lnTo>
                    <a:pt x="1" y="1278"/>
                  </a:lnTo>
                  <a:cubicBezTo>
                    <a:pt x="1" y="1345"/>
                    <a:pt x="1" y="1479"/>
                    <a:pt x="68" y="1614"/>
                  </a:cubicBezTo>
                  <a:cubicBezTo>
                    <a:pt x="1951" y="2017"/>
                    <a:pt x="3900" y="2286"/>
                    <a:pt x="5715" y="3227"/>
                  </a:cubicBezTo>
                  <a:cubicBezTo>
                    <a:pt x="5828" y="3216"/>
                    <a:pt x="5941" y="3211"/>
                    <a:pt x="6053" y="3211"/>
                  </a:cubicBezTo>
                  <a:cubicBezTo>
                    <a:pt x="7163" y="3211"/>
                    <a:pt x="8234" y="3714"/>
                    <a:pt x="9344" y="3714"/>
                  </a:cubicBezTo>
                  <a:cubicBezTo>
                    <a:pt x="9456" y="3714"/>
                    <a:pt x="9569" y="3709"/>
                    <a:pt x="9682" y="3698"/>
                  </a:cubicBezTo>
                  <a:lnTo>
                    <a:pt x="9682" y="3227"/>
                  </a:lnTo>
                  <a:cubicBezTo>
                    <a:pt x="9413" y="3227"/>
                    <a:pt x="9211" y="3160"/>
                    <a:pt x="9144" y="2824"/>
                  </a:cubicBezTo>
                  <a:cubicBezTo>
                    <a:pt x="8907" y="813"/>
                    <a:pt x="8619" y="311"/>
                    <a:pt x="6950" y="311"/>
                  </a:cubicBezTo>
                  <a:cubicBezTo>
                    <a:pt x="6722" y="311"/>
                    <a:pt x="6469" y="320"/>
                    <a:pt x="6186" y="336"/>
                  </a:cubicBezTo>
                  <a:cubicBezTo>
                    <a:pt x="5917" y="336"/>
                    <a:pt x="5648" y="205"/>
                    <a:pt x="5379" y="205"/>
                  </a:cubicBezTo>
                  <a:cubicBezTo>
                    <a:pt x="5178" y="205"/>
                    <a:pt x="4976" y="279"/>
                    <a:pt x="4774" y="538"/>
                  </a:cubicBezTo>
                  <a:cubicBezTo>
                    <a:pt x="4621" y="722"/>
                    <a:pt x="4468" y="836"/>
                    <a:pt x="4315" y="836"/>
                  </a:cubicBezTo>
                  <a:cubicBezTo>
                    <a:pt x="4132" y="836"/>
                    <a:pt x="3949" y="672"/>
                    <a:pt x="3766" y="269"/>
                  </a:cubicBezTo>
                  <a:cubicBezTo>
                    <a:pt x="3721" y="166"/>
                    <a:pt x="3651" y="131"/>
                    <a:pt x="3565" y="131"/>
                  </a:cubicBezTo>
                  <a:cubicBezTo>
                    <a:pt x="3377" y="131"/>
                    <a:pt x="3111" y="296"/>
                    <a:pt x="2861" y="296"/>
                  </a:cubicBezTo>
                  <a:cubicBezTo>
                    <a:pt x="2700" y="296"/>
                    <a:pt x="2545" y="227"/>
                    <a:pt x="2421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4" name="Google Shape;24324;p31"/>
            <p:cNvSpPr/>
            <p:nvPr/>
          </p:nvSpPr>
          <p:spPr>
            <a:xfrm>
              <a:off x="3925125" y="2815625"/>
              <a:ext cx="220175" cy="194000"/>
            </a:xfrm>
            <a:custGeom>
              <a:avLst/>
              <a:gdLst/>
              <a:ahLst/>
              <a:cxnLst/>
              <a:rect l="l" t="t" r="r" b="b"/>
              <a:pathLst>
                <a:path w="8807" h="7760" extrusionOk="0">
                  <a:moveTo>
                    <a:pt x="608" y="0"/>
                  </a:moveTo>
                  <a:cubicBezTo>
                    <a:pt x="493" y="0"/>
                    <a:pt x="364" y="48"/>
                    <a:pt x="269" y="95"/>
                  </a:cubicBezTo>
                  <a:cubicBezTo>
                    <a:pt x="67" y="364"/>
                    <a:pt x="0" y="700"/>
                    <a:pt x="135" y="1036"/>
                  </a:cubicBezTo>
                  <a:cubicBezTo>
                    <a:pt x="135" y="1171"/>
                    <a:pt x="202" y="1305"/>
                    <a:pt x="336" y="1440"/>
                  </a:cubicBezTo>
                  <a:cubicBezTo>
                    <a:pt x="403" y="1574"/>
                    <a:pt x="471" y="1709"/>
                    <a:pt x="538" y="1910"/>
                  </a:cubicBezTo>
                  <a:cubicBezTo>
                    <a:pt x="538" y="2112"/>
                    <a:pt x="605" y="2381"/>
                    <a:pt x="740" y="2515"/>
                  </a:cubicBezTo>
                  <a:cubicBezTo>
                    <a:pt x="1210" y="2986"/>
                    <a:pt x="1210" y="3658"/>
                    <a:pt x="1546" y="4129"/>
                  </a:cubicBezTo>
                  <a:cubicBezTo>
                    <a:pt x="3025" y="5742"/>
                    <a:pt x="4975" y="6683"/>
                    <a:pt x="6790" y="7759"/>
                  </a:cubicBezTo>
                  <a:cubicBezTo>
                    <a:pt x="7214" y="6722"/>
                    <a:pt x="7341" y="6412"/>
                    <a:pt x="7865" y="6412"/>
                  </a:cubicBezTo>
                  <a:cubicBezTo>
                    <a:pt x="8089" y="6412"/>
                    <a:pt x="8385" y="6469"/>
                    <a:pt x="8807" y="6549"/>
                  </a:cubicBezTo>
                  <a:cubicBezTo>
                    <a:pt x="8477" y="5692"/>
                    <a:pt x="7437" y="5805"/>
                    <a:pt x="6826" y="5366"/>
                  </a:cubicBezTo>
                  <a:lnTo>
                    <a:pt x="6826" y="5366"/>
                  </a:lnTo>
                  <a:lnTo>
                    <a:pt x="6857" y="5339"/>
                  </a:lnTo>
                  <a:cubicBezTo>
                    <a:pt x="6387" y="4465"/>
                    <a:pt x="5311" y="4532"/>
                    <a:pt x="4773" y="3793"/>
                  </a:cubicBezTo>
                  <a:cubicBezTo>
                    <a:pt x="3967" y="3188"/>
                    <a:pt x="3294" y="2515"/>
                    <a:pt x="2689" y="1776"/>
                  </a:cubicBezTo>
                  <a:cubicBezTo>
                    <a:pt x="2555" y="1641"/>
                    <a:pt x="2286" y="1507"/>
                    <a:pt x="2151" y="1305"/>
                  </a:cubicBezTo>
                  <a:lnTo>
                    <a:pt x="1614" y="835"/>
                  </a:lnTo>
                  <a:lnTo>
                    <a:pt x="1277" y="499"/>
                  </a:lnTo>
                  <a:lnTo>
                    <a:pt x="1143" y="297"/>
                  </a:lnTo>
                  <a:cubicBezTo>
                    <a:pt x="1009" y="230"/>
                    <a:pt x="874" y="95"/>
                    <a:pt x="740" y="28"/>
                  </a:cubicBezTo>
                  <a:cubicBezTo>
                    <a:pt x="700" y="8"/>
                    <a:pt x="655" y="0"/>
                    <a:pt x="608" y="0"/>
                  </a:cubicBezTo>
                  <a:close/>
                </a:path>
              </a:pathLst>
            </a:custGeom>
            <a:solidFill>
              <a:srgbClr val="87A0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5" name="Google Shape;24325;p31"/>
            <p:cNvSpPr/>
            <p:nvPr/>
          </p:nvSpPr>
          <p:spPr>
            <a:xfrm>
              <a:off x="4657900" y="3166875"/>
              <a:ext cx="40350" cy="17525"/>
            </a:xfrm>
            <a:custGeom>
              <a:avLst/>
              <a:gdLst/>
              <a:ahLst/>
              <a:cxnLst/>
              <a:rect l="l" t="t" r="r" b="b"/>
              <a:pathLst>
                <a:path w="1614" h="701" extrusionOk="0">
                  <a:moveTo>
                    <a:pt x="1005" y="0"/>
                  </a:moveTo>
                  <a:cubicBezTo>
                    <a:pt x="694" y="0"/>
                    <a:pt x="328" y="194"/>
                    <a:pt x="1" y="230"/>
                  </a:cubicBezTo>
                  <a:cubicBezTo>
                    <a:pt x="471" y="701"/>
                    <a:pt x="1076" y="566"/>
                    <a:pt x="1614" y="634"/>
                  </a:cubicBezTo>
                  <a:cubicBezTo>
                    <a:pt x="1491" y="140"/>
                    <a:pt x="1268" y="0"/>
                    <a:pt x="10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6" name="Google Shape;24326;p31"/>
            <p:cNvSpPr/>
            <p:nvPr/>
          </p:nvSpPr>
          <p:spPr>
            <a:xfrm>
              <a:off x="4637725" y="30297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" y="1"/>
                  </a:moveTo>
                  <a:lnTo>
                    <a:pt x="135" y="203"/>
                  </a:lnTo>
                  <a:lnTo>
                    <a:pt x="202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7" name="Google Shape;24327;p31"/>
            <p:cNvSpPr/>
            <p:nvPr/>
          </p:nvSpPr>
          <p:spPr>
            <a:xfrm>
              <a:off x="4940250" y="322807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35" y="1"/>
                  </a:moveTo>
                  <a:lnTo>
                    <a:pt x="1" y="135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8" name="Google Shape;24328;p31"/>
            <p:cNvSpPr/>
            <p:nvPr/>
          </p:nvSpPr>
          <p:spPr>
            <a:xfrm>
              <a:off x="5031025" y="3231450"/>
              <a:ext cx="10100" cy="5050"/>
            </a:xfrm>
            <a:custGeom>
              <a:avLst/>
              <a:gdLst/>
              <a:ahLst/>
              <a:cxnLst/>
              <a:rect l="l" t="t" r="r" b="b"/>
              <a:pathLst>
                <a:path w="404" h="202" extrusionOk="0">
                  <a:moveTo>
                    <a:pt x="0" y="0"/>
                  </a:moveTo>
                  <a:cubicBezTo>
                    <a:pt x="67" y="135"/>
                    <a:pt x="135" y="202"/>
                    <a:pt x="202" y="202"/>
                  </a:cubicBezTo>
                  <a:cubicBezTo>
                    <a:pt x="269" y="202"/>
                    <a:pt x="336" y="135"/>
                    <a:pt x="403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9" name="Google Shape;24329;p31"/>
            <p:cNvSpPr/>
            <p:nvPr/>
          </p:nvSpPr>
          <p:spPr>
            <a:xfrm>
              <a:off x="2985600" y="4367800"/>
              <a:ext cx="40375" cy="33150"/>
            </a:xfrm>
            <a:custGeom>
              <a:avLst/>
              <a:gdLst/>
              <a:ahLst/>
              <a:cxnLst/>
              <a:rect l="l" t="t" r="r" b="b"/>
              <a:pathLst>
                <a:path w="1615" h="1326" extrusionOk="0">
                  <a:moveTo>
                    <a:pt x="242" y="0"/>
                  </a:moveTo>
                  <a:cubicBezTo>
                    <a:pt x="37" y="0"/>
                    <a:pt x="1" y="283"/>
                    <a:pt x="1" y="530"/>
                  </a:cubicBezTo>
                  <a:cubicBezTo>
                    <a:pt x="329" y="765"/>
                    <a:pt x="591" y="1325"/>
                    <a:pt x="993" y="1325"/>
                  </a:cubicBezTo>
                  <a:cubicBezTo>
                    <a:pt x="1168" y="1325"/>
                    <a:pt x="1370" y="1219"/>
                    <a:pt x="1614" y="934"/>
                  </a:cubicBezTo>
                  <a:cubicBezTo>
                    <a:pt x="1278" y="665"/>
                    <a:pt x="875" y="396"/>
                    <a:pt x="539" y="127"/>
                  </a:cubicBezTo>
                  <a:cubicBezTo>
                    <a:pt x="413" y="38"/>
                    <a:pt x="317" y="0"/>
                    <a:pt x="242" y="0"/>
                  </a:cubicBezTo>
                  <a:close/>
                </a:path>
              </a:pathLst>
            </a:custGeom>
            <a:solidFill>
              <a:srgbClr val="739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0" name="Google Shape;24330;p31"/>
            <p:cNvSpPr/>
            <p:nvPr/>
          </p:nvSpPr>
          <p:spPr>
            <a:xfrm>
              <a:off x="3227625" y="47945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cubicBezTo>
                    <a:pt x="135" y="135"/>
                    <a:pt x="202" y="269"/>
                    <a:pt x="337" y="404"/>
                  </a:cubicBezTo>
                  <a:cubicBezTo>
                    <a:pt x="337" y="202"/>
                    <a:pt x="202" y="68"/>
                    <a:pt x="1" y="0"/>
                  </a:cubicBezTo>
                  <a:close/>
                </a:path>
              </a:pathLst>
            </a:custGeom>
            <a:solidFill>
              <a:srgbClr val="929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1" name="Google Shape;24331;p31"/>
            <p:cNvSpPr/>
            <p:nvPr/>
          </p:nvSpPr>
          <p:spPr>
            <a:xfrm>
              <a:off x="3293175" y="4932325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76" y="0"/>
                  </a:moveTo>
                  <a:cubicBezTo>
                    <a:pt x="34" y="0"/>
                    <a:pt x="0" y="34"/>
                    <a:pt x="0" y="67"/>
                  </a:cubicBezTo>
                  <a:cubicBezTo>
                    <a:pt x="0" y="67"/>
                    <a:pt x="135" y="135"/>
                    <a:pt x="202" y="135"/>
                  </a:cubicBezTo>
                  <a:cubicBezTo>
                    <a:pt x="168" y="34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8E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2" name="Google Shape;24332;p31"/>
            <p:cNvSpPr/>
            <p:nvPr/>
          </p:nvSpPr>
          <p:spPr>
            <a:xfrm>
              <a:off x="2834350" y="3523875"/>
              <a:ext cx="20175" cy="40700"/>
            </a:xfrm>
            <a:custGeom>
              <a:avLst/>
              <a:gdLst/>
              <a:ahLst/>
              <a:cxnLst/>
              <a:rect l="l" t="t" r="r" b="b"/>
              <a:pathLst>
                <a:path w="807" h="1628" extrusionOk="0">
                  <a:moveTo>
                    <a:pt x="0" y="1"/>
                  </a:moveTo>
                  <a:lnTo>
                    <a:pt x="0" y="404"/>
                  </a:lnTo>
                  <a:lnTo>
                    <a:pt x="0" y="1614"/>
                  </a:lnTo>
                  <a:cubicBezTo>
                    <a:pt x="36" y="1623"/>
                    <a:pt x="72" y="1627"/>
                    <a:pt x="109" y="1627"/>
                  </a:cubicBezTo>
                  <a:cubicBezTo>
                    <a:pt x="355" y="1627"/>
                    <a:pt x="632" y="1445"/>
                    <a:pt x="807" y="1211"/>
                  </a:cubicBezTo>
                  <a:cubicBezTo>
                    <a:pt x="807" y="673"/>
                    <a:pt x="471" y="203"/>
                    <a:pt x="0" y="1"/>
                  </a:cubicBezTo>
                  <a:close/>
                </a:path>
              </a:pathLst>
            </a:custGeom>
            <a:solidFill>
              <a:srgbClr val="A98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3" name="Google Shape;24333;p31"/>
            <p:cNvSpPr/>
            <p:nvPr/>
          </p:nvSpPr>
          <p:spPr>
            <a:xfrm>
              <a:off x="2856200" y="3349100"/>
              <a:ext cx="62725" cy="104225"/>
            </a:xfrm>
            <a:custGeom>
              <a:avLst/>
              <a:gdLst/>
              <a:ahLst/>
              <a:cxnLst/>
              <a:rect l="l" t="t" r="r" b="b"/>
              <a:pathLst>
                <a:path w="2509" h="4169" extrusionOk="0">
                  <a:moveTo>
                    <a:pt x="672" y="0"/>
                  </a:moveTo>
                  <a:cubicBezTo>
                    <a:pt x="538" y="0"/>
                    <a:pt x="404" y="135"/>
                    <a:pt x="336" y="135"/>
                  </a:cubicBezTo>
                  <a:cubicBezTo>
                    <a:pt x="0" y="1479"/>
                    <a:pt x="135" y="2891"/>
                    <a:pt x="740" y="4168"/>
                  </a:cubicBezTo>
                  <a:cubicBezTo>
                    <a:pt x="1307" y="4042"/>
                    <a:pt x="869" y="3148"/>
                    <a:pt x="1145" y="3148"/>
                  </a:cubicBezTo>
                  <a:cubicBezTo>
                    <a:pt x="1164" y="3148"/>
                    <a:pt x="1185" y="3152"/>
                    <a:pt x="1210" y="3160"/>
                  </a:cubicBezTo>
                  <a:cubicBezTo>
                    <a:pt x="1427" y="3229"/>
                    <a:pt x="1597" y="3259"/>
                    <a:pt x="1730" y="3259"/>
                  </a:cubicBezTo>
                  <a:cubicBezTo>
                    <a:pt x="2508" y="3259"/>
                    <a:pt x="2027" y="2237"/>
                    <a:pt x="2084" y="1950"/>
                  </a:cubicBezTo>
                  <a:cubicBezTo>
                    <a:pt x="2151" y="1412"/>
                    <a:pt x="1412" y="1412"/>
                    <a:pt x="1009" y="1210"/>
                  </a:cubicBezTo>
                  <a:cubicBezTo>
                    <a:pt x="404" y="941"/>
                    <a:pt x="1546" y="202"/>
                    <a:pt x="672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4" name="Google Shape;24334;p31"/>
            <p:cNvSpPr/>
            <p:nvPr/>
          </p:nvSpPr>
          <p:spPr>
            <a:xfrm>
              <a:off x="2862925" y="345330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471" y="0"/>
                  </a:moveTo>
                  <a:lnTo>
                    <a:pt x="0" y="404"/>
                  </a:lnTo>
                  <a:lnTo>
                    <a:pt x="471" y="807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5" name="Google Shape;24335;p31"/>
            <p:cNvSpPr/>
            <p:nvPr/>
          </p:nvSpPr>
          <p:spPr>
            <a:xfrm>
              <a:off x="2864600" y="3322200"/>
              <a:ext cx="20200" cy="10425"/>
            </a:xfrm>
            <a:custGeom>
              <a:avLst/>
              <a:gdLst/>
              <a:ahLst/>
              <a:cxnLst/>
              <a:rect l="l" t="t" r="r" b="b"/>
              <a:pathLst>
                <a:path w="808" h="417" extrusionOk="0">
                  <a:moveTo>
                    <a:pt x="807" y="1"/>
                  </a:moveTo>
                  <a:cubicBezTo>
                    <a:pt x="471" y="1"/>
                    <a:pt x="135" y="135"/>
                    <a:pt x="0" y="404"/>
                  </a:cubicBezTo>
                  <a:cubicBezTo>
                    <a:pt x="44" y="413"/>
                    <a:pt x="88" y="417"/>
                    <a:pt x="129" y="417"/>
                  </a:cubicBezTo>
                  <a:cubicBezTo>
                    <a:pt x="406" y="417"/>
                    <a:pt x="632" y="234"/>
                    <a:pt x="807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6" name="Google Shape;24336;p31"/>
            <p:cNvSpPr/>
            <p:nvPr/>
          </p:nvSpPr>
          <p:spPr>
            <a:xfrm>
              <a:off x="2854500" y="3872200"/>
              <a:ext cx="67275" cy="186175"/>
            </a:xfrm>
            <a:custGeom>
              <a:avLst/>
              <a:gdLst/>
              <a:ahLst/>
              <a:cxnLst/>
              <a:rect l="l" t="t" r="r" b="b"/>
              <a:pathLst>
                <a:path w="2691" h="7447" extrusionOk="0">
                  <a:moveTo>
                    <a:pt x="606" y="1"/>
                  </a:moveTo>
                  <a:cubicBezTo>
                    <a:pt x="387" y="1"/>
                    <a:pt x="169" y="85"/>
                    <a:pt x="1" y="253"/>
                  </a:cubicBezTo>
                  <a:lnTo>
                    <a:pt x="1" y="1463"/>
                  </a:lnTo>
                  <a:cubicBezTo>
                    <a:pt x="539" y="2337"/>
                    <a:pt x="740" y="3413"/>
                    <a:pt x="606" y="4488"/>
                  </a:cubicBezTo>
                  <a:cubicBezTo>
                    <a:pt x="606" y="5631"/>
                    <a:pt x="1413" y="6438"/>
                    <a:pt x="1614" y="7446"/>
                  </a:cubicBezTo>
                  <a:cubicBezTo>
                    <a:pt x="2690" y="7312"/>
                    <a:pt x="2287" y="6438"/>
                    <a:pt x="2421" y="5766"/>
                  </a:cubicBezTo>
                  <a:cubicBezTo>
                    <a:pt x="2488" y="5766"/>
                    <a:pt x="2556" y="5766"/>
                    <a:pt x="2556" y="5699"/>
                  </a:cubicBezTo>
                  <a:cubicBezTo>
                    <a:pt x="2556" y="5564"/>
                    <a:pt x="2556" y="5497"/>
                    <a:pt x="2421" y="5430"/>
                  </a:cubicBezTo>
                  <a:cubicBezTo>
                    <a:pt x="1816" y="4018"/>
                    <a:pt x="1816" y="2404"/>
                    <a:pt x="740" y="1127"/>
                  </a:cubicBezTo>
                  <a:cubicBezTo>
                    <a:pt x="356" y="742"/>
                    <a:pt x="1011" y="541"/>
                    <a:pt x="1189" y="232"/>
                  </a:cubicBezTo>
                  <a:lnTo>
                    <a:pt x="1189" y="232"/>
                  </a:lnTo>
                  <a:cubicBezTo>
                    <a:pt x="1196" y="239"/>
                    <a:pt x="1204" y="246"/>
                    <a:pt x="1211" y="253"/>
                  </a:cubicBezTo>
                  <a:lnTo>
                    <a:pt x="1211" y="186"/>
                  </a:lnTo>
                  <a:cubicBezTo>
                    <a:pt x="1205" y="201"/>
                    <a:pt x="1197" y="217"/>
                    <a:pt x="1189" y="232"/>
                  </a:cubicBezTo>
                  <a:lnTo>
                    <a:pt x="1189" y="232"/>
                  </a:lnTo>
                  <a:cubicBezTo>
                    <a:pt x="1024" y="78"/>
                    <a:pt x="815" y="1"/>
                    <a:pt x="606" y="1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7" name="Google Shape;24337;p31"/>
            <p:cNvSpPr/>
            <p:nvPr/>
          </p:nvSpPr>
          <p:spPr>
            <a:xfrm>
              <a:off x="2851400" y="3846400"/>
              <a:ext cx="33400" cy="30450"/>
            </a:xfrm>
            <a:custGeom>
              <a:avLst/>
              <a:gdLst/>
              <a:ahLst/>
              <a:cxnLst/>
              <a:rect l="l" t="t" r="r" b="b"/>
              <a:pathLst>
                <a:path w="1336" h="1218" extrusionOk="0">
                  <a:moveTo>
                    <a:pt x="1142" y="1"/>
                  </a:moveTo>
                  <a:cubicBezTo>
                    <a:pt x="339" y="1"/>
                    <a:pt x="0" y="406"/>
                    <a:pt x="125" y="1218"/>
                  </a:cubicBezTo>
                  <a:lnTo>
                    <a:pt x="1335" y="1218"/>
                  </a:lnTo>
                  <a:lnTo>
                    <a:pt x="1335" y="8"/>
                  </a:lnTo>
                  <a:cubicBezTo>
                    <a:pt x="1268" y="3"/>
                    <a:pt x="1203" y="1"/>
                    <a:pt x="1142" y="1"/>
                  </a:cubicBezTo>
                  <a:close/>
                </a:path>
              </a:pathLst>
            </a:custGeom>
            <a:solidFill>
              <a:srgbClr val="8A96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8" name="Google Shape;24338;p31"/>
            <p:cNvSpPr/>
            <p:nvPr/>
          </p:nvSpPr>
          <p:spPr>
            <a:xfrm>
              <a:off x="2254500" y="4129625"/>
              <a:ext cx="20200" cy="14525"/>
            </a:xfrm>
            <a:custGeom>
              <a:avLst/>
              <a:gdLst/>
              <a:ahLst/>
              <a:cxnLst/>
              <a:rect l="l" t="t" r="r" b="b"/>
              <a:pathLst>
                <a:path w="808" h="581" extrusionOk="0">
                  <a:moveTo>
                    <a:pt x="387" y="0"/>
                  </a:moveTo>
                  <a:cubicBezTo>
                    <a:pt x="265" y="0"/>
                    <a:pt x="153" y="47"/>
                    <a:pt x="68" y="175"/>
                  </a:cubicBezTo>
                  <a:cubicBezTo>
                    <a:pt x="1" y="242"/>
                    <a:pt x="1" y="376"/>
                    <a:pt x="202" y="511"/>
                  </a:cubicBezTo>
                  <a:cubicBezTo>
                    <a:pt x="274" y="559"/>
                    <a:pt x="345" y="581"/>
                    <a:pt x="414" y="581"/>
                  </a:cubicBezTo>
                  <a:cubicBezTo>
                    <a:pt x="538" y="581"/>
                    <a:pt x="653" y="507"/>
                    <a:pt x="740" y="376"/>
                  </a:cubicBezTo>
                  <a:cubicBezTo>
                    <a:pt x="807" y="242"/>
                    <a:pt x="807" y="108"/>
                    <a:pt x="606" y="40"/>
                  </a:cubicBezTo>
                  <a:cubicBezTo>
                    <a:pt x="532" y="16"/>
                    <a:pt x="458" y="0"/>
                    <a:pt x="387" y="0"/>
                  </a:cubicBezTo>
                  <a:close/>
                </a:path>
              </a:pathLst>
            </a:custGeom>
            <a:solidFill>
              <a:srgbClr val="8C95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9" name="Google Shape;24339;p31"/>
            <p:cNvSpPr/>
            <p:nvPr/>
          </p:nvSpPr>
          <p:spPr>
            <a:xfrm>
              <a:off x="2915025" y="3977675"/>
              <a:ext cx="10100" cy="40350"/>
            </a:xfrm>
            <a:custGeom>
              <a:avLst/>
              <a:gdLst/>
              <a:ahLst/>
              <a:cxnLst/>
              <a:rect l="l" t="t" r="r" b="b"/>
              <a:pathLst>
                <a:path w="404" h="1614" extrusionOk="0">
                  <a:moveTo>
                    <a:pt x="0" y="1"/>
                  </a:moveTo>
                  <a:lnTo>
                    <a:pt x="0" y="1211"/>
                  </a:lnTo>
                  <a:cubicBezTo>
                    <a:pt x="0" y="1345"/>
                    <a:pt x="0" y="1480"/>
                    <a:pt x="0" y="1547"/>
                  </a:cubicBezTo>
                  <a:cubicBezTo>
                    <a:pt x="135" y="1614"/>
                    <a:pt x="269" y="1614"/>
                    <a:pt x="403" y="1614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0" name="Google Shape;24340;p31"/>
            <p:cNvSpPr/>
            <p:nvPr/>
          </p:nvSpPr>
          <p:spPr>
            <a:xfrm>
              <a:off x="2884775" y="4058350"/>
              <a:ext cx="12350" cy="13475"/>
            </a:xfrm>
            <a:custGeom>
              <a:avLst/>
              <a:gdLst/>
              <a:ahLst/>
              <a:cxnLst/>
              <a:rect l="l" t="t" r="r" b="b"/>
              <a:pathLst>
                <a:path w="494" h="539" extrusionOk="0">
                  <a:moveTo>
                    <a:pt x="403" y="0"/>
                  </a:moveTo>
                  <a:cubicBezTo>
                    <a:pt x="336" y="0"/>
                    <a:pt x="202" y="135"/>
                    <a:pt x="134" y="269"/>
                  </a:cubicBezTo>
                  <a:cubicBezTo>
                    <a:pt x="0" y="404"/>
                    <a:pt x="202" y="538"/>
                    <a:pt x="269" y="538"/>
                  </a:cubicBezTo>
                  <a:cubicBezTo>
                    <a:pt x="269" y="538"/>
                    <a:pt x="403" y="337"/>
                    <a:pt x="403" y="202"/>
                  </a:cubicBezTo>
                  <a:cubicBezTo>
                    <a:pt x="403" y="68"/>
                    <a:pt x="454" y="51"/>
                    <a:pt x="479" y="51"/>
                  </a:cubicBezTo>
                  <a:cubicBezTo>
                    <a:pt x="487" y="51"/>
                    <a:pt x="493" y="53"/>
                    <a:pt x="493" y="53"/>
                  </a:cubicBezTo>
                  <a:cubicBezTo>
                    <a:pt x="493" y="53"/>
                    <a:pt x="471" y="45"/>
                    <a:pt x="403" y="0"/>
                  </a:cubicBezTo>
                  <a:close/>
                </a:path>
              </a:pathLst>
            </a:custGeom>
            <a:solidFill>
              <a:srgbClr val="8099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1" name="Google Shape;24341;p31"/>
            <p:cNvSpPr/>
            <p:nvPr/>
          </p:nvSpPr>
          <p:spPr>
            <a:xfrm>
              <a:off x="3298225" y="4951450"/>
              <a:ext cx="60525" cy="54925"/>
            </a:xfrm>
            <a:custGeom>
              <a:avLst/>
              <a:gdLst/>
              <a:ahLst/>
              <a:cxnLst/>
              <a:rect l="l" t="t" r="r" b="b"/>
              <a:pathLst>
                <a:path w="2421" h="2197" extrusionOk="0">
                  <a:moveTo>
                    <a:pt x="842" y="0"/>
                  </a:moveTo>
                  <a:cubicBezTo>
                    <a:pt x="539" y="0"/>
                    <a:pt x="373" y="282"/>
                    <a:pt x="0" y="916"/>
                  </a:cubicBezTo>
                  <a:lnTo>
                    <a:pt x="403" y="1319"/>
                  </a:lnTo>
                  <a:cubicBezTo>
                    <a:pt x="1053" y="1319"/>
                    <a:pt x="1263" y="2197"/>
                    <a:pt x="1942" y="2197"/>
                  </a:cubicBezTo>
                  <a:cubicBezTo>
                    <a:pt x="1967" y="2197"/>
                    <a:pt x="1991" y="2195"/>
                    <a:pt x="2017" y="2193"/>
                  </a:cubicBezTo>
                  <a:cubicBezTo>
                    <a:pt x="2017" y="1723"/>
                    <a:pt x="2151" y="1319"/>
                    <a:pt x="2420" y="916"/>
                  </a:cubicBezTo>
                  <a:cubicBezTo>
                    <a:pt x="2219" y="849"/>
                    <a:pt x="2084" y="714"/>
                    <a:pt x="2017" y="512"/>
                  </a:cubicBezTo>
                  <a:cubicBezTo>
                    <a:pt x="1418" y="183"/>
                    <a:pt x="1085" y="0"/>
                    <a:pt x="842" y="0"/>
                  </a:cubicBezTo>
                  <a:close/>
                </a:path>
              </a:pathLst>
            </a:custGeom>
            <a:solidFill>
              <a:srgbClr val="719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2" name="Google Shape;24342;p31"/>
            <p:cNvSpPr/>
            <p:nvPr/>
          </p:nvSpPr>
          <p:spPr>
            <a:xfrm>
              <a:off x="3052825" y="2323875"/>
              <a:ext cx="576500" cy="696050"/>
            </a:xfrm>
            <a:custGeom>
              <a:avLst/>
              <a:gdLst/>
              <a:ahLst/>
              <a:cxnLst/>
              <a:rect l="l" t="t" r="r" b="b"/>
              <a:pathLst>
                <a:path w="23060" h="27842" extrusionOk="0">
                  <a:moveTo>
                    <a:pt x="9816" y="0"/>
                  </a:moveTo>
                  <a:cubicBezTo>
                    <a:pt x="9144" y="0"/>
                    <a:pt x="9413" y="538"/>
                    <a:pt x="9278" y="807"/>
                  </a:cubicBezTo>
                  <a:cubicBezTo>
                    <a:pt x="8740" y="2151"/>
                    <a:pt x="7194" y="1882"/>
                    <a:pt x="6253" y="2689"/>
                  </a:cubicBezTo>
                  <a:cubicBezTo>
                    <a:pt x="6235" y="2698"/>
                    <a:pt x="6216" y="2702"/>
                    <a:pt x="6196" y="2702"/>
                  </a:cubicBezTo>
                  <a:cubicBezTo>
                    <a:pt x="6067" y="2702"/>
                    <a:pt x="5908" y="2528"/>
                    <a:pt x="5850" y="2353"/>
                  </a:cubicBezTo>
                  <a:cubicBezTo>
                    <a:pt x="5705" y="1918"/>
                    <a:pt x="5535" y="1771"/>
                    <a:pt x="5345" y="1771"/>
                  </a:cubicBezTo>
                  <a:cubicBezTo>
                    <a:pt x="5095" y="1771"/>
                    <a:pt x="4811" y="2027"/>
                    <a:pt x="4505" y="2219"/>
                  </a:cubicBezTo>
                  <a:cubicBezTo>
                    <a:pt x="3766" y="2622"/>
                    <a:pt x="2959" y="3227"/>
                    <a:pt x="3497" y="4034"/>
                  </a:cubicBezTo>
                  <a:cubicBezTo>
                    <a:pt x="4102" y="5042"/>
                    <a:pt x="4169" y="6185"/>
                    <a:pt x="4640" y="7126"/>
                  </a:cubicBezTo>
                  <a:cubicBezTo>
                    <a:pt x="4774" y="7395"/>
                    <a:pt x="4908" y="7597"/>
                    <a:pt x="4707" y="7866"/>
                  </a:cubicBezTo>
                  <a:cubicBezTo>
                    <a:pt x="4572" y="8000"/>
                    <a:pt x="4404" y="8067"/>
                    <a:pt x="4236" y="8067"/>
                  </a:cubicBezTo>
                  <a:cubicBezTo>
                    <a:pt x="4068" y="8067"/>
                    <a:pt x="3900" y="8000"/>
                    <a:pt x="3766" y="7866"/>
                  </a:cubicBezTo>
                  <a:cubicBezTo>
                    <a:pt x="2892" y="7126"/>
                    <a:pt x="2488" y="5916"/>
                    <a:pt x="1480" y="5311"/>
                  </a:cubicBezTo>
                  <a:cubicBezTo>
                    <a:pt x="1413" y="5311"/>
                    <a:pt x="1413" y="5109"/>
                    <a:pt x="1413" y="4975"/>
                  </a:cubicBezTo>
                  <a:cubicBezTo>
                    <a:pt x="1278" y="4572"/>
                    <a:pt x="2085" y="3832"/>
                    <a:pt x="1144" y="3765"/>
                  </a:cubicBezTo>
                  <a:cubicBezTo>
                    <a:pt x="1120" y="3763"/>
                    <a:pt x="1097" y="3762"/>
                    <a:pt x="1076" y="3762"/>
                  </a:cubicBezTo>
                  <a:cubicBezTo>
                    <a:pt x="433" y="3762"/>
                    <a:pt x="860" y="4715"/>
                    <a:pt x="404" y="4975"/>
                  </a:cubicBezTo>
                  <a:cubicBezTo>
                    <a:pt x="1" y="5244"/>
                    <a:pt x="68" y="5849"/>
                    <a:pt x="135" y="6320"/>
                  </a:cubicBezTo>
                  <a:cubicBezTo>
                    <a:pt x="471" y="7799"/>
                    <a:pt x="808" y="9278"/>
                    <a:pt x="1076" y="10824"/>
                  </a:cubicBezTo>
                  <a:cubicBezTo>
                    <a:pt x="1278" y="11899"/>
                    <a:pt x="1950" y="12706"/>
                    <a:pt x="2085" y="13782"/>
                  </a:cubicBezTo>
                  <a:cubicBezTo>
                    <a:pt x="2287" y="15059"/>
                    <a:pt x="2757" y="16202"/>
                    <a:pt x="3362" y="17345"/>
                  </a:cubicBezTo>
                  <a:cubicBezTo>
                    <a:pt x="3698" y="17816"/>
                    <a:pt x="3698" y="18488"/>
                    <a:pt x="3362" y="19026"/>
                  </a:cubicBezTo>
                  <a:cubicBezTo>
                    <a:pt x="2892" y="19698"/>
                    <a:pt x="3295" y="20236"/>
                    <a:pt x="3497" y="20841"/>
                  </a:cubicBezTo>
                  <a:cubicBezTo>
                    <a:pt x="3766" y="21513"/>
                    <a:pt x="4303" y="22185"/>
                    <a:pt x="4236" y="22992"/>
                  </a:cubicBezTo>
                  <a:cubicBezTo>
                    <a:pt x="4303" y="23194"/>
                    <a:pt x="4303" y="23395"/>
                    <a:pt x="4371" y="23597"/>
                  </a:cubicBezTo>
                  <a:cubicBezTo>
                    <a:pt x="4640" y="24673"/>
                    <a:pt x="5446" y="25547"/>
                    <a:pt x="5782" y="26622"/>
                  </a:cubicBezTo>
                  <a:cubicBezTo>
                    <a:pt x="5850" y="26824"/>
                    <a:pt x="5917" y="26959"/>
                    <a:pt x="6051" y="27093"/>
                  </a:cubicBezTo>
                  <a:cubicBezTo>
                    <a:pt x="6464" y="27643"/>
                    <a:pt x="6911" y="27841"/>
                    <a:pt x="7375" y="27841"/>
                  </a:cubicBezTo>
                  <a:cubicBezTo>
                    <a:pt x="7820" y="27841"/>
                    <a:pt x="8280" y="27659"/>
                    <a:pt x="8740" y="27429"/>
                  </a:cubicBezTo>
                  <a:cubicBezTo>
                    <a:pt x="10556" y="26488"/>
                    <a:pt x="12438" y="25614"/>
                    <a:pt x="14186" y="24538"/>
                  </a:cubicBezTo>
                  <a:cubicBezTo>
                    <a:pt x="14791" y="24135"/>
                    <a:pt x="15598" y="23933"/>
                    <a:pt x="15934" y="23127"/>
                  </a:cubicBezTo>
                  <a:cubicBezTo>
                    <a:pt x="16404" y="22185"/>
                    <a:pt x="16606" y="21042"/>
                    <a:pt x="17951" y="20841"/>
                  </a:cubicBezTo>
                  <a:cubicBezTo>
                    <a:pt x="18152" y="20841"/>
                    <a:pt x="18354" y="20841"/>
                    <a:pt x="18489" y="20774"/>
                  </a:cubicBezTo>
                  <a:cubicBezTo>
                    <a:pt x="19161" y="20572"/>
                    <a:pt x="20102" y="20639"/>
                    <a:pt x="20304" y="20034"/>
                  </a:cubicBezTo>
                  <a:cubicBezTo>
                    <a:pt x="20542" y="19278"/>
                    <a:pt x="20970" y="19158"/>
                    <a:pt x="21432" y="19158"/>
                  </a:cubicBezTo>
                  <a:cubicBezTo>
                    <a:pt x="21647" y="19158"/>
                    <a:pt x="21870" y="19184"/>
                    <a:pt x="22085" y="19184"/>
                  </a:cubicBezTo>
                  <a:cubicBezTo>
                    <a:pt x="22188" y="19184"/>
                    <a:pt x="22290" y="19178"/>
                    <a:pt x="22388" y="19160"/>
                  </a:cubicBezTo>
                  <a:lnTo>
                    <a:pt x="22589" y="18958"/>
                  </a:lnTo>
                  <a:cubicBezTo>
                    <a:pt x="23060" y="17883"/>
                    <a:pt x="22320" y="17950"/>
                    <a:pt x="21581" y="17883"/>
                  </a:cubicBezTo>
                  <a:cubicBezTo>
                    <a:pt x="20841" y="17816"/>
                    <a:pt x="20102" y="18017"/>
                    <a:pt x="19564" y="17345"/>
                  </a:cubicBezTo>
                  <a:cubicBezTo>
                    <a:pt x="19734" y="17112"/>
                    <a:pt x="19917" y="17046"/>
                    <a:pt x="20105" y="17046"/>
                  </a:cubicBezTo>
                  <a:cubicBezTo>
                    <a:pt x="20350" y="17046"/>
                    <a:pt x="20603" y="17157"/>
                    <a:pt x="20845" y="17157"/>
                  </a:cubicBezTo>
                  <a:cubicBezTo>
                    <a:pt x="21007" y="17157"/>
                    <a:pt x="21165" y="17107"/>
                    <a:pt x="21312" y="16942"/>
                  </a:cubicBezTo>
                  <a:cubicBezTo>
                    <a:pt x="21112" y="16421"/>
                    <a:pt x="20816" y="16211"/>
                    <a:pt x="20454" y="16211"/>
                  </a:cubicBezTo>
                  <a:cubicBezTo>
                    <a:pt x="20208" y="16211"/>
                    <a:pt x="19931" y="16308"/>
                    <a:pt x="19631" y="16471"/>
                  </a:cubicBezTo>
                  <a:cubicBezTo>
                    <a:pt x="19015" y="16751"/>
                    <a:pt x="18492" y="17358"/>
                    <a:pt x="17751" y="17358"/>
                  </a:cubicBezTo>
                  <a:cubicBezTo>
                    <a:pt x="17603" y="17358"/>
                    <a:pt x="17446" y="17334"/>
                    <a:pt x="17278" y="17278"/>
                  </a:cubicBezTo>
                  <a:cubicBezTo>
                    <a:pt x="16856" y="17119"/>
                    <a:pt x="16424" y="17065"/>
                    <a:pt x="15985" y="17065"/>
                  </a:cubicBezTo>
                  <a:cubicBezTo>
                    <a:pt x="15306" y="17065"/>
                    <a:pt x="14611" y="17196"/>
                    <a:pt x="13917" y="17278"/>
                  </a:cubicBezTo>
                  <a:cubicBezTo>
                    <a:pt x="12236" y="16807"/>
                    <a:pt x="10825" y="14790"/>
                    <a:pt x="11228" y="13042"/>
                  </a:cubicBezTo>
                  <a:cubicBezTo>
                    <a:pt x="11631" y="11294"/>
                    <a:pt x="11093" y="9345"/>
                    <a:pt x="12438" y="7799"/>
                  </a:cubicBezTo>
                  <a:cubicBezTo>
                    <a:pt x="12572" y="7530"/>
                    <a:pt x="12572" y="7261"/>
                    <a:pt x="12438" y="6992"/>
                  </a:cubicBezTo>
                  <a:cubicBezTo>
                    <a:pt x="12102" y="6387"/>
                    <a:pt x="12371" y="5983"/>
                    <a:pt x="12841" y="5446"/>
                  </a:cubicBezTo>
                  <a:cubicBezTo>
                    <a:pt x="13715" y="4370"/>
                    <a:pt x="13715" y="4303"/>
                    <a:pt x="12572" y="3227"/>
                  </a:cubicBezTo>
                  <a:cubicBezTo>
                    <a:pt x="11833" y="2488"/>
                    <a:pt x="10757" y="2017"/>
                    <a:pt x="10892" y="740"/>
                  </a:cubicBezTo>
                  <a:cubicBezTo>
                    <a:pt x="10892" y="269"/>
                    <a:pt x="10421" y="0"/>
                    <a:pt x="981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3" name="Google Shape;24343;p31"/>
            <p:cNvSpPr/>
            <p:nvPr/>
          </p:nvSpPr>
          <p:spPr>
            <a:xfrm>
              <a:off x="3123425" y="2900350"/>
              <a:ext cx="383225" cy="201325"/>
            </a:xfrm>
            <a:custGeom>
              <a:avLst/>
              <a:gdLst/>
              <a:ahLst/>
              <a:cxnLst/>
              <a:rect l="l" t="t" r="r" b="b"/>
              <a:pathLst>
                <a:path w="15329" h="8053" extrusionOk="0">
                  <a:moveTo>
                    <a:pt x="14320" y="0"/>
                  </a:moveTo>
                  <a:cubicBezTo>
                    <a:pt x="14051" y="0"/>
                    <a:pt x="13446" y="0"/>
                    <a:pt x="13446" y="269"/>
                  </a:cubicBezTo>
                  <a:cubicBezTo>
                    <a:pt x="13312" y="1479"/>
                    <a:pt x="12236" y="1009"/>
                    <a:pt x="11631" y="1278"/>
                  </a:cubicBezTo>
                  <a:lnTo>
                    <a:pt x="11429" y="1412"/>
                  </a:lnTo>
                  <a:lnTo>
                    <a:pt x="10959" y="1681"/>
                  </a:lnTo>
                  <a:lnTo>
                    <a:pt x="10757" y="1815"/>
                  </a:lnTo>
                  <a:cubicBezTo>
                    <a:pt x="10622" y="1950"/>
                    <a:pt x="10488" y="2017"/>
                    <a:pt x="10353" y="2152"/>
                  </a:cubicBezTo>
                  <a:cubicBezTo>
                    <a:pt x="10152" y="2286"/>
                    <a:pt x="10017" y="2488"/>
                    <a:pt x="9950" y="2757"/>
                  </a:cubicBezTo>
                  <a:cubicBezTo>
                    <a:pt x="9950" y="2891"/>
                    <a:pt x="10017" y="2958"/>
                    <a:pt x="9950" y="3093"/>
                  </a:cubicBezTo>
                  <a:cubicBezTo>
                    <a:pt x="9913" y="3148"/>
                    <a:pt x="9887" y="3168"/>
                    <a:pt x="9866" y="3168"/>
                  </a:cubicBezTo>
                  <a:cubicBezTo>
                    <a:pt x="9811" y="3168"/>
                    <a:pt x="9797" y="3026"/>
                    <a:pt x="9748" y="3026"/>
                  </a:cubicBezTo>
                  <a:cubicBezTo>
                    <a:pt x="9558" y="2978"/>
                    <a:pt x="9402" y="2931"/>
                    <a:pt x="9231" y="2931"/>
                  </a:cubicBezTo>
                  <a:cubicBezTo>
                    <a:pt x="9161" y="2931"/>
                    <a:pt x="9088" y="2939"/>
                    <a:pt x="9009" y="2958"/>
                  </a:cubicBezTo>
                  <a:cubicBezTo>
                    <a:pt x="8740" y="3093"/>
                    <a:pt x="8404" y="3227"/>
                    <a:pt x="8135" y="3227"/>
                  </a:cubicBezTo>
                  <a:cubicBezTo>
                    <a:pt x="7866" y="3294"/>
                    <a:pt x="7664" y="3362"/>
                    <a:pt x="7463" y="3429"/>
                  </a:cubicBezTo>
                  <a:cubicBezTo>
                    <a:pt x="7328" y="3496"/>
                    <a:pt x="7194" y="3631"/>
                    <a:pt x="7127" y="3698"/>
                  </a:cubicBezTo>
                  <a:lnTo>
                    <a:pt x="6858" y="4101"/>
                  </a:lnTo>
                  <a:cubicBezTo>
                    <a:pt x="6723" y="4236"/>
                    <a:pt x="6522" y="4303"/>
                    <a:pt x="6320" y="4370"/>
                  </a:cubicBezTo>
                  <a:cubicBezTo>
                    <a:pt x="6293" y="4368"/>
                    <a:pt x="6266" y="4368"/>
                    <a:pt x="6239" y="4368"/>
                  </a:cubicBezTo>
                  <a:cubicBezTo>
                    <a:pt x="5648" y="4368"/>
                    <a:pt x="4967" y="4747"/>
                    <a:pt x="4400" y="4747"/>
                  </a:cubicBezTo>
                  <a:cubicBezTo>
                    <a:pt x="3946" y="4747"/>
                    <a:pt x="3566" y="4505"/>
                    <a:pt x="3362" y="3631"/>
                  </a:cubicBezTo>
                  <a:cubicBezTo>
                    <a:pt x="2622" y="2622"/>
                    <a:pt x="2017" y="1547"/>
                    <a:pt x="1748" y="336"/>
                  </a:cubicBezTo>
                  <a:lnTo>
                    <a:pt x="1345" y="336"/>
                  </a:lnTo>
                  <a:cubicBezTo>
                    <a:pt x="1279" y="893"/>
                    <a:pt x="1086" y="1051"/>
                    <a:pt x="843" y="1051"/>
                  </a:cubicBezTo>
                  <a:cubicBezTo>
                    <a:pt x="587" y="1051"/>
                    <a:pt x="276" y="876"/>
                    <a:pt x="0" y="807"/>
                  </a:cubicBezTo>
                  <a:lnTo>
                    <a:pt x="0" y="807"/>
                  </a:lnTo>
                  <a:cubicBezTo>
                    <a:pt x="0" y="1143"/>
                    <a:pt x="135" y="1412"/>
                    <a:pt x="404" y="1614"/>
                  </a:cubicBezTo>
                  <a:cubicBezTo>
                    <a:pt x="1009" y="3227"/>
                    <a:pt x="2555" y="4505"/>
                    <a:pt x="2286" y="6454"/>
                  </a:cubicBezTo>
                  <a:cubicBezTo>
                    <a:pt x="2757" y="6992"/>
                    <a:pt x="3295" y="7395"/>
                    <a:pt x="3765" y="7866"/>
                  </a:cubicBezTo>
                  <a:cubicBezTo>
                    <a:pt x="4052" y="7997"/>
                    <a:pt x="4316" y="8052"/>
                    <a:pt x="4562" y="8052"/>
                  </a:cubicBezTo>
                  <a:cubicBezTo>
                    <a:pt x="5702" y="8052"/>
                    <a:pt x="6480" y="6877"/>
                    <a:pt x="7530" y="6656"/>
                  </a:cubicBezTo>
                  <a:cubicBezTo>
                    <a:pt x="9681" y="5379"/>
                    <a:pt x="11900" y="4168"/>
                    <a:pt x="14118" y="3026"/>
                  </a:cubicBezTo>
                  <a:cubicBezTo>
                    <a:pt x="14791" y="2689"/>
                    <a:pt x="15127" y="2286"/>
                    <a:pt x="15194" y="1547"/>
                  </a:cubicBezTo>
                  <a:cubicBezTo>
                    <a:pt x="15328" y="807"/>
                    <a:pt x="15194" y="202"/>
                    <a:pt x="14320" y="0"/>
                  </a:cubicBezTo>
                  <a:close/>
                </a:path>
              </a:pathLst>
            </a:custGeom>
            <a:solidFill>
              <a:srgbClr val="77A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4" name="Google Shape;24344;p31"/>
            <p:cNvSpPr/>
            <p:nvPr/>
          </p:nvSpPr>
          <p:spPr>
            <a:xfrm>
              <a:off x="2935175" y="3077850"/>
              <a:ext cx="201725" cy="121150"/>
            </a:xfrm>
            <a:custGeom>
              <a:avLst/>
              <a:gdLst/>
              <a:ahLst/>
              <a:cxnLst/>
              <a:rect l="l" t="t" r="r" b="b"/>
              <a:pathLst>
                <a:path w="8069" h="4846" extrusionOk="0">
                  <a:moveTo>
                    <a:pt x="7780" y="0"/>
                  </a:moveTo>
                  <a:cubicBezTo>
                    <a:pt x="7699" y="0"/>
                    <a:pt x="7628" y="33"/>
                    <a:pt x="7598" y="94"/>
                  </a:cubicBezTo>
                  <a:cubicBezTo>
                    <a:pt x="6724" y="295"/>
                    <a:pt x="5917" y="699"/>
                    <a:pt x="5245" y="1169"/>
                  </a:cubicBezTo>
                  <a:cubicBezTo>
                    <a:pt x="3497" y="2245"/>
                    <a:pt x="1749" y="3455"/>
                    <a:pt x="1" y="4531"/>
                  </a:cubicBezTo>
                  <a:cubicBezTo>
                    <a:pt x="283" y="4672"/>
                    <a:pt x="565" y="4846"/>
                    <a:pt x="870" y="4846"/>
                  </a:cubicBezTo>
                  <a:cubicBezTo>
                    <a:pt x="1001" y="4846"/>
                    <a:pt x="1137" y="4813"/>
                    <a:pt x="1278" y="4732"/>
                  </a:cubicBezTo>
                  <a:cubicBezTo>
                    <a:pt x="1908" y="4389"/>
                    <a:pt x="2490" y="3801"/>
                    <a:pt x="3230" y="3801"/>
                  </a:cubicBezTo>
                  <a:cubicBezTo>
                    <a:pt x="3359" y="3801"/>
                    <a:pt x="3492" y="3819"/>
                    <a:pt x="3631" y="3859"/>
                  </a:cubicBezTo>
                  <a:cubicBezTo>
                    <a:pt x="3833" y="3859"/>
                    <a:pt x="4035" y="3724"/>
                    <a:pt x="4102" y="3590"/>
                  </a:cubicBezTo>
                  <a:cubicBezTo>
                    <a:pt x="4236" y="2581"/>
                    <a:pt x="5245" y="2514"/>
                    <a:pt x="5581" y="1976"/>
                  </a:cubicBezTo>
                  <a:cubicBezTo>
                    <a:pt x="6253" y="968"/>
                    <a:pt x="7665" y="1304"/>
                    <a:pt x="8068" y="161"/>
                  </a:cubicBezTo>
                  <a:cubicBezTo>
                    <a:pt x="7994" y="50"/>
                    <a:pt x="7879" y="0"/>
                    <a:pt x="7780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5" name="Google Shape;24345;p31"/>
            <p:cNvSpPr/>
            <p:nvPr/>
          </p:nvSpPr>
          <p:spPr>
            <a:xfrm>
              <a:off x="3125100" y="2940675"/>
              <a:ext cx="68925" cy="141200"/>
            </a:xfrm>
            <a:custGeom>
              <a:avLst/>
              <a:gdLst/>
              <a:ahLst/>
              <a:cxnLst/>
              <a:rect l="l" t="t" r="r" b="b"/>
              <a:pathLst>
                <a:path w="2757" h="5648" extrusionOk="0">
                  <a:moveTo>
                    <a:pt x="404" y="1"/>
                  </a:moveTo>
                  <a:cubicBezTo>
                    <a:pt x="538" y="1076"/>
                    <a:pt x="1009" y="2152"/>
                    <a:pt x="1749" y="2959"/>
                  </a:cubicBezTo>
                  <a:cubicBezTo>
                    <a:pt x="2219" y="3698"/>
                    <a:pt x="2152" y="4169"/>
                    <a:pt x="1345" y="4572"/>
                  </a:cubicBezTo>
                  <a:cubicBezTo>
                    <a:pt x="807" y="4774"/>
                    <a:pt x="270" y="4976"/>
                    <a:pt x="1" y="5581"/>
                  </a:cubicBezTo>
                  <a:lnTo>
                    <a:pt x="471" y="5648"/>
                  </a:lnTo>
                  <a:lnTo>
                    <a:pt x="1614" y="5245"/>
                  </a:lnTo>
                  <a:cubicBezTo>
                    <a:pt x="1950" y="5245"/>
                    <a:pt x="2286" y="5110"/>
                    <a:pt x="2488" y="4841"/>
                  </a:cubicBezTo>
                  <a:cubicBezTo>
                    <a:pt x="2555" y="4303"/>
                    <a:pt x="2555" y="3766"/>
                    <a:pt x="2690" y="3228"/>
                  </a:cubicBezTo>
                  <a:cubicBezTo>
                    <a:pt x="2757" y="2824"/>
                    <a:pt x="2757" y="2555"/>
                    <a:pt x="2354" y="2421"/>
                  </a:cubicBezTo>
                  <a:cubicBezTo>
                    <a:pt x="1547" y="2085"/>
                    <a:pt x="1345" y="1413"/>
                    <a:pt x="1278" y="673"/>
                  </a:cubicBezTo>
                  <a:cubicBezTo>
                    <a:pt x="1143" y="135"/>
                    <a:pt x="875" y="1"/>
                    <a:pt x="404" y="1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6" name="Google Shape;24346;p31"/>
            <p:cNvSpPr/>
            <p:nvPr/>
          </p:nvSpPr>
          <p:spPr>
            <a:xfrm>
              <a:off x="3661250" y="3725575"/>
              <a:ext cx="50450" cy="60525"/>
            </a:xfrm>
            <a:custGeom>
              <a:avLst/>
              <a:gdLst/>
              <a:ahLst/>
              <a:cxnLst/>
              <a:rect l="l" t="t" r="r" b="b"/>
              <a:pathLst>
                <a:path w="2018" h="2421" extrusionOk="0">
                  <a:moveTo>
                    <a:pt x="0" y="0"/>
                  </a:moveTo>
                  <a:lnTo>
                    <a:pt x="0" y="404"/>
                  </a:lnTo>
                  <a:cubicBezTo>
                    <a:pt x="538" y="404"/>
                    <a:pt x="1009" y="740"/>
                    <a:pt x="1210" y="1278"/>
                  </a:cubicBezTo>
                  <a:cubicBezTo>
                    <a:pt x="1412" y="1681"/>
                    <a:pt x="1547" y="2152"/>
                    <a:pt x="2017" y="2421"/>
                  </a:cubicBezTo>
                  <a:cubicBezTo>
                    <a:pt x="1815" y="471"/>
                    <a:pt x="1748" y="336"/>
                    <a:pt x="0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7" name="Google Shape;24347;p31"/>
            <p:cNvSpPr/>
            <p:nvPr/>
          </p:nvSpPr>
          <p:spPr>
            <a:xfrm>
              <a:off x="3530150" y="3509725"/>
              <a:ext cx="356325" cy="338550"/>
            </a:xfrm>
            <a:custGeom>
              <a:avLst/>
              <a:gdLst/>
              <a:ahLst/>
              <a:cxnLst/>
              <a:rect l="l" t="t" r="r" b="b"/>
              <a:pathLst>
                <a:path w="14253" h="13542" extrusionOk="0">
                  <a:moveTo>
                    <a:pt x="1046" y="0"/>
                  </a:moveTo>
                  <a:cubicBezTo>
                    <a:pt x="924" y="0"/>
                    <a:pt x="799" y="10"/>
                    <a:pt x="673" y="29"/>
                  </a:cubicBezTo>
                  <a:cubicBezTo>
                    <a:pt x="471" y="96"/>
                    <a:pt x="337" y="164"/>
                    <a:pt x="202" y="298"/>
                  </a:cubicBezTo>
                  <a:cubicBezTo>
                    <a:pt x="1" y="634"/>
                    <a:pt x="1" y="1038"/>
                    <a:pt x="135" y="1441"/>
                  </a:cubicBezTo>
                  <a:cubicBezTo>
                    <a:pt x="337" y="1912"/>
                    <a:pt x="673" y="2382"/>
                    <a:pt x="1211" y="2651"/>
                  </a:cubicBezTo>
                  <a:cubicBezTo>
                    <a:pt x="2622" y="4197"/>
                    <a:pt x="3160" y="6483"/>
                    <a:pt x="5244" y="7491"/>
                  </a:cubicBezTo>
                  <a:cubicBezTo>
                    <a:pt x="6253" y="8231"/>
                    <a:pt x="7194" y="9038"/>
                    <a:pt x="8001" y="9979"/>
                  </a:cubicBezTo>
                  <a:cubicBezTo>
                    <a:pt x="9211" y="11189"/>
                    <a:pt x="9950" y="12870"/>
                    <a:pt x="11631" y="13542"/>
                  </a:cubicBezTo>
                  <a:cubicBezTo>
                    <a:pt x="12176" y="12997"/>
                    <a:pt x="12992" y="12725"/>
                    <a:pt x="13787" y="12725"/>
                  </a:cubicBezTo>
                  <a:cubicBezTo>
                    <a:pt x="13876" y="12725"/>
                    <a:pt x="13964" y="12729"/>
                    <a:pt x="14051" y="12735"/>
                  </a:cubicBezTo>
                  <a:cubicBezTo>
                    <a:pt x="14118" y="12735"/>
                    <a:pt x="14118" y="12668"/>
                    <a:pt x="14186" y="12601"/>
                  </a:cubicBezTo>
                  <a:cubicBezTo>
                    <a:pt x="14253" y="12534"/>
                    <a:pt x="14186" y="12466"/>
                    <a:pt x="14051" y="12332"/>
                  </a:cubicBezTo>
                  <a:cubicBezTo>
                    <a:pt x="13446" y="11794"/>
                    <a:pt x="12841" y="11256"/>
                    <a:pt x="12303" y="10651"/>
                  </a:cubicBezTo>
                  <a:cubicBezTo>
                    <a:pt x="11093" y="9172"/>
                    <a:pt x="9749" y="7760"/>
                    <a:pt x="8270" y="6483"/>
                  </a:cubicBezTo>
                  <a:cubicBezTo>
                    <a:pt x="6791" y="5407"/>
                    <a:pt x="5446" y="3996"/>
                    <a:pt x="4438" y="2517"/>
                  </a:cubicBezTo>
                  <a:cubicBezTo>
                    <a:pt x="4034" y="1844"/>
                    <a:pt x="3496" y="1306"/>
                    <a:pt x="2824" y="970"/>
                  </a:cubicBezTo>
                  <a:cubicBezTo>
                    <a:pt x="2421" y="338"/>
                    <a:pt x="1773" y="0"/>
                    <a:pt x="1046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8" name="Google Shape;24348;p31"/>
            <p:cNvSpPr/>
            <p:nvPr/>
          </p:nvSpPr>
          <p:spPr>
            <a:xfrm>
              <a:off x="3901575" y="3844475"/>
              <a:ext cx="53825" cy="53775"/>
            </a:xfrm>
            <a:custGeom>
              <a:avLst/>
              <a:gdLst/>
              <a:ahLst/>
              <a:cxnLst/>
              <a:rect l="l" t="t" r="r" b="b"/>
              <a:pathLst>
                <a:path w="2153" h="2151" extrusionOk="0">
                  <a:moveTo>
                    <a:pt x="203" y="1"/>
                  </a:moveTo>
                  <a:cubicBezTo>
                    <a:pt x="135" y="1"/>
                    <a:pt x="68" y="51"/>
                    <a:pt x="1" y="152"/>
                  </a:cubicBezTo>
                  <a:cubicBezTo>
                    <a:pt x="162" y="1814"/>
                    <a:pt x="194" y="2151"/>
                    <a:pt x="1190" y="2151"/>
                  </a:cubicBezTo>
                  <a:cubicBezTo>
                    <a:pt x="1442" y="2151"/>
                    <a:pt x="1757" y="2129"/>
                    <a:pt x="2152" y="2102"/>
                  </a:cubicBezTo>
                  <a:cubicBezTo>
                    <a:pt x="1816" y="1564"/>
                    <a:pt x="1211" y="1228"/>
                    <a:pt x="1144" y="555"/>
                  </a:cubicBezTo>
                  <a:cubicBezTo>
                    <a:pt x="808" y="555"/>
                    <a:pt x="539" y="354"/>
                    <a:pt x="404" y="152"/>
                  </a:cubicBezTo>
                  <a:cubicBezTo>
                    <a:pt x="337" y="51"/>
                    <a:pt x="270" y="1"/>
                    <a:pt x="203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9" name="Google Shape;24349;p31"/>
            <p:cNvSpPr/>
            <p:nvPr/>
          </p:nvSpPr>
          <p:spPr>
            <a:xfrm>
              <a:off x="3859575" y="3835225"/>
              <a:ext cx="35325" cy="37950"/>
            </a:xfrm>
            <a:custGeom>
              <a:avLst/>
              <a:gdLst/>
              <a:ahLst/>
              <a:cxnLst/>
              <a:rect l="l" t="t" r="r" b="b"/>
              <a:pathLst>
                <a:path w="1413" h="1518" extrusionOk="0">
                  <a:moveTo>
                    <a:pt x="1156" y="1"/>
                  </a:moveTo>
                  <a:cubicBezTo>
                    <a:pt x="1097" y="1"/>
                    <a:pt x="1025" y="18"/>
                    <a:pt x="941" y="51"/>
                  </a:cubicBezTo>
                  <a:cubicBezTo>
                    <a:pt x="336" y="119"/>
                    <a:pt x="0" y="388"/>
                    <a:pt x="202" y="993"/>
                  </a:cubicBezTo>
                  <a:cubicBezTo>
                    <a:pt x="311" y="1211"/>
                    <a:pt x="420" y="1518"/>
                    <a:pt x="709" y="1518"/>
                  </a:cubicBezTo>
                  <a:cubicBezTo>
                    <a:pt x="776" y="1518"/>
                    <a:pt x="853" y="1501"/>
                    <a:pt x="941" y="1463"/>
                  </a:cubicBezTo>
                  <a:cubicBezTo>
                    <a:pt x="1412" y="1329"/>
                    <a:pt x="1278" y="858"/>
                    <a:pt x="1345" y="455"/>
                  </a:cubicBezTo>
                  <a:cubicBezTo>
                    <a:pt x="1395" y="152"/>
                    <a:pt x="1332" y="1"/>
                    <a:pt x="1156" y="1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0" name="Google Shape;24350;p31"/>
            <p:cNvSpPr/>
            <p:nvPr/>
          </p:nvSpPr>
          <p:spPr>
            <a:xfrm>
              <a:off x="3883100" y="3818000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0" y="1"/>
                  </a:moveTo>
                  <a:lnTo>
                    <a:pt x="0" y="337"/>
                  </a:lnTo>
                  <a:cubicBezTo>
                    <a:pt x="0" y="471"/>
                    <a:pt x="0" y="606"/>
                    <a:pt x="0" y="740"/>
                  </a:cubicBezTo>
                  <a:lnTo>
                    <a:pt x="404" y="1144"/>
                  </a:lnTo>
                  <a:cubicBezTo>
                    <a:pt x="538" y="1144"/>
                    <a:pt x="673" y="1144"/>
                    <a:pt x="807" y="1211"/>
                  </a:cubicBezTo>
                  <a:lnTo>
                    <a:pt x="1211" y="1211"/>
                  </a:lnTo>
                  <a:cubicBezTo>
                    <a:pt x="1009" y="606"/>
                    <a:pt x="538" y="203"/>
                    <a:pt x="0" y="1"/>
                  </a:cubicBezTo>
                  <a:close/>
                </a:path>
              </a:pathLst>
            </a:custGeom>
            <a:solidFill>
              <a:srgbClr val="B09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1" name="Google Shape;24351;p31"/>
            <p:cNvSpPr/>
            <p:nvPr/>
          </p:nvSpPr>
          <p:spPr>
            <a:xfrm>
              <a:off x="4016475" y="4017425"/>
              <a:ext cx="17150" cy="16175"/>
            </a:xfrm>
            <a:custGeom>
              <a:avLst/>
              <a:gdLst/>
              <a:ahLst/>
              <a:cxnLst/>
              <a:rect l="l" t="t" r="r" b="b"/>
              <a:pathLst>
                <a:path w="686" h="647" extrusionOk="0">
                  <a:moveTo>
                    <a:pt x="593" y="1"/>
                  </a:moveTo>
                  <a:cubicBezTo>
                    <a:pt x="571" y="1"/>
                    <a:pt x="544" y="9"/>
                    <a:pt x="514" y="24"/>
                  </a:cubicBezTo>
                  <a:cubicBezTo>
                    <a:pt x="313" y="158"/>
                    <a:pt x="178" y="158"/>
                    <a:pt x="111" y="360"/>
                  </a:cubicBezTo>
                  <a:cubicBezTo>
                    <a:pt x="0" y="526"/>
                    <a:pt x="163" y="647"/>
                    <a:pt x="299" y="647"/>
                  </a:cubicBezTo>
                  <a:cubicBezTo>
                    <a:pt x="328" y="647"/>
                    <a:pt x="356" y="641"/>
                    <a:pt x="380" y="629"/>
                  </a:cubicBezTo>
                  <a:cubicBezTo>
                    <a:pt x="514" y="562"/>
                    <a:pt x="581" y="360"/>
                    <a:pt x="581" y="360"/>
                  </a:cubicBezTo>
                  <a:cubicBezTo>
                    <a:pt x="686" y="100"/>
                    <a:pt x="669" y="1"/>
                    <a:pt x="593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2" name="Google Shape;24352;p31"/>
            <p:cNvSpPr/>
            <p:nvPr/>
          </p:nvSpPr>
          <p:spPr>
            <a:xfrm>
              <a:off x="3831000" y="3866425"/>
              <a:ext cx="20200" cy="10850"/>
            </a:xfrm>
            <a:custGeom>
              <a:avLst/>
              <a:gdLst/>
              <a:ahLst/>
              <a:cxnLst/>
              <a:rect l="l" t="t" r="r" b="b"/>
              <a:pathLst>
                <a:path w="808" h="434" extrusionOk="0">
                  <a:moveTo>
                    <a:pt x="132" y="0"/>
                  </a:moveTo>
                  <a:cubicBezTo>
                    <a:pt x="89" y="0"/>
                    <a:pt x="45" y="5"/>
                    <a:pt x="0" y="13"/>
                  </a:cubicBezTo>
                  <a:cubicBezTo>
                    <a:pt x="168" y="294"/>
                    <a:pt x="383" y="434"/>
                    <a:pt x="645" y="434"/>
                  </a:cubicBezTo>
                  <a:cubicBezTo>
                    <a:pt x="697" y="434"/>
                    <a:pt x="751" y="428"/>
                    <a:pt x="807" y="417"/>
                  </a:cubicBezTo>
                  <a:cubicBezTo>
                    <a:pt x="690" y="183"/>
                    <a:pt x="421" y="0"/>
                    <a:pt x="132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3" name="Google Shape;24353;p31"/>
            <p:cNvSpPr/>
            <p:nvPr/>
          </p:nvSpPr>
          <p:spPr>
            <a:xfrm>
              <a:off x="3861250" y="38869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0" y="0"/>
                  </a:moveTo>
                  <a:cubicBezTo>
                    <a:pt x="0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0" y="0"/>
                  </a:cubicBez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4" name="Google Shape;24354;p31"/>
            <p:cNvSpPr/>
            <p:nvPr/>
          </p:nvSpPr>
          <p:spPr>
            <a:xfrm>
              <a:off x="3852850" y="38768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40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5" name="Google Shape;24355;p31"/>
            <p:cNvSpPr/>
            <p:nvPr/>
          </p:nvSpPr>
          <p:spPr>
            <a:xfrm>
              <a:off x="3822600" y="38566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0A2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6" name="Google Shape;24356;p31"/>
            <p:cNvSpPr/>
            <p:nvPr/>
          </p:nvSpPr>
          <p:spPr>
            <a:xfrm>
              <a:off x="3558725" y="3574300"/>
              <a:ext cx="102550" cy="151300"/>
            </a:xfrm>
            <a:custGeom>
              <a:avLst/>
              <a:gdLst/>
              <a:ahLst/>
              <a:cxnLst/>
              <a:rect l="l" t="t" r="r" b="b"/>
              <a:pathLst>
                <a:path w="4102" h="6052" extrusionOk="0">
                  <a:moveTo>
                    <a:pt x="68" y="1"/>
                  </a:moveTo>
                  <a:cubicBezTo>
                    <a:pt x="68" y="337"/>
                    <a:pt x="0" y="740"/>
                    <a:pt x="135" y="942"/>
                  </a:cubicBezTo>
                  <a:cubicBezTo>
                    <a:pt x="1614" y="2555"/>
                    <a:pt x="2286" y="4707"/>
                    <a:pt x="4101" y="6051"/>
                  </a:cubicBezTo>
                  <a:lnTo>
                    <a:pt x="4101" y="4841"/>
                  </a:lnTo>
                  <a:cubicBezTo>
                    <a:pt x="3362" y="3967"/>
                    <a:pt x="2690" y="3093"/>
                    <a:pt x="2017" y="2219"/>
                  </a:cubicBezTo>
                  <a:cubicBezTo>
                    <a:pt x="1547" y="1345"/>
                    <a:pt x="874" y="606"/>
                    <a:pt x="68" y="1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7" name="Google Shape;24357;p31"/>
            <p:cNvSpPr/>
            <p:nvPr/>
          </p:nvSpPr>
          <p:spPr>
            <a:xfrm>
              <a:off x="3348625" y="4964250"/>
              <a:ext cx="10125" cy="11800"/>
            </a:xfrm>
            <a:custGeom>
              <a:avLst/>
              <a:gdLst/>
              <a:ahLst/>
              <a:cxnLst/>
              <a:rect l="l" t="t" r="r" b="b"/>
              <a:pathLst>
                <a:path w="405" h="472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02"/>
                    <a:pt x="203" y="404"/>
                    <a:pt x="404" y="471"/>
                  </a:cubicBez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8D9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8" name="Google Shape;24358;p31"/>
            <p:cNvSpPr/>
            <p:nvPr/>
          </p:nvSpPr>
          <p:spPr>
            <a:xfrm>
              <a:off x="3625950" y="3078700"/>
              <a:ext cx="435325" cy="292400"/>
            </a:xfrm>
            <a:custGeom>
              <a:avLst/>
              <a:gdLst/>
              <a:ahLst/>
              <a:cxnLst/>
              <a:rect l="l" t="t" r="r" b="b"/>
              <a:pathLst>
                <a:path w="17413" h="11696" extrusionOk="0">
                  <a:moveTo>
                    <a:pt x="7944" y="1"/>
                  </a:moveTo>
                  <a:cubicBezTo>
                    <a:pt x="6949" y="1"/>
                    <a:pt x="5954" y="135"/>
                    <a:pt x="4975" y="396"/>
                  </a:cubicBezTo>
                  <a:cubicBezTo>
                    <a:pt x="4370" y="1135"/>
                    <a:pt x="3698" y="1808"/>
                    <a:pt x="2891" y="2278"/>
                  </a:cubicBezTo>
                  <a:cubicBezTo>
                    <a:pt x="471" y="3421"/>
                    <a:pt x="1" y="4833"/>
                    <a:pt x="942" y="7388"/>
                  </a:cubicBezTo>
                  <a:cubicBezTo>
                    <a:pt x="1211" y="8530"/>
                    <a:pt x="2085" y="9136"/>
                    <a:pt x="2891" y="9808"/>
                  </a:cubicBezTo>
                  <a:cubicBezTo>
                    <a:pt x="3631" y="10144"/>
                    <a:pt x="4236" y="10749"/>
                    <a:pt x="4975" y="11018"/>
                  </a:cubicBezTo>
                  <a:cubicBezTo>
                    <a:pt x="5110" y="11085"/>
                    <a:pt x="5312" y="11220"/>
                    <a:pt x="5446" y="11354"/>
                  </a:cubicBezTo>
                  <a:cubicBezTo>
                    <a:pt x="5932" y="11250"/>
                    <a:pt x="6418" y="11210"/>
                    <a:pt x="6904" y="11210"/>
                  </a:cubicBezTo>
                  <a:cubicBezTo>
                    <a:pt x="8591" y="11210"/>
                    <a:pt x="10282" y="11696"/>
                    <a:pt x="11991" y="11696"/>
                  </a:cubicBezTo>
                  <a:cubicBezTo>
                    <a:pt x="12652" y="11696"/>
                    <a:pt x="13316" y="11623"/>
                    <a:pt x="13984" y="11421"/>
                  </a:cubicBezTo>
                  <a:cubicBezTo>
                    <a:pt x="14053" y="11433"/>
                    <a:pt x="14122" y="11438"/>
                    <a:pt x="14191" y="11438"/>
                  </a:cubicBezTo>
                  <a:cubicBezTo>
                    <a:pt x="14524" y="11438"/>
                    <a:pt x="14848" y="11308"/>
                    <a:pt x="15127" y="11085"/>
                  </a:cubicBezTo>
                  <a:cubicBezTo>
                    <a:pt x="17009" y="9673"/>
                    <a:pt x="17413" y="7993"/>
                    <a:pt x="16673" y="5707"/>
                  </a:cubicBezTo>
                  <a:cubicBezTo>
                    <a:pt x="16001" y="3690"/>
                    <a:pt x="14455" y="2614"/>
                    <a:pt x="13110" y="1270"/>
                  </a:cubicBezTo>
                  <a:cubicBezTo>
                    <a:pt x="12370" y="1135"/>
                    <a:pt x="11564" y="1135"/>
                    <a:pt x="11093" y="463"/>
                  </a:cubicBezTo>
                  <a:cubicBezTo>
                    <a:pt x="10055" y="152"/>
                    <a:pt x="8999" y="1"/>
                    <a:pt x="7944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9" name="Google Shape;24359;p31"/>
            <p:cNvSpPr/>
            <p:nvPr/>
          </p:nvSpPr>
          <p:spPr>
            <a:xfrm>
              <a:off x="4204100" y="3237925"/>
              <a:ext cx="215175" cy="202950"/>
            </a:xfrm>
            <a:custGeom>
              <a:avLst/>
              <a:gdLst/>
              <a:ahLst/>
              <a:cxnLst/>
              <a:rect l="l" t="t" r="r" b="b"/>
              <a:pathLst>
                <a:path w="8607" h="8118" extrusionOk="0">
                  <a:moveTo>
                    <a:pt x="3840" y="0"/>
                  </a:moveTo>
                  <a:cubicBezTo>
                    <a:pt x="3099" y="0"/>
                    <a:pt x="2438" y="202"/>
                    <a:pt x="1951" y="1220"/>
                  </a:cubicBezTo>
                  <a:cubicBezTo>
                    <a:pt x="1480" y="2161"/>
                    <a:pt x="875" y="3170"/>
                    <a:pt x="404" y="4178"/>
                  </a:cubicBezTo>
                  <a:cubicBezTo>
                    <a:pt x="1" y="4783"/>
                    <a:pt x="1" y="5590"/>
                    <a:pt x="404" y="6195"/>
                  </a:cubicBezTo>
                  <a:cubicBezTo>
                    <a:pt x="942" y="7069"/>
                    <a:pt x="1816" y="7674"/>
                    <a:pt x="2825" y="7876"/>
                  </a:cubicBezTo>
                  <a:cubicBezTo>
                    <a:pt x="3285" y="8039"/>
                    <a:pt x="3758" y="8117"/>
                    <a:pt x="4226" y="8117"/>
                  </a:cubicBezTo>
                  <a:cubicBezTo>
                    <a:pt x="5876" y="8117"/>
                    <a:pt x="7455" y="7147"/>
                    <a:pt x="8136" y="5523"/>
                  </a:cubicBezTo>
                  <a:cubicBezTo>
                    <a:pt x="8606" y="4313"/>
                    <a:pt x="8606" y="2968"/>
                    <a:pt x="8136" y="1758"/>
                  </a:cubicBezTo>
                  <a:cubicBezTo>
                    <a:pt x="7598" y="1153"/>
                    <a:pt x="7060" y="615"/>
                    <a:pt x="6522" y="77"/>
                  </a:cubicBezTo>
                  <a:cubicBezTo>
                    <a:pt x="6444" y="63"/>
                    <a:pt x="6374" y="56"/>
                    <a:pt x="6313" y="56"/>
                  </a:cubicBezTo>
                  <a:cubicBezTo>
                    <a:pt x="5796" y="56"/>
                    <a:pt x="5850" y="531"/>
                    <a:pt x="5850" y="951"/>
                  </a:cubicBezTo>
                  <a:cubicBezTo>
                    <a:pt x="5850" y="1465"/>
                    <a:pt x="5623" y="1654"/>
                    <a:pt x="5258" y="1654"/>
                  </a:cubicBezTo>
                  <a:cubicBezTo>
                    <a:pt x="5098" y="1654"/>
                    <a:pt x="4912" y="1618"/>
                    <a:pt x="4707" y="1556"/>
                  </a:cubicBezTo>
                  <a:lnTo>
                    <a:pt x="4707" y="1556"/>
                  </a:lnTo>
                  <a:cubicBezTo>
                    <a:pt x="4841" y="1573"/>
                    <a:pt x="4976" y="1586"/>
                    <a:pt x="5102" y="1586"/>
                  </a:cubicBezTo>
                  <a:cubicBezTo>
                    <a:pt x="5480" y="1586"/>
                    <a:pt x="5783" y="1472"/>
                    <a:pt x="5783" y="1019"/>
                  </a:cubicBezTo>
                  <a:cubicBezTo>
                    <a:pt x="5917" y="548"/>
                    <a:pt x="5514" y="77"/>
                    <a:pt x="5043" y="77"/>
                  </a:cubicBezTo>
                  <a:cubicBezTo>
                    <a:pt x="4630" y="54"/>
                    <a:pt x="4224" y="0"/>
                    <a:pt x="3840" y="0"/>
                  </a:cubicBezTo>
                  <a:close/>
                </a:path>
              </a:pathLst>
            </a:custGeom>
            <a:solidFill>
              <a:srgbClr val="FE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0" name="Google Shape;24360;p31"/>
            <p:cNvSpPr/>
            <p:nvPr/>
          </p:nvSpPr>
          <p:spPr>
            <a:xfrm>
              <a:off x="3071325" y="3056975"/>
              <a:ext cx="341200" cy="301200"/>
            </a:xfrm>
            <a:custGeom>
              <a:avLst/>
              <a:gdLst/>
              <a:ahLst/>
              <a:cxnLst/>
              <a:rect l="l" t="t" r="r" b="b"/>
              <a:pathLst>
                <a:path w="13648" h="12048" extrusionOk="0">
                  <a:moveTo>
                    <a:pt x="10106" y="0"/>
                  </a:moveTo>
                  <a:cubicBezTo>
                    <a:pt x="10040" y="0"/>
                    <a:pt x="9967" y="38"/>
                    <a:pt x="9883" y="122"/>
                  </a:cubicBezTo>
                  <a:cubicBezTo>
                    <a:pt x="9278" y="324"/>
                    <a:pt x="8606" y="324"/>
                    <a:pt x="8202" y="727"/>
                  </a:cubicBezTo>
                  <a:cubicBezTo>
                    <a:pt x="7664" y="1157"/>
                    <a:pt x="6997" y="1372"/>
                    <a:pt x="6339" y="1372"/>
                  </a:cubicBezTo>
                  <a:cubicBezTo>
                    <a:pt x="6175" y="1372"/>
                    <a:pt x="6011" y="1359"/>
                    <a:pt x="5849" y="1332"/>
                  </a:cubicBezTo>
                  <a:cubicBezTo>
                    <a:pt x="5379" y="1399"/>
                    <a:pt x="5311" y="1870"/>
                    <a:pt x="4975" y="2139"/>
                  </a:cubicBezTo>
                  <a:cubicBezTo>
                    <a:pt x="4774" y="2341"/>
                    <a:pt x="4370" y="2206"/>
                    <a:pt x="4168" y="2475"/>
                  </a:cubicBezTo>
                  <a:lnTo>
                    <a:pt x="3765" y="2475"/>
                  </a:lnTo>
                  <a:cubicBezTo>
                    <a:pt x="3631" y="2677"/>
                    <a:pt x="3496" y="2744"/>
                    <a:pt x="3362" y="2878"/>
                  </a:cubicBezTo>
                  <a:lnTo>
                    <a:pt x="2958" y="2878"/>
                  </a:lnTo>
                  <a:cubicBezTo>
                    <a:pt x="2421" y="2946"/>
                    <a:pt x="2017" y="3282"/>
                    <a:pt x="1748" y="3685"/>
                  </a:cubicBezTo>
                  <a:cubicBezTo>
                    <a:pt x="1547" y="3820"/>
                    <a:pt x="1345" y="3887"/>
                    <a:pt x="1345" y="4088"/>
                  </a:cubicBezTo>
                  <a:cubicBezTo>
                    <a:pt x="1076" y="4626"/>
                    <a:pt x="0" y="4425"/>
                    <a:pt x="135" y="5366"/>
                  </a:cubicBezTo>
                  <a:cubicBezTo>
                    <a:pt x="605" y="5231"/>
                    <a:pt x="1009" y="5097"/>
                    <a:pt x="1479" y="4828"/>
                  </a:cubicBezTo>
                  <a:cubicBezTo>
                    <a:pt x="2891" y="3685"/>
                    <a:pt x="4706" y="3214"/>
                    <a:pt x="6253" y="2341"/>
                  </a:cubicBezTo>
                  <a:cubicBezTo>
                    <a:pt x="6458" y="2203"/>
                    <a:pt x="6640" y="2136"/>
                    <a:pt x="6794" y="2136"/>
                  </a:cubicBezTo>
                  <a:cubicBezTo>
                    <a:pt x="7093" y="2136"/>
                    <a:pt x="7284" y="2390"/>
                    <a:pt x="7328" y="2878"/>
                  </a:cubicBezTo>
                  <a:lnTo>
                    <a:pt x="7395" y="3752"/>
                  </a:lnTo>
                  <a:cubicBezTo>
                    <a:pt x="7732" y="4828"/>
                    <a:pt x="8135" y="5904"/>
                    <a:pt x="8538" y="6979"/>
                  </a:cubicBezTo>
                  <a:cubicBezTo>
                    <a:pt x="8740" y="7114"/>
                    <a:pt x="8874" y="7248"/>
                    <a:pt x="9009" y="7450"/>
                  </a:cubicBezTo>
                  <a:cubicBezTo>
                    <a:pt x="9479" y="7920"/>
                    <a:pt x="9883" y="8458"/>
                    <a:pt x="10219" y="9063"/>
                  </a:cubicBezTo>
                  <a:cubicBezTo>
                    <a:pt x="10555" y="9265"/>
                    <a:pt x="10421" y="9668"/>
                    <a:pt x="10690" y="9870"/>
                  </a:cubicBezTo>
                  <a:cubicBezTo>
                    <a:pt x="10824" y="10005"/>
                    <a:pt x="10958" y="10139"/>
                    <a:pt x="11093" y="10341"/>
                  </a:cubicBezTo>
                  <a:cubicBezTo>
                    <a:pt x="11362" y="10475"/>
                    <a:pt x="11295" y="10878"/>
                    <a:pt x="11564" y="11080"/>
                  </a:cubicBezTo>
                  <a:cubicBezTo>
                    <a:pt x="11832" y="11282"/>
                    <a:pt x="12101" y="11551"/>
                    <a:pt x="12303" y="11887"/>
                  </a:cubicBezTo>
                  <a:cubicBezTo>
                    <a:pt x="12401" y="11985"/>
                    <a:pt x="12536" y="12048"/>
                    <a:pt x="12680" y="12048"/>
                  </a:cubicBezTo>
                  <a:cubicBezTo>
                    <a:pt x="12733" y="12048"/>
                    <a:pt x="12787" y="12039"/>
                    <a:pt x="12841" y="12021"/>
                  </a:cubicBezTo>
                  <a:cubicBezTo>
                    <a:pt x="13244" y="11820"/>
                    <a:pt x="13580" y="11416"/>
                    <a:pt x="13648" y="10946"/>
                  </a:cubicBezTo>
                  <a:cubicBezTo>
                    <a:pt x="12975" y="9937"/>
                    <a:pt x="12034" y="9131"/>
                    <a:pt x="11429" y="7988"/>
                  </a:cubicBezTo>
                  <a:lnTo>
                    <a:pt x="11160" y="7584"/>
                  </a:lnTo>
                  <a:lnTo>
                    <a:pt x="10958" y="7383"/>
                  </a:lnTo>
                  <a:cubicBezTo>
                    <a:pt x="10891" y="7248"/>
                    <a:pt x="10757" y="7181"/>
                    <a:pt x="10690" y="7046"/>
                  </a:cubicBezTo>
                  <a:lnTo>
                    <a:pt x="10488" y="6912"/>
                  </a:lnTo>
                  <a:cubicBezTo>
                    <a:pt x="10421" y="6778"/>
                    <a:pt x="10286" y="6710"/>
                    <a:pt x="10152" y="6576"/>
                  </a:cubicBezTo>
                  <a:lnTo>
                    <a:pt x="10017" y="6441"/>
                  </a:lnTo>
                  <a:cubicBezTo>
                    <a:pt x="9950" y="6307"/>
                    <a:pt x="9883" y="6173"/>
                    <a:pt x="9816" y="6105"/>
                  </a:cubicBezTo>
                  <a:lnTo>
                    <a:pt x="9614" y="5702"/>
                  </a:lnTo>
                  <a:cubicBezTo>
                    <a:pt x="9547" y="5567"/>
                    <a:pt x="9412" y="5366"/>
                    <a:pt x="9345" y="5164"/>
                  </a:cubicBezTo>
                  <a:cubicBezTo>
                    <a:pt x="9278" y="4962"/>
                    <a:pt x="9211" y="4761"/>
                    <a:pt x="9076" y="4626"/>
                  </a:cubicBezTo>
                  <a:cubicBezTo>
                    <a:pt x="8807" y="4357"/>
                    <a:pt x="8942" y="3954"/>
                    <a:pt x="8673" y="3752"/>
                  </a:cubicBezTo>
                  <a:cubicBezTo>
                    <a:pt x="8068" y="1601"/>
                    <a:pt x="8068" y="1601"/>
                    <a:pt x="10085" y="458"/>
                  </a:cubicBezTo>
                  <a:cubicBezTo>
                    <a:pt x="10219" y="391"/>
                    <a:pt x="10286" y="256"/>
                    <a:pt x="10353" y="189"/>
                  </a:cubicBezTo>
                  <a:cubicBezTo>
                    <a:pt x="10275" y="72"/>
                    <a:pt x="10197" y="0"/>
                    <a:pt x="10106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1" name="Google Shape;24361;p31"/>
            <p:cNvSpPr/>
            <p:nvPr/>
          </p:nvSpPr>
          <p:spPr>
            <a:xfrm>
              <a:off x="3447800" y="2868400"/>
              <a:ext cx="284050" cy="139525"/>
            </a:xfrm>
            <a:custGeom>
              <a:avLst/>
              <a:gdLst/>
              <a:ahLst/>
              <a:cxnLst/>
              <a:rect l="l" t="t" r="r" b="b"/>
              <a:pathLst>
                <a:path w="11362" h="5581" extrusionOk="0">
                  <a:moveTo>
                    <a:pt x="10085" y="1"/>
                  </a:moveTo>
                  <a:lnTo>
                    <a:pt x="7664" y="808"/>
                  </a:lnTo>
                  <a:cubicBezTo>
                    <a:pt x="6858" y="1816"/>
                    <a:pt x="5513" y="1816"/>
                    <a:pt x="4505" y="2488"/>
                  </a:cubicBezTo>
                  <a:cubicBezTo>
                    <a:pt x="4370" y="2556"/>
                    <a:pt x="4236" y="2623"/>
                    <a:pt x="4101" y="2690"/>
                  </a:cubicBezTo>
                  <a:cubicBezTo>
                    <a:pt x="3765" y="3026"/>
                    <a:pt x="3362" y="3161"/>
                    <a:pt x="2958" y="3228"/>
                  </a:cubicBezTo>
                  <a:cubicBezTo>
                    <a:pt x="2084" y="4169"/>
                    <a:pt x="269" y="3900"/>
                    <a:pt x="0" y="5581"/>
                  </a:cubicBezTo>
                  <a:cubicBezTo>
                    <a:pt x="337" y="5581"/>
                    <a:pt x="673" y="5581"/>
                    <a:pt x="1009" y="5514"/>
                  </a:cubicBezTo>
                  <a:cubicBezTo>
                    <a:pt x="4572" y="3900"/>
                    <a:pt x="8001" y="2085"/>
                    <a:pt x="11362" y="1"/>
                  </a:cubicBezTo>
                  <a:close/>
                </a:path>
              </a:pathLst>
            </a:custGeom>
            <a:solidFill>
              <a:srgbClr val="DA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2" name="Google Shape;24362;p31"/>
            <p:cNvSpPr/>
            <p:nvPr/>
          </p:nvSpPr>
          <p:spPr>
            <a:xfrm>
              <a:off x="3929425" y="3110425"/>
              <a:ext cx="146975" cy="245425"/>
            </a:xfrm>
            <a:custGeom>
              <a:avLst/>
              <a:gdLst/>
              <a:ahLst/>
              <a:cxnLst/>
              <a:rect l="l" t="t" r="r" b="b"/>
              <a:pathLst>
                <a:path w="5879" h="9817" extrusionOk="0">
                  <a:moveTo>
                    <a:pt x="971" y="1"/>
                  </a:moveTo>
                  <a:lnTo>
                    <a:pt x="971" y="1"/>
                  </a:lnTo>
                  <a:cubicBezTo>
                    <a:pt x="1035" y="321"/>
                    <a:pt x="0" y="947"/>
                    <a:pt x="1124" y="947"/>
                  </a:cubicBezTo>
                  <a:cubicBezTo>
                    <a:pt x="1180" y="947"/>
                    <a:pt x="1241" y="945"/>
                    <a:pt x="1307" y="942"/>
                  </a:cubicBezTo>
                  <a:cubicBezTo>
                    <a:pt x="1355" y="935"/>
                    <a:pt x="1403" y="932"/>
                    <a:pt x="1451" y="932"/>
                  </a:cubicBezTo>
                  <a:cubicBezTo>
                    <a:pt x="1871" y="932"/>
                    <a:pt x="2269" y="1192"/>
                    <a:pt x="2450" y="1614"/>
                  </a:cubicBezTo>
                  <a:cubicBezTo>
                    <a:pt x="2786" y="2757"/>
                    <a:pt x="4400" y="3362"/>
                    <a:pt x="3996" y="4841"/>
                  </a:cubicBezTo>
                  <a:cubicBezTo>
                    <a:pt x="5139" y="6522"/>
                    <a:pt x="4669" y="8001"/>
                    <a:pt x="3257" y="9278"/>
                  </a:cubicBezTo>
                  <a:cubicBezTo>
                    <a:pt x="3122" y="9413"/>
                    <a:pt x="3055" y="9614"/>
                    <a:pt x="2988" y="9816"/>
                  </a:cubicBezTo>
                  <a:cubicBezTo>
                    <a:pt x="3862" y="9682"/>
                    <a:pt x="4601" y="9077"/>
                    <a:pt x="4870" y="8203"/>
                  </a:cubicBezTo>
                  <a:cubicBezTo>
                    <a:pt x="5139" y="7060"/>
                    <a:pt x="5879" y="5850"/>
                    <a:pt x="5274" y="4572"/>
                  </a:cubicBezTo>
                  <a:cubicBezTo>
                    <a:pt x="4534" y="2488"/>
                    <a:pt x="2988" y="808"/>
                    <a:pt x="971" y="1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3" name="Google Shape;24363;p31"/>
            <p:cNvSpPr/>
            <p:nvPr/>
          </p:nvSpPr>
          <p:spPr>
            <a:xfrm>
              <a:off x="3318375" y="2919525"/>
              <a:ext cx="242050" cy="142200"/>
            </a:xfrm>
            <a:custGeom>
              <a:avLst/>
              <a:gdLst/>
              <a:ahLst/>
              <a:cxnLst/>
              <a:rect l="l" t="t" r="r" b="b"/>
              <a:pathLst>
                <a:path w="9682" h="5688" extrusionOk="0">
                  <a:moveTo>
                    <a:pt x="8524" y="1"/>
                  </a:moveTo>
                  <a:cubicBezTo>
                    <a:pt x="7911" y="1"/>
                    <a:pt x="7351" y="349"/>
                    <a:pt x="6791" y="780"/>
                  </a:cubicBezTo>
                  <a:cubicBezTo>
                    <a:pt x="6858" y="1048"/>
                    <a:pt x="7194" y="1385"/>
                    <a:pt x="6858" y="1519"/>
                  </a:cubicBezTo>
                  <a:cubicBezTo>
                    <a:pt x="6186" y="1922"/>
                    <a:pt x="5245" y="1990"/>
                    <a:pt x="4774" y="2729"/>
                  </a:cubicBezTo>
                  <a:cubicBezTo>
                    <a:pt x="4614" y="2659"/>
                    <a:pt x="4470" y="2629"/>
                    <a:pt x="4337" y="2629"/>
                  </a:cubicBezTo>
                  <a:cubicBezTo>
                    <a:pt x="3576" y="2629"/>
                    <a:pt x="3215" y="3613"/>
                    <a:pt x="2757" y="3670"/>
                  </a:cubicBezTo>
                  <a:cubicBezTo>
                    <a:pt x="1345" y="3805"/>
                    <a:pt x="942" y="5082"/>
                    <a:pt x="1" y="5620"/>
                  </a:cubicBezTo>
                  <a:lnTo>
                    <a:pt x="471" y="5687"/>
                  </a:lnTo>
                  <a:lnTo>
                    <a:pt x="1144" y="5620"/>
                  </a:lnTo>
                  <a:cubicBezTo>
                    <a:pt x="1950" y="5217"/>
                    <a:pt x="2757" y="4813"/>
                    <a:pt x="3564" y="4343"/>
                  </a:cubicBezTo>
                  <a:cubicBezTo>
                    <a:pt x="4035" y="3939"/>
                    <a:pt x="4572" y="3670"/>
                    <a:pt x="5177" y="3603"/>
                  </a:cubicBezTo>
                  <a:cubicBezTo>
                    <a:pt x="6119" y="2662"/>
                    <a:pt x="7194" y="1990"/>
                    <a:pt x="8404" y="1586"/>
                  </a:cubicBezTo>
                  <a:cubicBezTo>
                    <a:pt x="8808" y="1317"/>
                    <a:pt x="9346" y="1183"/>
                    <a:pt x="9614" y="780"/>
                  </a:cubicBezTo>
                  <a:cubicBezTo>
                    <a:pt x="9682" y="712"/>
                    <a:pt x="9682" y="578"/>
                    <a:pt x="9682" y="443"/>
                  </a:cubicBezTo>
                  <a:lnTo>
                    <a:pt x="9614" y="376"/>
                  </a:lnTo>
                  <a:cubicBezTo>
                    <a:pt x="9228" y="110"/>
                    <a:pt x="8867" y="1"/>
                    <a:pt x="852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4" name="Google Shape;24364;p31"/>
            <p:cNvSpPr/>
            <p:nvPr/>
          </p:nvSpPr>
          <p:spPr>
            <a:xfrm>
              <a:off x="3619225" y="3088575"/>
              <a:ext cx="131125" cy="174825"/>
            </a:xfrm>
            <a:custGeom>
              <a:avLst/>
              <a:gdLst/>
              <a:ahLst/>
              <a:cxnLst/>
              <a:rect l="l" t="t" r="r" b="b"/>
              <a:pathLst>
                <a:path w="5245" h="6993" extrusionOk="0">
                  <a:moveTo>
                    <a:pt x="5244" y="1"/>
                  </a:moveTo>
                  <a:cubicBezTo>
                    <a:pt x="2959" y="68"/>
                    <a:pt x="1076" y="1682"/>
                    <a:pt x="606" y="3900"/>
                  </a:cubicBezTo>
                  <a:cubicBezTo>
                    <a:pt x="404" y="4976"/>
                    <a:pt x="1" y="6186"/>
                    <a:pt x="1211" y="6993"/>
                  </a:cubicBezTo>
                  <a:cubicBezTo>
                    <a:pt x="1144" y="6320"/>
                    <a:pt x="1076" y="5581"/>
                    <a:pt x="1076" y="4841"/>
                  </a:cubicBezTo>
                  <a:cubicBezTo>
                    <a:pt x="1144" y="3430"/>
                    <a:pt x="1547" y="2892"/>
                    <a:pt x="3026" y="2488"/>
                  </a:cubicBezTo>
                  <a:cubicBezTo>
                    <a:pt x="4236" y="2219"/>
                    <a:pt x="5110" y="1278"/>
                    <a:pt x="5244" y="1"/>
                  </a:cubicBezTo>
                  <a:close/>
                </a:path>
              </a:pathLst>
            </a:custGeom>
            <a:solidFill>
              <a:srgbClr val="FCE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5" name="Google Shape;24365;p31"/>
            <p:cNvSpPr/>
            <p:nvPr/>
          </p:nvSpPr>
          <p:spPr>
            <a:xfrm>
              <a:off x="4214200" y="3227300"/>
              <a:ext cx="163050" cy="115100"/>
            </a:xfrm>
            <a:custGeom>
              <a:avLst/>
              <a:gdLst/>
              <a:ahLst/>
              <a:cxnLst/>
              <a:rect l="l" t="t" r="r" b="b"/>
              <a:pathLst>
                <a:path w="6522" h="4604" extrusionOk="0">
                  <a:moveTo>
                    <a:pt x="4823" y="1"/>
                  </a:moveTo>
                  <a:cubicBezTo>
                    <a:pt x="4191" y="1"/>
                    <a:pt x="3552" y="233"/>
                    <a:pt x="2958" y="233"/>
                  </a:cubicBezTo>
                  <a:cubicBezTo>
                    <a:pt x="2912" y="231"/>
                    <a:pt x="2866" y="230"/>
                    <a:pt x="2821" y="230"/>
                  </a:cubicBezTo>
                  <a:cubicBezTo>
                    <a:pt x="1605" y="230"/>
                    <a:pt x="598" y="1086"/>
                    <a:pt x="404" y="2318"/>
                  </a:cubicBezTo>
                  <a:cubicBezTo>
                    <a:pt x="135" y="3057"/>
                    <a:pt x="68" y="3864"/>
                    <a:pt x="0" y="4603"/>
                  </a:cubicBezTo>
                  <a:cubicBezTo>
                    <a:pt x="942" y="3595"/>
                    <a:pt x="1681" y="2385"/>
                    <a:pt x="2286" y="1175"/>
                  </a:cubicBezTo>
                  <a:cubicBezTo>
                    <a:pt x="2403" y="823"/>
                    <a:pt x="2726" y="624"/>
                    <a:pt x="3074" y="624"/>
                  </a:cubicBezTo>
                  <a:cubicBezTo>
                    <a:pt x="3125" y="624"/>
                    <a:pt x="3176" y="628"/>
                    <a:pt x="3227" y="637"/>
                  </a:cubicBezTo>
                  <a:cubicBezTo>
                    <a:pt x="3900" y="771"/>
                    <a:pt x="4975" y="435"/>
                    <a:pt x="5042" y="1309"/>
                  </a:cubicBezTo>
                  <a:cubicBezTo>
                    <a:pt x="5072" y="1725"/>
                    <a:pt x="4865" y="1800"/>
                    <a:pt x="4567" y="1800"/>
                  </a:cubicBezTo>
                  <a:cubicBezTo>
                    <a:pt x="4401" y="1800"/>
                    <a:pt x="4207" y="1777"/>
                    <a:pt x="4010" y="1777"/>
                  </a:cubicBezTo>
                  <a:cubicBezTo>
                    <a:pt x="3759" y="1777"/>
                    <a:pt x="3504" y="1814"/>
                    <a:pt x="3294" y="1981"/>
                  </a:cubicBezTo>
                  <a:cubicBezTo>
                    <a:pt x="4131" y="2110"/>
                    <a:pt x="4721" y="2792"/>
                    <a:pt x="5241" y="2792"/>
                  </a:cubicBezTo>
                  <a:cubicBezTo>
                    <a:pt x="5265" y="2792"/>
                    <a:pt x="5288" y="2791"/>
                    <a:pt x="5311" y="2788"/>
                  </a:cubicBezTo>
                  <a:cubicBezTo>
                    <a:pt x="6521" y="2586"/>
                    <a:pt x="5177" y="1376"/>
                    <a:pt x="5849" y="771"/>
                  </a:cubicBezTo>
                  <a:cubicBezTo>
                    <a:pt x="5984" y="704"/>
                    <a:pt x="6051" y="570"/>
                    <a:pt x="6118" y="502"/>
                  </a:cubicBezTo>
                  <a:cubicBezTo>
                    <a:pt x="5703" y="115"/>
                    <a:pt x="5265" y="1"/>
                    <a:pt x="4823" y="1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6" name="Google Shape;24366;p31"/>
            <p:cNvSpPr/>
            <p:nvPr/>
          </p:nvSpPr>
          <p:spPr>
            <a:xfrm>
              <a:off x="3382250" y="3328500"/>
              <a:ext cx="99175" cy="113050"/>
            </a:xfrm>
            <a:custGeom>
              <a:avLst/>
              <a:gdLst/>
              <a:ahLst/>
              <a:cxnLst/>
              <a:rect l="l" t="t" r="r" b="b"/>
              <a:pathLst>
                <a:path w="3967" h="4522" extrusionOk="0">
                  <a:moveTo>
                    <a:pt x="1286" y="1"/>
                  </a:moveTo>
                  <a:cubicBezTo>
                    <a:pt x="1211" y="1"/>
                    <a:pt x="1143" y="51"/>
                    <a:pt x="1076" y="152"/>
                  </a:cubicBezTo>
                  <a:cubicBezTo>
                    <a:pt x="673" y="286"/>
                    <a:pt x="404" y="623"/>
                    <a:pt x="269" y="959"/>
                  </a:cubicBezTo>
                  <a:cubicBezTo>
                    <a:pt x="0" y="1228"/>
                    <a:pt x="0" y="1631"/>
                    <a:pt x="269" y="1833"/>
                  </a:cubicBezTo>
                  <a:cubicBezTo>
                    <a:pt x="874" y="2639"/>
                    <a:pt x="1345" y="3648"/>
                    <a:pt x="2219" y="4253"/>
                  </a:cubicBezTo>
                  <a:cubicBezTo>
                    <a:pt x="2443" y="4432"/>
                    <a:pt x="2697" y="4522"/>
                    <a:pt x="2961" y="4522"/>
                  </a:cubicBezTo>
                  <a:cubicBezTo>
                    <a:pt x="3093" y="4522"/>
                    <a:pt x="3227" y="4499"/>
                    <a:pt x="3362" y="4455"/>
                  </a:cubicBezTo>
                  <a:cubicBezTo>
                    <a:pt x="3564" y="4320"/>
                    <a:pt x="3698" y="4186"/>
                    <a:pt x="3765" y="3984"/>
                  </a:cubicBezTo>
                  <a:cubicBezTo>
                    <a:pt x="3967" y="3379"/>
                    <a:pt x="3832" y="2774"/>
                    <a:pt x="3496" y="2303"/>
                  </a:cubicBezTo>
                  <a:lnTo>
                    <a:pt x="2353" y="959"/>
                  </a:lnTo>
                  <a:cubicBezTo>
                    <a:pt x="2152" y="891"/>
                    <a:pt x="2017" y="757"/>
                    <a:pt x="1950" y="555"/>
                  </a:cubicBezTo>
                  <a:cubicBezTo>
                    <a:pt x="1748" y="488"/>
                    <a:pt x="1614" y="286"/>
                    <a:pt x="1547" y="152"/>
                  </a:cubicBezTo>
                  <a:cubicBezTo>
                    <a:pt x="1446" y="51"/>
                    <a:pt x="1362" y="1"/>
                    <a:pt x="1286" y="1"/>
                  </a:cubicBezTo>
                  <a:close/>
                </a:path>
              </a:pathLst>
            </a:custGeom>
            <a:solidFill>
              <a:srgbClr val="84A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7" name="Google Shape;24367;p31"/>
            <p:cNvSpPr/>
            <p:nvPr/>
          </p:nvSpPr>
          <p:spPr>
            <a:xfrm>
              <a:off x="3762100" y="3333975"/>
              <a:ext cx="213450" cy="50450"/>
            </a:xfrm>
            <a:custGeom>
              <a:avLst/>
              <a:gdLst/>
              <a:ahLst/>
              <a:cxnLst/>
              <a:rect l="l" t="t" r="r" b="b"/>
              <a:pathLst>
                <a:path w="8538" h="2018" extrusionOk="0">
                  <a:moveTo>
                    <a:pt x="2891" y="0"/>
                  </a:moveTo>
                  <a:cubicBezTo>
                    <a:pt x="2151" y="67"/>
                    <a:pt x="1613" y="672"/>
                    <a:pt x="941" y="1009"/>
                  </a:cubicBezTo>
                  <a:cubicBezTo>
                    <a:pt x="605" y="1076"/>
                    <a:pt x="336" y="1143"/>
                    <a:pt x="0" y="1143"/>
                  </a:cubicBezTo>
                  <a:cubicBezTo>
                    <a:pt x="672" y="1815"/>
                    <a:pt x="1613" y="1681"/>
                    <a:pt x="2420" y="1815"/>
                  </a:cubicBezTo>
                  <a:cubicBezTo>
                    <a:pt x="3115" y="1950"/>
                    <a:pt x="3810" y="2017"/>
                    <a:pt x="4499" y="2017"/>
                  </a:cubicBezTo>
                  <a:cubicBezTo>
                    <a:pt x="5879" y="2017"/>
                    <a:pt x="7238" y="1748"/>
                    <a:pt x="8538" y="1210"/>
                  </a:cubicBezTo>
                  <a:cubicBezTo>
                    <a:pt x="8067" y="1076"/>
                    <a:pt x="7597" y="941"/>
                    <a:pt x="7193" y="740"/>
                  </a:cubicBezTo>
                  <a:cubicBezTo>
                    <a:pt x="7003" y="676"/>
                    <a:pt x="6813" y="613"/>
                    <a:pt x="6644" y="613"/>
                  </a:cubicBezTo>
                  <a:cubicBezTo>
                    <a:pt x="6455" y="613"/>
                    <a:pt x="6292" y="693"/>
                    <a:pt x="6185" y="941"/>
                  </a:cubicBezTo>
                  <a:cubicBezTo>
                    <a:pt x="5952" y="1349"/>
                    <a:pt x="5693" y="1479"/>
                    <a:pt x="5421" y="1479"/>
                  </a:cubicBezTo>
                  <a:cubicBezTo>
                    <a:pt x="5064" y="1479"/>
                    <a:pt x="4683" y="1257"/>
                    <a:pt x="4303" y="1143"/>
                  </a:cubicBezTo>
                  <a:cubicBezTo>
                    <a:pt x="3630" y="941"/>
                    <a:pt x="3630" y="0"/>
                    <a:pt x="2891" y="0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8" name="Google Shape;24368;p31"/>
            <p:cNvSpPr/>
            <p:nvPr/>
          </p:nvSpPr>
          <p:spPr>
            <a:xfrm>
              <a:off x="3442750" y="3420600"/>
              <a:ext cx="125950" cy="99950"/>
            </a:xfrm>
            <a:custGeom>
              <a:avLst/>
              <a:gdLst/>
              <a:ahLst/>
              <a:cxnLst/>
              <a:rect l="l" t="t" r="r" b="b"/>
              <a:pathLst>
                <a:path w="5038" h="3998" extrusionOk="0">
                  <a:moveTo>
                    <a:pt x="1911" y="1"/>
                  </a:moveTo>
                  <a:cubicBezTo>
                    <a:pt x="1577" y="1"/>
                    <a:pt x="1327" y="251"/>
                    <a:pt x="1076" y="502"/>
                  </a:cubicBezTo>
                  <a:cubicBezTo>
                    <a:pt x="1" y="1981"/>
                    <a:pt x="2018" y="2048"/>
                    <a:pt x="2152" y="2922"/>
                  </a:cubicBezTo>
                  <a:cubicBezTo>
                    <a:pt x="2219" y="3056"/>
                    <a:pt x="2354" y="3258"/>
                    <a:pt x="2421" y="3392"/>
                  </a:cubicBezTo>
                  <a:cubicBezTo>
                    <a:pt x="2555" y="3527"/>
                    <a:pt x="2623" y="3594"/>
                    <a:pt x="2757" y="3729"/>
                  </a:cubicBezTo>
                  <a:cubicBezTo>
                    <a:pt x="2892" y="3863"/>
                    <a:pt x="3093" y="3930"/>
                    <a:pt x="3228" y="3997"/>
                  </a:cubicBezTo>
                  <a:cubicBezTo>
                    <a:pt x="3429" y="3997"/>
                    <a:pt x="3698" y="3930"/>
                    <a:pt x="3900" y="3729"/>
                  </a:cubicBezTo>
                  <a:lnTo>
                    <a:pt x="4303" y="3729"/>
                  </a:lnTo>
                  <a:cubicBezTo>
                    <a:pt x="4370" y="3740"/>
                    <a:pt x="4427" y="3745"/>
                    <a:pt x="4477" y="3745"/>
                  </a:cubicBezTo>
                  <a:cubicBezTo>
                    <a:pt x="5038" y="3745"/>
                    <a:pt x="4662" y="3101"/>
                    <a:pt x="4908" y="2855"/>
                  </a:cubicBezTo>
                  <a:cubicBezTo>
                    <a:pt x="4908" y="2653"/>
                    <a:pt x="4841" y="2384"/>
                    <a:pt x="4707" y="2182"/>
                  </a:cubicBezTo>
                  <a:lnTo>
                    <a:pt x="4639" y="2182"/>
                  </a:lnTo>
                  <a:cubicBezTo>
                    <a:pt x="4102" y="1779"/>
                    <a:pt x="3631" y="1376"/>
                    <a:pt x="3093" y="905"/>
                  </a:cubicBezTo>
                  <a:cubicBezTo>
                    <a:pt x="2892" y="569"/>
                    <a:pt x="2623" y="300"/>
                    <a:pt x="2286" y="98"/>
                  </a:cubicBezTo>
                  <a:cubicBezTo>
                    <a:pt x="2150" y="30"/>
                    <a:pt x="2026" y="1"/>
                    <a:pt x="1911" y="1"/>
                  </a:cubicBezTo>
                  <a:close/>
                </a:path>
              </a:pathLst>
            </a:custGeom>
            <a:solidFill>
              <a:srgbClr val="85A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9" name="Google Shape;24369;p31"/>
            <p:cNvSpPr/>
            <p:nvPr/>
          </p:nvSpPr>
          <p:spPr>
            <a:xfrm>
              <a:off x="3298225" y="3170950"/>
              <a:ext cx="121025" cy="161350"/>
            </a:xfrm>
            <a:custGeom>
              <a:avLst/>
              <a:gdLst/>
              <a:ahLst/>
              <a:cxnLst/>
              <a:rect l="l" t="t" r="r" b="b"/>
              <a:pathLst>
                <a:path w="4841" h="6454" extrusionOk="0">
                  <a:moveTo>
                    <a:pt x="0" y="0"/>
                  </a:moveTo>
                  <a:lnTo>
                    <a:pt x="0" y="874"/>
                  </a:lnTo>
                  <a:cubicBezTo>
                    <a:pt x="135" y="941"/>
                    <a:pt x="269" y="1143"/>
                    <a:pt x="403" y="1277"/>
                  </a:cubicBezTo>
                  <a:lnTo>
                    <a:pt x="403" y="1681"/>
                  </a:lnTo>
                  <a:cubicBezTo>
                    <a:pt x="538" y="1748"/>
                    <a:pt x="672" y="1950"/>
                    <a:pt x="807" y="2084"/>
                  </a:cubicBezTo>
                  <a:lnTo>
                    <a:pt x="1210" y="2487"/>
                  </a:lnTo>
                  <a:lnTo>
                    <a:pt x="1614" y="2891"/>
                  </a:lnTo>
                  <a:lnTo>
                    <a:pt x="2017" y="3227"/>
                  </a:lnTo>
                  <a:cubicBezTo>
                    <a:pt x="2555" y="4437"/>
                    <a:pt x="3361" y="5580"/>
                    <a:pt x="4437" y="6454"/>
                  </a:cubicBezTo>
                  <a:lnTo>
                    <a:pt x="4841" y="6454"/>
                  </a:lnTo>
                  <a:cubicBezTo>
                    <a:pt x="4773" y="6118"/>
                    <a:pt x="4639" y="5782"/>
                    <a:pt x="4504" y="5513"/>
                  </a:cubicBezTo>
                  <a:cubicBezTo>
                    <a:pt x="3025" y="3698"/>
                    <a:pt x="1479" y="1815"/>
                    <a:pt x="0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0" name="Google Shape;24370;p31"/>
            <p:cNvSpPr/>
            <p:nvPr/>
          </p:nvSpPr>
          <p:spPr>
            <a:xfrm>
              <a:off x="4407475" y="3281875"/>
              <a:ext cx="28600" cy="94125"/>
            </a:xfrm>
            <a:custGeom>
              <a:avLst/>
              <a:gdLst/>
              <a:ahLst/>
              <a:cxnLst/>
              <a:rect l="l" t="t" r="r" b="b"/>
              <a:pathLst>
                <a:path w="1144" h="3765" extrusionOk="0">
                  <a:moveTo>
                    <a:pt x="1" y="0"/>
                  </a:moveTo>
                  <a:lnTo>
                    <a:pt x="1" y="3765"/>
                  </a:lnTo>
                  <a:cubicBezTo>
                    <a:pt x="807" y="2488"/>
                    <a:pt x="1143" y="1210"/>
                    <a:pt x="1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1" name="Google Shape;24371;p31"/>
            <p:cNvSpPr/>
            <p:nvPr/>
          </p:nvSpPr>
          <p:spPr>
            <a:xfrm>
              <a:off x="3548650" y="3491600"/>
              <a:ext cx="53800" cy="40725"/>
            </a:xfrm>
            <a:custGeom>
              <a:avLst/>
              <a:gdLst/>
              <a:ahLst/>
              <a:cxnLst/>
              <a:rect l="l" t="t" r="r" b="b"/>
              <a:pathLst>
                <a:path w="2152" h="1629" extrusionOk="0">
                  <a:moveTo>
                    <a:pt x="698" y="0"/>
                  </a:moveTo>
                  <a:cubicBezTo>
                    <a:pt x="632" y="0"/>
                    <a:pt x="558" y="24"/>
                    <a:pt x="471" y="82"/>
                  </a:cubicBezTo>
                  <a:cubicBezTo>
                    <a:pt x="0" y="216"/>
                    <a:pt x="471" y="821"/>
                    <a:pt x="67" y="889"/>
                  </a:cubicBezTo>
                  <a:cubicBezTo>
                    <a:pt x="605" y="1426"/>
                    <a:pt x="1546" y="1023"/>
                    <a:pt x="2151" y="1628"/>
                  </a:cubicBezTo>
                  <a:cubicBezTo>
                    <a:pt x="2084" y="1090"/>
                    <a:pt x="1748" y="620"/>
                    <a:pt x="1277" y="418"/>
                  </a:cubicBezTo>
                  <a:cubicBezTo>
                    <a:pt x="1066" y="313"/>
                    <a:pt x="938" y="0"/>
                    <a:pt x="698" y="0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2" name="Google Shape;24372;p31"/>
            <p:cNvSpPr/>
            <p:nvPr/>
          </p:nvSpPr>
          <p:spPr>
            <a:xfrm>
              <a:off x="3346950" y="3028075"/>
              <a:ext cx="60525" cy="32400"/>
            </a:xfrm>
            <a:custGeom>
              <a:avLst/>
              <a:gdLst/>
              <a:ahLst/>
              <a:cxnLst/>
              <a:rect l="l" t="t" r="r" b="b"/>
              <a:pathLst>
                <a:path w="2421" h="1296" extrusionOk="0">
                  <a:moveTo>
                    <a:pt x="2421" y="1"/>
                  </a:moveTo>
                  <a:cubicBezTo>
                    <a:pt x="1480" y="1"/>
                    <a:pt x="539" y="471"/>
                    <a:pt x="1" y="1278"/>
                  </a:cubicBezTo>
                  <a:cubicBezTo>
                    <a:pt x="94" y="1290"/>
                    <a:pt x="184" y="1295"/>
                    <a:pt x="272" y="1295"/>
                  </a:cubicBezTo>
                  <a:cubicBezTo>
                    <a:pt x="1193" y="1295"/>
                    <a:pt x="1807" y="676"/>
                    <a:pt x="2421" y="1"/>
                  </a:cubicBezTo>
                  <a:close/>
                </a:path>
              </a:pathLst>
            </a:custGeom>
            <a:solidFill>
              <a:srgbClr val="E27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3" name="Google Shape;24373;p31"/>
            <p:cNvSpPr/>
            <p:nvPr/>
          </p:nvSpPr>
          <p:spPr>
            <a:xfrm>
              <a:off x="3469650" y="3384400"/>
              <a:ext cx="30275" cy="48750"/>
            </a:xfrm>
            <a:custGeom>
              <a:avLst/>
              <a:gdLst/>
              <a:ahLst/>
              <a:cxnLst/>
              <a:rect l="l" t="t" r="r" b="b"/>
              <a:pathLst>
                <a:path w="1211" h="1950" extrusionOk="0">
                  <a:moveTo>
                    <a:pt x="0" y="0"/>
                  </a:moveTo>
                  <a:lnTo>
                    <a:pt x="0" y="1950"/>
                  </a:lnTo>
                  <a:cubicBezTo>
                    <a:pt x="404" y="1950"/>
                    <a:pt x="807" y="1748"/>
                    <a:pt x="1210" y="1546"/>
                  </a:cubicBezTo>
                  <a:cubicBezTo>
                    <a:pt x="874" y="941"/>
                    <a:pt x="471" y="471"/>
                    <a:pt x="0" y="0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4" name="Google Shape;24374;p31"/>
            <p:cNvSpPr/>
            <p:nvPr/>
          </p:nvSpPr>
          <p:spPr>
            <a:xfrm>
              <a:off x="3903275" y="3090275"/>
              <a:ext cx="50425" cy="25925"/>
            </a:xfrm>
            <a:custGeom>
              <a:avLst/>
              <a:gdLst/>
              <a:ahLst/>
              <a:cxnLst/>
              <a:rect l="l" t="t" r="r" b="b"/>
              <a:pathLst>
                <a:path w="2017" h="1037" extrusionOk="0">
                  <a:moveTo>
                    <a:pt x="0" y="0"/>
                  </a:moveTo>
                  <a:lnTo>
                    <a:pt x="0" y="0"/>
                  </a:lnTo>
                  <a:cubicBezTo>
                    <a:pt x="165" y="784"/>
                    <a:pt x="533" y="1036"/>
                    <a:pt x="1010" y="1036"/>
                  </a:cubicBezTo>
                  <a:cubicBezTo>
                    <a:pt x="1310" y="1036"/>
                    <a:pt x="1654" y="937"/>
                    <a:pt x="2017" y="807"/>
                  </a:cubicBezTo>
                  <a:cubicBezTo>
                    <a:pt x="1412" y="336"/>
                    <a:pt x="740" y="67"/>
                    <a:pt x="0" y="0"/>
                  </a:cubicBezTo>
                  <a:close/>
                </a:path>
              </a:pathLst>
            </a:custGeom>
            <a:solidFill>
              <a:srgbClr val="FCE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5" name="Google Shape;24375;p31"/>
            <p:cNvSpPr/>
            <p:nvPr/>
          </p:nvSpPr>
          <p:spPr>
            <a:xfrm>
              <a:off x="4368825" y="3239850"/>
              <a:ext cx="40350" cy="42050"/>
            </a:xfrm>
            <a:custGeom>
              <a:avLst/>
              <a:gdLst/>
              <a:ahLst/>
              <a:cxnLst/>
              <a:rect l="l" t="t" r="r" b="b"/>
              <a:pathLst>
                <a:path w="1614" h="1682" extrusionOk="0">
                  <a:moveTo>
                    <a:pt x="0" y="0"/>
                  </a:moveTo>
                  <a:cubicBezTo>
                    <a:pt x="135" y="807"/>
                    <a:pt x="740" y="1479"/>
                    <a:pt x="1614" y="1681"/>
                  </a:cubicBezTo>
                  <a:cubicBezTo>
                    <a:pt x="1412" y="874"/>
                    <a:pt x="807" y="202"/>
                    <a:pt x="0" y="0"/>
                  </a:cubicBezTo>
                  <a:close/>
                </a:path>
              </a:pathLst>
            </a:custGeom>
            <a:solidFill>
              <a:srgbClr val="FCEC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6" name="Google Shape;24376;p31"/>
            <p:cNvSpPr/>
            <p:nvPr/>
          </p:nvSpPr>
          <p:spPr>
            <a:xfrm>
              <a:off x="3698225" y="3323875"/>
              <a:ext cx="52125" cy="30275"/>
            </a:xfrm>
            <a:custGeom>
              <a:avLst/>
              <a:gdLst/>
              <a:ahLst/>
              <a:cxnLst/>
              <a:rect l="l" t="t" r="r" b="b"/>
              <a:pathLst>
                <a:path w="2085" h="1211" extrusionOk="0">
                  <a:moveTo>
                    <a:pt x="0" y="1"/>
                  </a:moveTo>
                  <a:lnTo>
                    <a:pt x="0" y="1"/>
                  </a:lnTo>
                  <a:cubicBezTo>
                    <a:pt x="471" y="740"/>
                    <a:pt x="1210" y="1211"/>
                    <a:pt x="2084" y="1211"/>
                  </a:cubicBezTo>
                  <a:cubicBezTo>
                    <a:pt x="1614" y="539"/>
                    <a:pt x="874" y="68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7" name="Google Shape;24377;p31"/>
            <p:cNvSpPr/>
            <p:nvPr/>
          </p:nvSpPr>
          <p:spPr>
            <a:xfrm>
              <a:off x="3520075" y="3441525"/>
              <a:ext cx="38675" cy="31975"/>
            </a:xfrm>
            <a:custGeom>
              <a:avLst/>
              <a:gdLst/>
              <a:ahLst/>
              <a:cxnLst/>
              <a:rect l="l" t="t" r="r" b="b"/>
              <a:pathLst>
                <a:path w="1547" h="1279" extrusionOk="0">
                  <a:moveTo>
                    <a:pt x="0" y="1"/>
                  </a:moveTo>
                  <a:lnTo>
                    <a:pt x="0" y="1"/>
                  </a:lnTo>
                  <a:cubicBezTo>
                    <a:pt x="202" y="673"/>
                    <a:pt x="807" y="1211"/>
                    <a:pt x="1546" y="1278"/>
                  </a:cubicBezTo>
                  <a:cubicBezTo>
                    <a:pt x="1278" y="606"/>
                    <a:pt x="672" y="135"/>
                    <a:pt x="0" y="1"/>
                  </a:cubicBezTo>
                  <a:close/>
                </a:path>
              </a:pathLst>
            </a:custGeom>
            <a:solidFill>
              <a:srgbClr val="999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8" name="Google Shape;24378;p31"/>
            <p:cNvSpPr/>
            <p:nvPr/>
          </p:nvSpPr>
          <p:spPr>
            <a:xfrm>
              <a:off x="4024275" y="3873025"/>
              <a:ext cx="20200" cy="20700"/>
            </a:xfrm>
            <a:custGeom>
              <a:avLst/>
              <a:gdLst/>
              <a:ahLst/>
              <a:cxnLst/>
              <a:rect l="l" t="t" r="r" b="b"/>
              <a:pathLst>
                <a:path w="808" h="828" extrusionOk="0">
                  <a:moveTo>
                    <a:pt x="365" y="1"/>
                  </a:moveTo>
                  <a:cubicBezTo>
                    <a:pt x="204" y="1"/>
                    <a:pt x="68" y="121"/>
                    <a:pt x="68" y="287"/>
                  </a:cubicBezTo>
                  <a:cubicBezTo>
                    <a:pt x="1" y="422"/>
                    <a:pt x="68" y="623"/>
                    <a:pt x="202" y="758"/>
                  </a:cubicBezTo>
                  <a:cubicBezTo>
                    <a:pt x="250" y="806"/>
                    <a:pt x="314" y="828"/>
                    <a:pt x="381" y="828"/>
                  </a:cubicBezTo>
                  <a:cubicBezTo>
                    <a:pt x="502" y="828"/>
                    <a:pt x="629" y="754"/>
                    <a:pt x="673" y="623"/>
                  </a:cubicBezTo>
                  <a:cubicBezTo>
                    <a:pt x="807" y="422"/>
                    <a:pt x="673" y="86"/>
                    <a:pt x="471" y="18"/>
                  </a:cubicBezTo>
                  <a:cubicBezTo>
                    <a:pt x="435" y="6"/>
                    <a:pt x="400" y="1"/>
                    <a:pt x="36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9" name="Google Shape;24379;p31"/>
            <p:cNvSpPr/>
            <p:nvPr/>
          </p:nvSpPr>
          <p:spPr>
            <a:xfrm>
              <a:off x="3560400" y="3473475"/>
              <a:ext cx="20200" cy="30275"/>
            </a:xfrm>
            <a:custGeom>
              <a:avLst/>
              <a:gdLst/>
              <a:ahLst/>
              <a:cxnLst/>
              <a:rect l="l" t="t" r="r" b="b"/>
              <a:pathLst>
                <a:path w="808" h="1211" extrusionOk="0">
                  <a:moveTo>
                    <a:pt x="1" y="0"/>
                  </a:moveTo>
                  <a:lnTo>
                    <a:pt x="1" y="807"/>
                  </a:lnTo>
                  <a:lnTo>
                    <a:pt x="807" y="1210"/>
                  </a:lnTo>
                  <a:cubicBezTo>
                    <a:pt x="807" y="672"/>
                    <a:pt x="471" y="202"/>
                    <a:pt x="1" y="0"/>
                  </a:cubicBezTo>
                  <a:close/>
                </a:path>
              </a:pathLst>
            </a:custGeom>
            <a:solidFill>
              <a:srgbClr val="C78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0" name="Google Shape;24380;p31"/>
            <p:cNvSpPr/>
            <p:nvPr/>
          </p:nvSpPr>
          <p:spPr>
            <a:xfrm>
              <a:off x="3286450" y="315077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135" y="673"/>
                    <a:pt x="471" y="807"/>
                  </a:cubicBezTo>
                  <a:cubicBezTo>
                    <a:pt x="471" y="471"/>
                    <a:pt x="337" y="135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1" name="Google Shape;24381;p31"/>
            <p:cNvSpPr/>
            <p:nvPr/>
          </p:nvSpPr>
          <p:spPr>
            <a:xfrm>
              <a:off x="4316725" y="3130275"/>
              <a:ext cx="20175" cy="10850"/>
            </a:xfrm>
            <a:custGeom>
              <a:avLst/>
              <a:gdLst/>
              <a:ahLst/>
              <a:cxnLst/>
              <a:rect l="l" t="t" r="r" b="b"/>
              <a:pathLst>
                <a:path w="807" h="434" extrusionOk="0">
                  <a:moveTo>
                    <a:pt x="132" y="1"/>
                  </a:moveTo>
                  <a:cubicBezTo>
                    <a:pt x="89" y="1"/>
                    <a:pt x="44" y="5"/>
                    <a:pt x="0" y="14"/>
                  </a:cubicBezTo>
                  <a:cubicBezTo>
                    <a:pt x="112" y="294"/>
                    <a:pt x="364" y="434"/>
                    <a:pt x="640" y="434"/>
                  </a:cubicBezTo>
                  <a:cubicBezTo>
                    <a:pt x="695" y="434"/>
                    <a:pt x="751" y="428"/>
                    <a:pt x="807" y="417"/>
                  </a:cubicBezTo>
                  <a:cubicBezTo>
                    <a:pt x="690" y="183"/>
                    <a:pt x="421" y="1"/>
                    <a:pt x="132" y="1"/>
                  </a:cubicBezTo>
                  <a:close/>
                </a:path>
              </a:pathLst>
            </a:custGeom>
            <a:solidFill>
              <a:srgbClr val="C27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2" name="Google Shape;24382;p31"/>
            <p:cNvSpPr/>
            <p:nvPr/>
          </p:nvSpPr>
          <p:spPr>
            <a:xfrm>
              <a:off x="3419225" y="33322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03"/>
                    <a:pt x="202" y="337"/>
                    <a:pt x="404" y="4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3" name="Google Shape;24383;p31"/>
            <p:cNvSpPr/>
            <p:nvPr/>
          </p:nvSpPr>
          <p:spPr>
            <a:xfrm>
              <a:off x="3429300" y="33423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0"/>
                  </a:moveTo>
                  <a:lnTo>
                    <a:pt x="404" y="404"/>
                  </a:lnTo>
                  <a:cubicBezTo>
                    <a:pt x="337" y="202"/>
                    <a:pt x="203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4" name="Google Shape;24384;p31"/>
            <p:cNvSpPr/>
            <p:nvPr/>
          </p:nvSpPr>
          <p:spPr>
            <a:xfrm>
              <a:off x="3750325" y="3354125"/>
              <a:ext cx="11775" cy="8450"/>
            </a:xfrm>
            <a:custGeom>
              <a:avLst/>
              <a:gdLst/>
              <a:ahLst/>
              <a:cxnLst/>
              <a:rect l="l" t="t" r="r" b="b"/>
              <a:pathLst>
                <a:path w="471" h="338" extrusionOk="0">
                  <a:moveTo>
                    <a:pt x="0" y="1"/>
                  </a:moveTo>
                  <a:cubicBezTo>
                    <a:pt x="0" y="203"/>
                    <a:pt x="202" y="337"/>
                    <a:pt x="471" y="337"/>
                  </a:cubicBezTo>
                  <a:cubicBezTo>
                    <a:pt x="337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5" name="Google Shape;24385;p31"/>
            <p:cNvSpPr/>
            <p:nvPr/>
          </p:nvSpPr>
          <p:spPr>
            <a:xfrm>
              <a:off x="5471350" y="3228075"/>
              <a:ext cx="11800" cy="10575"/>
            </a:xfrm>
            <a:custGeom>
              <a:avLst/>
              <a:gdLst/>
              <a:ahLst/>
              <a:cxnLst/>
              <a:rect l="l" t="t" r="r" b="b"/>
              <a:pathLst>
                <a:path w="472" h="423" extrusionOk="0">
                  <a:moveTo>
                    <a:pt x="203" y="1"/>
                  </a:moveTo>
                  <a:cubicBezTo>
                    <a:pt x="135" y="135"/>
                    <a:pt x="68" y="202"/>
                    <a:pt x="1" y="337"/>
                  </a:cubicBezTo>
                  <a:cubicBezTo>
                    <a:pt x="1" y="337"/>
                    <a:pt x="1" y="423"/>
                    <a:pt x="70" y="423"/>
                  </a:cubicBezTo>
                  <a:cubicBezTo>
                    <a:pt x="87" y="423"/>
                    <a:pt x="108" y="418"/>
                    <a:pt x="135" y="404"/>
                  </a:cubicBezTo>
                  <a:cubicBezTo>
                    <a:pt x="203" y="404"/>
                    <a:pt x="337" y="337"/>
                    <a:pt x="404" y="202"/>
                  </a:cubicBezTo>
                  <a:cubicBezTo>
                    <a:pt x="471" y="68"/>
                    <a:pt x="337" y="1"/>
                    <a:pt x="203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6" name="Google Shape;24386;p31"/>
            <p:cNvSpPr/>
            <p:nvPr/>
          </p:nvSpPr>
          <p:spPr>
            <a:xfrm>
              <a:off x="4220925" y="459282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135" y="0"/>
                  </a:moveTo>
                  <a:lnTo>
                    <a:pt x="0" y="67"/>
                  </a:lnTo>
                  <a:lnTo>
                    <a:pt x="67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7" name="Google Shape;24387;p31"/>
            <p:cNvSpPr/>
            <p:nvPr/>
          </p:nvSpPr>
          <p:spPr>
            <a:xfrm>
              <a:off x="4466300" y="4262300"/>
              <a:ext cx="12925" cy="7850"/>
            </a:xfrm>
            <a:custGeom>
              <a:avLst/>
              <a:gdLst/>
              <a:ahLst/>
              <a:cxnLst/>
              <a:rect l="l" t="t" r="r" b="b"/>
              <a:pathLst>
                <a:path w="517" h="314" extrusionOk="0">
                  <a:moveTo>
                    <a:pt x="368" y="1"/>
                  </a:moveTo>
                  <a:cubicBezTo>
                    <a:pt x="289" y="1"/>
                    <a:pt x="105" y="157"/>
                    <a:pt x="1" y="313"/>
                  </a:cubicBezTo>
                  <a:cubicBezTo>
                    <a:pt x="24" y="302"/>
                    <a:pt x="58" y="298"/>
                    <a:pt x="96" y="298"/>
                  </a:cubicBezTo>
                  <a:cubicBezTo>
                    <a:pt x="155" y="298"/>
                    <a:pt x="225" y="306"/>
                    <a:pt x="288" y="306"/>
                  </a:cubicBezTo>
                  <a:cubicBezTo>
                    <a:pt x="419" y="306"/>
                    <a:pt x="517" y="270"/>
                    <a:pt x="404" y="44"/>
                  </a:cubicBezTo>
                  <a:cubicBezTo>
                    <a:pt x="404" y="14"/>
                    <a:pt x="390" y="1"/>
                    <a:pt x="368" y="1"/>
                  </a:cubicBezTo>
                  <a:close/>
                </a:path>
              </a:pathLst>
            </a:custGeom>
            <a:solidFill>
              <a:srgbClr val="74A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8" name="Google Shape;24388;p31"/>
            <p:cNvSpPr/>
            <p:nvPr/>
          </p:nvSpPr>
          <p:spPr>
            <a:xfrm>
              <a:off x="4214200" y="411550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135" y="0"/>
                  </a:moveTo>
                  <a:cubicBezTo>
                    <a:pt x="68" y="0"/>
                    <a:pt x="0" y="67"/>
                    <a:pt x="0" y="135"/>
                  </a:cubicBezTo>
                  <a:cubicBezTo>
                    <a:pt x="202" y="67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9" name="Google Shape;24389;p31"/>
            <p:cNvSpPr/>
            <p:nvPr/>
          </p:nvSpPr>
          <p:spPr>
            <a:xfrm>
              <a:off x="3469650" y="3480000"/>
              <a:ext cx="90775" cy="94325"/>
            </a:xfrm>
            <a:custGeom>
              <a:avLst/>
              <a:gdLst/>
              <a:ahLst/>
              <a:cxnLst/>
              <a:rect l="l" t="t" r="r" b="b"/>
              <a:pathLst>
                <a:path w="3631" h="3773" extrusionOk="0">
                  <a:moveTo>
                    <a:pt x="518" y="0"/>
                  </a:moveTo>
                  <a:cubicBezTo>
                    <a:pt x="371" y="0"/>
                    <a:pt x="201" y="42"/>
                    <a:pt x="0" y="142"/>
                  </a:cubicBezTo>
                  <a:cubicBezTo>
                    <a:pt x="538" y="882"/>
                    <a:pt x="1076" y="1621"/>
                    <a:pt x="1614" y="2361"/>
                  </a:cubicBezTo>
                  <a:cubicBezTo>
                    <a:pt x="2219" y="2966"/>
                    <a:pt x="2622" y="3773"/>
                    <a:pt x="3631" y="3773"/>
                  </a:cubicBezTo>
                  <a:cubicBezTo>
                    <a:pt x="3496" y="3302"/>
                    <a:pt x="3160" y="2899"/>
                    <a:pt x="2824" y="2563"/>
                  </a:cubicBezTo>
                  <a:cubicBezTo>
                    <a:pt x="2488" y="2159"/>
                    <a:pt x="2555" y="1554"/>
                    <a:pt x="2017" y="1420"/>
                  </a:cubicBezTo>
                  <a:cubicBezTo>
                    <a:pt x="1883" y="1218"/>
                    <a:pt x="1748" y="1084"/>
                    <a:pt x="1614" y="949"/>
                  </a:cubicBezTo>
                  <a:cubicBezTo>
                    <a:pt x="1296" y="579"/>
                    <a:pt x="1062" y="0"/>
                    <a:pt x="518" y="0"/>
                  </a:cubicBezTo>
                  <a:close/>
                </a:path>
              </a:pathLst>
            </a:custGeom>
            <a:solidFill>
              <a:srgbClr val="DC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0" name="Google Shape;24390;p31"/>
            <p:cNvSpPr/>
            <p:nvPr/>
          </p:nvSpPr>
          <p:spPr>
            <a:xfrm>
              <a:off x="3436025" y="3433125"/>
              <a:ext cx="72300" cy="70625"/>
            </a:xfrm>
            <a:custGeom>
              <a:avLst/>
              <a:gdLst/>
              <a:ahLst/>
              <a:cxnLst/>
              <a:rect l="l" t="t" r="r" b="b"/>
              <a:pathLst>
                <a:path w="2892" h="2825" extrusionOk="0">
                  <a:moveTo>
                    <a:pt x="1345" y="1"/>
                  </a:moveTo>
                  <a:lnTo>
                    <a:pt x="1" y="68"/>
                  </a:lnTo>
                  <a:cubicBezTo>
                    <a:pt x="202" y="942"/>
                    <a:pt x="1009" y="1278"/>
                    <a:pt x="1345" y="2017"/>
                  </a:cubicBezTo>
                  <a:cubicBezTo>
                    <a:pt x="2018" y="2017"/>
                    <a:pt x="2354" y="2623"/>
                    <a:pt x="2892" y="2824"/>
                  </a:cubicBezTo>
                  <a:cubicBezTo>
                    <a:pt x="2827" y="2238"/>
                    <a:pt x="2824" y="1275"/>
                    <a:pt x="2275" y="1275"/>
                  </a:cubicBezTo>
                  <a:cubicBezTo>
                    <a:pt x="2257" y="1275"/>
                    <a:pt x="2239" y="1276"/>
                    <a:pt x="2219" y="1278"/>
                  </a:cubicBezTo>
                  <a:cubicBezTo>
                    <a:pt x="1009" y="1278"/>
                    <a:pt x="1413" y="538"/>
                    <a:pt x="134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1" name="Google Shape;24391;p31"/>
            <p:cNvSpPr/>
            <p:nvPr/>
          </p:nvSpPr>
          <p:spPr>
            <a:xfrm>
              <a:off x="3256200" y="3150775"/>
              <a:ext cx="31950" cy="82375"/>
            </a:xfrm>
            <a:custGeom>
              <a:avLst/>
              <a:gdLst/>
              <a:ahLst/>
              <a:cxnLst/>
              <a:rect l="l" t="t" r="r" b="b"/>
              <a:pathLst>
                <a:path w="1278" h="3295" extrusionOk="0">
                  <a:moveTo>
                    <a:pt x="68" y="0"/>
                  </a:moveTo>
                  <a:lnTo>
                    <a:pt x="68" y="0"/>
                  </a:lnTo>
                  <a:cubicBezTo>
                    <a:pt x="0" y="1210"/>
                    <a:pt x="404" y="2421"/>
                    <a:pt x="1211" y="3294"/>
                  </a:cubicBezTo>
                  <a:cubicBezTo>
                    <a:pt x="1278" y="2017"/>
                    <a:pt x="605" y="1076"/>
                    <a:pt x="68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2" name="Google Shape;24392;p31"/>
            <p:cNvSpPr/>
            <p:nvPr/>
          </p:nvSpPr>
          <p:spPr>
            <a:xfrm>
              <a:off x="2901575" y="3447050"/>
              <a:ext cx="33625" cy="24525"/>
            </a:xfrm>
            <a:custGeom>
              <a:avLst/>
              <a:gdLst/>
              <a:ahLst/>
              <a:cxnLst/>
              <a:rect l="l" t="t" r="r" b="b"/>
              <a:pathLst>
                <a:path w="1345" h="981" extrusionOk="0">
                  <a:moveTo>
                    <a:pt x="805" y="0"/>
                  </a:moveTo>
                  <a:cubicBezTo>
                    <a:pt x="402" y="0"/>
                    <a:pt x="224" y="374"/>
                    <a:pt x="0" y="654"/>
                  </a:cubicBezTo>
                  <a:cubicBezTo>
                    <a:pt x="0" y="721"/>
                    <a:pt x="0" y="788"/>
                    <a:pt x="0" y="923"/>
                  </a:cubicBezTo>
                  <a:cubicBezTo>
                    <a:pt x="122" y="963"/>
                    <a:pt x="227" y="981"/>
                    <a:pt x="319" y="981"/>
                  </a:cubicBezTo>
                  <a:cubicBezTo>
                    <a:pt x="836" y="981"/>
                    <a:pt x="945" y="422"/>
                    <a:pt x="1345" y="250"/>
                  </a:cubicBezTo>
                  <a:cubicBezTo>
                    <a:pt x="1210" y="183"/>
                    <a:pt x="1143" y="49"/>
                    <a:pt x="1076" y="49"/>
                  </a:cubicBezTo>
                  <a:cubicBezTo>
                    <a:pt x="975" y="15"/>
                    <a:pt x="885" y="0"/>
                    <a:pt x="805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3" name="Google Shape;24393;p31"/>
            <p:cNvSpPr/>
            <p:nvPr/>
          </p:nvSpPr>
          <p:spPr>
            <a:xfrm>
              <a:off x="3296525" y="3243200"/>
              <a:ext cx="30275" cy="40375"/>
            </a:xfrm>
            <a:custGeom>
              <a:avLst/>
              <a:gdLst/>
              <a:ahLst/>
              <a:cxnLst/>
              <a:rect l="l" t="t" r="r" b="b"/>
              <a:pathLst>
                <a:path w="1211" h="1615" extrusionOk="0">
                  <a:moveTo>
                    <a:pt x="1" y="1"/>
                  </a:moveTo>
                  <a:cubicBezTo>
                    <a:pt x="68" y="673"/>
                    <a:pt x="539" y="1278"/>
                    <a:pt x="1211" y="1614"/>
                  </a:cubicBezTo>
                  <a:cubicBezTo>
                    <a:pt x="1211" y="808"/>
                    <a:pt x="673" y="203"/>
                    <a:pt x="1" y="1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4" name="Google Shape;24394;p31"/>
            <p:cNvSpPr/>
            <p:nvPr/>
          </p:nvSpPr>
          <p:spPr>
            <a:xfrm>
              <a:off x="3358725" y="3332275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0" y="1"/>
                  </a:moveTo>
                  <a:cubicBezTo>
                    <a:pt x="135" y="404"/>
                    <a:pt x="404" y="673"/>
                    <a:pt x="740" y="875"/>
                  </a:cubicBezTo>
                  <a:cubicBezTo>
                    <a:pt x="807" y="404"/>
                    <a:pt x="471" y="1"/>
                    <a:pt x="0" y="1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5" name="Google Shape;24395;p31"/>
            <p:cNvSpPr/>
            <p:nvPr/>
          </p:nvSpPr>
          <p:spPr>
            <a:xfrm>
              <a:off x="3377200" y="3352450"/>
              <a:ext cx="11800" cy="21875"/>
            </a:xfrm>
            <a:custGeom>
              <a:avLst/>
              <a:gdLst/>
              <a:ahLst/>
              <a:cxnLst/>
              <a:rect l="l" t="t" r="r" b="b"/>
              <a:pathLst>
                <a:path w="472" h="875" extrusionOk="0">
                  <a:moveTo>
                    <a:pt x="1" y="1"/>
                  </a:moveTo>
                  <a:cubicBezTo>
                    <a:pt x="1" y="337"/>
                    <a:pt x="135" y="673"/>
                    <a:pt x="471" y="875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6" name="Google Shape;24396;p31"/>
            <p:cNvSpPr/>
            <p:nvPr/>
          </p:nvSpPr>
          <p:spPr>
            <a:xfrm>
              <a:off x="3346950" y="3313800"/>
              <a:ext cx="11800" cy="18500"/>
            </a:xfrm>
            <a:custGeom>
              <a:avLst/>
              <a:gdLst/>
              <a:ahLst/>
              <a:cxnLst/>
              <a:rect l="l" t="t" r="r" b="b"/>
              <a:pathLst>
                <a:path w="472" h="740" extrusionOk="0">
                  <a:moveTo>
                    <a:pt x="1" y="0"/>
                  </a:moveTo>
                  <a:cubicBezTo>
                    <a:pt x="1" y="269"/>
                    <a:pt x="202" y="605"/>
                    <a:pt x="471" y="740"/>
                  </a:cubicBezTo>
                  <a:cubicBezTo>
                    <a:pt x="471" y="404"/>
                    <a:pt x="270" y="68"/>
                    <a:pt x="1" y="0"/>
                  </a:cubicBezTo>
                  <a:close/>
                </a:path>
              </a:pathLst>
            </a:custGeom>
            <a:solidFill>
              <a:srgbClr val="9B9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7" name="Google Shape;24397;p31"/>
            <p:cNvSpPr/>
            <p:nvPr/>
          </p:nvSpPr>
          <p:spPr>
            <a:xfrm>
              <a:off x="3326775" y="328187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1" y="0"/>
                  </a:moveTo>
                  <a:cubicBezTo>
                    <a:pt x="1" y="336"/>
                    <a:pt x="135" y="672"/>
                    <a:pt x="472" y="807"/>
                  </a:cubicBezTo>
                  <a:cubicBezTo>
                    <a:pt x="472" y="471"/>
                    <a:pt x="337" y="135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8" name="Google Shape;24398;p31"/>
            <p:cNvSpPr/>
            <p:nvPr/>
          </p:nvSpPr>
          <p:spPr>
            <a:xfrm>
              <a:off x="3286450" y="3233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" y="0"/>
                  </a:moveTo>
                  <a:cubicBezTo>
                    <a:pt x="68" y="202"/>
                    <a:pt x="202" y="337"/>
                    <a:pt x="404" y="404"/>
                  </a:cubicBezTo>
                  <a:cubicBezTo>
                    <a:pt x="404" y="202"/>
                    <a:pt x="202" y="0"/>
                    <a:pt x="1" y="0"/>
                  </a:cubicBez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9" name="Google Shape;24399;p31"/>
            <p:cNvSpPr/>
            <p:nvPr/>
          </p:nvSpPr>
          <p:spPr>
            <a:xfrm>
              <a:off x="3338550" y="3302025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1" y="1"/>
                  </a:moveTo>
                  <a:lnTo>
                    <a:pt x="337" y="471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0" name="Google Shape;24400;p31"/>
            <p:cNvSpPr/>
            <p:nvPr/>
          </p:nvSpPr>
          <p:spPr>
            <a:xfrm>
              <a:off x="4108300" y="3943725"/>
              <a:ext cx="20200" cy="27250"/>
            </a:xfrm>
            <a:custGeom>
              <a:avLst/>
              <a:gdLst/>
              <a:ahLst/>
              <a:cxnLst/>
              <a:rect l="l" t="t" r="r" b="b"/>
              <a:pathLst>
                <a:path w="808" h="1090" extrusionOk="0">
                  <a:moveTo>
                    <a:pt x="527" y="1"/>
                  </a:moveTo>
                  <a:cubicBezTo>
                    <a:pt x="508" y="1"/>
                    <a:pt x="489" y="5"/>
                    <a:pt x="472" y="14"/>
                  </a:cubicBezTo>
                  <a:cubicBezTo>
                    <a:pt x="270" y="216"/>
                    <a:pt x="135" y="417"/>
                    <a:pt x="68" y="686"/>
                  </a:cubicBezTo>
                  <a:cubicBezTo>
                    <a:pt x="1" y="888"/>
                    <a:pt x="135" y="1090"/>
                    <a:pt x="337" y="1090"/>
                  </a:cubicBezTo>
                  <a:cubicBezTo>
                    <a:pt x="740" y="1090"/>
                    <a:pt x="740" y="686"/>
                    <a:pt x="808" y="417"/>
                  </a:cubicBezTo>
                  <a:cubicBezTo>
                    <a:pt x="808" y="184"/>
                    <a:pt x="656" y="1"/>
                    <a:pt x="527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1" name="Google Shape;24401;p31"/>
            <p:cNvSpPr/>
            <p:nvPr/>
          </p:nvSpPr>
          <p:spPr>
            <a:xfrm>
              <a:off x="3165450" y="3061275"/>
              <a:ext cx="52125" cy="50875"/>
            </a:xfrm>
            <a:custGeom>
              <a:avLst/>
              <a:gdLst/>
              <a:ahLst/>
              <a:cxnLst/>
              <a:rect l="l" t="t" r="r" b="b"/>
              <a:pathLst>
                <a:path w="2085" h="2035" extrusionOk="0">
                  <a:moveTo>
                    <a:pt x="707" y="0"/>
                  </a:moveTo>
                  <a:cubicBezTo>
                    <a:pt x="430" y="0"/>
                    <a:pt x="168" y="140"/>
                    <a:pt x="0" y="421"/>
                  </a:cubicBezTo>
                  <a:cubicBezTo>
                    <a:pt x="471" y="891"/>
                    <a:pt x="1479" y="958"/>
                    <a:pt x="1210" y="2034"/>
                  </a:cubicBezTo>
                  <a:cubicBezTo>
                    <a:pt x="1614" y="1900"/>
                    <a:pt x="1882" y="1563"/>
                    <a:pt x="2084" y="1160"/>
                  </a:cubicBezTo>
                  <a:cubicBezTo>
                    <a:pt x="2017" y="421"/>
                    <a:pt x="1345" y="286"/>
                    <a:pt x="874" y="17"/>
                  </a:cubicBezTo>
                  <a:cubicBezTo>
                    <a:pt x="818" y="6"/>
                    <a:pt x="762" y="0"/>
                    <a:pt x="70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2" name="Google Shape;24402;p31"/>
            <p:cNvSpPr/>
            <p:nvPr/>
          </p:nvSpPr>
          <p:spPr>
            <a:xfrm>
              <a:off x="3069650" y="3142925"/>
              <a:ext cx="47075" cy="17950"/>
            </a:xfrm>
            <a:custGeom>
              <a:avLst/>
              <a:gdLst/>
              <a:ahLst/>
              <a:cxnLst/>
              <a:rect l="l" t="t" r="r" b="b"/>
              <a:pathLst>
                <a:path w="1883" h="718" extrusionOk="0">
                  <a:moveTo>
                    <a:pt x="897" y="1"/>
                  </a:moveTo>
                  <a:cubicBezTo>
                    <a:pt x="608" y="1"/>
                    <a:pt x="311" y="153"/>
                    <a:pt x="0" y="650"/>
                  </a:cubicBezTo>
                  <a:lnTo>
                    <a:pt x="1479" y="718"/>
                  </a:lnTo>
                  <a:lnTo>
                    <a:pt x="1882" y="314"/>
                  </a:lnTo>
                  <a:cubicBezTo>
                    <a:pt x="1557" y="206"/>
                    <a:pt x="1232" y="1"/>
                    <a:pt x="897" y="1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3" name="Google Shape;24403;p31"/>
            <p:cNvSpPr/>
            <p:nvPr/>
          </p:nvSpPr>
          <p:spPr>
            <a:xfrm>
              <a:off x="3112325" y="3124575"/>
              <a:ext cx="34650" cy="26225"/>
            </a:xfrm>
            <a:custGeom>
              <a:avLst/>
              <a:gdLst/>
              <a:ahLst/>
              <a:cxnLst/>
              <a:rect l="l" t="t" r="r" b="b"/>
              <a:pathLst>
                <a:path w="1386" h="1049" extrusionOk="0">
                  <a:moveTo>
                    <a:pt x="343" y="0"/>
                  </a:moveTo>
                  <a:cubicBezTo>
                    <a:pt x="1" y="0"/>
                    <a:pt x="48" y="281"/>
                    <a:pt x="175" y="1048"/>
                  </a:cubicBezTo>
                  <a:cubicBezTo>
                    <a:pt x="579" y="847"/>
                    <a:pt x="1049" y="712"/>
                    <a:pt x="1386" y="242"/>
                  </a:cubicBezTo>
                  <a:cubicBezTo>
                    <a:pt x="869" y="94"/>
                    <a:pt x="541" y="0"/>
                    <a:pt x="343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4" name="Google Shape;24404;p31"/>
            <p:cNvSpPr/>
            <p:nvPr/>
          </p:nvSpPr>
          <p:spPr>
            <a:xfrm>
              <a:off x="3175525" y="3106975"/>
              <a:ext cx="21875" cy="14000"/>
            </a:xfrm>
            <a:custGeom>
              <a:avLst/>
              <a:gdLst/>
              <a:ahLst/>
              <a:cxnLst/>
              <a:rect l="l" t="t" r="r" b="b"/>
              <a:pathLst>
                <a:path w="875" h="560" extrusionOk="0">
                  <a:moveTo>
                    <a:pt x="367" y="0"/>
                  </a:moveTo>
                  <a:cubicBezTo>
                    <a:pt x="147" y="0"/>
                    <a:pt x="0" y="136"/>
                    <a:pt x="0" y="542"/>
                  </a:cubicBezTo>
                  <a:cubicBezTo>
                    <a:pt x="56" y="553"/>
                    <a:pt x="113" y="559"/>
                    <a:pt x="168" y="559"/>
                  </a:cubicBezTo>
                  <a:cubicBezTo>
                    <a:pt x="445" y="559"/>
                    <a:pt x="706" y="419"/>
                    <a:pt x="874" y="139"/>
                  </a:cubicBezTo>
                  <a:cubicBezTo>
                    <a:pt x="688" y="59"/>
                    <a:pt x="512" y="0"/>
                    <a:pt x="367" y="0"/>
                  </a:cubicBez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5" name="Google Shape;24405;p31"/>
            <p:cNvSpPr/>
            <p:nvPr/>
          </p:nvSpPr>
          <p:spPr>
            <a:xfrm>
              <a:off x="3157025" y="3120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78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6" name="Google Shape;24406;p31"/>
            <p:cNvSpPr/>
            <p:nvPr/>
          </p:nvSpPr>
          <p:spPr>
            <a:xfrm>
              <a:off x="4064625" y="2945725"/>
              <a:ext cx="31950" cy="31950"/>
            </a:xfrm>
            <a:custGeom>
              <a:avLst/>
              <a:gdLst/>
              <a:ahLst/>
              <a:cxnLst/>
              <a:rect l="l" t="t" r="r" b="b"/>
              <a:pathLst>
                <a:path w="1278" h="1278" extrusionOk="0">
                  <a:moveTo>
                    <a:pt x="1210" y="135"/>
                  </a:moveTo>
                  <a:lnTo>
                    <a:pt x="1210" y="135"/>
                  </a:lnTo>
                  <a:cubicBezTo>
                    <a:pt x="740" y="202"/>
                    <a:pt x="67" y="0"/>
                    <a:pt x="0" y="807"/>
                  </a:cubicBezTo>
                  <a:cubicBezTo>
                    <a:pt x="0" y="1076"/>
                    <a:pt x="202" y="1278"/>
                    <a:pt x="471" y="1278"/>
                  </a:cubicBezTo>
                  <a:cubicBezTo>
                    <a:pt x="1277" y="1211"/>
                    <a:pt x="1076" y="538"/>
                    <a:pt x="1210" y="135"/>
                  </a:cubicBezTo>
                  <a:close/>
                </a:path>
              </a:pathLst>
            </a:custGeom>
            <a:solidFill>
              <a:srgbClr val="7C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7" name="Google Shape;24407;p31"/>
            <p:cNvSpPr/>
            <p:nvPr/>
          </p:nvSpPr>
          <p:spPr>
            <a:xfrm>
              <a:off x="3205775" y="2928925"/>
              <a:ext cx="203400" cy="94075"/>
            </a:xfrm>
            <a:custGeom>
              <a:avLst/>
              <a:gdLst/>
              <a:ahLst/>
              <a:cxnLst/>
              <a:rect l="l" t="t" r="r" b="b"/>
              <a:pathLst>
                <a:path w="8136" h="3763" extrusionOk="0">
                  <a:moveTo>
                    <a:pt x="8001" y="0"/>
                  </a:moveTo>
                  <a:cubicBezTo>
                    <a:pt x="6118" y="807"/>
                    <a:pt x="4303" y="1748"/>
                    <a:pt x="2488" y="2757"/>
                  </a:cubicBezTo>
                  <a:cubicBezTo>
                    <a:pt x="1909" y="3092"/>
                    <a:pt x="1579" y="3275"/>
                    <a:pt x="1284" y="3275"/>
                  </a:cubicBezTo>
                  <a:cubicBezTo>
                    <a:pt x="929" y="3275"/>
                    <a:pt x="625" y="3008"/>
                    <a:pt x="1" y="2420"/>
                  </a:cubicBezTo>
                  <a:lnTo>
                    <a:pt x="1" y="2420"/>
                  </a:lnTo>
                  <a:cubicBezTo>
                    <a:pt x="150" y="3516"/>
                    <a:pt x="189" y="3763"/>
                    <a:pt x="772" y="3763"/>
                  </a:cubicBezTo>
                  <a:cubicBezTo>
                    <a:pt x="976" y="3763"/>
                    <a:pt x="1248" y="3733"/>
                    <a:pt x="1614" y="3698"/>
                  </a:cubicBezTo>
                  <a:cubicBezTo>
                    <a:pt x="2219" y="3631"/>
                    <a:pt x="2891" y="3631"/>
                    <a:pt x="3564" y="3631"/>
                  </a:cubicBezTo>
                  <a:cubicBezTo>
                    <a:pt x="3698" y="3496"/>
                    <a:pt x="3833" y="3362"/>
                    <a:pt x="3967" y="3227"/>
                  </a:cubicBezTo>
                  <a:lnTo>
                    <a:pt x="3967" y="2824"/>
                  </a:lnTo>
                  <a:cubicBezTo>
                    <a:pt x="3967" y="2824"/>
                    <a:pt x="3900" y="2757"/>
                    <a:pt x="3900" y="2689"/>
                  </a:cubicBezTo>
                  <a:cubicBezTo>
                    <a:pt x="3833" y="2622"/>
                    <a:pt x="3900" y="2555"/>
                    <a:pt x="3967" y="2420"/>
                  </a:cubicBezTo>
                  <a:lnTo>
                    <a:pt x="4841" y="2420"/>
                  </a:lnTo>
                  <a:cubicBezTo>
                    <a:pt x="5043" y="2151"/>
                    <a:pt x="5446" y="2286"/>
                    <a:pt x="5648" y="2017"/>
                  </a:cubicBezTo>
                  <a:lnTo>
                    <a:pt x="6522" y="2017"/>
                  </a:lnTo>
                  <a:cubicBezTo>
                    <a:pt x="6723" y="2017"/>
                    <a:pt x="6723" y="1748"/>
                    <a:pt x="6791" y="1614"/>
                  </a:cubicBezTo>
                  <a:lnTo>
                    <a:pt x="7194" y="1210"/>
                  </a:lnTo>
                  <a:cubicBezTo>
                    <a:pt x="7328" y="1076"/>
                    <a:pt x="7463" y="941"/>
                    <a:pt x="7597" y="807"/>
                  </a:cubicBezTo>
                  <a:cubicBezTo>
                    <a:pt x="7732" y="672"/>
                    <a:pt x="7866" y="538"/>
                    <a:pt x="8001" y="404"/>
                  </a:cubicBezTo>
                  <a:cubicBezTo>
                    <a:pt x="8068" y="404"/>
                    <a:pt x="8068" y="336"/>
                    <a:pt x="8135" y="269"/>
                  </a:cubicBezTo>
                  <a:cubicBezTo>
                    <a:pt x="8135" y="202"/>
                    <a:pt x="8135" y="67"/>
                    <a:pt x="8001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8" name="Google Shape;24408;p31"/>
            <p:cNvSpPr/>
            <p:nvPr/>
          </p:nvSpPr>
          <p:spPr>
            <a:xfrm>
              <a:off x="3165450" y="2908750"/>
              <a:ext cx="42025" cy="82375"/>
            </a:xfrm>
            <a:custGeom>
              <a:avLst/>
              <a:gdLst/>
              <a:ahLst/>
              <a:cxnLst/>
              <a:rect l="l" t="t" r="r" b="b"/>
              <a:pathLst>
                <a:path w="1681" h="3295" extrusionOk="0">
                  <a:moveTo>
                    <a:pt x="67" y="0"/>
                  </a:moveTo>
                  <a:cubicBezTo>
                    <a:pt x="0" y="1412"/>
                    <a:pt x="202" y="2690"/>
                    <a:pt x="1681" y="3295"/>
                  </a:cubicBezTo>
                  <a:cubicBezTo>
                    <a:pt x="1614" y="1950"/>
                    <a:pt x="740" y="1009"/>
                    <a:pt x="67" y="0"/>
                  </a:cubicBezTo>
                  <a:close/>
                </a:path>
              </a:pathLst>
            </a:custGeom>
            <a:solidFill>
              <a:srgbClr val="889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9" name="Google Shape;24409;p31"/>
            <p:cNvSpPr/>
            <p:nvPr/>
          </p:nvSpPr>
          <p:spPr>
            <a:xfrm>
              <a:off x="3328475" y="2980600"/>
              <a:ext cx="20175" cy="10525"/>
            </a:xfrm>
            <a:custGeom>
              <a:avLst/>
              <a:gdLst/>
              <a:ahLst/>
              <a:cxnLst/>
              <a:rect l="l" t="t" r="r" b="b"/>
              <a:pathLst>
                <a:path w="807" h="421" extrusionOk="0">
                  <a:moveTo>
                    <a:pt x="640" y="0"/>
                  </a:moveTo>
                  <a:cubicBezTo>
                    <a:pt x="364" y="0"/>
                    <a:pt x="112" y="141"/>
                    <a:pt x="0" y="421"/>
                  </a:cubicBezTo>
                  <a:cubicBezTo>
                    <a:pt x="336" y="421"/>
                    <a:pt x="672" y="286"/>
                    <a:pt x="807" y="17"/>
                  </a:cubicBezTo>
                  <a:cubicBezTo>
                    <a:pt x="751" y="6"/>
                    <a:pt x="695" y="0"/>
                    <a:pt x="640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0" name="Google Shape;24410;p31"/>
            <p:cNvSpPr/>
            <p:nvPr/>
          </p:nvSpPr>
          <p:spPr>
            <a:xfrm>
              <a:off x="3368800" y="2969250"/>
              <a:ext cx="11925" cy="12825"/>
            </a:xfrm>
            <a:custGeom>
              <a:avLst/>
              <a:gdLst/>
              <a:ahLst/>
              <a:cxnLst/>
              <a:rect l="l" t="t" r="r" b="b"/>
              <a:pathLst>
                <a:path w="477" h="513" extrusionOk="0">
                  <a:moveTo>
                    <a:pt x="404" y="1"/>
                  </a:moveTo>
                  <a:lnTo>
                    <a:pt x="1" y="404"/>
                  </a:lnTo>
                  <a:cubicBezTo>
                    <a:pt x="139" y="481"/>
                    <a:pt x="228" y="512"/>
                    <a:pt x="285" y="512"/>
                  </a:cubicBezTo>
                  <a:cubicBezTo>
                    <a:pt x="477" y="512"/>
                    <a:pt x="300" y="156"/>
                    <a:pt x="404" y="1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1" name="Google Shape;24411;p31"/>
            <p:cNvSpPr/>
            <p:nvPr/>
          </p:nvSpPr>
          <p:spPr>
            <a:xfrm>
              <a:off x="3299900" y="2989425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6" y="0"/>
                  </a:moveTo>
                  <a:cubicBezTo>
                    <a:pt x="0" y="135"/>
                    <a:pt x="68" y="269"/>
                    <a:pt x="336" y="404"/>
                  </a:cubicBezTo>
                  <a:cubicBezTo>
                    <a:pt x="336" y="269"/>
                    <a:pt x="336" y="135"/>
                    <a:pt x="336" y="0"/>
                  </a:cubicBez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2" name="Google Shape;24412;p31"/>
            <p:cNvSpPr/>
            <p:nvPr/>
          </p:nvSpPr>
          <p:spPr>
            <a:xfrm>
              <a:off x="3298225" y="30096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7E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3" name="Google Shape;24413;p31"/>
            <p:cNvSpPr/>
            <p:nvPr/>
          </p:nvSpPr>
          <p:spPr>
            <a:xfrm>
              <a:off x="3518375" y="3515475"/>
              <a:ext cx="21875" cy="28600"/>
            </a:xfrm>
            <a:custGeom>
              <a:avLst/>
              <a:gdLst/>
              <a:ahLst/>
              <a:cxnLst/>
              <a:rect l="l" t="t" r="r" b="b"/>
              <a:pathLst>
                <a:path w="875" h="1144" extrusionOk="0">
                  <a:moveTo>
                    <a:pt x="1" y="1"/>
                  </a:moveTo>
                  <a:cubicBezTo>
                    <a:pt x="270" y="404"/>
                    <a:pt x="404" y="875"/>
                    <a:pt x="875" y="1144"/>
                  </a:cubicBezTo>
                  <a:cubicBezTo>
                    <a:pt x="875" y="740"/>
                    <a:pt x="875" y="337"/>
                    <a:pt x="875" y="1"/>
                  </a:cubicBez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4" name="Google Shape;24414;p31"/>
            <p:cNvSpPr/>
            <p:nvPr/>
          </p:nvSpPr>
          <p:spPr>
            <a:xfrm>
              <a:off x="3874700" y="333900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35" y="1"/>
                  </a:moveTo>
                  <a:cubicBezTo>
                    <a:pt x="68" y="68"/>
                    <a:pt x="0" y="68"/>
                    <a:pt x="0" y="135"/>
                  </a:cubicBezTo>
                  <a:cubicBezTo>
                    <a:pt x="0" y="203"/>
                    <a:pt x="68" y="270"/>
                    <a:pt x="68" y="270"/>
                  </a:cubicBezTo>
                  <a:lnTo>
                    <a:pt x="202" y="1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D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5" name="Google Shape;24415;p31"/>
            <p:cNvSpPr/>
            <p:nvPr/>
          </p:nvSpPr>
          <p:spPr>
            <a:xfrm>
              <a:off x="3298225" y="31911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lnTo>
                    <a:pt x="403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6" name="Google Shape;24416;p31"/>
            <p:cNvSpPr/>
            <p:nvPr/>
          </p:nvSpPr>
          <p:spPr>
            <a:xfrm>
              <a:off x="3308300" y="321127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7" name="Google Shape;24417;p31"/>
            <p:cNvSpPr/>
            <p:nvPr/>
          </p:nvSpPr>
          <p:spPr>
            <a:xfrm>
              <a:off x="3318375" y="322135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8" name="Google Shape;24418;p31"/>
            <p:cNvSpPr/>
            <p:nvPr/>
          </p:nvSpPr>
          <p:spPr>
            <a:xfrm>
              <a:off x="3328475" y="32314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lnTo>
                    <a:pt x="404" y="404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9" name="Google Shape;24419;p31"/>
            <p:cNvSpPr/>
            <p:nvPr/>
          </p:nvSpPr>
          <p:spPr>
            <a:xfrm>
              <a:off x="3338550" y="324320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337" y="337"/>
                  </a:lnTo>
                  <a:close/>
                </a:path>
              </a:pathLst>
            </a:custGeom>
            <a:solidFill>
              <a:srgbClr val="909D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0" name="Google Shape;24420;p31"/>
            <p:cNvSpPr/>
            <p:nvPr/>
          </p:nvSpPr>
          <p:spPr>
            <a:xfrm>
              <a:off x="3508300" y="35054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9799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1" name="Google Shape;24421;p31"/>
            <p:cNvSpPr/>
            <p:nvPr/>
          </p:nvSpPr>
          <p:spPr>
            <a:xfrm>
              <a:off x="4436050" y="764175"/>
              <a:ext cx="5075" cy="2125"/>
            </a:xfrm>
            <a:custGeom>
              <a:avLst/>
              <a:gdLst/>
              <a:ahLst/>
              <a:cxnLst/>
              <a:rect l="l" t="t" r="r" b="b"/>
              <a:pathLst>
                <a:path w="203" h="85" extrusionOk="0">
                  <a:moveTo>
                    <a:pt x="0" y="0"/>
                  </a:moveTo>
                  <a:cubicBezTo>
                    <a:pt x="34" y="68"/>
                    <a:pt x="84" y="84"/>
                    <a:pt x="126" y="84"/>
                  </a:cubicBezTo>
                  <a:cubicBezTo>
                    <a:pt x="168" y="84"/>
                    <a:pt x="202" y="68"/>
                    <a:pt x="202" y="68"/>
                  </a:cubicBezTo>
                  <a:cubicBezTo>
                    <a:pt x="202" y="68"/>
                    <a:pt x="68" y="0"/>
                    <a:pt x="0" y="0"/>
                  </a:cubicBezTo>
                  <a:close/>
                </a:path>
              </a:pathLst>
            </a:custGeom>
            <a:solidFill>
              <a:srgbClr val="9D9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2" name="Google Shape;24422;p31"/>
            <p:cNvSpPr/>
            <p:nvPr/>
          </p:nvSpPr>
          <p:spPr>
            <a:xfrm>
              <a:off x="3484775" y="2851600"/>
              <a:ext cx="8425" cy="5075"/>
            </a:xfrm>
            <a:custGeom>
              <a:avLst/>
              <a:gdLst/>
              <a:ahLst/>
              <a:cxnLst/>
              <a:rect l="l" t="t" r="r" b="b"/>
              <a:pathLst>
                <a:path w="337" h="203" extrusionOk="0">
                  <a:moveTo>
                    <a:pt x="202" y="1"/>
                  </a:moveTo>
                  <a:cubicBezTo>
                    <a:pt x="135" y="1"/>
                    <a:pt x="68" y="68"/>
                    <a:pt x="0" y="68"/>
                  </a:cubicBezTo>
                  <a:lnTo>
                    <a:pt x="135" y="202"/>
                  </a:lnTo>
                  <a:lnTo>
                    <a:pt x="337" y="135"/>
                  </a:lnTo>
                  <a:cubicBezTo>
                    <a:pt x="269" y="68"/>
                    <a:pt x="202" y="1"/>
                    <a:pt x="202" y="1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3" name="Google Shape;24423;p31"/>
            <p:cNvSpPr/>
            <p:nvPr/>
          </p:nvSpPr>
          <p:spPr>
            <a:xfrm>
              <a:off x="3509975" y="2838150"/>
              <a:ext cx="3400" cy="5075"/>
            </a:xfrm>
            <a:custGeom>
              <a:avLst/>
              <a:gdLst/>
              <a:ahLst/>
              <a:cxnLst/>
              <a:rect l="l" t="t" r="r" b="b"/>
              <a:pathLst>
                <a:path w="136" h="203" extrusionOk="0">
                  <a:moveTo>
                    <a:pt x="1" y="1"/>
                  </a:moveTo>
                  <a:lnTo>
                    <a:pt x="68" y="203"/>
                  </a:lnTo>
                  <a:lnTo>
                    <a:pt x="135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4" name="Google Shape;24424;p31"/>
            <p:cNvSpPr/>
            <p:nvPr/>
          </p:nvSpPr>
          <p:spPr>
            <a:xfrm>
              <a:off x="4160425" y="2031425"/>
              <a:ext cx="48750" cy="171450"/>
            </a:xfrm>
            <a:custGeom>
              <a:avLst/>
              <a:gdLst/>
              <a:ahLst/>
              <a:cxnLst/>
              <a:rect l="l" t="t" r="r" b="b"/>
              <a:pathLst>
                <a:path w="1950" h="6858" extrusionOk="0">
                  <a:moveTo>
                    <a:pt x="941" y="0"/>
                  </a:moveTo>
                  <a:lnTo>
                    <a:pt x="941" y="0"/>
                  </a:lnTo>
                  <a:cubicBezTo>
                    <a:pt x="0" y="2219"/>
                    <a:pt x="134" y="4774"/>
                    <a:pt x="1345" y="6858"/>
                  </a:cubicBezTo>
                  <a:cubicBezTo>
                    <a:pt x="1546" y="6790"/>
                    <a:pt x="1815" y="6589"/>
                    <a:pt x="1815" y="6589"/>
                  </a:cubicBezTo>
                  <a:cubicBezTo>
                    <a:pt x="1546" y="5849"/>
                    <a:pt x="1950" y="4908"/>
                    <a:pt x="1345" y="4236"/>
                  </a:cubicBezTo>
                  <a:cubicBezTo>
                    <a:pt x="740" y="3631"/>
                    <a:pt x="605" y="2757"/>
                    <a:pt x="874" y="1950"/>
                  </a:cubicBezTo>
                  <a:cubicBezTo>
                    <a:pt x="1008" y="1345"/>
                    <a:pt x="1008" y="673"/>
                    <a:pt x="941" y="0"/>
                  </a:cubicBezTo>
                  <a:close/>
                </a:path>
              </a:pathLst>
            </a:custGeom>
            <a:solidFill>
              <a:srgbClr val="FCE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25" name="Google Shape;24425;p31"/>
          <p:cNvGrpSpPr/>
          <p:nvPr/>
        </p:nvGrpSpPr>
        <p:grpSpPr>
          <a:xfrm rot="10800000">
            <a:off x="-232197" y="3155420"/>
            <a:ext cx="1204948" cy="4508757"/>
            <a:chOff x="2897075" y="321050"/>
            <a:chExt cx="1769900" cy="4967050"/>
          </a:xfrm>
        </p:grpSpPr>
        <p:sp>
          <p:nvSpPr>
            <p:cNvPr id="24426" name="Google Shape;24426;p31"/>
            <p:cNvSpPr/>
            <p:nvPr/>
          </p:nvSpPr>
          <p:spPr>
            <a:xfrm>
              <a:off x="2897075" y="1837350"/>
              <a:ext cx="665800" cy="1080675"/>
            </a:xfrm>
            <a:custGeom>
              <a:avLst/>
              <a:gdLst/>
              <a:ahLst/>
              <a:cxnLst/>
              <a:rect l="l" t="t" r="r" b="b"/>
              <a:pathLst>
                <a:path w="26632" h="43227" extrusionOk="0">
                  <a:moveTo>
                    <a:pt x="20545" y="1"/>
                  </a:moveTo>
                  <a:cubicBezTo>
                    <a:pt x="20423" y="1"/>
                    <a:pt x="20299" y="17"/>
                    <a:pt x="20175" y="53"/>
                  </a:cubicBezTo>
                  <a:cubicBezTo>
                    <a:pt x="19772" y="53"/>
                    <a:pt x="19368" y="187"/>
                    <a:pt x="19099" y="456"/>
                  </a:cubicBezTo>
                  <a:cubicBezTo>
                    <a:pt x="18696" y="994"/>
                    <a:pt x="18427" y="1398"/>
                    <a:pt x="18158" y="1936"/>
                  </a:cubicBezTo>
                  <a:cubicBezTo>
                    <a:pt x="17351" y="2743"/>
                    <a:pt x="18696" y="3415"/>
                    <a:pt x="18023" y="4357"/>
                  </a:cubicBezTo>
                  <a:cubicBezTo>
                    <a:pt x="14123" y="10409"/>
                    <a:pt x="11164" y="17269"/>
                    <a:pt x="9684" y="24397"/>
                  </a:cubicBezTo>
                  <a:cubicBezTo>
                    <a:pt x="9281" y="25742"/>
                    <a:pt x="8743" y="26953"/>
                    <a:pt x="7936" y="28163"/>
                  </a:cubicBezTo>
                  <a:cubicBezTo>
                    <a:pt x="7532" y="28701"/>
                    <a:pt x="7129" y="29239"/>
                    <a:pt x="6725" y="29777"/>
                  </a:cubicBezTo>
                  <a:cubicBezTo>
                    <a:pt x="6591" y="30046"/>
                    <a:pt x="6591" y="30450"/>
                    <a:pt x="6456" y="30719"/>
                  </a:cubicBezTo>
                  <a:cubicBezTo>
                    <a:pt x="6725" y="31795"/>
                    <a:pt x="5918" y="32198"/>
                    <a:pt x="5380" y="32871"/>
                  </a:cubicBezTo>
                  <a:cubicBezTo>
                    <a:pt x="5111" y="33274"/>
                    <a:pt x="4708" y="33678"/>
                    <a:pt x="4304" y="34081"/>
                  </a:cubicBezTo>
                  <a:cubicBezTo>
                    <a:pt x="0" y="37175"/>
                    <a:pt x="404" y="40941"/>
                    <a:pt x="5246" y="43227"/>
                  </a:cubicBezTo>
                  <a:cubicBezTo>
                    <a:pt x="6994" y="43092"/>
                    <a:pt x="7667" y="41479"/>
                    <a:pt x="8205" y="40268"/>
                  </a:cubicBezTo>
                  <a:cubicBezTo>
                    <a:pt x="11702" y="31660"/>
                    <a:pt x="16275" y="23456"/>
                    <a:pt x="20713" y="15251"/>
                  </a:cubicBezTo>
                  <a:cubicBezTo>
                    <a:pt x="20848" y="14444"/>
                    <a:pt x="21386" y="13772"/>
                    <a:pt x="22058" y="13368"/>
                  </a:cubicBezTo>
                  <a:cubicBezTo>
                    <a:pt x="22327" y="13368"/>
                    <a:pt x="22462" y="13099"/>
                    <a:pt x="22462" y="12830"/>
                  </a:cubicBezTo>
                  <a:cubicBezTo>
                    <a:pt x="21789" y="10678"/>
                    <a:pt x="23807" y="10006"/>
                    <a:pt x="24614" y="8526"/>
                  </a:cubicBezTo>
                  <a:lnTo>
                    <a:pt x="24883" y="7854"/>
                  </a:lnTo>
                  <a:cubicBezTo>
                    <a:pt x="24614" y="6778"/>
                    <a:pt x="24883" y="5702"/>
                    <a:pt x="25421" y="4760"/>
                  </a:cubicBezTo>
                  <a:cubicBezTo>
                    <a:pt x="26631" y="2474"/>
                    <a:pt x="25824" y="1129"/>
                    <a:pt x="23269" y="994"/>
                  </a:cubicBezTo>
                  <a:cubicBezTo>
                    <a:pt x="22731" y="1263"/>
                    <a:pt x="22462" y="1801"/>
                    <a:pt x="22327" y="2339"/>
                  </a:cubicBezTo>
                  <a:cubicBezTo>
                    <a:pt x="21924" y="2205"/>
                    <a:pt x="22327" y="1801"/>
                    <a:pt x="22193" y="1667"/>
                  </a:cubicBezTo>
                  <a:cubicBezTo>
                    <a:pt x="22076" y="732"/>
                    <a:pt x="21350" y="1"/>
                    <a:pt x="20545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7" name="Google Shape;24427;p31"/>
            <p:cNvSpPr/>
            <p:nvPr/>
          </p:nvSpPr>
          <p:spPr>
            <a:xfrm>
              <a:off x="3657000" y="2216775"/>
              <a:ext cx="470775" cy="1531075"/>
            </a:xfrm>
            <a:custGeom>
              <a:avLst/>
              <a:gdLst/>
              <a:ahLst/>
              <a:cxnLst/>
              <a:rect l="l" t="t" r="r" b="b"/>
              <a:pathLst>
                <a:path w="18831" h="61243" extrusionOk="0">
                  <a:moveTo>
                    <a:pt x="1704" y="1"/>
                  </a:moveTo>
                  <a:cubicBezTo>
                    <a:pt x="1098" y="1"/>
                    <a:pt x="627" y="599"/>
                    <a:pt x="269" y="1957"/>
                  </a:cubicBezTo>
                  <a:cubicBezTo>
                    <a:pt x="0" y="2764"/>
                    <a:pt x="135" y="3840"/>
                    <a:pt x="807" y="4513"/>
                  </a:cubicBezTo>
                  <a:cubicBezTo>
                    <a:pt x="2018" y="6665"/>
                    <a:pt x="2690" y="9086"/>
                    <a:pt x="2690" y="11641"/>
                  </a:cubicBezTo>
                  <a:cubicBezTo>
                    <a:pt x="3228" y="15542"/>
                    <a:pt x="3632" y="19577"/>
                    <a:pt x="5515" y="23074"/>
                  </a:cubicBezTo>
                  <a:cubicBezTo>
                    <a:pt x="5649" y="23343"/>
                    <a:pt x="5784" y="23612"/>
                    <a:pt x="6053" y="23881"/>
                  </a:cubicBezTo>
                  <a:cubicBezTo>
                    <a:pt x="6207" y="24074"/>
                    <a:pt x="6396" y="24134"/>
                    <a:pt x="6598" y="24134"/>
                  </a:cubicBezTo>
                  <a:cubicBezTo>
                    <a:pt x="6927" y="24134"/>
                    <a:pt x="7294" y="23975"/>
                    <a:pt x="7616" y="23975"/>
                  </a:cubicBezTo>
                  <a:cubicBezTo>
                    <a:pt x="7784" y="23975"/>
                    <a:pt x="7939" y="24018"/>
                    <a:pt x="8070" y="24150"/>
                  </a:cubicBezTo>
                  <a:cubicBezTo>
                    <a:pt x="8070" y="24553"/>
                    <a:pt x="8205" y="24957"/>
                    <a:pt x="8339" y="25360"/>
                  </a:cubicBezTo>
                  <a:cubicBezTo>
                    <a:pt x="8474" y="25629"/>
                    <a:pt x="8608" y="25898"/>
                    <a:pt x="8877" y="26033"/>
                  </a:cubicBezTo>
                  <a:cubicBezTo>
                    <a:pt x="9012" y="26436"/>
                    <a:pt x="9146" y="26974"/>
                    <a:pt x="9012" y="27377"/>
                  </a:cubicBezTo>
                  <a:cubicBezTo>
                    <a:pt x="9012" y="27646"/>
                    <a:pt x="9012" y="28050"/>
                    <a:pt x="9012" y="28319"/>
                  </a:cubicBezTo>
                  <a:cubicBezTo>
                    <a:pt x="9415" y="29798"/>
                    <a:pt x="10626" y="30874"/>
                    <a:pt x="10895" y="32219"/>
                  </a:cubicBezTo>
                  <a:cubicBezTo>
                    <a:pt x="11029" y="33161"/>
                    <a:pt x="11164" y="33968"/>
                    <a:pt x="11298" y="34775"/>
                  </a:cubicBezTo>
                  <a:cubicBezTo>
                    <a:pt x="11298" y="35178"/>
                    <a:pt x="11433" y="35447"/>
                    <a:pt x="11567" y="35851"/>
                  </a:cubicBezTo>
                  <a:cubicBezTo>
                    <a:pt x="11836" y="36658"/>
                    <a:pt x="11836" y="37465"/>
                    <a:pt x="12105" y="38272"/>
                  </a:cubicBezTo>
                  <a:cubicBezTo>
                    <a:pt x="13450" y="39886"/>
                    <a:pt x="12105" y="41769"/>
                    <a:pt x="12912" y="43383"/>
                  </a:cubicBezTo>
                  <a:cubicBezTo>
                    <a:pt x="13854" y="45535"/>
                    <a:pt x="13047" y="47821"/>
                    <a:pt x="13450" y="50108"/>
                  </a:cubicBezTo>
                  <a:cubicBezTo>
                    <a:pt x="13585" y="50377"/>
                    <a:pt x="13719" y="50646"/>
                    <a:pt x="13854" y="51049"/>
                  </a:cubicBezTo>
                  <a:cubicBezTo>
                    <a:pt x="13988" y="51587"/>
                    <a:pt x="14123" y="52260"/>
                    <a:pt x="13988" y="52932"/>
                  </a:cubicBezTo>
                  <a:cubicBezTo>
                    <a:pt x="13988" y="53336"/>
                    <a:pt x="13988" y="53605"/>
                    <a:pt x="13988" y="54008"/>
                  </a:cubicBezTo>
                  <a:cubicBezTo>
                    <a:pt x="14123" y="54815"/>
                    <a:pt x="14392" y="55488"/>
                    <a:pt x="14661" y="56295"/>
                  </a:cubicBezTo>
                  <a:cubicBezTo>
                    <a:pt x="14661" y="56967"/>
                    <a:pt x="14661" y="57640"/>
                    <a:pt x="14661" y="58312"/>
                  </a:cubicBezTo>
                  <a:cubicBezTo>
                    <a:pt x="14526" y="59254"/>
                    <a:pt x="14930" y="60061"/>
                    <a:pt x="15602" y="60733"/>
                  </a:cubicBezTo>
                  <a:cubicBezTo>
                    <a:pt x="16045" y="61028"/>
                    <a:pt x="16488" y="61243"/>
                    <a:pt x="16930" y="61243"/>
                  </a:cubicBezTo>
                  <a:cubicBezTo>
                    <a:pt x="17295" y="61243"/>
                    <a:pt x="17659" y="61098"/>
                    <a:pt x="18023" y="60733"/>
                  </a:cubicBezTo>
                  <a:cubicBezTo>
                    <a:pt x="18696" y="59926"/>
                    <a:pt x="18830" y="59119"/>
                    <a:pt x="18696" y="58178"/>
                  </a:cubicBezTo>
                  <a:cubicBezTo>
                    <a:pt x="18561" y="57774"/>
                    <a:pt x="18427" y="57236"/>
                    <a:pt x="18292" y="56698"/>
                  </a:cubicBezTo>
                  <a:cubicBezTo>
                    <a:pt x="18292" y="56295"/>
                    <a:pt x="18158" y="55757"/>
                    <a:pt x="17889" y="55488"/>
                  </a:cubicBezTo>
                  <a:cubicBezTo>
                    <a:pt x="16409" y="54546"/>
                    <a:pt x="18561" y="54681"/>
                    <a:pt x="18158" y="54143"/>
                  </a:cubicBezTo>
                  <a:cubicBezTo>
                    <a:pt x="17889" y="49435"/>
                    <a:pt x="16678" y="44862"/>
                    <a:pt x="16813" y="40020"/>
                  </a:cubicBezTo>
                  <a:cubicBezTo>
                    <a:pt x="16409" y="37196"/>
                    <a:pt x="15737" y="34371"/>
                    <a:pt x="14661" y="31681"/>
                  </a:cubicBezTo>
                  <a:cubicBezTo>
                    <a:pt x="12778" y="25495"/>
                    <a:pt x="10357" y="19442"/>
                    <a:pt x="8877" y="12986"/>
                  </a:cubicBezTo>
                  <a:cubicBezTo>
                    <a:pt x="8070" y="8682"/>
                    <a:pt x="6322" y="4647"/>
                    <a:pt x="3632" y="1285"/>
                  </a:cubicBezTo>
                  <a:cubicBezTo>
                    <a:pt x="2876" y="465"/>
                    <a:pt x="2238" y="1"/>
                    <a:pt x="1704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8" name="Google Shape;24428;p31"/>
            <p:cNvSpPr/>
            <p:nvPr/>
          </p:nvSpPr>
          <p:spPr>
            <a:xfrm>
              <a:off x="3532575" y="2321600"/>
              <a:ext cx="285850" cy="783500"/>
            </a:xfrm>
            <a:custGeom>
              <a:avLst/>
              <a:gdLst/>
              <a:ahLst/>
              <a:cxnLst/>
              <a:rect l="l" t="t" r="r" b="b"/>
              <a:pathLst>
                <a:path w="11434" h="31340" extrusionOk="0">
                  <a:moveTo>
                    <a:pt x="8609" y="14577"/>
                  </a:moveTo>
                  <a:cubicBezTo>
                    <a:pt x="8519" y="14889"/>
                    <a:pt x="8445" y="15202"/>
                    <a:pt x="8376" y="15509"/>
                  </a:cubicBezTo>
                  <a:lnTo>
                    <a:pt x="8376" y="15509"/>
                  </a:lnTo>
                  <a:cubicBezTo>
                    <a:pt x="8424" y="15193"/>
                    <a:pt x="8517" y="14853"/>
                    <a:pt x="8609" y="14577"/>
                  </a:cubicBezTo>
                  <a:close/>
                  <a:moveTo>
                    <a:pt x="8178" y="16387"/>
                  </a:moveTo>
                  <a:cubicBezTo>
                    <a:pt x="8156" y="16481"/>
                    <a:pt x="8134" y="16573"/>
                    <a:pt x="8111" y="16664"/>
                  </a:cubicBezTo>
                  <a:lnTo>
                    <a:pt x="8111" y="16664"/>
                  </a:lnTo>
                  <a:cubicBezTo>
                    <a:pt x="8130" y="16571"/>
                    <a:pt x="8152" y="16479"/>
                    <a:pt x="8178" y="16387"/>
                  </a:cubicBezTo>
                  <a:close/>
                  <a:moveTo>
                    <a:pt x="5006" y="0"/>
                  </a:moveTo>
                  <a:cubicBezTo>
                    <a:pt x="4156" y="0"/>
                    <a:pt x="3637" y="659"/>
                    <a:pt x="3363" y="1934"/>
                  </a:cubicBezTo>
                  <a:cubicBezTo>
                    <a:pt x="3363" y="2472"/>
                    <a:pt x="3632" y="3010"/>
                    <a:pt x="3901" y="3548"/>
                  </a:cubicBezTo>
                  <a:cubicBezTo>
                    <a:pt x="4170" y="3951"/>
                    <a:pt x="4439" y="4624"/>
                    <a:pt x="4439" y="5162"/>
                  </a:cubicBezTo>
                  <a:cubicBezTo>
                    <a:pt x="4439" y="5431"/>
                    <a:pt x="4439" y="5700"/>
                    <a:pt x="4439" y="6103"/>
                  </a:cubicBezTo>
                  <a:cubicBezTo>
                    <a:pt x="4977" y="6507"/>
                    <a:pt x="4843" y="6910"/>
                    <a:pt x="4439" y="7314"/>
                  </a:cubicBezTo>
                  <a:cubicBezTo>
                    <a:pt x="4305" y="7852"/>
                    <a:pt x="4574" y="8524"/>
                    <a:pt x="5112" y="8793"/>
                  </a:cubicBezTo>
                  <a:cubicBezTo>
                    <a:pt x="5164" y="8828"/>
                    <a:pt x="5212" y="8843"/>
                    <a:pt x="5256" y="8843"/>
                  </a:cubicBezTo>
                  <a:cubicBezTo>
                    <a:pt x="5474" y="8843"/>
                    <a:pt x="5603" y="8489"/>
                    <a:pt x="5750" y="8489"/>
                  </a:cubicBezTo>
                  <a:cubicBezTo>
                    <a:pt x="5802" y="8489"/>
                    <a:pt x="5857" y="8535"/>
                    <a:pt x="5919" y="8659"/>
                  </a:cubicBezTo>
                  <a:cubicBezTo>
                    <a:pt x="5919" y="8659"/>
                    <a:pt x="6053" y="8928"/>
                    <a:pt x="6053" y="8928"/>
                  </a:cubicBezTo>
                  <a:cubicBezTo>
                    <a:pt x="6188" y="9197"/>
                    <a:pt x="6188" y="9331"/>
                    <a:pt x="6053" y="9600"/>
                  </a:cubicBezTo>
                  <a:cubicBezTo>
                    <a:pt x="5948" y="9595"/>
                    <a:pt x="5847" y="9592"/>
                    <a:pt x="5751" y="9592"/>
                  </a:cubicBezTo>
                  <a:cubicBezTo>
                    <a:pt x="3385" y="9592"/>
                    <a:pt x="3653" y="11153"/>
                    <a:pt x="4170" y="12963"/>
                  </a:cubicBezTo>
                  <a:cubicBezTo>
                    <a:pt x="4439" y="13770"/>
                    <a:pt x="4305" y="14577"/>
                    <a:pt x="3767" y="15384"/>
                  </a:cubicBezTo>
                  <a:cubicBezTo>
                    <a:pt x="2960" y="17536"/>
                    <a:pt x="2960" y="20091"/>
                    <a:pt x="673" y="21571"/>
                  </a:cubicBezTo>
                  <a:cubicBezTo>
                    <a:pt x="1" y="21974"/>
                    <a:pt x="404" y="23050"/>
                    <a:pt x="942" y="23722"/>
                  </a:cubicBezTo>
                  <a:cubicBezTo>
                    <a:pt x="2153" y="24260"/>
                    <a:pt x="2556" y="25740"/>
                    <a:pt x="2018" y="26816"/>
                  </a:cubicBezTo>
                  <a:cubicBezTo>
                    <a:pt x="2018" y="27219"/>
                    <a:pt x="2018" y="27488"/>
                    <a:pt x="2153" y="27892"/>
                  </a:cubicBezTo>
                  <a:cubicBezTo>
                    <a:pt x="2691" y="28564"/>
                    <a:pt x="2960" y="29371"/>
                    <a:pt x="2960" y="30178"/>
                  </a:cubicBezTo>
                  <a:cubicBezTo>
                    <a:pt x="3094" y="30582"/>
                    <a:pt x="3363" y="30716"/>
                    <a:pt x="3767" y="30851"/>
                  </a:cubicBezTo>
                  <a:cubicBezTo>
                    <a:pt x="4036" y="30851"/>
                    <a:pt x="4439" y="30851"/>
                    <a:pt x="4708" y="30716"/>
                  </a:cubicBezTo>
                  <a:cubicBezTo>
                    <a:pt x="4843" y="30716"/>
                    <a:pt x="4977" y="30582"/>
                    <a:pt x="5246" y="30447"/>
                  </a:cubicBezTo>
                  <a:cubicBezTo>
                    <a:pt x="5381" y="30340"/>
                    <a:pt x="5472" y="30297"/>
                    <a:pt x="5536" y="30297"/>
                  </a:cubicBezTo>
                  <a:cubicBezTo>
                    <a:pt x="5790" y="30297"/>
                    <a:pt x="5596" y="30985"/>
                    <a:pt x="5919" y="30985"/>
                  </a:cubicBezTo>
                  <a:cubicBezTo>
                    <a:pt x="6239" y="31178"/>
                    <a:pt x="6560" y="31340"/>
                    <a:pt x="6852" y="31340"/>
                  </a:cubicBezTo>
                  <a:cubicBezTo>
                    <a:pt x="7171" y="31340"/>
                    <a:pt x="7456" y="31145"/>
                    <a:pt x="7667" y="30582"/>
                  </a:cubicBezTo>
                  <a:cubicBezTo>
                    <a:pt x="6860" y="28295"/>
                    <a:pt x="8743" y="25605"/>
                    <a:pt x="6322" y="23722"/>
                  </a:cubicBezTo>
                  <a:cubicBezTo>
                    <a:pt x="8220" y="22429"/>
                    <a:pt x="8071" y="20638"/>
                    <a:pt x="8004" y="18845"/>
                  </a:cubicBezTo>
                  <a:lnTo>
                    <a:pt x="8004" y="18845"/>
                  </a:lnTo>
                  <a:cubicBezTo>
                    <a:pt x="8325" y="20608"/>
                    <a:pt x="9342" y="22219"/>
                    <a:pt x="9550" y="23991"/>
                  </a:cubicBezTo>
                  <a:lnTo>
                    <a:pt x="10223" y="24933"/>
                  </a:lnTo>
                  <a:cubicBezTo>
                    <a:pt x="10492" y="24798"/>
                    <a:pt x="10761" y="24529"/>
                    <a:pt x="10895" y="24126"/>
                  </a:cubicBezTo>
                  <a:cubicBezTo>
                    <a:pt x="11164" y="23319"/>
                    <a:pt x="11299" y="22377"/>
                    <a:pt x="11164" y="21571"/>
                  </a:cubicBezTo>
                  <a:cubicBezTo>
                    <a:pt x="11433" y="20764"/>
                    <a:pt x="10357" y="19957"/>
                    <a:pt x="11164" y="19015"/>
                  </a:cubicBezTo>
                  <a:cubicBezTo>
                    <a:pt x="11164" y="18746"/>
                    <a:pt x="11299" y="18477"/>
                    <a:pt x="11164" y="18343"/>
                  </a:cubicBezTo>
                  <a:cubicBezTo>
                    <a:pt x="9281" y="14308"/>
                    <a:pt x="9012" y="10004"/>
                    <a:pt x="8474" y="5834"/>
                  </a:cubicBezTo>
                  <a:cubicBezTo>
                    <a:pt x="8205" y="3817"/>
                    <a:pt x="7533" y="2068"/>
                    <a:pt x="6457" y="454"/>
                  </a:cubicBezTo>
                  <a:cubicBezTo>
                    <a:pt x="5892" y="150"/>
                    <a:pt x="5412" y="0"/>
                    <a:pt x="5006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9" name="Google Shape;24429;p31"/>
            <p:cNvSpPr/>
            <p:nvPr/>
          </p:nvSpPr>
          <p:spPr>
            <a:xfrm>
              <a:off x="2897075" y="2514525"/>
              <a:ext cx="181600" cy="403500"/>
            </a:xfrm>
            <a:custGeom>
              <a:avLst/>
              <a:gdLst/>
              <a:ahLst/>
              <a:cxnLst/>
              <a:rect l="l" t="t" r="r" b="b"/>
              <a:pathLst>
                <a:path w="7264" h="16140" extrusionOk="0">
                  <a:moveTo>
                    <a:pt x="4304" y="0"/>
                  </a:moveTo>
                  <a:cubicBezTo>
                    <a:pt x="2421" y="3363"/>
                    <a:pt x="1345" y="6994"/>
                    <a:pt x="807" y="10760"/>
                  </a:cubicBezTo>
                  <a:cubicBezTo>
                    <a:pt x="404" y="14257"/>
                    <a:pt x="1345" y="15602"/>
                    <a:pt x="5111" y="16140"/>
                  </a:cubicBezTo>
                  <a:cubicBezTo>
                    <a:pt x="4977" y="16005"/>
                    <a:pt x="4842" y="15736"/>
                    <a:pt x="4573" y="15602"/>
                  </a:cubicBezTo>
                  <a:cubicBezTo>
                    <a:pt x="3363" y="14257"/>
                    <a:pt x="0" y="13719"/>
                    <a:pt x="3363" y="11164"/>
                  </a:cubicBezTo>
                  <a:cubicBezTo>
                    <a:pt x="3632" y="11164"/>
                    <a:pt x="3497" y="10626"/>
                    <a:pt x="3363" y="10491"/>
                  </a:cubicBezTo>
                  <a:cubicBezTo>
                    <a:pt x="1883" y="8743"/>
                    <a:pt x="3094" y="8205"/>
                    <a:pt x="4573" y="8070"/>
                  </a:cubicBezTo>
                  <a:cubicBezTo>
                    <a:pt x="6053" y="7936"/>
                    <a:pt x="6053" y="6725"/>
                    <a:pt x="6053" y="5649"/>
                  </a:cubicBezTo>
                  <a:cubicBezTo>
                    <a:pt x="6322" y="4977"/>
                    <a:pt x="6456" y="4035"/>
                    <a:pt x="6860" y="3228"/>
                  </a:cubicBezTo>
                  <a:cubicBezTo>
                    <a:pt x="7263" y="1480"/>
                    <a:pt x="5246" y="1345"/>
                    <a:pt x="4708" y="135"/>
                  </a:cubicBezTo>
                  <a:lnTo>
                    <a:pt x="4304" y="0"/>
                  </a:lnTo>
                  <a:close/>
                </a:path>
              </a:pathLst>
            </a:custGeom>
            <a:solidFill>
              <a:srgbClr val="4E7F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0" name="Google Shape;24430;p31"/>
            <p:cNvSpPr/>
            <p:nvPr/>
          </p:nvSpPr>
          <p:spPr>
            <a:xfrm>
              <a:off x="4174825" y="2860850"/>
              <a:ext cx="235400" cy="307125"/>
            </a:xfrm>
            <a:custGeom>
              <a:avLst/>
              <a:gdLst/>
              <a:ahLst/>
              <a:cxnLst/>
              <a:rect l="l" t="t" r="r" b="b"/>
              <a:pathLst>
                <a:path w="9416" h="12285" extrusionOk="0">
                  <a:moveTo>
                    <a:pt x="0" y="1"/>
                  </a:moveTo>
                  <a:cubicBezTo>
                    <a:pt x="404" y="4035"/>
                    <a:pt x="2690" y="7263"/>
                    <a:pt x="4977" y="10357"/>
                  </a:cubicBezTo>
                  <a:cubicBezTo>
                    <a:pt x="5246" y="10626"/>
                    <a:pt x="5515" y="10895"/>
                    <a:pt x="5649" y="11298"/>
                  </a:cubicBezTo>
                  <a:cubicBezTo>
                    <a:pt x="6053" y="11433"/>
                    <a:pt x="6322" y="11702"/>
                    <a:pt x="6456" y="12105"/>
                  </a:cubicBezTo>
                  <a:cubicBezTo>
                    <a:pt x="6875" y="12225"/>
                    <a:pt x="7247" y="12285"/>
                    <a:pt x="7573" y="12285"/>
                  </a:cubicBezTo>
                  <a:cubicBezTo>
                    <a:pt x="8718" y="12285"/>
                    <a:pt x="9311" y="11553"/>
                    <a:pt x="9415" y="10088"/>
                  </a:cubicBezTo>
                  <a:cubicBezTo>
                    <a:pt x="8205" y="7129"/>
                    <a:pt x="4977" y="6322"/>
                    <a:pt x="3363" y="3901"/>
                  </a:cubicBezTo>
                  <a:cubicBezTo>
                    <a:pt x="3094" y="3632"/>
                    <a:pt x="2825" y="3363"/>
                    <a:pt x="2556" y="3094"/>
                  </a:cubicBezTo>
                  <a:cubicBezTo>
                    <a:pt x="1749" y="2018"/>
                    <a:pt x="1749" y="404"/>
                    <a:pt x="0" y="1"/>
                  </a:cubicBezTo>
                  <a:close/>
                </a:path>
              </a:pathLst>
            </a:custGeom>
            <a:solidFill>
              <a:srgbClr val="4D6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1" name="Google Shape;24431;p31"/>
            <p:cNvSpPr/>
            <p:nvPr/>
          </p:nvSpPr>
          <p:spPr>
            <a:xfrm>
              <a:off x="3367825" y="2531325"/>
              <a:ext cx="198400" cy="401375"/>
            </a:xfrm>
            <a:custGeom>
              <a:avLst/>
              <a:gdLst/>
              <a:ahLst/>
              <a:cxnLst/>
              <a:rect l="l" t="t" r="r" b="b"/>
              <a:pathLst>
                <a:path w="7936" h="16055" extrusionOk="0">
                  <a:moveTo>
                    <a:pt x="7129" y="1"/>
                  </a:moveTo>
                  <a:cubicBezTo>
                    <a:pt x="4439" y="4977"/>
                    <a:pt x="2018" y="10088"/>
                    <a:pt x="0" y="15468"/>
                  </a:cubicBezTo>
                  <a:cubicBezTo>
                    <a:pt x="514" y="15879"/>
                    <a:pt x="1185" y="16055"/>
                    <a:pt x="1833" y="16055"/>
                  </a:cubicBezTo>
                  <a:cubicBezTo>
                    <a:pt x="2033" y="16055"/>
                    <a:pt x="2231" y="16038"/>
                    <a:pt x="2421" y="16006"/>
                  </a:cubicBezTo>
                  <a:cubicBezTo>
                    <a:pt x="2690" y="16006"/>
                    <a:pt x="3094" y="16006"/>
                    <a:pt x="3363" y="15871"/>
                  </a:cubicBezTo>
                  <a:lnTo>
                    <a:pt x="3766" y="15602"/>
                  </a:lnTo>
                  <a:cubicBezTo>
                    <a:pt x="3901" y="15468"/>
                    <a:pt x="4170" y="15199"/>
                    <a:pt x="4439" y="14930"/>
                  </a:cubicBezTo>
                  <a:cubicBezTo>
                    <a:pt x="4573" y="14661"/>
                    <a:pt x="4708" y="14257"/>
                    <a:pt x="4842" y="13988"/>
                  </a:cubicBezTo>
                  <a:cubicBezTo>
                    <a:pt x="4842" y="13047"/>
                    <a:pt x="4842" y="12240"/>
                    <a:pt x="4842" y="11433"/>
                  </a:cubicBezTo>
                  <a:cubicBezTo>
                    <a:pt x="4842" y="9416"/>
                    <a:pt x="5380" y="7398"/>
                    <a:pt x="6591" y="5919"/>
                  </a:cubicBezTo>
                  <a:cubicBezTo>
                    <a:pt x="6725" y="5515"/>
                    <a:pt x="6994" y="5246"/>
                    <a:pt x="7129" y="4843"/>
                  </a:cubicBezTo>
                  <a:cubicBezTo>
                    <a:pt x="7263" y="4439"/>
                    <a:pt x="7398" y="3901"/>
                    <a:pt x="7532" y="3363"/>
                  </a:cubicBezTo>
                  <a:cubicBezTo>
                    <a:pt x="7667" y="2691"/>
                    <a:pt x="7801" y="2018"/>
                    <a:pt x="7936" y="1211"/>
                  </a:cubicBezTo>
                  <a:cubicBezTo>
                    <a:pt x="7936" y="673"/>
                    <a:pt x="7667" y="135"/>
                    <a:pt x="7129" y="1"/>
                  </a:cubicBezTo>
                  <a:close/>
                </a:path>
              </a:pathLst>
            </a:custGeom>
            <a:solidFill>
              <a:srgbClr val="608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2" name="Google Shape;24432;p31"/>
            <p:cNvSpPr/>
            <p:nvPr/>
          </p:nvSpPr>
          <p:spPr>
            <a:xfrm>
              <a:off x="3546025" y="2470800"/>
              <a:ext cx="50475" cy="109825"/>
            </a:xfrm>
            <a:custGeom>
              <a:avLst/>
              <a:gdLst/>
              <a:ahLst/>
              <a:cxnLst/>
              <a:rect l="l" t="t" r="r" b="b"/>
              <a:pathLst>
                <a:path w="2019" h="4393" extrusionOk="0">
                  <a:moveTo>
                    <a:pt x="808" y="1"/>
                  </a:moveTo>
                  <a:cubicBezTo>
                    <a:pt x="270" y="673"/>
                    <a:pt x="1" y="1480"/>
                    <a:pt x="1" y="2422"/>
                  </a:cubicBezTo>
                  <a:cubicBezTo>
                    <a:pt x="135" y="2960"/>
                    <a:pt x="135" y="3632"/>
                    <a:pt x="135" y="4170"/>
                  </a:cubicBezTo>
                  <a:cubicBezTo>
                    <a:pt x="293" y="4328"/>
                    <a:pt x="497" y="4393"/>
                    <a:pt x="719" y="4393"/>
                  </a:cubicBezTo>
                  <a:cubicBezTo>
                    <a:pt x="877" y="4393"/>
                    <a:pt x="1044" y="4360"/>
                    <a:pt x="1211" y="4305"/>
                  </a:cubicBezTo>
                  <a:cubicBezTo>
                    <a:pt x="1346" y="4036"/>
                    <a:pt x="1615" y="3767"/>
                    <a:pt x="1749" y="3363"/>
                  </a:cubicBezTo>
                  <a:cubicBezTo>
                    <a:pt x="2018" y="2422"/>
                    <a:pt x="1884" y="1211"/>
                    <a:pt x="1346" y="270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3" name="Google Shape;24433;p31"/>
            <p:cNvSpPr/>
            <p:nvPr/>
          </p:nvSpPr>
          <p:spPr>
            <a:xfrm>
              <a:off x="2994575" y="2433825"/>
              <a:ext cx="144625" cy="164775"/>
            </a:xfrm>
            <a:custGeom>
              <a:avLst/>
              <a:gdLst/>
              <a:ahLst/>
              <a:cxnLst/>
              <a:rect l="l" t="t" r="r" b="b"/>
              <a:pathLst>
                <a:path w="5785" h="6591" extrusionOk="0">
                  <a:moveTo>
                    <a:pt x="4574" y="0"/>
                  </a:moveTo>
                  <a:lnTo>
                    <a:pt x="2960" y="807"/>
                  </a:lnTo>
                  <a:cubicBezTo>
                    <a:pt x="2960" y="2152"/>
                    <a:pt x="2018" y="3228"/>
                    <a:pt x="673" y="3363"/>
                  </a:cubicBezTo>
                  <a:cubicBezTo>
                    <a:pt x="673" y="4170"/>
                    <a:pt x="1" y="5246"/>
                    <a:pt x="1615" y="5380"/>
                  </a:cubicBezTo>
                  <a:cubicBezTo>
                    <a:pt x="2287" y="5380"/>
                    <a:pt x="2691" y="5918"/>
                    <a:pt x="2960" y="6591"/>
                  </a:cubicBezTo>
                  <a:cubicBezTo>
                    <a:pt x="3767" y="6322"/>
                    <a:pt x="4305" y="5649"/>
                    <a:pt x="4574" y="4842"/>
                  </a:cubicBezTo>
                  <a:cubicBezTo>
                    <a:pt x="4574" y="3228"/>
                    <a:pt x="5784" y="1614"/>
                    <a:pt x="4574" y="0"/>
                  </a:cubicBezTo>
                  <a:close/>
                </a:path>
              </a:pathLst>
            </a:custGeom>
            <a:solidFill>
              <a:srgbClr val="31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4" name="Google Shape;24434;p31"/>
            <p:cNvSpPr/>
            <p:nvPr/>
          </p:nvSpPr>
          <p:spPr>
            <a:xfrm>
              <a:off x="3028200" y="2595225"/>
              <a:ext cx="84100" cy="60550"/>
            </a:xfrm>
            <a:custGeom>
              <a:avLst/>
              <a:gdLst/>
              <a:ahLst/>
              <a:cxnLst/>
              <a:rect l="l" t="t" r="r" b="b"/>
              <a:pathLst>
                <a:path w="3364" h="2422" extrusionOk="0">
                  <a:moveTo>
                    <a:pt x="1615" y="0"/>
                  </a:moveTo>
                  <a:cubicBezTo>
                    <a:pt x="808" y="807"/>
                    <a:pt x="1" y="1345"/>
                    <a:pt x="808" y="2421"/>
                  </a:cubicBezTo>
                  <a:cubicBezTo>
                    <a:pt x="1884" y="2018"/>
                    <a:pt x="3363" y="1614"/>
                    <a:pt x="1615" y="0"/>
                  </a:cubicBezTo>
                  <a:close/>
                </a:path>
              </a:pathLst>
            </a:custGeom>
            <a:solidFill>
              <a:srgbClr val="31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5" name="Google Shape;24435;p31"/>
            <p:cNvSpPr/>
            <p:nvPr/>
          </p:nvSpPr>
          <p:spPr>
            <a:xfrm>
              <a:off x="3438425" y="3079400"/>
              <a:ext cx="272400" cy="1576825"/>
            </a:xfrm>
            <a:custGeom>
              <a:avLst/>
              <a:gdLst/>
              <a:ahLst/>
              <a:cxnLst/>
              <a:rect l="l" t="t" r="r" b="b"/>
              <a:pathLst>
                <a:path w="10896" h="63073" extrusionOk="0">
                  <a:moveTo>
                    <a:pt x="7802" y="1"/>
                  </a:moveTo>
                  <a:cubicBezTo>
                    <a:pt x="7264" y="539"/>
                    <a:pt x="7398" y="1211"/>
                    <a:pt x="7398" y="1749"/>
                  </a:cubicBezTo>
                  <a:cubicBezTo>
                    <a:pt x="7398" y="2287"/>
                    <a:pt x="7264" y="2825"/>
                    <a:pt x="6995" y="3229"/>
                  </a:cubicBezTo>
                  <a:cubicBezTo>
                    <a:pt x="6995" y="3498"/>
                    <a:pt x="6995" y="3767"/>
                    <a:pt x="6995" y="4036"/>
                  </a:cubicBezTo>
                  <a:cubicBezTo>
                    <a:pt x="7129" y="4170"/>
                    <a:pt x="7264" y="4439"/>
                    <a:pt x="7398" y="4708"/>
                  </a:cubicBezTo>
                  <a:lnTo>
                    <a:pt x="7667" y="4977"/>
                  </a:lnTo>
                  <a:cubicBezTo>
                    <a:pt x="7802" y="5246"/>
                    <a:pt x="7936" y="5381"/>
                    <a:pt x="8071" y="5650"/>
                  </a:cubicBezTo>
                  <a:cubicBezTo>
                    <a:pt x="8071" y="5919"/>
                    <a:pt x="7936" y="6188"/>
                    <a:pt x="7802" y="6457"/>
                  </a:cubicBezTo>
                  <a:cubicBezTo>
                    <a:pt x="7533" y="6726"/>
                    <a:pt x="7264" y="6995"/>
                    <a:pt x="6995" y="7264"/>
                  </a:cubicBezTo>
                  <a:cubicBezTo>
                    <a:pt x="6591" y="9685"/>
                    <a:pt x="7533" y="12106"/>
                    <a:pt x="6995" y="14527"/>
                  </a:cubicBezTo>
                  <a:cubicBezTo>
                    <a:pt x="5784" y="19772"/>
                    <a:pt x="6188" y="25421"/>
                    <a:pt x="2287" y="29860"/>
                  </a:cubicBezTo>
                  <a:lnTo>
                    <a:pt x="2960" y="31474"/>
                  </a:lnTo>
                  <a:cubicBezTo>
                    <a:pt x="2960" y="31743"/>
                    <a:pt x="2960" y="32012"/>
                    <a:pt x="2960" y="32281"/>
                  </a:cubicBezTo>
                  <a:lnTo>
                    <a:pt x="2960" y="33088"/>
                  </a:lnTo>
                  <a:cubicBezTo>
                    <a:pt x="2960" y="33626"/>
                    <a:pt x="3498" y="33626"/>
                    <a:pt x="3632" y="33895"/>
                  </a:cubicBezTo>
                  <a:cubicBezTo>
                    <a:pt x="4170" y="34433"/>
                    <a:pt x="4843" y="34298"/>
                    <a:pt x="5381" y="34702"/>
                  </a:cubicBezTo>
                  <a:lnTo>
                    <a:pt x="5381" y="35509"/>
                  </a:lnTo>
                  <a:cubicBezTo>
                    <a:pt x="5381" y="35778"/>
                    <a:pt x="5650" y="35912"/>
                    <a:pt x="5919" y="36047"/>
                  </a:cubicBezTo>
                  <a:lnTo>
                    <a:pt x="6322" y="36047"/>
                  </a:lnTo>
                  <a:lnTo>
                    <a:pt x="6053" y="36181"/>
                  </a:lnTo>
                  <a:cubicBezTo>
                    <a:pt x="5650" y="36719"/>
                    <a:pt x="5515" y="37257"/>
                    <a:pt x="5381" y="37795"/>
                  </a:cubicBezTo>
                  <a:cubicBezTo>
                    <a:pt x="5381" y="38199"/>
                    <a:pt x="5246" y="38737"/>
                    <a:pt x="5112" y="39140"/>
                  </a:cubicBezTo>
                  <a:lnTo>
                    <a:pt x="4843" y="40082"/>
                  </a:lnTo>
                  <a:cubicBezTo>
                    <a:pt x="4574" y="40620"/>
                    <a:pt x="4170" y="41158"/>
                    <a:pt x="3632" y="41561"/>
                  </a:cubicBezTo>
                  <a:cubicBezTo>
                    <a:pt x="2556" y="42637"/>
                    <a:pt x="1884" y="43848"/>
                    <a:pt x="3094" y="45193"/>
                  </a:cubicBezTo>
                  <a:cubicBezTo>
                    <a:pt x="3901" y="46269"/>
                    <a:pt x="3363" y="47076"/>
                    <a:pt x="3094" y="48017"/>
                  </a:cubicBezTo>
                  <a:cubicBezTo>
                    <a:pt x="2825" y="50842"/>
                    <a:pt x="3901" y="54070"/>
                    <a:pt x="808" y="56222"/>
                  </a:cubicBezTo>
                  <a:cubicBezTo>
                    <a:pt x="1" y="56760"/>
                    <a:pt x="942" y="57567"/>
                    <a:pt x="1480" y="58239"/>
                  </a:cubicBezTo>
                  <a:cubicBezTo>
                    <a:pt x="1749" y="58508"/>
                    <a:pt x="1884" y="58912"/>
                    <a:pt x="1749" y="59315"/>
                  </a:cubicBezTo>
                  <a:cubicBezTo>
                    <a:pt x="1615" y="59719"/>
                    <a:pt x="1346" y="59988"/>
                    <a:pt x="1211" y="60391"/>
                  </a:cubicBezTo>
                  <a:cubicBezTo>
                    <a:pt x="1077" y="60660"/>
                    <a:pt x="1077" y="60929"/>
                    <a:pt x="1211" y="61333"/>
                  </a:cubicBezTo>
                  <a:cubicBezTo>
                    <a:pt x="1346" y="61467"/>
                    <a:pt x="1615" y="61736"/>
                    <a:pt x="1884" y="61871"/>
                  </a:cubicBezTo>
                  <a:cubicBezTo>
                    <a:pt x="2287" y="62005"/>
                    <a:pt x="2691" y="62274"/>
                    <a:pt x="3094" y="62409"/>
                  </a:cubicBezTo>
                  <a:cubicBezTo>
                    <a:pt x="3723" y="62618"/>
                    <a:pt x="4270" y="63072"/>
                    <a:pt x="4862" y="63072"/>
                  </a:cubicBezTo>
                  <a:cubicBezTo>
                    <a:pt x="5031" y="63072"/>
                    <a:pt x="5202" y="63036"/>
                    <a:pt x="5381" y="62947"/>
                  </a:cubicBezTo>
                  <a:cubicBezTo>
                    <a:pt x="5246" y="61467"/>
                    <a:pt x="7129" y="60929"/>
                    <a:pt x="7129" y="59584"/>
                  </a:cubicBezTo>
                  <a:cubicBezTo>
                    <a:pt x="7264" y="54339"/>
                    <a:pt x="10088" y="49497"/>
                    <a:pt x="9147" y="43982"/>
                  </a:cubicBezTo>
                  <a:cubicBezTo>
                    <a:pt x="8743" y="42368"/>
                    <a:pt x="9147" y="40754"/>
                    <a:pt x="10088" y="39409"/>
                  </a:cubicBezTo>
                  <a:cubicBezTo>
                    <a:pt x="10492" y="35643"/>
                    <a:pt x="10223" y="31743"/>
                    <a:pt x="10626" y="27977"/>
                  </a:cubicBezTo>
                  <a:cubicBezTo>
                    <a:pt x="10895" y="24883"/>
                    <a:pt x="10895" y="21790"/>
                    <a:pt x="10492" y="18831"/>
                  </a:cubicBezTo>
                  <a:cubicBezTo>
                    <a:pt x="9954" y="14661"/>
                    <a:pt x="9147" y="10492"/>
                    <a:pt x="10223" y="6322"/>
                  </a:cubicBezTo>
                  <a:lnTo>
                    <a:pt x="10223" y="5515"/>
                  </a:lnTo>
                  <a:cubicBezTo>
                    <a:pt x="10626" y="5112"/>
                    <a:pt x="10088" y="4439"/>
                    <a:pt x="10492" y="3901"/>
                  </a:cubicBezTo>
                  <a:cubicBezTo>
                    <a:pt x="10626" y="3363"/>
                    <a:pt x="10626" y="2960"/>
                    <a:pt x="10492" y="2422"/>
                  </a:cubicBezTo>
                  <a:cubicBezTo>
                    <a:pt x="10357" y="2018"/>
                    <a:pt x="10223" y="1615"/>
                    <a:pt x="9954" y="1211"/>
                  </a:cubicBezTo>
                  <a:cubicBezTo>
                    <a:pt x="9685" y="673"/>
                    <a:pt x="9147" y="270"/>
                    <a:pt x="8609" y="1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6" name="Google Shape;24436;p31"/>
            <p:cNvSpPr/>
            <p:nvPr/>
          </p:nvSpPr>
          <p:spPr>
            <a:xfrm>
              <a:off x="3428725" y="2393475"/>
              <a:ext cx="288800" cy="629925"/>
            </a:xfrm>
            <a:custGeom>
              <a:avLst/>
              <a:gdLst/>
              <a:ahLst/>
              <a:cxnLst/>
              <a:rect l="l" t="t" r="r" b="b"/>
              <a:pathLst>
                <a:path w="11552" h="25197" extrusionOk="0">
                  <a:moveTo>
                    <a:pt x="8190" y="0"/>
                  </a:moveTo>
                  <a:lnTo>
                    <a:pt x="7383" y="807"/>
                  </a:lnTo>
                  <a:lnTo>
                    <a:pt x="6038" y="3363"/>
                  </a:lnTo>
                  <a:lnTo>
                    <a:pt x="5769" y="7263"/>
                  </a:lnTo>
                  <a:lnTo>
                    <a:pt x="4827" y="7263"/>
                  </a:lnTo>
                  <a:cubicBezTo>
                    <a:pt x="4289" y="7532"/>
                    <a:pt x="4020" y="8205"/>
                    <a:pt x="4155" y="8877"/>
                  </a:cubicBezTo>
                  <a:cubicBezTo>
                    <a:pt x="4424" y="9281"/>
                    <a:pt x="4827" y="9415"/>
                    <a:pt x="5231" y="9415"/>
                  </a:cubicBezTo>
                  <a:cubicBezTo>
                    <a:pt x="5500" y="9550"/>
                    <a:pt x="5634" y="9684"/>
                    <a:pt x="5903" y="9953"/>
                  </a:cubicBezTo>
                  <a:cubicBezTo>
                    <a:pt x="5634" y="9819"/>
                    <a:pt x="5365" y="9684"/>
                    <a:pt x="5096" y="9684"/>
                  </a:cubicBezTo>
                  <a:cubicBezTo>
                    <a:pt x="4693" y="9819"/>
                    <a:pt x="4424" y="10088"/>
                    <a:pt x="4155" y="10491"/>
                  </a:cubicBezTo>
                  <a:cubicBezTo>
                    <a:pt x="3617" y="11164"/>
                    <a:pt x="3617" y="12105"/>
                    <a:pt x="4289" y="12509"/>
                  </a:cubicBezTo>
                  <a:cubicBezTo>
                    <a:pt x="5500" y="13181"/>
                    <a:pt x="5769" y="14661"/>
                    <a:pt x="4827" y="15602"/>
                  </a:cubicBezTo>
                  <a:cubicBezTo>
                    <a:pt x="3886" y="17216"/>
                    <a:pt x="2810" y="18830"/>
                    <a:pt x="1734" y="20175"/>
                  </a:cubicBezTo>
                  <a:cubicBezTo>
                    <a:pt x="1465" y="20578"/>
                    <a:pt x="1196" y="20713"/>
                    <a:pt x="927" y="20982"/>
                  </a:cubicBezTo>
                  <a:cubicBezTo>
                    <a:pt x="389" y="21520"/>
                    <a:pt x="658" y="22327"/>
                    <a:pt x="120" y="22730"/>
                  </a:cubicBezTo>
                  <a:cubicBezTo>
                    <a:pt x="1" y="24281"/>
                    <a:pt x="516" y="25197"/>
                    <a:pt x="1947" y="25197"/>
                  </a:cubicBezTo>
                  <a:cubicBezTo>
                    <a:pt x="2130" y="25197"/>
                    <a:pt x="2328" y="25182"/>
                    <a:pt x="2541" y="25151"/>
                  </a:cubicBezTo>
                  <a:cubicBezTo>
                    <a:pt x="4289" y="24479"/>
                    <a:pt x="3213" y="21789"/>
                    <a:pt x="5365" y="21520"/>
                  </a:cubicBezTo>
                  <a:lnTo>
                    <a:pt x="5769" y="21116"/>
                  </a:lnTo>
                  <a:cubicBezTo>
                    <a:pt x="5500" y="20309"/>
                    <a:pt x="4558" y="19234"/>
                    <a:pt x="5903" y="18830"/>
                  </a:cubicBezTo>
                  <a:cubicBezTo>
                    <a:pt x="7517" y="18427"/>
                    <a:pt x="8593" y="16813"/>
                    <a:pt x="8190" y="15199"/>
                  </a:cubicBezTo>
                  <a:cubicBezTo>
                    <a:pt x="8190" y="14123"/>
                    <a:pt x="8459" y="13047"/>
                    <a:pt x="8997" y="12240"/>
                  </a:cubicBezTo>
                  <a:lnTo>
                    <a:pt x="8997" y="10626"/>
                  </a:lnTo>
                  <a:cubicBezTo>
                    <a:pt x="8997" y="10222"/>
                    <a:pt x="8997" y="9819"/>
                    <a:pt x="8997" y="9415"/>
                  </a:cubicBezTo>
                  <a:cubicBezTo>
                    <a:pt x="8811" y="8392"/>
                    <a:pt x="8496" y="7369"/>
                    <a:pt x="9165" y="7369"/>
                  </a:cubicBezTo>
                  <a:cubicBezTo>
                    <a:pt x="9463" y="7369"/>
                    <a:pt x="9957" y="7572"/>
                    <a:pt x="10745" y="8070"/>
                  </a:cubicBezTo>
                  <a:cubicBezTo>
                    <a:pt x="10877" y="8146"/>
                    <a:pt x="10980" y="8179"/>
                    <a:pt x="11061" y="8179"/>
                  </a:cubicBezTo>
                  <a:cubicBezTo>
                    <a:pt x="11552" y="8179"/>
                    <a:pt x="11187" y="6937"/>
                    <a:pt x="11418" y="6591"/>
                  </a:cubicBezTo>
                  <a:lnTo>
                    <a:pt x="10611" y="5784"/>
                  </a:lnTo>
                  <a:cubicBezTo>
                    <a:pt x="10476" y="5649"/>
                    <a:pt x="10342" y="5582"/>
                    <a:pt x="10207" y="5582"/>
                  </a:cubicBezTo>
                  <a:cubicBezTo>
                    <a:pt x="10073" y="5582"/>
                    <a:pt x="9938" y="5649"/>
                    <a:pt x="9804" y="5784"/>
                  </a:cubicBezTo>
                  <a:cubicBezTo>
                    <a:pt x="9266" y="5380"/>
                    <a:pt x="8997" y="4842"/>
                    <a:pt x="8997" y="4170"/>
                  </a:cubicBezTo>
                  <a:cubicBezTo>
                    <a:pt x="9131" y="4170"/>
                    <a:pt x="9266" y="4035"/>
                    <a:pt x="9266" y="3901"/>
                  </a:cubicBezTo>
                  <a:cubicBezTo>
                    <a:pt x="9266" y="3632"/>
                    <a:pt x="9131" y="3497"/>
                    <a:pt x="8997" y="3363"/>
                  </a:cubicBezTo>
                  <a:lnTo>
                    <a:pt x="8997" y="2556"/>
                  </a:lnTo>
                  <a:cubicBezTo>
                    <a:pt x="9535" y="2152"/>
                    <a:pt x="9535" y="1345"/>
                    <a:pt x="8997" y="807"/>
                  </a:cubicBezTo>
                  <a:lnTo>
                    <a:pt x="8190" y="0"/>
                  </a:ln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7" name="Google Shape;24437;p31"/>
            <p:cNvSpPr/>
            <p:nvPr/>
          </p:nvSpPr>
          <p:spPr>
            <a:xfrm>
              <a:off x="3724250" y="2652375"/>
              <a:ext cx="37000" cy="84100"/>
            </a:xfrm>
            <a:custGeom>
              <a:avLst/>
              <a:gdLst/>
              <a:ahLst/>
              <a:cxnLst/>
              <a:rect l="l" t="t" r="r" b="b"/>
              <a:pathLst>
                <a:path w="1480" h="3364" extrusionOk="0">
                  <a:moveTo>
                    <a:pt x="807" y="1"/>
                  </a:moveTo>
                  <a:cubicBezTo>
                    <a:pt x="0" y="673"/>
                    <a:pt x="538" y="1749"/>
                    <a:pt x="135" y="2422"/>
                  </a:cubicBezTo>
                  <a:cubicBezTo>
                    <a:pt x="269" y="2825"/>
                    <a:pt x="269" y="3094"/>
                    <a:pt x="404" y="3363"/>
                  </a:cubicBezTo>
                  <a:lnTo>
                    <a:pt x="1211" y="3363"/>
                  </a:lnTo>
                  <a:cubicBezTo>
                    <a:pt x="1211" y="2287"/>
                    <a:pt x="1480" y="1077"/>
                    <a:pt x="807" y="1"/>
                  </a:cubicBezTo>
                  <a:close/>
                </a:path>
              </a:pathLst>
            </a:custGeom>
            <a:solidFill>
              <a:srgbClr val="8DB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8" name="Google Shape;24438;p31"/>
            <p:cNvSpPr/>
            <p:nvPr/>
          </p:nvSpPr>
          <p:spPr>
            <a:xfrm>
              <a:off x="3640175" y="2655750"/>
              <a:ext cx="33650" cy="40375"/>
            </a:xfrm>
            <a:custGeom>
              <a:avLst/>
              <a:gdLst/>
              <a:ahLst/>
              <a:cxnLst/>
              <a:rect l="l" t="t" r="r" b="b"/>
              <a:pathLst>
                <a:path w="1346" h="1615" extrusionOk="0">
                  <a:moveTo>
                    <a:pt x="539" y="0"/>
                  </a:moveTo>
                  <a:cubicBezTo>
                    <a:pt x="1" y="404"/>
                    <a:pt x="1" y="1211"/>
                    <a:pt x="539" y="1614"/>
                  </a:cubicBezTo>
                  <a:cubicBezTo>
                    <a:pt x="1346" y="1076"/>
                    <a:pt x="1346" y="673"/>
                    <a:pt x="539" y="135"/>
                  </a:cubicBezTo>
                  <a:lnTo>
                    <a:pt x="539" y="0"/>
                  </a:lnTo>
                  <a:close/>
                </a:path>
              </a:pathLst>
            </a:custGeom>
            <a:solidFill>
              <a:srgbClr val="407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9" name="Google Shape;24439;p31"/>
            <p:cNvSpPr/>
            <p:nvPr/>
          </p:nvSpPr>
          <p:spPr>
            <a:xfrm>
              <a:off x="3465325" y="2655750"/>
              <a:ext cx="87450" cy="161425"/>
            </a:xfrm>
            <a:custGeom>
              <a:avLst/>
              <a:gdLst/>
              <a:ahLst/>
              <a:cxnLst/>
              <a:rect l="l" t="t" r="r" b="b"/>
              <a:pathLst>
                <a:path w="3498" h="6457" extrusionOk="0">
                  <a:moveTo>
                    <a:pt x="2691" y="0"/>
                  </a:moveTo>
                  <a:cubicBezTo>
                    <a:pt x="270" y="1614"/>
                    <a:pt x="1" y="3901"/>
                    <a:pt x="270" y="6456"/>
                  </a:cubicBezTo>
                  <a:cubicBezTo>
                    <a:pt x="1346" y="4977"/>
                    <a:pt x="1346" y="2556"/>
                    <a:pt x="3498" y="1614"/>
                  </a:cubicBezTo>
                  <a:cubicBezTo>
                    <a:pt x="2960" y="1345"/>
                    <a:pt x="2556" y="673"/>
                    <a:pt x="2691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0" name="Google Shape;24440;p31"/>
            <p:cNvSpPr/>
            <p:nvPr/>
          </p:nvSpPr>
          <p:spPr>
            <a:xfrm>
              <a:off x="3529225" y="2615400"/>
              <a:ext cx="43725" cy="40375"/>
            </a:xfrm>
            <a:custGeom>
              <a:avLst/>
              <a:gdLst/>
              <a:ahLst/>
              <a:cxnLst/>
              <a:rect l="l" t="t" r="r" b="b"/>
              <a:pathLst>
                <a:path w="1749" h="1615" extrusionOk="0">
                  <a:moveTo>
                    <a:pt x="135" y="0"/>
                  </a:moveTo>
                  <a:cubicBezTo>
                    <a:pt x="0" y="538"/>
                    <a:pt x="0" y="1076"/>
                    <a:pt x="0" y="1614"/>
                  </a:cubicBezTo>
                  <a:lnTo>
                    <a:pt x="1749" y="807"/>
                  </a:lnTo>
                  <a:lnTo>
                    <a:pt x="1614" y="807"/>
                  </a:lnTo>
                  <a:cubicBezTo>
                    <a:pt x="1345" y="269"/>
                    <a:pt x="807" y="0"/>
                    <a:pt x="135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1" name="Google Shape;24441;p31"/>
            <p:cNvSpPr/>
            <p:nvPr/>
          </p:nvSpPr>
          <p:spPr>
            <a:xfrm>
              <a:off x="3371175" y="4041075"/>
              <a:ext cx="198425" cy="534675"/>
            </a:xfrm>
            <a:custGeom>
              <a:avLst/>
              <a:gdLst/>
              <a:ahLst/>
              <a:cxnLst/>
              <a:rect l="l" t="t" r="r" b="b"/>
              <a:pathLst>
                <a:path w="7937" h="21387" extrusionOk="0">
                  <a:moveTo>
                    <a:pt x="5650" y="1"/>
                  </a:moveTo>
                  <a:cubicBezTo>
                    <a:pt x="4089" y="1"/>
                    <a:pt x="4672" y="2681"/>
                    <a:pt x="3092" y="2681"/>
                  </a:cubicBezTo>
                  <a:cubicBezTo>
                    <a:pt x="2902" y="2681"/>
                    <a:pt x="2681" y="2643"/>
                    <a:pt x="2422" y="2556"/>
                  </a:cubicBezTo>
                  <a:lnTo>
                    <a:pt x="2422" y="2556"/>
                  </a:lnTo>
                  <a:cubicBezTo>
                    <a:pt x="2422" y="3363"/>
                    <a:pt x="2556" y="4305"/>
                    <a:pt x="1615" y="4977"/>
                  </a:cubicBezTo>
                  <a:cubicBezTo>
                    <a:pt x="2422" y="6322"/>
                    <a:pt x="2422" y="7398"/>
                    <a:pt x="942" y="8205"/>
                  </a:cubicBezTo>
                  <a:cubicBezTo>
                    <a:pt x="808" y="9012"/>
                    <a:pt x="1077" y="9819"/>
                    <a:pt x="1615" y="10626"/>
                  </a:cubicBezTo>
                  <a:cubicBezTo>
                    <a:pt x="1480" y="11164"/>
                    <a:pt x="1211" y="11837"/>
                    <a:pt x="808" y="12240"/>
                  </a:cubicBezTo>
                  <a:cubicBezTo>
                    <a:pt x="942" y="13989"/>
                    <a:pt x="673" y="15603"/>
                    <a:pt x="1" y="17217"/>
                  </a:cubicBezTo>
                  <a:cubicBezTo>
                    <a:pt x="135" y="17217"/>
                    <a:pt x="270" y="17217"/>
                    <a:pt x="270" y="17351"/>
                  </a:cubicBezTo>
                  <a:cubicBezTo>
                    <a:pt x="270" y="17620"/>
                    <a:pt x="135" y="17755"/>
                    <a:pt x="1" y="17889"/>
                  </a:cubicBezTo>
                  <a:lnTo>
                    <a:pt x="135" y="19638"/>
                  </a:lnTo>
                  <a:cubicBezTo>
                    <a:pt x="270" y="19907"/>
                    <a:pt x="539" y="20176"/>
                    <a:pt x="808" y="20445"/>
                  </a:cubicBezTo>
                  <a:lnTo>
                    <a:pt x="808" y="21252"/>
                  </a:lnTo>
                  <a:cubicBezTo>
                    <a:pt x="1077" y="21386"/>
                    <a:pt x="1480" y="21386"/>
                    <a:pt x="1749" y="21386"/>
                  </a:cubicBezTo>
                  <a:lnTo>
                    <a:pt x="2287" y="21117"/>
                  </a:lnTo>
                  <a:cubicBezTo>
                    <a:pt x="2556" y="20848"/>
                    <a:pt x="2691" y="20445"/>
                    <a:pt x="2825" y="20176"/>
                  </a:cubicBezTo>
                  <a:cubicBezTo>
                    <a:pt x="2691" y="18965"/>
                    <a:pt x="2960" y="17889"/>
                    <a:pt x="3363" y="16813"/>
                  </a:cubicBezTo>
                  <a:cubicBezTo>
                    <a:pt x="3229" y="16410"/>
                    <a:pt x="2691" y="16275"/>
                    <a:pt x="2960" y="15737"/>
                  </a:cubicBezTo>
                  <a:cubicBezTo>
                    <a:pt x="3229" y="15334"/>
                    <a:pt x="3498" y="15065"/>
                    <a:pt x="3767" y="14661"/>
                  </a:cubicBezTo>
                  <a:cubicBezTo>
                    <a:pt x="3901" y="14392"/>
                    <a:pt x="4036" y="14123"/>
                    <a:pt x="4170" y="13720"/>
                  </a:cubicBezTo>
                  <a:cubicBezTo>
                    <a:pt x="4574" y="12375"/>
                    <a:pt x="4170" y="10357"/>
                    <a:pt x="6457" y="9954"/>
                  </a:cubicBezTo>
                  <a:lnTo>
                    <a:pt x="7667" y="7533"/>
                  </a:lnTo>
                  <a:cubicBezTo>
                    <a:pt x="7936" y="6995"/>
                    <a:pt x="7802" y="6457"/>
                    <a:pt x="7264" y="6188"/>
                  </a:cubicBezTo>
                  <a:cubicBezTo>
                    <a:pt x="5784" y="4977"/>
                    <a:pt x="5919" y="4977"/>
                    <a:pt x="7264" y="3498"/>
                  </a:cubicBezTo>
                  <a:cubicBezTo>
                    <a:pt x="7533" y="2018"/>
                    <a:pt x="6457" y="1077"/>
                    <a:pt x="5650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2" name="Google Shape;24442;p31"/>
            <p:cNvSpPr/>
            <p:nvPr/>
          </p:nvSpPr>
          <p:spPr>
            <a:xfrm>
              <a:off x="3630100" y="265575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0" y="538"/>
                    <a:pt x="135" y="1076"/>
                    <a:pt x="942" y="1749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3" name="Google Shape;24443;p31"/>
            <p:cNvSpPr/>
            <p:nvPr/>
          </p:nvSpPr>
          <p:spPr>
            <a:xfrm>
              <a:off x="3572925" y="2635575"/>
              <a:ext cx="20200" cy="12625"/>
            </a:xfrm>
            <a:custGeom>
              <a:avLst/>
              <a:gdLst/>
              <a:ahLst/>
              <a:cxnLst/>
              <a:rect l="l" t="t" r="r" b="b"/>
              <a:pathLst>
                <a:path w="808" h="505" extrusionOk="0">
                  <a:moveTo>
                    <a:pt x="1" y="0"/>
                  </a:moveTo>
                  <a:cubicBezTo>
                    <a:pt x="135" y="336"/>
                    <a:pt x="270" y="504"/>
                    <a:pt x="404" y="504"/>
                  </a:cubicBezTo>
                  <a:cubicBezTo>
                    <a:pt x="539" y="504"/>
                    <a:pt x="673" y="336"/>
                    <a:pt x="808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4" name="Google Shape;24444;p31"/>
            <p:cNvSpPr/>
            <p:nvPr/>
          </p:nvSpPr>
          <p:spPr>
            <a:xfrm>
              <a:off x="3593100" y="2628850"/>
              <a:ext cx="10125" cy="6750"/>
            </a:xfrm>
            <a:custGeom>
              <a:avLst/>
              <a:gdLst/>
              <a:ahLst/>
              <a:cxnLst/>
              <a:rect l="l" t="t" r="r" b="b"/>
              <a:pathLst>
                <a:path w="405" h="270" extrusionOk="0">
                  <a:moveTo>
                    <a:pt x="135" y="0"/>
                  </a:moveTo>
                  <a:lnTo>
                    <a:pt x="135" y="0"/>
                  </a:lnTo>
                  <a:cubicBezTo>
                    <a:pt x="135" y="0"/>
                    <a:pt x="1" y="269"/>
                    <a:pt x="1" y="269"/>
                  </a:cubicBezTo>
                  <a:cubicBezTo>
                    <a:pt x="404" y="135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5" name="Google Shape;24445;p31"/>
            <p:cNvSpPr/>
            <p:nvPr/>
          </p:nvSpPr>
          <p:spPr>
            <a:xfrm>
              <a:off x="3572925" y="2575050"/>
              <a:ext cx="6750" cy="7275"/>
            </a:xfrm>
            <a:custGeom>
              <a:avLst/>
              <a:gdLst/>
              <a:ahLst/>
              <a:cxnLst/>
              <a:rect l="l" t="t" r="r" b="b"/>
              <a:pathLst>
                <a:path w="270" h="291" extrusionOk="0">
                  <a:moveTo>
                    <a:pt x="1" y="0"/>
                  </a:moveTo>
                  <a:cubicBezTo>
                    <a:pt x="82" y="242"/>
                    <a:pt x="162" y="291"/>
                    <a:pt x="214" y="291"/>
                  </a:cubicBezTo>
                  <a:cubicBezTo>
                    <a:pt x="248" y="291"/>
                    <a:pt x="270" y="269"/>
                    <a:pt x="270" y="269"/>
                  </a:cubicBezTo>
                  <a:cubicBezTo>
                    <a:pt x="270" y="135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6" name="Google Shape;24446;p31"/>
            <p:cNvSpPr/>
            <p:nvPr/>
          </p:nvSpPr>
          <p:spPr>
            <a:xfrm>
              <a:off x="3075275" y="3252900"/>
              <a:ext cx="302650" cy="700775"/>
            </a:xfrm>
            <a:custGeom>
              <a:avLst/>
              <a:gdLst/>
              <a:ahLst/>
              <a:cxnLst/>
              <a:rect l="l" t="t" r="r" b="b"/>
              <a:pathLst>
                <a:path w="12106" h="28031" extrusionOk="0">
                  <a:moveTo>
                    <a:pt x="8591" y="0"/>
                  </a:moveTo>
                  <a:cubicBezTo>
                    <a:pt x="7792" y="0"/>
                    <a:pt x="6971" y="490"/>
                    <a:pt x="6188" y="1131"/>
                  </a:cubicBezTo>
                  <a:cubicBezTo>
                    <a:pt x="4574" y="4762"/>
                    <a:pt x="3094" y="8528"/>
                    <a:pt x="2018" y="12294"/>
                  </a:cubicBezTo>
                  <a:cubicBezTo>
                    <a:pt x="1480" y="13639"/>
                    <a:pt x="1884" y="14312"/>
                    <a:pt x="3229" y="14715"/>
                  </a:cubicBezTo>
                  <a:cubicBezTo>
                    <a:pt x="3767" y="14984"/>
                    <a:pt x="5112" y="14581"/>
                    <a:pt x="4574" y="16060"/>
                  </a:cubicBezTo>
                  <a:cubicBezTo>
                    <a:pt x="135" y="17809"/>
                    <a:pt x="1" y="18750"/>
                    <a:pt x="3363" y="21844"/>
                  </a:cubicBezTo>
                  <a:cubicBezTo>
                    <a:pt x="3632" y="22113"/>
                    <a:pt x="3767" y="22516"/>
                    <a:pt x="4036" y="22785"/>
                  </a:cubicBezTo>
                  <a:cubicBezTo>
                    <a:pt x="4305" y="24534"/>
                    <a:pt x="3767" y="26686"/>
                    <a:pt x="5515" y="28031"/>
                  </a:cubicBezTo>
                  <a:lnTo>
                    <a:pt x="9416" y="17405"/>
                  </a:lnTo>
                  <a:cubicBezTo>
                    <a:pt x="9819" y="16733"/>
                    <a:pt x="9819" y="15926"/>
                    <a:pt x="9281" y="15253"/>
                  </a:cubicBezTo>
                  <a:cubicBezTo>
                    <a:pt x="9091" y="15158"/>
                    <a:pt x="8968" y="15063"/>
                    <a:pt x="8865" y="15063"/>
                  </a:cubicBezTo>
                  <a:cubicBezTo>
                    <a:pt x="8822" y="15063"/>
                    <a:pt x="8783" y="15079"/>
                    <a:pt x="8743" y="15119"/>
                  </a:cubicBezTo>
                  <a:cubicBezTo>
                    <a:pt x="8788" y="14984"/>
                    <a:pt x="8833" y="14940"/>
                    <a:pt x="8878" y="14940"/>
                  </a:cubicBezTo>
                  <a:cubicBezTo>
                    <a:pt x="8968" y="14940"/>
                    <a:pt x="9057" y="15119"/>
                    <a:pt x="9147" y="15119"/>
                  </a:cubicBezTo>
                  <a:cubicBezTo>
                    <a:pt x="9255" y="15155"/>
                    <a:pt x="9363" y="15172"/>
                    <a:pt x="9469" y="15172"/>
                  </a:cubicBezTo>
                  <a:cubicBezTo>
                    <a:pt x="9757" y="15172"/>
                    <a:pt x="10026" y="15047"/>
                    <a:pt x="10223" y="14850"/>
                  </a:cubicBezTo>
                  <a:cubicBezTo>
                    <a:pt x="11568" y="14446"/>
                    <a:pt x="8071" y="13101"/>
                    <a:pt x="10626" y="12698"/>
                  </a:cubicBezTo>
                  <a:cubicBezTo>
                    <a:pt x="11568" y="10949"/>
                    <a:pt x="12106" y="8797"/>
                    <a:pt x="11971" y="6780"/>
                  </a:cubicBezTo>
                  <a:cubicBezTo>
                    <a:pt x="11257" y="6011"/>
                    <a:pt x="10588" y="5691"/>
                    <a:pt x="9955" y="5691"/>
                  </a:cubicBezTo>
                  <a:cubicBezTo>
                    <a:pt x="9037" y="5691"/>
                    <a:pt x="8194" y="6363"/>
                    <a:pt x="7398" y="7318"/>
                  </a:cubicBezTo>
                  <a:cubicBezTo>
                    <a:pt x="7129" y="7721"/>
                    <a:pt x="6995" y="8125"/>
                    <a:pt x="6726" y="8528"/>
                  </a:cubicBezTo>
                  <a:cubicBezTo>
                    <a:pt x="6619" y="8741"/>
                    <a:pt x="6513" y="8870"/>
                    <a:pt x="6340" y="8914"/>
                  </a:cubicBezTo>
                  <a:lnTo>
                    <a:pt x="6340" y="8914"/>
                  </a:lnTo>
                  <a:lnTo>
                    <a:pt x="6457" y="8797"/>
                  </a:lnTo>
                  <a:cubicBezTo>
                    <a:pt x="7398" y="7183"/>
                    <a:pt x="7533" y="4897"/>
                    <a:pt x="9416" y="3955"/>
                  </a:cubicBezTo>
                  <a:cubicBezTo>
                    <a:pt x="9954" y="3552"/>
                    <a:pt x="10357" y="3148"/>
                    <a:pt x="10626" y="2610"/>
                  </a:cubicBezTo>
                  <a:cubicBezTo>
                    <a:pt x="10626" y="2207"/>
                    <a:pt x="10626" y="1803"/>
                    <a:pt x="10626" y="1400"/>
                  </a:cubicBezTo>
                  <a:cubicBezTo>
                    <a:pt x="9993" y="387"/>
                    <a:pt x="9301" y="0"/>
                    <a:pt x="8591" y="0"/>
                  </a:cubicBezTo>
                  <a:close/>
                </a:path>
              </a:pathLst>
            </a:custGeom>
            <a:solidFill>
              <a:srgbClr val="24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7" name="Google Shape;24447;p31"/>
            <p:cNvSpPr/>
            <p:nvPr/>
          </p:nvSpPr>
          <p:spPr>
            <a:xfrm>
              <a:off x="3021475" y="3802000"/>
              <a:ext cx="191700" cy="329900"/>
            </a:xfrm>
            <a:custGeom>
              <a:avLst/>
              <a:gdLst/>
              <a:ahLst/>
              <a:cxnLst/>
              <a:rect l="l" t="t" r="r" b="b"/>
              <a:pathLst>
                <a:path w="7668" h="13196" extrusionOk="0">
                  <a:moveTo>
                    <a:pt x="4520" y="0"/>
                  </a:moveTo>
                  <a:cubicBezTo>
                    <a:pt x="1486" y="0"/>
                    <a:pt x="1508" y="987"/>
                    <a:pt x="1615" y="5798"/>
                  </a:cubicBezTo>
                  <a:cubicBezTo>
                    <a:pt x="1480" y="6605"/>
                    <a:pt x="1346" y="7412"/>
                    <a:pt x="1077" y="8084"/>
                  </a:cubicBezTo>
                  <a:cubicBezTo>
                    <a:pt x="1" y="11985"/>
                    <a:pt x="135" y="12254"/>
                    <a:pt x="4439" y="13195"/>
                  </a:cubicBezTo>
                  <a:cubicBezTo>
                    <a:pt x="6188" y="11178"/>
                    <a:pt x="7398" y="8757"/>
                    <a:pt x="7667" y="6067"/>
                  </a:cubicBezTo>
                  <a:cubicBezTo>
                    <a:pt x="7533" y="4049"/>
                    <a:pt x="6860" y="2166"/>
                    <a:pt x="7533" y="149"/>
                  </a:cubicBezTo>
                  <a:cubicBezTo>
                    <a:pt x="6291" y="66"/>
                    <a:pt x="5304" y="0"/>
                    <a:pt x="4520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8" name="Google Shape;24448;p31"/>
            <p:cNvSpPr/>
            <p:nvPr/>
          </p:nvSpPr>
          <p:spPr>
            <a:xfrm>
              <a:off x="3009075" y="3620350"/>
              <a:ext cx="200725" cy="513950"/>
            </a:xfrm>
            <a:custGeom>
              <a:avLst/>
              <a:gdLst/>
              <a:ahLst/>
              <a:cxnLst/>
              <a:rect l="l" t="t" r="r" b="b"/>
              <a:pathLst>
                <a:path w="8029" h="20558" extrusionOk="0">
                  <a:moveTo>
                    <a:pt x="5306" y="0"/>
                  </a:moveTo>
                  <a:cubicBezTo>
                    <a:pt x="4886" y="0"/>
                    <a:pt x="4407" y="93"/>
                    <a:pt x="3859" y="286"/>
                  </a:cubicBezTo>
                  <a:cubicBezTo>
                    <a:pt x="1976" y="5532"/>
                    <a:pt x="631" y="11181"/>
                    <a:pt x="228" y="16830"/>
                  </a:cubicBezTo>
                  <a:cubicBezTo>
                    <a:pt x="1" y="19558"/>
                    <a:pt x="830" y="20557"/>
                    <a:pt x="3286" y="20557"/>
                  </a:cubicBezTo>
                  <a:cubicBezTo>
                    <a:pt x="3735" y="20557"/>
                    <a:pt x="4239" y="20524"/>
                    <a:pt x="4801" y="20461"/>
                  </a:cubicBezTo>
                  <a:lnTo>
                    <a:pt x="3725" y="19923"/>
                  </a:lnTo>
                  <a:cubicBezTo>
                    <a:pt x="1169" y="18713"/>
                    <a:pt x="1035" y="18309"/>
                    <a:pt x="2245" y="15754"/>
                  </a:cubicBezTo>
                  <a:cubicBezTo>
                    <a:pt x="2380" y="15350"/>
                    <a:pt x="2514" y="15081"/>
                    <a:pt x="2783" y="14678"/>
                  </a:cubicBezTo>
                  <a:cubicBezTo>
                    <a:pt x="3859" y="13736"/>
                    <a:pt x="3859" y="12929"/>
                    <a:pt x="2783" y="11719"/>
                  </a:cubicBezTo>
                  <a:cubicBezTo>
                    <a:pt x="1381" y="10571"/>
                    <a:pt x="2154" y="8336"/>
                    <a:pt x="3843" y="8336"/>
                  </a:cubicBezTo>
                  <a:cubicBezTo>
                    <a:pt x="3935" y="8336"/>
                    <a:pt x="4031" y="8342"/>
                    <a:pt x="4128" y="8356"/>
                  </a:cubicBezTo>
                  <a:cubicBezTo>
                    <a:pt x="5473" y="8356"/>
                    <a:pt x="6818" y="7953"/>
                    <a:pt x="8029" y="7415"/>
                  </a:cubicBezTo>
                  <a:cubicBezTo>
                    <a:pt x="7222" y="6339"/>
                    <a:pt x="6011" y="6204"/>
                    <a:pt x="4935" y="5666"/>
                  </a:cubicBezTo>
                  <a:cubicBezTo>
                    <a:pt x="4397" y="5128"/>
                    <a:pt x="3859" y="4456"/>
                    <a:pt x="4397" y="3918"/>
                  </a:cubicBezTo>
                  <a:cubicBezTo>
                    <a:pt x="4823" y="3598"/>
                    <a:pt x="5081" y="2605"/>
                    <a:pt x="5770" y="2605"/>
                  </a:cubicBezTo>
                  <a:cubicBezTo>
                    <a:pt x="5951" y="2605"/>
                    <a:pt x="6163" y="2674"/>
                    <a:pt x="6415" y="2842"/>
                  </a:cubicBezTo>
                  <a:cubicBezTo>
                    <a:pt x="6732" y="3032"/>
                    <a:pt x="6990" y="3163"/>
                    <a:pt x="7215" y="3163"/>
                  </a:cubicBezTo>
                  <a:cubicBezTo>
                    <a:pt x="7468" y="3163"/>
                    <a:pt x="7681" y="2999"/>
                    <a:pt x="7894" y="2573"/>
                  </a:cubicBezTo>
                  <a:cubicBezTo>
                    <a:pt x="7383" y="936"/>
                    <a:pt x="6638" y="0"/>
                    <a:pt x="5306" y="0"/>
                  </a:cubicBez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9" name="Google Shape;24449;p31"/>
            <p:cNvSpPr/>
            <p:nvPr/>
          </p:nvSpPr>
          <p:spPr>
            <a:xfrm>
              <a:off x="3525850" y="4068825"/>
              <a:ext cx="171525" cy="849900"/>
            </a:xfrm>
            <a:custGeom>
              <a:avLst/>
              <a:gdLst/>
              <a:ahLst/>
              <a:cxnLst/>
              <a:rect l="l" t="t" r="r" b="b"/>
              <a:pathLst>
                <a:path w="6861" h="33996" extrusionOk="0">
                  <a:moveTo>
                    <a:pt x="6322" y="0"/>
                  </a:moveTo>
                  <a:cubicBezTo>
                    <a:pt x="6121" y="0"/>
                    <a:pt x="5919" y="34"/>
                    <a:pt x="5784" y="101"/>
                  </a:cubicBezTo>
                  <a:cubicBezTo>
                    <a:pt x="4843" y="1446"/>
                    <a:pt x="4439" y="3060"/>
                    <a:pt x="4708" y="4674"/>
                  </a:cubicBezTo>
                  <a:cubicBezTo>
                    <a:pt x="4977" y="10996"/>
                    <a:pt x="3229" y="16914"/>
                    <a:pt x="1346" y="22966"/>
                  </a:cubicBezTo>
                  <a:cubicBezTo>
                    <a:pt x="1749" y="24042"/>
                    <a:pt x="1077" y="24849"/>
                    <a:pt x="942" y="25925"/>
                  </a:cubicBezTo>
                  <a:cubicBezTo>
                    <a:pt x="539" y="27136"/>
                    <a:pt x="270" y="28346"/>
                    <a:pt x="135" y="29691"/>
                  </a:cubicBezTo>
                  <a:cubicBezTo>
                    <a:pt x="1" y="30767"/>
                    <a:pt x="135" y="31978"/>
                    <a:pt x="404" y="33054"/>
                  </a:cubicBezTo>
                  <a:cubicBezTo>
                    <a:pt x="539" y="33457"/>
                    <a:pt x="808" y="33726"/>
                    <a:pt x="1077" y="33995"/>
                  </a:cubicBezTo>
                  <a:cubicBezTo>
                    <a:pt x="2287" y="32112"/>
                    <a:pt x="3094" y="29960"/>
                    <a:pt x="3363" y="27808"/>
                  </a:cubicBezTo>
                  <a:lnTo>
                    <a:pt x="4843" y="20007"/>
                  </a:lnTo>
                  <a:cubicBezTo>
                    <a:pt x="6188" y="13417"/>
                    <a:pt x="6860" y="6826"/>
                    <a:pt x="6860" y="101"/>
                  </a:cubicBezTo>
                  <a:cubicBezTo>
                    <a:pt x="6726" y="34"/>
                    <a:pt x="6524" y="0"/>
                    <a:pt x="6322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0" name="Google Shape;24450;p31"/>
            <p:cNvSpPr/>
            <p:nvPr/>
          </p:nvSpPr>
          <p:spPr>
            <a:xfrm>
              <a:off x="3650275" y="3237450"/>
              <a:ext cx="87450" cy="833925"/>
            </a:xfrm>
            <a:custGeom>
              <a:avLst/>
              <a:gdLst/>
              <a:ahLst/>
              <a:cxnLst/>
              <a:rect l="l" t="t" r="r" b="b"/>
              <a:pathLst>
                <a:path w="3498" h="33357" extrusionOk="0">
                  <a:moveTo>
                    <a:pt x="1614" y="0"/>
                  </a:moveTo>
                  <a:cubicBezTo>
                    <a:pt x="404" y="1345"/>
                    <a:pt x="0" y="3228"/>
                    <a:pt x="404" y="4977"/>
                  </a:cubicBezTo>
                  <a:cubicBezTo>
                    <a:pt x="1076" y="12509"/>
                    <a:pt x="1211" y="20041"/>
                    <a:pt x="807" y="27707"/>
                  </a:cubicBezTo>
                  <a:cubicBezTo>
                    <a:pt x="538" y="29456"/>
                    <a:pt x="269" y="31339"/>
                    <a:pt x="1614" y="33087"/>
                  </a:cubicBezTo>
                  <a:lnTo>
                    <a:pt x="1883" y="33356"/>
                  </a:lnTo>
                  <a:cubicBezTo>
                    <a:pt x="2825" y="29456"/>
                    <a:pt x="3363" y="25286"/>
                    <a:pt x="3363" y="21251"/>
                  </a:cubicBezTo>
                  <a:cubicBezTo>
                    <a:pt x="3497" y="14526"/>
                    <a:pt x="2825" y="7801"/>
                    <a:pt x="2556" y="1076"/>
                  </a:cubicBezTo>
                  <a:cubicBezTo>
                    <a:pt x="2825" y="135"/>
                    <a:pt x="2287" y="0"/>
                    <a:pt x="1614" y="0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1" name="Google Shape;24451;p31"/>
            <p:cNvSpPr/>
            <p:nvPr/>
          </p:nvSpPr>
          <p:spPr>
            <a:xfrm>
              <a:off x="3327475" y="4249550"/>
              <a:ext cx="94175" cy="443875"/>
            </a:xfrm>
            <a:custGeom>
              <a:avLst/>
              <a:gdLst/>
              <a:ahLst/>
              <a:cxnLst/>
              <a:rect l="l" t="t" r="r" b="b"/>
              <a:pathLst>
                <a:path w="3767" h="17755" extrusionOk="0">
                  <a:moveTo>
                    <a:pt x="2421" y="1"/>
                  </a:moveTo>
                  <a:cubicBezTo>
                    <a:pt x="1076" y="5515"/>
                    <a:pt x="1076" y="11299"/>
                    <a:pt x="0" y="16948"/>
                  </a:cubicBezTo>
                  <a:lnTo>
                    <a:pt x="1749" y="17755"/>
                  </a:lnTo>
                  <a:lnTo>
                    <a:pt x="2152" y="17486"/>
                  </a:lnTo>
                  <a:cubicBezTo>
                    <a:pt x="2556" y="16544"/>
                    <a:pt x="2690" y="15468"/>
                    <a:pt x="2690" y="14527"/>
                  </a:cubicBezTo>
                  <a:cubicBezTo>
                    <a:pt x="2690" y="14123"/>
                    <a:pt x="2825" y="13585"/>
                    <a:pt x="2959" y="13182"/>
                  </a:cubicBezTo>
                  <a:lnTo>
                    <a:pt x="2959" y="12644"/>
                  </a:lnTo>
                  <a:cubicBezTo>
                    <a:pt x="2959" y="12509"/>
                    <a:pt x="2959" y="12375"/>
                    <a:pt x="2959" y="12240"/>
                  </a:cubicBezTo>
                  <a:cubicBezTo>
                    <a:pt x="2825" y="11702"/>
                    <a:pt x="2690" y="11299"/>
                    <a:pt x="2690" y="10895"/>
                  </a:cubicBezTo>
                  <a:cubicBezTo>
                    <a:pt x="2690" y="10357"/>
                    <a:pt x="2690" y="9954"/>
                    <a:pt x="2825" y="9550"/>
                  </a:cubicBezTo>
                  <a:cubicBezTo>
                    <a:pt x="2825" y="9147"/>
                    <a:pt x="2959" y="8878"/>
                    <a:pt x="2959" y="8609"/>
                  </a:cubicBezTo>
                  <a:cubicBezTo>
                    <a:pt x="3363" y="7264"/>
                    <a:pt x="3497" y="5919"/>
                    <a:pt x="3497" y="4574"/>
                  </a:cubicBezTo>
                  <a:cubicBezTo>
                    <a:pt x="3497" y="3901"/>
                    <a:pt x="3632" y="3229"/>
                    <a:pt x="3766" y="2556"/>
                  </a:cubicBezTo>
                  <a:cubicBezTo>
                    <a:pt x="3766" y="1615"/>
                    <a:pt x="3497" y="808"/>
                    <a:pt x="2825" y="135"/>
                  </a:cubicBezTo>
                  <a:lnTo>
                    <a:pt x="2421" y="1"/>
                  </a:lnTo>
                  <a:close/>
                </a:path>
              </a:pathLst>
            </a:custGeom>
            <a:solidFill>
              <a:srgbClr val="397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2" name="Google Shape;24452;p31"/>
            <p:cNvSpPr/>
            <p:nvPr/>
          </p:nvSpPr>
          <p:spPr>
            <a:xfrm>
              <a:off x="3445150" y="3805700"/>
              <a:ext cx="131175" cy="215225"/>
            </a:xfrm>
            <a:custGeom>
              <a:avLst/>
              <a:gdLst/>
              <a:ahLst/>
              <a:cxnLst/>
              <a:rect l="l" t="t" r="r" b="b"/>
              <a:pathLst>
                <a:path w="5247" h="8609" extrusionOk="0">
                  <a:moveTo>
                    <a:pt x="1749" y="1"/>
                  </a:moveTo>
                  <a:cubicBezTo>
                    <a:pt x="673" y="2153"/>
                    <a:pt x="135" y="4708"/>
                    <a:pt x="1" y="7264"/>
                  </a:cubicBezTo>
                  <a:lnTo>
                    <a:pt x="270" y="7667"/>
                  </a:lnTo>
                  <a:cubicBezTo>
                    <a:pt x="539" y="7802"/>
                    <a:pt x="808" y="7936"/>
                    <a:pt x="1077" y="8071"/>
                  </a:cubicBezTo>
                  <a:cubicBezTo>
                    <a:pt x="1615" y="8205"/>
                    <a:pt x="2287" y="8340"/>
                    <a:pt x="2825" y="8609"/>
                  </a:cubicBezTo>
                  <a:cubicBezTo>
                    <a:pt x="3094" y="8609"/>
                    <a:pt x="3498" y="8609"/>
                    <a:pt x="3767" y="8474"/>
                  </a:cubicBezTo>
                  <a:cubicBezTo>
                    <a:pt x="4439" y="8071"/>
                    <a:pt x="4977" y="7398"/>
                    <a:pt x="5246" y="6591"/>
                  </a:cubicBezTo>
                  <a:cubicBezTo>
                    <a:pt x="5246" y="6322"/>
                    <a:pt x="5246" y="6053"/>
                    <a:pt x="5246" y="5650"/>
                  </a:cubicBezTo>
                  <a:cubicBezTo>
                    <a:pt x="4977" y="5381"/>
                    <a:pt x="4574" y="5112"/>
                    <a:pt x="4170" y="4843"/>
                  </a:cubicBezTo>
                  <a:cubicBezTo>
                    <a:pt x="3901" y="4708"/>
                    <a:pt x="3632" y="4574"/>
                    <a:pt x="3363" y="4439"/>
                  </a:cubicBezTo>
                  <a:lnTo>
                    <a:pt x="2556" y="4439"/>
                  </a:lnTo>
                  <a:lnTo>
                    <a:pt x="2556" y="4843"/>
                  </a:lnTo>
                  <a:lnTo>
                    <a:pt x="2422" y="4439"/>
                  </a:lnTo>
                  <a:cubicBezTo>
                    <a:pt x="2691" y="4439"/>
                    <a:pt x="2825" y="4170"/>
                    <a:pt x="2960" y="4036"/>
                  </a:cubicBezTo>
                  <a:cubicBezTo>
                    <a:pt x="2960" y="3767"/>
                    <a:pt x="2960" y="3498"/>
                    <a:pt x="2960" y="3229"/>
                  </a:cubicBezTo>
                  <a:cubicBezTo>
                    <a:pt x="2825" y="2825"/>
                    <a:pt x="2825" y="2422"/>
                    <a:pt x="2960" y="2018"/>
                  </a:cubicBezTo>
                  <a:cubicBezTo>
                    <a:pt x="2825" y="1480"/>
                    <a:pt x="2422" y="1077"/>
                    <a:pt x="2018" y="808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3" name="Google Shape;24453;p31"/>
            <p:cNvSpPr/>
            <p:nvPr/>
          </p:nvSpPr>
          <p:spPr>
            <a:xfrm>
              <a:off x="3404800" y="3987275"/>
              <a:ext cx="94175" cy="186300"/>
            </a:xfrm>
            <a:custGeom>
              <a:avLst/>
              <a:gdLst/>
              <a:ahLst/>
              <a:cxnLst/>
              <a:rect l="l" t="t" r="r" b="b"/>
              <a:pathLst>
                <a:path w="3767" h="7452" extrusionOk="0">
                  <a:moveTo>
                    <a:pt x="1749" y="1"/>
                  </a:moveTo>
                  <a:cubicBezTo>
                    <a:pt x="539" y="2153"/>
                    <a:pt x="1" y="4708"/>
                    <a:pt x="135" y="7129"/>
                  </a:cubicBezTo>
                  <a:cubicBezTo>
                    <a:pt x="234" y="7326"/>
                    <a:pt x="476" y="7451"/>
                    <a:pt x="705" y="7451"/>
                  </a:cubicBezTo>
                  <a:cubicBezTo>
                    <a:pt x="789" y="7451"/>
                    <a:pt x="870" y="7434"/>
                    <a:pt x="942" y="7398"/>
                  </a:cubicBezTo>
                  <a:cubicBezTo>
                    <a:pt x="1480" y="6726"/>
                    <a:pt x="2018" y="6053"/>
                    <a:pt x="2153" y="5246"/>
                  </a:cubicBezTo>
                  <a:cubicBezTo>
                    <a:pt x="3767" y="3901"/>
                    <a:pt x="3632" y="1346"/>
                    <a:pt x="2018" y="135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4" name="Google Shape;24454;p31"/>
            <p:cNvSpPr/>
            <p:nvPr/>
          </p:nvSpPr>
          <p:spPr>
            <a:xfrm>
              <a:off x="3384625" y="4165500"/>
              <a:ext cx="74000" cy="84075"/>
            </a:xfrm>
            <a:custGeom>
              <a:avLst/>
              <a:gdLst/>
              <a:ahLst/>
              <a:cxnLst/>
              <a:rect l="l" t="t" r="r" b="b"/>
              <a:pathLst>
                <a:path w="2960" h="3363" extrusionOk="0">
                  <a:moveTo>
                    <a:pt x="942" y="0"/>
                  </a:moveTo>
                  <a:cubicBezTo>
                    <a:pt x="1" y="942"/>
                    <a:pt x="404" y="2287"/>
                    <a:pt x="135" y="3363"/>
                  </a:cubicBezTo>
                  <a:lnTo>
                    <a:pt x="404" y="3363"/>
                  </a:lnTo>
                  <a:cubicBezTo>
                    <a:pt x="2825" y="2690"/>
                    <a:pt x="2960" y="1614"/>
                    <a:pt x="1077" y="135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5" name="Google Shape;24455;p31"/>
            <p:cNvSpPr/>
            <p:nvPr/>
          </p:nvSpPr>
          <p:spPr>
            <a:xfrm>
              <a:off x="4413550" y="1956350"/>
              <a:ext cx="47100" cy="63900"/>
            </a:xfrm>
            <a:custGeom>
              <a:avLst/>
              <a:gdLst/>
              <a:ahLst/>
              <a:cxnLst/>
              <a:rect l="l" t="t" r="r" b="b"/>
              <a:pathLst>
                <a:path w="1884" h="2556" extrusionOk="0">
                  <a:moveTo>
                    <a:pt x="1" y="0"/>
                  </a:moveTo>
                  <a:cubicBezTo>
                    <a:pt x="135" y="942"/>
                    <a:pt x="808" y="1883"/>
                    <a:pt x="1615" y="2556"/>
                  </a:cubicBezTo>
                  <a:cubicBezTo>
                    <a:pt x="1884" y="942"/>
                    <a:pt x="1346" y="269"/>
                    <a:pt x="1" y="0"/>
                  </a:cubicBezTo>
                  <a:close/>
                </a:path>
              </a:pathLst>
            </a:custGeom>
            <a:solidFill>
              <a:srgbClr val="29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6" name="Google Shape;24456;p31"/>
            <p:cNvSpPr/>
            <p:nvPr/>
          </p:nvSpPr>
          <p:spPr>
            <a:xfrm>
              <a:off x="4258875" y="2938175"/>
              <a:ext cx="164800" cy="164800"/>
            </a:xfrm>
            <a:custGeom>
              <a:avLst/>
              <a:gdLst/>
              <a:ahLst/>
              <a:cxnLst/>
              <a:rect l="l" t="t" r="r" b="b"/>
              <a:pathLst>
                <a:path w="6592" h="6592" extrusionOk="0">
                  <a:moveTo>
                    <a:pt x="2422" y="1"/>
                  </a:moveTo>
                  <a:cubicBezTo>
                    <a:pt x="1480" y="135"/>
                    <a:pt x="673" y="404"/>
                    <a:pt x="1" y="808"/>
                  </a:cubicBezTo>
                  <a:cubicBezTo>
                    <a:pt x="1" y="2422"/>
                    <a:pt x="942" y="3767"/>
                    <a:pt x="2422" y="4439"/>
                  </a:cubicBezTo>
                  <a:cubicBezTo>
                    <a:pt x="3498" y="5112"/>
                    <a:pt x="4574" y="5919"/>
                    <a:pt x="5650" y="6591"/>
                  </a:cubicBezTo>
                  <a:cubicBezTo>
                    <a:pt x="6591" y="5919"/>
                    <a:pt x="6457" y="4977"/>
                    <a:pt x="6322" y="4170"/>
                  </a:cubicBezTo>
                  <a:cubicBezTo>
                    <a:pt x="4708" y="2960"/>
                    <a:pt x="2422" y="2556"/>
                    <a:pt x="2422" y="1"/>
                  </a:cubicBez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7" name="Google Shape;24457;p31"/>
            <p:cNvSpPr/>
            <p:nvPr/>
          </p:nvSpPr>
          <p:spPr>
            <a:xfrm>
              <a:off x="3388000" y="4310075"/>
              <a:ext cx="47100" cy="43750"/>
            </a:xfrm>
            <a:custGeom>
              <a:avLst/>
              <a:gdLst/>
              <a:ahLst/>
              <a:cxnLst/>
              <a:rect l="l" t="t" r="r" b="b"/>
              <a:pathLst>
                <a:path w="1884" h="1750" extrusionOk="0">
                  <a:moveTo>
                    <a:pt x="942" y="1"/>
                  </a:moveTo>
                  <a:cubicBezTo>
                    <a:pt x="269" y="404"/>
                    <a:pt x="0" y="1077"/>
                    <a:pt x="135" y="1749"/>
                  </a:cubicBezTo>
                  <a:cubicBezTo>
                    <a:pt x="673" y="1211"/>
                    <a:pt x="1883" y="1077"/>
                    <a:pt x="942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8" name="Google Shape;24458;p31"/>
            <p:cNvSpPr/>
            <p:nvPr/>
          </p:nvSpPr>
          <p:spPr>
            <a:xfrm>
              <a:off x="3509475" y="3967100"/>
              <a:ext cx="103825" cy="107100"/>
            </a:xfrm>
            <a:custGeom>
              <a:avLst/>
              <a:gdLst/>
              <a:ahLst/>
              <a:cxnLst/>
              <a:rect l="l" t="t" r="r" b="b"/>
              <a:pathLst>
                <a:path w="4153" h="4284" extrusionOk="0">
                  <a:moveTo>
                    <a:pt x="2539" y="1"/>
                  </a:moveTo>
                  <a:lnTo>
                    <a:pt x="790" y="1749"/>
                  </a:lnTo>
                  <a:cubicBezTo>
                    <a:pt x="445" y="3016"/>
                    <a:pt x="1" y="4283"/>
                    <a:pt x="1569" y="4283"/>
                  </a:cubicBezTo>
                  <a:cubicBezTo>
                    <a:pt x="1833" y="4283"/>
                    <a:pt x="2152" y="4248"/>
                    <a:pt x="2539" y="4170"/>
                  </a:cubicBezTo>
                  <a:cubicBezTo>
                    <a:pt x="2673" y="3901"/>
                    <a:pt x="2942" y="3632"/>
                    <a:pt x="3211" y="3363"/>
                  </a:cubicBezTo>
                  <a:cubicBezTo>
                    <a:pt x="3211" y="2153"/>
                    <a:pt x="3480" y="1077"/>
                    <a:pt x="415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9" name="Google Shape;24459;p31"/>
            <p:cNvSpPr/>
            <p:nvPr/>
          </p:nvSpPr>
          <p:spPr>
            <a:xfrm>
              <a:off x="3431700" y="3987275"/>
              <a:ext cx="94175" cy="125700"/>
            </a:xfrm>
            <a:custGeom>
              <a:avLst/>
              <a:gdLst/>
              <a:ahLst/>
              <a:cxnLst/>
              <a:rect l="l" t="t" r="r" b="b"/>
              <a:pathLst>
                <a:path w="3767" h="5028" extrusionOk="0">
                  <a:moveTo>
                    <a:pt x="1615" y="1"/>
                  </a:moveTo>
                  <a:cubicBezTo>
                    <a:pt x="1077" y="404"/>
                    <a:pt x="1077" y="1211"/>
                    <a:pt x="1615" y="1615"/>
                  </a:cubicBezTo>
                  <a:cubicBezTo>
                    <a:pt x="1884" y="3229"/>
                    <a:pt x="808" y="3901"/>
                    <a:pt x="1" y="4843"/>
                  </a:cubicBezTo>
                  <a:cubicBezTo>
                    <a:pt x="462" y="4935"/>
                    <a:pt x="908" y="5027"/>
                    <a:pt x="1294" y="5027"/>
                  </a:cubicBezTo>
                  <a:cubicBezTo>
                    <a:pt x="2034" y="5027"/>
                    <a:pt x="2556" y="4689"/>
                    <a:pt x="2556" y="3363"/>
                  </a:cubicBezTo>
                  <a:cubicBezTo>
                    <a:pt x="2556" y="3094"/>
                    <a:pt x="2960" y="2691"/>
                    <a:pt x="3094" y="2422"/>
                  </a:cubicBezTo>
                  <a:cubicBezTo>
                    <a:pt x="3632" y="2018"/>
                    <a:pt x="3767" y="1346"/>
                    <a:pt x="3229" y="808"/>
                  </a:cubicBezTo>
                  <a:cubicBezTo>
                    <a:pt x="2960" y="270"/>
                    <a:pt x="2287" y="1"/>
                    <a:pt x="1615" y="1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0" name="Google Shape;24460;p31"/>
            <p:cNvSpPr/>
            <p:nvPr/>
          </p:nvSpPr>
          <p:spPr>
            <a:xfrm>
              <a:off x="3502325" y="4007450"/>
              <a:ext cx="87450" cy="124450"/>
            </a:xfrm>
            <a:custGeom>
              <a:avLst/>
              <a:gdLst/>
              <a:ahLst/>
              <a:cxnLst/>
              <a:rect l="l" t="t" r="r" b="b"/>
              <a:pathLst>
                <a:path w="3498" h="4978" extrusionOk="0">
                  <a:moveTo>
                    <a:pt x="404" y="1"/>
                  </a:moveTo>
                  <a:lnTo>
                    <a:pt x="269" y="1615"/>
                  </a:lnTo>
                  <a:cubicBezTo>
                    <a:pt x="0" y="3094"/>
                    <a:pt x="1076" y="3901"/>
                    <a:pt x="2018" y="4977"/>
                  </a:cubicBezTo>
                  <a:cubicBezTo>
                    <a:pt x="3363" y="4439"/>
                    <a:pt x="3497" y="3632"/>
                    <a:pt x="2825" y="2422"/>
                  </a:cubicBezTo>
                  <a:cubicBezTo>
                    <a:pt x="1211" y="2422"/>
                    <a:pt x="1211" y="1211"/>
                    <a:pt x="1211" y="1"/>
                  </a:cubicBezTo>
                  <a:close/>
                </a:path>
              </a:pathLst>
            </a:custGeom>
            <a:solidFill>
              <a:srgbClr val="407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1" name="Google Shape;24461;p31"/>
            <p:cNvSpPr/>
            <p:nvPr/>
          </p:nvSpPr>
          <p:spPr>
            <a:xfrm>
              <a:off x="3495600" y="38662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673" y="1"/>
                  </a:moveTo>
                  <a:cubicBezTo>
                    <a:pt x="135" y="270"/>
                    <a:pt x="0" y="539"/>
                    <a:pt x="673" y="808"/>
                  </a:cubicBezTo>
                  <a:cubicBezTo>
                    <a:pt x="1211" y="539"/>
                    <a:pt x="1211" y="270"/>
                    <a:pt x="67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2" name="Google Shape;24462;p31"/>
            <p:cNvSpPr/>
            <p:nvPr/>
          </p:nvSpPr>
          <p:spPr>
            <a:xfrm>
              <a:off x="3488875" y="3906575"/>
              <a:ext cx="43725" cy="20200"/>
            </a:xfrm>
            <a:custGeom>
              <a:avLst/>
              <a:gdLst/>
              <a:ahLst/>
              <a:cxnLst/>
              <a:rect l="l" t="t" r="r" b="b"/>
              <a:pathLst>
                <a:path w="1749" h="808" extrusionOk="0">
                  <a:moveTo>
                    <a:pt x="942" y="1"/>
                  </a:moveTo>
                  <a:lnTo>
                    <a:pt x="0" y="808"/>
                  </a:lnTo>
                  <a:lnTo>
                    <a:pt x="1749" y="808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3" name="Google Shape;24463;p31"/>
            <p:cNvSpPr/>
            <p:nvPr/>
          </p:nvSpPr>
          <p:spPr>
            <a:xfrm>
              <a:off x="3532575" y="3926100"/>
              <a:ext cx="40375" cy="21500"/>
            </a:xfrm>
            <a:custGeom>
              <a:avLst/>
              <a:gdLst/>
              <a:ahLst/>
              <a:cxnLst/>
              <a:rect l="l" t="t" r="r" b="b"/>
              <a:pathLst>
                <a:path w="1615" h="860" extrusionOk="0">
                  <a:moveTo>
                    <a:pt x="265" y="1"/>
                  </a:moveTo>
                  <a:cubicBezTo>
                    <a:pt x="178" y="1"/>
                    <a:pt x="89" y="9"/>
                    <a:pt x="1" y="27"/>
                  </a:cubicBezTo>
                  <a:cubicBezTo>
                    <a:pt x="234" y="494"/>
                    <a:pt x="772" y="860"/>
                    <a:pt x="1350" y="860"/>
                  </a:cubicBezTo>
                  <a:cubicBezTo>
                    <a:pt x="1438" y="860"/>
                    <a:pt x="1526" y="851"/>
                    <a:pt x="1615" y="834"/>
                  </a:cubicBezTo>
                  <a:cubicBezTo>
                    <a:pt x="1381" y="367"/>
                    <a:pt x="843" y="1"/>
                    <a:pt x="265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4" name="Google Shape;24464;p31"/>
            <p:cNvSpPr/>
            <p:nvPr/>
          </p:nvSpPr>
          <p:spPr>
            <a:xfrm>
              <a:off x="3451875" y="398727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808" y="1"/>
                  </a:moveTo>
                  <a:cubicBezTo>
                    <a:pt x="539" y="1"/>
                    <a:pt x="404" y="135"/>
                    <a:pt x="135" y="135"/>
                  </a:cubicBezTo>
                  <a:cubicBezTo>
                    <a:pt x="1" y="673"/>
                    <a:pt x="270" y="1346"/>
                    <a:pt x="808" y="1615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5" name="Google Shape;24465;p31"/>
            <p:cNvSpPr/>
            <p:nvPr/>
          </p:nvSpPr>
          <p:spPr>
            <a:xfrm>
              <a:off x="3482150" y="39267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0" y="135"/>
                    <a:pt x="135" y="270"/>
                    <a:pt x="135" y="404"/>
                  </a:cubicBezTo>
                  <a:cubicBezTo>
                    <a:pt x="269" y="404"/>
                    <a:pt x="404" y="135"/>
                    <a:pt x="404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6" name="Google Shape;24466;p31"/>
            <p:cNvSpPr/>
            <p:nvPr/>
          </p:nvSpPr>
          <p:spPr>
            <a:xfrm>
              <a:off x="3408175" y="4276550"/>
              <a:ext cx="131150" cy="383250"/>
            </a:xfrm>
            <a:custGeom>
              <a:avLst/>
              <a:gdLst/>
              <a:ahLst/>
              <a:cxnLst/>
              <a:rect l="l" t="t" r="r" b="b"/>
              <a:pathLst>
                <a:path w="5246" h="15330" extrusionOk="0">
                  <a:moveTo>
                    <a:pt x="3502" y="0"/>
                  </a:moveTo>
                  <a:cubicBezTo>
                    <a:pt x="2788" y="0"/>
                    <a:pt x="2271" y="515"/>
                    <a:pt x="2018" y="1611"/>
                  </a:cubicBezTo>
                  <a:cubicBezTo>
                    <a:pt x="1883" y="2821"/>
                    <a:pt x="1749" y="4032"/>
                    <a:pt x="1749" y="5377"/>
                  </a:cubicBezTo>
                  <a:lnTo>
                    <a:pt x="942" y="6184"/>
                  </a:lnTo>
                  <a:cubicBezTo>
                    <a:pt x="807" y="6184"/>
                    <a:pt x="673" y="6184"/>
                    <a:pt x="673" y="6453"/>
                  </a:cubicBezTo>
                  <a:cubicBezTo>
                    <a:pt x="673" y="6587"/>
                    <a:pt x="673" y="6856"/>
                    <a:pt x="942" y="6991"/>
                  </a:cubicBezTo>
                  <a:cubicBezTo>
                    <a:pt x="1211" y="8201"/>
                    <a:pt x="0" y="9546"/>
                    <a:pt x="942" y="10891"/>
                  </a:cubicBezTo>
                  <a:cubicBezTo>
                    <a:pt x="942" y="11564"/>
                    <a:pt x="269" y="11429"/>
                    <a:pt x="135" y="11833"/>
                  </a:cubicBezTo>
                  <a:lnTo>
                    <a:pt x="135" y="13447"/>
                  </a:lnTo>
                  <a:cubicBezTo>
                    <a:pt x="404" y="13716"/>
                    <a:pt x="673" y="13985"/>
                    <a:pt x="942" y="14254"/>
                  </a:cubicBezTo>
                  <a:lnTo>
                    <a:pt x="942" y="15061"/>
                  </a:lnTo>
                  <a:cubicBezTo>
                    <a:pt x="1211" y="15195"/>
                    <a:pt x="1614" y="15330"/>
                    <a:pt x="2018" y="15330"/>
                  </a:cubicBezTo>
                  <a:cubicBezTo>
                    <a:pt x="2825" y="14792"/>
                    <a:pt x="3228" y="14254"/>
                    <a:pt x="2556" y="13312"/>
                  </a:cubicBezTo>
                  <a:cubicBezTo>
                    <a:pt x="2421" y="13312"/>
                    <a:pt x="2421" y="13312"/>
                    <a:pt x="2287" y="13178"/>
                  </a:cubicBezTo>
                  <a:cubicBezTo>
                    <a:pt x="2287" y="12909"/>
                    <a:pt x="2287" y="12774"/>
                    <a:pt x="2556" y="12640"/>
                  </a:cubicBezTo>
                  <a:lnTo>
                    <a:pt x="3363" y="11833"/>
                  </a:lnTo>
                  <a:cubicBezTo>
                    <a:pt x="3632" y="11564"/>
                    <a:pt x="3766" y="11160"/>
                    <a:pt x="4035" y="10891"/>
                  </a:cubicBezTo>
                  <a:cubicBezTo>
                    <a:pt x="4573" y="9412"/>
                    <a:pt x="2152" y="9815"/>
                    <a:pt x="2287" y="8067"/>
                  </a:cubicBezTo>
                  <a:cubicBezTo>
                    <a:pt x="4842" y="7932"/>
                    <a:pt x="5246" y="6453"/>
                    <a:pt x="5246" y="4032"/>
                  </a:cubicBezTo>
                  <a:cubicBezTo>
                    <a:pt x="5111" y="2956"/>
                    <a:pt x="3901" y="1745"/>
                    <a:pt x="4977" y="535"/>
                  </a:cubicBezTo>
                  <a:cubicBezTo>
                    <a:pt x="4424" y="183"/>
                    <a:pt x="3928" y="0"/>
                    <a:pt x="3502" y="0"/>
                  </a:cubicBezTo>
                  <a:close/>
                </a:path>
              </a:pathLst>
            </a:custGeom>
            <a:solidFill>
              <a:srgbClr val="397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7" name="Google Shape;24467;p31"/>
            <p:cNvSpPr/>
            <p:nvPr/>
          </p:nvSpPr>
          <p:spPr>
            <a:xfrm>
              <a:off x="3552750" y="3846050"/>
              <a:ext cx="80725" cy="56050"/>
            </a:xfrm>
            <a:custGeom>
              <a:avLst/>
              <a:gdLst/>
              <a:ahLst/>
              <a:cxnLst/>
              <a:rect l="l" t="t" r="r" b="b"/>
              <a:pathLst>
                <a:path w="3229" h="2242" extrusionOk="0">
                  <a:moveTo>
                    <a:pt x="2422" y="1"/>
                  </a:moveTo>
                  <a:cubicBezTo>
                    <a:pt x="1749" y="1"/>
                    <a:pt x="1077" y="270"/>
                    <a:pt x="808" y="808"/>
                  </a:cubicBezTo>
                  <a:cubicBezTo>
                    <a:pt x="270" y="1077"/>
                    <a:pt x="1" y="1615"/>
                    <a:pt x="404" y="2018"/>
                  </a:cubicBezTo>
                  <a:cubicBezTo>
                    <a:pt x="641" y="2176"/>
                    <a:pt x="854" y="2241"/>
                    <a:pt x="1054" y="2241"/>
                  </a:cubicBezTo>
                  <a:cubicBezTo>
                    <a:pt x="1538" y="2241"/>
                    <a:pt x="1946" y="1861"/>
                    <a:pt x="2422" y="1480"/>
                  </a:cubicBezTo>
                  <a:cubicBezTo>
                    <a:pt x="3229" y="1077"/>
                    <a:pt x="2960" y="539"/>
                    <a:pt x="2422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8" name="Google Shape;24468;p31"/>
            <p:cNvSpPr/>
            <p:nvPr/>
          </p:nvSpPr>
          <p:spPr>
            <a:xfrm>
              <a:off x="3562850" y="380570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404" y="1"/>
                  </a:moveTo>
                  <a:cubicBezTo>
                    <a:pt x="269" y="1"/>
                    <a:pt x="135" y="1"/>
                    <a:pt x="135" y="270"/>
                  </a:cubicBezTo>
                  <a:cubicBezTo>
                    <a:pt x="0" y="404"/>
                    <a:pt x="135" y="539"/>
                    <a:pt x="269" y="808"/>
                  </a:cubicBezTo>
                  <a:lnTo>
                    <a:pt x="269" y="2422"/>
                  </a:lnTo>
                  <a:cubicBezTo>
                    <a:pt x="358" y="2439"/>
                    <a:pt x="446" y="2448"/>
                    <a:pt x="534" y="2448"/>
                  </a:cubicBezTo>
                  <a:cubicBezTo>
                    <a:pt x="1114" y="2448"/>
                    <a:pt x="1667" y="2082"/>
                    <a:pt x="2018" y="1615"/>
                  </a:cubicBezTo>
                  <a:cubicBezTo>
                    <a:pt x="2018" y="1346"/>
                    <a:pt x="2018" y="1077"/>
                    <a:pt x="2018" y="808"/>
                  </a:cubicBezTo>
                  <a:cubicBezTo>
                    <a:pt x="1614" y="539"/>
                    <a:pt x="1614" y="1"/>
                    <a:pt x="1211" y="1"/>
                  </a:cubicBezTo>
                  <a:close/>
                </a:path>
              </a:pathLst>
            </a:custGeom>
            <a:solidFill>
              <a:srgbClr val="367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9" name="Google Shape;24469;p31"/>
            <p:cNvSpPr/>
            <p:nvPr/>
          </p:nvSpPr>
          <p:spPr>
            <a:xfrm>
              <a:off x="3613275" y="3953000"/>
              <a:ext cx="23575" cy="14975"/>
            </a:xfrm>
            <a:custGeom>
              <a:avLst/>
              <a:gdLst/>
              <a:ahLst/>
              <a:cxnLst/>
              <a:rect l="l" t="t" r="r" b="b"/>
              <a:pathLst>
                <a:path w="943" h="599" extrusionOk="0">
                  <a:moveTo>
                    <a:pt x="732" y="0"/>
                  </a:moveTo>
                  <a:cubicBezTo>
                    <a:pt x="534" y="0"/>
                    <a:pt x="117" y="333"/>
                    <a:pt x="1" y="565"/>
                  </a:cubicBezTo>
                  <a:cubicBezTo>
                    <a:pt x="34" y="548"/>
                    <a:pt x="76" y="542"/>
                    <a:pt x="124" y="542"/>
                  </a:cubicBezTo>
                  <a:cubicBezTo>
                    <a:pt x="266" y="542"/>
                    <a:pt x="455" y="598"/>
                    <a:pt x="606" y="598"/>
                  </a:cubicBezTo>
                  <a:cubicBezTo>
                    <a:pt x="808" y="598"/>
                    <a:pt x="942" y="498"/>
                    <a:pt x="808" y="27"/>
                  </a:cubicBezTo>
                  <a:cubicBezTo>
                    <a:pt x="789" y="8"/>
                    <a:pt x="763" y="0"/>
                    <a:pt x="732" y="0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0" name="Google Shape;24470;p31"/>
            <p:cNvSpPr/>
            <p:nvPr/>
          </p:nvSpPr>
          <p:spPr>
            <a:xfrm>
              <a:off x="3572925" y="4051175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1" y="673"/>
                  </a:moveTo>
                  <a:lnTo>
                    <a:pt x="673" y="0"/>
                  </a:lnTo>
                  <a:close/>
                </a:path>
              </a:pathLst>
            </a:custGeom>
            <a:solidFill>
              <a:srgbClr val="407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1" name="Google Shape;24471;p31"/>
            <p:cNvSpPr/>
            <p:nvPr/>
          </p:nvSpPr>
          <p:spPr>
            <a:xfrm>
              <a:off x="3112275" y="471375"/>
              <a:ext cx="1554700" cy="1847150"/>
            </a:xfrm>
            <a:custGeom>
              <a:avLst/>
              <a:gdLst/>
              <a:ahLst/>
              <a:cxnLst/>
              <a:rect l="l" t="t" r="r" b="b"/>
              <a:pathLst>
                <a:path w="62188" h="73886" extrusionOk="0">
                  <a:moveTo>
                    <a:pt x="21748" y="0"/>
                  </a:moveTo>
                  <a:cubicBezTo>
                    <a:pt x="20973" y="0"/>
                    <a:pt x="20317" y="463"/>
                    <a:pt x="19906" y="1833"/>
                  </a:cubicBezTo>
                  <a:cubicBezTo>
                    <a:pt x="19772" y="2102"/>
                    <a:pt x="19772" y="2237"/>
                    <a:pt x="19906" y="2506"/>
                  </a:cubicBezTo>
                  <a:cubicBezTo>
                    <a:pt x="15871" y="4658"/>
                    <a:pt x="15199" y="9231"/>
                    <a:pt x="12643" y="12324"/>
                  </a:cubicBezTo>
                  <a:cubicBezTo>
                    <a:pt x="12509" y="12728"/>
                    <a:pt x="12240" y="12862"/>
                    <a:pt x="11971" y="13131"/>
                  </a:cubicBezTo>
                  <a:cubicBezTo>
                    <a:pt x="7936" y="19318"/>
                    <a:pt x="4439" y="25774"/>
                    <a:pt x="1345" y="32499"/>
                  </a:cubicBezTo>
                  <a:cubicBezTo>
                    <a:pt x="0" y="34786"/>
                    <a:pt x="135" y="37610"/>
                    <a:pt x="1614" y="39897"/>
                  </a:cubicBezTo>
                  <a:cubicBezTo>
                    <a:pt x="2063" y="40614"/>
                    <a:pt x="2571" y="41391"/>
                    <a:pt x="3338" y="41391"/>
                  </a:cubicBezTo>
                  <a:cubicBezTo>
                    <a:pt x="3722" y="41391"/>
                    <a:pt x="4170" y="41197"/>
                    <a:pt x="4708" y="40704"/>
                  </a:cubicBezTo>
                  <a:cubicBezTo>
                    <a:pt x="6322" y="39762"/>
                    <a:pt x="6725" y="37879"/>
                    <a:pt x="8070" y="36669"/>
                  </a:cubicBezTo>
                  <a:cubicBezTo>
                    <a:pt x="11433" y="31423"/>
                    <a:pt x="13854" y="25909"/>
                    <a:pt x="16813" y="20529"/>
                  </a:cubicBezTo>
                  <a:cubicBezTo>
                    <a:pt x="17216" y="19453"/>
                    <a:pt x="17754" y="18377"/>
                    <a:pt x="18427" y="17435"/>
                  </a:cubicBezTo>
                  <a:cubicBezTo>
                    <a:pt x="19625" y="15638"/>
                    <a:pt x="20864" y="14717"/>
                    <a:pt x="22192" y="14717"/>
                  </a:cubicBezTo>
                  <a:cubicBezTo>
                    <a:pt x="23249" y="14717"/>
                    <a:pt x="24363" y="15301"/>
                    <a:pt x="25555" y="16494"/>
                  </a:cubicBezTo>
                  <a:cubicBezTo>
                    <a:pt x="29590" y="22412"/>
                    <a:pt x="33222" y="28464"/>
                    <a:pt x="36181" y="34920"/>
                  </a:cubicBezTo>
                  <a:cubicBezTo>
                    <a:pt x="37795" y="38686"/>
                    <a:pt x="39678" y="42318"/>
                    <a:pt x="41830" y="45949"/>
                  </a:cubicBezTo>
                  <a:cubicBezTo>
                    <a:pt x="43309" y="48236"/>
                    <a:pt x="44654" y="50791"/>
                    <a:pt x="45730" y="53347"/>
                  </a:cubicBezTo>
                  <a:cubicBezTo>
                    <a:pt x="48017" y="58054"/>
                    <a:pt x="50303" y="62896"/>
                    <a:pt x="52186" y="67873"/>
                  </a:cubicBezTo>
                  <a:cubicBezTo>
                    <a:pt x="53666" y="71504"/>
                    <a:pt x="56759" y="72580"/>
                    <a:pt x="59718" y="73791"/>
                  </a:cubicBezTo>
                  <a:cubicBezTo>
                    <a:pt x="59912" y="73855"/>
                    <a:pt x="60110" y="73885"/>
                    <a:pt x="60302" y="73885"/>
                  </a:cubicBezTo>
                  <a:cubicBezTo>
                    <a:pt x="61311" y="73885"/>
                    <a:pt x="62187" y="73059"/>
                    <a:pt x="61736" y="72042"/>
                  </a:cubicBezTo>
                  <a:cubicBezTo>
                    <a:pt x="60660" y="69218"/>
                    <a:pt x="61063" y="66259"/>
                    <a:pt x="60660" y="63434"/>
                  </a:cubicBezTo>
                  <a:cubicBezTo>
                    <a:pt x="59853" y="60475"/>
                    <a:pt x="58777" y="57651"/>
                    <a:pt x="57297" y="54961"/>
                  </a:cubicBezTo>
                  <a:cubicBezTo>
                    <a:pt x="56490" y="54692"/>
                    <a:pt x="56759" y="53885"/>
                    <a:pt x="56356" y="53347"/>
                  </a:cubicBezTo>
                  <a:cubicBezTo>
                    <a:pt x="54204" y="50657"/>
                    <a:pt x="52590" y="47563"/>
                    <a:pt x="51514" y="44335"/>
                  </a:cubicBezTo>
                  <a:cubicBezTo>
                    <a:pt x="50976" y="42049"/>
                    <a:pt x="48689" y="40569"/>
                    <a:pt x="48286" y="38148"/>
                  </a:cubicBezTo>
                  <a:cubicBezTo>
                    <a:pt x="47613" y="37341"/>
                    <a:pt x="47075" y="36534"/>
                    <a:pt x="46537" y="35727"/>
                  </a:cubicBezTo>
                  <a:cubicBezTo>
                    <a:pt x="45999" y="35324"/>
                    <a:pt x="46134" y="34517"/>
                    <a:pt x="45865" y="33979"/>
                  </a:cubicBezTo>
                  <a:cubicBezTo>
                    <a:pt x="44251" y="29540"/>
                    <a:pt x="40485" y="26178"/>
                    <a:pt x="37929" y="22546"/>
                  </a:cubicBezTo>
                  <a:cubicBezTo>
                    <a:pt x="35508" y="18915"/>
                    <a:pt x="32280" y="15956"/>
                    <a:pt x="29859" y="12190"/>
                  </a:cubicBezTo>
                  <a:cubicBezTo>
                    <a:pt x="29321" y="11114"/>
                    <a:pt x="28783" y="9903"/>
                    <a:pt x="27573" y="9500"/>
                  </a:cubicBezTo>
                  <a:cubicBezTo>
                    <a:pt x="24076" y="8020"/>
                    <a:pt x="23403" y="5465"/>
                    <a:pt x="24345" y="2102"/>
                  </a:cubicBezTo>
                  <a:cubicBezTo>
                    <a:pt x="24479" y="1699"/>
                    <a:pt x="24210" y="1295"/>
                    <a:pt x="24210" y="892"/>
                  </a:cubicBezTo>
                  <a:cubicBezTo>
                    <a:pt x="23352" y="430"/>
                    <a:pt x="22494" y="0"/>
                    <a:pt x="21748" y="0"/>
                  </a:cubicBezTo>
                  <a:close/>
                </a:path>
              </a:pathLst>
            </a:custGeom>
            <a:solidFill>
              <a:srgbClr val="135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2" name="Google Shape;24472;p31"/>
            <p:cNvSpPr/>
            <p:nvPr/>
          </p:nvSpPr>
          <p:spPr>
            <a:xfrm>
              <a:off x="3909175" y="1932800"/>
              <a:ext cx="450600" cy="1035675"/>
            </a:xfrm>
            <a:custGeom>
              <a:avLst/>
              <a:gdLst/>
              <a:ahLst/>
              <a:cxnLst/>
              <a:rect l="l" t="t" r="r" b="b"/>
              <a:pathLst>
                <a:path w="18024" h="41427" extrusionOk="0">
                  <a:moveTo>
                    <a:pt x="3767" y="1"/>
                  </a:moveTo>
                  <a:cubicBezTo>
                    <a:pt x="1346" y="270"/>
                    <a:pt x="1" y="1480"/>
                    <a:pt x="404" y="4170"/>
                  </a:cubicBezTo>
                  <a:cubicBezTo>
                    <a:pt x="673" y="5246"/>
                    <a:pt x="1749" y="5919"/>
                    <a:pt x="1615" y="7129"/>
                  </a:cubicBezTo>
                  <a:cubicBezTo>
                    <a:pt x="1480" y="8743"/>
                    <a:pt x="1480" y="10357"/>
                    <a:pt x="1884" y="11971"/>
                  </a:cubicBezTo>
                  <a:cubicBezTo>
                    <a:pt x="2153" y="13182"/>
                    <a:pt x="2691" y="14258"/>
                    <a:pt x="3363" y="15334"/>
                  </a:cubicBezTo>
                  <a:cubicBezTo>
                    <a:pt x="7802" y="21924"/>
                    <a:pt x="8743" y="29725"/>
                    <a:pt x="10626" y="37123"/>
                  </a:cubicBezTo>
                  <a:cubicBezTo>
                    <a:pt x="11702" y="37929"/>
                    <a:pt x="11568" y="39409"/>
                    <a:pt x="12509" y="40350"/>
                  </a:cubicBezTo>
                  <a:cubicBezTo>
                    <a:pt x="12644" y="40485"/>
                    <a:pt x="12913" y="40754"/>
                    <a:pt x="13182" y="41023"/>
                  </a:cubicBezTo>
                  <a:cubicBezTo>
                    <a:pt x="13585" y="41157"/>
                    <a:pt x="13854" y="41292"/>
                    <a:pt x="14258" y="41426"/>
                  </a:cubicBezTo>
                  <a:cubicBezTo>
                    <a:pt x="14796" y="41426"/>
                    <a:pt x="15468" y="41157"/>
                    <a:pt x="16141" y="40888"/>
                  </a:cubicBezTo>
                  <a:cubicBezTo>
                    <a:pt x="16410" y="40754"/>
                    <a:pt x="16679" y="40485"/>
                    <a:pt x="16948" y="40350"/>
                  </a:cubicBezTo>
                  <a:cubicBezTo>
                    <a:pt x="17217" y="39947"/>
                    <a:pt x="17486" y="39543"/>
                    <a:pt x="17620" y="39140"/>
                  </a:cubicBezTo>
                  <a:cubicBezTo>
                    <a:pt x="17620" y="38736"/>
                    <a:pt x="17620" y="38467"/>
                    <a:pt x="17620" y="38198"/>
                  </a:cubicBezTo>
                  <a:cubicBezTo>
                    <a:pt x="17755" y="37392"/>
                    <a:pt x="17755" y="36585"/>
                    <a:pt x="17755" y="35778"/>
                  </a:cubicBezTo>
                  <a:cubicBezTo>
                    <a:pt x="17217" y="34298"/>
                    <a:pt x="18024" y="32819"/>
                    <a:pt x="17217" y="31474"/>
                  </a:cubicBezTo>
                  <a:cubicBezTo>
                    <a:pt x="16410" y="27035"/>
                    <a:pt x="15334" y="22731"/>
                    <a:pt x="13989" y="18427"/>
                  </a:cubicBezTo>
                  <a:cubicBezTo>
                    <a:pt x="12778" y="16948"/>
                    <a:pt x="11971" y="15065"/>
                    <a:pt x="11433" y="13047"/>
                  </a:cubicBezTo>
                  <a:cubicBezTo>
                    <a:pt x="10223" y="8474"/>
                    <a:pt x="7936" y="4036"/>
                    <a:pt x="4977" y="270"/>
                  </a:cubicBezTo>
                  <a:cubicBezTo>
                    <a:pt x="4574" y="135"/>
                    <a:pt x="4170" y="1"/>
                    <a:pt x="3767" y="1"/>
                  </a:cubicBezTo>
                  <a:close/>
                </a:path>
              </a:pathLst>
            </a:custGeom>
            <a:solidFill>
              <a:srgbClr val="175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3" name="Google Shape;24473;p31"/>
            <p:cNvSpPr/>
            <p:nvPr/>
          </p:nvSpPr>
          <p:spPr>
            <a:xfrm>
              <a:off x="3926000" y="3696800"/>
              <a:ext cx="269025" cy="549175"/>
            </a:xfrm>
            <a:custGeom>
              <a:avLst/>
              <a:gdLst/>
              <a:ahLst/>
              <a:cxnLst/>
              <a:rect l="l" t="t" r="r" b="b"/>
              <a:pathLst>
                <a:path w="10761" h="21967" extrusionOk="0">
                  <a:moveTo>
                    <a:pt x="913" y="0"/>
                  </a:moveTo>
                  <a:cubicBezTo>
                    <a:pt x="663" y="0"/>
                    <a:pt x="466" y="125"/>
                    <a:pt x="269" y="322"/>
                  </a:cubicBezTo>
                  <a:cubicBezTo>
                    <a:pt x="135" y="456"/>
                    <a:pt x="0" y="456"/>
                    <a:pt x="0" y="591"/>
                  </a:cubicBezTo>
                  <a:cubicBezTo>
                    <a:pt x="0" y="7585"/>
                    <a:pt x="2690" y="13906"/>
                    <a:pt x="4573" y="20362"/>
                  </a:cubicBezTo>
                  <a:cubicBezTo>
                    <a:pt x="4662" y="21341"/>
                    <a:pt x="5516" y="21966"/>
                    <a:pt x="6396" y="21966"/>
                  </a:cubicBezTo>
                  <a:cubicBezTo>
                    <a:pt x="6846" y="21966"/>
                    <a:pt x="7302" y="21803"/>
                    <a:pt x="7667" y="21438"/>
                  </a:cubicBezTo>
                  <a:cubicBezTo>
                    <a:pt x="8070" y="20631"/>
                    <a:pt x="8474" y="19824"/>
                    <a:pt x="8877" y="18883"/>
                  </a:cubicBezTo>
                  <a:cubicBezTo>
                    <a:pt x="10088" y="14579"/>
                    <a:pt x="8608" y="10275"/>
                    <a:pt x="8877" y="5971"/>
                  </a:cubicBezTo>
                  <a:cubicBezTo>
                    <a:pt x="8877" y="4760"/>
                    <a:pt x="10760" y="1398"/>
                    <a:pt x="6860" y="1263"/>
                  </a:cubicBezTo>
                  <a:cubicBezTo>
                    <a:pt x="6680" y="1532"/>
                    <a:pt x="6501" y="1622"/>
                    <a:pt x="6322" y="1622"/>
                  </a:cubicBezTo>
                  <a:cubicBezTo>
                    <a:pt x="5963" y="1622"/>
                    <a:pt x="5604" y="1263"/>
                    <a:pt x="5246" y="1263"/>
                  </a:cubicBezTo>
                  <a:cubicBezTo>
                    <a:pt x="5168" y="1270"/>
                    <a:pt x="5091" y="1274"/>
                    <a:pt x="5015" y="1274"/>
                  </a:cubicBezTo>
                  <a:cubicBezTo>
                    <a:pt x="3639" y="1274"/>
                    <a:pt x="2485" y="180"/>
                    <a:pt x="1211" y="53"/>
                  </a:cubicBezTo>
                  <a:cubicBezTo>
                    <a:pt x="1103" y="17"/>
                    <a:pt x="1004" y="0"/>
                    <a:pt x="913" y="0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4" name="Google Shape;24474;p31"/>
            <p:cNvSpPr/>
            <p:nvPr/>
          </p:nvSpPr>
          <p:spPr>
            <a:xfrm>
              <a:off x="3791500" y="2934650"/>
              <a:ext cx="242125" cy="770200"/>
            </a:xfrm>
            <a:custGeom>
              <a:avLst/>
              <a:gdLst/>
              <a:ahLst/>
              <a:cxnLst/>
              <a:rect l="l" t="t" r="r" b="b"/>
              <a:pathLst>
                <a:path w="9685" h="30808" extrusionOk="0">
                  <a:moveTo>
                    <a:pt x="1142" y="0"/>
                  </a:moveTo>
                  <a:cubicBezTo>
                    <a:pt x="908" y="0"/>
                    <a:pt x="622" y="44"/>
                    <a:pt x="269" y="142"/>
                  </a:cubicBezTo>
                  <a:lnTo>
                    <a:pt x="0" y="411"/>
                  </a:lnTo>
                  <a:cubicBezTo>
                    <a:pt x="135" y="1890"/>
                    <a:pt x="135" y="3370"/>
                    <a:pt x="404" y="4715"/>
                  </a:cubicBezTo>
                  <a:cubicBezTo>
                    <a:pt x="807" y="7674"/>
                    <a:pt x="1480" y="10498"/>
                    <a:pt x="1883" y="13323"/>
                  </a:cubicBezTo>
                  <a:cubicBezTo>
                    <a:pt x="2421" y="19375"/>
                    <a:pt x="2825" y="25293"/>
                    <a:pt x="5649" y="30808"/>
                  </a:cubicBezTo>
                  <a:lnTo>
                    <a:pt x="7263" y="30808"/>
                  </a:lnTo>
                  <a:cubicBezTo>
                    <a:pt x="7667" y="30673"/>
                    <a:pt x="7936" y="30539"/>
                    <a:pt x="8339" y="30270"/>
                  </a:cubicBezTo>
                  <a:cubicBezTo>
                    <a:pt x="9684" y="26907"/>
                    <a:pt x="6860" y="23948"/>
                    <a:pt x="7532" y="20720"/>
                  </a:cubicBezTo>
                  <a:cubicBezTo>
                    <a:pt x="7936" y="19375"/>
                    <a:pt x="8205" y="17896"/>
                    <a:pt x="8070" y="16551"/>
                  </a:cubicBezTo>
                  <a:cubicBezTo>
                    <a:pt x="7936" y="15744"/>
                    <a:pt x="7398" y="14937"/>
                    <a:pt x="7398" y="14130"/>
                  </a:cubicBezTo>
                  <a:cubicBezTo>
                    <a:pt x="7129" y="11843"/>
                    <a:pt x="6591" y="9422"/>
                    <a:pt x="6322" y="7001"/>
                  </a:cubicBezTo>
                  <a:cubicBezTo>
                    <a:pt x="5918" y="5656"/>
                    <a:pt x="5515" y="4311"/>
                    <a:pt x="3901" y="4042"/>
                  </a:cubicBezTo>
                  <a:cubicBezTo>
                    <a:pt x="3462" y="4262"/>
                    <a:pt x="3147" y="4352"/>
                    <a:pt x="2920" y="4352"/>
                  </a:cubicBezTo>
                  <a:cubicBezTo>
                    <a:pt x="2033" y="4352"/>
                    <a:pt x="2501" y="2964"/>
                    <a:pt x="2287" y="2428"/>
                  </a:cubicBezTo>
                  <a:cubicBezTo>
                    <a:pt x="2057" y="1509"/>
                    <a:pt x="2514" y="0"/>
                    <a:pt x="1142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5" name="Google Shape;24475;p31"/>
            <p:cNvSpPr/>
            <p:nvPr/>
          </p:nvSpPr>
          <p:spPr>
            <a:xfrm>
              <a:off x="3525850" y="817700"/>
              <a:ext cx="272400" cy="647750"/>
            </a:xfrm>
            <a:custGeom>
              <a:avLst/>
              <a:gdLst/>
              <a:ahLst/>
              <a:cxnLst/>
              <a:rect l="l" t="t" r="r" b="b"/>
              <a:pathLst>
                <a:path w="10896" h="25910" extrusionOk="0">
                  <a:moveTo>
                    <a:pt x="7738" y="0"/>
                  </a:moveTo>
                  <a:cubicBezTo>
                    <a:pt x="7674" y="0"/>
                    <a:pt x="7606" y="27"/>
                    <a:pt x="7533" y="85"/>
                  </a:cubicBezTo>
                  <a:cubicBezTo>
                    <a:pt x="7179" y="351"/>
                    <a:pt x="6813" y="442"/>
                    <a:pt x="6443" y="442"/>
                  </a:cubicBezTo>
                  <a:cubicBezTo>
                    <a:pt x="5638" y="442"/>
                    <a:pt x="4820" y="11"/>
                    <a:pt x="4089" y="11"/>
                  </a:cubicBezTo>
                  <a:cubicBezTo>
                    <a:pt x="3623" y="11"/>
                    <a:pt x="3193" y="186"/>
                    <a:pt x="2825" y="758"/>
                  </a:cubicBezTo>
                  <a:cubicBezTo>
                    <a:pt x="1749" y="2641"/>
                    <a:pt x="1" y="4255"/>
                    <a:pt x="270" y="6676"/>
                  </a:cubicBezTo>
                  <a:cubicBezTo>
                    <a:pt x="1749" y="5465"/>
                    <a:pt x="2018" y="3313"/>
                    <a:pt x="3901" y="1834"/>
                  </a:cubicBezTo>
                  <a:cubicBezTo>
                    <a:pt x="4036" y="3044"/>
                    <a:pt x="4170" y="4389"/>
                    <a:pt x="4170" y="5600"/>
                  </a:cubicBezTo>
                  <a:cubicBezTo>
                    <a:pt x="4036" y="11787"/>
                    <a:pt x="3767" y="17974"/>
                    <a:pt x="3498" y="24295"/>
                  </a:cubicBezTo>
                  <a:cubicBezTo>
                    <a:pt x="3094" y="24699"/>
                    <a:pt x="2960" y="25371"/>
                    <a:pt x="3229" y="25909"/>
                  </a:cubicBezTo>
                  <a:cubicBezTo>
                    <a:pt x="7533" y="25909"/>
                    <a:pt x="5650" y="22143"/>
                    <a:pt x="6591" y="20126"/>
                  </a:cubicBezTo>
                  <a:lnTo>
                    <a:pt x="6591" y="20126"/>
                  </a:lnTo>
                  <a:cubicBezTo>
                    <a:pt x="8071" y="21471"/>
                    <a:pt x="8340" y="23757"/>
                    <a:pt x="10492" y="24564"/>
                  </a:cubicBezTo>
                  <a:lnTo>
                    <a:pt x="10895" y="24295"/>
                  </a:lnTo>
                  <a:cubicBezTo>
                    <a:pt x="9819" y="21202"/>
                    <a:pt x="8474" y="18108"/>
                    <a:pt x="8878" y="14746"/>
                  </a:cubicBezTo>
                  <a:cubicBezTo>
                    <a:pt x="8743" y="13401"/>
                    <a:pt x="8609" y="11921"/>
                    <a:pt x="8205" y="10576"/>
                  </a:cubicBezTo>
                  <a:cubicBezTo>
                    <a:pt x="8071" y="8021"/>
                    <a:pt x="7398" y="5196"/>
                    <a:pt x="9012" y="2775"/>
                  </a:cubicBezTo>
                  <a:cubicBezTo>
                    <a:pt x="8532" y="1816"/>
                    <a:pt x="8267" y="0"/>
                    <a:pt x="7738" y="0"/>
                  </a:cubicBezTo>
                  <a:close/>
                </a:path>
              </a:pathLst>
            </a:custGeom>
            <a:solidFill>
              <a:srgbClr val="2F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6" name="Google Shape;24476;p31"/>
            <p:cNvSpPr/>
            <p:nvPr/>
          </p:nvSpPr>
          <p:spPr>
            <a:xfrm>
              <a:off x="2930700" y="1283850"/>
              <a:ext cx="312725" cy="507175"/>
            </a:xfrm>
            <a:custGeom>
              <a:avLst/>
              <a:gdLst/>
              <a:ahLst/>
              <a:cxnLst/>
              <a:rect l="l" t="t" r="r" b="b"/>
              <a:pathLst>
                <a:path w="12509" h="20287" extrusionOk="0">
                  <a:moveTo>
                    <a:pt x="8743" y="0"/>
                  </a:moveTo>
                  <a:lnTo>
                    <a:pt x="8743" y="0"/>
                  </a:lnTo>
                  <a:cubicBezTo>
                    <a:pt x="7532" y="673"/>
                    <a:pt x="6994" y="1883"/>
                    <a:pt x="6994" y="3228"/>
                  </a:cubicBezTo>
                  <a:cubicBezTo>
                    <a:pt x="6860" y="4708"/>
                    <a:pt x="5111" y="5380"/>
                    <a:pt x="5111" y="6994"/>
                  </a:cubicBezTo>
                  <a:cubicBezTo>
                    <a:pt x="4977" y="8339"/>
                    <a:pt x="3766" y="8877"/>
                    <a:pt x="2959" y="9684"/>
                  </a:cubicBezTo>
                  <a:cubicBezTo>
                    <a:pt x="2018" y="11164"/>
                    <a:pt x="1345" y="12778"/>
                    <a:pt x="1076" y="14526"/>
                  </a:cubicBezTo>
                  <a:cubicBezTo>
                    <a:pt x="0" y="17351"/>
                    <a:pt x="269" y="18023"/>
                    <a:pt x="2825" y="19503"/>
                  </a:cubicBezTo>
                  <a:cubicBezTo>
                    <a:pt x="3565" y="20015"/>
                    <a:pt x="4232" y="20286"/>
                    <a:pt x="4818" y="20286"/>
                  </a:cubicBezTo>
                  <a:cubicBezTo>
                    <a:pt x="5615" y="20286"/>
                    <a:pt x="6260" y="19782"/>
                    <a:pt x="6725" y="18696"/>
                  </a:cubicBezTo>
                  <a:cubicBezTo>
                    <a:pt x="8205" y="15602"/>
                    <a:pt x="9953" y="12509"/>
                    <a:pt x="11836" y="9684"/>
                  </a:cubicBezTo>
                  <a:cubicBezTo>
                    <a:pt x="12509" y="9146"/>
                    <a:pt x="12509" y="8070"/>
                    <a:pt x="11971" y="7398"/>
                  </a:cubicBezTo>
                  <a:cubicBezTo>
                    <a:pt x="11936" y="7380"/>
                    <a:pt x="11903" y="7373"/>
                    <a:pt x="11872" y="7373"/>
                  </a:cubicBezTo>
                  <a:cubicBezTo>
                    <a:pt x="11563" y="7373"/>
                    <a:pt x="11376" y="8118"/>
                    <a:pt x="10945" y="8118"/>
                  </a:cubicBezTo>
                  <a:cubicBezTo>
                    <a:pt x="10733" y="8118"/>
                    <a:pt x="10462" y="7938"/>
                    <a:pt x="10088" y="7398"/>
                  </a:cubicBezTo>
                  <a:cubicBezTo>
                    <a:pt x="8205" y="5111"/>
                    <a:pt x="9012" y="2556"/>
                    <a:pt x="8743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7" name="Google Shape;24477;p31"/>
            <p:cNvSpPr/>
            <p:nvPr/>
          </p:nvSpPr>
          <p:spPr>
            <a:xfrm>
              <a:off x="3552750" y="1743175"/>
              <a:ext cx="211875" cy="680575"/>
            </a:xfrm>
            <a:custGeom>
              <a:avLst/>
              <a:gdLst/>
              <a:ahLst/>
              <a:cxnLst/>
              <a:rect l="l" t="t" r="r" b="b"/>
              <a:pathLst>
                <a:path w="8475" h="27223" extrusionOk="0">
                  <a:moveTo>
                    <a:pt x="3445" y="1"/>
                  </a:moveTo>
                  <a:cubicBezTo>
                    <a:pt x="3157" y="1"/>
                    <a:pt x="2888" y="126"/>
                    <a:pt x="2691" y="323"/>
                  </a:cubicBezTo>
                  <a:cubicBezTo>
                    <a:pt x="2287" y="457"/>
                    <a:pt x="2018" y="861"/>
                    <a:pt x="1884" y="1130"/>
                  </a:cubicBezTo>
                  <a:cubicBezTo>
                    <a:pt x="1211" y="2744"/>
                    <a:pt x="1" y="4089"/>
                    <a:pt x="135" y="5972"/>
                  </a:cubicBezTo>
                  <a:cubicBezTo>
                    <a:pt x="270" y="6375"/>
                    <a:pt x="539" y="6644"/>
                    <a:pt x="808" y="6913"/>
                  </a:cubicBezTo>
                  <a:lnTo>
                    <a:pt x="2287" y="5703"/>
                  </a:lnTo>
                  <a:lnTo>
                    <a:pt x="2287" y="5703"/>
                  </a:lnTo>
                  <a:cubicBezTo>
                    <a:pt x="2287" y="6510"/>
                    <a:pt x="2153" y="7048"/>
                    <a:pt x="2153" y="7451"/>
                  </a:cubicBezTo>
                  <a:cubicBezTo>
                    <a:pt x="2153" y="13907"/>
                    <a:pt x="2825" y="20363"/>
                    <a:pt x="1346" y="26819"/>
                  </a:cubicBezTo>
                  <a:cubicBezTo>
                    <a:pt x="1615" y="27088"/>
                    <a:pt x="1884" y="27223"/>
                    <a:pt x="2287" y="27223"/>
                  </a:cubicBezTo>
                  <a:cubicBezTo>
                    <a:pt x="2691" y="26954"/>
                    <a:pt x="3094" y="26550"/>
                    <a:pt x="3229" y="26012"/>
                  </a:cubicBezTo>
                  <a:cubicBezTo>
                    <a:pt x="3104" y="24388"/>
                    <a:pt x="3675" y="23577"/>
                    <a:pt x="5265" y="23577"/>
                  </a:cubicBezTo>
                  <a:cubicBezTo>
                    <a:pt x="5387" y="23577"/>
                    <a:pt x="5515" y="23581"/>
                    <a:pt x="5650" y="23591"/>
                  </a:cubicBezTo>
                  <a:cubicBezTo>
                    <a:pt x="4843" y="22381"/>
                    <a:pt x="4977" y="20901"/>
                    <a:pt x="5919" y="19691"/>
                  </a:cubicBezTo>
                  <a:cubicBezTo>
                    <a:pt x="5990" y="19572"/>
                    <a:pt x="6069" y="19525"/>
                    <a:pt x="6157" y="19525"/>
                  </a:cubicBezTo>
                  <a:cubicBezTo>
                    <a:pt x="6507" y="19525"/>
                    <a:pt x="6982" y="20294"/>
                    <a:pt x="7532" y="20294"/>
                  </a:cubicBezTo>
                  <a:cubicBezTo>
                    <a:pt x="7620" y="20294"/>
                    <a:pt x="7710" y="20275"/>
                    <a:pt x="7802" y="20229"/>
                  </a:cubicBezTo>
                  <a:cubicBezTo>
                    <a:pt x="7936" y="16194"/>
                    <a:pt x="8071" y="12293"/>
                    <a:pt x="8340" y="8258"/>
                  </a:cubicBezTo>
                  <a:lnTo>
                    <a:pt x="7802" y="8124"/>
                  </a:lnTo>
                  <a:cubicBezTo>
                    <a:pt x="7776" y="8117"/>
                    <a:pt x="7750" y="8114"/>
                    <a:pt x="7726" y="8114"/>
                  </a:cubicBezTo>
                  <a:cubicBezTo>
                    <a:pt x="7357" y="8114"/>
                    <a:pt x="7110" y="8787"/>
                    <a:pt x="6736" y="8787"/>
                  </a:cubicBezTo>
                  <a:cubicBezTo>
                    <a:pt x="6614" y="8787"/>
                    <a:pt x="6479" y="8716"/>
                    <a:pt x="6322" y="8527"/>
                  </a:cubicBezTo>
                  <a:cubicBezTo>
                    <a:pt x="5919" y="7989"/>
                    <a:pt x="6188" y="7586"/>
                    <a:pt x="6726" y="7317"/>
                  </a:cubicBezTo>
                  <a:cubicBezTo>
                    <a:pt x="7264" y="6913"/>
                    <a:pt x="8474" y="7182"/>
                    <a:pt x="8474" y="6106"/>
                  </a:cubicBezTo>
                  <a:lnTo>
                    <a:pt x="8474" y="1533"/>
                  </a:lnTo>
                  <a:cubicBezTo>
                    <a:pt x="6726" y="1399"/>
                    <a:pt x="5112" y="861"/>
                    <a:pt x="3767" y="54"/>
                  </a:cubicBezTo>
                  <a:cubicBezTo>
                    <a:pt x="3659" y="18"/>
                    <a:pt x="3551" y="1"/>
                    <a:pt x="3445" y="1"/>
                  </a:cubicBezTo>
                  <a:close/>
                </a:path>
              </a:pathLst>
            </a:custGeom>
            <a:solidFill>
              <a:srgbClr val="3C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8" name="Google Shape;24478;p31"/>
            <p:cNvSpPr/>
            <p:nvPr/>
          </p:nvSpPr>
          <p:spPr>
            <a:xfrm>
              <a:off x="3757875" y="1425075"/>
              <a:ext cx="501025" cy="968425"/>
            </a:xfrm>
            <a:custGeom>
              <a:avLst/>
              <a:gdLst/>
              <a:ahLst/>
              <a:cxnLst/>
              <a:rect l="l" t="t" r="r" b="b"/>
              <a:pathLst>
                <a:path w="20041" h="38737" extrusionOk="0">
                  <a:moveTo>
                    <a:pt x="1614" y="0"/>
                  </a:moveTo>
                  <a:cubicBezTo>
                    <a:pt x="1480" y="0"/>
                    <a:pt x="1345" y="0"/>
                    <a:pt x="1211" y="135"/>
                  </a:cubicBezTo>
                  <a:cubicBezTo>
                    <a:pt x="0" y="2018"/>
                    <a:pt x="1614" y="3228"/>
                    <a:pt x="2421" y="4708"/>
                  </a:cubicBezTo>
                  <a:cubicBezTo>
                    <a:pt x="4708" y="8743"/>
                    <a:pt x="7936" y="12374"/>
                    <a:pt x="8743" y="17216"/>
                  </a:cubicBezTo>
                  <a:cubicBezTo>
                    <a:pt x="9415" y="17754"/>
                    <a:pt x="9953" y="18427"/>
                    <a:pt x="10088" y="19234"/>
                  </a:cubicBezTo>
                  <a:cubicBezTo>
                    <a:pt x="10222" y="19637"/>
                    <a:pt x="10357" y="19906"/>
                    <a:pt x="10357" y="20310"/>
                  </a:cubicBezTo>
                  <a:cubicBezTo>
                    <a:pt x="10626" y="20579"/>
                    <a:pt x="10760" y="20848"/>
                    <a:pt x="11029" y="21117"/>
                  </a:cubicBezTo>
                  <a:cubicBezTo>
                    <a:pt x="11029" y="22193"/>
                    <a:pt x="11029" y="23403"/>
                    <a:pt x="11971" y="23941"/>
                  </a:cubicBezTo>
                  <a:cubicBezTo>
                    <a:pt x="13719" y="25017"/>
                    <a:pt x="12778" y="27976"/>
                    <a:pt x="15333" y="28111"/>
                  </a:cubicBezTo>
                  <a:cubicBezTo>
                    <a:pt x="13854" y="30666"/>
                    <a:pt x="17082" y="32146"/>
                    <a:pt x="17082" y="34432"/>
                  </a:cubicBezTo>
                  <a:cubicBezTo>
                    <a:pt x="17216" y="36315"/>
                    <a:pt x="18292" y="38064"/>
                    <a:pt x="20041" y="38736"/>
                  </a:cubicBezTo>
                  <a:cubicBezTo>
                    <a:pt x="18965" y="35105"/>
                    <a:pt x="17754" y="31608"/>
                    <a:pt x="16678" y="27707"/>
                  </a:cubicBezTo>
                  <a:cubicBezTo>
                    <a:pt x="15737" y="24210"/>
                    <a:pt x="14392" y="20713"/>
                    <a:pt x="12643" y="17351"/>
                  </a:cubicBezTo>
                  <a:cubicBezTo>
                    <a:pt x="9415" y="11298"/>
                    <a:pt x="5784" y="5515"/>
                    <a:pt x="1614" y="0"/>
                  </a:cubicBezTo>
                  <a:close/>
                </a:path>
              </a:pathLst>
            </a:custGeom>
            <a:solidFill>
              <a:srgbClr val="3F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9" name="Google Shape;24479;p31"/>
            <p:cNvSpPr/>
            <p:nvPr/>
          </p:nvSpPr>
          <p:spPr>
            <a:xfrm>
              <a:off x="3055100" y="1885725"/>
              <a:ext cx="336275" cy="578575"/>
            </a:xfrm>
            <a:custGeom>
              <a:avLst/>
              <a:gdLst/>
              <a:ahLst/>
              <a:cxnLst/>
              <a:rect l="l" t="t" r="r" b="b"/>
              <a:pathLst>
                <a:path w="13451" h="23143" extrusionOk="0">
                  <a:moveTo>
                    <a:pt x="11702" y="1"/>
                  </a:moveTo>
                  <a:cubicBezTo>
                    <a:pt x="9819" y="3498"/>
                    <a:pt x="7802" y="6860"/>
                    <a:pt x="5919" y="10357"/>
                  </a:cubicBezTo>
                  <a:cubicBezTo>
                    <a:pt x="4439" y="13182"/>
                    <a:pt x="2153" y="15603"/>
                    <a:pt x="1211" y="18696"/>
                  </a:cubicBezTo>
                  <a:cubicBezTo>
                    <a:pt x="1749" y="20176"/>
                    <a:pt x="1" y="20983"/>
                    <a:pt x="135" y="22462"/>
                  </a:cubicBezTo>
                  <a:cubicBezTo>
                    <a:pt x="337" y="23067"/>
                    <a:pt x="842" y="23143"/>
                    <a:pt x="1308" y="23143"/>
                  </a:cubicBezTo>
                  <a:cubicBezTo>
                    <a:pt x="1464" y="23143"/>
                    <a:pt x="1615" y="23135"/>
                    <a:pt x="1749" y="23135"/>
                  </a:cubicBezTo>
                  <a:cubicBezTo>
                    <a:pt x="2422" y="23000"/>
                    <a:pt x="3094" y="22866"/>
                    <a:pt x="3767" y="22866"/>
                  </a:cubicBezTo>
                  <a:cubicBezTo>
                    <a:pt x="4305" y="22597"/>
                    <a:pt x="4843" y="22059"/>
                    <a:pt x="4843" y="21386"/>
                  </a:cubicBezTo>
                  <a:cubicBezTo>
                    <a:pt x="4977" y="18965"/>
                    <a:pt x="4977" y="19100"/>
                    <a:pt x="7129" y="16275"/>
                  </a:cubicBezTo>
                  <a:cubicBezTo>
                    <a:pt x="7398" y="16006"/>
                    <a:pt x="7533" y="15603"/>
                    <a:pt x="7533" y="15199"/>
                  </a:cubicBezTo>
                  <a:cubicBezTo>
                    <a:pt x="6188" y="10761"/>
                    <a:pt x="10895" y="8071"/>
                    <a:pt x="11030" y="3901"/>
                  </a:cubicBezTo>
                  <a:cubicBezTo>
                    <a:pt x="11030" y="3498"/>
                    <a:pt x="11837" y="3229"/>
                    <a:pt x="12509" y="2960"/>
                  </a:cubicBezTo>
                  <a:cubicBezTo>
                    <a:pt x="13451" y="2556"/>
                    <a:pt x="13451" y="2287"/>
                    <a:pt x="12375" y="1346"/>
                  </a:cubicBezTo>
                  <a:cubicBezTo>
                    <a:pt x="11971" y="1077"/>
                    <a:pt x="11837" y="539"/>
                    <a:pt x="11702" y="1"/>
                  </a:cubicBezTo>
                  <a:close/>
                </a:path>
              </a:pathLst>
            </a:custGeom>
            <a:solidFill>
              <a:srgbClr val="3C72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0" name="Google Shape;24480;p31"/>
            <p:cNvSpPr/>
            <p:nvPr/>
          </p:nvSpPr>
          <p:spPr>
            <a:xfrm>
              <a:off x="4057125" y="3220625"/>
              <a:ext cx="127800" cy="950800"/>
            </a:xfrm>
            <a:custGeom>
              <a:avLst/>
              <a:gdLst/>
              <a:ahLst/>
              <a:cxnLst/>
              <a:rect l="l" t="t" r="r" b="b"/>
              <a:pathLst>
                <a:path w="5112" h="38032" extrusionOk="0">
                  <a:moveTo>
                    <a:pt x="673" y="1"/>
                  </a:moveTo>
                  <a:cubicBezTo>
                    <a:pt x="135" y="942"/>
                    <a:pt x="1" y="2018"/>
                    <a:pt x="135" y="3094"/>
                  </a:cubicBezTo>
                  <a:cubicBezTo>
                    <a:pt x="673" y="6860"/>
                    <a:pt x="1077" y="10761"/>
                    <a:pt x="1480" y="14661"/>
                  </a:cubicBezTo>
                  <a:cubicBezTo>
                    <a:pt x="1346" y="14661"/>
                    <a:pt x="1346" y="14661"/>
                    <a:pt x="1211" y="14930"/>
                  </a:cubicBezTo>
                  <a:cubicBezTo>
                    <a:pt x="1077" y="15065"/>
                    <a:pt x="1211" y="15199"/>
                    <a:pt x="1480" y="15468"/>
                  </a:cubicBezTo>
                  <a:cubicBezTo>
                    <a:pt x="1480" y="16006"/>
                    <a:pt x="1480" y="16544"/>
                    <a:pt x="1480" y="17082"/>
                  </a:cubicBezTo>
                  <a:cubicBezTo>
                    <a:pt x="1749" y="17217"/>
                    <a:pt x="2018" y="17620"/>
                    <a:pt x="2153" y="17889"/>
                  </a:cubicBezTo>
                  <a:cubicBezTo>
                    <a:pt x="2287" y="18696"/>
                    <a:pt x="2018" y="19503"/>
                    <a:pt x="1480" y="20310"/>
                  </a:cubicBezTo>
                  <a:cubicBezTo>
                    <a:pt x="3767" y="22193"/>
                    <a:pt x="2691" y="24614"/>
                    <a:pt x="2691" y="27035"/>
                  </a:cubicBezTo>
                  <a:cubicBezTo>
                    <a:pt x="2691" y="30398"/>
                    <a:pt x="3632" y="34029"/>
                    <a:pt x="2960" y="37526"/>
                  </a:cubicBezTo>
                  <a:cubicBezTo>
                    <a:pt x="2960" y="37661"/>
                    <a:pt x="3094" y="37795"/>
                    <a:pt x="3094" y="37930"/>
                  </a:cubicBezTo>
                  <a:cubicBezTo>
                    <a:pt x="3325" y="38001"/>
                    <a:pt x="3511" y="38032"/>
                    <a:pt x="3662" y="38032"/>
                  </a:cubicBezTo>
                  <a:cubicBezTo>
                    <a:pt x="4653" y="38032"/>
                    <a:pt x="4107" y="36684"/>
                    <a:pt x="4574" y="36450"/>
                  </a:cubicBezTo>
                  <a:cubicBezTo>
                    <a:pt x="5112" y="29322"/>
                    <a:pt x="4574" y="22193"/>
                    <a:pt x="3094" y="15334"/>
                  </a:cubicBezTo>
                  <a:cubicBezTo>
                    <a:pt x="2422" y="12375"/>
                    <a:pt x="2287" y="9281"/>
                    <a:pt x="1615" y="6322"/>
                  </a:cubicBezTo>
                  <a:cubicBezTo>
                    <a:pt x="1211" y="4170"/>
                    <a:pt x="2287" y="1884"/>
                    <a:pt x="673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1" name="Google Shape;24481;p31"/>
            <p:cNvSpPr/>
            <p:nvPr/>
          </p:nvSpPr>
          <p:spPr>
            <a:xfrm>
              <a:off x="3229950" y="3052200"/>
              <a:ext cx="269025" cy="537500"/>
            </a:xfrm>
            <a:custGeom>
              <a:avLst/>
              <a:gdLst/>
              <a:ahLst/>
              <a:cxnLst/>
              <a:rect l="l" t="t" r="r" b="b"/>
              <a:pathLst>
                <a:path w="10761" h="21500" extrusionOk="0">
                  <a:moveTo>
                    <a:pt x="3363" y="4317"/>
                  </a:moveTo>
                  <a:cubicBezTo>
                    <a:pt x="3363" y="4317"/>
                    <a:pt x="3302" y="4379"/>
                    <a:pt x="3387" y="4543"/>
                  </a:cubicBezTo>
                  <a:lnTo>
                    <a:pt x="3387" y="4543"/>
                  </a:lnTo>
                  <a:cubicBezTo>
                    <a:pt x="3123" y="4424"/>
                    <a:pt x="3243" y="4317"/>
                    <a:pt x="3363" y="4317"/>
                  </a:cubicBezTo>
                  <a:close/>
                  <a:moveTo>
                    <a:pt x="3684" y="1"/>
                  </a:moveTo>
                  <a:cubicBezTo>
                    <a:pt x="3478" y="1"/>
                    <a:pt x="3261" y="116"/>
                    <a:pt x="3094" y="282"/>
                  </a:cubicBezTo>
                  <a:cubicBezTo>
                    <a:pt x="1749" y="3106"/>
                    <a:pt x="808" y="6065"/>
                    <a:pt x="1" y="9159"/>
                  </a:cubicBezTo>
                  <a:cubicBezTo>
                    <a:pt x="154" y="9227"/>
                    <a:pt x="319" y="9254"/>
                    <a:pt x="491" y="9254"/>
                  </a:cubicBezTo>
                  <a:cubicBezTo>
                    <a:pt x="1157" y="9254"/>
                    <a:pt x="1935" y="8847"/>
                    <a:pt x="2636" y="8847"/>
                  </a:cubicBezTo>
                  <a:cubicBezTo>
                    <a:pt x="3180" y="8847"/>
                    <a:pt x="3676" y="9093"/>
                    <a:pt x="4036" y="9966"/>
                  </a:cubicBezTo>
                  <a:cubicBezTo>
                    <a:pt x="4439" y="10504"/>
                    <a:pt x="5381" y="11042"/>
                    <a:pt x="5246" y="11849"/>
                  </a:cubicBezTo>
                  <a:cubicBezTo>
                    <a:pt x="5112" y="12656"/>
                    <a:pt x="5784" y="13463"/>
                    <a:pt x="5650" y="14404"/>
                  </a:cubicBezTo>
                  <a:lnTo>
                    <a:pt x="5650" y="14942"/>
                  </a:lnTo>
                  <a:lnTo>
                    <a:pt x="4036" y="20591"/>
                  </a:lnTo>
                  <a:cubicBezTo>
                    <a:pt x="3834" y="21197"/>
                    <a:pt x="3935" y="21499"/>
                    <a:pt x="4338" y="21499"/>
                  </a:cubicBezTo>
                  <a:cubicBezTo>
                    <a:pt x="4473" y="21499"/>
                    <a:pt x="4641" y="21466"/>
                    <a:pt x="4843" y="21398"/>
                  </a:cubicBezTo>
                  <a:cubicBezTo>
                    <a:pt x="6995" y="16825"/>
                    <a:pt x="8878" y="12252"/>
                    <a:pt x="10492" y="7679"/>
                  </a:cubicBezTo>
                  <a:cubicBezTo>
                    <a:pt x="10761" y="7410"/>
                    <a:pt x="10761" y="6872"/>
                    <a:pt x="10492" y="6603"/>
                  </a:cubicBezTo>
                  <a:cubicBezTo>
                    <a:pt x="10281" y="6539"/>
                    <a:pt x="10074" y="6511"/>
                    <a:pt x="9870" y="6511"/>
                  </a:cubicBezTo>
                  <a:cubicBezTo>
                    <a:pt x="8670" y="6511"/>
                    <a:pt x="7564" y="7469"/>
                    <a:pt x="6312" y="7469"/>
                  </a:cubicBezTo>
                  <a:cubicBezTo>
                    <a:pt x="6011" y="7469"/>
                    <a:pt x="5702" y="7414"/>
                    <a:pt x="5381" y="7276"/>
                  </a:cubicBezTo>
                  <a:cubicBezTo>
                    <a:pt x="4977" y="6872"/>
                    <a:pt x="4574" y="6200"/>
                    <a:pt x="4305" y="5662"/>
                  </a:cubicBezTo>
                  <a:cubicBezTo>
                    <a:pt x="4124" y="5390"/>
                    <a:pt x="3942" y="5179"/>
                    <a:pt x="3761" y="4947"/>
                  </a:cubicBezTo>
                  <a:lnTo>
                    <a:pt x="3761" y="4947"/>
                  </a:lnTo>
                  <a:cubicBezTo>
                    <a:pt x="3983" y="5116"/>
                    <a:pt x="4174" y="5295"/>
                    <a:pt x="4416" y="5295"/>
                  </a:cubicBezTo>
                  <a:cubicBezTo>
                    <a:pt x="4541" y="5295"/>
                    <a:pt x="4679" y="5247"/>
                    <a:pt x="4843" y="5124"/>
                  </a:cubicBezTo>
                  <a:cubicBezTo>
                    <a:pt x="6322" y="3106"/>
                    <a:pt x="4843" y="1761"/>
                    <a:pt x="4036" y="147"/>
                  </a:cubicBezTo>
                  <a:cubicBezTo>
                    <a:pt x="3933" y="45"/>
                    <a:pt x="3811" y="1"/>
                    <a:pt x="3684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2" name="Google Shape;24482;p31"/>
            <p:cNvSpPr/>
            <p:nvPr/>
          </p:nvSpPr>
          <p:spPr>
            <a:xfrm>
              <a:off x="3273675" y="4965175"/>
              <a:ext cx="221950" cy="322925"/>
            </a:xfrm>
            <a:custGeom>
              <a:avLst/>
              <a:gdLst/>
              <a:ahLst/>
              <a:cxnLst/>
              <a:rect l="l" t="t" r="r" b="b"/>
              <a:pathLst>
                <a:path w="8878" h="12917" extrusionOk="0">
                  <a:moveTo>
                    <a:pt x="4249" y="0"/>
                  </a:moveTo>
                  <a:cubicBezTo>
                    <a:pt x="3097" y="0"/>
                    <a:pt x="2403" y="1297"/>
                    <a:pt x="1614" y="2311"/>
                  </a:cubicBezTo>
                  <a:cubicBezTo>
                    <a:pt x="1345" y="2983"/>
                    <a:pt x="942" y="3656"/>
                    <a:pt x="1211" y="4597"/>
                  </a:cubicBezTo>
                  <a:cubicBezTo>
                    <a:pt x="0" y="6211"/>
                    <a:pt x="1614" y="7960"/>
                    <a:pt x="1345" y="9574"/>
                  </a:cubicBezTo>
                  <a:cubicBezTo>
                    <a:pt x="1076" y="10919"/>
                    <a:pt x="1345" y="12398"/>
                    <a:pt x="3094" y="12802"/>
                  </a:cubicBezTo>
                  <a:cubicBezTo>
                    <a:pt x="3378" y="12879"/>
                    <a:pt x="3672" y="12917"/>
                    <a:pt x="3968" y="12917"/>
                  </a:cubicBezTo>
                  <a:cubicBezTo>
                    <a:pt x="5210" y="12917"/>
                    <a:pt x="6477" y="12248"/>
                    <a:pt x="7129" y="11053"/>
                  </a:cubicBezTo>
                  <a:cubicBezTo>
                    <a:pt x="8070" y="9574"/>
                    <a:pt x="8608" y="7960"/>
                    <a:pt x="8877" y="6211"/>
                  </a:cubicBezTo>
                  <a:cubicBezTo>
                    <a:pt x="8608" y="5808"/>
                    <a:pt x="8205" y="5673"/>
                    <a:pt x="7801" y="5539"/>
                  </a:cubicBezTo>
                  <a:cubicBezTo>
                    <a:pt x="6322" y="5539"/>
                    <a:pt x="6591" y="7287"/>
                    <a:pt x="5515" y="7960"/>
                  </a:cubicBezTo>
                  <a:cubicBezTo>
                    <a:pt x="5784" y="7556"/>
                    <a:pt x="5918" y="6884"/>
                    <a:pt x="5649" y="6346"/>
                  </a:cubicBezTo>
                  <a:cubicBezTo>
                    <a:pt x="5111" y="5270"/>
                    <a:pt x="3228" y="4194"/>
                    <a:pt x="5784" y="3387"/>
                  </a:cubicBezTo>
                  <a:cubicBezTo>
                    <a:pt x="6994" y="2311"/>
                    <a:pt x="6456" y="428"/>
                    <a:pt x="4977" y="159"/>
                  </a:cubicBezTo>
                  <a:cubicBezTo>
                    <a:pt x="4714" y="49"/>
                    <a:pt x="4473" y="0"/>
                    <a:pt x="4249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3" name="Google Shape;24483;p31"/>
            <p:cNvSpPr/>
            <p:nvPr/>
          </p:nvSpPr>
          <p:spPr>
            <a:xfrm>
              <a:off x="3734325" y="1620100"/>
              <a:ext cx="191700" cy="455275"/>
            </a:xfrm>
            <a:custGeom>
              <a:avLst/>
              <a:gdLst/>
              <a:ahLst/>
              <a:cxnLst/>
              <a:rect l="l" t="t" r="r" b="b"/>
              <a:pathLst>
                <a:path w="7668" h="18211" extrusionOk="0">
                  <a:moveTo>
                    <a:pt x="942" y="0"/>
                  </a:moveTo>
                  <a:cubicBezTo>
                    <a:pt x="1" y="942"/>
                    <a:pt x="539" y="1883"/>
                    <a:pt x="673" y="2959"/>
                  </a:cubicBezTo>
                  <a:cubicBezTo>
                    <a:pt x="942" y="4035"/>
                    <a:pt x="1615" y="5111"/>
                    <a:pt x="2422" y="5918"/>
                  </a:cubicBezTo>
                  <a:lnTo>
                    <a:pt x="6322" y="18158"/>
                  </a:lnTo>
                  <a:cubicBezTo>
                    <a:pt x="6430" y="18194"/>
                    <a:pt x="6538" y="18210"/>
                    <a:pt x="6644" y="18210"/>
                  </a:cubicBezTo>
                  <a:cubicBezTo>
                    <a:pt x="6932" y="18210"/>
                    <a:pt x="7201" y="18086"/>
                    <a:pt x="7398" y="17889"/>
                  </a:cubicBezTo>
                  <a:cubicBezTo>
                    <a:pt x="7533" y="16544"/>
                    <a:pt x="7667" y="15199"/>
                    <a:pt x="7667" y="13854"/>
                  </a:cubicBezTo>
                  <a:cubicBezTo>
                    <a:pt x="7533" y="13181"/>
                    <a:pt x="7129" y="12643"/>
                    <a:pt x="6591" y="12105"/>
                  </a:cubicBezTo>
                  <a:cubicBezTo>
                    <a:pt x="6457" y="11836"/>
                    <a:pt x="6322" y="11567"/>
                    <a:pt x="6188" y="11298"/>
                  </a:cubicBezTo>
                  <a:cubicBezTo>
                    <a:pt x="5784" y="10491"/>
                    <a:pt x="5919" y="9684"/>
                    <a:pt x="6322" y="9012"/>
                  </a:cubicBezTo>
                  <a:cubicBezTo>
                    <a:pt x="6591" y="8608"/>
                    <a:pt x="6726" y="8339"/>
                    <a:pt x="6726" y="7936"/>
                  </a:cubicBezTo>
                  <a:cubicBezTo>
                    <a:pt x="7264" y="2959"/>
                    <a:pt x="5381" y="538"/>
                    <a:pt x="942" y="0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4" name="Google Shape;24484;p31"/>
            <p:cNvSpPr/>
            <p:nvPr/>
          </p:nvSpPr>
          <p:spPr>
            <a:xfrm>
              <a:off x="3989875" y="2316125"/>
              <a:ext cx="195050" cy="544750"/>
            </a:xfrm>
            <a:custGeom>
              <a:avLst/>
              <a:gdLst/>
              <a:ahLst/>
              <a:cxnLst/>
              <a:rect l="l" t="t" r="r" b="b"/>
              <a:pathLst>
                <a:path w="7802" h="21790" extrusionOk="0">
                  <a:moveTo>
                    <a:pt x="135" y="1"/>
                  </a:moveTo>
                  <a:cubicBezTo>
                    <a:pt x="135" y="270"/>
                    <a:pt x="1" y="539"/>
                    <a:pt x="135" y="808"/>
                  </a:cubicBezTo>
                  <a:cubicBezTo>
                    <a:pt x="2422" y="5650"/>
                    <a:pt x="4170" y="10895"/>
                    <a:pt x="5246" y="16275"/>
                  </a:cubicBezTo>
                  <a:cubicBezTo>
                    <a:pt x="5515" y="18293"/>
                    <a:pt x="6188" y="20176"/>
                    <a:pt x="7398" y="21790"/>
                  </a:cubicBezTo>
                  <a:cubicBezTo>
                    <a:pt x="7802" y="19100"/>
                    <a:pt x="7533" y="16544"/>
                    <a:pt x="6591" y="13989"/>
                  </a:cubicBezTo>
                  <a:cubicBezTo>
                    <a:pt x="5381" y="11702"/>
                    <a:pt x="6995" y="8609"/>
                    <a:pt x="4036" y="7129"/>
                  </a:cubicBezTo>
                  <a:cubicBezTo>
                    <a:pt x="4305" y="3767"/>
                    <a:pt x="2287" y="1884"/>
                    <a:pt x="135" y="1"/>
                  </a:cubicBezTo>
                  <a:close/>
                </a:path>
              </a:pathLst>
            </a:custGeom>
            <a:solidFill>
              <a:srgbClr val="3C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5" name="Google Shape;24485;p31"/>
            <p:cNvSpPr/>
            <p:nvPr/>
          </p:nvSpPr>
          <p:spPr>
            <a:xfrm>
              <a:off x="3566200" y="321050"/>
              <a:ext cx="161425" cy="199525"/>
            </a:xfrm>
            <a:custGeom>
              <a:avLst/>
              <a:gdLst/>
              <a:ahLst/>
              <a:cxnLst/>
              <a:rect l="l" t="t" r="r" b="b"/>
              <a:pathLst>
                <a:path w="6457" h="7981" extrusionOk="0">
                  <a:moveTo>
                    <a:pt x="4250" y="1"/>
                  </a:moveTo>
                  <a:cubicBezTo>
                    <a:pt x="3871" y="1"/>
                    <a:pt x="3543" y="180"/>
                    <a:pt x="3363" y="583"/>
                  </a:cubicBezTo>
                  <a:cubicBezTo>
                    <a:pt x="2287" y="2870"/>
                    <a:pt x="1" y="5022"/>
                    <a:pt x="1749" y="7981"/>
                  </a:cubicBezTo>
                  <a:cubicBezTo>
                    <a:pt x="2285" y="7147"/>
                    <a:pt x="2927" y="6946"/>
                    <a:pt x="3592" y="6946"/>
                  </a:cubicBezTo>
                  <a:cubicBezTo>
                    <a:pt x="4211" y="6946"/>
                    <a:pt x="4850" y="7120"/>
                    <a:pt x="5443" y="7120"/>
                  </a:cubicBezTo>
                  <a:cubicBezTo>
                    <a:pt x="5653" y="7120"/>
                    <a:pt x="5858" y="7098"/>
                    <a:pt x="6053" y="7039"/>
                  </a:cubicBezTo>
                  <a:cubicBezTo>
                    <a:pt x="6457" y="5291"/>
                    <a:pt x="6457" y="3542"/>
                    <a:pt x="6322" y="1794"/>
                  </a:cubicBezTo>
                  <a:cubicBezTo>
                    <a:pt x="5964" y="718"/>
                    <a:pt x="5007" y="1"/>
                    <a:pt x="4250" y="1"/>
                  </a:cubicBezTo>
                  <a:close/>
                </a:path>
              </a:pathLst>
            </a:custGeom>
            <a:solidFill>
              <a:srgbClr val="648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6" name="Google Shape;24486;p31"/>
            <p:cNvSpPr/>
            <p:nvPr/>
          </p:nvSpPr>
          <p:spPr>
            <a:xfrm>
              <a:off x="3384625" y="1765175"/>
              <a:ext cx="188325" cy="268525"/>
            </a:xfrm>
            <a:custGeom>
              <a:avLst/>
              <a:gdLst/>
              <a:ahLst/>
              <a:cxnLst/>
              <a:rect l="l" t="t" r="r" b="b"/>
              <a:pathLst>
                <a:path w="7533" h="10741" extrusionOk="0">
                  <a:moveTo>
                    <a:pt x="1448" y="0"/>
                  </a:moveTo>
                  <a:cubicBezTo>
                    <a:pt x="1327" y="0"/>
                    <a:pt x="1202" y="32"/>
                    <a:pt x="1077" y="115"/>
                  </a:cubicBezTo>
                  <a:lnTo>
                    <a:pt x="1077" y="250"/>
                  </a:lnTo>
                  <a:cubicBezTo>
                    <a:pt x="135" y="788"/>
                    <a:pt x="1077" y="1998"/>
                    <a:pt x="1" y="2402"/>
                  </a:cubicBezTo>
                  <a:lnTo>
                    <a:pt x="1" y="2805"/>
                  </a:lnTo>
                  <a:cubicBezTo>
                    <a:pt x="1" y="2940"/>
                    <a:pt x="1" y="3209"/>
                    <a:pt x="135" y="3343"/>
                  </a:cubicBezTo>
                  <a:cubicBezTo>
                    <a:pt x="214" y="3333"/>
                    <a:pt x="292" y="3329"/>
                    <a:pt x="368" y="3329"/>
                  </a:cubicBezTo>
                  <a:cubicBezTo>
                    <a:pt x="1325" y="3329"/>
                    <a:pt x="2008" y="4095"/>
                    <a:pt x="1884" y="5092"/>
                  </a:cubicBezTo>
                  <a:cubicBezTo>
                    <a:pt x="2061" y="5168"/>
                    <a:pt x="2210" y="5201"/>
                    <a:pt x="2338" y="5201"/>
                  </a:cubicBezTo>
                  <a:cubicBezTo>
                    <a:pt x="2890" y="5201"/>
                    <a:pt x="3061" y="4587"/>
                    <a:pt x="3498" y="4150"/>
                  </a:cubicBezTo>
                  <a:cubicBezTo>
                    <a:pt x="4977" y="4823"/>
                    <a:pt x="6322" y="5630"/>
                    <a:pt x="4977" y="7647"/>
                  </a:cubicBezTo>
                  <a:cubicBezTo>
                    <a:pt x="4305" y="8723"/>
                    <a:pt x="3767" y="9799"/>
                    <a:pt x="5246" y="10741"/>
                  </a:cubicBezTo>
                  <a:lnTo>
                    <a:pt x="7533" y="6033"/>
                  </a:lnTo>
                  <a:cubicBezTo>
                    <a:pt x="7533" y="5630"/>
                    <a:pt x="7398" y="5226"/>
                    <a:pt x="7264" y="4823"/>
                  </a:cubicBezTo>
                  <a:cubicBezTo>
                    <a:pt x="7129" y="3881"/>
                    <a:pt x="6591" y="2940"/>
                    <a:pt x="5784" y="2267"/>
                  </a:cubicBezTo>
                  <a:cubicBezTo>
                    <a:pt x="5246" y="1998"/>
                    <a:pt x="4708" y="1595"/>
                    <a:pt x="4036" y="1326"/>
                  </a:cubicBezTo>
                  <a:lnTo>
                    <a:pt x="3229" y="1057"/>
                  </a:lnTo>
                  <a:cubicBezTo>
                    <a:pt x="2825" y="788"/>
                    <a:pt x="2422" y="653"/>
                    <a:pt x="2153" y="250"/>
                  </a:cubicBezTo>
                  <a:cubicBezTo>
                    <a:pt x="1967" y="157"/>
                    <a:pt x="1718" y="0"/>
                    <a:pt x="1448" y="0"/>
                  </a:cubicBezTo>
                  <a:close/>
                </a:path>
              </a:pathLst>
            </a:custGeom>
            <a:solidFill>
              <a:srgbClr val="2E6B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7" name="Google Shape;24487;p31"/>
            <p:cNvSpPr/>
            <p:nvPr/>
          </p:nvSpPr>
          <p:spPr>
            <a:xfrm>
              <a:off x="3270300" y="4668350"/>
              <a:ext cx="104275" cy="415125"/>
            </a:xfrm>
            <a:custGeom>
              <a:avLst/>
              <a:gdLst/>
              <a:ahLst/>
              <a:cxnLst/>
              <a:rect l="l" t="t" r="r" b="b"/>
              <a:pathLst>
                <a:path w="4171" h="16605" extrusionOk="0">
                  <a:moveTo>
                    <a:pt x="2913" y="0"/>
                  </a:moveTo>
                  <a:cubicBezTo>
                    <a:pt x="2732" y="0"/>
                    <a:pt x="2527" y="59"/>
                    <a:pt x="2287" y="196"/>
                  </a:cubicBezTo>
                  <a:cubicBezTo>
                    <a:pt x="1480" y="3424"/>
                    <a:pt x="1211" y="6652"/>
                    <a:pt x="1211" y="10014"/>
                  </a:cubicBezTo>
                  <a:cubicBezTo>
                    <a:pt x="1211" y="12166"/>
                    <a:pt x="1" y="14453"/>
                    <a:pt x="1480" y="16605"/>
                  </a:cubicBezTo>
                  <a:cubicBezTo>
                    <a:pt x="1749" y="15932"/>
                    <a:pt x="2153" y="15394"/>
                    <a:pt x="2422" y="14722"/>
                  </a:cubicBezTo>
                  <a:cubicBezTo>
                    <a:pt x="2556" y="14587"/>
                    <a:pt x="2691" y="14184"/>
                    <a:pt x="2556" y="14049"/>
                  </a:cubicBezTo>
                  <a:cubicBezTo>
                    <a:pt x="2287" y="13242"/>
                    <a:pt x="2960" y="12839"/>
                    <a:pt x="3094" y="12301"/>
                  </a:cubicBezTo>
                  <a:cubicBezTo>
                    <a:pt x="3229" y="11628"/>
                    <a:pt x="3363" y="10956"/>
                    <a:pt x="3363" y="10283"/>
                  </a:cubicBezTo>
                  <a:cubicBezTo>
                    <a:pt x="3498" y="7190"/>
                    <a:pt x="4170" y="4096"/>
                    <a:pt x="4170" y="1003"/>
                  </a:cubicBezTo>
                  <a:cubicBezTo>
                    <a:pt x="3769" y="501"/>
                    <a:pt x="3443" y="0"/>
                    <a:pt x="2913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8" name="Google Shape;24488;p31"/>
            <p:cNvSpPr/>
            <p:nvPr/>
          </p:nvSpPr>
          <p:spPr>
            <a:xfrm>
              <a:off x="3482150" y="3439200"/>
              <a:ext cx="171500" cy="390075"/>
            </a:xfrm>
            <a:custGeom>
              <a:avLst/>
              <a:gdLst/>
              <a:ahLst/>
              <a:cxnLst/>
              <a:rect l="l" t="t" r="r" b="b"/>
              <a:pathLst>
                <a:path w="6860" h="15603" extrusionOk="0">
                  <a:moveTo>
                    <a:pt x="5111" y="0"/>
                  </a:moveTo>
                  <a:cubicBezTo>
                    <a:pt x="4439" y="135"/>
                    <a:pt x="3901" y="269"/>
                    <a:pt x="4304" y="1211"/>
                  </a:cubicBezTo>
                  <a:cubicBezTo>
                    <a:pt x="2690" y="5515"/>
                    <a:pt x="1345" y="10088"/>
                    <a:pt x="269" y="14661"/>
                  </a:cubicBezTo>
                  <a:cubicBezTo>
                    <a:pt x="0" y="14795"/>
                    <a:pt x="0" y="15333"/>
                    <a:pt x="404" y="15602"/>
                  </a:cubicBezTo>
                  <a:cubicBezTo>
                    <a:pt x="4304" y="13181"/>
                    <a:pt x="6860" y="4439"/>
                    <a:pt x="5111" y="0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9" name="Google Shape;24489;p31"/>
            <p:cNvSpPr/>
            <p:nvPr/>
          </p:nvSpPr>
          <p:spPr>
            <a:xfrm>
              <a:off x="3683900" y="2716275"/>
              <a:ext cx="74000" cy="548100"/>
            </a:xfrm>
            <a:custGeom>
              <a:avLst/>
              <a:gdLst/>
              <a:ahLst/>
              <a:cxnLst/>
              <a:rect l="l" t="t" r="r" b="b"/>
              <a:pathLst>
                <a:path w="2960" h="21924" extrusionOk="0">
                  <a:moveTo>
                    <a:pt x="1749" y="0"/>
                  </a:moveTo>
                  <a:cubicBezTo>
                    <a:pt x="1480" y="269"/>
                    <a:pt x="942" y="538"/>
                    <a:pt x="942" y="942"/>
                  </a:cubicBezTo>
                  <a:cubicBezTo>
                    <a:pt x="807" y="2152"/>
                    <a:pt x="942" y="3497"/>
                    <a:pt x="1211" y="4842"/>
                  </a:cubicBezTo>
                  <a:cubicBezTo>
                    <a:pt x="1614" y="6187"/>
                    <a:pt x="404" y="7263"/>
                    <a:pt x="538" y="8742"/>
                  </a:cubicBezTo>
                  <a:cubicBezTo>
                    <a:pt x="942" y="10894"/>
                    <a:pt x="1076" y="13181"/>
                    <a:pt x="942" y="15333"/>
                  </a:cubicBezTo>
                  <a:cubicBezTo>
                    <a:pt x="404" y="16140"/>
                    <a:pt x="135" y="17081"/>
                    <a:pt x="269" y="17888"/>
                  </a:cubicBezTo>
                  <a:cubicBezTo>
                    <a:pt x="135" y="18695"/>
                    <a:pt x="0" y="19368"/>
                    <a:pt x="0" y="20040"/>
                  </a:cubicBezTo>
                  <a:cubicBezTo>
                    <a:pt x="0" y="20444"/>
                    <a:pt x="135" y="20713"/>
                    <a:pt x="404" y="20982"/>
                  </a:cubicBezTo>
                  <a:lnTo>
                    <a:pt x="1211" y="21923"/>
                  </a:lnTo>
                  <a:cubicBezTo>
                    <a:pt x="2152" y="20713"/>
                    <a:pt x="1749" y="19368"/>
                    <a:pt x="1749" y="18157"/>
                  </a:cubicBezTo>
                  <a:cubicBezTo>
                    <a:pt x="1883" y="13988"/>
                    <a:pt x="2018" y="9818"/>
                    <a:pt x="2018" y="5784"/>
                  </a:cubicBezTo>
                  <a:cubicBezTo>
                    <a:pt x="2959" y="4304"/>
                    <a:pt x="2018" y="2690"/>
                    <a:pt x="2421" y="1211"/>
                  </a:cubicBezTo>
                  <a:cubicBezTo>
                    <a:pt x="2421" y="673"/>
                    <a:pt x="2152" y="269"/>
                    <a:pt x="1749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0" name="Google Shape;24490;p31"/>
            <p:cNvSpPr/>
            <p:nvPr/>
          </p:nvSpPr>
          <p:spPr>
            <a:xfrm>
              <a:off x="4302600" y="2716275"/>
              <a:ext cx="127800" cy="329525"/>
            </a:xfrm>
            <a:custGeom>
              <a:avLst/>
              <a:gdLst/>
              <a:ahLst/>
              <a:cxnLst/>
              <a:rect l="l" t="t" r="r" b="b"/>
              <a:pathLst>
                <a:path w="5112" h="13181" extrusionOk="0">
                  <a:moveTo>
                    <a:pt x="1480" y="0"/>
                  </a:moveTo>
                  <a:lnTo>
                    <a:pt x="1480" y="5649"/>
                  </a:lnTo>
                  <a:cubicBezTo>
                    <a:pt x="1076" y="6187"/>
                    <a:pt x="1076" y="6859"/>
                    <a:pt x="1614" y="7263"/>
                  </a:cubicBezTo>
                  <a:cubicBezTo>
                    <a:pt x="2152" y="8204"/>
                    <a:pt x="1211" y="8473"/>
                    <a:pt x="673" y="8877"/>
                  </a:cubicBezTo>
                  <a:cubicBezTo>
                    <a:pt x="0" y="12239"/>
                    <a:pt x="2152" y="12912"/>
                    <a:pt x="4708" y="13181"/>
                  </a:cubicBezTo>
                  <a:cubicBezTo>
                    <a:pt x="5111" y="12912"/>
                    <a:pt x="5111" y="12374"/>
                    <a:pt x="4842" y="12105"/>
                  </a:cubicBezTo>
                  <a:cubicBezTo>
                    <a:pt x="3632" y="8070"/>
                    <a:pt x="2556" y="4035"/>
                    <a:pt x="1480" y="0"/>
                  </a:cubicBezTo>
                  <a:close/>
                </a:path>
              </a:pathLst>
            </a:custGeom>
            <a:solidFill>
              <a:srgbClr val="526E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1" name="Google Shape;24491;p31"/>
            <p:cNvSpPr/>
            <p:nvPr/>
          </p:nvSpPr>
          <p:spPr>
            <a:xfrm>
              <a:off x="3556125" y="3018875"/>
              <a:ext cx="110975" cy="450600"/>
            </a:xfrm>
            <a:custGeom>
              <a:avLst/>
              <a:gdLst/>
              <a:ahLst/>
              <a:cxnLst/>
              <a:rect l="l" t="t" r="r" b="b"/>
              <a:pathLst>
                <a:path w="4439" h="18024" extrusionOk="0">
                  <a:moveTo>
                    <a:pt x="1614" y="1"/>
                  </a:moveTo>
                  <a:cubicBezTo>
                    <a:pt x="1345" y="135"/>
                    <a:pt x="1211" y="539"/>
                    <a:pt x="1345" y="942"/>
                  </a:cubicBezTo>
                  <a:cubicBezTo>
                    <a:pt x="942" y="4708"/>
                    <a:pt x="1345" y="8474"/>
                    <a:pt x="942" y="12240"/>
                  </a:cubicBezTo>
                  <a:cubicBezTo>
                    <a:pt x="673" y="13989"/>
                    <a:pt x="0" y="16141"/>
                    <a:pt x="1345" y="18024"/>
                  </a:cubicBezTo>
                  <a:lnTo>
                    <a:pt x="2287" y="16948"/>
                  </a:lnTo>
                  <a:cubicBezTo>
                    <a:pt x="4439" y="15199"/>
                    <a:pt x="2825" y="12913"/>
                    <a:pt x="3228" y="10895"/>
                  </a:cubicBezTo>
                  <a:cubicBezTo>
                    <a:pt x="3228" y="10357"/>
                    <a:pt x="3228" y="9819"/>
                    <a:pt x="3363" y="9416"/>
                  </a:cubicBezTo>
                  <a:lnTo>
                    <a:pt x="3363" y="8878"/>
                  </a:lnTo>
                  <a:lnTo>
                    <a:pt x="3363" y="8474"/>
                  </a:lnTo>
                  <a:cubicBezTo>
                    <a:pt x="3228" y="7936"/>
                    <a:pt x="3094" y="7533"/>
                    <a:pt x="3094" y="6995"/>
                  </a:cubicBezTo>
                  <a:lnTo>
                    <a:pt x="3094" y="6188"/>
                  </a:lnTo>
                  <a:lnTo>
                    <a:pt x="3094" y="5246"/>
                  </a:lnTo>
                  <a:cubicBezTo>
                    <a:pt x="3094" y="4843"/>
                    <a:pt x="3094" y="4574"/>
                    <a:pt x="3094" y="4305"/>
                  </a:cubicBezTo>
                  <a:cubicBezTo>
                    <a:pt x="3094" y="3632"/>
                    <a:pt x="2825" y="2960"/>
                    <a:pt x="2287" y="2422"/>
                  </a:cubicBezTo>
                  <a:cubicBezTo>
                    <a:pt x="2287" y="1615"/>
                    <a:pt x="2421" y="673"/>
                    <a:pt x="1614" y="1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2" name="Google Shape;24492;p31"/>
            <p:cNvSpPr/>
            <p:nvPr/>
          </p:nvSpPr>
          <p:spPr>
            <a:xfrm>
              <a:off x="3411525" y="1586475"/>
              <a:ext cx="158075" cy="221950"/>
            </a:xfrm>
            <a:custGeom>
              <a:avLst/>
              <a:gdLst/>
              <a:ahLst/>
              <a:cxnLst/>
              <a:rect l="l" t="t" r="r" b="b"/>
              <a:pathLst>
                <a:path w="6323" h="8878" extrusionOk="0">
                  <a:moveTo>
                    <a:pt x="4708" y="0"/>
                  </a:moveTo>
                  <a:cubicBezTo>
                    <a:pt x="4036" y="404"/>
                    <a:pt x="3498" y="1076"/>
                    <a:pt x="3363" y="1749"/>
                  </a:cubicBezTo>
                  <a:cubicBezTo>
                    <a:pt x="3632" y="1749"/>
                    <a:pt x="3767" y="1883"/>
                    <a:pt x="3767" y="1883"/>
                  </a:cubicBezTo>
                  <a:cubicBezTo>
                    <a:pt x="3632" y="2152"/>
                    <a:pt x="3363" y="2421"/>
                    <a:pt x="3229" y="2421"/>
                  </a:cubicBezTo>
                  <a:cubicBezTo>
                    <a:pt x="1077" y="3363"/>
                    <a:pt x="673" y="5515"/>
                    <a:pt x="1" y="7398"/>
                  </a:cubicBezTo>
                  <a:lnTo>
                    <a:pt x="808" y="8070"/>
                  </a:lnTo>
                  <a:cubicBezTo>
                    <a:pt x="1077" y="8474"/>
                    <a:pt x="1346" y="8608"/>
                    <a:pt x="1615" y="8877"/>
                  </a:cubicBezTo>
                  <a:lnTo>
                    <a:pt x="2287" y="8877"/>
                  </a:lnTo>
                  <a:cubicBezTo>
                    <a:pt x="4036" y="8339"/>
                    <a:pt x="4305" y="6725"/>
                    <a:pt x="4036" y="5111"/>
                  </a:cubicBezTo>
                  <a:cubicBezTo>
                    <a:pt x="4305" y="4842"/>
                    <a:pt x="4439" y="4708"/>
                    <a:pt x="4708" y="4439"/>
                  </a:cubicBezTo>
                  <a:cubicBezTo>
                    <a:pt x="5246" y="4035"/>
                    <a:pt x="5650" y="3632"/>
                    <a:pt x="6053" y="2959"/>
                  </a:cubicBezTo>
                  <a:cubicBezTo>
                    <a:pt x="6322" y="2421"/>
                    <a:pt x="6188" y="1614"/>
                    <a:pt x="5919" y="942"/>
                  </a:cubicBezTo>
                  <a:cubicBezTo>
                    <a:pt x="5650" y="538"/>
                    <a:pt x="5246" y="135"/>
                    <a:pt x="4708" y="0"/>
                  </a:cubicBezTo>
                  <a:close/>
                </a:path>
              </a:pathLst>
            </a:custGeom>
            <a:solidFill>
              <a:srgbClr val="89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3" name="Google Shape;24493;p31"/>
            <p:cNvSpPr/>
            <p:nvPr/>
          </p:nvSpPr>
          <p:spPr>
            <a:xfrm>
              <a:off x="3424975" y="3015525"/>
              <a:ext cx="127800" cy="225300"/>
            </a:xfrm>
            <a:custGeom>
              <a:avLst/>
              <a:gdLst/>
              <a:ahLst/>
              <a:cxnLst/>
              <a:rect l="l" t="t" r="r" b="b"/>
              <a:pathLst>
                <a:path w="5112" h="9012" extrusionOk="0">
                  <a:moveTo>
                    <a:pt x="2825" y="0"/>
                  </a:moveTo>
                  <a:cubicBezTo>
                    <a:pt x="2556" y="135"/>
                    <a:pt x="2287" y="404"/>
                    <a:pt x="2153" y="673"/>
                  </a:cubicBezTo>
                  <a:cubicBezTo>
                    <a:pt x="1884" y="1345"/>
                    <a:pt x="1884" y="2018"/>
                    <a:pt x="1884" y="2825"/>
                  </a:cubicBezTo>
                  <a:cubicBezTo>
                    <a:pt x="2153" y="4304"/>
                    <a:pt x="1" y="5111"/>
                    <a:pt x="942" y="6860"/>
                  </a:cubicBezTo>
                  <a:cubicBezTo>
                    <a:pt x="1346" y="7398"/>
                    <a:pt x="1884" y="7801"/>
                    <a:pt x="2422" y="8205"/>
                  </a:cubicBezTo>
                  <a:cubicBezTo>
                    <a:pt x="2556" y="8474"/>
                    <a:pt x="2691" y="8743"/>
                    <a:pt x="2691" y="9012"/>
                  </a:cubicBezTo>
                  <a:cubicBezTo>
                    <a:pt x="4439" y="6994"/>
                    <a:pt x="4036" y="4170"/>
                    <a:pt x="5112" y="1749"/>
                  </a:cubicBezTo>
                  <a:lnTo>
                    <a:pt x="4977" y="1345"/>
                  </a:lnTo>
                  <a:cubicBezTo>
                    <a:pt x="4439" y="538"/>
                    <a:pt x="3632" y="135"/>
                    <a:pt x="2825" y="0"/>
                  </a:cubicBezTo>
                  <a:close/>
                </a:path>
              </a:pathLst>
            </a:custGeom>
            <a:solidFill>
              <a:srgbClr val="629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4" name="Google Shape;24494;p31"/>
            <p:cNvSpPr/>
            <p:nvPr/>
          </p:nvSpPr>
          <p:spPr>
            <a:xfrm>
              <a:off x="3428350" y="534000"/>
              <a:ext cx="184950" cy="245500"/>
            </a:xfrm>
            <a:custGeom>
              <a:avLst/>
              <a:gdLst/>
              <a:ahLst/>
              <a:cxnLst/>
              <a:rect l="l" t="t" r="r" b="b"/>
              <a:pathLst>
                <a:path w="7398" h="9820" extrusionOk="0">
                  <a:moveTo>
                    <a:pt x="7263" y="1"/>
                  </a:moveTo>
                  <a:cubicBezTo>
                    <a:pt x="2959" y="1884"/>
                    <a:pt x="1480" y="5784"/>
                    <a:pt x="0" y="9819"/>
                  </a:cubicBezTo>
                  <a:cubicBezTo>
                    <a:pt x="1076" y="9685"/>
                    <a:pt x="1480" y="8878"/>
                    <a:pt x="1883" y="7936"/>
                  </a:cubicBezTo>
                  <a:cubicBezTo>
                    <a:pt x="3094" y="5650"/>
                    <a:pt x="3901" y="2825"/>
                    <a:pt x="6725" y="1749"/>
                  </a:cubicBezTo>
                  <a:cubicBezTo>
                    <a:pt x="7263" y="1480"/>
                    <a:pt x="7398" y="673"/>
                    <a:pt x="7263" y="1"/>
                  </a:cubicBezTo>
                  <a:close/>
                </a:path>
              </a:pathLst>
            </a:custGeom>
            <a:solidFill>
              <a:srgbClr val="48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5" name="Google Shape;24495;p31"/>
            <p:cNvSpPr/>
            <p:nvPr/>
          </p:nvSpPr>
          <p:spPr>
            <a:xfrm>
              <a:off x="4336225" y="3018875"/>
              <a:ext cx="121075" cy="172050"/>
            </a:xfrm>
            <a:custGeom>
              <a:avLst/>
              <a:gdLst/>
              <a:ahLst/>
              <a:cxnLst/>
              <a:rect l="l" t="t" r="r" b="b"/>
              <a:pathLst>
                <a:path w="4843" h="6882" extrusionOk="0">
                  <a:moveTo>
                    <a:pt x="3363" y="1"/>
                  </a:moveTo>
                  <a:lnTo>
                    <a:pt x="3228" y="942"/>
                  </a:lnTo>
                  <a:cubicBezTo>
                    <a:pt x="2556" y="1480"/>
                    <a:pt x="2287" y="2422"/>
                    <a:pt x="2556" y="3363"/>
                  </a:cubicBezTo>
                  <a:cubicBezTo>
                    <a:pt x="2421" y="4977"/>
                    <a:pt x="1345" y="5650"/>
                    <a:pt x="0" y="5784"/>
                  </a:cubicBezTo>
                  <a:cubicBezTo>
                    <a:pt x="1272" y="6496"/>
                    <a:pt x="2216" y="6882"/>
                    <a:pt x="2892" y="6882"/>
                  </a:cubicBezTo>
                  <a:cubicBezTo>
                    <a:pt x="4003" y="6882"/>
                    <a:pt x="4388" y="5840"/>
                    <a:pt x="4304" y="3498"/>
                  </a:cubicBezTo>
                  <a:cubicBezTo>
                    <a:pt x="4304" y="2422"/>
                    <a:pt x="4842" y="808"/>
                    <a:pt x="3363" y="1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6" name="Google Shape;24496;p31"/>
            <p:cNvSpPr/>
            <p:nvPr/>
          </p:nvSpPr>
          <p:spPr>
            <a:xfrm>
              <a:off x="3102175" y="3563600"/>
              <a:ext cx="131175" cy="121075"/>
            </a:xfrm>
            <a:custGeom>
              <a:avLst/>
              <a:gdLst/>
              <a:ahLst/>
              <a:cxnLst/>
              <a:rect l="l" t="t" r="r" b="b"/>
              <a:pathLst>
                <a:path w="5247" h="4843" extrusionOk="0">
                  <a:moveTo>
                    <a:pt x="942" y="1"/>
                  </a:moveTo>
                  <a:cubicBezTo>
                    <a:pt x="270" y="673"/>
                    <a:pt x="1" y="1615"/>
                    <a:pt x="270" y="2556"/>
                  </a:cubicBezTo>
                  <a:cubicBezTo>
                    <a:pt x="2018" y="2556"/>
                    <a:pt x="2960" y="3901"/>
                    <a:pt x="4170" y="4843"/>
                  </a:cubicBezTo>
                  <a:cubicBezTo>
                    <a:pt x="5246" y="2018"/>
                    <a:pt x="5246" y="2018"/>
                    <a:pt x="2422" y="1615"/>
                  </a:cubicBezTo>
                  <a:cubicBezTo>
                    <a:pt x="1346" y="1480"/>
                    <a:pt x="1211" y="808"/>
                    <a:pt x="942" y="1"/>
                  </a:cubicBezTo>
                  <a:close/>
                </a:path>
              </a:pathLst>
            </a:custGeom>
            <a:solidFill>
              <a:srgbClr val="5B8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7" name="Google Shape;24497;p31"/>
            <p:cNvSpPr/>
            <p:nvPr/>
          </p:nvSpPr>
          <p:spPr>
            <a:xfrm>
              <a:off x="3730975" y="1686700"/>
              <a:ext cx="70625" cy="266300"/>
            </a:xfrm>
            <a:custGeom>
              <a:avLst/>
              <a:gdLst/>
              <a:ahLst/>
              <a:cxnLst/>
              <a:rect l="l" t="t" r="r" b="b"/>
              <a:pathLst>
                <a:path w="2825" h="10652" extrusionOk="0">
                  <a:moveTo>
                    <a:pt x="1462" y="0"/>
                  </a:moveTo>
                  <a:cubicBezTo>
                    <a:pt x="870" y="0"/>
                    <a:pt x="621" y="382"/>
                    <a:pt x="269" y="968"/>
                  </a:cubicBezTo>
                  <a:cubicBezTo>
                    <a:pt x="0" y="1775"/>
                    <a:pt x="135" y="2716"/>
                    <a:pt x="807" y="3389"/>
                  </a:cubicBezTo>
                  <a:lnTo>
                    <a:pt x="807" y="9038"/>
                  </a:lnTo>
                  <a:cubicBezTo>
                    <a:pt x="404" y="9441"/>
                    <a:pt x="269" y="10114"/>
                    <a:pt x="673" y="10652"/>
                  </a:cubicBezTo>
                  <a:cubicBezTo>
                    <a:pt x="807" y="10652"/>
                    <a:pt x="942" y="10652"/>
                    <a:pt x="1076" y="10517"/>
                  </a:cubicBezTo>
                  <a:cubicBezTo>
                    <a:pt x="2152" y="9441"/>
                    <a:pt x="1480" y="7962"/>
                    <a:pt x="1614" y="6886"/>
                  </a:cubicBezTo>
                  <a:cubicBezTo>
                    <a:pt x="1883" y="5675"/>
                    <a:pt x="1211" y="4196"/>
                    <a:pt x="2556" y="3254"/>
                  </a:cubicBezTo>
                  <a:cubicBezTo>
                    <a:pt x="2825" y="2044"/>
                    <a:pt x="2018" y="1102"/>
                    <a:pt x="1749" y="26"/>
                  </a:cubicBezTo>
                  <a:cubicBezTo>
                    <a:pt x="1645" y="9"/>
                    <a:pt x="1549" y="0"/>
                    <a:pt x="1462" y="0"/>
                  </a:cubicBezTo>
                  <a:close/>
                </a:path>
              </a:pathLst>
            </a:custGeom>
            <a:solidFill>
              <a:srgbClr val="A7C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8" name="Google Shape;24498;p31"/>
            <p:cNvSpPr/>
            <p:nvPr/>
          </p:nvSpPr>
          <p:spPr>
            <a:xfrm>
              <a:off x="3001300" y="2353125"/>
              <a:ext cx="111000" cy="167525"/>
            </a:xfrm>
            <a:custGeom>
              <a:avLst/>
              <a:gdLst/>
              <a:ahLst/>
              <a:cxnLst/>
              <a:rect l="l" t="t" r="r" b="b"/>
              <a:pathLst>
                <a:path w="4440" h="6701" extrusionOk="0">
                  <a:moveTo>
                    <a:pt x="3363" y="0"/>
                  </a:moveTo>
                  <a:lnTo>
                    <a:pt x="3363" y="0"/>
                  </a:lnTo>
                  <a:cubicBezTo>
                    <a:pt x="1884" y="1883"/>
                    <a:pt x="1480" y="4439"/>
                    <a:pt x="1" y="6456"/>
                  </a:cubicBezTo>
                  <a:cubicBezTo>
                    <a:pt x="135" y="6456"/>
                    <a:pt x="270" y="6456"/>
                    <a:pt x="404" y="6591"/>
                  </a:cubicBezTo>
                  <a:cubicBezTo>
                    <a:pt x="791" y="6663"/>
                    <a:pt x="1133" y="6701"/>
                    <a:pt x="1432" y="6701"/>
                  </a:cubicBezTo>
                  <a:cubicBezTo>
                    <a:pt x="2798" y="6701"/>
                    <a:pt x="3243" y="5911"/>
                    <a:pt x="2691" y="4035"/>
                  </a:cubicBezTo>
                  <a:cubicBezTo>
                    <a:pt x="2691" y="2690"/>
                    <a:pt x="4439" y="1614"/>
                    <a:pt x="3363" y="0"/>
                  </a:cubicBezTo>
                  <a:close/>
                </a:path>
              </a:pathLst>
            </a:custGeom>
            <a:solidFill>
              <a:srgbClr val="437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9" name="Google Shape;24499;p31"/>
            <p:cNvSpPr/>
            <p:nvPr/>
          </p:nvSpPr>
          <p:spPr>
            <a:xfrm>
              <a:off x="3529225" y="1425075"/>
              <a:ext cx="114350" cy="184950"/>
            </a:xfrm>
            <a:custGeom>
              <a:avLst/>
              <a:gdLst/>
              <a:ahLst/>
              <a:cxnLst/>
              <a:rect l="l" t="t" r="r" b="b"/>
              <a:pathLst>
                <a:path w="4574" h="7398" extrusionOk="0">
                  <a:moveTo>
                    <a:pt x="3228" y="0"/>
                  </a:moveTo>
                  <a:cubicBezTo>
                    <a:pt x="2690" y="2421"/>
                    <a:pt x="1076" y="4304"/>
                    <a:pt x="0" y="6456"/>
                  </a:cubicBezTo>
                  <a:lnTo>
                    <a:pt x="807" y="7398"/>
                  </a:lnTo>
                  <a:cubicBezTo>
                    <a:pt x="3363" y="6322"/>
                    <a:pt x="4573" y="4573"/>
                    <a:pt x="3497" y="1749"/>
                  </a:cubicBezTo>
                  <a:cubicBezTo>
                    <a:pt x="3363" y="1076"/>
                    <a:pt x="3228" y="538"/>
                    <a:pt x="3228" y="0"/>
                  </a:cubicBezTo>
                  <a:close/>
                </a:path>
              </a:pathLst>
            </a:custGeom>
            <a:solidFill>
              <a:srgbClr val="648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0" name="Google Shape;24500;p31"/>
            <p:cNvSpPr/>
            <p:nvPr/>
          </p:nvSpPr>
          <p:spPr>
            <a:xfrm>
              <a:off x="3465325" y="4895150"/>
              <a:ext cx="87450" cy="161425"/>
            </a:xfrm>
            <a:custGeom>
              <a:avLst/>
              <a:gdLst/>
              <a:ahLst/>
              <a:cxnLst/>
              <a:rect l="l" t="t" r="r" b="b"/>
              <a:pathLst>
                <a:path w="3498" h="6457" extrusionOk="0">
                  <a:moveTo>
                    <a:pt x="3363" y="1"/>
                  </a:moveTo>
                  <a:cubicBezTo>
                    <a:pt x="1" y="1211"/>
                    <a:pt x="1" y="3498"/>
                    <a:pt x="1480" y="6188"/>
                  </a:cubicBezTo>
                  <a:lnTo>
                    <a:pt x="1884" y="6457"/>
                  </a:lnTo>
                  <a:cubicBezTo>
                    <a:pt x="2691" y="4708"/>
                    <a:pt x="3094" y="2825"/>
                    <a:pt x="3498" y="808"/>
                  </a:cubicBezTo>
                  <a:lnTo>
                    <a:pt x="3363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1" name="Google Shape;24501;p31"/>
            <p:cNvSpPr/>
            <p:nvPr/>
          </p:nvSpPr>
          <p:spPr>
            <a:xfrm>
              <a:off x="3498950" y="2947650"/>
              <a:ext cx="105100" cy="111600"/>
            </a:xfrm>
            <a:custGeom>
              <a:avLst/>
              <a:gdLst/>
              <a:ahLst/>
              <a:cxnLst/>
              <a:rect l="l" t="t" r="r" b="b"/>
              <a:pathLst>
                <a:path w="4204" h="4464" extrusionOk="0">
                  <a:moveTo>
                    <a:pt x="2710" y="0"/>
                  </a:moveTo>
                  <a:cubicBezTo>
                    <a:pt x="2388" y="0"/>
                    <a:pt x="2018" y="59"/>
                    <a:pt x="1615" y="160"/>
                  </a:cubicBezTo>
                  <a:cubicBezTo>
                    <a:pt x="1" y="1639"/>
                    <a:pt x="1346" y="2984"/>
                    <a:pt x="1749" y="4329"/>
                  </a:cubicBezTo>
                  <a:cubicBezTo>
                    <a:pt x="1884" y="4464"/>
                    <a:pt x="2018" y="4464"/>
                    <a:pt x="2153" y="4464"/>
                  </a:cubicBezTo>
                  <a:lnTo>
                    <a:pt x="3632" y="3791"/>
                  </a:lnTo>
                  <a:cubicBezTo>
                    <a:pt x="3767" y="3388"/>
                    <a:pt x="3901" y="3119"/>
                    <a:pt x="3901" y="2850"/>
                  </a:cubicBezTo>
                  <a:cubicBezTo>
                    <a:pt x="3901" y="2581"/>
                    <a:pt x="3901" y="2312"/>
                    <a:pt x="3901" y="2043"/>
                  </a:cubicBezTo>
                  <a:cubicBezTo>
                    <a:pt x="4204" y="530"/>
                    <a:pt x="3674" y="0"/>
                    <a:pt x="2710" y="0"/>
                  </a:cubicBezTo>
                  <a:close/>
                </a:path>
              </a:pathLst>
            </a:custGeom>
            <a:solidFill>
              <a:srgbClr val="89A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2" name="Google Shape;24502;p31"/>
            <p:cNvSpPr/>
            <p:nvPr/>
          </p:nvSpPr>
          <p:spPr>
            <a:xfrm>
              <a:off x="3734325" y="2731400"/>
              <a:ext cx="47100" cy="190000"/>
            </a:xfrm>
            <a:custGeom>
              <a:avLst/>
              <a:gdLst/>
              <a:ahLst/>
              <a:cxnLst/>
              <a:rect l="l" t="t" r="r" b="b"/>
              <a:pathLst>
                <a:path w="1884" h="7600" extrusionOk="0">
                  <a:moveTo>
                    <a:pt x="404" y="0"/>
                  </a:moveTo>
                  <a:cubicBezTo>
                    <a:pt x="270" y="0"/>
                    <a:pt x="135" y="68"/>
                    <a:pt x="1" y="202"/>
                  </a:cubicBezTo>
                  <a:lnTo>
                    <a:pt x="1" y="5044"/>
                  </a:lnTo>
                  <a:cubicBezTo>
                    <a:pt x="942" y="5582"/>
                    <a:pt x="539" y="7061"/>
                    <a:pt x="1480" y="7599"/>
                  </a:cubicBezTo>
                  <a:cubicBezTo>
                    <a:pt x="1884" y="5044"/>
                    <a:pt x="808" y="2758"/>
                    <a:pt x="808" y="202"/>
                  </a:cubicBezTo>
                  <a:cubicBezTo>
                    <a:pt x="673" y="68"/>
                    <a:pt x="539" y="0"/>
                    <a:pt x="404" y="0"/>
                  </a:cubicBezTo>
                  <a:close/>
                </a:path>
              </a:pathLst>
            </a:custGeom>
            <a:solidFill>
              <a:srgbClr val="CDE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3" name="Google Shape;24503;p31"/>
            <p:cNvSpPr/>
            <p:nvPr/>
          </p:nvSpPr>
          <p:spPr>
            <a:xfrm>
              <a:off x="3347650" y="2910825"/>
              <a:ext cx="97525" cy="75425"/>
            </a:xfrm>
            <a:custGeom>
              <a:avLst/>
              <a:gdLst/>
              <a:ahLst/>
              <a:cxnLst/>
              <a:rect l="l" t="t" r="r" b="b"/>
              <a:pathLst>
                <a:path w="3901" h="3017" extrusionOk="0">
                  <a:moveTo>
                    <a:pt x="1991" y="0"/>
                  </a:moveTo>
                  <a:cubicBezTo>
                    <a:pt x="1585" y="0"/>
                    <a:pt x="1182" y="101"/>
                    <a:pt x="807" y="288"/>
                  </a:cubicBezTo>
                  <a:cubicBezTo>
                    <a:pt x="269" y="691"/>
                    <a:pt x="0" y="1229"/>
                    <a:pt x="0" y="1902"/>
                  </a:cubicBezTo>
                  <a:cubicBezTo>
                    <a:pt x="0" y="2036"/>
                    <a:pt x="135" y="2171"/>
                    <a:pt x="269" y="2440"/>
                  </a:cubicBezTo>
                  <a:cubicBezTo>
                    <a:pt x="713" y="2810"/>
                    <a:pt x="1278" y="3017"/>
                    <a:pt x="1831" y="3017"/>
                  </a:cubicBezTo>
                  <a:cubicBezTo>
                    <a:pt x="2285" y="3017"/>
                    <a:pt x="2730" y="2877"/>
                    <a:pt x="3094" y="2574"/>
                  </a:cubicBezTo>
                  <a:cubicBezTo>
                    <a:pt x="3363" y="2305"/>
                    <a:pt x="3632" y="2036"/>
                    <a:pt x="3766" y="1767"/>
                  </a:cubicBezTo>
                  <a:cubicBezTo>
                    <a:pt x="3901" y="1229"/>
                    <a:pt x="3766" y="691"/>
                    <a:pt x="3363" y="422"/>
                  </a:cubicBezTo>
                  <a:cubicBezTo>
                    <a:pt x="2930" y="134"/>
                    <a:pt x="2459" y="0"/>
                    <a:pt x="1991" y="0"/>
                  </a:cubicBezTo>
                  <a:close/>
                </a:path>
              </a:pathLst>
            </a:custGeom>
            <a:solidFill>
              <a:srgbClr val="4C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4" name="Google Shape;24504;p31"/>
            <p:cNvSpPr/>
            <p:nvPr/>
          </p:nvSpPr>
          <p:spPr>
            <a:xfrm>
              <a:off x="3912550" y="2106525"/>
              <a:ext cx="60550" cy="125575"/>
            </a:xfrm>
            <a:custGeom>
              <a:avLst/>
              <a:gdLst/>
              <a:ahLst/>
              <a:cxnLst/>
              <a:rect l="l" t="t" r="r" b="b"/>
              <a:pathLst>
                <a:path w="2422" h="5023" extrusionOk="0">
                  <a:moveTo>
                    <a:pt x="1619" y="1"/>
                  </a:moveTo>
                  <a:cubicBezTo>
                    <a:pt x="1091" y="1"/>
                    <a:pt x="583" y="359"/>
                    <a:pt x="135" y="718"/>
                  </a:cubicBezTo>
                  <a:lnTo>
                    <a:pt x="0" y="1122"/>
                  </a:lnTo>
                  <a:cubicBezTo>
                    <a:pt x="269" y="2601"/>
                    <a:pt x="942" y="3812"/>
                    <a:pt x="1749" y="5022"/>
                  </a:cubicBezTo>
                  <a:cubicBezTo>
                    <a:pt x="2018" y="3408"/>
                    <a:pt x="2287" y="1794"/>
                    <a:pt x="2421" y="315"/>
                  </a:cubicBezTo>
                  <a:cubicBezTo>
                    <a:pt x="2152" y="90"/>
                    <a:pt x="1883" y="1"/>
                    <a:pt x="1619" y="1"/>
                  </a:cubicBez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5" name="Google Shape;24505;p31"/>
            <p:cNvSpPr/>
            <p:nvPr/>
          </p:nvSpPr>
          <p:spPr>
            <a:xfrm>
              <a:off x="3226600" y="1388075"/>
              <a:ext cx="87450" cy="137900"/>
            </a:xfrm>
            <a:custGeom>
              <a:avLst/>
              <a:gdLst/>
              <a:ahLst/>
              <a:cxnLst/>
              <a:rect l="l" t="t" r="r" b="b"/>
              <a:pathLst>
                <a:path w="3498" h="5516" extrusionOk="0">
                  <a:moveTo>
                    <a:pt x="3497" y="1"/>
                  </a:moveTo>
                  <a:lnTo>
                    <a:pt x="3497" y="1"/>
                  </a:lnTo>
                  <a:cubicBezTo>
                    <a:pt x="1614" y="404"/>
                    <a:pt x="1749" y="2691"/>
                    <a:pt x="135" y="3229"/>
                  </a:cubicBezTo>
                  <a:cubicBezTo>
                    <a:pt x="0" y="3901"/>
                    <a:pt x="0" y="4708"/>
                    <a:pt x="0" y="5515"/>
                  </a:cubicBezTo>
                  <a:cubicBezTo>
                    <a:pt x="1614" y="3901"/>
                    <a:pt x="2690" y="2018"/>
                    <a:pt x="3497" y="1"/>
                  </a:cubicBezTo>
                  <a:close/>
                </a:path>
              </a:pathLst>
            </a:custGeom>
            <a:solidFill>
              <a:srgbClr val="518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6" name="Google Shape;24506;p31"/>
            <p:cNvSpPr/>
            <p:nvPr/>
          </p:nvSpPr>
          <p:spPr>
            <a:xfrm>
              <a:off x="3401450" y="2050500"/>
              <a:ext cx="107625" cy="107625"/>
            </a:xfrm>
            <a:custGeom>
              <a:avLst/>
              <a:gdLst/>
              <a:ahLst/>
              <a:cxnLst/>
              <a:rect l="l" t="t" r="r" b="b"/>
              <a:pathLst>
                <a:path w="4305" h="4305" extrusionOk="0">
                  <a:moveTo>
                    <a:pt x="4304" y="0"/>
                  </a:moveTo>
                  <a:lnTo>
                    <a:pt x="4304" y="0"/>
                  </a:lnTo>
                  <a:cubicBezTo>
                    <a:pt x="2959" y="1211"/>
                    <a:pt x="0" y="1480"/>
                    <a:pt x="2152" y="4304"/>
                  </a:cubicBezTo>
                  <a:cubicBezTo>
                    <a:pt x="3094" y="3094"/>
                    <a:pt x="3901" y="1614"/>
                    <a:pt x="4304" y="0"/>
                  </a:cubicBezTo>
                  <a:close/>
                </a:path>
              </a:pathLst>
            </a:custGeom>
            <a:solidFill>
              <a:srgbClr val="307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7" name="Google Shape;24507;p31"/>
            <p:cNvSpPr/>
            <p:nvPr/>
          </p:nvSpPr>
          <p:spPr>
            <a:xfrm>
              <a:off x="3041650" y="1361175"/>
              <a:ext cx="80725" cy="109325"/>
            </a:xfrm>
            <a:custGeom>
              <a:avLst/>
              <a:gdLst/>
              <a:ahLst/>
              <a:cxnLst/>
              <a:rect l="l" t="t" r="r" b="b"/>
              <a:pathLst>
                <a:path w="3229" h="4373" extrusionOk="0">
                  <a:moveTo>
                    <a:pt x="2556" y="1"/>
                  </a:moveTo>
                  <a:lnTo>
                    <a:pt x="2556" y="1"/>
                  </a:lnTo>
                  <a:cubicBezTo>
                    <a:pt x="1077" y="942"/>
                    <a:pt x="135" y="2556"/>
                    <a:pt x="1" y="4170"/>
                  </a:cubicBezTo>
                  <a:cubicBezTo>
                    <a:pt x="68" y="4305"/>
                    <a:pt x="236" y="4372"/>
                    <a:pt x="404" y="4372"/>
                  </a:cubicBezTo>
                  <a:cubicBezTo>
                    <a:pt x="573" y="4372"/>
                    <a:pt x="741" y="4305"/>
                    <a:pt x="808" y="4170"/>
                  </a:cubicBezTo>
                  <a:cubicBezTo>
                    <a:pt x="1211" y="2691"/>
                    <a:pt x="3229" y="1884"/>
                    <a:pt x="2556" y="1"/>
                  </a:cubicBezTo>
                  <a:close/>
                </a:path>
              </a:pathLst>
            </a:custGeom>
            <a:solidFill>
              <a:srgbClr val="789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8" name="Google Shape;24508;p31"/>
            <p:cNvSpPr/>
            <p:nvPr/>
          </p:nvSpPr>
          <p:spPr>
            <a:xfrm>
              <a:off x="4110925" y="4128500"/>
              <a:ext cx="70650" cy="104275"/>
            </a:xfrm>
            <a:custGeom>
              <a:avLst/>
              <a:gdLst/>
              <a:ahLst/>
              <a:cxnLst/>
              <a:rect l="l" t="t" r="r" b="b"/>
              <a:pathLst>
                <a:path w="2826" h="4171" extrusionOk="0">
                  <a:moveTo>
                    <a:pt x="2556" y="1"/>
                  </a:moveTo>
                  <a:lnTo>
                    <a:pt x="942" y="1615"/>
                  </a:lnTo>
                  <a:cubicBezTo>
                    <a:pt x="270" y="2153"/>
                    <a:pt x="1" y="3229"/>
                    <a:pt x="270" y="4170"/>
                  </a:cubicBezTo>
                  <a:cubicBezTo>
                    <a:pt x="1884" y="3363"/>
                    <a:pt x="2825" y="1749"/>
                    <a:pt x="2556" y="1"/>
                  </a:cubicBezTo>
                  <a:close/>
                </a:path>
              </a:pathLst>
            </a:custGeom>
            <a:solidFill>
              <a:srgbClr val="76A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9" name="Google Shape;24509;p31"/>
            <p:cNvSpPr/>
            <p:nvPr/>
          </p:nvSpPr>
          <p:spPr>
            <a:xfrm>
              <a:off x="3307300" y="2958350"/>
              <a:ext cx="60550" cy="100900"/>
            </a:xfrm>
            <a:custGeom>
              <a:avLst/>
              <a:gdLst/>
              <a:ahLst/>
              <a:cxnLst/>
              <a:rect l="l" t="t" r="r" b="b"/>
              <a:pathLst>
                <a:path w="2422" h="4036" extrusionOk="0">
                  <a:moveTo>
                    <a:pt x="1614" y="1"/>
                  </a:moveTo>
                  <a:cubicBezTo>
                    <a:pt x="673" y="1077"/>
                    <a:pt x="135" y="2556"/>
                    <a:pt x="0" y="4036"/>
                  </a:cubicBezTo>
                  <a:lnTo>
                    <a:pt x="942" y="4036"/>
                  </a:lnTo>
                  <a:cubicBezTo>
                    <a:pt x="1749" y="3767"/>
                    <a:pt x="2421" y="3094"/>
                    <a:pt x="2421" y="2153"/>
                  </a:cubicBezTo>
                  <a:cubicBezTo>
                    <a:pt x="2421" y="1749"/>
                    <a:pt x="2421" y="1480"/>
                    <a:pt x="2421" y="1077"/>
                  </a:cubicBezTo>
                  <a:cubicBezTo>
                    <a:pt x="2421" y="808"/>
                    <a:pt x="2287" y="404"/>
                    <a:pt x="2018" y="135"/>
                  </a:cubicBezTo>
                  <a:cubicBezTo>
                    <a:pt x="1883" y="135"/>
                    <a:pt x="1749" y="1"/>
                    <a:pt x="1614" y="1"/>
                  </a:cubicBezTo>
                  <a:close/>
                </a:path>
              </a:pathLst>
            </a:custGeom>
            <a:solidFill>
              <a:srgbClr val="668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0" name="Google Shape;24510;p31"/>
            <p:cNvSpPr/>
            <p:nvPr/>
          </p:nvSpPr>
          <p:spPr>
            <a:xfrm>
              <a:off x="3001300" y="1465425"/>
              <a:ext cx="63925" cy="57175"/>
            </a:xfrm>
            <a:custGeom>
              <a:avLst/>
              <a:gdLst/>
              <a:ahLst/>
              <a:cxnLst/>
              <a:rect l="l" t="t" r="r" b="b"/>
              <a:pathLst>
                <a:path w="2557" h="2287" extrusionOk="0">
                  <a:moveTo>
                    <a:pt x="1749" y="0"/>
                  </a:moveTo>
                  <a:cubicBezTo>
                    <a:pt x="808" y="538"/>
                    <a:pt x="135" y="1345"/>
                    <a:pt x="1" y="2287"/>
                  </a:cubicBezTo>
                  <a:cubicBezTo>
                    <a:pt x="1211" y="1883"/>
                    <a:pt x="2556" y="1614"/>
                    <a:pt x="2556" y="0"/>
                  </a:cubicBezTo>
                  <a:close/>
                </a:path>
              </a:pathLst>
            </a:custGeom>
            <a:solidFill>
              <a:srgbClr val="6483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1" name="Google Shape;24511;p31"/>
            <p:cNvSpPr/>
            <p:nvPr/>
          </p:nvSpPr>
          <p:spPr>
            <a:xfrm>
              <a:off x="3293850" y="3563600"/>
              <a:ext cx="60550" cy="63925"/>
            </a:xfrm>
            <a:custGeom>
              <a:avLst/>
              <a:gdLst/>
              <a:ahLst/>
              <a:cxnLst/>
              <a:rect l="l" t="t" r="r" b="b"/>
              <a:pathLst>
                <a:path w="2422" h="2557" extrusionOk="0">
                  <a:moveTo>
                    <a:pt x="1480" y="1"/>
                  </a:moveTo>
                  <a:cubicBezTo>
                    <a:pt x="538" y="135"/>
                    <a:pt x="0" y="270"/>
                    <a:pt x="673" y="1346"/>
                  </a:cubicBezTo>
                  <a:cubicBezTo>
                    <a:pt x="1076" y="1749"/>
                    <a:pt x="1345" y="2153"/>
                    <a:pt x="1614" y="2556"/>
                  </a:cubicBezTo>
                  <a:cubicBezTo>
                    <a:pt x="2152" y="2153"/>
                    <a:pt x="2421" y="1480"/>
                    <a:pt x="2287" y="808"/>
                  </a:cubicBezTo>
                  <a:lnTo>
                    <a:pt x="1480" y="1"/>
                  </a:ln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2" name="Google Shape;24512;p31"/>
            <p:cNvSpPr/>
            <p:nvPr/>
          </p:nvSpPr>
          <p:spPr>
            <a:xfrm>
              <a:off x="3562850" y="2413650"/>
              <a:ext cx="60550" cy="63900"/>
            </a:xfrm>
            <a:custGeom>
              <a:avLst/>
              <a:gdLst/>
              <a:ahLst/>
              <a:cxnLst/>
              <a:rect l="l" t="t" r="r" b="b"/>
              <a:pathLst>
                <a:path w="2422" h="2556" extrusionOk="0">
                  <a:moveTo>
                    <a:pt x="942" y="0"/>
                  </a:moveTo>
                  <a:cubicBezTo>
                    <a:pt x="269" y="538"/>
                    <a:pt x="0" y="1345"/>
                    <a:pt x="135" y="2287"/>
                  </a:cubicBezTo>
                  <a:lnTo>
                    <a:pt x="538" y="2556"/>
                  </a:lnTo>
                  <a:cubicBezTo>
                    <a:pt x="2018" y="2152"/>
                    <a:pt x="2421" y="1345"/>
                    <a:pt x="2018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3" name="Google Shape;24513;p31"/>
            <p:cNvSpPr/>
            <p:nvPr/>
          </p:nvSpPr>
          <p:spPr>
            <a:xfrm>
              <a:off x="4272325" y="1367900"/>
              <a:ext cx="47100" cy="57200"/>
            </a:xfrm>
            <a:custGeom>
              <a:avLst/>
              <a:gdLst/>
              <a:ahLst/>
              <a:cxnLst/>
              <a:rect l="l" t="t" r="r" b="b"/>
              <a:pathLst>
                <a:path w="1884" h="2288" extrusionOk="0">
                  <a:moveTo>
                    <a:pt x="135" y="1"/>
                  </a:moveTo>
                  <a:cubicBezTo>
                    <a:pt x="1" y="1077"/>
                    <a:pt x="808" y="2153"/>
                    <a:pt x="1884" y="2287"/>
                  </a:cubicBezTo>
                  <a:cubicBezTo>
                    <a:pt x="1749" y="1346"/>
                    <a:pt x="1211" y="404"/>
                    <a:pt x="135" y="1"/>
                  </a:cubicBezTo>
                  <a:close/>
                </a:path>
              </a:pathLst>
            </a:custGeom>
            <a:solidFill>
              <a:srgbClr val="4D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4" name="Google Shape;24514;p31"/>
            <p:cNvSpPr/>
            <p:nvPr/>
          </p:nvSpPr>
          <p:spPr>
            <a:xfrm>
              <a:off x="3287125" y="3624125"/>
              <a:ext cx="43725" cy="63925"/>
            </a:xfrm>
            <a:custGeom>
              <a:avLst/>
              <a:gdLst/>
              <a:ahLst/>
              <a:cxnLst/>
              <a:rect l="l" t="t" r="r" b="b"/>
              <a:pathLst>
                <a:path w="1749" h="2557" extrusionOk="0">
                  <a:moveTo>
                    <a:pt x="0" y="1"/>
                  </a:moveTo>
                  <a:lnTo>
                    <a:pt x="942" y="2556"/>
                  </a:lnTo>
                  <a:cubicBezTo>
                    <a:pt x="1480" y="1884"/>
                    <a:pt x="1749" y="942"/>
                    <a:pt x="1749" y="1"/>
                  </a:cubicBez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5" name="Google Shape;24515;p31"/>
            <p:cNvSpPr/>
            <p:nvPr/>
          </p:nvSpPr>
          <p:spPr>
            <a:xfrm>
              <a:off x="3384625" y="1771400"/>
              <a:ext cx="26925" cy="57200"/>
            </a:xfrm>
            <a:custGeom>
              <a:avLst/>
              <a:gdLst/>
              <a:ahLst/>
              <a:cxnLst/>
              <a:rect l="l" t="t" r="r" b="b"/>
              <a:pathLst>
                <a:path w="1077" h="2288" extrusionOk="0">
                  <a:moveTo>
                    <a:pt x="1077" y="1"/>
                  </a:moveTo>
                  <a:cubicBezTo>
                    <a:pt x="404" y="539"/>
                    <a:pt x="1" y="1346"/>
                    <a:pt x="135" y="2287"/>
                  </a:cubicBezTo>
                  <a:cubicBezTo>
                    <a:pt x="1077" y="1884"/>
                    <a:pt x="1077" y="942"/>
                    <a:pt x="1077" y="1"/>
                  </a:cubicBez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6" name="Google Shape;24516;p31"/>
            <p:cNvSpPr/>
            <p:nvPr/>
          </p:nvSpPr>
          <p:spPr>
            <a:xfrm>
              <a:off x="3892375" y="2074025"/>
              <a:ext cx="40375" cy="63925"/>
            </a:xfrm>
            <a:custGeom>
              <a:avLst/>
              <a:gdLst/>
              <a:ahLst/>
              <a:cxnLst/>
              <a:rect l="l" t="t" r="r" b="b"/>
              <a:pathLst>
                <a:path w="1615" h="2557" extrusionOk="0">
                  <a:moveTo>
                    <a:pt x="0" y="1"/>
                  </a:moveTo>
                  <a:cubicBezTo>
                    <a:pt x="0" y="808"/>
                    <a:pt x="269" y="1749"/>
                    <a:pt x="807" y="2556"/>
                  </a:cubicBezTo>
                  <a:lnTo>
                    <a:pt x="1076" y="2153"/>
                  </a:lnTo>
                  <a:cubicBezTo>
                    <a:pt x="1480" y="1615"/>
                    <a:pt x="1614" y="942"/>
                    <a:pt x="1211" y="27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7" name="Google Shape;24517;p31"/>
            <p:cNvSpPr/>
            <p:nvPr/>
          </p:nvSpPr>
          <p:spPr>
            <a:xfrm>
              <a:off x="3408175" y="2171550"/>
              <a:ext cx="37000" cy="47100"/>
            </a:xfrm>
            <a:custGeom>
              <a:avLst/>
              <a:gdLst/>
              <a:ahLst/>
              <a:cxnLst/>
              <a:rect l="l" t="t" r="r" b="b"/>
              <a:pathLst>
                <a:path w="1480" h="1884" extrusionOk="0">
                  <a:moveTo>
                    <a:pt x="1480" y="0"/>
                  </a:moveTo>
                  <a:lnTo>
                    <a:pt x="1480" y="0"/>
                  </a:lnTo>
                  <a:cubicBezTo>
                    <a:pt x="269" y="135"/>
                    <a:pt x="0" y="942"/>
                    <a:pt x="269" y="1883"/>
                  </a:cubicBezTo>
                  <a:cubicBezTo>
                    <a:pt x="807" y="1480"/>
                    <a:pt x="1345" y="807"/>
                    <a:pt x="1480" y="0"/>
                  </a:cubicBezTo>
                  <a:close/>
                </a:path>
              </a:pathLst>
            </a:custGeom>
            <a:solidFill>
              <a:srgbClr val="307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8" name="Google Shape;24518;p31"/>
            <p:cNvSpPr/>
            <p:nvPr/>
          </p:nvSpPr>
          <p:spPr>
            <a:xfrm>
              <a:off x="3468700" y="5056550"/>
              <a:ext cx="50450" cy="63925"/>
            </a:xfrm>
            <a:custGeom>
              <a:avLst/>
              <a:gdLst/>
              <a:ahLst/>
              <a:cxnLst/>
              <a:rect l="l" t="t" r="r" b="b"/>
              <a:pathLst>
                <a:path w="2018" h="2557" extrusionOk="0">
                  <a:moveTo>
                    <a:pt x="1614" y="1"/>
                  </a:moveTo>
                  <a:cubicBezTo>
                    <a:pt x="0" y="270"/>
                    <a:pt x="269" y="1211"/>
                    <a:pt x="807" y="2287"/>
                  </a:cubicBezTo>
                  <a:lnTo>
                    <a:pt x="1076" y="2556"/>
                  </a:lnTo>
                  <a:cubicBezTo>
                    <a:pt x="1749" y="1884"/>
                    <a:pt x="2018" y="942"/>
                    <a:pt x="1749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9" name="Google Shape;24519;p31"/>
            <p:cNvSpPr/>
            <p:nvPr/>
          </p:nvSpPr>
          <p:spPr>
            <a:xfrm>
              <a:off x="4255525" y="13242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673"/>
                    <a:pt x="0" y="1345"/>
                    <a:pt x="942" y="1749"/>
                  </a:cubicBezTo>
                  <a:cubicBezTo>
                    <a:pt x="942" y="942"/>
                    <a:pt x="942" y="269"/>
                    <a:pt x="135" y="0"/>
                  </a:cubicBezTo>
                  <a:close/>
                </a:path>
              </a:pathLst>
            </a:custGeom>
            <a:solidFill>
              <a:srgbClr val="4D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0" name="Google Shape;24520;p31"/>
            <p:cNvSpPr/>
            <p:nvPr/>
          </p:nvSpPr>
          <p:spPr>
            <a:xfrm>
              <a:off x="3488875" y="16268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269" y="135"/>
                  </a:moveTo>
                  <a:cubicBezTo>
                    <a:pt x="135" y="269"/>
                    <a:pt x="0" y="673"/>
                    <a:pt x="135" y="807"/>
                  </a:cubicBezTo>
                  <a:cubicBezTo>
                    <a:pt x="538" y="807"/>
                    <a:pt x="1211" y="673"/>
                    <a:pt x="1211" y="673"/>
                  </a:cubicBezTo>
                  <a:cubicBezTo>
                    <a:pt x="1211" y="0"/>
                    <a:pt x="673" y="269"/>
                    <a:pt x="269" y="135"/>
                  </a:cubicBezTo>
                  <a:close/>
                </a:path>
              </a:pathLst>
            </a:custGeom>
            <a:solidFill>
              <a:srgbClr val="5F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1" name="Google Shape;24521;p31"/>
            <p:cNvSpPr/>
            <p:nvPr/>
          </p:nvSpPr>
          <p:spPr>
            <a:xfrm>
              <a:off x="4299225" y="3119750"/>
              <a:ext cx="16850" cy="23575"/>
            </a:xfrm>
            <a:custGeom>
              <a:avLst/>
              <a:gdLst/>
              <a:ahLst/>
              <a:cxnLst/>
              <a:rect l="l" t="t" r="r" b="b"/>
              <a:pathLst>
                <a:path w="674" h="943" extrusionOk="0">
                  <a:moveTo>
                    <a:pt x="1" y="1"/>
                  </a:moveTo>
                  <a:cubicBezTo>
                    <a:pt x="1" y="404"/>
                    <a:pt x="270" y="808"/>
                    <a:pt x="673" y="942"/>
                  </a:cubicBezTo>
                  <a:cubicBezTo>
                    <a:pt x="673" y="539"/>
                    <a:pt x="404" y="135"/>
                    <a:pt x="1" y="1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2" name="Google Shape;24522;p31"/>
            <p:cNvSpPr/>
            <p:nvPr/>
          </p:nvSpPr>
          <p:spPr>
            <a:xfrm>
              <a:off x="4316050" y="31433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0" y="0"/>
                  </a:moveTo>
                  <a:cubicBezTo>
                    <a:pt x="0" y="404"/>
                    <a:pt x="269" y="807"/>
                    <a:pt x="807" y="807"/>
                  </a:cubicBezTo>
                  <a:cubicBezTo>
                    <a:pt x="807" y="404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3" name="Google Shape;24523;p31"/>
            <p:cNvSpPr/>
            <p:nvPr/>
          </p:nvSpPr>
          <p:spPr>
            <a:xfrm>
              <a:off x="3367825" y="1825200"/>
              <a:ext cx="23550" cy="23575"/>
            </a:xfrm>
            <a:custGeom>
              <a:avLst/>
              <a:gdLst/>
              <a:ahLst/>
              <a:cxnLst/>
              <a:rect l="l" t="t" r="r" b="b"/>
              <a:pathLst>
                <a:path w="942" h="943" extrusionOk="0">
                  <a:moveTo>
                    <a:pt x="807" y="1"/>
                  </a:moveTo>
                  <a:cubicBezTo>
                    <a:pt x="269" y="135"/>
                    <a:pt x="0" y="539"/>
                    <a:pt x="135" y="942"/>
                  </a:cubicBezTo>
                  <a:lnTo>
                    <a:pt x="942" y="942"/>
                  </a:lnTo>
                  <a:lnTo>
                    <a:pt x="807" y="1"/>
                  </a:ln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4" name="Google Shape;24524;p31"/>
            <p:cNvSpPr/>
            <p:nvPr/>
          </p:nvSpPr>
          <p:spPr>
            <a:xfrm>
              <a:off x="3408175" y="7794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0"/>
                  </a:moveTo>
                  <a:cubicBezTo>
                    <a:pt x="404" y="0"/>
                    <a:pt x="0" y="404"/>
                    <a:pt x="0" y="807"/>
                  </a:cubicBezTo>
                  <a:cubicBezTo>
                    <a:pt x="538" y="807"/>
                    <a:pt x="807" y="404"/>
                    <a:pt x="807" y="0"/>
                  </a:cubicBezTo>
                  <a:close/>
                </a:path>
              </a:pathLst>
            </a:custGeom>
            <a:solidFill>
              <a:srgbClr val="48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5" name="Google Shape;24525;p31"/>
            <p:cNvSpPr/>
            <p:nvPr/>
          </p:nvSpPr>
          <p:spPr>
            <a:xfrm>
              <a:off x="3498950" y="1233400"/>
              <a:ext cx="534675" cy="844325"/>
            </a:xfrm>
            <a:custGeom>
              <a:avLst/>
              <a:gdLst/>
              <a:ahLst/>
              <a:cxnLst/>
              <a:rect l="l" t="t" r="r" b="b"/>
              <a:pathLst>
                <a:path w="21387" h="33773" extrusionOk="0">
                  <a:moveTo>
                    <a:pt x="9795" y="12502"/>
                  </a:moveTo>
                  <a:cubicBezTo>
                    <a:pt x="9846" y="12502"/>
                    <a:pt x="9898" y="12505"/>
                    <a:pt x="9954" y="12509"/>
                  </a:cubicBezTo>
                  <a:lnTo>
                    <a:pt x="10357" y="13047"/>
                  </a:lnTo>
                  <a:cubicBezTo>
                    <a:pt x="9624" y="13257"/>
                    <a:pt x="8972" y="13630"/>
                    <a:pt x="8465" y="14230"/>
                  </a:cubicBezTo>
                  <a:lnTo>
                    <a:pt x="8465" y="14230"/>
                  </a:lnTo>
                  <a:cubicBezTo>
                    <a:pt x="8731" y="13511"/>
                    <a:pt x="8724" y="12502"/>
                    <a:pt x="9795" y="12502"/>
                  </a:cubicBezTo>
                  <a:close/>
                  <a:moveTo>
                    <a:pt x="6591" y="1"/>
                  </a:moveTo>
                  <a:lnTo>
                    <a:pt x="6591" y="1"/>
                  </a:lnTo>
                  <a:cubicBezTo>
                    <a:pt x="6188" y="3767"/>
                    <a:pt x="7398" y="6995"/>
                    <a:pt x="4708" y="9416"/>
                  </a:cubicBezTo>
                  <a:cubicBezTo>
                    <a:pt x="4439" y="11568"/>
                    <a:pt x="3498" y="13451"/>
                    <a:pt x="2018" y="15065"/>
                  </a:cubicBezTo>
                  <a:cubicBezTo>
                    <a:pt x="2287" y="15737"/>
                    <a:pt x="2422" y="16544"/>
                    <a:pt x="2287" y="17351"/>
                  </a:cubicBezTo>
                  <a:cubicBezTo>
                    <a:pt x="1749" y="17889"/>
                    <a:pt x="1077" y="17755"/>
                    <a:pt x="539" y="18158"/>
                  </a:cubicBezTo>
                  <a:cubicBezTo>
                    <a:pt x="808" y="20041"/>
                    <a:pt x="1" y="21924"/>
                    <a:pt x="539" y="23807"/>
                  </a:cubicBezTo>
                  <a:lnTo>
                    <a:pt x="2825" y="26094"/>
                  </a:lnTo>
                  <a:cubicBezTo>
                    <a:pt x="3094" y="24480"/>
                    <a:pt x="4977" y="23404"/>
                    <a:pt x="4574" y="21521"/>
                  </a:cubicBezTo>
                  <a:cubicBezTo>
                    <a:pt x="4843" y="21117"/>
                    <a:pt x="5112" y="20848"/>
                    <a:pt x="5381" y="20579"/>
                  </a:cubicBezTo>
                  <a:cubicBezTo>
                    <a:pt x="6322" y="19638"/>
                    <a:pt x="7802" y="19100"/>
                    <a:pt x="7667" y="17217"/>
                  </a:cubicBezTo>
                  <a:cubicBezTo>
                    <a:pt x="7414" y="16836"/>
                    <a:pt x="7339" y="16426"/>
                    <a:pt x="7402" y="16028"/>
                  </a:cubicBezTo>
                  <a:lnTo>
                    <a:pt x="7402" y="16028"/>
                  </a:lnTo>
                  <a:cubicBezTo>
                    <a:pt x="7400" y="16065"/>
                    <a:pt x="7398" y="16103"/>
                    <a:pt x="7398" y="16141"/>
                  </a:cubicBezTo>
                  <a:cubicBezTo>
                    <a:pt x="7533" y="16544"/>
                    <a:pt x="7802" y="16813"/>
                    <a:pt x="8071" y="16948"/>
                  </a:cubicBezTo>
                  <a:cubicBezTo>
                    <a:pt x="8609" y="16948"/>
                    <a:pt x="9147" y="16813"/>
                    <a:pt x="9550" y="16544"/>
                  </a:cubicBezTo>
                  <a:cubicBezTo>
                    <a:pt x="9819" y="16275"/>
                    <a:pt x="9954" y="16006"/>
                    <a:pt x="10223" y="15872"/>
                  </a:cubicBezTo>
                  <a:cubicBezTo>
                    <a:pt x="14796" y="17351"/>
                    <a:pt x="16275" y="19772"/>
                    <a:pt x="15065" y="23807"/>
                  </a:cubicBezTo>
                  <a:cubicBezTo>
                    <a:pt x="15334" y="24211"/>
                    <a:pt x="15468" y="24614"/>
                    <a:pt x="15468" y="25152"/>
                  </a:cubicBezTo>
                  <a:cubicBezTo>
                    <a:pt x="15468" y="25825"/>
                    <a:pt x="15334" y="26497"/>
                    <a:pt x="15065" y="27035"/>
                  </a:cubicBezTo>
                  <a:lnTo>
                    <a:pt x="15065" y="27842"/>
                  </a:lnTo>
                  <a:cubicBezTo>
                    <a:pt x="15468" y="28380"/>
                    <a:pt x="16275" y="28246"/>
                    <a:pt x="16679" y="28649"/>
                  </a:cubicBezTo>
                  <a:lnTo>
                    <a:pt x="16679" y="33491"/>
                  </a:lnTo>
                  <a:cubicBezTo>
                    <a:pt x="16762" y="33657"/>
                    <a:pt x="16948" y="33772"/>
                    <a:pt x="17141" y="33772"/>
                  </a:cubicBezTo>
                  <a:cubicBezTo>
                    <a:pt x="17261" y="33772"/>
                    <a:pt x="17383" y="33728"/>
                    <a:pt x="17486" y="33626"/>
                  </a:cubicBezTo>
                  <a:lnTo>
                    <a:pt x="17755" y="33222"/>
                  </a:lnTo>
                  <a:lnTo>
                    <a:pt x="17351" y="32684"/>
                  </a:lnTo>
                  <a:cubicBezTo>
                    <a:pt x="17486" y="29591"/>
                    <a:pt x="17486" y="29591"/>
                    <a:pt x="20579" y="28649"/>
                  </a:cubicBezTo>
                  <a:cubicBezTo>
                    <a:pt x="20848" y="28515"/>
                    <a:pt x="21117" y="28246"/>
                    <a:pt x="21386" y="27842"/>
                  </a:cubicBezTo>
                  <a:lnTo>
                    <a:pt x="21386" y="27170"/>
                  </a:lnTo>
                  <a:cubicBezTo>
                    <a:pt x="20983" y="26228"/>
                    <a:pt x="20445" y="25421"/>
                    <a:pt x="19907" y="24749"/>
                  </a:cubicBezTo>
                  <a:cubicBezTo>
                    <a:pt x="19638" y="23000"/>
                    <a:pt x="19772" y="21252"/>
                    <a:pt x="18696" y="19907"/>
                  </a:cubicBezTo>
                  <a:cubicBezTo>
                    <a:pt x="16410" y="17082"/>
                    <a:pt x="15468" y="13585"/>
                    <a:pt x="13047" y="11030"/>
                  </a:cubicBezTo>
                  <a:cubicBezTo>
                    <a:pt x="12106" y="10088"/>
                    <a:pt x="11702" y="9012"/>
                    <a:pt x="11568" y="7802"/>
                  </a:cubicBezTo>
                  <a:lnTo>
                    <a:pt x="6591" y="1"/>
                  </a:lnTo>
                  <a:close/>
                </a:path>
              </a:pathLst>
            </a:custGeom>
            <a:solidFill>
              <a:srgbClr val="1C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6" name="Google Shape;24526;p31"/>
            <p:cNvSpPr/>
            <p:nvPr/>
          </p:nvSpPr>
          <p:spPr>
            <a:xfrm>
              <a:off x="3915900" y="2050500"/>
              <a:ext cx="60550" cy="77125"/>
            </a:xfrm>
            <a:custGeom>
              <a:avLst/>
              <a:gdLst/>
              <a:ahLst/>
              <a:cxnLst/>
              <a:rect l="l" t="t" r="r" b="b"/>
              <a:pathLst>
                <a:path w="2422" h="3085" extrusionOk="0">
                  <a:moveTo>
                    <a:pt x="808" y="0"/>
                  </a:moveTo>
                  <a:lnTo>
                    <a:pt x="808" y="807"/>
                  </a:lnTo>
                  <a:lnTo>
                    <a:pt x="1" y="807"/>
                  </a:lnTo>
                  <a:lnTo>
                    <a:pt x="135" y="2959"/>
                  </a:lnTo>
                  <a:cubicBezTo>
                    <a:pt x="343" y="3048"/>
                    <a:pt x="532" y="3085"/>
                    <a:pt x="706" y="3085"/>
                  </a:cubicBezTo>
                  <a:cubicBezTo>
                    <a:pt x="1321" y="3085"/>
                    <a:pt x="1763" y="2631"/>
                    <a:pt x="2287" y="2421"/>
                  </a:cubicBezTo>
                  <a:cubicBezTo>
                    <a:pt x="2422" y="1345"/>
                    <a:pt x="2422" y="135"/>
                    <a:pt x="808" y="0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7" name="Google Shape;24527;p31"/>
            <p:cNvSpPr/>
            <p:nvPr/>
          </p:nvSpPr>
          <p:spPr>
            <a:xfrm>
              <a:off x="4319400" y="2897825"/>
              <a:ext cx="60550" cy="52025"/>
            </a:xfrm>
            <a:custGeom>
              <a:avLst/>
              <a:gdLst/>
              <a:ahLst/>
              <a:cxnLst/>
              <a:rect l="l" t="t" r="r" b="b"/>
              <a:pathLst>
                <a:path w="2422" h="2081" extrusionOk="0">
                  <a:moveTo>
                    <a:pt x="808" y="1"/>
                  </a:moveTo>
                  <a:lnTo>
                    <a:pt x="1" y="1749"/>
                  </a:lnTo>
                  <a:cubicBezTo>
                    <a:pt x="47" y="1740"/>
                    <a:pt x="94" y="1736"/>
                    <a:pt x="143" y="1736"/>
                  </a:cubicBezTo>
                  <a:cubicBezTo>
                    <a:pt x="583" y="1736"/>
                    <a:pt x="1107" y="2080"/>
                    <a:pt x="1518" y="2080"/>
                  </a:cubicBezTo>
                  <a:cubicBezTo>
                    <a:pt x="1720" y="2080"/>
                    <a:pt x="1894" y="1997"/>
                    <a:pt x="2018" y="1749"/>
                  </a:cubicBezTo>
                  <a:cubicBezTo>
                    <a:pt x="2422" y="942"/>
                    <a:pt x="1480" y="404"/>
                    <a:pt x="808" y="1"/>
                  </a:cubicBez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8" name="Google Shape;24528;p31"/>
            <p:cNvSpPr/>
            <p:nvPr/>
          </p:nvSpPr>
          <p:spPr>
            <a:xfrm>
              <a:off x="4316050" y="28575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135" y="538"/>
                    <a:pt x="0" y="1210"/>
                    <a:pt x="942" y="1748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9" name="Google Shape;24529;p31"/>
            <p:cNvSpPr/>
            <p:nvPr/>
          </p:nvSpPr>
          <p:spPr>
            <a:xfrm>
              <a:off x="4016775" y="1929450"/>
              <a:ext cx="16850" cy="23550"/>
            </a:xfrm>
            <a:custGeom>
              <a:avLst/>
              <a:gdLst/>
              <a:ahLst/>
              <a:cxnLst/>
              <a:rect l="l" t="t" r="r" b="b"/>
              <a:pathLst>
                <a:path w="674" h="942" extrusionOk="0">
                  <a:moveTo>
                    <a:pt x="673" y="0"/>
                  </a:moveTo>
                  <a:lnTo>
                    <a:pt x="1" y="807"/>
                  </a:lnTo>
                  <a:cubicBezTo>
                    <a:pt x="135" y="807"/>
                    <a:pt x="404" y="807"/>
                    <a:pt x="673" y="94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0" name="Google Shape;24530;p31"/>
            <p:cNvSpPr/>
            <p:nvPr/>
          </p:nvSpPr>
          <p:spPr>
            <a:xfrm>
              <a:off x="3075275" y="2433825"/>
              <a:ext cx="77375" cy="121075"/>
            </a:xfrm>
            <a:custGeom>
              <a:avLst/>
              <a:gdLst/>
              <a:ahLst/>
              <a:cxnLst/>
              <a:rect l="l" t="t" r="r" b="b"/>
              <a:pathLst>
                <a:path w="3095" h="4843" extrusionOk="0">
                  <a:moveTo>
                    <a:pt x="1346" y="0"/>
                  </a:moveTo>
                  <a:cubicBezTo>
                    <a:pt x="1077" y="1614"/>
                    <a:pt x="1" y="3228"/>
                    <a:pt x="1346" y="4842"/>
                  </a:cubicBezTo>
                  <a:cubicBezTo>
                    <a:pt x="2422" y="3901"/>
                    <a:pt x="3094" y="2421"/>
                    <a:pt x="2960" y="942"/>
                  </a:cubicBezTo>
                  <a:cubicBezTo>
                    <a:pt x="2691" y="269"/>
                    <a:pt x="2018" y="0"/>
                    <a:pt x="1346" y="0"/>
                  </a:cubicBezTo>
                  <a:close/>
                </a:path>
              </a:pathLst>
            </a:custGeom>
            <a:solidFill>
              <a:srgbClr val="437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1" name="Google Shape;24531;p31"/>
            <p:cNvSpPr/>
            <p:nvPr/>
          </p:nvSpPr>
          <p:spPr>
            <a:xfrm>
              <a:off x="3401450" y="1868925"/>
              <a:ext cx="74000" cy="97525"/>
            </a:xfrm>
            <a:custGeom>
              <a:avLst/>
              <a:gdLst/>
              <a:ahLst/>
              <a:cxnLst/>
              <a:rect l="l" t="t" r="r" b="b"/>
              <a:pathLst>
                <a:path w="2960" h="3901" extrusionOk="0">
                  <a:moveTo>
                    <a:pt x="2825" y="0"/>
                  </a:moveTo>
                  <a:lnTo>
                    <a:pt x="1211" y="942"/>
                  </a:lnTo>
                  <a:cubicBezTo>
                    <a:pt x="1345" y="1883"/>
                    <a:pt x="0" y="2690"/>
                    <a:pt x="1211" y="3901"/>
                  </a:cubicBezTo>
                  <a:cubicBezTo>
                    <a:pt x="2421" y="2959"/>
                    <a:pt x="2959" y="1480"/>
                    <a:pt x="2825" y="0"/>
                  </a:cubicBezTo>
                  <a:close/>
                </a:path>
              </a:pathLst>
            </a:custGeom>
            <a:solidFill>
              <a:srgbClr val="467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2" name="Google Shape;24532;p31"/>
            <p:cNvSpPr/>
            <p:nvPr/>
          </p:nvSpPr>
          <p:spPr>
            <a:xfrm>
              <a:off x="3949525" y="3441225"/>
              <a:ext cx="107625" cy="313425"/>
            </a:xfrm>
            <a:custGeom>
              <a:avLst/>
              <a:gdLst/>
              <a:ahLst/>
              <a:cxnLst/>
              <a:rect l="l" t="t" r="r" b="b"/>
              <a:pathLst>
                <a:path w="4305" h="12537" extrusionOk="0">
                  <a:moveTo>
                    <a:pt x="651" y="1"/>
                  </a:moveTo>
                  <a:cubicBezTo>
                    <a:pt x="541" y="1"/>
                    <a:pt x="415" y="18"/>
                    <a:pt x="270" y="54"/>
                  </a:cubicBezTo>
                  <a:cubicBezTo>
                    <a:pt x="270" y="2609"/>
                    <a:pt x="1" y="5299"/>
                    <a:pt x="1615" y="7720"/>
                  </a:cubicBezTo>
                  <a:cubicBezTo>
                    <a:pt x="2018" y="8393"/>
                    <a:pt x="1749" y="9334"/>
                    <a:pt x="1077" y="9738"/>
                  </a:cubicBezTo>
                  <a:cubicBezTo>
                    <a:pt x="808" y="10007"/>
                    <a:pt x="539" y="10276"/>
                    <a:pt x="270" y="10545"/>
                  </a:cubicBezTo>
                  <a:cubicBezTo>
                    <a:pt x="1077" y="11486"/>
                    <a:pt x="2018" y="12024"/>
                    <a:pt x="3229" y="12428"/>
                  </a:cubicBezTo>
                  <a:cubicBezTo>
                    <a:pt x="3406" y="12504"/>
                    <a:pt x="3550" y="12537"/>
                    <a:pt x="3668" y="12537"/>
                  </a:cubicBezTo>
                  <a:cubicBezTo>
                    <a:pt x="4175" y="12537"/>
                    <a:pt x="4196" y="11923"/>
                    <a:pt x="4305" y="11486"/>
                  </a:cubicBezTo>
                  <a:cubicBezTo>
                    <a:pt x="3767" y="10679"/>
                    <a:pt x="3498" y="9872"/>
                    <a:pt x="3498" y="9065"/>
                  </a:cubicBezTo>
                  <a:cubicBezTo>
                    <a:pt x="3901" y="8527"/>
                    <a:pt x="3901" y="7855"/>
                    <a:pt x="3498" y="7317"/>
                  </a:cubicBezTo>
                  <a:cubicBezTo>
                    <a:pt x="3363" y="6510"/>
                    <a:pt x="3632" y="5568"/>
                    <a:pt x="2825" y="4896"/>
                  </a:cubicBezTo>
                  <a:cubicBezTo>
                    <a:pt x="1211" y="3954"/>
                    <a:pt x="2422" y="2340"/>
                    <a:pt x="1615" y="1264"/>
                  </a:cubicBezTo>
                  <a:cubicBezTo>
                    <a:pt x="1382" y="683"/>
                    <a:pt x="1351" y="1"/>
                    <a:pt x="651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3" name="Google Shape;24533;p31"/>
            <p:cNvSpPr/>
            <p:nvPr/>
          </p:nvSpPr>
          <p:spPr>
            <a:xfrm>
              <a:off x="3922625" y="3094075"/>
              <a:ext cx="84100" cy="220725"/>
            </a:xfrm>
            <a:custGeom>
              <a:avLst/>
              <a:gdLst/>
              <a:ahLst/>
              <a:cxnLst/>
              <a:rect l="l" t="t" r="r" b="b"/>
              <a:pathLst>
                <a:path w="3364" h="8829" extrusionOk="0">
                  <a:moveTo>
                    <a:pt x="896" y="1"/>
                  </a:moveTo>
                  <a:cubicBezTo>
                    <a:pt x="788" y="1"/>
                    <a:pt x="683" y="140"/>
                    <a:pt x="539" y="355"/>
                  </a:cubicBezTo>
                  <a:cubicBezTo>
                    <a:pt x="1" y="3045"/>
                    <a:pt x="1480" y="5601"/>
                    <a:pt x="1346" y="8425"/>
                  </a:cubicBezTo>
                  <a:cubicBezTo>
                    <a:pt x="1615" y="8560"/>
                    <a:pt x="1884" y="8829"/>
                    <a:pt x="2287" y="8829"/>
                  </a:cubicBezTo>
                  <a:cubicBezTo>
                    <a:pt x="2556" y="8829"/>
                    <a:pt x="2960" y="8560"/>
                    <a:pt x="3094" y="8291"/>
                  </a:cubicBezTo>
                  <a:cubicBezTo>
                    <a:pt x="2287" y="6542"/>
                    <a:pt x="3363" y="4390"/>
                    <a:pt x="2018" y="2776"/>
                  </a:cubicBezTo>
                  <a:cubicBezTo>
                    <a:pt x="1211" y="2104"/>
                    <a:pt x="2018" y="893"/>
                    <a:pt x="1211" y="355"/>
                  </a:cubicBezTo>
                  <a:cubicBezTo>
                    <a:pt x="1086" y="105"/>
                    <a:pt x="990" y="1"/>
                    <a:pt x="896" y="1"/>
                  </a:cubicBezTo>
                  <a:close/>
                </a:path>
              </a:pathLst>
            </a:custGeom>
            <a:solidFill>
              <a:srgbClr val="87AE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4" name="Google Shape;24534;p31"/>
            <p:cNvSpPr/>
            <p:nvPr/>
          </p:nvSpPr>
          <p:spPr>
            <a:xfrm>
              <a:off x="3949525" y="3304700"/>
              <a:ext cx="90825" cy="189150"/>
            </a:xfrm>
            <a:custGeom>
              <a:avLst/>
              <a:gdLst/>
              <a:ahLst/>
              <a:cxnLst/>
              <a:rect l="l" t="t" r="r" b="b"/>
              <a:pathLst>
                <a:path w="3633" h="7566" extrusionOk="0">
                  <a:moveTo>
                    <a:pt x="1749" y="0"/>
                  </a:moveTo>
                  <a:cubicBezTo>
                    <a:pt x="1211" y="404"/>
                    <a:pt x="942" y="1076"/>
                    <a:pt x="942" y="1749"/>
                  </a:cubicBezTo>
                  <a:cubicBezTo>
                    <a:pt x="1346" y="3094"/>
                    <a:pt x="1" y="4170"/>
                    <a:pt x="270" y="5515"/>
                  </a:cubicBezTo>
                  <a:cubicBezTo>
                    <a:pt x="942" y="5918"/>
                    <a:pt x="1077" y="6591"/>
                    <a:pt x="1077" y="7263"/>
                  </a:cubicBezTo>
                  <a:cubicBezTo>
                    <a:pt x="1278" y="7465"/>
                    <a:pt x="1547" y="7566"/>
                    <a:pt x="1816" y="7566"/>
                  </a:cubicBezTo>
                  <a:cubicBezTo>
                    <a:pt x="2085" y="7566"/>
                    <a:pt x="2354" y="7465"/>
                    <a:pt x="2556" y="7263"/>
                  </a:cubicBezTo>
                  <a:cubicBezTo>
                    <a:pt x="1884" y="4842"/>
                    <a:pt x="3632" y="2287"/>
                    <a:pt x="2153" y="0"/>
                  </a:cubicBezTo>
                  <a:close/>
                </a:path>
              </a:pathLst>
            </a:custGeom>
            <a:solidFill>
              <a:srgbClr val="6D95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5" name="Google Shape;24535;p31"/>
            <p:cNvSpPr/>
            <p:nvPr/>
          </p:nvSpPr>
          <p:spPr>
            <a:xfrm>
              <a:off x="3831850" y="2895625"/>
              <a:ext cx="121075" cy="141675"/>
            </a:xfrm>
            <a:custGeom>
              <a:avLst/>
              <a:gdLst/>
              <a:ahLst/>
              <a:cxnLst/>
              <a:rect l="l" t="t" r="r" b="b"/>
              <a:pathLst>
                <a:path w="4843" h="5667" extrusionOk="0">
                  <a:moveTo>
                    <a:pt x="2064" y="1"/>
                  </a:moveTo>
                  <a:cubicBezTo>
                    <a:pt x="1841" y="1"/>
                    <a:pt x="1637" y="66"/>
                    <a:pt x="1480" y="223"/>
                  </a:cubicBezTo>
                  <a:cubicBezTo>
                    <a:pt x="0" y="2241"/>
                    <a:pt x="807" y="3855"/>
                    <a:pt x="2287" y="5334"/>
                  </a:cubicBezTo>
                  <a:cubicBezTo>
                    <a:pt x="2624" y="5559"/>
                    <a:pt x="3007" y="5666"/>
                    <a:pt x="3389" y="5666"/>
                  </a:cubicBezTo>
                  <a:cubicBezTo>
                    <a:pt x="3922" y="5666"/>
                    <a:pt x="4450" y="5457"/>
                    <a:pt x="4842" y="5065"/>
                  </a:cubicBezTo>
                  <a:cubicBezTo>
                    <a:pt x="4573" y="3182"/>
                    <a:pt x="2690" y="2106"/>
                    <a:pt x="2556" y="89"/>
                  </a:cubicBezTo>
                  <a:cubicBezTo>
                    <a:pt x="2389" y="33"/>
                    <a:pt x="2221" y="1"/>
                    <a:pt x="2064" y="1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6" name="Google Shape;24536;p31"/>
            <p:cNvSpPr/>
            <p:nvPr/>
          </p:nvSpPr>
          <p:spPr>
            <a:xfrm>
              <a:off x="3868825" y="3022250"/>
              <a:ext cx="87450" cy="77350"/>
            </a:xfrm>
            <a:custGeom>
              <a:avLst/>
              <a:gdLst/>
              <a:ahLst/>
              <a:cxnLst/>
              <a:rect l="l" t="t" r="r" b="b"/>
              <a:pathLst>
                <a:path w="3498" h="3094" extrusionOk="0">
                  <a:moveTo>
                    <a:pt x="270" y="0"/>
                  </a:moveTo>
                  <a:cubicBezTo>
                    <a:pt x="135" y="0"/>
                    <a:pt x="135" y="0"/>
                    <a:pt x="135" y="135"/>
                  </a:cubicBezTo>
                  <a:cubicBezTo>
                    <a:pt x="1" y="404"/>
                    <a:pt x="135" y="538"/>
                    <a:pt x="270" y="673"/>
                  </a:cubicBezTo>
                  <a:cubicBezTo>
                    <a:pt x="1346" y="1211"/>
                    <a:pt x="2153" y="2018"/>
                    <a:pt x="2691" y="3094"/>
                  </a:cubicBezTo>
                  <a:lnTo>
                    <a:pt x="3498" y="3094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54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7" name="Google Shape;24537;p31"/>
            <p:cNvSpPr/>
            <p:nvPr/>
          </p:nvSpPr>
          <p:spPr>
            <a:xfrm>
              <a:off x="3801575" y="2781000"/>
              <a:ext cx="87450" cy="87925"/>
            </a:xfrm>
            <a:custGeom>
              <a:avLst/>
              <a:gdLst/>
              <a:ahLst/>
              <a:cxnLst/>
              <a:rect l="l" t="t" r="r" b="b"/>
              <a:pathLst>
                <a:path w="3498" h="3517" extrusionOk="0">
                  <a:moveTo>
                    <a:pt x="2371" y="0"/>
                  </a:moveTo>
                  <a:cubicBezTo>
                    <a:pt x="2186" y="0"/>
                    <a:pt x="2018" y="34"/>
                    <a:pt x="1884" y="101"/>
                  </a:cubicBezTo>
                  <a:cubicBezTo>
                    <a:pt x="1346" y="505"/>
                    <a:pt x="942" y="1043"/>
                    <a:pt x="539" y="1446"/>
                  </a:cubicBezTo>
                  <a:cubicBezTo>
                    <a:pt x="1" y="1850"/>
                    <a:pt x="135" y="2388"/>
                    <a:pt x="270" y="2791"/>
                  </a:cubicBezTo>
                  <a:cubicBezTo>
                    <a:pt x="270" y="3195"/>
                    <a:pt x="539" y="3329"/>
                    <a:pt x="942" y="3464"/>
                  </a:cubicBezTo>
                  <a:cubicBezTo>
                    <a:pt x="1050" y="3500"/>
                    <a:pt x="1168" y="3516"/>
                    <a:pt x="1290" y="3516"/>
                  </a:cubicBezTo>
                  <a:cubicBezTo>
                    <a:pt x="1624" y="3516"/>
                    <a:pt x="1992" y="3391"/>
                    <a:pt x="2287" y="3195"/>
                  </a:cubicBezTo>
                  <a:cubicBezTo>
                    <a:pt x="2691" y="2791"/>
                    <a:pt x="2422" y="1984"/>
                    <a:pt x="2960" y="1581"/>
                  </a:cubicBezTo>
                  <a:cubicBezTo>
                    <a:pt x="2960" y="1043"/>
                    <a:pt x="3498" y="505"/>
                    <a:pt x="2960" y="101"/>
                  </a:cubicBezTo>
                  <a:cubicBezTo>
                    <a:pt x="2758" y="34"/>
                    <a:pt x="2556" y="0"/>
                    <a:pt x="2371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8" name="Google Shape;24538;p31"/>
            <p:cNvSpPr/>
            <p:nvPr/>
          </p:nvSpPr>
          <p:spPr>
            <a:xfrm>
              <a:off x="3973075" y="3486275"/>
              <a:ext cx="53825" cy="87600"/>
            </a:xfrm>
            <a:custGeom>
              <a:avLst/>
              <a:gdLst/>
              <a:ahLst/>
              <a:cxnLst/>
              <a:rect l="l" t="t" r="r" b="b"/>
              <a:pathLst>
                <a:path w="2153" h="3504" extrusionOk="0">
                  <a:moveTo>
                    <a:pt x="135" y="0"/>
                  </a:moveTo>
                  <a:cubicBezTo>
                    <a:pt x="135" y="807"/>
                    <a:pt x="0" y="1614"/>
                    <a:pt x="135" y="2421"/>
                  </a:cubicBezTo>
                  <a:cubicBezTo>
                    <a:pt x="326" y="2997"/>
                    <a:pt x="587" y="3504"/>
                    <a:pt x="1110" y="3504"/>
                  </a:cubicBezTo>
                  <a:cubicBezTo>
                    <a:pt x="1321" y="3504"/>
                    <a:pt x="1574" y="3421"/>
                    <a:pt x="1883" y="3228"/>
                  </a:cubicBezTo>
                  <a:cubicBezTo>
                    <a:pt x="1749" y="2959"/>
                    <a:pt x="1883" y="2690"/>
                    <a:pt x="2018" y="2421"/>
                  </a:cubicBezTo>
                  <a:cubicBezTo>
                    <a:pt x="2152" y="1614"/>
                    <a:pt x="2152" y="673"/>
                    <a:pt x="1749" y="0"/>
                  </a:cubicBezTo>
                  <a:close/>
                </a:path>
              </a:pathLst>
            </a:custGeom>
            <a:solidFill>
              <a:srgbClr val="95B6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9" name="Google Shape;24539;p31"/>
            <p:cNvSpPr/>
            <p:nvPr/>
          </p:nvSpPr>
          <p:spPr>
            <a:xfrm>
              <a:off x="3791500" y="2800325"/>
              <a:ext cx="23550" cy="65600"/>
            </a:xfrm>
            <a:custGeom>
              <a:avLst/>
              <a:gdLst/>
              <a:ahLst/>
              <a:cxnLst/>
              <a:rect l="l" t="t" r="r" b="b"/>
              <a:pathLst>
                <a:path w="942" h="2624" extrusionOk="0">
                  <a:moveTo>
                    <a:pt x="942" y="1"/>
                  </a:moveTo>
                  <a:cubicBezTo>
                    <a:pt x="0" y="539"/>
                    <a:pt x="135" y="1480"/>
                    <a:pt x="135" y="2422"/>
                  </a:cubicBezTo>
                  <a:cubicBezTo>
                    <a:pt x="202" y="2556"/>
                    <a:pt x="337" y="2623"/>
                    <a:pt x="488" y="2623"/>
                  </a:cubicBezTo>
                  <a:cubicBezTo>
                    <a:pt x="639" y="2623"/>
                    <a:pt x="807" y="2556"/>
                    <a:pt x="942" y="2422"/>
                  </a:cubicBezTo>
                  <a:lnTo>
                    <a:pt x="942" y="67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0" name="Google Shape;24540;p31"/>
            <p:cNvSpPr/>
            <p:nvPr/>
          </p:nvSpPr>
          <p:spPr>
            <a:xfrm>
              <a:off x="4016775" y="348290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" y="1"/>
                  </a:moveTo>
                  <a:lnTo>
                    <a:pt x="270" y="2422"/>
                  </a:lnTo>
                  <a:cubicBezTo>
                    <a:pt x="1077" y="1749"/>
                    <a:pt x="942" y="539"/>
                    <a:pt x="1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1" name="Google Shape;24541;p31"/>
            <p:cNvSpPr/>
            <p:nvPr/>
          </p:nvSpPr>
          <p:spPr>
            <a:xfrm>
              <a:off x="3952900" y="3099575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35" y="1"/>
                  </a:moveTo>
                  <a:cubicBezTo>
                    <a:pt x="135" y="942"/>
                    <a:pt x="0" y="1884"/>
                    <a:pt x="942" y="2422"/>
                  </a:cubicBezTo>
                  <a:cubicBezTo>
                    <a:pt x="807" y="1615"/>
                    <a:pt x="1076" y="673"/>
                    <a:pt x="135" y="1"/>
                  </a:cubicBezTo>
                  <a:close/>
                </a:path>
              </a:pathLst>
            </a:custGeom>
            <a:solidFill>
              <a:srgbClr val="54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2" name="Google Shape;24542;p31"/>
            <p:cNvSpPr/>
            <p:nvPr/>
          </p:nvSpPr>
          <p:spPr>
            <a:xfrm>
              <a:off x="4036950" y="362412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1" y="1"/>
                  </a:moveTo>
                  <a:lnTo>
                    <a:pt x="1" y="1615"/>
                  </a:lnTo>
                  <a:cubicBezTo>
                    <a:pt x="808" y="1077"/>
                    <a:pt x="808" y="539"/>
                    <a:pt x="1" y="1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3" name="Google Shape;24543;p31"/>
            <p:cNvSpPr/>
            <p:nvPr/>
          </p:nvSpPr>
          <p:spPr>
            <a:xfrm>
              <a:off x="4070575" y="3583775"/>
              <a:ext cx="23575" cy="20200"/>
            </a:xfrm>
            <a:custGeom>
              <a:avLst/>
              <a:gdLst/>
              <a:ahLst/>
              <a:cxnLst/>
              <a:rect l="l" t="t" r="r" b="b"/>
              <a:pathLst>
                <a:path w="943" h="808" extrusionOk="0">
                  <a:moveTo>
                    <a:pt x="942" y="1"/>
                  </a:moveTo>
                  <a:lnTo>
                    <a:pt x="1" y="404"/>
                  </a:lnTo>
                  <a:cubicBezTo>
                    <a:pt x="270" y="808"/>
                    <a:pt x="673" y="808"/>
                    <a:pt x="942" y="808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4" name="Google Shape;24544;p31"/>
            <p:cNvSpPr/>
            <p:nvPr/>
          </p:nvSpPr>
          <p:spPr>
            <a:xfrm>
              <a:off x="3852025" y="281715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269" y="269"/>
                    <a:pt x="0" y="942"/>
                    <a:pt x="135" y="1614"/>
                  </a:cubicBezTo>
                  <a:lnTo>
                    <a:pt x="404" y="1749"/>
                  </a:lnTo>
                  <a:lnTo>
                    <a:pt x="942" y="161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4580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5" name="Google Shape;24545;p31"/>
            <p:cNvSpPr/>
            <p:nvPr/>
          </p:nvSpPr>
          <p:spPr>
            <a:xfrm>
              <a:off x="3862100" y="2860850"/>
              <a:ext cx="43750" cy="37000"/>
            </a:xfrm>
            <a:custGeom>
              <a:avLst/>
              <a:gdLst/>
              <a:ahLst/>
              <a:cxnLst/>
              <a:rect l="l" t="t" r="r" b="b"/>
              <a:pathLst>
                <a:path w="1750" h="1480" extrusionOk="0">
                  <a:moveTo>
                    <a:pt x="539" y="1"/>
                  </a:moveTo>
                  <a:cubicBezTo>
                    <a:pt x="135" y="270"/>
                    <a:pt x="1" y="807"/>
                    <a:pt x="135" y="1211"/>
                  </a:cubicBezTo>
                  <a:lnTo>
                    <a:pt x="539" y="1480"/>
                  </a:lnTo>
                  <a:lnTo>
                    <a:pt x="1211" y="1480"/>
                  </a:lnTo>
                  <a:cubicBezTo>
                    <a:pt x="1615" y="1076"/>
                    <a:pt x="1749" y="404"/>
                    <a:pt x="1346" y="1"/>
                  </a:cubicBezTo>
                  <a:close/>
                </a:path>
              </a:pathLst>
            </a:custGeom>
            <a:solidFill>
              <a:srgbClr val="4580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6" name="Google Shape;24546;p31"/>
            <p:cNvSpPr/>
            <p:nvPr/>
          </p:nvSpPr>
          <p:spPr>
            <a:xfrm>
              <a:off x="3895725" y="2857500"/>
              <a:ext cx="20200" cy="40350"/>
            </a:xfrm>
            <a:custGeom>
              <a:avLst/>
              <a:gdLst/>
              <a:ahLst/>
              <a:cxnLst/>
              <a:rect l="l" t="t" r="r" b="b"/>
              <a:pathLst>
                <a:path w="808" h="1614" extrusionOk="0">
                  <a:moveTo>
                    <a:pt x="1" y="0"/>
                  </a:moveTo>
                  <a:lnTo>
                    <a:pt x="1" y="1614"/>
                  </a:lnTo>
                  <a:cubicBezTo>
                    <a:pt x="808" y="1210"/>
                    <a:pt x="808" y="673"/>
                    <a:pt x="1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7" name="Google Shape;24547;p31"/>
            <p:cNvSpPr/>
            <p:nvPr/>
          </p:nvSpPr>
          <p:spPr>
            <a:xfrm>
              <a:off x="4097475" y="3644300"/>
              <a:ext cx="16850" cy="20200"/>
            </a:xfrm>
            <a:custGeom>
              <a:avLst/>
              <a:gdLst/>
              <a:ahLst/>
              <a:cxnLst/>
              <a:rect l="l" t="t" r="r" b="b"/>
              <a:pathLst>
                <a:path w="674" h="808" extrusionOk="0">
                  <a:moveTo>
                    <a:pt x="1" y="1"/>
                  </a:moveTo>
                  <a:cubicBezTo>
                    <a:pt x="270" y="270"/>
                    <a:pt x="404" y="539"/>
                    <a:pt x="673" y="808"/>
                  </a:cubicBezTo>
                  <a:cubicBezTo>
                    <a:pt x="404" y="539"/>
                    <a:pt x="270" y="270"/>
                    <a:pt x="1" y="1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8" name="Google Shape;24548;p31"/>
            <p:cNvSpPr/>
            <p:nvPr/>
          </p:nvSpPr>
          <p:spPr>
            <a:xfrm>
              <a:off x="3794850" y="2860850"/>
              <a:ext cx="104275" cy="202150"/>
            </a:xfrm>
            <a:custGeom>
              <a:avLst/>
              <a:gdLst/>
              <a:ahLst/>
              <a:cxnLst/>
              <a:rect l="l" t="t" r="r" b="b"/>
              <a:pathLst>
                <a:path w="4171" h="8086" extrusionOk="0">
                  <a:moveTo>
                    <a:pt x="1" y="1"/>
                  </a:moveTo>
                  <a:cubicBezTo>
                    <a:pt x="1" y="1076"/>
                    <a:pt x="1" y="2018"/>
                    <a:pt x="135" y="3094"/>
                  </a:cubicBezTo>
                  <a:cubicBezTo>
                    <a:pt x="1211" y="3363"/>
                    <a:pt x="1615" y="3901"/>
                    <a:pt x="1077" y="5111"/>
                  </a:cubicBezTo>
                  <a:cubicBezTo>
                    <a:pt x="404" y="6725"/>
                    <a:pt x="1749" y="7398"/>
                    <a:pt x="2825" y="8070"/>
                  </a:cubicBezTo>
                  <a:cubicBezTo>
                    <a:pt x="2836" y="8081"/>
                    <a:pt x="2847" y="8086"/>
                    <a:pt x="2858" y="8086"/>
                  </a:cubicBezTo>
                  <a:cubicBezTo>
                    <a:pt x="2999" y="8086"/>
                    <a:pt x="3229" y="7388"/>
                    <a:pt x="3229" y="7263"/>
                  </a:cubicBezTo>
                  <a:lnTo>
                    <a:pt x="3229" y="6456"/>
                  </a:lnTo>
                  <a:cubicBezTo>
                    <a:pt x="4170" y="4842"/>
                    <a:pt x="2153" y="3228"/>
                    <a:pt x="3229" y="1480"/>
                  </a:cubicBezTo>
                  <a:cubicBezTo>
                    <a:pt x="2691" y="539"/>
                    <a:pt x="1615" y="539"/>
                    <a:pt x="808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9" name="Google Shape;24549;p31"/>
            <p:cNvSpPr/>
            <p:nvPr/>
          </p:nvSpPr>
          <p:spPr>
            <a:xfrm>
              <a:off x="3522500" y="2913375"/>
              <a:ext cx="94175" cy="85350"/>
            </a:xfrm>
            <a:custGeom>
              <a:avLst/>
              <a:gdLst/>
              <a:ahLst/>
              <a:cxnLst/>
              <a:rect l="l" t="t" r="r" b="b"/>
              <a:pathLst>
                <a:path w="3767" h="3414" extrusionOk="0">
                  <a:moveTo>
                    <a:pt x="3039" y="0"/>
                  </a:moveTo>
                  <a:cubicBezTo>
                    <a:pt x="2726" y="0"/>
                    <a:pt x="2341" y="191"/>
                    <a:pt x="2018" y="320"/>
                  </a:cubicBezTo>
                  <a:cubicBezTo>
                    <a:pt x="1614" y="993"/>
                    <a:pt x="0" y="320"/>
                    <a:pt x="404" y="1800"/>
                  </a:cubicBezTo>
                  <a:cubicBezTo>
                    <a:pt x="1480" y="1800"/>
                    <a:pt x="2825" y="1800"/>
                    <a:pt x="2959" y="3414"/>
                  </a:cubicBezTo>
                  <a:cubicBezTo>
                    <a:pt x="3497" y="2741"/>
                    <a:pt x="3766" y="1800"/>
                    <a:pt x="3632" y="993"/>
                  </a:cubicBezTo>
                  <a:cubicBezTo>
                    <a:pt x="3632" y="224"/>
                    <a:pt x="3377" y="0"/>
                    <a:pt x="3039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0" name="Google Shape;24550;p31"/>
            <p:cNvSpPr/>
            <p:nvPr/>
          </p:nvSpPr>
          <p:spPr>
            <a:xfrm>
              <a:off x="3653625" y="3074375"/>
              <a:ext cx="53825" cy="113500"/>
            </a:xfrm>
            <a:custGeom>
              <a:avLst/>
              <a:gdLst/>
              <a:ahLst/>
              <a:cxnLst/>
              <a:rect l="l" t="t" r="r" b="b"/>
              <a:pathLst>
                <a:path w="2153" h="4540" extrusionOk="0">
                  <a:moveTo>
                    <a:pt x="337" y="0"/>
                  </a:moveTo>
                  <a:cubicBezTo>
                    <a:pt x="203" y="0"/>
                    <a:pt x="68" y="67"/>
                    <a:pt x="1" y="202"/>
                  </a:cubicBezTo>
                  <a:lnTo>
                    <a:pt x="808" y="1816"/>
                  </a:lnTo>
                  <a:cubicBezTo>
                    <a:pt x="1077" y="2085"/>
                    <a:pt x="1346" y="2354"/>
                    <a:pt x="1615" y="2623"/>
                  </a:cubicBezTo>
                  <a:lnTo>
                    <a:pt x="1615" y="4237"/>
                  </a:lnTo>
                  <a:cubicBezTo>
                    <a:pt x="1682" y="4439"/>
                    <a:pt x="1783" y="4540"/>
                    <a:pt x="1884" y="4540"/>
                  </a:cubicBezTo>
                  <a:cubicBezTo>
                    <a:pt x="1985" y="4540"/>
                    <a:pt x="2086" y="4439"/>
                    <a:pt x="2153" y="4237"/>
                  </a:cubicBezTo>
                  <a:lnTo>
                    <a:pt x="2153" y="874"/>
                  </a:lnTo>
                  <a:lnTo>
                    <a:pt x="673" y="202"/>
                  </a:lnTo>
                  <a:cubicBezTo>
                    <a:pt x="606" y="67"/>
                    <a:pt x="472" y="0"/>
                    <a:pt x="337" y="0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1" name="Google Shape;24551;p31"/>
            <p:cNvSpPr/>
            <p:nvPr/>
          </p:nvSpPr>
          <p:spPr>
            <a:xfrm>
              <a:off x="3616650" y="3079400"/>
              <a:ext cx="16825" cy="65600"/>
            </a:xfrm>
            <a:custGeom>
              <a:avLst/>
              <a:gdLst/>
              <a:ahLst/>
              <a:cxnLst/>
              <a:rect l="l" t="t" r="r" b="b"/>
              <a:pathLst>
                <a:path w="673" h="2624" extrusionOk="0">
                  <a:moveTo>
                    <a:pt x="0" y="1"/>
                  </a:moveTo>
                  <a:lnTo>
                    <a:pt x="0" y="2422"/>
                  </a:lnTo>
                  <a:cubicBezTo>
                    <a:pt x="68" y="2556"/>
                    <a:pt x="168" y="2624"/>
                    <a:pt x="286" y="2624"/>
                  </a:cubicBezTo>
                  <a:cubicBezTo>
                    <a:pt x="404" y="2624"/>
                    <a:pt x="538" y="2556"/>
                    <a:pt x="673" y="2422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2" name="Google Shape;24552;p31"/>
            <p:cNvSpPr/>
            <p:nvPr/>
          </p:nvSpPr>
          <p:spPr>
            <a:xfrm>
              <a:off x="3653625" y="2413650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1" y="0"/>
                  </a:moveTo>
                  <a:lnTo>
                    <a:pt x="1" y="1614"/>
                  </a:lnTo>
                  <a:cubicBezTo>
                    <a:pt x="808" y="1076"/>
                    <a:pt x="808" y="538"/>
                    <a:pt x="1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3" name="Google Shape;24553;p31"/>
            <p:cNvSpPr/>
            <p:nvPr/>
          </p:nvSpPr>
          <p:spPr>
            <a:xfrm>
              <a:off x="3653625" y="3071850"/>
              <a:ext cx="20200" cy="7575"/>
            </a:xfrm>
            <a:custGeom>
              <a:avLst/>
              <a:gdLst/>
              <a:ahLst/>
              <a:cxnLst/>
              <a:rect l="l" t="t" r="r" b="b"/>
              <a:pathLst>
                <a:path w="808" h="303" extrusionOk="0">
                  <a:moveTo>
                    <a:pt x="404" y="0"/>
                  </a:moveTo>
                  <a:cubicBezTo>
                    <a:pt x="270" y="0"/>
                    <a:pt x="135" y="101"/>
                    <a:pt x="1" y="303"/>
                  </a:cubicBezTo>
                  <a:lnTo>
                    <a:pt x="808" y="303"/>
                  </a:lnTo>
                  <a:cubicBezTo>
                    <a:pt x="673" y="101"/>
                    <a:pt x="539" y="0"/>
                    <a:pt x="404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4" name="Google Shape;24554;p31"/>
            <p:cNvSpPr/>
            <p:nvPr/>
          </p:nvSpPr>
          <p:spPr>
            <a:xfrm>
              <a:off x="3693975" y="25347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80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5" name="Google Shape;24555;p31"/>
            <p:cNvSpPr/>
            <p:nvPr/>
          </p:nvSpPr>
          <p:spPr>
            <a:xfrm>
              <a:off x="3673800" y="2524600"/>
              <a:ext cx="20200" cy="10125"/>
            </a:xfrm>
            <a:custGeom>
              <a:avLst/>
              <a:gdLst/>
              <a:ahLst/>
              <a:cxnLst/>
              <a:rect l="l" t="t" r="r" b="b"/>
              <a:pathLst>
                <a:path w="808" h="405" extrusionOk="0">
                  <a:moveTo>
                    <a:pt x="404" y="1"/>
                  </a:moveTo>
                  <a:cubicBezTo>
                    <a:pt x="270" y="1"/>
                    <a:pt x="135" y="135"/>
                    <a:pt x="1" y="404"/>
                  </a:cubicBezTo>
                  <a:lnTo>
                    <a:pt x="808" y="404"/>
                  </a:lnTo>
                  <a:cubicBezTo>
                    <a:pt x="673" y="135"/>
                    <a:pt x="539" y="1"/>
                    <a:pt x="404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6" name="Google Shape;24556;p31"/>
            <p:cNvSpPr/>
            <p:nvPr/>
          </p:nvSpPr>
          <p:spPr>
            <a:xfrm>
              <a:off x="3653625" y="24741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1" y="0"/>
                  </a:moveTo>
                  <a:lnTo>
                    <a:pt x="1" y="807"/>
                  </a:lnTo>
                  <a:cubicBezTo>
                    <a:pt x="539" y="538"/>
                    <a:pt x="539" y="269"/>
                    <a:pt x="1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7" name="Google Shape;24557;p31"/>
            <p:cNvSpPr/>
            <p:nvPr/>
          </p:nvSpPr>
          <p:spPr>
            <a:xfrm>
              <a:off x="3226600" y="3337550"/>
              <a:ext cx="158050" cy="145375"/>
            </a:xfrm>
            <a:custGeom>
              <a:avLst/>
              <a:gdLst/>
              <a:ahLst/>
              <a:cxnLst/>
              <a:rect l="l" t="t" r="r" b="b"/>
              <a:pathLst>
                <a:path w="6322" h="5815" extrusionOk="0">
                  <a:moveTo>
                    <a:pt x="2283" y="0"/>
                  </a:moveTo>
                  <a:cubicBezTo>
                    <a:pt x="2054" y="0"/>
                    <a:pt x="1834" y="105"/>
                    <a:pt x="1614" y="435"/>
                  </a:cubicBezTo>
                  <a:cubicBezTo>
                    <a:pt x="538" y="2049"/>
                    <a:pt x="0" y="3932"/>
                    <a:pt x="135" y="5815"/>
                  </a:cubicBezTo>
                  <a:lnTo>
                    <a:pt x="942" y="5815"/>
                  </a:lnTo>
                  <a:cubicBezTo>
                    <a:pt x="1211" y="5546"/>
                    <a:pt x="1480" y="5277"/>
                    <a:pt x="1749" y="5142"/>
                  </a:cubicBezTo>
                  <a:cubicBezTo>
                    <a:pt x="2036" y="3898"/>
                    <a:pt x="3140" y="3131"/>
                    <a:pt x="4335" y="3131"/>
                  </a:cubicBezTo>
                  <a:cubicBezTo>
                    <a:pt x="4819" y="3131"/>
                    <a:pt x="5318" y="3257"/>
                    <a:pt x="5784" y="3528"/>
                  </a:cubicBezTo>
                  <a:cubicBezTo>
                    <a:pt x="6322" y="2587"/>
                    <a:pt x="5380" y="1914"/>
                    <a:pt x="5246" y="1107"/>
                  </a:cubicBezTo>
                  <a:cubicBezTo>
                    <a:pt x="4798" y="547"/>
                    <a:pt x="4256" y="267"/>
                    <a:pt x="3699" y="267"/>
                  </a:cubicBezTo>
                  <a:cubicBezTo>
                    <a:pt x="3587" y="267"/>
                    <a:pt x="3475" y="278"/>
                    <a:pt x="3363" y="300"/>
                  </a:cubicBezTo>
                  <a:cubicBezTo>
                    <a:pt x="2965" y="221"/>
                    <a:pt x="2614" y="0"/>
                    <a:pt x="2283" y="0"/>
                  </a:cubicBezTo>
                  <a:close/>
                </a:path>
              </a:pathLst>
            </a:custGeom>
            <a:solidFill>
              <a:srgbClr val="22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8" name="Google Shape;24558;p31"/>
            <p:cNvSpPr/>
            <p:nvPr/>
          </p:nvSpPr>
          <p:spPr>
            <a:xfrm>
              <a:off x="3317375" y="3301325"/>
              <a:ext cx="84100" cy="50475"/>
            </a:xfrm>
            <a:custGeom>
              <a:avLst/>
              <a:gdLst/>
              <a:ahLst/>
              <a:cxnLst/>
              <a:rect l="l" t="t" r="r" b="b"/>
              <a:pathLst>
                <a:path w="3364" h="2019" extrusionOk="0">
                  <a:moveTo>
                    <a:pt x="539" y="1"/>
                  </a:moveTo>
                  <a:lnTo>
                    <a:pt x="539" y="808"/>
                  </a:lnTo>
                  <a:cubicBezTo>
                    <a:pt x="1" y="1480"/>
                    <a:pt x="539" y="1749"/>
                    <a:pt x="1077" y="2018"/>
                  </a:cubicBezTo>
                  <a:cubicBezTo>
                    <a:pt x="1480" y="2018"/>
                    <a:pt x="1884" y="1884"/>
                    <a:pt x="2153" y="1615"/>
                  </a:cubicBezTo>
                  <a:cubicBezTo>
                    <a:pt x="2691" y="1480"/>
                    <a:pt x="3229" y="1480"/>
                    <a:pt x="3363" y="942"/>
                  </a:cubicBezTo>
                  <a:cubicBezTo>
                    <a:pt x="3363" y="404"/>
                    <a:pt x="2960" y="1"/>
                    <a:pt x="2422" y="1"/>
                  </a:cubicBezTo>
                  <a:close/>
                </a:path>
              </a:pathLst>
            </a:custGeom>
            <a:solidFill>
              <a:srgbClr val="22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9" name="Google Shape;24559;p31"/>
            <p:cNvSpPr/>
            <p:nvPr/>
          </p:nvSpPr>
          <p:spPr>
            <a:xfrm>
              <a:off x="3192975" y="3482900"/>
              <a:ext cx="77350" cy="50700"/>
            </a:xfrm>
            <a:custGeom>
              <a:avLst/>
              <a:gdLst/>
              <a:ahLst/>
              <a:cxnLst/>
              <a:rect l="l" t="t" r="r" b="b"/>
              <a:pathLst>
                <a:path w="3094" h="2028" extrusionOk="0">
                  <a:moveTo>
                    <a:pt x="1480" y="1"/>
                  </a:moveTo>
                  <a:cubicBezTo>
                    <a:pt x="807" y="1"/>
                    <a:pt x="0" y="404"/>
                    <a:pt x="269" y="1077"/>
                  </a:cubicBezTo>
                  <a:cubicBezTo>
                    <a:pt x="460" y="1552"/>
                    <a:pt x="986" y="2028"/>
                    <a:pt x="1563" y="2028"/>
                  </a:cubicBezTo>
                  <a:cubicBezTo>
                    <a:pt x="1803" y="2028"/>
                    <a:pt x="2051" y="1946"/>
                    <a:pt x="2287" y="1749"/>
                  </a:cubicBezTo>
                  <a:cubicBezTo>
                    <a:pt x="3094" y="942"/>
                    <a:pt x="1480" y="808"/>
                    <a:pt x="1480" y="1"/>
                  </a:cubicBezTo>
                  <a:close/>
                </a:path>
              </a:pathLst>
            </a:custGeom>
            <a:solidFill>
              <a:srgbClr val="31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0" name="Google Shape;24560;p31"/>
            <p:cNvSpPr/>
            <p:nvPr/>
          </p:nvSpPr>
          <p:spPr>
            <a:xfrm>
              <a:off x="3307300" y="3321500"/>
              <a:ext cx="50450" cy="41225"/>
            </a:xfrm>
            <a:custGeom>
              <a:avLst/>
              <a:gdLst/>
              <a:ahLst/>
              <a:cxnLst/>
              <a:rect l="l" t="t" r="r" b="b"/>
              <a:pathLst>
                <a:path w="2018" h="1649" extrusionOk="0">
                  <a:moveTo>
                    <a:pt x="942" y="1"/>
                  </a:moveTo>
                  <a:lnTo>
                    <a:pt x="0" y="808"/>
                  </a:lnTo>
                  <a:cubicBezTo>
                    <a:pt x="337" y="1368"/>
                    <a:pt x="860" y="1649"/>
                    <a:pt x="1414" y="1649"/>
                  </a:cubicBezTo>
                  <a:cubicBezTo>
                    <a:pt x="1525" y="1649"/>
                    <a:pt x="1637" y="1637"/>
                    <a:pt x="1749" y="1615"/>
                  </a:cubicBezTo>
                  <a:cubicBezTo>
                    <a:pt x="1749" y="1615"/>
                    <a:pt x="1883" y="1615"/>
                    <a:pt x="1883" y="1346"/>
                  </a:cubicBezTo>
                  <a:cubicBezTo>
                    <a:pt x="2018" y="1211"/>
                    <a:pt x="1883" y="1077"/>
                    <a:pt x="1749" y="808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1" name="Google Shape;24561;p31"/>
            <p:cNvSpPr/>
            <p:nvPr/>
          </p:nvSpPr>
          <p:spPr>
            <a:xfrm>
              <a:off x="3250125" y="34627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31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2" name="Google Shape;24562;p31"/>
            <p:cNvSpPr/>
            <p:nvPr/>
          </p:nvSpPr>
          <p:spPr>
            <a:xfrm>
              <a:off x="3280400" y="3616075"/>
              <a:ext cx="10100" cy="8075"/>
            </a:xfrm>
            <a:custGeom>
              <a:avLst/>
              <a:gdLst/>
              <a:ahLst/>
              <a:cxnLst/>
              <a:rect l="l" t="t" r="r" b="b"/>
              <a:pathLst>
                <a:path w="404" h="323" extrusionOk="0">
                  <a:moveTo>
                    <a:pt x="127" y="1"/>
                  </a:moveTo>
                  <a:cubicBezTo>
                    <a:pt x="55" y="1"/>
                    <a:pt x="0" y="67"/>
                    <a:pt x="0" y="188"/>
                  </a:cubicBezTo>
                  <a:cubicBezTo>
                    <a:pt x="0" y="188"/>
                    <a:pt x="269" y="323"/>
                    <a:pt x="404" y="323"/>
                  </a:cubicBezTo>
                  <a:cubicBezTo>
                    <a:pt x="330" y="101"/>
                    <a:pt x="215" y="1"/>
                    <a:pt x="127" y="1"/>
                  </a:cubicBez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3" name="Google Shape;24563;p31"/>
            <p:cNvSpPr/>
            <p:nvPr/>
          </p:nvSpPr>
          <p:spPr>
            <a:xfrm>
              <a:off x="3949525" y="3301325"/>
              <a:ext cx="47100" cy="47100"/>
            </a:xfrm>
            <a:custGeom>
              <a:avLst/>
              <a:gdLst/>
              <a:ahLst/>
              <a:cxnLst/>
              <a:rect l="l" t="t" r="r" b="b"/>
              <a:pathLst>
                <a:path w="1884" h="1884" extrusionOk="0">
                  <a:moveTo>
                    <a:pt x="1749" y="1"/>
                  </a:moveTo>
                  <a:lnTo>
                    <a:pt x="270" y="135"/>
                  </a:lnTo>
                  <a:cubicBezTo>
                    <a:pt x="1" y="808"/>
                    <a:pt x="270" y="1480"/>
                    <a:pt x="942" y="1884"/>
                  </a:cubicBezTo>
                  <a:cubicBezTo>
                    <a:pt x="1615" y="1615"/>
                    <a:pt x="1884" y="808"/>
                    <a:pt x="1749" y="1"/>
                  </a:cubicBezTo>
                  <a:close/>
                </a:path>
              </a:pathLst>
            </a:custGeom>
            <a:solidFill>
              <a:srgbClr val="ADC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4" name="Google Shape;24564;p31"/>
            <p:cNvSpPr/>
            <p:nvPr/>
          </p:nvSpPr>
          <p:spPr>
            <a:xfrm>
              <a:off x="3956250" y="36846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5" name="Google Shape;24565;p31"/>
            <p:cNvSpPr/>
            <p:nvPr/>
          </p:nvSpPr>
          <p:spPr>
            <a:xfrm>
              <a:off x="3616650" y="1662475"/>
              <a:ext cx="137875" cy="179575"/>
            </a:xfrm>
            <a:custGeom>
              <a:avLst/>
              <a:gdLst/>
              <a:ahLst/>
              <a:cxnLst/>
              <a:rect l="l" t="t" r="r" b="b"/>
              <a:pathLst>
                <a:path w="5515" h="7183" extrusionOk="0">
                  <a:moveTo>
                    <a:pt x="2856" y="1"/>
                  </a:moveTo>
                  <a:cubicBezTo>
                    <a:pt x="2628" y="1"/>
                    <a:pt x="2385" y="126"/>
                    <a:pt x="2287" y="323"/>
                  </a:cubicBezTo>
                  <a:cubicBezTo>
                    <a:pt x="2152" y="995"/>
                    <a:pt x="2018" y="1668"/>
                    <a:pt x="1211" y="1937"/>
                  </a:cubicBezTo>
                  <a:cubicBezTo>
                    <a:pt x="0" y="2071"/>
                    <a:pt x="404" y="2744"/>
                    <a:pt x="673" y="3551"/>
                  </a:cubicBezTo>
                  <a:cubicBezTo>
                    <a:pt x="1883" y="4492"/>
                    <a:pt x="1883" y="6375"/>
                    <a:pt x="3363" y="7182"/>
                  </a:cubicBezTo>
                  <a:cubicBezTo>
                    <a:pt x="4035" y="6241"/>
                    <a:pt x="4708" y="5165"/>
                    <a:pt x="5246" y="4223"/>
                  </a:cubicBezTo>
                  <a:cubicBezTo>
                    <a:pt x="5515" y="3416"/>
                    <a:pt x="5515" y="2609"/>
                    <a:pt x="5246" y="1937"/>
                  </a:cubicBezTo>
                  <a:cubicBezTo>
                    <a:pt x="4708" y="995"/>
                    <a:pt x="4035" y="457"/>
                    <a:pt x="3094" y="54"/>
                  </a:cubicBezTo>
                  <a:cubicBezTo>
                    <a:pt x="3022" y="18"/>
                    <a:pt x="2940" y="1"/>
                    <a:pt x="2856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6" name="Google Shape;24566;p31"/>
            <p:cNvSpPr/>
            <p:nvPr/>
          </p:nvSpPr>
          <p:spPr>
            <a:xfrm>
              <a:off x="3657000" y="2056050"/>
              <a:ext cx="79925" cy="139050"/>
            </a:xfrm>
            <a:custGeom>
              <a:avLst/>
              <a:gdLst/>
              <a:ahLst/>
              <a:cxnLst/>
              <a:rect l="l" t="t" r="r" b="b"/>
              <a:pathLst>
                <a:path w="3197" h="5562" extrusionOk="0">
                  <a:moveTo>
                    <a:pt x="1938" y="0"/>
                  </a:moveTo>
                  <a:cubicBezTo>
                    <a:pt x="1835" y="0"/>
                    <a:pt x="1726" y="15"/>
                    <a:pt x="1614" y="47"/>
                  </a:cubicBezTo>
                  <a:cubicBezTo>
                    <a:pt x="807" y="47"/>
                    <a:pt x="0" y="585"/>
                    <a:pt x="404" y="1527"/>
                  </a:cubicBezTo>
                  <a:cubicBezTo>
                    <a:pt x="942" y="2737"/>
                    <a:pt x="135" y="4082"/>
                    <a:pt x="673" y="5562"/>
                  </a:cubicBezTo>
                  <a:cubicBezTo>
                    <a:pt x="2825" y="4755"/>
                    <a:pt x="2556" y="3006"/>
                    <a:pt x="2959" y="1527"/>
                  </a:cubicBezTo>
                  <a:cubicBezTo>
                    <a:pt x="3196" y="816"/>
                    <a:pt x="2702" y="0"/>
                    <a:pt x="1938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7" name="Google Shape;24567;p31"/>
            <p:cNvSpPr/>
            <p:nvPr/>
          </p:nvSpPr>
          <p:spPr>
            <a:xfrm>
              <a:off x="3673800" y="1881375"/>
              <a:ext cx="77375" cy="97450"/>
            </a:xfrm>
            <a:custGeom>
              <a:avLst/>
              <a:gdLst/>
              <a:ahLst/>
              <a:cxnLst/>
              <a:rect l="l" t="t" r="r" b="b"/>
              <a:pathLst>
                <a:path w="3095" h="3898" extrusionOk="0">
                  <a:moveTo>
                    <a:pt x="1107" y="0"/>
                  </a:moveTo>
                  <a:cubicBezTo>
                    <a:pt x="965" y="0"/>
                    <a:pt x="821" y="51"/>
                    <a:pt x="673" y="175"/>
                  </a:cubicBezTo>
                  <a:cubicBezTo>
                    <a:pt x="1" y="982"/>
                    <a:pt x="673" y="2461"/>
                    <a:pt x="1" y="3403"/>
                  </a:cubicBezTo>
                  <a:cubicBezTo>
                    <a:pt x="484" y="3704"/>
                    <a:pt x="967" y="3898"/>
                    <a:pt x="1425" y="3898"/>
                  </a:cubicBezTo>
                  <a:cubicBezTo>
                    <a:pt x="1988" y="3898"/>
                    <a:pt x="2515" y="3606"/>
                    <a:pt x="2960" y="2865"/>
                  </a:cubicBezTo>
                  <a:cubicBezTo>
                    <a:pt x="3094" y="2327"/>
                    <a:pt x="3094" y="1789"/>
                    <a:pt x="3094" y="1116"/>
                  </a:cubicBezTo>
                  <a:cubicBezTo>
                    <a:pt x="2326" y="1006"/>
                    <a:pt x="1736" y="0"/>
                    <a:pt x="1107" y="0"/>
                  </a:cubicBezTo>
                  <a:close/>
                </a:path>
              </a:pathLst>
            </a:custGeom>
            <a:solidFill>
              <a:srgbClr val="1F5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8" name="Google Shape;24568;p31"/>
            <p:cNvSpPr/>
            <p:nvPr/>
          </p:nvSpPr>
          <p:spPr>
            <a:xfrm>
              <a:off x="3613275" y="17512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9" name="Google Shape;24569;p31"/>
            <p:cNvSpPr/>
            <p:nvPr/>
          </p:nvSpPr>
          <p:spPr>
            <a:xfrm>
              <a:off x="3993250" y="1852100"/>
              <a:ext cx="43725" cy="60550"/>
            </a:xfrm>
            <a:custGeom>
              <a:avLst/>
              <a:gdLst/>
              <a:ahLst/>
              <a:cxnLst/>
              <a:rect l="l" t="t" r="r" b="b"/>
              <a:pathLst>
                <a:path w="1749" h="2422" extrusionOk="0">
                  <a:moveTo>
                    <a:pt x="135" y="1"/>
                  </a:moveTo>
                  <a:cubicBezTo>
                    <a:pt x="0" y="942"/>
                    <a:pt x="673" y="1884"/>
                    <a:pt x="1614" y="2422"/>
                  </a:cubicBezTo>
                  <a:cubicBezTo>
                    <a:pt x="1749" y="1211"/>
                    <a:pt x="1749" y="1"/>
                    <a:pt x="135" y="1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0" name="Google Shape;24570;p31"/>
            <p:cNvSpPr/>
            <p:nvPr/>
          </p:nvSpPr>
          <p:spPr>
            <a:xfrm>
              <a:off x="3314025" y="2958350"/>
              <a:ext cx="181600" cy="282475"/>
            </a:xfrm>
            <a:custGeom>
              <a:avLst/>
              <a:gdLst/>
              <a:ahLst/>
              <a:cxnLst/>
              <a:rect l="l" t="t" r="r" b="b"/>
              <a:pathLst>
                <a:path w="7264" h="11299" extrusionOk="0">
                  <a:moveTo>
                    <a:pt x="4708" y="1"/>
                  </a:moveTo>
                  <a:cubicBezTo>
                    <a:pt x="4340" y="316"/>
                    <a:pt x="3952" y="406"/>
                    <a:pt x="3551" y="406"/>
                  </a:cubicBezTo>
                  <a:cubicBezTo>
                    <a:pt x="3025" y="406"/>
                    <a:pt x="2477" y="252"/>
                    <a:pt x="1926" y="252"/>
                  </a:cubicBezTo>
                  <a:cubicBezTo>
                    <a:pt x="1822" y="252"/>
                    <a:pt x="1718" y="257"/>
                    <a:pt x="1614" y="270"/>
                  </a:cubicBezTo>
                  <a:cubicBezTo>
                    <a:pt x="1614" y="404"/>
                    <a:pt x="1480" y="539"/>
                    <a:pt x="1480" y="808"/>
                  </a:cubicBezTo>
                  <a:cubicBezTo>
                    <a:pt x="1614" y="808"/>
                    <a:pt x="1614" y="942"/>
                    <a:pt x="1614" y="1077"/>
                  </a:cubicBezTo>
                  <a:cubicBezTo>
                    <a:pt x="1614" y="1346"/>
                    <a:pt x="1614" y="1615"/>
                    <a:pt x="1345" y="1749"/>
                  </a:cubicBezTo>
                  <a:lnTo>
                    <a:pt x="538" y="4170"/>
                  </a:lnTo>
                  <a:cubicBezTo>
                    <a:pt x="404" y="4708"/>
                    <a:pt x="0" y="5246"/>
                    <a:pt x="673" y="5784"/>
                  </a:cubicBezTo>
                  <a:cubicBezTo>
                    <a:pt x="1614" y="6591"/>
                    <a:pt x="1614" y="8071"/>
                    <a:pt x="673" y="8878"/>
                  </a:cubicBezTo>
                  <a:cubicBezTo>
                    <a:pt x="0" y="9954"/>
                    <a:pt x="135" y="10761"/>
                    <a:pt x="1480" y="11299"/>
                  </a:cubicBezTo>
                  <a:lnTo>
                    <a:pt x="1883" y="11299"/>
                  </a:lnTo>
                  <a:cubicBezTo>
                    <a:pt x="2152" y="11164"/>
                    <a:pt x="2421" y="11030"/>
                    <a:pt x="2556" y="10895"/>
                  </a:cubicBezTo>
                  <a:lnTo>
                    <a:pt x="3363" y="10492"/>
                  </a:lnTo>
                  <a:cubicBezTo>
                    <a:pt x="3766" y="10357"/>
                    <a:pt x="4170" y="10223"/>
                    <a:pt x="4573" y="10088"/>
                  </a:cubicBezTo>
                  <a:cubicBezTo>
                    <a:pt x="4708" y="9819"/>
                    <a:pt x="4977" y="9550"/>
                    <a:pt x="4977" y="9281"/>
                  </a:cubicBezTo>
                  <a:cubicBezTo>
                    <a:pt x="4708" y="8743"/>
                    <a:pt x="4573" y="8340"/>
                    <a:pt x="4439" y="7936"/>
                  </a:cubicBezTo>
                  <a:cubicBezTo>
                    <a:pt x="4573" y="7667"/>
                    <a:pt x="4842" y="7398"/>
                    <a:pt x="4977" y="7264"/>
                  </a:cubicBezTo>
                  <a:cubicBezTo>
                    <a:pt x="6187" y="6860"/>
                    <a:pt x="6994" y="6053"/>
                    <a:pt x="7263" y="4843"/>
                  </a:cubicBezTo>
                  <a:lnTo>
                    <a:pt x="7263" y="2556"/>
                  </a:lnTo>
                  <a:cubicBezTo>
                    <a:pt x="6053" y="2018"/>
                    <a:pt x="5246" y="1077"/>
                    <a:pt x="4708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1" name="Google Shape;24571;p31"/>
            <p:cNvSpPr/>
            <p:nvPr/>
          </p:nvSpPr>
          <p:spPr>
            <a:xfrm>
              <a:off x="3351000" y="3183650"/>
              <a:ext cx="141250" cy="85825"/>
            </a:xfrm>
            <a:custGeom>
              <a:avLst/>
              <a:gdLst/>
              <a:ahLst/>
              <a:cxnLst/>
              <a:rect l="l" t="t" r="r" b="b"/>
              <a:pathLst>
                <a:path w="5650" h="3433" extrusionOk="0">
                  <a:moveTo>
                    <a:pt x="4843" y="0"/>
                  </a:moveTo>
                  <a:cubicBezTo>
                    <a:pt x="4305" y="404"/>
                    <a:pt x="3498" y="0"/>
                    <a:pt x="3229" y="673"/>
                  </a:cubicBezTo>
                  <a:lnTo>
                    <a:pt x="2422" y="673"/>
                  </a:lnTo>
                  <a:cubicBezTo>
                    <a:pt x="2018" y="1211"/>
                    <a:pt x="1211" y="1076"/>
                    <a:pt x="808" y="1480"/>
                  </a:cubicBezTo>
                  <a:cubicBezTo>
                    <a:pt x="539" y="1749"/>
                    <a:pt x="270" y="2152"/>
                    <a:pt x="1" y="2287"/>
                  </a:cubicBezTo>
                  <a:cubicBezTo>
                    <a:pt x="112" y="2951"/>
                    <a:pt x="222" y="3433"/>
                    <a:pt x="783" y="3433"/>
                  </a:cubicBezTo>
                  <a:cubicBezTo>
                    <a:pt x="903" y="3433"/>
                    <a:pt x="1045" y="3411"/>
                    <a:pt x="1211" y="3363"/>
                  </a:cubicBezTo>
                  <a:cubicBezTo>
                    <a:pt x="2691" y="2959"/>
                    <a:pt x="4170" y="2421"/>
                    <a:pt x="5381" y="1480"/>
                  </a:cubicBezTo>
                  <a:cubicBezTo>
                    <a:pt x="5650" y="807"/>
                    <a:pt x="5650" y="269"/>
                    <a:pt x="4843" y="0"/>
                  </a:cubicBezTo>
                  <a:close/>
                </a:path>
              </a:pathLst>
            </a:custGeom>
            <a:solidFill>
              <a:srgbClr val="1D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2" name="Google Shape;24572;p31"/>
            <p:cNvSpPr/>
            <p:nvPr/>
          </p:nvSpPr>
          <p:spPr>
            <a:xfrm>
              <a:off x="3351000" y="3341675"/>
              <a:ext cx="74000" cy="80725"/>
            </a:xfrm>
            <a:custGeom>
              <a:avLst/>
              <a:gdLst/>
              <a:ahLst/>
              <a:cxnLst/>
              <a:rect l="l" t="t" r="r" b="b"/>
              <a:pathLst>
                <a:path w="2960" h="3229" extrusionOk="0">
                  <a:moveTo>
                    <a:pt x="1" y="1"/>
                  </a:moveTo>
                  <a:lnTo>
                    <a:pt x="1" y="808"/>
                  </a:lnTo>
                  <a:cubicBezTo>
                    <a:pt x="1" y="1749"/>
                    <a:pt x="270" y="2556"/>
                    <a:pt x="808" y="3229"/>
                  </a:cubicBezTo>
                  <a:cubicBezTo>
                    <a:pt x="2287" y="2556"/>
                    <a:pt x="2960" y="1749"/>
                    <a:pt x="942" y="808"/>
                  </a:cubicBezTo>
                  <a:cubicBezTo>
                    <a:pt x="808" y="808"/>
                    <a:pt x="808" y="270"/>
                    <a:pt x="808" y="1"/>
                  </a:cubicBezTo>
                  <a:close/>
                </a:path>
              </a:pathLst>
            </a:custGeom>
            <a:solidFill>
              <a:srgbClr val="24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3" name="Google Shape;24573;p31"/>
            <p:cNvSpPr/>
            <p:nvPr/>
          </p:nvSpPr>
          <p:spPr>
            <a:xfrm>
              <a:off x="3300575" y="3152850"/>
              <a:ext cx="10100" cy="7275"/>
            </a:xfrm>
            <a:custGeom>
              <a:avLst/>
              <a:gdLst/>
              <a:ahLst/>
              <a:cxnLst/>
              <a:rect l="l" t="t" r="r" b="b"/>
              <a:pathLst>
                <a:path w="404" h="291" extrusionOk="0">
                  <a:moveTo>
                    <a:pt x="65" y="0"/>
                  </a:moveTo>
                  <a:cubicBezTo>
                    <a:pt x="22" y="0"/>
                    <a:pt x="0" y="22"/>
                    <a:pt x="0" y="22"/>
                  </a:cubicBezTo>
                  <a:cubicBezTo>
                    <a:pt x="0" y="156"/>
                    <a:pt x="135" y="291"/>
                    <a:pt x="269" y="291"/>
                  </a:cubicBezTo>
                  <a:lnTo>
                    <a:pt x="404" y="291"/>
                  </a:lnTo>
                  <a:cubicBezTo>
                    <a:pt x="242" y="49"/>
                    <a:pt x="130" y="0"/>
                    <a:pt x="65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4" name="Google Shape;24574;p31"/>
            <p:cNvSpPr/>
            <p:nvPr/>
          </p:nvSpPr>
          <p:spPr>
            <a:xfrm>
              <a:off x="3307300" y="3160100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0" y="1"/>
                  </a:moveTo>
                  <a:cubicBezTo>
                    <a:pt x="135" y="404"/>
                    <a:pt x="538" y="808"/>
                    <a:pt x="942" y="808"/>
                  </a:cubicBezTo>
                  <a:cubicBezTo>
                    <a:pt x="673" y="539"/>
                    <a:pt x="404" y="270"/>
                    <a:pt x="135" y="1"/>
                  </a:cubicBezTo>
                  <a:close/>
                </a:path>
              </a:pathLst>
            </a:custGeom>
            <a:solidFill>
              <a:srgbClr val="6BA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5" name="Google Shape;24575;p31"/>
            <p:cNvSpPr/>
            <p:nvPr/>
          </p:nvSpPr>
          <p:spPr>
            <a:xfrm>
              <a:off x="3324100" y="4642325"/>
              <a:ext cx="245500" cy="574500"/>
            </a:xfrm>
            <a:custGeom>
              <a:avLst/>
              <a:gdLst/>
              <a:ahLst/>
              <a:cxnLst/>
              <a:rect l="l" t="t" r="r" b="b"/>
              <a:pathLst>
                <a:path w="9820" h="22980" extrusionOk="0">
                  <a:moveTo>
                    <a:pt x="7499" y="0"/>
                  </a:moveTo>
                  <a:cubicBezTo>
                    <a:pt x="7384" y="0"/>
                    <a:pt x="7261" y="9"/>
                    <a:pt x="7129" y="26"/>
                  </a:cubicBezTo>
                  <a:cubicBezTo>
                    <a:pt x="6726" y="26"/>
                    <a:pt x="6457" y="295"/>
                    <a:pt x="6188" y="564"/>
                  </a:cubicBezTo>
                  <a:cubicBezTo>
                    <a:pt x="6053" y="968"/>
                    <a:pt x="6053" y="1237"/>
                    <a:pt x="6053" y="1640"/>
                  </a:cubicBezTo>
                  <a:cubicBezTo>
                    <a:pt x="6053" y="2044"/>
                    <a:pt x="6053" y="2313"/>
                    <a:pt x="6188" y="2716"/>
                  </a:cubicBezTo>
                  <a:cubicBezTo>
                    <a:pt x="6726" y="3120"/>
                    <a:pt x="6860" y="3523"/>
                    <a:pt x="6188" y="3927"/>
                  </a:cubicBezTo>
                  <a:cubicBezTo>
                    <a:pt x="6053" y="4330"/>
                    <a:pt x="5919" y="4734"/>
                    <a:pt x="5784" y="5272"/>
                  </a:cubicBezTo>
                  <a:cubicBezTo>
                    <a:pt x="5515" y="5944"/>
                    <a:pt x="5112" y="6751"/>
                    <a:pt x="4574" y="7289"/>
                  </a:cubicBezTo>
                  <a:lnTo>
                    <a:pt x="4305" y="7693"/>
                  </a:lnTo>
                  <a:cubicBezTo>
                    <a:pt x="4036" y="7962"/>
                    <a:pt x="3901" y="8231"/>
                    <a:pt x="3767" y="8500"/>
                  </a:cubicBezTo>
                  <a:cubicBezTo>
                    <a:pt x="3632" y="9172"/>
                    <a:pt x="3363" y="9710"/>
                    <a:pt x="3229" y="10383"/>
                  </a:cubicBezTo>
                  <a:cubicBezTo>
                    <a:pt x="3094" y="10786"/>
                    <a:pt x="2825" y="11190"/>
                    <a:pt x="2422" y="11190"/>
                  </a:cubicBezTo>
                  <a:lnTo>
                    <a:pt x="1480" y="11190"/>
                  </a:lnTo>
                  <a:cubicBezTo>
                    <a:pt x="1077" y="11190"/>
                    <a:pt x="539" y="11324"/>
                    <a:pt x="270" y="11728"/>
                  </a:cubicBezTo>
                  <a:lnTo>
                    <a:pt x="270" y="14149"/>
                  </a:lnTo>
                  <a:cubicBezTo>
                    <a:pt x="270" y="14149"/>
                    <a:pt x="135" y="14283"/>
                    <a:pt x="135" y="14418"/>
                  </a:cubicBezTo>
                  <a:cubicBezTo>
                    <a:pt x="1" y="14687"/>
                    <a:pt x="135" y="14821"/>
                    <a:pt x="270" y="14956"/>
                  </a:cubicBezTo>
                  <a:lnTo>
                    <a:pt x="270" y="15763"/>
                  </a:lnTo>
                  <a:cubicBezTo>
                    <a:pt x="1187" y="15419"/>
                    <a:pt x="1322" y="13708"/>
                    <a:pt x="2423" y="13708"/>
                  </a:cubicBezTo>
                  <a:cubicBezTo>
                    <a:pt x="2615" y="13708"/>
                    <a:pt x="2835" y="13760"/>
                    <a:pt x="3094" y="13880"/>
                  </a:cubicBezTo>
                  <a:cubicBezTo>
                    <a:pt x="4170" y="14418"/>
                    <a:pt x="4036" y="15628"/>
                    <a:pt x="3498" y="16570"/>
                  </a:cubicBezTo>
                  <a:lnTo>
                    <a:pt x="3498" y="17108"/>
                  </a:lnTo>
                  <a:cubicBezTo>
                    <a:pt x="3363" y="17646"/>
                    <a:pt x="3363" y="18049"/>
                    <a:pt x="3498" y="18587"/>
                  </a:cubicBezTo>
                  <a:lnTo>
                    <a:pt x="3498" y="19125"/>
                  </a:lnTo>
                  <a:cubicBezTo>
                    <a:pt x="3632" y="20605"/>
                    <a:pt x="1749" y="21277"/>
                    <a:pt x="1615" y="22757"/>
                  </a:cubicBezTo>
                  <a:cubicBezTo>
                    <a:pt x="2044" y="22910"/>
                    <a:pt x="2410" y="22979"/>
                    <a:pt x="2726" y="22979"/>
                  </a:cubicBezTo>
                  <a:cubicBezTo>
                    <a:pt x="3797" y="22979"/>
                    <a:pt x="4293" y="22181"/>
                    <a:pt x="4708" y="21143"/>
                  </a:cubicBezTo>
                  <a:cubicBezTo>
                    <a:pt x="5112" y="20201"/>
                    <a:pt x="5246" y="19125"/>
                    <a:pt x="6591" y="18856"/>
                  </a:cubicBezTo>
                  <a:cubicBezTo>
                    <a:pt x="6726" y="18049"/>
                    <a:pt x="6591" y="17108"/>
                    <a:pt x="7398" y="16570"/>
                  </a:cubicBezTo>
                  <a:cubicBezTo>
                    <a:pt x="6860" y="14149"/>
                    <a:pt x="6860" y="11862"/>
                    <a:pt x="9012" y="10114"/>
                  </a:cubicBezTo>
                  <a:lnTo>
                    <a:pt x="9012" y="7693"/>
                  </a:lnTo>
                  <a:cubicBezTo>
                    <a:pt x="9012" y="7693"/>
                    <a:pt x="8878" y="7558"/>
                    <a:pt x="8878" y="7424"/>
                  </a:cubicBezTo>
                  <a:cubicBezTo>
                    <a:pt x="8743" y="7289"/>
                    <a:pt x="8878" y="7020"/>
                    <a:pt x="9012" y="6886"/>
                  </a:cubicBezTo>
                  <a:cubicBezTo>
                    <a:pt x="8878" y="5406"/>
                    <a:pt x="9819" y="4196"/>
                    <a:pt x="9819" y="2851"/>
                  </a:cubicBezTo>
                  <a:cubicBezTo>
                    <a:pt x="9191" y="1719"/>
                    <a:pt x="9150" y="0"/>
                    <a:pt x="7499" y="0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6" name="Google Shape;24576;p31"/>
            <p:cNvSpPr/>
            <p:nvPr/>
          </p:nvSpPr>
          <p:spPr>
            <a:xfrm>
              <a:off x="3354375" y="5039750"/>
              <a:ext cx="67275" cy="84775"/>
            </a:xfrm>
            <a:custGeom>
              <a:avLst/>
              <a:gdLst/>
              <a:ahLst/>
              <a:cxnLst/>
              <a:rect l="l" t="t" r="r" b="b"/>
              <a:pathLst>
                <a:path w="2691" h="3391" extrusionOk="0">
                  <a:moveTo>
                    <a:pt x="1345" y="0"/>
                  </a:moveTo>
                  <a:cubicBezTo>
                    <a:pt x="0" y="404"/>
                    <a:pt x="807" y="1614"/>
                    <a:pt x="673" y="2421"/>
                  </a:cubicBezTo>
                  <a:cubicBezTo>
                    <a:pt x="595" y="3196"/>
                    <a:pt x="875" y="3390"/>
                    <a:pt x="1280" y="3390"/>
                  </a:cubicBezTo>
                  <a:cubicBezTo>
                    <a:pt x="1578" y="3390"/>
                    <a:pt x="1945" y="3285"/>
                    <a:pt x="2287" y="3228"/>
                  </a:cubicBezTo>
                  <a:lnTo>
                    <a:pt x="2287" y="3094"/>
                  </a:lnTo>
                  <a:cubicBezTo>
                    <a:pt x="2690" y="2421"/>
                    <a:pt x="2690" y="1345"/>
                    <a:pt x="2152" y="673"/>
                  </a:cubicBezTo>
                  <a:cubicBezTo>
                    <a:pt x="1883" y="404"/>
                    <a:pt x="1480" y="0"/>
                    <a:pt x="1345" y="0"/>
                  </a:cubicBezTo>
                  <a:close/>
                </a:path>
              </a:pathLst>
            </a:custGeom>
            <a:solidFill>
              <a:srgbClr val="9AB9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7" name="Google Shape;24577;p31"/>
            <p:cNvSpPr/>
            <p:nvPr/>
          </p:nvSpPr>
          <p:spPr>
            <a:xfrm>
              <a:off x="3478775" y="4612700"/>
              <a:ext cx="117725" cy="100900"/>
            </a:xfrm>
            <a:custGeom>
              <a:avLst/>
              <a:gdLst/>
              <a:ahLst/>
              <a:cxnLst/>
              <a:rect l="l" t="t" r="r" b="b"/>
              <a:pathLst>
                <a:path w="4709" h="4036" extrusionOk="0">
                  <a:moveTo>
                    <a:pt x="1346" y="1"/>
                  </a:moveTo>
                  <a:cubicBezTo>
                    <a:pt x="808" y="404"/>
                    <a:pt x="1" y="808"/>
                    <a:pt x="539" y="1615"/>
                  </a:cubicBezTo>
                  <a:cubicBezTo>
                    <a:pt x="603" y="1610"/>
                    <a:pt x="665" y="1607"/>
                    <a:pt x="726" y="1607"/>
                  </a:cubicBezTo>
                  <a:cubicBezTo>
                    <a:pt x="2318" y="1607"/>
                    <a:pt x="2730" y="3258"/>
                    <a:pt x="3767" y="4036"/>
                  </a:cubicBezTo>
                  <a:cubicBezTo>
                    <a:pt x="3498" y="3229"/>
                    <a:pt x="4708" y="2422"/>
                    <a:pt x="3767" y="1615"/>
                  </a:cubicBezTo>
                  <a:lnTo>
                    <a:pt x="1346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8" name="Google Shape;24578;p31"/>
            <p:cNvSpPr/>
            <p:nvPr/>
          </p:nvSpPr>
          <p:spPr>
            <a:xfrm>
              <a:off x="3539300" y="4814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404" y="135"/>
                    <a:pt x="270" y="1"/>
                    <a:pt x="135" y="270"/>
                  </a:cubicBezTo>
                  <a:cubicBezTo>
                    <a:pt x="1" y="539"/>
                    <a:pt x="135" y="673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9" name="Google Shape;24579;p31"/>
            <p:cNvSpPr/>
            <p:nvPr/>
          </p:nvSpPr>
          <p:spPr>
            <a:xfrm>
              <a:off x="3683900" y="1626825"/>
              <a:ext cx="90800" cy="84075"/>
            </a:xfrm>
            <a:custGeom>
              <a:avLst/>
              <a:gdLst/>
              <a:ahLst/>
              <a:cxnLst/>
              <a:rect l="l" t="t" r="r" b="b"/>
              <a:pathLst>
                <a:path w="3632" h="3363" extrusionOk="0">
                  <a:moveTo>
                    <a:pt x="2018" y="0"/>
                  </a:moveTo>
                  <a:cubicBezTo>
                    <a:pt x="1749" y="269"/>
                    <a:pt x="1345" y="538"/>
                    <a:pt x="1076" y="807"/>
                  </a:cubicBezTo>
                  <a:lnTo>
                    <a:pt x="404" y="807"/>
                  </a:lnTo>
                  <a:cubicBezTo>
                    <a:pt x="269" y="807"/>
                    <a:pt x="135" y="807"/>
                    <a:pt x="135" y="1076"/>
                  </a:cubicBezTo>
                  <a:cubicBezTo>
                    <a:pt x="0" y="1211"/>
                    <a:pt x="135" y="1480"/>
                    <a:pt x="404" y="1614"/>
                  </a:cubicBezTo>
                  <a:cubicBezTo>
                    <a:pt x="673" y="2556"/>
                    <a:pt x="1614" y="3228"/>
                    <a:pt x="2556" y="3363"/>
                  </a:cubicBezTo>
                  <a:cubicBezTo>
                    <a:pt x="2690" y="2825"/>
                    <a:pt x="3094" y="2421"/>
                    <a:pt x="3632" y="2421"/>
                  </a:cubicBezTo>
                  <a:cubicBezTo>
                    <a:pt x="3497" y="1480"/>
                    <a:pt x="3228" y="673"/>
                    <a:pt x="2825" y="0"/>
                  </a:cubicBezTo>
                  <a:close/>
                </a:path>
              </a:pathLst>
            </a:custGeom>
            <a:solidFill>
              <a:srgbClr val="44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0" name="Google Shape;24580;p31"/>
            <p:cNvSpPr/>
            <p:nvPr/>
          </p:nvSpPr>
          <p:spPr>
            <a:xfrm>
              <a:off x="3848650" y="1848750"/>
              <a:ext cx="84100" cy="60550"/>
            </a:xfrm>
            <a:custGeom>
              <a:avLst/>
              <a:gdLst/>
              <a:ahLst/>
              <a:cxnLst/>
              <a:rect l="l" t="t" r="r" b="b"/>
              <a:pathLst>
                <a:path w="3364" h="2422" extrusionOk="0">
                  <a:moveTo>
                    <a:pt x="1077" y="0"/>
                  </a:moveTo>
                  <a:cubicBezTo>
                    <a:pt x="1" y="942"/>
                    <a:pt x="1" y="1749"/>
                    <a:pt x="1077" y="2421"/>
                  </a:cubicBezTo>
                  <a:cubicBezTo>
                    <a:pt x="1615" y="2152"/>
                    <a:pt x="2018" y="1749"/>
                    <a:pt x="2556" y="1345"/>
                  </a:cubicBezTo>
                  <a:cubicBezTo>
                    <a:pt x="3363" y="404"/>
                    <a:pt x="2825" y="0"/>
                    <a:pt x="1884" y="0"/>
                  </a:cubicBezTo>
                  <a:lnTo>
                    <a:pt x="1480" y="0"/>
                  </a:lnTo>
                  <a:lnTo>
                    <a:pt x="1480" y="404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1" name="Google Shape;24581;p31"/>
            <p:cNvSpPr/>
            <p:nvPr/>
          </p:nvSpPr>
          <p:spPr>
            <a:xfrm>
              <a:off x="3875550" y="1929450"/>
              <a:ext cx="40375" cy="20200"/>
            </a:xfrm>
            <a:custGeom>
              <a:avLst/>
              <a:gdLst/>
              <a:ahLst/>
              <a:cxnLst/>
              <a:rect l="l" t="t" r="r" b="b"/>
              <a:pathLst>
                <a:path w="1615" h="808" extrusionOk="0">
                  <a:moveTo>
                    <a:pt x="1" y="0"/>
                  </a:moveTo>
                  <a:cubicBezTo>
                    <a:pt x="270" y="673"/>
                    <a:pt x="942" y="807"/>
                    <a:pt x="1615" y="807"/>
                  </a:cubicBezTo>
                  <a:cubicBezTo>
                    <a:pt x="1211" y="26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2" name="Google Shape;24582;p31"/>
            <p:cNvSpPr/>
            <p:nvPr/>
          </p:nvSpPr>
          <p:spPr>
            <a:xfrm>
              <a:off x="3875550" y="1828575"/>
              <a:ext cx="20200" cy="25225"/>
            </a:xfrm>
            <a:custGeom>
              <a:avLst/>
              <a:gdLst/>
              <a:ahLst/>
              <a:cxnLst/>
              <a:rect l="l" t="t" r="r" b="b"/>
              <a:pathLst>
                <a:path w="808" h="1009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cubicBezTo>
                    <a:pt x="135" y="942"/>
                    <a:pt x="270" y="1009"/>
                    <a:pt x="404" y="1009"/>
                  </a:cubicBezTo>
                  <a:cubicBezTo>
                    <a:pt x="539" y="1009"/>
                    <a:pt x="673" y="942"/>
                    <a:pt x="808" y="8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3" name="Google Shape;24583;p31"/>
            <p:cNvSpPr/>
            <p:nvPr/>
          </p:nvSpPr>
          <p:spPr>
            <a:xfrm>
              <a:off x="3472050" y="2696100"/>
              <a:ext cx="147975" cy="205125"/>
            </a:xfrm>
            <a:custGeom>
              <a:avLst/>
              <a:gdLst/>
              <a:ahLst/>
              <a:cxnLst/>
              <a:rect l="l" t="t" r="r" b="b"/>
              <a:pathLst>
                <a:path w="5919" h="8205" extrusionOk="0">
                  <a:moveTo>
                    <a:pt x="3229" y="0"/>
                  </a:moveTo>
                  <a:cubicBezTo>
                    <a:pt x="135" y="404"/>
                    <a:pt x="539" y="2959"/>
                    <a:pt x="1" y="4977"/>
                  </a:cubicBezTo>
                  <a:lnTo>
                    <a:pt x="1" y="8204"/>
                  </a:lnTo>
                  <a:cubicBezTo>
                    <a:pt x="3094" y="7935"/>
                    <a:pt x="2825" y="4708"/>
                    <a:pt x="4305" y="3094"/>
                  </a:cubicBezTo>
                  <a:cubicBezTo>
                    <a:pt x="5919" y="1614"/>
                    <a:pt x="4708" y="673"/>
                    <a:pt x="3229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4" name="Google Shape;24584;p31"/>
            <p:cNvSpPr/>
            <p:nvPr/>
          </p:nvSpPr>
          <p:spPr>
            <a:xfrm>
              <a:off x="3431700" y="2918000"/>
              <a:ext cx="23575" cy="43750"/>
            </a:xfrm>
            <a:custGeom>
              <a:avLst/>
              <a:gdLst/>
              <a:ahLst/>
              <a:cxnLst/>
              <a:rect l="l" t="t" r="r" b="b"/>
              <a:pathLst>
                <a:path w="943" h="1750" extrusionOk="0">
                  <a:moveTo>
                    <a:pt x="808" y="1"/>
                  </a:moveTo>
                  <a:lnTo>
                    <a:pt x="1" y="135"/>
                  </a:lnTo>
                  <a:lnTo>
                    <a:pt x="1" y="1749"/>
                  </a:lnTo>
                  <a:cubicBezTo>
                    <a:pt x="539" y="1346"/>
                    <a:pt x="942" y="673"/>
                    <a:pt x="808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5" name="Google Shape;24585;p31"/>
            <p:cNvSpPr/>
            <p:nvPr/>
          </p:nvSpPr>
          <p:spPr>
            <a:xfrm>
              <a:off x="3451875" y="28978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6" name="Google Shape;24586;p31"/>
            <p:cNvSpPr/>
            <p:nvPr/>
          </p:nvSpPr>
          <p:spPr>
            <a:xfrm>
              <a:off x="3468700" y="1687350"/>
              <a:ext cx="80725" cy="141250"/>
            </a:xfrm>
            <a:custGeom>
              <a:avLst/>
              <a:gdLst/>
              <a:ahLst/>
              <a:cxnLst/>
              <a:rect l="l" t="t" r="r" b="b"/>
              <a:pathLst>
                <a:path w="3229" h="5650" extrusionOk="0">
                  <a:moveTo>
                    <a:pt x="1614" y="0"/>
                  </a:moveTo>
                  <a:cubicBezTo>
                    <a:pt x="1076" y="135"/>
                    <a:pt x="0" y="538"/>
                    <a:pt x="404" y="1076"/>
                  </a:cubicBezTo>
                  <a:cubicBezTo>
                    <a:pt x="1883" y="2690"/>
                    <a:pt x="269" y="3632"/>
                    <a:pt x="0" y="4842"/>
                  </a:cubicBezTo>
                  <a:lnTo>
                    <a:pt x="1614" y="5649"/>
                  </a:lnTo>
                  <a:cubicBezTo>
                    <a:pt x="2152" y="3766"/>
                    <a:pt x="3228" y="1883"/>
                    <a:pt x="1614" y="0"/>
                  </a:cubicBezTo>
                  <a:close/>
                </a:path>
              </a:pathLst>
            </a:custGeom>
            <a:solidFill>
              <a:srgbClr val="42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7" name="Google Shape;24587;p31"/>
            <p:cNvSpPr/>
            <p:nvPr/>
          </p:nvSpPr>
          <p:spPr>
            <a:xfrm>
              <a:off x="3431700" y="1788225"/>
              <a:ext cx="20200" cy="16825"/>
            </a:xfrm>
            <a:custGeom>
              <a:avLst/>
              <a:gdLst/>
              <a:ahLst/>
              <a:cxnLst/>
              <a:rect l="l" t="t" r="r" b="b"/>
              <a:pathLst>
                <a:path w="808" h="673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404"/>
                    <a:pt x="404" y="673"/>
                    <a:pt x="808" y="6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8" name="Google Shape;24588;p31"/>
            <p:cNvSpPr/>
            <p:nvPr/>
          </p:nvSpPr>
          <p:spPr>
            <a:xfrm>
              <a:off x="3324100" y="4683950"/>
              <a:ext cx="111000" cy="251575"/>
            </a:xfrm>
            <a:custGeom>
              <a:avLst/>
              <a:gdLst/>
              <a:ahLst/>
              <a:cxnLst/>
              <a:rect l="l" t="t" r="r" b="b"/>
              <a:pathLst>
                <a:path w="4440" h="10063" extrusionOk="0">
                  <a:moveTo>
                    <a:pt x="2656" y="1"/>
                  </a:moveTo>
                  <a:cubicBezTo>
                    <a:pt x="2333" y="1"/>
                    <a:pt x="2040" y="144"/>
                    <a:pt x="1884" y="379"/>
                  </a:cubicBezTo>
                  <a:cubicBezTo>
                    <a:pt x="1" y="3338"/>
                    <a:pt x="673" y="6835"/>
                    <a:pt x="270" y="10063"/>
                  </a:cubicBezTo>
                  <a:lnTo>
                    <a:pt x="1884" y="10063"/>
                  </a:lnTo>
                  <a:cubicBezTo>
                    <a:pt x="4439" y="8583"/>
                    <a:pt x="3229" y="5759"/>
                    <a:pt x="4170" y="3607"/>
                  </a:cubicBezTo>
                  <a:cubicBezTo>
                    <a:pt x="4170" y="2396"/>
                    <a:pt x="3901" y="1320"/>
                    <a:pt x="3363" y="244"/>
                  </a:cubicBezTo>
                  <a:cubicBezTo>
                    <a:pt x="3138" y="75"/>
                    <a:pt x="2889" y="1"/>
                    <a:pt x="2656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9" name="Google Shape;24589;p31"/>
            <p:cNvSpPr/>
            <p:nvPr/>
          </p:nvSpPr>
          <p:spPr>
            <a:xfrm>
              <a:off x="3317375" y="49960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404" y="135"/>
                    <a:pt x="270" y="1"/>
                    <a:pt x="135" y="270"/>
                  </a:cubicBezTo>
                  <a:cubicBezTo>
                    <a:pt x="1" y="539"/>
                    <a:pt x="135" y="673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0" name="Google Shape;24590;p31"/>
            <p:cNvSpPr/>
            <p:nvPr/>
          </p:nvSpPr>
          <p:spPr>
            <a:xfrm>
              <a:off x="3670450" y="3180275"/>
              <a:ext cx="43725" cy="43750"/>
            </a:xfrm>
            <a:custGeom>
              <a:avLst/>
              <a:gdLst/>
              <a:ahLst/>
              <a:cxnLst/>
              <a:rect l="l" t="t" r="r" b="b"/>
              <a:pathLst>
                <a:path w="1749" h="1750" extrusionOk="0">
                  <a:moveTo>
                    <a:pt x="942" y="1"/>
                  </a:moveTo>
                  <a:cubicBezTo>
                    <a:pt x="0" y="673"/>
                    <a:pt x="807" y="1211"/>
                    <a:pt x="942" y="1749"/>
                  </a:cubicBezTo>
                  <a:cubicBezTo>
                    <a:pt x="1480" y="1346"/>
                    <a:pt x="1749" y="673"/>
                    <a:pt x="1480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1" name="Google Shape;24591;p31"/>
            <p:cNvSpPr/>
            <p:nvPr/>
          </p:nvSpPr>
          <p:spPr>
            <a:xfrm>
              <a:off x="3613275" y="31399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1"/>
                  </a:moveTo>
                  <a:cubicBezTo>
                    <a:pt x="1" y="270"/>
                    <a:pt x="1" y="539"/>
                    <a:pt x="1" y="808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2" name="Google Shape;24592;p31"/>
            <p:cNvSpPr/>
            <p:nvPr/>
          </p:nvSpPr>
          <p:spPr>
            <a:xfrm>
              <a:off x="3613275" y="3180275"/>
              <a:ext cx="20200" cy="25250"/>
            </a:xfrm>
            <a:custGeom>
              <a:avLst/>
              <a:gdLst/>
              <a:ahLst/>
              <a:cxnLst/>
              <a:rect l="l" t="t" r="r" b="b"/>
              <a:pathLst>
                <a:path w="808" h="1010" extrusionOk="0">
                  <a:moveTo>
                    <a:pt x="1" y="1"/>
                  </a:moveTo>
                  <a:lnTo>
                    <a:pt x="135" y="808"/>
                  </a:lnTo>
                  <a:cubicBezTo>
                    <a:pt x="203" y="942"/>
                    <a:pt x="303" y="1010"/>
                    <a:pt x="421" y="1010"/>
                  </a:cubicBezTo>
                  <a:cubicBezTo>
                    <a:pt x="539" y="1010"/>
                    <a:pt x="673" y="942"/>
                    <a:pt x="808" y="8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3" name="Google Shape;24593;p31"/>
            <p:cNvSpPr/>
            <p:nvPr/>
          </p:nvSpPr>
          <p:spPr>
            <a:xfrm>
              <a:off x="3616650" y="3200450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0" y="1"/>
                  </a:moveTo>
                  <a:lnTo>
                    <a:pt x="673" y="808"/>
                  </a:lnTo>
                  <a:lnTo>
                    <a:pt x="942" y="40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4" name="Google Shape;24594;p31"/>
            <p:cNvSpPr/>
            <p:nvPr/>
          </p:nvSpPr>
          <p:spPr>
            <a:xfrm>
              <a:off x="3633450" y="3218950"/>
              <a:ext cx="20200" cy="25250"/>
            </a:xfrm>
            <a:custGeom>
              <a:avLst/>
              <a:gdLst/>
              <a:ahLst/>
              <a:cxnLst/>
              <a:rect l="l" t="t" r="r" b="b"/>
              <a:pathLst>
                <a:path w="808" h="1010" extrusionOk="0">
                  <a:moveTo>
                    <a:pt x="354" y="1"/>
                  </a:moveTo>
                  <a:cubicBezTo>
                    <a:pt x="203" y="1"/>
                    <a:pt x="68" y="68"/>
                    <a:pt x="1" y="202"/>
                  </a:cubicBezTo>
                  <a:lnTo>
                    <a:pt x="1" y="1009"/>
                  </a:lnTo>
                  <a:lnTo>
                    <a:pt x="808" y="202"/>
                  </a:lnTo>
                  <a:cubicBezTo>
                    <a:pt x="673" y="68"/>
                    <a:pt x="505" y="1"/>
                    <a:pt x="354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5" name="Google Shape;24595;p31"/>
            <p:cNvSpPr/>
            <p:nvPr/>
          </p:nvSpPr>
          <p:spPr>
            <a:xfrm>
              <a:off x="3616650" y="324080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1"/>
                  </a:moveTo>
                  <a:lnTo>
                    <a:pt x="0" y="808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6" name="Google Shape;24596;p31"/>
            <p:cNvSpPr/>
            <p:nvPr/>
          </p:nvSpPr>
          <p:spPr>
            <a:xfrm>
              <a:off x="3367825" y="4572350"/>
              <a:ext cx="70625" cy="121075"/>
            </a:xfrm>
            <a:custGeom>
              <a:avLst/>
              <a:gdLst/>
              <a:ahLst/>
              <a:cxnLst/>
              <a:rect l="l" t="t" r="r" b="b"/>
              <a:pathLst>
                <a:path w="2825" h="4843" extrusionOk="0">
                  <a:moveTo>
                    <a:pt x="807" y="1"/>
                  </a:moveTo>
                  <a:lnTo>
                    <a:pt x="0" y="808"/>
                  </a:lnTo>
                  <a:lnTo>
                    <a:pt x="0" y="4843"/>
                  </a:lnTo>
                  <a:lnTo>
                    <a:pt x="1749" y="4843"/>
                  </a:lnTo>
                  <a:lnTo>
                    <a:pt x="2018" y="4574"/>
                  </a:lnTo>
                  <a:cubicBezTo>
                    <a:pt x="2421" y="4305"/>
                    <a:pt x="2556" y="3901"/>
                    <a:pt x="2690" y="3363"/>
                  </a:cubicBezTo>
                  <a:cubicBezTo>
                    <a:pt x="2825" y="3229"/>
                    <a:pt x="2825" y="3094"/>
                    <a:pt x="2825" y="2960"/>
                  </a:cubicBezTo>
                  <a:cubicBezTo>
                    <a:pt x="2825" y="2825"/>
                    <a:pt x="2825" y="2691"/>
                    <a:pt x="2825" y="2422"/>
                  </a:cubicBezTo>
                  <a:cubicBezTo>
                    <a:pt x="2690" y="2018"/>
                    <a:pt x="2556" y="1615"/>
                    <a:pt x="2421" y="1211"/>
                  </a:cubicBezTo>
                  <a:cubicBezTo>
                    <a:pt x="2287" y="673"/>
                    <a:pt x="2018" y="270"/>
                    <a:pt x="1749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7" name="Google Shape;24597;p31"/>
            <p:cNvSpPr/>
            <p:nvPr/>
          </p:nvSpPr>
          <p:spPr>
            <a:xfrm>
              <a:off x="3371175" y="45723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8" name="Google Shape;24598;p31"/>
            <p:cNvSpPr/>
            <p:nvPr/>
          </p:nvSpPr>
          <p:spPr>
            <a:xfrm>
              <a:off x="3374550" y="453200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0" y="1"/>
                  </a:moveTo>
                  <a:cubicBezTo>
                    <a:pt x="269" y="270"/>
                    <a:pt x="404" y="539"/>
                    <a:pt x="673" y="808"/>
                  </a:cubicBezTo>
                  <a:cubicBezTo>
                    <a:pt x="404" y="539"/>
                    <a:pt x="269" y="270"/>
                    <a:pt x="0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9" name="Google Shape;24599;p31"/>
            <p:cNvSpPr/>
            <p:nvPr/>
          </p:nvSpPr>
          <p:spPr>
            <a:xfrm>
              <a:off x="3371175" y="4471475"/>
              <a:ext cx="6750" cy="20200"/>
            </a:xfrm>
            <a:custGeom>
              <a:avLst/>
              <a:gdLst/>
              <a:ahLst/>
              <a:cxnLst/>
              <a:rect l="l" t="t" r="r" b="b"/>
              <a:pathLst>
                <a:path w="270" h="808" extrusionOk="0">
                  <a:moveTo>
                    <a:pt x="1" y="1"/>
                  </a:moveTo>
                  <a:cubicBezTo>
                    <a:pt x="1" y="270"/>
                    <a:pt x="1" y="539"/>
                    <a:pt x="1" y="808"/>
                  </a:cubicBezTo>
                  <a:cubicBezTo>
                    <a:pt x="135" y="673"/>
                    <a:pt x="270" y="539"/>
                    <a:pt x="270" y="539"/>
                  </a:cubicBezTo>
                  <a:cubicBezTo>
                    <a:pt x="270" y="404"/>
                    <a:pt x="135" y="135"/>
                    <a:pt x="1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0" name="Google Shape;24600;p31"/>
            <p:cNvSpPr/>
            <p:nvPr/>
          </p:nvSpPr>
          <p:spPr>
            <a:xfrm>
              <a:off x="3509050" y="1667175"/>
              <a:ext cx="40375" cy="21325"/>
            </a:xfrm>
            <a:custGeom>
              <a:avLst/>
              <a:gdLst/>
              <a:ahLst/>
              <a:cxnLst/>
              <a:rect l="l" t="t" r="r" b="b"/>
              <a:pathLst>
                <a:path w="1615" h="853" extrusionOk="0">
                  <a:moveTo>
                    <a:pt x="1614" y="0"/>
                  </a:moveTo>
                  <a:cubicBezTo>
                    <a:pt x="1076" y="0"/>
                    <a:pt x="269" y="0"/>
                    <a:pt x="0" y="807"/>
                  </a:cubicBezTo>
                  <a:cubicBezTo>
                    <a:pt x="174" y="836"/>
                    <a:pt x="335" y="853"/>
                    <a:pt x="484" y="853"/>
                  </a:cubicBezTo>
                  <a:cubicBezTo>
                    <a:pt x="1026" y="853"/>
                    <a:pt x="1403" y="634"/>
                    <a:pt x="1614" y="0"/>
                  </a:cubicBezTo>
                  <a:close/>
                </a:path>
              </a:pathLst>
            </a:custGeom>
            <a:solidFill>
              <a:srgbClr val="42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1" name="Google Shape;24601;p31"/>
            <p:cNvSpPr/>
            <p:nvPr/>
          </p:nvSpPr>
          <p:spPr>
            <a:xfrm>
              <a:off x="3367825" y="3079400"/>
              <a:ext cx="154700" cy="121950"/>
            </a:xfrm>
            <a:custGeom>
              <a:avLst/>
              <a:gdLst/>
              <a:ahLst/>
              <a:cxnLst/>
              <a:rect l="l" t="t" r="r" b="b"/>
              <a:pathLst>
                <a:path w="6188" h="4878" extrusionOk="0">
                  <a:moveTo>
                    <a:pt x="4842" y="1"/>
                  </a:moveTo>
                  <a:lnTo>
                    <a:pt x="1749" y="2556"/>
                  </a:lnTo>
                  <a:cubicBezTo>
                    <a:pt x="807" y="2556"/>
                    <a:pt x="0" y="2691"/>
                    <a:pt x="1076" y="3767"/>
                  </a:cubicBezTo>
                  <a:cubicBezTo>
                    <a:pt x="1480" y="4170"/>
                    <a:pt x="1883" y="4574"/>
                    <a:pt x="2421" y="4843"/>
                  </a:cubicBezTo>
                  <a:cubicBezTo>
                    <a:pt x="2537" y="4866"/>
                    <a:pt x="2652" y="4877"/>
                    <a:pt x="2766" y="4877"/>
                  </a:cubicBezTo>
                  <a:cubicBezTo>
                    <a:pt x="3317" y="4877"/>
                    <a:pt x="3836" y="4616"/>
                    <a:pt x="4170" y="4170"/>
                  </a:cubicBezTo>
                  <a:cubicBezTo>
                    <a:pt x="3363" y="3498"/>
                    <a:pt x="3228" y="2825"/>
                    <a:pt x="4304" y="2422"/>
                  </a:cubicBezTo>
                  <a:cubicBezTo>
                    <a:pt x="6187" y="2018"/>
                    <a:pt x="5246" y="942"/>
                    <a:pt x="4842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2" name="Google Shape;24602;p31"/>
            <p:cNvSpPr/>
            <p:nvPr/>
          </p:nvSpPr>
          <p:spPr>
            <a:xfrm>
              <a:off x="3492225" y="2918000"/>
              <a:ext cx="80725" cy="138775"/>
            </a:xfrm>
            <a:custGeom>
              <a:avLst/>
              <a:gdLst/>
              <a:ahLst/>
              <a:cxnLst/>
              <a:rect l="l" t="t" r="r" b="b"/>
              <a:pathLst>
                <a:path w="3229" h="5551" extrusionOk="0">
                  <a:moveTo>
                    <a:pt x="3229" y="1"/>
                  </a:moveTo>
                  <a:cubicBezTo>
                    <a:pt x="1884" y="1"/>
                    <a:pt x="808" y="270"/>
                    <a:pt x="673" y="1884"/>
                  </a:cubicBezTo>
                  <a:cubicBezTo>
                    <a:pt x="539" y="2691"/>
                    <a:pt x="270" y="3363"/>
                    <a:pt x="1" y="4170"/>
                  </a:cubicBezTo>
                  <a:cubicBezTo>
                    <a:pt x="735" y="4415"/>
                    <a:pt x="801" y="5551"/>
                    <a:pt x="1719" y="5551"/>
                  </a:cubicBezTo>
                  <a:cubicBezTo>
                    <a:pt x="1810" y="5551"/>
                    <a:pt x="1909" y="5540"/>
                    <a:pt x="2018" y="5515"/>
                  </a:cubicBezTo>
                  <a:cubicBezTo>
                    <a:pt x="2825" y="4036"/>
                    <a:pt x="1077" y="2960"/>
                    <a:pt x="1480" y="1615"/>
                  </a:cubicBezTo>
                  <a:lnTo>
                    <a:pt x="3229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3" name="Google Shape;24603;p31"/>
            <p:cNvSpPr/>
            <p:nvPr/>
          </p:nvSpPr>
          <p:spPr>
            <a:xfrm>
              <a:off x="3351000" y="2975175"/>
              <a:ext cx="13475" cy="26925"/>
            </a:xfrm>
            <a:custGeom>
              <a:avLst/>
              <a:gdLst/>
              <a:ahLst/>
              <a:cxnLst/>
              <a:rect l="l" t="t" r="r" b="b"/>
              <a:pathLst>
                <a:path w="539" h="1077" extrusionOk="0">
                  <a:moveTo>
                    <a:pt x="135" y="0"/>
                  </a:moveTo>
                  <a:cubicBezTo>
                    <a:pt x="135" y="404"/>
                    <a:pt x="1" y="673"/>
                    <a:pt x="1" y="1076"/>
                  </a:cubicBezTo>
                  <a:cubicBezTo>
                    <a:pt x="539" y="807"/>
                    <a:pt x="539" y="404"/>
                    <a:pt x="135" y="0"/>
                  </a:cubicBezTo>
                  <a:close/>
                </a:path>
              </a:pathLst>
            </a:custGeom>
            <a:solidFill>
              <a:srgbClr val="4C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4" name="Google Shape;24604;p31"/>
            <p:cNvSpPr/>
            <p:nvPr/>
          </p:nvSpPr>
          <p:spPr>
            <a:xfrm>
              <a:off x="3675575" y="1508900"/>
              <a:ext cx="129400" cy="101125"/>
            </a:xfrm>
            <a:custGeom>
              <a:avLst/>
              <a:gdLst/>
              <a:ahLst/>
              <a:cxnLst/>
              <a:rect l="l" t="t" r="r" b="b"/>
              <a:pathLst>
                <a:path w="5176" h="4045" extrusionOk="0">
                  <a:moveTo>
                    <a:pt x="2585" y="1"/>
                  </a:moveTo>
                  <a:cubicBezTo>
                    <a:pt x="2365" y="1"/>
                    <a:pt x="2110" y="45"/>
                    <a:pt x="1813" y="144"/>
                  </a:cubicBezTo>
                  <a:cubicBezTo>
                    <a:pt x="0" y="792"/>
                    <a:pt x="929" y="2560"/>
                    <a:pt x="762" y="3891"/>
                  </a:cubicBezTo>
                  <a:lnTo>
                    <a:pt x="762" y="3891"/>
                  </a:lnTo>
                  <a:cubicBezTo>
                    <a:pt x="1270" y="3506"/>
                    <a:pt x="1848" y="3377"/>
                    <a:pt x="2467" y="3377"/>
                  </a:cubicBezTo>
                  <a:cubicBezTo>
                    <a:pt x="3319" y="3377"/>
                    <a:pt x="4247" y="3621"/>
                    <a:pt x="5175" y="3776"/>
                  </a:cubicBezTo>
                  <a:cubicBezTo>
                    <a:pt x="4906" y="3238"/>
                    <a:pt x="4906" y="2969"/>
                    <a:pt x="4906" y="2969"/>
                  </a:cubicBezTo>
                  <a:cubicBezTo>
                    <a:pt x="3962" y="2261"/>
                    <a:pt x="4157" y="1"/>
                    <a:pt x="2585" y="1"/>
                  </a:cubicBezTo>
                  <a:close/>
                  <a:moveTo>
                    <a:pt x="762" y="3891"/>
                  </a:moveTo>
                  <a:lnTo>
                    <a:pt x="762" y="3891"/>
                  </a:lnTo>
                  <a:cubicBezTo>
                    <a:pt x="753" y="3897"/>
                    <a:pt x="745" y="3904"/>
                    <a:pt x="737" y="3910"/>
                  </a:cubicBezTo>
                  <a:lnTo>
                    <a:pt x="737" y="4045"/>
                  </a:lnTo>
                  <a:cubicBezTo>
                    <a:pt x="747" y="3994"/>
                    <a:pt x="755" y="3943"/>
                    <a:pt x="762" y="3891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5" name="Google Shape;24605;p31"/>
            <p:cNvSpPr/>
            <p:nvPr/>
          </p:nvSpPr>
          <p:spPr>
            <a:xfrm>
              <a:off x="3670450" y="1606650"/>
              <a:ext cx="23550" cy="60550"/>
            </a:xfrm>
            <a:custGeom>
              <a:avLst/>
              <a:gdLst/>
              <a:ahLst/>
              <a:cxnLst/>
              <a:rect l="l" t="t" r="r" b="b"/>
              <a:pathLst>
                <a:path w="942" h="2422" extrusionOk="0">
                  <a:moveTo>
                    <a:pt x="942" y="0"/>
                  </a:moveTo>
                  <a:cubicBezTo>
                    <a:pt x="0" y="538"/>
                    <a:pt x="135" y="1480"/>
                    <a:pt x="135" y="2421"/>
                  </a:cubicBezTo>
                  <a:lnTo>
                    <a:pt x="942" y="2421"/>
                  </a:lnTo>
                  <a:lnTo>
                    <a:pt x="942" y="161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6" name="Google Shape;24606;p31"/>
            <p:cNvSpPr/>
            <p:nvPr/>
          </p:nvSpPr>
          <p:spPr>
            <a:xfrm>
              <a:off x="3714150" y="1630175"/>
              <a:ext cx="20200" cy="16850"/>
            </a:xfrm>
            <a:custGeom>
              <a:avLst/>
              <a:gdLst/>
              <a:ahLst/>
              <a:cxnLst/>
              <a:rect l="l" t="t" r="r" b="b"/>
              <a:pathLst>
                <a:path w="808" h="674" extrusionOk="0">
                  <a:moveTo>
                    <a:pt x="808" y="1"/>
                  </a:moveTo>
                  <a:lnTo>
                    <a:pt x="1" y="673"/>
                  </a:ln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7" name="Google Shape;24607;p31"/>
            <p:cNvSpPr/>
            <p:nvPr/>
          </p:nvSpPr>
          <p:spPr>
            <a:xfrm>
              <a:off x="3936075" y="2074025"/>
              <a:ext cx="6750" cy="4225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1" y="1"/>
                  </a:moveTo>
                  <a:cubicBezTo>
                    <a:pt x="68" y="135"/>
                    <a:pt x="135" y="169"/>
                    <a:pt x="186" y="169"/>
                  </a:cubicBezTo>
                  <a:cubicBezTo>
                    <a:pt x="236" y="169"/>
                    <a:pt x="270" y="135"/>
                    <a:pt x="270" y="135"/>
                  </a:cubicBezTo>
                  <a:cubicBezTo>
                    <a:pt x="270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8" name="Google Shape;24608;p31"/>
            <p:cNvSpPr/>
            <p:nvPr/>
          </p:nvSpPr>
          <p:spPr>
            <a:xfrm>
              <a:off x="3815025" y="2857500"/>
              <a:ext cx="60550" cy="40350"/>
            </a:xfrm>
            <a:custGeom>
              <a:avLst/>
              <a:gdLst/>
              <a:ahLst/>
              <a:cxnLst/>
              <a:rect l="l" t="t" r="r" b="b"/>
              <a:pathLst>
                <a:path w="2422" h="1614" extrusionOk="0">
                  <a:moveTo>
                    <a:pt x="1" y="0"/>
                  </a:moveTo>
                  <a:cubicBezTo>
                    <a:pt x="539" y="807"/>
                    <a:pt x="1480" y="1345"/>
                    <a:pt x="2422" y="1614"/>
                  </a:cubicBezTo>
                  <a:lnTo>
                    <a:pt x="2422" y="0"/>
                  </a:ln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9" name="Google Shape;24609;p31"/>
            <p:cNvSpPr/>
            <p:nvPr/>
          </p:nvSpPr>
          <p:spPr>
            <a:xfrm>
              <a:off x="3451875" y="4612700"/>
              <a:ext cx="60550" cy="68950"/>
            </a:xfrm>
            <a:custGeom>
              <a:avLst/>
              <a:gdLst/>
              <a:ahLst/>
              <a:cxnLst/>
              <a:rect l="l" t="t" r="r" b="b"/>
              <a:pathLst>
                <a:path w="2422" h="2758" extrusionOk="0">
                  <a:moveTo>
                    <a:pt x="808" y="1"/>
                  </a:moveTo>
                  <a:cubicBezTo>
                    <a:pt x="942" y="673"/>
                    <a:pt x="539" y="1346"/>
                    <a:pt x="1" y="1615"/>
                  </a:cubicBezTo>
                  <a:cubicBezTo>
                    <a:pt x="1" y="2439"/>
                    <a:pt x="253" y="2758"/>
                    <a:pt x="665" y="2758"/>
                  </a:cubicBezTo>
                  <a:cubicBezTo>
                    <a:pt x="926" y="2758"/>
                    <a:pt x="1250" y="2630"/>
                    <a:pt x="1615" y="2422"/>
                  </a:cubicBezTo>
                  <a:lnTo>
                    <a:pt x="1615" y="1615"/>
                  </a:lnTo>
                  <a:lnTo>
                    <a:pt x="2422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0" name="Google Shape;24610;p31"/>
            <p:cNvSpPr/>
            <p:nvPr/>
          </p:nvSpPr>
          <p:spPr>
            <a:xfrm>
              <a:off x="3586375" y="3765350"/>
              <a:ext cx="33650" cy="60550"/>
            </a:xfrm>
            <a:custGeom>
              <a:avLst/>
              <a:gdLst/>
              <a:ahLst/>
              <a:cxnLst/>
              <a:rect l="l" t="t" r="r" b="b"/>
              <a:pathLst>
                <a:path w="1346" h="2422" extrusionOk="0">
                  <a:moveTo>
                    <a:pt x="673" y="1"/>
                  </a:moveTo>
                  <a:cubicBezTo>
                    <a:pt x="1" y="404"/>
                    <a:pt x="270" y="1077"/>
                    <a:pt x="270" y="1615"/>
                  </a:cubicBezTo>
                  <a:lnTo>
                    <a:pt x="1077" y="2422"/>
                  </a:lnTo>
                  <a:cubicBezTo>
                    <a:pt x="942" y="1615"/>
                    <a:pt x="1346" y="808"/>
                    <a:pt x="67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1" name="Google Shape;24611;p31"/>
            <p:cNvSpPr/>
            <p:nvPr/>
          </p:nvSpPr>
          <p:spPr>
            <a:xfrm>
              <a:off x="3532575" y="3790075"/>
              <a:ext cx="40375" cy="35825"/>
            </a:xfrm>
            <a:custGeom>
              <a:avLst/>
              <a:gdLst/>
              <a:ahLst/>
              <a:cxnLst/>
              <a:rect l="l" t="t" r="r" b="b"/>
              <a:pathLst>
                <a:path w="1615" h="1433" extrusionOk="0">
                  <a:moveTo>
                    <a:pt x="927" y="1"/>
                  </a:moveTo>
                  <a:cubicBezTo>
                    <a:pt x="848" y="1"/>
                    <a:pt x="764" y="27"/>
                    <a:pt x="673" y="88"/>
                  </a:cubicBezTo>
                  <a:cubicBezTo>
                    <a:pt x="1" y="491"/>
                    <a:pt x="808" y="1029"/>
                    <a:pt x="808" y="1433"/>
                  </a:cubicBezTo>
                  <a:lnTo>
                    <a:pt x="1615" y="1433"/>
                  </a:lnTo>
                  <a:lnTo>
                    <a:pt x="1615" y="626"/>
                  </a:lnTo>
                  <a:cubicBezTo>
                    <a:pt x="1406" y="313"/>
                    <a:pt x="1198" y="1"/>
                    <a:pt x="927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2" name="Google Shape;24612;p31"/>
            <p:cNvSpPr/>
            <p:nvPr/>
          </p:nvSpPr>
          <p:spPr>
            <a:xfrm>
              <a:off x="3458600" y="45925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1" y="270"/>
                    <a:pt x="1" y="539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3" name="Google Shape;24613;p31"/>
            <p:cNvSpPr/>
            <p:nvPr/>
          </p:nvSpPr>
          <p:spPr>
            <a:xfrm>
              <a:off x="3673800" y="31197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1"/>
                  </a:moveTo>
                  <a:lnTo>
                    <a:pt x="808" y="808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4" name="Google Shape;24614;p31"/>
            <p:cNvSpPr/>
            <p:nvPr/>
          </p:nvSpPr>
          <p:spPr>
            <a:xfrm>
              <a:off x="3492225" y="45521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5" name="Google Shape;24615;p31"/>
            <p:cNvSpPr/>
            <p:nvPr/>
          </p:nvSpPr>
          <p:spPr>
            <a:xfrm>
              <a:off x="3633450" y="32038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0"/>
                  </a:moveTo>
                  <a:lnTo>
                    <a:pt x="1" y="807"/>
                  </a:lnTo>
                  <a:lnTo>
                    <a:pt x="808" y="8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6" name="Google Shape;24616;p31"/>
            <p:cNvSpPr/>
            <p:nvPr/>
          </p:nvSpPr>
          <p:spPr>
            <a:xfrm>
              <a:off x="3542675" y="38258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0" y="135"/>
                    <a:pt x="135" y="270"/>
                    <a:pt x="135" y="404"/>
                  </a:cubicBezTo>
                  <a:cubicBezTo>
                    <a:pt x="269" y="404"/>
                    <a:pt x="404" y="135"/>
                    <a:pt x="404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7" name="Google Shape;24617;p31"/>
            <p:cNvSpPr/>
            <p:nvPr/>
          </p:nvSpPr>
          <p:spPr>
            <a:xfrm>
              <a:off x="3367825" y="3200450"/>
              <a:ext cx="43725" cy="21050"/>
            </a:xfrm>
            <a:custGeom>
              <a:avLst/>
              <a:gdLst/>
              <a:ahLst/>
              <a:cxnLst/>
              <a:rect l="l" t="t" r="r" b="b"/>
              <a:pathLst>
                <a:path w="1749" h="842" extrusionOk="0">
                  <a:moveTo>
                    <a:pt x="1749" y="1"/>
                  </a:moveTo>
                  <a:cubicBezTo>
                    <a:pt x="1076" y="1"/>
                    <a:pt x="404" y="270"/>
                    <a:pt x="0" y="808"/>
                  </a:cubicBezTo>
                  <a:cubicBezTo>
                    <a:pt x="112" y="830"/>
                    <a:pt x="225" y="842"/>
                    <a:pt x="335" y="842"/>
                  </a:cubicBezTo>
                  <a:cubicBezTo>
                    <a:pt x="890" y="842"/>
                    <a:pt x="1413" y="561"/>
                    <a:pt x="1749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8" name="Google Shape;24618;p31"/>
            <p:cNvSpPr/>
            <p:nvPr/>
          </p:nvSpPr>
          <p:spPr>
            <a:xfrm>
              <a:off x="3351000" y="32240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0"/>
                  </a:moveTo>
                  <a:lnTo>
                    <a:pt x="1" y="807"/>
                  </a:ln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9" name="Google Shape;24619;p31"/>
            <p:cNvSpPr/>
            <p:nvPr/>
          </p:nvSpPr>
          <p:spPr>
            <a:xfrm>
              <a:off x="3371175" y="4742525"/>
              <a:ext cx="107625" cy="201350"/>
            </a:xfrm>
            <a:custGeom>
              <a:avLst/>
              <a:gdLst/>
              <a:ahLst/>
              <a:cxnLst/>
              <a:rect l="l" t="t" r="r" b="b"/>
              <a:pathLst>
                <a:path w="4305" h="8054" extrusionOk="0">
                  <a:moveTo>
                    <a:pt x="2591" y="0"/>
                  </a:moveTo>
                  <a:cubicBezTo>
                    <a:pt x="2272" y="0"/>
                    <a:pt x="1943" y="128"/>
                    <a:pt x="1615" y="457"/>
                  </a:cubicBezTo>
                  <a:cubicBezTo>
                    <a:pt x="539" y="2743"/>
                    <a:pt x="1211" y="5433"/>
                    <a:pt x="1" y="7720"/>
                  </a:cubicBezTo>
                  <a:cubicBezTo>
                    <a:pt x="355" y="7956"/>
                    <a:pt x="652" y="8054"/>
                    <a:pt x="912" y="8054"/>
                  </a:cubicBezTo>
                  <a:cubicBezTo>
                    <a:pt x="1538" y="8054"/>
                    <a:pt x="1946" y="7483"/>
                    <a:pt x="2422" y="6913"/>
                  </a:cubicBezTo>
                  <a:lnTo>
                    <a:pt x="2422" y="4492"/>
                  </a:lnTo>
                  <a:cubicBezTo>
                    <a:pt x="2422" y="3954"/>
                    <a:pt x="2960" y="3954"/>
                    <a:pt x="3229" y="3685"/>
                  </a:cubicBezTo>
                  <a:cubicBezTo>
                    <a:pt x="3767" y="3012"/>
                    <a:pt x="4036" y="2340"/>
                    <a:pt x="4305" y="1533"/>
                  </a:cubicBezTo>
                  <a:cubicBezTo>
                    <a:pt x="4170" y="1129"/>
                    <a:pt x="4036" y="860"/>
                    <a:pt x="3901" y="591"/>
                  </a:cubicBezTo>
                  <a:cubicBezTo>
                    <a:pt x="3503" y="272"/>
                    <a:pt x="3056" y="0"/>
                    <a:pt x="2591" y="0"/>
                  </a:cubicBezTo>
                  <a:close/>
                </a:path>
              </a:pathLst>
            </a:custGeom>
            <a:solidFill>
              <a:srgbClr val="316D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0" name="Google Shape;24620;p31"/>
            <p:cNvSpPr/>
            <p:nvPr/>
          </p:nvSpPr>
          <p:spPr>
            <a:xfrm>
              <a:off x="3411525" y="4687550"/>
              <a:ext cx="87450" cy="100175"/>
            </a:xfrm>
            <a:custGeom>
              <a:avLst/>
              <a:gdLst/>
              <a:ahLst/>
              <a:cxnLst/>
              <a:rect l="l" t="t" r="r" b="b"/>
              <a:pathLst>
                <a:path w="3498" h="4007" extrusionOk="0">
                  <a:moveTo>
                    <a:pt x="1919" y="0"/>
                  </a:moveTo>
                  <a:cubicBezTo>
                    <a:pt x="1628" y="0"/>
                    <a:pt x="1342" y="75"/>
                    <a:pt x="1077" y="235"/>
                  </a:cubicBezTo>
                  <a:cubicBezTo>
                    <a:pt x="1" y="1983"/>
                    <a:pt x="2153" y="2387"/>
                    <a:pt x="2422" y="3597"/>
                  </a:cubicBezTo>
                  <a:cubicBezTo>
                    <a:pt x="2572" y="3823"/>
                    <a:pt x="2807" y="4007"/>
                    <a:pt x="2985" y="4007"/>
                  </a:cubicBezTo>
                  <a:cubicBezTo>
                    <a:pt x="3125" y="4007"/>
                    <a:pt x="3229" y="3893"/>
                    <a:pt x="3229" y="3597"/>
                  </a:cubicBezTo>
                  <a:lnTo>
                    <a:pt x="3229" y="1983"/>
                  </a:lnTo>
                  <a:cubicBezTo>
                    <a:pt x="3336" y="1983"/>
                    <a:pt x="3358" y="1811"/>
                    <a:pt x="3431" y="1811"/>
                  </a:cubicBezTo>
                  <a:cubicBezTo>
                    <a:pt x="3449" y="1811"/>
                    <a:pt x="3471" y="1822"/>
                    <a:pt x="3498" y="1849"/>
                  </a:cubicBezTo>
                  <a:cubicBezTo>
                    <a:pt x="3498" y="1580"/>
                    <a:pt x="3498" y="1311"/>
                    <a:pt x="3229" y="1311"/>
                  </a:cubicBezTo>
                  <a:lnTo>
                    <a:pt x="3229" y="504"/>
                  </a:lnTo>
                  <a:cubicBezTo>
                    <a:pt x="2822" y="178"/>
                    <a:pt x="2365" y="0"/>
                    <a:pt x="1919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1" name="Google Shape;24621;p31"/>
            <p:cNvSpPr/>
            <p:nvPr/>
          </p:nvSpPr>
          <p:spPr>
            <a:xfrm>
              <a:off x="3418250" y="4653050"/>
              <a:ext cx="74000" cy="40375"/>
            </a:xfrm>
            <a:custGeom>
              <a:avLst/>
              <a:gdLst/>
              <a:ahLst/>
              <a:cxnLst/>
              <a:rect l="l" t="t" r="r" b="b"/>
              <a:pathLst>
                <a:path w="2960" h="1615" extrusionOk="0">
                  <a:moveTo>
                    <a:pt x="539" y="1"/>
                  </a:moveTo>
                  <a:cubicBezTo>
                    <a:pt x="135" y="404"/>
                    <a:pt x="1" y="808"/>
                    <a:pt x="135" y="1346"/>
                  </a:cubicBezTo>
                  <a:lnTo>
                    <a:pt x="539" y="1615"/>
                  </a:lnTo>
                  <a:lnTo>
                    <a:pt x="2960" y="1615"/>
                  </a:lnTo>
                  <a:cubicBezTo>
                    <a:pt x="2960" y="1346"/>
                    <a:pt x="2960" y="1077"/>
                    <a:pt x="2960" y="808"/>
                  </a:cubicBezTo>
                  <a:cubicBezTo>
                    <a:pt x="2871" y="825"/>
                    <a:pt x="2783" y="834"/>
                    <a:pt x="2695" y="834"/>
                  </a:cubicBezTo>
                  <a:cubicBezTo>
                    <a:pt x="2117" y="834"/>
                    <a:pt x="1579" y="468"/>
                    <a:pt x="1346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2" name="Google Shape;24622;p31"/>
            <p:cNvSpPr/>
            <p:nvPr/>
          </p:nvSpPr>
          <p:spPr>
            <a:xfrm>
              <a:off x="3371175" y="4915325"/>
              <a:ext cx="60550" cy="40225"/>
            </a:xfrm>
            <a:custGeom>
              <a:avLst/>
              <a:gdLst/>
              <a:ahLst/>
              <a:cxnLst/>
              <a:rect l="l" t="t" r="r" b="b"/>
              <a:pathLst>
                <a:path w="2422" h="160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615" y="404"/>
                    <a:pt x="808" y="808"/>
                    <a:pt x="1" y="808"/>
                  </a:cubicBezTo>
                  <a:cubicBezTo>
                    <a:pt x="543" y="1350"/>
                    <a:pt x="977" y="1608"/>
                    <a:pt x="1327" y="1608"/>
                  </a:cubicBezTo>
                  <a:cubicBezTo>
                    <a:pt x="1845" y="1608"/>
                    <a:pt x="2181" y="1044"/>
                    <a:pt x="2422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3" name="Google Shape;24623;p31"/>
            <p:cNvSpPr/>
            <p:nvPr/>
          </p:nvSpPr>
          <p:spPr>
            <a:xfrm>
              <a:off x="3448525" y="4774100"/>
              <a:ext cx="43725" cy="60550"/>
            </a:xfrm>
            <a:custGeom>
              <a:avLst/>
              <a:gdLst/>
              <a:ahLst/>
              <a:cxnLst/>
              <a:rect l="l" t="t" r="r" b="b"/>
              <a:pathLst>
                <a:path w="1749" h="2422" extrusionOk="0">
                  <a:moveTo>
                    <a:pt x="942" y="1"/>
                  </a:moveTo>
                  <a:cubicBezTo>
                    <a:pt x="404" y="673"/>
                    <a:pt x="135" y="1615"/>
                    <a:pt x="0" y="2422"/>
                  </a:cubicBezTo>
                  <a:cubicBezTo>
                    <a:pt x="1076" y="2153"/>
                    <a:pt x="1749" y="1077"/>
                    <a:pt x="1749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4" name="Google Shape;24624;p31"/>
            <p:cNvSpPr/>
            <p:nvPr/>
          </p:nvSpPr>
          <p:spPr>
            <a:xfrm>
              <a:off x="3411525" y="505655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" y="1"/>
                  </a:moveTo>
                  <a:lnTo>
                    <a:pt x="1" y="2422"/>
                  </a:lnTo>
                  <a:cubicBezTo>
                    <a:pt x="942" y="1615"/>
                    <a:pt x="1077" y="808"/>
                    <a:pt x="1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5" name="Google Shape;24625;p31"/>
            <p:cNvSpPr/>
            <p:nvPr/>
          </p:nvSpPr>
          <p:spPr>
            <a:xfrm>
              <a:off x="3461975" y="4880025"/>
              <a:ext cx="16825" cy="9375"/>
            </a:xfrm>
            <a:custGeom>
              <a:avLst/>
              <a:gdLst/>
              <a:ahLst/>
              <a:cxnLst/>
              <a:rect l="l" t="t" r="r" b="b"/>
              <a:pathLst>
                <a:path w="673" h="375" extrusionOk="0">
                  <a:moveTo>
                    <a:pt x="387" y="0"/>
                  </a:moveTo>
                  <a:cubicBezTo>
                    <a:pt x="269" y="0"/>
                    <a:pt x="135" y="68"/>
                    <a:pt x="0" y="202"/>
                  </a:cubicBezTo>
                  <a:cubicBezTo>
                    <a:pt x="135" y="202"/>
                    <a:pt x="269" y="337"/>
                    <a:pt x="404" y="337"/>
                  </a:cubicBezTo>
                  <a:cubicBezTo>
                    <a:pt x="404" y="364"/>
                    <a:pt x="409" y="374"/>
                    <a:pt x="419" y="374"/>
                  </a:cubicBezTo>
                  <a:cubicBezTo>
                    <a:pt x="458" y="374"/>
                    <a:pt x="565" y="202"/>
                    <a:pt x="673" y="202"/>
                  </a:cubicBezTo>
                  <a:cubicBezTo>
                    <a:pt x="606" y="68"/>
                    <a:pt x="505" y="0"/>
                    <a:pt x="387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6" name="Google Shape;24626;p31"/>
            <p:cNvSpPr/>
            <p:nvPr/>
          </p:nvSpPr>
          <p:spPr>
            <a:xfrm>
              <a:off x="3421625" y="48346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0" y="135"/>
                    <a:pt x="0" y="135"/>
                    <a:pt x="404" y="808"/>
                  </a:cubicBezTo>
                  <a:lnTo>
                    <a:pt x="1211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7" name="Google Shape;24627;p31"/>
            <p:cNvSpPr/>
            <p:nvPr/>
          </p:nvSpPr>
          <p:spPr>
            <a:xfrm>
              <a:off x="3492225" y="4713575"/>
              <a:ext cx="10125" cy="23575"/>
            </a:xfrm>
            <a:custGeom>
              <a:avLst/>
              <a:gdLst/>
              <a:ahLst/>
              <a:cxnLst/>
              <a:rect l="l" t="t" r="r" b="b"/>
              <a:pathLst>
                <a:path w="405" h="943" extrusionOk="0">
                  <a:moveTo>
                    <a:pt x="1" y="1"/>
                  </a:moveTo>
                  <a:lnTo>
                    <a:pt x="1" y="942"/>
                  </a:lnTo>
                  <a:cubicBezTo>
                    <a:pt x="135" y="808"/>
                    <a:pt x="135" y="673"/>
                    <a:pt x="270" y="673"/>
                  </a:cubicBezTo>
                  <a:cubicBezTo>
                    <a:pt x="404" y="404"/>
                    <a:pt x="270" y="135"/>
                    <a:pt x="1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8" name="Google Shape;24628;p31"/>
            <p:cNvSpPr/>
            <p:nvPr/>
          </p:nvSpPr>
          <p:spPr>
            <a:xfrm>
              <a:off x="3875550" y="1852100"/>
              <a:ext cx="20200" cy="10125"/>
            </a:xfrm>
            <a:custGeom>
              <a:avLst/>
              <a:gdLst/>
              <a:ahLst/>
              <a:cxnLst/>
              <a:rect l="l" t="t" r="r" b="b"/>
              <a:pathLst>
                <a:path w="808" h="405" extrusionOk="0">
                  <a:moveTo>
                    <a:pt x="1" y="1"/>
                  </a:moveTo>
                  <a:cubicBezTo>
                    <a:pt x="135" y="270"/>
                    <a:pt x="270" y="404"/>
                    <a:pt x="404" y="404"/>
                  </a:cubicBezTo>
                  <a:cubicBezTo>
                    <a:pt x="539" y="404"/>
                    <a:pt x="673" y="270"/>
                    <a:pt x="808" y="1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9" name="Google Shape;24629;p31"/>
            <p:cNvSpPr/>
            <p:nvPr/>
          </p:nvSpPr>
          <p:spPr>
            <a:xfrm>
              <a:off x="3398075" y="4685850"/>
              <a:ext cx="74000" cy="88275"/>
            </a:xfrm>
            <a:custGeom>
              <a:avLst/>
              <a:gdLst/>
              <a:ahLst/>
              <a:cxnLst/>
              <a:rect l="l" t="t" r="r" b="b"/>
              <a:pathLst>
                <a:path w="2960" h="3531" extrusionOk="0">
                  <a:moveTo>
                    <a:pt x="825" y="0"/>
                  </a:moveTo>
                  <a:cubicBezTo>
                    <a:pt x="707" y="0"/>
                    <a:pt x="606" y="101"/>
                    <a:pt x="539" y="303"/>
                  </a:cubicBezTo>
                  <a:cubicBezTo>
                    <a:pt x="1" y="975"/>
                    <a:pt x="1" y="2051"/>
                    <a:pt x="539" y="2724"/>
                  </a:cubicBezTo>
                  <a:lnTo>
                    <a:pt x="2825" y="3531"/>
                  </a:lnTo>
                  <a:cubicBezTo>
                    <a:pt x="2960" y="2051"/>
                    <a:pt x="1749" y="1379"/>
                    <a:pt x="1346" y="303"/>
                  </a:cubicBezTo>
                  <a:lnTo>
                    <a:pt x="1211" y="303"/>
                  </a:lnTo>
                  <a:cubicBezTo>
                    <a:pt x="1077" y="101"/>
                    <a:pt x="942" y="0"/>
                    <a:pt x="825" y="0"/>
                  </a:cubicBezTo>
                  <a:close/>
                </a:path>
              </a:pathLst>
            </a:custGeom>
            <a:solidFill>
              <a:srgbClr val="49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0" name="Google Shape;24630;p31"/>
            <p:cNvSpPr/>
            <p:nvPr/>
          </p:nvSpPr>
          <p:spPr>
            <a:xfrm>
              <a:off x="3411525" y="4552175"/>
              <a:ext cx="29875" cy="20375"/>
            </a:xfrm>
            <a:custGeom>
              <a:avLst/>
              <a:gdLst/>
              <a:ahLst/>
              <a:cxnLst/>
              <a:rect l="l" t="t" r="r" b="b"/>
              <a:pathLst>
                <a:path w="1195" h="815" extrusionOk="0">
                  <a:moveTo>
                    <a:pt x="808" y="1"/>
                  </a:moveTo>
                  <a:lnTo>
                    <a:pt x="1" y="808"/>
                  </a:lnTo>
                  <a:cubicBezTo>
                    <a:pt x="36" y="790"/>
                    <a:pt x="87" y="784"/>
                    <a:pt x="148" y="784"/>
                  </a:cubicBezTo>
                  <a:cubicBezTo>
                    <a:pt x="286" y="784"/>
                    <a:pt x="472" y="815"/>
                    <a:pt x="637" y="815"/>
                  </a:cubicBezTo>
                  <a:cubicBezTo>
                    <a:pt x="958" y="815"/>
                    <a:pt x="1195" y="697"/>
                    <a:pt x="808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1" name="Google Shape;24631;p31"/>
            <p:cNvSpPr/>
            <p:nvPr/>
          </p:nvSpPr>
          <p:spPr>
            <a:xfrm>
              <a:off x="3418250" y="44311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1" y="270"/>
                    <a:pt x="1" y="539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2" name="Google Shape;24632;p31"/>
            <p:cNvSpPr/>
            <p:nvPr/>
          </p:nvSpPr>
          <p:spPr>
            <a:xfrm>
              <a:off x="3408175" y="4653050"/>
              <a:ext cx="23550" cy="40375"/>
            </a:xfrm>
            <a:custGeom>
              <a:avLst/>
              <a:gdLst/>
              <a:ahLst/>
              <a:cxnLst/>
              <a:rect l="l" t="t" r="r" b="b"/>
              <a:pathLst>
                <a:path w="942" h="1615" extrusionOk="0">
                  <a:moveTo>
                    <a:pt x="807" y="1"/>
                  </a:moveTo>
                  <a:cubicBezTo>
                    <a:pt x="269" y="270"/>
                    <a:pt x="0" y="942"/>
                    <a:pt x="135" y="1615"/>
                  </a:cubicBezTo>
                  <a:lnTo>
                    <a:pt x="942" y="1615"/>
                  </a:lnTo>
                  <a:lnTo>
                    <a:pt x="807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3" name="Google Shape;24633;p31"/>
            <p:cNvSpPr/>
            <p:nvPr/>
          </p:nvSpPr>
          <p:spPr>
            <a:xfrm>
              <a:off x="3411525" y="4612700"/>
              <a:ext cx="16850" cy="20200"/>
            </a:xfrm>
            <a:custGeom>
              <a:avLst/>
              <a:gdLst/>
              <a:ahLst/>
              <a:cxnLst/>
              <a:rect l="l" t="t" r="r" b="b"/>
              <a:pathLst>
                <a:path w="674" h="808" extrusionOk="0">
                  <a:moveTo>
                    <a:pt x="1" y="1"/>
                  </a:moveTo>
                  <a:lnTo>
                    <a:pt x="673" y="808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4" name="Google Shape;24634;p31"/>
            <p:cNvSpPr/>
            <p:nvPr/>
          </p:nvSpPr>
          <p:spPr>
            <a:xfrm>
              <a:off x="3411525" y="3143300"/>
              <a:ext cx="6750" cy="6750"/>
            </a:xfrm>
            <a:custGeom>
              <a:avLst/>
              <a:gdLst/>
              <a:ahLst/>
              <a:cxnLst/>
              <a:rect l="l" t="t" r="r" b="b"/>
              <a:pathLst>
                <a:path w="270" h="270" extrusionOk="0">
                  <a:moveTo>
                    <a:pt x="1" y="0"/>
                  </a:moveTo>
                  <a:cubicBezTo>
                    <a:pt x="1" y="135"/>
                    <a:pt x="1" y="135"/>
                    <a:pt x="135" y="269"/>
                  </a:cubicBezTo>
                  <a:lnTo>
                    <a:pt x="270" y="2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29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5" name="Google Shape;24635;p31"/>
            <p:cNvSpPr/>
            <p:nvPr/>
          </p:nvSpPr>
          <p:spPr>
            <a:xfrm>
              <a:off x="3451875" y="4410950"/>
              <a:ext cx="26925" cy="16225"/>
            </a:xfrm>
            <a:custGeom>
              <a:avLst/>
              <a:gdLst/>
              <a:ahLst/>
              <a:cxnLst/>
              <a:rect l="l" t="t" r="r" b="b"/>
              <a:pathLst>
                <a:path w="1077" h="649" extrusionOk="0">
                  <a:moveTo>
                    <a:pt x="1" y="1"/>
                  </a:moveTo>
                  <a:lnTo>
                    <a:pt x="1" y="1"/>
                  </a:lnTo>
                  <a:cubicBezTo>
                    <a:pt x="178" y="266"/>
                    <a:pt x="355" y="648"/>
                    <a:pt x="609" y="648"/>
                  </a:cubicBezTo>
                  <a:cubicBezTo>
                    <a:pt x="741" y="648"/>
                    <a:pt x="893" y="545"/>
                    <a:pt x="1077" y="27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A9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36" name="Google Shape;24636;p31"/>
          <p:cNvGrpSpPr/>
          <p:nvPr/>
        </p:nvGrpSpPr>
        <p:grpSpPr>
          <a:xfrm rot="10800000">
            <a:off x="2703626" y="5671074"/>
            <a:ext cx="886923" cy="1701009"/>
            <a:chOff x="2162450" y="442300"/>
            <a:chExt cx="3128475" cy="4500025"/>
          </a:xfrm>
        </p:grpSpPr>
        <p:sp>
          <p:nvSpPr>
            <p:cNvPr id="24637" name="Google Shape;24637;p31"/>
            <p:cNvSpPr/>
            <p:nvPr/>
          </p:nvSpPr>
          <p:spPr>
            <a:xfrm>
              <a:off x="2162450" y="2255875"/>
              <a:ext cx="546125" cy="953350"/>
            </a:xfrm>
            <a:custGeom>
              <a:avLst/>
              <a:gdLst/>
              <a:ahLst/>
              <a:cxnLst/>
              <a:rect l="l" t="t" r="r" b="b"/>
              <a:pathLst>
                <a:path w="21845" h="38134" extrusionOk="0">
                  <a:moveTo>
                    <a:pt x="1482" y="0"/>
                  </a:moveTo>
                  <a:cubicBezTo>
                    <a:pt x="1" y="1111"/>
                    <a:pt x="1" y="2221"/>
                    <a:pt x="1" y="3702"/>
                  </a:cubicBezTo>
                  <a:cubicBezTo>
                    <a:pt x="1482" y="18141"/>
                    <a:pt x="9627" y="28508"/>
                    <a:pt x="19253" y="38134"/>
                  </a:cubicBezTo>
                  <a:cubicBezTo>
                    <a:pt x="21844" y="30359"/>
                    <a:pt x="15921" y="25916"/>
                    <a:pt x="12589" y="19992"/>
                  </a:cubicBezTo>
                  <a:cubicBezTo>
                    <a:pt x="11108" y="18512"/>
                    <a:pt x="8516" y="16660"/>
                    <a:pt x="8886" y="15550"/>
                  </a:cubicBezTo>
                  <a:cubicBezTo>
                    <a:pt x="11478" y="7405"/>
                    <a:pt x="4814" y="4813"/>
                    <a:pt x="1482" y="0"/>
                  </a:cubicBezTo>
                  <a:close/>
                </a:path>
              </a:pathLst>
            </a:custGeom>
            <a:solidFill>
              <a:srgbClr val="7C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8" name="Google Shape;24638;p31"/>
            <p:cNvSpPr/>
            <p:nvPr/>
          </p:nvSpPr>
          <p:spPr>
            <a:xfrm>
              <a:off x="2236500" y="442300"/>
              <a:ext cx="583150" cy="758425"/>
            </a:xfrm>
            <a:custGeom>
              <a:avLst/>
              <a:gdLst/>
              <a:ahLst/>
              <a:cxnLst/>
              <a:rect l="l" t="t" r="r" b="b"/>
              <a:pathLst>
                <a:path w="23326" h="30337" extrusionOk="0">
                  <a:moveTo>
                    <a:pt x="5261" y="0"/>
                  </a:moveTo>
                  <a:cubicBezTo>
                    <a:pt x="4151" y="0"/>
                    <a:pt x="3041" y="476"/>
                    <a:pt x="2222" y="1459"/>
                  </a:cubicBezTo>
                  <a:cubicBezTo>
                    <a:pt x="1" y="3310"/>
                    <a:pt x="741" y="5161"/>
                    <a:pt x="2222" y="7012"/>
                  </a:cubicBezTo>
                  <a:lnTo>
                    <a:pt x="20733" y="30337"/>
                  </a:lnTo>
                  <a:cubicBezTo>
                    <a:pt x="21474" y="27375"/>
                    <a:pt x="15550" y="22562"/>
                    <a:pt x="23325" y="21451"/>
                  </a:cubicBezTo>
                  <a:cubicBezTo>
                    <a:pt x="18512" y="15157"/>
                    <a:pt x="13329" y="8864"/>
                    <a:pt x="8886" y="2199"/>
                  </a:cubicBezTo>
                  <a:cubicBezTo>
                    <a:pt x="8061" y="755"/>
                    <a:pt x="6660" y="0"/>
                    <a:pt x="5261" y="0"/>
                  </a:cubicBezTo>
                  <a:close/>
                </a:path>
              </a:pathLst>
            </a:custGeom>
            <a:solidFill>
              <a:srgbClr val="3E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9" name="Google Shape;24639;p31"/>
            <p:cNvSpPr/>
            <p:nvPr/>
          </p:nvSpPr>
          <p:spPr>
            <a:xfrm>
              <a:off x="2162450" y="1867125"/>
              <a:ext cx="203650" cy="388775"/>
            </a:xfrm>
            <a:custGeom>
              <a:avLst/>
              <a:gdLst/>
              <a:ahLst/>
              <a:cxnLst/>
              <a:rect l="l" t="t" r="r" b="b"/>
              <a:pathLst>
                <a:path w="8146" h="15551" extrusionOk="0">
                  <a:moveTo>
                    <a:pt x="3703" y="0"/>
                  </a:moveTo>
                  <a:cubicBezTo>
                    <a:pt x="1" y="4813"/>
                    <a:pt x="1482" y="10367"/>
                    <a:pt x="1111" y="15550"/>
                  </a:cubicBezTo>
                  <a:cubicBezTo>
                    <a:pt x="8146" y="11478"/>
                    <a:pt x="3333" y="5184"/>
                    <a:pt x="3703" y="0"/>
                  </a:cubicBezTo>
                  <a:close/>
                </a:path>
              </a:pathLst>
            </a:custGeom>
            <a:solidFill>
              <a:srgbClr val="7C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0" name="Google Shape;24640;p31"/>
            <p:cNvSpPr/>
            <p:nvPr/>
          </p:nvSpPr>
          <p:spPr>
            <a:xfrm>
              <a:off x="2245750" y="1644975"/>
              <a:ext cx="148125" cy="222175"/>
            </a:xfrm>
            <a:custGeom>
              <a:avLst/>
              <a:gdLst/>
              <a:ahLst/>
              <a:cxnLst/>
              <a:rect l="l" t="t" r="r" b="b"/>
              <a:pathLst>
                <a:path w="5925" h="8887" extrusionOk="0">
                  <a:moveTo>
                    <a:pt x="4814" y="1"/>
                  </a:moveTo>
                  <a:cubicBezTo>
                    <a:pt x="2222" y="2222"/>
                    <a:pt x="371" y="5554"/>
                    <a:pt x="1" y="8886"/>
                  </a:cubicBezTo>
                  <a:cubicBezTo>
                    <a:pt x="3703" y="7776"/>
                    <a:pt x="5925" y="3703"/>
                    <a:pt x="4814" y="1"/>
                  </a:cubicBezTo>
                  <a:close/>
                </a:path>
              </a:pathLst>
            </a:custGeom>
            <a:solidFill>
              <a:srgbClr val="79A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1" name="Google Shape;24641;p31"/>
            <p:cNvSpPr/>
            <p:nvPr/>
          </p:nvSpPr>
          <p:spPr>
            <a:xfrm>
              <a:off x="2856625" y="1321025"/>
              <a:ext cx="55575" cy="64825"/>
            </a:xfrm>
            <a:custGeom>
              <a:avLst/>
              <a:gdLst/>
              <a:ahLst/>
              <a:cxnLst/>
              <a:rect l="l" t="t" r="r" b="b"/>
              <a:pathLst>
                <a:path w="2223" h="2593" extrusionOk="0">
                  <a:moveTo>
                    <a:pt x="1" y="1"/>
                  </a:moveTo>
                  <a:cubicBezTo>
                    <a:pt x="1" y="1482"/>
                    <a:pt x="741" y="2222"/>
                    <a:pt x="2222" y="2592"/>
                  </a:cubicBezTo>
                  <a:cubicBezTo>
                    <a:pt x="2222" y="1112"/>
                    <a:pt x="1112" y="1"/>
                    <a:pt x="1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2" name="Google Shape;24642;p31"/>
            <p:cNvSpPr/>
            <p:nvPr/>
          </p:nvSpPr>
          <p:spPr>
            <a:xfrm>
              <a:off x="2190225" y="1463375"/>
              <a:ext cx="3054400" cy="3478950"/>
            </a:xfrm>
            <a:custGeom>
              <a:avLst/>
              <a:gdLst/>
              <a:ahLst/>
              <a:cxnLst/>
              <a:rect l="l" t="t" r="r" b="b"/>
              <a:pathLst>
                <a:path w="122176" h="139158" extrusionOk="0">
                  <a:moveTo>
                    <a:pt x="21822" y="1"/>
                  </a:moveTo>
                  <a:cubicBezTo>
                    <a:pt x="16979" y="1"/>
                    <a:pt x="12768" y="1770"/>
                    <a:pt x="9997" y="8005"/>
                  </a:cubicBezTo>
                  <a:cubicBezTo>
                    <a:pt x="9518" y="7288"/>
                    <a:pt x="8886" y="6880"/>
                    <a:pt x="8199" y="6880"/>
                  </a:cubicBezTo>
                  <a:cubicBezTo>
                    <a:pt x="7822" y="6880"/>
                    <a:pt x="7428" y="7003"/>
                    <a:pt x="7035" y="7265"/>
                  </a:cubicBezTo>
                  <a:cubicBezTo>
                    <a:pt x="6294" y="10597"/>
                    <a:pt x="4813" y="13559"/>
                    <a:pt x="2592" y="16150"/>
                  </a:cubicBezTo>
                  <a:cubicBezTo>
                    <a:pt x="0" y="20963"/>
                    <a:pt x="4813" y="27257"/>
                    <a:pt x="371" y="31700"/>
                  </a:cubicBezTo>
                  <a:cubicBezTo>
                    <a:pt x="4443" y="39105"/>
                    <a:pt x="2962" y="48731"/>
                    <a:pt x="11478" y="53544"/>
                  </a:cubicBezTo>
                  <a:cubicBezTo>
                    <a:pt x="15180" y="53914"/>
                    <a:pt x="18512" y="56135"/>
                    <a:pt x="19623" y="59838"/>
                  </a:cubicBezTo>
                  <a:cubicBezTo>
                    <a:pt x="24568" y="69022"/>
                    <a:pt x="25806" y="83263"/>
                    <a:pt x="40703" y="83263"/>
                  </a:cubicBezTo>
                  <a:cubicBezTo>
                    <a:pt x="41419" y="83263"/>
                    <a:pt x="42166" y="83230"/>
                    <a:pt x="42947" y="83162"/>
                  </a:cubicBezTo>
                  <a:cubicBezTo>
                    <a:pt x="43115" y="83138"/>
                    <a:pt x="43279" y="83126"/>
                    <a:pt x="43438" y="83126"/>
                  </a:cubicBezTo>
                  <a:cubicBezTo>
                    <a:pt x="45731" y="83126"/>
                    <a:pt x="47116" y="85527"/>
                    <a:pt x="48500" y="87605"/>
                  </a:cubicBezTo>
                  <a:cubicBezTo>
                    <a:pt x="54054" y="97971"/>
                    <a:pt x="61829" y="107227"/>
                    <a:pt x="71455" y="114261"/>
                  </a:cubicBezTo>
                  <a:cubicBezTo>
                    <a:pt x="71825" y="115002"/>
                    <a:pt x="72195" y="115742"/>
                    <a:pt x="72565" y="116112"/>
                  </a:cubicBezTo>
                  <a:cubicBezTo>
                    <a:pt x="84413" y="121296"/>
                    <a:pt x="95519" y="127960"/>
                    <a:pt x="106256" y="135364"/>
                  </a:cubicBezTo>
                  <a:cubicBezTo>
                    <a:pt x="108557" y="136975"/>
                    <a:pt x="112001" y="139157"/>
                    <a:pt x="115612" y="139157"/>
                  </a:cubicBezTo>
                  <a:cubicBezTo>
                    <a:pt x="117812" y="139157"/>
                    <a:pt x="120074" y="138347"/>
                    <a:pt x="122176" y="136105"/>
                  </a:cubicBezTo>
                  <a:cubicBezTo>
                    <a:pt x="121436" y="135364"/>
                    <a:pt x="121065" y="134624"/>
                    <a:pt x="120325" y="134254"/>
                  </a:cubicBezTo>
                  <a:cubicBezTo>
                    <a:pt x="115512" y="130551"/>
                    <a:pt x="111439" y="125738"/>
                    <a:pt x="109588" y="120185"/>
                  </a:cubicBezTo>
                  <a:cubicBezTo>
                    <a:pt x="108848" y="119074"/>
                    <a:pt x="108107" y="117964"/>
                    <a:pt x="107367" y="116853"/>
                  </a:cubicBezTo>
                  <a:lnTo>
                    <a:pt x="105886" y="115002"/>
                  </a:lnTo>
                  <a:cubicBezTo>
                    <a:pt x="105145" y="113891"/>
                    <a:pt x="104405" y="112780"/>
                    <a:pt x="104035" y="111670"/>
                  </a:cubicBezTo>
                  <a:cubicBezTo>
                    <a:pt x="103665" y="110929"/>
                    <a:pt x="103294" y="110189"/>
                    <a:pt x="102924" y="109448"/>
                  </a:cubicBezTo>
                  <a:cubicBezTo>
                    <a:pt x="102184" y="107597"/>
                    <a:pt x="101443" y="106116"/>
                    <a:pt x="100332" y="104635"/>
                  </a:cubicBezTo>
                  <a:cubicBezTo>
                    <a:pt x="88485" y="83162"/>
                    <a:pt x="74046" y="63170"/>
                    <a:pt x="62569" y="41696"/>
                  </a:cubicBezTo>
                  <a:cubicBezTo>
                    <a:pt x="61088" y="39475"/>
                    <a:pt x="59607" y="36883"/>
                    <a:pt x="57756" y="34662"/>
                  </a:cubicBezTo>
                  <a:cubicBezTo>
                    <a:pt x="57016" y="33551"/>
                    <a:pt x="56645" y="32811"/>
                    <a:pt x="55535" y="31330"/>
                  </a:cubicBezTo>
                  <a:cubicBezTo>
                    <a:pt x="54424" y="30219"/>
                    <a:pt x="53313" y="28368"/>
                    <a:pt x="52943" y="27257"/>
                  </a:cubicBezTo>
                  <a:cubicBezTo>
                    <a:pt x="52203" y="26147"/>
                    <a:pt x="51092" y="25036"/>
                    <a:pt x="50722" y="23925"/>
                  </a:cubicBezTo>
                  <a:cubicBezTo>
                    <a:pt x="49981" y="23185"/>
                    <a:pt x="49241" y="22074"/>
                    <a:pt x="48500" y="20963"/>
                  </a:cubicBezTo>
                  <a:cubicBezTo>
                    <a:pt x="47760" y="19853"/>
                    <a:pt x="47390" y="19112"/>
                    <a:pt x="46279" y="17631"/>
                  </a:cubicBezTo>
                  <a:cubicBezTo>
                    <a:pt x="45168" y="16150"/>
                    <a:pt x="44428" y="14670"/>
                    <a:pt x="43317" y="13189"/>
                  </a:cubicBezTo>
                  <a:cubicBezTo>
                    <a:pt x="42577" y="11708"/>
                    <a:pt x="41836" y="10597"/>
                    <a:pt x="41096" y="9486"/>
                  </a:cubicBezTo>
                  <a:cubicBezTo>
                    <a:pt x="38134" y="6154"/>
                    <a:pt x="36283" y="1711"/>
                    <a:pt x="31100" y="1341"/>
                  </a:cubicBezTo>
                  <a:cubicBezTo>
                    <a:pt x="27896" y="645"/>
                    <a:pt x="24744" y="1"/>
                    <a:pt x="21822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3" name="Google Shape;24643;p31"/>
            <p:cNvSpPr/>
            <p:nvPr/>
          </p:nvSpPr>
          <p:spPr>
            <a:xfrm>
              <a:off x="3273150" y="835925"/>
              <a:ext cx="2017775" cy="4030075"/>
            </a:xfrm>
            <a:custGeom>
              <a:avLst/>
              <a:gdLst/>
              <a:ahLst/>
              <a:cxnLst/>
              <a:rect l="l" t="t" r="r" b="b"/>
              <a:pathLst>
                <a:path w="80711" h="161203" extrusionOk="0">
                  <a:moveTo>
                    <a:pt x="20860" y="0"/>
                  </a:moveTo>
                  <a:cubicBezTo>
                    <a:pt x="16072" y="0"/>
                    <a:pt x="11371" y="1563"/>
                    <a:pt x="7405" y="4596"/>
                  </a:cubicBezTo>
                  <a:cubicBezTo>
                    <a:pt x="4443" y="6817"/>
                    <a:pt x="0" y="7928"/>
                    <a:pt x="1481" y="12371"/>
                  </a:cubicBezTo>
                  <a:cubicBezTo>
                    <a:pt x="2378" y="15661"/>
                    <a:pt x="5451" y="17501"/>
                    <a:pt x="8550" y="17501"/>
                  </a:cubicBezTo>
                  <a:cubicBezTo>
                    <a:pt x="9287" y="17501"/>
                    <a:pt x="10026" y="17397"/>
                    <a:pt x="10737" y="17183"/>
                  </a:cubicBezTo>
                  <a:cubicBezTo>
                    <a:pt x="11477" y="16813"/>
                    <a:pt x="11477" y="15332"/>
                    <a:pt x="12588" y="15332"/>
                  </a:cubicBezTo>
                  <a:cubicBezTo>
                    <a:pt x="12588" y="16443"/>
                    <a:pt x="11107" y="16073"/>
                    <a:pt x="11107" y="17183"/>
                  </a:cubicBezTo>
                  <a:cubicBezTo>
                    <a:pt x="3332" y="23477"/>
                    <a:pt x="9256" y="31252"/>
                    <a:pt x="9626" y="38287"/>
                  </a:cubicBezTo>
                  <a:cubicBezTo>
                    <a:pt x="9256" y="39027"/>
                    <a:pt x="8886" y="40138"/>
                    <a:pt x="8886" y="40878"/>
                  </a:cubicBezTo>
                  <a:cubicBezTo>
                    <a:pt x="8886" y="41989"/>
                    <a:pt x="8886" y="42729"/>
                    <a:pt x="9256" y="43840"/>
                  </a:cubicBezTo>
                  <a:cubicBezTo>
                    <a:pt x="10367" y="45691"/>
                    <a:pt x="11477" y="47172"/>
                    <a:pt x="12588" y="49393"/>
                  </a:cubicBezTo>
                  <a:cubicBezTo>
                    <a:pt x="12958" y="49764"/>
                    <a:pt x="13699" y="50504"/>
                    <a:pt x="14069" y="51245"/>
                  </a:cubicBezTo>
                  <a:cubicBezTo>
                    <a:pt x="14439" y="51985"/>
                    <a:pt x="15180" y="52726"/>
                    <a:pt x="15920" y="53096"/>
                  </a:cubicBezTo>
                  <a:lnTo>
                    <a:pt x="16661" y="54206"/>
                  </a:lnTo>
                  <a:lnTo>
                    <a:pt x="18141" y="56058"/>
                  </a:lnTo>
                  <a:lnTo>
                    <a:pt x="19622" y="58279"/>
                  </a:lnTo>
                  <a:cubicBezTo>
                    <a:pt x="20733" y="60130"/>
                    <a:pt x="21844" y="61981"/>
                    <a:pt x="22954" y="64203"/>
                  </a:cubicBezTo>
                  <a:cubicBezTo>
                    <a:pt x="34432" y="85676"/>
                    <a:pt x="46279" y="106779"/>
                    <a:pt x="58867" y="127512"/>
                  </a:cubicBezTo>
                  <a:cubicBezTo>
                    <a:pt x="59977" y="129363"/>
                    <a:pt x="61088" y="131584"/>
                    <a:pt x="61828" y="133806"/>
                  </a:cubicBezTo>
                  <a:cubicBezTo>
                    <a:pt x="62199" y="134546"/>
                    <a:pt x="62939" y="135287"/>
                    <a:pt x="63309" y="136027"/>
                  </a:cubicBezTo>
                  <a:cubicBezTo>
                    <a:pt x="65161" y="137508"/>
                    <a:pt x="66271" y="139359"/>
                    <a:pt x="67382" y="141581"/>
                  </a:cubicBezTo>
                  <a:cubicBezTo>
                    <a:pt x="71454" y="147875"/>
                    <a:pt x="73306" y="154909"/>
                    <a:pt x="76638" y="161203"/>
                  </a:cubicBezTo>
                  <a:lnTo>
                    <a:pt x="78859" y="161203"/>
                  </a:lnTo>
                  <a:cubicBezTo>
                    <a:pt x="80710" y="159722"/>
                    <a:pt x="80340" y="157501"/>
                    <a:pt x="79970" y="155279"/>
                  </a:cubicBezTo>
                  <a:cubicBezTo>
                    <a:pt x="79229" y="132325"/>
                    <a:pt x="74416" y="110481"/>
                    <a:pt x="74046" y="87527"/>
                  </a:cubicBezTo>
                  <a:cubicBezTo>
                    <a:pt x="74046" y="85306"/>
                    <a:pt x="73306" y="83455"/>
                    <a:pt x="72195" y="81603"/>
                  </a:cubicBezTo>
                  <a:cubicBezTo>
                    <a:pt x="64420" y="77161"/>
                    <a:pt x="61088" y="67905"/>
                    <a:pt x="63680" y="59760"/>
                  </a:cubicBezTo>
                  <a:cubicBezTo>
                    <a:pt x="66271" y="49764"/>
                    <a:pt x="61088" y="46802"/>
                    <a:pt x="52943" y="45691"/>
                  </a:cubicBezTo>
                  <a:cubicBezTo>
                    <a:pt x="50351" y="45321"/>
                    <a:pt x="49241" y="44210"/>
                    <a:pt x="49241" y="41248"/>
                  </a:cubicBezTo>
                  <a:cubicBezTo>
                    <a:pt x="49558" y="37440"/>
                    <a:pt x="47699" y="35536"/>
                    <a:pt x="44364" y="35536"/>
                  </a:cubicBezTo>
                  <a:cubicBezTo>
                    <a:pt x="43808" y="35536"/>
                    <a:pt x="43211" y="35589"/>
                    <a:pt x="42577" y="35695"/>
                  </a:cubicBezTo>
                  <a:cubicBezTo>
                    <a:pt x="46279" y="33103"/>
                    <a:pt x="55535" y="36435"/>
                    <a:pt x="51832" y="26809"/>
                  </a:cubicBezTo>
                  <a:cubicBezTo>
                    <a:pt x="51462" y="25699"/>
                    <a:pt x="51092" y="24958"/>
                    <a:pt x="49981" y="24218"/>
                  </a:cubicBezTo>
                  <a:cubicBezTo>
                    <a:pt x="45168" y="20145"/>
                    <a:pt x="34061" y="20886"/>
                    <a:pt x="37393" y="9779"/>
                  </a:cubicBezTo>
                  <a:lnTo>
                    <a:pt x="37393" y="7928"/>
                  </a:lnTo>
                  <a:cubicBezTo>
                    <a:pt x="37023" y="7187"/>
                    <a:pt x="36653" y="6077"/>
                    <a:pt x="35912" y="5336"/>
                  </a:cubicBezTo>
                  <a:cubicBezTo>
                    <a:pt x="35172" y="4596"/>
                    <a:pt x="34061" y="4225"/>
                    <a:pt x="33321" y="3855"/>
                  </a:cubicBezTo>
                  <a:cubicBezTo>
                    <a:pt x="31840" y="3485"/>
                    <a:pt x="30359" y="2745"/>
                    <a:pt x="29248" y="1634"/>
                  </a:cubicBezTo>
                  <a:cubicBezTo>
                    <a:pt x="26510" y="538"/>
                    <a:pt x="23670" y="0"/>
                    <a:pt x="20860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4" name="Google Shape;24644;p31"/>
            <p:cNvSpPr/>
            <p:nvPr/>
          </p:nvSpPr>
          <p:spPr>
            <a:xfrm>
              <a:off x="2477150" y="2709400"/>
              <a:ext cx="1499450" cy="1610525"/>
            </a:xfrm>
            <a:custGeom>
              <a:avLst/>
              <a:gdLst/>
              <a:ahLst/>
              <a:cxnLst/>
              <a:rect l="l" t="t" r="r" b="b"/>
              <a:pathLst>
                <a:path w="59978" h="64421" extrusionOk="0">
                  <a:moveTo>
                    <a:pt x="10737" y="0"/>
                  </a:moveTo>
                  <a:lnTo>
                    <a:pt x="10737" y="0"/>
                  </a:lnTo>
                  <a:cubicBezTo>
                    <a:pt x="7405" y="1111"/>
                    <a:pt x="3703" y="1851"/>
                    <a:pt x="1" y="1851"/>
                  </a:cubicBezTo>
                  <a:cubicBezTo>
                    <a:pt x="1" y="8886"/>
                    <a:pt x="5924" y="13329"/>
                    <a:pt x="6665" y="19993"/>
                  </a:cubicBezTo>
                  <a:cubicBezTo>
                    <a:pt x="9627" y="23695"/>
                    <a:pt x="12959" y="27027"/>
                    <a:pt x="15920" y="30729"/>
                  </a:cubicBezTo>
                  <a:cubicBezTo>
                    <a:pt x="19252" y="35542"/>
                    <a:pt x="23325" y="39245"/>
                    <a:pt x="28138" y="42577"/>
                  </a:cubicBezTo>
                  <a:cubicBezTo>
                    <a:pt x="34432" y="46649"/>
                    <a:pt x="40356" y="51092"/>
                    <a:pt x="45909" y="55905"/>
                  </a:cubicBezTo>
                  <a:cubicBezTo>
                    <a:pt x="49981" y="59607"/>
                    <a:pt x="54424" y="62569"/>
                    <a:pt x="59978" y="64420"/>
                  </a:cubicBezTo>
                  <a:cubicBezTo>
                    <a:pt x="58867" y="59607"/>
                    <a:pt x="55165" y="55535"/>
                    <a:pt x="50352" y="54054"/>
                  </a:cubicBezTo>
                  <a:cubicBezTo>
                    <a:pt x="47020" y="53313"/>
                    <a:pt x="44428" y="50722"/>
                    <a:pt x="43688" y="47760"/>
                  </a:cubicBezTo>
                  <a:cubicBezTo>
                    <a:pt x="45539" y="45539"/>
                    <a:pt x="50722" y="46649"/>
                    <a:pt x="49981" y="41466"/>
                  </a:cubicBezTo>
                  <a:lnTo>
                    <a:pt x="49981" y="41466"/>
                  </a:lnTo>
                  <a:cubicBezTo>
                    <a:pt x="47873" y="41818"/>
                    <a:pt x="46431" y="42058"/>
                    <a:pt x="45340" y="42058"/>
                  </a:cubicBezTo>
                  <a:cubicBezTo>
                    <a:pt x="42984" y="42058"/>
                    <a:pt x="42263" y="40937"/>
                    <a:pt x="39985" y="37394"/>
                  </a:cubicBezTo>
                  <a:cubicBezTo>
                    <a:pt x="36357" y="31724"/>
                    <a:pt x="34951" y="29527"/>
                    <a:pt x="31853" y="29527"/>
                  </a:cubicBezTo>
                  <a:cubicBezTo>
                    <a:pt x="29894" y="29527"/>
                    <a:pt x="27258" y="30406"/>
                    <a:pt x="22955" y="31840"/>
                  </a:cubicBezTo>
                  <a:cubicBezTo>
                    <a:pt x="20363" y="20733"/>
                    <a:pt x="6294" y="14810"/>
                    <a:pt x="10737" y="0"/>
                  </a:cubicBezTo>
                  <a:close/>
                </a:path>
              </a:pathLst>
            </a:custGeom>
            <a:solidFill>
              <a:srgbClr val="6D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5" name="Google Shape;24645;p31"/>
            <p:cNvSpPr/>
            <p:nvPr/>
          </p:nvSpPr>
          <p:spPr>
            <a:xfrm>
              <a:off x="4402350" y="1209975"/>
              <a:ext cx="712700" cy="1685000"/>
            </a:xfrm>
            <a:custGeom>
              <a:avLst/>
              <a:gdLst/>
              <a:ahLst/>
              <a:cxnLst/>
              <a:rect l="l" t="t" r="r" b="b"/>
              <a:pathLst>
                <a:path w="28508" h="67400" extrusionOk="0">
                  <a:moveTo>
                    <a:pt x="2962" y="0"/>
                  </a:moveTo>
                  <a:cubicBezTo>
                    <a:pt x="1481" y="0"/>
                    <a:pt x="370" y="1111"/>
                    <a:pt x="0" y="2592"/>
                  </a:cubicBezTo>
                  <a:cubicBezTo>
                    <a:pt x="741" y="6294"/>
                    <a:pt x="4073" y="7775"/>
                    <a:pt x="5183" y="11107"/>
                  </a:cubicBezTo>
                  <a:cubicBezTo>
                    <a:pt x="8145" y="13699"/>
                    <a:pt x="8515" y="18512"/>
                    <a:pt x="5924" y="21844"/>
                  </a:cubicBezTo>
                  <a:cubicBezTo>
                    <a:pt x="3702" y="25546"/>
                    <a:pt x="1851" y="29989"/>
                    <a:pt x="7405" y="32951"/>
                  </a:cubicBezTo>
                  <a:cubicBezTo>
                    <a:pt x="11107" y="33691"/>
                    <a:pt x="14439" y="34802"/>
                    <a:pt x="17401" y="37023"/>
                  </a:cubicBezTo>
                  <a:cubicBezTo>
                    <a:pt x="17401" y="40355"/>
                    <a:pt x="7034" y="39985"/>
                    <a:pt x="15920" y="44798"/>
                  </a:cubicBezTo>
                  <a:cubicBezTo>
                    <a:pt x="17401" y="45538"/>
                    <a:pt x="15550" y="46279"/>
                    <a:pt x="15550" y="47390"/>
                  </a:cubicBezTo>
                  <a:cubicBezTo>
                    <a:pt x="14069" y="53313"/>
                    <a:pt x="15550" y="59607"/>
                    <a:pt x="19622" y="64420"/>
                  </a:cubicBezTo>
                  <a:cubicBezTo>
                    <a:pt x="21206" y="66004"/>
                    <a:pt x="22601" y="67399"/>
                    <a:pt x="24479" y="67399"/>
                  </a:cubicBezTo>
                  <a:cubicBezTo>
                    <a:pt x="25236" y="67399"/>
                    <a:pt x="26070" y="67173"/>
                    <a:pt x="27027" y="66641"/>
                  </a:cubicBezTo>
                  <a:cubicBezTo>
                    <a:pt x="28508" y="59237"/>
                    <a:pt x="23325" y="52943"/>
                    <a:pt x="23325" y="46279"/>
                  </a:cubicBezTo>
                  <a:cubicBezTo>
                    <a:pt x="22584" y="32210"/>
                    <a:pt x="15180" y="20363"/>
                    <a:pt x="9626" y="8145"/>
                  </a:cubicBezTo>
                  <a:cubicBezTo>
                    <a:pt x="8886" y="4443"/>
                    <a:pt x="6294" y="1481"/>
                    <a:pt x="2962" y="0"/>
                  </a:cubicBezTo>
                  <a:close/>
                </a:path>
              </a:pathLst>
            </a:custGeom>
            <a:solidFill>
              <a:srgbClr val="7CA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6" name="Google Shape;24646;p31"/>
            <p:cNvSpPr/>
            <p:nvPr/>
          </p:nvSpPr>
          <p:spPr>
            <a:xfrm>
              <a:off x="2921425" y="814175"/>
              <a:ext cx="1554975" cy="1006700"/>
            </a:xfrm>
            <a:custGeom>
              <a:avLst/>
              <a:gdLst/>
              <a:ahLst/>
              <a:cxnLst/>
              <a:rect l="l" t="t" r="r" b="b"/>
              <a:pathLst>
                <a:path w="62199" h="40268" extrusionOk="0">
                  <a:moveTo>
                    <a:pt x="37054" y="0"/>
                  </a:moveTo>
                  <a:cubicBezTo>
                    <a:pt x="27188" y="0"/>
                    <a:pt x="16805" y="5648"/>
                    <a:pt x="8146" y="16943"/>
                  </a:cubicBezTo>
                  <a:cubicBezTo>
                    <a:pt x="4443" y="16202"/>
                    <a:pt x="2962" y="12870"/>
                    <a:pt x="1" y="11389"/>
                  </a:cubicBezTo>
                  <a:lnTo>
                    <a:pt x="1" y="11389"/>
                  </a:lnTo>
                  <a:cubicBezTo>
                    <a:pt x="2962" y="25088"/>
                    <a:pt x="13699" y="32863"/>
                    <a:pt x="24065" y="40267"/>
                  </a:cubicBezTo>
                  <a:cubicBezTo>
                    <a:pt x="25917" y="39897"/>
                    <a:pt x="28508" y="39157"/>
                    <a:pt x="27027" y="37305"/>
                  </a:cubicBezTo>
                  <a:cubicBezTo>
                    <a:pt x="22214" y="29901"/>
                    <a:pt x="23695" y="22866"/>
                    <a:pt x="26657" y="15832"/>
                  </a:cubicBezTo>
                  <a:lnTo>
                    <a:pt x="26657" y="15832"/>
                  </a:lnTo>
                  <a:cubicBezTo>
                    <a:pt x="25743" y="16213"/>
                    <a:pt x="24922" y="16375"/>
                    <a:pt x="24158" y="16375"/>
                  </a:cubicBezTo>
                  <a:cubicBezTo>
                    <a:pt x="21206" y="16375"/>
                    <a:pt x="19079" y="13970"/>
                    <a:pt x="15550" y="12500"/>
                  </a:cubicBezTo>
                  <a:cubicBezTo>
                    <a:pt x="21947" y="6636"/>
                    <a:pt x="28152" y="2116"/>
                    <a:pt x="35409" y="2116"/>
                  </a:cubicBezTo>
                  <a:cubicBezTo>
                    <a:pt x="38232" y="2116"/>
                    <a:pt x="41214" y="2800"/>
                    <a:pt x="44428" y="4355"/>
                  </a:cubicBezTo>
                  <a:cubicBezTo>
                    <a:pt x="45168" y="5095"/>
                    <a:pt x="45909" y="5836"/>
                    <a:pt x="46649" y="6947"/>
                  </a:cubicBezTo>
                  <a:lnTo>
                    <a:pt x="48871" y="6947"/>
                  </a:lnTo>
                  <a:cubicBezTo>
                    <a:pt x="49611" y="7687"/>
                    <a:pt x="50352" y="8057"/>
                    <a:pt x="51092" y="9168"/>
                  </a:cubicBezTo>
                  <a:cubicBezTo>
                    <a:pt x="52573" y="13241"/>
                    <a:pt x="55905" y="16573"/>
                    <a:pt x="59978" y="18053"/>
                  </a:cubicBezTo>
                  <a:lnTo>
                    <a:pt x="62199" y="15832"/>
                  </a:lnTo>
                  <a:cubicBezTo>
                    <a:pt x="55648" y="5277"/>
                    <a:pt x="46592" y="0"/>
                    <a:pt x="37054" y="0"/>
                  </a:cubicBezTo>
                  <a:close/>
                </a:path>
              </a:pathLst>
            </a:custGeom>
            <a:solidFill>
              <a:srgbClr val="6E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7" name="Google Shape;24647;p31"/>
            <p:cNvSpPr/>
            <p:nvPr/>
          </p:nvSpPr>
          <p:spPr>
            <a:xfrm>
              <a:off x="2569700" y="978575"/>
              <a:ext cx="953375" cy="921900"/>
            </a:xfrm>
            <a:custGeom>
              <a:avLst/>
              <a:gdLst/>
              <a:ahLst/>
              <a:cxnLst/>
              <a:rect l="l" t="t" r="r" b="b"/>
              <a:pathLst>
                <a:path w="38135" h="36876" extrusionOk="0">
                  <a:moveTo>
                    <a:pt x="9997" y="0"/>
                  </a:moveTo>
                  <a:cubicBezTo>
                    <a:pt x="1" y="371"/>
                    <a:pt x="5554" y="5184"/>
                    <a:pt x="7405" y="8886"/>
                  </a:cubicBezTo>
                  <a:lnTo>
                    <a:pt x="11478" y="13329"/>
                  </a:lnTo>
                  <a:cubicBezTo>
                    <a:pt x="12589" y="13699"/>
                    <a:pt x="13329" y="14439"/>
                    <a:pt x="13699" y="15550"/>
                  </a:cubicBezTo>
                  <a:cubicBezTo>
                    <a:pt x="15550" y="16661"/>
                    <a:pt x="15180" y="18512"/>
                    <a:pt x="15180" y="19993"/>
                  </a:cubicBezTo>
                  <a:cubicBezTo>
                    <a:pt x="15180" y="20733"/>
                    <a:pt x="15921" y="21474"/>
                    <a:pt x="16661" y="21844"/>
                  </a:cubicBezTo>
                  <a:cubicBezTo>
                    <a:pt x="20734" y="23695"/>
                    <a:pt x="20734" y="29619"/>
                    <a:pt x="25176" y="31100"/>
                  </a:cubicBezTo>
                  <a:lnTo>
                    <a:pt x="26287" y="31100"/>
                  </a:lnTo>
                  <a:cubicBezTo>
                    <a:pt x="29911" y="31402"/>
                    <a:pt x="31564" y="36875"/>
                    <a:pt x="35264" y="36875"/>
                  </a:cubicBezTo>
                  <a:cubicBezTo>
                    <a:pt x="36101" y="36875"/>
                    <a:pt x="37042" y="36595"/>
                    <a:pt x="38134" y="35913"/>
                  </a:cubicBezTo>
                  <a:lnTo>
                    <a:pt x="38134" y="33691"/>
                  </a:lnTo>
                  <a:cubicBezTo>
                    <a:pt x="30360" y="25546"/>
                    <a:pt x="24806" y="15550"/>
                    <a:pt x="15550" y="8886"/>
                  </a:cubicBezTo>
                  <a:cubicBezTo>
                    <a:pt x="14440" y="8145"/>
                    <a:pt x="14440" y="6294"/>
                    <a:pt x="14070" y="4813"/>
                  </a:cubicBezTo>
                  <a:cubicBezTo>
                    <a:pt x="13329" y="2962"/>
                    <a:pt x="12218" y="741"/>
                    <a:pt x="9997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8" name="Google Shape;24648;p31"/>
            <p:cNvSpPr/>
            <p:nvPr/>
          </p:nvSpPr>
          <p:spPr>
            <a:xfrm>
              <a:off x="2356825" y="1439100"/>
              <a:ext cx="629425" cy="409525"/>
            </a:xfrm>
            <a:custGeom>
              <a:avLst/>
              <a:gdLst/>
              <a:ahLst/>
              <a:cxnLst/>
              <a:rect l="l" t="t" r="r" b="b"/>
              <a:pathLst>
                <a:path w="25177" h="16381" extrusionOk="0">
                  <a:moveTo>
                    <a:pt x="13384" y="0"/>
                  </a:moveTo>
                  <a:cubicBezTo>
                    <a:pt x="7670" y="0"/>
                    <a:pt x="3571" y="2624"/>
                    <a:pt x="1" y="8236"/>
                  </a:cubicBezTo>
                  <a:cubicBezTo>
                    <a:pt x="4073" y="9347"/>
                    <a:pt x="1111" y="15270"/>
                    <a:pt x="5554" y="16381"/>
                  </a:cubicBezTo>
                  <a:cubicBezTo>
                    <a:pt x="5830" y="6159"/>
                    <a:pt x="7137" y="2740"/>
                    <a:pt x="13475" y="2740"/>
                  </a:cubicBezTo>
                  <a:cubicBezTo>
                    <a:pt x="15631" y="2740"/>
                    <a:pt x="18368" y="3135"/>
                    <a:pt x="21844" y="3793"/>
                  </a:cubicBezTo>
                  <a:lnTo>
                    <a:pt x="25176" y="3793"/>
                  </a:lnTo>
                  <a:cubicBezTo>
                    <a:pt x="25176" y="3053"/>
                    <a:pt x="24806" y="2312"/>
                    <a:pt x="24436" y="1942"/>
                  </a:cubicBezTo>
                  <a:cubicBezTo>
                    <a:pt x="24039" y="1148"/>
                    <a:pt x="23642" y="780"/>
                    <a:pt x="23245" y="780"/>
                  </a:cubicBezTo>
                  <a:cubicBezTo>
                    <a:pt x="22902" y="780"/>
                    <a:pt x="22558" y="1056"/>
                    <a:pt x="22214" y="1572"/>
                  </a:cubicBezTo>
                  <a:cubicBezTo>
                    <a:pt x="18875" y="535"/>
                    <a:pt x="15965" y="0"/>
                    <a:pt x="13384" y="0"/>
                  </a:cubicBezTo>
                  <a:close/>
                </a:path>
              </a:pathLst>
            </a:custGeom>
            <a:solidFill>
              <a:srgbClr val="79A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9" name="Google Shape;24649;p31"/>
            <p:cNvSpPr/>
            <p:nvPr/>
          </p:nvSpPr>
          <p:spPr>
            <a:xfrm>
              <a:off x="2912175" y="1385825"/>
              <a:ext cx="64800" cy="101850"/>
            </a:xfrm>
            <a:custGeom>
              <a:avLst/>
              <a:gdLst/>
              <a:ahLst/>
              <a:cxnLst/>
              <a:rect l="l" t="t" r="r" b="b"/>
              <a:pathLst>
                <a:path w="2592" h="4074" extrusionOk="0">
                  <a:moveTo>
                    <a:pt x="0" y="0"/>
                  </a:moveTo>
                  <a:lnTo>
                    <a:pt x="0" y="4073"/>
                  </a:lnTo>
                  <a:lnTo>
                    <a:pt x="2222" y="4073"/>
                  </a:lnTo>
                  <a:cubicBezTo>
                    <a:pt x="2592" y="1852"/>
                    <a:pt x="2222" y="371"/>
                    <a:pt x="0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0" name="Google Shape;24650;p31"/>
            <p:cNvSpPr/>
            <p:nvPr/>
          </p:nvSpPr>
          <p:spPr>
            <a:xfrm>
              <a:off x="3670275" y="2340550"/>
              <a:ext cx="1176375" cy="1886800"/>
            </a:xfrm>
            <a:custGeom>
              <a:avLst/>
              <a:gdLst/>
              <a:ahLst/>
              <a:cxnLst/>
              <a:rect l="l" t="t" r="r" b="b"/>
              <a:pathLst>
                <a:path w="47055" h="75472" extrusionOk="0">
                  <a:moveTo>
                    <a:pt x="2870" y="0"/>
                  </a:moveTo>
                  <a:cubicBezTo>
                    <a:pt x="838" y="0"/>
                    <a:pt x="1" y="1519"/>
                    <a:pt x="1146" y="5869"/>
                  </a:cubicBezTo>
                  <a:cubicBezTo>
                    <a:pt x="1886" y="9571"/>
                    <a:pt x="3367" y="13273"/>
                    <a:pt x="5218" y="16235"/>
                  </a:cubicBezTo>
                  <a:cubicBezTo>
                    <a:pt x="12993" y="28453"/>
                    <a:pt x="20398" y="41041"/>
                    <a:pt x="28543" y="53258"/>
                  </a:cubicBezTo>
                  <a:cubicBezTo>
                    <a:pt x="32985" y="59552"/>
                    <a:pt x="34466" y="67327"/>
                    <a:pt x="40760" y="72510"/>
                  </a:cubicBezTo>
                  <a:cubicBezTo>
                    <a:pt x="42241" y="73251"/>
                    <a:pt x="42611" y="74732"/>
                    <a:pt x="44092" y="75472"/>
                  </a:cubicBezTo>
                  <a:cubicBezTo>
                    <a:pt x="45203" y="75102"/>
                    <a:pt x="45943" y="74732"/>
                    <a:pt x="46684" y="73621"/>
                  </a:cubicBezTo>
                  <a:cubicBezTo>
                    <a:pt x="47054" y="71770"/>
                    <a:pt x="46684" y="69548"/>
                    <a:pt x="45573" y="67697"/>
                  </a:cubicBezTo>
                  <a:cubicBezTo>
                    <a:pt x="41871" y="60663"/>
                    <a:pt x="38169" y="53628"/>
                    <a:pt x="33726" y="46594"/>
                  </a:cubicBezTo>
                  <a:cubicBezTo>
                    <a:pt x="24470" y="31785"/>
                    <a:pt x="17806" y="15495"/>
                    <a:pt x="7810" y="1426"/>
                  </a:cubicBezTo>
                  <a:cubicBezTo>
                    <a:pt x="5832" y="578"/>
                    <a:pt x="4124" y="0"/>
                    <a:pt x="2870" y="0"/>
                  </a:cubicBezTo>
                  <a:close/>
                </a:path>
              </a:pathLst>
            </a:custGeom>
            <a:solidFill>
              <a:srgbClr val="1F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1" name="Google Shape;24651;p31"/>
            <p:cNvSpPr/>
            <p:nvPr/>
          </p:nvSpPr>
          <p:spPr>
            <a:xfrm>
              <a:off x="4735550" y="4182050"/>
              <a:ext cx="481325" cy="693225"/>
            </a:xfrm>
            <a:custGeom>
              <a:avLst/>
              <a:gdLst/>
              <a:ahLst/>
              <a:cxnLst/>
              <a:rect l="l" t="t" r="r" b="b"/>
              <a:pathLst>
                <a:path w="19253" h="27729" extrusionOk="0">
                  <a:moveTo>
                    <a:pt x="4181" y="0"/>
                  </a:moveTo>
                  <a:cubicBezTo>
                    <a:pt x="3775" y="0"/>
                    <a:pt x="3368" y="295"/>
                    <a:pt x="2962" y="701"/>
                  </a:cubicBezTo>
                  <a:lnTo>
                    <a:pt x="741" y="701"/>
                  </a:lnTo>
                  <a:cubicBezTo>
                    <a:pt x="741" y="701"/>
                    <a:pt x="371" y="1072"/>
                    <a:pt x="371" y="1442"/>
                  </a:cubicBezTo>
                  <a:cubicBezTo>
                    <a:pt x="0" y="2182"/>
                    <a:pt x="0" y="2552"/>
                    <a:pt x="741" y="3293"/>
                  </a:cubicBezTo>
                  <a:cubicBezTo>
                    <a:pt x="2222" y="4404"/>
                    <a:pt x="1852" y="6625"/>
                    <a:pt x="2962" y="7736"/>
                  </a:cubicBezTo>
                  <a:cubicBezTo>
                    <a:pt x="3703" y="8476"/>
                    <a:pt x="4443" y="9217"/>
                    <a:pt x="5184" y="10327"/>
                  </a:cubicBezTo>
                  <a:cubicBezTo>
                    <a:pt x="8145" y="16991"/>
                    <a:pt x="8886" y="25507"/>
                    <a:pt x="18142" y="27728"/>
                  </a:cubicBezTo>
                  <a:cubicBezTo>
                    <a:pt x="19252" y="18472"/>
                    <a:pt x="14439" y="12178"/>
                    <a:pt x="9626" y="5514"/>
                  </a:cubicBezTo>
                  <a:cubicBezTo>
                    <a:pt x="8145" y="4033"/>
                    <a:pt x="6665" y="2552"/>
                    <a:pt x="5184" y="701"/>
                  </a:cubicBezTo>
                  <a:cubicBezTo>
                    <a:pt x="4849" y="200"/>
                    <a:pt x="4515" y="0"/>
                    <a:pt x="4181" y="0"/>
                  </a:cubicBezTo>
                  <a:close/>
                </a:path>
              </a:pathLst>
            </a:custGeom>
            <a:solidFill>
              <a:srgbClr val="2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2" name="Google Shape;24652;p31"/>
            <p:cNvSpPr/>
            <p:nvPr/>
          </p:nvSpPr>
          <p:spPr>
            <a:xfrm>
              <a:off x="3587850" y="2208150"/>
              <a:ext cx="277675" cy="279125"/>
            </a:xfrm>
            <a:custGeom>
              <a:avLst/>
              <a:gdLst/>
              <a:ahLst/>
              <a:cxnLst/>
              <a:rect l="l" t="t" r="r" b="b"/>
              <a:pathLst>
                <a:path w="11107" h="11165" extrusionOk="0">
                  <a:moveTo>
                    <a:pt x="5865" y="1"/>
                  </a:moveTo>
                  <a:cubicBezTo>
                    <a:pt x="3617" y="1"/>
                    <a:pt x="1697" y="1362"/>
                    <a:pt x="370" y="3020"/>
                  </a:cubicBezTo>
                  <a:cubicBezTo>
                    <a:pt x="0" y="3760"/>
                    <a:pt x="0" y="4130"/>
                    <a:pt x="0" y="4501"/>
                  </a:cubicBezTo>
                  <a:cubicBezTo>
                    <a:pt x="0" y="7463"/>
                    <a:pt x="1851" y="10054"/>
                    <a:pt x="4443" y="11165"/>
                  </a:cubicBezTo>
                  <a:cubicBezTo>
                    <a:pt x="4443" y="7685"/>
                    <a:pt x="6605" y="6638"/>
                    <a:pt x="9545" y="6638"/>
                  </a:cubicBezTo>
                  <a:cubicBezTo>
                    <a:pt x="10045" y="6638"/>
                    <a:pt x="10568" y="6668"/>
                    <a:pt x="11107" y="6722"/>
                  </a:cubicBezTo>
                  <a:cubicBezTo>
                    <a:pt x="10366" y="3760"/>
                    <a:pt x="8886" y="1539"/>
                    <a:pt x="6664" y="58"/>
                  </a:cubicBezTo>
                  <a:cubicBezTo>
                    <a:pt x="6394" y="19"/>
                    <a:pt x="6127" y="1"/>
                    <a:pt x="5865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3" name="Google Shape;24653;p31"/>
            <p:cNvSpPr/>
            <p:nvPr/>
          </p:nvSpPr>
          <p:spPr>
            <a:xfrm>
              <a:off x="2976950" y="3124025"/>
              <a:ext cx="222175" cy="181425"/>
            </a:xfrm>
            <a:custGeom>
              <a:avLst/>
              <a:gdLst/>
              <a:ahLst/>
              <a:cxnLst/>
              <a:rect l="l" t="t" r="r" b="b"/>
              <a:pathLst>
                <a:path w="8887" h="7257" extrusionOk="0">
                  <a:moveTo>
                    <a:pt x="3576" y="0"/>
                  </a:moveTo>
                  <a:cubicBezTo>
                    <a:pt x="2540" y="0"/>
                    <a:pt x="1270" y="816"/>
                    <a:pt x="1" y="816"/>
                  </a:cubicBezTo>
                  <a:lnTo>
                    <a:pt x="1482" y="3778"/>
                  </a:lnTo>
                  <a:cubicBezTo>
                    <a:pt x="2442" y="5379"/>
                    <a:pt x="3403" y="7256"/>
                    <a:pt x="5321" y="7256"/>
                  </a:cubicBezTo>
                  <a:cubicBezTo>
                    <a:pt x="5621" y="7256"/>
                    <a:pt x="5944" y="7210"/>
                    <a:pt x="6295" y="7110"/>
                  </a:cubicBezTo>
                  <a:cubicBezTo>
                    <a:pt x="7035" y="7110"/>
                    <a:pt x="7405" y="6740"/>
                    <a:pt x="7776" y="5999"/>
                  </a:cubicBezTo>
                  <a:cubicBezTo>
                    <a:pt x="8886" y="2667"/>
                    <a:pt x="6295" y="1186"/>
                    <a:pt x="4073" y="76"/>
                  </a:cubicBezTo>
                  <a:cubicBezTo>
                    <a:pt x="3915" y="23"/>
                    <a:pt x="3749" y="0"/>
                    <a:pt x="3576" y="0"/>
                  </a:cubicBezTo>
                  <a:close/>
                </a:path>
              </a:pathLst>
            </a:custGeom>
            <a:solidFill>
              <a:srgbClr val="6D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4" name="Google Shape;24654;p31"/>
            <p:cNvSpPr/>
            <p:nvPr/>
          </p:nvSpPr>
          <p:spPr>
            <a:xfrm>
              <a:off x="4744800" y="4255100"/>
              <a:ext cx="64825" cy="120350"/>
            </a:xfrm>
            <a:custGeom>
              <a:avLst/>
              <a:gdLst/>
              <a:ahLst/>
              <a:cxnLst/>
              <a:rect l="l" t="t" r="r" b="b"/>
              <a:pathLst>
                <a:path w="2593" h="4814" extrusionOk="0">
                  <a:moveTo>
                    <a:pt x="371" y="1"/>
                  </a:moveTo>
                  <a:lnTo>
                    <a:pt x="371" y="1"/>
                  </a:lnTo>
                  <a:cubicBezTo>
                    <a:pt x="1" y="1852"/>
                    <a:pt x="741" y="3703"/>
                    <a:pt x="2592" y="4814"/>
                  </a:cubicBezTo>
                  <a:cubicBezTo>
                    <a:pt x="2592" y="2963"/>
                    <a:pt x="1852" y="1111"/>
                    <a:pt x="371" y="1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5" name="Google Shape;24655;p31"/>
            <p:cNvSpPr/>
            <p:nvPr/>
          </p:nvSpPr>
          <p:spPr>
            <a:xfrm>
              <a:off x="4689275" y="4153300"/>
              <a:ext cx="64800" cy="111075"/>
            </a:xfrm>
            <a:custGeom>
              <a:avLst/>
              <a:gdLst/>
              <a:ahLst/>
              <a:cxnLst/>
              <a:rect l="l" t="t" r="r" b="b"/>
              <a:pathLst>
                <a:path w="2592" h="4443" extrusionOk="0">
                  <a:moveTo>
                    <a:pt x="0" y="0"/>
                  </a:moveTo>
                  <a:cubicBezTo>
                    <a:pt x="0" y="1851"/>
                    <a:pt x="1111" y="3332"/>
                    <a:pt x="2592" y="4443"/>
                  </a:cubicBezTo>
                  <a:lnTo>
                    <a:pt x="2592" y="1851"/>
                  </a:lnTo>
                  <a:cubicBezTo>
                    <a:pt x="2222" y="741"/>
                    <a:pt x="1111" y="0"/>
                    <a:pt x="0" y="0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6" name="Google Shape;24656;p31"/>
            <p:cNvSpPr/>
            <p:nvPr/>
          </p:nvSpPr>
          <p:spPr>
            <a:xfrm>
              <a:off x="3245375" y="1802325"/>
              <a:ext cx="101850" cy="129625"/>
            </a:xfrm>
            <a:custGeom>
              <a:avLst/>
              <a:gdLst/>
              <a:ahLst/>
              <a:cxnLst/>
              <a:rect l="l" t="t" r="r" b="b"/>
              <a:pathLst>
                <a:path w="4074" h="5185" extrusionOk="0">
                  <a:moveTo>
                    <a:pt x="1852" y="1"/>
                  </a:moveTo>
                  <a:lnTo>
                    <a:pt x="371" y="741"/>
                  </a:lnTo>
                  <a:cubicBezTo>
                    <a:pt x="1" y="2222"/>
                    <a:pt x="741" y="4073"/>
                    <a:pt x="2592" y="5184"/>
                  </a:cubicBezTo>
                  <a:lnTo>
                    <a:pt x="3333" y="3703"/>
                  </a:lnTo>
                  <a:cubicBezTo>
                    <a:pt x="4073" y="2222"/>
                    <a:pt x="3333" y="741"/>
                    <a:pt x="1852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7" name="Google Shape;24657;p31"/>
            <p:cNvSpPr/>
            <p:nvPr/>
          </p:nvSpPr>
          <p:spPr>
            <a:xfrm>
              <a:off x="3467525" y="2135550"/>
              <a:ext cx="92575" cy="129600"/>
            </a:xfrm>
            <a:custGeom>
              <a:avLst/>
              <a:gdLst/>
              <a:ahLst/>
              <a:cxnLst/>
              <a:rect l="l" t="t" r="r" b="b"/>
              <a:pathLst>
                <a:path w="3703" h="5184" extrusionOk="0">
                  <a:moveTo>
                    <a:pt x="1481" y="0"/>
                  </a:moveTo>
                  <a:lnTo>
                    <a:pt x="0" y="741"/>
                  </a:lnTo>
                  <a:cubicBezTo>
                    <a:pt x="0" y="2592"/>
                    <a:pt x="1111" y="4073"/>
                    <a:pt x="2592" y="5183"/>
                  </a:cubicBezTo>
                  <a:cubicBezTo>
                    <a:pt x="2962" y="4813"/>
                    <a:pt x="2962" y="4443"/>
                    <a:pt x="3332" y="3702"/>
                  </a:cubicBezTo>
                  <a:cubicBezTo>
                    <a:pt x="3702" y="2221"/>
                    <a:pt x="2962" y="741"/>
                    <a:pt x="1481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8" name="Google Shape;24658;p31"/>
            <p:cNvSpPr/>
            <p:nvPr/>
          </p:nvSpPr>
          <p:spPr>
            <a:xfrm>
              <a:off x="3356450" y="1968925"/>
              <a:ext cx="101825" cy="129625"/>
            </a:xfrm>
            <a:custGeom>
              <a:avLst/>
              <a:gdLst/>
              <a:ahLst/>
              <a:cxnLst/>
              <a:rect l="l" t="t" r="r" b="b"/>
              <a:pathLst>
                <a:path w="4073" h="5185" extrusionOk="0">
                  <a:moveTo>
                    <a:pt x="1481" y="1"/>
                  </a:moveTo>
                  <a:lnTo>
                    <a:pt x="0" y="741"/>
                  </a:lnTo>
                  <a:cubicBezTo>
                    <a:pt x="0" y="2593"/>
                    <a:pt x="741" y="4444"/>
                    <a:pt x="2222" y="5184"/>
                  </a:cubicBezTo>
                  <a:lnTo>
                    <a:pt x="3332" y="4073"/>
                  </a:lnTo>
                  <a:cubicBezTo>
                    <a:pt x="4073" y="2593"/>
                    <a:pt x="2962" y="741"/>
                    <a:pt x="1481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9" name="Google Shape;24659;p31"/>
            <p:cNvSpPr/>
            <p:nvPr/>
          </p:nvSpPr>
          <p:spPr>
            <a:xfrm>
              <a:off x="3411975" y="2086950"/>
              <a:ext cx="72525" cy="67125"/>
            </a:xfrm>
            <a:custGeom>
              <a:avLst/>
              <a:gdLst/>
              <a:ahLst/>
              <a:cxnLst/>
              <a:rect l="l" t="t" r="r" b="b"/>
              <a:pathLst>
                <a:path w="2901" h="2685" extrusionOk="0">
                  <a:moveTo>
                    <a:pt x="1204" y="0"/>
                  </a:moveTo>
                  <a:cubicBezTo>
                    <a:pt x="957" y="0"/>
                    <a:pt x="679" y="31"/>
                    <a:pt x="371" y="93"/>
                  </a:cubicBezTo>
                  <a:lnTo>
                    <a:pt x="1" y="463"/>
                  </a:lnTo>
                  <a:lnTo>
                    <a:pt x="2222" y="2685"/>
                  </a:lnTo>
                  <a:lnTo>
                    <a:pt x="2592" y="2314"/>
                  </a:lnTo>
                  <a:cubicBezTo>
                    <a:pt x="2901" y="772"/>
                    <a:pt x="2438" y="0"/>
                    <a:pt x="1204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0" name="Google Shape;24660;p31"/>
            <p:cNvSpPr/>
            <p:nvPr/>
          </p:nvSpPr>
          <p:spPr>
            <a:xfrm>
              <a:off x="3310175" y="1920350"/>
              <a:ext cx="63275" cy="67125"/>
            </a:xfrm>
            <a:custGeom>
              <a:avLst/>
              <a:gdLst/>
              <a:ahLst/>
              <a:cxnLst/>
              <a:rect l="l" t="t" r="r" b="b"/>
              <a:pathLst>
                <a:path w="2531" h="2685" extrusionOk="0">
                  <a:moveTo>
                    <a:pt x="833" y="0"/>
                  </a:moveTo>
                  <a:cubicBezTo>
                    <a:pt x="586" y="0"/>
                    <a:pt x="309" y="31"/>
                    <a:pt x="0" y="93"/>
                  </a:cubicBezTo>
                  <a:lnTo>
                    <a:pt x="0" y="463"/>
                  </a:lnTo>
                  <a:lnTo>
                    <a:pt x="1851" y="2684"/>
                  </a:lnTo>
                  <a:lnTo>
                    <a:pt x="2222" y="2314"/>
                  </a:lnTo>
                  <a:cubicBezTo>
                    <a:pt x="2530" y="772"/>
                    <a:pt x="2067" y="0"/>
                    <a:pt x="833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1" name="Google Shape;24661;p31"/>
            <p:cNvSpPr/>
            <p:nvPr/>
          </p:nvSpPr>
          <p:spPr>
            <a:xfrm>
              <a:off x="3532300" y="2262800"/>
              <a:ext cx="63275" cy="57875"/>
            </a:xfrm>
            <a:custGeom>
              <a:avLst/>
              <a:gdLst/>
              <a:ahLst/>
              <a:cxnLst/>
              <a:rect l="l" t="t" r="r" b="b"/>
              <a:pathLst>
                <a:path w="2531" h="2315" extrusionOk="0">
                  <a:moveTo>
                    <a:pt x="834" y="1"/>
                  </a:moveTo>
                  <a:cubicBezTo>
                    <a:pt x="587" y="1"/>
                    <a:pt x="309" y="32"/>
                    <a:pt x="1" y="93"/>
                  </a:cubicBezTo>
                  <a:lnTo>
                    <a:pt x="2222" y="2315"/>
                  </a:lnTo>
                  <a:cubicBezTo>
                    <a:pt x="2531" y="772"/>
                    <a:pt x="2068" y="1"/>
                    <a:pt x="834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2" name="Google Shape;24662;p31"/>
            <p:cNvSpPr/>
            <p:nvPr/>
          </p:nvSpPr>
          <p:spPr>
            <a:xfrm>
              <a:off x="3199100" y="1763000"/>
              <a:ext cx="63275" cy="57875"/>
            </a:xfrm>
            <a:custGeom>
              <a:avLst/>
              <a:gdLst/>
              <a:ahLst/>
              <a:cxnLst/>
              <a:rect l="l" t="t" r="r" b="b"/>
              <a:pathLst>
                <a:path w="2531" h="2315" extrusionOk="0">
                  <a:moveTo>
                    <a:pt x="962" y="0"/>
                  </a:moveTo>
                  <a:cubicBezTo>
                    <a:pt x="689" y="0"/>
                    <a:pt x="371" y="31"/>
                    <a:pt x="0" y="93"/>
                  </a:cubicBezTo>
                  <a:lnTo>
                    <a:pt x="2222" y="2314"/>
                  </a:lnTo>
                  <a:cubicBezTo>
                    <a:pt x="2530" y="772"/>
                    <a:pt x="2325" y="0"/>
                    <a:pt x="962" y="0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3" name="Google Shape;24663;p31"/>
            <p:cNvSpPr/>
            <p:nvPr/>
          </p:nvSpPr>
          <p:spPr>
            <a:xfrm>
              <a:off x="2958450" y="3132850"/>
              <a:ext cx="18525" cy="11600"/>
            </a:xfrm>
            <a:custGeom>
              <a:avLst/>
              <a:gdLst/>
              <a:ahLst/>
              <a:cxnLst/>
              <a:rect l="l" t="t" r="r" b="b"/>
              <a:pathLst>
                <a:path w="741" h="464" extrusionOk="0">
                  <a:moveTo>
                    <a:pt x="232" y="0"/>
                  </a:moveTo>
                  <a:cubicBezTo>
                    <a:pt x="93" y="0"/>
                    <a:pt x="0" y="93"/>
                    <a:pt x="0" y="93"/>
                  </a:cubicBezTo>
                  <a:cubicBezTo>
                    <a:pt x="0" y="93"/>
                    <a:pt x="371" y="463"/>
                    <a:pt x="741" y="463"/>
                  </a:cubicBezTo>
                  <a:cubicBezTo>
                    <a:pt x="556" y="93"/>
                    <a:pt x="371" y="0"/>
                    <a:pt x="232" y="0"/>
                  </a:cubicBezTo>
                  <a:close/>
                </a:path>
              </a:pathLst>
            </a:custGeom>
            <a:solidFill>
              <a:srgbClr val="6DA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4" name="Google Shape;24664;p31"/>
            <p:cNvSpPr/>
            <p:nvPr/>
          </p:nvSpPr>
          <p:spPr>
            <a:xfrm>
              <a:off x="4809600" y="4375425"/>
              <a:ext cx="55550" cy="55575"/>
            </a:xfrm>
            <a:custGeom>
              <a:avLst/>
              <a:gdLst/>
              <a:ahLst/>
              <a:cxnLst/>
              <a:rect l="l" t="t" r="r" b="b"/>
              <a:pathLst>
                <a:path w="2222" h="2223" extrusionOk="0">
                  <a:moveTo>
                    <a:pt x="0" y="1"/>
                  </a:moveTo>
                  <a:lnTo>
                    <a:pt x="0" y="1"/>
                  </a:lnTo>
                  <a:cubicBezTo>
                    <a:pt x="741" y="741"/>
                    <a:pt x="1481" y="1482"/>
                    <a:pt x="2222" y="2222"/>
                  </a:cubicBezTo>
                  <a:cubicBezTo>
                    <a:pt x="1851" y="1111"/>
                    <a:pt x="1111" y="371"/>
                    <a:pt x="0" y="1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5" name="Google Shape;24665;p31"/>
            <p:cNvSpPr/>
            <p:nvPr/>
          </p:nvSpPr>
          <p:spPr>
            <a:xfrm>
              <a:off x="4050625" y="1043350"/>
              <a:ext cx="499825" cy="444325"/>
            </a:xfrm>
            <a:custGeom>
              <a:avLst/>
              <a:gdLst/>
              <a:ahLst/>
              <a:cxnLst/>
              <a:rect l="l" t="t" r="r" b="b"/>
              <a:pathLst>
                <a:path w="19993" h="17773" extrusionOk="0">
                  <a:moveTo>
                    <a:pt x="5924" y="1"/>
                  </a:moveTo>
                  <a:lnTo>
                    <a:pt x="5924" y="1"/>
                  </a:lnTo>
                  <a:cubicBezTo>
                    <a:pt x="0" y="7035"/>
                    <a:pt x="0" y="6665"/>
                    <a:pt x="7405" y="12219"/>
                  </a:cubicBezTo>
                  <a:cubicBezTo>
                    <a:pt x="9997" y="14810"/>
                    <a:pt x="13699" y="16661"/>
                    <a:pt x="17401" y="16661"/>
                  </a:cubicBezTo>
                  <a:cubicBezTo>
                    <a:pt x="18142" y="16661"/>
                    <a:pt x="18882" y="17402"/>
                    <a:pt x="19623" y="17772"/>
                  </a:cubicBezTo>
                  <a:cubicBezTo>
                    <a:pt x="19993" y="13329"/>
                    <a:pt x="17031" y="11108"/>
                    <a:pt x="14810" y="8886"/>
                  </a:cubicBezTo>
                  <a:cubicBezTo>
                    <a:pt x="12588" y="4814"/>
                    <a:pt x="9626" y="1852"/>
                    <a:pt x="5924" y="1"/>
                  </a:cubicBez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6" name="Google Shape;24666;p31"/>
            <p:cNvSpPr/>
            <p:nvPr/>
          </p:nvSpPr>
          <p:spPr>
            <a:xfrm>
              <a:off x="3199100" y="1682000"/>
              <a:ext cx="555375" cy="629425"/>
            </a:xfrm>
            <a:custGeom>
              <a:avLst/>
              <a:gdLst/>
              <a:ahLst/>
              <a:cxnLst/>
              <a:rect l="l" t="t" r="r" b="b"/>
              <a:pathLst>
                <a:path w="22215" h="25177" extrusionOk="0">
                  <a:moveTo>
                    <a:pt x="1990" y="1"/>
                  </a:moveTo>
                  <a:cubicBezTo>
                    <a:pt x="1019" y="1"/>
                    <a:pt x="186" y="741"/>
                    <a:pt x="0" y="2963"/>
                  </a:cubicBezTo>
                  <a:lnTo>
                    <a:pt x="2222" y="5184"/>
                  </a:lnTo>
                  <a:cubicBezTo>
                    <a:pt x="3703" y="6295"/>
                    <a:pt x="4443" y="7776"/>
                    <a:pt x="4443" y="9257"/>
                  </a:cubicBezTo>
                  <a:lnTo>
                    <a:pt x="6665" y="11848"/>
                  </a:lnTo>
                  <a:cubicBezTo>
                    <a:pt x="8145" y="12589"/>
                    <a:pt x="9256" y="14440"/>
                    <a:pt x="8886" y="16291"/>
                  </a:cubicBezTo>
                  <a:lnTo>
                    <a:pt x="11107" y="18512"/>
                  </a:lnTo>
                  <a:cubicBezTo>
                    <a:pt x="12588" y="19253"/>
                    <a:pt x="13699" y="21104"/>
                    <a:pt x="13329" y="22955"/>
                  </a:cubicBezTo>
                  <a:cubicBezTo>
                    <a:pt x="14069" y="23696"/>
                    <a:pt x="14810" y="24436"/>
                    <a:pt x="15550" y="25176"/>
                  </a:cubicBezTo>
                  <a:cubicBezTo>
                    <a:pt x="18142" y="23696"/>
                    <a:pt x="20733" y="23325"/>
                    <a:pt x="22214" y="20734"/>
                  </a:cubicBezTo>
                  <a:cubicBezTo>
                    <a:pt x="21474" y="19993"/>
                    <a:pt x="20733" y="19253"/>
                    <a:pt x="19993" y="18512"/>
                  </a:cubicBezTo>
                  <a:cubicBezTo>
                    <a:pt x="19252" y="17772"/>
                    <a:pt x="18512" y="17031"/>
                    <a:pt x="17771" y="16291"/>
                  </a:cubicBezTo>
                  <a:cubicBezTo>
                    <a:pt x="15920" y="14070"/>
                    <a:pt x="14439" y="11848"/>
                    <a:pt x="13329" y="9257"/>
                  </a:cubicBezTo>
                  <a:cubicBezTo>
                    <a:pt x="13329" y="8516"/>
                    <a:pt x="13329" y="8146"/>
                    <a:pt x="12958" y="7405"/>
                  </a:cubicBezTo>
                  <a:cubicBezTo>
                    <a:pt x="12767" y="7421"/>
                    <a:pt x="12583" y="7429"/>
                    <a:pt x="12404" y="7429"/>
                  </a:cubicBezTo>
                  <a:cubicBezTo>
                    <a:pt x="8417" y="7429"/>
                    <a:pt x="7294" y="3608"/>
                    <a:pt x="4813" y="1482"/>
                  </a:cubicBezTo>
                  <a:cubicBezTo>
                    <a:pt x="4073" y="741"/>
                    <a:pt x="2962" y="1"/>
                    <a:pt x="1990" y="1"/>
                  </a:cubicBezTo>
                  <a:close/>
                </a:path>
              </a:pathLst>
            </a:custGeom>
            <a:solidFill>
              <a:srgbClr val="1F6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7" name="Google Shape;24667;p31"/>
            <p:cNvSpPr/>
            <p:nvPr/>
          </p:nvSpPr>
          <p:spPr>
            <a:xfrm>
              <a:off x="4272750" y="1487650"/>
              <a:ext cx="416550" cy="549750"/>
            </a:xfrm>
            <a:custGeom>
              <a:avLst/>
              <a:gdLst/>
              <a:ahLst/>
              <a:cxnLst/>
              <a:rect l="l" t="t" r="r" b="b"/>
              <a:pathLst>
                <a:path w="16662" h="21990" extrusionOk="0">
                  <a:moveTo>
                    <a:pt x="10367" y="0"/>
                  </a:moveTo>
                  <a:lnTo>
                    <a:pt x="10367" y="0"/>
                  </a:lnTo>
                  <a:cubicBezTo>
                    <a:pt x="9712" y="1637"/>
                    <a:pt x="13403" y="6172"/>
                    <a:pt x="9138" y="6172"/>
                  </a:cubicBezTo>
                  <a:cubicBezTo>
                    <a:pt x="8582" y="6172"/>
                    <a:pt x="7890" y="6095"/>
                    <a:pt x="7035" y="5924"/>
                  </a:cubicBezTo>
                  <a:cubicBezTo>
                    <a:pt x="6727" y="5862"/>
                    <a:pt x="6418" y="5831"/>
                    <a:pt x="6115" y="5831"/>
                  </a:cubicBezTo>
                  <a:cubicBezTo>
                    <a:pt x="4598" y="5831"/>
                    <a:pt x="3210" y="6602"/>
                    <a:pt x="2593" y="8145"/>
                  </a:cubicBezTo>
                  <a:cubicBezTo>
                    <a:pt x="1482" y="8886"/>
                    <a:pt x="1" y="10737"/>
                    <a:pt x="2593" y="10737"/>
                  </a:cubicBezTo>
                  <a:cubicBezTo>
                    <a:pt x="13329" y="11847"/>
                    <a:pt x="4073" y="17771"/>
                    <a:pt x="5184" y="20733"/>
                  </a:cubicBezTo>
                  <a:cubicBezTo>
                    <a:pt x="6418" y="21761"/>
                    <a:pt x="7767" y="21990"/>
                    <a:pt x="9166" y="21990"/>
                  </a:cubicBezTo>
                  <a:cubicBezTo>
                    <a:pt x="10285" y="21990"/>
                    <a:pt x="11437" y="21844"/>
                    <a:pt x="12589" y="21844"/>
                  </a:cubicBezTo>
                  <a:cubicBezTo>
                    <a:pt x="10367" y="19252"/>
                    <a:pt x="10367" y="15179"/>
                    <a:pt x="12959" y="12588"/>
                  </a:cubicBezTo>
                  <a:cubicBezTo>
                    <a:pt x="16661" y="8515"/>
                    <a:pt x="15551" y="1851"/>
                    <a:pt x="10367" y="0"/>
                  </a:cubicBez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8" name="Google Shape;24668;p31"/>
            <p:cNvSpPr/>
            <p:nvPr/>
          </p:nvSpPr>
          <p:spPr>
            <a:xfrm>
              <a:off x="3523050" y="1913400"/>
              <a:ext cx="120350" cy="175875"/>
            </a:xfrm>
            <a:custGeom>
              <a:avLst/>
              <a:gdLst/>
              <a:ahLst/>
              <a:cxnLst/>
              <a:rect l="l" t="t" r="r" b="b"/>
              <a:pathLst>
                <a:path w="4814" h="7035" extrusionOk="0">
                  <a:moveTo>
                    <a:pt x="741" y="1"/>
                  </a:moveTo>
                  <a:lnTo>
                    <a:pt x="741" y="1"/>
                  </a:lnTo>
                  <a:cubicBezTo>
                    <a:pt x="0" y="2962"/>
                    <a:pt x="1852" y="5924"/>
                    <a:pt x="4813" y="7035"/>
                  </a:cubicBezTo>
                  <a:cubicBezTo>
                    <a:pt x="4813" y="4073"/>
                    <a:pt x="3332" y="1481"/>
                    <a:pt x="741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9" name="Google Shape;24669;p31"/>
            <p:cNvSpPr/>
            <p:nvPr/>
          </p:nvSpPr>
          <p:spPr>
            <a:xfrm>
              <a:off x="4856550" y="4199575"/>
              <a:ext cx="128925" cy="112100"/>
            </a:xfrm>
            <a:custGeom>
              <a:avLst/>
              <a:gdLst/>
              <a:ahLst/>
              <a:cxnLst/>
              <a:rect l="l" t="t" r="r" b="b"/>
              <a:pathLst>
                <a:path w="5157" h="4484" extrusionOk="0">
                  <a:moveTo>
                    <a:pt x="344" y="0"/>
                  </a:moveTo>
                  <a:cubicBezTo>
                    <a:pt x="1" y="2401"/>
                    <a:pt x="1881" y="4484"/>
                    <a:pt x="4220" y="4484"/>
                  </a:cubicBezTo>
                  <a:cubicBezTo>
                    <a:pt x="4406" y="4484"/>
                    <a:pt x="4595" y="4470"/>
                    <a:pt x="4786" y="4443"/>
                  </a:cubicBezTo>
                  <a:cubicBezTo>
                    <a:pt x="5157" y="1851"/>
                    <a:pt x="2935" y="0"/>
                    <a:pt x="344" y="0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0" name="Google Shape;24670;p31"/>
            <p:cNvSpPr/>
            <p:nvPr/>
          </p:nvSpPr>
          <p:spPr>
            <a:xfrm>
              <a:off x="4809600" y="4032975"/>
              <a:ext cx="64800" cy="166625"/>
            </a:xfrm>
            <a:custGeom>
              <a:avLst/>
              <a:gdLst/>
              <a:ahLst/>
              <a:cxnLst/>
              <a:rect l="l" t="t" r="r" b="b"/>
              <a:pathLst>
                <a:path w="2592" h="6665" extrusionOk="0">
                  <a:moveTo>
                    <a:pt x="0" y="0"/>
                  </a:moveTo>
                  <a:lnTo>
                    <a:pt x="0" y="6664"/>
                  </a:lnTo>
                  <a:lnTo>
                    <a:pt x="2222" y="6664"/>
                  </a:lnTo>
                  <a:cubicBezTo>
                    <a:pt x="2222" y="4073"/>
                    <a:pt x="2592" y="1481"/>
                    <a:pt x="0" y="0"/>
                  </a:cubicBezTo>
                  <a:close/>
                </a:path>
              </a:pathLst>
            </a:custGeom>
            <a:solidFill>
              <a:srgbClr val="2D7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1" name="Google Shape;24671;p31"/>
            <p:cNvSpPr/>
            <p:nvPr/>
          </p:nvSpPr>
          <p:spPr>
            <a:xfrm>
              <a:off x="3624850" y="1551600"/>
              <a:ext cx="37050" cy="28625"/>
            </a:xfrm>
            <a:custGeom>
              <a:avLst/>
              <a:gdLst/>
              <a:ahLst/>
              <a:cxnLst/>
              <a:rect l="l" t="t" r="r" b="b"/>
              <a:pathLst>
                <a:path w="1482" h="1145" extrusionOk="0">
                  <a:moveTo>
                    <a:pt x="1058" y="0"/>
                  </a:moveTo>
                  <a:cubicBezTo>
                    <a:pt x="883" y="0"/>
                    <a:pt x="654" y="121"/>
                    <a:pt x="371" y="404"/>
                  </a:cubicBezTo>
                  <a:cubicBezTo>
                    <a:pt x="1" y="404"/>
                    <a:pt x="371" y="774"/>
                    <a:pt x="371" y="1144"/>
                  </a:cubicBezTo>
                  <a:lnTo>
                    <a:pt x="1482" y="774"/>
                  </a:lnTo>
                  <a:cubicBezTo>
                    <a:pt x="1482" y="316"/>
                    <a:pt x="1340" y="0"/>
                    <a:pt x="1058" y="0"/>
                  </a:cubicBezTo>
                  <a:close/>
                </a:path>
              </a:pathLst>
            </a:custGeom>
            <a:solidFill>
              <a:srgbClr val="6E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2" name="Google Shape;24672;p31"/>
            <p:cNvSpPr/>
            <p:nvPr/>
          </p:nvSpPr>
          <p:spPr>
            <a:xfrm>
              <a:off x="3643375" y="2089250"/>
              <a:ext cx="55550" cy="64825"/>
            </a:xfrm>
            <a:custGeom>
              <a:avLst/>
              <a:gdLst/>
              <a:ahLst/>
              <a:cxnLst/>
              <a:rect l="l" t="t" r="r" b="b"/>
              <a:pathLst>
                <a:path w="2222" h="2593" extrusionOk="0">
                  <a:moveTo>
                    <a:pt x="2222" y="259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3" name="Google Shape;24673;p31"/>
            <p:cNvSpPr/>
            <p:nvPr/>
          </p:nvSpPr>
          <p:spPr>
            <a:xfrm>
              <a:off x="3698900" y="2154050"/>
              <a:ext cx="55575" cy="55550"/>
            </a:xfrm>
            <a:custGeom>
              <a:avLst/>
              <a:gdLst/>
              <a:ahLst/>
              <a:cxnLst/>
              <a:rect l="l" t="t" r="r" b="b"/>
              <a:pathLst>
                <a:path w="2223" h="2222" extrusionOk="0">
                  <a:moveTo>
                    <a:pt x="1" y="1"/>
                  </a:moveTo>
                  <a:lnTo>
                    <a:pt x="2222" y="2222"/>
                  </a:lnTo>
                  <a:cubicBezTo>
                    <a:pt x="1852" y="741"/>
                    <a:pt x="1111" y="1"/>
                    <a:pt x="1" y="1"/>
                  </a:cubicBezTo>
                  <a:close/>
                </a:path>
              </a:pathLst>
            </a:custGeom>
            <a:solidFill>
              <a:srgbClr val="28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4" name="Google Shape;24674;p31"/>
            <p:cNvSpPr/>
            <p:nvPr/>
          </p:nvSpPr>
          <p:spPr>
            <a:xfrm>
              <a:off x="3587850" y="1182200"/>
              <a:ext cx="18525" cy="27800"/>
            </a:xfrm>
            <a:custGeom>
              <a:avLst/>
              <a:gdLst/>
              <a:ahLst/>
              <a:cxnLst/>
              <a:rect l="l" t="t" r="r" b="b"/>
              <a:pathLst>
                <a:path w="741" h="1112" extrusionOk="0">
                  <a:moveTo>
                    <a:pt x="370" y="0"/>
                  </a:moveTo>
                  <a:lnTo>
                    <a:pt x="370" y="0"/>
                  </a:lnTo>
                  <a:cubicBezTo>
                    <a:pt x="370" y="1"/>
                    <a:pt x="0" y="741"/>
                    <a:pt x="0" y="1111"/>
                  </a:cubicBezTo>
                  <a:cubicBezTo>
                    <a:pt x="740" y="371"/>
                    <a:pt x="370" y="0"/>
                    <a:pt x="370" y="0"/>
                  </a:cubicBezTo>
                  <a:close/>
                </a:path>
              </a:pathLst>
            </a:custGeom>
            <a:solidFill>
              <a:srgbClr val="6EA4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5" name="Google Shape;24675;p31"/>
            <p:cNvSpPr/>
            <p:nvPr/>
          </p:nvSpPr>
          <p:spPr>
            <a:xfrm>
              <a:off x="4143175" y="987825"/>
              <a:ext cx="55575" cy="55550"/>
            </a:xfrm>
            <a:custGeom>
              <a:avLst/>
              <a:gdLst/>
              <a:ahLst/>
              <a:cxnLst/>
              <a:rect l="l" t="t" r="r" b="b"/>
              <a:pathLst>
                <a:path w="2223" h="2222" extrusionOk="0">
                  <a:moveTo>
                    <a:pt x="1" y="1"/>
                  </a:moveTo>
                  <a:lnTo>
                    <a:pt x="2222" y="2222"/>
                  </a:ln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6" name="Google Shape;24676;p31"/>
            <p:cNvSpPr/>
            <p:nvPr/>
          </p:nvSpPr>
          <p:spPr>
            <a:xfrm>
              <a:off x="4032100" y="932300"/>
              <a:ext cx="55575" cy="55550"/>
            </a:xfrm>
            <a:custGeom>
              <a:avLst/>
              <a:gdLst/>
              <a:ahLst/>
              <a:cxnLst/>
              <a:rect l="l" t="t" r="r" b="b"/>
              <a:pathLst>
                <a:path w="2223" h="2222" extrusionOk="0">
                  <a:moveTo>
                    <a:pt x="1" y="0"/>
                  </a:moveTo>
                  <a:lnTo>
                    <a:pt x="2222" y="2222"/>
                  </a:lnTo>
                  <a:close/>
                </a:path>
              </a:pathLst>
            </a:custGeom>
            <a:solidFill>
              <a:srgbClr val="6DA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77" name="Google Shape;24677;p31"/>
          <p:cNvGrpSpPr/>
          <p:nvPr/>
        </p:nvGrpSpPr>
        <p:grpSpPr>
          <a:xfrm rot="10800000">
            <a:off x="1394665" y="5283293"/>
            <a:ext cx="887022" cy="2476577"/>
            <a:chOff x="2814775" y="525675"/>
            <a:chExt cx="2101450" cy="4401500"/>
          </a:xfrm>
        </p:grpSpPr>
        <p:sp>
          <p:nvSpPr>
            <p:cNvPr id="24678" name="Google Shape;24678;p31"/>
            <p:cNvSpPr/>
            <p:nvPr/>
          </p:nvSpPr>
          <p:spPr>
            <a:xfrm>
              <a:off x="3125550" y="2117550"/>
              <a:ext cx="1790675" cy="2782175"/>
            </a:xfrm>
            <a:custGeom>
              <a:avLst/>
              <a:gdLst/>
              <a:ahLst/>
              <a:cxnLst/>
              <a:rect l="l" t="t" r="r" b="b"/>
              <a:pathLst>
                <a:path w="71627" h="111287" extrusionOk="0">
                  <a:moveTo>
                    <a:pt x="44396" y="1"/>
                  </a:moveTo>
                  <a:cubicBezTo>
                    <a:pt x="36997" y="6216"/>
                    <a:pt x="36997" y="16279"/>
                    <a:pt x="31966" y="23679"/>
                  </a:cubicBezTo>
                  <a:cubicBezTo>
                    <a:pt x="22198" y="51500"/>
                    <a:pt x="12727" y="79026"/>
                    <a:pt x="888" y="106255"/>
                  </a:cubicBezTo>
                  <a:cubicBezTo>
                    <a:pt x="0" y="107735"/>
                    <a:pt x="296" y="109807"/>
                    <a:pt x="1184" y="111287"/>
                  </a:cubicBezTo>
                  <a:cubicBezTo>
                    <a:pt x="5328" y="110103"/>
                    <a:pt x="6808" y="106255"/>
                    <a:pt x="9768" y="103296"/>
                  </a:cubicBezTo>
                  <a:cubicBezTo>
                    <a:pt x="16575" y="95600"/>
                    <a:pt x="24270" y="88793"/>
                    <a:pt x="32558" y="82577"/>
                  </a:cubicBezTo>
                  <a:cubicBezTo>
                    <a:pt x="42325" y="76658"/>
                    <a:pt x="50908" y="69259"/>
                    <a:pt x="58603" y="60379"/>
                  </a:cubicBezTo>
                  <a:cubicBezTo>
                    <a:pt x="65707" y="51796"/>
                    <a:pt x="71330" y="42917"/>
                    <a:pt x="71626" y="31374"/>
                  </a:cubicBezTo>
                  <a:cubicBezTo>
                    <a:pt x="71626" y="22791"/>
                    <a:pt x="69258" y="14503"/>
                    <a:pt x="64227" y="7696"/>
                  </a:cubicBezTo>
                  <a:cubicBezTo>
                    <a:pt x="59195" y="592"/>
                    <a:pt x="51204" y="1776"/>
                    <a:pt x="44396" y="1"/>
                  </a:cubicBezTo>
                  <a:close/>
                </a:path>
              </a:pathLst>
            </a:custGeom>
            <a:solidFill>
              <a:srgbClr val="F899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9" name="Google Shape;24679;p31"/>
            <p:cNvSpPr/>
            <p:nvPr/>
          </p:nvSpPr>
          <p:spPr>
            <a:xfrm>
              <a:off x="2822175" y="1847350"/>
              <a:ext cx="1191325" cy="2993200"/>
            </a:xfrm>
            <a:custGeom>
              <a:avLst/>
              <a:gdLst/>
              <a:ahLst/>
              <a:cxnLst/>
              <a:rect l="l" t="t" r="r" b="b"/>
              <a:pathLst>
                <a:path w="47653" h="119728" extrusionOk="0">
                  <a:moveTo>
                    <a:pt x="36101" y="1"/>
                  </a:moveTo>
                  <a:cubicBezTo>
                    <a:pt x="33965" y="1"/>
                    <a:pt x="31589" y="538"/>
                    <a:pt x="29006" y="1633"/>
                  </a:cubicBezTo>
                  <a:cubicBezTo>
                    <a:pt x="19535" y="5777"/>
                    <a:pt x="9472" y="9625"/>
                    <a:pt x="4736" y="19984"/>
                  </a:cubicBezTo>
                  <a:cubicBezTo>
                    <a:pt x="3256" y="29455"/>
                    <a:pt x="2664" y="38926"/>
                    <a:pt x="1184" y="48397"/>
                  </a:cubicBezTo>
                  <a:cubicBezTo>
                    <a:pt x="592" y="49285"/>
                    <a:pt x="1" y="49877"/>
                    <a:pt x="1" y="50765"/>
                  </a:cubicBezTo>
                  <a:cubicBezTo>
                    <a:pt x="888" y="71779"/>
                    <a:pt x="4144" y="92794"/>
                    <a:pt x="2960" y="114104"/>
                  </a:cubicBezTo>
                  <a:cubicBezTo>
                    <a:pt x="2960" y="116471"/>
                    <a:pt x="4144" y="118839"/>
                    <a:pt x="6512" y="119727"/>
                  </a:cubicBezTo>
                  <a:cubicBezTo>
                    <a:pt x="11839" y="116471"/>
                    <a:pt x="12431" y="110552"/>
                    <a:pt x="14207" y="105520"/>
                  </a:cubicBezTo>
                  <a:cubicBezTo>
                    <a:pt x="23678" y="78883"/>
                    <a:pt x="34037" y="52837"/>
                    <a:pt x="43805" y="26199"/>
                  </a:cubicBezTo>
                  <a:cubicBezTo>
                    <a:pt x="45876" y="21760"/>
                    <a:pt x="47356" y="16728"/>
                    <a:pt x="47652" y="11992"/>
                  </a:cubicBezTo>
                  <a:cubicBezTo>
                    <a:pt x="46128" y="4155"/>
                    <a:pt x="42042" y="1"/>
                    <a:pt x="36101" y="1"/>
                  </a:cubicBezTo>
                  <a:close/>
                </a:path>
              </a:pathLst>
            </a:custGeom>
            <a:solidFill>
              <a:srgbClr val="F8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0" name="Google Shape;24680;p31"/>
            <p:cNvSpPr/>
            <p:nvPr/>
          </p:nvSpPr>
          <p:spPr>
            <a:xfrm>
              <a:off x="2984950" y="2480125"/>
              <a:ext cx="984150" cy="2447050"/>
            </a:xfrm>
            <a:custGeom>
              <a:avLst/>
              <a:gdLst/>
              <a:ahLst/>
              <a:cxnLst/>
              <a:rect l="l" t="t" r="r" b="b"/>
              <a:pathLst>
                <a:path w="39366" h="97882" extrusionOk="0">
                  <a:moveTo>
                    <a:pt x="35518" y="0"/>
                  </a:moveTo>
                  <a:cubicBezTo>
                    <a:pt x="35222" y="296"/>
                    <a:pt x="34630" y="888"/>
                    <a:pt x="34334" y="1184"/>
                  </a:cubicBezTo>
                  <a:lnTo>
                    <a:pt x="1" y="94416"/>
                  </a:lnTo>
                  <a:cubicBezTo>
                    <a:pt x="1003" y="96420"/>
                    <a:pt x="2276" y="97881"/>
                    <a:pt x="4004" y="97881"/>
                  </a:cubicBezTo>
                  <a:cubicBezTo>
                    <a:pt x="4829" y="97881"/>
                    <a:pt x="5757" y="97549"/>
                    <a:pt x="6808" y="96784"/>
                  </a:cubicBezTo>
                  <a:cubicBezTo>
                    <a:pt x="11544" y="87017"/>
                    <a:pt x="15688" y="76954"/>
                    <a:pt x="19239" y="66891"/>
                  </a:cubicBezTo>
                  <a:cubicBezTo>
                    <a:pt x="22495" y="57123"/>
                    <a:pt x="26047" y="47652"/>
                    <a:pt x="29894" y="38181"/>
                  </a:cubicBezTo>
                  <a:cubicBezTo>
                    <a:pt x="33742" y="28710"/>
                    <a:pt x="36702" y="18943"/>
                    <a:pt x="39365" y="9176"/>
                  </a:cubicBezTo>
                  <a:cubicBezTo>
                    <a:pt x="36406" y="6808"/>
                    <a:pt x="38182" y="2368"/>
                    <a:pt x="35518" y="0"/>
                  </a:cubicBezTo>
                  <a:close/>
                </a:path>
              </a:pathLst>
            </a:custGeom>
            <a:solidFill>
              <a:srgbClr val="F7E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1" name="Google Shape;24681;p31"/>
            <p:cNvSpPr/>
            <p:nvPr/>
          </p:nvSpPr>
          <p:spPr>
            <a:xfrm>
              <a:off x="3976475" y="525675"/>
              <a:ext cx="702950" cy="1520725"/>
            </a:xfrm>
            <a:custGeom>
              <a:avLst/>
              <a:gdLst/>
              <a:ahLst/>
              <a:cxnLst/>
              <a:rect l="l" t="t" r="r" b="b"/>
              <a:pathLst>
                <a:path w="28118" h="60829" extrusionOk="0">
                  <a:moveTo>
                    <a:pt x="24017" y="0"/>
                  </a:moveTo>
                  <a:cubicBezTo>
                    <a:pt x="23067" y="0"/>
                    <a:pt x="22104" y="294"/>
                    <a:pt x="21311" y="929"/>
                  </a:cubicBezTo>
                  <a:cubicBezTo>
                    <a:pt x="19239" y="2705"/>
                    <a:pt x="16871" y="4185"/>
                    <a:pt x="18351" y="7440"/>
                  </a:cubicBezTo>
                  <a:cubicBezTo>
                    <a:pt x="19239" y="9512"/>
                    <a:pt x="18351" y="11584"/>
                    <a:pt x="17759" y="13656"/>
                  </a:cubicBezTo>
                  <a:cubicBezTo>
                    <a:pt x="13319" y="28455"/>
                    <a:pt x="7992" y="42957"/>
                    <a:pt x="1184" y="56868"/>
                  </a:cubicBezTo>
                  <a:cubicBezTo>
                    <a:pt x="0" y="58052"/>
                    <a:pt x="592" y="58940"/>
                    <a:pt x="888" y="60420"/>
                  </a:cubicBezTo>
                  <a:cubicBezTo>
                    <a:pt x="1877" y="60702"/>
                    <a:pt x="2701" y="60829"/>
                    <a:pt x="3392" y="60829"/>
                  </a:cubicBezTo>
                  <a:cubicBezTo>
                    <a:pt x="8496" y="60829"/>
                    <a:pt x="6343" y="53922"/>
                    <a:pt x="9472" y="51837"/>
                  </a:cubicBezTo>
                  <a:cubicBezTo>
                    <a:pt x="10359" y="52724"/>
                    <a:pt x="10359" y="54796"/>
                    <a:pt x="12135" y="55684"/>
                  </a:cubicBezTo>
                  <a:cubicBezTo>
                    <a:pt x="17167" y="44733"/>
                    <a:pt x="21311" y="33486"/>
                    <a:pt x="24270" y="21647"/>
                  </a:cubicBezTo>
                  <a:cubicBezTo>
                    <a:pt x="25750" y="16616"/>
                    <a:pt x="26638" y="10992"/>
                    <a:pt x="27526" y="5369"/>
                  </a:cubicBezTo>
                  <a:cubicBezTo>
                    <a:pt x="28118" y="3593"/>
                    <a:pt x="28118" y="1817"/>
                    <a:pt x="26342" y="633"/>
                  </a:cubicBezTo>
                  <a:cubicBezTo>
                    <a:pt x="25655" y="221"/>
                    <a:pt x="24841" y="0"/>
                    <a:pt x="24017" y="0"/>
                  </a:cubicBezTo>
                  <a:close/>
                </a:path>
              </a:pathLst>
            </a:custGeom>
            <a:solidFill>
              <a:srgbClr val="F7F2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2" name="Google Shape;24682;p31"/>
            <p:cNvSpPr/>
            <p:nvPr/>
          </p:nvSpPr>
          <p:spPr>
            <a:xfrm>
              <a:off x="3835875" y="1703175"/>
              <a:ext cx="444000" cy="1006350"/>
            </a:xfrm>
            <a:custGeom>
              <a:avLst/>
              <a:gdLst/>
              <a:ahLst/>
              <a:cxnLst/>
              <a:rect l="l" t="t" r="r" b="b"/>
              <a:pathLst>
                <a:path w="17760" h="40254" extrusionOk="0">
                  <a:moveTo>
                    <a:pt x="14504" y="1"/>
                  </a:moveTo>
                  <a:cubicBezTo>
                    <a:pt x="13024" y="3257"/>
                    <a:pt x="11544" y="6512"/>
                    <a:pt x="10360" y="10064"/>
                  </a:cubicBezTo>
                  <a:cubicBezTo>
                    <a:pt x="10064" y="12136"/>
                    <a:pt x="9176" y="13024"/>
                    <a:pt x="7104" y="13320"/>
                  </a:cubicBezTo>
                  <a:cubicBezTo>
                    <a:pt x="5624" y="14208"/>
                    <a:pt x="6216" y="16280"/>
                    <a:pt x="5032" y="17167"/>
                  </a:cubicBezTo>
                  <a:cubicBezTo>
                    <a:pt x="4441" y="21903"/>
                    <a:pt x="3257" y="26639"/>
                    <a:pt x="1185" y="31078"/>
                  </a:cubicBezTo>
                  <a:cubicBezTo>
                    <a:pt x="1481" y="32558"/>
                    <a:pt x="1481" y="34334"/>
                    <a:pt x="1185" y="36110"/>
                  </a:cubicBezTo>
                  <a:cubicBezTo>
                    <a:pt x="1" y="40254"/>
                    <a:pt x="2665" y="40254"/>
                    <a:pt x="5328" y="40254"/>
                  </a:cubicBezTo>
                  <a:cubicBezTo>
                    <a:pt x="10952" y="33150"/>
                    <a:pt x="12136" y="24567"/>
                    <a:pt x="15983" y="16576"/>
                  </a:cubicBezTo>
                  <a:cubicBezTo>
                    <a:pt x="16575" y="13912"/>
                    <a:pt x="17167" y="11248"/>
                    <a:pt x="17759" y="8584"/>
                  </a:cubicBezTo>
                  <a:cubicBezTo>
                    <a:pt x="17463" y="5329"/>
                    <a:pt x="16279" y="2369"/>
                    <a:pt x="14504" y="1"/>
                  </a:cubicBezTo>
                  <a:close/>
                </a:path>
              </a:pathLst>
            </a:custGeom>
            <a:solidFill>
              <a:srgbClr val="F7E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3" name="Google Shape;24683;p31"/>
            <p:cNvSpPr/>
            <p:nvPr/>
          </p:nvSpPr>
          <p:spPr>
            <a:xfrm>
              <a:off x="2940575" y="1831975"/>
              <a:ext cx="1072925" cy="539675"/>
            </a:xfrm>
            <a:custGeom>
              <a:avLst/>
              <a:gdLst/>
              <a:ahLst/>
              <a:cxnLst/>
              <a:rect l="l" t="t" r="r" b="b"/>
              <a:pathLst>
                <a:path w="42917" h="21587" extrusionOk="0">
                  <a:moveTo>
                    <a:pt x="26526" y="0"/>
                  </a:moveTo>
                  <a:cubicBezTo>
                    <a:pt x="14158" y="0"/>
                    <a:pt x="2461" y="7884"/>
                    <a:pt x="0" y="20599"/>
                  </a:cubicBezTo>
                  <a:cubicBezTo>
                    <a:pt x="1045" y="21121"/>
                    <a:pt x="2206" y="21586"/>
                    <a:pt x="3125" y="21586"/>
                  </a:cubicBezTo>
                  <a:cubicBezTo>
                    <a:pt x="4289" y="21586"/>
                    <a:pt x="5066" y="20842"/>
                    <a:pt x="4736" y="18527"/>
                  </a:cubicBezTo>
                  <a:cubicBezTo>
                    <a:pt x="4144" y="14679"/>
                    <a:pt x="6512" y="13495"/>
                    <a:pt x="9175" y="12015"/>
                  </a:cubicBezTo>
                  <a:cubicBezTo>
                    <a:pt x="14503" y="9352"/>
                    <a:pt x="20126" y="6688"/>
                    <a:pt x="25454" y="3728"/>
                  </a:cubicBezTo>
                  <a:cubicBezTo>
                    <a:pt x="27881" y="2380"/>
                    <a:pt x="30089" y="1714"/>
                    <a:pt x="32038" y="1714"/>
                  </a:cubicBezTo>
                  <a:cubicBezTo>
                    <a:pt x="36506" y="1714"/>
                    <a:pt x="39608" y="5215"/>
                    <a:pt x="40844" y="12015"/>
                  </a:cubicBezTo>
                  <a:cubicBezTo>
                    <a:pt x="42028" y="11128"/>
                    <a:pt x="42916" y="9648"/>
                    <a:pt x="42916" y="8168"/>
                  </a:cubicBezTo>
                  <a:cubicBezTo>
                    <a:pt x="42916" y="6984"/>
                    <a:pt x="42620" y="5800"/>
                    <a:pt x="42620" y="4912"/>
                  </a:cubicBezTo>
                  <a:cubicBezTo>
                    <a:pt x="37621" y="1549"/>
                    <a:pt x="32008" y="0"/>
                    <a:pt x="26526" y="0"/>
                  </a:cubicBezTo>
                  <a:close/>
                </a:path>
              </a:pathLst>
            </a:custGeom>
            <a:solidFill>
              <a:srgbClr val="F7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4" name="Google Shape;24684;p31"/>
            <p:cNvSpPr/>
            <p:nvPr/>
          </p:nvSpPr>
          <p:spPr>
            <a:xfrm>
              <a:off x="2814775" y="2346925"/>
              <a:ext cx="155425" cy="710375"/>
            </a:xfrm>
            <a:custGeom>
              <a:avLst/>
              <a:gdLst/>
              <a:ahLst/>
              <a:cxnLst/>
              <a:rect l="l" t="t" r="r" b="b"/>
              <a:pathLst>
                <a:path w="6217" h="28415" extrusionOk="0">
                  <a:moveTo>
                    <a:pt x="5032" y="1"/>
                  </a:moveTo>
                  <a:cubicBezTo>
                    <a:pt x="1184" y="8880"/>
                    <a:pt x="1" y="18943"/>
                    <a:pt x="1184" y="28414"/>
                  </a:cubicBezTo>
                  <a:cubicBezTo>
                    <a:pt x="4440" y="23383"/>
                    <a:pt x="3848" y="17463"/>
                    <a:pt x="5032" y="11840"/>
                  </a:cubicBezTo>
                  <a:cubicBezTo>
                    <a:pt x="6216" y="7992"/>
                    <a:pt x="6216" y="3848"/>
                    <a:pt x="5032" y="1"/>
                  </a:cubicBezTo>
                  <a:close/>
                </a:path>
              </a:pathLst>
            </a:custGeom>
            <a:solidFill>
              <a:srgbClr val="F7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85" name="Google Shape;24685;p31"/>
          <p:cNvGrpSpPr/>
          <p:nvPr/>
        </p:nvGrpSpPr>
        <p:grpSpPr>
          <a:xfrm rot="10800000">
            <a:off x="3796474" y="5656100"/>
            <a:ext cx="2886308" cy="1730928"/>
            <a:chOff x="418325" y="1349250"/>
            <a:chExt cx="6664300" cy="2997450"/>
          </a:xfrm>
        </p:grpSpPr>
        <p:sp>
          <p:nvSpPr>
            <p:cNvPr id="24686" name="Google Shape;24686;p31"/>
            <p:cNvSpPr/>
            <p:nvPr/>
          </p:nvSpPr>
          <p:spPr>
            <a:xfrm>
              <a:off x="5570175" y="3989600"/>
              <a:ext cx="402275" cy="159900"/>
            </a:xfrm>
            <a:custGeom>
              <a:avLst/>
              <a:gdLst/>
              <a:ahLst/>
              <a:cxnLst/>
              <a:rect l="l" t="t" r="r" b="b"/>
              <a:pathLst>
                <a:path w="16091" h="6396" extrusionOk="0">
                  <a:moveTo>
                    <a:pt x="6727" y="0"/>
                  </a:moveTo>
                  <a:cubicBezTo>
                    <a:pt x="6254" y="0"/>
                    <a:pt x="5740" y="186"/>
                    <a:pt x="5278" y="474"/>
                  </a:cubicBezTo>
                  <a:lnTo>
                    <a:pt x="1" y="3435"/>
                  </a:lnTo>
                  <a:cubicBezTo>
                    <a:pt x="5021" y="5366"/>
                    <a:pt x="10427" y="5494"/>
                    <a:pt x="15704" y="6395"/>
                  </a:cubicBezTo>
                  <a:cubicBezTo>
                    <a:pt x="15962" y="6009"/>
                    <a:pt x="16090" y="5494"/>
                    <a:pt x="16090" y="4979"/>
                  </a:cubicBezTo>
                  <a:cubicBezTo>
                    <a:pt x="16090" y="4593"/>
                    <a:pt x="15962" y="4336"/>
                    <a:pt x="15833" y="3950"/>
                  </a:cubicBezTo>
                  <a:cubicBezTo>
                    <a:pt x="15119" y="3236"/>
                    <a:pt x="14845" y="1862"/>
                    <a:pt x="13485" y="1862"/>
                  </a:cubicBezTo>
                  <a:cubicBezTo>
                    <a:pt x="13374" y="1862"/>
                    <a:pt x="13256" y="1871"/>
                    <a:pt x="13130" y="1890"/>
                  </a:cubicBezTo>
                  <a:cubicBezTo>
                    <a:pt x="12615" y="3049"/>
                    <a:pt x="12229" y="4336"/>
                    <a:pt x="10684" y="4336"/>
                  </a:cubicBezTo>
                  <a:cubicBezTo>
                    <a:pt x="11047" y="2795"/>
                    <a:pt x="11154" y="2339"/>
                    <a:pt x="10422" y="2339"/>
                  </a:cubicBezTo>
                  <a:cubicBezTo>
                    <a:pt x="10114" y="2339"/>
                    <a:pt x="9658" y="2420"/>
                    <a:pt x="9011" y="2534"/>
                  </a:cubicBezTo>
                  <a:cubicBezTo>
                    <a:pt x="8656" y="2686"/>
                    <a:pt x="8260" y="2758"/>
                    <a:pt x="7856" y="2758"/>
                  </a:cubicBezTo>
                  <a:cubicBezTo>
                    <a:pt x="7236" y="2758"/>
                    <a:pt x="6596" y="2588"/>
                    <a:pt x="6050" y="2276"/>
                  </a:cubicBezTo>
                  <a:cubicBezTo>
                    <a:pt x="6694" y="1633"/>
                    <a:pt x="8367" y="2148"/>
                    <a:pt x="8110" y="989"/>
                  </a:cubicBezTo>
                  <a:cubicBezTo>
                    <a:pt x="7826" y="280"/>
                    <a:pt x="7308" y="0"/>
                    <a:pt x="6727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7" name="Google Shape;24687;p31"/>
            <p:cNvSpPr/>
            <p:nvPr/>
          </p:nvSpPr>
          <p:spPr>
            <a:xfrm>
              <a:off x="6863775" y="3952375"/>
              <a:ext cx="160925" cy="306525"/>
            </a:xfrm>
            <a:custGeom>
              <a:avLst/>
              <a:gdLst/>
              <a:ahLst/>
              <a:cxnLst/>
              <a:rect l="l" t="t" r="r" b="b"/>
              <a:pathLst>
                <a:path w="6437" h="12261" extrusionOk="0">
                  <a:moveTo>
                    <a:pt x="451" y="0"/>
                  </a:moveTo>
                  <a:cubicBezTo>
                    <a:pt x="290" y="0"/>
                    <a:pt x="129" y="97"/>
                    <a:pt x="1" y="290"/>
                  </a:cubicBezTo>
                  <a:cubicBezTo>
                    <a:pt x="1674" y="2350"/>
                    <a:pt x="644" y="5439"/>
                    <a:pt x="2832" y="7241"/>
                  </a:cubicBezTo>
                  <a:lnTo>
                    <a:pt x="2189" y="8013"/>
                  </a:lnTo>
                  <a:cubicBezTo>
                    <a:pt x="1931" y="8399"/>
                    <a:pt x="1931" y="8785"/>
                    <a:pt x="2060" y="9043"/>
                  </a:cubicBezTo>
                  <a:lnTo>
                    <a:pt x="2318" y="9429"/>
                  </a:lnTo>
                  <a:cubicBezTo>
                    <a:pt x="2575" y="9815"/>
                    <a:pt x="2961" y="10201"/>
                    <a:pt x="3219" y="10587"/>
                  </a:cubicBezTo>
                  <a:lnTo>
                    <a:pt x="3605" y="10845"/>
                  </a:lnTo>
                  <a:cubicBezTo>
                    <a:pt x="3862" y="11102"/>
                    <a:pt x="3991" y="11360"/>
                    <a:pt x="4248" y="11488"/>
                  </a:cubicBezTo>
                  <a:cubicBezTo>
                    <a:pt x="4634" y="11874"/>
                    <a:pt x="5021" y="12132"/>
                    <a:pt x="5536" y="12261"/>
                  </a:cubicBezTo>
                  <a:cubicBezTo>
                    <a:pt x="6050" y="12132"/>
                    <a:pt x="6437" y="12003"/>
                    <a:pt x="6179" y="11360"/>
                  </a:cubicBezTo>
                  <a:cubicBezTo>
                    <a:pt x="4892" y="7498"/>
                    <a:pt x="3090" y="3765"/>
                    <a:pt x="902" y="290"/>
                  </a:cubicBezTo>
                  <a:cubicBezTo>
                    <a:pt x="773" y="97"/>
                    <a:pt x="612" y="0"/>
                    <a:pt x="451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8" name="Google Shape;24688;p31"/>
            <p:cNvSpPr/>
            <p:nvPr/>
          </p:nvSpPr>
          <p:spPr>
            <a:xfrm>
              <a:off x="5953125" y="4071075"/>
              <a:ext cx="173775" cy="113825"/>
            </a:xfrm>
            <a:custGeom>
              <a:avLst/>
              <a:gdLst/>
              <a:ahLst/>
              <a:cxnLst/>
              <a:rect l="l" t="t" r="r" b="b"/>
              <a:pathLst>
                <a:path w="6951" h="4553" extrusionOk="0">
                  <a:moveTo>
                    <a:pt x="815" y="0"/>
                  </a:moveTo>
                  <a:cubicBezTo>
                    <a:pt x="347" y="0"/>
                    <a:pt x="0" y="234"/>
                    <a:pt x="0" y="1206"/>
                  </a:cubicBezTo>
                  <a:cubicBezTo>
                    <a:pt x="0" y="1334"/>
                    <a:pt x="0" y="1592"/>
                    <a:pt x="129" y="1720"/>
                  </a:cubicBezTo>
                  <a:cubicBezTo>
                    <a:pt x="772" y="2235"/>
                    <a:pt x="1158" y="2879"/>
                    <a:pt x="1673" y="3394"/>
                  </a:cubicBezTo>
                  <a:cubicBezTo>
                    <a:pt x="3347" y="4166"/>
                    <a:pt x="5149" y="4552"/>
                    <a:pt x="6951" y="4552"/>
                  </a:cubicBezTo>
                  <a:lnTo>
                    <a:pt x="4891" y="1720"/>
                  </a:lnTo>
                  <a:cubicBezTo>
                    <a:pt x="3861" y="1077"/>
                    <a:pt x="2960" y="562"/>
                    <a:pt x="1931" y="176"/>
                  </a:cubicBezTo>
                  <a:cubicBezTo>
                    <a:pt x="1553" y="122"/>
                    <a:pt x="1153" y="0"/>
                    <a:pt x="815" y="0"/>
                  </a:cubicBezTo>
                  <a:close/>
                </a:path>
              </a:pathLst>
            </a:custGeom>
            <a:solidFill>
              <a:srgbClr val="D4D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9" name="Google Shape;24689;p31"/>
            <p:cNvSpPr/>
            <p:nvPr/>
          </p:nvSpPr>
          <p:spPr>
            <a:xfrm>
              <a:off x="5171150" y="3921000"/>
              <a:ext cx="164150" cy="112650"/>
            </a:xfrm>
            <a:custGeom>
              <a:avLst/>
              <a:gdLst/>
              <a:ahLst/>
              <a:cxnLst/>
              <a:rect l="l" t="t" r="r" b="b"/>
              <a:pathLst>
                <a:path w="6566" h="4506" extrusionOk="0">
                  <a:moveTo>
                    <a:pt x="3605" y="1"/>
                  </a:moveTo>
                  <a:cubicBezTo>
                    <a:pt x="2575" y="773"/>
                    <a:pt x="1803" y="1931"/>
                    <a:pt x="387" y="2446"/>
                  </a:cubicBezTo>
                  <a:lnTo>
                    <a:pt x="1" y="3090"/>
                  </a:lnTo>
                  <a:cubicBezTo>
                    <a:pt x="2060" y="3991"/>
                    <a:pt x="4249" y="4377"/>
                    <a:pt x="6565" y="4506"/>
                  </a:cubicBezTo>
                  <a:lnTo>
                    <a:pt x="3605" y="1"/>
                  </a:lnTo>
                  <a:close/>
                </a:path>
              </a:pathLst>
            </a:custGeom>
            <a:solidFill>
              <a:srgbClr val="BBC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0" name="Google Shape;24690;p31"/>
            <p:cNvSpPr/>
            <p:nvPr/>
          </p:nvSpPr>
          <p:spPr>
            <a:xfrm>
              <a:off x="6921700" y="4233125"/>
              <a:ext cx="131950" cy="93350"/>
            </a:xfrm>
            <a:custGeom>
              <a:avLst/>
              <a:gdLst/>
              <a:ahLst/>
              <a:cxnLst/>
              <a:rect l="l" t="t" r="r" b="b"/>
              <a:pathLst>
                <a:path w="5278" h="3734" extrusionOk="0">
                  <a:moveTo>
                    <a:pt x="3862" y="1"/>
                  </a:moveTo>
                  <a:lnTo>
                    <a:pt x="3219" y="387"/>
                  </a:lnTo>
                  <a:cubicBezTo>
                    <a:pt x="3033" y="480"/>
                    <a:pt x="2844" y="514"/>
                    <a:pt x="2652" y="514"/>
                  </a:cubicBezTo>
                  <a:cubicBezTo>
                    <a:pt x="2102" y="514"/>
                    <a:pt x="1530" y="232"/>
                    <a:pt x="971" y="232"/>
                  </a:cubicBezTo>
                  <a:cubicBezTo>
                    <a:pt x="640" y="232"/>
                    <a:pt x="314" y="331"/>
                    <a:pt x="1" y="644"/>
                  </a:cubicBezTo>
                  <a:lnTo>
                    <a:pt x="2961" y="3605"/>
                  </a:lnTo>
                  <a:lnTo>
                    <a:pt x="3862" y="3734"/>
                  </a:lnTo>
                  <a:cubicBezTo>
                    <a:pt x="5021" y="3219"/>
                    <a:pt x="5278" y="2575"/>
                    <a:pt x="4634" y="1417"/>
                  </a:cubicBezTo>
                  <a:cubicBezTo>
                    <a:pt x="4506" y="902"/>
                    <a:pt x="4506" y="258"/>
                    <a:pt x="3862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1" name="Google Shape;24691;p31"/>
            <p:cNvSpPr/>
            <p:nvPr/>
          </p:nvSpPr>
          <p:spPr>
            <a:xfrm>
              <a:off x="7018250" y="4268525"/>
              <a:ext cx="64375" cy="74450"/>
            </a:xfrm>
            <a:custGeom>
              <a:avLst/>
              <a:gdLst/>
              <a:ahLst/>
              <a:cxnLst/>
              <a:rect l="l" t="t" r="r" b="b"/>
              <a:pathLst>
                <a:path w="2575" h="2978" extrusionOk="0">
                  <a:moveTo>
                    <a:pt x="772" y="1"/>
                  </a:moveTo>
                  <a:cubicBezTo>
                    <a:pt x="515" y="773"/>
                    <a:pt x="258" y="1545"/>
                    <a:pt x="0" y="2318"/>
                  </a:cubicBezTo>
                  <a:cubicBezTo>
                    <a:pt x="326" y="2725"/>
                    <a:pt x="755" y="2978"/>
                    <a:pt x="1189" y="2978"/>
                  </a:cubicBezTo>
                  <a:cubicBezTo>
                    <a:pt x="1441" y="2978"/>
                    <a:pt x="1695" y="2893"/>
                    <a:pt x="1931" y="2704"/>
                  </a:cubicBezTo>
                  <a:cubicBezTo>
                    <a:pt x="2574" y="2189"/>
                    <a:pt x="2317" y="1545"/>
                    <a:pt x="1931" y="1031"/>
                  </a:cubicBezTo>
                  <a:cubicBezTo>
                    <a:pt x="1545" y="644"/>
                    <a:pt x="1287" y="258"/>
                    <a:pt x="772" y="1"/>
                  </a:cubicBezTo>
                  <a:close/>
                </a:path>
              </a:pathLst>
            </a:custGeom>
            <a:solidFill>
              <a:srgbClr val="F7F6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2" name="Google Shape;24692;p31"/>
            <p:cNvSpPr/>
            <p:nvPr/>
          </p:nvSpPr>
          <p:spPr>
            <a:xfrm>
              <a:off x="5956325" y="4114075"/>
              <a:ext cx="38650" cy="41850"/>
            </a:xfrm>
            <a:custGeom>
              <a:avLst/>
              <a:gdLst/>
              <a:ahLst/>
              <a:cxnLst/>
              <a:rect l="l" t="t" r="r" b="b"/>
              <a:pathLst>
                <a:path w="1546" h="1674" extrusionOk="0">
                  <a:moveTo>
                    <a:pt x="1" y="0"/>
                  </a:moveTo>
                  <a:cubicBezTo>
                    <a:pt x="129" y="515"/>
                    <a:pt x="129" y="1030"/>
                    <a:pt x="129" y="1416"/>
                  </a:cubicBezTo>
                  <a:lnTo>
                    <a:pt x="1545" y="1674"/>
                  </a:lnTo>
                  <a:cubicBezTo>
                    <a:pt x="1545" y="644"/>
                    <a:pt x="1159" y="0"/>
                    <a:pt x="1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3" name="Google Shape;24693;p31"/>
            <p:cNvSpPr/>
            <p:nvPr/>
          </p:nvSpPr>
          <p:spPr>
            <a:xfrm>
              <a:off x="5872675" y="4017525"/>
              <a:ext cx="25750" cy="19350"/>
            </a:xfrm>
            <a:custGeom>
              <a:avLst/>
              <a:gdLst/>
              <a:ahLst/>
              <a:cxnLst/>
              <a:rect l="l" t="t" r="r" b="b"/>
              <a:pathLst>
                <a:path w="1030" h="774" extrusionOk="0">
                  <a:moveTo>
                    <a:pt x="515" y="1"/>
                  </a:moveTo>
                  <a:lnTo>
                    <a:pt x="0" y="516"/>
                  </a:lnTo>
                  <a:lnTo>
                    <a:pt x="1030" y="773"/>
                  </a:lnTo>
                  <a:cubicBezTo>
                    <a:pt x="1030" y="387"/>
                    <a:pt x="772" y="130"/>
                    <a:pt x="515" y="1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4" name="Google Shape;24694;p31"/>
            <p:cNvSpPr/>
            <p:nvPr/>
          </p:nvSpPr>
          <p:spPr>
            <a:xfrm>
              <a:off x="5856575" y="3959625"/>
              <a:ext cx="22550" cy="41850"/>
            </a:xfrm>
            <a:custGeom>
              <a:avLst/>
              <a:gdLst/>
              <a:ahLst/>
              <a:cxnLst/>
              <a:rect l="l" t="t" r="r" b="b"/>
              <a:pathLst>
                <a:path w="902" h="1674" extrusionOk="0">
                  <a:moveTo>
                    <a:pt x="129" y="0"/>
                  </a:moveTo>
                  <a:cubicBezTo>
                    <a:pt x="1" y="644"/>
                    <a:pt x="258" y="1287"/>
                    <a:pt x="902" y="1673"/>
                  </a:cubicBezTo>
                  <a:cubicBezTo>
                    <a:pt x="902" y="1030"/>
                    <a:pt x="644" y="386"/>
                    <a:pt x="129" y="0"/>
                  </a:cubicBezTo>
                  <a:close/>
                </a:path>
              </a:pathLst>
            </a:custGeom>
            <a:solidFill>
              <a:srgbClr val="1F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5" name="Google Shape;24695;p31"/>
            <p:cNvSpPr/>
            <p:nvPr/>
          </p:nvSpPr>
          <p:spPr>
            <a:xfrm>
              <a:off x="6786550" y="4056150"/>
              <a:ext cx="135175" cy="115875"/>
            </a:xfrm>
            <a:custGeom>
              <a:avLst/>
              <a:gdLst/>
              <a:ahLst/>
              <a:cxnLst/>
              <a:rect l="l" t="t" r="r" b="b"/>
              <a:pathLst>
                <a:path w="5407" h="4635" extrusionOk="0">
                  <a:moveTo>
                    <a:pt x="1" y="1"/>
                  </a:moveTo>
                  <a:cubicBezTo>
                    <a:pt x="258" y="3347"/>
                    <a:pt x="2961" y="3862"/>
                    <a:pt x="5407" y="4634"/>
                  </a:cubicBezTo>
                  <a:cubicBezTo>
                    <a:pt x="5407" y="4377"/>
                    <a:pt x="5278" y="4119"/>
                    <a:pt x="5278" y="3862"/>
                  </a:cubicBezTo>
                  <a:cubicBezTo>
                    <a:pt x="3090" y="3090"/>
                    <a:pt x="1931" y="1159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6" name="Google Shape;24696;p31"/>
            <p:cNvSpPr/>
            <p:nvPr/>
          </p:nvSpPr>
          <p:spPr>
            <a:xfrm>
              <a:off x="6767250" y="403685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773" y="386"/>
                    <a:pt x="386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7" name="Google Shape;24697;p31"/>
            <p:cNvSpPr/>
            <p:nvPr/>
          </p:nvSpPr>
          <p:spPr>
            <a:xfrm>
              <a:off x="6377875" y="3923900"/>
              <a:ext cx="485925" cy="289950"/>
            </a:xfrm>
            <a:custGeom>
              <a:avLst/>
              <a:gdLst/>
              <a:ahLst/>
              <a:cxnLst/>
              <a:rect l="l" t="t" r="r" b="b"/>
              <a:pathLst>
                <a:path w="19437" h="11598" extrusionOk="0">
                  <a:moveTo>
                    <a:pt x="260" y="1"/>
                  </a:moveTo>
                  <a:cubicBezTo>
                    <a:pt x="174" y="1"/>
                    <a:pt x="88" y="5"/>
                    <a:pt x="1" y="13"/>
                  </a:cubicBezTo>
                  <a:cubicBezTo>
                    <a:pt x="3476" y="2716"/>
                    <a:pt x="7595" y="4261"/>
                    <a:pt x="11199" y="6706"/>
                  </a:cubicBezTo>
                  <a:cubicBezTo>
                    <a:pt x="13773" y="8637"/>
                    <a:pt x="16476" y="10310"/>
                    <a:pt x="19437" y="11598"/>
                  </a:cubicBezTo>
                  <a:cubicBezTo>
                    <a:pt x="18021" y="9538"/>
                    <a:pt x="16090" y="7865"/>
                    <a:pt x="13902" y="6578"/>
                  </a:cubicBezTo>
                  <a:cubicBezTo>
                    <a:pt x="11199" y="4904"/>
                    <a:pt x="7981" y="3746"/>
                    <a:pt x="5793" y="1429"/>
                  </a:cubicBezTo>
                  <a:cubicBezTo>
                    <a:pt x="5263" y="794"/>
                    <a:pt x="4734" y="332"/>
                    <a:pt x="4132" y="332"/>
                  </a:cubicBezTo>
                  <a:cubicBezTo>
                    <a:pt x="4003" y="332"/>
                    <a:pt x="3870" y="354"/>
                    <a:pt x="3733" y="399"/>
                  </a:cubicBezTo>
                  <a:cubicBezTo>
                    <a:pt x="3503" y="468"/>
                    <a:pt x="3277" y="496"/>
                    <a:pt x="3054" y="496"/>
                  </a:cubicBezTo>
                  <a:cubicBezTo>
                    <a:pt x="2112" y="496"/>
                    <a:pt x="1218" y="1"/>
                    <a:pt x="260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8" name="Google Shape;24698;p31"/>
            <p:cNvSpPr/>
            <p:nvPr/>
          </p:nvSpPr>
          <p:spPr>
            <a:xfrm>
              <a:off x="6860550" y="4213825"/>
              <a:ext cx="41875" cy="19950"/>
            </a:xfrm>
            <a:custGeom>
              <a:avLst/>
              <a:gdLst/>
              <a:ahLst/>
              <a:cxnLst/>
              <a:rect l="l" t="t" r="r" b="b"/>
              <a:pathLst>
                <a:path w="1675" h="798" extrusionOk="0">
                  <a:moveTo>
                    <a:pt x="1" y="1"/>
                  </a:moveTo>
                  <a:cubicBezTo>
                    <a:pt x="336" y="448"/>
                    <a:pt x="866" y="798"/>
                    <a:pt x="1421" y="798"/>
                  </a:cubicBezTo>
                  <a:cubicBezTo>
                    <a:pt x="1505" y="798"/>
                    <a:pt x="1590" y="790"/>
                    <a:pt x="1674" y="773"/>
                  </a:cubicBezTo>
                  <a:cubicBezTo>
                    <a:pt x="1417" y="1"/>
                    <a:pt x="773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9" name="Google Shape;24699;p31"/>
            <p:cNvSpPr/>
            <p:nvPr/>
          </p:nvSpPr>
          <p:spPr>
            <a:xfrm>
              <a:off x="6899175" y="4233125"/>
              <a:ext cx="22550" cy="16125"/>
            </a:xfrm>
            <a:custGeom>
              <a:avLst/>
              <a:gdLst/>
              <a:ahLst/>
              <a:cxnLst/>
              <a:rect l="l" t="t" r="r" b="b"/>
              <a:pathLst>
                <a:path w="902" h="645" extrusionOk="0">
                  <a:moveTo>
                    <a:pt x="1" y="1"/>
                  </a:moveTo>
                  <a:cubicBezTo>
                    <a:pt x="129" y="387"/>
                    <a:pt x="515" y="644"/>
                    <a:pt x="902" y="644"/>
                  </a:cubicBezTo>
                  <a:cubicBezTo>
                    <a:pt x="773" y="258"/>
                    <a:pt x="387" y="1"/>
                    <a:pt x="1" y="1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0" name="Google Shape;24700;p31"/>
            <p:cNvSpPr/>
            <p:nvPr/>
          </p:nvSpPr>
          <p:spPr>
            <a:xfrm>
              <a:off x="6918725" y="4172000"/>
              <a:ext cx="44825" cy="38975"/>
            </a:xfrm>
            <a:custGeom>
              <a:avLst/>
              <a:gdLst/>
              <a:ahLst/>
              <a:cxnLst/>
              <a:rect l="l" t="t" r="r" b="b"/>
              <a:pathLst>
                <a:path w="1793" h="1559" extrusionOk="0">
                  <a:moveTo>
                    <a:pt x="120" y="0"/>
                  </a:moveTo>
                  <a:cubicBezTo>
                    <a:pt x="0" y="835"/>
                    <a:pt x="765" y="1559"/>
                    <a:pt x="1594" y="1559"/>
                  </a:cubicBezTo>
                  <a:cubicBezTo>
                    <a:pt x="1660" y="1559"/>
                    <a:pt x="1726" y="1554"/>
                    <a:pt x="1793" y="1545"/>
                  </a:cubicBezTo>
                  <a:cubicBezTo>
                    <a:pt x="1407" y="773"/>
                    <a:pt x="892" y="258"/>
                    <a:pt x="12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1" name="Google Shape;24701;p31"/>
            <p:cNvSpPr/>
            <p:nvPr/>
          </p:nvSpPr>
          <p:spPr>
            <a:xfrm>
              <a:off x="6960325" y="4207400"/>
              <a:ext cx="25750" cy="19325"/>
            </a:xfrm>
            <a:custGeom>
              <a:avLst/>
              <a:gdLst/>
              <a:ahLst/>
              <a:cxnLst/>
              <a:rect l="l" t="t" r="r" b="b"/>
              <a:pathLst>
                <a:path w="1030" h="773" extrusionOk="0">
                  <a:moveTo>
                    <a:pt x="0" y="0"/>
                  </a:moveTo>
                  <a:cubicBezTo>
                    <a:pt x="129" y="515"/>
                    <a:pt x="644" y="772"/>
                    <a:pt x="1030" y="772"/>
                  </a:cubicBezTo>
                  <a:cubicBezTo>
                    <a:pt x="901" y="386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2" name="Google Shape;24702;p31"/>
            <p:cNvSpPr/>
            <p:nvPr/>
          </p:nvSpPr>
          <p:spPr>
            <a:xfrm>
              <a:off x="4488975" y="3798850"/>
              <a:ext cx="463400" cy="144700"/>
            </a:xfrm>
            <a:custGeom>
              <a:avLst/>
              <a:gdLst/>
              <a:ahLst/>
              <a:cxnLst/>
              <a:rect l="l" t="t" r="r" b="b"/>
              <a:pathLst>
                <a:path w="18536" h="5788" extrusionOk="0">
                  <a:moveTo>
                    <a:pt x="2230" y="1"/>
                  </a:moveTo>
                  <a:cubicBezTo>
                    <a:pt x="1549" y="1"/>
                    <a:pt x="804" y="390"/>
                    <a:pt x="158" y="390"/>
                  </a:cubicBezTo>
                  <a:cubicBezTo>
                    <a:pt x="105" y="390"/>
                    <a:pt x="52" y="387"/>
                    <a:pt x="0" y="381"/>
                  </a:cubicBezTo>
                  <a:lnTo>
                    <a:pt x="0" y="381"/>
                  </a:lnTo>
                  <a:cubicBezTo>
                    <a:pt x="5664" y="3599"/>
                    <a:pt x="12099" y="4629"/>
                    <a:pt x="18535" y="5788"/>
                  </a:cubicBezTo>
                  <a:cubicBezTo>
                    <a:pt x="15317" y="2183"/>
                    <a:pt x="10426" y="2956"/>
                    <a:pt x="6693" y="639"/>
                  </a:cubicBezTo>
                  <a:cubicBezTo>
                    <a:pt x="6511" y="517"/>
                    <a:pt x="6336" y="467"/>
                    <a:pt x="6166" y="467"/>
                  </a:cubicBezTo>
                  <a:cubicBezTo>
                    <a:pt x="5617" y="467"/>
                    <a:pt x="5125" y="988"/>
                    <a:pt x="4634" y="1282"/>
                  </a:cubicBezTo>
                  <a:cubicBezTo>
                    <a:pt x="4493" y="1330"/>
                    <a:pt x="4351" y="1359"/>
                    <a:pt x="4216" y="1359"/>
                  </a:cubicBezTo>
                  <a:cubicBezTo>
                    <a:pt x="3982" y="1359"/>
                    <a:pt x="3767" y="1270"/>
                    <a:pt x="3604" y="1025"/>
                  </a:cubicBezTo>
                  <a:cubicBezTo>
                    <a:pt x="3232" y="227"/>
                    <a:pt x="2750" y="1"/>
                    <a:pt x="2230" y="1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3" name="Google Shape;24703;p31"/>
            <p:cNvSpPr/>
            <p:nvPr/>
          </p:nvSpPr>
          <p:spPr>
            <a:xfrm>
              <a:off x="6834825" y="3840550"/>
              <a:ext cx="51500" cy="119100"/>
            </a:xfrm>
            <a:custGeom>
              <a:avLst/>
              <a:gdLst/>
              <a:ahLst/>
              <a:cxnLst/>
              <a:rect l="l" t="t" r="r" b="b"/>
              <a:pathLst>
                <a:path w="2060" h="4764" extrusionOk="0">
                  <a:moveTo>
                    <a:pt x="515" y="1"/>
                  </a:moveTo>
                  <a:lnTo>
                    <a:pt x="515" y="1"/>
                  </a:lnTo>
                  <a:cubicBezTo>
                    <a:pt x="0" y="1674"/>
                    <a:pt x="901" y="3090"/>
                    <a:pt x="1159" y="4763"/>
                  </a:cubicBezTo>
                  <a:lnTo>
                    <a:pt x="2060" y="4763"/>
                  </a:lnTo>
                  <a:cubicBezTo>
                    <a:pt x="1674" y="3090"/>
                    <a:pt x="1674" y="1416"/>
                    <a:pt x="515" y="1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4" name="Google Shape;24704;p31"/>
            <p:cNvSpPr/>
            <p:nvPr/>
          </p:nvSpPr>
          <p:spPr>
            <a:xfrm>
              <a:off x="5840475" y="3879050"/>
              <a:ext cx="234950" cy="235675"/>
            </a:xfrm>
            <a:custGeom>
              <a:avLst/>
              <a:gdLst/>
              <a:ahLst/>
              <a:cxnLst/>
              <a:rect l="l" t="t" r="r" b="b"/>
              <a:pathLst>
                <a:path w="9398" h="9427" extrusionOk="0">
                  <a:moveTo>
                    <a:pt x="1051" y="1"/>
                  </a:moveTo>
                  <a:cubicBezTo>
                    <a:pt x="749" y="1"/>
                    <a:pt x="404" y="80"/>
                    <a:pt x="1" y="263"/>
                  </a:cubicBezTo>
                  <a:cubicBezTo>
                    <a:pt x="258" y="1164"/>
                    <a:pt x="516" y="2193"/>
                    <a:pt x="902" y="3223"/>
                  </a:cubicBezTo>
                  <a:cubicBezTo>
                    <a:pt x="1288" y="3738"/>
                    <a:pt x="1159" y="4382"/>
                    <a:pt x="1546" y="4768"/>
                  </a:cubicBezTo>
                  <a:cubicBezTo>
                    <a:pt x="1674" y="5025"/>
                    <a:pt x="1803" y="5283"/>
                    <a:pt x="1803" y="5540"/>
                  </a:cubicBezTo>
                  <a:cubicBezTo>
                    <a:pt x="1803" y="5926"/>
                    <a:pt x="2060" y="6184"/>
                    <a:pt x="2318" y="6441"/>
                  </a:cubicBezTo>
                  <a:cubicBezTo>
                    <a:pt x="3476" y="6827"/>
                    <a:pt x="3605" y="8243"/>
                    <a:pt x="4506" y="8887"/>
                  </a:cubicBezTo>
                  <a:cubicBezTo>
                    <a:pt x="4724" y="8524"/>
                    <a:pt x="5023" y="8366"/>
                    <a:pt x="5358" y="8366"/>
                  </a:cubicBezTo>
                  <a:cubicBezTo>
                    <a:pt x="5617" y="8366"/>
                    <a:pt x="5898" y="8461"/>
                    <a:pt x="6179" y="8629"/>
                  </a:cubicBezTo>
                  <a:cubicBezTo>
                    <a:pt x="6962" y="9076"/>
                    <a:pt x="7939" y="9426"/>
                    <a:pt x="8941" y="9426"/>
                  </a:cubicBezTo>
                  <a:cubicBezTo>
                    <a:pt x="9093" y="9426"/>
                    <a:pt x="9245" y="9418"/>
                    <a:pt x="9397" y="9401"/>
                  </a:cubicBezTo>
                  <a:cubicBezTo>
                    <a:pt x="7853" y="7342"/>
                    <a:pt x="6823" y="4896"/>
                    <a:pt x="4763" y="3094"/>
                  </a:cubicBezTo>
                  <a:cubicBezTo>
                    <a:pt x="3107" y="2874"/>
                    <a:pt x="2872" y="1"/>
                    <a:pt x="105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5" name="Google Shape;24705;p31"/>
            <p:cNvSpPr/>
            <p:nvPr/>
          </p:nvSpPr>
          <p:spPr>
            <a:xfrm>
              <a:off x="5801875" y="3785850"/>
              <a:ext cx="154475" cy="203925"/>
            </a:xfrm>
            <a:custGeom>
              <a:avLst/>
              <a:gdLst/>
              <a:ahLst/>
              <a:cxnLst/>
              <a:rect l="l" t="t" r="r" b="b"/>
              <a:pathLst>
                <a:path w="6179" h="8157" extrusionOk="0">
                  <a:moveTo>
                    <a:pt x="2446" y="0"/>
                  </a:moveTo>
                  <a:cubicBezTo>
                    <a:pt x="1288" y="0"/>
                    <a:pt x="386" y="644"/>
                    <a:pt x="0" y="1674"/>
                  </a:cubicBezTo>
                  <a:cubicBezTo>
                    <a:pt x="258" y="2060"/>
                    <a:pt x="515" y="2832"/>
                    <a:pt x="773" y="3090"/>
                  </a:cubicBezTo>
                  <a:cubicBezTo>
                    <a:pt x="1030" y="3347"/>
                    <a:pt x="1416" y="3604"/>
                    <a:pt x="1416" y="3991"/>
                  </a:cubicBezTo>
                  <a:cubicBezTo>
                    <a:pt x="2575" y="4634"/>
                    <a:pt x="3991" y="5020"/>
                    <a:pt x="4248" y="6951"/>
                  </a:cubicBezTo>
                  <a:cubicBezTo>
                    <a:pt x="4324" y="7486"/>
                    <a:pt x="4763" y="8156"/>
                    <a:pt x="5242" y="8156"/>
                  </a:cubicBezTo>
                  <a:cubicBezTo>
                    <a:pt x="5570" y="8156"/>
                    <a:pt x="5917" y="7841"/>
                    <a:pt x="6179" y="6951"/>
                  </a:cubicBezTo>
                  <a:cubicBezTo>
                    <a:pt x="5278" y="6308"/>
                    <a:pt x="6050" y="5278"/>
                    <a:pt x="5278" y="4634"/>
                  </a:cubicBezTo>
                  <a:cubicBezTo>
                    <a:pt x="4892" y="4248"/>
                    <a:pt x="5020" y="3476"/>
                    <a:pt x="4505" y="3218"/>
                  </a:cubicBezTo>
                  <a:cubicBezTo>
                    <a:pt x="4248" y="2832"/>
                    <a:pt x="4119" y="2575"/>
                    <a:pt x="3991" y="2189"/>
                  </a:cubicBezTo>
                  <a:cubicBezTo>
                    <a:pt x="3733" y="1288"/>
                    <a:pt x="3218" y="515"/>
                    <a:pt x="2446" y="0"/>
                  </a:cubicBezTo>
                  <a:close/>
                </a:path>
              </a:pathLst>
            </a:custGeom>
            <a:solidFill>
              <a:srgbClr val="D8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6" name="Google Shape;24706;p31"/>
            <p:cNvSpPr/>
            <p:nvPr/>
          </p:nvSpPr>
          <p:spPr>
            <a:xfrm>
              <a:off x="5821175" y="386307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902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7" name="Google Shape;24707;p31"/>
            <p:cNvSpPr/>
            <p:nvPr/>
          </p:nvSpPr>
          <p:spPr>
            <a:xfrm>
              <a:off x="6574175" y="3901700"/>
              <a:ext cx="193100" cy="142250"/>
            </a:xfrm>
            <a:custGeom>
              <a:avLst/>
              <a:gdLst/>
              <a:ahLst/>
              <a:cxnLst/>
              <a:rect l="l" t="t" r="r" b="b"/>
              <a:pathLst>
                <a:path w="7724" h="5690" extrusionOk="0">
                  <a:moveTo>
                    <a:pt x="0" y="0"/>
                  </a:moveTo>
                  <a:cubicBezTo>
                    <a:pt x="1416" y="2446"/>
                    <a:pt x="4377" y="3218"/>
                    <a:pt x="5921" y="5664"/>
                  </a:cubicBezTo>
                  <a:cubicBezTo>
                    <a:pt x="5940" y="5682"/>
                    <a:pt x="5976" y="5690"/>
                    <a:pt x="6028" y="5690"/>
                  </a:cubicBezTo>
                  <a:cubicBezTo>
                    <a:pt x="6336" y="5690"/>
                    <a:pt x="7172" y="5406"/>
                    <a:pt x="7723" y="5406"/>
                  </a:cubicBezTo>
                  <a:cubicBezTo>
                    <a:pt x="5664" y="2961"/>
                    <a:pt x="2961" y="1159"/>
                    <a:pt x="0" y="0"/>
                  </a:cubicBezTo>
                  <a:close/>
                </a:path>
              </a:pathLst>
            </a:custGeom>
            <a:solidFill>
              <a:srgbClr val="DEE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8" name="Google Shape;24708;p31"/>
            <p:cNvSpPr/>
            <p:nvPr/>
          </p:nvSpPr>
          <p:spPr>
            <a:xfrm>
              <a:off x="6207325" y="3824150"/>
              <a:ext cx="189875" cy="100100"/>
            </a:xfrm>
            <a:custGeom>
              <a:avLst/>
              <a:gdLst/>
              <a:ahLst/>
              <a:cxnLst/>
              <a:rect l="l" t="t" r="r" b="b"/>
              <a:pathLst>
                <a:path w="7595" h="4004" extrusionOk="0">
                  <a:moveTo>
                    <a:pt x="463" y="1"/>
                  </a:moveTo>
                  <a:cubicBezTo>
                    <a:pt x="309" y="1"/>
                    <a:pt x="155" y="5"/>
                    <a:pt x="1" y="13"/>
                  </a:cubicBezTo>
                  <a:lnTo>
                    <a:pt x="6823" y="4003"/>
                  </a:lnTo>
                  <a:cubicBezTo>
                    <a:pt x="6951" y="3488"/>
                    <a:pt x="7595" y="2973"/>
                    <a:pt x="6823" y="2459"/>
                  </a:cubicBezTo>
                  <a:cubicBezTo>
                    <a:pt x="5013" y="891"/>
                    <a:pt x="2752" y="1"/>
                    <a:pt x="463" y="1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9" name="Google Shape;24709;p31"/>
            <p:cNvSpPr/>
            <p:nvPr/>
          </p:nvSpPr>
          <p:spPr>
            <a:xfrm>
              <a:off x="5933800" y="3901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0"/>
                  </a:moveTo>
                  <a:cubicBezTo>
                    <a:pt x="129" y="901"/>
                    <a:pt x="1" y="1802"/>
                    <a:pt x="1030" y="2317"/>
                  </a:cubicBezTo>
                  <a:cubicBezTo>
                    <a:pt x="1030" y="1416"/>
                    <a:pt x="773" y="644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0" name="Google Shape;24710;p31"/>
            <p:cNvSpPr/>
            <p:nvPr/>
          </p:nvSpPr>
          <p:spPr>
            <a:xfrm>
              <a:off x="5914500" y="3866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129" y="0"/>
                  </a:moveTo>
                  <a:cubicBezTo>
                    <a:pt x="0" y="515"/>
                    <a:pt x="387" y="1159"/>
                    <a:pt x="901" y="1416"/>
                  </a:cubicBezTo>
                  <a:cubicBezTo>
                    <a:pt x="901" y="773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1" name="Google Shape;24711;p31"/>
            <p:cNvSpPr/>
            <p:nvPr/>
          </p:nvSpPr>
          <p:spPr>
            <a:xfrm>
              <a:off x="5901625" y="3840550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1" y="1"/>
                  </a:moveTo>
                  <a:cubicBezTo>
                    <a:pt x="1" y="387"/>
                    <a:pt x="258" y="773"/>
                    <a:pt x="644" y="902"/>
                  </a:cubicBezTo>
                  <a:cubicBezTo>
                    <a:pt x="644" y="515"/>
                    <a:pt x="387" y="129"/>
                    <a:pt x="1" y="1"/>
                  </a:cubicBezTo>
                  <a:close/>
                </a:path>
              </a:pathLst>
            </a:custGeom>
            <a:solidFill>
              <a:srgbClr val="BE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2" name="Google Shape;24712;p31"/>
            <p:cNvSpPr/>
            <p:nvPr/>
          </p:nvSpPr>
          <p:spPr>
            <a:xfrm>
              <a:off x="2522825" y="2086800"/>
              <a:ext cx="701525" cy="800650"/>
            </a:xfrm>
            <a:custGeom>
              <a:avLst/>
              <a:gdLst/>
              <a:ahLst/>
              <a:cxnLst/>
              <a:rect l="l" t="t" r="r" b="b"/>
              <a:pathLst>
                <a:path w="28061" h="32026" extrusionOk="0">
                  <a:moveTo>
                    <a:pt x="1" y="1"/>
                  </a:moveTo>
                  <a:lnTo>
                    <a:pt x="1" y="1"/>
                  </a:lnTo>
                  <a:cubicBezTo>
                    <a:pt x="4119" y="6694"/>
                    <a:pt x="9011" y="13001"/>
                    <a:pt x="14417" y="18664"/>
                  </a:cubicBezTo>
                  <a:cubicBezTo>
                    <a:pt x="15833" y="19952"/>
                    <a:pt x="16991" y="21754"/>
                    <a:pt x="18536" y="22526"/>
                  </a:cubicBezTo>
                  <a:cubicBezTo>
                    <a:pt x="19823" y="23041"/>
                    <a:pt x="18664" y="23684"/>
                    <a:pt x="19179" y="24070"/>
                  </a:cubicBezTo>
                  <a:cubicBezTo>
                    <a:pt x="19308" y="24585"/>
                    <a:pt x="19694" y="25100"/>
                    <a:pt x="20209" y="25358"/>
                  </a:cubicBezTo>
                  <a:cubicBezTo>
                    <a:pt x="23298" y="26387"/>
                    <a:pt x="24457" y="29219"/>
                    <a:pt x="26259" y="31536"/>
                  </a:cubicBezTo>
                  <a:cubicBezTo>
                    <a:pt x="26444" y="31814"/>
                    <a:pt x="26830" y="32026"/>
                    <a:pt x="27176" y="32026"/>
                  </a:cubicBezTo>
                  <a:cubicBezTo>
                    <a:pt x="27310" y="32026"/>
                    <a:pt x="27438" y="31994"/>
                    <a:pt x="27546" y="31922"/>
                  </a:cubicBezTo>
                  <a:cubicBezTo>
                    <a:pt x="27803" y="31793"/>
                    <a:pt x="28061" y="31407"/>
                    <a:pt x="28061" y="31150"/>
                  </a:cubicBezTo>
                  <a:cubicBezTo>
                    <a:pt x="27932" y="30506"/>
                    <a:pt x="27803" y="29991"/>
                    <a:pt x="27675" y="29348"/>
                  </a:cubicBezTo>
                  <a:cubicBezTo>
                    <a:pt x="27546" y="29090"/>
                    <a:pt x="27417" y="28833"/>
                    <a:pt x="27417" y="28575"/>
                  </a:cubicBezTo>
                  <a:cubicBezTo>
                    <a:pt x="27160" y="28061"/>
                    <a:pt x="26902" y="27546"/>
                    <a:pt x="26773" y="27288"/>
                  </a:cubicBezTo>
                  <a:cubicBezTo>
                    <a:pt x="26773" y="27031"/>
                    <a:pt x="26645" y="26773"/>
                    <a:pt x="26516" y="26516"/>
                  </a:cubicBezTo>
                  <a:cubicBezTo>
                    <a:pt x="26387" y="25872"/>
                    <a:pt x="26259" y="25229"/>
                    <a:pt x="26130" y="24714"/>
                  </a:cubicBezTo>
                  <a:cubicBezTo>
                    <a:pt x="25615" y="23041"/>
                    <a:pt x="24843" y="21496"/>
                    <a:pt x="24328" y="19823"/>
                  </a:cubicBezTo>
                  <a:cubicBezTo>
                    <a:pt x="23298" y="17120"/>
                    <a:pt x="22783" y="14159"/>
                    <a:pt x="21496" y="11456"/>
                  </a:cubicBezTo>
                  <a:cubicBezTo>
                    <a:pt x="20853" y="9912"/>
                    <a:pt x="20724" y="8110"/>
                    <a:pt x="19308" y="6951"/>
                  </a:cubicBezTo>
                  <a:cubicBezTo>
                    <a:pt x="17763" y="5021"/>
                    <a:pt x="15318" y="4763"/>
                    <a:pt x="13130" y="3991"/>
                  </a:cubicBezTo>
                  <a:cubicBezTo>
                    <a:pt x="8882" y="2575"/>
                    <a:pt x="4634" y="644"/>
                    <a:pt x="1" y="1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3" name="Google Shape;24713;p31"/>
            <p:cNvSpPr/>
            <p:nvPr/>
          </p:nvSpPr>
          <p:spPr>
            <a:xfrm>
              <a:off x="3024825" y="2723950"/>
              <a:ext cx="154475" cy="151250"/>
            </a:xfrm>
            <a:custGeom>
              <a:avLst/>
              <a:gdLst/>
              <a:ahLst/>
              <a:cxnLst/>
              <a:rect l="l" t="t" r="r" b="b"/>
              <a:pathLst>
                <a:path w="6179" h="6050" extrusionOk="0">
                  <a:moveTo>
                    <a:pt x="0" y="0"/>
                  </a:moveTo>
                  <a:lnTo>
                    <a:pt x="6179" y="6050"/>
                  </a:lnTo>
                  <a:cubicBezTo>
                    <a:pt x="5149" y="3089"/>
                    <a:pt x="3604" y="386"/>
                    <a:pt x="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4" name="Google Shape;24714;p31"/>
            <p:cNvSpPr/>
            <p:nvPr/>
          </p:nvSpPr>
          <p:spPr>
            <a:xfrm>
              <a:off x="3330525" y="2994250"/>
              <a:ext cx="99775" cy="138400"/>
            </a:xfrm>
            <a:custGeom>
              <a:avLst/>
              <a:gdLst/>
              <a:ahLst/>
              <a:cxnLst/>
              <a:rect l="l" t="t" r="r" b="b"/>
              <a:pathLst>
                <a:path w="3991" h="5536" extrusionOk="0">
                  <a:moveTo>
                    <a:pt x="1674" y="0"/>
                  </a:moveTo>
                  <a:cubicBezTo>
                    <a:pt x="1030" y="129"/>
                    <a:pt x="386" y="515"/>
                    <a:pt x="129" y="1159"/>
                  </a:cubicBezTo>
                  <a:lnTo>
                    <a:pt x="0" y="1674"/>
                  </a:lnTo>
                  <a:cubicBezTo>
                    <a:pt x="901" y="3347"/>
                    <a:pt x="2188" y="4634"/>
                    <a:pt x="3862" y="5535"/>
                  </a:cubicBezTo>
                  <a:cubicBezTo>
                    <a:pt x="3990" y="4892"/>
                    <a:pt x="3990" y="4377"/>
                    <a:pt x="3990" y="3862"/>
                  </a:cubicBezTo>
                  <a:lnTo>
                    <a:pt x="1674" y="0"/>
                  </a:ln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5" name="Google Shape;24715;p31"/>
            <p:cNvSpPr/>
            <p:nvPr/>
          </p:nvSpPr>
          <p:spPr>
            <a:xfrm>
              <a:off x="2883225" y="2553400"/>
              <a:ext cx="138400" cy="138400"/>
            </a:xfrm>
            <a:custGeom>
              <a:avLst/>
              <a:gdLst/>
              <a:ahLst/>
              <a:cxnLst/>
              <a:rect l="l" t="t" r="r" b="b"/>
              <a:pathLst>
                <a:path w="5536" h="5536" extrusionOk="0">
                  <a:moveTo>
                    <a:pt x="1" y="0"/>
                  </a:moveTo>
                  <a:lnTo>
                    <a:pt x="1" y="0"/>
                  </a:lnTo>
                  <a:cubicBezTo>
                    <a:pt x="1159" y="2060"/>
                    <a:pt x="2832" y="3991"/>
                    <a:pt x="4635" y="5535"/>
                  </a:cubicBezTo>
                  <a:cubicBezTo>
                    <a:pt x="4763" y="5020"/>
                    <a:pt x="5536" y="4377"/>
                    <a:pt x="4763" y="3862"/>
                  </a:cubicBezTo>
                  <a:cubicBezTo>
                    <a:pt x="3219" y="2575"/>
                    <a:pt x="2189" y="644"/>
                    <a:pt x="1" y="0"/>
                  </a:cubicBezTo>
                  <a:close/>
                </a:path>
              </a:pathLst>
            </a:custGeom>
            <a:solidFill>
              <a:srgbClr val="3E7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6" name="Google Shape;24716;p31"/>
            <p:cNvSpPr/>
            <p:nvPr/>
          </p:nvSpPr>
          <p:spPr>
            <a:xfrm>
              <a:off x="3227550" y="2896175"/>
              <a:ext cx="96425" cy="120625"/>
            </a:xfrm>
            <a:custGeom>
              <a:avLst/>
              <a:gdLst/>
              <a:ahLst/>
              <a:cxnLst/>
              <a:rect l="l" t="t" r="r" b="b"/>
              <a:pathLst>
                <a:path w="3857" h="4825" extrusionOk="0">
                  <a:moveTo>
                    <a:pt x="1445" y="0"/>
                  </a:moveTo>
                  <a:cubicBezTo>
                    <a:pt x="1037" y="0"/>
                    <a:pt x="559" y="60"/>
                    <a:pt x="0" y="191"/>
                  </a:cubicBezTo>
                  <a:lnTo>
                    <a:pt x="0" y="577"/>
                  </a:lnTo>
                  <a:cubicBezTo>
                    <a:pt x="0" y="834"/>
                    <a:pt x="129" y="1092"/>
                    <a:pt x="258" y="1220"/>
                  </a:cubicBezTo>
                  <a:cubicBezTo>
                    <a:pt x="773" y="2894"/>
                    <a:pt x="2189" y="3795"/>
                    <a:pt x="3347" y="4824"/>
                  </a:cubicBezTo>
                  <a:lnTo>
                    <a:pt x="3604" y="4310"/>
                  </a:lnTo>
                  <a:cubicBezTo>
                    <a:pt x="3825" y="2108"/>
                    <a:pt x="3856" y="0"/>
                    <a:pt x="1445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7" name="Google Shape;24717;p31"/>
            <p:cNvSpPr/>
            <p:nvPr/>
          </p:nvSpPr>
          <p:spPr>
            <a:xfrm>
              <a:off x="3182500" y="2877600"/>
              <a:ext cx="57400" cy="49100"/>
            </a:xfrm>
            <a:custGeom>
              <a:avLst/>
              <a:gdLst/>
              <a:ahLst/>
              <a:cxnLst/>
              <a:rect l="l" t="t" r="r" b="b"/>
              <a:pathLst>
                <a:path w="2296" h="1964" extrusionOk="0">
                  <a:moveTo>
                    <a:pt x="1706" y="0"/>
                  </a:moveTo>
                  <a:cubicBezTo>
                    <a:pt x="1620" y="0"/>
                    <a:pt x="1523" y="11"/>
                    <a:pt x="1416" y="33"/>
                  </a:cubicBezTo>
                  <a:lnTo>
                    <a:pt x="0" y="33"/>
                  </a:lnTo>
                  <a:cubicBezTo>
                    <a:pt x="258" y="1062"/>
                    <a:pt x="1416" y="1320"/>
                    <a:pt x="2189" y="1963"/>
                  </a:cubicBezTo>
                  <a:lnTo>
                    <a:pt x="2189" y="805"/>
                  </a:lnTo>
                  <a:cubicBezTo>
                    <a:pt x="2296" y="269"/>
                    <a:pt x="2135" y="0"/>
                    <a:pt x="1706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8" name="Google Shape;24718;p31"/>
            <p:cNvSpPr/>
            <p:nvPr/>
          </p:nvSpPr>
          <p:spPr>
            <a:xfrm>
              <a:off x="3427050" y="3132625"/>
              <a:ext cx="16125" cy="16100"/>
            </a:xfrm>
            <a:custGeom>
              <a:avLst/>
              <a:gdLst/>
              <a:ahLst/>
              <a:cxnLst/>
              <a:rect l="l" t="t" r="r" b="b"/>
              <a:pathLst>
                <a:path w="645" h="644" extrusionOk="0">
                  <a:moveTo>
                    <a:pt x="1" y="0"/>
                  </a:moveTo>
                  <a:cubicBezTo>
                    <a:pt x="1" y="386"/>
                    <a:pt x="129" y="644"/>
                    <a:pt x="516" y="644"/>
                  </a:cubicBezTo>
                  <a:cubicBezTo>
                    <a:pt x="644" y="258"/>
                    <a:pt x="516" y="0"/>
                    <a:pt x="1" y="0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9" name="Google Shape;24719;p31"/>
            <p:cNvSpPr/>
            <p:nvPr/>
          </p:nvSpPr>
          <p:spPr>
            <a:xfrm>
              <a:off x="3311200" y="3012750"/>
              <a:ext cx="22025" cy="23350"/>
            </a:xfrm>
            <a:custGeom>
              <a:avLst/>
              <a:gdLst/>
              <a:ahLst/>
              <a:cxnLst/>
              <a:rect l="l" t="t" r="r" b="b"/>
              <a:pathLst>
                <a:path w="881" h="934" extrusionOk="0">
                  <a:moveTo>
                    <a:pt x="291" y="1"/>
                  </a:moveTo>
                  <a:cubicBezTo>
                    <a:pt x="205" y="1"/>
                    <a:pt x="108" y="11"/>
                    <a:pt x="1" y="33"/>
                  </a:cubicBezTo>
                  <a:cubicBezTo>
                    <a:pt x="130" y="419"/>
                    <a:pt x="387" y="805"/>
                    <a:pt x="773" y="934"/>
                  </a:cubicBezTo>
                  <a:lnTo>
                    <a:pt x="773" y="805"/>
                  </a:lnTo>
                  <a:cubicBezTo>
                    <a:pt x="881" y="269"/>
                    <a:pt x="720" y="1"/>
                    <a:pt x="291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0" name="Google Shape;24720;p31"/>
            <p:cNvSpPr/>
            <p:nvPr/>
          </p:nvSpPr>
          <p:spPr>
            <a:xfrm>
              <a:off x="3076300" y="1789150"/>
              <a:ext cx="350775" cy="223675"/>
            </a:xfrm>
            <a:custGeom>
              <a:avLst/>
              <a:gdLst/>
              <a:ahLst/>
              <a:cxnLst/>
              <a:rect l="l" t="t" r="r" b="b"/>
              <a:pathLst>
                <a:path w="14031" h="8947" extrusionOk="0">
                  <a:moveTo>
                    <a:pt x="12953" y="0"/>
                  </a:moveTo>
                  <a:cubicBezTo>
                    <a:pt x="12776" y="0"/>
                    <a:pt x="12615" y="65"/>
                    <a:pt x="12486" y="194"/>
                  </a:cubicBezTo>
                  <a:cubicBezTo>
                    <a:pt x="11714" y="837"/>
                    <a:pt x="10942" y="1352"/>
                    <a:pt x="10169" y="1867"/>
                  </a:cubicBezTo>
                  <a:cubicBezTo>
                    <a:pt x="7466" y="2639"/>
                    <a:pt x="4763" y="3926"/>
                    <a:pt x="2446" y="5600"/>
                  </a:cubicBezTo>
                  <a:cubicBezTo>
                    <a:pt x="2060" y="6243"/>
                    <a:pt x="1417" y="6114"/>
                    <a:pt x="902" y="6501"/>
                  </a:cubicBezTo>
                  <a:cubicBezTo>
                    <a:pt x="516" y="7530"/>
                    <a:pt x="1" y="8689"/>
                    <a:pt x="1803" y="8946"/>
                  </a:cubicBezTo>
                  <a:cubicBezTo>
                    <a:pt x="2060" y="8946"/>
                    <a:pt x="2318" y="8817"/>
                    <a:pt x="2575" y="8689"/>
                  </a:cubicBezTo>
                  <a:cubicBezTo>
                    <a:pt x="2832" y="8431"/>
                    <a:pt x="3090" y="8303"/>
                    <a:pt x="3476" y="8174"/>
                  </a:cubicBezTo>
                  <a:cubicBezTo>
                    <a:pt x="6694" y="7015"/>
                    <a:pt x="9783" y="5471"/>
                    <a:pt x="12615" y="3540"/>
                  </a:cubicBezTo>
                  <a:cubicBezTo>
                    <a:pt x="13258" y="2897"/>
                    <a:pt x="14031" y="2382"/>
                    <a:pt x="13902" y="1223"/>
                  </a:cubicBezTo>
                  <a:cubicBezTo>
                    <a:pt x="13902" y="837"/>
                    <a:pt x="13645" y="580"/>
                    <a:pt x="13516" y="194"/>
                  </a:cubicBezTo>
                  <a:cubicBezTo>
                    <a:pt x="13323" y="65"/>
                    <a:pt x="13130" y="0"/>
                    <a:pt x="12953" y="0"/>
                  </a:cubicBezTo>
                  <a:close/>
                </a:path>
              </a:pathLst>
            </a:custGeom>
            <a:solidFill>
              <a:srgbClr val="CBD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1" name="Google Shape;24721;p31"/>
            <p:cNvSpPr/>
            <p:nvPr/>
          </p:nvSpPr>
          <p:spPr>
            <a:xfrm>
              <a:off x="2889675" y="1951650"/>
              <a:ext cx="231700" cy="157700"/>
            </a:xfrm>
            <a:custGeom>
              <a:avLst/>
              <a:gdLst/>
              <a:ahLst/>
              <a:cxnLst/>
              <a:rect l="l" t="t" r="r" b="b"/>
              <a:pathLst>
                <a:path w="9268" h="6308" extrusionOk="0">
                  <a:moveTo>
                    <a:pt x="8367" y="1"/>
                  </a:moveTo>
                  <a:cubicBezTo>
                    <a:pt x="7080" y="773"/>
                    <a:pt x="5664" y="1416"/>
                    <a:pt x="4505" y="2189"/>
                  </a:cubicBezTo>
                  <a:cubicBezTo>
                    <a:pt x="3218" y="3218"/>
                    <a:pt x="1673" y="3862"/>
                    <a:pt x="0" y="3862"/>
                  </a:cubicBezTo>
                  <a:cubicBezTo>
                    <a:pt x="1931" y="4892"/>
                    <a:pt x="3990" y="5664"/>
                    <a:pt x="6050" y="6308"/>
                  </a:cubicBezTo>
                  <a:cubicBezTo>
                    <a:pt x="5535" y="5535"/>
                    <a:pt x="4119" y="4892"/>
                    <a:pt x="5921" y="4119"/>
                  </a:cubicBezTo>
                  <a:cubicBezTo>
                    <a:pt x="6951" y="3476"/>
                    <a:pt x="8367" y="3605"/>
                    <a:pt x="9268" y="2446"/>
                  </a:cubicBezTo>
                  <a:cubicBezTo>
                    <a:pt x="8367" y="1931"/>
                    <a:pt x="8367" y="902"/>
                    <a:pt x="8367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2" name="Google Shape;24722;p31"/>
            <p:cNvSpPr/>
            <p:nvPr/>
          </p:nvSpPr>
          <p:spPr>
            <a:xfrm>
              <a:off x="3391650" y="1816500"/>
              <a:ext cx="54750" cy="61175"/>
            </a:xfrm>
            <a:custGeom>
              <a:avLst/>
              <a:gdLst/>
              <a:ahLst/>
              <a:cxnLst/>
              <a:rect l="l" t="t" r="r" b="b"/>
              <a:pathLst>
                <a:path w="2190" h="2447" extrusionOk="0">
                  <a:moveTo>
                    <a:pt x="644" y="1"/>
                  </a:moveTo>
                  <a:cubicBezTo>
                    <a:pt x="516" y="902"/>
                    <a:pt x="258" y="1674"/>
                    <a:pt x="1" y="2446"/>
                  </a:cubicBezTo>
                  <a:cubicBezTo>
                    <a:pt x="773" y="2446"/>
                    <a:pt x="1674" y="2317"/>
                    <a:pt x="2189" y="1545"/>
                  </a:cubicBezTo>
                  <a:cubicBezTo>
                    <a:pt x="1674" y="1030"/>
                    <a:pt x="1159" y="515"/>
                    <a:pt x="644" y="1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3" name="Google Shape;24723;p31"/>
            <p:cNvSpPr/>
            <p:nvPr/>
          </p:nvSpPr>
          <p:spPr>
            <a:xfrm>
              <a:off x="3137450" y="19934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901" y="1"/>
                  </a:moveTo>
                  <a:cubicBezTo>
                    <a:pt x="515" y="1"/>
                    <a:pt x="258" y="130"/>
                    <a:pt x="0" y="516"/>
                  </a:cubicBezTo>
                  <a:cubicBezTo>
                    <a:pt x="69" y="539"/>
                    <a:pt x="137" y="549"/>
                    <a:pt x="204" y="549"/>
                  </a:cubicBezTo>
                  <a:cubicBezTo>
                    <a:pt x="515" y="549"/>
                    <a:pt x="795" y="319"/>
                    <a:pt x="901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4" name="Google Shape;24724;p31"/>
            <p:cNvSpPr/>
            <p:nvPr/>
          </p:nvSpPr>
          <p:spPr>
            <a:xfrm>
              <a:off x="3005500" y="2257350"/>
              <a:ext cx="131975" cy="122300"/>
            </a:xfrm>
            <a:custGeom>
              <a:avLst/>
              <a:gdLst/>
              <a:ahLst/>
              <a:cxnLst/>
              <a:rect l="l" t="t" r="r" b="b"/>
              <a:pathLst>
                <a:path w="5279" h="4892" extrusionOk="0">
                  <a:moveTo>
                    <a:pt x="1" y="1"/>
                  </a:moveTo>
                  <a:lnTo>
                    <a:pt x="1" y="1"/>
                  </a:lnTo>
                  <a:cubicBezTo>
                    <a:pt x="130" y="1674"/>
                    <a:pt x="645" y="3347"/>
                    <a:pt x="1288" y="4892"/>
                  </a:cubicBezTo>
                  <a:lnTo>
                    <a:pt x="1803" y="4634"/>
                  </a:lnTo>
                  <a:cubicBezTo>
                    <a:pt x="2447" y="4248"/>
                    <a:pt x="2833" y="3733"/>
                    <a:pt x="3219" y="2961"/>
                  </a:cubicBezTo>
                  <a:cubicBezTo>
                    <a:pt x="3057" y="1831"/>
                    <a:pt x="3554" y="1663"/>
                    <a:pt x="4170" y="1663"/>
                  </a:cubicBezTo>
                  <a:cubicBezTo>
                    <a:pt x="4430" y="1663"/>
                    <a:pt x="4711" y="1693"/>
                    <a:pt x="4973" y="1693"/>
                  </a:cubicBezTo>
                  <a:cubicBezTo>
                    <a:pt x="5079" y="1693"/>
                    <a:pt x="5182" y="1688"/>
                    <a:pt x="5278" y="1674"/>
                  </a:cubicBezTo>
                  <a:cubicBezTo>
                    <a:pt x="3862" y="1"/>
                    <a:pt x="1932" y="258"/>
                    <a:pt x="1" y="1"/>
                  </a:cubicBezTo>
                  <a:close/>
                </a:path>
              </a:pathLst>
            </a:custGeom>
            <a:solidFill>
              <a:srgbClr val="97AC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5" name="Google Shape;24725;p31"/>
            <p:cNvSpPr/>
            <p:nvPr/>
          </p:nvSpPr>
          <p:spPr>
            <a:xfrm>
              <a:off x="3069875" y="2472950"/>
              <a:ext cx="302500" cy="559925"/>
            </a:xfrm>
            <a:custGeom>
              <a:avLst/>
              <a:gdLst/>
              <a:ahLst/>
              <a:cxnLst/>
              <a:rect l="l" t="t" r="r" b="b"/>
              <a:pathLst>
                <a:path w="12100" h="22397" extrusionOk="0">
                  <a:moveTo>
                    <a:pt x="2832" y="0"/>
                  </a:moveTo>
                  <a:cubicBezTo>
                    <a:pt x="0" y="1159"/>
                    <a:pt x="1931" y="3218"/>
                    <a:pt x="1931" y="4763"/>
                  </a:cubicBezTo>
                  <a:cubicBezTo>
                    <a:pt x="2317" y="6565"/>
                    <a:pt x="2832" y="8367"/>
                    <a:pt x="3604" y="10040"/>
                  </a:cubicBezTo>
                  <a:cubicBezTo>
                    <a:pt x="3990" y="10555"/>
                    <a:pt x="3862" y="11199"/>
                    <a:pt x="4248" y="11585"/>
                  </a:cubicBezTo>
                  <a:cubicBezTo>
                    <a:pt x="4248" y="11842"/>
                    <a:pt x="4377" y="12100"/>
                    <a:pt x="4377" y="12357"/>
                  </a:cubicBezTo>
                  <a:cubicBezTo>
                    <a:pt x="4505" y="12615"/>
                    <a:pt x="4763" y="12872"/>
                    <a:pt x="4891" y="13258"/>
                  </a:cubicBezTo>
                  <a:cubicBezTo>
                    <a:pt x="5020" y="13387"/>
                    <a:pt x="5149" y="13644"/>
                    <a:pt x="5149" y="13902"/>
                  </a:cubicBezTo>
                  <a:cubicBezTo>
                    <a:pt x="5535" y="14417"/>
                    <a:pt x="5406" y="15060"/>
                    <a:pt x="5793" y="15575"/>
                  </a:cubicBezTo>
                  <a:cubicBezTo>
                    <a:pt x="5793" y="15833"/>
                    <a:pt x="5921" y="16090"/>
                    <a:pt x="5921" y="16347"/>
                  </a:cubicBezTo>
                  <a:lnTo>
                    <a:pt x="6694" y="17120"/>
                  </a:lnTo>
                  <a:cubicBezTo>
                    <a:pt x="9397" y="17506"/>
                    <a:pt x="9268" y="19823"/>
                    <a:pt x="9783" y="21753"/>
                  </a:cubicBezTo>
                  <a:lnTo>
                    <a:pt x="10555" y="22397"/>
                  </a:lnTo>
                  <a:cubicBezTo>
                    <a:pt x="11199" y="22140"/>
                    <a:pt x="11842" y="21625"/>
                    <a:pt x="12100" y="20981"/>
                  </a:cubicBezTo>
                  <a:cubicBezTo>
                    <a:pt x="11585" y="20595"/>
                    <a:pt x="11713" y="19823"/>
                    <a:pt x="11327" y="19308"/>
                  </a:cubicBezTo>
                  <a:cubicBezTo>
                    <a:pt x="10555" y="18793"/>
                    <a:pt x="11199" y="17635"/>
                    <a:pt x="10555" y="17120"/>
                  </a:cubicBezTo>
                  <a:cubicBezTo>
                    <a:pt x="8109" y="11842"/>
                    <a:pt x="5793" y="6694"/>
                    <a:pt x="3476" y="1545"/>
                  </a:cubicBezTo>
                  <a:cubicBezTo>
                    <a:pt x="3089" y="1159"/>
                    <a:pt x="3218" y="515"/>
                    <a:pt x="2832" y="0"/>
                  </a:cubicBezTo>
                  <a:close/>
                </a:path>
              </a:pathLst>
            </a:custGeom>
            <a:solidFill>
              <a:srgbClr val="CE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6" name="Google Shape;24726;p31"/>
            <p:cNvSpPr/>
            <p:nvPr/>
          </p:nvSpPr>
          <p:spPr>
            <a:xfrm>
              <a:off x="3037700" y="2363550"/>
              <a:ext cx="112650" cy="228475"/>
            </a:xfrm>
            <a:custGeom>
              <a:avLst/>
              <a:gdLst/>
              <a:ahLst/>
              <a:cxnLst/>
              <a:rect l="l" t="t" r="r" b="b"/>
              <a:pathLst>
                <a:path w="4506" h="9139" extrusionOk="0">
                  <a:moveTo>
                    <a:pt x="2574" y="129"/>
                  </a:moveTo>
                  <a:cubicBezTo>
                    <a:pt x="1802" y="258"/>
                    <a:pt x="1030" y="0"/>
                    <a:pt x="386" y="515"/>
                  </a:cubicBezTo>
                  <a:cubicBezTo>
                    <a:pt x="258" y="515"/>
                    <a:pt x="129" y="644"/>
                    <a:pt x="0" y="644"/>
                  </a:cubicBezTo>
                  <a:cubicBezTo>
                    <a:pt x="1416" y="3347"/>
                    <a:pt x="1545" y="6565"/>
                    <a:pt x="3218" y="9139"/>
                  </a:cubicBezTo>
                  <a:cubicBezTo>
                    <a:pt x="3604" y="7594"/>
                    <a:pt x="2446" y="5664"/>
                    <a:pt x="4119" y="4376"/>
                  </a:cubicBezTo>
                  <a:cubicBezTo>
                    <a:pt x="4505" y="2961"/>
                    <a:pt x="3347" y="1931"/>
                    <a:pt x="3218" y="644"/>
                  </a:cubicBezTo>
                  <a:cubicBezTo>
                    <a:pt x="3089" y="386"/>
                    <a:pt x="2832" y="258"/>
                    <a:pt x="2574" y="129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7" name="Google Shape;24727;p31"/>
            <p:cNvSpPr/>
            <p:nvPr/>
          </p:nvSpPr>
          <p:spPr>
            <a:xfrm>
              <a:off x="3040900" y="2334575"/>
              <a:ext cx="70825" cy="51650"/>
            </a:xfrm>
            <a:custGeom>
              <a:avLst/>
              <a:gdLst/>
              <a:ahLst/>
              <a:cxnLst/>
              <a:rect l="l" t="t" r="r" b="b"/>
              <a:pathLst>
                <a:path w="2833" h="2066" extrusionOk="0">
                  <a:moveTo>
                    <a:pt x="1803" y="1"/>
                  </a:moveTo>
                  <a:cubicBezTo>
                    <a:pt x="902" y="258"/>
                    <a:pt x="1" y="516"/>
                    <a:pt x="258" y="1674"/>
                  </a:cubicBezTo>
                  <a:cubicBezTo>
                    <a:pt x="300" y="1667"/>
                    <a:pt x="342" y="1664"/>
                    <a:pt x="384" y="1664"/>
                  </a:cubicBezTo>
                  <a:cubicBezTo>
                    <a:pt x="851" y="1664"/>
                    <a:pt x="1317" y="2065"/>
                    <a:pt x="1751" y="2065"/>
                  </a:cubicBezTo>
                  <a:cubicBezTo>
                    <a:pt x="1994" y="2065"/>
                    <a:pt x="2228" y="1939"/>
                    <a:pt x="2446" y="1545"/>
                  </a:cubicBezTo>
                  <a:cubicBezTo>
                    <a:pt x="2833" y="1159"/>
                    <a:pt x="2704" y="516"/>
                    <a:pt x="2318" y="258"/>
                  </a:cubicBezTo>
                  <a:cubicBezTo>
                    <a:pt x="2060" y="258"/>
                    <a:pt x="1932" y="129"/>
                    <a:pt x="1803" y="1"/>
                  </a:cubicBezTo>
                  <a:close/>
                </a:path>
              </a:pathLst>
            </a:custGeom>
            <a:solidFill>
              <a:srgbClr val="C8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8" name="Google Shape;24728;p31"/>
            <p:cNvSpPr/>
            <p:nvPr/>
          </p:nvSpPr>
          <p:spPr>
            <a:xfrm>
              <a:off x="3327300" y="2897700"/>
              <a:ext cx="25775" cy="57950"/>
            </a:xfrm>
            <a:custGeom>
              <a:avLst/>
              <a:gdLst/>
              <a:ahLst/>
              <a:cxnLst/>
              <a:rect l="l" t="t" r="r" b="b"/>
              <a:pathLst>
                <a:path w="1031" h="2318" extrusionOk="0">
                  <a:moveTo>
                    <a:pt x="129" y="1"/>
                  </a:moveTo>
                  <a:cubicBezTo>
                    <a:pt x="129" y="902"/>
                    <a:pt x="1" y="1803"/>
                    <a:pt x="1030" y="2318"/>
                  </a:cubicBezTo>
                  <a:cubicBezTo>
                    <a:pt x="902" y="1546"/>
                    <a:pt x="1030" y="645"/>
                    <a:pt x="129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9" name="Google Shape;24729;p31"/>
            <p:cNvSpPr/>
            <p:nvPr/>
          </p:nvSpPr>
          <p:spPr>
            <a:xfrm>
              <a:off x="3098825" y="2337800"/>
              <a:ext cx="19350" cy="41850"/>
            </a:xfrm>
            <a:custGeom>
              <a:avLst/>
              <a:gdLst/>
              <a:ahLst/>
              <a:cxnLst/>
              <a:rect l="l" t="t" r="r" b="b"/>
              <a:pathLst>
                <a:path w="774" h="1674" extrusionOk="0">
                  <a:moveTo>
                    <a:pt x="1" y="0"/>
                  </a:moveTo>
                  <a:lnTo>
                    <a:pt x="129" y="1416"/>
                  </a:lnTo>
                  <a:lnTo>
                    <a:pt x="773" y="1674"/>
                  </a:lnTo>
                  <a:cubicBezTo>
                    <a:pt x="773" y="1030"/>
                    <a:pt x="773" y="387"/>
                    <a:pt x="1" y="0"/>
                  </a:cubicBezTo>
                  <a:close/>
                </a:path>
              </a:pathLst>
            </a:custGeom>
            <a:solidFill>
              <a:srgbClr val="145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0" name="Google Shape;24730;p31"/>
            <p:cNvSpPr/>
            <p:nvPr/>
          </p:nvSpPr>
          <p:spPr>
            <a:xfrm>
              <a:off x="3134225" y="2472950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258" y="0"/>
                  </a:moveTo>
                  <a:lnTo>
                    <a:pt x="258" y="0"/>
                  </a:lnTo>
                  <a:cubicBezTo>
                    <a:pt x="1" y="644"/>
                    <a:pt x="258" y="1288"/>
                    <a:pt x="902" y="1545"/>
                  </a:cubicBezTo>
                  <a:cubicBezTo>
                    <a:pt x="902" y="902"/>
                    <a:pt x="644" y="387"/>
                    <a:pt x="258" y="0"/>
                  </a:cubicBezTo>
                  <a:close/>
                </a:path>
              </a:pathLst>
            </a:custGeom>
            <a:solidFill>
              <a:srgbClr val="B1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1" name="Google Shape;24731;p31"/>
            <p:cNvSpPr/>
            <p:nvPr/>
          </p:nvSpPr>
          <p:spPr>
            <a:xfrm>
              <a:off x="3346600" y="2955625"/>
              <a:ext cx="25775" cy="38650"/>
            </a:xfrm>
            <a:custGeom>
              <a:avLst/>
              <a:gdLst/>
              <a:ahLst/>
              <a:cxnLst/>
              <a:rect l="l" t="t" r="r" b="b"/>
              <a:pathLst>
                <a:path w="1031" h="1546" extrusionOk="0">
                  <a:moveTo>
                    <a:pt x="258" y="1"/>
                  </a:moveTo>
                  <a:cubicBezTo>
                    <a:pt x="1" y="644"/>
                    <a:pt x="387" y="1288"/>
                    <a:pt x="1031" y="1545"/>
                  </a:cubicBezTo>
                  <a:cubicBezTo>
                    <a:pt x="1031" y="902"/>
                    <a:pt x="902" y="258"/>
                    <a:pt x="258" y="1"/>
                  </a:cubicBezTo>
                  <a:close/>
                </a:path>
              </a:pathLst>
            </a:custGeom>
            <a:solidFill>
              <a:srgbClr val="B8C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2" name="Google Shape;24732;p31"/>
            <p:cNvSpPr/>
            <p:nvPr/>
          </p:nvSpPr>
          <p:spPr>
            <a:xfrm>
              <a:off x="3330525" y="1797200"/>
              <a:ext cx="57950" cy="39875"/>
            </a:xfrm>
            <a:custGeom>
              <a:avLst/>
              <a:gdLst/>
              <a:ahLst/>
              <a:cxnLst/>
              <a:rect l="l" t="t" r="r" b="b"/>
              <a:pathLst>
                <a:path w="2318" h="1595" extrusionOk="0">
                  <a:moveTo>
                    <a:pt x="2317" y="0"/>
                  </a:moveTo>
                  <a:cubicBezTo>
                    <a:pt x="1287" y="129"/>
                    <a:pt x="515" y="773"/>
                    <a:pt x="0" y="1545"/>
                  </a:cubicBezTo>
                  <a:cubicBezTo>
                    <a:pt x="136" y="1579"/>
                    <a:pt x="271" y="1595"/>
                    <a:pt x="405" y="1595"/>
                  </a:cubicBezTo>
                  <a:cubicBezTo>
                    <a:pt x="1287" y="1595"/>
                    <a:pt x="2094" y="895"/>
                    <a:pt x="2317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3" name="Google Shape;24733;p31"/>
            <p:cNvSpPr/>
            <p:nvPr/>
          </p:nvSpPr>
          <p:spPr>
            <a:xfrm>
              <a:off x="3388450" y="1761800"/>
              <a:ext cx="41850" cy="38625"/>
            </a:xfrm>
            <a:custGeom>
              <a:avLst/>
              <a:gdLst/>
              <a:ahLst/>
              <a:cxnLst/>
              <a:rect l="l" t="t" r="r" b="b"/>
              <a:pathLst>
                <a:path w="1674" h="1545" extrusionOk="0">
                  <a:moveTo>
                    <a:pt x="1673" y="0"/>
                  </a:moveTo>
                  <a:lnTo>
                    <a:pt x="1673" y="0"/>
                  </a:lnTo>
                  <a:cubicBezTo>
                    <a:pt x="1030" y="387"/>
                    <a:pt x="258" y="644"/>
                    <a:pt x="0" y="1416"/>
                  </a:cubicBezTo>
                  <a:lnTo>
                    <a:pt x="772" y="1545"/>
                  </a:lnTo>
                  <a:cubicBezTo>
                    <a:pt x="1416" y="1288"/>
                    <a:pt x="1673" y="644"/>
                    <a:pt x="1673" y="0"/>
                  </a:cubicBezTo>
                  <a:close/>
                </a:path>
              </a:pathLst>
            </a:custGeom>
            <a:solidFill>
              <a:srgbClr val="A5B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4" name="Google Shape;24734;p31"/>
            <p:cNvSpPr/>
            <p:nvPr/>
          </p:nvSpPr>
          <p:spPr>
            <a:xfrm>
              <a:off x="3098825" y="1929125"/>
              <a:ext cx="38650" cy="23175"/>
            </a:xfrm>
            <a:custGeom>
              <a:avLst/>
              <a:gdLst/>
              <a:ahLst/>
              <a:cxnLst/>
              <a:rect l="l" t="t" r="r" b="b"/>
              <a:pathLst>
                <a:path w="1546" h="927" extrusionOk="0">
                  <a:moveTo>
                    <a:pt x="1545" y="1"/>
                  </a:moveTo>
                  <a:cubicBezTo>
                    <a:pt x="902" y="1"/>
                    <a:pt x="387" y="387"/>
                    <a:pt x="1" y="902"/>
                  </a:cubicBezTo>
                  <a:cubicBezTo>
                    <a:pt x="84" y="918"/>
                    <a:pt x="167" y="926"/>
                    <a:pt x="249" y="926"/>
                  </a:cubicBezTo>
                  <a:cubicBezTo>
                    <a:pt x="804" y="926"/>
                    <a:pt x="1321" y="561"/>
                    <a:pt x="1545" y="1"/>
                  </a:cubicBezTo>
                  <a:close/>
                </a:path>
              </a:pathLst>
            </a:custGeom>
            <a:solidFill>
              <a:srgbClr val="AA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5" name="Google Shape;24735;p31"/>
            <p:cNvSpPr/>
            <p:nvPr/>
          </p:nvSpPr>
          <p:spPr>
            <a:xfrm>
              <a:off x="3156750" y="2723950"/>
              <a:ext cx="22550" cy="38625"/>
            </a:xfrm>
            <a:custGeom>
              <a:avLst/>
              <a:gdLst/>
              <a:ahLst/>
              <a:cxnLst/>
              <a:rect l="l" t="t" r="r" b="b"/>
              <a:pathLst>
                <a:path w="902" h="1545" extrusionOk="0">
                  <a:moveTo>
                    <a:pt x="129" y="0"/>
                  </a:moveTo>
                  <a:lnTo>
                    <a:pt x="129" y="0"/>
                  </a:lnTo>
                  <a:cubicBezTo>
                    <a:pt x="1" y="515"/>
                    <a:pt x="129" y="1159"/>
                    <a:pt x="773" y="1545"/>
                  </a:cubicBezTo>
                  <a:cubicBezTo>
                    <a:pt x="902" y="901"/>
                    <a:pt x="644" y="258"/>
                    <a:pt x="129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6" name="Google Shape;24736;p31"/>
            <p:cNvSpPr/>
            <p:nvPr/>
          </p:nvSpPr>
          <p:spPr>
            <a:xfrm>
              <a:off x="3195375" y="2820475"/>
              <a:ext cx="22550" cy="38650"/>
            </a:xfrm>
            <a:custGeom>
              <a:avLst/>
              <a:gdLst/>
              <a:ahLst/>
              <a:cxnLst/>
              <a:rect l="l" t="t" r="r" b="b"/>
              <a:pathLst>
                <a:path w="902" h="1546" extrusionOk="0">
                  <a:moveTo>
                    <a:pt x="129" y="1"/>
                  </a:moveTo>
                  <a:cubicBezTo>
                    <a:pt x="0" y="516"/>
                    <a:pt x="129" y="1159"/>
                    <a:pt x="644" y="1545"/>
                  </a:cubicBezTo>
                  <a:cubicBezTo>
                    <a:pt x="901" y="1030"/>
                    <a:pt x="644" y="387"/>
                    <a:pt x="129" y="1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7" name="Google Shape;24737;p31"/>
            <p:cNvSpPr/>
            <p:nvPr/>
          </p:nvSpPr>
          <p:spPr>
            <a:xfrm>
              <a:off x="3176050" y="2781875"/>
              <a:ext cx="16125" cy="19325"/>
            </a:xfrm>
            <a:custGeom>
              <a:avLst/>
              <a:gdLst/>
              <a:ahLst/>
              <a:cxnLst/>
              <a:rect l="l" t="t" r="r" b="b"/>
              <a:pathLst>
                <a:path w="645" h="773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386"/>
                    <a:pt x="258" y="772"/>
                    <a:pt x="644" y="772"/>
                  </a:cubicBezTo>
                  <a:cubicBezTo>
                    <a:pt x="644" y="515"/>
                    <a:pt x="516" y="129"/>
                    <a:pt x="130" y="0"/>
                  </a:cubicBezTo>
                  <a:close/>
                </a:path>
              </a:pathLst>
            </a:custGeom>
            <a:solidFill>
              <a:srgbClr val="457E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8" name="Google Shape;24738;p31"/>
            <p:cNvSpPr/>
            <p:nvPr/>
          </p:nvSpPr>
          <p:spPr>
            <a:xfrm>
              <a:off x="418325" y="1349250"/>
              <a:ext cx="720150" cy="290300"/>
            </a:xfrm>
            <a:custGeom>
              <a:avLst/>
              <a:gdLst/>
              <a:ahLst/>
              <a:cxnLst/>
              <a:rect l="l" t="t" r="r" b="b"/>
              <a:pathLst>
                <a:path w="28806" h="11612" extrusionOk="0">
                  <a:moveTo>
                    <a:pt x="26258" y="9680"/>
                  </a:moveTo>
                  <a:cubicBezTo>
                    <a:pt x="26327" y="9715"/>
                    <a:pt x="26396" y="9731"/>
                    <a:pt x="26465" y="9731"/>
                  </a:cubicBezTo>
                  <a:cubicBezTo>
                    <a:pt x="26474" y="9731"/>
                    <a:pt x="26482" y="9731"/>
                    <a:pt x="26491" y="9730"/>
                  </a:cubicBezTo>
                  <a:lnTo>
                    <a:pt x="26491" y="9730"/>
                  </a:lnTo>
                  <a:cubicBezTo>
                    <a:pt x="26363" y="9783"/>
                    <a:pt x="26258" y="9809"/>
                    <a:pt x="26258" y="9809"/>
                  </a:cubicBezTo>
                  <a:lnTo>
                    <a:pt x="26258" y="9680"/>
                  </a:lnTo>
                  <a:close/>
                  <a:moveTo>
                    <a:pt x="8862" y="0"/>
                  </a:moveTo>
                  <a:cubicBezTo>
                    <a:pt x="7309" y="0"/>
                    <a:pt x="5927" y="576"/>
                    <a:pt x="5020" y="2472"/>
                  </a:cubicBezTo>
                  <a:cubicBezTo>
                    <a:pt x="4634" y="2987"/>
                    <a:pt x="4119" y="3373"/>
                    <a:pt x="3475" y="3373"/>
                  </a:cubicBezTo>
                  <a:cubicBezTo>
                    <a:pt x="1673" y="3760"/>
                    <a:pt x="0" y="4661"/>
                    <a:pt x="386" y="6591"/>
                  </a:cubicBezTo>
                  <a:cubicBezTo>
                    <a:pt x="644" y="8651"/>
                    <a:pt x="2832" y="8779"/>
                    <a:pt x="4376" y="8779"/>
                  </a:cubicBezTo>
                  <a:cubicBezTo>
                    <a:pt x="8109" y="8779"/>
                    <a:pt x="11713" y="9166"/>
                    <a:pt x="15317" y="10067"/>
                  </a:cubicBezTo>
                  <a:cubicBezTo>
                    <a:pt x="19308" y="10839"/>
                    <a:pt x="23555" y="11482"/>
                    <a:pt x="27674" y="11611"/>
                  </a:cubicBezTo>
                  <a:cubicBezTo>
                    <a:pt x="28178" y="10603"/>
                    <a:pt x="28805" y="9595"/>
                    <a:pt x="27021" y="9432"/>
                  </a:cubicBezTo>
                  <a:lnTo>
                    <a:pt x="27021" y="9432"/>
                  </a:lnTo>
                  <a:cubicBezTo>
                    <a:pt x="27024" y="9429"/>
                    <a:pt x="27027" y="9426"/>
                    <a:pt x="27031" y="9423"/>
                  </a:cubicBezTo>
                  <a:cubicBezTo>
                    <a:pt x="27159" y="7750"/>
                    <a:pt x="25228" y="8136"/>
                    <a:pt x="24714" y="7106"/>
                  </a:cubicBezTo>
                  <a:lnTo>
                    <a:pt x="24199" y="6977"/>
                  </a:lnTo>
                  <a:cubicBezTo>
                    <a:pt x="23987" y="6659"/>
                    <a:pt x="23590" y="6594"/>
                    <a:pt x="23143" y="6594"/>
                  </a:cubicBezTo>
                  <a:cubicBezTo>
                    <a:pt x="22827" y="6594"/>
                    <a:pt x="22486" y="6626"/>
                    <a:pt x="22166" y="6626"/>
                  </a:cubicBezTo>
                  <a:cubicBezTo>
                    <a:pt x="21288" y="6626"/>
                    <a:pt x="20570" y="6380"/>
                    <a:pt x="20981" y="4532"/>
                  </a:cubicBezTo>
                  <a:cubicBezTo>
                    <a:pt x="19951" y="2987"/>
                    <a:pt x="18278" y="3502"/>
                    <a:pt x="16862" y="3245"/>
                  </a:cubicBezTo>
                  <a:cubicBezTo>
                    <a:pt x="16553" y="3245"/>
                    <a:pt x="16162" y="3265"/>
                    <a:pt x="15803" y="3265"/>
                  </a:cubicBezTo>
                  <a:cubicBezTo>
                    <a:pt x="15266" y="3265"/>
                    <a:pt x="14802" y="3219"/>
                    <a:pt x="14802" y="2987"/>
                  </a:cubicBezTo>
                  <a:cubicBezTo>
                    <a:pt x="15343" y="902"/>
                    <a:pt x="14401" y="763"/>
                    <a:pt x="13366" y="763"/>
                  </a:cubicBezTo>
                  <a:cubicBezTo>
                    <a:pt x="13207" y="763"/>
                    <a:pt x="13045" y="766"/>
                    <a:pt x="12887" y="766"/>
                  </a:cubicBezTo>
                  <a:cubicBezTo>
                    <a:pt x="12358" y="766"/>
                    <a:pt x="11862" y="730"/>
                    <a:pt x="11585" y="413"/>
                  </a:cubicBezTo>
                  <a:cubicBezTo>
                    <a:pt x="10659" y="182"/>
                    <a:pt x="9734" y="0"/>
                    <a:pt x="8862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9" name="Google Shape;24739;p31"/>
            <p:cNvSpPr/>
            <p:nvPr/>
          </p:nvSpPr>
          <p:spPr>
            <a:xfrm>
              <a:off x="949275" y="1430350"/>
              <a:ext cx="453750" cy="138875"/>
            </a:xfrm>
            <a:custGeom>
              <a:avLst/>
              <a:gdLst/>
              <a:ahLst/>
              <a:cxnLst/>
              <a:rect l="l" t="t" r="r" b="b"/>
              <a:pathLst>
                <a:path w="18150" h="5555" extrusionOk="0">
                  <a:moveTo>
                    <a:pt x="1159" y="1"/>
                  </a:moveTo>
                  <a:cubicBezTo>
                    <a:pt x="386" y="258"/>
                    <a:pt x="0" y="902"/>
                    <a:pt x="0" y="1545"/>
                  </a:cubicBezTo>
                  <a:cubicBezTo>
                    <a:pt x="258" y="3605"/>
                    <a:pt x="2703" y="2446"/>
                    <a:pt x="3476" y="3862"/>
                  </a:cubicBezTo>
                  <a:cubicBezTo>
                    <a:pt x="3661" y="3918"/>
                    <a:pt x="3841" y="3941"/>
                    <a:pt x="4017" y="3941"/>
                  </a:cubicBezTo>
                  <a:cubicBezTo>
                    <a:pt x="5000" y="3941"/>
                    <a:pt x="5864" y="3208"/>
                    <a:pt x="6877" y="3208"/>
                  </a:cubicBezTo>
                  <a:cubicBezTo>
                    <a:pt x="6944" y="3208"/>
                    <a:pt x="7011" y="3212"/>
                    <a:pt x="7080" y="3219"/>
                  </a:cubicBezTo>
                  <a:cubicBezTo>
                    <a:pt x="8071" y="3342"/>
                    <a:pt x="7034" y="4899"/>
                    <a:pt x="7875" y="4899"/>
                  </a:cubicBezTo>
                  <a:cubicBezTo>
                    <a:pt x="7908" y="4899"/>
                    <a:pt x="7943" y="4897"/>
                    <a:pt x="7981" y="4892"/>
                  </a:cubicBezTo>
                  <a:cubicBezTo>
                    <a:pt x="8882" y="4634"/>
                    <a:pt x="9654" y="4120"/>
                    <a:pt x="10298" y="3605"/>
                  </a:cubicBezTo>
                  <a:cubicBezTo>
                    <a:pt x="10524" y="3492"/>
                    <a:pt x="10739" y="3445"/>
                    <a:pt x="10946" y="3445"/>
                  </a:cubicBezTo>
                  <a:cubicBezTo>
                    <a:pt x="11447" y="3445"/>
                    <a:pt x="11902" y="3718"/>
                    <a:pt x="12357" y="3991"/>
                  </a:cubicBezTo>
                  <a:cubicBezTo>
                    <a:pt x="13863" y="5033"/>
                    <a:pt x="15682" y="5555"/>
                    <a:pt x="17532" y="5555"/>
                  </a:cubicBezTo>
                  <a:cubicBezTo>
                    <a:pt x="17737" y="5555"/>
                    <a:pt x="17943" y="5548"/>
                    <a:pt x="18149" y="5535"/>
                  </a:cubicBezTo>
                  <a:cubicBezTo>
                    <a:pt x="13001" y="2189"/>
                    <a:pt x="6951" y="1417"/>
                    <a:pt x="1159" y="1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0" name="Google Shape;24740;p31"/>
            <p:cNvSpPr/>
            <p:nvPr/>
          </p:nvSpPr>
          <p:spPr>
            <a:xfrm>
              <a:off x="707925" y="1355675"/>
              <a:ext cx="270325" cy="118950"/>
            </a:xfrm>
            <a:custGeom>
              <a:avLst/>
              <a:gdLst/>
              <a:ahLst/>
              <a:cxnLst/>
              <a:rect l="l" t="t" r="r" b="b"/>
              <a:pathLst>
                <a:path w="10813" h="4758" extrusionOk="0">
                  <a:moveTo>
                    <a:pt x="797" y="1"/>
                  </a:moveTo>
                  <a:cubicBezTo>
                    <a:pt x="533" y="1"/>
                    <a:pt x="268" y="9"/>
                    <a:pt x="1" y="27"/>
                  </a:cubicBezTo>
                  <a:cubicBezTo>
                    <a:pt x="515" y="1314"/>
                    <a:pt x="2189" y="285"/>
                    <a:pt x="2704" y="1443"/>
                  </a:cubicBezTo>
                  <a:cubicBezTo>
                    <a:pt x="2446" y="2215"/>
                    <a:pt x="1159" y="1700"/>
                    <a:pt x="1288" y="2859"/>
                  </a:cubicBezTo>
                  <a:cubicBezTo>
                    <a:pt x="1288" y="3631"/>
                    <a:pt x="1931" y="3889"/>
                    <a:pt x="2575" y="3889"/>
                  </a:cubicBezTo>
                  <a:lnTo>
                    <a:pt x="4892" y="3889"/>
                  </a:lnTo>
                  <a:cubicBezTo>
                    <a:pt x="5010" y="3899"/>
                    <a:pt x="5130" y="3904"/>
                    <a:pt x="5251" y="3904"/>
                  </a:cubicBezTo>
                  <a:cubicBezTo>
                    <a:pt x="5857" y="3904"/>
                    <a:pt x="6498" y="3792"/>
                    <a:pt x="7128" y="3792"/>
                  </a:cubicBezTo>
                  <a:cubicBezTo>
                    <a:pt x="7884" y="3792"/>
                    <a:pt x="8625" y="3953"/>
                    <a:pt x="9268" y="4661"/>
                  </a:cubicBezTo>
                  <a:cubicBezTo>
                    <a:pt x="9332" y="4725"/>
                    <a:pt x="9461" y="4757"/>
                    <a:pt x="9606" y="4757"/>
                  </a:cubicBezTo>
                  <a:cubicBezTo>
                    <a:pt x="9751" y="4757"/>
                    <a:pt x="9912" y="4725"/>
                    <a:pt x="10040" y="4661"/>
                  </a:cubicBezTo>
                  <a:cubicBezTo>
                    <a:pt x="10298" y="4017"/>
                    <a:pt x="10555" y="3503"/>
                    <a:pt x="10813" y="2988"/>
                  </a:cubicBezTo>
                  <a:cubicBezTo>
                    <a:pt x="7578" y="1550"/>
                    <a:pt x="4343" y="1"/>
                    <a:pt x="797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1" name="Google Shape;24741;p31"/>
            <p:cNvSpPr/>
            <p:nvPr/>
          </p:nvSpPr>
          <p:spPr>
            <a:xfrm>
              <a:off x="2469525" y="1777875"/>
              <a:ext cx="185250" cy="139650"/>
            </a:xfrm>
            <a:custGeom>
              <a:avLst/>
              <a:gdLst/>
              <a:ahLst/>
              <a:cxnLst/>
              <a:rect l="l" t="t" r="r" b="b"/>
              <a:pathLst>
                <a:path w="7410" h="5586" extrusionOk="0">
                  <a:moveTo>
                    <a:pt x="7410" y="1"/>
                  </a:moveTo>
                  <a:lnTo>
                    <a:pt x="7410" y="1"/>
                  </a:lnTo>
                  <a:cubicBezTo>
                    <a:pt x="4449" y="258"/>
                    <a:pt x="2519" y="2575"/>
                    <a:pt x="202" y="3991"/>
                  </a:cubicBezTo>
                  <a:cubicBezTo>
                    <a:pt x="0" y="5301"/>
                    <a:pt x="509" y="5586"/>
                    <a:pt x="1295" y="5586"/>
                  </a:cubicBezTo>
                  <a:cubicBezTo>
                    <a:pt x="1513" y="5586"/>
                    <a:pt x="1752" y="5564"/>
                    <a:pt x="2004" y="5536"/>
                  </a:cubicBezTo>
                  <a:cubicBezTo>
                    <a:pt x="1875" y="5021"/>
                    <a:pt x="1489" y="4249"/>
                    <a:pt x="2004" y="4120"/>
                  </a:cubicBezTo>
                  <a:cubicBezTo>
                    <a:pt x="4449" y="3605"/>
                    <a:pt x="5865" y="1546"/>
                    <a:pt x="7410" y="1"/>
                  </a:cubicBezTo>
                  <a:close/>
                </a:path>
              </a:pathLst>
            </a:custGeom>
            <a:solidFill>
              <a:srgbClr val="598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2" name="Google Shape;24742;p31"/>
            <p:cNvSpPr/>
            <p:nvPr/>
          </p:nvSpPr>
          <p:spPr>
            <a:xfrm>
              <a:off x="904225" y="1468975"/>
              <a:ext cx="147675" cy="64375"/>
            </a:xfrm>
            <a:custGeom>
              <a:avLst/>
              <a:gdLst/>
              <a:ahLst/>
              <a:cxnLst/>
              <a:rect l="l" t="t" r="r" b="b"/>
              <a:pathLst>
                <a:path w="5907" h="2575" extrusionOk="0">
                  <a:moveTo>
                    <a:pt x="1416" y="0"/>
                  </a:moveTo>
                  <a:cubicBezTo>
                    <a:pt x="773" y="129"/>
                    <a:pt x="0" y="258"/>
                    <a:pt x="129" y="1030"/>
                  </a:cubicBezTo>
                  <a:cubicBezTo>
                    <a:pt x="258" y="1802"/>
                    <a:pt x="386" y="2575"/>
                    <a:pt x="1416" y="2575"/>
                  </a:cubicBezTo>
                  <a:cubicBezTo>
                    <a:pt x="2703" y="2575"/>
                    <a:pt x="3990" y="2446"/>
                    <a:pt x="5149" y="2446"/>
                  </a:cubicBezTo>
                  <a:cubicBezTo>
                    <a:pt x="5571" y="1391"/>
                    <a:pt x="5907" y="508"/>
                    <a:pt x="4879" y="508"/>
                  </a:cubicBezTo>
                  <a:cubicBezTo>
                    <a:pt x="4653" y="508"/>
                    <a:pt x="4362" y="551"/>
                    <a:pt x="3990" y="644"/>
                  </a:cubicBezTo>
                  <a:cubicBezTo>
                    <a:pt x="3824" y="710"/>
                    <a:pt x="3649" y="742"/>
                    <a:pt x="3475" y="742"/>
                  </a:cubicBezTo>
                  <a:cubicBezTo>
                    <a:pt x="2974" y="742"/>
                    <a:pt x="2475" y="478"/>
                    <a:pt x="2188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3" name="Google Shape;24743;p31"/>
            <p:cNvSpPr/>
            <p:nvPr/>
          </p:nvSpPr>
          <p:spPr>
            <a:xfrm>
              <a:off x="1032925" y="1584800"/>
              <a:ext cx="61175" cy="19350"/>
            </a:xfrm>
            <a:custGeom>
              <a:avLst/>
              <a:gdLst/>
              <a:ahLst/>
              <a:cxnLst/>
              <a:rect l="l" t="t" r="r" b="b"/>
              <a:pathLst>
                <a:path w="2447" h="774" extrusionOk="0">
                  <a:moveTo>
                    <a:pt x="1" y="1"/>
                  </a:moveTo>
                  <a:cubicBezTo>
                    <a:pt x="387" y="516"/>
                    <a:pt x="805" y="773"/>
                    <a:pt x="1224" y="773"/>
                  </a:cubicBezTo>
                  <a:cubicBezTo>
                    <a:pt x="1642" y="773"/>
                    <a:pt x="2060" y="516"/>
                    <a:pt x="2447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4" name="Google Shape;24744;p31"/>
            <p:cNvSpPr/>
            <p:nvPr/>
          </p:nvSpPr>
          <p:spPr>
            <a:xfrm>
              <a:off x="1010400" y="1571450"/>
              <a:ext cx="25775" cy="13375"/>
            </a:xfrm>
            <a:custGeom>
              <a:avLst/>
              <a:gdLst/>
              <a:ahLst/>
              <a:cxnLst/>
              <a:rect l="l" t="t" r="r" b="b"/>
              <a:pathLst>
                <a:path w="1031" h="535" extrusionOk="0">
                  <a:moveTo>
                    <a:pt x="392" y="0"/>
                  </a:moveTo>
                  <a:cubicBezTo>
                    <a:pt x="286" y="0"/>
                    <a:pt x="163" y="75"/>
                    <a:pt x="1" y="278"/>
                  </a:cubicBezTo>
                  <a:lnTo>
                    <a:pt x="1031" y="535"/>
                  </a:lnTo>
                  <a:cubicBezTo>
                    <a:pt x="766" y="358"/>
                    <a:pt x="622" y="0"/>
                    <a:pt x="392" y="0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5" name="Google Shape;24745;p31"/>
            <p:cNvSpPr/>
            <p:nvPr/>
          </p:nvSpPr>
          <p:spPr>
            <a:xfrm>
              <a:off x="3806775" y="1920275"/>
              <a:ext cx="2326575" cy="942425"/>
            </a:xfrm>
            <a:custGeom>
              <a:avLst/>
              <a:gdLst/>
              <a:ahLst/>
              <a:cxnLst/>
              <a:rect l="l" t="t" r="r" b="b"/>
              <a:pathLst>
                <a:path w="93063" h="37697" extrusionOk="0">
                  <a:moveTo>
                    <a:pt x="63715" y="1"/>
                  </a:moveTo>
                  <a:cubicBezTo>
                    <a:pt x="62975" y="1"/>
                    <a:pt x="62235" y="161"/>
                    <a:pt x="61527" y="483"/>
                  </a:cubicBezTo>
                  <a:cubicBezTo>
                    <a:pt x="61140" y="612"/>
                    <a:pt x="60883" y="741"/>
                    <a:pt x="60497" y="869"/>
                  </a:cubicBezTo>
                  <a:cubicBezTo>
                    <a:pt x="60111" y="998"/>
                    <a:pt x="59725" y="1127"/>
                    <a:pt x="59467" y="1256"/>
                  </a:cubicBezTo>
                  <a:cubicBezTo>
                    <a:pt x="54061" y="3186"/>
                    <a:pt x="48526" y="4216"/>
                    <a:pt x="42863" y="5889"/>
                  </a:cubicBezTo>
                  <a:cubicBezTo>
                    <a:pt x="37199" y="7563"/>
                    <a:pt x="31536" y="9493"/>
                    <a:pt x="26001" y="11424"/>
                  </a:cubicBezTo>
                  <a:cubicBezTo>
                    <a:pt x="24585" y="11810"/>
                    <a:pt x="23298" y="12325"/>
                    <a:pt x="21882" y="12969"/>
                  </a:cubicBezTo>
                  <a:cubicBezTo>
                    <a:pt x="20466" y="13612"/>
                    <a:pt x="19050" y="14127"/>
                    <a:pt x="17506" y="14513"/>
                  </a:cubicBezTo>
                  <a:cubicBezTo>
                    <a:pt x="17248" y="14642"/>
                    <a:pt x="16862" y="14642"/>
                    <a:pt x="16605" y="14899"/>
                  </a:cubicBezTo>
                  <a:cubicBezTo>
                    <a:pt x="13902" y="15800"/>
                    <a:pt x="11199" y="16701"/>
                    <a:pt x="8496" y="17345"/>
                  </a:cubicBezTo>
                  <a:cubicBezTo>
                    <a:pt x="8109" y="17474"/>
                    <a:pt x="7595" y="17474"/>
                    <a:pt x="7080" y="17602"/>
                  </a:cubicBezTo>
                  <a:cubicBezTo>
                    <a:pt x="6822" y="17731"/>
                    <a:pt x="6436" y="17731"/>
                    <a:pt x="6179" y="17860"/>
                  </a:cubicBezTo>
                  <a:cubicBezTo>
                    <a:pt x="5406" y="18117"/>
                    <a:pt x="4763" y="18375"/>
                    <a:pt x="3990" y="18375"/>
                  </a:cubicBezTo>
                  <a:cubicBezTo>
                    <a:pt x="3604" y="18503"/>
                    <a:pt x="3347" y="18503"/>
                    <a:pt x="3089" y="18632"/>
                  </a:cubicBezTo>
                  <a:cubicBezTo>
                    <a:pt x="2317" y="18890"/>
                    <a:pt x="1416" y="19018"/>
                    <a:pt x="644" y="19404"/>
                  </a:cubicBezTo>
                  <a:cubicBezTo>
                    <a:pt x="386" y="19533"/>
                    <a:pt x="129" y="19791"/>
                    <a:pt x="0" y="20177"/>
                  </a:cubicBezTo>
                  <a:cubicBezTo>
                    <a:pt x="0" y="20820"/>
                    <a:pt x="258" y="21593"/>
                    <a:pt x="901" y="22107"/>
                  </a:cubicBezTo>
                  <a:cubicBezTo>
                    <a:pt x="2703" y="23009"/>
                    <a:pt x="4634" y="23781"/>
                    <a:pt x="6565" y="24424"/>
                  </a:cubicBezTo>
                  <a:cubicBezTo>
                    <a:pt x="16605" y="28415"/>
                    <a:pt x="25872" y="34335"/>
                    <a:pt x="36298" y="37553"/>
                  </a:cubicBezTo>
                  <a:cubicBezTo>
                    <a:pt x="37324" y="37652"/>
                    <a:pt x="38344" y="37696"/>
                    <a:pt x="39358" y="37696"/>
                  </a:cubicBezTo>
                  <a:cubicBezTo>
                    <a:pt x="44964" y="37696"/>
                    <a:pt x="50414" y="36346"/>
                    <a:pt x="55863" y="35365"/>
                  </a:cubicBezTo>
                  <a:cubicBezTo>
                    <a:pt x="60497" y="34593"/>
                    <a:pt x="65131" y="33563"/>
                    <a:pt x="69764" y="32405"/>
                  </a:cubicBezTo>
                  <a:cubicBezTo>
                    <a:pt x="70151" y="32405"/>
                    <a:pt x="70537" y="32276"/>
                    <a:pt x="70923" y="32147"/>
                  </a:cubicBezTo>
                  <a:lnTo>
                    <a:pt x="71438" y="32019"/>
                  </a:lnTo>
                  <a:cubicBezTo>
                    <a:pt x="73240" y="31504"/>
                    <a:pt x="75171" y="31118"/>
                    <a:pt x="77101" y="30989"/>
                  </a:cubicBezTo>
                  <a:cubicBezTo>
                    <a:pt x="78775" y="30731"/>
                    <a:pt x="80577" y="30217"/>
                    <a:pt x="82250" y="29702"/>
                  </a:cubicBezTo>
                  <a:cubicBezTo>
                    <a:pt x="83666" y="29316"/>
                    <a:pt x="85082" y="29187"/>
                    <a:pt x="86498" y="29187"/>
                  </a:cubicBezTo>
                  <a:cubicBezTo>
                    <a:pt x="86884" y="29058"/>
                    <a:pt x="87270" y="29058"/>
                    <a:pt x="87656" y="28929"/>
                  </a:cubicBezTo>
                  <a:cubicBezTo>
                    <a:pt x="89329" y="28286"/>
                    <a:pt x="91518" y="28801"/>
                    <a:pt x="92933" y="27256"/>
                  </a:cubicBezTo>
                  <a:cubicBezTo>
                    <a:pt x="93062" y="26870"/>
                    <a:pt x="93062" y="26484"/>
                    <a:pt x="92933" y="26098"/>
                  </a:cubicBezTo>
                  <a:cubicBezTo>
                    <a:pt x="88428" y="19919"/>
                    <a:pt x="82894" y="14642"/>
                    <a:pt x="77487" y="9107"/>
                  </a:cubicBezTo>
                  <a:cubicBezTo>
                    <a:pt x="74012" y="5632"/>
                    <a:pt x="69636" y="3444"/>
                    <a:pt x="65903" y="483"/>
                  </a:cubicBezTo>
                  <a:cubicBezTo>
                    <a:pt x="65195" y="161"/>
                    <a:pt x="64455" y="1"/>
                    <a:pt x="6371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6" name="Google Shape;24746;p31"/>
            <p:cNvSpPr/>
            <p:nvPr/>
          </p:nvSpPr>
          <p:spPr>
            <a:xfrm>
              <a:off x="2982975" y="1476600"/>
              <a:ext cx="2307275" cy="905475"/>
            </a:xfrm>
            <a:custGeom>
              <a:avLst/>
              <a:gdLst/>
              <a:ahLst/>
              <a:cxnLst/>
              <a:rect l="l" t="t" r="r" b="b"/>
              <a:pathLst>
                <a:path w="92291" h="36219" extrusionOk="0">
                  <a:moveTo>
                    <a:pt x="43302" y="0"/>
                  </a:moveTo>
                  <a:cubicBezTo>
                    <a:pt x="40606" y="0"/>
                    <a:pt x="38046" y="1107"/>
                    <a:pt x="36170" y="3171"/>
                  </a:cubicBezTo>
                  <a:cubicBezTo>
                    <a:pt x="34626" y="4329"/>
                    <a:pt x="33210" y="5487"/>
                    <a:pt x="31536" y="6646"/>
                  </a:cubicBezTo>
                  <a:cubicBezTo>
                    <a:pt x="29477" y="8319"/>
                    <a:pt x="26903" y="9091"/>
                    <a:pt x="24714" y="10893"/>
                  </a:cubicBezTo>
                  <a:cubicBezTo>
                    <a:pt x="24457" y="11022"/>
                    <a:pt x="24200" y="11280"/>
                    <a:pt x="24071" y="11537"/>
                  </a:cubicBezTo>
                  <a:cubicBezTo>
                    <a:pt x="23170" y="12696"/>
                    <a:pt x="22011" y="13339"/>
                    <a:pt x="20724" y="13725"/>
                  </a:cubicBezTo>
                  <a:cubicBezTo>
                    <a:pt x="19952" y="13983"/>
                    <a:pt x="19180" y="14369"/>
                    <a:pt x="18407" y="14626"/>
                  </a:cubicBezTo>
                  <a:cubicBezTo>
                    <a:pt x="17635" y="15012"/>
                    <a:pt x="16863" y="15270"/>
                    <a:pt x="15962" y="15527"/>
                  </a:cubicBezTo>
                  <a:cubicBezTo>
                    <a:pt x="13001" y="16943"/>
                    <a:pt x="10170" y="18488"/>
                    <a:pt x="7080" y="19904"/>
                  </a:cubicBezTo>
                  <a:lnTo>
                    <a:pt x="5664" y="20676"/>
                  </a:lnTo>
                  <a:cubicBezTo>
                    <a:pt x="5407" y="20805"/>
                    <a:pt x="5021" y="20933"/>
                    <a:pt x="4763" y="21062"/>
                  </a:cubicBezTo>
                  <a:lnTo>
                    <a:pt x="2704" y="21963"/>
                  </a:lnTo>
                  <a:cubicBezTo>
                    <a:pt x="258" y="23121"/>
                    <a:pt x="1" y="24409"/>
                    <a:pt x="2447" y="25953"/>
                  </a:cubicBezTo>
                  <a:cubicBezTo>
                    <a:pt x="10298" y="29557"/>
                    <a:pt x="18021" y="33547"/>
                    <a:pt x="26388" y="36122"/>
                  </a:cubicBezTo>
                  <a:cubicBezTo>
                    <a:pt x="27353" y="36186"/>
                    <a:pt x="28319" y="36218"/>
                    <a:pt x="29284" y="36218"/>
                  </a:cubicBezTo>
                  <a:cubicBezTo>
                    <a:pt x="30249" y="36218"/>
                    <a:pt x="31215" y="36186"/>
                    <a:pt x="32180" y="36122"/>
                  </a:cubicBezTo>
                  <a:cubicBezTo>
                    <a:pt x="32566" y="35993"/>
                    <a:pt x="32952" y="35864"/>
                    <a:pt x="33210" y="35864"/>
                  </a:cubicBezTo>
                  <a:lnTo>
                    <a:pt x="35398" y="35092"/>
                  </a:lnTo>
                  <a:cubicBezTo>
                    <a:pt x="35655" y="34963"/>
                    <a:pt x="36041" y="34835"/>
                    <a:pt x="36299" y="34706"/>
                  </a:cubicBezTo>
                  <a:cubicBezTo>
                    <a:pt x="37329" y="34191"/>
                    <a:pt x="38487" y="33805"/>
                    <a:pt x="39517" y="33676"/>
                  </a:cubicBezTo>
                  <a:cubicBezTo>
                    <a:pt x="39903" y="33547"/>
                    <a:pt x="40160" y="33419"/>
                    <a:pt x="40547" y="33290"/>
                  </a:cubicBezTo>
                  <a:cubicBezTo>
                    <a:pt x="41061" y="33161"/>
                    <a:pt x="41705" y="32904"/>
                    <a:pt x="42349" y="32775"/>
                  </a:cubicBezTo>
                  <a:cubicBezTo>
                    <a:pt x="42606" y="32646"/>
                    <a:pt x="42992" y="32646"/>
                    <a:pt x="43250" y="32518"/>
                  </a:cubicBezTo>
                  <a:cubicBezTo>
                    <a:pt x="44151" y="32260"/>
                    <a:pt x="44923" y="32132"/>
                    <a:pt x="45695" y="31874"/>
                  </a:cubicBezTo>
                  <a:cubicBezTo>
                    <a:pt x="50844" y="29557"/>
                    <a:pt x="56121" y="27884"/>
                    <a:pt x="61270" y="25953"/>
                  </a:cubicBezTo>
                  <a:cubicBezTo>
                    <a:pt x="63458" y="24923"/>
                    <a:pt x="65775" y="24022"/>
                    <a:pt x="68221" y="23508"/>
                  </a:cubicBezTo>
                  <a:cubicBezTo>
                    <a:pt x="75171" y="21191"/>
                    <a:pt x="82122" y="18745"/>
                    <a:pt x="89201" y="16814"/>
                  </a:cubicBezTo>
                  <a:cubicBezTo>
                    <a:pt x="90102" y="16428"/>
                    <a:pt x="90875" y="16171"/>
                    <a:pt x="91647" y="15656"/>
                  </a:cubicBezTo>
                  <a:cubicBezTo>
                    <a:pt x="91904" y="15527"/>
                    <a:pt x="92162" y="15141"/>
                    <a:pt x="92290" y="14884"/>
                  </a:cubicBezTo>
                  <a:lnTo>
                    <a:pt x="92033" y="14369"/>
                  </a:lnTo>
                  <a:cubicBezTo>
                    <a:pt x="86884" y="11408"/>
                    <a:pt x="81478" y="8834"/>
                    <a:pt x="75944" y="6646"/>
                  </a:cubicBezTo>
                  <a:cubicBezTo>
                    <a:pt x="72082" y="4973"/>
                    <a:pt x="68221" y="2913"/>
                    <a:pt x="64102" y="2398"/>
                  </a:cubicBezTo>
                  <a:cubicBezTo>
                    <a:pt x="58629" y="1803"/>
                    <a:pt x="53157" y="439"/>
                    <a:pt x="47684" y="439"/>
                  </a:cubicBezTo>
                  <a:cubicBezTo>
                    <a:pt x="47236" y="439"/>
                    <a:pt x="46787" y="448"/>
                    <a:pt x="46339" y="468"/>
                  </a:cubicBezTo>
                  <a:cubicBezTo>
                    <a:pt x="45326" y="153"/>
                    <a:pt x="44305" y="0"/>
                    <a:pt x="43302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7" name="Google Shape;24747;p31"/>
            <p:cNvSpPr/>
            <p:nvPr/>
          </p:nvSpPr>
          <p:spPr>
            <a:xfrm>
              <a:off x="3874350" y="2678275"/>
              <a:ext cx="1316150" cy="1320475"/>
            </a:xfrm>
            <a:custGeom>
              <a:avLst/>
              <a:gdLst/>
              <a:ahLst/>
              <a:cxnLst/>
              <a:rect l="l" t="t" r="r" b="b"/>
              <a:pathLst>
                <a:path w="52646" h="52819" extrusionOk="0">
                  <a:moveTo>
                    <a:pt x="1879" y="0"/>
                  </a:moveTo>
                  <a:cubicBezTo>
                    <a:pt x="1136" y="0"/>
                    <a:pt x="472" y="412"/>
                    <a:pt x="0" y="1827"/>
                  </a:cubicBezTo>
                  <a:cubicBezTo>
                    <a:pt x="129" y="4916"/>
                    <a:pt x="1674" y="7362"/>
                    <a:pt x="2961" y="10065"/>
                  </a:cubicBezTo>
                  <a:cubicBezTo>
                    <a:pt x="6307" y="16115"/>
                    <a:pt x="9268" y="22422"/>
                    <a:pt x="11585" y="28986"/>
                  </a:cubicBezTo>
                  <a:cubicBezTo>
                    <a:pt x="12743" y="32719"/>
                    <a:pt x="14288" y="36452"/>
                    <a:pt x="16090" y="40056"/>
                  </a:cubicBezTo>
                  <a:cubicBezTo>
                    <a:pt x="17971" y="41059"/>
                    <a:pt x="19486" y="43407"/>
                    <a:pt x="21349" y="43407"/>
                  </a:cubicBezTo>
                  <a:cubicBezTo>
                    <a:pt x="21398" y="43407"/>
                    <a:pt x="21447" y="43406"/>
                    <a:pt x="21496" y="43402"/>
                  </a:cubicBezTo>
                  <a:cubicBezTo>
                    <a:pt x="21694" y="43378"/>
                    <a:pt x="21875" y="43366"/>
                    <a:pt x="22040" y="43366"/>
                  </a:cubicBezTo>
                  <a:cubicBezTo>
                    <a:pt x="23586" y="43366"/>
                    <a:pt x="23759" y="44390"/>
                    <a:pt x="24456" y="45204"/>
                  </a:cubicBezTo>
                  <a:cubicBezTo>
                    <a:pt x="30635" y="47006"/>
                    <a:pt x="37199" y="47779"/>
                    <a:pt x="43120" y="50611"/>
                  </a:cubicBezTo>
                  <a:cubicBezTo>
                    <a:pt x="45952" y="51383"/>
                    <a:pt x="48784" y="52799"/>
                    <a:pt x="51873" y="52799"/>
                  </a:cubicBezTo>
                  <a:cubicBezTo>
                    <a:pt x="51940" y="52812"/>
                    <a:pt x="52002" y="52819"/>
                    <a:pt x="52058" y="52819"/>
                  </a:cubicBezTo>
                  <a:cubicBezTo>
                    <a:pt x="52542" y="52819"/>
                    <a:pt x="52645" y="52345"/>
                    <a:pt x="52645" y="51769"/>
                  </a:cubicBezTo>
                  <a:cubicBezTo>
                    <a:pt x="51487" y="48808"/>
                    <a:pt x="50071" y="45719"/>
                    <a:pt x="48526" y="42888"/>
                  </a:cubicBezTo>
                  <a:cubicBezTo>
                    <a:pt x="48011" y="42244"/>
                    <a:pt x="47497" y="41600"/>
                    <a:pt x="47110" y="40828"/>
                  </a:cubicBezTo>
                  <a:cubicBezTo>
                    <a:pt x="46853" y="40571"/>
                    <a:pt x="46724" y="40313"/>
                    <a:pt x="46467" y="40056"/>
                  </a:cubicBezTo>
                  <a:lnTo>
                    <a:pt x="45952" y="39284"/>
                  </a:lnTo>
                  <a:lnTo>
                    <a:pt x="45437" y="38383"/>
                  </a:lnTo>
                  <a:cubicBezTo>
                    <a:pt x="43893" y="36452"/>
                    <a:pt x="42605" y="34392"/>
                    <a:pt x="41447" y="32333"/>
                  </a:cubicBezTo>
                  <a:cubicBezTo>
                    <a:pt x="40417" y="30917"/>
                    <a:pt x="40031" y="29115"/>
                    <a:pt x="39130" y="27699"/>
                  </a:cubicBezTo>
                  <a:cubicBezTo>
                    <a:pt x="36041" y="21778"/>
                    <a:pt x="31536" y="16887"/>
                    <a:pt x="27546" y="11738"/>
                  </a:cubicBezTo>
                  <a:cubicBezTo>
                    <a:pt x="26902" y="10966"/>
                    <a:pt x="26258" y="10323"/>
                    <a:pt x="25486" y="9936"/>
                  </a:cubicBezTo>
                  <a:cubicBezTo>
                    <a:pt x="23169" y="8907"/>
                    <a:pt x="20595" y="8134"/>
                    <a:pt x="18278" y="6976"/>
                  </a:cubicBezTo>
                  <a:cubicBezTo>
                    <a:pt x="18021" y="6718"/>
                    <a:pt x="17634" y="6590"/>
                    <a:pt x="17377" y="6461"/>
                  </a:cubicBezTo>
                  <a:cubicBezTo>
                    <a:pt x="14417" y="4916"/>
                    <a:pt x="11456" y="3501"/>
                    <a:pt x="8496" y="1956"/>
                  </a:cubicBezTo>
                  <a:cubicBezTo>
                    <a:pt x="7595" y="1312"/>
                    <a:pt x="6436" y="926"/>
                    <a:pt x="5278" y="798"/>
                  </a:cubicBezTo>
                  <a:cubicBezTo>
                    <a:pt x="5233" y="801"/>
                    <a:pt x="5188" y="802"/>
                    <a:pt x="5143" y="802"/>
                  </a:cubicBezTo>
                  <a:cubicBezTo>
                    <a:pt x="4105" y="802"/>
                    <a:pt x="2915" y="0"/>
                    <a:pt x="187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8" name="Google Shape;24748;p31"/>
            <p:cNvSpPr/>
            <p:nvPr/>
          </p:nvSpPr>
          <p:spPr>
            <a:xfrm>
              <a:off x="4891200" y="2690550"/>
              <a:ext cx="1705525" cy="654475"/>
            </a:xfrm>
            <a:custGeom>
              <a:avLst/>
              <a:gdLst/>
              <a:ahLst/>
              <a:cxnLst/>
              <a:rect l="l" t="t" r="r" b="b"/>
              <a:pathLst>
                <a:path w="68221" h="26179" extrusionOk="0">
                  <a:moveTo>
                    <a:pt x="51934" y="1"/>
                  </a:moveTo>
                  <a:cubicBezTo>
                    <a:pt x="51745" y="1"/>
                    <a:pt x="51552" y="17"/>
                    <a:pt x="51358" y="49"/>
                  </a:cubicBezTo>
                  <a:cubicBezTo>
                    <a:pt x="50972" y="178"/>
                    <a:pt x="50715" y="178"/>
                    <a:pt x="50329" y="307"/>
                  </a:cubicBezTo>
                  <a:cubicBezTo>
                    <a:pt x="47754" y="435"/>
                    <a:pt x="45180" y="1208"/>
                    <a:pt x="42606" y="1336"/>
                  </a:cubicBezTo>
                  <a:cubicBezTo>
                    <a:pt x="38229" y="2237"/>
                    <a:pt x="33596" y="2237"/>
                    <a:pt x="29348" y="3653"/>
                  </a:cubicBezTo>
                  <a:cubicBezTo>
                    <a:pt x="28962" y="3782"/>
                    <a:pt x="28576" y="3911"/>
                    <a:pt x="28318" y="4039"/>
                  </a:cubicBezTo>
                  <a:lnTo>
                    <a:pt x="27803" y="4425"/>
                  </a:lnTo>
                  <a:cubicBezTo>
                    <a:pt x="27676" y="4648"/>
                    <a:pt x="27573" y="4729"/>
                    <a:pt x="27483" y="4729"/>
                  </a:cubicBezTo>
                  <a:cubicBezTo>
                    <a:pt x="27240" y="4729"/>
                    <a:pt x="27099" y="4136"/>
                    <a:pt x="26868" y="4136"/>
                  </a:cubicBezTo>
                  <a:cubicBezTo>
                    <a:pt x="26838" y="4136"/>
                    <a:pt x="26807" y="4146"/>
                    <a:pt x="26774" y="4168"/>
                  </a:cubicBezTo>
                  <a:lnTo>
                    <a:pt x="25615" y="4168"/>
                  </a:lnTo>
                  <a:cubicBezTo>
                    <a:pt x="22011" y="4940"/>
                    <a:pt x="18278" y="5713"/>
                    <a:pt x="14546" y="6227"/>
                  </a:cubicBezTo>
                  <a:cubicBezTo>
                    <a:pt x="11843" y="6871"/>
                    <a:pt x="9140" y="7257"/>
                    <a:pt x="6436" y="7515"/>
                  </a:cubicBezTo>
                  <a:cubicBezTo>
                    <a:pt x="4120" y="7643"/>
                    <a:pt x="1803" y="7515"/>
                    <a:pt x="1" y="9445"/>
                  </a:cubicBezTo>
                  <a:cubicBezTo>
                    <a:pt x="1" y="10089"/>
                    <a:pt x="258" y="10733"/>
                    <a:pt x="773" y="11119"/>
                  </a:cubicBezTo>
                  <a:cubicBezTo>
                    <a:pt x="7981" y="14980"/>
                    <a:pt x="15704" y="17554"/>
                    <a:pt x="22912" y="21416"/>
                  </a:cubicBezTo>
                  <a:cubicBezTo>
                    <a:pt x="26348" y="23256"/>
                    <a:pt x="29549" y="25681"/>
                    <a:pt x="33743" y="25681"/>
                  </a:cubicBezTo>
                  <a:cubicBezTo>
                    <a:pt x="33949" y="25681"/>
                    <a:pt x="34157" y="25676"/>
                    <a:pt x="34368" y="25664"/>
                  </a:cubicBezTo>
                  <a:cubicBezTo>
                    <a:pt x="36492" y="25728"/>
                    <a:pt x="38616" y="25760"/>
                    <a:pt x="40755" y="25760"/>
                  </a:cubicBezTo>
                  <a:cubicBezTo>
                    <a:pt x="42895" y="25760"/>
                    <a:pt x="45051" y="25728"/>
                    <a:pt x="47240" y="25664"/>
                  </a:cubicBezTo>
                  <a:cubicBezTo>
                    <a:pt x="48441" y="25664"/>
                    <a:pt x="49642" y="25606"/>
                    <a:pt x="50844" y="25606"/>
                  </a:cubicBezTo>
                  <a:cubicBezTo>
                    <a:pt x="51444" y="25606"/>
                    <a:pt x="52045" y="25621"/>
                    <a:pt x="52646" y="25664"/>
                  </a:cubicBezTo>
                  <a:cubicBezTo>
                    <a:pt x="53026" y="25691"/>
                    <a:pt x="53407" y="25701"/>
                    <a:pt x="53788" y="25701"/>
                  </a:cubicBezTo>
                  <a:cubicBezTo>
                    <a:pt x="54828" y="25701"/>
                    <a:pt x="55869" y="25626"/>
                    <a:pt x="56909" y="25626"/>
                  </a:cubicBezTo>
                  <a:cubicBezTo>
                    <a:pt x="57290" y="25626"/>
                    <a:pt x="57671" y="25636"/>
                    <a:pt x="58052" y="25664"/>
                  </a:cubicBezTo>
                  <a:cubicBezTo>
                    <a:pt x="61527" y="25277"/>
                    <a:pt x="65388" y="26178"/>
                    <a:pt x="68220" y="23218"/>
                  </a:cubicBezTo>
                  <a:cubicBezTo>
                    <a:pt x="67448" y="21030"/>
                    <a:pt x="65775" y="19356"/>
                    <a:pt x="64745" y="17297"/>
                  </a:cubicBezTo>
                  <a:cubicBezTo>
                    <a:pt x="61398" y="11505"/>
                    <a:pt x="57666" y="5841"/>
                    <a:pt x="53418" y="435"/>
                  </a:cubicBezTo>
                  <a:cubicBezTo>
                    <a:pt x="53032" y="146"/>
                    <a:pt x="52501" y="1"/>
                    <a:pt x="51934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9" name="Google Shape;24749;p31"/>
            <p:cNvSpPr/>
            <p:nvPr/>
          </p:nvSpPr>
          <p:spPr>
            <a:xfrm>
              <a:off x="1013625" y="1492625"/>
              <a:ext cx="4260525" cy="1707600"/>
            </a:xfrm>
            <a:custGeom>
              <a:avLst/>
              <a:gdLst/>
              <a:ahLst/>
              <a:cxnLst/>
              <a:rect l="l" t="t" r="r" b="b"/>
              <a:pathLst>
                <a:path w="170421" h="68304" extrusionOk="0">
                  <a:moveTo>
                    <a:pt x="4552" y="1"/>
                  </a:moveTo>
                  <a:cubicBezTo>
                    <a:pt x="3460" y="1"/>
                    <a:pt x="2364" y="251"/>
                    <a:pt x="1288" y="985"/>
                  </a:cubicBezTo>
                  <a:cubicBezTo>
                    <a:pt x="1" y="2530"/>
                    <a:pt x="1931" y="2787"/>
                    <a:pt x="2446" y="3559"/>
                  </a:cubicBezTo>
                  <a:lnTo>
                    <a:pt x="3090" y="4332"/>
                  </a:lnTo>
                  <a:cubicBezTo>
                    <a:pt x="3347" y="4846"/>
                    <a:pt x="3733" y="5361"/>
                    <a:pt x="3991" y="5876"/>
                  </a:cubicBezTo>
                  <a:cubicBezTo>
                    <a:pt x="4248" y="6134"/>
                    <a:pt x="4634" y="6262"/>
                    <a:pt x="5021" y="6391"/>
                  </a:cubicBezTo>
                  <a:cubicBezTo>
                    <a:pt x="16219" y="9609"/>
                    <a:pt x="27288" y="12698"/>
                    <a:pt x="38487" y="16045"/>
                  </a:cubicBezTo>
                  <a:cubicBezTo>
                    <a:pt x="45952" y="18104"/>
                    <a:pt x="53289" y="20678"/>
                    <a:pt x="60369" y="23768"/>
                  </a:cubicBezTo>
                  <a:cubicBezTo>
                    <a:pt x="61913" y="24926"/>
                    <a:pt x="63715" y="25698"/>
                    <a:pt x="65517" y="26213"/>
                  </a:cubicBezTo>
                  <a:cubicBezTo>
                    <a:pt x="70280" y="27500"/>
                    <a:pt x="74913" y="29174"/>
                    <a:pt x="79419" y="31233"/>
                  </a:cubicBezTo>
                  <a:cubicBezTo>
                    <a:pt x="81221" y="31619"/>
                    <a:pt x="83023" y="32263"/>
                    <a:pt x="84567" y="33164"/>
                  </a:cubicBezTo>
                  <a:cubicBezTo>
                    <a:pt x="86884" y="34322"/>
                    <a:pt x="89201" y="35481"/>
                    <a:pt x="91518" y="36382"/>
                  </a:cubicBezTo>
                  <a:cubicBezTo>
                    <a:pt x="97053" y="39085"/>
                    <a:pt x="102716" y="41659"/>
                    <a:pt x="108380" y="43976"/>
                  </a:cubicBezTo>
                  <a:cubicBezTo>
                    <a:pt x="110439" y="44877"/>
                    <a:pt x="112756" y="44748"/>
                    <a:pt x="114944" y="45521"/>
                  </a:cubicBezTo>
                  <a:cubicBezTo>
                    <a:pt x="118033" y="47709"/>
                    <a:pt x="121895" y="48352"/>
                    <a:pt x="125113" y="50540"/>
                  </a:cubicBezTo>
                  <a:cubicBezTo>
                    <a:pt x="127945" y="50927"/>
                    <a:pt x="129875" y="53115"/>
                    <a:pt x="132063" y="54659"/>
                  </a:cubicBezTo>
                  <a:cubicBezTo>
                    <a:pt x="134380" y="54659"/>
                    <a:pt x="136569" y="55432"/>
                    <a:pt x="138371" y="56719"/>
                  </a:cubicBezTo>
                  <a:cubicBezTo>
                    <a:pt x="138628" y="56848"/>
                    <a:pt x="139014" y="56976"/>
                    <a:pt x="139272" y="57105"/>
                  </a:cubicBezTo>
                  <a:cubicBezTo>
                    <a:pt x="139658" y="57234"/>
                    <a:pt x="139915" y="57491"/>
                    <a:pt x="140173" y="57620"/>
                  </a:cubicBezTo>
                  <a:cubicBezTo>
                    <a:pt x="140623" y="58251"/>
                    <a:pt x="141326" y="58566"/>
                    <a:pt x="142016" y="58566"/>
                  </a:cubicBezTo>
                  <a:cubicBezTo>
                    <a:pt x="142312" y="58566"/>
                    <a:pt x="142605" y="58508"/>
                    <a:pt x="142876" y="58392"/>
                  </a:cubicBezTo>
                  <a:cubicBezTo>
                    <a:pt x="143369" y="58207"/>
                    <a:pt x="143870" y="58118"/>
                    <a:pt x="144359" y="58118"/>
                  </a:cubicBezTo>
                  <a:cubicBezTo>
                    <a:pt x="145910" y="58118"/>
                    <a:pt x="147339" y="59014"/>
                    <a:pt x="148024" y="60580"/>
                  </a:cubicBezTo>
                  <a:cubicBezTo>
                    <a:pt x="148153" y="61224"/>
                    <a:pt x="148410" y="61867"/>
                    <a:pt x="148668" y="62511"/>
                  </a:cubicBezTo>
                  <a:cubicBezTo>
                    <a:pt x="149311" y="63412"/>
                    <a:pt x="150212" y="64056"/>
                    <a:pt x="151242" y="64442"/>
                  </a:cubicBezTo>
                  <a:cubicBezTo>
                    <a:pt x="151628" y="64570"/>
                    <a:pt x="152014" y="64570"/>
                    <a:pt x="152272" y="64699"/>
                  </a:cubicBezTo>
                  <a:cubicBezTo>
                    <a:pt x="152601" y="64639"/>
                    <a:pt x="152920" y="64612"/>
                    <a:pt x="153231" y="64612"/>
                  </a:cubicBezTo>
                  <a:cubicBezTo>
                    <a:pt x="155590" y="64612"/>
                    <a:pt x="157463" y="66160"/>
                    <a:pt x="159737" y="66501"/>
                  </a:cubicBezTo>
                  <a:cubicBezTo>
                    <a:pt x="159995" y="66501"/>
                    <a:pt x="160381" y="66372"/>
                    <a:pt x="160638" y="66244"/>
                  </a:cubicBezTo>
                  <a:cubicBezTo>
                    <a:pt x="160797" y="66214"/>
                    <a:pt x="160950" y="66200"/>
                    <a:pt x="161098" y="66200"/>
                  </a:cubicBezTo>
                  <a:cubicBezTo>
                    <a:pt x="162879" y="66200"/>
                    <a:pt x="163985" y="68174"/>
                    <a:pt x="165530" y="68174"/>
                  </a:cubicBezTo>
                  <a:cubicBezTo>
                    <a:pt x="167203" y="68046"/>
                    <a:pt x="169134" y="68303"/>
                    <a:pt x="169777" y="66372"/>
                  </a:cubicBezTo>
                  <a:cubicBezTo>
                    <a:pt x="170421" y="64442"/>
                    <a:pt x="168104" y="64570"/>
                    <a:pt x="167203" y="63798"/>
                  </a:cubicBezTo>
                  <a:cubicBezTo>
                    <a:pt x="166431" y="63283"/>
                    <a:pt x="165658" y="62897"/>
                    <a:pt x="164886" y="62640"/>
                  </a:cubicBezTo>
                  <a:cubicBezTo>
                    <a:pt x="161926" y="61353"/>
                    <a:pt x="158450" y="60838"/>
                    <a:pt x="156133" y="58392"/>
                  </a:cubicBezTo>
                  <a:cubicBezTo>
                    <a:pt x="156005" y="58006"/>
                    <a:pt x="155619" y="57749"/>
                    <a:pt x="155232" y="57749"/>
                  </a:cubicBezTo>
                  <a:cubicBezTo>
                    <a:pt x="153430" y="55174"/>
                    <a:pt x="150341" y="54788"/>
                    <a:pt x="147638" y="53887"/>
                  </a:cubicBezTo>
                  <a:lnTo>
                    <a:pt x="143905" y="52085"/>
                  </a:lnTo>
                  <a:cubicBezTo>
                    <a:pt x="140945" y="50669"/>
                    <a:pt x="137598" y="49897"/>
                    <a:pt x="134766" y="48224"/>
                  </a:cubicBezTo>
                  <a:cubicBezTo>
                    <a:pt x="127687" y="44233"/>
                    <a:pt x="120350" y="41016"/>
                    <a:pt x="112756" y="38441"/>
                  </a:cubicBezTo>
                  <a:cubicBezTo>
                    <a:pt x="110697" y="36253"/>
                    <a:pt x="107994" y="34837"/>
                    <a:pt x="105033" y="34580"/>
                  </a:cubicBezTo>
                  <a:cubicBezTo>
                    <a:pt x="103617" y="34065"/>
                    <a:pt x="102073" y="33679"/>
                    <a:pt x="100785" y="33035"/>
                  </a:cubicBezTo>
                  <a:cubicBezTo>
                    <a:pt x="94221" y="29946"/>
                    <a:pt x="87656" y="27114"/>
                    <a:pt x="81092" y="24540"/>
                  </a:cubicBezTo>
                  <a:cubicBezTo>
                    <a:pt x="79161" y="23639"/>
                    <a:pt x="77616" y="21837"/>
                    <a:pt x="75428" y="21322"/>
                  </a:cubicBezTo>
                  <a:cubicBezTo>
                    <a:pt x="70795" y="19005"/>
                    <a:pt x="65903" y="17332"/>
                    <a:pt x="60883" y="16302"/>
                  </a:cubicBezTo>
                  <a:cubicBezTo>
                    <a:pt x="60733" y="16259"/>
                    <a:pt x="60579" y="16245"/>
                    <a:pt x="60425" y="16245"/>
                  </a:cubicBezTo>
                  <a:cubicBezTo>
                    <a:pt x="60116" y="16245"/>
                    <a:pt x="59805" y="16302"/>
                    <a:pt x="59516" y="16302"/>
                  </a:cubicBezTo>
                  <a:cubicBezTo>
                    <a:pt x="59081" y="16302"/>
                    <a:pt x="58695" y="16173"/>
                    <a:pt x="58438" y="15530"/>
                  </a:cubicBezTo>
                  <a:cubicBezTo>
                    <a:pt x="58210" y="15547"/>
                    <a:pt x="57984" y="15555"/>
                    <a:pt x="57760" y="15555"/>
                  </a:cubicBezTo>
                  <a:cubicBezTo>
                    <a:pt x="54574" y="15555"/>
                    <a:pt x="51799" y="13926"/>
                    <a:pt x="48913" y="13084"/>
                  </a:cubicBezTo>
                  <a:cubicBezTo>
                    <a:pt x="41190" y="10639"/>
                    <a:pt x="33596" y="8064"/>
                    <a:pt x="25873" y="5619"/>
                  </a:cubicBezTo>
                  <a:cubicBezTo>
                    <a:pt x="22655" y="4203"/>
                    <a:pt x="19051" y="3302"/>
                    <a:pt x="15575" y="3044"/>
                  </a:cubicBezTo>
                  <a:cubicBezTo>
                    <a:pt x="13645" y="2143"/>
                    <a:pt x="11843" y="1371"/>
                    <a:pt x="9783" y="985"/>
                  </a:cubicBezTo>
                  <a:cubicBezTo>
                    <a:pt x="8108" y="666"/>
                    <a:pt x="6333" y="1"/>
                    <a:pt x="4552" y="1"/>
                  </a:cubicBezTo>
                  <a:close/>
                </a:path>
              </a:pathLst>
            </a:custGeom>
            <a:solidFill>
              <a:srgbClr val="F5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0" name="Google Shape;24750;p31"/>
            <p:cNvSpPr/>
            <p:nvPr/>
          </p:nvSpPr>
          <p:spPr>
            <a:xfrm>
              <a:off x="3073075" y="2290825"/>
              <a:ext cx="1074825" cy="1330750"/>
            </a:xfrm>
            <a:custGeom>
              <a:avLst/>
              <a:gdLst/>
              <a:ahLst/>
              <a:cxnLst/>
              <a:rect l="l" t="t" r="r" b="b"/>
              <a:pathLst>
                <a:path w="42993" h="53230" extrusionOk="0">
                  <a:moveTo>
                    <a:pt x="1273" y="1"/>
                  </a:moveTo>
                  <a:cubicBezTo>
                    <a:pt x="746" y="1"/>
                    <a:pt x="292" y="308"/>
                    <a:pt x="1" y="1107"/>
                  </a:cubicBezTo>
                  <a:cubicBezTo>
                    <a:pt x="1" y="1493"/>
                    <a:pt x="1" y="1879"/>
                    <a:pt x="130" y="2137"/>
                  </a:cubicBezTo>
                  <a:cubicBezTo>
                    <a:pt x="516" y="2652"/>
                    <a:pt x="902" y="3167"/>
                    <a:pt x="1159" y="3810"/>
                  </a:cubicBezTo>
                  <a:cubicBezTo>
                    <a:pt x="1417" y="4840"/>
                    <a:pt x="1674" y="5998"/>
                    <a:pt x="2060" y="7028"/>
                  </a:cubicBezTo>
                  <a:cubicBezTo>
                    <a:pt x="2060" y="7285"/>
                    <a:pt x="2189" y="7543"/>
                    <a:pt x="2318" y="7929"/>
                  </a:cubicBezTo>
                  <a:cubicBezTo>
                    <a:pt x="2575" y="8573"/>
                    <a:pt x="2704" y="9216"/>
                    <a:pt x="2961" y="9731"/>
                  </a:cubicBezTo>
                  <a:cubicBezTo>
                    <a:pt x="4892" y="14622"/>
                    <a:pt x="7209" y="19256"/>
                    <a:pt x="9397" y="24147"/>
                  </a:cubicBezTo>
                  <a:cubicBezTo>
                    <a:pt x="9912" y="24791"/>
                    <a:pt x="10170" y="25434"/>
                    <a:pt x="10427" y="26207"/>
                  </a:cubicBezTo>
                  <a:cubicBezTo>
                    <a:pt x="10556" y="26464"/>
                    <a:pt x="10684" y="26850"/>
                    <a:pt x="10813" y="27108"/>
                  </a:cubicBezTo>
                  <a:lnTo>
                    <a:pt x="11457" y="28395"/>
                  </a:lnTo>
                  <a:cubicBezTo>
                    <a:pt x="11585" y="28652"/>
                    <a:pt x="11714" y="28910"/>
                    <a:pt x="11843" y="29296"/>
                  </a:cubicBezTo>
                  <a:cubicBezTo>
                    <a:pt x="12358" y="30454"/>
                    <a:pt x="13130" y="31613"/>
                    <a:pt x="14031" y="32642"/>
                  </a:cubicBezTo>
                  <a:cubicBezTo>
                    <a:pt x="17249" y="36118"/>
                    <a:pt x="21110" y="38563"/>
                    <a:pt x="24328" y="42039"/>
                  </a:cubicBezTo>
                  <a:lnTo>
                    <a:pt x="30507" y="47445"/>
                  </a:lnTo>
                  <a:cubicBezTo>
                    <a:pt x="31150" y="48088"/>
                    <a:pt x="32051" y="47960"/>
                    <a:pt x="32824" y="48346"/>
                  </a:cubicBezTo>
                  <a:cubicBezTo>
                    <a:pt x="33338" y="48346"/>
                    <a:pt x="33982" y="48474"/>
                    <a:pt x="34626" y="48603"/>
                  </a:cubicBezTo>
                  <a:lnTo>
                    <a:pt x="35269" y="49118"/>
                  </a:lnTo>
                  <a:cubicBezTo>
                    <a:pt x="36042" y="49633"/>
                    <a:pt x="36685" y="50405"/>
                    <a:pt x="37071" y="51178"/>
                  </a:cubicBezTo>
                  <a:cubicBezTo>
                    <a:pt x="37457" y="51564"/>
                    <a:pt x="37972" y="51692"/>
                    <a:pt x="38487" y="51821"/>
                  </a:cubicBezTo>
                  <a:cubicBezTo>
                    <a:pt x="39417" y="52028"/>
                    <a:pt x="40098" y="53230"/>
                    <a:pt x="40997" y="53230"/>
                  </a:cubicBezTo>
                  <a:cubicBezTo>
                    <a:pt x="41217" y="53230"/>
                    <a:pt x="41451" y="53157"/>
                    <a:pt x="41705" y="52980"/>
                  </a:cubicBezTo>
                  <a:cubicBezTo>
                    <a:pt x="42992" y="51950"/>
                    <a:pt x="41962" y="50405"/>
                    <a:pt x="41834" y="49118"/>
                  </a:cubicBezTo>
                  <a:cubicBezTo>
                    <a:pt x="41576" y="48474"/>
                    <a:pt x="41448" y="47702"/>
                    <a:pt x="41448" y="46930"/>
                  </a:cubicBezTo>
                  <a:cubicBezTo>
                    <a:pt x="39774" y="40494"/>
                    <a:pt x="37457" y="34187"/>
                    <a:pt x="34240" y="28266"/>
                  </a:cubicBezTo>
                  <a:cubicBezTo>
                    <a:pt x="33467" y="26979"/>
                    <a:pt x="32824" y="25434"/>
                    <a:pt x="32566" y="23761"/>
                  </a:cubicBezTo>
                  <a:cubicBezTo>
                    <a:pt x="32437" y="23375"/>
                    <a:pt x="32309" y="23118"/>
                    <a:pt x="32051" y="22731"/>
                  </a:cubicBezTo>
                  <a:cubicBezTo>
                    <a:pt x="30635" y="20801"/>
                    <a:pt x="30249" y="18226"/>
                    <a:pt x="29348" y="16038"/>
                  </a:cubicBezTo>
                  <a:cubicBezTo>
                    <a:pt x="28705" y="14236"/>
                    <a:pt x="28447" y="12177"/>
                    <a:pt x="26517" y="11276"/>
                  </a:cubicBezTo>
                  <a:cubicBezTo>
                    <a:pt x="25873" y="11147"/>
                    <a:pt x="25229" y="11018"/>
                    <a:pt x="24586" y="10761"/>
                  </a:cubicBezTo>
                  <a:cubicBezTo>
                    <a:pt x="17506" y="6899"/>
                    <a:pt x="9912" y="4068"/>
                    <a:pt x="2575" y="464"/>
                  </a:cubicBezTo>
                  <a:cubicBezTo>
                    <a:pt x="2127" y="183"/>
                    <a:pt x="1679" y="1"/>
                    <a:pt x="127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1" name="Google Shape;24751;p31"/>
            <p:cNvSpPr/>
            <p:nvPr/>
          </p:nvSpPr>
          <p:spPr>
            <a:xfrm>
              <a:off x="4746400" y="3082300"/>
              <a:ext cx="1158475" cy="1013350"/>
            </a:xfrm>
            <a:custGeom>
              <a:avLst/>
              <a:gdLst/>
              <a:ahLst/>
              <a:cxnLst/>
              <a:rect l="l" t="t" r="r" b="b"/>
              <a:pathLst>
                <a:path w="46339" h="40534" extrusionOk="0">
                  <a:moveTo>
                    <a:pt x="1466" y="0"/>
                  </a:moveTo>
                  <a:cubicBezTo>
                    <a:pt x="965" y="0"/>
                    <a:pt x="505" y="231"/>
                    <a:pt x="258" y="726"/>
                  </a:cubicBezTo>
                  <a:cubicBezTo>
                    <a:pt x="0" y="4587"/>
                    <a:pt x="3733" y="6132"/>
                    <a:pt x="5149" y="8964"/>
                  </a:cubicBezTo>
                  <a:cubicBezTo>
                    <a:pt x="5921" y="9994"/>
                    <a:pt x="6565" y="11023"/>
                    <a:pt x="6951" y="12182"/>
                  </a:cubicBezTo>
                  <a:cubicBezTo>
                    <a:pt x="7852" y="15013"/>
                    <a:pt x="9912" y="17073"/>
                    <a:pt x="11714" y="19390"/>
                  </a:cubicBezTo>
                  <a:cubicBezTo>
                    <a:pt x="11842" y="19776"/>
                    <a:pt x="12100" y="20033"/>
                    <a:pt x="12228" y="20291"/>
                  </a:cubicBezTo>
                  <a:cubicBezTo>
                    <a:pt x="12486" y="20548"/>
                    <a:pt x="12615" y="20806"/>
                    <a:pt x="12743" y="21063"/>
                  </a:cubicBezTo>
                  <a:lnTo>
                    <a:pt x="13387" y="21707"/>
                  </a:lnTo>
                  <a:cubicBezTo>
                    <a:pt x="13644" y="22093"/>
                    <a:pt x="13773" y="22479"/>
                    <a:pt x="14030" y="22865"/>
                  </a:cubicBezTo>
                  <a:cubicBezTo>
                    <a:pt x="14159" y="23123"/>
                    <a:pt x="14417" y="23380"/>
                    <a:pt x="14545" y="23637"/>
                  </a:cubicBezTo>
                  <a:cubicBezTo>
                    <a:pt x="14932" y="24152"/>
                    <a:pt x="15318" y="24667"/>
                    <a:pt x="15704" y="25182"/>
                  </a:cubicBezTo>
                  <a:cubicBezTo>
                    <a:pt x="17377" y="28014"/>
                    <a:pt x="18536" y="30974"/>
                    <a:pt x="19951" y="33806"/>
                  </a:cubicBezTo>
                  <a:cubicBezTo>
                    <a:pt x="20981" y="35351"/>
                    <a:pt x="21496" y="37281"/>
                    <a:pt x="23555" y="38054"/>
                  </a:cubicBezTo>
                  <a:lnTo>
                    <a:pt x="32952" y="39856"/>
                  </a:lnTo>
                  <a:cubicBezTo>
                    <a:pt x="33209" y="39984"/>
                    <a:pt x="33467" y="39984"/>
                    <a:pt x="33724" y="39984"/>
                  </a:cubicBezTo>
                  <a:cubicBezTo>
                    <a:pt x="35107" y="39811"/>
                    <a:pt x="36489" y="38420"/>
                    <a:pt x="37989" y="38420"/>
                  </a:cubicBezTo>
                  <a:cubicBezTo>
                    <a:pt x="38723" y="38420"/>
                    <a:pt x="39485" y="38754"/>
                    <a:pt x="40289" y="39727"/>
                  </a:cubicBezTo>
                  <a:cubicBezTo>
                    <a:pt x="40377" y="39845"/>
                    <a:pt x="40521" y="39889"/>
                    <a:pt x="40696" y="39889"/>
                  </a:cubicBezTo>
                  <a:cubicBezTo>
                    <a:pt x="41186" y="39889"/>
                    <a:pt x="41927" y="39551"/>
                    <a:pt x="42448" y="39551"/>
                  </a:cubicBezTo>
                  <a:cubicBezTo>
                    <a:pt x="42554" y="39551"/>
                    <a:pt x="42651" y="39565"/>
                    <a:pt x="42734" y="39598"/>
                  </a:cubicBezTo>
                  <a:cubicBezTo>
                    <a:pt x="43840" y="40212"/>
                    <a:pt x="44389" y="40534"/>
                    <a:pt x="44814" y="40534"/>
                  </a:cubicBezTo>
                  <a:cubicBezTo>
                    <a:pt x="45280" y="40534"/>
                    <a:pt x="45598" y="40148"/>
                    <a:pt x="46338" y="39341"/>
                  </a:cubicBezTo>
                  <a:cubicBezTo>
                    <a:pt x="46338" y="39083"/>
                    <a:pt x="46338" y="38697"/>
                    <a:pt x="46338" y="38440"/>
                  </a:cubicBezTo>
                  <a:cubicBezTo>
                    <a:pt x="46081" y="38054"/>
                    <a:pt x="45309" y="38054"/>
                    <a:pt x="45566" y="37281"/>
                  </a:cubicBezTo>
                  <a:cubicBezTo>
                    <a:pt x="45695" y="37024"/>
                    <a:pt x="45695" y="36766"/>
                    <a:pt x="45566" y="36509"/>
                  </a:cubicBezTo>
                  <a:cubicBezTo>
                    <a:pt x="45437" y="35865"/>
                    <a:pt x="45309" y="35479"/>
                    <a:pt x="45180" y="34707"/>
                  </a:cubicBezTo>
                  <a:cubicBezTo>
                    <a:pt x="44922" y="33935"/>
                    <a:pt x="44665" y="33291"/>
                    <a:pt x="44408" y="32519"/>
                  </a:cubicBezTo>
                  <a:cubicBezTo>
                    <a:pt x="44279" y="32133"/>
                    <a:pt x="44150" y="31875"/>
                    <a:pt x="44021" y="31618"/>
                  </a:cubicBezTo>
                  <a:cubicBezTo>
                    <a:pt x="43893" y="31232"/>
                    <a:pt x="43764" y="30974"/>
                    <a:pt x="43507" y="30717"/>
                  </a:cubicBezTo>
                  <a:cubicBezTo>
                    <a:pt x="43249" y="30073"/>
                    <a:pt x="42863" y="29558"/>
                    <a:pt x="42477" y="29043"/>
                  </a:cubicBezTo>
                  <a:cubicBezTo>
                    <a:pt x="40160" y="25311"/>
                    <a:pt x="38229" y="21449"/>
                    <a:pt x="36685" y="17459"/>
                  </a:cubicBezTo>
                  <a:cubicBezTo>
                    <a:pt x="36298" y="16815"/>
                    <a:pt x="35912" y="16172"/>
                    <a:pt x="35526" y="15657"/>
                  </a:cubicBezTo>
                  <a:cubicBezTo>
                    <a:pt x="34496" y="14627"/>
                    <a:pt x="33209" y="13984"/>
                    <a:pt x="31922" y="13469"/>
                  </a:cubicBezTo>
                  <a:cubicBezTo>
                    <a:pt x="30764" y="12825"/>
                    <a:pt x="29476" y="12053"/>
                    <a:pt x="28447" y="11281"/>
                  </a:cubicBezTo>
                  <a:cubicBezTo>
                    <a:pt x="25358" y="9994"/>
                    <a:pt x="22526" y="8192"/>
                    <a:pt x="19565" y="6904"/>
                  </a:cubicBezTo>
                  <a:cubicBezTo>
                    <a:pt x="18278" y="6390"/>
                    <a:pt x="16991" y="6003"/>
                    <a:pt x="15833" y="5489"/>
                  </a:cubicBezTo>
                  <a:cubicBezTo>
                    <a:pt x="15575" y="5360"/>
                    <a:pt x="15189" y="5231"/>
                    <a:pt x="14932" y="5231"/>
                  </a:cubicBezTo>
                  <a:cubicBezTo>
                    <a:pt x="14159" y="4974"/>
                    <a:pt x="13387" y="4716"/>
                    <a:pt x="12743" y="4459"/>
                  </a:cubicBezTo>
                  <a:cubicBezTo>
                    <a:pt x="12100" y="4073"/>
                    <a:pt x="11585" y="3815"/>
                    <a:pt x="10941" y="3558"/>
                  </a:cubicBezTo>
                  <a:cubicBezTo>
                    <a:pt x="8238" y="2657"/>
                    <a:pt x="5664" y="1241"/>
                    <a:pt x="2961" y="340"/>
                  </a:cubicBezTo>
                  <a:lnTo>
                    <a:pt x="2317" y="211"/>
                  </a:lnTo>
                  <a:cubicBezTo>
                    <a:pt x="2040" y="73"/>
                    <a:pt x="1746" y="0"/>
                    <a:pt x="1466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2" name="Google Shape;24752;p31"/>
            <p:cNvSpPr/>
            <p:nvPr/>
          </p:nvSpPr>
          <p:spPr>
            <a:xfrm>
              <a:off x="5861675" y="3378075"/>
              <a:ext cx="1098675" cy="785475"/>
            </a:xfrm>
            <a:custGeom>
              <a:avLst/>
              <a:gdLst/>
              <a:ahLst/>
              <a:cxnLst/>
              <a:rect l="l" t="t" r="r" b="b"/>
              <a:pathLst>
                <a:path w="43947" h="31419" extrusionOk="0">
                  <a:moveTo>
                    <a:pt x="2474" y="0"/>
                  </a:moveTo>
                  <a:cubicBezTo>
                    <a:pt x="285" y="0"/>
                    <a:pt x="0" y="907"/>
                    <a:pt x="1084" y="3182"/>
                  </a:cubicBezTo>
                  <a:cubicBezTo>
                    <a:pt x="9708" y="9747"/>
                    <a:pt x="19233" y="15153"/>
                    <a:pt x="28114" y="21460"/>
                  </a:cubicBezTo>
                  <a:cubicBezTo>
                    <a:pt x="30688" y="22876"/>
                    <a:pt x="33134" y="24549"/>
                    <a:pt x="35451" y="26480"/>
                  </a:cubicBezTo>
                  <a:lnTo>
                    <a:pt x="35837" y="26737"/>
                  </a:lnTo>
                  <a:lnTo>
                    <a:pt x="36481" y="27510"/>
                  </a:lnTo>
                  <a:lnTo>
                    <a:pt x="37253" y="28153"/>
                  </a:lnTo>
                  <a:cubicBezTo>
                    <a:pt x="38787" y="29569"/>
                    <a:pt x="39997" y="31418"/>
                    <a:pt x="42370" y="31418"/>
                  </a:cubicBezTo>
                  <a:cubicBezTo>
                    <a:pt x="42585" y="31418"/>
                    <a:pt x="42810" y="31403"/>
                    <a:pt x="43045" y="31371"/>
                  </a:cubicBezTo>
                  <a:cubicBezTo>
                    <a:pt x="43689" y="30856"/>
                    <a:pt x="43946" y="29955"/>
                    <a:pt x="43431" y="29312"/>
                  </a:cubicBezTo>
                  <a:cubicBezTo>
                    <a:pt x="42015" y="27381"/>
                    <a:pt x="41758" y="24935"/>
                    <a:pt x="40600" y="22876"/>
                  </a:cubicBezTo>
                  <a:cubicBezTo>
                    <a:pt x="40085" y="21460"/>
                    <a:pt x="39827" y="20044"/>
                    <a:pt x="39570" y="18628"/>
                  </a:cubicBezTo>
                  <a:cubicBezTo>
                    <a:pt x="37510" y="16440"/>
                    <a:pt x="37253" y="13608"/>
                    <a:pt x="36352" y="10905"/>
                  </a:cubicBezTo>
                  <a:cubicBezTo>
                    <a:pt x="34807" y="7945"/>
                    <a:pt x="33520" y="4727"/>
                    <a:pt x="32490" y="1638"/>
                  </a:cubicBezTo>
                  <a:cubicBezTo>
                    <a:pt x="30750" y="701"/>
                    <a:pt x="28974" y="495"/>
                    <a:pt x="27200" y="495"/>
                  </a:cubicBezTo>
                  <a:cubicBezTo>
                    <a:pt x="25808" y="495"/>
                    <a:pt x="24418" y="621"/>
                    <a:pt x="23045" y="621"/>
                  </a:cubicBezTo>
                  <a:cubicBezTo>
                    <a:pt x="22803" y="621"/>
                    <a:pt x="22562" y="617"/>
                    <a:pt x="22322" y="608"/>
                  </a:cubicBezTo>
                  <a:cubicBezTo>
                    <a:pt x="20777" y="544"/>
                    <a:pt x="19241" y="528"/>
                    <a:pt x="17708" y="528"/>
                  </a:cubicBezTo>
                  <a:cubicBezTo>
                    <a:pt x="16176" y="528"/>
                    <a:pt x="14647" y="544"/>
                    <a:pt x="13119" y="544"/>
                  </a:cubicBezTo>
                  <a:cubicBezTo>
                    <a:pt x="10062" y="544"/>
                    <a:pt x="7005" y="479"/>
                    <a:pt x="3915" y="93"/>
                  </a:cubicBezTo>
                  <a:cubicBezTo>
                    <a:pt x="3365" y="32"/>
                    <a:pt x="2886" y="0"/>
                    <a:pt x="24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3" name="Google Shape;24753;p31"/>
            <p:cNvSpPr/>
            <p:nvPr/>
          </p:nvSpPr>
          <p:spPr>
            <a:xfrm>
              <a:off x="5766475" y="3580700"/>
              <a:ext cx="1238925" cy="766000"/>
            </a:xfrm>
            <a:custGeom>
              <a:avLst/>
              <a:gdLst/>
              <a:ahLst/>
              <a:cxnLst/>
              <a:rect l="l" t="t" r="r" b="b"/>
              <a:pathLst>
                <a:path w="49557" h="30640" extrusionOk="0">
                  <a:moveTo>
                    <a:pt x="1996" y="1"/>
                  </a:moveTo>
                  <a:cubicBezTo>
                    <a:pt x="1706" y="1"/>
                    <a:pt x="1416" y="33"/>
                    <a:pt x="1159" y="97"/>
                  </a:cubicBezTo>
                  <a:cubicBezTo>
                    <a:pt x="515" y="355"/>
                    <a:pt x="0" y="1127"/>
                    <a:pt x="0" y="1899"/>
                  </a:cubicBezTo>
                  <a:cubicBezTo>
                    <a:pt x="258" y="4216"/>
                    <a:pt x="2060" y="5890"/>
                    <a:pt x="2961" y="7949"/>
                  </a:cubicBezTo>
                  <a:cubicBezTo>
                    <a:pt x="3476" y="8721"/>
                    <a:pt x="4119" y="9494"/>
                    <a:pt x="4634" y="10266"/>
                  </a:cubicBezTo>
                  <a:cubicBezTo>
                    <a:pt x="4892" y="10652"/>
                    <a:pt x="5149" y="10909"/>
                    <a:pt x="5407" y="11296"/>
                  </a:cubicBezTo>
                  <a:lnTo>
                    <a:pt x="5793" y="11939"/>
                  </a:lnTo>
                  <a:cubicBezTo>
                    <a:pt x="6050" y="12325"/>
                    <a:pt x="6179" y="12583"/>
                    <a:pt x="6436" y="12969"/>
                  </a:cubicBezTo>
                  <a:lnTo>
                    <a:pt x="6694" y="13741"/>
                  </a:lnTo>
                  <a:cubicBezTo>
                    <a:pt x="6822" y="14256"/>
                    <a:pt x="7080" y="14900"/>
                    <a:pt x="7209" y="15415"/>
                  </a:cubicBezTo>
                  <a:cubicBezTo>
                    <a:pt x="7337" y="15672"/>
                    <a:pt x="7595" y="15929"/>
                    <a:pt x="7723" y="16187"/>
                  </a:cubicBezTo>
                  <a:cubicBezTo>
                    <a:pt x="9139" y="17860"/>
                    <a:pt x="10298" y="19662"/>
                    <a:pt x="11585" y="21464"/>
                  </a:cubicBezTo>
                  <a:cubicBezTo>
                    <a:pt x="12229" y="22623"/>
                    <a:pt x="13130" y="23524"/>
                    <a:pt x="14417" y="24167"/>
                  </a:cubicBezTo>
                  <a:cubicBezTo>
                    <a:pt x="18149" y="24939"/>
                    <a:pt x="21882" y="25326"/>
                    <a:pt x="25615" y="26227"/>
                  </a:cubicBezTo>
                  <a:cubicBezTo>
                    <a:pt x="31536" y="27771"/>
                    <a:pt x="37586" y="29058"/>
                    <a:pt x="43635" y="30346"/>
                  </a:cubicBezTo>
                  <a:cubicBezTo>
                    <a:pt x="44306" y="30537"/>
                    <a:pt x="45013" y="30640"/>
                    <a:pt x="45722" y="30640"/>
                  </a:cubicBezTo>
                  <a:cubicBezTo>
                    <a:pt x="46917" y="30640"/>
                    <a:pt x="48120" y="30348"/>
                    <a:pt x="49170" y="29702"/>
                  </a:cubicBezTo>
                  <a:cubicBezTo>
                    <a:pt x="49556" y="27900"/>
                    <a:pt x="47883" y="27642"/>
                    <a:pt x="47111" y="26741"/>
                  </a:cubicBezTo>
                  <a:lnTo>
                    <a:pt x="46724" y="26484"/>
                  </a:lnTo>
                  <a:lnTo>
                    <a:pt x="46081" y="25969"/>
                  </a:lnTo>
                  <a:cubicBezTo>
                    <a:pt x="45823" y="25712"/>
                    <a:pt x="45437" y="25583"/>
                    <a:pt x="45180" y="25454"/>
                  </a:cubicBezTo>
                  <a:lnTo>
                    <a:pt x="44021" y="24682"/>
                  </a:lnTo>
                  <a:cubicBezTo>
                    <a:pt x="43635" y="24425"/>
                    <a:pt x="43378" y="24296"/>
                    <a:pt x="43120" y="24167"/>
                  </a:cubicBezTo>
                  <a:cubicBezTo>
                    <a:pt x="37457" y="20177"/>
                    <a:pt x="31407" y="16830"/>
                    <a:pt x="25358" y="13484"/>
                  </a:cubicBezTo>
                  <a:cubicBezTo>
                    <a:pt x="25100" y="13226"/>
                    <a:pt x="24843" y="13098"/>
                    <a:pt x="24457" y="12840"/>
                  </a:cubicBezTo>
                  <a:cubicBezTo>
                    <a:pt x="22655" y="11682"/>
                    <a:pt x="20595" y="10652"/>
                    <a:pt x="18664" y="9622"/>
                  </a:cubicBezTo>
                  <a:lnTo>
                    <a:pt x="17506" y="9107"/>
                  </a:lnTo>
                  <a:cubicBezTo>
                    <a:pt x="16862" y="8593"/>
                    <a:pt x="16219" y="8206"/>
                    <a:pt x="15446" y="7692"/>
                  </a:cubicBezTo>
                  <a:cubicBezTo>
                    <a:pt x="14674" y="7177"/>
                    <a:pt x="13773" y="6533"/>
                    <a:pt x="13001" y="5890"/>
                  </a:cubicBezTo>
                  <a:cubicBezTo>
                    <a:pt x="9783" y="3701"/>
                    <a:pt x="6179" y="2157"/>
                    <a:pt x="2832" y="97"/>
                  </a:cubicBezTo>
                  <a:cubicBezTo>
                    <a:pt x="2575" y="33"/>
                    <a:pt x="2285" y="1"/>
                    <a:pt x="1996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4" name="Google Shape;24754;p31"/>
            <p:cNvSpPr/>
            <p:nvPr/>
          </p:nvSpPr>
          <p:spPr>
            <a:xfrm>
              <a:off x="2484200" y="1513775"/>
              <a:ext cx="1277550" cy="542400"/>
            </a:xfrm>
            <a:custGeom>
              <a:avLst/>
              <a:gdLst/>
              <a:ahLst/>
              <a:cxnLst/>
              <a:rect l="l" t="t" r="r" b="b"/>
              <a:pathLst>
                <a:path w="51102" h="21696" extrusionOk="0">
                  <a:moveTo>
                    <a:pt x="48120" y="0"/>
                  </a:moveTo>
                  <a:cubicBezTo>
                    <a:pt x="42990" y="0"/>
                    <a:pt x="38020" y="2070"/>
                    <a:pt x="32952" y="2070"/>
                  </a:cubicBezTo>
                  <a:cubicBezTo>
                    <a:pt x="32711" y="2035"/>
                    <a:pt x="32469" y="2019"/>
                    <a:pt x="32228" y="2019"/>
                  </a:cubicBezTo>
                  <a:cubicBezTo>
                    <a:pt x="31568" y="2019"/>
                    <a:pt x="30909" y="2139"/>
                    <a:pt x="30249" y="2327"/>
                  </a:cubicBezTo>
                  <a:cubicBezTo>
                    <a:pt x="26516" y="3614"/>
                    <a:pt x="22784" y="4901"/>
                    <a:pt x="19051" y="6060"/>
                  </a:cubicBezTo>
                  <a:cubicBezTo>
                    <a:pt x="14932" y="7476"/>
                    <a:pt x="10556" y="8119"/>
                    <a:pt x="6823" y="10565"/>
                  </a:cubicBezTo>
                  <a:cubicBezTo>
                    <a:pt x="4763" y="11466"/>
                    <a:pt x="3348" y="13139"/>
                    <a:pt x="1288" y="14169"/>
                  </a:cubicBezTo>
                  <a:cubicBezTo>
                    <a:pt x="1" y="14813"/>
                    <a:pt x="773" y="15456"/>
                    <a:pt x="1417" y="16100"/>
                  </a:cubicBezTo>
                  <a:cubicBezTo>
                    <a:pt x="6565" y="17258"/>
                    <a:pt x="11457" y="19060"/>
                    <a:pt x="16219" y="21377"/>
                  </a:cubicBezTo>
                  <a:cubicBezTo>
                    <a:pt x="16799" y="21600"/>
                    <a:pt x="17341" y="21696"/>
                    <a:pt x="17853" y="21696"/>
                  </a:cubicBezTo>
                  <a:cubicBezTo>
                    <a:pt x="20295" y="21696"/>
                    <a:pt x="22072" y="19525"/>
                    <a:pt x="24200" y="18674"/>
                  </a:cubicBezTo>
                  <a:lnTo>
                    <a:pt x="25101" y="18030"/>
                  </a:lnTo>
                  <a:cubicBezTo>
                    <a:pt x="25615" y="17644"/>
                    <a:pt x="26259" y="17258"/>
                    <a:pt x="26774" y="17001"/>
                  </a:cubicBezTo>
                  <a:cubicBezTo>
                    <a:pt x="29091" y="15842"/>
                    <a:pt x="31536" y="14941"/>
                    <a:pt x="33725" y="13654"/>
                  </a:cubicBezTo>
                  <a:cubicBezTo>
                    <a:pt x="34497" y="13011"/>
                    <a:pt x="35269" y="12496"/>
                    <a:pt x="36041" y="11981"/>
                  </a:cubicBezTo>
                  <a:cubicBezTo>
                    <a:pt x="36299" y="11852"/>
                    <a:pt x="36556" y="11595"/>
                    <a:pt x="36814" y="11466"/>
                  </a:cubicBezTo>
                  <a:cubicBezTo>
                    <a:pt x="37329" y="11080"/>
                    <a:pt x="37972" y="10694"/>
                    <a:pt x="38487" y="10436"/>
                  </a:cubicBezTo>
                  <a:cubicBezTo>
                    <a:pt x="39646" y="9921"/>
                    <a:pt x="40804" y="9278"/>
                    <a:pt x="41834" y="8634"/>
                  </a:cubicBezTo>
                  <a:cubicBezTo>
                    <a:pt x="42091" y="8377"/>
                    <a:pt x="42349" y="8248"/>
                    <a:pt x="42606" y="7991"/>
                  </a:cubicBezTo>
                  <a:cubicBezTo>
                    <a:pt x="42992" y="7733"/>
                    <a:pt x="43378" y="7476"/>
                    <a:pt x="43636" y="7347"/>
                  </a:cubicBezTo>
                  <a:cubicBezTo>
                    <a:pt x="43893" y="7218"/>
                    <a:pt x="44151" y="7090"/>
                    <a:pt x="44408" y="6961"/>
                  </a:cubicBezTo>
                  <a:lnTo>
                    <a:pt x="45566" y="6317"/>
                  </a:lnTo>
                  <a:cubicBezTo>
                    <a:pt x="45824" y="6189"/>
                    <a:pt x="46081" y="6060"/>
                    <a:pt x="46339" y="5931"/>
                  </a:cubicBezTo>
                  <a:cubicBezTo>
                    <a:pt x="46596" y="5674"/>
                    <a:pt x="46854" y="5545"/>
                    <a:pt x="47111" y="5416"/>
                  </a:cubicBezTo>
                  <a:cubicBezTo>
                    <a:pt x="48141" y="4773"/>
                    <a:pt x="49042" y="4000"/>
                    <a:pt x="49943" y="3228"/>
                  </a:cubicBezTo>
                  <a:cubicBezTo>
                    <a:pt x="50072" y="2971"/>
                    <a:pt x="50329" y="2713"/>
                    <a:pt x="50586" y="2456"/>
                  </a:cubicBezTo>
                  <a:lnTo>
                    <a:pt x="50844" y="2070"/>
                  </a:lnTo>
                  <a:cubicBezTo>
                    <a:pt x="51101" y="1684"/>
                    <a:pt x="51101" y="1297"/>
                    <a:pt x="51101" y="911"/>
                  </a:cubicBezTo>
                  <a:cubicBezTo>
                    <a:pt x="50973" y="525"/>
                    <a:pt x="50715" y="268"/>
                    <a:pt x="50329" y="139"/>
                  </a:cubicBezTo>
                  <a:cubicBezTo>
                    <a:pt x="49589" y="42"/>
                    <a:pt x="48853" y="0"/>
                    <a:pt x="48120" y="0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5" name="Google Shape;24755;p31"/>
            <p:cNvSpPr/>
            <p:nvPr/>
          </p:nvSpPr>
          <p:spPr>
            <a:xfrm>
              <a:off x="5727850" y="3301900"/>
              <a:ext cx="949325" cy="168625"/>
            </a:xfrm>
            <a:custGeom>
              <a:avLst/>
              <a:gdLst/>
              <a:ahLst/>
              <a:cxnLst/>
              <a:rect l="l" t="t" r="r" b="b"/>
              <a:pathLst>
                <a:path w="37973" h="6745" extrusionOk="0">
                  <a:moveTo>
                    <a:pt x="6142" y="0"/>
                  </a:moveTo>
                  <a:cubicBezTo>
                    <a:pt x="4077" y="0"/>
                    <a:pt x="2026" y="64"/>
                    <a:pt x="1" y="180"/>
                  </a:cubicBezTo>
                  <a:cubicBezTo>
                    <a:pt x="387" y="3012"/>
                    <a:pt x="4506" y="6744"/>
                    <a:pt x="7080" y="6744"/>
                  </a:cubicBezTo>
                  <a:cubicBezTo>
                    <a:pt x="7338" y="6744"/>
                    <a:pt x="7595" y="6487"/>
                    <a:pt x="7724" y="6229"/>
                  </a:cubicBezTo>
                  <a:cubicBezTo>
                    <a:pt x="7338" y="5457"/>
                    <a:pt x="5793" y="5457"/>
                    <a:pt x="5922" y="4041"/>
                  </a:cubicBezTo>
                  <a:lnTo>
                    <a:pt x="5922" y="4041"/>
                  </a:lnTo>
                  <a:cubicBezTo>
                    <a:pt x="12027" y="4630"/>
                    <a:pt x="18131" y="4756"/>
                    <a:pt x="24212" y="4756"/>
                  </a:cubicBezTo>
                  <a:cubicBezTo>
                    <a:pt x="28773" y="4756"/>
                    <a:pt x="33320" y="4685"/>
                    <a:pt x="37843" y="4685"/>
                  </a:cubicBezTo>
                  <a:cubicBezTo>
                    <a:pt x="37972" y="4427"/>
                    <a:pt x="37972" y="4170"/>
                    <a:pt x="37715" y="3913"/>
                  </a:cubicBezTo>
                  <a:cubicBezTo>
                    <a:pt x="37457" y="3655"/>
                    <a:pt x="37329" y="3398"/>
                    <a:pt x="37071" y="3140"/>
                  </a:cubicBezTo>
                  <a:cubicBezTo>
                    <a:pt x="35012" y="2368"/>
                    <a:pt x="32566" y="3269"/>
                    <a:pt x="30764" y="1467"/>
                  </a:cubicBezTo>
                  <a:cubicBezTo>
                    <a:pt x="30507" y="1210"/>
                    <a:pt x="30185" y="1081"/>
                    <a:pt x="29863" y="1081"/>
                  </a:cubicBezTo>
                  <a:cubicBezTo>
                    <a:pt x="29541" y="1081"/>
                    <a:pt x="29219" y="1210"/>
                    <a:pt x="28962" y="1467"/>
                  </a:cubicBezTo>
                  <a:cubicBezTo>
                    <a:pt x="28078" y="2528"/>
                    <a:pt x="27406" y="2936"/>
                    <a:pt x="26868" y="2936"/>
                  </a:cubicBezTo>
                  <a:cubicBezTo>
                    <a:pt x="25842" y="2936"/>
                    <a:pt x="25306" y="1447"/>
                    <a:pt x="24714" y="180"/>
                  </a:cubicBezTo>
                  <a:lnTo>
                    <a:pt x="19308" y="180"/>
                  </a:lnTo>
                  <a:cubicBezTo>
                    <a:pt x="18509" y="979"/>
                    <a:pt x="17710" y="1272"/>
                    <a:pt x="16900" y="1272"/>
                  </a:cubicBezTo>
                  <a:cubicBezTo>
                    <a:pt x="15883" y="1272"/>
                    <a:pt x="14848" y="810"/>
                    <a:pt x="13774" y="309"/>
                  </a:cubicBezTo>
                  <a:cubicBezTo>
                    <a:pt x="11223" y="96"/>
                    <a:pt x="8672" y="0"/>
                    <a:pt x="6142" y="0"/>
                  </a:cubicBezTo>
                  <a:close/>
                </a:path>
              </a:pathLst>
            </a:custGeom>
            <a:solidFill>
              <a:srgbClr val="CDD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6" name="Google Shape;24756;p31"/>
            <p:cNvSpPr/>
            <p:nvPr/>
          </p:nvSpPr>
          <p:spPr>
            <a:xfrm>
              <a:off x="4678825" y="1839025"/>
              <a:ext cx="727275" cy="257450"/>
            </a:xfrm>
            <a:custGeom>
              <a:avLst/>
              <a:gdLst/>
              <a:ahLst/>
              <a:cxnLst/>
              <a:rect l="l" t="t" r="r" b="b"/>
              <a:pathLst>
                <a:path w="29091" h="10298" extrusionOk="0">
                  <a:moveTo>
                    <a:pt x="24971" y="1"/>
                  </a:moveTo>
                  <a:cubicBezTo>
                    <a:pt x="24585" y="129"/>
                    <a:pt x="24328" y="387"/>
                    <a:pt x="24070" y="515"/>
                  </a:cubicBezTo>
                  <a:cubicBezTo>
                    <a:pt x="23534" y="1052"/>
                    <a:pt x="22819" y="1320"/>
                    <a:pt x="22149" y="1320"/>
                  </a:cubicBezTo>
                  <a:cubicBezTo>
                    <a:pt x="22014" y="1320"/>
                    <a:pt x="21882" y="1309"/>
                    <a:pt x="21753" y="1288"/>
                  </a:cubicBezTo>
                  <a:cubicBezTo>
                    <a:pt x="20080" y="1803"/>
                    <a:pt x="18278" y="2317"/>
                    <a:pt x="16605" y="2832"/>
                  </a:cubicBezTo>
                  <a:cubicBezTo>
                    <a:pt x="11199" y="3862"/>
                    <a:pt x="6307" y="6436"/>
                    <a:pt x="901" y="7595"/>
                  </a:cubicBezTo>
                  <a:cubicBezTo>
                    <a:pt x="515" y="7723"/>
                    <a:pt x="258" y="8110"/>
                    <a:pt x="0" y="8367"/>
                  </a:cubicBezTo>
                  <a:cubicBezTo>
                    <a:pt x="609" y="9220"/>
                    <a:pt x="1276" y="9496"/>
                    <a:pt x="1973" y="9496"/>
                  </a:cubicBezTo>
                  <a:cubicBezTo>
                    <a:pt x="2749" y="9496"/>
                    <a:pt x="3563" y="9153"/>
                    <a:pt x="4377" y="8882"/>
                  </a:cubicBezTo>
                  <a:cubicBezTo>
                    <a:pt x="4784" y="8660"/>
                    <a:pt x="5213" y="8555"/>
                    <a:pt x="5629" y="8555"/>
                  </a:cubicBezTo>
                  <a:cubicBezTo>
                    <a:pt x="6660" y="8555"/>
                    <a:pt x="7614" y="9198"/>
                    <a:pt x="7981" y="10298"/>
                  </a:cubicBezTo>
                  <a:cubicBezTo>
                    <a:pt x="13902" y="8882"/>
                    <a:pt x="19823" y="7209"/>
                    <a:pt x="25615" y="5278"/>
                  </a:cubicBezTo>
                  <a:lnTo>
                    <a:pt x="26516" y="4763"/>
                  </a:lnTo>
                  <a:cubicBezTo>
                    <a:pt x="27031" y="3862"/>
                    <a:pt x="29090" y="4377"/>
                    <a:pt x="28704" y="2446"/>
                  </a:cubicBezTo>
                  <a:lnTo>
                    <a:pt x="27160" y="1674"/>
                  </a:lnTo>
                  <a:cubicBezTo>
                    <a:pt x="27031" y="1674"/>
                    <a:pt x="26773" y="1803"/>
                    <a:pt x="26773" y="2060"/>
                  </a:cubicBezTo>
                  <a:lnTo>
                    <a:pt x="26516" y="1803"/>
                  </a:lnTo>
                  <a:lnTo>
                    <a:pt x="26773" y="1545"/>
                  </a:lnTo>
                  <a:lnTo>
                    <a:pt x="26516" y="1416"/>
                  </a:lnTo>
                  <a:cubicBezTo>
                    <a:pt x="26258" y="1159"/>
                    <a:pt x="25872" y="902"/>
                    <a:pt x="25744" y="644"/>
                  </a:cubicBezTo>
                  <a:lnTo>
                    <a:pt x="24971" y="1"/>
                  </a:lnTo>
                  <a:close/>
                </a:path>
              </a:pathLst>
            </a:custGeom>
            <a:solidFill>
              <a:srgbClr val="D6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7" name="Google Shape;24757;p31"/>
            <p:cNvSpPr/>
            <p:nvPr/>
          </p:nvSpPr>
          <p:spPr>
            <a:xfrm>
              <a:off x="4064200" y="3332050"/>
              <a:ext cx="263900" cy="415200"/>
            </a:xfrm>
            <a:custGeom>
              <a:avLst/>
              <a:gdLst/>
              <a:ahLst/>
              <a:cxnLst/>
              <a:rect l="l" t="t" r="r" b="b"/>
              <a:pathLst>
                <a:path w="10556" h="16608" extrusionOk="0">
                  <a:moveTo>
                    <a:pt x="1867" y="1"/>
                  </a:moveTo>
                  <a:cubicBezTo>
                    <a:pt x="1600" y="1"/>
                    <a:pt x="1320" y="80"/>
                    <a:pt x="1030" y="261"/>
                  </a:cubicBezTo>
                  <a:cubicBezTo>
                    <a:pt x="1" y="1033"/>
                    <a:pt x="515" y="1806"/>
                    <a:pt x="1030" y="2707"/>
                  </a:cubicBezTo>
                  <a:cubicBezTo>
                    <a:pt x="1674" y="3479"/>
                    <a:pt x="1288" y="4380"/>
                    <a:pt x="1288" y="5281"/>
                  </a:cubicBezTo>
                  <a:cubicBezTo>
                    <a:pt x="1288" y="5538"/>
                    <a:pt x="1416" y="5924"/>
                    <a:pt x="1545" y="6311"/>
                  </a:cubicBezTo>
                  <a:cubicBezTo>
                    <a:pt x="2575" y="7469"/>
                    <a:pt x="2189" y="9014"/>
                    <a:pt x="2575" y="10430"/>
                  </a:cubicBezTo>
                  <a:cubicBezTo>
                    <a:pt x="2704" y="11331"/>
                    <a:pt x="2317" y="12360"/>
                    <a:pt x="3218" y="13133"/>
                  </a:cubicBezTo>
                  <a:cubicBezTo>
                    <a:pt x="5149" y="14677"/>
                    <a:pt x="7466" y="15836"/>
                    <a:pt x="9912" y="16608"/>
                  </a:cubicBezTo>
                  <a:cubicBezTo>
                    <a:pt x="10555" y="15321"/>
                    <a:pt x="9912" y="14420"/>
                    <a:pt x="9139" y="13647"/>
                  </a:cubicBezTo>
                  <a:lnTo>
                    <a:pt x="4763" y="2707"/>
                  </a:lnTo>
                  <a:cubicBezTo>
                    <a:pt x="4248" y="2320"/>
                    <a:pt x="3991" y="1677"/>
                    <a:pt x="3605" y="1162"/>
                  </a:cubicBezTo>
                  <a:cubicBezTo>
                    <a:pt x="3142" y="515"/>
                    <a:pt x="2547" y="1"/>
                    <a:pt x="1867" y="1"/>
                  </a:cubicBezTo>
                  <a:close/>
                </a:path>
              </a:pathLst>
            </a:custGeom>
            <a:solidFill>
              <a:srgbClr val="DEE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8" name="Google Shape;24758;p31"/>
            <p:cNvSpPr/>
            <p:nvPr/>
          </p:nvSpPr>
          <p:spPr>
            <a:xfrm>
              <a:off x="3613700" y="1455575"/>
              <a:ext cx="527750" cy="257975"/>
            </a:xfrm>
            <a:custGeom>
              <a:avLst/>
              <a:gdLst/>
              <a:ahLst/>
              <a:cxnLst/>
              <a:rect l="l" t="t" r="r" b="b"/>
              <a:pathLst>
                <a:path w="21110" h="10319" extrusionOk="0">
                  <a:moveTo>
                    <a:pt x="10337" y="1"/>
                  </a:moveTo>
                  <a:cubicBezTo>
                    <a:pt x="10086" y="1"/>
                    <a:pt x="9755" y="422"/>
                    <a:pt x="9525" y="536"/>
                  </a:cubicBezTo>
                  <a:cubicBezTo>
                    <a:pt x="8496" y="1823"/>
                    <a:pt x="6565" y="2081"/>
                    <a:pt x="5921" y="3754"/>
                  </a:cubicBezTo>
                  <a:cubicBezTo>
                    <a:pt x="5535" y="3883"/>
                    <a:pt x="5149" y="4140"/>
                    <a:pt x="5020" y="4526"/>
                  </a:cubicBezTo>
                  <a:cubicBezTo>
                    <a:pt x="4763" y="4655"/>
                    <a:pt x="4505" y="4913"/>
                    <a:pt x="4119" y="5041"/>
                  </a:cubicBezTo>
                  <a:lnTo>
                    <a:pt x="901" y="7358"/>
                  </a:lnTo>
                  <a:cubicBezTo>
                    <a:pt x="901" y="7744"/>
                    <a:pt x="644" y="8002"/>
                    <a:pt x="258" y="8259"/>
                  </a:cubicBezTo>
                  <a:cubicBezTo>
                    <a:pt x="0" y="8517"/>
                    <a:pt x="0" y="8903"/>
                    <a:pt x="129" y="9289"/>
                  </a:cubicBezTo>
                  <a:cubicBezTo>
                    <a:pt x="386" y="9804"/>
                    <a:pt x="901" y="10190"/>
                    <a:pt x="1416" y="10319"/>
                  </a:cubicBezTo>
                  <a:cubicBezTo>
                    <a:pt x="3347" y="9932"/>
                    <a:pt x="4763" y="8774"/>
                    <a:pt x="6565" y="8259"/>
                  </a:cubicBezTo>
                  <a:cubicBezTo>
                    <a:pt x="8367" y="7229"/>
                    <a:pt x="10169" y="5942"/>
                    <a:pt x="11842" y="4526"/>
                  </a:cubicBezTo>
                  <a:cubicBezTo>
                    <a:pt x="13762" y="2394"/>
                    <a:pt x="16476" y="1145"/>
                    <a:pt x="19327" y="1145"/>
                  </a:cubicBezTo>
                  <a:cubicBezTo>
                    <a:pt x="19917" y="1145"/>
                    <a:pt x="20514" y="1198"/>
                    <a:pt x="21110" y="1309"/>
                  </a:cubicBezTo>
                  <a:cubicBezTo>
                    <a:pt x="20595" y="794"/>
                    <a:pt x="19823" y="536"/>
                    <a:pt x="19179" y="536"/>
                  </a:cubicBezTo>
                  <a:cubicBezTo>
                    <a:pt x="16219" y="536"/>
                    <a:pt x="13387" y="408"/>
                    <a:pt x="10426" y="21"/>
                  </a:cubicBezTo>
                  <a:cubicBezTo>
                    <a:pt x="10398" y="7"/>
                    <a:pt x="10368" y="1"/>
                    <a:pt x="10337" y="1"/>
                  </a:cubicBezTo>
                  <a:close/>
                </a:path>
              </a:pathLst>
            </a:custGeom>
            <a:solidFill>
              <a:srgbClr val="D9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9" name="Google Shape;24759;p31"/>
            <p:cNvSpPr/>
            <p:nvPr/>
          </p:nvSpPr>
          <p:spPr>
            <a:xfrm>
              <a:off x="6316725" y="3270975"/>
              <a:ext cx="334700" cy="130350"/>
            </a:xfrm>
            <a:custGeom>
              <a:avLst/>
              <a:gdLst/>
              <a:ahLst/>
              <a:cxnLst/>
              <a:rect l="l" t="t" r="r" b="b"/>
              <a:pathLst>
                <a:path w="13388" h="5214" extrusionOk="0">
                  <a:moveTo>
                    <a:pt x="11071" y="1"/>
                  </a:moveTo>
                  <a:cubicBezTo>
                    <a:pt x="7853" y="1288"/>
                    <a:pt x="4249" y="773"/>
                    <a:pt x="902" y="1417"/>
                  </a:cubicBezTo>
                  <a:cubicBezTo>
                    <a:pt x="1" y="2961"/>
                    <a:pt x="258" y="4377"/>
                    <a:pt x="2060" y="5021"/>
                  </a:cubicBezTo>
                  <a:cubicBezTo>
                    <a:pt x="2575" y="5150"/>
                    <a:pt x="3090" y="5214"/>
                    <a:pt x="3605" y="5214"/>
                  </a:cubicBezTo>
                  <a:cubicBezTo>
                    <a:pt x="4120" y="5214"/>
                    <a:pt x="4635" y="5150"/>
                    <a:pt x="5150" y="5021"/>
                  </a:cubicBezTo>
                  <a:cubicBezTo>
                    <a:pt x="6565" y="4763"/>
                    <a:pt x="5150" y="3862"/>
                    <a:pt x="5407" y="3348"/>
                  </a:cubicBezTo>
                  <a:cubicBezTo>
                    <a:pt x="5536" y="2961"/>
                    <a:pt x="5858" y="2768"/>
                    <a:pt x="6179" y="2768"/>
                  </a:cubicBezTo>
                  <a:cubicBezTo>
                    <a:pt x="6501" y="2768"/>
                    <a:pt x="6823" y="2961"/>
                    <a:pt x="6952" y="3348"/>
                  </a:cubicBezTo>
                  <a:cubicBezTo>
                    <a:pt x="7805" y="4749"/>
                    <a:pt x="8802" y="5170"/>
                    <a:pt x="9847" y="5170"/>
                  </a:cubicBezTo>
                  <a:cubicBezTo>
                    <a:pt x="11011" y="5170"/>
                    <a:pt x="12235" y="4648"/>
                    <a:pt x="13387" y="4377"/>
                  </a:cubicBezTo>
                  <a:cubicBezTo>
                    <a:pt x="13130" y="2704"/>
                    <a:pt x="12358" y="1159"/>
                    <a:pt x="11071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0" name="Google Shape;24760;p31"/>
            <p:cNvSpPr/>
            <p:nvPr/>
          </p:nvSpPr>
          <p:spPr>
            <a:xfrm>
              <a:off x="3304775" y="1472175"/>
              <a:ext cx="547075" cy="95300"/>
            </a:xfrm>
            <a:custGeom>
              <a:avLst/>
              <a:gdLst/>
              <a:ahLst/>
              <a:cxnLst/>
              <a:rect l="l" t="t" r="r" b="b"/>
              <a:pathLst>
                <a:path w="21883" h="3812" extrusionOk="0">
                  <a:moveTo>
                    <a:pt x="21882" y="1"/>
                  </a:moveTo>
                  <a:lnTo>
                    <a:pt x="21882" y="1"/>
                  </a:lnTo>
                  <a:cubicBezTo>
                    <a:pt x="19952" y="130"/>
                    <a:pt x="17892" y="258"/>
                    <a:pt x="15961" y="645"/>
                  </a:cubicBezTo>
                  <a:cubicBezTo>
                    <a:pt x="10684" y="1546"/>
                    <a:pt x="5278" y="2318"/>
                    <a:pt x="1" y="3734"/>
                  </a:cubicBezTo>
                  <a:cubicBezTo>
                    <a:pt x="763" y="3786"/>
                    <a:pt x="1525" y="3812"/>
                    <a:pt x="2286" y="3812"/>
                  </a:cubicBezTo>
                  <a:cubicBezTo>
                    <a:pt x="5252" y="3812"/>
                    <a:pt x="8202" y="3421"/>
                    <a:pt x="11070" y="2704"/>
                  </a:cubicBezTo>
                  <a:cubicBezTo>
                    <a:pt x="11984" y="2399"/>
                    <a:pt x="12938" y="2255"/>
                    <a:pt x="13900" y="2255"/>
                  </a:cubicBezTo>
                  <a:cubicBezTo>
                    <a:pt x="15378" y="2255"/>
                    <a:pt x="16875" y="2595"/>
                    <a:pt x="18278" y="3219"/>
                  </a:cubicBezTo>
                  <a:cubicBezTo>
                    <a:pt x="19823" y="2575"/>
                    <a:pt x="21496" y="1932"/>
                    <a:pt x="21882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1" name="Google Shape;24761;p31"/>
            <p:cNvSpPr/>
            <p:nvPr/>
          </p:nvSpPr>
          <p:spPr>
            <a:xfrm>
              <a:off x="4292675" y="3673225"/>
              <a:ext cx="212400" cy="135175"/>
            </a:xfrm>
            <a:custGeom>
              <a:avLst/>
              <a:gdLst/>
              <a:ahLst/>
              <a:cxnLst/>
              <a:rect l="l" t="t" r="r" b="b"/>
              <a:pathLst>
                <a:path w="8496" h="5407" extrusionOk="0">
                  <a:moveTo>
                    <a:pt x="0" y="0"/>
                  </a:moveTo>
                  <a:lnTo>
                    <a:pt x="773" y="2961"/>
                  </a:lnTo>
                  <a:cubicBezTo>
                    <a:pt x="2961" y="4119"/>
                    <a:pt x="5278" y="5020"/>
                    <a:pt x="7852" y="5406"/>
                  </a:cubicBezTo>
                  <a:cubicBezTo>
                    <a:pt x="7723" y="4892"/>
                    <a:pt x="7466" y="4248"/>
                    <a:pt x="7723" y="3991"/>
                  </a:cubicBezTo>
                  <a:cubicBezTo>
                    <a:pt x="8496" y="3090"/>
                    <a:pt x="8367" y="2703"/>
                    <a:pt x="7209" y="2317"/>
                  </a:cubicBezTo>
                  <a:cubicBezTo>
                    <a:pt x="7031" y="2251"/>
                    <a:pt x="6861" y="2222"/>
                    <a:pt x="6697" y="2222"/>
                  </a:cubicBezTo>
                  <a:cubicBezTo>
                    <a:pt x="5909" y="2222"/>
                    <a:pt x="5251" y="2876"/>
                    <a:pt x="4506" y="3090"/>
                  </a:cubicBezTo>
                  <a:cubicBezTo>
                    <a:pt x="4361" y="3131"/>
                    <a:pt x="4239" y="3150"/>
                    <a:pt x="4138" y="3150"/>
                  </a:cubicBezTo>
                  <a:cubicBezTo>
                    <a:pt x="3025" y="3150"/>
                    <a:pt x="4268" y="886"/>
                    <a:pt x="3251" y="886"/>
                  </a:cubicBezTo>
                  <a:cubicBezTo>
                    <a:pt x="3202" y="886"/>
                    <a:pt x="3149" y="891"/>
                    <a:pt x="3090" y="901"/>
                  </a:cubicBezTo>
                  <a:cubicBezTo>
                    <a:pt x="2889" y="956"/>
                    <a:pt x="2704" y="980"/>
                    <a:pt x="2531" y="980"/>
                  </a:cubicBezTo>
                  <a:cubicBezTo>
                    <a:pt x="1484" y="980"/>
                    <a:pt x="884" y="111"/>
                    <a:pt x="0" y="0"/>
                  </a:cubicBezTo>
                  <a:close/>
                </a:path>
              </a:pathLst>
            </a:custGeom>
            <a:solidFill>
              <a:srgbClr val="25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2" name="Google Shape;24762;p31"/>
            <p:cNvSpPr/>
            <p:nvPr/>
          </p:nvSpPr>
          <p:spPr>
            <a:xfrm>
              <a:off x="3414175" y="3090775"/>
              <a:ext cx="267125" cy="251025"/>
            </a:xfrm>
            <a:custGeom>
              <a:avLst/>
              <a:gdLst/>
              <a:ahLst/>
              <a:cxnLst/>
              <a:rect l="l" t="t" r="r" b="b"/>
              <a:pathLst>
                <a:path w="10685" h="10041" extrusionOk="0">
                  <a:moveTo>
                    <a:pt x="644" y="1"/>
                  </a:moveTo>
                  <a:cubicBezTo>
                    <a:pt x="130" y="387"/>
                    <a:pt x="1" y="1159"/>
                    <a:pt x="516" y="1674"/>
                  </a:cubicBezTo>
                  <a:cubicBezTo>
                    <a:pt x="773" y="1803"/>
                    <a:pt x="1031" y="2060"/>
                    <a:pt x="1031" y="2318"/>
                  </a:cubicBezTo>
                  <a:cubicBezTo>
                    <a:pt x="3991" y="5150"/>
                    <a:pt x="7209" y="7724"/>
                    <a:pt x="10684" y="10041"/>
                  </a:cubicBezTo>
                  <a:cubicBezTo>
                    <a:pt x="10556" y="8882"/>
                    <a:pt x="9912" y="7724"/>
                    <a:pt x="8882" y="7209"/>
                  </a:cubicBezTo>
                  <a:cubicBezTo>
                    <a:pt x="6694" y="5664"/>
                    <a:pt x="4763" y="3862"/>
                    <a:pt x="3090" y="1803"/>
                  </a:cubicBezTo>
                  <a:cubicBezTo>
                    <a:pt x="2318" y="1031"/>
                    <a:pt x="1546" y="516"/>
                    <a:pt x="644" y="1"/>
                  </a:cubicBezTo>
                  <a:close/>
                </a:path>
              </a:pathLst>
            </a:custGeom>
            <a:solidFill>
              <a:srgbClr val="2C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3" name="Google Shape;24763;p31"/>
            <p:cNvSpPr/>
            <p:nvPr/>
          </p:nvSpPr>
          <p:spPr>
            <a:xfrm>
              <a:off x="3835725" y="3476925"/>
              <a:ext cx="199550" cy="119100"/>
            </a:xfrm>
            <a:custGeom>
              <a:avLst/>
              <a:gdLst/>
              <a:ahLst/>
              <a:cxnLst/>
              <a:rect l="l" t="t" r="r" b="b"/>
              <a:pathLst>
                <a:path w="7982" h="4764" extrusionOk="0">
                  <a:moveTo>
                    <a:pt x="1" y="1"/>
                  </a:moveTo>
                  <a:cubicBezTo>
                    <a:pt x="2189" y="2060"/>
                    <a:pt x="4763" y="3605"/>
                    <a:pt x="7595" y="4763"/>
                  </a:cubicBezTo>
                  <a:cubicBezTo>
                    <a:pt x="7724" y="4763"/>
                    <a:pt x="7852" y="4635"/>
                    <a:pt x="7852" y="4377"/>
                  </a:cubicBezTo>
                  <a:cubicBezTo>
                    <a:pt x="7981" y="4248"/>
                    <a:pt x="7852" y="3991"/>
                    <a:pt x="7595" y="3862"/>
                  </a:cubicBezTo>
                  <a:lnTo>
                    <a:pt x="6951" y="3090"/>
                  </a:lnTo>
                  <a:cubicBezTo>
                    <a:pt x="6565" y="1931"/>
                    <a:pt x="4763" y="2060"/>
                    <a:pt x="4635" y="773"/>
                  </a:cubicBezTo>
                  <a:cubicBezTo>
                    <a:pt x="4120" y="258"/>
                    <a:pt x="3347" y="387"/>
                    <a:pt x="2961" y="1"/>
                  </a:cubicBezTo>
                  <a:close/>
                </a:path>
              </a:pathLst>
            </a:custGeom>
            <a:solidFill>
              <a:srgbClr val="407C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4" name="Google Shape;24764;p31"/>
            <p:cNvSpPr/>
            <p:nvPr/>
          </p:nvSpPr>
          <p:spPr>
            <a:xfrm>
              <a:off x="6767250" y="3650700"/>
              <a:ext cx="80475" cy="193100"/>
            </a:xfrm>
            <a:custGeom>
              <a:avLst/>
              <a:gdLst/>
              <a:ahLst/>
              <a:cxnLst/>
              <a:rect l="l" t="t" r="r" b="b"/>
              <a:pathLst>
                <a:path w="3219" h="7724" extrusionOk="0">
                  <a:moveTo>
                    <a:pt x="0" y="0"/>
                  </a:moveTo>
                  <a:lnTo>
                    <a:pt x="0" y="0"/>
                  </a:lnTo>
                  <a:cubicBezTo>
                    <a:pt x="129" y="2832"/>
                    <a:pt x="0" y="6050"/>
                    <a:pt x="3218" y="7723"/>
                  </a:cubicBezTo>
                  <a:cubicBezTo>
                    <a:pt x="2575" y="4892"/>
                    <a:pt x="1416" y="2317"/>
                    <a:pt x="0" y="0"/>
                  </a:cubicBezTo>
                  <a:close/>
                </a:path>
              </a:pathLst>
            </a:custGeom>
            <a:solidFill>
              <a:srgbClr val="33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5" name="Google Shape;24765;p31"/>
            <p:cNvSpPr/>
            <p:nvPr/>
          </p:nvSpPr>
          <p:spPr>
            <a:xfrm>
              <a:off x="4025575" y="3512325"/>
              <a:ext cx="119100" cy="148050"/>
            </a:xfrm>
            <a:custGeom>
              <a:avLst/>
              <a:gdLst/>
              <a:ahLst/>
              <a:cxnLst/>
              <a:rect l="l" t="t" r="r" b="b"/>
              <a:pathLst>
                <a:path w="4764" h="5922" extrusionOk="0">
                  <a:moveTo>
                    <a:pt x="3476" y="1"/>
                  </a:moveTo>
                  <a:lnTo>
                    <a:pt x="2961" y="258"/>
                  </a:lnTo>
                  <a:cubicBezTo>
                    <a:pt x="3090" y="1416"/>
                    <a:pt x="3090" y="2575"/>
                    <a:pt x="3219" y="4120"/>
                  </a:cubicBezTo>
                  <a:cubicBezTo>
                    <a:pt x="2006" y="3392"/>
                    <a:pt x="1250" y="2435"/>
                    <a:pt x="197" y="2435"/>
                  </a:cubicBezTo>
                  <a:cubicBezTo>
                    <a:pt x="133" y="2435"/>
                    <a:pt x="68" y="2439"/>
                    <a:pt x="1" y="2446"/>
                  </a:cubicBezTo>
                  <a:lnTo>
                    <a:pt x="1" y="3347"/>
                  </a:lnTo>
                  <a:lnTo>
                    <a:pt x="4635" y="5922"/>
                  </a:lnTo>
                  <a:lnTo>
                    <a:pt x="4506" y="2704"/>
                  </a:lnTo>
                  <a:cubicBezTo>
                    <a:pt x="3862" y="1931"/>
                    <a:pt x="4763" y="515"/>
                    <a:pt x="3476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6" name="Google Shape;24766;p31"/>
            <p:cNvSpPr/>
            <p:nvPr/>
          </p:nvSpPr>
          <p:spPr>
            <a:xfrm>
              <a:off x="5991725" y="2583975"/>
              <a:ext cx="183450" cy="78625"/>
            </a:xfrm>
            <a:custGeom>
              <a:avLst/>
              <a:gdLst/>
              <a:ahLst/>
              <a:cxnLst/>
              <a:rect l="l" t="t" r="r" b="b"/>
              <a:pathLst>
                <a:path w="7338" h="3145" extrusionOk="0">
                  <a:moveTo>
                    <a:pt x="5857" y="0"/>
                  </a:moveTo>
                  <a:cubicBezTo>
                    <a:pt x="5728" y="0"/>
                    <a:pt x="5600" y="65"/>
                    <a:pt x="5535" y="193"/>
                  </a:cubicBezTo>
                  <a:cubicBezTo>
                    <a:pt x="3862" y="1480"/>
                    <a:pt x="1674" y="708"/>
                    <a:pt x="1" y="1738"/>
                  </a:cubicBezTo>
                  <a:cubicBezTo>
                    <a:pt x="988" y="2866"/>
                    <a:pt x="2129" y="3144"/>
                    <a:pt x="3319" y="3144"/>
                  </a:cubicBezTo>
                  <a:cubicBezTo>
                    <a:pt x="4302" y="3144"/>
                    <a:pt x="5318" y="2954"/>
                    <a:pt x="6308" y="2896"/>
                  </a:cubicBezTo>
                  <a:cubicBezTo>
                    <a:pt x="6951" y="2768"/>
                    <a:pt x="7337" y="2510"/>
                    <a:pt x="7209" y="1738"/>
                  </a:cubicBezTo>
                  <a:lnTo>
                    <a:pt x="6823" y="966"/>
                  </a:lnTo>
                  <a:cubicBezTo>
                    <a:pt x="6694" y="708"/>
                    <a:pt x="6565" y="451"/>
                    <a:pt x="6308" y="322"/>
                  </a:cubicBezTo>
                  <a:lnTo>
                    <a:pt x="6179" y="193"/>
                  </a:lnTo>
                  <a:cubicBezTo>
                    <a:pt x="6115" y="65"/>
                    <a:pt x="5986" y="0"/>
                    <a:pt x="585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7" name="Google Shape;24767;p31"/>
            <p:cNvSpPr/>
            <p:nvPr/>
          </p:nvSpPr>
          <p:spPr>
            <a:xfrm>
              <a:off x="6133325" y="2627400"/>
              <a:ext cx="96550" cy="80475"/>
            </a:xfrm>
            <a:custGeom>
              <a:avLst/>
              <a:gdLst/>
              <a:ahLst/>
              <a:cxnLst/>
              <a:rect l="l" t="t" r="r" b="b"/>
              <a:pathLst>
                <a:path w="3862" h="3219" extrusionOk="0">
                  <a:moveTo>
                    <a:pt x="1545" y="1"/>
                  </a:moveTo>
                  <a:lnTo>
                    <a:pt x="772" y="773"/>
                  </a:lnTo>
                  <a:cubicBezTo>
                    <a:pt x="0" y="1932"/>
                    <a:pt x="2574" y="1932"/>
                    <a:pt x="1545" y="3219"/>
                  </a:cubicBezTo>
                  <a:lnTo>
                    <a:pt x="3862" y="2961"/>
                  </a:lnTo>
                  <a:cubicBezTo>
                    <a:pt x="3733" y="1417"/>
                    <a:pt x="2574" y="773"/>
                    <a:pt x="1545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8" name="Google Shape;24768;p31"/>
            <p:cNvSpPr/>
            <p:nvPr/>
          </p:nvSpPr>
          <p:spPr>
            <a:xfrm>
              <a:off x="5341700" y="1896950"/>
              <a:ext cx="112650" cy="57950"/>
            </a:xfrm>
            <a:custGeom>
              <a:avLst/>
              <a:gdLst/>
              <a:ahLst/>
              <a:cxnLst/>
              <a:rect l="l" t="t" r="r" b="b"/>
              <a:pathLst>
                <a:path w="4506" h="2318" extrusionOk="0">
                  <a:moveTo>
                    <a:pt x="2189" y="0"/>
                  </a:moveTo>
                  <a:cubicBezTo>
                    <a:pt x="1803" y="1159"/>
                    <a:pt x="387" y="1159"/>
                    <a:pt x="1" y="2317"/>
                  </a:cubicBezTo>
                  <a:lnTo>
                    <a:pt x="4506" y="1416"/>
                  </a:lnTo>
                  <a:cubicBezTo>
                    <a:pt x="3862" y="644"/>
                    <a:pt x="3090" y="129"/>
                    <a:pt x="2189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9" name="Google Shape;24769;p31"/>
            <p:cNvSpPr/>
            <p:nvPr/>
          </p:nvSpPr>
          <p:spPr>
            <a:xfrm>
              <a:off x="6651400" y="3380400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773" y="773"/>
                  </a:lnTo>
                  <a:cubicBezTo>
                    <a:pt x="644" y="386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0" name="Google Shape;24770;p31"/>
            <p:cNvSpPr/>
            <p:nvPr/>
          </p:nvSpPr>
          <p:spPr>
            <a:xfrm>
              <a:off x="6152625" y="2592000"/>
              <a:ext cx="9675" cy="16125"/>
            </a:xfrm>
            <a:custGeom>
              <a:avLst/>
              <a:gdLst/>
              <a:ahLst/>
              <a:cxnLst/>
              <a:rect l="l" t="t" r="r" b="b"/>
              <a:pathLst>
                <a:path w="387" h="645" extrusionOk="0">
                  <a:moveTo>
                    <a:pt x="0" y="1"/>
                  </a:moveTo>
                  <a:lnTo>
                    <a:pt x="387" y="645"/>
                  </a:lnTo>
                  <a:cubicBezTo>
                    <a:pt x="387" y="387"/>
                    <a:pt x="258" y="130"/>
                    <a:pt x="0" y="1"/>
                  </a:cubicBez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1" name="Google Shape;24771;p31"/>
            <p:cNvSpPr/>
            <p:nvPr/>
          </p:nvSpPr>
          <p:spPr>
            <a:xfrm>
              <a:off x="6126875" y="2572700"/>
              <a:ext cx="19325" cy="16125"/>
            </a:xfrm>
            <a:custGeom>
              <a:avLst/>
              <a:gdLst/>
              <a:ahLst/>
              <a:cxnLst/>
              <a:rect l="l" t="t" r="r" b="b"/>
              <a:pathLst>
                <a:path w="773" h="645" extrusionOk="0">
                  <a:moveTo>
                    <a:pt x="129" y="1"/>
                  </a:moveTo>
                  <a:cubicBezTo>
                    <a:pt x="1" y="129"/>
                    <a:pt x="1" y="387"/>
                    <a:pt x="129" y="644"/>
                  </a:cubicBezTo>
                  <a:lnTo>
                    <a:pt x="773" y="64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CDD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2" name="Google Shape;24772;p31"/>
            <p:cNvSpPr/>
            <p:nvPr/>
          </p:nvSpPr>
          <p:spPr>
            <a:xfrm>
              <a:off x="5338500" y="1874425"/>
              <a:ext cx="19325" cy="19325"/>
            </a:xfrm>
            <a:custGeom>
              <a:avLst/>
              <a:gdLst/>
              <a:ahLst/>
              <a:cxnLst/>
              <a:rect l="l" t="t" r="r" b="b"/>
              <a:pathLst>
                <a:path w="773" h="773" extrusionOk="0">
                  <a:moveTo>
                    <a:pt x="0" y="0"/>
                  </a:moveTo>
                  <a:lnTo>
                    <a:pt x="0" y="773"/>
                  </a:lnTo>
                  <a:lnTo>
                    <a:pt x="773" y="129"/>
                  </a:lnTo>
                  <a:cubicBezTo>
                    <a:pt x="515" y="0"/>
                    <a:pt x="258" y="0"/>
                    <a:pt x="0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3" name="Google Shape;24773;p31"/>
            <p:cNvSpPr/>
            <p:nvPr/>
          </p:nvSpPr>
          <p:spPr>
            <a:xfrm>
              <a:off x="5319175" y="1855125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1" y="0"/>
                  </a:moveTo>
                  <a:lnTo>
                    <a:pt x="902" y="772"/>
                  </a:lnTo>
                  <a:cubicBezTo>
                    <a:pt x="773" y="386"/>
                    <a:pt x="387" y="129"/>
                    <a:pt x="1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4" name="Google Shape;24774;p31"/>
            <p:cNvSpPr/>
            <p:nvPr/>
          </p:nvSpPr>
          <p:spPr>
            <a:xfrm>
              <a:off x="5277350" y="1834550"/>
              <a:ext cx="22550" cy="20600"/>
            </a:xfrm>
            <a:custGeom>
              <a:avLst/>
              <a:gdLst/>
              <a:ahLst/>
              <a:cxnLst/>
              <a:rect l="l" t="t" r="r" b="b"/>
              <a:pathLst>
                <a:path w="902" h="824" extrusionOk="0">
                  <a:moveTo>
                    <a:pt x="462" y="0"/>
                  </a:moveTo>
                  <a:cubicBezTo>
                    <a:pt x="396" y="0"/>
                    <a:pt x="327" y="16"/>
                    <a:pt x="258" y="51"/>
                  </a:cubicBezTo>
                  <a:cubicBezTo>
                    <a:pt x="129" y="308"/>
                    <a:pt x="1" y="566"/>
                    <a:pt x="1" y="823"/>
                  </a:cubicBezTo>
                  <a:lnTo>
                    <a:pt x="902" y="308"/>
                  </a:lnTo>
                  <a:cubicBezTo>
                    <a:pt x="807" y="120"/>
                    <a:pt x="644" y="0"/>
                    <a:pt x="46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5" name="Google Shape;24775;p31"/>
            <p:cNvSpPr/>
            <p:nvPr/>
          </p:nvSpPr>
          <p:spPr>
            <a:xfrm>
              <a:off x="5531575" y="2620975"/>
              <a:ext cx="659675" cy="183450"/>
            </a:xfrm>
            <a:custGeom>
              <a:avLst/>
              <a:gdLst/>
              <a:ahLst/>
              <a:cxnLst/>
              <a:rect l="l" t="t" r="r" b="b"/>
              <a:pathLst>
                <a:path w="26387" h="7338" extrusionOk="0">
                  <a:moveTo>
                    <a:pt x="18407" y="0"/>
                  </a:moveTo>
                  <a:cubicBezTo>
                    <a:pt x="18278" y="0"/>
                    <a:pt x="18020" y="0"/>
                    <a:pt x="17892" y="129"/>
                  </a:cubicBezTo>
                  <a:cubicBezTo>
                    <a:pt x="17232" y="485"/>
                    <a:pt x="16591" y="560"/>
                    <a:pt x="15955" y="560"/>
                  </a:cubicBezTo>
                  <a:cubicBezTo>
                    <a:pt x="15492" y="560"/>
                    <a:pt x="15030" y="520"/>
                    <a:pt x="14564" y="520"/>
                  </a:cubicBezTo>
                  <a:cubicBezTo>
                    <a:pt x="14051" y="520"/>
                    <a:pt x="13532" y="568"/>
                    <a:pt x="13001" y="773"/>
                  </a:cubicBezTo>
                  <a:cubicBezTo>
                    <a:pt x="11198" y="1030"/>
                    <a:pt x="9396" y="1545"/>
                    <a:pt x="7723" y="2317"/>
                  </a:cubicBezTo>
                  <a:cubicBezTo>
                    <a:pt x="7182" y="2859"/>
                    <a:pt x="6561" y="3005"/>
                    <a:pt x="5911" y="3005"/>
                  </a:cubicBezTo>
                  <a:cubicBezTo>
                    <a:pt x="5151" y="3005"/>
                    <a:pt x="4352" y="2806"/>
                    <a:pt x="3592" y="2806"/>
                  </a:cubicBezTo>
                  <a:cubicBezTo>
                    <a:pt x="3148" y="2806"/>
                    <a:pt x="2718" y="2874"/>
                    <a:pt x="2317" y="3090"/>
                  </a:cubicBezTo>
                  <a:cubicBezTo>
                    <a:pt x="2060" y="3733"/>
                    <a:pt x="1545" y="3733"/>
                    <a:pt x="1030" y="3733"/>
                  </a:cubicBezTo>
                  <a:cubicBezTo>
                    <a:pt x="772" y="3862"/>
                    <a:pt x="515" y="4119"/>
                    <a:pt x="386" y="4377"/>
                  </a:cubicBezTo>
                  <a:cubicBezTo>
                    <a:pt x="258" y="4763"/>
                    <a:pt x="129" y="5020"/>
                    <a:pt x="129" y="5406"/>
                  </a:cubicBezTo>
                  <a:cubicBezTo>
                    <a:pt x="0" y="6179"/>
                    <a:pt x="386" y="6822"/>
                    <a:pt x="901" y="7337"/>
                  </a:cubicBezTo>
                  <a:lnTo>
                    <a:pt x="1159" y="7337"/>
                  </a:lnTo>
                  <a:lnTo>
                    <a:pt x="1416" y="7208"/>
                  </a:lnTo>
                  <a:cubicBezTo>
                    <a:pt x="1545" y="7273"/>
                    <a:pt x="1706" y="7305"/>
                    <a:pt x="1883" y="7305"/>
                  </a:cubicBezTo>
                  <a:cubicBezTo>
                    <a:pt x="2060" y="7305"/>
                    <a:pt x="2253" y="7273"/>
                    <a:pt x="2446" y="7208"/>
                  </a:cubicBezTo>
                  <a:cubicBezTo>
                    <a:pt x="2510" y="7080"/>
                    <a:pt x="2639" y="7015"/>
                    <a:pt x="2784" y="7015"/>
                  </a:cubicBezTo>
                  <a:cubicBezTo>
                    <a:pt x="2928" y="7015"/>
                    <a:pt x="3089" y="7080"/>
                    <a:pt x="3218" y="7208"/>
                  </a:cubicBezTo>
                  <a:lnTo>
                    <a:pt x="17119" y="4892"/>
                  </a:lnTo>
                  <a:cubicBezTo>
                    <a:pt x="19694" y="3090"/>
                    <a:pt x="22783" y="4248"/>
                    <a:pt x="25615" y="3476"/>
                  </a:cubicBezTo>
                  <a:cubicBezTo>
                    <a:pt x="26387" y="2189"/>
                    <a:pt x="25229" y="1802"/>
                    <a:pt x="24842" y="1030"/>
                  </a:cubicBezTo>
                  <a:cubicBezTo>
                    <a:pt x="24049" y="584"/>
                    <a:pt x="23217" y="501"/>
                    <a:pt x="22377" y="501"/>
                  </a:cubicBezTo>
                  <a:cubicBezTo>
                    <a:pt x="21876" y="501"/>
                    <a:pt x="21373" y="530"/>
                    <a:pt x="20872" y="530"/>
                  </a:cubicBezTo>
                  <a:cubicBezTo>
                    <a:pt x="20032" y="530"/>
                    <a:pt x="19200" y="447"/>
                    <a:pt x="18407" y="0"/>
                  </a:cubicBezTo>
                  <a:close/>
                </a:path>
              </a:pathLst>
            </a:custGeom>
            <a:solidFill>
              <a:srgbClr val="D5D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6" name="Google Shape;24776;p31"/>
            <p:cNvSpPr/>
            <p:nvPr/>
          </p:nvSpPr>
          <p:spPr>
            <a:xfrm>
              <a:off x="4360250" y="2021325"/>
              <a:ext cx="531350" cy="208175"/>
            </a:xfrm>
            <a:custGeom>
              <a:avLst/>
              <a:gdLst/>
              <a:ahLst/>
              <a:cxnLst/>
              <a:rect l="l" t="t" r="r" b="b"/>
              <a:pathLst>
                <a:path w="21254" h="8327" extrusionOk="0">
                  <a:moveTo>
                    <a:pt x="19983" y="1"/>
                  </a:moveTo>
                  <a:cubicBezTo>
                    <a:pt x="19543" y="1"/>
                    <a:pt x="18944" y="75"/>
                    <a:pt x="18149" y="174"/>
                  </a:cubicBezTo>
                  <a:cubicBezTo>
                    <a:pt x="16785" y="466"/>
                    <a:pt x="15494" y="1423"/>
                    <a:pt x="14109" y="1423"/>
                  </a:cubicBezTo>
                  <a:cubicBezTo>
                    <a:pt x="13665" y="1423"/>
                    <a:pt x="13212" y="1325"/>
                    <a:pt x="12743" y="1075"/>
                  </a:cubicBezTo>
                  <a:cubicBezTo>
                    <a:pt x="12549" y="1056"/>
                    <a:pt x="12358" y="1046"/>
                    <a:pt x="12169" y="1046"/>
                  </a:cubicBezTo>
                  <a:cubicBezTo>
                    <a:pt x="9857" y="1046"/>
                    <a:pt x="7935" y="2421"/>
                    <a:pt x="5793" y="3134"/>
                  </a:cubicBezTo>
                  <a:cubicBezTo>
                    <a:pt x="4763" y="4808"/>
                    <a:pt x="2704" y="4550"/>
                    <a:pt x="1288" y="5838"/>
                  </a:cubicBezTo>
                  <a:cubicBezTo>
                    <a:pt x="773" y="6352"/>
                    <a:pt x="0" y="6739"/>
                    <a:pt x="258" y="7640"/>
                  </a:cubicBezTo>
                  <a:cubicBezTo>
                    <a:pt x="412" y="8103"/>
                    <a:pt x="752" y="8196"/>
                    <a:pt x="1138" y="8196"/>
                  </a:cubicBezTo>
                  <a:cubicBezTo>
                    <a:pt x="1396" y="8196"/>
                    <a:pt x="1674" y="8154"/>
                    <a:pt x="1931" y="8154"/>
                  </a:cubicBezTo>
                  <a:cubicBezTo>
                    <a:pt x="2360" y="8154"/>
                    <a:pt x="2789" y="8326"/>
                    <a:pt x="3180" y="8326"/>
                  </a:cubicBezTo>
                  <a:cubicBezTo>
                    <a:pt x="3376" y="8326"/>
                    <a:pt x="3562" y="8283"/>
                    <a:pt x="3733" y="8154"/>
                  </a:cubicBezTo>
                  <a:cubicBezTo>
                    <a:pt x="9525" y="6867"/>
                    <a:pt x="15060" y="4679"/>
                    <a:pt x="20724" y="3006"/>
                  </a:cubicBezTo>
                  <a:cubicBezTo>
                    <a:pt x="21202" y="616"/>
                    <a:pt x="21254" y="1"/>
                    <a:pt x="19983" y="1"/>
                  </a:cubicBezTo>
                  <a:close/>
                </a:path>
              </a:pathLst>
            </a:custGeom>
            <a:solidFill>
              <a:srgbClr val="D7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7" name="Google Shape;24777;p31"/>
            <p:cNvSpPr/>
            <p:nvPr/>
          </p:nvSpPr>
          <p:spPr>
            <a:xfrm>
              <a:off x="4701350" y="2781875"/>
              <a:ext cx="571850" cy="154475"/>
            </a:xfrm>
            <a:custGeom>
              <a:avLst/>
              <a:gdLst/>
              <a:ahLst/>
              <a:cxnLst/>
              <a:rect l="l" t="t" r="r" b="b"/>
              <a:pathLst>
                <a:path w="22874" h="6179" extrusionOk="0">
                  <a:moveTo>
                    <a:pt x="20080" y="0"/>
                  </a:moveTo>
                  <a:cubicBezTo>
                    <a:pt x="16347" y="515"/>
                    <a:pt x="12486" y="1030"/>
                    <a:pt x="8753" y="1673"/>
                  </a:cubicBezTo>
                  <a:cubicBezTo>
                    <a:pt x="6301" y="2100"/>
                    <a:pt x="3936" y="2350"/>
                    <a:pt x="1514" y="2350"/>
                  </a:cubicBezTo>
                  <a:cubicBezTo>
                    <a:pt x="1012" y="2350"/>
                    <a:pt x="508" y="2339"/>
                    <a:pt x="0" y="2317"/>
                  </a:cubicBezTo>
                  <a:lnTo>
                    <a:pt x="0" y="2317"/>
                  </a:lnTo>
                  <a:cubicBezTo>
                    <a:pt x="2446" y="3990"/>
                    <a:pt x="5020" y="5278"/>
                    <a:pt x="7723" y="6179"/>
                  </a:cubicBezTo>
                  <a:cubicBezTo>
                    <a:pt x="8238" y="5149"/>
                    <a:pt x="9268" y="5406"/>
                    <a:pt x="10040" y="5278"/>
                  </a:cubicBezTo>
                  <a:cubicBezTo>
                    <a:pt x="14159" y="4505"/>
                    <a:pt x="18407" y="4891"/>
                    <a:pt x="22397" y="3347"/>
                  </a:cubicBezTo>
                  <a:cubicBezTo>
                    <a:pt x="22873" y="2751"/>
                    <a:pt x="22468" y="2045"/>
                    <a:pt x="21895" y="2045"/>
                  </a:cubicBezTo>
                  <a:cubicBezTo>
                    <a:pt x="21849" y="2045"/>
                    <a:pt x="21801" y="2050"/>
                    <a:pt x="21753" y="2060"/>
                  </a:cubicBezTo>
                  <a:cubicBezTo>
                    <a:pt x="20338" y="2060"/>
                    <a:pt x="20338" y="1030"/>
                    <a:pt x="20080" y="0"/>
                  </a:cubicBezTo>
                  <a:close/>
                </a:path>
              </a:pathLst>
            </a:custGeom>
            <a:solidFill>
              <a:srgbClr val="BFC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8" name="Google Shape;24778;p31"/>
            <p:cNvSpPr/>
            <p:nvPr/>
          </p:nvSpPr>
          <p:spPr>
            <a:xfrm>
              <a:off x="5164725" y="2707850"/>
              <a:ext cx="411925" cy="157700"/>
            </a:xfrm>
            <a:custGeom>
              <a:avLst/>
              <a:gdLst/>
              <a:ahLst/>
              <a:cxnLst/>
              <a:rect l="l" t="t" r="r" b="b"/>
              <a:pathLst>
                <a:path w="16477" h="6308" extrusionOk="0">
                  <a:moveTo>
                    <a:pt x="16219" y="1"/>
                  </a:moveTo>
                  <a:lnTo>
                    <a:pt x="1545" y="2961"/>
                  </a:lnTo>
                  <a:cubicBezTo>
                    <a:pt x="1416" y="3219"/>
                    <a:pt x="1288" y="3347"/>
                    <a:pt x="1030" y="3605"/>
                  </a:cubicBezTo>
                  <a:cubicBezTo>
                    <a:pt x="387" y="4120"/>
                    <a:pt x="1" y="4892"/>
                    <a:pt x="258" y="5535"/>
                  </a:cubicBezTo>
                  <a:cubicBezTo>
                    <a:pt x="476" y="5898"/>
                    <a:pt x="775" y="6056"/>
                    <a:pt x="1133" y="6056"/>
                  </a:cubicBezTo>
                  <a:cubicBezTo>
                    <a:pt x="1410" y="6056"/>
                    <a:pt x="1723" y="5961"/>
                    <a:pt x="2060" y="5793"/>
                  </a:cubicBezTo>
                  <a:cubicBezTo>
                    <a:pt x="2377" y="5687"/>
                    <a:pt x="2672" y="5603"/>
                    <a:pt x="2946" y="5603"/>
                  </a:cubicBezTo>
                  <a:cubicBezTo>
                    <a:pt x="3339" y="5603"/>
                    <a:pt x="3687" y="5777"/>
                    <a:pt x="3991" y="6308"/>
                  </a:cubicBezTo>
                  <a:cubicBezTo>
                    <a:pt x="7852" y="6050"/>
                    <a:pt x="11714" y="5278"/>
                    <a:pt x="15446" y="3862"/>
                  </a:cubicBezTo>
                  <a:lnTo>
                    <a:pt x="15446" y="1417"/>
                  </a:lnTo>
                  <a:cubicBezTo>
                    <a:pt x="15446" y="1417"/>
                    <a:pt x="15318" y="1288"/>
                    <a:pt x="15189" y="1159"/>
                  </a:cubicBezTo>
                  <a:cubicBezTo>
                    <a:pt x="15189" y="1030"/>
                    <a:pt x="15318" y="773"/>
                    <a:pt x="15446" y="644"/>
                  </a:cubicBezTo>
                  <a:lnTo>
                    <a:pt x="16219" y="644"/>
                  </a:lnTo>
                  <a:cubicBezTo>
                    <a:pt x="16347" y="644"/>
                    <a:pt x="16347" y="644"/>
                    <a:pt x="16347" y="387"/>
                  </a:cubicBezTo>
                  <a:cubicBezTo>
                    <a:pt x="16476" y="258"/>
                    <a:pt x="16347" y="129"/>
                    <a:pt x="16219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9" name="Google Shape;24779;p31"/>
            <p:cNvSpPr/>
            <p:nvPr/>
          </p:nvSpPr>
          <p:spPr>
            <a:xfrm>
              <a:off x="3977325" y="2102900"/>
              <a:ext cx="530975" cy="263875"/>
            </a:xfrm>
            <a:custGeom>
              <a:avLst/>
              <a:gdLst/>
              <a:ahLst/>
              <a:cxnLst/>
              <a:rect l="l" t="t" r="r" b="b"/>
              <a:pathLst>
                <a:path w="21239" h="10555" extrusionOk="0">
                  <a:moveTo>
                    <a:pt x="21238" y="0"/>
                  </a:moveTo>
                  <a:cubicBezTo>
                    <a:pt x="19436" y="515"/>
                    <a:pt x="17634" y="1159"/>
                    <a:pt x="15961" y="1931"/>
                  </a:cubicBezTo>
                  <a:cubicBezTo>
                    <a:pt x="12357" y="3604"/>
                    <a:pt x="8238" y="3990"/>
                    <a:pt x="5020" y="6307"/>
                  </a:cubicBezTo>
                  <a:cubicBezTo>
                    <a:pt x="4505" y="7080"/>
                    <a:pt x="3347" y="6436"/>
                    <a:pt x="2703" y="7080"/>
                  </a:cubicBezTo>
                  <a:cubicBezTo>
                    <a:pt x="2188" y="7852"/>
                    <a:pt x="1030" y="7208"/>
                    <a:pt x="386" y="7852"/>
                  </a:cubicBezTo>
                  <a:cubicBezTo>
                    <a:pt x="129" y="8109"/>
                    <a:pt x="0" y="8367"/>
                    <a:pt x="129" y="8624"/>
                  </a:cubicBezTo>
                  <a:cubicBezTo>
                    <a:pt x="258" y="9268"/>
                    <a:pt x="644" y="9783"/>
                    <a:pt x="1030" y="10297"/>
                  </a:cubicBezTo>
                  <a:cubicBezTo>
                    <a:pt x="1287" y="10426"/>
                    <a:pt x="1545" y="10555"/>
                    <a:pt x="1931" y="10555"/>
                  </a:cubicBezTo>
                  <a:lnTo>
                    <a:pt x="3218" y="10169"/>
                  </a:lnTo>
                  <a:cubicBezTo>
                    <a:pt x="3604" y="9911"/>
                    <a:pt x="4119" y="9911"/>
                    <a:pt x="4505" y="9654"/>
                  </a:cubicBezTo>
                  <a:cubicBezTo>
                    <a:pt x="5020" y="9525"/>
                    <a:pt x="5406" y="9268"/>
                    <a:pt x="5792" y="9010"/>
                  </a:cubicBezTo>
                  <a:cubicBezTo>
                    <a:pt x="6919" y="8293"/>
                    <a:pt x="8209" y="7902"/>
                    <a:pt x="9467" y="7902"/>
                  </a:cubicBezTo>
                  <a:cubicBezTo>
                    <a:pt x="9790" y="7902"/>
                    <a:pt x="10111" y="7928"/>
                    <a:pt x="10426" y="7981"/>
                  </a:cubicBezTo>
                  <a:cubicBezTo>
                    <a:pt x="11842" y="6693"/>
                    <a:pt x="13644" y="6951"/>
                    <a:pt x="15189" y="6436"/>
                  </a:cubicBezTo>
                  <a:cubicBezTo>
                    <a:pt x="16605" y="6179"/>
                    <a:pt x="17892" y="5664"/>
                    <a:pt x="19050" y="4891"/>
                  </a:cubicBezTo>
                  <a:cubicBezTo>
                    <a:pt x="18278" y="4119"/>
                    <a:pt x="17120" y="4377"/>
                    <a:pt x="16090" y="3990"/>
                  </a:cubicBezTo>
                  <a:cubicBezTo>
                    <a:pt x="17506" y="2188"/>
                    <a:pt x="20337" y="2317"/>
                    <a:pt x="21238" y="0"/>
                  </a:cubicBezTo>
                  <a:close/>
                </a:path>
              </a:pathLst>
            </a:custGeom>
            <a:solidFill>
              <a:srgbClr val="D2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0" name="Google Shape;24780;p31"/>
            <p:cNvSpPr/>
            <p:nvPr/>
          </p:nvSpPr>
          <p:spPr>
            <a:xfrm>
              <a:off x="3761725" y="2309775"/>
              <a:ext cx="247800" cy="111725"/>
            </a:xfrm>
            <a:custGeom>
              <a:avLst/>
              <a:gdLst/>
              <a:ahLst/>
              <a:cxnLst/>
              <a:rect l="l" t="t" r="r" b="b"/>
              <a:pathLst>
                <a:path w="9912" h="4469" extrusionOk="0">
                  <a:moveTo>
                    <a:pt x="7888" y="1"/>
                  </a:moveTo>
                  <a:cubicBezTo>
                    <a:pt x="6642" y="1"/>
                    <a:pt x="5546" y="958"/>
                    <a:pt x="4377" y="1250"/>
                  </a:cubicBezTo>
                  <a:cubicBezTo>
                    <a:pt x="3862" y="2022"/>
                    <a:pt x="2703" y="1379"/>
                    <a:pt x="2060" y="2022"/>
                  </a:cubicBezTo>
                  <a:cubicBezTo>
                    <a:pt x="1030" y="2795"/>
                    <a:pt x="0" y="3824"/>
                    <a:pt x="2317" y="4468"/>
                  </a:cubicBezTo>
                  <a:lnTo>
                    <a:pt x="2575" y="4468"/>
                  </a:lnTo>
                  <a:lnTo>
                    <a:pt x="2832" y="4211"/>
                  </a:lnTo>
                  <a:cubicBezTo>
                    <a:pt x="3148" y="3948"/>
                    <a:pt x="3506" y="3900"/>
                    <a:pt x="3873" y="3900"/>
                  </a:cubicBezTo>
                  <a:cubicBezTo>
                    <a:pt x="4084" y="3900"/>
                    <a:pt x="4297" y="3916"/>
                    <a:pt x="4507" y="3916"/>
                  </a:cubicBezTo>
                  <a:cubicBezTo>
                    <a:pt x="4824" y="3916"/>
                    <a:pt x="5131" y="3879"/>
                    <a:pt x="5406" y="3696"/>
                  </a:cubicBezTo>
                  <a:lnTo>
                    <a:pt x="5664" y="3696"/>
                  </a:lnTo>
                  <a:lnTo>
                    <a:pt x="5921" y="3567"/>
                  </a:lnTo>
                  <a:cubicBezTo>
                    <a:pt x="6565" y="2923"/>
                    <a:pt x="7595" y="3438"/>
                    <a:pt x="8367" y="2923"/>
                  </a:cubicBezTo>
                  <a:cubicBezTo>
                    <a:pt x="8624" y="2409"/>
                    <a:pt x="9010" y="2280"/>
                    <a:pt x="9525" y="2280"/>
                  </a:cubicBezTo>
                  <a:lnTo>
                    <a:pt x="9783" y="2022"/>
                  </a:lnTo>
                  <a:cubicBezTo>
                    <a:pt x="9911" y="1379"/>
                    <a:pt x="9654" y="735"/>
                    <a:pt x="9139" y="349"/>
                  </a:cubicBezTo>
                  <a:cubicBezTo>
                    <a:pt x="8702" y="99"/>
                    <a:pt x="8287" y="1"/>
                    <a:pt x="7888" y="1"/>
                  </a:cubicBez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1" name="Google Shape;24781;p31"/>
            <p:cNvSpPr/>
            <p:nvPr/>
          </p:nvSpPr>
          <p:spPr>
            <a:xfrm>
              <a:off x="3639450" y="2357100"/>
              <a:ext cx="193100" cy="99775"/>
            </a:xfrm>
            <a:custGeom>
              <a:avLst/>
              <a:gdLst/>
              <a:ahLst/>
              <a:cxnLst/>
              <a:rect l="l" t="t" r="r" b="b"/>
              <a:pathLst>
                <a:path w="7724" h="3991" extrusionOk="0">
                  <a:moveTo>
                    <a:pt x="6951" y="1"/>
                  </a:moveTo>
                  <a:cubicBezTo>
                    <a:pt x="5792" y="129"/>
                    <a:pt x="4634" y="194"/>
                    <a:pt x="3475" y="194"/>
                  </a:cubicBezTo>
                  <a:cubicBezTo>
                    <a:pt x="2317" y="194"/>
                    <a:pt x="1158" y="129"/>
                    <a:pt x="0" y="1"/>
                  </a:cubicBezTo>
                  <a:lnTo>
                    <a:pt x="0" y="1"/>
                  </a:lnTo>
                  <a:cubicBezTo>
                    <a:pt x="2188" y="1159"/>
                    <a:pt x="4634" y="1803"/>
                    <a:pt x="6307" y="3733"/>
                  </a:cubicBezTo>
                  <a:cubicBezTo>
                    <a:pt x="6436" y="3991"/>
                    <a:pt x="7208" y="3991"/>
                    <a:pt x="7723" y="3991"/>
                  </a:cubicBezTo>
                  <a:lnTo>
                    <a:pt x="7079" y="2446"/>
                  </a:lnTo>
                  <a:cubicBezTo>
                    <a:pt x="5792" y="1674"/>
                    <a:pt x="6822" y="773"/>
                    <a:pt x="6951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2" name="Google Shape;24782;p31"/>
            <p:cNvSpPr/>
            <p:nvPr/>
          </p:nvSpPr>
          <p:spPr>
            <a:xfrm>
              <a:off x="3999850" y="2280175"/>
              <a:ext cx="238150" cy="99475"/>
            </a:xfrm>
            <a:custGeom>
              <a:avLst/>
              <a:gdLst/>
              <a:ahLst/>
              <a:cxnLst/>
              <a:rect l="l" t="t" r="r" b="b"/>
              <a:pathLst>
                <a:path w="9526" h="3979" extrusionOk="0">
                  <a:moveTo>
                    <a:pt x="7650" y="1"/>
                  </a:moveTo>
                  <a:cubicBezTo>
                    <a:pt x="6406" y="1"/>
                    <a:pt x="5353" y="1133"/>
                    <a:pt x="4119" y="1662"/>
                  </a:cubicBezTo>
                  <a:cubicBezTo>
                    <a:pt x="3990" y="1919"/>
                    <a:pt x="3604" y="2177"/>
                    <a:pt x="3347" y="2434"/>
                  </a:cubicBezTo>
                  <a:lnTo>
                    <a:pt x="1931" y="2434"/>
                  </a:lnTo>
                  <a:cubicBezTo>
                    <a:pt x="1674" y="2692"/>
                    <a:pt x="1287" y="2949"/>
                    <a:pt x="1030" y="3078"/>
                  </a:cubicBezTo>
                  <a:lnTo>
                    <a:pt x="258" y="3078"/>
                  </a:lnTo>
                  <a:lnTo>
                    <a:pt x="258" y="3206"/>
                  </a:lnTo>
                  <a:cubicBezTo>
                    <a:pt x="258" y="3206"/>
                    <a:pt x="129" y="3335"/>
                    <a:pt x="0" y="3464"/>
                  </a:cubicBezTo>
                  <a:cubicBezTo>
                    <a:pt x="0" y="3593"/>
                    <a:pt x="0" y="3721"/>
                    <a:pt x="258" y="3979"/>
                  </a:cubicBezTo>
                  <a:cubicBezTo>
                    <a:pt x="3476" y="3464"/>
                    <a:pt x="6694" y="2434"/>
                    <a:pt x="9525" y="890"/>
                  </a:cubicBezTo>
                  <a:cubicBezTo>
                    <a:pt x="8836" y="240"/>
                    <a:pt x="8223" y="1"/>
                    <a:pt x="7650" y="1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3" name="Google Shape;24783;p31"/>
            <p:cNvSpPr/>
            <p:nvPr/>
          </p:nvSpPr>
          <p:spPr>
            <a:xfrm>
              <a:off x="5586275" y="2680125"/>
              <a:ext cx="138400" cy="49200"/>
            </a:xfrm>
            <a:custGeom>
              <a:avLst/>
              <a:gdLst/>
              <a:ahLst/>
              <a:cxnLst/>
              <a:rect l="l" t="t" r="r" b="b"/>
              <a:pathLst>
                <a:path w="5536" h="1968" extrusionOk="0">
                  <a:moveTo>
                    <a:pt x="4342" y="1"/>
                  </a:moveTo>
                  <a:cubicBezTo>
                    <a:pt x="2852" y="1"/>
                    <a:pt x="1426" y="370"/>
                    <a:pt x="0" y="981"/>
                  </a:cubicBezTo>
                  <a:cubicBezTo>
                    <a:pt x="172" y="1002"/>
                    <a:pt x="347" y="1010"/>
                    <a:pt x="524" y="1010"/>
                  </a:cubicBezTo>
                  <a:cubicBezTo>
                    <a:pt x="878" y="1010"/>
                    <a:pt x="1239" y="981"/>
                    <a:pt x="1593" y="981"/>
                  </a:cubicBezTo>
                  <a:cubicBezTo>
                    <a:pt x="2124" y="981"/>
                    <a:pt x="2639" y="1045"/>
                    <a:pt x="3090" y="1367"/>
                  </a:cubicBezTo>
                  <a:cubicBezTo>
                    <a:pt x="3591" y="1797"/>
                    <a:pt x="3963" y="1968"/>
                    <a:pt x="4250" y="1968"/>
                  </a:cubicBezTo>
                  <a:cubicBezTo>
                    <a:pt x="4993" y="1968"/>
                    <a:pt x="5164" y="823"/>
                    <a:pt x="5535" y="80"/>
                  </a:cubicBezTo>
                  <a:cubicBezTo>
                    <a:pt x="5132" y="26"/>
                    <a:pt x="4735" y="1"/>
                    <a:pt x="4342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4" name="Google Shape;24784;p31"/>
            <p:cNvSpPr/>
            <p:nvPr/>
          </p:nvSpPr>
          <p:spPr>
            <a:xfrm>
              <a:off x="4241175" y="2260575"/>
              <a:ext cx="115875" cy="41850"/>
            </a:xfrm>
            <a:custGeom>
              <a:avLst/>
              <a:gdLst/>
              <a:ahLst/>
              <a:cxnLst/>
              <a:rect l="l" t="t" r="r" b="b"/>
              <a:pathLst>
                <a:path w="4635" h="1674" extrusionOk="0">
                  <a:moveTo>
                    <a:pt x="4635" y="0"/>
                  </a:moveTo>
                  <a:lnTo>
                    <a:pt x="4635" y="0"/>
                  </a:lnTo>
                  <a:cubicBezTo>
                    <a:pt x="4369" y="41"/>
                    <a:pt x="4094" y="53"/>
                    <a:pt x="3815" y="53"/>
                  </a:cubicBezTo>
                  <a:cubicBezTo>
                    <a:pt x="3443" y="53"/>
                    <a:pt x="3064" y="32"/>
                    <a:pt x="2693" y="32"/>
                  </a:cubicBezTo>
                  <a:cubicBezTo>
                    <a:pt x="1594" y="32"/>
                    <a:pt x="568" y="216"/>
                    <a:pt x="1" y="1674"/>
                  </a:cubicBezTo>
                  <a:cubicBezTo>
                    <a:pt x="1674" y="1545"/>
                    <a:pt x="3219" y="1030"/>
                    <a:pt x="4635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5" name="Google Shape;24785;p31"/>
            <p:cNvSpPr/>
            <p:nvPr/>
          </p:nvSpPr>
          <p:spPr>
            <a:xfrm>
              <a:off x="5853350" y="2628100"/>
              <a:ext cx="122325" cy="21175"/>
            </a:xfrm>
            <a:custGeom>
              <a:avLst/>
              <a:gdLst/>
              <a:ahLst/>
              <a:cxnLst/>
              <a:rect l="l" t="t" r="r" b="b"/>
              <a:pathLst>
                <a:path w="4893" h="847" extrusionOk="0">
                  <a:moveTo>
                    <a:pt x="3549" y="1"/>
                  </a:moveTo>
                  <a:cubicBezTo>
                    <a:pt x="2331" y="1"/>
                    <a:pt x="1132" y="240"/>
                    <a:pt x="1" y="616"/>
                  </a:cubicBezTo>
                  <a:cubicBezTo>
                    <a:pt x="914" y="616"/>
                    <a:pt x="1865" y="846"/>
                    <a:pt x="2770" y="846"/>
                  </a:cubicBezTo>
                  <a:cubicBezTo>
                    <a:pt x="3525" y="846"/>
                    <a:pt x="4248" y="687"/>
                    <a:pt x="4892" y="102"/>
                  </a:cubicBezTo>
                  <a:cubicBezTo>
                    <a:pt x="4444" y="33"/>
                    <a:pt x="3995" y="1"/>
                    <a:pt x="3549" y="1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6" name="Google Shape;24786;p31"/>
            <p:cNvSpPr/>
            <p:nvPr/>
          </p:nvSpPr>
          <p:spPr>
            <a:xfrm>
              <a:off x="3832525" y="2387575"/>
              <a:ext cx="64375" cy="28600"/>
            </a:xfrm>
            <a:custGeom>
              <a:avLst/>
              <a:gdLst/>
              <a:ahLst/>
              <a:cxnLst/>
              <a:rect l="l" t="t" r="r" b="b"/>
              <a:pathLst>
                <a:path w="2575" h="1144" extrusionOk="0">
                  <a:moveTo>
                    <a:pt x="783" y="0"/>
                  </a:moveTo>
                  <a:cubicBezTo>
                    <a:pt x="436" y="0"/>
                    <a:pt x="150" y="248"/>
                    <a:pt x="0" y="1099"/>
                  </a:cubicBezTo>
                  <a:cubicBezTo>
                    <a:pt x="203" y="1128"/>
                    <a:pt x="405" y="1143"/>
                    <a:pt x="606" y="1143"/>
                  </a:cubicBezTo>
                  <a:cubicBezTo>
                    <a:pt x="1300" y="1143"/>
                    <a:pt x="1976" y="954"/>
                    <a:pt x="2574" y="455"/>
                  </a:cubicBezTo>
                  <a:lnTo>
                    <a:pt x="2574" y="455"/>
                  </a:lnTo>
                  <a:cubicBezTo>
                    <a:pt x="2512" y="473"/>
                    <a:pt x="2447" y="481"/>
                    <a:pt x="2381" y="481"/>
                  </a:cubicBezTo>
                  <a:cubicBezTo>
                    <a:pt x="1867" y="481"/>
                    <a:pt x="1267" y="0"/>
                    <a:pt x="783" y="0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7" name="Google Shape;24787;p31"/>
            <p:cNvSpPr/>
            <p:nvPr/>
          </p:nvSpPr>
          <p:spPr>
            <a:xfrm>
              <a:off x="3909750" y="2377350"/>
              <a:ext cx="61150" cy="20850"/>
            </a:xfrm>
            <a:custGeom>
              <a:avLst/>
              <a:gdLst/>
              <a:ahLst/>
              <a:cxnLst/>
              <a:rect l="l" t="t" r="r" b="b"/>
              <a:pathLst>
                <a:path w="2446" h="834" extrusionOk="0">
                  <a:moveTo>
                    <a:pt x="1502" y="1"/>
                  </a:moveTo>
                  <a:cubicBezTo>
                    <a:pt x="940" y="1"/>
                    <a:pt x="416" y="153"/>
                    <a:pt x="0" y="735"/>
                  </a:cubicBezTo>
                  <a:cubicBezTo>
                    <a:pt x="233" y="802"/>
                    <a:pt x="466" y="834"/>
                    <a:pt x="694" y="834"/>
                  </a:cubicBezTo>
                  <a:cubicBezTo>
                    <a:pt x="1350" y="834"/>
                    <a:pt x="1969" y="569"/>
                    <a:pt x="2446" y="92"/>
                  </a:cubicBezTo>
                  <a:cubicBezTo>
                    <a:pt x="2127" y="46"/>
                    <a:pt x="1809" y="1"/>
                    <a:pt x="1502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8" name="Google Shape;24788;p31"/>
            <p:cNvSpPr/>
            <p:nvPr/>
          </p:nvSpPr>
          <p:spPr>
            <a:xfrm>
              <a:off x="3970875" y="2360325"/>
              <a:ext cx="35425" cy="22550"/>
            </a:xfrm>
            <a:custGeom>
              <a:avLst/>
              <a:gdLst/>
              <a:ahLst/>
              <a:cxnLst/>
              <a:rect l="l" t="t" r="r" b="b"/>
              <a:pathLst>
                <a:path w="1417" h="902" extrusionOk="0">
                  <a:moveTo>
                    <a:pt x="1417" y="0"/>
                  </a:moveTo>
                  <a:cubicBezTo>
                    <a:pt x="773" y="0"/>
                    <a:pt x="258" y="129"/>
                    <a:pt x="1" y="901"/>
                  </a:cubicBezTo>
                  <a:lnTo>
                    <a:pt x="1417" y="644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9" name="Google Shape;24789;p31"/>
            <p:cNvSpPr/>
            <p:nvPr/>
          </p:nvSpPr>
          <p:spPr>
            <a:xfrm>
              <a:off x="5570175" y="2701425"/>
              <a:ext cx="16125" cy="22550"/>
            </a:xfrm>
            <a:custGeom>
              <a:avLst/>
              <a:gdLst/>
              <a:ahLst/>
              <a:cxnLst/>
              <a:rect l="l" t="t" r="r" b="b"/>
              <a:pathLst>
                <a:path w="645" h="902" extrusionOk="0">
                  <a:moveTo>
                    <a:pt x="644" y="0"/>
                  </a:moveTo>
                  <a:cubicBezTo>
                    <a:pt x="387" y="0"/>
                    <a:pt x="129" y="0"/>
                    <a:pt x="1" y="258"/>
                  </a:cubicBezTo>
                  <a:lnTo>
                    <a:pt x="1" y="901"/>
                  </a:lnTo>
                  <a:cubicBezTo>
                    <a:pt x="387" y="773"/>
                    <a:pt x="644" y="386"/>
                    <a:pt x="644" y="0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0" name="Google Shape;24790;p31"/>
            <p:cNvSpPr/>
            <p:nvPr/>
          </p:nvSpPr>
          <p:spPr>
            <a:xfrm>
              <a:off x="5319175" y="195487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ubicBezTo>
                    <a:pt x="387" y="644"/>
                    <a:pt x="773" y="386"/>
                    <a:pt x="902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1" name="Google Shape;24791;p31"/>
            <p:cNvSpPr/>
            <p:nvPr/>
          </p:nvSpPr>
          <p:spPr>
            <a:xfrm>
              <a:off x="3407750" y="1700650"/>
              <a:ext cx="160925" cy="159150"/>
            </a:xfrm>
            <a:custGeom>
              <a:avLst/>
              <a:gdLst/>
              <a:ahLst/>
              <a:cxnLst/>
              <a:rect l="l" t="t" r="r" b="b"/>
              <a:pathLst>
                <a:path w="6437" h="6366" extrusionOk="0">
                  <a:moveTo>
                    <a:pt x="5407" y="1"/>
                  </a:moveTo>
                  <a:lnTo>
                    <a:pt x="901" y="2446"/>
                  </a:lnTo>
                  <a:cubicBezTo>
                    <a:pt x="387" y="2833"/>
                    <a:pt x="129" y="3347"/>
                    <a:pt x="0" y="3991"/>
                  </a:cubicBezTo>
                  <a:lnTo>
                    <a:pt x="0" y="4635"/>
                  </a:lnTo>
                  <a:cubicBezTo>
                    <a:pt x="694" y="4981"/>
                    <a:pt x="142" y="6365"/>
                    <a:pt x="1140" y="6365"/>
                  </a:cubicBezTo>
                  <a:cubicBezTo>
                    <a:pt x="1253" y="6365"/>
                    <a:pt x="1387" y="6347"/>
                    <a:pt x="1545" y="6308"/>
                  </a:cubicBezTo>
                  <a:lnTo>
                    <a:pt x="3862" y="5536"/>
                  </a:lnTo>
                  <a:cubicBezTo>
                    <a:pt x="4634" y="4635"/>
                    <a:pt x="6308" y="4892"/>
                    <a:pt x="6436" y="3219"/>
                  </a:cubicBezTo>
                  <a:cubicBezTo>
                    <a:pt x="5535" y="2318"/>
                    <a:pt x="6179" y="902"/>
                    <a:pt x="5407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2" name="Google Shape;24792;p31"/>
            <p:cNvSpPr/>
            <p:nvPr/>
          </p:nvSpPr>
          <p:spPr>
            <a:xfrm>
              <a:off x="3513950" y="1679525"/>
              <a:ext cx="141600" cy="109800"/>
            </a:xfrm>
            <a:custGeom>
              <a:avLst/>
              <a:gdLst/>
              <a:ahLst/>
              <a:cxnLst/>
              <a:rect l="l" t="t" r="r" b="b"/>
              <a:pathLst>
                <a:path w="5664" h="4392" extrusionOk="0">
                  <a:moveTo>
                    <a:pt x="3084" y="0"/>
                  </a:moveTo>
                  <a:cubicBezTo>
                    <a:pt x="2962" y="0"/>
                    <a:pt x="2835" y="21"/>
                    <a:pt x="2703" y="73"/>
                  </a:cubicBezTo>
                  <a:cubicBezTo>
                    <a:pt x="2317" y="717"/>
                    <a:pt x="1673" y="588"/>
                    <a:pt x="1159" y="846"/>
                  </a:cubicBezTo>
                  <a:cubicBezTo>
                    <a:pt x="0" y="3678"/>
                    <a:pt x="0" y="3678"/>
                    <a:pt x="2188" y="4064"/>
                  </a:cubicBezTo>
                  <a:cubicBezTo>
                    <a:pt x="2358" y="4289"/>
                    <a:pt x="2576" y="4391"/>
                    <a:pt x="2790" y="4391"/>
                  </a:cubicBezTo>
                  <a:cubicBezTo>
                    <a:pt x="3065" y="4391"/>
                    <a:pt x="3331" y="4224"/>
                    <a:pt x="3475" y="3935"/>
                  </a:cubicBezTo>
                  <a:cubicBezTo>
                    <a:pt x="3475" y="3806"/>
                    <a:pt x="3475" y="3549"/>
                    <a:pt x="3604" y="3420"/>
                  </a:cubicBezTo>
                  <a:cubicBezTo>
                    <a:pt x="4119" y="2648"/>
                    <a:pt x="5664" y="2390"/>
                    <a:pt x="5149" y="974"/>
                  </a:cubicBezTo>
                  <a:lnTo>
                    <a:pt x="4376" y="202"/>
                  </a:lnTo>
                  <a:cubicBezTo>
                    <a:pt x="4318" y="217"/>
                    <a:pt x="4259" y="223"/>
                    <a:pt x="4200" y="223"/>
                  </a:cubicBezTo>
                  <a:cubicBezTo>
                    <a:pt x="3848" y="223"/>
                    <a:pt x="3490" y="0"/>
                    <a:pt x="3084" y="0"/>
                  </a:cubicBezTo>
                  <a:close/>
                </a:path>
              </a:pathLst>
            </a:custGeom>
            <a:solidFill>
              <a:srgbClr val="E6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3" name="Google Shape;24793;p31"/>
            <p:cNvSpPr/>
            <p:nvPr/>
          </p:nvSpPr>
          <p:spPr>
            <a:xfrm>
              <a:off x="3604050" y="1659750"/>
              <a:ext cx="170575" cy="102075"/>
            </a:xfrm>
            <a:custGeom>
              <a:avLst/>
              <a:gdLst/>
              <a:ahLst/>
              <a:cxnLst/>
              <a:rect l="l" t="t" r="r" b="b"/>
              <a:pathLst>
                <a:path w="6823" h="4083" extrusionOk="0">
                  <a:moveTo>
                    <a:pt x="6047" y="0"/>
                  </a:moveTo>
                  <a:cubicBezTo>
                    <a:pt x="4305" y="0"/>
                    <a:pt x="3108" y="1411"/>
                    <a:pt x="1416" y="1637"/>
                  </a:cubicBezTo>
                  <a:lnTo>
                    <a:pt x="0" y="4082"/>
                  </a:lnTo>
                  <a:cubicBezTo>
                    <a:pt x="2317" y="2924"/>
                    <a:pt x="4634" y="1637"/>
                    <a:pt x="6822" y="92"/>
                  </a:cubicBezTo>
                  <a:cubicBezTo>
                    <a:pt x="6551" y="28"/>
                    <a:pt x="6294" y="0"/>
                    <a:pt x="6047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4" name="Google Shape;24794;p31"/>
            <p:cNvSpPr/>
            <p:nvPr/>
          </p:nvSpPr>
          <p:spPr>
            <a:xfrm>
              <a:off x="3871125" y="2297775"/>
              <a:ext cx="119100" cy="41850"/>
            </a:xfrm>
            <a:custGeom>
              <a:avLst/>
              <a:gdLst/>
              <a:ahLst/>
              <a:cxnLst/>
              <a:rect l="l" t="t" r="r" b="b"/>
              <a:pathLst>
                <a:path w="4764" h="1674" extrusionOk="0">
                  <a:moveTo>
                    <a:pt x="3895" y="1"/>
                  </a:moveTo>
                  <a:cubicBezTo>
                    <a:pt x="2476" y="1"/>
                    <a:pt x="1098" y="614"/>
                    <a:pt x="1" y="1601"/>
                  </a:cubicBezTo>
                  <a:cubicBezTo>
                    <a:pt x="220" y="1652"/>
                    <a:pt x="436" y="1674"/>
                    <a:pt x="648" y="1674"/>
                  </a:cubicBezTo>
                  <a:cubicBezTo>
                    <a:pt x="1973" y="1674"/>
                    <a:pt x="3170" y="820"/>
                    <a:pt x="4524" y="820"/>
                  </a:cubicBezTo>
                  <a:cubicBezTo>
                    <a:pt x="4603" y="820"/>
                    <a:pt x="4683" y="823"/>
                    <a:pt x="4763" y="829"/>
                  </a:cubicBezTo>
                  <a:lnTo>
                    <a:pt x="4634" y="57"/>
                  </a:lnTo>
                  <a:cubicBezTo>
                    <a:pt x="4388" y="19"/>
                    <a:pt x="4141" y="1"/>
                    <a:pt x="3895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5" name="Google Shape;24795;p31"/>
            <p:cNvSpPr/>
            <p:nvPr/>
          </p:nvSpPr>
          <p:spPr>
            <a:xfrm>
              <a:off x="3504275" y="1777875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3862" y="1"/>
                  </a:moveTo>
                  <a:lnTo>
                    <a:pt x="2575" y="130"/>
                  </a:lnTo>
                  <a:cubicBezTo>
                    <a:pt x="1932" y="1288"/>
                    <a:pt x="387" y="1031"/>
                    <a:pt x="1" y="2318"/>
                  </a:cubicBezTo>
                  <a:cubicBezTo>
                    <a:pt x="1674" y="2318"/>
                    <a:pt x="3090" y="1417"/>
                    <a:pt x="3862" y="1"/>
                  </a:cubicBezTo>
                  <a:close/>
                </a:path>
              </a:pathLst>
            </a:custGeom>
            <a:solidFill>
              <a:srgbClr val="12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6" name="Google Shape;24796;p31"/>
            <p:cNvSpPr/>
            <p:nvPr/>
          </p:nvSpPr>
          <p:spPr>
            <a:xfrm>
              <a:off x="5222650" y="1854300"/>
              <a:ext cx="57950" cy="28500"/>
            </a:xfrm>
            <a:custGeom>
              <a:avLst/>
              <a:gdLst/>
              <a:ahLst/>
              <a:cxnLst/>
              <a:rect l="l" t="t" r="r" b="b"/>
              <a:pathLst>
                <a:path w="2318" h="1140" extrusionOk="0">
                  <a:moveTo>
                    <a:pt x="1865" y="0"/>
                  </a:moveTo>
                  <a:cubicBezTo>
                    <a:pt x="1155" y="0"/>
                    <a:pt x="534" y="250"/>
                    <a:pt x="0" y="677"/>
                  </a:cubicBezTo>
                  <a:cubicBezTo>
                    <a:pt x="373" y="1008"/>
                    <a:pt x="680" y="1140"/>
                    <a:pt x="945" y="1140"/>
                  </a:cubicBezTo>
                  <a:cubicBezTo>
                    <a:pt x="1504" y="1140"/>
                    <a:pt x="1881" y="557"/>
                    <a:pt x="2317" y="33"/>
                  </a:cubicBezTo>
                  <a:cubicBezTo>
                    <a:pt x="2163" y="11"/>
                    <a:pt x="2012" y="0"/>
                    <a:pt x="1865" y="0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7" name="Google Shape;24797;p31"/>
            <p:cNvSpPr/>
            <p:nvPr/>
          </p:nvSpPr>
          <p:spPr>
            <a:xfrm>
              <a:off x="3813200" y="2336275"/>
              <a:ext cx="57950" cy="21575"/>
            </a:xfrm>
            <a:custGeom>
              <a:avLst/>
              <a:gdLst/>
              <a:ahLst/>
              <a:cxnLst/>
              <a:rect l="l" t="t" r="r" b="b"/>
              <a:pathLst>
                <a:path w="2318" h="863" extrusionOk="0">
                  <a:moveTo>
                    <a:pt x="1584" y="1"/>
                  </a:moveTo>
                  <a:cubicBezTo>
                    <a:pt x="951" y="1"/>
                    <a:pt x="374" y="180"/>
                    <a:pt x="1" y="834"/>
                  </a:cubicBezTo>
                  <a:cubicBezTo>
                    <a:pt x="301" y="834"/>
                    <a:pt x="601" y="862"/>
                    <a:pt x="887" y="862"/>
                  </a:cubicBezTo>
                  <a:cubicBezTo>
                    <a:pt x="1460" y="862"/>
                    <a:pt x="1974" y="748"/>
                    <a:pt x="2318" y="61"/>
                  </a:cubicBezTo>
                  <a:cubicBezTo>
                    <a:pt x="2070" y="26"/>
                    <a:pt x="1823" y="1"/>
                    <a:pt x="1584" y="1"/>
                  </a:cubicBezTo>
                  <a:close/>
                </a:path>
              </a:pathLst>
            </a:custGeom>
            <a:solidFill>
              <a:srgbClr val="BB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8" name="Google Shape;24798;p31"/>
            <p:cNvSpPr/>
            <p:nvPr/>
          </p:nvSpPr>
          <p:spPr>
            <a:xfrm>
              <a:off x="3986975" y="2279075"/>
              <a:ext cx="57950" cy="21650"/>
            </a:xfrm>
            <a:custGeom>
              <a:avLst/>
              <a:gdLst/>
              <a:ahLst/>
              <a:cxnLst/>
              <a:rect l="l" t="t" r="r" b="b"/>
              <a:pathLst>
                <a:path w="2318" h="866" extrusionOk="0">
                  <a:moveTo>
                    <a:pt x="1878" y="0"/>
                  </a:moveTo>
                  <a:cubicBezTo>
                    <a:pt x="1162" y="0"/>
                    <a:pt x="537" y="269"/>
                    <a:pt x="0" y="805"/>
                  </a:cubicBezTo>
                  <a:cubicBezTo>
                    <a:pt x="248" y="840"/>
                    <a:pt x="495" y="866"/>
                    <a:pt x="734" y="866"/>
                  </a:cubicBezTo>
                  <a:cubicBezTo>
                    <a:pt x="1367" y="866"/>
                    <a:pt x="1944" y="686"/>
                    <a:pt x="2317" y="33"/>
                  </a:cubicBezTo>
                  <a:cubicBezTo>
                    <a:pt x="2167" y="11"/>
                    <a:pt x="2021" y="0"/>
                    <a:pt x="1878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9" name="Google Shape;24799;p31"/>
            <p:cNvSpPr/>
            <p:nvPr/>
          </p:nvSpPr>
          <p:spPr>
            <a:xfrm>
              <a:off x="4044900" y="2259775"/>
              <a:ext cx="57950" cy="22275"/>
            </a:xfrm>
            <a:custGeom>
              <a:avLst/>
              <a:gdLst/>
              <a:ahLst/>
              <a:cxnLst/>
              <a:rect l="l" t="t" r="r" b="b"/>
              <a:pathLst>
                <a:path w="2318" h="891" extrusionOk="0">
                  <a:moveTo>
                    <a:pt x="1922" y="0"/>
                  </a:moveTo>
                  <a:cubicBezTo>
                    <a:pt x="1252" y="0"/>
                    <a:pt x="537" y="268"/>
                    <a:pt x="0" y="805"/>
                  </a:cubicBezTo>
                  <a:cubicBezTo>
                    <a:pt x="301" y="847"/>
                    <a:pt x="601" y="890"/>
                    <a:pt x="887" y="890"/>
                  </a:cubicBezTo>
                  <a:cubicBezTo>
                    <a:pt x="1459" y="890"/>
                    <a:pt x="1974" y="719"/>
                    <a:pt x="2317" y="32"/>
                  </a:cubicBezTo>
                  <a:cubicBezTo>
                    <a:pt x="2188" y="11"/>
                    <a:pt x="2056" y="0"/>
                    <a:pt x="1922" y="0"/>
                  </a:cubicBezTo>
                  <a:close/>
                </a:path>
              </a:pathLst>
            </a:custGeom>
            <a:solidFill>
              <a:srgbClr val="B3C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0" name="Google Shape;24800;p31"/>
            <p:cNvSpPr/>
            <p:nvPr/>
          </p:nvSpPr>
          <p:spPr>
            <a:xfrm>
              <a:off x="3867900" y="2893750"/>
              <a:ext cx="315400" cy="588825"/>
            </a:xfrm>
            <a:custGeom>
              <a:avLst/>
              <a:gdLst/>
              <a:ahLst/>
              <a:cxnLst/>
              <a:rect l="l" t="t" r="r" b="b"/>
              <a:pathLst>
                <a:path w="12616" h="23553" extrusionOk="0">
                  <a:moveTo>
                    <a:pt x="2207" y="0"/>
                  </a:moveTo>
                  <a:cubicBezTo>
                    <a:pt x="1946" y="0"/>
                    <a:pt x="1681" y="114"/>
                    <a:pt x="1417" y="416"/>
                  </a:cubicBezTo>
                  <a:cubicBezTo>
                    <a:pt x="1" y="1575"/>
                    <a:pt x="1545" y="2862"/>
                    <a:pt x="1674" y="4149"/>
                  </a:cubicBezTo>
                  <a:cubicBezTo>
                    <a:pt x="2318" y="5694"/>
                    <a:pt x="2961" y="7238"/>
                    <a:pt x="3605" y="8654"/>
                  </a:cubicBezTo>
                  <a:cubicBezTo>
                    <a:pt x="5922" y="13288"/>
                    <a:pt x="7595" y="18050"/>
                    <a:pt x="8754" y="23070"/>
                  </a:cubicBezTo>
                  <a:cubicBezTo>
                    <a:pt x="8754" y="23382"/>
                    <a:pt x="8848" y="23552"/>
                    <a:pt x="9008" y="23552"/>
                  </a:cubicBezTo>
                  <a:cubicBezTo>
                    <a:pt x="9113" y="23552"/>
                    <a:pt x="9245" y="23480"/>
                    <a:pt x="9397" y="23328"/>
                  </a:cubicBezTo>
                  <a:cubicBezTo>
                    <a:pt x="10684" y="21654"/>
                    <a:pt x="9140" y="19981"/>
                    <a:pt x="9011" y="18308"/>
                  </a:cubicBezTo>
                  <a:cubicBezTo>
                    <a:pt x="9103" y="18296"/>
                    <a:pt x="9191" y="18290"/>
                    <a:pt x="9275" y="18290"/>
                  </a:cubicBezTo>
                  <a:cubicBezTo>
                    <a:pt x="10823" y="18290"/>
                    <a:pt x="11002" y="20278"/>
                    <a:pt x="12287" y="20278"/>
                  </a:cubicBezTo>
                  <a:cubicBezTo>
                    <a:pt x="12389" y="20278"/>
                    <a:pt x="12498" y="20266"/>
                    <a:pt x="12615" y="20239"/>
                  </a:cubicBezTo>
                  <a:cubicBezTo>
                    <a:pt x="12615" y="19466"/>
                    <a:pt x="12358" y="18694"/>
                    <a:pt x="12229" y="18050"/>
                  </a:cubicBezTo>
                  <a:cubicBezTo>
                    <a:pt x="9655" y="12258"/>
                    <a:pt x="7338" y="6337"/>
                    <a:pt x="3991" y="931"/>
                  </a:cubicBezTo>
                  <a:cubicBezTo>
                    <a:pt x="3446" y="658"/>
                    <a:pt x="2836" y="0"/>
                    <a:pt x="2207" y="0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1" name="Google Shape;24801;p31"/>
            <p:cNvSpPr/>
            <p:nvPr/>
          </p:nvSpPr>
          <p:spPr>
            <a:xfrm>
              <a:off x="4546900" y="2948700"/>
              <a:ext cx="359000" cy="436525"/>
            </a:xfrm>
            <a:custGeom>
              <a:avLst/>
              <a:gdLst/>
              <a:ahLst/>
              <a:cxnLst/>
              <a:rect l="l" t="t" r="r" b="b"/>
              <a:pathLst>
                <a:path w="14360" h="17461" extrusionOk="0">
                  <a:moveTo>
                    <a:pt x="3815" y="1"/>
                  </a:moveTo>
                  <a:cubicBezTo>
                    <a:pt x="2571" y="1"/>
                    <a:pt x="1286" y="444"/>
                    <a:pt x="0" y="1179"/>
                  </a:cubicBezTo>
                  <a:cubicBezTo>
                    <a:pt x="0" y="1436"/>
                    <a:pt x="129" y="1822"/>
                    <a:pt x="386" y="2209"/>
                  </a:cubicBezTo>
                  <a:cubicBezTo>
                    <a:pt x="3604" y="6327"/>
                    <a:pt x="7337" y="10060"/>
                    <a:pt x="9782" y="14823"/>
                  </a:cubicBezTo>
                  <a:cubicBezTo>
                    <a:pt x="10297" y="15724"/>
                    <a:pt x="10941" y="16625"/>
                    <a:pt x="11584" y="17397"/>
                  </a:cubicBezTo>
                  <a:cubicBezTo>
                    <a:pt x="11885" y="17440"/>
                    <a:pt x="12153" y="17461"/>
                    <a:pt x="12393" y="17461"/>
                  </a:cubicBezTo>
                  <a:cubicBezTo>
                    <a:pt x="14308" y="17461"/>
                    <a:pt x="14359" y="16138"/>
                    <a:pt x="13901" y="14308"/>
                  </a:cubicBezTo>
                  <a:lnTo>
                    <a:pt x="8367" y="6585"/>
                  </a:lnTo>
                  <a:cubicBezTo>
                    <a:pt x="8238" y="5684"/>
                    <a:pt x="7723" y="4912"/>
                    <a:pt x="7723" y="4011"/>
                  </a:cubicBezTo>
                  <a:lnTo>
                    <a:pt x="7723" y="1822"/>
                  </a:lnTo>
                  <a:cubicBezTo>
                    <a:pt x="6508" y="540"/>
                    <a:pt x="5187" y="1"/>
                    <a:pt x="3815" y="1"/>
                  </a:cubicBezTo>
                  <a:close/>
                </a:path>
              </a:pathLst>
            </a:custGeom>
            <a:solidFill>
              <a:srgbClr val="CF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2" name="Google Shape;24802;p31"/>
            <p:cNvSpPr/>
            <p:nvPr/>
          </p:nvSpPr>
          <p:spPr>
            <a:xfrm>
              <a:off x="4997400" y="3572200"/>
              <a:ext cx="263900" cy="415350"/>
            </a:xfrm>
            <a:custGeom>
              <a:avLst/>
              <a:gdLst/>
              <a:ahLst/>
              <a:cxnLst/>
              <a:rect l="l" t="t" r="r" b="b"/>
              <a:pathLst>
                <a:path w="10556" h="16614" extrusionOk="0">
                  <a:moveTo>
                    <a:pt x="2221" y="1"/>
                  </a:moveTo>
                  <a:cubicBezTo>
                    <a:pt x="1871" y="1"/>
                    <a:pt x="1476" y="120"/>
                    <a:pt x="1287" y="309"/>
                  </a:cubicBezTo>
                  <a:cubicBezTo>
                    <a:pt x="1030" y="566"/>
                    <a:pt x="773" y="824"/>
                    <a:pt x="644" y="1081"/>
                  </a:cubicBezTo>
                  <a:cubicBezTo>
                    <a:pt x="0" y="1982"/>
                    <a:pt x="0" y="3012"/>
                    <a:pt x="515" y="3913"/>
                  </a:cubicBezTo>
                  <a:cubicBezTo>
                    <a:pt x="773" y="4170"/>
                    <a:pt x="1030" y="4428"/>
                    <a:pt x="1159" y="4814"/>
                  </a:cubicBezTo>
                  <a:cubicBezTo>
                    <a:pt x="2060" y="5329"/>
                    <a:pt x="2703" y="6358"/>
                    <a:pt x="2832" y="7388"/>
                  </a:cubicBezTo>
                  <a:cubicBezTo>
                    <a:pt x="4119" y="9705"/>
                    <a:pt x="5149" y="12022"/>
                    <a:pt x="6050" y="14596"/>
                  </a:cubicBezTo>
                  <a:cubicBezTo>
                    <a:pt x="6307" y="15368"/>
                    <a:pt x="6694" y="15883"/>
                    <a:pt x="7337" y="16398"/>
                  </a:cubicBezTo>
                  <a:cubicBezTo>
                    <a:pt x="7756" y="16546"/>
                    <a:pt x="8124" y="16614"/>
                    <a:pt x="8445" y="16614"/>
                  </a:cubicBezTo>
                  <a:cubicBezTo>
                    <a:pt x="9802" y="16614"/>
                    <a:pt x="10347" y="15409"/>
                    <a:pt x="10555" y="13953"/>
                  </a:cubicBezTo>
                  <a:cubicBezTo>
                    <a:pt x="9139" y="10863"/>
                    <a:pt x="8367" y="7388"/>
                    <a:pt x="5793" y="4556"/>
                  </a:cubicBezTo>
                  <a:cubicBezTo>
                    <a:pt x="5020" y="4428"/>
                    <a:pt x="4763" y="3655"/>
                    <a:pt x="4505" y="3012"/>
                  </a:cubicBezTo>
                  <a:lnTo>
                    <a:pt x="4119" y="2754"/>
                  </a:lnTo>
                  <a:lnTo>
                    <a:pt x="3733" y="2626"/>
                  </a:lnTo>
                  <a:lnTo>
                    <a:pt x="3990" y="2239"/>
                  </a:lnTo>
                  <a:cubicBezTo>
                    <a:pt x="3862" y="1982"/>
                    <a:pt x="3733" y="1725"/>
                    <a:pt x="3604" y="1596"/>
                  </a:cubicBezTo>
                  <a:cubicBezTo>
                    <a:pt x="3218" y="1338"/>
                    <a:pt x="3089" y="952"/>
                    <a:pt x="2961" y="566"/>
                  </a:cubicBezTo>
                  <a:cubicBezTo>
                    <a:pt x="2961" y="309"/>
                    <a:pt x="2832" y="180"/>
                    <a:pt x="2575" y="51"/>
                  </a:cubicBezTo>
                  <a:cubicBezTo>
                    <a:pt x="2471" y="17"/>
                    <a:pt x="2349" y="1"/>
                    <a:pt x="2221" y="1"/>
                  </a:cubicBezTo>
                  <a:close/>
                </a:path>
              </a:pathLst>
            </a:custGeom>
            <a:solidFill>
              <a:srgbClr val="D2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3" name="Google Shape;24803;p31"/>
            <p:cNvSpPr/>
            <p:nvPr/>
          </p:nvSpPr>
          <p:spPr>
            <a:xfrm>
              <a:off x="3732750" y="2572700"/>
              <a:ext cx="234950" cy="424800"/>
            </a:xfrm>
            <a:custGeom>
              <a:avLst/>
              <a:gdLst/>
              <a:ahLst/>
              <a:cxnLst/>
              <a:rect l="l" t="t" r="r" b="b"/>
              <a:pathLst>
                <a:path w="9398" h="16992" extrusionOk="0">
                  <a:moveTo>
                    <a:pt x="1" y="1"/>
                  </a:moveTo>
                  <a:cubicBezTo>
                    <a:pt x="644" y="1417"/>
                    <a:pt x="1288" y="2832"/>
                    <a:pt x="1803" y="4120"/>
                  </a:cubicBezTo>
                  <a:cubicBezTo>
                    <a:pt x="2961" y="6951"/>
                    <a:pt x="2961" y="10169"/>
                    <a:pt x="5536" y="12357"/>
                  </a:cubicBezTo>
                  <a:cubicBezTo>
                    <a:pt x="6050" y="11843"/>
                    <a:pt x="5664" y="11199"/>
                    <a:pt x="5922" y="10555"/>
                  </a:cubicBezTo>
                  <a:lnTo>
                    <a:pt x="5922" y="10555"/>
                  </a:lnTo>
                  <a:cubicBezTo>
                    <a:pt x="5793" y="11199"/>
                    <a:pt x="6050" y="11843"/>
                    <a:pt x="5536" y="12357"/>
                  </a:cubicBezTo>
                  <a:cubicBezTo>
                    <a:pt x="5278" y="14031"/>
                    <a:pt x="5922" y="15833"/>
                    <a:pt x="7080" y="16991"/>
                  </a:cubicBezTo>
                  <a:cubicBezTo>
                    <a:pt x="7080" y="16605"/>
                    <a:pt x="7080" y="16348"/>
                    <a:pt x="7080" y="15961"/>
                  </a:cubicBezTo>
                  <a:cubicBezTo>
                    <a:pt x="6895" y="14106"/>
                    <a:pt x="6843" y="13588"/>
                    <a:pt x="7793" y="13588"/>
                  </a:cubicBezTo>
                  <a:cubicBezTo>
                    <a:pt x="8160" y="13588"/>
                    <a:pt x="8678" y="13665"/>
                    <a:pt x="9397" y="13773"/>
                  </a:cubicBezTo>
                  <a:cubicBezTo>
                    <a:pt x="8110" y="11328"/>
                    <a:pt x="7080" y="8753"/>
                    <a:pt x="6308" y="6179"/>
                  </a:cubicBezTo>
                  <a:cubicBezTo>
                    <a:pt x="6203" y="5969"/>
                    <a:pt x="6012" y="5759"/>
                    <a:pt x="5805" y="5759"/>
                  </a:cubicBezTo>
                  <a:cubicBezTo>
                    <a:pt x="5759" y="5759"/>
                    <a:pt x="5712" y="5769"/>
                    <a:pt x="5664" y="5793"/>
                  </a:cubicBezTo>
                  <a:cubicBezTo>
                    <a:pt x="5536" y="5857"/>
                    <a:pt x="5343" y="5889"/>
                    <a:pt x="5182" y="5889"/>
                  </a:cubicBezTo>
                  <a:cubicBezTo>
                    <a:pt x="5021" y="5889"/>
                    <a:pt x="4892" y="5857"/>
                    <a:pt x="4892" y="5793"/>
                  </a:cubicBezTo>
                  <a:cubicBezTo>
                    <a:pt x="4892" y="5587"/>
                    <a:pt x="4995" y="5546"/>
                    <a:pt x="5127" y="5546"/>
                  </a:cubicBezTo>
                  <a:cubicBezTo>
                    <a:pt x="5215" y="5546"/>
                    <a:pt x="5315" y="5564"/>
                    <a:pt x="5407" y="5564"/>
                  </a:cubicBezTo>
                  <a:cubicBezTo>
                    <a:pt x="5521" y="5564"/>
                    <a:pt x="5621" y="5535"/>
                    <a:pt x="5664" y="5407"/>
                  </a:cubicBezTo>
                  <a:cubicBezTo>
                    <a:pt x="5922" y="5021"/>
                    <a:pt x="6050" y="4377"/>
                    <a:pt x="6050" y="3862"/>
                  </a:cubicBezTo>
                  <a:cubicBezTo>
                    <a:pt x="6050" y="3605"/>
                    <a:pt x="5922" y="3476"/>
                    <a:pt x="5664" y="3347"/>
                  </a:cubicBezTo>
                  <a:cubicBezTo>
                    <a:pt x="5793" y="3347"/>
                    <a:pt x="6050" y="3347"/>
                    <a:pt x="6179" y="3476"/>
                  </a:cubicBezTo>
                  <a:cubicBezTo>
                    <a:pt x="6250" y="3500"/>
                    <a:pt x="6321" y="3510"/>
                    <a:pt x="6392" y="3510"/>
                  </a:cubicBezTo>
                  <a:cubicBezTo>
                    <a:pt x="6707" y="3510"/>
                    <a:pt x="7022" y="3300"/>
                    <a:pt x="7338" y="3090"/>
                  </a:cubicBezTo>
                  <a:cubicBezTo>
                    <a:pt x="7466" y="2189"/>
                    <a:pt x="6823" y="1931"/>
                    <a:pt x="6308" y="14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8C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4" name="Google Shape;24804;p31"/>
            <p:cNvSpPr/>
            <p:nvPr/>
          </p:nvSpPr>
          <p:spPr>
            <a:xfrm>
              <a:off x="4871900" y="3380400"/>
              <a:ext cx="193100" cy="292850"/>
            </a:xfrm>
            <a:custGeom>
              <a:avLst/>
              <a:gdLst/>
              <a:ahLst/>
              <a:cxnLst/>
              <a:rect l="l" t="t" r="r" b="b"/>
              <a:pathLst>
                <a:path w="7724" h="11714" extrusionOk="0">
                  <a:moveTo>
                    <a:pt x="2446" y="0"/>
                  </a:moveTo>
                  <a:cubicBezTo>
                    <a:pt x="0" y="901"/>
                    <a:pt x="515" y="2703"/>
                    <a:pt x="1030" y="4505"/>
                  </a:cubicBezTo>
                  <a:cubicBezTo>
                    <a:pt x="2060" y="7208"/>
                    <a:pt x="3604" y="9525"/>
                    <a:pt x="5535" y="11713"/>
                  </a:cubicBezTo>
                  <a:cubicBezTo>
                    <a:pt x="5793" y="10555"/>
                    <a:pt x="6050" y="9525"/>
                    <a:pt x="6307" y="8496"/>
                  </a:cubicBezTo>
                  <a:lnTo>
                    <a:pt x="7723" y="7852"/>
                  </a:lnTo>
                  <a:cubicBezTo>
                    <a:pt x="5921" y="5278"/>
                    <a:pt x="4248" y="2575"/>
                    <a:pt x="244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5" name="Google Shape;24805;p31"/>
            <p:cNvSpPr/>
            <p:nvPr/>
          </p:nvSpPr>
          <p:spPr>
            <a:xfrm>
              <a:off x="4080300" y="2733975"/>
              <a:ext cx="234925" cy="125150"/>
            </a:xfrm>
            <a:custGeom>
              <a:avLst/>
              <a:gdLst/>
              <a:ahLst/>
              <a:cxnLst/>
              <a:rect l="l" t="t" r="r" b="b"/>
              <a:pathLst>
                <a:path w="9397" h="5006" extrusionOk="0">
                  <a:moveTo>
                    <a:pt x="1363" y="0"/>
                  </a:moveTo>
                  <a:cubicBezTo>
                    <a:pt x="887" y="0"/>
                    <a:pt x="408" y="161"/>
                    <a:pt x="0" y="500"/>
                  </a:cubicBezTo>
                  <a:cubicBezTo>
                    <a:pt x="3347" y="1659"/>
                    <a:pt x="5921" y="4233"/>
                    <a:pt x="9396" y="5005"/>
                  </a:cubicBezTo>
                  <a:cubicBezTo>
                    <a:pt x="7895" y="2503"/>
                    <a:pt x="6029" y="366"/>
                    <a:pt x="2853" y="366"/>
                  </a:cubicBezTo>
                  <a:cubicBezTo>
                    <a:pt x="2762" y="366"/>
                    <a:pt x="2669" y="368"/>
                    <a:pt x="2574" y="372"/>
                  </a:cubicBezTo>
                  <a:cubicBezTo>
                    <a:pt x="2210" y="129"/>
                    <a:pt x="1788" y="0"/>
                    <a:pt x="1363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6" name="Google Shape;24806;p31"/>
            <p:cNvSpPr/>
            <p:nvPr/>
          </p:nvSpPr>
          <p:spPr>
            <a:xfrm>
              <a:off x="3890425" y="2604875"/>
              <a:ext cx="254250" cy="138400"/>
            </a:xfrm>
            <a:custGeom>
              <a:avLst/>
              <a:gdLst/>
              <a:ahLst/>
              <a:cxnLst/>
              <a:rect l="l" t="t" r="r" b="b"/>
              <a:pathLst>
                <a:path w="10170" h="5536" extrusionOk="0">
                  <a:moveTo>
                    <a:pt x="1" y="1"/>
                  </a:moveTo>
                  <a:lnTo>
                    <a:pt x="1" y="1"/>
                  </a:lnTo>
                  <a:cubicBezTo>
                    <a:pt x="258" y="644"/>
                    <a:pt x="516" y="1159"/>
                    <a:pt x="773" y="1674"/>
                  </a:cubicBezTo>
                  <a:cubicBezTo>
                    <a:pt x="902" y="4377"/>
                    <a:pt x="3734" y="3347"/>
                    <a:pt x="4892" y="4635"/>
                  </a:cubicBezTo>
                  <a:lnTo>
                    <a:pt x="7595" y="5536"/>
                  </a:lnTo>
                  <a:lnTo>
                    <a:pt x="10169" y="5536"/>
                  </a:lnTo>
                  <a:cubicBezTo>
                    <a:pt x="9397" y="4892"/>
                    <a:pt x="8754" y="3605"/>
                    <a:pt x="7981" y="3476"/>
                  </a:cubicBezTo>
                  <a:cubicBezTo>
                    <a:pt x="4892" y="3347"/>
                    <a:pt x="2833" y="902"/>
                    <a:pt x="1" y="1"/>
                  </a:cubicBezTo>
                  <a:close/>
                </a:path>
              </a:pathLst>
            </a:custGeom>
            <a:solidFill>
              <a:srgbClr val="D1D1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7" name="Google Shape;24807;p31"/>
            <p:cNvSpPr/>
            <p:nvPr/>
          </p:nvSpPr>
          <p:spPr>
            <a:xfrm>
              <a:off x="4498625" y="2908050"/>
              <a:ext cx="241350" cy="86225"/>
            </a:xfrm>
            <a:custGeom>
              <a:avLst/>
              <a:gdLst/>
              <a:ahLst/>
              <a:cxnLst/>
              <a:rect l="l" t="t" r="r" b="b"/>
              <a:pathLst>
                <a:path w="9654" h="3449" extrusionOk="0">
                  <a:moveTo>
                    <a:pt x="3968" y="1"/>
                  </a:moveTo>
                  <a:cubicBezTo>
                    <a:pt x="3604" y="1"/>
                    <a:pt x="3278" y="240"/>
                    <a:pt x="3089" y="617"/>
                  </a:cubicBezTo>
                  <a:cubicBezTo>
                    <a:pt x="2735" y="1208"/>
                    <a:pt x="2428" y="1413"/>
                    <a:pt x="2148" y="1413"/>
                  </a:cubicBezTo>
                  <a:cubicBezTo>
                    <a:pt x="1513" y="1413"/>
                    <a:pt x="1012" y="359"/>
                    <a:pt x="386" y="359"/>
                  </a:cubicBezTo>
                  <a:cubicBezTo>
                    <a:pt x="258" y="359"/>
                    <a:pt x="129" y="488"/>
                    <a:pt x="129" y="617"/>
                  </a:cubicBezTo>
                  <a:cubicBezTo>
                    <a:pt x="0" y="874"/>
                    <a:pt x="129" y="1132"/>
                    <a:pt x="258" y="1260"/>
                  </a:cubicBezTo>
                  <a:lnTo>
                    <a:pt x="1802" y="2676"/>
                  </a:lnTo>
                  <a:cubicBezTo>
                    <a:pt x="1854" y="2670"/>
                    <a:pt x="1905" y="2668"/>
                    <a:pt x="1956" y="2668"/>
                  </a:cubicBezTo>
                  <a:cubicBezTo>
                    <a:pt x="2688" y="2668"/>
                    <a:pt x="3371" y="3221"/>
                    <a:pt x="4037" y="3221"/>
                  </a:cubicBezTo>
                  <a:cubicBezTo>
                    <a:pt x="4367" y="3221"/>
                    <a:pt x="4694" y="3084"/>
                    <a:pt x="5020" y="2676"/>
                  </a:cubicBezTo>
                  <a:cubicBezTo>
                    <a:pt x="5435" y="2210"/>
                    <a:pt x="5828" y="2036"/>
                    <a:pt x="6218" y="2036"/>
                  </a:cubicBezTo>
                  <a:cubicBezTo>
                    <a:pt x="6796" y="2036"/>
                    <a:pt x="7365" y="2420"/>
                    <a:pt x="7981" y="2805"/>
                  </a:cubicBezTo>
                  <a:cubicBezTo>
                    <a:pt x="8496" y="3062"/>
                    <a:pt x="9010" y="3320"/>
                    <a:pt x="9654" y="3448"/>
                  </a:cubicBezTo>
                  <a:cubicBezTo>
                    <a:pt x="8753" y="1132"/>
                    <a:pt x="6307" y="1132"/>
                    <a:pt x="4377" y="102"/>
                  </a:cubicBezTo>
                  <a:cubicBezTo>
                    <a:pt x="4239" y="33"/>
                    <a:pt x="4101" y="1"/>
                    <a:pt x="3968" y="1"/>
                  </a:cubicBez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8" name="Google Shape;24808;p31"/>
            <p:cNvSpPr/>
            <p:nvPr/>
          </p:nvSpPr>
          <p:spPr>
            <a:xfrm>
              <a:off x="4315200" y="2830875"/>
              <a:ext cx="193100" cy="108700"/>
            </a:xfrm>
            <a:custGeom>
              <a:avLst/>
              <a:gdLst/>
              <a:ahLst/>
              <a:cxnLst/>
              <a:rect l="l" t="t" r="r" b="b"/>
              <a:pathLst>
                <a:path w="7724" h="4348" extrusionOk="0">
                  <a:moveTo>
                    <a:pt x="1640" y="0"/>
                  </a:moveTo>
                  <a:cubicBezTo>
                    <a:pt x="819" y="0"/>
                    <a:pt x="610" y="926"/>
                    <a:pt x="0" y="1129"/>
                  </a:cubicBezTo>
                  <a:cubicBezTo>
                    <a:pt x="2317" y="2931"/>
                    <a:pt x="5149" y="3446"/>
                    <a:pt x="7723" y="4347"/>
                  </a:cubicBezTo>
                  <a:lnTo>
                    <a:pt x="7723" y="3575"/>
                  </a:lnTo>
                  <a:lnTo>
                    <a:pt x="7723" y="3446"/>
                  </a:lnTo>
                  <a:cubicBezTo>
                    <a:pt x="7466" y="3189"/>
                    <a:pt x="7209" y="2931"/>
                    <a:pt x="6951" y="2674"/>
                  </a:cubicBezTo>
                  <a:cubicBezTo>
                    <a:pt x="5535" y="1773"/>
                    <a:pt x="3991" y="1001"/>
                    <a:pt x="2446" y="228"/>
                  </a:cubicBezTo>
                  <a:cubicBezTo>
                    <a:pt x="2121" y="66"/>
                    <a:pt x="1859" y="0"/>
                    <a:pt x="1640" y="0"/>
                  </a:cubicBezTo>
                  <a:close/>
                </a:path>
              </a:pathLst>
            </a:custGeom>
            <a:solidFill>
              <a:srgbClr val="C5C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9" name="Google Shape;24809;p31"/>
            <p:cNvSpPr/>
            <p:nvPr/>
          </p:nvSpPr>
          <p:spPr>
            <a:xfrm>
              <a:off x="4836500" y="3306375"/>
              <a:ext cx="96550" cy="186675"/>
            </a:xfrm>
            <a:custGeom>
              <a:avLst/>
              <a:gdLst/>
              <a:ahLst/>
              <a:cxnLst/>
              <a:rect l="l" t="t" r="r" b="b"/>
              <a:pathLst>
                <a:path w="3862" h="7467" extrusionOk="0">
                  <a:moveTo>
                    <a:pt x="2317" y="1"/>
                  </a:moveTo>
                  <a:cubicBezTo>
                    <a:pt x="2189" y="1417"/>
                    <a:pt x="1803" y="2704"/>
                    <a:pt x="0" y="2961"/>
                  </a:cubicBezTo>
                  <a:cubicBezTo>
                    <a:pt x="773" y="4506"/>
                    <a:pt x="901" y="6437"/>
                    <a:pt x="2446" y="7466"/>
                  </a:cubicBezTo>
                  <a:cubicBezTo>
                    <a:pt x="2832" y="6050"/>
                    <a:pt x="2704" y="4248"/>
                    <a:pt x="3862" y="2961"/>
                  </a:cubicBezTo>
                  <a:cubicBezTo>
                    <a:pt x="3733" y="1803"/>
                    <a:pt x="3218" y="773"/>
                    <a:pt x="2317" y="1"/>
                  </a:cubicBezTo>
                  <a:close/>
                </a:path>
              </a:pathLst>
            </a:custGeom>
            <a:solidFill>
              <a:srgbClr val="9BB1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0" name="Google Shape;24810;p31"/>
            <p:cNvSpPr/>
            <p:nvPr/>
          </p:nvSpPr>
          <p:spPr>
            <a:xfrm>
              <a:off x="3867900" y="2646725"/>
              <a:ext cx="144850" cy="80475"/>
            </a:xfrm>
            <a:custGeom>
              <a:avLst/>
              <a:gdLst/>
              <a:ahLst/>
              <a:cxnLst/>
              <a:rect l="l" t="t" r="r" b="b"/>
              <a:pathLst>
                <a:path w="5794" h="3219" extrusionOk="0">
                  <a:moveTo>
                    <a:pt x="258" y="0"/>
                  </a:moveTo>
                  <a:cubicBezTo>
                    <a:pt x="130" y="772"/>
                    <a:pt x="130" y="1545"/>
                    <a:pt x="130" y="2317"/>
                  </a:cubicBezTo>
                  <a:cubicBezTo>
                    <a:pt x="1" y="2317"/>
                    <a:pt x="1" y="2446"/>
                    <a:pt x="1" y="2574"/>
                  </a:cubicBezTo>
                  <a:cubicBezTo>
                    <a:pt x="1" y="2703"/>
                    <a:pt x="1" y="2961"/>
                    <a:pt x="258" y="2961"/>
                  </a:cubicBezTo>
                  <a:lnTo>
                    <a:pt x="902" y="3218"/>
                  </a:lnTo>
                  <a:cubicBezTo>
                    <a:pt x="1008" y="2583"/>
                    <a:pt x="1114" y="2121"/>
                    <a:pt x="1793" y="2121"/>
                  </a:cubicBezTo>
                  <a:cubicBezTo>
                    <a:pt x="1940" y="2121"/>
                    <a:pt x="2113" y="2143"/>
                    <a:pt x="2318" y="2188"/>
                  </a:cubicBezTo>
                  <a:cubicBezTo>
                    <a:pt x="3348" y="2703"/>
                    <a:pt x="4506" y="2961"/>
                    <a:pt x="5793" y="3089"/>
                  </a:cubicBezTo>
                  <a:cubicBezTo>
                    <a:pt x="4892" y="1416"/>
                    <a:pt x="2575" y="1802"/>
                    <a:pt x="167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1" name="Google Shape;24811;p31"/>
            <p:cNvSpPr/>
            <p:nvPr/>
          </p:nvSpPr>
          <p:spPr>
            <a:xfrm>
              <a:off x="5026350" y="3692525"/>
              <a:ext cx="48300" cy="64375"/>
            </a:xfrm>
            <a:custGeom>
              <a:avLst/>
              <a:gdLst/>
              <a:ahLst/>
              <a:cxnLst/>
              <a:rect l="l" t="t" r="r" b="b"/>
              <a:pathLst>
                <a:path w="1932" h="2575" extrusionOk="0">
                  <a:moveTo>
                    <a:pt x="1" y="1"/>
                  </a:moveTo>
                  <a:cubicBezTo>
                    <a:pt x="258" y="1030"/>
                    <a:pt x="773" y="1803"/>
                    <a:pt x="1545" y="2575"/>
                  </a:cubicBezTo>
                  <a:cubicBezTo>
                    <a:pt x="1545" y="1288"/>
                    <a:pt x="1931" y="1"/>
                    <a:pt x="1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2" name="Google Shape;24812;p31"/>
            <p:cNvSpPr/>
            <p:nvPr/>
          </p:nvSpPr>
          <p:spPr>
            <a:xfrm>
              <a:off x="5010275" y="3670000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0" y="1"/>
                  </a:moveTo>
                  <a:cubicBezTo>
                    <a:pt x="0" y="516"/>
                    <a:pt x="258" y="902"/>
                    <a:pt x="772" y="902"/>
                  </a:cubicBezTo>
                  <a:cubicBezTo>
                    <a:pt x="644" y="516"/>
                    <a:pt x="386" y="129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3" name="Google Shape;24813;p31"/>
            <p:cNvSpPr/>
            <p:nvPr/>
          </p:nvSpPr>
          <p:spPr>
            <a:xfrm>
              <a:off x="4916950" y="2949200"/>
              <a:ext cx="2085225" cy="1313875"/>
            </a:xfrm>
            <a:custGeom>
              <a:avLst/>
              <a:gdLst/>
              <a:ahLst/>
              <a:cxnLst/>
              <a:rect l="l" t="t" r="r" b="b"/>
              <a:pathLst>
                <a:path w="83409" h="52555" extrusionOk="0">
                  <a:moveTo>
                    <a:pt x="0" y="0"/>
                  </a:moveTo>
                  <a:lnTo>
                    <a:pt x="0" y="0"/>
                  </a:lnTo>
                  <a:cubicBezTo>
                    <a:pt x="1030" y="1674"/>
                    <a:pt x="2703" y="2832"/>
                    <a:pt x="4763" y="3347"/>
                  </a:cubicBezTo>
                  <a:cubicBezTo>
                    <a:pt x="7852" y="4119"/>
                    <a:pt x="10941" y="5535"/>
                    <a:pt x="13387" y="7595"/>
                  </a:cubicBezTo>
                  <a:cubicBezTo>
                    <a:pt x="11641" y="8467"/>
                    <a:pt x="10651" y="8948"/>
                    <a:pt x="9815" y="8948"/>
                  </a:cubicBezTo>
                  <a:cubicBezTo>
                    <a:pt x="8926" y="8948"/>
                    <a:pt x="8212" y="8403"/>
                    <a:pt x="6951" y="7208"/>
                  </a:cubicBezTo>
                  <a:cubicBezTo>
                    <a:pt x="6321" y="6649"/>
                    <a:pt x="5768" y="6317"/>
                    <a:pt x="5208" y="6317"/>
                  </a:cubicBezTo>
                  <a:cubicBezTo>
                    <a:pt x="4737" y="6317"/>
                    <a:pt x="4262" y="6551"/>
                    <a:pt x="3733" y="7080"/>
                  </a:cubicBezTo>
                  <a:cubicBezTo>
                    <a:pt x="4892" y="8109"/>
                    <a:pt x="5020" y="9783"/>
                    <a:pt x="6694" y="10298"/>
                  </a:cubicBezTo>
                  <a:cubicBezTo>
                    <a:pt x="7208" y="10684"/>
                    <a:pt x="7981" y="10426"/>
                    <a:pt x="8367" y="11070"/>
                  </a:cubicBezTo>
                  <a:cubicBezTo>
                    <a:pt x="9783" y="11327"/>
                    <a:pt x="11327" y="11070"/>
                    <a:pt x="12228" y="12486"/>
                  </a:cubicBezTo>
                  <a:cubicBezTo>
                    <a:pt x="15189" y="14288"/>
                    <a:pt x="18278" y="15832"/>
                    <a:pt x="21496" y="17120"/>
                  </a:cubicBezTo>
                  <a:cubicBezTo>
                    <a:pt x="22783" y="17634"/>
                    <a:pt x="24199" y="17763"/>
                    <a:pt x="24714" y="19308"/>
                  </a:cubicBezTo>
                  <a:lnTo>
                    <a:pt x="28318" y="21110"/>
                  </a:lnTo>
                  <a:cubicBezTo>
                    <a:pt x="28925" y="21839"/>
                    <a:pt x="29444" y="22109"/>
                    <a:pt x="29917" y="22109"/>
                  </a:cubicBezTo>
                  <a:cubicBezTo>
                    <a:pt x="30948" y="22109"/>
                    <a:pt x="31764" y="20826"/>
                    <a:pt x="32823" y="20209"/>
                  </a:cubicBezTo>
                  <a:lnTo>
                    <a:pt x="32823" y="20209"/>
                  </a:lnTo>
                  <a:cubicBezTo>
                    <a:pt x="31665" y="21238"/>
                    <a:pt x="31021" y="22268"/>
                    <a:pt x="32179" y="23555"/>
                  </a:cubicBezTo>
                  <a:cubicBezTo>
                    <a:pt x="32308" y="23813"/>
                    <a:pt x="32566" y="24070"/>
                    <a:pt x="32823" y="24328"/>
                  </a:cubicBezTo>
                  <a:cubicBezTo>
                    <a:pt x="33467" y="25357"/>
                    <a:pt x="34625" y="25229"/>
                    <a:pt x="35526" y="25615"/>
                  </a:cubicBezTo>
                  <a:lnTo>
                    <a:pt x="36813" y="25744"/>
                  </a:lnTo>
                  <a:cubicBezTo>
                    <a:pt x="41061" y="26387"/>
                    <a:pt x="45180" y="27288"/>
                    <a:pt x="47111" y="31793"/>
                  </a:cubicBezTo>
                  <a:lnTo>
                    <a:pt x="49299" y="33466"/>
                  </a:lnTo>
                  <a:cubicBezTo>
                    <a:pt x="50328" y="33724"/>
                    <a:pt x="51616" y="33466"/>
                    <a:pt x="51616" y="35011"/>
                  </a:cubicBezTo>
                  <a:cubicBezTo>
                    <a:pt x="54061" y="36041"/>
                    <a:pt x="57022" y="36298"/>
                    <a:pt x="58438" y="39001"/>
                  </a:cubicBezTo>
                  <a:cubicBezTo>
                    <a:pt x="65646" y="41576"/>
                    <a:pt x="71695" y="46081"/>
                    <a:pt x="77745" y="50586"/>
                  </a:cubicBezTo>
                  <a:cubicBezTo>
                    <a:pt x="78260" y="50843"/>
                    <a:pt x="79032" y="50714"/>
                    <a:pt x="79418" y="51358"/>
                  </a:cubicBezTo>
                  <a:cubicBezTo>
                    <a:pt x="79676" y="51487"/>
                    <a:pt x="79933" y="51744"/>
                    <a:pt x="80191" y="52001"/>
                  </a:cubicBezTo>
                  <a:cubicBezTo>
                    <a:pt x="80262" y="51984"/>
                    <a:pt x="80334" y="51976"/>
                    <a:pt x="80407" y="51976"/>
                  </a:cubicBezTo>
                  <a:cubicBezTo>
                    <a:pt x="81033" y="51976"/>
                    <a:pt x="81733" y="52555"/>
                    <a:pt x="82375" y="52555"/>
                  </a:cubicBezTo>
                  <a:cubicBezTo>
                    <a:pt x="82747" y="52555"/>
                    <a:pt x="83101" y="52360"/>
                    <a:pt x="83409" y="51744"/>
                  </a:cubicBezTo>
                  <a:cubicBezTo>
                    <a:pt x="83409" y="51358"/>
                    <a:pt x="83151" y="51100"/>
                    <a:pt x="82765" y="51100"/>
                  </a:cubicBezTo>
                  <a:cubicBezTo>
                    <a:pt x="82250" y="51100"/>
                    <a:pt x="81864" y="50714"/>
                    <a:pt x="81735" y="50328"/>
                  </a:cubicBezTo>
                  <a:cubicBezTo>
                    <a:pt x="80963" y="50071"/>
                    <a:pt x="80448" y="49556"/>
                    <a:pt x="80062" y="48912"/>
                  </a:cubicBezTo>
                  <a:cubicBezTo>
                    <a:pt x="78002" y="47625"/>
                    <a:pt x="75814" y="46595"/>
                    <a:pt x="74785" y="44279"/>
                  </a:cubicBezTo>
                  <a:lnTo>
                    <a:pt x="73884" y="43506"/>
                  </a:lnTo>
                  <a:cubicBezTo>
                    <a:pt x="73724" y="43306"/>
                    <a:pt x="73514" y="43243"/>
                    <a:pt x="73297" y="43243"/>
                  </a:cubicBezTo>
                  <a:cubicBezTo>
                    <a:pt x="72923" y="43243"/>
                    <a:pt x="72526" y="43432"/>
                    <a:pt x="72327" y="43432"/>
                  </a:cubicBezTo>
                  <a:cubicBezTo>
                    <a:pt x="72271" y="43432"/>
                    <a:pt x="72230" y="43417"/>
                    <a:pt x="72210" y="43378"/>
                  </a:cubicBezTo>
                  <a:cubicBezTo>
                    <a:pt x="70923" y="40803"/>
                    <a:pt x="68091" y="39902"/>
                    <a:pt x="66289" y="38100"/>
                  </a:cubicBezTo>
                  <a:cubicBezTo>
                    <a:pt x="61269" y="33724"/>
                    <a:pt x="55477" y="30892"/>
                    <a:pt x="50200" y="27159"/>
                  </a:cubicBezTo>
                  <a:cubicBezTo>
                    <a:pt x="46853" y="24714"/>
                    <a:pt x="43378" y="22526"/>
                    <a:pt x="40031" y="20337"/>
                  </a:cubicBezTo>
                  <a:cubicBezTo>
                    <a:pt x="39825" y="20375"/>
                    <a:pt x="39618" y="20393"/>
                    <a:pt x="39414" y="20393"/>
                  </a:cubicBezTo>
                  <a:cubicBezTo>
                    <a:pt x="38219" y="20393"/>
                    <a:pt x="37105" y="19764"/>
                    <a:pt x="36556" y="18664"/>
                  </a:cubicBezTo>
                  <a:cubicBezTo>
                    <a:pt x="35912" y="16991"/>
                    <a:pt x="34625" y="15832"/>
                    <a:pt x="32952" y="15318"/>
                  </a:cubicBezTo>
                  <a:cubicBezTo>
                    <a:pt x="32437" y="15189"/>
                    <a:pt x="32437" y="14545"/>
                    <a:pt x="32437" y="14030"/>
                  </a:cubicBezTo>
                  <a:cubicBezTo>
                    <a:pt x="31021" y="14030"/>
                    <a:pt x="29605" y="13644"/>
                    <a:pt x="28318" y="13129"/>
                  </a:cubicBezTo>
                  <a:cubicBezTo>
                    <a:pt x="19179" y="8238"/>
                    <a:pt x="9654" y="3862"/>
                    <a:pt x="0" y="0"/>
                  </a:cubicBezTo>
                  <a:close/>
                </a:path>
              </a:pathLst>
            </a:custGeom>
            <a:solidFill>
              <a:srgbClr val="EEE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4" name="Google Shape;24814;p31"/>
            <p:cNvSpPr/>
            <p:nvPr/>
          </p:nvSpPr>
          <p:spPr>
            <a:xfrm>
              <a:off x="6072175" y="3301825"/>
              <a:ext cx="135175" cy="58300"/>
            </a:xfrm>
            <a:custGeom>
              <a:avLst/>
              <a:gdLst/>
              <a:ahLst/>
              <a:cxnLst/>
              <a:rect l="l" t="t" r="r" b="b"/>
              <a:pathLst>
                <a:path w="5407" h="2332" extrusionOk="0">
                  <a:moveTo>
                    <a:pt x="3823" y="1"/>
                  </a:moveTo>
                  <a:cubicBezTo>
                    <a:pt x="2549" y="1"/>
                    <a:pt x="1275" y="92"/>
                    <a:pt x="1" y="183"/>
                  </a:cubicBezTo>
                  <a:cubicBezTo>
                    <a:pt x="1" y="1899"/>
                    <a:pt x="973" y="1956"/>
                    <a:pt x="1965" y="1956"/>
                  </a:cubicBezTo>
                  <a:cubicBezTo>
                    <a:pt x="2035" y="1956"/>
                    <a:pt x="2106" y="1956"/>
                    <a:pt x="2177" y="1956"/>
                  </a:cubicBezTo>
                  <a:cubicBezTo>
                    <a:pt x="2601" y="1956"/>
                    <a:pt x="3016" y="1966"/>
                    <a:pt x="3347" y="2114"/>
                  </a:cubicBezTo>
                  <a:cubicBezTo>
                    <a:pt x="3725" y="2265"/>
                    <a:pt x="4033" y="2332"/>
                    <a:pt x="4286" y="2332"/>
                  </a:cubicBezTo>
                  <a:cubicBezTo>
                    <a:pt x="5323" y="2332"/>
                    <a:pt x="5407" y="1193"/>
                    <a:pt x="5407" y="54"/>
                  </a:cubicBezTo>
                  <a:cubicBezTo>
                    <a:pt x="4879" y="16"/>
                    <a:pt x="4351" y="1"/>
                    <a:pt x="3823" y="1"/>
                  </a:cubicBezTo>
                  <a:close/>
                </a:path>
              </a:pathLst>
            </a:custGeom>
            <a:solidFill>
              <a:srgbClr val="AC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5" name="Google Shape;24815;p31"/>
            <p:cNvSpPr/>
            <p:nvPr/>
          </p:nvSpPr>
          <p:spPr>
            <a:xfrm>
              <a:off x="5956325" y="2697600"/>
              <a:ext cx="212400" cy="48900"/>
            </a:xfrm>
            <a:custGeom>
              <a:avLst/>
              <a:gdLst/>
              <a:ahLst/>
              <a:cxnLst/>
              <a:rect l="l" t="t" r="r" b="b"/>
              <a:pathLst>
                <a:path w="8496" h="1956" extrusionOk="0">
                  <a:moveTo>
                    <a:pt x="2987" y="0"/>
                  </a:moveTo>
                  <a:cubicBezTo>
                    <a:pt x="1738" y="0"/>
                    <a:pt x="870" y="797"/>
                    <a:pt x="1" y="1955"/>
                  </a:cubicBezTo>
                  <a:cubicBezTo>
                    <a:pt x="2832" y="1440"/>
                    <a:pt x="5793" y="1569"/>
                    <a:pt x="8496" y="411"/>
                  </a:cubicBezTo>
                  <a:lnTo>
                    <a:pt x="8496" y="411"/>
                  </a:lnTo>
                  <a:cubicBezTo>
                    <a:pt x="7963" y="464"/>
                    <a:pt x="7408" y="495"/>
                    <a:pt x="6839" y="495"/>
                  </a:cubicBezTo>
                  <a:cubicBezTo>
                    <a:pt x="6036" y="495"/>
                    <a:pt x="5206" y="433"/>
                    <a:pt x="4377" y="282"/>
                  </a:cubicBezTo>
                  <a:cubicBezTo>
                    <a:pt x="3862" y="89"/>
                    <a:pt x="3404" y="0"/>
                    <a:pt x="2987" y="0"/>
                  </a:cubicBezTo>
                  <a:close/>
                </a:path>
              </a:pathLst>
            </a:custGeom>
            <a:solidFill>
              <a:srgbClr val="BAC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6" name="Google Shape;24816;p31"/>
            <p:cNvSpPr/>
            <p:nvPr/>
          </p:nvSpPr>
          <p:spPr>
            <a:xfrm>
              <a:off x="5563750" y="2804400"/>
              <a:ext cx="25775" cy="8500"/>
            </a:xfrm>
            <a:custGeom>
              <a:avLst/>
              <a:gdLst/>
              <a:ahLst/>
              <a:cxnLst/>
              <a:rect l="l" t="t" r="r" b="b"/>
              <a:pathLst>
                <a:path w="1031" h="340" extrusionOk="0">
                  <a:moveTo>
                    <a:pt x="0" y="0"/>
                  </a:moveTo>
                  <a:cubicBezTo>
                    <a:pt x="207" y="207"/>
                    <a:pt x="414" y="340"/>
                    <a:pt x="601" y="340"/>
                  </a:cubicBezTo>
                  <a:cubicBezTo>
                    <a:pt x="763" y="340"/>
                    <a:pt x="910" y="240"/>
                    <a:pt x="1030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7" name="Google Shape;24817;p31"/>
            <p:cNvSpPr/>
            <p:nvPr/>
          </p:nvSpPr>
          <p:spPr>
            <a:xfrm>
              <a:off x="5589500" y="2794750"/>
              <a:ext cx="19325" cy="12875"/>
            </a:xfrm>
            <a:custGeom>
              <a:avLst/>
              <a:gdLst/>
              <a:ahLst/>
              <a:cxnLst/>
              <a:rect l="l" t="t" r="r" b="b"/>
              <a:pathLst>
                <a:path w="773" h="515" extrusionOk="0">
                  <a:moveTo>
                    <a:pt x="386" y="0"/>
                  </a:moveTo>
                  <a:cubicBezTo>
                    <a:pt x="258" y="0"/>
                    <a:pt x="129" y="129"/>
                    <a:pt x="0" y="386"/>
                  </a:cubicBezTo>
                  <a:lnTo>
                    <a:pt x="386" y="515"/>
                  </a:lnTo>
                  <a:lnTo>
                    <a:pt x="772" y="386"/>
                  </a:lnTo>
                  <a:cubicBezTo>
                    <a:pt x="644" y="129"/>
                    <a:pt x="515" y="0"/>
                    <a:pt x="386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8" name="Google Shape;24818;p31"/>
            <p:cNvSpPr/>
            <p:nvPr/>
          </p:nvSpPr>
          <p:spPr>
            <a:xfrm>
              <a:off x="4820400" y="3085000"/>
              <a:ext cx="222075" cy="105575"/>
            </a:xfrm>
            <a:custGeom>
              <a:avLst/>
              <a:gdLst/>
              <a:ahLst/>
              <a:cxnLst/>
              <a:rect l="l" t="t" r="r" b="b"/>
              <a:pathLst>
                <a:path w="8883" h="4223" extrusionOk="0">
                  <a:moveTo>
                    <a:pt x="1576" y="0"/>
                  </a:moveTo>
                  <a:cubicBezTo>
                    <a:pt x="1076" y="0"/>
                    <a:pt x="553" y="71"/>
                    <a:pt x="1" y="232"/>
                  </a:cubicBezTo>
                  <a:cubicBezTo>
                    <a:pt x="2575" y="2034"/>
                    <a:pt x="5407" y="3321"/>
                    <a:pt x="8367" y="4222"/>
                  </a:cubicBezTo>
                  <a:cubicBezTo>
                    <a:pt x="8882" y="3321"/>
                    <a:pt x="8367" y="2935"/>
                    <a:pt x="7595" y="2549"/>
                  </a:cubicBezTo>
                  <a:cubicBezTo>
                    <a:pt x="5692" y="1492"/>
                    <a:pt x="3876" y="0"/>
                    <a:pt x="1576" y="0"/>
                  </a:cubicBezTo>
                  <a:close/>
                </a:path>
              </a:pathLst>
            </a:custGeom>
            <a:solidFill>
              <a:srgbClr val="C8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9" name="Google Shape;24819;p31"/>
            <p:cNvSpPr/>
            <p:nvPr/>
          </p:nvSpPr>
          <p:spPr>
            <a:xfrm>
              <a:off x="5010275" y="3129400"/>
              <a:ext cx="80475" cy="83825"/>
            </a:xfrm>
            <a:custGeom>
              <a:avLst/>
              <a:gdLst/>
              <a:ahLst/>
              <a:cxnLst/>
              <a:rect l="l" t="t" r="r" b="b"/>
              <a:pathLst>
                <a:path w="3219" h="3353" extrusionOk="0">
                  <a:moveTo>
                    <a:pt x="0" y="0"/>
                  </a:moveTo>
                  <a:lnTo>
                    <a:pt x="0" y="773"/>
                  </a:lnTo>
                  <a:lnTo>
                    <a:pt x="772" y="2446"/>
                  </a:lnTo>
                  <a:cubicBezTo>
                    <a:pt x="1030" y="2961"/>
                    <a:pt x="1545" y="3218"/>
                    <a:pt x="2188" y="3218"/>
                  </a:cubicBezTo>
                  <a:cubicBezTo>
                    <a:pt x="2280" y="3310"/>
                    <a:pt x="2403" y="3352"/>
                    <a:pt x="2536" y="3352"/>
                  </a:cubicBezTo>
                  <a:cubicBezTo>
                    <a:pt x="2778" y="3352"/>
                    <a:pt x="3052" y="3210"/>
                    <a:pt x="3218" y="2961"/>
                  </a:cubicBezTo>
                  <a:cubicBezTo>
                    <a:pt x="2703" y="2575"/>
                    <a:pt x="2060" y="2060"/>
                    <a:pt x="2060" y="1674"/>
                  </a:cubicBezTo>
                  <a:cubicBezTo>
                    <a:pt x="1931" y="258"/>
                    <a:pt x="1030" y="129"/>
                    <a:pt x="0" y="0"/>
                  </a:cubicBezTo>
                  <a:close/>
                </a:path>
              </a:pathLst>
            </a:custGeom>
            <a:solidFill>
              <a:srgbClr val="D9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0" name="Google Shape;24820;p31"/>
            <p:cNvSpPr/>
            <p:nvPr/>
          </p:nvSpPr>
          <p:spPr>
            <a:xfrm>
              <a:off x="4701350" y="3048950"/>
              <a:ext cx="103000" cy="64375"/>
            </a:xfrm>
            <a:custGeom>
              <a:avLst/>
              <a:gdLst/>
              <a:ahLst/>
              <a:cxnLst/>
              <a:rect l="l" t="t" r="r" b="b"/>
              <a:pathLst>
                <a:path w="4120" h="2575" extrusionOk="0">
                  <a:moveTo>
                    <a:pt x="1674" y="1"/>
                  </a:moveTo>
                  <a:cubicBezTo>
                    <a:pt x="773" y="129"/>
                    <a:pt x="0" y="258"/>
                    <a:pt x="773" y="1288"/>
                  </a:cubicBezTo>
                  <a:cubicBezTo>
                    <a:pt x="1288" y="1803"/>
                    <a:pt x="1674" y="2189"/>
                    <a:pt x="2189" y="2575"/>
                  </a:cubicBezTo>
                  <a:cubicBezTo>
                    <a:pt x="2575" y="1931"/>
                    <a:pt x="3347" y="1803"/>
                    <a:pt x="4119" y="1674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rgbClr val="5A7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1" name="Google Shape;24821;p31"/>
            <p:cNvSpPr/>
            <p:nvPr/>
          </p:nvSpPr>
          <p:spPr>
            <a:xfrm>
              <a:off x="4488975" y="2897700"/>
              <a:ext cx="19325" cy="19350"/>
            </a:xfrm>
            <a:custGeom>
              <a:avLst/>
              <a:gdLst/>
              <a:ahLst/>
              <a:cxnLst/>
              <a:rect l="l" t="t" r="r" b="b"/>
              <a:pathLst>
                <a:path w="773" h="774" extrusionOk="0">
                  <a:moveTo>
                    <a:pt x="772" y="77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5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2" name="Google Shape;24822;p31"/>
            <p:cNvSpPr/>
            <p:nvPr/>
          </p:nvSpPr>
          <p:spPr>
            <a:xfrm>
              <a:off x="3935475" y="3496250"/>
              <a:ext cx="70825" cy="57925"/>
            </a:xfrm>
            <a:custGeom>
              <a:avLst/>
              <a:gdLst/>
              <a:ahLst/>
              <a:cxnLst/>
              <a:rect l="l" t="t" r="r" b="b"/>
              <a:pathLst>
                <a:path w="2833" h="2317" extrusionOk="0">
                  <a:moveTo>
                    <a:pt x="645" y="0"/>
                  </a:moveTo>
                  <a:lnTo>
                    <a:pt x="645" y="0"/>
                  </a:lnTo>
                  <a:cubicBezTo>
                    <a:pt x="387" y="772"/>
                    <a:pt x="1" y="1416"/>
                    <a:pt x="1288" y="1545"/>
                  </a:cubicBezTo>
                  <a:cubicBezTo>
                    <a:pt x="1803" y="1802"/>
                    <a:pt x="2318" y="2059"/>
                    <a:pt x="2833" y="2317"/>
                  </a:cubicBezTo>
                  <a:cubicBezTo>
                    <a:pt x="2833" y="772"/>
                    <a:pt x="1546" y="515"/>
                    <a:pt x="645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3" name="Google Shape;24823;p31"/>
            <p:cNvSpPr/>
            <p:nvPr/>
          </p:nvSpPr>
          <p:spPr>
            <a:xfrm>
              <a:off x="3980525" y="3464050"/>
              <a:ext cx="19350" cy="20225"/>
            </a:xfrm>
            <a:custGeom>
              <a:avLst/>
              <a:gdLst/>
              <a:ahLst/>
              <a:cxnLst/>
              <a:rect l="l" t="t" r="r" b="b"/>
              <a:pathLst>
                <a:path w="774" h="809" extrusionOk="0">
                  <a:moveTo>
                    <a:pt x="387" y="1"/>
                  </a:moveTo>
                  <a:cubicBezTo>
                    <a:pt x="1" y="1"/>
                    <a:pt x="1" y="258"/>
                    <a:pt x="1" y="516"/>
                  </a:cubicBezTo>
                  <a:cubicBezTo>
                    <a:pt x="130" y="644"/>
                    <a:pt x="130" y="644"/>
                    <a:pt x="258" y="773"/>
                  </a:cubicBezTo>
                  <a:cubicBezTo>
                    <a:pt x="332" y="798"/>
                    <a:pt x="397" y="808"/>
                    <a:pt x="452" y="808"/>
                  </a:cubicBezTo>
                  <a:cubicBezTo>
                    <a:pt x="689" y="808"/>
                    <a:pt x="773" y="620"/>
                    <a:pt x="773" y="516"/>
                  </a:cubicBezTo>
                  <a:cubicBezTo>
                    <a:pt x="773" y="387"/>
                    <a:pt x="516" y="130"/>
                    <a:pt x="387" y="1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4" name="Google Shape;24824;p31"/>
            <p:cNvSpPr/>
            <p:nvPr/>
          </p:nvSpPr>
          <p:spPr>
            <a:xfrm>
              <a:off x="3909750" y="3479350"/>
              <a:ext cx="38625" cy="20125"/>
            </a:xfrm>
            <a:custGeom>
              <a:avLst/>
              <a:gdLst/>
              <a:ahLst/>
              <a:cxnLst/>
              <a:rect l="l" t="t" r="r" b="b"/>
              <a:pathLst>
                <a:path w="1545" h="805" extrusionOk="0">
                  <a:moveTo>
                    <a:pt x="320" y="0"/>
                  </a:moveTo>
                  <a:cubicBezTo>
                    <a:pt x="215" y="0"/>
                    <a:pt x="107" y="11"/>
                    <a:pt x="0" y="32"/>
                  </a:cubicBezTo>
                  <a:cubicBezTo>
                    <a:pt x="258" y="547"/>
                    <a:pt x="901" y="805"/>
                    <a:pt x="1545" y="805"/>
                  </a:cubicBezTo>
                  <a:cubicBezTo>
                    <a:pt x="1330" y="268"/>
                    <a:pt x="848" y="0"/>
                    <a:pt x="320" y="0"/>
                  </a:cubicBez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5" name="Google Shape;24825;p31"/>
            <p:cNvSpPr/>
            <p:nvPr/>
          </p:nvSpPr>
          <p:spPr>
            <a:xfrm>
              <a:off x="4083500" y="3470500"/>
              <a:ext cx="32225" cy="48300"/>
            </a:xfrm>
            <a:custGeom>
              <a:avLst/>
              <a:gdLst/>
              <a:ahLst/>
              <a:cxnLst/>
              <a:rect l="l" t="t" r="r" b="b"/>
              <a:pathLst>
                <a:path w="1289" h="1932" extrusionOk="0">
                  <a:moveTo>
                    <a:pt x="130" y="0"/>
                  </a:moveTo>
                  <a:lnTo>
                    <a:pt x="130" y="0"/>
                  </a:lnTo>
                  <a:cubicBezTo>
                    <a:pt x="1" y="644"/>
                    <a:pt x="130" y="1416"/>
                    <a:pt x="773" y="1931"/>
                  </a:cubicBezTo>
                  <a:lnTo>
                    <a:pt x="902" y="1674"/>
                  </a:lnTo>
                  <a:cubicBezTo>
                    <a:pt x="1288" y="1287"/>
                    <a:pt x="1288" y="644"/>
                    <a:pt x="773" y="258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21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6" name="Google Shape;24826;p31"/>
            <p:cNvSpPr/>
            <p:nvPr/>
          </p:nvSpPr>
          <p:spPr>
            <a:xfrm>
              <a:off x="5644200" y="3515550"/>
              <a:ext cx="218825" cy="308950"/>
            </a:xfrm>
            <a:custGeom>
              <a:avLst/>
              <a:gdLst/>
              <a:ahLst/>
              <a:cxnLst/>
              <a:rect l="l" t="t" r="r" b="b"/>
              <a:pathLst>
                <a:path w="8753" h="12358" extrusionOk="0">
                  <a:moveTo>
                    <a:pt x="0" y="0"/>
                  </a:moveTo>
                  <a:lnTo>
                    <a:pt x="0" y="0"/>
                  </a:lnTo>
                  <a:cubicBezTo>
                    <a:pt x="1287" y="4505"/>
                    <a:pt x="3347" y="8624"/>
                    <a:pt x="6307" y="12357"/>
                  </a:cubicBezTo>
                  <a:cubicBezTo>
                    <a:pt x="7337" y="12228"/>
                    <a:pt x="8238" y="11713"/>
                    <a:pt x="8753" y="10812"/>
                  </a:cubicBezTo>
                  <a:cubicBezTo>
                    <a:pt x="8367" y="8367"/>
                    <a:pt x="6565" y="6694"/>
                    <a:pt x="5535" y="4634"/>
                  </a:cubicBezTo>
                  <a:cubicBezTo>
                    <a:pt x="5149" y="3476"/>
                    <a:pt x="4634" y="2446"/>
                    <a:pt x="3990" y="1416"/>
                  </a:cubicBezTo>
                  <a:cubicBezTo>
                    <a:pt x="3990" y="1287"/>
                    <a:pt x="3990" y="1030"/>
                    <a:pt x="3990" y="773"/>
                  </a:cubicBezTo>
                  <a:cubicBezTo>
                    <a:pt x="2703" y="386"/>
                    <a:pt x="1416" y="129"/>
                    <a:pt x="0" y="0"/>
                  </a:cubicBezTo>
                  <a:close/>
                </a:path>
              </a:pathLst>
            </a:custGeom>
            <a:solidFill>
              <a:srgbClr val="C1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7" name="Google Shape;24827;p31"/>
            <p:cNvSpPr/>
            <p:nvPr/>
          </p:nvSpPr>
          <p:spPr>
            <a:xfrm>
              <a:off x="5624875" y="3425450"/>
              <a:ext cx="151275" cy="114250"/>
            </a:xfrm>
            <a:custGeom>
              <a:avLst/>
              <a:gdLst/>
              <a:ahLst/>
              <a:cxnLst/>
              <a:rect l="l" t="t" r="r" b="b"/>
              <a:pathLst>
                <a:path w="6051" h="4570" extrusionOk="0">
                  <a:moveTo>
                    <a:pt x="3492" y="0"/>
                  </a:moveTo>
                  <a:cubicBezTo>
                    <a:pt x="2994" y="0"/>
                    <a:pt x="2575" y="258"/>
                    <a:pt x="2447" y="1287"/>
                  </a:cubicBezTo>
                  <a:cubicBezTo>
                    <a:pt x="2318" y="2317"/>
                    <a:pt x="1964" y="2607"/>
                    <a:pt x="1513" y="2607"/>
                  </a:cubicBezTo>
                  <a:cubicBezTo>
                    <a:pt x="1063" y="2607"/>
                    <a:pt x="516" y="2317"/>
                    <a:pt x="1" y="2188"/>
                  </a:cubicBezTo>
                  <a:lnTo>
                    <a:pt x="1" y="2188"/>
                  </a:lnTo>
                  <a:cubicBezTo>
                    <a:pt x="130" y="2703"/>
                    <a:pt x="387" y="3218"/>
                    <a:pt x="773" y="3604"/>
                  </a:cubicBezTo>
                  <a:cubicBezTo>
                    <a:pt x="1352" y="4377"/>
                    <a:pt x="2028" y="4570"/>
                    <a:pt x="2720" y="4570"/>
                  </a:cubicBezTo>
                  <a:cubicBezTo>
                    <a:pt x="3412" y="4570"/>
                    <a:pt x="4120" y="4377"/>
                    <a:pt x="4763" y="4377"/>
                  </a:cubicBezTo>
                  <a:cubicBezTo>
                    <a:pt x="5021" y="3862"/>
                    <a:pt x="2704" y="3218"/>
                    <a:pt x="4892" y="2832"/>
                  </a:cubicBezTo>
                  <a:cubicBezTo>
                    <a:pt x="5536" y="2703"/>
                    <a:pt x="6051" y="2317"/>
                    <a:pt x="6051" y="1802"/>
                  </a:cubicBezTo>
                  <a:cubicBezTo>
                    <a:pt x="5922" y="1159"/>
                    <a:pt x="5664" y="258"/>
                    <a:pt x="5021" y="258"/>
                  </a:cubicBezTo>
                  <a:cubicBezTo>
                    <a:pt x="4570" y="258"/>
                    <a:pt x="3991" y="0"/>
                    <a:pt x="3492" y="0"/>
                  </a:cubicBezTo>
                  <a:close/>
                </a:path>
              </a:pathLst>
            </a:custGeom>
            <a:solidFill>
              <a:srgbClr val="E1D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8" name="Google Shape;24828;p31"/>
            <p:cNvSpPr/>
            <p:nvPr/>
          </p:nvSpPr>
          <p:spPr>
            <a:xfrm>
              <a:off x="5126100" y="3211275"/>
              <a:ext cx="99800" cy="53300"/>
            </a:xfrm>
            <a:custGeom>
              <a:avLst/>
              <a:gdLst/>
              <a:ahLst/>
              <a:cxnLst/>
              <a:rect l="l" t="t" r="r" b="b"/>
              <a:pathLst>
                <a:path w="3992" h="2132" extrusionOk="0">
                  <a:moveTo>
                    <a:pt x="2198" y="1"/>
                  </a:moveTo>
                  <a:cubicBezTo>
                    <a:pt x="1791" y="1"/>
                    <a:pt x="1317" y="147"/>
                    <a:pt x="773" y="458"/>
                  </a:cubicBezTo>
                  <a:cubicBezTo>
                    <a:pt x="516" y="587"/>
                    <a:pt x="258" y="587"/>
                    <a:pt x="1" y="716"/>
                  </a:cubicBezTo>
                  <a:cubicBezTo>
                    <a:pt x="1159" y="1488"/>
                    <a:pt x="2447" y="2003"/>
                    <a:pt x="3991" y="2132"/>
                  </a:cubicBezTo>
                  <a:cubicBezTo>
                    <a:pt x="3722" y="784"/>
                    <a:pt x="3139" y="1"/>
                    <a:pt x="2198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9" name="Google Shape;24829;p31"/>
            <p:cNvSpPr/>
            <p:nvPr/>
          </p:nvSpPr>
          <p:spPr>
            <a:xfrm>
              <a:off x="5454325" y="3380100"/>
              <a:ext cx="89525" cy="55025"/>
            </a:xfrm>
            <a:custGeom>
              <a:avLst/>
              <a:gdLst/>
              <a:ahLst/>
              <a:cxnLst/>
              <a:rect l="l" t="t" r="r" b="b"/>
              <a:pathLst>
                <a:path w="3581" h="2201" extrusionOk="0">
                  <a:moveTo>
                    <a:pt x="1849" y="0"/>
                  </a:moveTo>
                  <a:cubicBezTo>
                    <a:pt x="1753" y="0"/>
                    <a:pt x="1652" y="4"/>
                    <a:pt x="1546" y="12"/>
                  </a:cubicBezTo>
                  <a:lnTo>
                    <a:pt x="1" y="12"/>
                  </a:lnTo>
                  <a:cubicBezTo>
                    <a:pt x="902" y="913"/>
                    <a:pt x="2060" y="1686"/>
                    <a:pt x="3219" y="2200"/>
                  </a:cubicBezTo>
                  <a:cubicBezTo>
                    <a:pt x="3581" y="875"/>
                    <a:pt x="3265" y="0"/>
                    <a:pt x="1849" y="0"/>
                  </a:cubicBezTo>
                  <a:close/>
                </a:path>
              </a:pathLst>
            </a:custGeom>
            <a:solidFill>
              <a:srgbClr val="BC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0" name="Google Shape;24830;p31"/>
            <p:cNvSpPr/>
            <p:nvPr/>
          </p:nvSpPr>
          <p:spPr>
            <a:xfrm>
              <a:off x="5097150" y="3647475"/>
              <a:ext cx="48300" cy="56375"/>
            </a:xfrm>
            <a:custGeom>
              <a:avLst/>
              <a:gdLst/>
              <a:ahLst/>
              <a:cxnLst/>
              <a:rect l="l" t="t" r="r" b="b"/>
              <a:pathLst>
                <a:path w="1932" h="2255" extrusionOk="0">
                  <a:moveTo>
                    <a:pt x="515" y="1"/>
                  </a:moveTo>
                  <a:cubicBezTo>
                    <a:pt x="387" y="773"/>
                    <a:pt x="0" y="1545"/>
                    <a:pt x="387" y="2060"/>
                  </a:cubicBezTo>
                  <a:cubicBezTo>
                    <a:pt x="456" y="2200"/>
                    <a:pt x="564" y="2254"/>
                    <a:pt x="694" y="2254"/>
                  </a:cubicBezTo>
                  <a:cubicBezTo>
                    <a:pt x="1044" y="2254"/>
                    <a:pt x="1556" y="1862"/>
                    <a:pt x="1931" y="1674"/>
                  </a:cubicBezTo>
                  <a:cubicBezTo>
                    <a:pt x="1674" y="1030"/>
                    <a:pt x="1159" y="387"/>
                    <a:pt x="515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1" name="Google Shape;24831;p31"/>
            <p:cNvSpPr/>
            <p:nvPr/>
          </p:nvSpPr>
          <p:spPr>
            <a:xfrm>
              <a:off x="5064975" y="3203400"/>
              <a:ext cx="61150" cy="26575"/>
            </a:xfrm>
            <a:custGeom>
              <a:avLst/>
              <a:gdLst/>
              <a:ahLst/>
              <a:cxnLst/>
              <a:rect l="l" t="t" r="r" b="b"/>
              <a:pathLst>
                <a:path w="2446" h="1063" extrusionOk="0">
                  <a:moveTo>
                    <a:pt x="1030" y="1"/>
                  </a:moveTo>
                  <a:lnTo>
                    <a:pt x="0" y="258"/>
                  </a:lnTo>
                  <a:cubicBezTo>
                    <a:pt x="537" y="795"/>
                    <a:pt x="1252" y="1063"/>
                    <a:pt x="1997" y="1063"/>
                  </a:cubicBezTo>
                  <a:cubicBezTo>
                    <a:pt x="2146" y="1063"/>
                    <a:pt x="2296" y="1052"/>
                    <a:pt x="2446" y="1031"/>
                  </a:cubicBezTo>
                  <a:cubicBezTo>
                    <a:pt x="2189" y="258"/>
                    <a:pt x="1545" y="130"/>
                    <a:pt x="1030" y="1"/>
                  </a:cubicBezTo>
                  <a:close/>
                </a:path>
              </a:pathLst>
            </a:custGeom>
            <a:solidFill>
              <a:srgbClr val="BAB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2" name="Google Shape;24832;p31"/>
            <p:cNvSpPr/>
            <p:nvPr/>
          </p:nvSpPr>
          <p:spPr>
            <a:xfrm>
              <a:off x="5087500" y="3615300"/>
              <a:ext cx="22550" cy="35425"/>
            </a:xfrm>
            <a:custGeom>
              <a:avLst/>
              <a:gdLst/>
              <a:ahLst/>
              <a:cxnLst/>
              <a:rect l="l" t="t" r="r" b="b"/>
              <a:pathLst>
                <a:path w="902" h="1417" extrusionOk="0">
                  <a:moveTo>
                    <a:pt x="0" y="1"/>
                  </a:moveTo>
                  <a:lnTo>
                    <a:pt x="0" y="1416"/>
                  </a:lnTo>
                  <a:lnTo>
                    <a:pt x="901" y="1416"/>
                  </a:lnTo>
                  <a:cubicBezTo>
                    <a:pt x="901" y="773"/>
                    <a:pt x="515" y="258"/>
                    <a:pt x="0" y="1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3" name="Google Shape;24833;p31"/>
            <p:cNvSpPr/>
            <p:nvPr/>
          </p:nvSpPr>
          <p:spPr>
            <a:xfrm>
              <a:off x="5071400" y="3586350"/>
              <a:ext cx="16125" cy="25750"/>
            </a:xfrm>
            <a:custGeom>
              <a:avLst/>
              <a:gdLst/>
              <a:ahLst/>
              <a:cxnLst/>
              <a:rect l="l" t="t" r="r" b="b"/>
              <a:pathLst>
                <a:path w="645" h="1030" extrusionOk="0">
                  <a:moveTo>
                    <a:pt x="1" y="0"/>
                  </a:moveTo>
                  <a:lnTo>
                    <a:pt x="644" y="1030"/>
                  </a:lnTo>
                  <a:cubicBezTo>
                    <a:pt x="644" y="644"/>
                    <a:pt x="387" y="258"/>
                    <a:pt x="1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4" name="Google Shape;24834;p31"/>
            <p:cNvSpPr/>
            <p:nvPr/>
          </p:nvSpPr>
          <p:spPr>
            <a:xfrm>
              <a:off x="5837275" y="3562400"/>
              <a:ext cx="254225" cy="184850"/>
            </a:xfrm>
            <a:custGeom>
              <a:avLst/>
              <a:gdLst/>
              <a:ahLst/>
              <a:cxnLst/>
              <a:rect l="l" t="t" r="r" b="b"/>
              <a:pathLst>
                <a:path w="10169" h="7394" extrusionOk="0">
                  <a:moveTo>
                    <a:pt x="3114" y="0"/>
                  </a:moveTo>
                  <a:cubicBezTo>
                    <a:pt x="2805" y="0"/>
                    <a:pt x="2457" y="159"/>
                    <a:pt x="2060" y="443"/>
                  </a:cubicBezTo>
                  <a:cubicBezTo>
                    <a:pt x="1416" y="958"/>
                    <a:pt x="644" y="1216"/>
                    <a:pt x="0" y="1344"/>
                  </a:cubicBezTo>
                  <a:cubicBezTo>
                    <a:pt x="2961" y="3919"/>
                    <a:pt x="6822" y="5206"/>
                    <a:pt x="10169" y="7394"/>
                  </a:cubicBezTo>
                  <a:cubicBezTo>
                    <a:pt x="9783" y="3275"/>
                    <a:pt x="9654" y="2760"/>
                    <a:pt x="6436" y="2245"/>
                  </a:cubicBezTo>
                  <a:cubicBezTo>
                    <a:pt x="5406" y="2117"/>
                    <a:pt x="4634" y="1988"/>
                    <a:pt x="4119" y="829"/>
                  </a:cubicBezTo>
                  <a:cubicBezTo>
                    <a:pt x="3832" y="254"/>
                    <a:pt x="3504" y="0"/>
                    <a:pt x="3114" y="0"/>
                  </a:cubicBezTo>
                  <a:close/>
                </a:path>
              </a:pathLst>
            </a:custGeom>
            <a:solidFill>
              <a:srgbClr val="D4D6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5" name="Google Shape;24835;p31"/>
            <p:cNvSpPr/>
            <p:nvPr/>
          </p:nvSpPr>
          <p:spPr>
            <a:xfrm>
              <a:off x="6149400" y="3766550"/>
              <a:ext cx="96575" cy="57950"/>
            </a:xfrm>
            <a:custGeom>
              <a:avLst/>
              <a:gdLst/>
              <a:ahLst/>
              <a:cxnLst/>
              <a:rect l="l" t="t" r="r" b="b"/>
              <a:pathLst>
                <a:path w="3863" h="2318" extrusionOk="0">
                  <a:moveTo>
                    <a:pt x="2478" y="0"/>
                  </a:moveTo>
                  <a:cubicBezTo>
                    <a:pt x="2125" y="0"/>
                    <a:pt x="1738" y="129"/>
                    <a:pt x="1417" y="258"/>
                  </a:cubicBezTo>
                  <a:cubicBezTo>
                    <a:pt x="902" y="386"/>
                    <a:pt x="387" y="515"/>
                    <a:pt x="1" y="772"/>
                  </a:cubicBezTo>
                  <a:cubicBezTo>
                    <a:pt x="516" y="1673"/>
                    <a:pt x="1288" y="2188"/>
                    <a:pt x="2318" y="2317"/>
                  </a:cubicBezTo>
                  <a:cubicBezTo>
                    <a:pt x="2446" y="1673"/>
                    <a:pt x="3862" y="1416"/>
                    <a:pt x="3347" y="515"/>
                  </a:cubicBezTo>
                  <a:cubicBezTo>
                    <a:pt x="3154" y="129"/>
                    <a:pt x="2832" y="0"/>
                    <a:pt x="2478" y="0"/>
                  </a:cubicBezTo>
                  <a:close/>
                </a:path>
              </a:pathLst>
            </a:custGeom>
            <a:solidFill>
              <a:srgbClr val="D2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6" name="Google Shape;24836;p31"/>
            <p:cNvSpPr/>
            <p:nvPr/>
          </p:nvSpPr>
          <p:spPr>
            <a:xfrm>
              <a:off x="5743950" y="3554150"/>
              <a:ext cx="61175" cy="80475"/>
            </a:xfrm>
            <a:custGeom>
              <a:avLst/>
              <a:gdLst/>
              <a:ahLst/>
              <a:cxnLst/>
              <a:rect l="l" t="t" r="r" b="b"/>
              <a:pathLst>
                <a:path w="2447" h="3219" extrusionOk="0">
                  <a:moveTo>
                    <a:pt x="0" y="1"/>
                  </a:moveTo>
                  <a:cubicBezTo>
                    <a:pt x="0" y="1159"/>
                    <a:pt x="515" y="2318"/>
                    <a:pt x="1545" y="3219"/>
                  </a:cubicBezTo>
                  <a:cubicBezTo>
                    <a:pt x="1545" y="2575"/>
                    <a:pt x="1674" y="1803"/>
                    <a:pt x="2446" y="1546"/>
                  </a:cubicBezTo>
                  <a:cubicBezTo>
                    <a:pt x="1802" y="645"/>
                    <a:pt x="773" y="516"/>
                    <a:pt x="0" y="1"/>
                  </a:cubicBezTo>
                  <a:close/>
                </a:path>
              </a:pathLst>
            </a:custGeom>
            <a:solidFill>
              <a:srgbClr val="577A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7" name="Google Shape;24837;p31"/>
            <p:cNvSpPr/>
            <p:nvPr/>
          </p:nvSpPr>
          <p:spPr>
            <a:xfrm>
              <a:off x="3581525" y="1661425"/>
              <a:ext cx="41850" cy="31625"/>
            </a:xfrm>
            <a:custGeom>
              <a:avLst/>
              <a:gdLst/>
              <a:ahLst/>
              <a:cxnLst/>
              <a:rect l="l" t="t" r="r" b="b"/>
              <a:pathLst>
                <a:path w="1674" h="1265" extrusionOk="0">
                  <a:moveTo>
                    <a:pt x="1298" y="0"/>
                  </a:moveTo>
                  <a:cubicBezTo>
                    <a:pt x="768" y="0"/>
                    <a:pt x="336" y="350"/>
                    <a:pt x="0" y="797"/>
                  </a:cubicBezTo>
                  <a:cubicBezTo>
                    <a:pt x="348" y="884"/>
                    <a:pt x="696" y="1265"/>
                    <a:pt x="1083" y="1265"/>
                  </a:cubicBezTo>
                  <a:cubicBezTo>
                    <a:pt x="1269" y="1265"/>
                    <a:pt x="1465" y="1177"/>
                    <a:pt x="1673" y="926"/>
                  </a:cubicBezTo>
                  <a:lnTo>
                    <a:pt x="1545" y="25"/>
                  </a:lnTo>
                  <a:cubicBezTo>
                    <a:pt x="1460" y="8"/>
                    <a:pt x="1378" y="0"/>
                    <a:pt x="1298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8" name="Google Shape;24838;p31"/>
            <p:cNvSpPr/>
            <p:nvPr/>
          </p:nvSpPr>
          <p:spPr>
            <a:xfrm>
              <a:off x="3539675" y="1680250"/>
              <a:ext cx="41875" cy="21225"/>
            </a:xfrm>
            <a:custGeom>
              <a:avLst/>
              <a:gdLst/>
              <a:ahLst/>
              <a:cxnLst/>
              <a:rect l="l" t="t" r="r" b="b"/>
              <a:pathLst>
                <a:path w="1675" h="849" extrusionOk="0">
                  <a:moveTo>
                    <a:pt x="1261" y="1"/>
                  </a:moveTo>
                  <a:cubicBezTo>
                    <a:pt x="765" y="1"/>
                    <a:pt x="304" y="211"/>
                    <a:pt x="1" y="817"/>
                  </a:cubicBezTo>
                  <a:cubicBezTo>
                    <a:pt x="108" y="838"/>
                    <a:pt x="219" y="849"/>
                    <a:pt x="330" y="849"/>
                  </a:cubicBezTo>
                  <a:cubicBezTo>
                    <a:pt x="888" y="849"/>
                    <a:pt x="1460" y="581"/>
                    <a:pt x="1674" y="44"/>
                  </a:cubicBezTo>
                  <a:cubicBezTo>
                    <a:pt x="1536" y="17"/>
                    <a:pt x="1397" y="1"/>
                    <a:pt x="1261" y="1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9" name="Google Shape;24839;p31"/>
            <p:cNvSpPr/>
            <p:nvPr/>
          </p:nvSpPr>
          <p:spPr>
            <a:xfrm>
              <a:off x="3616925" y="1639525"/>
              <a:ext cx="19325" cy="22550"/>
            </a:xfrm>
            <a:custGeom>
              <a:avLst/>
              <a:gdLst/>
              <a:ahLst/>
              <a:cxnLst/>
              <a:rect l="l" t="t" r="r" b="b"/>
              <a:pathLst>
                <a:path w="773" h="902" extrusionOk="0">
                  <a:moveTo>
                    <a:pt x="772" y="0"/>
                  </a:moveTo>
                  <a:lnTo>
                    <a:pt x="772" y="0"/>
                  </a:lnTo>
                  <a:cubicBezTo>
                    <a:pt x="386" y="129"/>
                    <a:pt x="129" y="515"/>
                    <a:pt x="0" y="901"/>
                  </a:cubicBezTo>
                  <a:cubicBezTo>
                    <a:pt x="515" y="772"/>
                    <a:pt x="772" y="386"/>
                    <a:pt x="772" y="0"/>
                  </a:cubicBezTo>
                  <a:close/>
                </a:path>
              </a:pathLst>
            </a:custGeom>
            <a:solidFill>
              <a:srgbClr val="BA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0" name="Google Shape;24840;p31"/>
            <p:cNvSpPr/>
            <p:nvPr/>
          </p:nvSpPr>
          <p:spPr>
            <a:xfrm>
              <a:off x="3716675" y="1567875"/>
              <a:ext cx="22550" cy="13750"/>
            </a:xfrm>
            <a:custGeom>
              <a:avLst/>
              <a:gdLst/>
              <a:ahLst/>
              <a:cxnLst/>
              <a:rect l="l" t="t" r="r" b="b"/>
              <a:pathLst>
                <a:path w="902" h="550" extrusionOk="0">
                  <a:moveTo>
                    <a:pt x="697" y="1"/>
                  </a:moveTo>
                  <a:cubicBezTo>
                    <a:pt x="386" y="1"/>
                    <a:pt x="106" y="232"/>
                    <a:pt x="0" y="549"/>
                  </a:cubicBezTo>
                  <a:cubicBezTo>
                    <a:pt x="386" y="549"/>
                    <a:pt x="773" y="292"/>
                    <a:pt x="901" y="34"/>
                  </a:cubicBezTo>
                  <a:cubicBezTo>
                    <a:pt x="833" y="12"/>
                    <a:pt x="764" y="1"/>
                    <a:pt x="697" y="1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1" name="Google Shape;24841;p31"/>
            <p:cNvSpPr/>
            <p:nvPr/>
          </p:nvSpPr>
          <p:spPr>
            <a:xfrm>
              <a:off x="3739200" y="1551825"/>
              <a:ext cx="22550" cy="16925"/>
            </a:xfrm>
            <a:custGeom>
              <a:avLst/>
              <a:gdLst/>
              <a:ahLst/>
              <a:cxnLst/>
              <a:rect l="l" t="t" r="r" b="b"/>
              <a:pathLst>
                <a:path w="902" h="677" extrusionOk="0">
                  <a:moveTo>
                    <a:pt x="649" y="0"/>
                  </a:moveTo>
                  <a:cubicBezTo>
                    <a:pt x="265" y="0"/>
                    <a:pt x="0" y="250"/>
                    <a:pt x="0" y="676"/>
                  </a:cubicBezTo>
                  <a:cubicBezTo>
                    <a:pt x="386" y="676"/>
                    <a:pt x="773" y="419"/>
                    <a:pt x="901" y="33"/>
                  </a:cubicBezTo>
                  <a:cubicBezTo>
                    <a:pt x="813" y="11"/>
                    <a:pt x="728" y="0"/>
                    <a:pt x="649" y="0"/>
                  </a:cubicBezTo>
                  <a:close/>
                </a:path>
              </a:pathLst>
            </a:custGeom>
            <a:solidFill>
              <a:srgbClr val="3470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2" name="Google Shape;24842;p31"/>
            <p:cNvSpPr/>
            <p:nvPr/>
          </p:nvSpPr>
          <p:spPr>
            <a:xfrm>
              <a:off x="6274900" y="3356575"/>
              <a:ext cx="30625" cy="27050"/>
            </a:xfrm>
            <a:custGeom>
              <a:avLst/>
              <a:gdLst/>
              <a:ahLst/>
              <a:cxnLst/>
              <a:rect l="l" t="t" r="r" b="b"/>
              <a:pathLst>
                <a:path w="1225" h="1082" extrusionOk="0">
                  <a:moveTo>
                    <a:pt x="698" y="1"/>
                  </a:moveTo>
                  <a:cubicBezTo>
                    <a:pt x="614" y="1"/>
                    <a:pt x="511" y="17"/>
                    <a:pt x="387" y="52"/>
                  </a:cubicBezTo>
                  <a:cubicBezTo>
                    <a:pt x="258" y="52"/>
                    <a:pt x="258" y="181"/>
                    <a:pt x="129" y="310"/>
                  </a:cubicBezTo>
                  <a:cubicBezTo>
                    <a:pt x="1" y="1082"/>
                    <a:pt x="773" y="825"/>
                    <a:pt x="1159" y="953"/>
                  </a:cubicBezTo>
                  <a:cubicBezTo>
                    <a:pt x="1048" y="620"/>
                    <a:pt x="1224" y="1"/>
                    <a:pt x="698" y="1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3" name="Google Shape;24843;p31"/>
            <p:cNvSpPr/>
            <p:nvPr/>
          </p:nvSpPr>
          <p:spPr>
            <a:xfrm>
              <a:off x="6303875" y="3380400"/>
              <a:ext cx="9675" cy="6975"/>
            </a:xfrm>
            <a:custGeom>
              <a:avLst/>
              <a:gdLst/>
              <a:ahLst/>
              <a:cxnLst/>
              <a:rect l="l" t="t" r="r" b="b"/>
              <a:pathLst>
                <a:path w="387" h="279" extrusionOk="0">
                  <a:moveTo>
                    <a:pt x="0" y="0"/>
                  </a:moveTo>
                  <a:cubicBezTo>
                    <a:pt x="77" y="232"/>
                    <a:pt x="155" y="278"/>
                    <a:pt x="204" y="278"/>
                  </a:cubicBezTo>
                  <a:cubicBezTo>
                    <a:pt x="237" y="278"/>
                    <a:pt x="258" y="258"/>
                    <a:pt x="258" y="258"/>
                  </a:cubicBezTo>
                  <a:cubicBezTo>
                    <a:pt x="386" y="129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D4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4" name="Google Shape;24844;p31"/>
            <p:cNvSpPr/>
            <p:nvPr/>
          </p:nvSpPr>
          <p:spPr>
            <a:xfrm>
              <a:off x="5328850" y="18937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1"/>
                  </a:moveTo>
                  <a:lnTo>
                    <a:pt x="386" y="1"/>
                  </a:lnTo>
                  <a:cubicBezTo>
                    <a:pt x="0" y="129"/>
                    <a:pt x="257" y="387"/>
                    <a:pt x="257" y="387"/>
                  </a:cubicBezTo>
                  <a:cubicBezTo>
                    <a:pt x="257" y="387"/>
                    <a:pt x="386" y="129"/>
                    <a:pt x="386" y="1"/>
                  </a:cubicBezTo>
                  <a:close/>
                </a:path>
              </a:pathLst>
            </a:custGeom>
            <a:solidFill>
              <a:srgbClr val="C6C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5" name="Google Shape;24845;p31"/>
            <p:cNvSpPr/>
            <p:nvPr/>
          </p:nvSpPr>
          <p:spPr>
            <a:xfrm>
              <a:off x="4102825" y="3476925"/>
              <a:ext cx="48275" cy="103000"/>
            </a:xfrm>
            <a:custGeom>
              <a:avLst/>
              <a:gdLst/>
              <a:ahLst/>
              <a:cxnLst/>
              <a:rect l="l" t="t" r="r" b="b"/>
              <a:pathLst>
                <a:path w="1931" h="4120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516"/>
                    <a:pt x="129" y="1030"/>
                    <a:pt x="129" y="1545"/>
                  </a:cubicBezTo>
                  <a:cubicBezTo>
                    <a:pt x="1030" y="2060"/>
                    <a:pt x="644" y="3347"/>
                    <a:pt x="1545" y="4120"/>
                  </a:cubicBezTo>
                  <a:cubicBezTo>
                    <a:pt x="1673" y="2575"/>
                    <a:pt x="1931" y="902"/>
                    <a:pt x="0" y="1"/>
                  </a:cubicBezTo>
                  <a:close/>
                </a:path>
              </a:pathLst>
            </a:custGeom>
            <a:solidFill>
              <a:srgbClr val="D7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6" name="Google Shape;24846;p31"/>
            <p:cNvSpPr/>
            <p:nvPr/>
          </p:nvSpPr>
          <p:spPr>
            <a:xfrm>
              <a:off x="5541225" y="2726350"/>
              <a:ext cx="9675" cy="16925"/>
            </a:xfrm>
            <a:custGeom>
              <a:avLst/>
              <a:gdLst/>
              <a:ahLst/>
              <a:cxnLst/>
              <a:rect l="l" t="t" r="r" b="b"/>
              <a:pathLst>
                <a:path w="387" h="677" extrusionOk="0">
                  <a:moveTo>
                    <a:pt x="258" y="1"/>
                  </a:moveTo>
                  <a:cubicBezTo>
                    <a:pt x="226" y="1"/>
                    <a:pt x="193" y="33"/>
                    <a:pt x="129" y="162"/>
                  </a:cubicBezTo>
                  <a:cubicBezTo>
                    <a:pt x="0" y="419"/>
                    <a:pt x="129" y="548"/>
                    <a:pt x="386" y="677"/>
                  </a:cubicBezTo>
                  <a:cubicBezTo>
                    <a:pt x="386" y="419"/>
                    <a:pt x="386" y="290"/>
                    <a:pt x="386" y="33"/>
                  </a:cubicBezTo>
                  <a:cubicBezTo>
                    <a:pt x="322" y="33"/>
                    <a:pt x="290" y="1"/>
                    <a:pt x="258" y="1"/>
                  </a:cubicBezTo>
                  <a:close/>
                </a:path>
              </a:pathLst>
            </a:custGeom>
            <a:solidFill>
              <a:srgbClr val="CEDB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7" name="Google Shape;24847;p31"/>
            <p:cNvSpPr/>
            <p:nvPr/>
          </p:nvSpPr>
          <p:spPr>
            <a:xfrm>
              <a:off x="5093925" y="2850725"/>
              <a:ext cx="38650" cy="27700"/>
            </a:xfrm>
            <a:custGeom>
              <a:avLst/>
              <a:gdLst/>
              <a:ahLst/>
              <a:cxnLst/>
              <a:rect l="l" t="t" r="r" b="b"/>
              <a:pathLst>
                <a:path w="1546" h="1108" extrusionOk="0">
                  <a:moveTo>
                    <a:pt x="368" y="1"/>
                  </a:moveTo>
                  <a:cubicBezTo>
                    <a:pt x="216" y="1"/>
                    <a:pt x="82" y="91"/>
                    <a:pt x="1" y="335"/>
                  </a:cubicBezTo>
                  <a:cubicBezTo>
                    <a:pt x="1" y="850"/>
                    <a:pt x="387" y="1108"/>
                    <a:pt x="773" y="1108"/>
                  </a:cubicBezTo>
                  <a:cubicBezTo>
                    <a:pt x="1031" y="979"/>
                    <a:pt x="1288" y="979"/>
                    <a:pt x="1545" y="850"/>
                  </a:cubicBezTo>
                  <a:cubicBezTo>
                    <a:pt x="1417" y="335"/>
                    <a:pt x="1031" y="335"/>
                    <a:pt x="644" y="78"/>
                  </a:cubicBezTo>
                  <a:cubicBezTo>
                    <a:pt x="550" y="31"/>
                    <a:pt x="456" y="1"/>
                    <a:pt x="368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8" name="Google Shape;24848;p31"/>
            <p:cNvSpPr/>
            <p:nvPr/>
          </p:nvSpPr>
          <p:spPr>
            <a:xfrm>
              <a:off x="4025575" y="2341025"/>
              <a:ext cx="22550" cy="16100"/>
            </a:xfrm>
            <a:custGeom>
              <a:avLst/>
              <a:gdLst/>
              <a:ahLst/>
              <a:cxnLst/>
              <a:rect l="l" t="t" r="r" b="b"/>
              <a:pathLst>
                <a:path w="902" h="644" extrusionOk="0">
                  <a:moveTo>
                    <a:pt x="902" y="0"/>
                  </a:moveTo>
                  <a:lnTo>
                    <a:pt x="1" y="644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9" name="Google Shape;24849;p31"/>
            <p:cNvSpPr/>
            <p:nvPr/>
          </p:nvSpPr>
          <p:spPr>
            <a:xfrm>
              <a:off x="4083500" y="2318500"/>
              <a:ext cx="22550" cy="19325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902" y="0"/>
                  </a:moveTo>
                  <a:lnTo>
                    <a:pt x="1" y="772"/>
                  </a:lnTo>
                  <a:close/>
                </a:path>
              </a:pathLst>
            </a:custGeom>
            <a:solidFill>
              <a:srgbClr val="D3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0" name="Google Shape;24850;p31"/>
            <p:cNvSpPr/>
            <p:nvPr/>
          </p:nvSpPr>
          <p:spPr>
            <a:xfrm>
              <a:off x="5077850" y="36507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386" y="0"/>
                  </a:moveTo>
                  <a:lnTo>
                    <a:pt x="386" y="0"/>
                  </a:lnTo>
                  <a:cubicBezTo>
                    <a:pt x="0" y="129"/>
                    <a:pt x="258" y="258"/>
                    <a:pt x="258" y="387"/>
                  </a:cubicBezTo>
                  <a:cubicBezTo>
                    <a:pt x="258" y="387"/>
                    <a:pt x="386" y="129"/>
                    <a:pt x="386" y="0"/>
                  </a:cubicBezTo>
                  <a:close/>
                </a:path>
              </a:pathLst>
            </a:custGeom>
            <a:solidFill>
              <a:srgbClr val="CCD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1" name="Google Shape;24851;p31"/>
            <p:cNvSpPr/>
            <p:nvPr/>
          </p:nvSpPr>
          <p:spPr>
            <a:xfrm>
              <a:off x="3803550" y="2674825"/>
              <a:ext cx="70825" cy="61325"/>
            </a:xfrm>
            <a:custGeom>
              <a:avLst/>
              <a:gdLst/>
              <a:ahLst/>
              <a:cxnLst/>
              <a:rect l="l" t="t" r="r" b="b"/>
              <a:pathLst>
                <a:path w="2833" h="2453" extrusionOk="0">
                  <a:moveTo>
                    <a:pt x="332" y="1"/>
                  </a:moveTo>
                  <a:cubicBezTo>
                    <a:pt x="227" y="1"/>
                    <a:pt x="117" y="11"/>
                    <a:pt x="1" y="35"/>
                  </a:cubicBezTo>
                  <a:lnTo>
                    <a:pt x="1159" y="1837"/>
                  </a:lnTo>
                  <a:cubicBezTo>
                    <a:pt x="1288" y="2094"/>
                    <a:pt x="1416" y="2223"/>
                    <a:pt x="1674" y="2351"/>
                  </a:cubicBezTo>
                  <a:cubicBezTo>
                    <a:pt x="1812" y="2420"/>
                    <a:pt x="1941" y="2452"/>
                    <a:pt x="2060" y="2452"/>
                  </a:cubicBezTo>
                  <a:cubicBezTo>
                    <a:pt x="2386" y="2452"/>
                    <a:pt x="2644" y="2213"/>
                    <a:pt x="2832" y="1837"/>
                  </a:cubicBezTo>
                  <a:cubicBezTo>
                    <a:pt x="2832" y="1579"/>
                    <a:pt x="2832" y="1450"/>
                    <a:pt x="2704" y="1193"/>
                  </a:cubicBezTo>
                  <a:cubicBezTo>
                    <a:pt x="1884" y="1076"/>
                    <a:pt x="1384" y="1"/>
                    <a:pt x="332" y="1"/>
                  </a:cubicBezTo>
                  <a:close/>
                </a:path>
              </a:pathLst>
            </a:custGeom>
            <a:solidFill>
              <a:srgbClr val="CB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2" name="Google Shape;24852;p31"/>
            <p:cNvSpPr/>
            <p:nvPr/>
          </p:nvSpPr>
          <p:spPr>
            <a:xfrm>
              <a:off x="3842175" y="2797950"/>
              <a:ext cx="57950" cy="83700"/>
            </a:xfrm>
            <a:custGeom>
              <a:avLst/>
              <a:gdLst/>
              <a:ahLst/>
              <a:cxnLst/>
              <a:rect l="l" t="t" r="r" b="b"/>
              <a:pathLst>
                <a:path w="2318" h="3348" extrusionOk="0">
                  <a:moveTo>
                    <a:pt x="1802" y="1"/>
                  </a:moveTo>
                  <a:cubicBezTo>
                    <a:pt x="0" y="902"/>
                    <a:pt x="1416" y="2318"/>
                    <a:pt x="1159" y="3347"/>
                  </a:cubicBezTo>
                  <a:cubicBezTo>
                    <a:pt x="2317" y="2446"/>
                    <a:pt x="1931" y="1288"/>
                    <a:pt x="1802" y="1"/>
                  </a:cubicBezTo>
                  <a:close/>
                </a:path>
              </a:pathLst>
            </a:custGeom>
            <a:solidFill>
              <a:srgbClr val="D7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3" name="Google Shape;24853;p31"/>
            <p:cNvSpPr/>
            <p:nvPr/>
          </p:nvSpPr>
          <p:spPr>
            <a:xfrm>
              <a:off x="3864700" y="2646725"/>
              <a:ext cx="9675" cy="3225"/>
            </a:xfrm>
            <a:custGeom>
              <a:avLst/>
              <a:gdLst/>
              <a:ahLst/>
              <a:cxnLst/>
              <a:rect l="l" t="t" r="r" b="b"/>
              <a:pathLst>
                <a:path w="387" h="129" extrusionOk="0">
                  <a:moveTo>
                    <a:pt x="0" y="0"/>
                  </a:moveTo>
                  <a:lnTo>
                    <a:pt x="258" y="129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4" name="Google Shape;24854;p31"/>
            <p:cNvSpPr/>
            <p:nvPr/>
          </p:nvSpPr>
          <p:spPr>
            <a:xfrm>
              <a:off x="5010275" y="3571100"/>
              <a:ext cx="24100" cy="21700"/>
            </a:xfrm>
            <a:custGeom>
              <a:avLst/>
              <a:gdLst/>
              <a:ahLst/>
              <a:cxnLst/>
              <a:rect l="l" t="t" r="r" b="b"/>
              <a:pathLst>
                <a:path w="964" h="868" extrusionOk="0">
                  <a:moveTo>
                    <a:pt x="598" y="0"/>
                  </a:moveTo>
                  <a:cubicBezTo>
                    <a:pt x="522" y="0"/>
                    <a:pt x="413" y="29"/>
                    <a:pt x="258" y="95"/>
                  </a:cubicBezTo>
                  <a:cubicBezTo>
                    <a:pt x="0" y="95"/>
                    <a:pt x="386" y="739"/>
                    <a:pt x="772" y="868"/>
                  </a:cubicBezTo>
                  <a:cubicBezTo>
                    <a:pt x="559" y="654"/>
                    <a:pt x="964" y="0"/>
                    <a:pt x="598" y="0"/>
                  </a:cubicBezTo>
                  <a:close/>
                </a:path>
              </a:pathLst>
            </a:custGeom>
            <a:solidFill>
              <a:srgbClr val="ADB9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215165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4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56" name="Google Shape;24856;p32"/>
          <p:cNvGrpSpPr/>
          <p:nvPr/>
        </p:nvGrpSpPr>
        <p:grpSpPr>
          <a:xfrm rot="-10214074">
            <a:off x="863823" y="-63166"/>
            <a:ext cx="4581467" cy="1488883"/>
            <a:chOff x="390950" y="2003400"/>
            <a:chExt cx="6889050" cy="1679100"/>
          </a:xfrm>
        </p:grpSpPr>
        <p:sp>
          <p:nvSpPr>
            <p:cNvPr id="24857" name="Google Shape;24857;p32"/>
            <p:cNvSpPr/>
            <p:nvPr/>
          </p:nvSpPr>
          <p:spPr>
            <a:xfrm>
              <a:off x="6385200" y="3094975"/>
              <a:ext cx="79650" cy="49100"/>
            </a:xfrm>
            <a:custGeom>
              <a:avLst/>
              <a:gdLst/>
              <a:ahLst/>
              <a:cxnLst/>
              <a:rect l="l" t="t" r="r" b="b"/>
              <a:pathLst>
                <a:path w="3186" h="1964" extrusionOk="0">
                  <a:moveTo>
                    <a:pt x="674" y="0"/>
                  </a:moveTo>
                  <a:cubicBezTo>
                    <a:pt x="448" y="0"/>
                    <a:pt x="224" y="310"/>
                    <a:pt x="319" y="690"/>
                  </a:cubicBezTo>
                  <a:cubicBezTo>
                    <a:pt x="447" y="1008"/>
                    <a:pt x="510" y="1263"/>
                    <a:pt x="128" y="1518"/>
                  </a:cubicBezTo>
                  <a:cubicBezTo>
                    <a:pt x="128" y="1518"/>
                    <a:pt x="128" y="1518"/>
                    <a:pt x="65" y="1645"/>
                  </a:cubicBezTo>
                  <a:cubicBezTo>
                    <a:pt x="1" y="1773"/>
                    <a:pt x="65" y="1900"/>
                    <a:pt x="192" y="1964"/>
                  </a:cubicBezTo>
                  <a:cubicBezTo>
                    <a:pt x="1275" y="1645"/>
                    <a:pt x="2293" y="1072"/>
                    <a:pt x="3185" y="372"/>
                  </a:cubicBezTo>
                  <a:cubicBezTo>
                    <a:pt x="3147" y="368"/>
                    <a:pt x="3110" y="367"/>
                    <a:pt x="3072" y="367"/>
                  </a:cubicBezTo>
                  <a:cubicBezTo>
                    <a:pt x="2653" y="367"/>
                    <a:pt x="2234" y="546"/>
                    <a:pt x="1814" y="546"/>
                  </a:cubicBezTo>
                  <a:cubicBezTo>
                    <a:pt x="1507" y="546"/>
                    <a:pt x="1200" y="450"/>
                    <a:pt x="892" y="117"/>
                  </a:cubicBezTo>
                  <a:cubicBezTo>
                    <a:pt x="828" y="36"/>
                    <a:pt x="751" y="0"/>
                    <a:pt x="674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8" name="Google Shape;24858;p32"/>
            <p:cNvSpPr/>
            <p:nvPr/>
          </p:nvSpPr>
          <p:spPr>
            <a:xfrm>
              <a:off x="6464825" y="3055975"/>
              <a:ext cx="41550" cy="46700"/>
            </a:xfrm>
            <a:custGeom>
              <a:avLst/>
              <a:gdLst/>
              <a:ahLst/>
              <a:cxnLst/>
              <a:rect l="l" t="t" r="r" b="b"/>
              <a:pathLst>
                <a:path w="1662" h="1868" extrusionOk="0">
                  <a:moveTo>
                    <a:pt x="1009" y="1"/>
                  </a:moveTo>
                  <a:cubicBezTo>
                    <a:pt x="958" y="1"/>
                    <a:pt x="898" y="7"/>
                    <a:pt x="828" y="21"/>
                  </a:cubicBezTo>
                  <a:cubicBezTo>
                    <a:pt x="127" y="148"/>
                    <a:pt x="0" y="722"/>
                    <a:pt x="0" y="1295"/>
                  </a:cubicBezTo>
                  <a:lnTo>
                    <a:pt x="0" y="1868"/>
                  </a:lnTo>
                  <a:cubicBezTo>
                    <a:pt x="637" y="1804"/>
                    <a:pt x="1146" y="1549"/>
                    <a:pt x="1592" y="1104"/>
                  </a:cubicBezTo>
                  <a:cubicBezTo>
                    <a:pt x="943" y="1045"/>
                    <a:pt x="1661" y="1"/>
                    <a:pt x="1009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9" name="Google Shape;24859;p32"/>
            <p:cNvSpPr/>
            <p:nvPr/>
          </p:nvSpPr>
          <p:spPr>
            <a:xfrm>
              <a:off x="6311975" y="3132900"/>
              <a:ext cx="76450" cy="46200"/>
            </a:xfrm>
            <a:custGeom>
              <a:avLst/>
              <a:gdLst/>
              <a:ahLst/>
              <a:cxnLst/>
              <a:rect l="l" t="t" r="r" b="b"/>
              <a:pathLst>
                <a:path w="3058" h="1848" extrusionOk="0">
                  <a:moveTo>
                    <a:pt x="3057" y="1"/>
                  </a:moveTo>
                  <a:cubicBezTo>
                    <a:pt x="1975" y="1"/>
                    <a:pt x="1083" y="829"/>
                    <a:pt x="0" y="1083"/>
                  </a:cubicBezTo>
                  <a:lnTo>
                    <a:pt x="0" y="1848"/>
                  </a:lnTo>
                  <a:cubicBezTo>
                    <a:pt x="1083" y="1466"/>
                    <a:pt x="2102" y="1020"/>
                    <a:pt x="3057" y="383"/>
                  </a:cubicBezTo>
                  <a:lnTo>
                    <a:pt x="3057" y="1"/>
                  </a:ln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0" name="Google Shape;24860;p32"/>
            <p:cNvSpPr/>
            <p:nvPr/>
          </p:nvSpPr>
          <p:spPr>
            <a:xfrm>
              <a:off x="6504625" y="3073700"/>
              <a:ext cx="17525" cy="11475"/>
            </a:xfrm>
            <a:custGeom>
              <a:avLst/>
              <a:gdLst/>
              <a:ahLst/>
              <a:cxnLst/>
              <a:rect l="l" t="t" r="r" b="b"/>
              <a:pathLst>
                <a:path w="701" h="459" extrusionOk="0">
                  <a:moveTo>
                    <a:pt x="581" y="0"/>
                  </a:moveTo>
                  <a:cubicBezTo>
                    <a:pt x="319" y="0"/>
                    <a:pt x="111" y="181"/>
                    <a:pt x="0" y="458"/>
                  </a:cubicBezTo>
                  <a:cubicBezTo>
                    <a:pt x="255" y="458"/>
                    <a:pt x="573" y="267"/>
                    <a:pt x="701" y="13"/>
                  </a:cubicBezTo>
                  <a:cubicBezTo>
                    <a:pt x="660" y="4"/>
                    <a:pt x="619" y="0"/>
                    <a:pt x="581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1" name="Google Shape;24861;p32"/>
            <p:cNvSpPr/>
            <p:nvPr/>
          </p:nvSpPr>
          <p:spPr>
            <a:xfrm>
              <a:off x="6288100" y="3146975"/>
              <a:ext cx="33450" cy="16200"/>
            </a:xfrm>
            <a:custGeom>
              <a:avLst/>
              <a:gdLst/>
              <a:ahLst/>
              <a:cxnLst/>
              <a:rect l="l" t="t" r="r" b="b"/>
              <a:pathLst>
                <a:path w="1338" h="648" extrusionOk="0">
                  <a:moveTo>
                    <a:pt x="598" y="1"/>
                  </a:moveTo>
                  <a:cubicBezTo>
                    <a:pt x="362" y="1"/>
                    <a:pt x="94" y="191"/>
                    <a:pt x="0" y="520"/>
                  </a:cubicBezTo>
                  <a:cubicBezTo>
                    <a:pt x="64" y="616"/>
                    <a:pt x="143" y="648"/>
                    <a:pt x="223" y="648"/>
                  </a:cubicBezTo>
                  <a:cubicBezTo>
                    <a:pt x="303" y="648"/>
                    <a:pt x="382" y="616"/>
                    <a:pt x="446" y="584"/>
                  </a:cubicBezTo>
                  <a:cubicBezTo>
                    <a:pt x="764" y="520"/>
                    <a:pt x="1337" y="520"/>
                    <a:pt x="828" y="75"/>
                  </a:cubicBezTo>
                  <a:cubicBezTo>
                    <a:pt x="761" y="25"/>
                    <a:pt x="682" y="1"/>
                    <a:pt x="598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2" name="Google Shape;24862;p32"/>
            <p:cNvSpPr/>
            <p:nvPr/>
          </p:nvSpPr>
          <p:spPr>
            <a:xfrm>
              <a:off x="4756500" y="3458350"/>
              <a:ext cx="211775" cy="123550"/>
            </a:xfrm>
            <a:custGeom>
              <a:avLst/>
              <a:gdLst/>
              <a:ahLst/>
              <a:cxnLst/>
              <a:rect l="l" t="t" r="r" b="b"/>
              <a:pathLst>
                <a:path w="8471" h="4942" extrusionOk="0">
                  <a:moveTo>
                    <a:pt x="6860" y="1"/>
                  </a:moveTo>
                  <a:cubicBezTo>
                    <a:pt x="6787" y="1"/>
                    <a:pt x="6708" y="13"/>
                    <a:pt x="6623" y="38"/>
                  </a:cubicBezTo>
                  <a:cubicBezTo>
                    <a:pt x="5923" y="229"/>
                    <a:pt x="5095" y="420"/>
                    <a:pt x="4776" y="1312"/>
                  </a:cubicBezTo>
                  <a:cubicBezTo>
                    <a:pt x="4478" y="1968"/>
                    <a:pt x="3789" y="2400"/>
                    <a:pt x="3075" y="2400"/>
                  </a:cubicBezTo>
                  <a:cubicBezTo>
                    <a:pt x="3027" y="2400"/>
                    <a:pt x="2978" y="2398"/>
                    <a:pt x="2930" y="2394"/>
                  </a:cubicBezTo>
                  <a:cubicBezTo>
                    <a:pt x="2356" y="2458"/>
                    <a:pt x="1720" y="2522"/>
                    <a:pt x="1083" y="2585"/>
                  </a:cubicBezTo>
                  <a:lnTo>
                    <a:pt x="0" y="4942"/>
                  </a:lnTo>
                  <a:cubicBezTo>
                    <a:pt x="2102" y="4050"/>
                    <a:pt x="3821" y="2522"/>
                    <a:pt x="6114" y="2140"/>
                  </a:cubicBezTo>
                  <a:cubicBezTo>
                    <a:pt x="6878" y="1949"/>
                    <a:pt x="7770" y="2076"/>
                    <a:pt x="8470" y="1503"/>
                  </a:cubicBezTo>
                  <a:lnTo>
                    <a:pt x="7260" y="1057"/>
                  </a:lnTo>
                  <a:cubicBezTo>
                    <a:pt x="7536" y="505"/>
                    <a:pt x="7334" y="1"/>
                    <a:pt x="6860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3" name="Google Shape;24863;p32"/>
            <p:cNvSpPr/>
            <p:nvPr/>
          </p:nvSpPr>
          <p:spPr>
            <a:xfrm>
              <a:off x="5071725" y="3195175"/>
              <a:ext cx="28675" cy="30275"/>
            </a:xfrm>
            <a:custGeom>
              <a:avLst/>
              <a:gdLst/>
              <a:ahLst/>
              <a:cxnLst/>
              <a:rect l="l" t="t" r="r" b="b"/>
              <a:pathLst>
                <a:path w="1147" h="1211" extrusionOk="0">
                  <a:moveTo>
                    <a:pt x="826" y="1"/>
                  </a:moveTo>
                  <a:cubicBezTo>
                    <a:pt x="686" y="1"/>
                    <a:pt x="517" y="87"/>
                    <a:pt x="383" y="121"/>
                  </a:cubicBezTo>
                  <a:cubicBezTo>
                    <a:pt x="255" y="248"/>
                    <a:pt x="128" y="376"/>
                    <a:pt x="1" y="503"/>
                  </a:cubicBezTo>
                  <a:cubicBezTo>
                    <a:pt x="60" y="857"/>
                    <a:pt x="118" y="1210"/>
                    <a:pt x="531" y="1210"/>
                  </a:cubicBezTo>
                  <a:cubicBezTo>
                    <a:pt x="564" y="1210"/>
                    <a:pt x="600" y="1208"/>
                    <a:pt x="637" y="1203"/>
                  </a:cubicBezTo>
                  <a:cubicBezTo>
                    <a:pt x="1147" y="1076"/>
                    <a:pt x="1147" y="630"/>
                    <a:pt x="1083" y="312"/>
                  </a:cubicBezTo>
                  <a:cubicBezTo>
                    <a:pt x="1053" y="71"/>
                    <a:pt x="952" y="1"/>
                    <a:pt x="826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4" name="Google Shape;24864;p32"/>
            <p:cNvSpPr/>
            <p:nvPr/>
          </p:nvSpPr>
          <p:spPr>
            <a:xfrm>
              <a:off x="4813800" y="3494325"/>
              <a:ext cx="3225" cy="3200"/>
            </a:xfrm>
            <a:custGeom>
              <a:avLst/>
              <a:gdLst/>
              <a:ahLst/>
              <a:cxnLst/>
              <a:rect l="l" t="t" r="r" b="b"/>
              <a:pathLst>
                <a:path w="129" h="128" extrusionOk="0">
                  <a:moveTo>
                    <a:pt x="1" y="0"/>
                  </a:moveTo>
                  <a:cubicBezTo>
                    <a:pt x="33" y="96"/>
                    <a:pt x="64" y="127"/>
                    <a:pt x="88" y="127"/>
                  </a:cubicBezTo>
                  <a:cubicBezTo>
                    <a:pt x="112" y="127"/>
                    <a:pt x="128" y="96"/>
                    <a:pt x="128" y="64"/>
                  </a:cubicBezTo>
                  <a:cubicBezTo>
                    <a:pt x="128" y="6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5" name="Google Shape;24865;p32"/>
            <p:cNvSpPr/>
            <p:nvPr/>
          </p:nvSpPr>
          <p:spPr>
            <a:xfrm>
              <a:off x="5071725" y="31981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6" name="Google Shape;24866;p32"/>
            <p:cNvSpPr/>
            <p:nvPr/>
          </p:nvSpPr>
          <p:spPr>
            <a:xfrm>
              <a:off x="4831325" y="3064450"/>
              <a:ext cx="20725" cy="9875"/>
            </a:xfrm>
            <a:custGeom>
              <a:avLst/>
              <a:gdLst/>
              <a:ahLst/>
              <a:cxnLst/>
              <a:rect l="l" t="t" r="r" b="b"/>
              <a:pathLst>
                <a:path w="829" h="395" extrusionOk="0">
                  <a:moveTo>
                    <a:pt x="64" y="0"/>
                  </a:moveTo>
                  <a:cubicBezTo>
                    <a:pt x="64" y="128"/>
                    <a:pt x="64" y="255"/>
                    <a:pt x="0" y="383"/>
                  </a:cubicBezTo>
                  <a:cubicBezTo>
                    <a:pt x="42" y="391"/>
                    <a:pt x="84" y="395"/>
                    <a:pt x="126" y="395"/>
                  </a:cubicBezTo>
                  <a:cubicBezTo>
                    <a:pt x="400" y="395"/>
                    <a:pt x="662" y="222"/>
                    <a:pt x="8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7" name="Google Shape;24867;p32"/>
            <p:cNvSpPr/>
            <p:nvPr/>
          </p:nvSpPr>
          <p:spPr>
            <a:xfrm>
              <a:off x="4823350" y="3074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8" name="Google Shape;24868;p32"/>
            <p:cNvSpPr/>
            <p:nvPr/>
          </p:nvSpPr>
          <p:spPr>
            <a:xfrm>
              <a:off x="4926050" y="3484375"/>
              <a:ext cx="11975" cy="7650"/>
            </a:xfrm>
            <a:custGeom>
              <a:avLst/>
              <a:gdLst/>
              <a:ahLst/>
              <a:cxnLst/>
              <a:rect l="l" t="t" r="r" b="b"/>
              <a:pathLst>
                <a:path w="479" h="306" extrusionOk="0">
                  <a:moveTo>
                    <a:pt x="168" y="0"/>
                  </a:moveTo>
                  <a:cubicBezTo>
                    <a:pt x="64" y="0"/>
                    <a:pt x="0" y="48"/>
                    <a:pt x="96" y="271"/>
                  </a:cubicBezTo>
                  <a:cubicBezTo>
                    <a:pt x="96" y="295"/>
                    <a:pt x="105" y="305"/>
                    <a:pt x="121" y="305"/>
                  </a:cubicBezTo>
                  <a:cubicBezTo>
                    <a:pt x="189" y="305"/>
                    <a:pt x="375" y="119"/>
                    <a:pt x="478" y="16"/>
                  </a:cubicBezTo>
                  <a:lnTo>
                    <a:pt x="478" y="16"/>
                  </a:lnTo>
                  <a:cubicBezTo>
                    <a:pt x="462" y="24"/>
                    <a:pt x="441" y="27"/>
                    <a:pt x="417" y="27"/>
                  </a:cubicBezTo>
                  <a:cubicBezTo>
                    <a:pt x="345" y="27"/>
                    <a:pt x="245" y="0"/>
                    <a:pt x="16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9" name="Google Shape;24869;p32"/>
            <p:cNvSpPr/>
            <p:nvPr/>
          </p:nvSpPr>
          <p:spPr>
            <a:xfrm>
              <a:off x="4861575" y="3143425"/>
              <a:ext cx="11175" cy="7025"/>
            </a:xfrm>
            <a:custGeom>
              <a:avLst/>
              <a:gdLst/>
              <a:ahLst/>
              <a:cxnLst/>
              <a:rect l="l" t="t" r="r" b="b"/>
              <a:pathLst>
                <a:path w="447" h="281" extrusionOk="0">
                  <a:moveTo>
                    <a:pt x="319" y="1"/>
                  </a:moveTo>
                  <a:cubicBezTo>
                    <a:pt x="285" y="1"/>
                    <a:pt x="243" y="9"/>
                    <a:pt x="191" y="26"/>
                  </a:cubicBezTo>
                  <a:lnTo>
                    <a:pt x="0" y="280"/>
                  </a:lnTo>
                  <a:cubicBezTo>
                    <a:pt x="64" y="248"/>
                    <a:pt x="144" y="248"/>
                    <a:pt x="207" y="248"/>
                  </a:cubicBezTo>
                  <a:cubicBezTo>
                    <a:pt x="271" y="248"/>
                    <a:pt x="319" y="248"/>
                    <a:pt x="319" y="217"/>
                  </a:cubicBezTo>
                  <a:cubicBezTo>
                    <a:pt x="382" y="217"/>
                    <a:pt x="446" y="153"/>
                    <a:pt x="446" y="153"/>
                  </a:cubicBezTo>
                  <a:cubicBezTo>
                    <a:pt x="446" y="60"/>
                    <a:pt x="412" y="1"/>
                    <a:pt x="3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0" name="Google Shape;24870;p32"/>
            <p:cNvSpPr/>
            <p:nvPr/>
          </p:nvSpPr>
          <p:spPr>
            <a:xfrm>
              <a:off x="483290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1" name="Google Shape;24871;p32"/>
            <p:cNvSpPr/>
            <p:nvPr/>
          </p:nvSpPr>
          <p:spPr>
            <a:xfrm>
              <a:off x="2185250" y="3458450"/>
              <a:ext cx="246800" cy="57525"/>
            </a:xfrm>
            <a:custGeom>
              <a:avLst/>
              <a:gdLst/>
              <a:ahLst/>
              <a:cxnLst/>
              <a:rect l="l" t="t" r="r" b="b"/>
              <a:pathLst>
                <a:path w="9872" h="2301" extrusionOk="0">
                  <a:moveTo>
                    <a:pt x="5424" y="1"/>
                  </a:moveTo>
                  <a:cubicBezTo>
                    <a:pt x="5040" y="1"/>
                    <a:pt x="4775" y="424"/>
                    <a:pt x="4649" y="1180"/>
                  </a:cubicBezTo>
                  <a:cubicBezTo>
                    <a:pt x="4539" y="1621"/>
                    <a:pt x="4323" y="1786"/>
                    <a:pt x="4075" y="1786"/>
                  </a:cubicBezTo>
                  <a:cubicBezTo>
                    <a:pt x="3892" y="1786"/>
                    <a:pt x="3692" y="1697"/>
                    <a:pt x="3503" y="1562"/>
                  </a:cubicBezTo>
                  <a:cubicBezTo>
                    <a:pt x="2763" y="1127"/>
                    <a:pt x="1964" y="930"/>
                    <a:pt x="1146" y="930"/>
                  </a:cubicBezTo>
                  <a:cubicBezTo>
                    <a:pt x="767" y="930"/>
                    <a:pt x="384" y="972"/>
                    <a:pt x="1" y="1053"/>
                  </a:cubicBezTo>
                  <a:cubicBezTo>
                    <a:pt x="2022" y="2041"/>
                    <a:pt x="4107" y="2301"/>
                    <a:pt x="6211" y="2301"/>
                  </a:cubicBezTo>
                  <a:cubicBezTo>
                    <a:pt x="7089" y="2301"/>
                    <a:pt x="7971" y="2256"/>
                    <a:pt x="8853" y="2199"/>
                  </a:cubicBezTo>
                  <a:cubicBezTo>
                    <a:pt x="9235" y="1881"/>
                    <a:pt x="9872" y="1817"/>
                    <a:pt x="9617" y="1117"/>
                  </a:cubicBezTo>
                  <a:cubicBezTo>
                    <a:pt x="9496" y="965"/>
                    <a:pt x="9379" y="911"/>
                    <a:pt x="9262" y="911"/>
                  </a:cubicBezTo>
                  <a:cubicBezTo>
                    <a:pt x="8966" y="911"/>
                    <a:pt x="8676" y="1264"/>
                    <a:pt x="8350" y="1264"/>
                  </a:cubicBezTo>
                  <a:cubicBezTo>
                    <a:pt x="8266" y="1264"/>
                    <a:pt x="8179" y="1240"/>
                    <a:pt x="8088" y="1180"/>
                  </a:cubicBezTo>
                  <a:cubicBezTo>
                    <a:pt x="7579" y="735"/>
                    <a:pt x="6751" y="989"/>
                    <a:pt x="6114" y="352"/>
                  </a:cubicBezTo>
                  <a:cubicBezTo>
                    <a:pt x="5854" y="114"/>
                    <a:pt x="5623" y="1"/>
                    <a:pt x="542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2" name="Google Shape;24872;p32"/>
            <p:cNvSpPr/>
            <p:nvPr/>
          </p:nvSpPr>
          <p:spPr>
            <a:xfrm>
              <a:off x="2425650" y="3460700"/>
              <a:ext cx="19125" cy="19475"/>
            </a:xfrm>
            <a:custGeom>
              <a:avLst/>
              <a:gdLst/>
              <a:ahLst/>
              <a:cxnLst/>
              <a:rect l="l" t="t" r="r" b="b"/>
              <a:pathLst>
                <a:path w="765" h="779" extrusionOk="0">
                  <a:moveTo>
                    <a:pt x="354" y="1"/>
                  </a:moveTo>
                  <a:cubicBezTo>
                    <a:pt x="1" y="1"/>
                    <a:pt x="1" y="345"/>
                    <a:pt x="1" y="581"/>
                  </a:cubicBezTo>
                  <a:cubicBezTo>
                    <a:pt x="171" y="581"/>
                    <a:pt x="340" y="779"/>
                    <a:pt x="510" y="779"/>
                  </a:cubicBezTo>
                  <a:cubicBezTo>
                    <a:pt x="595" y="779"/>
                    <a:pt x="680" y="729"/>
                    <a:pt x="765" y="581"/>
                  </a:cubicBezTo>
                  <a:cubicBezTo>
                    <a:pt x="765" y="326"/>
                    <a:pt x="701" y="8"/>
                    <a:pt x="447" y="8"/>
                  </a:cubicBezTo>
                  <a:cubicBezTo>
                    <a:pt x="413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3" name="Google Shape;24873;p32"/>
            <p:cNvSpPr/>
            <p:nvPr/>
          </p:nvSpPr>
          <p:spPr>
            <a:xfrm>
              <a:off x="819225" y="3019625"/>
              <a:ext cx="312075" cy="167450"/>
            </a:xfrm>
            <a:custGeom>
              <a:avLst/>
              <a:gdLst/>
              <a:ahLst/>
              <a:cxnLst/>
              <a:rect l="l" t="t" r="r" b="b"/>
              <a:pathLst>
                <a:path w="12483" h="6698" extrusionOk="0">
                  <a:moveTo>
                    <a:pt x="1784" y="0"/>
                  </a:moveTo>
                  <a:cubicBezTo>
                    <a:pt x="1644" y="0"/>
                    <a:pt x="1491" y="10"/>
                    <a:pt x="1338" y="10"/>
                  </a:cubicBezTo>
                  <a:cubicBezTo>
                    <a:pt x="1147" y="10"/>
                    <a:pt x="892" y="201"/>
                    <a:pt x="765" y="392"/>
                  </a:cubicBezTo>
                  <a:cubicBezTo>
                    <a:pt x="892" y="1029"/>
                    <a:pt x="192" y="1093"/>
                    <a:pt x="1" y="1475"/>
                  </a:cubicBezTo>
                  <a:lnTo>
                    <a:pt x="1529" y="2621"/>
                  </a:lnTo>
                  <a:cubicBezTo>
                    <a:pt x="2102" y="2749"/>
                    <a:pt x="2421" y="3258"/>
                    <a:pt x="2803" y="3640"/>
                  </a:cubicBezTo>
                  <a:lnTo>
                    <a:pt x="9999" y="6697"/>
                  </a:lnTo>
                  <a:cubicBezTo>
                    <a:pt x="10063" y="6251"/>
                    <a:pt x="9999" y="5805"/>
                    <a:pt x="10445" y="5614"/>
                  </a:cubicBezTo>
                  <a:lnTo>
                    <a:pt x="10827" y="5232"/>
                  </a:lnTo>
                  <a:lnTo>
                    <a:pt x="11209" y="5232"/>
                  </a:lnTo>
                  <a:lnTo>
                    <a:pt x="11527" y="4850"/>
                  </a:lnTo>
                  <a:cubicBezTo>
                    <a:pt x="11782" y="4596"/>
                    <a:pt x="12101" y="4659"/>
                    <a:pt x="12355" y="4468"/>
                  </a:cubicBezTo>
                  <a:cubicBezTo>
                    <a:pt x="12483" y="4022"/>
                    <a:pt x="12164" y="3831"/>
                    <a:pt x="11846" y="3831"/>
                  </a:cubicBezTo>
                  <a:cubicBezTo>
                    <a:pt x="11230" y="3831"/>
                    <a:pt x="10629" y="3881"/>
                    <a:pt x="10037" y="3881"/>
                  </a:cubicBezTo>
                  <a:cubicBezTo>
                    <a:pt x="8853" y="3881"/>
                    <a:pt x="7706" y="3683"/>
                    <a:pt x="6560" y="2494"/>
                  </a:cubicBezTo>
                  <a:cubicBezTo>
                    <a:pt x="5669" y="1539"/>
                    <a:pt x="3440" y="1539"/>
                    <a:pt x="2293" y="138"/>
                  </a:cubicBezTo>
                  <a:cubicBezTo>
                    <a:pt x="2179" y="23"/>
                    <a:pt x="1995" y="0"/>
                    <a:pt x="1784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4" name="Google Shape;24874;p32"/>
            <p:cNvSpPr/>
            <p:nvPr/>
          </p:nvSpPr>
          <p:spPr>
            <a:xfrm>
              <a:off x="785800" y="3035800"/>
              <a:ext cx="66900" cy="20700"/>
            </a:xfrm>
            <a:custGeom>
              <a:avLst/>
              <a:gdLst/>
              <a:ahLst/>
              <a:cxnLst/>
              <a:rect l="l" t="t" r="r" b="b"/>
              <a:pathLst>
                <a:path w="2676" h="828" extrusionOk="0">
                  <a:moveTo>
                    <a:pt x="0" y="0"/>
                  </a:moveTo>
                  <a:cubicBezTo>
                    <a:pt x="319" y="446"/>
                    <a:pt x="764" y="701"/>
                    <a:pt x="1338" y="828"/>
                  </a:cubicBezTo>
                  <a:cubicBezTo>
                    <a:pt x="1465" y="796"/>
                    <a:pt x="1592" y="796"/>
                    <a:pt x="1720" y="796"/>
                  </a:cubicBezTo>
                  <a:cubicBezTo>
                    <a:pt x="1847" y="796"/>
                    <a:pt x="1974" y="796"/>
                    <a:pt x="2102" y="764"/>
                  </a:cubicBezTo>
                  <a:cubicBezTo>
                    <a:pt x="2293" y="764"/>
                    <a:pt x="2675" y="764"/>
                    <a:pt x="2675" y="510"/>
                  </a:cubicBezTo>
                  <a:cubicBezTo>
                    <a:pt x="2675" y="255"/>
                    <a:pt x="2420" y="127"/>
                    <a:pt x="2166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5" name="Google Shape;24875;p32"/>
            <p:cNvSpPr/>
            <p:nvPr/>
          </p:nvSpPr>
          <p:spPr>
            <a:xfrm>
              <a:off x="857450" y="3084600"/>
              <a:ext cx="31850" cy="26050"/>
            </a:xfrm>
            <a:custGeom>
              <a:avLst/>
              <a:gdLst/>
              <a:ahLst/>
              <a:cxnLst/>
              <a:rect l="l" t="t" r="r" b="b"/>
              <a:pathLst>
                <a:path w="1274" h="1042" extrusionOk="0">
                  <a:moveTo>
                    <a:pt x="248" y="1"/>
                  </a:moveTo>
                  <a:cubicBezTo>
                    <a:pt x="170" y="1"/>
                    <a:pt x="88" y="8"/>
                    <a:pt x="0" y="22"/>
                  </a:cubicBezTo>
                  <a:cubicBezTo>
                    <a:pt x="318" y="468"/>
                    <a:pt x="764" y="850"/>
                    <a:pt x="1274" y="1041"/>
                  </a:cubicBezTo>
                  <a:cubicBezTo>
                    <a:pt x="1161" y="421"/>
                    <a:pt x="849" y="1"/>
                    <a:pt x="248" y="1"/>
                  </a:cubicBezTo>
                  <a:close/>
                </a:path>
              </a:pathLst>
            </a:custGeom>
            <a:solidFill>
              <a:srgbClr val="E09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6" name="Google Shape;24876;p32"/>
            <p:cNvSpPr/>
            <p:nvPr/>
          </p:nvSpPr>
          <p:spPr>
            <a:xfrm>
              <a:off x="1109000" y="31310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1"/>
                  </a:moveTo>
                  <a:cubicBezTo>
                    <a:pt x="365" y="1"/>
                    <a:pt x="111" y="174"/>
                    <a:pt x="0" y="395"/>
                  </a:cubicBezTo>
                  <a:cubicBezTo>
                    <a:pt x="34" y="404"/>
                    <a:pt x="68" y="408"/>
                    <a:pt x="103" y="408"/>
                  </a:cubicBezTo>
                  <a:cubicBezTo>
                    <a:pt x="336" y="408"/>
                    <a:pt x="598" y="234"/>
                    <a:pt x="764" y="13"/>
                  </a:cubicBezTo>
                  <a:cubicBezTo>
                    <a:pt x="722" y="5"/>
                    <a:pt x="681" y="1"/>
                    <a:pt x="639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7" name="Google Shape;24877;p32"/>
            <p:cNvSpPr/>
            <p:nvPr/>
          </p:nvSpPr>
          <p:spPr>
            <a:xfrm>
              <a:off x="1099450" y="3140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8" name="Google Shape;24878;p32"/>
            <p:cNvSpPr/>
            <p:nvPr/>
          </p:nvSpPr>
          <p:spPr>
            <a:xfrm>
              <a:off x="1080325" y="3150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2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9" name="Google Shape;24879;p32"/>
            <p:cNvSpPr/>
            <p:nvPr/>
          </p:nvSpPr>
          <p:spPr>
            <a:xfrm>
              <a:off x="867000" y="3066050"/>
              <a:ext cx="14350" cy="6375"/>
            </a:xfrm>
            <a:custGeom>
              <a:avLst/>
              <a:gdLst/>
              <a:ahLst/>
              <a:cxnLst/>
              <a:rect l="l" t="t" r="r" b="b"/>
              <a:pathLst>
                <a:path w="574" h="255" extrusionOk="0">
                  <a:moveTo>
                    <a:pt x="319" y="0"/>
                  </a:moveTo>
                  <a:cubicBezTo>
                    <a:pt x="191" y="0"/>
                    <a:pt x="128" y="64"/>
                    <a:pt x="0" y="127"/>
                  </a:cubicBezTo>
                  <a:cubicBezTo>
                    <a:pt x="128" y="191"/>
                    <a:pt x="191" y="255"/>
                    <a:pt x="319" y="255"/>
                  </a:cubicBezTo>
                  <a:cubicBezTo>
                    <a:pt x="382" y="255"/>
                    <a:pt x="510" y="191"/>
                    <a:pt x="573" y="127"/>
                  </a:cubicBezTo>
                  <a:cubicBezTo>
                    <a:pt x="510" y="64"/>
                    <a:pt x="382" y="0"/>
                    <a:pt x="319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0" name="Google Shape;24880;p32"/>
            <p:cNvSpPr/>
            <p:nvPr/>
          </p:nvSpPr>
          <p:spPr>
            <a:xfrm>
              <a:off x="6837375" y="3000450"/>
              <a:ext cx="329575" cy="33575"/>
            </a:xfrm>
            <a:custGeom>
              <a:avLst/>
              <a:gdLst/>
              <a:ahLst/>
              <a:cxnLst/>
              <a:rect l="l" t="t" r="r" b="b"/>
              <a:pathLst>
                <a:path w="13183" h="1343" extrusionOk="0">
                  <a:moveTo>
                    <a:pt x="1597" y="0"/>
                  </a:moveTo>
                  <a:cubicBezTo>
                    <a:pt x="1069" y="0"/>
                    <a:pt x="537" y="69"/>
                    <a:pt x="0" y="268"/>
                  </a:cubicBezTo>
                  <a:cubicBezTo>
                    <a:pt x="255" y="523"/>
                    <a:pt x="510" y="777"/>
                    <a:pt x="764" y="1032"/>
                  </a:cubicBezTo>
                  <a:cubicBezTo>
                    <a:pt x="2724" y="1246"/>
                    <a:pt x="4684" y="1343"/>
                    <a:pt x="6644" y="1343"/>
                  </a:cubicBezTo>
                  <a:cubicBezTo>
                    <a:pt x="8760" y="1343"/>
                    <a:pt x="10876" y="1230"/>
                    <a:pt x="12992" y="1032"/>
                  </a:cubicBezTo>
                  <a:cubicBezTo>
                    <a:pt x="13055" y="1032"/>
                    <a:pt x="13119" y="968"/>
                    <a:pt x="13119" y="905"/>
                  </a:cubicBezTo>
                  <a:cubicBezTo>
                    <a:pt x="13183" y="841"/>
                    <a:pt x="13119" y="714"/>
                    <a:pt x="12992" y="650"/>
                  </a:cubicBezTo>
                  <a:cubicBezTo>
                    <a:pt x="12892" y="668"/>
                    <a:pt x="12793" y="676"/>
                    <a:pt x="12695" y="676"/>
                  </a:cubicBezTo>
                  <a:cubicBezTo>
                    <a:pt x="12108" y="676"/>
                    <a:pt x="11554" y="395"/>
                    <a:pt x="10954" y="395"/>
                  </a:cubicBezTo>
                  <a:cubicBezTo>
                    <a:pt x="10460" y="427"/>
                    <a:pt x="9971" y="439"/>
                    <a:pt x="9483" y="439"/>
                  </a:cubicBezTo>
                  <a:cubicBezTo>
                    <a:pt x="8020" y="439"/>
                    <a:pt x="6575" y="331"/>
                    <a:pt x="5095" y="331"/>
                  </a:cubicBezTo>
                  <a:cubicBezTo>
                    <a:pt x="3913" y="331"/>
                    <a:pt x="2761" y="0"/>
                    <a:pt x="1597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1" name="Google Shape;24881;p32"/>
            <p:cNvSpPr/>
            <p:nvPr/>
          </p:nvSpPr>
          <p:spPr>
            <a:xfrm>
              <a:off x="6522125" y="3010500"/>
              <a:ext cx="192675" cy="63525"/>
            </a:xfrm>
            <a:custGeom>
              <a:avLst/>
              <a:gdLst/>
              <a:ahLst/>
              <a:cxnLst/>
              <a:rect l="l" t="t" r="r" b="b"/>
              <a:pathLst>
                <a:path w="7707" h="2541" extrusionOk="0">
                  <a:moveTo>
                    <a:pt x="4290" y="1"/>
                  </a:moveTo>
                  <a:cubicBezTo>
                    <a:pt x="3738" y="1"/>
                    <a:pt x="3242" y="200"/>
                    <a:pt x="2930" y="1012"/>
                  </a:cubicBezTo>
                  <a:cubicBezTo>
                    <a:pt x="2772" y="1223"/>
                    <a:pt x="2526" y="1347"/>
                    <a:pt x="2265" y="1347"/>
                  </a:cubicBezTo>
                  <a:cubicBezTo>
                    <a:pt x="2212" y="1347"/>
                    <a:pt x="2157" y="1341"/>
                    <a:pt x="2102" y="1331"/>
                  </a:cubicBezTo>
                  <a:cubicBezTo>
                    <a:pt x="1765" y="1162"/>
                    <a:pt x="1491" y="1089"/>
                    <a:pt x="1263" y="1089"/>
                  </a:cubicBezTo>
                  <a:cubicBezTo>
                    <a:pt x="544" y="1089"/>
                    <a:pt x="291" y="1815"/>
                    <a:pt x="1" y="2541"/>
                  </a:cubicBezTo>
                  <a:lnTo>
                    <a:pt x="7706" y="312"/>
                  </a:lnTo>
                  <a:cubicBezTo>
                    <a:pt x="7133" y="184"/>
                    <a:pt x="6624" y="184"/>
                    <a:pt x="6051" y="184"/>
                  </a:cubicBezTo>
                  <a:cubicBezTo>
                    <a:pt x="6012" y="186"/>
                    <a:pt x="5973" y="188"/>
                    <a:pt x="5934" y="188"/>
                  </a:cubicBezTo>
                  <a:cubicBezTo>
                    <a:pt x="5410" y="188"/>
                    <a:pt x="4824" y="1"/>
                    <a:pt x="4290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2" name="Google Shape;24882;p32"/>
            <p:cNvSpPr/>
            <p:nvPr/>
          </p:nvSpPr>
          <p:spPr>
            <a:xfrm>
              <a:off x="7162150" y="2986375"/>
              <a:ext cx="105100" cy="40275"/>
            </a:xfrm>
            <a:custGeom>
              <a:avLst/>
              <a:gdLst/>
              <a:ahLst/>
              <a:cxnLst/>
              <a:rect l="l" t="t" r="r" b="b"/>
              <a:pathLst>
                <a:path w="4204" h="1611" extrusionOk="0">
                  <a:moveTo>
                    <a:pt x="3712" y="0"/>
                  </a:moveTo>
                  <a:cubicBezTo>
                    <a:pt x="3405" y="0"/>
                    <a:pt x="3091" y="71"/>
                    <a:pt x="2803" y="194"/>
                  </a:cubicBezTo>
                  <a:cubicBezTo>
                    <a:pt x="1975" y="767"/>
                    <a:pt x="1020" y="1086"/>
                    <a:pt x="1" y="1213"/>
                  </a:cubicBezTo>
                  <a:lnTo>
                    <a:pt x="1" y="1595"/>
                  </a:lnTo>
                  <a:cubicBezTo>
                    <a:pt x="181" y="1606"/>
                    <a:pt x="362" y="1611"/>
                    <a:pt x="542" y="1611"/>
                  </a:cubicBezTo>
                  <a:cubicBezTo>
                    <a:pt x="1442" y="1611"/>
                    <a:pt x="2336" y="1478"/>
                    <a:pt x="3185" y="1213"/>
                  </a:cubicBezTo>
                  <a:cubicBezTo>
                    <a:pt x="3822" y="1022"/>
                    <a:pt x="4204" y="767"/>
                    <a:pt x="4204" y="67"/>
                  </a:cubicBezTo>
                  <a:cubicBezTo>
                    <a:pt x="4046" y="21"/>
                    <a:pt x="3880" y="0"/>
                    <a:pt x="3712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3" name="Google Shape;24883;p32"/>
            <p:cNvSpPr/>
            <p:nvPr/>
          </p:nvSpPr>
          <p:spPr>
            <a:xfrm>
              <a:off x="7248125" y="2959375"/>
              <a:ext cx="31875" cy="28675"/>
            </a:xfrm>
            <a:custGeom>
              <a:avLst/>
              <a:gdLst/>
              <a:ahLst/>
              <a:cxnLst/>
              <a:rect l="l" t="t" r="r" b="b"/>
              <a:pathLst>
                <a:path w="1275" h="1147" extrusionOk="0">
                  <a:moveTo>
                    <a:pt x="1" y="0"/>
                  </a:moveTo>
                  <a:lnTo>
                    <a:pt x="765" y="1147"/>
                  </a:lnTo>
                  <a:cubicBezTo>
                    <a:pt x="1274" y="255"/>
                    <a:pt x="765" y="64"/>
                    <a:pt x="1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4" name="Google Shape;24884;p32"/>
            <p:cNvSpPr/>
            <p:nvPr/>
          </p:nvSpPr>
          <p:spPr>
            <a:xfrm>
              <a:off x="2406550" y="3446550"/>
              <a:ext cx="116250" cy="67700"/>
            </a:xfrm>
            <a:custGeom>
              <a:avLst/>
              <a:gdLst/>
              <a:ahLst/>
              <a:cxnLst/>
              <a:rect l="l" t="t" r="r" b="b"/>
              <a:pathLst>
                <a:path w="4650" h="2708" extrusionOk="0">
                  <a:moveTo>
                    <a:pt x="3121" y="1"/>
                  </a:moveTo>
                  <a:cubicBezTo>
                    <a:pt x="2293" y="1"/>
                    <a:pt x="2230" y="1019"/>
                    <a:pt x="1593" y="1147"/>
                  </a:cubicBezTo>
                  <a:cubicBezTo>
                    <a:pt x="1380" y="1147"/>
                    <a:pt x="1196" y="1034"/>
                    <a:pt x="1022" y="1034"/>
                  </a:cubicBezTo>
                  <a:cubicBezTo>
                    <a:pt x="935" y="1034"/>
                    <a:pt x="850" y="1062"/>
                    <a:pt x="765" y="1147"/>
                  </a:cubicBezTo>
                  <a:lnTo>
                    <a:pt x="765" y="1529"/>
                  </a:lnTo>
                  <a:lnTo>
                    <a:pt x="1" y="2612"/>
                  </a:lnTo>
                  <a:cubicBezTo>
                    <a:pt x="319" y="2675"/>
                    <a:pt x="637" y="2707"/>
                    <a:pt x="956" y="2707"/>
                  </a:cubicBezTo>
                  <a:cubicBezTo>
                    <a:pt x="1274" y="2707"/>
                    <a:pt x="1593" y="2675"/>
                    <a:pt x="1911" y="2612"/>
                  </a:cubicBezTo>
                  <a:cubicBezTo>
                    <a:pt x="2675" y="1720"/>
                    <a:pt x="4013" y="1529"/>
                    <a:pt x="4650" y="383"/>
                  </a:cubicBezTo>
                  <a:cubicBezTo>
                    <a:pt x="4140" y="128"/>
                    <a:pt x="3503" y="383"/>
                    <a:pt x="3121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5" name="Google Shape;24885;p32"/>
            <p:cNvSpPr/>
            <p:nvPr/>
          </p:nvSpPr>
          <p:spPr>
            <a:xfrm>
              <a:off x="1938475" y="3360575"/>
              <a:ext cx="144900" cy="86000"/>
            </a:xfrm>
            <a:custGeom>
              <a:avLst/>
              <a:gdLst/>
              <a:ahLst/>
              <a:cxnLst/>
              <a:rect l="l" t="t" r="r" b="b"/>
              <a:pathLst>
                <a:path w="5796" h="3440" extrusionOk="0">
                  <a:moveTo>
                    <a:pt x="0" y="1"/>
                  </a:moveTo>
                  <a:cubicBezTo>
                    <a:pt x="1784" y="1338"/>
                    <a:pt x="3694" y="2484"/>
                    <a:pt x="5732" y="3440"/>
                  </a:cubicBezTo>
                  <a:cubicBezTo>
                    <a:pt x="5732" y="3312"/>
                    <a:pt x="5796" y="3185"/>
                    <a:pt x="5796" y="3057"/>
                  </a:cubicBezTo>
                  <a:cubicBezTo>
                    <a:pt x="5286" y="1975"/>
                    <a:pt x="4331" y="1211"/>
                    <a:pt x="3185" y="892"/>
                  </a:cubicBezTo>
                  <a:cubicBezTo>
                    <a:pt x="2166" y="574"/>
                    <a:pt x="1083" y="255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6" name="Google Shape;24886;p32"/>
            <p:cNvSpPr/>
            <p:nvPr/>
          </p:nvSpPr>
          <p:spPr>
            <a:xfrm>
              <a:off x="1928925" y="3351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cubicBezTo>
                    <a:pt x="0" y="192"/>
                    <a:pt x="191" y="319"/>
                    <a:pt x="382" y="383"/>
                  </a:cubicBezTo>
                  <a:cubicBezTo>
                    <a:pt x="319" y="192"/>
                    <a:pt x="191" y="64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7" name="Google Shape;24887;p32"/>
            <p:cNvSpPr/>
            <p:nvPr/>
          </p:nvSpPr>
          <p:spPr>
            <a:xfrm>
              <a:off x="2521175" y="3408025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0" y="408"/>
                    <a:pt x="654" y="234"/>
                    <a:pt x="765" y="13"/>
                  </a:cubicBezTo>
                  <a:cubicBezTo>
                    <a:pt x="723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8" name="Google Shape;24888;p32"/>
            <p:cNvSpPr/>
            <p:nvPr/>
          </p:nvSpPr>
          <p:spPr>
            <a:xfrm>
              <a:off x="2502075" y="34179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9" name="Google Shape;24889;p32"/>
            <p:cNvSpPr/>
            <p:nvPr/>
          </p:nvSpPr>
          <p:spPr>
            <a:xfrm>
              <a:off x="2492525" y="34274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0" name="Google Shape;24890;p32"/>
            <p:cNvSpPr/>
            <p:nvPr/>
          </p:nvSpPr>
          <p:spPr>
            <a:xfrm>
              <a:off x="2482975" y="3437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0" y="383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1" name="Google Shape;24891;p32"/>
            <p:cNvSpPr/>
            <p:nvPr/>
          </p:nvSpPr>
          <p:spPr>
            <a:xfrm>
              <a:off x="1737875" y="3031750"/>
              <a:ext cx="353475" cy="260400"/>
            </a:xfrm>
            <a:custGeom>
              <a:avLst/>
              <a:gdLst/>
              <a:ahLst/>
              <a:cxnLst/>
              <a:rect l="l" t="t" r="r" b="b"/>
              <a:pathLst>
                <a:path w="14139" h="10416" extrusionOk="0">
                  <a:moveTo>
                    <a:pt x="13674" y="0"/>
                  </a:moveTo>
                  <a:cubicBezTo>
                    <a:pt x="13622" y="0"/>
                    <a:pt x="13565" y="11"/>
                    <a:pt x="13501" y="35"/>
                  </a:cubicBezTo>
                  <a:cubicBezTo>
                    <a:pt x="12737" y="417"/>
                    <a:pt x="11973" y="863"/>
                    <a:pt x="11336" y="1436"/>
                  </a:cubicBezTo>
                  <a:cubicBezTo>
                    <a:pt x="11846" y="2391"/>
                    <a:pt x="10444" y="2709"/>
                    <a:pt x="10572" y="3601"/>
                  </a:cubicBezTo>
                  <a:cubicBezTo>
                    <a:pt x="10621" y="3948"/>
                    <a:pt x="10324" y="4256"/>
                    <a:pt x="9980" y="4256"/>
                  </a:cubicBezTo>
                  <a:cubicBezTo>
                    <a:pt x="9882" y="4256"/>
                    <a:pt x="9779" y="4231"/>
                    <a:pt x="9680" y="4174"/>
                  </a:cubicBezTo>
                  <a:cubicBezTo>
                    <a:pt x="9171" y="3919"/>
                    <a:pt x="9171" y="3474"/>
                    <a:pt x="9553" y="3092"/>
                  </a:cubicBezTo>
                  <a:cubicBezTo>
                    <a:pt x="9808" y="2773"/>
                    <a:pt x="10062" y="2518"/>
                    <a:pt x="9808" y="2073"/>
                  </a:cubicBezTo>
                  <a:lnTo>
                    <a:pt x="9808" y="2073"/>
                  </a:lnTo>
                  <a:cubicBezTo>
                    <a:pt x="7642" y="2582"/>
                    <a:pt x="5413" y="2518"/>
                    <a:pt x="3376" y="3474"/>
                  </a:cubicBezTo>
                  <a:cubicBezTo>
                    <a:pt x="3503" y="4238"/>
                    <a:pt x="4649" y="3728"/>
                    <a:pt x="4649" y="4620"/>
                  </a:cubicBezTo>
                  <a:cubicBezTo>
                    <a:pt x="3121" y="5129"/>
                    <a:pt x="2675" y="6976"/>
                    <a:pt x="1147" y="7231"/>
                  </a:cubicBezTo>
                  <a:cubicBezTo>
                    <a:pt x="1019" y="7995"/>
                    <a:pt x="1975" y="7549"/>
                    <a:pt x="1975" y="7932"/>
                  </a:cubicBezTo>
                  <a:cubicBezTo>
                    <a:pt x="1743" y="8265"/>
                    <a:pt x="1461" y="8330"/>
                    <a:pt x="1172" y="8330"/>
                  </a:cubicBezTo>
                  <a:cubicBezTo>
                    <a:pt x="989" y="8330"/>
                    <a:pt x="805" y="8304"/>
                    <a:pt x="629" y="8304"/>
                  </a:cubicBezTo>
                  <a:cubicBezTo>
                    <a:pt x="393" y="8304"/>
                    <a:pt x="175" y="8351"/>
                    <a:pt x="0" y="8568"/>
                  </a:cubicBezTo>
                  <a:lnTo>
                    <a:pt x="3821" y="10415"/>
                  </a:lnTo>
                  <a:cubicBezTo>
                    <a:pt x="3758" y="9778"/>
                    <a:pt x="4140" y="9396"/>
                    <a:pt x="4649" y="9078"/>
                  </a:cubicBezTo>
                  <a:cubicBezTo>
                    <a:pt x="7260" y="7358"/>
                    <a:pt x="9617" y="5257"/>
                    <a:pt x="12355" y="3665"/>
                  </a:cubicBezTo>
                  <a:cubicBezTo>
                    <a:pt x="13119" y="3346"/>
                    <a:pt x="13756" y="2773"/>
                    <a:pt x="14138" y="2073"/>
                  </a:cubicBezTo>
                  <a:cubicBezTo>
                    <a:pt x="13183" y="1945"/>
                    <a:pt x="13820" y="1372"/>
                    <a:pt x="13947" y="990"/>
                  </a:cubicBezTo>
                  <a:cubicBezTo>
                    <a:pt x="14114" y="544"/>
                    <a:pt x="14038" y="0"/>
                    <a:pt x="13674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2" name="Google Shape;24892;p32"/>
            <p:cNvSpPr/>
            <p:nvPr/>
          </p:nvSpPr>
          <p:spPr>
            <a:xfrm>
              <a:off x="2078575" y="3241975"/>
              <a:ext cx="270675" cy="215750"/>
            </a:xfrm>
            <a:custGeom>
              <a:avLst/>
              <a:gdLst/>
              <a:ahLst/>
              <a:cxnLst/>
              <a:rect l="l" t="t" r="r" b="b"/>
              <a:pathLst>
                <a:path w="10827" h="8630" extrusionOk="0">
                  <a:moveTo>
                    <a:pt x="10111" y="0"/>
                  </a:moveTo>
                  <a:cubicBezTo>
                    <a:pt x="9967" y="0"/>
                    <a:pt x="9808" y="64"/>
                    <a:pt x="9681" y="159"/>
                  </a:cubicBezTo>
                  <a:cubicBezTo>
                    <a:pt x="9235" y="223"/>
                    <a:pt x="8789" y="414"/>
                    <a:pt x="8471" y="733"/>
                  </a:cubicBezTo>
                  <a:cubicBezTo>
                    <a:pt x="6815" y="2006"/>
                    <a:pt x="5478" y="3662"/>
                    <a:pt x="3885" y="4936"/>
                  </a:cubicBezTo>
                  <a:cubicBezTo>
                    <a:pt x="2675" y="5955"/>
                    <a:pt x="1656" y="7228"/>
                    <a:pt x="128" y="7801"/>
                  </a:cubicBezTo>
                  <a:cubicBezTo>
                    <a:pt x="1" y="7865"/>
                    <a:pt x="1" y="8056"/>
                    <a:pt x="64" y="8184"/>
                  </a:cubicBezTo>
                  <a:cubicBezTo>
                    <a:pt x="383" y="8502"/>
                    <a:pt x="829" y="8629"/>
                    <a:pt x="1211" y="8629"/>
                  </a:cubicBezTo>
                  <a:cubicBezTo>
                    <a:pt x="2039" y="8629"/>
                    <a:pt x="2866" y="8247"/>
                    <a:pt x="3376" y="7674"/>
                  </a:cubicBezTo>
                  <a:cubicBezTo>
                    <a:pt x="5605" y="5509"/>
                    <a:pt x="8025" y="3598"/>
                    <a:pt x="10063" y="1306"/>
                  </a:cubicBezTo>
                  <a:cubicBezTo>
                    <a:pt x="10445" y="1051"/>
                    <a:pt x="10827" y="733"/>
                    <a:pt x="10445" y="223"/>
                  </a:cubicBezTo>
                  <a:cubicBezTo>
                    <a:pt x="10381" y="64"/>
                    <a:pt x="10254" y="0"/>
                    <a:pt x="10111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3" name="Google Shape;24893;p32"/>
            <p:cNvSpPr/>
            <p:nvPr/>
          </p:nvSpPr>
          <p:spPr>
            <a:xfrm>
              <a:off x="1870025" y="33144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0" y="1"/>
                  </a:moveTo>
                  <a:cubicBezTo>
                    <a:pt x="701" y="638"/>
                    <a:pt x="1465" y="1147"/>
                    <a:pt x="2356" y="1529"/>
                  </a:cubicBezTo>
                  <a:cubicBezTo>
                    <a:pt x="2165" y="64"/>
                    <a:pt x="1083" y="1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4" name="Google Shape;24894;p32"/>
            <p:cNvSpPr/>
            <p:nvPr/>
          </p:nvSpPr>
          <p:spPr>
            <a:xfrm>
              <a:off x="2131125" y="3016675"/>
              <a:ext cx="57325" cy="42300"/>
            </a:xfrm>
            <a:custGeom>
              <a:avLst/>
              <a:gdLst/>
              <a:ahLst/>
              <a:cxnLst/>
              <a:rect l="l" t="t" r="r" b="b"/>
              <a:pathLst>
                <a:path w="2293" h="1692" extrusionOk="0">
                  <a:moveTo>
                    <a:pt x="2293" y="1"/>
                  </a:moveTo>
                  <a:lnTo>
                    <a:pt x="2293" y="1"/>
                  </a:lnTo>
                  <a:cubicBezTo>
                    <a:pt x="319" y="128"/>
                    <a:pt x="319" y="128"/>
                    <a:pt x="0" y="1529"/>
                  </a:cubicBezTo>
                  <a:cubicBezTo>
                    <a:pt x="178" y="1600"/>
                    <a:pt x="356" y="1691"/>
                    <a:pt x="534" y="1691"/>
                  </a:cubicBezTo>
                  <a:cubicBezTo>
                    <a:pt x="674" y="1691"/>
                    <a:pt x="815" y="1634"/>
                    <a:pt x="956" y="1466"/>
                  </a:cubicBezTo>
                  <a:cubicBezTo>
                    <a:pt x="1465" y="1084"/>
                    <a:pt x="1911" y="574"/>
                    <a:pt x="2293" y="1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5" name="Google Shape;24895;p32"/>
            <p:cNvSpPr/>
            <p:nvPr/>
          </p:nvSpPr>
          <p:spPr>
            <a:xfrm>
              <a:off x="2100875" y="3054900"/>
              <a:ext cx="30175" cy="28800"/>
            </a:xfrm>
            <a:custGeom>
              <a:avLst/>
              <a:gdLst/>
              <a:ahLst/>
              <a:cxnLst/>
              <a:rect l="l" t="t" r="r" b="b"/>
              <a:pathLst>
                <a:path w="1207" h="1152" extrusionOk="0">
                  <a:moveTo>
                    <a:pt x="1147" y="0"/>
                  </a:moveTo>
                  <a:lnTo>
                    <a:pt x="1147" y="0"/>
                  </a:lnTo>
                  <a:cubicBezTo>
                    <a:pt x="637" y="255"/>
                    <a:pt x="255" y="637"/>
                    <a:pt x="0" y="1147"/>
                  </a:cubicBezTo>
                  <a:cubicBezTo>
                    <a:pt x="36" y="1150"/>
                    <a:pt x="71" y="1151"/>
                    <a:pt x="106" y="1151"/>
                  </a:cubicBezTo>
                  <a:cubicBezTo>
                    <a:pt x="751" y="1151"/>
                    <a:pt x="1207" y="605"/>
                    <a:pt x="1147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6" name="Google Shape;24896;p32"/>
            <p:cNvSpPr/>
            <p:nvPr/>
          </p:nvSpPr>
          <p:spPr>
            <a:xfrm>
              <a:off x="2976525" y="3039625"/>
              <a:ext cx="867725" cy="607550"/>
            </a:xfrm>
            <a:custGeom>
              <a:avLst/>
              <a:gdLst/>
              <a:ahLst/>
              <a:cxnLst/>
              <a:rect l="l" t="t" r="r" b="b"/>
              <a:pathLst>
                <a:path w="34709" h="24302" extrusionOk="0">
                  <a:moveTo>
                    <a:pt x="32842" y="0"/>
                  </a:moveTo>
                  <a:cubicBezTo>
                    <a:pt x="32738" y="0"/>
                    <a:pt x="32636" y="15"/>
                    <a:pt x="32543" y="38"/>
                  </a:cubicBezTo>
                  <a:cubicBezTo>
                    <a:pt x="31569" y="866"/>
                    <a:pt x="30595" y="1508"/>
                    <a:pt x="29337" y="1508"/>
                  </a:cubicBezTo>
                  <a:cubicBezTo>
                    <a:pt x="28949" y="1508"/>
                    <a:pt x="28535" y="1447"/>
                    <a:pt x="28085" y="1312"/>
                  </a:cubicBezTo>
                  <a:cubicBezTo>
                    <a:pt x="27815" y="1209"/>
                    <a:pt x="27539" y="1161"/>
                    <a:pt x="27269" y="1161"/>
                  </a:cubicBezTo>
                  <a:cubicBezTo>
                    <a:pt x="26205" y="1161"/>
                    <a:pt x="25231" y="1913"/>
                    <a:pt x="25028" y="3031"/>
                  </a:cubicBezTo>
                  <a:cubicBezTo>
                    <a:pt x="24631" y="4323"/>
                    <a:pt x="23690" y="4879"/>
                    <a:pt x="22479" y="4879"/>
                  </a:cubicBezTo>
                  <a:cubicBezTo>
                    <a:pt x="22138" y="4879"/>
                    <a:pt x="21776" y="4835"/>
                    <a:pt x="21398" y="4751"/>
                  </a:cubicBezTo>
                  <a:cubicBezTo>
                    <a:pt x="21398" y="3350"/>
                    <a:pt x="23054" y="2458"/>
                    <a:pt x="22736" y="930"/>
                  </a:cubicBezTo>
                  <a:cubicBezTo>
                    <a:pt x="22555" y="848"/>
                    <a:pt x="22383" y="812"/>
                    <a:pt x="22220" y="812"/>
                  </a:cubicBezTo>
                  <a:cubicBezTo>
                    <a:pt x="21748" y="812"/>
                    <a:pt x="21347" y="1108"/>
                    <a:pt x="21016" y="1439"/>
                  </a:cubicBezTo>
                  <a:cubicBezTo>
                    <a:pt x="19233" y="2968"/>
                    <a:pt x="17131" y="4050"/>
                    <a:pt x="15412" y="5579"/>
                  </a:cubicBezTo>
                  <a:cubicBezTo>
                    <a:pt x="13374" y="7362"/>
                    <a:pt x="10890" y="8572"/>
                    <a:pt x="9044" y="10355"/>
                  </a:cubicBezTo>
                  <a:cubicBezTo>
                    <a:pt x="6815" y="12584"/>
                    <a:pt x="4522" y="14622"/>
                    <a:pt x="2038" y="16469"/>
                  </a:cubicBezTo>
                  <a:cubicBezTo>
                    <a:pt x="1147" y="17105"/>
                    <a:pt x="191" y="17615"/>
                    <a:pt x="0" y="18825"/>
                  </a:cubicBezTo>
                  <a:cubicBezTo>
                    <a:pt x="828" y="19844"/>
                    <a:pt x="2611" y="19462"/>
                    <a:pt x="3185" y="20863"/>
                  </a:cubicBezTo>
                  <a:cubicBezTo>
                    <a:pt x="3312" y="20990"/>
                    <a:pt x="3439" y="21118"/>
                    <a:pt x="3567" y="21181"/>
                  </a:cubicBezTo>
                  <a:lnTo>
                    <a:pt x="3949" y="21309"/>
                  </a:lnTo>
                  <a:cubicBezTo>
                    <a:pt x="4042" y="21294"/>
                    <a:pt x="4132" y="21287"/>
                    <a:pt x="4221" y="21287"/>
                  </a:cubicBezTo>
                  <a:cubicBezTo>
                    <a:pt x="5288" y="21287"/>
                    <a:pt x="6075" y="22269"/>
                    <a:pt x="7133" y="22328"/>
                  </a:cubicBezTo>
                  <a:cubicBezTo>
                    <a:pt x="8088" y="22391"/>
                    <a:pt x="8980" y="22964"/>
                    <a:pt x="9298" y="23856"/>
                  </a:cubicBezTo>
                  <a:lnTo>
                    <a:pt x="10445" y="24302"/>
                  </a:lnTo>
                  <a:lnTo>
                    <a:pt x="10508" y="24174"/>
                  </a:lnTo>
                  <a:cubicBezTo>
                    <a:pt x="13310" y="21627"/>
                    <a:pt x="15985" y="18825"/>
                    <a:pt x="18978" y="16532"/>
                  </a:cubicBezTo>
                  <a:cubicBezTo>
                    <a:pt x="23755" y="12902"/>
                    <a:pt x="28340" y="8954"/>
                    <a:pt x="33243" y="5451"/>
                  </a:cubicBezTo>
                  <a:cubicBezTo>
                    <a:pt x="33880" y="5005"/>
                    <a:pt x="34708" y="4623"/>
                    <a:pt x="34645" y="3604"/>
                  </a:cubicBezTo>
                  <a:cubicBezTo>
                    <a:pt x="34365" y="2942"/>
                    <a:pt x="33953" y="2699"/>
                    <a:pt x="33490" y="2699"/>
                  </a:cubicBezTo>
                  <a:cubicBezTo>
                    <a:pt x="33108" y="2699"/>
                    <a:pt x="32691" y="2865"/>
                    <a:pt x="32288" y="3095"/>
                  </a:cubicBezTo>
                  <a:cubicBezTo>
                    <a:pt x="32479" y="1949"/>
                    <a:pt x="33944" y="1439"/>
                    <a:pt x="33371" y="166"/>
                  </a:cubicBezTo>
                  <a:cubicBezTo>
                    <a:pt x="33209" y="44"/>
                    <a:pt x="33022" y="0"/>
                    <a:pt x="32842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7" name="Google Shape;24897;p32"/>
            <p:cNvSpPr/>
            <p:nvPr/>
          </p:nvSpPr>
          <p:spPr>
            <a:xfrm>
              <a:off x="2931950" y="2997175"/>
              <a:ext cx="663925" cy="519450"/>
            </a:xfrm>
            <a:custGeom>
              <a:avLst/>
              <a:gdLst/>
              <a:ahLst/>
              <a:cxnLst/>
              <a:rect l="l" t="t" r="r" b="b"/>
              <a:pathLst>
                <a:path w="26557" h="20778" extrusionOk="0">
                  <a:moveTo>
                    <a:pt x="25321" y="0"/>
                  </a:moveTo>
                  <a:cubicBezTo>
                    <a:pt x="25245" y="0"/>
                    <a:pt x="25168" y="6"/>
                    <a:pt x="25092" y="17"/>
                  </a:cubicBezTo>
                  <a:cubicBezTo>
                    <a:pt x="24009" y="335"/>
                    <a:pt x="23054" y="781"/>
                    <a:pt x="22608" y="1927"/>
                  </a:cubicBezTo>
                  <a:cubicBezTo>
                    <a:pt x="21589" y="3328"/>
                    <a:pt x="19870" y="3774"/>
                    <a:pt x="18596" y="4793"/>
                  </a:cubicBezTo>
                  <a:cubicBezTo>
                    <a:pt x="17641" y="5557"/>
                    <a:pt x="16877" y="6640"/>
                    <a:pt x="15730" y="7213"/>
                  </a:cubicBezTo>
                  <a:cubicBezTo>
                    <a:pt x="12737" y="8996"/>
                    <a:pt x="9999" y="11161"/>
                    <a:pt x="7579" y="13645"/>
                  </a:cubicBezTo>
                  <a:cubicBezTo>
                    <a:pt x="7069" y="14155"/>
                    <a:pt x="6560" y="14600"/>
                    <a:pt x="5987" y="14982"/>
                  </a:cubicBezTo>
                  <a:cubicBezTo>
                    <a:pt x="3949" y="16575"/>
                    <a:pt x="1720" y="17912"/>
                    <a:pt x="0" y="19886"/>
                  </a:cubicBezTo>
                  <a:lnTo>
                    <a:pt x="128" y="19822"/>
                  </a:lnTo>
                  <a:cubicBezTo>
                    <a:pt x="191" y="19950"/>
                    <a:pt x="319" y="20077"/>
                    <a:pt x="446" y="20141"/>
                  </a:cubicBezTo>
                  <a:lnTo>
                    <a:pt x="1274" y="20587"/>
                  </a:lnTo>
                  <a:cubicBezTo>
                    <a:pt x="1338" y="20714"/>
                    <a:pt x="1465" y="20778"/>
                    <a:pt x="1600" y="20778"/>
                  </a:cubicBezTo>
                  <a:cubicBezTo>
                    <a:pt x="1736" y="20778"/>
                    <a:pt x="1879" y="20714"/>
                    <a:pt x="1974" y="20587"/>
                  </a:cubicBezTo>
                  <a:cubicBezTo>
                    <a:pt x="2548" y="19759"/>
                    <a:pt x="3312" y="19058"/>
                    <a:pt x="4140" y="18549"/>
                  </a:cubicBezTo>
                  <a:cubicBezTo>
                    <a:pt x="5796" y="17339"/>
                    <a:pt x="7388" y="16065"/>
                    <a:pt x="8916" y="14728"/>
                  </a:cubicBezTo>
                  <a:cubicBezTo>
                    <a:pt x="10381" y="13390"/>
                    <a:pt x="11718" y="11862"/>
                    <a:pt x="13501" y="10716"/>
                  </a:cubicBezTo>
                  <a:cubicBezTo>
                    <a:pt x="16431" y="8869"/>
                    <a:pt x="18978" y="6449"/>
                    <a:pt x="21908" y="4538"/>
                  </a:cubicBezTo>
                  <a:cubicBezTo>
                    <a:pt x="22799" y="3965"/>
                    <a:pt x="23436" y="3010"/>
                    <a:pt x="24519" y="2691"/>
                  </a:cubicBezTo>
                  <a:cubicBezTo>
                    <a:pt x="24586" y="2702"/>
                    <a:pt x="24650" y="2707"/>
                    <a:pt x="24710" y="2707"/>
                  </a:cubicBezTo>
                  <a:cubicBezTo>
                    <a:pt x="25390" y="2707"/>
                    <a:pt x="25643" y="2087"/>
                    <a:pt x="26111" y="1736"/>
                  </a:cubicBezTo>
                  <a:cubicBezTo>
                    <a:pt x="26302" y="1481"/>
                    <a:pt x="26493" y="1163"/>
                    <a:pt x="26557" y="781"/>
                  </a:cubicBezTo>
                  <a:cubicBezTo>
                    <a:pt x="26557" y="654"/>
                    <a:pt x="26493" y="462"/>
                    <a:pt x="26365" y="335"/>
                  </a:cubicBezTo>
                  <a:cubicBezTo>
                    <a:pt x="26049" y="124"/>
                    <a:pt x="25689" y="0"/>
                    <a:pt x="25321" y="0"/>
                  </a:cubicBezTo>
                  <a:close/>
                </a:path>
              </a:pathLst>
            </a:custGeom>
            <a:solidFill>
              <a:srgbClr val="D2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8" name="Google Shape;24898;p32"/>
            <p:cNvSpPr/>
            <p:nvPr/>
          </p:nvSpPr>
          <p:spPr>
            <a:xfrm>
              <a:off x="2616700" y="3403950"/>
              <a:ext cx="210200" cy="55850"/>
            </a:xfrm>
            <a:custGeom>
              <a:avLst/>
              <a:gdLst/>
              <a:ahLst/>
              <a:cxnLst/>
              <a:rect l="l" t="t" r="r" b="b"/>
              <a:pathLst>
                <a:path w="8408" h="2234" extrusionOk="0">
                  <a:moveTo>
                    <a:pt x="6979" y="0"/>
                  </a:moveTo>
                  <a:cubicBezTo>
                    <a:pt x="6651" y="0"/>
                    <a:pt x="6323" y="100"/>
                    <a:pt x="6051" y="304"/>
                  </a:cubicBezTo>
                  <a:cubicBezTo>
                    <a:pt x="5215" y="694"/>
                    <a:pt x="4330" y="889"/>
                    <a:pt x="3397" y="889"/>
                  </a:cubicBezTo>
                  <a:cubicBezTo>
                    <a:pt x="3264" y="889"/>
                    <a:pt x="3129" y="885"/>
                    <a:pt x="2994" y="877"/>
                  </a:cubicBezTo>
                  <a:cubicBezTo>
                    <a:pt x="1911" y="877"/>
                    <a:pt x="829" y="1322"/>
                    <a:pt x="1" y="2023"/>
                  </a:cubicBezTo>
                  <a:cubicBezTo>
                    <a:pt x="113" y="2172"/>
                    <a:pt x="290" y="2234"/>
                    <a:pt x="469" y="2234"/>
                  </a:cubicBezTo>
                  <a:cubicBezTo>
                    <a:pt x="596" y="2234"/>
                    <a:pt x="723" y="2203"/>
                    <a:pt x="829" y="2150"/>
                  </a:cubicBezTo>
                  <a:cubicBezTo>
                    <a:pt x="2376" y="1830"/>
                    <a:pt x="3968" y="1689"/>
                    <a:pt x="5567" y="1689"/>
                  </a:cubicBezTo>
                  <a:cubicBezTo>
                    <a:pt x="5877" y="1689"/>
                    <a:pt x="6187" y="1694"/>
                    <a:pt x="6497" y="1705"/>
                  </a:cubicBezTo>
                  <a:cubicBezTo>
                    <a:pt x="7006" y="1195"/>
                    <a:pt x="8025" y="1705"/>
                    <a:pt x="8407" y="940"/>
                  </a:cubicBezTo>
                  <a:cubicBezTo>
                    <a:pt x="8161" y="325"/>
                    <a:pt x="7571" y="0"/>
                    <a:pt x="6979" y="0"/>
                  </a:cubicBezTo>
                  <a:close/>
                </a:path>
              </a:pathLst>
            </a:custGeom>
            <a:solidFill>
              <a:srgbClr val="F0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9" name="Google Shape;24899;p32"/>
            <p:cNvSpPr/>
            <p:nvPr/>
          </p:nvSpPr>
          <p:spPr>
            <a:xfrm>
              <a:off x="3075225" y="3558325"/>
              <a:ext cx="133775" cy="78925"/>
            </a:xfrm>
            <a:custGeom>
              <a:avLst/>
              <a:gdLst/>
              <a:ahLst/>
              <a:cxnLst/>
              <a:rect l="l" t="t" r="r" b="b"/>
              <a:pathLst>
                <a:path w="5351" h="3157" extrusionOk="0">
                  <a:moveTo>
                    <a:pt x="479" y="1"/>
                  </a:moveTo>
                  <a:cubicBezTo>
                    <a:pt x="349" y="1"/>
                    <a:pt x="263" y="149"/>
                    <a:pt x="1" y="561"/>
                  </a:cubicBezTo>
                  <a:cubicBezTo>
                    <a:pt x="1338" y="1707"/>
                    <a:pt x="3058" y="2089"/>
                    <a:pt x="4586" y="2790"/>
                  </a:cubicBezTo>
                  <a:cubicBezTo>
                    <a:pt x="4681" y="3026"/>
                    <a:pt x="4880" y="3157"/>
                    <a:pt x="5107" y="3157"/>
                  </a:cubicBezTo>
                  <a:cubicBezTo>
                    <a:pt x="5186" y="3157"/>
                    <a:pt x="5268" y="3141"/>
                    <a:pt x="5350" y="3108"/>
                  </a:cubicBezTo>
                  <a:cubicBezTo>
                    <a:pt x="5287" y="1452"/>
                    <a:pt x="5287" y="1452"/>
                    <a:pt x="3631" y="1261"/>
                  </a:cubicBezTo>
                  <a:cubicBezTo>
                    <a:pt x="2676" y="1006"/>
                    <a:pt x="1784" y="624"/>
                    <a:pt x="892" y="178"/>
                  </a:cubicBezTo>
                  <a:cubicBezTo>
                    <a:pt x="683" y="74"/>
                    <a:pt x="570" y="1"/>
                    <a:pt x="479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0" name="Google Shape;24900;p32"/>
            <p:cNvSpPr/>
            <p:nvPr/>
          </p:nvSpPr>
          <p:spPr>
            <a:xfrm>
              <a:off x="2454325" y="3450725"/>
              <a:ext cx="183100" cy="61125"/>
            </a:xfrm>
            <a:custGeom>
              <a:avLst/>
              <a:gdLst/>
              <a:ahLst/>
              <a:cxnLst/>
              <a:rect l="l" t="t" r="r" b="b"/>
              <a:pathLst>
                <a:path w="7324" h="2445" extrusionOk="0">
                  <a:moveTo>
                    <a:pt x="2929" y="1"/>
                  </a:moveTo>
                  <a:cubicBezTo>
                    <a:pt x="2866" y="1"/>
                    <a:pt x="2802" y="9"/>
                    <a:pt x="2739" y="25"/>
                  </a:cubicBezTo>
                  <a:cubicBezTo>
                    <a:pt x="2611" y="88"/>
                    <a:pt x="2420" y="152"/>
                    <a:pt x="2293" y="279"/>
                  </a:cubicBezTo>
                  <a:cubicBezTo>
                    <a:pt x="1465" y="980"/>
                    <a:pt x="255" y="1171"/>
                    <a:pt x="0" y="2445"/>
                  </a:cubicBezTo>
                  <a:cubicBezTo>
                    <a:pt x="2484" y="1871"/>
                    <a:pt x="4967" y="1171"/>
                    <a:pt x="7324" y="216"/>
                  </a:cubicBezTo>
                  <a:lnTo>
                    <a:pt x="6496" y="152"/>
                  </a:lnTo>
                  <a:cubicBezTo>
                    <a:pt x="6175" y="272"/>
                    <a:pt x="5861" y="310"/>
                    <a:pt x="5548" y="310"/>
                  </a:cubicBezTo>
                  <a:cubicBezTo>
                    <a:pt x="4996" y="310"/>
                    <a:pt x="4445" y="192"/>
                    <a:pt x="3863" y="192"/>
                  </a:cubicBezTo>
                  <a:cubicBezTo>
                    <a:pt x="3724" y="192"/>
                    <a:pt x="3583" y="199"/>
                    <a:pt x="3439" y="216"/>
                  </a:cubicBezTo>
                  <a:cubicBezTo>
                    <a:pt x="3296" y="72"/>
                    <a:pt x="3117" y="1"/>
                    <a:pt x="2929" y="1"/>
                  </a:cubicBezTo>
                  <a:close/>
                </a:path>
              </a:pathLst>
            </a:custGeom>
            <a:solidFill>
              <a:srgbClr val="F0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1" name="Google Shape;24901;p32"/>
            <p:cNvSpPr/>
            <p:nvPr/>
          </p:nvSpPr>
          <p:spPr>
            <a:xfrm>
              <a:off x="2962200" y="3511825"/>
              <a:ext cx="95550" cy="50975"/>
            </a:xfrm>
            <a:custGeom>
              <a:avLst/>
              <a:gdLst/>
              <a:ahLst/>
              <a:cxnLst/>
              <a:rect l="l" t="t" r="r" b="b"/>
              <a:pathLst>
                <a:path w="3822" h="2039" extrusionOk="0">
                  <a:moveTo>
                    <a:pt x="701" y="1"/>
                  </a:moveTo>
                  <a:lnTo>
                    <a:pt x="0" y="64"/>
                  </a:lnTo>
                  <a:cubicBezTo>
                    <a:pt x="1083" y="1020"/>
                    <a:pt x="2611" y="1147"/>
                    <a:pt x="3758" y="2038"/>
                  </a:cubicBezTo>
                  <a:cubicBezTo>
                    <a:pt x="3758" y="1529"/>
                    <a:pt x="3821" y="1020"/>
                    <a:pt x="3121" y="828"/>
                  </a:cubicBezTo>
                  <a:cubicBezTo>
                    <a:pt x="2293" y="574"/>
                    <a:pt x="1465" y="319"/>
                    <a:pt x="701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2" name="Google Shape;24902;p32"/>
            <p:cNvSpPr/>
            <p:nvPr/>
          </p:nvSpPr>
          <p:spPr>
            <a:xfrm>
              <a:off x="2779100" y="3424250"/>
              <a:ext cx="58925" cy="33475"/>
            </a:xfrm>
            <a:custGeom>
              <a:avLst/>
              <a:gdLst/>
              <a:ahLst/>
              <a:cxnLst/>
              <a:rect l="l" t="t" r="r" b="b"/>
              <a:pathLst>
                <a:path w="2357" h="1339" extrusionOk="0">
                  <a:moveTo>
                    <a:pt x="1911" y="128"/>
                  </a:moveTo>
                  <a:lnTo>
                    <a:pt x="1911" y="128"/>
                  </a:lnTo>
                  <a:cubicBezTo>
                    <a:pt x="1211" y="192"/>
                    <a:pt x="383" y="1"/>
                    <a:pt x="1" y="893"/>
                  </a:cubicBezTo>
                  <a:cubicBezTo>
                    <a:pt x="574" y="1211"/>
                    <a:pt x="1211" y="1338"/>
                    <a:pt x="1847" y="1338"/>
                  </a:cubicBezTo>
                  <a:cubicBezTo>
                    <a:pt x="1784" y="893"/>
                    <a:pt x="2357" y="574"/>
                    <a:pt x="1911" y="128"/>
                  </a:cubicBezTo>
                  <a:close/>
                </a:path>
              </a:pathLst>
            </a:custGeom>
            <a:solidFill>
              <a:srgbClr val="F38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3" name="Google Shape;24903;p32"/>
            <p:cNvSpPr/>
            <p:nvPr/>
          </p:nvSpPr>
          <p:spPr>
            <a:xfrm>
              <a:off x="2931950" y="3494325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cubicBezTo>
                    <a:pt x="0" y="191"/>
                    <a:pt x="191" y="318"/>
                    <a:pt x="382" y="3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4" name="Google Shape;24904;p32"/>
            <p:cNvSpPr/>
            <p:nvPr/>
          </p:nvSpPr>
          <p:spPr>
            <a:xfrm>
              <a:off x="3056125" y="3561175"/>
              <a:ext cx="9575" cy="8300"/>
            </a:xfrm>
            <a:custGeom>
              <a:avLst/>
              <a:gdLst/>
              <a:ahLst/>
              <a:cxnLst/>
              <a:rect l="l" t="t" r="r" b="b"/>
              <a:pathLst>
                <a:path w="383" h="332" extrusionOk="0">
                  <a:moveTo>
                    <a:pt x="1" y="1"/>
                  </a:moveTo>
                  <a:cubicBezTo>
                    <a:pt x="1" y="166"/>
                    <a:pt x="144" y="332"/>
                    <a:pt x="306" y="332"/>
                  </a:cubicBezTo>
                  <a:cubicBezTo>
                    <a:pt x="332" y="332"/>
                    <a:pt x="357" y="328"/>
                    <a:pt x="383" y="3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5" name="Google Shape;24905;p32"/>
            <p:cNvSpPr/>
            <p:nvPr/>
          </p:nvSpPr>
          <p:spPr>
            <a:xfrm>
              <a:off x="2482975" y="3088925"/>
              <a:ext cx="511075" cy="373300"/>
            </a:xfrm>
            <a:custGeom>
              <a:avLst/>
              <a:gdLst/>
              <a:ahLst/>
              <a:cxnLst/>
              <a:rect l="l" t="t" r="r" b="b"/>
              <a:pathLst>
                <a:path w="20443" h="14932" extrusionOk="0">
                  <a:moveTo>
                    <a:pt x="19720" y="0"/>
                  </a:moveTo>
                  <a:cubicBezTo>
                    <a:pt x="19522" y="0"/>
                    <a:pt x="19305" y="98"/>
                    <a:pt x="19106" y="231"/>
                  </a:cubicBezTo>
                  <a:cubicBezTo>
                    <a:pt x="17195" y="1250"/>
                    <a:pt x="15603" y="2779"/>
                    <a:pt x="13820" y="3925"/>
                  </a:cubicBezTo>
                  <a:cubicBezTo>
                    <a:pt x="12610" y="4689"/>
                    <a:pt x="11209" y="5262"/>
                    <a:pt x="10190" y="6281"/>
                  </a:cubicBezTo>
                  <a:cubicBezTo>
                    <a:pt x="7834" y="8829"/>
                    <a:pt x="4904" y="10612"/>
                    <a:pt x="2293" y="12777"/>
                  </a:cubicBezTo>
                  <a:cubicBezTo>
                    <a:pt x="2038" y="13032"/>
                    <a:pt x="1720" y="12968"/>
                    <a:pt x="1465" y="13159"/>
                  </a:cubicBezTo>
                  <a:lnTo>
                    <a:pt x="1147" y="13159"/>
                  </a:lnTo>
                  <a:cubicBezTo>
                    <a:pt x="956" y="13287"/>
                    <a:pt x="892" y="13414"/>
                    <a:pt x="765" y="13541"/>
                  </a:cubicBezTo>
                  <a:lnTo>
                    <a:pt x="383" y="13923"/>
                  </a:lnTo>
                  <a:cubicBezTo>
                    <a:pt x="255" y="14051"/>
                    <a:pt x="128" y="14178"/>
                    <a:pt x="0" y="14306"/>
                  </a:cubicBezTo>
                  <a:cubicBezTo>
                    <a:pt x="115" y="14792"/>
                    <a:pt x="332" y="14931"/>
                    <a:pt x="589" y="14931"/>
                  </a:cubicBezTo>
                  <a:cubicBezTo>
                    <a:pt x="902" y="14931"/>
                    <a:pt x="1274" y="14724"/>
                    <a:pt x="1588" y="14688"/>
                  </a:cubicBezTo>
                  <a:lnTo>
                    <a:pt x="1588" y="14688"/>
                  </a:lnTo>
                  <a:cubicBezTo>
                    <a:pt x="1567" y="14706"/>
                    <a:pt x="1547" y="14727"/>
                    <a:pt x="1529" y="14751"/>
                  </a:cubicBezTo>
                  <a:lnTo>
                    <a:pt x="1593" y="14688"/>
                  </a:lnTo>
                  <a:lnTo>
                    <a:pt x="1593" y="14688"/>
                  </a:lnTo>
                  <a:cubicBezTo>
                    <a:pt x="1591" y="14688"/>
                    <a:pt x="1590" y="14688"/>
                    <a:pt x="1588" y="14688"/>
                  </a:cubicBezTo>
                  <a:lnTo>
                    <a:pt x="1588" y="14688"/>
                  </a:lnTo>
                  <a:cubicBezTo>
                    <a:pt x="1791" y="14517"/>
                    <a:pt x="2120" y="14600"/>
                    <a:pt x="2293" y="14369"/>
                  </a:cubicBezTo>
                  <a:cubicBezTo>
                    <a:pt x="5159" y="12586"/>
                    <a:pt x="7897" y="10548"/>
                    <a:pt x="10381" y="8192"/>
                  </a:cubicBezTo>
                  <a:cubicBezTo>
                    <a:pt x="11272" y="7237"/>
                    <a:pt x="12291" y="6409"/>
                    <a:pt x="13438" y="5708"/>
                  </a:cubicBezTo>
                  <a:cubicBezTo>
                    <a:pt x="15794" y="4689"/>
                    <a:pt x="17577" y="2970"/>
                    <a:pt x="19488" y="1378"/>
                  </a:cubicBezTo>
                  <a:cubicBezTo>
                    <a:pt x="19806" y="1059"/>
                    <a:pt x="20443" y="868"/>
                    <a:pt x="20188" y="295"/>
                  </a:cubicBezTo>
                  <a:cubicBezTo>
                    <a:pt x="20067" y="82"/>
                    <a:pt x="19901" y="0"/>
                    <a:pt x="19720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6" name="Google Shape;24906;p32"/>
            <p:cNvSpPr/>
            <p:nvPr/>
          </p:nvSpPr>
          <p:spPr>
            <a:xfrm>
              <a:off x="3790075" y="3032600"/>
              <a:ext cx="20725" cy="12775"/>
            </a:xfrm>
            <a:custGeom>
              <a:avLst/>
              <a:gdLst/>
              <a:ahLst/>
              <a:cxnLst/>
              <a:rect l="l" t="t" r="r" b="b"/>
              <a:pathLst>
                <a:path w="829" h="511" extrusionOk="0">
                  <a:moveTo>
                    <a:pt x="383" y="1"/>
                  </a:moveTo>
                  <a:cubicBezTo>
                    <a:pt x="65" y="1"/>
                    <a:pt x="1" y="255"/>
                    <a:pt x="1" y="510"/>
                  </a:cubicBezTo>
                  <a:lnTo>
                    <a:pt x="765" y="510"/>
                  </a:lnTo>
                  <a:cubicBezTo>
                    <a:pt x="829" y="255"/>
                    <a:pt x="701" y="1"/>
                    <a:pt x="383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7" name="Google Shape;24907;p32"/>
            <p:cNvSpPr/>
            <p:nvPr/>
          </p:nvSpPr>
          <p:spPr>
            <a:xfrm>
              <a:off x="2973350" y="3102825"/>
              <a:ext cx="232900" cy="174150"/>
            </a:xfrm>
            <a:custGeom>
              <a:avLst/>
              <a:gdLst/>
              <a:ahLst/>
              <a:cxnLst/>
              <a:rect l="l" t="t" r="r" b="b"/>
              <a:pathLst>
                <a:path w="9316" h="6966" extrusionOk="0">
                  <a:moveTo>
                    <a:pt x="7574" y="1"/>
                  </a:moveTo>
                  <a:cubicBezTo>
                    <a:pt x="7353" y="1"/>
                    <a:pt x="7119" y="59"/>
                    <a:pt x="6878" y="185"/>
                  </a:cubicBezTo>
                  <a:cubicBezTo>
                    <a:pt x="4967" y="949"/>
                    <a:pt x="3184" y="1841"/>
                    <a:pt x="1465" y="2796"/>
                  </a:cubicBezTo>
                  <a:cubicBezTo>
                    <a:pt x="510" y="3305"/>
                    <a:pt x="0" y="4324"/>
                    <a:pt x="318" y="5343"/>
                  </a:cubicBezTo>
                  <a:cubicBezTo>
                    <a:pt x="613" y="6570"/>
                    <a:pt x="1286" y="6965"/>
                    <a:pt x="2249" y="6965"/>
                  </a:cubicBezTo>
                  <a:cubicBezTo>
                    <a:pt x="2536" y="6965"/>
                    <a:pt x="2848" y="6930"/>
                    <a:pt x="3184" y="6872"/>
                  </a:cubicBezTo>
                  <a:cubicBezTo>
                    <a:pt x="5795" y="6362"/>
                    <a:pt x="7451" y="4579"/>
                    <a:pt x="9107" y="2669"/>
                  </a:cubicBezTo>
                  <a:cubicBezTo>
                    <a:pt x="9316" y="1206"/>
                    <a:pt x="8582" y="1"/>
                    <a:pt x="7574" y="1"/>
                  </a:cubicBezTo>
                  <a:close/>
                </a:path>
              </a:pathLst>
            </a:custGeom>
            <a:solidFill>
              <a:srgbClr val="FD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8" name="Google Shape;24908;p32"/>
            <p:cNvSpPr/>
            <p:nvPr/>
          </p:nvSpPr>
          <p:spPr>
            <a:xfrm>
              <a:off x="2981300" y="3165050"/>
              <a:ext cx="219725" cy="124150"/>
            </a:xfrm>
            <a:custGeom>
              <a:avLst/>
              <a:gdLst/>
              <a:ahLst/>
              <a:cxnLst/>
              <a:rect l="l" t="t" r="r" b="b"/>
              <a:pathLst>
                <a:path w="8789" h="4966" extrusionOk="0">
                  <a:moveTo>
                    <a:pt x="8163" y="0"/>
                  </a:moveTo>
                  <a:cubicBezTo>
                    <a:pt x="8029" y="0"/>
                    <a:pt x="7911" y="76"/>
                    <a:pt x="7834" y="307"/>
                  </a:cubicBezTo>
                  <a:cubicBezTo>
                    <a:pt x="7197" y="1835"/>
                    <a:pt x="5796" y="2600"/>
                    <a:pt x="4522" y="3491"/>
                  </a:cubicBezTo>
                  <a:cubicBezTo>
                    <a:pt x="3503" y="4128"/>
                    <a:pt x="2357" y="4001"/>
                    <a:pt x="1274" y="4128"/>
                  </a:cubicBezTo>
                  <a:cubicBezTo>
                    <a:pt x="1252" y="4130"/>
                    <a:pt x="1230" y="4131"/>
                    <a:pt x="1209" y="4131"/>
                  </a:cubicBezTo>
                  <a:cubicBezTo>
                    <a:pt x="565" y="4131"/>
                    <a:pt x="432" y="3224"/>
                    <a:pt x="0" y="2854"/>
                  </a:cubicBezTo>
                  <a:lnTo>
                    <a:pt x="0" y="2854"/>
                  </a:lnTo>
                  <a:cubicBezTo>
                    <a:pt x="203" y="4272"/>
                    <a:pt x="849" y="4966"/>
                    <a:pt x="1906" y="4966"/>
                  </a:cubicBezTo>
                  <a:cubicBezTo>
                    <a:pt x="2178" y="4966"/>
                    <a:pt x="2477" y="4920"/>
                    <a:pt x="2803" y="4828"/>
                  </a:cubicBezTo>
                  <a:cubicBezTo>
                    <a:pt x="3248" y="4765"/>
                    <a:pt x="3758" y="4574"/>
                    <a:pt x="4204" y="4383"/>
                  </a:cubicBezTo>
                  <a:cubicBezTo>
                    <a:pt x="6114" y="3427"/>
                    <a:pt x="8152" y="2536"/>
                    <a:pt x="8789" y="243"/>
                  </a:cubicBezTo>
                  <a:cubicBezTo>
                    <a:pt x="8599" y="167"/>
                    <a:pt x="8363" y="0"/>
                    <a:pt x="8163" y="0"/>
                  </a:cubicBezTo>
                  <a:close/>
                </a:path>
              </a:pathLst>
            </a:custGeom>
            <a:solidFill>
              <a:srgbClr val="FBE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9" name="Google Shape;24909;p32"/>
            <p:cNvSpPr/>
            <p:nvPr/>
          </p:nvSpPr>
          <p:spPr>
            <a:xfrm>
              <a:off x="3581525" y="3016675"/>
              <a:ext cx="9575" cy="19150"/>
            </a:xfrm>
            <a:custGeom>
              <a:avLst/>
              <a:gdLst/>
              <a:ahLst/>
              <a:cxnLst/>
              <a:rect l="l" t="t" r="r" b="b"/>
              <a:pathLst>
                <a:path w="383" h="766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28" y="192"/>
                    <a:pt x="0" y="447"/>
                    <a:pt x="0" y="765"/>
                  </a:cubicBezTo>
                  <a:cubicBezTo>
                    <a:pt x="255" y="574"/>
                    <a:pt x="382" y="319"/>
                    <a:pt x="382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0" name="Google Shape;24910;p32"/>
            <p:cNvSpPr/>
            <p:nvPr/>
          </p:nvSpPr>
          <p:spPr>
            <a:xfrm>
              <a:off x="4173775" y="3080375"/>
              <a:ext cx="905925" cy="588350"/>
            </a:xfrm>
            <a:custGeom>
              <a:avLst/>
              <a:gdLst/>
              <a:ahLst/>
              <a:cxnLst/>
              <a:rect l="l" t="t" r="r" b="b"/>
              <a:pathLst>
                <a:path w="36237" h="23534" extrusionOk="0">
                  <a:moveTo>
                    <a:pt x="25729" y="0"/>
                  </a:moveTo>
                  <a:cubicBezTo>
                    <a:pt x="25156" y="128"/>
                    <a:pt x="24646" y="382"/>
                    <a:pt x="24201" y="701"/>
                  </a:cubicBezTo>
                  <a:cubicBezTo>
                    <a:pt x="20316" y="3375"/>
                    <a:pt x="16368" y="5923"/>
                    <a:pt x="12929" y="9171"/>
                  </a:cubicBezTo>
                  <a:cubicBezTo>
                    <a:pt x="12355" y="9680"/>
                    <a:pt x="11782" y="10190"/>
                    <a:pt x="11082" y="10572"/>
                  </a:cubicBezTo>
                  <a:cubicBezTo>
                    <a:pt x="7388" y="12992"/>
                    <a:pt x="4395" y="16367"/>
                    <a:pt x="1020" y="19233"/>
                  </a:cubicBezTo>
                  <a:cubicBezTo>
                    <a:pt x="574" y="19615"/>
                    <a:pt x="1" y="20061"/>
                    <a:pt x="319" y="20825"/>
                  </a:cubicBezTo>
                  <a:cubicBezTo>
                    <a:pt x="399" y="20985"/>
                    <a:pt x="543" y="21026"/>
                    <a:pt x="702" y="21026"/>
                  </a:cubicBezTo>
                  <a:cubicBezTo>
                    <a:pt x="863" y="21026"/>
                    <a:pt x="1040" y="20984"/>
                    <a:pt x="1184" y="20984"/>
                  </a:cubicBezTo>
                  <a:cubicBezTo>
                    <a:pt x="1347" y="20984"/>
                    <a:pt x="1466" y="21038"/>
                    <a:pt x="1466" y="21271"/>
                  </a:cubicBezTo>
                  <a:cubicBezTo>
                    <a:pt x="1466" y="22103"/>
                    <a:pt x="1827" y="22664"/>
                    <a:pt x="2405" y="22664"/>
                  </a:cubicBezTo>
                  <a:cubicBezTo>
                    <a:pt x="2667" y="22664"/>
                    <a:pt x="2974" y="22548"/>
                    <a:pt x="3312" y="22290"/>
                  </a:cubicBezTo>
                  <a:cubicBezTo>
                    <a:pt x="3663" y="22009"/>
                    <a:pt x="4090" y="21864"/>
                    <a:pt x="4530" y="21864"/>
                  </a:cubicBezTo>
                  <a:cubicBezTo>
                    <a:pt x="4891" y="21864"/>
                    <a:pt x="5261" y="21962"/>
                    <a:pt x="5605" y="22162"/>
                  </a:cubicBezTo>
                  <a:cubicBezTo>
                    <a:pt x="6189" y="22428"/>
                    <a:pt x="6861" y="22560"/>
                    <a:pt x="7548" y="22560"/>
                  </a:cubicBezTo>
                  <a:cubicBezTo>
                    <a:pt x="7685" y="22560"/>
                    <a:pt x="7823" y="22555"/>
                    <a:pt x="7961" y="22544"/>
                  </a:cubicBezTo>
                  <a:cubicBezTo>
                    <a:pt x="8726" y="22544"/>
                    <a:pt x="9603" y="22431"/>
                    <a:pt x="10419" y="22431"/>
                  </a:cubicBezTo>
                  <a:cubicBezTo>
                    <a:pt x="11099" y="22431"/>
                    <a:pt x="11736" y="22510"/>
                    <a:pt x="12228" y="22799"/>
                  </a:cubicBezTo>
                  <a:cubicBezTo>
                    <a:pt x="13173" y="23271"/>
                    <a:pt x="14222" y="23534"/>
                    <a:pt x="15273" y="23534"/>
                  </a:cubicBezTo>
                  <a:cubicBezTo>
                    <a:pt x="15639" y="23534"/>
                    <a:pt x="16006" y="23502"/>
                    <a:pt x="16368" y="23436"/>
                  </a:cubicBezTo>
                  <a:cubicBezTo>
                    <a:pt x="16622" y="23181"/>
                    <a:pt x="16941" y="23245"/>
                    <a:pt x="17195" y="23054"/>
                  </a:cubicBezTo>
                  <a:cubicBezTo>
                    <a:pt x="17450" y="22672"/>
                    <a:pt x="18023" y="22990"/>
                    <a:pt x="18342" y="22672"/>
                  </a:cubicBezTo>
                  <a:cubicBezTo>
                    <a:pt x="18915" y="22608"/>
                    <a:pt x="19488" y="22353"/>
                    <a:pt x="19934" y="21971"/>
                  </a:cubicBezTo>
                  <a:cubicBezTo>
                    <a:pt x="22927" y="18214"/>
                    <a:pt x="25220" y="13820"/>
                    <a:pt x="28786" y="10444"/>
                  </a:cubicBezTo>
                  <a:cubicBezTo>
                    <a:pt x="30951" y="8343"/>
                    <a:pt x="32925" y="6050"/>
                    <a:pt x="35091" y="3949"/>
                  </a:cubicBezTo>
                  <a:cubicBezTo>
                    <a:pt x="35664" y="3375"/>
                    <a:pt x="36237" y="2866"/>
                    <a:pt x="35919" y="1974"/>
                  </a:cubicBezTo>
                  <a:cubicBezTo>
                    <a:pt x="35670" y="1816"/>
                    <a:pt x="35422" y="1754"/>
                    <a:pt x="35179" y="1754"/>
                  </a:cubicBezTo>
                  <a:cubicBezTo>
                    <a:pt x="34737" y="1754"/>
                    <a:pt x="34314" y="1960"/>
                    <a:pt x="33944" y="2166"/>
                  </a:cubicBezTo>
                  <a:cubicBezTo>
                    <a:pt x="33545" y="2343"/>
                    <a:pt x="33085" y="2582"/>
                    <a:pt x="32670" y="2582"/>
                  </a:cubicBezTo>
                  <a:cubicBezTo>
                    <a:pt x="32488" y="2582"/>
                    <a:pt x="32316" y="2536"/>
                    <a:pt x="32161" y="2420"/>
                  </a:cubicBezTo>
                  <a:cubicBezTo>
                    <a:pt x="31562" y="1989"/>
                    <a:pt x="30999" y="1819"/>
                    <a:pt x="30459" y="1819"/>
                  </a:cubicBezTo>
                  <a:cubicBezTo>
                    <a:pt x="29563" y="1819"/>
                    <a:pt x="28729" y="2286"/>
                    <a:pt x="27894" y="2802"/>
                  </a:cubicBezTo>
                  <a:cubicBezTo>
                    <a:pt x="27767" y="2675"/>
                    <a:pt x="27640" y="2611"/>
                    <a:pt x="27576" y="2484"/>
                  </a:cubicBezTo>
                  <a:cubicBezTo>
                    <a:pt x="27894" y="956"/>
                    <a:pt x="27321" y="128"/>
                    <a:pt x="25729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1" name="Google Shape;24911;p32"/>
            <p:cNvSpPr/>
            <p:nvPr/>
          </p:nvSpPr>
          <p:spPr>
            <a:xfrm>
              <a:off x="4116475" y="3040675"/>
              <a:ext cx="722825" cy="578150"/>
            </a:xfrm>
            <a:custGeom>
              <a:avLst/>
              <a:gdLst/>
              <a:ahLst/>
              <a:cxnLst/>
              <a:rect l="l" t="t" r="r" b="b"/>
              <a:pathLst>
                <a:path w="28913" h="23126" extrusionOk="0">
                  <a:moveTo>
                    <a:pt x="28287" y="1"/>
                  </a:moveTo>
                  <a:cubicBezTo>
                    <a:pt x="28155" y="1"/>
                    <a:pt x="28004" y="57"/>
                    <a:pt x="27830" y="187"/>
                  </a:cubicBezTo>
                  <a:lnTo>
                    <a:pt x="18660" y="6173"/>
                  </a:lnTo>
                  <a:cubicBezTo>
                    <a:pt x="18532" y="6301"/>
                    <a:pt x="18405" y="6428"/>
                    <a:pt x="18214" y="6556"/>
                  </a:cubicBezTo>
                  <a:cubicBezTo>
                    <a:pt x="16749" y="7702"/>
                    <a:pt x="15284" y="8976"/>
                    <a:pt x="13756" y="10058"/>
                  </a:cubicBezTo>
                  <a:cubicBezTo>
                    <a:pt x="11209" y="11969"/>
                    <a:pt x="8789" y="13943"/>
                    <a:pt x="6496" y="16108"/>
                  </a:cubicBezTo>
                  <a:cubicBezTo>
                    <a:pt x="4968" y="17764"/>
                    <a:pt x="3375" y="19229"/>
                    <a:pt x="1592" y="20566"/>
                  </a:cubicBezTo>
                  <a:cubicBezTo>
                    <a:pt x="828" y="21012"/>
                    <a:pt x="191" y="21712"/>
                    <a:pt x="0" y="22604"/>
                  </a:cubicBezTo>
                  <a:cubicBezTo>
                    <a:pt x="334" y="22938"/>
                    <a:pt x="813" y="23125"/>
                    <a:pt x="1268" y="23125"/>
                  </a:cubicBezTo>
                  <a:cubicBezTo>
                    <a:pt x="1334" y="23125"/>
                    <a:pt x="1400" y="23122"/>
                    <a:pt x="1465" y="23113"/>
                  </a:cubicBezTo>
                  <a:lnTo>
                    <a:pt x="1720" y="23113"/>
                  </a:lnTo>
                  <a:cubicBezTo>
                    <a:pt x="1911" y="23050"/>
                    <a:pt x="2102" y="22986"/>
                    <a:pt x="2293" y="22859"/>
                  </a:cubicBezTo>
                  <a:cubicBezTo>
                    <a:pt x="2484" y="22731"/>
                    <a:pt x="2611" y="22540"/>
                    <a:pt x="2611" y="22349"/>
                  </a:cubicBezTo>
                  <a:cubicBezTo>
                    <a:pt x="4968" y="19611"/>
                    <a:pt x="7961" y="17573"/>
                    <a:pt x="10444" y="15026"/>
                  </a:cubicBezTo>
                  <a:cubicBezTo>
                    <a:pt x="12036" y="13306"/>
                    <a:pt x="14202" y="12351"/>
                    <a:pt x="15921" y="10759"/>
                  </a:cubicBezTo>
                  <a:cubicBezTo>
                    <a:pt x="17195" y="9421"/>
                    <a:pt x="18532" y="8211"/>
                    <a:pt x="20061" y="7192"/>
                  </a:cubicBezTo>
                  <a:cubicBezTo>
                    <a:pt x="22863" y="5473"/>
                    <a:pt x="25346" y="3308"/>
                    <a:pt x="28212" y="1716"/>
                  </a:cubicBezTo>
                  <a:lnTo>
                    <a:pt x="28467" y="1652"/>
                  </a:lnTo>
                  <a:cubicBezTo>
                    <a:pt x="28594" y="1525"/>
                    <a:pt x="28722" y="1397"/>
                    <a:pt x="28785" y="1270"/>
                  </a:cubicBezTo>
                  <a:cubicBezTo>
                    <a:pt x="28849" y="1206"/>
                    <a:pt x="28913" y="1079"/>
                    <a:pt x="28913" y="1015"/>
                  </a:cubicBezTo>
                  <a:cubicBezTo>
                    <a:pt x="28913" y="824"/>
                    <a:pt x="28913" y="697"/>
                    <a:pt x="28849" y="506"/>
                  </a:cubicBezTo>
                  <a:cubicBezTo>
                    <a:pt x="28723" y="212"/>
                    <a:pt x="28542" y="1"/>
                    <a:pt x="28287" y="1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2" name="Google Shape;24912;p32"/>
            <p:cNvSpPr/>
            <p:nvPr/>
          </p:nvSpPr>
          <p:spPr>
            <a:xfrm>
              <a:off x="4154675" y="3589850"/>
              <a:ext cx="429900" cy="92650"/>
            </a:xfrm>
            <a:custGeom>
              <a:avLst/>
              <a:gdLst/>
              <a:ahLst/>
              <a:cxnLst/>
              <a:rect l="l" t="t" r="r" b="b"/>
              <a:pathLst>
                <a:path w="17196" h="3706" extrusionOk="0">
                  <a:moveTo>
                    <a:pt x="2994" y="0"/>
                  </a:moveTo>
                  <a:lnTo>
                    <a:pt x="2994" y="0"/>
                  </a:lnTo>
                  <a:cubicBezTo>
                    <a:pt x="2436" y="56"/>
                    <a:pt x="1927" y="405"/>
                    <a:pt x="1381" y="405"/>
                  </a:cubicBezTo>
                  <a:cubicBezTo>
                    <a:pt x="1304" y="405"/>
                    <a:pt x="1226" y="398"/>
                    <a:pt x="1147" y="382"/>
                  </a:cubicBezTo>
                  <a:lnTo>
                    <a:pt x="765" y="764"/>
                  </a:lnTo>
                  <a:cubicBezTo>
                    <a:pt x="574" y="955"/>
                    <a:pt x="255" y="955"/>
                    <a:pt x="1" y="1146"/>
                  </a:cubicBezTo>
                  <a:lnTo>
                    <a:pt x="1" y="1210"/>
                  </a:lnTo>
                  <a:cubicBezTo>
                    <a:pt x="1211" y="1911"/>
                    <a:pt x="2548" y="2420"/>
                    <a:pt x="3885" y="2675"/>
                  </a:cubicBezTo>
                  <a:cubicBezTo>
                    <a:pt x="7324" y="3375"/>
                    <a:pt x="10827" y="3694"/>
                    <a:pt x="14266" y="3694"/>
                  </a:cubicBezTo>
                  <a:cubicBezTo>
                    <a:pt x="14391" y="3702"/>
                    <a:pt x="14517" y="3706"/>
                    <a:pt x="14642" y="3706"/>
                  </a:cubicBezTo>
                  <a:cubicBezTo>
                    <a:pt x="15534" y="3706"/>
                    <a:pt x="16413" y="3504"/>
                    <a:pt x="17195" y="3057"/>
                  </a:cubicBezTo>
                  <a:cubicBezTo>
                    <a:pt x="16752" y="3057"/>
                    <a:pt x="16371" y="2564"/>
                    <a:pt x="15901" y="2564"/>
                  </a:cubicBezTo>
                  <a:cubicBezTo>
                    <a:pt x="15695" y="2564"/>
                    <a:pt x="15473" y="2658"/>
                    <a:pt x="15221" y="2930"/>
                  </a:cubicBezTo>
                  <a:cubicBezTo>
                    <a:pt x="15153" y="3014"/>
                    <a:pt x="15045" y="3049"/>
                    <a:pt x="14922" y="3049"/>
                  </a:cubicBezTo>
                  <a:cubicBezTo>
                    <a:pt x="14580" y="3049"/>
                    <a:pt x="14122" y="2781"/>
                    <a:pt x="14075" y="2547"/>
                  </a:cubicBezTo>
                  <a:cubicBezTo>
                    <a:pt x="13993" y="1851"/>
                    <a:pt x="13647" y="1655"/>
                    <a:pt x="13258" y="1655"/>
                  </a:cubicBezTo>
                  <a:cubicBezTo>
                    <a:pt x="13043" y="1655"/>
                    <a:pt x="12814" y="1715"/>
                    <a:pt x="12610" y="1783"/>
                  </a:cubicBezTo>
                  <a:cubicBezTo>
                    <a:pt x="12304" y="1877"/>
                    <a:pt x="11998" y="1913"/>
                    <a:pt x="11692" y="1913"/>
                  </a:cubicBezTo>
                  <a:cubicBezTo>
                    <a:pt x="10764" y="1913"/>
                    <a:pt x="9839" y="1586"/>
                    <a:pt x="8930" y="1586"/>
                  </a:cubicBezTo>
                  <a:cubicBezTo>
                    <a:pt x="8519" y="1586"/>
                    <a:pt x="8110" y="1653"/>
                    <a:pt x="7706" y="1847"/>
                  </a:cubicBezTo>
                  <a:cubicBezTo>
                    <a:pt x="7655" y="1864"/>
                    <a:pt x="7604" y="1872"/>
                    <a:pt x="7554" y="1872"/>
                  </a:cubicBezTo>
                  <a:cubicBezTo>
                    <a:pt x="7417" y="1872"/>
                    <a:pt x="7290" y="1813"/>
                    <a:pt x="7197" y="1720"/>
                  </a:cubicBezTo>
                  <a:cubicBezTo>
                    <a:pt x="6937" y="1170"/>
                    <a:pt x="6519" y="1080"/>
                    <a:pt x="6069" y="1080"/>
                  </a:cubicBezTo>
                  <a:cubicBezTo>
                    <a:pt x="5850" y="1080"/>
                    <a:pt x="5623" y="1102"/>
                    <a:pt x="5403" y="1102"/>
                  </a:cubicBezTo>
                  <a:cubicBezTo>
                    <a:pt x="5079" y="1102"/>
                    <a:pt x="4770" y="1056"/>
                    <a:pt x="4522" y="828"/>
                  </a:cubicBezTo>
                  <a:cubicBezTo>
                    <a:pt x="4493" y="799"/>
                    <a:pt x="4455" y="787"/>
                    <a:pt x="4413" y="787"/>
                  </a:cubicBezTo>
                  <a:cubicBezTo>
                    <a:pt x="4267" y="787"/>
                    <a:pt x="4076" y="935"/>
                    <a:pt x="4076" y="1083"/>
                  </a:cubicBezTo>
                  <a:cubicBezTo>
                    <a:pt x="4045" y="1783"/>
                    <a:pt x="3822" y="1958"/>
                    <a:pt x="3487" y="1958"/>
                  </a:cubicBezTo>
                  <a:cubicBezTo>
                    <a:pt x="3153" y="1958"/>
                    <a:pt x="2707" y="1783"/>
                    <a:pt x="2230" y="1783"/>
                  </a:cubicBezTo>
                  <a:cubicBezTo>
                    <a:pt x="2675" y="1337"/>
                    <a:pt x="2994" y="701"/>
                    <a:pt x="2994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3" name="Google Shape;24913;p32"/>
            <p:cNvSpPr/>
            <p:nvPr/>
          </p:nvSpPr>
          <p:spPr>
            <a:xfrm>
              <a:off x="3801225" y="3494500"/>
              <a:ext cx="257950" cy="61650"/>
            </a:xfrm>
            <a:custGeom>
              <a:avLst/>
              <a:gdLst/>
              <a:ahLst/>
              <a:cxnLst/>
              <a:rect l="l" t="t" r="r" b="b"/>
              <a:pathLst>
                <a:path w="10318" h="2466" extrusionOk="0">
                  <a:moveTo>
                    <a:pt x="7203" y="0"/>
                  </a:moveTo>
                  <a:cubicBezTo>
                    <a:pt x="6688" y="0"/>
                    <a:pt x="6397" y="404"/>
                    <a:pt x="6305" y="1139"/>
                  </a:cubicBezTo>
                  <a:lnTo>
                    <a:pt x="6114" y="1139"/>
                  </a:lnTo>
                  <a:cubicBezTo>
                    <a:pt x="5605" y="1139"/>
                    <a:pt x="5095" y="1465"/>
                    <a:pt x="4553" y="1465"/>
                  </a:cubicBezTo>
                  <a:cubicBezTo>
                    <a:pt x="4418" y="1465"/>
                    <a:pt x="4280" y="1445"/>
                    <a:pt x="4140" y="1394"/>
                  </a:cubicBezTo>
                  <a:lnTo>
                    <a:pt x="1593" y="1458"/>
                  </a:lnTo>
                  <a:cubicBezTo>
                    <a:pt x="1020" y="1585"/>
                    <a:pt x="383" y="1330"/>
                    <a:pt x="1" y="1904"/>
                  </a:cubicBezTo>
                  <a:cubicBezTo>
                    <a:pt x="1108" y="1878"/>
                    <a:pt x="2227" y="1831"/>
                    <a:pt x="3351" y="1831"/>
                  </a:cubicBezTo>
                  <a:cubicBezTo>
                    <a:pt x="5006" y="1831"/>
                    <a:pt x="6675" y="1932"/>
                    <a:pt x="8343" y="2349"/>
                  </a:cubicBezTo>
                  <a:cubicBezTo>
                    <a:pt x="8518" y="2430"/>
                    <a:pt x="8673" y="2465"/>
                    <a:pt x="8812" y="2465"/>
                  </a:cubicBezTo>
                  <a:cubicBezTo>
                    <a:pt x="9333" y="2465"/>
                    <a:pt x="9634" y="1974"/>
                    <a:pt x="9935" y="1521"/>
                  </a:cubicBezTo>
                  <a:cubicBezTo>
                    <a:pt x="10063" y="1394"/>
                    <a:pt x="10190" y="1267"/>
                    <a:pt x="10318" y="1139"/>
                  </a:cubicBezTo>
                  <a:cubicBezTo>
                    <a:pt x="9681" y="311"/>
                    <a:pt x="8725" y="503"/>
                    <a:pt x="7898" y="184"/>
                  </a:cubicBezTo>
                  <a:cubicBezTo>
                    <a:pt x="7632" y="60"/>
                    <a:pt x="7401" y="0"/>
                    <a:pt x="7203" y="0"/>
                  </a:cubicBezTo>
                  <a:close/>
                </a:path>
              </a:pathLst>
            </a:custGeom>
            <a:solidFill>
              <a:srgbClr val="F1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4" name="Google Shape;24914;p32"/>
            <p:cNvSpPr/>
            <p:nvPr/>
          </p:nvSpPr>
          <p:spPr>
            <a:xfrm>
              <a:off x="4044825" y="3551625"/>
              <a:ext cx="57350" cy="39825"/>
            </a:xfrm>
            <a:custGeom>
              <a:avLst/>
              <a:gdLst/>
              <a:ahLst/>
              <a:cxnLst/>
              <a:rect l="l" t="t" r="r" b="b"/>
              <a:pathLst>
                <a:path w="2294" h="1593" extrusionOk="0">
                  <a:moveTo>
                    <a:pt x="574" y="1"/>
                  </a:moveTo>
                  <a:cubicBezTo>
                    <a:pt x="191" y="128"/>
                    <a:pt x="0" y="383"/>
                    <a:pt x="191" y="765"/>
                  </a:cubicBezTo>
                  <a:cubicBezTo>
                    <a:pt x="637" y="1274"/>
                    <a:pt x="1338" y="1593"/>
                    <a:pt x="2038" y="1593"/>
                  </a:cubicBezTo>
                  <a:cubicBezTo>
                    <a:pt x="2293" y="64"/>
                    <a:pt x="2293" y="64"/>
                    <a:pt x="574" y="1"/>
                  </a:cubicBez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5" name="Google Shape;24915;p32"/>
            <p:cNvSpPr/>
            <p:nvPr/>
          </p:nvSpPr>
          <p:spPr>
            <a:xfrm>
              <a:off x="4009800" y="3522975"/>
              <a:ext cx="49375" cy="47775"/>
            </a:xfrm>
            <a:custGeom>
              <a:avLst/>
              <a:gdLst/>
              <a:ahLst/>
              <a:cxnLst/>
              <a:rect l="l" t="t" r="r" b="b"/>
              <a:pathLst>
                <a:path w="1975" h="1911" extrusionOk="0">
                  <a:moveTo>
                    <a:pt x="1592" y="0"/>
                  </a:moveTo>
                  <a:cubicBezTo>
                    <a:pt x="892" y="191"/>
                    <a:pt x="828" y="1210"/>
                    <a:pt x="0" y="1210"/>
                  </a:cubicBezTo>
                  <a:lnTo>
                    <a:pt x="1592" y="1911"/>
                  </a:lnTo>
                  <a:lnTo>
                    <a:pt x="1975" y="1147"/>
                  </a:lnTo>
                  <a:cubicBezTo>
                    <a:pt x="1592" y="892"/>
                    <a:pt x="1975" y="319"/>
                    <a:pt x="1592" y="0"/>
                  </a:cubicBezTo>
                  <a:close/>
                </a:path>
              </a:pathLst>
            </a:custGeom>
            <a:solidFill>
              <a:srgbClr val="F286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6" name="Google Shape;24916;p32"/>
            <p:cNvSpPr/>
            <p:nvPr/>
          </p:nvSpPr>
          <p:spPr>
            <a:xfrm>
              <a:off x="4603650" y="3647100"/>
              <a:ext cx="28675" cy="11625"/>
            </a:xfrm>
            <a:custGeom>
              <a:avLst/>
              <a:gdLst/>
              <a:ahLst/>
              <a:cxnLst/>
              <a:rect l="l" t="t" r="r" b="b"/>
              <a:pathLst>
                <a:path w="1147" h="465" extrusionOk="0">
                  <a:moveTo>
                    <a:pt x="881" y="0"/>
                  </a:moveTo>
                  <a:cubicBezTo>
                    <a:pt x="530" y="0"/>
                    <a:pt x="204" y="41"/>
                    <a:pt x="0" y="449"/>
                  </a:cubicBezTo>
                  <a:cubicBezTo>
                    <a:pt x="73" y="459"/>
                    <a:pt x="145" y="464"/>
                    <a:pt x="217" y="464"/>
                  </a:cubicBezTo>
                  <a:cubicBezTo>
                    <a:pt x="586" y="464"/>
                    <a:pt x="933" y="323"/>
                    <a:pt x="1147" y="3"/>
                  </a:cubicBezTo>
                  <a:cubicBezTo>
                    <a:pt x="1058" y="3"/>
                    <a:pt x="968" y="0"/>
                    <a:pt x="881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7" name="Google Shape;24917;p32"/>
            <p:cNvSpPr/>
            <p:nvPr/>
          </p:nvSpPr>
          <p:spPr>
            <a:xfrm>
              <a:off x="4584550" y="3656300"/>
              <a:ext cx="19125" cy="10300"/>
            </a:xfrm>
            <a:custGeom>
              <a:avLst/>
              <a:gdLst/>
              <a:ahLst/>
              <a:cxnLst/>
              <a:rect l="l" t="t" r="r" b="b"/>
              <a:pathLst>
                <a:path w="765" h="412" extrusionOk="0">
                  <a:moveTo>
                    <a:pt x="606" y="1"/>
                  </a:moveTo>
                  <a:cubicBezTo>
                    <a:pt x="345" y="1"/>
                    <a:pt x="106" y="134"/>
                    <a:pt x="0" y="399"/>
                  </a:cubicBezTo>
                  <a:cubicBezTo>
                    <a:pt x="42" y="407"/>
                    <a:pt x="84" y="411"/>
                    <a:pt x="125" y="411"/>
                  </a:cubicBezTo>
                  <a:cubicBezTo>
                    <a:pt x="399" y="411"/>
                    <a:pt x="654" y="238"/>
                    <a:pt x="764" y="17"/>
                  </a:cubicBezTo>
                  <a:cubicBezTo>
                    <a:pt x="711" y="6"/>
                    <a:pt x="658" y="1"/>
                    <a:pt x="606" y="1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8" name="Google Shape;24918;p32"/>
            <p:cNvSpPr/>
            <p:nvPr/>
          </p:nvSpPr>
          <p:spPr>
            <a:xfrm>
              <a:off x="4127600" y="3101950"/>
              <a:ext cx="36650" cy="20525"/>
            </a:xfrm>
            <a:custGeom>
              <a:avLst/>
              <a:gdLst/>
              <a:ahLst/>
              <a:cxnLst/>
              <a:rect l="l" t="t" r="r" b="b"/>
              <a:pathLst>
                <a:path w="1466" h="821" extrusionOk="0">
                  <a:moveTo>
                    <a:pt x="257" y="1"/>
                  </a:moveTo>
                  <a:cubicBezTo>
                    <a:pt x="171" y="1"/>
                    <a:pt x="86" y="10"/>
                    <a:pt x="1" y="29"/>
                  </a:cubicBezTo>
                  <a:cubicBezTo>
                    <a:pt x="164" y="517"/>
                    <a:pt x="651" y="821"/>
                    <a:pt x="1185" y="821"/>
                  </a:cubicBezTo>
                  <a:cubicBezTo>
                    <a:pt x="1278" y="821"/>
                    <a:pt x="1372" y="812"/>
                    <a:pt x="1466" y="793"/>
                  </a:cubicBezTo>
                  <a:cubicBezTo>
                    <a:pt x="1249" y="304"/>
                    <a:pt x="754" y="1"/>
                    <a:pt x="257" y="1"/>
                  </a:cubicBezTo>
                  <a:close/>
                </a:path>
              </a:pathLst>
            </a:custGeom>
            <a:solidFill>
              <a:srgbClr val="F7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9" name="Google Shape;24919;p32"/>
            <p:cNvSpPr/>
            <p:nvPr/>
          </p:nvSpPr>
          <p:spPr>
            <a:xfrm>
              <a:off x="4536775" y="3592725"/>
              <a:ext cx="93975" cy="38425"/>
            </a:xfrm>
            <a:custGeom>
              <a:avLst/>
              <a:gdLst/>
              <a:ahLst/>
              <a:cxnLst/>
              <a:rect l="l" t="t" r="r" b="b"/>
              <a:pathLst>
                <a:path w="3759" h="1537" extrusionOk="0">
                  <a:moveTo>
                    <a:pt x="2499" y="0"/>
                  </a:moveTo>
                  <a:cubicBezTo>
                    <a:pt x="2166" y="0"/>
                    <a:pt x="1826" y="220"/>
                    <a:pt x="1529" y="331"/>
                  </a:cubicBezTo>
                  <a:cubicBezTo>
                    <a:pt x="1020" y="522"/>
                    <a:pt x="1" y="458"/>
                    <a:pt x="128" y="1222"/>
                  </a:cubicBezTo>
                  <a:cubicBezTo>
                    <a:pt x="192" y="1456"/>
                    <a:pt x="326" y="1527"/>
                    <a:pt x="494" y="1527"/>
                  </a:cubicBezTo>
                  <a:cubicBezTo>
                    <a:pt x="751" y="1527"/>
                    <a:pt x="1087" y="1359"/>
                    <a:pt x="1364" y="1359"/>
                  </a:cubicBezTo>
                  <a:cubicBezTo>
                    <a:pt x="1447" y="1359"/>
                    <a:pt x="1524" y="1374"/>
                    <a:pt x="1593" y="1414"/>
                  </a:cubicBezTo>
                  <a:cubicBezTo>
                    <a:pt x="1832" y="1414"/>
                    <a:pt x="2095" y="1289"/>
                    <a:pt x="2368" y="1289"/>
                  </a:cubicBezTo>
                  <a:cubicBezTo>
                    <a:pt x="2532" y="1289"/>
                    <a:pt x="2699" y="1334"/>
                    <a:pt x="2867" y="1477"/>
                  </a:cubicBezTo>
                  <a:cubicBezTo>
                    <a:pt x="2894" y="1519"/>
                    <a:pt x="2931" y="1536"/>
                    <a:pt x="2972" y="1536"/>
                  </a:cubicBezTo>
                  <a:cubicBezTo>
                    <a:pt x="3123" y="1536"/>
                    <a:pt x="3340" y="1308"/>
                    <a:pt x="3440" y="1159"/>
                  </a:cubicBezTo>
                  <a:cubicBezTo>
                    <a:pt x="3758" y="777"/>
                    <a:pt x="3376" y="649"/>
                    <a:pt x="3185" y="458"/>
                  </a:cubicBezTo>
                  <a:cubicBezTo>
                    <a:pt x="2972" y="113"/>
                    <a:pt x="2738" y="0"/>
                    <a:pt x="2499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0" name="Google Shape;24920;p32"/>
            <p:cNvSpPr/>
            <p:nvPr/>
          </p:nvSpPr>
          <p:spPr>
            <a:xfrm>
              <a:off x="4581350" y="3640000"/>
              <a:ext cx="6400" cy="4000"/>
            </a:xfrm>
            <a:custGeom>
              <a:avLst/>
              <a:gdLst/>
              <a:ahLst/>
              <a:cxnLst/>
              <a:rect l="l" t="t" r="r" b="b"/>
              <a:pathLst>
                <a:path w="256" h="160" extrusionOk="0">
                  <a:moveTo>
                    <a:pt x="128" y="0"/>
                  </a:moveTo>
                  <a:cubicBezTo>
                    <a:pt x="80" y="0"/>
                    <a:pt x="33" y="32"/>
                    <a:pt x="1" y="96"/>
                  </a:cubicBezTo>
                  <a:cubicBezTo>
                    <a:pt x="1" y="96"/>
                    <a:pt x="65" y="159"/>
                    <a:pt x="128" y="159"/>
                  </a:cubicBezTo>
                  <a:cubicBezTo>
                    <a:pt x="128" y="159"/>
                    <a:pt x="192" y="96"/>
                    <a:pt x="256" y="96"/>
                  </a:cubicBezTo>
                  <a:cubicBezTo>
                    <a:pt x="224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1" name="Google Shape;24921;p32"/>
            <p:cNvSpPr/>
            <p:nvPr/>
          </p:nvSpPr>
          <p:spPr>
            <a:xfrm>
              <a:off x="4401450" y="3122675"/>
              <a:ext cx="136950" cy="131250"/>
            </a:xfrm>
            <a:custGeom>
              <a:avLst/>
              <a:gdLst/>
              <a:ahLst/>
              <a:cxnLst/>
              <a:rect l="l" t="t" r="r" b="b"/>
              <a:pathLst>
                <a:path w="5478" h="5250" extrusionOk="0">
                  <a:moveTo>
                    <a:pt x="4612" y="0"/>
                  </a:moveTo>
                  <a:cubicBezTo>
                    <a:pt x="4525" y="0"/>
                    <a:pt x="4431" y="10"/>
                    <a:pt x="4331" y="28"/>
                  </a:cubicBezTo>
                  <a:cubicBezTo>
                    <a:pt x="2866" y="346"/>
                    <a:pt x="1529" y="1110"/>
                    <a:pt x="446" y="2257"/>
                  </a:cubicBezTo>
                  <a:cubicBezTo>
                    <a:pt x="255" y="2511"/>
                    <a:pt x="192" y="2957"/>
                    <a:pt x="128" y="3148"/>
                  </a:cubicBezTo>
                  <a:cubicBezTo>
                    <a:pt x="1" y="4295"/>
                    <a:pt x="637" y="5250"/>
                    <a:pt x="1465" y="5250"/>
                  </a:cubicBezTo>
                  <a:cubicBezTo>
                    <a:pt x="3057" y="5186"/>
                    <a:pt x="5477" y="2575"/>
                    <a:pt x="5414" y="983"/>
                  </a:cubicBezTo>
                  <a:cubicBezTo>
                    <a:pt x="5414" y="328"/>
                    <a:pt x="5133" y="0"/>
                    <a:pt x="461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2" name="Google Shape;24922;p32"/>
            <p:cNvSpPr/>
            <p:nvPr/>
          </p:nvSpPr>
          <p:spPr>
            <a:xfrm>
              <a:off x="4624350" y="3074000"/>
              <a:ext cx="27075" cy="11450"/>
            </a:xfrm>
            <a:custGeom>
              <a:avLst/>
              <a:gdLst/>
              <a:ahLst/>
              <a:cxnLst/>
              <a:rect l="l" t="t" r="r" b="b"/>
              <a:pathLst>
                <a:path w="1083" h="458" extrusionOk="0">
                  <a:moveTo>
                    <a:pt x="0" y="1"/>
                  </a:moveTo>
                  <a:cubicBezTo>
                    <a:pt x="140" y="280"/>
                    <a:pt x="417" y="458"/>
                    <a:pt x="730" y="458"/>
                  </a:cubicBezTo>
                  <a:cubicBezTo>
                    <a:pt x="844" y="458"/>
                    <a:pt x="964" y="434"/>
                    <a:pt x="1083" y="383"/>
                  </a:cubicBezTo>
                  <a:cubicBezTo>
                    <a:pt x="828" y="1"/>
                    <a:pt x="446" y="1"/>
                    <a:pt x="0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3" name="Google Shape;24923;p32"/>
            <p:cNvSpPr/>
            <p:nvPr/>
          </p:nvSpPr>
          <p:spPr>
            <a:xfrm>
              <a:off x="4048000" y="3522975"/>
              <a:ext cx="11175" cy="28675"/>
            </a:xfrm>
            <a:custGeom>
              <a:avLst/>
              <a:gdLst/>
              <a:ahLst/>
              <a:cxnLst/>
              <a:rect l="l" t="t" r="r" b="b"/>
              <a:pathLst>
                <a:path w="447" h="1147" extrusionOk="0">
                  <a:moveTo>
                    <a:pt x="64" y="0"/>
                  </a:moveTo>
                  <a:cubicBezTo>
                    <a:pt x="64" y="446"/>
                    <a:pt x="1" y="892"/>
                    <a:pt x="447" y="1147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4" name="Google Shape;24924;p32"/>
            <p:cNvSpPr/>
            <p:nvPr/>
          </p:nvSpPr>
          <p:spPr>
            <a:xfrm>
              <a:off x="446035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5" name="Google Shape;24925;p32"/>
            <p:cNvSpPr/>
            <p:nvPr/>
          </p:nvSpPr>
          <p:spPr>
            <a:xfrm>
              <a:off x="4154675" y="3608625"/>
              <a:ext cx="19125" cy="8700"/>
            </a:xfrm>
            <a:custGeom>
              <a:avLst/>
              <a:gdLst/>
              <a:ahLst/>
              <a:cxnLst/>
              <a:rect l="l" t="t" r="r" b="b"/>
              <a:pathLst>
                <a:path w="765" h="348" extrusionOk="0">
                  <a:moveTo>
                    <a:pt x="640" y="1"/>
                  </a:moveTo>
                  <a:cubicBezTo>
                    <a:pt x="379" y="1"/>
                    <a:pt x="166" y="166"/>
                    <a:pt x="1" y="332"/>
                  </a:cubicBezTo>
                  <a:cubicBezTo>
                    <a:pt x="55" y="343"/>
                    <a:pt x="110" y="348"/>
                    <a:pt x="164" y="348"/>
                  </a:cubicBezTo>
                  <a:cubicBezTo>
                    <a:pt x="423" y="348"/>
                    <a:pt x="659" y="224"/>
                    <a:pt x="765" y="13"/>
                  </a:cubicBezTo>
                  <a:cubicBezTo>
                    <a:pt x="722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6" name="Google Shape;24926;p32"/>
            <p:cNvSpPr/>
            <p:nvPr/>
          </p:nvSpPr>
          <p:spPr>
            <a:xfrm>
              <a:off x="4067100" y="3006825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4" y="0"/>
                  </a:moveTo>
                  <a:cubicBezTo>
                    <a:pt x="429" y="0"/>
                    <a:pt x="167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1" y="407"/>
                    <a:pt x="663" y="234"/>
                    <a:pt x="829" y="13"/>
                  </a:cubicBezTo>
                  <a:cubicBezTo>
                    <a:pt x="787" y="4"/>
                    <a:pt x="745" y="0"/>
                    <a:pt x="70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7" name="Google Shape;24927;p32"/>
            <p:cNvSpPr/>
            <p:nvPr/>
          </p:nvSpPr>
          <p:spPr>
            <a:xfrm>
              <a:off x="4087800" y="2988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8" name="Google Shape;24928;p32"/>
            <p:cNvSpPr/>
            <p:nvPr/>
          </p:nvSpPr>
          <p:spPr>
            <a:xfrm>
              <a:off x="4106925" y="3007125"/>
              <a:ext cx="3200" cy="4800"/>
            </a:xfrm>
            <a:custGeom>
              <a:avLst/>
              <a:gdLst/>
              <a:ahLst/>
              <a:cxnLst/>
              <a:rect l="l" t="t" r="r" b="b"/>
              <a:pathLst>
                <a:path w="128" h="192" extrusionOk="0">
                  <a:moveTo>
                    <a:pt x="0" y="1"/>
                  </a:moveTo>
                  <a:lnTo>
                    <a:pt x="64" y="192"/>
                  </a:lnTo>
                  <a:lnTo>
                    <a:pt x="127" y="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9" name="Google Shape;24929;p32"/>
            <p:cNvSpPr/>
            <p:nvPr/>
          </p:nvSpPr>
          <p:spPr>
            <a:xfrm>
              <a:off x="4643450" y="3038975"/>
              <a:ext cx="22325" cy="22375"/>
            </a:xfrm>
            <a:custGeom>
              <a:avLst/>
              <a:gdLst/>
              <a:ahLst/>
              <a:cxnLst/>
              <a:rect l="l" t="t" r="r" b="b"/>
              <a:pathLst>
                <a:path w="893" h="895" extrusionOk="0">
                  <a:moveTo>
                    <a:pt x="510" y="0"/>
                  </a:moveTo>
                  <a:cubicBezTo>
                    <a:pt x="255" y="128"/>
                    <a:pt x="1" y="383"/>
                    <a:pt x="64" y="701"/>
                  </a:cubicBezTo>
                  <a:cubicBezTo>
                    <a:pt x="105" y="824"/>
                    <a:pt x="200" y="895"/>
                    <a:pt x="313" y="895"/>
                  </a:cubicBezTo>
                  <a:cubicBezTo>
                    <a:pt x="375" y="895"/>
                    <a:pt x="442" y="873"/>
                    <a:pt x="510" y="828"/>
                  </a:cubicBezTo>
                  <a:cubicBezTo>
                    <a:pt x="765" y="765"/>
                    <a:pt x="892" y="510"/>
                    <a:pt x="892" y="255"/>
                  </a:cubicBezTo>
                  <a:cubicBezTo>
                    <a:pt x="892" y="64"/>
                    <a:pt x="701" y="0"/>
                    <a:pt x="510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0" name="Google Shape;24930;p32"/>
            <p:cNvSpPr/>
            <p:nvPr/>
          </p:nvSpPr>
          <p:spPr>
            <a:xfrm>
              <a:off x="4775600" y="3155075"/>
              <a:ext cx="598650" cy="375600"/>
            </a:xfrm>
            <a:custGeom>
              <a:avLst/>
              <a:gdLst/>
              <a:ahLst/>
              <a:cxnLst/>
              <a:rect l="l" t="t" r="r" b="b"/>
              <a:pathLst>
                <a:path w="23946" h="15024" extrusionOk="0">
                  <a:moveTo>
                    <a:pt x="13605" y="1"/>
                  </a:moveTo>
                  <a:cubicBezTo>
                    <a:pt x="12692" y="1"/>
                    <a:pt x="12278" y="557"/>
                    <a:pt x="12037" y="1343"/>
                  </a:cubicBezTo>
                  <a:cubicBezTo>
                    <a:pt x="12100" y="1597"/>
                    <a:pt x="12419" y="1789"/>
                    <a:pt x="12291" y="2043"/>
                  </a:cubicBezTo>
                  <a:cubicBezTo>
                    <a:pt x="12249" y="2128"/>
                    <a:pt x="12185" y="2156"/>
                    <a:pt x="12112" y="2156"/>
                  </a:cubicBezTo>
                  <a:cubicBezTo>
                    <a:pt x="11966" y="2156"/>
                    <a:pt x="11782" y="2043"/>
                    <a:pt x="11655" y="2043"/>
                  </a:cubicBezTo>
                  <a:cubicBezTo>
                    <a:pt x="11272" y="2043"/>
                    <a:pt x="10890" y="2298"/>
                    <a:pt x="10699" y="2553"/>
                  </a:cubicBezTo>
                  <a:cubicBezTo>
                    <a:pt x="8470" y="5164"/>
                    <a:pt x="5987" y="7393"/>
                    <a:pt x="3758" y="9940"/>
                  </a:cubicBezTo>
                  <a:cubicBezTo>
                    <a:pt x="2930" y="10959"/>
                    <a:pt x="1592" y="11596"/>
                    <a:pt x="1401" y="13061"/>
                  </a:cubicBezTo>
                  <a:cubicBezTo>
                    <a:pt x="1401" y="13219"/>
                    <a:pt x="1621" y="13553"/>
                    <a:pt x="1368" y="13553"/>
                  </a:cubicBezTo>
                  <a:cubicBezTo>
                    <a:pt x="1316" y="13553"/>
                    <a:pt x="1244" y="13539"/>
                    <a:pt x="1147" y="13506"/>
                  </a:cubicBezTo>
                  <a:cubicBezTo>
                    <a:pt x="573" y="13825"/>
                    <a:pt x="0" y="14080"/>
                    <a:pt x="446" y="14844"/>
                  </a:cubicBezTo>
                  <a:cubicBezTo>
                    <a:pt x="816" y="14967"/>
                    <a:pt x="1166" y="15023"/>
                    <a:pt x="1501" y="15023"/>
                  </a:cubicBezTo>
                  <a:cubicBezTo>
                    <a:pt x="2552" y="15023"/>
                    <a:pt x="3446" y="14470"/>
                    <a:pt x="4267" y="13697"/>
                  </a:cubicBezTo>
                  <a:cubicBezTo>
                    <a:pt x="4633" y="13332"/>
                    <a:pt x="4966" y="12736"/>
                    <a:pt x="5502" y="12736"/>
                  </a:cubicBezTo>
                  <a:cubicBezTo>
                    <a:pt x="5713" y="12736"/>
                    <a:pt x="5954" y="12827"/>
                    <a:pt x="6241" y="13061"/>
                  </a:cubicBezTo>
                  <a:cubicBezTo>
                    <a:pt x="6305" y="13188"/>
                    <a:pt x="6369" y="13315"/>
                    <a:pt x="6496" y="13443"/>
                  </a:cubicBezTo>
                  <a:cubicBezTo>
                    <a:pt x="6682" y="13628"/>
                    <a:pt x="6932" y="13727"/>
                    <a:pt x="7184" y="13727"/>
                  </a:cubicBezTo>
                  <a:cubicBezTo>
                    <a:pt x="7365" y="13727"/>
                    <a:pt x="7547" y="13676"/>
                    <a:pt x="7706" y="13570"/>
                  </a:cubicBezTo>
                  <a:cubicBezTo>
                    <a:pt x="9905" y="13570"/>
                    <a:pt x="12160" y="13182"/>
                    <a:pt x="14367" y="13182"/>
                  </a:cubicBezTo>
                  <a:cubicBezTo>
                    <a:pt x="14524" y="13182"/>
                    <a:pt x="14682" y="13184"/>
                    <a:pt x="14839" y="13188"/>
                  </a:cubicBezTo>
                  <a:cubicBezTo>
                    <a:pt x="15221" y="12870"/>
                    <a:pt x="15667" y="12806"/>
                    <a:pt x="15985" y="12487"/>
                  </a:cubicBezTo>
                  <a:cubicBezTo>
                    <a:pt x="18596" y="10067"/>
                    <a:pt x="20952" y="7329"/>
                    <a:pt x="23500" y="4782"/>
                  </a:cubicBezTo>
                  <a:cubicBezTo>
                    <a:pt x="23882" y="4527"/>
                    <a:pt x="23946" y="4017"/>
                    <a:pt x="23754" y="3635"/>
                  </a:cubicBezTo>
                  <a:cubicBezTo>
                    <a:pt x="22492" y="3113"/>
                    <a:pt x="21259" y="2323"/>
                    <a:pt x="19934" y="2323"/>
                  </a:cubicBezTo>
                  <a:cubicBezTo>
                    <a:pt x="19321" y="2323"/>
                    <a:pt x="18688" y="2492"/>
                    <a:pt x="18023" y="2935"/>
                  </a:cubicBezTo>
                  <a:cubicBezTo>
                    <a:pt x="17832" y="3020"/>
                    <a:pt x="17634" y="3062"/>
                    <a:pt x="17440" y="3062"/>
                  </a:cubicBezTo>
                  <a:cubicBezTo>
                    <a:pt x="17053" y="3062"/>
                    <a:pt x="16686" y="2892"/>
                    <a:pt x="16431" y="2553"/>
                  </a:cubicBezTo>
                  <a:cubicBezTo>
                    <a:pt x="15858" y="1343"/>
                    <a:pt x="14520" y="961"/>
                    <a:pt x="13756" y="5"/>
                  </a:cubicBezTo>
                  <a:cubicBezTo>
                    <a:pt x="13704" y="2"/>
                    <a:pt x="13654" y="1"/>
                    <a:pt x="13605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1" name="Google Shape;24931;p32"/>
            <p:cNvSpPr/>
            <p:nvPr/>
          </p:nvSpPr>
          <p:spPr>
            <a:xfrm>
              <a:off x="5146550" y="3099475"/>
              <a:ext cx="396450" cy="388900"/>
            </a:xfrm>
            <a:custGeom>
              <a:avLst/>
              <a:gdLst/>
              <a:ahLst/>
              <a:cxnLst/>
              <a:rect l="l" t="t" r="r" b="b"/>
              <a:pathLst>
                <a:path w="15858" h="15556" extrusionOk="0">
                  <a:moveTo>
                    <a:pt x="15030" y="0"/>
                  </a:moveTo>
                  <a:cubicBezTo>
                    <a:pt x="14775" y="0"/>
                    <a:pt x="14521" y="64"/>
                    <a:pt x="14330" y="192"/>
                  </a:cubicBezTo>
                  <a:cubicBezTo>
                    <a:pt x="14202" y="255"/>
                    <a:pt x="14075" y="319"/>
                    <a:pt x="13947" y="446"/>
                  </a:cubicBezTo>
                  <a:cubicBezTo>
                    <a:pt x="13820" y="510"/>
                    <a:pt x="13693" y="637"/>
                    <a:pt x="13629" y="765"/>
                  </a:cubicBezTo>
                  <a:cubicBezTo>
                    <a:pt x="13502" y="892"/>
                    <a:pt x="13502" y="956"/>
                    <a:pt x="13311" y="1083"/>
                  </a:cubicBezTo>
                  <a:cubicBezTo>
                    <a:pt x="13183" y="1274"/>
                    <a:pt x="12992" y="1402"/>
                    <a:pt x="12801" y="1593"/>
                  </a:cubicBezTo>
                  <a:cubicBezTo>
                    <a:pt x="11528" y="2994"/>
                    <a:pt x="9744" y="4013"/>
                    <a:pt x="8853" y="5859"/>
                  </a:cubicBezTo>
                  <a:cubicBezTo>
                    <a:pt x="8280" y="7197"/>
                    <a:pt x="7070" y="7897"/>
                    <a:pt x="6114" y="8916"/>
                  </a:cubicBezTo>
                  <a:cubicBezTo>
                    <a:pt x="4140" y="11145"/>
                    <a:pt x="2039" y="13247"/>
                    <a:pt x="1" y="15412"/>
                  </a:cubicBezTo>
                  <a:cubicBezTo>
                    <a:pt x="319" y="15507"/>
                    <a:pt x="653" y="15555"/>
                    <a:pt x="980" y="15555"/>
                  </a:cubicBezTo>
                  <a:cubicBezTo>
                    <a:pt x="1306" y="15555"/>
                    <a:pt x="1625" y="15507"/>
                    <a:pt x="1911" y="15412"/>
                  </a:cubicBezTo>
                  <a:cubicBezTo>
                    <a:pt x="2484" y="14902"/>
                    <a:pt x="3249" y="14775"/>
                    <a:pt x="3758" y="14138"/>
                  </a:cubicBezTo>
                  <a:cubicBezTo>
                    <a:pt x="6242" y="11081"/>
                    <a:pt x="9235" y="8470"/>
                    <a:pt x="11846" y="5477"/>
                  </a:cubicBezTo>
                  <a:cubicBezTo>
                    <a:pt x="12674" y="4267"/>
                    <a:pt x="13693" y="3248"/>
                    <a:pt x="14903" y="2420"/>
                  </a:cubicBezTo>
                  <a:cubicBezTo>
                    <a:pt x="15030" y="1656"/>
                    <a:pt x="15858" y="1147"/>
                    <a:pt x="15412" y="255"/>
                  </a:cubicBezTo>
                  <a:cubicBezTo>
                    <a:pt x="15349" y="128"/>
                    <a:pt x="15157" y="64"/>
                    <a:pt x="15030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2" name="Google Shape;24932;p32"/>
            <p:cNvSpPr/>
            <p:nvPr/>
          </p:nvSpPr>
          <p:spPr>
            <a:xfrm>
              <a:off x="5452250" y="3158475"/>
              <a:ext cx="393250" cy="385225"/>
            </a:xfrm>
            <a:custGeom>
              <a:avLst/>
              <a:gdLst/>
              <a:ahLst/>
              <a:cxnLst/>
              <a:rect l="l" t="t" r="r" b="b"/>
              <a:pathLst>
                <a:path w="15730" h="15409" extrusionOk="0">
                  <a:moveTo>
                    <a:pt x="15019" y="0"/>
                  </a:moveTo>
                  <a:cubicBezTo>
                    <a:pt x="14865" y="0"/>
                    <a:pt x="14695" y="26"/>
                    <a:pt x="14520" y="60"/>
                  </a:cubicBezTo>
                  <a:cubicBezTo>
                    <a:pt x="13947" y="124"/>
                    <a:pt x="13437" y="443"/>
                    <a:pt x="13119" y="888"/>
                  </a:cubicBezTo>
                  <a:cubicBezTo>
                    <a:pt x="12355" y="1716"/>
                    <a:pt x="11591" y="2608"/>
                    <a:pt x="10890" y="3436"/>
                  </a:cubicBezTo>
                  <a:cubicBezTo>
                    <a:pt x="7897" y="6747"/>
                    <a:pt x="4394" y="9549"/>
                    <a:pt x="1465" y="12925"/>
                  </a:cubicBezTo>
                  <a:cubicBezTo>
                    <a:pt x="764" y="13561"/>
                    <a:pt x="255" y="14389"/>
                    <a:pt x="0" y="15345"/>
                  </a:cubicBezTo>
                  <a:cubicBezTo>
                    <a:pt x="127" y="15408"/>
                    <a:pt x="255" y="15408"/>
                    <a:pt x="382" y="15408"/>
                  </a:cubicBezTo>
                  <a:cubicBezTo>
                    <a:pt x="1083" y="15408"/>
                    <a:pt x="1783" y="15090"/>
                    <a:pt x="2293" y="14517"/>
                  </a:cubicBezTo>
                  <a:cubicBezTo>
                    <a:pt x="4139" y="12415"/>
                    <a:pt x="6050" y="10377"/>
                    <a:pt x="8152" y="8530"/>
                  </a:cubicBezTo>
                  <a:cubicBezTo>
                    <a:pt x="9425" y="7448"/>
                    <a:pt x="10635" y="6174"/>
                    <a:pt x="11718" y="4837"/>
                  </a:cubicBezTo>
                  <a:cubicBezTo>
                    <a:pt x="12801" y="3499"/>
                    <a:pt x="14011" y="2289"/>
                    <a:pt x="15348" y="1207"/>
                  </a:cubicBezTo>
                  <a:cubicBezTo>
                    <a:pt x="15412" y="1079"/>
                    <a:pt x="15539" y="952"/>
                    <a:pt x="15730" y="825"/>
                  </a:cubicBezTo>
                  <a:cubicBezTo>
                    <a:pt x="15730" y="178"/>
                    <a:pt x="15428" y="0"/>
                    <a:pt x="15019" y="0"/>
                  </a:cubicBezTo>
                  <a:close/>
                </a:path>
              </a:pathLst>
            </a:custGeom>
            <a:solidFill>
              <a:srgbClr val="D1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3" name="Google Shape;24933;p32"/>
            <p:cNvSpPr/>
            <p:nvPr/>
          </p:nvSpPr>
          <p:spPr>
            <a:xfrm>
              <a:off x="6052450" y="3158775"/>
              <a:ext cx="253175" cy="203425"/>
            </a:xfrm>
            <a:custGeom>
              <a:avLst/>
              <a:gdLst/>
              <a:ahLst/>
              <a:cxnLst/>
              <a:rect l="l" t="t" r="r" b="b"/>
              <a:pathLst>
                <a:path w="10127" h="8137" extrusionOk="0">
                  <a:moveTo>
                    <a:pt x="7794" y="1"/>
                  </a:moveTo>
                  <a:cubicBezTo>
                    <a:pt x="7496" y="1"/>
                    <a:pt x="7197" y="144"/>
                    <a:pt x="7006" y="431"/>
                  </a:cubicBezTo>
                  <a:cubicBezTo>
                    <a:pt x="5096" y="2659"/>
                    <a:pt x="2994" y="4697"/>
                    <a:pt x="638" y="6417"/>
                  </a:cubicBezTo>
                  <a:cubicBezTo>
                    <a:pt x="128" y="6799"/>
                    <a:pt x="1" y="7436"/>
                    <a:pt x="383" y="7945"/>
                  </a:cubicBezTo>
                  <a:lnTo>
                    <a:pt x="574" y="8136"/>
                  </a:lnTo>
                  <a:cubicBezTo>
                    <a:pt x="3695" y="5589"/>
                    <a:pt x="6879" y="3169"/>
                    <a:pt x="10127" y="813"/>
                  </a:cubicBezTo>
                  <a:cubicBezTo>
                    <a:pt x="9362" y="813"/>
                    <a:pt x="8662" y="558"/>
                    <a:pt x="8089" y="48"/>
                  </a:cubicBezTo>
                  <a:cubicBezTo>
                    <a:pt x="7993" y="17"/>
                    <a:pt x="7894" y="1"/>
                    <a:pt x="7794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4" name="Google Shape;24934;p32"/>
            <p:cNvSpPr/>
            <p:nvPr/>
          </p:nvSpPr>
          <p:spPr>
            <a:xfrm>
              <a:off x="5839125" y="3403875"/>
              <a:ext cx="168775" cy="124350"/>
            </a:xfrm>
            <a:custGeom>
              <a:avLst/>
              <a:gdLst/>
              <a:ahLst/>
              <a:cxnLst/>
              <a:rect l="l" t="t" r="r" b="b"/>
              <a:pathLst>
                <a:path w="6751" h="4974" extrusionOk="0">
                  <a:moveTo>
                    <a:pt x="5950" y="0"/>
                  </a:moveTo>
                  <a:cubicBezTo>
                    <a:pt x="5491" y="0"/>
                    <a:pt x="5141" y="642"/>
                    <a:pt x="4714" y="642"/>
                  </a:cubicBezTo>
                  <a:cubicBezTo>
                    <a:pt x="4632" y="642"/>
                    <a:pt x="4547" y="618"/>
                    <a:pt x="4458" y="561"/>
                  </a:cubicBezTo>
                  <a:cubicBezTo>
                    <a:pt x="3567" y="752"/>
                    <a:pt x="3503" y="2026"/>
                    <a:pt x="2548" y="2090"/>
                  </a:cubicBezTo>
                  <a:cubicBezTo>
                    <a:pt x="1847" y="2535"/>
                    <a:pt x="1210" y="3045"/>
                    <a:pt x="637" y="3554"/>
                  </a:cubicBezTo>
                  <a:cubicBezTo>
                    <a:pt x="382" y="3873"/>
                    <a:pt x="0" y="4255"/>
                    <a:pt x="255" y="4701"/>
                  </a:cubicBezTo>
                  <a:cubicBezTo>
                    <a:pt x="370" y="4902"/>
                    <a:pt x="524" y="4974"/>
                    <a:pt x="700" y="4974"/>
                  </a:cubicBezTo>
                  <a:cubicBezTo>
                    <a:pt x="913" y="4974"/>
                    <a:pt x="1157" y="4869"/>
                    <a:pt x="1401" y="4764"/>
                  </a:cubicBezTo>
                  <a:cubicBezTo>
                    <a:pt x="2866" y="4255"/>
                    <a:pt x="4203" y="3363"/>
                    <a:pt x="5222" y="2153"/>
                  </a:cubicBezTo>
                  <a:cubicBezTo>
                    <a:pt x="5604" y="1516"/>
                    <a:pt x="6751" y="1325"/>
                    <a:pt x="6432" y="243"/>
                  </a:cubicBezTo>
                  <a:cubicBezTo>
                    <a:pt x="6256" y="67"/>
                    <a:pt x="6097" y="0"/>
                    <a:pt x="5950" y="0"/>
                  </a:cubicBez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5" name="Google Shape;24935;p32"/>
            <p:cNvSpPr/>
            <p:nvPr/>
          </p:nvSpPr>
          <p:spPr>
            <a:xfrm>
              <a:off x="5784975" y="3484750"/>
              <a:ext cx="89200" cy="66900"/>
            </a:xfrm>
            <a:custGeom>
              <a:avLst/>
              <a:gdLst/>
              <a:ahLst/>
              <a:cxnLst/>
              <a:rect l="l" t="t" r="r" b="b"/>
              <a:pathLst>
                <a:path w="3568" h="2676" extrusionOk="0">
                  <a:moveTo>
                    <a:pt x="2357" y="1"/>
                  </a:moveTo>
                  <a:cubicBezTo>
                    <a:pt x="128" y="383"/>
                    <a:pt x="1" y="574"/>
                    <a:pt x="510" y="2676"/>
                  </a:cubicBezTo>
                  <a:cubicBezTo>
                    <a:pt x="1593" y="2548"/>
                    <a:pt x="2612" y="2166"/>
                    <a:pt x="3567" y="1529"/>
                  </a:cubicBezTo>
                  <a:cubicBezTo>
                    <a:pt x="2485" y="1402"/>
                    <a:pt x="2485" y="1402"/>
                    <a:pt x="3185" y="383"/>
                  </a:cubicBezTo>
                  <a:lnTo>
                    <a:pt x="3058" y="192"/>
                  </a:lnTo>
                  <a:cubicBezTo>
                    <a:pt x="2930" y="65"/>
                    <a:pt x="2739" y="1"/>
                    <a:pt x="2548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6" name="Google Shape;24936;p32"/>
            <p:cNvSpPr/>
            <p:nvPr/>
          </p:nvSpPr>
          <p:spPr>
            <a:xfrm>
              <a:off x="5593925" y="3526925"/>
              <a:ext cx="98750" cy="48075"/>
            </a:xfrm>
            <a:custGeom>
              <a:avLst/>
              <a:gdLst/>
              <a:ahLst/>
              <a:cxnLst/>
              <a:rect l="l" t="t" r="r" b="b"/>
              <a:pathLst>
                <a:path w="3950" h="1923" extrusionOk="0">
                  <a:moveTo>
                    <a:pt x="1063" y="0"/>
                  </a:moveTo>
                  <a:cubicBezTo>
                    <a:pt x="704" y="0"/>
                    <a:pt x="335" y="178"/>
                    <a:pt x="1" y="479"/>
                  </a:cubicBezTo>
                  <a:cubicBezTo>
                    <a:pt x="383" y="479"/>
                    <a:pt x="765" y="543"/>
                    <a:pt x="1147" y="607"/>
                  </a:cubicBezTo>
                  <a:cubicBezTo>
                    <a:pt x="2230" y="861"/>
                    <a:pt x="1529" y="1307"/>
                    <a:pt x="1275" y="1753"/>
                  </a:cubicBezTo>
                  <a:cubicBezTo>
                    <a:pt x="1869" y="1753"/>
                    <a:pt x="2463" y="1923"/>
                    <a:pt x="3058" y="1923"/>
                  </a:cubicBezTo>
                  <a:cubicBezTo>
                    <a:pt x="3355" y="1923"/>
                    <a:pt x="3652" y="1880"/>
                    <a:pt x="3949" y="1753"/>
                  </a:cubicBezTo>
                  <a:cubicBezTo>
                    <a:pt x="3376" y="1180"/>
                    <a:pt x="2485" y="1180"/>
                    <a:pt x="1975" y="479"/>
                  </a:cubicBezTo>
                  <a:cubicBezTo>
                    <a:pt x="1703" y="146"/>
                    <a:pt x="1387" y="0"/>
                    <a:pt x="106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7" name="Google Shape;24937;p32"/>
            <p:cNvSpPr/>
            <p:nvPr/>
          </p:nvSpPr>
          <p:spPr>
            <a:xfrm>
              <a:off x="5969675" y="3386050"/>
              <a:ext cx="68475" cy="71675"/>
            </a:xfrm>
            <a:custGeom>
              <a:avLst/>
              <a:gdLst/>
              <a:ahLst/>
              <a:cxnLst/>
              <a:rect l="l" t="t" r="r" b="b"/>
              <a:pathLst>
                <a:path w="2739" h="2867" extrusionOk="0">
                  <a:moveTo>
                    <a:pt x="2420" y="1"/>
                  </a:moveTo>
                  <a:cubicBezTo>
                    <a:pt x="2102" y="1"/>
                    <a:pt x="1783" y="128"/>
                    <a:pt x="1465" y="319"/>
                  </a:cubicBezTo>
                  <a:cubicBezTo>
                    <a:pt x="1338" y="383"/>
                    <a:pt x="1274" y="510"/>
                    <a:pt x="1147" y="637"/>
                  </a:cubicBezTo>
                  <a:cubicBezTo>
                    <a:pt x="1147" y="701"/>
                    <a:pt x="1083" y="828"/>
                    <a:pt x="1083" y="892"/>
                  </a:cubicBezTo>
                  <a:cubicBezTo>
                    <a:pt x="1210" y="1784"/>
                    <a:pt x="128" y="2102"/>
                    <a:pt x="0" y="2866"/>
                  </a:cubicBezTo>
                  <a:cubicBezTo>
                    <a:pt x="1338" y="2421"/>
                    <a:pt x="1783" y="1083"/>
                    <a:pt x="2739" y="255"/>
                  </a:cubicBezTo>
                  <a:cubicBezTo>
                    <a:pt x="2675" y="64"/>
                    <a:pt x="2548" y="1"/>
                    <a:pt x="2420" y="1"/>
                  </a:cubicBez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8" name="Google Shape;24938;p32"/>
            <p:cNvSpPr/>
            <p:nvPr/>
          </p:nvSpPr>
          <p:spPr>
            <a:xfrm>
              <a:off x="5702200" y="3547875"/>
              <a:ext cx="57350" cy="23275"/>
            </a:xfrm>
            <a:custGeom>
              <a:avLst/>
              <a:gdLst/>
              <a:ahLst/>
              <a:cxnLst/>
              <a:rect l="l" t="t" r="r" b="b"/>
              <a:pathLst>
                <a:path w="2294" h="931" extrusionOk="0">
                  <a:moveTo>
                    <a:pt x="903" y="0"/>
                  </a:moveTo>
                  <a:cubicBezTo>
                    <a:pt x="559" y="0"/>
                    <a:pt x="386" y="284"/>
                    <a:pt x="0" y="915"/>
                  </a:cubicBezTo>
                  <a:cubicBezTo>
                    <a:pt x="128" y="926"/>
                    <a:pt x="255" y="931"/>
                    <a:pt x="383" y="931"/>
                  </a:cubicBezTo>
                  <a:cubicBezTo>
                    <a:pt x="1019" y="931"/>
                    <a:pt x="1656" y="798"/>
                    <a:pt x="2293" y="533"/>
                  </a:cubicBezTo>
                  <a:cubicBezTo>
                    <a:pt x="1577" y="189"/>
                    <a:pt x="1183" y="0"/>
                    <a:pt x="90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9" name="Google Shape;24939;p32"/>
            <p:cNvSpPr/>
            <p:nvPr/>
          </p:nvSpPr>
          <p:spPr>
            <a:xfrm>
              <a:off x="6033350" y="3358975"/>
              <a:ext cx="31875" cy="33475"/>
            </a:xfrm>
            <a:custGeom>
              <a:avLst/>
              <a:gdLst/>
              <a:ahLst/>
              <a:cxnLst/>
              <a:rect l="l" t="t" r="r" b="b"/>
              <a:pathLst>
                <a:path w="1275" h="1339" extrusionOk="0">
                  <a:moveTo>
                    <a:pt x="1147" y="1"/>
                  </a:moveTo>
                  <a:cubicBezTo>
                    <a:pt x="446" y="1"/>
                    <a:pt x="1" y="383"/>
                    <a:pt x="64" y="1147"/>
                  </a:cubicBezTo>
                  <a:lnTo>
                    <a:pt x="192" y="1338"/>
                  </a:lnTo>
                  <a:cubicBezTo>
                    <a:pt x="765" y="1147"/>
                    <a:pt x="1147" y="701"/>
                    <a:pt x="1274" y="128"/>
                  </a:cubicBezTo>
                  <a:lnTo>
                    <a:pt x="1147" y="1"/>
                  </a:ln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0" name="Google Shape;24940;p32"/>
            <p:cNvSpPr/>
            <p:nvPr/>
          </p:nvSpPr>
          <p:spPr>
            <a:xfrm>
              <a:off x="5759525" y="3546650"/>
              <a:ext cx="36625" cy="14625"/>
            </a:xfrm>
            <a:custGeom>
              <a:avLst/>
              <a:gdLst/>
              <a:ahLst/>
              <a:cxnLst/>
              <a:rect l="l" t="t" r="r" b="b"/>
              <a:pathLst>
                <a:path w="1465" h="585" extrusionOk="0">
                  <a:moveTo>
                    <a:pt x="880" y="1"/>
                  </a:moveTo>
                  <a:cubicBezTo>
                    <a:pt x="515" y="1"/>
                    <a:pt x="165" y="212"/>
                    <a:pt x="0" y="582"/>
                  </a:cubicBezTo>
                  <a:cubicBezTo>
                    <a:pt x="113" y="582"/>
                    <a:pt x="230" y="585"/>
                    <a:pt x="346" y="585"/>
                  </a:cubicBezTo>
                  <a:cubicBezTo>
                    <a:pt x="755" y="585"/>
                    <a:pt x="1168" y="546"/>
                    <a:pt x="1465" y="200"/>
                  </a:cubicBezTo>
                  <a:cubicBezTo>
                    <a:pt x="1284" y="64"/>
                    <a:pt x="1080" y="1"/>
                    <a:pt x="880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1" name="Google Shape;24941;p32"/>
            <p:cNvSpPr/>
            <p:nvPr/>
          </p:nvSpPr>
          <p:spPr>
            <a:xfrm>
              <a:off x="5843900" y="34561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2357" y="1"/>
                  </a:moveTo>
                  <a:cubicBezTo>
                    <a:pt x="1465" y="128"/>
                    <a:pt x="637" y="574"/>
                    <a:pt x="0" y="1211"/>
                  </a:cubicBezTo>
                  <a:cubicBezTo>
                    <a:pt x="255" y="1402"/>
                    <a:pt x="573" y="1338"/>
                    <a:pt x="764" y="1529"/>
                  </a:cubicBezTo>
                  <a:lnTo>
                    <a:pt x="828" y="1529"/>
                  </a:lnTo>
                  <a:cubicBezTo>
                    <a:pt x="1465" y="1147"/>
                    <a:pt x="1974" y="637"/>
                    <a:pt x="2357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2" name="Google Shape;24942;p32"/>
            <p:cNvSpPr/>
            <p:nvPr/>
          </p:nvSpPr>
          <p:spPr>
            <a:xfrm>
              <a:off x="5754725" y="3534525"/>
              <a:ext cx="8000" cy="4400"/>
            </a:xfrm>
            <a:custGeom>
              <a:avLst/>
              <a:gdLst/>
              <a:ahLst/>
              <a:cxnLst/>
              <a:rect l="l" t="t" r="r" b="b"/>
              <a:pathLst>
                <a:path w="320" h="176" extrusionOk="0">
                  <a:moveTo>
                    <a:pt x="152" y="0"/>
                  </a:moveTo>
                  <a:cubicBezTo>
                    <a:pt x="128" y="0"/>
                    <a:pt x="97" y="16"/>
                    <a:pt x="65" y="48"/>
                  </a:cubicBezTo>
                  <a:cubicBezTo>
                    <a:pt x="1" y="112"/>
                    <a:pt x="128" y="175"/>
                    <a:pt x="192" y="175"/>
                  </a:cubicBezTo>
                  <a:cubicBezTo>
                    <a:pt x="192" y="175"/>
                    <a:pt x="256" y="112"/>
                    <a:pt x="319" y="112"/>
                  </a:cubicBezTo>
                  <a:cubicBezTo>
                    <a:pt x="256" y="48"/>
                    <a:pt x="192" y="48"/>
                    <a:pt x="192" y="48"/>
                  </a:cubicBezTo>
                  <a:cubicBezTo>
                    <a:pt x="192" y="16"/>
                    <a:pt x="176" y="0"/>
                    <a:pt x="152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3" name="Google Shape;24943;p32"/>
            <p:cNvSpPr/>
            <p:nvPr/>
          </p:nvSpPr>
          <p:spPr>
            <a:xfrm>
              <a:off x="5835925" y="31790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4" name="Google Shape;24944;p32"/>
            <p:cNvSpPr/>
            <p:nvPr/>
          </p:nvSpPr>
          <p:spPr>
            <a:xfrm>
              <a:off x="5480900" y="3121775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6" y="0"/>
                  </a:moveTo>
                  <a:lnTo>
                    <a:pt x="446" y="0"/>
                  </a:lnTo>
                  <a:cubicBezTo>
                    <a:pt x="128" y="191"/>
                    <a:pt x="0" y="446"/>
                    <a:pt x="0" y="764"/>
                  </a:cubicBezTo>
                  <a:cubicBezTo>
                    <a:pt x="319" y="637"/>
                    <a:pt x="446" y="318"/>
                    <a:pt x="446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5" name="Google Shape;24945;p32"/>
            <p:cNvSpPr/>
            <p:nvPr/>
          </p:nvSpPr>
          <p:spPr>
            <a:xfrm>
              <a:off x="5501600" y="3102350"/>
              <a:ext cx="17525" cy="9875"/>
            </a:xfrm>
            <a:custGeom>
              <a:avLst/>
              <a:gdLst/>
              <a:ahLst/>
              <a:cxnLst/>
              <a:rect l="l" t="t" r="r" b="b"/>
              <a:pathLst>
                <a:path w="701" h="395" extrusionOk="0">
                  <a:moveTo>
                    <a:pt x="598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255" y="395"/>
                    <a:pt x="573" y="268"/>
                    <a:pt x="701" y="13"/>
                  </a:cubicBezTo>
                  <a:cubicBezTo>
                    <a:pt x="667" y="4"/>
                    <a:pt x="633" y="0"/>
                    <a:pt x="598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6" name="Google Shape;24946;p32"/>
            <p:cNvSpPr/>
            <p:nvPr/>
          </p:nvSpPr>
          <p:spPr>
            <a:xfrm>
              <a:off x="5492050" y="31122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7" name="Google Shape;24947;p32"/>
            <p:cNvSpPr/>
            <p:nvPr/>
          </p:nvSpPr>
          <p:spPr>
            <a:xfrm>
              <a:off x="5845475" y="3484375"/>
              <a:ext cx="17550" cy="10275"/>
            </a:xfrm>
            <a:custGeom>
              <a:avLst/>
              <a:gdLst/>
              <a:ahLst/>
              <a:cxnLst/>
              <a:rect l="l" t="t" r="r" b="b"/>
              <a:pathLst>
                <a:path w="702" h="411" extrusionOk="0">
                  <a:moveTo>
                    <a:pt x="132" y="0"/>
                  </a:moveTo>
                  <a:cubicBezTo>
                    <a:pt x="88" y="0"/>
                    <a:pt x="43" y="5"/>
                    <a:pt x="1" y="16"/>
                  </a:cubicBezTo>
                  <a:cubicBezTo>
                    <a:pt x="112" y="237"/>
                    <a:pt x="318" y="410"/>
                    <a:pt x="579" y="410"/>
                  </a:cubicBezTo>
                  <a:cubicBezTo>
                    <a:pt x="619" y="410"/>
                    <a:pt x="660" y="406"/>
                    <a:pt x="701" y="398"/>
                  </a:cubicBezTo>
                  <a:cubicBezTo>
                    <a:pt x="595" y="133"/>
                    <a:pt x="357" y="0"/>
                    <a:pt x="132" y="0"/>
                  </a:cubicBezTo>
                  <a:close/>
                </a:path>
              </a:pathLst>
            </a:custGeom>
            <a:solidFill>
              <a:srgbClr val="F79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8" name="Google Shape;24948;p32"/>
            <p:cNvSpPr/>
            <p:nvPr/>
          </p:nvSpPr>
          <p:spPr>
            <a:xfrm>
              <a:off x="5996725" y="3398800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9" name="Google Shape;24949;p32"/>
            <p:cNvSpPr/>
            <p:nvPr/>
          </p:nvSpPr>
          <p:spPr>
            <a:xfrm>
              <a:off x="5367850" y="2166775"/>
              <a:ext cx="245225" cy="104825"/>
            </a:xfrm>
            <a:custGeom>
              <a:avLst/>
              <a:gdLst/>
              <a:ahLst/>
              <a:cxnLst/>
              <a:rect l="l" t="t" r="r" b="b"/>
              <a:pathLst>
                <a:path w="9809" h="4193" extrusionOk="0">
                  <a:moveTo>
                    <a:pt x="7422" y="0"/>
                  </a:moveTo>
                  <a:cubicBezTo>
                    <a:pt x="4913" y="0"/>
                    <a:pt x="2393" y="356"/>
                    <a:pt x="1" y="1136"/>
                  </a:cubicBezTo>
                  <a:cubicBezTo>
                    <a:pt x="956" y="1709"/>
                    <a:pt x="1274" y="2919"/>
                    <a:pt x="2230" y="3429"/>
                  </a:cubicBezTo>
                  <a:cubicBezTo>
                    <a:pt x="2421" y="3811"/>
                    <a:pt x="2803" y="4129"/>
                    <a:pt x="3249" y="4193"/>
                  </a:cubicBezTo>
                  <a:cubicBezTo>
                    <a:pt x="5414" y="4193"/>
                    <a:pt x="7452" y="3365"/>
                    <a:pt x="9617" y="3365"/>
                  </a:cubicBezTo>
                  <a:cubicBezTo>
                    <a:pt x="9808" y="2919"/>
                    <a:pt x="9617" y="2473"/>
                    <a:pt x="9235" y="2219"/>
                  </a:cubicBezTo>
                  <a:cubicBezTo>
                    <a:pt x="8343" y="1518"/>
                    <a:pt x="8725" y="818"/>
                    <a:pt x="9108" y="53"/>
                  </a:cubicBezTo>
                  <a:cubicBezTo>
                    <a:pt x="8547" y="18"/>
                    <a:pt x="7985" y="0"/>
                    <a:pt x="7422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0" name="Google Shape;24950;p32"/>
            <p:cNvSpPr/>
            <p:nvPr/>
          </p:nvSpPr>
          <p:spPr>
            <a:xfrm>
              <a:off x="427575" y="2726225"/>
              <a:ext cx="204900" cy="207700"/>
            </a:xfrm>
            <a:custGeom>
              <a:avLst/>
              <a:gdLst/>
              <a:ahLst/>
              <a:cxnLst/>
              <a:rect l="l" t="t" r="r" b="b"/>
              <a:pathLst>
                <a:path w="8196" h="8308" extrusionOk="0">
                  <a:moveTo>
                    <a:pt x="2074" y="1"/>
                  </a:moveTo>
                  <a:cubicBezTo>
                    <a:pt x="1799" y="1"/>
                    <a:pt x="1561" y="108"/>
                    <a:pt x="1465" y="538"/>
                  </a:cubicBezTo>
                  <a:cubicBezTo>
                    <a:pt x="1465" y="665"/>
                    <a:pt x="1592" y="729"/>
                    <a:pt x="1592" y="856"/>
                  </a:cubicBezTo>
                  <a:cubicBezTo>
                    <a:pt x="1465" y="793"/>
                    <a:pt x="1401" y="729"/>
                    <a:pt x="1274" y="729"/>
                  </a:cubicBezTo>
                  <a:cubicBezTo>
                    <a:pt x="0" y="1621"/>
                    <a:pt x="0" y="3977"/>
                    <a:pt x="1529" y="4232"/>
                  </a:cubicBezTo>
                  <a:cubicBezTo>
                    <a:pt x="2994" y="4486"/>
                    <a:pt x="3567" y="5696"/>
                    <a:pt x="4713" y="6269"/>
                  </a:cubicBezTo>
                  <a:lnTo>
                    <a:pt x="7706" y="8307"/>
                  </a:lnTo>
                  <a:cubicBezTo>
                    <a:pt x="6942" y="7225"/>
                    <a:pt x="6624" y="6142"/>
                    <a:pt x="7770" y="5123"/>
                  </a:cubicBezTo>
                  <a:cubicBezTo>
                    <a:pt x="8195" y="4029"/>
                    <a:pt x="7635" y="3399"/>
                    <a:pt x="6697" y="3399"/>
                  </a:cubicBezTo>
                  <a:cubicBezTo>
                    <a:pt x="6652" y="3399"/>
                    <a:pt x="6606" y="3401"/>
                    <a:pt x="6560" y="3404"/>
                  </a:cubicBezTo>
                  <a:cubicBezTo>
                    <a:pt x="6514" y="3406"/>
                    <a:pt x="6472" y="3407"/>
                    <a:pt x="6432" y="3407"/>
                  </a:cubicBezTo>
                  <a:cubicBezTo>
                    <a:pt x="5468" y="3407"/>
                    <a:pt x="6106" y="2691"/>
                    <a:pt x="5923" y="2385"/>
                  </a:cubicBezTo>
                  <a:cubicBezTo>
                    <a:pt x="5031" y="1175"/>
                    <a:pt x="3567" y="856"/>
                    <a:pt x="2357" y="28"/>
                  </a:cubicBezTo>
                  <a:cubicBezTo>
                    <a:pt x="2261" y="13"/>
                    <a:pt x="2166" y="1"/>
                    <a:pt x="2074" y="1"/>
                  </a:cubicBezTo>
                  <a:close/>
                </a:path>
              </a:pathLst>
            </a:custGeom>
            <a:solidFill>
              <a:srgbClr val="FE7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1" name="Google Shape;24951;p32"/>
            <p:cNvSpPr/>
            <p:nvPr/>
          </p:nvSpPr>
          <p:spPr>
            <a:xfrm>
              <a:off x="3466900" y="2005700"/>
              <a:ext cx="243600" cy="132875"/>
            </a:xfrm>
            <a:custGeom>
              <a:avLst/>
              <a:gdLst/>
              <a:ahLst/>
              <a:cxnLst/>
              <a:rect l="l" t="t" r="r" b="b"/>
              <a:pathLst>
                <a:path w="9744" h="5315" extrusionOk="0">
                  <a:moveTo>
                    <a:pt x="0" y="1"/>
                  </a:moveTo>
                  <a:lnTo>
                    <a:pt x="0" y="1"/>
                  </a:lnTo>
                  <a:cubicBezTo>
                    <a:pt x="1210" y="2039"/>
                    <a:pt x="3248" y="3312"/>
                    <a:pt x="4840" y="5032"/>
                  </a:cubicBezTo>
                  <a:cubicBezTo>
                    <a:pt x="4891" y="5049"/>
                    <a:pt x="4942" y="5057"/>
                    <a:pt x="4992" y="5057"/>
                  </a:cubicBezTo>
                  <a:cubicBezTo>
                    <a:pt x="5129" y="5057"/>
                    <a:pt x="5256" y="4998"/>
                    <a:pt x="5350" y="4904"/>
                  </a:cubicBezTo>
                  <a:cubicBezTo>
                    <a:pt x="5541" y="4968"/>
                    <a:pt x="5668" y="5095"/>
                    <a:pt x="5859" y="5159"/>
                  </a:cubicBezTo>
                  <a:cubicBezTo>
                    <a:pt x="6075" y="5255"/>
                    <a:pt x="6209" y="5315"/>
                    <a:pt x="6334" y="5315"/>
                  </a:cubicBezTo>
                  <a:cubicBezTo>
                    <a:pt x="6540" y="5315"/>
                    <a:pt x="6720" y="5150"/>
                    <a:pt x="7196" y="4713"/>
                  </a:cubicBezTo>
                  <a:cubicBezTo>
                    <a:pt x="7324" y="4586"/>
                    <a:pt x="7515" y="4522"/>
                    <a:pt x="7706" y="4522"/>
                  </a:cubicBezTo>
                  <a:lnTo>
                    <a:pt x="9171" y="4522"/>
                  </a:lnTo>
                  <a:cubicBezTo>
                    <a:pt x="9489" y="4204"/>
                    <a:pt x="9744" y="3949"/>
                    <a:pt x="9553" y="3440"/>
                  </a:cubicBezTo>
                  <a:cubicBezTo>
                    <a:pt x="9425" y="3376"/>
                    <a:pt x="9362" y="3312"/>
                    <a:pt x="9234" y="3312"/>
                  </a:cubicBezTo>
                  <a:cubicBezTo>
                    <a:pt x="8930" y="3444"/>
                    <a:pt x="8662" y="3502"/>
                    <a:pt x="8422" y="3502"/>
                  </a:cubicBezTo>
                  <a:cubicBezTo>
                    <a:pt x="7505" y="3502"/>
                    <a:pt x="7001" y="2655"/>
                    <a:pt x="6496" y="1847"/>
                  </a:cubicBezTo>
                  <a:cubicBezTo>
                    <a:pt x="4458" y="892"/>
                    <a:pt x="2229" y="255"/>
                    <a:pt x="0" y="1"/>
                  </a:cubicBezTo>
                  <a:close/>
                </a:path>
              </a:pathLst>
            </a:custGeom>
            <a:solidFill>
              <a:srgbClr val="FD6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2" name="Google Shape;24952;p32"/>
            <p:cNvSpPr/>
            <p:nvPr/>
          </p:nvSpPr>
          <p:spPr>
            <a:xfrm>
              <a:off x="3412750" y="2004100"/>
              <a:ext cx="178350" cy="146850"/>
            </a:xfrm>
            <a:custGeom>
              <a:avLst/>
              <a:gdLst/>
              <a:ahLst/>
              <a:cxnLst/>
              <a:rect l="l" t="t" r="r" b="b"/>
              <a:pathLst>
                <a:path w="7134" h="5874" extrusionOk="0">
                  <a:moveTo>
                    <a:pt x="256" y="1"/>
                  </a:moveTo>
                  <a:cubicBezTo>
                    <a:pt x="1" y="192"/>
                    <a:pt x="1" y="574"/>
                    <a:pt x="256" y="765"/>
                  </a:cubicBezTo>
                  <a:lnTo>
                    <a:pt x="5223" y="5414"/>
                  </a:lnTo>
                  <a:cubicBezTo>
                    <a:pt x="5795" y="5714"/>
                    <a:pt x="6146" y="5874"/>
                    <a:pt x="6395" y="5874"/>
                  </a:cubicBezTo>
                  <a:cubicBezTo>
                    <a:pt x="6728" y="5874"/>
                    <a:pt x="6878" y="5588"/>
                    <a:pt x="7133" y="4968"/>
                  </a:cubicBezTo>
                  <a:cubicBezTo>
                    <a:pt x="5732" y="3121"/>
                    <a:pt x="4013" y="1466"/>
                    <a:pt x="2166" y="65"/>
                  </a:cubicBezTo>
                  <a:lnTo>
                    <a:pt x="256" y="1"/>
                  </a:ln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3" name="Google Shape;24953;p32"/>
            <p:cNvSpPr/>
            <p:nvPr/>
          </p:nvSpPr>
          <p:spPr>
            <a:xfrm>
              <a:off x="390950" y="2720600"/>
              <a:ext cx="154475" cy="162375"/>
            </a:xfrm>
            <a:custGeom>
              <a:avLst/>
              <a:gdLst/>
              <a:ahLst/>
              <a:cxnLst/>
              <a:rect l="l" t="t" r="r" b="b"/>
              <a:pathLst>
                <a:path w="6179" h="6495" extrusionOk="0">
                  <a:moveTo>
                    <a:pt x="3884" y="1"/>
                  </a:moveTo>
                  <a:cubicBezTo>
                    <a:pt x="3062" y="1"/>
                    <a:pt x="2249" y="100"/>
                    <a:pt x="1465" y="317"/>
                  </a:cubicBezTo>
                  <a:cubicBezTo>
                    <a:pt x="383" y="572"/>
                    <a:pt x="1" y="1846"/>
                    <a:pt x="701" y="2737"/>
                  </a:cubicBezTo>
                  <a:cubicBezTo>
                    <a:pt x="2039" y="4520"/>
                    <a:pt x="3949" y="5858"/>
                    <a:pt x="6178" y="6494"/>
                  </a:cubicBezTo>
                  <a:cubicBezTo>
                    <a:pt x="5732" y="5985"/>
                    <a:pt x="5286" y="5412"/>
                    <a:pt x="4904" y="4902"/>
                  </a:cubicBezTo>
                  <a:cubicBezTo>
                    <a:pt x="4726" y="4545"/>
                    <a:pt x="4390" y="4344"/>
                    <a:pt x="4030" y="4344"/>
                  </a:cubicBezTo>
                  <a:cubicBezTo>
                    <a:pt x="3877" y="4344"/>
                    <a:pt x="3719" y="4381"/>
                    <a:pt x="3567" y="4457"/>
                  </a:cubicBezTo>
                  <a:lnTo>
                    <a:pt x="3249" y="4457"/>
                  </a:lnTo>
                  <a:cubicBezTo>
                    <a:pt x="2230" y="4011"/>
                    <a:pt x="2357" y="2928"/>
                    <a:pt x="2102" y="2164"/>
                  </a:cubicBezTo>
                  <a:cubicBezTo>
                    <a:pt x="1911" y="1400"/>
                    <a:pt x="2484" y="1209"/>
                    <a:pt x="3121" y="1145"/>
                  </a:cubicBezTo>
                  <a:cubicBezTo>
                    <a:pt x="3121" y="758"/>
                    <a:pt x="3409" y="420"/>
                    <a:pt x="3776" y="420"/>
                  </a:cubicBezTo>
                  <a:cubicBezTo>
                    <a:pt x="3832" y="420"/>
                    <a:pt x="3890" y="428"/>
                    <a:pt x="3949" y="444"/>
                  </a:cubicBezTo>
                  <a:cubicBezTo>
                    <a:pt x="4151" y="545"/>
                    <a:pt x="4352" y="628"/>
                    <a:pt x="4544" y="628"/>
                  </a:cubicBezTo>
                  <a:cubicBezTo>
                    <a:pt x="4716" y="628"/>
                    <a:pt x="4881" y="561"/>
                    <a:pt x="5032" y="381"/>
                  </a:cubicBezTo>
                  <a:lnTo>
                    <a:pt x="5032" y="62"/>
                  </a:lnTo>
                  <a:cubicBezTo>
                    <a:pt x="4649" y="22"/>
                    <a:pt x="4265" y="1"/>
                    <a:pt x="3884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4" name="Google Shape;24954;p32"/>
            <p:cNvSpPr/>
            <p:nvPr/>
          </p:nvSpPr>
          <p:spPr>
            <a:xfrm>
              <a:off x="4036850" y="2069375"/>
              <a:ext cx="200650" cy="113525"/>
            </a:xfrm>
            <a:custGeom>
              <a:avLst/>
              <a:gdLst/>
              <a:ahLst/>
              <a:cxnLst/>
              <a:rect l="l" t="t" r="r" b="b"/>
              <a:pathLst>
                <a:path w="8026" h="4541" extrusionOk="0">
                  <a:moveTo>
                    <a:pt x="7261" y="1"/>
                  </a:moveTo>
                  <a:lnTo>
                    <a:pt x="128" y="2803"/>
                  </a:lnTo>
                  <a:cubicBezTo>
                    <a:pt x="128" y="2803"/>
                    <a:pt x="65" y="2930"/>
                    <a:pt x="65" y="2994"/>
                  </a:cubicBezTo>
                  <a:cubicBezTo>
                    <a:pt x="1" y="3058"/>
                    <a:pt x="65" y="3121"/>
                    <a:pt x="192" y="3185"/>
                  </a:cubicBezTo>
                  <a:cubicBezTo>
                    <a:pt x="256" y="3313"/>
                    <a:pt x="383" y="3440"/>
                    <a:pt x="510" y="3504"/>
                  </a:cubicBezTo>
                  <a:cubicBezTo>
                    <a:pt x="638" y="3631"/>
                    <a:pt x="765" y="3758"/>
                    <a:pt x="893" y="3886"/>
                  </a:cubicBezTo>
                  <a:lnTo>
                    <a:pt x="1211" y="4268"/>
                  </a:lnTo>
                  <a:cubicBezTo>
                    <a:pt x="1386" y="4443"/>
                    <a:pt x="1638" y="4541"/>
                    <a:pt x="1893" y="4541"/>
                  </a:cubicBezTo>
                  <a:cubicBezTo>
                    <a:pt x="2102" y="4541"/>
                    <a:pt x="2313" y="4475"/>
                    <a:pt x="2485" y="4331"/>
                  </a:cubicBezTo>
                  <a:cubicBezTo>
                    <a:pt x="3886" y="3058"/>
                    <a:pt x="5733" y="2548"/>
                    <a:pt x="7325" y="1720"/>
                  </a:cubicBezTo>
                  <a:cubicBezTo>
                    <a:pt x="8025" y="1338"/>
                    <a:pt x="7961" y="701"/>
                    <a:pt x="7516" y="128"/>
                  </a:cubicBezTo>
                  <a:lnTo>
                    <a:pt x="7261" y="1"/>
                  </a:ln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5" name="Google Shape;24955;p32"/>
            <p:cNvSpPr/>
            <p:nvPr/>
          </p:nvSpPr>
          <p:spPr>
            <a:xfrm>
              <a:off x="3159625" y="2003400"/>
              <a:ext cx="259525" cy="39200"/>
            </a:xfrm>
            <a:custGeom>
              <a:avLst/>
              <a:gdLst/>
              <a:ahLst/>
              <a:cxnLst/>
              <a:rect l="l" t="t" r="r" b="b"/>
              <a:pathLst>
                <a:path w="10381" h="1568" extrusionOk="0">
                  <a:moveTo>
                    <a:pt x="8116" y="1"/>
                  </a:moveTo>
                  <a:cubicBezTo>
                    <a:pt x="7734" y="1"/>
                    <a:pt x="7345" y="8"/>
                    <a:pt x="6942" y="29"/>
                  </a:cubicBezTo>
                  <a:cubicBezTo>
                    <a:pt x="4585" y="156"/>
                    <a:pt x="2165" y="156"/>
                    <a:pt x="0" y="1175"/>
                  </a:cubicBezTo>
                  <a:cubicBezTo>
                    <a:pt x="651" y="1320"/>
                    <a:pt x="1323" y="1567"/>
                    <a:pt x="2004" y="1567"/>
                  </a:cubicBezTo>
                  <a:cubicBezTo>
                    <a:pt x="2521" y="1567"/>
                    <a:pt x="3044" y="1424"/>
                    <a:pt x="3566" y="984"/>
                  </a:cubicBezTo>
                  <a:cubicBezTo>
                    <a:pt x="3707" y="879"/>
                    <a:pt x="3866" y="832"/>
                    <a:pt x="4034" y="832"/>
                  </a:cubicBezTo>
                  <a:cubicBezTo>
                    <a:pt x="4172" y="832"/>
                    <a:pt x="4315" y="863"/>
                    <a:pt x="4458" y="921"/>
                  </a:cubicBezTo>
                  <a:cubicBezTo>
                    <a:pt x="4725" y="1001"/>
                    <a:pt x="5003" y="1036"/>
                    <a:pt x="5282" y="1036"/>
                  </a:cubicBezTo>
                  <a:cubicBezTo>
                    <a:pt x="5670" y="1036"/>
                    <a:pt x="6062" y="968"/>
                    <a:pt x="6432" y="857"/>
                  </a:cubicBezTo>
                  <a:cubicBezTo>
                    <a:pt x="6631" y="817"/>
                    <a:pt x="6804" y="728"/>
                    <a:pt x="6984" y="728"/>
                  </a:cubicBezTo>
                  <a:cubicBezTo>
                    <a:pt x="7093" y="728"/>
                    <a:pt x="7204" y="761"/>
                    <a:pt x="7324" y="857"/>
                  </a:cubicBezTo>
                  <a:cubicBezTo>
                    <a:pt x="7801" y="1112"/>
                    <a:pt x="8327" y="1239"/>
                    <a:pt x="8852" y="1239"/>
                  </a:cubicBezTo>
                  <a:cubicBezTo>
                    <a:pt x="9378" y="1239"/>
                    <a:pt x="9903" y="1112"/>
                    <a:pt x="10381" y="857"/>
                  </a:cubicBezTo>
                  <a:lnTo>
                    <a:pt x="10381" y="29"/>
                  </a:lnTo>
                  <a:cubicBezTo>
                    <a:pt x="9616" y="29"/>
                    <a:pt x="8880" y="1"/>
                    <a:pt x="8116" y="1"/>
                  </a:cubicBezTo>
                  <a:close/>
                </a:path>
              </a:pathLst>
            </a:custGeom>
            <a:solidFill>
              <a:srgbClr val="F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6" name="Google Shape;24956;p32"/>
            <p:cNvSpPr/>
            <p:nvPr/>
          </p:nvSpPr>
          <p:spPr>
            <a:xfrm>
              <a:off x="5562100" y="2168100"/>
              <a:ext cx="111475" cy="116250"/>
            </a:xfrm>
            <a:custGeom>
              <a:avLst/>
              <a:gdLst/>
              <a:ahLst/>
              <a:cxnLst/>
              <a:rect l="l" t="t" r="r" b="b"/>
              <a:pathLst>
                <a:path w="4459" h="4650" extrusionOk="0">
                  <a:moveTo>
                    <a:pt x="1338" y="0"/>
                  </a:moveTo>
                  <a:cubicBezTo>
                    <a:pt x="1019" y="446"/>
                    <a:pt x="255" y="191"/>
                    <a:pt x="0" y="1019"/>
                  </a:cubicBezTo>
                  <a:lnTo>
                    <a:pt x="1783" y="2994"/>
                  </a:lnTo>
                  <a:cubicBezTo>
                    <a:pt x="2165" y="3821"/>
                    <a:pt x="2611" y="4586"/>
                    <a:pt x="3567" y="4649"/>
                  </a:cubicBezTo>
                  <a:cubicBezTo>
                    <a:pt x="4203" y="4395"/>
                    <a:pt x="4076" y="3758"/>
                    <a:pt x="4394" y="3376"/>
                  </a:cubicBezTo>
                  <a:cubicBezTo>
                    <a:pt x="4458" y="2675"/>
                    <a:pt x="3567" y="2484"/>
                    <a:pt x="3630" y="1847"/>
                  </a:cubicBezTo>
                  <a:cubicBezTo>
                    <a:pt x="3630" y="1784"/>
                    <a:pt x="3630" y="1720"/>
                    <a:pt x="3630" y="1656"/>
                  </a:cubicBezTo>
                  <a:cubicBezTo>
                    <a:pt x="3567" y="1529"/>
                    <a:pt x="3503" y="1401"/>
                    <a:pt x="3439" y="1274"/>
                  </a:cubicBezTo>
                  <a:lnTo>
                    <a:pt x="3312" y="1147"/>
                  </a:lnTo>
                  <a:lnTo>
                    <a:pt x="2993" y="892"/>
                  </a:lnTo>
                  <a:cubicBezTo>
                    <a:pt x="2930" y="765"/>
                    <a:pt x="2866" y="701"/>
                    <a:pt x="2739" y="574"/>
                  </a:cubicBezTo>
                  <a:cubicBezTo>
                    <a:pt x="2611" y="446"/>
                    <a:pt x="2420" y="319"/>
                    <a:pt x="2293" y="255"/>
                  </a:cubicBezTo>
                  <a:cubicBezTo>
                    <a:pt x="2102" y="128"/>
                    <a:pt x="1911" y="64"/>
                    <a:pt x="1783" y="0"/>
                  </a:cubicBezTo>
                  <a:close/>
                </a:path>
              </a:pathLst>
            </a:custGeom>
            <a:solidFill>
              <a:srgbClr val="D4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7" name="Google Shape;24957;p32"/>
            <p:cNvSpPr/>
            <p:nvPr/>
          </p:nvSpPr>
          <p:spPr>
            <a:xfrm>
              <a:off x="4219950" y="2034350"/>
              <a:ext cx="132175" cy="76475"/>
            </a:xfrm>
            <a:custGeom>
              <a:avLst/>
              <a:gdLst/>
              <a:ahLst/>
              <a:cxnLst/>
              <a:rect l="l" t="t" r="r" b="b"/>
              <a:pathLst>
                <a:path w="5287" h="3059" extrusionOk="0">
                  <a:moveTo>
                    <a:pt x="5032" y="1"/>
                  </a:moveTo>
                  <a:cubicBezTo>
                    <a:pt x="3249" y="256"/>
                    <a:pt x="1593" y="701"/>
                    <a:pt x="1" y="1402"/>
                  </a:cubicBezTo>
                  <a:lnTo>
                    <a:pt x="64" y="1466"/>
                  </a:lnTo>
                  <a:cubicBezTo>
                    <a:pt x="855" y="2531"/>
                    <a:pt x="1589" y="3058"/>
                    <a:pt x="2458" y="3058"/>
                  </a:cubicBezTo>
                  <a:cubicBezTo>
                    <a:pt x="3200" y="3058"/>
                    <a:pt x="4040" y="2674"/>
                    <a:pt x="5095" y="1911"/>
                  </a:cubicBezTo>
                  <a:cubicBezTo>
                    <a:pt x="5159" y="1784"/>
                    <a:pt x="5223" y="1657"/>
                    <a:pt x="5286" y="1466"/>
                  </a:cubicBezTo>
                  <a:cubicBezTo>
                    <a:pt x="5223" y="1211"/>
                    <a:pt x="5223" y="1020"/>
                    <a:pt x="5159" y="765"/>
                  </a:cubicBezTo>
                  <a:cubicBezTo>
                    <a:pt x="5095" y="510"/>
                    <a:pt x="5223" y="192"/>
                    <a:pt x="5032" y="1"/>
                  </a:cubicBez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8" name="Google Shape;24958;p32"/>
            <p:cNvSpPr/>
            <p:nvPr/>
          </p:nvSpPr>
          <p:spPr>
            <a:xfrm>
              <a:off x="1965550" y="2117150"/>
              <a:ext cx="202200" cy="103500"/>
            </a:xfrm>
            <a:custGeom>
              <a:avLst/>
              <a:gdLst/>
              <a:ahLst/>
              <a:cxnLst/>
              <a:rect l="l" t="t" r="r" b="b"/>
              <a:pathLst>
                <a:path w="8088" h="4140" extrusionOk="0">
                  <a:moveTo>
                    <a:pt x="8088" y="0"/>
                  </a:moveTo>
                  <a:lnTo>
                    <a:pt x="8088" y="0"/>
                  </a:lnTo>
                  <a:cubicBezTo>
                    <a:pt x="7196" y="64"/>
                    <a:pt x="6369" y="255"/>
                    <a:pt x="5477" y="510"/>
                  </a:cubicBezTo>
                  <a:cubicBezTo>
                    <a:pt x="3503" y="1274"/>
                    <a:pt x="1401" y="1975"/>
                    <a:pt x="0" y="3822"/>
                  </a:cubicBezTo>
                  <a:cubicBezTo>
                    <a:pt x="127" y="4076"/>
                    <a:pt x="382" y="4140"/>
                    <a:pt x="637" y="4140"/>
                  </a:cubicBezTo>
                  <a:cubicBezTo>
                    <a:pt x="764" y="4076"/>
                    <a:pt x="955" y="4013"/>
                    <a:pt x="1083" y="3885"/>
                  </a:cubicBezTo>
                  <a:cubicBezTo>
                    <a:pt x="1529" y="3503"/>
                    <a:pt x="2102" y="3185"/>
                    <a:pt x="2675" y="2930"/>
                  </a:cubicBezTo>
                  <a:cubicBezTo>
                    <a:pt x="2866" y="2803"/>
                    <a:pt x="2930" y="2548"/>
                    <a:pt x="3121" y="2357"/>
                  </a:cubicBezTo>
                  <a:cubicBezTo>
                    <a:pt x="3644" y="2035"/>
                    <a:pt x="4167" y="1408"/>
                    <a:pt x="4739" y="1408"/>
                  </a:cubicBezTo>
                  <a:cubicBezTo>
                    <a:pt x="5071" y="1408"/>
                    <a:pt x="5420" y="1620"/>
                    <a:pt x="5795" y="2229"/>
                  </a:cubicBezTo>
                  <a:cubicBezTo>
                    <a:pt x="5819" y="2300"/>
                    <a:pt x="5885" y="2327"/>
                    <a:pt x="5972" y="2327"/>
                  </a:cubicBezTo>
                  <a:cubicBezTo>
                    <a:pt x="6123" y="2327"/>
                    <a:pt x="6335" y="2246"/>
                    <a:pt x="6496" y="2166"/>
                  </a:cubicBezTo>
                  <a:cubicBezTo>
                    <a:pt x="7196" y="1593"/>
                    <a:pt x="7706" y="828"/>
                    <a:pt x="8088" y="0"/>
                  </a:cubicBezTo>
                  <a:close/>
                </a:path>
              </a:pathLst>
            </a:custGeom>
            <a:solidFill>
              <a:srgbClr val="F8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9" name="Google Shape;24959;p32"/>
            <p:cNvSpPr/>
            <p:nvPr/>
          </p:nvSpPr>
          <p:spPr>
            <a:xfrm>
              <a:off x="5137000" y="2204725"/>
              <a:ext cx="181525" cy="66975"/>
            </a:xfrm>
            <a:custGeom>
              <a:avLst/>
              <a:gdLst/>
              <a:ahLst/>
              <a:cxnLst/>
              <a:rect l="l" t="t" r="r" b="b"/>
              <a:pathLst>
                <a:path w="7261" h="2679" extrusionOk="0">
                  <a:moveTo>
                    <a:pt x="7261" y="0"/>
                  </a:moveTo>
                  <a:cubicBezTo>
                    <a:pt x="4713" y="191"/>
                    <a:pt x="2421" y="1465"/>
                    <a:pt x="1" y="2229"/>
                  </a:cubicBezTo>
                  <a:cubicBezTo>
                    <a:pt x="409" y="2521"/>
                    <a:pt x="630" y="2679"/>
                    <a:pt x="854" y="2679"/>
                  </a:cubicBezTo>
                  <a:cubicBezTo>
                    <a:pt x="1119" y="2679"/>
                    <a:pt x="1388" y="2458"/>
                    <a:pt x="1975" y="1974"/>
                  </a:cubicBezTo>
                  <a:cubicBezTo>
                    <a:pt x="2038" y="1942"/>
                    <a:pt x="2134" y="1942"/>
                    <a:pt x="2230" y="1942"/>
                  </a:cubicBezTo>
                  <a:cubicBezTo>
                    <a:pt x="2325" y="1942"/>
                    <a:pt x="2421" y="1942"/>
                    <a:pt x="2484" y="1911"/>
                  </a:cubicBezTo>
                  <a:cubicBezTo>
                    <a:pt x="2892" y="1707"/>
                    <a:pt x="3299" y="1636"/>
                    <a:pt x="3699" y="1636"/>
                  </a:cubicBezTo>
                  <a:cubicBezTo>
                    <a:pt x="4298" y="1636"/>
                    <a:pt x="4879" y="1796"/>
                    <a:pt x="5414" y="1911"/>
                  </a:cubicBezTo>
                  <a:cubicBezTo>
                    <a:pt x="5552" y="1930"/>
                    <a:pt x="5671" y="1941"/>
                    <a:pt x="5774" y="1941"/>
                  </a:cubicBezTo>
                  <a:cubicBezTo>
                    <a:pt x="6327" y="1941"/>
                    <a:pt x="6391" y="1635"/>
                    <a:pt x="6187" y="802"/>
                  </a:cubicBezTo>
                  <a:lnTo>
                    <a:pt x="6187" y="802"/>
                  </a:lnTo>
                  <a:cubicBezTo>
                    <a:pt x="6391" y="263"/>
                    <a:pt x="7072" y="502"/>
                    <a:pt x="7261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0" name="Google Shape;24960;p32"/>
            <p:cNvSpPr/>
            <p:nvPr/>
          </p:nvSpPr>
          <p:spPr>
            <a:xfrm>
              <a:off x="5606675" y="2168100"/>
              <a:ext cx="136950" cy="46200"/>
            </a:xfrm>
            <a:custGeom>
              <a:avLst/>
              <a:gdLst/>
              <a:ahLst/>
              <a:cxnLst/>
              <a:rect l="l" t="t" r="r" b="b"/>
              <a:pathLst>
                <a:path w="5478" h="1848" extrusionOk="0">
                  <a:moveTo>
                    <a:pt x="796" y="0"/>
                  </a:moveTo>
                  <a:cubicBezTo>
                    <a:pt x="526" y="0"/>
                    <a:pt x="255" y="64"/>
                    <a:pt x="0" y="64"/>
                  </a:cubicBezTo>
                  <a:lnTo>
                    <a:pt x="319" y="382"/>
                  </a:lnTo>
                  <a:cubicBezTo>
                    <a:pt x="510" y="446"/>
                    <a:pt x="637" y="574"/>
                    <a:pt x="765" y="701"/>
                  </a:cubicBezTo>
                  <a:lnTo>
                    <a:pt x="1147" y="1083"/>
                  </a:lnTo>
                  <a:cubicBezTo>
                    <a:pt x="1274" y="1210"/>
                    <a:pt x="1401" y="1338"/>
                    <a:pt x="1529" y="1465"/>
                  </a:cubicBezTo>
                  <a:cubicBezTo>
                    <a:pt x="1656" y="1592"/>
                    <a:pt x="1784" y="1720"/>
                    <a:pt x="1911" y="1847"/>
                  </a:cubicBezTo>
                  <a:cubicBezTo>
                    <a:pt x="2178" y="1740"/>
                    <a:pt x="2534" y="1499"/>
                    <a:pt x="2793" y="1499"/>
                  </a:cubicBezTo>
                  <a:cubicBezTo>
                    <a:pt x="2843" y="1499"/>
                    <a:pt x="2889" y="1508"/>
                    <a:pt x="2930" y="1529"/>
                  </a:cubicBezTo>
                  <a:cubicBezTo>
                    <a:pt x="3166" y="1632"/>
                    <a:pt x="3388" y="1674"/>
                    <a:pt x="3600" y="1674"/>
                  </a:cubicBezTo>
                  <a:cubicBezTo>
                    <a:pt x="4303" y="1674"/>
                    <a:pt x="4890" y="1215"/>
                    <a:pt x="5477" y="1019"/>
                  </a:cubicBezTo>
                  <a:cubicBezTo>
                    <a:pt x="4267" y="382"/>
                    <a:pt x="2930" y="446"/>
                    <a:pt x="1592" y="319"/>
                  </a:cubicBezTo>
                  <a:cubicBezTo>
                    <a:pt x="1338" y="64"/>
                    <a:pt x="1067" y="0"/>
                    <a:pt x="796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1" name="Google Shape;24961;p32"/>
            <p:cNvSpPr/>
            <p:nvPr/>
          </p:nvSpPr>
          <p:spPr>
            <a:xfrm>
              <a:off x="4966650" y="2225000"/>
              <a:ext cx="171975" cy="58050"/>
            </a:xfrm>
            <a:custGeom>
              <a:avLst/>
              <a:gdLst/>
              <a:ahLst/>
              <a:cxnLst/>
              <a:rect l="l" t="t" r="r" b="b"/>
              <a:pathLst>
                <a:path w="6879" h="2322" extrusionOk="0">
                  <a:moveTo>
                    <a:pt x="169" y="0"/>
                  </a:moveTo>
                  <a:cubicBezTo>
                    <a:pt x="113" y="0"/>
                    <a:pt x="57" y="6"/>
                    <a:pt x="0" y="17"/>
                  </a:cubicBezTo>
                  <a:cubicBezTo>
                    <a:pt x="446" y="781"/>
                    <a:pt x="1338" y="909"/>
                    <a:pt x="1911" y="1482"/>
                  </a:cubicBezTo>
                  <a:cubicBezTo>
                    <a:pt x="2102" y="1800"/>
                    <a:pt x="2357" y="2055"/>
                    <a:pt x="2675" y="2246"/>
                  </a:cubicBezTo>
                  <a:cubicBezTo>
                    <a:pt x="2866" y="2097"/>
                    <a:pt x="3064" y="2048"/>
                    <a:pt x="3265" y="2048"/>
                  </a:cubicBezTo>
                  <a:cubicBezTo>
                    <a:pt x="3666" y="2048"/>
                    <a:pt x="4076" y="2246"/>
                    <a:pt x="4458" y="2246"/>
                  </a:cubicBezTo>
                  <a:cubicBezTo>
                    <a:pt x="4799" y="2246"/>
                    <a:pt x="5183" y="2322"/>
                    <a:pt x="5553" y="2322"/>
                  </a:cubicBezTo>
                  <a:cubicBezTo>
                    <a:pt x="6081" y="2322"/>
                    <a:pt x="6579" y="2167"/>
                    <a:pt x="6878" y="1418"/>
                  </a:cubicBezTo>
                  <a:lnTo>
                    <a:pt x="6878" y="1418"/>
                  </a:lnTo>
                  <a:cubicBezTo>
                    <a:pt x="6428" y="1486"/>
                    <a:pt x="5979" y="1519"/>
                    <a:pt x="5532" y="1519"/>
                  </a:cubicBezTo>
                  <a:cubicBezTo>
                    <a:pt x="3892" y="1519"/>
                    <a:pt x="2293" y="1073"/>
                    <a:pt x="892" y="272"/>
                  </a:cubicBezTo>
                  <a:cubicBezTo>
                    <a:pt x="682" y="115"/>
                    <a:pt x="430" y="0"/>
                    <a:pt x="169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2" name="Google Shape;24962;p32"/>
            <p:cNvSpPr/>
            <p:nvPr/>
          </p:nvSpPr>
          <p:spPr>
            <a:xfrm>
              <a:off x="2368350" y="2099625"/>
              <a:ext cx="125800" cy="41150"/>
            </a:xfrm>
            <a:custGeom>
              <a:avLst/>
              <a:gdLst/>
              <a:ahLst/>
              <a:cxnLst/>
              <a:rect l="l" t="t" r="r" b="b"/>
              <a:pathLst>
                <a:path w="5032" h="1646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851"/>
                    <a:pt x="759" y="1470"/>
                    <a:pt x="1597" y="1470"/>
                  </a:cubicBezTo>
                  <a:cubicBezTo>
                    <a:pt x="1638" y="1470"/>
                    <a:pt x="1679" y="1469"/>
                    <a:pt x="1720" y="1466"/>
                  </a:cubicBezTo>
                  <a:cubicBezTo>
                    <a:pt x="1794" y="1461"/>
                    <a:pt x="1868" y="1459"/>
                    <a:pt x="1942" y="1459"/>
                  </a:cubicBezTo>
                  <a:cubicBezTo>
                    <a:pt x="2660" y="1459"/>
                    <a:pt x="3380" y="1645"/>
                    <a:pt x="4121" y="1645"/>
                  </a:cubicBezTo>
                  <a:cubicBezTo>
                    <a:pt x="4421" y="1645"/>
                    <a:pt x="4724" y="1615"/>
                    <a:pt x="5031" y="1529"/>
                  </a:cubicBezTo>
                  <a:cubicBezTo>
                    <a:pt x="3503" y="638"/>
                    <a:pt x="1783" y="128"/>
                    <a:pt x="0" y="1"/>
                  </a:cubicBezTo>
                  <a:close/>
                </a:path>
              </a:pathLst>
            </a:custGeom>
            <a:solidFill>
              <a:srgbClr val="F78B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3" name="Google Shape;24963;p32"/>
            <p:cNvSpPr/>
            <p:nvPr/>
          </p:nvSpPr>
          <p:spPr>
            <a:xfrm>
              <a:off x="3629275" y="2051875"/>
              <a:ext cx="68500" cy="58775"/>
            </a:xfrm>
            <a:custGeom>
              <a:avLst/>
              <a:gdLst/>
              <a:ahLst/>
              <a:cxnLst/>
              <a:rect l="l" t="t" r="r" b="b"/>
              <a:pathLst>
                <a:path w="2740" h="2351" extrusionOk="0">
                  <a:moveTo>
                    <a:pt x="1" y="0"/>
                  </a:moveTo>
                  <a:cubicBezTo>
                    <a:pt x="128" y="319"/>
                    <a:pt x="192" y="574"/>
                    <a:pt x="256" y="892"/>
                  </a:cubicBezTo>
                  <a:cubicBezTo>
                    <a:pt x="256" y="1884"/>
                    <a:pt x="460" y="2350"/>
                    <a:pt x="987" y="2350"/>
                  </a:cubicBezTo>
                  <a:cubicBezTo>
                    <a:pt x="1239" y="2350"/>
                    <a:pt x="1564" y="2244"/>
                    <a:pt x="1975" y="2038"/>
                  </a:cubicBezTo>
                  <a:cubicBezTo>
                    <a:pt x="2230" y="1847"/>
                    <a:pt x="2485" y="1656"/>
                    <a:pt x="2739" y="1465"/>
                  </a:cubicBezTo>
                  <a:cubicBezTo>
                    <a:pt x="1848" y="892"/>
                    <a:pt x="956" y="446"/>
                    <a:pt x="1" y="0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4" name="Google Shape;24964;p32"/>
            <p:cNvSpPr/>
            <p:nvPr/>
          </p:nvSpPr>
          <p:spPr>
            <a:xfrm>
              <a:off x="4336175" y="2032775"/>
              <a:ext cx="54150" cy="50350"/>
            </a:xfrm>
            <a:custGeom>
              <a:avLst/>
              <a:gdLst/>
              <a:ahLst/>
              <a:cxnLst/>
              <a:rect l="l" t="t" r="r" b="b"/>
              <a:pathLst>
                <a:path w="2166" h="2014" extrusionOk="0">
                  <a:moveTo>
                    <a:pt x="1083" y="0"/>
                  </a:moveTo>
                  <a:lnTo>
                    <a:pt x="383" y="64"/>
                  </a:lnTo>
                  <a:lnTo>
                    <a:pt x="1" y="764"/>
                  </a:lnTo>
                  <a:lnTo>
                    <a:pt x="383" y="1147"/>
                  </a:lnTo>
                  <a:lnTo>
                    <a:pt x="383" y="1529"/>
                  </a:lnTo>
                  <a:cubicBezTo>
                    <a:pt x="534" y="1831"/>
                    <a:pt x="685" y="2014"/>
                    <a:pt x="962" y="2014"/>
                  </a:cubicBezTo>
                  <a:cubicBezTo>
                    <a:pt x="1036" y="2014"/>
                    <a:pt x="1118" y="2001"/>
                    <a:pt x="1211" y="1974"/>
                  </a:cubicBezTo>
                  <a:cubicBezTo>
                    <a:pt x="1720" y="1592"/>
                    <a:pt x="2166" y="1147"/>
                    <a:pt x="1911" y="382"/>
                  </a:cubicBezTo>
                  <a:cubicBezTo>
                    <a:pt x="1720" y="64"/>
                    <a:pt x="1402" y="64"/>
                    <a:pt x="1083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5" name="Google Shape;24965;p32"/>
            <p:cNvSpPr/>
            <p:nvPr/>
          </p:nvSpPr>
          <p:spPr>
            <a:xfrm>
              <a:off x="1881150" y="2212675"/>
              <a:ext cx="105125" cy="55025"/>
            </a:xfrm>
            <a:custGeom>
              <a:avLst/>
              <a:gdLst/>
              <a:ahLst/>
              <a:cxnLst/>
              <a:rect l="l" t="t" r="r" b="b"/>
              <a:pathLst>
                <a:path w="4205" h="2201" extrusionOk="0">
                  <a:moveTo>
                    <a:pt x="3376" y="1"/>
                  </a:moveTo>
                  <a:cubicBezTo>
                    <a:pt x="2039" y="319"/>
                    <a:pt x="892" y="956"/>
                    <a:pt x="1" y="1975"/>
                  </a:cubicBezTo>
                  <a:lnTo>
                    <a:pt x="128" y="2038"/>
                  </a:lnTo>
                  <a:cubicBezTo>
                    <a:pt x="345" y="2154"/>
                    <a:pt x="543" y="2201"/>
                    <a:pt x="727" y="2201"/>
                  </a:cubicBezTo>
                  <a:cubicBezTo>
                    <a:pt x="1354" y="2201"/>
                    <a:pt x="1830" y="1662"/>
                    <a:pt x="2421" y="1465"/>
                  </a:cubicBezTo>
                  <a:cubicBezTo>
                    <a:pt x="2930" y="956"/>
                    <a:pt x="4077" y="1211"/>
                    <a:pt x="4204" y="64"/>
                  </a:cubicBezTo>
                  <a:lnTo>
                    <a:pt x="3376" y="1"/>
                  </a:ln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6" name="Google Shape;24966;p32"/>
            <p:cNvSpPr/>
            <p:nvPr/>
          </p:nvSpPr>
          <p:spPr>
            <a:xfrm>
              <a:off x="3696150" y="2091675"/>
              <a:ext cx="68475" cy="27675"/>
            </a:xfrm>
            <a:custGeom>
              <a:avLst/>
              <a:gdLst/>
              <a:ahLst/>
              <a:cxnLst/>
              <a:rect l="l" t="t" r="r" b="b"/>
              <a:pathLst>
                <a:path w="2739" h="1107" extrusionOk="0">
                  <a:moveTo>
                    <a:pt x="383" y="1"/>
                  </a:moveTo>
                  <a:cubicBezTo>
                    <a:pt x="128" y="319"/>
                    <a:pt x="1" y="701"/>
                    <a:pt x="1" y="1083"/>
                  </a:cubicBezTo>
                  <a:cubicBezTo>
                    <a:pt x="245" y="996"/>
                    <a:pt x="494" y="966"/>
                    <a:pt x="745" y="966"/>
                  </a:cubicBezTo>
                  <a:cubicBezTo>
                    <a:pt x="1291" y="966"/>
                    <a:pt x="1846" y="1107"/>
                    <a:pt x="2385" y="1107"/>
                  </a:cubicBezTo>
                  <a:cubicBezTo>
                    <a:pt x="2504" y="1107"/>
                    <a:pt x="2622" y="1100"/>
                    <a:pt x="2739" y="1083"/>
                  </a:cubicBezTo>
                  <a:cubicBezTo>
                    <a:pt x="2038" y="510"/>
                    <a:pt x="1211" y="192"/>
                    <a:pt x="383" y="1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7" name="Google Shape;24967;p32"/>
            <p:cNvSpPr/>
            <p:nvPr/>
          </p:nvSpPr>
          <p:spPr>
            <a:xfrm>
              <a:off x="3056125" y="2051875"/>
              <a:ext cx="38250" cy="28675"/>
            </a:xfrm>
            <a:custGeom>
              <a:avLst/>
              <a:gdLst/>
              <a:ahLst/>
              <a:cxnLst/>
              <a:rect l="l" t="t" r="r" b="b"/>
              <a:pathLst>
                <a:path w="1530" h="1147" extrusionOk="0">
                  <a:moveTo>
                    <a:pt x="1465" y="0"/>
                  </a:moveTo>
                  <a:lnTo>
                    <a:pt x="1" y="446"/>
                  </a:lnTo>
                  <a:cubicBezTo>
                    <a:pt x="446" y="892"/>
                    <a:pt x="1083" y="828"/>
                    <a:pt x="1529" y="1147"/>
                  </a:cubicBezTo>
                  <a:cubicBezTo>
                    <a:pt x="1529" y="765"/>
                    <a:pt x="1529" y="383"/>
                    <a:pt x="1465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8" name="Google Shape;24968;p32"/>
            <p:cNvSpPr/>
            <p:nvPr/>
          </p:nvSpPr>
          <p:spPr>
            <a:xfrm>
              <a:off x="3094350" y="2041975"/>
              <a:ext cx="30275" cy="10275"/>
            </a:xfrm>
            <a:custGeom>
              <a:avLst/>
              <a:gdLst/>
              <a:ahLst/>
              <a:cxnLst/>
              <a:rect l="l" t="t" r="r" b="b"/>
              <a:pathLst>
                <a:path w="1211" h="411" extrusionOk="0">
                  <a:moveTo>
                    <a:pt x="727" y="0"/>
                  </a:moveTo>
                  <a:cubicBezTo>
                    <a:pt x="425" y="0"/>
                    <a:pt x="170" y="57"/>
                    <a:pt x="0" y="396"/>
                  </a:cubicBezTo>
                  <a:cubicBezTo>
                    <a:pt x="149" y="396"/>
                    <a:pt x="297" y="411"/>
                    <a:pt x="441" y="411"/>
                  </a:cubicBezTo>
                  <a:cubicBezTo>
                    <a:pt x="729" y="411"/>
                    <a:pt x="998" y="354"/>
                    <a:pt x="1210" y="14"/>
                  </a:cubicBezTo>
                  <a:cubicBezTo>
                    <a:pt x="1040" y="14"/>
                    <a:pt x="877" y="0"/>
                    <a:pt x="727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9" name="Google Shape;24969;p32"/>
            <p:cNvSpPr/>
            <p:nvPr/>
          </p:nvSpPr>
          <p:spPr>
            <a:xfrm>
              <a:off x="4019350" y="2138200"/>
              <a:ext cx="20725" cy="9225"/>
            </a:xfrm>
            <a:custGeom>
              <a:avLst/>
              <a:gdLst/>
              <a:ahLst/>
              <a:cxnLst/>
              <a:rect l="l" t="t" r="r" b="b"/>
              <a:pathLst>
                <a:path w="829" h="369" extrusionOk="0">
                  <a:moveTo>
                    <a:pt x="575" y="0"/>
                  </a:moveTo>
                  <a:cubicBezTo>
                    <a:pt x="348" y="0"/>
                    <a:pt x="140" y="118"/>
                    <a:pt x="0" y="305"/>
                  </a:cubicBezTo>
                  <a:lnTo>
                    <a:pt x="828" y="368"/>
                  </a:lnTo>
                  <a:lnTo>
                    <a:pt x="828" y="50"/>
                  </a:lnTo>
                  <a:cubicBezTo>
                    <a:pt x="743" y="16"/>
                    <a:pt x="658" y="0"/>
                    <a:pt x="575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0" name="Google Shape;24970;p32"/>
            <p:cNvSpPr/>
            <p:nvPr/>
          </p:nvSpPr>
          <p:spPr>
            <a:xfrm>
              <a:off x="5348750" y="2189200"/>
              <a:ext cx="19125" cy="5975"/>
            </a:xfrm>
            <a:custGeom>
              <a:avLst/>
              <a:gdLst/>
              <a:ahLst/>
              <a:cxnLst/>
              <a:rect l="l" t="t" r="r" b="b"/>
              <a:pathLst>
                <a:path w="765" h="239" extrusionOk="0">
                  <a:moveTo>
                    <a:pt x="383" y="0"/>
                  </a:moveTo>
                  <a:cubicBezTo>
                    <a:pt x="255" y="0"/>
                    <a:pt x="128" y="80"/>
                    <a:pt x="1" y="239"/>
                  </a:cubicBezTo>
                  <a:lnTo>
                    <a:pt x="765" y="239"/>
                  </a:lnTo>
                  <a:cubicBezTo>
                    <a:pt x="637" y="80"/>
                    <a:pt x="510" y="0"/>
                    <a:pt x="383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1" name="Google Shape;24971;p32"/>
            <p:cNvSpPr/>
            <p:nvPr/>
          </p:nvSpPr>
          <p:spPr>
            <a:xfrm>
              <a:off x="4391900" y="2043925"/>
              <a:ext cx="20725" cy="27075"/>
            </a:xfrm>
            <a:custGeom>
              <a:avLst/>
              <a:gdLst/>
              <a:ahLst/>
              <a:cxnLst/>
              <a:rect l="l" t="t" r="r" b="b"/>
              <a:pathLst>
                <a:path w="829" h="1083" extrusionOk="0">
                  <a:moveTo>
                    <a:pt x="1" y="0"/>
                  </a:moveTo>
                  <a:cubicBezTo>
                    <a:pt x="1" y="510"/>
                    <a:pt x="1" y="1083"/>
                    <a:pt x="828" y="1083"/>
                  </a:cubicBezTo>
                  <a:cubicBezTo>
                    <a:pt x="828" y="573"/>
                    <a:pt x="510" y="127"/>
                    <a:pt x="1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2" name="Google Shape;24972;p32"/>
            <p:cNvSpPr/>
            <p:nvPr/>
          </p:nvSpPr>
          <p:spPr>
            <a:xfrm>
              <a:off x="4059150" y="21665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3" name="Google Shape;24973;p32"/>
            <p:cNvSpPr/>
            <p:nvPr/>
          </p:nvSpPr>
          <p:spPr>
            <a:xfrm>
              <a:off x="4049600" y="21569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4" name="Google Shape;24974;p32"/>
            <p:cNvSpPr/>
            <p:nvPr/>
          </p:nvSpPr>
          <p:spPr>
            <a:xfrm>
              <a:off x="4040050" y="2149000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lnTo>
                    <a:pt x="382" y="319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5" name="Google Shape;24975;p32"/>
            <p:cNvSpPr/>
            <p:nvPr/>
          </p:nvSpPr>
          <p:spPr>
            <a:xfrm>
              <a:off x="5012925" y="22620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1"/>
                  </a:moveTo>
                  <a:cubicBezTo>
                    <a:pt x="0" y="418"/>
                    <a:pt x="331" y="835"/>
                    <a:pt x="791" y="835"/>
                  </a:cubicBezTo>
                  <a:cubicBezTo>
                    <a:pt x="823" y="835"/>
                    <a:pt x="855" y="833"/>
                    <a:pt x="888" y="829"/>
                  </a:cubicBezTo>
                  <a:cubicBezTo>
                    <a:pt x="760" y="447"/>
                    <a:pt x="442" y="128"/>
                    <a:pt x="60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6" name="Google Shape;24976;p32"/>
            <p:cNvSpPr/>
            <p:nvPr/>
          </p:nvSpPr>
          <p:spPr>
            <a:xfrm>
              <a:off x="468975" y="2749200"/>
              <a:ext cx="11150" cy="15950"/>
            </a:xfrm>
            <a:custGeom>
              <a:avLst/>
              <a:gdLst/>
              <a:ahLst/>
              <a:cxnLst/>
              <a:rect l="l" t="t" r="r" b="b"/>
              <a:pathLst>
                <a:path w="446" h="638" extrusionOk="0">
                  <a:moveTo>
                    <a:pt x="0" y="1"/>
                  </a:moveTo>
                  <a:cubicBezTo>
                    <a:pt x="0" y="256"/>
                    <a:pt x="0" y="510"/>
                    <a:pt x="255" y="638"/>
                  </a:cubicBezTo>
                  <a:cubicBezTo>
                    <a:pt x="319" y="638"/>
                    <a:pt x="446" y="447"/>
                    <a:pt x="446" y="447"/>
                  </a:cubicBezTo>
                  <a:cubicBezTo>
                    <a:pt x="446" y="192"/>
                    <a:pt x="191" y="128"/>
                    <a:pt x="0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7" name="Google Shape;24977;p32"/>
            <p:cNvSpPr/>
            <p:nvPr/>
          </p:nvSpPr>
          <p:spPr>
            <a:xfrm>
              <a:off x="5644875" y="22047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2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8" name="Google Shape;24978;p32"/>
            <p:cNvSpPr/>
            <p:nvPr/>
          </p:nvSpPr>
          <p:spPr>
            <a:xfrm>
              <a:off x="5633750" y="2196750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0" y="1"/>
                  </a:moveTo>
                  <a:lnTo>
                    <a:pt x="446" y="383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9" name="Google Shape;24979;p32"/>
            <p:cNvSpPr/>
            <p:nvPr/>
          </p:nvSpPr>
          <p:spPr>
            <a:xfrm>
              <a:off x="5614625" y="2177650"/>
              <a:ext cx="11175" cy="7975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1" y="0"/>
                  </a:moveTo>
                  <a:lnTo>
                    <a:pt x="447" y="319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0" name="Google Shape;24980;p32"/>
            <p:cNvSpPr/>
            <p:nvPr/>
          </p:nvSpPr>
          <p:spPr>
            <a:xfrm>
              <a:off x="4336175" y="2051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1" name="Google Shape;24981;p32"/>
            <p:cNvSpPr/>
            <p:nvPr/>
          </p:nvSpPr>
          <p:spPr>
            <a:xfrm>
              <a:off x="1986250" y="2185600"/>
              <a:ext cx="47775" cy="32350"/>
            </a:xfrm>
            <a:custGeom>
              <a:avLst/>
              <a:gdLst/>
              <a:ahLst/>
              <a:cxnLst/>
              <a:rect l="l" t="t" r="r" b="b"/>
              <a:pathLst>
                <a:path w="1911" h="1294" extrusionOk="0">
                  <a:moveTo>
                    <a:pt x="1911" y="1"/>
                  </a:moveTo>
                  <a:cubicBezTo>
                    <a:pt x="1083" y="65"/>
                    <a:pt x="255" y="65"/>
                    <a:pt x="0" y="1147"/>
                  </a:cubicBezTo>
                  <a:cubicBezTo>
                    <a:pt x="310" y="1238"/>
                    <a:pt x="553" y="1293"/>
                    <a:pt x="754" y="1293"/>
                  </a:cubicBezTo>
                  <a:cubicBezTo>
                    <a:pt x="1255" y="1293"/>
                    <a:pt x="1502" y="955"/>
                    <a:pt x="191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2" name="Google Shape;24982;p32"/>
            <p:cNvSpPr/>
            <p:nvPr/>
          </p:nvSpPr>
          <p:spPr>
            <a:xfrm>
              <a:off x="5278700" y="2223825"/>
              <a:ext cx="12750" cy="12750"/>
            </a:xfrm>
            <a:custGeom>
              <a:avLst/>
              <a:gdLst/>
              <a:ahLst/>
              <a:cxnLst/>
              <a:rect l="l" t="t" r="r" b="b"/>
              <a:pathLst>
                <a:path w="510" h="510" extrusionOk="0">
                  <a:moveTo>
                    <a:pt x="510" y="0"/>
                  </a:moveTo>
                  <a:lnTo>
                    <a:pt x="510" y="0"/>
                  </a:lnTo>
                  <a:cubicBezTo>
                    <a:pt x="319" y="128"/>
                    <a:pt x="0" y="255"/>
                    <a:pt x="319" y="510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3" name="Google Shape;24983;p32"/>
            <p:cNvSpPr/>
            <p:nvPr/>
          </p:nvSpPr>
          <p:spPr>
            <a:xfrm>
              <a:off x="5640100" y="2177650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92" y="0"/>
                  </a:moveTo>
                  <a:cubicBezTo>
                    <a:pt x="128" y="0"/>
                    <a:pt x="64" y="0"/>
                    <a:pt x="1" y="64"/>
                  </a:cubicBezTo>
                  <a:lnTo>
                    <a:pt x="1" y="12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4" name="Google Shape;24984;p32"/>
            <p:cNvSpPr/>
            <p:nvPr/>
          </p:nvSpPr>
          <p:spPr>
            <a:xfrm>
              <a:off x="3236025" y="2975300"/>
              <a:ext cx="1240275" cy="691650"/>
            </a:xfrm>
            <a:custGeom>
              <a:avLst/>
              <a:gdLst/>
              <a:ahLst/>
              <a:cxnLst/>
              <a:rect l="l" t="t" r="r" b="b"/>
              <a:pathLst>
                <a:path w="49611" h="27666" extrusionOk="0">
                  <a:moveTo>
                    <a:pt x="48910" y="0"/>
                  </a:moveTo>
                  <a:cubicBezTo>
                    <a:pt x="46427" y="2102"/>
                    <a:pt x="44007" y="4140"/>
                    <a:pt x="40886" y="5222"/>
                  </a:cubicBezTo>
                  <a:cubicBezTo>
                    <a:pt x="40172" y="5500"/>
                    <a:pt x="39434" y="5654"/>
                    <a:pt x="38687" y="5654"/>
                  </a:cubicBezTo>
                  <a:cubicBezTo>
                    <a:pt x="38233" y="5654"/>
                    <a:pt x="37777" y="5597"/>
                    <a:pt x="37320" y="5477"/>
                  </a:cubicBezTo>
                  <a:cubicBezTo>
                    <a:pt x="36810" y="5413"/>
                    <a:pt x="36173" y="5350"/>
                    <a:pt x="35982" y="4713"/>
                  </a:cubicBezTo>
                  <a:cubicBezTo>
                    <a:pt x="35473" y="3821"/>
                    <a:pt x="35919" y="2866"/>
                    <a:pt x="35600" y="1974"/>
                  </a:cubicBezTo>
                  <a:cubicBezTo>
                    <a:pt x="35422" y="1867"/>
                    <a:pt x="35204" y="1780"/>
                    <a:pt x="35002" y="1780"/>
                  </a:cubicBezTo>
                  <a:cubicBezTo>
                    <a:pt x="34843" y="1780"/>
                    <a:pt x="34693" y="1834"/>
                    <a:pt x="34581" y="1974"/>
                  </a:cubicBezTo>
                  <a:cubicBezTo>
                    <a:pt x="34319" y="2302"/>
                    <a:pt x="34109" y="2427"/>
                    <a:pt x="33934" y="2427"/>
                  </a:cubicBezTo>
                  <a:cubicBezTo>
                    <a:pt x="33599" y="2427"/>
                    <a:pt x="33389" y="1969"/>
                    <a:pt x="33180" y="1592"/>
                  </a:cubicBezTo>
                  <a:cubicBezTo>
                    <a:pt x="33024" y="1536"/>
                    <a:pt x="32879" y="1512"/>
                    <a:pt x="32744" y="1512"/>
                  </a:cubicBezTo>
                  <a:cubicBezTo>
                    <a:pt x="32108" y="1512"/>
                    <a:pt x="31679" y="2053"/>
                    <a:pt x="31206" y="2420"/>
                  </a:cubicBezTo>
                  <a:cubicBezTo>
                    <a:pt x="28595" y="4203"/>
                    <a:pt x="26239" y="6177"/>
                    <a:pt x="23819" y="8152"/>
                  </a:cubicBezTo>
                  <a:cubicBezTo>
                    <a:pt x="17641" y="13246"/>
                    <a:pt x="11082" y="17768"/>
                    <a:pt x="5096" y="23181"/>
                  </a:cubicBezTo>
                  <a:cubicBezTo>
                    <a:pt x="3631" y="24582"/>
                    <a:pt x="2294" y="26111"/>
                    <a:pt x="192" y="26684"/>
                  </a:cubicBezTo>
                  <a:lnTo>
                    <a:pt x="1" y="26875"/>
                  </a:lnTo>
                  <a:cubicBezTo>
                    <a:pt x="1526" y="27396"/>
                    <a:pt x="3101" y="27665"/>
                    <a:pt x="4680" y="27665"/>
                  </a:cubicBezTo>
                  <a:cubicBezTo>
                    <a:pt x="5606" y="27665"/>
                    <a:pt x="6533" y="27573"/>
                    <a:pt x="7452" y="27384"/>
                  </a:cubicBezTo>
                  <a:cubicBezTo>
                    <a:pt x="12674" y="26429"/>
                    <a:pt x="17450" y="24073"/>
                    <a:pt x="22609" y="22672"/>
                  </a:cubicBezTo>
                  <a:cubicBezTo>
                    <a:pt x="22832" y="22481"/>
                    <a:pt x="23086" y="22465"/>
                    <a:pt x="23349" y="22465"/>
                  </a:cubicBezTo>
                  <a:cubicBezTo>
                    <a:pt x="23402" y="22465"/>
                    <a:pt x="23454" y="22465"/>
                    <a:pt x="23507" y="22465"/>
                  </a:cubicBezTo>
                  <a:cubicBezTo>
                    <a:pt x="23719" y="22465"/>
                    <a:pt x="23933" y="22455"/>
                    <a:pt x="24137" y="22353"/>
                  </a:cubicBezTo>
                  <a:cubicBezTo>
                    <a:pt x="24456" y="22289"/>
                    <a:pt x="24710" y="22162"/>
                    <a:pt x="25029" y="21971"/>
                  </a:cubicBezTo>
                  <a:cubicBezTo>
                    <a:pt x="27194" y="19615"/>
                    <a:pt x="29932" y="17832"/>
                    <a:pt x="32352" y="15730"/>
                  </a:cubicBezTo>
                  <a:cubicBezTo>
                    <a:pt x="36237" y="12418"/>
                    <a:pt x="40058" y="9171"/>
                    <a:pt x="44261" y="6241"/>
                  </a:cubicBezTo>
                  <a:cubicBezTo>
                    <a:pt x="45981" y="5031"/>
                    <a:pt x="47955" y="4012"/>
                    <a:pt x="49101" y="2102"/>
                  </a:cubicBezTo>
                  <a:cubicBezTo>
                    <a:pt x="49101" y="1401"/>
                    <a:pt x="49611" y="637"/>
                    <a:pt x="4891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5" name="Google Shape;24985;p32"/>
            <p:cNvSpPr/>
            <p:nvPr/>
          </p:nvSpPr>
          <p:spPr>
            <a:xfrm>
              <a:off x="4363250" y="2022600"/>
              <a:ext cx="1170200" cy="783325"/>
            </a:xfrm>
            <a:custGeom>
              <a:avLst/>
              <a:gdLst/>
              <a:ahLst/>
              <a:cxnLst/>
              <a:rect l="l" t="t" r="r" b="b"/>
              <a:pathLst>
                <a:path w="46808" h="31333" extrusionOk="0">
                  <a:moveTo>
                    <a:pt x="1439" y="1"/>
                  </a:moveTo>
                  <a:cubicBezTo>
                    <a:pt x="931" y="1"/>
                    <a:pt x="439" y="70"/>
                    <a:pt x="0" y="407"/>
                  </a:cubicBezTo>
                  <a:cubicBezTo>
                    <a:pt x="128" y="662"/>
                    <a:pt x="382" y="853"/>
                    <a:pt x="701" y="980"/>
                  </a:cubicBezTo>
                  <a:lnTo>
                    <a:pt x="1083" y="1235"/>
                  </a:lnTo>
                  <a:cubicBezTo>
                    <a:pt x="1401" y="1490"/>
                    <a:pt x="1720" y="1872"/>
                    <a:pt x="1974" y="2254"/>
                  </a:cubicBezTo>
                  <a:cubicBezTo>
                    <a:pt x="5413" y="6075"/>
                    <a:pt x="8852" y="9832"/>
                    <a:pt x="12228" y="13717"/>
                  </a:cubicBezTo>
                  <a:cubicBezTo>
                    <a:pt x="12355" y="13845"/>
                    <a:pt x="12546" y="14036"/>
                    <a:pt x="12737" y="14163"/>
                  </a:cubicBezTo>
                  <a:cubicBezTo>
                    <a:pt x="12864" y="14290"/>
                    <a:pt x="12992" y="14354"/>
                    <a:pt x="13119" y="14481"/>
                  </a:cubicBezTo>
                  <a:cubicBezTo>
                    <a:pt x="13246" y="14609"/>
                    <a:pt x="13438" y="14800"/>
                    <a:pt x="13565" y="14927"/>
                  </a:cubicBezTo>
                  <a:cubicBezTo>
                    <a:pt x="13692" y="15055"/>
                    <a:pt x="13756" y="15182"/>
                    <a:pt x="13883" y="15309"/>
                  </a:cubicBezTo>
                  <a:cubicBezTo>
                    <a:pt x="14074" y="15500"/>
                    <a:pt x="14265" y="15755"/>
                    <a:pt x="14520" y="15946"/>
                  </a:cubicBezTo>
                  <a:cubicBezTo>
                    <a:pt x="14648" y="16010"/>
                    <a:pt x="14775" y="16137"/>
                    <a:pt x="14902" y="16201"/>
                  </a:cubicBezTo>
                  <a:cubicBezTo>
                    <a:pt x="17768" y="18876"/>
                    <a:pt x="20506" y="21614"/>
                    <a:pt x="23563" y="24034"/>
                  </a:cubicBezTo>
                  <a:cubicBezTo>
                    <a:pt x="24684" y="24657"/>
                    <a:pt x="25318" y="26010"/>
                    <a:pt x="26834" y="26010"/>
                  </a:cubicBezTo>
                  <a:cubicBezTo>
                    <a:pt x="26869" y="26010"/>
                    <a:pt x="26903" y="26010"/>
                    <a:pt x="26939" y="26008"/>
                  </a:cubicBezTo>
                  <a:cubicBezTo>
                    <a:pt x="27321" y="25117"/>
                    <a:pt x="26684" y="24416"/>
                    <a:pt x="26365" y="23716"/>
                  </a:cubicBezTo>
                  <a:cubicBezTo>
                    <a:pt x="25665" y="21805"/>
                    <a:pt x="25983" y="21041"/>
                    <a:pt x="27957" y="20213"/>
                  </a:cubicBezTo>
                  <a:cubicBezTo>
                    <a:pt x="28308" y="20086"/>
                    <a:pt x="28642" y="20030"/>
                    <a:pt x="28964" y="20030"/>
                  </a:cubicBezTo>
                  <a:cubicBezTo>
                    <a:pt x="29932" y="20030"/>
                    <a:pt x="30791" y="20531"/>
                    <a:pt x="31651" y="21105"/>
                  </a:cubicBezTo>
                  <a:cubicBezTo>
                    <a:pt x="32606" y="21869"/>
                    <a:pt x="33498" y="22760"/>
                    <a:pt x="34326" y="23716"/>
                  </a:cubicBezTo>
                  <a:lnTo>
                    <a:pt x="34644" y="24098"/>
                  </a:lnTo>
                  <a:cubicBezTo>
                    <a:pt x="34963" y="24352"/>
                    <a:pt x="35217" y="24734"/>
                    <a:pt x="35345" y="25117"/>
                  </a:cubicBezTo>
                  <a:cubicBezTo>
                    <a:pt x="35982" y="26390"/>
                    <a:pt x="35536" y="27218"/>
                    <a:pt x="34453" y="28046"/>
                  </a:cubicBezTo>
                  <a:cubicBezTo>
                    <a:pt x="34124" y="28334"/>
                    <a:pt x="33748" y="28410"/>
                    <a:pt x="33356" y="28410"/>
                  </a:cubicBezTo>
                  <a:cubicBezTo>
                    <a:pt x="32926" y="28410"/>
                    <a:pt x="32477" y="28319"/>
                    <a:pt x="32048" y="28319"/>
                  </a:cubicBezTo>
                  <a:cubicBezTo>
                    <a:pt x="31656" y="28319"/>
                    <a:pt x="31280" y="28395"/>
                    <a:pt x="30951" y="28683"/>
                  </a:cubicBezTo>
                  <a:cubicBezTo>
                    <a:pt x="31809" y="30342"/>
                    <a:pt x="33540" y="31333"/>
                    <a:pt x="35360" y="31333"/>
                  </a:cubicBezTo>
                  <a:cubicBezTo>
                    <a:pt x="35567" y="31333"/>
                    <a:pt x="35774" y="31320"/>
                    <a:pt x="35982" y="31294"/>
                  </a:cubicBezTo>
                  <a:cubicBezTo>
                    <a:pt x="39038" y="30912"/>
                    <a:pt x="42159" y="30593"/>
                    <a:pt x="45279" y="30339"/>
                  </a:cubicBezTo>
                  <a:cubicBezTo>
                    <a:pt x="45789" y="30275"/>
                    <a:pt x="46362" y="30466"/>
                    <a:pt x="46617" y="29766"/>
                  </a:cubicBezTo>
                  <a:cubicBezTo>
                    <a:pt x="46808" y="29129"/>
                    <a:pt x="46171" y="28810"/>
                    <a:pt x="45789" y="28428"/>
                  </a:cubicBezTo>
                  <a:cubicBezTo>
                    <a:pt x="45598" y="28237"/>
                    <a:pt x="45407" y="28110"/>
                    <a:pt x="45216" y="27982"/>
                  </a:cubicBezTo>
                  <a:cubicBezTo>
                    <a:pt x="36491" y="22760"/>
                    <a:pt x="28976" y="15819"/>
                    <a:pt x="23054" y="7667"/>
                  </a:cubicBezTo>
                  <a:cubicBezTo>
                    <a:pt x="22608" y="7158"/>
                    <a:pt x="22035" y="7094"/>
                    <a:pt x="21525" y="6839"/>
                  </a:cubicBezTo>
                  <a:cubicBezTo>
                    <a:pt x="19933" y="6011"/>
                    <a:pt x="18341" y="5120"/>
                    <a:pt x="16876" y="4037"/>
                  </a:cubicBezTo>
                  <a:cubicBezTo>
                    <a:pt x="15221" y="2827"/>
                    <a:pt x="13438" y="1872"/>
                    <a:pt x="11527" y="1235"/>
                  </a:cubicBezTo>
                  <a:cubicBezTo>
                    <a:pt x="9237" y="194"/>
                    <a:pt x="6819" y="4"/>
                    <a:pt x="4413" y="4"/>
                  </a:cubicBezTo>
                  <a:cubicBezTo>
                    <a:pt x="3875" y="4"/>
                    <a:pt x="3338" y="14"/>
                    <a:pt x="2802" y="25"/>
                  </a:cubicBezTo>
                  <a:cubicBezTo>
                    <a:pt x="2706" y="32"/>
                    <a:pt x="2608" y="34"/>
                    <a:pt x="2510" y="34"/>
                  </a:cubicBezTo>
                  <a:cubicBezTo>
                    <a:pt x="2154" y="34"/>
                    <a:pt x="1793" y="1"/>
                    <a:pt x="143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6" name="Google Shape;24986;p32"/>
            <p:cNvSpPr/>
            <p:nvPr/>
          </p:nvSpPr>
          <p:spPr>
            <a:xfrm>
              <a:off x="1852500" y="2802150"/>
              <a:ext cx="1090625" cy="640650"/>
            </a:xfrm>
            <a:custGeom>
              <a:avLst/>
              <a:gdLst/>
              <a:ahLst/>
              <a:cxnLst/>
              <a:rect l="l" t="t" r="r" b="b"/>
              <a:pathLst>
                <a:path w="43625" h="25626" extrusionOk="0">
                  <a:moveTo>
                    <a:pt x="30927" y="0"/>
                  </a:moveTo>
                  <a:cubicBezTo>
                    <a:pt x="30840" y="0"/>
                    <a:pt x="30760" y="16"/>
                    <a:pt x="30696" y="48"/>
                  </a:cubicBezTo>
                  <a:cubicBezTo>
                    <a:pt x="30441" y="48"/>
                    <a:pt x="30187" y="176"/>
                    <a:pt x="29996" y="239"/>
                  </a:cubicBezTo>
                  <a:cubicBezTo>
                    <a:pt x="29805" y="303"/>
                    <a:pt x="29677" y="367"/>
                    <a:pt x="29550" y="494"/>
                  </a:cubicBezTo>
                  <a:cubicBezTo>
                    <a:pt x="28913" y="749"/>
                    <a:pt x="28340" y="1067"/>
                    <a:pt x="27767" y="1449"/>
                  </a:cubicBezTo>
                  <a:lnTo>
                    <a:pt x="27576" y="1577"/>
                  </a:lnTo>
                  <a:cubicBezTo>
                    <a:pt x="27385" y="1704"/>
                    <a:pt x="27257" y="1768"/>
                    <a:pt x="27130" y="1895"/>
                  </a:cubicBezTo>
                  <a:cubicBezTo>
                    <a:pt x="24137" y="3551"/>
                    <a:pt x="21144" y="5207"/>
                    <a:pt x="18214" y="6862"/>
                  </a:cubicBezTo>
                  <a:cubicBezTo>
                    <a:pt x="14075" y="9410"/>
                    <a:pt x="10063" y="12212"/>
                    <a:pt x="6178" y="15205"/>
                  </a:cubicBezTo>
                  <a:cubicBezTo>
                    <a:pt x="4013" y="16670"/>
                    <a:pt x="1975" y="18326"/>
                    <a:pt x="1" y="20109"/>
                  </a:cubicBezTo>
                  <a:cubicBezTo>
                    <a:pt x="128" y="20300"/>
                    <a:pt x="446" y="20491"/>
                    <a:pt x="701" y="20491"/>
                  </a:cubicBezTo>
                  <a:cubicBezTo>
                    <a:pt x="1656" y="20682"/>
                    <a:pt x="2484" y="21191"/>
                    <a:pt x="3057" y="21956"/>
                  </a:cubicBezTo>
                  <a:cubicBezTo>
                    <a:pt x="3248" y="22083"/>
                    <a:pt x="3376" y="22210"/>
                    <a:pt x="3439" y="22338"/>
                  </a:cubicBezTo>
                  <a:cubicBezTo>
                    <a:pt x="5350" y="23484"/>
                    <a:pt x="7579" y="23930"/>
                    <a:pt x="9171" y="25522"/>
                  </a:cubicBezTo>
                  <a:cubicBezTo>
                    <a:pt x="9341" y="25595"/>
                    <a:pt x="9495" y="25626"/>
                    <a:pt x="9638" y="25626"/>
                  </a:cubicBezTo>
                  <a:cubicBezTo>
                    <a:pt x="10240" y="25626"/>
                    <a:pt x="10630" y="25067"/>
                    <a:pt x="11145" y="24758"/>
                  </a:cubicBezTo>
                  <a:cubicBezTo>
                    <a:pt x="13947" y="22720"/>
                    <a:pt x="15985" y="19854"/>
                    <a:pt x="18915" y="18007"/>
                  </a:cubicBezTo>
                  <a:cubicBezTo>
                    <a:pt x="19424" y="17561"/>
                    <a:pt x="19806" y="17116"/>
                    <a:pt x="20379" y="16797"/>
                  </a:cubicBezTo>
                  <a:cubicBezTo>
                    <a:pt x="26557" y="12721"/>
                    <a:pt x="32543" y="8327"/>
                    <a:pt x="39294" y="5207"/>
                  </a:cubicBezTo>
                  <a:cubicBezTo>
                    <a:pt x="39612" y="5016"/>
                    <a:pt x="39930" y="4888"/>
                    <a:pt x="40313" y="4761"/>
                  </a:cubicBezTo>
                  <a:cubicBezTo>
                    <a:pt x="40504" y="4697"/>
                    <a:pt x="40631" y="4633"/>
                    <a:pt x="40822" y="4570"/>
                  </a:cubicBezTo>
                  <a:cubicBezTo>
                    <a:pt x="41459" y="4315"/>
                    <a:pt x="42032" y="3997"/>
                    <a:pt x="42605" y="3615"/>
                  </a:cubicBezTo>
                  <a:cubicBezTo>
                    <a:pt x="43051" y="3232"/>
                    <a:pt x="43624" y="2914"/>
                    <a:pt x="42924" y="2277"/>
                  </a:cubicBezTo>
                  <a:cubicBezTo>
                    <a:pt x="40567" y="1449"/>
                    <a:pt x="38147" y="1258"/>
                    <a:pt x="35791" y="685"/>
                  </a:cubicBezTo>
                  <a:cubicBezTo>
                    <a:pt x="35154" y="558"/>
                    <a:pt x="34517" y="558"/>
                    <a:pt x="33944" y="367"/>
                  </a:cubicBezTo>
                  <a:cubicBezTo>
                    <a:pt x="33753" y="303"/>
                    <a:pt x="33562" y="239"/>
                    <a:pt x="33435" y="239"/>
                  </a:cubicBezTo>
                  <a:cubicBezTo>
                    <a:pt x="32670" y="112"/>
                    <a:pt x="31906" y="176"/>
                    <a:pt x="31206" y="48"/>
                  </a:cubicBezTo>
                  <a:cubicBezTo>
                    <a:pt x="31110" y="16"/>
                    <a:pt x="31015" y="0"/>
                    <a:pt x="30927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7" name="Google Shape;24987;p32"/>
            <p:cNvSpPr/>
            <p:nvPr/>
          </p:nvSpPr>
          <p:spPr>
            <a:xfrm>
              <a:off x="3084775" y="2015300"/>
              <a:ext cx="800850" cy="725400"/>
            </a:xfrm>
            <a:custGeom>
              <a:avLst/>
              <a:gdLst/>
              <a:ahLst/>
              <a:cxnLst/>
              <a:rect l="l" t="t" r="r" b="b"/>
              <a:pathLst>
                <a:path w="32034" h="29016" extrusionOk="0">
                  <a:moveTo>
                    <a:pt x="10859" y="0"/>
                  </a:moveTo>
                  <a:cubicBezTo>
                    <a:pt x="8239" y="0"/>
                    <a:pt x="5649" y="406"/>
                    <a:pt x="3058" y="699"/>
                  </a:cubicBezTo>
                  <a:lnTo>
                    <a:pt x="1593" y="1081"/>
                  </a:lnTo>
                  <a:cubicBezTo>
                    <a:pt x="1211" y="1463"/>
                    <a:pt x="701" y="1209"/>
                    <a:pt x="383" y="1400"/>
                  </a:cubicBezTo>
                  <a:cubicBezTo>
                    <a:pt x="128" y="1718"/>
                    <a:pt x="1" y="2100"/>
                    <a:pt x="65" y="2482"/>
                  </a:cubicBezTo>
                  <a:cubicBezTo>
                    <a:pt x="128" y="3056"/>
                    <a:pt x="447" y="3629"/>
                    <a:pt x="829" y="4011"/>
                  </a:cubicBezTo>
                  <a:cubicBezTo>
                    <a:pt x="4459" y="7959"/>
                    <a:pt x="8598" y="11589"/>
                    <a:pt x="12101" y="15538"/>
                  </a:cubicBezTo>
                  <a:cubicBezTo>
                    <a:pt x="15667" y="19422"/>
                    <a:pt x="19870" y="22543"/>
                    <a:pt x="24010" y="25791"/>
                  </a:cubicBezTo>
                  <a:cubicBezTo>
                    <a:pt x="25984" y="26873"/>
                    <a:pt x="27640" y="28465"/>
                    <a:pt x="29869" y="28975"/>
                  </a:cubicBezTo>
                  <a:cubicBezTo>
                    <a:pt x="30030" y="28995"/>
                    <a:pt x="30210" y="29015"/>
                    <a:pt x="30389" y="29015"/>
                  </a:cubicBezTo>
                  <a:cubicBezTo>
                    <a:pt x="30777" y="29015"/>
                    <a:pt x="31159" y="28921"/>
                    <a:pt x="31333" y="28529"/>
                  </a:cubicBezTo>
                  <a:cubicBezTo>
                    <a:pt x="31588" y="27956"/>
                    <a:pt x="31015" y="27510"/>
                    <a:pt x="30633" y="27064"/>
                  </a:cubicBezTo>
                  <a:cubicBezTo>
                    <a:pt x="29996" y="26428"/>
                    <a:pt x="29232" y="25854"/>
                    <a:pt x="28404" y="25409"/>
                  </a:cubicBezTo>
                  <a:cubicBezTo>
                    <a:pt x="27576" y="24772"/>
                    <a:pt x="26939" y="24071"/>
                    <a:pt x="27194" y="22861"/>
                  </a:cubicBezTo>
                  <a:cubicBezTo>
                    <a:pt x="27067" y="22097"/>
                    <a:pt x="26812" y="21397"/>
                    <a:pt x="26430" y="20760"/>
                  </a:cubicBezTo>
                  <a:cubicBezTo>
                    <a:pt x="26048" y="19868"/>
                    <a:pt x="25729" y="19104"/>
                    <a:pt x="26493" y="18276"/>
                  </a:cubicBezTo>
                  <a:cubicBezTo>
                    <a:pt x="26818" y="17951"/>
                    <a:pt x="27143" y="17845"/>
                    <a:pt x="27483" y="17845"/>
                  </a:cubicBezTo>
                  <a:cubicBezTo>
                    <a:pt x="27942" y="17845"/>
                    <a:pt x="28428" y="18039"/>
                    <a:pt x="28977" y="18149"/>
                  </a:cubicBezTo>
                  <a:cubicBezTo>
                    <a:pt x="29669" y="18346"/>
                    <a:pt x="30284" y="18966"/>
                    <a:pt x="31060" y="18966"/>
                  </a:cubicBezTo>
                  <a:cubicBezTo>
                    <a:pt x="31285" y="18966"/>
                    <a:pt x="31522" y="18914"/>
                    <a:pt x="31779" y="18785"/>
                  </a:cubicBezTo>
                  <a:cubicBezTo>
                    <a:pt x="32034" y="17958"/>
                    <a:pt x="31397" y="17639"/>
                    <a:pt x="30951" y="17193"/>
                  </a:cubicBezTo>
                  <a:cubicBezTo>
                    <a:pt x="27003" y="12863"/>
                    <a:pt x="22418" y="9169"/>
                    <a:pt x="18660" y="4711"/>
                  </a:cubicBezTo>
                  <a:cubicBezTo>
                    <a:pt x="16814" y="3247"/>
                    <a:pt x="15667" y="1018"/>
                    <a:pt x="13247" y="126"/>
                  </a:cubicBezTo>
                  <a:cubicBezTo>
                    <a:pt x="12448" y="37"/>
                    <a:pt x="11652" y="0"/>
                    <a:pt x="10859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8" name="Google Shape;24988;p32"/>
            <p:cNvSpPr/>
            <p:nvPr/>
          </p:nvSpPr>
          <p:spPr>
            <a:xfrm>
              <a:off x="5195900" y="2846325"/>
              <a:ext cx="991925" cy="695775"/>
            </a:xfrm>
            <a:custGeom>
              <a:avLst/>
              <a:gdLst/>
              <a:ahLst/>
              <a:cxnLst/>
              <a:rect l="l" t="t" r="r" b="b"/>
              <a:pathLst>
                <a:path w="39677" h="27831" extrusionOk="0">
                  <a:moveTo>
                    <a:pt x="27258" y="1"/>
                  </a:moveTo>
                  <a:cubicBezTo>
                    <a:pt x="27067" y="64"/>
                    <a:pt x="26876" y="64"/>
                    <a:pt x="26684" y="128"/>
                  </a:cubicBezTo>
                  <a:cubicBezTo>
                    <a:pt x="26366" y="255"/>
                    <a:pt x="25984" y="383"/>
                    <a:pt x="25666" y="510"/>
                  </a:cubicBezTo>
                  <a:cubicBezTo>
                    <a:pt x="20826" y="3885"/>
                    <a:pt x="16177" y="7452"/>
                    <a:pt x="12674" y="12228"/>
                  </a:cubicBezTo>
                  <a:cubicBezTo>
                    <a:pt x="8917" y="15794"/>
                    <a:pt x="5478" y="19679"/>
                    <a:pt x="1911" y="23436"/>
                  </a:cubicBezTo>
                  <a:cubicBezTo>
                    <a:pt x="1275" y="24137"/>
                    <a:pt x="128" y="24392"/>
                    <a:pt x="1" y="25538"/>
                  </a:cubicBezTo>
                  <a:cubicBezTo>
                    <a:pt x="3440" y="26111"/>
                    <a:pt x="6879" y="26875"/>
                    <a:pt x="10254" y="27831"/>
                  </a:cubicBezTo>
                  <a:cubicBezTo>
                    <a:pt x="13629" y="23564"/>
                    <a:pt x="17832" y="20189"/>
                    <a:pt x="21462" y="16240"/>
                  </a:cubicBezTo>
                  <a:cubicBezTo>
                    <a:pt x="22609" y="15030"/>
                    <a:pt x="23564" y="13629"/>
                    <a:pt x="25029" y="12801"/>
                  </a:cubicBezTo>
                  <a:cubicBezTo>
                    <a:pt x="29168" y="9935"/>
                    <a:pt x="33117" y="6815"/>
                    <a:pt x="37766" y="4713"/>
                  </a:cubicBezTo>
                  <a:cubicBezTo>
                    <a:pt x="38466" y="4395"/>
                    <a:pt x="39676" y="4140"/>
                    <a:pt x="39294" y="2803"/>
                  </a:cubicBezTo>
                  <a:cubicBezTo>
                    <a:pt x="36492" y="1338"/>
                    <a:pt x="33499" y="447"/>
                    <a:pt x="30378" y="255"/>
                  </a:cubicBezTo>
                  <a:cubicBezTo>
                    <a:pt x="29296" y="255"/>
                    <a:pt x="28277" y="192"/>
                    <a:pt x="27258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9" name="Google Shape;24989;p32"/>
            <p:cNvSpPr/>
            <p:nvPr/>
          </p:nvSpPr>
          <p:spPr>
            <a:xfrm>
              <a:off x="2108825" y="2873700"/>
              <a:ext cx="1082650" cy="636875"/>
            </a:xfrm>
            <a:custGeom>
              <a:avLst/>
              <a:gdLst/>
              <a:ahLst/>
              <a:cxnLst/>
              <a:rect l="l" t="t" r="r" b="b"/>
              <a:pathLst>
                <a:path w="43306" h="25475" extrusionOk="0">
                  <a:moveTo>
                    <a:pt x="35078" y="0"/>
                  </a:moveTo>
                  <a:cubicBezTo>
                    <a:pt x="34891" y="0"/>
                    <a:pt x="34704" y="36"/>
                    <a:pt x="34517" y="116"/>
                  </a:cubicBezTo>
                  <a:cubicBezTo>
                    <a:pt x="33116" y="625"/>
                    <a:pt x="31906" y="1389"/>
                    <a:pt x="30505" y="2026"/>
                  </a:cubicBezTo>
                  <a:cubicBezTo>
                    <a:pt x="22608" y="5593"/>
                    <a:pt x="15731" y="10751"/>
                    <a:pt x="8789" y="15782"/>
                  </a:cubicBezTo>
                  <a:cubicBezTo>
                    <a:pt x="5732" y="18202"/>
                    <a:pt x="3185" y="21131"/>
                    <a:pt x="1" y="23360"/>
                  </a:cubicBezTo>
                  <a:cubicBezTo>
                    <a:pt x="956" y="23870"/>
                    <a:pt x="1975" y="24252"/>
                    <a:pt x="3058" y="24443"/>
                  </a:cubicBezTo>
                  <a:cubicBezTo>
                    <a:pt x="4204" y="24570"/>
                    <a:pt x="5286" y="24761"/>
                    <a:pt x="6305" y="25207"/>
                  </a:cubicBezTo>
                  <a:cubicBezTo>
                    <a:pt x="6557" y="25351"/>
                    <a:pt x="6910" y="25475"/>
                    <a:pt x="7193" y="25475"/>
                  </a:cubicBezTo>
                  <a:cubicBezTo>
                    <a:pt x="7411" y="25475"/>
                    <a:pt x="7587" y="25401"/>
                    <a:pt x="7643" y="25207"/>
                  </a:cubicBezTo>
                  <a:cubicBezTo>
                    <a:pt x="7881" y="24413"/>
                    <a:pt x="8197" y="24169"/>
                    <a:pt x="8543" y="24169"/>
                  </a:cubicBezTo>
                  <a:cubicBezTo>
                    <a:pt x="9030" y="24169"/>
                    <a:pt x="9579" y="24650"/>
                    <a:pt x="10063" y="24761"/>
                  </a:cubicBezTo>
                  <a:cubicBezTo>
                    <a:pt x="10493" y="24869"/>
                    <a:pt x="10944" y="24997"/>
                    <a:pt x="11392" y="24997"/>
                  </a:cubicBezTo>
                  <a:cubicBezTo>
                    <a:pt x="11740" y="24997"/>
                    <a:pt x="12085" y="24920"/>
                    <a:pt x="12419" y="24698"/>
                  </a:cubicBezTo>
                  <a:cubicBezTo>
                    <a:pt x="12610" y="24634"/>
                    <a:pt x="12737" y="24507"/>
                    <a:pt x="12801" y="24443"/>
                  </a:cubicBezTo>
                  <a:cubicBezTo>
                    <a:pt x="12947" y="24248"/>
                    <a:pt x="13167" y="24165"/>
                    <a:pt x="13377" y="24165"/>
                  </a:cubicBezTo>
                  <a:cubicBezTo>
                    <a:pt x="13442" y="24165"/>
                    <a:pt x="13505" y="24173"/>
                    <a:pt x="13565" y="24188"/>
                  </a:cubicBezTo>
                  <a:cubicBezTo>
                    <a:pt x="14011" y="24061"/>
                    <a:pt x="14393" y="23806"/>
                    <a:pt x="14712" y="23424"/>
                  </a:cubicBezTo>
                  <a:cubicBezTo>
                    <a:pt x="14775" y="23297"/>
                    <a:pt x="14903" y="23233"/>
                    <a:pt x="15030" y="23106"/>
                  </a:cubicBezTo>
                  <a:cubicBezTo>
                    <a:pt x="15157" y="22978"/>
                    <a:pt x="15221" y="22915"/>
                    <a:pt x="15349" y="22787"/>
                  </a:cubicBezTo>
                  <a:lnTo>
                    <a:pt x="15476" y="22660"/>
                  </a:lnTo>
                  <a:lnTo>
                    <a:pt x="15794" y="22341"/>
                  </a:lnTo>
                  <a:lnTo>
                    <a:pt x="15985" y="22278"/>
                  </a:lnTo>
                  <a:lnTo>
                    <a:pt x="16367" y="22087"/>
                  </a:lnTo>
                  <a:lnTo>
                    <a:pt x="16750" y="21896"/>
                  </a:lnTo>
                  <a:cubicBezTo>
                    <a:pt x="17004" y="21768"/>
                    <a:pt x="17323" y="21641"/>
                    <a:pt x="17577" y="21450"/>
                  </a:cubicBezTo>
                  <a:cubicBezTo>
                    <a:pt x="23245" y="17374"/>
                    <a:pt x="28531" y="12916"/>
                    <a:pt x="34326" y="9031"/>
                  </a:cubicBezTo>
                  <a:cubicBezTo>
                    <a:pt x="36492" y="7694"/>
                    <a:pt x="38593" y="6166"/>
                    <a:pt x="41077" y="5274"/>
                  </a:cubicBezTo>
                  <a:cubicBezTo>
                    <a:pt x="41968" y="4956"/>
                    <a:pt x="42987" y="4574"/>
                    <a:pt x="43306" y="3427"/>
                  </a:cubicBezTo>
                  <a:cubicBezTo>
                    <a:pt x="42864" y="2710"/>
                    <a:pt x="42231" y="2040"/>
                    <a:pt x="41407" y="2040"/>
                  </a:cubicBezTo>
                  <a:cubicBezTo>
                    <a:pt x="41280" y="2040"/>
                    <a:pt x="41149" y="2056"/>
                    <a:pt x="41013" y="2090"/>
                  </a:cubicBezTo>
                  <a:cubicBezTo>
                    <a:pt x="40634" y="2187"/>
                    <a:pt x="40279" y="2231"/>
                    <a:pt x="39943" y="2231"/>
                  </a:cubicBezTo>
                  <a:cubicBezTo>
                    <a:pt x="38304" y="2231"/>
                    <a:pt x="37123" y="1184"/>
                    <a:pt x="35855" y="179"/>
                  </a:cubicBezTo>
                  <a:cubicBezTo>
                    <a:pt x="35596" y="68"/>
                    <a:pt x="35337" y="0"/>
                    <a:pt x="3507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0" name="Google Shape;24990;p32"/>
            <p:cNvSpPr/>
            <p:nvPr/>
          </p:nvSpPr>
          <p:spPr>
            <a:xfrm>
              <a:off x="5461800" y="2921700"/>
              <a:ext cx="988700" cy="650975"/>
            </a:xfrm>
            <a:custGeom>
              <a:avLst/>
              <a:gdLst/>
              <a:ahLst/>
              <a:cxnLst/>
              <a:rect l="l" t="t" r="r" b="b"/>
              <a:pathLst>
                <a:path w="39548" h="26039" extrusionOk="0">
                  <a:moveTo>
                    <a:pt x="30922" y="1"/>
                  </a:moveTo>
                  <a:cubicBezTo>
                    <a:pt x="30698" y="1"/>
                    <a:pt x="30474" y="32"/>
                    <a:pt x="30250" y="106"/>
                  </a:cubicBezTo>
                  <a:cubicBezTo>
                    <a:pt x="27193" y="1889"/>
                    <a:pt x="23754" y="3163"/>
                    <a:pt x="21016" y="5583"/>
                  </a:cubicBezTo>
                  <a:cubicBezTo>
                    <a:pt x="19169" y="7111"/>
                    <a:pt x="17258" y="8513"/>
                    <a:pt x="15284" y="9850"/>
                  </a:cubicBezTo>
                  <a:lnTo>
                    <a:pt x="15030" y="10041"/>
                  </a:lnTo>
                  <a:lnTo>
                    <a:pt x="14584" y="10359"/>
                  </a:lnTo>
                  <a:cubicBezTo>
                    <a:pt x="13374" y="11378"/>
                    <a:pt x="12164" y="12525"/>
                    <a:pt x="11145" y="13798"/>
                  </a:cubicBezTo>
                  <a:cubicBezTo>
                    <a:pt x="7515" y="17619"/>
                    <a:pt x="3885" y="21377"/>
                    <a:pt x="0" y="24879"/>
                  </a:cubicBezTo>
                  <a:cubicBezTo>
                    <a:pt x="1626" y="25642"/>
                    <a:pt x="3374" y="26039"/>
                    <a:pt x="5179" y="26039"/>
                  </a:cubicBezTo>
                  <a:cubicBezTo>
                    <a:pt x="5636" y="26039"/>
                    <a:pt x="6096" y="26013"/>
                    <a:pt x="6560" y="25962"/>
                  </a:cubicBezTo>
                  <a:cubicBezTo>
                    <a:pt x="7309" y="25670"/>
                    <a:pt x="7487" y="25379"/>
                    <a:pt x="7289" y="25088"/>
                  </a:cubicBezTo>
                  <a:lnTo>
                    <a:pt x="7289" y="25088"/>
                  </a:lnTo>
                  <a:cubicBezTo>
                    <a:pt x="7796" y="25509"/>
                    <a:pt x="8354" y="25962"/>
                    <a:pt x="9171" y="25962"/>
                  </a:cubicBezTo>
                  <a:lnTo>
                    <a:pt x="9616" y="25898"/>
                  </a:lnTo>
                  <a:cubicBezTo>
                    <a:pt x="9911" y="25577"/>
                    <a:pt x="10228" y="25492"/>
                    <a:pt x="10553" y="25492"/>
                  </a:cubicBezTo>
                  <a:cubicBezTo>
                    <a:pt x="10918" y="25492"/>
                    <a:pt x="11294" y="25599"/>
                    <a:pt x="11660" y="25599"/>
                  </a:cubicBezTo>
                  <a:cubicBezTo>
                    <a:pt x="11744" y="25599"/>
                    <a:pt x="11827" y="25594"/>
                    <a:pt x="11909" y="25580"/>
                  </a:cubicBezTo>
                  <a:cubicBezTo>
                    <a:pt x="12355" y="25134"/>
                    <a:pt x="12928" y="25389"/>
                    <a:pt x="13437" y="25134"/>
                  </a:cubicBezTo>
                  <a:cubicBezTo>
                    <a:pt x="13565" y="23988"/>
                    <a:pt x="13883" y="22905"/>
                    <a:pt x="15348" y="22778"/>
                  </a:cubicBezTo>
                  <a:cubicBezTo>
                    <a:pt x="16112" y="22332"/>
                    <a:pt x="16940" y="22013"/>
                    <a:pt x="17768" y="21759"/>
                  </a:cubicBezTo>
                  <a:cubicBezTo>
                    <a:pt x="18723" y="21504"/>
                    <a:pt x="19105" y="20612"/>
                    <a:pt x="19870" y="20103"/>
                  </a:cubicBezTo>
                  <a:cubicBezTo>
                    <a:pt x="22035" y="17747"/>
                    <a:pt x="24136" y="15390"/>
                    <a:pt x="26493" y="13225"/>
                  </a:cubicBezTo>
                  <a:cubicBezTo>
                    <a:pt x="29104" y="10869"/>
                    <a:pt x="31333" y="8003"/>
                    <a:pt x="34389" y="6093"/>
                  </a:cubicBezTo>
                  <a:cubicBezTo>
                    <a:pt x="35854" y="5137"/>
                    <a:pt x="37319" y="4055"/>
                    <a:pt x="38593" y="2845"/>
                  </a:cubicBezTo>
                  <a:cubicBezTo>
                    <a:pt x="39548" y="1889"/>
                    <a:pt x="39357" y="1316"/>
                    <a:pt x="38083" y="1061"/>
                  </a:cubicBezTo>
                  <a:cubicBezTo>
                    <a:pt x="37446" y="998"/>
                    <a:pt x="36809" y="870"/>
                    <a:pt x="36173" y="743"/>
                  </a:cubicBezTo>
                  <a:cubicBezTo>
                    <a:pt x="35281" y="425"/>
                    <a:pt x="34326" y="297"/>
                    <a:pt x="33371" y="234"/>
                  </a:cubicBezTo>
                  <a:cubicBezTo>
                    <a:pt x="32670" y="234"/>
                    <a:pt x="32033" y="170"/>
                    <a:pt x="31396" y="43"/>
                  </a:cubicBezTo>
                  <a:cubicBezTo>
                    <a:pt x="31238" y="16"/>
                    <a:pt x="31080" y="1"/>
                    <a:pt x="3092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1" name="Google Shape;24991;p32"/>
            <p:cNvSpPr/>
            <p:nvPr/>
          </p:nvSpPr>
          <p:spPr>
            <a:xfrm>
              <a:off x="2038775" y="2105450"/>
              <a:ext cx="926625" cy="709075"/>
            </a:xfrm>
            <a:custGeom>
              <a:avLst/>
              <a:gdLst/>
              <a:ahLst/>
              <a:cxnLst/>
              <a:rect l="l" t="t" r="r" b="b"/>
              <a:pathLst>
                <a:path w="37065" h="28363" extrusionOk="0">
                  <a:moveTo>
                    <a:pt x="6712" y="0"/>
                  </a:moveTo>
                  <a:cubicBezTo>
                    <a:pt x="6144" y="0"/>
                    <a:pt x="5605" y="156"/>
                    <a:pt x="5159" y="468"/>
                  </a:cubicBezTo>
                  <a:cubicBezTo>
                    <a:pt x="4404" y="630"/>
                    <a:pt x="4380" y="2023"/>
                    <a:pt x="3541" y="2023"/>
                  </a:cubicBezTo>
                  <a:cubicBezTo>
                    <a:pt x="3388" y="2023"/>
                    <a:pt x="3209" y="1977"/>
                    <a:pt x="2994" y="1870"/>
                  </a:cubicBezTo>
                  <a:cubicBezTo>
                    <a:pt x="2601" y="1673"/>
                    <a:pt x="2253" y="1587"/>
                    <a:pt x="1939" y="1587"/>
                  </a:cubicBezTo>
                  <a:cubicBezTo>
                    <a:pt x="1133" y="1587"/>
                    <a:pt x="551" y="2155"/>
                    <a:pt x="1" y="2888"/>
                  </a:cubicBezTo>
                  <a:cubicBezTo>
                    <a:pt x="36" y="3623"/>
                    <a:pt x="340" y="3801"/>
                    <a:pt x="733" y="3801"/>
                  </a:cubicBezTo>
                  <a:cubicBezTo>
                    <a:pt x="1056" y="3801"/>
                    <a:pt x="1439" y="3681"/>
                    <a:pt x="1784" y="3653"/>
                  </a:cubicBezTo>
                  <a:lnTo>
                    <a:pt x="1784" y="3653"/>
                  </a:lnTo>
                  <a:cubicBezTo>
                    <a:pt x="1211" y="5627"/>
                    <a:pt x="1083" y="5818"/>
                    <a:pt x="1911" y="6518"/>
                  </a:cubicBezTo>
                  <a:cubicBezTo>
                    <a:pt x="3057" y="7537"/>
                    <a:pt x="1529" y="8493"/>
                    <a:pt x="1911" y="9448"/>
                  </a:cubicBezTo>
                  <a:cubicBezTo>
                    <a:pt x="1975" y="9512"/>
                    <a:pt x="2038" y="9639"/>
                    <a:pt x="2166" y="9703"/>
                  </a:cubicBezTo>
                  <a:cubicBezTo>
                    <a:pt x="2803" y="10403"/>
                    <a:pt x="3248" y="11231"/>
                    <a:pt x="3503" y="12186"/>
                  </a:cubicBezTo>
                  <a:cubicBezTo>
                    <a:pt x="3822" y="13078"/>
                    <a:pt x="4522" y="13842"/>
                    <a:pt x="5414" y="14288"/>
                  </a:cubicBezTo>
                  <a:cubicBezTo>
                    <a:pt x="9681" y="18173"/>
                    <a:pt x="14329" y="21612"/>
                    <a:pt x="19297" y="24605"/>
                  </a:cubicBezTo>
                  <a:cubicBezTo>
                    <a:pt x="20316" y="25178"/>
                    <a:pt x="21398" y="25624"/>
                    <a:pt x="22545" y="25878"/>
                  </a:cubicBezTo>
                  <a:cubicBezTo>
                    <a:pt x="24392" y="26324"/>
                    <a:pt x="26302" y="26388"/>
                    <a:pt x="28149" y="26897"/>
                  </a:cubicBezTo>
                  <a:cubicBezTo>
                    <a:pt x="31015" y="27343"/>
                    <a:pt x="33689" y="28298"/>
                    <a:pt x="36555" y="28362"/>
                  </a:cubicBezTo>
                  <a:cubicBezTo>
                    <a:pt x="36746" y="28298"/>
                    <a:pt x="36937" y="28171"/>
                    <a:pt x="37065" y="28044"/>
                  </a:cubicBezTo>
                  <a:lnTo>
                    <a:pt x="37065" y="27725"/>
                  </a:lnTo>
                  <a:cubicBezTo>
                    <a:pt x="36874" y="27216"/>
                    <a:pt x="36491" y="26834"/>
                    <a:pt x="36046" y="26643"/>
                  </a:cubicBezTo>
                  <a:cubicBezTo>
                    <a:pt x="31333" y="23395"/>
                    <a:pt x="26812" y="19892"/>
                    <a:pt x="22545" y="16071"/>
                  </a:cubicBezTo>
                  <a:cubicBezTo>
                    <a:pt x="21972" y="15689"/>
                    <a:pt x="21398" y="15307"/>
                    <a:pt x="20953" y="14797"/>
                  </a:cubicBezTo>
                  <a:cubicBezTo>
                    <a:pt x="17386" y="12123"/>
                    <a:pt x="14775" y="8429"/>
                    <a:pt x="11209" y="5754"/>
                  </a:cubicBezTo>
                  <a:cubicBezTo>
                    <a:pt x="9935" y="4735"/>
                    <a:pt x="8725" y="3653"/>
                    <a:pt x="7579" y="2506"/>
                  </a:cubicBezTo>
                  <a:cubicBezTo>
                    <a:pt x="6624" y="1615"/>
                    <a:pt x="6560" y="1042"/>
                    <a:pt x="7579" y="341"/>
                  </a:cubicBezTo>
                  <a:lnTo>
                    <a:pt x="7452" y="86"/>
                  </a:lnTo>
                  <a:cubicBezTo>
                    <a:pt x="7203" y="29"/>
                    <a:pt x="6955" y="0"/>
                    <a:pt x="6712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2" name="Google Shape;24992;p32"/>
            <p:cNvSpPr/>
            <p:nvPr/>
          </p:nvSpPr>
          <p:spPr>
            <a:xfrm>
              <a:off x="2774325" y="2074175"/>
              <a:ext cx="800500" cy="645100"/>
            </a:xfrm>
            <a:custGeom>
              <a:avLst/>
              <a:gdLst/>
              <a:ahLst/>
              <a:cxnLst/>
              <a:rect l="l" t="t" r="r" b="b"/>
              <a:pathLst>
                <a:path w="32020" h="25804" extrusionOk="0">
                  <a:moveTo>
                    <a:pt x="9426" y="0"/>
                  </a:moveTo>
                  <a:cubicBezTo>
                    <a:pt x="8853" y="64"/>
                    <a:pt x="8343" y="318"/>
                    <a:pt x="7897" y="701"/>
                  </a:cubicBezTo>
                  <a:cubicBezTo>
                    <a:pt x="6751" y="1465"/>
                    <a:pt x="5477" y="2038"/>
                    <a:pt x="4140" y="2420"/>
                  </a:cubicBezTo>
                  <a:cubicBezTo>
                    <a:pt x="2803" y="2738"/>
                    <a:pt x="1338" y="2738"/>
                    <a:pt x="192" y="3630"/>
                  </a:cubicBezTo>
                  <a:cubicBezTo>
                    <a:pt x="1" y="4012"/>
                    <a:pt x="128" y="4458"/>
                    <a:pt x="446" y="4649"/>
                  </a:cubicBezTo>
                  <a:cubicBezTo>
                    <a:pt x="3376" y="7260"/>
                    <a:pt x="5732" y="10317"/>
                    <a:pt x="8471" y="12992"/>
                  </a:cubicBezTo>
                  <a:cubicBezTo>
                    <a:pt x="11400" y="15794"/>
                    <a:pt x="14584" y="18341"/>
                    <a:pt x="17577" y="21079"/>
                  </a:cubicBezTo>
                  <a:cubicBezTo>
                    <a:pt x="19297" y="22735"/>
                    <a:pt x="21335" y="24073"/>
                    <a:pt x="23564" y="25028"/>
                  </a:cubicBezTo>
                  <a:cubicBezTo>
                    <a:pt x="24965" y="24964"/>
                    <a:pt x="25156" y="23181"/>
                    <a:pt x="26366" y="22863"/>
                  </a:cubicBezTo>
                  <a:cubicBezTo>
                    <a:pt x="26620" y="23054"/>
                    <a:pt x="26748" y="23308"/>
                    <a:pt x="26875" y="23563"/>
                  </a:cubicBezTo>
                  <a:cubicBezTo>
                    <a:pt x="27385" y="24391"/>
                    <a:pt x="27321" y="25665"/>
                    <a:pt x="28595" y="25792"/>
                  </a:cubicBezTo>
                  <a:cubicBezTo>
                    <a:pt x="28651" y="25800"/>
                    <a:pt x="28706" y="25803"/>
                    <a:pt x="28760" y="25803"/>
                  </a:cubicBezTo>
                  <a:cubicBezTo>
                    <a:pt x="29541" y="25803"/>
                    <a:pt x="30081" y="25068"/>
                    <a:pt x="30937" y="25068"/>
                  </a:cubicBezTo>
                  <a:cubicBezTo>
                    <a:pt x="31023" y="25068"/>
                    <a:pt x="31112" y="25075"/>
                    <a:pt x="31206" y="25091"/>
                  </a:cubicBezTo>
                  <a:cubicBezTo>
                    <a:pt x="31216" y="25094"/>
                    <a:pt x="31225" y="25095"/>
                    <a:pt x="31235" y="25095"/>
                  </a:cubicBezTo>
                  <a:cubicBezTo>
                    <a:pt x="31787" y="25095"/>
                    <a:pt x="32019" y="21580"/>
                    <a:pt x="31206" y="21079"/>
                  </a:cubicBezTo>
                  <a:cubicBezTo>
                    <a:pt x="30569" y="20506"/>
                    <a:pt x="30059" y="19869"/>
                    <a:pt x="29677" y="19169"/>
                  </a:cubicBezTo>
                  <a:cubicBezTo>
                    <a:pt x="27003" y="16430"/>
                    <a:pt x="24200" y="13947"/>
                    <a:pt x="21526" y="11208"/>
                  </a:cubicBezTo>
                  <a:cubicBezTo>
                    <a:pt x="18278" y="7961"/>
                    <a:pt x="14775" y="4904"/>
                    <a:pt x="11527" y="1592"/>
                  </a:cubicBezTo>
                  <a:cubicBezTo>
                    <a:pt x="10954" y="892"/>
                    <a:pt x="10254" y="318"/>
                    <a:pt x="942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3" name="Google Shape;24993;p32"/>
            <p:cNvSpPr/>
            <p:nvPr/>
          </p:nvSpPr>
          <p:spPr>
            <a:xfrm>
              <a:off x="2535500" y="2932700"/>
              <a:ext cx="961675" cy="561650"/>
            </a:xfrm>
            <a:custGeom>
              <a:avLst/>
              <a:gdLst/>
              <a:ahLst/>
              <a:cxnLst/>
              <a:rect l="l" t="t" r="r" b="b"/>
              <a:pathLst>
                <a:path w="38467" h="22466" extrusionOk="0">
                  <a:moveTo>
                    <a:pt x="32619" y="1"/>
                  </a:moveTo>
                  <a:cubicBezTo>
                    <a:pt x="32292" y="1"/>
                    <a:pt x="31960" y="85"/>
                    <a:pt x="31652" y="239"/>
                  </a:cubicBezTo>
                  <a:cubicBezTo>
                    <a:pt x="30633" y="621"/>
                    <a:pt x="29550" y="813"/>
                    <a:pt x="28595" y="1195"/>
                  </a:cubicBezTo>
                  <a:cubicBezTo>
                    <a:pt x="24583" y="2787"/>
                    <a:pt x="20826" y="4825"/>
                    <a:pt x="17259" y="7245"/>
                  </a:cubicBezTo>
                  <a:cubicBezTo>
                    <a:pt x="14967" y="8964"/>
                    <a:pt x="12547" y="10620"/>
                    <a:pt x="10190" y="12276"/>
                  </a:cubicBezTo>
                  <a:cubicBezTo>
                    <a:pt x="7197" y="14377"/>
                    <a:pt x="4714" y="17179"/>
                    <a:pt x="1529" y="19026"/>
                  </a:cubicBezTo>
                  <a:cubicBezTo>
                    <a:pt x="956" y="19345"/>
                    <a:pt x="447" y="19854"/>
                    <a:pt x="65" y="20427"/>
                  </a:cubicBezTo>
                  <a:cubicBezTo>
                    <a:pt x="1" y="20618"/>
                    <a:pt x="1" y="20809"/>
                    <a:pt x="65" y="21000"/>
                  </a:cubicBezTo>
                  <a:cubicBezTo>
                    <a:pt x="554" y="21288"/>
                    <a:pt x="1043" y="21394"/>
                    <a:pt x="1527" y="21394"/>
                  </a:cubicBezTo>
                  <a:cubicBezTo>
                    <a:pt x="2113" y="21394"/>
                    <a:pt x="2690" y="21239"/>
                    <a:pt x="3249" y="21064"/>
                  </a:cubicBezTo>
                  <a:cubicBezTo>
                    <a:pt x="4650" y="19981"/>
                    <a:pt x="6306" y="20109"/>
                    <a:pt x="7834" y="20045"/>
                  </a:cubicBezTo>
                  <a:cubicBezTo>
                    <a:pt x="8601" y="20000"/>
                    <a:pt x="9336" y="19412"/>
                    <a:pt x="10106" y="19412"/>
                  </a:cubicBezTo>
                  <a:cubicBezTo>
                    <a:pt x="10424" y="19412"/>
                    <a:pt x="10748" y="19512"/>
                    <a:pt x="11082" y="19790"/>
                  </a:cubicBezTo>
                  <a:cubicBezTo>
                    <a:pt x="11464" y="20109"/>
                    <a:pt x="11273" y="20682"/>
                    <a:pt x="11591" y="21000"/>
                  </a:cubicBezTo>
                  <a:lnTo>
                    <a:pt x="15858" y="22465"/>
                  </a:lnTo>
                  <a:cubicBezTo>
                    <a:pt x="16495" y="22465"/>
                    <a:pt x="16877" y="21956"/>
                    <a:pt x="17196" y="21637"/>
                  </a:cubicBezTo>
                  <a:cubicBezTo>
                    <a:pt x="20189" y="19217"/>
                    <a:pt x="23182" y="16925"/>
                    <a:pt x="26048" y="14377"/>
                  </a:cubicBezTo>
                  <a:cubicBezTo>
                    <a:pt x="29614" y="11384"/>
                    <a:pt x="33308" y="8582"/>
                    <a:pt x="37192" y="6035"/>
                  </a:cubicBezTo>
                  <a:cubicBezTo>
                    <a:pt x="37766" y="5653"/>
                    <a:pt x="38466" y="5398"/>
                    <a:pt x="38466" y="4506"/>
                  </a:cubicBezTo>
                  <a:cubicBezTo>
                    <a:pt x="38148" y="4124"/>
                    <a:pt x="37893" y="3678"/>
                    <a:pt x="37766" y="3169"/>
                  </a:cubicBezTo>
                  <a:cubicBezTo>
                    <a:pt x="37317" y="1373"/>
                    <a:pt x="36719" y="714"/>
                    <a:pt x="35232" y="714"/>
                  </a:cubicBezTo>
                  <a:cubicBezTo>
                    <a:pt x="35032" y="714"/>
                    <a:pt x="34815" y="726"/>
                    <a:pt x="34581" y="749"/>
                  </a:cubicBezTo>
                  <a:cubicBezTo>
                    <a:pt x="33945" y="749"/>
                    <a:pt x="33690" y="367"/>
                    <a:pt x="33244" y="112"/>
                  </a:cubicBezTo>
                  <a:cubicBezTo>
                    <a:pt x="33043" y="37"/>
                    <a:pt x="32832" y="1"/>
                    <a:pt x="326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4" name="Google Shape;24994;p32"/>
            <p:cNvSpPr/>
            <p:nvPr/>
          </p:nvSpPr>
          <p:spPr>
            <a:xfrm>
              <a:off x="5025550" y="2196350"/>
              <a:ext cx="856575" cy="588550"/>
            </a:xfrm>
            <a:custGeom>
              <a:avLst/>
              <a:gdLst/>
              <a:ahLst/>
              <a:cxnLst/>
              <a:rect l="l" t="t" r="r" b="b"/>
              <a:pathLst>
                <a:path w="34263" h="23542" extrusionOk="0">
                  <a:moveTo>
                    <a:pt x="12384" y="0"/>
                  </a:moveTo>
                  <a:cubicBezTo>
                    <a:pt x="12124" y="0"/>
                    <a:pt x="11888" y="124"/>
                    <a:pt x="11782" y="335"/>
                  </a:cubicBezTo>
                  <a:cubicBezTo>
                    <a:pt x="11400" y="717"/>
                    <a:pt x="10763" y="335"/>
                    <a:pt x="10445" y="845"/>
                  </a:cubicBezTo>
                  <a:cubicBezTo>
                    <a:pt x="10381" y="972"/>
                    <a:pt x="10381" y="1163"/>
                    <a:pt x="10318" y="1290"/>
                  </a:cubicBezTo>
                  <a:cubicBezTo>
                    <a:pt x="9044" y="1927"/>
                    <a:pt x="7388" y="1290"/>
                    <a:pt x="6369" y="2182"/>
                  </a:cubicBezTo>
                  <a:cubicBezTo>
                    <a:pt x="5945" y="2536"/>
                    <a:pt x="5599" y="2614"/>
                    <a:pt x="5255" y="2614"/>
                  </a:cubicBezTo>
                  <a:cubicBezTo>
                    <a:pt x="4980" y="2614"/>
                    <a:pt x="4706" y="2564"/>
                    <a:pt x="4395" y="2564"/>
                  </a:cubicBezTo>
                  <a:cubicBezTo>
                    <a:pt x="4027" y="2963"/>
                    <a:pt x="3600" y="3066"/>
                    <a:pt x="3157" y="3066"/>
                  </a:cubicBezTo>
                  <a:cubicBezTo>
                    <a:pt x="2679" y="3066"/>
                    <a:pt x="2182" y="2946"/>
                    <a:pt x="1720" y="2946"/>
                  </a:cubicBezTo>
                  <a:cubicBezTo>
                    <a:pt x="1450" y="2946"/>
                    <a:pt x="1195" y="2890"/>
                    <a:pt x="953" y="2890"/>
                  </a:cubicBezTo>
                  <a:cubicBezTo>
                    <a:pt x="682" y="2890"/>
                    <a:pt x="428" y="2961"/>
                    <a:pt x="192" y="3265"/>
                  </a:cubicBezTo>
                  <a:cubicBezTo>
                    <a:pt x="1" y="4857"/>
                    <a:pt x="1274" y="5748"/>
                    <a:pt x="2039" y="6767"/>
                  </a:cubicBezTo>
                  <a:cubicBezTo>
                    <a:pt x="4268" y="9697"/>
                    <a:pt x="7324" y="11671"/>
                    <a:pt x="9935" y="14218"/>
                  </a:cubicBezTo>
                  <a:cubicBezTo>
                    <a:pt x="13374" y="17530"/>
                    <a:pt x="17386" y="20077"/>
                    <a:pt x="21462" y="22624"/>
                  </a:cubicBezTo>
                  <a:cubicBezTo>
                    <a:pt x="22163" y="23070"/>
                    <a:pt x="22991" y="23198"/>
                    <a:pt x="23882" y="23198"/>
                  </a:cubicBezTo>
                  <a:cubicBezTo>
                    <a:pt x="25241" y="23198"/>
                    <a:pt x="26628" y="23141"/>
                    <a:pt x="28024" y="23141"/>
                  </a:cubicBezTo>
                  <a:cubicBezTo>
                    <a:pt x="28722" y="23141"/>
                    <a:pt x="29423" y="23155"/>
                    <a:pt x="30123" y="23198"/>
                  </a:cubicBezTo>
                  <a:cubicBezTo>
                    <a:pt x="30378" y="23261"/>
                    <a:pt x="30633" y="23325"/>
                    <a:pt x="30887" y="23325"/>
                  </a:cubicBezTo>
                  <a:cubicBezTo>
                    <a:pt x="31588" y="23325"/>
                    <a:pt x="32352" y="23389"/>
                    <a:pt x="33053" y="23516"/>
                  </a:cubicBezTo>
                  <a:cubicBezTo>
                    <a:pt x="33121" y="23533"/>
                    <a:pt x="33189" y="23541"/>
                    <a:pt x="33257" y="23541"/>
                  </a:cubicBezTo>
                  <a:cubicBezTo>
                    <a:pt x="33444" y="23541"/>
                    <a:pt x="33630" y="23482"/>
                    <a:pt x="33817" y="23389"/>
                  </a:cubicBezTo>
                  <a:cubicBezTo>
                    <a:pt x="34263" y="22497"/>
                    <a:pt x="33498" y="22179"/>
                    <a:pt x="32989" y="21797"/>
                  </a:cubicBezTo>
                  <a:cubicBezTo>
                    <a:pt x="32097" y="21223"/>
                    <a:pt x="31333" y="20587"/>
                    <a:pt x="30505" y="19886"/>
                  </a:cubicBezTo>
                  <a:cubicBezTo>
                    <a:pt x="30378" y="19759"/>
                    <a:pt x="30251" y="19631"/>
                    <a:pt x="30123" y="19568"/>
                  </a:cubicBezTo>
                  <a:cubicBezTo>
                    <a:pt x="29805" y="19377"/>
                    <a:pt x="29550" y="19186"/>
                    <a:pt x="29295" y="18931"/>
                  </a:cubicBezTo>
                  <a:cubicBezTo>
                    <a:pt x="25411" y="14982"/>
                    <a:pt x="20825" y="11798"/>
                    <a:pt x="17769" y="7022"/>
                  </a:cubicBezTo>
                  <a:cubicBezTo>
                    <a:pt x="16176" y="4538"/>
                    <a:pt x="13948" y="2628"/>
                    <a:pt x="12546" y="17"/>
                  </a:cubicBezTo>
                  <a:cubicBezTo>
                    <a:pt x="12492" y="6"/>
                    <a:pt x="12437" y="0"/>
                    <a:pt x="12384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5" name="Google Shape;24995;p32"/>
            <p:cNvSpPr/>
            <p:nvPr/>
          </p:nvSpPr>
          <p:spPr>
            <a:xfrm>
              <a:off x="1081925" y="2424425"/>
              <a:ext cx="1003050" cy="372950"/>
            </a:xfrm>
            <a:custGeom>
              <a:avLst/>
              <a:gdLst/>
              <a:ahLst/>
              <a:cxnLst/>
              <a:rect l="l" t="t" r="r" b="b"/>
              <a:pathLst>
                <a:path w="40122" h="14918" extrusionOk="0">
                  <a:moveTo>
                    <a:pt x="7911" y="0"/>
                  </a:moveTo>
                  <a:cubicBezTo>
                    <a:pt x="5191" y="0"/>
                    <a:pt x="2508" y="398"/>
                    <a:pt x="1" y="1911"/>
                  </a:cubicBezTo>
                  <a:cubicBezTo>
                    <a:pt x="1911" y="3439"/>
                    <a:pt x="4204" y="4013"/>
                    <a:pt x="6305" y="5095"/>
                  </a:cubicBezTo>
                  <a:cubicBezTo>
                    <a:pt x="12610" y="8343"/>
                    <a:pt x="18851" y="11591"/>
                    <a:pt x="25347" y="14393"/>
                  </a:cubicBezTo>
                  <a:cubicBezTo>
                    <a:pt x="25936" y="14768"/>
                    <a:pt x="26616" y="14918"/>
                    <a:pt x="27310" y="14918"/>
                  </a:cubicBezTo>
                  <a:cubicBezTo>
                    <a:pt x="27441" y="14918"/>
                    <a:pt x="27572" y="14913"/>
                    <a:pt x="27703" y="14903"/>
                  </a:cubicBezTo>
                  <a:cubicBezTo>
                    <a:pt x="31269" y="14584"/>
                    <a:pt x="34772" y="13693"/>
                    <a:pt x="38402" y="13374"/>
                  </a:cubicBezTo>
                  <a:cubicBezTo>
                    <a:pt x="39039" y="13310"/>
                    <a:pt x="39803" y="13374"/>
                    <a:pt x="40121" y="12483"/>
                  </a:cubicBezTo>
                  <a:cubicBezTo>
                    <a:pt x="39485" y="11273"/>
                    <a:pt x="38147" y="11209"/>
                    <a:pt x="37065" y="10636"/>
                  </a:cubicBezTo>
                  <a:lnTo>
                    <a:pt x="36874" y="10508"/>
                  </a:lnTo>
                  <a:lnTo>
                    <a:pt x="36491" y="10190"/>
                  </a:lnTo>
                  <a:cubicBezTo>
                    <a:pt x="36364" y="10126"/>
                    <a:pt x="36173" y="9999"/>
                    <a:pt x="36046" y="9935"/>
                  </a:cubicBezTo>
                  <a:cubicBezTo>
                    <a:pt x="35727" y="9744"/>
                    <a:pt x="35345" y="9553"/>
                    <a:pt x="34963" y="9426"/>
                  </a:cubicBezTo>
                  <a:lnTo>
                    <a:pt x="34581" y="9235"/>
                  </a:lnTo>
                  <a:cubicBezTo>
                    <a:pt x="34262" y="9044"/>
                    <a:pt x="34008" y="8853"/>
                    <a:pt x="33753" y="8661"/>
                  </a:cubicBezTo>
                  <a:cubicBezTo>
                    <a:pt x="33307" y="8279"/>
                    <a:pt x="32861" y="7961"/>
                    <a:pt x="32352" y="7706"/>
                  </a:cubicBezTo>
                  <a:cubicBezTo>
                    <a:pt x="27639" y="5223"/>
                    <a:pt x="22990" y="2484"/>
                    <a:pt x="18214" y="64"/>
                  </a:cubicBezTo>
                  <a:cubicBezTo>
                    <a:pt x="17323" y="64"/>
                    <a:pt x="16431" y="64"/>
                    <a:pt x="15603" y="192"/>
                  </a:cubicBezTo>
                  <a:cubicBezTo>
                    <a:pt x="14966" y="287"/>
                    <a:pt x="14329" y="335"/>
                    <a:pt x="13693" y="335"/>
                  </a:cubicBezTo>
                  <a:cubicBezTo>
                    <a:pt x="13056" y="335"/>
                    <a:pt x="12419" y="287"/>
                    <a:pt x="11782" y="192"/>
                  </a:cubicBezTo>
                  <a:cubicBezTo>
                    <a:pt x="10493" y="89"/>
                    <a:pt x="9198" y="0"/>
                    <a:pt x="7911" y="0"/>
                  </a:cubicBezTo>
                  <a:close/>
                </a:path>
              </a:pathLst>
            </a:custGeom>
            <a:solidFill>
              <a:srgbClr val="FE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6" name="Google Shape;24996;p32"/>
            <p:cNvSpPr/>
            <p:nvPr/>
          </p:nvSpPr>
          <p:spPr>
            <a:xfrm>
              <a:off x="1078750" y="2781050"/>
              <a:ext cx="1106525" cy="482825"/>
            </a:xfrm>
            <a:custGeom>
              <a:avLst/>
              <a:gdLst/>
              <a:ahLst/>
              <a:cxnLst/>
              <a:rect l="l" t="t" r="r" b="b"/>
              <a:pathLst>
                <a:path w="44261" h="19313" extrusionOk="0">
                  <a:moveTo>
                    <a:pt x="42987" y="1"/>
                  </a:moveTo>
                  <a:cubicBezTo>
                    <a:pt x="38529" y="1"/>
                    <a:pt x="34071" y="638"/>
                    <a:pt x="29804" y="1911"/>
                  </a:cubicBezTo>
                  <a:cubicBezTo>
                    <a:pt x="29105" y="1882"/>
                    <a:pt x="28392" y="1773"/>
                    <a:pt x="27690" y="1773"/>
                  </a:cubicBezTo>
                  <a:cubicBezTo>
                    <a:pt x="26859" y="1773"/>
                    <a:pt x="26043" y="1926"/>
                    <a:pt x="25283" y="2548"/>
                  </a:cubicBezTo>
                  <a:cubicBezTo>
                    <a:pt x="24455" y="2930"/>
                    <a:pt x="23563" y="3312"/>
                    <a:pt x="22799" y="3758"/>
                  </a:cubicBezTo>
                  <a:cubicBezTo>
                    <a:pt x="16431" y="6496"/>
                    <a:pt x="10317" y="9808"/>
                    <a:pt x="4522" y="13693"/>
                  </a:cubicBezTo>
                  <a:cubicBezTo>
                    <a:pt x="3057" y="14648"/>
                    <a:pt x="1210" y="14966"/>
                    <a:pt x="0" y="16304"/>
                  </a:cubicBezTo>
                  <a:cubicBezTo>
                    <a:pt x="128" y="16431"/>
                    <a:pt x="255" y="16622"/>
                    <a:pt x="382" y="16686"/>
                  </a:cubicBezTo>
                  <a:cubicBezTo>
                    <a:pt x="3694" y="17705"/>
                    <a:pt x="7069" y="18469"/>
                    <a:pt x="10508" y="18915"/>
                  </a:cubicBezTo>
                  <a:cubicBezTo>
                    <a:pt x="11622" y="19180"/>
                    <a:pt x="12737" y="19313"/>
                    <a:pt x="13851" y="19313"/>
                  </a:cubicBezTo>
                  <a:cubicBezTo>
                    <a:pt x="14074" y="19313"/>
                    <a:pt x="14297" y="19308"/>
                    <a:pt x="14520" y="19297"/>
                  </a:cubicBezTo>
                  <a:cubicBezTo>
                    <a:pt x="17768" y="16686"/>
                    <a:pt x="21143" y="14202"/>
                    <a:pt x="24518" y="11719"/>
                  </a:cubicBezTo>
                  <a:cubicBezTo>
                    <a:pt x="26875" y="9872"/>
                    <a:pt x="29040" y="7706"/>
                    <a:pt x="31842" y="6496"/>
                  </a:cubicBezTo>
                  <a:cubicBezTo>
                    <a:pt x="32161" y="6305"/>
                    <a:pt x="32415" y="6114"/>
                    <a:pt x="32670" y="5987"/>
                  </a:cubicBezTo>
                  <a:lnTo>
                    <a:pt x="33052" y="5732"/>
                  </a:lnTo>
                  <a:lnTo>
                    <a:pt x="33562" y="5477"/>
                  </a:lnTo>
                  <a:cubicBezTo>
                    <a:pt x="33689" y="5414"/>
                    <a:pt x="33816" y="5350"/>
                    <a:pt x="33944" y="5286"/>
                  </a:cubicBezTo>
                  <a:lnTo>
                    <a:pt x="34517" y="5032"/>
                  </a:lnTo>
                  <a:lnTo>
                    <a:pt x="34899" y="4841"/>
                  </a:lnTo>
                  <a:cubicBezTo>
                    <a:pt x="35281" y="4650"/>
                    <a:pt x="35727" y="4522"/>
                    <a:pt x="36173" y="4395"/>
                  </a:cubicBezTo>
                  <a:lnTo>
                    <a:pt x="36618" y="4204"/>
                  </a:lnTo>
                  <a:cubicBezTo>
                    <a:pt x="36746" y="4140"/>
                    <a:pt x="36937" y="4076"/>
                    <a:pt x="37064" y="4013"/>
                  </a:cubicBezTo>
                  <a:lnTo>
                    <a:pt x="37574" y="3822"/>
                  </a:lnTo>
                  <a:cubicBezTo>
                    <a:pt x="39675" y="2930"/>
                    <a:pt x="42032" y="2484"/>
                    <a:pt x="43878" y="956"/>
                  </a:cubicBezTo>
                  <a:cubicBezTo>
                    <a:pt x="44261" y="1"/>
                    <a:pt x="43624" y="1"/>
                    <a:pt x="42987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7" name="Google Shape;24997;p32"/>
            <p:cNvSpPr/>
            <p:nvPr/>
          </p:nvSpPr>
          <p:spPr>
            <a:xfrm>
              <a:off x="3589475" y="2106725"/>
              <a:ext cx="646425" cy="513325"/>
            </a:xfrm>
            <a:custGeom>
              <a:avLst/>
              <a:gdLst/>
              <a:ahLst/>
              <a:cxnLst/>
              <a:rect l="l" t="t" r="r" b="b"/>
              <a:pathLst>
                <a:path w="25857" h="20533" extrusionOk="0">
                  <a:moveTo>
                    <a:pt x="3921" y="0"/>
                  </a:moveTo>
                  <a:cubicBezTo>
                    <a:pt x="2646" y="0"/>
                    <a:pt x="1587" y="991"/>
                    <a:pt x="319" y="991"/>
                  </a:cubicBezTo>
                  <a:cubicBezTo>
                    <a:pt x="1" y="1819"/>
                    <a:pt x="701" y="2264"/>
                    <a:pt x="1211" y="2710"/>
                  </a:cubicBezTo>
                  <a:cubicBezTo>
                    <a:pt x="5478" y="7104"/>
                    <a:pt x="9681" y="11626"/>
                    <a:pt x="14393" y="15638"/>
                  </a:cubicBezTo>
                  <a:cubicBezTo>
                    <a:pt x="16304" y="17230"/>
                    <a:pt x="18087" y="19141"/>
                    <a:pt x="20316" y="20287"/>
                  </a:cubicBezTo>
                  <a:cubicBezTo>
                    <a:pt x="20778" y="20434"/>
                    <a:pt x="21205" y="20532"/>
                    <a:pt x="21567" y="20532"/>
                  </a:cubicBezTo>
                  <a:cubicBezTo>
                    <a:pt x="22306" y="20532"/>
                    <a:pt x="22779" y="20124"/>
                    <a:pt x="22736" y="18886"/>
                  </a:cubicBezTo>
                  <a:cubicBezTo>
                    <a:pt x="22736" y="18058"/>
                    <a:pt x="23309" y="17612"/>
                    <a:pt x="23755" y="17103"/>
                  </a:cubicBezTo>
                  <a:cubicBezTo>
                    <a:pt x="24901" y="15893"/>
                    <a:pt x="25856" y="14555"/>
                    <a:pt x="25347" y="12708"/>
                  </a:cubicBezTo>
                  <a:cubicBezTo>
                    <a:pt x="24328" y="10862"/>
                    <a:pt x="22609" y="9588"/>
                    <a:pt x="21335" y="7932"/>
                  </a:cubicBezTo>
                  <a:cubicBezTo>
                    <a:pt x="19743" y="5894"/>
                    <a:pt x="17769" y="4175"/>
                    <a:pt x="16877" y="1691"/>
                  </a:cubicBezTo>
                  <a:cubicBezTo>
                    <a:pt x="15794" y="1946"/>
                    <a:pt x="14648" y="2137"/>
                    <a:pt x="13565" y="2201"/>
                  </a:cubicBezTo>
                  <a:cubicBezTo>
                    <a:pt x="11145" y="2201"/>
                    <a:pt x="9171" y="1182"/>
                    <a:pt x="7006" y="481"/>
                  </a:cubicBezTo>
                  <a:cubicBezTo>
                    <a:pt x="6114" y="163"/>
                    <a:pt x="5223" y="35"/>
                    <a:pt x="4331" y="35"/>
                  </a:cubicBezTo>
                  <a:cubicBezTo>
                    <a:pt x="4192" y="11"/>
                    <a:pt x="4055" y="0"/>
                    <a:pt x="392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8" name="Google Shape;24998;p32"/>
            <p:cNvSpPr/>
            <p:nvPr/>
          </p:nvSpPr>
          <p:spPr>
            <a:xfrm>
              <a:off x="750775" y="2492875"/>
              <a:ext cx="913875" cy="364625"/>
            </a:xfrm>
            <a:custGeom>
              <a:avLst/>
              <a:gdLst/>
              <a:ahLst/>
              <a:cxnLst/>
              <a:rect l="l" t="t" r="r" b="b"/>
              <a:pathLst>
                <a:path w="36555" h="14585" extrusionOk="0">
                  <a:moveTo>
                    <a:pt x="11591" y="1"/>
                  </a:moveTo>
                  <a:cubicBezTo>
                    <a:pt x="11463" y="65"/>
                    <a:pt x="11272" y="128"/>
                    <a:pt x="11081" y="192"/>
                  </a:cubicBezTo>
                  <a:cubicBezTo>
                    <a:pt x="9043" y="1275"/>
                    <a:pt x="7324" y="2867"/>
                    <a:pt x="5095" y="3695"/>
                  </a:cubicBezTo>
                  <a:cubicBezTo>
                    <a:pt x="3868" y="4063"/>
                    <a:pt x="3291" y="5612"/>
                    <a:pt x="1885" y="5612"/>
                  </a:cubicBezTo>
                  <a:cubicBezTo>
                    <a:pt x="1831" y="5612"/>
                    <a:pt x="1776" y="5610"/>
                    <a:pt x="1720" y="5605"/>
                  </a:cubicBezTo>
                  <a:cubicBezTo>
                    <a:pt x="1338" y="6242"/>
                    <a:pt x="446" y="6306"/>
                    <a:pt x="64" y="7006"/>
                  </a:cubicBezTo>
                  <a:cubicBezTo>
                    <a:pt x="0" y="7325"/>
                    <a:pt x="191" y="7643"/>
                    <a:pt x="573" y="7707"/>
                  </a:cubicBezTo>
                  <a:cubicBezTo>
                    <a:pt x="4840" y="8598"/>
                    <a:pt x="8980" y="9999"/>
                    <a:pt x="13183" y="11082"/>
                  </a:cubicBezTo>
                  <a:cubicBezTo>
                    <a:pt x="13565" y="11146"/>
                    <a:pt x="13947" y="11209"/>
                    <a:pt x="14329" y="11337"/>
                  </a:cubicBezTo>
                  <a:cubicBezTo>
                    <a:pt x="14457" y="11400"/>
                    <a:pt x="14648" y="11464"/>
                    <a:pt x="14839" y="11528"/>
                  </a:cubicBezTo>
                  <a:cubicBezTo>
                    <a:pt x="18469" y="12547"/>
                    <a:pt x="21908" y="14202"/>
                    <a:pt x="25665" y="14585"/>
                  </a:cubicBezTo>
                  <a:cubicBezTo>
                    <a:pt x="28849" y="14202"/>
                    <a:pt x="32033" y="13375"/>
                    <a:pt x="35217" y="12992"/>
                  </a:cubicBezTo>
                  <a:cubicBezTo>
                    <a:pt x="35791" y="12929"/>
                    <a:pt x="36300" y="12547"/>
                    <a:pt x="36555" y="12037"/>
                  </a:cubicBezTo>
                  <a:cubicBezTo>
                    <a:pt x="36491" y="11464"/>
                    <a:pt x="35982" y="11337"/>
                    <a:pt x="35600" y="11209"/>
                  </a:cubicBezTo>
                  <a:cubicBezTo>
                    <a:pt x="33052" y="10190"/>
                    <a:pt x="30632" y="8917"/>
                    <a:pt x="28149" y="7834"/>
                  </a:cubicBezTo>
                  <a:cubicBezTo>
                    <a:pt x="22544" y="5350"/>
                    <a:pt x="17068" y="2739"/>
                    <a:pt x="11591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9" name="Google Shape;24999;p32"/>
            <p:cNvSpPr/>
            <p:nvPr/>
          </p:nvSpPr>
          <p:spPr>
            <a:xfrm>
              <a:off x="1557975" y="2262025"/>
              <a:ext cx="740350" cy="487200"/>
            </a:xfrm>
            <a:custGeom>
              <a:avLst/>
              <a:gdLst/>
              <a:ahLst/>
              <a:cxnLst/>
              <a:rect l="l" t="t" r="r" b="b"/>
              <a:pathLst>
                <a:path w="29614" h="19488" extrusionOk="0">
                  <a:moveTo>
                    <a:pt x="12928" y="1"/>
                  </a:moveTo>
                  <a:lnTo>
                    <a:pt x="6814" y="4268"/>
                  </a:lnTo>
                  <a:cubicBezTo>
                    <a:pt x="5158" y="4904"/>
                    <a:pt x="3503" y="5478"/>
                    <a:pt x="1783" y="6114"/>
                  </a:cubicBezTo>
                  <a:cubicBezTo>
                    <a:pt x="1210" y="6178"/>
                    <a:pt x="509" y="6051"/>
                    <a:pt x="0" y="6496"/>
                  </a:cubicBezTo>
                  <a:cubicBezTo>
                    <a:pt x="5668" y="7770"/>
                    <a:pt x="9935" y="11591"/>
                    <a:pt x="14902" y="14202"/>
                  </a:cubicBezTo>
                  <a:cubicBezTo>
                    <a:pt x="15539" y="14521"/>
                    <a:pt x="16176" y="14966"/>
                    <a:pt x="16749" y="15412"/>
                  </a:cubicBezTo>
                  <a:lnTo>
                    <a:pt x="16940" y="15540"/>
                  </a:lnTo>
                  <a:cubicBezTo>
                    <a:pt x="17067" y="15667"/>
                    <a:pt x="17195" y="15731"/>
                    <a:pt x="17322" y="15858"/>
                  </a:cubicBezTo>
                  <a:cubicBezTo>
                    <a:pt x="17577" y="15922"/>
                    <a:pt x="17768" y="16049"/>
                    <a:pt x="18023" y="16113"/>
                  </a:cubicBezTo>
                  <a:cubicBezTo>
                    <a:pt x="18214" y="16176"/>
                    <a:pt x="18405" y="16304"/>
                    <a:pt x="18596" y="16431"/>
                  </a:cubicBezTo>
                  <a:cubicBezTo>
                    <a:pt x="18723" y="16495"/>
                    <a:pt x="18850" y="16622"/>
                    <a:pt x="18978" y="16686"/>
                  </a:cubicBezTo>
                  <a:cubicBezTo>
                    <a:pt x="20634" y="17896"/>
                    <a:pt x="22608" y="18342"/>
                    <a:pt x="24455" y="19170"/>
                  </a:cubicBezTo>
                  <a:cubicBezTo>
                    <a:pt x="24709" y="19233"/>
                    <a:pt x="24964" y="19361"/>
                    <a:pt x="25219" y="19424"/>
                  </a:cubicBezTo>
                  <a:lnTo>
                    <a:pt x="25792" y="19424"/>
                  </a:lnTo>
                  <a:cubicBezTo>
                    <a:pt x="26938" y="19042"/>
                    <a:pt x="28212" y="19488"/>
                    <a:pt x="29295" y="18851"/>
                  </a:cubicBezTo>
                  <a:cubicBezTo>
                    <a:pt x="29613" y="17514"/>
                    <a:pt x="28594" y="16750"/>
                    <a:pt x="27957" y="15794"/>
                  </a:cubicBezTo>
                  <a:cubicBezTo>
                    <a:pt x="27703" y="15285"/>
                    <a:pt x="27002" y="14903"/>
                    <a:pt x="27066" y="14393"/>
                  </a:cubicBezTo>
                  <a:cubicBezTo>
                    <a:pt x="27384" y="12164"/>
                    <a:pt x="25728" y="10954"/>
                    <a:pt x="24582" y="9553"/>
                  </a:cubicBezTo>
                  <a:cubicBezTo>
                    <a:pt x="24455" y="9362"/>
                    <a:pt x="24391" y="9235"/>
                    <a:pt x="24264" y="9108"/>
                  </a:cubicBezTo>
                  <a:lnTo>
                    <a:pt x="24073" y="8853"/>
                  </a:lnTo>
                  <a:cubicBezTo>
                    <a:pt x="23882" y="8598"/>
                    <a:pt x="23627" y="8343"/>
                    <a:pt x="23308" y="8152"/>
                  </a:cubicBezTo>
                  <a:cubicBezTo>
                    <a:pt x="22417" y="7579"/>
                    <a:pt x="21589" y="6879"/>
                    <a:pt x="20697" y="6242"/>
                  </a:cubicBezTo>
                  <a:cubicBezTo>
                    <a:pt x="18086" y="4331"/>
                    <a:pt x="15921" y="1848"/>
                    <a:pt x="13183" y="64"/>
                  </a:cubicBezTo>
                  <a:lnTo>
                    <a:pt x="12928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0" name="Google Shape;25000;p32"/>
            <p:cNvSpPr/>
            <p:nvPr/>
          </p:nvSpPr>
          <p:spPr>
            <a:xfrm>
              <a:off x="3896750" y="2959125"/>
              <a:ext cx="929825" cy="646650"/>
            </a:xfrm>
            <a:custGeom>
              <a:avLst/>
              <a:gdLst/>
              <a:ahLst/>
              <a:cxnLst/>
              <a:rect l="l" t="t" r="r" b="b"/>
              <a:pathLst>
                <a:path w="37193" h="25866" extrusionOk="0">
                  <a:moveTo>
                    <a:pt x="34870" y="0"/>
                  </a:moveTo>
                  <a:cubicBezTo>
                    <a:pt x="34787" y="0"/>
                    <a:pt x="34699" y="20"/>
                    <a:pt x="34645" y="74"/>
                  </a:cubicBezTo>
                  <a:cubicBezTo>
                    <a:pt x="34326" y="2303"/>
                    <a:pt x="33308" y="3895"/>
                    <a:pt x="30951" y="4468"/>
                  </a:cubicBezTo>
                  <a:cubicBezTo>
                    <a:pt x="30696" y="4468"/>
                    <a:pt x="30505" y="4532"/>
                    <a:pt x="30251" y="4532"/>
                  </a:cubicBezTo>
                  <a:cubicBezTo>
                    <a:pt x="30169" y="4559"/>
                    <a:pt x="30090" y="4572"/>
                    <a:pt x="30015" y="4572"/>
                  </a:cubicBezTo>
                  <a:cubicBezTo>
                    <a:pt x="29738" y="4572"/>
                    <a:pt x="29509" y="4400"/>
                    <a:pt x="29359" y="4150"/>
                  </a:cubicBezTo>
                  <a:cubicBezTo>
                    <a:pt x="28850" y="2558"/>
                    <a:pt x="30378" y="2112"/>
                    <a:pt x="31015" y="1157"/>
                  </a:cubicBezTo>
                  <a:cubicBezTo>
                    <a:pt x="31015" y="966"/>
                    <a:pt x="30951" y="838"/>
                    <a:pt x="30888" y="711"/>
                  </a:cubicBezTo>
                  <a:cubicBezTo>
                    <a:pt x="30627" y="638"/>
                    <a:pt x="30388" y="604"/>
                    <a:pt x="30169" y="604"/>
                  </a:cubicBezTo>
                  <a:cubicBezTo>
                    <a:pt x="29050" y="604"/>
                    <a:pt x="28437" y="1482"/>
                    <a:pt x="27958" y="2494"/>
                  </a:cubicBezTo>
                  <a:cubicBezTo>
                    <a:pt x="27767" y="3067"/>
                    <a:pt x="27576" y="3704"/>
                    <a:pt x="26939" y="4086"/>
                  </a:cubicBezTo>
                  <a:cubicBezTo>
                    <a:pt x="27894" y="3194"/>
                    <a:pt x="27640" y="2494"/>
                    <a:pt x="26621" y="1857"/>
                  </a:cubicBezTo>
                  <a:cubicBezTo>
                    <a:pt x="25856" y="1857"/>
                    <a:pt x="25156" y="2176"/>
                    <a:pt x="24583" y="2685"/>
                  </a:cubicBezTo>
                  <a:cubicBezTo>
                    <a:pt x="20443" y="5551"/>
                    <a:pt x="16495" y="8799"/>
                    <a:pt x="12610" y="11855"/>
                  </a:cubicBezTo>
                  <a:cubicBezTo>
                    <a:pt x="8789" y="14849"/>
                    <a:pt x="5350" y="18351"/>
                    <a:pt x="1274" y="21153"/>
                  </a:cubicBezTo>
                  <a:cubicBezTo>
                    <a:pt x="701" y="21599"/>
                    <a:pt x="1" y="22045"/>
                    <a:pt x="319" y="23000"/>
                  </a:cubicBezTo>
                  <a:cubicBezTo>
                    <a:pt x="623" y="23117"/>
                    <a:pt x="935" y="23174"/>
                    <a:pt x="1243" y="23174"/>
                  </a:cubicBezTo>
                  <a:cubicBezTo>
                    <a:pt x="1775" y="23174"/>
                    <a:pt x="2296" y="23004"/>
                    <a:pt x="2739" y="22682"/>
                  </a:cubicBezTo>
                  <a:cubicBezTo>
                    <a:pt x="3202" y="22195"/>
                    <a:pt x="3618" y="22024"/>
                    <a:pt x="4015" y="22024"/>
                  </a:cubicBezTo>
                  <a:cubicBezTo>
                    <a:pt x="4659" y="22024"/>
                    <a:pt x="5255" y="22470"/>
                    <a:pt x="5923" y="22745"/>
                  </a:cubicBezTo>
                  <a:cubicBezTo>
                    <a:pt x="6051" y="23064"/>
                    <a:pt x="6178" y="23382"/>
                    <a:pt x="6369" y="23637"/>
                  </a:cubicBezTo>
                  <a:cubicBezTo>
                    <a:pt x="6433" y="23764"/>
                    <a:pt x="6560" y="23892"/>
                    <a:pt x="6751" y="23955"/>
                  </a:cubicBezTo>
                  <a:cubicBezTo>
                    <a:pt x="7452" y="24146"/>
                    <a:pt x="7707" y="24783"/>
                    <a:pt x="8025" y="25356"/>
                  </a:cubicBezTo>
                  <a:cubicBezTo>
                    <a:pt x="8152" y="25611"/>
                    <a:pt x="8471" y="25802"/>
                    <a:pt x="8789" y="25866"/>
                  </a:cubicBezTo>
                  <a:cubicBezTo>
                    <a:pt x="10318" y="24529"/>
                    <a:pt x="11973" y="23382"/>
                    <a:pt x="13374" y="21981"/>
                  </a:cubicBezTo>
                  <a:cubicBezTo>
                    <a:pt x="18597" y="16632"/>
                    <a:pt x="24646" y="12238"/>
                    <a:pt x="30760" y="7907"/>
                  </a:cubicBezTo>
                  <a:cubicBezTo>
                    <a:pt x="32734" y="6506"/>
                    <a:pt x="35027" y="5423"/>
                    <a:pt x="36810" y="3704"/>
                  </a:cubicBezTo>
                  <a:cubicBezTo>
                    <a:pt x="37065" y="3449"/>
                    <a:pt x="37192" y="3067"/>
                    <a:pt x="37065" y="2685"/>
                  </a:cubicBezTo>
                  <a:cubicBezTo>
                    <a:pt x="36683" y="1602"/>
                    <a:pt x="35091" y="1475"/>
                    <a:pt x="35091" y="74"/>
                  </a:cubicBezTo>
                  <a:cubicBezTo>
                    <a:pt x="35091" y="37"/>
                    <a:pt x="34985" y="0"/>
                    <a:pt x="3487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1" name="Google Shape;25001;p32"/>
            <p:cNvSpPr/>
            <p:nvPr/>
          </p:nvSpPr>
          <p:spPr>
            <a:xfrm>
              <a:off x="1452875" y="2780250"/>
              <a:ext cx="840675" cy="483475"/>
            </a:xfrm>
            <a:custGeom>
              <a:avLst/>
              <a:gdLst/>
              <a:ahLst/>
              <a:cxnLst/>
              <a:rect l="l" t="t" r="r" b="b"/>
              <a:pathLst>
                <a:path w="33627" h="19339" extrusionOk="0">
                  <a:moveTo>
                    <a:pt x="31843" y="1"/>
                  </a:moveTo>
                  <a:cubicBezTo>
                    <a:pt x="31445" y="1"/>
                    <a:pt x="31047" y="128"/>
                    <a:pt x="30633" y="287"/>
                  </a:cubicBezTo>
                  <a:cubicBezTo>
                    <a:pt x="30378" y="415"/>
                    <a:pt x="30187" y="542"/>
                    <a:pt x="29932" y="670"/>
                  </a:cubicBezTo>
                  <a:cubicBezTo>
                    <a:pt x="29423" y="988"/>
                    <a:pt x="28913" y="1243"/>
                    <a:pt x="28340" y="1497"/>
                  </a:cubicBezTo>
                  <a:cubicBezTo>
                    <a:pt x="26366" y="2580"/>
                    <a:pt x="24137" y="3217"/>
                    <a:pt x="22163" y="4363"/>
                  </a:cubicBezTo>
                  <a:cubicBezTo>
                    <a:pt x="21972" y="4427"/>
                    <a:pt x="21844" y="4491"/>
                    <a:pt x="21717" y="4618"/>
                  </a:cubicBezTo>
                  <a:lnTo>
                    <a:pt x="21335" y="4809"/>
                  </a:lnTo>
                  <a:cubicBezTo>
                    <a:pt x="21208" y="4873"/>
                    <a:pt x="21080" y="4936"/>
                    <a:pt x="20953" y="5000"/>
                  </a:cubicBezTo>
                  <a:lnTo>
                    <a:pt x="20380" y="5318"/>
                  </a:lnTo>
                  <a:lnTo>
                    <a:pt x="19998" y="5509"/>
                  </a:lnTo>
                  <a:lnTo>
                    <a:pt x="19679" y="5701"/>
                  </a:lnTo>
                  <a:cubicBezTo>
                    <a:pt x="19552" y="5701"/>
                    <a:pt x="19424" y="5764"/>
                    <a:pt x="19297" y="5892"/>
                  </a:cubicBezTo>
                  <a:lnTo>
                    <a:pt x="18788" y="6146"/>
                  </a:lnTo>
                  <a:cubicBezTo>
                    <a:pt x="18533" y="6274"/>
                    <a:pt x="18342" y="6465"/>
                    <a:pt x="18023" y="6592"/>
                  </a:cubicBezTo>
                  <a:cubicBezTo>
                    <a:pt x="17769" y="6719"/>
                    <a:pt x="17450" y="6783"/>
                    <a:pt x="17196" y="6911"/>
                  </a:cubicBezTo>
                  <a:cubicBezTo>
                    <a:pt x="17004" y="6974"/>
                    <a:pt x="16877" y="7102"/>
                    <a:pt x="16686" y="7165"/>
                  </a:cubicBezTo>
                  <a:cubicBezTo>
                    <a:pt x="16559" y="7293"/>
                    <a:pt x="16431" y="7356"/>
                    <a:pt x="16304" y="7484"/>
                  </a:cubicBezTo>
                  <a:cubicBezTo>
                    <a:pt x="14967" y="8439"/>
                    <a:pt x="13375" y="9076"/>
                    <a:pt x="12165" y="10222"/>
                  </a:cubicBezTo>
                  <a:cubicBezTo>
                    <a:pt x="9171" y="13088"/>
                    <a:pt x="5669" y="15253"/>
                    <a:pt x="2421" y="17800"/>
                  </a:cubicBezTo>
                  <a:cubicBezTo>
                    <a:pt x="1657" y="18374"/>
                    <a:pt x="383" y="18183"/>
                    <a:pt x="1" y="19329"/>
                  </a:cubicBezTo>
                  <a:cubicBezTo>
                    <a:pt x="387" y="19335"/>
                    <a:pt x="773" y="19339"/>
                    <a:pt x="1159" y="19339"/>
                  </a:cubicBezTo>
                  <a:cubicBezTo>
                    <a:pt x="4593" y="19339"/>
                    <a:pt x="8023" y="19086"/>
                    <a:pt x="11400" y="18628"/>
                  </a:cubicBezTo>
                  <a:cubicBezTo>
                    <a:pt x="11475" y="18616"/>
                    <a:pt x="11556" y="18611"/>
                    <a:pt x="11640" y="18611"/>
                  </a:cubicBezTo>
                  <a:cubicBezTo>
                    <a:pt x="12029" y="18611"/>
                    <a:pt x="12497" y="18720"/>
                    <a:pt x="12875" y="18720"/>
                  </a:cubicBezTo>
                  <a:cubicBezTo>
                    <a:pt x="13251" y="18720"/>
                    <a:pt x="13537" y="18612"/>
                    <a:pt x="13566" y="18183"/>
                  </a:cubicBezTo>
                  <a:cubicBezTo>
                    <a:pt x="13693" y="16590"/>
                    <a:pt x="15030" y="16208"/>
                    <a:pt x="15858" y="15253"/>
                  </a:cubicBezTo>
                  <a:cubicBezTo>
                    <a:pt x="16049" y="14998"/>
                    <a:pt x="16622" y="14744"/>
                    <a:pt x="16368" y="14362"/>
                  </a:cubicBezTo>
                  <a:cubicBezTo>
                    <a:pt x="15603" y="13406"/>
                    <a:pt x="16495" y="13470"/>
                    <a:pt x="17004" y="13279"/>
                  </a:cubicBezTo>
                  <a:cubicBezTo>
                    <a:pt x="17896" y="12961"/>
                    <a:pt x="18851" y="12833"/>
                    <a:pt x="19807" y="12833"/>
                  </a:cubicBezTo>
                  <a:cubicBezTo>
                    <a:pt x="19919" y="12833"/>
                    <a:pt x="20047" y="12809"/>
                    <a:pt x="20161" y="12809"/>
                  </a:cubicBezTo>
                  <a:cubicBezTo>
                    <a:pt x="20368" y="12809"/>
                    <a:pt x="20526" y="12889"/>
                    <a:pt x="20443" y="13343"/>
                  </a:cubicBezTo>
                  <a:cubicBezTo>
                    <a:pt x="20252" y="13916"/>
                    <a:pt x="20698" y="14553"/>
                    <a:pt x="21335" y="14553"/>
                  </a:cubicBezTo>
                  <a:cubicBezTo>
                    <a:pt x="22036" y="14553"/>
                    <a:pt x="22163" y="13916"/>
                    <a:pt x="22481" y="13470"/>
                  </a:cubicBezTo>
                  <a:cubicBezTo>
                    <a:pt x="23054" y="12515"/>
                    <a:pt x="23246" y="11241"/>
                    <a:pt x="24583" y="10923"/>
                  </a:cubicBezTo>
                  <a:lnTo>
                    <a:pt x="24583" y="10923"/>
                  </a:lnTo>
                  <a:cubicBezTo>
                    <a:pt x="24838" y="11432"/>
                    <a:pt x="24456" y="12324"/>
                    <a:pt x="25411" y="12387"/>
                  </a:cubicBezTo>
                  <a:cubicBezTo>
                    <a:pt x="25602" y="12387"/>
                    <a:pt x="25793" y="12324"/>
                    <a:pt x="25920" y="12260"/>
                  </a:cubicBezTo>
                  <a:cubicBezTo>
                    <a:pt x="26430" y="12005"/>
                    <a:pt x="26812" y="11623"/>
                    <a:pt x="27130" y="11241"/>
                  </a:cubicBezTo>
                  <a:cubicBezTo>
                    <a:pt x="27258" y="11050"/>
                    <a:pt x="27321" y="10923"/>
                    <a:pt x="27449" y="10795"/>
                  </a:cubicBezTo>
                  <a:cubicBezTo>
                    <a:pt x="27894" y="9840"/>
                    <a:pt x="28786" y="9904"/>
                    <a:pt x="29614" y="9776"/>
                  </a:cubicBezTo>
                  <a:cubicBezTo>
                    <a:pt x="30951" y="9458"/>
                    <a:pt x="32034" y="8630"/>
                    <a:pt x="32734" y="7547"/>
                  </a:cubicBezTo>
                  <a:cubicBezTo>
                    <a:pt x="32352" y="5701"/>
                    <a:pt x="32543" y="3854"/>
                    <a:pt x="33308" y="2198"/>
                  </a:cubicBezTo>
                  <a:cubicBezTo>
                    <a:pt x="33626" y="1625"/>
                    <a:pt x="33499" y="924"/>
                    <a:pt x="33053" y="478"/>
                  </a:cubicBezTo>
                  <a:cubicBezTo>
                    <a:pt x="32639" y="128"/>
                    <a:pt x="32241" y="1"/>
                    <a:pt x="3184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2" name="Google Shape;25002;p32"/>
            <p:cNvSpPr/>
            <p:nvPr/>
          </p:nvSpPr>
          <p:spPr>
            <a:xfrm>
              <a:off x="3841025" y="2142625"/>
              <a:ext cx="985550" cy="1395500"/>
            </a:xfrm>
            <a:custGeom>
              <a:avLst/>
              <a:gdLst/>
              <a:ahLst/>
              <a:cxnLst/>
              <a:rect l="l" t="t" r="r" b="b"/>
              <a:pathLst>
                <a:path w="39422" h="55820" extrusionOk="0">
                  <a:moveTo>
                    <a:pt x="7770" y="0"/>
                  </a:moveTo>
                  <a:cubicBezTo>
                    <a:pt x="7579" y="0"/>
                    <a:pt x="7325" y="64"/>
                    <a:pt x="7133" y="128"/>
                  </a:cubicBezTo>
                  <a:cubicBezTo>
                    <a:pt x="7006" y="128"/>
                    <a:pt x="6942" y="191"/>
                    <a:pt x="6815" y="255"/>
                  </a:cubicBezTo>
                  <a:cubicBezTo>
                    <a:pt x="6433" y="765"/>
                    <a:pt x="6497" y="1529"/>
                    <a:pt x="7006" y="1975"/>
                  </a:cubicBezTo>
                  <a:cubicBezTo>
                    <a:pt x="8789" y="4076"/>
                    <a:pt x="10381" y="6305"/>
                    <a:pt x="12292" y="8343"/>
                  </a:cubicBezTo>
                  <a:cubicBezTo>
                    <a:pt x="13183" y="9235"/>
                    <a:pt x="14266" y="10062"/>
                    <a:pt x="14839" y="11272"/>
                  </a:cubicBezTo>
                  <a:cubicBezTo>
                    <a:pt x="15667" y="11718"/>
                    <a:pt x="15858" y="12674"/>
                    <a:pt x="16431" y="13247"/>
                  </a:cubicBezTo>
                  <a:cubicBezTo>
                    <a:pt x="16559" y="13374"/>
                    <a:pt x="16686" y="13501"/>
                    <a:pt x="16813" y="13629"/>
                  </a:cubicBezTo>
                  <a:cubicBezTo>
                    <a:pt x="21781" y="18341"/>
                    <a:pt x="26684" y="22990"/>
                    <a:pt x="32607" y="26557"/>
                  </a:cubicBezTo>
                  <a:cubicBezTo>
                    <a:pt x="32989" y="26684"/>
                    <a:pt x="33308" y="26875"/>
                    <a:pt x="33626" y="27066"/>
                  </a:cubicBezTo>
                  <a:cubicBezTo>
                    <a:pt x="34135" y="27512"/>
                    <a:pt x="35218" y="27639"/>
                    <a:pt x="34963" y="28658"/>
                  </a:cubicBezTo>
                  <a:cubicBezTo>
                    <a:pt x="34790" y="29409"/>
                    <a:pt x="34094" y="29950"/>
                    <a:pt x="33349" y="29950"/>
                  </a:cubicBezTo>
                  <a:cubicBezTo>
                    <a:pt x="33272" y="29950"/>
                    <a:pt x="33194" y="29944"/>
                    <a:pt x="33117" y="29932"/>
                  </a:cubicBezTo>
                  <a:cubicBezTo>
                    <a:pt x="29996" y="30760"/>
                    <a:pt x="27831" y="33180"/>
                    <a:pt x="25156" y="34644"/>
                  </a:cubicBezTo>
                  <a:cubicBezTo>
                    <a:pt x="25029" y="34772"/>
                    <a:pt x="24901" y="34899"/>
                    <a:pt x="24838" y="35090"/>
                  </a:cubicBezTo>
                  <a:cubicBezTo>
                    <a:pt x="24774" y="35154"/>
                    <a:pt x="24774" y="35281"/>
                    <a:pt x="24774" y="35345"/>
                  </a:cubicBezTo>
                  <a:cubicBezTo>
                    <a:pt x="23946" y="36237"/>
                    <a:pt x="23054" y="37001"/>
                    <a:pt x="22036" y="37638"/>
                  </a:cubicBezTo>
                  <a:cubicBezTo>
                    <a:pt x="17960" y="40312"/>
                    <a:pt x="14075" y="43305"/>
                    <a:pt x="10445" y="46553"/>
                  </a:cubicBezTo>
                  <a:cubicBezTo>
                    <a:pt x="7006" y="49610"/>
                    <a:pt x="3058" y="52094"/>
                    <a:pt x="1" y="55533"/>
                  </a:cubicBezTo>
                  <a:cubicBezTo>
                    <a:pt x="415" y="55724"/>
                    <a:pt x="845" y="55819"/>
                    <a:pt x="1275" y="55819"/>
                  </a:cubicBezTo>
                  <a:cubicBezTo>
                    <a:pt x="1704" y="55819"/>
                    <a:pt x="2134" y="55724"/>
                    <a:pt x="2548" y="55533"/>
                  </a:cubicBezTo>
                  <a:cubicBezTo>
                    <a:pt x="2994" y="54769"/>
                    <a:pt x="3695" y="54195"/>
                    <a:pt x="4459" y="53750"/>
                  </a:cubicBezTo>
                  <a:cubicBezTo>
                    <a:pt x="5478" y="53113"/>
                    <a:pt x="6433" y="52349"/>
                    <a:pt x="7325" y="51521"/>
                  </a:cubicBezTo>
                  <a:cubicBezTo>
                    <a:pt x="9426" y="49610"/>
                    <a:pt x="11782" y="47827"/>
                    <a:pt x="13820" y="45980"/>
                  </a:cubicBezTo>
                  <a:cubicBezTo>
                    <a:pt x="15794" y="44133"/>
                    <a:pt x="18151" y="42732"/>
                    <a:pt x="20189" y="40949"/>
                  </a:cubicBezTo>
                  <a:cubicBezTo>
                    <a:pt x="22927" y="38593"/>
                    <a:pt x="25857" y="36428"/>
                    <a:pt x="28977" y="34581"/>
                  </a:cubicBezTo>
                  <a:lnTo>
                    <a:pt x="29232" y="34517"/>
                  </a:lnTo>
                  <a:cubicBezTo>
                    <a:pt x="30060" y="34135"/>
                    <a:pt x="30760" y="33626"/>
                    <a:pt x="31461" y="33052"/>
                  </a:cubicBezTo>
                  <a:lnTo>
                    <a:pt x="31907" y="32798"/>
                  </a:lnTo>
                  <a:cubicBezTo>
                    <a:pt x="32225" y="32670"/>
                    <a:pt x="32480" y="32543"/>
                    <a:pt x="32798" y="32416"/>
                  </a:cubicBezTo>
                  <a:cubicBezTo>
                    <a:pt x="34327" y="31779"/>
                    <a:pt x="35855" y="31014"/>
                    <a:pt x="37256" y="30187"/>
                  </a:cubicBezTo>
                  <a:cubicBezTo>
                    <a:pt x="37447" y="30059"/>
                    <a:pt x="37702" y="29932"/>
                    <a:pt x="37956" y="29868"/>
                  </a:cubicBezTo>
                  <a:cubicBezTo>
                    <a:pt x="38593" y="29741"/>
                    <a:pt x="39166" y="29677"/>
                    <a:pt x="39294" y="28849"/>
                  </a:cubicBezTo>
                  <a:cubicBezTo>
                    <a:pt x="39421" y="27639"/>
                    <a:pt x="38530" y="27385"/>
                    <a:pt x="37765" y="26939"/>
                  </a:cubicBezTo>
                  <a:cubicBezTo>
                    <a:pt x="36683" y="25920"/>
                    <a:pt x="35154" y="25665"/>
                    <a:pt x="34008" y="24773"/>
                  </a:cubicBezTo>
                  <a:cubicBezTo>
                    <a:pt x="29423" y="21335"/>
                    <a:pt x="25156" y="17577"/>
                    <a:pt x="20889" y="13756"/>
                  </a:cubicBezTo>
                  <a:cubicBezTo>
                    <a:pt x="17004" y="9808"/>
                    <a:pt x="12865" y="6114"/>
                    <a:pt x="9681" y="1529"/>
                  </a:cubicBezTo>
                  <a:lnTo>
                    <a:pt x="9490" y="1338"/>
                  </a:lnTo>
                  <a:cubicBezTo>
                    <a:pt x="9426" y="1210"/>
                    <a:pt x="9299" y="1083"/>
                    <a:pt x="9171" y="1019"/>
                  </a:cubicBezTo>
                  <a:lnTo>
                    <a:pt x="8980" y="828"/>
                  </a:lnTo>
                  <a:lnTo>
                    <a:pt x="8662" y="574"/>
                  </a:lnTo>
                  <a:lnTo>
                    <a:pt x="8471" y="383"/>
                  </a:lnTo>
                  <a:cubicBezTo>
                    <a:pt x="8407" y="319"/>
                    <a:pt x="8280" y="191"/>
                    <a:pt x="8152" y="128"/>
                  </a:cubicBezTo>
                  <a:cubicBezTo>
                    <a:pt x="8025" y="64"/>
                    <a:pt x="7898" y="64"/>
                    <a:pt x="7770" y="0"/>
                  </a:cubicBezTo>
                  <a:close/>
                </a:path>
              </a:pathLst>
            </a:custGeom>
            <a:solidFill>
              <a:srgbClr val="D1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3" name="Google Shape;25003;p32"/>
            <p:cNvSpPr/>
            <p:nvPr/>
          </p:nvSpPr>
          <p:spPr>
            <a:xfrm>
              <a:off x="4923650" y="2212675"/>
              <a:ext cx="855000" cy="708500"/>
            </a:xfrm>
            <a:custGeom>
              <a:avLst/>
              <a:gdLst/>
              <a:ahLst/>
              <a:cxnLst/>
              <a:rect l="l" t="t" r="r" b="b"/>
              <a:pathLst>
                <a:path w="34200" h="28340" extrusionOk="0">
                  <a:moveTo>
                    <a:pt x="638" y="1"/>
                  </a:moveTo>
                  <a:lnTo>
                    <a:pt x="638" y="1"/>
                  </a:lnTo>
                  <a:cubicBezTo>
                    <a:pt x="192" y="319"/>
                    <a:pt x="447" y="637"/>
                    <a:pt x="701" y="956"/>
                  </a:cubicBezTo>
                  <a:cubicBezTo>
                    <a:pt x="956" y="1274"/>
                    <a:pt x="1338" y="1529"/>
                    <a:pt x="1657" y="1847"/>
                  </a:cubicBezTo>
                  <a:cubicBezTo>
                    <a:pt x="4013" y="4904"/>
                    <a:pt x="6115" y="8216"/>
                    <a:pt x="9235" y="10636"/>
                  </a:cubicBezTo>
                  <a:cubicBezTo>
                    <a:pt x="10127" y="11273"/>
                    <a:pt x="11018" y="12037"/>
                    <a:pt x="11782" y="12801"/>
                  </a:cubicBezTo>
                  <a:cubicBezTo>
                    <a:pt x="14839" y="16049"/>
                    <a:pt x="18660" y="18214"/>
                    <a:pt x="22290" y="20634"/>
                  </a:cubicBezTo>
                  <a:cubicBezTo>
                    <a:pt x="22991" y="21080"/>
                    <a:pt x="23628" y="21589"/>
                    <a:pt x="24201" y="22163"/>
                  </a:cubicBezTo>
                  <a:cubicBezTo>
                    <a:pt x="23500" y="22226"/>
                    <a:pt x="23182" y="22226"/>
                    <a:pt x="22800" y="22226"/>
                  </a:cubicBezTo>
                  <a:cubicBezTo>
                    <a:pt x="20380" y="22226"/>
                    <a:pt x="18024" y="22481"/>
                    <a:pt x="15667" y="22927"/>
                  </a:cubicBezTo>
                  <a:cubicBezTo>
                    <a:pt x="14888" y="23105"/>
                    <a:pt x="14140" y="23213"/>
                    <a:pt x="13418" y="23213"/>
                  </a:cubicBezTo>
                  <a:cubicBezTo>
                    <a:pt x="12074" y="23213"/>
                    <a:pt x="10819" y="22838"/>
                    <a:pt x="9617" y="21844"/>
                  </a:cubicBezTo>
                  <a:cubicBezTo>
                    <a:pt x="9299" y="21589"/>
                    <a:pt x="8789" y="21526"/>
                    <a:pt x="8535" y="21144"/>
                  </a:cubicBezTo>
                  <a:cubicBezTo>
                    <a:pt x="7325" y="19997"/>
                    <a:pt x="5924" y="19042"/>
                    <a:pt x="4331" y="18405"/>
                  </a:cubicBezTo>
                  <a:cubicBezTo>
                    <a:pt x="3376" y="17577"/>
                    <a:pt x="2357" y="16813"/>
                    <a:pt x="1275" y="16113"/>
                  </a:cubicBezTo>
                  <a:cubicBezTo>
                    <a:pt x="1078" y="15987"/>
                    <a:pt x="911" y="15932"/>
                    <a:pt x="767" y="15932"/>
                  </a:cubicBezTo>
                  <a:cubicBezTo>
                    <a:pt x="400" y="15932"/>
                    <a:pt x="184" y="16292"/>
                    <a:pt x="1" y="16749"/>
                  </a:cubicBezTo>
                  <a:lnTo>
                    <a:pt x="1" y="17004"/>
                  </a:lnTo>
                  <a:cubicBezTo>
                    <a:pt x="65" y="17195"/>
                    <a:pt x="128" y="17386"/>
                    <a:pt x="192" y="17514"/>
                  </a:cubicBezTo>
                  <a:cubicBezTo>
                    <a:pt x="510" y="17959"/>
                    <a:pt x="893" y="18341"/>
                    <a:pt x="1275" y="18596"/>
                  </a:cubicBezTo>
                  <a:cubicBezTo>
                    <a:pt x="3949" y="20953"/>
                    <a:pt x="7006" y="22545"/>
                    <a:pt x="10063" y="24264"/>
                  </a:cubicBezTo>
                  <a:cubicBezTo>
                    <a:pt x="10318" y="24391"/>
                    <a:pt x="10572" y="24391"/>
                    <a:pt x="10827" y="24391"/>
                  </a:cubicBezTo>
                  <a:cubicBezTo>
                    <a:pt x="11123" y="24340"/>
                    <a:pt x="11408" y="24312"/>
                    <a:pt x="11681" y="24312"/>
                  </a:cubicBezTo>
                  <a:cubicBezTo>
                    <a:pt x="12760" y="24312"/>
                    <a:pt x="13643" y="24751"/>
                    <a:pt x="14202" y="25920"/>
                  </a:cubicBezTo>
                  <a:cubicBezTo>
                    <a:pt x="16686" y="25856"/>
                    <a:pt x="19234" y="26047"/>
                    <a:pt x="21654" y="25156"/>
                  </a:cubicBezTo>
                  <a:cubicBezTo>
                    <a:pt x="21717" y="25092"/>
                    <a:pt x="21781" y="25028"/>
                    <a:pt x="21717" y="24965"/>
                  </a:cubicBezTo>
                  <a:cubicBezTo>
                    <a:pt x="21689" y="24922"/>
                    <a:pt x="21686" y="24905"/>
                    <a:pt x="21694" y="24905"/>
                  </a:cubicBezTo>
                  <a:cubicBezTo>
                    <a:pt x="21721" y="24905"/>
                    <a:pt x="21887" y="25120"/>
                    <a:pt x="21590" y="25219"/>
                  </a:cubicBezTo>
                  <a:cubicBezTo>
                    <a:pt x="20762" y="26111"/>
                    <a:pt x="18979" y="25920"/>
                    <a:pt x="18469" y="27512"/>
                  </a:cubicBezTo>
                  <a:cubicBezTo>
                    <a:pt x="18851" y="27958"/>
                    <a:pt x="19425" y="28276"/>
                    <a:pt x="20061" y="28340"/>
                  </a:cubicBezTo>
                  <a:cubicBezTo>
                    <a:pt x="20762" y="28212"/>
                    <a:pt x="21526" y="27958"/>
                    <a:pt x="22099" y="27512"/>
                  </a:cubicBezTo>
                  <a:cubicBezTo>
                    <a:pt x="23373" y="26875"/>
                    <a:pt x="24137" y="25665"/>
                    <a:pt x="25475" y="25219"/>
                  </a:cubicBezTo>
                  <a:cubicBezTo>
                    <a:pt x="26131" y="25084"/>
                    <a:pt x="26794" y="25049"/>
                    <a:pt x="27458" y="25049"/>
                  </a:cubicBezTo>
                  <a:cubicBezTo>
                    <a:pt x="28199" y="25049"/>
                    <a:pt x="28943" y="25093"/>
                    <a:pt x="29685" y="25093"/>
                  </a:cubicBezTo>
                  <a:cubicBezTo>
                    <a:pt x="30472" y="25093"/>
                    <a:pt x="31257" y="25043"/>
                    <a:pt x="32034" y="24837"/>
                  </a:cubicBezTo>
                  <a:cubicBezTo>
                    <a:pt x="32735" y="23946"/>
                    <a:pt x="33690" y="23245"/>
                    <a:pt x="34199" y="22226"/>
                  </a:cubicBezTo>
                  <a:cubicBezTo>
                    <a:pt x="34008" y="22099"/>
                    <a:pt x="33881" y="21908"/>
                    <a:pt x="33753" y="21908"/>
                  </a:cubicBezTo>
                  <a:cubicBezTo>
                    <a:pt x="33095" y="22035"/>
                    <a:pt x="32437" y="22071"/>
                    <a:pt x="31779" y="22071"/>
                  </a:cubicBezTo>
                  <a:cubicBezTo>
                    <a:pt x="30957" y="22071"/>
                    <a:pt x="30134" y="22015"/>
                    <a:pt x="29311" y="22015"/>
                  </a:cubicBezTo>
                  <a:cubicBezTo>
                    <a:pt x="28818" y="22015"/>
                    <a:pt x="28324" y="22035"/>
                    <a:pt x="27831" y="22099"/>
                  </a:cubicBezTo>
                  <a:cubicBezTo>
                    <a:pt x="27675" y="22125"/>
                    <a:pt x="27519" y="22138"/>
                    <a:pt x="27364" y="22138"/>
                  </a:cubicBezTo>
                  <a:cubicBezTo>
                    <a:pt x="26760" y="22138"/>
                    <a:pt x="26172" y="21944"/>
                    <a:pt x="25666" y="21589"/>
                  </a:cubicBezTo>
                  <a:cubicBezTo>
                    <a:pt x="24647" y="20761"/>
                    <a:pt x="23819" y="19806"/>
                    <a:pt x="22545" y="19424"/>
                  </a:cubicBezTo>
                  <a:cubicBezTo>
                    <a:pt x="21335" y="18978"/>
                    <a:pt x="20635" y="18087"/>
                    <a:pt x="19679" y="17386"/>
                  </a:cubicBezTo>
                  <a:cubicBezTo>
                    <a:pt x="16686" y="15348"/>
                    <a:pt x="13948" y="13056"/>
                    <a:pt x="11464" y="10445"/>
                  </a:cubicBezTo>
                  <a:cubicBezTo>
                    <a:pt x="11209" y="10126"/>
                    <a:pt x="10891" y="9872"/>
                    <a:pt x="10572" y="9680"/>
                  </a:cubicBezTo>
                  <a:cubicBezTo>
                    <a:pt x="8025" y="7897"/>
                    <a:pt x="5924" y="5477"/>
                    <a:pt x="4395" y="2739"/>
                  </a:cubicBezTo>
                  <a:cubicBezTo>
                    <a:pt x="4331" y="2675"/>
                    <a:pt x="4331" y="2612"/>
                    <a:pt x="4268" y="2548"/>
                  </a:cubicBezTo>
                  <a:cubicBezTo>
                    <a:pt x="4077" y="2229"/>
                    <a:pt x="3886" y="1975"/>
                    <a:pt x="3631" y="1784"/>
                  </a:cubicBezTo>
                  <a:cubicBezTo>
                    <a:pt x="2994" y="1274"/>
                    <a:pt x="2357" y="892"/>
                    <a:pt x="1720" y="446"/>
                  </a:cubicBezTo>
                  <a:lnTo>
                    <a:pt x="638" y="1"/>
                  </a:ln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4" name="Google Shape;25004;p32"/>
            <p:cNvSpPr/>
            <p:nvPr/>
          </p:nvSpPr>
          <p:spPr>
            <a:xfrm>
              <a:off x="2225050" y="2097050"/>
              <a:ext cx="531800" cy="381525"/>
            </a:xfrm>
            <a:custGeom>
              <a:avLst/>
              <a:gdLst/>
              <a:ahLst/>
              <a:cxnLst/>
              <a:rect l="l" t="t" r="r" b="b"/>
              <a:pathLst>
                <a:path w="21272" h="15261" extrusionOk="0">
                  <a:moveTo>
                    <a:pt x="2034" y="0"/>
                  </a:moveTo>
                  <a:cubicBezTo>
                    <a:pt x="1321" y="0"/>
                    <a:pt x="602" y="172"/>
                    <a:pt x="1" y="422"/>
                  </a:cubicBezTo>
                  <a:lnTo>
                    <a:pt x="64" y="550"/>
                  </a:lnTo>
                  <a:cubicBezTo>
                    <a:pt x="383" y="1250"/>
                    <a:pt x="828" y="1887"/>
                    <a:pt x="1402" y="2333"/>
                  </a:cubicBezTo>
                  <a:cubicBezTo>
                    <a:pt x="3057" y="4052"/>
                    <a:pt x="5032" y="5517"/>
                    <a:pt x="6687" y="7237"/>
                  </a:cubicBezTo>
                  <a:cubicBezTo>
                    <a:pt x="8916" y="9657"/>
                    <a:pt x="11273" y="11949"/>
                    <a:pt x="13756" y="14051"/>
                  </a:cubicBezTo>
                  <a:cubicBezTo>
                    <a:pt x="13884" y="14178"/>
                    <a:pt x="14011" y="14305"/>
                    <a:pt x="14202" y="14433"/>
                  </a:cubicBezTo>
                  <a:cubicBezTo>
                    <a:pt x="14330" y="14497"/>
                    <a:pt x="14457" y="14624"/>
                    <a:pt x="14584" y="14688"/>
                  </a:cubicBezTo>
                  <a:cubicBezTo>
                    <a:pt x="14966" y="15006"/>
                    <a:pt x="15412" y="15133"/>
                    <a:pt x="15858" y="15261"/>
                  </a:cubicBezTo>
                  <a:cubicBezTo>
                    <a:pt x="15985" y="15261"/>
                    <a:pt x="16176" y="15197"/>
                    <a:pt x="16367" y="15133"/>
                  </a:cubicBezTo>
                  <a:cubicBezTo>
                    <a:pt x="16686" y="12968"/>
                    <a:pt x="17259" y="10803"/>
                    <a:pt x="18023" y="8765"/>
                  </a:cubicBezTo>
                  <a:cubicBezTo>
                    <a:pt x="18342" y="7873"/>
                    <a:pt x="17896" y="7428"/>
                    <a:pt x="17004" y="7364"/>
                  </a:cubicBezTo>
                  <a:cubicBezTo>
                    <a:pt x="16622" y="7428"/>
                    <a:pt x="16304" y="7491"/>
                    <a:pt x="15985" y="7682"/>
                  </a:cubicBezTo>
                  <a:cubicBezTo>
                    <a:pt x="16304" y="7428"/>
                    <a:pt x="16304" y="7300"/>
                    <a:pt x="16240" y="6727"/>
                  </a:cubicBezTo>
                  <a:cubicBezTo>
                    <a:pt x="15951" y="5628"/>
                    <a:pt x="15504" y="5054"/>
                    <a:pt x="14469" y="5054"/>
                  </a:cubicBezTo>
                  <a:cubicBezTo>
                    <a:pt x="14365" y="5054"/>
                    <a:pt x="14255" y="5060"/>
                    <a:pt x="14138" y="5071"/>
                  </a:cubicBezTo>
                  <a:cubicBezTo>
                    <a:pt x="14030" y="5095"/>
                    <a:pt x="13928" y="5108"/>
                    <a:pt x="13835" y="5108"/>
                  </a:cubicBezTo>
                  <a:cubicBezTo>
                    <a:pt x="13437" y="5108"/>
                    <a:pt x="13195" y="4875"/>
                    <a:pt x="13247" y="4307"/>
                  </a:cubicBezTo>
                  <a:cubicBezTo>
                    <a:pt x="13332" y="3798"/>
                    <a:pt x="13530" y="3656"/>
                    <a:pt x="13822" y="3656"/>
                  </a:cubicBezTo>
                  <a:cubicBezTo>
                    <a:pt x="13969" y="3656"/>
                    <a:pt x="14138" y="3691"/>
                    <a:pt x="14330" y="3734"/>
                  </a:cubicBezTo>
                  <a:cubicBezTo>
                    <a:pt x="16304" y="4052"/>
                    <a:pt x="18278" y="3925"/>
                    <a:pt x="20188" y="4116"/>
                  </a:cubicBezTo>
                  <a:cubicBezTo>
                    <a:pt x="20762" y="3861"/>
                    <a:pt x="21271" y="3543"/>
                    <a:pt x="21016" y="2842"/>
                  </a:cubicBezTo>
                  <a:lnTo>
                    <a:pt x="21016" y="2842"/>
                  </a:lnTo>
                  <a:cubicBezTo>
                    <a:pt x="20084" y="2936"/>
                    <a:pt x="19152" y="2995"/>
                    <a:pt x="18244" y="2995"/>
                  </a:cubicBezTo>
                  <a:cubicBezTo>
                    <a:pt x="17912" y="2995"/>
                    <a:pt x="17583" y="2987"/>
                    <a:pt x="17259" y="2970"/>
                  </a:cubicBezTo>
                  <a:cubicBezTo>
                    <a:pt x="17181" y="2972"/>
                    <a:pt x="17103" y="2973"/>
                    <a:pt x="17025" y="2973"/>
                  </a:cubicBezTo>
                  <a:cubicBezTo>
                    <a:pt x="14827" y="2973"/>
                    <a:pt x="12855" y="2124"/>
                    <a:pt x="10763" y="1632"/>
                  </a:cubicBezTo>
                  <a:cubicBezTo>
                    <a:pt x="9107" y="1123"/>
                    <a:pt x="7133" y="1569"/>
                    <a:pt x="5732" y="168"/>
                  </a:cubicBezTo>
                  <a:cubicBezTo>
                    <a:pt x="4713" y="104"/>
                    <a:pt x="3631" y="40"/>
                    <a:pt x="2612" y="40"/>
                  </a:cubicBezTo>
                  <a:cubicBezTo>
                    <a:pt x="2421" y="13"/>
                    <a:pt x="2228" y="0"/>
                    <a:pt x="2034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5" name="Google Shape;25005;p32"/>
            <p:cNvSpPr/>
            <p:nvPr/>
          </p:nvSpPr>
          <p:spPr>
            <a:xfrm>
              <a:off x="515150" y="2673925"/>
              <a:ext cx="719650" cy="196300"/>
            </a:xfrm>
            <a:custGeom>
              <a:avLst/>
              <a:gdLst/>
              <a:ahLst/>
              <a:cxnLst/>
              <a:rect l="l" t="t" r="r" b="b"/>
              <a:pathLst>
                <a:path w="28786" h="7852" extrusionOk="0">
                  <a:moveTo>
                    <a:pt x="6703" y="1"/>
                  </a:moveTo>
                  <a:cubicBezTo>
                    <a:pt x="5988" y="1"/>
                    <a:pt x="5408" y="483"/>
                    <a:pt x="4776" y="656"/>
                  </a:cubicBezTo>
                  <a:cubicBezTo>
                    <a:pt x="3248" y="1293"/>
                    <a:pt x="1656" y="1675"/>
                    <a:pt x="64" y="1929"/>
                  </a:cubicBezTo>
                  <a:cubicBezTo>
                    <a:pt x="0" y="2120"/>
                    <a:pt x="0" y="2311"/>
                    <a:pt x="127" y="2375"/>
                  </a:cubicBezTo>
                  <a:cubicBezTo>
                    <a:pt x="3057" y="4031"/>
                    <a:pt x="5859" y="6005"/>
                    <a:pt x="9171" y="6833"/>
                  </a:cubicBezTo>
                  <a:cubicBezTo>
                    <a:pt x="14336" y="7181"/>
                    <a:pt x="19502" y="7741"/>
                    <a:pt x="24668" y="7741"/>
                  </a:cubicBezTo>
                  <a:cubicBezTo>
                    <a:pt x="25170" y="7741"/>
                    <a:pt x="25672" y="7736"/>
                    <a:pt x="26174" y="7725"/>
                  </a:cubicBezTo>
                  <a:cubicBezTo>
                    <a:pt x="27002" y="7661"/>
                    <a:pt x="27957" y="7852"/>
                    <a:pt x="28721" y="7215"/>
                  </a:cubicBezTo>
                  <a:cubicBezTo>
                    <a:pt x="28785" y="7024"/>
                    <a:pt x="28785" y="6769"/>
                    <a:pt x="28594" y="6642"/>
                  </a:cubicBezTo>
                  <a:cubicBezTo>
                    <a:pt x="28276" y="6387"/>
                    <a:pt x="27957" y="6196"/>
                    <a:pt x="27575" y="6069"/>
                  </a:cubicBezTo>
                  <a:cubicBezTo>
                    <a:pt x="26301" y="5623"/>
                    <a:pt x="25092" y="5177"/>
                    <a:pt x="23754" y="4859"/>
                  </a:cubicBezTo>
                  <a:cubicBezTo>
                    <a:pt x="19487" y="3776"/>
                    <a:pt x="15157" y="2821"/>
                    <a:pt x="10890" y="1611"/>
                  </a:cubicBezTo>
                  <a:cubicBezTo>
                    <a:pt x="9553" y="1229"/>
                    <a:pt x="8024" y="1038"/>
                    <a:pt x="6942" y="19"/>
                  </a:cubicBezTo>
                  <a:cubicBezTo>
                    <a:pt x="6860" y="6"/>
                    <a:pt x="6781" y="1"/>
                    <a:pt x="670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6" name="Google Shape;25006;p32"/>
            <p:cNvSpPr/>
            <p:nvPr/>
          </p:nvSpPr>
          <p:spPr>
            <a:xfrm>
              <a:off x="6689525" y="2884650"/>
              <a:ext cx="585700" cy="137850"/>
            </a:xfrm>
            <a:custGeom>
              <a:avLst/>
              <a:gdLst/>
              <a:ahLst/>
              <a:cxnLst/>
              <a:rect l="l" t="t" r="r" b="b"/>
              <a:pathLst>
                <a:path w="23428" h="5514" extrusionOk="0">
                  <a:moveTo>
                    <a:pt x="6163" y="1"/>
                  </a:moveTo>
                  <a:cubicBezTo>
                    <a:pt x="5484" y="1"/>
                    <a:pt x="4808" y="66"/>
                    <a:pt x="4131" y="251"/>
                  </a:cubicBezTo>
                  <a:cubicBezTo>
                    <a:pt x="3770" y="921"/>
                    <a:pt x="3075" y="1341"/>
                    <a:pt x="2316" y="1341"/>
                  </a:cubicBezTo>
                  <a:cubicBezTo>
                    <a:pt x="2138" y="1341"/>
                    <a:pt x="1956" y="1318"/>
                    <a:pt x="1775" y="1270"/>
                  </a:cubicBezTo>
                  <a:cubicBezTo>
                    <a:pt x="1606" y="1232"/>
                    <a:pt x="1449" y="1214"/>
                    <a:pt x="1304" y="1214"/>
                  </a:cubicBezTo>
                  <a:cubicBezTo>
                    <a:pt x="457" y="1214"/>
                    <a:pt x="1" y="1829"/>
                    <a:pt x="55" y="2862"/>
                  </a:cubicBezTo>
                  <a:cubicBezTo>
                    <a:pt x="119" y="2989"/>
                    <a:pt x="246" y="3180"/>
                    <a:pt x="437" y="3244"/>
                  </a:cubicBezTo>
                  <a:cubicBezTo>
                    <a:pt x="722" y="3218"/>
                    <a:pt x="1016" y="3182"/>
                    <a:pt x="1309" y="3182"/>
                  </a:cubicBezTo>
                  <a:cubicBezTo>
                    <a:pt x="1737" y="3182"/>
                    <a:pt x="2160" y="3260"/>
                    <a:pt x="2539" y="3562"/>
                  </a:cubicBezTo>
                  <a:cubicBezTo>
                    <a:pt x="2666" y="3626"/>
                    <a:pt x="2794" y="3690"/>
                    <a:pt x="2921" y="3817"/>
                  </a:cubicBezTo>
                  <a:cubicBezTo>
                    <a:pt x="3558" y="4581"/>
                    <a:pt x="4513" y="5091"/>
                    <a:pt x="5532" y="5155"/>
                  </a:cubicBezTo>
                  <a:lnTo>
                    <a:pt x="6105" y="5155"/>
                  </a:lnTo>
                  <a:cubicBezTo>
                    <a:pt x="9437" y="5353"/>
                    <a:pt x="12768" y="5513"/>
                    <a:pt x="16099" y="5513"/>
                  </a:cubicBezTo>
                  <a:cubicBezTo>
                    <a:pt x="17035" y="5513"/>
                    <a:pt x="17970" y="5501"/>
                    <a:pt x="18906" y="5473"/>
                  </a:cubicBezTo>
                  <a:cubicBezTo>
                    <a:pt x="19076" y="5499"/>
                    <a:pt x="19242" y="5511"/>
                    <a:pt x="19404" y="5511"/>
                  </a:cubicBezTo>
                  <a:cubicBezTo>
                    <a:pt x="20813" y="5511"/>
                    <a:pt x="21916" y="4599"/>
                    <a:pt x="23172" y="4199"/>
                  </a:cubicBezTo>
                  <a:cubicBezTo>
                    <a:pt x="23427" y="3435"/>
                    <a:pt x="22663" y="3371"/>
                    <a:pt x="22408" y="2989"/>
                  </a:cubicBezTo>
                  <a:cubicBezTo>
                    <a:pt x="21835" y="1907"/>
                    <a:pt x="20752" y="1779"/>
                    <a:pt x="19670" y="1588"/>
                  </a:cubicBezTo>
                  <a:cubicBezTo>
                    <a:pt x="17696" y="1333"/>
                    <a:pt x="15658" y="1079"/>
                    <a:pt x="13684" y="824"/>
                  </a:cubicBezTo>
                  <a:cubicBezTo>
                    <a:pt x="12769" y="716"/>
                    <a:pt x="11899" y="336"/>
                    <a:pt x="10998" y="336"/>
                  </a:cubicBezTo>
                  <a:cubicBezTo>
                    <a:pt x="10833" y="336"/>
                    <a:pt x="10667" y="349"/>
                    <a:pt x="10499" y="378"/>
                  </a:cubicBezTo>
                  <a:cubicBezTo>
                    <a:pt x="9031" y="292"/>
                    <a:pt x="7593" y="1"/>
                    <a:pt x="6163" y="1"/>
                  </a:cubicBezTo>
                  <a:close/>
                </a:path>
              </a:pathLst>
            </a:custGeom>
            <a:solidFill>
              <a:srgbClr val="C64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7" name="Google Shape;25007;p32"/>
            <p:cNvSpPr/>
            <p:nvPr/>
          </p:nvSpPr>
          <p:spPr>
            <a:xfrm>
              <a:off x="578825" y="2846975"/>
              <a:ext cx="541325" cy="179275"/>
            </a:xfrm>
            <a:custGeom>
              <a:avLst/>
              <a:gdLst/>
              <a:ahLst/>
              <a:cxnLst/>
              <a:rect l="l" t="t" r="r" b="b"/>
              <a:pathLst>
                <a:path w="21653" h="7171" extrusionOk="0">
                  <a:moveTo>
                    <a:pt x="2691" y="0"/>
                  </a:moveTo>
                  <a:cubicBezTo>
                    <a:pt x="2279" y="0"/>
                    <a:pt x="1869" y="45"/>
                    <a:pt x="1465" y="166"/>
                  </a:cubicBezTo>
                  <a:cubicBezTo>
                    <a:pt x="0" y="1376"/>
                    <a:pt x="510" y="2458"/>
                    <a:pt x="1656" y="3477"/>
                  </a:cubicBezTo>
                  <a:cubicBezTo>
                    <a:pt x="1784" y="3987"/>
                    <a:pt x="2166" y="4369"/>
                    <a:pt x="2611" y="4560"/>
                  </a:cubicBezTo>
                  <a:lnTo>
                    <a:pt x="7770" y="7171"/>
                  </a:lnTo>
                  <a:cubicBezTo>
                    <a:pt x="11782" y="6025"/>
                    <a:pt x="15858" y="4878"/>
                    <a:pt x="19806" y="3350"/>
                  </a:cubicBezTo>
                  <a:cubicBezTo>
                    <a:pt x="20061" y="3223"/>
                    <a:pt x="20379" y="3095"/>
                    <a:pt x="20634" y="2968"/>
                  </a:cubicBezTo>
                  <a:cubicBezTo>
                    <a:pt x="21143" y="2777"/>
                    <a:pt x="21653" y="2458"/>
                    <a:pt x="21526" y="1949"/>
                  </a:cubicBezTo>
                  <a:cubicBezTo>
                    <a:pt x="21416" y="1658"/>
                    <a:pt x="21182" y="1595"/>
                    <a:pt x="20919" y="1595"/>
                  </a:cubicBezTo>
                  <a:cubicBezTo>
                    <a:pt x="20721" y="1595"/>
                    <a:pt x="20507" y="1630"/>
                    <a:pt x="20316" y="1630"/>
                  </a:cubicBezTo>
                  <a:cubicBezTo>
                    <a:pt x="20036" y="1649"/>
                    <a:pt x="19756" y="1657"/>
                    <a:pt x="19476" y="1657"/>
                  </a:cubicBezTo>
                  <a:cubicBezTo>
                    <a:pt x="18801" y="1657"/>
                    <a:pt x="18125" y="1612"/>
                    <a:pt x="17450" y="1567"/>
                  </a:cubicBezTo>
                  <a:cubicBezTo>
                    <a:pt x="14957" y="1417"/>
                    <a:pt x="12465" y="838"/>
                    <a:pt x="9911" y="838"/>
                  </a:cubicBezTo>
                  <a:cubicBezTo>
                    <a:pt x="9202" y="838"/>
                    <a:pt x="8489" y="883"/>
                    <a:pt x="7770" y="994"/>
                  </a:cubicBezTo>
                  <a:lnTo>
                    <a:pt x="7260" y="994"/>
                  </a:lnTo>
                  <a:cubicBezTo>
                    <a:pt x="7006" y="930"/>
                    <a:pt x="6815" y="866"/>
                    <a:pt x="6560" y="739"/>
                  </a:cubicBezTo>
                  <a:cubicBezTo>
                    <a:pt x="6178" y="548"/>
                    <a:pt x="5796" y="357"/>
                    <a:pt x="5350" y="293"/>
                  </a:cubicBezTo>
                  <a:cubicBezTo>
                    <a:pt x="4480" y="206"/>
                    <a:pt x="3580" y="0"/>
                    <a:pt x="269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8" name="Google Shape;25008;p32"/>
            <p:cNvSpPr/>
            <p:nvPr/>
          </p:nvSpPr>
          <p:spPr>
            <a:xfrm>
              <a:off x="4665750" y="2902050"/>
              <a:ext cx="762625" cy="727625"/>
            </a:xfrm>
            <a:custGeom>
              <a:avLst/>
              <a:gdLst/>
              <a:ahLst/>
              <a:cxnLst/>
              <a:rect l="l" t="t" r="r" b="b"/>
              <a:pathLst>
                <a:path w="30505" h="29105" extrusionOk="0">
                  <a:moveTo>
                    <a:pt x="28594" y="1"/>
                  </a:moveTo>
                  <a:cubicBezTo>
                    <a:pt x="28085" y="192"/>
                    <a:pt x="27512" y="383"/>
                    <a:pt x="26938" y="446"/>
                  </a:cubicBezTo>
                  <a:cubicBezTo>
                    <a:pt x="22735" y="2357"/>
                    <a:pt x="19678" y="5796"/>
                    <a:pt x="16367" y="8853"/>
                  </a:cubicBezTo>
                  <a:cubicBezTo>
                    <a:pt x="16303" y="8916"/>
                    <a:pt x="16240" y="9044"/>
                    <a:pt x="16240" y="9171"/>
                  </a:cubicBezTo>
                  <a:cubicBezTo>
                    <a:pt x="15475" y="11018"/>
                    <a:pt x="13820" y="11973"/>
                    <a:pt x="12546" y="13374"/>
                  </a:cubicBezTo>
                  <a:cubicBezTo>
                    <a:pt x="9999" y="16304"/>
                    <a:pt x="7005" y="18851"/>
                    <a:pt x="4713" y="22035"/>
                  </a:cubicBezTo>
                  <a:cubicBezTo>
                    <a:pt x="4076" y="22863"/>
                    <a:pt x="3757" y="23946"/>
                    <a:pt x="3057" y="24710"/>
                  </a:cubicBezTo>
                  <a:cubicBezTo>
                    <a:pt x="2038" y="25920"/>
                    <a:pt x="1146" y="27130"/>
                    <a:pt x="255" y="28276"/>
                  </a:cubicBezTo>
                  <a:cubicBezTo>
                    <a:pt x="0" y="28531"/>
                    <a:pt x="0" y="28913"/>
                    <a:pt x="255" y="29104"/>
                  </a:cubicBezTo>
                  <a:cubicBezTo>
                    <a:pt x="1338" y="28340"/>
                    <a:pt x="2739" y="28149"/>
                    <a:pt x="3694" y="27130"/>
                  </a:cubicBezTo>
                  <a:cubicBezTo>
                    <a:pt x="4331" y="26493"/>
                    <a:pt x="5095" y="25920"/>
                    <a:pt x="4776" y="24774"/>
                  </a:cubicBezTo>
                  <a:cubicBezTo>
                    <a:pt x="5031" y="24264"/>
                    <a:pt x="5413" y="23882"/>
                    <a:pt x="5923" y="23627"/>
                  </a:cubicBezTo>
                  <a:cubicBezTo>
                    <a:pt x="6177" y="22863"/>
                    <a:pt x="6623" y="22163"/>
                    <a:pt x="7196" y="21589"/>
                  </a:cubicBezTo>
                  <a:cubicBezTo>
                    <a:pt x="8470" y="20698"/>
                    <a:pt x="9298" y="19424"/>
                    <a:pt x="10317" y="18342"/>
                  </a:cubicBezTo>
                  <a:cubicBezTo>
                    <a:pt x="12355" y="16304"/>
                    <a:pt x="14265" y="14266"/>
                    <a:pt x="16240" y="12164"/>
                  </a:cubicBezTo>
                  <a:lnTo>
                    <a:pt x="16367" y="12164"/>
                  </a:lnTo>
                  <a:cubicBezTo>
                    <a:pt x="16494" y="12164"/>
                    <a:pt x="16558" y="12037"/>
                    <a:pt x="16622" y="11973"/>
                  </a:cubicBezTo>
                  <a:lnTo>
                    <a:pt x="16622" y="11846"/>
                  </a:lnTo>
                  <a:cubicBezTo>
                    <a:pt x="16749" y="11082"/>
                    <a:pt x="17386" y="10508"/>
                    <a:pt x="18150" y="10317"/>
                  </a:cubicBezTo>
                  <a:cubicBezTo>
                    <a:pt x="19296" y="9872"/>
                    <a:pt x="20061" y="8916"/>
                    <a:pt x="20888" y="8089"/>
                  </a:cubicBezTo>
                  <a:cubicBezTo>
                    <a:pt x="23500" y="5669"/>
                    <a:pt x="25983" y="3057"/>
                    <a:pt x="29358" y="1529"/>
                  </a:cubicBezTo>
                  <a:cubicBezTo>
                    <a:pt x="29804" y="1338"/>
                    <a:pt x="30505" y="1211"/>
                    <a:pt x="30377" y="383"/>
                  </a:cubicBezTo>
                  <a:cubicBezTo>
                    <a:pt x="29868" y="128"/>
                    <a:pt x="29358" y="1"/>
                    <a:pt x="28849" y="1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9" name="Google Shape;25009;p32"/>
            <p:cNvSpPr/>
            <p:nvPr/>
          </p:nvSpPr>
          <p:spPr>
            <a:xfrm>
              <a:off x="1040525" y="2472200"/>
              <a:ext cx="800850" cy="384550"/>
            </a:xfrm>
            <a:custGeom>
              <a:avLst/>
              <a:gdLst/>
              <a:ahLst/>
              <a:cxnLst/>
              <a:rect l="l" t="t" r="r" b="b"/>
              <a:pathLst>
                <a:path w="32034" h="15382" extrusionOk="0">
                  <a:moveTo>
                    <a:pt x="1657" y="0"/>
                  </a:moveTo>
                  <a:cubicBezTo>
                    <a:pt x="1211" y="446"/>
                    <a:pt x="383" y="191"/>
                    <a:pt x="1" y="828"/>
                  </a:cubicBezTo>
                  <a:cubicBezTo>
                    <a:pt x="1" y="1592"/>
                    <a:pt x="574" y="1847"/>
                    <a:pt x="1211" y="2102"/>
                  </a:cubicBezTo>
                  <a:cubicBezTo>
                    <a:pt x="1848" y="2420"/>
                    <a:pt x="2484" y="2611"/>
                    <a:pt x="3121" y="2929"/>
                  </a:cubicBezTo>
                  <a:cubicBezTo>
                    <a:pt x="6178" y="4394"/>
                    <a:pt x="9299" y="5859"/>
                    <a:pt x="12355" y="7324"/>
                  </a:cubicBezTo>
                  <a:cubicBezTo>
                    <a:pt x="14584" y="8406"/>
                    <a:pt x="16877" y="9298"/>
                    <a:pt x="19042" y="10380"/>
                  </a:cubicBezTo>
                  <a:cubicBezTo>
                    <a:pt x="20889" y="11336"/>
                    <a:pt x="22736" y="12355"/>
                    <a:pt x="24837" y="12609"/>
                  </a:cubicBezTo>
                  <a:cubicBezTo>
                    <a:pt x="25220" y="13501"/>
                    <a:pt x="27066" y="13692"/>
                    <a:pt x="26047" y="15220"/>
                  </a:cubicBezTo>
                  <a:cubicBezTo>
                    <a:pt x="26007" y="15301"/>
                    <a:pt x="26196" y="15382"/>
                    <a:pt x="26405" y="15382"/>
                  </a:cubicBezTo>
                  <a:cubicBezTo>
                    <a:pt x="26526" y="15382"/>
                    <a:pt x="26654" y="15354"/>
                    <a:pt x="26748" y="15284"/>
                  </a:cubicBezTo>
                  <a:cubicBezTo>
                    <a:pt x="27538" y="14795"/>
                    <a:pt x="28440" y="14550"/>
                    <a:pt x="29334" y="14550"/>
                  </a:cubicBezTo>
                  <a:cubicBezTo>
                    <a:pt x="29953" y="14550"/>
                    <a:pt x="30569" y="14668"/>
                    <a:pt x="31142" y="14902"/>
                  </a:cubicBezTo>
                  <a:lnTo>
                    <a:pt x="31333" y="14902"/>
                  </a:lnTo>
                  <a:cubicBezTo>
                    <a:pt x="32034" y="12992"/>
                    <a:pt x="30442" y="13055"/>
                    <a:pt x="29423" y="12609"/>
                  </a:cubicBezTo>
                  <a:cubicBezTo>
                    <a:pt x="28850" y="12609"/>
                    <a:pt x="28276" y="12546"/>
                    <a:pt x="27767" y="12355"/>
                  </a:cubicBezTo>
                  <a:cubicBezTo>
                    <a:pt x="23627" y="10635"/>
                    <a:pt x="19615" y="8534"/>
                    <a:pt x="15667" y="6559"/>
                  </a:cubicBezTo>
                  <a:cubicBezTo>
                    <a:pt x="11464" y="4458"/>
                    <a:pt x="7261" y="2293"/>
                    <a:pt x="2994" y="318"/>
                  </a:cubicBezTo>
                  <a:cubicBezTo>
                    <a:pt x="2548" y="127"/>
                    <a:pt x="2102" y="0"/>
                    <a:pt x="1657" y="0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0" name="Google Shape;25010;p32"/>
            <p:cNvSpPr/>
            <p:nvPr/>
          </p:nvSpPr>
          <p:spPr>
            <a:xfrm>
              <a:off x="6283325" y="2502425"/>
              <a:ext cx="668700" cy="415175"/>
            </a:xfrm>
            <a:custGeom>
              <a:avLst/>
              <a:gdLst/>
              <a:ahLst/>
              <a:cxnLst/>
              <a:rect l="l" t="t" r="r" b="b"/>
              <a:pathLst>
                <a:path w="26748" h="16607" extrusionOk="0">
                  <a:moveTo>
                    <a:pt x="382" y="1"/>
                  </a:moveTo>
                  <a:cubicBezTo>
                    <a:pt x="0" y="638"/>
                    <a:pt x="573" y="1084"/>
                    <a:pt x="892" y="1466"/>
                  </a:cubicBezTo>
                  <a:cubicBezTo>
                    <a:pt x="2356" y="3122"/>
                    <a:pt x="2930" y="5414"/>
                    <a:pt x="4458" y="7006"/>
                  </a:cubicBezTo>
                  <a:cubicBezTo>
                    <a:pt x="4567" y="6989"/>
                    <a:pt x="4668" y="6981"/>
                    <a:pt x="4761" y="6981"/>
                  </a:cubicBezTo>
                  <a:cubicBezTo>
                    <a:pt x="6076" y="6981"/>
                    <a:pt x="5842" y="8572"/>
                    <a:pt x="6496" y="9108"/>
                  </a:cubicBezTo>
                  <a:cubicBezTo>
                    <a:pt x="7260" y="9681"/>
                    <a:pt x="5986" y="9363"/>
                    <a:pt x="6305" y="9681"/>
                  </a:cubicBezTo>
                  <a:cubicBezTo>
                    <a:pt x="7196" y="12292"/>
                    <a:pt x="8788" y="14585"/>
                    <a:pt x="10890" y="16368"/>
                  </a:cubicBezTo>
                  <a:cubicBezTo>
                    <a:pt x="11854" y="16522"/>
                    <a:pt x="12818" y="16606"/>
                    <a:pt x="13768" y="16606"/>
                  </a:cubicBezTo>
                  <a:cubicBezTo>
                    <a:pt x="14387" y="16606"/>
                    <a:pt x="15000" y="16570"/>
                    <a:pt x="15603" y="16495"/>
                  </a:cubicBezTo>
                  <a:cubicBezTo>
                    <a:pt x="15904" y="16456"/>
                    <a:pt x="16212" y="16446"/>
                    <a:pt x="16524" y="16446"/>
                  </a:cubicBezTo>
                  <a:cubicBezTo>
                    <a:pt x="16829" y="16446"/>
                    <a:pt x="17136" y="16455"/>
                    <a:pt x="17441" y="16455"/>
                  </a:cubicBezTo>
                  <a:cubicBezTo>
                    <a:pt x="18348" y="16455"/>
                    <a:pt x="19240" y="16374"/>
                    <a:pt x="19997" y="15731"/>
                  </a:cubicBezTo>
                  <a:lnTo>
                    <a:pt x="20252" y="15604"/>
                  </a:lnTo>
                  <a:cubicBezTo>
                    <a:pt x="20771" y="15690"/>
                    <a:pt x="21295" y="15716"/>
                    <a:pt x="21822" y="15716"/>
                  </a:cubicBezTo>
                  <a:cubicBezTo>
                    <a:pt x="22566" y="15716"/>
                    <a:pt x="23315" y="15665"/>
                    <a:pt x="24061" y="15665"/>
                  </a:cubicBezTo>
                  <a:cubicBezTo>
                    <a:pt x="24727" y="15665"/>
                    <a:pt x="25391" y="15705"/>
                    <a:pt x="26047" y="15858"/>
                  </a:cubicBezTo>
                  <a:cubicBezTo>
                    <a:pt x="26073" y="15867"/>
                    <a:pt x="26101" y="15871"/>
                    <a:pt x="26130" y="15871"/>
                  </a:cubicBezTo>
                  <a:cubicBezTo>
                    <a:pt x="26309" y="15871"/>
                    <a:pt x="26528" y="15722"/>
                    <a:pt x="26747" y="15667"/>
                  </a:cubicBezTo>
                  <a:cubicBezTo>
                    <a:pt x="26493" y="15221"/>
                    <a:pt x="25983" y="15285"/>
                    <a:pt x="25537" y="15221"/>
                  </a:cubicBezTo>
                  <a:cubicBezTo>
                    <a:pt x="23388" y="14935"/>
                    <a:pt x="21203" y="14792"/>
                    <a:pt x="19009" y="14792"/>
                  </a:cubicBezTo>
                  <a:cubicBezTo>
                    <a:pt x="18277" y="14792"/>
                    <a:pt x="17545" y="14808"/>
                    <a:pt x="16813" y="14839"/>
                  </a:cubicBezTo>
                  <a:cubicBezTo>
                    <a:pt x="16176" y="14712"/>
                    <a:pt x="15603" y="14266"/>
                    <a:pt x="15284" y="13693"/>
                  </a:cubicBezTo>
                  <a:cubicBezTo>
                    <a:pt x="14329" y="13247"/>
                    <a:pt x="13437" y="12610"/>
                    <a:pt x="12801" y="11719"/>
                  </a:cubicBezTo>
                  <a:cubicBezTo>
                    <a:pt x="11973" y="10509"/>
                    <a:pt x="10954" y="9426"/>
                    <a:pt x="9871" y="8535"/>
                  </a:cubicBezTo>
                  <a:cubicBezTo>
                    <a:pt x="8215" y="7197"/>
                    <a:pt x="6751" y="5605"/>
                    <a:pt x="5541" y="3886"/>
                  </a:cubicBezTo>
                  <a:cubicBezTo>
                    <a:pt x="4267" y="2039"/>
                    <a:pt x="2484" y="702"/>
                    <a:pt x="382" y="1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1" name="Google Shape;25011;p32"/>
            <p:cNvSpPr/>
            <p:nvPr/>
          </p:nvSpPr>
          <p:spPr>
            <a:xfrm>
              <a:off x="3009950" y="2062450"/>
              <a:ext cx="681450" cy="618325"/>
            </a:xfrm>
            <a:custGeom>
              <a:avLst/>
              <a:gdLst/>
              <a:ahLst/>
              <a:cxnLst/>
              <a:rect l="l" t="t" r="r" b="b"/>
              <a:pathLst>
                <a:path w="27258" h="24733" extrusionOk="0">
                  <a:moveTo>
                    <a:pt x="1595" y="1"/>
                  </a:moveTo>
                  <a:cubicBezTo>
                    <a:pt x="1006" y="1"/>
                    <a:pt x="504" y="357"/>
                    <a:pt x="1" y="469"/>
                  </a:cubicBezTo>
                  <a:cubicBezTo>
                    <a:pt x="3312" y="4163"/>
                    <a:pt x="6879" y="7602"/>
                    <a:pt x="10700" y="10913"/>
                  </a:cubicBezTo>
                  <a:cubicBezTo>
                    <a:pt x="12228" y="12123"/>
                    <a:pt x="13183" y="13843"/>
                    <a:pt x="14712" y="15116"/>
                  </a:cubicBezTo>
                  <a:cubicBezTo>
                    <a:pt x="16495" y="16517"/>
                    <a:pt x="18151" y="18237"/>
                    <a:pt x="19807" y="19829"/>
                  </a:cubicBezTo>
                  <a:cubicBezTo>
                    <a:pt x="20825" y="20784"/>
                    <a:pt x="21972" y="21676"/>
                    <a:pt x="23054" y="22695"/>
                  </a:cubicBezTo>
                  <a:cubicBezTo>
                    <a:pt x="23946" y="23459"/>
                    <a:pt x="24710" y="24605"/>
                    <a:pt x="26048" y="24733"/>
                  </a:cubicBezTo>
                  <a:cubicBezTo>
                    <a:pt x="26684" y="24669"/>
                    <a:pt x="27258" y="24478"/>
                    <a:pt x="27130" y="23650"/>
                  </a:cubicBezTo>
                  <a:cubicBezTo>
                    <a:pt x="26748" y="22886"/>
                    <a:pt x="25920" y="22758"/>
                    <a:pt x="25347" y="22313"/>
                  </a:cubicBezTo>
                  <a:cubicBezTo>
                    <a:pt x="23628" y="20593"/>
                    <a:pt x="21844" y="19001"/>
                    <a:pt x="19998" y="17536"/>
                  </a:cubicBezTo>
                  <a:cubicBezTo>
                    <a:pt x="18469" y="16326"/>
                    <a:pt x="17132" y="14989"/>
                    <a:pt x="15731" y="13715"/>
                  </a:cubicBezTo>
                  <a:cubicBezTo>
                    <a:pt x="14775" y="12824"/>
                    <a:pt x="14202" y="11614"/>
                    <a:pt x="13183" y="10722"/>
                  </a:cubicBezTo>
                  <a:cubicBezTo>
                    <a:pt x="11018" y="8684"/>
                    <a:pt x="8789" y="6646"/>
                    <a:pt x="6815" y="4481"/>
                  </a:cubicBezTo>
                  <a:cubicBezTo>
                    <a:pt x="5669" y="3207"/>
                    <a:pt x="4204" y="2252"/>
                    <a:pt x="3376" y="724"/>
                  </a:cubicBezTo>
                  <a:cubicBezTo>
                    <a:pt x="3121" y="23"/>
                    <a:pt x="2357" y="278"/>
                    <a:pt x="1848" y="23"/>
                  </a:cubicBezTo>
                  <a:cubicBezTo>
                    <a:pt x="1762" y="8"/>
                    <a:pt x="1677" y="1"/>
                    <a:pt x="1595" y="1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2" name="Google Shape;25012;p32"/>
            <p:cNvSpPr/>
            <p:nvPr/>
          </p:nvSpPr>
          <p:spPr>
            <a:xfrm>
              <a:off x="2726575" y="2163875"/>
              <a:ext cx="643225" cy="569850"/>
            </a:xfrm>
            <a:custGeom>
              <a:avLst/>
              <a:gdLst/>
              <a:ahLst/>
              <a:cxnLst/>
              <a:rect l="l" t="t" r="r" b="b"/>
              <a:pathLst>
                <a:path w="25729" h="22794" extrusionOk="0">
                  <a:moveTo>
                    <a:pt x="1627" y="0"/>
                  </a:moveTo>
                  <a:cubicBezTo>
                    <a:pt x="1403" y="0"/>
                    <a:pt x="1179" y="31"/>
                    <a:pt x="955" y="106"/>
                  </a:cubicBezTo>
                  <a:lnTo>
                    <a:pt x="191" y="1252"/>
                  </a:lnTo>
                  <a:cubicBezTo>
                    <a:pt x="0" y="1761"/>
                    <a:pt x="255" y="2335"/>
                    <a:pt x="764" y="2589"/>
                  </a:cubicBezTo>
                  <a:cubicBezTo>
                    <a:pt x="3821" y="4946"/>
                    <a:pt x="6241" y="8002"/>
                    <a:pt x="8979" y="10677"/>
                  </a:cubicBezTo>
                  <a:cubicBezTo>
                    <a:pt x="11463" y="13097"/>
                    <a:pt x="14520" y="14944"/>
                    <a:pt x="16876" y="17555"/>
                  </a:cubicBezTo>
                  <a:cubicBezTo>
                    <a:pt x="19360" y="19466"/>
                    <a:pt x="21780" y="21567"/>
                    <a:pt x="24709" y="22777"/>
                  </a:cubicBezTo>
                  <a:cubicBezTo>
                    <a:pt x="24755" y="22788"/>
                    <a:pt x="24800" y="22794"/>
                    <a:pt x="24844" y="22794"/>
                  </a:cubicBezTo>
                  <a:cubicBezTo>
                    <a:pt x="25052" y="22794"/>
                    <a:pt x="25253" y="22680"/>
                    <a:pt x="25410" y="22522"/>
                  </a:cubicBezTo>
                  <a:cubicBezTo>
                    <a:pt x="25537" y="22395"/>
                    <a:pt x="25665" y="22268"/>
                    <a:pt x="25665" y="22077"/>
                  </a:cubicBezTo>
                  <a:cubicBezTo>
                    <a:pt x="25728" y="21886"/>
                    <a:pt x="25728" y="21758"/>
                    <a:pt x="25665" y="21567"/>
                  </a:cubicBezTo>
                  <a:cubicBezTo>
                    <a:pt x="25601" y="21376"/>
                    <a:pt x="25537" y="21249"/>
                    <a:pt x="25410" y="21121"/>
                  </a:cubicBezTo>
                  <a:cubicBezTo>
                    <a:pt x="22735" y="19529"/>
                    <a:pt x="20252" y="17682"/>
                    <a:pt x="18023" y="15581"/>
                  </a:cubicBezTo>
                  <a:cubicBezTo>
                    <a:pt x="16622" y="14180"/>
                    <a:pt x="15157" y="12842"/>
                    <a:pt x="13628" y="11696"/>
                  </a:cubicBezTo>
                  <a:cubicBezTo>
                    <a:pt x="12227" y="10614"/>
                    <a:pt x="10954" y="9404"/>
                    <a:pt x="9744" y="8194"/>
                  </a:cubicBezTo>
                  <a:cubicBezTo>
                    <a:pt x="7961" y="6347"/>
                    <a:pt x="6560" y="4245"/>
                    <a:pt x="4649" y="2589"/>
                  </a:cubicBezTo>
                  <a:cubicBezTo>
                    <a:pt x="3694" y="1889"/>
                    <a:pt x="2866" y="997"/>
                    <a:pt x="2102" y="42"/>
                  </a:cubicBezTo>
                  <a:cubicBezTo>
                    <a:pt x="1943" y="16"/>
                    <a:pt x="1785" y="0"/>
                    <a:pt x="1627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3" name="Google Shape;25013;p32"/>
            <p:cNvSpPr/>
            <p:nvPr/>
          </p:nvSpPr>
          <p:spPr>
            <a:xfrm>
              <a:off x="6248300" y="2954350"/>
              <a:ext cx="612975" cy="229800"/>
            </a:xfrm>
            <a:custGeom>
              <a:avLst/>
              <a:gdLst/>
              <a:ahLst/>
              <a:cxnLst/>
              <a:rect l="l" t="t" r="r" b="b"/>
              <a:pathLst>
                <a:path w="24519" h="9192" extrusionOk="0">
                  <a:moveTo>
                    <a:pt x="2284" y="7964"/>
                  </a:moveTo>
                  <a:cubicBezTo>
                    <a:pt x="2369" y="7964"/>
                    <a:pt x="2431" y="8017"/>
                    <a:pt x="2490" y="8084"/>
                  </a:cubicBezTo>
                  <a:lnTo>
                    <a:pt x="2490" y="8084"/>
                  </a:lnTo>
                  <a:cubicBezTo>
                    <a:pt x="2408" y="8018"/>
                    <a:pt x="2307" y="7971"/>
                    <a:pt x="2229" y="7971"/>
                  </a:cubicBezTo>
                  <a:cubicBezTo>
                    <a:pt x="2248" y="7966"/>
                    <a:pt x="2267" y="7964"/>
                    <a:pt x="2284" y="7964"/>
                  </a:cubicBezTo>
                  <a:close/>
                  <a:moveTo>
                    <a:pt x="11091" y="1"/>
                  </a:moveTo>
                  <a:cubicBezTo>
                    <a:pt x="10177" y="1"/>
                    <a:pt x="9278" y="253"/>
                    <a:pt x="8534" y="711"/>
                  </a:cubicBezTo>
                  <a:cubicBezTo>
                    <a:pt x="5986" y="2749"/>
                    <a:pt x="3312" y="4723"/>
                    <a:pt x="892" y="6888"/>
                  </a:cubicBezTo>
                  <a:cubicBezTo>
                    <a:pt x="446" y="7207"/>
                    <a:pt x="0" y="7652"/>
                    <a:pt x="191" y="8289"/>
                  </a:cubicBezTo>
                  <a:cubicBezTo>
                    <a:pt x="412" y="8863"/>
                    <a:pt x="968" y="9192"/>
                    <a:pt x="1543" y="9192"/>
                  </a:cubicBezTo>
                  <a:cubicBezTo>
                    <a:pt x="1799" y="9192"/>
                    <a:pt x="2058" y="9127"/>
                    <a:pt x="2293" y="8990"/>
                  </a:cubicBezTo>
                  <a:cubicBezTo>
                    <a:pt x="2356" y="8990"/>
                    <a:pt x="2484" y="8990"/>
                    <a:pt x="2547" y="8862"/>
                  </a:cubicBezTo>
                  <a:cubicBezTo>
                    <a:pt x="2738" y="8735"/>
                    <a:pt x="2738" y="8482"/>
                    <a:pt x="2613" y="8229"/>
                  </a:cubicBezTo>
                  <a:lnTo>
                    <a:pt x="2613" y="8229"/>
                  </a:lnTo>
                  <a:cubicBezTo>
                    <a:pt x="2665" y="8285"/>
                    <a:pt x="2725" y="8334"/>
                    <a:pt x="2802" y="8353"/>
                  </a:cubicBezTo>
                  <a:cubicBezTo>
                    <a:pt x="3821" y="8225"/>
                    <a:pt x="4649" y="7398"/>
                    <a:pt x="5668" y="7207"/>
                  </a:cubicBezTo>
                  <a:cubicBezTo>
                    <a:pt x="6432" y="6251"/>
                    <a:pt x="7706" y="6442"/>
                    <a:pt x="8661" y="5869"/>
                  </a:cubicBezTo>
                  <a:cubicBezTo>
                    <a:pt x="8992" y="5539"/>
                    <a:pt x="9182" y="4893"/>
                    <a:pt x="9648" y="4893"/>
                  </a:cubicBezTo>
                  <a:cubicBezTo>
                    <a:pt x="9810" y="4893"/>
                    <a:pt x="10006" y="4971"/>
                    <a:pt x="10253" y="5169"/>
                  </a:cubicBezTo>
                  <a:cubicBezTo>
                    <a:pt x="10381" y="4850"/>
                    <a:pt x="10763" y="4978"/>
                    <a:pt x="10954" y="4723"/>
                  </a:cubicBezTo>
                  <a:cubicBezTo>
                    <a:pt x="11399" y="4532"/>
                    <a:pt x="11591" y="3959"/>
                    <a:pt x="11973" y="3959"/>
                  </a:cubicBezTo>
                  <a:cubicBezTo>
                    <a:pt x="14083" y="3724"/>
                    <a:pt x="15978" y="2464"/>
                    <a:pt x="18104" y="2464"/>
                  </a:cubicBezTo>
                  <a:cubicBezTo>
                    <a:pt x="18287" y="2464"/>
                    <a:pt x="18472" y="2474"/>
                    <a:pt x="18659" y="2494"/>
                  </a:cubicBezTo>
                  <a:cubicBezTo>
                    <a:pt x="20570" y="2685"/>
                    <a:pt x="22417" y="2812"/>
                    <a:pt x="24327" y="2876"/>
                  </a:cubicBezTo>
                  <a:cubicBezTo>
                    <a:pt x="24518" y="2112"/>
                    <a:pt x="23882" y="2303"/>
                    <a:pt x="23563" y="2112"/>
                  </a:cubicBezTo>
                  <a:lnTo>
                    <a:pt x="23181" y="2112"/>
                  </a:lnTo>
                  <a:cubicBezTo>
                    <a:pt x="22289" y="1666"/>
                    <a:pt x="20634" y="2430"/>
                    <a:pt x="20506" y="520"/>
                  </a:cubicBezTo>
                  <a:cubicBezTo>
                    <a:pt x="20039" y="350"/>
                    <a:pt x="19544" y="265"/>
                    <a:pt x="19058" y="265"/>
                  </a:cubicBezTo>
                  <a:cubicBezTo>
                    <a:pt x="18815" y="265"/>
                    <a:pt x="18575" y="286"/>
                    <a:pt x="18341" y="329"/>
                  </a:cubicBezTo>
                  <a:cubicBezTo>
                    <a:pt x="18297" y="334"/>
                    <a:pt x="18253" y="336"/>
                    <a:pt x="18210" y="336"/>
                  </a:cubicBezTo>
                  <a:cubicBezTo>
                    <a:pt x="17689" y="336"/>
                    <a:pt x="17219" y="10"/>
                    <a:pt x="16749" y="10"/>
                  </a:cubicBezTo>
                  <a:lnTo>
                    <a:pt x="11399" y="10"/>
                  </a:lnTo>
                  <a:cubicBezTo>
                    <a:pt x="11297" y="4"/>
                    <a:pt x="11194" y="1"/>
                    <a:pt x="1109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4" name="Google Shape;25014;p32"/>
            <p:cNvSpPr/>
            <p:nvPr/>
          </p:nvSpPr>
          <p:spPr>
            <a:xfrm>
              <a:off x="1820650" y="2826950"/>
              <a:ext cx="732400" cy="477925"/>
            </a:xfrm>
            <a:custGeom>
              <a:avLst/>
              <a:gdLst/>
              <a:ahLst/>
              <a:cxnLst/>
              <a:rect l="l" t="t" r="r" b="b"/>
              <a:pathLst>
                <a:path w="29296" h="19117" extrusionOk="0">
                  <a:moveTo>
                    <a:pt x="28225" y="0"/>
                  </a:moveTo>
                  <a:cubicBezTo>
                    <a:pt x="27719" y="0"/>
                    <a:pt x="27231" y="178"/>
                    <a:pt x="26812" y="457"/>
                  </a:cubicBezTo>
                  <a:cubicBezTo>
                    <a:pt x="24647" y="1731"/>
                    <a:pt x="22354" y="2750"/>
                    <a:pt x="20189" y="4024"/>
                  </a:cubicBezTo>
                  <a:cubicBezTo>
                    <a:pt x="19297" y="4533"/>
                    <a:pt x="18278" y="4788"/>
                    <a:pt x="17705" y="5679"/>
                  </a:cubicBezTo>
                  <a:cubicBezTo>
                    <a:pt x="16750" y="6444"/>
                    <a:pt x="15986" y="7463"/>
                    <a:pt x="14712" y="7590"/>
                  </a:cubicBezTo>
                  <a:cubicBezTo>
                    <a:pt x="13884" y="8036"/>
                    <a:pt x="13183" y="8673"/>
                    <a:pt x="12356" y="9182"/>
                  </a:cubicBezTo>
                  <a:cubicBezTo>
                    <a:pt x="12101" y="9628"/>
                    <a:pt x="11719" y="10010"/>
                    <a:pt x="11209" y="10265"/>
                  </a:cubicBezTo>
                  <a:lnTo>
                    <a:pt x="10827" y="10265"/>
                  </a:lnTo>
                  <a:cubicBezTo>
                    <a:pt x="7325" y="12239"/>
                    <a:pt x="4204" y="14659"/>
                    <a:pt x="892" y="17015"/>
                  </a:cubicBezTo>
                  <a:cubicBezTo>
                    <a:pt x="319" y="17397"/>
                    <a:pt x="1" y="17907"/>
                    <a:pt x="510" y="18607"/>
                  </a:cubicBezTo>
                  <a:lnTo>
                    <a:pt x="1275" y="19117"/>
                  </a:lnTo>
                  <a:cubicBezTo>
                    <a:pt x="1848" y="18671"/>
                    <a:pt x="2548" y="18607"/>
                    <a:pt x="3121" y="18225"/>
                  </a:cubicBezTo>
                  <a:cubicBezTo>
                    <a:pt x="5732" y="16442"/>
                    <a:pt x="8025" y="14213"/>
                    <a:pt x="10700" y="12494"/>
                  </a:cubicBezTo>
                  <a:cubicBezTo>
                    <a:pt x="14776" y="9883"/>
                    <a:pt x="18406" y="6507"/>
                    <a:pt x="23054" y="4660"/>
                  </a:cubicBezTo>
                  <a:cubicBezTo>
                    <a:pt x="25092" y="3833"/>
                    <a:pt x="26876" y="2304"/>
                    <a:pt x="28786" y="1094"/>
                  </a:cubicBezTo>
                  <a:cubicBezTo>
                    <a:pt x="28913" y="967"/>
                    <a:pt x="29041" y="839"/>
                    <a:pt x="29168" y="712"/>
                  </a:cubicBezTo>
                  <a:cubicBezTo>
                    <a:pt x="29296" y="394"/>
                    <a:pt x="29041" y="203"/>
                    <a:pt x="28786" y="75"/>
                  </a:cubicBezTo>
                  <a:cubicBezTo>
                    <a:pt x="28598" y="24"/>
                    <a:pt x="28411" y="0"/>
                    <a:pt x="28225" y="0"/>
                  </a:cubicBezTo>
                  <a:close/>
                </a:path>
              </a:pathLst>
            </a:custGeom>
            <a:solidFill>
              <a:srgbClr val="D5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5" name="Google Shape;25015;p32"/>
            <p:cNvSpPr/>
            <p:nvPr/>
          </p:nvSpPr>
          <p:spPr>
            <a:xfrm>
              <a:off x="5855050" y="2231775"/>
              <a:ext cx="498350" cy="387575"/>
            </a:xfrm>
            <a:custGeom>
              <a:avLst/>
              <a:gdLst/>
              <a:ahLst/>
              <a:cxnLst/>
              <a:rect l="l" t="t" r="r" b="b"/>
              <a:pathLst>
                <a:path w="19934" h="15503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2077"/>
                    <a:pt x="649" y="2807"/>
                    <a:pt x="2439" y="2807"/>
                  </a:cubicBezTo>
                  <a:cubicBezTo>
                    <a:pt x="2516" y="2807"/>
                    <a:pt x="2594" y="2805"/>
                    <a:pt x="2675" y="2803"/>
                  </a:cubicBezTo>
                  <a:cubicBezTo>
                    <a:pt x="2729" y="2797"/>
                    <a:pt x="2783" y="2795"/>
                    <a:pt x="2836" y="2795"/>
                  </a:cubicBezTo>
                  <a:cubicBezTo>
                    <a:pt x="3408" y="2795"/>
                    <a:pt x="3917" y="3101"/>
                    <a:pt x="4267" y="3567"/>
                  </a:cubicBezTo>
                  <a:cubicBezTo>
                    <a:pt x="4713" y="4268"/>
                    <a:pt x="5350" y="4841"/>
                    <a:pt x="6050" y="5223"/>
                  </a:cubicBezTo>
                  <a:cubicBezTo>
                    <a:pt x="6238" y="5157"/>
                    <a:pt x="6412" y="5129"/>
                    <a:pt x="6573" y="5129"/>
                  </a:cubicBezTo>
                  <a:cubicBezTo>
                    <a:pt x="7608" y="5129"/>
                    <a:pt x="8174" y="6298"/>
                    <a:pt x="9117" y="6529"/>
                  </a:cubicBezTo>
                  <a:lnTo>
                    <a:pt x="9117" y="6529"/>
                  </a:lnTo>
                  <a:cubicBezTo>
                    <a:pt x="8422" y="6402"/>
                    <a:pt x="7777" y="6221"/>
                    <a:pt x="7133" y="5987"/>
                  </a:cubicBezTo>
                  <a:cubicBezTo>
                    <a:pt x="6814" y="6051"/>
                    <a:pt x="6496" y="6242"/>
                    <a:pt x="6368" y="6624"/>
                  </a:cubicBezTo>
                  <a:cubicBezTo>
                    <a:pt x="6368" y="7388"/>
                    <a:pt x="7005" y="8089"/>
                    <a:pt x="7770" y="8216"/>
                  </a:cubicBezTo>
                  <a:cubicBezTo>
                    <a:pt x="9871" y="8534"/>
                    <a:pt x="10890" y="10445"/>
                    <a:pt x="12482" y="11273"/>
                  </a:cubicBezTo>
                  <a:cubicBezTo>
                    <a:pt x="14647" y="12355"/>
                    <a:pt x="16431" y="14011"/>
                    <a:pt x="18405" y="15285"/>
                  </a:cubicBezTo>
                  <a:cubicBezTo>
                    <a:pt x="18532" y="15412"/>
                    <a:pt x="18723" y="15476"/>
                    <a:pt x="18914" y="15476"/>
                  </a:cubicBezTo>
                  <a:cubicBezTo>
                    <a:pt x="18952" y="15495"/>
                    <a:pt x="18994" y="15502"/>
                    <a:pt x="19041" y="15502"/>
                  </a:cubicBezTo>
                  <a:cubicBezTo>
                    <a:pt x="19153" y="15502"/>
                    <a:pt x="19289" y="15457"/>
                    <a:pt x="19424" y="15412"/>
                  </a:cubicBezTo>
                  <a:cubicBezTo>
                    <a:pt x="19933" y="14584"/>
                    <a:pt x="19296" y="14266"/>
                    <a:pt x="18914" y="13820"/>
                  </a:cubicBezTo>
                  <a:cubicBezTo>
                    <a:pt x="17832" y="12738"/>
                    <a:pt x="16940" y="11400"/>
                    <a:pt x="16494" y="9935"/>
                  </a:cubicBezTo>
                  <a:cubicBezTo>
                    <a:pt x="15348" y="9108"/>
                    <a:pt x="14265" y="8216"/>
                    <a:pt x="13119" y="7452"/>
                  </a:cubicBezTo>
                  <a:cubicBezTo>
                    <a:pt x="11017" y="5987"/>
                    <a:pt x="8852" y="4650"/>
                    <a:pt x="6751" y="3185"/>
                  </a:cubicBezTo>
                  <a:cubicBezTo>
                    <a:pt x="4649" y="1784"/>
                    <a:pt x="2547" y="447"/>
                    <a:pt x="0" y="1"/>
                  </a:cubicBezTo>
                  <a:close/>
                </a:path>
              </a:pathLst>
            </a:custGeom>
            <a:solidFill>
              <a:srgbClr val="F0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6" name="Google Shape;25016;p32"/>
            <p:cNvSpPr/>
            <p:nvPr/>
          </p:nvSpPr>
          <p:spPr>
            <a:xfrm>
              <a:off x="5326450" y="2193175"/>
              <a:ext cx="472900" cy="504950"/>
            </a:xfrm>
            <a:custGeom>
              <a:avLst/>
              <a:gdLst/>
              <a:ahLst/>
              <a:cxnLst/>
              <a:rect l="l" t="t" r="r" b="b"/>
              <a:pathLst>
                <a:path w="18916" h="20198" extrusionOk="0">
                  <a:moveTo>
                    <a:pt x="1243" y="0"/>
                  </a:moveTo>
                  <a:cubicBezTo>
                    <a:pt x="1100" y="0"/>
                    <a:pt x="956" y="48"/>
                    <a:pt x="829" y="144"/>
                  </a:cubicBezTo>
                  <a:cubicBezTo>
                    <a:pt x="702" y="144"/>
                    <a:pt x="574" y="144"/>
                    <a:pt x="510" y="207"/>
                  </a:cubicBezTo>
                  <a:cubicBezTo>
                    <a:pt x="1" y="1290"/>
                    <a:pt x="893" y="1991"/>
                    <a:pt x="1529" y="2627"/>
                  </a:cubicBezTo>
                  <a:cubicBezTo>
                    <a:pt x="2548" y="3774"/>
                    <a:pt x="3567" y="4984"/>
                    <a:pt x="4523" y="6257"/>
                  </a:cubicBezTo>
                  <a:cubicBezTo>
                    <a:pt x="6242" y="8423"/>
                    <a:pt x="7643" y="10779"/>
                    <a:pt x="9745" y="12689"/>
                  </a:cubicBezTo>
                  <a:cubicBezTo>
                    <a:pt x="12292" y="14982"/>
                    <a:pt x="14712" y="17338"/>
                    <a:pt x="17259" y="19567"/>
                  </a:cubicBezTo>
                  <a:cubicBezTo>
                    <a:pt x="17514" y="19822"/>
                    <a:pt x="17833" y="19695"/>
                    <a:pt x="18024" y="20013"/>
                  </a:cubicBezTo>
                  <a:cubicBezTo>
                    <a:pt x="18178" y="20142"/>
                    <a:pt x="18311" y="20198"/>
                    <a:pt x="18432" y="20198"/>
                  </a:cubicBezTo>
                  <a:cubicBezTo>
                    <a:pt x="18611" y="20198"/>
                    <a:pt x="18763" y="20076"/>
                    <a:pt x="18915" y="19886"/>
                  </a:cubicBezTo>
                  <a:cubicBezTo>
                    <a:pt x="18915" y="19695"/>
                    <a:pt x="18915" y="19504"/>
                    <a:pt x="18851" y="19376"/>
                  </a:cubicBezTo>
                  <a:cubicBezTo>
                    <a:pt x="18533" y="18867"/>
                    <a:pt x="18215" y="18548"/>
                    <a:pt x="17896" y="18103"/>
                  </a:cubicBezTo>
                  <a:cubicBezTo>
                    <a:pt x="17068" y="16829"/>
                    <a:pt x="16049" y="15683"/>
                    <a:pt x="14903" y="14664"/>
                  </a:cubicBezTo>
                  <a:cubicBezTo>
                    <a:pt x="10573" y="11225"/>
                    <a:pt x="7388" y="6830"/>
                    <a:pt x="4204" y="2373"/>
                  </a:cubicBezTo>
                  <a:cubicBezTo>
                    <a:pt x="3440" y="1481"/>
                    <a:pt x="2930" y="398"/>
                    <a:pt x="1657" y="144"/>
                  </a:cubicBezTo>
                  <a:cubicBezTo>
                    <a:pt x="1529" y="48"/>
                    <a:pt x="1386" y="0"/>
                    <a:pt x="1243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7" name="Google Shape;25017;p32"/>
            <p:cNvSpPr/>
            <p:nvPr/>
          </p:nvSpPr>
          <p:spPr>
            <a:xfrm>
              <a:off x="1537275" y="2422900"/>
              <a:ext cx="488475" cy="271700"/>
            </a:xfrm>
            <a:custGeom>
              <a:avLst/>
              <a:gdLst/>
              <a:ahLst/>
              <a:cxnLst/>
              <a:rect l="l" t="t" r="r" b="b"/>
              <a:pathLst>
                <a:path w="19539" h="10868" extrusionOk="0">
                  <a:moveTo>
                    <a:pt x="1921" y="1"/>
                  </a:moveTo>
                  <a:cubicBezTo>
                    <a:pt x="1548" y="1"/>
                    <a:pt x="1163" y="40"/>
                    <a:pt x="764" y="125"/>
                  </a:cubicBezTo>
                  <a:lnTo>
                    <a:pt x="0" y="125"/>
                  </a:lnTo>
                  <a:cubicBezTo>
                    <a:pt x="0" y="635"/>
                    <a:pt x="382" y="889"/>
                    <a:pt x="764" y="1080"/>
                  </a:cubicBezTo>
                  <a:cubicBezTo>
                    <a:pt x="2038" y="1717"/>
                    <a:pt x="3312" y="2290"/>
                    <a:pt x="4522" y="2927"/>
                  </a:cubicBezTo>
                  <a:cubicBezTo>
                    <a:pt x="7324" y="4519"/>
                    <a:pt x="10190" y="6111"/>
                    <a:pt x="13055" y="7704"/>
                  </a:cubicBezTo>
                  <a:lnTo>
                    <a:pt x="15666" y="9232"/>
                  </a:lnTo>
                  <a:cubicBezTo>
                    <a:pt x="15921" y="9487"/>
                    <a:pt x="16240" y="9359"/>
                    <a:pt x="16431" y="9614"/>
                  </a:cubicBezTo>
                  <a:cubicBezTo>
                    <a:pt x="16940" y="9996"/>
                    <a:pt x="17704" y="9614"/>
                    <a:pt x="17959" y="10378"/>
                  </a:cubicBezTo>
                  <a:cubicBezTo>
                    <a:pt x="18086" y="10506"/>
                    <a:pt x="18214" y="10633"/>
                    <a:pt x="18341" y="10760"/>
                  </a:cubicBezTo>
                  <a:cubicBezTo>
                    <a:pt x="18562" y="10834"/>
                    <a:pt x="18743" y="10868"/>
                    <a:pt x="18890" y="10868"/>
                  </a:cubicBezTo>
                  <a:cubicBezTo>
                    <a:pt x="19507" y="10868"/>
                    <a:pt x="19539" y="10282"/>
                    <a:pt x="19487" y="9614"/>
                  </a:cubicBezTo>
                  <a:lnTo>
                    <a:pt x="19105" y="9296"/>
                  </a:lnTo>
                  <a:lnTo>
                    <a:pt x="18405" y="9296"/>
                  </a:lnTo>
                  <a:cubicBezTo>
                    <a:pt x="18214" y="9168"/>
                    <a:pt x="18086" y="9041"/>
                    <a:pt x="17959" y="8914"/>
                  </a:cubicBezTo>
                  <a:cubicBezTo>
                    <a:pt x="17322" y="8531"/>
                    <a:pt x="16685" y="8149"/>
                    <a:pt x="16048" y="7704"/>
                  </a:cubicBezTo>
                  <a:cubicBezTo>
                    <a:pt x="15921" y="7512"/>
                    <a:pt x="15730" y="7321"/>
                    <a:pt x="15603" y="7194"/>
                  </a:cubicBezTo>
                  <a:cubicBezTo>
                    <a:pt x="12864" y="5475"/>
                    <a:pt x="10190" y="3883"/>
                    <a:pt x="7451" y="2290"/>
                  </a:cubicBezTo>
                  <a:cubicBezTo>
                    <a:pt x="5771" y="1261"/>
                    <a:pt x="4046" y="1"/>
                    <a:pt x="1921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8" name="Google Shape;25018;p32"/>
            <p:cNvSpPr/>
            <p:nvPr/>
          </p:nvSpPr>
          <p:spPr>
            <a:xfrm>
              <a:off x="1436975" y="2870200"/>
              <a:ext cx="585900" cy="391700"/>
            </a:xfrm>
            <a:custGeom>
              <a:avLst/>
              <a:gdLst/>
              <a:ahLst/>
              <a:cxnLst/>
              <a:rect l="l" t="t" r="r" b="b"/>
              <a:pathLst>
                <a:path w="23436" h="15668" extrusionOk="0">
                  <a:moveTo>
                    <a:pt x="22417" y="1"/>
                  </a:moveTo>
                  <a:cubicBezTo>
                    <a:pt x="22289" y="192"/>
                    <a:pt x="22162" y="319"/>
                    <a:pt x="22035" y="383"/>
                  </a:cubicBezTo>
                  <a:cubicBezTo>
                    <a:pt x="21462" y="765"/>
                    <a:pt x="20761" y="893"/>
                    <a:pt x="20124" y="1211"/>
                  </a:cubicBezTo>
                  <a:cubicBezTo>
                    <a:pt x="19869" y="1466"/>
                    <a:pt x="19551" y="1338"/>
                    <a:pt x="19296" y="1593"/>
                  </a:cubicBezTo>
                  <a:cubicBezTo>
                    <a:pt x="19105" y="1848"/>
                    <a:pt x="18723" y="1720"/>
                    <a:pt x="18532" y="1975"/>
                  </a:cubicBezTo>
                  <a:cubicBezTo>
                    <a:pt x="18341" y="2230"/>
                    <a:pt x="17959" y="2103"/>
                    <a:pt x="17704" y="2357"/>
                  </a:cubicBezTo>
                  <a:cubicBezTo>
                    <a:pt x="15666" y="3249"/>
                    <a:pt x="13692" y="4459"/>
                    <a:pt x="12036" y="5924"/>
                  </a:cubicBezTo>
                  <a:cubicBezTo>
                    <a:pt x="10699" y="7261"/>
                    <a:pt x="9171" y="8471"/>
                    <a:pt x="7578" y="9490"/>
                  </a:cubicBezTo>
                  <a:cubicBezTo>
                    <a:pt x="4967" y="11018"/>
                    <a:pt x="2866" y="13247"/>
                    <a:pt x="318" y="14839"/>
                  </a:cubicBezTo>
                  <a:cubicBezTo>
                    <a:pt x="0" y="15094"/>
                    <a:pt x="0" y="15349"/>
                    <a:pt x="127" y="15667"/>
                  </a:cubicBezTo>
                  <a:lnTo>
                    <a:pt x="637" y="15667"/>
                  </a:lnTo>
                  <a:cubicBezTo>
                    <a:pt x="1146" y="15094"/>
                    <a:pt x="1974" y="15540"/>
                    <a:pt x="2547" y="15094"/>
                  </a:cubicBezTo>
                  <a:cubicBezTo>
                    <a:pt x="5031" y="13184"/>
                    <a:pt x="7515" y="11400"/>
                    <a:pt x="10062" y="9554"/>
                  </a:cubicBezTo>
                  <a:cubicBezTo>
                    <a:pt x="11909" y="8153"/>
                    <a:pt x="13437" y="6306"/>
                    <a:pt x="15539" y="5223"/>
                  </a:cubicBezTo>
                  <a:cubicBezTo>
                    <a:pt x="16176" y="4841"/>
                    <a:pt x="17004" y="4714"/>
                    <a:pt x="17386" y="3949"/>
                  </a:cubicBezTo>
                  <a:cubicBezTo>
                    <a:pt x="17513" y="3758"/>
                    <a:pt x="17640" y="3631"/>
                    <a:pt x="17768" y="3567"/>
                  </a:cubicBezTo>
                  <a:cubicBezTo>
                    <a:pt x="18023" y="3121"/>
                    <a:pt x="18596" y="3504"/>
                    <a:pt x="18914" y="3121"/>
                  </a:cubicBezTo>
                  <a:lnTo>
                    <a:pt x="19678" y="2739"/>
                  </a:lnTo>
                  <a:cubicBezTo>
                    <a:pt x="19806" y="2612"/>
                    <a:pt x="19933" y="2485"/>
                    <a:pt x="20124" y="2421"/>
                  </a:cubicBezTo>
                  <a:lnTo>
                    <a:pt x="20443" y="2421"/>
                  </a:lnTo>
                  <a:cubicBezTo>
                    <a:pt x="20570" y="2294"/>
                    <a:pt x="20697" y="2166"/>
                    <a:pt x="20825" y="2039"/>
                  </a:cubicBezTo>
                  <a:cubicBezTo>
                    <a:pt x="21016" y="1784"/>
                    <a:pt x="21398" y="1848"/>
                    <a:pt x="21589" y="1657"/>
                  </a:cubicBezTo>
                  <a:lnTo>
                    <a:pt x="21971" y="1657"/>
                  </a:lnTo>
                  <a:cubicBezTo>
                    <a:pt x="22098" y="1529"/>
                    <a:pt x="22226" y="1402"/>
                    <a:pt x="22417" y="1211"/>
                  </a:cubicBezTo>
                  <a:cubicBezTo>
                    <a:pt x="23436" y="383"/>
                    <a:pt x="23436" y="319"/>
                    <a:pt x="22799" y="1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9" name="Google Shape;25019;p32"/>
            <p:cNvSpPr/>
            <p:nvPr/>
          </p:nvSpPr>
          <p:spPr>
            <a:xfrm>
              <a:off x="5641700" y="2193575"/>
              <a:ext cx="406800" cy="202625"/>
            </a:xfrm>
            <a:custGeom>
              <a:avLst/>
              <a:gdLst/>
              <a:ahLst/>
              <a:cxnLst/>
              <a:rect l="l" t="t" r="r" b="b"/>
              <a:pathLst>
                <a:path w="16272" h="8105" extrusionOk="0">
                  <a:moveTo>
                    <a:pt x="4013" y="0"/>
                  </a:moveTo>
                  <a:cubicBezTo>
                    <a:pt x="3762" y="53"/>
                    <a:pt x="3503" y="68"/>
                    <a:pt x="3240" y="68"/>
                  </a:cubicBezTo>
                  <a:cubicBezTo>
                    <a:pt x="2920" y="68"/>
                    <a:pt x="2596" y="46"/>
                    <a:pt x="2274" y="46"/>
                  </a:cubicBezTo>
                  <a:cubicBezTo>
                    <a:pt x="1583" y="46"/>
                    <a:pt x="904" y="145"/>
                    <a:pt x="319" y="765"/>
                  </a:cubicBezTo>
                  <a:cubicBezTo>
                    <a:pt x="0" y="1529"/>
                    <a:pt x="637" y="2038"/>
                    <a:pt x="956" y="2611"/>
                  </a:cubicBezTo>
                  <a:cubicBezTo>
                    <a:pt x="1274" y="2993"/>
                    <a:pt x="1784" y="3312"/>
                    <a:pt x="2357" y="3439"/>
                  </a:cubicBezTo>
                  <a:cubicBezTo>
                    <a:pt x="3006" y="3580"/>
                    <a:pt x="3668" y="3784"/>
                    <a:pt x="4281" y="3784"/>
                  </a:cubicBezTo>
                  <a:cubicBezTo>
                    <a:pt x="5051" y="3784"/>
                    <a:pt x="5745" y="3463"/>
                    <a:pt x="6241" y="2293"/>
                  </a:cubicBezTo>
                  <a:lnTo>
                    <a:pt x="6241" y="2293"/>
                  </a:lnTo>
                  <a:cubicBezTo>
                    <a:pt x="6050" y="3121"/>
                    <a:pt x="5031" y="3949"/>
                    <a:pt x="6241" y="4395"/>
                  </a:cubicBezTo>
                  <a:cubicBezTo>
                    <a:pt x="8152" y="5095"/>
                    <a:pt x="9999" y="6178"/>
                    <a:pt x="12037" y="6623"/>
                  </a:cubicBezTo>
                  <a:cubicBezTo>
                    <a:pt x="12801" y="6687"/>
                    <a:pt x="13565" y="7133"/>
                    <a:pt x="14075" y="7770"/>
                  </a:cubicBezTo>
                  <a:cubicBezTo>
                    <a:pt x="14233" y="7981"/>
                    <a:pt x="14522" y="8104"/>
                    <a:pt x="14798" y="8104"/>
                  </a:cubicBezTo>
                  <a:cubicBezTo>
                    <a:pt x="14855" y="8104"/>
                    <a:pt x="14912" y="8099"/>
                    <a:pt x="14966" y="8088"/>
                  </a:cubicBezTo>
                  <a:lnTo>
                    <a:pt x="15794" y="7706"/>
                  </a:lnTo>
                  <a:cubicBezTo>
                    <a:pt x="16272" y="6711"/>
                    <a:pt x="15928" y="6587"/>
                    <a:pt x="15464" y="6587"/>
                  </a:cubicBezTo>
                  <a:cubicBezTo>
                    <a:pt x="15309" y="6587"/>
                    <a:pt x="15141" y="6600"/>
                    <a:pt x="14985" y="6600"/>
                  </a:cubicBezTo>
                  <a:cubicBezTo>
                    <a:pt x="14860" y="6600"/>
                    <a:pt x="14743" y="6592"/>
                    <a:pt x="14648" y="6560"/>
                  </a:cubicBezTo>
                  <a:cubicBezTo>
                    <a:pt x="13947" y="5859"/>
                    <a:pt x="13310" y="5031"/>
                    <a:pt x="12674" y="4267"/>
                  </a:cubicBezTo>
                  <a:cubicBezTo>
                    <a:pt x="12350" y="3903"/>
                    <a:pt x="12026" y="3590"/>
                    <a:pt x="11637" y="3590"/>
                  </a:cubicBezTo>
                  <a:cubicBezTo>
                    <a:pt x="11414" y="3590"/>
                    <a:pt x="11169" y="3693"/>
                    <a:pt x="10890" y="3949"/>
                  </a:cubicBezTo>
                  <a:cubicBezTo>
                    <a:pt x="10781" y="4058"/>
                    <a:pt x="10679" y="4100"/>
                    <a:pt x="10577" y="4100"/>
                  </a:cubicBezTo>
                  <a:cubicBezTo>
                    <a:pt x="10382" y="4100"/>
                    <a:pt x="10186" y="3947"/>
                    <a:pt x="9935" y="3821"/>
                  </a:cubicBezTo>
                  <a:cubicBezTo>
                    <a:pt x="8980" y="3312"/>
                    <a:pt x="9044" y="2229"/>
                    <a:pt x="8534" y="1529"/>
                  </a:cubicBezTo>
                  <a:cubicBezTo>
                    <a:pt x="7197" y="637"/>
                    <a:pt x="5541" y="510"/>
                    <a:pt x="4013" y="0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0" name="Google Shape;25020;p32"/>
            <p:cNvSpPr/>
            <p:nvPr/>
          </p:nvSpPr>
          <p:spPr>
            <a:xfrm>
              <a:off x="680725" y="2658475"/>
              <a:ext cx="439425" cy="148075"/>
            </a:xfrm>
            <a:custGeom>
              <a:avLst/>
              <a:gdLst/>
              <a:ahLst/>
              <a:cxnLst/>
              <a:rect l="l" t="t" r="r" b="b"/>
              <a:pathLst>
                <a:path w="17577" h="5923" extrusionOk="0">
                  <a:moveTo>
                    <a:pt x="2420" y="0"/>
                  </a:moveTo>
                  <a:cubicBezTo>
                    <a:pt x="2213" y="0"/>
                    <a:pt x="2006" y="64"/>
                    <a:pt x="1847" y="191"/>
                  </a:cubicBezTo>
                  <a:lnTo>
                    <a:pt x="319" y="637"/>
                  </a:lnTo>
                  <a:cubicBezTo>
                    <a:pt x="191" y="1019"/>
                    <a:pt x="0" y="1465"/>
                    <a:pt x="510" y="1528"/>
                  </a:cubicBezTo>
                  <a:cubicBezTo>
                    <a:pt x="1911" y="1911"/>
                    <a:pt x="3312" y="2356"/>
                    <a:pt x="4649" y="2929"/>
                  </a:cubicBezTo>
                  <a:cubicBezTo>
                    <a:pt x="8279" y="3948"/>
                    <a:pt x="12164" y="4522"/>
                    <a:pt x="15794" y="5795"/>
                  </a:cubicBezTo>
                  <a:cubicBezTo>
                    <a:pt x="16240" y="5923"/>
                    <a:pt x="16685" y="5923"/>
                    <a:pt x="17131" y="5923"/>
                  </a:cubicBezTo>
                  <a:cubicBezTo>
                    <a:pt x="17513" y="5541"/>
                    <a:pt x="17577" y="4840"/>
                    <a:pt x="17195" y="4394"/>
                  </a:cubicBezTo>
                  <a:cubicBezTo>
                    <a:pt x="16940" y="4139"/>
                    <a:pt x="16558" y="4267"/>
                    <a:pt x="16367" y="4012"/>
                  </a:cubicBezTo>
                  <a:cubicBezTo>
                    <a:pt x="14074" y="3694"/>
                    <a:pt x="12100" y="2547"/>
                    <a:pt x="9807" y="2229"/>
                  </a:cubicBezTo>
                  <a:cubicBezTo>
                    <a:pt x="7515" y="1911"/>
                    <a:pt x="5477" y="509"/>
                    <a:pt x="3121" y="509"/>
                  </a:cubicBezTo>
                  <a:cubicBezTo>
                    <a:pt x="3057" y="509"/>
                    <a:pt x="2993" y="318"/>
                    <a:pt x="2993" y="191"/>
                  </a:cubicBezTo>
                  <a:cubicBezTo>
                    <a:pt x="2834" y="64"/>
                    <a:pt x="2627" y="0"/>
                    <a:pt x="2420" y="0"/>
                  </a:cubicBezTo>
                  <a:close/>
                </a:path>
              </a:pathLst>
            </a:custGeom>
            <a:solidFill>
              <a:srgbClr val="D6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1" name="Google Shape;25021;p32"/>
            <p:cNvSpPr/>
            <p:nvPr/>
          </p:nvSpPr>
          <p:spPr>
            <a:xfrm>
              <a:off x="1062825" y="2863850"/>
              <a:ext cx="590700" cy="324800"/>
            </a:xfrm>
            <a:custGeom>
              <a:avLst/>
              <a:gdLst/>
              <a:ahLst/>
              <a:cxnLst/>
              <a:rect l="l" t="t" r="r" b="b"/>
              <a:pathLst>
                <a:path w="23628" h="12992" extrusionOk="0">
                  <a:moveTo>
                    <a:pt x="22608" y="0"/>
                  </a:moveTo>
                  <a:cubicBezTo>
                    <a:pt x="17322" y="1783"/>
                    <a:pt x="12355" y="4203"/>
                    <a:pt x="7770" y="7260"/>
                  </a:cubicBezTo>
                  <a:cubicBezTo>
                    <a:pt x="6178" y="8215"/>
                    <a:pt x="4586" y="9171"/>
                    <a:pt x="2993" y="10062"/>
                  </a:cubicBezTo>
                  <a:cubicBezTo>
                    <a:pt x="2802" y="10126"/>
                    <a:pt x="2675" y="10253"/>
                    <a:pt x="2548" y="10317"/>
                  </a:cubicBezTo>
                  <a:cubicBezTo>
                    <a:pt x="2357" y="10508"/>
                    <a:pt x="2166" y="10635"/>
                    <a:pt x="1975" y="10763"/>
                  </a:cubicBezTo>
                  <a:lnTo>
                    <a:pt x="1592" y="10954"/>
                  </a:lnTo>
                  <a:lnTo>
                    <a:pt x="1210" y="11145"/>
                  </a:lnTo>
                  <a:cubicBezTo>
                    <a:pt x="1083" y="11209"/>
                    <a:pt x="956" y="11272"/>
                    <a:pt x="828" y="11400"/>
                  </a:cubicBezTo>
                  <a:cubicBezTo>
                    <a:pt x="637" y="11463"/>
                    <a:pt x="446" y="11654"/>
                    <a:pt x="255" y="11782"/>
                  </a:cubicBezTo>
                  <a:cubicBezTo>
                    <a:pt x="0" y="12100"/>
                    <a:pt x="0" y="12610"/>
                    <a:pt x="255" y="12928"/>
                  </a:cubicBezTo>
                  <a:lnTo>
                    <a:pt x="637" y="12992"/>
                  </a:lnTo>
                  <a:cubicBezTo>
                    <a:pt x="2420" y="12419"/>
                    <a:pt x="4140" y="11591"/>
                    <a:pt x="5732" y="10572"/>
                  </a:cubicBezTo>
                  <a:cubicBezTo>
                    <a:pt x="7451" y="9234"/>
                    <a:pt x="9298" y="8088"/>
                    <a:pt x="11145" y="7069"/>
                  </a:cubicBezTo>
                  <a:cubicBezTo>
                    <a:pt x="15348" y="5095"/>
                    <a:pt x="19297" y="2548"/>
                    <a:pt x="23563" y="764"/>
                  </a:cubicBezTo>
                  <a:cubicBezTo>
                    <a:pt x="23627" y="0"/>
                    <a:pt x="23054" y="64"/>
                    <a:pt x="22608" y="0"/>
                  </a:cubicBezTo>
                  <a:close/>
                </a:path>
              </a:pathLst>
            </a:custGeom>
            <a:solidFill>
              <a:srgbClr val="DB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2" name="Google Shape;25022;p32"/>
            <p:cNvSpPr/>
            <p:nvPr/>
          </p:nvSpPr>
          <p:spPr>
            <a:xfrm>
              <a:off x="6254650" y="2478550"/>
              <a:ext cx="296150" cy="427300"/>
            </a:xfrm>
            <a:custGeom>
              <a:avLst/>
              <a:gdLst/>
              <a:ahLst/>
              <a:cxnLst/>
              <a:rect l="l" t="t" r="r" b="b"/>
              <a:pathLst>
                <a:path w="11846" h="17092" extrusionOk="0">
                  <a:moveTo>
                    <a:pt x="510" y="1"/>
                  </a:moveTo>
                  <a:cubicBezTo>
                    <a:pt x="192" y="255"/>
                    <a:pt x="1" y="510"/>
                    <a:pt x="192" y="829"/>
                  </a:cubicBezTo>
                  <a:cubicBezTo>
                    <a:pt x="1020" y="2039"/>
                    <a:pt x="1593" y="3503"/>
                    <a:pt x="2867" y="4395"/>
                  </a:cubicBezTo>
                  <a:cubicBezTo>
                    <a:pt x="3249" y="4650"/>
                    <a:pt x="3631" y="4968"/>
                    <a:pt x="3058" y="5478"/>
                  </a:cubicBezTo>
                  <a:cubicBezTo>
                    <a:pt x="2548" y="6815"/>
                    <a:pt x="3758" y="7579"/>
                    <a:pt x="4268" y="8407"/>
                  </a:cubicBezTo>
                  <a:cubicBezTo>
                    <a:pt x="6178" y="11464"/>
                    <a:pt x="8152" y="14648"/>
                    <a:pt x="11082" y="17068"/>
                  </a:cubicBezTo>
                  <a:cubicBezTo>
                    <a:pt x="11145" y="17084"/>
                    <a:pt x="11213" y="17092"/>
                    <a:pt x="11282" y="17092"/>
                  </a:cubicBezTo>
                  <a:cubicBezTo>
                    <a:pt x="11488" y="17092"/>
                    <a:pt x="11703" y="17020"/>
                    <a:pt x="11846" y="16877"/>
                  </a:cubicBezTo>
                  <a:cubicBezTo>
                    <a:pt x="11782" y="16686"/>
                    <a:pt x="11655" y="16559"/>
                    <a:pt x="11591" y="16367"/>
                  </a:cubicBezTo>
                  <a:cubicBezTo>
                    <a:pt x="10254" y="14393"/>
                    <a:pt x="8598" y="12610"/>
                    <a:pt x="7643" y="10381"/>
                  </a:cubicBezTo>
                  <a:cubicBezTo>
                    <a:pt x="7388" y="9299"/>
                    <a:pt x="6688" y="8343"/>
                    <a:pt x="5732" y="7706"/>
                  </a:cubicBezTo>
                  <a:cubicBezTo>
                    <a:pt x="4841" y="7006"/>
                    <a:pt x="4904" y="5796"/>
                    <a:pt x="4268" y="4904"/>
                  </a:cubicBezTo>
                  <a:cubicBezTo>
                    <a:pt x="3440" y="3503"/>
                    <a:pt x="2484" y="2230"/>
                    <a:pt x="1529" y="892"/>
                  </a:cubicBezTo>
                  <a:cubicBezTo>
                    <a:pt x="1338" y="447"/>
                    <a:pt x="956" y="128"/>
                    <a:pt x="510" y="1"/>
                  </a:cubicBez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3" name="Google Shape;25023;p32"/>
            <p:cNvSpPr/>
            <p:nvPr/>
          </p:nvSpPr>
          <p:spPr>
            <a:xfrm>
              <a:off x="773050" y="2916850"/>
              <a:ext cx="329600" cy="128150"/>
            </a:xfrm>
            <a:custGeom>
              <a:avLst/>
              <a:gdLst/>
              <a:ahLst/>
              <a:cxnLst/>
              <a:rect l="l" t="t" r="r" b="b"/>
              <a:pathLst>
                <a:path w="13184" h="5126" extrusionOk="0">
                  <a:moveTo>
                    <a:pt x="12347" y="0"/>
                  </a:moveTo>
                  <a:cubicBezTo>
                    <a:pt x="12215" y="0"/>
                    <a:pt x="12072" y="51"/>
                    <a:pt x="11910" y="173"/>
                  </a:cubicBezTo>
                  <a:cubicBezTo>
                    <a:pt x="9744" y="810"/>
                    <a:pt x="7707" y="1574"/>
                    <a:pt x="5541" y="2147"/>
                  </a:cubicBezTo>
                  <a:cubicBezTo>
                    <a:pt x="3694" y="2720"/>
                    <a:pt x="1593" y="2975"/>
                    <a:pt x="1" y="4376"/>
                  </a:cubicBezTo>
                  <a:cubicBezTo>
                    <a:pt x="65" y="4567"/>
                    <a:pt x="256" y="4694"/>
                    <a:pt x="510" y="4758"/>
                  </a:cubicBezTo>
                  <a:cubicBezTo>
                    <a:pt x="915" y="4942"/>
                    <a:pt x="1340" y="5126"/>
                    <a:pt x="1763" y="5126"/>
                  </a:cubicBezTo>
                  <a:cubicBezTo>
                    <a:pt x="2072" y="5126"/>
                    <a:pt x="2379" y="5027"/>
                    <a:pt x="2676" y="4758"/>
                  </a:cubicBezTo>
                  <a:lnTo>
                    <a:pt x="3058" y="4376"/>
                  </a:lnTo>
                  <a:cubicBezTo>
                    <a:pt x="3202" y="4231"/>
                    <a:pt x="3361" y="4187"/>
                    <a:pt x="3521" y="4187"/>
                  </a:cubicBezTo>
                  <a:cubicBezTo>
                    <a:pt x="3771" y="4187"/>
                    <a:pt x="4027" y="4293"/>
                    <a:pt x="4248" y="4293"/>
                  </a:cubicBezTo>
                  <a:cubicBezTo>
                    <a:pt x="4323" y="4293"/>
                    <a:pt x="4393" y="4281"/>
                    <a:pt x="4459" y="4249"/>
                  </a:cubicBezTo>
                  <a:cubicBezTo>
                    <a:pt x="7133" y="3421"/>
                    <a:pt x="9681" y="2402"/>
                    <a:pt x="12292" y="1638"/>
                  </a:cubicBezTo>
                  <a:cubicBezTo>
                    <a:pt x="12865" y="1510"/>
                    <a:pt x="13183" y="1001"/>
                    <a:pt x="13120" y="491"/>
                  </a:cubicBezTo>
                  <a:cubicBezTo>
                    <a:pt x="12859" y="231"/>
                    <a:pt x="12629" y="0"/>
                    <a:pt x="12347" y="0"/>
                  </a:cubicBezTo>
                  <a:close/>
                </a:path>
              </a:pathLst>
            </a:custGeom>
            <a:solidFill>
              <a:srgbClr val="D9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4" name="Google Shape;25024;p32"/>
            <p:cNvSpPr/>
            <p:nvPr/>
          </p:nvSpPr>
          <p:spPr>
            <a:xfrm>
              <a:off x="1602550" y="2368700"/>
              <a:ext cx="125800" cy="46200"/>
            </a:xfrm>
            <a:custGeom>
              <a:avLst/>
              <a:gdLst/>
              <a:ahLst/>
              <a:cxnLst/>
              <a:rect l="l" t="t" r="r" b="b"/>
              <a:pathLst>
                <a:path w="5032" h="1848" extrusionOk="0">
                  <a:moveTo>
                    <a:pt x="5031" y="1"/>
                  </a:moveTo>
                  <a:lnTo>
                    <a:pt x="5031" y="1"/>
                  </a:lnTo>
                  <a:cubicBezTo>
                    <a:pt x="3248" y="192"/>
                    <a:pt x="1529" y="828"/>
                    <a:pt x="0" y="1847"/>
                  </a:cubicBezTo>
                  <a:cubicBezTo>
                    <a:pt x="1847" y="1720"/>
                    <a:pt x="3566" y="1083"/>
                    <a:pt x="5031" y="1"/>
                  </a:cubicBezTo>
                  <a:close/>
                </a:path>
              </a:pathLst>
            </a:custGeom>
            <a:solidFill>
              <a:srgbClr val="FA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5" name="Google Shape;25025;p32"/>
            <p:cNvSpPr/>
            <p:nvPr/>
          </p:nvSpPr>
          <p:spPr>
            <a:xfrm>
              <a:off x="792175" y="2584925"/>
              <a:ext cx="85975" cy="54275"/>
            </a:xfrm>
            <a:custGeom>
              <a:avLst/>
              <a:gdLst/>
              <a:ahLst/>
              <a:cxnLst/>
              <a:rect l="l" t="t" r="r" b="b"/>
              <a:pathLst>
                <a:path w="3439" h="2171" extrusionOk="0">
                  <a:moveTo>
                    <a:pt x="3245" y="0"/>
                  </a:moveTo>
                  <a:cubicBezTo>
                    <a:pt x="2803" y="0"/>
                    <a:pt x="2380" y="188"/>
                    <a:pt x="2102" y="522"/>
                  </a:cubicBezTo>
                  <a:cubicBezTo>
                    <a:pt x="1528" y="1159"/>
                    <a:pt x="764" y="1605"/>
                    <a:pt x="0" y="1987"/>
                  </a:cubicBezTo>
                  <a:cubicBezTo>
                    <a:pt x="331" y="2089"/>
                    <a:pt x="632" y="2170"/>
                    <a:pt x="910" y="2170"/>
                  </a:cubicBezTo>
                  <a:cubicBezTo>
                    <a:pt x="1327" y="2170"/>
                    <a:pt x="1694" y="1987"/>
                    <a:pt x="2038" y="1414"/>
                  </a:cubicBezTo>
                  <a:cubicBezTo>
                    <a:pt x="2420" y="904"/>
                    <a:pt x="2929" y="395"/>
                    <a:pt x="3439" y="13"/>
                  </a:cubicBezTo>
                  <a:cubicBezTo>
                    <a:pt x="3374" y="4"/>
                    <a:pt x="3310" y="0"/>
                    <a:pt x="3245" y="0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6" name="Google Shape;25026;p32"/>
            <p:cNvSpPr/>
            <p:nvPr/>
          </p:nvSpPr>
          <p:spPr>
            <a:xfrm>
              <a:off x="726875" y="2634575"/>
              <a:ext cx="65325" cy="29125"/>
            </a:xfrm>
            <a:custGeom>
              <a:avLst/>
              <a:gdLst/>
              <a:ahLst/>
              <a:cxnLst/>
              <a:rect l="l" t="t" r="r" b="b"/>
              <a:pathLst>
                <a:path w="2613" h="1165" extrusionOk="0">
                  <a:moveTo>
                    <a:pt x="2612" y="1"/>
                  </a:moveTo>
                  <a:lnTo>
                    <a:pt x="2612" y="1"/>
                  </a:lnTo>
                  <a:cubicBezTo>
                    <a:pt x="1657" y="128"/>
                    <a:pt x="765" y="574"/>
                    <a:pt x="1" y="1147"/>
                  </a:cubicBezTo>
                  <a:lnTo>
                    <a:pt x="1147" y="1147"/>
                  </a:lnTo>
                  <a:cubicBezTo>
                    <a:pt x="1232" y="1159"/>
                    <a:pt x="1311" y="1165"/>
                    <a:pt x="1387" y="1165"/>
                  </a:cubicBezTo>
                  <a:cubicBezTo>
                    <a:pt x="2109" y="1165"/>
                    <a:pt x="2439" y="635"/>
                    <a:pt x="2612" y="1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7" name="Google Shape;25027;p32"/>
            <p:cNvSpPr/>
            <p:nvPr/>
          </p:nvSpPr>
          <p:spPr>
            <a:xfrm>
              <a:off x="6664125" y="2844750"/>
              <a:ext cx="39525" cy="29200"/>
            </a:xfrm>
            <a:custGeom>
              <a:avLst/>
              <a:gdLst/>
              <a:ahLst/>
              <a:cxnLst/>
              <a:rect l="l" t="t" r="r" b="b"/>
              <a:pathLst>
                <a:path w="1581" h="1168" extrusionOk="0">
                  <a:moveTo>
                    <a:pt x="52" y="0"/>
                  </a:moveTo>
                  <a:lnTo>
                    <a:pt x="52" y="0"/>
                  </a:lnTo>
                  <a:cubicBezTo>
                    <a:pt x="0" y="984"/>
                    <a:pt x="539" y="1168"/>
                    <a:pt x="1152" y="1168"/>
                  </a:cubicBezTo>
                  <a:cubicBezTo>
                    <a:pt x="1293" y="1168"/>
                    <a:pt x="1438" y="1158"/>
                    <a:pt x="1581" y="1146"/>
                  </a:cubicBezTo>
                  <a:cubicBezTo>
                    <a:pt x="1135" y="701"/>
                    <a:pt x="816" y="64"/>
                    <a:pt x="52" y="0"/>
                  </a:cubicBezTo>
                  <a:close/>
                </a:path>
              </a:pathLst>
            </a:custGeom>
            <a:solidFill>
              <a:srgbClr val="F6B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8" name="Google Shape;25028;p32"/>
            <p:cNvSpPr/>
            <p:nvPr/>
          </p:nvSpPr>
          <p:spPr>
            <a:xfrm>
              <a:off x="4108500" y="2880150"/>
              <a:ext cx="383725" cy="252425"/>
            </a:xfrm>
            <a:custGeom>
              <a:avLst/>
              <a:gdLst/>
              <a:ahLst/>
              <a:cxnLst/>
              <a:rect l="l" t="t" r="r" b="b"/>
              <a:pathLst>
                <a:path w="15349" h="10097" extrusionOk="0">
                  <a:moveTo>
                    <a:pt x="13279" y="1"/>
                  </a:moveTo>
                  <a:cubicBezTo>
                    <a:pt x="12769" y="1"/>
                    <a:pt x="12228" y="176"/>
                    <a:pt x="11719" y="303"/>
                  </a:cubicBezTo>
                  <a:cubicBezTo>
                    <a:pt x="8216" y="1259"/>
                    <a:pt x="5159" y="3233"/>
                    <a:pt x="1848" y="4634"/>
                  </a:cubicBezTo>
                  <a:cubicBezTo>
                    <a:pt x="1274" y="4825"/>
                    <a:pt x="892" y="5271"/>
                    <a:pt x="701" y="5844"/>
                  </a:cubicBezTo>
                  <a:cubicBezTo>
                    <a:pt x="319" y="6863"/>
                    <a:pt x="1" y="7882"/>
                    <a:pt x="765" y="8837"/>
                  </a:cubicBezTo>
                  <a:cubicBezTo>
                    <a:pt x="1147" y="9347"/>
                    <a:pt x="1784" y="9283"/>
                    <a:pt x="2230" y="9665"/>
                  </a:cubicBezTo>
                  <a:cubicBezTo>
                    <a:pt x="2705" y="9943"/>
                    <a:pt x="3255" y="10097"/>
                    <a:pt x="3802" y="10097"/>
                  </a:cubicBezTo>
                  <a:cubicBezTo>
                    <a:pt x="4134" y="10097"/>
                    <a:pt x="4465" y="10040"/>
                    <a:pt x="4777" y="9920"/>
                  </a:cubicBezTo>
                  <a:cubicBezTo>
                    <a:pt x="8407" y="8773"/>
                    <a:pt x="11782" y="7181"/>
                    <a:pt x="14075" y="3933"/>
                  </a:cubicBezTo>
                  <a:cubicBezTo>
                    <a:pt x="15094" y="3233"/>
                    <a:pt x="15349" y="1768"/>
                    <a:pt x="14648" y="749"/>
                  </a:cubicBezTo>
                  <a:cubicBezTo>
                    <a:pt x="14266" y="176"/>
                    <a:pt x="13788" y="1"/>
                    <a:pt x="13279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9" name="Google Shape;25029;p32"/>
            <p:cNvSpPr/>
            <p:nvPr/>
          </p:nvSpPr>
          <p:spPr>
            <a:xfrm>
              <a:off x="3231250" y="2927850"/>
              <a:ext cx="937775" cy="719550"/>
            </a:xfrm>
            <a:custGeom>
              <a:avLst/>
              <a:gdLst/>
              <a:ahLst/>
              <a:cxnLst/>
              <a:rect l="l" t="t" r="r" b="b"/>
              <a:pathLst>
                <a:path w="37511" h="28782" extrusionOk="0">
                  <a:moveTo>
                    <a:pt x="36646" y="0"/>
                  </a:moveTo>
                  <a:cubicBezTo>
                    <a:pt x="36276" y="0"/>
                    <a:pt x="35886" y="132"/>
                    <a:pt x="35506" y="132"/>
                  </a:cubicBezTo>
                  <a:cubicBezTo>
                    <a:pt x="35431" y="132"/>
                    <a:pt x="35356" y="127"/>
                    <a:pt x="35282" y="115"/>
                  </a:cubicBezTo>
                  <a:cubicBezTo>
                    <a:pt x="33562" y="688"/>
                    <a:pt x="32289" y="2025"/>
                    <a:pt x="30697" y="2917"/>
                  </a:cubicBezTo>
                  <a:cubicBezTo>
                    <a:pt x="28531" y="4573"/>
                    <a:pt x="26111" y="5974"/>
                    <a:pt x="24392" y="8203"/>
                  </a:cubicBezTo>
                  <a:cubicBezTo>
                    <a:pt x="24073" y="8649"/>
                    <a:pt x="23628" y="9031"/>
                    <a:pt x="23182" y="9349"/>
                  </a:cubicBezTo>
                  <a:cubicBezTo>
                    <a:pt x="21526" y="10750"/>
                    <a:pt x="19552" y="11642"/>
                    <a:pt x="18023" y="13170"/>
                  </a:cubicBezTo>
                  <a:cubicBezTo>
                    <a:pt x="16877" y="14316"/>
                    <a:pt x="15603" y="15272"/>
                    <a:pt x="14330" y="16163"/>
                  </a:cubicBezTo>
                  <a:cubicBezTo>
                    <a:pt x="9171" y="19602"/>
                    <a:pt x="4841" y="23996"/>
                    <a:pt x="256" y="28072"/>
                  </a:cubicBezTo>
                  <a:cubicBezTo>
                    <a:pt x="1" y="28263"/>
                    <a:pt x="192" y="28518"/>
                    <a:pt x="319" y="28709"/>
                  </a:cubicBezTo>
                  <a:cubicBezTo>
                    <a:pt x="515" y="28758"/>
                    <a:pt x="714" y="28782"/>
                    <a:pt x="912" y="28782"/>
                  </a:cubicBezTo>
                  <a:cubicBezTo>
                    <a:pt x="1490" y="28782"/>
                    <a:pt x="2058" y="28579"/>
                    <a:pt x="2485" y="28200"/>
                  </a:cubicBezTo>
                  <a:cubicBezTo>
                    <a:pt x="3121" y="27563"/>
                    <a:pt x="3886" y="26926"/>
                    <a:pt x="4586" y="26353"/>
                  </a:cubicBezTo>
                  <a:cubicBezTo>
                    <a:pt x="7197" y="24379"/>
                    <a:pt x="9426" y="21831"/>
                    <a:pt x="12292" y="19984"/>
                  </a:cubicBezTo>
                  <a:cubicBezTo>
                    <a:pt x="14393" y="18583"/>
                    <a:pt x="16368" y="16991"/>
                    <a:pt x="18214" y="15272"/>
                  </a:cubicBezTo>
                  <a:cubicBezTo>
                    <a:pt x="19616" y="13998"/>
                    <a:pt x="21335" y="13106"/>
                    <a:pt x="22736" y="11833"/>
                  </a:cubicBezTo>
                  <a:cubicBezTo>
                    <a:pt x="25920" y="9094"/>
                    <a:pt x="29168" y="6547"/>
                    <a:pt x="32543" y="4063"/>
                  </a:cubicBezTo>
                  <a:cubicBezTo>
                    <a:pt x="32798" y="3809"/>
                    <a:pt x="33180" y="3618"/>
                    <a:pt x="33562" y="3554"/>
                  </a:cubicBezTo>
                  <a:lnTo>
                    <a:pt x="33753" y="3554"/>
                  </a:lnTo>
                  <a:cubicBezTo>
                    <a:pt x="33944" y="3554"/>
                    <a:pt x="34135" y="3490"/>
                    <a:pt x="34263" y="3363"/>
                  </a:cubicBezTo>
                  <a:cubicBezTo>
                    <a:pt x="34390" y="3299"/>
                    <a:pt x="34454" y="3235"/>
                    <a:pt x="34581" y="3108"/>
                  </a:cubicBezTo>
                  <a:lnTo>
                    <a:pt x="34645" y="2981"/>
                  </a:lnTo>
                  <a:lnTo>
                    <a:pt x="34836" y="2599"/>
                  </a:lnTo>
                  <a:lnTo>
                    <a:pt x="34963" y="2471"/>
                  </a:lnTo>
                  <a:lnTo>
                    <a:pt x="35282" y="2217"/>
                  </a:lnTo>
                  <a:lnTo>
                    <a:pt x="35600" y="1962"/>
                  </a:lnTo>
                  <a:cubicBezTo>
                    <a:pt x="35855" y="1834"/>
                    <a:pt x="36173" y="1707"/>
                    <a:pt x="36428" y="1580"/>
                  </a:cubicBezTo>
                  <a:cubicBezTo>
                    <a:pt x="36555" y="1516"/>
                    <a:pt x="36747" y="1452"/>
                    <a:pt x="36874" y="1389"/>
                  </a:cubicBezTo>
                  <a:cubicBezTo>
                    <a:pt x="37065" y="1261"/>
                    <a:pt x="37320" y="1134"/>
                    <a:pt x="37447" y="943"/>
                  </a:cubicBezTo>
                  <a:cubicBezTo>
                    <a:pt x="37511" y="752"/>
                    <a:pt x="37511" y="561"/>
                    <a:pt x="37511" y="433"/>
                  </a:cubicBezTo>
                  <a:cubicBezTo>
                    <a:pt x="37249" y="93"/>
                    <a:pt x="36954" y="0"/>
                    <a:pt x="36646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0" name="Google Shape;25030;p32"/>
            <p:cNvSpPr/>
            <p:nvPr/>
          </p:nvSpPr>
          <p:spPr>
            <a:xfrm>
              <a:off x="4049600" y="2839175"/>
              <a:ext cx="652775" cy="217575"/>
            </a:xfrm>
            <a:custGeom>
              <a:avLst/>
              <a:gdLst/>
              <a:ahLst/>
              <a:cxnLst/>
              <a:rect l="l" t="t" r="r" b="b"/>
              <a:pathLst>
                <a:path w="26111" h="8703" extrusionOk="0">
                  <a:moveTo>
                    <a:pt x="15635" y="0"/>
                  </a:moveTo>
                  <a:cubicBezTo>
                    <a:pt x="15094" y="0"/>
                    <a:pt x="14552" y="11"/>
                    <a:pt x="14011" y="32"/>
                  </a:cubicBezTo>
                  <a:cubicBezTo>
                    <a:pt x="13438" y="32"/>
                    <a:pt x="12801" y="96"/>
                    <a:pt x="12164" y="223"/>
                  </a:cubicBezTo>
                  <a:cubicBezTo>
                    <a:pt x="11846" y="414"/>
                    <a:pt x="11527" y="605"/>
                    <a:pt x="11273" y="860"/>
                  </a:cubicBezTo>
                  <a:cubicBezTo>
                    <a:pt x="11081" y="924"/>
                    <a:pt x="10890" y="1051"/>
                    <a:pt x="10763" y="1115"/>
                  </a:cubicBezTo>
                  <a:cubicBezTo>
                    <a:pt x="9617" y="1815"/>
                    <a:pt x="8407" y="2261"/>
                    <a:pt x="7197" y="2834"/>
                  </a:cubicBezTo>
                  <a:cubicBezTo>
                    <a:pt x="6241" y="3280"/>
                    <a:pt x="5159" y="3407"/>
                    <a:pt x="4649" y="4426"/>
                  </a:cubicBezTo>
                  <a:cubicBezTo>
                    <a:pt x="4395" y="4617"/>
                    <a:pt x="4013" y="4554"/>
                    <a:pt x="3821" y="4808"/>
                  </a:cubicBezTo>
                  <a:cubicBezTo>
                    <a:pt x="3567" y="5063"/>
                    <a:pt x="3057" y="4936"/>
                    <a:pt x="2866" y="5318"/>
                  </a:cubicBezTo>
                  <a:cubicBezTo>
                    <a:pt x="2675" y="5700"/>
                    <a:pt x="2229" y="6018"/>
                    <a:pt x="2229" y="6464"/>
                  </a:cubicBezTo>
                  <a:cubicBezTo>
                    <a:pt x="2293" y="6591"/>
                    <a:pt x="2293" y="6719"/>
                    <a:pt x="2293" y="6846"/>
                  </a:cubicBezTo>
                  <a:cubicBezTo>
                    <a:pt x="2293" y="6719"/>
                    <a:pt x="2229" y="6591"/>
                    <a:pt x="2102" y="6528"/>
                  </a:cubicBezTo>
                  <a:cubicBezTo>
                    <a:pt x="2054" y="6512"/>
                    <a:pt x="2003" y="6504"/>
                    <a:pt x="1950" y="6504"/>
                  </a:cubicBezTo>
                  <a:cubicBezTo>
                    <a:pt x="1792" y="6504"/>
                    <a:pt x="1624" y="6576"/>
                    <a:pt x="1529" y="6719"/>
                  </a:cubicBezTo>
                  <a:cubicBezTo>
                    <a:pt x="1274" y="6974"/>
                    <a:pt x="956" y="6910"/>
                    <a:pt x="765" y="7101"/>
                  </a:cubicBezTo>
                  <a:cubicBezTo>
                    <a:pt x="574" y="7547"/>
                    <a:pt x="0" y="8184"/>
                    <a:pt x="828" y="8502"/>
                  </a:cubicBezTo>
                  <a:cubicBezTo>
                    <a:pt x="1040" y="8620"/>
                    <a:pt x="1278" y="8702"/>
                    <a:pt x="1493" y="8702"/>
                  </a:cubicBezTo>
                  <a:cubicBezTo>
                    <a:pt x="1862" y="8702"/>
                    <a:pt x="2166" y="8461"/>
                    <a:pt x="2166" y="7738"/>
                  </a:cubicBezTo>
                  <a:cubicBezTo>
                    <a:pt x="2211" y="7510"/>
                    <a:pt x="2484" y="7478"/>
                    <a:pt x="2752" y="7478"/>
                  </a:cubicBezTo>
                  <a:cubicBezTo>
                    <a:pt x="2860" y="7478"/>
                    <a:pt x="2966" y="7483"/>
                    <a:pt x="3057" y="7483"/>
                  </a:cubicBezTo>
                  <a:cubicBezTo>
                    <a:pt x="4904" y="6273"/>
                    <a:pt x="7069" y="5636"/>
                    <a:pt x="8980" y="4554"/>
                  </a:cubicBezTo>
                  <a:cubicBezTo>
                    <a:pt x="10954" y="3407"/>
                    <a:pt x="13119" y="2643"/>
                    <a:pt x="15348" y="2197"/>
                  </a:cubicBezTo>
                  <a:cubicBezTo>
                    <a:pt x="15557" y="2158"/>
                    <a:pt x="15745" y="2138"/>
                    <a:pt x="15913" y="2138"/>
                  </a:cubicBezTo>
                  <a:cubicBezTo>
                    <a:pt x="16826" y="2138"/>
                    <a:pt x="17155" y="2714"/>
                    <a:pt x="16940" y="3789"/>
                  </a:cubicBezTo>
                  <a:cubicBezTo>
                    <a:pt x="16813" y="4362"/>
                    <a:pt x="16622" y="4999"/>
                    <a:pt x="16431" y="5572"/>
                  </a:cubicBezTo>
                  <a:cubicBezTo>
                    <a:pt x="16686" y="6209"/>
                    <a:pt x="15730" y="6846"/>
                    <a:pt x="16495" y="7419"/>
                  </a:cubicBezTo>
                  <a:cubicBezTo>
                    <a:pt x="16558" y="7292"/>
                    <a:pt x="16749" y="7228"/>
                    <a:pt x="16877" y="7037"/>
                  </a:cubicBezTo>
                  <a:cubicBezTo>
                    <a:pt x="18469" y="6273"/>
                    <a:pt x="19934" y="5381"/>
                    <a:pt x="21335" y="4235"/>
                  </a:cubicBezTo>
                  <a:cubicBezTo>
                    <a:pt x="22417" y="3471"/>
                    <a:pt x="23564" y="2834"/>
                    <a:pt x="24837" y="2452"/>
                  </a:cubicBezTo>
                  <a:cubicBezTo>
                    <a:pt x="25538" y="2197"/>
                    <a:pt x="26111" y="1879"/>
                    <a:pt x="25156" y="1242"/>
                  </a:cubicBezTo>
                  <a:cubicBezTo>
                    <a:pt x="24710" y="987"/>
                    <a:pt x="24200" y="860"/>
                    <a:pt x="23691" y="796"/>
                  </a:cubicBezTo>
                  <a:cubicBezTo>
                    <a:pt x="21037" y="265"/>
                    <a:pt x="18340" y="0"/>
                    <a:pt x="15635" y="0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1" name="Google Shape;25031;p32"/>
            <p:cNvSpPr/>
            <p:nvPr/>
          </p:nvSpPr>
          <p:spPr>
            <a:xfrm>
              <a:off x="4992125" y="2514950"/>
              <a:ext cx="275450" cy="233550"/>
            </a:xfrm>
            <a:custGeom>
              <a:avLst/>
              <a:gdLst/>
              <a:ahLst/>
              <a:cxnLst/>
              <a:rect l="l" t="t" r="r" b="b"/>
              <a:pathLst>
                <a:path w="11018" h="9342" extrusionOk="0">
                  <a:moveTo>
                    <a:pt x="8437" y="7163"/>
                  </a:moveTo>
                  <a:cubicBezTo>
                    <a:pt x="8368" y="7234"/>
                    <a:pt x="8288" y="7282"/>
                    <a:pt x="8184" y="7282"/>
                  </a:cubicBezTo>
                  <a:cubicBezTo>
                    <a:pt x="8154" y="7282"/>
                    <a:pt x="8122" y="7278"/>
                    <a:pt x="8088" y="7269"/>
                  </a:cubicBezTo>
                  <a:cubicBezTo>
                    <a:pt x="8088" y="7269"/>
                    <a:pt x="8088" y="7206"/>
                    <a:pt x="8088" y="7206"/>
                  </a:cubicBezTo>
                  <a:cubicBezTo>
                    <a:pt x="8126" y="7243"/>
                    <a:pt x="8168" y="7259"/>
                    <a:pt x="8213" y="7259"/>
                  </a:cubicBezTo>
                  <a:cubicBezTo>
                    <a:pt x="8287" y="7259"/>
                    <a:pt x="8366" y="7218"/>
                    <a:pt x="8437" y="7163"/>
                  </a:cubicBezTo>
                  <a:close/>
                  <a:moveTo>
                    <a:pt x="3460" y="1"/>
                  </a:moveTo>
                  <a:cubicBezTo>
                    <a:pt x="3239" y="1"/>
                    <a:pt x="2972" y="101"/>
                    <a:pt x="2739" y="201"/>
                  </a:cubicBezTo>
                  <a:cubicBezTo>
                    <a:pt x="255" y="264"/>
                    <a:pt x="0" y="2175"/>
                    <a:pt x="637" y="3958"/>
                  </a:cubicBezTo>
                  <a:cubicBezTo>
                    <a:pt x="892" y="4722"/>
                    <a:pt x="1274" y="5550"/>
                    <a:pt x="1656" y="6314"/>
                  </a:cubicBezTo>
                  <a:cubicBezTo>
                    <a:pt x="2739" y="7588"/>
                    <a:pt x="4204" y="8543"/>
                    <a:pt x="5859" y="9053"/>
                  </a:cubicBezTo>
                  <a:cubicBezTo>
                    <a:pt x="6432" y="9053"/>
                    <a:pt x="7069" y="9116"/>
                    <a:pt x="7706" y="9244"/>
                  </a:cubicBezTo>
                  <a:cubicBezTo>
                    <a:pt x="7887" y="9309"/>
                    <a:pt x="8077" y="9341"/>
                    <a:pt x="8266" y="9341"/>
                  </a:cubicBezTo>
                  <a:cubicBezTo>
                    <a:pt x="8809" y="9341"/>
                    <a:pt x="9350" y="9079"/>
                    <a:pt x="9680" y="8607"/>
                  </a:cubicBezTo>
                  <a:cubicBezTo>
                    <a:pt x="10062" y="7970"/>
                    <a:pt x="11018" y="7397"/>
                    <a:pt x="10253" y="6569"/>
                  </a:cubicBezTo>
                  <a:cubicBezTo>
                    <a:pt x="10033" y="6326"/>
                    <a:pt x="9820" y="6229"/>
                    <a:pt x="9617" y="6229"/>
                  </a:cubicBezTo>
                  <a:cubicBezTo>
                    <a:pt x="9235" y="6229"/>
                    <a:pt x="8889" y="6576"/>
                    <a:pt x="8598" y="6951"/>
                  </a:cubicBezTo>
                  <a:cubicBezTo>
                    <a:pt x="8582" y="6975"/>
                    <a:pt x="8565" y="7000"/>
                    <a:pt x="8549" y="7023"/>
                  </a:cubicBezTo>
                  <a:lnTo>
                    <a:pt x="8549" y="7023"/>
                  </a:lnTo>
                  <a:cubicBezTo>
                    <a:pt x="8837" y="6034"/>
                    <a:pt x="10113" y="5335"/>
                    <a:pt x="9426" y="4022"/>
                  </a:cubicBezTo>
                  <a:cubicBezTo>
                    <a:pt x="8150" y="2510"/>
                    <a:pt x="6734" y="1558"/>
                    <a:pt x="4891" y="1558"/>
                  </a:cubicBezTo>
                  <a:cubicBezTo>
                    <a:pt x="4251" y="1558"/>
                    <a:pt x="3558" y="1673"/>
                    <a:pt x="2802" y="1920"/>
                  </a:cubicBezTo>
                  <a:cubicBezTo>
                    <a:pt x="3630" y="1474"/>
                    <a:pt x="4076" y="965"/>
                    <a:pt x="3885" y="328"/>
                  </a:cubicBezTo>
                  <a:cubicBezTo>
                    <a:pt x="3824" y="84"/>
                    <a:pt x="3662" y="1"/>
                    <a:pt x="3460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2" name="Google Shape;25032;p32"/>
            <p:cNvSpPr/>
            <p:nvPr/>
          </p:nvSpPr>
          <p:spPr>
            <a:xfrm>
              <a:off x="4358475" y="2042325"/>
              <a:ext cx="388500" cy="415550"/>
            </a:xfrm>
            <a:custGeom>
              <a:avLst/>
              <a:gdLst/>
              <a:ahLst/>
              <a:cxnLst/>
              <a:rect l="l" t="t" r="r" b="b"/>
              <a:pathLst>
                <a:path w="15540" h="16622" extrusionOk="0">
                  <a:moveTo>
                    <a:pt x="1019" y="0"/>
                  </a:moveTo>
                  <a:cubicBezTo>
                    <a:pt x="892" y="574"/>
                    <a:pt x="255" y="956"/>
                    <a:pt x="255" y="1529"/>
                  </a:cubicBezTo>
                  <a:cubicBezTo>
                    <a:pt x="0" y="2229"/>
                    <a:pt x="510" y="2611"/>
                    <a:pt x="955" y="3057"/>
                  </a:cubicBezTo>
                  <a:cubicBezTo>
                    <a:pt x="2356" y="4586"/>
                    <a:pt x="3630" y="6114"/>
                    <a:pt x="5095" y="7515"/>
                  </a:cubicBezTo>
                  <a:cubicBezTo>
                    <a:pt x="5668" y="8152"/>
                    <a:pt x="6305" y="8789"/>
                    <a:pt x="6878" y="9426"/>
                  </a:cubicBezTo>
                  <a:cubicBezTo>
                    <a:pt x="8661" y="11336"/>
                    <a:pt x="10126" y="13438"/>
                    <a:pt x="12355" y="14839"/>
                  </a:cubicBezTo>
                  <a:cubicBezTo>
                    <a:pt x="12673" y="14966"/>
                    <a:pt x="13119" y="15093"/>
                    <a:pt x="13310" y="15476"/>
                  </a:cubicBezTo>
                  <a:cubicBezTo>
                    <a:pt x="13374" y="15603"/>
                    <a:pt x="13501" y="15730"/>
                    <a:pt x="13565" y="15858"/>
                  </a:cubicBezTo>
                  <a:cubicBezTo>
                    <a:pt x="13692" y="15985"/>
                    <a:pt x="13820" y="16112"/>
                    <a:pt x="13883" y="16240"/>
                  </a:cubicBezTo>
                  <a:lnTo>
                    <a:pt x="14074" y="16367"/>
                  </a:lnTo>
                  <a:cubicBezTo>
                    <a:pt x="14202" y="16494"/>
                    <a:pt x="14393" y="16558"/>
                    <a:pt x="14520" y="16622"/>
                  </a:cubicBezTo>
                  <a:cubicBezTo>
                    <a:pt x="14711" y="16622"/>
                    <a:pt x="14839" y="16558"/>
                    <a:pt x="14966" y="16431"/>
                  </a:cubicBezTo>
                  <a:cubicBezTo>
                    <a:pt x="15412" y="15921"/>
                    <a:pt x="15539" y="15412"/>
                    <a:pt x="14839" y="14966"/>
                  </a:cubicBezTo>
                  <a:cubicBezTo>
                    <a:pt x="14520" y="14775"/>
                    <a:pt x="14265" y="14520"/>
                    <a:pt x="14074" y="14138"/>
                  </a:cubicBezTo>
                  <a:cubicBezTo>
                    <a:pt x="13883" y="13820"/>
                    <a:pt x="13565" y="13565"/>
                    <a:pt x="13246" y="13374"/>
                  </a:cubicBezTo>
                  <a:cubicBezTo>
                    <a:pt x="13119" y="13247"/>
                    <a:pt x="12992" y="13119"/>
                    <a:pt x="12864" y="12992"/>
                  </a:cubicBezTo>
                  <a:cubicBezTo>
                    <a:pt x="10572" y="9744"/>
                    <a:pt x="7706" y="7069"/>
                    <a:pt x="5159" y="4012"/>
                  </a:cubicBezTo>
                  <a:cubicBezTo>
                    <a:pt x="4331" y="2930"/>
                    <a:pt x="3312" y="1911"/>
                    <a:pt x="2229" y="1147"/>
                  </a:cubicBezTo>
                  <a:cubicBezTo>
                    <a:pt x="1783" y="828"/>
                    <a:pt x="1720" y="382"/>
                    <a:pt x="1401" y="0"/>
                  </a:cubicBezTo>
                  <a:close/>
                </a:path>
              </a:pathLst>
            </a:custGeom>
            <a:solidFill>
              <a:srgbClr val="D4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3" name="Google Shape;25033;p32"/>
            <p:cNvSpPr/>
            <p:nvPr/>
          </p:nvSpPr>
          <p:spPr>
            <a:xfrm>
              <a:off x="4713500" y="2414875"/>
              <a:ext cx="243625" cy="225250"/>
            </a:xfrm>
            <a:custGeom>
              <a:avLst/>
              <a:gdLst/>
              <a:ahLst/>
              <a:cxnLst/>
              <a:rect l="l" t="t" r="r" b="b"/>
              <a:pathLst>
                <a:path w="9745" h="9010" extrusionOk="0">
                  <a:moveTo>
                    <a:pt x="574" y="0"/>
                  </a:moveTo>
                  <a:lnTo>
                    <a:pt x="574" y="0"/>
                  </a:lnTo>
                  <a:cubicBezTo>
                    <a:pt x="892" y="510"/>
                    <a:pt x="701" y="1210"/>
                    <a:pt x="192" y="1529"/>
                  </a:cubicBezTo>
                  <a:cubicBezTo>
                    <a:pt x="1" y="1847"/>
                    <a:pt x="128" y="2229"/>
                    <a:pt x="383" y="2420"/>
                  </a:cubicBezTo>
                  <a:cubicBezTo>
                    <a:pt x="2675" y="4586"/>
                    <a:pt x="4904" y="6751"/>
                    <a:pt x="7388" y="8725"/>
                  </a:cubicBezTo>
                  <a:cubicBezTo>
                    <a:pt x="7574" y="8911"/>
                    <a:pt x="7824" y="9010"/>
                    <a:pt x="8076" y="9010"/>
                  </a:cubicBezTo>
                  <a:cubicBezTo>
                    <a:pt x="8257" y="9010"/>
                    <a:pt x="8439" y="8959"/>
                    <a:pt x="8598" y="8852"/>
                  </a:cubicBezTo>
                  <a:cubicBezTo>
                    <a:pt x="8725" y="8343"/>
                    <a:pt x="9235" y="8025"/>
                    <a:pt x="9744" y="8025"/>
                  </a:cubicBezTo>
                  <a:cubicBezTo>
                    <a:pt x="9681" y="7897"/>
                    <a:pt x="9617" y="7770"/>
                    <a:pt x="9553" y="7706"/>
                  </a:cubicBezTo>
                  <a:cubicBezTo>
                    <a:pt x="6815" y="5541"/>
                    <a:pt x="4204" y="3248"/>
                    <a:pt x="1847" y="765"/>
                  </a:cubicBezTo>
                  <a:cubicBezTo>
                    <a:pt x="1529" y="319"/>
                    <a:pt x="1083" y="64"/>
                    <a:pt x="57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4" name="Google Shape;25034;p32"/>
            <p:cNvSpPr/>
            <p:nvPr/>
          </p:nvSpPr>
          <p:spPr>
            <a:xfrm>
              <a:off x="5031925" y="2511375"/>
              <a:ext cx="202225" cy="107150"/>
            </a:xfrm>
            <a:custGeom>
              <a:avLst/>
              <a:gdLst/>
              <a:ahLst/>
              <a:cxnLst/>
              <a:rect l="l" t="t" r="r" b="b"/>
              <a:pathLst>
                <a:path w="8089" h="4286" extrusionOk="0">
                  <a:moveTo>
                    <a:pt x="2246" y="1"/>
                  </a:moveTo>
                  <a:cubicBezTo>
                    <a:pt x="1891" y="1"/>
                    <a:pt x="1527" y="98"/>
                    <a:pt x="1147" y="344"/>
                  </a:cubicBezTo>
                  <a:cubicBezTo>
                    <a:pt x="1198" y="382"/>
                    <a:pt x="1272" y="392"/>
                    <a:pt x="1354" y="392"/>
                  </a:cubicBezTo>
                  <a:cubicBezTo>
                    <a:pt x="1447" y="392"/>
                    <a:pt x="1552" y="379"/>
                    <a:pt x="1645" y="379"/>
                  </a:cubicBezTo>
                  <a:cubicBezTo>
                    <a:pt x="1877" y="379"/>
                    <a:pt x="2038" y="462"/>
                    <a:pt x="1784" y="1044"/>
                  </a:cubicBezTo>
                  <a:cubicBezTo>
                    <a:pt x="1529" y="1617"/>
                    <a:pt x="1083" y="1681"/>
                    <a:pt x="637" y="1872"/>
                  </a:cubicBezTo>
                  <a:cubicBezTo>
                    <a:pt x="319" y="1999"/>
                    <a:pt x="0" y="2127"/>
                    <a:pt x="192" y="2509"/>
                  </a:cubicBezTo>
                  <a:cubicBezTo>
                    <a:pt x="264" y="2726"/>
                    <a:pt x="459" y="2840"/>
                    <a:pt x="650" y="2840"/>
                  </a:cubicBezTo>
                  <a:cubicBezTo>
                    <a:pt x="795" y="2840"/>
                    <a:pt x="937" y="2774"/>
                    <a:pt x="1019" y="2636"/>
                  </a:cubicBezTo>
                  <a:cubicBezTo>
                    <a:pt x="1342" y="2276"/>
                    <a:pt x="1704" y="2170"/>
                    <a:pt x="2082" y="2170"/>
                  </a:cubicBezTo>
                  <a:cubicBezTo>
                    <a:pt x="2624" y="2170"/>
                    <a:pt x="3199" y="2388"/>
                    <a:pt x="3737" y="2388"/>
                  </a:cubicBezTo>
                  <a:cubicBezTo>
                    <a:pt x="4084" y="2388"/>
                    <a:pt x="4415" y="2297"/>
                    <a:pt x="4713" y="1999"/>
                  </a:cubicBezTo>
                  <a:cubicBezTo>
                    <a:pt x="4777" y="1999"/>
                    <a:pt x="5095" y="2127"/>
                    <a:pt x="5159" y="2254"/>
                  </a:cubicBezTo>
                  <a:cubicBezTo>
                    <a:pt x="5732" y="3273"/>
                    <a:pt x="6815" y="3591"/>
                    <a:pt x="7643" y="4165"/>
                  </a:cubicBezTo>
                  <a:cubicBezTo>
                    <a:pt x="7712" y="4234"/>
                    <a:pt x="7782" y="4285"/>
                    <a:pt x="7863" y="4285"/>
                  </a:cubicBezTo>
                  <a:cubicBezTo>
                    <a:pt x="7929" y="4285"/>
                    <a:pt x="8002" y="4251"/>
                    <a:pt x="8088" y="4165"/>
                  </a:cubicBezTo>
                  <a:cubicBezTo>
                    <a:pt x="7069" y="2700"/>
                    <a:pt x="5732" y="1490"/>
                    <a:pt x="4140" y="662"/>
                  </a:cubicBezTo>
                  <a:cubicBezTo>
                    <a:pt x="3520" y="331"/>
                    <a:pt x="2900" y="1"/>
                    <a:pt x="2246" y="1"/>
                  </a:cubicBezTo>
                  <a:close/>
                </a:path>
              </a:pathLst>
            </a:custGeom>
            <a:solidFill>
              <a:srgbClr val="FC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5" name="Google Shape;25035;p32"/>
            <p:cNvSpPr/>
            <p:nvPr/>
          </p:nvSpPr>
          <p:spPr>
            <a:xfrm>
              <a:off x="5199100" y="2615475"/>
              <a:ext cx="76450" cy="114650"/>
            </a:xfrm>
            <a:custGeom>
              <a:avLst/>
              <a:gdLst/>
              <a:ahLst/>
              <a:cxnLst/>
              <a:rect l="l" t="t" r="r" b="b"/>
              <a:pathLst>
                <a:path w="3058" h="4586" extrusionOk="0">
                  <a:moveTo>
                    <a:pt x="956" y="1"/>
                  </a:moveTo>
                  <a:cubicBezTo>
                    <a:pt x="1147" y="637"/>
                    <a:pt x="956" y="1274"/>
                    <a:pt x="510" y="1720"/>
                  </a:cubicBezTo>
                  <a:cubicBezTo>
                    <a:pt x="64" y="2038"/>
                    <a:pt x="0" y="2675"/>
                    <a:pt x="255" y="3121"/>
                  </a:cubicBezTo>
                  <a:cubicBezTo>
                    <a:pt x="640" y="3025"/>
                    <a:pt x="952" y="2566"/>
                    <a:pt x="1356" y="2566"/>
                  </a:cubicBezTo>
                  <a:cubicBezTo>
                    <a:pt x="1487" y="2566"/>
                    <a:pt x="1627" y="2614"/>
                    <a:pt x="1783" y="2739"/>
                  </a:cubicBezTo>
                  <a:cubicBezTo>
                    <a:pt x="2357" y="3312"/>
                    <a:pt x="1592" y="3758"/>
                    <a:pt x="1465" y="4267"/>
                  </a:cubicBezTo>
                  <a:cubicBezTo>
                    <a:pt x="1465" y="4331"/>
                    <a:pt x="1401" y="4458"/>
                    <a:pt x="1401" y="4586"/>
                  </a:cubicBezTo>
                  <a:cubicBezTo>
                    <a:pt x="2930" y="3312"/>
                    <a:pt x="3057" y="2803"/>
                    <a:pt x="2229" y="1147"/>
                  </a:cubicBezTo>
                  <a:cubicBezTo>
                    <a:pt x="1783" y="892"/>
                    <a:pt x="1656" y="383"/>
                    <a:pt x="1401" y="1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6" name="Google Shape;25036;p32"/>
            <p:cNvSpPr/>
            <p:nvPr/>
          </p:nvSpPr>
          <p:spPr>
            <a:xfrm>
              <a:off x="5232525" y="2615475"/>
              <a:ext cx="20725" cy="28675"/>
            </a:xfrm>
            <a:custGeom>
              <a:avLst/>
              <a:gdLst/>
              <a:ahLst/>
              <a:cxnLst/>
              <a:rect l="l" t="t" r="r" b="b"/>
              <a:pathLst>
                <a:path w="829" h="1147" extrusionOk="0">
                  <a:moveTo>
                    <a:pt x="64" y="1"/>
                  </a:moveTo>
                  <a:cubicBezTo>
                    <a:pt x="64" y="574"/>
                    <a:pt x="1" y="1147"/>
                    <a:pt x="829" y="1147"/>
                  </a:cubicBezTo>
                  <a:cubicBezTo>
                    <a:pt x="829" y="637"/>
                    <a:pt x="510" y="192"/>
                    <a:pt x="64" y="1"/>
                  </a:cubicBezTo>
                  <a:close/>
                </a:path>
              </a:pathLst>
            </a:custGeom>
            <a:solidFill>
              <a:srgbClr val="F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7" name="Google Shape;25037;p32"/>
            <p:cNvSpPr/>
            <p:nvPr/>
          </p:nvSpPr>
          <p:spPr>
            <a:xfrm>
              <a:off x="4705650" y="239577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31" y="834"/>
                    <a:pt x="791" y="834"/>
                  </a:cubicBezTo>
                  <a:cubicBezTo>
                    <a:pt x="823" y="834"/>
                    <a:pt x="855" y="832"/>
                    <a:pt x="888" y="828"/>
                  </a:cubicBezTo>
                  <a:cubicBezTo>
                    <a:pt x="760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8" name="Google Shape;25038;p32"/>
            <p:cNvSpPr/>
            <p:nvPr/>
          </p:nvSpPr>
          <p:spPr>
            <a:xfrm>
              <a:off x="4688025" y="2376100"/>
              <a:ext cx="22125" cy="19700"/>
            </a:xfrm>
            <a:custGeom>
              <a:avLst/>
              <a:gdLst/>
              <a:ahLst/>
              <a:cxnLst/>
              <a:rect l="l" t="t" r="r" b="b"/>
              <a:pathLst>
                <a:path w="885" h="788" extrusionOk="0">
                  <a:moveTo>
                    <a:pt x="175" y="1"/>
                  </a:moveTo>
                  <a:cubicBezTo>
                    <a:pt x="119" y="1"/>
                    <a:pt x="61" y="8"/>
                    <a:pt x="1" y="23"/>
                  </a:cubicBezTo>
                  <a:cubicBezTo>
                    <a:pt x="128" y="341"/>
                    <a:pt x="447" y="660"/>
                    <a:pt x="829" y="787"/>
                  </a:cubicBezTo>
                  <a:cubicBezTo>
                    <a:pt x="885" y="394"/>
                    <a:pt x="594" y="1"/>
                    <a:pt x="175" y="1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9" name="Google Shape;25039;p32"/>
            <p:cNvSpPr/>
            <p:nvPr/>
          </p:nvSpPr>
          <p:spPr>
            <a:xfrm>
              <a:off x="4680075" y="2367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0" name="Google Shape;25040;p32"/>
            <p:cNvSpPr/>
            <p:nvPr/>
          </p:nvSpPr>
          <p:spPr>
            <a:xfrm>
              <a:off x="4823350" y="2837175"/>
              <a:ext cx="662350" cy="337675"/>
            </a:xfrm>
            <a:custGeom>
              <a:avLst/>
              <a:gdLst/>
              <a:ahLst/>
              <a:cxnLst/>
              <a:rect l="l" t="t" r="r" b="b"/>
              <a:pathLst>
                <a:path w="26494" h="13507" extrusionOk="0">
                  <a:moveTo>
                    <a:pt x="25482" y="1"/>
                  </a:moveTo>
                  <a:cubicBezTo>
                    <a:pt x="25156" y="1"/>
                    <a:pt x="24838" y="16"/>
                    <a:pt x="24519" y="48"/>
                  </a:cubicBezTo>
                  <a:cubicBezTo>
                    <a:pt x="22354" y="494"/>
                    <a:pt x="20125" y="303"/>
                    <a:pt x="17960" y="749"/>
                  </a:cubicBezTo>
                  <a:lnTo>
                    <a:pt x="17705" y="685"/>
                  </a:lnTo>
                  <a:cubicBezTo>
                    <a:pt x="16495" y="685"/>
                    <a:pt x="15285" y="876"/>
                    <a:pt x="14139" y="1195"/>
                  </a:cubicBezTo>
                  <a:cubicBezTo>
                    <a:pt x="12801" y="1768"/>
                    <a:pt x="11528" y="2468"/>
                    <a:pt x="10190" y="3169"/>
                  </a:cubicBezTo>
                  <a:cubicBezTo>
                    <a:pt x="8917" y="3933"/>
                    <a:pt x="7579" y="4634"/>
                    <a:pt x="6306" y="5398"/>
                  </a:cubicBezTo>
                  <a:cubicBezTo>
                    <a:pt x="4459" y="6417"/>
                    <a:pt x="2485" y="7117"/>
                    <a:pt x="956" y="8646"/>
                  </a:cubicBezTo>
                  <a:cubicBezTo>
                    <a:pt x="829" y="8964"/>
                    <a:pt x="574" y="9219"/>
                    <a:pt x="383" y="9474"/>
                  </a:cubicBezTo>
                  <a:cubicBezTo>
                    <a:pt x="256" y="9665"/>
                    <a:pt x="128" y="9792"/>
                    <a:pt x="1" y="9856"/>
                  </a:cubicBezTo>
                  <a:cubicBezTo>
                    <a:pt x="65" y="9983"/>
                    <a:pt x="128" y="10174"/>
                    <a:pt x="256" y="10174"/>
                  </a:cubicBezTo>
                  <a:cubicBezTo>
                    <a:pt x="1147" y="10556"/>
                    <a:pt x="1720" y="11002"/>
                    <a:pt x="892" y="12085"/>
                  </a:cubicBezTo>
                  <a:cubicBezTo>
                    <a:pt x="701" y="12339"/>
                    <a:pt x="1211" y="12530"/>
                    <a:pt x="1529" y="12530"/>
                  </a:cubicBezTo>
                  <a:cubicBezTo>
                    <a:pt x="1529" y="12849"/>
                    <a:pt x="1338" y="13167"/>
                    <a:pt x="1720" y="13422"/>
                  </a:cubicBezTo>
                  <a:cubicBezTo>
                    <a:pt x="1811" y="13482"/>
                    <a:pt x="1887" y="13507"/>
                    <a:pt x="1953" y="13507"/>
                  </a:cubicBezTo>
                  <a:cubicBezTo>
                    <a:pt x="2166" y="13507"/>
                    <a:pt x="2275" y="13249"/>
                    <a:pt x="2421" y="13103"/>
                  </a:cubicBezTo>
                  <a:cubicBezTo>
                    <a:pt x="3196" y="12293"/>
                    <a:pt x="3581" y="11931"/>
                    <a:pt x="4073" y="11931"/>
                  </a:cubicBezTo>
                  <a:cubicBezTo>
                    <a:pt x="4470" y="11931"/>
                    <a:pt x="4936" y="12167"/>
                    <a:pt x="5732" y="12594"/>
                  </a:cubicBezTo>
                  <a:cubicBezTo>
                    <a:pt x="6019" y="12753"/>
                    <a:pt x="6353" y="12833"/>
                    <a:pt x="6688" y="12833"/>
                  </a:cubicBezTo>
                  <a:cubicBezTo>
                    <a:pt x="7022" y="12833"/>
                    <a:pt x="7356" y="12753"/>
                    <a:pt x="7643" y="12594"/>
                  </a:cubicBezTo>
                  <a:cubicBezTo>
                    <a:pt x="8280" y="12085"/>
                    <a:pt x="9108" y="11766"/>
                    <a:pt x="9936" y="11766"/>
                  </a:cubicBezTo>
                  <a:cubicBezTo>
                    <a:pt x="10955" y="11511"/>
                    <a:pt x="11273" y="10492"/>
                    <a:pt x="12037" y="9919"/>
                  </a:cubicBezTo>
                  <a:cubicBezTo>
                    <a:pt x="13629" y="8837"/>
                    <a:pt x="15030" y="7627"/>
                    <a:pt x="16431" y="6289"/>
                  </a:cubicBezTo>
                  <a:cubicBezTo>
                    <a:pt x="17705" y="5016"/>
                    <a:pt x="19297" y="3997"/>
                    <a:pt x="21017" y="3360"/>
                  </a:cubicBezTo>
                  <a:cubicBezTo>
                    <a:pt x="21462" y="3041"/>
                    <a:pt x="22099" y="3041"/>
                    <a:pt x="22545" y="2659"/>
                  </a:cubicBezTo>
                  <a:cubicBezTo>
                    <a:pt x="23628" y="1577"/>
                    <a:pt x="25411" y="1449"/>
                    <a:pt x="26493" y="48"/>
                  </a:cubicBezTo>
                  <a:cubicBezTo>
                    <a:pt x="26143" y="16"/>
                    <a:pt x="25809" y="1"/>
                    <a:pt x="25482" y="1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1" name="Google Shape;25041;p32"/>
            <p:cNvSpPr/>
            <p:nvPr/>
          </p:nvSpPr>
          <p:spPr>
            <a:xfrm>
              <a:off x="2690675" y="2765900"/>
              <a:ext cx="672575" cy="149150"/>
            </a:xfrm>
            <a:custGeom>
              <a:avLst/>
              <a:gdLst/>
              <a:ahLst/>
              <a:cxnLst/>
              <a:rect l="l" t="t" r="r" b="b"/>
              <a:pathLst>
                <a:path w="26903" h="5966" extrusionOk="0">
                  <a:moveTo>
                    <a:pt x="960" y="1"/>
                  </a:moveTo>
                  <a:cubicBezTo>
                    <a:pt x="54" y="1"/>
                    <a:pt x="0" y="436"/>
                    <a:pt x="99" y="2008"/>
                  </a:cubicBezTo>
                  <a:cubicBezTo>
                    <a:pt x="258" y="2132"/>
                    <a:pt x="433" y="2167"/>
                    <a:pt x="614" y="2167"/>
                  </a:cubicBezTo>
                  <a:cubicBezTo>
                    <a:pt x="852" y="2167"/>
                    <a:pt x="1101" y="2106"/>
                    <a:pt x="1343" y="2106"/>
                  </a:cubicBezTo>
                  <a:cubicBezTo>
                    <a:pt x="1578" y="2106"/>
                    <a:pt x="1806" y="2164"/>
                    <a:pt x="2009" y="2390"/>
                  </a:cubicBezTo>
                  <a:cubicBezTo>
                    <a:pt x="4493" y="3154"/>
                    <a:pt x="7040" y="3664"/>
                    <a:pt x="9651" y="3918"/>
                  </a:cubicBezTo>
                  <a:lnTo>
                    <a:pt x="9842" y="3791"/>
                  </a:lnTo>
                  <a:cubicBezTo>
                    <a:pt x="10309" y="3698"/>
                    <a:pt x="10809" y="3639"/>
                    <a:pt x="11318" y="3639"/>
                  </a:cubicBezTo>
                  <a:cubicBezTo>
                    <a:pt x="11505" y="3639"/>
                    <a:pt x="11693" y="3646"/>
                    <a:pt x="11880" y="3664"/>
                  </a:cubicBezTo>
                  <a:cubicBezTo>
                    <a:pt x="11753" y="4109"/>
                    <a:pt x="11180" y="3982"/>
                    <a:pt x="11116" y="4428"/>
                  </a:cubicBezTo>
                  <a:lnTo>
                    <a:pt x="11180" y="4682"/>
                  </a:lnTo>
                  <a:lnTo>
                    <a:pt x="12708" y="4682"/>
                  </a:lnTo>
                  <a:cubicBezTo>
                    <a:pt x="15001" y="5765"/>
                    <a:pt x="17484" y="5510"/>
                    <a:pt x="19841" y="5956"/>
                  </a:cubicBezTo>
                  <a:cubicBezTo>
                    <a:pt x="19939" y="5962"/>
                    <a:pt x="20036" y="5965"/>
                    <a:pt x="20133" y="5965"/>
                  </a:cubicBezTo>
                  <a:cubicBezTo>
                    <a:pt x="21712" y="5965"/>
                    <a:pt x="23152" y="5198"/>
                    <a:pt x="24728" y="5198"/>
                  </a:cubicBezTo>
                  <a:cubicBezTo>
                    <a:pt x="25066" y="5198"/>
                    <a:pt x="25410" y="5234"/>
                    <a:pt x="25763" y="5319"/>
                  </a:cubicBezTo>
                  <a:cubicBezTo>
                    <a:pt x="25823" y="5333"/>
                    <a:pt x="25884" y="5339"/>
                    <a:pt x="25943" y="5339"/>
                  </a:cubicBezTo>
                  <a:cubicBezTo>
                    <a:pt x="26450" y="5339"/>
                    <a:pt x="26903" y="4877"/>
                    <a:pt x="26846" y="4364"/>
                  </a:cubicBezTo>
                  <a:cubicBezTo>
                    <a:pt x="26786" y="3768"/>
                    <a:pt x="26336" y="3339"/>
                    <a:pt x="25756" y="3339"/>
                  </a:cubicBezTo>
                  <a:cubicBezTo>
                    <a:pt x="25717" y="3339"/>
                    <a:pt x="25677" y="3341"/>
                    <a:pt x="25636" y="3345"/>
                  </a:cubicBezTo>
                  <a:cubicBezTo>
                    <a:pt x="25532" y="3353"/>
                    <a:pt x="25428" y="3357"/>
                    <a:pt x="25323" y="3357"/>
                  </a:cubicBezTo>
                  <a:cubicBezTo>
                    <a:pt x="24587" y="3357"/>
                    <a:pt x="23821" y="3162"/>
                    <a:pt x="23152" y="2772"/>
                  </a:cubicBezTo>
                  <a:cubicBezTo>
                    <a:pt x="20732" y="2390"/>
                    <a:pt x="18376" y="2199"/>
                    <a:pt x="15956" y="2199"/>
                  </a:cubicBezTo>
                  <a:cubicBezTo>
                    <a:pt x="15192" y="2581"/>
                    <a:pt x="16274" y="3090"/>
                    <a:pt x="16020" y="3536"/>
                  </a:cubicBezTo>
                  <a:cubicBezTo>
                    <a:pt x="14619" y="2963"/>
                    <a:pt x="13345" y="2262"/>
                    <a:pt x="12135" y="1371"/>
                  </a:cubicBezTo>
                  <a:cubicBezTo>
                    <a:pt x="11861" y="1175"/>
                    <a:pt x="11611" y="1004"/>
                    <a:pt x="11341" y="1004"/>
                  </a:cubicBezTo>
                  <a:cubicBezTo>
                    <a:pt x="11172" y="1004"/>
                    <a:pt x="10994" y="1072"/>
                    <a:pt x="10798" y="1244"/>
                  </a:cubicBezTo>
                  <a:lnTo>
                    <a:pt x="10798" y="1626"/>
                  </a:lnTo>
                  <a:cubicBezTo>
                    <a:pt x="10224" y="1626"/>
                    <a:pt x="9715" y="1562"/>
                    <a:pt x="9142" y="1435"/>
                  </a:cubicBezTo>
                  <a:cubicBezTo>
                    <a:pt x="6786" y="798"/>
                    <a:pt x="4429" y="352"/>
                    <a:pt x="2009" y="97"/>
                  </a:cubicBezTo>
                  <a:cubicBezTo>
                    <a:pt x="1572" y="39"/>
                    <a:pt x="1229" y="1"/>
                    <a:pt x="960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2" name="Google Shape;25042;p32"/>
            <p:cNvSpPr/>
            <p:nvPr/>
          </p:nvSpPr>
          <p:spPr>
            <a:xfrm>
              <a:off x="2320575" y="2913025"/>
              <a:ext cx="563150" cy="361600"/>
            </a:xfrm>
            <a:custGeom>
              <a:avLst/>
              <a:gdLst/>
              <a:ahLst/>
              <a:cxnLst/>
              <a:rect l="l" t="t" r="r" b="b"/>
              <a:pathLst>
                <a:path w="22526" h="14464" extrusionOk="0">
                  <a:moveTo>
                    <a:pt x="21985" y="0"/>
                  </a:moveTo>
                  <a:cubicBezTo>
                    <a:pt x="21943" y="0"/>
                    <a:pt x="21896" y="3"/>
                    <a:pt x="21844" y="7"/>
                  </a:cubicBezTo>
                  <a:lnTo>
                    <a:pt x="21462" y="7"/>
                  </a:lnTo>
                  <a:cubicBezTo>
                    <a:pt x="21207" y="262"/>
                    <a:pt x="20825" y="135"/>
                    <a:pt x="20634" y="390"/>
                  </a:cubicBezTo>
                  <a:cubicBezTo>
                    <a:pt x="18660" y="1154"/>
                    <a:pt x="16750" y="2109"/>
                    <a:pt x="14903" y="3192"/>
                  </a:cubicBezTo>
                  <a:cubicBezTo>
                    <a:pt x="11973" y="4975"/>
                    <a:pt x="9044" y="6885"/>
                    <a:pt x="6178" y="8796"/>
                  </a:cubicBezTo>
                  <a:cubicBezTo>
                    <a:pt x="4522" y="9815"/>
                    <a:pt x="3121" y="11152"/>
                    <a:pt x="1274" y="11980"/>
                  </a:cubicBezTo>
                  <a:cubicBezTo>
                    <a:pt x="701" y="12235"/>
                    <a:pt x="255" y="12744"/>
                    <a:pt x="1" y="13317"/>
                  </a:cubicBezTo>
                  <a:cubicBezTo>
                    <a:pt x="1020" y="13381"/>
                    <a:pt x="637" y="13954"/>
                    <a:pt x="383" y="14464"/>
                  </a:cubicBezTo>
                  <a:cubicBezTo>
                    <a:pt x="1784" y="13891"/>
                    <a:pt x="2866" y="12808"/>
                    <a:pt x="4204" y="12107"/>
                  </a:cubicBezTo>
                  <a:cubicBezTo>
                    <a:pt x="6433" y="10706"/>
                    <a:pt x="8343" y="8796"/>
                    <a:pt x="10763" y="7650"/>
                  </a:cubicBezTo>
                  <a:cubicBezTo>
                    <a:pt x="11400" y="7331"/>
                    <a:pt x="11973" y="6949"/>
                    <a:pt x="12483" y="6503"/>
                  </a:cubicBezTo>
                  <a:cubicBezTo>
                    <a:pt x="14839" y="4656"/>
                    <a:pt x="17514" y="3128"/>
                    <a:pt x="20316" y="1982"/>
                  </a:cubicBezTo>
                  <a:cubicBezTo>
                    <a:pt x="21016" y="1727"/>
                    <a:pt x="21653" y="1345"/>
                    <a:pt x="22226" y="835"/>
                  </a:cubicBezTo>
                  <a:cubicBezTo>
                    <a:pt x="22403" y="363"/>
                    <a:pt x="22526" y="0"/>
                    <a:pt x="21985" y="0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3" name="Google Shape;25043;p32"/>
            <p:cNvSpPr/>
            <p:nvPr/>
          </p:nvSpPr>
          <p:spPr>
            <a:xfrm>
              <a:off x="2497300" y="2711000"/>
              <a:ext cx="178350" cy="105100"/>
            </a:xfrm>
            <a:custGeom>
              <a:avLst/>
              <a:gdLst/>
              <a:ahLst/>
              <a:cxnLst/>
              <a:rect l="l" t="t" r="r" b="b"/>
              <a:pathLst>
                <a:path w="7134" h="4204" extrusionOk="0">
                  <a:moveTo>
                    <a:pt x="956" y="1"/>
                  </a:moveTo>
                  <a:cubicBezTo>
                    <a:pt x="1" y="128"/>
                    <a:pt x="1" y="765"/>
                    <a:pt x="192" y="1465"/>
                  </a:cubicBezTo>
                  <a:cubicBezTo>
                    <a:pt x="319" y="2293"/>
                    <a:pt x="892" y="2930"/>
                    <a:pt x="1656" y="3312"/>
                  </a:cubicBezTo>
                  <a:cubicBezTo>
                    <a:pt x="2548" y="3312"/>
                    <a:pt x="3185" y="4140"/>
                    <a:pt x="4013" y="4204"/>
                  </a:cubicBezTo>
                  <a:lnTo>
                    <a:pt x="4395" y="4204"/>
                  </a:lnTo>
                  <a:cubicBezTo>
                    <a:pt x="4522" y="4076"/>
                    <a:pt x="4649" y="4013"/>
                    <a:pt x="4777" y="3885"/>
                  </a:cubicBezTo>
                  <a:lnTo>
                    <a:pt x="5159" y="3885"/>
                  </a:lnTo>
                  <a:cubicBezTo>
                    <a:pt x="5370" y="3934"/>
                    <a:pt x="5572" y="3962"/>
                    <a:pt x="5760" y="3962"/>
                  </a:cubicBezTo>
                  <a:cubicBezTo>
                    <a:pt x="6311" y="3962"/>
                    <a:pt x="6736" y="3722"/>
                    <a:pt x="6878" y="3057"/>
                  </a:cubicBezTo>
                  <a:cubicBezTo>
                    <a:pt x="7133" y="2038"/>
                    <a:pt x="6369" y="1911"/>
                    <a:pt x="5541" y="1784"/>
                  </a:cubicBezTo>
                  <a:cubicBezTo>
                    <a:pt x="5032" y="1656"/>
                    <a:pt x="4522" y="1465"/>
                    <a:pt x="4013" y="1147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D7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4" name="Google Shape;25044;p32"/>
            <p:cNvSpPr/>
            <p:nvPr/>
          </p:nvSpPr>
          <p:spPr>
            <a:xfrm>
              <a:off x="2597600" y="2739650"/>
              <a:ext cx="143325" cy="77650"/>
            </a:xfrm>
            <a:custGeom>
              <a:avLst/>
              <a:gdLst/>
              <a:ahLst/>
              <a:cxnLst/>
              <a:rect l="l" t="t" r="r" b="b"/>
              <a:pathLst>
                <a:path w="5733" h="3106" extrusionOk="0">
                  <a:moveTo>
                    <a:pt x="1" y="1"/>
                  </a:moveTo>
                  <a:lnTo>
                    <a:pt x="1" y="1"/>
                  </a:lnTo>
                  <a:cubicBezTo>
                    <a:pt x="510" y="510"/>
                    <a:pt x="1211" y="892"/>
                    <a:pt x="1975" y="956"/>
                  </a:cubicBezTo>
                  <a:cubicBezTo>
                    <a:pt x="2293" y="956"/>
                    <a:pt x="2612" y="1211"/>
                    <a:pt x="2612" y="1529"/>
                  </a:cubicBezTo>
                  <a:cubicBezTo>
                    <a:pt x="2739" y="1848"/>
                    <a:pt x="2548" y="2230"/>
                    <a:pt x="2230" y="2294"/>
                  </a:cubicBezTo>
                  <a:cubicBezTo>
                    <a:pt x="1847" y="2485"/>
                    <a:pt x="1529" y="2548"/>
                    <a:pt x="1147" y="2676"/>
                  </a:cubicBezTo>
                  <a:cubicBezTo>
                    <a:pt x="1561" y="3026"/>
                    <a:pt x="2007" y="3105"/>
                    <a:pt x="2460" y="3105"/>
                  </a:cubicBezTo>
                  <a:cubicBezTo>
                    <a:pt x="2839" y="3105"/>
                    <a:pt x="3222" y="3050"/>
                    <a:pt x="3598" y="3050"/>
                  </a:cubicBezTo>
                  <a:cubicBezTo>
                    <a:pt x="3673" y="3050"/>
                    <a:pt x="3747" y="3052"/>
                    <a:pt x="3822" y="3058"/>
                  </a:cubicBezTo>
                  <a:cubicBezTo>
                    <a:pt x="4218" y="2322"/>
                    <a:pt x="4161" y="1085"/>
                    <a:pt x="5259" y="1085"/>
                  </a:cubicBezTo>
                  <a:cubicBezTo>
                    <a:pt x="5398" y="1085"/>
                    <a:pt x="5554" y="1104"/>
                    <a:pt x="5732" y="1147"/>
                  </a:cubicBezTo>
                  <a:cubicBezTo>
                    <a:pt x="3949" y="192"/>
                    <a:pt x="1911" y="447"/>
                    <a:pt x="1" y="1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5" name="Google Shape;25045;p32"/>
            <p:cNvSpPr/>
            <p:nvPr/>
          </p:nvSpPr>
          <p:spPr>
            <a:xfrm>
              <a:off x="2865075" y="2860600"/>
              <a:ext cx="105100" cy="70125"/>
            </a:xfrm>
            <a:custGeom>
              <a:avLst/>
              <a:gdLst/>
              <a:ahLst/>
              <a:cxnLst/>
              <a:rect l="l" t="t" r="r" b="b"/>
              <a:pathLst>
                <a:path w="4204" h="2805" extrusionOk="0">
                  <a:moveTo>
                    <a:pt x="3084" y="0"/>
                  </a:moveTo>
                  <a:cubicBezTo>
                    <a:pt x="2969" y="0"/>
                    <a:pt x="2836" y="39"/>
                    <a:pt x="2675" y="130"/>
                  </a:cubicBezTo>
                  <a:cubicBezTo>
                    <a:pt x="2102" y="1213"/>
                    <a:pt x="701" y="1149"/>
                    <a:pt x="1" y="2041"/>
                  </a:cubicBezTo>
                  <a:cubicBezTo>
                    <a:pt x="255" y="2168"/>
                    <a:pt x="446" y="2487"/>
                    <a:pt x="383" y="2805"/>
                  </a:cubicBezTo>
                  <a:cubicBezTo>
                    <a:pt x="1784" y="2423"/>
                    <a:pt x="3057" y="1786"/>
                    <a:pt x="4204" y="894"/>
                  </a:cubicBezTo>
                  <a:cubicBezTo>
                    <a:pt x="3734" y="790"/>
                    <a:pt x="3606" y="0"/>
                    <a:pt x="3084" y="0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6" name="Google Shape;25046;p32"/>
            <p:cNvSpPr/>
            <p:nvPr/>
          </p:nvSpPr>
          <p:spPr>
            <a:xfrm>
              <a:off x="2535500" y="2785050"/>
              <a:ext cx="62125" cy="59725"/>
            </a:xfrm>
            <a:custGeom>
              <a:avLst/>
              <a:gdLst/>
              <a:ahLst/>
              <a:cxnLst/>
              <a:rect l="l" t="t" r="r" b="b"/>
              <a:pathLst>
                <a:path w="2485" h="2389" extrusionOk="0">
                  <a:moveTo>
                    <a:pt x="772" y="1"/>
                  </a:moveTo>
                  <a:cubicBezTo>
                    <a:pt x="580" y="1"/>
                    <a:pt x="385" y="31"/>
                    <a:pt x="192" y="95"/>
                  </a:cubicBezTo>
                  <a:lnTo>
                    <a:pt x="128" y="350"/>
                  </a:lnTo>
                  <a:cubicBezTo>
                    <a:pt x="956" y="860"/>
                    <a:pt x="1" y="1433"/>
                    <a:pt x="192" y="2006"/>
                  </a:cubicBezTo>
                  <a:lnTo>
                    <a:pt x="574" y="2388"/>
                  </a:lnTo>
                  <a:cubicBezTo>
                    <a:pt x="1275" y="2133"/>
                    <a:pt x="1912" y="1751"/>
                    <a:pt x="2485" y="1242"/>
                  </a:cubicBezTo>
                  <a:cubicBezTo>
                    <a:pt x="2230" y="479"/>
                    <a:pt x="1530" y="1"/>
                    <a:pt x="772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7" name="Google Shape;25047;p32"/>
            <p:cNvSpPr/>
            <p:nvPr/>
          </p:nvSpPr>
          <p:spPr>
            <a:xfrm>
              <a:off x="2693125" y="2812400"/>
              <a:ext cx="47800" cy="13875"/>
            </a:xfrm>
            <a:custGeom>
              <a:avLst/>
              <a:gdLst/>
              <a:ahLst/>
              <a:cxnLst/>
              <a:rect l="l" t="t" r="r" b="b"/>
              <a:pathLst>
                <a:path w="1912" h="555" extrusionOk="0">
                  <a:moveTo>
                    <a:pt x="1265" y="0"/>
                  </a:moveTo>
                  <a:cubicBezTo>
                    <a:pt x="944" y="0"/>
                    <a:pt x="583" y="193"/>
                    <a:pt x="251" y="193"/>
                  </a:cubicBezTo>
                  <a:cubicBezTo>
                    <a:pt x="165" y="193"/>
                    <a:pt x="81" y="180"/>
                    <a:pt x="1" y="148"/>
                  </a:cubicBezTo>
                  <a:lnTo>
                    <a:pt x="1" y="148"/>
                  </a:lnTo>
                  <a:cubicBezTo>
                    <a:pt x="271" y="485"/>
                    <a:pt x="630" y="554"/>
                    <a:pt x="993" y="554"/>
                  </a:cubicBezTo>
                  <a:cubicBezTo>
                    <a:pt x="1246" y="554"/>
                    <a:pt x="1502" y="521"/>
                    <a:pt x="1730" y="521"/>
                  </a:cubicBezTo>
                  <a:cubicBezTo>
                    <a:pt x="1792" y="521"/>
                    <a:pt x="1853" y="523"/>
                    <a:pt x="1911" y="530"/>
                  </a:cubicBezTo>
                  <a:cubicBezTo>
                    <a:pt x="1741" y="117"/>
                    <a:pt x="1515" y="0"/>
                    <a:pt x="1265" y="0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8" name="Google Shape;25048;p32"/>
            <p:cNvSpPr/>
            <p:nvPr/>
          </p:nvSpPr>
          <p:spPr>
            <a:xfrm>
              <a:off x="2836425" y="2911600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764" y="1"/>
                  </a:moveTo>
                  <a:cubicBezTo>
                    <a:pt x="446" y="1"/>
                    <a:pt x="128" y="128"/>
                    <a:pt x="0" y="383"/>
                  </a:cubicBezTo>
                  <a:cubicBezTo>
                    <a:pt x="43" y="393"/>
                    <a:pt x="87" y="399"/>
                    <a:pt x="132" y="399"/>
                  </a:cubicBezTo>
                  <a:cubicBezTo>
                    <a:pt x="358" y="399"/>
                    <a:pt x="605" y="266"/>
                    <a:pt x="764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9" name="Google Shape;25049;p32"/>
            <p:cNvSpPr/>
            <p:nvPr/>
          </p:nvSpPr>
          <p:spPr>
            <a:xfrm>
              <a:off x="2540300" y="28447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0" name="Google Shape;25050;p32"/>
            <p:cNvSpPr/>
            <p:nvPr/>
          </p:nvSpPr>
          <p:spPr>
            <a:xfrm>
              <a:off x="2607150" y="2806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1" name="Google Shape;25051;p32"/>
            <p:cNvSpPr/>
            <p:nvPr/>
          </p:nvSpPr>
          <p:spPr>
            <a:xfrm>
              <a:off x="3559225" y="2652100"/>
              <a:ext cx="783350" cy="369350"/>
            </a:xfrm>
            <a:custGeom>
              <a:avLst/>
              <a:gdLst/>
              <a:ahLst/>
              <a:cxnLst/>
              <a:rect l="l" t="t" r="r" b="b"/>
              <a:pathLst>
                <a:path w="31334" h="14774" extrusionOk="0">
                  <a:moveTo>
                    <a:pt x="5159" y="0"/>
                  </a:moveTo>
                  <a:cubicBezTo>
                    <a:pt x="5032" y="510"/>
                    <a:pt x="4522" y="828"/>
                    <a:pt x="4013" y="828"/>
                  </a:cubicBezTo>
                  <a:cubicBezTo>
                    <a:pt x="3949" y="1656"/>
                    <a:pt x="4713" y="1720"/>
                    <a:pt x="5223" y="2102"/>
                  </a:cubicBezTo>
                  <a:cubicBezTo>
                    <a:pt x="7006" y="3439"/>
                    <a:pt x="9235" y="4140"/>
                    <a:pt x="11082" y="5541"/>
                  </a:cubicBezTo>
                  <a:cubicBezTo>
                    <a:pt x="10063" y="5923"/>
                    <a:pt x="8980" y="5604"/>
                    <a:pt x="8089" y="6178"/>
                  </a:cubicBezTo>
                  <a:cubicBezTo>
                    <a:pt x="7579" y="6560"/>
                    <a:pt x="7579" y="7388"/>
                    <a:pt x="6815" y="7388"/>
                  </a:cubicBezTo>
                  <a:lnTo>
                    <a:pt x="6369" y="7197"/>
                  </a:lnTo>
                  <a:cubicBezTo>
                    <a:pt x="6242" y="7133"/>
                    <a:pt x="6114" y="7133"/>
                    <a:pt x="6051" y="7133"/>
                  </a:cubicBezTo>
                  <a:cubicBezTo>
                    <a:pt x="5831" y="7092"/>
                    <a:pt x="5621" y="7068"/>
                    <a:pt x="5424" y="7068"/>
                  </a:cubicBezTo>
                  <a:cubicBezTo>
                    <a:pt x="4708" y="7068"/>
                    <a:pt x="4177" y="7380"/>
                    <a:pt x="4077" y="8279"/>
                  </a:cubicBezTo>
                  <a:cubicBezTo>
                    <a:pt x="4043" y="9013"/>
                    <a:pt x="4289" y="9188"/>
                    <a:pt x="4623" y="9188"/>
                  </a:cubicBezTo>
                  <a:cubicBezTo>
                    <a:pt x="4926" y="9188"/>
                    <a:pt x="5302" y="9043"/>
                    <a:pt x="5605" y="9043"/>
                  </a:cubicBezTo>
                  <a:cubicBezTo>
                    <a:pt x="5860" y="9043"/>
                    <a:pt x="6051" y="9362"/>
                    <a:pt x="6369" y="9489"/>
                  </a:cubicBezTo>
                  <a:cubicBezTo>
                    <a:pt x="6560" y="9553"/>
                    <a:pt x="6751" y="9553"/>
                    <a:pt x="6942" y="9553"/>
                  </a:cubicBezTo>
                  <a:cubicBezTo>
                    <a:pt x="6942" y="9667"/>
                    <a:pt x="6874" y="9690"/>
                    <a:pt x="6805" y="9690"/>
                  </a:cubicBezTo>
                  <a:cubicBezTo>
                    <a:pt x="6759" y="9690"/>
                    <a:pt x="6713" y="9680"/>
                    <a:pt x="6688" y="9680"/>
                  </a:cubicBezTo>
                  <a:cubicBezTo>
                    <a:pt x="4713" y="10572"/>
                    <a:pt x="2803" y="11654"/>
                    <a:pt x="1020" y="12864"/>
                  </a:cubicBezTo>
                  <a:cubicBezTo>
                    <a:pt x="574" y="13183"/>
                    <a:pt x="1" y="13438"/>
                    <a:pt x="192" y="14138"/>
                  </a:cubicBezTo>
                  <a:cubicBezTo>
                    <a:pt x="574" y="14202"/>
                    <a:pt x="1083" y="14074"/>
                    <a:pt x="1338" y="14584"/>
                  </a:cubicBezTo>
                  <a:cubicBezTo>
                    <a:pt x="1558" y="14719"/>
                    <a:pt x="1764" y="14773"/>
                    <a:pt x="1959" y="14773"/>
                  </a:cubicBezTo>
                  <a:cubicBezTo>
                    <a:pt x="2499" y="14773"/>
                    <a:pt x="2955" y="14355"/>
                    <a:pt x="3376" y="14074"/>
                  </a:cubicBezTo>
                  <a:cubicBezTo>
                    <a:pt x="4268" y="13438"/>
                    <a:pt x="5223" y="12928"/>
                    <a:pt x="6242" y="12546"/>
                  </a:cubicBezTo>
                  <a:cubicBezTo>
                    <a:pt x="7261" y="12100"/>
                    <a:pt x="8280" y="11527"/>
                    <a:pt x="9235" y="10954"/>
                  </a:cubicBezTo>
                  <a:cubicBezTo>
                    <a:pt x="11888" y="9166"/>
                    <a:pt x="14751" y="8579"/>
                    <a:pt x="17822" y="8579"/>
                  </a:cubicBezTo>
                  <a:cubicBezTo>
                    <a:pt x="18142" y="8579"/>
                    <a:pt x="18464" y="8586"/>
                    <a:pt x="18788" y="8598"/>
                  </a:cubicBezTo>
                  <a:cubicBezTo>
                    <a:pt x="19743" y="8619"/>
                    <a:pt x="20705" y="8626"/>
                    <a:pt x="21675" y="8626"/>
                  </a:cubicBezTo>
                  <a:cubicBezTo>
                    <a:pt x="23613" y="8626"/>
                    <a:pt x="25581" y="8598"/>
                    <a:pt x="27576" y="8598"/>
                  </a:cubicBezTo>
                  <a:cubicBezTo>
                    <a:pt x="26430" y="8980"/>
                    <a:pt x="25283" y="9425"/>
                    <a:pt x="24137" y="9935"/>
                  </a:cubicBezTo>
                  <a:cubicBezTo>
                    <a:pt x="23436" y="10317"/>
                    <a:pt x="22354" y="10381"/>
                    <a:pt x="22290" y="11527"/>
                  </a:cubicBezTo>
                  <a:cubicBezTo>
                    <a:pt x="22736" y="11527"/>
                    <a:pt x="23182" y="11463"/>
                    <a:pt x="23628" y="11400"/>
                  </a:cubicBezTo>
                  <a:cubicBezTo>
                    <a:pt x="23684" y="11392"/>
                    <a:pt x="23735" y="11388"/>
                    <a:pt x="23780" y="11388"/>
                  </a:cubicBezTo>
                  <a:cubicBezTo>
                    <a:pt x="24090" y="11388"/>
                    <a:pt x="24145" y="11576"/>
                    <a:pt x="24201" y="11909"/>
                  </a:cubicBezTo>
                  <a:cubicBezTo>
                    <a:pt x="26366" y="10890"/>
                    <a:pt x="28722" y="10317"/>
                    <a:pt x="30696" y="8852"/>
                  </a:cubicBezTo>
                  <a:cubicBezTo>
                    <a:pt x="31142" y="8216"/>
                    <a:pt x="30187" y="7706"/>
                    <a:pt x="30696" y="6878"/>
                  </a:cubicBezTo>
                  <a:cubicBezTo>
                    <a:pt x="31333" y="5732"/>
                    <a:pt x="30633" y="4968"/>
                    <a:pt x="29359" y="4840"/>
                  </a:cubicBezTo>
                  <a:cubicBezTo>
                    <a:pt x="28421" y="4890"/>
                    <a:pt x="27478" y="4905"/>
                    <a:pt x="26532" y="4905"/>
                  </a:cubicBezTo>
                  <a:cubicBezTo>
                    <a:pt x="24980" y="4905"/>
                    <a:pt x="23420" y="4864"/>
                    <a:pt x="21856" y="4864"/>
                  </a:cubicBezTo>
                  <a:cubicBezTo>
                    <a:pt x="20686" y="4864"/>
                    <a:pt x="19514" y="4887"/>
                    <a:pt x="18342" y="4968"/>
                  </a:cubicBezTo>
                  <a:cubicBezTo>
                    <a:pt x="17977" y="5015"/>
                    <a:pt x="17612" y="5038"/>
                    <a:pt x="17248" y="5038"/>
                  </a:cubicBezTo>
                  <a:cubicBezTo>
                    <a:pt x="15646" y="5038"/>
                    <a:pt x="14075" y="4588"/>
                    <a:pt x="12674" y="3758"/>
                  </a:cubicBezTo>
                  <a:lnTo>
                    <a:pt x="12164" y="3439"/>
                  </a:lnTo>
                  <a:cubicBezTo>
                    <a:pt x="12012" y="3337"/>
                    <a:pt x="11838" y="3327"/>
                    <a:pt x="11661" y="3327"/>
                  </a:cubicBezTo>
                  <a:cubicBezTo>
                    <a:pt x="11617" y="3327"/>
                    <a:pt x="11572" y="3328"/>
                    <a:pt x="11528" y="3328"/>
                  </a:cubicBezTo>
                  <a:cubicBezTo>
                    <a:pt x="11305" y="3328"/>
                    <a:pt x="11082" y="3312"/>
                    <a:pt x="10891" y="3121"/>
                  </a:cubicBezTo>
                  <a:cubicBezTo>
                    <a:pt x="9872" y="2675"/>
                    <a:pt x="8853" y="2166"/>
                    <a:pt x="7961" y="1529"/>
                  </a:cubicBezTo>
                  <a:cubicBezTo>
                    <a:pt x="7133" y="892"/>
                    <a:pt x="6178" y="382"/>
                    <a:pt x="5159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2" name="Google Shape;25052;p32"/>
            <p:cNvSpPr/>
            <p:nvPr/>
          </p:nvSpPr>
          <p:spPr>
            <a:xfrm>
              <a:off x="3716850" y="2446900"/>
              <a:ext cx="335950" cy="293550"/>
            </a:xfrm>
            <a:custGeom>
              <a:avLst/>
              <a:gdLst/>
              <a:ahLst/>
              <a:cxnLst/>
              <a:rect l="l" t="t" r="r" b="b"/>
              <a:pathLst>
                <a:path w="13438" h="11742" extrusionOk="0">
                  <a:moveTo>
                    <a:pt x="1905" y="1"/>
                  </a:moveTo>
                  <a:cubicBezTo>
                    <a:pt x="1518" y="1"/>
                    <a:pt x="1156" y="142"/>
                    <a:pt x="828" y="503"/>
                  </a:cubicBezTo>
                  <a:cubicBezTo>
                    <a:pt x="192" y="1203"/>
                    <a:pt x="0" y="2222"/>
                    <a:pt x="446" y="3114"/>
                  </a:cubicBezTo>
                  <a:lnTo>
                    <a:pt x="1529" y="5534"/>
                  </a:lnTo>
                  <a:cubicBezTo>
                    <a:pt x="1911" y="7571"/>
                    <a:pt x="3758" y="8463"/>
                    <a:pt x="5095" y="9800"/>
                  </a:cubicBezTo>
                  <a:cubicBezTo>
                    <a:pt x="6288" y="11050"/>
                    <a:pt x="7936" y="11742"/>
                    <a:pt x="9633" y="11742"/>
                  </a:cubicBezTo>
                  <a:cubicBezTo>
                    <a:pt x="9839" y="11742"/>
                    <a:pt x="10047" y="11732"/>
                    <a:pt x="10254" y="11711"/>
                  </a:cubicBezTo>
                  <a:cubicBezTo>
                    <a:pt x="12483" y="11584"/>
                    <a:pt x="13438" y="9991"/>
                    <a:pt x="12610" y="7890"/>
                  </a:cubicBezTo>
                  <a:cubicBezTo>
                    <a:pt x="12164" y="6807"/>
                    <a:pt x="11655" y="5788"/>
                    <a:pt x="10954" y="4897"/>
                  </a:cubicBezTo>
                  <a:cubicBezTo>
                    <a:pt x="9617" y="3496"/>
                    <a:pt x="8534" y="1776"/>
                    <a:pt x="6433" y="1521"/>
                  </a:cubicBezTo>
                  <a:cubicBezTo>
                    <a:pt x="5286" y="1076"/>
                    <a:pt x="4140" y="757"/>
                    <a:pt x="3057" y="311"/>
                  </a:cubicBezTo>
                  <a:cubicBezTo>
                    <a:pt x="2656" y="126"/>
                    <a:pt x="2269" y="1"/>
                    <a:pt x="1905" y="1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3" name="Google Shape;25053;p32"/>
            <p:cNvSpPr/>
            <p:nvPr/>
          </p:nvSpPr>
          <p:spPr>
            <a:xfrm>
              <a:off x="3543300" y="2128300"/>
              <a:ext cx="883650" cy="745125"/>
            </a:xfrm>
            <a:custGeom>
              <a:avLst/>
              <a:gdLst/>
              <a:ahLst/>
              <a:cxnLst/>
              <a:rect l="l" t="t" r="r" b="b"/>
              <a:pathLst>
                <a:path w="35346" h="29805" extrusionOk="0">
                  <a:moveTo>
                    <a:pt x="1911" y="0"/>
                  </a:moveTo>
                  <a:cubicBezTo>
                    <a:pt x="1637" y="446"/>
                    <a:pt x="1290" y="559"/>
                    <a:pt x="928" y="559"/>
                  </a:cubicBezTo>
                  <a:cubicBezTo>
                    <a:pt x="617" y="559"/>
                    <a:pt x="295" y="475"/>
                    <a:pt x="1" y="446"/>
                  </a:cubicBezTo>
                  <a:lnTo>
                    <a:pt x="1" y="446"/>
                  </a:lnTo>
                  <a:cubicBezTo>
                    <a:pt x="2548" y="3503"/>
                    <a:pt x="5350" y="6369"/>
                    <a:pt x="8407" y="9043"/>
                  </a:cubicBezTo>
                  <a:cubicBezTo>
                    <a:pt x="10190" y="10635"/>
                    <a:pt x="11846" y="12355"/>
                    <a:pt x="13311" y="14202"/>
                  </a:cubicBezTo>
                  <a:cubicBezTo>
                    <a:pt x="14839" y="15221"/>
                    <a:pt x="16240" y="16367"/>
                    <a:pt x="17450" y="17641"/>
                  </a:cubicBezTo>
                  <a:cubicBezTo>
                    <a:pt x="19870" y="19997"/>
                    <a:pt x="22418" y="22099"/>
                    <a:pt x="25220" y="24009"/>
                  </a:cubicBezTo>
                  <a:cubicBezTo>
                    <a:pt x="26580" y="24896"/>
                    <a:pt x="27996" y="26003"/>
                    <a:pt x="29772" y="26003"/>
                  </a:cubicBezTo>
                  <a:cubicBezTo>
                    <a:pt x="29908" y="26003"/>
                    <a:pt x="30047" y="25997"/>
                    <a:pt x="30187" y="25983"/>
                  </a:cubicBezTo>
                  <a:cubicBezTo>
                    <a:pt x="30697" y="26302"/>
                    <a:pt x="31525" y="26620"/>
                    <a:pt x="31079" y="27257"/>
                  </a:cubicBezTo>
                  <a:cubicBezTo>
                    <a:pt x="30506" y="28276"/>
                    <a:pt x="31142" y="28976"/>
                    <a:pt x="31333" y="29804"/>
                  </a:cubicBezTo>
                  <a:lnTo>
                    <a:pt x="31716" y="29804"/>
                  </a:lnTo>
                  <a:cubicBezTo>
                    <a:pt x="31970" y="29613"/>
                    <a:pt x="31907" y="29231"/>
                    <a:pt x="32161" y="29040"/>
                  </a:cubicBezTo>
                  <a:lnTo>
                    <a:pt x="34008" y="29040"/>
                  </a:lnTo>
                  <a:cubicBezTo>
                    <a:pt x="35091" y="28658"/>
                    <a:pt x="35346" y="28212"/>
                    <a:pt x="34454" y="27257"/>
                  </a:cubicBezTo>
                  <a:cubicBezTo>
                    <a:pt x="34072" y="26748"/>
                    <a:pt x="33626" y="26365"/>
                    <a:pt x="33180" y="25983"/>
                  </a:cubicBezTo>
                  <a:cubicBezTo>
                    <a:pt x="31970" y="25028"/>
                    <a:pt x="30697" y="24200"/>
                    <a:pt x="29296" y="23627"/>
                  </a:cubicBezTo>
                  <a:cubicBezTo>
                    <a:pt x="26748" y="22290"/>
                    <a:pt x="24583" y="20443"/>
                    <a:pt x="22163" y="19105"/>
                  </a:cubicBezTo>
                  <a:cubicBezTo>
                    <a:pt x="20889" y="18214"/>
                    <a:pt x="19743" y="17259"/>
                    <a:pt x="18597" y="16240"/>
                  </a:cubicBezTo>
                  <a:cubicBezTo>
                    <a:pt x="16559" y="14074"/>
                    <a:pt x="14139" y="12355"/>
                    <a:pt x="12037" y="10190"/>
                  </a:cubicBezTo>
                  <a:cubicBezTo>
                    <a:pt x="9490" y="7579"/>
                    <a:pt x="6942" y="4968"/>
                    <a:pt x="4268" y="2484"/>
                  </a:cubicBezTo>
                  <a:cubicBezTo>
                    <a:pt x="3504" y="1783"/>
                    <a:pt x="2485" y="1147"/>
                    <a:pt x="2294" y="0"/>
                  </a:cubicBezTo>
                  <a:close/>
                </a:path>
              </a:pathLst>
            </a:custGeom>
            <a:solidFill>
              <a:srgbClr val="D8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4" name="Google Shape;25054;p32"/>
            <p:cNvSpPr/>
            <p:nvPr/>
          </p:nvSpPr>
          <p:spPr>
            <a:xfrm>
              <a:off x="3743925" y="2569300"/>
              <a:ext cx="552475" cy="223225"/>
            </a:xfrm>
            <a:custGeom>
              <a:avLst/>
              <a:gdLst/>
              <a:ahLst/>
              <a:cxnLst/>
              <a:rect l="l" t="t" r="r" b="b"/>
              <a:pathLst>
                <a:path w="22099" h="8929" extrusionOk="0">
                  <a:moveTo>
                    <a:pt x="9425" y="1"/>
                  </a:moveTo>
                  <a:cubicBezTo>
                    <a:pt x="10062" y="1083"/>
                    <a:pt x="10699" y="2166"/>
                    <a:pt x="11209" y="3312"/>
                  </a:cubicBezTo>
                  <a:cubicBezTo>
                    <a:pt x="11845" y="4777"/>
                    <a:pt x="11145" y="6369"/>
                    <a:pt x="9935" y="6369"/>
                  </a:cubicBezTo>
                  <a:cubicBezTo>
                    <a:pt x="9716" y="6376"/>
                    <a:pt x="9499" y="6379"/>
                    <a:pt x="9282" y="6379"/>
                  </a:cubicBezTo>
                  <a:cubicBezTo>
                    <a:pt x="7350" y="6379"/>
                    <a:pt x="5495" y="6075"/>
                    <a:pt x="3949" y="4586"/>
                  </a:cubicBezTo>
                  <a:cubicBezTo>
                    <a:pt x="2675" y="3312"/>
                    <a:pt x="1592" y="1975"/>
                    <a:pt x="446" y="638"/>
                  </a:cubicBezTo>
                  <a:lnTo>
                    <a:pt x="446" y="638"/>
                  </a:lnTo>
                  <a:cubicBezTo>
                    <a:pt x="0" y="1593"/>
                    <a:pt x="319" y="2675"/>
                    <a:pt x="1274" y="3249"/>
                  </a:cubicBezTo>
                  <a:cubicBezTo>
                    <a:pt x="1720" y="3503"/>
                    <a:pt x="2038" y="4013"/>
                    <a:pt x="2611" y="4204"/>
                  </a:cubicBezTo>
                  <a:cubicBezTo>
                    <a:pt x="3503" y="4650"/>
                    <a:pt x="4267" y="5350"/>
                    <a:pt x="4776" y="6178"/>
                  </a:cubicBezTo>
                  <a:cubicBezTo>
                    <a:pt x="4485" y="6373"/>
                    <a:pt x="4118" y="6456"/>
                    <a:pt x="3763" y="6456"/>
                  </a:cubicBezTo>
                  <a:cubicBezTo>
                    <a:pt x="3653" y="6456"/>
                    <a:pt x="3544" y="6448"/>
                    <a:pt x="3439" y="6433"/>
                  </a:cubicBezTo>
                  <a:lnTo>
                    <a:pt x="3439" y="6433"/>
                  </a:lnTo>
                  <a:cubicBezTo>
                    <a:pt x="3637" y="6780"/>
                    <a:pt x="3951" y="6818"/>
                    <a:pt x="4260" y="6818"/>
                  </a:cubicBezTo>
                  <a:cubicBezTo>
                    <a:pt x="4349" y="6818"/>
                    <a:pt x="4437" y="6815"/>
                    <a:pt x="4522" y="6815"/>
                  </a:cubicBezTo>
                  <a:cubicBezTo>
                    <a:pt x="4776" y="6942"/>
                    <a:pt x="4904" y="7006"/>
                    <a:pt x="4585" y="7197"/>
                  </a:cubicBezTo>
                  <a:cubicBezTo>
                    <a:pt x="5956" y="8091"/>
                    <a:pt x="7215" y="8929"/>
                    <a:pt x="8883" y="8929"/>
                  </a:cubicBezTo>
                  <a:cubicBezTo>
                    <a:pt x="8998" y="8929"/>
                    <a:pt x="9115" y="8925"/>
                    <a:pt x="9234" y="8916"/>
                  </a:cubicBezTo>
                  <a:cubicBezTo>
                    <a:pt x="10126" y="8853"/>
                    <a:pt x="11081" y="8725"/>
                    <a:pt x="12036" y="8725"/>
                  </a:cubicBezTo>
                  <a:lnTo>
                    <a:pt x="20379" y="8725"/>
                  </a:lnTo>
                  <a:cubicBezTo>
                    <a:pt x="20634" y="8725"/>
                    <a:pt x="20914" y="8776"/>
                    <a:pt x="21185" y="8776"/>
                  </a:cubicBezTo>
                  <a:cubicBezTo>
                    <a:pt x="21525" y="8776"/>
                    <a:pt x="21851" y="8697"/>
                    <a:pt x="22098" y="8343"/>
                  </a:cubicBezTo>
                  <a:cubicBezTo>
                    <a:pt x="21971" y="8343"/>
                    <a:pt x="21780" y="8343"/>
                    <a:pt x="21589" y="8280"/>
                  </a:cubicBezTo>
                  <a:cubicBezTo>
                    <a:pt x="18851" y="7070"/>
                    <a:pt x="16367" y="5414"/>
                    <a:pt x="14138" y="3503"/>
                  </a:cubicBezTo>
                  <a:cubicBezTo>
                    <a:pt x="12737" y="2102"/>
                    <a:pt x="11145" y="892"/>
                    <a:pt x="942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5" name="Google Shape;25055;p32"/>
            <p:cNvSpPr/>
            <p:nvPr/>
          </p:nvSpPr>
          <p:spPr>
            <a:xfrm>
              <a:off x="5730850" y="2755925"/>
              <a:ext cx="786525" cy="209550"/>
            </a:xfrm>
            <a:custGeom>
              <a:avLst/>
              <a:gdLst/>
              <a:ahLst/>
              <a:cxnLst/>
              <a:rect l="l" t="t" r="r" b="b"/>
              <a:pathLst>
                <a:path w="31461" h="8382" extrusionOk="0">
                  <a:moveTo>
                    <a:pt x="6523" y="1"/>
                  </a:moveTo>
                  <a:cubicBezTo>
                    <a:pt x="6094" y="1"/>
                    <a:pt x="5877" y="348"/>
                    <a:pt x="5732" y="878"/>
                  </a:cubicBezTo>
                  <a:lnTo>
                    <a:pt x="4968" y="878"/>
                  </a:lnTo>
                  <a:cubicBezTo>
                    <a:pt x="4708" y="713"/>
                    <a:pt x="4422" y="679"/>
                    <a:pt x="4129" y="679"/>
                  </a:cubicBezTo>
                  <a:cubicBezTo>
                    <a:pt x="3925" y="679"/>
                    <a:pt x="3718" y="695"/>
                    <a:pt x="3514" y="695"/>
                  </a:cubicBezTo>
                  <a:cubicBezTo>
                    <a:pt x="3221" y="695"/>
                    <a:pt x="2935" y="662"/>
                    <a:pt x="2675" y="496"/>
                  </a:cubicBezTo>
                  <a:lnTo>
                    <a:pt x="1911" y="496"/>
                  </a:lnTo>
                  <a:cubicBezTo>
                    <a:pt x="1593" y="687"/>
                    <a:pt x="1338" y="1069"/>
                    <a:pt x="1020" y="1133"/>
                  </a:cubicBezTo>
                  <a:cubicBezTo>
                    <a:pt x="1" y="1324"/>
                    <a:pt x="1" y="2025"/>
                    <a:pt x="1" y="2789"/>
                  </a:cubicBezTo>
                  <a:cubicBezTo>
                    <a:pt x="956" y="3617"/>
                    <a:pt x="2230" y="3107"/>
                    <a:pt x="3376" y="3489"/>
                  </a:cubicBezTo>
                  <a:cubicBezTo>
                    <a:pt x="3694" y="3553"/>
                    <a:pt x="4076" y="3617"/>
                    <a:pt x="4395" y="3808"/>
                  </a:cubicBezTo>
                  <a:cubicBezTo>
                    <a:pt x="4611" y="3851"/>
                    <a:pt x="4828" y="3982"/>
                    <a:pt x="5044" y="3982"/>
                  </a:cubicBezTo>
                  <a:cubicBezTo>
                    <a:pt x="5146" y="3982"/>
                    <a:pt x="5248" y="3953"/>
                    <a:pt x="5350" y="3871"/>
                  </a:cubicBezTo>
                  <a:cubicBezTo>
                    <a:pt x="5590" y="3808"/>
                    <a:pt x="5827" y="3783"/>
                    <a:pt x="6062" y="3783"/>
                  </a:cubicBezTo>
                  <a:cubicBezTo>
                    <a:pt x="7014" y="3783"/>
                    <a:pt x="7934" y="4202"/>
                    <a:pt x="8853" y="4254"/>
                  </a:cubicBezTo>
                  <a:cubicBezTo>
                    <a:pt x="10126" y="4317"/>
                    <a:pt x="11464" y="4572"/>
                    <a:pt x="12738" y="4890"/>
                  </a:cubicBezTo>
                  <a:cubicBezTo>
                    <a:pt x="14521" y="5400"/>
                    <a:pt x="16240" y="6037"/>
                    <a:pt x="17960" y="6546"/>
                  </a:cubicBezTo>
                  <a:cubicBezTo>
                    <a:pt x="18192" y="6972"/>
                    <a:pt x="18495" y="7092"/>
                    <a:pt x="18839" y="7092"/>
                  </a:cubicBezTo>
                  <a:cubicBezTo>
                    <a:pt x="19062" y="7092"/>
                    <a:pt x="19302" y="7042"/>
                    <a:pt x="19552" y="6992"/>
                  </a:cubicBezTo>
                  <a:lnTo>
                    <a:pt x="20634" y="6992"/>
                  </a:lnTo>
                  <a:cubicBezTo>
                    <a:pt x="20818" y="7115"/>
                    <a:pt x="21022" y="7145"/>
                    <a:pt x="21233" y="7145"/>
                  </a:cubicBezTo>
                  <a:cubicBezTo>
                    <a:pt x="21445" y="7145"/>
                    <a:pt x="21665" y="7114"/>
                    <a:pt x="21878" y="7114"/>
                  </a:cubicBezTo>
                  <a:cubicBezTo>
                    <a:pt x="22113" y="7114"/>
                    <a:pt x="22341" y="7152"/>
                    <a:pt x="22545" y="7310"/>
                  </a:cubicBezTo>
                  <a:cubicBezTo>
                    <a:pt x="22636" y="7300"/>
                    <a:pt x="22726" y="7295"/>
                    <a:pt x="22815" y="7295"/>
                  </a:cubicBezTo>
                  <a:cubicBezTo>
                    <a:pt x="23699" y="7295"/>
                    <a:pt x="24506" y="7772"/>
                    <a:pt x="25346" y="7772"/>
                  </a:cubicBezTo>
                  <a:cubicBezTo>
                    <a:pt x="25431" y="7772"/>
                    <a:pt x="25516" y="7767"/>
                    <a:pt x="25602" y="7756"/>
                  </a:cubicBezTo>
                  <a:cubicBezTo>
                    <a:pt x="25724" y="7743"/>
                    <a:pt x="25845" y="7736"/>
                    <a:pt x="25966" y="7736"/>
                  </a:cubicBezTo>
                  <a:cubicBezTo>
                    <a:pt x="27202" y="7736"/>
                    <a:pt x="28380" y="8382"/>
                    <a:pt x="29599" y="8382"/>
                  </a:cubicBezTo>
                  <a:cubicBezTo>
                    <a:pt x="29940" y="8382"/>
                    <a:pt x="30283" y="8331"/>
                    <a:pt x="30633" y="8202"/>
                  </a:cubicBezTo>
                  <a:cubicBezTo>
                    <a:pt x="31270" y="7820"/>
                    <a:pt x="30887" y="6928"/>
                    <a:pt x="31461" y="6482"/>
                  </a:cubicBezTo>
                  <a:cubicBezTo>
                    <a:pt x="31333" y="5973"/>
                    <a:pt x="31015" y="5782"/>
                    <a:pt x="30569" y="5655"/>
                  </a:cubicBezTo>
                  <a:cubicBezTo>
                    <a:pt x="30378" y="5655"/>
                    <a:pt x="30187" y="5655"/>
                    <a:pt x="30060" y="5718"/>
                  </a:cubicBezTo>
                  <a:cubicBezTo>
                    <a:pt x="29741" y="5909"/>
                    <a:pt x="29614" y="6228"/>
                    <a:pt x="29677" y="6546"/>
                  </a:cubicBezTo>
                  <a:cubicBezTo>
                    <a:pt x="29614" y="6291"/>
                    <a:pt x="29486" y="6100"/>
                    <a:pt x="29359" y="5846"/>
                  </a:cubicBezTo>
                  <a:cubicBezTo>
                    <a:pt x="29232" y="5718"/>
                    <a:pt x="29104" y="5655"/>
                    <a:pt x="28913" y="5591"/>
                  </a:cubicBezTo>
                  <a:cubicBezTo>
                    <a:pt x="28340" y="5336"/>
                    <a:pt x="27703" y="5527"/>
                    <a:pt x="27066" y="5272"/>
                  </a:cubicBezTo>
                  <a:cubicBezTo>
                    <a:pt x="26939" y="5272"/>
                    <a:pt x="26748" y="5145"/>
                    <a:pt x="26621" y="5145"/>
                  </a:cubicBezTo>
                  <a:cubicBezTo>
                    <a:pt x="26366" y="5145"/>
                    <a:pt x="26175" y="5081"/>
                    <a:pt x="25920" y="5081"/>
                  </a:cubicBezTo>
                  <a:lnTo>
                    <a:pt x="25474" y="5018"/>
                  </a:lnTo>
                  <a:cubicBezTo>
                    <a:pt x="25156" y="4954"/>
                    <a:pt x="24837" y="4827"/>
                    <a:pt x="24583" y="4699"/>
                  </a:cubicBezTo>
                  <a:cubicBezTo>
                    <a:pt x="24010" y="4572"/>
                    <a:pt x="23373" y="4445"/>
                    <a:pt x="22800" y="4381"/>
                  </a:cubicBezTo>
                  <a:cubicBezTo>
                    <a:pt x="21399" y="4063"/>
                    <a:pt x="19870" y="4508"/>
                    <a:pt x="18533" y="3808"/>
                  </a:cubicBezTo>
                  <a:cubicBezTo>
                    <a:pt x="15476" y="1961"/>
                    <a:pt x="11910" y="1897"/>
                    <a:pt x="8598" y="878"/>
                  </a:cubicBezTo>
                  <a:cubicBezTo>
                    <a:pt x="8216" y="815"/>
                    <a:pt x="7770" y="624"/>
                    <a:pt x="7452" y="369"/>
                  </a:cubicBezTo>
                  <a:cubicBezTo>
                    <a:pt x="7324" y="305"/>
                    <a:pt x="7197" y="178"/>
                    <a:pt x="7006" y="114"/>
                  </a:cubicBezTo>
                  <a:cubicBezTo>
                    <a:pt x="6820" y="37"/>
                    <a:pt x="6660" y="1"/>
                    <a:pt x="6523" y="1"/>
                  </a:cubicBezTo>
                  <a:close/>
                </a:path>
              </a:pathLst>
            </a:custGeom>
            <a:solidFill>
              <a:srgbClr val="CB4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6" name="Google Shape;25056;p32"/>
            <p:cNvSpPr/>
            <p:nvPr/>
          </p:nvSpPr>
          <p:spPr>
            <a:xfrm>
              <a:off x="5815225" y="2921150"/>
              <a:ext cx="402850" cy="257950"/>
            </a:xfrm>
            <a:custGeom>
              <a:avLst/>
              <a:gdLst/>
              <a:ahLst/>
              <a:cxnLst/>
              <a:rect l="l" t="t" r="r" b="b"/>
              <a:pathLst>
                <a:path w="16114" h="10318" extrusionOk="0">
                  <a:moveTo>
                    <a:pt x="14521" y="1"/>
                  </a:moveTo>
                  <a:cubicBezTo>
                    <a:pt x="14330" y="383"/>
                    <a:pt x="14011" y="701"/>
                    <a:pt x="13566" y="829"/>
                  </a:cubicBezTo>
                  <a:cubicBezTo>
                    <a:pt x="9426" y="2612"/>
                    <a:pt x="5860" y="5223"/>
                    <a:pt x="2166" y="7707"/>
                  </a:cubicBezTo>
                  <a:cubicBezTo>
                    <a:pt x="1402" y="8280"/>
                    <a:pt x="447" y="8598"/>
                    <a:pt x="1" y="9553"/>
                  </a:cubicBezTo>
                  <a:cubicBezTo>
                    <a:pt x="383" y="9808"/>
                    <a:pt x="893" y="9872"/>
                    <a:pt x="1211" y="10318"/>
                  </a:cubicBezTo>
                  <a:cubicBezTo>
                    <a:pt x="3058" y="9235"/>
                    <a:pt x="4777" y="8025"/>
                    <a:pt x="6433" y="6624"/>
                  </a:cubicBezTo>
                  <a:cubicBezTo>
                    <a:pt x="7579" y="5669"/>
                    <a:pt x="8598" y="4522"/>
                    <a:pt x="9872" y="4013"/>
                  </a:cubicBezTo>
                  <a:cubicBezTo>
                    <a:pt x="11655" y="3249"/>
                    <a:pt x="13184" y="2039"/>
                    <a:pt x="14967" y="1338"/>
                  </a:cubicBezTo>
                  <a:cubicBezTo>
                    <a:pt x="15412" y="1211"/>
                    <a:pt x="15858" y="829"/>
                    <a:pt x="16113" y="383"/>
                  </a:cubicBezTo>
                  <a:lnTo>
                    <a:pt x="14521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7" name="Google Shape;25057;p32"/>
            <p:cNvSpPr/>
            <p:nvPr/>
          </p:nvSpPr>
          <p:spPr>
            <a:xfrm>
              <a:off x="5512750" y="2834875"/>
              <a:ext cx="339125" cy="325125"/>
            </a:xfrm>
            <a:custGeom>
              <a:avLst/>
              <a:gdLst/>
              <a:ahLst/>
              <a:cxnLst/>
              <a:rect l="l" t="t" r="r" b="b"/>
              <a:pathLst>
                <a:path w="13565" h="13005" extrusionOk="0">
                  <a:moveTo>
                    <a:pt x="12649" y="1"/>
                  </a:moveTo>
                  <a:cubicBezTo>
                    <a:pt x="12614" y="1"/>
                    <a:pt x="12579" y="5"/>
                    <a:pt x="12546" y="13"/>
                  </a:cubicBezTo>
                  <a:cubicBezTo>
                    <a:pt x="9807" y="1350"/>
                    <a:pt x="7578" y="3452"/>
                    <a:pt x="5158" y="5108"/>
                  </a:cubicBezTo>
                  <a:cubicBezTo>
                    <a:pt x="3630" y="6127"/>
                    <a:pt x="2293" y="7337"/>
                    <a:pt x="1146" y="8738"/>
                  </a:cubicBezTo>
                  <a:cubicBezTo>
                    <a:pt x="637" y="9311"/>
                    <a:pt x="0" y="9884"/>
                    <a:pt x="318" y="10776"/>
                  </a:cubicBezTo>
                  <a:cubicBezTo>
                    <a:pt x="637" y="10967"/>
                    <a:pt x="764" y="11412"/>
                    <a:pt x="573" y="11731"/>
                  </a:cubicBezTo>
                  <a:cubicBezTo>
                    <a:pt x="382" y="12113"/>
                    <a:pt x="318" y="12559"/>
                    <a:pt x="318" y="13004"/>
                  </a:cubicBezTo>
                  <a:cubicBezTo>
                    <a:pt x="1465" y="11731"/>
                    <a:pt x="2484" y="10266"/>
                    <a:pt x="3630" y="8929"/>
                  </a:cubicBezTo>
                  <a:cubicBezTo>
                    <a:pt x="4394" y="8037"/>
                    <a:pt x="5477" y="7719"/>
                    <a:pt x="6305" y="6891"/>
                  </a:cubicBezTo>
                  <a:cubicBezTo>
                    <a:pt x="8406" y="4726"/>
                    <a:pt x="10763" y="2815"/>
                    <a:pt x="13310" y="1223"/>
                  </a:cubicBezTo>
                  <a:cubicBezTo>
                    <a:pt x="13565" y="905"/>
                    <a:pt x="13310" y="650"/>
                    <a:pt x="13310" y="395"/>
                  </a:cubicBezTo>
                  <a:cubicBezTo>
                    <a:pt x="13144" y="174"/>
                    <a:pt x="12882" y="1"/>
                    <a:pt x="12649" y="1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8" name="Google Shape;25058;p32"/>
            <p:cNvSpPr/>
            <p:nvPr/>
          </p:nvSpPr>
          <p:spPr>
            <a:xfrm>
              <a:off x="5863000" y="2846125"/>
              <a:ext cx="87600" cy="18800"/>
            </a:xfrm>
            <a:custGeom>
              <a:avLst/>
              <a:gdLst/>
              <a:ahLst/>
              <a:cxnLst/>
              <a:rect l="l" t="t" r="r" b="b"/>
              <a:pathLst>
                <a:path w="3504" h="752" extrusionOk="0">
                  <a:moveTo>
                    <a:pt x="1138" y="0"/>
                  </a:moveTo>
                  <a:cubicBezTo>
                    <a:pt x="772" y="0"/>
                    <a:pt x="395" y="90"/>
                    <a:pt x="0" y="327"/>
                  </a:cubicBezTo>
                  <a:cubicBezTo>
                    <a:pt x="1021" y="381"/>
                    <a:pt x="1951" y="752"/>
                    <a:pt x="2944" y="752"/>
                  </a:cubicBezTo>
                  <a:cubicBezTo>
                    <a:pt x="3128" y="752"/>
                    <a:pt x="3314" y="739"/>
                    <a:pt x="3503" y="709"/>
                  </a:cubicBezTo>
                  <a:cubicBezTo>
                    <a:pt x="2712" y="446"/>
                    <a:pt x="1952" y="0"/>
                    <a:pt x="1138" y="0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9" name="Google Shape;25059;p32"/>
            <p:cNvSpPr/>
            <p:nvPr/>
          </p:nvSpPr>
          <p:spPr>
            <a:xfrm>
              <a:off x="5834350" y="2844750"/>
              <a:ext cx="30275" cy="19425"/>
            </a:xfrm>
            <a:custGeom>
              <a:avLst/>
              <a:gdLst/>
              <a:ahLst/>
              <a:cxnLst/>
              <a:rect l="l" t="t" r="r" b="b"/>
              <a:pathLst>
                <a:path w="1211" h="777" extrusionOk="0">
                  <a:moveTo>
                    <a:pt x="382" y="0"/>
                  </a:moveTo>
                  <a:cubicBezTo>
                    <a:pt x="0" y="255"/>
                    <a:pt x="382" y="510"/>
                    <a:pt x="382" y="764"/>
                  </a:cubicBezTo>
                  <a:cubicBezTo>
                    <a:pt x="432" y="772"/>
                    <a:pt x="479" y="776"/>
                    <a:pt x="524" y="776"/>
                  </a:cubicBezTo>
                  <a:cubicBezTo>
                    <a:pt x="829" y="776"/>
                    <a:pt x="1044" y="596"/>
                    <a:pt x="1210" y="318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0" name="Google Shape;25060;p32"/>
            <p:cNvSpPr/>
            <p:nvPr/>
          </p:nvSpPr>
          <p:spPr>
            <a:xfrm>
              <a:off x="2960600" y="2919575"/>
              <a:ext cx="383725" cy="202225"/>
            </a:xfrm>
            <a:custGeom>
              <a:avLst/>
              <a:gdLst/>
              <a:ahLst/>
              <a:cxnLst/>
              <a:rect l="l" t="t" r="r" b="b"/>
              <a:pathLst>
                <a:path w="15349" h="8089" extrusionOk="0">
                  <a:moveTo>
                    <a:pt x="13884" y="0"/>
                  </a:moveTo>
                  <a:cubicBezTo>
                    <a:pt x="12228" y="128"/>
                    <a:pt x="10572" y="701"/>
                    <a:pt x="9171" y="1592"/>
                  </a:cubicBezTo>
                  <a:cubicBezTo>
                    <a:pt x="8407" y="2293"/>
                    <a:pt x="7579" y="2802"/>
                    <a:pt x="6624" y="3121"/>
                  </a:cubicBezTo>
                  <a:cubicBezTo>
                    <a:pt x="4140" y="3949"/>
                    <a:pt x="2102" y="5477"/>
                    <a:pt x="1" y="6942"/>
                  </a:cubicBezTo>
                  <a:cubicBezTo>
                    <a:pt x="1020" y="7005"/>
                    <a:pt x="1020" y="7005"/>
                    <a:pt x="446" y="7961"/>
                  </a:cubicBezTo>
                  <a:cubicBezTo>
                    <a:pt x="446" y="7961"/>
                    <a:pt x="446" y="8024"/>
                    <a:pt x="383" y="8088"/>
                  </a:cubicBezTo>
                  <a:cubicBezTo>
                    <a:pt x="701" y="8024"/>
                    <a:pt x="956" y="7897"/>
                    <a:pt x="1274" y="7770"/>
                  </a:cubicBezTo>
                  <a:cubicBezTo>
                    <a:pt x="3185" y="6432"/>
                    <a:pt x="5223" y="5222"/>
                    <a:pt x="7388" y="4140"/>
                  </a:cubicBezTo>
                  <a:cubicBezTo>
                    <a:pt x="9744" y="2866"/>
                    <a:pt x="12292" y="1911"/>
                    <a:pt x="14903" y="1210"/>
                  </a:cubicBezTo>
                  <a:cubicBezTo>
                    <a:pt x="15348" y="191"/>
                    <a:pt x="14521" y="191"/>
                    <a:pt x="13884" y="0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1" name="Google Shape;25061;p32"/>
            <p:cNvSpPr/>
            <p:nvPr/>
          </p:nvSpPr>
          <p:spPr>
            <a:xfrm>
              <a:off x="3008375" y="2882850"/>
              <a:ext cx="335950" cy="76550"/>
            </a:xfrm>
            <a:custGeom>
              <a:avLst/>
              <a:gdLst/>
              <a:ahLst/>
              <a:cxnLst/>
              <a:rect l="l" t="t" r="r" b="b"/>
              <a:pathLst>
                <a:path w="13438" h="3062" extrusionOk="0">
                  <a:moveTo>
                    <a:pt x="338" y="0"/>
                  </a:moveTo>
                  <a:cubicBezTo>
                    <a:pt x="226" y="0"/>
                    <a:pt x="113" y="2"/>
                    <a:pt x="0" y="4"/>
                  </a:cubicBezTo>
                  <a:cubicBezTo>
                    <a:pt x="734" y="1303"/>
                    <a:pt x="1668" y="2351"/>
                    <a:pt x="3112" y="2351"/>
                  </a:cubicBezTo>
                  <a:cubicBezTo>
                    <a:pt x="3297" y="2351"/>
                    <a:pt x="3491" y="2333"/>
                    <a:pt x="3694" y="2297"/>
                  </a:cubicBezTo>
                  <a:cubicBezTo>
                    <a:pt x="4025" y="2214"/>
                    <a:pt x="4356" y="2174"/>
                    <a:pt x="4683" y="2174"/>
                  </a:cubicBezTo>
                  <a:cubicBezTo>
                    <a:pt x="5613" y="2174"/>
                    <a:pt x="6506" y="2496"/>
                    <a:pt x="7260" y="3061"/>
                  </a:cubicBezTo>
                  <a:cubicBezTo>
                    <a:pt x="8852" y="3061"/>
                    <a:pt x="10253" y="2042"/>
                    <a:pt x="11845" y="1915"/>
                  </a:cubicBezTo>
                  <a:cubicBezTo>
                    <a:pt x="11979" y="1736"/>
                    <a:pt x="12184" y="1714"/>
                    <a:pt x="12403" y="1714"/>
                  </a:cubicBezTo>
                  <a:cubicBezTo>
                    <a:pt x="12476" y="1714"/>
                    <a:pt x="12550" y="1717"/>
                    <a:pt x="12624" y="1717"/>
                  </a:cubicBezTo>
                  <a:cubicBezTo>
                    <a:pt x="12965" y="1717"/>
                    <a:pt x="13301" y="1665"/>
                    <a:pt x="13437" y="1087"/>
                  </a:cubicBezTo>
                  <a:cubicBezTo>
                    <a:pt x="12772" y="813"/>
                    <a:pt x="12058" y="683"/>
                    <a:pt x="11340" y="683"/>
                  </a:cubicBezTo>
                  <a:cubicBezTo>
                    <a:pt x="10891" y="683"/>
                    <a:pt x="10440" y="734"/>
                    <a:pt x="9999" y="832"/>
                  </a:cubicBezTo>
                  <a:cubicBezTo>
                    <a:pt x="9616" y="960"/>
                    <a:pt x="9218" y="1023"/>
                    <a:pt x="8820" y="1023"/>
                  </a:cubicBezTo>
                  <a:cubicBezTo>
                    <a:pt x="8422" y="1023"/>
                    <a:pt x="8024" y="960"/>
                    <a:pt x="7642" y="832"/>
                  </a:cubicBezTo>
                  <a:cubicBezTo>
                    <a:pt x="5205" y="650"/>
                    <a:pt x="2826" y="0"/>
                    <a:pt x="338" y="0"/>
                  </a:cubicBezTo>
                  <a:close/>
                </a:path>
              </a:pathLst>
            </a:custGeom>
            <a:solidFill>
              <a:srgbClr val="F6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2" name="Google Shape;25062;p32"/>
            <p:cNvSpPr/>
            <p:nvPr/>
          </p:nvSpPr>
          <p:spPr>
            <a:xfrm>
              <a:off x="5950575" y="2948550"/>
              <a:ext cx="581125" cy="477725"/>
            </a:xfrm>
            <a:custGeom>
              <a:avLst/>
              <a:gdLst/>
              <a:ahLst/>
              <a:cxnLst/>
              <a:rect l="l" t="t" r="r" b="b"/>
              <a:pathLst>
                <a:path w="23245" h="19109" extrusionOk="0">
                  <a:moveTo>
                    <a:pt x="22563" y="0"/>
                  </a:moveTo>
                  <a:cubicBezTo>
                    <a:pt x="22425" y="0"/>
                    <a:pt x="22269" y="20"/>
                    <a:pt x="22098" y="51"/>
                  </a:cubicBezTo>
                  <a:cubicBezTo>
                    <a:pt x="21747" y="315"/>
                    <a:pt x="21334" y="457"/>
                    <a:pt x="20903" y="457"/>
                  </a:cubicBezTo>
                  <a:cubicBezTo>
                    <a:pt x="20710" y="457"/>
                    <a:pt x="20512" y="429"/>
                    <a:pt x="20315" y="370"/>
                  </a:cubicBezTo>
                  <a:cubicBezTo>
                    <a:pt x="19427" y="123"/>
                    <a:pt x="18500" y="29"/>
                    <a:pt x="17564" y="29"/>
                  </a:cubicBezTo>
                  <a:cubicBezTo>
                    <a:pt x="17293" y="29"/>
                    <a:pt x="17021" y="37"/>
                    <a:pt x="16749" y="51"/>
                  </a:cubicBezTo>
                  <a:cubicBezTo>
                    <a:pt x="17018" y="401"/>
                    <a:pt x="17401" y="444"/>
                    <a:pt x="17802" y="444"/>
                  </a:cubicBezTo>
                  <a:cubicBezTo>
                    <a:pt x="17931" y="444"/>
                    <a:pt x="18062" y="439"/>
                    <a:pt x="18191" y="439"/>
                  </a:cubicBezTo>
                  <a:cubicBezTo>
                    <a:pt x="18611" y="439"/>
                    <a:pt x="19015" y="486"/>
                    <a:pt x="19296" y="879"/>
                  </a:cubicBezTo>
                  <a:cubicBezTo>
                    <a:pt x="18214" y="2089"/>
                    <a:pt x="16940" y="3172"/>
                    <a:pt x="15539" y="4063"/>
                  </a:cubicBezTo>
                  <a:cubicBezTo>
                    <a:pt x="13565" y="5210"/>
                    <a:pt x="11845" y="6611"/>
                    <a:pt x="10253" y="8266"/>
                  </a:cubicBezTo>
                  <a:cubicBezTo>
                    <a:pt x="9871" y="8840"/>
                    <a:pt x="9425" y="9413"/>
                    <a:pt x="8916" y="9858"/>
                  </a:cubicBezTo>
                  <a:cubicBezTo>
                    <a:pt x="5477" y="12406"/>
                    <a:pt x="2930" y="15845"/>
                    <a:pt x="0" y="18774"/>
                  </a:cubicBezTo>
                  <a:cubicBezTo>
                    <a:pt x="96" y="18997"/>
                    <a:pt x="303" y="19109"/>
                    <a:pt x="518" y="19109"/>
                  </a:cubicBezTo>
                  <a:cubicBezTo>
                    <a:pt x="732" y="19109"/>
                    <a:pt x="955" y="18997"/>
                    <a:pt x="1083" y="18774"/>
                  </a:cubicBezTo>
                  <a:cubicBezTo>
                    <a:pt x="1274" y="18583"/>
                    <a:pt x="1529" y="18392"/>
                    <a:pt x="1847" y="18392"/>
                  </a:cubicBezTo>
                  <a:cubicBezTo>
                    <a:pt x="1974" y="18201"/>
                    <a:pt x="2165" y="18137"/>
                    <a:pt x="2229" y="18010"/>
                  </a:cubicBezTo>
                  <a:cubicBezTo>
                    <a:pt x="2675" y="17946"/>
                    <a:pt x="3057" y="17819"/>
                    <a:pt x="3375" y="17564"/>
                  </a:cubicBezTo>
                  <a:lnTo>
                    <a:pt x="4458" y="16354"/>
                  </a:lnTo>
                  <a:cubicBezTo>
                    <a:pt x="4649" y="15972"/>
                    <a:pt x="4331" y="15463"/>
                    <a:pt x="4776" y="15208"/>
                  </a:cubicBezTo>
                  <a:cubicBezTo>
                    <a:pt x="6878" y="13998"/>
                    <a:pt x="8470" y="12215"/>
                    <a:pt x="10126" y="10623"/>
                  </a:cubicBezTo>
                  <a:cubicBezTo>
                    <a:pt x="10890" y="9922"/>
                    <a:pt x="11208" y="8903"/>
                    <a:pt x="12164" y="8457"/>
                  </a:cubicBezTo>
                  <a:cubicBezTo>
                    <a:pt x="12546" y="7630"/>
                    <a:pt x="13374" y="7311"/>
                    <a:pt x="14011" y="6865"/>
                  </a:cubicBezTo>
                  <a:cubicBezTo>
                    <a:pt x="15093" y="6165"/>
                    <a:pt x="15730" y="4955"/>
                    <a:pt x="16813" y="4318"/>
                  </a:cubicBezTo>
                  <a:cubicBezTo>
                    <a:pt x="17895" y="3745"/>
                    <a:pt x="18851" y="3044"/>
                    <a:pt x="19678" y="2216"/>
                  </a:cubicBezTo>
                  <a:cubicBezTo>
                    <a:pt x="20480" y="1300"/>
                    <a:pt x="21642" y="796"/>
                    <a:pt x="22840" y="796"/>
                  </a:cubicBezTo>
                  <a:cubicBezTo>
                    <a:pt x="22975" y="796"/>
                    <a:pt x="23110" y="803"/>
                    <a:pt x="23245" y="815"/>
                  </a:cubicBezTo>
                  <a:cubicBezTo>
                    <a:pt x="23245" y="190"/>
                    <a:pt x="22990" y="0"/>
                    <a:pt x="22563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3" name="Google Shape;25063;p32"/>
            <p:cNvSpPr/>
            <p:nvPr/>
          </p:nvSpPr>
          <p:spPr>
            <a:xfrm>
              <a:off x="6245100" y="2930100"/>
              <a:ext cx="47800" cy="10800"/>
            </a:xfrm>
            <a:custGeom>
              <a:avLst/>
              <a:gdLst/>
              <a:ahLst/>
              <a:cxnLst/>
              <a:rect l="l" t="t" r="r" b="b"/>
              <a:pathLst>
                <a:path w="1912" h="432" extrusionOk="0">
                  <a:moveTo>
                    <a:pt x="969" y="0"/>
                  </a:moveTo>
                  <a:cubicBezTo>
                    <a:pt x="726" y="0"/>
                    <a:pt x="471" y="34"/>
                    <a:pt x="213" y="34"/>
                  </a:cubicBezTo>
                  <a:cubicBezTo>
                    <a:pt x="143" y="34"/>
                    <a:pt x="72" y="31"/>
                    <a:pt x="1" y="25"/>
                  </a:cubicBezTo>
                  <a:lnTo>
                    <a:pt x="1" y="25"/>
                  </a:lnTo>
                  <a:cubicBezTo>
                    <a:pt x="304" y="362"/>
                    <a:pt x="644" y="432"/>
                    <a:pt x="991" y="432"/>
                  </a:cubicBezTo>
                  <a:cubicBezTo>
                    <a:pt x="1232" y="432"/>
                    <a:pt x="1477" y="398"/>
                    <a:pt x="1716" y="398"/>
                  </a:cubicBezTo>
                  <a:cubicBezTo>
                    <a:pt x="1782" y="398"/>
                    <a:pt x="1847" y="401"/>
                    <a:pt x="1911" y="407"/>
                  </a:cubicBezTo>
                  <a:cubicBezTo>
                    <a:pt x="1641" y="70"/>
                    <a:pt x="1318" y="0"/>
                    <a:pt x="969" y="0"/>
                  </a:cubicBez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4" name="Google Shape;25064;p32"/>
            <p:cNvSpPr/>
            <p:nvPr/>
          </p:nvSpPr>
          <p:spPr>
            <a:xfrm>
              <a:off x="2177300" y="2110775"/>
              <a:ext cx="410775" cy="371150"/>
            </a:xfrm>
            <a:custGeom>
              <a:avLst/>
              <a:gdLst/>
              <a:ahLst/>
              <a:cxnLst/>
              <a:rect l="l" t="t" r="r" b="b"/>
              <a:pathLst>
                <a:path w="16431" h="14846" extrusionOk="0">
                  <a:moveTo>
                    <a:pt x="1974" y="1"/>
                  </a:moveTo>
                  <a:cubicBezTo>
                    <a:pt x="1529" y="574"/>
                    <a:pt x="573" y="1"/>
                    <a:pt x="0" y="892"/>
                  </a:cubicBezTo>
                  <a:cubicBezTo>
                    <a:pt x="1465" y="2357"/>
                    <a:pt x="2738" y="4013"/>
                    <a:pt x="4458" y="5223"/>
                  </a:cubicBezTo>
                  <a:cubicBezTo>
                    <a:pt x="6368" y="6560"/>
                    <a:pt x="8152" y="8152"/>
                    <a:pt x="9680" y="9872"/>
                  </a:cubicBezTo>
                  <a:cubicBezTo>
                    <a:pt x="11336" y="11782"/>
                    <a:pt x="13246" y="13438"/>
                    <a:pt x="15284" y="14839"/>
                  </a:cubicBezTo>
                  <a:cubicBezTo>
                    <a:pt x="15343" y="14844"/>
                    <a:pt x="15400" y="14846"/>
                    <a:pt x="15454" y="14846"/>
                  </a:cubicBezTo>
                  <a:cubicBezTo>
                    <a:pt x="16156" y="14846"/>
                    <a:pt x="16431" y="14462"/>
                    <a:pt x="16431" y="13693"/>
                  </a:cubicBezTo>
                  <a:cubicBezTo>
                    <a:pt x="16303" y="13565"/>
                    <a:pt x="16176" y="13438"/>
                    <a:pt x="16048" y="13311"/>
                  </a:cubicBezTo>
                  <a:cubicBezTo>
                    <a:pt x="13183" y="10763"/>
                    <a:pt x="10572" y="7898"/>
                    <a:pt x="7770" y="5223"/>
                  </a:cubicBezTo>
                  <a:cubicBezTo>
                    <a:pt x="5859" y="3440"/>
                    <a:pt x="3885" y="1784"/>
                    <a:pt x="1974" y="1"/>
                  </a:cubicBez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5" name="Google Shape;25065;p32"/>
            <p:cNvSpPr/>
            <p:nvPr/>
          </p:nvSpPr>
          <p:spPr>
            <a:xfrm>
              <a:off x="2570550" y="2470100"/>
              <a:ext cx="550875" cy="403900"/>
            </a:xfrm>
            <a:custGeom>
              <a:avLst/>
              <a:gdLst/>
              <a:ahLst/>
              <a:cxnLst/>
              <a:rect l="l" t="t" r="r" b="b"/>
              <a:pathLst>
                <a:path w="22035" h="16156" extrusionOk="0">
                  <a:moveTo>
                    <a:pt x="1179" y="1"/>
                  </a:moveTo>
                  <a:cubicBezTo>
                    <a:pt x="832" y="1"/>
                    <a:pt x="523" y="121"/>
                    <a:pt x="318" y="530"/>
                  </a:cubicBezTo>
                  <a:cubicBezTo>
                    <a:pt x="0" y="1103"/>
                    <a:pt x="701" y="1294"/>
                    <a:pt x="1019" y="1676"/>
                  </a:cubicBezTo>
                  <a:cubicBezTo>
                    <a:pt x="2420" y="3268"/>
                    <a:pt x="4012" y="4733"/>
                    <a:pt x="5795" y="6007"/>
                  </a:cubicBezTo>
                  <a:cubicBezTo>
                    <a:pt x="8916" y="8554"/>
                    <a:pt x="12164" y="10910"/>
                    <a:pt x="15539" y="13076"/>
                  </a:cubicBezTo>
                  <a:cubicBezTo>
                    <a:pt x="15597" y="13090"/>
                    <a:pt x="15664" y="13095"/>
                    <a:pt x="15735" y="13095"/>
                  </a:cubicBezTo>
                  <a:cubicBezTo>
                    <a:pt x="15861" y="13095"/>
                    <a:pt x="15997" y="13080"/>
                    <a:pt x="16105" y="13080"/>
                  </a:cubicBezTo>
                  <a:cubicBezTo>
                    <a:pt x="16204" y="13080"/>
                    <a:pt x="16280" y="13092"/>
                    <a:pt x="16303" y="13139"/>
                  </a:cubicBezTo>
                  <a:cubicBezTo>
                    <a:pt x="16876" y="14031"/>
                    <a:pt x="17895" y="14349"/>
                    <a:pt x="18659" y="14859"/>
                  </a:cubicBezTo>
                  <a:cubicBezTo>
                    <a:pt x="19487" y="15304"/>
                    <a:pt x="20315" y="15750"/>
                    <a:pt x="21207" y="16132"/>
                  </a:cubicBezTo>
                  <a:cubicBezTo>
                    <a:pt x="21252" y="16147"/>
                    <a:pt x="21304" y="16155"/>
                    <a:pt x="21359" y="16155"/>
                  </a:cubicBezTo>
                  <a:cubicBezTo>
                    <a:pt x="21538" y="16155"/>
                    <a:pt x="21746" y="16072"/>
                    <a:pt x="21844" y="15878"/>
                  </a:cubicBezTo>
                  <a:cubicBezTo>
                    <a:pt x="22035" y="15623"/>
                    <a:pt x="21844" y="15368"/>
                    <a:pt x="21716" y="15241"/>
                  </a:cubicBezTo>
                  <a:cubicBezTo>
                    <a:pt x="21334" y="14859"/>
                    <a:pt x="20888" y="14540"/>
                    <a:pt x="20570" y="14222"/>
                  </a:cubicBezTo>
                  <a:cubicBezTo>
                    <a:pt x="17513" y="11993"/>
                    <a:pt x="14393" y="9955"/>
                    <a:pt x="11336" y="7726"/>
                  </a:cubicBezTo>
                  <a:lnTo>
                    <a:pt x="10954" y="7408"/>
                  </a:lnTo>
                  <a:cubicBezTo>
                    <a:pt x="10826" y="7280"/>
                    <a:pt x="10699" y="7217"/>
                    <a:pt x="10572" y="7153"/>
                  </a:cubicBezTo>
                  <a:cubicBezTo>
                    <a:pt x="10381" y="7026"/>
                    <a:pt x="10189" y="6898"/>
                    <a:pt x="10062" y="6771"/>
                  </a:cubicBezTo>
                  <a:cubicBezTo>
                    <a:pt x="9871" y="6643"/>
                    <a:pt x="9744" y="6516"/>
                    <a:pt x="9553" y="6325"/>
                  </a:cubicBezTo>
                  <a:cubicBezTo>
                    <a:pt x="9425" y="6198"/>
                    <a:pt x="9234" y="6070"/>
                    <a:pt x="9043" y="5943"/>
                  </a:cubicBezTo>
                  <a:lnTo>
                    <a:pt x="8470" y="5561"/>
                  </a:lnTo>
                  <a:lnTo>
                    <a:pt x="8088" y="5306"/>
                  </a:lnTo>
                  <a:cubicBezTo>
                    <a:pt x="7769" y="4988"/>
                    <a:pt x="7451" y="4542"/>
                    <a:pt x="7133" y="4160"/>
                  </a:cubicBezTo>
                  <a:cubicBezTo>
                    <a:pt x="7005" y="4032"/>
                    <a:pt x="6878" y="3905"/>
                    <a:pt x="6751" y="3841"/>
                  </a:cubicBezTo>
                  <a:cubicBezTo>
                    <a:pt x="5413" y="3013"/>
                    <a:pt x="4458" y="1740"/>
                    <a:pt x="3248" y="785"/>
                  </a:cubicBezTo>
                  <a:cubicBezTo>
                    <a:pt x="2993" y="466"/>
                    <a:pt x="2547" y="339"/>
                    <a:pt x="2229" y="84"/>
                  </a:cubicBezTo>
                  <a:lnTo>
                    <a:pt x="1783" y="84"/>
                  </a:lnTo>
                  <a:cubicBezTo>
                    <a:pt x="1578" y="38"/>
                    <a:pt x="1373" y="1"/>
                    <a:pt x="1179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6" name="Google Shape;25066;p32"/>
            <p:cNvSpPr/>
            <p:nvPr/>
          </p:nvSpPr>
          <p:spPr>
            <a:xfrm>
              <a:off x="2169325" y="2453075"/>
              <a:ext cx="371000" cy="357325"/>
            </a:xfrm>
            <a:custGeom>
              <a:avLst/>
              <a:gdLst/>
              <a:ahLst/>
              <a:cxnLst/>
              <a:rect l="l" t="t" r="r" b="b"/>
              <a:pathLst>
                <a:path w="14840" h="14293" extrusionOk="0">
                  <a:moveTo>
                    <a:pt x="319" y="1"/>
                  </a:moveTo>
                  <a:cubicBezTo>
                    <a:pt x="128" y="638"/>
                    <a:pt x="1" y="1274"/>
                    <a:pt x="64" y="1975"/>
                  </a:cubicBezTo>
                  <a:cubicBezTo>
                    <a:pt x="3121" y="5860"/>
                    <a:pt x="7197" y="8407"/>
                    <a:pt x="11527" y="10763"/>
                  </a:cubicBezTo>
                  <a:cubicBezTo>
                    <a:pt x="11719" y="10827"/>
                    <a:pt x="11910" y="10827"/>
                    <a:pt x="12101" y="10827"/>
                  </a:cubicBezTo>
                  <a:cubicBezTo>
                    <a:pt x="12037" y="10891"/>
                    <a:pt x="11910" y="10954"/>
                    <a:pt x="11782" y="11018"/>
                  </a:cubicBezTo>
                  <a:lnTo>
                    <a:pt x="11400" y="10891"/>
                  </a:lnTo>
                  <a:lnTo>
                    <a:pt x="11018" y="10891"/>
                  </a:lnTo>
                  <a:cubicBezTo>
                    <a:pt x="10941" y="10921"/>
                    <a:pt x="10869" y="10934"/>
                    <a:pt x="10798" y="10934"/>
                  </a:cubicBezTo>
                  <a:cubicBezTo>
                    <a:pt x="10577" y="10934"/>
                    <a:pt x="10384" y="10812"/>
                    <a:pt x="10190" y="10763"/>
                  </a:cubicBezTo>
                  <a:cubicBezTo>
                    <a:pt x="9808" y="10763"/>
                    <a:pt x="9426" y="10891"/>
                    <a:pt x="9235" y="11145"/>
                  </a:cubicBezTo>
                  <a:cubicBezTo>
                    <a:pt x="8534" y="12801"/>
                    <a:pt x="9681" y="13502"/>
                    <a:pt x="10891" y="14139"/>
                  </a:cubicBezTo>
                  <a:cubicBezTo>
                    <a:pt x="11485" y="14193"/>
                    <a:pt x="12079" y="14292"/>
                    <a:pt x="12653" y="14292"/>
                  </a:cubicBezTo>
                  <a:cubicBezTo>
                    <a:pt x="13434" y="14292"/>
                    <a:pt x="14179" y="14108"/>
                    <a:pt x="14839" y="13374"/>
                  </a:cubicBezTo>
                  <a:cubicBezTo>
                    <a:pt x="14266" y="12992"/>
                    <a:pt x="14202" y="12355"/>
                    <a:pt x="13756" y="11719"/>
                  </a:cubicBezTo>
                  <a:cubicBezTo>
                    <a:pt x="13311" y="11145"/>
                    <a:pt x="13629" y="10700"/>
                    <a:pt x="14075" y="10318"/>
                  </a:cubicBezTo>
                  <a:cubicBezTo>
                    <a:pt x="12164" y="8598"/>
                    <a:pt x="9553" y="7898"/>
                    <a:pt x="7770" y="5987"/>
                  </a:cubicBezTo>
                  <a:cubicBezTo>
                    <a:pt x="6687" y="4904"/>
                    <a:pt x="5159" y="4395"/>
                    <a:pt x="4140" y="3312"/>
                  </a:cubicBezTo>
                  <a:cubicBezTo>
                    <a:pt x="2994" y="2102"/>
                    <a:pt x="1593" y="1147"/>
                    <a:pt x="319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7" name="Google Shape;25067;p32"/>
            <p:cNvSpPr/>
            <p:nvPr/>
          </p:nvSpPr>
          <p:spPr>
            <a:xfrm>
              <a:off x="1935300" y="2176050"/>
              <a:ext cx="197425" cy="231175"/>
            </a:xfrm>
            <a:custGeom>
              <a:avLst/>
              <a:gdLst/>
              <a:ahLst/>
              <a:cxnLst/>
              <a:rect l="l" t="t" r="r" b="b"/>
              <a:pathLst>
                <a:path w="7897" h="9247" extrusionOk="0">
                  <a:moveTo>
                    <a:pt x="4331" y="1"/>
                  </a:moveTo>
                  <a:lnTo>
                    <a:pt x="3949" y="383"/>
                  </a:lnTo>
                  <a:cubicBezTo>
                    <a:pt x="3375" y="892"/>
                    <a:pt x="2739" y="1274"/>
                    <a:pt x="2038" y="1529"/>
                  </a:cubicBezTo>
                  <a:cubicBezTo>
                    <a:pt x="1592" y="2230"/>
                    <a:pt x="382" y="1720"/>
                    <a:pt x="127" y="2739"/>
                  </a:cubicBezTo>
                  <a:cubicBezTo>
                    <a:pt x="0" y="3121"/>
                    <a:pt x="191" y="3631"/>
                    <a:pt x="573" y="3822"/>
                  </a:cubicBezTo>
                  <a:cubicBezTo>
                    <a:pt x="2356" y="5159"/>
                    <a:pt x="3694" y="6942"/>
                    <a:pt x="5477" y="8216"/>
                  </a:cubicBezTo>
                  <a:cubicBezTo>
                    <a:pt x="6010" y="8642"/>
                    <a:pt x="6542" y="9246"/>
                    <a:pt x="7299" y="9246"/>
                  </a:cubicBezTo>
                  <a:cubicBezTo>
                    <a:pt x="7446" y="9246"/>
                    <a:pt x="7603" y="9223"/>
                    <a:pt x="7770" y="9171"/>
                  </a:cubicBezTo>
                  <a:cubicBezTo>
                    <a:pt x="7833" y="9108"/>
                    <a:pt x="7897" y="8980"/>
                    <a:pt x="7897" y="8853"/>
                  </a:cubicBezTo>
                  <a:cubicBezTo>
                    <a:pt x="7196" y="8280"/>
                    <a:pt x="7706" y="7133"/>
                    <a:pt x="6751" y="6624"/>
                  </a:cubicBezTo>
                  <a:cubicBezTo>
                    <a:pt x="5604" y="5860"/>
                    <a:pt x="7642" y="5478"/>
                    <a:pt x="7069" y="4586"/>
                  </a:cubicBezTo>
                  <a:cubicBezTo>
                    <a:pt x="6814" y="4140"/>
                    <a:pt x="6814" y="3567"/>
                    <a:pt x="6177" y="3312"/>
                  </a:cubicBezTo>
                  <a:cubicBezTo>
                    <a:pt x="5668" y="3121"/>
                    <a:pt x="5222" y="2739"/>
                    <a:pt x="6050" y="2293"/>
                  </a:cubicBezTo>
                  <a:cubicBezTo>
                    <a:pt x="6369" y="2166"/>
                    <a:pt x="6496" y="2039"/>
                    <a:pt x="6241" y="1784"/>
                  </a:cubicBezTo>
                  <a:cubicBezTo>
                    <a:pt x="5732" y="1083"/>
                    <a:pt x="6560" y="956"/>
                    <a:pt x="6751" y="574"/>
                  </a:cubicBezTo>
                  <a:cubicBezTo>
                    <a:pt x="6517" y="399"/>
                    <a:pt x="6257" y="317"/>
                    <a:pt x="6006" y="317"/>
                  </a:cubicBezTo>
                  <a:cubicBezTo>
                    <a:pt x="5711" y="317"/>
                    <a:pt x="5429" y="431"/>
                    <a:pt x="5222" y="638"/>
                  </a:cubicBezTo>
                  <a:cubicBezTo>
                    <a:pt x="5098" y="731"/>
                    <a:pt x="4985" y="771"/>
                    <a:pt x="4884" y="771"/>
                  </a:cubicBezTo>
                  <a:cubicBezTo>
                    <a:pt x="4572" y="771"/>
                    <a:pt x="4379" y="386"/>
                    <a:pt x="4331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8" name="Google Shape;25068;p32"/>
            <p:cNvSpPr/>
            <p:nvPr/>
          </p:nvSpPr>
          <p:spPr>
            <a:xfrm>
              <a:off x="1884350" y="2243600"/>
              <a:ext cx="297750" cy="261075"/>
            </a:xfrm>
            <a:custGeom>
              <a:avLst/>
              <a:gdLst/>
              <a:ahLst/>
              <a:cxnLst/>
              <a:rect l="l" t="t" r="r" b="b"/>
              <a:pathLst>
                <a:path w="11910" h="10443" extrusionOk="0">
                  <a:moveTo>
                    <a:pt x="1909" y="0"/>
                  </a:moveTo>
                  <a:cubicBezTo>
                    <a:pt x="1223" y="0"/>
                    <a:pt x="797" y="811"/>
                    <a:pt x="129" y="811"/>
                  </a:cubicBezTo>
                  <a:cubicBezTo>
                    <a:pt x="87" y="811"/>
                    <a:pt x="44" y="808"/>
                    <a:pt x="0" y="801"/>
                  </a:cubicBezTo>
                  <a:lnTo>
                    <a:pt x="0" y="801"/>
                  </a:lnTo>
                  <a:cubicBezTo>
                    <a:pt x="2102" y="2967"/>
                    <a:pt x="4394" y="5005"/>
                    <a:pt x="6751" y="6851"/>
                  </a:cubicBezTo>
                  <a:cubicBezTo>
                    <a:pt x="7770" y="7743"/>
                    <a:pt x="8789" y="8826"/>
                    <a:pt x="10190" y="9144"/>
                  </a:cubicBezTo>
                  <a:cubicBezTo>
                    <a:pt x="10508" y="9335"/>
                    <a:pt x="10827" y="9590"/>
                    <a:pt x="10954" y="9908"/>
                  </a:cubicBezTo>
                  <a:cubicBezTo>
                    <a:pt x="11145" y="10099"/>
                    <a:pt x="11209" y="10290"/>
                    <a:pt x="11400" y="10418"/>
                  </a:cubicBezTo>
                  <a:cubicBezTo>
                    <a:pt x="11434" y="10435"/>
                    <a:pt x="11468" y="10443"/>
                    <a:pt x="11501" y="10443"/>
                  </a:cubicBezTo>
                  <a:cubicBezTo>
                    <a:pt x="11591" y="10443"/>
                    <a:pt x="11671" y="10384"/>
                    <a:pt x="11718" y="10290"/>
                  </a:cubicBezTo>
                  <a:cubicBezTo>
                    <a:pt x="11909" y="9653"/>
                    <a:pt x="11909" y="9017"/>
                    <a:pt x="11718" y="8380"/>
                  </a:cubicBezTo>
                  <a:cubicBezTo>
                    <a:pt x="10890" y="7934"/>
                    <a:pt x="10253" y="7297"/>
                    <a:pt x="9808" y="6469"/>
                  </a:cubicBezTo>
                  <a:cubicBezTo>
                    <a:pt x="6751" y="4941"/>
                    <a:pt x="4713" y="2139"/>
                    <a:pt x="2165" y="37"/>
                  </a:cubicBezTo>
                  <a:cubicBezTo>
                    <a:pt x="2076" y="12"/>
                    <a:pt x="1991" y="0"/>
                    <a:pt x="1909" y="0"/>
                  </a:cubicBezTo>
                  <a:close/>
                </a:path>
              </a:pathLst>
            </a:custGeom>
            <a:solidFill>
              <a:srgbClr val="D6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9" name="Google Shape;25069;p32"/>
            <p:cNvSpPr/>
            <p:nvPr/>
          </p:nvSpPr>
          <p:spPr>
            <a:xfrm>
              <a:off x="2559400" y="2453075"/>
              <a:ext cx="57325" cy="58950"/>
            </a:xfrm>
            <a:custGeom>
              <a:avLst/>
              <a:gdLst/>
              <a:ahLst/>
              <a:cxnLst/>
              <a:rect l="l" t="t" r="r" b="b"/>
              <a:pathLst>
                <a:path w="2293" h="2358" extrusionOk="0">
                  <a:moveTo>
                    <a:pt x="1147" y="1"/>
                  </a:moveTo>
                  <a:lnTo>
                    <a:pt x="0" y="1147"/>
                  </a:lnTo>
                  <a:cubicBezTo>
                    <a:pt x="255" y="1784"/>
                    <a:pt x="828" y="2230"/>
                    <a:pt x="1529" y="2357"/>
                  </a:cubicBezTo>
                  <a:cubicBezTo>
                    <a:pt x="956" y="1657"/>
                    <a:pt x="892" y="1083"/>
                    <a:pt x="1974" y="956"/>
                  </a:cubicBezTo>
                  <a:cubicBezTo>
                    <a:pt x="2102" y="892"/>
                    <a:pt x="2165" y="829"/>
                    <a:pt x="2293" y="765"/>
                  </a:cubicBezTo>
                  <a:cubicBezTo>
                    <a:pt x="2038" y="383"/>
                    <a:pt x="1592" y="256"/>
                    <a:pt x="1147" y="1"/>
                  </a:cubicBez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0" name="Google Shape;25070;p32"/>
            <p:cNvSpPr/>
            <p:nvPr/>
          </p:nvSpPr>
          <p:spPr>
            <a:xfrm>
              <a:off x="3484400" y="2959375"/>
              <a:ext cx="307300" cy="221475"/>
            </a:xfrm>
            <a:custGeom>
              <a:avLst/>
              <a:gdLst/>
              <a:ahLst/>
              <a:cxnLst/>
              <a:rect l="l" t="t" r="r" b="b"/>
              <a:pathLst>
                <a:path w="12292" h="8859" extrusionOk="0">
                  <a:moveTo>
                    <a:pt x="8853" y="0"/>
                  </a:moveTo>
                  <a:cubicBezTo>
                    <a:pt x="8152" y="128"/>
                    <a:pt x="7452" y="510"/>
                    <a:pt x="6879" y="956"/>
                  </a:cubicBezTo>
                  <a:cubicBezTo>
                    <a:pt x="6051" y="1465"/>
                    <a:pt x="5350" y="2229"/>
                    <a:pt x="4267" y="2293"/>
                  </a:cubicBezTo>
                  <a:cubicBezTo>
                    <a:pt x="4076" y="2484"/>
                    <a:pt x="4140" y="2866"/>
                    <a:pt x="3885" y="3057"/>
                  </a:cubicBezTo>
                  <a:cubicBezTo>
                    <a:pt x="3312" y="3312"/>
                    <a:pt x="2803" y="3694"/>
                    <a:pt x="2421" y="4203"/>
                  </a:cubicBezTo>
                  <a:cubicBezTo>
                    <a:pt x="1784" y="5477"/>
                    <a:pt x="1147" y="6623"/>
                    <a:pt x="383" y="7770"/>
                  </a:cubicBezTo>
                  <a:cubicBezTo>
                    <a:pt x="1" y="8215"/>
                    <a:pt x="128" y="8598"/>
                    <a:pt x="701" y="8725"/>
                  </a:cubicBezTo>
                  <a:cubicBezTo>
                    <a:pt x="1032" y="8815"/>
                    <a:pt x="1363" y="8858"/>
                    <a:pt x="1688" y="8858"/>
                  </a:cubicBezTo>
                  <a:cubicBezTo>
                    <a:pt x="3425" y="8858"/>
                    <a:pt x="4985" y="7630"/>
                    <a:pt x="5414" y="5859"/>
                  </a:cubicBezTo>
                  <a:cubicBezTo>
                    <a:pt x="5473" y="5621"/>
                    <a:pt x="5477" y="5216"/>
                    <a:pt x="5633" y="5216"/>
                  </a:cubicBezTo>
                  <a:cubicBezTo>
                    <a:pt x="5644" y="5216"/>
                    <a:pt x="5656" y="5218"/>
                    <a:pt x="5669" y="5222"/>
                  </a:cubicBezTo>
                  <a:cubicBezTo>
                    <a:pt x="5762" y="5244"/>
                    <a:pt x="5854" y="5253"/>
                    <a:pt x="5943" y="5253"/>
                  </a:cubicBezTo>
                  <a:cubicBezTo>
                    <a:pt x="6529" y="5253"/>
                    <a:pt x="7038" y="4851"/>
                    <a:pt x="7650" y="4851"/>
                  </a:cubicBezTo>
                  <a:cubicBezTo>
                    <a:pt x="7771" y="4851"/>
                    <a:pt x="7895" y="4867"/>
                    <a:pt x="8025" y="4904"/>
                  </a:cubicBezTo>
                  <a:cubicBezTo>
                    <a:pt x="8899" y="5180"/>
                    <a:pt x="9474" y="5348"/>
                    <a:pt x="9933" y="5348"/>
                  </a:cubicBezTo>
                  <a:cubicBezTo>
                    <a:pt x="10745" y="5348"/>
                    <a:pt x="11193" y="4822"/>
                    <a:pt x="12292" y="3439"/>
                  </a:cubicBezTo>
                  <a:cubicBezTo>
                    <a:pt x="12228" y="3376"/>
                    <a:pt x="12164" y="3312"/>
                    <a:pt x="12164" y="3248"/>
                  </a:cubicBezTo>
                  <a:cubicBezTo>
                    <a:pt x="10508" y="2675"/>
                    <a:pt x="9617" y="1401"/>
                    <a:pt x="8853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1" name="Google Shape;25071;p32"/>
            <p:cNvSpPr/>
            <p:nvPr/>
          </p:nvSpPr>
          <p:spPr>
            <a:xfrm>
              <a:off x="3758250" y="2977575"/>
              <a:ext cx="243600" cy="168100"/>
            </a:xfrm>
            <a:custGeom>
              <a:avLst/>
              <a:gdLst/>
              <a:ahLst/>
              <a:cxnLst/>
              <a:rect l="l" t="t" r="r" b="b"/>
              <a:pathLst>
                <a:path w="9744" h="6724" extrusionOk="0">
                  <a:moveTo>
                    <a:pt x="6266" y="1"/>
                  </a:moveTo>
                  <a:cubicBezTo>
                    <a:pt x="5624" y="1"/>
                    <a:pt x="4997" y="261"/>
                    <a:pt x="4840" y="992"/>
                  </a:cubicBezTo>
                  <a:cubicBezTo>
                    <a:pt x="4612" y="2305"/>
                    <a:pt x="3821" y="2594"/>
                    <a:pt x="2787" y="2594"/>
                  </a:cubicBezTo>
                  <a:cubicBezTo>
                    <a:pt x="2668" y="2594"/>
                    <a:pt x="2546" y="2590"/>
                    <a:pt x="2420" y="2584"/>
                  </a:cubicBezTo>
                  <a:lnTo>
                    <a:pt x="2102" y="2711"/>
                  </a:lnTo>
                  <a:cubicBezTo>
                    <a:pt x="1847" y="3475"/>
                    <a:pt x="1401" y="4176"/>
                    <a:pt x="828" y="4749"/>
                  </a:cubicBezTo>
                  <a:cubicBezTo>
                    <a:pt x="0" y="5641"/>
                    <a:pt x="0" y="5704"/>
                    <a:pt x="1083" y="6723"/>
                  </a:cubicBezTo>
                  <a:cubicBezTo>
                    <a:pt x="1543" y="5944"/>
                    <a:pt x="1748" y="5598"/>
                    <a:pt x="2080" y="5598"/>
                  </a:cubicBezTo>
                  <a:cubicBezTo>
                    <a:pt x="2344" y="5598"/>
                    <a:pt x="2690" y="5818"/>
                    <a:pt x="3312" y="6214"/>
                  </a:cubicBezTo>
                  <a:cubicBezTo>
                    <a:pt x="5541" y="4622"/>
                    <a:pt x="7706" y="2966"/>
                    <a:pt x="9744" y="1183"/>
                  </a:cubicBezTo>
                  <a:cubicBezTo>
                    <a:pt x="9451" y="194"/>
                    <a:pt x="8821" y="26"/>
                    <a:pt x="8144" y="26"/>
                  </a:cubicBezTo>
                  <a:cubicBezTo>
                    <a:pt x="7798" y="26"/>
                    <a:pt x="7441" y="70"/>
                    <a:pt x="7110" y="70"/>
                  </a:cubicBezTo>
                  <a:cubicBezTo>
                    <a:pt x="6962" y="70"/>
                    <a:pt x="6820" y="61"/>
                    <a:pt x="6687" y="36"/>
                  </a:cubicBezTo>
                  <a:cubicBezTo>
                    <a:pt x="6549" y="13"/>
                    <a:pt x="6407" y="1"/>
                    <a:pt x="6266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2" name="Google Shape;25072;p32"/>
            <p:cNvSpPr/>
            <p:nvPr/>
          </p:nvSpPr>
          <p:spPr>
            <a:xfrm>
              <a:off x="3361800" y="2556575"/>
              <a:ext cx="499950" cy="288550"/>
            </a:xfrm>
            <a:custGeom>
              <a:avLst/>
              <a:gdLst/>
              <a:ahLst/>
              <a:cxnLst/>
              <a:rect l="l" t="t" r="r" b="b"/>
              <a:pathLst>
                <a:path w="19998" h="11542" extrusionOk="0">
                  <a:moveTo>
                    <a:pt x="5733" y="0"/>
                  </a:moveTo>
                  <a:lnTo>
                    <a:pt x="5733" y="0"/>
                  </a:lnTo>
                  <a:cubicBezTo>
                    <a:pt x="6051" y="637"/>
                    <a:pt x="6306" y="1592"/>
                    <a:pt x="6751" y="1720"/>
                  </a:cubicBezTo>
                  <a:cubicBezTo>
                    <a:pt x="8280" y="2165"/>
                    <a:pt x="7961" y="2930"/>
                    <a:pt x="7452" y="3821"/>
                  </a:cubicBezTo>
                  <a:cubicBezTo>
                    <a:pt x="7261" y="4140"/>
                    <a:pt x="7388" y="4585"/>
                    <a:pt x="7643" y="4840"/>
                  </a:cubicBezTo>
                  <a:cubicBezTo>
                    <a:pt x="7834" y="5031"/>
                    <a:pt x="7834" y="5350"/>
                    <a:pt x="7579" y="5541"/>
                  </a:cubicBezTo>
                  <a:cubicBezTo>
                    <a:pt x="7500" y="5594"/>
                    <a:pt x="7399" y="5624"/>
                    <a:pt x="7299" y="5624"/>
                  </a:cubicBezTo>
                  <a:cubicBezTo>
                    <a:pt x="7157" y="5624"/>
                    <a:pt x="7017" y="5563"/>
                    <a:pt x="6943" y="5413"/>
                  </a:cubicBezTo>
                  <a:cubicBezTo>
                    <a:pt x="6815" y="5350"/>
                    <a:pt x="6751" y="5159"/>
                    <a:pt x="6624" y="5159"/>
                  </a:cubicBezTo>
                  <a:cubicBezTo>
                    <a:pt x="6433" y="5127"/>
                    <a:pt x="6131" y="4968"/>
                    <a:pt x="5939" y="4968"/>
                  </a:cubicBezTo>
                  <a:cubicBezTo>
                    <a:pt x="5748" y="4968"/>
                    <a:pt x="5669" y="5127"/>
                    <a:pt x="5924" y="5732"/>
                  </a:cubicBezTo>
                  <a:cubicBezTo>
                    <a:pt x="5987" y="5987"/>
                    <a:pt x="5669" y="6114"/>
                    <a:pt x="5414" y="6114"/>
                  </a:cubicBezTo>
                  <a:cubicBezTo>
                    <a:pt x="4841" y="6114"/>
                    <a:pt x="4268" y="5923"/>
                    <a:pt x="4268" y="5350"/>
                  </a:cubicBezTo>
                  <a:cubicBezTo>
                    <a:pt x="4268" y="4458"/>
                    <a:pt x="3631" y="3821"/>
                    <a:pt x="3313" y="3057"/>
                  </a:cubicBezTo>
                  <a:cubicBezTo>
                    <a:pt x="3188" y="2683"/>
                    <a:pt x="3033" y="2508"/>
                    <a:pt x="2862" y="2508"/>
                  </a:cubicBezTo>
                  <a:cubicBezTo>
                    <a:pt x="2684" y="2508"/>
                    <a:pt x="2489" y="2699"/>
                    <a:pt x="2294" y="3057"/>
                  </a:cubicBezTo>
                  <a:cubicBezTo>
                    <a:pt x="1657" y="4012"/>
                    <a:pt x="893" y="4777"/>
                    <a:pt x="1" y="5477"/>
                  </a:cubicBezTo>
                  <a:lnTo>
                    <a:pt x="1" y="5795"/>
                  </a:lnTo>
                  <a:cubicBezTo>
                    <a:pt x="2103" y="7897"/>
                    <a:pt x="4714" y="9171"/>
                    <a:pt x="7261" y="10572"/>
                  </a:cubicBezTo>
                  <a:cubicBezTo>
                    <a:pt x="8288" y="11293"/>
                    <a:pt x="9301" y="11542"/>
                    <a:pt x="10306" y="11542"/>
                  </a:cubicBezTo>
                  <a:cubicBezTo>
                    <a:pt x="12229" y="11542"/>
                    <a:pt x="14125" y="10632"/>
                    <a:pt x="16049" y="10381"/>
                  </a:cubicBezTo>
                  <a:cubicBezTo>
                    <a:pt x="16159" y="10189"/>
                    <a:pt x="16304" y="10138"/>
                    <a:pt x="16460" y="10138"/>
                  </a:cubicBezTo>
                  <a:cubicBezTo>
                    <a:pt x="16629" y="10138"/>
                    <a:pt x="16811" y="10198"/>
                    <a:pt x="16972" y="10198"/>
                  </a:cubicBezTo>
                  <a:cubicBezTo>
                    <a:pt x="17005" y="10198"/>
                    <a:pt x="17037" y="10196"/>
                    <a:pt x="17068" y="10190"/>
                  </a:cubicBezTo>
                  <a:cubicBezTo>
                    <a:pt x="17960" y="9808"/>
                    <a:pt x="19170" y="10444"/>
                    <a:pt x="19998" y="9298"/>
                  </a:cubicBezTo>
                  <a:cubicBezTo>
                    <a:pt x="18788" y="8852"/>
                    <a:pt x="17960" y="7833"/>
                    <a:pt x="16877" y="7451"/>
                  </a:cubicBezTo>
                  <a:cubicBezTo>
                    <a:pt x="15030" y="6814"/>
                    <a:pt x="13502" y="5604"/>
                    <a:pt x="11846" y="4649"/>
                  </a:cubicBezTo>
                  <a:cubicBezTo>
                    <a:pt x="10636" y="4140"/>
                    <a:pt x="9999" y="2930"/>
                    <a:pt x="8917" y="2293"/>
                  </a:cubicBezTo>
                  <a:cubicBezTo>
                    <a:pt x="7834" y="1592"/>
                    <a:pt x="7070" y="382"/>
                    <a:pt x="5733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3" name="Google Shape;25073;p32"/>
            <p:cNvSpPr/>
            <p:nvPr/>
          </p:nvSpPr>
          <p:spPr>
            <a:xfrm>
              <a:off x="3481225" y="2624975"/>
              <a:ext cx="46200" cy="28150"/>
            </a:xfrm>
            <a:custGeom>
              <a:avLst/>
              <a:gdLst/>
              <a:ahLst/>
              <a:cxnLst/>
              <a:rect l="l" t="t" r="r" b="b"/>
              <a:pathLst>
                <a:path w="1848" h="1126" extrusionOk="0">
                  <a:moveTo>
                    <a:pt x="1358" y="0"/>
                  </a:moveTo>
                  <a:cubicBezTo>
                    <a:pt x="1056" y="0"/>
                    <a:pt x="756" y="70"/>
                    <a:pt x="510" y="194"/>
                  </a:cubicBezTo>
                  <a:cubicBezTo>
                    <a:pt x="319" y="321"/>
                    <a:pt x="0" y="385"/>
                    <a:pt x="64" y="703"/>
                  </a:cubicBezTo>
                  <a:cubicBezTo>
                    <a:pt x="164" y="954"/>
                    <a:pt x="382" y="1125"/>
                    <a:pt x="626" y="1125"/>
                  </a:cubicBezTo>
                  <a:cubicBezTo>
                    <a:pt x="692" y="1125"/>
                    <a:pt x="760" y="1112"/>
                    <a:pt x="828" y="1085"/>
                  </a:cubicBezTo>
                  <a:cubicBezTo>
                    <a:pt x="1338" y="1085"/>
                    <a:pt x="1783" y="639"/>
                    <a:pt x="1847" y="66"/>
                  </a:cubicBezTo>
                  <a:cubicBezTo>
                    <a:pt x="1689" y="21"/>
                    <a:pt x="1523" y="0"/>
                    <a:pt x="1358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4" name="Google Shape;25074;p32"/>
            <p:cNvSpPr/>
            <p:nvPr/>
          </p:nvSpPr>
          <p:spPr>
            <a:xfrm>
              <a:off x="3199425" y="2806525"/>
              <a:ext cx="565200" cy="144900"/>
            </a:xfrm>
            <a:custGeom>
              <a:avLst/>
              <a:gdLst/>
              <a:ahLst/>
              <a:cxnLst/>
              <a:rect l="l" t="t" r="r" b="b"/>
              <a:pathLst>
                <a:path w="22608" h="5796" extrusionOk="0">
                  <a:moveTo>
                    <a:pt x="13756" y="1"/>
                  </a:moveTo>
                  <a:cubicBezTo>
                    <a:pt x="13374" y="319"/>
                    <a:pt x="12801" y="383"/>
                    <a:pt x="12419" y="829"/>
                  </a:cubicBezTo>
                  <a:cubicBezTo>
                    <a:pt x="11559" y="1025"/>
                    <a:pt x="10680" y="1079"/>
                    <a:pt x="9794" y="1079"/>
                  </a:cubicBezTo>
                  <a:cubicBezTo>
                    <a:pt x="8694" y="1079"/>
                    <a:pt x="7581" y="996"/>
                    <a:pt x="6477" y="996"/>
                  </a:cubicBezTo>
                  <a:cubicBezTo>
                    <a:pt x="6164" y="996"/>
                    <a:pt x="5852" y="1002"/>
                    <a:pt x="5541" y="1020"/>
                  </a:cubicBezTo>
                  <a:cubicBezTo>
                    <a:pt x="4713" y="1083"/>
                    <a:pt x="3821" y="892"/>
                    <a:pt x="3057" y="1593"/>
                  </a:cubicBezTo>
                  <a:cubicBezTo>
                    <a:pt x="3515" y="1913"/>
                    <a:pt x="3874" y="2465"/>
                    <a:pt x="4443" y="2465"/>
                  </a:cubicBezTo>
                  <a:cubicBezTo>
                    <a:pt x="4664" y="2465"/>
                    <a:pt x="4918" y="2380"/>
                    <a:pt x="5222" y="2166"/>
                  </a:cubicBezTo>
                  <a:cubicBezTo>
                    <a:pt x="5335" y="2085"/>
                    <a:pt x="5444" y="2049"/>
                    <a:pt x="5546" y="2049"/>
                  </a:cubicBezTo>
                  <a:cubicBezTo>
                    <a:pt x="5845" y="2049"/>
                    <a:pt x="6082" y="2359"/>
                    <a:pt x="6178" y="2739"/>
                  </a:cubicBezTo>
                  <a:cubicBezTo>
                    <a:pt x="6305" y="3248"/>
                    <a:pt x="5732" y="3376"/>
                    <a:pt x="5477" y="3376"/>
                  </a:cubicBezTo>
                  <a:cubicBezTo>
                    <a:pt x="5269" y="3402"/>
                    <a:pt x="5040" y="3428"/>
                    <a:pt x="4820" y="3428"/>
                  </a:cubicBezTo>
                  <a:cubicBezTo>
                    <a:pt x="4501" y="3428"/>
                    <a:pt x="4201" y="3373"/>
                    <a:pt x="4012" y="3185"/>
                  </a:cubicBezTo>
                  <a:cubicBezTo>
                    <a:pt x="3821" y="2962"/>
                    <a:pt x="3551" y="2850"/>
                    <a:pt x="3272" y="2850"/>
                  </a:cubicBezTo>
                  <a:cubicBezTo>
                    <a:pt x="2993" y="2850"/>
                    <a:pt x="2707" y="2962"/>
                    <a:pt x="2484" y="3185"/>
                  </a:cubicBezTo>
                  <a:cubicBezTo>
                    <a:pt x="1921" y="3646"/>
                    <a:pt x="1234" y="3859"/>
                    <a:pt x="523" y="3859"/>
                  </a:cubicBezTo>
                  <a:cubicBezTo>
                    <a:pt x="350" y="3859"/>
                    <a:pt x="175" y="3847"/>
                    <a:pt x="0" y="3822"/>
                  </a:cubicBezTo>
                  <a:lnTo>
                    <a:pt x="0" y="3822"/>
                  </a:lnTo>
                  <a:cubicBezTo>
                    <a:pt x="470" y="4174"/>
                    <a:pt x="981" y="4269"/>
                    <a:pt x="1502" y="4269"/>
                  </a:cubicBezTo>
                  <a:cubicBezTo>
                    <a:pt x="2109" y="4269"/>
                    <a:pt x="2729" y="4140"/>
                    <a:pt x="3312" y="4140"/>
                  </a:cubicBezTo>
                  <a:cubicBezTo>
                    <a:pt x="3477" y="4125"/>
                    <a:pt x="3646" y="4117"/>
                    <a:pt x="3817" y="4117"/>
                  </a:cubicBezTo>
                  <a:cubicBezTo>
                    <a:pt x="4370" y="4117"/>
                    <a:pt x="4942" y="4200"/>
                    <a:pt x="5477" y="4395"/>
                  </a:cubicBezTo>
                  <a:cubicBezTo>
                    <a:pt x="5031" y="4713"/>
                    <a:pt x="4458" y="4522"/>
                    <a:pt x="4203" y="4968"/>
                  </a:cubicBezTo>
                  <a:cubicBezTo>
                    <a:pt x="4777" y="5032"/>
                    <a:pt x="5350" y="4968"/>
                    <a:pt x="5350" y="5796"/>
                  </a:cubicBezTo>
                  <a:cubicBezTo>
                    <a:pt x="5774" y="5531"/>
                    <a:pt x="6199" y="5398"/>
                    <a:pt x="6623" y="5398"/>
                  </a:cubicBezTo>
                  <a:cubicBezTo>
                    <a:pt x="6708" y="5398"/>
                    <a:pt x="6793" y="5403"/>
                    <a:pt x="6878" y="5414"/>
                  </a:cubicBezTo>
                  <a:cubicBezTo>
                    <a:pt x="7515" y="5414"/>
                    <a:pt x="8024" y="5414"/>
                    <a:pt x="8152" y="4586"/>
                  </a:cubicBezTo>
                  <a:cubicBezTo>
                    <a:pt x="7961" y="4204"/>
                    <a:pt x="7196" y="3758"/>
                    <a:pt x="8279" y="3631"/>
                  </a:cubicBezTo>
                  <a:cubicBezTo>
                    <a:pt x="9107" y="3631"/>
                    <a:pt x="9935" y="3440"/>
                    <a:pt x="10699" y="3057"/>
                  </a:cubicBezTo>
                  <a:lnTo>
                    <a:pt x="10699" y="3057"/>
                  </a:lnTo>
                  <a:cubicBezTo>
                    <a:pt x="10699" y="3694"/>
                    <a:pt x="8725" y="3312"/>
                    <a:pt x="9935" y="4522"/>
                  </a:cubicBezTo>
                  <a:cubicBezTo>
                    <a:pt x="10727" y="4522"/>
                    <a:pt x="11571" y="4762"/>
                    <a:pt x="12378" y="4762"/>
                  </a:cubicBezTo>
                  <a:cubicBezTo>
                    <a:pt x="13127" y="4762"/>
                    <a:pt x="13843" y="4555"/>
                    <a:pt x="14456" y="3758"/>
                  </a:cubicBezTo>
                  <a:cubicBezTo>
                    <a:pt x="14483" y="3704"/>
                    <a:pt x="14510" y="3684"/>
                    <a:pt x="14537" y="3684"/>
                  </a:cubicBezTo>
                  <a:cubicBezTo>
                    <a:pt x="14574" y="3684"/>
                    <a:pt x="14611" y="3721"/>
                    <a:pt x="14648" y="3758"/>
                  </a:cubicBezTo>
                  <a:cubicBezTo>
                    <a:pt x="15076" y="4093"/>
                    <a:pt x="15516" y="4205"/>
                    <a:pt x="15963" y="4205"/>
                  </a:cubicBezTo>
                  <a:cubicBezTo>
                    <a:pt x="16859" y="4205"/>
                    <a:pt x="17786" y="3756"/>
                    <a:pt x="18718" y="3756"/>
                  </a:cubicBezTo>
                  <a:cubicBezTo>
                    <a:pt x="18911" y="3756"/>
                    <a:pt x="19104" y="3775"/>
                    <a:pt x="19296" y="3822"/>
                  </a:cubicBezTo>
                  <a:cubicBezTo>
                    <a:pt x="19390" y="3840"/>
                    <a:pt x="19483" y="3850"/>
                    <a:pt x="19573" y="3850"/>
                  </a:cubicBezTo>
                  <a:cubicBezTo>
                    <a:pt x="20094" y="3850"/>
                    <a:pt x="20535" y="3546"/>
                    <a:pt x="20697" y="3057"/>
                  </a:cubicBezTo>
                  <a:cubicBezTo>
                    <a:pt x="20368" y="2655"/>
                    <a:pt x="20228" y="2483"/>
                    <a:pt x="19986" y="2483"/>
                  </a:cubicBezTo>
                  <a:cubicBezTo>
                    <a:pt x="19808" y="2483"/>
                    <a:pt x="19575" y="2577"/>
                    <a:pt x="19169" y="2739"/>
                  </a:cubicBezTo>
                  <a:cubicBezTo>
                    <a:pt x="19105" y="2760"/>
                    <a:pt x="19042" y="2774"/>
                    <a:pt x="18985" y="2774"/>
                  </a:cubicBezTo>
                  <a:cubicBezTo>
                    <a:pt x="18872" y="2774"/>
                    <a:pt x="18787" y="2718"/>
                    <a:pt x="18787" y="2548"/>
                  </a:cubicBezTo>
                  <a:cubicBezTo>
                    <a:pt x="18604" y="1938"/>
                    <a:pt x="19063" y="1270"/>
                    <a:pt x="19661" y="1270"/>
                  </a:cubicBezTo>
                  <a:cubicBezTo>
                    <a:pt x="19688" y="1270"/>
                    <a:pt x="19715" y="1272"/>
                    <a:pt x="19742" y="1274"/>
                  </a:cubicBezTo>
                  <a:cubicBezTo>
                    <a:pt x="20188" y="1274"/>
                    <a:pt x="20634" y="1338"/>
                    <a:pt x="21080" y="1529"/>
                  </a:cubicBezTo>
                  <a:cubicBezTo>
                    <a:pt x="21080" y="1763"/>
                    <a:pt x="21114" y="2031"/>
                    <a:pt x="21309" y="2031"/>
                  </a:cubicBezTo>
                  <a:cubicBezTo>
                    <a:pt x="21379" y="2031"/>
                    <a:pt x="21471" y="1996"/>
                    <a:pt x="21589" y="1911"/>
                  </a:cubicBezTo>
                  <a:cubicBezTo>
                    <a:pt x="22035" y="1529"/>
                    <a:pt x="22353" y="956"/>
                    <a:pt x="22608" y="383"/>
                  </a:cubicBezTo>
                  <a:cubicBezTo>
                    <a:pt x="21525" y="383"/>
                    <a:pt x="20443" y="510"/>
                    <a:pt x="19424" y="701"/>
                  </a:cubicBezTo>
                  <a:cubicBezTo>
                    <a:pt x="18486" y="883"/>
                    <a:pt x="17548" y="1093"/>
                    <a:pt x="16637" y="1093"/>
                  </a:cubicBezTo>
                  <a:cubicBezTo>
                    <a:pt x="15631" y="1093"/>
                    <a:pt x="14658" y="836"/>
                    <a:pt x="13756" y="1"/>
                  </a:cubicBezTo>
                  <a:close/>
                </a:path>
              </a:pathLst>
            </a:custGeom>
            <a:solidFill>
              <a:srgbClr val="E6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5" name="Google Shape;25075;p32"/>
            <p:cNvSpPr/>
            <p:nvPr/>
          </p:nvSpPr>
          <p:spPr>
            <a:xfrm>
              <a:off x="3371375" y="2882950"/>
              <a:ext cx="390075" cy="162425"/>
            </a:xfrm>
            <a:custGeom>
              <a:avLst/>
              <a:gdLst/>
              <a:ahLst/>
              <a:cxnLst/>
              <a:rect l="l" t="t" r="r" b="b"/>
              <a:pathLst>
                <a:path w="15603" h="6497" extrusionOk="0">
                  <a:moveTo>
                    <a:pt x="13756" y="0"/>
                  </a:moveTo>
                  <a:cubicBezTo>
                    <a:pt x="13228" y="264"/>
                    <a:pt x="12670" y="407"/>
                    <a:pt x="12103" y="407"/>
                  </a:cubicBezTo>
                  <a:cubicBezTo>
                    <a:pt x="11848" y="407"/>
                    <a:pt x="11592" y="378"/>
                    <a:pt x="11336" y="319"/>
                  </a:cubicBezTo>
                  <a:cubicBezTo>
                    <a:pt x="11118" y="275"/>
                    <a:pt x="10871" y="172"/>
                    <a:pt x="10615" y="172"/>
                  </a:cubicBezTo>
                  <a:cubicBezTo>
                    <a:pt x="10495" y="172"/>
                    <a:pt x="10374" y="195"/>
                    <a:pt x="10253" y="255"/>
                  </a:cubicBezTo>
                  <a:cubicBezTo>
                    <a:pt x="9725" y="499"/>
                    <a:pt x="9171" y="795"/>
                    <a:pt x="8607" y="795"/>
                  </a:cubicBezTo>
                  <a:cubicBezTo>
                    <a:pt x="8287" y="795"/>
                    <a:pt x="7965" y="700"/>
                    <a:pt x="7642" y="446"/>
                  </a:cubicBezTo>
                  <a:cubicBezTo>
                    <a:pt x="7560" y="397"/>
                    <a:pt x="7495" y="378"/>
                    <a:pt x="7443" y="378"/>
                  </a:cubicBezTo>
                  <a:cubicBezTo>
                    <a:pt x="7291" y="378"/>
                    <a:pt x="7244" y="543"/>
                    <a:pt x="7196" y="637"/>
                  </a:cubicBezTo>
                  <a:cubicBezTo>
                    <a:pt x="7014" y="1092"/>
                    <a:pt x="6670" y="1157"/>
                    <a:pt x="6326" y="1157"/>
                  </a:cubicBezTo>
                  <a:cubicBezTo>
                    <a:pt x="6188" y="1157"/>
                    <a:pt x="6050" y="1147"/>
                    <a:pt x="5923" y="1147"/>
                  </a:cubicBezTo>
                  <a:lnTo>
                    <a:pt x="2675" y="1147"/>
                  </a:lnTo>
                  <a:cubicBezTo>
                    <a:pt x="2463" y="998"/>
                    <a:pt x="2264" y="934"/>
                    <a:pt x="2080" y="934"/>
                  </a:cubicBezTo>
                  <a:cubicBezTo>
                    <a:pt x="1712" y="934"/>
                    <a:pt x="1401" y="1189"/>
                    <a:pt x="1146" y="1529"/>
                  </a:cubicBezTo>
                  <a:cubicBezTo>
                    <a:pt x="892" y="2038"/>
                    <a:pt x="255" y="1784"/>
                    <a:pt x="0" y="2293"/>
                  </a:cubicBezTo>
                  <a:cubicBezTo>
                    <a:pt x="0" y="3039"/>
                    <a:pt x="239" y="3512"/>
                    <a:pt x="642" y="3512"/>
                  </a:cubicBezTo>
                  <a:cubicBezTo>
                    <a:pt x="789" y="3512"/>
                    <a:pt x="959" y="3449"/>
                    <a:pt x="1146" y="3312"/>
                  </a:cubicBezTo>
                  <a:cubicBezTo>
                    <a:pt x="1481" y="3089"/>
                    <a:pt x="1768" y="2988"/>
                    <a:pt x="2021" y="2988"/>
                  </a:cubicBezTo>
                  <a:cubicBezTo>
                    <a:pt x="2345" y="2988"/>
                    <a:pt x="2616" y="3153"/>
                    <a:pt x="2866" y="3439"/>
                  </a:cubicBezTo>
                  <a:cubicBezTo>
                    <a:pt x="3312" y="3949"/>
                    <a:pt x="4267" y="4013"/>
                    <a:pt x="3885" y="5095"/>
                  </a:cubicBezTo>
                  <a:cubicBezTo>
                    <a:pt x="3630" y="5859"/>
                    <a:pt x="4076" y="6433"/>
                    <a:pt x="4967" y="6496"/>
                  </a:cubicBezTo>
                  <a:cubicBezTo>
                    <a:pt x="5859" y="6050"/>
                    <a:pt x="6560" y="5159"/>
                    <a:pt x="7642" y="4968"/>
                  </a:cubicBezTo>
                  <a:cubicBezTo>
                    <a:pt x="7833" y="4458"/>
                    <a:pt x="8343" y="4267"/>
                    <a:pt x="8788" y="4013"/>
                  </a:cubicBezTo>
                  <a:cubicBezTo>
                    <a:pt x="10954" y="2548"/>
                    <a:pt x="13246" y="1274"/>
                    <a:pt x="15603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6" name="Google Shape;25076;p32"/>
            <p:cNvSpPr/>
            <p:nvPr/>
          </p:nvSpPr>
          <p:spPr>
            <a:xfrm>
              <a:off x="5777025" y="2682350"/>
              <a:ext cx="133750" cy="95550"/>
            </a:xfrm>
            <a:custGeom>
              <a:avLst/>
              <a:gdLst/>
              <a:ahLst/>
              <a:cxnLst/>
              <a:rect l="l" t="t" r="r" b="b"/>
              <a:pathLst>
                <a:path w="5350" h="3822" extrusionOk="0">
                  <a:moveTo>
                    <a:pt x="828" y="0"/>
                  </a:moveTo>
                  <a:cubicBezTo>
                    <a:pt x="663" y="222"/>
                    <a:pt x="401" y="395"/>
                    <a:pt x="126" y="395"/>
                  </a:cubicBezTo>
                  <a:cubicBezTo>
                    <a:pt x="84" y="395"/>
                    <a:pt x="42" y="391"/>
                    <a:pt x="1" y="382"/>
                  </a:cubicBezTo>
                  <a:lnTo>
                    <a:pt x="1" y="382"/>
                  </a:lnTo>
                  <a:cubicBezTo>
                    <a:pt x="510" y="1147"/>
                    <a:pt x="1147" y="1720"/>
                    <a:pt x="1911" y="2166"/>
                  </a:cubicBezTo>
                  <a:cubicBezTo>
                    <a:pt x="2612" y="2675"/>
                    <a:pt x="3503" y="2930"/>
                    <a:pt x="3822" y="3821"/>
                  </a:cubicBezTo>
                  <a:cubicBezTo>
                    <a:pt x="4087" y="3512"/>
                    <a:pt x="4475" y="3325"/>
                    <a:pt x="4858" y="3325"/>
                  </a:cubicBezTo>
                  <a:cubicBezTo>
                    <a:pt x="5027" y="3325"/>
                    <a:pt x="5194" y="3361"/>
                    <a:pt x="5350" y="3439"/>
                  </a:cubicBezTo>
                  <a:cubicBezTo>
                    <a:pt x="4841" y="1720"/>
                    <a:pt x="2548" y="0"/>
                    <a:pt x="828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7" name="Google Shape;25077;p32"/>
            <p:cNvSpPr/>
            <p:nvPr/>
          </p:nvSpPr>
          <p:spPr>
            <a:xfrm>
              <a:off x="5797725" y="2768325"/>
              <a:ext cx="57350" cy="10175"/>
            </a:xfrm>
            <a:custGeom>
              <a:avLst/>
              <a:gdLst/>
              <a:ahLst/>
              <a:cxnLst/>
              <a:rect l="l" t="t" r="r" b="b"/>
              <a:pathLst>
                <a:path w="2294" h="407" extrusionOk="0">
                  <a:moveTo>
                    <a:pt x="1171" y="0"/>
                  </a:moveTo>
                  <a:cubicBezTo>
                    <a:pt x="911" y="0"/>
                    <a:pt x="647" y="29"/>
                    <a:pt x="387" y="29"/>
                  </a:cubicBezTo>
                  <a:cubicBezTo>
                    <a:pt x="257" y="29"/>
                    <a:pt x="128" y="21"/>
                    <a:pt x="0" y="0"/>
                  </a:cubicBezTo>
                  <a:lnTo>
                    <a:pt x="0" y="0"/>
                  </a:lnTo>
                  <a:cubicBezTo>
                    <a:pt x="333" y="332"/>
                    <a:pt x="679" y="407"/>
                    <a:pt x="1040" y="407"/>
                  </a:cubicBezTo>
                  <a:cubicBezTo>
                    <a:pt x="1333" y="407"/>
                    <a:pt x="1635" y="358"/>
                    <a:pt x="1947" y="358"/>
                  </a:cubicBezTo>
                  <a:cubicBezTo>
                    <a:pt x="2061" y="358"/>
                    <a:pt x="2176" y="364"/>
                    <a:pt x="2293" y="382"/>
                  </a:cubicBezTo>
                  <a:cubicBezTo>
                    <a:pt x="1943" y="64"/>
                    <a:pt x="1561" y="0"/>
                    <a:pt x="1171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8" name="Google Shape;25078;p32"/>
            <p:cNvSpPr/>
            <p:nvPr/>
          </p:nvSpPr>
          <p:spPr>
            <a:xfrm>
              <a:off x="5757925" y="2682350"/>
              <a:ext cx="20725" cy="9975"/>
            </a:xfrm>
            <a:custGeom>
              <a:avLst/>
              <a:gdLst/>
              <a:ahLst/>
              <a:cxnLst/>
              <a:rect l="l" t="t" r="r" b="b"/>
              <a:pathLst>
                <a:path w="829" h="399" extrusionOk="0">
                  <a:moveTo>
                    <a:pt x="0" y="0"/>
                  </a:moveTo>
                  <a:cubicBezTo>
                    <a:pt x="160" y="266"/>
                    <a:pt x="407" y="398"/>
                    <a:pt x="670" y="398"/>
                  </a:cubicBezTo>
                  <a:cubicBezTo>
                    <a:pt x="722" y="398"/>
                    <a:pt x="775" y="393"/>
                    <a:pt x="828" y="382"/>
                  </a:cubicBezTo>
                  <a:cubicBezTo>
                    <a:pt x="637" y="128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9" name="Google Shape;25079;p32"/>
            <p:cNvSpPr/>
            <p:nvPr/>
          </p:nvSpPr>
          <p:spPr>
            <a:xfrm>
              <a:off x="1776075" y="2728800"/>
              <a:ext cx="439450" cy="115975"/>
            </a:xfrm>
            <a:custGeom>
              <a:avLst/>
              <a:gdLst/>
              <a:ahLst/>
              <a:cxnLst/>
              <a:rect l="l" t="t" r="r" b="b"/>
              <a:pathLst>
                <a:path w="17578" h="4639" extrusionOk="0">
                  <a:moveTo>
                    <a:pt x="12914" y="1"/>
                  </a:moveTo>
                  <a:cubicBezTo>
                    <a:pt x="12712" y="1"/>
                    <a:pt x="12505" y="17"/>
                    <a:pt x="12292" y="53"/>
                  </a:cubicBezTo>
                  <a:cubicBezTo>
                    <a:pt x="11528" y="881"/>
                    <a:pt x="10509" y="690"/>
                    <a:pt x="9553" y="753"/>
                  </a:cubicBezTo>
                  <a:cubicBezTo>
                    <a:pt x="6369" y="1199"/>
                    <a:pt x="3185" y="1772"/>
                    <a:pt x="1" y="2345"/>
                  </a:cubicBezTo>
                  <a:cubicBezTo>
                    <a:pt x="447" y="2728"/>
                    <a:pt x="892" y="3110"/>
                    <a:pt x="1402" y="3428"/>
                  </a:cubicBezTo>
                  <a:cubicBezTo>
                    <a:pt x="1784" y="3683"/>
                    <a:pt x="2039" y="4129"/>
                    <a:pt x="1911" y="4638"/>
                  </a:cubicBezTo>
                  <a:cubicBezTo>
                    <a:pt x="4777" y="3301"/>
                    <a:pt x="8025" y="3555"/>
                    <a:pt x="11018" y="2536"/>
                  </a:cubicBezTo>
                  <a:cubicBezTo>
                    <a:pt x="11044" y="2524"/>
                    <a:pt x="11069" y="2519"/>
                    <a:pt x="11094" y="2519"/>
                  </a:cubicBezTo>
                  <a:cubicBezTo>
                    <a:pt x="11196" y="2519"/>
                    <a:pt x="11298" y="2600"/>
                    <a:pt x="11400" y="2600"/>
                  </a:cubicBezTo>
                  <a:cubicBezTo>
                    <a:pt x="11953" y="2676"/>
                    <a:pt x="12496" y="2711"/>
                    <a:pt x="13036" y="2711"/>
                  </a:cubicBezTo>
                  <a:cubicBezTo>
                    <a:pt x="13866" y="2711"/>
                    <a:pt x="14691" y="2627"/>
                    <a:pt x="15540" y="2473"/>
                  </a:cubicBezTo>
                  <a:cubicBezTo>
                    <a:pt x="15610" y="2446"/>
                    <a:pt x="15665" y="2434"/>
                    <a:pt x="15707" y="2434"/>
                  </a:cubicBezTo>
                  <a:cubicBezTo>
                    <a:pt x="15967" y="2434"/>
                    <a:pt x="15731" y="2890"/>
                    <a:pt x="15731" y="3110"/>
                  </a:cubicBezTo>
                  <a:cubicBezTo>
                    <a:pt x="15476" y="3301"/>
                    <a:pt x="15476" y="3683"/>
                    <a:pt x="15731" y="3874"/>
                  </a:cubicBezTo>
                  <a:cubicBezTo>
                    <a:pt x="16176" y="3492"/>
                    <a:pt x="16877" y="3619"/>
                    <a:pt x="17259" y="3110"/>
                  </a:cubicBezTo>
                  <a:cubicBezTo>
                    <a:pt x="17132" y="2664"/>
                    <a:pt x="17578" y="2091"/>
                    <a:pt x="17132" y="1836"/>
                  </a:cubicBezTo>
                  <a:cubicBezTo>
                    <a:pt x="15774" y="1044"/>
                    <a:pt x="14517" y="1"/>
                    <a:pt x="12914" y="1"/>
                  </a:cubicBezTo>
                  <a:close/>
                </a:path>
              </a:pathLst>
            </a:custGeom>
            <a:solidFill>
              <a:srgbClr val="F95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0" name="Google Shape;25080;p32"/>
            <p:cNvSpPr/>
            <p:nvPr/>
          </p:nvSpPr>
          <p:spPr>
            <a:xfrm>
              <a:off x="1995800" y="2663250"/>
              <a:ext cx="249975" cy="143300"/>
            </a:xfrm>
            <a:custGeom>
              <a:avLst/>
              <a:gdLst/>
              <a:ahLst/>
              <a:cxnLst/>
              <a:rect l="l" t="t" r="r" b="b"/>
              <a:pathLst>
                <a:path w="9999" h="5732" extrusionOk="0">
                  <a:moveTo>
                    <a:pt x="1146" y="0"/>
                  </a:moveTo>
                  <a:cubicBezTo>
                    <a:pt x="892" y="510"/>
                    <a:pt x="828" y="1146"/>
                    <a:pt x="0" y="1146"/>
                  </a:cubicBezTo>
                  <a:cubicBezTo>
                    <a:pt x="1083" y="1783"/>
                    <a:pt x="2229" y="2293"/>
                    <a:pt x="3439" y="2675"/>
                  </a:cubicBezTo>
                  <a:cubicBezTo>
                    <a:pt x="4394" y="2802"/>
                    <a:pt x="5095" y="3503"/>
                    <a:pt x="6050" y="3694"/>
                  </a:cubicBezTo>
                  <a:cubicBezTo>
                    <a:pt x="6623" y="3821"/>
                    <a:pt x="7069" y="4458"/>
                    <a:pt x="7579" y="4458"/>
                  </a:cubicBezTo>
                  <a:cubicBezTo>
                    <a:pt x="8789" y="4458"/>
                    <a:pt x="7451" y="5668"/>
                    <a:pt x="8215" y="5732"/>
                  </a:cubicBezTo>
                  <a:lnTo>
                    <a:pt x="8406" y="5732"/>
                  </a:lnTo>
                  <a:lnTo>
                    <a:pt x="8789" y="5350"/>
                  </a:lnTo>
                  <a:cubicBezTo>
                    <a:pt x="9234" y="5095"/>
                    <a:pt x="9998" y="5031"/>
                    <a:pt x="9807" y="4203"/>
                  </a:cubicBezTo>
                  <a:cubicBezTo>
                    <a:pt x="9680" y="3630"/>
                    <a:pt x="9171" y="3248"/>
                    <a:pt x="8534" y="3248"/>
                  </a:cubicBezTo>
                  <a:cubicBezTo>
                    <a:pt x="8428" y="3227"/>
                    <a:pt x="8321" y="3227"/>
                    <a:pt x="8218" y="3227"/>
                  </a:cubicBezTo>
                  <a:cubicBezTo>
                    <a:pt x="8010" y="3227"/>
                    <a:pt x="7812" y="3227"/>
                    <a:pt x="7642" y="3057"/>
                  </a:cubicBezTo>
                  <a:cubicBezTo>
                    <a:pt x="7515" y="2930"/>
                    <a:pt x="7387" y="2802"/>
                    <a:pt x="7260" y="2675"/>
                  </a:cubicBezTo>
                  <a:cubicBezTo>
                    <a:pt x="5159" y="2038"/>
                    <a:pt x="3121" y="1083"/>
                    <a:pt x="114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1" name="Google Shape;25081;p32"/>
            <p:cNvSpPr/>
            <p:nvPr/>
          </p:nvSpPr>
          <p:spPr>
            <a:xfrm>
              <a:off x="1948025" y="2663250"/>
              <a:ext cx="38250" cy="20700"/>
            </a:xfrm>
            <a:custGeom>
              <a:avLst/>
              <a:gdLst/>
              <a:ahLst/>
              <a:cxnLst/>
              <a:rect l="l" t="t" r="r" b="b"/>
              <a:pathLst>
                <a:path w="1530" h="828" extrusionOk="0">
                  <a:moveTo>
                    <a:pt x="1" y="0"/>
                  </a:moveTo>
                  <a:cubicBezTo>
                    <a:pt x="383" y="510"/>
                    <a:pt x="1083" y="446"/>
                    <a:pt x="1529" y="828"/>
                  </a:cubicBezTo>
                  <a:cubicBezTo>
                    <a:pt x="1442" y="87"/>
                    <a:pt x="1056" y="2"/>
                    <a:pt x="617" y="2"/>
                  </a:cubicBezTo>
                  <a:cubicBezTo>
                    <a:pt x="487" y="2"/>
                    <a:pt x="353" y="10"/>
                    <a:pt x="221" y="10"/>
                  </a:cubicBezTo>
                  <a:cubicBezTo>
                    <a:pt x="146" y="10"/>
                    <a:pt x="73" y="7"/>
                    <a:pt x="1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2" name="Google Shape;25082;p32"/>
            <p:cNvSpPr/>
            <p:nvPr/>
          </p:nvSpPr>
          <p:spPr>
            <a:xfrm>
              <a:off x="1930525" y="2654875"/>
              <a:ext cx="19125" cy="8800"/>
            </a:xfrm>
            <a:custGeom>
              <a:avLst/>
              <a:gdLst/>
              <a:ahLst/>
              <a:cxnLst/>
              <a:rect l="l" t="t" r="r" b="b"/>
              <a:pathLst>
                <a:path w="765" h="352" extrusionOk="0">
                  <a:moveTo>
                    <a:pt x="136" y="0"/>
                  </a:moveTo>
                  <a:cubicBezTo>
                    <a:pt x="89" y="0"/>
                    <a:pt x="44" y="6"/>
                    <a:pt x="0" y="17"/>
                  </a:cubicBezTo>
                  <a:cubicBezTo>
                    <a:pt x="106" y="228"/>
                    <a:pt x="342" y="351"/>
                    <a:pt x="601" y="351"/>
                  </a:cubicBezTo>
                  <a:cubicBezTo>
                    <a:pt x="655" y="351"/>
                    <a:pt x="710" y="346"/>
                    <a:pt x="764" y="335"/>
                  </a:cubicBezTo>
                  <a:cubicBezTo>
                    <a:pt x="606" y="124"/>
                    <a:pt x="360" y="0"/>
                    <a:pt x="13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3" name="Google Shape;25083;p32"/>
            <p:cNvSpPr/>
            <p:nvPr/>
          </p:nvSpPr>
          <p:spPr>
            <a:xfrm>
              <a:off x="1986250" y="26823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4" name="Google Shape;25084;p32"/>
            <p:cNvSpPr/>
            <p:nvPr/>
          </p:nvSpPr>
          <p:spPr>
            <a:xfrm>
              <a:off x="1382825" y="2788825"/>
              <a:ext cx="337550" cy="100850"/>
            </a:xfrm>
            <a:custGeom>
              <a:avLst/>
              <a:gdLst/>
              <a:ahLst/>
              <a:cxnLst/>
              <a:rect l="l" t="t" r="r" b="b"/>
              <a:pathLst>
                <a:path w="13502" h="4034" extrusionOk="0">
                  <a:moveTo>
                    <a:pt x="11270" y="0"/>
                  </a:moveTo>
                  <a:cubicBezTo>
                    <a:pt x="11229" y="0"/>
                    <a:pt x="11188" y="3"/>
                    <a:pt x="11145" y="8"/>
                  </a:cubicBezTo>
                  <a:cubicBezTo>
                    <a:pt x="10700" y="454"/>
                    <a:pt x="10127" y="709"/>
                    <a:pt x="9490" y="772"/>
                  </a:cubicBezTo>
                  <a:cubicBezTo>
                    <a:pt x="7898" y="963"/>
                    <a:pt x="6433" y="1345"/>
                    <a:pt x="4841" y="1473"/>
                  </a:cubicBezTo>
                  <a:cubicBezTo>
                    <a:pt x="3412" y="1587"/>
                    <a:pt x="2035" y="2266"/>
                    <a:pt x="570" y="2266"/>
                  </a:cubicBezTo>
                  <a:cubicBezTo>
                    <a:pt x="403" y="2266"/>
                    <a:pt x="234" y="2257"/>
                    <a:pt x="64" y="2237"/>
                  </a:cubicBezTo>
                  <a:lnTo>
                    <a:pt x="64" y="2237"/>
                  </a:lnTo>
                  <a:cubicBezTo>
                    <a:pt x="1" y="3129"/>
                    <a:pt x="829" y="3129"/>
                    <a:pt x="1338" y="3256"/>
                  </a:cubicBezTo>
                  <a:cubicBezTo>
                    <a:pt x="1975" y="3320"/>
                    <a:pt x="2612" y="3574"/>
                    <a:pt x="3185" y="3956"/>
                  </a:cubicBezTo>
                  <a:cubicBezTo>
                    <a:pt x="3465" y="4010"/>
                    <a:pt x="3741" y="4033"/>
                    <a:pt x="4014" y="4033"/>
                  </a:cubicBezTo>
                  <a:cubicBezTo>
                    <a:pt x="5359" y="4033"/>
                    <a:pt x="6638" y="3478"/>
                    <a:pt x="7961" y="3320"/>
                  </a:cubicBezTo>
                  <a:cubicBezTo>
                    <a:pt x="8283" y="3279"/>
                    <a:pt x="8656" y="3010"/>
                    <a:pt x="9015" y="3010"/>
                  </a:cubicBezTo>
                  <a:cubicBezTo>
                    <a:pt x="9225" y="3010"/>
                    <a:pt x="9429" y="3102"/>
                    <a:pt x="9617" y="3383"/>
                  </a:cubicBezTo>
                  <a:cubicBezTo>
                    <a:pt x="9716" y="3383"/>
                    <a:pt x="9815" y="3380"/>
                    <a:pt x="9912" y="3380"/>
                  </a:cubicBezTo>
                  <a:cubicBezTo>
                    <a:pt x="10252" y="3380"/>
                    <a:pt x="10565" y="3419"/>
                    <a:pt x="10763" y="3765"/>
                  </a:cubicBezTo>
                  <a:cubicBezTo>
                    <a:pt x="11591" y="3511"/>
                    <a:pt x="12355" y="3129"/>
                    <a:pt x="13056" y="2683"/>
                  </a:cubicBezTo>
                  <a:cubicBezTo>
                    <a:pt x="12801" y="2619"/>
                    <a:pt x="12483" y="2619"/>
                    <a:pt x="12547" y="2301"/>
                  </a:cubicBezTo>
                  <a:cubicBezTo>
                    <a:pt x="12738" y="1791"/>
                    <a:pt x="13502" y="1919"/>
                    <a:pt x="13502" y="1154"/>
                  </a:cubicBezTo>
                  <a:lnTo>
                    <a:pt x="13502" y="1154"/>
                  </a:lnTo>
                  <a:cubicBezTo>
                    <a:pt x="13439" y="1166"/>
                    <a:pt x="13379" y="1172"/>
                    <a:pt x="13322" y="1172"/>
                  </a:cubicBezTo>
                  <a:cubicBezTo>
                    <a:pt x="12480" y="1172"/>
                    <a:pt x="12133" y="0"/>
                    <a:pt x="11270" y="0"/>
                  </a:cubicBezTo>
                  <a:close/>
                </a:path>
              </a:pathLst>
            </a:custGeom>
            <a:solidFill>
              <a:srgbClr val="ED5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5" name="Google Shape;25085;p32"/>
            <p:cNvSpPr/>
            <p:nvPr/>
          </p:nvSpPr>
          <p:spPr>
            <a:xfrm>
              <a:off x="1997375" y="2806525"/>
              <a:ext cx="171975" cy="97150"/>
            </a:xfrm>
            <a:custGeom>
              <a:avLst/>
              <a:gdLst/>
              <a:ahLst/>
              <a:cxnLst/>
              <a:rect l="l" t="t" r="r" b="b"/>
              <a:pathLst>
                <a:path w="6879" h="3886" extrusionOk="0">
                  <a:moveTo>
                    <a:pt x="6879" y="1"/>
                  </a:moveTo>
                  <a:cubicBezTo>
                    <a:pt x="4586" y="765"/>
                    <a:pt x="2421" y="1656"/>
                    <a:pt x="319" y="2675"/>
                  </a:cubicBezTo>
                  <a:cubicBezTo>
                    <a:pt x="829" y="3248"/>
                    <a:pt x="1" y="3440"/>
                    <a:pt x="1" y="3885"/>
                  </a:cubicBezTo>
                  <a:cubicBezTo>
                    <a:pt x="2293" y="2994"/>
                    <a:pt x="4586" y="1975"/>
                    <a:pt x="6879" y="829"/>
                  </a:cubicBezTo>
                  <a:lnTo>
                    <a:pt x="6879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6" name="Google Shape;25086;p32"/>
            <p:cNvSpPr/>
            <p:nvPr/>
          </p:nvSpPr>
          <p:spPr>
            <a:xfrm>
              <a:off x="1938475" y="2882750"/>
              <a:ext cx="47800" cy="20025"/>
            </a:xfrm>
            <a:custGeom>
              <a:avLst/>
              <a:gdLst/>
              <a:ahLst/>
              <a:cxnLst/>
              <a:rect l="l" t="t" r="r" b="b"/>
              <a:pathLst>
                <a:path w="1912" h="801" extrusionOk="0">
                  <a:moveTo>
                    <a:pt x="1732" y="0"/>
                  </a:moveTo>
                  <a:cubicBezTo>
                    <a:pt x="1093" y="0"/>
                    <a:pt x="467" y="307"/>
                    <a:pt x="0" y="773"/>
                  </a:cubicBezTo>
                  <a:cubicBezTo>
                    <a:pt x="113" y="791"/>
                    <a:pt x="225" y="801"/>
                    <a:pt x="334" y="801"/>
                  </a:cubicBezTo>
                  <a:cubicBezTo>
                    <a:pt x="966" y="801"/>
                    <a:pt x="1531" y="497"/>
                    <a:pt x="1911" y="8"/>
                  </a:cubicBezTo>
                  <a:cubicBezTo>
                    <a:pt x="1851" y="3"/>
                    <a:pt x="1792" y="0"/>
                    <a:pt x="1732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7" name="Google Shape;25087;p32"/>
            <p:cNvSpPr/>
            <p:nvPr/>
          </p:nvSpPr>
          <p:spPr>
            <a:xfrm>
              <a:off x="1919375" y="290175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3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8" name="Google Shape;25088;p32"/>
            <p:cNvSpPr/>
            <p:nvPr/>
          </p:nvSpPr>
          <p:spPr>
            <a:xfrm>
              <a:off x="1900275" y="29113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5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2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9" name="Google Shape;25089;p32"/>
            <p:cNvSpPr/>
            <p:nvPr/>
          </p:nvSpPr>
          <p:spPr>
            <a:xfrm>
              <a:off x="1881150" y="2920850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0" y="407"/>
                    <a:pt x="654" y="234"/>
                    <a:pt x="765" y="13"/>
                  </a:cubicBezTo>
                  <a:cubicBezTo>
                    <a:pt x="723" y="4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0" name="Google Shape;25090;p32"/>
            <p:cNvSpPr/>
            <p:nvPr/>
          </p:nvSpPr>
          <p:spPr>
            <a:xfrm>
              <a:off x="198625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0"/>
                  </a:moveTo>
                  <a:lnTo>
                    <a:pt x="0" y="382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1" name="Google Shape;25091;p32"/>
            <p:cNvSpPr/>
            <p:nvPr/>
          </p:nvSpPr>
          <p:spPr>
            <a:xfrm>
              <a:off x="4097350" y="2424425"/>
              <a:ext cx="562050" cy="394075"/>
            </a:xfrm>
            <a:custGeom>
              <a:avLst/>
              <a:gdLst/>
              <a:ahLst/>
              <a:cxnLst/>
              <a:rect l="l" t="t" r="r" b="b"/>
              <a:pathLst>
                <a:path w="22482" h="15763" extrusionOk="0">
                  <a:moveTo>
                    <a:pt x="6497" y="1911"/>
                  </a:moveTo>
                  <a:lnTo>
                    <a:pt x="6497" y="1911"/>
                  </a:lnTo>
                  <a:cubicBezTo>
                    <a:pt x="6369" y="1975"/>
                    <a:pt x="6306" y="2038"/>
                    <a:pt x="6178" y="2038"/>
                  </a:cubicBezTo>
                  <a:lnTo>
                    <a:pt x="6497" y="1911"/>
                  </a:lnTo>
                  <a:close/>
                  <a:moveTo>
                    <a:pt x="4586" y="0"/>
                  </a:moveTo>
                  <a:lnTo>
                    <a:pt x="4586" y="0"/>
                  </a:lnTo>
                  <a:cubicBezTo>
                    <a:pt x="5159" y="1847"/>
                    <a:pt x="4140" y="3185"/>
                    <a:pt x="2867" y="4267"/>
                  </a:cubicBezTo>
                  <a:cubicBezTo>
                    <a:pt x="2230" y="4649"/>
                    <a:pt x="1848" y="5350"/>
                    <a:pt x="1911" y="6114"/>
                  </a:cubicBezTo>
                  <a:cubicBezTo>
                    <a:pt x="2039" y="6560"/>
                    <a:pt x="1911" y="7069"/>
                    <a:pt x="1657" y="7451"/>
                  </a:cubicBezTo>
                  <a:cubicBezTo>
                    <a:pt x="1293" y="7406"/>
                    <a:pt x="897" y="7037"/>
                    <a:pt x="492" y="7037"/>
                  </a:cubicBezTo>
                  <a:cubicBezTo>
                    <a:pt x="330" y="7037"/>
                    <a:pt x="165" y="7096"/>
                    <a:pt x="1" y="7260"/>
                  </a:cubicBezTo>
                  <a:cubicBezTo>
                    <a:pt x="1975" y="9107"/>
                    <a:pt x="4140" y="10699"/>
                    <a:pt x="6560" y="11973"/>
                  </a:cubicBezTo>
                  <a:cubicBezTo>
                    <a:pt x="7961" y="12737"/>
                    <a:pt x="9554" y="13310"/>
                    <a:pt x="10700" y="14520"/>
                  </a:cubicBezTo>
                  <a:cubicBezTo>
                    <a:pt x="14075" y="15476"/>
                    <a:pt x="17641" y="15030"/>
                    <a:pt x="21080" y="15730"/>
                  </a:cubicBezTo>
                  <a:cubicBezTo>
                    <a:pt x="21224" y="15746"/>
                    <a:pt x="21379" y="15762"/>
                    <a:pt x="21532" y="15762"/>
                  </a:cubicBezTo>
                  <a:cubicBezTo>
                    <a:pt x="21992" y="15762"/>
                    <a:pt x="22434" y="15619"/>
                    <a:pt x="22481" y="14903"/>
                  </a:cubicBezTo>
                  <a:cubicBezTo>
                    <a:pt x="21717" y="14457"/>
                    <a:pt x="20889" y="14011"/>
                    <a:pt x="20125" y="13438"/>
                  </a:cubicBezTo>
                  <a:cubicBezTo>
                    <a:pt x="15858" y="10254"/>
                    <a:pt x="11783" y="6815"/>
                    <a:pt x="8025" y="3057"/>
                  </a:cubicBezTo>
                  <a:cubicBezTo>
                    <a:pt x="7579" y="2548"/>
                    <a:pt x="7070" y="2166"/>
                    <a:pt x="6497" y="1911"/>
                  </a:cubicBezTo>
                  <a:cubicBezTo>
                    <a:pt x="6051" y="1083"/>
                    <a:pt x="5669" y="192"/>
                    <a:pt x="4586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2" name="Google Shape;25092;p32"/>
            <p:cNvSpPr/>
            <p:nvPr/>
          </p:nvSpPr>
          <p:spPr>
            <a:xfrm>
              <a:off x="1107400" y="2766725"/>
              <a:ext cx="355050" cy="140675"/>
            </a:xfrm>
            <a:custGeom>
              <a:avLst/>
              <a:gdLst/>
              <a:ahLst/>
              <a:cxnLst/>
              <a:rect l="l" t="t" r="r" b="b"/>
              <a:pathLst>
                <a:path w="14202" h="5627" extrusionOk="0">
                  <a:moveTo>
                    <a:pt x="0" y="1"/>
                  </a:moveTo>
                  <a:lnTo>
                    <a:pt x="0" y="1529"/>
                  </a:lnTo>
                  <a:lnTo>
                    <a:pt x="3821" y="2739"/>
                  </a:lnTo>
                  <a:cubicBezTo>
                    <a:pt x="4076" y="2930"/>
                    <a:pt x="4395" y="2866"/>
                    <a:pt x="4649" y="3057"/>
                  </a:cubicBezTo>
                  <a:lnTo>
                    <a:pt x="4968" y="3057"/>
                  </a:lnTo>
                  <a:cubicBezTo>
                    <a:pt x="5095" y="3248"/>
                    <a:pt x="5223" y="3376"/>
                    <a:pt x="5350" y="3503"/>
                  </a:cubicBezTo>
                  <a:cubicBezTo>
                    <a:pt x="6624" y="4840"/>
                    <a:pt x="8279" y="4968"/>
                    <a:pt x="9935" y="5095"/>
                  </a:cubicBezTo>
                  <a:cubicBezTo>
                    <a:pt x="10445" y="5095"/>
                    <a:pt x="10890" y="5159"/>
                    <a:pt x="11400" y="5350"/>
                  </a:cubicBezTo>
                  <a:cubicBezTo>
                    <a:pt x="12232" y="5521"/>
                    <a:pt x="12744" y="5627"/>
                    <a:pt x="13095" y="5627"/>
                  </a:cubicBezTo>
                  <a:cubicBezTo>
                    <a:pt x="13659" y="5627"/>
                    <a:pt x="13810" y="5355"/>
                    <a:pt x="14202" y="4649"/>
                  </a:cubicBezTo>
                  <a:cubicBezTo>
                    <a:pt x="14145" y="4194"/>
                    <a:pt x="14088" y="3738"/>
                    <a:pt x="13530" y="3738"/>
                  </a:cubicBezTo>
                  <a:cubicBezTo>
                    <a:pt x="13464" y="3738"/>
                    <a:pt x="13391" y="3744"/>
                    <a:pt x="13310" y="3758"/>
                  </a:cubicBezTo>
                  <a:cubicBezTo>
                    <a:pt x="13179" y="3780"/>
                    <a:pt x="13046" y="3790"/>
                    <a:pt x="12913" y="3790"/>
                  </a:cubicBezTo>
                  <a:cubicBezTo>
                    <a:pt x="12268" y="3790"/>
                    <a:pt x="11609" y="3543"/>
                    <a:pt x="11081" y="3121"/>
                  </a:cubicBezTo>
                  <a:cubicBezTo>
                    <a:pt x="9871" y="3057"/>
                    <a:pt x="8725" y="2803"/>
                    <a:pt x="7579" y="2293"/>
                  </a:cubicBezTo>
                  <a:cubicBezTo>
                    <a:pt x="5095" y="1402"/>
                    <a:pt x="2548" y="637"/>
                    <a:pt x="0" y="1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3" name="Google Shape;25093;p32"/>
            <p:cNvSpPr/>
            <p:nvPr/>
          </p:nvSpPr>
          <p:spPr>
            <a:xfrm>
              <a:off x="1088300" y="2758775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0" y="0"/>
                  </a:moveTo>
                  <a:cubicBezTo>
                    <a:pt x="106" y="265"/>
                    <a:pt x="345" y="398"/>
                    <a:pt x="606" y="398"/>
                  </a:cubicBezTo>
                  <a:cubicBezTo>
                    <a:pt x="658" y="398"/>
                    <a:pt x="711" y="393"/>
                    <a:pt x="764" y="382"/>
                  </a:cubicBezTo>
                  <a:cubicBezTo>
                    <a:pt x="637" y="127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4" name="Google Shape;25094;p32"/>
            <p:cNvSpPr/>
            <p:nvPr/>
          </p:nvSpPr>
          <p:spPr>
            <a:xfrm>
              <a:off x="2158175" y="2497525"/>
              <a:ext cx="318450" cy="246550"/>
            </a:xfrm>
            <a:custGeom>
              <a:avLst/>
              <a:gdLst/>
              <a:ahLst/>
              <a:cxnLst/>
              <a:rect l="l" t="t" r="r" b="b"/>
              <a:pathLst>
                <a:path w="12738" h="9862" extrusionOk="0">
                  <a:moveTo>
                    <a:pt x="168" y="0"/>
                  </a:moveTo>
                  <a:cubicBezTo>
                    <a:pt x="107" y="0"/>
                    <a:pt x="50" y="21"/>
                    <a:pt x="1" y="70"/>
                  </a:cubicBezTo>
                  <a:cubicBezTo>
                    <a:pt x="192" y="579"/>
                    <a:pt x="638" y="898"/>
                    <a:pt x="956" y="1280"/>
                  </a:cubicBezTo>
                  <a:cubicBezTo>
                    <a:pt x="1848" y="2299"/>
                    <a:pt x="3058" y="3190"/>
                    <a:pt x="2548" y="4846"/>
                  </a:cubicBezTo>
                  <a:cubicBezTo>
                    <a:pt x="2548" y="5228"/>
                    <a:pt x="2676" y="5610"/>
                    <a:pt x="2994" y="5865"/>
                  </a:cubicBezTo>
                  <a:cubicBezTo>
                    <a:pt x="4077" y="6820"/>
                    <a:pt x="4522" y="8157"/>
                    <a:pt x="5414" y="9240"/>
                  </a:cubicBezTo>
                  <a:cubicBezTo>
                    <a:pt x="6115" y="9654"/>
                    <a:pt x="6895" y="9861"/>
                    <a:pt x="7683" y="9861"/>
                  </a:cubicBezTo>
                  <a:cubicBezTo>
                    <a:pt x="8471" y="9861"/>
                    <a:pt x="9267" y="9654"/>
                    <a:pt x="9999" y="9240"/>
                  </a:cubicBezTo>
                  <a:lnTo>
                    <a:pt x="11082" y="9240"/>
                  </a:lnTo>
                  <a:cubicBezTo>
                    <a:pt x="11114" y="9336"/>
                    <a:pt x="11177" y="9383"/>
                    <a:pt x="11249" y="9383"/>
                  </a:cubicBezTo>
                  <a:cubicBezTo>
                    <a:pt x="11321" y="9383"/>
                    <a:pt x="11400" y="9336"/>
                    <a:pt x="11464" y="9240"/>
                  </a:cubicBezTo>
                  <a:lnTo>
                    <a:pt x="11846" y="9240"/>
                  </a:lnTo>
                  <a:cubicBezTo>
                    <a:pt x="11942" y="9367"/>
                    <a:pt x="12085" y="9431"/>
                    <a:pt x="12228" y="9431"/>
                  </a:cubicBezTo>
                  <a:cubicBezTo>
                    <a:pt x="12371" y="9431"/>
                    <a:pt x="12515" y="9367"/>
                    <a:pt x="12610" y="9240"/>
                  </a:cubicBezTo>
                  <a:cubicBezTo>
                    <a:pt x="12674" y="9240"/>
                    <a:pt x="12738" y="9240"/>
                    <a:pt x="12738" y="9176"/>
                  </a:cubicBezTo>
                  <a:cubicBezTo>
                    <a:pt x="12738" y="9049"/>
                    <a:pt x="12674" y="8985"/>
                    <a:pt x="12610" y="8922"/>
                  </a:cubicBezTo>
                  <a:cubicBezTo>
                    <a:pt x="9553" y="7202"/>
                    <a:pt x="6560" y="5228"/>
                    <a:pt x="3822" y="2935"/>
                  </a:cubicBezTo>
                  <a:cubicBezTo>
                    <a:pt x="2676" y="2235"/>
                    <a:pt x="1657" y="1216"/>
                    <a:pt x="765" y="133"/>
                  </a:cubicBezTo>
                  <a:lnTo>
                    <a:pt x="447" y="133"/>
                  </a:lnTo>
                  <a:cubicBezTo>
                    <a:pt x="368" y="55"/>
                    <a:pt x="265" y="0"/>
                    <a:pt x="168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5" name="Google Shape;25095;p32"/>
            <p:cNvSpPr/>
            <p:nvPr/>
          </p:nvSpPr>
          <p:spPr>
            <a:xfrm>
              <a:off x="2186850" y="2730100"/>
              <a:ext cx="248375" cy="78425"/>
            </a:xfrm>
            <a:custGeom>
              <a:avLst/>
              <a:gdLst/>
              <a:ahLst/>
              <a:cxnLst/>
              <a:rect l="l" t="t" r="r" b="b"/>
              <a:pathLst>
                <a:path w="9935" h="3137" extrusionOk="0">
                  <a:moveTo>
                    <a:pt x="4203" y="1"/>
                  </a:moveTo>
                  <a:cubicBezTo>
                    <a:pt x="3923" y="14"/>
                    <a:pt x="3643" y="16"/>
                    <a:pt x="3363" y="16"/>
                  </a:cubicBezTo>
                  <a:cubicBezTo>
                    <a:pt x="3176" y="16"/>
                    <a:pt x="2989" y="15"/>
                    <a:pt x="2802" y="15"/>
                  </a:cubicBezTo>
                  <a:cubicBezTo>
                    <a:pt x="1868" y="15"/>
                    <a:pt x="934" y="43"/>
                    <a:pt x="0" y="383"/>
                  </a:cubicBezTo>
                  <a:cubicBezTo>
                    <a:pt x="191" y="765"/>
                    <a:pt x="637" y="701"/>
                    <a:pt x="955" y="892"/>
                  </a:cubicBezTo>
                  <a:cubicBezTo>
                    <a:pt x="2102" y="1402"/>
                    <a:pt x="2102" y="1529"/>
                    <a:pt x="1147" y="2676"/>
                  </a:cubicBezTo>
                  <a:cubicBezTo>
                    <a:pt x="1213" y="2687"/>
                    <a:pt x="1279" y="2691"/>
                    <a:pt x="1345" y="2691"/>
                  </a:cubicBezTo>
                  <a:cubicBezTo>
                    <a:pt x="1815" y="2691"/>
                    <a:pt x="2285" y="2447"/>
                    <a:pt x="2755" y="2447"/>
                  </a:cubicBezTo>
                  <a:cubicBezTo>
                    <a:pt x="2983" y="2447"/>
                    <a:pt x="3211" y="2504"/>
                    <a:pt x="3439" y="2676"/>
                  </a:cubicBezTo>
                  <a:cubicBezTo>
                    <a:pt x="3588" y="2800"/>
                    <a:pt x="3737" y="2856"/>
                    <a:pt x="3871" y="2856"/>
                  </a:cubicBezTo>
                  <a:cubicBezTo>
                    <a:pt x="4080" y="2856"/>
                    <a:pt x="4253" y="2718"/>
                    <a:pt x="4331" y="2484"/>
                  </a:cubicBezTo>
                  <a:cubicBezTo>
                    <a:pt x="4446" y="2081"/>
                    <a:pt x="3935" y="1312"/>
                    <a:pt x="4594" y="1312"/>
                  </a:cubicBezTo>
                  <a:cubicBezTo>
                    <a:pt x="4662" y="1312"/>
                    <a:pt x="4744" y="1320"/>
                    <a:pt x="4840" y="1338"/>
                  </a:cubicBezTo>
                  <a:cubicBezTo>
                    <a:pt x="5350" y="1466"/>
                    <a:pt x="6687" y="1338"/>
                    <a:pt x="6114" y="2676"/>
                  </a:cubicBezTo>
                  <a:cubicBezTo>
                    <a:pt x="6671" y="3010"/>
                    <a:pt x="7228" y="3137"/>
                    <a:pt x="7785" y="3137"/>
                  </a:cubicBezTo>
                  <a:cubicBezTo>
                    <a:pt x="8502" y="3137"/>
                    <a:pt x="9218" y="2926"/>
                    <a:pt x="9935" y="2676"/>
                  </a:cubicBezTo>
                  <a:cubicBezTo>
                    <a:pt x="9425" y="1848"/>
                    <a:pt x="8215" y="1338"/>
                    <a:pt x="8789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6" name="Google Shape;25096;p32"/>
            <p:cNvSpPr/>
            <p:nvPr/>
          </p:nvSpPr>
          <p:spPr>
            <a:xfrm>
              <a:off x="1938475" y="2615475"/>
              <a:ext cx="47800" cy="28675"/>
            </a:xfrm>
            <a:custGeom>
              <a:avLst/>
              <a:gdLst/>
              <a:ahLst/>
              <a:cxnLst/>
              <a:rect l="l" t="t" r="r" b="b"/>
              <a:pathLst>
                <a:path w="1912" h="1147" extrusionOk="0">
                  <a:moveTo>
                    <a:pt x="0" y="1"/>
                  </a:moveTo>
                  <a:lnTo>
                    <a:pt x="0" y="1"/>
                  </a:lnTo>
                  <a:cubicBezTo>
                    <a:pt x="383" y="701"/>
                    <a:pt x="1147" y="1147"/>
                    <a:pt x="1911" y="1147"/>
                  </a:cubicBezTo>
                  <a:cubicBezTo>
                    <a:pt x="1529" y="510"/>
                    <a:pt x="828" y="64"/>
                    <a:pt x="0" y="1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7" name="Google Shape;25097;p32"/>
            <p:cNvSpPr/>
            <p:nvPr/>
          </p:nvSpPr>
          <p:spPr>
            <a:xfrm>
              <a:off x="2139075" y="2472025"/>
              <a:ext cx="20600" cy="19300"/>
            </a:xfrm>
            <a:custGeom>
              <a:avLst/>
              <a:gdLst/>
              <a:ahLst/>
              <a:cxnLst/>
              <a:rect l="l" t="t" r="r" b="b"/>
              <a:pathLst>
                <a:path w="824" h="772" extrusionOk="0">
                  <a:moveTo>
                    <a:pt x="98" y="0"/>
                  </a:moveTo>
                  <a:cubicBezTo>
                    <a:pt x="66" y="0"/>
                    <a:pt x="34" y="2"/>
                    <a:pt x="1" y="7"/>
                  </a:cubicBezTo>
                  <a:cubicBezTo>
                    <a:pt x="128" y="389"/>
                    <a:pt x="446" y="644"/>
                    <a:pt x="765" y="771"/>
                  </a:cubicBezTo>
                  <a:cubicBezTo>
                    <a:pt x="824" y="358"/>
                    <a:pt x="500" y="0"/>
                    <a:pt x="98" y="0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8" name="Google Shape;25098;p32"/>
            <p:cNvSpPr/>
            <p:nvPr/>
          </p:nvSpPr>
          <p:spPr>
            <a:xfrm>
              <a:off x="2177300" y="2730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9" name="Google Shape;25099;p32"/>
            <p:cNvSpPr/>
            <p:nvPr/>
          </p:nvSpPr>
          <p:spPr>
            <a:xfrm>
              <a:off x="2014900" y="2655275"/>
              <a:ext cx="9575" cy="8000"/>
            </a:xfrm>
            <a:custGeom>
              <a:avLst/>
              <a:gdLst/>
              <a:ahLst/>
              <a:cxnLst/>
              <a:rect l="l" t="t" r="r" b="b"/>
              <a:pathLst>
                <a:path w="383" h="320" extrusionOk="0">
                  <a:moveTo>
                    <a:pt x="382" y="31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0" name="Google Shape;25100;p32"/>
            <p:cNvSpPr/>
            <p:nvPr/>
          </p:nvSpPr>
          <p:spPr>
            <a:xfrm>
              <a:off x="1986250" y="2645725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446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1" name="Google Shape;25101;p32"/>
            <p:cNvSpPr/>
            <p:nvPr/>
          </p:nvSpPr>
          <p:spPr>
            <a:xfrm>
              <a:off x="2159775" y="24913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1" y="382"/>
                  </a:lnTo>
                  <a:lnTo>
                    <a:pt x="383" y="3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2" name="Google Shape;25102;p32"/>
            <p:cNvSpPr/>
            <p:nvPr/>
          </p:nvSpPr>
          <p:spPr>
            <a:xfrm>
              <a:off x="4544750" y="2881350"/>
              <a:ext cx="511075" cy="198175"/>
            </a:xfrm>
            <a:custGeom>
              <a:avLst/>
              <a:gdLst/>
              <a:ahLst/>
              <a:cxnLst/>
              <a:rect l="l" t="t" r="r" b="b"/>
              <a:pathLst>
                <a:path w="20443" h="7927" extrusionOk="0">
                  <a:moveTo>
                    <a:pt x="10381" y="1"/>
                  </a:moveTo>
                  <a:cubicBezTo>
                    <a:pt x="9855" y="1"/>
                    <a:pt x="9330" y="96"/>
                    <a:pt x="8852" y="447"/>
                  </a:cubicBezTo>
                  <a:cubicBezTo>
                    <a:pt x="7260" y="1083"/>
                    <a:pt x="5732" y="1848"/>
                    <a:pt x="4267" y="2739"/>
                  </a:cubicBezTo>
                  <a:cubicBezTo>
                    <a:pt x="4076" y="3058"/>
                    <a:pt x="3758" y="2994"/>
                    <a:pt x="3439" y="3185"/>
                  </a:cubicBezTo>
                  <a:cubicBezTo>
                    <a:pt x="2548" y="3822"/>
                    <a:pt x="1847" y="4713"/>
                    <a:pt x="764" y="5095"/>
                  </a:cubicBezTo>
                  <a:cubicBezTo>
                    <a:pt x="701" y="5669"/>
                    <a:pt x="2293" y="6751"/>
                    <a:pt x="319" y="6879"/>
                  </a:cubicBezTo>
                  <a:cubicBezTo>
                    <a:pt x="0" y="6879"/>
                    <a:pt x="0" y="7197"/>
                    <a:pt x="128" y="7452"/>
                  </a:cubicBezTo>
                  <a:cubicBezTo>
                    <a:pt x="222" y="7689"/>
                    <a:pt x="388" y="7926"/>
                    <a:pt x="598" y="7926"/>
                  </a:cubicBezTo>
                  <a:cubicBezTo>
                    <a:pt x="670" y="7926"/>
                    <a:pt x="747" y="7899"/>
                    <a:pt x="828" y="7834"/>
                  </a:cubicBezTo>
                  <a:cubicBezTo>
                    <a:pt x="1401" y="7261"/>
                    <a:pt x="2229" y="7070"/>
                    <a:pt x="2420" y="6051"/>
                  </a:cubicBezTo>
                  <a:cubicBezTo>
                    <a:pt x="2540" y="4794"/>
                    <a:pt x="3616" y="3874"/>
                    <a:pt x="4856" y="3874"/>
                  </a:cubicBezTo>
                  <a:cubicBezTo>
                    <a:pt x="4935" y="3874"/>
                    <a:pt x="5015" y="3878"/>
                    <a:pt x="5095" y="3885"/>
                  </a:cubicBezTo>
                  <a:cubicBezTo>
                    <a:pt x="5332" y="4099"/>
                    <a:pt x="5578" y="4171"/>
                    <a:pt x="5826" y="4171"/>
                  </a:cubicBezTo>
                  <a:cubicBezTo>
                    <a:pt x="6244" y="4171"/>
                    <a:pt x="6669" y="3965"/>
                    <a:pt x="7069" y="3885"/>
                  </a:cubicBezTo>
                  <a:cubicBezTo>
                    <a:pt x="7196" y="3822"/>
                    <a:pt x="7388" y="3758"/>
                    <a:pt x="7515" y="3694"/>
                  </a:cubicBezTo>
                  <a:cubicBezTo>
                    <a:pt x="8024" y="3567"/>
                    <a:pt x="8534" y="3503"/>
                    <a:pt x="8852" y="3121"/>
                  </a:cubicBezTo>
                  <a:cubicBezTo>
                    <a:pt x="9043" y="3249"/>
                    <a:pt x="9171" y="3503"/>
                    <a:pt x="9234" y="3758"/>
                  </a:cubicBezTo>
                  <a:cubicBezTo>
                    <a:pt x="9289" y="4138"/>
                    <a:pt x="9111" y="4704"/>
                    <a:pt x="9611" y="4704"/>
                  </a:cubicBezTo>
                  <a:cubicBezTo>
                    <a:pt x="9697" y="4704"/>
                    <a:pt x="9804" y="4687"/>
                    <a:pt x="9935" y="4650"/>
                  </a:cubicBezTo>
                  <a:cubicBezTo>
                    <a:pt x="10062" y="5350"/>
                    <a:pt x="10381" y="5796"/>
                    <a:pt x="11145" y="5796"/>
                  </a:cubicBezTo>
                  <a:cubicBezTo>
                    <a:pt x="11285" y="5889"/>
                    <a:pt x="11425" y="5948"/>
                    <a:pt x="11564" y="5948"/>
                  </a:cubicBezTo>
                  <a:cubicBezTo>
                    <a:pt x="11616" y="5948"/>
                    <a:pt x="11667" y="5940"/>
                    <a:pt x="11718" y="5923"/>
                  </a:cubicBezTo>
                  <a:cubicBezTo>
                    <a:pt x="11973" y="5860"/>
                    <a:pt x="12227" y="5732"/>
                    <a:pt x="12482" y="5605"/>
                  </a:cubicBezTo>
                  <a:cubicBezTo>
                    <a:pt x="14584" y="4331"/>
                    <a:pt x="17131" y="3822"/>
                    <a:pt x="19105" y="2357"/>
                  </a:cubicBezTo>
                  <a:cubicBezTo>
                    <a:pt x="19615" y="1975"/>
                    <a:pt x="20443" y="1657"/>
                    <a:pt x="20252" y="956"/>
                  </a:cubicBezTo>
                  <a:cubicBezTo>
                    <a:pt x="20090" y="363"/>
                    <a:pt x="19472" y="318"/>
                    <a:pt x="18900" y="318"/>
                  </a:cubicBezTo>
                  <a:cubicBezTo>
                    <a:pt x="18796" y="318"/>
                    <a:pt x="18694" y="319"/>
                    <a:pt x="18596" y="319"/>
                  </a:cubicBezTo>
                  <a:cubicBezTo>
                    <a:pt x="16367" y="319"/>
                    <a:pt x="14138" y="255"/>
                    <a:pt x="11909" y="128"/>
                  </a:cubicBezTo>
                  <a:cubicBezTo>
                    <a:pt x="11431" y="96"/>
                    <a:pt x="10906" y="1"/>
                    <a:pt x="10381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3" name="Google Shape;25103;p32"/>
            <p:cNvSpPr/>
            <p:nvPr/>
          </p:nvSpPr>
          <p:spPr>
            <a:xfrm>
              <a:off x="4766050" y="2811675"/>
              <a:ext cx="355050" cy="256375"/>
            </a:xfrm>
            <a:custGeom>
              <a:avLst/>
              <a:gdLst/>
              <a:ahLst/>
              <a:cxnLst/>
              <a:rect l="l" t="t" r="r" b="b"/>
              <a:pathLst>
                <a:path w="14202" h="10255" extrusionOk="0">
                  <a:moveTo>
                    <a:pt x="2101" y="1"/>
                  </a:moveTo>
                  <a:cubicBezTo>
                    <a:pt x="1491" y="1"/>
                    <a:pt x="874" y="201"/>
                    <a:pt x="382" y="559"/>
                  </a:cubicBezTo>
                  <a:cubicBezTo>
                    <a:pt x="573" y="814"/>
                    <a:pt x="828" y="1005"/>
                    <a:pt x="1147" y="1005"/>
                  </a:cubicBezTo>
                  <a:cubicBezTo>
                    <a:pt x="1911" y="1005"/>
                    <a:pt x="1911" y="1514"/>
                    <a:pt x="1911" y="2024"/>
                  </a:cubicBezTo>
                  <a:cubicBezTo>
                    <a:pt x="1911" y="2491"/>
                    <a:pt x="1748" y="2593"/>
                    <a:pt x="1537" y="2593"/>
                  </a:cubicBezTo>
                  <a:cubicBezTo>
                    <a:pt x="1376" y="2593"/>
                    <a:pt x="1185" y="2533"/>
                    <a:pt x="1019" y="2533"/>
                  </a:cubicBezTo>
                  <a:cubicBezTo>
                    <a:pt x="510" y="2533"/>
                    <a:pt x="128" y="2788"/>
                    <a:pt x="0" y="3234"/>
                  </a:cubicBezTo>
                  <a:cubicBezTo>
                    <a:pt x="510" y="3170"/>
                    <a:pt x="955" y="3170"/>
                    <a:pt x="1465" y="3170"/>
                  </a:cubicBezTo>
                  <a:cubicBezTo>
                    <a:pt x="3856" y="3503"/>
                    <a:pt x="6295" y="3691"/>
                    <a:pt x="8740" y="3691"/>
                  </a:cubicBezTo>
                  <a:cubicBezTo>
                    <a:pt x="9096" y="3691"/>
                    <a:pt x="9452" y="3687"/>
                    <a:pt x="9808" y="3679"/>
                  </a:cubicBezTo>
                  <a:cubicBezTo>
                    <a:pt x="9956" y="3637"/>
                    <a:pt x="10112" y="3616"/>
                    <a:pt x="10268" y="3616"/>
                  </a:cubicBezTo>
                  <a:cubicBezTo>
                    <a:pt x="10579" y="3616"/>
                    <a:pt x="10890" y="3701"/>
                    <a:pt x="11145" y="3870"/>
                  </a:cubicBezTo>
                  <a:cubicBezTo>
                    <a:pt x="10763" y="4189"/>
                    <a:pt x="10317" y="4444"/>
                    <a:pt x="9935" y="4762"/>
                  </a:cubicBezTo>
                  <a:cubicBezTo>
                    <a:pt x="7833" y="6290"/>
                    <a:pt x="5159" y="6736"/>
                    <a:pt x="3057" y="8201"/>
                  </a:cubicBezTo>
                  <a:cubicBezTo>
                    <a:pt x="2930" y="8328"/>
                    <a:pt x="2802" y="8456"/>
                    <a:pt x="2675" y="8583"/>
                  </a:cubicBezTo>
                  <a:lnTo>
                    <a:pt x="2293" y="8583"/>
                  </a:lnTo>
                  <a:lnTo>
                    <a:pt x="1847" y="9284"/>
                  </a:lnTo>
                  <a:cubicBezTo>
                    <a:pt x="2293" y="9284"/>
                    <a:pt x="2675" y="9666"/>
                    <a:pt x="2675" y="10111"/>
                  </a:cubicBezTo>
                  <a:cubicBezTo>
                    <a:pt x="2770" y="10207"/>
                    <a:pt x="2898" y="10255"/>
                    <a:pt x="3025" y="10255"/>
                  </a:cubicBezTo>
                  <a:cubicBezTo>
                    <a:pt x="3153" y="10255"/>
                    <a:pt x="3280" y="10207"/>
                    <a:pt x="3375" y="10111"/>
                  </a:cubicBezTo>
                  <a:cubicBezTo>
                    <a:pt x="5031" y="8456"/>
                    <a:pt x="7197" y="7755"/>
                    <a:pt x="9171" y="6609"/>
                  </a:cubicBezTo>
                  <a:cubicBezTo>
                    <a:pt x="10381" y="6099"/>
                    <a:pt x="11591" y="5335"/>
                    <a:pt x="12610" y="4380"/>
                  </a:cubicBezTo>
                  <a:cubicBezTo>
                    <a:pt x="12801" y="2979"/>
                    <a:pt x="13820" y="1896"/>
                    <a:pt x="14202" y="559"/>
                  </a:cubicBezTo>
                  <a:cubicBezTo>
                    <a:pt x="14011" y="431"/>
                    <a:pt x="13820" y="304"/>
                    <a:pt x="13629" y="304"/>
                  </a:cubicBezTo>
                  <a:cubicBezTo>
                    <a:pt x="12202" y="406"/>
                    <a:pt x="10765" y="457"/>
                    <a:pt x="9327" y="457"/>
                  </a:cubicBezTo>
                  <a:cubicBezTo>
                    <a:pt x="7169" y="457"/>
                    <a:pt x="5006" y="342"/>
                    <a:pt x="2866" y="113"/>
                  </a:cubicBezTo>
                  <a:cubicBezTo>
                    <a:pt x="2619" y="37"/>
                    <a:pt x="2361" y="1"/>
                    <a:pt x="2101" y="1"/>
                  </a:cubicBezTo>
                  <a:close/>
                </a:path>
              </a:pathLst>
            </a:custGeom>
            <a:solidFill>
              <a:srgbClr val="D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4" name="Google Shape;25104;p32"/>
            <p:cNvSpPr/>
            <p:nvPr/>
          </p:nvSpPr>
          <p:spPr>
            <a:xfrm>
              <a:off x="4605250" y="2965250"/>
              <a:ext cx="146825" cy="118325"/>
            </a:xfrm>
            <a:custGeom>
              <a:avLst/>
              <a:gdLst/>
              <a:ahLst/>
              <a:cxnLst/>
              <a:rect l="l" t="t" r="r" b="b"/>
              <a:pathLst>
                <a:path w="5873" h="4733" extrusionOk="0">
                  <a:moveTo>
                    <a:pt x="5404" y="1"/>
                  </a:moveTo>
                  <a:cubicBezTo>
                    <a:pt x="5248" y="1"/>
                    <a:pt x="5064" y="38"/>
                    <a:pt x="4904" y="84"/>
                  </a:cubicBezTo>
                  <a:cubicBezTo>
                    <a:pt x="4203" y="657"/>
                    <a:pt x="3312" y="657"/>
                    <a:pt x="2484" y="848"/>
                  </a:cubicBezTo>
                  <a:cubicBezTo>
                    <a:pt x="319" y="1931"/>
                    <a:pt x="0" y="2631"/>
                    <a:pt x="764" y="4351"/>
                  </a:cubicBezTo>
                  <a:cubicBezTo>
                    <a:pt x="892" y="4542"/>
                    <a:pt x="1099" y="4542"/>
                    <a:pt x="1306" y="4542"/>
                  </a:cubicBezTo>
                  <a:cubicBezTo>
                    <a:pt x="1513" y="4542"/>
                    <a:pt x="1720" y="4542"/>
                    <a:pt x="1847" y="4733"/>
                  </a:cubicBezTo>
                  <a:lnTo>
                    <a:pt x="2611" y="4669"/>
                  </a:lnTo>
                  <a:cubicBezTo>
                    <a:pt x="2739" y="4478"/>
                    <a:pt x="2866" y="4223"/>
                    <a:pt x="3184" y="4159"/>
                  </a:cubicBezTo>
                  <a:cubicBezTo>
                    <a:pt x="5222" y="3841"/>
                    <a:pt x="5095" y="1867"/>
                    <a:pt x="5668" y="529"/>
                  </a:cubicBezTo>
                  <a:cubicBezTo>
                    <a:pt x="5872" y="121"/>
                    <a:pt x="5683" y="1"/>
                    <a:pt x="5404" y="1"/>
                  </a:cubicBezTo>
                  <a:close/>
                </a:path>
              </a:pathLst>
            </a:custGeom>
            <a:solidFill>
              <a:srgbClr val="FD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5" name="Google Shape;25105;p32"/>
            <p:cNvSpPr/>
            <p:nvPr/>
          </p:nvSpPr>
          <p:spPr>
            <a:xfrm>
              <a:off x="4670525" y="2957825"/>
              <a:ext cx="100325" cy="124150"/>
            </a:xfrm>
            <a:custGeom>
              <a:avLst/>
              <a:gdLst/>
              <a:ahLst/>
              <a:cxnLst/>
              <a:rect l="l" t="t" r="r" b="b"/>
              <a:pathLst>
                <a:path w="4013" h="4966" extrusionOk="0">
                  <a:moveTo>
                    <a:pt x="3132" y="0"/>
                  </a:moveTo>
                  <a:cubicBezTo>
                    <a:pt x="2804" y="0"/>
                    <a:pt x="2494" y="78"/>
                    <a:pt x="2229" y="381"/>
                  </a:cubicBezTo>
                  <a:cubicBezTo>
                    <a:pt x="2484" y="508"/>
                    <a:pt x="2993" y="508"/>
                    <a:pt x="2675" y="954"/>
                  </a:cubicBezTo>
                  <a:cubicBezTo>
                    <a:pt x="2293" y="1591"/>
                    <a:pt x="1147" y="2036"/>
                    <a:pt x="2038" y="3119"/>
                  </a:cubicBezTo>
                  <a:cubicBezTo>
                    <a:pt x="2229" y="3374"/>
                    <a:pt x="1720" y="3629"/>
                    <a:pt x="1401" y="3692"/>
                  </a:cubicBezTo>
                  <a:cubicBezTo>
                    <a:pt x="701" y="3756"/>
                    <a:pt x="128" y="4265"/>
                    <a:pt x="0" y="4966"/>
                  </a:cubicBezTo>
                  <a:cubicBezTo>
                    <a:pt x="3312" y="3883"/>
                    <a:pt x="4012" y="2992"/>
                    <a:pt x="3821" y="62"/>
                  </a:cubicBezTo>
                  <a:cubicBezTo>
                    <a:pt x="3589" y="36"/>
                    <a:pt x="3356" y="0"/>
                    <a:pt x="3132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6" name="Google Shape;25106;p32"/>
            <p:cNvSpPr/>
            <p:nvPr/>
          </p:nvSpPr>
          <p:spPr>
            <a:xfrm>
              <a:off x="4667325" y="2966900"/>
              <a:ext cx="58950" cy="21075"/>
            </a:xfrm>
            <a:custGeom>
              <a:avLst/>
              <a:gdLst/>
              <a:ahLst/>
              <a:cxnLst/>
              <a:rect l="l" t="t" r="r" b="b"/>
              <a:pathLst>
                <a:path w="2358" h="843" extrusionOk="0">
                  <a:moveTo>
                    <a:pt x="2151" y="1"/>
                  </a:moveTo>
                  <a:cubicBezTo>
                    <a:pt x="1511" y="1"/>
                    <a:pt x="949" y="468"/>
                    <a:pt x="301" y="468"/>
                  </a:cubicBezTo>
                  <a:cubicBezTo>
                    <a:pt x="265" y="468"/>
                    <a:pt x="228" y="467"/>
                    <a:pt x="192" y="463"/>
                  </a:cubicBezTo>
                  <a:cubicBezTo>
                    <a:pt x="128" y="591"/>
                    <a:pt x="65" y="718"/>
                    <a:pt x="1" y="782"/>
                  </a:cubicBezTo>
                  <a:cubicBezTo>
                    <a:pt x="245" y="817"/>
                    <a:pt x="490" y="842"/>
                    <a:pt x="728" y="842"/>
                  </a:cubicBezTo>
                  <a:cubicBezTo>
                    <a:pt x="1358" y="842"/>
                    <a:pt x="1941" y="665"/>
                    <a:pt x="2357" y="18"/>
                  </a:cubicBezTo>
                  <a:cubicBezTo>
                    <a:pt x="2287" y="6"/>
                    <a:pt x="2219" y="1"/>
                    <a:pt x="2151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7" name="Google Shape;25107;p32"/>
            <p:cNvSpPr/>
            <p:nvPr/>
          </p:nvSpPr>
          <p:spPr>
            <a:xfrm>
              <a:off x="2234600" y="2781050"/>
              <a:ext cx="340750" cy="187900"/>
            </a:xfrm>
            <a:custGeom>
              <a:avLst/>
              <a:gdLst/>
              <a:ahLst/>
              <a:cxnLst/>
              <a:rect l="l" t="t" r="r" b="b"/>
              <a:pathLst>
                <a:path w="13630" h="7516" extrusionOk="0">
                  <a:moveTo>
                    <a:pt x="3694" y="1"/>
                  </a:moveTo>
                  <a:lnTo>
                    <a:pt x="2994" y="128"/>
                  </a:lnTo>
                  <a:cubicBezTo>
                    <a:pt x="2943" y="111"/>
                    <a:pt x="2887" y="103"/>
                    <a:pt x="2829" y="103"/>
                  </a:cubicBezTo>
                  <a:cubicBezTo>
                    <a:pt x="2671" y="103"/>
                    <a:pt x="2497" y="162"/>
                    <a:pt x="2357" y="255"/>
                  </a:cubicBezTo>
                  <a:cubicBezTo>
                    <a:pt x="2230" y="510"/>
                    <a:pt x="1911" y="638"/>
                    <a:pt x="1593" y="638"/>
                  </a:cubicBezTo>
                  <a:cubicBezTo>
                    <a:pt x="2548" y="1656"/>
                    <a:pt x="892" y="2548"/>
                    <a:pt x="1402" y="3503"/>
                  </a:cubicBezTo>
                  <a:cubicBezTo>
                    <a:pt x="1" y="4459"/>
                    <a:pt x="574" y="5477"/>
                    <a:pt x="1147" y="6560"/>
                  </a:cubicBezTo>
                  <a:cubicBezTo>
                    <a:pt x="1274" y="6815"/>
                    <a:pt x="1211" y="7197"/>
                    <a:pt x="1211" y="7515"/>
                  </a:cubicBezTo>
                  <a:cubicBezTo>
                    <a:pt x="1720" y="7388"/>
                    <a:pt x="2293" y="7261"/>
                    <a:pt x="2803" y="6942"/>
                  </a:cubicBezTo>
                  <a:cubicBezTo>
                    <a:pt x="4904" y="5223"/>
                    <a:pt x="7706" y="4522"/>
                    <a:pt x="9935" y="2930"/>
                  </a:cubicBezTo>
                  <a:cubicBezTo>
                    <a:pt x="10572" y="2421"/>
                    <a:pt x="11400" y="2166"/>
                    <a:pt x="12228" y="2166"/>
                  </a:cubicBezTo>
                  <a:cubicBezTo>
                    <a:pt x="12355" y="1402"/>
                    <a:pt x="13438" y="1593"/>
                    <a:pt x="13629" y="829"/>
                  </a:cubicBezTo>
                  <a:cubicBezTo>
                    <a:pt x="13183" y="510"/>
                    <a:pt x="12546" y="765"/>
                    <a:pt x="12228" y="255"/>
                  </a:cubicBezTo>
                  <a:cubicBezTo>
                    <a:pt x="11225" y="542"/>
                    <a:pt x="10150" y="685"/>
                    <a:pt x="9085" y="685"/>
                  </a:cubicBezTo>
                  <a:cubicBezTo>
                    <a:pt x="8729" y="685"/>
                    <a:pt x="8375" y="669"/>
                    <a:pt x="8025" y="638"/>
                  </a:cubicBezTo>
                  <a:cubicBezTo>
                    <a:pt x="7431" y="638"/>
                    <a:pt x="6864" y="439"/>
                    <a:pt x="6270" y="439"/>
                  </a:cubicBezTo>
                  <a:cubicBezTo>
                    <a:pt x="5973" y="439"/>
                    <a:pt x="5669" y="489"/>
                    <a:pt x="5350" y="638"/>
                  </a:cubicBezTo>
                  <a:cubicBezTo>
                    <a:pt x="5255" y="669"/>
                    <a:pt x="5151" y="685"/>
                    <a:pt x="5046" y="685"/>
                  </a:cubicBezTo>
                  <a:cubicBezTo>
                    <a:pt x="4729" y="685"/>
                    <a:pt x="4395" y="542"/>
                    <a:pt x="4204" y="255"/>
                  </a:cubicBezTo>
                  <a:cubicBezTo>
                    <a:pt x="4076" y="128"/>
                    <a:pt x="3885" y="1"/>
                    <a:pt x="3694" y="1"/>
                  </a:cubicBezTo>
                  <a:close/>
                </a:path>
              </a:pathLst>
            </a:custGeom>
            <a:solidFill>
              <a:srgbClr val="F4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8" name="Google Shape;25108;p32"/>
            <p:cNvSpPr/>
            <p:nvPr/>
          </p:nvSpPr>
          <p:spPr>
            <a:xfrm>
              <a:off x="1881150" y="2949750"/>
              <a:ext cx="28700" cy="9725"/>
            </a:xfrm>
            <a:custGeom>
              <a:avLst/>
              <a:gdLst/>
              <a:ahLst/>
              <a:cxnLst/>
              <a:rect l="l" t="t" r="r" b="b"/>
              <a:pathLst>
                <a:path w="1148" h="389" extrusionOk="0">
                  <a:moveTo>
                    <a:pt x="885" y="0"/>
                  </a:moveTo>
                  <a:cubicBezTo>
                    <a:pt x="573" y="0"/>
                    <a:pt x="249" y="39"/>
                    <a:pt x="1" y="385"/>
                  </a:cubicBezTo>
                  <a:cubicBezTo>
                    <a:pt x="100" y="385"/>
                    <a:pt x="199" y="388"/>
                    <a:pt x="296" y="388"/>
                  </a:cubicBezTo>
                  <a:cubicBezTo>
                    <a:pt x="635" y="388"/>
                    <a:pt x="949" y="350"/>
                    <a:pt x="1147" y="3"/>
                  </a:cubicBezTo>
                  <a:cubicBezTo>
                    <a:pt x="1062" y="3"/>
                    <a:pt x="974" y="0"/>
                    <a:pt x="885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9" name="Google Shape;25109;p32"/>
            <p:cNvSpPr/>
            <p:nvPr/>
          </p:nvSpPr>
          <p:spPr>
            <a:xfrm>
              <a:off x="1957575" y="2911600"/>
              <a:ext cx="19125" cy="9900"/>
            </a:xfrm>
            <a:custGeom>
              <a:avLst/>
              <a:gdLst/>
              <a:ahLst/>
              <a:cxnLst/>
              <a:rect l="l" t="t" r="r" b="b"/>
              <a:pathLst>
                <a:path w="765" h="396" extrusionOk="0">
                  <a:moveTo>
                    <a:pt x="765" y="1"/>
                  </a:moveTo>
                  <a:cubicBezTo>
                    <a:pt x="446" y="1"/>
                    <a:pt x="192" y="128"/>
                    <a:pt x="1" y="383"/>
                  </a:cubicBezTo>
                  <a:cubicBezTo>
                    <a:pt x="43" y="391"/>
                    <a:pt x="84" y="395"/>
                    <a:pt x="126" y="395"/>
                  </a:cubicBezTo>
                  <a:cubicBezTo>
                    <a:pt x="400" y="395"/>
                    <a:pt x="654" y="222"/>
                    <a:pt x="765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0" name="Google Shape;25110;p32"/>
            <p:cNvSpPr/>
            <p:nvPr/>
          </p:nvSpPr>
          <p:spPr>
            <a:xfrm>
              <a:off x="1871600" y="295937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1" name="Google Shape;25111;p32"/>
            <p:cNvSpPr/>
            <p:nvPr/>
          </p:nvSpPr>
          <p:spPr>
            <a:xfrm>
              <a:off x="1930525" y="29307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2" name="Google Shape;25112;p32"/>
            <p:cNvSpPr/>
            <p:nvPr/>
          </p:nvSpPr>
          <p:spPr>
            <a:xfrm>
              <a:off x="1948025" y="29211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3" name="Google Shape;25113;p32"/>
            <p:cNvSpPr/>
            <p:nvPr/>
          </p:nvSpPr>
          <p:spPr>
            <a:xfrm>
              <a:off x="1986250" y="29020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3"/>
                  </a:moveTo>
                  <a:cubicBezTo>
                    <a:pt x="127" y="255"/>
                    <a:pt x="255" y="128"/>
                    <a:pt x="382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4" name="Google Shape;25114;p32"/>
            <p:cNvSpPr/>
            <p:nvPr/>
          </p:nvSpPr>
          <p:spPr>
            <a:xfrm>
              <a:off x="4353700" y="2223825"/>
              <a:ext cx="821550" cy="612450"/>
            </a:xfrm>
            <a:custGeom>
              <a:avLst/>
              <a:gdLst/>
              <a:ahLst/>
              <a:cxnLst/>
              <a:rect l="l" t="t" r="r" b="b"/>
              <a:pathLst>
                <a:path w="32862" h="24498" extrusionOk="0">
                  <a:moveTo>
                    <a:pt x="5350" y="0"/>
                  </a:moveTo>
                  <a:cubicBezTo>
                    <a:pt x="5350" y="1529"/>
                    <a:pt x="5477" y="3057"/>
                    <a:pt x="5668" y="4586"/>
                  </a:cubicBezTo>
                  <a:cubicBezTo>
                    <a:pt x="5818" y="7038"/>
                    <a:pt x="6244" y="7878"/>
                    <a:pt x="7902" y="7878"/>
                  </a:cubicBezTo>
                  <a:cubicBezTo>
                    <a:pt x="8354" y="7878"/>
                    <a:pt x="8898" y="7815"/>
                    <a:pt x="9553" y="7706"/>
                  </a:cubicBezTo>
                  <a:cubicBezTo>
                    <a:pt x="9680" y="7706"/>
                    <a:pt x="9807" y="7770"/>
                    <a:pt x="9807" y="7897"/>
                  </a:cubicBezTo>
                  <a:cubicBezTo>
                    <a:pt x="8888" y="9167"/>
                    <a:pt x="8601" y="9563"/>
                    <a:pt x="7787" y="9563"/>
                  </a:cubicBezTo>
                  <a:cubicBezTo>
                    <a:pt x="7417" y="9563"/>
                    <a:pt x="6938" y="9481"/>
                    <a:pt x="6241" y="9362"/>
                  </a:cubicBezTo>
                  <a:cubicBezTo>
                    <a:pt x="6132" y="9344"/>
                    <a:pt x="6032" y="9335"/>
                    <a:pt x="5941" y="9335"/>
                  </a:cubicBezTo>
                  <a:cubicBezTo>
                    <a:pt x="5392" y="9335"/>
                    <a:pt x="5158" y="9662"/>
                    <a:pt x="5158" y="10317"/>
                  </a:cubicBezTo>
                  <a:cubicBezTo>
                    <a:pt x="5222" y="10827"/>
                    <a:pt x="5222" y="11336"/>
                    <a:pt x="5031" y="11846"/>
                  </a:cubicBezTo>
                  <a:cubicBezTo>
                    <a:pt x="4967" y="11018"/>
                    <a:pt x="4713" y="10253"/>
                    <a:pt x="4140" y="9680"/>
                  </a:cubicBezTo>
                  <a:cubicBezTo>
                    <a:pt x="3837" y="9339"/>
                    <a:pt x="3444" y="9089"/>
                    <a:pt x="3108" y="9089"/>
                  </a:cubicBezTo>
                  <a:cubicBezTo>
                    <a:pt x="2879" y="9089"/>
                    <a:pt x="2677" y="9205"/>
                    <a:pt x="2547" y="9489"/>
                  </a:cubicBezTo>
                  <a:cubicBezTo>
                    <a:pt x="1974" y="10636"/>
                    <a:pt x="955" y="10508"/>
                    <a:pt x="0" y="10699"/>
                  </a:cubicBezTo>
                  <a:cubicBezTo>
                    <a:pt x="510" y="11782"/>
                    <a:pt x="1592" y="12164"/>
                    <a:pt x="2420" y="12864"/>
                  </a:cubicBezTo>
                  <a:cubicBezTo>
                    <a:pt x="5031" y="15157"/>
                    <a:pt x="7451" y="17704"/>
                    <a:pt x="10317" y="19679"/>
                  </a:cubicBezTo>
                  <a:cubicBezTo>
                    <a:pt x="11272" y="20315"/>
                    <a:pt x="12100" y="21080"/>
                    <a:pt x="12992" y="21780"/>
                  </a:cubicBezTo>
                  <a:cubicBezTo>
                    <a:pt x="13310" y="22035"/>
                    <a:pt x="13565" y="22481"/>
                    <a:pt x="14074" y="22544"/>
                  </a:cubicBezTo>
                  <a:cubicBezTo>
                    <a:pt x="15157" y="22735"/>
                    <a:pt x="16112" y="23309"/>
                    <a:pt x="16876" y="24073"/>
                  </a:cubicBezTo>
                  <a:cubicBezTo>
                    <a:pt x="19831" y="24127"/>
                    <a:pt x="22786" y="24498"/>
                    <a:pt x="25779" y="24498"/>
                  </a:cubicBezTo>
                  <a:cubicBezTo>
                    <a:pt x="26334" y="24498"/>
                    <a:pt x="26890" y="24485"/>
                    <a:pt x="27448" y="24455"/>
                  </a:cubicBezTo>
                  <a:cubicBezTo>
                    <a:pt x="27628" y="24466"/>
                    <a:pt x="27807" y="24471"/>
                    <a:pt x="27984" y="24471"/>
                  </a:cubicBezTo>
                  <a:cubicBezTo>
                    <a:pt x="28872" y="24471"/>
                    <a:pt x="29730" y="24338"/>
                    <a:pt x="30632" y="24073"/>
                  </a:cubicBezTo>
                  <a:cubicBezTo>
                    <a:pt x="30884" y="24256"/>
                    <a:pt x="31136" y="24324"/>
                    <a:pt x="31385" y="24324"/>
                  </a:cubicBezTo>
                  <a:cubicBezTo>
                    <a:pt x="31828" y="24324"/>
                    <a:pt x="32262" y="24109"/>
                    <a:pt x="32670" y="23945"/>
                  </a:cubicBezTo>
                  <a:cubicBezTo>
                    <a:pt x="32734" y="23882"/>
                    <a:pt x="32797" y="23818"/>
                    <a:pt x="32861" y="23754"/>
                  </a:cubicBezTo>
                  <a:cubicBezTo>
                    <a:pt x="32797" y="22927"/>
                    <a:pt x="32097" y="22863"/>
                    <a:pt x="31524" y="22608"/>
                  </a:cubicBezTo>
                  <a:cubicBezTo>
                    <a:pt x="28531" y="21080"/>
                    <a:pt x="25728" y="19169"/>
                    <a:pt x="23308" y="16877"/>
                  </a:cubicBezTo>
                  <a:lnTo>
                    <a:pt x="22926" y="16494"/>
                  </a:lnTo>
                  <a:cubicBezTo>
                    <a:pt x="22735" y="16431"/>
                    <a:pt x="22481" y="16431"/>
                    <a:pt x="22353" y="16367"/>
                  </a:cubicBezTo>
                  <a:cubicBezTo>
                    <a:pt x="19678" y="14074"/>
                    <a:pt x="17004" y="11654"/>
                    <a:pt x="14520" y="9171"/>
                  </a:cubicBezTo>
                  <a:cubicBezTo>
                    <a:pt x="14393" y="9043"/>
                    <a:pt x="14265" y="8916"/>
                    <a:pt x="14138" y="8789"/>
                  </a:cubicBezTo>
                  <a:cubicBezTo>
                    <a:pt x="14011" y="8661"/>
                    <a:pt x="13883" y="8534"/>
                    <a:pt x="13756" y="8407"/>
                  </a:cubicBezTo>
                  <a:cubicBezTo>
                    <a:pt x="13501" y="7897"/>
                    <a:pt x="13119" y="7515"/>
                    <a:pt x="12610" y="7260"/>
                  </a:cubicBezTo>
                  <a:cubicBezTo>
                    <a:pt x="11081" y="5987"/>
                    <a:pt x="9680" y="4586"/>
                    <a:pt x="8343" y="3057"/>
                  </a:cubicBezTo>
                  <a:cubicBezTo>
                    <a:pt x="7515" y="1911"/>
                    <a:pt x="6496" y="892"/>
                    <a:pt x="535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5" name="Google Shape;25115;p32"/>
            <p:cNvSpPr/>
            <p:nvPr/>
          </p:nvSpPr>
          <p:spPr>
            <a:xfrm>
              <a:off x="4068700" y="2072575"/>
              <a:ext cx="563625" cy="471975"/>
            </a:xfrm>
            <a:custGeom>
              <a:avLst/>
              <a:gdLst/>
              <a:ahLst/>
              <a:cxnLst/>
              <a:rect l="l" t="t" r="r" b="b"/>
              <a:pathLst>
                <a:path w="22545" h="18879" extrusionOk="0">
                  <a:moveTo>
                    <a:pt x="11082" y="0"/>
                  </a:moveTo>
                  <a:cubicBezTo>
                    <a:pt x="10954" y="319"/>
                    <a:pt x="10636" y="573"/>
                    <a:pt x="10254" y="701"/>
                  </a:cubicBezTo>
                  <a:cubicBezTo>
                    <a:pt x="9572" y="908"/>
                    <a:pt x="8890" y="1102"/>
                    <a:pt x="8240" y="1102"/>
                  </a:cubicBezTo>
                  <a:cubicBezTo>
                    <a:pt x="7494" y="1102"/>
                    <a:pt x="6791" y="847"/>
                    <a:pt x="6178" y="64"/>
                  </a:cubicBezTo>
                  <a:lnTo>
                    <a:pt x="6178" y="64"/>
                  </a:lnTo>
                  <a:cubicBezTo>
                    <a:pt x="6114" y="573"/>
                    <a:pt x="6687" y="1274"/>
                    <a:pt x="5350" y="1465"/>
                  </a:cubicBezTo>
                  <a:cubicBezTo>
                    <a:pt x="4267" y="1592"/>
                    <a:pt x="3249" y="2611"/>
                    <a:pt x="1975" y="2739"/>
                  </a:cubicBezTo>
                  <a:cubicBezTo>
                    <a:pt x="1911" y="2739"/>
                    <a:pt x="1784" y="2866"/>
                    <a:pt x="1784" y="2993"/>
                  </a:cubicBezTo>
                  <a:cubicBezTo>
                    <a:pt x="1720" y="4203"/>
                    <a:pt x="637" y="3885"/>
                    <a:pt x="1" y="4203"/>
                  </a:cubicBezTo>
                  <a:cubicBezTo>
                    <a:pt x="1020" y="5796"/>
                    <a:pt x="2166" y="7324"/>
                    <a:pt x="3440" y="8725"/>
                  </a:cubicBezTo>
                  <a:cubicBezTo>
                    <a:pt x="5987" y="11527"/>
                    <a:pt x="8662" y="14266"/>
                    <a:pt x="11464" y="16813"/>
                  </a:cubicBezTo>
                  <a:cubicBezTo>
                    <a:pt x="11571" y="16780"/>
                    <a:pt x="11670" y="16765"/>
                    <a:pt x="11761" y="16765"/>
                  </a:cubicBezTo>
                  <a:cubicBezTo>
                    <a:pt x="12378" y="16765"/>
                    <a:pt x="12684" y="17436"/>
                    <a:pt x="13183" y="17768"/>
                  </a:cubicBezTo>
                  <a:cubicBezTo>
                    <a:pt x="13311" y="17386"/>
                    <a:pt x="13438" y="17068"/>
                    <a:pt x="13565" y="16813"/>
                  </a:cubicBezTo>
                  <a:cubicBezTo>
                    <a:pt x="13801" y="16283"/>
                    <a:pt x="14091" y="15589"/>
                    <a:pt x="14638" y="15589"/>
                  </a:cubicBezTo>
                  <a:cubicBezTo>
                    <a:pt x="14682" y="15589"/>
                    <a:pt x="14728" y="15593"/>
                    <a:pt x="14775" y="15603"/>
                  </a:cubicBezTo>
                  <a:cubicBezTo>
                    <a:pt x="15412" y="15730"/>
                    <a:pt x="15667" y="16558"/>
                    <a:pt x="15985" y="17195"/>
                  </a:cubicBezTo>
                  <a:cubicBezTo>
                    <a:pt x="16049" y="17322"/>
                    <a:pt x="15922" y="17641"/>
                    <a:pt x="15858" y="17896"/>
                  </a:cubicBezTo>
                  <a:cubicBezTo>
                    <a:pt x="15731" y="18278"/>
                    <a:pt x="15540" y="18723"/>
                    <a:pt x="15985" y="18851"/>
                  </a:cubicBezTo>
                  <a:cubicBezTo>
                    <a:pt x="16061" y="18870"/>
                    <a:pt x="16139" y="18879"/>
                    <a:pt x="16216" y="18879"/>
                  </a:cubicBezTo>
                  <a:cubicBezTo>
                    <a:pt x="16655" y="18879"/>
                    <a:pt x="17077" y="18584"/>
                    <a:pt x="17132" y="18150"/>
                  </a:cubicBezTo>
                  <a:cubicBezTo>
                    <a:pt x="17259" y="17577"/>
                    <a:pt x="17195" y="16940"/>
                    <a:pt x="17004" y="16431"/>
                  </a:cubicBezTo>
                  <a:cubicBezTo>
                    <a:pt x="16941" y="16176"/>
                    <a:pt x="16877" y="15921"/>
                    <a:pt x="17132" y="15794"/>
                  </a:cubicBezTo>
                  <a:cubicBezTo>
                    <a:pt x="17234" y="15712"/>
                    <a:pt x="17344" y="15676"/>
                    <a:pt x="17447" y="15676"/>
                  </a:cubicBezTo>
                  <a:cubicBezTo>
                    <a:pt x="17664" y="15676"/>
                    <a:pt x="17853" y="15833"/>
                    <a:pt x="17896" y="16049"/>
                  </a:cubicBezTo>
                  <a:cubicBezTo>
                    <a:pt x="18063" y="16551"/>
                    <a:pt x="18319" y="16719"/>
                    <a:pt x="18606" y="16719"/>
                  </a:cubicBezTo>
                  <a:cubicBezTo>
                    <a:pt x="18866" y="16719"/>
                    <a:pt x="19152" y="16582"/>
                    <a:pt x="19424" y="16431"/>
                  </a:cubicBezTo>
                  <a:cubicBezTo>
                    <a:pt x="20061" y="16112"/>
                    <a:pt x="20571" y="15667"/>
                    <a:pt x="21016" y="15157"/>
                  </a:cubicBezTo>
                  <a:cubicBezTo>
                    <a:pt x="21398" y="14520"/>
                    <a:pt x="22545" y="14074"/>
                    <a:pt x="22163" y="13374"/>
                  </a:cubicBezTo>
                  <a:cubicBezTo>
                    <a:pt x="21997" y="13105"/>
                    <a:pt x="21784" y="13011"/>
                    <a:pt x="21548" y="13011"/>
                  </a:cubicBezTo>
                  <a:cubicBezTo>
                    <a:pt x="21059" y="13011"/>
                    <a:pt x="20470" y="13415"/>
                    <a:pt x="19997" y="13501"/>
                  </a:cubicBezTo>
                  <a:cubicBezTo>
                    <a:pt x="19695" y="13547"/>
                    <a:pt x="19428" y="13574"/>
                    <a:pt x="19193" y="13574"/>
                  </a:cubicBezTo>
                  <a:cubicBezTo>
                    <a:pt x="18439" y="13574"/>
                    <a:pt x="18011" y="13292"/>
                    <a:pt x="17768" y="12419"/>
                  </a:cubicBezTo>
                  <a:cubicBezTo>
                    <a:pt x="17386" y="11272"/>
                    <a:pt x="17323" y="10062"/>
                    <a:pt x="17514" y="8916"/>
                  </a:cubicBezTo>
                  <a:cubicBezTo>
                    <a:pt x="17705" y="8407"/>
                    <a:pt x="17641" y="7897"/>
                    <a:pt x="17323" y="7451"/>
                  </a:cubicBezTo>
                  <a:cubicBezTo>
                    <a:pt x="17004" y="7069"/>
                    <a:pt x="16813" y="6560"/>
                    <a:pt x="16813" y="6050"/>
                  </a:cubicBezTo>
                  <a:lnTo>
                    <a:pt x="11846" y="382"/>
                  </a:lnTo>
                  <a:lnTo>
                    <a:pt x="110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6" name="Google Shape;25116;p32"/>
            <p:cNvSpPr/>
            <p:nvPr/>
          </p:nvSpPr>
          <p:spPr>
            <a:xfrm>
              <a:off x="4364825" y="2785875"/>
              <a:ext cx="372575" cy="117725"/>
            </a:xfrm>
            <a:custGeom>
              <a:avLst/>
              <a:gdLst/>
              <a:ahLst/>
              <a:cxnLst/>
              <a:rect l="l" t="t" r="r" b="b"/>
              <a:pathLst>
                <a:path w="14903" h="4709" extrusionOk="0">
                  <a:moveTo>
                    <a:pt x="2287" y="0"/>
                  </a:moveTo>
                  <a:cubicBezTo>
                    <a:pt x="1526" y="0"/>
                    <a:pt x="763" y="21"/>
                    <a:pt x="1" y="62"/>
                  </a:cubicBezTo>
                  <a:cubicBezTo>
                    <a:pt x="256" y="572"/>
                    <a:pt x="829" y="827"/>
                    <a:pt x="1211" y="1081"/>
                  </a:cubicBezTo>
                  <a:cubicBezTo>
                    <a:pt x="2293" y="1846"/>
                    <a:pt x="1720" y="2228"/>
                    <a:pt x="1147" y="2737"/>
                  </a:cubicBezTo>
                  <a:cubicBezTo>
                    <a:pt x="1644" y="2750"/>
                    <a:pt x="2138" y="2752"/>
                    <a:pt x="2631" y="2752"/>
                  </a:cubicBezTo>
                  <a:cubicBezTo>
                    <a:pt x="2959" y="2752"/>
                    <a:pt x="3287" y="2751"/>
                    <a:pt x="3614" y="2751"/>
                  </a:cubicBezTo>
                  <a:cubicBezTo>
                    <a:pt x="5251" y="2751"/>
                    <a:pt x="6879" y="2780"/>
                    <a:pt x="8535" y="3119"/>
                  </a:cubicBezTo>
                  <a:cubicBezTo>
                    <a:pt x="9745" y="3374"/>
                    <a:pt x="11018" y="3438"/>
                    <a:pt x="12228" y="3756"/>
                  </a:cubicBezTo>
                  <a:cubicBezTo>
                    <a:pt x="13183" y="4011"/>
                    <a:pt x="12292" y="4329"/>
                    <a:pt x="12228" y="4648"/>
                  </a:cubicBezTo>
                  <a:cubicBezTo>
                    <a:pt x="12394" y="4689"/>
                    <a:pt x="12545" y="4709"/>
                    <a:pt x="12684" y="4709"/>
                  </a:cubicBezTo>
                  <a:cubicBezTo>
                    <a:pt x="13398" y="4709"/>
                    <a:pt x="13797" y="4194"/>
                    <a:pt x="14330" y="3501"/>
                  </a:cubicBezTo>
                  <a:cubicBezTo>
                    <a:pt x="14903" y="2673"/>
                    <a:pt x="14903" y="2228"/>
                    <a:pt x="14075" y="1655"/>
                  </a:cubicBezTo>
                  <a:cubicBezTo>
                    <a:pt x="13375" y="1145"/>
                    <a:pt x="12610" y="763"/>
                    <a:pt x="11782" y="445"/>
                  </a:cubicBezTo>
                  <a:cubicBezTo>
                    <a:pt x="11564" y="707"/>
                    <a:pt x="11226" y="879"/>
                    <a:pt x="10891" y="879"/>
                  </a:cubicBezTo>
                  <a:cubicBezTo>
                    <a:pt x="10737" y="879"/>
                    <a:pt x="10585" y="843"/>
                    <a:pt x="10445" y="763"/>
                  </a:cubicBezTo>
                  <a:cubicBezTo>
                    <a:pt x="7755" y="265"/>
                    <a:pt x="5025" y="0"/>
                    <a:pt x="2287" y="0"/>
                  </a:cubicBezTo>
                  <a:close/>
                </a:path>
              </a:pathLst>
            </a:custGeom>
            <a:solidFill>
              <a:srgbClr val="E0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7" name="Google Shape;25117;p32"/>
            <p:cNvSpPr/>
            <p:nvPr/>
          </p:nvSpPr>
          <p:spPr>
            <a:xfrm>
              <a:off x="4565450" y="2959375"/>
              <a:ext cx="66875" cy="47850"/>
            </a:xfrm>
            <a:custGeom>
              <a:avLst/>
              <a:gdLst/>
              <a:ahLst/>
              <a:cxnLst/>
              <a:rect l="l" t="t" r="r" b="b"/>
              <a:pathLst>
                <a:path w="2675" h="1914" extrusionOk="0">
                  <a:moveTo>
                    <a:pt x="2675" y="0"/>
                  </a:moveTo>
                  <a:lnTo>
                    <a:pt x="2675" y="0"/>
                  </a:lnTo>
                  <a:cubicBezTo>
                    <a:pt x="1592" y="382"/>
                    <a:pt x="701" y="1019"/>
                    <a:pt x="0" y="1911"/>
                  </a:cubicBezTo>
                  <a:cubicBezTo>
                    <a:pt x="40" y="1913"/>
                    <a:pt x="79" y="1913"/>
                    <a:pt x="117" y="1913"/>
                  </a:cubicBezTo>
                  <a:cubicBezTo>
                    <a:pt x="1434" y="1913"/>
                    <a:pt x="1994" y="867"/>
                    <a:pt x="2675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8" name="Google Shape;25118;p32"/>
            <p:cNvSpPr/>
            <p:nvPr/>
          </p:nvSpPr>
          <p:spPr>
            <a:xfrm>
              <a:off x="4630725" y="2949500"/>
              <a:ext cx="20700" cy="13650"/>
            </a:xfrm>
            <a:custGeom>
              <a:avLst/>
              <a:gdLst/>
              <a:ahLst/>
              <a:cxnLst/>
              <a:rect l="l" t="t" r="r" b="b"/>
              <a:pathLst>
                <a:path w="828" h="546" extrusionOk="0">
                  <a:moveTo>
                    <a:pt x="703" y="1"/>
                  </a:moveTo>
                  <a:cubicBezTo>
                    <a:pt x="428" y="1"/>
                    <a:pt x="166" y="174"/>
                    <a:pt x="0" y="395"/>
                  </a:cubicBezTo>
                  <a:cubicBezTo>
                    <a:pt x="189" y="476"/>
                    <a:pt x="366" y="546"/>
                    <a:pt x="508" y="546"/>
                  </a:cubicBezTo>
                  <a:cubicBezTo>
                    <a:pt x="701" y="546"/>
                    <a:pt x="828" y="417"/>
                    <a:pt x="828" y="13"/>
                  </a:cubicBezTo>
                  <a:cubicBezTo>
                    <a:pt x="786" y="5"/>
                    <a:pt x="744" y="1"/>
                    <a:pt x="703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9" name="Google Shape;25119;p32"/>
            <p:cNvSpPr/>
            <p:nvPr/>
          </p:nvSpPr>
          <p:spPr>
            <a:xfrm>
              <a:off x="5117900" y="2830450"/>
              <a:ext cx="538175" cy="422150"/>
            </a:xfrm>
            <a:custGeom>
              <a:avLst/>
              <a:gdLst/>
              <a:ahLst/>
              <a:cxnLst/>
              <a:rect l="l" t="t" r="r" b="b"/>
              <a:pathLst>
                <a:path w="21527" h="16886" extrusionOk="0">
                  <a:moveTo>
                    <a:pt x="19589" y="1"/>
                  </a:moveTo>
                  <a:cubicBezTo>
                    <a:pt x="18824" y="1"/>
                    <a:pt x="18169" y="135"/>
                    <a:pt x="17527" y="135"/>
                  </a:cubicBezTo>
                  <a:cubicBezTo>
                    <a:pt x="17437" y="135"/>
                    <a:pt x="17348" y="132"/>
                    <a:pt x="17259" y="126"/>
                  </a:cubicBezTo>
                  <a:cubicBezTo>
                    <a:pt x="16622" y="381"/>
                    <a:pt x="16049" y="763"/>
                    <a:pt x="15539" y="1273"/>
                  </a:cubicBezTo>
                  <a:cubicBezTo>
                    <a:pt x="14648" y="2228"/>
                    <a:pt x="13501" y="2865"/>
                    <a:pt x="12291" y="3247"/>
                  </a:cubicBezTo>
                  <a:cubicBezTo>
                    <a:pt x="10763" y="4393"/>
                    <a:pt x="8916" y="4903"/>
                    <a:pt x="7451" y="6113"/>
                  </a:cubicBezTo>
                  <a:cubicBezTo>
                    <a:pt x="6624" y="6813"/>
                    <a:pt x="5923" y="7641"/>
                    <a:pt x="5031" y="8278"/>
                  </a:cubicBezTo>
                  <a:cubicBezTo>
                    <a:pt x="3185" y="9679"/>
                    <a:pt x="1529" y="11335"/>
                    <a:pt x="64" y="13118"/>
                  </a:cubicBezTo>
                  <a:cubicBezTo>
                    <a:pt x="0" y="13818"/>
                    <a:pt x="446" y="14391"/>
                    <a:pt x="1083" y="14582"/>
                  </a:cubicBezTo>
                  <a:cubicBezTo>
                    <a:pt x="2357" y="14774"/>
                    <a:pt x="2166" y="15665"/>
                    <a:pt x="2102" y="16684"/>
                  </a:cubicBezTo>
                  <a:cubicBezTo>
                    <a:pt x="2697" y="16565"/>
                    <a:pt x="3243" y="16298"/>
                    <a:pt x="3739" y="16298"/>
                  </a:cubicBezTo>
                  <a:cubicBezTo>
                    <a:pt x="4039" y="16298"/>
                    <a:pt x="4321" y="16396"/>
                    <a:pt x="4586" y="16684"/>
                  </a:cubicBezTo>
                  <a:cubicBezTo>
                    <a:pt x="4614" y="16713"/>
                    <a:pt x="4650" y="16725"/>
                    <a:pt x="4687" y="16725"/>
                  </a:cubicBezTo>
                  <a:cubicBezTo>
                    <a:pt x="4815" y="16725"/>
                    <a:pt x="4968" y="16577"/>
                    <a:pt x="4968" y="16429"/>
                  </a:cubicBezTo>
                  <a:cubicBezTo>
                    <a:pt x="5005" y="15829"/>
                    <a:pt x="5220" y="15627"/>
                    <a:pt x="5519" y="15627"/>
                  </a:cubicBezTo>
                  <a:cubicBezTo>
                    <a:pt x="5729" y="15627"/>
                    <a:pt x="5980" y="15725"/>
                    <a:pt x="6241" y="15856"/>
                  </a:cubicBezTo>
                  <a:cubicBezTo>
                    <a:pt x="7197" y="16302"/>
                    <a:pt x="8343" y="15920"/>
                    <a:pt x="9107" y="16875"/>
                  </a:cubicBezTo>
                  <a:cubicBezTo>
                    <a:pt x="9114" y="16882"/>
                    <a:pt x="9127" y="16885"/>
                    <a:pt x="9143" y="16885"/>
                  </a:cubicBezTo>
                  <a:cubicBezTo>
                    <a:pt x="9280" y="16885"/>
                    <a:pt x="9715" y="16677"/>
                    <a:pt x="9999" y="16620"/>
                  </a:cubicBezTo>
                  <a:lnTo>
                    <a:pt x="14520" y="12417"/>
                  </a:lnTo>
                  <a:cubicBezTo>
                    <a:pt x="14775" y="12226"/>
                    <a:pt x="14711" y="11844"/>
                    <a:pt x="14966" y="11653"/>
                  </a:cubicBezTo>
                  <a:cubicBezTo>
                    <a:pt x="15030" y="11526"/>
                    <a:pt x="15221" y="11398"/>
                    <a:pt x="15348" y="11271"/>
                  </a:cubicBezTo>
                  <a:cubicBezTo>
                    <a:pt x="15539" y="11016"/>
                    <a:pt x="15858" y="11144"/>
                    <a:pt x="16049" y="10889"/>
                  </a:cubicBezTo>
                  <a:cubicBezTo>
                    <a:pt x="17195" y="8596"/>
                    <a:pt x="19297" y="7195"/>
                    <a:pt x="21080" y="5539"/>
                  </a:cubicBezTo>
                  <a:cubicBezTo>
                    <a:pt x="21527" y="4646"/>
                    <a:pt x="21337" y="4242"/>
                    <a:pt x="20553" y="4242"/>
                  </a:cubicBezTo>
                  <a:cubicBezTo>
                    <a:pt x="20443" y="4242"/>
                    <a:pt x="20321" y="4250"/>
                    <a:pt x="20188" y="4266"/>
                  </a:cubicBezTo>
                  <a:cubicBezTo>
                    <a:pt x="19585" y="4430"/>
                    <a:pt x="19124" y="4877"/>
                    <a:pt x="18480" y="4877"/>
                  </a:cubicBezTo>
                  <a:cubicBezTo>
                    <a:pt x="18375" y="4877"/>
                    <a:pt x="18266" y="4866"/>
                    <a:pt x="18150" y="4839"/>
                  </a:cubicBezTo>
                  <a:cubicBezTo>
                    <a:pt x="18851" y="3247"/>
                    <a:pt x="19679" y="1718"/>
                    <a:pt x="20443" y="63"/>
                  </a:cubicBezTo>
                  <a:cubicBezTo>
                    <a:pt x="20142" y="17"/>
                    <a:pt x="19859" y="1"/>
                    <a:pt x="19589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0" name="Google Shape;25120;p32"/>
            <p:cNvSpPr/>
            <p:nvPr/>
          </p:nvSpPr>
          <p:spPr>
            <a:xfrm>
              <a:off x="5547775" y="2825275"/>
              <a:ext cx="278625" cy="152250"/>
            </a:xfrm>
            <a:custGeom>
              <a:avLst/>
              <a:gdLst/>
              <a:ahLst/>
              <a:cxnLst/>
              <a:rect l="l" t="t" r="r" b="b"/>
              <a:pathLst>
                <a:path w="11145" h="6090" extrusionOk="0">
                  <a:moveTo>
                    <a:pt x="1073" y="1"/>
                  </a:moveTo>
                  <a:cubicBezTo>
                    <a:pt x="686" y="1"/>
                    <a:pt x="318" y="57"/>
                    <a:pt x="64" y="397"/>
                  </a:cubicBezTo>
                  <a:cubicBezTo>
                    <a:pt x="310" y="624"/>
                    <a:pt x="568" y="700"/>
                    <a:pt x="834" y="700"/>
                  </a:cubicBezTo>
                  <a:cubicBezTo>
                    <a:pt x="1350" y="700"/>
                    <a:pt x="1896" y="416"/>
                    <a:pt x="2448" y="416"/>
                  </a:cubicBezTo>
                  <a:cubicBezTo>
                    <a:pt x="2566" y="416"/>
                    <a:pt x="2684" y="429"/>
                    <a:pt x="2802" y="461"/>
                  </a:cubicBezTo>
                  <a:cubicBezTo>
                    <a:pt x="1401" y="1862"/>
                    <a:pt x="1337" y="3836"/>
                    <a:pt x="127" y="5237"/>
                  </a:cubicBezTo>
                  <a:cubicBezTo>
                    <a:pt x="0" y="5492"/>
                    <a:pt x="64" y="5746"/>
                    <a:pt x="255" y="5937"/>
                  </a:cubicBezTo>
                  <a:cubicBezTo>
                    <a:pt x="360" y="6043"/>
                    <a:pt x="504" y="6090"/>
                    <a:pt x="644" y="6090"/>
                  </a:cubicBezTo>
                  <a:cubicBezTo>
                    <a:pt x="758" y="6090"/>
                    <a:pt x="869" y="6058"/>
                    <a:pt x="955" y="6001"/>
                  </a:cubicBezTo>
                  <a:cubicBezTo>
                    <a:pt x="1528" y="5428"/>
                    <a:pt x="2420" y="5492"/>
                    <a:pt x="2993" y="5046"/>
                  </a:cubicBezTo>
                  <a:cubicBezTo>
                    <a:pt x="3273" y="4848"/>
                    <a:pt x="3455" y="4770"/>
                    <a:pt x="3574" y="4770"/>
                  </a:cubicBezTo>
                  <a:cubicBezTo>
                    <a:pt x="3917" y="4770"/>
                    <a:pt x="3743" y="5416"/>
                    <a:pt x="3885" y="5746"/>
                  </a:cubicBezTo>
                  <a:cubicBezTo>
                    <a:pt x="4012" y="5746"/>
                    <a:pt x="4140" y="5746"/>
                    <a:pt x="4267" y="5683"/>
                  </a:cubicBezTo>
                  <a:cubicBezTo>
                    <a:pt x="6368" y="4218"/>
                    <a:pt x="8279" y="2371"/>
                    <a:pt x="10635" y="1225"/>
                  </a:cubicBezTo>
                  <a:cubicBezTo>
                    <a:pt x="10890" y="1097"/>
                    <a:pt x="10954" y="652"/>
                    <a:pt x="11145" y="397"/>
                  </a:cubicBezTo>
                  <a:cubicBezTo>
                    <a:pt x="10540" y="79"/>
                    <a:pt x="9903" y="15"/>
                    <a:pt x="9258" y="15"/>
                  </a:cubicBezTo>
                  <a:cubicBezTo>
                    <a:pt x="8828" y="15"/>
                    <a:pt x="8395" y="43"/>
                    <a:pt x="7965" y="43"/>
                  </a:cubicBezTo>
                  <a:cubicBezTo>
                    <a:pt x="7750" y="43"/>
                    <a:pt x="7536" y="36"/>
                    <a:pt x="7324" y="15"/>
                  </a:cubicBezTo>
                  <a:lnTo>
                    <a:pt x="1656" y="15"/>
                  </a:lnTo>
                  <a:cubicBezTo>
                    <a:pt x="1465" y="15"/>
                    <a:pt x="1267" y="1"/>
                    <a:pt x="1073" y="1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1" name="Google Shape;25121;p32"/>
            <p:cNvSpPr/>
            <p:nvPr/>
          </p:nvSpPr>
          <p:spPr>
            <a:xfrm>
              <a:off x="5195900" y="2806400"/>
              <a:ext cx="84425" cy="51100"/>
            </a:xfrm>
            <a:custGeom>
              <a:avLst/>
              <a:gdLst/>
              <a:ahLst/>
              <a:cxnLst/>
              <a:rect l="l" t="t" r="r" b="b"/>
              <a:pathLst>
                <a:path w="3377" h="2044" extrusionOk="0">
                  <a:moveTo>
                    <a:pt x="872" y="1"/>
                  </a:moveTo>
                  <a:cubicBezTo>
                    <a:pt x="567" y="1"/>
                    <a:pt x="273" y="94"/>
                    <a:pt x="1" y="388"/>
                  </a:cubicBezTo>
                  <a:cubicBezTo>
                    <a:pt x="1" y="515"/>
                    <a:pt x="1" y="579"/>
                    <a:pt x="1" y="642"/>
                  </a:cubicBezTo>
                  <a:cubicBezTo>
                    <a:pt x="638" y="2044"/>
                    <a:pt x="1911" y="1852"/>
                    <a:pt x="3058" y="1916"/>
                  </a:cubicBezTo>
                  <a:cubicBezTo>
                    <a:pt x="3376" y="1279"/>
                    <a:pt x="3058" y="260"/>
                    <a:pt x="2803" y="260"/>
                  </a:cubicBezTo>
                  <a:cubicBezTo>
                    <a:pt x="2712" y="279"/>
                    <a:pt x="2621" y="286"/>
                    <a:pt x="2529" y="286"/>
                  </a:cubicBezTo>
                  <a:cubicBezTo>
                    <a:pt x="1973" y="286"/>
                    <a:pt x="1405" y="1"/>
                    <a:pt x="872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2" name="Google Shape;25122;p32"/>
            <p:cNvSpPr/>
            <p:nvPr/>
          </p:nvSpPr>
          <p:spPr>
            <a:xfrm>
              <a:off x="5175225" y="2816075"/>
              <a:ext cx="20700" cy="12775"/>
            </a:xfrm>
            <a:custGeom>
              <a:avLst/>
              <a:gdLst/>
              <a:ahLst/>
              <a:cxnLst/>
              <a:rect l="l" t="t" r="r" b="b"/>
              <a:pathLst>
                <a:path w="828" h="511" extrusionOk="0">
                  <a:moveTo>
                    <a:pt x="64" y="1"/>
                  </a:moveTo>
                  <a:cubicBezTo>
                    <a:pt x="0" y="319"/>
                    <a:pt x="255" y="510"/>
                    <a:pt x="509" y="510"/>
                  </a:cubicBezTo>
                  <a:cubicBezTo>
                    <a:pt x="764" y="447"/>
                    <a:pt x="828" y="255"/>
                    <a:pt x="828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3" name="Google Shape;25123;p32"/>
            <p:cNvSpPr/>
            <p:nvPr/>
          </p:nvSpPr>
          <p:spPr>
            <a:xfrm>
              <a:off x="4928450" y="26345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4" name="Google Shape;25124;p32"/>
            <p:cNvSpPr/>
            <p:nvPr/>
          </p:nvSpPr>
          <p:spPr>
            <a:xfrm>
              <a:off x="2536075" y="2165950"/>
              <a:ext cx="615600" cy="533725"/>
            </a:xfrm>
            <a:custGeom>
              <a:avLst/>
              <a:gdLst/>
              <a:ahLst/>
              <a:cxnLst/>
              <a:rect l="l" t="t" r="r" b="b"/>
              <a:pathLst>
                <a:path w="24624" h="21349" extrusionOk="0">
                  <a:moveTo>
                    <a:pt x="821" y="1"/>
                  </a:moveTo>
                  <a:cubicBezTo>
                    <a:pt x="393" y="1"/>
                    <a:pt x="0" y="336"/>
                    <a:pt x="296" y="978"/>
                  </a:cubicBezTo>
                  <a:cubicBezTo>
                    <a:pt x="551" y="1615"/>
                    <a:pt x="42" y="1997"/>
                    <a:pt x="42" y="2506"/>
                  </a:cubicBezTo>
                  <a:cubicBezTo>
                    <a:pt x="363" y="2748"/>
                    <a:pt x="711" y="2811"/>
                    <a:pt x="1065" y="2811"/>
                  </a:cubicBezTo>
                  <a:cubicBezTo>
                    <a:pt x="1459" y="2811"/>
                    <a:pt x="1862" y="2733"/>
                    <a:pt x="2249" y="2733"/>
                  </a:cubicBezTo>
                  <a:cubicBezTo>
                    <a:pt x="2617" y="2733"/>
                    <a:pt x="2971" y="2804"/>
                    <a:pt x="3290" y="3080"/>
                  </a:cubicBezTo>
                  <a:cubicBezTo>
                    <a:pt x="3162" y="3716"/>
                    <a:pt x="2207" y="3207"/>
                    <a:pt x="2271" y="3971"/>
                  </a:cubicBezTo>
                  <a:cubicBezTo>
                    <a:pt x="2430" y="4194"/>
                    <a:pt x="2669" y="4194"/>
                    <a:pt x="2915" y="4194"/>
                  </a:cubicBezTo>
                  <a:cubicBezTo>
                    <a:pt x="3162" y="4194"/>
                    <a:pt x="3417" y="4194"/>
                    <a:pt x="3608" y="4417"/>
                  </a:cubicBezTo>
                  <a:cubicBezTo>
                    <a:pt x="3413" y="4612"/>
                    <a:pt x="3145" y="4624"/>
                    <a:pt x="2867" y="4624"/>
                  </a:cubicBezTo>
                  <a:cubicBezTo>
                    <a:pt x="2828" y="4624"/>
                    <a:pt x="2788" y="4624"/>
                    <a:pt x="2748" y="4624"/>
                  </a:cubicBezTo>
                  <a:cubicBezTo>
                    <a:pt x="2430" y="4624"/>
                    <a:pt x="2111" y="4640"/>
                    <a:pt x="1889" y="4926"/>
                  </a:cubicBezTo>
                  <a:cubicBezTo>
                    <a:pt x="2174" y="5229"/>
                    <a:pt x="2477" y="5327"/>
                    <a:pt x="2786" y="5327"/>
                  </a:cubicBezTo>
                  <a:cubicBezTo>
                    <a:pt x="3367" y="5327"/>
                    <a:pt x="3968" y="4980"/>
                    <a:pt x="4514" y="4980"/>
                  </a:cubicBezTo>
                  <a:cubicBezTo>
                    <a:pt x="4780" y="4980"/>
                    <a:pt x="5033" y="5062"/>
                    <a:pt x="5264" y="5308"/>
                  </a:cubicBezTo>
                  <a:cubicBezTo>
                    <a:pt x="4945" y="7028"/>
                    <a:pt x="3926" y="8556"/>
                    <a:pt x="3672" y="10339"/>
                  </a:cubicBezTo>
                  <a:cubicBezTo>
                    <a:pt x="3608" y="10976"/>
                    <a:pt x="4372" y="11677"/>
                    <a:pt x="3544" y="12250"/>
                  </a:cubicBezTo>
                  <a:cubicBezTo>
                    <a:pt x="3544" y="12696"/>
                    <a:pt x="3926" y="13078"/>
                    <a:pt x="4372" y="13078"/>
                  </a:cubicBezTo>
                  <a:cubicBezTo>
                    <a:pt x="4575" y="13186"/>
                    <a:pt x="4747" y="13231"/>
                    <a:pt x="4898" y="13231"/>
                  </a:cubicBezTo>
                  <a:cubicBezTo>
                    <a:pt x="5456" y="13231"/>
                    <a:pt x="5731" y="12615"/>
                    <a:pt x="6283" y="12314"/>
                  </a:cubicBezTo>
                  <a:cubicBezTo>
                    <a:pt x="6920" y="11932"/>
                    <a:pt x="6792" y="11167"/>
                    <a:pt x="6856" y="10785"/>
                  </a:cubicBezTo>
                  <a:lnTo>
                    <a:pt x="6856" y="10785"/>
                  </a:lnTo>
                  <a:cubicBezTo>
                    <a:pt x="7938" y="12441"/>
                    <a:pt x="8002" y="14479"/>
                    <a:pt x="8193" y="16517"/>
                  </a:cubicBezTo>
                  <a:cubicBezTo>
                    <a:pt x="8260" y="16509"/>
                    <a:pt x="8321" y="16506"/>
                    <a:pt x="8379" y="16506"/>
                  </a:cubicBezTo>
                  <a:cubicBezTo>
                    <a:pt x="9312" y="16506"/>
                    <a:pt x="9100" y="17442"/>
                    <a:pt x="9340" y="17982"/>
                  </a:cubicBezTo>
                  <a:lnTo>
                    <a:pt x="9722" y="17982"/>
                  </a:lnTo>
                  <a:cubicBezTo>
                    <a:pt x="9884" y="17996"/>
                    <a:pt x="10051" y="18001"/>
                    <a:pt x="10220" y="18001"/>
                  </a:cubicBezTo>
                  <a:cubicBezTo>
                    <a:pt x="10488" y="18001"/>
                    <a:pt x="10760" y="17990"/>
                    <a:pt x="11028" y="17990"/>
                  </a:cubicBezTo>
                  <a:cubicBezTo>
                    <a:pt x="12056" y="17990"/>
                    <a:pt x="13001" y="18156"/>
                    <a:pt x="13224" y="19765"/>
                  </a:cubicBezTo>
                  <a:cubicBezTo>
                    <a:pt x="13288" y="20529"/>
                    <a:pt x="14243" y="20656"/>
                    <a:pt x="14816" y="20975"/>
                  </a:cubicBezTo>
                  <a:cubicBezTo>
                    <a:pt x="15261" y="21226"/>
                    <a:pt x="15671" y="21348"/>
                    <a:pt x="16028" y="21348"/>
                  </a:cubicBezTo>
                  <a:cubicBezTo>
                    <a:pt x="16845" y="21348"/>
                    <a:pt x="17383" y="20707"/>
                    <a:pt x="17427" y="19510"/>
                  </a:cubicBezTo>
                  <a:cubicBezTo>
                    <a:pt x="17427" y="18645"/>
                    <a:pt x="17793" y="18354"/>
                    <a:pt x="18476" y="18354"/>
                  </a:cubicBezTo>
                  <a:cubicBezTo>
                    <a:pt x="18548" y="18354"/>
                    <a:pt x="18623" y="18358"/>
                    <a:pt x="18701" y="18364"/>
                  </a:cubicBezTo>
                  <a:cubicBezTo>
                    <a:pt x="19709" y="18041"/>
                    <a:pt x="20743" y="17872"/>
                    <a:pt x="21770" y="17872"/>
                  </a:cubicBezTo>
                  <a:cubicBezTo>
                    <a:pt x="22365" y="17872"/>
                    <a:pt x="22957" y="17928"/>
                    <a:pt x="23541" y="18045"/>
                  </a:cubicBezTo>
                  <a:cubicBezTo>
                    <a:pt x="24051" y="17918"/>
                    <a:pt x="24624" y="17982"/>
                    <a:pt x="24560" y="17154"/>
                  </a:cubicBezTo>
                  <a:cubicBezTo>
                    <a:pt x="23350" y="15562"/>
                    <a:pt x="21885" y="14097"/>
                    <a:pt x="20229" y="12951"/>
                  </a:cubicBezTo>
                  <a:cubicBezTo>
                    <a:pt x="18765" y="11995"/>
                    <a:pt x="17427" y="10849"/>
                    <a:pt x="16154" y="9575"/>
                  </a:cubicBezTo>
                  <a:cubicBezTo>
                    <a:pt x="14371" y="7728"/>
                    <a:pt x="12715" y="5754"/>
                    <a:pt x="10804" y="3971"/>
                  </a:cubicBezTo>
                  <a:cubicBezTo>
                    <a:pt x="9785" y="3016"/>
                    <a:pt x="8448" y="2443"/>
                    <a:pt x="7747" y="1169"/>
                  </a:cubicBezTo>
                  <a:cubicBezTo>
                    <a:pt x="7238" y="914"/>
                    <a:pt x="6665" y="787"/>
                    <a:pt x="6092" y="787"/>
                  </a:cubicBezTo>
                  <a:cubicBezTo>
                    <a:pt x="4500" y="468"/>
                    <a:pt x="2780" y="978"/>
                    <a:pt x="1188" y="86"/>
                  </a:cubicBezTo>
                  <a:cubicBezTo>
                    <a:pt x="1073" y="29"/>
                    <a:pt x="946" y="1"/>
                    <a:pt x="821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5" name="Google Shape;25125;p32"/>
            <p:cNvSpPr/>
            <p:nvPr/>
          </p:nvSpPr>
          <p:spPr>
            <a:xfrm>
              <a:off x="2578500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6" name="Google Shape;25126;p32"/>
            <p:cNvSpPr/>
            <p:nvPr/>
          </p:nvSpPr>
          <p:spPr>
            <a:xfrm>
              <a:off x="730075" y="2831925"/>
              <a:ext cx="519050" cy="103650"/>
            </a:xfrm>
            <a:custGeom>
              <a:avLst/>
              <a:gdLst/>
              <a:ahLst/>
              <a:cxnLst/>
              <a:rect l="l" t="t" r="r" b="b"/>
              <a:pathLst>
                <a:path w="20762" h="4146" extrusionOk="0">
                  <a:moveTo>
                    <a:pt x="1871" y="1"/>
                  </a:moveTo>
                  <a:cubicBezTo>
                    <a:pt x="1324" y="1"/>
                    <a:pt x="783" y="48"/>
                    <a:pt x="255" y="131"/>
                  </a:cubicBezTo>
                  <a:cubicBezTo>
                    <a:pt x="0" y="1150"/>
                    <a:pt x="1019" y="1405"/>
                    <a:pt x="1401" y="2041"/>
                  </a:cubicBezTo>
                  <a:cubicBezTo>
                    <a:pt x="1592" y="2054"/>
                    <a:pt x="1781" y="2059"/>
                    <a:pt x="1968" y="2059"/>
                  </a:cubicBezTo>
                  <a:cubicBezTo>
                    <a:pt x="2716" y="2059"/>
                    <a:pt x="3439" y="1978"/>
                    <a:pt x="4203" y="1978"/>
                  </a:cubicBezTo>
                  <a:cubicBezTo>
                    <a:pt x="7190" y="1978"/>
                    <a:pt x="10135" y="2769"/>
                    <a:pt x="13139" y="2769"/>
                  </a:cubicBezTo>
                  <a:cubicBezTo>
                    <a:pt x="13850" y="2769"/>
                    <a:pt x="14565" y="2724"/>
                    <a:pt x="15285" y="2615"/>
                  </a:cubicBezTo>
                  <a:lnTo>
                    <a:pt x="15285" y="2615"/>
                  </a:lnTo>
                  <a:cubicBezTo>
                    <a:pt x="14902" y="3442"/>
                    <a:pt x="13947" y="2933"/>
                    <a:pt x="13629" y="3570"/>
                  </a:cubicBezTo>
                  <a:cubicBezTo>
                    <a:pt x="14011" y="3634"/>
                    <a:pt x="14457" y="3761"/>
                    <a:pt x="14775" y="3952"/>
                  </a:cubicBezTo>
                  <a:cubicBezTo>
                    <a:pt x="14898" y="4075"/>
                    <a:pt x="15075" y="4146"/>
                    <a:pt x="15270" y="4146"/>
                  </a:cubicBezTo>
                  <a:cubicBezTo>
                    <a:pt x="15377" y="4146"/>
                    <a:pt x="15490" y="4124"/>
                    <a:pt x="15603" y="4079"/>
                  </a:cubicBezTo>
                  <a:cubicBezTo>
                    <a:pt x="16367" y="3379"/>
                    <a:pt x="17386" y="2997"/>
                    <a:pt x="18469" y="2997"/>
                  </a:cubicBezTo>
                  <a:cubicBezTo>
                    <a:pt x="19870" y="2806"/>
                    <a:pt x="20761" y="2105"/>
                    <a:pt x="20507" y="513"/>
                  </a:cubicBezTo>
                  <a:lnTo>
                    <a:pt x="20124" y="513"/>
                  </a:lnTo>
                  <a:cubicBezTo>
                    <a:pt x="19954" y="627"/>
                    <a:pt x="19834" y="842"/>
                    <a:pt x="19675" y="842"/>
                  </a:cubicBezTo>
                  <a:cubicBezTo>
                    <a:pt x="19656" y="842"/>
                    <a:pt x="19636" y="838"/>
                    <a:pt x="19615" y="831"/>
                  </a:cubicBezTo>
                  <a:cubicBezTo>
                    <a:pt x="18071" y="868"/>
                    <a:pt x="16548" y="905"/>
                    <a:pt x="15021" y="905"/>
                  </a:cubicBezTo>
                  <a:cubicBezTo>
                    <a:pt x="13904" y="905"/>
                    <a:pt x="12785" y="885"/>
                    <a:pt x="11655" y="831"/>
                  </a:cubicBezTo>
                  <a:cubicBezTo>
                    <a:pt x="10190" y="640"/>
                    <a:pt x="8661" y="513"/>
                    <a:pt x="7197" y="513"/>
                  </a:cubicBezTo>
                  <a:cubicBezTo>
                    <a:pt x="7005" y="524"/>
                    <a:pt x="6813" y="530"/>
                    <a:pt x="6622" y="530"/>
                  </a:cubicBezTo>
                  <a:cubicBezTo>
                    <a:pt x="5732" y="530"/>
                    <a:pt x="4851" y="416"/>
                    <a:pt x="4012" y="258"/>
                  </a:cubicBezTo>
                  <a:cubicBezTo>
                    <a:pt x="3295" y="79"/>
                    <a:pt x="2577" y="1"/>
                    <a:pt x="1871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7" name="Google Shape;25127;p32"/>
            <p:cNvSpPr/>
            <p:nvPr/>
          </p:nvSpPr>
          <p:spPr>
            <a:xfrm>
              <a:off x="488075" y="2729800"/>
              <a:ext cx="277050" cy="153175"/>
            </a:xfrm>
            <a:custGeom>
              <a:avLst/>
              <a:gdLst/>
              <a:ahLst/>
              <a:cxnLst/>
              <a:rect l="l" t="t" r="r" b="b"/>
              <a:pathLst>
                <a:path w="11082" h="6127" extrusionOk="0">
                  <a:moveTo>
                    <a:pt x="1305" y="1"/>
                  </a:moveTo>
                  <a:cubicBezTo>
                    <a:pt x="1231" y="1"/>
                    <a:pt x="1157" y="5"/>
                    <a:pt x="1083" y="13"/>
                  </a:cubicBezTo>
                  <a:lnTo>
                    <a:pt x="0" y="76"/>
                  </a:lnTo>
                  <a:cubicBezTo>
                    <a:pt x="701" y="1414"/>
                    <a:pt x="2293" y="1541"/>
                    <a:pt x="3376" y="2305"/>
                  </a:cubicBezTo>
                  <a:cubicBezTo>
                    <a:pt x="4968" y="3898"/>
                    <a:pt x="7069" y="4598"/>
                    <a:pt x="9107" y="5362"/>
                  </a:cubicBezTo>
                  <a:lnTo>
                    <a:pt x="10317" y="5744"/>
                  </a:lnTo>
                  <a:lnTo>
                    <a:pt x="10699" y="6126"/>
                  </a:lnTo>
                  <a:lnTo>
                    <a:pt x="11081" y="6126"/>
                  </a:lnTo>
                  <a:cubicBezTo>
                    <a:pt x="11081" y="5235"/>
                    <a:pt x="10190" y="4916"/>
                    <a:pt x="9935" y="4216"/>
                  </a:cubicBezTo>
                  <a:cubicBezTo>
                    <a:pt x="7451" y="3070"/>
                    <a:pt x="4968" y="2051"/>
                    <a:pt x="2675" y="459"/>
                  </a:cubicBezTo>
                  <a:cubicBezTo>
                    <a:pt x="2287" y="181"/>
                    <a:pt x="1802" y="1"/>
                    <a:pt x="1305" y="1"/>
                  </a:cubicBezTo>
                  <a:close/>
                </a:path>
              </a:pathLst>
            </a:custGeom>
            <a:solidFill>
              <a:srgbClr val="DC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8" name="Google Shape;25128;p32"/>
            <p:cNvSpPr/>
            <p:nvPr/>
          </p:nvSpPr>
          <p:spPr>
            <a:xfrm>
              <a:off x="1204525" y="2834875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104" y="1"/>
                  </a:moveTo>
                  <a:cubicBezTo>
                    <a:pt x="68" y="1"/>
                    <a:pt x="34" y="5"/>
                    <a:pt x="0" y="13"/>
                  </a:cubicBezTo>
                  <a:cubicBezTo>
                    <a:pt x="111" y="234"/>
                    <a:pt x="366" y="407"/>
                    <a:pt x="639" y="407"/>
                  </a:cubicBezTo>
                  <a:cubicBezTo>
                    <a:pt x="681" y="407"/>
                    <a:pt x="723" y="403"/>
                    <a:pt x="764" y="395"/>
                  </a:cubicBezTo>
                  <a:cubicBezTo>
                    <a:pt x="598" y="174"/>
                    <a:pt x="336" y="1"/>
                    <a:pt x="104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9" name="Google Shape;25129;p32"/>
            <p:cNvSpPr/>
            <p:nvPr/>
          </p:nvSpPr>
          <p:spPr>
            <a:xfrm>
              <a:off x="6485500" y="2892175"/>
              <a:ext cx="304125" cy="76775"/>
            </a:xfrm>
            <a:custGeom>
              <a:avLst/>
              <a:gdLst/>
              <a:ahLst/>
              <a:cxnLst/>
              <a:rect l="l" t="t" r="r" b="b"/>
              <a:pathLst>
                <a:path w="12165" h="3071" extrusionOk="0">
                  <a:moveTo>
                    <a:pt x="12006" y="0"/>
                  </a:moveTo>
                  <a:cubicBezTo>
                    <a:pt x="11395" y="0"/>
                    <a:pt x="11024" y="600"/>
                    <a:pt x="10413" y="600"/>
                  </a:cubicBezTo>
                  <a:cubicBezTo>
                    <a:pt x="10362" y="600"/>
                    <a:pt x="10309" y="596"/>
                    <a:pt x="10254" y="587"/>
                  </a:cubicBezTo>
                  <a:cubicBezTo>
                    <a:pt x="9871" y="547"/>
                    <a:pt x="9489" y="532"/>
                    <a:pt x="9105" y="532"/>
                  </a:cubicBezTo>
                  <a:cubicBezTo>
                    <a:pt x="7914" y="532"/>
                    <a:pt x="6716" y="677"/>
                    <a:pt x="5496" y="677"/>
                  </a:cubicBezTo>
                  <a:cubicBezTo>
                    <a:pt x="5216" y="677"/>
                    <a:pt x="4933" y="669"/>
                    <a:pt x="4650" y="650"/>
                  </a:cubicBezTo>
                  <a:cubicBezTo>
                    <a:pt x="4077" y="619"/>
                    <a:pt x="3456" y="475"/>
                    <a:pt x="2843" y="475"/>
                  </a:cubicBezTo>
                  <a:cubicBezTo>
                    <a:pt x="2230" y="475"/>
                    <a:pt x="1625" y="619"/>
                    <a:pt x="1084" y="1160"/>
                  </a:cubicBezTo>
                  <a:cubicBezTo>
                    <a:pt x="1" y="1478"/>
                    <a:pt x="1" y="1478"/>
                    <a:pt x="701" y="2306"/>
                  </a:cubicBezTo>
                  <a:cubicBezTo>
                    <a:pt x="1147" y="2561"/>
                    <a:pt x="1593" y="2625"/>
                    <a:pt x="1848" y="3070"/>
                  </a:cubicBezTo>
                  <a:lnTo>
                    <a:pt x="2230" y="3070"/>
                  </a:lnTo>
                  <a:cubicBezTo>
                    <a:pt x="2994" y="2911"/>
                    <a:pt x="3758" y="2832"/>
                    <a:pt x="4522" y="2832"/>
                  </a:cubicBezTo>
                  <a:cubicBezTo>
                    <a:pt x="5287" y="2832"/>
                    <a:pt x="6051" y="2911"/>
                    <a:pt x="6815" y="3070"/>
                  </a:cubicBezTo>
                  <a:lnTo>
                    <a:pt x="7197" y="3070"/>
                  </a:lnTo>
                  <a:cubicBezTo>
                    <a:pt x="7516" y="2688"/>
                    <a:pt x="8025" y="3007"/>
                    <a:pt x="8344" y="2688"/>
                  </a:cubicBezTo>
                  <a:cubicBezTo>
                    <a:pt x="8703" y="1655"/>
                    <a:pt x="8777" y="1350"/>
                    <a:pt x="9282" y="1350"/>
                  </a:cubicBezTo>
                  <a:cubicBezTo>
                    <a:pt x="9493" y="1350"/>
                    <a:pt x="9778" y="1403"/>
                    <a:pt x="10190" y="1478"/>
                  </a:cubicBezTo>
                  <a:cubicBezTo>
                    <a:pt x="10461" y="1517"/>
                    <a:pt x="10690" y="1540"/>
                    <a:pt x="10885" y="1540"/>
                  </a:cubicBezTo>
                  <a:cubicBezTo>
                    <a:pt x="11657" y="1540"/>
                    <a:pt x="11911" y="1182"/>
                    <a:pt x="12165" y="14"/>
                  </a:cubicBezTo>
                  <a:cubicBezTo>
                    <a:pt x="12110" y="4"/>
                    <a:pt x="12057" y="0"/>
                    <a:pt x="12006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0" name="Google Shape;25130;p32"/>
            <p:cNvSpPr/>
            <p:nvPr/>
          </p:nvSpPr>
          <p:spPr>
            <a:xfrm>
              <a:off x="6741850" y="2968925"/>
              <a:ext cx="85975" cy="41950"/>
            </a:xfrm>
            <a:custGeom>
              <a:avLst/>
              <a:gdLst/>
              <a:ahLst/>
              <a:cxnLst/>
              <a:rect l="l" t="t" r="r" b="b"/>
              <a:pathLst>
                <a:path w="3439" h="1678" extrusionOk="0">
                  <a:moveTo>
                    <a:pt x="764" y="0"/>
                  </a:moveTo>
                  <a:cubicBezTo>
                    <a:pt x="318" y="446"/>
                    <a:pt x="0" y="892"/>
                    <a:pt x="764" y="1274"/>
                  </a:cubicBezTo>
                  <a:cubicBezTo>
                    <a:pt x="1273" y="1548"/>
                    <a:pt x="1830" y="1678"/>
                    <a:pt x="2391" y="1678"/>
                  </a:cubicBezTo>
                  <a:cubicBezTo>
                    <a:pt x="2743" y="1678"/>
                    <a:pt x="3096" y="1627"/>
                    <a:pt x="3439" y="1529"/>
                  </a:cubicBezTo>
                  <a:cubicBezTo>
                    <a:pt x="2484" y="1210"/>
                    <a:pt x="1528" y="701"/>
                    <a:pt x="764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1" name="Google Shape;25131;p32"/>
            <p:cNvSpPr/>
            <p:nvPr/>
          </p:nvSpPr>
          <p:spPr>
            <a:xfrm>
              <a:off x="6700450" y="2949075"/>
              <a:ext cx="60525" cy="19875"/>
            </a:xfrm>
            <a:custGeom>
              <a:avLst/>
              <a:gdLst/>
              <a:ahLst/>
              <a:cxnLst/>
              <a:rect l="l" t="t" r="r" b="b"/>
              <a:pathLst>
                <a:path w="2421" h="795" extrusionOk="0">
                  <a:moveTo>
                    <a:pt x="945" y="1"/>
                  </a:moveTo>
                  <a:cubicBezTo>
                    <a:pt x="696" y="1"/>
                    <a:pt x="428" y="112"/>
                    <a:pt x="128" y="412"/>
                  </a:cubicBezTo>
                  <a:cubicBezTo>
                    <a:pt x="128" y="412"/>
                    <a:pt x="64" y="476"/>
                    <a:pt x="0" y="540"/>
                  </a:cubicBezTo>
                  <a:cubicBezTo>
                    <a:pt x="0" y="667"/>
                    <a:pt x="0" y="731"/>
                    <a:pt x="128" y="794"/>
                  </a:cubicBezTo>
                  <a:lnTo>
                    <a:pt x="2420" y="794"/>
                  </a:lnTo>
                  <a:cubicBezTo>
                    <a:pt x="1940" y="532"/>
                    <a:pt x="1489" y="1"/>
                    <a:pt x="945" y="1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2" name="Google Shape;25132;p32"/>
            <p:cNvSpPr/>
            <p:nvPr/>
          </p:nvSpPr>
          <p:spPr>
            <a:xfrm>
              <a:off x="6667000" y="2959300"/>
              <a:ext cx="36650" cy="9650"/>
            </a:xfrm>
            <a:custGeom>
              <a:avLst/>
              <a:gdLst/>
              <a:ahLst/>
              <a:cxnLst/>
              <a:rect l="l" t="t" r="r" b="b"/>
              <a:pathLst>
                <a:path w="1466" h="386" extrusionOk="0">
                  <a:moveTo>
                    <a:pt x="852" y="0"/>
                  </a:moveTo>
                  <a:cubicBezTo>
                    <a:pt x="513" y="0"/>
                    <a:pt x="199" y="39"/>
                    <a:pt x="1" y="385"/>
                  </a:cubicBezTo>
                  <a:lnTo>
                    <a:pt x="1466" y="385"/>
                  </a:lnTo>
                  <a:lnTo>
                    <a:pt x="1466" y="3"/>
                  </a:lnTo>
                  <a:lnTo>
                    <a:pt x="1147" y="3"/>
                  </a:lnTo>
                  <a:cubicBezTo>
                    <a:pt x="1048" y="3"/>
                    <a:pt x="949" y="0"/>
                    <a:pt x="852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3" name="Google Shape;25133;p32"/>
            <p:cNvSpPr/>
            <p:nvPr/>
          </p:nvSpPr>
          <p:spPr>
            <a:xfrm>
              <a:off x="551750" y="2787425"/>
              <a:ext cx="164025" cy="76450"/>
            </a:xfrm>
            <a:custGeom>
              <a:avLst/>
              <a:gdLst/>
              <a:ahLst/>
              <a:cxnLst/>
              <a:rect l="l" t="t" r="r" b="b"/>
              <a:pathLst>
                <a:path w="6561" h="3058" extrusionOk="0">
                  <a:moveTo>
                    <a:pt x="892" y="0"/>
                  </a:moveTo>
                  <a:lnTo>
                    <a:pt x="1" y="1019"/>
                  </a:lnTo>
                  <a:cubicBezTo>
                    <a:pt x="161" y="1339"/>
                    <a:pt x="455" y="1481"/>
                    <a:pt x="771" y="1481"/>
                  </a:cubicBezTo>
                  <a:cubicBezTo>
                    <a:pt x="832" y="1481"/>
                    <a:pt x="894" y="1475"/>
                    <a:pt x="956" y="1465"/>
                  </a:cubicBezTo>
                  <a:cubicBezTo>
                    <a:pt x="1317" y="1414"/>
                    <a:pt x="1580" y="1376"/>
                    <a:pt x="1782" y="1376"/>
                  </a:cubicBezTo>
                  <a:cubicBezTo>
                    <a:pt x="2330" y="1376"/>
                    <a:pt x="2431" y="1652"/>
                    <a:pt x="2803" y="2675"/>
                  </a:cubicBezTo>
                  <a:lnTo>
                    <a:pt x="6560" y="3057"/>
                  </a:lnTo>
                  <a:cubicBezTo>
                    <a:pt x="4713" y="1975"/>
                    <a:pt x="2803" y="956"/>
                    <a:pt x="892" y="0"/>
                  </a:cubicBezTo>
                  <a:close/>
                </a:path>
              </a:pathLst>
            </a:custGeom>
            <a:solidFill>
              <a:srgbClr val="F25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4" name="Google Shape;25134;p32"/>
            <p:cNvSpPr/>
            <p:nvPr/>
          </p:nvSpPr>
          <p:spPr>
            <a:xfrm>
              <a:off x="74600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5" name="Google Shape;25135;p32"/>
            <p:cNvSpPr/>
            <p:nvPr/>
          </p:nvSpPr>
          <p:spPr>
            <a:xfrm>
              <a:off x="5348750" y="2902050"/>
              <a:ext cx="38225" cy="19500"/>
            </a:xfrm>
            <a:custGeom>
              <a:avLst/>
              <a:gdLst/>
              <a:ahLst/>
              <a:cxnLst/>
              <a:rect l="l" t="t" r="r" b="b"/>
              <a:pathLst>
                <a:path w="1529" h="780" extrusionOk="0">
                  <a:moveTo>
                    <a:pt x="1529" y="1"/>
                  </a:moveTo>
                  <a:cubicBezTo>
                    <a:pt x="892" y="1"/>
                    <a:pt x="319" y="319"/>
                    <a:pt x="1" y="765"/>
                  </a:cubicBezTo>
                  <a:cubicBezTo>
                    <a:pt x="93" y="774"/>
                    <a:pt x="185" y="779"/>
                    <a:pt x="274" y="779"/>
                  </a:cubicBezTo>
                  <a:cubicBezTo>
                    <a:pt x="799" y="779"/>
                    <a:pt x="1257" y="599"/>
                    <a:pt x="1529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6" name="Google Shape;25136;p32"/>
            <p:cNvSpPr/>
            <p:nvPr/>
          </p:nvSpPr>
          <p:spPr>
            <a:xfrm>
              <a:off x="6493475" y="2885825"/>
              <a:ext cx="296150" cy="35350"/>
            </a:xfrm>
            <a:custGeom>
              <a:avLst/>
              <a:gdLst/>
              <a:ahLst/>
              <a:cxnLst/>
              <a:rect l="l" t="t" r="r" b="b"/>
              <a:pathLst>
                <a:path w="11846" h="1414" extrusionOk="0">
                  <a:moveTo>
                    <a:pt x="11477" y="0"/>
                  </a:moveTo>
                  <a:cubicBezTo>
                    <a:pt x="11468" y="0"/>
                    <a:pt x="11463" y="4"/>
                    <a:pt x="11463" y="13"/>
                  </a:cubicBezTo>
                  <a:cubicBezTo>
                    <a:pt x="10766" y="579"/>
                    <a:pt x="10010" y="669"/>
                    <a:pt x="9254" y="669"/>
                  </a:cubicBezTo>
                  <a:cubicBezTo>
                    <a:pt x="8906" y="669"/>
                    <a:pt x="8557" y="650"/>
                    <a:pt x="8216" y="650"/>
                  </a:cubicBezTo>
                  <a:lnTo>
                    <a:pt x="1529" y="650"/>
                  </a:lnTo>
                  <a:cubicBezTo>
                    <a:pt x="1306" y="459"/>
                    <a:pt x="1035" y="363"/>
                    <a:pt x="765" y="363"/>
                  </a:cubicBezTo>
                  <a:cubicBezTo>
                    <a:pt x="494" y="363"/>
                    <a:pt x="223" y="459"/>
                    <a:pt x="0" y="650"/>
                  </a:cubicBezTo>
                  <a:lnTo>
                    <a:pt x="828" y="1414"/>
                  </a:lnTo>
                  <a:cubicBezTo>
                    <a:pt x="1147" y="1223"/>
                    <a:pt x="1529" y="1095"/>
                    <a:pt x="1847" y="1032"/>
                  </a:cubicBezTo>
                  <a:cubicBezTo>
                    <a:pt x="2597" y="1107"/>
                    <a:pt x="3348" y="1132"/>
                    <a:pt x="4098" y="1132"/>
                  </a:cubicBezTo>
                  <a:cubicBezTo>
                    <a:pt x="5654" y="1132"/>
                    <a:pt x="7211" y="1023"/>
                    <a:pt x="8767" y="1023"/>
                  </a:cubicBezTo>
                  <a:cubicBezTo>
                    <a:pt x="9008" y="1023"/>
                    <a:pt x="9249" y="1026"/>
                    <a:pt x="9489" y="1032"/>
                  </a:cubicBezTo>
                  <a:cubicBezTo>
                    <a:pt x="9572" y="1038"/>
                    <a:pt x="9655" y="1041"/>
                    <a:pt x="9739" y="1041"/>
                  </a:cubicBezTo>
                  <a:cubicBezTo>
                    <a:pt x="10493" y="1041"/>
                    <a:pt x="11272" y="783"/>
                    <a:pt x="11846" y="268"/>
                  </a:cubicBezTo>
                  <a:cubicBezTo>
                    <a:pt x="11736" y="158"/>
                    <a:pt x="11531" y="0"/>
                    <a:pt x="11477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7" name="Google Shape;25137;p32"/>
            <p:cNvSpPr/>
            <p:nvPr/>
          </p:nvSpPr>
          <p:spPr>
            <a:xfrm>
              <a:off x="6397950" y="2666200"/>
              <a:ext cx="61500" cy="73700"/>
            </a:xfrm>
            <a:custGeom>
              <a:avLst/>
              <a:gdLst/>
              <a:ahLst/>
              <a:cxnLst/>
              <a:rect l="l" t="t" r="r" b="b"/>
              <a:pathLst>
                <a:path w="2460" h="2948" extrusionOk="0">
                  <a:moveTo>
                    <a:pt x="1135" y="1"/>
                  </a:moveTo>
                  <a:cubicBezTo>
                    <a:pt x="904" y="1"/>
                    <a:pt x="552" y="103"/>
                    <a:pt x="0" y="264"/>
                  </a:cubicBezTo>
                  <a:cubicBezTo>
                    <a:pt x="446" y="1347"/>
                    <a:pt x="1338" y="2047"/>
                    <a:pt x="1911" y="2939"/>
                  </a:cubicBezTo>
                  <a:cubicBezTo>
                    <a:pt x="1935" y="2931"/>
                    <a:pt x="1964" y="2928"/>
                    <a:pt x="1995" y="2928"/>
                  </a:cubicBezTo>
                  <a:cubicBezTo>
                    <a:pt x="2075" y="2928"/>
                    <a:pt x="2171" y="2948"/>
                    <a:pt x="2250" y="2948"/>
                  </a:cubicBezTo>
                  <a:cubicBezTo>
                    <a:pt x="2377" y="2948"/>
                    <a:pt x="2460" y="2895"/>
                    <a:pt x="2357" y="2620"/>
                  </a:cubicBezTo>
                  <a:cubicBezTo>
                    <a:pt x="2229" y="2111"/>
                    <a:pt x="1720" y="1729"/>
                    <a:pt x="1656" y="1219"/>
                  </a:cubicBezTo>
                  <a:cubicBezTo>
                    <a:pt x="1575" y="324"/>
                    <a:pt x="1545" y="1"/>
                    <a:pt x="1135" y="1"/>
                  </a:cubicBezTo>
                  <a:close/>
                </a:path>
              </a:pathLst>
            </a:custGeom>
            <a:solidFill>
              <a:srgbClr val="F1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8" name="Google Shape;25138;p32"/>
            <p:cNvSpPr/>
            <p:nvPr/>
          </p:nvSpPr>
          <p:spPr>
            <a:xfrm>
              <a:off x="2779100" y="2590450"/>
              <a:ext cx="749900" cy="254325"/>
            </a:xfrm>
            <a:custGeom>
              <a:avLst/>
              <a:gdLst/>
              <a:ahLst/>
              <a:cxnLst/>
              <a:rect l="l" t="t" r="r" b="b"/>
              <a:pathLst>
                <a:path w="29996" h="10173" extrusionOk="0">
                  <a:moveTo>
                    <a:pt x="2682" y="1"/>
                  </a:moveTo>
                  <a:cubicBezTo>
                    <a:pt x="2618" y="1"/>
                    <a:pt x="2568" y="31"/>
                    <a:pt x="2548" y="110"/>
                  </a:cubicBezTo>
                  <a:cubicBezTo>
                    <a:pt x="2356" y="632"/>
                    <a:pt x="2128" y="798"/>
                    <a:pt x="1880" y="798"/>
                  </a:cubicBezTo>
                  <a:cubicBezTo>
                    <a:pt x="1553" y="798"/>
                    <a:pt x="1191" y="510"/>
                    <a:pt x="829" y="365"/>
                  </a:cubicBezTo>
                  <a:cubicBezTo>
                    <a:pt x="783" y="349"/>
                    <a:pt x="739" y="342"/>
                    <a:pt x="696" y="342"/>
                  </a:cubicBezTo>
                  <a:cubicBezTo>
                    <a:pt x="386" y="342"/>
                    <a:pt x="169" y="721"/>
                    <a:pt x="1" y="1002"/>
                  </a:cubicBezTo>
                  <a:cubicBezTo>
                    <a:pt x="160" y="1267"/>
                    <a:pt x="407" y="1400"/>
                    <a:pt x="670" y="1400"/>
                  </a:cubicBezTo>
                  <a:cubicBezTo>
                    <a:pt x="722" y="1400"/>
                    <a:pt x="775" y="1394"/>
                    <a:pt x="829" y="1384"/>
                  </a:cubicBezTo>
                  <a:lnTo>
                    <a:pt x="1211" y="1766"/>
                  </a:lnTo>
                  <a:lnTo>
                    <a:pt x="1593" y="2148"/>
                  </a:lnTo>
                  <a:cubicBezTo>
                    <a:pt x="1720" y="2275"/>
                    <a:pt x="1784" y="2403"/>
                    <a:pt x="1911" y="2530"/>
                  </a:cubicBezTo>
                  <a:lnTo>
                    <a:pt x="2293" y="2530"/>
                  </a:lnTo>
                  <a:cubicBezTo>
                    <a:pt x="2357" y="2530"/>
                    <a:pt x="2357" y="2530"/>
                    <a:pt x="2421" y="2657"/>
                  </a:cubicBezTo>
                  <a:cubicBezTo>
                    <a:pt x="2484" y="2721"/>
                    <a:pt x="2421" y="2785"/>
                    <a:pt x="2357" y="2912"/>
                  </a:cubicBezTo>
                  <a:cubicBezTo>
                    <a:pt x="4013" y="4122"/>
                    <a:pt x="5669" y="5459"/>
                    <a:pt x="7452" y="6542"/>
                  </a:cubicBezTo>
                  <a:cubicBezTo>
                    <a:pt x="9044" y="7561"/>
                    <a:pt x="10254" y="9089"/>
                    <a:pt x="12228" y="9344"/>
                  </a:cubicBezTo>
                  <a:cubicBezTo>
                    <a:pt x="14775" y="9790"/>
                    <a:pt x="17323" y="10045"/>
                    <a:pt x="19870" y="10172"/>
                  </a:cubicBezTo>
                  <a:lnTo>
                    <a:pt x="29996" y="10172"/>
                  </a:lnTo>
                  <a:lnTo>
                    <a:pt x="29423" y="9408"/>
                  </a:lnTo>
                  <a:cubicBezTo>
                    <a:pt x="27385" y="7879"/>
                    <a:pt x="25219" y="6606"/>
                    <a:pt x="22927" y="5587"/>
                  </a:cubicBezTo>
                  <a:cubicBezTo>
                    <a:pt x="20316" y="4186"/>
                    <a:pt x="17832" y="2466"/>
                    <a:pt x="15603" y="492"/>
                  </a:cubicBezTo>
                  <a:cubicBezTo>
                    <a:pt x="15476" y="301"/>
                    <a:pt x="15157" y="301"/>
                    <a:pt x="14903" y="237"/>
                  </a:cubicBezTo>
                  <a:cubicBezTo>
                    <a:pt x="14648" y="683"/>
                    <a:pt x="14138" y="619"/>
                    <a:pt x="13693" y="683"/>
                  </a:cubicBezTo>
                  <a:cubicBezTo>
                    <a:pt x="14266" y="2020"/>
                    <a:pt x="15476" y="2912"/>
                    <a:pt x="16304" y="4122"/>
                  </a:cubicBezTo>
                  <a:cubicBezTo>
                    <a:pt x="16877" y="4759"/>
                    <a:pt x="16941" y="5650"/>
                    <a:pt x="16558" y="6415"/>
                  </a:cubicBezTo>
                  <a:cubicBezTo>
                    <a:pt x="16220" y="7092"/>
                    <a:pt x="15531" y="7519"/>
                    <a:pt x="14803" y="7519"/>
                  </a:cubicBezTo>
                  <a:cubicBezTo>
                    <a:pt x="14709" y="7519"/>
                    <a:pt x="14615" y="7512"/>
                    <a:pt x="14521" y="7497"/>
                  </a:cubicBezTo>
                  <a:cubicBezTo>
                    <a:pt x="13693" y="7497"/>
                    <a:pt x="12865" y="7306"/>
                    <a:pt x="12101" y="6924"/>
                  </a:cubicBezTo>
                  <a:cubicBezTo>
                    <a:pt x="9808" y="5650"/>
                    <a:pt x="8471" y="3867"/>
                    <a:pt x="8853" y="1129"/>
                  </a:cubicBezTo>
                  <a:lnTo>
                    <a:pt x="8853" y="1129"/>
                  </a:lnTo>
                  <a:cubicBezTo>
                    <a:pt x="8836" y="1132"/>
                    <a:pt x="8817" y="1134"/>
                    <a:pt x="8799" y="1134"/>
                  </a:cubicBezTo>
                  <a:cubicBezTo>
                    <a:pt x="8577" y="1134"/>
                    <a:pt x="8244" y="916"/>
                    <a:pt x="7994" y="916"/>
                  </a:cubicBezTo>
                  <a:cubicBezTo>
                    <a:pt x="7870" y="916"/>
                    <a:pt x="7766" y="969"/>
                    <a:pt x="7706" y="1129"/>
                  </a:cubicBezTo>
                  <a:cubicBezTo>
                    <a:pt x="7515" y="1638"/>
                    <a:pt x="6687" y="1829"/>
                    <a:pt x="7133" y="2594"/>
                  </a:cubicBezTo>
                  <a:cubicBezTo>
                    <a:pt x="7324" y="2912"/>
                    <a:pt x="7770" y="3294"/>
                    <a:pt x="7197" y="3676"/>
                  </a:cubicBezTo>
                  <a:cubicBezTo>
                    <a:pt x="6919" y="3954"/>
                    <a:pt x="6543" y="4108"/>
                    <a:pt x="6160" y="4108"/>
                  </a:cubicBezTo>
                  <a:cubicBezTo>
                    <a:pt x="5928" y="4108"/>
                    <a:pt x="5694" y="4051"/>
                    <a:pt x="5477" y="3931"/>
                  </a:cubicBezTo>
                  <a:cubicBezTo>
                    <a:pt x="4586" y="3230"/>
                    <a:pt x="3503" y="2848"/>
                    <a:pt x="3503" y="1511"/>
                  </a:cubicBezTo>
                  <a:cubicBezTo>
                    <a:pt x="3567" y="1065"/>
                    <a:pt x="3440" y="619"/>
                    <a:pt x="3121" y="237"/>
                  </a:cubicBezTo>
                  <a:cubicBezTo>
                    <a:pt x="3033" y="149"/>
                    <a:pt x="2824" y="1"/>
                    <a:pt x="2682" y="1"/>
                  </a:cubicBezTo>
                  <a:close/>
                </a:path>
              </a:pathLst>
            </a:custGeom>
            <a:solidFill>
              <a:srgbClr val="FB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9" name="Google Shape;25139;p32"/>
            <p:cNvSpPr/>
            <p:nvPr/>
          </p:nvSpPr>
          <p:spPr>
            <a:xfrm>
              <a:off x="3352250" y="2701450"/>
              <a:ext cx="191075" cy="124225"/>
            </a:xfrm>
            <a:custGeom>
              <a:avLst/>
              <a:gdLst/>
              <a:ahLst/>
              <a:cxnLst/>
              <a:rect l="l" t="t" r="r" b="b"/>
              <a:pathLst>
                <a:path w="7643" h="4969" extrusionOk="0">
                  <a:moveTo>
                    <a:pt x="383" y="0"/>
                  </a:moveTo>
                  <a:lnTo>
                    <a:pt x="383" y="765"/>
                  </a:lnTo>
                  <a:cubicBezTo>
                    <a:pt x="574" y="765"/>
                    <a:pt x="574" y="892"/>
                    <a:pt x="447" y="892"/>
                  </a:cubicBezTo>
                  <a:cubicBezTo>
                    <a:pt x="433" y="892"/>
                    <a:pt x="421" y="892"/>
                    <a:pt x="410" y="893"/>
                  </a:cubicBezTo>
                  <a:lnTo>
                    <a:pt x="410" y="893"/>
                  </a:lnTo>
                  <a:cubicBezTo>
                    <a:pt x="419" y="869"/>
                    <a:pt x="415" y="829"/>
                    <a:pt x="383" y="765"/>
                  </a:cubicBezTo>
                  <a:lnTo>
                    <a:pt x="383" y="765"/>
                  </a:lnTo>
                  <a:lnTo>
                    <a:pt x="1" y="1147"/>
                  </a:lnTo>
                  <a:cubicBezTo>
                    <a:pt x="1911" y="2803"/>
                    <a:pt x="4077" y="4140"/>
                    <a:pt x="6497" y="4968"/>
                  </a:cubicBezTo>
                  <a:cubicBezTo>
                    <a:pt x="6565" y="4968"/>
                    <a:pt x="6634" y="4969"/>
                    <a:pt x="6702" y="4969"/>
                  </a:cubicBezTo>
                  <a:cubicBezTo>
                    <a:pt x="7150" y="4969"/>
                    <a:pt x="7588" y="4921"/>
                    <a:pt x="7643" y="4204"/>
                  </a:cubicBezTo>
                  <a:cubicBezTo>
                    <a:pt x="6497" y="3567"/>
                    <a:pt x="5350" y="2930"/>
                    <a:pt x="4140" y="2357"/>
                  </a:cubicBezTo>
                  <a:cubicBezTo>
                    <a:pt x="2867" y="1593"/>
                    <a:pt x="1911" y="319"/>
                    <a:pt x="383" y="0"/>
                  </a:cubicBezTo>
                  <a:close/>
                </a:path>
              </a:pathLst>
            </a:custGeom>
            <a:solidFill>
              <a:srgbClr val="DA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0" name="Google Shape;25140;p32"/>
            <p:cNvSpPr/>
            <p:nvPr/>
          </p:nvSpPr>
          <p:spPr>
            <a:xfrm>
              <a:off x="6541225" y="2958175"/>
              <a:ext cx="114675" cy="10775"/>
            </a:xfrm>
            <a:custGeom>
              <a:avLst/>
              <a:gdLst/>
              <a:ahLst/>
              <a:cxnLst/>
              <a:rect l="l" t="t" r="r" b="b"/>
              <a:pathLst>
                <a:path w="4587" h="431" extrusionOk="0">
                  <a:moveTo>
                    <a:pt x="2293" y="1"/>
                  </a:moveTo>
                  <a:cubicBezTo>
                    <a:pt x="1513" y="1"/>
                    <a:pt x="733" y="144"/>
                    <a:pt x="1" y="430"/>
                  </a:cubicBezTo>
                  <a:lnTo>
                    <a:pt x="4586" y="430"/>
                  </a:lnTo>
                  <a:cubicBezTo>
                    <a:pt x="3854" y="144"/>
                    <a:pt x="3074" y="1"/>
                    <a:pt x="2293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1" name="Google Shape;25141;p32"/>
            <p:cNvSpPr/>
            <p:nvPr/>
          </p:nvSpPr>
          <p:spPr>
            <a:xfrm>
              <a:off x="5700600" y="2234975"/>
              <a:ext cx="831100" cy="671875"/>
            </a:xfrm>
            <a:custGeom>
              <a:avLst/>
              <a:gdLst/>
              <a:ahLst/>
              <a:cxnLst/>
              <a:rect l="l" t="t" r="r" b="b"/>
              <a:pathLst>
                <a:path w="33244" h="26875" extrusionOk="0">
                  <a:moveTo>
                    <a:pt x="2548" y="0"/>
                  </a:moveTo>
                  <a:lnTo>
                    <a:pt x="2548" y="0"/>
                  </a:lnTo>
                  <a:cubicBezTo>
                    <a:pt x="2675" y="701"/>
                    <a:pt x="3249" y="1146"/>
                    <a:pt x="2930" y="1592"/>
                  </a:cubicBezTo>
                  <a:cubicBezTo>
                    <a:pt x="2793" y="1752"/>
                    <a:pt x="2649" y="1805"/>
                    <a:pt x="2501" y="1805"/>
                  </a:cubicBezTo>
                  <a:cubicBezTo>
                    <a:pt x="2237" y="1805"/>
                    <a:pt x="1966" y="1633"/>
                    <a:pt x="1720" y="1592"/>
                  </a:cubicBezTo>
                  <a:cubicBezTo>
                    <a:pt x="1147" y="1529"/>
                    <a:pt x="574" y="1465"/>
                    <a:pt x="1" y="1465"/>
                  </a:cubicBezTo>
                  <a:cubicBezTo>
                    <a:pt x="1" y="3184"/>
                    <a:pt x="1657" y="3821"/>
                    <a:pt x="2421" y="5031"/>
                  </a:cubicBezTo>
                  <a:cubicBezTo>
                    <a:pt x="2867" y="5413"/>
                    <a:pt x="3249" y="5859"/>
                    <a:pt x="3631" y="6368"/>
                  </a:cubicBezTo>
                  <a:cubicBezTo>
                    <a:pt x="4586" y="8024"/>
                    <a:pt x="6242" y="9043"/>
                    <a:pt x="7579" y="10317"/>
                  </a:cubicBezTo>
                  <a:cubicBezTo>
                    <a:pt x="10891" y="13374"/>
                    <a:pt x="13820" y="16813"/>
                    <a:pt x="17323" y="19615"/>
                  </a:cubicBezTo>
                  <a:cubicBezTo>
                    <a:pt x="18915" y="20888"/>
                    <a:pt x="20316" y="22289"/>
                    <a:pt x="21590" y="23882"/>
                  </a:cubicBezTo>
                  <a:cubicBezTo>
                    <a:pt x="22226" y="24646"/>
                    <a:pt x="23054" y="25219"/>
                    <a:pt x="24073" y="25537"/>
                  </a:cubicBezTo>
                  <a:cubicBezTo>
                    <a:pt x="24551" y="25803"/>
                    <a:pt x="25073" y="25935"/>
                    <a:pt x="25639" y="25935"/>
                  </a:cubicBezTo>
                  <a:cubicBezTo>
                    <a:pt x="25752" y="25935"/>
                    <a:pt x="25867" y="25930"/>
                    <a:pt x="25984" y="25919"/>
                  </a:cubicBezTo>
                  <a:cubicBezTo>
                    <a:pt x="26175" y="26174"/>
                    <a:pt x="26557" y="26047"/>
                    <a:pt x="26748" y="26302"/>
                  </a:cubicBezTo>
                  <a:lnTo>
                    <a:pt x="27130" y="26302"/>
                  </a:lnTo>
                  <a:cubicBezTo>
                    <a:pt x="27226" y="26174"/>
                    <a:pt x="27369" y="26110"/>
                    <a:pt x="27512" y="26110"/>
                  </a:cubicBezTo>
                  <a:cubicBezTo>
                    <a:pt x="27655" y="26110"/>
                    <a:pt x="27799" y="26174"/>
                    <a:pt x="27894" y="26302"/>
                  </a:cubicBezTo>
                  <a:cubicBezTo>
                    <a:pt x="28128" y="26450"/>
                    <a:pt x="28383" y="26486"/>
                    <a:pt x="28644" y="26486"/>
                  </a:cubicBezTo>
                  <a:cubicBezTo>
                    <a:pt x="28882" y="26486"/>
                    <a:pt x="29126" y="26456"/>
                    <a:pt x="29365" y="26456"/>
                  </a:cubicBezTo>
                  <a:cubicBezTo>
                    <a:pt x="29652" y="26456"/>
                    <a:pt x="29932" y="26498"/>
                    <a:pt x="30187" y="26684"/>
                  </a:cubicBezTo>
                  <a:cubicBezTo>
                    <a:pt x="30378" y="26811"/>
                    <a:pt x="30585" y="26875"/>
                    <a:pt x="30784" y="26875"/>
                  </a:cubicBezTo>
                  <a:cubicBezTo>
                    <a:pt x="30983" y="26875"/>
                    <a:pt x="31174" y="26811"/>
                    <a:pt x="31333" y="26684"/>
                  </a:cubicBezTo>
                  <a:lnTo>
                    <a:pt x="33244" y="26684"/>
                  </a:lnTo>
                  <a:cubicBezTo>
                    <a:pt x="31588" y="24582"/>
                    <a:pt x="29869" y="22544"/>
                    <a:pt x="28340" y="20379"/>
                  </a:cubicBezTo>
                  <a:cubicBezTo>
                    <a:pt x="27130" y="18787"/>
                    <a:pt x="26111" y="17067"/>
                    <a:pt x="25283" y="15221"/>
                  </a:cubicBezTo>
                  <a:cubicBezTo>
                    <a:pt x="25156" y="15093"/>
                    <a:pt x="25029" y="14966"/>
                    <a:pt x="24901" y="14838"/>
                  </a:cubicBezTo>
                  <a:cubicBezTo>
                    <a:pt x="23627" y="14074"/>
                    <a:pt x="22672" y="12673"/>
                    <a:pt x="21399" y="12036"/>
                  </a:cubicBezTo>
                  <a:cubicBezTo>
                    <a:pt x="19679" y="11336"/>
                    <a:pt x="18087" y="10253"/>
                    <a:pt x="16750" y="8916"/>
                  </a:cubicBezTo>
                  <a:cubicBezTo>
                    <a:pt x="16877" y="8534"/>
                    <a:pt x="17769" y="8470"/>
                    <a:pt x="17323" y="7770"/>
                  </a:cubicBezTo>
                  <a:cubicBezTo>
                    <a:pt x="17260" y="7755"/>
                    <a:pt x="17198" y="7749"/>
                    <a:pt x="17138" y="7749"/>
                  </a:cubicBezTo>
                  <a:cubicBezTo>
                    <a:pt x="16652" y="7749"/>
                    <a:pt x="16262" y="8159"/>
                    <a:pt x="15922" y="8215"/>
                  </a:cubicBezTo>
                  <a:cubicBezTo>
                    <a:pt x="15701" y="8289"/>
                    <a:pt x="15459" y="8362"/>
                    <a:pt x="15245" y="8362"/>
                  </a:cubicBezTo>
                  <a:cubicBezTo>
                    <a:pt x="15089" y="8362"/>
                    <a:pt x="14947" y="8323"/>
                    <a:pt x="14839" y="8215"/>
                  </a:cubicBezTo>
                  <a:cubicBezTo>
                    <a:pt x="14266" y="7451"/>
                    <a:pt x="13120" y="7387"/>
                    <a:pt x="12674" y="6432"/>
                  </a:cubicBezTo>
                  <a:cubicBezTo>
                    <a:pt x="12508" y="6211"/>
                    <a:pt x="12246" y="6038"/>
                    <a:pt x="11971" y="6038"/>
                  </a:cubicBezTo>
                  <a:cubicBezTo>
                    <a:pt x="11930" y="6038"/>
                    <a:pt x="11888" y="6042"/>
                    <a:pt x="11846" y="6050"/>
                  </a:cubicBezTo>
                  <a:cubicBezTo>
                    <a:pt x="11273" y="5477"/>
                    <a:pt x="10636" y="4967"/>
                    <a:pt x="9999" y="4522"/>
                  </a:cubicBezTo>
                  <a:cubicBezTo>
                    <a:pt x="8789" y="4331"/>
                    <a:pt x="7706" y="3949"/>
                    <a:pt x="6688" y="3312"/>
                  </a:cubicBezTo>
                  <a:cubicBezTo>
                    <a:pt x="6178" y="3057"/>
                    <a:pt x="5286" y="3248"/>
                    <a:pt x="5032" y="2547"/>
                  </a:cubicBezTo>
                  <a:cubicBezTo>
                    <a:pt x="4920" y="2168"/>
                    <a:pt x="4785" y="2047"/>
                    <a:pt x="4640" y="2047"/>
                  </a:cubicBezTo>
                  <a:cubicBezTo>
                    <a:pt x="4384" y="2047"/>
                    <a:pt x="4098" y="2423"/>
                    <a:pt x="3857" y="2423"/>
                  </a:cubicBezTo>
                  <a:cubicBezTo>
                    <a:pt x="3845" y="2423"/>
                    <a:pt x="3834" y="2422"/>
                    <a:pt x="3822" y="2420"/>
                  </a:cubicBezTo>
                  <a:cubicBezTo>
                    <a:pt x="3631" y="1592"/>
                    <a:pt x="4077" y="1146"/>
                    <a:pt x="4777" y="892"/>
                  </a:cubicBezTo>
                  <a:cubicBezTo>
                    <a:pt x="4077" y="446"/>
                    <a:pt x="3312" y="127"/>
                    <a:pt x="254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2" name="Google Shape;25142;p32"/>
            <p:cNvSpPr/>
            <p:nvPr/>
          </p:nvSpPr>
          <p:spPr>
            <a:xfrm>
              <a:off x="6007875" y="2341500"/>
              <a:ext cx="84400" cy="73400"/>
            </a:xfrm>
            <a:custGeom>
              <a:avLst/>
              <a:gdLst/>
              <a:ahLst/>
              <a:cxnLst/>
              <a:rect l="l" t="t" r="r" b="b"/>
              <a:pathLst>
                <a:path w="3376" h="2936" extrusionOk="0">
                  <a:moveTo>
                    <a:pt x="762" y="1"/>
                  </a:moveTo>
                  <a:cubicBezTo>
                    <a:pt x="375" y="1"/>
                    <a:pt x="302" y="522"/>
                    <a:pt x="1" y="643"/>
                  </a:cubicBezTo>
                  <a:cubicBezTo>
                    <a:pt x="255" y="1152"/>
                    <a:pt x="1529" y="643"/>
                    <a:pt x="1147" y="1789"/>
                  </a:cubicBezTo>
                  <a:cubicBezTo>
                    <a:pt x="1529" y="2808"/>
                    <a:pt x="2739" y="2235"/>
                    <a:pt x="3376" y="2935"/>
                  </a:cubicBezTo>
                  <a:cubicBezTo>
                    <a:pt x="3312" y="2299"/>
                    <a:pt x="3185" y="2107"/>
                    <a:pt x="1784" y="579"/>
                  </a:cubicBezTo>
                  <a:cubicBezTo>
                    <a:pt x="1529" y="324"/>
                    <a:pt x="1211" y="133"/>
                    <a:pt x="829" y="6"/>
                  </a:cubicBezTo>
                  <a:cubicBezTo>
                    <a:pt x="805" y="3"/>
                    <a:pt x="783" y="1"/>
                    <a:pt x="76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3" name="Google Shape;25143;p32"/>
            <p:cNvSpPr/>
            <p:nvPr/>
          </p:nvSpPr>
          <p:spPr>
            <a:xfrm>
              <a:off x="6321525" y="260592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446" y="38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4" name="Google Shape;25144;p32"/>
            <p:cNvSpPr/>
            <p:nvPr/>
          </p:nvSpPr>
          <p:spPr>
            <a:xfrm>
              <a:off x="5423575" y="2230575"/>
              <a:ext cx="829525" cy="641500"/>
            </a:xfrm>
            <a:custGeom>
              <a:avLst/>
              <a:gdLst/>
              <a:ahLst/>
              <a:cxnLst/>
              <a:rect l="l" t="t" r="r" b="b"/>
              <a:pathLst>
                <a:path w="33181" h="25660" extrusionOk="0">
                  <a:moveTo>
                    <a:pt x="5056" y="1"/>
                  </a:moveTo>
                  <a:cubicBezTo>
                    <a:pt x="4936" y="1"/>
                    <a:pt x="4809" y="81"/>
                    <a:pt x="4650" y="240"/>
                  </a:cubicBezTo>
                  <a:cubicBezTo>
                    <a:pt x="3764" y="872"/>
                    <a:pt x="2712" y="1197"/>
                    <a:pt x="1640" y="1197"/>
                  </a:cubicBezTo>
                  <a:cubicBezTo>
                    <a:pt x="1092" y="1197"/>
                    <a:pt x="539" y="1113"/>
                    <a:pt x="1" y="940"/>
                  </a:cubicBezTo>
                  <a:lnTo>
                    <a:pt x="1" y="940"/>
                  </a:lnTo>
                  <a:cubicBezTo>
                    <a:pt x="447" y="2341"/>
                    <a:pt x="1593" y="3169"/>
                    <a:pt x="2357" y="4316"/>
                  </a:cubicBezTo>
                  <a:cubicBezTo>
                    <a:pt x="4076" y="6990"/>
                    <a:pt x="6178" y="9474"/>
                    <a:pt x="8598" y="11576"/>
                  </a:cubicBezTo>
                  <a:cubicBezTo>
                    <a:pt x="10509" y="13168"/>
                    <a:pt x="12228" y="15014"/>
                    <a:pt x="13820" y="16989"/>
                  </a:cubicBezTo>
                  <a:cubicBezTo>
                    <a:pt x="14266" y="17243"/>
                    <a:pt x="14648" y="17625"/>
                    <a:pt x="14966" y="18071"/>
                  </a:cubicBezTo>
                  <a:cubicBezTo>
                    <a:pt x="16686" y="18835"/>
                    <a:pt x="18278" y="20045"/>
                    <a:pt x="19488" y="21510"/>
                  </a:cubicBezTo>
                  <a:lnTo>
                    <a:pt x="19488" y="21574"/>
                  </a:lnTo>
                  <a:cubicBezTo>
                    <a:pt x="19679" y="21892"/>
                    <a:pt x="19934" y="22147"/>
                    <a:pt x="20252" y="22402"/>
                  </a:cubicBezTo>
                  <a:cubicBezTo>
                    <a:pt x="21335" y="22529"/>
                    <a:pt x="22354" y="23039"/>
                    <a:pt x="23500" y="23166"/>
                  </a:cubicBezTo>
                  <a:cubicBezTo>
                    <a:pt x="25984" y="23421"/>
                    <a:pt x="28404" y="24185"/>
                    <a:pt x="30569" y="25395"/>
                  </a:cubicBezTo>
                  <a:cubicBezTo>
                    <a:pt x="30696" y="25522"/>
                    <a:pt x="30887" y="25586"/>
                    <a:pt x="31078" y="25586"/>
                  </a:cubicBezTo>
                  <a:cubicBezTo>
                    <a:pt x="31147" y="25571"/>
                    <a:pt x="31220" y="25565"/>
                    <a:pt x="31295" y="25565"/>
                  </a:cubicBezTo>
                  <a:cubicBezTo>
                    <a:pt x="31590" y="25565"/>
                    <a:pt x="31922" y="25659"/>
                    <a:pt x="32209" y="25659"/>
                  </a:cubicBezTo>
                  <a:cubicBezTo>
                    <a:pt x="32455" y="25659"/>
                    <a:pt x="32669" y="25590"/>
                    <a:pt x="32798" y="25331"/>
                  </a:cubicBezTo>
                  <a:cubicBezTo>
                    <a:pt x="33180" y="24694"/>
                    <a:pt x="32480" y="24185"/>
                    <a:pt x="32097" y="23739"/>
                  </a:cubicBezTo>
                  <a:cubicBezTo>
                    <a:pt x="31015" y="22529"/>
                    <a:pt x="29869" y="21510"/>
                    <a:pt x="28595" y="20555"/>
                  </a:cubicBezTo>
                  <a:cubicBezTo>
                    <a:pt x="26366" y="18899"/>
                    <a:pt x="24328" y="17052"/>
                    <a:pt x="22417" y="15014"/>
                  </a:cubicBezTo>
                  <a:cubicBezTo>
                    <a:pt x="18469" y="11130"/>
                    <a:pt x="14011" y="7882"/>
                    <a:pt x="10827" y="3297"/>
                  </a:cubicBezTo>
                  <a:cubicBezTo>
                    <a:pt x="10445" y="2723"/>
                    <a:pt x="9872" y="2278"/>
                    <a:pt x="9235" y="2087"/>
                  </a:cubicBezTo>
                  <a:lnTo>
                    <a:pt x="7324" y="558"/>
                  </a:lnTo>
                  <a:cubicBezTo>
                    <a:pt x="7011" y="820"/>
                    <a:pt x="6718" y="942"/>
                    <a:pt x="6448" y="942"/>
                  </a:cubicBezTo>
                  <a:cubicBezTo>
                    <a:pt x="6059" y="942"/>
                    <a:pt x="5714" y="690"/>
                    <a:pt x="5414" y="240"/>
                  </a:cubicBezTo>
                  <a:cubicBezTo>
                    <a:pt x="5286" y="81"/>
                    <a:pt x="5175" y="1"/>
                    <a:pt x="5056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5" name="Google Shape;25145;p32"/>
            <p:cNvSpPr/>
            <p:nvPr/>
          </p:nvSpPr>
          <p:spPr>
            <a:xfrm>
              <a:off x="5769075" y="2655150"/>
              <a:ext cx="28675" cy="28800"/>
            </a:xfrm>
            <a:custGeom>
              <a:avLst/>
              <a:gdLst/>
              <a:ahLst/>
              <a:cxnLst/>
              <a:rect l="l" t="t" r="r" b="b"/>
              <a:pathLst>
                <a:path w="1147" h="1152" extrusionOk="0">
                  <a:moveTo>
                    <a:pt x="107" y="0"/>
                  </a:moveTo>
                  <a:cubicBezTo>
                    <a:pt x="72" y="0"/>
                    <a:pt x="36" y="2"/>
                    <a:pt x="0" y="6"/>
                  </a:cubicBezTo>
                  <a:cubicBezTo>
                    <a:pt x="191" y="515"/>
                    <a:pt x="637" y="897"/>
                    <a:pt x="1146" y="1152"/>
                  </a:cubicBezTo>
                  <a:cubicBezTo>
                    <a:pt x="1146" y="491"/>
                    <a:pt x="693" y="0"/>
                    <a:pt x="107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6" name="Google Shape;25146;p32"/>
            <p:cNvSpPr/>
            <p:nvPr/>
          </p:nvSpPr>
          <p:spPr>
            <a:xfrm>
              <a:off x="5651250" y="2252475"/>
              <a:ext cx="503125" cy="496750"/>
            </a:xfrm>
            <a:custGeom>
              <a:avLst/>
              <a:gdLst/>
              <a:ahLst/>
              <a:cxnLst/>
              <a:rect l="l" t="t" r="r" b="b"/>
              <a:pathLst>
                <a:path w="20125" h="19870" extrusionOk="0">
                  <a:moveTo>
                    <a:pt x="828" y="1"/>
                  </a:moveTo>
                  <a:cubicBezTo>
                    <a:pt x="1" y="1"/>
                    <a:pt x="446" y="829"/>
                    <a:pt x="128" y="1147"/>
                  </a:cubicBezTo>
                  <a:cubicBezTo>
                    <a:pt x="701" y="2039"/>
                    <a:pt x="1402" y="2866"/>
                    <a:pt x="2166" y="3631"/>
                  </a:cubicBezTo>
                  <a:cubicBezTo>
                    <a:pt x="3949" y="6051"/>
                    <a:pt x="6051" y="8280"/>
                    <a:pt x="8407" y="10190"/>
                  </a:cubicBezTo>
                  <a:cubicBezTo>
                    <a:pt x="10317" y="11655"/>
                    <a:pt x="12100" y="13247"/>
                    <a:pt x="13693" y="15030"/>
                  </a:cubicBezTo>
                  <a:cubicBezTo>
                    <a:pt x="15285" y="16877"/>
                    <a:pt x="17195" y="18533"/>
                    <a:pt x="19233" y="19870"/>
                  </a:cubicBezTo>
                  <a:cubicBezTo>
                    <a:pt x="20125" y="19743"/>
                    <a:pt x="19806" y="19233"/>
                    <a:pt x="19615" y="18724"/>
                  </a:cubicBezTo>
                  <a:cubicBezTo>
                    <a:pt x="18851" y="17514"/>
                    <a:pt x="17514" y="16941"/>
                    <a:pt x="16558" y="15922"/>
                  </a:cubicBezTo>
                  <a:cubicBezTo>
                    <a:pt x="14329" y="13629"/>
                    <a:pt x="12100" y="11336"/>
                    <a:pt x="9744" y="9171"/>
                  </a:cubicBezTo>
                  <a:cubicBezTo>
                    <a:pt x="8407" y="7961"/>
                    <a:pt x="6878" y="6878"/>
                    <a:pt x="5859" y="5414"/>
                  </a:cubicBezTo>
                  <a:cubicBezTo>
                    <a:pt x="5159" y="5286"/>
                    <a:pt x="4968" y="4713"/>
                    <a:pt x="4713" y="4267"/>
                  </a:cubicBezTo>
                  <a:cubicBezTo>
                    <a:pt x="3949" y="2994"/>
                    <a:pt x="2675" y="2166"/>
                    <a:pt x="2038" y="829"/>
                  </a:cubicBezTo>
                  <a:cubicBezTo>
                    <a:pt x="1784" y="319"/>
                    <a:pt x="1083" y="510"/>
                    <a:pt x="828" y="1"/>
                  </a:cubicBezTo>
                  <a:close/>
                </a:path>
              </a:pathLst>
            </a:custGeom>
            <a:solidFill>
              <a:srgbClr val="D1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7" name="Google Shape;25147;p32"/>
            <p:cNvSpPr/>
            <p:nvPr/>
          </p:nvSpPr>
          <p:spPr>
            <a:xfrm>
              <a:off x="5950575" y="2348000"/>
              <a:ext cx="46175" cy="38250"/>
            </a:xfrm>
            <a:custGeom>
              <a:avLst/>
              <a:gdLst/>
              <a:ahLst/>
              <a:cxnLst/>
              <a:rect l="l" t="t" r="r" b="b"/>
              <a:pathLst>
                <a:path w="1847" h="1530" extrusionOk="0">
                  <a:moveTo>
                    <a:pt x="0" y="1"/>
                  </a:moveTo>
                  <a:lnTo>
                    <a:pt x="0" y="1"/>
                  </a:lnTo>
                  <a:cubicBezTo>
                    <a:pt x="446" y="765"/>
                    <a:pt x="892" y="1465"/>
                    <a:pt x="1847" y="1529"/>
                  </a:cubicBezTo>
                  <a:cubicBezTo>
                    <a:pt x="1783" y="383"/>
                    <a:pt x="828" y="255"/>
                    <a:pt x="0" y="1"/>
                  </a:cubicBezTo>
                  <a:close/>
                </a:path>
              </a:pathLst>
            </a:custGeom>
            <a:solidFill>
              <a:srgbClr val="F282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8" name="Google Shape;25148;p32"/>
            <p:cNvSpPr/>
            <p:nvPr/>
          </p:nvSpPr>
          <p:spPr>
            <a:xfrm>
              <a:off x="849475" y="2857850"/>
              <a:ext cx="786525" cy="275875"/>
            </a:xfrm>
            <a:custGeom>
              <a:avLst/>
              <a:gdLst/>
              <a:ahLst/>
              <a:cxnLst/>
              <a:rect l="l" t="t" r="r" b="b"/>
              <a:pathLst>
                <a:path w="31461" h="11035" extrusionOk="0">
                  <a:moveTo>
                    <a:pt x="30513" y="0"/>
                  </a:moveTo>
                  <a:cubicBezTo>
                    <a:pt x="29601" y="0"/>
                    <a:pt x="28681" y="131"/>
                    <a:pt x="27831" y="368"/>
                  </a:cubicBezTo>
                  <a:lnTo>
                    <a:pt x="24519" y="1068"/>
                  </a:lnTo>
                  <a:cubicBezTo>
                    <a:pt x="24421" y="1412"/>
                    <a:pt x="24096" y="1642"/>
                    <a:pt x="23748" y="1642"/>
                  </a:cubicBezTo>
                  <a:cubicBezTo>
                    <a:pt x="23644" y="1642"/>
                    <a:pt x="23539" y="1621"/>
                    <a:pt x="23436" y="1578"/>
                  </a:cubicBezTo>
                  <a:cubicBezTo>
                    <a:pt x="22927" y="1514"/>
                    <a:pt x="22354" y="1450"/>
                    <a:pt x="21781" y="1450"/>
                  </a:cubicBezTo>
                  <a:cubicBezTo>
                    <a:pt x="20703" y="1246"/>
                    <a:pt x="19609" y="1144"/>
                    <a:pt x="18515" y="1144"/>
                  </a:cubicBezTo>
                  <a:cubicBezTo>
                    <a:pt x="15858" y="1144"/>
                    <a:pt x="13199" y="1742"/>
                    <a:pt x="10763" y="2915"/>
                  </a:cubicBezTo>
                  <a:lnTo>
                    <a:pt x="9999" y="2915"/>
                  </a:lnTo>
                  <a:cubicBezTo>
                    <a:pt x="9744" y="3552"/>
                    <a:pt x="9171" y="3615"/>
                    <a:pt x="8598" y="3807"/>
                  </a:cubicBezTo>
                  <a:cubicBezTo>
                    <a:pt x="5669" y="4634"/>
                    <a:pt x="2866" y="5653"/>
                    <a:pt x="1" y="6800"/>
                  </a:cubicBezTo>
                  <a:cubicBezTo>
                    <a:pt x="47" y="6795"/>
                    <a:pt x="94" y="6793"/>
                    <a:pt x="141" y="6793"/>
                  </a:cubicBezTo>
                  <a:cubicBezTo>
                    <a:pt x="729" y="6793"/>
                    <a:pt x="1298" y="7155"/>
                    <a:pt x="1593" y="7628"/>
                  </a:cubicBezTo>
                  <a:cubicBezTo>
                    <a:pt x="1984" y="8361"/>
                    <a:pt x="2413" y="8945"/>
                    <a:pt x="3140" y="8945"/>
                  </a:cubicBezTo>
                  <a:cubicBezTo>
                    <a:pt x="3359" y="8945"/>
                    <a:pt x="3605" y="8892"/>
                    <a:pt x="3885" y="8774"/>
                  </a:cubicBezTo>
                  <a:cubicBezTo>
                    <a:pt x="4092" y="9084"/>
                    <a:pt x="4354" y="9133"/>
                    <a:pt x="4643" y="9133"/>
                  </a:cubicBezTo>
                  <a:cubicBezTo>
                    <a:pt x="4777" y="9133"/>
                    <a:pt x="4917" y="9122"/>
                    <a:pt x="5059" y="9122"/>
                  </a:cubicBezTo>
                  <a:cubicBezTo>
                    <a:pt x="5176" y="9122"/>
                    <a:pt x="5295" y="9130"/>
                    <a:pt x="5414" y="9156"/>
                  </a:cubicBezTo>
                  <a:cubicBezTo>
                    <a:pt x="5605" y="9156"/>
                    <a:pt x="5923" y="9220"/>
                    <a:pt x="5860" y="9602"/>
                  </a:cubicBezTo>
                  <a:cubicBezTo>
                    <a:pt x="5796" y="9984"/>
                    <a:pt x="4904" y="10048"/>
                    <a:pt x="5286" y="10621"/>
                  </a:cubicBezTo>
                  <a:cubicBezTo>
                    <a:pt x="5424" y="10834"/>
                    <a:pt x="5532" y="10913"/>
                    <a:pt x="5623" y="10913"/>
                  </a:cubicBezTo>
                  <a:cubicBezTo>
                    <a:pt x="5874" y="10913"/>
                    <a:pt x="5996" y="10320"/>
                    <a:pt x="6245" y="10320"/>
                  </a:cubicBezTo>
                  <a:cubicBezTo>
                    <a:pt x="6283" y="10320"/>
                    <a:pt x="6324" y="10334"/>
                    <a:pt x="6369" y="10366"/>
                  </a:cubicBezTo>
                  <a:cubicBezTo>
                    <a:pt x="6433" y="10366"/>
                    <a:pt x="6496" y="10430"/>
                    <a:pt x="6496" y="10430"/>
                  </a:cubicBezTo>
                  <a:cubicBezTo>
                    <a:pt x="7070" y="10875"/>
                    <a:pt x="7659" y="11035"/>
                    <a:pt x="8264" y="11035"/>
                  </a:cubicBezTo>
                  <a:cubicBezTo>
                    <a:pt x="8869" y="11035"/>
                    <a:pt x="9490" y="10875"/>
                    <a:pt x="10126" y="10684"/>
                  </a:cubicBezTo>
                  <a:cubicBezTo>
                    <a:pt x="10223" y="10646"/>
                    <a:pt x="10331" y="10625"/>
                    <a:pt x="10440" y="10625"/>
                  </a:cubicBezTo>
                  <a:cubicBezTo>
                    <a:pt x="10691" y="10625"/>
                    <a:pt x="10948" y="10736"/>
                    <a:pt x="11082" y="11003"/>
                  </a:cubicBezTo>
                  <a:cubicBezTo>
                    <a:pt x="11782" y="10621"/>
                    <a:pt x="12483" y="10366"/>
                    <a:pt x="13120" y="10048"/>
                  </a:cubicBezTo>
                  <a:cubicBezTo>
                    <a:pt x="14775" y="9092"/>
                    <a:pt x="16431" y="8073"/>
                    <a:pt x="17896" y="6991"/>
                  </a:cubicBezTo>
                  <a:cubicBezTo>
                    <a:pt x="20252" y="5462"/>
                    <a:pt x="22863" y="4443"/>
                    <a:pt x="25283" y="3170"/>
                  </a:cubicBezTo>
                  <a:cubicBezTo>
                    <a:pt x="27066" y="2151"/>
                    <a:pt x="28977" y="1323"/>
                    <a:pt x="30951" y="686"/>
                  </a:cubicBezTo>
                  <a:lnTo>
                    <a:pt x="31461" y="49"/>
                  </a:lnTo>
                  <a:cubicBezTo>
                    <a:pt x="31148" y="16"/>
                    <a:pt x="30831" y="0"/>
                    <a:pt x="3051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9" name="Google Shape;25149;p32"/>
            <p:cNvSpPr/>
            <p:nvPr/>
          </p:nvSpPr>
          <p:spPr>
            <a:xfrm>
              <a:off x="3704125" y="2854300"/>
              <a:ext cx="574750" cy="200825"/>
            </a:xfrm>
            <a:custGeom>
              <a:avLst/>
              <a:gdLst/>
              <a:ahLst/>
              <a:cxnLst/>
              <a:rect l="l" t="t" r="r" b="b"/>
              <a:pathLst>
                <a:path w="22990" h="8033" extrusionOk="0">
                  <a:moveTo>
                    <a:pt x="9616" y="0"/>
                  </a:moveTo>
                  <a:cubicBezTo>
                    <a:pt x="8406" y="64"/>
                    <a:pt x="7260" y="319"/>
                    <a:pt x="6114" y="828"/>
                  </a:cubicBezTo>
                  <a:cubicBezTo>
                    <a:pt x="4076" y="1911"/>
                    <a:pt x="2038" y="3057"/>
                    <a:pt x="0" y="4203"/>
                  </a:cubicBezTo>
                  <a:cubicBezTo>
                    <a:pt x="191" y="4840"/>
                    <a:pt x="318" y="5413"/>
                    <a:pt x="446" y="6050"/>
                  </a:cubicBezTo>
                  <a:cubicBezTo>
                    <a:pt x="446" y="6369"/>
                    <a:pt x="509" y="6751"/>
                    <a:pt x="828" y="6751"/>
                  </a:cubicBezTo>
                  <a:cubicBezTo>
                    <a:pt x="1697" y="6866"/>
                    <a:pt x="2302" y="7667"/>
                    <a:pt x="3172" y="7667"/>
                  </a:cubicBezTo>
                  <a:cubicBezTo>
                    <a:pt x="3258" y="7667"/>
                    <a:pt x="3347" y="7659"/>
                    <a:pt x="3439" y="7642"/>
                  </a:cubicBezTo>
                  <a:cubicBezTo>
                    <a:pt x="3598" y="7451"/>
                    <a:pt x="3741" y="7356"/>
                    <a:pt x="3877" y="7356"/>
                  </a:cubicBezTo>
                  <a:cubicBezTo>
                    <a:pt x="4012" y="7356"/>
                    <a:pt x="4139" y="7451"/>
                    <a:pt x="4267" y="7642"/>
                  </a:cubicBezTo>
                  <a:cubicBezTo>
                    <a:pt x="4713" y="7902"/>
                    <a:pt x="5202" y="8032"/>
                    <a:pt x="5696" y="8032"/>
                  </a:cubicBezTo>
                  <a:cubicBezTo>
                    <a:pt x="6050" y="8032"/>
                    <a:pt x="6406" y="7966"/>
                    <a:pt x="6751" y="7833"/>
                  </a:cubicBezTo>
                  <a:cubicBezTo>
                    <a:pt x="7451" y="7451"/>
                    <a:pt x="7260" y="6751"/>
                    <a:pt x="7324" y="6114"/>
                  </a:cubicBezTo>
                  <a:cubicBezTo>
                    <a:pt x="7324" y="5795"/>
                    <a:pt x="7451" y="5413"/>
                    <a:pt x="7833" y="5413"/>
                  </a:cubicBezTo>
                  <a:cubicBezTo>
                    <a:pt x="8387" y="5413"/>
                    <a:pt x="8973" y="5348"/>
                    <a:pt x="9555" y="5348"/>
                  </a:cubicBezTo>
                  <a:cubicBezTo>
                    <a:pt x="10381" y="5348"/>
                    <a:pt x="11200" y="5479"/>
                    <a:pt x="11909" y="6114"/>
                  </a:cubicBezTo>
                  <a:cubicBezTo>
                    <a:pt x="13501" y="5413"/>
                    <a:pt x="14711" y="4012"/>
                    <a:pt x="16430" y="3439"/>
                  </a:cubicBezTo>
                  <a:cubicBezTo>
                    <a:pt x="17832" y="2484"/>
                    <a:pt x="19424" y="1783"/>
                    <a:pt x="21016" y="1337"/>
                  </a:cubicBezTo>
                  <a:cubicBezTo>
                    <a:pt x="21780" y="1083"/>
                    <a:pt x="22608" y="955"/>
                    <a:pt x="2299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0" name="Google Shape;25150;p32"/>
            <p:cNvSpPr/>
            <p:nvPr/>
          </p:nvSpPr>
          <p:spPr>
            <a:xfrm>
              <a:off x="4086225" y="2973700"/>
              <a:ext cx="39825" cy="33450"/>
            </a:xfrm>
            <a:custGeom>
              <a:avLst/>
              <a:gdLst/>
              <a:ahLst/>
              <a:cxnLst/>
              <a:rect l="l" t="t" r="r" b="b"/>
              <a:pathLst>
                <a:path w="1593" h="1338" extrusionOk="0">
                  <a:moveTo>
                    <a:pt x="1154" y="0"/>
                  </a:moveTo>
                  <a:cubicBezTo>
                    <a:pt x="1003" y="0"/>
                    <a:pt x="860" y="64"/>
                    <a:pt x="764" y="191"/>
                  </a:cubicBezTo>
                  <a:lnTo>
                    <a:pt x="382" y="574"/>
                  </a:lnTo>
                  <a:cubicBezTo>
                    <a:pt x="255" y="701"/>
                    <a:pt x="128" y="828"/>
                    <a:pt x="0" y="956"/>
                  </a:cubicBezTo>
                  <a:lnTo>
                    <a:pt x="0" y="1338"/>
                  </a:lnTo>
                  <a:lnTo>
                    <a:pt x="764" y="1338"/>
                  </a:lnTo>
                  <a:lnTo>
                    <a:pt x="1592" y="191"/>
                  </a:lnTo>
                  <a:cubicBezTo>
                    <a:pt x="1465" y="64"/>
                    <a:pt x="1306" y="0"/>
                    <a:pt x="115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1" name="Google Shape;25151;p32"/>
            <p:cNvSpPr/>
            <p:nvPr/>
          </p:nvSpPr>
          <p:spPr>
            <a:xfrm>
              <a:off x="4105325" y="2957775"/>
              <a:ext cx="38225" cy="20725"/>
            </a:xfrm>
            <a:custGeom>
              <a:avLst/>
              <a:gdLst/>
              <a:ahLst/>
              <a:cxnLst/>
              <a:rect l="l" t="t" r="r" b="b"/>
              <a:pathLst>
                <a:path w="1529" h="829" extrusionOk="0">
                  <a:moveTo>
                    <a:pt x="1529" y="1"/>
                  </a:moveTo>
                  <a:cubicBezTo>
                    <a:pt x="892" y="1"/>
                    <a:pt x="319" y="128"/>
                    <a:pt x="0" y="828"/>
                  </a:cubicBezTo>
                  <a:lnTo>
                    <a:pt x="828" y="828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2" name="Google Shape;25152;p32"/>
            <p:cNvSpPr/>
            <p:nvPr/>
          </p:nvSpPr>
          <p:spPr>
            <a:xfrm>
              <a:off x="4143525" y="2949500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3" y="1"/>
                  </a:moveTo>
                  <a:cubicBezTo>
                    <a:pt x="429" y="1"/>
                    <a:pt x="167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1" y="408"/>
                    <a:pt x="663" y="234"/>
                    <a:pt x="829" y="13"/>
                  </a:cubicBezTo>
                  <a:cubicBezTo>
                    <a:pt x="787" y="5"/>
                    <a:pt x="745" y="1"/>
                    <a:pt x="703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3" name="Google Shape;25153;p32"/>
            <p:cNvSpPr/>
            <p:nvPr/>
          </p:nvSpPr>
          <p:spPr>
            <a:xfrm>
              <a:off x="4097350" y="29784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0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4" name="Google Shape;25154;p32"/>
            <p:cNvSpPr/>
            <p:nvPr/>
          </p:nvSpPr>
          <p:spPr>
            <a:xfrm>
              <a:off x="4334575" y="2854300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7" y="0"/>
                  </a:moveTo>
                  <a:lnTo>
                    <a:pt x="447" y="0"/>
                  </a:lnTo>
                  <a:cubicBezTo>
                    <a:pt x="192" y="191"/>
                    <a:pt x="1" y="446"/>
                    <a:pt x="65" y="764"/>
                  </a:cubicBezTo>
                  <a:cubicBezTo>
                    <a:pt x="319" y="637"/>
                    <a:pt x="447" y="319"/>
                    <a:pt x="447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5" name="Google Shape;25155;p32"/>
            <p:cNvSpPr/>
            <p:nvPr/>
          </p:nvSpPr>
          <p:spPr>
            <a:xfrm>
              <a:off x="5173625" y="2691300"/>
              <a:ext cx="31850" cy="10375"/>
            </a:xfrm>
            <a:custGeom>
              <a:avLst/>
              <a:gdLst/>
              <a:ahLst/>
              <a:cxnLst/>
              <a:rect l="l" t="t" r="r" b="b"/>
              <a:pathLst>
                <a:path w="1274" h="415" extrusionOk="0">
                  <a:moveTo>
                    <a:pt x="941" y="0"/>
                  </a:moveTo>
                  <a:cubicBezTo>
                    <a:pt x="609" y="0"/>
                    <a:pt x="287" y="72"/>
                    <a:pt x="0" y="215"/>
                  </a:cubicBezTo>
                  <a:cubicBezTo>
                    <a:pt x="160" y="348"/>
                    <a:pt x="352" y="414"/>
                    <a:pt x="545" y="414"/>
                  </a:cubicBezTo>
                  <a:cubicBezTo>
                    <a:pt x="816" y="414"/>
                    <a:pt x="1088" y="284"/>
                    <a:pt x="1274" y="24"/>
                  </a:cubicBezTo>
                  <a:cubicBezTo>
                    <a:pt x="1163" y="8"/>
                    <a:pt x="1051" y="0"/>
                    <a:pt x="941" y="0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6" name="Google Shape;25156;p32"/>
            <p:cNvSpPr/>
            <p:nvPr/>
          </p:nvSpPr>
          <p:spPr>
            <a:xfrm>
              <a:off x="4668925" y="2405150"/>
              <a:ext cx="31750" cy="28850"/>
            </a:xfrm>
            <a:custGeom>
              <a:avLst/>
              <a:gdLst/>
              <a:ahLst/>
              <a:cxnLst/>
              <a:rect l="l" t="t" r="r" b="b"/>
              <a:pathLst>
                <a:path w="1270" h="1154" extrusionOk="0">
                  <a:moveTo>
                    <a:pt x="184" y="0"/>
                  </a:moveTo>
                  <a:cubicBezTo>
                    <a:pt x="125" y="0"/>
                    <a:pt x="64" y="3"/>
                    <a:pt x="1" y="7"/>
                  </a:cubicBezTo>
                  <a:cubicBezTo>
                    <a:pt x="255" y="517"/>
                    <a:pt x="701" y="899"/>
                    <a:pt x="1211" y="1154"/>
                  </a:cubicBezTo>
                  <a:cubicBezTo>
                    <a:pt x="1270" y="385"/>
                    <a:pt x="944" y="0"/>
                    <a:pt x="18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7" name="Google Shape;25157;p32"/>
            <p:cNvSpPr/>
            <p:nvPr/>
          </p:nvSpPr>
          <p:spPr>
            <a:xfrm>
              <a:off x="4708725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8" name="Google Shape;25158;p32"/>
            <p:cNvSpPr/>
            <p:nvPr/>
          </p:nvSpPr>
          <p:spPr>
            <a:xfrm>
              <a:off x="4699175" y="24339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9" name="Google Shape;25159;p32"/>
            <p:cNvSpPr/>
            <p:nvPr/>
          </p:nvSpPr>
          <p:spPr>
            <a:xfrm>
              <a:off x="5071725" y="2829125"/>
              <a:ext cx="146500" cy="92050"/>
            </a:xfrm>
            <a:custGeom>
              <a:avLst/>
              <a:gdLst/>
              <a:ahLst/>
              <a:cxnLst/>
              <a:rect l="l" t="t" r="r" b="b"/>
              <a:pathLst>
                <a:path w="5860" h="3682" extrusionOk="0">
                  <a:moveTo>
                    <a:pt x="4788" y="0"/>
                  </a:moveTo>
                  <a:cubicBezTo>
                    <a:pt x="4386" y="0"/>
                    <a:pt x="3948" y="289"/>
                    <a:pt x="3694" y="434"/>
                  </a:cubicBezTo>
                  <a:cubicBezTo>
                    <a:pt x="3439" y="561"/>
                    <a:pt x="3220" y="611"/>
                    <a:pt x="3020" y="611"/>
                  </a:cubicBezTo>
                  <a:cubicBezTo>
                    <a:pt x="2619" y="611"/>
                    <a:pt x="2293" y="413"/>
                    <a:pt x="1911" y="243"/>
                  </a:cubicBezTo>
                  <a:cubicBezTo>
                    <a:pt x="637" y="880"/>
                    <a:pt x="1" y="2344"/>
                    <a:pt x="383" y="3682"/>
                  </a:cubicBezTo>
                  <a:cubicBezTo>
                    <a:pt x="1720" y="3300"/>
                    <a:pt x="3057" y="2663"/>
                    <a:pt x="4204" y="1771"/>
                  </a:cubicBezTo>
                  <a:cubicBezTo>
                    <a:pt x="4586" y="1389"/>
                    <a:pt x="5859" y="1899"/>
                    <a:pt x="5541" y="689"/>
                  </a:cubicBezTo>
                  <a:cubicBezTo>
                    <a:pt x="5376" y="167"/>
                    <a:pt x="5093" y="0"/>
                    <a:pt x="4788" y="0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0" name="Google Shape;25160;p32"/>
            <p:cNvSpPr/>
            <p:nvPr/>
          </p:nvSpPr>
          <p:spPr>
            <a:xfrm>
              <a:off x="5101975" y="2816075"/>
              <a:ext cx="170375" cy="57350"/>
            </a:xfrm>
            <a:custGeom>
              <a:avLst/>
              <a:gdLst/>
              <a:ahLst/>
              <a:cxnLst/>
              <a:rect l="l" t="t" r="r" b="b"/>
              <a:pathLst>
                <a:path w="6815" h="2294" extrusionOk="0">
                  <a:moveTo>
                    <a:pt x="2930" y="1"/>
                  </a:moveTo>
                  <a:cubicBezTo>
                    <a:pt x="2166" y="1"/>
                    <a:pt x="1402" y="128"/>
                    <a:pt x="701" y="383"/>
                  </a:cubicBezTo>
                  <a:lnTo>
                    <a:pt x="701" y="765"/>
                  </a:lnTo>
                  <a:lnTo>
                    <a:pt x="828" y="892"/>
                  </a:lnTo>
                  <a:cubicBezTo>
                    <a:pt x="1338" y="1402"/>
                    <a:pt x="1" y="1657"/>
                    <a:pt x="637" y="2102"/>
                  </a:cubicBezTo>
                  <a:cubicBezTo>
                    <a:pt x="757" y="2195"/>
                    <a:pt x="860" y="2233"/>
                    <a:pt x="952" y="2233"/>
                  </a:cubicBezTo>
                  <a:cubicBezTo>
                    <a:pt x="1301" y="2233"/>
                    <a:pt x="1495" y="1694"/>
                    <a:pt x="1847" y="1593"/>
                  </a:cubicBezTo>
                  <a:cubicBezTo>
                    <a:pt x="2102" y="1465"/>
                    <a:pt x="2357" y="1402"/>
                    <a:pt x="2548" y="1338"/>
                  </a:cubicBezTo>
                  <a:cubicBezTo>
                    <a:pt x="2898" y="1294"/>
                    <a:pt x="3279" y="889"/>
                    <a:pt x="3607" y="889"/>
                  </a:cubicBezTo>
                  <a:cubicBezTo>
                    <a:pt x="3756" y="889"/>
                    <a:pt x="3893" y="972"/>
                    <a:pt x="4013" y="1211"/>
                  </a:cubicBezTo>
                  <a:cubicBezTo>
                    <a:pt x="4331" y="1975"/>
                    <a:pt x="3185" y="1784"/>
                    <a:pt x="2994" y="2293"/>
                  </a:cubicBezTo>
                  <a:cubicBezTo>
                    <a:pt x="4267" y="2293"/>
                    <a:pt x="5605" y="2039"/>
                    <a:pt x="6815" y="1529"/>
                  </a:cubicBezTo>
                  <a:cubicBezTo>
                    <a:pt x="5923" y="765"/>
                    <a:pt x="4522" y="956"/>
                    <a:pt x="3758" y="1"/>
                  </a:cubicBezTo>
                  <a:cubicBezTo>
                    <a:pt x="3599" y="192"/>
                    <a:pt x="3455" y="287"/>
                    <a:pt x="3320" y="287"/>
                  </a:cubicBezTo>
                  <a:cubicBezTo>
                    <a:pt x="3185" y="287"/>
                    <a:pt x="3057" y="192"/>
                    <a:pt x="2930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1" name="Google Shape;25161;p32"/>
            <p:cNvSpPr/>
            <p:nvPr/>
          </p:nvSpPr>
          <p:spPr>
            <a:xfrm>
              <a:off x="2928750" y="2841125"/>
              <a:ext cx="86000" cy="43325"/>
            </a:xfrm>
            <a:custGeom>
              <a:avLst/>
              <a:gdLst/>
              <a:ahLst/>
              <a:cxnLst/>
              <a:rect l="l" t="t" r="r" b="b"/>
              <a:pathLst>
                <a:path w="3440" h="1733" extrusionOk="0">
                  <a:moveTo>
                    <a:pt x="2115" y="1"/>
                  </a:moveTo>
                  <a:cubicBezTo>
                    <a:pt x="1638" y="1"/>
                    <a:pt x="1176" y="350"/>
                    <a:pt x="704" y="350"/>
                  </a:cubicBezTo>
                  <a:cubicBezTo>
                    <a:pt x="493" y="350"/>
                    <a:pt x="281" y="281"/>
                    <a:pt x="65" y="81"/>
                  </a:cubicBezTo>
                  <a:cubicBezTo>
                    <a:pt x="1" y="81"/>
                    <a:pt x="65" y="591"/>
                    <a:pt x="128" y="909"/>
                  </a:cubicBezTo>
                  <a:cubicBezTo>
                    <a:pt x="683" y="909"/>
                    <a:pt x="851" y="1732"/>
                    <a:pt x="1392" y="1732"/>
                  </a:cubicBezTo>
                  <a:cubicBezTo>
                    <a:pt x="1471" y="1732"/>
                    <a:pt x="1559" y="1714"/>
                    <a:pt x="1657" y="1673"/>
                  </a:cubicBezTo>
                  <a:cubicBezTo>
                    <a:pt x="1848" y="1419"/>
                    <a:pt x="2166" y="1291"/>
                    <a:pt x="2485" y="1291"/>
                  </a:cubicBezTo>
                  <a:cubicBezTo>
                    <a:pt x="2526" y="1283"/>
                    <a:pt x="2571" y="1280"/>
                    <a:pt x="2618" y="1280"/>
                  </a:cubicBezTo>
                  <a:cubicBezTo>
                    <a:pt x="2723" y="1280"/>
                    <a:pt x="2837" y="1295"/>
                    <a:pt x="2945" y="1295"/>
                  </a:cubicBezTo>
                  <a:cubicBezTo>
                    <a:pt x="3155" y="1295"/>
                    <a:pt x="3340" y="1239"/>
                    <a:pt x="3376" y="909"/>
                  </a:cubicBezTo>
                  <a:cubicBezTo>
                    <a:pt x="3440" y="272"/>
                    <a:pt x="2867" y="272"/>
                    <a:pt x="2485" y="81"/>
                  </a:cubicBezTo>
                  <a:cubicBezTo>
                    <a:pt x="2360" y="24"/>
                    <a:pt x="2237" y="1"/>
                    <a:pt x="2115" y="1"/>
                  </a:cubicBezTo>
                  <a:close/>
                </a:path>
              </a:pathLst>
            </a:custGeom>
            <a:solidFill>
              <a:srgbClr val="CE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2" name="Google Shape;25162;p32"/>
            <p:cNvSpPr/>
            <p:nvPr/>
          </p:nvSpPr>
          <p:spPr>
            <a:xfrm>
              <a:off x="2960600" y="2806525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" y="1"/>
                  </a:moveTo>
                  <a:cubicBezTo>
                    <a:pt x="32" y="96"/>
                    <a:pt x="64" y="128"/>
                    <a:pt x="88" y="128"/>
                  </a:cubicBezTo>
                  <a:cubicBezTo>
                    <a:pt x="112" y="128"/>
                    <a:pt x="128" y="96"/>
                    <a:pt x="128" y="64"/>
                  </a:cubicBezTo>
                  <a:cubicBezTo>
                    <a:pt x="192" y="64"/>
                    <a:pt x="64" y="1"/>
                    <a:pt x="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3" name="Google Shape;25163;p32"/>
            <p:cNvSpPr/>
            <p:nvPr/>
          </p:nvSpPr>
          <p:spPr>
            <a:xfrm>
              <a:off x="3858550" y="2739650"/>
              <a:ext cx="12750" cy="9575"/>
            </a:xfrm>
            <a:custGeom>
              <a:avLst/>
              <a:gdLst/>
              <a:ahLst/>
              <a:cxnLst/>
              <a:rect l="l" t="t" r="r" b="b"/>
              <a:pathLst>
                <a:path w="510" h="383" extrusionOk="0">
                  <a:moveTo>
                    <a:pt x="0" y="1"/>
                  </a:moveTo>
                  <a:cubicBezTo>
                    <a:pt x="0" y="128"/>
                    <a:pt x="0" y="256"/>
                    <a:pt x="0" y="383"/>
                  </a:cubicBezTo>
                  <a:cubicBezTo>
                    <a:pt x="191" y="383"/>
                    <a:pt x="382" y="383"/>
                    <a:pt x="510" y="1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4" name="Google Shape;25164;p32"/>
            <p:cNvSpPr/>
            <p:nvPr/>
          </p:nvSpPr>
          <p:spPr>
            <a:xfrm>
              <a:off x="6132075" y="2720550"/>
              <a:ext cx="170375" cy="154075"/>
            </a:xfrm>
            <a:custGeom>
              <a:avLst/>
              <a:gdLst/>
              <a:ahLst/>
              <a:cxnLst/>
              <a:rect l="l" t="t" r="r" b="b"/>
              <a:pathLst>
                <a:path w="6815" h="6163" extrusionOk="0">
                  <a:moveTo>
                    <a:pt x="382" y="1"/>
                  </a:moveTo>
                  <a:lnTo>
                    <a:pt x="382" y="1"/>
                  </a:lnTo>
                  <a:cubicBezTo>
                    <a:pt x="319" y="446"/>
                    <a:pt x="446" y="892"/>
                    <a:pt x="0" y="1147"/>
                  </a:cubicBezTo>
                  <a:cubicBezTo>
                    <a:pt x="1465" y="2548"/>
                    <a:pt x="3184" y="3758"/>
                    <a:pt x="4331" y="5732"/>
                  </a:cubicBezTo>
                  <a:lnTo>
                    <a:pt x="2229" y="5732"/>
                  </a:lnTo>
                  <a:cubicBezTo>
                    <a:pt x="2961" y="6083"/>
                    <a:pt x="3726" y="6162"/>
                    <a:pt x="4498" y="6162"/>
                  </a:cubicBezTo>
                  <a:cubicBezTo>
                    <a:pt x="5141" y="6162"/>
                    <a:pt x="5790" y="6107"/>
                    <a:pt x="6431" y="6107"/>
                  </a:cubicBezTo>
                  <a:cubicBezTo>
                    <a:pt x="6559" y="6107"/>
                    <a:pt x="6687" y="6109"/>
                    <a:pt x="6814" y="6114"/>
                  </a:cubicBezTo>
                  <a:cubicBezTo>
                    <a:pt x="5923" y="5414"/>
                    <a:pt x="5158" y="4650"/>
                    <a:pt x="4394" y="3822"/>
                  </a:cubicBezTo>
                  <a:cubicBezTo>
                    <a:pt x="3312" y="2357"/>
                    <a:pt x="1911" y="1020"/>
                    <a:pt x="382" y="1"/>
                  </a:cubicBezTo>
                  <a:close/>
                </a:path>
              </a:pathLst>
            </a:custGeom>
            <a:solidFill>
              <a:srgbClr val="D8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5" name="Google Shape;25165;p32"/>
            <p:cNvSpPr/>
            <p:nvPr/>
          </p:nvSpPr>
          <p:spPr>
            <a:xfrm>
              <a:off x="6455250" y="2902050"/>
              <a:ext cx="28700" cy="38250"/>
            </a:xfrm>
            <a:custGeom>
              <a:avLst/>
              <a:gdLst/>
              <a:ahLst/>
              <a:cxnLst/>
              <a:rect l="l" t="t" r="r" b="b"/>
              <a:pathLst>
                <a:path w="1148" h="1530" extrusionOk="0">
                  <a:moveTo>
                    <a:pt x="1" y="1"/>
                  </a:moveTo>
                  <a:lnTo>
                    <a:pt x="574" y="1529"/>
                  </a:lnTo>
                  <a:cubicBezTo>
                    <a:pt x="701" y="1020"/>
                    <a:pt x="893" y="510"/>
                    <a:pt x="1147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6" name="Google Shape;25166;p32"/>
            <p:cNvSpPr/>
            <p:nvPr/>
          </p:nvSpPr>
          <p:spPr>
            <a:xfrm>
              <a:off x="6397950" y="2892900"/>
              <a:ext cx="57325" cy="10775"/>
            </a:xfrm>
            <a:custGeom>
              <a:avLst/>
              <a:gdLst/>
              <a:ahLst/>
              <a:cxnLst/>
              <a:rect l="l" t="t" r="r" b="b"/>
              <a:pathLst>
                <a:path w="2293" h="431" extrusionOk="0">
                  <a:moveTo>
                    <a:pt x="1194" y="0"/>
                  </a:moveTo>
                  <a:cubicBezTo>
                    <a:pt x="876" y="0"/>
                    <a:pt x="546" y="56"/>
                    <a:pt x="206" y="56"/>
                  </a:cubicBezTo>
                  <a:cubicBezTo>
                    <a:pt x="138" y="56"/>
                    <a:pt x="69" y="54"/>
                    <a:pt x="0" y="48"/>
                  </a:cubicBezTo>
                  <a:lnTo>
                    <a:pt x="0" y="48"/>
                  </a:lnTo>
                  <a:cubicBezTo>
                    <a:pt x="328" y="346"/>
                    <a:pt x="684" y="407"/>
                    <a:pt x="1048" y="407"/>
                  </a:cubicBezTo>
                  <a:cubicBezTo>
                    <a:pt x="1300" y="407"/>
                    <a:pt x="1555" y="378"/>
                    <a:pt x="1807" y="378"/>
                  </a:cubicBezTo>
                  <a:cubicBezTo>
                    <a:pt x="1971" y="378"/>
                    <a:pt x="2133" y="390"/>
                    <a:pt x="2293" y="430"/>
                  </a:cubicBezTo>
                  <a:cubicBezTo>
                    <a:pt x="1943" y="80"/>
                    <a:pt x="1576" y="0"/>
                    <a:pt x="1194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7" name="Google Shape;25167;p32"/>
            <p:cNvSpPr/>
            <p:nvPr/>
          </p:nvSpPr>
          <p:spPr>
            <a:xfrm>
              <a:off x="5909275" y="27683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87" y="834"/>
                    <a:pt x="802" y="834"/>
                  </a:cubicBezTo>
                  <a:cubicBezTo>
                    <a:pt x="830" y="834"/>
                    <a:pt x="859" y="832"/>
                    <a:pt x="888" y="828"/>
                  </a:cubicBezTo>
                  <a:cubicBezTo>
                    <a:pt x="761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8" name="Google Shape;25168;p32"/>
            <p:cNvSpPr/>
            <p:nvPr/>
          </p:nvSpPr>
          <p:spPr>
            <a:xfrm>
              <a:off x="6350175" y="2882650"/>
              <a:ext cx="20725" cy="10175"/>
            </a:xfrm>
            <a:custGeom>
              <a:avLst/>
              <a:gdLst/>
              <a:ahLst/>
              <a:cxnLst/>
              <a:rect l="l" t="t" r="r" b="b"/>
              <a:pathLst>
                <a:path w="829" h="407" extrusionOk="0">
                  <a:moveTo>
                    <a:pt x="126" y="0"/>
                  </a:moveTo>
                  <a:cubicBezTo>
                    <a:pt x="85" y="0"/>
                    <a:pt x="43" y="4"/>
                    <a:pt x="1" y="12"/>
                  </a:cubicBezTo>
                  <a:cubicBezTo>
                    <a:pt x="167" y="234"/>
                    <a:pt x="429" y="407"/>
                    <a:pt x="703" y="407"/>
                  </a:cubicBezTo>
                  <a:cubicBezTo>
                    <a:pt x="745" y="407"/>
                    <a:pt x="787" y="403"/>
                    <a:pt x="829" y="395"/>
                  </a:cubicBezTo>
                  <a:cubicBezTo>
                    <a:pt x="663" y="173"/>
                    <a:pt x="401" y="0"/>
                    <a:pt x="126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9" name="Google Shape;25169;p32"/>
            <p:cNvSpPr/>
            <p:nvPr/>
          </p:nvSpPr>
          <p:spPr>
            <a:xfrm>
              <a:off x="6378850" y="2886925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390" y="1"/>
                  </a:moveTo>
                  <a:cubicBezTo>
                    <a:pt x="255" y="1"/>
                    <a:pt x="127" y="96"/>
                    <a:pt x="0" y="287"/>
                  </a:cubicBezTo>
                  <a:lnTo>
                    <a:pt x="828" y="287"/>
                  </a:lnTo>
                  <a:cubicBezTo>
                    <a:pt x="669" y="96"/>
                    <a:pt x="525" y="1"/>
                    <a:pt x="390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0" name="Google Shape;25170;p32"/>
            <p:cNvSpPr/>
            <p:nvPr/>
          </p:nvSpPr>
          <p:spPr>
            <a:xfrm>
              <a:off x="2646950" y="2392275"/>
              <a:ext cx="111475" cy="185025"/>
            </a:xfrm>
            <a:custGeom>
              <a:avLst/>
              <a:gdLst/>
              <a:ahLst/>
              <a:cxnLst/>
              <a:rect l="l" t="t" r="r" b="b"/>
              <a:pathLst>
                <a:path w="4459" h="7401" extrusionOk="0">
                  <a:moveTo>
                    <a:pt x="2648" y="0"/>
                  </a:moveTo>
                  <a:cubicBezTo>
                    <a:pt x="2615" y="0"/>
                    <a:pt x="2582" y="4"/>
                    <a:pt x="2548" y="13"/>
                  </a:cubicBezTo>
                  <a:cubicBezTo>
                    <a:pt x="1593" y="2879"/>
                    <a:pt x="1466" y="3006"/>
                    <a:pt x="1" y="3961"/>
                  </a:cubicBezTo>
                  <a:cubicBezTo>
                    <a:pt x="1083" y="5299"/>
                    <a:pt x="2102" y="6700"/>
                    <a:pt x="3822" y="7400"/>
                  </a:cubicBezTo>
                  <a:cubicBezTo>
                    <a:pt x="3822" y="6891"/>
                    <a:pt x="3949" y="6381"/>
                    <a:pt x="4077" y="5935"/>
                  </a:cubicBezTo>
                  <a:cubicBezTo>
                    <a:pt x="4268" y="5171"/>
                    <a:pt x="4459" y="4216"/>
                    <a:pt x="3949" y="3706"/>
                  </a:cubicBezTo>
                  <a:cubicBezTo>
                    <a:pt x="2994" y="2751"/>
                    <a:pt x="2994" y="1605"/>
                    <a:pt x="2994" y="395"/>
                  </a:cubicBezTo>
                  <a:cubicBezTo>
                    <a:pt x="3049" y="174"/>
                    <a:pt x="2864" y="0"/>
                    <a:pt x="264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1" name="Google Shape;25171;p32"/>
            <p:cNvSpPr/>
            <p:nvPr/>
          </p:nvSpPr>
          <p:spPr>
            <a:xfrm>
              <a:off x="2740900" y="2559800"/>
              <a:ext cx="55750" cy="55700"/>
            </a:xfrm>
            <a:custGeom>
              <a:avLst/>
              <a:gdLst/>
              <a:ahLst/>
              <a:cxnLst/>
              <a:rect l="l" t="t" r="r" b="b"/>
              <a:pathLst>
                <a:path w="2230" h="2228" extrusionOk="0">
                  <a:moveTo>
                    <a:pt x="1288" y="0"/>
                  </a:moveTo>
                  <a:cubicBezTo>
                    <a:pt x="879" y="0"/>
                    <a:pt x="612" y="709"/>
                    <a:pt x="103" y="709"/>
                  </a:cubicBezTo>
                  <a:cubicBezTo>
                    <a:pt x="70" y="709"/>
                    <a:pt x="36" y="706"/>
                    <a:pt x="0" y="699"/>
                  </a:cubicBezTo>
                  <a:lnTo>
                    <a:pt x="0" y="699"/>
                  </a:lnTo>
                  <a:cubicBezTo>
                    <a:pt x="382" y="1209"/>
                    <a:pt x="764" y="1718"/>
                    <a:pt x="1210" y="2228"/>
                  </a:cubicBezTo>
                  <a:cubicBezTo>
                    <a:pt x="1210" y="2036"/>
                    <a:pt x="1210" y="1909"/>
                    <a:pt x="1210" y="1718"/>
                  </a:cubicBezTo>
                  <a:cubicBezTo>
                    <a:pt x="1083" y="1081"/>
                    <a:pt x="2229" y="572"/>
                    <a:pt x="1592" y="126"/>
                  </a:cubicBezTo>
                  <a:cubicBezTo>
                    <a:pt x="1481" y="37"/>
                    <a:pt x="1381" y="0"/>
                    <a:pt x="128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2" name="Google Shape;25172;p32"/>
            <p:cNvSpPr/>
            <p:nvPr/>
          </p:nvSpPr>
          <p:spPr>
            <a:xfrm>
              <a:off x="2836425" y="2655275"/>
              <a:ext cx="4800" cy="8000"/>
            </a:xfrm>
            <a:custGeom>
              <a:avLst/>
              <a:gdLst/>
              <a:ahLst/>
              <a:cxnLst/>
              <a:rect l="l" t="t" r="r" b="b"/>
              <a:pathLst>
                <a:path w="192" h="320" extrusionOk="0">
                  <a:moveTo>
                    <a:pt x="0" y="1"/>
                  </a:moveTo>
                  <a:cubicBezTo>
                    <a:pt x="0" y="64"/>
                    <a:pt x="0" y="192"/>
                    <a:pt x="64" y="319"/>
                  </a:cubicBezTo>
                  <a:cubicBezTo>
                    <a:pt x="64" y="319"/>
                    <a:pt x="128" y="319"/>
                    <a:pt x="191" y="192"/>
                  </a:cubicBezTo>
                  <a:cubicBezTo>
                    <a:pt x="191" y="64"/>
                    <a:pt x="128" y="1"/>
                    <a:pt x="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3" name="Google Shape;25173;p32"/>
            <p:cNvSpPr/>
            <p:nvPr/>
          </p:nvSpPr>
          <p:spPr>
            <a:xfrm>
              <a:off x="2817325" y="26441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2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4" name="Google Shape;25174;p32"/>
            <p:cNvSpPr/>
            <p:nvPr/>
          </p:nvSpPr>
          <p:spPr>
            <a:xfrm>
              <a:off x="2798200" y="2625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5" name="Google Shape;25175;p32"/>
            <p:cNvSpPr/>
            <p:nvPr/>
          </p:nvSpPr>
          <p:spPr>
            <a:xfrm>
              <a:off x="2454325" y="2730100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0" y="1"/>
                  </a:moveTo>
                  <a:cubicBezTo>
                    <a:pt x="127" y="192"/>
                    <a:pt x="255" y="287"/>
                    <a:pt x="390" y="287"/>
                  </a:cubicBezTo>
                  <a:cubicBezTo>
                    <a:pt x="525" y="287"/>
                    <a:pt x="669" y="192"/>
                    <a:pt x="828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6" name="Google Shape;25176;p32"/>
            <p:cNvSpPr/>
            <p:nvPr/>
          </p:nvSpPr>
          <p:spPr>
            <a:xfrm>
              <a:off x="2435200" y="2730100"/>
              <a:ext cx="9575" cy="4800"/>
            </a:xfrm>
            <a:custGeom>
              <a:avLst/>
              <a:gdLst/>
              <a:ahLst/>
              <a:cxnLst/>
              <a:rect l="l" t="t" r="r" b="b"/>
              <a:pathLst>
                <a:path w="383" h="192" extrusionOk="0">
                  <a:moveTo>
                    <a:pt x="1" y="1"/>
                  </a:moveTo>
                  <a:cubicBezTo>
                    <a:pt x="65" y="128"/>
                    <a:pt x="128" y="192"/>
                    <a:pt x="192" y="192"/>
                  </a:cubicBezTo>
                  <a:cubicBezTo>
                    <a:pt x="256" y="192"/>
                    <a:pt x="319" y="128"/>
                    <a:pt x="383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7" name="Google Shape;25177;p32"/>
            <p:cNvSpPr/>
            <p:nvPr/>
          </p:nvSpPr>
          <p:spPr>
            <a:xfrm>
              <a:off x="2473425" y="27205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0" y="1"/>
                  </a:moveTo>
                  <a:lnTo>
                    <a:pt x="0" y="383"/>
                  </a:lnTo>
                  <a:cubicBezTo>
                    <a:pt x="64" y="383"/>
                    <a:pt x="128" y="383"/>
                    <a:pt x="191" y="255"/>
                  </a:cubicBezTo>
                  <a:cubicBezTo>
                    <a:pt x="255" y="128"/>
                    <a:pt x="191" y="1"/>
                    <a:pt x="0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8" name="Google Shape;25178;p32"/>
            <p:cNvSpPr/>
            <p:nvPr/>
          </p:nvSpPr>
          <p:spPr>
            <a:xfrm>
              <a:off x="3361800" y="2863725"/>
              <a:ext cx="140150" cy="57450"/>
            </a:xfrm>
            <a:custGeom>
              <a:avLst/>
              <a:gdLst/>
              <a:ahLst/>
              <a:cxnLst/>
              <a:rect l="l" t="t" r="r" b="b"/>
              <a:pathLst>
                <a:path w="5606" h="2298" extrusionOk="0">
                  <a:moveTo>
                    <a:pt x="4915" y="0"/>
                  </a:moveTo>
                  <a:cubicBezTo>
                    <a:pt x="4791" y="0"/>
                    <a:pt x="4676" y="42"/>
                    <a:pt x="4586" y="133"/>
                  </a:cubicBezTo>
                  <a:cubicBezTo>
                    <a:pt x="3504" y="960"/>
                    <a:pt x="2294" y="769"/>
                    <a:pt x="1147" y="897"/>
                  </a:cubicBezTo>
                  <a:cubicBezTo>
                    <a:pt x="701" y="960"/>
                    <a:pt x="319" y="897"/>
                    <a:pt x="192" y="1343"/>
                  </a:cubicBezTo>
                  <a:cubicBezTo>
                    <a:pt x="1" y="1979"/>
                    <a:pt x="638" y="1979"/>
                    <a:pt x="956" y="2170"/>
                  </a:cubicBezTo>
                  <a:cubicBezTo>
                    <a:pt x="1147" y="2234"/>
                    <a:pt x="1338" y="2298"/>
                    <a:pt x="1529" y="2298"/>
                  </a:cubicBezTo>
                  <a:lnTo>
                    <a:pt x="3058" y="1916"/>
                  </a:lnTo>
                  <a:cubicBezTo>
                    <a:pt x="3822" y="1279"/>
                    <a:pt x="4968" y="1279"/>
                    <a:pt x="5605" y="387"/>
                  </a:cubicBezTo>
                  <a:cubicBezTo>
                    <a:pt x="5400" y="141"/>
                    <a:pt x="5141" y="0"/>
                    <a:pt x="4915" y="0"/>
                  </a:cubicBezTo>
                  <a:close/>
                </a:path>
              </a:pathLst>
            </a:custGeom>
            <a:solidFill>
              <a:srgbClr val="D8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9" name="Google Shape;25179;p32"/>
            <p:cNvSpPr/>
            <p:nvPr/>
          </p:nvSpPr>
          <p:spPr>
            <a:xfrm>
              <a:off x="3724800" y="2832000"/>
              <a:ext cx="12775" cy="12775"/>
            </a:xfrm>
            <a:custGeom>
              <a:avLst/>
              <a:gdLst/>
              <a:ahLst/>
              <a:cxnLst/>
              <a:rect l="l" t="t" r="r" b="b"/>
              <a:pathLst>
                <a:path w="511" h="511" extrusionOk="0">
                  <a:moveTo>
                    <a:pt x="128" y="1"/>
                  </a:moveTo>
                  <a:lnTo>
                    <a:pt x="1" y="510"/>
                  </a:lnTo>
                  <a:cubicBezTo>
                    <a:pt x="128" y="383"/>
                    <a:pt x="510" y="319"/>
                    <a:pt x="128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0" name="Google Shape;25180;p32"/>
            <p:cNvSpPr/>
            <p:nvPr/>
          </p:nvSpPr>
          <p:spPr>
            <a:xfrm>
              <a:off x="3272650" y="2894725"/>
              <a:ext cx="6400" cy="5750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62" y="1"/>
                  </a:moveTo>
                  <a:cubicBezTo>
                    <a:pt x="123" y="1"/>
                    <a:pt x="71" y="16"/>
                    <a:pt x="1" y="39"/>
                  </a:cubicBezTo>
                  <a:cubicBezTo>
                    <a:pt x="1" y="103"/>
                    <a:pt x="64" y="166"/>
                    <a:pt x="64" y="230"/>
                  </a:cubicBezTo>
                  <a:lnTo>
                    <a:pt x="255" y="166"/>
                  </a:lnTo>
                  <a:cubicBezTo>
                    <a:pt x="255" y="45"/>
                    <a:pt x="230" y="1"/>
                    <a:pt x="162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1" name="Google Shape;25181;p32"/>
            <p:cNvSpPr/>
            <p:nvPr/>
          </p:nvSpPr>
          <p:spPr>
            <a:xfrm>
              <a:off x="4229500" y="2472200"/>
              <a:ext cx="30275" cy="25475"/>
            </a:xfrm>
            <a:custGeom>
              <a:avLst/>
              <a:gdLst/>
              <a:ahLst/>
              <a:cxnLst/>
              <a:rect l="l" t="t" r="r" b="b"/>
              <a:pathLst>
                <a:path w="1211" h="1019" extrusionOk="0">
                  <a:moveTo>
                    <a:pt x="1211" y="0"/>
                  </a:moveTo>
                  <a:cubicBezTo>
                    <a:pt x="192" y="0"/>
                    <a:pt x="192" y="0"/>
                    <a:pt x="1" y="1019"/>
                  </a:cubicBezTo>
                  <a:cubicBezTo>
                    <a:pt x="638" y="955"/>
                    <a:pt x="956" y="509"/>
                    <a:pt x="121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2" name="Google Shape;25182;p32"/>
            <p:cNvSpPr/>
            <p:nvPr/>
          </p:nvSpPr>
          <p:spPr>
            <a:xfrm>
              <a:off x="1118550" y="2846325"/>
              <a:ext cx="275450" cy="86000"/>
            </a:xfrm>
            <a:custGeom>
              <a:avLst/>
              <a:gdLst/>
              <a:ahLst/>
              <a:cxnLst/>
              <a:rect l="l" t="t" r="r" b="b"/>
              <a:pathLst>
                <a:path w="11018" h="3440" extrusionOk="0">
                  <a:moveTo>
                    <a:pt x="4968" y="1"/>
                  </a:moveTo>
                  <a:cubicBezTo>
                    <a:pt x="4502" y="1165"/>
                    <a:pt x="3983" y="2063"/>
                    <a:pt x="2584" y="2063"/>
                  </a:cubicBezTo>
                  <a:cubicBezTo>
                    <a:pt x="2453" y="2063"/>
                    <a:pt x="2313" y="2055"/>
                    <a:pt x="2165" y="2039"/>
                  </a:cubicBezTo>
                  <a:cubicBezTo>
                    <a:pt x="2109" y="2039"/>
                    <a:pt x="2049" y="2038"/>
                    <a:pt x="1985" y="2038"/>
                  </a:cubicBezTo>
                  <a:cubicBezTo>
                    <a:pt x="1249" y="2038"/>
                    <a:pt x="59" y="2092"/>
                    <a:pt x="0" y="3440"/>
                  </a:cubicBezTo>
                  <a:cubicBezTo>
                    <a:pt x="510" y="3440"/>
                    <a:pt x="1019" y="3376"/>
                    <a:pt x="1465" y="3249"/>
                  </a:cubicBezTo>
                  <a:cubicBezTo>
                    <a:pt x="4522" y="1975"/>
                    <a:pt x="7770" y="1911"/>
                    <a:pt x="11018" y="1911"/>
                  </a:cubicBezTo>
                  <a:cubicBezTo>
                    <a:pt x="10827" y="1625"/>
                    <a:pt x="10528" y="1481"/>
                    <a:pt x="10203" y="1481"/>
                  </a:cubicBezTo>
                  <a:cubicBezTo>
                    <a:pt x="10094" y="1481"/>
                    <a:pt x="9983" y="1497"/>
                    <a:pt x="9871" y="1529"/>
                  </a:cubicBezTo>
                  <a:cubicBezTo>
                    <a:pt x="9797" y="1538"/>
                    <a:pt x="9723" y="1543"/>
                    <a:pt x="9649" y="1543"/>
                  </a:cubicBezTo>
                  <a:cubicBezTo>
                    <a:pt x="8984" y="1543"/>
                    <a:pt x="8366" y="1197"/>
                    <a:pt x="7722" y="1197"/>
                  </a:cubicBezTo>
                  <a:cubicBezTo>
                    <a:pt x="7468" y="1197"/>
                    <a:pt x="7209" y="1251"/>
                    <a:pt x="6942" y="1402"/>
                  </a:cubicBezTo>
                  <a:cubicBezTo>
                    <a:pt x="6687" y="383"/>
                    <a:pt x="5732" y="319"/>
                    <a:pt x="4968" y="1"/>
                  </a:cubicBezTo>
                  <a:close/>
                </a:path>
              </a:pathLst>
            </a:custGeom>
            <a:solidFill>
              <a:srgbClr val="E5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3" name="Google Shape;25183;p32"/>
            <p:cNvSpPr/>
            <p:nvPr/>
          </p:nvSpPr>
          <p:spPr>
            <a:xfrm>
              <a:off x="2264850" y="2743600"/>
              <a:ext cx="98750" cy="53400"/>
            </a:xfrm>
            <a:custGeom>
              <a:avLst/>
              <a:gdLst/>
              <a:ahLst/>
              <a:cxnLst/>
              <a:rect l="l" t="t" r="r" b="b"/>
              <a:pathLst>
                <a:path w="3950" h="2136" extrusionOk="0">
                  <a:moveTo>
                    <a:pt x="1196" y="1"/>
                  </a:moveTo>
                  <a:cubicBezTo>
                    <a:pt x="957" y="1"/>
                    <a:pt x="719" y="117"/>
                    <a:pt x="510" y="416"/>
                  </a:cubicBezTo>
                  <a:cubicBezTo>
                    <a:pt x="1" y="1053"/>
                    <a:pt x="510" y="1435"/>
                    <a:pt x="1020" y="1753"/>
                  </a:cubicBezTo>
                  <a:lnTo>
                    <a:pt x="1848" y="2136"/>
                  </a:lnTo>
                  <a:lnTo>
                    <a:pt x="2230" y="1753"/>
                  </a:lnTo>
                  <a:lnTo>
                    <a:pt x="2994" y="1753"/>
                  </a:lnTo>
                  <a:cubicBezTo>
                    <a:pt x="3758" y="1690"/>
                    <a:pt x="3949" y="1180"/>
                    <a:pt x="3885" y="352"/>
                  </a:cubicBezTo>
                  <a:lnTo>
                    <a:pt x="3885" y="352"/>
                  </a:lnTo>
                  <a:cubicBezTo>
                    <a:pt x="3602" y="739"/>
                    <a:pt x="3319" y="875"/>
                    <a:pt x="3048" y="875"/>
                  </a:cubicBezTo>
                  <a:cubicBezTo>
                    <a:pt x="2649" y="875"/>
                    <a:pt x="2278" y="580"/>
                    <a:pt x="1975" y="352"/>
                  </a:cubicBezTo>
                  <a:cubicBezTo>
                    <a:pt x="1738" y="150"/>
                    <a:pt x="1466" y="1"/>
                    <a:pt x="1196" y="1"/>
                  </a:cubicBezTo>
                  <a:close/>
                </a:path>
              </a:pathLst>
            </a:custGeom>
            <a:solidFill>
              <a:srgbClr val="E1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4" name="Google Shape;25184;p32"/>
            <p:cNvSpPr/>
            <p:nvPr/>
          </p:nvSpPr>
          <p:spPr>
            <a:xfrm>
              <a:off x="2311025" y="2787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5" name="Google Shape;25185;p32"/>
            <p:cNvSpPr/>
            <p:nvPr/>
          </p:nvSpPr>
          <p:spPr>
            <a:xfrm>
              <a:off x="2978125" y="2601025"/>
              <a:ext cx="242025" cy="188075"/>
            </a:xfrm>
            <a:custGeom>
              <a:avLst/>
              <a:gdLst/>
              <a:ahLst/>
              <a:cxnLst/>
              <a:rect l="l" t="t" r="r" b="b"/>
              <a:pathLst>
                <a:path w="9681" h="7523" extrusionOk="0">
                  <a:moveTo>
                    <a:pt x="3839" y="0"/>
                  </a:moveTo>
                  <a:cubicBezTo>
                    <a:pt x="2841" y="0"/>
                    <a:pt x="1850" y="214"/>
                    <a:pt x="955" y="642"/>
                  </a:cubicBezTo>
                  <a:cubicBezTo>
                    <a:pt x="510" y="1661"/>
                    <a:pt x="0" y="2744"/>
                    <a:pt x="764" y="3826"/>
                  </a:cubicBezTo>
                  <a:cubicBezTo>
                    <a:pt x="2010" y="6131"/>
                    <a:pt x="4414" y="7522"/>
                    <a:pt x="7022" y="7522"/>
                  </a:cubicBezTo>
                  <a:cubicBezTo>
                    <a:pt x="7080" y="7522"/>
                    <a:pt x="7138" y="7521"/>
                    <a:pt x="7196" y="7520"/>
                  </a:cubicBezTo>
                  <a:cubicBezTo>
                    <a:pt x="8279" y="7520"/>
                    <a:pt x="8725" y="6756"/>
                    <a:pt x="9171" y="6055"/>
                  </a:cubicBezTo>
                  <a:cubicBezTo>
                    <a:pt x="9680" y="5355"/>
                    <a:pt x="9616" y="4400"/>
                    <a:pt x="9043" y="3763"/>
                  </a:cubicBezTo>
                  <a:cubicBezTo>
                    <a:pt x="8024" y="2489"/>
                    <a:pt x="7133" y="1152"/>
                    <a:pt x="5732" y="260"/>
                  </a:cubicBezTo>
                  <a:cubicBezTo>
                    <a:pt x="5113" y="87"/>
                    <a:pt x="4474" y="0"/>
                    <a:pt x="3839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6" name="Google Shape;25186;p32"/>
            <p:cNvSpPr/>
            <p:nvPr/>
          </p:nvSpPr>
          <p:spPr>
            <a:xfrm>
              <a:off x="3363400" y="2720525"/>
              <a:ext cx="31875" cy="18000"/>
            </a:xfrm>
            <a:custGeom>
              <a:avLst/>
              <a:gdLst/>
              <a:ahLst/>
              <a:cxnLst/>
              <a:rect l="l" t="t" r="r" b="b"/>
              <a:pathLst>
                <a:path w="1275" h="720" extrusionOk="0">
                  <a:moveTo>
                    <a:pt x="214" y="0"/>
                  </a:moveTo>
                  <a:cubicBezTo>
                    <a:pt x="141" y="0"/>
                    <a:pt x="69" y="2"/>
                    <a:pt x="1" y="2"/>
                  </a:cubicBezTo>
                  <a:cubicBezTo>
                    <a:pt x="200" y="399"/>
                    <a:pt x="476" y="720"/>
                    <a:pt x="891" y="720"/>
                  </a:cubicBezTo>
                  <a:cubicBezTo>
                    <a:pt x="1007" y="720"/>
                    <a:pt x="1135" y="694"/>
                    <a:pt x="1274" y="639"/>
                  </a:cubicBezTo>
                  <a:cubicBezTo>
                    <a:pt x="1059" y="46"/>
                    <a:pt x="615" y="0"/>
                    <a:pt x="214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7" name="Google Shape;25187;p32"/>
            <p:cNvSpPr/>
            <p:nvPr/>
          </p:nvSpPr>
          <p:spPr>
            <a:xfrm>
              <a:off x="5769075" y="2357550"/>
              <a:ext cx="28675" cy="34000"/>
            </a:xfrm>
            <a:custGeom>
              <a:avLst/>
              <a:gdLst/>
              <a:ahLst/>
              <a:cxnLst/>
              <a:rect l="l" t="t" r="r" b="b"/>
              <a:pathLst>
                <a:path w="1147" h="1360" extrusionOk="0">
                  <a:moveTo>
                    <a:pt x="0" y="1"/>
                  </a:moveTo>
                  <a:cubicBezTo>
                    <a:pt x="0" y="1020"/>
                    <a:pt x="0" y="1359"/>
                    <a:pt x="340" y="1359"/>
                  </a:cubicBezTo>
                  <a:cubicBezTo>
                    <a:pt x="510" y="1359"/>
                    <a:pt x="764" y="1274"/>
                    <a:pt x="1146" y="1147"/>
                  </a:cubicBezTo>
                  <a:cubicBezTo>
                    <a:pt x="892" y="638"/>
                    <a:pt x="510" y="255"/>
                    <a:pt x="0" y="1"/>
                  </a:cubicBezTo>
                  <a:close/>
                </a:path>
              </a:pathLst>
            </a:custGeom>
            <a:solidFill>
              <a:srgbClr val="E05B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188" name="Google Shape;25188;p32"/>
          <p:cNvGrpSpPr/>
          <p:nvPr/>
        </p:nvGrpSpPr>
        <p:grpSpPr>
          <a:xfrm rot="-9550356">
            <a:off x="-600989" y="-628978"/>
            <a:ext cx="1923354" cy="4621921"/>
            <a:chOff x="2350875" y="436525"/>
            <a:chExt cx="2721275" cy="4904525"/>
          </a:xfrm>
        </p:grpSpPr>
        <p:sp>
          <p:nvSpPr>
            <p:cNvPr id="25189" name="Google Shape;25189;p32"/>
            <p:cNvSpPr/>
            <p:nvPr/>
          </p:nvSpPr>
          <p:spPr>
            <a:xfrm>
              <a:off x="4891900" y="3620125"/>
              <a:ext cx="180250" cy="480850"/>
            </a:xfrm>
            <a:custGeom>
              <a:avLst/>
              <a:gdLst/>
              <a:ahLst/>
              <a:cxnLst/>
              <a:rect l="l" t="t" r="r" b="b"/>
              <a:pathLst>
                <a:path w="7210" h="19234" extrusionOk="0">
                  <a:moveTo>
                    <a:pt x="4144" y="0"/>
                  </a:moveTo>
                  <a:cubicBezTo>
                    <a:pt x="3721" y="0"/>
                    <a:pt x="3134" y="408"/>
                    <a:pt x="2229" y="1190"/>
                  </a:cubicBezTo>
                  <a:cubicBezTo>
                    <a:pt x="2287" y="1364"/>
                    <a:pt x="2382" y="1501"/>
                    <a:pt x="2443" y="1649"/>
                  </a:cubicBezTo>
                  <a:lnTo>
                    <a:pt x="2443" y="1649"/>
                  </a:lnTo>
                  <a:cubicBezTo>
                    <a:pt x="2369" y="1481"/>
                    <a:pt x="2228" y="1341"/>
                    <a:pt x="2047" y="1281"/>
                  </a:cubicBezTo>
                  <a:cubicBezTo>
                    <a:pt x="1776" y="1371"/>
                    <a:pt x="1595" y="1462"/>
                    <a:pt x="1504" y="1733"/>
                  </a:cubicBezTo>
                  <a:cubicBezTo>
                    <a:pt x="1142" y="2458"/>
                    <a:pt x="1142" y="3364"/>
                    <a:pt x="1685" y="4088"/>
                  </a:cubicBezTo>
                  <a:cubicBezTo>
                    <a:pt x="2093" y="4292"/>
                    <a:pt x="2602" y="4394"/>
                    <a:pt x="3099" y="4394"/>
                  </a:cubicBezTo>
                  <a:cubicBezTo>
                    <a:pt x="3264" y="4394"/>
                    <a:pt x="3428" y="4382"/>
                    <a:pt x="3587" y="4360"/>
                  </a:cubicBezTo>
                  <a:cubicBezTo>
                    <a:pt x="3677" y="4269"/>
                    <a:pt x="3859" y="4179"/>
                    <a:pt x="4040" y="4179"/>
                  </a:cubicBezTo>
                  <a:cubicBezTo>
                    <a:pt x="3859" y="4269"/>
                    <a:pt x="3677" y="4360"/>
                    <a:pt x="3587" y="4450"/>
                  </a:cubicBezTo>
                  <a:cubicBezTo>
                    <a:pt x="3134" y="4994"/>
                    <a:pt x="2319" y="4812"/>
                    <a:pt x="1776" y="5356"/>
                  </a:cubicBezTo>
                  <a:cubicBezTo>
                    <a:pt x="508" y="8616"/>
                    <a:pt x="870" y="15227"/>
                    <a:pt x="2500" y="16404"/>
                  </a:cubicBezTo>
                  <a:cubicBezTo>
                    <a:pt x="2332" y="16356"/>
                    <a:pt x="2164" y="16333"/>
                    <a:pt x="1999" y="16333"/>
                  </a:cubicBezTo>
                  <a:cubicBezTo>
                    <a:pt x="923" y="16333"/>
                    <a:pt x="1" y="17296"/>
                    <a:pt x="236" y="18396"/>
                  </a:cubicBezTo>
                  <a:cubicBezTo>
                    <a:pt x="327" y="19075"/>
                    <a:pt x="712" y="19234"/>
                    <a:pt x="1187" y="19234"/>
                  </a:cubicBezTo>
                  <a:cubicBezTo>
                    <a:pt x="1603" y="19234"/>
                    <a:pt x="2088" y="19112"/>
                    <a:pt x="2507" y="19112"/>
                  </a:cubicBezTo>
                  <a:cubicBezTo>
                    <a:pt x="2566" y="19112"/>
                    <a:pt x="2625" y="19115"/>
                    <a:pt x="2681" y="19121"/>
                  </a:cubicBezTo>
                  <a:cubicBezTo>
                    <a:pt x="4040" y="19121"/>
                    <a:pt x="5036" y="18124"/>
                    <a:pt x="6304" y="17672"/>
                  </a:cubicBezTo>
                  <a:cubicBezTo>
                    <a:pt x="6847" y="14593"/>
                    <a:pt x="7119" y="11423"/>
                    <a:pt x="7209" y="8344"/>
                  </a:cubicBezTo>
                  <a:cubicBezTo>
                    <a:pt x="7209" y="7982"/>
                    <a:pt x="7028" y="7620"/>
                    <a:pt x="6847" y="7348"/>
                  </a:cubicBezTo>
                  <a:cubicBezTo>
                    <a:pt x="6304" y="5537"/>
                    <a:pt x="5760" y="3635"/>
                    <a:pt x="5217" y="1824"/>
                  </a:cubicBezTo>
                  <a:cubicBezTo>
                    <a:pt x="4920" y="589"/>
                    <a:pt x="4651" y="0"/>
                    <a:pt x="4144" y="0"/>
                  </a:cubicBezTo>
                  <a:close/>
                </a:path>
              </a:pathLst>
            </a:custGeom>
            <a:solidFill>
              <a:srgbClr val="F7F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0" name="Google Shape;25190;p32"/>
            <p:cNvSpPr/>
            <p:nvPr/>
          </p:nvSpPr>
          <p:spPr>
            <a:xfrm>
              <a:off x="2382575" y="3013975"/>
              <a:ext cx="237725" cy="469150"/>
            </a:xfrm>
            <a:custGeom>
              <a:avLst/>
              <a:gdLst/>
              <a:ahLst/>
              <a:cxnLst/>
              <a:rect l="l" t="t" r="r" b="b"/>
              <a:pathLst>
                <a:path w="9509" h="18766" extrusionOk="0">
                  <a:moveTo>
                    <a:pt x="3672" y="0"/>
                  </a:moveTo>
                  <a:cubicBezTo>
                    <a:pt x="3107" y="0"/>
                    <a:pt x="2755" y="631"/>
                    <a:pt x="2536" y="1891"/>
                  </a:cubicBezTo>
                  <a:cubicBezTo>
                    <a:pt x="2536" y="2253"/>
                    <a:pt x="2445" y="2616"/>
                    <a:pt x="2264" y="2887"/>
                  </a:cubicBezTo>
                  <a:cubicBezTo>
                    <a:pt x="2264" y="3702"/>
                    <a:pt x="2173" y="4517"/>
                    <a:pt x="1902" y="5332"/>
                  </a:cubicBezTo>
                  <a:cubicBezTo>
                    <a:pt x="815" y="9498"/>
                    <a:pt x="181" y="13754"/>
                    <a:pt x="0" y="18101"/>
                  </a:cubicBezTo>
                  <a:cubicBezTo>
                    <a:pt x="1630" y="17558"/>
                    <a:pt x="1902" y="15837"/>
                    <a:pt x="2898" y="14750"/>
                  </a:cubicBezTo>
                  <a:cubicBezTo>
                    <a:pt x="2988" y="14569"/>
                    <a:pt x="2898" y="14479"/>
                    <a:pt x="2898" y="14479"/>
                  </a:cubicBezTo>
                  <a:cubicBezTo>
                    <a:pt x="2717" y="14479"/>
                    <a:pt x="2785" y="14433"/>
                    <a:pt x="2887" y="14433"/>
                  </a:cubicBezTo>
                  <a:cubicBezTo>
                    <a:pt x="2988" y="14433"/>
                    <a:pt x="3124" y="14479"/>
                    <a:pt x="3079" y="14660"/>
                  </a:cubicBezTo>
                  <a:cubicBezTo>
                    <a:pt x="3351" y="15475"/>
                    <a:pt x="2536" y="15928"/>
                    <a:pt x="2445" y="16561"/>
                  </a:cubicBezTo>
                  <a:cubicBezTo>
                    <a:pt x="2173" y="17648"/>
                    <a:pt x="2898" y="18644"/>
                    <a:pt x="3894" y="18735"/>
                  </a:cubicBezTo>
                  <a:cubicBezTo>
                    <a:pt x="4031" y="18754"/>
                    <a:pt x="4167" y="18765"/>
                    <a:pt x="4298" y="18765"/>
                  </a:cubicBezTo>
                  <a:cubicBezTo>
                    <a:pt x="4776" y="18765"/>
                    <a:pt x="5181" y="18618"/>
                    <a:pt x="5252" y="18192"/>
                  </a:cubicBezTo>
                  <a:cubicBezTo>
                    <a:pt x="5886" y="15565"/>
                    <a:pt x="6611" y="13030"/>
                    <a:pt x="5615" y="10404"/>
                  </a:cubicBezTo>
                  <a:cubicBezTo>
                    <a:pt x="5434" y="10222"/>
                    <a:pt x="5252" y="10041"/>
                    <a:pt x="4981" y="9951"/>
                  </a:cubicBezTo>
                  <a:cubicBezTo>
                    <a:pt x="4619" y="9498"/>
                    <a:pt x="3985" y="8502"/>
                    <a:pt x="4619" y="8502"/>
                  </a:cubicBezTo>
                  <a:cubicBezTo>
                    <a:pt x="4689" y="8508"/>
                    <a:pt x="4758" y="8510"/>
                    <a:pt x="4826" y="8510"/>
                  </a:cubicBezTo>
                  <a:cubicBezTo>
                    <a:pt x="6884" y="8510"/>
                    <a:pt x="7472" y="5964"/>
                    <a:pt x="9411" y="5964"/>
                  </a:cubicBezTo>
                  <a:cubicBezTo>
                    <a:pt x="9443" y="5964"/>
                    <a:pt x="9476" y="5965"/>
                    <a:pt x="9509" y="5966"/>
                  </a:cubicBezTo>
                  <a:cubicBezTo>
                    <a:pt x="8603" y="3793"/>
                    <a:pt x="6701" y="2344"/>
                    <a:pt x="5071" y="804"/>
                  </a:cubicBezTo>
                  <a:cubicBezTo>
                    <a:pt x="4499" y="268"/>
                    <a:pt x="4040" y="0"/>
                    <a:pt x="3672" y="0"/>
                  </a:cubicBez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1" name="Google Shape;25191;p32"/>
            <p:cNvSpPr/>
            <p:nvPr/>
          </p:nvSpPr>
          <p:spPr>
            <a:xfrm>
              <a:off x="2350875" y="3714675"/>
              <a:ext cx="187925" cy="445825"/>
            </a:xfrm>
            <a:custGeom>
              <a:avLst/>
              <a:gdLst/>
              <a:ahLst/>
              <a:cxnLst/>
              <a:rect l="l" t="t" r="r" b="b"/>
              <a:pathLst>
                <a:path w="7517" h="17833" extrusionOk="0">
                  <a:moveTo>
                    <a:pt x="1127" y="0"/>
                  </a:moveTo>
                  <a:cubicBezTo>
                    <a:pt x="821" y="0"/>
                    <a:pt x="566" y="102"/>
                    <a:pt x="363" y="306"/>
                  </a:cubicBezTo>
                  <a:cubicBezTo>
                    <a:pt x="0" y="3928"/>
                    <a:pt x="0" y="7551"/>
                    <a:pt x="453" y="11082"/>
                  </a:cubicBezTo>
                  <a:cubicBezTo>
                    <a:pt x="634" y="13346"/>
                    <a:pt x="91" y="15791"/>
                    <a:pt x="1811" y="17784"/>
                  </a:cubicBezTo>
                  <a:cubicBezTo>
                    <a:pt x="1913" y="17817"/>
                    <a:pt x="2018" y="17832"/>
                    <a:pt x="2121" y="17832"/>
                  </a:cubicBezTo>
                  <a:cubicBezTo>
                    <a:pt x="2567" y="17832"/>
                    <a:pt x="2972" y="17552"/>
                    <a:pt x="2898" y="17331"/>
                  </a:cubicBezTo>
                  <a:cubicBezTo>
                    <a:pt x="2257" y="15165"/>
                    <a:pt x="3107" y="14492"/>
                    <a:pt x="4756" y="14492"/>
                  </a:cubicBezTo>
                  <a:cubicBezTo>
                    <a:pt x="4969" y="14492"/>
                    <a:pt x="5196" y="14503"/>
                    <a:pt x="5434" y="14523"/>
                  </a:cubicBezTo>
                  <a:cubicBezTo>
                    <a:pt x="5615" y="14523"/>
                    <a:pt x="5796" y="14161"/>
                    <a:pt x="5977" y="13980"/>
                  </a:cubicBezTo>
                  <a:cubicBezTo>
                    <a:pt x="6158" y="13527"/>
                    <a:pt x="6249" y="12984"/>
                    <a:pt x="6158" y="12531"/>
                  </a:cubicBezTo>
                  <a:cubicBezTo>
                    <a:pt x="6068" y="12078"/>
                    <a:pt x="5977" y="11716"/>
                    <a:pt x="5887" y="11354"/>
                  </a:cubicBezTo>
                  <a:cubicBezTo>
                    <a:pt x="5646" y="10793"/>
                    <a:pt x="5477" y="9950"/>
                    <a:pt x="4877" y="9950"/>
                  </a:cubicBezTo>
                  <a:cubicBezTo>
                    <a:pt x="4799" y="9950"/>
                    <a:pt x="4713" y="9964"/>
                    <a:pt x="4619" y="9996"/>
                  </a:cubicBezTo>
                  <a:cubicBezTo>
                    <a:pt x="4380" y="10075"/>
                    <a:pt x="4175" y="10110"/>
                    <a:pt x="3996" y="10110"/>
                  </a:cubicBezTo>
                  <a:cubicBezTo>
                    <a:pt x="3154" y="10110"/>
                    <a:pt x="2877" y="9341"/>
                    <a:pt x="2355" y="8818"/>
                  </a:cubicBezTo>
                  <a:lnTo>
                    <a:pt x="2355" y="8818"/>
                  </a:lnTo>
                  <a:cubicBezTo>
                    <a:pt x="2536" y="8909"/>
                    <a:pt x="2717" y="8909"/>
                    <a:pt x="2898" y="8999"/>
                  </a:cubicBezTo>
                  <a:cubicBezTo>
                    <a:pt x="3441" y="9362"/>
                    <a:pt x="3985" y="9905"/>
                    <a:pt x="4800" y="9905"/>
                  </a:cubicBezTo>
                  <a:cubicBezTo>
                    <a:pt x="5977" y="9814"/>
                    <a:pt x="7517" y="7641"/>
                    <a:pt x="6792" y="7188"/>
                  </a:cubicBezTo>
                  <a:cubicBezTo>
                    <a:pt x="4800" y="6011"/>
                    <a:pt x="5887" y="4472"/>
                    <a:pt x="5887" y="3113"/>
                  </a:cubicBezTo>
                  <a:cubicBezTo>
                    <a:pt x="5887" y="2842"/>
                    <a:pt x="5796" y="2570"/>
                    <a:pt x="5705" y="2389"/>
                  </a:cubicBezTo>
                  <a:cubicBezTo>
                    <a:pt x="4256" y="1483"/>
                    <a:pt x="2898" y="759"/>
                    <a:pt x="1449" y="34"/>
                  </a:cubicBezTo>
                  <a:cubicBezTo>
                    <a:pt x="1336" y="12"/>
                    <a:pt x="1228" y="0"/>
                    <a:pt x="1127" y="0"/>
                  </a:cubicBez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2" name="Google Shape;25192;p32"/>
            <p:cNvSpPr/>
            <p:nvPr/>
          </p:nvSpPr>
          <p:spPr>
            <a:xfrm>
              <a:off x="2378025" y="4059375"/>
              <a:ext cx="224175" cy="285550"/>
            </a:xfrm>
            <a:custGeom>
              <a:avLst/>
              <a:gdLst/>
              <a:ahLst/>
              <a:cxnLst/>
              <a:rect l="l" t="t" r="r" b="b"/>
              <a:pathLst>
                <a:path w="8967" h="11422" extrusionOk="0">
                  <a:moveTo>
                    <a:pt x="2276" y="0"/>
                  </a:moveTo>
                  <a:cubicBezTo>
                    <a:pt x="1644" y="0"/>
                    <a:pt x="1185" y="573"/>
                    <a:pt x="725" y="1098"/>
                  </a:cubicBezTo>
                  <a:cubicBezTo>
                    <a:pt x="1" y="1913"/>
                    <a:pt x="544" y="2184"/>
                    <a:pt x="1269" y="2818"/>
                  </a:cubicBezTo>
                  <a:cubicBezTo>
                    <a:pt x="1903" y="3452"/>
                    <a:pt x="1178" y="3724"/>
                    <a:pt x="725" y="3996"/>
                  </a:cubicBezTo>
                  <a:cubicBezTo>
                    <a:pt x="544" y="6622"/>
                    <a:pt x="1359" y="9248"/>
                    <a:pt x="2899" y="11421"/>
                  </a:cubicBezTo>
                  <a:cubicBezTo>
                    <a:pt x="2969" y="10930"/>
                    <a:pt x="2822" y="10222"/>
                    <a:pt x="3341" y="10222"/>
                  </a:cubicBezTo>
                  <a:cubicBezTo>
                    <a:pt x="3492" y="10222"/>
                    <a:pt x="3700" y="10282"/>
                    <a:pt x="3986" y="10425"/>
                  </a:cubicBezTo>
                  <a:cubicBezTo>
                    <a:pt x="4801" y="10878"/>
                    <a:pt x="5706" y="11059"/>
                    <a:pt x="6702" y="11059"/>
                  </a:cubicBezTo>
                  <a:cubicBezTo>
                    <a:pt x="7034" y="11150"/>
                    <a:pt x="7427" y="11220"/>
                    <a:pt x="7772" y="11220"/>
                  </a:cubicBezTo>
                  <a:cubicBezTo>
                    <a:pt x="8463" y="11220"/>
                    <a:pt x="8966" y="10938"/>
                    <a:pt x="8423" y="9972"/>
                  </a:cubicBezTo>
                  <a:cubicBezTo>
                    <a:pt x="7278" y="7929"/>
                    <a:pt x="7167" y="4410"/>
                    <a:pt x="3826" y="4410"/>
                  </a:cubicBezTo>
                  <a:cubicBezTo>
                    <a:pt x="3466" y="4410"/>
                    <a:pt x="3068" y="4451"/>
                    <a:pt x="2627" y="4539"/>
                  </a:cubicBezTo>
                  <a:cubicBezTo>
                    <a:pt x="5706" y="3905"/>
                    <a:pt x="6431" y="2366"/>
                    <a:pt x="4619" y="102"/>
                  </a:cubicBezTo>
                  <a:lnTo>
                    <a:pt x="4619" y="102"/>
                  </a:lnTo>
                  <a:cubicBezTo>
                    <a:pt x="4247" y="226"/>
                    <a:pt x="3959" y="478"/>
                    <a:pt x="3611" y="478"/>
                  </a:cubicBezTo>
                  <a:cubicBezTo>
                    <a:pt x="3451" y="478"/>
                    <a:pt x="3279" y="425"/>
                    <a:pt x="3080" y="283"/>
                  </a:cubicBezTo>
                  <a:cubicBezTo>
                    <a:pt x="2781" y="83"/>
                    <a:pt x="2516" y="0"/>
                    <a:pt x="2276" y="0"/>
                  </a:cubicBezTo>
                  <a:close/>
                </a:path>
              </a:pathLst>
            </a:custGeom>
            <a:solidFill>
              <a:srgbClr val="F7F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3" name="Google Shape;25193;p32"/>
            <p:cNvSpPr/>
            <p:nvPr/>
          </p:nvSpPr>
          <p:spPr>
            <a:xfrm>
              <a:off x="2359925" y="3339500"/>
              <a:ext cx="165300" cy="324150"/>
            </a:xfrm>
            <a:custGeom>
              <a:avLst/>
              <a:gdLst/>
              <a:ahLst/>
              <a:cxnLst/>
              <a:rect l="l" t="t" r="r" b="b"/>
              <a:pathLst>
                <a:path w="6612" h="12966" extrusionOk="0">
                  <a:moveTo>
                    <a:pt x="3521" y="1"/>
                  </a:moveTo>
                  <a:cubicBezTo>
                    <a:pt x="3424" y="1"/>
                    <a:pt x="3308" y="30"/>
                    <a:pt x="3170" y="99"/>
                  </a:cubicBezTo>
                  <a:cubicBezTo>
                    <a:pt x="2627" y="280"/>
                    <a:pt x="2446" y="914"/>
                    <a:pt x="2808" y="1458"/>
                  </a:cubicBezTo>
                  <a:cubicBezTo>
                    <a:pt x="3079" y="1910"/>
                    <a:pt x="3713" y="2363"/>
                    <a:pt x="2536" y="2363"/>
                  </a:cubicBezTo>
                  <a:cubicBezTo>
                    <a:pt x="1993" y="2363"/>
                    <a:pt x="1902" y="2544"/>
                    <a:pt x="1812" y="3178"/>
                  </a:cubicBezTo>
                  <a:cubicBezTo>
                    <a:pt x="1631" y="3812"/>
                    <a:pt x="1631" y="4627"/>
                    <a:pt x="906" y="5080"/>
                  </a:cubicBezTo>
                  <a:cubicBezTo>
                    <a:pt x="272" y="7525"/>
                    <a:pt x="1" y="10151"/>
                    <a:pt x="1" y="12687"/>
                  </a:cubicBezTo>
                  <a:cubicBezTo>
                    <a:pt x="373" y="12910"/>
                    <a:pt x="760" y="12965"/>
                    <a:pt x="1150" y="12965"/>
                  </a:cubicBezTo>
                  <a:cubicBezTo>
                    <a:pt x="1530" y="12965"/>
                    <a:pt x="1913" y="12913"/>
                    <a:pt x="2287" y="12913"/>
                  </a:cubicBezTo>
                  <a:cubicBezTo>
                    <a:pt x="2463" y="12913"/>
                    <a:pt x="2637" y="12924"/>
                    <a:pt x="2808" y="12958"/>
                  </a:cubicBezTo>
                  <a:lnTo>
                    <a:pt x="3532" y="12958"/>
                  </a:lnTo>
                  <a:cubicBezTo>
                    <a:pt x="5977" y="12958"/>
                    <a:pt x="5977" y="11147"/>
                    <a:pt x="5977" y="9608"/>
                  </a:cubicBezTo>
                  <a:cubicBezTo>
                    <a:pt x="5977" y="8159"/>
                    <a:pt x="6611" y="6167"/>
                    <a:pt x="4438" y="5804"/>
                  </a:cubicBezTo>
                  <a:cubicBezTo>
                    <a:pt x="2264" y="5442"/>
                    <a:pt x="3079" y="4446"/>
                    <a:pt x="3713" y="3450"/>
                  </a:cubicBezTo>
                  <a:cubicBezTo>
                    <a:pt x="4528" y="2725"/>
                    <a:pt x="4981" y="1910"/>
                    <a:pt x="4257" y="824"/>
                  </a:cubicBezTo>
                  <a:cubicBezTo>
                    <a:pt x="4037" y="531"/>
                    <a:pt x="3936" y="1"/>
                    <a:pt x="3521" y="1"/>
                  </a:cubicBezTo>
                  <a:close/>
                </a:path>
              </a:pathLst>
            </a:custGeom>
            <a:solidFill>
              <a:srgbClr val="F8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4" name="Google Shape;25194;p32"/>
            <p:cNvSpPr/>
            <p:nvPr/>
          </p:nvSpPr>
          <p:spPr>
            <a:xfrm>
              <a:off x="4909125" y="3475700"/>
              <a:ext cx="160750" cy="328150"/>
            </a:xfrm>
            <a:custGeom>
              <a:avLst/>
              <a:gdLst/>
              <a:ahLst/>
              <a:cxnLst/>
              <a:rect l="l" t="t" r="r" b="b"/>
              <a:pathLst>
                <a:path w="6430" h="13126" extrusionOk="0">
                  <a:moveTo>
                    <a:pt x="4994" y="1"/>
                  </a:moveTo>
                  <a:cubicBezTo>
                    <a:pt x="4679" y="1"/>
                    <a:pt x="4403" y="179"/>
                    <a:pt x="4166" y="356"/>
                  </a:cubicBezTo>
                  <a:cubicBezTo>
                    <a:pt x="3260" y="809"/>
                    <a:pt x="2445" y="1353"/>
                    <a:pt x="1721" y="1986"/>
                  </a:cubicBezTo>
                  <a:cubicBezTo>
                    <a:pt x="0" y="3526"/>
                    <a:pt x="1177" y="5428"/>
                    <a:pt x="1087" y="7239"/>
                  </a:cubicBezTo>
                  <a:lnTo>
                    <a:pt x="1630" y="7239"/>
                  </a:lnTo>
                  <a:lnTo>
                    <a:pt x="1630" y="7148"/>
                  </a:lnTo>
                  <a:cubicBezTo>
                    <a:pt x="2210" y="6569"/>
                    <a:pt x="2865" y="6141"/>
                    <a:pt x="3388" y="6141"/>
                  </a:cubicBezTo>
                  <a:cubicBezTo>
                    <a:pt x="3437" y="6141"/>
                    <a:pt x="3485" y="6144"/>
                    <a:pt x="3532" y="6152"/>
                  </a:cubicBezTo>
                  <a:cubicBezTo>
                    <a:pt x="4347" y="8688"/>
                    <a:pt x="4437" y="11133"/>
                    <a:pt x="6158" y="13125"/>
                  </a:cubicBezTo>
                  <a:cubicBezTo>
                    <a:pt x="6249" y="12582"/>
                    <a:pt x="6430" y="12129"/>
                    <a:pt x="6430" y="11586"/>
                  </a:cubicBezTo>
                  <a:cubicBezTo>
                    <a:pt x="6339" y="8054"/>
                    <a:pt x="6158" y="4613"/>
                    <a:pt x="5886" y="1081"/>
                  </a:cubicBezTo>
                  <a:cubicBezTo>
                    <a:pt x="5796" y="719"/>
                    <a:pt x="5705" y="447"/>
                    <a:pt x="5524" y="175"/>
                  </a:cubicBezTo>
                  <a:cubicBezTo>
                    <a:pt x="5336" y="50"/>
                    <a:pt x="5160" y="1"/>
                    <a:pt x="4994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5" name="Google Shape;25195;p32"/>
            <p:cNvSpPr/>
            <p:nvPr/>
          </p:nvSpPr>
          <p:spPr>
            <a:xfrm>
              <a:off x="4902325" y="3357475"/>
              <a:ext cx="147175" cy="110850"/>
            </a:xfrm>
            <a:custGeom>
              <a:avLst/>
              <a:gdLst/>
              <a:ahLst/>
              <a:cxnLst/>
              <a:rect l="l" t="t" r="r" b="b"/>
              <a:pathLst>
                <a:path w="5887" h="4434" extrusionOk="0">
                  <a:moveTo>
                    <a:pt x="4302" y="1"/>
                  </a:moveTo>
                  <a:cubicBezTo>
                    <a:pt x="3081" y="1"/>
                    <a:pt x="1875" y="367"/>
                    <a:pt x="815" y="1101"/>
                  </a:cubicBezTo>
                  <a:cubicBezTo>
                    <a:pt x="997" y="2188"/>
                    <a:pt x="0" y="3455"/>
                    <a:pt x="1268" y="4361"/>
                  </a:cubicBezTo>
                  <a:cubicBezTo>
                    <a:pt x="1445" y="4412"/>
                    <a:pt x="1612" y="4434"/>
                    <a:pt x="1770" y="4434"/>
                  </a:cubicBezTo>
                  <a:cubicBezTo>
                    <a:pt x="2744" y="4434"/>
                    <a:pt x="3400" y="3586"/>
                    <a:pt x="4257" y="3274"/>
                  </a:cubicBezTo>
                  <a:cubicBezTo>
                    <a:pt x="4393" y="2864"/>
                    <a:pt x="4530" y="2727"/>
                    <a:pt x="4667" y="2727"/>
                  </a:cubicBezTo>
                  <a:cubicBezTo>
                    <a:pt x="4947" y="2727"/>
                    <a:pt x="5227" y="3305"/>
                    <a:pt x="5507" y="3305"/>
                  </a:cubicBezTo>
                  <a:cubicBezTo>
                    <a:pt x="5543" y="3305"/>
                    <a:pt x="5579" y="3296"/>
                    <a:pt x="5615" y="3274"/>
                  </a:cubicBezTo>
                  <a:cubicBezTo>
                    <a:pt x="5887" y="2097"/>
                    <a:pt x="5615" y="829"/>
                    <a:pt x="4709" y="14"/>
                  </a:cubicBezTo>
                  <a:cubicBezTo>
                    <a:pt x="4574" y="5"/>
                    <a:pt x="4438" y="1"/>
                    <a:pt x="4302" y="1"/>
                  </a:cubicBezTo>
                  <a:close/>
                </a:path>
              </a:pathLst>
            </a:custGeom>
            <a:solidFill>
              <a:srgbClr val="F8E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6" name="Google Shape;25196;p32"/>
            <p:cNvSpPr/>
            <p:nvPr/>
          </p:nvSpPr>
          <p:spPr>
            <a:xfrm>
              <a:off x="2359925" y="3674775"/>
              <a:ext cx="151700" cy="104150"/>
            </a:xfrm>
            <a:custGeom>
              <a:avLst/>
              <a:gdLst/>
              <a:ahLst/>
              <a:cxnLst/>
              <a:rect l="l" t="t" r="r" b="b"/>
              <a:pathLst>
                <a:path w="6068" h="4166" extrusionOk="0">
                  <a:moveTo>
                    <a:pt x="906" y="0"/>
                  </a:moveTo>
                  <a:cubicBezTo>
                    <a:pt x="453" y="91"/>
                    <a:pt x="182" y="453"/>
                    <a:pt x="1" y="906"/>
                  </a:cubicBezTo>
                  <a:lnTo>
                    <a:pt x="1" y="1359"/>
                  </a:lnTo>
                  <a:cubicBezTo>
                    <a:pt x="182" y="1811"/>
                    <a:pt x="725" y="1630"/>
                    <a:pt x="906" y="1993"/>
                  </a:cubicBezTo>
                  <a:cubicBezTo>
                    <a:pt x="2174" y="3170"/>
                    <a:pt x="3623" y="3894"/>
                    <a:pt x="5253" y="4166"/>
                  </a:cubicBezTo>
                  <a:cubicBezTo>
                    <a:pt x="5615" y="3894"/>
                    <a:pt x="5706" y="3441"/>
                    <a:pt x="5434" y="3170"/>
                  </a:cubicBezTo>
                  <a:lnTo>
                    <a:pt x="5253" y="2989"/>
                  </a:lnTo>
                  <a:cubicBezTo>
                    <a:pt x="5343" y="2989"/>
                    <a:pt x="5434" y="2898"/>
                    <a:pt x="5525" y="2898"/>
                  </a:cubicBezTo>
                  <a:cubicBezTo>
                    <a:pt x="5796" y="2808"/>
                    <a:pt x="5977" y="2536"/>
                    <a:pt x="6068" y="2264"/>
                  </a:cubicBezTo>
                  <a:cubicBezTo>
                    <a:pt x="5706" y="1540"/>
                    <a:pt x="4981" y="1268"/>
                    <a:pt x="4438" y="1087"/>
                  </a:cubicBezTo>
                  <a:cubicBezTo>
                    <a:pt x="3894" y="906"/>
                    <a:pt x="3442" y="634"/>
                    <a:pt x="2898" y="453"/>
                  </a:cubicBezTo>
                  <a:lnTo>
                    <a:pt x="1631" y="91"/>
                  </a:lnTo>
                  <a:cubicBezTo>
                    <a:pt x="1359" y="0"/>
                    <a:pt x="1178" y="0"/>
                    <a:pt x="906" y="0"/>
                  </a:cubicBezTo>
                  <a:close/>
                </a:path>
              </a:pathLst>
            </a:custGeom>
            <a:solidFill>
              <a:srgbClr val="ED7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7" name="Google Shape;25197;p32"/>
            <p:cNvSpPr/>
            <p:nvPr/>
          </p:nvSpPr>
          <p:spPr>
            <a:xfrm>
              <a:off x="2357650" y="3643075"/>
              <a:ext cx="81550" cy="43925"/>
            </a:xfrm>
            <a:custGeom>
              <a:avLst/>
              <a:gdLst/>
              <a:ahLst/>
              <a:cxnLst/>
              <a:rect l="l" t="t" r="r" b="b"/>
              <a:pathLst>
                <a:path w="3262" h="1757" extrusionOk="0">
                  <a:moveTo>
                    <a:pt x="2718" y="0"/>
                  </a:moveTo>
                  <a:lnTo>
                    <a:pt x="1" y="544"/>
                  </a:lnTo>
                  <a:cubicBezTo>
                    <a:pt x="1" y="634"/>
                    <a:pt x="1" y="815"/>
                    <a:pt x="1" y="997"/>
                  </a:cubicBezTo>
                  <a:cubicBezTo>
                    <a:pt x="182" y="1314"/>
                    <a:pt x="476" y="1336"/>
                    <a:pt x="782" y="1336"/>
                  </a:cubicBezTo>
                  <a:cubicBezTo>
                    <a:pt x="833" y="1336"/>
                    <a:pt x="884" y="1336"/>
                    <a:pt x="935" y="1336"/>
                  </a:cubicBezTo>
                  <a:cubicBezTo>
                    <a:pt x="1191" y="1336"/>
                    <a:pt x="1442" y="1351"/>
                    <a:pt x="1631" y="1540"/>
                  </a:cubicBezTo>
                  <a:cubicBezTo>
                    <a:pt x="1731" y="1689"/>
                    <a:pt x="1858" y="1757"/>
                    <a:pt x="1997" y="1757"/>
                  </a:cubicBezTo>
                  <a:cubicBezTo>
                    <a:pt x="2111" y="1757"/>
                    <a:pt x="2233" y="1712"/>
                    <a:pt x="2355" y="1630"/>
                  </a:cubicBezTo>
                  <a:cubicBezTo>
                    <a:pt x="2899" y="1178"/>
                    <a:pt x="3261" y="725"/>
                    <a:pt x="2718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8" name="Google Shape;25198;p32"/>
            <p:cNvSpPr/>
            <p:nvPr/>
          </p:nvSpPr>
          <p:spPr>
            <a:xfrm>
              <a:off x="2357650" y="3667975"/>
              <a:ext cx="40775" cy="27200"/>
            </a:xfrm>
            <a:custGeom>
              <a:avLst/>
              <a:gdLst/>
              <a:ahLst/>
              <a:cxnLst/>
              <a:rect l="l" t="t" r="r" b="b"/>
              <a:pathLst>
                <a:path w="1631" h="1088" extrusionOk="0">
                  <a:moveTo>
                    <a:pt x="1" y="1"/>
                  </a:moveTo>
                  <a:lnTo>
                    <a:pt x="1" y="1087"/>
                  </a:lnTo>
                  <a:lnTo>
                    <a:pt x="1631" y="544"/>
                  </a:lnTo>
                  <a:cubicBezTo>
                    <a:pt x="1178" y="1"/>
                    <a:pt x="544" y="91"/>
                    <a:pt x="1" y="1"/>
                  </a:cubicBez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9" name="Google Shape;25199;p32"/>
            <p:cNvSpPr/>
            <p:nvPr/>
          </p:nvSpPr>
          <p:spPr>
            <a:xfrm>
              <a:off x="2359925" y="3708725"/>
              <a:ext cx="24925" cy="15875"/>
            </a:xfrm>
            <a:custGeom>
              <a:avLst/>
              <a:gdLst/>
              <a:ahLst/>
              <a:cxnLst/>
              <a:rect l="l" t="t" r="r" b="b"/>
              <a:pathLst>
                <a:path w="997" h="635" extrusionOk="0">
                  <a:moveTo>
                    <a:pt x="1" y="1"/>
                  </a:moveTo>
                  <a:cubicBezTo>
                    <a:pt x="1" y="182"/>
                    <a:pt x="1" y="453"/>
                    <a:pt x="1" y="635"/>
                  </a:cubicBezTo>
                  <a:lnTo>
                    <a:pt x="997" y="635"/>
                  </a:lnTo>
                  <a:cubicBezTo>
                    <a:pt x="816" y="272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0" name="Google Shape;25200;p32"/>
            <p:cNvSpPr/>
            <p:nvPr/>
          </p:nvSpPr>
          <p:spPr>
            <a:xfrm>
              <a:off x="2466325" y="43630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cubicBezTo>
                    <a:pt x="1" y="272"/>
                    <a:pt x="272" y="454"/>
                    <a:pt x="544" y="5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1" name="Google Shape;25201;p32"/>
            <p:cNvSpPr/>
            <p:nvPr/>
          </p:nvSpPr>
          <p:spPr>
            <a:xfrm>
              <a:off x="4949875" y="3718425"/>
              <a:ext cx="40775" cy="41475"/>
            </a:xfrm>
            <a:custGeom>
              <a:avLst/>
              <a:gdLst/>
              <a:ahLst/>
              <a:cxnLst/>
              <a:rect l="l" t="t" r="r" b="b"/>
              <a:pathLst>
                <a:path w="1631" h="1659" extrusionOk="0">
                  <a:moveTo>
                    <a:pt x="488" y="1"/>
                  </a:moveTo>
                  <a:cubicBezTo>
                    <a:pt x="322" y="1"/>
                    <a:pt x="157" y="63"/>
                    <a:pt x="0" y="247"/>
                  </a:cubicBezTo>
                  <a:lnTo>
                    <a:pt x="0" y="1333"/>
                  </a:lnTo>
                  <a:cubicBezTo>
                    <a:pt x="530" y="1532"/>
                    <a:pt x="879" y="1658"/>
                    <a:pt x="1112" y="1658"/>
                  </a:cubicBezTo>
                  <a:cubicBezTo>
                    <a:pt x="1515" y="1658"/>
                    <a:pt x="1573" y="1280"/>
                    <a:pt x="1630" y="247"/>
                  </a:cubicBezTo>
                  <a:lnTo>
                    <a:pt x="1630" y="247"/>
                  </a:lnTo>
                  <a:cubicBezTo>
                    <a:pt x="1583" y="265"/>
                    <a:pt x="1534" y="273"/>
                    <a:pt x="1483" y="273"/>
                  </a:cubicBezTo>
                  <a:cubicBezTo>
                    <a:pt x="1187" y="273"/>
                    <a:pt x="836" y="1"/>
                    <a:pt x="488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2" name="Google Shape;25202;p32"/>
            <p:cNvSpPr/>
            <p:nvPr/>
          </p:nvSpPr>
          <p:spPr>
            <a:xfrm>
              <a:off x="4949875" y="3656650"/>
              <a:ext cx="36250" cy="32175"/>
            </a:xfrm>
            <a:custGeom>
              <a:avLst/>
              <a:gdLst/>
              <a:ahLst/>
              <a:cxnLst/>
              <a:rect l="l" t="t" r="r" b="b"/>
              <a:pathLst>
                <a:path w="1450" h="1287" extrusionOk="0">
                  <a:moveTo>
                    <a:pt x="0" y="1"/>
                  </a:moveTo>
                  <a:cubicBezTo>
                    <a:pt x="0" y="272"/>
                    <a:pt x="91" y="454"/>
                    <a:pt x="181" y="725"/>
                  </a:cubicBezTo>
                  <a:cubicBezTo>
                    <a:pt x="339" y="1040"/>
                    <a:pt x="496" y="1286"/>
                    <a:pt x="831" y="1286"/>
                  </a:cubicBezTo>
                  <a:cubicBezTo>
                    <a:pt x="882" y="1286"/>
                    <a:pt x="937" y="1281"/>
                    <a:pt x="996" y="1269"/>
                  </a:cubicBezTo>
                  <a:cubicBezTo>
                    <a:pt x="1087" y="1269"/>
                    <a:pt x="1177" y="1178"/>
                    <a:pt x="1177" y="1087"/>
                  </a:cubicBezTo>
                  <a:cubicBezTo>
                    <a:pt x="1449" y="635"/>
                    <a:pt x="996" y="454"/>
                    <a:pt x="725" y="363"/>
                  </a:cubicBezTo>
                  <a:cubicBezTo>
                    <a:pt x="543" y="182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3" name="Google Shape;25203;p32"/>
            <p:cNvSpPr/>
            <p:nvPr/>
          </p:nvSpPr>
          <p:spPr>
            <a:xfrm>
              <a:off x="2479925" y="4009825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3" y="544"/>
                  </a:lnTo>
                  <a:close/>
                </a:path>
              </a:pathLst>
            </a:custGeom>
            <a:solidFill>
              <a:srgbClr val="F7F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4" name="Google Shape;25204;p32"/>
            <p:cNvSpPr/>
            <p:nvPr/>
          </p:nvSpPr>
          <p:spPr>
            <a:xfrm>
              <a:off x="2412000" y="3643075"/>
              <a:ext cx="86050" cy="67950"/>
            </a:xfrm>
            <a:custGeom>
              <a:avLst/>
              <a:gdLst/>
              <a:ahLst/>
              <a:cxnLst/>
              <a:rect l="l" t="t" r="r" b="b"/>
              <a:pathLst>
                <a:path w="3442" h="2718" extrusionOk="0">
                  <a:moveTo>
                    <a:pt x="544" y="0"/>
                  </a:moveTo>
                  <a:cubicBezTo>
                    <a:pt x="453" y="544"/>
                    <a:pt x="272" y="1087"/>
                    <a:pt x="0" y="1540"/>
                  </a:cubicBezTo>
                  <a:cubicBezTo>
                    <a:pt x="0" y="1902"/>
                    <a:pt x="363" y="1993"/>
                    <a:pt x="544" y="2174"/>
                  </a:cubicBezTo>
                  <a:lnTo>
                    <a:pt x="2174" y="2717"/>
                  </a:lnTo>
                  <a:cubicBezTo>
                    <a:pt x="2717" y="2083"/>
                    <a:pt x="3442" y="1449"/>
                    <a:pt x="1993" y="1087"/>
                  </a:cubicBezTo>
                  <a:cubicBezTo>
                    <a:pt x="1449" y="997"/>
                    <a:pt x="1087" y="544"/>
                    <a:pt x="1087" y="0"/>
                  </a:cubicBez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5" name="Google Shape;25205;p32"/>
            <p:cNvSpPr/>
            <p:nvPr/>
          </p:nvSpPr>
          <p:spPr>
            <a:xfrm>
              <a:off x="4924950" y="3425725"/>
              <a:ext cx="92850" cy="108700"/>
            </a:xfrm>
            <a:custGeom>
              <a:avLst/>
              <a:gdLst/>
              <a:ahLst/>
              <a:cxnLst/>
              <a:rect l="l" t="t" r="r" b="b"/>
              <a:pathLst>
                <a:path w="3714" h="4348" extrusionOk="0">
                  <a:moveTo>
                    <a:pt x="3261" y="1"/>
                  </a:moveTo>
                  <a:cubicBezTo>
                    <a:pt x="2174" y="273"/>
                    <a:pt x="1450" y="1178"/>
                    <a:pt x="454" y="1540"/>
                  </a:cubicBezTo>
                  <a:lnTo>
                    <a:pt x="1" y="2174"/>
                  </a:lnTo>
                  <a:cubicBezTo>
                    <a:pt x="92" y="2989"/>
                    <a:pt x="454" y="3714"/>
                    <a:pt x="997" y="4348"/>
                  </a:cubicBezTo>
                  <a:lnTo>
                    <a:pt x="1540" y="4348"/>
                  </a:lnTo>
                  <a:cubicBezTo>
                    <a:pt x="2084" y="3442"/>
                    <a:pt x="3261" y="3533"/>
                    <a:pt x="3714" y="2718"/>
                  </a:cubicBezTo>
                  <a:cubicBezTo>
                    <a:pt x="2808" y="2627"/>
                    <a:pt x="1722" y="2718"/>
                    <a:pt x="2899" y="1269"/>
                  </a:cubicBezTo>
                  <a:cubicBezTo>
                    <a:pt x="3171" y="997"/>
                    <a:pt x="3171" y="454"/>
                    <a:pt x="3261" y="1"/>
                  </a:cubicBezTo>
                  <a:close/>
                </a:path>
              </a:pathLst>
            </a:custGeom>
            <a:solidFill>
              <a:srgbClr val="F1B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6" name="Google Shape;25206;p32"/>
            <p:cNvSpPr/>
            <p:nvPr/>
          </p:nvSpPr>
          <p:spPr>
            <a:xfrm>
              <a:off x="2398425" y="3681550"/>
              <a:ext cx="27175" cy="15875"/>
            </a:xfrm>
            <a:custGeom>
              <a:avLst/>
              <a:gdLst/>
              <a:ahLst/>
              <a:cxnLst/>
              <a:rect l="l" t="t" r="r" b="b"/>
              <a:pathLst>
                <a:path w="1087" h="635" extrusionOk="0">
                  <a:moveTo>
                    <a:pt x="0" y="1"/>
                  </a:moveTo>
                  <a:cubicBezTo>
                    <a:pt x="181" y="454"/>
                    <a:pt x="634" y="635"/>
                    <a:pt x="1087" y="635"/>
                  </a:cubicBezTo>
                  <a:lnTo>
                    <a:pt x="543" y="1"/>
                  </a:ln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7" name="Google Shape;25207;p32"/>
            <p:cNvSpPr/>
            <p:nvPr/>
          </p:nvSpPr>
          <p:spPr>
            <a:xfrm>
              <a:off x="2473125" y="375175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91"/>
                    <a:pt x="91" y="181"/>
                    <a:pt x="91" y="181"/>
                  </a:cubicBezTo>
                  <a:cubicBezTo>
                    <a:pt x="182" y="181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ED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8" name="Google Shape;25208;p32"/>
            <p:cNvSpPr/>
            <p:nvPr/>
          </p:nvSpPr>
          <p:spPr>
            <a:xfrm>
              <a:off x="2507075" y="3269525"/>
              <a:ext cx="4550" cy="6825"/>
            </a:xfrm>
            <a:custGeom>
              <a:avLst/>
              <a:gdLst/>
              <a:ahLst/>
              <a:cxnLst/>
              <a:rect l="l" t="t" r="r" b="b"/>
              <a:pathLst>
                <a:path w="182" h="273" extrusionOk="0">
                  <a:moveTo>
                    <a:pt x="91" y="0"/>
                  </a:moveTo>
                  <a:lnTo>
                    <a:pt x="1" y="272"/>
                  </a:lnTo>
                  <a:lnTo>
                    <a:pt x="182" y="9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9" name="Google Shape;25209;p32"/>
            <p:cNvSpPr/>
            <p:nvPr/>
          </p:nvSpPr>
          <p:spPr>
            <a:xfrm>
              <a:off x="2405200" y="3928325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272" y="1"/>
                  </a:moveTo>
                  <a:lnTo>
                    <a:pt x="1" y="91"/>
                  </a:lnTo>
                  <a:lnTo>
                    <a:pt x="91" y="182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0" name="Google Shape;25210;p32"/>
            <p:cNvSpPr/>
            <p:nvPr/>
          </p:nvSpPr>
          <p:spPr>
            <a:xfrm>
              <a:off x="3294925" y="1211600"/>
              <a:ext cx="99650" cy="178875"/>
            </a:xfrm>
            <a:custGeom>
              <a:avLst/>
              <a:gdLst/>
              <a:ahLst/>
              <a:cxnLst/>
              <a:rect l="l" t="t" r="r" b="b"/>
              <a:pathLst>
                <a:path w="3986" h="7155" extrusionOk="0">
                  <a:moveTo>
                    <a:pt x="997" y="1"/>
                  </a:moveTo>
                  <a:cubicBezTo>
                    <a:pt x="182" y="816"/>
                    <a:pt x="1" y="2174"/>
                    <a:pt x="635" y="3170"/>
                  </a:cubicBezTo>
                  <a:cubicBezTo>
                    <a:pt x="1087" y="4619"/>
                    <a:pt x="1721" y="5978"/>
                    <a:pt x="2627" y="7155"/>
                  </a:cubicBezTo>
                  <a:cubicBezTo>
                    <a:pt x="2536" y="6159"/>
                    <a:pt x="3985" y="5162"/>
                    <a:pt x="3261" y="4347"/>
                  </a:cubicBezTo>
                  <a:cubicBezTo>
                    <a:pt x="1902" y="3080"/>
                    <a:pt x="3170" y="3080"/>
                    <a:pt x="3804" y="2717"/>
                  </a:cubicBezTo>
                  <a:lnTo>
                    <a:pt x="3895" y="2355"/>
                  </a:lnTo>
                  <a:cubicBezTo>
                    <a:pt x="3804" y="2174"/>
                    <a:pt x="3714" y="1993"/>
                    <a:pt x="3532" y="1812"/>
                  </a:cubicBezTo>
                  <a:cubicBezTo>
                    <a:pt x="2899" y="1178"/>
                    <a:pt x="2174" y="544"/>
                    <a:pt x="1359" y="91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FCF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1" name="Google Shape;25211;p32"/>
            <p:cNvSpPr/>
            <p:nvPr/>
          </p:nvSpPr>
          <p:spPr>
            <a:xfrm>
              <a:off x="3328900" y="1111175"/>
              <a:ext cx="129050" cy="143725"/>
            </a:xfrm>
            <a:custGeom>
              <a:avLst/>
              <a:gdLst/>
              <a:ahLst/>
              <a:cxnLst/>
              <a:rect l="l" t="t" r="r" b="b"/>
              <a:pathLst>
                <a:path w="5162" h="5749" extrusionOk="0">
                  <a:moveTo>
                    <a:pt x="2576" y="1"/>
                  </a:moveTo>
                  <a:cubicBezTo>
                    <a:pt x="2327" y="1"/>
                    <a:pt x="2114" y="332"/>
                    <a:pt x="1902" y="758"/>
                  </a:cubicBezTo>
                  <a:lnTo>
                    <a:pt x="1902" y="1120"/>
                  </a:lnTo>
                  <a:cubicBezTo>
                    <a:pt x="1992" y="2659"/>
                    <a:pt x="0" y="4380"/>
                    <a:pt x="2173" y="5738"/>
                  </a:cubicBezTo>
                  <a:cubicBezTo>
                    <a:pt x="2224" y="5745"/>
                    <a:pt x="2274" y="5749"/>
                    <a:pt x="2324" y="5749"/>
                  </a:cubicBezTo>
                  <a:cubicBezTo>
                    <a:pt x="2746" y="5749"/>
                    <a:pt x="3167" y="5522"/>
                    <a:pt x="3589" y="5522"/>
                  </a:cubicBezTo>
                  <a:cubicBezTo>
                    <a:pt x="3751" y="5522"/>
                    <a:pt x="3913" y="5555"/>
                    <a:pt x="4075" y="5648"/>
                  </a:cubicBezTo>
                  <a:lnTo>
                    <a:pt x="5162" y="5104"/>
                  </a:lnTo>
                  <a:cubicBezTo>
                    <a:pt x="4528" y="3565"/>
                    <a:pt x="3894" y="2025"/>
                    <a:pt x="3170" y="577"/>
                  </a:cubicBezTo>
                  <a:cubicBezTo>
                    <a:pt x="2945" y="165"/>
                    <a:pt x="2752" y="1"/>
                    <a:pt x="2576" y="1"/>
                  </a:cubicBez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2" name="Google Shape;25212;p32"/>
            <p:cNvSpPr/>
            <p:nvPr/>
          </p:nvSpPr>
          <p:spPr>
            <a:xfrm>
              <a:off x="3347000" y="1132375"/>
              <a:ext cx="43050" cy="43025"/>
            </a:xfrm>
            <a:custGeom>
              <a:avLst/>
              <a:gdLst/>
              <a:ahLst/>
              <a:cxnLst/>
              <a:rect l="l" t="t" r="r" b="b"/>
              <a:pathLst>
                <a:path w="1722" h="1721" extrusionOk="0">
                  <a:moveTo>
                    <a:pt x="1178" y="0"/>
                  </a:moveTo>
                  <a:cubicBezTo>
                    <a:pt x="544" y="272"/>
                    <a:pt x="91" y="906"/>
                    <a:pt x="1" y="1630"/>
                  </a:cubicBezTo>
                  <a:lnTo>
                    <a:pt x="363" y="1721"/>
                  </a:lnTo>
                  <a:cubicBezTo>
                    <a:pt x="1268" y="1540"/>
                    <a:pt x="1721" y="996"/>
                    <a:pt x="1268" y="91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3" name="Google Shape;25213;p32"/>
            <p:cNvSpPr/>
            <p:nvPr/>
          </p:nvSpPr>
          <p:spPr>
            <a:xfrm>
              <a:off x="3387750" y="1232450"/>
              <a:ext cx="43050" cy="67925"/>
            </a:xfrm>
            <a:custGeom>
              <a:avLst/>
              <a:gdLst/>
              <a:ahLst/>
              <a:cxnLst/>
              <a:rect l="l" t="t" r="r" b="b"/>
              <a:pathLst>
                <a:path w="1722" h="2717" extrusionOk="0">
                  <a:moveTo>
                    <a:pt x="1088" y="0"/>
                  </a:moveTo>
                  <a:cubicBezTo>
                    <a:pt x="746" y="0"/>
                    <a:pt x="390" y="518"/>
                    <a:pt x="1" y="797"/>
                  </a:cubicBezTo>
                  <a:lnTo>
                    <a:pt x="91" y="978"/>
                  </a:lnTo>
                  <a:cubicBezTo>
                    <a:pt x="182" y="1159"/>
                    <a:pt x="272" y="1340"/>
                    <a:pt x="272" y="1431"/>
                  </a:cubicBezTo>
                  <a:cubicBezTo>
                    <a:pt x="272" y="1612"/>
                    <a:pt x="182" y="1793"/>
                    <a:pt x="91" y="1883"/>
                  </a:cubicBezTo>
                  <a:cubicBezTo>
                    <a:pt x="91" y="2246"/>
                    <a:pt x="182" y="2608"/>
                    <a:pt x="544" y="2698"/>
                  </a:cubicBezTo>
                  <a:cubicBezTo>
                    <a:pt x="592" y="2711"/>
                    <a:pt x="636" y="2716"/>
                    <a:pt x="676" y="2716"/>
                  </a:cubicBezTo>
                  <a:cubicBezTo>
                    <a:pt x="930" y="2716"/>
                    <a:pt x="1009" y="2481"/>
                    <a:pt x="1087" y="2246"/>
                  </a:cubicBezTo>
                  <a:lnTo>
                    <a:pt x="1721" y="797"/>
                  </a:lnTo>
                  <a:cubicBezTo>
                    <a:pt x="1512" y="204"/>
                    <a:pt x="1303" y="0"/>
                    <a:pt x="1088" y="0"/>
                  </a:cubicBezTo>
                  <a:close/>
                </a:path>
              </a:pathLst>
            </a:custGeom>
            <a:solidFill>
              <a:srgbClr val="FDF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4" name="Google Shape;25214;p32"/>
            <p:cNvSpPr/>
            <p:nvPr/>
          </p:nvSpPr>
          <p:spPr>
            <a:xfrm>
              <a:off x="3324350" y="1132375"/>
              <a:ext cx="81550" cy="133600"/>
            </a:xfrm>
            <a:custGeom>
              <a:avLst/>
              <a:gdLst/>
              <a:ahLst/>
              <a:cxnLst/>
              <a:rect l="l" t="t" r="r" b="b"/>
              <a:pathLst>
                <a:path w="3262" h="5344" extrusionOk="0">
                  <a:moveTo>
                    <a:pt x="2174" y="0"/>
                  </a:moveTo>
                  <a:cubicBezTo>
                    <a:pt x="1993" y="725"/>
                    <a:pt x="1631" y="1268"/>
                    <a:pt x="997" y="1630"/>
                  </a:cubicBezTo>
                  <a:cubicBezTo>
                    <a:pt x="997" y="2355"/>
                    <a:pt x="907" y="3079"/>
                    <a:pt x="1" y="3260"/>
                  </a:cubicBezTo>
                  <a:cubicBezTo>
                    <a:pt x="544" y="4256"/>
                    <a:pt x="1178" y="5343"/>
                    <a:pt x="2627" y="5343"/>
                  </a:cubicBezTo>
                  <a:lnTo>
                    <a:pt x="2808" y="5071"/>
                  </a:lnTo>
                  <a:lnTo>
                    <a:pt x="2627" y="4800"/>
                  </a:lnTo>
                  <a:cubicBezTo>
                    <a:pt x="1903" y="3713"/>
                    <a:pt x="1359" y="2807"/>
                    <a:pt x="2808" y="1721"/>
                  </a:cubicBezTo>
                  <a:cubicBezTo>
                    <a:pt x="3261" y="1087"/>
                    <a:pt x="2899" y="181"/>
                    <a:pt x="2174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5" name="Google Shape;25215;p32"/>
            <p:cNvSpPr/>
            <p:nvPr/>
          </p:nvSpPr>
          <p:spPr>
            <a:xfrm>
              <a:off x="3387750" y="1262550"/>
              <a:ext cx="13600" cy="17000"/>
            </a:xfrm>
            <a:custGeom>
              <a:avLst/>
              <a:gdLst/>
              <a:ahLst/>
              <a:cxnLst/>
              <a:rect l="l" t="t" r="r" b="b"/>
              <a:pathLst>
                <a:path w="544" h="680" extrusionOk="0">
                  <a:moveTo>
                    <a:pt x="306" y="0"/>
                  </a:moveTo>
                  <a:cubicBezTo>
                    <a:pt x="204" y="0"/>
                    <a:pt x="91" y="46"/>
                    <a:pt x="1" y="136"/>
                  </a:cubicBezTo>
                  <a:lnTo>
                    <a:pt x="1" y="679"/>
                  </a:lnTo>
                  <a:lnTo>
                    <a:pt x="544" y="136"/>
                  </a:lnTo>
                  <a:cubicBezTo>
                    <a:pt x="499" y="46"/>
                    <a:pt x="408" y="0"/>
                    <a:pt x="306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6" name="Google Shape;25216;p32"/>
            <p:cNvSpPr/>
            <p:nvPr/>
          </p:nvSpPr>
          <p:spPr>
            <a:xfrm>
              <a:off x="3387750" y="1252350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1" y="1"/>
                  </a:moveTo>
                  <a:lnTo>
                    <a:pt x="1" y="544"/>
                  </a:lnTo>
                  <a:lnTo>
                    <a:pt x="544" y="5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7" name="Google Shape;25217;p32"/>
            <p:cNvSpPr/>
            <p:nvPr/>
          </p:nvSpPr>
          <p:spPr>
            <a:xfrm>
              <a:off x="4021650" y="992000"/>
              <a:ext cx="287550" cy="515000"/>
            </a:xfrm>
            <a:custGeom>
              <a:avLst/>
              <a:gdLst/>
              <a:ahLst/>
              <a:cxnLst/>
              <a:rect l="l" t="t" r="r" b="b"/>
              <a:pathLst>
                <a:path w="11502" h="20600" extrusionOk="0">
                  <a:moveTo>
                    <a:pt x="5706" y="1"/>
                  </a:moveTo>
                  <a:cubicBezTo>
                    <a:pt x="4981" y="363"/>
                    <a:pt x="4438" y="997"/>
                    <a:pt x="4166" y="1721"/>
                  </a:cubicBezTo>
                  <a:lnTo>
                    <a:pt x="4076" y="2174"/>
                  </a:lnTo>
                  <a:lnTo>
                    <a:pt x="4076" y="2536"/>
                  </a:lnTo>
                  <a:cubicBezTo>
                    <a:pt x="4076" y="3713"/>
                    <a:pt x="3804" y="4800"/>
                    <a:pt x="3442" y="5977"/>
                  </a:cubicBezTo>
                  <a:cubicBezTo>
                    <a:pt x="2083" y="9509"/>
                    <a:pt x="997" y="13131"/>
                    <a:pt x="91" y="16844"/>
                  </a:cubicBezTo>
                  <a:cubicBezTo>
                    <a:pt x="91" y="17207"/>
                    <a:pt x="1" y="17569"/>
                    <a:pt x="1" y="17931"/>
                  </a:cubicBezTo>
                  <a:cubicBezTo>
                    <a:pt x="1" y="18203"/>
                    <a:pt x="1" y="18384"/>
                    <a:pt x="91" y="18655"/>
                  </a:cubicBezTo>
                  <a:cubicBezTo>
                    <a:pt x="962" y="19890"/>
                    <a:pt x="2299" y="20600"/>
                    <a:pt x="3728" y="20600"/>
                  </a:cubicBezTo>
                  <a:cubicBezTo>
                    <a:pt x="4082" y="20600"/>
                    <a:pt x="4441" y="20556"/>
                    <a:pt x="4800" y="20467"/>
                  </a:cubicBezTo>
                  <a:cubicBezTo>
                    <a:pt x="5162" y="20376"/>
                    <a:pt x="5434" y="20104"/>
                    <a:pt x="5525" y="19742"/>
                  </a:cubicBezTo>
                  <a:cubicBezTo>
                    <a:pt x="5615" y="19470"/>
                    <a:pt x="5706" y="19199"/>
                    <a:pt x="5887" y="18927"/>
                  </a:cubicBezTo>
                  <a:lnTo>
                    <a:pt x="6249" y="18474"/>
                  </a:lnTo>
                  <a:cubicBezTo>
                    <a:pt x="6521" y="18293"/>
                    <a:pt x="6702" y="18112"/>
                    <a:pt x="6883" y="17840"/>
                  </a:cubicBezTo>
                  <a:cubicBezTo>
                    <a:pt x="6974" y="17750"/>
                    <a:pt x="7155" y="17569"/>
                    <a:pt x="7245" y="17388"/>
                  </a:cubicBezTo>
                  <a:cubicBezTo>
                    <a:pt x="7970" y="15486"/>
                    <a:pt x="8694" y="13494"/>
                    <a:pt x="9509" y="11592"/>
                  </a:cubicBezTo>
                  <a:cubicBezTo>
                    <a:pt x="9690" y="10777"/>
                    <a:pt x="10052" y="10053"/>
                    <a:pt x="10505" y="9419"/>
                  </a:cubicBezTo>
                  <a:cubicBezTo>
                    <a:pt x="11501" y="6792"/>
                    <a:pt x="9419" y="4800"/>
                    <a:pt x="9056" y="2355"/>
                  </a:cubicBezTo>
                  <a:cubicBezTo>
                    <a:pt x="7879" y="1631"/>
                    <a:pt x="7245" y="182"/>
                    <a:pt x="5706" y="1"/>
                  </a:cubicBezTo>
                  <a:close/>
                </a:path>
              </a:pathLst>
            </a:custGeom>
            <a:solidFill>
              <a:srgbClr val="FEF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8" name="Google Shape;25218;p32"/>
            <p:cNvSpPr/>
            <p:nvPr/>
          </p:nvSpPr>
          <p:spPr>
            <a:xfrm>
              <a:off x="3510000" y="618450"/>
              <a:ext cx="233225" cy="348675"/>
            </a:xfrm>
            <a:custGeom>
              <a:avLst/>
              <a:gdLst/>
              <a:ahLst/>
              <a:cxnLst/>
              <a:rect l="l" t="t" r="r" b="b"/>
              <a:pathLst>
                <a:path w="9329" h="13947" extrusionOk="0">
                  <a:moveTo>
                    <a:pt x="6521" y="1"/>
                  </a:moveTo>
                  <a:cubicBezTo>
                    <a:pt x="4529" y="2989"/>
                    <a:pt x="2536" y="5977"/>
                    <a:pt x="453" y="8966"/>
                  </a:cubicBezTo>
                  <a:cubicBezTo>
                    <a:pt x="1" y="9419"/>
                    <a:pt x="1" y="10143"/>
                    <a:pt x="363" y="10686"/>
                  </a:cubicBezTo>
                  <a:cubicBezTo>
                    <a:pt x="1087" y="11773"/>
                    <a:pt x="1631" y="12860"/>
                    <a:pt x="2174" y="13947"/>
                  </a:cubicBezTo>
                  <a:cubicBezTo>
                    <a:pt x="2355" y="11954"/>
                    <a:pt x="4347" y="12498"/>
                    <a:pt x="5434" y="11683"/>
                  </a:cubicBezTo>
                  <a:cubicBezTo>
                    <a:pt x="4257" y="10596"/>
                    <a:pt x="5977" y="9147"/>
                    <a:pt x="4891" y="7970"/>
                  </a:cubicBezTo>
                  <a:cubicBezTo>
                    <a:pt x="5615" y="7487"/>
                    <a:pt x="6460" y="7205"/>
                    <a:pt x="7319" y="7205"/>
                  </a:cubicBezTo>
                  <a:cubicBezTo>
                    <a:pt x="7748" y="7205"/>
                    <a:pt x="8181" y="7275"/>
                    <a:pt x="8604" y="7426"/>
                  </a:cubicBezTo>
                  <a:cubicBezTo>
                    <a:pt x="9328" y="4800"/>
                    <a:pt x="8513" y="1902"/>
                    <a:pt x="6521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9" name="Google Shape;25219;p32"/>
            <p:cNvSpPr/>
            <p:nvPr/>
          </p:nvSpPr>
          <p:spPr>
            <a:xfrm>
              <a:off x="3926575" y="653925"/>
              <a:ext cx="208300" cy="392450"/>
            </a:xfrm>
            <a:custGeom>
              <a:avLst/>
              <a:gdLst/>
              <a:ahLst/>
              <a:cxnLst/>
              <a:rect l="l" t="t" r="r" b="b"/>
              <a:pathLst>
                <a:path w="8332" h="15698" extrusionOk="0">
                  <a:moveTo>
                    <a:pt x="3250" y="1"/>
                  </a:moveTo>
                  <a:cubicBezTo>
                    <a:pt x="2893" y="1"/>
                    <a:pt x="2533" y="124"/>
                    <a:pt x="2174" y="483"/>
                  </a:cubicBezTo>
                  <a:cubicBezTo>
                    <a:pt x="1540" y="1570"/>
                    <a:pt x="996" y="2838"/>
                    <a:pt x="634" y="4015"/>
                  </a:cubicBezTo>
                  <a:cubicBezTo>
                    <a:pt x="453" y="4468"/>
                    <a:pt x="272" y="4921"/>
                    <a:pt x="272" y="5373"/>
                  </a:cubicBezTo>
                  <a:cubicBezTo>
                    <a:pt x="91" y="5826"/>
                    <a:pt x="91" y="6279"/>
                    <a:pt x="0" y="6822"/>
                  </a:cubicBezTo>
                  <a:lnTo>
                    <a:pt x="181" y="7185"/>
                  </a:lnTo>
                  <a:cubicBezTo>
                    <a:pt x="272" y="7275"/>
                    <a:pt x="544" y="7456"/>
                    <a:pt x="725" y="7456"/>
                  </a:cubicBezTo>
                  <a:cubicBezTo>
                    <a:pt x="811" y="7463"/>
                    <a:pt x="899" y="7466"/>
                    <a:pt x="987" y="7466"/>
                  </a:cubicBezTo>
                  <a:cubicBezTo>
                    <a:pt x="1416" y="7466"/>
                    <a:pt x="1869" y="7402"/>
                    <a:pt x="2303" y="7402"/>
                  </a:cubicBezTo>
                  <a:cubicBezTo>
                    <a:pt x="3007" y="7402"/>
                    <a:pt x="3660" y="7570"/>
                    <a:pt x="4075" y="8452"/>
                  </a:cubicBezTo>
                  <a:cubicBezTo>
                    <a:pt x="4709" y="10082"/>
                    <a:pt x="5705" y="11531"/>
                    <a:pt x="4528" y="13433"/>
                  </a:cubicBezTo>
                  <a:cubicBezTo>
                    <a:pt x="3713" y="14610"/>
                    <a:pt x="4075" y="15697"/>
                    <a:pt x="5796" y="15697"/>
                  </a:cubicBezTo>
                  <a:cubicBezTo>
                    <a:pt x="6068" y="15606"/>
                    <a:pt x="6339" y="15516"/>
                    <a:pt x="6520" y="15335"/>
                  </a:cubicBezTo>
                  <a:cubicBezTo>
                    <a:pt x="7879" y="14067"/>
                    <a:pt x="7154" y="12165"/>
                    <a:pt x="7879" y="10716"/>
                  </a:cubicBezTo>
                  <a:cubicBezTo>
                    <a:pt x="8150" y="9811"/>
                    <a:pt x="8331" y="8905"/>
                    <a:pt x="8241" y="7909"/>
                  </a:cubicBezTo>
                  <a:cubicBezTo>
                    <a:pt x="8150" y="7547"/>
                    <a:pt x="8060" y="7185"/>
                    <a:pt x="7879" y="6822"/>
                  </a:cubicBezTo>
                  <a:cubicBezTo>
                    <a:pt x="7154" y="5192"/>
                    <a:pt x="5886" y="3743"/>
                    <a:pt x="6249" y="1751"/>
                  </a:cubicBezTo>
                  <a:cubicBezTo>
                    <a:pt x="6339" y="1208"/>
                    <a:pt x="6339" y="664"/>
                    <a:pt x="5615" y="574"/>
                  </a:cubicBezTo>
                  <a:cubicBezTo>
                    <a:pt x="5579" y="577"/>
                    <a:pt x="5544" y="578"/>
                    <a:pt x="5508" y="578"/>
                  </a:cubicBezTo>
                  <a:cubicBezTo>
                    <a:pt x="4785" y="578"/>
                    <a:pt x="4023" y="1"/>
                    <a:pt x="3250" y="1"/>
                  </a:cubicBezTo>
                  <a:close/>
                </a:path>
              </a:pathLst>
            </a:custGeom>
            <a:solidFill>
              <a:srgbClr val="FDF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0" name="Google Shape;25220;p32"/>
            <p:cNvSpPr/>
            <p:nvPr/>
          </p:nvSpPr>
          <p:spPr>
            <a:xfrm>
              <a:off x="4234475" y="980175"/>
              <a:ext cx="122275" cy="245050"/>
            </a:xfrm>
            <a:custGeom>
              <a:avLst/>
              <a:gdLst/>
              <a:ahLst/>
              <a:cxnLst/>
              <a:rect l="l" t="t" r="r" b="b"/>
              <a:pathLst>
                <a:path w="4891" h="9802" extrusionOk="0">
                  <a:moveTo>
                    <a:pt x="1260" y="1"/>
                  </a:moveTo>
                  <a:cubicBezTo>
                    <a:pt x="219" y="1"/>
                    <a:pt x="432" y="981"/>
                    <a:pt x="181" y="1651"/>
                  </a:cubicBezTo>
                  <a:cubicBezTo>
                    <a:pt x="181" y="1923"/>
                    <a:pt x="453" y="2194"/>
                    <a:pt x="362" y="2556"/>
                  </a:cubicBezTo>
                  <a:cubicBezTo>
                    <a:pt x="362" y="2647"/>
                    <a:pt x="362" y="2738"/>
                    <a:pt x="272" y="2828"/>
                  </a:cubicBezTo>
                  <a:cubicBezTo>
                    <a:pt x="543" y="3824"/>
                    <a:pt x="0" y="5092"/>
                    <a:pt x="724" y="5907"/>
                  </a:cubicBezTo>
                  <a:cubicBezTo>
                    <a:pt x="1539" y="7084"/>
                    <a:pt x="1992" y="8443"/>
                    <a:pt x="1992" y="9801"/>
                  </a:cubicBezTo>
                  <a:lnTo>
                    <a:pt x="4166" y="6903"/>
                  </a:lnTo>
                  <a:cubicBezTo>
                    <a:pt x="4800" y="6269"/>
                    <a:pt x="4890" y="5273"/>
                    <a:pt x="4256" y="4639"/>
                  </a:cubicBezTo>
                  <a:cubicBezTo>
                    <a:pt x="3079" y="3190"/>
                    <a:pt x="2807" y="1379"/>
                    <a:pt x="1539" y="21"/>
                  </a:cubicBezTo>
                  <a:cubicBezTo>
                    <a:pt x="1438" y="7"/>
                    <a:pt x="1345" y="1"/>
                    <a:pt x="1260" y="1"/>
                  </a:cubicBez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1" name="Google Shape;25221;p32"/>
            <p:cNvSpPr/>
            <p:nvPr/>
          </p:nvSpPr>
          <p:spPr>
            <a:xfrm>
              <a:off x="3673000" y="586750"/>
              <a:ext cx="120025" cy="274325"/>
            </a:xfrm>
            <a:custGeom>
              <a:avLst/>
              <a:gdLst/>
              <a:ahLst/>
              <a:cxnLst/>
              <a:rect l="l" t="t" r="r" b="b"/>
              <a:pathLst>
                <a:path w="4801" h="10973" extrusionOk="0">
                  <a:moveTo>
                    <a:pt x="1178" y="1"/>
                  </a:moveTo>
                  <a:lnTo>
                    <a:pt x="1" y="1269"/>
                  </a:lnTo>
                  <a:cubicBezTo>
                    <a:pt x="997" y="3714"/>
                    <a:pt x="1631" y="6159"/>
                    <a:pt x="2084" y="8694"/>
                  </a:cubicBezTo>
                  <a:cubicBezTo>
                    <a:pt x="2265" y="9509"/>
                    <a:pt x="2627" y="10324"/>
                    <a:pt x="3170" y="10958"/>
                  </a:cubicBezTo>
                  <a:cubicBezTo>
                    <a:pt x="3236" y="10968"/>
                    <a:pt x="3300" y="10972"/>
                    <a:pt x="3363" y="10972"/>
                  </a:cubicBezTo>
                  <a:cubicBezTo>
                    <a:pt x="3913" y="10972"/>
                    <a:pt x="4376" y="10631"/>
                    <a:pt x="4619" y="10143"/>
                  </a:cubicBezTo>
                  <a:cubicBezTo>
                    <a:pt x="4800" y="7427"/>
                    <a:pt x="3533" y="4982"/>
                    <a:pt x="3170" y="2355"/>
                  </a:cubicBezTo>
                  <a:cubicBezTo>
                    <a:pt x="2718" y="1269"/>
                    <a:pt x="2718" y="1"/>
                    <a:pt x="1178" y="1"/>
                  </a:cubicBezTo>
                  <a:close/>
                </a:path>
              </a:pathLst>
            </a:custGeom>
            <a:solidFill>
              <a:srgbClr val="F19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2" name="Google Shape;25222;p32"/>
            <p:cNvSpPr/>
            <p:nvPr/>
          </p:nvSpPr>
          <p:spPr>
            <a:xfrm>
              <a:off x="3505475" y="1297625"/>
              <a:ext cx="144925" cy="208100"/>
            </a:xfrm>
            <a:custGeom>
              <a:avLst/>
              <a:gdLst/>
              <a:ahLst/>
              <a:cxnLst/>
              <a:rect l="l" t="t" r="r" b="b"/>
              <a:pathLst>
                <a:path w="5797" h="8324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2899"/>
                    <a:pt x="2083" y="5434"/>
                    <a:pt x="3442" y="8061"/>
                  </a:cubicBezTo>
                  <a:cubicBezTo>
                    <a:pt x="3904" y="8118"/>
                    <a:pt x="4403" y="8323"/>
                    <a:pt x="4915" y="8323"/>
                  </a:cubicBezTo>
                  <a:cubicBezTo>
                    <a:pt x="5206" y="8323"/>
                    <a:pt x="5501" y="8257"/>
                    <a:pt x="5796" y="8061"/>
                  </a:cubicBezTo>
                  <a:lnTo>
                    <a:pt x="5796" y="7789"/>
                  </a:lnTo>
                  <a:cubicBezTo>
                    <a:pt x="5796" y="7698"/>
                    <a:pt x="5706" y="7517"/>
                    <a:pt x="5615" y="7427"/>
                  </a:cubicBezTo>
                  <a:cubicBezTo>
                    <a:pt x="5072" y="7064"/>
                    <a:pt x="4891" y="6430"/>
                    <a:pt x="4619" y="5887"/>
                  </a:cubicBezTo>
                  <a:cubicBezTo>
                    <a:pt x="3623" y="4076"/>
                    <a:pt x="3261" y="1812"/>
                    <a:pt x="1902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3" name="Google Shape;25223;p32"/>
            <p:cNvSpPr/>
            <p:nvPr/>
          </p:nvSpPr>
          <p:spPr>
            <a:xfrm>
              <a:off x="3702450" y="466775"/>
              <a:ext cx="140375" cy="196550"/>
            </a:xfrm>
            <a:custGeom>
              <a:avLst/>
              <a:gdLst/>
              <a:ahLst/>
              <a:cxnLst/>
              <a:rect l="l" t="t" r="r" b="b"/>
              <a:pathLst>
                <a:path w="5615" h="7862" extrusionOk="0">
                  <a:moveTo>
                    <a:pt x="3713" y="0"/>
                  </a:moveTo>
                  <a:cubicBezTo>
                    <a:pt x="1992" y="1178"/>
                    <a:pt x="1268" y="3170"/>
                    <a:pt x="0" y="4800"/>
                  </a:cubicBezTo>
                  <a:cubicBezTo>
                    <a:pt x="1087" y="5162"/>
                    <a:pt x="815" y="6430"/>
                    <a:pt x="1449" y="7064"/>
                  </a:cubicBezTo>
                  <a:cubicBezTo>
                    <a:pt x="1965" y="7432"/>
                    <a:pt x="2481" y="7861"/>
                    <a:pt x="3095" y="7861"/>
                  </a:cubicBezTo>
                  <a:cubicBezTo>
                    <a:pt x="3235" y="7861"/>
                    <a:pt x="3380" y="7839"/>
                    <a:pt x="3532" y="7788"/>
                  </a:cubicBezTo>
                  <a:cubicBezTo>
                    <a:pt x="3803" y="7698"/>
                    <a:pt x="3985" y="7517"/>
                    <a:pt x="4166" y="7335"/>
                  </a:cubicBezTo>
                  <a:cubicBezTo>
                    <a:pt x="4256" y="7064"/>
                    <a:pt x="4256" y="6792"/>
                    <a:pt x="4347" y="6520"/>
                  </a:cubicBezTo>
                  <a:cubicBezTo>
                    <a:pt x="4256" y="4347"/>
                    <a:pt x="5615" y="1993"/>
                    <a:pt x="3713" y="0"/>
                  </a:cubicBezTo>
                  <a:close/>
                </a:path>
              </a:pathLst>
            </a:custGeom>
            <a:solidFill>
              <a:srgbClr val="FDF3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4" name="Google Shape;25224;p32"/>
            <p:cNvSpPr/>
            <p:nvPr/>
          </p:nvSpPr>
          <p:spPr>
            <a:xfrm>
              <a:off x="4463125" y="1379125"/>
              <a:ext cx="124525" cy="167500"/>
            </a:xfrm>
            <a:custGeom>
              <a:avLst/>
              <a:gdLst/>
              <a:ahLst/>
              <a:cxnLst/>
              <a:rect l="l" t="t" r="r" b="b"/>
              <a:pathLst>
                <a:path w="4981" h="6700" extrusionOk="0">
                  <a:moveTo>
                    <a:pt x="1540" y="1"/>
                  </a:moveTo>
                  <a:cubicBezTo>
                    <a:pt x="634" y="816"/>
                    <a:pt x="91" y="1903"/>
                    <a:pt x="0" y="3080"/>
                  </a:cubicBezTo>
                  <a:cubicBezTo>
                    <a:pt x="140" y="3022"/>
                    <a:pt x="257" y="2997"/>
                    <a:pt x="356" y="2997"/>
                  </a:cubicBezTo>
                  <a:cubicBezTo>
                    <a:pt x="1035" y="2997"/>
                    <a:pt x="920" y="4167"/>
                    <a:pt x="1630" y="4167"/>
                  </a:cubicBezTo>
                  <a:lnTo>
                    <a:pt x="1630" y="4710"/>
                  </a:lnTo>
                  <a:cubicBezTo>
                    <a:pt x="1902" y="4982"/>
                    <a:pt x="1811" y="5525"/>
                    <a:pt x="2083" y="5797"/>
                  </a:cubicBezTo>
                  <a:lnTo>
                    <a:pt x="2626" y="5797"/>
                  </a:lnTo>
                  <a:cubicBezTo>
                    <a:pt x="2771" y="5797"/>
                    <a:pt x="2858" y="5565"/>
                    <a:pt x="2934" y="5565"/>
                  </a:cubicBezTo>
                  <a:cubicBezTo>
                    <a:pt x="2952" y="5565"/>
                    <a:pt x="2971" y="5579"/>
                    <a:pt x="2989" y="5616"/>
                  </a:cubicBezTo>
                  <a:cubicBezTo>
                    <a:pt x="3216" y="6353"/>
                    <a:pt x="3549" y="6700"/>
                    <a:pt x="3990" y="6700"/>
                  </a:cubicBezTo>
                  <a:cubicBezTo>
                    <a:pt x="4252" y="6700"/>
                    <a:pt x="4552" y="6577"/>
                    <a:pt x="4890" y="6340"/>
                  </a:cubicBezTo>
                  <a:cubicBezTo>
                    <a:pt x="4800" y="5706"/>
                    <a:pt x="4981" y="5072"/>
                    <a:pt x="4347" y="4710"/>
                  </a:cubicBezTo>
                  <a:cubicBezTo>
                    <a:pt x="3351" y="3170"/>
                    <a:pt x="3260" y="1088"/>
                    <a:pt x="1540" y="1"/>
                  </a:cubicBezTo>
                  <a:close/>
                </a:path>
              </a:pathLst>
            </a:custGeom>
            <a:solidFill>
              <a:srgbClr val="FBF6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5" name="Google Shape;25225;p32"/>
            <p:cNvSpPr/>
            <p:nvPr/>
          </p:nvSpPr>
          <p:spPr>
            <a:xfrm>
              <a:off x="4155225" y="917525"/>
              <a:ext cx="117750" cy="133675"/>
            </a:xfrm>
            <a:custGeom>
              <a:avLst/>
              <a:gdLst/>
              <a:ahLst/>
              <a:cxnLst/>
              <a:rect l="l" t="t" r="r" b="b"/>
              <a:pathLst>
                <a:path w="4710" h="5347" extrusionOk="0">
                  <a:moveTo>
                    <a:pt x="1507" y="0"/>
                  </a:moveTo>
                  <a:cubicBezTo>
                    <a:pt x="1319" y="0"/>
                    <a:pt x="1120" y="26"/>
                    <a:pt x="906" y="82"/>
                  </a:cubicBezTo>
                  <a:cubicBezTo>
                    <a:pt x="453" y="263"/>
                    <a:pt x="182" y="716"/>
                    <a:pt x="91" y="1168"/>
                  </a:cubicBezTo>
                  <a:cubicBezTo>
                    <a:pt x="1" y="1893"/>
                    <a:pt x="91" y="2527"/>
                    <a:pt x="453" y="3070"/>
                  </a:cubicBezTo>
                  <a:cubicBezTo>
                    <a:pt x="1577" y="3589"/>
                    <a:pt x="1793" y="5346"/>
                    <a:pt x="3229" y="5346"/>
                  </a:cubicBezTo>
                  <a:cubicBezTo>
                    <a:pt x="3297" y="5346"/>
                    <a:pt x="3368" y="5342"/>
                    <a:pt x="3442" y="5334"/>
                  </a:cubicBezTo>
                  <a:lnTo>
                    <a:pt x="3623" y="5334"/>
                  </a:lnTo>
                  <a:cubicBezTo>
                    <a:pt x="3623" y="5334"/>
                    <a:pt x="3713" y="5244"/>
                    <a:pt x="3713" y="5153"/>
                  </a:cubicBezTo>
                  <a:cubicBezTo>
                    <a:pt x="3713" y="4972"/>
                    <a:pt x="3713" y="4881"/>
                    <a:pt x="3623" y="4791"/>
                  </a:cubicBezTo>
                  <a:cubicBezTo>
                    <a:pt x="4076" y="4066"/>
                    <a:pt x="3894" y="3070"/>
                    <a:pt x="4709" y="2527"/>
                  </a:cubicBezTo>
                  <a:cubicBezTo>
                    <a:pt x="4709" y="2346"/>
                    <a:pt x="4709" y="2165"/>
                    <a:pt x="4619" y="1984"/>
                  </a:cubicBezTo>
                  <a:cubicBezTo>
                    <a:pt x="3588" y="1270"/>
                    <a:pt x="2835" y="0"/>
                    <a:pt x="1507" y="0"/>
                  </a:cubicBezTo>
                  <a:close/>
                </a:path>
              </a:pathLst>
            </a:custGeom>
            <a:solidFill>
              <a:srgbClr val="FCF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6" name="Google Shape;25226;p32"/>
            <p:cNvSpPr/>
            <p:nvPr/>
          </p:nvSpPr>
          <p:spPr>
            <a:xfrm>
              <a:off x="4112200" y="778850"/>
              <a:ext cx="95125" cy="185975"/>
            </a:xfrm>
            <a:custGeom>
              <a:avLst/>
              <a:gdLst/>
              <a:ahLst/>
              <a:cxnLst/>
              <a:rect l="l" t="t" r="r" b="b"/>
              <a:pathLst>
                <a:path w="3805" h="7439" extrusionOk="0">
                  <a:moveTo>
                    <a:pt x="1151" y="0"/>
                  </a:moveTo>
                  <a:cubicBezTo>
                    <a:pt x="582" y="0"/>
                    <a:pt x="363" y="351"/>
                    <a:pt x="363" y="920"/>
                  </a:cubicBezTo>
                  <a:lnTo>
                    <a:pt x="363" y="2731"/>
                  </a:lnTo>
                  <a:cubicBezTo>
                    <a:pt x="273" y="3637"/>
                    <a:pt x="91" y="4542"/>
                    <a:pt x="1" y="5448"/>
                  </a:cubicBezTo>
                  <a:cubicBezTo>
                    <a:pt x="579" y="5809"/>
                    <a:pt x="177" y="7439"/>
                    <a:pt x="1049" y="7439"/>
                  </a:cubicBezTo>
                  <a:cubicBezTo>
                    <a:pt x="1270" y="7439"/>
                    <a:pt x="1572" y="7334"/>
                    <a:pt x="1993" y="7078"/>
                  </a:cubicBezTo>
                  <a:lnTo>
                    <a:pt x="2627" y="5900"/>
                  </a:lnTo>
                  <a:cubicBezTo>
                    <a:pt x="3804" y="4995"/>
                    <a:pt x="2899" y="4180"/>
                    <a:pt x="2355" y="3365"/>
                  </a:cubicBezTo>
                  <a:cubicBezTo>
                    <a:pt x="3352" y="1825"/>
                    <a:pt x="2174" y="1010"/>
                    <a:pt x="1359" y="14"/>
                  </a:cubicBezTo>
                  <a:cubicBezTo>
                    <a:pt x="1285" y="5"/>
                    <a:pt x="1216" y="0"/>
                    <a:pt x="1151" y="0"/>
                  </a:cubicBezTo>
                  <a:close/>
                </a:path>
              </a:pathLst>
            </a:custGeom>
            <a:solidFill>
              <a:srgbClr val="F3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7" name="Google Shape;25227;p32"/>
            <p:cNvSpPr/>
            <p:nvPr/>
          </p:nvSpPr>
          <p:spPr>
            <a:xfrm>
              <a:off x="3793000" y="439600"/>
              <a:ext cx="79250" cy="201525"/>
            </a:xfrm>
            <a:custGeom>
              <a:avLst/>
              <a:gdLst/>
              <a:ahLst/>
              <a:cxnLst/>
              <a:rect l="l" t="t" r="r" b="b"/>
              <a:pathLst>
                <a:path w="3170" h="8061" extrusionOk="0">
                  <a:moveTo>
                    <a:pt x="1268" y="1"/>
                  </a:moveTo>
                  <a:cubicBezTo>
                    <a:pt x="725" y="1"/>
                    <a:pt x="181" y="453"/>
                    <a:pt x="181" y="1087"/>
                  </a:cubicBezTo>
                  <a:cubicBezTo>
                    <a:pt x="725" y="3442"/>
                    <a:pt x="0" y="5706"/>
                    <a:pt x="181" y="8060"/>
                  </a:cubicBezTo>
                  <a:cubicBezTo>
                    <a:pt x="1449" y="8060"/>
                    <a:pt x="1540" y="6974"/>
                    <a:pt x="1721" y="6249"/>
                  </a:cubicBezTo>
                  <a:cubicBezTo>
                    <a:pt x="1811" y="5525"/>
                    <a:pt x="2174" y="4891"/>
                    <a:pt x="2717" y="4528"/>
                  </a:cubicBezTo>
                  <a:cubicBezTo>
                    <a:pt x="3170" y="3351"/>
                    <a:pt x="3170" y="1993"/>
                    <a:pt x="2717" y="816"/>
                  </a:cubicBezTo>
                  <a:cubicBezTo>
                    <a:pt x="2445" y="182"/>
                    <a:pt x="1811" y="272"/>
                    <a:pt x="1268" y="1"/>
                  </a:cubicBezTo>
                  <a:close/>
                </a:path>
              </a:pathLst>
            </a:custGeom>
            <a:solidFill>
              <a:srgbClr val="F29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8" name="Google Shape;25228;p32"/>
            <p:cNvSpPr/>
            <p:nvPr/>
          </p:nvSpPr>
          <p:spPr>
            <a:xfrm>
              <a:off x="4046550" y="695425"/>
              <a:ext cx="101900" cy="138300"/>
            </a:xfrm>
            <a:custGeom>
              <a:avLst/>
              <a:gdLst/>
              <a:ahLst/>
              <a:cxnLst/>
              <a:rect l="l" t="t" r="r" b="b"/>
              <a:pathLst>
                <a:path w="4076" h="5532" extrusionOk="0">
                  <a:moveTo>
                    <a:pt x="1450" y="1"/>
                  </a:moveTo>
                  <a:cubicBezTo>
                    <a:pt x="272" y="182"/>
                    <a:pt x="1" y="1087"/>
                    <a:pt x="544" y="1721"/>
                  </a:cubicBezTo>
                  <a:cubicBezTo>
                    <a:pt x="1540" y="2808"/>
                    <a:pt x="1540" y="4438"/>
                    <a:pt x="2446" y="5434"/>
                  </a:cubicBezTo>
                  <a:cubicBezTo>
                    <a:pt x="2609" y="5502"/>
                    <a:pt x="2737" y="5531"/>
                    <a:pt x="2839" y="5531"/>
                  </a:cubicBezTo>
                  <a:cubicBezTo>
                    <a:pt x="3417" y="5531"/>
                    <a:pt x="3148" y="4592"/>
                    <a:pt x="3532" y="4438"/>
                  </a:cubicBezTo>
                  <a:cubicBezTo>
                    <a:pt x="3532" y="3985"/>
                    <a:pt x="3714" y="3532"/>
                    <a:pt x="4076" y="3261"/>
                  </a:cubicBezTo>
                  <a:cubicBezTo>
                    <a:pt x="3351" y="2083"/>
                    <a:pt x="2446" y="997"/>
                    <a:pt x="1450" y="1"/>
                  </a:cubicBezTo>
                  <a:close/>
                </a:path>
              </a:pathLst>
            </a:custGeom>
            <a:solidFill>
              <a:srgbClr val="FDF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9" name="Google Shape;25229;p32"/>
            <p:cNvSpPr/>
            <p:nvPr/>
          </p:nvSpPr>
          <p:spPr>
            <a:xfrm>
              <a:off x="3965050" y="552700"/>
              <a:ext cx="101900" cy="130350"/>
            </a:xfrm>
            <a:custGeom>
              <a:avLst/>
              <a:gdLst/>
              <a:ahLst/>
              <a:cxnLst/>
              <a:rect l="l" t="t" r="r" b="b"/>
              <a:pathLst>
                <a:path w="4076" h="5214" extrusionOk="0">
                  <a:moveTo>
                    <a:pt x="794" y="1"/>
                  </a:moveTo>
                  <a:cubicBezTo>
                    <a:pt x="669" y="1"/>
                    <a:pt x="550" y="31"/>
                    <a:pt x="453" y="95"/>
                  </a:cubicBezTo>
                  <a:cubicBezTo>
                    <a:pt x="725" y="1635"/>
                    <a:pt x="1" y="3265"/>
                    <a:pt x="997" y="4623"/>
                  </a:cubicBezTo>
                  <a:cubicBezTo>
                    <a:pt x="1178" y="4532"/>
                    <a:pt x="1336" y="4464"/>
                    <a:pt x="1506" y="4464"/>
                  </a:cubicBezTo>
                  <a:cubicBezTo>
                    <a:pt x="1676" y="4464"/>
                    <a:pt x="1857" y="4532"/>
                    <a:pt x="2084" y="4713"/>
                  </a:cubicBezTo>
                  <a:cubicBezTo>
                    <a:pt x="2338" y="5053"/>
                    <a:pt x="2693" y="5214"/>
                    <a:pt x="3044" y="5214"/>
                  </a:cubicBezTo>
                  <a:cubicBezTo>
                    <a:pt x="3442" y="5214"/>
                    <a:pt x="3835" y="5008"/>
                    <a:pt x="4076" y="4623"/>
                  </a:cubicBezTo>
                  <a:cubicBezTo>
                    <a:pt x="3261" y="3174"/>
                    <a:pt x="1993" y="1997"/>
                    <a:pt x="1450" y="276"/>
                  </a:cubicBezTo>
                  <a:cubicBezTo>
                    <a:pt x="1274" y="101"/>
                    <a:pt x="1023" y="1"/>
                    <a:pt x="794" y="1"/>
                  </a:cubicBezTo>
                  <a:close/>
                </a:path>
              </a:pathLst>
            </a:custGeom>
            <a:solidFill>
              <a:srgbClr val="FAE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0" name="Google Shape;25230;p32"/>
            <p:cNvSpPr/>
            <p:nvPr/>
          </p:nvSpPr>
          <p:spPr>
            <a:xfrm>
              <a:off x="4164275" y="860700"/>
              <a:ext cx="106425" cy="106425"/>
            </a:xfrm>
            <a:custGeom>
              <a:avLst/>
              <a:gdLst/>
              <a:ahLst/>
              <a:cxnLst/>
              <a:rect l="l" t="t" r="r" b="b"/>
              <a:pathLst>
                <a:path w="4257" h="4257" extrusionOk="0">
                  <a:moveTo>
                    <a:pt x="363" y="0"/>
                  </a:moveTo>
                  <a:lnTo>
                    <a:pt x="363" y="0"/>
                  </a:lnTo>
                  <a:cubicBezTo>
                    <a:pt x="1" y="906"/>
                    <a:pt x="997" y="1721"/>
                    <a:pt x="544" y="2626"/>
                  </a:cubicBezTo>
                  <a:cubicBezTo>
                    <a:pt x="591" y="2624"/>
                    <a:pt x="636" y="2622"/>
                    <a:pt x="682" y="2622"/>
                  </a:cubicBezTo>
                  <a:cubicBezTo>
                    <a:pt x="2133" y="2622"/>
                    <a:pt x="2940" y="3993"/>
                    <a:pt x="4257" y="4257"/>
                  </a:cubicBezTo>
                  <a:cubicBezTo>
                    <a:pt x="3985" y="3623"/>
                    <a:pt x="3714" y="3079"/>
                    <a:pt x="3261" y="2626"/>
                  </a:cubicBezTo>
                  <a:cubicBezTo>
                    <a:pt x="2989" y="2445"/>
                    <a:pt x="2808" y="2264"/>
                    <a:pt x="2717" y="1993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1" name="Google Shape;25231;p32"/>
            <p:cNvSpPr/>
            <p:nvPr/>
          </p:nvSpPr>
          <p:spPr>
            <a:xfrm>
              <a:off x="3894875" y="464500"/>
              <a:ext cx="104175" cy="105525"/>
            </a:xfrm>
            <a:custGeom>
              <a:avLst/>
              <a:gdLst/>
              <a:ahLst/>
              <a:cxnLst/>
              <a:rect l="l" t="t" r="r" b="b"/>
              <a:pathLst>
                <a:path w="4167" h="4221" extrusionOk="0">
                  <a:moveTo>
                    <a:pt x="363" y="1"/>
                  </a:moveTo>
                  <a:cubicBezTo>
                    <a:pt x="91" y="272"/>
                    <a:pt x="0" y="635"/>
                    <a:pt x="91" y="997"/>
                  </a:cubicBezTo>
                  <a:cubicBezTo>
                    <a:pt x="182" y="1269"/>
                    <a:pt x="272" y="1450"/>
                    <a:pt x="453" y="1631"/>
                  </a:cubicBezTo>
                  <a:cubicBezTo>
                    <a:pt x="815" y="2355"/>
                    <a:pt x="1268" y="2989"/>
                    <a:pt x="1630" y="3714"/>
                  </a:cubicBezTo>
                  <a:cubicBezTo>
                    <a:pt x="1812" y="3895"/>
                    <a:pt x="1993" y="4076"/>
                    <a:pt x="2174" y="4166"/>
                  </a:cubicBezTo>
                  <a:cubicBezTo>
                    <a:pt x="2306" y="4200"/>
                    <a:pt x="2439" y="4221"/>
                    <a:pt x="2572" y="4221"/>
                  </a:cubicBezTo>
                  <a:cubicBezTo>
                    <a:pt x="2801" y="4221"/>
                    <a:pt x="3031" y="4158"/>
                    <a:pt x="3260" y="3985"/>
                  </a:cubicBezTo>
                  <a:lnTo>
                    <a:pt x="4166" y="3804"/>
                  </a:lnTo>
                  <a:cubicBezTo>
                    <a:pt x="3170" y="2446"/>
                    <a:pt x="1993" y="1178"/>
                    <a:pt x="634" y="1"/>
                  </a:cubicBezTo>
                  <a:close/>
                </a:path>
              </a:pathLst>
            </a:custGeom>
            <a:solidFill>
              <a:srgbClr val="FCF2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2" name="Google Shape;25232;p32"/>
            <p:cNvSpPr/>
            <p:nvPr/>
          </p:nvSpPr>
          <p:spPr>
            <a:xfrm>
              <a:off x="4431425" y="1451575"/>
              <a:ext cx="70200" cy="54350"/>
            </a:xfrm>
            <a:custGeom>
              <a:avLst/>
              <a:gdLst/>
              <a:ahLst/>
              <a:cxnLst/>
              <a:rect l="l" t="t" r="r" b="b"/>
              <a:pathLst>
                <a:path w="2808" h="2174" extrusionOk="0">
                  <a:moveTo>
                    <a:pt x="1803" y="0"/>
                  </a:moveTo>
                  <a:cubicBezTo>
                    <a:pt x="1637" y="0"/>
                    <a:pt x="1433" y="54"/>
                    <a:pt x="1178" y="182"/>
                  </a:cubicBezTo>
                  <a:cubicBezTo>
                    <a:pt x="816" y="725"/>
                    <a:pt x="0" y="906"/>
                    <a:pt x="91" y="1812"/>
                  </a:cubicBezTo>
                  <a:cubicBezTo>
                    <a:pt x="283" y="1748"/>
                    <a:pt x="611" y="1684"/>
                    <a:pt x="819" y="1684"/>
                  </a:cubicBezTo>
                  <a:cubicBezTo>
                    <a:pt x="905" y="1684"/>
                    <a:pt x="970" y="1695"/>
                    <a:pt x="997" y="1721"/>
                  </a:cubicBezTo>
                  <a:cubicBezTo>
                    <a:pt x="1273" y="2053"/>
                    <a:pt x="1499" y="2174"/>
                    <a:pt x="1695" y="2174"/>
                  </a:cubicBezTo>
                  <a:cubicBezTo>
                    <a:pt x="2140" y="2174"/>
                    <a:pt x="2430" y="1548"/>
                    <a:pt x="2808" y="1359"/>
                  </a:cubicBezTo>
                  <a:cubicBezTo>
                    <a:pt x="2518" y="853"/>
                    <a:pt x="2460" y="0"/>
                    <a:pt x="1803" y="0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3" name="Google Shape;25233;p32"/>
            <p:cNvSpPr/>
            <p:nvPr/>
          </p:nvSpPr>
          <p:spPr>
            <a:xfrm>
              <a:off x="3824700" y="436525"/>
              <a:ext cx="79250" cy="59700"/>
            </a:xfrm>
            <a:custGeom>
              <a:avLst/>
              <a:gdLst/>
              <a:ahLst/>
              <a:cxnLst/>
              <a:rect l="l" t="t" r="r" b="b"/>
              <a:pathLst>
                <a:path w="3170" h="2388" extrusionOk="0">
                  <a:moveTo>
                    <a:pt x="685" y="1"/>
                  </a:moveTo>
                  <a:cubicBezTo>
                    <a:pt x="467" y="1"/>
                    <a:pt x="240" y="38"/>
                    <a:pt x="0" y="124"/>
                  </a:cubicBezTo>
                  <a:cubicBezTo>
                    <a:pt x="181" y="486"/>
                    <a:pt x="634" y="667"/>
                    <a:pt x="996" y="667"/>
                  </a:cubicBezTo>
                  <a:cubicBezTo>
                    <a:pt x="1465" y="1292"/>
                    <a:pt x="1664" y="2387"/>
                    <a:pt x="2639" y="2387"/>
                  </a:cubicBezTo>
                  <a:cubicBezTo>
                    <a:pt x="2794" y="2387"/>
                    <a:pt x="2970" y="2359"/>
                    <a:pt x="3170" y="2297"/>
                  </a:cubicBezTo>
                  <a:lnTo>
                    <a:pt x="3170" y="1120"/>
                  </a:lnTo>
                  <a:cubicBezTo>
                    <a:pt x="2362" y="679"/>
                    <a:pt x="1614" y="1"/>
                    <a:pt x="685" y="1"/>
                  </a:cubicBezTo>
                  <a:close/>
                </a:path>
              </a:pathLst>
            </a:custGeom>
            <a:solidFill>
              <a:srgbClr val="FCF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4" name="Google Shape;25234;p32"/>
            <p:cNvSpPr/>
            <p:nvPr/>
          </p:nvSpPr>
          <p:spPr>
            <a:xfrm>
              <a:off x="4392950" y="1496850"/>
              <a:ext cx="40775" cy="67950"/>
            </a:xfrm>
            <a:custGeom>
              <a:avLst/>
              <a:gdLst/>
              <a:ahLst/>
              <a:cxnLst/>
              <a:rect l="l" t="t" r="r" b="b"/>
              <a:pathLst>
                <a:path w="1631" h="2718" extrusionOk="0">
                  <a:moveTo>
                    <a:pt x="1630" y="1"/>
                  </a:moveTo>
                  <a:cubicBezTo>
                    <a:pt x="724" y="635"/>
                    <a:pt x="181" y="1631"/>
                    <a:pt x="0" y="2718"/>
                  </a:cubicBezTo>
                  <a:cubicBezTo>
                    <a:pt x="996" y="2174"/>
                    <a:pt x="1630" y="1088"/>
                    <a:pt x="1630" y="1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5" name="Google Shape;25235;p32"/>
            <p:cNvSpPr/>
            <p:nvPr/>
          </p:nvSpPr>
          <p:spPr>
            <a:xfrm>
              <a:off x="4252575" y="1225200"/>
              <a:ext cx="31725" cy="56600"/>
            </a:xfrm>
            <a:custGeom>
              <a:avLst/>
              <a:gdLst/>
              <a:ahLst/>
              <a:cxnLst/>
              <a:rect l="l" t="t" r="r" b="b"/>
              <a:pathLst>
                <a:path w="1269" h="2264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453" y="362"/>
                    <a:pt x="0" y="1268"/>
                    <a:pt x="272" y="2264"/>
                  </a:cubicBezTo>
                  <a:cubicBezTo>
                    <a:pt x="906" y="1630"/>
                    <a:pt x="1268" y="815"/>
                    <a:pt x="1268" y="0"/>
                  </a:cubicBez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6" name="Google Shape;25236;p32"/>
            <p:cNvSpPr/>
            <p:nvPr/>
          </p:nvSpPr>
          <p:spPr>
            <a:xfrm>
              <a:off x="4232200" y="910500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0" y="1"/>
                  </a:moveTo>
                  <a:cubicBezTo>
                    <a:pt x="0" y="272"/>
                    <a:pt x="272" y="544"/>
                    <a:pt x="544" y="634"/>
                  </a:cubicBezTo>
                  <a:cubicBezTo>
                    <a:pt x="453" y="363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FCF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7" name="Google Shape;25237;p32"/>
            <p:cNvSpPr/>
            <p:nvPr/>
          </p:nvSpPr>
          <p:spPr>
            <a:xfrm>
              <a:off x="3749975" y="844850"/>
              <a:ext cx="58900" cy="165300"/>
            </a:xfrm>
            <a:custGeom>
              <a:avLst/>
              <a:gdLst/>
              <a:ahLst/>
              <a:cxnLst/>
              <a:rect l="l" t="t" r="r" b="b"/>
              <a:pathLst>
                <a:path w="2356" h="6612" extrusionOk="0">
                  <a:moveTo>
                    <a:pt x="1269" y="0"/>
                  </a:moveTo>
                  <a:cubicBezTo>
                    <a:pt x="816" y="0"/>
                    <a:pt x="363" y="182"/>
                    <a:pt x="91" y="634"/>
                  </a:cubicBezTo>
                  <a:cubicBezTo>
                    <a:pt x="272" y="1359"/>
                    <a:pt x="1" y="2174"/>
                    <a:pt x="725" y="2717"/>
                  </a:cubicBezTo>
                  <a:cubicBezTo>
                    <a:pt x="1993" y="3713"/>
                    <a:pt x="1540" y="5434"/>
                    <a:pt x="2355" y="6611"/>
                  </a:cubicBezTo>
                  <a:lnTo>
                    <a:pt x="2355" y="453"/>
                  </a:lnTo>
                  <a:cubicBezTo>
                    <a:pt x="2084" y="182"/>
                    <a:pt x="1631" y="0"/>
                    <a:pt x="1269" y="0"/>
                  </a:cubicBezTo>
                  <a:close/>
                </a:path>
              </a:pathLst>
            </a:custGeom>
            <a:solidFill>
              <a:srgbClr val="F08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8" name="Google Shape;25238;p32"/>
            <p:cNvSpPr/>
            <p:nvPr/>
          </p:nvSpPr>
          <p:spPr>
            <a:xfrm>
              <a:off x="3786200" y="1306700"/>
              <a:ext cx="67950" cy="135850"/>
            </a:xfrm>
            <a:custGeom>
              <a:avLst/>
              <a:gdLst/>
              <a:ahLst/>
              <a:cxnLst/>
              <a:rect l="l" t="t" r="r" b="b"/>
              <a:pathLst>
                <a:path w="2718" h="5434" extrusionOk="0">
                  <a:moveTo>
                    <a:pt x="906" y="0"/>
                  </a:moveTo>
                  <a:cubicBezTo>
                    <a:pt x="1" y="1540"/>
                    <a:pt x="635" y="3260"/>
                    <a:pt x="363" y="4890"/>
                  </a:cubicBezTo>
                  <a:cubicBezTo>
                    <a:pt x="363" y="5071"/>
                    <a:pt x="453" y="5252"/>
                    <a:pt x="453" y="5434"/>
                  </a:cubicBezTo>
                  <a:cubicBezTo>
                    <a:pt x="2536" y="3713"/>
                    <a:pt x="2717" y="2174"/>
                    <a:pt x="997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9" name="Google Shape;25239;p32"/>
            <p:cNvSpPr/>
            <p:nvPr/>
          </p:nvSpPr>
          <p:spPr>
            <a:xfrm>
              <a:off x="3639175" y="1483275"/>
              <a:ext cx="24800" cy="39400"/>
            </a:xfrm>
            <a:custGeom>
              <a:avLst/>
              <a:gdLst/>
              <a:ahLst/>
              <a:cxnLst/>
              <a:rect l="l" t="t" r="r" b="b"/>
              <a:pathLst>
                <a:path w="992" h="1576" extrusionOk="0">
                  <a:moveTo>
                    <a:pt x="358" y="1"/>
                  </a:moveTo>
                  <a:lnTo>
                    <a:pt x="267" y="544"/>
                  </a:lnTo>
                  <a:cubicBezTo>
                    <a:pt x="31" y="1094"/>
                    <a:pt x="0" y="1575"/>
                    <a:pt x="587" y="1575"/>
                  </a:cubicBezTo>
                  <a:cubicBezTo>
                    <a:pt x="677" y="1575"/>
                    <a:pt x="781" y="1564"/>
                    <a:pt x="901" y="1540"/>
                  </a:cubicBezTo>
                  <a:lnTo>
                    <a:pt x="992" y="1540"/>
                  </a:lnTo>
                  <a:cubicBezTo>
                    <a:pt x="901" y="997"/>
                    <a:pt x="992" y="363"/>
                    <a:pt x="358" y="1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0" name="Google Shape;25240;p32"/>
            <p:cNvSpPr/>
            <p:nvPr/>
          </p:nvSpPr>
          <p:spPr>
            <a:xfrm>
              <a:off x="3618675" y="1550625"/>
              <a:ext cx="15500" cy="16450"/>
            </a:xfrm>
            <a:custGeom>
              <a:avLst/>
              <a:gdLst/>
              <a:ahLst/>
              <a:cxnLst/>
              <a:rect l="l" t="t" r="r" b="b"/>
              <a:pathLst>
                <a:path w="620" h="658" extrusionOk="0">
                  <a:moveTo>
                    <a:pt x="204" y="1"/>
                  </a:moveTo>
                  <a:cubicBezTo>
                    <a:pt x="144" y="1"/>
                    <a:pt x="76" y="8"/>
                    <a:pt x="0" y="23"/>
                  </a:cubicBezTo>
                  <a:lnTo>
                    <a:pt x="0" y="567"/>
                  </a:lnTo>
                  <a:lnTo>
                    <a:pt x="453" y="657"/>
                  </a:lnTo>
                  <a:lnTo>
                    <a:pt x="544" y="567"/>
                  </a:lnTo>
                  <a:cubicBezTo>
                    <a:pt x="619" y="189"/>
                    <a:pt x="506" y="1"/>
                    <a:pt x="204" y="1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1" name="Google Shape;25241;p32"/>
            <p:cNvSpPr/>
            <p:nvPr/>
          </p:nvSpPr>
          <p:spPr>
            <a:xfrm>
              <a:off x="3958275" y="1004650"/>
              <a:ext cx="192450" cy="522550"/>
            </a:xfrm>
            <a:custGeom>
              <a:avLst/>
              <a:gdLst/>
              <a:ahLst/>
              <a:cxnLst/>
              <a:rect l="l" t="t" r="r" b="b"/>
              <a:pathLst>
                <a:path w="7698" h="20902" extrusionOk="0">
                  <a:moveTo>
                    <a:pt x="6529" y="0"/>
                  </a:moveTo>
                  <a:cubicBezTo>
                    <a:pt x="5773" y="0"/>
                    <a:pt x="5636" y="1060"/>
                    <a:pt x="4981" y="1306"/>
                  </a:cubicBezTo>
                  <a:lnTo>
                    <a:pt x="4528" y="1306"/>
                  </a:lnTo>
                  <a:cubicBezTo>
                    <a:pt x="2355" y="6558"/>
                    <a:pt x="815" y="12082"/>
                    <a:pt x="0" y="17787"/>
                  </a:cubicBezTo>
                  <a:cubicBezTo>
                    <a:pt x="0" y="18964"/>
                    <a:pt x="453" y="20051"/>
                    <a:pt x="1268" y="20866"/>
                  </a:cubicBezTo>
                  <a:cubicBezTo>
                    <a:pt x="1316" y="20890"/>
                    <a:pt x="1378" y="20902"/>
                    <a:pt x="1445" y="20902"/>
                  </a:cubicBezTo>
                  <a:cubicBezTo>
                    <a:pt x="1630" y="20902"/>
                    <a:pt x="1860" y="20818"/>
                    <a:pt x="1992" y="20685"/>
                  </a:cubicBezTo>
                  <a:cubicBezTo>
                    <a:pt x="2264" y="20413"/>
                    <a:pt x="2445" y="20051"/>
                    <a:pt x="2536" y="19689"/>
                  </a:cubicBezTo>
                  <a:cubicBezTo>
                    <a:pt x="2807" y="19055"/>
                    <a:pt x="2445" y="18240"/>
                    <a:pt x="2807" y="17606"/>
                  </a:cubicBezTo>
                  <a:cubicBezTo>
                    <a:pt x="2988" y="17334"/>
                    <a:pt x="3170" y="17153"/>
                    <a:pt x="3351" y="16972"/>
                  </a:cubicBezTo>
                  <a:cubicBezTo>
                    <a:pt x="3803" y="13531"/>
                    <a:pt x="5162" y="10271"/>
                    <a:pt x="6158" y="6920"/>
                  </a:cubicBezTo>
                  <a:cubicBezTo>
                    <a:pt x="6701" y="5290"/>
                    <a:pt x="7697" y="3660"/>
                    <a:pt x="7154" y="1849"/>
                  </a:cubicBezTo>
                  <a:cubicBezTo>
                    <a:pt x="7154" y="1849"/>
                    <a:pt x="7063" y="1759"/>
                    <a:pt x="7063" y="1668"/>
                  </a:cubicBezTo>
                  <a:cubicBezTo>
                    <a:pt x="6973" y="1487"/>
                    <a:pt x="7063" y="1396"/>
                    <a:pt x="7154" y="1306"/>
                  </a:cubicBezTo>
                  <a:cubicBezTo>
                    <a:pt x="7426" y="762"/>
                    <a:pt x="7516" y="219"/>
                    <a:pt x="6792" y="38"/>
                  </a:cubicBezTo>
                  <a:cubicBezTo>
                    <a:pt x="6696" y="12"/>
                    <a:pt x="6609" y="0"/>
                    <a:pt x="6529" y="0"/>
                  </a:cubicBezTo>
                  <a:close/>
                </a:path>
              </a:pathLst>
            </a:custGeom>
            <a:solidFill>
              <a:srgbClr val="F08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2" name="Google Shape;25242;p32"/>
            <p:cNvSpPr/>
            <p:nvPr/>
          </p:nvSpPr>
          <p:spPr>
            <a:xfrm>
              <a:off x="4080525" y="912775"/>
              <a:ext cx="88300" cy="124525"/>
            </a:xfrm>
            <a:custGeom>
              <a:avLst/>
              <a:gdLst/>
              <a:ahLst/>
              <a:cxnLst/>
              <a:rect l="l" t="t" r="r" b="b"/>
              <a:pathLst>
                <a:path w="3532" h="4981" extrusionOk="0">
                  <a:moveTo>
                    <a:pt x="1087" y="0"/>
                  </a:moveTo>
                  <a:cubicBezTo>
                    <a:pt x="0" y="1540"/>
                    <a:pt x="996" y="3441"/>
                    <a:pt x="0" y="4890"/>
                  </a:cubicBezTo>
                  <a:cubicBezTo>
                    <a:pt x="453" y="4890"/>
                    <a:pt x="815" y="4709"/>
                    <a:pt x="1087" y="4347"/>
                  </a:cubicBezTo>
                  <a:cubicBezTo>
                    <a:pt x="1356" y="4132"/>
                    <a:pt x="1553" y="4044"/>
                    <a:pt x="1701" y="4044"/>
                  </a:cubicBezTo>
                  <a:cubicBezTo>
                    <a:pt x="2054" y="4044"/>
                    <a:pt x="2137" y="4535"/>
                    <a:pt x="2264" y="4981"/>
                  </a:cubicBezTo>
                  <a:cubicBezTo>
                    <a:pt x="2898" y="4528"/>
                    <a:pt x="2989" y="3804"/>
                    <a:pt x="3260" y="3260"/>
                  </a:cubicBezTo>
                  <a:cubicBezTo>
                    <a:pt x="3532" y="2717"/>
                    <a:pt x="3441" y="2083"/>
                    <a:pt x="3170" y="1630"/>
                  </a:cubicBezTo>
                  <a:cubicBezTo>
                    <a:pt x="2949" y="1630"/>
                    <a:pt x="2628" y="1865"/>
                    <a:pt x="2431" y="1865"/>
                  </a:cubicBezTo>
                  <a:cubicBezTo>
                    <a:pt x="2304" y="1865"/>
                    <a:pt x="2229" y="1768"/>
                    <a:pt x="2264" y="1449"/>
                  </a:cubicBezTo>
                  <a:cubicBezTo>
                    <a:pt x="2445" y="453"/>
                    <a:pt x="1630" y="453"/>
                    <a:pt x="1087" y="0"/>
                  </a:cubicBezTo>
                  <a:close/>
                </a:path>
              </a:pathLst>
            </a:custGeom>
            <a:solidFill>
              <a:srgbClr val="F1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3" name="Google Shape;25243;p32"/>
            <p:cNvSpPr/>
            <p:nvPr/>
          </p:nvSpPr>
          <p:spPr>
            <a:xfrm>
              <a:off x="4162025" y="1428950"/>
              <a:ext cx="29450" cy="29450"/>
            </a:xfrm>
            <a:custGeom>
              <a:avLst/>
              <a:gdLst/>
              <a:ahLst/>
              <a:cxnLst/>
              <a:rect l="l" t="t" r="r" b="b"/>
              <a:pathLst>
                <a:path w="1178" h="1178" extrusionOk="0">
                  <a:moveTo>
                    <a:pt x="1177" y="0"/>
                  </a:moveTo>
                  <a:cubicBezTo>
                    <a:pt x="634" y="181"/>
                    <a:pt x="181" y="634"/>
                    <a:pt x="0" y="1177"/>
                  </a:cubicBezTo>
                  <a:lnTo>
                    <a:pt x="725" y="1177"/>
                  </a:lnTo>
                  <a:cubicBezTo>
                    <a:pt x="996" y="815"/>
                    <a:pt x="1177" y="453"/>
                    <a:pt x="1177" y="0"/>
                  </a:cubicBez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4" name="Google Shape;25244;p32"/>
            <p:cNvSpPr/>
            <p:nvPr/>
          </p:nvSpPr>
          <p:spPr>
            <a:xfrm>
              <a:off x="4125800" y="1037275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54" h="454" extrusionOk="0">
                  <a:moveTo>
                    <a:pt x="453" y="1"/>
                  </a:moveTo>
                  <a:cubicBezTo>
                    <a:pt x="0" y="91"/>
                    <a:pt x="91" y="272"/>
                    <a:pt x="453" y="454"/>
                  </a:cubicBezTo>
                  <a:cubicBezTo>
                    <a:pt x="453" y="272"/>
                    <a:pt x="453" y="91"/>
                    <a:pt x="453" y="1"/>
                  </a:cubicBezTo>
                  <a:close/>
                </a:path>
              </a:pathLst>
            </a:custGeom>
            <a:solidFill>
              <a:srgbClr val="F1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5" name="Google Shape;25245;p32"/>
            <p:cNvSpPr/>
            <p:nvPr/>
          </p:nvSpPr>
          <p:spPr>
            <a:xfrm>
              <a:off x="4028450" y="14289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544"/>
                  </a:moveTo>
                  <a:lnTo>
                    <a:pt x="453" y="0"/>
                  </a:ln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6" name="Google Shape;25246;p32"/>
            <p:cNvSpPr/>
            <p:nvPr/>
          </p:nvSpPr>
          <p:spPr>
            <a:xfrm>
              <a:off x="4148425" y="14561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4" y="1"/>
                  </a:moveTo>
                  <a:lnTo>
                    <a:pt x="1" y="544"/>
                  </a:ln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7" name="Google Shape;25247;p32"/>
            <p:cNvSpPr/>
            <p:nvPr/>
          </p:nvSpPr>
          <p:spPr>
            <a:xfrm>
              <a:off x="4501600" y="1496850"/>
              <a:ext cx="15875" cy="27200"/>
            </a:xfrm>
            <a:custGeom>
              <a:avLst/>
              <a:gdLst/>
              <a:ahLst/>
              <a:cxnLst/>
              <a:rect l="l" t="t" r="r" b="b"/>
              <a:pathLst>
                <a:path w="635" h="1088" extrusionOk="0">
                  <a:moveTo>
                    <a:pt x="1" y="1"/>
                  </a:moveTo>
                  <a:cubicBezTo>
                    <a:pt x="1" y="454"/>
                    <a:pt x="182" y="907"/>
                    <a:pt x="544" y="1088"/>
                  </a:cubicBezTo>
                  <a:cubicBezTo>
                    <a:pt x="635" y="635"/>
                    <a:pt x="454" y="273"/>
                    <a:pt x="1" y="1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8" name="Google Shape;25248;p32"/>
            <p:cNvSpPr/>
            <p:nvPr/>
          </p:nvSpPr>
          <p:spPr>
            <a:xfrm>
              <a:off x="3591500" y="1485950"/>
              <a:ext cx="70200" cy="78850"/>
            </a:xfrm>
            <a:custGeom>
              <a:avLst/>
              <a:gdLst/>
              <a:ahLst/>
              <a:cxnLst/>
              <a:rect l="l" t="t" r="r" b="b"/>
              <a:pathLst>
                <a:path w="2808" h="3154" extrusionOk="0">
                  <a:moveTo>
                    <a:pt x="735" y="1"/>
                  </a:moveTo>
                  <a:cubicBezTo>
                    <a:pt x="490" y="1"/>
                    <a:pt x="245" y="130"/>
                    <a:pt x="1" y="528"/>
                  </a:cubicBezTo>
                  <a:cubicBezTo>
                    <a:pt x="1" y="1433"/>
                    <a:pt x="816" y="1886"/>
                    <a:pt x="1178" y="2610"/>
                  </a:cubicBezTo>
                  <a:lnTo>
                    <a:pt x="1721" y="3154"/>
                  </a:lnTo>
                  <a:cubicBezTo>
                    <a:pt x="2446" y="3154"/>
                    <a:pt x="2717" y="2701"/>
                    <a:pt x="2808" y="2067"/>
                  </a:cubicBezTo>
                  <a:lnTo>
                    <a:pt x="2808" y="1524"/>
                  </a:lnTo>
                  <a:cubicBezTo>
                    <a:pt x="2355" y="1252"/>
                    <a:pt x="2355" y="890"/>
                    <a:pt x="2174" y="437"/>
                  </a:cubicBezTo>
                  <a:cubicBezTo>
                    <a:pt x="2147" y="440"/>
                    <a:pt x="2119" y="442"/>
                    <a:pt x="2092" y="442"/>
                  </a:cubicBezTo>
                  <a:cubicBezTo>
                    <a:pt x="1640" y="442"/>
                    <a:pt x="1187" y="1"/>
                    <a:pt x="735" y="1"/>
                  </a:cubicBezTo>
                  <a:close/>
                </a:path>
              </a:pathLst>
            </a:custGeom>
            <a:solidFill>
              <a:srgbClr val="ED7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9" name="Google Shape;25249;p32"/>
            <p:cNvSpPr/>
            <p:nvPr/>
          </p:nvSpPr>
          <p:spPr>
            <a:xfrm>
              <a:off x="3627725" y="813950"/>
              <a:ext cx="4550" cy="3750"/>
            </a:xfrm>
            <a:custGeom>
              <a:avLst/>
              <a:gdLst/>
              <a:ahLst/>
              <a:cxnLst/>
              <a:rect l="l" t="t" r="r" b="b"/>
              <a:pathLst>
                <a:path w="182" h="150" extrusionOk="0">
                  <a:moveTo>
                    <a:pt x="110" y="0"/>
                  </a:moveTo>
                  <a:cubicBezTo>
                    <a:pt x="60" y="0"/>
                    <a:pt x="1" y="59"/>
                    <a:pt x="1" y="59"/>
                  </a:cubicBezTo>
                  <a:cubicBezTo>
                    <a:pt x="1" y="59"/>
                    <a:pt x="182" y="150"/>
                    <a:pt x="182" y="150"/>
                  </a:cubicBezTo>
                  <a:cubicBezTo>
                    <a:pt x="182" y="33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FEF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0" name="Google Shape;25250;p32"/>
            <p:cNvSpPr/>
            <p:nvPr/>
          </p:nvSpPr>
          <p:spPr>
            <a:xfrm>
              <a:off x="3894875" y="561850"/>
              <a:ext cx="106425" cy="203775"/>
            </a:xfrm>
            <a:custGeom>
              <a:avLst/>
              <a:gdLst/>
              <a:ahLst/>
              <a:cxnLst/>
              <a:rect l="l" t="t" r="r" b="b"/>
              <a:pathLst>
                <a:path w="4257" h="8151" extrusionOk="0">
                  <a:moveTo>
                    <a:pt x="2083" y="1"/>
                  </a:moveTo>
                  <a:cubicBezTo>
                    <a:pt x="1178" y="454"/>
                    <a:pt x="997" y="1359"/>
                    <a:pt x="815" y="2355"/>
                  </a:cubicBezTo>
                  <a:cubicBezTo>
                    <a:pt x="815" y="2536"/>
                    <a:pt x="725" y="2808"/>
                    <a:pt x="725" y="3080"/>
                  </a:cubicBezTo>
                  <a:cubicBezTo>
                    <a:pt x="272" y="4347"/>
                    <a:pt x="0" y="5706"/>
                    <a:pt x="0" y="7064"/>
                  </a:cubicBezTo>
                  <a:cubicBezTo>
                    <a:pt x="91" y="7336"/>
                    <a:pt x="182" y="7517"/>
                    <a:pt x="363" y="7698"/>
                  </a:cubicBezTo>
                  <a:cubicBezTo>
                    <a:pt x="815" y="7879"/>
                    <a:pt x="1268" y="8060"/>
                    <a:pt x="1721" y="8151"/>
                  </a:cubicBezTo>
                  <a:lnTo>
                    <a:pt x="2083" y="8151"/>
                  </a:lnTo>
                  <a:cubicBezTo>
                    <a:pt x="3079" y="7064"/>
                    <a:pt x="3170" y="5615"/>
                    <a:pt x="3713" y="4257"/>
                  </a:cubicBezTo>
                  <a:cubicBezTo>
                    <a:pt x="3804" y="3714"/>
                    <a:pt x="3804" y="3170"/>
                    <a:pt x="3894" y="2717"/>
                  </a:cubicBezTo>
                  <a:cubicBezTo>
                    <a:pt x="4257" y="1812"/>
                    <a:pt x="3985" y="725"/>
                    <a:pt x="3170" y="91"/>
                  </a:cubicBezTo>
                  <a:lnTo>
                    <a:pt x="2083" y="1"/>
                  </a:lnTo>
                  <a:close/>
                </a:path>
              </a:pathLst>
            </a:custGeom>
            <a:solidFill>
              <a:srgbClr val="F19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1" name="Google Shape;25251;p32"/>
            <p:cNvSpPr/>
            <p:nvPr/>
          </p:nvSpPr>
          <p:spPr>
            <a:xfrm>
              <a:off x="3856375" y="764175"/>
              <a:ext cx="88325" cy="53525"/>
            </a:xfrm>
            <a:custGeom>
              <a:avLst/>
              <a:gdLst/>
              <a:ahLst/>
              <a:cxnLst/>
              <a:rect l="l" t="t" r="r" b="b"/>
              <a:pathLst>
                <a:path w="3533" h="2141" extrusionOk="0">
                  <a:moveTo>
                    <a:pt x="2272" y="0"/>
                  </a:moveTo>
                  <a:cubicBezTo>
                    <a:pt x="2019" y="0"/>
                    <a:pt x="1768" y="51"/>
                    <a:pt x="1540" y="148"/>
                  </a:cubicBezTo>
                  <a:cubicBezTo>
                    <a:pt x="1178" y="601"/>
                    <a:pt x="1" y="1054"/>
                    <a:pt x="1359" y="1597"/>
                  </a:cubicBezTo>
                  <a:cubicBezTo>
                    <a:pt x="1812" y="1869"/>
                    <a:pt x="2355" y="2050"/>
                    <a:pt x="2989" y="2141"/>
                  </a:cubicBezTo>
                  <a:lnTo>
                    <a:pt x="3080" y="2141"/>
                  </a:lnTo>
                  <a:cubicBezTo>
                    <a:pt x="3352" y="1869"/>
                    <a:pt x="3261" y="1326"/>
                    <a:pt x="3533" y="1054"/>
                  </a:cubicBezTo>
                  <a:cubicBezTo>
                    <a:pt x="3533" y="873"/>
                    <a:pt x="3533" y="692"/>
                    <a:pt x="3533" y="511"/>
                  </a:cubicBezTo>
                  <a:cubicBezTo>
                    <a:pt x="3184" y="162"/>
                    <a:pt x="2724" y="0"/>
                    <a:pt x="2272" y="0"/>
                  </a:cubicBezTo>
                  <a:close/>
                </a:path>
              </a:pathLst>
            </a:custGeom>
            <a:solidFill>
              <a:srgbClr val="EF8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2" name="Google Shape;25252;p32"/>
            <p:cNvSpPr/>
            <p:nvPr/>
          </p:nvSpPr>
          <p:spPr>
            <a:xfrm>
              <a:off x="3881300" y="749750"/>
              <a:ext cx="65675" cy="27200"/>
            </a:xfrm>
            <a:custGeom>
              <a:avLst/>
              <a:gdLst/>
              <a:ahLst/>
              <a:cxnLst/>
              <a:rect l="l" t="t" r="r" b="b"/>
              <a:pathLst>
                <a:path w="2627" h="1088" extrusionOk="0">
                  <a:moveTo>
                    <a:pt x="906" y="1"/>
                  </a:moveTo>
                  <a:cubicBezTo>
                    <a:pt x="0" y="92"/>
                    <a:pt x="91" y="544"/>
                    <a:pt x="453" y="1088"/>
                  </a:cubicBezTo>
                  <a:lnTo>
                    <a:pt x="2536" y="1088"/>
                  </a:lnTo>
                  <a:cubicBezTo>
                    <a:pt x="2536" y="997"/>
                    <a:pt x="2626" y="816"/>
                    <a:pt x="2626" y="635"/>
                  </a:cubicBezTo>
                  <a:lnTo>
                    <a:pt x="2536" y="454"/>
                  </a:lnTo>
                  <a:cubicBezTo>
                    <a:pt x="2173" y="92"/>
                    <a:pt x="1449" y="273"/>
                    <a:pt x="996" y="1"/>
                  </a:cubicBezTo>
                  <a:close/>
                </a:path>
              </a:pathLst>
            </a:custGeom>
            <a:solidFill>
              <a:srgbClr val="F4A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3" name="Google Shape;25253;p32"/>
            <p:cNvSpPr/>
            <p:nvPr/>
          </p:nvSpPr>
          <p:spPr>
            <a:xfrm>
              <a:off x="4107675" y="806350"/>
              <a:ext cx="31725" cy="40775"/>
            </a:xfrm>
            <a:custGeom>
              <a:avLst/>
              <a:gdLst/>
              <a:ahLst/>
              <a:cxnLst/>
              <a:rect l="l" t="t" r="r" b="b"/>
              <a:pathLst>
                <a:path w="1269" h="1631" extrusionOk="0">
                  <a:moveTo>
                    <a:pt x="1087" y="1"/>
                  </a:moveTo>
                  <a:lnTo>
                    <a:pt x="1" y="1088"/>
                  </a:lnTo>
                  <a:lnTo>
                    <a:pt x="544" y="1631"/>
                  </a:lnTo>
                  <a:cubicBezTo>
                    <a:pt x="1269" y="1269"/>
                    <a:pt x="1087" y="635"/>
                    <a:pt x="1087" y="1"/>
                  </a:cubicBezTo>
                  <a:close/>
                </a:path>
              </a:pathLst>
            </a:custGeom>
            <a:solidFill>
              <a:srgbClr val="FDE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4" name="Google Shape;25254;p32"/>
            <p:cNvSpPr/>
            <p:nvPr/>
          </p:nvSpPr>
          <p:spPr>
            <a:xfrm>
              <a:off x="3931100" y="790525"/>
              <a:ext cx="15875" cy="27175"/>
            </a:xfrm>
            <a:custGeom>
              <a:avLst/>
              <a:gdLst/>
              <a:ahLst/>
              <a:cxnLst/>
              <a:rect l="l" t="t" r="r" b="b"/>
              <a:pathLst>
                <a:path w="635" h="1087" extrusionOk="0">
                  <a:moveTo>
                    <a:pt x="544" y="0"/>
                  </a:moveTo>
                  <a:cubicBezTo>
                    <a:pt x="181" y="272"/>
                    <a:pt x="0" y="634"/>
                    <a:pt x="91" y="1087"/>
                  </a:cubicBezTo>
                  <a:cubicBezTo>
                    <a:pt x="453" y="906"/>
                    <a:pt x="634" y="453"/>
                    <a:pt x="544" y="0"/>
                  </a:cubicBezTo>
                  <a:close/>
                </a:path>
              </a:pathLst>
            </a:custGeom>
            <a:solidFill>
              <a:srgbClr val="F4A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5" name="Google Shape;25255;p32"/>
            <p:cNvSpPr/>
            <p:nvPr/>
          </p:nvSpPr>
          <p:spPr>
            <a:xfrm>
              <a:off x="4243525" y="1035025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0"/>
                  </a:moveTo>
                  <a:cubicBezTo>
                    <a:pt x="0" y="181"/>
                    <a:pt x="0" y="362"/>
                    <a:pt x="0" y="544"/>
                  </a:cubicBezTo>
                  <a:cubicBezTo>
                    <a:pt x="453" y="362"/>
                    <a:pt x="453" y="181"/>
                    <a:pt x="0" y="0"/>
                  </a:cubicBezTo>
                  <a:close/>
                </a:path>
              </a:pathLst>
            </a:custGeom>
            <a:solidFill>
              <a:srgbClr val="FEF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6" name="Google Shape;25256;p32"/>
            <p:cNvSpPr/>
            <p:nvPr/>
          </p:nvSpPr>
          <p:spPr>
            <a:xfrm>
              <a:off x="3740925" y="643350"/>
              <a:ext cx="67950" cy="213425"/>
            </a:xfrm>
            <a:custGeom>
              <a:avLst/>
              <a:gdLst/>
              <a:ahLst/>
              <a:cxnLst/>
              <a:rect l="l" t="t" r="r" b="b"/>
              <a:pathLst>
                <a:path w="2718" h="8537" extrusionOk="0">
                  <a:moveTo>
                    <a:pt x="1" y="1"/>
                  </a:moveTo>
                  <a:cubicBezTo>
                    <a:pt x="1" y="2808"/>
                    <a:pt x="1178" y="5344"/>
                    <a:pt x="1631" y="8060"/>
                  </a:cubicBezTo>
                  <a:cubicBezTo>
                    <a:pt x="1781" y="8360"/>
                    <a:pt x="2117" y="8536"/>
                    <a:pt x="2486" y="8536"/>
                  </a:cubicBezTo>
                  <a:cubicBezTo>
                    <a:pt x="2562" y="8536"/>
                    <a:pt x="2640" y="8529"/>
                    <a:pt x="2717" y="8513"/>
                  </a:cubicBezTo>
                  <a:cubicBezTo>
                    <a:pt x="2446" y="5796"/>
                    <a:pt x="2264" y="3080"/>
                    <a:pt x="2083" y="4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CE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7" name="Google Shape;25257;p32"/>
            <p:cNvSpPr/>
            <p:nvPr/>
          </p:nvSpPr>
          <p:spPr>
            <a:xfrm>
              <a:off x="3797525" y="556275"/>
              <a:ext cx="63425" cy="198050"/>
            </a:xfrm>
            <a:custGeom>
              <a:avLst/>
              <a:gdLst/>
              <a:ahLst/>
              <a:cxnLst/>
              <a:rect l="l" t="t" r="r" b="b"/>
              <a:pathLst>
                <a:path w="2537" h="7922" extrusionOk="0">
                  <a:moveTo>
                    <a:pt x="1492" y="1"/>
                  </a:moveTo>
                  <a:cubicBezTo>
                    <a:pt x="1337" y="1"/>
                    <a:pt x="1216" y="96"/>
                    <a:pt x="1178" y="405"/>
                  </a:cubicBezTo>
                  <a:cubicBezTo>
                    <a:pt x="997" y="1492"/>
                    <a:pt x="634" y="2488"/>
                    <a:pt x="0" y="3484"/>
                  </a:cubicBezTo>
                  <a:lnTo>
                    <a:pt x="0" y="4027"/>
                  </a:lnTo>
                  <a:cubicBezTo>
                    <a:pt x="815" y="4752"/>
                    <a:pt x="363" y="5567"/>
                    <a:pt x="453" y="6563"/>
                  </a:cubicBezTo>
                  <a:cubicBezTo>
                    <a:pt x="544" y="7559"/>
                    <a:pt x="997" y="7921"/>
                    <a:pt x="1902" y="7921"/>
                  </a:cubicBezTo>
                  <a:cubicBezTo>
                    <a:pt x="2264" y="6925"/>
                    <a:pt x="1812" y="6291"/>
                    <a:pt x="1721" y="5657"/>
                  </a:cubicBezTo>
                  <a:cubicBezTo>
                    <a:pt x="1540" y="5023"/>
                    <a:pt x="1449" y="4389"/>
                    <a:pt x="2174" y="4027"/>
                  </a:cubicBezTo>
                  <a:lnTo>
                    <a:pt x="2445" y="3755"/>
                  </a:lnTo>
                  <a:cubicBezTo>
                    <a:pt x="2536" y="3574"/>
                    <a:pt x="2536" y="3303"/>
                    <a:pt x="2536" y="3122"/>
                  </a:cubicBezTo>
                  <a:cubicBezTo>
                    <a:pt x="2536" y="2850"/>
                    <a:pt x="2445" y="2669"/>
                    <a:pt x="2355" y="2488"/>
                  </a:cubicBezTo>
                  <a:cubicBezTo>
                    <a:pt x="2264" y="1944"/>
                    <a:pt x="2264" y="1310"/>
                    <a:pt x="2355" y="767"/>
                  </a:cubicBezTo>
                  <a:cubicBezTo>
                    <a:pt x="2355" y="586"/>
                    <a:pt x="2264" y="405"/>
                    <a:pt x="2174" y="224"/>
                  </a:cubicBezTo>
                  <a:cubicBezTo>
                    <a:pt x="1966" y="172"/>
                    <a:pt x="1699" y="1"/>
                    <a:pt x="1492" y="1"/>
                  </a:cubicBezTo>
                  <a:close/>
                </a:path>
              </a:pathLst>
            </a:custGeom>
            <a:solidFill>
              <a:srgbClr val="EE7B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8" name="Google Shape;25258;p32"/>
            <p:cNvSpPr/>
            <p:nvPr/>
          </p:nvSpPr>
          <p:spPr>
            <a:xfrm>
              <a:off x="4562725" y="1496850"/>
              <a:ext cx="9100" cy="4575"/>
            </a:xfrm>
            <a:custGeom>
              <a:avLst/>
              <a:gdLst/>
              <a:ahLst/>
              <a:cxnLst/>
              <a:rect l="l" t="t" r="r" b="b"/>
              <a:pathLst>
                <a:path w="364" h="183" extrusionOk="0">
                  <a:moveTo>
                    <a:pt x="363" y="1"/>
                  </a:moveTo>
                  <a:lnTo>
                    <a:pt x="363" y="1"/>
                  </a:lnTo>
                  <a:cubicBezTo>
                    <a:pt x="1" y="92"/>
                    <a:pt x="182" y="182"/>
                    <a:pt x="182" y="182"/>
                  </a:cubicBezTo>
                  <a:cubicBezTo>
                    <a:pt x="182" y="182"/>
                    <a:pt x="363" y="92"/>
                    <a:pt x="363" y="1"/>
                  </a:cubicBezTo>
                  <a:close/>
                </a:path>
              </a:pathLst>
            </a:custGeom>
            <a:solidFill>
              <a:srgbClr val="FAF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9" name="Google Shape;25259;p32"/>
            <p:cNvSpPr/>
            <p:nvPr/>
          </p:nvSpPr>
          <p:spPr>
            <a:xfrm>
              <a:off x="3840550" y="453175"/>
              <a:ext cx="104150" cy="178100"/>
            </a:xfrm>
            <a:custGeom>
              <a:avLst/>
              <a:gdLst/>
              <a:ahLst/>
              <a:cxnLst/>
              <a:rect l="l" t="t" r="r" b="b"/>
              <a:pathLst>
                <a:path w="4166" h="7124" extrusionOk="0">
                  <a:moveTo>
                    <a:pt x="362" y="1"/>
                  </a:moveTo>
                  <a:lnTo>
                    <a:pt x="362" y="4257"/>
                  </a:lnTo>
                  <a:cubicBezTo>
                    <a:pt x="453" y="4438"/>
                    <a:pt x="453" y="4619"/>
                    <a:pt x="362" y="4801"/>
                  </a:cubicBezTo>
                  <a:cubicBezTo>
                    <a:pt x="0" y="5434"/>
                    <a:pt x="0" y="6340"/>
                    <a:pt x="362" y="6974"/>
                  </a:cubicBezTo>
                  <a:cubicBezTo>
                    <a:pt x="468" y="7080"/>
                    <a:pt x="606" y="7124"/>
                    <a:pt x="737" y="7124"/>
                  </a:cubicBezTo>
                  <a:cubicBezTo>
                    <a:pt x="831" y="7124"/>
                    <a:pt x="921" y="7102"/>
                    <a:pt x="996" y="7064"/>
                  </a:cubicBezTo>
                  <a:cubicBezTo>
                    <a:pt x="1264" y="6410"/>
                    <a:pt x="1541" y="6196"/>
                    <a:pt x="1822" y="6196"/>
                  </a:cubicBezTo>
                  <a:cubicBezTo>
                    <a:pt x="2360" y="6196"/>
                    <a:pt x="2910" y="6985"/>
                    <a:pt x="3427" y="6985"/>
                  </a:cubicBezTo>
                  <a:cubicBezTo>
                    <a:pt x="3462" y="6985"/>
                    <a:pt x="3497" y="6982"/>
                    <a:pt x="3532" y="6974"/>
                  </a:cubicBezTo>
                  <a:cubicBezTo>
                    <a:pt x="3803" y="6068"/>
                    <a:pt x="3985" y="5163"/>
                    <a:pt x="4166" y="4348"/>
                  </a:cubicBezTo>
                  <a:lnTo>
                    <a:pt x="4166" y="4257"/>
                  </a:lnTo>
                  <a:cubicBezTo>
                    <a:pt x="2898" y="3804"/>
                    <a:pt x="3170" y="2446"/>
                    <a:pt x="2536" y="1540"/>
                  </a:cubicBezTo>
                  <a:cubicBezTo>
                    <a:pt x="1630" y="1269"/>
                    <a:pt x="1087" y="454"/>
                    <a:pt x="362" y="1"/>
                  </a:cubicBezTo>
                  <a:close/>
                </a:path>
              </a:pathLst>
            </a:custGeom>
            <a:solidFill>
              <a:srgbClr val="FDE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0" name="Google Shape;25260;p32"/>
            <p:cNvSpPr/>
            <p:nvPr/>
          </p:nvSpPr>
          <p:spPr>
            <a:xfrm>
              <a:off x="3901675" y="493925"/>
              <a:ext cx="43025" cy="65700"/>
            </a:xfrm>
            <a:custGeom>
              <a:avLst/>
              <a:gdLst/>
              <a:ahLst/>
              <a:cxnLst/>
              <a:rect l="l" t="t" r="r" b="b"/>
              <a:pathLst>
                <a:path w="1721" h="2628" extrusionOk="0">
                  <a:moveTo>
                    <a:pt x="91" y="1"/>
                  </a:moveTo>
                  <a:cubicBezTo>
                    <a:pt x="0" y="2627"/>
                    <a:pt x="0" y="2627"/>
                    <a:pt x="1721" y="2627"/>
                  </a:cubicBezTo>
                  <a:cubicBezTo>
                    <a:pt x="1358" y="1631"/>
                    <a:pt x="1540" y="273"/>
                    <a:pt x="91" y="1"/>
                  </a:cubicBezTo>
                  <a:close/>
                </a:path>
              </a:pathLst>
            </a:custGeom>
            <a:solidFill>
              <a:srgbClr val="FCF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1" name="Google Shape;25261;p32"/>
            <p:cNvSpPr/>
            <p:nvPr/>
          </p:nvSpPr>
          <p:spPr>
            <a:xfrm>
              <a:off x="3854125" y="634200"/>
              <a:ext cx="77000" cy="191425"/>
            </a:xfrm>
            <a:custGeom>
              <a:avLst/>
              <a:gdLst/>
              <a:ahLst/>
              <a:cxnLst/>
              <a:rect l="l" t="t" r="r" b="b"/>
              <a:pathLst>
                <a:path w="3080" h="7657" extrusionOk="0">
                  <a:moveTo>
                    <a:pt x="2033" y="1"/>
                  </a:moveTo>
                  <a:cubicBezTo>
                    <a:pt x="1570" y="1"/>
                    <a:pt x="1088" y="135"/>
                    <a:pt x="634" y="186"/>
                  </a:cubicBezTo>
                  <a:cubicBezTo>
                    <a:pt x="272" y="276"/>
                    <a:pt x="181" y="638"/>
                    <a:pt x="0" y="910"/>
                  </a:cubicBezTo>
                  <a:cubicBezTo>
                    <a:pt x="453" y="2631"/>
                    <a:pt x="544" y="4351"/>
                    <a:pt x="363" y="5981"/>
                  </a:cubicBezTo>
                  <a:cubicBezTo>
                    <a:pt x="272" y="6344"/>
                    <a:pt x="272" y="6706"/>
                    <a:pt x="363" y="7068"/>
                  </a:cubicBezTo>
                  <a:cubicBezTo>
                    <a:pt x="541" y="7495"/>
                    <a:pt x="705" y="7656"/>
                    <a:pt x="860" y="7656"/>
                  </a:cubicBezTo>
                  <a:cubicBezTo>
                    <a:pt x="1100" y="7656"/>
                    <a:pt x="1320" y="7272"/>
                    <a:pt x="1540" y="6887"/>
                  </a:cubicBezTo>
                  <a:cubicBezTo>
                    <a:pt x="906" y="6434"/>
                    <a:pt x="1449" y="6072"/>
                    <a:pt x="1540" y="5710"/>
                  </a:cubicBezTo>
                  <a:cubicBezTo>
                    <a:pt x="1449" y="5347"/>
                    <a:pt x="1630" y="4895"/>
                    <a:pt x="1993" y="4623"/>
                  </a:cubicBezTo>
                  <a:cubicBezTo>
                    <a:pt x="2355" y="3174"/>
                    <a:pt x="2627" y="1725"/>
                    <a:pt x="3079" y="367"/>
                  </a:cubicBezTo>
                  <a:cubicBezTo>
                    <a:pt x="2758" y="86"/>
                    <a:pt x="2402" y="1"/>
                    <a:pt x="2033" y="1"/>
                  </a:cubicBezTo>
                  <a:close/>
                </a:path>
              </a:pathLst>
            </a:custGeom>
            <a:solidFill>
              <a:srgbClr val="FDE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2" name="Google Shape;25262;p32"/>
            <p:cNvSpPr/>
            <p:nvPr/>
          </p:nvSpPr>
          <p:spPr>
            <a:xfrm>
              <a:off x="3768100" y="908250"/>
              <a:ext cx="6800" cy="4550"/>
            </a:xfrm>
            <a:custGeom>
              <a:avLst/>
              <a:gdLst/>
              <a:ahLst/>
              <a:cxnLst/>
              <a:rect l="l" t="t" r="r" b="b"/>
              <a:pathLst>
                <a:path w="272" h="182" extrusionOk="0">
                  <a:moveTo>
                    <a:pt x="181" y="0"/>
                  </a:moveTo>
                  <a:cubicBezTo>
                    <a:pt x="181" y="0"/>
                    <a:pt x="0" y="91"/>
                    <a:pt x="0" y="181"/>
                  </a:cubicBezTo>
                  <a:cubicBezTo>
                    <a:pt x="272" y="91"/>
                    <a:pt x="181" y="0"/>
                    <a:pt x="181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3" name="Google Shape;25263;p32"/>
            <p:cNvSpPr/>
            <p:nvPr/>
          </p:nvSpPr>
          <p:spPr>
            <a:xfrm>
              <a:off x="4001275" y="1496850"/>
              <a:ext cx="11350" cy="15875"/>
            </a:xfrm>
            <a:custGeom>
              <a:avLst/>
              <a:gdLst/>
              <a:ahLst/>
              <a:cxnLst/>
              <a:rect l="l" t="t" r="r" b="b"/>
              <a:pathLst>
                <a:path w="454" h="635" extrusionOk="0">
                  <a:moveTo>
                    <a:pt x="453" y="1"/>
                  </a:moveTo>
                  <a:lnTo>
                    <a:pt x="1" y="635"/>
                  </a:ln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4" name="Google Shape;25264;p32"/>
            <p:cNvSpPr/>
            <p:nvPr/>
          </p:nvSpPr>
          <p:spPr>
            <a:xfrm>
              <a:off x="3890350" y="1089350"/>
              <a:ext cx="135850" cy="96125"/>
            </a:xfrm>
            <a:custGeom>
              <a:avLst/>
              <a:gdLst/>
              <a:ahLst/>
              <a:cxnLst/>
              <a:rect l="l" t="t" r="r" b="b"/>
              <a:pathLst>
                <a:path w="5434" h="3845" extrusionOk="0">
                  <a:moveTo>
                    <a:pt x="4347" y="1"/>
                  </a:moveTo>
                  <a:lnTo>
                    <a:pt x="4347" y="1"/>
                  </a:lnTo>
                  <a:cubicBezTo>
                    <a:pt x="2989" y="363"/>
                    <a:pt x="2174" y="1812"/>
                    <a:pt x="544" y="1812"/>
                  </a:cubicBezTo>
                  <a:cubicBezTo>
                    <a:pt x="0" y="1902"/>
                    <a:pt x="0" y="2898"/>
                    <a:pt x="544" y="3080"/>
                  </a:cubicBezTo>
                  <a:cubicBezTo>
                    <a:pt x="1510" y="3321"/>
                    <a:pt x="2556" y="3844"/>
                    <a:pt x="3683" y="3844"/>
                  </a:cubicBezTo>
                  <a:cubicBezTo>
                    <a:pt x="4246" y="3844"/>
                    <a:pt x="4830" y="3713"/>
                    <a:pt x="5434" y="3351"/>
                  </a:cubicBezTo>
                  <a:cubicBezTo>
                    <a:pt x="4619" y="2355"/>
                    <a:pt x="4256" y="1178"/>
                    <a:pt x="4347" y="1"/>
                  </a:cubicBezTo>
                  <a:close/>
                </a:path>
              </a:pathLst>
            </a:custGeom>
            <a:solidFill>
              <a:srgbClr val="FEF6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5" name="Google Shape;25265;p32"/>
            <p:cNvSpPr/>
            <p:nvPr/>
          </p:nvSpPr>
          <p:spPr>
            <a:xfrm>
              <a:off x="3951475" y="1023750"/>
              <a:ext cx="104150" cy="79475"/>
            </a:xfrm>
            <a:custGeom>
              <a:avLst/>
              <a:gdLst/>
              <a:ahLst/>
              <a:cxnLst/>
              <a:rect l="l" t="t" r="r" b="b"/>
              <a:pathLst>
                <a:path w="4166" h="3179" extrusionOk="0">
                  <a:moveTo>
                    <a:pt x="969" y="1"/>
                  </a:moveTo>
                  <a:cubicBezTo>
                    <a:pt x="676" y="1"/>
                    <a:pt x="356" y="55"/>
                    <a:pt x="0" y="180"/>
                  </a:cubicBezTo>
                  <a:cubicBezTo>
                    <a:pt x="544" y="1176"/>
                    <a:pt x="2083" y="1266"/>
                    <a:pt x="1902" y="2625"/>
                  </a:cubicBezTo>
                  <a:cubicBezTo>
                    <a:pt x="2083" y="2715"/>
                    <a:pt x="2264" y="2715"/>
                    <a:pt x="2445" y="2715"/>
                  </a:cubicBezTo>
                  <a:cubicBezTo>
                    <a:pt x="2808" y="2715"/>
                    <a:pt x="3054" y="3179"/>
                    <a:pt x="3323" y="3179"/>
                  </a:cubicBezTo>
                  <a:cubicBezTo>
                    <a:pt x="3391" y="3179"/>
                    <a:pt x="3460" y="3150"/>
                    <a:pt x="3532" y="3077"/>
                  </a:cubicBezTo>
                  <a:cubicBezTo>
                    <a:pt x="3894" y="2806"/>
                    <a:pt x="4166" y="2172"/>
                    <a:pt x="3713" y="1719"/>
                  </a:cubicBezTo>
                  <a:cubicBezTo>
                    <a:pt x="2912" y="918"/>
                    <a:pt x="2170" y="1"/>
                    <a:pt x="969" y="1"/>
                  </a:cubicBezTo>
                  <a:close/>
                </a:path>
              </a:pathLst>
            </a:custGeom>
            <a:solidFill>
              <a:srgbClr val="FEF6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6" name="Google Shape;25266;p32"/>
            <p:cNvSpPr/>
            <p:nvPr/>
          </p:nvSpPr>
          <p:spPr>
            <a:xfrm>
              <a:off x="3854125" y="577550"/>
              <a:ext cx="77000" cy="72725"/>
            </a:xfrm>
            <a:custGeom>
              <a:avLst/>
              <a:gdLst/>
              <a:ahLst/>
              <a:cxnLst/>
              <a:rect l="l" t="t" r="r" b="b"/>
              <a:pathLst>
                <a:path w="3080" h="2909" extrusionOk="0">
                  <a:moveTo>
                    <a:pt x="1492" y="0"/>
                  </a:moveTo>
                  <a:cubicBezTo>
                    <a:pt x="1450" y="0"/>
                    <a:pt x="1405" y="2"/>
                    <a:pt x="1359" y="7"/>
                  </a:cubicBezTo>
                  <a:cubicBezTo>
                    <a:pt x="0" y="188"/>
                    <a:pt x="634" y="1365"/>
                    <a:pt x="453" y="2089"/>
                  </a:cubicBezTo>
                  <a:cubicBezTo>
                    <a:pt x="363" y="2089"/>
                    <a:pt x="272" y="2180"/>
                    <a:pt x="272" y="2271"/>
                  </a:cubicBezTo>
                  <a:cubicBezTo>
                    <a:pt x="272" y="2361"/>
                    <a:pt x="272" y="2452"/>
                    <a:pt x="453" y="2542"/>
                  </a:cubicBezTo>
                  <a:cubicBezTo>
                    <a:pt x="795" y="2815"/>
                    <a:pt x="1123" y="2908"/>
                    <a:pt x="1449" y="2908"/>
                  </a:cubicBezTo>
                  <a:cubicBezTo>
                    <a:pt x="1986" y="2908"/>
                    <a:pt x="2515" y="2655"/>
                    <a:pt x="3079" y="2542"/>
                  </a:cubicBezTo>
                  <a:lnTo>
                    <a:pt x="3079" y="1999"/>
                  </a:lnTo>
                  <a:cubicBezTo>
                    <a:pt x="2989" y="1908"/>
                    <a:pt x="2898" y="1727"/>
                    <a:pt x="2808" y="1637"/>
                  </a:cubicBezTo>
                  <a:cubicBezTo>
                    <a:pt x="2462" y="860"/>
                    <a:pt x="2364" y="0"/>
                    <a:pt x="1492" y="0"/>
                  </a:cubicBezTo>
                  <a:close/>
                </a:path>
              </a:pathLst>
            </a:custGeom>
            <a:solidFill>
              <a:srgbClr val="FCE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7" name="Google Shape;25267;p32"/>
            <p:cNvSpPr/>
            <p:nvPr/>
          </p:nvSpPr>
          <p:spPr>
            <a:xfrm>
              <a:off x="3906200" y="743700"/>
              <a:ext cx="38500" cy="20175"/>
            </a:xfrm>
            <a:custGeom>
              <a:avLst/>
              <a:gdLst/>
              <a:ahLst/>
              <a:cxnLst/>
              <a:rect l="l" t="t" r="r" b="b"/>
              <a:pathLst>
                <a:path w="1540" h="807" extrusionOk="0">
                  <a:moveTo>
                    <a:pt x="703" y="0"/>
                  </a:moveTo>
                  <a:cubicBezTo>
                    <a:pt x="495" y="0"/>
                    <a:pt x="259" y="81"/>
                    <a:pt x="0" y="243"/>
                  </a:cubicBezTo>
                  <a:cubicBezTo>
                    <a:pt x="242" y="726"/>
                    <a:pt x="604" y="806"/>
                    <a:pt x="980" y="806"/>
                  </a:cubicBezTo>
                  <a:cubicBezTo>
                    <a:pt x="1167" y="806"/>
                    <a:pt x="1359" y="786"/>
                    <a:pt x="1540" y="786"/>
                  </a:cubicBezTo>
                  <a:cubicBezTo>
                    <a:pt x="1365" y="262"/>
                    <a:pt x="1078" y="0"/>
                    <a:pt x="703" y="0"/>
                  </a:cubicBezTo>
                  <a:close/>
                </a:path>
              </a:pathLst>
            </a:custGeom>
            <a:solidFill>
              <a:srgbClr val="ED7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8" name="Google Shape;25268;p32"/>
            <p:cNvSpPr/>
            <p:nvPr/>
          </p:nvSpPr>
          <p:spPr>
            <a:xfrm>
              <a:off x="3831475" y="573175"/>
              <a:ext cx="18150" cy="54350"/>
            </a:xfrm>
            <a:custGeom>
              <a:avLst/>
              <a:gdLst/>
              <a:ahLst/>
              <a:cxnLst/>
              <a:rect l="l" t="t" r="r" b="b"/>
              <a:pathLst>
                <a:path w="726" h="2174" extrusionOk="0">
                  <a:moveTo>
                    <a:pt x="725" y="1"/>
                  </a:moveTo>
                  <a:cubicBezTo>
                    <a:pt x="1" y="544"/>
                    <a:pt x="1" y="1721"/>
                    <a:pt x="725" y="2174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F29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9" name="Google Shape;25269;p32"/>
            <p:cNvSpPr/>
            <p:nvPr/>
          </p:nvSpPr>
          <p:spPr>
            <a:xfrm>
              <a:off x="3849600" y="627500"/>
              <a:ext cx="13600" cy="29475"/>
            </a:xfrm>
            <a:custGeom>
              <a:avLst/>
              <a:gdLst/>
              <a:ahLst/>
              <a:cxnLst/>
              <a:rect l="l" t="t" r="r" b="b"/>
              <a:pathLst>
                <a:path w="544" h="1179" extrusionOk="0">
                  <a:moveTo>
                    <a:pt x="0" y="1"/>
                  </a:moveTo>
                  <a:lnTo>
                    <a:pt x="0" y="1178"/>
                  </a:lnTo>
                  <a:lnTo>
                    <a:pt x="544" y="544"/>
                  </a:lnTo>
                  <a:cubicBezTo>
                    <a:pt x="544" y="454"/>
                    <a:pt x="544" y="273"/>
                    <a:pt x="544" y="91"/>
                  </a:cubicBezTo>
                  <a:cubicBezTo>
                    <a:pt x="362" y="91"/>
                    <a:pt x="181" y="1"/>
                    <a:pt x="0" y="1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0" name="Google Shape;25270;p32"/>
            <p:cNvSpPr/>
            <p:nvPr/>
          </p:nvSpPr>
          <p:spPr>
            <a:xfrm>
              <a:off x="2658775" y="2481675"/>
              <a:ext cx="1156875" cy="1193675"/>
            </a:xfrm>
            <a:custGeom>
              <a:avLst/>
              <a:gdLst/>
              <a:ahLst/>
              <a:cxnLst/>
              <a:rect l="l" t="t" r="r" b="b"/>
              <a:pathLst>
                <a:path w="46275" h="47747" extrusionOk="0">
                  <a:moveTo>
                    <a:pt x="5434" y="0"/>
                  </a:moveTo>
                  <a:cubicBezTo>
                    <a:pt x="5252" y="91"/>
                    <a:pt x="4981" y="182"/>
                    <a:pt x="4800" y="363"/>
                  </a:cubicBezTo>
                  <a:cubicBezTo>
                    <a:pt x="2717" y="3985"/>
                    <a:pt x="1630" y="7879"/>
                    <a:pt x="272" y="11773"/>
                  </a:cubicBezTo>
                  <a:cubicBezTo>
                    <a:pt x="0" y="12588"/>
                    <a:pt x="272" y="13403"/>
                    <a:pt x="906" y="13946"/>
                  </a:cubicBezTo>
                  <a:cubicBezTo>
                    <a:pt x="1630" y="15486"/>
                    <a:pt x="2717" y="16844"/>
                    <a:pt x="4075" y="17931"/>
                  </a:cubicBezTo>
                  <a:cubicBezTo>
                    <a:pt x="7969" y="21372"/>
                    <a:pt x="11591" y="25085"/>
                    <a:pt x="15123" y="29069"/>
                  </a:cubicBezTo>
                  <a:cubicBezTo>
                    <a:pt x="16572" y="30518"/>
                    <a:pt x="15938" y="32420"/>
                    <a:pt x="16210" y="34231"/>
                  </a:cubicBezTo>
                  <a:cubicBezTo>
                    <a:pt x="17930" y="35771"/>
                    <a:pt x="19923" y="37038"/>
                    <a:pt x="21915" y="38216"/>
                  </a:cubicBezTo>
                  <a:cubicBezTo>
                    <a:pt x="27801" y="41747"/>
                    <a:pt x="33959" y="44736"/>
                    <a:pt x="40298" y="47090"/>
                  </a:cubicBezTo>
                  <a:cubicBezTo>
                    <a:pt x="41158" y="47453"/>
                    <a:pt x="42087" y="47747"/>
                    <a:pt x="43004" y="47747"/>
                  </a:cubicBezTo>
                  <a:cubicBezTo>
                    <a:pt x="43920" y="47747"/>
                    <a:pt x="44826" y="47453"/>
                    <a:pt x="45641" y="46638"/>
                  </a:cubicBezTo>
                  <a:cubicBezTo>
                    <a:pt x="46275" y="41657"/>
                    <a:pt x="46275" y="36676"/>
                    <a:pt x="45822" y="31696"/>
                  </a:cubicBezTo>
                  <a:cubicBezTo>
                    <a:pt x="43468" y="29703"/>
                    <a:pt x="40298" y="29341"/>
                    <a:pt x="37853" y="27620"/>
                  </a:cubicBezTo>
                  <a:cubicBezTo>
                    <a:pt x="36766" y="26805"/>
                    <a:pt x="35589" y="25900"/>
                    <a:pt x="34502" y="24994"/>
                  </a:cubicBezTo>
                  <a:cubicBezTo>
                    <a:pt x="33959" y="24451"/>
                    <a:pt x="33506" y="23908"/>
                    <a:pt x="33144" y="23274"/>
                  </a:cubicBezTo>
                  <a:cubicBezTo>
                    <a:pt x="30699" y="20919"/>
                    <a:pt x="27982" y="19018"/>
                    <a:pt x="25084" y="17387"/>
                  </a:cubicBezTo>
                  <a:cubicBezTo>
                    <a:pt x="22639" y="16029"/>
                    <a:pt x="20375" y="14399"/>
                    <a:pt x="18293" y="12588"/>
                  </a:cubicBezTo>
                  <a:cubicBezTo>
                    <a:pt x="17659" y="12045"/>
                    <a:pt x="17025" y="11592"/>
                    <a:pt x="16391" y="11048"/>
                  </a:cubicBezTo>
                  <a:lnTo>
                    <a:pt x="15938" y="10505"/>
                  </a:lnTo>
                  <a:cubicBezTo>
                    <a:pt x="15848" y="10324"/>
                    <a:pt x="15667" y="10233"/>
                    <a:pt x="15485" y="10052"/>
                  </a:cubicBezTo>
                  <a:cubicBezTo>
                    <a:pt x="15395" y="9871"/>
                    <a:pt x="15214" y="9781"/>
                    <a:pt x="15033" y="9690"/>
                  </a:cubicBezTo>
                  <a:cubicBezTo>
                    <a:pt x="14851" y="9418"/>
                    <a:pt x="14580" y="9237"/>
                    <a:pt x="14399" y="9056"/>
                  </a:cubicBezTo>
                  <a:cubicBezTo>
                    <a:pt x="14308" y="8875"/>
                    <a:pt x="14127" y="8694"/>
                    <a:pt x="14036" y="8603"/>
                  </a:cubicBezTo>
                  <a:cubicBezTo>
                    <a:pt x="13855" y="8422"/>
                    <a:pt x="13765" y="8332"/>
                    <a:pt x="13584" y="8151"/>
                  </a:cubicBezTo>
                  <a:lnTo>
                    <a:pt x="13131" y="7788"/>
                  </a:lnTo>
                  <a:cubicBezTo>
                    <a:pt x="12769" y="7607"/>
                    <a:pt x="12497" y="7245"/>
                    <a:pt x="12316" y="6973"/>
                  </a:cubicBezTo>
                  <a:cubicBezTo>
                    <a:pt x="12135" y="6792"/>
                    <a:pt x="12044" y="6611"/>
                    <a:pt x="11863" y="6521"/>
                  </a:cubicBezTo>
                  <a:lnTo>
                    <a:pt x="11591" y="6339"/>
                  </a:lnTo>
                  <a:cubicBezTo>
                    <a:pt x="11410" y="6068"/>
                    <a:pt x="11139" y="5887"/>
                    <a:pt x="10958" y="5615"/>
                  </a:cubicBezTo>
                  <a:cubicBezTo>
                    <a:pt x="10776" y="5343"/>
                    <a:pt x="10505" y="4981"/>
                    <a:pt x="10233" y="4709"/>
                  </a:cubicBezTo>
                  <a:lnTo>
                    <a:pt x="9871" y="4257"/>
                  </a:lnTo>
                  <a:cubicBezTo>
                    <a:pt x="9690" y="4076"/>
                    <a:pt x="9509" y="3804"/>
                    <a:pt x="9418" y="3532"/>
                  </a:cubicBezTo>
                  <a:cubicBezTo>
                    <a:pt x="9328" y="3351"/>
                    <a:pt x="9146" y="3170"/>
                    <a:pt x="9056" y="3079"/>
                  </a:cubicBezTo>
                  <a:cubicBezTo>
                    <a:pt x="8875" y="2898"/>
                    <a:pt x="8784" y="2808"/>
                    <a:pt x="8603" y="2717"/>
                  </a:cubicBezTo>
                  <a:lnTo>
                    <a:pt x="8060" y="2355"/>
                  </a:lnTo>
                  <a:cubicBezTo>
                    <a:pt x="7788" y="2174"/>
                    <a:pt x="7607" y="1993"/>
                    <a:pt x="7335" y="1812"/>
                  </a:cubicBezTo>
                  <a:lnTo>
                    <a:pt x="7154" y="1540"/>
                  </a:lnTo>
                  <a:lnTo>
                    <a:pt x="6701" y="1087"/>
                  </a:lnTo>
                  <a:lnTo>
                    <a:pt x="6520" y="815"/>
                  </a:lnTo>
                  <a:cubicBezTo>
                    <a:pt x="6339" y="634"/>
                    <a:pt x="6249" y="453"/>
                    <a:pt x="6067" y="272"/>
                  </a:cubicBezTo>
                  <a:cubicBezTo>
                    <a:pt x="5886" y="182"/>
                    <a:pt x="5705" y="91"/>
                    <a:pt x="543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1" name="Google Shape;25271;p32"/>
            <p:cNvSpPr/>
            <p:nvPr/>
          </p:nvSpPr>
          <p:spPr>
            <a:xfrm>
              <a:off x="2475375" y="4130500"/>
              <a:ext cx="1344825" cy="643200"/>
            </a:xfrm>
            <a:custGeom>
              <a:avLst/>
              <a:gdLst/>
              <a:ahLst/>
              <a:cxnLst/>
              <a:rect l="l" t="t" r="r" b="b"/>
              <a:pathLst>
                <a:path w="53793" h="25728" extrusionOk="0">
                  <a:moveTo>
                    <a:pt x="50692" y="0"/>
                  </a:moveTo>
                  <a:cubicBezTo>
                    <a:pt x="48864" y="0"/>
                    <a:pt x="47072" y="704"/>
                    <a:pt x="45280" y="969"/>
                  </a:cubicBezTo>
                  <a:cubicBezTo>
                    <a:pt x="39575" y="2871"/>
                    <a:pt x="33326" y="3324"/>
                    <a:pt x="27711" y="5588"/>
                  </a:cubicBezTo>
                  <a:cubicBezTo>
                    <a:pt x="21846" y="8554"/>
                    <a:pt x="15788" y="10368"/>
                    <a:pt x="9433" y="10368"/>
                  </a:cubicBezTo>
                  <a:cubicBezTo>
                    <a:pt x="7057" y="10368"/>
                    <a:pt x="4639" y="10115"/>
                    <a:pt x="2174" y="9572"/>
                  </a:cubicBezTo>
                  <a:cubicBezTo>
                    <a:pt x="1924" y="9465"/>
                    <a:pt x="1646" y="9414"/>
                    <a:pt x="1367" y="9414"/>
                  </a:cubicBezTo>
                  <a:cubicBezTo>
                    <a:pt x="940" y="9414"/>
                    <a:pt x="511" y="9534"/>
                    <a:pt x="182" y="9754"/>
                  </a:cubicBezTo>
                  <a:cubicBezTo>
                    <a:pt x="1" y="11202"/>
                    <a:pt x="1450" y="11927"/>
                    <a:pt x="1903" y="13014"/>
                  </a:cubicBezTo>
                  <a:cubicBezTo>
                    <a:pt x="3714" y="17541"/>
                    <a:pt x="6612" y="21526"/>
                    <a:pt x="10506" y="24424"/>
                  </a:cubicBezTo>
                  <a:cubicBezTo>
                    <a:pt x="11140" y="25058"/>
                    <a:pt x="11864" y="25420"/>
                    <a:pt x="12770" y="25601"/>
                  </a:cubicBezTo>
                  <a:cubicBezTo>
                    <a:pt x="13136" y="25682"/>
                    <a:pt x="13521" y="25727"/>
                    <a:pt x="13907" y="25727"/>
                  </a:cubicBezTo>
                  <a:cubicBezTo>
                    <a:pt x="14380" y="25727"/>
                    <a:pt x="14856" y="25660"/>
                    <a:pt x="15305" y="25511"/>
                  </a:cubicBezTo>
                  <a:cubicBezTo>
                    <a:pt x="18112" y="25058"/>
                    <a:pt x="20739" y="23971"/>
                    <a:pt x="23455" y="23609"/>
                  </a:cubicBezTo>
                  <a:cubicBezTo>
                    <a:pt x="26896" y="22794"/>
                    <a:pt x="30157" y="21707"/>
                    <a:pt x="33326" y="20168"/>
                  </a:cubicBezTo>
                  <a:cubicBezTo>
                    <a:pt x="37854" y="17904"/>
                    <a:pt x="42382" y="15821"/>
                    <a:pt x="46185" y="12470"/>
                  </a:cubicBezTo>
                  <a:cubicBezTo>
                    <a:pt x="46638" y="12108"/>
                    <a:pt x="47091" y="11746"/>
                    <a:pt x="47544" y="11293"/>
                  </a:cubicBezTo>
                  <a:lnTo>
                    <a:pt x="47815" y="11112"/>
                  </a:lnTo>
                  <a:cubicBezTo>
                    <a:pt x="48087" y="11021"/>
                    <a:pt x="48268" y="10840"/>
                    <a:pt x="48449" y="10750"/>
                  </a:cubicBezTo>
                  <a:cubicBezTo>
                    <a:pt x="49717" y="9935"/>
                    <a:pt x="50985" y="9029"/>
                    <a:pt x="52162" y="8033"/>
                  </a:cubicBezTo>
                  <a:cubicBezTo>
                    <a:pt x="53792" y="6856"/>
                    <a:pt x="53792" y="5135"/>
                    <a:pt x="53701" y="3505"/>
                  </a:cubicBezTo>
                  <a:cubicBezTo>
                    <a:pt x="53430" y="2418"/>
                    <a:pt x="53701" y="1151"/>
                    <a:pt x="52705" y="336"/>
                  </a:cubicBezTo>
                  <a:cubicBezTo>
                    <a:pt x="52028" y="94"/>
                    <a:pt x="51358" y="0"/>
                    <a:pt x="5069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2" name="Google Shape;25272;p32"/>
            <p:cNvSpPr/>
            <p:nvPr/>
          </p:nvSpPr>
          <p:spPr>
            <a:xfrm>
              <a:off x="3856375" y="2581200"/>
              <a:ext cx="1098050" cy="1054025"/>
            </a:xfrm>
            <a:custGeom>
              <a:avLst/>
              <a:gdLst/>
              <a:ahLst/>
              <a:cxnLst/>
              <a:rect l="l" t="t" r="r" b="b"/>
              <a:pathLst>
                <a:path w="43922" h="42161" extrusionOk="0">
                  <a:moveTo>
                    <a:pt x="37084" y="0"/>
                  </a:moveTo>
                  <a:cubicBezTo>
                    <a:pt x="36945" y="0"/>
                    <a:pt x="36805" y="30"/>
                    <a:pt x="36677" y="95"/>
                  </a:cubicBezTo>
                  <a:lnTo>
                    <a:pt x="36133" y="638"/>
                  </a:lnTo>
                  <a:cubicBezTo>
                    <a:pt x="34503" y="2811"/>
                    <a:pt x="32149" y="4260"/>
                    <a:pt x="30519" y="6343"/>
                  </a:cubicBezTo>
                  <a:cubicBezTo>
                    <a:pt x="29348" y="7953"/>
                    <a:pt x="27587" y="8853"/>
                    <a:pt x="25711" y="8853"/>
                  </a:cubicBezTo>
                  <a:cubicBezTo>
                    <a:pt x="25266" y="8853"/>
                    <a:pt x="24813" y="8802"/>
                    <a:pt x="24361" y="8698"/>
                  </a:cubicBezTo>
                  <a:cubicBezTo>
                    <a:pt x="22369" y="9965"/>
                    <a:pt x="20557" y="11324"/>
                    <a:pt x="18837" y="12863"/>
                  </a:cubicBezTo>
                  <a:cubicBezTo>
                    <a:pt x="18656" y="12954"/>
                    <a:pt x="18475" y="13135"/>
                    <a:pt x="18294" y="13316"/>
                  </a:cubicBezTo>
                  <a:cubicBezTo>
                    <a:pt x="17931" y="13497"/>
                    <a:pt x="17569" y="13678"/>
                    <a:pt x="17116" y="13950"/>
                  </a:cubicBezTo>
                  <a:cubicBezTo>
                    <a:pt x="16935" y="14040"/>
                    <a:pt x="16754" y="14131"/>
                    <a:pt x="16573" y="14312"/>
                  </a:cubicBezTo>
                  <a:cubicBezTo>
                    <a:pt x="16120" y="14765"/>
                    <a:pt x="15577" y="15218"/>
                    <a:pt x="14943" y="15580"/>
                  </a:cubicBezTo>
                  <a:cubicBezTo>
                    <a:pt x="13403" y="16667"/>
                    <a:pt x="12045" y="18115"/>
                    <a:pt x="10958" y="19746"/>
                  </a:cubicBezTo>
                  <a:cubicBezTo>
                    <a:pt x="10777" y="20651"/>
                    <a:pt x="9872" y="20651"/>
                    <a:pt x="9238" y="21013"/>
                  </a:cubicBezTo>
                  <a:cubicBezTo>
                    <a:pt x="7698" y="22009"/>
                    <a:pt x="6431" y="23368"/>
                    <a:pt x="4710" y="24092"/>
                  </a:cubicBezTo>
                  <a:cubicBezTo>
                    <a:pt x="4529" y="24183"/>
                    <a:pt x="4257" y="24364"/>
                    <a:pt x="4076" y="24545"/>
                  </a:cubicBezTo>
                  <a:cubicBezTo>
                    <a:pt x="2989" y="25813"/>
                    <a:pt x="907" y="25994"/>
                    <a:pt x="363" y="27896"/>
                  </a:cubicBezTo>
                  <a:cubicBezTo>
                    <a:pt x="544" y="30431"/>
                    <a:pt x="1" y="32876"/>
                    <a:pt x="91" y="35412"/>
                  </a:cubicBezTo>
                  <a:cubicBezTo>
                    <a:pt x="182" y="36861"/>
                    <a:pt x="91" y="38400"/>
                    <a:pt x="182" y="39940"/>
                  </a:cubicBezTo>
                  <a:cubicBezTo>
                    <a:pt x="303" y="41456"/>
                    <a:pt x="628" y="42160"/>
                    <a:pt x="1455" y="42160"/>
                  </a:cubicBezTo>
                  <a:cubicBezTo>
                    <a:pt x="1863" y="42160"/>
                    <a:pt x="2392" y="41989"/>
                    <a:pt x="3080" y="41660"/>
                  </a:cubicBezTo>
                  <a:cubicBezTo>
                    <a:pt x="6702" y="39849"/>
                    <a:pt x="10324" y="38038"/>
                    <a:pt x="13766" y="35955"/>
                  </a:cubicBezTo>
                  <a:cubicBezTo>
                    <a:pt x="19742" y="32242"/>
                    <a:pt x="24904" y="27533"/>
                    <a:pt x="31062" y="24002"/>
                  </a:cubicBezTo>
                  <a:cubicBezTo>
                    <a:pt x="34503" y="22372"/>
                    <a:pt x="36767" y="19474"/>
                    <a:pt x="39122" y="16576"/>
                  </a:cubicBezTo>
                  <a:cubicBezTo>
                    <a:pt x="40390" y="14493"/>
                    <a:pt x="42472" y="13225"/>
                    <a:pt x="43921" y="11414"/>
                  </a:cubicBezTo>
                  <a:cubicBezTo>
                    <a:pt x="43468" y="9784"/>
                    <a:pt x="43287" y="7882"/>
                    <a:pt x="41023" y="7882"/>
                  </a:cubicBezTo>
                  <a:cubicBezTo>
                    <a:pt x="42835" y="6977"/>
                    <a:pt x="43197" y="6434"/>
                    <a:pt x="42744" y="5437"/>
                  </a:cubicBezTo>
                  <a:cubicBezTo>
                    <a:pt x="42189" y="4513"/>
                    <a:pt x="41215" y="4008"/>
                    <a:pt x="40221" y="4008"/>
                  </a:cubicBezTo>
                  <a:cubicBezTo>
                    <a:pt x="39755" y="4008"/>
                    <a:pt x="39284" y="4119"/>
                    <a:pt x="38850" y="4351"/>
                  </a:cubicBezTo>
                  <a:cubicBezTo>
                    <a:pt x="38307" y="3264"/>
                    <a:pt x="38578" y="2087"/>
                    <a:pt x="38216" y="910"/>
                  </a:cubicBezTo>
                  <a:cubicBezTo>
                    <a:pt x="38126" y="728"/>
                    <a:pt x="37944" y="457"/>
                    <a:pt x="37763" y="276"/>
                  </a:cubicBezTo>
                  <a:cubicBezTo>
                    <a:pt x="37588" y="100"/>
                    <a:pt x="37337" y="0"/>
                    <a:pt x="3708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3" name="Google Shape;25273;p32"/>
            <p:cNvSpPr/>
            <p:nvPr/>
          </p:nvSpPr>
          <p:spPr>
            <a:xfrm>
              <a:off x="4109950" y="1874950"/>
              <a:ext cx="627125" cy="923775"/>
            </a:xfrm>
            <a:custGeom>
              <a:avLst/>
              <a:gdLst/>
              <a:ahLst/>
              <a:cxnLst/>
              <a:rect l="l" t="t" r="r" b="b"/>
              <a:pathLst>
                <a:path w="25085" h="36951" extrusionOk="0">
                  <a:moveTo>
                    <a:pt x="7064" y="32510"/>
                  </a:moveTo>
                  <a:cubicBezTo>
                    <a:pt x="7974" y="33007"/>
                    <a:pt x="7750" y="33957"/>
                    <a:pt x="7843" y="34739"/>
                  </a:cubicBezTo>
                  <a:lnTo>
                    <a:pt x="7843" y="34739"/>
                  </a:lnTo>
                  <a:cubicBezTo>
                    <a:pt x="7689" y="34184"/>
                    <a:pt x="7343" y="33652"/>
                    <a:pt x="6973" y="33144"/>
                  </a:cubicBezTo>
                  <a:cubicBezTo>
                    <a:pt x="6883" y="32963"/>
                    <a:pt x="6611" y="32782"/>
                    <a:pt x="7064" y="32510"/>
                  </a:cubicBezTo>
                  <a:close/>
                  <a:moveTo>
                    <a:pt x="21644" y="0"/>
                  </a:moveTo>
                  <a:cubicBezTo>
                    <a:pt x="20014" y="91"/>
                    <a:pt x="19470" y="1358"/>
                    <a:pt x="18746" y="2445"/>
                  </a:cubicBezTo>
                  <a:cubicBezTo>
                    <a:pt x="18655" y="2717"/>
                    <a:pt x="18565" y="2807"/>
                    <a:pt x="18474" y="3170"/>
                  </a:cubicBezTo>
                  <a:cubicBezTo>
                    <a:pt x="18293" y="3441"/>
                    <a:pt x="18112" y="3713"/>
                    <a:pt x="17931" y="4075"/>
                  </a:cubicBezTo>
                  <a:cubicBezTo>
                    <a:pt x="17478" y="4890"/>
                    <a:pt x="16753" y="5615"/>
                    <a:pt x="17206" y="6701"/>
                  </a:cubicBezTo>
                  <a:cubicBezTo>
                    <a:pt x="17116" y="6882"/>
                    <a:pt x="18202" y="6973"/>
                    <a:pt x="17297" y="7154"/>
                  </a:cubicBezTo>
                  <a:cubicBezTo>
                    <a:pt x="16844" y="7245"/>
                    <a:pt x="16391" y="7426"/>
                    <a:pt x="16029" y="7607"/>
                  </a:cubicBezTo>
                  <a:cubicBezTo>
                    <a:pt x="14399" y="10414"/>
                    <a:pt x="12497" y="13131"/>
                    <a:pt x="10505" y="15667"/>
                  </a:cubicBezTo>
                  <a:cubicBezTo>
                    <a:pt x="8332" y="18655"/>
                    <a:pt x="5887" y="21372"/>
                    <a:pt x="3804" y="24451"/>
                  </a:cubicBezTo>
                  <a:cubicBezTo>
                    <a:pt x="3713" y="24632"/>
                    <a:pt x="3532" y="24813"/>
                    <a:pt x="3442" y="25084"/>
                  </a:cubicBezTo>
                  <a:cubicBezTo>
                    <a:pt x="3170" y="25447"/>
                    <a:pt x="2898" y="25718"/>
                    <a:pt x="2536" y="25990"/>
                  </a:cubicBezTo>
                  <a:cubicBezTo>
                    <a:pt x="2445" y="26171"/>
                    <a:pt x="2264" y="26352"/>
                    <a:pt x="2174" y="26533"/>
                  </a:cubicBezTo>
                  <a:cubicBezTo>
                    <a:pt x="1812" y="26986"/>
                    <a:pt x="1359" y="27439"/>
                    <a:pt x="996" y="27801"/>
                  </a:cubicBezTo>
                  <a:cubicBezTo>
                    <a:pt x="272" y="28435"/>
                    <a:pt x="0" y="29341"/>
                    <a:pt x="181" y="30246"/>
                  </a:cubicBezTo>
                  <a:cubicBezTo>
                    <a:pt x="1630" y="31152"/>
                    <a:pt x="2536" y="32691"/>
                    <a:pt x="2536" y="34412"/>
                  </a:cubicBezTo>
                  <a:cubicBezTo>
                    <a:pt x="2717" y="35951"/>
                    <a:pt x="3713" y="36495"/>
                    <a:pt x="5072" y="36676"/>
                  </a:cubicBezTo>
                  <a:cubicBezTo>
                    <a:pt x="5560" y="36774"/>
                    <a:pt x="6101" y="36950"/>
                    <a:pt x="6581" y="36950"/>
                  </a:cubicBezTo>
                  <a:cubicBezTo>
                    <a:pt x="6991" y="36950"/>
                    <a:pt x="7357" y="36821"/>
                    <a:pt x="7607" y="36404"/>
                  </a:cubicBezTo>
                  <a:cubicBezTo>
                    <a:pt x="7893" y="35940"/>
                    <a:pt x="7967" y="35489"/>
                    <a:pt x="7908" y="35053"/>
                  </a:cubicBezTo>
                  <a:lnTo>
                    <a:pt x="7908" y="35053"/>
                  </a:lnTo>
                  <a:cubicBezTo>
                    <a:pt x="8127" y="35717"/>
                    <a:pt x="8611" y="35936"/>
                    <a:pt x="9200" y="35936"/>
                  </a:cubicBezTo>
                  <a:cubicBezTo>
                    <a:pt x="9412" y="35936"/>
                    <a:pt x="9639" y="35907"/>
                    <a:pt x="9871" y="35861"/>
                  </a:cubicBezTo>
                  <a:cubicBezTo>
                    <a:pt x="10777" y="35680"/>
                    <a:pt x="10958" y="35317"/>
                    <a:pt x="10505" y="34321"/>
                  </a:cubicBezTo>
                  <a:cubicBezTo>
                    <a:pt x="10052" y="33054"/>
                    <a:pt x="10143" y="31605"/>
                    <a:pt x="10958" y="30518"/>
                  </a:cubicBezTo>
                  <a:cubicBezTo>
                    <a:pt x="11411" y="29884"/>
                    <a:pt x="11773" y="29160"/>
                    <a:pt x="11954" y="28345"/>
                  </a:cubicBezTo>
                  <a:cubicBezTo>
                    <a:pt x="12769" y="26262"/>
                    <a:pt x="14037" y="24451"/>
                    <a:pt x="15667" y="22911"/>
                  </a:cubicBezTo>
                  <a:cubicBezTo>
                    <a:pt x="19017" y="20013"/>
                    <a:pt x="21825" y="16572"/>
                    <a:pt x="23907" y="12678"/>
                  </a:cubicBezTo>
                  <a:cubicBezTo>
                    <a:pt x="24089" y="12406"/>
                    <a:pt x="24179" y="12225"/>
                    <a:pt x="24179" y="11954"/>
                  </a:cubicBezTo>
                  <a:cubicBezTo>
                    <a:pt x="23455" y="9690"/>
                    <a:pt x="21825" y="7245"/>
                    <a:pt x="24994" y="5434"/>
                  </a:cubicBezTo>
                  <a:cubicBezTo>
                    <a:pt x="25085" y="5434"/>
                    <a:pt x="24994" y="5162"/>
                    <a:pt x="24904" y="4981"/>
                  </a:cubicBezTo>
                  <a:cubicBezTo>
                    <a:pt x="24723" y="4800"/>
                    <a:pt x="24541" y="4618"/>
                    <a:pt x="24270" y="4528"/>
                  </a:cubicBezTo>
                  <a:cubicBezTo>
                    <a:pt x="23998" y="4437"/>
                    <a:pt x="23636" y="4347"/>
                    <a:pt x="23274" y="4256"/>
                  </a:cubicBezTo>
                  <a:cubicBezTo>
                    <a:pt x="23092" y="4256"/>
                    <a:pt x="22911" y="4297"/>
                    <a:pt x="22730" y="4297"/>
                  </a:cubicBezTo>
                  <a:cubicBezTo>
                    <a:pt x="22640" y="4297"/>
                    <a:pt x="22549" y="4286"/>
                    <a:pt x="22459" y="4256"/>
                  </a:cubicBezTo>
                  <a:cubicBezTo>
                    <a:pt x="22187" y="4166"/>
                    <a:pt x="22187" y="3894"/>
                    <a:pt x="22187" y="3713"/>
                  </a:cubicBezTo>
                  <a:cubicBezTo>
                    <a:pt x="22187" y="3441"/>
                    <a:pt x="22187" y="3260"/>
                    <a:pt x="22277" y="3079"/>
                  </a:cubicBezTo>
                  <a:cubicBezTo>
                    <a:pt x="22277" y="2445"/>
                    <a:pt x="22459" y="1811"/>
                    <a:pt x="22459" y="1087"/>
                  </a:cubicBezTo>
                  <a:cubicBezTo>
                    <a:pt x="22459" y="543"/>
                    <a:pt x="22096" y="181"/>
                    <a:pt x="21644" y="0"/>
                  </a:cubicBezTo>
                  <a:close/>
                </a:path>
              </a:pathLst>
            </a:custGeom>
            <a:solidFill>
              <a:srgbClr val="F7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4" name="Google Shape;25274;p32"/>
            <p:cNvSpPr/>
            <p:nvPr/>
          </p:nvSpPr>
          <p:spPr>
            <a:xfrm>
              <a:off x="2860250" y="4415075"/>
              <a:ext cx="914650" cy="543375"/>
            </a:xfrm>
            <a:custGeom>
              <a:avLst/>
              <a:gdLst/>
              <a:ahLst/>
              <a:cxnLst/>
              <a:rect l="l" t="t" r="r" b="b"/>
              <a:pathLst>
                <a:path w="36586" h="21735" extrusionOk="0">
                  <a:moveTo>
                    <a:pt x="35228" y="1"/>
                  </a:moveTo>
                  <a:lnTo>
                    <a:pt x="35228" y="1"/>
                  </a:lnTo>
                  <a:cubicBezTo>
                    <a:pt x="31605" y="725"/>
                    <a:pt x="29251" y="3261"/>
                    <a:pt x="26806" y="5796"/>
                  </a:cubicBezTo>
                  <a:cubicBezTo>
                    <a:pt x="26534" y="7517"/>
                    <a:pt x="24180" y="7607"/>
                    <a:pt x="23908" y="9328"/>
                  </a:cubicBezTo>
                  <a:cubicBezTo>
                    <a:pt x="23908" y="8513"/>
                    <a:pt x="23455" y="8332"/>
                    <a:pt x="22821" y="8241"/>
                  </a:cubicBezTo>
                  <a:cubicBezTo>
                    <a:pt x="22368" y="8241"/>
                    <a:pt x="22006" y="8241"/>
                    <a:pt x="21644" y="8422"/>
                  </a:cubicBezTo>
                  <a:cubicBezTo>
                    <a:pt x="20557" y="9056"/>
                    <a:pt x="19380" y="9600"/>
                    <a:pt x="18203" y="10052"/>
                  </a:cubicBezTo>
                  <a:cubicBezTo>
                    <a:pt x="15486" y="11501"/>
                    <a:pt x="12588" y="12135"/>
                    <a:pt x="9509" y="13131"/>
                  </a:cubicBezTo>
                  <a:cubicBezTo>
                    <a:pt x="6521" y="14128"/>
                    <a:pt x="3261" y="14399"/>
                    <a:pt x="272" y="15576"/>
                  </a:cubicBezTo>
                  <a:lnTo>
                    <a:pt x="1" y="15848"/>
                  </a:lnTo>
                  <a:cubicBezTo>
                    <a:pt x="3351" y="17659"/>
                    <a:pt x="6521" y="19742"/>
                    <a:pt x="10234" y="20738"/>
                  </a:cubicBezTo>
                  <a:cubicBezTo>
                    <a:pt x="12498" y="21372"/>
                    <a:pt x="14852" y="21734"/>
                    <a:pt x="17207" y="21734"/>
                  </a:cubicBezTo>
                  <a:cubicBezTo>
                    <a:pt x="17478" y="21734"/>
                    <a:pt x="17750" y="21644"/>
                    <a:pt x="18022" y="21553"/>
                  </a:cubicBezTo>
                  <a:cubicBezTo>
                    <a:pt x="18522" y="21178"/>
                    <a:pt x="19108" y="20976"/>
                    <a:pt x="19722" y="20976"/>
                  </a:cubicBezTo>
                  <a:cubicBezTo>
                    <a:pt x="19997" y="20976"/>
                    <a:pt x="20277" y="21016"/>
                    <a:pt x="20557" y="21100"/>
                  </a:cubicBezTo>
                  <a:cubicBezTo>
                    <a:pt x="21011" y="21252"/>
                    <a:pt x="21464" y="21324"/>
                    <a:pt x="21911" y="21324"/>
                  </a:cubicBezTo>
                  <a:cubicBezTo>
                    <a:pt x="22535" y="21324"/>
                    <a:pt x="23146" y="21183"/>
                    <a:pt x="23727" y="20919"/>
                  </a:cubicBezTo>
                  <a:cubicBezTo>
                    <a:pt x="24813" y="20467"/>
                    <a:pt x="25447" y="19380"/>
                    <a:pt x="25357" y="18293"/>
                  </a:cubicBezTo>
                  <a:cubicBezTo>
                    <a:pt x="25258" y="17600"/>
                    <a:pt x="24807" y="17394"/>
                    <a:pt x="24271" y="17394"/>
                  </a:cubicBezTo>
                  <a:cubicBezTo>
                    <a:pt x="23826" y="17394"/>
                    <a:pt x="23322" y="17536"/>
                    <a:pt x="22912" y="17659"/>
                  </a:cubicBezTo>
                  <a:cubicBezTo>
                    <a:pt x="22705" y="17728"/>
                    <a:pt x="22499" y="17901"/>
                    <a:pt x="22293" y="17901"/>
                  </a:cubicBezTo>
                  <a:cubicBezTo>
                    <a:pt x="22227" y="17901"/>
                    <a:pt x="22162" y="17884"/>
                    <a:pt x="22097" y="17840"/>
                  </a:cubicBezTo>
                  <a:cubicBezTo>
                    <a:pt x="23295" y="17481"/>
                    <a:pt x="24374" y="16606"/>
                    <a:pt x="25597" y="16606"/>
                  </a:cubicBezTo>
                  <a:cubicBezTo>
                    <a:pt x="26223" y="16606"/>
                    <a:pt x="26885" y="16835"/>
                    <a:pt x="27621" y="17478"/>
                  </a:cubicBezTo>
                  <a:cubicBezTo>
                    <a:pt x="27758" y="17598"/>
                    <a:pt x="27927" y="17653"/>
                    <a:pt x="28108" y="17653"/>
                  </a:cubicBezTo>
                  <a:cubicBezTo>
                    <a:pt x="28881" y="17653"/>
                    <a:pt x="29855" y="16643"/>
                    <a:pt x="29341" y="15395"/>
                  </a:cubicBezTo>
                  <a:cubicBezTo>
                    <a:pt x="28617" y="13856"/>
                    <a:pt x="29432" y="13403"/>
                    <a:pt x="30609" y="12679"/>
                  </a:cubicBezTo>
                  <a:cubicBezTo>
                    <a:pt x="31877" y="11954"/>
                    <a:pt x="33235" y="12135"/>
                    <a:pt x="34503" y="11682"/>
                  </a:cubicBezTo>
                  <a:cubicBezTo>
                    <a:pt x="35228" y="11501"/>
                    <a:pt x="36586" y="10958"/>
                    <a:pt x="35409" y="10143"/>
                  </a:cubicBezTo>
                  <a:cubicBezTo>
                    <a:pt x="33416" y="8785"/>
                    <a:pt x="34231" y="7336"/>
                    <a:pt x="34684" y="5615"/>
                  </a:cubicBezTo>
                  <a:cubicBezTo>
                    <a:pt x="35137" y="3804"/>
                    <a:pt x="36405" y="1993"/>
                    <a:pt x="35228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5" name="Google Shape;25275;p32"/>
            <p:cNvSpPr/>
            <p:nvPr/>
          </p:nvSpPr>
          <p:spPr>
            <a:xfrm>
              <a:off x="3860925" y="2617925"/>
              <a:ext cx="556950" cy="597700"/>
            </a:xfrm>
            <a:custGeom>
              <a:avLst/>
              <a:gdLst/>
              <a:ahLst/>
              <a:cxnLst/>
              <a:rect l="l" t="t" r="r" b="b"/>
              <a:pathLst>
                <a:path w="22278" h="23908" extrusionOk="0">
                  <a:moveTo>
                    <a:pt x="9625" y="0"/>
                  </a:moveTo>
                  <a:cubicBezTo>
                    <a:pt x="8728" y="0"/>
                    <a:pt x="8145" y="699"/>
                    <a:pt x="7788" y="1342"/>
                  </a:cubicBezTo>
                  <a:cubicBezTo>
                    <a:pt x="6339" y="3878"/>
                    <a:pt x="4166" y="5780"/>
                    <a:pt x="2355" y="8044"/>
                  </a:cubicBezTo>
                  <a:cubicBezTo>
                    <a:pt x="1358" y="9221"/>
                    <a:pt x="543" y="10670"/>
                    <a:pt x="181" y="12209"/>
                  </a:cubicBezTo>
                  <a:cubicBezTo>
                    <a:pt x="0" y="15288"/>
                    <a:pt x="543" y="18277"/>
                    <a:pt x="272" y="21355"/>
                  </a:cubicBezTo>
                  <a:cubicBezTo>
                    <a:pt x="362" y="22170"/>
                    <a:pt x="91" y="23348"/>
                    <a:pt x="996" y="23801"/>
                  </a:cubicBezTo>
                  <a:cubicBezTo>
                    <a:pt x="1182" y="23875"/>
                    <a:pt x="1363" y="23907"/>
                    <a:pt x="1541" y="23907"/>
                  </a:cubicBezTo>
                  <a:cubicBezTo>
                    <a:pt x="2232" y="23907"/>
                    <a:pt x="2865" y="23418"/>
                    <a:pt x="3441" y="22986"/>
                  </a:cubicBezTo>
                  <a:cubicBezTo>
                    <a:pt x="4981" y="21808"/>
                    <a:pt x="6520" y="20540"/>
                    <a:pt x="7969" y="19182"/>
                  </a:cubicBezTo>
                  <a:cubicBezTo>
                    <a:pt x="9599" y="17462"/>
                    <a:pt x="11139" y="15831"/>
                    <a:pt x="12859" y="14201"/>
                  </a:cubicBezTo>
                  <a:cubicBezTo>
                    <a:pt x="13855" y="13477"/>
                    <a:pt x="14851" y="12571"/>
                    <a:pt x="15848" y="11756"/>
                  </a:cubicBezTo>
                  <a:lnTo>
                    <a:pt x="16481" y="11394"/>
                  </a:lnTo>
                  <a:cubicBezTo>
                    <a:pt x="16753" y="11213"/>
                    <a:pt x="17025" y="11032"/>
                    <a:pt x="17387" y="10851"/>
                  </a:cubicBezTo>
                  <a:cubicBezTo>
                    <a:pt x="17568" y="10760"/>
                    <a:pt x="17749" y="10670"/>
                    <a:pt x="18021" y="10489"/>
                  </a:cubicBezTo>
                  <a:cubicBezTo>
                    <a:pt x="19379" y="8949"/>
                    <a:pt x="21643" y="8315"/>
                    <a:pt x="22277" y="6051"/>
                  </a:cubicBezTo>
                  <a:cubicBezTo>
                    <a:pt x="21462" y="4421"/>
                    <a:pt x="20285" y="2791"/>
                    <a:pt x="20828" y="708"/>
                  </a:cubicBezTo>
                  <a:lnTo>
                    <a:pt x="20828" y="708"/>
                  </a:lnTo>
                  <a:cubicBezTo>
                    <a:pt x="20285" y="1523"/>
                    <a:pt x="19470" y="2248"/>
                    <a:pt x="19470" y="3335"/>
                  </a:cubicBezTo>
                  <a:cubicBezTo>
                    <a:pt x="19470" y="4331"/>
                    <a:pt x="19923" y="4874"/>
                    <a:pt x="20557" y="5598"/>
                  </a:cubicBezTo>
                  <a:cubicBezTo>
                    <a:pt x="18293" y="5508"/>
                    <a:pt x="18293" y="5508"/>
                    <a:pt x="18293" y="3878"/>
                  </a:cubicBezTo>
                  <a:cubicBezTo>
                    <a:pt x="18293" y="3606"/>
                    <a:pt x="18474" y="3063"/>
                    <a:pt x="18474" y="3063"/>
                  </a:cubicBezTo>
                  <a:cubicBezTo>
                    <a:pt x="17749" y="2791"/>
                    <a:pt x="17659" y="1795"/>
                    <a:pt x="16844" y="1705"/>
                  </a:cubicBezTo>
                  <a:cubicBezTo>
                    <a:pt x="16766" y="1689"/>
                    <a:pt x="16691" y="1681"/>
                    <a:pt x="16618" y="1681"/>
                  </a:cubicBezTo>
                  <a:cubicBezTo>
                    <a:pt x="16267" y="1681"/>
                    <a:pt x="15967" y="1857"/>
                    <a:pt x="15666" y="2157"/>
                  </a:cubicBezTo>
                  <a:cubicBezTo>
                    <a:pt x="15214" y="2882"/>
                    <a:pt x="15848" y="3425"/>
                    <a:pt x="16210" y="3787"/>
                  </a:cubicBezTo>
                  <a:cubicBezTo>
                    <a:pt x="16572" y="4240"/>
                    <a:pt x="17206" y="4421"/>
                    <a:pt x="17387" y="4965"/>
                  </a:cubicBezTo>
                  <a:cubicBezTo>
                    <a:pt x="17478" y="5508"/>
                    <a:pt x="17659" y="6142"/>
                    <a:pt x="17115" y="6413"/>
                  </a:cubicBezTo>
                  <a:cubicBezTo>
                    <a:pt x="16834" y="6578"/>
                    <a:pt x="16564" y="6639"/>
                    <a:pt x="16300" y="6639"/>
                  </a:cubicBezTo>
                  <a:cubicBezTo>
                    <a:pt x="15547" y="6639"/>
                    <a:pt x="14841" y="6142"/>
                    <a:pt x="14036" y="6142"/>
                  </a:cubicBezTo>
                  <a:cubicBezTo>
                    <a:pt x="13131" y="6142"/>
                    <a:pt x="13131" y="5327"/>
                    <a:pt x="13131" y="4693"/>
                  </a:cubicBezTo>
                  <a:cubicBezTo>
                    <a:pt x="13312" y="2701"/>
                    <a:pt x="12225" y="889"/>
                    <a:pt x="10414" y="165"/>
                  </a:cubicBezTo>
                  <a:cubicBezTo>
                    <a:pt x="10127" y="50"/>
                    <a:pt x="9865" y="0"/>
                    <a:pt x="9625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6" name="Google Shape;25276;p32"/>
            <p:cNvSpPr/>
            <p:nvPr/>
          </p:nvSpPr>
          <p:spPr>
            <a:xfrm>
              <a:off x="3888075" y="4301500"/>
              <a:ext cx="672425" cy="517575"/>
            </a:xfrm>
            <a:custGeom>
              <a:avLst/>
              <a:gdLst/>
              <a:ahLst/>
              <a:cxnLst/>
              <a:rect l="l" t="t" r="r" b="b"/>
              <a:pathLst>
                <a:path w="26897" h="20703" extrusionOk="0">
                  <a:moveTo>
                    <a:pt x="1137" y="0"/>
                  </a:moveTo>
                  <a:cubicBezTo>
                    <a:pt x="359" y="0"/>
                    <a:pt x="112" y="811"/>
                    <a:pt x="1" y="2642"/>
                  </a:cubicBezTo>
                  <a:cubicBezTo>
                    <a:pt x="1" y="3004"/>
                    <a:pt x="1" y="3366"/>
                    <a:pt x="1" y="3729"/>
                  </a:cubicBezTo>
                  <a:cubicBezTo>
                    <a:pt x="1" y="4725"/>
                    <a:pt x="182" y="5721"/>
                    <a:pt x="454" y="6717"/>
                  </a:cubicBezTo>
                  <a:cubicBezTo>
                    <a:pt x="635" y="6898"/>
                    <a:pt x="816" y="7079"/>
                    <a:pt x="997" y="7260"/>
                  </a:cubicBezTo>
                  <a:cubicBezTo>
                    <a:pt x="2446" y="7894"/>
                    <a:pt x="3532" y="9071"/>
                    <a:pt x="3985" y="10520"/>
                  </a:cubicBezTo>
                  <a:cubicBezTo>
                    <a:pt x="4619" y="10973"/>
                    <a:pt x="5253" y="11607"/>
                    <a:pt x="5615" y="12331"/>
                  </a:cubicBezTo>
                  <a:cubicBezTo>
                    <a:pt x="6430" y="14052"/>
                    <a:pt x="7789" y="15410"/>
                    <a:pt x="9509" y="16316"/>
                  </a:cubicBezTo>
                  <a:cubicBezTo>
                    <a:pt x="10505" y="16950"/>
                    <a:pt x="11592" y="17674"/>
                    <a:pt x="12588" y="18308"/>
                  </a:cubicBezTo>
                  <a:cubicBezTo>
                    <a:pt x="15009" y="19855"/>
                    <a:pt x="17780" y="20703"/>
                    <a:pt x="20603" y="20703"/>
                  </a:cubicBezTo>
                  <a:cubicBezTo>
                    <a:pt x="21582" y="20703"/>
                    <a:pt x="22567" y="20601"/>
                    <a:pt x="23546" y="20391"/>
                  </a:cubicBezTo>
                  <a:cubicBezTo>
                    <a:pt x="23908" y="19757"/>
                    <a:pt x="24813" y="20119"/>
                    <a:pt x="25357" y="19486"/>
                  </a:cubicBezTo>
                  <a:cubicBezTo>
                    <a:pt x="26534" y="18399"/>
                    <a:pt x="26353" y="17040"/>
                    <a:pt x="24995" y="16588"/>
                  </a:cubicBezTo>
                  <a:cubicBezTo>
                    <a:pt x="25719" y="16407"/>
                    <a:pt x="26353" y="16044"/>
                    <a:pt x="26806" y="15501"/>
                  </a:cubicBezTo>
                  <a:cubicBezTo>
                    <a:pt x="26896" y="15229"/>
                    <a:pt x="26896" y="15048"/>
                    <a:pt x="26896" y="14777"/>
                  </a:cubicBezTo>
                  <a:cubicBezTo>
                    <a:pt x="26806" y="14595"/>
                    <a:pt x="26625" y="14324"/>
                    <a:pt x="26443" y="14233"/>
                  </a:cubicBezTo>
                  <a:cubicBezTo>
                    <a:pt x="26172" y="14052"/>
                    <a:pt x="25810" y="13871"/>
                    <a:pt x="25538" y="13780"/>
                  </a:cubicBezTo>
                  <a:cubicBezTo>
                    <a:pt x="25176" y="13690"/>
                    <a:pt x="24904" y="13599"/>
                    <a:pt x="24632" y="13509"/>
                  </a:cubicBezTo>
                  <a:lnTo>
                    <a:pt x="23727" y="13237"/>
                  </a:lnTo>
                  <a:cubicBezTo>
                    <a:pt x="23455" y="13147"/>
                    <a:pt x="23183" y="12965"/>
                    <a:pt x="22912" y="12875"/>
                  </a:cubicBezTo>
                  <a:lnTo>
                    <a:pt x="21734" y="12241"/>
                  </a:lnTo>
                  <a:cubicBezTo>
                    <a:pt x="21372" y="12060"/>
                    <a:pt x="20919" y="11879"/>
                    <a:pt x="20557" y="11698"/>
                  </a:cubicBezTo>
                  <a:cubicBezTo>
                    <a:pt x="16844" y="9977"/>
                    <a:pt x="13041" y="8528"/>
                    <a:pt x="9962" y="5811"/>
                  </a:cubicBezTo>
                  <a:cubicBezTo>
                    <a:pt x="9690" y="5540"/>
                    <a:pt x="9419" y="5268"/>
                    <a:pt x="9147" y="4996"/>
                  </a:cubicBezTo>
                  <a:cubicBezTo>
                    <a:pt x="8966" y="4815"/>
                    <a:pt x="8785" y="4634"/>
                    <a:pt x="8604" y="4544"/>
                  </a:cubicBezTo>
                  <a:cubicBezTo>
                    <a:pt x="6883" y="3185"/>
                    <a:pt x="5163" y="2008"/>
                    <a:pt x="3351" y="921"/>
                  </a:cubicBezTo>
                  <a:cubicBezTo>
                    <a:pt x="2334" y="325"/>
                    <a:pt x="1629" y="0"/>
                    <a:pt x="1137" y="0"/>
                  </a:cubicBezTo>
                  <a:close/>
                </a:path>
              </a:pathLst>
            </a:custGeom>
            <a:solidFill>
              <a:srgbClr val="F7F0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7" name="Google Shape;25277;p32"/>
            <p:cNvSpPr/>
            <p:nvPr/>
          </p:nvSpPr>
          <p:spPr>
            <a:xfrm>
              <a:off x="3553025" y="783350"/>
              <a:ext cx="267175" cy="833525"/>
            </a:xfrm>
            <a:custGeom>
              <a:avLst/>
              <a:gdLst/>
              <a:ahLst/>
              <a:cxnLst/>
              <a:rect l="l" t="t" r="r" b="b"/>
              <a:pathLst>
                <a:path w="10687" h="33341" extrusionOk="0">
                  <a:moveTo>
                    <a:pt x="5189" y="1"/>
                  </a:moveTo>
                  <a:cubicBezTo>
                    <a:pt x="4496" y="1"/>
                    <a:pt x="3840" y="287"/>
                    <a:pt x="3260" y="1011"/>
                  </a:cubicBezTo>
                  <a:cubicBezTo>
                    <a:pt x="3079" y="1193"/>
                    <a:pt x="2989" y="1464"/>
                    <a:pt x="2898" y="1736"/>
                  </a:cubicBezTo>
                  <a:cubicBezTo>
                    <a:pt x="2717" y="3275"/>
                    <a:pt x="3079" y="5177"/>
                    <a:pt x="815" y="5720"/>
                  </a:cubicBezTo>
                  <a:cubicBezTo>
                    <a:pt x="181" y="6083"/>
                    <a:pt x="0" y="6898"/>
                    <a:pt x="453" y="7351"/>
                  </a:cubicBezTo>
                  <a:cubicBezTo>
                    <a:pt x="1268" y="10611"/>
                    <a:pt x="2083" y="13780"/>
                    <a:pt x="2717" y="17040"/>
                  </a:cubicBezTo>
                  <a:cubicBezTo>
                    <a:pt x="3170" y="19847"/>
                    <a:pt x="2898" y="19938"/>
                    <a:pt x="91" y="20572"/>
                  </a:cubicBezTo>
                  <a:cubicBezTo>
                    <a:pt x="272" y="23470"/>
                    <a:pt x="1811" y="25824"/>
                    <a:pt x="3170" y="28360"/>
                  </a:cubicBezTo>
                  <a:cubicBezTo>
                    <a:pt x="3532" y="28903"/>
                    <a:pt x="3804" y="29447"/>
                    <a:pt x="4256" y="29899"/>
                  </a:cubicBezTo>
                  <a:cubicBezTo>
                    <a:pt x="5162" y="30262"/>
                    <a:pt x="5796" y="31167"/>
                    <a:pt x="5615" y="32163"/>
                  </a:cubicBezTo>
                  <a:cubicBezTo>
                    <a:pt x="5705" y="32344"/>
                    <a:pt x="5796" y="32616"/>
                    <a:pt x="5977" y="32797"/>
                  </a:cubicBezTo>
                  <a:cubicBezTo>
                    <a:pt x="6430" y="33159"/>
                    <a:pt x="6973" y="33341"/>
                    <a:pt x="7505" y="33341"/>
                  </a:cubicBezTo>
                  <a:cubicBezTo>
                    <a:pt x="8037" y="33341"/>
                    <a:pt x="8558" y="33159"/>
                    <a:pt x="8965" y="32797"/>
                  </a:cubicBezTo>
                  <a:cubicBezTo>
                    <a:pt x="10143" y="31801"/>
                    <a:pt x="8965" y="31258"/>
                    <a:pt x="8513" y="30533"/>
                  </a:cubicBezTo>
                  <a:cubicBezTo>
                    <a:pt x="8241" y="30171"/>
                    <a:pt x="8513" y="29628"/>
                    <a:pt x="8694" y="29265"/>
                  </a:cubicBezTo>
                  <a:cubicBezTo>
                    <a:pt x="9509" y="28179"/>
                    <a:pt x="9509" y="26639"/>
                    <a:pt x="10233" y="25553"/>
                  </a:cubicBezTo>
                  <a:cubicBezTo>
                    <a:pt x="10686" y="24104"/>
                    <a:pt x="10233" y="22655"/>
                    <a:pt x="10686" y="21206"/>
                  </a:cubicBezTo>
                  <a:cubicBezTo>
                    <a:pt x="10505" y="17221"/>
                    <a:pt x="10686" y="13146"/>
                    <a:pt x="10595" y="9162"/>
                  </a:cubicBezTo>
                  <a:cubicBezTo>
                    <a:pt x="10414" y="7803"/>
                    <a:pt x="10414" y="6535"/>
                    <a:pt x="9418" y="5358"/>
                  </a:cubicBezTo>
                  <a:lnTo>
                    <a:pt x="8965" y="4724"/>
                  </a:lnTo>
                  <a:cubicBezTo>
                    <a:pt x="8784" y="4090"/>
                    <a:pt x="8513" y="3457"/>
                    <a:pt x="8332" y="2732"/>
                  </a:cubicBezTo>
                  <a:cubicBezTo>
                    <a:pt x="8060" y="2008"/>
                    <a:pt x="7607" y="1193"/>
                    <a:pt x="7064" y="559"/>
                  </a:cubicBezTo>
                  <a:cubicBezTo>
                    <a:pt x="6430" y="220"/>
                    <a:pt x="5795" y="1"/>
                    <a:pt x="5189" y="1"/>
                  </a:cubicBezTo>
                  <a:close/>
                </a:path>
              </a:pathLst>
            </a:custGeom>
            <a:solidFill>
              <a:srgbClr val="FEF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8" name="Google Shape;25278;p32"/>
            <p:cNvSpPr/>
            <p:nvPr/>
          </p:nvSpPr>
          <p:spPr>
            <a:xfrm>
              <a:off x="3362850" y="1415350"/>
              <a:ext cx="455075" cy="633500"/>
            </a:xfrm>
            <a:custGeom>
              <a:avLst/>
              <a:gdLst/>
              <a:ahLst/>
              <a:cxnLst/>
              <a:rect l="l" t="t" r="r" b="b"/>
              <a:pathLst>
                <a:path w="18203" h="25340" extrusionOk="0">
                  <a:moveTo>
                    <a:pt x="0" y="1"/>
                  </a:moveTo>
                  <a:cubicBezTo>
                    <a:pt x="544" y="1993"/>
                    <a:pt x="1087" y="3804"/>
                    <a:pt x="1630" y="5978"/>
                  </a:cubicBezTo>
                  <a:cubicBezTo>
                    <a:pt x="2174" y="8061"/>
                    <a:pt x="3170" y="10143"/>
                    <a:pt x="2355" y="12407"/>
                  </a:cubicBezTo>
                  <a:cubicBezTo>
                    <a:pt x="3351" y="16301"/>
                    <a:pt x="6339" y="19199"/>
                    <a:pt x="7698" y="23002"/>
                  </a:cubicBezTo>
                  <a:cubicBezTo>
                    <a:pt x="8060" y="23546"/>
                    <a:pt x="8422" y="24089"/>
                    <a:pt x="8966" y="24451"/>
                  </a:cubicBezTo>
                  <a:cubicBezTo>
                    <a:pt x="9470" y="24830"/>
                    <a:pt x="9974" y="25340"/>
                    <a:pt x="10540" y="25340"/>
                  </a:cubicBezTo>
                  <a:cubicBezTo>
                    <a:pt x="10786" y="25340"/>
                    <a:pt x="11045" y="25242"/>
                    <a:pt x="11320" y="24995"/>
                  </a:cubicBezTo>
                  <a:cubicBezTo>
                    <a:pt x="12045" y="24451"/>
                    <a:pt x="11501" y="23818"/>
                    <a:pt x="10867" y="23365"/>
                  </a:cubicBezTo>
                  <a:lnTo>
                    <a:pt x="10867" y="23365"/>
                  </a:lnTo>
                  <a:cubicBezTo>
                    <a:pt x="11501" y="23455"/>
                    <a:pt x="11682" y="23999"/>
                    <a:pt x="12135" y="24361"/>
                  </a:cubicBezTo>
                  <a:cubicBezTo>
                    <a:pt x="12538" y="24764"/>
                    <a:pt x="13074" y="24959"/>
                    <a:pt x="13570" y="24959"/>
                  </a:cubicBezTo>
                  <a:cubicBezTo>
                    <a:pt x="14300" y="24959"/>
                    <a:pt x="14942" y="24536"/>
                    <a:pt x="14942" y="23727"/>
                  </a:cubicBezTo>
                  <a:cubicBezTo>
                    <a:pt x="14942" y="22703"/>
                    <a:pt x="15205" y="22467"/>
                    <a:pt x="15560" y="22467"/>
                  </a:cubicBezTo>
                  <a:cubicBezTo>
                    <a:pt x="15865" y="22467"/>
                    <a:pt x="16238" y="22640"/>
                    <a:pt x="16572" y="22640"/>
                  </a:cubicBezTo>
                  <a:cubicBezTo>
                    <a:pt x="17116" y="22640"/>
                    <a:pt x="17478" y="22459"/>
                    <a:pt x="17750" y="22006"/>
                  </a:cubicBezTo>
                  <a:cubicBezTo>
                    <a:pt x="18202" y="20829"/>
                    <a:pt x="18112" y="19471"/>
                    <a:pt x="17387" y="18384"/>
                  </a:cubicBezTo>
                  <a:cubicBezTo>
                    <a:pt x="16482" y="17116"/>
                    <a:pt x="15667" y="15667"/>
                    <a:pt x="15033" y="14218"/>
                  </a:cubicBezTo>
                  <a:cubicBezTo>
                    <a:pt x="13765" y="11502"/>
                    <a:pt x="13222" y="8423"/>
                    <a:pt x="11230" y="5978"/>
                  </a:cubicBezTo>
                  <a:cubicBezTo>
                    <a:pt x="10958" y="5887"/>
                    <a:pt x="10686" y="5706"/>
                    <a:pt x="10505" y="5706"/>
                  </a:cubicBezTo>
                  <a:cubicBezTo>
                    <a:pt x="10454" y="5708"/>
                    <a:pt x="10403" y="5709"/>
                    <a:pt x="10352" y="5709"/>
                  </a:cubicBezTo>
                  <a:cubicBezTo>
                    <a:pt x="7716" y="5709"/>
                    <a:pt x="5839" y="3439"/>
                    <a:pt x="3351" y="3261"/>
                  </a:cubicBezTo>
                  <a:cubicBezTo>
                    <a:pt x="3079" y="3261"/>
                    <a:pt x="2808" y="2899"/>
                    <a:pt x="2808" y="2808"/>
                  </a:cubicBezTo>
                  <a:cubicBezTo>
                    <a:pt x="3532" y="91"/>
                    <a:pt x="1178" y="635"/>
                    <a:pt x="0" y="1"/>
                  </a:cubicBezTo>
                  <a:close/>
                </a:path>
              </a:pathLst>
            </a:custGeom>
            <a:solidFill>
              <a:srgbClr val="FBF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9" name="Google Shape;25279;p32"/>
            <p:cNvSpPr/>
            <p:nvPr/>
          </p:nvSpPr>
          <p:spPr>
            <a:xfrm>
              <a:off x="4069200" y="1684775"/>
              <a:ext cx="572800" cy="452175"/>
            </a:xfrm>
            <a:custGeom>
              <a:avLst/>
              <a:gdLst/>
              <a:ahLst/>
              <a:cxnLst/>
              <a:rect l="l" t="t" r="r" b="b"/>
              <a:pathLst>
                <a:path w="22912" h="18087" extrusionOk="0">
                  <a:moveTo>
                    <a:pt x="9690" y="0"/>
                  </a:moveTo>
                  <a:lnTo>
                    <a:pt x="9690" y="0"/>
                  </a:lnTo>
                  <a:cubicBezTo>
                    <a:pt x="8694" y="996"/>
                    <a:pt x="7426" y="1630"/>
                    <a:pt x="6068" y="1902"/>
                  </a:cubicBezTo>
                  <a:cubicBezTo>
                    <a:pt x="4981" y="3351"/>
                    <a:pt x="4890" y="5253"/>
                    <a:pt x="3985" y="6792"/>
                  </a:cubicBezTo>
                  <a:cubicBezTo>
                    <a:pt x="3713" y="7064"/>
                    <a:pt x="3532" y="7426"/>
                    <a:pt x="3351" y="7698"/>
                  </a:cubicBezTo>
                  <a:cubicBezTo>
                    <a:pt x="2717" y="8875"/>
                    <a:pt x="2445" y="10233"/>
                    <a:pt x="1630" y="11410"/>
                  </a:cubicBezTo>
                  <a:cubicBezTo>
                    <a:pt x="725" y="12497"/>
                    <a:pt x="181" y="13856"/>
                    <a:pt x="0" y="15304"/>
                  </a:cubicBezTo>
                  <a:cubicBezTo>
                    <a:pt x="76" y="16066"/>
                    <a:pt x="473" y="16636"/>
                    <a:pt x="1136" y="16636"/>
                  </a:cubicBezTo>
                  <a:cubicBezTo>
                    <a:pt x="1261" y="16636"/>
                    <a:pt x="1396" y="16615"/>
                    <a:pt x="1540" y="16572"/>
                  </a:cubicBezTo>
                  <a:cubicBezTo>
                    <a:pt x="3170" y="16119"/>
                    <a:pt x="4890" y="16663"/>
                    <a:pt x="6520" y="15938"/>
                  </a:cubicBezTo>
                  <a:cubicBezTo>
                    <a:pt x="6884" y="15767"/>
                    <a:pt x="7258" y="15687"/>
                    <a:pt x="7620" y="15687"/>
                  </a:cubicBezTo>
                  <a:cubicBezTo>
                    <a:pt x="8792" y="15687"/>
                    <a:pt x="9845" y="16526"/>
                    <a:pt x="10052" y="17840"/>
                  </a:cubicBezTo>
                  <a:cubicBezTo>
                    <a:pt x="10517" y="18006"/>
                    <a:pt x="11006" y="18087"/>
                    <a:pt x="11498" y="18087"/>
                  </a:cubicBezTo>
                  <a:cubicBezTo>
                    <a:pt x="12346" y="18087"/>
                    <a:pt x="13201" y="17846"/>
                    <a:pt x="13946" y="17387"/>
                  </a:cubicBezTo>
                  <a:cubicBezTo>
                    <a:pt x="16120" y="15757"/>
                    <a:pt x="16753" y="13131"/>
                    <a:pt x="18021" y="10958"/>
                  </a:cubicBezTo>
                  <a:cubicBezTo>
                    <a:pt x="18293" y="10505"/>
                    <a:pt x="18474" y="10052"/>
                    <a:pt x="18746" y="9690"/>
                  </a:cubicBezTo>
                  <a:cubicBezTo>
                    <a:pt x="18836" y="9509"/>
                    <a:pt x="19017" y="9328"/>
                    <a:pt x="19198" y="9147"/>
                  </a:cubicBezTo>
                  <a:cubicBezTo>
                    <a:pt x="20013" y="8150"/>
                    <a:pt x="20738" y="7064"/>
                    <a:pt x="21644" y="6068"/>
                  </a:cubicBezTo>
                  <a:cubicBezTo>
                    <a:pt x="22096" y="5434"/>
                    <a:pt x="22911" y="4800"/>
                    <a:pt x="22277" y="3804"/>
                  </a:cubicBezTo>
                  <a:cubicBezTo>
                    <a:pt x="20919" y="3532"/>
                    <a:pt x="20104" y="2355"/>
                    <a:pt x="18927" y="1811"/>
                  </a:cubicBezTo>
                  <a:cubicBezTo>
                    <a:pt x="18021" y="1630"/>
                    <a:pt x="17116" y="1540"/>
                    <a:pt x="16210" y="1449"/>
                  </a:cubicBezTo>
                  <a:cubicBezTo>
                    <a:pt x="16134" y="1442"/>
                    <a:pt x="16058" y="1438"/>
                    <a:pt x="15982" y="1438"/>
                  </a:cubicBezTo>
                  <a:cubicBezTo>
                    <a:pt x="15156" y="1438"/>
                    <a:pt x="14369" y="1887"/>
                    <a:pt x="14037" y="2717"/>
                  </a:cubicBezTo>
                  <a:cubicBezTo>
                    <a:pt x="13403" y="3713"/>
                    <a:pt x="14399" y="4075"/>
                    <a:pt x="14942" y="4619"/>
                  </a:cubicBezTo>
                  <a:cubicBezTo>
                    <a:pt x="15214" y="4890"/>
                    <a:pt x="15395" y="5253"/>
                    <a:pt x="15486" y="5615"/>
                  </a:cubicBezTo>
                  <a:cubicBezTo>
                    <a:pt x="14969" y="5888"/>
                    <a:pt x="14511" y="6001"/>
                    <a:pt x="14096" y="6001"/>
                  </a:cubicBezTo>
                  <a:cubicBezTo>
                    <a:pt x="12036" y="6001"/>
                    <a:pt x="11003" y="3216"/>
                    <a:pt x="8892" y="3216"/>
                  </a:cubicBezTo>
                  <a:cubicBezTo>
                    <a:pt x="8741" y="3216"/>
                    <a:pt x="8585" y="3230"/>
                    <a:pt x="8422" y="3260"/>
                  </a:cubicBezTo>
                  <a:cubicBezTo>
                    <a:pt x="9147" y="2174"/>
                    <a:pt x="10958" y="1540"/>
                    <a:pt x="9690" y="0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0" name="Google Shape;25280;p32"/>
            <p:cNvSpPr/>
            <p:nvPr/>
          </p:nvSpPr>
          <p:spPr>
            <a:xfrm>
              <a:off x="3111550" y="1617775"/>
              <a:ext cx="470925" cy="666900"/>
            </a:xfrm>
            <a:custGeom>
              <a:avLst/>
              <a:gdLst/>
              <a:ahLst/>
              <a:cxnLst/>
              <a:rect l="l" t="t" r="r" b="b"/>
              <a:pathLst>
                <a:path w="18837" h="26676" extrusionOk="0">
                  <a:moveTo>
                    <a:pt x="2666" y="0"/>
                  </a:moveTo>
                  <a:cubicBezTo>
                    <a:pt x="2504" y="0"/>
                    <a:pt x="2313" y="44"/>
                    <a:pt x="2083" y="145"/>
                  </a:cubicBezTo>
                  <a:cubicBezTo>
                    <a:pt x="1087" y="507"/>
                    <a:pt x="182" y="1141"/>
                    <a:pt x="1178" y="2499"/>
                  </a:cubicBezTo>
                  <a:cubicBezTo>
                    <a:pt x="1268" y="2771"/>
                    <a:pt x="453" y="2680"/>
                    <a:pt x="272" y="3133"/>
                  </a:cubicBezTo>
                  <a:cubicBezTo>
                    <a:pt x="91" y="3314"/>
                    <a:pt x="1" y="3586"/>
                    <a:pt x="91" y="3857"/>
                  </a:cubicBezTo>
                  <a:cubicBezTo>
                    <a:pt x="182" y="4220"/>
                    <a:pt x="453" y="4582"/>
                    <a:pt x="816" y="4763"/>
                  </a:cubicBezTo>
                  <a:cubicBezTo>
                    <a:pt x="1178" y="4944"/>
                    <a:pt x="1540" y="5035"/>
                    <a:pt x="1902" y="5035"/>
                  </a:cubicBezTo>
                  <a:cubicBezTo>
                    <a:pt x="3080" y="5035"/>
                    <a:pt x="4891" y="5850"/>
                    <a:pt x="4800" y="6121"/>
                  </a:cubicBezTo>
                  <a:cubicBezTo>
                    <a:pt x="3623" y="8114"/>
                    <a:pt x="5977" y="8838"/>
                    <a:pt x="6068" y="10287"/>
                  </a:cubicBezTo>
                  <a:cubicBezTo>
                    <a:pt x="6158" y="12823"/>
                    <a:pt x="8151" y="12913"/>
                    <a:pt x="9781" y="13457"/>
                  </a:cubicBezTo>
                  <a:cubicBezTo>
                    <a:pt x="8966" y="13547"/>
                    <a:pt x="8332" y="14272"/>
                    <a:pt x="8332" y="15087"/>
                  </a:cubicBezTo>
                  <a:cubicBezTo>
                    <a:pt x="8422" y="16264"/>
                    <a:pt x="9600" y="15630"/>
                    <a:pt x="10143" y="15992"/>
                  </a:cubicBezTo>
                  <a:cubicBezTo>
                    <a:pt x="7245" y="16445"/>
                    <a:pt x="4347" y="16536"/>
                    <a:pt x="1631" y="17622"/>
                  </a:cubicBezTo>
                  <a:cubicBezTo>
                    <a:pt x="1631" y="20973"/>
                    <a:pt x="3895" y="23146"/>
                    <a:pt x="5796" y="25501"/>
                  </a:cubicBezTo>
                  <a:cubicBezTo>
                    <a:pt x="7592" y="26134"/>
                    <a:pt x="9356" y="26676"/>
                    <a:pt x="11126" y="26676"/>
                  </a:cubicBezTo>
                  <a:cubicBezTo>
                    <a:pt x="12391" y="26676"/>
                    <a:pt x="13659" y="26399"/>
                    <a:pt x="14943" y="25682"/>
                  </a:cubicBezTo>
                  <a:cubicBezTo>
                    <a:pt x="14852" y="23599"/>
                    <a:pt x="12769" y="23871"/>
                    <a:pt x="11682" y="22965"/>
                  </a:cubicBezTo>
                  <a:cubicBezTo>
                    <a:pt x="9439" y="22565"/>
                    <a:pt x="8259" y="19826"/>
                    <a:pt x="5948" y="19826"/>
                  </a:cubicBezTo>
                  <a:cubicBezTo>
                    <a:pt x="5647" y="19826"/>
                    <a:pt x="5326" y="19872"/>
                    <a:pt x="4981" y="19977"/>
                  </a:cubicBezTo>
                  <a:cubicBezTo>
                    <a:pt x="5685" y="19532"/>
                    <a:pt x="6344" y="19269"/>
                    <a:pt x="6951" y="19269"/>
                  </a:cubicBezTo>
                  <a:cubicBezTo>
                    <a:pt x="7827" y="19269"/>
                    <a:pt x="8595" y="19817"/>
                    <a:pt x="9237" y="21154"/>
                  </a:cubicBezTo>
                  <a:cubicBezTo>
                    <a:pt x="9871" y="22060"/>
                    <a:pt x="10777" y="22693"/>
                    <a:pt x="11773" y="22965"/>
                  </a:cubicBezTo>
                  <a:cubicBezTo>
                    <a:pt x="12018" y="22864"/>
                    <a:pt x="12240" y="22821"/>
                    <a:pt x="12445" y="22821"/>
                  </a:cubicBezTo>
                  <a:cubicBezTo>
                    <a:pt x="13524" y="22821"/>
                    <a:pt x="14105" y="24033"/>
                    <a:pt x="14943" y="24414"/>
                  </a:cubicBezTo>
                  <a:cubicBezTo>
                    <a:pt x="15078" y="24437"/>
                    <a:pt x="15214" y="24448"/>
                    <a:pt x="15349" y="24448"/>
                  </a:cubicBezTo>
                  <a:cubicBezTo>
                    <a:pt x="15752" y="24448"/>
                    <a:pt x="16142" y="24346"/>
                    <a:pt x="16482" y="24142"/>
                  </a:cubicBezTo>
                  <a:cubicBezTo>
                    <a:pt x="17116" y="23056"/>
                    <a:pt x="15848" y="22422"/>
                    <a:pt x="15758" y="21426"/>
                  </a:cubicBezTo>
                  <a:cubicBezTo>
                    <a:pt x="16754" y="20882"/>
                    <a:pt x="18112" y="21154"/>
                    <a:pt x="18836" y="19977"/>
                  </a:cubicBezTo>
                  <a:cubicBezTo>
                    <a:pt x="18836" y="19796"/>
                    <a:pt x="18746" y="19524"/>
                    <a:pt x="18565" y="19343"/>
                  </a:cubicBezTo>
                  <a:cubicBezTo>
                    <a:pt x="18266" y="19193"/>
                    <a:pt x="17967" y="19126"/>
                    <a:pt x="17667" y="19126"/>
                  </a:cubicBezTo>
                  <a:cubicBezTo>
                    <a:pt x="17423" y="19126"/>
                    <a:pt x="17179" y="19171"/>
                    <a:pt x="16935" y="19252"/>
                  </a:cubicBezTo>
                  <a:cubicBezTo>
                    <a:pt x="16754" y="19343"/>
                    <a:pt x="16754" y="19524"/>
                    <a:pt x="16663" y="19614"/>
                  </a:cubicBezTo>
                  <a:cubicBezTo>
                    <a:pt x="16573" y="19433"/>
                    <a:pt x="16663" y="19343"/>
                    <a:pt x="16844" y="19252"/>
                  </a:cubicBezTo>
                  <a:cubicBezTo>
                    <a:pt x="17206" y="18709"/>
                    <a:pt x="18112" y="18618"/>
                    <a:pt x="18384" y="17894"/>
                  </a:cubicBezTo>
                  <a:cubicBezTo>
                    <a:pt x="18293" y="16988"/>
                    <a:pt x="18021" y="16083"/>
                    <a:pt x="17569" y="15358"/>
                  </a:cubicBezTo>
                  <a:cubicBezTo>
                    <a:pt x="15033" y="12098"/>
                    <a:pt x="13765" y="8023"/>
                    <a:pt x="10958" y="4944"/>
                  </a:cubicBezTo>
                  <a:cubicBezTo>
                    <a:pt x="9237" y="4401"/>
                    <a:pt x="7517" y="4039"/>
                    <a:pt x="5706" y="3857"/>
                  </a:cubicBezTo>
                  <a:cubicBezTo>
                    <a:pt x="5343" y="3586"/>
                    <a:pt x="4981" y="3224"/>
                    <a:pt x="4619" y="2861"/>
                  </a:cubicBezTo>
                  <a:cubicBezTo>
                    <a:pt x="4166" y="2590"/>
                    <a:pt x="4257" y="2137"/>
                    <a:pt x="4076" y="1684"/>
                  </a:cubicBezTo>
                  <a:cubicBezTo>
                    <a:pt x="3542" y="1227"/>
                    <a:pt x="3522" y="0"/>
                    <a:pt x="2666" y="0"/>
                  </a:cubicBez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1" name="Google Shape;25281;p32"/>
            <p:cNvSpPr/>
            <p:nvPr/>
          </p:nvSpPr>
          <p:spPr>
            <a:xfrm>
              <a:off x="3116075" y="4344900"/>
              <a:ext cx="738075" cy="632075"/>
            </a:xfrm>
            <a:custGeom>
              <a:avLst/>
              <a:gdLst/>
              <a:ahLst/>
              <a:cxnLst/>
              <a:rect l="l" t="t" r="r" b="b"/>
              <a:pathLst>
                <a:path w="29523" h="25283" extrusionOk="0">
                  <a:moveTo>
                    <a:pt x="27530" y="0"/>
                  </a:moveTo>
                  <a:cubicBezTo>
                    <a:pt x="26262" y="91"/>
                    <a:pt x="25357" y="996"/>
                    <a:pt x="25447" y="2264"/>
                  </a:cubicBezTo>
                  <a:cubicBezTo>
                    <a:pt x="25538" y="2445"/>
                    <a:pt x="25810" y="2626"/>
                    <a:pt x="26081" y="2626"/>
                  </a:cubicBezTo>
                  <a:lnTo>
                    <a:pt x="25176" y="2626"/>
                  </a:lnTo>
                  <a:lnTo>
                    <a:pt x="24995" y="2808"/>
                  </a:lnTo>
                  <a:cubicBezTo>
                    <a:pt x="24904" y="4981"/>
                    <a:pt x="24361" y="7064"/>
                    <a:pt x="23455" y="9056"/>
                  </a:cubicBezTo>
                  <a:cubicBezTo>
                    <a:pt x="23183" y="9962"/>
                    <a:pt x="23002" y="10958"/>
                    <a:pt x="23002" y="11863"/>
                  </a:cubicBezTo>
                  <a:cubicBezTo>
                    <a:pt x="22912" y="13222"/>
                    <a:pt x="24451" y="12950"/>
                    <a:pt x="25266" y="13493"/>
                  </a:cubicBezTo>
                  <a:cubicBezTo>
                    <a:pt x="23908" y="14489"/>
                    <a:pt x="22549" y="13856"/>
                    <a:pt x="21372" y="14308"/>
                  </a:cubicBezTo>
                  <a:cubicBezTo>
                    <a:pt x="20104" y="14580"/>
                    <a:pt x="18927" y="15304"/>
                    <a:pt x="18022" y="16301"/>
                  </a:cubicBezTo>
                  <a:cubicBezTo>
                    <a:pt x="17297" y="17206"/>
                    <a:pt x="18293" y="17840"/>
                    <a:pt x="18746" y="18655"/>
                  </a:cubicBezTo>
                  <a:cubicBezTo>
                    <a:pt x="19018" y="19108"/>
                    <a:pt x="18837" y="19561"/>
                    <a:pt x="18384" y="19651"/>
                  </a:cubicBezTo>
                  <a:cubicBezTo>
                    <a:pt x="18091" y="19700"/>
                    <a:pt x="17772" y="19880"/>
                    <a:pt x="17483" y="19880"/>
                  </a:cubicBezTo>
                  <a:cubicBezTo>
                    <a:pt x="17236" y="19880"/>
                    <a:pt x="17011" y="19748"/>
                    <a:pt x="16844" y="19289"/>
                  </a:cubicBezTo>
                  <a:cubicBezTo>
                    <a:pt x="16534" y="18461"/>
                    <a:pt x="16135" y="18106"/>
                    <a:pt x="15630" y="18106"/>
                  </a:cubicBezTo>
                  <a:cubicBezTo>
                    <a:pt x="15251" y="18106"/>
                    <a:pt x="14813" y="18306"/>
                    <a:pt x="14309" y="18655"/>
                  </a:cubicBezTo>
                  <a:cubicBezTo>
                    <a:pt x="13222" y="19561"/>
                    <a:pt x="12045" y="20195"/>
                    <a:pt x="10777" y="20647"/>
                  </a:cubicBezTo>
                  <a:cubicBezTo>
                    <a:pt x="10505" y="20738"/>
                    <a:pt x="10143" y="21010"/>
                    <a:pt x="10324" y="21372"/>
                  </a:cubicBezTo>
                  <a:cubicBezTo>
                    <a:pt x="10385" y="21613"/>
                    <a:pt x="10566" y="21694"/>
                    <a:pt x="10814" y="21694"/>
                  </a:cubicBezTo>
                  <a:cubicBezTo>
                    <a:pt x="10938" y="21694"/>
                    <a:pt x="11079" y="21674"/>
                    <a:pt x="11230" y="21644"/>
                  </a:cubicBezTo>
                  <a:cubicBezTo>
                    <a:pt x="12578" y="21194"/>
                    <a:pt x="13090" y="21024"/>
                    <a:pt x="13587" y="21024"/>
                  </a:cubicBezTo>
                  <a:cubicBezTo>
                    <a:pt x="13891" y="21024"/>
                    <a:pt x="14189" y="21088"/>
                    <a:pt x="14671" y="21191"/>
                  </a:cubicBezTo>
                  <a:cubicBezTo>
                    <a:pt x="14399" y="21462"/>
                    <a:pt x="13494" y="21462"/>
                    <a:pt x="13584" y="21553"/>
                  </a:cubicBezTo>
                  <a:cubicBezTo>
                    <a:pt x="15124" y="22730"/>
                    <a:pt x="13222" y="22821"/>
                    <a:pt x="13041" y="23364"/>
                  </a:cubicBezTo>
                  <a:cubicBezTo>
                    <a:pt x="12929" y="23327"/>
                    <a:pt x="12816" y="23312"/>
                    <a:pt x="12701" y="23312"/>
                  </a:cubicBezTo>
                  <a:cubicBezTo>
                    <a:pt x="12203" y="23312"/>
                    <a:pt x="11674" y="23594"/>
                    <a:pt x="11112" y="23594"/>
                  </a:cubicBezTo>
                  <a:cubicBezTo>
                    <a:pt x="10856" y="23594"/>
                    <a:pt x="10594" y="23536"/>
                    <a:pt x="10324" y="23364"/>
                  </a:cubicBezTo>
                  <a:cubicBezTo>
                    <a:pt x="9992" y="23065"/>
                    <a:pt x="9599" y="22925"/>
                    <a:pt x="9216" y="22925"/>
                  </a:cubicBezTo>
                  <a:cubicBezTo>
                    <a:pt x="8556" y="22925"/>
                    <a:pt x="7927" y="23343"/>
                    <a:pt x="7698" y="24089"/>
                  </a:cubicBezTo>
                  <a:cubicBezTo>
                    <a:pt x="7247" y="24104"/>
                    <a:pt x="6800" y="24112"/>
                    <a:pt x="6354" y="24112"/>
                  </a:cubicBezTo>
                  <a:cubicBezTo>
                    <a:pt x="4202" y="24112"/>
                    <a:pt x="2101" y="23936"/>
                    <a:pt x="1" y="23636"/>
                  </a:cubicBezTo>
                  <a:lnTo>
                    <a:pt x="1" y="23636"/>
                  </a:lnTo>
                  <a:cubicBezTo>
                    <a:pt x="2411" y="24793"/>
                    <a:pt x="4899" y="25283"/>
                    <a:pt x="7382" y="25283"/>
                  </a:cubicBezTo>
                  <a:cubicBezTo>
                    <a:pt x="9562" y="25283"/>
                    <a:pt x="11739" y="24905"/>
                    <a:pt x="13856" y="24270"/>
                  </a:cubicBezTo>
                  <a:cubicBezTo>
                    <a:pt x="17207" y="23183"/>
                    <a:pt x="20014" y="20828"/>
                    <a:pt x="22731" y="18565"/>
                  </a:cubicBezTo>
                  <a:cubicBezTo>
                    <a:pt x="25266" y="16301"/>
                    <a:pt x="27349" y="13493"/>
                    <a:pt x="28888" y="10414"/>
                  </a:cubicBezTo>
                  <a:cubicBezTo>
                    <a:pt x="29160" y="10143"/>
                    <a:pt x="29432" y="9780"/>
                    <a:pt x="29522" y="9328"/>
                  </a:cubicBezTo>
                  <a:cubicBezTo>
                    <a:pt x="29432" y="6611"/>
                    <a:pt x="28979" y="3985"/>
                    <a:pt x="28888" y="1359"/>
                  </a:cubicBezTo>
                  <a:cubicBezTo>
                    <a:pt x="28707" y="996"/>
                    <a:pt x="28526" y="544"/>
                    <a:pt x="28255" y="272"/>
                  </a:cubicBezTo>
                  <a:cubicBezTo>
                    <a:pt x="27983" y="91"/>
                    <a:pt x="27711" y="0"/>
                    <a:pt x="27530" y="0"/>
                  </a:cubicBezTo>
                  <a:close/>
                </a:path>
              </a:pathLst>
            </a:custGeom>
            <a:solidFill>
              <a:srgbClr val="F8F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2" name="Google Shape;25282;p32"/>
            <p:cNvSpPr/>
            <p:nvPr/>
          </p:nvSpPr>
          <p:spPr>
            <a:xfrm>
              <a:off x="4619325" y="4147925"/>
              <a:ext cx="400750" cy="566025"/>
            </a:xfrm>
            <a:custGeom>
              <a:avLst/>
              <a:gdLst/>
              <a:ahLst/>
              <a:cxnLst/>
              <a:rect l="l" t="t" r="r" b="b"/>
              <a:pathLst>
                <a:path w="16030" h="22641" extrusionOk="0">
                  <a:moveTo>
                    <a:pt x="8733" y="10513"/>
                  </a:moveTo>
                  <a:lnTo>
                    <a:pt x="8733" y="10513"/>
                  </a:lnTo>
                  <a:cubicBezTo>
                    <a:pt x="8832" y="10704"/>
                    <a:pt x="8949" y="10894"/>
                    <a:pt x="9084" y="11081"/>
                  </a:cubicBezTo>
                  <a:lnTo>
                    <a:pt x="9084" y="11081"/>
                  </a:lnTo>
                  <a:cubicBezTo>
                    <a:pt x="8934" y="10921"/>
                    <a:pt x="8800" y="10735"/>
                    <a:pt x="8733" y="10513"/>
                  </a:cubicBezTo>
                  <a:close/>
                  <a:moveTo>
                    <a:pt x="15033" y="1"/>
                  </a:moveTo>
                  <a:cubicBezTo>
                    <a:pt x="13675" y="363"/>
                    <a:pt x="12407" y="816"/>
                    <a:pt x="11230" y="1359"/>
                  </a:cubicBezTo>
                  <a:cubicBezTo>
                    <a:pt x="11049" y="1540"/>
                    <a:pt x="10868" y="1631"/>
                    <a:pt x="10687" y="1812"/>
                  </a:cubicBezTo>
                  <a:cubicBezTo>
                    <a:pt x="10234" y="2084"/>
                    <a:pt x="9872" y="2446"/>
                    <a:pt x="9690" y="2899"/>
                  </a:cubicBezTo>
                  <a:cubicBezTo>
                    <a:pt x="9040" y="4969"/>
                    <a:pt x="8080" y="7040"/>
                    <a:pt x="8275" y="8959"/>
                  </a:cubicBezTo>
                  <a:lnTo>
                    <a:pt x="8275" y="8959"/>
                  </a:lnTo>
                  <a:cubicBezTo>
                    <a:pt x="8170" y="8832"/>
                    <a:pt x="8051" y="8772"/>
                    <a:pt x="7917" y="8772"/>
                  </a:cubicBezTo>
                  <a:cubicBezTo>
                    <a:pt x="7572" y="8772"/>
                    <a:pt x="7134" y="9175"/>
                    <a:pt x="6611" y="9872"/>
                  </a:cubicBezTo>
                  <a:cubicBezTo>
                    <a:pt x="5525" y="11230"/>
                    <a:pt x="4710" y="12860"/>
                    <a:pt x="3804" y="14399"/>
                  </a:cubicBezTo>
                  <a:cubicBezTo>
                    <a:pt x="3172" y="15302"/>
                    <a:pt x="3080" y="16475"/>
                    <a:pt x="4785" y="16751"/>
                  </a:cubicBezTo>
                  <a:lnTo>
                    <a:pt x="4785" y="16751"/>
                  </a:lnTo>
                  <a:cubicBezTo>
                    <a:pt x="4232" y="16663"/>
                    <a:pt x="3815" y="16597"/>
                    <a:pt x="3463" y="16597"/>
                  </a:cubicBezTo>
                  <a:cubicBezTo>
                    <a:pt x="2381" y="16597"/>
                    <a:pt x="1909" y="17221"/>
                    <a:pt x="1" y="19742"/>
                  </a:cubicBezTo>
                  <a:cubicBezTo>
                    <a:pt x="91" y="20105"/>
                    <a:pt x="182" y="20467"/>
                    <a:pt x="544" y="20738"/>
                  </a:cubicBezTo>
                  <a:cubicBezTo>
                    <a:pt x="725" y="20829"/>
                    <a:pt x="906" y="21010"/>
                    <a:pt x="1178" y="21101"/>
                  </a:cubicBezTo>
                  <a:cubicBezTo>
                    <a:pt x="2084" y="21735"/>
                    <a:pt x="2989" y="22187"/>
                    <a:pt x="3985" y="22640"/>
                  </a:cubicBezTo>
                  <a:cubicBezTo>
                    <a:pt x="5163" y="21644"/>
                    <a:pt x="6159" y="20648"/>
                    <a:pt x="7064" y="19561"/>
                  </a:cubicBezTo>
                  <a:cubicBezTo>
                    <a:pt x="9509" y="16120"/>
                    <a:pt x="11683" y="12498"/>
                    <a:pt x="13584" y="8604"/>
                  </a:cubicBezTo>
                  <a:cubicBezTo>
                    <a:pt x="15124" y="6159"/>
                    <a:pt x="15939" y="3351"/>
                    <a:pt x="16029" y="454"/>
                  </a:cubicBezTo>
                  <a:cubicBezTo>
                    <a:pt x="15758" y="91"/>
                    <a:pt x="15396" y="1"/>
                    <a:pt x="15033" y="1"/>
                  </a:cubicBezTo>
                  <a:close/>
                </a:path>
              </a:pathLst>
            </a:custGeom>
            <a:solidFill>
              <a:srgbClr val="F8F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3" name="Google Shape;25283;p32"/>
            <p:cNvSpPr/>
            <p:nvPr/>
          </p:nvSpPr>
          <p:spPr>
            <a:xfrm>
              <a:off x="4250300" y="1478750"/>
              <a:ext cx="364525" cy="388050"/>
            </a:xfrm>
            <a:custGeom>
              <a:avLst/>
              <a:gdLst/>
              <a:ahLst/>
              <a:cxnLst/>
              <a:rect l="l" t="t" r="r" b="b"/>
              <a:pathLst>
                <a:path w="14581" h="15522" extrusionOk="0">
                  <a:moveTo>
                    <a:pt x="9962" y="0"/>
                  </a:moveTo>
                  <a:cubicBezTo>
                    <a:pt x="9709" y="76"/>
                    <a:pt x="9449" y="89"/>
                    <a:pt x="9191" y="89"/>
                  </a:cubicBezTo>
                  <a:cubicBezTo>
                    <a:pt x="9069" y="89"/>
                    <a:pt x="8947" y="86"/>
                    <a:pt x="8826" y="86"/>
                  </a:cubicBezTo>
                  <a:cubicBezTo>
                    <a:pt x="8296" y="86"/>
                    <a:pt x="7799" y="140"/>
                    <a:pt x="7427" y="725"/>
                  </a:cubicBezTo>
                  <a:cubicBezTo>
                    <a:pt x="6974" y="1721"/>
                    <a:pt x="6430" y="2627"/>
                    <a:pt x="5706" y="3442"/>
                  </a:cubicBezTo>
                  <a:lnTo>
                    <a:pt x="2537" y="8332"/>
                  </a:lnTo>
                  <a:cubicBezTo>
                    <a:pt x="2808" y="10233"/>
                    <a:pt x="997" y="10415"/>
                    <a:pt x="1" y="11230"/>
                  </a:cubicBezTo>
                  <a:cubicBezTo>
                    <a:pt x="258" y="12001"/>
                    <a:pt x="835" y="12225"/>
                    <a:pt x="1472" y="12225"/>
                  </a:cubicBezTo>
                  <a:cubicBezTo>
                    <a:pt x="1732" y="12225"/>
                    <a:pt x="2002" y="12188"/>
                    <a:pt x="2265" y="12135"/>
                  </a:cubicBezTo>
                  <a:cubicBezTo>
                    <a:pt x="2354" y="12119"/>
                    <a:pt x="2435" y="12111"/>
                    <a:pt x="2509" y="12111"/>
                  </a:cubicBezTo>
                  <a:cubicBezTo>
                    <a:pt x="3592" y="12111"/>
                    <a:pt x="3187" y="13776"/>
                    <a:pt x="4039" y="13776"/>
                  </a:cubicBezTo>
                  <a:cubicBezTo>
                    <a:pt x="4079" y="13776"/>
                    <a:pt x="4121" y="13773"/>
                    <a:pt x="4167" y="13765"/>
                  </a:cubicBezTo>
                  <a:cubicBezTo>
                    <a:pt x="4290" y="13746"/>
                    <a:pt x="4402" y="13737"/>
                    <a:pt x="4503" y="13737"/>
                  </a:cubicBezTo>
                  <a:cubicBezTo>
                    <a:pt x="5364" y="13737"/>
                    <a:pt x="5453" y="14394"/>
                    <a:pt x="5615" y="15124"/>
                  </a:cubicBezTo>
                  <a:cubicBezTo>
                    <a:pt x="5723" y="15338"/>
                    <a:pt x="5862" y="15521"/>
                    <a:pt x="6014" y="15521"/>
                  </a:cubicBezTo>
                  <a:cubicBezTo>
                    <a:pt x="6119" y="15521"/>
                    <a:pt x="6229" y="15435"/>
                    <a:pt x="6340" y="15214"/>
                  </a:cubicBezTo>
                  <a:cubicBezTo>
                    <a:pt x="6612" y="14761"/>
                    <a:pt x="6951" y="14648"/>
                    <a:pt x="7291" y="14648"/>
                  </a:cubicBezTo>
                  <a:cubicBezTo>
                    <a:pt x="7630" y="14648"/>
                    <a:pt x="7970" y="14761"/>
                    <a:pt x="8242" y="14761"/>
                  </a:cubicBezTo>
                  <a:cubicBezTo>
                    <a:pt x="8484" y="14802"/>
                    <a:pt x="8762" y="14878"/>
                    <a:pt x="9028" y="14878"/>
                  </a:cubicBezTo>
                  <a:cubicBezTo>
                    <a:pt x="9359" y="14878"/>
                    <a:pt x="9671" y="14760"/>
                    <a:pt x="9872" y="14309"/>
                  </a:cubicBezTo>
                  <a:cubicBezTo>
                    <a:pt x="9691" y="13675"/>
                    <a:pt x="8604" y="13765"/>
                    <a:pt x="8694" y="13312"/>
                  </a:cubicBezTo>
                  <a:cubicBezTo>
                    <a:pt x="9147" y="12019"/>
                    <a:pt x="8630" y="11834"/>
                    <a:pt x="7901" y="11834"/>
                  </a:cubicBezTo>
                  <a:cubicBezTo>
                    <a:pt x="7610" y="11834"/>
                    <a:pt x="7284" y="11864"/>
                    <a:pt x="6974" y="11864"/>
                  </a:cubicBezTo>
                  <a:cubicBezTo>
                    <a:pt x="7951" y="10607"/>
                    <a:pt x="8175" y="10373"/>
                    <a:pt x="8806" y="10373"/>
                  </a:cubicBezTo>
                  <a:cubicBezTo>
                    <a:pt x="8994" y="10373"/>
                    <a:pt x="9219" y="10394"/>
                    <a:pt x="9509" y="10415"/>
                  </a:cubicBezTo>
                  <a:cubicBezTo>
                    <a:pt x="10234" y="10505"/>
                    <a:pt x="10958" y="10505"/>
                    <a:pt x="11683" y="10505"/>
                  </a:cubicBezTo>
                  <a:cubicBezTo>
                    <a:pt x="12498" y="9781"/>
                    <a:pt x="12769" y="8694"/>
                    <a:pt x="12317" y="7698"/>
                  </a:cubicBezTo>
                  <a:cubicBezTo>
                    <a:pt x="11683" y="5434"/>
                    <a:pt x="14218" y="6702"/>
                    <a:pt x="14581" y="5706"/>
                  </a:cubicBezTo>
                  <a:cubicBezTo>
                    <a:pt x="14400" y="3894"/>
                    <a:pt x="11592" y="4166"/>
                    <a:pt x="11592" y="2174"/>
                  </a:cubicBezTo>
                  <a:cubicBezTo>
                    <a:pt x="11502" y="1993"/>
                    <a:pt x="11411" y="1721"/>
                    <a:pt x="11321" y="1540"/>
                  </a:cubicBezTo>
                  <a:cubicBezTo>
                    <a:pt x="10958" y="1178"/>
                    <a:pt x="10687" y="816"/>
                    <a:pt x="10506" y="453"/>
                  </a:cubicBezTo>
                  <a:cubicBezTo>
                    <a:pt x="10415" y="272"/>
                    <a:pt x="10143" y="91"/>
                    <a:pt x="9962" y="0"/>
                  </a:cubicBezTo>
                  <a:close/>
                </a:path>
              </a:pathLst>
            </a:custGeom>
            <a:solidFill>
              <a:srgbClr val="FAF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4" name="Google Shape;25284;p32"/>
            <p:cNvSpPr/>
            <p:nvPr/>
          </p:nvSpPr>
          <p:spPr>
            <a:xfrm>
              <a:off x="3838275" y="4463800"/>
              <a:ext cx="194725" cy="712925"/>
            </a:xfrm>
            <a:custGeom>
              <a:avLst/>
              <a:gdLst/>
              <a:ahLst/>
              <a:cxnLst/>
              <a:rect l="l" t="t" r="r" b="b"/>
              <a:pathLst>
                <a:path w="7789" h="28517" extrusionOk="0">
                  <a:moveTo>
                    <a:pt x="1846" y="0"/>
                  </a:moveTo>
                  <a:cubicBezTo>
                    <a:pt x="480" y="0"/>
                    <a:pt x="167" y="1043"/>
                    <a:pt x="544" y="2398"/>
                  </a:cubicBezTo>
                  <a:cubicBezTo>
                    <a:pt x="815" y="3394"/>
                    <a:pt x="815" y="4028"/>
                    <a:pt x="0" y="4662"/>
                  </a:cubicBezTo>
                  <a:cubicBezTo>
                    <a:pt x="0" y="4934"/>
                    <a:pt x="0" y="5296"/>
                    <a:pt x="0" y="5568"/>
                  </a:cubicBezTo>
                  <a:cubicBezTo>
                    <a:pt x="182" y="6111"/>
                    <a:pt x="363" y="6655"/>
                    <a:pt x="453" y="7198"/>
                  </a:cubicBezTo>
                  <a:cubicBezTo>
                    <a:pt x="544" y="10548"/>
                    <a:pt x="1359" y="13899"/>
                    <a:pt x="1902" y="17250"/>
                  </a:cubicBezTo>
                  <a:cubicBezTo>
                    <a:pt x="2083" y="19514"/>
                    <a:pt x="2717" y="21687"/>
                    <a:pt x="3713" y="23679"/>
                  </a:cubicBezTo>
                  <a:cubicBezTo>
                    <a:pt x="4709" y="25128"/>
                    <a:pt x="4166" y="27211"/>
                    <a:pt x="5706" y="28388"/>
                  </a:cubicBezTo>
                  <a:cubicBezTo>
                    <a:pt x="5962" y="28452"/>
                    <a:pt x="6263" y="28516"/>
                    <a:pt x="6546" y="28516"/>
                  </a:cubicBezTo>
                  <a:cubicBezTo>
                    <a:pt x="6663" y="28516"/>
                    <a:pt x="6777" y="28505"/>
                    <a:pt x="6883" y="28479"/>
                  </a:cubicBezTo>
                  <a:cubicBezTo>
                    <a:pt x="7155" y="28388"/>
                    <a:pt x="7336" y="28298"/>
                    <a:pt x="7607" y="28207"/>
                  </a:cubicBezTo>
                  <a:cubicBezTo>
                    <a:pt x="7607" y="28117"/>
                    <a:pt x="7788" y="28026"/>
                    <a:pt x="7788" y="27845"/>
                  </a:cubicBezTo>
                  <a:lnTo>
                    <a:pt x="7788" y="27483"/>
                  </a:lnTo>
                  <a:lnTo>
                    <a:pt x="7698" y="27121"/>
                  </a:lnTo>
                  <a:cubicBezTo>
                    <a:pt x="7607" y="26939"/>
                    <a:pt x="7517" y="26849"/>
                    <a:pt x="7426" y="26396"/>
                  </a:cubicBezTo>
                  <a:cubicBezTo>
                    <a:pt x="7336" y="26034"/>
                    <a:pt x="7155" y="25672"/>
                    <a:pt x="7064" y="25309"/>
                  </a:cubicBezTo>
                  <a:cubicBezTo>
                    <a:pt x="6068" y="23498"/>
                    <a:pt x="6339" y="21506"/>
                    <a:pt x="6068" y="19604"/>
                  </a:cubicBezTo>
                  <a:cubicBezTo>
                    <a:pt x="5887" y="18789"/>
                    <a:pt x="5796" y="17884"/>
                    <a:pt x="5615" y="16978"/>
                  </a:cubicBezTo>
                  <a:cubicBezTo>
                    <a:pt x="4709" y="12903"/>
                    <a:pt x="4076" y="8828"/>
                    <a:pt x="3713" y="4662"/>
                  </a:cubicBezTo>
                  <a:cubicBezTo>
                    <a:pt x="2989" y="3213"/>
                    <a:pt x="4257" y="1674"/>
                    <a:pt x="3261" y="225"/>
                  </a:cubicBezTo>
                  <a:lnTo>
                    <a:pt x="2808" y="134"/>
                  </a:lnTo>
                  <a:cubicBezTo>
                    <a:pt x="2442" y="43"/>
                    <a:pt x="2122" y="0"/>
                    <a:pt x="1846" y="0"/>
                  </a:cubicBezTo>
                  <a:close/>
                </a:path>
              </a:pathLst>
            </a:custGeom>
            <a:solidFill>
              <a:srgbClr val="EE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5" name="Google Shape;25285;p32"/>
            <p:cNvSpPr/>
            <p:nvPr/>
          </p:nvSpPr>
          <p:spPr>
            <a:xfrm>
              <a:off x="2568200" y="2339050"/>
              <a:ext cx="233225" cy="491300"/>
            </a:xfrm>
            <a:custGeom>
              <a:avLst/>
              <a:gdLst/>
              <a:ahLst/>
              <a:cxnLst/>
              <a:rect l="l" t="t" r="r" b="b"/>
              <a:pathLst>
                <a:path w="9329" h="19652" extrusionOk="0">
                  <a:moveTo>
                    <a:pt x="6068" y="0"/>
                  </a:moveTo>
                  <a:cubicBezTo>
                    <a:pt x="5434" y="1359"/>
                    <a:pt x="4710" y="2717"/>
                    <a:pt x="4166" y="4166"/>
                  </a:cubicBezTo>
                  <a:cubicBezTo>
                    <a:pt x="2899" y="7426"/>
                    <a:pt x="1540" y="10596"/>
                    <a:pt x="544" y="13946"/>
                  </a:cubicBezTo>
                  <a:cubicBezTo>
                    <a:pt x="272" y="14580"/>
                    <a:pt x="1" y="15305"/>
                    <a:pt x="544" y="15757"/>
                  </a:cubicBezTo>
                  <a:cubicBezTo>
                    <a:pt x="1993" y="16935"/>
                    <a:pt x="2899" y="18746"/>
                    <a:pt x="4529" y="19651"/>
                  </a:cubicBezTo>
                  <a:cubicBezTo>
                    <a:pt x="4257" y="19017"/>
                    <a:pt x="4166" y="18293"/>
                    <a:pt x="4438" y="17568"/>
                  </a:cubicBezTo>
                  <a:cubicBezTo>
                    <a:pt x="5887" y="13675"/>
                    <a:pt x="7427" y="9781"/>
                    <a:pt x="8966" y="5977"/>
                  </a:cubicBezTo>
                  <a:cubicBezTo>
                    <a:pt x="9328" y="5434"/>
                    <a:pt x="8966" y="4890"/>
                    <a:pt x="8785" y="4347"/>
                  </a:cubicBezTo>
                  <a:cubicBezTo>
                    <a:pt x="8694" y="4166"/>
                    <a:pt x="8604" y="3894"/>
                    <a:pt x="8423" y="3713"/>
                  </a:cubicBezTo>
                  <a:cubicBezTo>
                    <a:pt x="8332" y="3532"/>
                    <a:pt x="8242" y="3351"/>
                    <a:pt x="8151" y="3170"/>
                  </a:cubicBezTo>
                  <a:cubicBezTo>
                    <a:pt x="7245" y="2264"/>
                    <a:pt x="7155" y="815"/>
                    <a:pt x="6068" y="0"/>
                  </a:cubicBezTo>
                  <a:close/>
                </a:path>
              </a:pathLst>
            </a:custGeom>
            <a:solidFill>
              <a:srgbClr val="F8F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6" name="Google Shape;25286;p32"/>
            <p:cNvSpPr/>
            <p:nvPr/>
          </p:nvSpPr>
          <p:spPr>
            <a:xfrm>
              <a:off x="2749325" y="1836450"/>
              <a:ext cx="276225" cy="563750"/>
            </a:xfrm>
            <a:custGeom>
              <a:avLst/>
              <a:gdLst/>
              <a:ahLst/>
              <a:cxnLst/>
              <a:rect l="l" t="t" r="r" b="b"/>
              <a:pathLst>
                <a:path w="11049" h="22550" extrusionOk="0">
                  <a:moveTo>
                    <a:pt x="9147" y="1"/>
                  </a:moveTo>
                  <a:cubicBezTo>
                    <a:pt x="7426" y="1902"/>
                    <a:pt x="6611" y="4257"/>
                    <a:pt x="5434" y="6521"/>
                  </a:cubicBezTo>
                  <a:cubicBezTo>
                    <a:pt x="5615" y="7155"/>
                    <a:pt x="6158" y="7698"/>
                    <a:pt x="6883" y="7789"/>
                  </a:cubicBezTo>
                  <a:cubicBezTo>
                    <a:pt x="7788" y="7970"/>
                    <a:pt x="7426" y="8513"/>
                    <a:pt x="7426" y="8875"/>
                  </a:cubicBezTo>
                  <a:cubicBezTo>
                    <a:pt x="7362" y="9229"/>
                    <a:pt x="7252" y="9343"/>
                    <a:pt x="7121" y="9343"/>
                  </a:cubicBezTo>
                  <a:cubicBezTo>
                    <a:pt x="6882" y="9343"/>
                    <a:pt x="6573" y="8966"/>
                    <a:pt x="6339" y="8966"/>
                  </a:cubicBezTo>
                  <a:cubicBezTo>
                    <a:pt x="5706" y="8875"/>
                    <a:pt x="4981" y="8694"/>
                    <a:pt x="4347" y="8694"/>
                  </a:cubicBezTo>
                  <a:cubicBezTo>
                    <a:pt x="3532" y="9237"/>
                    <a:pt x="2989" y="10052"/>
                    <a:pt x="2717" y="11049"/>
                  </a:cubicBezTo>
                  <a:cubicBezTo>
                    <a:pt x="1812" y="13222"/>
                    <a:pt x="906" y="15305"/>
                    <a:pt x="0" y="17388"/>
                  </a:cubicBezTo>
                  <a:cubicBezTo>
                    <a:pt x="182" y="18474"/>
                    <a:pt x="544" y="19561"/>
                    <a:pt x="1178" y="20557"/>
                  </a:cubicBezTo>
                  <a:cubicBezTo>
                    <a:pt x="1359" y="21010"/>
                    <a:pt x="1630" y="21372"/>
                    <a:pt x="1902" y="21825"/>
                  </a:cubicBezTo>
                  <a:cubicBezTo>
                    <a:pt x="2083" y="22006"/>
                    <a:pt x="2264" y="22187"/>
                    <a:pt x="2445" y="22368"/>
                  </a:cubicBezTo>
                  <a:cubicBezTo>
                    <a:pt x="2627" y="22459"/>
                    <a:pt x="2898" y="22549"/>
                    <a:pt x="3170" y="22549"/>
                  </a:cubicBezTo>
                  <a:cubicBezTo>
                    <a:pt x="5253" y="21553"/>
                    <a:pt x="5887" y="19018"/>
                    <a:pt x="4528" y="17116"/>
                  </a:cubicBezTo>
                  <a:lnTo>
                    <a:pt x="4528" y="17116"/>
                  </a:lnTo>
                  <a:cubicBezTo>
                    <a:pt x="4840" y="17316"/>
                    <a:pt x="5108" y="17402"/>
                    <a:pt x="5343" y="17402"/>
                  </a:cubicBezTo>
                  <a:cubicBezTo>
                    <a:pt x="6063" y="17402"/>
                    <a:pt x="6473" y="16599"/>
                    <a:pt x="6883" y="15848"/>
                  </a:cubicBezTo>
                  <a:cubicBezTo>
                    <a:pt x="7879" y="13403"/>
                    <a:pt x="8966" y="11139"/>
                    <a:pt x="10233" y="8875"/>
                  </a:cubicBezTo>
                  <a:cubicBezTo>
                    <a:pt x="10596" y="7879"/>
                    <a:pt x="11048" y="6702"/>
                    <a:pt x="10414" y="5796"/>
                  </a:cubicBezTo>
                  <a:cubicBezTo>
                    <a:pt x="10161" y="5511"/>
                    <a:pt x="9918" y="5403"/>
                    <a:pt x="9675" y="5403"/>
                  </a:cubicBezTo>
                  <a:cubicBezTo>
                    <a:pt x="9224" y="5403"/>
                    <a:pt x="8771" y="5774"/>
                    <a:pt x="8241" y="6068"/>
                  </a:cubicBezTo>
                  <a:cubicBezTo>
                    <a:pt x="8784" y="4619"/>
                    <a:pt x="10324" y="3804"/>
                    <a:pt x="10324" y="2265"/>
                  </a:cubicBezTo>
                  <a:cubicBezTo>
                    <a:pt x="10414" y="1450"/>
                    <a:pt x="10052" y="634"/>
                    <a:pt x="9509" y="91"/>
                  </a:cubicBezTo>
                  <a:lnTo>
                    <a:pt x="9147" y="1"/>
                  </a:lnTo>
                  <a:close/>
                </a:path>
              </a:pathLst>
            </a:custGeom>
            <a:solidFill>
              <a:srgbClr val="F8F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7" name="Google Shape;25287;p32"/>
            <p:cNvSpPr/>
            <p:nvPr/>
          </p:nvSpPr>
          <p:spPr>
            <a:xfrm>
              <a:off x="3340200" y="1234500"/>
              <a:ext cx="287550" cy="337200"/>
            </a:xfrm>
            <a:custGeom>
              <a:avLst/>
              <a:gdLst/>
              <a:ahLst/>
              <a:cxnLst/>
              <a:rect l="l" t="t" r="r" b="b"/>
              <a:pathLst>
                <a:path w="11502" h="13488" extrusionOk="0">
                  <a:moveTo>
                    <a:pt x="4220" y="0"/>
                  </a:moveTo>
                  <a:cubicBezTo>
                    <a:pt x="3925" y="0"/>
                    <a:pt x="3684" y="202"/>
                    <a:pt x="3442" y="443"/>
                  </a:cubicBezTo>
                  <a:cubicBezTo>
                    <a:pt x="2947" y="856"/>
                    <a:pt x="2677" y="1644"/>
                    <a:pt x="1880" y="1644"/>
                  </a:cubicBezTo>
                  <a:cubicBezTo>
                    <a:pt x="1802" y="1644"/>
                    <a:pt x="1719" y="1636"/>
                    <a:pt x="1631" y="1620"/>
                  </a:cubicBezTo>
                  <a:cubicBezTo>
                    <a:pt x="906" y="1801"/>
                    <a:pt x="1" y="2073"/>
                    <a:pt x="363" y="2888"/>
                  </a:cubicBezTo>
                  <a:cubicBezTo>
                    <a:pt x="997" y="4065"/>
                    <a:pt x="273" y="5152"/>
                    <a:pt x="816" y="6239"/>
                  </a:cubicBezTo>
                  <a:lnTo>
                    <a:pt x="816" y="7235"/>
                  </a:lnTo>
                  <a:cubicBezTo>
                    <a:pt x="1780" y="7761"/>
                    <a:pt x="2150" y="9050"/>
                    <a:pt x="3569" y="9050"/>
                  </a:cubicBezTo>
                  <a:cubicBezTo>
                    <a:pt x="3616" y="9050"/>
                    <a:pt x="3664" y="9049"/>
                    <a:pt x="3714" y="9046"/>
                  </a:cubicBezTo>
                  <a:lnTo>
                    <a:pt x="3714" y="9046"/>
                  </a:lnTo>
                  <a:cubicBezTo>
                    <a:pt x="3170" y="9589"/>
                    <a:pt x="2536" y="9227"/>
                    <a:pt x="2355" y="9770"/>
                  </a:cubicBezTo>
                  <a:cubicBezTo>
                    <a:pt x="3985" y="11219"/>
                    <a:pt x="3985" y="11219"/>
                    <a:pt x="6340" y="11672"/>
                  </a:cubicBezTo>
                  <a:cubicBezTo>
                    <a:pt x="6974" y="11763"/>
                    <a:pt x="7517" y="12034"/>
                    <a:pt x="7970" y="12397"/>
                  </a:cubicBezTo>
                  <a:cubicBezTo>
                    <a:pt x="8763" y="13190"/>
                    <a:pt x="9060" y="13487"/>
                    <a:pt x="9638" y="13487"/>
                  </a:cubicBezTo>
                  <a:cubicBezTo>
                    <a:pt x="9983" y="13487"/>
                    <a:pt x="10428" y="13381"/>
                    <a:pt x="11139" y="13212"/>
                  </a:cubicBezTo>
                  <a:cubicBezTo>
                    <a:pt x="11321" y="13031"/>
                    <a:pt x="11502" y="12849"/>
                    <a:pt x="11502" y="12578"/>
                  </a:cubicBezTo>
                  <a:cubicBezTo>
                    <a:pt x="11230" y="11672"/>
                    <a:pt x="10868" y="10857"/>
                    <a:pt x="10415" y="10133"/>
                  </a:cubicBezTo>
                  <a:cubicBezTo>
                    <a:pt x="9147" y="7597"/>
                    <a:pt x="8332" y="4790"/>
                    <a:pt x="6702" y="2435"/>
                  </a:cubicBezTo>
                  <a:lnTo>
                    <a:pt x="4710" y="171"/>
                  </a:lnTo>
                  <a:cubicBezTo>
                    <a:pt x="4529" y="51"/>
                    <a:pt x="4368" y="0"/>
                    <a:pt x="4220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8" name="Google Shape;25288;p32"/>
            <p:cNvSpPr/>
            <p:nvPr/>
          </p:nvSpPr>
          <p:spPr>
            <a:xfrm>
              <a:off x="4866100" y="2947975"/>
              <a:ext cx="165300" cy="439475"/>
            </a:xfrm>
            <a:custGeom>
              <a:avLst/>
              <a:gdLst/>
              <a:ahLst/>
              <a:cxnLst/>
              <a:rect l="l" t="t" r="r" b="b"/>
              <a:pathLst>
                <a:path w="6612" h="17579" extrusionOk="0">
                  <a:moveTo>
                    <a:pt x="3730" y="0"/>
                  </a:moveTo>
                  <a:cubicBezTo>
                    <a:pt x="1335" y="0"/>
                    <a:pt x="798" y="1941"/>
                    <a:pt x="1" y="3535"/>
                  </a:cubicBezTo>
                  <a:cubicBezTo>
                    <a:pt x="1" y="8063"/>
                    <a:pt x="1087" y="12319"/>
                    <a:pt x="1631" y="16756"/>
                  </a:cubicBezTo>
                  <a:cubicBezTo>
                    <a:pt x="1631" y="17028"/>
                    <a:pt x="1902" y="17209"/>
                    <a:pt x="2083" y="17390"/>
                  </a:cubicBezTo>
                  <a:cubicBezTo>
                    <a:pt x="2455" y="17521"/>
                    <a:pt x="2811" y="17579"/>
                    <a:pt x="3154" y="17579"/>
                  </a:cubicBezTo>
                  <a:cubicBezTo>
                    <a:pt x="4235" y="17579"/>
                    <a:pt x="5197" y="17013"/>
                    <a:pt x="6158" y="16394"/>
                  </a:cubicBezTo>
                  <a:cubicBezTo>
                    <a:pt x="6430" y="16123"/>
                    <a:pt x="6611" y="15670"/>
                    <a:pt x="6521" y="15217"/>
                  </a:cubicBezTo>
                  <a:cubicBezTo>
                    <a:pt x="6430" y="12229"/>
                    <a:pt x="5525" y="9421"/>
                    <a:pt x="5343" y="6614"/>
                  </a:cubicBezTo>
                  <a:cubicBezTo>
                    <a:pt x="5162" y="4350"/>
                    <a:pt x="4709" y="2086"/>
                    <a:pt x="3894" y="3"/>
                  </a:cubicBezTo>
                  <a:cubicBezTo>
                    <a:pt x="3839" y="1"/>
                    <a:pt x="3784" y="0"/>
                    <a:pt x="3730" y="0"/>
                  </a:cubicBez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9" name="Google Shape;25289;p32"/>
            <p:cNvSpPr/>
            <p:nvPr/>
          </p:nvSpPr>
          <p:spPr>
            <a:xfrm>
              <a:off x="2441575" y="4236225"/>
              <a:ext cx="767350" cy="169825"/>
            </a:xfrm>
            <a:custGeom>
              <a:avLst/>
              <a:gdLst/>
              <a:ahLst/>
              <a:cxnLst/>
              <a:rect l="l" t="t" r="r" b="b"/>
              <a:pathLst>
                <a:path w="30694" h="6793" extrusionOk="0">
                  <a:moveTo>
                    <a:pt x="28067" y="1"/>
                  </a:moveTo>
                  <a:cubicBezTo>
                    <a:pt x="27343" y="1"/>
                    <a:pt x="26618" y="1"/>
                    <a:pt x="25894" y="182"/>
                  </a:cubicBezTo>
                  <a:cubicBezTo>
                    <a:pt x="23721" y="1178"/>
                    <a:pt x="21457" y="1993"/>
                    <a:pt x="19102" y="2717"/>
                  </a:cubicBezTo>
                  <a:cubicBezTo>
                    <a:pt x="16177" y="3545"/>
                    <a:pt x="13117" y="3969"/>
                    <a:pt x="10045" y="3969"/>
                  </a:cubicBezTo>
                  <a:cubicBezTo>
                    <a:pt x="8078" y="3969"/>
                    <a:pt x="6105" y="3795"/>
                    <a:pt x="4160" y="3442"/>
                  </a:cubicBezTo>
                  <a:cubicBezTo>
                    <a:pt x="3255" y="3170"/>
                    <a:pt x="2349" y="2989"/>
                    <a:pt x="1353" y="2808"/>
                  </a:cubicBezTo>
                  <a:cubicBezTo>
                    <a:pt x="1173" y="2772"/>
                    <a:pt x="1017" y="2755"/>
                    <a:pt x="883" y="2755"/>
                  </a:cubicBezTo>
                  <a:cubicBezTo>
                    <a:pt x="1" y="2755"/>
                    <a:pt x="43" y="3483"/>
                    <a:pt x="357" y="4347"/>
                  </a:cubicBezTo>
                  <a:lnTo>
                    <a:pt x="991" y="5072"/>
                  </a:lnTo>
                  <a:cubicBezTo>
                    <a:pt x="1172" y="5253"/>
                    <a:pt x="1353" y="5434"/>
                    <a:pt x="1534" y="5525"/>
                  </a:cubicBezTo>
                  <a:cubicBezTo>
                    <a:pt x="4704" y="6430"/>
                    <a:pt x="7964" y="6792"/>
                    <a:pt x="11314" y="6792"/>
                  </a:cubicBezTo>
                  <a:cubicBezTo>
                    <a:pt x="17653" y="6702"/>
                    <a:pt x="23811" y="4981"/>
                    <a:pt x="29245" y="1812"/>
                  </a:cubicBezTo>
                  <a:cubicBezTo>
                    <a:pt x="30694" y="91"/>
                    <a:pt x="28973" y="363"/>
                    <a:pt x="28067" y="1"/>
                  </a:cubicBezTo>
                  <a:close/>
                </a:path>
              </a:pathLst>
            </a:custGeom>
            <a:solidFill>
              <a:srgbClr val="EE8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0" name="Google Shape;25290;p32"/>
            <p:cNvSpPr/>
            <p:nvPr/>
          </p:nvSpPr>
          <p:spPr>
            <a:xfrm>
              <a:off x="3924300" y="1452950"/>
              <a:ext cx="255850" cy="365425"/>
            </a:xfrm>
            <a:custGeom>
              <a:avLst/>
              <a:gdLst/>
              <a:ahLst/>
              <a:cxnLst/>
              <a:rect l="l" t="t" r="r" b="b"/>
              <a:pathLst>
                <a:path w="10234" h="14617" extrusionOk="0">
                  <a:moveTo>
                    <a:pt x="9898" y="1"/>
                  </a:moveTo>
                  <a:cubicBezTo>
                    <a:pt x="9772" y="1"/>
                    <a:pt x="9631" y="46"/>
                    <a:pt x="9509" y="127"/>
                  </a:cubicBezTo>
                  <a:cubicBezTo>
                    <a:pt x="9328" y="308"/>
                    <a:pt x="9147" y="489"/>
                    <a:pt x="8966" y="670"/>
                  </a:cubicBezTo>
                  <a:lnTo>
                    <a:pt x="8966" y="1757"/>
                  </a:lnTo>
                  <a:cubicBezTo>
                    <a:pt x="8332" y="2029"/>
                    <a:pt x="7698" y="2300"/>
                    <a:pt x="7698" y="3115"/>
                  </a:cubicBezTo>
                  <a:cubicBezTo>
                    <a:pt x="7517" y="4202"/>
                    <a:pt x="6792" y="5108"/>
                    <a:pt x="5887" y="5651"/>
                  </a:cubicBezTo>
                  <a:cubicBezTo>
                    <a:pt x="5706" y="5741"/>
                    <a:pt x="5434" y="5923"/>
                    <a:pt x="5253" y="6013"/>
                  </a:cubicBezTo>
                  <a:cubicBezTo>
                    <a:pt x="4741" y="6525"/>
                    <a:pt x="4229" y="7198"/>
                    <a:pt x="3338" y="7198"/>
                  </a:cubicBezTo>
                  <a:cubicBezTo>
                    <a:pt x="3283" y="7198"/>
                    <a:pt x="3228" y="7196"/>
                    <a:pt x="3170" y="7190"/>
                  </a:cubicBezTo>
                  <a:cubicBezTo>
                    <a:pt x="2717" y="6557"/>
                    <a:pt x="3532" y="5289"/>
                    <a:pt x="2265" y="4926"/>
                  </a:cubicBezTo>
                  <a:cubicBezTo>
                    <a:pt x="453" y="5832"/>
                    <a:pt x="816" y="7915"/>
                    <a:pt x="1" y="9364"/>
                  </a:cubicBezTo>
                  <a:cubicBezTo>
                    <a:pt x="1" y="9726"/>
                    <a:pt x="1" y="10088"/>
                    <a:pt x="182" y="10450"/>
                  </a:cubicBezTo>
                  <a:cubicBezTo>
                    <a:pt x="1631" y="11899"/>
                    <a:pt x="3532" y="12081"/>
                    <a:pt x="5434" y="12443"/>
                  </a:cubicBezTo>
                  <a:cubicBezTo>
                    <a:pt x="5977" y="12533"/>
                    <a:pt x="6521" y="12352"/>
                    <a:pt x="6159" y="13167"/>
                  </a:cubicBezTo>
                  <a:cubicBezTo>
                    <a:pt x="6068" y="13439"/>
                    <a:pt x="6159" y="13711"/>
                    <a:pt x="6249" y="13892"/>
                  </a:cubicBezTo>
                  <a:cubicBezTo>
                    <a:pt x="6521" y="14254"/>
                    <a:pt x="6883" y="14526"/>
                    <a:pt x="7426" y="14616"/>
                  </a:cubicBezTo>
                  <a:cubicBezTo>
                    <a:pt x="7607" y="14526"/>
                    <a:pt x="7879" y="14435"/>
                    <a:pt x="8060" y="14344"/>
                  </a:cubicBezTo>
                  <a:cubicBezTo>
                    <a:pt x="8241" y="14073"/>
                    <a:pt x="8422" y="13801"/>
                    <a:pt x="8604" y="13529"/>
                  </a:cubicBezTo>
                  <a:lnTo>
                    <a:pt x="8875" y="13077"/>
                  </a:lnTo>
                  <a:cubicBezTo>
                    <a:pt x="9147" y="12714"/>
                    <a:pt x="9419" y="12443"/>
                    <a:pt x="9690" y="12081"/>
                  </a:cubicBezTo>
                  <a:cubicBezTo>
                    <a:pt x="10053" y="11537"/>
                    <a:pt x="10143" y="10903"/>
                    <a:pt x="10053" y="10360"/>
                  </a:cubicBezTo>
                  <a:cubicBezTo>
                    <a:pt x="8875" y="9817"/>
                    <a:pt x="8151" y="8458"/>
                    <a:pt x="8422" y="7190"/>
                  </a:cubicBezTo>
                  <a:cubicBezTo>
                    <a:pt x="8785" y="4745"/>
                    <a:pt x="10143" y="2663"/>
                    <a:pt x="10234" y="217"/>
                  </a:cubicBezTo>
                  <a:cubicBezTo>
                    <a:pt x="10184" y="68"/>
                    <a:pt x="10052" y="1"/>
                    <a:pt x="9898" y="1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1" name="Google Shape;25291;p32"/>
            <p:cNvSpPr/>
            <p:nvPr/>
          </p:nvSpPr>
          <p:spPr>
            <a:xfrm>
              <a:off x="4771025" y="2444100"/>
              <a:ext cx="192450" cy="426575"/>
            </a:xfrm>
            <a:custGeom>
              <a:avLst/>
              <a:gdLst/>
              <a:ahLst/>
              <a:cxnLst/>
              <a:rect l="l" t="t" r="r" b="b"/>
              <a:pathLst>
                <a:path w="7698" h="17063" extrusionOk="0">
                  <a:moveTo>
                    <a:pt x="2342" y="6095"/>
                  </a:moveTo>
                  <a:cubicBezTo>
                    <a:pt x="3678" y="6110"/>
                    <a:pt x="3527" y="6454"/>
                    <a:pt x="2717" y="8295"/>
                  </a:cubicBezTo>
                  <a:cubicBezTo>
                    <a:pt x="2237" y="7815"/>
                    <a:pt x="3002" y="6454"/>
                    <a:pt x="2342" y="6095"/>
                  </a:cubicBezTo>
                  <a:close/>
                  <a:moveTo>
                    <a:pt x="4004" y="0"/>
                  </a:moveTo>
                  <a:cubicBezTo>
                    <a:pt x="3477" y="0"/>
                    <a:pt x="3103" y="667"/>
                    <a:pt x="2807" y="1141"/>
                  </a:cubicBezTo>
                  <a:cubicBezTo>
                    <a:pt x="1902" y="2409"/>
                    <a:pt x="1087" y="3767"/>
                    <a:pt x="91" y="5035"/>
                  </a:cubicBezTo>
                  <a:cubicBezTo>
                    <a:pt x="0" y="5216"/>
                    <a:pt x="0" y="5397"/>
                    <a:pt x="91" y="5579"/>
                  </a:cubicBezTo>
                  <a:lnTo>
                    <a:pt x="1177" y="6122"/>
                  </a:lnTo>
                  <a:cubicBezTo>
                    <a:pt x="1268" y="7842"/>
                    <a:pt x="634" y="9835"/>
                    <a:pt x="2536" y="11012"/>
                  </a:cubicBezTo>
                  <a:cubicBezTo>
                    <a:pt x="2988" y="10559"/>
                    <a:pt x="2717" y="9744"/>
                    <a:pt x="3351" y="9654"/>
                  </a:cubicBezTo>
                  <a:cubicBezTo>
                    <a:pt x="3894" y="9654"/>
                    <a:pt x="5977" y="11465"/>
                    <a:pt x="5796" y="11736"/>
                  </a:cubicBezTo>
                  <a:cubicBezTo>
                    <a:pt x="5431" y="12466"/>
                    <a:pt x="4655" y="12901"/>
                    <a:pt x="3894" y="12901"/>
                  </a:cubicBezTo>
                  <a:cubicBezTo>
                    <a:pt x="3710" y="12901"/>
                    <a:pt x="3527" y="12876"/>
                    <a:pt x="3351" y="12823"/>
                  </a:cubicBezTo>
                  <a:cubicBezTo>
                    <a:pt x="3260" y="12823"/>
                    <a:pt x="3260" y="12914"/>
                    <a:pt x="3079" y="13185"/>
                  </a:cubicBezTo>
                  <a:cubicBezTo>
                    <a:pt x="4890" y="13819"/>
                    <a:pt x="6701" y="14634"/>
                    <a:pt x="7154" y="16808"/>
                  </a:cubicBezTo>
                  <a:cubicBezTo>
                    <a:pt x="7207" y="16966"/>
                    <a:pt x="7290" y="17062"/>
                    <a:pt x="7404" y="17062"/>
                  </a:cubicBezTo>
                  <a:cubicBezTo>
                    <a:pt x="7486" y="17062"/>
                    <a:pt x="7584" y="17012"/>
                    <a:pt x="7697" y="16898"/>
                  </a:cubicBezTo>
                  <a:cubicBezTo>
                    <a:pt x="6882" y="11465"/>
                    <a:pt x="5162" y="6212"/>
                    <a:pt x="4981" y="688"/>
                  </a:cubicBezTo>
                  <a:cubicBezTo>
                    <a:pt x="4605" y="187"/>
                    <a:pt x="4283" y="0"/>
                    <a:pt x="4004" y="0"/>
                  </a:cubicBez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2" name="Google Shape;25292;p32"/>
            <p:cNvSpPr/>
            <p:nvPr/>
          </p:nvSpPr>
          <p:spPr>
            <a:xfrm>
              <a:off x="2439175" y="2997425"/>
              <a:ext cx="416575" cy="351350"/>
            </a:xfrm>
            <a:custGeom>
              <a:avLst/>
              <a:gdLst/>
              <a:ahLst/>
              <a:cxnLst/>
              <a:rect l="l" t="t" r="r" b="b"/>
              <a:pathLst>
                <a:path w="16663" h="14054" extrusionOk="0">
                  <a:moveTo>
                    <a:pt x="1259" y="1"/>
                  </a:moveTo>
                  <a:cubicBezTo>
                    <a:pt x="256" y="1"/>
                    <a:pt x="0" y="1007"/>
                    <a:pt x="0" y="3368"/>
                  </a:cubicBezTo>
                  <a:lnTo>
                    <a:pt x="0" y="3549"/>
                  </a:lnTo>
                  <a:cubicBezTo>
                    <a:pt x="906" y="3006"/>
                    <a:pt x="91" y="1557"/>
                    <a:pt x="1449" y="923"/>
                  </a:cubicBezTo>
                  <a:cubicBezTo>
                    <a:pt x="3260" y="2825"/>
                    <a:pt x="5162" y="4817"/>
                    <a:pt x="6973" y="6809"/>
                  </a:cubicBezTo>
                  <a:cubicBezTo>
                    <a:pt x="9146" y="10160"/>
                    <a:pt x="12316" y="12696"/>
                    <a:pt x="16029" y="14054"/>
                  </a:cubicBezTo>
                  <a:lnTo>
                    <a:pt x="16300" y="13782"/>
                  </a:lnTo>
                  <a:cubicBezTo>
                    <a:pt x="16572" y="12786"/>
                    <a:pt x="16663" y="11790"/>
                    <a:pt x="15485" y="11247"/>
                  </a:cubicBezTo>
                  <a:cubicBezTo>
                    <a:pt x="15033" y="10975"/>
                    <a:pt x="14580" y="10613"/>
                    <a:pt x="14761" y="9979"/>
                  </a:cubicBezTo>
                  <a:cubicBezTo>
                    <a:pt x="15033" y="9073"/>
                    <a:pt x="14489" y="9073"/>
                    <a:pt x="13855" y="8892"/>
                  </a:cubicBezTo>
                  <a:cubicBezTo>
                    <a:pt x="12225" y="8349"/>
                    <a:pt x="10686" y="7624"/>
                    <a:pt x="9327" y="6628"/>
                  </a:cubicBezTo>
                  <a:cubicBezTo>
                    <a:pt x="8512" y="5632"/>
                    <a:pt x="7516" y="4908"/>
                    <a:pt x="6430" y="4364"/>
                  </a:cubicBezTo>
                  <a:cubicBezTo>
                    <a:pt x="5615" y="3912"/>
                    <a:pt x="4981" y="3549"/>
                    <a:pt x="5796" y="2463"/>
                  </a:cubicBezTo>
                  <a:cubicBezTo>
                    <a:pt x="6279" y="1738"/>
                    <a:pt x="6118" y="1537"/>
                    <a:pt x="5769" y="1537"/>
                  </a:cubicBezTo>
                  <a:cubicBezTo>
                    <a:pt x="5594" y="1537"/>
                    <a:pt x="5373" y="1587"/>
                    <a:pt x="5162" y="1648"/>
                  </a:cubicBezTo>
                  <a:cubicBezTo>
                    <a:pt x="5051" y="1689"/>
                    <a:pt x="4952" y="1708"/>
                    <a:pt x="4864" y="1708"/>
                  </a:cubicBezTo>
                  <a:cubicBezTo>
                    <a:pt x="4375" y="1708"/>
                    <a:pt x="4187" y="1153"/>
                    <a:pt x="3803" y="923"/>
                  </a:cubicBezTo>
                  <a:cubicBezTo>
                    <a:pt x="2650" y="330"/>
                    <a:pt x="1832" y="1"/>
                    <a:pt x="1259" y="1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3" name="Google Shape;25293;p32"/>
            <p:cNvSpPr/>
            <p:nvPr/>
          </p:nvSpPr>
          <p:spPr>
            <a:xfrm>
              <a:off x="4696300" y="1850025"/>
              <a:ext cx="156250" cy="372725"/>
            </a:xfrm>
            <a:custGeom>
              <a:avLst/>
              <a:gdLst/>
              <a:ahLst/>
              <a:cxnLst/>
              <a:rect l="l" t="t" r="r" b="b"/>
              <a:pathLst>
                <a:path w="6250" h="14909" extrusionOk="0">
                  <a:moveTo>
                    <a:pt x="1993" y="1"/>
                  </a:moveTo>
                  <a:cubicBezTo>
                    <a:pt x="1" y="2174"/>
                    <a:pt x="1993" y="3804"/>
                    <a:pt x="2627" y="5615"/>
                  </a:cubicBezTo>
                  <a:cubicBezTo>
                    <a:pt x="3261" y="7789"/>
                    <a:pt x="3261" y="9872"/>
                    <a:pt x="1178" y="11411"/>
                  </a:cubicBezTo>
                  <a:cubicBezTo>
                    <a:pt x="635" y="11773"/>
                    <a:pt x="635" y="12498"/>
                    <a:pt x="453" y="13041"/>
                  </a:cubicBezTo>
                  <a:lnTo>
                    <a:pt x="453" y="13675"/>
                  </a:lnTo>
                  <a:cubicBezTo>
                    <a:pt x="544" y="13630"/>
                    <a:pt x="657" y="13607"/>
                    <a:pt x="782" y="13607"/>
                  </a:cubicBezTo>
                  <a:cubicBezTo>
                    <a:pt x="906" y="13607"/>
                    <a:pt x="1042" y="13630"/>
                    <a:pt x="1178" y="13675"/>
                  </a:cubicBezTo>
                  <a:cubicBezTo>
                    <a:pt x="1269" y="13675"/>
                    <a:pt x="4257" y="14581"/>
                    <a:pt x="4347" y="14581"/>
                  </a:cubicBezTo>
                  <a:cubicBezTo>
                    <a:pt x="4454" y="14505"/>
                    <a:pt x="4555" y="14475"/>
                    <a:pt x="4653" y="14475"/>
                  </a:cubicBezTo>
                  <a:cubicBezTo>
                    <a:pt x="5025" y="14475"/>
                    <a:pt x="5348" y="14908"/>
                    <a:pt x="5715" y="14908"/>
                  </a:cubicBezTo>
                  <a:cubicBezTo>
                    <a:pt x="5828" y="14908"/>
                    <a:pt x="5945" y="14868"/>
                    <a:pt x="6068" y="14762"/>
                  </a:cubicBezTo>
                  <a:cubicBezTo>
                    <a:pt x="6159" y="14671"/>
                    <a:pt x="6249" y="14400"/>
                    <a:pt x="6249" y="14309"/>
                  </a:cubicBezTo>
                  <a:cubicBezTo>
                    <a:pt x="5072" y="10506"/>
                    <a:pt x="5344" y="6249"/>
                    <a:pt x="2989" y="2808"/>
                  </a:cubicBezTo>
                  <a:cubicBezTo>
                    <a:pt x="2808" y="2537"/>
                    <a:pt x="2989" y="2174"/>
                    <a:pt x="2989" y="1812"/>
                  </a:cubicBezTo>
                  <a:cubicBezTo>
                    <a:pt x="2989" y="1088"/>
                    <a:pt x="2627" y="363"/>
                    <a:pt x="1993" y="1"/>
                  </a:cubicBezTo>
                  <a:close/>
                </a:path>
              </a:pathLst>
            </a:custGeom>
            <a:solidFill>
              <a:srgbClr val="FDF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4" name="Google Shape;25294;p32"/>
            <p:cNvSpPr/>
            <p:nvPr/>
          </p:nvSpPr>
          <p:spPr>
            <a:xfrm>
              <a:off x="4467650" y="4668625"/>
              <a:ext cx="235475" cy="143450"/>
            </a:xfrm>
            <a:custGeom>
              <a:avLst/>
              <a:gdLst/>
              <a:ahLst/>
              <a:cxnLst/>
              <a:rect l="l" t="t" r="r" b="b"/>
              <a:pathLst>
                <a:path w="9419" h="5738" extrusionOk="0">
                  <a:moveTo>
                    <a:pt x="4166" y="1"/>
                  </a:moveTo>
                  <a:cubicBezTo>
                    <a:pt x="3894" y="1"/>
                    <a:pt x="3713" y="92"/>
                    <a:pt x="3532" y="273"/>
                  </a:cubicBezTo>
                  <a:cubicBezTo>
                    <a:pt x="2536" y="1178"/>
                    <a:pt x="1359" y="1812"/>
                    <a:pt x="0" y="2174"/>
                  </a:cubicBezTo>
                  <a:cubicBezTo>
                    <a:pt x="91" y="2446"/>
                    <a:pt x="91" y="2537"/>
                    <a:pt x="182" y="2627"/>
                  </a:cubicBezTo>
                  <a:cubicBezTo>
                    <a:pt x="363" y="2788"/>
                    <a:pt x="544" y="2846"/>
                    <a:pt x="725" y="2846"/>
                  </a:cubicBezTo>
                  <a:cubicBezTo>
                    <a:pt x="1196" y="2846"/>
                    <a:pt x="1667" y="2453"/>
                    <a:pt x="2138" y="2453"/>
                  </a:cubicBezTo>
                  <a:cubicBezTo>
                    <a:pt x="2301" y="2453"/>
                    <a:pt x="2464" y="2500"/>
                    <a:pt x="2627" y="2627"/>
                  </a:cubicBezTo>
                  <a:cubicBezTo>
                    <a:pt x="2627" y="4257"/>
                    <a:pt x="997" y="4619"/>
                    <a:pt x="363" y="5706"/>
                  </a:cubicBezTo>
                  <a:cubicBezTo>
                    <a:pt x="635" y="5727"/>
                    <a:pt x="903" y="5737"/>
                    <a:pt x="1167" y="5737"/>
                  </a:cubicBezTo>
                  <a:cubicBezTo>
                    <a:pt x="4327" y="5737"/>
                    <a:pt x="6911" y="4278"/>
                    <a:pt x="9418" y="2355"/>
                  </a:cubicBezTo>
                  <a:cubicBezTo>
                    <a:pt x="8513" y="1269"/>
                    <a:pt x="6973" y="1269"/>
                    <a:pt x="5796" y="635"/>
                  </a:cubicBezTo>
                  <a:cubicBezTo>
                    <a:pt x="5615" y="454"/>
                    <a:pt x="5343" y="363"/>
                    <a:pt x="5162" y="273"/>
                  </a:cubicBezTo>
                  <a:cubicBezTo>
                    <a:pt x="4800" y="92"/>
                    <a:pt x="4528" y="1"/>
                    <a:pt x="4166" y="1"/>
                  </a:cubicBezTo>
                  <a:close/>
                </a:path>
              </a:pathLst>
            </a:custGeom>
            <a:solidFill>
              <a:srgbClr val="F8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5" name="Google Shape;25295;p32"/>
            <p:cNvSpPr/>
            <p:nvPr/>
          </p:nvSpPr>
          <p:spPr>
            <a:xfrm>
              <a:off x="3050425" y="1505925"/>
              <a:ext cx="163025" cy="200600"/>
            </a:xfrm>
            <a:custGeom>
              <a:avLst/>
              <a:gdLst/>
              <a:ahLst/>
              <a:cxnLst/>
              <a:rect l="l" t="t" r="r" b="b"/>
              <a:pathLst>
                <a:path w="6521" h="8024" extrusionOk="0">
                  <a:moveTo>
                    <a:pt x="3804" y="0"/>
                  </a:moveTo>
                  <a:cubicBezTo>
                    <a:pt x="2536" y="2445"/>
                    <a:pt x="1268" y="4890"/>
                    <a:pt x="1" y="7245"/>
                  </a:cubicBezTo>
                  <a:cubicBezTo>
                    <a:pt x="514" y="7758"/>
                    <a:pt x="1209" y="7999"/>
                    <a:pt x="1893" y="7999"/>
                  </a:cubicBezTo>
                  <a:cubicBezTo>
                    <a:pt x="2174" y="7999"/>
                    <a:pt x="2453" y="7958"/>
                    <a:pt x="2717" y="7879"/>
                  </a:cubicBezTo>
                  <a:cubicBezTo>
                    <a:pt x="2937" y="7769"/>
                    <a:pt x="3124" y="7592"/>
                    <a:pt x="3358" y="7592"/>
                  </a:cubicBezTo>
                  <a:cubicBezTo>
                    <a:pt x="3510" y="7592"/>
                    <a:pt x="3681" y="7665"/>
                    <a:pt x="3894" y="7879"/>
                  </a:cubicBezTo>
                  <a:cubicBezTo>
                    <a:pt x="4017" y="7981"/>
                    <a:pt x="4130" y="8023"/>
                    <a:pt x="4235" y="8023"/>
                  </a:cubicBezTo>
                  <a:cubicBezTo>
                    <a:pt x="4592" y="8023"/>
                    <a:pt x="4841" y="7525"/>
                    <a:pt x="4981" y="7245"/>
                  </a:cubicBezTo>
                  <a:cubicBezTo>
                    <a:pt x="5253" y="6792"/>
                    <a:pt x="4981" y="6520"/>
                    <a:pt x="4619" y="6430"/>
                  </a:cubicBezTo>
                  <a:cubicBezTo>
                    <a:pt x="4581" y="6422"/>
                    <a:pt x="4541" y="6419"/>
                    <a:pt x="4499" y="6419"/>
                  </a:cubicBezTo>
                  <a:cubicBezTo>
                    <a:pt x="4290" y="6419"/>
                    <a:pt x="4040" y="6498"/>
                    <a:pt x="3861" y="6498"/>
                  </a:cubicBezTo>
                  <a:cubicBezTo>
                    <a:pt x="3645" y="6498"/>
                    <a:pt x="3532" y="6384"/>
                    <a:pt x="3713" y="5886"/>
                  </a:cubicBezTo>
                  <a:cubicBezTo>
                    <a:pt x="3908" y="5367"/>
                    <a:pt x="4242" y="4941"/>
                    <a:pt x="4716" y="4941"/>
                  </a:cubicBezTo>
                  <a:cubicBezTo>
                    <a:pt x="4903" y="4941"/>
                    <a:pt x="5112" y="5008"/>
                    <a:pt x="5343" y="5162"/>
                  </a:cubicBezTo>
                  <a:cubicBezTo>
                    <a:pt x="5706" y="5434"/>
                    <a:pt x="5977" y="5977"/>
                    <a:pt x="6521" y="6158"/>
                  </a:cubicBezTo>
                  <a:cubicBezTo>
                    <a:pt x="6340" y="3804"/>
                    <a:pt x="4619" y="2174"/>
                    <a:pt x="4347" y="0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6" name="Google Shape;25296;p32"/>
            <p:cNvSpPr/>
            <p:nvPr/>
          </p:nvSpPr>
          <p:spPr>
            <a:xfrm>
              <a:off x="3385500" y="1725525"/>
              <a:ext cx="187975" cy="291575"/>
            </a:xfrm>
            <a:custGeom>
              <a:avLst/>
              <a:gdLst/>
              <a:ahLst/>
              <a:cxnLst/>
              <a:rect l="l" t="t" r="r" b="b"/>
              <a:pathLst>
                <a:path w="7519" h="11663" extrusionOk="0">
                  <a:moveTo>
                    <a:pt x="1449" y="0"/>
                  </a:moveTo>
                  <a:cubicBezTo>
                    <a:pt x="996" y="362"/>
                    <a:pt x="543" y="634"/>
                    <a:pt x="0" y="634"/>
                  </a:cubicBezTo>
                  <a:cubicBezTo>
                    <a:pt x="1721" y="4438"/>
                    <a:pt x="3803" y="8060"/>
                    <a:pt x="6158" y="11501"/>
                  </a:cubicBezTo>
                  <a:cubicBezTo>
                    <a:pt x="6467" y="11611"/>
                    <a:pt x="6711" y="11662"/>
                    <a:pt x="6898" y="11662"/>
                  </a:cubicBezTo>
                  <a:cubicBezTo>
                    <a:pt x="7482" y="11662"/>
                    <a:pt x="7519" y="11168"/>
                    <a:pt x="7245" y="10414"/>
                  </a:cubicBezTo>
                  <a:cubicBezTo>
                    <a:pt x="6248" y="6792"/>
                    <a:pt x="3622" y="4075"/>
                    <a:pt x="2173" y="725"/>
                  </a:cubicBezTo>
                  <a:cubicBezTo>
                    <a:pt x="2083" y="453"/>
                    <a:pt x="1721" y="272"/>
                    <a:pt x="1449" y="0"/>
                  </a:cubicBezTo>
                  <a:close/>
                </a:path>
              </a:pathLst>
            </a:custGeom>
            <a:solidFill>
              <a:srgbClr val="EF8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7" name="Google Shape;25297;p32"/>
            <p:cNvSpPr/>
            <p:nvPr/>
          </p:nvSpPr>
          <p:spPr>
            <a:xfrm>
              <a:off x="4811775" y="4058875"/>
              <a:ext cx="237725" cy="166500"/>
            </a:xfrm>
            <a:custGeom>
              <a:avLst/>
              <a:gdLst/>
              <a:ahLst/>
              <a:cxnLst/>
              <a:rect l="l" t="t" r="r" b="b"/>
              <a:pathLst>
                <a:path w="9509" h="6660" extrusionOk="0">
                  <a:moveTo>
                    <a:pt x="8874" y="1"/>
                  </a:moveTo>
                  <a:cubicBezTo>
                    <a:pt x="7797" y="1"/>
                    <a:pt x="7062" y="1069"/>
                    <a:pt x="6067" y="1299"/>
                  </a:cubicBezTo>
                  <a:cubicBezTo>
                    <a:pt x="4075" y="1933"/>
                    <a:pt x="1811" y="2023"/>
                    <a:pt x="272" y="3925"/>
                  </a:cubicBezTo>
                  <a:cubicBezTo>
                    <a:pt x="815" y="4740"/>
                    <a:pt x="0" y="5555"/>
                    <a:pt x="272" y="6370"/>
                  </a:cubicBezTo>
                  <a:cubicBezTo>
                    <a:pt x="546" y="6566"/>
                    <a:pt x="854" y="6660"/>
                    <a:pt x="1159" y="6660"/>
                  </a:cubicBezTo>
                  <a:cubicBezTo>
                    <a:pt x="1560" y="6660"/>
                    <a:pt x="1956" y="6497"/>
                    <a:pt x="2264" y="6189"/>
                  </a:cubicBezTo>
                  <a:cubicBezTo>
                    <a:pt x="2717" y="6098"/>
                    <a:pt x="3170" y="6098"/>
                    <a:pt x="3351" y="5646"/>
                  </a:cubicBezTo>
                  <a:cubicBezTo>
                    <a:pt x="4619" y="5012"/>
                    <a:pt x="6067" y="4831"/>
                    <a:pt x="7245" y="4016"/>
                  </a:cubicBezTo>
                  <a:cubicBezTo>
                    <a:pt x="7788" y="3563"/>
                    <a:pt x="8331" y="2929"/>
                    <a:pt x="8875" y="2386"/>
                  </a:cubicBezTo>
                  <a:cubicBezTo>
                    <a:pt x="9237" y="1661"/>
                    <a:pt x="9418" y="937"/>
                    <a:pt x="9509" y="122"/>
                  </a:cubicBezTo>
                  <a:cubicBezTo>
                    <a:pt x="9283" y="37"/>
                    <a:pt x="9073" y="1"/>
                    <a:pt x="8874" y="1"/>
                  </a:cubicBezTo>
                  <a:close/>
                </a:path>
              </a:pathLst>
            </a:custGeom>
            <a:solidFill>
              <a:srgbClr val="EE8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8" name="Google Shape;25298;p32"/>
            <p:cNvSpPr/>
            <p:nvPr/>
          </p:nvSpPr>
          <p:spPr>
            <a:xfrm>
              <a:off x="3980900" y="5157075"/>
              <a:ext cx="108700" cy="183975"/>
            </a:xfrm>
            <a:custGeom>
              <a:avLst/>
              <a:gdLst/>
              <a:ahLst/>
              <a:cxnLst/>
              <a:rect l="l" t="t" r="r" b="b"/>
              <a:pathLst>
                <a:path w="4348" h="7359" extrusionOk="0">
                  <a:moveTo>
                    <a:pt x="2174" y="1"/>
                  </a:moveTo>
                  <a:cubicBezTo>
                    <a:pt x="2083" y="1"/>
                    <a:pt x="1993" y="69"/>
                    <a:pt x="1902" y="205"/>
                  </a:cubicBezTo>
                  <a:cubicBezTo>
                    <a:pt x="1812" y="295"/>
                    <a:pt x="1699" y="340"/>
                    <a:pt x="1597" y="340"/>
                  </a:cubicBezTo>
                  <a:cubicBezTo>
                    <a:pt x="1495" y="340"/>
                    <a:pt x="1404" y="295"/>
                    <a:pt x="1359" y="205"/>
                  </a:cubicBezTo>
                  <a:lnTo>
                    <a:pt x="272" y="205"/>
                  </a:lnTo>
                  <a:cubicBezTo>
                    <a:pt x="1" y="1291"/>
                    <a:pt x="1" y="2468"/>
                    <a:pt x="182" y="3646"/>
                  </a:cubicBezTo>
                  <a:cubicBezTo>
                    <a:pt x="725" y="7087"/>
                    <a:pt x="725" y="7087"/>
                    <a:pt x="3804" y="7359"/>
                  </a:cubicBezTo>
                  <a:cubicBezTo>
                    <a:pt x="4347" y="4732"/>
                    <a:pt x="4166" y="4008"/>
                    <a:pt x="2446" y="205"/>
                  </a:cubicBezTo>
                  <a:cubicBezTo>
                    <a:pt x="2355" y="69"/>
                    <a:pt x="2265" y="1"/>
                    <a:pt x="2174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9" name="Google Shape;25299;p32"/>
            <p:cNvSpPr/>
            <p:nvPr/>
          </p:nvSpPr>
          <p:spPr>
            <a:xfrm>
              <a:off x="4537825" y="1644750"/>
              <a:ext cx="151725" cy="143975"/>
            </a:xfrm>
            <a:custGeom>
              <a:avLst/>
              <a:gdLst/>
              <a:ahLst/>
              <a:cxnLst/>
              <a:rect l="l" t="t" r="r" b="b"/>
              <a:pathLst>
                <a:path w="6069" h="5759" extrusionOk="0">
                  <a:moveTo>
                    <a:pt x="2326" y="0"/>
                  </a:moveTo>
                  <a:cubicBezTo>
                    <a:pt x="1488" y="0"/>
                    <a:pt x="662" y="402"/>
                    <a:pt x="182" y="1148"/>
                  </a:cubicBezTo>
                  <a:cubicBezTo>
                    <a:pt x="816" y="2054"/>
                    <a:pt x="1" y="2960"/>
                    <a:pt x="182" y="3865"/>
                  </a:cubicBezTo>
                  <a:cubicBezTo>
                    <a:pt x="453" y="4046"/>
                    <a:pt x="906" y="4227"/>
                    <a:pt x="997" y="4499"/>
                  </a:cubicBezTo>
                  <a:cubicBezTo>
                    <a:pt x="1153" y="5488"/>
                    <a:pt x="1578" y="5759"/>
                    <a:pt x="2118" y="5759"/>
                  </a:cubicBezTo>
                  <a:cubicBezTo>
                    <a:pt x="2518" y="5759"/>
                    <a:pt x="2980" y="5611"/>
                    <a:pt x="3442" y="5495"/>
                  </a:cubicBezTo>
                  <a:cubicBezTo>
                    <a:pt x="5344" y="5495"/>
                    <a:pt x="5253" y="3684"/>
                    <a:pt x="6068" y="2778"/>
                  </a:cubicBezTo>
                  <a:lnTo>
                    <a:pt x="3985" y="605"/>
                  </a:lnTo>
                  <a:cubicBezTo>
                    <a:pt x="3501" y="196"/>
                    <a:pt x="2911" y="0"/>
                    <a:pt x="2326" y="0"/>
                  </a:cubicBezTo>
                  <a:close/>
                </a:path>
              </a:pathLst>
            </a:custGeom>
            <a:solidFill>
              <a:srgbClr val="F9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0" name="Google Shape;25300;p32"/>
            <p:cNvSpPr/>
            <p:nvPr/>
          </p:nvSpPr>
          <p:spPr>
            <a:xfrm>
              <a:off x="4501600" y="2189625"/>
              <a:ext cx="221900" cy="258600"/>
            </a:xfrm>
            <a:custGeom>
              <a:avLst/>
              <a:gdLst/>
              <a:ahLst/>
              <a:cxnLst/>
              <a:rect l="l" t="t" r="r" b="b"/>
              <a:pathLst>
                <a:path w="8876" h="10344" extrusionOk="0">
                  <a:moveTo>
                    <a:pt x="8151" y="1"/>
                  </a:moveTo>
                  <a:lnTo>
                    <a:pt x="8151" y="1"/>
                  </a:lnTo>
                  <a:cubicBezTo>
                    <a:pt x="5253" y="3261"/>
                    <a:pt x="2627" y="6792"/>
                    <a:pt x="1" y="10324"/>
                  </a:cubicBezTo>
                  <a:cubicBezTo>
                    <a:pt x="126" y="10337"/>
                    <a:pt x="252" y="10344"/>
                    <a:pt x="377" y="10344"/>
                  </a:cubicBezTo>
                  <a:cubicBezTo>
                    <a:pt x="1966" y="10344"/>
                    <a:pt x="3482" y="9300"/>
                    <a:pt x="3985" y="7788"/>
                  </a:cubicBezTo>
                  <a:cubicBezTo>
                    <a:pt x="4257" y="6973"/>
                    <a:pt x="4800" y="6158"/>
                    <a:pt x="5434" y="5615"/>
                  </a:cubicBezTo>
                  <a:cubicBezTo>
                    <a:pt x="6340" y="4710"/>
                    <a:pt x="7970" y="4528"/>
                    <a:pt x="8423" y="3532"/>
                  </a:cubicBezTo>
                  <a:cubicBezTo>
                    <a:pt x="8875" y="2446"/>
                    <a:pt x="7608" y="1268"/>
                    <a:pt x="8151" y="1"/>
                  </a:cubicBezTo>
                  <a:close/>
                </a:path>
              </a:pathLst>
            </a:custGeom>
            <a:solidFill>
              <a:srgbClr val="FDF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1" name="Google Shape;25301;p32"/>
            <p:cNvSpPr/>
            <p:nvPr/>
          </p:nvSpPr>
          <p:spPr>
            <a:xfrm>
              <a:off x="4644225" y="1795700"/>
              <a:ext cx="129075" cy="203775"/>
            </a:xfrm>
            <a:custGeom>
              <a:avLst/>
              <a:gdLst/>
              <a:ahLst/>
              <a:cxnLst/>
              <a:rect l="l" t="t" r="r" b="b"/>
              <a:pathLst>
                <a:path w="5163" h="8151" extrusionOk="0">
                  <a:moveTo>
                    <a:pt x="2536" y="1"/>
                  </a:moveTo>
                  <a:cubicBezTo>
                    <a:pt x="1450" y="453"/>
                    <a:pt x="544" y="1359"/>
                    <a:pt x="91" y="2536"/>
                  </a:cubicBezTo>
                  <a:cubicBezTo>
                    <a:pt x="91" y="2717"/>
                    <a:pt x="91" y="2989"/>
                    <a:pt x="273" y="3170"/>
                  </a:cubicBezTo>
                  <a:lnTo>
                    <a:pt x="816" y="4347"/>
                  </a:lnTo>
                  <a:cubicBezTo>
                    <a:pt x="544" y="5343"/>
                    <a:pt x="1721" y="5434"/>
                    <a:pt x="2084" y="6158"/>
                  </a:cubicBezTo>
                  <a:cubicBezTo>
                    <a:pt x="1934" y="6137"/>
                    <a:pt x="1784" y="6126"/>
                    <a:pt x="1636" y="6126"/>
                  </a:cubicBezTo>
                  <a:cubicBezTo>
                    <a:pt x="1156" y="6126"/>
                    <a:pt x="688" y="6244"/>
                    <a:pt x="273" y="6521"/>
                  </a:cubicBezTo>
                  <a:lnTo>
                    <a:pt x="273" y="7064"/>
                  </a:lnTo>
                  <a:cubicBezTo>
                    <a:pt x="1" y="7336"/>
                    <a:pt x="1" y="7879"/>
                    <a:pt x="273" y="8151"/>
                  </a:cubicBezTo>
                  <a:cubicBezTo>
                    <a:pt x="906" y="8151"/>
                    <a:pt x="1450" y="7970"/>
                    <a:pt x="1903" y="7607"/>
                  </a:cubicBezTo>
                  <a:cubicBezTo>
                    <a:pt x="2265" y="7607"/>
                    <a:pt x="2265" y="7970"/>
                    <a:pt x="2446" y="8151"/>
                  </a:cubicBezTo>
                  <a:lnTo>
                    <a:pt x="2989" y="8151"/>
                  </a:lnTo>
                  <a:cubicBezTo>
                    <a:pt x="3714" y="7788"/>
                    <a:pt x="4529" y="8151"/>
                    <a:pt x="5163" y="7607"/>
                  </a:cubicBezTo>
                  <a:cubicBezTo>
                    <a:pt x="5072" y="6973"/>
                    <a:pt x="4891" y="6430"/>
                    <a:pt x="4438" y="5977"/>
                  </a:cubicBezTo>
                  <a:cubicBezTo>
                    <a:pt x="3623" y="4891"/>
                    <a:pt x="3442" y="3442"/>
                    <a:pt x="4076" y="2264"/>
                  </a:cubicBezTo>
                  <a:cubicBezTo>
                    <a:pt x="3261" y="1631"/>
                    <a:pt x="3352" y="453"/>
                    <a:pt x="2536" y="1"/>
                  </a:cubicBezTo>
                  <a:close/>
                </a:path>
              </a:pathLst>
            </a:custGeom>
            <a:solidFill>
              <a:srgbClr val="F8F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2" name="Google Shape;25302;p32"/>
            <p:cNvSpPr/>
            <p:nvPr/>
          </p:nvSpPr>
          <p:spPr>
            <a:xfrm>
              <a:off x="2844400" y="3208400"/>
              <a:ext cx="240000" cy="218400"/>
            </a:xfrm>
            <a:custGeom>
              <a:avLst/>
              <a:gdLst/>
              <a:ahLst/>
              <a:cxnLst/>
              <a:rect l="l" t="t" r="r" b="b"/>
              <a:pathLst>
                <a:path w="9600" h="8736" extrusionOk="0">
                  <a:moveTo>
                    <a:pt x="7698" y="0"/>
                  </a:moveTo>
                  <a:lnTo>
                    <a:pt x="7698" y="0"/>
                  </a:lnTo>
                  <a:cubicBezTo>
                    <a:pt x="8785" y="2445"/>
                    <a:pt x="7789" y="4619"/>
                    <a:pt x="6521" y="6611"/>
                  </a:cubicBezTo>
                  <a:cubicBezTo>
                    <a:pt x="6179" y="7149"/>
                    <a:pt x="5863" y="7396"/>
                    <a:pt x="5531" y="7396"/>
                  </a:cubicBezTo>
                  <a:cubicBezTo>
                    <a:pt x="5248" y="7396"/>
                    <a:pt x="4953" y="7216"/>
                    <a:pt x="4619" y="6883"/>
                  </a:cubicBezTo>
                  <a:cubicBezTo>
                    <a:pt x="3442" y="5874"/>
                    <a:pt x="1954" y="5334"/>
                    <a:pt x="442" y="5334"/>
                  </a:cubicBezTo>
                  <a:cubicBezTo>
                    <a:pt x="325" y="5334"/>
                    <a:pt x="208" y="5337"/>
                    <a:pt x="91" y="5343"/>
                  </a:cubicBezTo>
                  <a:lnTo>
                    <a:pt x="1" y="5524"/>
                  </a:lnTo>
                  <a:cubicBezTo>
                    <a:pt x="725" y="8603"/>
                    <a:pt x="3442" y="8332"/>
                    <a:pt x="5706" y="8694"/>
                  </a:cubicBezTo>
                  <a:cubicBezTo>
                    <a:pt x="5901" y="8722"/>
                    <a:pt x="6087" y="8735"/>
                    <a:pt x="6265" y="8735"/>
                  </a:cubicBezTo>
                  <a:cubicBezTo>
                    <a:pt x="7823" y="8735"/>
                    <a:pt x="8731" y="7693"/>
                    <a:pt x="9057" y="6068"/>
                  </a:cubicBezTo>
                  <a:cubicBezTo>
                    <a:pt x="9147" y="5615"/>
                    <a:pt x="9057" y="5253"/>
                    <a:pt x="8875" y="4891"/>
                  </a:cubicBezTo>
                  <a:cubicBezTo>
                    <a:pt x="9600" y="2898"/>
                    <a:pt x="9419" y="1268"/>
                    <a:pt x="7698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3" name="Google Shape;25303;p32"/>
            <p:cNvSpPr/>
            <p:nvPr/>
          </p:nvSpPr>
          <p:spPr>
            <a:xfrm>
              <a:off x="4827625" y="2864275"/>
              <a:ext cx="147175" cy="173225"/>
            </a:xfrm>
            <a:custGeom>
              <a:avLst/>
              <a:gdLst/>
              <a:ahLst/>
              <a:cxnLst/>
              <a:rect l="l" t="t" r="r" b="b"/>
              <a:pathLst>
                <a:path w="5887" h="6929" extrusionOk="0">
                  <a:moveTo>
                    <a:pt x="4890" y="1"/>
                  </a:moveTo>
                  <a:cubicBezTo>
                    <a:pt x="2717" y="1087"/>
                    <a:pt x="996" y="2899"/>
                    <a:pt x="0" y="5072"/>
                  </a:cubicBezTo>
                  <a:cubicBezTo>
                    <a:pt x="634" y="5525"/>
                    <a:pt x="1177" y="6159"/>
                    <a:pt x="1540" y="6792"/>
                  </a:cubicBezTo>
                  <a:cubicBezTo>
                    <a:pt x="1630" y="6883"/>
                    <a:pt x="1743" y="6928"/>
                    <a:pt x="1856" y="6928"/>
                  </a:cubicBezTo>
                  <a:cubicBezTo>
                    <a:pt x="1970" y="6928"/>
                    <a:pt x="2083" y="6883"/>
                    <a:pt x="2173" y="6792"/>
                  </a:cubicBezTo>
                  <a:cubicBezTo>
                    <a:pt x="2898" y="5344"/>
                    <a:pt x="3985" y="4166"/>
                    <a:pt x="5433" y="3442"/>
                  </a:cubicBezTo>
                  <a:cubicBezTo>
                    <a:pt x="5433" y="3261"/>
                    <a:pt x="5524" y="3080"/>
                    <a:pt x="5524" y="2989"/>
                  </a:cubicBezTo>
                  <a:cubicBezTo>
                    <a:pt x="5615" y="2808"/>
                    <a:pt x="5796" y="2627"/>
                    <a:pt x="5886" y="2355"/>
                  </a:cubicBezTo>
                  <a:lnTo>
                    <a:pt x="5433" y="91"/>
                  </a:lnTo>
                  <a:cubicBezTo>
                    <a:pt x="5252" y="91"/>
                    <a:pt x="5071" y="91"/>
                    <a:pt x="4890" y="1"/>
                  </a:cubicBezTo>
                  <a:close/>
                </a:path>
              </a:pathLst>
            </a:custGeom>
            <a:solidFill>
              <a:srgbClr val="EF8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4" name="Google Shape;25304;p32"/>
            <p:cNvSpPr/>
            <p:nvPr/>
          </p:nvSpPr>
          <p:spPr>
            <a:xfrm>
              <a:off x="4288800" y="2771450"/>
              <a:ext cx="176600" cy="149450"/>
            </a:xfrm>
            <a:custGeom>
              <a:avLst/>
              <a:gdLst/>
              <a:ahLst/>
              <a:cxnLst/>
              <a:rect l="l" t="t" r="r" b="b"/>
              <a:pathLst>
                <a:path w="7064" h="5978" extrusionOk="0">
                  <a:moveTo>
                    <a:pt x="5253" y="1"/>
                  </a:moveTo>
                  <a:cubicBezTo>
                    <a:pt x="3804" y="1540"/>
                    <a:pt x="1630" y="2446"/>
                    <a:pt x="363" y="4348"/>
                  </a:cubicBezTo>
                  <a:cubicBezTo>
                    <a:pt x="0" y="5434"/>
                    <a:pt x="815" y="5615"/>
                    <a:pt x="1449" y="5978"/>
                  </a:cubicBezTo>
                  <a:cubicBezTo>
                    <a:pt x="2808" y="4981"/>
                    <a:pt x="4166" y="3985"/>
                    <a:pt x="5524" y="2899"/>
                  </a:cubicBezTo>
                  <a:cubicBezTo>
                    <a:pt x="6068" y="2446"/>
                    <a:pt x="6883" y="2084"/>
                    <a:pt x="7064" y="1178"/>
                  </a:cubicBezTo>
                  <a:cubicBezTo>
                    <a:pt x="6611" y="544"/>
                    <a:pt x="5977" y="182"/>
                    <a:pt x="5253" y="1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5" name="Google Shape;25305;p32"/>
            <p:cNvSpPr/>
            <p:nvPr/>
          </p:nvSpPr>
          <p:spPr>
            <a:xfrm>
              <a:off x="2717625" y="2271125"/>
              <a:ext cx="106425" cy="180425"/>
            </a:xfrm>
            <a:custGeom>
              <a:avLst/>
              <a:gdLst/>
              <a:ahLst/>
              <a:cxnLst/>
              <a:rect l="l" t="t" r="r" b="b"/>
              <a:pathLst>
                <a:path w="4257" h="7217" extrusionOk="0">
                  <a:moveTo>
                    <a:pt x="1359" y="1"/>
                  </a:moveTo>
                  <a:cubicBezTo>
                    <a:pt x="544" y="725"/>
                    <a:pt x="725" y="1902"/>
                    <a:pt x="91" y="2717"/>
                  </a:cubicBezTo>
                  <a:cubicBezTo>
                    <a:pt x="1" y="4257"/>
                    <a:pt x="1087" y="5344"/>
                    <a:pt x="1902" y="6521"/>
                  </a:cubicBezTo>
                  <a:cubicBezTo>
                    <a:pt x="2083" y="6702"/>
                    <a:pt x="2265" y="6883"/>
                    <a:pt x="2446" y="7064"/>
                  </a:cubicBezTo>
                  <a:cubicBezTo>
                    <a:pt x="2609" y="7173"/>
                    <a:pt x="2773" y="7217"/>
                    <a:pt x="2934" y="7217"/>
                  </a:cubicBezTo>
                  <a:cubicBezTo>
                    <a:pt x="3308" y="7217"/>
                    <a:pt x="3669" y="6982"/>
                    <a:pt x="3985" y="6792"/>
                  </a:cubicBezTo>
                  <a:cubicBezTo>
                    <a:pt x="4166" y="6611"/>
                    <a:pt x="4257" y="6430"/>
                    <a:pt x="4257" y="6159"/>
                  </a:cubicBezTo>
                  <a:cubicBezTo>
                    <a:pt x="4076" y="5525"/>
                    <a:pt x="3895" y="4891"/>
                    <a:pt x="3532" y="4347"/>
                  </a:cubicBezTo>
                  <a:cubicBezTo>
                    <a:pt x="3170" y="4076"/>
                    <a:pt x="3261" y="3532"/>
                    <a:pt x="2989" y="3170"/>
                  </a:cubicBezTo>
                  <a:cubicBezTo>
                    <a:pt x="2717" y="1993"/>
                    <a:pt x="2174" y="906"/>
                    <a:pt x="1359" y="1"/>
                  </a:cubicBezTo>
                  <a:close/>
                </a:path>
              </a:pathLst>
            </a:custGeom>
            <a:solidFill>
              <a:srgbClr val="EE8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6" name="Google Shape;25306;p32"/>
            <p:cNvSpPr/>
            <p:nvPr/>
          </p:nvSpPr>
          <p:spPr>
            <a:xfrm>
              <a:off x="4596700" y="1714200"/>
              <a:ext cx="115475" cy="151700"/>
            </a:xfrm>
            <a:custGeom>
              <a:avLst/>
              <a:gdLst/>
              <a:ahLst/>
              <a:cxnLst/>
              <a:rect l="l" t="t" r="r" b="b"/>
              <a:pathLst>
                <a:path w="4619" h="6068" extrusionOk="0">
                  <a:moveTo>
                    <a:pt x="3804" y="0"/>
                  </a:moveTo>
                  <a:cubicBezTo>
                    <a:pt x="3079" y="91"/>
                    <a:pt x="2445" y="634"/>
                    <a:pt x="2264" y="1359"/>
                  </a:cubicBezTo>
                  <a:cubicBezTo>
                    <a:pt x="2174" y="1993"/>
                    <a:pt x="1721" y="2536"/>
                    <a:pt x="1177" y="2808"/>
                  </a:cubicBezTo>
                  <a:cubicBezTo>
                    <a:pt x="1177" y="3713"/>
                    <a:pt x="0" y="3985"/>
                    <a:pt x="0" y="4891"/>
                  </a:cubicBezTo>
                  <a:cubicBezTo>
                    <a:pt x="362" y="5977"/>
                    <a:pt x="1359" y="6068"/>
                    <a:pt x="2264" y="6068"/>
                  </a:cubicBezTo>
                  <a:cubicBezTo>
                    <a:pt x="3170" y="5253"/>
                    <a:pt x="3894" y="4257"/>
                    <a:pt x="4437" y="3261"/>
                  </a:cubicBezTo>
                  <a:cubicBezTo>
                    <a:pt x="3622" y="2536"/>
                    <a:pt x="4619" y="1721"/>
                    <a:pt x="4347" y="1087"/>
                  </a:cubicBezTo>
                  <a:cubicBezTo>
                    <a:pt x="4166" y="815"/>
                    <a:pt x="4166" y="363"/>
                    <a:pt x="3894" y="182"/>
                  </a:cubicBezTo>
                  <a:lnTo>
                    <a:pt x="3804" y="0"/>
                  </a:lnTo>
                  <a:close/>
                </a:path>
              </a:pathLst>
            </a:custGeom>
            <a:solidFill>
              <a:srgbClr val="F2A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7" name="Google Shape;25307;p32"/>
            <p:cNvSpPr/>
            <p:nvPr/>
          </p:nvSpPr>
          <p:spPr>
            <a:xfrm>
              <a:off x="3002875" y="1721000"/>
              <a:ext cx="163025" cy="120000"/>
            </a:xfrm>
            <a:custGeom>
              <a:avLst/>
              <a:gdLst/>
              <a:ahLst/>
              <a:cxnLst/>
              <a:rect l="l" t="t" r="r" b="b"/>
              <a:pathLst>
                <a:path w="6521" h="4800" extrusionOk="0">
                  <a:moveTo>
                    <a:pt x="4529" y="0"/>
                  </a:moveTo>
                  <a:cubicBezTo>
                    <a:pt x="4166" y="91"/>
                    <a:pt x="3804" y="181"/>
                    <a:pt x="3533" y="362"/>
                  </a:cubicBezTo>
                  <a:cubicBezTo>
                    <a:pt x="2793" y="362"/>
                    <a:pt x="2153" y="1012"/>
                    <a:pt x="1464" y="1012"/>
                  </a:cubicBezTo>
                  <a:cubicBezTo>
                    <a:pt x="1226" y="1012"/>
                    <a:pt x="981" y="934"/>
                    <a:pt x="725" y="725"/>
                  </a:cubicBezTo>
                  <a:cubicBezTo>
                    <a:pt x="363" y="996"/>
                    <a:pt x="182" y="1449"/>
                    <a:pt x="272" y="1902"/>
                  </a:cubicBezTo>
                  <a:cubicBezTo>
                    <a:pt x="1" y="2445"/>
                    <a:pt x="363" y="2807"/>
                    <a:pt x="816" y="3170"/>
                  </a:cubicBezTo>
                  <a:cubicBezTo>
                    <a:pt x="2084" y="3170"/>
                    <a:pt x="3351" y="3804"/>
                    <a:pt x="4166" y="4800"/>
                  </a:cubicBezTo>
                  <a:cubicBezTo>
                    <a:pt x="5706" y="4437"/>
                    <a:pt x="5525" y="2898"/>
                    <a:pt x="5978" y="1902"/>
                  </a:cubicBezTo>
                  <a:cubicBezTo>
                    <a:pt x="6159" y="1540"/>
                    <a:pt x="6340" y="1268"/>
                    <a:pt x="6430" y="906"/>
                  </a:cubicBezTo>
                  <a:cubicBezTo>
                    <a:pt x="6521" y="634"/>
                    <a:pt x="6430" y="453"/>
                    <a:pt x="6249" y="272"/>
                  </a:cubicBezTo>
                  <a:lnTo>
                    <a:pt x="5163" y="272"/>
                  </a:lnTo>
                  <a:cubicBezTo>
                    <a:pt x="4981" y="91"/>
                    <a:pt x="4710" y="0"/>
                    <a:pt x="4529" y="0"/>
                  </a:cubicBezTo>
                  <a:close/>
                </a:path>
              </a:pathLst>
            </a:custGeom>
            <a:solidFill>
              <a:srgbClr val="FAF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8" name="Google Shape;25308;p32"/>
            <p:cNvSpPr/>
            <p:nvPr/>
          </p:nvSpPr>
          <p:spPr>
            <a:xfrm>
              <a:off x="4515200" y="1485550"/>
              <a:ext cx="114225" cy="134650"/>
            </a:xfrm>
            <a:custGeom>
              <a:avLst/>
              <a:gdLst/>
              <a:ahLst/>
              <a:cxnLst/>
              <a:rect l="l" t="t" r="r" b="b"/>
              <a:pathLst>
                <a:path w="4569" h="5386" extrusionOk="0">
                  <a:moveTo>
                    <a:pt x="543" y="0"/>
                  </a:moveTo>
                  <a:lnTo>
                    <a:pt x="543" y="1540"/>
                  </a:lnTo>
                  <a:cubicBezTo>
                    <a:pt x="272" y="2717"/>
                    <a:pt x="0" y="3713"/>
                    <a:pt x="1540" y="4075"/>
                  </a:cubicBezTo>
                  <a:cubicBezTo>
                    <a:pt x="2355" y="4347"/>
                    <a:pt x="3079" y="4800"/>
                    <a:pt x="3804" y="5343"/>
                  </a:cubicBezTo>
                  <a:cubicBezTo>
                    <a:pt x="3928" y="5368"/>
                    <a:pt x="4045" y="5386"/>
                    <a:pt x="4146" y="5386"/>
                  </a:cubicBezTo>
                  <a:cubicBezTo>
                    <a:pt x="4414" y="5386"/>
                    <a:pt x="4569" y="5260"/>
                    <a:pt x="4437" y="4800"/>
                  </a:cubicBezTo>
                  <a:cubicBezTo>
                    <a:pt x="3804" y="3894"/>
                    <a:pt x="3985" y="2536"/>
                    <a:pt x="2807" y="2083"/>
                  </a:cubicBezTo>
                  <a:cubicBezTo>
                    <a:pt x="2632" y="2120"/>
                    <a:pt x="2475" y="2137"/>
                    <a:pt x="2334" y="2137"/>
                  </a:cubicBezTo>
                  <a:cubicBezTo>
                    <a:pt x="1098" y="2137"/>
                    <a:pt x="1113" y="813"/>
                    <a:pt x="543" y="0"/>
                  </a:cubicBezTo>
                  <a:close/>
                </a:path>
              </a:pathLst>
            </a:custGeom>
            <a:solidFill>
              <a:srgbClr val="FAF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9" name="Google Shape;25309;p32"/>
            <p:cNvSpPr/>
            <p:nvPr/>
          </p:nvSpPr>
          <p:spPr>
            <a:xfrm>
              <a:off x="2858000" y="1999450"/>
              <a:ext cx="104150" cy="82450"/>
            </a:xfrm>
            <a:custGeom>
              <a:avLst/>
              <a:gdLst/>
              <a:ahLst/>
              <a:cxnLst/>
              <a:rect l="l" t="t" r="r" b="b"/>
              <a:pathLst>
                <a:path w="4166" h="3298" extrusionOk="0">
                  <a:moveTo>
                    <a:pt x="1087" y="1"/>
                  </a:moveTo>
                  <a:lnTo>
                    <a:pt x="634" y="544"/>
                  </a:lnTo>
                  <a:cubicBezTo>
                    <a:pt x="91" y="997"/>
                    <a:pt x="634" y="1812"/>
                    <a:pt x="0" y="2174"/>
                  </a:cubicBezTo>
                  <a:cubicBezTo>
                    <a:pt x="771" y="3009"/>
                    <a:pt x="1679" y="3298"/>
                    <a:pt x="2691" y="3298"/>
                  </a:cubicBezTo>
                  <a:cubicBezTo>
                    <a:pt x="3105" y="3298"/>
                    <a:pt x="3537" y="3249"/>
                    <a:pt x="3985" y="3170"/>
                  </a:cubicBezTo>
                  <a:cubicBezTo>
                    <a:pt x="3260" y="2446"/>
                    <a:pt x="4166" y="1721"/>
                    <a:pt x="3713" y="1269"/>
                  </a:cubicBezTo>
                  <a:cubicBezTo>
                    <a:pt x="3351" y="725"/>
                    <a:pt x="2445" y="635"/>
                    <a:pt x="1811" y="363"/>
                  </a:cubicBezTo>
                  <a:lnTo>
                    <a:pt x="1087" y="1"/>
                  </a:lnTo>
                  <a:close/>
                </a:path>
              </a:pathLst>
            </a:custGeom>
            <a:solidFill>
              <a:srgbClr val="FAF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0" name="Google Shape;25310;p32"/>
            <p:cNvSpPr/>
            <p:nvPr/>
          </p:nvSpPr>
          <p:spPr>
            <a:xfrm>
              <a:off x="4517450" y="1605525"/>
              <a:ext cx="126800" cy="67950"/>
            </a:xfrm>
            <a:custGeom>
              <a:avLst/>
              <a:gdLst/>
              <a:ahLst/>
              <a:cxnLst/>
              <a:rect l="l" t="t" r="r" b="b"/>
              <a:pathLst>
                <a:path w="5072" h="2718" extrusionOk="0">
                  <a:moveTo>
                    <a:pt x="4347" y="1"/>
                  </a:moveTo>
                  <a:lnTo>
                    <a:pt x="3714" y="544"/>
                  </a:lnTo>
                  <a:lnTo>
                    <a:pt x="1812" y="544"/>
                  </a:lnTo>
                  <a:cubicBezTo>
                    <a:pt x="91" y="725"/>
                    <a:pt x="1" y="906"/>
                    <a:pt x="997" y="2717"/>
                  </a:cubicBezTo>
                  <a:cubicBezTo>
                    <a:pt x="2053" y="2340"/>
                    <a:pt x="3110" y="2151"/>
                    <a:pt x="4166" y="2151"/>
                  </a:cubicBezTo>
                  <a:cubicBezTo>
                    <a:pt x="4378" y="2151"/>
                    <a:pt x="4589" y="2159"/>
                    <a:pt x="4800" y="2174"/>
                  </a:cubicBezTo>
                  <a:cubicBezTo>
                    <a:pt x="4800" y="1450"/>
                    <a:pt x="5072" y="635"/>
                    <a:pt x="4347" y="1"/>
                  </a:cubicBezTo>
                  <a:close/>
                </a:path>
              </a:pathLst>
            </a:custGeom>
            <a:solidFill>
              <a:srgbClr val="FAF6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1" name="Google Shape;25311;p32"/>
            <p:cNvSpPr/>
            <p:nvPr/>
          </p:nvSpPr>
          <p:spPr>
            <a:xfrm>
              <a:off x="2778750" y="4750800"/>
              <a:ext cx="142650" cy="65025"/>
            </a:xfrm>
            <a:custGeom>
              <a:avLst/>
              <a:gdLst/>
              <a:ahLst/>
              <a:cxnLst/>
              <a:rect l="l" t="t" r="r" b="b"/>
              <a:pathLst>
                <a:path w="5706" h="2601" extrusionOk="0">
                  <a:moveTo>
                    <a:pt x="4263" y="1"/>
                  </a:moveTo>
                  <a:cubicBezTo>
                    <a:pt x="3919" y="1"/>
                    <a:pt x="3539" y="92"/>
                    <a:pt x="3170" y="246"/>
                  </a:cubicBezTo>
                  <a:lnTo>
                    <a:pt x="544" y="246"/>
                  </a:lnTo>
                  <a:cubicBezTo>
                    <a:pt x="1" y="517"/>
                    <a:pt x="91" y="1151"/>
                    <a:pt x="544" y="1332"/>
                  </a:cubicBezTo>
                  <a:cubicBezTo>
                    <a:pt x="1359" y="1966"/>
                    <a:pt x="2355" y="2329"/>
                    <a:pt x="3261" y="2510"/>
                  </a:cubicBezTo>
                  <a:lnTo>
                    <a:pt x="3261" y="2329"/>
                  </a:lnTo>
                  <a:cubicBezTo>
                    <a:pt x="3985" y="1785"/>
                    <a:pt x="5706" y="2600"/>
                    <a:pt x="5525" y="1242"/>
                  </a:cubicBezTo>
                  <a:cubicBezTo>
                    <a:pt x="5465" y="345"/>
                    <a:pt x="4931" y="1"/>
                    <a:pt x="4263" y="1"/>
                  </a:cubicBezTo>
                  <a:close/>
                </a:path>
              </a:pathLst>
            </a:custGeom>
            <a:solidFill>
              <a:srgbClr val="EE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2" name="Google Shape;25312;p32"/>
            <p:cNvSpPr/>
            <p:nvPr/>
          </p:nvSpPr>
          <p:spPr>
            <a:xfrm>
              <a:off x="4116750" y="1727775"/>
              <a:ext cx="104150" cy="135875"/>
            </a:xfrm>
            <a:custGeom>
              <a:avLst/>
              <a:gdLst/>
              <a:ahLst/>
              <a:cxnLst/>
              <a:rect l="l" t="t" r="r" b="b"/>
              <a:pathLst>
                <a:path w="4166" h="5435" extrusionOk="0">
                  <a:moveTo>
                    <a:pt x="3441" y="1"/>
                  </a:moveTo>
                  <a:cubicBezTo>
                    <a:pt x="2898" y="363"/>
                    <a:pt x="2536" y="906"/>
                    <a:pt x="2355" y="1540"/>
                  </a:cubicBezTo>
                  <a:cubicBezTo>
                    <a:pt x="2173" y="1631"/>
                    <a:pt x="2626" y="1993"/>
                    <a:pt x="2083" y="1993"/>
                  </a:cubicBezTo>
                  <a:cubicBezTo>
                    <a:pt x="1947" y="2038"/>
                    <a:pt x="1811" y="2061"/>
                    <a:pt x="1675" y="2061"/>
                  </a:cubicBezTo>
                  <a:cubicBezTo>
                    <a:pt x="1540" y="2061"/>
                    <a:pt x="1404" y="2038"/>
                    <a:pt x="1268" y="1993"/>
                  </a:cubicBezTo>
                  <a:cubicBezTo>
                    <a:pt x="1219" y="1969"/>
                    <a:pt x="1171" y="1958"/>
                    <a:pt x="1124" y="1958"/>
                  </a:cubicBezTo>
                  <a:cubicBezTo>
                    <a:pt x="996" y="1958"/>
                    <a:pt x="881" y="2042"/>
                    <a:pt x="815" y="2174"/>
                  </a:cubicBezTo>
                  <a:cubicBezTo>
                    <a:pt x="453" y="2446"/>
                    <a:pt x="543" y="2989"/>
                    <a:pt x="272" y="3261"/>
                  </a:cubicBezTo>
                  <a:cubicBezTo>
                    <a:pt x="91" y="3442"/>
                    <a:pt x="0" y="3714"/>
                    <a:pt x="181" y="3895"/>
                  </a:cubicBezTo>
                  <a:cubicBezTo>
                    <a:pt x="724" y="4438"/>
                    <a:pt x="1630" y="4619"/>
                    <a:pt x="2083" y="5253"/>
                  </a:cubicBezTo>
                  <a:lnTo>
                    <a:pt x="2355" y="5434"/>
                  </a:lnTo>
                  <a:cubicBezTo>
                    <a:pt x="3532" y="3895"/>
                    <a:pt x="4166" y="2084"/>
                    <a:pt x="4166" y="182"/>
                  </a:cubicBezTo>
                  <a:lnTo>
                    <a:pt x="3441" y="1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3" name="Google Shape;25313;p32"/>
            <p:cNvSpPr/>
            <p:nvPr/>
          </p:nvSpPr>
          <p:spPr>
            <a:xfrm>
              <a:off x="4596700" y="4661850"/>
              <a:ext cx="124525" cy="65675"/>
            </a:xfrm>
            <a:custGeom>
              <a:avLst/>
              <a:gdLst/>
              <a:ahLst/>
              <a:cxnLst/>
              <a:rect l="l" t="t" r="r" b="b"/>
              <a:pathLst>
                <a:path w="4981" h="2627" extrusionOk="0">
                  <a:moveTo>
                    <a:pt x="2264" y="0"/>
                  </a:moveTo>
                  <a:cubicBezTo>
                    <a:pt x="1630" y="815"/>
                    <a:pt x="544" y="363"/>
                    <a:pt x="0" y="1087"/>
                  </a:cubicBezTo>
                  <a:cubicBezTo>
                    <a:pt x="1177" y="1993"/>
                    <a:pt x="2717" y="2536"/>
                    <a:pt x="4256" y="2626"/>
                  </a:cubicBezTo>
                  <a:lnTo>
                    <a:pt x="4981" y="1993"/>
                  </a:lnTo>
                  <a:cubicBezTo>
                    <a:pt x="4528" y="815"/>
                    <a:pt x="3260" y="453"/>
                    <a:pt x="2264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4" name="Google Shape;25314;p32"/>
            <p:cNvSpPr/>
            <p:nvPr/>
          </p:nvSpPr>
          <p:spPr>
            <a:xfrm>
              <a:off x="4128050" y="1426675"/>
              <a:ext cx="74750" cy="206050"/>
            </a:xfrm>
            <a:custGeom>
              <a:avLst/>
              <a:gdLst/>
              <a:ahLst/>
              <a:cxnLst/>
              <a:rect l="l" t="t" r="r" b="b"/>
              <a:pathLst>
                <a:path w="2990" h="8242" extrusionOk="0">
                  <a:moveTo>
                    <a:pt x="2989" y="1"/>
                  </a:moveTo>
                  <a:cubicBezTo>
                    <a:pt x="2808" y="1"/>
                    <a:pt x="2627" y="91"/>
                    <a:pt x="2536" y="91"/>
                  </a:cubicBezTo>
                  <a:cubicBezTo>
                    <a:pt x="2174" y="363"/>
                    <a:pt x="2084" y="816"/>
                    <a:pt x="2084" y="1268"/>
                  </a:cubicBezTo>
                  <a:cubicBezTo>
                    <a:pt x="1359" y="3532"/>
                    <a:pt x="1" y="5706"/>
                    <a:pt x="272" y="8241"/>
                  </a:cubicBezTo>
                  <a:cubicBezTo>
                    <a:pt x="1631" y="5706"/>
                    <a:pt x="2536" y="2899"/>
                    <a:pt x="2989" y="1"/>
                  </a:cubicBezTo>
                  <a:close/>
                </a:path>
              </a:pathLst>
            </a:custGeom>
            <a:solidFill>
              <a:srgbClr val="FDF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5" name="Google Shape;25315;p32"/>
            <p:cNvSpPr/>
            <p:nvPr/>
          </p:nvSpPr>
          <p:spPr>
            <a:xfrm>
              <a:off x="3931100" y="5055775"/>
              <a:ext cx="77000" cy="192450"/>
            </a:xfrm>
            <a:custGeom>
              <a:avLst/>
              <a:gdLst/>
              <a:ahLst/>
              <a:cxnLst/>
              <a:rect l="l" t="t" r="r" b="b"/>
              <a:pathLst>
                <a:path w="3080" h="7698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2626"/>
                    <a:pt x="1178" y="5162"/>
                    <a:pt x="2264" y="7698"/>
                  </a:cubicBezTo>
                  <a:cubicBezTo>
                    <a:pt x="2083" y="6520"/>
                    <a:pt x="3079" y="5434"/>
                    <a:pt x="2264" y="4257"/>
                  </a:cubicBezTo>
                  <a:cubicBezTo>
                    <a:pt x="1993" y="4075"/>
                    <a:pt x="1449" y="3804"/>
                    <a:pt x="1449" y="3623"/>
                  </a:cubicBezTo>
                  <a:cubicBezTo>
                    <a:pt x="1449" y="2264"/>
                    <a:pt x="906" y="996"/>
                    <a:pt x="0" y="0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6" name="Google Shape;25316;p32"/>
            <p:cNvSpPr/>
            <p:nvPr/>
          </p:nvSpPr>
          <p:spPr>
            <a:xfrm>
              <a:off x="3906200" y="4471675"/>
              <a:ext cx="81525" cy="108700"/>
            </a:xfrm>
            <a:custGeom>
              <a:avLst/>
              <a:gdLst/>
              <a:ahLst/>
              <a:cxnLst/>
              <a:rect l="l" t="t" r="r" b="b"/>
              <a:pathLst>
                <a:path w="3261" h="4348" extrusionOk="0">
                  <a:moveTo>
                    <a:pt x="453" y="0"/>
                  </a:moveTo>
                  <a:lnTo>
                    <a:pt x="453" y="0"/>
                  </a:lnTo>
                  <a:cubicBezTo>
                    <a:pt x="544" y="1449"/>
                    <a:pt x="0" y="2989"/>
                    <a:pt x="996" y="4347"/>
                  </a:cubicBezTo>
                  <a:cubicBezTo>
                    <a:pt x="1177" y="3623"/>
                    <a:pt x="815" y="2808"/>
                    <a:pt x="1177" y="2083"/>
                  </a:cubicBezTo>
                  <a:cubicBezTo>
                    <a:pt x="2083" y="2355"/>
                    <a:pt x="2445" y="3351"/>
                    <a:pt x="3260" y="3713"/>
                  </a:cubicBezTo>
                  <a:cubicBezTo>
                    <a:pt x="3260" y="1993"/>
                    <a:pt x="2174" y="453"/>
                    <a:pt x="453" y="0"/>
                  </a:cubicBezTo>
                  <a:close/>
                </a:path>
              </a:pathLst>
            </a:custGeom>
            <a:solidFill>
              <a:srgbClr val="FAE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7" name="Google Shape;25317;p32"/>
            <p:cNvSpPr/>
            <p:nvPr/>
          </p:nvSpPr>
          <p:spPr>
            <a:xfrm>
              <a:off x="4773275" y="2427100"/>
              <a:ext cx="122275" cy="140625"/>
            </a:xfrm>
            <a:custGeom>
              <a:avLst/>
              <a:gdLst/>
              <a:ahLst/>
              <a:cxnLst/>
              <a:rect l="l" t="t" r="r" b="b"/>
              <a:pathLst>
                <a:path w="4891" h="5625" extrusionOk="0">
                  <a:moveTo>
                    <a:pt x="4173" y="0"/>
                  </a:moveTo>
                  <a:cubicBezTo>
                    <a:pt x="3955" y="0"/>
                    <a:pt x="3683" y="161"/>
                    <a:pt x="3351" y="553"/>
                  </a:cubicBezTo>
                  <a:cubicBezTo>
                    <a:pt x="1902" y="2002"/>
                    <a:pt x="725" y="3723"/>
                    <a:pt x="1" y="5625"/>
                  </a:cubicBezTo>
                  <a:cubicBezTo>
                    <a:pt x="1450" y="4991"/>
                    <a:pt x="1902" y="3361"/>
                    <a:pt x="2808" y="2274"/>
                  </a:cubicBezTo>
                  <a:cubicBezTo>
                    <a:pt x="3210" y="1738"/>
                    <a:pt x="3563" y="1102"/>
                    <a:pt x="4160" y="1102"/>
                  </a:cubicBezTo>
                  <a:cubicBezTo>
                    <a:pt x="4369" y="1102"/>
                    <a:pt x="4609" y="1180"/>
                    <a:pt x="4891" y="1368"/>
                  </a:cubicBezTo>
                  <a:cubicBezTo>
                    <a:pt x="4830" y="644"/>
                    <a:pt x="4609" y="0"/>
                    <a:pt x="4173" y="0"/>
                  </a:cubicBezTo>
                  <a:close/>
                </a:path>
              </a:pathLst>
            </a:custGeom>
            <a:solidFill>
              <a:srgbClr val="FDF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8" name="Google Shape;25318;p32"/>
            <p:cNvSpPr/>
            <p:nvPr/>
          </p:nvSpPr>
          <p:spPr>
            <a:xfrm>
              <a:off x="3021000" y="1692925"/>
              <a:ext cx="88300" cy="65800"/>
            </a:xfrm>
            <a:custGeom>
              <a:avLst/>
              <a:gdLst/>
              <a:ahLst/>
              <a:cxnLst/>
              <a:rect l="l" t="t" r="r" b="b"/>
              <a:pathLst>
                <a:path w="3532" h="2632" extrusionOk="0">
                  <a:moveTo>
                    <a:pt x="1953" y="1"/>
                  </a:moveTo>
                  <a:cubicBezTo>
                    <a:pt x="1075" y="1"/>
                    <a:pt x="774" y="1016"/>
                    <a:pt x="91" y="1395"/>
                  </a:cubicBezTo>
                  <a:cubicBezTo>
                    <a:pt x="0" y="1485"/>
                    <a:pt x="0" y="1666"/>
                    <a:pt x="0" y="1848"/>
                  </a:cubicBezTo>
                  <a:cubicBezTo>
                    <a:pt x="77" y="2078"/>
                    <a:pt x="24" y="2632"/>
                    <a:pt x="390" y="2632"/>
                  </a:cubicBezTo>
                  <a:cubicBezTo>
                    <a:pt x="457" y="2632"/>
                    <a:pt x="537" y="2614"/>
                    <a:pt x="634" y="2572"/>
                  </a:cubicBezTo>
                  <a:cubicBezTo>
                    <a:pt x="1540" y="2210"/>
                    <a:pt x="2536" y="2572"/>
                    <a:pt x="3351" y="1938"/>
                  </a:cubicBezTo>
                  <a:cubicBezTo>
                    <a:pt x="3441" y="1757"/>
                    <a:pt x="3532" y="1576"/>
                    <a:pt x="3441" y="1395"/>
                  </a:cubicBezTo>
                  <a:cubicBezTo>
                    <a:pt x="3351" y="1214"/>
                    <a:pt x="3170" y="1123"/>
                    <a:pt x="3079" y="1033"/>
                  </a:cubicBezTo>
                  <a:cubicBezTo>
                    <a:pt x="2626" y="851"/>
                    <a:pt x="3079" y="218"/>
                    <a:pt x="2536" y="127"/>
                  </a:cubicBezTo>
                  <a:cubicBezTo>
                    <a:pt x="2315" y="39"/>
                    <a:pt x="2124" y="1"/>
                    <a:pt x="1953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9" name="Google Shape;25319;p32"/>
            <p:cNvSpPr/>
            <p:nvPr/>
          </p:nvSpPr>
          <p:spPr>
            <a:xfrm>
              <a:off x="4139375" y="1711925"/>
              <a:ext cx="65575" cy="88375"/>
            </a:xfrm>
            <a:custGeom>
              <a:avLst/>
              <a:gdLst/>
              <a:ahLst/>
              <a:cxnLst/>
              <a:rect l="l" t="t" r="r" b="b"/>
              <a:pathLst>
                <a:path w="2623" h="3535" extrusionOk="0">
                  <a:moveTo>
                    <a:pt x="1408" y="2796"/>
                  </a:moveTo>
                  <a:cubicBezTo>
                    <a:pt x="1391" y="2830"/>
                    <a:pt x="1374" y="2864"/>
                    <a:pt x="1359" y="2899"/>
                  </a:cubicBezTo>
                  <a:lnTo>
                    <a:pt x="1450" y="2808"/>
                  </a:lnTo>
                  <a:cubicBezTo>
                    <a:pt x="1436" y="2801"/>
                    <a:pt x="1422" y="2798"/>
                    <a:pt x="1408" y="2796"/>
                  </a:cubicBezTo>
                  <a:close/>
                  <a:moveTo>
                    <a:pt x="1359" y="1"/>
                  </a:moveTo>
                  <a:cubicBezTo>
                    <a:pt x="725" y="454"/>
                    <a:pt x="997" y="1359"/>
                    <a:pt x="363" y="1812"/>
                  </a:cubicBezTo>
                  <a:cubicBezTo>
                    <a:pt x="1" y="2084"/>
                    <a:pt x="1" y="2537"/>
                    <a:pt x="363" y="2808"/>
                  </a:cubicBezTo>
                  <a:cubicBezTo>
                    <a:pt x="449" y="3352"/>
                    <a:pt x="553" y="3534"/>
                    <a:pt x="666" y="3534"/>
                  </a:cubicBezTo>
                  <a:cubicBezTo>
                    <a:pt x="895" y="3534"/>
                    <a:pt x="1163" y="2796"/>
                    <a:pt x="1399" y="2796"/>
                  </a:cubicBezTo>
                  <a:cubicBezTo>
                    <a:pt x="1402" y="2796"/>
                    <a:pt x="1405" y="2796"/>
                    <a:pt x="1408" y="2796"/>
                  </a:cubicBezTo>
                  <a:lnTo>
                    <a:pt x="1408" y="2796"/>
                  </a:lnTo>
                  <a:cubicBezTo>
                    <a:pt x="1797" y="2044"/>
                    <a:pt x="2623" y="1592"/>
                    <a:pt x="2536" y="725"/>
                  </a:cubicBezTo>
                  <a:lnTo>
                    <a:pt x="1359" y="1"/>
                  </a:ln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0" name="Google Shape;25320;p32"/>
            <p:cNvSpPr/>
            <p:nvPr/>
          </p:nvSpPr>
          <p:spPr>
            <a:xfrm>
              <a:off x="2977975" y="1768525"/>
              <a:ext cx="70200" cy="126825"/>
            </a:xfrm>
            <a:custGeom>
              <a:avLst/>
              <a:gdLst/>
              <a:ahLst/>
              <a:cxnLst/>
              <a:rect l="l" t="t" r="r" b="b"/>
              <a:pathLst>
                <a:path w="2808" h="5073" extrusionOk="0">
                  <a:moveTo>
                    <a:pt x="1178" y="1"/>
                  </a:moveTo>
                  <a:lnTo>
                    <a:pt x="725" y="635"/>
                  </a:lnTo>
                  <a:cubicBezTo>
                    <a:pt x="1" y="1450"/>
                    <a:pt x="725" y="2355"/>
                    <a:pt x="725" y="3170"/>
                  </a:cubicBezTo>
                  <a:cubicBezTo>
                    <a:pt x="816" y="3714"/>
                    <a:pt x="906" y="4167"/>
                    <a:pt x="997" y="4619"/>
                  </a:cubicBezTo>
                  <a:cubicBezTo>
                    <a:pt x="1087" y="4891"/>
                    <a:pt x="1268" y="5072"/>
                    <a:pt x="1540" y="5072"/>
                  </a:cubicBezTo>
                  <a:cubicBezTo>
                    <a:pt x="2083" y="4891"/>
                    <a:pt x="2446" y="4529"/>
                    <a:pt x="2627" y="4076"/>
                  </a:cubicBezTo>
                  <a:cubicBezTo>
                    <a:pt x="2808" y="3714"/>
                    <a:pt x="2808" y="3351"/>
                    <a:pt x="2717" y="3080"/>
                  </a:cubicBezTo>
                  <a:cubicBezTo>
                    <a:pt x="2627" y="2718"/>
                    <a:pt x="2536" y="2446"/>
                    <a:pt x="2446" y="2084"/>
                  </a:cubicBezTo>
                  <a:cubicBezTo>
                    <a:pt x="2355" y="1903"/>
                    <a:pt x="2265" y="1721"/>
                    <a:pt x="2174" y="1540"/>
                  </a:cubicBezTo>
                  <a:cubicBezTo>
                    <a:pt x="2083" y="1359"/>
                    <a:pt x="1993" y="1178"/>
                    <a:pt x="1902" y="1088"/>
                  </a:cubicBezTo>
                  <a:lnTo>
                    <a:pt x="1178" y="1"/>
                  </a:ln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1" name="Google Shape;25321;p32"/>
            <p:cNvSpPr/>
            <p:nvPr/>
          </p:nvSpPr>
          <p:spPr>
            <a:xfrm>
              <a:off x="3969575" y="4956150"/>
              <a:ext cx="52100" cy="153975"/>
            </a:xfrm>
            <a:custGeom>
              <a:avLst/>
              <a:gdLst/>
              <a:ahLst/>
              <a:cxnLst/>
              <a:rect l="l" t="t" r="r" b="b"/>
              <a:pathLst>
                <a:path w="2084" h="6159" extrusionOk="0">
                  <a:moveTo>
                    <a:pt x="725" y="1"/>
                  </a:moveTo>
                  <a:lnTo>
                    <a:pt x="725" y="1"/>
                  </a:lnTo>
                  <a:cubicBezTo>
                    <a:pt x="816" y="2084"/>
                    <a:pt x="1" y="4257"/>
                    <a:pt x="1721" y="6159"/>
                  </a:cubicBezTo>
                  <a:cubicBezTo>
                    <a:pt x="2084" y="5615"/>
                    <a:pt x="2084" y="4981"/>
                    <a:pt x="1812" y="4438"/>
                  </a:cubicBezTo>
                  <a:cubicBezTo>
                    <a:pt x="1087" y="2989"/>
                    <a:pt x="1721" y="1269"/>
                    <a:pt x="725" y="1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2" name="Google Shape;25322;p32"/>
            <p:cNvSpPr/>
            <p:nvPr/>
          </p:nvSpPr>
          <p:spPr>
            <a:xfrm>
              <a:off x="3023250" y="1687025"/>
              <a:ext cx="95125" cy="43050"/>
            </a:xfrm>
            <a:custGeom>
              <a:avLst/>
              <a:gdLst/>
              <a:ahLst/>
              <a:cxnLst/>
              <a:rect l="l" t="t" r="r" b="b"/>
              <a:pathLst>
                <a:path w="3805" h="1722" extrusionOk="0">
                  <a:moveTo>
                    <a:pt x="997" y="1"/>
                  </a:moveTo>
                  <a:cubicBezTo>
                    <a:pt x="544" y="454"/>
                    <a:pt x="182" y="1087"/>
                    <a:pt x="1" y="1721"/>
                  </a:cubicBezTo>
                  <a:cubicBezTo>
                    <a:pt x="454" y="1631"/>
                    <a:pt x="816" y="1450"/>
                    <a:pt x="1088" y="1087"/>
                  </a:cubicBezTo>
                  <a:cubicBezTo>
                    <a:pt x="1269" y="771"/>
                    <a:pt x="1586" y="612"/>
                    <a:pt x="1903" y="612"/>
                  </a:cubicBezTo>
                  <a:cubicBezTo>
                    <a:pt x="2219" y="612"/>
                    <a:pt x="2536" y="771"/>
                    <a:pt x="2718" y="1087"/>
                  </a:cubicBezTo>
                  <a:cubicBezTo>
                    <a:pt x="2808" y="1269"/>
                    <a:pt x="2989" y="1359"/>
                    <a:pt x="3261" y="1359"/>
                  </a:cubicBezTo>
                  <a:cubicBezTo>
                    <a:pt x="3533" y="1178"/>
                    <a:pt x="3623" y="816"/>
                    <a:pt x="3804" y="635"/>
                  </a:cubicBezTo>
                  <a:cubicBezTo>
                    <a:pt x="3372" y="106"/>
                    <a:pt x="2863" y="11"/>
                    <a:pt x="2346" y="11"/>
                  </a:cubicBezTo>
                  <a:cubicBezTo>
                    <a:pt x="2054" y="11"/>
                    <a:pt x="1759" y="41"/>
                    <a:pt x="1473" y="41"/>
                  </a:cubicBezTo>
                  <a:cubicBezTo>
                    <a:pt x="1311" y="41"/>
                    <a:pt x="1151" y="32"/>
                    <a:pt x="997" y="1"/>
                  </a:cubicBezTo>
                  <a:close/>
                </a:path>
              </a:pathLst>
            </a:custGeom>
            <a:solidFill>
              <a:srgbClr val="FAF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3" name="Google Shape;25323;p32"/>
            <p:cNvSpPr/>
            <p:nvPr/>
          </p:nvSpPr>
          <p:spPr>
            <a:xfrm>
              <a:off x="2844400" y="3225700"/>
              <a:ext cx="36250" cy="45200"/>
            </a:xfrm>
            <a:custGeom>
              <a:avLst/>
              <a:gdLst/>
              <a:ahLst/>
              <a:cxnLst/>
              <a:rect l="l" t="t" r="r" b="b"/>
              <a:pathLst>
                <a:path w="1450" h="1808" extrusionOk="0">
                  <a:moveTo>
                    <a:pt x="950" y="0"/>
                  </a:moveTo>
                  <a:cubicBezTo>
                    <a:pt x="690" y="0"/>
                    <a:pt x="365" y="327"/>
                    <a:pt x="91" y="395"/>
                  </a:cubicBezTo>
                  <a:lnTo>
                    <a:pt x="1" y="395"/>
                  </a:lnTo>
                  <a:cubicBezTo>
                    <a:pt x="1" y="938"/>
                    <a:pt x="272" y="1482"/>
                    <a:pt x="725" y="1753"/>
                  </a:cubicBezTo>
                  <a:cubicBezTo>
                    <a:pt x="825" y="1787"/>
                    <a:pt x="936" y="1808"/>
                    <a:pt x="1038" y="1808"/>
                  </a:cubicBezTo>
                  <a:cubicBezTo>
                    <a:pt x="1214" y="1808"/>
                    <a:pt x="1359" y="1745"/>
                    <a:pt x="1359" y="1572"/>
                  </a:cubicBezTo>
                  <a:cubicBezTo>
                    <a:pt x="1450" y="1120"/>
                    <a:pt x="1450" y="576"/>
                    <a:pt x="1178" y="123"/>
                  </a:cubicBezTo>
                  <a:cubicBezTo>
                    <a:pt x="1111" y="35"/>
                    <a:pt x="1034" y="0"/>
                    <a:pt x="950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4" name="Google Shape;25324;p32"/>
            <p:cNvSpPr/>
            <p:nvPr/>
          </p:nvSpPr>
          <p:spPr>
            <a:xfrm>
              <a:off x="2735750" y="4741075"/>
              <a:ext cx="56600" cy="40775"/>
            </a:xfrm>
            <a:custGeom>
              <a:avLst/>
              <a:gdLst/>
              <a:ahLst/>
              <a:cxnLst/>
              <a:rect l="l" t="t" r="r" b="b"/>
              <a:pathLst>
                <a:path w="2264" h="1631" extrusionOk="0">
                  <a:moveTo>
                    <a:pt x="0" y="1"/>
                  </a:moveTo>
                  <a:lnTo>
                    <a:pt x="0" y="1"/>
                  </a:lnTo>
                  <a:cubicBezTo>
                    <a:pt x="362" y="997"/>
                    <a:pt x="1268" y="1631"/>
                    <a:pt x="2264" y="1631"/>
                  </a:cubicBezTo>
                  <a:lnTo>
                    <a:pt x="2264" y="6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E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5" name="Google Shape;25325;p32"/>
            <p:cNvSpPr/>
            <p:nvPr/>
          </p:nvSpPr>
          <p:spPr>
            <a:xfrm>
              <a:off x="4010325" y="5067100"/>
              <a:ext cx="29475" cy="86600"/>
            </a:xfrm>
            <a:custGeom>
              <a:avLst/>
              <a:gdLst/>
              <a:ahLst/>
              <a:cxnLst/>
              <a:rect l="l" t="t" r="r" b="b"/>
              <a:pathLst>
                <a:path w="1179" h="3464" extrusionOk="0">
                  <a:moveTo>
                    <a:pt x="182" y="0"/>
                  </a:moveTo>
                  <a:cubicBezTo>
                    <a:pt x="91" y="543"/>
                    <a:pt x="91" y="1087"/>
                    <a:pt x="91" y="1721"/>
                  </a:cubicBezTo>
                  <a:cubicBezTo>
                    <a:pt x="91" y="1992"/>
                    <a:pt x="1" y="2536"/>
                    <a:pt x="182" y="2717"/>
                  </a:cubicBezTo>
                  <a:cubicBezTo>
                    <a:pt x="273" y="2898"/>
                    <a:pt x="544" y="3079"/>
                    <a:pt x="635" y="3260"/>
                  </a:cubicBezTo>
                  <a:cubicBezTo>
                    <a:pt x="725" y="3396"/>
                    <a:pt x="838" y="3464"/>
                    <a:pt x="940" y="3464"/>
                  </a:cubicBezTo>
                  <a:cubicBezTo>
                    <a:pt x="1042" y="3464"/>
                    <a:pt x="1133" y="3396"/>
                    <a:pt x="1178" y="3260"/>
                  </a:cubicBezTo>
                  <a:cubicBezTo>
                    <a:pt x="997" y="2173"/>
                    <a:pt x="725" y="996"/>
                    <a:pt x="182" y="0"/>
                  </a:cubicBezTo>
                  <a:close/>
                </a:path>
              </a:pathLst>
            </a:custGeom>
            <a:solidFill>
              <a:srgbClr val="F3A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6" name="Google Shape;25326;p32"/>
            <p:cNvSpPr/>
            <p:nvPr/>
          </p:nvSpPr>
          <p:spPr>
            <a:xfrm>
              <a:off x="2975725" y="1784375"/>
              <a:ext cx="33975" cy="68700"/>
            </a:xfrm>
            <a:custGeom>
              <a:avLst/>
              <a:gdLst/>
              <a:ahLst/>
              <a:cxnLst/>
              <a:rect l="l" t="t" r="r" b="b"/>
              <a:pathLst>
                <a:path w="1359" h="2748" extrusionOk="0">
                  <a:moveTo>
                    <a:pt x="815" y="1"/>
                  </a:moveTo>
                  <a:lnTo>
                    <a:pt x="815" y="1"/>
                  </a:lnTo>
                  <a:cubicBezTo>
                    <a:pt x="0" y="454"/>
                    <a:pt x="362" y="1359"/>
                    <a:pt x="91" y="2084"/>
                  </a:cubicBezTo>
                  <a:lnTo>
                    <a:pt x="272" y="2174"/>
                  </a:lnTo>
                  <a:cubicBezTo>
                    <a:pt x="479" y="2382"/>
                    <a:pt x="634" y="2748"/>
                    <a:pt x="978" y="2748"/>
                  </a:cubicBezTo>
                  <a:cubicBezTo>
                    <a:pt x="1084" y="2748"/>
                    <a:pt x="1209" y="2713"/>
                    <a:pt x="1358" y="2627"/>
                  </a:cubicBezTo>
                  <a:cubicBezTo>
                    <a:pt x="1268" y="1721"/>
                    <a:pt x="634" y="906"/>
                    <a:pt x="815" y="1"/>
                  </a:cubicBez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7" name="Google Shape;25327;p32"/>
            <p:cNvSpPr/>
            <p:nvPr/>
          </p:nvSpPr>
          <p:spPr>
            <a:xfrm>
              <a:off x="3224925" y="1687025"/>
              <a:ext cx="29275" cy="27450"/>
            </a:xfrm>
            <a:custGeom>
              <a:avLst/>
              <a:gdLst/>
              <a:ahLst/>
              <a:cxnLst/>
              <a:rect l="l" t="t" r="r" b="b"/>
              <a:pathLst>
                <a:path w="1171" h="1098" extrusionOk="0">
                  <a:moveTo>
                    <a:pt x="84" y="1"/>
                  </a:moveTo>
                  <a:cubicBezTo>
                    <a:pt x="0" y="588"/>
                    <a:pt x="460" y="1097"/>
                    <a:pt x="1032" y="1097"/>
                  </a:cubicBezTo>
                  <a:cubicBezTo>
                    <a:pt x="1078" y="1097"/>
                    <a:pt x="1124" y="1094"/>
                    <a:pt x="1171" y="1087"/>
                  </a:cubicBezTo>
                  <a:cubicBezTo>
                    <a:pt x="1171" y="454"/>
                    <a:pt x="718" y="1"/>
                    <a:pt x="84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8" name="Google Shape;25328;p32"/>
            <p:cNvSpPr/>
            <p:nvPr/>
          </p:nvSpPr>
          <p:spPr>
            <a:xfrm>
              <a:off x="3199850" y="1659875"/>
              <a:ext cx="27175" cy="27175"/>
            </a:xfrm>
            <a:custGeom>
              <a:avLst/>
              <a:gdLst/>
              <a:ahLst/>
              <a:cxnLst/>
              <a:rect l="l" t="t" r="r" b="b"/>
              <a:pathLst>
                <a:path w="1087" h="1087" extrusionOk="0">
                  <a:moveTo>
                    <a:pt x="544" y="0"/>
                  </a:moveTo>
                  <a:lnTo>
                    <a:pt x="544" y="0"/>
                  </a:lnTo>
                  <a:cubicBezTo>
                    <a:pt x="272" y="543"/>
                    <a:pt x="0" y="1087"/>
                    <a:pt x="1087" y="1087"/>
                  </a:cubicBezTo>
                  <a:cubicBezTo>
                    <a:pt x="996" y="634"/>
                    <a:pt x="996" y="181"/>
                    <a:pt x="544" y="0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9" name="Google Shape;25329;p32"/>
            <p:cNvSpPr/>
            <p:nvPr/>
          </p:nvSpPr>
          <p:spPr>
            <a:xfrm>
              <a:off x="2858000" y="2013050"/>
              <a:ext cx="18125" cy="40775"/>
            </a:xfrm>
            <a:custGeom>
              <a:avLst/>
              <a:gdLst/>
              <a:ahLst/>
              <a:cxnLst/>
              <a:rect l="l" t="t" r="r" b="b"/>
              <a:pathLst>
                <a:path w="725" h="1631" extrusionOk="0">
                  <a:moveTo>
                    <a:pt x="634" y="0"/>
                  </a:moveTo>
                  <a:lnTo>
                    <a:pt x="634" y="0"/>
                  </a:lnTo>
                  <a:cubicBezTo>
                    <a:pt x="0" y="453"/>
                    <a:pt x="0" y="996"/>
                    <a:pt x="0" y="1630"/>
                  </a:cubicBezTo>
                  <a:cubicBezTo>
                    <a:pt x="725" y="1268"/>
                    <a:pt x="634" y="634"/>
                    <a:pt x="634" y="0"/>
                  </a:cubicBezTo>
                  <a:close/>
                </a:path>
              </a:pathLst>
            </a:custGeom>
            <a:solidFill>
              <a:srgbClr val="F8F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0" name="Google Shape;25330;p32"/>
            <p:cNvSpPr/>
            <p:nvPr/>
          </p:nvSpPr>
          <p:spPr>
            <a:xfrm>
              <a:off x="4694050" y="1716475"/>
              <a:ext cx="11325" cy="22650"/>
            </a:xfrm>
            <a:custGeom>
              <a:avLst/>
              <a:gdLst/>
              <a:ahLst/>
              <a:cxnLst/>
              <a:rect l="l" t="t" r="r" b="b"/>
              <a:pathLst>
                <a:path w="453" h="906" extrusionOk="0">
                  <a:moveTo>
                    <a:pt x="0" y="0"/>
                  </a:moveTo>
                  <a:cubicBezTo>
                    <a:pt x="0" y="362"/>
                    <a:pt x="0" y="724"/>
                    <a:pt x="362" y="906"/>
                  </a:cubicBezTo>
                  <a:cubicBezTo>
                    <a:pt x="453" y="543"/>
                    <a:pt x="362" y="181"/>
                    <a:pt x="0" y="0"/>
                  </a:cubicBezTo>
                  <a:close/>
                </a:path>
              </a:pathLst>
            </a:custGeom>
            <a:solidFill>
              <a:srgbClr val="F9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1" name="Google Shape;25331;p32"/>
            <p:cNvSpPr/>
            <p:nvPr/>
          </p:nvSpPr>
          <p:spPr>
            <a:xfrm>
              <a:off x="4026175" y="5148600"/>
              <a:ext cx="18150" cy="13600"/>
            </a:xfrm>
            <a:custGeom>
              <a:avLst/>
              <a:gdLst/>
              <a:ahLst/>
              <a:cxnLst/>
              <a:rect l="l" t="t" r="r" b="b"/>
              <a:pathLst>
                <a:path w="726" h="544" extrusionOk="0">
                  <a:moveTo>
                    <a:pt x="1" y="0"/>
                  </a:moveTo>
                  <a:lnTo>
                    <a:pt x="91" y="544"/>
                  </a:lnTo>
                  <a:lnTo>
                    <a:pt x="725" y="544"/>
                  </a:lnTo>
                  <a:cubicBezTo>
                    <a:pt x="635" y="362"/>
                    <a:pt x="635" y="181"/>
                    <a:pt x="544" y="0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2" name="Google Shape;25332;p32"/>
            <p:cNvSpPr/>
            <p:nvPr/>
          </p:nvSpPr>
          <p:spPr>
            <a:xfrm>
              <a:off x="2839875" y="3230675"/>
              <a:ext cx="6825" cy="4925"/>
            </a:xfrm>
            <a:custGeom>
              <a:avLst/>
              <a:gdLst/>
              <a:ahLst/>
              <a:cxnLst/>
              <a:rect l="l" t="t" r="r" b="b"/>
              <a:pathLst>
                <a:path w="273" h="197" extrusionOk="0">
                  <a:moveTo>
                    <a:pt x="70" y="0"/>
                  </a:moveTo>
                  <a:cubicBezTo>
                    <a:pt x="30" y="0"/>
                    <a:pt x="1" y="15"/>
                    <a:pt x="1" y="15"/>
                  </a:cubicBezTo>
                  <a:cubicBezTo>
                    <a:pt x="1" y="106"/>
                    <a:pt x="182" y="196"/>
                    <a:pt x="272" y="196"/>
                  </a:cubicBezTo>
                  <a:cubicBezTo>
                    <a:pt x="218" y="33"/>
                    <a:pt x="131" y="0"/>
                    <a:pt x="70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3" name="Google Shape;25333;p32"/>
            <p:cNvSpPr/>
            <p:nvPr/>
          </p:nvSpPr>
          <p:spPr>
            <a:xfrm>
              <a:off x="4761950" y="25835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4" y="1"/>
                  </a:moveTo>
                  <a:cubicBezTo>
                    <a:pt x="182" y="1"/>
                    <a:pt x="1" y="272"/>
                    <a:pt x="1" y="544"/>
                  </a:cubicBezTo>
                  <a:lnTo>
                    <a:pt x="454" y="1"/>
                  </a:ln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4" name="Google Shape;25334;p32"/>
            <p:cNvSpPr/>
            <p:nvPr/>
          </p:nvSpPr>
          <p:spPr>
            <a:xfrm>
              <a:off x="3761300" y="1749325"/>
              <a:ext cx="151700" cy="2328625"/>
            </a:xfrm>
            <a:custGeom>
              <a:avLst/>
              <a:gdLst/>
              <a:ahLst/>
              <a:cxnLst/>
              <a:rect l="l" t="t" r="r" b="b"/>
              <a:pathLst>
                <a:path w="6068" h="93145" extrusionOk="0">
                  <a:moveTo>
                    <a:pt x="4624" y="0"/>
                  </a:moveTo>
                  <a:cubicBezTo>
                    <a:pt x="4199" y="0"/>
                    <a:pt x="3750" y="298"/>
                    <a:pt x="3351" y="497"/>
                  </a:cubicBezTo>
                  <a:cubicBezTo>
                    <a:pt x="1631" y="1403"/>
                    <a:pt x="634" y="3214"/>
                    <a:pt x="816" y="5206"/>
                  </a:cubicBezTo>
                  <a:cubicBezTo>
                    <a:pt x="1449" y="6383"/>
                    <a:pt x="1631" y="7651"/>
                    <a:pt x="1268" y="8919"/>
                  </a:cubicBezTo>
                  <a:cubicBezTo>
                    <a:pt x="816" y="9825"/>
                    <a:pt x="634" y="10821"/>
                    <a:pt x="816" y="11817"/>
                  </a:cubicBezTo>
                  <a:cubicBezTo>
                    <a:pt x="816" y="14715"/>
                    <a:pt x="906" y="17613"/>
                    <a:pt x="816" y="20510"/>
                  </a:cubicBezTo>
                  <a:lnTo>
                    <a:pt x="725" y="21325"/>
                  </a:lnTo>
                  <a:cubicBezTo>
                    <a:pt x="725" y="21688"/>
                    <a:pt x="816" y="22140"/>
                    <a:pt x="997" y="22503"/>
                  </a:cubicBezTo>
                  <a:cubicBezTo>
                    <a:pt x="1087" y="22684"/>
                    <a:pt x="1178" y="22955"/>
                    <a:pt x="1268" y="23137"/>
                  </a:cubicBezTo>
                  <a:cubicBezTo>
                    <a:pt x="1449" y="23680"/>
                    <a:pt x="1087" y="24042"/>
                    <a:pt x="997" y="24585"/>
                  </a:cubicBezTo>
                  <a:cubicBezTo>
                    <a:pt x="182" y="30653"/>
                    <a:pt x="1178" y="36720"/>
                    <a:pt x="997" y="42788"/>
                  </a:cubicBezTo>
                  <a:cubicBezTo>
                    <a:pt x="2174" y="45142"/>
                    <a:pt x="2808" y="47497"/>
                    <a:pt x="997" y="49851"/>
                  </a:cubicBezTo>
                  <a:cubicBezTo>
                    <a:pt x="725" y="53021"/>
                    <a:pt x="725" y="56190"/>
                    <a:pt x="906" y="59269"/>
                  </a:cubicBezTo>
                  <a:cubicBezTo>
                    <a:pt x="1087" y="59903"/>
                    <a:pt x="1268" y="60537"/>
                    <a:pt x="1631" y="61080"/>
                  </a:cubicBezTo>
                  <a:cubicBezTo>
                    <a:pt x="1540" y="63525"/>
                    <a:pt x="1449" y="65880"/>
                    <a:pt x="1540" y="68325"/>
                  </a:cubicBezTo>
                  <a:cubicBezTo>
                    <a:pt x="1631" y="70770"/>
                    <a:pt x="1087" y="73215"/>
                    <a:pt x="1631" y="75569"/>
                  </a:cubicBezTo>
                  <a:cubicBezTo>
                    <a:pt x="1449" y="76022"/>
                    <a:pt x="1178" y="76475"/>
                    <a:pt x="997" y="76928"/>
                  </a:cubicBezTo>
                  <a:cubicBezTo>
                    <a:pt x="1" y="80641"/>
                    <a:pt x="1" y="84625"/>
                    <a:pt x="997" y="88428"/>
                  </a:cubicBezTo>
                  <a:cubicBezTo>
                    <a:pt x="1262" y="88845"/>
                    <a:pt x="1591" y="88961"/>
                    <a:pt x="1943" y="88961"/>
                  </a:cubicBezTo>
                  <a:cubicBezTo>
                    <a:pt x="2381" y="88961"/>
                    <a:pt x="2855" y="88783"/>
                    <a:pt x="3290" y="88783"/>
                  </a:cubicBezTo>
                  <a:cubicBezTo>
                    <a:pt x="3341" y="88783"/>
                    <a:pt x="3392" y="88785"/>
                    <a:pt x="3442" y="88791"/>
                  </a:cubicBezTo>
                  <a:cubicBezTo>
                    <a:pt x="3351" y="89787"/>
                    <a:pt x="3351" y="90783"/>
                    <a:pt x="3442" y="91870"/>
                  </a:cubicBezTo>
                  <a:cubicBezTo>
                    <a:pt x="3574" y="92531"/>
                    <a:pt x="3803" y="93144"/>
                    <a:pt x="4376" y="93144"/>
                  </a:cubicBezTo>
                  <a:cubicBezTo>
                    <a:pt x="4587" y="93144"/>
                    <a:pt x="4845" y="93061"/>
                    <a:pt x="5162" y="92866"/>
                  </a:cubicBezTo>
                  <a:cubicBezTo>
                    <a:pt x="5343" y="92594"/>
                    <a:pt x="5434" y="92322"/>
                    <a:pt x="5434" y="92141"/>
                  </a:cubicBezTo>
                  <a:cubicBezTo>
                    <a:pt x="5615" y="90330"/>
                    <a:pt x="5615" y="88610"/>
                    <a:pt x="5434" y="86889"/>
                  </a:cubicBezTo>
                  <a:cubicBezTo>
                    <a:pt x="5253" y="85893"/>
                    <a:pt x="5253" y="84897"/>
                    <a:pt x="5434" y="83901"/>
                  </a:cubicBezTo>
                  <a:cubicBezTo>
                    <a:pt x="5615" y="81637"/>
                    <a:pt x="5615" y="79463"/>
                    <a:pt x="5434" y="77199"/>
                  </a:cubicBezTo>
                  <a:cubicBezTo>
                    <a:pt x="4257" y="74483"/>
                    <a:pt x="4076" y="71494"/>
                    <a:pt x="4800" y="68687"/>
                  </a:cubicBezTo>
                  <a:cubicBezTo>
                    <a:pt x="4528" y="65970"/>
                    <a:pt x="5525" y="63344"/>
                    <a:pt x="4800" y="60627"/>
                  </a:cubicBezTo>
                  <a:cubicBezTo>
                    <a:pt x="5706" y="59178"/>
                    <a:pt x="3985" y="57639"/>
                    <a:pt x="4800" y="56190"/>
                  </a:cubicBezTo>
                  <a:cubicBezTo>
                    <a:pt x="5162" y="55737"/>
                    <a:pt x="5343" y="55194"/>
                    <a:pt x="5253" y="54651"/>
                  </a:cubicBezTo>
                  <a:cubicBezTo>
                    <a:pt x="5072" y="52115"/>
                    <a:pt x="4891" y="49579"/>
                    <a:pt x="4800" y="46953"/>
                  </a:cubicBezTo>
                  <a:cubicBezTo>
                    <a:pt x="5434" y="45051"/>
                    <a:pt x="5072" y="42969"/>
                    <a:pt x="5162" y="40976"/>
                  </a:cubicBezTo>
                  <a:cubicBezTo>
                    <a:pt x="5706" y="40252"/>
                    <a:pt x="5615" y="39437"/>
                    <a:pt x="5615" y="38622"/>
                  </a:cubicBezTo>
                  <a:cubicBezTo>
                    <a:pt x="6068" y="33822"/>
                    <a:pt x="5253" y="28932"/>
                    <a:pt x="5796" y="24133"/>
                  </a:cubicBezTo>
                  <a:cubicBezTo>
                    <a:pt x="5162" y="22322"/>
                    <a:pt x="4257" y="20692"/>
                    <a:pt x="4891" y="18699"/>
                  </a:cubicBezTo>
                  <a:cubicBezTo>
                    <a:pt x="4891" y="18065"/>
                    <a:pt x="4800" y="17522"/>
                    <a:pt x="4710" y="16888"/>
                  </a:cubicBezTo>
                  <a:cubicBezTo>
                    <a:pt x="4438" y="16526"/>
                    <a:pt x="4347" y="16073"/>
                    <a:pt x="4347" y="15620"/>
                  </a:cubicBezTo>
                  <a:cubicBezTo>
                    <a:pt x="4438" y="15439"/>
                    <a:pt x="4438" y="15258"/>
                    <a:pt x="4347" y="14986"/>
                  </a:cubicBezTo>
                  <a:cubicBezTo>
                    <a:pt x="3985" y="14715"/>
                    <a:pt x="4076" y="14443"/>
                    <a:pt x="4347" y="14262"/>
                  </a:cubicBezTo>
                  <a:cubicBezTo>
                    <a:pt x="4438" y="14081"/>
                    <a:pt x="4438" y="13809"/>
                    <a:pt x="4438" y="13628"/>
                  </a:cubicBezTo>
                  <a:cubicBezTo>
                    <a:pt x="4438" y="13266"/>
                    <a:pt x="4528" y="12904"/>
                    <a:pt x="4619" y="12541"/>
                  </a:cubicBezTo>
                  <a:cubicBezTo>
                    <a:pt x="4891" y="9010"/>
                    <a:pt x="4347" y="5387"/>
                    <a:pt x="5525" y="1856"/>
                  </a:cubicBezTo>
                  <a:cubicBezTo>
                    <a:pt x="5796" y="1222"/>
                    <a:pt x="5615" y="588"/>
                    <a:pt x="5072" y="135"/>
                  </a:cubicBezTo>
                  <a:cubicBezTo>
                    <a:pt x="4928" y="39"/>
                    <a:pt x="4777" y="0"/>
                    <a:pt x="4624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5" name="Google Shape;25335;p32"/>
            <p:cNvSpPr/>
            <p:nvPr/>
          </p:nvSpPr>
          <p:spPr>
            <a:xfrm>
              <a:off x="3331150" y="3184275"/>
              <a:ext cx="303400" cy="300350"/>
            </a:xfrm>
            <a:custGeom>
              <a:avLst/>
              <a:gdLst/>
              <a:ahLst/>
              <a:cxnLst/>
              <a:rect l="l" t="t" r="r" b="b"/>
              <a:pathLst>
                <a:path w="12136" h="12014" extrusionOk="0">
                  <a:moveTo>
                    <a:pt x="2980" y="1"/>
                  </a:moveTo>
                  <a:cubicBezTo>
                    <a:pt x="1797" y="1"/>
                    <a:pt x="708" y="892"/>
                    <a:pt x="635" y="2143"/>
                  </a:cubicBezTo>
                  <a:cubicBezTo>
                    <a:pt x="363" y="3773"/>
                    <a:pt x="1" y="5493"/>
                    <a:pt x="1087" y="6761"/>
                  </a:cubicBezTo>
                  <a:cubicBezTo>
                    <a:pt x="2717" y="8844"/>
                    <a:pt x="4438" y="11017"/>
                    <a:pt x="7155" y="12013"/>
                  </a:cubicBezTo>
                  <a:lnTo>
                    <a:pt x="7970" y="12013"/>
                  </a:lnTo>
                  <a:cubicBezTo>
                    <a:pt x="8217" y="11952"/>
                    <a:pt x="8479" y="11937"/>
                    <a:pt x="8741" y="11937"/>
                  </a:cubicBezTo>
                  <a:cubicBezTo>
                    <a:pt x="8983" y="11937"/>
                    <a:pt x="9226" y="11949"/>
                    <a:pt x="9457" y="11949"/>
                  </a:cubicBezTo>
                  <a:cubicBezTo>
                    <a:pt x="10074" y="11949"/>
                    <a:pt x="10613" y="11859"/>
                    <a:pt x="10868" y="11198"/>
                  </a:cubicBezTo>
                  <a:cubicBezTo>
                    <a:pt x="11501" y="9478"/>
                    <a:pt x="12135" y="7576"/>
                    <a:pt x="11139" y="5765"/>
                  </a:cubicBezTo>
                  <a:cubicBezTo>
                    <a:pt x="9419" y="3048"/>
                    <a:pt x="6792" y="1056"/>
                    <a:pt x="3804" y="150"/>
                  </a:cubicBezTo>
                  <a:cubicBezTo>
                    <a:pt x="3532" y="48"/>
                    <a:pt x="3253" y="1"/>
                    <a:pt x="2980" y="1"/>
                  </a:cubicBezTo>
                  <a:close/>
                </a:path>
              </a:pathLst>
            </a:custGeom>
            <a:solidFill>
              <a:srgbClr val="FEFE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6" name="Google Shape;25336;p32"/>
            <p:cNvSpPr/>
            <p:nvPr/>
          </p:nvSpPr>
          <p:spPr>
            <a:xfrm>
              <a:off x="3057225" y="3330650"/>
              <a:ext cx="738050" cy="366775"/>
            </a:xfrm>
            <a:custGeom>
              <a:avLst/>
              <a:gdLst/>
              <a:ahLst/>
              <a:cxnLst/>
              <a:rect l="l" t="t" r="r" b="b"/>
              <a:pathLst>
                <a:path w="29522" h="14671" extrusionOk="0">
                  <a:moveTo>
                    <a:pt x="362" y="1"/>
                  </a:moveTo>
                  <a:cubicBezTo>
                    <a:pt x="272" y="363"/>
                    <a:pt x="91" y="816"/>
                    <a:pt x="0" y="1178"/>
                  </a:cubicBezTo>
                  <a:cubicBezTo>
                    <a:pt x="272" y="2717"/>
                    <a:pt x="1449" y="3442"/>
                    <a:pt x="2536" y="4166"/>
                  </a:cubicBezTo>
                  <a:cubicBezTo>
                    <a:pt x="8875" y="8422"/>
                    <a:pt x="15848" y="11230"/>
                    <a:pt x="22821" y="14037"/>
                  </a:cubicBezTo>
                  <a:cubicBezTo>
                    <a:pt x="23545" y="14309"/>
                    <a:pt x="24360" y="14580"/>
                    <a:pt x="25175" y="14671"/>
                  </a:cubicBezTo>
                  <a:cubicBezTo>
                    <a:pt x="25447" y="14671"/>
                    <a:pt x="25718" y="14671"/>
                    <a:pt x="25990" y="14580"/>
                  </a:cubicBezTo>
                  <a:cubicBezTo>
                    <a:pt x="27167" y="14218"/>
                    <a:pt x="28526" y="14399"/>
                    <a:pt x="29522" y="13584"/>
                  </a:cubicBezTo>
                  <a:lnTo>
                    <a:pt x="29522" y="12316"/>
                  </a:lnTo>
                  <a:cubicBezTo>
                    <a:pt x="28840" y="12900"/>
                    <a:pt x="28107" y="13066"/>
                    <a:pt x="27349" y="13066"/>
                  </a:cubicBezTo>
                  <a:cubicBezTo>
                    <a:pt x="26696" y="13066"/>
                    <a:pt x="26026" y="12943"/>
                    <a:pt x="25356" y="12860"/>
                  </a:cubicBezTo>
                  <a:cubicBezTo>
                    <a:pt x="23545" y="12407"/>
                    <a:pt x="21825" y="11682"/>
                    <a:pt x="20194" y="10777"/>
                  </a:cubicBezTo>
                  <a:cubicBezTo>
                    <a:pt x="14670" y="7970"/>
                    <a:pt x="8875" y="5796"/>
                    <a:pt x="3894" y="1993"/>
                  </a:cubicBezTo>
                  <a:cubicBezTo>
                    <a:pt x="2717" y="1178"/>
                    <a:pt x="1540" y="544"/>
                    <a:pt x="362" y="1"/>
                  </a:cubicBezTo>
                  <a:close/>
                </a:path>
              </a:pathLst>
            </a:custGeom>
            <a:solidFill>
              <a:srgbClr val="ED7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7" name="Google Shape;25337;p32"/>
            <p:cNvSpPr/>
            <p:nvPr/>
          </p:nvSpPr>
          <p:spPr>
            <a:xfrm>
              <a:off x="2932700" y="2598450"/>
              <a:ext cx="597700" cy="481375"/>
            </a:xfrm>
            <a:custGeom>
              <a:avLst/>
              <a:gdLst/>
              <a:ahLst/>
              <a:cxnLst/>
              <a:rect l="l" t="t" r="r" b="b"/>
              <a:pathLst>
                <a:path w="23908" h="19255" extrusionOk="0">
                  <a:moveTo>
                    <a:pt x="1301" y="1"/>
                  </a:moveTo>
                  <a:cubicBezTo>
                    <a:pt x="1109" y="1"/>
                    <a:pt x="917" y="65"/>
                    <a:pt x="725" y="129"/>
                  </a:cubicBezTo>
                  <a:cubicBezTo>
                    <a:pt x="453" y="310"/>
                    <a:pt x="182" y="582"/>
                    <a:pt x="91" y="853"/>
                  </a:cubicBezTo>
                  <a:cubicBezTo>
                    <a:pt x="1" y="1035"/>
                    <a:pt x="1" y="1216"/>
                    <a:pt x="91" y="1487"/>
                  </a:cubicBezTo>
                  <a:cubicBezTo>
                    <a:pt x="272" y="1668"/>
                    <a:pt x="544" y="1759"/>
                    <a:pt x="725" y="2031"/>
                  </a:cubicBezTo>
                  <a:cubicBezTo>
                    <a:pt x="1178" y="2665"/>
                    <a:pt x="1721" y="3208"/>
                    <a:pt x="2355" y="3661"/>
                  </a:cubicBezTo>
                  <a:cubicBezTo>
                    <a:pt x="2627" y="3842"/>
                    <a:pt x="2808" y="4023"/>
                    <a:pt x="2898" y="4204"/>
                  </a:cubicBezTo>
                  <a:cubicBezTo>
                    <a:pt x="3261" y="4657"/>
                    <a:pt x="3623" y="5019"/>
                    <a:pt x="4076" y="5381"/>
                  </a:cubicBezTo>
                  <a:cubicBezTo>
                    <a:pt x="4257" y="5562"/>
                    <a:pt x="4528" y="5744"/>
                    <a:pt x="4619" y="6015"/>
                  </a:cubicBezTo>
                  <a:cubicBezTo>
                    <a:pt x="4619" y="6196"/>
                    <a:pt x="4619" y="6287"/>
                    <a:pt x="4619" y="6468"/>
                  </a:cubicBezTo>
                  <a:cubicBezTo>
                    <a:pt x="5525" y="6649"/>
                    <a:pt x="6340" y="7283"/>
                    <a:pt x="6792" y="8008"/>
                  </a:cubicBezTo>
                  <a:cubicBezTo>
                    <a:pt x="7698" y="9638"/>
                    <a:pt x="9237" y="10453"/>
                    <a:pt x="10686" y="11268"/>
                  </a:cubicBezTo>
                  <a:cubicBezTo>
                    <a:pt x="14671" y="13622"/>
                    <a:pt x="18384" y="16158"/>
                    <a:pt x="22006" y="19056"/>
                  </a:cubicBezTo>
                  <a:cubicBezTo>
                    <a:pt x="22361" y="19056"/>
                    <a:pt x="22744" y="19254"/>
                    <a:pt x="23108" y="19254"/>
                  </a:cubicBezTo>
                  <a:cubicBezTo>
                    <a:pt x="23394" y="19254"/>
                    <a:pt x="23669" y="19132"/>
                    <a:pt x="23908" y="18693"/>
                  </a:cubicBezTo>
                  <a:cubicBezTo>
                    <a:pt x="22730" y="16339"/>
                    <a:pt x="20829" y="14347"/>
                    <a:pt x="18565" y="13169"/>
                  </a:cubicBezTo>
                  <a:cubicBezTo>
                    <a:pt x="15395" y="11358"/>
                    <a:pt x="12407" y="9366"/>
                    <a:pt x="9509" y="7192"/>
                  </a:cubicBezTo>
                  <a:cubicBezTo>
                    <a:pt x="8966" y="7102"/>
                    <a:pt x="8422" y="6830"/>
                    <a:pt x="7970" y="6559"/>
                  </a:cubicBezTo>
                  <a:cubicBezTo>
                    <a:pt x="7879" y="6468"/>
                    <a:pt x="7698" y="6287"/>
                    <a:pt x="7517" y="6196"/>
                  </a:cubicBezTo>
                  <a:cubicBezTo>
                    <a:pt x="7426" y="6015"/>
                    <a:pt x="7245" y="5925"/>
                    <a:pt x="7155" y="5744"/>
                  </a:cubicBezTo>
                  <a:cubicBezTo>
                    <a:pt x="6973" y="5653"/>
                    <a:pt x="6792" y="5472"/>
                    <a:pt x="6702" y="5381"/>
                  </a:cubicBezTo>
                  <a:cubicBezTo>
                    <a:pt x="6430" y="5019"/>
                    <a:pt x="6249" y="4747"/>
                    <a:pt x="6068" y="4385"/>
                  </a:cubicBezTo>
                  <a:cubicBezTo>
                    <a:pt x="5977" y="4295"/>
                    <a:pt x="5796" y="4114"/>
                    <a:pt x="5615" y="4023"/>
                  </a:cubicBezTo>
                  <a:cubicBezTo>
                    <a:pt x="5343" y="3932"/>
                    <a:pt x="5162" y="3751"/>
                    <a:pt x="5072" y="3480"/>
                  </a:cubicBezTo>
                  <a:cubicBezTo>
                    <a:pt x="4981" y="3299"/>
                    <a:pt x="4891" y="3117"/>
                    <a:pt x="4800" y="2936"/>
                  </a:cubicBezTo>
                  <a:cubicBezTo>
                    <a:pt x="4710" y="2755"/>
                    <a:pt x="4528" y="2574"/>
                    <a:pt x="4347" y="2393"/>
                  </a:cubicBezTo>
                  <a:cubicBezTo>
                    <a:pt x="4166" y="2212"/>
                    <a:pt x="3894" y="1940"/>
                    <a:pt x="3713" y="1759"/>
                  </a:cubicBezTo>
                  <a:lnTo>
                    <a:pt x="2989" y="1397"/>
                  </a:lnTo>
                  <a:cubicBezTo>
                    <a:pt x="2808" y="1306"/>
                    <a:pt x="2717" y="1125"/>
                    <a:pt x="2536" y="1035"/>
                  </a:cubicBezTo>
                  <a:cubicBezTo>
                    <a:pt x="2355" y="763"/>
                    <a:pt x="2264" y="582"/>
                    <a:pt x="2083" y="310"/>
                  </a:cubicBezTo>
                  <a:cubicBezTo>
                    <a:pt x="1902" y="220"/>
                    <a:pt x="1721" y="129"/>
                    <a:pt x="1540" y="38"/>
                  </a:cubicBezTo>
                  <a:cubicBezTo>
                    <a:pt x="1460" y="12"/>
                    <a:pt x="1381" y="1"/>
                    <a:pt x="1301" y="1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8" name="Google Shape;25338;p32"/>
            <p:cNvSpPr/>
            <p:nvPr/>
          </p:nvSpPr>
          <p:spPr>
            <a:xfrm>
              <a:off x="2794600" y="2427350"/>
              <a:ext cx="140400" cy="175225"/>
            </a:xfrm>
            <a:custGeom>
              <a:avLst/>
              <a:gdLst/>
              <a:ahLst/>
              <a:cxnLst/>
              <a:rect l="l" t="t" r="r" b="b"/>
              <a:pathLst>
                <a:path w="5616" h="7009" extrusionOk="0">
                  <a:moveTo>
                    <a:pt x="1631" y="0"/>
                  </a:moveTo>
                  <a:cubicBezTo>
                    <a:pt x="1359" y="0"/>
                    <a:pt x="1178" y="91"/>
                    <a:pt x="997" y="272"/>
                  </a:cubicBezTo>
                  <a:cubicBezTo>
                    <a:pt x="1" y="815"/>
                    <a:pt x="1" y="1630"/>
                    <a:pt x="453" y="2445"/>
                  </a:cubicBezTo>
                  <a:cubicBezTo>
                    <a:pt x="453" y="2626"/>
                    <a:pt x="453" y="2807"/>
                    <a:pt x="453" y="2988"/>
                  </a:cubicBezTo>
                  <a:cubicBezTo>
                    <a:pt x="634" y="3170"/>
                    <a:pt x="816" y="3351"/>
                    <a:pt x="997" y="3441"/>
                  </a:cubicBezTo>
                  <a:cubicBezTo>
                    <a:pt x="1178" y="3622"/>
                    <a:pt x="1359" y="3803"/>
                    <a:pt x="1449" y="3985"/>
                  </a:cubicBezTo>
                  <a:cubicBezTo>
                    <a:pt x="1902" y="4256"/>
                    <a:pt x="2355" y="4619"/>
                    <a:pt x="2627" y="5071"/>
                  </a:cubicBezTo>
                  <a:lnTo>
                    <a:pt x="3079" y="5071"/>
                  </a:lnTo>
                  <a:cubicBezTo>
                    <a:pt x="3261" y="5252"/>
                    <a:pt x="3532" y="5434"/>
                    <a:pt x="3623" y="5615"/>
                  </a:cubicBezTo>
                  <a:cubicBezTo>
                    <a:pt x="3985" y="5977"/>
                    <a:pt x="3895" y="6520"/>
                    <a:pt x="4257" y="6792"/>
                  </a:cubicBezTo>
                  <a:cubicBezTo>
                    <a:pt x="4356" y="6941"/>
                    <a:pt x="4538" y="7009"/>
                    <a:pt x="4742" y="7009"/>
                  </a:cubicBezTo>
                  <a:cubicBezTo>
                    <a:pt x="4909" y="7009"/>
                    <a:pt x="5090" y="6964"/>
                    <a:pt x="5253" y="6882"/>
                  </a:cubicBezTo>
                  <a:cubicBezTo>
                    <a:pt x="5525" y="6701"/>
                    <a:pt x="5615" y="6339"/>
                    <a:pt x="5615" y="5977"/>
                  </a:cubicBezTo>
                  <a:cubicBezTo>
                    <a:pt x="5615" y="5705"/>
                    <a:pt x="5525" y="5434"/>
                    <a:pt x="5434" y="5252"/>
                  </a:cubicBezTo>
                  <a:cubicBezTo>
                    <a:pt x="5072" y="4800"/>
                    <a:pt x="4800" y="4256"/>
                    <a:pt x="4619" y="3713"/>
                  </a:cubicBezTo>
                  <a:cubicBezTo>
                    <a:pt x="3895" y="2264"/>
                    <a:pt x="3351" y="634"/>
                    <a:pt x="1631" y="0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9" name="Google Shape;25339;p32"/>
            <p:cNvSpPr/>
            <p:nvPr/>
          </p:nvSpPr>
          <p:spPr>
            <a:xfrm>
              <a:off x="3580175" y="3147275"/>
              <a:ext cx="215100" cy="129075"/>
            </a:xfrm>
            <a:custGeom>
              <a:avLst/>
              <a:gdLst/>
              <a:ahLst/>
              <a:cxnLst/>
              <a:rect l="l" t="t" r="r" b="b"/>
              <a:pathLst>
                <a:path w="8604" h="5163" extrusionOk="0">
                  <a:moveTo>
                    <a:pt x="907" y="0"/>
                  </a:moveTo>
                  <a:cubicBezTo>
                    <a:pt x="273" y="272"/>
                    <a:pt x="1" y="725"/>
                    <a:pt x="544" y="1359"/>
                  </a:cubicBezTo>
                  <a:cubicBezTo>
                    <a:pt x="2989" y="3170"/>
                    <a:pt x="5978" y="3894"/>
                    <a:pt x="8604" y="5162"/>
                  </a:cubicBezTo>
                  <a:lnTo>
                    <a:pt x="8604" y="3442"/>
                  </a:lnTo>
                  <a:cubicBezTo>
                    <a:pt x="6068" y="2174"/>
                    <a:pt x="3804" y="544"/>
                    <a:pt x="907" y="0"/>
                  </a:cubicBezTo>
                  <a:close/>
                </a:path>
              </a:pathLst>
            </a:custGeom>
            <a:solidFill>
              <a:srgbClr val="EE9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0" name="Google Shape;25340;p32"/>
            <p:cNvSpPr/>
            <p:nvPr/>
          </p:nvSpPr>
          <p:spPr>
            <a:xfrm>
              <a:off x="3512275" y="3104875"/>
              <a:ext cx="99625" cy="76375"/>
            </a:xfrm>
            <a:custGeom>
              <a:avLst/>
              <a:gdLst/>
              <a:ahLst/>
              <a:cxnLst/>
              <a:rect l="l" t="t" r="r" b="b"/>
              <a:pathLst>
                <a:path w="3985" h="3055" extrusionOk="0">
                  <a:moveTo>
                    <a:pt x="935" y="0"/>
                  </a:moveTo>
                  <a:cubicBezTo>
                    <a:pt x="612" y="0"/>
                    <a:pt x="299" y="77"/>
                    <a:pt x="0" y="338"/>
                  </a:cubicBezTo>
                  <a:cubicBezTo>
                    <a:pt x="725" y="1606"/>
                    <a:pt x="2083" y="2149"/>
                    <a:pt x="3260" y="3055"/>
                  </a:cubicBezTo>
                  <a:cubicBezTo>
                    <a:pt x="3170" y="2602"/>
                    <a:pt x="3351" y="2149"/>
                    <a:pt x="3804" y="1968"/>
                  </a:cubicBezTo>
                  <a:cubicBezTo>
                    <a:pt x="3985" y="791"/>
                    <a:pt x="3260" y="429"/>
                    <a:pt x="2355" y="157"/>
                  </a:cubicBezTo>
                  <a:cubicBezTo>
                    <a:pt x="1875" y="157"/>
                    <a:pt x="1396" y="0"/>
                    <a:pt x="935" y="0"/>
                  </a:cubicBez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1" name="Google Shape;25341;p32"/>
            <p:cNvSpPr/>
            <p:nvPr/>
          </p:nvSpPr>
          <p:spPr>
            <a:xfrm>
              <a:off x="3482825" y="3066175"/>
              <a:ext cx="83800" cy="57300"/>
            </a:xfrm>
            <a:custGeom>
              <a:avLst/>
              <a:gdLst/>
              <a:ahLst/>
              <a:cxnLst/>
              <a:rect l="l" t="t" r="r" b="b"/>
              <a:pathLst>
                <a:path w="3352" h="2292" extrusionOk="0">
                  <a:moveTo>
                    <a:pt x="546" y="1"/>
                  </a:moveTo>
                  <a:cubicBezTo>
                    <a:pt x="359" y="1"/>
                    <a:pt x="175" y="85"/>
                    <a:pt x="1" y="347"/>
                  </a:cubicBezTo>
                  <a:cubicBezTo>
                    <a:pt x="92" y="980"/>
                    <a:pt x="544" y="1614"/>
                    <a:pt x="1178" y="1886"/>
                  </a:cubicBezTo>
                  <a:cubicBezTo>
                    <a:pt x="1232" y="1873"/>
                    <a:pt x="1285" y="1867"/>
                    <a:pt x="1338" y="1867"/>
                  </a:cubicBezTo>
                  <a:cubicBezTo>
                    <a:pt x="1789" y="1867"/>
                    <a:pt x="2239" y="2291"/>
                    <a:pt x="2690" y="2291"/>
                  </a:cubicBezTo>
                  <a:cubicBezTo>
                    <a:pt x="2910" y="2291"/>
                    <a:pt x="3131" y="2189"/>
                    <a:pt x="3352" y="1886"/>
                  </a:cubicBezTo>
                  <a:cubicBezTo>
                    <a:pt x="3352" y="1795"/>
                    <a:pt x="3261" y="1705"/>
                    <a:pt x="3261" y="1524"/>
                  </a:cubicBezTo>
                  <a:cubicBezTo>
                    <a:pt x="3170" y="1343"/>
                    <a:pt x="3080" y="1162"/>
                    <a:pt x="2989" y="1071"/>
                  </a:cubicBezTo>
                  <a:lnTo>
                    <a:pt x="2808" y="799"/>
                  </a:lnTo>
                  <a:cubicBezTo>
                    <a:pt x="2718" y="618"/>
                    <a:pt x="2627" y="528"/>
                    <a:pt x="2446" y="347"/>
                  </a:cubicBezTo>
                  <a:cubicBezTo>
                    <a:pt x="2322" y="285"/>
                    <a:pt x="2156" y="138"/>
                    <a:pt x="1977" y="138"/>
                  </a:cubicBezTo>
                  <a:cubicBezTo>
                    <a:pt x="1894" y="138"/>
                    <a:pt x="1808" y="170"/>
                    <a:pt x="1722" y="256"/>
                  </a:cubicBezTo>
                  <a:cubicBezTo>
                    <a:pt x="1670" y="273"/>
                    <a:pt x="1618" y="281"/>
                    <a:pt x="1564" y="281"/>
                  </a:cubicBezTo>
                  <a:cubicBezTo>
                    <a:pt x="1238" y="281"/>
                    <a:pt x="886" y="1"/>
                    <a:pt x="546" y="1"/>
                  </a:cubicBezTo>
                  <a:close/>
                </a:path>
              </a:pathLst>
            </a:custGeom>
            <a:solidFill>
              <a:srgbClr val="EC7D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2" name="Google Shape;25342;p32"/>
            <p:cNvSpPr/>
            <p:nvPr/>
          </p:nvSpPr>
          <p:spPr>
            <a:xfrm>
              <a:off x="2778750" y="2434125"/>
              <a:ext cx="40775" cy="54375"/>
            </a:xfrm>
            <a:custGeom>
              <a:avLst/>
              <a:gdLst/>
              <a:ahLst/>
              <a:cxnLst/>
              <a:rect l="l" t="t" r="r" b="b"/>
              <a:pathLst>
                <a:path w="1631" h="2175" extrusionOk="0">
                  <a:moveTo>
                    <a:pt x="1631" y="1"/>
                  </a:moveTo>
                  <a:lnTo>
                    <a:pt x="1" y="544"/>
                  </a:lnTo>
                  <a:cubicBezTo>
                    <a:pt x="182" y="1087"/>
                    <a:pt x="363" y="1631"/>
                    <a:pt x="544" y="2174"/>
                  </a:cubicBezTo>
                  <a:lnTo>
                    <a:pt x="1087" y="2174"/>
                  </a:lnTo>
                  <a:cubicBezTo>
                    <a:pt x="1540" y="1540"/>
                    <a:pt x="906" y="635"/>
                    <a:pt x="1631" y="1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3" name="Google Shape;25343;p32"/>
            <p:cNvSpPr/>
            <p:nvPr/>
          </p:nvSpPr>
          <p:spPr>
            <a:xfrm>
              <a:off x="3050425" y="2760150"/>
              <a:ext cx="54350" cy="40775"/>
            </a:xfrm>
            <a:custGeom>
              <a:avLst/>
              <a:gdLst/>
              <a:ahLst/>
              <a:cxnLst/>
              <a:rect l="l" t="t" r="r" b="b"/>
              <a:pathLst>
                <a:path w="2174" h="1631" extrusionOk="0">
                  <a:moveTo>
                    <a:pt x="1" y="0"/>
                  </a:moveTo>
                  <a:lnTo>
                    <a:pt x="2174" y="1630"/>
                  </a:lnTo>
                  <a:cubicBezTo>
                    <a:pt x="2083" y="181"/>
                    <a:pt x="1087" y="0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4" name="Google Shape;25344;p32"/>
            <p:cNvSpPr/>
            <p:nvPr/>
          </p:nvSpPr>
          <p:spPr>
            <a:xfrm>
              <a:off x="2953075" y="2651475"/>
              <a:ext cx="40775" cy="40775"/>
            </a:xfrm>
            <a:custGeom>
              <a:avLst/>
              <a:gdLst/>
              <a:ahLst/>
              <a:cxnLst/>
              <a:rect l="l" t="t" r="r" b="b"/>
              <a:pathLst>
                <a:path w="1631" h="1631" extrusionOk="0">
                  <a:moveTo>
                    <a:pt x="1" y="0"/>
                  </a:moveTo>
                  <a:cubicBezTo>
                    <a:pt x="1" y="906"/>
                    <a:pt x="725" y="1630"/>
                    <a:pt x="1631" y="1630"/>
                  </a:cubicBezTo>
                  <a:cubicBezTo>
                    <a:pt x="1359" y="906"/>
                    <a:pt x="725" y="272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5" name="Google Shape;25345;p32"/>
            <p:cNvSpPr/>
            <p:nvPr/>
          </p:nvSpPr>
          <p:spPr>
            <a:xfrm>
              <a:off x="2901000" y="2597125"/>
              <a:ext cx="34000" cy="27200"/>
            </a:xfrm>
            <a:custGeom>
              <a:avLst/>
              <a:gdLst/>
              <a:ahLst/>
              <a:cxnLst/>
              <a:rect l="l" t="t" r="r" b="b"/>
              <a:pathLst>
                <a:path w="1360" h="1088" extrusionOk="0">
                  <a:moveTo>
                    <a:pt x="1" y="1"/>
                  </a:moveTo>
                  <a:cubicBezTo>
                    <a:pt x="182" y="544"/>
                    <a:pt x="544" y="906"/>
                    <a:pt x="1087" y="1088"/>
                  </a:cubicBezTo>
                  <a:lnTo>
                    <a:pt x="1359" y="906"/>
                  </a:lnTo>
                  <a:cubicBezTo>
                    <a:pt x="1359" y="635"/>
                    <a:pt x="1359" y="454"/>
                    <a:pt x="1359" y="273"/>
                  </a:cubicBezTo>
                  <a:lnTo>
                    <a:pt x="1087" y="1"/>
                  </a:ln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6" name="Google Shape;25346;p32"/>
            <p:cNvSpPr/>
            <p:nvPr/>
          </p:nvSpPr>
          <p:spPr>
            <a:xfrm>
              <a:off x="2830825" y="2530600"/>
              <a:ext cx="29450" cy="25800"/>
            </a:xfrm>
            <a:custGeom>
              <a:avLst/>
              <a:gdLst/>
              <a:ahLst/>
              <a:cxnLst/>
              <a:rect l="l" t="t" r="r" b="b"/>
              <a:pathLst>
                <a:path w="1178" h="1032" extrusionOk="0">
                  <a:moveTo>
                    <a:pt x="247" y="0"/>
                  </a:moveTo>
                  <a:cubicBezTo>
                    <a:pt x="167" y="0"/>
                    <a:pt x="85" y="12"/>
                    <a:pt x="0" y="36"/>
                  </a:cubicBezTo>
                  <a:cubicBezTo>
                    <a:pt x="272" y="489"/>
                    <a:pt x="634" y="851"/>
                    <a:pt x="1178" y="1032"/>
                  </a:cubicBezTo>
                  <a:cubicBezTo>
                    <a:pt x="1178" y="482"/>
                    <a:pt x="769" y="0"/>
                    <a:pt x="247" y="0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7" name="Google Shape;25347;p32"/>
            <p:cNvSpPr/>
            <p:nvPr/>
          </p:nvSpPr>
          <p:spPr>
            <a:xfrm>
              <a:off x="3007400" y="2705800"/>
              <a:ext cx="29475" cy="29450"/>
            </a:xfrm>
            <a:custGeom>
              <a:avLst/>
              <a:gdLst/>
              <a:ahLst/>
              <a:cxnLst/>
              <a:rect l="l" t="t" r="r" b="b"/>
              <a:pathLst>
                <a:path w="1179" h="1178" extrusionOk="0">
                  <a:moveTo>
                    <a:pt x="1" y="1"/>
                  </a:moveTo>
                  <a:cubicBezTo>
                    <a:pt x="1" y="635"/>
                    <a:pt x="544" y="1178"/>
                    <a:pt x="1178" y="1178"/>
                  </a:cubicBezTo>
                  <a:cubicBezTo>
                    <a:pt x="997" y="544"/>
                    <a:pt x="544" y="18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8" name="Google Shape;25348;p32"/>
            <p:cNvSpPr/>
            <p:nvPr/>
          </p:nvSpPr>
          <p:spPr>
            <a:xfrm>
              <a:off x="2882900" y="2569975"/>
              <a:ext cx="20400" cy="29450"/>
            </a:xfrm>
            <a:custGeom>
              <a:avLst/>
              <a:gdLst/>
              <a:ahLst/>
              <a:cxnLst/>
              <a:rect l="l" t="t" r="r" b="b"/>
              <a:pathLst>
                <a:path w="816" h="1178" extrusionOk="0">
                  <a:moveTo>
                    <a:pt x="91" y="0"/>
                  </a:moveTo>
                  <a:cubicBezTo>
                    <a:pt x="0" y="453"/>
                    <a:pt x="272" y="906"/>
                    <a:pt x="725" y="1177"/>
                  </a:cubicBezTo>
                  <a:cubicBezTo>
                    <a:pt x="815" y="634"/>
                    <a:pt x="544" y="181"/>
                    <a:pt x="91" y="0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9" name="Google Shape;25349;p32"/>
            <p:cNvSpPr/>
            <p:nvPr/>
          </p:nvSpPr>
          <p:spPr>
            <a:xfrm>
              <a:off x="2925900" y="2620900"/>
              <a:ext cx="18150" cy="28325"/>
            </a:xfrm>
            <a:custGeom>
              <a:avLst/>
              <a:gdLst/>
              <a:ahLst/>
              <a:cxnLst/>
              <a:rect l="l" t="t" r="r" b="b"/>
              <a:pathLst>
                <a:path w="726" h="1133" extrusionOk="0">
                  <a:moveTo>
                    <a:pt x="306" y="1"/>
                  </a:moveTo>
                  <a:cubicBezTo>
                    <a:pt x="205" y="1"/>
                    <a:pt x="91" y="46"/>
                    <a:pt x="1" y="137"/>
                  </a:cubicBezTo>
                  <a:cubicBezTo>
                    <a:pt x="1" y="589"/>
                    <a:pt x="91" y="952"/>
                    <a:pt x="544" y="1133"/>
                  </a:cubicBezTo>
                  <a:cubicBezTo>
                    <a:pt x="635" y="1133"/>
                    <a:pt x="725" y="1133"/>
                    <a:pt x="725" y="1042"/>
                  </a:cubicBezTo>
                  <a:cubicBezTo>
                    <a:pt x="725" y="861"/>
                    <a:pt x="635" y="770"/>
                    <a:pt x="544" y="680"/>
                  </a:cubicBezTo>
                  <a:lnTo>
                    <a:pt x="544" y="137"/>
                  </a:lnTo>
                  <a:cubicBezTo>
                    <a:pt x="499" y="46"/>
                    <a:pt x="408" y="1"/>
                    <a:pt x="306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0" name="Google Shape;25350;p32"/>
            <p:cNvSpPr/>
            <p:nvPr/>
          </p:nvSpPr>
          <p:spPr>
            <a:xfrm>
              <a:off x="3034575" y="2732975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1" y="0"/>
                  </a:moveTo>
                  <a:lnTo>
                    <a:pt x="544" y="634"/>
                  </a:lnTo>
                  <a:cubicBezTo>
                    <a:pt x="544" y="363"/>
                    <a:pt x="272" y="91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1" name="Google Shape;25351;p32"/>
            <p:cNvSpPr/>
            <p:nvPr/>
          </p:nvSpPr>
          <p:spPr>
            <a:xfrm>
              <a:off x="2993825" y="26922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1" y="0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2" name="Google Shape;25352;p32"/>
            <p:cNvSpPr/>
            <p:nvPr/>
          </p:nvSpPr>
          <p:spPr>
            <a:xfrm>
              <a:off x="2941750" y="2637875"/>
              <a:ext cx="11350" cy="15875"/>
            </a:xfrm>
            <a:custGeom>
              <a:avLst/>
              <a:gdLst/>
              <a:ahLst/>
              <a:cxnLst/>
              <a:rect l="l" t="t" r="r" b="b"/>
              <a:pathLst>
                <a:path w="454" h="635" extrusionOk="0">
                  <a:moveTo>
                    <a:pt x="1" y="1"/>
                  </a:moveTo>
                  <a:lnTo>
                    <a:pt x="1" y="454"/>
                  </a:lnTo>
                  <a:cubicBezTo>
                    <a:pt x="91" y="544"/>
                    <a:pt x="272" y="544"/>
                    <a:pt x="454" y="635"/>
                  </a:cubicBezTo>
                  <a:cubicBezTo>
                    <a:pt x="272" y="363"/>
                    <a:pt x="182" y="18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3" name="Google Shape;25353;p32"/>
            <p:cNvSpPr/>
            <p:nvPr/>
          </p:nvSpPr>
          <p:spPr>
            <a:xfrm>
              <a:off x="2871575" y="2556375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4" y="544"/>
                  </a:lnTo>
                  <a:cubicBezTo>
                    <a:pt x="453" y="273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4" name="Google Shape;25354;p32"/>
            <p:cNvSpPr/>
            <p:nvPr/>
          </p:nvSpPr>
          <p:spPr>
            <a:xfrm>
              <a:off x="2819500" y="251562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1" y="1"/>
                  </a:moveTo>
                  <a:cubicBezTo>
                    <a:pt x="1" y="272"/>
                    <a:pt x="182" y="454"/>
                    <a:pt x="453" y="5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5" name="Google Shape;25355;p32"/>
            <p:cNvSpPr/>
            <p:nvPr/>
          </p:nvSpPr>
          <p:spPr>
            <a:xfrm>
              <a:off x="2805925" y="2502050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0" y="0"/>
                  </a:moveTo>
                  <a:cubicBezTo>
                    <a:pt x="91" y="272"/>
                    <a:pt x="272" y="453"/>
                    <a:pt x="544" y="54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6" name="Google Shape;25356;p32"/>
            <p:cNvSpPr/>
            <p:nvPr/>
          </p:nvSpPr>
          <p:spPr>
            <a:xfrm>
              <a:off x="3786200" y="4061475"/>
              <a:ext cx="846750" cy="203350"/>
            </a:xfrm>
            <a:custGeom>
              <a:avLst/>
              <a:gdLst/>
              <a:ahLst/>
              <a:cxnLst/>
              <a:rect l="l" t="t" r="r" b="b"/>
              <a:pathLst>
                <a:path w="33870" h="8134" extrusionOk="0">
                  <a:moveTo>
                    <a:pt x="4541" y="1"/>
                  </a:moveTo>
                  <a:cubicBezTo>
                    <a:pt x="4242" y="1"/>
                    <a:pt x="3936" y="34"/>
                    <a:pt x="3623" y="108"/>
                  </a:cubicBezTo>
                  <a:lnTo>
                    <a:pt x="3623" y="561"/>
                  </a:lnTo>
                  <a:cubicBezTo>
                    <a:pt x="2898" y="1195"/>
                    <a:pt x="2446" y="2100"/>
                    <a:pt x="2536" y="3006"/>
                  </a:cubicBezTo>
                  <a:cubicBezTo>
                    <a:pt x="2536" y="3097"/>
                    <a:pt x="2536" y="3187"/>
                    <a:pt x="2446" y="3187"/>
                  </a:cubicBezTo>
                  <a:lnTo>
                    <a:pt x="2265" y="3097"/>
                  </a:lnTo>
                  <a:cubicBezTo>
                    <a:pt x="2174" y="2915"/>
                    <a:pt x="2083" y="2825"/>
                    <a:pt x="1902" y="2644"/>
                  </a:cubicBezTo>
                  <a:cubicBezTo>
                    <a:pt x="1809" y="2628"/>
                    <a:pt x="1716" y="2621"/>
                    <a:pt x="1624" y="2621"/>
                  </a:cubicBezTo>
                  <a:cubicBezTo>
                    <a:pt x="1178" y="2621"/>
                    <a:pt x="754" y="2796"/>
                    <a:pt x="453" y="3097"/>
                  </a:cubicBezTo>
                  <a:lnTo>
                    <a:pt x="272" y="3368"/>
                  </a:lnTo>
                  <a:cubicBezTo>
                    <a:pt x="453" y="4455"/>
                    <a:pt x="1" y="5632"/>
                    <a:pt x="816" y="6628"/>
                  </a:cubicBezTo>
                  <a:cubicBezTo>
                    <a:pt x="1268" y="6538"/>
                    <a:pt x="1631" y="6266"/>
                    <a:pt x="1902" y="5904"/>
                  </a:cubicBezTo>
                  <a:lnTo>
                    <a:pt x="2174" y="5904"/>
                  </a:lnTo>
                  <a:cubicBezTo>
                    <a:pt x="2265" y="5904"/>
                    <a:pt x="2355" y="5994"/>
                    <a:pt x="2355" y="6085"/>
                  </a:cubicBezTo>
                  <a:cubicBezTo>
                    <a:pt x="2878" y="7539"/>
                    <a:pt x="3178" y="8133"/>
                    <a:pt x="3637" y="8133"/>
                  </a:cubicBezTo>
                  <a:cubicBezTo>
                    <a:pt x="3892" y="8133"/>
                    <a:pt x="4198" y="7949"/>
                    <a:pt x="4619" y="7624"/>
                  </a:cubicBezTo>
                  <a:cubicBezTo>
                    <a:pt x="4891" y="6719"/>
                    <a:pt x="4981" y="5813"/>
                    <a:pt x="4891" y="4998"/>
                  </a:cubicBezTo>
                  <a:cubicBezTo>
                    <a:pt x="4824" y="4000"/>
                    <a:pt x="4904" y="3393"/>
                    <a:pt x="5563" y="3393"/>
                  </a:cubicBezTo>
                  <a:cubicBezTo>
                    <a:pt x="5800" y="3393"/>
                    <a:pt x="6113" y="3472"/>
                    <a:pt x="6521" y="3640"/>
                  </a:cubicBezTo>
                  <a:cubicBezTo>
                    <a:pt x="13675" y="6809"/>
                    <a:pt x="21463" y="6719"/>
                    <a:pt x="29160" y="7262"/>
                  </a:cubicBezTo>
                  <a:cubicBezTo>
                    <a:pt x="29688" y="7386"/>
                    <a:pt x="30238" y="7447"/>
                    <a:pt x="30791" y="7447"/>
                  </a:cubicBezTo>
                  <a:cubicBezTo>
                    <a:pt x="31848" y="7447"/>
                    <a:pt x="32917" y="7226"/>
                    <a:pt x="33869" y="6809"/>
                  </a:cubicBezTo>
                  <a:cubicBezTo>
                    <a:pt x="33869" y="5616"/>
                    <a:pt x="33366" y="5404"/>
                    <a:pt x="32744" y="5404"/>
                  </a:cubicBezTo>
                  <a:cubicBezTo>
                    <a:pt x="32401" y="5404"/>
                    <a:pt x="32022" y="5468"/>
                    <a:pt x="31672" y="5468"/>
                  </a:cubicBezTo>
                  <a:cubicBezTo>
                    <a:pt x="31452" y="5468"/>
                    <a:pt x="31243" y="5443"/>
                    <a:pt x="31062" y="5360"/>
                  </a:cubicBezTo>
                  <a:cubicBezTo>
                    <a:pt x="30951" y="5305"/>
                    <a:pt x="30822" y="5286"/>
                    <a:pt x="30682" y="5286"/>
                  </a:cubicBezTo>
                  <a:cubicBezTo>
                    <a:pt x="30350" y="5286"/>
                    <a:pt x="29958" y="5395"/>
                    <a:pt x="29618" y="5395"/>
                  </a:cubicBezTo>
                  <a:cubicBezTo>
                    <a:pt x="29161" y="5395"/>
                    <a:pt x="28798" y="5198"/>
                    <a:pt x="28798" y="4274"/>
                  </a:cubicBezTo>
                  <a:cubicBezTo>
                    <a:pt x="28270" y="3534"/>
                    <a:pt x="27587" y="3380"/>
                    <a:pt x="26877" y="3380"/>
                  </a:cubicBezTo>
                  <a:cubicBezTo>
                    <a:pt x="26369" y="3380"/>
                    <a:pt x="25847" y="3459"/>
                    <a:pt x="25357" y="3459"/>
                  </a:cubicBezTo>
                  <a:cubicBezTo>
                    <a:pt x="19742" y="3278"/>
                    <a:pt x="14128" y="3278"/>
                    <a:pt x="8785" y="1376"/>
                  </a:cubicBezTo>
                  <a:cubicBezTo>
                    <a:pt x="7423" y="846"/>
                    <a:pt x="6061" y="1"/>
                    <a:pt x="4541" y="1"/>
                  </a:cubicBezTo>
                  <a:close/>
                </a:path>
              </a:pathLst>
            </a:custGeom>
            <a:solidFill>
              <a:srgbClr val="EE84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7" name="Google Shape;25357;p32"/>
            <p:cNvSpPr/>
            <p:nvPr/>
          </p:nvSpPr>
          <p:spPr>
            <a:xfrm>
              <a:off x="3301725" y="4320100"/>
              <a:ext cx="513425" cy="344025"/>
            </a:xfrm>
            <a:custGeom>
              <a:avLst/>
              <a:gdLst/>
              <a:ahLst/>
              <a:cxnLst/>
              <a:rect l="l" t="t" r="r" b="b"/>
              <a:pathLst>
                <a:path w="20537" h="13761" extrusionOk="0">
                  <a:moveTo>
                    <a:pt x="19824" y="1"/>
                  </a:moveTo>
                  <a:cubicBezTo>
                    <a:pt x="19555" y="1"/>
                    <a:pt x="19177" y="37"/>
                    <a:pt x="18655" y="87"/>
                  </a:cubicBezTo>
                  <a:lnTo>
                    <a:pt x="14852" y="2803"/>
                  </a:lnTo>
                  <a:cubicBezTo>
                    <a:pt x="14671" y="2985"/>
                    <a:pt x="14490" y="3166"/>
                    <a:pt x="14308" y="3347"/>
                  </a:cubicBezTo>
                  <a:cubicBezTo>
                    <a:pt x="14037" y="3800"/>
                    <a:pt x="13675" y="4071"/>
                    <a:pt x="13222" y="4343"/>
                  </a:cubicBezTo>
                  <a:cubicBezTo>
                    <a:pt x="10686" y="5430"/>
                    <a:pt x="8875" y="7422"/>
                    <a:pt x="6521" y="8690"/>
                  </a:cubicBezTo>
                  <a:cubicBezTo>
                    <a:pt x="4438" y="9776"/>
                    <a:pt x="2083" y="10410"/>
                    <a:pt x="181" y="11950"/>
                  </a:cubicBezTo>
                  <a:cubicBezTo>
                    <a:pt x="0" y="12674"/>
                    <a:pt x="272" y="13308"/>
                    <a:pt x="815" y="13761"/>
                  </a:cubicBezTo>
                  <a:cubicBezTo>
                    <a:pt x="1902" y="13489"/>
                    <a:pt x="2898" y="12765"/>
                    <a:pt x="3985" y="12493"/>
                  </a:cubicBezTo>
                  <a:lnTo>
                    <a:pt x="4981" y="12493"/>
                  </a:lnTo>
                  <a:cubicBezTo>
                    <a:pt x="6702" y="12131"/>
                    <a:pt x="8241" y="11135"/>
                    <a:pt x="9418" y="9867"/>
                  </a:cubicBezTo>
                  <a:cubicBezTo>
                    <a:pt x="11954" y="7603"/>
                    <a:pt x="14671" y="5611"/>
                    <a:pt x="17478" y="3800"/>
                  </a:cubicBezTo>
                  <a:cubicBezTo>
                    <a:pt x="17750" y="3709"/>
                    <a:pt x="17931" y="3528"/>
                    <a:pt x="18021" y="3256"/>
                  </a:cubicBezTo>
                  <a:cubicBezTo>
                    <a:pt x="18474" y="2260"/>
                    <a:pt x="19289" y="1536"/>
                    <a:pt x="20285" y="1173"/>
                  </a:cubicBezTo>
                  <a:cubicBezTo>
                    <a:pt x="20482" y="253"/>
                    <a:pt x="20536" y="1"/>
                    <a:pt x="19824" y="1"/>
                  </a:cubicBezTo>
                  <a:close/>
                </a:path>
              </a:pathLst>
            </a:custGeom>
            <a:solidFill>
              <a:srgbClr val="EE8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8" name="Google Shape;25358;p32"/>
            <p:cNvSpPr/>
            <p:nvPr/>
          </p:nvSpPr>
          <p:spPr>
            <a:xfrm>
              <a:off x="3770350" y="4186425"/>
              <a:ext cx="149450" cy="393950"/>
            </a:xfrm>
            <a:custGeom>
              <a:avLst/>
              <a:gdLst/>
              <a:ahLst/>
              <a:cxnLst/>
              <a:rect l="l" t="t" r="r" b="b"/>
              <a:pathLst>
                <a:path w="5978" h="15758" extrusionOk="0">
                  <a:moveTo>
                    <a:pt x="3170" y="0"/>
                  </a:moveTo>
                  <a:cubicBezTo>
                    <a:pt x="2084" y="0"/>
                    <a:pt x="1993" y="906"/>
                    <a:pt x="1540" y="1630"/>
                  </a:cubicBezTo>
                  <a:cubicBezTo>
                    <a:pt x="1087" y="2989"/>
                    <a:pt x="1450" y="4528"/>
                    <a:pt x="1" y="5434"/>
                  </a:cubicBezTo>
                  <a:cubicBezTo>
                    <a:pt x="75" y="5657"/>
                    <a:pt x="334" y="5819"/>
                    <a:pt x="625" y="5819"/>
                  </a:cubicBezTo>
                  <a:cubicBezTo>
                    <a:pt x="687" y="5819"/>
                    <a:pt x="752" y="5812"/>
                    <a:pt x="816" y="5796"/>
                  </a:cubicBezTo>
                  <a:cubicBezTo>
                    <a:pt x="928" y="5764"/>
                    <a:pt x="1023" y="5749"/>
                    <a:pt x="1104" y="5749"/>
                  </a:cubicBezTo>
                  <a:cubicBezTo>
                    <a:pt x="1479" y="5749"/>
                    <a:pt x="1540" y="6073"/>
                    <a:pt x="1540" y="6520"/>
                  </a:cubicBezTo>
                  <a:cubicBezTo>
                    <a:pt x="1812" y="6701"/>
                    <a:pt x="1993" y="6883"/>
                    <a:pt x="2084" y="7154"/>
                  </a:cubicBezTo>
                  <a:cubicBezTo>
                    <a:pt x="2084" y="9962"/>
                    <a:pt x="2265" y="12859"/>
                    <a:pt x="2717" y="15757"/>
                  </a:cubicBezTo>
                  <a:lnTo>
                    <a:pt x="4710" y="15304"/>
                  </a:lnTo>
                  <a:cubicBezTo>
                    <a:pt x="3170" y="12226"/>
                    <a:pt x="3170" y="11954"/>
                    <a:pt x="5434" y="11320"/>
                  </a:cubicBezTo>
                  <a:cubicBezTo>
                    <a:pt x="5887" y="10414"/>
                    <a:pt x="5344" y="9509"/>
                    <a:pt x="5344" y="8694"/>
                  </a:cubicBezTo>
                  <a:cubicBezTo>
                    <a:pt x="5163" y="7154"/>
                    <a:pt x="4438" y="5524"/>
                    <a:pt x="5978" y="4256"/>
                  </a:cubicBezTo>
                  <a:lnTo>
                    <a:pt x="5978" y="3894"/>
                  </a:lnTo>
                  <a:cubicBezTo>
                    <a:pt x="5978" y="3623"/>
                    <a:pt x="5796" y="3351"/>
                    <a:pt x="5615" y="3260"/>
                  </a:cubicBezTo>
                  <a:cubicBezTo>
                    <a:pt x="5456" y="3154"/>
                    <a:pt x="5297" y="3110"/>
                    <a:pt x="5156" y="3110"/>
                  </a:cubicBezTo>
                  <a:cubicBezTo>
                    <a:pt x="5056" y="3110"/>
                    <a:pt x="4966" y="3132"/>
                    <a:pt x="4891" y="3170"/>
                  </a:cubicBezTo>
                  <a:cubicBezTo>
                    <a:pt x="3623" y="2445"/>
                    <a:pt x="4076" y="1087"/>
                    <a:pt x="3714" y="0"/>
                  </a:cubicBezTo>
                  <a:lnTo>
                    <a:pt x="3714" y="0"/>
                  </a:lnTo>
                  <a:cubicBezTo>
                    <a:pt x="3668" y="91"/>
                    <a:pt x="3578" y="136"/>
                    <a:pt x="3476" y="136"/>
                  </a:cubicBezTo>
                  <a:cubicBezTo>
                    <a:pt x="3374" y="136"/>
                    <a:pt x="3261" y="91"/>
                    <a:pt x="3170" y="0"/>
                  </a:cubicBez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9" name="Google Shape;25359;p32"/>
            <p:cNvSpPr/>
            <p:nvPr/>
          </p:nvSpPr>
          <p:spPr>
            <a:xfrm>
              <a:off x="3138725" y="4140125"/>
              <a:ext cx="479975" cy="141400"/>
            </a:xfrm>
            <a:custGeom>
              <a:avLst/>
              <a:gdLst/>
              <a:ahLst/>
              <a:cxnLst/>
              <a:rect l="l" t="t" r="r" b="b"/>
              <a:pathLst>
                <a:path w="19199" h="5656" extrusionOk="0">
                  <a:moveTo>
                    <a:pt x="16958" y="1"/>
                  </a:moveTo>
                  <a:cubicBezTo>
                    <a:pt x="16321" y="1"/>
                    <a:pt x="15697" y="41"/>
                    <a:pt x="15033" y="41"/>
                  </a:cubicBezTo>
                  <a:cubicBezTo>
                    <a:pt x="11954" y="584"/>
                    <a:pt x="8875" y="1128"/>
                    <a:pt x="5796" y="1852"/>
                  </a:cubicBezTo>
                  <a:cubicBezTo>
                    <a:pt x="4709" y="2305"/>
                    <a:pt x="3532" y="2577"/>
                    <a:pt x="2264" y="2848"/>
                  </a:cubicBezTo>
                  <a:cubicBezTo>
                    <a:pt x="2083" y="2939"/>
                    <a:pt x="1811" y="2939"/>
                    <a:pt x="1630" y="3029"/>
                  </a:cubicBezTo>
                  <a:cubicBezTo>
                    <a:pt x="1177" y="3211"/>
                    <a:pt x="725" y="3392"/>
                    <a:pt x="362" y="3663"/>
                  </a:cubicBezTo>
                  <a:cubicBezTo>
                    <a:pt x="181" y="3845"/>
                    <a:pt x="91" y="4026"/>
                    <a:pt x="0" y="4207"/>
                  </a:cubicBezTo>
                  <a:lnTo>
                    <a:pt x="181" y="4569"/>
                  </a:lnTo>
                  <a:cubicBezTo>
                    <a:pt x="362" y="4569"/>
                    <a:pt x="581" y="4547"/>
                    <a:pt x="787" y="4547"/>
                  </a:cubicBezTo>
                  <a:cubicBezTo>
                    <a:pt x="1303" y="4547"/>
                    <a:pt x="1747" y="4685"/>
                    <a:pt x="1359" y="5656"/>
                  </a:cubicBezTo>
                  <a:cubicBezTo>
                    <a:pt x="7064" y="3845"/>
                    <a:pt x="13041" y="3211"/>
                    <a:pt x="18655" y="1309"/>
                  </a:cubicBezTo>
                  <a:cubicBezTo>
                    <a:pt x="19198" y="403"/>
                    <a:pt x="18655" y="41"/>
                    <a:pt x="17931" y="41"/>
                  </a:cubicBezTo>
                  <a:cubicBezTo>
                    <a:pt x="17599" y="11"/>
                    <a:pt x="17277" y="1"/>
                    <a:pt x="16958" y="1"/>
                  </a:cubicBezTo>
                  <a:close/>
                </a:path>
              </a:pathLst>
            </a:custGeom>
            <a:solidFill>
              <a:srgbClr val="EF8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0" name="Google Shape;25360;p32"/>
            <p:cNvSpPr/>
            <p:nvPr/>
          </p:nvSpPr>
          <p:spPr>
            <a:xfrm>
              <a:off x="3048025" y="4621100"/>
              <a:ext cx="278625" cy="139575"/>
            </a:xfrm>
            <a:custGeom>
              <a:avLst/>
              <a:gdLst/>
              <a:ahLst/>
              <a:cxnLst/>
              <a:rect l="l" t="t" r="r" b="b"/>
              <a:pathLst>
                <a:path w="11145" h="5583" extrusionOk="0">
                  <a:moveTo>
                    <a:pt x="10420" y="0"/>
                  </a:moveTo>
                  <a:cubicBezTo>
                    <a:pt x="7160" y="1268"/>
                    <a:pt x="3900" y="2445"/>
                    <a:pt x="640" y="3260"/>
                  </a:cubicBezTo>
                  <a:cubicBezTo>
                    <a:pt x="50" y="4662"/>
                    <a:pt x="0" y="5582"/>
                    <a:pt x="1225" y="5582"/>
                  </a:cubicBezTo>
                  <a:cubicBezTo>
                    <a:pt x="1504" y="5582"/>
                    <a:pt x="1850" y="5535"/>
                    <a:pt x="2270" y="5434"/>
                  </a:cubicBezTo>
                  <a:cubicBezTo>
                    <a:pt x="5258" y="4619"/>
                    <a:pt x="8337" y="3985"/>
                    <a:pt x="10963" y="2174"/>
                  </a:cubicBezTo>
                  <a:cubicBezTo>
                    <a:pt x="11054" y="2174"/>
                    <a:pt x="11054" y="2083"/>
                    <a:pt x="11145" y="1993"/>
                  </a:cubicBezTo>
                  <a:cubicBezTo>
                    <a:pt x="11145" y="1811"/>
                    <a:pt x="11145" y="1721"/>
                    <a:pt x="10873" y="1630"/>
                  </a:cubicBezTo>
                  <a:cubicBezTo>
                    <a:pt x="10873" y="996"/>
                    <a:pt x="11054" y="363"/>
                    <a:pt x="10420" y="0"/>
                  </a:cubicBezTo>
                  <a:close/>
                </a:path>
              </a:pathLst>
            </a:custGeom>
            <a:solidFill>
              <a:srgbClr val="EE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1" name="Google Shape;25361;p32"/>
            <p:cNvSpPr/>
            <p:nvPr/>
          </p:nvSpPr>
          <p:spPr>
            <a:xfrm>
              <a:off x="2858000" y="4702600"/>
              <a:ext cx="246775" cy="104150"/>
            </a:xfrm>
            <a:custGeom>
              <a:avLst/>
              <a:gdLst/>
              <a:ahLst/>
              <a:cxnLst/>
              <a:rect l="l" t="t" r="r" b="b"/>
              <a:pathLst>
                <a:path w="9871" h="4166" extrusionOk="0">
                  <a:moveTo>
                    <a:pt x="8241" y="0"/>
                  </a:moveTo>
                  <a:cubicBezTo>
                    <a:pt x="5434" y="453"/>
                    <a:pt x="2626" y="1087"/>
                    <a:pt x="0" y="2083"/>
                  </a:cubicBezTo>
                  <a:cubicBezTo>
                    <a:pt x="815" y="2174"/>
                    <a:pt x="1811" y="1993"/>
                    <a:pt x="1992" y="3079"/>
                  </a:cubicBezTo>
                  <a:cubicBezTo>
                    <a:pt x="2083" y="4166"/>
                    <a:pt x="725" y="3532"/>
                    <a:pt x="362" y="3985"/>
                  </a:cubicBezTo>
                  <a:lnTo>
                    <a:pt x="91" y="4166"/>
                  </a:lnTo>
                  <a:cubicBezTo>
                    <a:pt x="3441" y="3985"/>
                    <a:pt x="6792" y="3351"/>
                    <a:pt x="9871" y="2174"/>
                  </a:cubicBezTo>
                  <a:lnTo>
                    <a:pt x="9871" y="2174"/>
                  </a:lnTo>
                  <a:cubicBezTo>
                    <a:pt x="9771" y="2185"/>
                    <a:pt x="9678" y="2190"/>
                    <a:pt x="9592" y="2190"/>
                  </a:cubicBezTo>
                  <a:cubicBezTo>
                    <a:pt x="8262" y="2190"/>
                    <a:pt x="8411" y="936"/>
                    <a:pt x="8241" y="0"/>
                  </a:cubicBezTo>
                  <a:close/>
                </a:path>
              </a:pathLst>
            </a:custGeom>
            <a:solidFill>
              <a:srgbClr val="EF9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2" name="Google Shape;25362;p32"/>
            <p:cNvSpPr/>
            <p:nvPr/>
          </p:nvSpPr>
          <p:spPr>
            <a:xfrm>
              <a:off x="3510000" y="4102650"/>
              <a:ext cx="292075" cy="67950"/>
            </a:xfrm>
            <a:custGeom>
              <a:avLst/>
              <a:gdLst/>
              <a:ahLst/>
              <a:cxnLst/>
              <a:rect l="l" t="t" r="r" b="b"/>
              <a:pathLst>
                <a:path w="11683" h="2718" extrusionOk="0">
                  <a:moveTo>
                    <a:pt x="9781" y="1"/>
                  </a:moveTo>
                  <a:cubicBezTo>
                    <a:pt x="7245" y="1"/>
                    <a:pt x="4710" y="182"/>
                    <a:pt x="2174" y="725"/>
                  </a:cubicBezTo>
                  <a:cubicBezTo>
                    <a:pt x="1359" y="816"/>
                    <a:pt x="182" y="906"/>
                    <a:pt x="1" y="2265"/>
                  </a:cubicBezTo>
                  <a:cubicBezTo>
                    <a:pt x="1087" y="2265"/>
                    <a:pt x="2174" y="2265"/>
                    <a:pt x="3170" y="2083"/>
                  </a:cubicBezTo>
                  <a:cubicBezTo>
                    <a:pt x="3241" y="2055"/>
                    <a:pt x="3306" y="2042"/>
                    <a:pt x="3364" y="2042"/>
                  </a:cubicBezTo>
                  <a:cubicBezTo>
                    <a:pt x="3675" y="2042"/>
                    <a:pt x="3804" y="2412"/>
                    <a:pt x="3804" y="2717"/>
                  </a:cubicBezTo>
                  <a:cubicBezTo>
                    <a:pt x="6208" y="2374"/>
                    <a:pt x="8611" y="1624"/>
                    <a:pt x="11015" y="1624"/>
                  </a:cubicBezTo>
                  <a:cubicBezTo>
                    <a:pt x="11147" y="1624"/>
                    <a:pt x="11279" y="1626"/>
                    <a:pt x="11411" y="1631"/>
                  </a:cubicBezTo>
                  <a:lnTo>
                    <a:pt x="11501" y="1631"/>
                  </a:lnTo>
                  <a:cubicBezTo>
                    <a:pt x="11683" y="1359"/>
                    <a:pt x="11592" y="1087"/>
                    <a:pt x="11411" y="816"/>
                  </a:cubicBezTo>
                  <a:cubicBezTo>
                    <a:pt x="10958" y="453"/>
                    <a:pt x="10415" y="182"/>
                    <a:pt x="9781" y="1"/>
                  </a:cubicBezTo>
                  <a:close/>
                </a:path>
              </a:pathLst>
            </a:custGeom>
            <a:solidFill>
              <a:srgbClr val="EF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3" name="Google Shape;25363;p32"/>
            <p:cNvSpPr/>
            <p:nvPr/>
          </p:nvSpPr>
          <p:spPr>
            <a:xfrm>
              <a:off x="3632250" y="4403750"/>
              <a:ext cx="29450" cy="25225"/>
            </a:xfrm>
            <a:custGeom>
              <a:avLst/>
              <a:gdLst/>
              <a:ahLst/>
              <a:cxnLst/>
              <a:rect l="l" t="t" r="r" b="b"/>
              <a:pathLst>
                <a:path w="1178" h="100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635" y="182"/>
                    <a:pt x="272" y="544"/>
                    <a:pt x="1" y="997"/>
                  </a:cubicBezTo>
                  <a:cubicBezTo>
                    <a:pt x="55" y="1005"/>
                    <a:pt x="109" y="1008"/>
                    <a:pt x="162" y="1008"/>
                  </a:cubicBezTo>
                  <a:cubicBezTo>
                    <a:pt x="724" y="1008"/>
                    <a:pt x="1178" y="580"/>
                    <a:pt x="1178" y="1"/>
                  </a:cubicBezTo>
                  <a:close/>
                </a:path>
              </a:pathLst>
            </a:custGeom>
            <a:solidFill>
              <a:srgbClr val="F3A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4" name="Google Shape;25364;p32"/>
            <p:cNvSpPr/>
            <p:nvPr/>
          </p:nvSpPr>
          <p:spPr>
            <a:xfrm>
              <a:off x="3661700" y="439017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543" y="0"/>
                  </a:moveTo>
                  <a:lnTo>
                    <a:pt x="543" y="0"/>
                  </a:lnTo>
                  <a:cubicBezTo>
                    <a:pt x="272" y="91"/>
                    <a:pt x="91" y="272"/>
                    <a:pt x="0" y="544"/>
                  </a:cubicBezTo>
                  <a:lnTo>
                    <a:pt x="543" y="0"/>
                  </a:lnTo>
                  <a:close/>
                </a:path>
              </a:pathLst>
            </a:custGeom>
            <a:solidFill>
              <a:srgbClr val="F3A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5" name="Google Shape;25365;p32"/>
            <p:cNvSpPr/>
            <p:nvPr/>
          </p:nvSpPr>
          <p:spPr>
            <a:xfrm>
              <a:off x="4220875" y="2937775"/>
              <a:ext cx="298375" cy="287625"/>
            </a:xfrm>
            <a:custGeom>
              <a:avLst/>
              <a:gdLst/>
              <a:ahLst/>
              <a:cxnLst/>
              <a:rect l="l" t="t" r="r" b="b"/>
              <a:pathLst>
                <a:path w="11935" h="11505" extrusionOk="0">
                  <a:moveTo>
                    <a:pt x="7963" y="0"/>
                  </a:moveTo>
                  <a:cubicBezTo>
                    <a:pt x="7839" y="0"/>
                    <a:pt x="7720" y="16"/>
                    <a:pt x="7607" y="49"/>
                  </a:cubicBezTo>
                  <a:cubicBezTo>
                    <a:pt x="6068" y="502"/>
                    <a:pt x="4347" y="864"/>
                    <a:pt x="3351" y="2494"/>
                  </a:cubicBezTo>
                  <a:cubicBezTo>
                    <a:pt x="2536" y="3671"/>
                    <a:pt x="1812" y="4939"/>
                    <a:pt x="1178" y="6207"/>
                  </a:cubicBezTo>
                  <a:cubicBezTo>
                    <a:pt x="1" y="9195"/>
                    <a:pt x="1" y="9195"/>
                    <a:pt x="2808" y="10644"/>
                  </a:cubicBezTo>
                  <a:cubicBezTo>
                    <a:pt x="3626" y="11112"/>
                    <a:pt x="4483" y="11504"/>
                    <a:pt x="5279" y="11504"/>
                  </a:cubicBezTo>
                  <a:cubicBezTo>
                    <a:pt x="5716" y="11504"/>
                    <a:pt x="6136" y="11386"/>
                    <a:pt x="6521" y="11097"/>
                  </a:cubicBezTo>
                  <a:cubicBezTo>
                    <a:pt x="8966" y="9286"/>
                    <a:pt x="11230" y="7294"/>
                    <a:pt x="11683" y="4124"/>
                  </a:cubicBezTo>
                  <a:cubicBezTo>
                    <a:pt x="11934" y="2529"/>
                    <a:pt x="9540" y="0"/>
                    <a:pt x="7963" y="0"/>
                  </a:cubicBezTo>
                  <a:close/>
                </a:path>
              </a:pathLst>
            </a:custGeom>
            <a:solidFill>
              <a:srgbClr val="FEF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6" name="Google Shape;25366;p32"/>
            <p:cNvSpPr/>
            <p:nvPr/>
          </p:nvSpPr>
          <p:spPr>
            <a:xfrm>
              <a:off x="4173325" y="3169900"/>
              <a:ext cx="523000" cy="346425"/>
            </a:xfrm>
            <a:custGeom>
              <a:avLst/>
              <a:gdLst/>
              <a:ahLst/>
              <a:cxnLst/>
              <a:rect l="l" t="t" r="r" b="b"/>
              <a:pathLst>
                <a:path w="20920" h="13857" extrusionOk="0">
                  <a:moveTo>
                    <a:pt x="18112" y="1"/>
                  </a:moveTo>
                  <a:cubicBezTo>
                    <a:pt x="12045" y="3352"/>
                    <a:pt x="6793" y="7879"/>
                    <a:pt x="1178" y="11773"/>
                  </a:cubicBezTo>
                  <a:cubicBezTo>
                    <a:pt x="816" y="12407"/>
                    <a:pt x="1" y="13132"/>
                    <a:pt x="1178" y="13856"/>
                  </a:cubicBezTo>
                  <a:cubicBezTo>
                    <a:pt x="4257" y="13675"/>
                    <a:pt x="6431" y="11683"/>
                    <a:pt x="8604" y="9781"/>
                  </a:cubicBezTo>
                  <a:cubicBezTo>
                    <a:pt x="8876" y="9057"/>
                    <a:pt x="9600" y="8694"/>
                    <a:pt x="10324" y="8604"/>
                  </a:cubicBezTo>
                  <a:cubicBezTo>
                    <a:pt x="13856" y="6883"/>
                    <a:pt x="16664" y="3985"/>
                    <a:pt x="20286" y="2355"/>
                  </a:cubicBezTo>
                  <a:cubicBezTo>
                    <a:pt x="20648" y="2084"/>
                    <a:pt x="20920" y="1722"/>
                    <a:pt x="20920" y="1269"/>
                  </a:cubicBezTo>
                  <a:cubicBezTo>
                    <a:pt x="20286" y="91"/>
                    <a:pt x="18927" y="725"/>
                    <a:pt x="18112" y="1"/>
                  </a:cubicBezTo>
                  <a:close/>
                </a:path>
              </a:pathLst>
            </a:custGeom>
            <a:solidFill>
              <a:srgbClr val="EE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7" name="Google Shape;25367;p32"/>
            <p:cNvSpPr/>
            <p:nvPr/>
          </p:nvSpPr>
          <p:spPr>
            <a:xfrm>
              <a:off x="3849600" y="3464225"/>
              <a:ext cx="359975" cy="209650"/>
            </a:xfrm>
            <a:custGeom>
              <a:avLst/>
              <a:gdLst/>
              <a:ahLst/>
              <a:cxnLst/>
              <a:rect l="l" t="t" r="r" b="b"/>
              <a:pathLst>
                <a:path w="14399" h="8386" extrusionOk="0">
                  <a:moveTo>
                    <a:pt x="14127" y="0"/>
                  </a:moveTo>
                  <a:lnTo>
                    <a:pt x="1087" y="6702"/>
                  </a:lnTo>
                  <a:lnTo>
                    <a:pt x="1087" y="91"/>
                  </a:lnTo>
                  <a:cubicBezTo>
                    <a:pt x="0" y="2627"/>
                    <a:pt x="0" y="5615"/>
                    <a:pt x="1087" y="8151"/>
                  </a:cubicBezTo>
                  <a:cubicBezTo>
                    <a:pt x="1259" y="8323"/>
                    <a:pt x="1468" y="8386"/>
                    <a:pt x="1690" y="8386"/>
                  </a:cubicBezTo>
                  <a:cubicBezTo>
                    <a:pt x="1818" y="8386"/>
                    <a:pt x="1950" y="8365"/>
                    <a:pt x="2083" y="8332"/>
                  </a:cubicBezTo>
                  <a:cubicBezTo>
                    <a:pt x="5977" y="7064"/>
                    <a:pt x="9780" y="5343"/>
                    <a:pt x="13312" y="3260"/>
                  </a:cubicBezTo>
                  <a:cubicBezTo>
                    <a:pt x="13946" y="2989"/>
                    <a:pt x="14308" y="2445"/>
                    <a:pt x="14308" y="1812"/>
                  </a:cubicBezTo>
                  <a:cubicBezTo>
                    <a:pt x="13493" y="1268"/>
                    <a:pt x="14399" y="544"/>
                    <a:pt x="14127" y="0"/>
                  </a:cubicBezTo>
                  <a:close/>
                </a:path>
              </a:pathLst>
            </a:custGeom>
            <a:solidFill>
              <a:srgbClr val="EE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8" name="Google Shape;25368;p32"/>
            <p:cNvSpPr/>
            <p:nvPr/>
          </p:nvSpPr>
          <p:spPr>
            <a:xfrm>
              <a:off x="4626125" y="2986950"/>
              <a:ext cx="246800" cy="213000"/>
            </a:xfrm>
            <a:custGeom>
              <a:avLst/>
              <a:gdLst/>
              <a:ahLst/>
              <a:cxnLst/>
              <a:rect l="l" t="t" r="r" b="b"/>
              <a:pathLst>
                <a:path w="9872" h="8520" extrusionOk="0">
                  <a:moveTo>
                    <a:pt x="8855" y="0"/>
                  </a:moveTo>
                  <a:cubicBezTo>
                    <a:pt x="8654" y="0"/>
                    <a:pt x="8396" y="32"/>
                    <a:pt x="8060" y="74"/>
                  </a:cubicBezTo>
                  <a:cubicBezTo>
                    <a:pt x="5343" y="2519"/>
                    <a:pt x="3351" y="5779"/>
                    <a:pt x="0" y="7319"/>
                  </a:cubicBezTo>
                  <a:cubicBezTo>
                    <a:pt x="72" y="8031"/>
                    <a:pt x="255" y="8519"/>
                    <a:pt x="858" y="8519"/>
                  </a:cubicBezTo>
                  <a:cubicBezTo>
                    <a:pt x="1022" y="8519"/>
                    <a:pt x="1217" y="8483"/>
                    <a:pt x="1449" y="8406"/>
                  </a:cubicBezTo>
                  <a:cubicBezTo>
                    <a:pt x="1902" y="8315"/>
                    <a:pt x="2264" y="8315"/>
                    <a:pt x="2717" y="8315"/>
                  </a:cubicBezTo>
                  <a:cubicBezTo>
                    <a:pt x="2864" y="8331"/>
                    <a:pt x="3005" y="8338"/>
                    <a:pt x="3141" y="8338"/>
                  </a:cubicBezTo>
                  <a:cubicBezTo>
                    <a:pt x="5360" y="8338"/>
                    <a:pt x="6253" y="6340"/>
                    <a:pt x="7788" y="5146"/>
                  </a:cubicBezTo>
                  <a:cubicBezTo>
                    <a:pt x="7969" y="4874"/>
                    <a:pt x="8241" y="4421"/>
                    <a:pt x="8332" y="4240"/>
                  </a:cubicBezTo>
                  <a:cubicBezTo>
                    <a:pt x="8422" y="4059"/>
                    <a:pt x="8513" y="3878"/>
                    <a:pt x="8694" y="3606"/>
                  </a:cubicBezTo>
                  <a:cubicBezTo>
                    <a:pt x="8875" y="3153"/>
                    <a:pt x="9418" y="2882"/>
                    <a:pt x="9781" y="2519"/>
                  </a:cubicBezTo>
                  <a:cubicBezTo>
                    <a:pt x="9871" y="2338"/>
                    <a:pt x="9871" y="2067"/>
                    <a:pt x="9781" y="1885"/>
                  </a:cubicBezTo>
                  <a:cubicBezTo>
                    <a:pt x="9572" y="355"/>
                    <a:pt x="9524" y="0"/>
                    <a:pt x="8855" y="0"/>
                  </a:cubicBezTo>
                  <a:close/>
                </a:path>
              </a:pathLst>
            </a:custGeom>
            <a:solidFill>
              <a:srgbClr val="EE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9" name="Google Shape;25369;p32"/>
            <p:cNvSpPr/>
            <p:nvPr/>
          </p:nvSpPr>
          <p:spPr>
            <a:xfrm>
              <a:off x="3856375" y="3077600"/>
              <a:ext cx="246800" cy="189675"/>
            </a:xfrm>
            <a:custGeom>
              <a:avLst/>
              <a:gdLst/>
              <a:ahLst/>
              <a:cxnLst/>
              <a:rect l="l" t="t" r="r" b="b"/>
              <a:pathLst>
                <a:path w="9872" h="7587" extrusionOk="0">
                  <a:moveTo>
                    <a:pt x="8829" y="0"/>
                  </a:moveTo>
                  <a:cubicBezTo>
                    <a:pt x="8532" y="0"/>
                    <a:pt x="8215" y="132"/>
                    <a:pt x="7879" y="342"/>
                  </a:cubicBezTo>
                  <a:cubicBezTo>
                    <a:pt x="5706" y="1882"/>
                    <a:pt x="3985" y="4146"/>
                    <a:pt x="1359" y="5232"/>
                  </a:cubicBezTo>
                  <a:cubicBezTo>
                    <a:pt x="1178" y="4417"/>
                    <a:pt x="1359" y="3693"/>
                    <a:pt x="907" y="3059"/>
                  </a:cubicBezTo>
                  <a:cubicBezTo>
                    <a:pt x="1" y="3783"/>
                    <a:pt x="273" y="4689"/>
                    <a:pt x="454" y="5504"/>
                  </a:cubicBezTo>
                  <a:cubicBezTo>
                    <a:pt x="725" y="6138"/>
                    <a:pt x="816" y="6862"/>
                    <a:pt x="907" y="7587"/>
                  </a:cubicBezTo>
                  <a:cubicBezTo>
                    <a:pt x="2174" y="6500"/>
                    <a:pt x="3895" y="6229"/>
                    <a:pt x="4710" y="4780"/>
                  </a:cubicBezTo>
                  <a:cubicBezTo>
                    <a:pt x="6793" y="4327"/>
                    <a:pt x="8061" y="2606"/>
                    <a:pt x="9600" y="1520"/>
                  </a:cubicBezTo>
                  <a:cubicBezTo>
                    <a:pt x="9781" y="1248"/>
                    <a:pt x="9872" y="886"/>
                    <a:pt x="9781" y="614"/>
                  </a:cubicBezTo>
                  <a:cubicBezTo>
                    <a:pt x="9490" y="177"/>
                    <a:pt x="9172" y="0"/>
                    <a:pt x="8829" y="0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0" name="Google Shape;25370;p32"/>
            <p:cNvSpPr/>
            <p:nvPr/>
          </p:nvSpPr>
          <p:spPr>
            <a:xfrm>
              <a:off x="4053350" y="2937300"/>
              <a:ext cx="204400" cy="168275"/>
            </a:xfrm>
            <a:custGeom>
              <a:avLst/>
              <a:gdLst/>
              <a:ahLst/>
              <a:cxnLst/>
              <a:rect l="l" t="t" r="r" b="b"/>
              <a:pathLst>
                <a:path w="8176" h="6731" extrusionOk="0">
                  <a:moveTo>
                    <a:pt x="7553" y="1"/>
                  </a:moveTo>
                  <a:cubicBezTo>
                    <a:pt x="7331" y="1"/>
                    <a:pt x="6998" y="101"/>
                    <a:pt x="6521" y="340"/>
                  </a:cubicBezTo>
                  <a:cubicBezTo>
                    <a:pt x="5977" y="521"/>
                    <a:pt x="5434" y="793"/>
                    <a:pt x="4891" y="1064"/>
                  </a:cubicBezTo>
                  <a:cubicBezTo>
                    <a:pt x="3079" y="2513"/>
                    <a:pt x="1449" y="4143"/>
                    <a:pt x="0" y="5954"/>
                  </a:cubicBezTo>
                  <a:cubicBezTo>
                    <a:pt x="127" y="5954"/>
                    <a:pt x="258" y="5951"/>
                    <a:pt x="388" y="5951"/>
                  </a:cubicBezTo>
                  <a:cubicBezTo>
                    <a:pt x="910" y="5951"/>
                    <a:pt x="1431" y="6009"/>
                    <a:pt x="1721" y="6588"/>
                  </a:cubicBezTo>
                  <a:cubicBezTo>
                    <a:pt x="1891" y="6685"/>
                    <a:pt x="2067" y="6730"/>
                    <a:pt x="2238" y="6730"/>
                  </a:cubicBezTo>
                  <a:cubicBezTo>
                    <a:pt x="2704" y="6730"/>
                    <a:pt x="3128" y="6394"/>
                    <a:pt x="3260" y="5864"/>
                  </a:cubicBezTo>
                  <a:cubicBezTo>
                    <a:pt x="4528" y="4324"/>
                    <a:pt x="6068" y="2875"/>
                    <a:pt x="7607" y="1517"/>
                  </a:cubicBezTo>
                  <a:cubicBezTo>
                    <a:pt x="7941" y="783"/>
                    <a:pt x="8176" y="1"/>
                    <a:pt x="7553" y="1"/>
                  </a:cubicBezTo>
                  <a:close/>
                </a:path>
              </a:pathLst>
            </a:custGeom>
            <a:solidFill>
              <a:srgbClr val="EE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1" name="Google Shape;25371;p32"/>
            <p:cNvSpPr/>
            <p:nvPr/>
          </p:nvSpPr>
          <p:spPr>
            <a:xfrm>
              <a:off x="4175600" y="2898250"/>
              <a:ext cx="110950" cy="76975"/>
            </a:xfrm>
            <a:custGeom>
              <a:avLst/>
              <a:gdLst/>
              <a:ahLst/>
              <a:cxnLst/>
              <a:rect l="l" t="t" r="r" b="b"/>
              <a:pathLst>
                <a:path w="4438" h="3079" extrusionOk="0">
                  <a:moveTo>
                    <a:pt x="3261" y="0"/>
                  </a:moveTo>
                  <a:lnTo>
                    <a:pt x="1" y="2626"/>
                  </a:lnTo>
                  <a:cubicBezTo>
                    <a:pt x="634" y="2626"/>
                    <a:pt x="1268" y="2536"/>
                    <a:pt x="1721" y="2264"/>
                  </a:cubicBezTo>
                  <a:cubicBezTo>
                    <a:pt x="2094" y="2008"/>
                    <a:pt x="2329" y="1907"/>
                    <a:pt x="2475" y="1907"/>
                  </a:cubicBezTo>
                  <a:cubicBezTo>
                    <a:pt x="2898" y="1907"/>
                    <a:pt x="2583" y="2743"/>
                    <a:pt x="2717" y="3079"/>
                  </a:cubicBezTo>
                  <a:cubicBezTo>
                    <a:pt x="3442" y="2807"/>
                    <a:pt x="4076" y="2264"/>
                    <a:pt x="4438" y="1540"/>
                  </a:cubicBezTo>
                  <a:cubicBezTo>
                    <a:pt x="4166" y="906"/>
                    <a:pt x="3804" y="453"/>
                    <a:pt x="3261" y="0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2" name="Google Shape;25372;p32"/>
            <p:cNvSpPr/>
            <p:nvPr/>
          </p:nvSpPr>
          <p:spPr>
            <a:xfrm>
              <a:off x="4257100" y="2880125"/>
              <a:ext cx="67950" cy="56625"/>
            </a:xfrm>
            <a:custGeom>
              <a:avLst/>
              <a:gdLst/>
              <a:ahLst/>
              <a:cxnLst/>
              <a:rect l="l" t="t" r="r" b="b"/>
              <a:pathLst>
                <a:path w="2718" h="2265" extrusionOk="0">
                  <a:moveTo>
                    <a:pt x="1631" y="1"/>
                  </a:moveTo>
                  <a:cubicBezTo>
                    <a:pt x="1450" y="1"/>
                    <a:pt x="1268" y="91"/>
                    <a:pt x="1087" y="91"/>
                  </a:cubicBezTo>
                  <a:cubicBezTo>
                    <a:pt x="906" y="272"/>
                    <a:pt x="725" y="453"/>
                    <a:pt x="453" y="634"/>
                  </a:cubicBezTo>
                  <a:cubicBezTo>
                    <a:pt x="272" y="634"/>
                    <a:pt x="182" y="634"/>
                    <a:pt x="1" y="725"/>
                  </a:cubicBezTo>
                  <a:cubicBezTo>
                    <a:pt x="1" y="1429"/>
                    <a:pt x="86" y="2219"/>
                    <a:pt x="1089" y="2263"/>
                  </a:cubicBezTo>
                  <a:lnTo>
                    <a:pt x="1089" y="2263"/>
                  </a:lnTo>
                  <a:cubicBezTo>
                    <a:pt x="1179" y="2171"/>
                    <a:pt x="1269" y="1992"/>
                    <a:pt x="1359" y="1902"/>
                  </a:cubicBezTo>
                  <a:cubicBezTo>
                    <a:pt x="1450" y="1902"/>
                    <a:pt x="1631" y="1993"/>
                    <a:pt x="1812" y="1993"/>
                  </a:cubicBezTo>
                  <a:cubicBezTo>
                    <a:pt x="1993" y="1902"/>
                    <a:pt x="2083" y="1812"/>
                    <a:pt x="2265" y="1721"/>
                  </a:cubicBezTo>
                  <a:cubicBezTo>
                    <a:pt x="2355" y="1721"/>
                    <a:pt x="2536" y="1721"/>
                    <a:pt x="2717" y="1631"/>
                  </a:cubicBezTo>
                  <a:cubicBezTo>
                    <a:pt x="2355" y="1087"/>
                    <a:pt x="1993" y="544"/>
                    <a:pt x="1631" y="1"/>
                  </a:cubicBezTo>
                  <a:close/>
                  <a:moveTo>
                    <a:pt x="1089" y="2263"/>
                  </a:moveTo>
                  <a:lnTo>
                    <a:pt x="1089" y="2263"/>
                  </a:lnTo>
                  <a:cubicBezTo>
                    <a:pt x="1089" y="2263"/>
                    <a:pt x="1088" y="2264"/>
                    <a:pt x="1087" y="2265"/>
                  </a:cubicBezTo>
                  <a:lnTo>
                    <a:pt x="1178" y="2265"/>
                  </a:lnTo>
                  <a:cubicBezTo>
                    <a:pt x="1147" y="2265"/>
                    <a:pt x="1118" y="2264"/>
                    <a:pt x="1089" y="2263"/>
                  </a:cubicBezTo>
                  <a:close/>
                </a:path>
              </a:pathLst>
            </a:custGeom>
            <a:solidFill>
              <a:srgbClr val="EE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3" name="Google Shape;25373;p32"/>
            <p:cNvSpPr/>
            <p:nvPr/>
          </p:nvSpPr>
          <p:spPr>
            <a:xfrm>
              <a:off x="4845725" y="2798625"/>
              <a:ext cx="29450" cy="65675"/>
            </a:xfrm>
            <a:custGeom>
              <a:avLst/>
              <a:gdLst/>
              <a:ahLst/>
              <a:cxnLst/>
              <a:rect l="l" t="t" r="r" b="b"/>
              <a:pathLst>
                <a:path w="1178" h="2627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1178"/>
                    <a:pt x="0" y="1178"/>
                    <a:pt x="725" y="2627"/>
                  </a:cubicBezTo>
                  <a:lnTo>
                    <a:pt x="1178" y="1"/>
                  </a:ln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4" name="Google Shape;25374;p32"/>
            <p:cNvSpPr/>
            <p:nvPr/>
          </p:nvSpPr>
          <p:spPr>
            <a:xfrm>
              <a:off x="4096375" y="3086150"/>
              <a:ext cx="43025" cy="27175"/>
            </a:xfrm>
            <a:custGeom>
              <a:avLst/>
              <a:gdLst/>
              <a:ahLst/>
              <a:cxnLst/>
              <a:rect l="l" t="t" r="r" b="b"/>
              <a:pathLst>
                <a:path w="1721" h="1087" extrusionOk="0">
                  <a:moveTo>
                    <a:pt x="1539" y="0"/>
                  </a:moveTo>
                  <a:lnTo>
                    <a:pt x="0" y="634"/>
                  </a:lnTo>
                  <a:cubicBezTo>
                    <a:pt x="0" y="815"/>
                    <a:pt x="0" y="906"/>
                    <a:pt x="0" y="1087"/>
                  </a:cubicBezTo>
                  <a:cubicBezTo>
                    <a:pt x="127" y="1051"/>
                    <a:pt x="275" y="1044"/>
                    <a:pt x="430" y="1044"/>
                  </a:cubicBezTo>
                  <a:cubicBezTo>
                    <a:pt x="532" y="1044"/>
                    <a:pt x="638" y="1047"/>
                    <a:pt x="741" y="1047"/>
                  </a:cubicBezTo>
                  <a:cubicBezTo>
                    <a:pt x="1258" y="1047"/>
                    <a:pt x="1721" y="966"/>
                    <a:pt x="1539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5" name="Google Shape;25375;p32"/>
            <p:cNvSpPr/>
            <p:nvPr/>
          </p:nvSpPr>
          <p:spPr>
            <a:xfrm>
              <a:off x="4284275" y="2923150"/>
              <a:ext cx="29450" cy="13600"/>
            </a:xfrm>
            <a:custGeom>
              <a:avLst/>
              <a:gdLst/>
              <a:ahLst/>
              <a:cxnLst/>
              <a:rect l="l" t="t" r="r" b="b"/>
              <a:pathLst>
                <a:path w="1178" h="544" extrusionOk="0">
                  <a:moveTo>
                    <a:pt x="0" y="0"/>
                  </a:moveTo>
                  <a:lnTo>
                    <a:pt x="0" y="544"/>
                  </a:lnTo>
                  <a:cubicBezTo>
                    <a:pt x="453" y="544"/>
                    <a:pt x="906" y="362"/>
                    <a:pt x="1178" y="0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6" name="Google Shape;25376;p32"/>
            <p:cNvSpPr/>
            <p:nvPr/>
          </p:nvSpPr>
          <p:spPr>
            <a:xfrm>
              <a:off x="4311425" y="1908075"/>
              <a:ext cx="275475" cy="383625"/>
            </a:xfrm>
            <a:custGeom>
              <a:avLst/>
              <a:gdLst/>
              <a:ahLst/>
              <a:cxnLst/>
              <a:rect l="l" t="t" r="r" b="b"/>
              <a:pathLst>
                <a:path w="11019" h="15345" extrusionOk="0">
                  <a:moveTo>
                    <a:pt x="10182" y="0"/>
                  </a:moveTo>
                  <a:cubicBezTo>
                    <a:pt x="9766" y="0"/>
                    <a:pt x="9221" y="243"/>
                    <a:pt x="8694" y="486"/>
                  </a:cubicBezTo>
                  <a:cubicBezTo>
                    <a:pt x="8332" y="667"/>
                    <a:pt x="8423" y="1211"/>
                    <a:pt x="8151" y="1482"/>
                  </a:cubicBezTo>
                  <a:cubicBezTo>
                    <a:pt x="7698" y="1935"/>
                    <a:pt x="7246" y="2569"/>
                    <a:pt x="7064" y="3203"/>
                  </a:cubicBezTo>
                  <a:cubicBezTo>
                    <a:pt x="6249" y="4924"/>
                    <a:pt x="5344" y="6463"/>
                    <a:pt x="4257" y="8002"/>
                  </a:cubicBezTo>
                  <a:cubicBezTo>
                    <a:pt x="2808" y="9089"/>
                    <a:pt x="1631" y="10538"/>
                    <a:pt x="1088" y="12259"/>
                  </a:cubicBezTo>
                  <a:cubicBezTo>
                    <a:pt x="816" y="13164"/>
                    <a:pt x="1" y="14160"/>
                    <a:pt x="816" y="14975"/>
                  </a:cubicBezTo>
                  <a:cubicBezTo>
                    <a:pt x="1083" y="15243"/>
                    <a:pt x="1331" y="15344"/>
                    <a:pt x="1566" y="15344"/>
                  </a:cubicBezTo>
                  <a:cubicBezTo>
                    <a:pt x="2047" y="15344"/>
                    <a:pt x="2473" y="14917"/>
                    <a:pt x="2899" y="14613"/>
                  </a:cubicBezTo>
                  <a:cubicBezTo>
                    <a:pt x="5163" y="12168"/>
                    <a:pt x="6974" y="9451"/>
                    <a:pt x="8242" y="6372"/>
                  </a:cubicBezTo>
                  <a:cubicBezTo>
                    <a:pt x="8604" y="6010"/>
                    <a:pt x="9057" y="5829"/>
                    <a:pt x="9238" y="5286"/>
                  </a:cubicBezTo>
                  <a:cubicBezTo>
                    <a:pt x="9238" y="4290"/>
                    <a:pt x="10324" y="3746"/>
                    <a:pt x="10324" y="2660"/>
                  </a:cubicBezTo>
                  <a:cubicBezTo>
                    <a:pt x="10415" y="2388"/>
                    <a:pt x="10596" y="2207"/>
                    <a:pt x="10868" y="2026"/>
                  </a:cubicBezTo>
                  <a:cubicBezTo>
                    <a:pt x="10868" y="1845"/>
                    <a:pt x="10868" y="1754"/>
                    <a:pt x="10868" y="1573"/>
                  </a:cubicBezTo>
                  <a:cubicBezTo>
                    <a:pt x="11018" y="371"/>
                    <a:pt x="10698" y="0"/>
                    <a:pt x="10182" y="0"/>
                  </a:cubicBezTo>
                  <a:close/>
                </a:path>
              </a:pathLst>
            </a:custGeom>
            <a:solidFill>
              <a:srgbClr val="EE8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7" name="Google Shape;25377;p32"/>
            <p:cNvSpPr/>
            <p:nvPr/>
          </p:nvSpPr>
          <p:spPr>
            <a:xfrm>
              <a:off x="3860925" y="2484100"/>
              <a:ext cx="326025" cy="439075"/>
            </a:xfrm>
            <a:custGeom>
              <a:avLst/>
              <a:gdLst/>
              <a:ahLst/>
              <a:cxnLst/>
              <a:rect l="l" t="t" r="r" b="b"/>
              <a:pathLst>
                <a:path w="13041" h="17563" extrusionOk="0">
                  <a:moveTo>
                    <a:pt x="12206" y="1"/>
                  </a:moveTo>
                  <a:cubicBezTo>
                    <a:pt x="11850" y="1"/>
                    <a:pt x="11494" y="178"/>
                    <a:pt x="11139" y="356"/>
                  </a:cubicBezTo>
                  <a:cubicBezTo>
                    <a:pt x="10957" y="447"/>
                    <a:pt x="10867" y="628"/>
                    <a:pt x="10776" y="900"/>
                  </a:cubicBezTo>
                  <a:cubicBezTo>
                    <a:pt x="10505" y="1533"/>
                    <a:pt x="9780" y="1715"/>
                    <a:pt x="9237" y="2077"/>
                  </a:cubicBezTo>
                  <a:cubicBezTo>
                    <a:pt x="6249" y="5337"/>
                    <a:pt x="3532" y="8869"/>
                    <a:pt x="1268" y="12672"/>
                  </a:cubicBezTo>
                  <a:cubicBezTo>
                    <a:pt x="1540" y="12129"/>
                    <a:pt x="1721" y="11585"/>
                    <a:pt x="725" y="11585"/>
                  </a:cubicBezTo>
                  <a:lnTo>
                    <a:pt x="0" y="11857"/>
                  </a:lnTo>
                  <a:cubicBezTo>
                    <a:pt x="906" y="13668"/>
                    <a:pt x="543" y="15660"/>
                    <a:pt x="725" y="17562"/>
                  </a:cubicBezTo>
                  <a:cubicBezTo>
                    <a:pt x="1358" y="16113"/>
                    <a:pt x="2173" y="14845"/>
                    <a:pt x="3170" y="13578"/>
                  </a:cubicBezTo>
                  <a:cubicBezTo>
                    <a:pt x="4709" y="11404"/>
                    <a:pt x="7154" y="9955"/>
                    <a:pt x="8150" y="7329"/>
                  </a:cubicBezTo>
                  <a:cubicBezTo>
                    <a:pt x="8512" y="6333"/>
                    <a:pt x="9418" y="5699"/>
                    <a:pt x="10414" y="5518"/>
                  </a:cubicBezTo>
                  <a:cubicBezTo>
                    <a:pt x="10414" y="4612"/>
                    <a:pt x="11229" y="4160"/>
                    <a:pt x="11501" y="3435"/>
                  </a:cubicBezTo>
                  <a:cubicBezTo>
                    <a:pt x="11863" y="2892"/>
                    <a:pt x="12225" y="2349"/>
                    <a:pt x="12678" y="1896"/>
                  </a:cubicBezTo>
                  <a:cubicBezTo>
                    <a:pt x="12769" y="1624"/>
                    <a:pt x="12950" y="1443"/>
                    <a:pt x="13040" y="1262"/>
                  </a:cubicBezTo>
                  <a:cubicBezTo>
                    <a:pt x="13040" y="900"/>
                    <a:pt x="12950" y="537"/>
                    <a:pt x="12769" y="175"/>
                  </a:cubicBezTo>
                  <a:cubicBezTo>
                    <a:pt x="12581" y="50"/>
                    <a:pt x="12393" y="1"/>
                    <a:pt x="12206" y="1"/>
                  </a:cubicBezTo>
                  <a:close/>
                </a:path>
              </a:pathLst>
            </a:custGeom>
            <a:solidFill>
              <a:srgbClr val="EE8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8" name="Google Shape;25378;p32"/>
            <p:cNvSpPr/>
            <p:nvPr/>
          </p:nvSpPr>
          <p:spPr>
            <a:xfrm>
              <a:off x="4646500" y="1975300"/>
              <a:ext cx="153975" cy="200775"/>
            </a:xfrm>
            <a:custGeom>
              <a:avLst/>
              <a:gdLst/>
              <a:ahLst/>
              <a:cxnLst/>
              <a:rect l="l" t="t" r="r" b="b"/>
              <a:pathLst>
                <a:path w="6159" h="8031" extrusionOk="0">
                  <a:moveTo>
                    <a:pt x="4019" y="0"/>
                  </a:moveTo>
                  <a:cubicBezTo>
                    <a:pt x="3585" y="0"/>
                    <a:pt x="3212" y="288"/>
                    <a:pt x="2898" y="967"/>
                  </a:cubicBezTo>
                  <a:cubicBezTo>
                    <a:pt x="3351" y="1510"/>
                    <a:pt x="2808" y="1510"/>
                    <a:pt x="2536" y="1601"/>
                  </a:cubicBezTo>
                  <a:cubicBezTo>
                    <a:pt x="1902" y="2053"/>
                    <a:pt x="1087" y="1963"/>
                    <a:pt x="544" y="2868"/>
                  </a:cubicBezTo>
                  <a:cubicBezTo>
                    <a:pt x="0" y="3955"/>
                    <a:pt x="1087" y="4227"/>
                    <a:pt x="1268" y="4861"/>
                  </a:cubicBezTo>
                  <a:cubicBezTo>
                    <a:pt x="1359" y="5132"/>
                    <a:pt x="1449" y="5495"/>
                    <a:pt x="1359" y="5676"/>
                  </a:cubicBezTo>
                  <a:cubicBezTo>
                    <a:pt x="544" y="6944"/>
                    <a:pt x="1993" y="7215"/>
                    <a:pt x="2445" y="8030"/>
                  </a:cubicBezTo>
                  <a:cubicBezTo>
                    <a:pt x="3442" y="7125"/>
                    <a:pt x="4076" y="5857"/>
                    <a:pt x="5253" y="5132"/>
                  </a:cubicBezTo>
                  <a:cubicBezTo>
                    <a:pt x="5706" y="4861"/>
                    <a:pt x="6158" y="4136"/>
                    <a:pt x="5977" y="3774"/>
                  </a:cubicBezTo>
                  <a:cubicBezTo>
                    <a:pt x="5253" y="2778"/>
                    <a:pt x="5977" y="1420"/>
                    <a:pt x="5072" y="423"/>
                  </a:cubicBezTo>
                  <a:cubicBezTo>
                    <a:pt x="4688" y="155"/>
                    <a:pt x="4338" y="0"/>
                    <a:pt x="4019" y="0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9" name="Google Shape;25379;p32"/>
            <p:cNvSpPr/>
            <p:nvPr/>
          </p:nvSpPr>
          <p:spPr>
            <a:xfrm>
              <a:off x="4171075" y="2213650"/>
              <a:ext cx="212825" cy="290700"/>
            </a:xfrm>
            <a:custGeom>
              <a:avLst/>
              <a:gdLst/>
              <a:ahLst/>
              <a:cxnLst/>
              <a:rect l="l" t="t" r="r" b="b"/>
              <a:pathLst>
                <a:path w="8513" h="11628" extrusionOk="0">
                  <a:moveTo>
                    <a:pt x="6956" y="0"/>
                  </a:moveTo>
                  <a:cubicBezTo>
                    <a:pt x="6695" y="0"/>
                    <a:pt x="6448" y="84"/>
                    <a:pt x="6249" y="217"/>
                  </a:cubicBezTo>
                  <a:cubicBezTo>
                    <a:pt x="3985" y="3386"/>
                    <a:pt x="1268" y="6103"/>
                    <a:pt x="0" y="9816"/>
                  </a:cubicBezTo>
                  <a:cubicBezTo>
                    <a:pt x="182" y="10631"/>
                    <a:pt x="634" y="11265"/>
                    <a:pt x="1359" y="11627"/>
                  </a:cubicBezTo>
                  <a:cubicBezTo>
                    <a:pt x="2536" y="10540"/>
                    <a:pt x="3532" y="9273"/>
                    <a:pt x="4347" y="7914"/>
                  </a:cubicBezTo>
                  <a:cubicBezTo>
                    <a:pt x="5706" y="6012"/>
                    <a:pt x="7517" y="4473"/>
                    <a:pt x="8513" y="2390"/>
                  </a:cubicBezTo>
                  <a:lnTo>
                    <a:pt x="8513" y="2390"/>
                  </a:lnTo>
                  <a:cubicBezTo>
                    <a:pt x="8085" y="2451"/>
                    <a:pt x="7782" y="2759"/>
                    <a:pt x="7379" y="2759"/>
                  </a:cubicBezTo>
                  <a:cubicBezTo>
                    <a:pt x="7185" y="2759"/>
                    <a:pt x="6967" y="2687"/>
                    <a:pt x="6702" y="2481"/>
                  </a:cubicBezTo>
                  <a:cubicBezTo>
                    <a:pt x="5977" y="1756"/>
                    <a:pt x="7064" y="1394"/>
                    <a:pt x="7154" y="851"/>
                  </a:cubicBezTo>
                  <a:cubicBezTo>
                    <a:pt x="7245" y="579"/>
                    <a:pt x="7245" y="307"/>
                    <a:pt x="7245" y="36"/>
                  </a:cubicBezTo>
                  <a:cubicBezTo>
                    <a:pt x="7148" y="11"/>
                    <a:pt x="7051" y="0"/>
                    <a:pt x="6956" y="0"/>
                  </a:cubicBezTo>
                  <a:close/>
                </a:path>
              </a:pathLst>
            </a:custGeom>
            <a:solidFill>
              <a:srgbClr val="EF9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0" name="Google Shape;25380;p32"/>
            <p:cNvSpPr/>
            <p:nvPr/>
          </p:nvSpPr>
          <p:spPr>
            <a:xfrm>
              <a:off x="4531050" y="1836450"/>
              <a:ext cx="122275" cy="110950"/>
            </a:xfrm>
            <a:custGeom>
              <a:avLst/>
              <a:gdLst/>
              <a:ahLst/>
              <a:cxnLst/>
              <a:rect l="l" t="t" r="r" b="b"/>
              <a:pathLst>
                <a:path w="4891" h="4438" extrusionOk="0">
                  <a:moveTo>
                    <a:pt x="2626" y="1"/>
                  </a:moveTo>
                  <a:cubicBezTo>
                    <a:pt x="1268" y="725"/>
                    <a:pt x="724" y="2174"/>
                    <a:pt x="0" y="3261"/>
                  </a:cubicBezTo>
                  <a:cubicBezTo>
                    <a:pt x="247" y="3261"/>
                    <a:pt x="507" y="3240"/>
                    <a:pt x="759" y="3240"/>
                  </a:cubicBezTo>
                  <a:cubicBezTo>
                    <a:pt x="1431" y="3240"/>
                    <a:pt x="2042" y="3384"/>
                    <a:pt x="2173" y="4438"/>
                  </a:cubicBezTo>
                  <a:cubicBezTo>
                    <a:pt x="3079" y="3442"/>
                    <a:pt x="3622" y="2265"/>
                    <a:pt x="4800" y="1540"/>
                  </a:cubicBezTo>
                  <a:cubicBezTo>
                    <a:pt x="4800" y="1450"/>
                    <a:pt x="4800" y="1268"/>
                    <a:pt x="4890" y="1087"/>
                  </a:cubicBezTo>
                  <a:cubicBezTo>
                    <a:pt x="4347" y="363"/>
                    <a:pt x="3260" y="544"/>
                    <a:pt x="2626" y="1"/>
                  </a:cubicBez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1" name="Google Shape;25381;p32"/>
            <p:cNvSpPr/>
            <p:nvPr/>
          </p:nvSpPr>
          <p:spPr>
            <a:xfrm>
              <a:off x="4646500" y="1904375"/>
              <a:ext cx="81525" cy="59850"/>
            </a:xfrm>
            <a:custGeom>
              <a:avLst/>
              <a:gdLst/>
              <a:ahLst/>
              <a:cxnLst/>
              <a:rect l="l" t="t" r="r" b="b"/>
              <a:pathLst>
                <a:path w="3261" h="2394" extrusionOk="0">
                  <a:moveTo>
                    <a:pt x="815" y="0"/>
                  </a:moveTo>
                  <a:cubicBezTo>
                    <a:pt x="0" y="544"/>
                    <a:pt x="272" y="1449"/>
                    <a:pt x="272" y="2174"/>
                  </a:cubicBezTo>
                  <a:cubicBezTo>
                    <a:pt x="571" y="2337"/>
                    <a:pt x="853" y="2394"/>
                    <a:pt x="1134" y="2394"/>
                  </a:cubicBezTo>
                  <a:cubicBezTo>
                    <a:pt x="1790" y="2394"/>
                    <a:pt x="2436" y="2083"/>
                    <a:pt x="3261" y="2083"/>
                  </a:cubicBezTo>
                  <a:cubicBezTo>
                    <a:pt x="2264" y="1359"/>
                    <a:pt x="1721" y="363"/>
                    <a:pt x="815" y="0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2" name="Google Shape;25382;p32"/>
            <p:cNvSpPr/>
            <p:nvPr/>
          </p:nvSpPr>
          <p:spPr>
            <a:xfrm>
              <a:off x="4519725" y="2034225"/>
              <a:ext cx="70200" cy="34050"/>
            </a:xfrm>
            <a:custGeom>
              <a:avLst/>
              <a:gdLst/>
              <a:ahLst/>
              <a:cxnLst/>
              <a:rect l="l" t="t" r="r" b="b"/>
              <a:pathLst>
                <a:path w="2808" h="1362" extrusionOk="0">
                  <a:moveTo>
                    <a:pt x="2228" y="1"/>
                  </a:moveTo>
                  <a:cubicBezTo>
                    <a:pt x="2151" y="1"/>
                    <a:pt x="2072" y="19"/>
                    <a:pt x="1992" y="59"/>
                  </a:cubicBezTo>
                  <a:cubicBezTo>
                    <a:pt x="1630" y="149"/>
                    <a:pt x="1268" y="149"/>
                    <a:pt x="906" y="240"/>
                  </a:cubicBezTo>
                  <a:cubicBezTo>
                    <a:pt x="453" y="421"/>
                    <a:pt x="91" y="783"/>
                    <a:pt x="0" y="1326"/>
                  </a:cubicBezTo>
                  <a:cubicBezTo>
                    <a:pt x="194" y="1351"/>
                    <a:pt x="395" y="1362"/>
                    <a:pt x="600" y="1362"/>
                  </a:cubicBezTo>
                  <a:cubicBezTo>
                    <a:pt x="1161" y="1362"/>
                    <a:pt x="1758" y="1278"/>
                    <a:pt x="2355" y="1145"/>
                  </a:cubicBezTo>
                  <a:cubicBezTo>
                    <a:pt x="2626" y="964"/>
                    <a:pt x="2808" y="783"/>
                    <a:pt x="2808" y="511"/>
                  </a:cubicBezTo>
                  <a:cubicBezTo>
                    <a:pt x="2737" y="229"/>
                    <a:pt x="2500" y="1"/>
                    <a:pt x="2228" y="1"/>
                  </a:cubicBezTo>
                  <a:close/>
                </a:path>
              </a:pathLst>
            </a:custGeom>
            <a:solidFill>
              <a:srgbClr val="FAEF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3" name="Google Shape;25383;p32"/>
            <p:cNvSpPr/>
            <p:nvPr/>
          </p:nvSpPr>
          <p:spPr>
            <a:xfrm>
              <a:off x="4158025" y="2460475"/>
              <a:ext cx="47025" cy="60275"/>
            </a:xfrm>
            <a:custGeom>
              <a:avLst/>
              <a:gdLst/>
              <a:ahLst/>
              <a:cxnLst/>
              <a:rect l="l" t="t" r="r" b="b"/>
              <a:pathLst>
                <a:path w="1881" h="2411" extrusionOk="0">
                  <a:moveTo>
                    <a:pt x="416" y="1"/>
                  </a:moveTo>
                  <a:cubicBezTo>
                    <a:pt x="143" y="1"/>
                    <a:pt x="0" y="119"/>
                    <a:pt x="70" y="396"/>
                  </a:cubicBezTo>
                  <a:cubicBezTo>
                    <a:pt x="160" y="758"/>
                    <a:pt x="522" y="848"/>
                    <a:pt x="704" y="1030"/>
                  </a:cubicBezTo>
                  <a:lnTo>
                    <a:pt x="704" y="2207"/>
                  </a:lnTo>
                  <a:cubicBezTo>
                    <a:pt x="839" y="2343"/>
                    <a:pt x="1043" y="2411"/>
                    <a:pt x="1247" y="2411"/>
                  </a:cubicBezTo>
                  <a:cubicBezTo>
                    <a:pt x="1451" y="2411"/>
                    <a:pt x="1654" y="2343"/>
                    <a:pt x="1790" y="2207"/>
                  </a:cubicBezTo>
                  <a:cubicBezTo>
                    <a:pt x="1790" y="2026"/>
                    <a:pt x="1881" y="1845"/>
                    <a:pt x="1881" y="1754"/>
                  </a:cubicBezTo>
                  <a:cubicBezTo>
                    <a:pt x="1519" y="1120"/>
                    <a:pt x="1337" y="396"/>
                    <a:pt x="704" y="33"/>
                  </a:cubicBezTo>
                  <a:cubicBezTo>
                    <a:pt x="597" y="12"/>
                    <a:pt x="500" y="1"/>
                    <a:pt x="416" y="1"/>
                  </a:cubicBezTo>
                  <a:close/>
                </a:path>
              </a:pathLst>
            </a:custGeom>
            <a:solidFill>
              <a:srgbClr val="EC7B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4" name="Google Shape;25384;p32"/>
            <p:cNvSpPr/>
            <p:nvPr/>
          </p:nvSpPr>
          <p:spPr>
            <a:xfrm>
              <a:off x="4148425" y="2529225"/>
              <a:ext cx="29475" cy="40775"/>
            </a:xfrm>
            <a:custGeom>
              <a:avLst/>
              <a:gdLst/>
              <a:ahLst/>
              <a:cxnLst/>
              <a:rect l="l" t="t" r="r" b="b"/>
              <a:pathLst>
                <a:path w="1179" h="1631" extrusionOk="0">
                  <a:moveTo>
                    <a:pt x="1178" y="0"/>
                  </a:moveTo>
                  <a:cubicBezTo>
                    <a:pt x="454" y="181"/>
                    <a:pt x="1" y="906"/>
                    <a:pt x="1" y="1630"/>
                  </a:cubicBezTo>
                  <a:cubicBezTo>
                    <a:pt x="725" y="1359"/>
                    <a:pt x="1178" y="725"/>
                    <a:pt x="1178" y="0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5" name="Google Shape;25385;p32"/>
            <p:cNvSpPr/>
            <p:nvPr/>
          </p:nvSpPr>
          <p:spPr>
            <a:xfrm>
              <a:off x="4691775" y="1981800"/>
              <a:ext cx="13600" cy="17675"/>
            </a:xfrm>
            <a:custGeom>
              <a:avLst/>
              <a:gdLst/>
              <a:ahLst/>
              <a:cxnLst/>
              <a:rect l="l" t="t" r="r" b="b"/>
              <a:pathLst>
                <a:path w="544" h="707" extrusionOk="0">
                  <a:moveTo>
                    <a:pt x="405" y="1"/>
                  </a:moveTo>
                  <a:cubicBezTo>
                    <a:pt x="326" y="1"/>
                    <a:pt x="199" y="64"/>
                    <a:pt x="1" y="163"/>
                  </a:cubicBezTo>
                  <a:lnTo>
                    <a:pt x="544" y="707"/>
                  </a:lnTo>
                  <a:cubicBezTo>
                    <a:pt x="544" y="190"/>
                    <a:pt x="544" y="1"/>
                    <a:pt x="405" y="1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6" name="Google Shape;25386;p32"/>
            <p:cNvSpPr/>
            <p:nvPr/>
          </p:nvSpPr>
          <p:spPr>
            <a:xfrm>
              <a:off x="4637450" y="1972300"/>
              <a:ext cx="13600" cy="27175"/>
            </a:xfrm>
            <a:custGeom>
              <a:avLst/>
              <a:gdLst/>
              <a:ahLst/>
              <a:cxnLst/>
              <a:rect l="l" t="t" r="r" b="b"/>
              <a:pathLst>
                <a:path w="544" h="1087" extrusionOk="0">
                  <a:moveTo>
                    <a:pt x="544" y="0"/>
                  </a:moveTo>
                  <a:cubicBezTo>
                    <a:pt x="0" y="362"/>
                    <a:pt x="0" y="724"/>
                    <a:pt x="544" y="1087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7" name="Google Shape;25387;p32"/>
            <p:cNvSpPr/>
            <p:nvPr/>
          </p:nvSpPr>
          <p:spPr>
            <a:xfrm>
              <a:off x="4175600" y="2515625"/>
              <a:ext cx="27200" cy="15875"/>
            </a:xfrm>
            <a:custGeom>
              <a:avLst/>
              <a:gdLst/>
              <a:ahLst/>
              <a:cxnLst/>
              <a:rect l="l" t="t" r="r" b="b"/>
              <a:pathLst>
                <a:path w="1088" h="635" extrusionOk="0">
                  <a:moveTo>
                    <a:pt x="1" y="1"/>
                  </a:moveTo>
                  <a:lnTo>
                    <a:pt x="91" y="635"/>
                  </a:lnTo>
                  <a:cubicBezTo>
                    <a:pt x="453" y="635"/>
                    <a:pt x="906" y="363"/>
                    <a:pt x="1087" y="1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8" name="Google Shape;25388;p32"/>
            <p:cNvSpPr/>
            <p:nvPr/>
          </p:nvSpPr>
          <p:spPr>
            <a:xfrm>
              <a:off x="4571800" y="1958700"/>
              <a:ext cx="11325" cy="15875"/>
            </a:xfrm>
            <a:custGeom>
              <a:avLst/>
              <a:gdLst/>
              <a:ahLst/>
              <a:cxnLst/>
              <a:rect l="l" t="t" r="r" b="b"/>
              <a:pathLst>
                <a:path w="453" h="635" extrusionOk="0">
                  <a:moveTo>
                    <a:pt x="0" y="635"/>
                  </a:moveTo>
                  <a:lnTo>
                    <a:pt x="453" y="1"/>
                  </a:ln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9" name="Google Shape;25389;p32"/>
            <p:cNvSpPr/>
            <p:nvPr/>
          </p:nvSpPr>
          <p:spPr>
            <a:xfrm>
              <a:off x="3414925" y="4566750"/>
              <a:ext cx="144900" cy="116650"/>
            </a:xfrm>
            <a:custGeom>
              <a:avLst/>
              <a:gdLst/>
              <a:ahLst/>
              <a:cxnLst/>
              <a:rect l="l" t="t" r="r" b="b"/>
              <a:pathLst>
                <a:path w="5796" h="4666" extrusionOk="0">
                  <a:moveTo>
                    <a:pt x="4981" y="1"/>
                  </a:moveTo>
                  <a:lnTo>
                    <a:pt x="4981" y="1"/>
                  </a:lnTo>
                  <a:cubicBezTo>
                    <a:pt x="3351" y="635"/>
                    <a:pt x="1811" y="1540"/>
                    <a:pt x="544" y="2627"/>
                  </a:cubicBezTo>
                  <a:cubicBezTo>
                    <a:pt x="725" y="2718"/>
                    <a:pt x="1359" y="2627"/>
                    <a:pt x="1177" y="3170"/>
                  </a:cubicBezTo>
                  <a:cubicBezTo>
                    <a:pt x="906" y="3623"/>
                    <a:pt x="0" y="3714"/>
                    <a:pt x="362" y="4619"/>
                  </a:cubicBezTo>
                  <a:cubicBezTo>
                    <a:pt x="487" y="4650"/>
                    <a:pt x="611" y="4665"/>
                    <a:pt x="733" y="4665"/>
                  </a:cubicBezTo>
                  <a:cubicBezTo>
                    <a:pt x="1322" y="4665"/>
                    <a:pt x="1858" y="4314"/>
                    <a:pt x="2083" y="3714"/>
                  </a:cubicBezTo>
                  <a:cubicBezTo>
                    <a:pt x="2445" y="2537"/>
                    <a:pt x="3532" y="1631"/>
                    <a:pt x="4800" y="1450"/>
                  </a:cubicBezTo>
                  <a:cubicBezTo>
                    <a:pt x="5796" y="1269"/>
                    <a:pt x="5071" y="544"/>
                    <a:pt x="4981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0" name="Google Shape;25390;p32"/>
            <p:cNvSpPr/>
            <p:nvPr/>
          </p:nvSpPr>
          <p:spPr>
            <a:xfrm>
              <a:off x="3322100" y="4632375"/>
              <a:ext cx="81525" cy="43075"/>
            </a:xfrm>
            <a:custGeom>
              <a:avLst/>
              <a:gdLst/>
              <a:ahLst/>
              <a:cxnLst/>
              <a:rect l="l" t="t" r="r" b="b"/>
              <a:pathLst>
                <a:path w="3261" h="1723" extrusionOk="0">
                  <a:moveTo>
                    <a:pt x="2786" y="1"/>
                  </a:moveTo>
                  <a:cubicBezTo>
                    <a:pt x="1684" y="1"/>
                    <a:pt x="634" y="70"/>
                    <a:pt x="0" y="1179"/>
                  </a:cubicBezTo>
                  <a:lnTo>
                    <a:pt x="0" y="1723"/>
                  </a:lnTo>
                  <a:cubicBezTo>
                    <a:pt x="1268" y="1632"/>
                    <a:pt x="2445" y="998"/>
                    <a:pt x="3260" y="2"/>
                  </a:cubicBezTo>
                  <a:cubicBezTo>
                    <a:pt x="3102" y="2"/>
                    <a:pt x="2944" y="1"/>
                    <a:pt x="2786" y="1"/>
                  </a:cubicBezTo>
                  <a:close/>
                </a:path>
              </a:pathLst>
            </a:custGeom>
            <a:solidFill>
              <a:srgbClr val="F0A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1" name="Google Shape;25391;p32"/>
            <p:cNvSpPr/>
            <p:nvPr/>
          </p:nvSpPr>
          <p:spPr>
            <a:xfrm>
              <a:off x="4270675" y="2882400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3"/>
                  </a:ln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2" name="Google Shape;25392;p32"/>
            <p:cNvSpPr/>
            <p:nvPr/>
          </p:nvSpPr>
          <p:spPr>
            <a:xfrm>
              <a:off x="4100900" y="4408850"/>
              <a:ext cx="330550" cy="200300"/>
            </a:xfrm>
            <a:custGeom>
              <a:avLst/>
              <a:gdLst/>
              <a:ahLst/>
              <a:cxnLst/>
              <a:rect l="l" t="t" r="r" b="b"/>
              <a:pathLst>
                <a:path w="13222" h="8012" extrusionOk="0">
                  <a:moveTo>
                    <a:pt x="1042" y="1"/>
                  </a:moveTo>
                  <a:cubicBezTo>
                    <a:pt x="906" y="1"/>
                    <a:pt x="770" y="23"/>
                    <a:pt x="634" y="68"/>
                  </a:cubicBezTo>
                  <a:cubicBezTo>
                    <a:pt x="272" y="250"/>
                    <a:pt x="0" y="431"/>
                    <a:pt x="272" y="974"/>
                  </a:cubicBezTo>
                  <a:cubicBezTo>
                    <a:pt x="272" y="1065"/>
                    <a:pt x="272" y="1246"/>
                    <a:pt x="362" y="1427"/>
                  </a:cubicBezTo>
                  <a:cubicBezTo>
                    <a:pt x="543" y="1608"/>
                    <a:pt x="725" y="1789"/>
                    <a:pt x="906" y="1970"/>
                  </a:cubicBezTo>
                  <a:cubicBezTo>
                    <a:pt x="4256" y="4596"/>
                    <a:pt x="8060" y="6679"/>
                    <a:pt x="12225" y="7947"/>
                  </a:cubicBezTo>
                  <a:cubicBezTo>
                    <a:pt x="12360" y="7992"/>
                    <a:pt x="12475" y="8012"/>
                    <a:pt x="12573" y="8012"/>
                  </a:cubicBezTo>
                  <a:cubicBezTo>
                    <a:pt x="13070" y="8012"/>
                    <a:pt x="13146" y="7495"/>
                    <a:pt x="13221" y="7041"/>
                  </a:cubicBezTo>
                  <a:cubicBezTo>
                    <a:pt x="12950" y="5592"/>
                    <a:pt x="11773" y="5230"/>
                    <a:pt x="10686" y="4868"/>
                  </a:cubicBezTo>
                  <a:cubicBezTo>
                    <a:pt x="7879" y="3691"/>
                    <a:pt x="5071" y="2242"/>
                    <a:pt x="2536" y="521"/>
                  </a:cubicBezTo>
                  <a:cubicBezTo>
                    <a:pt x="2174" y="340"/>
                    <a:pt x="1811" y="159"/>
                    <a:pt x="1449" y="68"/>
                  </a:cubicBezTo>
                  <a:cubicBezTo>
                    <a:pt x="1313" y="23"/>
                    <a:pt x="1177" y="1"/>
                    <a:pt x="1042" y="1"/>
                  </a:cubicBezTo>
                  <a:close/>
                </a:path>
              </a:pathLst>
            </a:custGeom>
            <a:solidFill>
              <a:srgbClr val="ED7F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3" name="Google Shape;25393;p32"/>
            <p:cNvSpPr/>
            <p:nvPr/>
          </p:nvSpPr>
          <p:spPr>
            <a:xfrm>
              <a:off x="3879025" y="4281500"/>
              <a:ext cx="244525" cy="151700"/>
            </a:xfrm>
            <a:custGeom>
              <a:avLst/>
              <a:gdLst/>
              <a:ahLst/>
              <a:cxnLst/>
              <a:rect l="l" t="t" r="r" b="b"/>
              <a:pathLst>
                <a:path w="9781" h="6068" extrusionOk="0">
                  <a:moveTo>
                    <a:pt x="1540" y="1"/>
                  </a:moveTo>
                  <a:cubicBezTo>
                    <a:pt x="1" y="1450"/>
                    <a:pt x="272" y="3080"/>
                    <a:pt x="997" y="4891"/>
                  </a:cubicBezTo>
                  <a:cubicBezTo>
                    <a:pt x="1178" y="3714"/>
                    <a:pt x="725" y="2446"/>
                    <a:pt x="1359" y="1087"/>
                  </a:cubicBezTo>
                  <a:lnTo>
                    <a:pt x="9147" y="6068"/>
                  </a:lnTo>
                  <a:lnTo>
                    <a:pt x="9781" y="5344"/>
                  </a:lnTo>
                  <a:cubicBezTo>
                    <a:pt x="8060" y="2083"/>
                    <a:pt x="5072" y="635"/>
                    <a:pt x="1540" y="1"/>
                  </a:cubicBez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4" name="Google Shape;25394;p32"/>
            <p:cNvSpPr/>
            <p:nvPr/>
          </p:nvSpPr>
          <p:spPr>
            <a:xfrm>
              <a:off x="4420100" y="4587125"/>
              <a:ext cx="230950" cy="106400"/>
            </a:xfrm>
            <a:custGeom>
              <a:avLst/>
              <a:gdLst/>
              <a:ahLst/>
              <a:cxnLst/>
              <a:rect l="l" t="t" r="r" b="b"/>
              <a:pathLst>
                <a:path w="9238" h="4256" extrusionOk="0">
                  <a:moveTo>
                    <a:pt x="816" y="1"/>
                  </a:moveTo>
                  <a:cubicBezTo>
                    <a:pt x="182" y="182"/>
                    <a:pt x="1" y="997"/>
                    <a:pt x="453" y="1450"/>
                  </a:cubicBezTo>
                  <a:cubicBezTo>
                    <a:pt x="725" y="1812"/>
                    <a:pt x="1087" y="1993"/>
                    <a:pt x="1450" y="1993"/>
                  </a:cubicBezTo>
                  <a:cubicBezTo>
                    <a:pt x="1721" y="2084"/>
                    <a:pt x="1902" y="2174"/>
                    <a:pt x="2084" y="2355"/>
                  </a:cubicBezTo>
                  <a:lnTo>
                    <a:pt x="3080" y="2446"/>
                  </a:lnTo>
                  <a:cubicBezTo>
                    <a:pt x="3351" y="2627"/>
                    <a:pt x="3532" y="2718"/>
                    <a:pt x="3804" y="2989"/>
                  </a:cubicBezTo>
                  <a:lnTo>
                    <a:pt x="4710" y="3080"/>
                  </a:lnTo>
                  <a:cubicBezTo>
                    <a:pt x="4981" y="3170"/>
                    <a:pt x="5162" y="3261"/>
                    <a:pt x="5434" y="3442"/>
                  </a:cubicBezTo>
                  <a:lnTo>
                    <a:pt x="5434" y="3623"/>
                  </a:lnTo>
                  <a:cubicBezTo>
                    <a:pt x="5615" y="3623"/>
                    <a:pt x="5706" y="3533"/>
                    <a:pt x="5887" y="3533"/>
                  </a:cubicBezTo>
                  <a:cubicBezTo>
                    <a:pt x="6249" y="3804"/>
                    <a:pt x="6793" y="3714"/>
                    <a:pt x="7064" y="4167"/>
                  </a:cubicBezTo>
                  <a:cubicBezTo>
                    <a:pt x="7245" y="4121"/>
                    <a:pt x="7426" y="4099"/>
                    <a:pt x="7608" y="4099"/>
                  </a:cubicBezTo>
                  <a:cubicBezTo>
                    <a:pt x="7789" y="4099"/>
                    <a:pt x="7970" y="4121"/>
                    <a:pt x="8151" y="4167"/>
                  </a:cubicBezTo>
                  <a:cubicBezTo>
                    <a:pt x="8335" y="4228"/>
                    <a:pt x="8488" y="4255"/>
                    <a:pt x="8615" y="4255"/>
                  </a:cubicBezTo>
                  <a:cubicBezTo>
                    <a:pt x="9238" y="4255"/>
                    <a:pt x="9238" y="3591"/>
                    <a:pt x="9238" y="2989"/>
                  </a:cubicBezTo>
                  <a:cubicBezTo>
                    <a:pt x="9147" y="2944"/>
                    <a:pt x="9056" y="2921"/>
                    <a:pt x="8966" y="2921"/>
                  </a:cubicBezTo>
                  <a:cubicBezTo>
                    <a:pt x="8875" y="2921"/>
                    <a:pt x="8785" y="2944"/>
                    <a:pt x="8694" y="2989"/>
                  </a:cubicBezTo>
                  <a:cubicBezTo>
                    <a:pt x="8241" y="2808"/>
                    <a:pt x="7879" y="2627"/>
                    <a:pt x="7608" y="2355"/>
                  </a:cubicBezTo>
                  <a:lnTo>
                    <a:pt x="7336" y="2174"/>
                  </a:lnTo>
                  <a:lnTo>
                    <a:pt x="6793" y="1812"/>
                  </a:lnTo>
                  <a:cubicBezTo>
                    <a:pt x="6611" y="1631"/>
                    <a:pt x="6430" y="1540"/>
                    <a:pt x="6249" y="1450"/>
                  </a:cubicBezTo>
                  <a:cubicBezTo>
                    <a:pt x="5977" y="1359"/>
                    <a:pt x="5706" y="1178"/>
                    <a:pt x="5434" y="1088"/>
                  </a:cubicBezTo>
                  <a:cubicBezTo>
                    <a:pt x="5072" y="997"/>
                    <a:pt x="4800" y="906"/>
                    <a:pt x="4529" y="816"/>
                  </a:cubicBezTo>
                  <a:cubicBezTo>
                    <a:pt x="4257" y="725"/>
                    <a:pt x="3985" y="635"/>
                    <a:pt x="3714" y="544"/>
                  </a:cubicBezTo>
                  <a:cubicBezTo>
                    <a:pt x="3532" y="454"/>
                    <a:pt x="3261" y="363"/>
                    <a:pt x="3080" y="363"/>
                  </a:cubicBezTo>
                  <a:cubicBezTo>
                    <a:pt x="2536" y="273"/>
                    <a:pt x="1993" y="182"/>
                    <a:pt x="1540" y="1"/>
                  </a:cubicBezTo>
                  <a:close/>
                </a:path>
              </a:pathLst>
            </a:custGeom>
            <a:solidFill>
              <a:srgbClr val="ED7F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5" name="Google Shape;25395;p32"/>
            <p:cNvSpPr/>
            <p:nvPr/>
          </p:nvSpPr>
          <p:spPr>
            <a:xfrm>
              <a:off x="4406525" y="4571075"/>
              <a:ext cx="56625" cy="52300"/>
            </a:xfrm>
            <a:custGeom>
              <a:avLst/>
              <a:gdLst/>
              <a:ahLst/>
              <a:cxnLst/>
              <a:rect l="l" t="t" r="r" b="b"/>
              <a:pathLst>
                <a:path w="2265" h="2092" extrusionOk="0">
                  <a:moveTo>
                    <a:pt x="1505" y="0"/>
                  </a:moveTo>
                  <a:cubicBezTo>
                    <a:pt x="1246" y="0"/>
                    <a:pt x="949" y="123"/>
                    <a:pt x="634" y="281"/>
                  </a:cubicBezTo>
                  <a:cubicBezTo>
                    <a:pt x="634" y="733"/>
                    <a:pt x="363" y="1277"/>
                    <a:pt x="0" y="1458"/>
                  </a:cubicBezTo>
                  <a:cubicBezTo>
                    <a:pt x="272" y="1820"/>
                    <a:pt x="634" y="2001"/>
                    <a:pt x="1087" y="2092"/>
                  </a:cubicBezTo>
                  <a:cubicBezTo>
                    <a:pt x="1087" y="1367"/>
                    <a:pt x="1540" y="824"/>
                    <a:pt x="2264" y="824"/>
                  </a:cubicBezTo>
                  <a:cubicBezTo>
                    <a:pt x="2111" y="209"/>
                    <a:pt x="1841" y="0"/>
                    <a:pt x="1505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6" name="Google Shape;25396;p32"/>
            <p:cNvSpPr/>
            <p:nvPr/>
          </p:nvSpPr>
          <p:spPr>
            <a:xfrm>
              <a:off x="4540100" y="466185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0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7" name="Google Shape;25397;p32"/>
            <p:cNvSpPr/>
            <p:nvPr/>
          </p:nvSpPr>
          <p:spPr>
            <a:xfrm>
              <a:off x="4499350" y="464825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1"/>
                  </a:moveTo>
                  <a:lnTo>
                    <a:pt x="634" y="454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8" name="Google Shape;25398;p32"/>
            <p:cNvSpPr/>
            <p:nvPr/>
          </p:nvSpPr>
          <p:spPr>
            <a:xfrm>
              <a:off x="4458600" y="4634675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1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9" name="Google Shape;25399;p32"/>
            <p:cNvSpPr/>
            <p:nvPr/>
          </p:nvSpPr>
          <p:spPr>
            <a:xfrm>
              <a:off x="4109950" y="4444500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54" h="454" extrusionOk="0">
                  <a:moveTo>
                    <a:pt x="0" y="1"/>
                  </a:moveTo>
                  <a:cubicBezTo>
                    <a:pt x="0" y="182"/>
                    <a:pt x="181" y="454"/>
                    <a:pt x="453" y="45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0" name="Google Shape;25400;p32"/>
            <p:cNvSpPr/>
            <p:nvPr/>
          </p:nvSpPr>
          <p:spPr>
            <a:xfrm>
              <a:off x="3774875" y="652425"/>
              <a:ext cx="163025" cy="969275"/>
            </a:xfrm>
            <a:custGeom>
              <a:avLst/>
              <a:gdLst/>
              <a:ahLst/>
              <a:cxnLst/>
              <a:rect l="l" t="t" r="r" b="b"/>
              <a:pathLst>
                <a:path w="6521" h="38771" extrusionOk="0">
                  <a:moveTo>
                    <a:pt x="2718" y="0"/>
                  </a:moveTo>
                  <a:cubicBezTo>
                    <a:pt x="1450" y="906"/>
                    <a:pt x="2084" y="1992"/>
                    <a:pt x="2265" y="2988"/>
                  </a:cubicBezTo>
                  <a:cubicBezTo>
                    <a:pt x="1359" y="2355"/>
                    <a:pt x="2718" y="453"/>
                    <a:pt x="906" y="91"/>
                  </a:cubicBezTo>
                  <a:lnTo>
                    <a:pt x="725" y="91"/>
                  </a:lnTo>
                  <a:cubicBezTo>
                    <a:pt x="182" y="906"/>
                    <a:pt x="1" y="1902"/>
                    <a:pt x="91" y="2898"/>
                  </a:cubicBezTo>
                  <a:cubicBezTo>
                    <a:pt x="363" y="4709"/>
                    <a:pt x="544" y="6430"/>
                    <a:pt x="635" y="8241"/>
                  </a:cubicBezTo>
                  <a:cubicBezTo>
                    <a:pt x="273" y="10324"/>
                    <a:pt x="1178" y="12225"/>
                    <a:pt x="1359" y="14218"/>
                  </a:cubicBezTo>
                  <a:cubicBezTo>
                    <a:pt x="1178" y="14580"/>
                    <a:pt x="997" y="14942"/>
                    <a:pt x="997" y="15214"/>
                  </a:cubicBezTo>
                  <a:cubicBezTo>
                    <a:pt x="1359" y="18836"/>
                    <a:pt x="454" y="22549"/>
                    <a:pt x="1269" y="26081"/>
                  </a:cubicBezTo>
                  <a:lnTo>
                    <a:pt x="1540" y="26352"/>
                  </a:lnTo>
                  <a:cubicBezTo>
                    <a:pt x="2808" y="26624"/>
                    <a:pt x="2627" y="27529"/>
                    <a:pt x="2627" y="28435"/>
                  </a:cubicBezTo>
                  <a:cubicBezTo>
                    <a:pt x="2536" y="31423"/>
                    <a:pt x="2174" y="34321"/>
                    <a:pt x="2808" y="37310"/>
                  </a:cubicBezTo>
                  <a:cubicBezTo>
                    <a:pt x="2923" y="38058"/>
                    <a:pt x="3112" y="38770"/>
                    <a:pt x="3560" y="38770"/>
                  </a:cubicBezTo>
                  <a:cubicBezTo>
                    <a:pt x="3816" y="38770"/>
                    <a:pt x="4158" y="38537"/>
                    <a:pt x="4619" y="37944"/>
                  </a:cubicBezTo>
                  <a:cubicBezTo>
                    <a:pt x="5163" y="30790"/>
                    <a:pt x="4800" y="23636"/>
                    <a:pt x="4710" y="16391"/>
                  </a:cubicBezTo>
                  <a:cubicBezTo>
                    <a:pt x="4710" y="13765"/>
                    <a:pt x="4529" y="11229"/>
                    <a:pt x="6068" y="8965"/>
                  </a:cubicBezTo>
                  <a:cubicBezTo>
                    <a:pt x="6430" y="8422"/>
                    <a:pt x="6521" y="7788"/>
                    <a:pt x="6249" y="7154"/>
                  </a:cubicBezTo>
                  <a:lnTo>
                    <a:pt x="6249" y="6611"/>
                  </a:lnTo>
                  <a:cubicBezTo>
                    <a:pt x="5887" y="6067"/>
                    <a:pt x="5344" y="5796"/>
                    <a:pt x="4710" y="5796"/>
                  </a:cubicBezTo>
                  <a:cubicBezTo>
                    <a:pt x="3442" y="5343"/>
                    <a:pt x="4257" y="4256"/>
                    <a:pt x="4167" y="3532"/>
                  </a:cubicBezTo>
                  <a:cubicBezTo>
                    <a:pt x="3985" y="2173"/>
                    <a:pt x="4257" y="724"/>
                    <a:pt x="2718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1" name="Google Shape;25401;p32"/>
            <p:cNvSpPr/>
            <p:nvPr/>
          </p:nvSpPr>
          <p:spPr>
            <a:xfrm>
              <a:off x="3632250" y="1533075"/>
              <a:ext cx="301125" cy="686000"/>
            </a:xfrm>
            <a:custGeom>
              <a:avLst/>
              <a:gdLst/>
              <a:ahLst/>
              <a:cxnLst/>
              <a:rect l="l" t="t" r="r" b="b"/>
              <a:pathLst>
                <a:path w="12045" h="27440" extrusionOk="0">
                  <a:moveTo>
                    <a:pt x="1359" y="1"/>
                  </a:moveTo>
                  <a:cubicBezTo>
                    <a:pt x="725" y="91"/>
                    <a:pt x="454" y="544"/>
                    <a:pt x="91" y="997"/>
                  </a:cubicBezTo>
                  <a:lnTo>
                    <a:pt x="1" y="1269"/>
                  </a:lnTo>
                  <a:cubicBezTo>
                    <a:pt x="1269" y="4257"/>
                    <a:pt x="2627" y="7155"/>
                    <a:pt x="3714" y="10234"/>
                  </a:cubicBezTo>
                  <a:cubicBezTo>
                    <a:pt x="4166" y="11592"/>
                    <a:pt x="4891" y="12860"/>
                    <a:pt x="5978" y="13766"/>
                  </a:cubicBezTo>
                  <a:cubicBezTo>
                    <a:pt x="6249" y="13313"/>
                    <a:pt x="6883" y="12860"/>
                    <a:pt x="6883" y="12407"/>
                  </a:cubicBezTo>
                  <a:cubicBezTo>
                    <a:pt x="6974" y="10324"/>
                    <a:pt x="8604" y="9872"/>
                    <a:pt x="10053" y="9057"/>
                  </a:cubicBezTo>
                  <a:cubicBezTo>
                    <a:pt x="10143" y="9419"/>
                    <a:pt x="10234" y="9600"/>
                    <a:pt x="10234" y="9781"/>
                  </a:cubicBezTo>
                  <a:cubicBezTo>
                    <a:pt x="9147" y="12951"/>
                    <a:pt x="8875" y="16392"/>
                    <a:pt x="9328" y="19833"/>
                  </a:cubicBezTo>
                  <a:cubicBezTo>
                    <a:pt x="9328" y="20557"/>
                    <a:pt x="9147" y="21282"/>
                    <a:pt x="8785" y="21916"/>
                  </a:cubicBezTo>
                  <a:cubicBezTo>
                    <a:pt x="8966" y="22006"/>
                    <a:pt x="9147" y="22187"/>
                    <a:pt x="9238" y="22459"/>
                  </a:cubicBezTo>
                  <a:cubicBezTo>
                    <a:pt x="9238" y="22640"/>
                    <a:pt x="9328" y="23002"/>
                    <a:pt x="9238" y="23002"/>
                  </a:cubicBezTo>
                  <a:cubicBezTo>
                    <a:pt x="9238" y="23002"/>
                    <a:pt x="9147" y="23002"/>
                    <a:pt x="9147" y="23184"/>
                  </a:cubicBezTo>
                  <a:cubicBezTo>
                    <a:pt x="9056" y="23274"/>
                    <a:pt x="9147" y="23365"/>
                    <a:pt x="9238" y="23546"/>
                  </a:cubicBezTo>
                  <a:lnTo>
                    <a:pt x="9238" y="24089"/>
                  </a:lnTo>
                  <a:cubicBezTo>
                    <a:pt x="8966" y="24361"/>
                    <a:pt x="8875" y="24904"/>
                    <a:pt x="9238" y="25176"/>
                  </a:cubicBezTo>
                  <a:lnTo>
                    <a:pt x="9238" y="27349"/>
                  </a:lnTo>
                  <a:cubicBezTo>
                    <a:pt x="9328" y="27410"/>
                    <a:pt x="9439" y="27440"/>
                    <a:pt x="9550" y="27440"/>
                  </a:cubicBezTo>
                  <a:cubicBezTo>
                    <a:pt x="9771" y="27440"/>
                    <a:pt x="9992" y="27319"/>
                    <a:pt x="10053" y="27078"/>
                  </a:cubicBezTo>
                  <a:cubicBezTo>
                    <a:pt x="11139" y="23365"/>
                    <a:pt x="10324" y="19652"/>
                    <a:pt x="10505" y="15939"/>
                  </a:cubicBezTo>
                  <a:cubicBezTo>
                    <a:pt x="10053" y="13222"/>
                    <a:pt x="12045" y="10958"/>
                    <a:pt x="11773" y="8332"/>
                  </a:cubicBezTo>
                  <a:cubicBezTo>
                    <a:pt x="11158" y="7749"/>
                    <a:pt x="10508" y="7572"/>
                    <a:pt x="9844" y="7572"/>
                  </a:cubicBezTo>
                  <a:cubicBezTo>
                    <a:pt x="8808" y="7572"/>
                    <a:pt x="7739" y="8003"/>
                    <a:pt x="6714" y="8003"/>
                  </a:cubicBezTo>
                  <a:cubicBezTo>
                    <a:pt x="6558" y="8003"/>
                    <a:pt x="6403" y="7993"/>
                    <a:pt x="6249" y="7970"/>
                  </a:cubicBezTo>
                  <a:cubicBezTo>
                    <a:pt x="5978" y="8604"/>
                    <a:pt x="5887" y="9328"/>
                    <a:pt x="6159" y="9962"/>
                  </a:cubicBezTo>
                  <a:cubicBezTo>
                    <a:pt x="5072" y="7698"/>
                    <a:pt x="4710" y="4710"/>
                    <a:pt x="2717" y="2355"/>
                  </a:cubicBezTo>
                  <a:lnTo>
                    <a:pt x="2717" y="1812"/>
                  </a:lnTo>
                  <a:cubicBezTo>
                    <a:pt x="2355" y="1088"/>
                    <a:pt x="2265" y="273"/>
                    <a:pt x="1359" y="1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2" name="Google Shape;25402;p32"/>
            <p:cNvSpPr/>
            <p:nvPr/>
          </p:nvSpPr>
          <p:spPr>
            <a:xfrm>
              <a:off x="3700175" y="1428950"/>
              <a:ext cx="135850" cy="380350"/>
            </a:xfrm>
            <a:custGeom>
              <a:avLst/>
              <a:gdLst/>
              <a:ahLst/>
              <a:cxnLst/>
              <a:rect l="l" t="t" r="r" b="b"/>
              <a:pathLst>
                <a:path w="5434" h="15214" extrusionOk="0">
                  <a:moveTo>
                    <a:pt x="3804" y="0"/>
                  </a:moveTo>
                  <a:cubicBezTo>
                    <a:pt x="3623" y="91"/>
                    <a:pt x="3261" y="91"/>
                    <a:pt x="3261" y="181"/>
                  </a:cubicBezTo>
                  <a:cubicBezTo>
                    <a:pt x="2989" y="1540"/>
                    <a:pt x="2446" y="2898"/>
                    <a:pt x="1721" y="4075"/>
                  </a:cubicBezTo>
                  <a:cubicBezTo>
                    <a:pt x="1268" y="4890"/>
                    <a:pt x="1449" y="5434"/>
                    <a:pt x="2355" y="5615"/>
                  </a:cubicBezTo>
                  <a:cubicBezTo>
                    <a:pt x="2717" y="5705"/>
                    <a:pt x="3170" y="5705"/>
                    <a:pt x="3079" y="6158"/>
                  </a:cubicBezTo>
                  <a:cubicBezTo>
                    <a:pt x="3079" y="6454"/>
                    <a:pt x="2838" y="6750"/>
                    <a:pt x="2552" y="6750"/>
                  </a:cubicBezTo>
                  <a:cubicBezTo>
                    <a:pt x="2488" y="6750"/>
                    <a:pt x="2421" y="6735"/>
                    <a:pt x="2355" y="6701"/>
                  </a:cubicBezTo>
                  <a:cubicBezTo>
                    <a:pt x="2243" y="6673"/>
                    <a:pt x="2126" y="6663"/>
                    <a:pt x="2006" y="6663"/>
                  </a:cubicBezTo>
                  <a:cubicBezTo>
                    <a:pt x="1628" y="6663"/>
                    <a:pt x="1220" y="6769"/>
                    <a:pt x="824" y="6769"/>
                  </a:cubicBezTo>
                  <a:cubicBezTo>
                    <a:pt x="538" y="6769"/>
                    <a:pt x="258" y="6713"/>
                    <a:pt x="0" y="6520"/>
                  </a:cubicBezTo>
                  <a:lnTo>
                    <a:pt x="0" y="6520"/>
                  </a:lnTo>
                  <a:cubicBezTo>
                    <a:pt x="1087" y="9509"/>
                    <a:pt x="1812" y="12588"/>
                    <a:pt x="3894" y="15214"/>
                  </a:cubicBezTo>
                  <a:lnTo>
                    <a:pt x="3894" y="11954"/>
                  </a:lnTo>
                  <a:cubicBezTo>
                    <a:pt x="5434" y="8332"/>
                    <a:pt x="4709" y="4528"/>
                    <a:pt x="4347" y="815"/>
                  </a:cubicBezTo>
                  <a:cubicBezTo>
                    <a:pt x="4257" y="453"/>
                    <a:pt x="4076" y="181"/>
                    <a:pt x="3804" y="0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3" name="Google Shape;25403;p32"/>
            <p:cNvSpPr/>
            <p:nvPr/>
          </p:nvSpPr>
          <p:spPr>
            <a:xfrm>
              <a:off x="3657150" y="1524025"/>
              <a:ext cx="52100" cy="56625"/>
            </a:xfrm>
            <a:custGeom>
              <a:avLst/>
              <a:gdLst/>
              <a:ahLst/>
              <a:cxnLst/>
              <a:rect l="l" t="t" r="r" b="b"/>
              <a:pathLst>
                <a:path w="2084" h="2265" extrusionOk="0">
                  <a:moveTo>
                    <a:pt x="182" y="1"/>
                  </a:moveTo>
                  <a:lnTo>
                    <a:pt x="1" y="272"/>
                  </a:lnTo>
                  <a:lnTo>
                    <a:pt x="182" y="544"/>
                  </a:lnTo>
                  <a:cubicBezTo>
                    <a:pt x="816" y="997"/>
                    <a:pt x="816" y="1993"/>
                    <a:pt x="1721" y="2265"/>
                  </a:cubicBezTo>
                  <a:cubicBezTo>
                    <a:pt x="2084" y="91"/>
                    <a:pt x="2084" y="91"/>
                    <a:pt x="182" y="1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4" name="Google Shape;25404;p32"/>
            <p:cNvSpPr/>
            <p:nvPr/>
          </p:nvSpPr>
          <p:spPr>
            <a:xfrm>
              <a:off x="3573400" y="1958525"/>
              <a:ext cx="226400" cy="328475"/>
            </a:xfrm>
            <a:custGeom>
              <a:avLst/>
              <a:gdLst/>
              <a:ahLst/>
              <a:cxnLst/>
              <a:rect l="l" t="t" r="r" b="b"/>
              <a:pathLst>
                <a:path w="9056" h="13139" extrusionOk="0">
                  <a:moveTo>
                    <a:pt x="5660" y="1"/>
                  </a:moveTo>
                  <a:cubicBezTo>
                    <a:pt x="5151" y="1"/>
                    <a:pt x="4709" y="157"/>
                    <a:pt x="4709" y="823"/>
                  </a:cubicBezTo>
                  <a:cubicBezTo>
                    <a:pt x="4680" y="1179"/>
                    <a:pt x="4805" y="1272"/>
                    <a:pt x="5001" y="1272"/>
                  </a:cubicBezTo>
                  <a:cubicBezTo>
                    <a:pt x="5218" y="1272"/>
                    <a:pt x="5520" y="1157"/>
                    <a:pt x="5791" y="1157"/>
                  </a:cubicBezTo>
                  <a:cubicBezTo>
                    <a:pt x="6021" y="1157"/>
                    <a:pt x="6227" y="1240"/>
                    <a:pt x="6339" y="1547"/>
                  </a:cubicBezTo>
                  <a:cubicBezTo>
                    <a:pt x="5886" y="2091"/>
                    <a:pt x="5253" y="2634"/>
                    <a:pt x="4619" y="2996"/>
                  </a:cubicBezTo>
                  <a:cubicBezTo>
                    <a:pt x="3949" y="2177"/>
                    <a:pt x="3585" y="1113"/>
                    <a:pt x="2570" y="1113"/>
                  </a:cubicBezTo>
                  <a:cubicBezTo>
                    <a:pt x="2351" y="1113"/>
                    <a:pt x="2101" y="1163"/>
                    <a:pt x="1811" y="1275"/>
                  </a:cubicBezTo>
                  <a:cubicBezTo>
                    <a:pt x="1811" y="2000"/>
                    <a:pt x="3170" y="2000"/>
                    <a:pt x="2536" y="2996"/>
                  </a:cubicBezTo>
                  <a:cubicBezTo>
                    <a:pt x="2443" y="3031"/>
                    <a:pt x="2355" y="3047"/>
                    <a:pt x="2272" y="3047"/>
                  </a:cubicBezTo>
                  <a:cubicBezTo>
                    <a:pt x="1712" y="3047"/>
                    <a:pt x="1356" y="2339"/>
                    <a:pt x="725" y="2181"/>
                  </a:cubicBezTo>
                  <a:lnTo>
                    <a:pt x="725" y="2181"/>
                  </a:lnTo>
                  <a:cubicBezTo>
                    <a:pt x="0" y="4445"/>
                    <a:pt x="1993" y="5622"/>
                    <a:pt x="2898" y="7162"/>
                  </a:cubicBezTo>
                  <a:cubicBezTo>
                    <a:pt x="3894" y="8430"/>
                    <a:pt x="4800" y="9607"/>
                    <a:pt x="5705" y="10875"/>
                  </a:cubicBezTo>
                  <a:cubicBezTo>
                    <a:pt x="6158" y="11327"/>
                    <a:pt x="6611" y="11871"/>
                    <a:pt x="6973" y="12414"/>
                  </a:cubicBezTo>
                  <a:cubicBezTo>
                    <a:pt x="7154" y="12686"/>
                    <a:pt x="7426" y="12957"/>
                    <a:pt x="7698" y="13139"/>
                  </a:cubicBezTo>
                  <a:cubicBezTo>
                    <a:pt x="7879" y="13139"/>
                    <a:pt x="8150" y="13139"/>
                    <a:pt x="8332" y="13048"/>
                  </a:cubicBezTo>
                  <a:cubicBezTo>
                    <a:pt x="8603" y="12867"/>
                    <a:pt x="8875" y="12505"/>
                    <a:pt x="8875" y="12142"/>
                  </a:cubicBezTo>
                  <a:cubicBezTo>
                    <a:pt x="8875" y="8339"/>
                    <a:pt x="9056" y="4445"/>
                    <a:pt x="8784" y="551"/>
                  </a:cubicBezTo>
                  <a:cubicBezTo>
                    <a:pt x="8060" y="279"/>
                    <a:pt x="7335" y="98"/>
                    <a:pt x="6611" y="98"/>
                  </a:cubicBezTo>
                  <a:cubicBezTo>
                    <a:pt x="6330" y="63"/>
                    <a:pt x="5982" y="1"/>
                    <a:pt x="5660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5" name="Google Shape;25405;p32"/>
            <p:cNvSpPr/>
            <p:nvPr/>
          </p:nvSpPr>
          <p:spPr>
            <a:xfrm>
              <a:off x="3539425" y="1983600"/>
              <a:ext cx="131350" cy="185825"/>
            </a:xfrm>
            <a:custGeom>
              <a:avLst/>
              <a:gdLst/>
              <a:ahLst/>
              <a:cxnLst/>
              <a:rect l="l" t="t" r="r" b="b"/>
              <a:pathLst>
                <a:path w="5254" h="7433" extrusionOk="0">
                  <a:moveTo>
                    <a:pt x="997" y="1"/>
                  </a:moveTo>
                  <a:cubicBezTo>
                    <a:pt x="997" y="725"/>
                    <a:pt x="725" y="1178"/>
                    <a:pt x="1" y="1178"/>
                  </a:cubicBezTo>
                  <a:cubicBezTo>
                    <a:pt x="273" y="1903"/>
                    <a:pt x="635" y="2627"/>
                    <a:pt x="906" y="3351"/>
                  </a:cubicBezTo>
                  <a:cubicBezTo>
                    <a:pt x="816" y="3985"/>
                    <a:pt x="1088" y="4619"/>
                    <a:pt x="1631" y="4981"/>
                  </a:cubicBezTo>
                  <a:cubicBezTo>
                    <a:pt x="1891" y="6456"/>
                    <a:pt x="2650" y="7432"/>
                    <a:pt x="4226" y="7432"/>
                  </a:cubicBezTo>
                  <a:cubicBezTo>
                    <a:pt x="4295" y="7432"/>
                    <a:pt x="4366" y="7430"/>
                    <a:pt x="4438" y="7427"/>
                  </a:cubicBezTo>
                  <a:cubicBezTo>
                    <a:pt x="5072" y="7064"/>
                    <a:pt x="5253" y="6702"/>
                    <a:pt x="4891" y="6068"/>
                  </a:cubicBezTo>
                  <a:cubicBezTo>
                    <a:pt x="3985" y="4438"/>
                    <a:pt x="2446" y="3170"/>
                    <a:pt x="2084" y="1178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EE8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6" name="Google Shape;25406;p32"/>
            <p:cNvSpPr/>
            <p:nvPr/>
          </p:nvSpPr>
          <p:spPr>
            <a:xfrm>
              <a:off x="3876750" y="2110400"/>
              <a:ext cx="543375" cy="692775"/>
            </a:xfrm>
            <a:custGeom>
              <a:avLst/>
              <a:gdLst/>
              <a:ahLst/>
              <a:cxnLst/>
              <a:rect l="l" t="t" r="r" b="b"/>
              <a:pathLst>
                <a:path w="21735" h="27711" extrusionOk="0">
                  <a:moveTo>
                    <a:pt x="21735" y="0"/>
                  </a:moveTo>
                  <a:cubicBezTo>
                    <a:pt x="20603" y="377"/>
                    <a:pt x="19408" y="566"/>
                    <a:pt x="18203" y="566"/>
                  </a:cubicBezTo>
                  <a:cubicBezTo>
                    <a:pt x="17961" y="566"/>
                    <a:pt x="17720" y="558"/>
                    <a:pt x="17479" y="543"/>
                  </a:cubicBezTo>
                  <a:cubicBezTo>
                    <a:pt x="17045" y="354"/>
                    <a:pt x="16587" y="261"/>
                    <a:pt x="16134" y="261"/>
                  </a:cubicBezTo>
                  <a:cubicBezTo>
                    <a:pt x="15073" y="261"/>
                    <a:pt x="14038" y="769"/>
                    <a:pt x="13403" y="1721"/>
                  </a:cubicBezTo>
                  <a:cubicBezTo>
                    <a:pt x="12809" y="2527"/>
                    <a:pt x="12235" y="2777"/>
                    <a:pt x="11652" y="2777"/>
                  </a:cubicBezTo>
                  <a:cubicBezTo>
                    <a:pt x="10992" y="2777"/>
                    <a:pt x="10322" y="2456"/>
                    <a:pt x="9600" y="2264"/>
                  </a:cubicBezTo>
                  <a:cubicBezTo>
                    <a:pt x="9518" y="2243"/>
                    <a:pt x="9478" y="2237"/>
                    <a:pt x="9460" y="2237"/>
                  </a:cubicBezTo>
                  <a:cubicBezTo>
                    <a:pt x="9456" y="2237"/>
                    <a:pt x="9453" y="2237"/>
                    <a:pt x="9451" y="2238"/>
                  </a:cubicBezTo>
                  <a:lnTo>
                    <a:pt x="9451" y="2238"/>
                  </a:lnTo>
                  <a:cubicBezTo>
                    <a:pt x="9429" y="2225"/>
                    <a:pt x="9391" y="2205"/>
                    <a:pt x="9328" y="2173"/>
                  </a:cubicBezTo>
                  <a:cubicBezTo>
                    <a:pt x="9023" y="2072"/>
                    <a:pt x="8660" y="1884"/>
                    <a:pt x="8337" y="1884"/>
                  </a:cubicBezTo>
                  <a:cubicBezTo>
                    <a:pt x="8085" y="1884"/>
                    <a:pt x="7857" y="1998"/>
                    <a:pt x="7698" y="2355"/>
                  </a:cubicBezTo>
                  <a:cubicBezTo>
                    <a:pt x="7336" y="2898"/>
                    <a:pt x="7698" y="3532"/>
                    <a:pt x="8242" y="3985"/>
                  </a:cubicBezTo>
                  <a:cubicBezTo>
                    <a:pt x="9147" y="4347"/>
                    <a:pt x="10053" y="4709"/>
                    <a:pt x="11049" y="4890"/>
                  </a:cubicBezTo>
                  <a:cubicBezTo>
                    <a:pt x="12136" y="5343"/>
                    <a:pt x="13222" y="5796"/>
                    <a:pt x="12679" y="7154"/>
                  </a:cubicBezTo>
                  <a:cubicBezTo>
                    <a:pt x="12045" y="9146"/>
                    <a:pt x="10958" y="10957"/>
                    <a:pt x="9419" y="12406"/>
                  </a:cubicBezTo>
                  <a:cubicBezTo>
                    <a:pt x="8792" y="12985"/>
                    <a:pt x="7985" y="13281"/>
                    <a:pt x="7176" y="13281"/>
                  </a:cubicBezTo>
                  <a:cubicBezTo>
                    <a:pt x="6467" y="13281"/>
                    <a:pt x="5755" y="13053"/>
                    <a:pt x="5163" y="12588"/>
                  </a:cubicBezTo>
                  <a:cubicBezTo>
                    <a:pt x="3714" y="11682"/>
                    <a:pt x="4257" y="10414"/>
                    <a:pt x="4710" y="9237"/>
                  </a:cubicBezTo>
                  <a:cubicBezTo>
                    <a:pt x="4982" y="8331"/>
                    <a:pt x="5525" y="7516"/>
                    <a:pt x="5163" y="6611"/>
                  </a:cubicBezTo>
                  <a:cubicBezTo>
                    <a:pt x="4891" y="6366"/>
                    <a:pt x="4660" y="6268"/>
                    <a:pt x="4455" y="6268"/>
                  </a:cubicBezTo>
                  <a:cubicBezTo>
                    <a:pt x="3977" y="6268"/>
                    <a:pt x="3641" y="6801"/>
                    <a:pt x="3261" y="7245"/>
                  </a:cubicBezTo>
                  <a:cubicBezTo>
                    <a:pt x="2627" y="7969"/>
                    <a:pt x="2355" y="8875"/>
                    <a:pt x="1269" y="8965"/>
                  </a:cubicBezTo>
                  <a:cubicBezTo>
                    <a:pt x="907" y="9146"/>
                    <a:pt x="816" y="9418"/>
                    <a:pt x="725" y="9780"/>
                  </a:cubicBezTo>
                  <a:cubicBezTo>
                    <a:pt x="92" y="11501"/>
                    <a:pt x="1" y="13403"/>
                    <a:pt x="273" y="15304"/>
                  </a:cubicBezTo>
                  <a:cubicBezTo>
                    <a:pt x="454" y="17478"/>
                    <a:pt x="454" y="19651"/>
                    <a:pt x="273" y="21824"/>
                  </a:cubicBezTo>
                  <a:cubicBezTo>
                    <a:pt x="273" y="23364"/>
                    <a:pt x="725" y="24994"/>
                    <a:pt x="92" y="26533"/>
                  </a:cubicBezTo>
                  <a:cubicBezTo>
                    <a:pt x="635" y="26714"/>
                    <a:pt x="363" y="27530"/>
                    <a:pt x="997" y="27711"/>
                  </a:cubicBezTo>
                  <a:cubicBezTo>
                    <a:pt x="1903" y="26352"/>
                    <a:pt x="2899" y="24994"/>
                    <a:pt x="3985" y="23636"/>
                  </a:cubicBezTo>
                  <a:cubicBezTo>
                    <a:pt x="5797" y="21643"/>
                    <a:pt x="7064" y="19108"/>
                    <a:pt x="9147" y="17297"/>
                  </a:cubicBezTo>
                  <a:cubicBezTo>
                    <a:pt x="9600" y="16753"/>
                    <a:pt x="10053" y="16300"/>
                    <a:pt x="10415" y="15666"/>
                  </a:cubicBezTo>
                  <a:cubicBezTo>
                    <a:pt x="10777" y="15304"/>
                    <a:pt x="11321" y="15123"/>
                    <a:pt x="11411" y="14580"/>
                  </a:cubicBezTo>
                  <a:lnTo>
                    <a:pt x="11955" y="14036"/>
                  </a:lnTo>
                  <a:cubicBezTo>
                    <a:pt x="13132" y="11954"/>
                    <a:pt x="14490" y="10052"/>
                    <a:pt x="16030" y="8331"/>
                  </a:cubicBezTo>
                  <a:cubicBezTo>
                    <a:pt x="17026" y="6973"/>
                    <a:pt x="17479" y="5162"/>
                    <a:pt x="19018" y="4256"/>
                  </a:cubicBezTo>
                  <a:lnTo>
                    <a:pt x="21735" y="0"/>
                  </a:lnTo>
                  <a:close/>
                </a:path>
              </a:pathLst>
            </a:custGeom>
            <a:solidFill>
              <a:srgbClr val="F6E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7" name="Google Shape;25407;p32"/>
            <p:cNvSpPr/>
            <p:nvPr/>
          </p:nvSpPr>
          <p:spPr>
            <a:xfrm>
              <a:off x="3892600" y="2052050"/>
              <a:ext cx="464150" cy="302350"/>
            </a:xfrm>
            <a:custGeom>
              <a:avLst/>
              <a:gdLst/>
              <a:ahLst/>
              <a:cxnLst/>
              <a:rect l="l" t="t" r="r" b="b"/>
              <a:pathLst>
                <a:path w="18566" h="12094" extrusionOk="0">
                  <a:moveTo>
                    <a:pt x="14385" y="1"/>
                  </a:moveTo>
                  <a:cubicBezTo>
                    <a:pt x="13982" y="1"/>
                    <a:pt x="13567" y="275"/>
                    <a:pt x="13132" y="885"/>
                  </a:cubicBezTo>
                  <a:cubicBezTo>
                    <a:pt x="12938" y="1209"/>
                    <a:pt x="12605" y="1255"/>
                    <a:pt x="12299" y="1255"/>
                  </a:cubicBezTo>
                  <a:cubicBezTo>
                    <a:pt x="12176" y="1255"/>
                    <a:pt x="12058" y="1247"/>
                    <a:pt x="11954" y="1247"/>
                  </a:cubicBezTo>
                  <a:cubicBezTo>
                    <a:pt x="11479" y="1145"/>
                    <a:pt x="11004" y="1095"/>
                    <a:pt x="10533" y="1095"/>
                  </a:cubicBezTo>
                  <a:cubicBezTo>
                    <a:pt x="9748" y="1095"/>
                    <a:pt x="8977" y="1236"/>
                    <a:pt x="8242" y="1519"/>
                  </a:cubicBezTo>
                  <a:cubicBezTo>
                    <a:pt x="8173" y="1560"/>
                    <a:pt x="8113" y="1578"/>
                    <a:pt x="8060" y="1578"/>
                  </a:cubicBezTo>
                  <a:cubicBezTo>
                    <a:pt x="7761" y="1578"/>
                    <a:pt x="7685" y="998"/>
                    <a:pt x="7608" y="613"/>
                  </a:cubicBezTo>
                  <a:cubicBezTo>
                    <a:pt x="7558" y="610"/>
                    <a:pt x="7509" y="608"/>
                    <a:pt x="7463" y="608"/>
                  </a:cubicBezTo>
                  <a:cubicBezTo>
                    <a:pt x="6332" y="608"/>
                    <a:pt x="6231" y="1638"/>
                    <a:pt x="5797" y="2334"/>
                  </a:cubicBezTo>
                  <a:cubicBezTo>
                    <a:pt x="4891" y="3964"/>
                    <a:pt x="3895" y="5413"/>
                    <a:pt x="2627" y="6681"/>
                  </a:cubicBezTo>
                  <a:cubicBezTo>
                    <a:pt x="2446" y="6862"/>
                    <a:pt x="2265" y="7043"/>
                    <a:pt x="2174" y="7315"/>
                  </a:cubicBezTo>
                  <a:cubicBezTo>
                    <a:pt x="1540" y="8673"/>
                    <a:pt x="1" y="9760"/>
                    <a:pt x="544" y="11571"/>
                  </a:cubicBezTo>
                  <a:cubicBezTo>
                    <a:pt x="559" y="11567"/>
                    <a:pt x="573" y="11565"/>
                    <a:pt x="586" y="11565"/>
                  </a:cubicBezTo>
                  <a:cubicBezTo>
                    <a:pt x="812" y="11565"/>
                    <a:pt x="799" y="12093"/>
                    <a:pt x="1088" y="12093"/>
                  </a:cubicBezTo>
                  <a:cubicBezTo>
                    <a:pt x="1192" y="12093"/>
                    <a:pt x="1334" y="12026"/>
                    <a:pt x="1540" y="11843"/>
                  </a:cubicBezTo>
                  <a:cubicBezTo>
                    <a:pt x="2627" y="10937"/>
                    <a:pt x="2808" y="9216"/>
                    <a:pt x="4348" y="8854"/>
                  </a:cubicBezTo>
                  <a:cubicBezTo>
                    <a:pt x="5887" y="8764"/>
                    <a:pt x="7245" y="7677"/>
                    <a:pt x="7517" y="6137"/>
                  </a:cubicBezTo>
                  <a:cubicBezTo>
                    <a:pt x="7517" y="5685"/>
                    <a:pt x="7336" y="5322"/>
                    <a:pt x="7336" y="4779"/>
                  </a:cubicBezTo>
                  <a:lnTo>
                    <a:pt x="7336" y="4779"/>
                  </a:lnTo>
                  <a:cubicBezTo>
                    <a:pt x="8980" y="5327"/>
                    <a:pt x="10555" y="6010"/>
                    <a:pt x="12239" y="6010"/>
                  </a:cubicBezTo>
                  <a:cubicBezTo>
                    <a:pt x="12504" y="6010"/>
                    <a:pt x="12771" y="5993"/>
                    <a:pt x="13041" y="5956"/>
                  </a:cubicBezTo>
                  <a:cubicBezTo>
                    <a:pt x="13222" y="5141"/>
                    <a:pt x="12498" y="5141"/>
                    <a:pt x="12317" y="4507"/>
                  </a:cubicBezTo>
                  <a:lnTo>
                    <a:pt x="12317" y="4507"/>
                  </a:lnTo>
                  <a:cubicBezTo>
                    <a:pt x="12361" y="4510"/>
                    <a:pt x="12404" y="4511"/>
                    <a:pt x="12448" y="4511"/>
                  </a:cubicBezTo>
                  <a:cubicBezTo>
                    <a:pt x="14172" y="4511"/>
                    <a:pt x="15075" y="2787"/>
                    <a:pt x="16754" y="2787"/>
                  </a:cubicBezTo>
                  <a:cubicBezTo>
                    <a:pt x="16935" y="2606"/>
                    <a:pt x="17116" y="2425"/>
                    <a:pt x="17297" y="2243"/>
                  </a:cubicBezTo>
                  <a:cubicBezTo>
                    <a:pt x="17660" y="1791"/>
                    <a:pt x="18565" y="1610"/>
                    <a:pt x="17750" y="795"/>
                  </a:cubicBezTo>
                  <a:cubicBezTo>
                    <a:pt x="17446" y="541"/>
                    <a:pt x="17143" y="288"/>
                    <a:pt x="16871" y="288"/>
                  </a:cubicBezTo>
                  <a:cubicBezTo>
                    <a:pt x="16656" y="288"/>
                    <a:pt x="16461" y="446"/>
                    <a:pt x="16301" y="885"/>
                  </a:cubicBezTo>
                  <a:cubicBezTo>
                    <a:pt x="16179" y="1130"/>
                    <a:pt x="16093" y="1228"/>
                    <a:pt x="16011" y="1228"/>
                  </a:cubicBezTo>
                  <a:cubicBezTo>
                    <a:pt x="15911" y="1228"/>
                    <a:pt x="15816" y="1084"/>
                    <a:pt x="15667" y="885"/>
                  </a:cubicBezTo>
                  <a:cubicBezTo>
                    <a:pt x="15244" y="321"/>
                    <a:pt x="14821" y="1"/>
                    <a:pt x="14385" y="1"/>
                  </a:cubicBezTo>
                  <a:close/>
                </a:path>
              </a:pathLst>
            </a:custGeom>
            <a:solidFill>
              <a:srgbClr val="F8F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8" name="Google Shape;25408;p32"/>
            <p:cNvSpPr/>
            <p:nvPr/>
          </p:nvSpPr>
          <p:spPr>
            <a:xfrm>
              <a:off x="3840550" y="1922475"/>
              <a:ext cx="296600" cy="430175"/>
            </a:xfrm>
            <a:custGeom>
              <a:avLst/>
              <a:gdLst/>
              <a:ahLst/>
              <a:cxnLst/>
              <a:rect l="l" t="t" r="r" b="b"/>
              <a:pathLst>
                <a:path w="11864" h="17207" extrusionOk="0">
                  <a:moveTo>
                    <a:pt x="10324" y="1"/>
                  </a:moveTo>
                  <a:cubicBezTo>
                    <a:pt x="10052" y="91"/>
                    <a:pt x="9780" y="91"/>
                    <a:pt x="9599" y="272"/>
                  </a:cubicBezTo>
                  <a:cubicBezTo>
                    <a:pt x="9327" y="544"/>
                    <a:pt x="9327" y="906"/>
                    <a:pt x="9418" y="1178"/>
                  </a:cubicBezTo>
                  <a:cubicBezTo>
                    <a:pt x="9690" y="1269"/>
                    <a:pt x="9690" y="1450"/>
                    <a:pt x="9599" y="1540"/>
                  </a:cubicBezTo>
                  <a:cubicBezTo>
                    <a:pt x="9509" y="1359"/>
                    <a:pt x="9509" y="1178"/>
                    <a:pt x="9327" y="1178"/>
                  </a:cubicBezTo>
                  <a:cubicBezTo>
                    <a:pt x="9237" y="1133"/>
                    <a:pt x="9124" y="1110"/>
                    <a:pt x="9010" y="1110"/>
                  </a:cubicBezTo>
                  <a:cubicBezTo>
                    <a:pt x="8897" y="1110"/>
                    <a:pt x="8784" y="1133"/>
                    <a:pt x="8694" y="1178"/>
                  </a:cubicBezTo>
                  <a:cubicBezTo>
                    <a:pt x="8331" y="1359"/>
                    <a:pt x="8060" y="1631"/>
                    <a:pt x="7879" y="1902"/>
                  </a:cubicBezTo>
                  <a:cubicBezTo>
                    <a:pt x="6701" y="3623"/>
                    <a:pt x="5886" y="5615"/>
                    <a:pt x="5524" y="7698"/>
                  </a:cubicBezTo>
                  <a:cubicBezTo>
                    <a:pt x="5693" y="8879"/>
                    <a:pt x="5861" y="9981"/>
                    <a:pt x="4275" y="9981"/>
                  </a:cubicBezTo>
                  <a:cubicBezTo>
                    <a:pt x="4158" y="9981"/>
                    <a:pt x="4031" y="9975"/>
                    <a:pt x="3894" y="9962"/>
                  </a:cubicBezTo>
                  <a:cubicBezTo>
                    <a:pt x="3079" y="10324"/>
                    <a:pt x="3079" y="11139"/>
                    <a:pt x="2807" y="11864"/>
                  </a:cubicBezTo>
                  <a:cubicBezTo>
                    <a:pt x="2612" y="12351"/>
                    <a:pt x="2441" y="12524"/>
                    <a:pt x="2284" y="12524"/>
                  </a:cubicBezTo>
                  <a:cubicBezTo>
                    <a:pt x="2004" y="12524"/>
                    <a:pt x="1772" y="11973"/>
                    <a:pt x="1540" y="11683"/>
                  </a:cubicBezTo>
                  <a:lnTo>
                    <a:pt x="996" y="11683"/>
                  </a:lnTo>
                  <a:cubicBezTo>
                    <a:pt x="0" y="13856"/>
                    <a:pt x="1177" y="15486"/>
                    <a:pt x="2083" y="17207"/>
                  </a:cubicBezTo>
                  <a:lnTo>
                    <a:pt x="2717" y="16573"/>
                  </a:lnTo>
                  <a:cubicBezTo>
                    <a:pt x="2988" y="14943"/>
                    <a:pt x="4347" y="13856"/>
                    <a:pt x="4800" y="12317"/>
                  </a:cubicBezTo>
                  <a:cubicBezTo>
                    <a:pt x="5705" y="11683"/>
                    <a:pt x="6430" y="10958"/>
                    <a:pt x="6973" y="10053"/>
                  </a:cubicBezTo>
                  <a:cubicBezTo>
                    <a:pt x="7879" y="8604"/>
                    <a:pt x="8694" y="7155"/>
                    <a:pt x="9599" y="5706"/>
                  </a:cubicBezTo>
                  <a:cubicBezTo>
                    <a:pt x="9871" y="4348"/>
                    <a:pt x="10686" y="3080"/>
                    <a:pt x="11320" y="1993"/>
                  </a:cubicBezTo>
                  <a:cubicBezTo>
                    <a:pt x="11863" y="816"/>
                    <a:pt x="11229" y="363"/>
                    <a:pt x="10324" y="1"/>
                  </a:cubicBez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9" name="Google Shape;25409;p32"/>
            <p:cNvSpPr/>
            <p:nvPr/>
          </p:nvSpPr>
          <p:spPr>
            <a:xfrm>
              <a:off x="4071450" y="1863225"/>
              <a:ext cx="92850" cy="109100"/>
            </a:xfrm>
            <a:custGeom>
              <a:avLst/>
              <a:gdLst/>
              <a:ahLst/>
              <a:cxnLst/>
              <a:rect l="l" t="t" r="r" b="b"/>
              <a:pathLst>
                <a:path w="3714" h="4364" extrusionOk="0">
                  <a:moveTo>
                    <a:pt x="2857" y="0"/>
                  </a:moveTo>
                  <a:cubicBezTo>
                    <a:pt x="2226" y="0"/>
                    <a:pt x="1766" y="756"/>
                    <a:pt x="1147" y="756"/>
                  </a:cubicBezTo>
                  <a:cubicBezTo>
                    <a:pt x="1098" y="756"/>
                    <a:pt x="1048" y="751"/>
                    <a:pt x="997" y="741"/>
                  </a:cubicBezTo>
                  <a:cubicBezTo>
                    <a:pt x="725" y="741"/>
                    <a:pt x="544" y="831"/>
                    <a:pt x="273" y="1012"/>
                  </a:cubicBezTo>
                  <a:cubicBezTo>
                    <a:pt x="182" y="1194"/>
                    <a:pt x="91" y="1465"/>
                    <a:pt x="1" y="1646"/>
                  </a:cubicBezTo>
                  <a:cubicBezTo>
                    <a:pt x="1" y="2009"/>
                    <a:pt x="91" y="2461"/>
                    <a:pt x="363" y="2733"/>
                  </a:cubicBezTo>
                  <a:cubicBezTo>
                    <a:pt x="409" y="2728"/>
                    <a:pt x="456" y="2726"/>
                    <a:pt x="501" y="2726"/>
                  </a:cubicBezTo>
                  <a:cubicBezTo>
                    <a:pt x="1350" y="2726"/>
                    <a:pt x="2079" y="3504"/>
                    <a:pt x="1993" y="4363"/>
                  </a:cubicBezTo>
                  <a:cubicBezTo>
                    <a:pt x="2899" y="3276"/>
                    <a:pt x="3442" y="1918"/>
                    <a:pt x="3714" y="560"/>
                  </a:cubicBezTo>
                  <a:cubicBezTo>
                    <a:pt x="3623" y="469"/>
                    <a:pt x="3533" y="379"/>
                    <a:pt x="3533" y="288"/>
                  </a:cubicBezTo>
                  <a:cubicBezTo>
                    <a:pt x="3282" y="79"/>
                    <a:pt x="3061" y="0"/>
                    <a:pt x="2857" y="0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0" name="Google Shape;25410;p32"/>
            <p:cNvSpPr/>
            <p:nvPr/>
          </p:nvSpPr>
          <p:spPr>
            <a:xfrm>
              <a:off x="4515200" y="1920225"/>
              <a:ext cx="15875" cy="24925"/>
            </a:xfrm>
            <a:custGeom>
              <a:avLst/>
              <a:gdLst/>
              <a:ahLst/>
              <a:cxnLst/>
              <a:rect l="l" t="t" r="r" b="b"/>
              <a:pathLst>
                <a:path w="635" h="997" extrusionOk="0">
                  <a:moveTo>
                    <a:pt x="634" y="0"/>
                  </a:moveTo>
                  <a:lnTo>
                    <a:pt x="634" y="0"/>
                  </a:lnTo>
                  <a:cubicBezTo>
                    <a:pt x="181" y="181"/>
                    <a:pt x="0" y="544"/>
                    <a:pt x="91" y="996"/>
                  </a:cubicBezTo>
                  <a:cubicBezTo>
                    <a:pt x="362" y="815"/>
                    <a:pt x="634" y="362"/>
                    <a:pt x="634" y="0"/>
                  </a:cubicBez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1" name="Google Shape;25411;p32"/>
            <p:cNvSpPr/>
            <p:nvPr/>
          </p:nvSpPr>
          <p:spPr>
            <a:xfrm>
              <a:off x="4162400" y="1863050"/>
              <a:ext cx="15500" cy="14175"/>
            </a:xfrm>
            <a:custGeom>
              <a:avLst/>
              <a:gdLst/>
              <a:ahLst/>
              <a:cxnLst/>
              <a:rect l="l" t="t" r="r" b="b"/>
              <a:pathLst>
                <a:path w="620" h="567" extrusionOk="0">
                  <a:moveTo>
                    <a:pt x="415" y="1"/>
                  </a:moveTo>
                  <a:cubicBezTo>
                    <a:pt x="113" y="1"/>
                    <a:pt x="0" y="189"/>
                    <a:pt x="76" y="567"/>
                  </a:cubicBezTo>
                  <a:cubicBezTo>
                    <a:pt x="166" y="386"/>
                    <a:pt x="347" y="204"/>
                    <a:pt x="529" y="23"/>
                  </a:cubicBezTo>
                  <a:lnTo>
                    <a:pt x="619" y="23"/>
                  </a:lnTo>
                  <a:cubicBezTo>
                    <a:pt x="544" y="8"/>
                    <a:pt x="476" y="1"/>
                    <a:pt x="415" y="1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2" name="Google Shape;25412;p32"/>
            <p:cNvSpPr/>
            <p:nvPr/>
          </p:nvSpPr>
          <p:spPr>
            <a:xfrm>
              <a:off x="3064000" y="1724600"/>
              <a:ext cx="357725" cy="342275"/>
            </a:xfrm>
            <a:custGeom>
              <a:avLst/>
              <a:gdLst/>
              <a:ahLst/>
              <a:cxnLst/>
              <a:rect l="l" t="t" r="r" b="b"/>
              <a:pathLst>
                <a:path w="14309" h="13691" extrusionOk="0">
                  <a:moveTo>
                    <a:pt x="4048" y="1437"/>
                  </a:moveTo>
                  <a:cubicBezTo>
                    <a:pt x="4204" y="1506"/>
                    <a:pt x="4346" y="1545"/>
                    <a:pt x="4529" y="1667"/>
                  </a:cubicBezTo>
                  <a:cubicBezTo>
                    <a:pt x="4333" y="1602"/>
                    <a:pt x="4184" y="1537"/>
                    <a:pt x="4048" y="1437"/>
                  </a:cubicBezTo>
                  <a:close/>
                  <a:moveTo>
                    <a:pt x="4610" y="0"/>
                  </a:moveTo>
                  <a:cubicBezTo>
                    <a:pt x="4361" y="0"/>
                    <a:pt x="4094" y="40"/>
                    <a:pt x="3804" y="128"/>
                  </a:cubicBezTo>
                  <a:lnTo>
                    <a:pt x="3804" y="671"/>
                  </a:lnTo>
                  <a:cubicBezTo>
                    <a:pt x="3714" y="671"/>
                    <a:pt x="3714" y="762"/>
                    <a:pt x="3714" y="852"/>
                  </a:cubicBezTo>
                  <a:cubicBezTo>
                    <a:pt x="3657" y="966"/>
                    <a:pt x="3671" y="1080"/>
                    <a:pt x="3713" y="1172"/>
                  </a:cubicBezTo>
                  <a:lnTo>
                    <a:pt x="3713" y="1172"/>
                  </a:lnTo>
                  <a:cubicBezTo>
                    <a:pt x="3643" y="1136"/>
                    <a:pt x="3569" y="1116"/>
                    <a:pt x="3498" y="1116"/>
                  </a:cubicBezTo>
                  <a:cubicBezTo>
                    <a:pt x="3412" y="1116"/>
                    <a:pt x="3330" y="1145"/>
                    <a:pt x="3261" y="1215"/>
                  </a:cubicBezTo>
                  <a:cubicBezTo>
                    <a:pt x="2355" y="2120"/>
                    <a:pt x="2808" y="3750"/>
                    <a:pt x="1631" y="4475"/>
                  </a:cubicBezTo>
                  <a:cubicBezTo>
                    <a:pt x="273" y="4475"/>
                    <a:pt x="454" y="5652"/>
                    <a:pt x="91" y="6376"/>
                  </a:cubicBezTo>
                  <a:cubicBezTo>
                    <a:pt x="1" y="6648"/>
                    <a:pt x="1" y="6920"/>
                    <a:pt x="1" y="7191"/>
                  </a:cubicBezTo>
                  <a:cubicBezTo>
                    <a:pt x="1" y="7463"/>
                    <a:pt x="1" y="7735"/>
                    <a:pt x="91" y="7916"/>
                  </a:cubicBezTo>
                  <a:cubicBezTo>
                    <a:pt x="725" y="9546"/>
                    <a:pt x="1178" y="11357"/>
                    <a:pt x="2265" y="12715"/>
                  </a:cubicBezTo>
                  <a:cubicBezTo>
                    <a:pt x="2565" y="13015"/>
                    <a:pt x="2989" y="13191"/>
                    <a:pt x="3383" y="13191"/>
                  </a:cubicBezTo>
                  <a:cubicBezTo>
                    <a:pt x="3465" y="13191"/>
                    <a:pt x="3545" y="13184"/>
                    <a:pt x="3623" y="13168"/>
                  </a:cubicBezTo>
                  <a:cubicBezTo>
                    <a:pt x="3660" y="13164"/>
                    <a:pt x="3697" y="13163"/>
                    <a:pt x="3734" y="13163"/>
                  </a:cubicBezTo>
                  <a:cubicBezTo>
                    <a:pt x="4379" y="13163"/>
                    <a:pt x="5061" y="13690"/>
                    <a:pt x="5654" y="13690"/>
                  </a:cubicBezTo>
                  <a:cubicBezTo>
                    <a:pt x="5866" y="13690"/>
                    <a:pt x="6066" y="13623"/>
                    <a:pt x="6249" y="13440"/>
                  </a:cubicBezTo>
                  <a:cubicBezTo>
                    <a:pt x="6720" y="13005"/>
                    <a:pt x="7278" y="12904"/>
                    <a:pt x="7830" y="12904"/>
                  </a:cubicBezTo>
                  <a:cubicBezTo>
                    <a:pt x="8313" y="12904"/>
                    <a:pt x="8792" y="12981"/>
                    <a:pt x="9204" y="12981"/>
                  </a:cubicBezTo>
                  <a:cubicBezTo>
                    <a:pt x="9498" y="12981"/>
                    <a:pt x="9758" y="12942"/>
                    <a:pt x="9962" y="12806"/>
                  </a:cubicBezTo>
                  <a:cubicBezTo>
                    <a:pt x="10515" y="12426"/>
                    <a:pt x="11028" y="12296"/>
                    <a:pt x="11546" y="12296"/>
                  </a:cubicBezTo>
                  <a:cubicBezTo>
                    <a:pt x="12388" y="12296"/>
                    <a:pt x="13244" y="12638"/>
                    <a:pt x="14309" y="12806"/>
                  </a:cubicBezTo>
                  <a:cubicBezTo>
                    <a:pt x="13365" y="11571"/>
                    <a:pt x="12479" y="10977"/>
                    <a:pt x="11371" y="10977"/>
                  </a:cubicBezTo>
                  <a:cubicBezTo>
                    <a:pt x="11098" y="10977"/>
                    <a:pt x="10810" y="11014"/>
                    <a:pt x="10506" y="11085"/>
                  </a:cubicBezTo>
                  <a:cubicBezTo>
                    <a:pt x="10777" y="9002"/>
                    <a:pt x="13403" y="9817"/>
                    <a:pt x="13675" y="8006"/>
                  </a:cubicBezTo>
                  <a:cubicBezTo>
                    <a:pt x="13453" y="7868"/>
                    <a:pt x="13274" y="7814"/>
                    <a:pt x="13116" y="7814"/>
                  </a:cubicBezTo>
                  <a:cubicBezTo>
                    <a:pt x="12759" y="7814"/>
                    <a:pt x="12512" y="8090"/>
                    <a:pt x="12136" y="8278"/>
                  </a:cubicBezTo>
                  <a:cubicBezTo>
                    <a:pt x="12058" y="8322"/>
                    <a:pt x="11944" y="8342"/>
                    <a:pt x="11804" y="8342"/>
                  </a:cubicBezTo>
                  <a:cubicBezTo>
                    <a:pt x="10797" y="8342"/>
                    <a:pt x="8445" y="7317"/>
                    <a:pt x="8604" y="6920"/>
                  </a:cubicBezTo>
                  <a:cubicBezTo>
                    <a:pt x="9419" y="4927"/>
                    <a:pt x="7698" y="4293"/>
                    <a:pt x="6883" y="3207"/>
                  </a:cubicBezTo>
                  <a:lnTo>
                    <a:pt x="6883" y="2754"/>
                  </a:lnTo>
                  <a:cubicBezTo>
                    <a:pt x="7336" y="2573"/>
                    <a:pt x="7970" y="2935"/>
                    <a:pt x="8332" y="2120"/>
                  </a:cubicBezTo>
                  <a:cubicBezTo>
                    <a:pt x="7007" y="1496"/>
                    <a:pt x="6151" y="0"/>
                    <a:pt x="4610" y="0"/>
                  </a:cubicBezTo>
                  <a:close/>
                </a:path>
              </a:pathLst>
            </a:custGeom>
            <a:solidFill>
              <a:srgbClr val="F9F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3" name="Google Shape;25413;p32"/>
            <p:cNvSpPr/>
            <p:nvPr/>
          </p:nvSpPr>
          <p:spPr>
            <a:xfrm>
              <a:off x="3263225" y="2162225"/>
              <a:ext cx="529800" cy="219575"/>
            </a:xfrm>
            <a:custGeom>
              <a:avLst/>
              <a:gdLst/>
              <a:ahLst/>
              <a:cxnLst/>
              <a:rect l="l" t="t" r="r" b="b"/>
              <a:pathLst>
                <a:path w="21192" h="8783" extrusionOk="0">
                  <a:moveTo>
                    <a:pt x="12938" y="0"/>
                  </a:moveTo>
                  <a:cubicBezTo>
                    <a:pt x="12155" y="0"/>
                    <a:pt x="11337" y="728"/>
                    <a:pt x="10415" y="2183"/>
                  </a:cubicBezTo>
                  <a:lnTo>
                    <a:pt x="8785" y="2183"/>
                  </a:lnTo>
                  <a:cubicBezTo>
                    <a:pt x="8061" y="2727"/>
                    <a:pt x="10053" y="3270"/>
                    <a:pt x="8785" y="3813"/>
                  </a:cubicBezTo>
                  <a:cubicBezTo>
                    <a:pt x="8697" y="3822"/>
                    <a:pt x="8605" y="3826"/>
                    <a:pt x="8510" y="3826"/>
                  </a:cubicBezTo>
                  <a:cubicBezTo>
                    <a:pt x="8055" y="3826"/>
                    <a:pt x="7540" y="3740"/>
                    <a:pt x="7071" y="3740"/>
                  </a:cubicBezTo>
                  <a:cubicBezTo>
                    <a:pt x="6642" y="3740"/>
                    <a:pt x="6251" y="3812"/>
                    <a:pt x="5978" y="4085"/>
                  </a:cubicBezTo>
                  <a:cubicBezTo>
                    <a:pt x="5612" y="4450"/>
                    <a:pt x="5347" y="4588"/>
                    <a:pt x="5144" y="4588"/>
                  </a:cubicBezTo>
                  <a:cubicBezTo>
                    <a:pt x="4521" y="4588"/>
                    <a:pt x="4486" y="3292"/>
                    <a:pt x="3947" y="3292"/>
                  </a:cubicBezTo>
                  <a:cubicBezTo>
                    <a:pt x="3878" y="3292"/>
                    <a:pt x="3801" y="3313"/>
                    <a:pt x="3714" y="3360"/>
                  </a:cubicBezTo>
                  <a:cubicBezTo>
                    <a:pt x="3623" y="3406"/>
                    <a:pt x="3510" y="3406"/>
                    <a:pt x="3408" y="3406"/>
                  </a:cubicBezTo>
                  <a:cubicBezTo>
                    <a:pt x="3306" y="3406"/>
                    <a:pt x="3216" y="3406"/>
                    <a:pt x="3170" y="3451"/>
                  </a:cubicBezTo>
                  <a:cubicBezTo>
                    <a:pt x="2828" y="3850"/>
                    <a:pt x="2504" y="3989"/>
                    <a:pt x="2186" y="3989"/>
                  </a:cubicBezTo>
                  <a:cubicBezTo>
                    <a:pt x="1495" y="3989"/>
                    <a:pt x="836" y="3332"/>
                    <a:pt x="91" y="3270"/>
                  </a:cubicBezTo>
                  <a:lnTo>
                    <a:pt x="91" y="3270"/>
                  </a:lnTo>
                  <a:cubicBezTo>
                    <a:pt x="1" y="5624"/>
                    <a:pt x="1721" y="6439"/>
                    <a:pt x="3261" y="7436"/>
                  </a:cubicBezTo>
                  <a:cubicBezTo>
                    <a:pt x="3511" y="7535"/>
                    <a:pt x="3736" y="7579"/>
                    <a:pt x="3944" y="7579"/>
                  </a:cubicBezTo>
                  <a:cubicBezTo>
                    <a:pt x="5241" y="7579"/>
                    <a:pt x="5828" y="5896"/>
                    <a:pt x="7155" y="5896"/>
                  </a:cubicBezTo>
                  <a:cubicBezTo>
                    <a:pt x="7879" y="5806"/>
                    <a:pt x="8423" y="5262"/>
                    <a:pt x="9057" y="5172"/>
                  </a:cubicBezTo>
                  <a:cubicBezTo>
                    <a:pt x="9147" y="5172"/>
                    <a:pt x="9215" y="5149"/>
                    <a:pt x="9272" y="5149"/>
                  </a:cubicBezTo>
                  <a:cubicBezTo>
                    <a:pt x="9328" y="5149"/>
                    <a:pt x="9374" y="5172"/>
                    <a:pt x="9419" y="5262"/>
                  </a:cubicBezTo>
                  <a:cubicBezTo>
                    <a:pt x="9366" y="5236"/>
                    <a:pt x="9305" y="5225"/>
                    <a:pt x="9239" y="5225"/>
                  </a:cubicBezTo>
                  <a:cubicBezTo>
                    <a:pt x="9079" y="5225"/>
                    <a:pt x="8887" y="5289"/>
                    <a:pt x="8694" y="5353"/>
                  </a:cubicBezTo>
                  <a:cubicBezTo>
                    <a:pt x="8694" y="7262"/>
                    <a:pt x="9409" y="8338"/>
                    <a:pt x="10742" y="8338"/>
                  </a:cubicBezTo>
                  <a:cubicBezTo>
                    <a:pt x="11053" y="8338"/>
                    <a:pt x="11397" y="8280"/>
                    <a:pt x="11773" y="8160"/>
                  </a:cubicBezTo>
                  <a:cubicBezTo>
                    <a:pt x="12180" y="8079"/>
                    <a:pt x="12606" y="8034"/>
                    <a:pt x="13033" y="8034"/>
                  </a:cubicBezTo>
                  <a:cubicBezTo>
                    <a:pt x="13556" y="8034"/>
                    <a:pt x="14082" y="8101"/>
                    <a:pt x="14581" y="8251"/>
                  </a:cubicBezTo>
                  <a:cubicBezTo>
                    <a:pt x="15643" y="8481"/>
                    <a:pt x="16752" y="8783"/>
                    <a:pt x="17836" y="8783"/>
                  </a:cubicBezTo>
                  <a:cubicBezTo>
                    <a:pt x="18878" y="8783"/>
                    <a:pt x="19897" y="8504"/>
                    <a:pt x="20829" y="7617"/>
                  </a:cubicBezTo>
                  <a:cubicBezTo>
                    <a:pt x="21010" y="7254"/>
                    <a:pt x="21101" y="6892"/>
                    <a:pt x="21191" y="6530"/>
                  </a:cubicBezTo>
                  <a:lnTo>
                    <a:pt x="21101" y="5987"/>
                  </a:lnTo>
                  <a:cubicBezTo>
                    <a:pt x="21010" y="5806"/>
                    <a:pt x="20920" y="5624"/>
                    <a:pt x="20739" y="5534"/>
                  </a:cubicBezTo>
                  <a:lnTo>
                    <a:pt x="20739" y="4900"/>
                  </a:lnTo>
                  <a:lnTo>
                    <a:pt x="20286" y="4900"/>
                  </a:lnTo>
                  <a:lnTo>
                    <a:pt x="19924" y="4991"/>
                  </a:lnTo>
                  <a:cubicBezTo>
                    <a:pt x="19742" y="4991"/>
                    <a:pt x="19561" y="5081"/>
                    <a:pt x="19380" y="5172"/>
                  </a:cubicBezTo>
                  <a:cubicBezTo>
                    <a:pt x="18927" y="5353"/>
                    <a:pt x="18384" y="5534"/>
                    <a:pt x="17931" y="5624"/>
                  </a:cubicBezTo>
                  <a:cubicBezTo>
                    <a:pt x="17660" y="5806"/>
                    <a:pt x="17388" y="5987"/>
                    <a:pt x="17388" y="6349"/>
                  </a:cubicBezTo>
                  <a:cubicBezTo>
                    <a:pt x="17569" y="6439"/>
                    <a:pt x="17569" y="6621"/>
                    <a:pt x="17388" y="6711"/>
                  </a:cubicBezTo>
                  <a:cubicBezTo>
                    <a:pt x="17388" y="6530"/>
                    <a:pt x="17388" y="6349"/>
                    <a:pt x="17207" y="6349"/>
                  </a:cubicBezTo>
                  <a:cubicBezTo>
                    <a:pt x="16482" y="6258"/>
                    <a:pt x="15848" y="5987"/>
                    <a:pt x="15305" y="5624"/>
                  </a:cubicBezTo>
                  <a:cubicBezTo>
                    <a:pt x="14671" y="4809"/>
                    <a:pt x="13403" y="4085"/>
                    <a:pt x="14943" y="2998"/>
                  </a:cubicBezTo>
                  <a:cubicBezTo>
                    <a:pt x="15577" y="2545"/>
                    <a:pt x="15215" y="2093"/>
                    <a:pt x="14943" y="1640"/>
                  </a:cubicBezTo>
                  <a:cubicBezTo>
                    <a:pt x="14270" y="547"/>
                    <a:pt x="13617" y="0"/>
                    <a:pt x="12938" y="0"/>
                  </a:cubicBezTo>
                  <a:close/>
                </a:path>
              </a:pathLst>
            </a:custGeom>
            <a:solidFill>
              <a:srgbClr val="F8F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4" name="Google Shape;25414;p32"/>
            <p:cNvSpPr/>
            <p:nvPr/>
          </p:nvSpPr>
          <p:spPr>
            <a:xfrm>
              <a:off x="3079850" y="2042475"/>
              <a:ext cx="276225" cy="331850"/>
            </a:xfrm>
            <a:custGeom>
              <a:avLst/>
              <a:gdLst/>
              <a:ahLst/>
              <a:cxnLst/>
              <a:rect l="l" t="t" r="r" b="b"/>
              <a:pathLst>
                <a:path w="11049" h="13274" extrusionOk="0">
                  <a:moveTo>
                    <a:pt x="1993" y="0"/>
                  </a:moveTo>
                  <a:cubicBezTo>
                    <a:pt x="1812" y="91"/>
                    <a:pt x="1721" y="272"/>
                    <a:pt x="1540" y="453"/>
                  </a:cubicBezTo>
                  <a:cubicBezTo>
                    <a:pt x="1359" y="1178"/>
                    <a:pt x="363" y="1087"/>
                    <a:pt x="91" y="1811"/>
                  </a:cubicBezTo>
                  <a:cubicBezTo>
                    <a:pt x="1" y="2808"/>
                    <a:pt x="363" y="3804"/>
                    <a:pt x="997" y="4619"/>
                  </a:cubicBezTo>
                  <a:cubicBezTo>
                    <a:pt x="2899" y="7335"/>
                    <a:pt x="4981" y="9962"/>
                    <a:pt x="7245" y="12407"/>
                  </a:cubicBezTo>
                  <a:cubicBezTo>
                    <a:pt x="8115" y="12741"/>
                    <a:pt x="8935" y="13273"/>
                    <a:pt x="9851" y="13273"/>
                  </a:cubicBezTo>
                  <a:cubicBezTo>
                    <a:pt x="10176" y="13273"/>
                    <a:pt x="10512" y="13206"/>
                    <a:pt x="10868" y="13041"/>
                  </a:cubicBezTo>
                  <a:cubicBezTo>
                    <a:pt x="11049" y="12678"/>
                    <a:pt x="11049" y="12135"/>
                    <a:pt x="10687" y="11863"/>
                  </a:cubicBezTo>
                  <a:cubicBezTo>
                    <a:pt x="9419" y="10777"/>
                    <a:pt x="8332" y="9509"/>
                    <a:pt x="7517" y="8060"/>
                  </a:cubicBezTo>
                  <a:cubicBezTo>
                    <a:pt x="5525" y="5887"/>
                    <a:pt x="3985" y="3260"/>
                    <a:pt x="2989" y="453"/>
                  </a:cubicBezTo>
                  <a:lnTo>
                    <a:pt x="1993" y="0"/>
                  </a:lnTo>
                  <a:close/>
                </a:path>
              </a:pathLst>
            </a:custGeom>
            <a:solidFill>
              <a:srgbClr val="EE8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5" name="Google Shape;25415;p32"/>
            <p:cNvSpPr/>
            <p:nvPr/>
          </p:nvSpPr>
          <p:spPr>
            <a:xfrm>
              <a:off x="3480575" y="2105850"/>
              <a:ext cx="273950" cy="210575"/>
            </a:xfrm>
            <a:custGeom>
              <a:avLst/>
              <a:gdLst/>
              <a:ahLst/>
              <a:cxnLst/>
              <a:rect l="l" t="t" r="r" b="b"/>
              <a:pathLst>
                <a:path w="10958" h="8423" extrusionOk="0">
                  <a:moveTo>
                    <a:pt x="3985" y="1"/>
                  </a:moveTo>
                  <a:cubicBezTo>
                    <a:pt x="2898" y="997"/>
                    <a:pt x="1449" y="997"/>
                    <a:pt x="0" y="1269"/>
                  </a:cubicBezTo>
                  <a:cubicBezTo>
                    <a:pt x="453" y="2355"/>
                    <a:pt x="1087" y="3442"/>
                    <a:pt x="1812" y="4348"/>
                  </a:cubicBezTo>
                  <a:lnTo>
                    <a:pt x="4075" y="2537"/>
                  </a:lnTo>
                  <a:cubicBezTo>
                    <a:pt x="4981" y="3080"/>
                    <a:pt x="5706" y="3895"/>
                    <a:pt x="6158" y="4800"/>
                  </a:cubicBezTo>
                  <a:cubicBezTo>
                    <a:pt x="6022" y="4846"/>
                    <a:pt x="5887" y="4868"/>
                    <a:pt x="5751" y="4868"/>
                  </a:cubicBezTo>
                  <a:cubicBezTo>
                    <a:pt x="5615" y="4868"/>
                    <a:pt x="5479" y="4846"/>
                    <a:pt x="5343" y="4800"/>
                  </a:cubicBezTo>
                  <a:cubicBezTo>
                    <a:pt x="5162" y="4770"/>
                    <a:pt x="5001" y="4755"/>
                    <a:pt x="4862" y="4755"/>
                  </a:cubicBezTo>
                  <a:cubicBezTo>
                    <a:pt x="4166" y="4755"/>
                    <a:pt x="4015" y="5133"/>
                    <a:pt x="4619" y="5887"/>
                  </a:cubicBezTo>
                  <a:cubicBezTo>
                    <a:pt x="5072" y="6340"/>
                    <a:pt x="5253" y="6883"/>
                    <a:pt x="5253" y="7517"/>
                  </a:cubicBezTo>
                  <a:cubicBezTo>
                    <a:pt x="5162" y="8423"/>
                    <a:pt x="6068" y="8151"/>
                    <a:pt x="6702" y="8242"/>
                  </a:cubicBezTo>
                  <a:cubicBezTo>
                    <a:pt x="6867" y="8324"/>
                    <a:pt x="7032" y="8356"/>
                    <a:pt x="7197" y="8356"/>
                  </a:cubicBezTo>
                  <a:cubicBezTo>
                    <a:pt x="7722" y="8356"/>
                    <a:pt x="8247" y="8037"/>
                    <a:pt x="8772" y="8037"/>
                  </a:cubicBezTo>
                  <a:cubicBezTo>
                    <a:pt x="8988" y="8037"/>
                    <a:pt x="9203" y="8091"/>
                    <a:pt x="9418" y="8242"/>
                  </a:cubicBezTo>
                  <a:cubicBezTo>
                    <a:pt x="9539" y="8242"/>
                    <a:pt x="9664" y="8246"/>
                    <a:pt x="9790" y="8246"/>
                  </a:cubicBezTo>
                  <a:cubicBezTo>
                    <a:pt x="10230" y="8246"/>
                    <a:pt x="10676" y="8191"/>
                    <a:pt x="10958" y="7698"/>
                  </a:cubicBezTo>
                  <a:cubicBezTo>
                    <a:pt x="10777" y="7246"/>
                    <a:pt x="10505" y="6793"/>
                    <a:pt x="10324" y="6249"/>
                  </a:cubicBezTo>
                  <a:cubicBezTo>
                    <a:pt x="10052" y="5706"/>
                    <a:pt x="9690" y="5253"/>
                    <a:pt x="9237" y="4891"/>
                  </a:cubicBezTo>
                  <a:cubicBezTo>
                    <a:pt x="8422" y="3895"/>
                    <a:pt x="7607" y="2989"/>
                    <a:pt x="6611" y="2265"/>
                  </a:cubicBezTo>
                  <a:cubicBezTo>
                    <a:pt x="5524" y="1722"/>
                    <a:pt x="4619" y="997"/>
                    <a:pt x="3985" y="1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6" name="Google Shape;25416;p32"/>
            <p:cNvSpPr/>
            <p:nvPr/>
          </p:nvSpPr>
          <p:spPr>
            <a:xfrm>
              <a:off x="3211175" y="2072475"/>
              <a:ext cx="192450" cy="127425"/>
            </a:xfrm>
            <a:custGeom>
              <a:avLst/>
              <a:gdLst/>
              <a:ahLst/>
              <a:cxnLst/>
              <a:rect l="l" t="t" r="r" b="b"/>
              <a:pathLst>
                <a:path w="7698" h="5097" extrusionOk="0">
                  <a:moveTo>
                    <a:pt x="3454" y="0"/>
                  </a:moveTo>
                  <a:cubicBezTo>
                    <a:pt x="3012" y="0"/>
                    <a:pt x="2567" y="195"/>
                    <a:pt x="2264" y="611"/>
                  </a:cubicBezTo>
                  <a:cubicBezTo>
                    <a:pt x="1540" y="1064"/>
                    <a:pt x="815" y="1517"/>
                    <a:pt x="0" y="1698"/>
                  </a:cubicBezTo>
                  <a:cubicBezTo>
                    <a:pt x="464" y="2096"/>
                    <a:pt x="831" y="2348"/>
                    <a:pt x="1279" y="2348"/>
                  </a:cubicBezTo>
                  <a:cubicBezTo>
                    <a:pt x="1443" y="2348"/>
                    <a:pt x="1617" y="2314"/>
                    <a:pt x="1811" y="2241"/>
                  </a:cubicBezTo>
                  <a:cubicBezTo>
                    <a:pt x="2014" y="2089"/>
                    <a:pt x="2274" y="1966"/>
                    <a:pt x="2495" y="1966"/>
                  </a:cubicBezTo>
                  <a:cubicBezTo>
                    <a:pt x="2668" y="1966"/>
                    <a:pt x="2818" y="2042"/>
                    <a:pt x="2898" y="2241"/>
                  </a:cubicBezTo>
                  <a:cubicBezTo>
                    <a:pt x="3441" y="3509"/>
                    <a:pt x="4890" y="3419"/>
                    <a:pt x="5524" y="4415"/>
                  </a:cubicBezTo>
                  <a:cubicBezTo>
                    <a:pt x="5813" y="4896"/>
                    <a:pt x="6179" y="5096"/>
                    <a:pt x="6580" y="5096"/>
                  </a:cubicBezTo>
                  <a:cubicBezTo>
                    <a:pt x="6934" y="5096"/>
                    <a:pt x="7316" y="4941"/>
                    <a:pt x="7697" y="4687"/>
                  </a:cubicBezTo>
                  <a:cubicBezTo>
                    <a:pt x="6973" y="3238"/>
                    <a:pt x="5434" y="2604"/>
                    <a:pt x="4890" y="1064"/>
                  </a:cubicBezTo>
                  <a:cubicBezTo>
                    <a:pt x="4679" y="379"/>
                    <a:pt x="4069" y="0"/>
                    <a:pt x="3454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7" name="Google Shape;25417;p32"/>
            <p:cNvSpPr/>
            <p:nvPr/>
          </p:nvSpPr>
          <p:spPr>
            <a:xfrm>
              <a:off x="3403600" y="2155675"/>
              <a:ext cx="115475" cy="101900"/>
            </a:xfrm>
            <a:custGeom>
              <a:avLst/>
              <a:gdLst/>
              <a:ahLst/>
              <a:cxnLst/>
              <a:rect l="l" t="t" r="r" b="b"/>
              <a:pathLst>
                <a:path w="4619" h="4076" extrusionOk="0">
                  <a:moveTo>
                    <a:pt x="1540" y="0"/>
                  </a:moveTo>
                  <a:cubicBezTo>
                    <a:pt x="840" y="263"/>
                    <a:pt x="1070" y="1454"/>
                    <a:pt x="108" y="1454"/>
                  </a:cubicBezTo>
                  <a:cubicBezTo>
                    <a:pt x="74" y="1454"/>
                    <a:pt x="38" y="1452"/>
                    <a:pt x="0" y="1449"/>
                  </a:cubicBezTo>
                  <a:lnTo>
                    <a:pt x="0" y="1449"/>
                  </a:lnTo>
                  <a:cubicBezTo>
                    <a:pt x="363" y="2174"/>
                    <a:pt x="997" y="2717"/>
                    <a:pt x="1902" y="2898"/>
                  </a:cubicBezTo>
                  <a:cubicBezTo>
                    <a:pt x="2446" y="3079"/>
                    <a:pt x="2989" y="3441"/>
                    <a:pt x="3170" y="4075"/>
                  </a:cubicBezTo>
                  <a:cubicBezTo>
                    <a:pt x="3252" y="4055"/>
                    <a:pt x="3343" y="4048"/>
                    <a:pt x="3438" y="4048"/>
                  </a:cubicBezTo>
                  <a:cubicBezTo>
                    <a:pt x="3606" y="4048"/>
                    <a:pt x="3784" y="4069"/>
                    <a:pt x="3935" y="4069"/>
                  </a:cubicBezTo>
                  <a:cubicBezTo>
                    <a:pt x="4073" y="4069"/>
                    <a:pt x="4190" y="4052"/>
                    <a:pt x="4257" y="3985"/>
                  </a:cubicBezTo>
                  <a:cubicBezTo>
                    <a:pt x="4619" y="3351"/>
                    <a:pt x="3804" y="3441"/>
                    <a:pt x="3623" y="3079"/>
                  </a:cubicBezTo>
                  <a:cubicBezTo>
                    <a:pt x="3532" y="2898"/>
                    <a:pt x="3351" y="2626"/>
                    <a:pt x="3261" y="2445"/>
                  </a:cubicBezTo>
                  <a:cubicBezTo>
                    <a:pt x="2355" y="1811"/>
                    <a:pt x="2717" y="362"/>
                    <a:pt x="1540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8" name="Google Shape;25418;p32"/>
            <p:cNvSpPr/>
            <p:nvPr/>
          </p:nvSpPr>
          <p:spPr>
            <a:xfrm>
              <a:off x="3516800" y="2067375"/>
              <a:ext cx="61150" cy="40775"/>
            </a:xfrm>
            <a:custGeom>
              <a:avLst/>
              <a:gdLst/>
              <a:ahLst/>
              <a:cxnLst/>
              <a:rect l="l" t="t" r="r" b="b"/>
              <a:pathLst>
                <a:path w="2446" h="1631" extrusionOk="0">
                  <a:moveTo>
                    <a:pt x="1811" y="0"/>
                  </a:moveTo>
                  <a:cubicBezTo>
                    <a:pt x="1178" y="453"/>
                    <a:pt x="0" y="272"/>
                    <a:pt x="363" y="1630"/>
                  </a:cubicBezTo>
                  <a:lnTo>
                    <a:pt x="2445" y="1630"/>
                  </a:lnTo>
                  <a:cubicBezTo>
                    <a:pt x="2445" y="997"/>
                    <a:pt x="2174" y="453"/>
                    <a:pt x="1811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9" name="Google Shape;25419;p32"/>
            <p:cNvSpPr/>
            <p:nvPr/>
          </p:nvSpPr>
          <p:spPr>
            <a:xfrm>
              <a:off x="3097975" y="1700625"/>
              <a:ext cx="33975" cy="32850"/>
            </a:xfrm>
            <a:custGeom>
              <a:avLst/>
              <a:gdLst/>
              <a:ahLst/>
              <a:cxnLst/>
              <a:rect l="l" t="t" r="r" b="b"/>
              <a:pathLst>
                <a:path w="1359" h="1314" extrusionOk="0">
                  <a:moveTo>
                    <a:pt x="815" y="0"/>
                  </a:moveTo>
                  <a:lnTo>
                    <a:pt x="272" y="543"/>
                  </a:lnTo>
                  <a:cubicBezTo>
                    <a:pt x="181" y="543"/>
                    <a:pt x="91" y="634"/>
                    <a:pt x="0" y="815"/>
                  </a:cubicBezTo>
                  <a:cubicBezTo>
                    <a:pt x="0" y="906"/>
                    <a:pt x="0" y="996"/>
                    <a:pt x="272" y="1177"/>
                  </a:cubicBezTo>
                  <a:cubicBezTo>
                    <a:pt x="317" y="1268"/>
                    <a:pt x="408" y="1313"/>
                    <a:pt x="510" y="1313"/>
                  </a:cubicBezTo>
                  <a:cubicBezTo>
                    <a:pt x="611" y="1313"/>
                    <a:pt x="725" y="1268"/>
                    <a:pt x="815" y="1177"/>
                  </a:cubicBezTo>
                  <a:lnTo>
                    <a:pt x="1359" y="1177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0" name="Google Shape;25420;p32"/>
            <p:cNvSpPr/>
            <p:nvPr/>
          </p:nvSpPr>
          <p:spPr>
            <a:xfrm>
              <a:off x="3505475" y="2108700"/>
              <a:ext cx="18125" cy="8975"/>
            </a:xfrm>
            <a:custGeom>
              <a:avLst/>
              <a:gdLst/>
              <a:ahLst/>
              <a:cxnLst/>
              <a:rect l="l" t="t" r="r" b="b"/>
              <a:pathLst>
                <a:path w="725" h="359" extrusionOk="0">
                  <a:moveTo>
                    <a:pt x="453" y="0"/>
                  </a:moveTo>
                  <a:cubicBezTo>
                    <a:pt x="363" y="0"/>
                    <a:pt x="272" y="23"/>
                    <a:pt x="182" y="68"/>
                  </a:cubicBezTo>
                  <a:cubicBezTo>
                    <a:pt x="1" y="68"/>
                    <a:pt x="91" y="340"/>
                    <a:pt x="182" y="340"/>
                  </a:cubicBezTo>
                  <a:cubicBezTo>
                    <a:pt x="195" y="353"/>
                    <a:pt x="209" y="358"/>
                    <a:pt x="226" y="358"/>
                  </a:cubicBezTo>
                  <a:cubicBezTo>
                    <a:pt x="324" y="358"/>
                    <a:pt x="479" y="159"/>
                    <a:pt x="634" y="159"/>
                  </a:cubicBezTo>
                  <a:lnTo>
                    <a:pt x="725" y="68"/>
                  </a:lnTo>
                  <a:cubicBezTo>
                    <a:pt x="634" y="23"/>
                    <a:pt x="544" y="0"/>
                    <a:pt x="453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1" name="Google Shape;25421;p32"/>
            <p:cNvSpPr/>
            <p:nvPr/>
          </p:nvSpPr>
          <p:spPr>
            <a:xfrm>
              <a:off x="3399075" y="223490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91" y="1"/>
                  </a:moveTo>
                  <a:cubicBezTo>
                    <a:pt x="0" y="1"/>
                    <a:pt x="0" y="91"/>
                    <a:pt x="0" y="182"/>
                  </a:cubicBezTo>
                  <a:lnTo>
                    <a:pt x="181" y="182"/>
                  </a:lnTo>
                  <a:cubicBezTo>
                    <a:pt x="272" y="182"/>
                    <a:pt x="272" y="91"/>
                    <a:pt x="272" y="1"/>
                  </a:cubicBezTo>
                  <a:close/>
                </a:path>
              </a:pathLst>
            </a:custGeom>
            <a:solidFill>
              <a:srgbClr val="F8F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2" name="Google Shape;25422;p32"/>
            <p:cNvSpPr/>
            <p:nvPr/>
          </p:nvSpPr>
          <p:spPr>
            <a:xfrm>
              <a:off x="3740925" y="4401500"/>
              <a:ext cx="40775" cy="14100"/>
            </a:xfrm>
            <a:custGeom>
              <a:avLst/>
              <a:gdLst/>
              <a:ahLst/>
              <a:cxnLst/>
              <a:rect l="l" t="t" r="r" b="b"/>
              <a:pathLst>
                <a:path w="1631" h="564" extrusionOk="0">
                  <a:moveTo>
                    <a:pt x="544" y="0"/>
                  </a:moveTo>
                  <a:lnTo>
                    <a:pt x="1" y="544"/>
                  </a:lnTo>
                  <a:cubicBezTo>
                    <a:pt x="212" y="544"/>
                    <a:pt x="423" y="564"/>
                    <a:pt x="624" y="564"/>
                  </a:cubicBezTo>
                  <a:cubicBezTo>
                    <a:pt x="1027" y="564"/>
                    <a:pt x="1389" y="483"/>
                    <a:pt x="163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3" name="Google Shape;25423;p32"/>
            <p:cNvSpPr/>
            <p:nvPr/>
          </p:nvSpPr>
          <p:spPr>
            <a:xfrm>
              <a:off x="3308525" y="4947100"/>
              <a:ext cx="4550" cy="4550"/>
            </a:xfrm>
            <a:custGeom>
              <a:avLst/>
              <a:gdLst/>
              <a:ahLst/>
              <a:cxnLst/>
              <a:rect l="l" t="t" r="r" b="b"/>
              <a:pathLst>
                <a:path w="182" h="182" extrusionOk="0">
                  <a:moveTo>
                    <a:pt x="0" y="1"/>
                  </a:moveTo>
                  <a:lnTo>
                    <a:pt x="91" y="182"/>
                  </a:lnTo>
                  <a:lnTo>
                    <a:pt x="181" y="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4" name="Google Shape;25424;p32"/>
            <p:cNvSpPr/>
            <p:nvPr/>
          </p:nvSpPr>
          <p:spPr>
            <a:xfrm>
              <a:off x="3781675" y="4396975"/>
              <a:ext cx="6825" cy="6800"/>
            </a:xfrm>
            <a:custGeom>
              <a:avLst/>
              <a:gdLst/>
              <a:ahLst/>
              <a:cxnLst/>
              <a:rect l="l" t="t" r="r" b="b"/>
              <a:pathLst>
                <a:path w="273" h="272" extrusionOk="0">
                  <a:moveTo>
                    <a:pt x="182" y="0"/>
                  </a:moveTo>
                  <a:cubicBezTo>
                    <a:pt x="182" y="0"/>
                    <a:pt x="1" y="181"/>
                    <a:pt x="1" y="272"/>
                  </a:cubicBezTo>
                  <a:cubicBezTo>
                    <a:pt x="272" y="181"/>
                    <a:pt x="182" y="0"/>
                    <a:pt x="182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5" name="Google Shape;25425;p32"/>
            <p:cNvSpPr/>
            <p:nvPr/>
          </p:nvSpPr>
          <p:spPr>
            <a:xfrm>
              <a:off x="3808850" y="4349425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0" y="0"/>
                  </a:moveTo>
                  <a:cubicBezTo>
                    <a:pt x="181" y="181"/>
                    <a:pt x="362" y="363"/>
                    <a:pt x="544" y="634"/>
                  </a:cubicBezTo>
                  <a:cubicBezTo>
                    <a:pt x="362" y="363"/>
                    <a:pt x="181" y="181"/>
                    <a:pt x="0" y="0"/>
                  </a:cubicBezTo>
                  <a:close/>
                </a:path>
              </a:pathLst>
            </a:custGeom>
            <a:solidFill>
              <a:srgbClr val="EE8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6" name="Google Shape;25426;p32"/>
            <p:cNvSpPr/>
            <p:nvPr/>
          </p:nvSpPr>
          <p:spPr>
            <a:xfrm>
              <a:off x="3971850" y="1442525"/>
              <a:ext cx="176600" cy="209525"/>
            </a:xfrm>
            <a:custGeom>
              <a:avLst/>
              <a:gdLst/>
              <a:ahLst/>
              <a:cxnLst/>
              <a:rect l="l" t="t" r="r" b="b"/>
              <a:pathLst>
                <a:path w="7064" h="8381" extrusionOk="0">
                  <a:moveTo>
                    <a:pt x="2264" y="1"/>
                  </a:moveTo>
                  <a:cubicBezTo>
                    <a:pt x="815" y="453"/>
                    <a:pt x="1812" y="1449"/>
                    <a:pt x="1630" y="2174"/>
                  </a:cubicBezTo>
                  <a:lnTo>
                    <a:pt x="1178" y="2808"/>
                  </a:lnTo>
                  <a:cubicBezTo>
                    <a:pt x="1178" y="2898"/>
                    <a:pt x="1178" y="3080"/>
                    <a:pt x="1087" y="3261"/>
                  </a:cubicBezTo>
                  <a:cubicBezTo>
                    <a:pt x="453" y="3804"/>
                    <a:pt x="0" y="4528"/>
                    <a:pt x="634" y="5343"/>
                  </a:cubicBezTo>
                  <a:cubicBezTo>
                    <a:pt x="725" y="6340"/>
                    <a:pt x="544" y="7245"/>
                    <a:pt x="91" y="8151"/>
                  </a:cubicBezTo>
                  <a:cubicBezTo>
                    <a:pt x="469" y="8306"/>
                    <a:pt x="852" y="8380"/>
                    <a:pt x="1223" y="8380"/>
                  </a:cubicBezTo>
                  <a:cubicBezTo>
                    <a:pt x="2365" y="8380"/>
                    <a:pt x="3394" y="7682"/>
                    <a:pt x="3804" y="6521"/>
                  </a:cubicBezTo>
                  <a:cubicBezTo>
                    <a:pt x="5253" y="6340"/>
                    <a:pt x="6339" y="5162"/>
                    <a:pt x="6339" y="3713"/>
                  </a:cubicBezTo>
                  <a:cubicBezTo>
                    <a:pt x="6339" y="2898"/>
                    <a:pt x="6883" y="2717"/>
                    <a:pt x="7064" y="2174"/>
                  </a:cubicBezTo>
                  <a:cubicBezTo>
                    <a:pt x="6829" y="2018"/>
                    <a:pt x="6527" y="1794"/>
                    <a:pt x="6274" y="1794"/>
                  </a:cubicBezTo>
                  <a:cubicBezTo>
                    <a:pt x="6234" y="1794"/>
                    <a:pt x="6195" y="1799"/>
                    <a:pt x="6158" y="1812"/>
                  </a:cubicBezTo>
                  <a:cubicBezTo>
                    <a:pt x="5898" y="1877"/>
                    <a:pt x="5655" y="1906"/>
                    <a:pt x="5426" y="1906"/>
                  </a:cubicBezTo>
                  <a:cubicBezTo>
                    <a:pt x="4059" y="1906"/>
                    <a:pt x="3195" y="854"/>
                    <a:pt x="2264" y="1"/>
                  </a:cubicBez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7" name="Google Shape;25427;p32"/>
            <p:cNvSpPr/>
            <p:nvPr/>
          </p:nvSpPr>
          <p:spPr>
            <a:xfrm>
              <a:off x="3894875" y="4111700"/>
              <a:ext cx="1000675" cy="543375"/>
            </a:xfrm>
            <a:custGeom>
              <a:avLst/>
              <a:gdLst/>
              <a:ahLst/>
              <a:cxnLst/>
              <a:rect l="l" t="t" r="r" b="b"/>
              <a:pathLst>
                <a:path w="40027" h="21735" extrusionOk="0">
                  <a:moveTo>
                    <a:pt x="0" y="1"/>
                  </a:moveTo>
                  <a:lnTo>
                    <a:pt x="0" y="6249"/>
                  </a:lnTo>
                  <a:cubicBezTo>
                    <a:pt x="182" y="6249"/>
                    <a:pt x="272" y="6249"/>
                    <a:pt x="453" y="6340"/>
                  </a:cubicBezTo>
                  <a:cubicBezTo>
                    <a:pt x="634" y="6430"/>
                    <a:pt x="815" y="6612"/>
                    <a:pt x="906" y="6793"/>
                  </a:cubicBezTo>
                  <a:cubicBezTo>
                    <a:pt x="3804" y="8423"/>
                    <a:pt x="6883" y="9690"/>
                    <a:pt x="9147" y="12226"/>
                  </a:cubicBezTo>
                  <a:cubicBezTo>
                    <a:pt x="9328" y="12226"/>
                    <a:pt x="9509" y="12226"/>
                    <a:pt x="9599" y="12317"/>
                  </a:cubicBezTo>
                  <a:cubicBezTo>
                    <a:pt x="9871" y="12407"/>
                    <a:pt x="10052" y="12588"/>
                    <a:pt x="10233" y="12769"/>
                  </a:cubicBezTo>
                  <a:cubicBezTo>
                    <a:pt x="12678" y="14581"/>
                    <a:pt x="15395" y="16030"/>
                    <a:pt x="18293" y="17116"/>
                  </a:cubicBezTo>
                  <a:cubicBezTo>
                    <a:pt x="19289" y="17388"/>
                    <a:pt x="20285" y="17931"/>
                    <a:pt x="21100" y="18656"/>
                  </a:cubicBezTo>
                  <a:cubicBezTo>
                    <a:pt x="21644" y="18746"/>
                    <a:pt x="22278" y="18656"/>
                    <a:pt x="22730" y="19199"/>
                  </a:cubicBezTo>
                  <a:lnTo>
                    <a:pt x="22640" y="19290"/>
                  </a:lnTo>
                  <a:cubicBezTo>
                    <a:pt x="23093" y="19833"/>
                    <a:pt x="23908" y="19380"/>
                    <a:pt x="24360" y="19833"/>
                  </a:cubicBezTo>
                  <a:cubicBezTo>
                    <a:pt x="24541" y="19833"/>
                    <a:pt x="24723" y="19833"/>
                    <a:pt x="24813" y="19923"/>
                  </a:cubicBezTo>
                  <a:cubicBezTo>
                    <a:pt x="24994" y="20105"/>
                    <a:pt x="25266" y="20286"/>
                    <a:pt x="25447" y="20376"/>
                  </a:cubicBezTo>
                  <a:lnTo>
                    <a:pt x="26443" y="20467"/>
                  </a:lnTo>
                  <a:cubicBezTo>
                    <a:pt x="26715" y="20648"/>
                    <a:pt x="26896" y="20739"/>
                    <a:pt x="27077" y="20920"/>
                  </a:cubicBezTo>
                  <a:lnTo>
                    <a:pt x="27530" y="20920"/>
                  </a:lnTo>
                  <a:cubicBezTo>
                    <a:pt x="27711" y="21101"/>
                    <a:pt x="27892" y="21282"/>
                    <a:pt x="28164" y="21463"/>
                  </a:cubicBezTo>
                  <a:cubicBezTo>
                    <a:pt x="28300" y="21644"/>
                    <a:pt x="28481" y="21735"/>
                    <a:pt x="28662" y="21735"/>
                  </a:cubicBezTo>
                  <a:cubicBezTo>
                    <a:pt x="28843" y="21735"/>
                    <a:pt x="29024" y="21644"/>
                    <a:pt x="29160" y="21463"/>
                  </a:cubicBezTo>
                  <a:cubicBezTo>
                    <a:pt x="29703" y="21010"/>
                    <a:pt x="30247" y="20557"/>
                    <a:pt x="30790" y="20105"/>
                  </a:cubicBezTo>
                  <a:cubicBezTo>
                    <a:pt x="31424" y="19561"/>
                    <a:pt x="31514" y="18475"/>
                    <a:pt x="32420" y="18293"/>
                  </a:cubicBezTo>
                  <a:cubicBezTo>
                    <a:pt x="32500" y="18274"/>
                    <a:pt x="32572" y="18264"/>
                    <a:pt x="32639" y="18264"/>
                  </a:cubicBezTo>
                  <a:cubicBezTo>
                    <a:pt x="33463" y="18264"/>
                    <a:pt x="33409" y="19655"/>
                    <a:pt x="34331" y="19655"/>
                  </a:cubicBezTo>
                  <a:cubicBezTo>
                    <a:pt x="34357" y="19655"/>
                    <a:pt x="34384" y="19654"/>
                    <a:pt x="34412" y="19652"/>
                  </a:cubicBezTo>
                  <a:cubicBezTo>
                    <a:pt x="34503" y="19561"/>
                    <a:pt x="34684" y="19561"/>
                    <a:pt x="34774" y="19471"/>
                  </a:cubicBezTo>
                  <a:cubicBezTo>
                    <a:pt x="34684" y="18746"/>
                    <a:pt x="34503" y="18022"/>
                    <a:pt x="33869" y="17931"/>
                  </a:cubicBezTo>
                  <a:cubicBezTo>
                    <a:pt x="32239" y="17478"/>
                    <a:pt x="33144" y="15939"/>
                    <a:pt x="33416" y="15758"/>
                  </a:cubicBezTo>
                  <a:cubicBezTo>
                    <a:pt x="35046" y="14399"/>
                    <a:pt x="35499" y="12317"/>
                    <a:pt x="37129" y="10415"/>
                  </a:cubicBezTo>
                  <a:cubicBezTo>
                    <a:pt x="37310" y="12407"/>
                    <a:pt x="38397" y="13494"/>
                    <a:pt x="38397" y="15305"/>
                  </a:cubicBezTo>
                  <a:cubicBezTo>
                    <a:pt x="39212" y="14581"/>
                    <a:pt x="38850" y="13675"/>
                    <a:pt x="39574" y="13222"/>
                  </a:cubicBezTo>
                  <a:cubicBezTo>
                    <a:pt x="39936" y="13041"/>
                    <a:pt x="39846" y="12407"/>
                    <a:pt x="39574" y="12407"/>
                  </a:cubicBezTo>
                  <a:cubicBezTo>
                    <a:pt x="39528" y="12410"/>
                    <a:pt x="39483" y="12411"/>
                    <a:pt x="39441" y="12411"/>
                  </a:cubicBezTo>
                  <a:cubicBezTo>
                    <a:pt x="37994" y="12411"/>
                    <a:pt x="38834" y="10948"/>
                    <a:pt x="38306" y="10596"/>
                  </a:cubicBezTo>
                  <a:cubicBezTo>
                    <a:pt x="37219" y="9781"/>
                    <a:pt x="37763" y="9238"/>
                    <a:pt x="38125" y="8332"/>
                  </a:cubicBezTo>
                  <a:cubicBezTo>
                    <a:pt x="38578" y="6974"/>
                    <a:pt x="40027" y="5797"/>
                    <a:pt x="39031" y="4076"/>
                  </a:cubicBezTo>
                  <a:lnTo>
                    <a:pt x="36857" y="4076"/>
                  </a:lnTo>
                  <a:cubicBezTo>
                    <a:pt x="35747" y="3911"/>
                    <a:pt x="34637" y="3766"/>
                    <a:pt x="33544" y="3766"/>
                  </a:cubicBezTo>
                  <a:cubicBezTo>
                    <a:pt x="32229" y="3766"/>
                    <a:pt x="30939" y="3977"/>
                    <a:pt x="29703" y="4619"/>
                  </a:cubicBezTo>
                  <a:cubicBezTo>
                    <a:pt x="28876" y="4697"/>
                    <a:pt x="28046" y="4730"/>
                    <a:pt x="27214" y="4730"/>
                  </a:cubicBezTo>
                  <a:cubicBezTo>
                    <a:pt x="23220" y="4730"/>
                    <a:pt x="19186" y="3985"/>
                    <a:pt x="15214" y="3985"/>
                  </a:cubicBezTo>
                  <a:cubicBezTo>
                    <a:pt x="12769" y="3895"/>
                    <a:pt x="10415" y="3442"/>
                    <a:pt x="8060" y="2808"/>
                  </a:cubicBezTo>
                  <a:cubicBezTo>
                    <a:pt x="5253" y="2084"/>
                    <a:pt x="2627" y="1088"/>
                    <a:pt x="0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8" name="Google Shape;25428;p32"/>
            <p:cNvSpPr/>
            <p:nvPr/>
          </p:nvSpPr>
          <p:spPr>
            <a:xfrm>
              <a:off x="4773275" y="4544125"/>
              <a:ext cx="34000" cy="38500"/>
            </a:xfrm>
            <a:custGeom>
              <a:avLst/>
              <a:gdLst/>
              <a:ahLst/>
              <a:cxnLst/>
              <a:rect l="l" t="t" r="r" b="b"/>
              <a:pathLst>
                <a:path w="1360" h="1540" extrusionOk="0">
                  <a:moveTo>
                    <a:pt x="363" y="0"/>
                  </a:moveTo>
                  <a:cubicBezTo>
                    <a:pt x="91" y="181"/>
                    <a:pt x="1" y="634"/>
                    <a:pt x="182" y="906"/>
                  </a:cubicBezTo>
                  <a:cubicBezTo>
                    <a:pt x="272" y="1178"/>
                    <a:pt x="544" y="1540"/>
                    <a:pt x="635" y="1540"/>
                  </a:cubicBezTo>
                  <a:cubicBezTo>
                    <a:pt x="1359" y="1359"/>
                    <a:pt x="725" y="725"/>
                    <a:pt x="816" y="453"/>
                  </a:cubicBezTo>
                  <a:cubicBezTo>
                    <a:pt x="816" y="181"/>
                    <a:pt x="816" y="0"/>
                    <a:pt x="363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9" name="Google Shape;25429;p32"/>
            <p:cNvSpPr/>
            <p:nvPr/>
          </p:nvSpPr>
          <p:spPr>
            <a:xfrm>
              <a:off x="4598950" y="4646000"/>
              <a:ext cx="40775" cy="14100"/>
            </a:xfrm>
            <a:custGeom>
              <a:avLst/>
              <a:gdLst/>
              <a:ahLst/>
              <a:cxnLst/>
              <a:rect l="l" t="t" r="r" b="b"/>
              <a:pathLst>
                <a:path w="1631" h="564" extrusionOk="0">
                  <a:moveTo>
                    <a:pt x="1" y="0"/>
                  </a:moveTo>
                  <a:cubicBezTo>
                    <a:pt x="242" y="483"/>
                    <a:pt x="604" y="564"/>
                    <a:pt x="1007" y="564"/>
                  </a:cubicBezTo>
                  <a:cubicBezTo>
                    <a:pt x="1208" y="564"/>
                    <a:pt x="1419" y="544"/>
                    <a:pt x="1631" y="544"/>
                  </a:cubicBezTo>
                  <a:lnTo>
                    <a:pt x="997" y="0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0" name="Google Shape;25430;p32"/>
            <p:cNvSpPr/>
            <p:nvPr/>
          </p:nvSpPr>
          <p:spPr>
            <a:xfrm>
              <a:off x="4014850" y="5162175"/>
              <a:ext cx="11350" cy="6000"/>
            </a:xfrm>
            <a:custGeom>
              <a:avLst/>
              <a:gdLst/>
              <a:ahLst/>
              <a:cxnLst/>
              <a:rect l="l" t="t" r="r" b="b"/>
              <a:pathLst>
                <a:path w="454" h="240" extrusionOk="0">
                  <a:moveTo>
                    <a:pt x="1" y="1"/>
                  </a:moveTo>
                  <a:cubicBezTo>
                    <a:pt x="85" y="169"/>
                    <a:pt x="169" y="239"/>
                    <a:pt x="244" y="239"/>
                  </a:cubicBezTo>
                  <a:cubicBezTo>
                    <a:pt x="331" y="239"/>
                    <a:pt x="405" y="146"/>
                    <a:pt x="454" y="1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1" name="Google Shape;25431;p32"/>
            <p:cNvSpPr/>
            <p:nvPr/>
          </p:nvSpPr>
          <p:spPr>
            <a:xfrm>
              <a:off x="4014850" y="51350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2" name="Google Shape;25432;p32"/>
            <p:cNvSpPr/>
            <p:nvPr/>
          </p:nvSpPr>
          <p:spPr>
            <a:xfrm>
              <a:off x="2765175" y="243412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0" y="1"/>
                  </a:moveTo>
                  <a:cubicBezTo>
                    <a:pt x="0" y="272"/>
                    <a:pt x="272" y="454"/>
                    <a:pt x="453" y="54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3" name="Google Shape;25433;p32"/>
            <p:cNvSpPr/>
            <p:nvPr/>
          </p:nvSpPr>
          <p:spPr>
            <a:xfrm>
              <a:off x="2808175" y="2053800"/>
              <a:ext cx="1009750" cy="1179900"/>
            </a:xfrm>
            <a:custGeom>
              <a:avLst/>
              <a:gdLst/>
              <a:ahLst/>
              <a:cxnLst/>
              <a:rect l="l" t="t" r="r" b="b"/>
              <a:pathLst>
                <a:path w="40390" h="47196" extrusionOk="0">
                  <a:moveTo>
                    <a:pt x="7517" y="0"/>
                  </a:moveTo>
                  <a:cubicBezTo>
                    <a:pt x="5253" y="2355"/>
                    <a:pt x="4982" y="5886"/>
                    <a:pt x="2989" y="8331"/>
                  </a:cubicBezTo>
                  <a:cubicBezTo>
                    <a:pt x="2280" y="7858"/>
                    <a:pt x="1845" y="6905"/>
                    <a:pt x="848" y="6905"/>
                  </a:cubicBezTo>
                  <a:cubicBezTo>
                    <a:pt x="700" y="6905"/>
                    <a:pt x="539" y="6926"/>
                    <a:pt x="363" y="6973"/>
                  </a:cubicBezTo>
                  <a:cubicBezTo>
                    <a:pt x="816" y="7607"/>
                    <a:pt x="1178" y="8241"/>
                    <a:pt x="1631" y="8784"/>
                  </a:cubicBezTo>
                  <a:cubicBezTo>
                    <a:pt x="2174" y="9418"/>
                    <a:pt x="2808" y="9780"/>
                    <a:pt x="2265" y="10686"/>
                  </a:cubicBezTo>
                  <a:cubicBezTo>
                    <a:pt x="1903" y="11139"/>
                    <a:pt x="725" y="11591"/>
                    <a:pt x="2084" y="12225"/>
                  </a:cubicBezTo>
                  <a:cubicBezTo>
                    <a:pt x="1540" y="12678"/>
                    <a:pt x="1269" y="13493"/>
                    <a:pt x="454" y="13493"/>
                  </a:cubicBezTo>
                  <a:cubicBezTo>
                    <a:pt x="1" y="14218"/>
                    <a:pt x="635" y="14580"/>
                    <a:pt x="906" y="15123"/>
                  </a:cubicBezTo>
                  <a:cubicBezTo>
                    <a:pt x="1993" y="16210"/>
                    <a:pt x="2899" y="17478"/>
                    <a:pt x="3623" y="18836"/>
                  </a:cubicBezTo>
                  <a:cubicBezTo>
                    <a:pt x="3985" y="19470"/>
                    <a:pt x="4348" y="20013"/>
                    <a:pt x="4800" y="20557"/>
                  </a:cubicBezTo>
                  <a:cubicBezTo>
                    <a:pt x="5072" y="21553"/>
                    <a:pt x="6249" y="21643"/>
                    <a:pt x="6883" y="22187"/>
                  </a:cubicBezTo>
                  <a:cubicBezTo>
                    <a:pt x="7245" y="22458"/>
                    <a:pt x="7155" y="23002"/>
                    <a:pt x="7517" y="23273"/>
                  </a:cubicBezTo>
                  <a:cubicBezTo>
                    <a:pt x="7789" y="23636"/>
                    <a:pt x="8332" y="23454"/>
                    <a:pt x="8513" y="23817"/>
                  </a:cubicBezTo>
                  <a:lnTo>
                    <a:pt x="9147" y="24451"/>
                  </a:lnTo>
                  <a:cubicBezTo>
                    <a:pt x="9328" y="24541"/>
                    <a:pt x="9509" y="24722"/>
                    <a:pt x="9600" y="24903"/>
                  </a:cubicBezTo>
                  <a:cubicBezTo>
                    <a:pt x="9962" y="25356"/>
                    <a:pt x="10234" y="25809"/>
                    <a:pt x="10687" y="26081"/>
                  </a:cubicBezTo>
                  <a:cubicBezTo>
                    <a:pt x="11230" y="26443"/>
                    <a:pt x="11230" y="27258"/>
                    <a:pt x="11864" y="27620"/>
                  </a:cubicBezTo>
                  <a:cubicBezTo>
                    <a:pt x="11954" y="27801"/>
                    <a:pt x="12136" y="27982"/>
                    <a:pt x="12407" y="28163"/>
                  </a:cubicBezTo>
                  <a:cubicBezTo>
                    <a:pt x="12588" y="28978"/>
                    <a:pt x="13494" y="28888"/>
                    <a:pt x="13947" y="29341"/>
                  </a:cubicBezTo>
                  <a:cubicBezTo>
                    <a:pt x="16030" y="31061"/>
                    <a:pt x="18293" y="32691"/>
                    <a:pt x="20739" y="33959"/>
                  </a:cubicBezTo>
                  <a:cubicBezTo>
                    <a:pt x="23817" y="35589"/>
                    <a:pt x="26534" y="37853"/>
                    <a:pt x="28617" y="40660"/>
                  </a:cubicBezTo>
                  <a:lnTo>
                    <a:pt x="29251" y="41204"/>
                  </a:lnTo>
                  <a:cubicBezTo>
                    <a:pt x="29341" y="41385"/>
                    <a:pt x="29523" y="41566"/>
                    <a:pt x="29704" y="41747"/>
                  </a:cubicBezTo>
                  <a:cubicBezTo>
                    <a:pt x="29885" y="41928"/>
                    <a:pt x="30156" y="42109"/>
                    <a:pt x="30338" y="42290"/>
                  </a:cubicBezTo>
                  <a:cubicBezTo>
                    <a:pt x="30971" y="42653"/>
                    <a:pt x="31605" y="43196"/>
                    <a:pt x="31968" y="43920"/>
                  </a:cubicBezTo>
                  <a:cubicBezTo>
                    <a:pt x="32511" y="44373"/>
                    <a:pt x="33145" y="44735"/>
                    <a:pt x="33779" y="45098"/>
                  </a:cubicBezTo>
                  <a:cubicBezTo>
                    <a:pt x="35576" y="45782"/>
                    <a:pt x="37050" y="47195"/>
                    <a:pt x="39118" y="47195"/>
                  </a:cubicBezTo>
                  <a:cubicBezTo>
                    <a:pt x="39238" y="47195"/>
                    <a:pt x="39360" y="47190"/>
                    <a:pt x="39484" y="47181"/>
                  </a:cubicBezTo>
                  <a:lnTo>
                    <a:pt x="39484" y="36948"/>
                  </a:lnTo>
                  <a:cubicBezTo>
                    <a:pt x="40389" y="34412"/>
                    <a:pt x="40118" y="32239"/>
                    <a:pt x="38307" y="31152"/>
                  </a:cubicBezTo>
                  <a:cubicBezTo>
                    <a:pt x="34503" y="28526"/>
                    <a:pt x="31696" y="24813"/>
                    <a:pt x="28255" y="21824"/>
                  </a:cubicBezTo>
                  <a:cubicBezTo>
                    <a:pt x="24542" y="18745"/>
                    <a:pt x="22278" y="14218"/>
                    <a:pt x="18293" y="11410"/>
                  </a:cubicBezTo>
                  <a:cubicBezTo>
                    <a:pt x="16663" y="9418"/>
                    <a:pt x="15124" y="7335"/>
                    <a:pt x="13494" y="5343"/>
                  </a:cubicBezTo>
                  <a:cubicBezTo>
                    <a:pt x="12407" y="4075"/>
                    <a:pt x="11683" y="2626"/>
                    <a:pt x="11230" y="1087"/>
                  </a:cubicBezTo>
                  <a:cubicBezTo>
                    <a:pt x="11230" y="725"/>
                    <a:pt x="10958" y="453"/>
                    <a:pt x="10596" y="362"/>
                  </a:cubicBezTo>
                  <a:cubicBezTo>
                    <a:pt x="10029" y="410"/>
                    <a:pt x="9462" y="556"/>
                    <a:pt x="8920" y="556"/>
                  </a:cubicBezTo>
                  <a:cubicBezTo>
                    <a:pt x="8424" y="556"/>
                    <a:pt x="7950" y="433"/>
                    <a:pt x="7517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4" name="Google Shape;25434;p32"/>
            <p:cNvSpPr/>
            <p:nvPr/>
          </p:nvSpPr>
          <p:spPr>
            <a:xfrm>
              <a:off x="2930425" y="1885700"/>
              <a:ext cx="156250" cy="207000"/>
            </a:xfrm>
            <a:custGeom>
              <a:avLst/>
              <a:gdLst/>
              <a:ahLst/>
              <a:cxnLst/>
              <a:rect l="l" t="t" r="r" b="b"/>
              <a:pathLst>
                <a:path w="6250" h="8280" extrusionOk="0">
                  <a:moveTo>
                    <a:pt x="2887" y="0"/>
                  </a:moveTo>
                  <a:cubicBezTo>
                    <a:pt x="2808" y="0"/>
                    <a:pt x="2718" y="68"/>
                    <a:pt x="2627" y="204"/>
                  </a:cubicBezTo>
                  <a:cubicBezTo>
                    <a:pt x="2627" y="1019"/>
                    <a:pt x="2174" y="1834"/>
                    <a:pt x="1450" y="2287"/>
                  </a:cubicBezTo>
                  <a:cubicBezTo>
                    <a:pt x="1" y="3011"/>
                    <a:pt x="544" y="3917"/>
                    <a:pt x="997" y="4913"/>
                  </a:cubicBezTo>
                  <a:cubicBezTo>
                    <a:pt x="1586" y="4766"/>
                    <a:pt x="1696" y="3840"/>
                    <a:pt x="2252" y="3840"/>
                  </a:cubicBezTo>
                  <a:cubicBezTo>
                    <a:pt x="2380" y="3840"/>
                    <a:pt x="2532" y="3889"/>
                    <a:pt x="2718" y="4007"/>
                  </a:cubicBezTo>
                  <a:cubicBezTo>
                    <a:pt x="3261" y="4370"/>
                    <a:pt x="3080" y="5094"/>
                    <a:pt x="2808" y="5728"/>
                  </a:cubicBezTo>
                  <a:cubicBezTo>
                    <a:pt x="2718" y="6000"/>
                    <a:pt x="2627" y="6362"/>
                    <a:pt x="2627" y="6724"/>
                  </a:cubicBezTo>
                  <a:cubicBezTo>
                    <a:pt x="2561" y="7645"/>
                    <a:pt x="2735" y="8280"/>
                    <a:pt x="3390" y="8280"/>
                  </a:cubicBezTo>
                  <a:cubicBezTo>
                    <a:pt x="3637" y="8280"/>
                    <a:pt x="3952" y="8190"/>
                    <a:pt x="4348" y="7992"/>
                  </a:cubicBezTo>
                  <a:lnTo>
                    <a:pt x="5797" y="7267"/>
                  </a:lnTo>
                  <a:cubicBezTo>
                    <a:pt x="6068" y="6996"/>
                    <a:pt x="6249" y="6634"/>
                    <a:pt x="6159" y="6181"/>
                  </a:cubicBezTo>
                  <a:cubicBezTo>
                    <a:pt x="5525" y="4822"/>
                    <a:pt x="4891" y="3464"/>
                    <a:pt x="4167" y="2106"/>
                  </a:cubicBezTo>
                  <a:cubicBezTo>
                    <a:pt x="3804" y="1472"/>
                    <a:pt x="3804" y="657"/>
                    <a:pt x="3080" y="204"/>
                  </a:cubicBezTo>
                  <a:cubicBezTo>
                    <a:pt x="3035" y="68"/>
                    <a:pt x="2967" y="0"/>
                    <a:pt x="2887" y="0"/>
                  </a:cubicBezTo>
                  <a:close/>
                </a:path>
              </a:pathLst>
            </a:custGeom>
            <a:solidFill>
              <a:srgbClr val="F9E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5" name="Google Shape;25435;p32"/>
            <p:cNvSpPr/>
            <p:nvPr/>
          </p:nvSpPr>
          <p:spPr>
            <a:xfrm>
              <a:off x="2803650" y="2377525"/>
              <a:ext cx="29475" cy="56625"/>
            </a:xfrm>
            <a:custGeom>
              <a:avLst/>
              <a:gdLst/>
              <a:ahLst/>
              <a:cxnLst/>
              <a:rect l="l" t="t" r="r" b="b"/>
              <a:pathLst>
                <a:path w="1179" h="2265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816"/>
                    <a:pt x="182" y="1540"/>
                    <a:pt x="635" y="2265"/>
                  </a:cubicBezTo>
                  <a:lnTo>
                    <a:pt x="1178" y="2265"/>
                  </a:lnTo>
                  <a:cubicBezTo>
                    <a:pt x="997" y="1721"/>
                    <a:pt x="816" y="1178"/>
                    <a:pt x="635" y="635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6" name="Google Shape;25436;p32"/>
            <p:cNvSpPr/>
            <p:nvPr/>
          </p:nvSpPr>
          <p:spPr>
            <a:xfrm>
              <a:off x="2977975" y="1838725"/>
              <a:ext cx="31725" cy="52075"/>
            </a:xfrm>
            <a:custGeom>
              <a:avLst/>
              <a:gdLst/>
              <a:ahLst/>
              <a:cxnLst/>
              <a:rect l="l" t="t" r="r" b="b"/>
              <a:pathLst>
                <a:path w="1269" h="2083" extrusionOk="0">
                  <a:moveTo>
                    <a:pt x="182" y="0"/>
                  </a:moveTo>
                  <a:cubicBezTo>
                    <a:pt x="1" y="815"/>
                    <a:pt x="725" y="1359"/>
                    <a:pt x="725" y="2083"/>
                  </a:cubicBezTo>
                  <a:lnTo>
                    <a:pt x="1178" y="2083"/>
                  </a:lnTo>
                  <a:cubicBezTo>
                    <a:pt x="1178" y="1540"/>
                    <a:pt x="1178" y="996"/>
                    <a:pt x="1268" y="453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7" name="Google Shape;25437;p32"/>
            <p:cNvSpPr/>
            <p:nvPr/>
          </p:nvSpPr>
          <p:spPr>
            <a:xfrm>
              <a:off x="2790075" y="2350375"/>
              <a:ext cx="15875" cy="29450"/>
            </a:xfrm>
            <a:custGeom>
              <a:avLst/>
              <a:gdLst/>
              <a:ahLst/>
              <a:cxnLst/>
              <a:rect l="l" t="t" r="r" b="b"/>
              <a:pathLst>
                <a:path w="635" h="1178" extrusionOk="0">
                  <a:moveTo>
                    <a:pt x="91" y="0"/>
                  </a:moveTo>
                  <a:cubicBezTo>
                    <a:pt x="0" y="453"/>
                    <a:pt x="182" y="906"/>
                    <a:pt x="634" y="1177"/>
                  </a:cubicBezTo>
                  <a:cubicBezTo>
                    <a:pt x="634" y="725"/>
                    <a:pt x="453" y="272"/>
                    <a:pt x="91" y="0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8" name="Google Shape;25438;p32"/>
            <p:cNvSpPr/>
            <p:nvPr/>
          </p:nvSpPr>
          <p:spPr>
            <a:xfrm>
              <a:off x="3876750" y="3523075"/>
              <a:ext cx="1134275" cy="669075"/>
            </a:xfrm>
            <a:custGeom>
              <a:avLst/>
              <a:gdLst/>
              <a:ahLst/>
              <a:cxnLst/>
              <a:rect l="l" t="t" r="r" b="b"/>
              <a:pathLst>
                <a:path w="45371" h="26763" extrusionOk="0">
                  <a:moveTo>
                    <a:pt x="42744" y="1"/>
                  </a:moveTo>
                  <a:cubicBezTo>
                    <a:pt x="41838" y="91"/>
                    <a:pt x="41023" y="363"/>
                    <a:pt x="40299" y="906"/>
                  </a:cubicBezTo>
                  <a:cubicBezTo>
                    <a:pt x="36224" y="2989"/>
                    <a:pt x="32420" y="5525"/>
                    <a:pt x="28164" y="7155"/>
                  </a:cubicBezTo>
                  <a:cubicBezTo>
                    <a:pt x="24995" y="9328"/>
                    <a:pt x="21282" y="10324"/>
                    <a:pt x="17750" y="11683"/>
                  </a:cubicBezTo>
                  <a:cubicBezTo>
                    <a:pt x="16845" y="11954"/>
                    <a:pt x="15939" y="12226"/>
                    <a:pt x="15124" y="12498"/>
                  </a:cubicBezTo>
                  <a:cubicBezTo>
                    <a:pt x="13856" y="12951"/>
                    <a:pt x="12498" y="13313"/>
                    <a:pt x="11230" y="13675"/>
                  </a:cubicBezTo>
                  <a:cubicBezTo>
                    <a:pt x="9328" y="14218"/>
                    <a:pt x="7427" y="14581"/>
                    <a:pt x="5434" y="14671"/>
                  </a:cubicBezTo>
                  <a:cubicBezTo>
                    <a:pt x="3623" y="14852"/>
                    <a:pt x="1722" y="14490"/>
                    <a:pt x="1" y="15667"/>
                  </a:cubicBezTo>
                  <a:lnTo>
                    <a:pt x="1" y="21644"/>
                  </a:lnTo>
                  <a:cubicBezTo>
                    <a:pt x="5163" y="23818"/>
                    <a:pt x="10415" y="25538"/>
                    <a:pt x="16120" y="25538"/>
                  </a:cubicBezTo>
                  <a:cubicBezTo>
                    <a:pt x="16792" y="25518"/>
                    <a:pt x="17463" y="25507"/>
                    <a:pt x="18135" y="25507"/>
                  </a:cubicBezTo>
                  <a:cubicBezTo>
                    <a:pt x="20452" y="25507"/>
                    <a:pt x="22769" y="25640"/>
                    <a:pt x="25085" y="25991"/>
                  </a:cubicBezTo>
                  <a:cubicBezTo>
                    <a:pt x="26661" y="26587"/>
                    <a:pt x="28276" y="26763"/>
                    <a:pt x="29904" y="26763"/>
                  </a:cubicBezTo>
                  <a:cubicBezTo>
                    <a:pt x="31737" y="26763"/>
                    <a:pt x="33586" y="26540"/>
                    <a:pt x="35409" y="26444"/>
                  </a:cubicBezTo>
                  <a:cubicBezTo>
                    <a:pt x="36405" y="26444"/>
                    <a:pt x="37401" y="26081"/>
                    <a:pt x="38035" y="25266"/>
                  </a:cubicBezTo>
                  <a:cubicBezTo>
                    <a:pt x="39937" y="24451"/>
                    <a:pt x="41929" y="24089"/>
                    <a:pt x="43559" y="22640"/>
                  </a:cubicBezTo>
                  <a:cubicBezTo>
                    <a:pt x="43394" y="22358"/>
                    <a:pt x="43199" y="22265"/>
                    <a:pt x="42987" y="22265"/>
                  </a:cubicBezTo>
                  <a:cubicBezTo>
                    <a:pt x="42583" y="22265"/>
                    <a:pt x="42119" y="22602"/>
                    <a:pt x="41696" y="22602"/>
                  </a:cubicBezTo>
                  <a:cubicBezTo>
                    <a:pt x="41489" y="22602"/>
                    <a:pt x="41291" y="22521"/>
                    <a:pt x="41114" y="22278"/>
                  </a:cubicBezTo>
                  <a:cubicBezTo>
                    <a:pt x="41619" y="21689"/>
                    <a:pt x="41733" y="20629"/>
                    <a:pt x="42766" y="20629"/>
                  </a:cubicBezTo>
                  <a:cubicBezTo>
                    <a:pt x="42844" y="20629"/>
                    <a:pt x="42927" y="20635"/>
                    <a:pt x="43016" y="20648"/>
                  </a:cubicBezTo>
                  <a:cubicBezTo>
                    <a:pt x="43483" y="20648"/>
                    <a:pt x="43988" y="21025"/>
                    <a:pt x="44507" y="21025"/>
                  </a:cubicBezTo>
                  <a:cubicBezTo>
                    <a:pt x="44792" y="21025"/>
                    <a:pt x="45081" y="20911"/>
                    <a:pt x="45370" y="20557"/>
                  </a:cubicBezTo>
                  <a:cubicBezTo>
                    <a:pt x="45280" y="20014"/>
                    <a:pt x="44917" y="20014"/>
                    <a:pt x="44555" y="20014"/>
                  </a:cubicBezTo>
                  <a:cubicBezTo>
                    <a:pt x="42382" y="19652"/>
                    <a:pt x="42563" y="19652"/>
                    <a:pt x="42382" y="17478"/>
                  </a:cubicBezTo>
                  <a:cubicBezTo>
                    <a:pt x="42291" y="15396"/>
                    <a:pt x="43287" y="13313"/>
                    <a:pt x="42382" y="11139"/>
                  </a:cubicBezTo>
                  <a:cubicBezTo>
                    <a:pt x="42110" y="10506"/>
                    <a:pt x="42653" y="9691"/>
                    <a:pt x="42925" y="9057"/>
                  </a:cubicBezTo>
                  <a:cubicBezTo>
                    <a:pt x="43287" y="8785"/>
                    <a:pt x="43287" y="8242"/>
                    <a:pt x="42925" y="7970"/>
                  </a:cubicBezTo>
                  <a:cubicBezTo>
                    <a:pt x="42020" y="7246"/>
                    <a:pt x="42563" y="6159"/>
                    <a:pt x="42382" y="5253"/>
                  </a:cubicBezTo>
                  <a:cubicBezTo>
                    <a:pt x="42472" y="4257"/>
                    <a:pt x="43740" y="3352"/>
                    <a:pt x="42563" y="2084"/>
                  </a:cubicBezTo>
                  <a:cubicBezTo>
                    <a:pt x="41929" y="1450"/>
                    <a:pt x="43197" y="997"/>
                    <a:pt x="43468" y="363"/>
                  </a:cubicBezTo>
                  <a:cubicBezTo>
                    <a:pt x="43287" y="182"/>
                    <a:pt x="43016" y="91"/>
                    <a:pt x="4274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9" name="Google Shape;25439;p32"/>
            <p:cNvSpPr/>
            <p:nvPr/>
          </p:nvSpPr>
          <p:spPr>
            <a:xfrm>
              <a:off x="3876750" y="3031800"/>
              <a:ext cx="1070875" cy="865475"/>
            </a:xfrm>
            <a:custGeom>
              <a:avLst/>
              <a:gdLst/>
              <a:ahLst/>
              <a:cxnLst/>
              <a:rect l="l" t="t" r="r" b="b"/>
              <a:pathLst>
                <a:path w="42835" h="34619" extrusionOk="0">
                  <a:moveTo>
                    <a:pt x="40299" y="1"/>
                  </a:moveTo>
                  <a:cubicBezTo>
                    <a:pt x="40118" y="1"/>
                    <a:pt x="39937" y="91"/>
                    <a:pt x="39756" y="91"/>
                  </a:cubicBezTo>
                  <a:cubicBezTo>
                    <a:pt x="39756" y="273"/>
                    <a:pt x="39756" y="363"/>
                    <a:pt x="39665" y="544"/>
                  </a:cubicBezTo>
                  <a:cubicBezTo>
                    <a:pt x="39031" y="907"/>
                    <a:pt x="38488" y="1450"/>
                    <a:pt x="38035" y="2174"/>
                  </a:cubicBezTo>
                  <a:cubicBezTo>
                    <a:pt x="37944" y="2355"/>
                    <a:pt x="37763" y="2537"/>
                    <a:pt x="37582" y="2718"/>
                  </a:cubicBezTo>
                  <a:cubicBezTo>
                    <a:pt x="36224" y="4348"/>
                    <a:pt x="34594" y="5615"/>
                    <a:pt x="32692" y="6521"/>
                  </a:cubicBezTo>
                  <a:cubicBezTo>
                    <a:pt x="32330" y="7155"/>
                    <a:pt x="31787" y="7608"/>
                    <a:pt x="31062" y="7879"/>
                  </a:cubicBezTo>
                  <a:cubicBezTo>
                    <a:pt x="28617" y="9057"/>
                    <a:pt x="26353" y="10415"/>
                    <a:pt x="24270" y="12045"/>
                  </a:cubicBezTo>
                  <a:cubicBezTo>
                    <a:pt x="23455" y="12588"/>
                    <a:pt x="23003" y="13585"/>
                    <a:pt x="21825" y="13675"/>
                  </a:cubicBezTo>
                  <a:cubicBezTo>
                    <a:pt x="21191" y="13856"/>
                    <a:pt x="20648" y="14218"/>
                    <a:pt x="20195" y="14671"/>
                  </a:cubicBezTo>
                  <a:cubicBezTo>
                    <a:pt x="18203" y="16573"/>
                    <a:pt x="15848" y="18112"/>
                    <a:pt x="13222" y="19109"/>
                  </a:cubicBezTo>
                  <a:cubicBezTo>
                    <a:pt x="11592" y="20286"/>
                    <a:pt x="9781" y="21282"/>
                    <a:pt x="7970" y="22097"/>
                  </a:cubicBezTo>
                  <a:cubicBezTo>
                    <a:pt x="5253" y="23274"/>
                    <a:pt x="2627" y="24361"/>
                    <a:pt x="1" y="25538"/>
                  </a:cubicBezTo>
                  <a:lnTo>
                    <a:pt x="1" y="33145"/>
                  </a:lnTo>
                  <a:cubicBezTo>
                    <a:pt x="152" y="34357"/>
                    <a:pt x="875" y="34619"/>
                    <a:pt x="1743" y="34619"/>
                  </a:cubicBezTo>
                  <a:cubicBezTo>
                    <a:pt x="1912" y="34619"/>
                    <a:pt x="2087" y="34609"/>
                    <a:pt x="2265" y="34594"/>
                  </a:cubicBezTo>
                  <a:cubicBezTo>
                    <a:pt x="4619" y="34413"/>
                    <a:pt x="7064" y="34051"/>
                    <a:pt x="9328" y="33326"/>
                  </a:cubicBezTo>
                  <a:lnTo>
                    <a:pt x="10053" y="32964"/>
                  </a:lnTo>
                  <a:cubicBezTo>
                    <a:pt x="10596" y="32783"/>
                    <a:pt x="11230" y="32602"/>
                    <a:pt x="11773" y="32511"/>
                  </a:cubicBezTo>
                  <a:cubicBezTo>
                    <a:pt x="13313" y="31787"/>
                    <a:pt x="14852" y="31334"/>
                    <a:pt x="16392" y="31062"/>
                  </a:cubicBezTo>
                  <a:cubicBezTo>
                    <a:pt x="16845" y="31062"/>
                    <a:pt x="17207" y="30972"/>
                    <a:pt x="17569" y="30790"/>
                  </a:cubicBezTo>
                  <a:cubicBezTo>
                    <a:pt x="21101" y="29523"/>
                    <a:pt x="24270" y="27621"/>
                    <a:pt x="27711" y="26444"/>
                  </a:cubicBezTo>
                  <a:cubicBezTo>
                    <a:pt x="32420" y="23636"/>
                    <a:pt x="37401" y="21463"/>
                    <a:pt x="41929" y="18384"/>
                  </a:cubicBezTo>
                  <a:cubicBezTo>
                    <a:pt x="42201" y="18112"/>
                    <a:pt x="42382" y="17750"/>
                    <a:pt x="42472" y="17388"/>
                  </a:cubicBezTo>
                  <a:cubicBezTo>
                    <a:pt x="42563" y="16573"/>
                    <a:pt x="41567" y="15939"/>
                    <a:pt x="42472" y="15124"/>
                  </a:cubicBezTo>
                  <a:cubicBezTo>
                    <a:pt x="42835" y="14762"/>
                    <a:pt x="41929" y="14581"/>
                    <a:pt x="41929" y="14128"/>
                  </a:cubicBezTo>
                  <a:cubicBezTo>
                    <a:pt x="41748" y="12407"/>
                    <a:pt x="41114" y="10868"/>
                    <a:pt x="41295" y="9147"/>
                  </a:cubicBezTo>
                  <a:cubicBezTo>
                    <a:pt x="41567" y="7608"/>
                    <a:pt x="41295" y="6068"/>
                    <a:pt x="40752" y="4710"/>
                  </a:cubicBezTo>
                  <a:cubicBezTo>
                    <a:pt x="40208" y="3170"/>
                    <a:pt x="40027" y="1540"/>
                    <a:pt x="40299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0" name="Google Shape;25440;p32"/>
            <p:cNvSpPr/>
            <p:nvPr/>
          </p:nvSpPr>
          <p:spPr>
            <a:xfrm>
              <a:off x="2405200" y="3147375"/>
              <a:ext cx="1376500" cy="821725"/>
            </a:xfrm>
            <a:custGeom>
              <a:avLst/>
              <a:gdLst/>
              <a:ahLst/>
              <a:cxnLst/>
              <a:rect l="l" t="t" r="r" b="b"/>
              <a:pathLst>
                <a:path w="55060" h="32869" extrusionOk="0">
                  <a:moveTo>
                    <a:pt x="48192" y="21817"/>
                  </a:moveTo>
                  <a:cubicBezTo>
                    <a:pt x="47799" y="22020"/>
                    <a:pt x="47503" y="22409"/>
                    <a:pt x="47453" y="22907"/>
                  </a:cubicBezTo>
                  <a:cubicBezTo>
                    <a:pt x="47414" y="23217"/>
                    <a:pt x="47243" y="23311"/>
                    <a:pt x="47032" y="23311"/>
                  </a:cubicBezTo>
                  <a:cubicBezTo>
                    <a:pt x="46749" y="23311"/>
                    <a:pt x="46393" y="23140"/>
                    <a:pt x="46185" y="23089"/>
                  </a:cubicBezTo>
                  <a:cubicBezTo>
                    <a:pt x="45823" y="22998"/>
                    <a:pt x="46547" y="22817"/>
                    <a:pt x="46457" y="22455"/>
                  </a:cubicBezTo>
                  <a:cubicBezTo>
                    <a:pt x="46257" y="21975"/>
                    <a:pt x="46304" y="21848"/>
                    <a:pt x="46442" y="21848"/>
                  </a:cubicBezTo>
                  <a:cubicBezTo>
                    <a:pt x="46598" y="21848"/>
                    <a:pt x="46869" y="22010"/>
                    <a:pt x="47034" y="22010"/>
                  </a:cubicBezTo>
                  <a:cubicBezTo>
                    <a:pt x="47055" y="22010"/>
                    <a:pt x="47074" y="22007"/>
                    <a:pt x="47090" y="22002"/>
                  </a:cubicBezTo>
                  <a:cubicBezTo>
                    <a:pt x="47413" y="21840"/>
                    <a:pt x="47826" y="21859"/>
                    <a:pt x="48192" y="21817"/>
                  </a:cubicBezTo>
                  <a:close/>
                  <a:moveTo>
                    <a:pt x="6452" y="0"/>
                  </a:moveTo>
                  <a:cubicBezTo>
                    <a:pt x="6044" y="0"/>
                    <a:pt x="5749" y="374"/>
                    <a:pt x="5525" y="992"/>
                  </a:cubicBezTo>
                  <a:cubicBezTo>
                    <a:pt x="5434" y="1355"/>
                    <a:pt x="5434" y="1808"/>
                    <a:pt x="5253" y="2260"/>
                  </a:cubicBezTo>
                  <a:cubicBezTo>
                    <a:pt x="5132" y="2502"/>
                    <a:pt x="4891" y="2784"/>
                    <a:pt x="4663" y="2784"/>
                  </a:cubicBezTo>
                  <a:cubicBezTo>
                    <a:pt x="4549" y="2784"/>
                    <a:pt x="4438" y="2713"/>
                    <a:pt x="4347" y="2532"/>
                  </a:cubicBezTo>
                  <a:cubicBezTo>
                    <a:pt x="4073" y="2044"/>
                    <a:pt x="3819" y="1875"/>
                    <a:pt x="3589" y="1875"/>
                  </a:cubicBezTo>
                  <a:cubicBezTo>
                    <a:pt x="3136" y="1875"/>
                    <a:pt x="2777" y="2533"/>
                    <a:pt x="2536" y="2713"/>
                  </a:cubicBezTo>
                  <a:cubicBezTo>
                    <a:pt x="1631" y="3166"/>
                    <a:pt x="2446" y="3709"/>
                    <a:pt x="2717" y="4253"/>
                  </a:cubicBezTo>
                  <a:cubicBezTo>
                    <a:pt x="2989" y="4705"/>
                    <a:pt x="3442" y="5068"/>
                    <a:pt x="3985" y="5068"/>
                  </a:cubicBezTo>
                  <a:cubicBezTo>
                    <a:pt x="4257" y="5339"/>
                    <a:pt x="4710" y="5701"/>
                    <a:pt x="4619" y="5883"/>
                  </a:cubicBezTo>
                  <a:cubicBezTo>
                    <a:pt x="3985" y="8147"/>
                    <a:pt x="4438" y="10592"/>
                    <a:pt x="3714" y="12856"/>
                  </a:cubicBezTo>
                  <a:cubicBezTo>
                    <a:pt x="2446" y="12856"/>
                    <a:pt x="1631" y="12403"/>
                    <a:pt x="1812" y="11044"/>
                  </a:cubicBezTo>
                  <a:lnTo>
                    <a:pt x="1812" y="11044"/>
                  </a:lnTo>
                  <a:cubicBezTo>
                    <a:pt x="1450" y="11316"/>
                    <a:pt x="1087" y="11588"/>
                    <a:pt x="816" y="11859"/>
                  </a:cubicBezTo>
                  <a:cubicBezTo>
                    <a:pt x="182" y="12312"/>
                    <a:pt x="1" y="13127"/>
                    <a:pt x="363" y="13852"/>
                  </a:cubicBezTo>
                  <a:cubicBezTo>
                    <a:pt x="561" y="14168"/>
                    <a:pt x="776" y="14277"/>
                    <a:pt x="1008" y="14277"/>
                  </a:cubicBezTo>
                  <a:cubicBezTo>
                    <a:pt x="1307" y="14277"/>
                    <a:pt x="1636" y="14095"/>
                    <a:pt x="1993" y="13942"/>
                  </a:cubicBezTo>
                  <a:cubicBezTo>
                    <a:pt x="2184" y="13894"/>
                    <a:pt x="2369" y="13866"/>
                    <a:pt x="2537" y="13866"/>
                  </a:cubicBezTo>
                  <a:cubicBezTo>
                    <a:pt x="3008" y="13866"/>
                    <a:pt x="3351" y="14091"/>
                    <a:pt x="3351" y="14757"/>
                  </a:cubicBezTo>
                  <a:cubicBezTo>
                    <a:pt x="3623" y="16116"/>
                    <a:pt x="3532" y="17565"/>
                    <a:pt x="3261" y="18923"/>
                  </a:cubicBezTo>
                  <a:cubicBezTo>
                    <a:pt x="3080" y="19647"/>
                    <a:pt x="2697" y="20050"/>
                    <a:pt x="2167" y="20050"/>
                  </a:cubicBezTo>
                  <a:cubicBezTo>
                    <a:pt x="1902" y="20050"/>
                    <a:pt x="1601" y="19949"/>
                    <a:pt x="1268" y="19738"/>
                  </a:cubicBezTo>
                  <a:lnTo>
                    <a:pt x="1268" y="19738"/>
                  </a:lnTo>
                  <a:cubicBezTo>
                    <a:pt x="453" y="21096"/>
                    <a:pt x="2536" y="21368"/>
                    <a:pt x="2446" y="22455"/>
                  </a:cubicBezTo>
                  <a:cubicBezTo>
                    <a:pt x="2717" y="23179"/>
                    <a:pt x="3714" y="22907"/>
                    <a:pt x="4076" y="23632"/>
                  </a:cubicBezTo>
                  <a:cubicBezTo>
                    <a:pt x="4800" y="24809"/>
                    <a:pt x="6159" y="24990"/>
                    <a:pt x="7336" y="25352"/>
                  </a:cubicBezTo>
                  <a:cubicBezTo>
                    <a:pt x="16573" y="28431"/>
                    <a:pt x="26262" y="30152"/>
                    <a:pt x="35861" y="32416"/>
                  </a:cubicBezTo>
                  <a:cubicBezTo>
                    <a:pt x="36858" y="32416"/>
                    <a:pt x="37763" y="32506"/>
                    <a:pt x="38759" y="32778"/>
                  </a:cubicBezTo>
                  <a:cubicBezTo>
                    <a:pt x="39031" y="32869"/>
                    <a:pt x="39303" y="32869"/>
                    <a:pt x="39574" y="32869"/>
                  </a:cubicBezTo>
                  <a:cubicBezTo>
                    <a:pt x="44012" y="32416"/>
                    <a:pt x="48539" y="32869"/>
                    <a:pt x="52796" y="30967"/>
                  </a:cubicBezTo>
                  <a:cubicBezTo>
                    <a:pt x="53067" y="30876"/>
                    <a:pt x="53248" y="30786"/>
                    <a:pt x="53520" y="30605"/>
                  </a:cubicBezTo>
                  <a:lnTo>
                    <a:pt x="53882" y="30424"/>
                  </a:lnTo>
                  <a:cubicBezTo>
                    <a:pt x="54335" y="30061"/>
                    <a:pt x="55060" y="29428"/>
                    <a:pt x="54335" y="28884"/>
                  </a:cubicBezTo>
                  <a:cubicBezTo>
                    <a:pt x="52705" y="27798"/>
                    <a:pt x="52977" y="26892"/>
                    <a:pt x="53611" y="25262"/>
                  </a:cubicBezTo>
                  <a:cubicBezTo>
                    <a:pt x="53973" y="24628"/>
                    <a:pt x="55060" y="23089"/>
                    <a:pt x="54245" y="22455"/>
                  </a:cubicBezTo>
                  <a:cubicBezTo>
                    <a:pt x="53565" y="21957"/>
                    <a:pt x="52728" y="21889"/>
                    <a:pt x="51856" y="21889"/>
                  </a:cubicBezTo>
                  <a:cubicBezTo>
                    <a:pt x="51529" y="21889"/>
                    <a:pt x="51198" y="21898"/>
                    <a:pt x="50868" y="21898"/>
                  </a:cubicBezTo>
                  <a:cubicBezTo>
                    <a:pt x="50318" y="21898"/>
                    <a:pt x="49773" y="21872"/>
                    <a:pt x="49264" y="21730"/>
                  </a:cubicBezTo>
                  <a:cubicBezTo>
                    <a:pt x="49121" y="21683"/>
                    <a:pt x="48976" y="21660"/>
                    <a:pt x="48832" y="21660"/>
                  </a:cubicBezTo>
                  <a:cubicBezTo>
                    <a:pt x="48792" y="21660"/>
                    <a:pt x="48752" y="21662"/>
                    <a:pt x="48712" y="21665"/>
                  </a:cubicBezTo>
                  <a:lnTo>
                    <a:pt x="48712" y="21665"/>
                  </a:lnTo>
                  <a:cubicBezTo>
                    <a:pt x="48913" y="21542"/>
                    <a:pt x="49054" y="21321"/>
                    <a:pt x="49083" y="20915"/>
                  </a:cubicBezTo>
                  <a:cubicBezTo>
                    <a:pt x="44102" y="18561"/>
                    <a:pt x="38940" y="16568"/>
                    <a:pt x="34050" y="14033"/>
                  </a:cubicBezTo>
                  <a:cubicBezTo>
                    <a:pt x="31152" y="12584"/>
                    <a:pt x="28526" y="10682"/>
                    <a:pt x="26081" y="8509"/>
                  </a:cubicBezTo>
                  <a:cubicBezTo>
                    <a:pt x="25337" y="10064"/>
                    <a:pt x="24997" y="10559"/>
                    <a:pt x="23930" y="10559"/>
                  </a:cubicBezTo>
                  <a:cubicBezTo>
                    <a:pt x="23568" y="10559"/>
                    <a:pt x="23123" y="10502"/>
                    <a:pt x="22549" y="10410"/>
                  </a:cubicBezTo>
                  <a:cubicBezTo>
                    <a:pt x="20557" y="10320"/>
                    <a:pt x="18746" y="9414"/>
                    <a:pt x="17478" y="7875"/>
                  </a:cubicBezTo>
                  <a:cubicBezTo>
                    <a:pt x="17116" y="7694"/>
                    <a:pt x="16663" y="7513"/>
                    <a:pt x="16301" y="7241"/>
                  </a:cubicBezTo>
                  <a:cubicBezTo>
                    <a:pt x="13494" y="5339"/>
                    <a:pt x="10868" y="3075"/>
                    <a:pt x="8332" y="721"/>
                  </a:cubicBezTo>
                  <a:cubicBezTo>
                    <a:pt x="7970" y="630"/>
                    <a:pt x="7517" y="630"/>
                    <a:pt x="7336" y="449"/>
                  </a:cubicBezTo>
                  <a:cubicBezTo>
                    <a:pt x="6992" y="140"/>
                    <a:pt x="6701" y="0"/>
                    <a:pt x="645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1" name="Google Shape;25441;p32"/>
            <p:cNvSpPr/>
            <p:nvPr/>
          </p:nvSpPr>
          <p:spPr>
            <a:xfrm>
              <a:off x="2368975" y="3780125"/>
              <a:ext cx="1417250" cy="574500"/>
            </a:xfrm>
            <a:custGeom>
              <a:avLst/>
              <a:gdLst/>
              <a:ahLst/>
              <a:cxnLst/>
              <a:rect l="l" t="t" r="r" b="b"/>
              <a:pathLst>
                <a:path w="56690" h="22980" extrusionOk="0">
                  <a:moveTo>
                    <a:pt x="6276" y="0"/>
                  </a:moveTo>
                  <a:cubicBezTo>
                    <a:pt x="5812" y="0"/>
                    <a:pt x="5351" y="141"/>
                    <a:pt x="4981" y="405"/>
                  </a:cubicBezTo>
                  <a:cubicBezTo>
                    <a:pt x="4438" y="586"/>
                    <a:pt x="3895" y="857"/>
                    <a:pt x="4166" y="1491"/>
                  </a:cubicBezTo>
                  <a:cubicBezTo>
                    <a:pt x="4619" y="2669"/>
                    <a:pt x="3804" y="3484"/>
                    <a:pt x="3532" y="4299"/>
                  </a:cubicBezTo>
                  <a:cubicBezTo>
                    <a:pt x="3777" y="4543"/>
                    <a:pt x="4013" y="4617"/>
                    <a:pt x="4244" y="4617"/>
                  </a:cubicBezTo>
                  <a:cubicBezTo>
                    <a:pt x="4590" y="4617"/>
                    <a:pt x="4923" y="4451"/>
                    <a:pt x="5252" y="4451"/>
                  </a:cubicBezTo>
                  <a:cubicBezTo>
                    <a:pt x="5434" y="4451"/>
                    <a:pt x="5615" y="4502"/>
                    <a:pt x="5796" y="4661"/>
                  </a:cubicBezTo>
                  <a:cubicBezTo>
                    <a:pt x="5344" y="5295"/>
                    <a:pt x="4981" y="6019"/>
                    <a:pt x="4529" y="6653"/>
                  </a:cubicBezTo>
                  <a:cubicBezTo>
                    <a:pt x="4438" y="6744"/>
                    <a:pt x="4257" y="6834"/>
                    <a:pt x="4076" y="6834"/>
                  </a:cubicBezTo>
                  <a:cubicBezTo>
                    <a:pt x="4037" y="6838"/>
                    <a:pt x="3999" y="6840"/>
                    <a:pt x="3963" y="6840"/>
                  </a:cubicBezTo>
                  <a:cubicBezTo>
                    <a:pt x="3161" y="6840"/>
                    <a:pt x="3052" y="5917"/>
                    <a:pt x="2446" y="5657"/>
                  </a:cubicBezTo>
                  <a:cubicBezTo>
                    <a:pt x="2411" y="5640"/>
                    <a:pt x="2370" y="5632"/>
                    <a:pt x="2324" y="5632"/>
                  </a:cubicBezTo>
                  <a:cubicBezTo>
                    <a:pt x="2130" y="5632"/>
                    <a:pt x="1851" y="5765"/>
                    <a:pt x="1631" y="5838"/>
                  </a:cubicBezTo>
                  <a:cubicBezTo>
                    <a:pt x="1559" y="5479"/>
                    <a:pt x="1487" y="5006"/>
                    <a:pt x="1190" y="5006"/>
                  </a:cubicBezTo>
                  <a:cubicBezTo>
                    <a:pt x="1112" y="5006"/>
                    <a:pt x="1019" y="5039"/>
                    <a:pt x="906" y="5114"/>
                  </a:cubicBezTo>
                  <a:cubicBezTo>
                    <a:pt x="363" y="5385"/>
                    <a:pt x="1" y="6019"/>
                    <a:pt x="635" y="6653"/>
                  </a:cubicBezTo>
                  <a:cubicBezTo>
                    <a:pt x="1359" y="7287"/>
                    <a:pt x="2536" y="7378"/>
                    <a:pt x="2899" y="8464"/>
                  </a:cubicBezTo>
                  <a:cubicBezTo>
                    <a:pt x="2921" y="8553"/>
                    <a:pt x="2948" y="8587"/>
                    <a:pt x="2980" y="8587"/>
                  </a:cubicBezTo>
                  <a:cubicBezTo>
                    <a:pt x="3078" y="8587"/>
                    <a:pt x="3215" y="8261"/>
                    <a:pt x="3351" y="8193"/>
                  </a:cubicBezTo>
                  <a:cubicBezTo>
                    <a:pt x="3617" y="8027"/>
                    <a:pt x="3785" y="7922"/>
                    <a:pt x="3905" y="7922"/>
                  </a:cubicBezTo>
                  <a:cubicBezTo>
                    <a:pt x="4112" y="7922"/>
                    <a:pt x="4175" y="8237"/>
                    <a:pt x="4348" y="9098"/>
                  </a:cubicBezTo>
                  <a:cubicBezTo>
                    <a:pt x="4619" y="9279"/>
                    <a:pt x="4710" y="9460"/>
                    <a:pt x="4891" y="9642"/>
                  </a:cubicBezTo>
                  <a:lnTo>
                    <a:pt x="4891" y="11272"/>
                  </a:lnTo>
                  <a:cubicBezTo>
                    <a:pt x="5796" y="13898"/>
                    <a:pt x="5796" y="13898"/>
                    <a:pt x="3170" y="14803"/>
                  </a:cubicBezTo>
                  <a:cubicBezTo>
                    <a:pt x="2717" y="14894"/>
                    <a:pt x="2355" y="15437"/>
                    <a:pt x="1993" y="16162"/>
                  </a:cubicBezTo>
                  <a:cubicBezTo>
                    <a:pt x="2171" y="16098"/>
                    <a:pt x="2343" y="16072"/>
                    <a:pt x="2511" y="16072"/>
                  </a:cubicBezTo>
                  <a:cubicBezTo>
                    <a:pt x="3297" y="16072"/>
                    <a:pt x="3999" y="16640"/>
                    <a:pt x="4768" y="16640"/>
                  </a:cubicBezTo>
                  <a:cubicBezTo>
                    <a:pt x="5012" y="16640"/>
                    <a:pt x="5263" y="16583"/>
                    <a:pt x="5525" y="16433"/>
                  </a:cubicBezTo>
                  <a:cubicBezTo>
                    <a:pt x="5586" y="16388"/>
                    <a:pt x="5652" y="16368"/>
                    <a:pt x="5720" y="16368"/>
                  </a:cubicBezTo>
                  <a:cubicBezTo>
                    <a:pt x="6055" y="16368"/>
                    <a:pt x="6430" y="16857"/>
                    <a:pt x="6430" y="17158"/>
                  </a:cubicBezTo>
                  <a:cubicBezTo>
                    <a:pt x="6611" y="18969"/>
                    <a:pt x="7426" y="20690"/>
                    <a:pt x="8694" y="21957"/>
                  </a:cubicBezTo>
                  <a:lnTo>
                    <a:pt x="6974" y="22138"/>
                  </a:lnTo>
                  <a:cubicBezTo>
                    <a:pt x="7449" y="22693"/>
                    <a:pt x="8202" y="22970"/>
                    <a:pt x="8929" y="22970"/>
                  </a:cubicBezTo>
                  <a:cubicBezTo>
                    <a:pt x="9032" y="22970"/>
                    <a:pt x="9136" y="22965"/>
                    <a:pt x="9238" y="22953"/>
                  </a:cubicBezTo>
                  <a:cubicBezTo>
                    <a:pt x="9601" y="22934"/>
                    <a:pt x="9969" y="22927"/>
                    <a:pt x="10339" y="22927"/>
                  </a:cubicBezTo>
                  <a:cubicBezTo>
                    <a:pt x="11350" y="22927"/>
                    <a:pt x="12378" y="22980"/>
                    <a:pt x="13389" y="22980"/>
                  </a:cubicBezTo>
                  <a:cubicBezTo>
                    <a:pt x="13759" y="22980"/>
                    <a:pt x="14126" y="22973"/>
                    <a:pt x="14490" y="22953"/>
                  </a:cubicBezTo>
                  <a:cubicBezTo>
                    <a:pt x="19471" y="22772"/>
                    <a:pt x="24451" y="21414"/>
                    <a:pt x="28798" y="18969"/>
                  </a:cubicBezTo>
                  <a:cubicBezTo>
                    <a:pt x="29029" y="18661"/>
                    <a:pt x="29341" y="18615"/>
                    <a:pt x="29673" y="18615"/>
                  </a:cubicBezTo>
                  <a:cubicBezTo>
                    <a:pt x="29816" y="18615"/>
                    <a:pt x="29962" y="18623"/>
                    <a:pt x="30107" y="18623"/>
                  </a:cubicBezTo>
                  <a:cubicBezTo>
                    <a:pt x="30418" y="18623"/>
                    <a:pt x="30722" y="18584"/>
                    <a:pt x="30971" y="18335"/>
                  </a:cubicBezTo>
                  <a:cubicBezTo>
                    <a:pt x="31243" y="18063"/>
                    <a:pt x="31786" y="18154"/>
                    <a:pt x="32149" y="17882"/>
                  </a:cubicBezTo>
                  <a:lnTo>
                    <a:pt x="32601" y="17882"/>
                  </a:lnTo>
                  <a:cubicBezTo>
                    <a:pt x="33598" y="16705"/>
                    <a:pt x="35228" y="17339"/>
                    <a:pt x="36405" y="16796"/>
                  </a:cubicBezTo>
                  <a:lnTo>
                    <a:pt x="45642" y="15166"/>
                  </a:lnTo>
                  <a:cubicBezTo>
                    <a:pt x="48992" y="13626"/>
                    <a:pt x="52524" y="13898"/>
                    <a:pt x="55965" y="13536"/>
                  </a:cubicBezTo>
                  <a:lnTo>
                    <a:pt x="55875" y="13445"/>
                  </a:lnTo>
                  <a:lnTo>
                    <a:pt x="55875" y="13445"/>
                  </a:lnTo>
                  <a:cubicBezTo>
                    <a:pt x="55920" y="13490"/>
                    <a:pt x="55988" y="13513"/>
                    <a:pt x="56067" y="13513"/>
                  </a:cubicBezTo>
                  <a:cubicBezTo>
                    <a:pt x="56146" y="13513"/>
                    <a:pt x="56237" y="13490"/>
                    <a:pt x="56327" y="13445"/>
                  </a:cubicBezTo>
                  <a:cubicBezTo>
                    <a:pt x="55603" y="12087"/>
                    <a:pt x="56237" y="10728"/>
                    <a:pt x="56509" y="9460"/>
                  </a:cubicBezTo>
                  <a:cubicBezTo>
                    <a:pt x="56690" y="8645"/>
                    <a:pt x="56599" y="7830"/>
                    <a:pt x="56237" y="7106"/>
                  </a:cubicBezTo>
                  <a:cubicBezTo>
                    <a:pt x="55872" y="6417"/>
                    <a:pt x="55562" y="6109"/>
                    <a:pt x="55297" y="6109"/>
                  </a:cubicBezTo>
                  <a:cubicBezTo>
                    <a:pt x="54972" y="6109"/>
                    <a:pt x="54716" y="6577"/>
                    <a:pt x="54516" y="7378"/>
                  </a:cubicBezTo>
                  <a:cubicBezTo>
                    <a:pt x="54387" y="7765"/>
                    <a:pt x="54074" y="8106"/>
                    <a:pt x="53741" y="8106"/>
                  </a:cubicBezTo>
                  <a:cubicBezTo>
                    <a:pt x="53606" y="8106"/>
                    <a:pt x="53469" y="8051"/>
                    <a:pt x="53339" y="7921"/>
                  </a:cubicBezTo>
                  <a:cubicBezTo>
                    <a:pt x="52560" y="7288"/>
                    <a:pt x="51728" y="7126"/>
                    <a:pt x="50872" y="7126"/>
                  </a:cubicBezTo>
                  <a:cubicBezTo>
                    <a:pt x="50136" y="7126"/>
                    <a:pt x="49383" y="7245"/>
                    <a:pt x="48630" y="7287"/>
                  </a:cubicBezTo>
                  <a:cubicBezTo>
                    <a:pt x="46253" y="7287"/>
                    <a:pt x="43876" y="7772"/>
                    <a:pt x="41499" y="7772"/>
                  </a:cubicBezTo>
                  <a:cubicBezTo>
                    <a:pt x="41159" y="7772"/>
                    <a:pt x="40819" y="7762"/>
                    <a:pt x="40480" y="7740"/>
                  </a:cubicBezTo>
                  <a:lnTo>
                    <a:pt x="39755" y="7740"/>
                  </a:lnTo>
                  <a:cubicBezTo>
                    <a:pt x="39623" y="7766"/>
                    <a:pt x="39490" y="7777"/>
                    <a:pt x="39358" y="7777"/>
                  </a:cubicBezTo>
                  <a:cubicBezTo>
                    <a:pt x="39037" y="7777"/>
                    <a:pt x="38717" y="7713"/>
                    <a:pt x="38397" y="7649"/>
                  </a:cubicBezTo>
                  <a:lnTo>
                    <a:pt x="38035" y="7559"/>
                  </a:lnTo>
                  <a:lnTo>
                    <a:pt x="37673" y="7468"/>
                  </a:lnTo>
                  <a:cubicBezTo>
                    <a:pt x="37491" y="7378"/>
                    <a:pt x="37220" y="7378"/>
                    <a:pt x="36948" y="7378"/>
                  </a:cubicBezTo>
                  <a:cubicBezTo>
                    <a:pt x="36224" y="7287"/>
                    <a:pt x="35499" y="7106"/>
                    <a:pt x="34684" y="6925"/>
                  </a:cubicBezTo>
                  <a:cubicBezTo>
                    <a:pt x="25538" y="4751"/>
                    <a:pt x="16301" y="3121"/>
                    <a:pt x="7245" y="224"/>
                  </a:cubicBezTo>
                  <a:cubicBezTo>
                    <a:pt x="6943" y="72"/>
                    <a:pt x="6609" y="0"/>
                    <a:pt x="6276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2" name="Google Shape;25442;p32"/>
            <p:cNvSpPr/>
            <p:nvPr/>
          </p:nvSpPr>
          <p:spPr>
            <a:xfrm>
              <a:off x="3091175" y="4240750"/>
              <a:ext cx="54350" cy="15875"/>
            </a:xfrm>
            <a:custGeom>
              <a:avLst/>
              <a:gdLst/>
              <a:ahLst/>
              <a:cxnLst/>
              <a:rect l="l" t="t" r="r" b="b"/>
              <a:pathLst>
                <a:path w="2174" h="635" extrusionOk="0">
                  <a:moveTo>
                    <a:pt x="2174" y="1"/>
                  </a:moveTo>
                  <a:lnTo>
                    <a:pt x="2174" y="1"/>
                  </a:lnTo>
                  <a:cubicBezTo>
                    <a:pt x="2065" y="13"/>
                    <a:pt x="1953" y="17"/>
                    <a:pt x="1842" y="17"/>
                  </a:cubicBezTo>
                  <a:cubicBezTo>
                    <a:pt x="1628" y="17"/>
                    <a:pt x="1413" y="2"/>
                    <a:pt x="1206" y="2"/>
                  </a:cubicBezTo>
                  <a:cubicBezTo>
                    <a:pt x="718" y="2"/>
                    <a:pt x="276" y="84"/>
                    <a:pt x="1" y="635"/>
                  </a:cubicBezTo>
                  <a:lnTo>
                    <a:pt x="2083" y="544"/>
                  </a:lnTo>
                  <a:cubicBezTo>
                    <a:pt x="2083" y="363"/>
                    <a:pt x="2083" y="182"/>
                    <a:pt x="217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3" name="Google Shape;25443;p32"/>
            <p:cNvSpPr/>
            <p:nvPr/>
          </p:nvSpPr>
          <p:spPr>
            <a:xfrm>
              <a:off x="2479925" y="3737600"/>
              <a:ext cx="916900" cy="250175"/>
            </a:xfrm>
            <a:custGeom>
              <a:avLst/>
              <a:gdLst/>
              <a:ahLst/>
              <a:cxnLst/>
              <a:rect l="l" t="t" r="r" b="b"/>
              <a:pathLst>
                <a:path w="36676" h="10007" extrusionOk="0">
                  <a:moveTo>
                    <a:pt x="862" y="0"/>
                  </a:moveTo>
                  <a:cubicBezTo>
                    <a:pt x="491" y="0"/>
                    <a:pt x="151" y="189"/>
                    <a:pt x="0" y="566"/>
                  </a:cubicBezTo>
                  <a:cubicBezTo>
                    <a:pt x="362" y="747"/>
                    <a:pt x="543" y="1200"/>
                    <a:pt x="543" y="1653"/>
                  </a:cubicBezTo>
                  <a:cubicBezTo>
                    <a:pt x="543" y="1834"/>
                    <a:pt x="543" y="2015"/>
                    <a:pt x="634" y="2106"/>
                  </a:cubicBezTo>
                  <a:cubicBezTo>
                    <a:pt x="1087" y="2196"/>
                    <a:pt x="1540" y="2196"/>
                    <a:pt x="1902" y="2377"/>
                  </a:cubicBezTo>
                  <a:cubicBezTo>
                    <a:pt x="7335" y="4189"/>
                    <a:pt x="12950" y="5728"/>
                    <a:pt x="18564" y="6815"/>
                  </a:cubicBezTo>
                  <a:cubicBezTo>
                    <a:pt x="22639" y="7630"/>
                    <a:pt x="26714" y="8807"/>
                    <a:pt x="30880" y="9260"/>
                  </a:cubicBezTo>
                  <a:cubicBezTo>
                    <a:pt x="31109" y="9456"/>
                    <a:pt x="31374" y="9499"/>
                    <a:pt x="31652" y="9499"/>
                  </a:cubicBezTo>
                  <a:cubicBezTo>
                    <a:pt x="31866" y="9499"/>
                    <a:pt x="32088" y="9474"/>
                    <a:pt x="32309" y="9474"/>
                  </a:cubicBezTo>
                  <a:cubicBezTo>
                    <a:pt x="32597" y="9474"/>
                    <a:pt x="32882" y="9516"/>
                    <a:pt x="33144" y="9713"/>
                  </a:cubicBezTo>
                  <a:lnTo>
                    <a:pt x="33597" y="9713"/>
                  </a:lnTo>
                  <a:cubicBezTo>
                    <a:pt x="33672" y="9675"/>
                    <a:pt x="33747" y="9653"/>
                    <a:pt x="33822" y="9653"/>
                  </a:cubicBezTo>
                  <a:cubicBezTo>
                    <a:pt x="33928" y="9653"/>
                    <a:pt x="34034" y="9697"/>
                    <a:pt x="34140" y="9803"/>
                  </a:cubicBezTo>
                  <a:cubicBezTo>
                    <a:pt x="34276" y="9939"/>
                    <a:pt x="34480" y="10007"/>
                    <a:pt x="34684" y="10007"/>
                  </a:cubicBezTo>
                  <a:cubicBezTo>
                    <a:pt x="34887" y="10007"/>
                    <a:pt x="35091" y="9939"/>
                    <a:pt x="35227" y="9803"/>
                  </a:cubicBezTo>
                  <a:cubicBezTo>
                    <a:pt x="35589" y="9350"/>
                    <a:pt x="36676" y="9622"/>
                    <a:pt x="36404" y="8626"/>
                  </a:cubicBezTo>
                  <a:lnTo>
                    <a:pt x="35861" y="8626"/>
                  </a:lnTo>
                  <a:cubicBezTo>
                    <a:pt x="35599" y="8451"/>
                    <a:pt x="35310" y="8408"/>
                    <a:pt x="35010" y="8408"/>
                  </a:cubicBezTo>
                  <a:cubicBezTo>
                    <a:pt x="34708" y="8408"/>
                    <a:pt x="34396" y="8452"/>
                    <a:pt x="34092" y="8452"/>
                  </a:cubicBezTo>
                  <a:cubicBezTo>
                    <a:pt x="33758" y="8452"/>
                    <a:pt x="33434" y="8398"/>
                    <a:pt x="33144" y="8173"/>
                  </a:cubicBezTo>
                  <a:cubicBezTo>
                    <a:pt x="30971" y="7811"/>
                    <a:pt x="28888" y="7267"/>
                    <a:pt x="26805" y="6815"/>
                  </a:cubicBezTo>
                  <a:cubicBezTo>
                    <a:pt x="18202" y="4641"/>
                    <a:pt x="9509" y="3011"/>
                    <a:pt x="1087" y="23"/>
                  </a:cubicBezTo>
                  <a:cubicBezTo>
                    <a:pt x="1011" y="8"/>
                    <a:pt x="936" y="0"/>
                    <a:pt x="862" y="0"/>
                  </a:cubicBezTo>
                  <a:close/>
                </a:path>
              </a:pathLst>
            </a:custGeom>
            <a:solidFill>
              <a:srgbClr val="ED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4" name="Google Shape;25444;p32"/>
            <p:cNvSpPr/>
            <p:nvPr/>
          </p:nvSpPr>
          <p:spPr>
            <a:xfrm>
              <a:off x="3867700" y="1714200"/>
              <a:ext cx="258125" cy="314400"/>
            </a:xfrm>
            <a:custGeom>
              <a:avLst/>
              <a:gdLst/>
              <a:ahLst/>
              <a:cxnLst/>
              <a:rect l="l" t="t" r="r" b="b"/>
              <a:pathLst>
                <a:path w="10325" h="12576" extrusionOk="0">
                  <a:moveTo>
                    <a:pt x="8513" y="3261"/>
                  </a:moveTo>
                  <a:lnTo>
                    <a:pt x="8513" y="3261"/>
                  </a:lnTo>
                  <a:cubicBezTo>
                    <a:pt x="8332" y="3442"/>
                    <a:pt x="8151" y="3532"/>
                    <a:pt x="7879" y="3623"/>
                  </a:cubicBezTo>
                  <a:cubicBezTo>
                    <a:pt x="8151" y="3532"/>
                    <a:pt x="8332" y="3351"/>
                    <a:pt x="8513" y="3261"/>
                  </a:cubicBezTo>
                  <a:close/>
                  <a:moveTo>
                    <a:pt x="2446" y="0"/>
                  </a:moveTo>
                  <a:cubicBezTo>
                    <a:pt x="2265" y="0"/>
                    <a:pt x="2084" y="182"/>
                    <a:pt x="2084" y="272"/>
                  </a:cubicBezTo>
                  <a:lnTo>
                    <a:pt x="2084" y="544"/>
                  </a:lnTo>
                  <a:cubicBezTo>
                    <a:pt x="2084" y="1631"/>
                    <a:pt x="1812" y="2627"/>
                    <a:pt x="1359" y="3623"/>
                  </a:cubicBezTo>
                  <a:cubicBezTo>
                    <a:pt x="635" y="4981"/>
                    <a:pt x="272" y="6611"/>
                    <a:pt x="454" y="8151"/>
                  </a:cubicBezTo>
                  <a:cubicBezTo>
                    <a:pt x="635" y="8422"/>
                    <a:pt x="725" y="8694"/>
                    <a:pt x="635" y="8966"/>
                  </a:cubicBezTo>
                  <a:cubicBezTo>
                    <a:pt x="1" y="11411"/>
                    <a:pt x="2355" y="11592"/>
                    <a:pt x="3532" y="12316"/>
                  </a:cubicBezTo>
                  <a:cubicBezTo>
                    <a:pt x="3824" y="12496"/>
                    <a:pt x="4110" y="12575"/>
                    <a:pt x="4387" y="12575"/>
                  </a:cubicBezTo>
                  <a:cubicBezTo>
                    <a:pt x="5226" y="12575"/>
                    <a:pt x="5976" y="11843"/>
                    <a:pt x="6521" y="10958"/>
                  </a:cubicBezTo>
                  <a:cubicBezTo>
                    <a:pt x="6611" y="10596"/>
                    <a:pt x="7064" y="10596"/>
                    <a:pt x="7336" y="10324"/>
                  </a:cubicBezTo>
                  <a:lnTo>
                    <a:pt x="7970" y="9781"/>
                  </a:lnTo>
                  <a:cubicBezTo>
                    <a:pt x="8423" y="9509"/>
                    <a:pt x="8151" y="8875"/>
                    <a:pt x="8513" y="8603"/>
                  </a:cubicBezTo>
                  <a:lnTo>
                    <a:pt x="8513" y="7607"/>
                  </a:lnTo>
                  <a:cubicBezTo>
                    <a:pt x="8241" y="7245"/>
                    <a:pt x="7698" y="7155"/>
                    <a:pt x="7970" y="6611"/>
                  </a:cubicBezTo>
                  <a:lnTo>
                    <a:pt x="7970" y="6611"/>
                  </a:lnTo>
                  <a:cubicBezTo>
                    <a:pt x="7970" y="6879"/>
                    <a:pt x="8019" y="7197"/>
                    <a:pt x="8266" y="7197"/>
                  </a:cubicBezTo>
                  <a:cubicBezTo>
                    <a:pt x="8352" y="7197"/>
                    <a:pt x="8463" y="7158"/>
                    <a:pt x="8604" y="7064"/>
                  </a:cubicBezTo>
                  <a:lnTo>
                    <a:pt x="9056" y="7064"/>
                  </a:lnTo>
                  <a:cubicBezTo>
                    <a:pt x="9238" y="6883"/>
                    <a:pt x="9328" y="6702"/>
                    <a:pt x="9509" y="6521"/>
                  </a:cubicBezTo>
                  <a:cubicBezTo>
                    <a:pt x="9871" y="6068"/>
                    <a:pt x="10143" y="5524"/>
                    <a:pt x="10324" y="4981"/>
                  </a:cubicBezTo>
                  <a:cubicBezTo>
                    <a:pt x="10324" y="4709"/>
                    <a:pt x="10324" y="4528"/>
                    <a:pt x="10143" y="4347"/>
                  </a:cubicBezTo>
                  <a:lnTo>
                    <a:pt x="10143" y="3804"/>
                  </a:lnTo>
                  <a:lnTo>
                    <a:pt x="8513" y="3261"/>
                  </a:lnTo>
                  <a:cubicBezTo>
                    <a:pt x="8875" y="2627"/>
                    <a:pt x="9238" y="1902"/>
                    <a:pt x="9781" y="997"/>
                  </a:cubicBezTo>
                  <a:lnTo>
                    <a:pt x="9781" y="997"/>
                  </a:lnTo>
                  <a:cubicBezTo>
                    <a:pt x="9117" y="1204"/>
                    <a:pt x="8416" y="1316"/>
                    <a:pt x="7711" y="1316"/>
                  </a:cubicBezTo>
                  <a:cubicBezTo>
                    <a:pt x="6877" y="1316"/>
                    <a:pt x="6038" y="1159"/>
                    <a:pt x="5253" y="815"/>
                  </a:cubicBezTo>
                  <a:lnTo>
                    <a:pt x="2627" y="0"/>
                  </a:lnTo>
                  <a:close/>
                </a:path>
              </a:pathLst>
            </a:custGeom>
            <a:solidFill>
              <a:srgbClr val="FAF2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5" name="Google Shape;25445;p32"/>
            <p:cNvSpPr/>
            <p:nvPr/>
          </p:nvSpPr>
          <p:spPr>
            <a:xfrm>
              <a:off x="3797525" y="1297975"/>
              <a:ext cx="138125" cy="454300"/>
            </a:xfrm>
            <a:custGeom>
              <a:avLst/>
              <a:gdLst/>
              <a:ahLst/>
              <a:cxnLst/>
              <a:rect l="l" t="t" r="r" b="b"/>
              <a:pathLst>
                <a:path w="5525" h="18172" extrusionOk="0">
                  <a:moveTo>
                    <a:pt x="2009" y="0"/>
                  </a:moveTo>
                  <a:cubicBezTo>
                    <a:pt x="1715" y="0"/>
                    <a:pt x="1257" y="132"/>
                    <a:pt x="544" y="349"/>
                  </a:cubicBezTo>
                  <a:cubicBezTo>
                    <a:pt x="1268" y="2160"/>
                    <a:pt x="1087" y="4153"/>
                    <a:pt x="0" y="5783"/>
                  </a:cubicBezTo>
                  <a:cubicBezTo>
                    <a:pt x="0" y="9586"/>
                    <a:pt x="0" y="13389"/>
                    <a:pt x="0" y="17283"/>
                  </a:cubicBezTo>
                  <a:cubicBezTo>
                    <a:pt x="568" y="17662"/>
                    <a:pt x="1135" y="18172"/>
                    <a:pt x="1825" y="18172"/>
                  </a:cubicBezTo>
                  <a:cubicBezTo>
                    <a:pt x="2126" y="18172"/>
                    <a:pt x="2450" y="18074"/>
                    <a:pt x="2808" y="17827"/>
                  </a:cubicBezTo>
                  <a:cubicBezTo>
                    <a:pt x="3442" y="17464"/>
                    <a:pt x="4166" y="17283"/>
                    <a:pt x="4891" y="17283"/>
                  </a:cubicBezTo>
                  <a:lnTo>
                    <a:pt x="5343" y="16740"/>
                  </a:lnTo>
                  <a:lnTo>
                    <a:pt x="5524" y="16740"/>
                  </a:lnTo>
                  <a:lnTo>
                    <a:pt x="5434" y="15563"/>
                  </a:lnTo>
                  <a:cubicBezTo>
                    <a:pt x="5207" y="15076"/>
                    <a:pt x="4933" y="14927"/>
                    <a:pt x="4643" y="14927"/>
                  </a:cubicBezTo>
                  <a:cubicBezTo>
                    <a:pt x="4178" y="14927"/>
                    <a:pt x="3668" y="15309"/>
                    <a:pt x="3234" y="15309"/>
                  </a:cubicBezTo>
                  <a:cubicBezTo>
                    <a:pt x="3181" y="15309"/>
                    <a:pt x="3130" y="15304"/>
                    <a:pt x="3079" y="15291"/>
                  </a:cubicBezTo>
                  <a:cubicBezTo>
                    <a:pt x="2808" y="14657"/>
                    <a:pt x="3351" y="14114"/>
                    <a:pt x="3351" y="13571"/>
                  </a:cubicBezTo>
                  <a:cubicBezTo>
                    <a:pt x="3442" y="13299"/>
                    <a:pt x="3351" y="13027"/>
                    <a:pt x="3170" y="12846"/>
                  </a:cubicBezTo>
                  <a:cubicBezTo>
                    <a:pt x="1630" y="12212"/>
                    <a:pt x="2898" y="10944"/>
                    <a:pt x="2627" y="9948"/>
                  </a:cubicBezTo>
                  <a:cubicBezTo>
                    <a:pt x="1812" y="7322"/>
                    <a:pt x="2445" y="4515"/>
                    <a:pt x="2536" y="1798"/>
                  </a:cubicBezTo>
                  <a:cubicBezTo>
                    <a:pt x="2536" y="488"/>
                    <a:pt x="2575" y="0"/>
                    <a:pt x="2009" y="0"/>
                  </a:cubicBezTo>
                  <a:close/>
                </a:path>
              </a:pathLst>
            </a:custGeom>
            <a:solidFill>
              <a:srgbClr val="EE7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6" name="Google Shape;25446;p32"/>
            <p:cNvSpPr/>
            <p:nvPr/>
          </p:nvSpPr>
          <p:spPr>
            <a:xfrm>
              <a:off x="3833750" y="1453850"/>
              <a:ext cx="167550" cy="255925"/>
            </a:xfrm>
            <a:custGeom>
              <a:avLst/>
              <a:gdLst/>
              <a:ahLst/>
              <a:cxnLst/>
              <a:rect l="l" t="t" r="r" b="b"/>
              <a:pathLst>
                <a:path w="6702" h="10237" extrusionOk="0">
                  <a:moveTo>
                    <a:pt x="5524" y="0"/>
                  </a:moveTo>
                  <a:cubicBezTo>
                    <a:pt x="4075" y="181"/>
                    <a:pt x="3985" y="1359"/>
                    <a:pt x="3532" y="2264"/>
                  </a:cubicBezTo>
                  <a:cubicBezTo>
                    <a:pt x="2717" y="3804"/>
                    <a:pt x="2536" y="5615"/>
                    <a:pt x="1721" y="7154"/>
                  </a:cubicBezTo>
                  <a:cubicBezTo>
                    <a:pt x="906" y="7426"/>
                    <a:pt x="906" y="7969"/>
                    <a:pt x="906" y="8694"/>
                  </a:cubicBezTo>
                  <a:cubicBezTo>
                    <a:pt x="906" y="9056"/>
                    <a:pt x="0" y="9509"/>
                    <a:pt x="906" y="9962"/>
                  </a:cubicBezTo>
                  <a:cubicBezTo>
                    <a:pt x="1154" y="10127"/>
                    <a:pt x="1403" y="10236"/>
                    <a:pt x="1643" y="10236"/>
                  </a:cubicBezTo>
                  <a:cubicBezTo>
                    <a:pt x="1927" y="10236"/>
                    <a:pt x="2200" y="10083"/>
                    <a:pt x="2445" y="9690"/>
                  </a:cubicBezTo>
                  <a:cubicBezTo>
                    <a:pt x="2635" y="9263"/>
                    <a:pt x="2899" y="9135"/>
                    <a:pt x="3185" y="9135"/>
                  </a:cubicBezTo>
                  <a:cubicBezTo>
                    <a:pt x="3446" y="9135"/>
                    <a:pt x="3726" y="9241"/>
                    <a:pt x="3985" y="9328"/>
                  </a:cubicBezTo>
                  <a:cubicBezTo>
                    <a:pt x="5343" y="8151"/>
                    <a:pt x="4709" y="6068"/>
                    <a:pt x="6068" y="4890"/>
                  </a:cubicBezTo>
                  <a:cubicBezTo>
                    <a:pt x="6068" y="4166"/>
                    <a:pt x="6702" y="3532"/>
                    <a:pt x="6520" y="2717"/>
                  </a:cubicBezTo>
                  <a:cubicBezTo>
                    <a:pt x="5977" y="1902"/>
                    <a:pt x="5615" y="996"/>
                    <a:pt x="5524" y="0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7" name="Google Shape;25447;p32"/>
            <p:cNvSpPr/>
            <p:nvPr/>
          </p:nvSpPr>
          <p:spPr>
            <a:xfrm>
              <a:off x="4121275" y="1782125"/>
              <a:ext cx="15875" cy="29450"/>
            </a:xfrm>
            <a:custGeom>
              <a:avLst/>
              <a:gdLst/>
              <a:ahLst/>
              <a:cxnLst/>
              <a:rect l="l" t="t" r="r" b="b"/>
              <a:pathLst>
                <a:path w="635" h="1178" extrusionOk="0">
                  <a:moveTo>
                    <a:pt x="634" y="0"/>
                  </a:moveTo>
                  <a:cubicBezTo>
                    <a:pt x="181" y="272"/>
                    <a:pt x="0" y="725"/>
                    <a:pt x="91" y="1177"/>
                  </a:cubicBezTo>
                  <a:cubicBezTo>
                    <a:pt x="453" y="906"/>
                    <a:pt x="634" y="453"/>
                    <a:pt x="634" y="0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8" name="Google Shape;25448;p32"/>
            <p:cNvSpPr/>
            <p:nvPr/>
          </p:nvSpPr>
          <p:spPr>
            <a:xfrm>
              <a:off x="4134850" y="1754950"/>
              <a:ext cx="15875" cy="27200"/>
            </a:xfrm>
            <a:custGeom>
              <a:avLst/>
              <a:gdLst/>
              <a:ahLst/>
              <a:cxnLst/>
              <a:rect l="l" t="t" r="r" b="b"/>
              <a:pathLst>
                <a:path w="635" h="1088" extrusionOk="0">
                  <a:moveTo>
                    <a:pt x="634" y="1"/>
                  </a:moveTo>
                  <a:cubicBezTo>
                    <a:pt x="272" y="272"/>
                    <a:pt x="0" y="634"/>
                    <a:pt x="91" y="1087"/>
                  </a:cubicBezTo>
                  <a:lnTo>
                    <a:pt x="634" y="1087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9" name="Google Shape;25449;p32"/>
            <p:cNvSpPr/>
            <p:nvPr/>
          </p:nvSpPr>
          <p:spPr>
            <a:xfrm>
              <a:off x="3858650" y="817925"/>
              <a:ext cx="242275" cy="819275"/>
            </a:xfrm>
            <a:custGeom>
              <a:avLst/>
              <a:gdLst/>
              <a:ahLst/>
              <a:cxnLst/>
              <a:rect l="l" t="t" r="r" b="b"/>
              <a:pathLst>
                <a:path w="9691" h="32771" extrusionOk="0">
                  <a:moveTo>
                    <a:pt x="4230" y="0"/>
                  </a:moveTo>
                  <a:cubicBezTo>
                    <a:pt x="3788" y="0"/>
                    <a:pt x="3367" y="125"/>
                    <a:pt x="2989" y="534"/>
                  </a:cubicBezTo>
                  <a:cubicBezTo>
                    <a:pt x="2355" y="1621"/>
                    <a:pt x="1721" y="2798"/>
                    <a:pt x="1087" y="3794"/>
                  </a:cubicBezTo>
                  <a:cubicBezTo>
                    <a:pt x="272" y="4971"/>
                    <a:pt x="0" y="6330"/>
                    <a:pt x="363" y="7688"/>
                  </a:cubicBezTo>
                  <a:cubicBezTo>
                    <a:pt x="634" y="8865"/>
                    <a:pt x="725" y="10133"/>
                    <a:pt x="725" y="11401"/>
                  </a:cubicBezTo>
                  <a:cubicBezTo>
                    <a:pt x="725" y="13665"/>
                    <a:pt x="363" y="15929"/>
                    <a:pt x="544" y="18102"/>
                  </a:cubicBezTo>
                  <a:cubicBezTo>
                    <a:pt x="816" y="22811"/>
                    <a:pt x="634" y="27430"/>
                    <a:pt x="725" y="32048"/>
                  </a:cubicBezTo>
                  <a:cubicBezTo>
                    <a:pt x="725" y="32229"/>
                    <a:pt x="725" y="32410"/>
                    <a:pt x="725" y="32591"/>
                  </a:cubicBezTo>
                  <a:cubicBezTo>
                    <a:pt x="956" y="32718"/>
                    <a:pt x="1134" y="32771"/>
                    <a:pt x="1272" y="32771"/>
                  </a:cubicBezTo>
                  <a:cubicBezTo>
                    <a:pt x="1726" y="32771"/>
                    <a:pt x="1742" y="32193"/>
                    <a:pt x="1812" y="31776"/>
                  </a:cubicBezTo>
                  <a:cubicBezTo>
                    <a:pt x="2355" y="29512"/>
                    <a:pt x="3261" y="27430"/>
                    <a:pt x="4528" y="25528"/>
                  </a:cubicBezTo>
                  <a:cubicBezTo>
                    <a:pt x="4800" y="23445"/>
                    <a:pt x="5162" y="21362"/>
                    <a:pt x="5706" y="19370"/>
                  </a:cubicBezTo>
                  <a:cubicBezTo>
                    <a:pt x="6611" y="15838"/>
                    <a:pt x="8332" y="12488"/>
                    <a:pt x="8422" y="8775"/>
                  </a:cubicBezTo>
                  <a:cubicBezTo>
                    <a:pt x="7336" y="8594"/>
                    <a:pt x="6973" y="8050"/>
                    <a:pt x="7607" y="7054"/>
                  </a:cubicBezTo>
                  <a:cubicBezTo>
                    <a:pt x="8151" y="6330"/>
                    <a:pt x="8966" y="5786"/>
                    <a:pt x="8422" y="4700"/>
                  </a:cubicBezTo>
                  <a:cubicBezTo>
                    <a:pt x="8060" y="4247"/>
                    <a:pt x="9690" y="3251"/>
                    <a:pt x="7879" y="2979"/>
                  </a:cubicBezTo>
                  <a:cubicBezTo>
                    <a:pt x="6792" y="2889"/>
                    <a:pt x="8241" y="1349"/>
                    <a:pt x="7336" y="715"/>
                  </a:cubicBezTo>
                  <a:cubicBezTo>
                    <a:pt x="7155" y="625"/>
                    <a:pt x="6883" y="262"/>
                    <a:pt x="6792" y="262"/>
                  </a:cubicBezTo>
                  <a:cubicBezTo>
                    <a:pt x="6653" y="292"/>
                    <a:pt x="6513" y="305"/>
                    <a:pt x="6370" y="305"/>
                  </a:cubicBezTo>
                  <a:cubicBezTo>
                    <a:pt x="5664" y="305"/>
                    <a:pt x="4922" y="0"/>
                    <a:pt x="4230" y="0"/>
                  </a:cubicBezTo>
                  <a:close/>
                </a:path>
              </a:pathLst>
            </a:custGeom>
            <a:solidFill>
              <a:srgbClr val="FDF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0" name="Google Shape;25450;p32"/>
            <p:cNvSpPr/>
            <p:nvPr/>
          </p:nvSpPr>
          <p:spPr>
            <a:xfrm>
              <a:off x="4800450" y="2576750"/>
              <a:ext cx="95100" cy="89225"/>
            </a:xfrm>
            <a:custGeom>
              <a:avLst/>
              <a:gdLst/>
              <a:ahLst/>
              <a:cxnLst/>
              <a:rect l="l" t="t" r="r" b="b"/>
              <a:pathLst>
                <a:path w="3804" h="3569" extrusionOk="0">
                  <a:moveTo>
                    <a:pt x="2264" y="91"/>
                  </a:moveTo>
                  <a:cubicBezTo>
                    <a:pt x="1540" y="182"/>
                    <a:pt x="634" y="1"/>
                    <a:pt x="0" y="816"/>
                  </a:cubicBezTo>
                  <a:lnTo>
                    <a:pt x="91" y="816"/>
                  </a:lnTo>
                  <a:cubicBezTo>
                    <a:pt x="1993" y="1088"/>
                    <a:pt x="91" y="2718"/>
                    <a:pt x="1449" y="3533"/>
                  </a:cubicBezTo>
                  <a:cubicBezTo>
                    <a:pt x="1571" y="3557"/>
                    <a:pt x="1692" y="3568"/>
                    <a:pt x="1813" y="3568"/>
                  </a:cubicBezTo>
                  <a:cubicBezTo>
                    <a:pt x="2145" y="3568"/>
                    <a:pt x="2476" y="3484"/>
                    <a:pt x="2808" y="3352"/>
                  </a:cubicBezTo>
                  <a:cubicBezTo>
                    <a:pt x="1721" y="2627"/>
                    <a:pt x="2717" y="2536"/>
                    <a:pt x="3079" y="2084"/>
                  </a:cubicBezTo>
                  <a:cubicBezTo>
                    <a:pt x="3804" y="1359"/>
                    <a:pt x="3351" y="91"/>
                    <a:pt x="2264" y="9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1" name="Google Shape;25451;p32"/>
            <p:cNvSpPr/>
            <p:nvPr/>
          </p:nvSpPr>
          <p:spPr>
            <a:xfrm>
              <a:off x="4569525" y="4675425"/>
              <a:ext cx="27200" cy="13600"/>
            </a:xfrm>
            <a:custGeom>
              <a:avLst/>
              <a:gdLst/>
              <a:ahLst/>
              <a:cxnLst/>
              <a:rect l="l" t="t" r="r" b="b"/>
              <a:pathLst>
                <a:path w="1088" h="544" extrusionOk="0">
                  <a:moveTo>
                    <a:pt x="0" y="1"/>
                  </a:moveTo>
                  <a:cubicBezTo>
                    <a:pt x="272" y="363"/>
                    <a:pt x="634" y="544"/>
                    <a:pt x="1087" y="544"/>
                  </a:cubicBezTo>
                  <a:cubicBezTo>
                    <a:pt x="906" y="1"/>
                    <a:pt x="453" y="1"/>
                    <a:pt x="0" y="1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2" name="Google Shape;25452;p32"/>
            <p:cNvSpPr/>
            <p:nvPr/>
          </p:nvSpPr>
          <p:spPr>
            <a:xfrm>
              <a:off x="4469900" y="4159250"/>
              <a:ext cx="364525" cy="70850"/>
            </a:xfrm>
            <a:custGeom>
              <a:avLst/>
              <a:gdLst/>
              <a:ahLst/>
              <a:cxnLst/>
              <a:rect l="l" t="t" r="r" b="b"/>
              <a:pathLst>
                <a:path w="14581" h="2834" extrusionOk="0">
                  <a:moveTo>
                    <a:pt x="14218" y="1"/>
                  </a:moveTo>
                  <a:cubicBezTo>
                    <a:pt x="11653" y="378"/>
                    <a:pt x="8961" y="567"/>
                    <a:pt x="6301" y="567"/>
                  </a:cubicBezTo>
                  <a:cubicBezTo>
                    <a:pt x="5769" y="567"/>
                    <a:pt x="5238" y="559"/>
                    <a:pt x="4710" y="544"/>
                  </a:cubicBezTo>
                  <a:cubicBezTo>
                    <a:pt x="4167" y="453"/>
                    <a:pt x="3601" y="408"/>
                    <a:pt x="3035" y="408"/>
                  </a:cubicBezTo>
                  <a:cubicBezTo>
                    <a:pt x="2469" y="408"/>
                    <a:pt x="1903" y="453"/>
                    <a:pt x="1359" y="544"/>
                  </a:cubicBezTo>
                  <a:cubicBezTo>
                    <a:pt x="1178" y="1087"/>
                    <a:pt x="92" y="816"/>
                    <a:pt x="1" y="1812"/>
                  </a:cubicBezTo>
                  <a:cubicBezTo>
                    <a:pt x="544" y="2174"/>
                    <a:pt x="1110" y="2242"/>
                    <a:pt x="1676" y="2242"/>
                  </a:cubicBezTo>
                  <a:cubicBezTo>
                    <a:pt x="2016" y="2242"/>
                    <a:pt x="2355" y="2217"/>
                    <a:pt x="2690" y="2217"/>
                  </a:cubicBezTo>
                  <a:cubicBezTo>
                    <a:pt x="2913" y="2217"/>
                    <a:pt x="3134" y="2228"/>
                    <a:pt x="3352" y="2264"/>
                  </a:cubicBezTo>
                  <a:cubicBezTo>
                    <a:pt x="3441" y="2272"/>
                    <a:pt x="3532" y="2275"/>
                    <a:pt x="3623" y="2275"/>
                  </a:cubicBezTo>
                  <a:cubicBezTo>
                    <a:pt x="4110" y="2275"/>
                    <a:pt x="4611" y="2184"/>
                    <a:pt x="5102" y="2184"/>
                  </a:cubicBezTo>
                  <a:cubicBezTo>
                    <a:pt x="5627" y="2184"/>
                    <a:pt x="6140" y="2288"/>
                    <a:pt x="6612" y="2717"/>
                  </a:cubicBezTo>
                  <a:cubicBezTo>
                    <a:pt x="6784" y="2711"/>
                    <a:pt x="6957" y="2708"/>
                    <a:pt x="7129" y="2708"/>
                  </a:cubicBezTo>
                  <a:cubicBezTo>
                    <a:pt x="8288" y="2708"/>
                    <a:pt x="9445" y="2834"/>
                    <a:pt x="10578" y="2834"/>
                  </a:cubicBezTo>
                  <a:cubicBezTo>
                    <a:pt x="11667" y="2834"/>
                    <a:pt x="12735" y="2718"/>
                    <a:pt x="13766" y="2264"/>
                  </a:cubicBezTo>
                  <a:cubicBezTo>
                    <a:pt x="14581" y="1631"/>
                    <a:pt x="14490" y="816"/>
                    <a:pt x="14218" y="1"/>
                  </a:cubicBezTo>
                  <a:close/>
                </a:path>
              </a:pathLst>
            </a:custGeom>
            <a:solidFill>
              <a:srgbClr val="ED7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3" name="Google Shape;25453;p32"/>
            <p:cNvSpPr/>
            <p:nvPr/>
          </p:nvSpPr>
          <p:spPr>
            <a:xfrm>
              <a:off x="4875150" y="4181900"/>
              <a:ext cx="20400" cy="18125"/>
            </a:xfrm>
            <a:custGeom>
              <a:avLst/>
              <a:gdLst/>
              <a:ahLst/>
              <a:cxnLst/>
              <a:rect l="l" t="t" r="r" b="b"/>
              <a:pathLst>
                <a:path w="816" h="725" extrusionOk="0">
                  <a:moveTo>
                    <a:pt x="182" y="0"/>
                  </a:moveTo>
                  <a:cubicBezTo>
                    <a:pt x="91" y="0"/>
                    <a:pt x="1" y="272"/>
                    <a:pt x="1" y="362"/>
                  </a:cubicBezTo>
                  <a:cubicBezTo>
                    <a:pt x="182" y="725"/>
                    <a:pt x="454" y="725"/>
                    <a:pt x="816" y="725"/>
                  </a:cubicBezTo>
                  <a:cubicBezTo>
                    <a:pt x="725" y="453"/>
                    <a:pt x="544" y="91"/>
                    <a:pt x="182" y="0"/>
                  </a:cubicBezTo>
                  <a:close/>
                </a:path>
              </a:pathLst>
            </a:custGeom>
            <a:solidFill>
              <a:srgbClr val="ED7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4" name="Google Shape;25454;p32"/>
            <p:cNvSpPr/>
            <p:nvPr/>
          </p:nvSpPr>
          <p:spPr>
            <a:xfrm>
              <a:off x="3023250" y="1785625"/>
              <a:ext cx="81525" cy="109725"/>
            </a:xfrm>
            <a:custGeom>
              <a:avLst/>
              <a:gdLst/>
              <a:ahLst/>
              <a:cxnLst/>
              <a:rect l="l" t="t" r="r" b="b"/>
              <a:pathLst>
                <a:path w="3261" h="4389" extrusionOk="0">
                  <a:moveTo>
                    <a:pt x="1636" y="1"/>
                  </a:moveTo>
                  <a:cubicBezTo>
                    <a:pt x="1262" y="1"/>
                    <a:pt x="779" y="153"/>
                    <a:pt x="91" y="404"/>
                  </a:cubicBezTo>
                  <a:cubicBezTo>
                    <a:pt x="1" y="494"/>
                    <a:pt x="1" y="675"/>
                    <a:pt x="1" y="947"/>
                  </a:cubicBezTo>
                  <a:cubicBezTo>
                    <a:pt x="182" y="1219"/>
                    <a:pt x="272" y="1490"/>
                    <a:pt x="544" y="1762"/>
                  </a:cubicBezTo>
                  <a:cubicBezTo>
                    <a:pt x="997" y="2396"/>
                    <a:pt x="906" y="3301"/>
                    <a:pt x="1269" y="4026"/>
                  </a:cubicBezTo>
                  <a:cubicBezTo>
                    <a:pt x="1359" y="4207"/>
                    <a:pt x="1540" y="4388"/>
                    <a:pt x="1812" y="4388"/>
                  </a:cubicBezTo>
                  <a:lnTo>
                    <a:pt x="2084" y="4207"/>
                  </a:lnTo>
                  <a:cubicBezTo>
                    <a:pt x="2627" y="3573"/>
                    <a:pt x="2446" y="2577"/>
                    <a:pt x="3261" y="2034"/>
                  </a:cubicBezTo>
                  <a:cubicBezTo>
                    <a:pt x="2668" y="551"/>
                    <a:pt x="2347" y="1"/>
                    <a:pt x="1636" y="1"/>
                  </a:cubicBezTo>
                  <a:close/>
                </a:path>
              </a:pathLst>
            </a:custGeom>
            <a:solidFill>
              <a:srgbClr val="FAF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5" name="Google Shape;25455;p32"/>
            <p:cNvSpPr/>
            <p:nvPr/>
          </p:nvSpPr>
          <p:spPr>
            <a:xfrm>
              <a:off x="3104750" y="1727775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1" y="544"/>
                  </a:lnTo>
                  <a:lnTo>
                    <a:pt x="544" y="1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6" name="Google Shape;25456;p32"/>
            <p:cNvSpPr/>
            <p:nvPr/>
          </p:nvSpPr>
          <p:spPr>
            <a:xfrm>
              <a:off x="3145500" y="1741375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4"/>
                  </a:lnTo>
                  <a:lnTo>
                    <a:pt x="544" y="544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7" name="Google Shape;25457;p32"/>
            <p:cNvSpPr/>
            <p:nvPr/>
          </p:nvSpPr>
          <p:spPr>
            <a:xfrm>
              <a:off x="4094100" y="1822850"/>
              <a:ext cx="85625" cy="76500"/>
            </a:xfrm>
            <a:custGeom>
              <a:avLst/>
              <a:gdLst/>
              <a:ahLst/>
              <a:cxnLst/>
              <a:rect l="l" t="t" r="r" b="b"/>
              <a:pathLst>
                <a:path w="3425" h="3060" extrusionOk="0">
                  <a:moveTo>
                    <a:pt x="1511" y="0"/>
                  </a:moveTo>
                  <a:cubicBezTo>
                    <a:pt x="1401" y="0"/>
                    <a:pt x="1290" y="1"/>
                    <a:pt x="1178" y="1"/>
                  </a:cubicBezTo>
                  <a:cubicBezTo>
                    <a:pt x="1087" y="182"/>
                    <a:pt x="1087" y="363"/>
                    <a:pt x="1087" y="545"/>
                  </a:cubicBezTo>
                  <a:cubicBezTo>
                    <a:pt x="815" y="1088"/>
                    <a:pt x="815" y="1812"/>
                    <a:pt x="91" y="2175"/>
                  </a:cubicBezTo>
                  <a:cubicBezTo>
                    <a:pt x="91" y="2356"/>
                    <a:pt x="0" y="2537"/>
                    <a:pt x="0" y="2718"/>
                  </a:cubicBezTo>
                  <a:cubicBezTo>
                    <a:pt x="385" y="2889"/>
                    <a:pt x="729" y="3059"/>
                    <a:pt x="1023" y="3059"/>
                  </a:cubicBezTo>
                  <a:cubicBezTo>
                    <a:pt x="1353" y="3059"/>
                    <a:pt x="1620" y="2845"/>
                    <a:pt x="1812" y="2175"/>
                  </a:cubicBezTo>
                  <a:cubicBezTo>
                    <a:pt x="1842" y="2024"/>
                    <a:pt x="1922" y="1973"/>
                    <a:pt x="2026" y="1973"/>
                  </a:cubicBezTo>
                  <a:cubicBezTo>
                    <a:pt x="2234" y="1973"/>
                    <a:pt x="2536" y="2175"/>
                    <a:pt x="2717" y="2175"/>
                  </a:cubicBezTo>
                  <a:lnTo>
                    <a:pt x="3261" y="1631"/>
                  </a:lnTo>
                  <a:cubicBezTo>
                    <a:pt x="3424" y="75"/>
                    <a:pt x="2550" y="0"/>
                    <a:pt x="1511" y="0"/>
                  </a:cubicBez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8" name="Google Shape;25458;p32"/>
            <p:cNvSpPr/>
            <p:nvPr/>
          </p:nvSpPr>
          <p:spPr>
            <a:xfrm>
              <a:off x="4175600" y="1782125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1" y="0"/>
                  </a:moveTo>
                  <a:cubicBezTo>
                    <a:pt x="46" y="136"/>
                    <a:pt x="114" y="181"/>
                    <a:pt x="170" y="181"/>
                  </a:cubicBezTo>
                  <a:cubicBezTo>
                    <a:pt x="227" y="181"/>
                    <a:pt x="272" y="136"/>
                    <a:pt x="272" y="91"/>
                  </a:cubicBezTo>
                  <a:cubicBezTo>
                    <a:pt x="272" y="91"/>
                    <a:pt x="91" y="0"/>
                    <a:pt x="1" y="0"/>
                  </a:cubicBez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9" name="Google Shape;25459;p32"/>
            <p:cNvSpPr/>
            <p:nvPr/>
          </p:nvSpPr>
          <p:spPr>
            <a:xfrm>
              <a:off x="3083350" y="1714200"/>
              <a:ext cx="21425" cy="13725"/>
            </a:xfrm>
            <a:custGeom>
              <a:avLst/>
              <a:gdLst/>
              <a:ahLst/>
              <a:cxnLst/>
              <a:rect l="l" t="t" r="r" b="b"/>
              <a:pathLst>
                <a:path w="857" h="549" extrusionOk="0">
                  <a:moveTo>
                    <a:pt x="314" y="0"/>
                  </a:moveTo>
                  <a:cubicBezTo>
                    <a:pt x="1" y="469"/>
                    <a:pt x="138" y="549"/>
                    <a:pt x="362" y="549"/>
                  </a:cubicBezTo>
                  <a:cubicBezTo>
                    <a:pt x="477" y="549"/>
                    <a:pt x="615" y="528"/>
                    <a:pt x="727" y="528"/>
                  </a:cubicBezTo>
                  <a:cubicBezTo>
                    <a:pt x="777" y="528"/>
                    <a:pt x="821" y="532"/>
                    <a:pt x="857" y="544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0" name="Google Shape;25460;p32"/>
            <p:cNvSpPr/>
            <p:nvPr/>
          </p:nvSpPr>
          <p:spPr>
            <a:xfrm>
              <a:off x="3002875" y="1861900"/>
              <a:ext cx="74750" cy="83250"/>
            </a:xfrm>
            <a:custGeom>
              <a:avLst/>
              <a:gdLst/>
              <a:ahLst/>
              <a:cxnLst/>
              <a:rect l="l" t="t" r="r" b="b"/>
              <a:pathLst>
                <a:path w="2990" h="3330" extrusionOk="0">
                  <a:moveTo>
                    <a:pt x="1682" y="1"/>
                  </a:moveTo>
                  <a:cubicBezTo>
                    <a:pt x="1596" y="1"/>
                    <a:pt x="1490" y="22"/>
                    <a:pt x="1359" y="69"/>
                  </a:cubicBezTo>
                  <a:cubicBezTo>
                    <a:pt x="1178" y="613"/>
                    <a:pt x="725" y="975"/>
                    <a:pt x="182" y="1156"/>
                  </a:cubicBezTo>
                  <a:cubicBezTo>
                    <a:pt x="272" y="1971"/>
                    <a:pt x="1" y="2786"/>
                    <a:pt x="725" y="3329"/>
                  </a:cubicBezTo>
                  <a:cubicBezTo>
                    <a:pt x="1178" y="2424"/>
                    <a:pt x="2174" y="2605"/>
                    <a:pt x="2989" y="2333"/>
                  </a:cubicBezTo>
                  <a:lnTo>
                    <a:pt x="2989" y="1790"/>
                  </a:lnTo>
                  <a:cubicBezTo>
                    <a:pt x="2808" y="1518"/>
                    <a:pt x="2627" y="1337"/>
                    <a:pt x="2446" y="1156"/>
                  </a:cubicBezTo>
                  <a:cubicBezTo>
                    <a:pt x="1974" y="920"/>
                    <a:pt x="2254" y="1"/>
                    <a:pt x="1682" y="1"/>
                  </a:cubicBez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1" name="Google Shape;25461;p32"/>
            <p:cNvSpPr/>
            <p:nvPr/>
          </p:nvSpPr>
          <p:spPr>
            <a:xfrm>
              <a:off x="3030050" y="1820600"/>
              <a:ext cx="36250" cy="70200"/>
            </a:xfrm>
            <a:custGeom>
              <a:avLst/>
              <a:gdLst/>
              <a:ahLst/>
              <a:cxnLst/>
              <a:rect l="l" t="t" r="r" b="b"/>
              <a:pathLst>
                <a:path w="1450" h="2808" extrusionOk="0">
                  <a:moveTo>
                    <a:pt x="272" y="1"/>
                  </a:moveTo>
                  <a:lnTo>
                    <a:pt x="0" y="272"/>
                  </a:lnTo>
                  <a:lnTo>
                    <a:pt x="182" y="544"/>
                  </a:lnTo>
                  <a:lnTo>
                    <a:pt x="182" y="1721"/>
                  </a:lnTo>
                  <a:lnTo>
                    <a:pt x="1359" y="2808"/>
                  </a:lnTo>
                  <a:cubicBezTo>
                    <a:pt x="1449" y="1721"/>
                    <a:pt x="997" y="725"/>
                    <a:pt x="272" y="1"/>
                  </a:cubicBez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2" name="Google Shape;25462;p32"/>
            <p:cNvSpPr/>
            <p:nvPr/>
          </p:nvSpPr>
          <p:spPr>
            <a:xfrm>
              <a:off x="3023250" y="1809275"/>
              <a:ext cx="13625" cy="17575"/>
            </a:xfrm>
            <a:custGeom>
              <a:avLst/>
              <a:gdLst/>
              <a:ahLst/>
              <a:cxnLst/>
              <a:rect l="l" t="t" r="r" b="b"/>
              <a:pathLst>
                <a:path w="545" h="703" extrusionOk="0">
                  <a:moveTo>
                    <a:pt x="91" y="1"/>
                  </a:moveTo>
                  <a:lnTo>
                    <a:pt x="1" y="635"/>
                  </a:lnTo>
                  <a:cubicBezTo>
                    <a:pt x="46" y="680"/>
                    <a:pt x="137" y="703"/>
                    <a:pt x="239" y="703"/>
                  </a:cubicBezTo>
                  <a:cubicBezTo>
                    <a:pt x="340" y="703"/>
                    <a:pt x="454" y="680"/>
                    <a:pt x="544" y="635"/>
                  </a:cubicBezTo>
                  <a:lnTo>
                    <a:pt x="544" y="54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3" name="Google Shape;25463;p32"/>
            <p:cNvSpPr/>
            <p:nvPr/>
          </p:nvSpPr>
          <p:spPr>
            <a:xfrm>
              <a:off x="3023250" y="1822875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1" y="0"/>
                  </a:moveTo>
                  <a:lnTo>
                    <a:pt x="454" y="544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4" name="Google Shape;25464;p32"/>
            <p:cNvSpPr/>
            <p:nvPr/>
          </p:nvSpPr>
          <p:spPr>
            <a:xfrm>
              <a:off x="3347000" y="2291500"/>
              <a:ext cx="452800" cy="544725"/>
            </a:xfrm>
            <a:custGeom>
              <a:avLst/>
              <a:gdLst/>
              <a:ahLst/>
              <a:cxnLst/>
              <a:rect l="l" t="t" r="r" b="b"/>
              <a:pathLst>
                <a:path w="18112" h="21789" extrusionOk="0">
                  <a:moveTo>
                    <a:pt x="4664" y="1"/>
                  </a:moveTo>
                  <a:cubicBezTo>
                    <a:pt x="4393" y="1"/>
                    <a:pt x="4121" y="91"/>
                    <a:pt x="3894" y="272"/>
                  </a:cubicBezTo>
                  <a:cubicBezTo>
                    <a:pt x="3351" y="272"/>
                    <a:pt x="2808" y="272"/>
                    <a:pt x="2355" y="363"/>
                  </a:cubicBezTo>
                  <a:cubicBezTo>
                    <a:pt x="2174" y="1812"/>
                    <a:pt x="906" y="1540"/>
                    <a:pt x="1" y="1902"/>
                  </a:cubicBezTo>
                  <a:cubicBezTo>
                    <a:pt x="91" y="2265"/>
                    <a:pt x="91" y="2627"/>
                    <a:pt x="91" y="2989"/>
                  </a:cubicBezTo>
                  <a:cubicBezTo>
                    <a:pt x="182" y="3261"/>
                    <a:pt x="272" y="3532"/>
                    <a:pt x="453" y="3804"/>
                  </a:cubicBezTo>
                  <a:cubicBezTo>
                    <a:pt x="4800" y="10053"/>
                    <a:pt x="10234" y="15486"/>
                    <a:pt x="15758" y="20829"/>
                  </a:cubicBezTo>
                  <a:cubicBezTo>
                    <a:pt x="16145" y="21217"/>
                    <a:pt x="16579" y="21789"/>
                    <a:pt x="17190" y="21789"/>
                  </a:cubicBezTo>
                  <a:cubicBezTo>
                    <a:pt x="17436" y="21789"/>
                    <a:pt x="17710" y="21696"/>
                    <a:pt x="18021" y="21463"/>
                  </a:cubicBezTo>
                  <a:cubicBezTo>
                    <a:pt x="17840" y="18203"/>
                    <a:pt x="18112" y="15033"/>
                    <a:pt x="17840" y="11773"/>
                  </a:cubicBezTo>
                  <a:cubicBezTo>
                    <a:pt x="17569" y="10415"/>
                    <a:pt x="17478" y="9147"/>
                    <a:pt x="17569" y="7789"/>
                  </a:cubicBezTo>
                  <a:cubicBezTo>
                    <a:pt x="17840" y="5796"/>
                    <a:pt x="18021" y="3895"/>
                    <a:pt x="18021" y="1902"/>
                  </a:cubicBezTo>
                  <a:cubicBezTo>
                    <a:pt x="17931" y="1812"/>
                    <a:pt x="17840" y="1767"/>
                    <a:pt x="17750" y="1767"/>
                  </a:cubicBezTo>
                  <a:cubicBezTo>
                    <a:pt x="17659" y="1767"/>
                    <a:pt x="17569" y="1812"/>
                    <a:pt x="17478" y="1902"/>
                  </a:cubicBezTo>
                  <a:cubicBezTo>
                    <a:pt x="16464" y="2675"/>
                    <a:pt x="15269" y="3061"/>
                    <a:pt x="14073" y="3061"/>
                  </a:cubicBezTo>
                  <a:cubicBezTo>
                    <a:pt x="13026" y="3061"/>
                    <a:pt x="11978" y="2766"/>
                    <a:pt x="11049" y="2174"/>
                  </a:cubicBezTo>
                  <a:cubicBezTo>
                    <a:pt x="10571" y="1792"/>
                    <a:pt x="10194" y="1561"/>
                    <a:pt x="9825" y="1561"/>
                  </a:cubicBezTo>
                  <a:cubicBezTo>
                    <a:pt x="9494" y="1561"/>
                    <a:pt x="9170" y="1746"/>
                    <a:pt x="8785" y="2174"/>
                  </a:cubicBezTo>
                  <a:cubicBezTo>
                    <a:pt x="8376" y="2623"/>
                    <a:pt x="8023" y="2815"/>
                    <a:pt x="7692" y="2815"/>
                  </a:cubicBezTo>
                  <a:cubicBezTo>
                    <a:pt x="7289" y="2815"/>
                    <a:pt x="6918" y="2531"/>
                    <a:pt x="6521" y="2083"/>
                  </a:cubicBezTo>
                  <a:cubicBezTo>
                    <a:pt x="5887" y="1631"/>
                    <a:pt x="5525" y="997"/>
                    <a:pt x="5434" y="272"/>
                  </a:cubicBezTo>
                  <a:cubicBezTo>
                    <a:pt x="5208" y="91"/>
                    <a:pt x="4936" y="1"/>
                    <a:pt x="4664" y="1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5" name="Google Shape;25465;p32"/>
            <p:cNvSpPr/>
            <p:nvPr/>
          </p:nvSpPr>
          <p:spPr>
            <a:xfrm>
              <a:off x="3265500" y="2339050"/>
              <a:ext cx="590900" cy="638450"/>
            </a:xfrm>
            <a:custGeom>
              <a:avLst/>
              <a:gdLst/>
              <a:ahLst/>
              <a:cxnLst/>
              <a:rect l="l" t="t" r="r" b="b"/>
              <a:pathLst>
                <a:path w="23636" h="25538" extrusionOk="0">
                  <a:moveTo>
                    <a:pt x="0" y="0"/>
                  </a:moveTo>
                  <a:cubicBezTo>
                    <a:pt x="1812" y="2174"/>
                    <a:pt x="3261" y="4438"/>
                    <a:pt x="5162" y="6520"/>
                  </a:cubicBezTo>
                  <a:cubicBezTo>
                    <a:pt x="8875" y="10414"/>
                    <a:pt x="12769" y="14218"/>
                    <a:pt x="16572" y="18021"/>
                  </a:cubicBezTo>
                  <a:cubicBezTo>
                    <a:pt x="17206" y="18655"/>
                    <a:pt x="17840" y="19199"/>
                    <a:pt x="18655" y="19651"/>
                  </a:cubicBezTo>
                  <a:cubicBezTo>
                    <a:pt x="20829" y="20466"/>
                    <a:pt x="21463" y="22096"/>
                    <a:pt x="21191" y="24179"/>
                  </a:cubicBezTo>
                  <a:cubicBezTo>
                    <a:pt x="21191" y="24632"/>
                    <a:pt x="21191" y="25085"/>
                    <a:pt x="21191" y="25538"/>
                  </a:cubicBezTo>
                  <a:cubicBezTo>
                    <a:pt x="21463" y="25356"/>
                    <a:pt x="21825" y="25175"/>
                    <a:pt x="22096" y="24904"/>
                  </a:cubicBezTo>
                  <a:cubicBezTo>
                    <a:pt x="22730" y="24270"/>
                    <a:pt x="23636" y="23726"/>
                    <a:pt x="22187" y="22911"/>
                  </a:cubicBezTo>
                  <a:cubicBezTo>
                    <a:pt x="22006" y="22821"/>
                    <a:pt x="21734" y="22368"/>
                    <a:pt x="21825" y="22277"/>
                  </a:cubicBezTo>
                  <a:cubicBezTo>
                    <a:pt x="22911" y="21010"/>
                    <a:pt x="21281" y="20466"/>
                    <a:pt x="21191" y="19470"/>
                  </a:cubicBezTo>
                  <a:cubicBezTo>
                    <a:pt x="21111" y="19486"/>
                    <a:pt x="21030" y="19494"/>
                    <a:pt x="20951" y="19494"/>
                  </a:cubicBezTo>
                  <a:cubicBezTo>
                    <a:pt x="20581" y="19494"/>
                    <a:pt x="20221" y="19332"/>
                    <a:pt x="19923" y="19108"/>
                  </a:cubicBezTo>
                  <a:cubicBezTo>
                    <a:pt x="16301" y="15305"/>
                    <a:pt x="12678" y="11592"/>
                    <a:pt x="9056" y="7879"/>
                  </a:cubicBezTo>
                  <a:cubicBezTo>
                    <a:pt x="6973" y="5705"/>
                    <a:pt x="5887" y="2898"/>
                    <a:pt x="3351" y="1087"/>
                  </a:cubicBezTo>
                  <a:cubicBezTo>
                    <a:pt x="2174" y="906"/>
                    <a:pt x="1087" y="544"/>
                    <a:pt x="0" y="0"/>
                  </a:cubicBezTo>
                  <a:close/>
                </a:path>
              </a:pathLst>
            </a:custGeom>
            <a:solidFill>
              <a:srgbClr val="EE8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6" name="Google Shape;25466;p32"/>
            <p:cNvSpPr/>
            <p:nvPr/>
          </p:nvSpPr>
          <p:spPr>
            <a:xfrm>
              <a:off x="3519050" y="3669375"/>
              <a:ext cx="294350" cy="461050"/>
            </a:xfrm>
            <a:custGeom>
              <a:avLst/>
              <a:gdLst/>
              <a:ahLst/>
              <a:cxnLst/>
              <a:rect l="l" t="t" r="r" b="b"/>
              <a:pathLst>
                <a:path w="11774" h="18442" extrusionOk="0">
                  <a:moveTo>
                    <a:pt x="9853" y="1"/>
                  </a:moveTo>
                  <a:cubicBezTo>
                    <a:pt x="8957" y="1"/>
                    <a:pt x="8058" y="203"/>
                    <a:pt x="7245" y="578"/>
                  </a:cubicBezTo>
                  <a:cubicBezTo>
                    <a:pt x="7200" y="669"/>
                    <a:pt x="7110" y="714"/>
                    <a:pt x="7008" y="714"/>
                  </a:cubicBezTo>
                  <a:cubicBezTo>
                    <a:pt x="6906" y="714"/>
                    <a:pt x="6793" y="669"/>
                    <a:pt x="6702" y="578"/>
                  </a:cubicBezTo>
                  <a:lnTo>
                    <a:pt x="4529" y="35"/>
                  </a:lnTo>
                  <a:cubicBezTo>
                    <a:pt x="4064" y="468"/>
                    <a:pt x="3579" y="606"/>
                    <a:pt x="3076" y="606"/>
                  </a:cubicBezTo>
                  <a:cubicBezTo>
                    <a:pt x="2209" y="606"/>
                    <a:pt x="1290" y="198"/>
                    <a:pt x="337" y="198"/>
                  </a:cubicBezTo>
                  <a:cubicBezTo>
                    <a:pt x="226" y="198"/>
                    <a:pt x="113" y="204"/>
                    <a:pt x="1" y="216"/>
                  </a:cubicBezTo>
                  <a:cubicBezTo>
                    <a:pt x="273" y="1031"/>
                    <a:pt x="906" y="941"/>
                    <a:pt x="1269" y="1303"/>
                  </a:cubicBezTo>
                  <a:cubicBezTo>
                    <a:pt x="2084" y="1937"/>
                    <a:pt x="454" y="2027"/>
                    <a:pt x="906" y="2752"/>
                  </a:cubicBezTo>
                  <a:cubicBezTo>
                    <a:pt x="1073" y="2735"/>
                    <a:pt x="1242" y="2728"/>
                    <a:pt x="1414" y="2728"/>
                  </a:cubicBezTo>
                  <a:cubicBezTo>
                    <a:pt x="2178" y="2728"/>
                    <a:pt x="2991" y="2876"/>
                    <a:pt x="3804" y="3024"/>
                  </a:cubicBezTo>
                  <a:cubicBezTo>
                    <a:pt x="3491" y="2162"/>
                    <a:pt x="3177" y="1232"/>
                    <a:pt x="4038" y="1232"/>
                  </a:cubicBezTo>
                  <a:cubicBezTo>
                    <a:pt x="4171" y="1232"/>
                    <a:pt x="4334" y="1254"/>
                    <a:pt x="4529" y="1303"/>
                  </a:cubicBezTo>
                  <a:cubicBezTo>
                    <a:pt x="6249" y="1665"/>
                    <a:pt x="7879" y="1846"/>
                    <a:pt x="9600" y="1846"/>
                  </a:cubicBezTo>
                  <a:cubicBezTo>
                    <a:pt x="9600" y="2842"/>
                    <a:pt x="8151" y="2842"/>
                    <a:pt x="8423" y="3024"/>
                  </a:cubicBezTo>
                  <a:cubicBezTo>
                    <a:pt x="9419" y="3657"/>
                    <a:pt x="8966" y="4020"/>
                    <a:pt x="8423" y="4563"/>
                  </a:cubicBezTo>
                  <a:cubicBezTo>
                    <a:pt x="6793" y="6465"/>
                    <a:pt x="6793" y="6555"/>
                    <a:pt x="9147" y="8095"/>
                  </a:cubicBezTo>
                  <a:cubicBezTo>
                    <a:pt x="10053" y="8729"/>
                    <a:pt x="8785" y="8819"/>
                    <a:pt x="8966" y="9272"/>
                  </a:cubicBezTo>
                  <a:cubicBezTo>
                    <a:pt x="8423" y="10449"/>
                    <a:pt x="6068" y="9544"/>
                    <a:pt x="6249" y="11626"/>
                  </a:cubicBezTo>
                  <a:cubicBezTo>
                    <a:pt x="7062" y="12196"/>
                    <a:pt x="8095" y="12546"/>
                    <a:pt x="9149" y="12546"/>
                  </a:cubicBezTo>
                  <a:cubicBezTo>
                    <a:pt x="9269" y="12546"/>
                    <a:pt x="9389" y="12541"/>
                    <a:pt x="9509" y="12532"/>
                  </a:cubicBezTo>
                  <a:cubicBezTo>
                    <a:pt x="9691" y="12079"/>
                    <a:pt x="8966" y="11536"/>
                    <a:pt x="9781" y="10993"/>
                  </a:cubicBezTo>
                  <a:cubicBezTo>
                    <a:pt x="10053" y="12079"/>
                    <a:pt x="10143" y="13166"/>
                    <a:pt x="9962" y="14253"/>
                  </a:cubicBezTo>
                  <a:cubicBezTo>
                    <a:pt x="9962" y="14887"/>
                    <a:pt x="9872" y="17694"/>
                    <a:pt x="9962" y="17966"/>
                  </a:cubicBezTo>
                  <a:cubicBezTo>
                    <a:pt x="10112" y="18266"/>
                    <a:pt x="10449" y="18441"/>
                    <a:pt x="10817" y="18441"/>
                  </a:cubicBezTo>
                  <a:cubicBezTo>
                    <a:pt x="10894" y="18441"/>
                    <a:pt x="10971" y="18434"/>
                    <a:pt x="11049" y="18418"/>
                  </a:cubicBezTo>
                  <a:cubicBezTo>
                    <a:pt x="11502" y="18147"/>
                    <a:pt x="11773" y="17603"/>
                    <a:pt x="11773" y="16969"/>
                  </a:cubicBezTo>
                  <a:cubicBezTo>
                    <a:pt x="11773" y="16064"/>
                    <a:pt x="11773" y="15158"/>
                    <a:pt x="11683" y="14253"/>
                  </a:cubicBezTo>
                  <a:cubicBezTo>
                    <a:pt x="11502" y="13619"/>
                    <a:pt x="11230" y="12985"/>
                    <a:pt x="11139" y="12260"/>
                  </a:cubicBezTo>
                  <a:cubicBezTo>
                    <a:pt x="11049" y="12170"/>
                    <a:pt x="11049" y="12079"/>
                    <a:pt x="11049" y="11989"/>
                  </a:cubicBezTo>
                  <a:cubicBezTo>
                    <a:pt x="10324" y="8095"/>
                    <a:pt x="10324" y="4020"/>
                    <a:pt x="11049" y="126"/>
                  </a:cubicBezTo>
                  <a:cubicBezTo>
                    <a:pt x="10656" y="42"/>
                    <a:pt x="10255" y="1"/>
                    <a:pt x="9853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7" name="Google Shape;25467;p32"/>
            <p:cNvSpPr/>
            <p:nvPr/>
          </p:nvSpPr>
          <p:spPr>
            <a:xfrm>
              <a:off x="3788475" y="3932675"/>
              <a:ext cx="90575" cy="237925"/>
            </a:xfrm>
            <a:custGeom>
              <a:avLst/>
              <a:gdLst/>
              <a:ahLst/>
              <a:cxnLst/>
              <a:rect l="l" t="t" r="r" b="b"/>
              <a:pathLst>
                <a:path w="3623" h="9517" extrusionOk="0">
                  <a:moveTo>
                    <a:pt x="2131" y="0"/>
                  </a:moveTo>
                  <a:cubicBezTo>
                    <a:pt x="1458" y="0"/>
                    <a:pt x="1524" y="663"/>
                    <a:pt x="1268" y="1004"/>
                  </a:cubicBezTo>
                  <a:cubicBezTo>
                    <a:pt x="1044" y="1227"/>
                    <a:pt x="760" y="1390"/>
                    <a:pt x="464" y="1390"/>
                  </a:cubicBezTo>
                  <a:cubicBezTo>
                    <a:pt x="400" y="1390"/>
                    <a:pt x="336" y="1382"/>
                    <a:pt x="272" y="1366"/>
                  </a:cubicBezTo>
                  <a:cubicBezTo>
                    <a:pt x="0" y="1910"/>
                    <a:pt x="0" y="2543"/>
                    <a:pt x="272" y="3087"/>
                  </a:cubicBezTo>
                  <a:cubicBezTo>
                    <a:pt x="362" y="4173"/>
                    <a:pt x="362" y="5260"/>
                    <a:pt x="362" y="6347"/>
                  </a:cubicBezTo>
                  <a:cubicBezTo>
                    <a:pt x="1132" y="6518"/>
                    <a:pt x="771" y="7901"/>
                    <a:pt x="1797" y="7901"/>
                  </a:cubicBezTo>
                  <a:cubicBezTo>
                    <a:pt x="1857" y="7901"/>
                    <a:pt x="1922" y="7896"/>
                    <a:pt x="1992" y="7886"/>
                  </a:cubicBezTo>
                  <a:lnTo>
                    <a:pt x="1992" y="8973"/>
                  </a:lnTo>
                  <a:lnTo>
                    <a:pt x="2536" y="9516"/>
                  </a:lnTo>
                  <a:cubicBezTo>
                    <a:pt x="2898" y="9335"/>
                    <a:pt x="3441" y="9064"/>
                    <a:pt x="3260" y="8611"/>
                  </a:cubicBezTo>
                  <a:cubicBezTo>
                    <a:pt x="2807" y="7524"/>
                    <a:pt x="3623" y="6709"/>
                    <a:pt x="3623" y="5713"/>
                  </a:cubicBezTo>
                  <a:cubicBezTo>
                    <a:pt x="3079" y="5532"/>
                    <a:pt x="2445" y="5079"/>
                    <a:pt x="2717" y="4626"/>
                  </a:cubicBezTo>
                  <a:cubicBezTo>
                    <a:pt x="3170" y="3540"/>
                    <a:pt x="2355" y="2543"/>
                    <a:pt x="2898" y="1547"/>
                  </a:cubicBezTo>
                  <a:cubicBezTo>
                    <a:pt x="3260" y="913"/>
                    <a:pt x="2898" y="189"/>
                    <a:pt x="2264" y="8"/>
                  </a:cubicBezTo>
                  <a:cubicBezTo>
                    <a:pt x="2217" y="3"/>
                    <a:pt x="2173" y="0"/>
                    <a:pt x="2131" y="0"/>
                  </a:cubicBezTo>
                  <a:close/>
                </a:path>
              </a:pathLst>
            </a:custGeom>
            <a:solidFill>
              <a:srgbClr val="ED7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8" name="Google Shape;25468;p32"/>
            <p:cNvSpPr/>
            <p:nvPr/>
          </p:nvSpPr>
          <p:spPr>
            <a:xfrm>
              <a:off x="3854125" y="3846825"/>
              <a:ext cx="310175" cy="68825"/>
            </a:xfrm>
            <a:custGeom>
              <a:avLst/>
              <a:gdLst/>
              <a:ahLst/>
              <a:cxnLst/>
              <a:rect l="l" t="t" r="r" b="b"/>
              <a:pathLst>
                <a:path w="12407" h="2753" extrusionOk="0">
                  <a:moveTo>
                    <a:pt x="10777" y="1"/>
                  </a:moveTo>
                  <a:cubicBezTo>
                    <a:pt x="8241" y="816"/>
                    <a:pt x="5524" y="906"/>
                    <a:pt x="2989" y="1450"/>
                  </a:cubicBezTo>
                  <a:cubicBezTo>
                    <a:pt x="2888" y="1461"/>
                    <a:pt x="2788" y="1466"/>
                    <a:pt x="2688" y="1466"/>
                  </a:cubicBezTo>
                  <a:cubicBezTo>
                    <a:pt x="1979" y="1466"/>
                    <a:pt x="1303" y="1179"/>
                    <a:pt x="906" y="544"/>
                  </a:cubicBezTo>
                  <a:lnTo>
                    <a:pt x="906" y="544"/>
                  </a:lnTo>
                  <a:cubicBezTo>
                    <a:pt x="0" y="1268"/>
                    <a:pt x="1087" y="1902"/>
                    <a:pt x="906" y="2717"/>
                  </a:cubicBezTo>
                  <a:cubicBezTo>
                    <a:pt x="1464" y="2742"/>
                    <a:pt x="2016" y="2753"/>
                    <a:pt x="2564" y="2753"/>
                  </a:cubicBezTo>
                  <a:cubicBezTo>
                    <a:pt x="4063" y="2753"/>
                    <a:pt x="5539" y="2669"/>
                    <a:pt x="7064" y="2536"/>
                  </a:cubicBezTo>
                  <a:cubicBezTo>
                    <a:pt x="8875" y="2174"/>
                    <a:pt x="10867" y="2446"/>
                    <a:pt x="12407" y="1178"/>
                  </a:cubicBezTo>
                  <a:cubicBezTo>
                    <a:pt x="12135" y="544"/>
                    <a:pt x="11411" y="91"/>
                    <a:pt x="10777" y="1"/>
                  </a:cubicBezTo>
                  <a:close/>
                </a:path>
              </a:pathLst>
            </a:custGeom>
            <a:solidFill>
              <a:srgbClr val="F1A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9" name="Google Shape;25469;p32"/>
            <p:cNvSpPr/>
            <p:nvPr/>
          </p:nvSpPr>
          <p:spPr>
            <a:xfrm>
              <a:off x="3842800" y="2135300"/>
              <a:ext cx="20400" cy="27175"/>
            </a:xfrm>
            <a:custGeom>
              <a:avLst/>
              <a:gdLst/>
              <a:ahLst/>
              <a:cxnLst/>
              <a:rect l="l" t="t" r="r" b="b"/>
              <a:pathLst>
                <a:path w="816" h="1087" extrusionOk="0">
                  <a:moveTo>
                    <a:pt x="816" y="0"/>
                  </a:moveTo>
                  <a:cubicBezTo>
                    <a:pt x="634" y="91"/>
                    <a:pt x="272" y="91"/>
                    <a:pt x="182" y="181"/>
                  </a:cubicBezTo>
                  <a:cubicBezTo>
                    <a:pt x="1" y="725"/>
                    <a:pt x="544" y="906"/>
                    <a:pt x="816" y="1087"/>
                  </a:cubicBezTo>
                  <a:lnTo>
                    <a:pt x="816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0" name="Google Shape;25470;p32"/>
            <p:cNvSpPr/>
            <p:nvPr/>
          </p:nvSpPr>
          <p:spPr>
            <a:xfrm>
              <a:off x="3783950" y="2325450"/>
              <a:ext cx="20400" cy="13625"/>
            </a:xfrm>
            <a:custGeom>
              <a:avLst/>
              <a:gdLst/>
              <a:ahLst/>
              <a:cxnLst/>
              <a:rect l="l" t="t" r="r" b="b"/>
              <a:pathLst>
                <a:path w="816" h="545" extrusionOk="0">
                  <a:moveTo>
                    <a:pt x="453" y="1"/>
                  </a:moveTo>
                  <a:cubicBezTo>
                    <a:pt x="272" y="182"/>
                    <a:pt x="91" y="363"/>
                    <a:pt x="0" y="544"/>
                  </a:cubicBezTo>
                  <a:lnTo>
                    <a:pt x="453" y="544"/>
                  </a:lnTo>
                  <a:cubicBezTo>
                    <a:pt x="815" y="363"/>
                    <a:pt x="815" y="182"/>
                    <a:pt x="453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1" name="Google Shape;25471;p32"/>
            <p:cNvSpPr/>
            <p:nvPr/>
          </p:nvSpPr>
          <p:spPr>
            <a:xfrm>
              <a:off x="3781675" y="2300550"/>
              <a:ext cx="11350" cy="9100"/>
            </a:xfrm>
            <a:custGeom>
              <a:avLst/>
              <a:gdLst/>
              <a:ahLst/>
              <a:cxnLst/>
              <a:rect l="l" t="t" r="r" b="b"/>
              <a:pathLst>
                <a:path w="454" h="364" extrusionOk="0">
                  <a:moveTo>
                    <a:pt x="1" y="1"/>
                  </a:moveTo>
                  <a:lnTo>
                    <a:pt x="453" y="363"/>
                  </a:lnTo>
                  <a:cubicBezTo>
                    <a:pt x="453" y="182"/>
                    <a:pt x="272" y="1"/>
                    <a:pt x="1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2" name="Google Shape;25472;p32"/>
            <p:cNvSpPr/>
            <p:nvPr/>
          </p:nvSpPr>
          <p:spPr>
            <a:xfrm>
              <a:off x="3854125" y="2108125"/>
              <a:ext cx="9075" cy="13600"/>
            </a:xfrm>
            <a:custGeom>
              <a:avLst/>
              <a:gdLst/>
              <a:ahLst/>
              <a:cxnLst/>
              <a:rect l="l" t="t" r="r" b="b"/>
              <a:pathLst>
                <a:path w="363" h="544" extrusionOk="0">
                  <a:moveTo>
                    <a:pt x="363" y="0"/>
                  </a:moveTo>
                  <a:cubicBezTo>
                    <a:pt x="0" y="182"/>
                    <a:pt x="0" y="363"/>
                    <a:pt x="363" y="544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3" name="Google Shape;25473;p32"/>
            <p:cNvSpPr/>
            <p:nvPr/>
          </p:nvSpPr>
          <p:spPr>
            <a:xfrm>
              <a:off x="3849600" y="2080950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4" name="Google Shape;25474;p32"/>
            <p:cNvSpPr/>
            <p:nvPr/>
          </p:nvSpPr>
          <p:spPr>
            <a:xfrm>
              <a:off x="3688850" y="3682125"/>
              <a:ext cx="11350" cy="6825"/>
            </a:xfrm>
            <a:custGeom>
              <a:avLst/>
              <a:gdLst/>
              <a:ahLst/>
              <a:cxnLst/>
              <a:rect l="l" t="t" r="r" b="b"/>
              <a:pathLst>
                <a:path w="454" h="273" extrusionOk="0">
                  <a:moveTo>
                    <a:pt x="193" y="1"/>
                  </a:moveTo>
                  <a:cubicBezTo>
                    <a:pt x="114" y="1"/>
                    <a:pt x="46" y="23"/>
                    <a:pt x="1" y="68"/>
                  </a:cubicBezTo>
                  <a:cubicBezTo>
                    <a:pt x="46" y="204"/>
                    <a:pt x="114" y="272"/>
                    <a:pt x="193" y="272"/>
                  </a:cubicBezTo>
                  <a:cubicBezTo>
                    <a:pt x="272" y="272"/>
                    <a:pt x="363" y="204"/>
                    <a:pt x="453" y="68"/>
                  </a:cubicBezTo>
                  <a:cubicBezTo>
                    <a:pt x="363" y="23"/>
                    <a:pt x="272" y="1"/>
                    <a:pt x="193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5" name="Google Shape;25475;p32"/>
            <p:cNvSpPr/>
            <p:nvPr/>
          </p:nvSpPr>
          <p:spPr>
            <a:xfrm>
              <a:off x="2925900" y="2567700"/>
              <a:ext cx="54375" cy="45775"/>
            </a:xfrm>
            <a:custGeom>
              <a:avLst/>
              <a:gdLst/>
              <a:ahLst/>
              <a:cxnLst/>
              <a:rect l="l" t="t" r="r" b="b"/>
              <a:pathLst>
                <a:path w="2175" h="1831" extrusionOk="0">
                  <a:moveTo>
                    <a:pt x="91" y="1"/>
                  </a:moveTo>
                  <a:cubicBezTo>
                    <a:pt x="91" y="453"/>
                    <a:pt x="91" y="816"/>
                    <a:pt x="1" y="1178"/>
                  </a:cubicBezTo>
                  <a:cubicBezTo>
                    <a:pt x="286" y="1392"/>
                    <a:pt x="403" y="1830"/>
                    <a:pt x="793" y="1830"/>
                  </a:cubicBezTo>
                  <a:cubicBezTo>
                    <a:pt x="899" y="1830"/>
                    <a:pt x="1024" y="1798"/>
                    <a:pt x="1178" y="1721"/>
                  </a:cubicBezTo>
                  <a:lnTo>
                    <a:pt x="2174" y="1721"/>
                  </a:lnTo>
                  <a:cubicBezTo>
                    <a:pt x="1812" y="725"/>
                    <a:pt x="906" y="544"/>
                    <a:pt x="91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6" name="Google Shape;25476;p32"/>
            <p:cNvSpPr/>
            <p:nvPr/>
          </p:nvSpPr>
          <p:spPr>
            <a:xfrm>
              <a:off x="3075325" y="2705800"/>
              <a:ext cx="29450" cy="40775"/>
            </a:xfrm>
            <a:custGeom>
              <a:avLst/>
              <a:gdLst/>
              <a:ahLst/>
              <a:cxnLst/>
              <a:rect l="l" t="t" r="r" b="b"/>
              <a:pathLst>
                <a:path w="1178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816"/>
                    <a:pt x="91" y="1631"/>
                    <a:pt x="1178" y="1631"/>
                  </a:cubicBezTo>
                  <a:cubicBezTo>
                    <a:pt x="1178" y="906"/>
                    <a:pt x="725" y="27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7" name="Google Shape;25477;p32"/>
            <p:cNvSpPr/>
            <p:nvPr/>
          </p:nvSpPr>
          <p:spPr>
            <a:xfrm>
              <a:off x="3118350" y="2760150"/>
              <a:ext cx="38500" cy="27175"/>
            </a:xfrm>
            <a:custGeom>
              <a:avLst/>
              <a:gdLst/>
              <a:ahLst/>
              <a:cxnLst/>
              <a:rect l="l" t="t" r="r" b="b"/>
              <a:pathLst>
                <a:path w="1540" h="1087" extrusionOk="0">
                  <a:moveTo>
                    <a:pt x="0" y="0"/>
                  </a:moveTo>
                  <a:cubicBezTo>
                    <a:pt x="0" y="1087"/>
                    <a:pt x="815" y="1087"/>
                    <a:pt x="1540" y="1087"/>
                  </a:cubicBezTo>
                  <a:cubicBezTo>
                    <a:pt x="1177" y="453"/>
                    <a:pt x="544" y="272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8" name="Google Shape;25478;p32"/>
            <p:cNvSpPr/>
            <p:nvPr/>
          </p:nvSpPr>
          <p:spPr>
            <a:xfrm>
              <a:off x="3045750" y="2678625"/>
              <a:ext cx="29600" cy="32325"/>
            </a:xfrm>
            <a:custGeom>
              <a:avLst/>
              <a:gdLst/>
              <a:ahLst/>
              <a:cxnLst/>
              <a:rect l="l" t="t" r="r" b="b"/>
              <a:pathLst>
                <a:path w="1184" h="1293" extrusionOk="0">
                  <a:moveTo>
                    <a:pt x="97" y="1"/>
                  </a:moveTo>
                  <a:lnTo>
                    <a:pt x="97" y="1"/>
                  </a:lnTo>
                  <a:cubicBezTo>
                    <a:pt x="172" y="524"/>
                    <a:pt x="0" y="1293"/>
                    <a:pt x="648" y="1293"/>
                  </a:cubicBezTo>
                  <a:cubicBezTo>
                    <a:pt x="786" y="1293"/>
                    <a:pt x="961" y="1258"/>
                    <a:pt x="1184" y="1178"/>
                  </a:cubicBezTo>
                  <a:cubicBezTo>
                    <a:pt x="1003" y="635"/>
                    <a:pt x="640" y="182"/>
                    <a:pt x="97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9" name="Google Shape;25479;p32"/>
            <p:cNvSpPr/>
            <p:nvPr/>
          </p:nvSpPr>
          <p:spPr>
            <a:xfrm>
              <a:off x="2928175" y="2597125"/>
              <a:ext cx="27200" cy="27200"/>
            </a:xfrm>
            <a:custGeom>
              <a:avLst/>
              <a:gdLst/>
              <a:ahLst/>
              <a:cxnLst/>
              <a:rect l="l" t="t" r="r" b="b"/>
              <a:pathLst>
                <a:path w="1088" h="1088" extrusionOk="0">
                  <a:moveTo>
                    <a:pt x="0" y="1"/>
                  </a:moveTo>
                  <a:lnTo>
                    <a:pt x="0" y="1088"/>
                  </a:lnTo>
                  <a:lnTo>
                    <a:pt x="544" y="1088"/>
                  </a:lnTo>
                  <a:lnTo>
                    <a:pt x="1087" y="5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0" name="Google Shape;25480;p32"/>
            <p:cNvSpPr/>
            <p:nvPr/>
          </p:nvSpPr>
          <p:spPr>
            <a:xfrm>
              <a:off x="2980250" y="2610725"/>
              <a:ext cx="15875" cy="27175"/>
            </a:xfrm>
            <a:custGeom>
              <a:avLst/>
              <a:gdLst/>
              <a:ahLst/>
              <a:cxnLst/>
              <a:rect l="l" t="t" r="r" b="b"/>
              <a:pathLst>
                <a:path w="635" h="1087" extrusionOk="0">
                  <a:moveTo>
                    <a:pt x="0" y="0"/>
                  </a:moveTo>
                  <a:cubicBezTo>
                    <a:pt x="0" y="453"/>
                    <a:pt x="272" y="906"/>
                    <a:pt x="634" y="1087"/>
                  </a:cubicBezTo>
                  <a:cubicBezTo>
                    <a:pt x="634" y="634"/>
                    <a:pt x="362" y="272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1" name="Google Shape;25481;p32"/>
            <p:cNvSpPr/>
            <p:nvPr/>
          </p:nvSpPr>
          <p:spPr>
            <a:xfrm>
              <a:off x="2996100" y="2635625"/>
              <a:ext cx="27175" cy="15875"/>
            </a:xfrm>
            <a:custGeom>
              <a:avLst/>
              <a:gdLst/>
              <a:ahLst/>
              <a:cxnLst/>
              <a:rect l="l" t="t" r="r" b="b"/>
              <a:pathLst>
                <a:path w="1087" h="635" extrusionOk="0">
                  <a:moveTo>
                    <a:pt x="0" y="0"/>
                  </a:moveTo>
                  <a:cubicBezTo>
                    <a:pt x="181" y="453"/>
                    <a:pt x="634" y="634"/>
                    <a:pt x="1087" y="634"/>
                  </a:cubicBezTo>
                  <a:cubicBezTo>
                    <a:pt x="815" y="181"/>
                    <a:pt x="453" y="0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2" name="Google Shape;25482;p32"/>
            <p:cNvSpPr/>
            <p:nvPr/>
          </p:nvSpPr>
          <p:spPr>
            <a:xfrm>
              <a:off x="3104750" y="274655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3" name="Google Shape;25483;p32"/>
            <p:cNvSpPr/>
            <p:nvPr/>
          </p:nvSpPr>
          <p:spPr>
            <a:xfrm>
              <a:off x="3036850" y="2665050"/>
              <a:ext cx="11325" cy="13600"/>
            </a:xfrm>
            <a:custGeom>
              <a:avLst/>
              <a:gdLst/>
              <a:ahLst/>
              <a:cxnLst/>
              <a:rect l="l" t="t" r="r" b="b"/>
              <a:pathLst>
                <a:path w="453" h="544" extrusionOk="0">
                  <a:moveTo>
                    <a:pt x="0" y="1"/>
                  </a:moveTo>
                  <a:lnTo>
                    <a:pt x="453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4" name="Google Shape;25484;p32"/>
            <p:cNvSpPr/>
            <p:nvPr/>
          </p:nvSpPr>
          <p:spPr>
            <a:xfrm>
              <a:off x="2898750" y="2526950"/>
              <a:ext cx="31700" cy="43050"/>
            </a:xfrm>
            <a:custGeom>
              <a:avLst/>
              <a:gdLst/>
              <a:ahLst/>
              <a:cxnLst/>
              <a:rect l="l" t="t" r="r" b="b"/>
              <a:pathLst>
                <a:path w="1268" h="1722" extrusionOk="0">
                  <a:moveTo>
                    <a:pt x="91" y="1"/>
                  </a:moveTo>
                  <a:cubicBezTo>
                    <a:pt x="0" y="816"/>
                    <a:pt x="453" y="1540"/>
                    <a:pt x="1268" y="1721"/>
                  </a:cubicBezTo>
                  <a:cubicBezTo>
                    <a:pt x="1177" y="997"/>
                    <a:pt x="725" y="363"/>
                    <a:pt x="91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5" name="Google Shape;25485;p32"/>
            <p:cNvSpPr/>
            <p:nvPr/>
          </p:nvSpPr>
          <p:spPr>
            <a:xfrm>
              <a:off x="3553025" y="30997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0" y="1"/>
                  </a:moveTo>
                  <a:lnTo>
                    <a:pt x="544" y="544"/>
                  </a:lnTo>
                  <a:cubicBezTo>
                    <a:pt x="453" y="272"/>
                    <a:pt x="272" y="1"/>
                    <a:pt x="0" y="1"/>
                  </a:cubicBez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6" name="Google Shape;25486;p32"/>
            <p:cNvSpPr/>
            <p:nvPr/>
          </p:nvSpPr>
          <p:spPr>
            <a:xfrm>
              <a:off x="3539425" y="3083875"/>
              <a:ext cx="13625" cy="15875"/>
            </a:xfrm>
            <a:custGeom>
              <a:avLst/>
              <a:gdLst/>
              <a:ahLst/>
              <a:cxnLst/>
              <a:rect l="l" t="t" r="r" b="b"/>
              <a:pathLst>
                <a:path w="545" h="635" extrusionOk="0">
                  <a:moveTo>
                    <a:pt x="1" y="1"/>
                  </a:moveTo>
                  <a:cubicBezTo>
                    <a:pt x="1" y="272"/>
                    <a:pt x="273" y="544"/>
                    <a:pt x="544" y="6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7" name="Google Shape;25487;p32"/>
            <p:cNvSpPr/>
            <p:nvPr/>
          </p:nvSpPr>
          <p:spPr>
            <a:xfrm>
              <a:off x="3795250" y="4090125"/>
              <a:ext cx="40775" cy="53300"/>
            </a:xfrm>
            <a:custGeom>
              <a:avLst/>
              <a:gdLst/>
              <a:ahLst/>
              <a:cxnLst/>
              <a:rect l="l" t="t" r="r" b="b"/>
              <a:pathLst>
                <a:path w="1631" h="2132" extrusionOk="0">
                  <a:moveTo>
                    <a:pt x="741" y="1"/>
                  </a:moveTo>
                  <a:cubicBezTo>
                    <a:pt x="534" y="1"/>
                    <a:pt x="289" y="49"/>
                    <a:pt x="91" y="49"/>
                  </a:cubicBezTo>
                  <a:lnTo>
                    <a:pt x="1" y="1588"/>
                  </a:lnTo>
                  <a:cubicBezTo>
                    <a:pt x="1" y="1769"/>
                    <a:pt x="91" y="1951"/>
                    <a:pt x="91" y="2132"/>
                  </a:cubicBezTo>
                  <a:lnTo>
                    <a:pt x="1631" y="1679"/>
                  </a:lnTo>
                  <a:cubicBezTo>
                    <a:pt x="1450" y="1407"/>
                    <a:pt x="997" y="1045"/>
                    <a:pt x="997" y="954"/>
                  </a:cubicBezTo>
                  <a:cubicBezTo>
                    <a:pt x="1343" y="148"/>
                    <a:pt x="1102" y="1"/>
                    <a:pt x="741" y="1"/>
                  </a:cubicBez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8" name="Google Shape;25488;p32"/>
            <p:cNvSpPr/>
            <p:nvPr/>
          </p:nvSpPr>
          <p:spPr>
            <a:xfrm>
              <a:off x="3849600" y="4186425"/>
              <a:ext cx="13600" cy="5100"/>
            </a:xfrm>
            <a:custGeom>
              <a:avLst/>
              <a:gdLst/>
              <a:ahLst/>
              <a:cxnLst/>
              <a:rect l="l" t="t" r="r" b="b"/>
              <a:pathLst>
                <a:path w="544" h="204" extrusionOk="0">
                  <a:moveTo>
                    <a:pt x="0" y="0"/>
                  </a:moveTo>
                  <a:cubicBezTo>
                    <a:pt x="91" y="136"/>
                    <a:pt x="181" y="204"/>
                    <a:pt x="272" y="204"/>
                  </a:cubicBezTo>
                  <a:cubicBezTo>
                    <a:pt x="362" y="204"/>
                    <a:pt x="453" y="136"/>
                    <a:pt x="544" y="0"/>
                  </a:cubicBezTo>
                  <a:close/>
                </a:path>
              </a:pathLst>
            </a:custGeom>
            <a:solidFill>
              <a:srgbClr val="ED7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9" name="Google Shape;25489;p32"/>
            <p:cNvSpPr/>
            <p:nvPr/>
          </p:nvSpPr>
          <p:spPr>
            <a:xfrm>
              <a:off x="3838275" y="41592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1"/>
                  </a:moveTo>
                  <a:lnTo>
                    <a:pt x="453" y="544"/>
                  </a:ln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0" name="Google Shape;25490;p32"/>
            <p:cNvSpPr/>
            <p:nvPr/>
          </p:nvSpPr>
          <p:spPr>
            <a:xfrm>
              <a:off x="3903925" y="42679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1" y="0"/>
                  </a:moveTo>
                  <a:lnTo>
                    <a:pt x="544" y="544"/>
                  </a:lnTo>
                  <a:cubicBezTo>
                    <a:pt x="544" y="272"/>
                    <a:pt x="272" y="0"/>
                    <a:pt x="1" y="0"/>
                  </a:cubicBez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1" name="Google Shape;25491;p32"/>
            <p:cNvSpPr/>
            <p:nvPr/>
          </p:nvSpPr>
          <p:spPr>
            <a:xfrm>
              <a:off x="3174950" y="4195725"/>
              <a:ext cx="104150" cy="29200"/>
            </a:xfrm>
            <a:custGeom>
              <a:avLst/>
              <a:gdLst/>
              <a:ahLst/>
              <a:cxnLst/>
              <a:rect l="l" t="t" r="r" b="b"/>
              <a:pathLst>
                <a:path w="4166" h="1168" extrusionOk="0">
                  <a:moveTo>
                    <a:pt x="2228" y="0"/>
                  </a:moveTo>
                  <a:cubicBezTo>
                    <a:pt x="1697" y="0"/>
                    <a:pt x="1165" y="49"/>
                    <a:pt x="634" y="172"/>
                  </a:cubicBezTo>
                  <a:cubicBezTo>
                    <a:pt x="0" y="353"/>
                    <a:pt x="362" y="805"/>
                    <a:pt x="362" y="1168"/>
                  </a:cubicBezTo>
                  <a:cubicBezTo>
                    <a:pt x="1721" y="1168"/>
                    <a:pt x="2989" y="805"/>
                    <a:pt x="4166" y="172"/>
                  </a:cubicBezTo>
                  <a:cubicBezTo>
                    <a:pt x="3520" y="72"/>
                    <a:pt x="2874" y="0"/>
                    <a:pt x="2228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2" name="Google Shape;25492;p32"/>
            <p:cNvSpPr/>
            <p:nvPr/>
          </p:nvSpPr>
          <p:spPr>
            <a:xfrm>
              <a:off x="3145500" y="4226600"/>
              <a:ext cx="27200" cy="14175"/>
            </a:xfrm>
            <a:custGeom>
              <a:avLst/>
              <a:gdLst/>
              <a:ahLst/>
              <a:cxnLst/>
              <a:rect l="l" t="t" r="r" b="b"/>
              <a:pathLst>
                <a:path w="1088" h="567" extrusionOk="0">
                  <a:moveTo>
                    <a:pt x="862" y="1"/>
                  </a:moveTo>
                  <a:cubicBezTo>
                    <a:pt x="491" y="1"/>
                    <a:pt x="152" y="189"/>
                    <a:pt x="1" y="567"/>
                  </a:cubicBezTo>
                  <a:cubicBezTo>
                    <a:pt x="363" y="567"/>
                    <a:pt x="816" y="386"/>
                    <a:pt x="1088" y="23"/>
                  </a:cubicBezTo>
                  <a:cubicBezTo>
                    <a:pt x="1012" y="8"/>
                    <a:pt x="937" y="1"/>
                    <a:pt x="862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3" name="Google Shape;25493;p32"/>
            <p:cNvSpPr/>
            <p:nvPr/>
          </p:nvSpPr>
          <p:spPr>
            <a:xfrm>
              <a:off x="4381625" y="3371350"/>
              <a:ext cx="40775" cy="27250"/>
            </a:xfrm>
            <a:custGeom>
              <a:avLst/>
              <a:gdLst/>
              <a:ahLst/>
              <a:cxnLst/>
              <a:rect l="l" t="t" r="r" b="b"/>
              <a:pathLst>
                <a:path w="1631" h="1090" extrusionOk="0">
                  <a:moveTo>
                    <a:pt x="1310" y="1"/>
                  </a:moveTo>
                  <a:cubicBezTo>
                    <a:pt x="633" y="1"/>
                    <a:pt x="79" y="69"/>
                    <a:pt x="0" y="1089"/>
                  </a:cubicBezTo>
                  <a:cubicBezTo>
                    <a:pt x="634" y="1089"/>
                    <a:pt x="1268" y="636"/>
                    <a:pt x="1630" y="3"/>
                  </a:cubicBezTo>
                  <a:cubicBezTo>
                    <a:pt x="1522" y="3"/>
                    <a:pt x="1415" y="1"/>
                    <a:pt x="1310" y="1"/>
                  </a:cubicBezTo>
                  <a:close/>
                </a:path>
              </a:pathLst>
            </a:custGeom>
            <a:solidFill>
              <a:srgbClr val="F3B4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4" name="Google Shape;25494;p32"/>
            <p:cNvSpPr/>
            <p:nvPr/>
          </p:nvSpPr>
          <p:spPr>
            <a:xfrm>
              <a:off x="4825500" y="3045150"/>
              <a:ext cx="42900" cy="41025"/>
            </a:xfrm>
            <a:custGeom>
              <a:avLst/>
              <a:gdLst/>
              <a:ahLst/>
              <a:cxnLst/>
              <a:rect l="l" t="t" r="r" b="b"/>
              <a:pathLst>
                <a:path w="1716" h="1641" extrusionOk="0">
                  <a:moveTo>
                    <a:pt x="1473" y="1"/>
                  </a:moveTo>
                  <a:cubicBezTo>
                    <a:pt x="463" y="1"/>
                    <a:pt x="1" y="547"/>
                    <a:pt x="85" y="1640"/>
                  </a:cubicBezTo>
                  <a:cubicBezTo>
                    <a:pt x="809" y="1278"/>
                    <a:pt x="1353" y="735"/>
                    <a:pt x="1715" y="10"/>
                  </a:cubicBezTo>
                  <a:cubicBezTo>
                    <a:pt x="1631" y="4"/>
                    <a:pt x="1550" y="1"/>
                    <a:pt x="1473" y="1"/>
                  </a:cubicBezTo>
                  <a:close/>
                </a:path>
              </a:pathLst>
            </a:custGeom>
            <a:solidFill>
              <a:srgbClr val="EE9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5" name="Google Shape;25495;p32"/>
            <p:cNvSpPr/>
            <p:nvPr/>
          </p:nvSpPr>
          <p:spPr>
            <a:xfrm>
              <a:off x="4814025" y="3086150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4"/>
                  </a:lnTo>
                  <a:cubicBezTo>
                    <a:pt x="272" y="453"/>
                    <a:pt x="544" y="272"/>
                    <a:pt x="544" y="0"/>
                  </a:cubicBezTo>
                  <a:close/>
                </a:path>
              </a:pathLst>
            </a:custGeom>
            <a:solidFill>
              <a:srgbClr val="EE9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6" name="Google Shape;25496;p32"/>
            <p:cNvSpPr/>
            <p:nvPr/>
          </p:nvSpPr>
          <p:spPr>
            <a:xfrm>
              <a:off x="3967325" y="3190275"/>
              <a:ext cx="6800" cy="4575"/>
            </a:xfrm>
            <a:custGeom>
              <a:avLst/>
              <a:gdLst/>
              <a:ahLst/>
              <a:cxnLst/>
              <a:rect l="l" t="t" r="r" b="b"/>
              <a:pathLst>
                <a:path w="272" h="183" extrusionOk="0">
                  <a:moveTo>
                    <a:pt x="0" y="1"/>
                  </a:moveTo>
                  <a:lnTo>
                    <a:pt x="272" y="182"/>
                  </a:lnTo>
                  <a:cubicBezTo>
                    <a:pt x="272" y="92"/>
                    <a:pt x="181" y="1"/>
                    <a:pt x="181" y="1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7" name="Google Shape;25497;p32"/>
            <p:cNvSpPr/>
            <p:nvPr/>
          </p:nvSpPr>
          <p:spPr>
            <a:xfrm>
              <a:off x="4279750" y="2916350"/>
              <a:ext cx="4550" cy="6825"/>
            </a:xfrm>
            <a:custGeom>
              <a:avLst/>
              <a:gdLst/>
              <a:ahLst/>
              <a:cxnLst/>
              <a:rect l="l" t="t" r="r" b="b"/>
              <a:pathLst>
                <a:path w="182" h="273" extrusionOk="0">
                  <a:moveTo>
                    <a:pt x="91" y="0"/>
                  </a:moveTo>
                  <a:lnTo>
                    <a:pt x="0" y="91"/>
                  </a:lnTo>
                  <a:lnTo>
                    <a:pt x="181" y="27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8" name="Google Shape;25498;p32"/>
            <p:cNvSpPr/>
            <p:nvPr/>
          </p:nvSpPr>
          <p:spPr>
            <a:xfrm>
              <a:off x="4105425" y="2502050"/>
              <a:ext cx="45300" cy="38500"/>
            </a:xfrm>
            <a:custGeom>
              <a:avLst/>
              <a:gdLst/>
              <a:ahLst/>
              <a:cxnLst/>
              <a:rect l="l" t="t" r="r" b="b"/>
              <a:pathLst>
                <a:path w="1812" h="1540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544" y="272"/>
                    <a:pt x="91" y="815"/>
                    <a:pt x="0" y="1540"/>
                  </a:cubicBezTo>
                  <a:cubicBezTo>
                    <a:pt x="634" y="1268"/>
                    <a:pt x="1811" y="1359"/>
                    <a:pt x="1268" y="0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9" name="Google Shape;25499;p32"/>
            <p:cNvSpPr/>
            <p:nvPr/>
          </p:nvSpPr>
          <p:spPr>
            <a:xfrm>
              <a:off x="4137125" y="2474875"/>
              <a:ext cx="38500" cy="27200"/>
            </a:xfrm>
            <a:custGeom>
              <a:avLst/>
              <a:gdLst/>
              <a:ahLst/>
              <a:cxnLst/>
              <a:rect l="l" t="t" r="r" b="b"/>
              <a:pathLst>
                <a:path w="1540" h="1088" extrusionOk="0">
                  <a:moveTo>
                    <a:pt x="996" y="1"/>
                  </a:moveTo>
                  <a:cubicBezTo>
                    <a:pt x="543" y="182"/>
                    <a:pt x="181" y="544"/>
                    <a:pt x="0" y="1087"/>
                  </a:cubicBezTo>
                  <a:cubicBezTo>
                    <a:pt x="543" y="997"/>
                    <a:pt x="1087" y="816"/>
                    <a:pt x="1540" y="454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0" name="Google Shape;25500;p32"/>
            <p:cNvSpPr/>
            <p:nvPr/>
          </p:nvSpPr>
          <p:spPr>
            <a:xfrm>
              <a:off x="4134850" y="4417350"/>
              <a:ext cx="15875" cy="11325"/>
            </a:xfrm>
            <a:custGeom>
              <a:avLst/>
              <a:gdLst/>
              <a:ahLst/>
              <a:cxnLst/>
              <a:rect l="l" t="t" r="r" b="b"/>
              <a:pathLst>
                <a:path w="635" h="453" extrusionOk="0">
                  <a:moveTo>
                    <a:pt x="0" y="0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1" name="Google Shape;25501;p32"/>
            <p:cNvSpPr/>
            <p:nvPr/>
          </p:nvSpPr>
          <p:spPr>
            <a:xfrm>
              <a:off x="4460850" y="4591225"/>
              <a:ext cx="43050" cy="14550"/>
            </a:xfrm>
            <a:custGeom>
              <a:avLst/>
              <a:gdLst/>
              <a:ahLst/>
              <a:cxnLst/>
              <a:rect l="l" t="t" r="r" b="b"/>
              <a:pathLst>
                <a:path w="1722" h="582" extrusionOk="0">
                  <a:moveTo>
                    <a:pt x="250" y="0"/>
                  </a:moveTo>
                  <a:cubicBezTo>
                    <a:pt x="167" y="0"/>
                    <a:pt x="84" y="6"/>
                    <a:pt x="1" y="18"/>
                  </a:cubicBezTo>
                  <a:cubicBezTo>
                    <a:pt x="303" y="501"/>
                    <a:pt x="685" y="582"/>
                    <a:pt x="1094" y="582"/>
                  </a:cubicBezTo>
                  <a:cubicBezTo>
                    <a:pt x="1299" y="582"/>
                    <a:pt x="1510" y="561"/>
                    <a:pt x="1721" y="561"/>
                  </a:cubicBezTo>
                  <a:cubicBezTo>
                    <a:pt x="1328" y="247"/>
                    <a:pt x="798" y="0"/>
                    <a:pt x="250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2" name="Google Shape;25502;p32"/>
            <p:cNvSpPr/>
            <p:nvPr/>
          </p:nvSpPr>
          <p:spPr>
            <a:xfrm>
              <a:off x="4583100" y="4634675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1"/>
                  </a:moveTo>
                  <a:lnTo>
                    <a:pt x="635" y="453"/>
                  </a:lnTo>
                  <a:cubicBezTo>
                    <a:pt x="544" y="182"/>
                    <a:pt x="273" y="1"/>
                    <a:pt x="1" y="1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3" name="Google Shape;25503;p32"/>
            <p:cNvSpPr/>
            <p:nvPr/>
          </p:nvSpPr>
          <p:spPr>
            <a:xfrm>
              <a:off x="4558200" y="462110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0"/>
                  </a:moveTo>
                  <a:lnTo>
                    <a:pt x="635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4" name="Google Shape;25504;p32"/>
            <p:cNvSpPr/>
            <p:nvPr/>
          </p:nvSpPr>
          <p:spPr>
            <a:xfrm>
              <a:off x="4517450" y="460750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1"/>
                  </a:moveTo>
                  <a:lnTo>
                    <a:pt x="635" y="454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5" name="Google Shape;25505;p32"/>
            <p:cNvSpPr/>
            <p:nvPr/>
          </p:nvSpPr>
          <p:spPr>
            <a:xfrm>
              <a:off x="3873275" y="1917950"/>
              <a:ext cx="180100" cy="328550"/>
            </a:xfrm>
            <a:custGeom>
              <a:avLst/>
              <a:gdLst/>
              <a:ahLst/>
              <a:cxnLst/>
              <a:rect l="l" t="t" r="r" b="b"/>
              <a:pathLst>
                <a:path w="7204" h="13142" extrusionOk="0">
                  <a:moveTo>
                    <a:pt x="231" y="1"/>
                  </a:moveTo>
                  <a:cubicBezTo>
                    <a:pt x="231" y="3985"/>
                    <a:pt x="231" y="7970"/>
                    <a:pt x="231" y="12045"/>
                  </a:cubicBezTo>
                  <a:cubicBezTo>
                    <a:pt x="403" y="12304"/>
                    <a:pt x="0" y="13138"/>
                    <a:pt x="745" y="13138"/>
                  </a:cubicBezTo>
                  <a:cubicBezTo>
                    <a:pt x="782" y="13138"/>
                    <a:pt x="822" y="13136"/>
                    <a:pt x="864" y="13131"/>
                  </a:cubicBezTo>
                  <a:cubicBezTo>
                    <a:pt x="971" y="13131"/>
                    <a:pt x="1103" y="13142"/>
                    <a:pt x="1239" y="13142"/>
                  </a:cubicBezTo>
                  <a:cubicBezTo>
                    <a:pt x="1683" y="13142"/>
                    <a:pt x="2180" y="13036"/>
                    <a:pt x="2042" y="12135"/>
                  </a:cubicBezTo>
                  <a:cubicBezTo>
                    <a:pt x="1951" y="11411"/>
                    <a:pt x="2313" y="10686"/>
                    <a:pt x="2947" y="10324"/>
                  </a:cubicBezTo>
                  <a:lnTo>
                    <a:pt x="3128" y="10143"/>
                  </a:lnTo>
                  <a:cubicBezTo>
                    <a:pt x="3309" y="10053"/>
                    <a:pt x="3400" y="9871"/>
                    <a:pt x="3491" y="9690"/>
                  </a:cubicBezTo>
                  <a:lnTo>
                    <a:pt x="3672" y="9509"/>
                  </a:lnTo>
                  <a:cubicBezTo>
                    <a:pt x="3853" y="9328"/>
                    <a:pt x="3943" y="9238"/>
                    <a:pt x="4034" y="9056"/>
                  </a:cubicBezTo>
                  <a:lnTo>
                    <a:pt x="4215" y="8875"/>
                  </a:lnTo>
                  <a:cubicBezTo>
                    <a:pt x="4396" y="8694"/>
                    <a:pt x="4487" y="8513"/>
                    <a:pt x="4577" y="8332"/>
                  </a:cubicBezTo>
                  <a:cubicBezTo>
                    <a:pt x="4487" y="8241"/>
                    <a:pt x="4487" y="8151"/>
                    <a:pt x="4577" y="8060"/>
                  </a:cubicBezTo>
                  <a:cubicBezTo>
                    <a:pt x="5392" y="6159"/>
                    <a:pt x="6298" y="4166"/>
                    <a:pt x="7203" y="2174"/>
                  </a:cubicBezTo>
                  <a:lnTo>
                    <a:pt x="7203" y="2174"/>
                  </a:lnTo>
                  <a:cubicBezTo>
                    <a:pt x="7096" y="2220"/>
                    <a:pt x="6979" y="2235"/>
                    <a:pt x="6857" y="2235"/>
                  </a:cubicBezTo>
                  <a:cubicBezTo>
                    <a:pt x="6632" y="2235"/>
                    <a:pt x="6392" y="2185"/>
                    <a:pt x="6171" y="2185"/>
                  </a:cubicBezTo>
                  <a:cubicBezTo>
                    <a:pt x="5802" y="2185"/>
                    <a:pt x="5487" y="2326"/>
                    <a:pt x="5392" y="3080"/>
                  </a:cubicBezTo>
                  <a:cubicBezTo>
                    <a:pt x="5341" y="3486"/>
                    <a:pt x="4748" y="3722"/>
                    <a:pt x="4173" y="3722"/>
                  </a:cubicBezTo>
                  <a:cubicBezTo>
                    <a:pt x="3725" y="3722"/>
                    <a:pt x="3287" y="3578"/>
                    <a:pt x="3128" y="3261"/>
                  </a:cubicBezTo>
                  <a:cubicBezTo>
                    <a:pt x="3050" y="2946"/>
                    <a:pt x="2698" y="2700"/>
                    <a:pt x="2310" y="2700"/>
                  </a:cubicBezTo>
                  <a:cubicBezTo>
                    <a:pt x="2251" y="2700"/>
                    <a:pt x="2192" y="2705"/>
                    <a:pt x="2132" y="2717"/>
                  </a:cubicBezTo>
                  <a:cubicBezTo>
                    <a:pt x="1046" y="2717"/>
                    <a:pt x="683" y="2265"/>
                    <a:pt x="683" y="1268"/>
                  </a:cubicBezTo>
                  <a:cubicBezTo>
                    <a:pt x="774" y="816"/>
                    <a:pt x="593" y="363"/>
                    <a:pt x="231" y="1"/>
                  </a:cubicBezTo>
                  <a:close/>
                </a:path>
              </a:pathLst>
            </a:custGeom>
            <a:solidFill>
              <a:srgbClr val="F9E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6" name="Google Shape;25506;p32"/>
            <p:cNvSpPr/>
            <p:nvPr/>
          </p:nvSpPr>
          <p:spPr>
            <a:xfrm>
              <a:off x="3648100" y="2135300"/>
              <a:ext cx="83800" cy="108675"/>
            </a:xfrm>
            <a:custGeom>
              <a:avLst/>
              <a:gdLst/>
              <a:ahLst/>
              <a:cxnLst/>
              <a:rect l="l" t="t" r="r" b="b"/>
              <a:pathLst>
                <a:path w="3352" h="4347" extrusionOk="0">
                  <a:moveTo>
                    <a:pt x="544" y="0"/>
                  </a:moveTo>
                  <a:cubicBezTo>
                    <a:pt x="544" y="453"/>
                    <a:pt x="363" y="906"/>
                    <a:pt x="1" y="1177"/>
                  </a:cubicBezTo>
                  <a:cubicBezTo>
                    <a:pt x="272" y="2536"/>
                    <a:pt x="1359" y="3351"/>
                    <a:pt x="2265" y="4347"/>
                  </a:cubicBezTo>
                  <a:cubicBezTo>
                    <a:pt x="2446" y="4075"/>
                    <a:pt x="3080" y="4256"/>
                    <a:pt x="3351" y="3804"/>
                  </a:cubicBezTo>
                  <a:cubicBezTo>
                    <a:pt x="2536" y="2445"/>
                    <a:pt x="1631" y="1177"/>
                    <a:pt x="544" y="0"/>
                  </a:cubicBezTo>
                  <a:close/>
                </a:path>
              </a:pathLst>
            </a:custGeom>
            <a:solidFill>
              <a:srgbClr val="F2B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7" name="Google Shape;25507;p32"/>
            <p:cNvSpPr/>
            <p:nvPr/>
          </p:nvSpPr>
          <p:spPr>
            <a:xfrm>
              <a:off x="3704700" y="2229800"/>
              <a:ext cx="54350" cy="48225"/>
            </a:xfrm>
            <a:custGeom>
              <a:avLst/>
              <a:gdLst/>
              <a:ahLst/>
              <a:cxnLst/>
              <a:rect l="l" t="t" r="r" b="b"/>
              <a:pathLst>
                <a:path w="2174" h="1929" extrusionOk="0">
                  <a:moveTo>
                    <a:pt x="862" y="1"/>
                  </a:moveTo>
                  <a:cubicBezTo>
                    <a:pt x="491" y="1"/>
                    <a:pt x="152" y="190"/>
                    <a:pt x="1" y="567"/>
                  </a:cubicBezTo>
                  <a:cubicBezTo>
                    <a:pt x="453" y="748"/>
                    <a:pt x="816" y="1201"/>
                    <a:pt x="997" y="1654"/>
                  </a:cubicBezTo>
                  <a:cubicBezTo>
                    <a:pt x="1172" y="1829"/>
                    <a:pt x="1348" y="1929"/>
                    <a:pt x="1547" y="1929"/>
                  </a:cubicBezTo>
                  <a:cubicBezTo>
                    <a:pt x="1657" y="1929"/>
                    <a:pt x="1774" y="1899"/>
                    <a:pt x="1902" y="1835"/>
                  </a:cubicBezTo>
                  <a:lnTo>
                    <a:pt x="2083" y="1654"/>
                  </a:lnTo>
                  <a:cubicBezTo>
                    <a:pt x="2174" y="929"/>
                    <a:pt x="1721" y="295"/>
                    <a:pt x="1087" y="24"/>
                  </a:cubicBezTo>
                  <a:cubicBezTo>
                    <a:pt x="1012" y="8"/>
                    <a:pt x="936" y="1"/>
                    <a:pt x="862" y="1"/>
                  </a:cubicBezTo>
                  <a:close/>
                </a:path>
              </a:pathLst>
            </a:custGeom>
            <a:solidFill>
              <a:srgbClr val="EE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8" name="Google Shape;25508;p32"/>
            <p:cNvSpPr/>
            <p:nvPr/>
          </p:nvSpPr>
          <p:spPr>
            <a:xfrm>
              <a:off x="3765825" y="2003975"/>
              <a:ext cx="6825" cy="6825"/>
            </a:xfrm>
            <a:custGeom>
              <a:avLst/>
              <a:gdLst/>
              <a:ahLst/>
              <a:cxnLst/>
              <a:rect l="l" t="t" r="r" b="b"/>
              <a:pathLst>
                <a:path w="273" h="273" extrusionOk="0">
                  <a:moveTo>
                    <a:pt x="91" y="1"/>
                  </a:moveTo>
                  <a:cubicBezTo>
                    <a:pt x="1" y="1"/>
                    <a:pt x="1" y="91"/>
                    <a:pt x="1" y="182"/>
                  </a:cubicBezTo>
                  <a:cubicBezTo>
                    <a:pt x="91" y="182"/>
                    <a:pt x="91" y="182"/>
                    <a:pt x="182" y="273"/>
                  </a:cubicBezTo>
                  <a:cubicBezTo>
                    <a:pt x="272" y="182"/>
                    <a:pt x="272" y="91"/>
                    <a:pt x="272" y="1"/>
                  </a:cubicBezTo>
                  <a:close/>
                </a:path>
              </a:pathLst>
            </a:custGeom>
            <a:solidFill>
              <a:srgbClr val="FBF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9" name="Google Shape;25509;p32"/>
            <p:cNvSpPr/>
            <p:nvPr/>
          </p:nvSpPr>
          <p:spPr>
            <a:xfrm>
              <a:off x="3753150" y="2271125"/>
              <a:ext cx="17225" cy="16300"/>
            </a:xfrm>
            <a:custGeom>
              <a:avLst/>
              <a:gdLst/>
              <a:ahLst/>
              <a:cxnLst/>
              <a:rect l="l" t="t" r="r" b="b"/>
              <a:pathLst>
                <a:path w="689" h="652" extrusionOk="0">
                  <a:moveTo>
                    <a:pt x="55" y="1"/>
                  </a:moveTo>
                  <a:lnTo>
                    <a:pt x="124" y="59"/>
                  </a:lnTo>
                  <a:lnTo>
                    <a:pt x="124" y="59"/>
                  </a:lnTo>
                  <a:cubicBezTo>
                    <a:pt x="130" y="40"/>
                    <a:pt x="137" y="21"/>
                    <a:pt x="145" y="1"/>
                  </a:cubicBezTo>
                  <a:close/>
                  <a:moveTo>
                    <a:pt x="124" y="59"/>
                  </a:moveTo>
                  <a:cubicBezTo>
                    <a:pt x="0" y="420"/>
                    <a:pt x="125" y="652"/>
                    <a:pt x="496" y="652"/>
                  </a:cubicBezTo>
                  <a:cubicBezTo>
                    <a:pt x="554" y="652"/>
                    <a:pt x="619" y="646"/>
                    <a:pt x="689" y="635"/>
                  </a:cubicBezTo>
                  <a:lnTo>
                    <a:pt x="689" y="544"/>
                  </a:lnTo>
                  <a:lnTo>
                    <a:pt x="124" y="59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0" name="Google Shape;25510;p32"/>
            <p:cNvSpPr/>
            <p:nvPr/>
          </p:nvSpPr>
          <p:spPr>
            <a:xfrm>
              <a:off x="3953725" y="2202775"/>
              <a:ext cx="271700" cy="256050"/>
            </a:xfrm>
            <a:custGeom>
              <a:avLst/>
              <a:gdLst/>
              <a:ahLst/>
              <a:cxnLst/>
              <a:rect l="l" t="t" r="r" b="b"/>
              <a:pathLst>
                <a:path w="10868" h="10242" extrusionOk="0">
                  <a:moveTo>
                    <a:pt x="5581" y="1"/>
                  </a:moveTo>
                  <a:cubicBezTo>
                    <a:pt x="5412" y="1"/>
                    <a:pt x="5242" y="7"/>
                    <a:pt x="5072" y="18"/>
                  </a:cubicBezTo>
                  <a:lnTo>
                    <a:pt x="1993" y="2735"/>
                  </a:lnTo>
                  <a:cubicBezTo>
                    <a:pt x="1450" y="4093"/>
                    <a:pt x="816" y="5451"/>
                    <a:pt x="363" y="6719"/>
                  </a:cubicBezTo>
                  <a:cubicBezTo>
                    <a:pt x="1" y="7625"/>
                    <a:pt x="273" y="8621"/>
                    <a:pt x="997" y="9164"/>
                  </a:cubicBezTo>
                  <a:cubicBezTo>
                    <a:pt x="1866" y="9859"/>
                    <a:pt x="3026" y="10242"/>
                    <a:pt x="4158" y="10242"/>
                  </a:cubicBezTo>
                  <a:cubicBezTo>
                    <a:pt x="5387" y="10242"/>
                    <a:pt x="6582" y="9792"/>
                    <a:pt x="7336" y="8802"/>
                  </a:cubicBezTo>
                  <a:cubicBezTo>
                    <a:pt x="8513" y="7262"/>
                    <a:pt x="9509" y="5542"/>
                    <a:pt x="10234" y="3731"/>
                  </a:cubicBezTo>
                  <a:cubicBezTo>
                    <a:pt x="10868" y="2010"/>
                    <a:pt x="10687" y="1467"/>
                    <a:pt x="9057" y="833"/>
                  </a:cubicBezTo>
                  <a:cubicBezTo>
                    <a:pt x="7947" y="278"/>
                    <a:pt x="6769" y="1"/>
                    <a:pt x="5581" y="1"/>
                  </a:cubicBezTo>
                  <a:close/>
                </a:path>
              </a:pathLst>
            </a:custGeom>
            <a:solidFill>
              <a:srgbClr val="FFF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1" name="Google Shape;25511;p32"/>
            <p:cNvSpPr/>
            <p:nvPr/>
          </p:nvSpPr>
          <p:spPr>
            <a:xfrm>
              <a:off x="3944675" y="2119450"/>
              <a:ext cx="65675" cy="76550"/>
            </a:xfrm>
            <a:custGeom>
              <a:avLst/>
              <a:gdLst/>
              <a:ahLst/>
              <a:cxnLst/>
              <a:rect l="l" t="t" r="r" b="b"/>
              <a:pathLst>
                <a:path w="2627" h="3062" extrusionOk="0">
                  <a:moveTo>
                    <a:pt x="1721" y="0"/>
                  </a:moveTo>
                  <a:lnTo>
                    <a:pt x="1721" y="91"/>
                  </a:lnTo>
                  <a:cubicBezTo>
                    <a:pt x="1540" y="272"/>
                    <a:pt x="1359" y="453"/>
                    <a:pt x="1178" y="634"/>
                  </a:cubicBezTo>
                  <a:cubicBezTo>
                    <a:pt x="997" y="815"/>
                    <a:pt x="816" y="996"/>
                    <a:pt x="635" y="1178"/>
                  </a:cubicBezTo>
                  <a:cubicBezTo>
                    <a:pt x="272" y="1449"/>
                    <a:pt x="453" y="1993"/>
                    <a:pt x="1" y="2264"/>
                  </a:cubicBezTo>
                  <a:cubicBezTo>
                    <a:pt x="283" y="2715"/>
                    <a:pt x="565" y="3061"/>
                    <a:pt x="912" y="3061"/>
                  </a:cubicBezTo>
                  <a:cubicBezTo>
                    <a:pt x="1123" y="3061"/>
                    <a:pt x="1357" y="2934"/>
                    <a:pt x="1631" y="2626"/>
                  </a:cubicBezTo>
                  <a:cubicBezTo>
                    <a:pt x="2355" y="1811"/>
                    <a:pt x="2627" y="906"/>
                    <a:pt x="1721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2" name="Google Shape;25512;p32"/>
            <p:cNvSpPr/>
            <p:nvPr/>
          </p:nvSpPr>
          <p:spPr>
            <a:xfrm>
              <a:off x="3899400" y="2274525"/>
              <a:ext cx="11350" cy="5675"/>
            </a:xfrm>
            <a:custGeom>
              <a:avLst/>
              <a:gdLst/>
              <a:ahLst/>
              <a:cxnLst/>
              <a:rect l="l" t="t" r="r" b="b"/>
              <a:pathLst>
                <a:path w="454" h="227" extrusionOk="0">
                  <a:moveTo>
                    <a:pt x="227" y="0"/>
                  </a:moveTo>
                  <a:cubicBezTo>
                    <a:pt x="159" y="0"/>
                    <a:pt x="91" y="46"/>
                    <a:pt x="1" y="136"/>
                  </a:cubicBezTo>
                  <a:cubicBezTo>
                    <a:pt x="91" y="136"/>
                    <a:pt x="91" y="227"/>
                    <a:pt x="182" y="227"/>
                  </a:cubicBezTo>
                  <a:cubicBezTo>
                    <a:pt x="272" y="227"/>
                    <a:pt x="363" y="136"/>
                    <a:pt x="453" y="136"/>
                  </a:cubicBezTo>
                  <a:cubicBezTo>
                    <a:pt x="363" y="46"/>
                    <a:pt x="295" y="0"/>
                    <a:pt x="227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3" name="Google Shape;25513;p32"/>
            <p:cNvSpPr/>
            <p:nvPr/>
          </p:nvSpPr>
          <p:spPr>
            <a:xfrm>
              <a:off x="4066925" y="1929275"/>
              <a:ext cx="13625" cy="29450"/>
            </a:xfrm>
            <a:custGeom>
              <a:avLst/>
              <a:gdLst/>
              <a:ahLst/>
              <a:cxnLst/>
              <a:rect l="l" t="t" r="r" b="b"/>
              <a:pathLst>
                <a:path w="545" h="1178" extrusionOk="0">
                  <a:moveTo>
                    <a:pt x="544" y="0"/>
                  </a:moveTo>
                  <a:cubicBezTo>
                    <a:pt x="182" y="272"/>
                    <a:pt x="1" y="725"/>
                    <a:pt x="1" y="1178"/>
                  </a:cubicBezTo>
                  <a:lnTo>
                    <a:pt x="544" y="1178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4" name="Google Shape;25514;p32"/>
            <p:cNvSpPr/>
            <p:nvPr/>
          </p:nvSpPr>
          <p:spPr>
            <a:xfrm>
              <a:off x="4080525" y="1958700"/>
              <a:ext cx="6800" cy="6825"/>
            </a:xfrm>
            <a:custGeom>
              <a:avLst/>
              <a:gdLst/>
              <a:ahLst/>
              <a:cxnLst/>
              <a:rect l="l" t="t" r="r" b="b"/>
              <a:pathLst>
                <a:path w="272" h="273" extrusionOk="0">
                  <a:moveTo>
                    <a:pt x="0" y="1"/>
                  </a:moveTo>
                  <a:lnTo>
                    <a:pt x="181" y="272"/>
                  </a:lnTo>
                  <a:lnTo>
                    <a:pt x="272" y="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5" name="Google Shape;25515;p32"/>
            <p:cNvSpPr/>
            <p:nvPr/>
          </p:nvSpPr>
          <p:spPr>
            <a:xfrm>
              <a:off x="3953725" y="222585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1" y="0"/>
                  </a:moveTo>
                  <a:lnTo>
                    <a:pt x="273" y="182"/>
                  </a:lnTo>
                  <a:cubicBezTo>
                    <a:pt x="182" y="91"/>
                    <a:pt x="182" y="0"/>
                    <a:pt x="182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6" name="Google Shape;25516;p32"/>
            <p:cNvSpPr/>
            <p:nvPr/>
          </p:nvSpPr>
          <p:spPr>
            <a:xfrm>
              <a:off x="4035225" y="1847775"/>
              <a:ext cx="61150" cy="56625"/>
            </a:xfrm>
            <a:custGeom>
              <a:avLst/>
              <a:gdLst/>
              <a:ahLst/>
              <a:cxnLst/>
              <a:rect l="l" t="t" r="r" b="b"/>
              <a:pathLst>
                <a:path w="2446" h="2265" extrusionOk="0">
                  <a:moveTo>
                    <a:pt x="1359" y="0"/>
                  </a:moveTo>
                  <a:lnTo>
                    <a:pt x="1359" y="0"/>
                  </a:lnTo>
                  <a:cubicBezTo>
                    <a:pt x="1088" y="906"/>
                    <a:pt x="1" y="1812"/>
                    <a:pt x="1812" y="2264"/>
                  </a:cubicBezTo>
                  <a:cubicBezTo>
                    <a:pt x="1812" y="2083"/>
                    <a:pt x="1903" y="1902"/>
                    <a:pt x="1903" y="1812"/>
                  </a:cubicBezTo>
                  <a:cubicBezTo>
                    <a:pt x="1088" y="1359"/>
                    <a:pt x="2446" y="363"/>
                    <a:pt x="1359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7" name="Google Shape;25517;p32"/>
            <p:cNvSpPr/>
            <p:nvPr/>
          </p:nvSpPr>
          <p:spPr>
            <a:xfrm>
              <a:off x="3021000" y="1911925"/>
              <a:ext cx="108700" cy="143600"/>
            </a:xfrm>
            <a:custGeom>
              <a:avLst/>
              <a:gdLst/>
              <a:ahLst/>
              <a:cxnLst/>
              <a:rect l="l" t="t" r="r" b="b"/>
              <a:pathLst>
                <a:path w="4348" h="5744" extrusionOk="0">
                  <a:moveTo>
                    <a:pt x="1167" y="0"/>
                  </a:moveTo>
                  <a:cubicBezTo>
                    <a:pt x="564" y="0"/>
                    <a:pt x="121" y="362"/>
                    <a:pt x="0" y="1328"/>
                  </a:cubicBezTo>
                  <a:cubicBezTo>
                    <a:pt x="906" y="2506"/>
                    <a:pt x="815" y="4317"/>
                    <a:pt x="2174" y="5222"/>
                  </a:cubicBezTo>
                  <a:cubicBezTo>
                    <a:pt x="2431" y="4888"/>
                    <a:pt x="2622" y="4766"/>
                    <a:pt x="2775" y="4766"/>
                  </a:cubicBezTo>
                  <a:cubicBezTo>
                    <a:pt x="3160" y="4766"/>
                    <a:pt x="3298" y="5545"/>
                    <a:pt x="3623" y="5675"/>
                  </a:cubicBezTo>
                  <a:cubicBezTo>
                    <a:pt x="3758" y="5720"/>
                    <a:pt x="3894" y="5743"/>
                    <a:pt x="4019" y="5743"/>
                  </a:cubicBezTo>
                  <a:cubicBezTo>
                    <a:pt x="4143" y="5743"/>
                    <a:pt x="4256" y="5720"/>
                    <a:pt x="4347" y="5675"/>
                  </a:cubicBezTo>
                  <a:lnTo>
                    <a:pt x="4347" y="5222"/>
                  </a:lnTo>
                  <a:cubicBezTo>
                    <a:pt x="3532" y="3592"/>
                    <a:pt x="3260" y="1781"/>
                    <a:pt x="2174" y="242"/>
                  </a:cubicBezTo>
                  <a:cubicBezTo>
                    <a:pt x="1811" y="91"/>
                    <a:pt x="1469" y="0"/>
                    <a:pt x="1167" y="0"/>
                  </a:cubicBezTo>
                  <a:close/>
                </a:path>
              </a:pathLst>
            </a:custGeom>
            <a:solidFill>
              <a:srgbClr val="EE7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8" name="Google Shape;25518;p32"/>
            <p:cNvSpPr/>
            <p:nvPr/>
          </p:nvSpPr>
          <p:spPr>
            <a:xfrm>
              <a:off x="3156825" y="1746650"/>
              <a:ext cx="58900" cy="42575"/>
            </a:xfrm>
            <a:custGeom>
              <a:avLst/>
              <a:gdLst/>
              <a:ahLst/>
              <a:cxnLst/>
              <a:rect l="l" t="t" r="r" b="b"/>
              <a:pathLst>
                <a:path w="2356" h="1703" extrusionOk="0">
                  <a:moveTo>
                    <a:pt x="1463" y="0"/>
                  </a:moveTo>
                  <a:cubicBezTo>
                    <a:pt x="1098" y="0"/>
                    <a:pt x="690" y="310"/>
                    <a:pt x="294" y="310"/>
                  </a:cubicBezTo>
                  <a:cubicBezTo>
                    <a:pt x="196" y="310"/>
                    <a:pt x="97" y="290"/>
                    <a:pt x="1" y="242"/>
                  </a:cubicBezTo>
                  <a:lnTo>
                    <a:pt x="1" y="242"/>
                  </a:lnTo>
                  <a:cubicBezTo>
                    <a:pt x="220" y="1120"/>
                    <a:pt x="676" y="1703"/>
                    <a:pt x="1369" y="1703"/>
                  </a:cubicBezTo>
                  <a:cubicBezTo>
                    <a:pt x="1534" y="1703"/>
                    <a:pt x="1711" y="1670"/>
                    <a:pt x="1902" y="1600"/>
                  </a:cubicBezTo>
                  <a:cubicBezTo>
                    <a:pt x="2265" y="1510"/>
                    <a:pt x="2355" y="876"/>
                    <a:pt x="2084" y="514"/>
                  </a:cubicBezTo>
                  <a:cubicBezTo>
                    <a:pt x="1902" y="121"/>
                    <a:pt x="1691" y="0"/>
                    <a:pt x="1463" y="0"/>
                  </a:cubicBez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9" name="Google Shape;25519;p32"/>
            <p:cNvSpPr/>
            <p:nvPr/>
          </p:nvSpPr>
          <p:spPr>
            <a:xfrm>
              <a:off x="3064000" y="189077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1" y="1"/>
                  </a:moveTo>
                  <a:lnTo>
                    <a:pt x="454" y="544"/>
                  </a:lnTo>
                  <a:lnTo>
                    <a:pt x="454" y="1"/>
                  </a:ln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0" name="Google Shape;25520;p32"/>
            <p:cNvSpPr/>
            <p:nvPr/>
          </p:nvSpPr>
          <p:spPr>
            <a:xfrm>
              <a:off x="3444350" y="2283725"/>
              <a:ext cx="117750" cy="22375"/>
            </a:xfrm>
            <a:custGeom>
              <a:avLst/>
              <a:gdLst/>
              <a:ahLst/>
              <a:cxnLst/>
              <a:rect l="l" t="t" r="r" b="b"/>
              <a:pathLst>
                <a:path w="4710" h="895" extrusionOk="0">
                  <a:moveTo>
                    <a:pt x="2005" y="0"/>
                  </a:moveTo>
                  <a:cubicBezTo>
                    <a:pt x="1314" y="0"/>
                    <a:pt x="648" y="138"/>
                    <a:pt x="0" y="583"/>
                  </a:cubicBezTo>
                  <a:lnTo>
                    <a:pt x="1540" y="583"/>
                  </a:lnTo>
                  <a:cubicBezTo>
                    <a:pt x="2420" y="783"/>
                    <a:pt x="2911" y="895"/>
                    <a:pt x="3287" y="895"/>
                  </a:cubicBezTo>
                  <a:cubicBezTo>
                    <a:pt x="3762" y="895"/>
                    <a:pt x="4052" y="716"/>
                    <a:pt x="4709" y="312"/>
                  </a:cubicBezTo>
                  <a:cubicBezTo>
                    <a:pt x="3758" y="211"/>
                    <a:pt x="2861" y="0"/>
                    <a:pt x="2005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1" name="Google Shape;25521;p32"/>
            <p:cNvSpPr/>
            <p:nvPr/>
          </p:nvSpPr>
          <p:spPr>
            <a:xfrm>
              <a:off x="3648100" y="2288000"/>
              <a:ext cx="67950" cy="47100"/>
            </a:xfrm>
            <a:custGeom>
              <a:avLst/>
              <a:gdLst/>
              <a:ahLst/>
              <a:cxnLst/>
              <a:rect l="l" t="t" r="r" b="b"/>
              <a:pathLst>
                <a:path w="2718" h="1884" extrusionOk="0">
                  <a:moveTo>
                    <a:pt x="1659" y="1"/>
                  </a:moveTo>
                  <a:cubicBezTo>
                    <a:pt x="1097" y="1"/>
                    <a:pt x="567" y="673"/>
                    <a:pt x="1" y="956"/>
                  </a:cubicBezTo>
                  <a:cubicBezTo>
                    <a:pt x="258" y="1624"/>
                    <a:pt x="603" y="1884"/>
                    <a:pt x="1019" y="1884"/>
                  </a:cubicBezTo>
                  <a:cubicBezTo>
                    <a:pt x="1335" y="1884"/>
                    <a:pt x="1692" y="1734"/>
                    <a:pt x="2083" y="1499"/>
                  </a:cubicBezTo>
                  <a:lnTo>
                    <a:pt x="2717" y="956"/>
                  </a:lnTo>
                  <a:cubicBezTo>
                    <a:pt x="2344" y="243"/>
                    <a:pt x="1996" y="1"/>
                    <a:pt x="1659" y="1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2" name="Google Shape;25522;p32"/>
            <p:cNvSpPr/>
            <p:nvPr/>
          </p:nvSpPr>
          <p:spPr>
            <a:xfrm>
              <a:off x="3725250" y="2271125"/>
              <a:ext cx="45125" cy="27450"/>
            </a:xfrm>
            <a:custGeom>
              <a:avLst/>
              <a:gdLst/>
              <a:ahLst/>
              <a:cxnLst/>
              <a:rect l="l" t="t" r="r" b="b"/>
              <a:pathLst>
                <a:path w="1805" h="1098" extrusionOk="0">
                  <a:moveTo>
                    <a:pt x="84" y="1"/>
                  </a:moveTo>
                  <a:cubicBezTo>
                    <a:pt x="0" y="588"/>
                    <a:pt x="460" y="1097"/>
                    <a:pt x="1032" y="1097"/>
                  </a:cubicBezTo>
                  <a:cubicBezTo>
                    <a:pt x="1078" y="1097"/>
                    <a:pt x="1124" y="1094"/>
                    <a:pt x="1171" y="1087"/>
                  </a:cubicBezTo>
                  <a:lnTo>
                    <a:pt x="1805" y="635"/>
                  </a:lnTo>
                  <a:cubicBezTo>
                    <a:pt x="1624" y="453"/>
                    <a:pt x="1443" y="182"/>
                    <a:pt x="1261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3" name="Google Shape;25523;p32"/>
            <p:cNvSpPr/>
            <p:nvPr/>
          </p:nvSpPr>
          <p:spPr>
            <a:xfrm>
              <a:off x="3699600" y="2324575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119" y="0"/>
                  </a:moveTo>
                  <a:cubicBezTo>
                    <a:pt x="1" y="0"/>
                    <a:pt x="6" y="85"/>
                    <a:pt x="205" y="217"/>
                  </a:cubicBezTo>
                  <a:cubicBezTo>
                    <a:pt x="295" y="308"/>
                    <a:pt x="476" y="398"/>
                    <a:pt x="657" y="398"/>
                  </a:cubicBezTo>
                  <a:cubicBezTo>
                    <a:pt x="657" y="398"/>
                    <a:pt x="748" y="308"/>
                    <a:pt x="748" y="217"/>
                  </a:cubicBezTo>
                  <a:cubicBezTo>
                    <a:pt x="657" y="217"/>
                    <a:pt x="657" y="127"/>
                    <a:pt x="295" y="36"/>
                  </a:cubicBezTo>
                  <a:cubicBezTo>
                    <a:pt x="222" y="12"/>
                    <a:pt x="163" y="0"/>
                    <a:pt x="119" y="0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4" name="Google Shape;25524;p32"/>
            <p:cNvSpPr/>
            <p:nvPr/>
          </p:nvSpPr>
          <p:spPr>
            <a:xfrm>
              <a:off x="3075325" y="2026650"/>
              <a:ext cx="59925" cy="58625"/>
            </a:xfrm>
            <a:custGeom>
              <a:avLst/>
              <a:gdLst/>
              <a:ahLst/>
              <a:cxnLst/>
              <a:rect l="l" t="t" r="r" b="b"/>
              <a:pathLst>
                <a:path w="2397" h="2345" extrusionOk="0">
                  <a:moveTo>
                    <a:pt x="753" y="0"/>
                  </a:moveTo>
                  <a:cubicBezTo>
                    <a:pt x="542" y="0"/>
                    <a:pt x="298" y="146"/>
                    <a:pt x="1" y="543"/>
                  </a:cubicBezTo>
                  <a:cubicBezTo>
                    <a:pt x="1" y="905"/>
                    <a:pt x="1" y="1267"/>
                    <a:pt x="1" y="1629"/>
                  </a:cubicBezTo>
                  <a:lnTo>
                    <a:pt x="544" y="2263"/>
                  </a:lnTo>
                  <a:cubicBezTo>
                    <a:pt x="859" y="2263"/>
                    <a:pt x="1229" y="2345"/>
                    <a:pt x="1543" y="2345"/>
                  </a:cubicBezTo>
                  <a:cubicBezTo>
                    <a:pt x="2040" y="2345"/>
                    <a:pt x="2396" y="2141"/>
                    <a:pt x="2174" y="1086"/>
                  </a:cubicBezTo>
                  <a:cubicBezTo>
                    <a:pt x="1648" y="1020"/>
                    <a:pt x="1313" y="0"/>
                    <a:pt x="753" y="0"/>
                  </a:cubicBezTo>
                  <a:close/>
                </a:path>
              </a:pathLst>
            </a:custGeom>
            <a:solidFill>
              <a:srgbClr val="ED7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5" name="Google Shape;25525;p32"/>
            <p:cNvSpPr/>
            <p:nvPr/>
          </p:nvSpPr>
          <p:spPr>
            <a:xfrm>
              <a:off x="4030700" y="1583500"/>
              <a:ext cx="36250" cy="22050"/>
            </a:xfrm>
            <a:custGeom>
              <a:avLst/>
              <a:gdLst/>
              <a:ahLst/>
              <a:cxnLst/>
              <a:rect l="l" t="t" r="r" b="b"/>
              <a:pathLst>
                <a:path w="1450" h="882" extrusionOk="0">
                  <a:moveTo>
                    <a:pt x="473" y="0"/>
                  </a:moveTo>
                  <a:cubicBezTo>
                    <a:pt x="358" y="0"/>
                    <a:pt x="255" y="65"/>
                    <a:pt x="182" y="248"/>
                  </a:cubicBezTo>
                  <a:cubicBezTo>
                    <a:pt x="1" y="610"/>
                    <a:pt x="454" y="882"/>
                    <a:pt x="725" y="882"/>
                  </a:cubicBezTo>
                  <a:lnTo>
                    <a:pt x="1450" y="882"/>
                  </a:lnTo>
                  <a:cubicBezTo>
                    <a:pt x="1359" y="610"/>
                    <a:pt x="1178" y="429"/>
                    <a:pt x="997" y="248"/>
                  </a:cubicBezTo>
                  <a:cubicBezTo>
                    <a:pt x="835" y="140"/>
                    <a:pt x="641" y="0"/>
                    <a:pt x="473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6" name="Google Shape;25526;p32"/>
            <p:cNvSpPr/>
            <p:nvPr/>
          </p:nvSpPr>
          <p:spPr>
            <a:xfrm>
              <a:off x="3086650" y="2440050"/>
              <a:ext cx="287550" cy="343525"/>
            </a:xfrm>
            <a:custGeom>
              <a:avLst/>
              <a:gdLst/>
              <a:ahLst/>
              <a:cxnLst/>
              <a:rect l="l" t="t" r="r" b="b"/>
              <a:pathLst>
                <a:path w="11502" h="13741" extrusionOk="0">
                  <a:moveTo>
                    <a:pt x="3194" y="1"/>
                  </a:moveTo>
                  <a:cubicBezTo>
                    <a:pt x="2526" y="1"/>
                    <a:pt x="1916" y="200"/>
                    <a:pt x="1449" y="760"/>
                  </a:cubicBezTo>
                  <a:cubicBezTo>
                    <a:pt x="363" y="1937"/>
                    <a:pt x="0" y="3567"/>
                    <a:pt x="453" y="5107"/>
                  </a:cubicBezTo>
                  <a:cubicBezTo>
                    <a:pt x="1630" y="8367"/>
                    <a:pt x="3804" y="11174"/>
                    <a:pt x="6702" y="13166"/>
                  </a:cubicBezTo>
                  <a:cubicBezTo>
                    <a:pt x="7147" y="13556"/>
                    <a:pt x="7695" y="13740"/>
                    <a:pt x="8241" y="13740"/>
                  </a:cubicBezTo>
                  <a:cubicBezTo>
                    <a:pt x="8583" y="13740"/>
                    <a:pt x="8923" y="13668"/>
                    <a:pt x="9237" y="13528"/>
                  </a:cubicBezTo>
                  <a:cubicBezTo>
                    <a:pt x="10777" y="12895"/>
                    <a:pt x="11501" y="11898"/>
                    <a:pt x="11501" y="9725"/>
                  </a:cubicBezTo>
                  <a:cubicBezTo>
                    <a:pt x="11501" y="6918"/>
                    <a:pt x="9871" y="4835"/>
                    <a:pt x="8332" y="2843"/>
                  </a:cubicBezTo>
                  <a:cubicBezTo>
                    <a:pt x="7607" y="1756"/>
                    <a:pt x="6430" y="850"/>
                    <a:pt x="5162" y="398"/>
                  </a:cubicBezTo>
                  <a:cubicBezTo>
                    <a:pt x="4503" y="178"/>
                    <a:pt x="3823" y="1"/>
                    <a:pt x="3194" y="1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7" name="Google Shape;25527;p32"/>
            <p:cNvSpPr/>
            <p:nvPr/>
          </p:nvSpPr>
          <p:spPr>
            <a:xfrm>
              <a:off x="4560475" y="3480075"/>
              <a:ext cx="400725" cy="230950"/>
            </a:xfrm>
            <a:custGeom>
              <a:avLst/>
              <a:gdLst/>
              <a:ahLst/>
              <a:cxnLst/>
              <a:rect l="l" t="t" r="r" b="b"/>
              <a:pathLst>
                <a:path w="16029" h="9238" extrusionOk="0">
                  <a:moveTo>
                    <a:pt x="14580" y="0"/>
                  </a:moveTo>
                  <a:cubicBezTo>
                    <a:pt x="11048" y="1902"/>
                    <a:pt x="7607" y="3713"/>
                    <a:pt x="4166" y="5705"/>
                  </a:cubicBezTo>
                  <a:cubicBezTo>
                    <a:pt x="2898" y="6430"/>
                    <a:pt x="1268" y="6702"/>
                    <a:pt x="362" y="8060"/>
                  </a:cubicBezTo>
                  <a:cubicBezTo>
                    <a:pt x="91" y="8694"/>
                    <a:pt x="0" y="9237"/>
                    <a:pt x="996" y="9237"/>
                  </a:cubicBezTo>
                  <a:cubicBezTo>
                    <a:pt x="2083" y="9147"/>
                    <a:pt x="3079" y="8875"/>
                    <a:pt x="3985" y="8241"/>
                  </a:cubicBezTo>
                  <a:lnTo>
                    <a:pt x="15576" y="2083"/>
                  </a:lnTo>
                  <a:cubicBezTo>
                    <a:pt x="15486" y="1268"/>
                    <a:pt x="16029" y="181"/>
                    <a:pt x="14580" y="0"/>
                  </a:cubicBezTo>
                  <a:close/>
                </a:path>
              </a:pathLst>
            </a:custGeom>
            <a:solidFill>
              <a:srgbClr val="EF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8" name="Google Shape;25528;p32"/>
            <p:cNvSpPr/>
            <p:nvPr/>
          </p:nvSpPr>
          <p:spPr>
            <a:xfrm>
              <a:off x="4309175" y="3681550"/>
              <a:ext cx="276225" cy="149450"/>
            </a:xfrm>
            <a:custGeom>
              <a:avLst/>
              <a:gdLst/>
              <a:ahLst/>
              <a:cxnLst/>
              <a:rect l="l" t="t" r="r" b="b"/>
              <a:pathLst>
                <a:path w="11049" h="5978" extrusionOk="0">
                  <a:moveTo>
                    <a:pt x="10414" y="1"/>
                  </a:moveTo>
                  <a:cubicBezTo>
                    <a:pt x="6702" y="816"/>
                    <a:pt x="3442" y="2808"/>
                    <a:pt x="91" y="4348"/>
                  </a:cubicBezTo>
                  <a:cubicBezTo>
                    <a:pt x="1178" y="4529"/>
                    <a:pt x="0" y="5615"/>
                    <a:pt x="634" y="5978"/>
                  </a:cubicBezTo>
                  <a:cubicBezTo>
                    <a:pt x="1630" y="5615"/>
                    <a:pt x="2627" y="5163"/>
                    <a:pt x="3623" y="4891"/>
                  </a:cubicBezTo>
                  <a:cubicBezTo>
                    <a:pt x="6249" y="3895"/>
                    <a:pt x="8966" y="3261"/>
                    <a:pt x="11048" y="1178"/>
                  </a:cubicBezTo>
                  <a:cubicBezTo>
                    <a:pt x="10596" y="907"/>
                    <a:pt x="10414" y="454"/>
                    <a:pt x="10414" y="1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9" name="Google Shape;25529;p32"/>
            <p:cNvSpPr/>
            <p:nvPr/>
          </p:nvSpPr>
          <p:spPr>
            <a:xfrm>
              <a:off x="4123525" y="3792500"/>
              <a:ext cx="183400" cy="81525"/>
            </a:xfrm>
            <a:custGeom>
              <a:avLst/>
              <a:gdLst/>
              <a:ahLst/>
              <a:cxnLst/>
              <a:rect l="l" t="t" r="r" b="b"/>
              <a:pathLst>
                <a:path w="7336" h="3261" extrusionOk="0">
                  <a:moveTo>
                    <a:pt x="6521" y="0"/>
                  </a:moveTo>
                  <a:lnTo>
                    <a:pt x="6521" y="0"/>
                  </a:lnTo>
                  <a:cubicBezTo>
                    <a:pt x="4800" y="181"/>
                    <a:pt x="3080" y="725"/>
                    <a:pt x="1631" y="1630"/>
                  </a:cubicBezTo>
                  <a:cubicBezTo>
                    <a:pt x="1404" y="1902"/>
                    <a:pt x="1087" y="1902"/>
                    <a:pt x="782" y="1902"/>
                  </a:cubicBezTo>
                  <a:cubicBezTo>
                    <a:pt x="476" y="1902"/>
                    <a:pt x="182" y="1902"/>
                    <a:pt x="1" y="2174"/>
                  </a:cubicBezTo>
                  <a:cubicBezTo>
                    <a:pt x="272" y="2808"/>
                    <a:pt x="906" y="3260"/>
                    <a:pt x="1631" y="3260"/>
                  </a:cubicBezTo>
                  <a:cubicBezTo>
                    <a:pt x="2989" y="3260"/>
                    <a:pt x="4257" y="2898"/>
                    <a:pt x="5434" y="2174"/>
                  </a:cubicBezTo>
                  <a:cubicBezTo>
                    <a:pt x="5615" y="1359"/>
                    <a:pt x="7336" y="1359"/>
                    <a:pt x="6521" y="0"/>
                  </a:cubicBezTo>
                  <a:close/>
                </a:path>
              </a:pathLst>
            </a:custGeom>
            <a:solidFill>
              <a:srgbClr val="EC84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0" name="Google Shape;25530;p32"/>
            <p:cNvSpPr/>
            <p:nvPr/>
          </p:nvSpPr>
          <p:spPr>
            <a:xfrm>
              <a:off x="4243525" y="3790225"/>
              <a:ext cx="101900" cy="56625"/>
            </a:xfrm>
            <a:custGeom>
              <a:avLst/>
              <a:gdLst/>
              <a:ahLst/>
              <a:cxnLst/>
              <a:rect l="l" t="t" r="r" b="b"/>
              <a:pathLst>
                <a:path w="4076" h="2265" extrusionOk="0">
                  <a:moveTo>
                    <a:pt x="2717" y="1"/>
                  </a:moveTo>
                  <a:lnTo>
                    <a:pt x="1630" y="91"/>
                  </a:lnTo>
                  <a:cubicBezTo>
                    <a:pt x="1630" y="635"/>
                    <a:pt x="1268" y="1087"/>
                    <a:pt x="725" y="1178"/>
                  </a:cubicBezTo>
                  <a:cubicBezTo>
                    <a:pt x="0" y="1450"/>
                    <a:pt x="91" y="1902"/>
                    <a:pt x="634" y="2265"/>
                  </a:cubicBezTo>
                  <a:cubicBezTo>
                    <a:pt x="1540" y="2174"/>
                    <a:pt x="2445" y="1902"/>
                    <a:pt x="3260" y="1540"/>
                  </a:cubicBezTo>
                  <a:cubicBezTo>
                    <a:pt x="3260" y="997"/>
                    <a:pt x="4075" y="91"/>
                    <a:pt x="2717" y="1"/>
                  </a:cubicBezTo>
                  <a:close/>
                </a:path>
              </a:pathLst>
            </a:custGeom>
            <a:solidFill>
              <a:srgbClr val="EE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1" name="Google Shape;25531;p32"/>
            <p:cNvSpPr/>
            <p:nvPr/>
          </p:nvSpPr>
          <p:spPr>
            <a:xfrm>
              <a:off x="4121275" y="3833250"/>
              <a:ext cx="40775" cy="13725"/>
            </a:xfrm>
            <a:custGeom>
              <a:avLst/>
              <a:gdLst/>
              <a:ahLst/>
              <a:cxnLst/>
              <a:rect l="l" t="t" r="r" b="b"/>
              <a:pathLst>
                <a:path w="1631" h="549" extrusionOk="0">
                  <a:moveTo>
                    <a:pt x="1630" y="0"/>
                  </a:moveTo>
                  <a:cubicBezTo>
                    <a:pt x="1087" y="0"/>
                    <a:pt x="453" y="0"/>
                    <a:pt x="0" y="544"/>
                  </a:cubicBezTo>
                  <a:cubicBezTo>
                    <a:pt x="141" y="544"/>
                    <a:pt x="282" y="548"/>
                    <a:pt x="420" y="548"/>
                  </a:cubicBezTo>
                  <a:cubicBezTo>
                    <a:pt x="902" y="548"/>
                    <a:pt x="1348" y="493"/>
                    <a:pt x="1630" y="0"/>
                  </a:cubicBezTo>
                  <a:close/>
                </a:path>
              </a:pathLst>
            </a:custGeom>
            <a:solidFill>
              <a:srgbClr val="F1A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2" name="Google Shape;25532;p32"/>
            <p:cNvSpPr/>
            <p:nvPr/>
          </p:nvSpPr>
          <p:spPr>
            <a:xfrm>
              <a:off x="3362850" y="3901175"/>
              <a:ext cx="391675" cy="93750"/>
            </a:xfrm>
            <a:custGeom>
              <a:avLst/>
              <a:gdLst/>
              <a:ahLst/>
              <a:cxnLst/>
              <a:rect l="l" t="t" r="r" b="b"/>
              <a:pathLst>
                <a:path w="15667" h="3750" extrusionOk="0">
                  <a:moveTo>
                    <a:pt x="14580" y="0"/>
                  </a:moveTo>
                  <a:cubicBezTo>
                    <a:pt x="12226" y="1087"/>
                    <a:pt x="9781" y="1539"/>
                    <a:pt x="7245" y="1630"/>
                  </a:cubicBezTo>
                  <a:cubicBezTo>
                    <a:pt x="6888" y="1615"/>
                    <a:pt x="6530" y="1607"/>
                    <a:pt x="6173" y="1607"/>
                  </a:cubicBezTo>
                  <a:cubicBezTo>
                    <a:pt x="4450" y="1607"/>
                    <a:pt x="2738" y="1783"/>
                    <a:pt x="1087" y="2083"/>
                  </a:cubicBezTo>
                  <a:lnTo>
                    <a:pt x="0" y="3260"/>
                  </a:lnTo>
                  <a:cubicBezTo>
                    <a:pt x="677" y="3568"/>
                    <a:pt x="1438" y="3750"/>
                    <a:pt x="2225" y="3750"/>
                  </a:cubicBezTo>
                  <a:cubicBezTo>
                    <a:pt x="2596" y="3750"/>
                    <a:pt x="2974" y="3709"/>
                    <a:pt x="3351" y="3622"/>
                  </a:cubicBezTo>
                  <a:cubicBezTo>
                    <a:pt x="5253" y="3441"/>
                    <a:pt x="7245" y="3351"/>
                    <a:pt x="9147" y="3170"/>
                  </a:cubicBezTo>
                  <a:cubicBezTo>
                    <a:pt x="10233" y="2717"/>
                    <a:pt x="11320" y="2354"/>
                    <a:pt x="12407" y="2083"/>
                  </a:cubicBezTo>
                  <a:cubicBezTo>
                    <a:pt x="13131" y="1449"/>
                    <a:pt x="14037" y="996"/>
                    <a:pt x="15033" y="906"/>
                  </a:cubicBezTo>
                  <a:cubicBezTo>
                    <a:pt x="15667" y="815"/>
                    <a:pt x="15667" y="362"/>
                    <a:pt x="15214" y="0"/>
                  </a:cubicBezTo>
                  <a:lnTo>
                    <a:pt x="15214" y="0"/>
                  </a:lnTo>
                  <a:cubicBezTo>
                    <a:pt x="15143" y="107"/>
                    <a:pt x="15058" y="143"/>
                    <a:pt x="14970" y="143"/>
                  </a:cubicBezTo>
                  <a:cubicBezTo>
                    <a:pt x="14834" y="143"/>
                    <a:pt x="14690" y="55"/>
                    <a:pt x="14580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3" name="Google Shape;25533;p32"/>
            <p:cNvSpPr/>
            <p:nvPr/>
          </p:nvSpPr>
          <p:spPr>
            <a:xfrm>
              <a:off x="3308525" y="3941600"/>
              <a:ext cx="67925" cy="14500"/>
            </a:xfrm>
            <a:custGeom>
              <a:avLst/>
              <a:gdLst/>
              <a:ahLst/>
              <a:cxnLst/>
              <a:rect l="l" t="t" r="r" b="b"/>
              <a:pathLst>
                <a:path w="2717" h="580" extrusionOk="0">
                  <a:moveTo>
                    <a:pt x="1282" y="0"/>
                  </a:moveTo>
                  <a:cubicBezTo>
                    <a:pt x="972" y="0"/>
                    <a:pt x="659" y="29"/>
                    <a:pt x="351" y="29"/>
                  </a:cubicBezTo>
                  <a:cubicBezTo>
                    <a:pt x="233" y="29"/>
                    <a:pt x="116" y="25"/>
                    <a:pt x="0" y="13"/>
                  </a:cubicBezTo>
                  <a:lnTo>
                    <a:pt x="0" y="13"/>
                  </a:lnTo>
                  <a:cubicBezTo>
                    <a:pt x="362" y="466"/>
                    <a:pt x="815" y="579"/>
                    <a:pt x="1290" y="579"/>
                  </a:cubicBezTo>
                  <a:cubicBezTo>
                    <a:pt x="1766" y="579"/>
                    <a:pt x="2264" y="466"/>
                    <a:pt x="2717" y="466"/>
                  </a:cubicBezTo>
                  <a:cubicBezTo>
                    <a:pt x="2277" y="75"/>
                    <a:pt x="1785" y="0"/>
                    <a:pt x="1282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4" name="Google Shape;25534;p32"/>
            <p:cNvSpPr/>
            <p:nvPr/>
          </p:nvSpPr>
          <p:spPr>
            <a:xfrm>
              <a:off x="3725075" y="3901175"/>
              <a:ext cx="18150" cy="6800"/>
            </a:xfrm>
            <a:custGeom>
              <a:avLst/>
              <a:gdLst/>
              <a:ahLst/>
              <a:cxnLst/>
              <a:rect l="l" t="t" r="r" b="b"/>
              <a:pathLst>
                <a:path w="726" h="272" extrusionOk="0">
                  <a:moveTo>
                    <a:pt x="1" y="0"/>
                  </a:moveTo>
                  <a:cubicBezTo>
                    <a:pt x="136" y="181"/>
                    <a:pt x="250" y="272"/>
                    <a:pt x="363" y="272"/>
                  </a:cubicBezTo>
                  <a:cubicBezTo>
                    <a:pt x="476" y="272"/>
                    <a:pt x="589" y="181"/>
                    <a:pt x="725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5" name="Google Shape;25535;p32"/>
            <p:cNvSpPr/>
            <p:nvPr/>
          </p:nvSpPr>
          <p:spPr>
            <a:xfrm>
              <a:off x="3591500" y="3952250"/>
              <a:ext cx="163025" cy="57850"/>
            </a:xfrm>
            <a:custGeom>
              <a:avLst/>
              <a:gdLst/>
              <a:ahLst/>
              <a:cxnLst/>
              <a:rect l="l" t="t" r="r" b="b"/>
              <a:pathLst>
                <a:path w="6521" h="2314" extrusionOk="0">
                  <a:moveTo>
                    <a:pt x="2713" y="0"/>
                  </a:moveTo>
                  <a:cubicBezTo>
                    <a:pt x="1657" y="0"/>
                    <a:pt x="697" y="444"/>
                    <a:pt x="1" y="1217"/>
                  </a:cubicBezTo>
                  <a:cubicBezTo>
                    <a:pt x="272" y="1217"/>
                    <a:pt x="635" y="1127"/>
                    <a:pt x="997" y="1127"/>
                  </a:cubicBezTo>
                  <a:cubicBezTo>
                    <a:pt x="1359" y="896"/>
                    <a:pt x="1768" y="786"/>
                    <a:pt x="2173" y="786"/>
                  </a:cubicBezTo>
                  <a:cubicBezTo>
                    <a:pt x="2884" y="786"/>
                    <a:pt x="3582" y="1126"/>
                    <a:pt x="3985" y="1760"/>
                  </a:cubicBezTo>
                  <a:cubicBezTo>
                    <a:pt x="4299" y="2144"/>
                    <a:pt x="4654" y="2313"/>
                    <a:pt x="5008" y="2313"/>
                  </a:cubicBezTo>
                  <a:cubicBezTo>
                    <a:pt x="5571" y="2313"/>
                    <a:pt x="6131" y="1885"/>
                    <a:pt x="6521" y="1217"/>
                  </a:cubicBezTo>
                  <a:cubicBezTo>
                    <a:pt x="5705" y="401"/>
                    <a:pt x="4669" y="26"/>
                    <a:pt x="3610" y="26"/>
                  </a:cubicBezTo>
                  <a:cubicBezTo>
                    <a:pt x="3494" y="26"/>
                    <a:pt x="3377" y="31"/>
                    <a:pt x="3261" y="40"/>
                  </a:cubicBezTo>
                  <a:cubicBezTo>
                    <a:pt x="3076" y="13"/>
                    <a:pt x="2893" y="0"/>
                    <a:pt x="2713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6" name="Google Shape;25536;p32"/>
            <p:cNvSpPr/>
            <p:nvPr/>
          </p:nvSpPr>
          <p:spPr>
            <a:xfrm>
              <a:off x="3251925" y="3967825"/>
              <a:ext cx="56625" cy="14800"/>
            </a:xfrm>
            <a:custGeom>
              <a:avLst/>
              <a:gdLst/>
              <a:ahLst/>
              <a:cxnLst/>
              <a:rect l="l" t="t" r="r" b="b"/>
              <a:pathLst>
                <a:path w="2265" h="592" extrusionOk="0">
                  <a:moveTo>
                    <a:pt x="1034" y="1"/>
                  </a:moveTo>
                  <a:cubicBezTo>
                    <a:pt x="699" y="1"/>
                    <a:pt x="349" y="51"/>
                    <a:pt x="0" y="51"/>
                  </a:cubicBezTo>
                  <a:cubicBezTo>
                    <a:pt x="377" y="481"/>
                    <a:pt x="817" y="592"/>
                    <a:pt x="1284" y="592"/>
                  </a:cubicBezTo>
                  <a:cubicBezTo>
                    <a:pt x="1603" y="592"/>
                    <a:pt x="1933" y="540"/>
                    <a:pt x="2264" y="504"/>
                  </a:cubicBezTo>
                  <a:cubicBezTo>
                    <a:pt x="1902" y="90"/>
                    <a:pt x="1480" y="1"/>
                    <a:pt x="1034" y="1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7" name="Google Shape;25537;p32"/>
            <p:cNvSpPr/>
            <p:nvPr/>
          </p:nvSpPr>
          <p:spPr>
            <a:xfrm>
              <a:off x="3335675" y="3982675"/>
              <a:ext cx="29450" cy="8500"/>
            </a:xfrm>
            <a:custGeom>
              <a:avLst/>
              <a:gdLst/>
              <a:ahLst/>
              <a:cxnLst/>
              <a:rect l="l" t="t" r="r" b="b"/>
              <a:pathLst>
                <a:path w="1178" h="340" extrusionOk="0">
                  <a:moveTo>
                    <a:pt x="1" y="0"/>
                  </a:moveTo>
                  <a:cubicBezTo>
                    <a:pt x="137" y="226"/>
                    <a:pt x="318" y="340"/>
                    <a:pt x="521" y="340"/>
                  </a:cubicBezTo>
                  <a:cubicBezTo>
                    <a:pt x="725" y="340"/>
                    <a:pt x="952" y="226"/>
                    <a:pt x="1178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8" name="Google Shape;25538;p32"/>
            <p:cNvSpPr/>
            <p:nvPr/>
          </p:nvSpPr>
          <p:spPr>
            <a:xfrm>
              <a:off x="3319825" y="3974425"/>
              <a:ext cx="13625" cy="6000"/>
            </a:xfrm>
            <a:custGeom>
              <a:avLst/>
              <a:gdLst/>
              <a:ahLst/>
              <a:cxnLst/>
              <a:rect l="l" t="t" r="r" b="b"/>
              <a:pathLst>
                <a:path w="545" h="240" extrusionOk="0">
                  <a:moveTo>
                    <a:pt x="321" y="1"/>
                  </a:moveTo>
                  <a:cubicBezTo>
                    <a:pt x="234" y="1"/>
                    <a:pt x="127" y="71"/>
                    <a:pt x="1" y="240"/>
                  </a:cubicBezTo>
                  <a:lnTo>
                    <a:pt x="544" y="240"/>
                  </a:lnTo>
                  <a:cubicBezTo>
                    <a:pt x="496" y="94"/>
                    <a:pt x="421" y="1"/>
                    <a:pt x="321" y="1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9" name="Google Shape;25539;p32"/>
            <p:cNvSpPr/>
            <p:nvPr/>
          </p:nvSpPr>
          <p:spPr>
            <a:xfrm>
              <a:off x="4051075" y="1794575"/>
              <a:ext cx="29475" cy="23150"/>
            </a:xfrm>
            <a:custGeom>
              <a:avLst/>
              <a:gdLst/>
              <a:ahLst/>
              <a:cxnLst/>
              <a:rect l="l" t="t" r="r" b="b"/>
              <a:pathLst>
                <a:path w="1179" h="926" extrusionOk="0">
                  <a:moveTo>
                    <a:pt x="522" y="0"/>
                  </a:moveTo>
                  <a:cubicBezTo>
                    <a:pt x="295" y="0"/>
                    <a:pt x="91" y="91"/>
                    <a:pt x="1" y="498"/>
                  </a:cubicBezTo>
                  <a:cubicBezTo>
                    <a:pt x="1" y="589"/>
                    <a:pt x="182" y="770"/>
                    <a:pt x="273" y="861"/>
                  </a:cubicBezTo>
                  <a:cubicBezTo>
                    <a:pt x="408" y="906"/>
                    <a:pt x="522" y="926"/>
                    <a:pt x="616" y="926"/>
                  </a:cubicBezTo>
                  <a:cubicBezTo>
                    <a:pt x="1090" y="926"/>
                    <a:pt x="1103" y="423"/>
                    <a:pt x="1178" y="46"/>
                  </a:cubicBezTo>
                  <a:lnTo>
                    <a:pt x="1178" y="46"/>
                  </a:lnTo>
                  <a:cubicBezTo>
                    <a:pt x="1142" y="55"/>
                    <a:pt x="1103" y="58"/>
                    <a:pt x="1062" y="58"/>
                  </a:cubicBezTo>
                  <a:cubicBezTo>
                    <a:pt x="898" y="58"/>
                    <a:pt x="703" y="0"/>
                    <a:pt x="522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0" name="Google Shape;25540;p32"/>
            <p:cNvSpPr/>
            <p:nvPr/>
          </p:nvSpPr>
          <p:spPr>
            <a:xfrm>
              <a:off x="4096375" y="1836450"/>
              <a:ext cx="27175" cy="40775"/>
            </a:xfrm>
            <a:custGeom>
              <a:avLst/>
              <a:gdLst/>
              <a:ahLst/>
              <a:cxnLst/>
              <a:rect l="l" t="t" r="r" b="b"/>
              <a:pathLst>
                <a:path w="1087" h="1631" extrusionOk="0">
                  <a:moveTo>
                    <a:pt x="996" y="1"/>
                  </a:moveTo>
                  <a:cubicBezTo>
                    <a:pt x="543" y="453"/>
                    <a:pt x="181" y="997"/>
                    <a:pt x="0" y="1631"/>
                  </a:cubicBezTo>
                  <a:cubicBezTo>
                    <a:pt x="1087" y="1540"/>
                    <a:pt x="996" y="725"/>
                    <a:pt x="996" y="1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1" name="Google Shape;25541;p32"/>
            <p:cNvSpPr/>
            <p:nvPr/>
          </p:nvSpPr>
          <p:spPr>
            <a:xfrm>
              <a:off x="4019400" y="1843250"/>
              <a:ext cx="15850" cy="14225"/>
            </a:xfrm>
            <a:custGeom>
              <a:avLst/>
              <a:gdLst/>
              <a:ahLst/>
              <a:cxnLst/>
              <a:rect l="l" t="t" r="r" b="b"/>
              <a:pathLst>
                <a:path w="634" h="569" extrusionOk="0">
                  <a:moveTo>
                    <a:pt x="181" y="0"/>
                  </a:moveTo>
                  <a:lnTo>
                    <a:pt x="0" y="453"/>
                  </a:lnTo>
                  <a:cubicBezTo>
                    <a:pt x="73" y="453"/>
                    <a:pt x="203" y="569"/>
                    <a:pt x="345" y="569"/>
                  </a:cubicBezTo>
                  <a:cubicBezTo>
                    <a:pt x="380" y="569"/>
                    <a:pt x="417" y="562"/>
                    <a:pt x="453" y="544"/>
                  </a:cubicBezTo>
                  <a:cubicBezTo>
                    <a:pt x="543" y="544"/>
                    <a:pt x="543" y="272"/>
                    <a:pt x="634" y="181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2" name="Google Shape;25542;p32"/>
            <p:cNvSpPr/>
            <p:nvPr/>
          </p:nvSpPr>
          <p:spPr>
            <a:xfrm>
              <a:off x="3919775" y="171420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3" y="0"/>
                  </a:moveTo>
                  <a:lnTo>
                    <a:pt x="1" y="544"/>
                  </a:lnTo>
                  <a:cubicBezTo>
                    <a:pt x="182" y="453"/>
                    <a:pt x="453" y="272"/>
                    <a:pt x="453" y="0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3" name="Google Shape;25543;p32"/>
            <p:cNvSpPr/>
            <p:nvPr/>
          </p:nvSpPr>
          <p:spPr>
            <a:xfrm>
              <a:off x="3756775" y="3828725"/>
              <a:ext cx="11350" cy="20400"/>
            </a:xfrm>
            <a:custGeom>
              <a:avLst/>
              <a:gdLst/>
              <a:ahLst/>
              <a:cxnLst/>
              <a:rect l="l" t="t" r="r" b="b"/>
              <a:pathLst>
                <a:path w="454" h="816" extrusionOk="0">
                  <a:moveTo>
                    <a:pt x="272" y="0"/>
                  </a:moveTo>
                  <a:cubicBezTo>
                    <a:pt x="182" y="181"/>
                    <a:pt x="0" y="272"/>
                    <a:pt x="0" y="453"/>
                  </a:cubicBezTo>
                  <a:cubicBezTo>
                    <a:pt x="0" y="544"/>
                    <a:pt x="91" y="725"/>
                    <a:pt x="182" y="815"/>
                  </a:cubicBezTo>
                  <a:cubicBezTo>
                    <a:pt x="272" y="725"/>
                    <a:pt x="453" y="544"/>
                    <a:pt x="453" y="453"/>
                  </a:cubicBezTo>
                  <a:cubicBezTo>
                    <a:pt x="453" y="272"/>
                    <a:pt x="272" y="181"/>
                    <a:pt x="27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4" name="Google Shape;25544;p32"/>
            <p:cNvSpPr/>
            <p:nvPr/>
          </p:nvSpPr>
          <p:spPr>
            <a:xfrm>
              <a:off x="3779400" y="3966825"/>
              <a:ext cx="15875" cy="43025"/>
            </a:xfrm>
            <a:custGeom>
              <a:avLst/>
              <a:gdLst/>
              <a:ahLst/>
              <a:cxnLst/>
              <a:rect l="l" t="t" r="r" b="b"/>
              <a:pathLst>
                <a:path w="635" h="1721" extrusionOk="0">
                  <a:moveTo>
                    <a:pt x="635" y="0"/>
                  </a:moveTo>
                  <a:cubicBezTo>
                    <a:pt x="1" y="453"/>
                    <a:pt x="1" y="1359"/>
                    <a:pt x="635" y="1721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5" name="Google Shape;25545;p32"/>
            <p:cNvSpPr/>
            <p:nvPr/>
          </p:nvSpPr>
          <p:spPr>
            <a:xfrm>
              <a:off x="3942425" y="2148875"/>
              <a:ext cx="15850" cy="27200"/>
            </a:xfrm>
            <a:custGeom>
              <a:avLst/>
              <a:gdLst/>
              <a:ahLst/>
              <a:cxnLst/>
              <a:rect l="l" t="t" r="r" b="b"/>
              <a:pathLst>
                <a:path w="634" h="1088" extrusionOk="0">
                  <a:moveTo>
                    <a:pt x="634" y="1"/>
                  </a:moveTo>
                  <a:lnTo>
                    <a:pt x="634" y="1"/>
                  </a:lnTo>
                  <a:cubicBezTo>
                    <a:pt x="272" y="272"/>
                    <a:pt x="0" y="634"/>
                    <a:pt x="91" y="1087"/>
                  </a:cubicBezTo>
                  <a:cubicBezTo>
                    <a:pt x="453" y="906"/>
                    <a:pt x="634" y="453"/>
                    <a:pt x="634" y="1"/>
                  </a:cubicBez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6" name="Google Shape;25546;p32"/>
            <p:cNvSpPr/>
            <p:nvPr/>
          </p:nvSpPr>
          <p:spPr>
            <a:xfrm>
              <a:off x="3960525" y="213530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3" y="0"/>
                  </a:moveTo>
                  <a:cubicBezTo>
                    <a:pt x="182" y="0"/>
                    <a:pt x="1" y="272"/>
                    <a:pt x="1" y="544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7" name="Google Shape;25547;p32"/>
            <p:cNvSpPr/>
            <p:nvPr/>
          </p:nvSpPr>
          <p:spPr>
            <a:xfrm>
              <a:off x="3974100" y="21217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4" y="1"/>
                  </a:moveTo>
                  <a:lnTo>
                    <a:pt x="1" y="544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46098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1" name="Google Shape;4851;p5"/>
          <p:cNvGrpSpPr/>
          <p:nvPr/>
        </p:nvGrpSpPr>
        <p:grpSpPr>
          <a:xfrm rot="-1249724" flipH="1">
            <a:off x="-245304" y="3702715"/>
            <a:ext cx="1726551" cy="4148992"/>
            <a:chOff x="2350875" y="436525"/>
            <a:chExt cx="2721275" cy="4904525"/>
          </a:xfrm>
        </p:grpSpPr>
        <p:sp>
          <p:nvSpPr>
            <p:cNvPr id="4852" name="Google Shape;4852;p5"/>
            <p:cNvSpPr/>
            <p:nvPr/>
          </p:nvSpPr>
          <p:spPr>
            <a:xfrm>
              <a:off x="4891900" y="3620125"/>
              <a:ext cx="180250" cy="480850"/>
            </a:xfrm>
            <a:custGeom>
              <a:avLst/>
              <a:gdLst/>
              <a:ahLst/>
              <a:cxnLst/>
              <a:rect l="l" t="t" r="r" b="b"/>
              <a:pathLst>
                <a:path w="7210" h="19234" extrusionOk="0">
                  <a:moveTo>
                    <a:pt x="4144" y="0"/>
                  </a:moveTo>
                  <a:cubicBezTo>
                    <a:pt x="3721" y="0"/>
                    <a:pt x="3134" y="408"/>
                    <a:pt x="2229" y="1190"/>
                  </a:cubicBezTo>
                  <a:cubicBezTo>
                    <a:pt x="2287" y="1364"/>
                    <a:pt x="2382" y="1501"/>
                    <a:pt x="2443" y="1649"/>
                  </a:cubicBezTo>
                  <a:lnTo>
                    <a:pt x="2443" y="1649"/>
                  </a:lnTo>
                  <a:cubicBezTo>
                    <a:pt x="2369" y="1481"/>
                    <a:pt x="2228" y="1341"/>
                    <a:pt x="2047" y="1281"/>
                  </a:cubicBezTo>
                  <a:cubicBezTo>
                    <a:pt x="1776" y="1371"/>
                    <a:pt x="1595" y="1462"/>
                    <a:pt x="1504" y="1733"/>
                  </a:cubicBezTo>
                  <a:cubicBezTo>
                    <a:pt x="1142" y="2458"/>
                    <a:pt x="1142" y="3364"/>
                    <a:pt x="1685" y="4088"/>
                  </a:cubicBezTo>
                  <a:cubicBezTo>
                    <a:pt x="2093" y="4292"/>
                    <a:pt x="2602" y="4394"/>
                    <a:pt x="3099" y="4394"/>
                  </a:cubicBezTo>
                  <a:cubicBezTo>
                    <a:pt x="3264" y="4394"/>
                    <a:pt x="3428" y="4382"/>
                    <a:pt x="3587" y="4360"/>
                  </a:cubicBezTo>
                  <a:cubicBezTo>
                    <a:pt x="3677" y="4269"/>
                    <a:pt x="3859" y="4179"/>
                    <a:pt x="4040" y="4179"/>
                  </a:cubicBezTo>
                  <a:cubicBezTo>
                    <a:pt x="3859" y="4269"/>
                    <a:pt x="3677" y="4360"/>
                    <a:pt x="3587" y="4450"/>
                  </a:cubicBezTo>
                  <a:cubicBezTo>
                    <a:pt x="3134" y="4994"/>
                    <a:pt x="2319" y="4812"/>
                    <a:pt x="1776" y="5356"/>
                  </a:cubicBezTo>
                  <a:cubicBezTo>
                    <a:pt x="508" y="8616"/>
                    <a:pt x="870" y="15227"/>
                    <a:pt x="2500" y="16404"/>
                  </a:cubicBezTo>
                  <a:cubicBezTo>
                    <a:pt x="2332" y="16356"/>
                    <a:pt x="2164" y="16333"/>
                    <a:pt x="1999" y="16333"/>
                  </a:cubicBezTo>
                  <a:cubicBezTo>
                    <a:pt x="923" y="16333"/>
                    <a:pt x="1" y="17296"/>
                    <a:pt x="236" y="18396"/>
                  </a:cubicBezTo>
                  <a:cubicBezTo>
                    <a:pt x="327" y="19075"/>
                    <a:pt x="712" y="19234"/>
                    <a:pt x="1187" y="19234"/>
                  </a:cubicBezTo>
                  <a:cubicBezTo>
                    <a:pt x="1603" y="19234"/>
                    <a:pt x="2088" y="19112"/>
                    <a:pt x="2507" y="19112"/>
                  </a:cubicBezTo>
                  <a:cubicBezTo>
                    <a:pt x="2566" y="19112"/>
                    <a:pt x="2625" y="19115"/>
                    <a:pt x="2681" y="19121"/>
                  </a:cubicBezTo>
                  <a:cubicBezTo>
                    <a:pt x="4040" y="19121"/>
                    <a:pt x="5036" y="18124"/>
                    <a:pt x="6304" y="17672"/>
                  </a:cubicBezTo>
                  <a:cubicBezTo>
                    <a:pt x="6847" y="14593"/>
                    <a:pt x="7119" y="11423"/>
                    <a:pt x="7209" y="8344"/>
                  </a:cubicBezTo>
                  <a:cubicBezTo>
                    <a:pt x="7209" y="7982"/>
                    <a:pt x="7028" y="7620"/>
                    <a:pt x="6847" y="7348"/>
                  </a:cubicBezTo>
                  <a:cubicBezTo>
                    <a:pt x="6304" y="5537"/>
                    <a:pt x="5760" y="3635"/>
                    <a:pt x="5217" y="1824"/>
                  </a:cubicBezTo>
                  <a:cubicBezTo>
                    <a:pt x="4920" y="589"/>
                    <a:pt x="4651" y="0"/>
                    <a:pt x="4144" y="0"/>
                  </a:cubicBezTo>
                  <a:close/>
                </a:path>
              </a:pathLst>
            </a:custGeom>
            <a:solidFill>
              <a:srgbClr val="F7F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3" name="Google Shape;4853;p5"/>
            <p:cNvSpPr/>
            <p:nvPr/>
          </p:nvSpPr>
          <p:spPr>
            <a:xfrm>
              <a:off x="2382575" y="3013975"/>
              <a:ext cx="237725" cy="469150"/>
            </a:xfrm>
            <a:custGeom>
              <a:avLst/>
              <a:gdLst/>
              <a:ahLst/>
              <a:cxnLst/>
              <a:rect l="l" t="t" r="r" b="b"/>
              <a:pathLst>
                <a:path w="9509" h="18766" extrusionOk="0">
                  <a:moveTo>
                    <a:pt x="3672" y="0"/>
                  </a:moveTo>
                  <a:cubicBezTo>
                    <a:pt x="3107" y="0"/>
                    <a:pt x="2755" y="631"/>
                    <a:pt x="2536" y="1891"/>
                  </a:cubicBezTo>
                  <a:cubicBezTo>
                    <a:pt x="2536" y="2253"/>
                    <a:pt x="2445" y="2616"/>
                    <a:pt x="2264" y="2887"/>
                  </a:cubicBezTo>
                  <a:cubicBezTo>
                    <a:pt x="2264" y="3702"/>
                    <a:pt x="2173" y="4517"/>
                    <a:pt x="1902" y="5332"/>
                  </a:cubicBezTo>
                  <a:cubicBezTo>
                    <a:pt x="815" y="9498"/>
                    <a:pt x="181" y="13754"/>
                    <a:pt x="0" y="18101"/>
                  </a:cubicBezTo>
                  <a:cubicBezTo>
                    <a:pt x="1630" y="17558"/>
                    <a:pt x="1902" y="15837"/>
                    <a:pt x="2898" y="14750"/>
                  </a:cubicBezTo>
                  <a:cubicBezTo>
                    <a:pt x="2988" y="14569"/>
                    <a:pt x="2898" y="14479"/>
                    <a:pt x="2898" y="14479"/>
                  </a:cubicBezTo>
                  <a:cubicBezTo>
                    <a:pt x="2717" y="14479"/>
                    <a:pt x="2785" y="14433"/>
                    <a:pt x="2887" y="14433"/>
                  </a:cubicBezTo>
                  <a:cubicBezTo>
                    <a:pt x="2988" y="14433"/>
                    <a:pt x="3124" y="14479"/>
                    <a:pt x="3079" y="14660"/>
                  </a:cubicBezTo>
                  <a:cubicBezTo>
                    <a:pt x="3351" y="15475"/>
                    <a:pt x="2536" y="15928"/>
                    <a:pt x="2445" y="16561"/>
                  </a:cubicBezTo>
                  <a:cubicBezTo>
                    <a:pt x="2173" y="17648"/>
                    <a:pt x="2898" y="18644"/>
                    <a:pt x="3894" y="18735"/>
                  </a:cubicBezTo>
                  <a:cubicBezTo>
                    <a:pt x="4031" y="18754"/>
                    <a:pt x="4167" y="18765"/>
                    <a:pt x="4298" y="18765"/>
                  </a:cubicBezTo>
                  <a:cubicBezTo>
                    <a:pt x="4776" y="18765"/>
                    <a:pt x="5181" y="18618"/>
                    <a:pt x="5252" y="18192"/>
                  </a:cubicBezTo>
                  <a:cubicBezTo>
                    <a:pt x="5886" y="15565"/>
                    <a:pt x="6611" y="13030"/>
                    <a:pt x="5615" y="10404"/>
                  </a:cubicBezTo>
                  <a:cubicBezTo>
                    <a:pt x="5434" y="10222"/>
                    <a:pt x="5252" y="10041"/>
                    <a:pt x="4981" y="9951"/>
                  </a:cubicBezTo>
                  <a:cubicBezTo>
                    <a:pt x="4619" y="9498"/>
                    <a:pt x="3985" y="8502"/>
                    <a:pt x="4619" y="8502"/>
                  </a:cubicBezTo>
                  <a:cubicBezTo>
                    <a:pt x="4689" y="8508"/>
                    <a:pt x="4758" y="8510"/>
                    <a:pt x="4826" y="8510"/>
                  </a:cubicBezTo>
                  <a:cubicBezTo>
                    <a:pt x="6884" y="8510"/>
                    <a:pt x="7472" y="5964"/>
                    <a:pt x="9411" y="5964"/>
                  </a:cubicBezTo>
                  <a:cubicBezTo>
                    <a:pt x="9443" y="5964"/>
                    <a:pt x="9476" y="5965"/>
                    <a:pt x="9509" y="5966"/>
                  </a:cubicBezTo>
                  <a:cubicBezTo>
                    <a:pt x="8603" y="3793"/>
                    <a:pt x="6701" y="2344"/>
                    <a:pt x="5071" y="804"/>
                  </a:cubicBezTo>
                  <a:cubicBezTo>
                    <a:pt x="4499" y="268"/>
                    <a:pt x="4040" y="0"/>
                    <a:pt x="3672" y="0"/>
                  </a:cubicBez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4" name="Google Shape;4854;p5"/>
            <p:cNvSpPr/>
            <p:nvPr/>
          </p:nvSpPr>
          <p:spPr>
            <a:xfrm>
              <a:off x="2350875" y="3714675"/>
              <a:ext cx="187925" cy="445825"/>
            </a:xfrm>
            <a:custGeom>
              <a:avLst/>
              <a:gdLst/>
              <a:ahLst/>
              <a:cxnLst/>
              <a:rect l="l" t="t" r="r" b="b"/>
              <a:pathLst>
                <a:path w="7517" h="17833" extrusionOk="0">
                  <a:moveTo>
                    <a:pt x="1127" y="0"/>
                  </a:moveTo>
                  <a:cubicBezTo>
                    <a:pt x="821" y="0"/>
                    <a:pt x="566" y="102"/>
                    <a:pt x="363" y="306"/>
                  </a:cubicBezTo>
                  <a:cubicBezTo>
                    <a:pt x="0" y="3928"/>
                    <a:pt x="0" y="7551"/>
                    <a:pt x="453" y="11082"/>
                  </a:cubicBezTo>
                  <a:cubicBezTo>
                    <a:pt x="634" y="13346"/>
                    <a:pt x="91" y="15791"/>
                    <a:pt x="1811" y="17784"/>
                  </a:cubicBezTo>
                  <a:cubicBezTo>
                    <a:pt x="1913" y="17817"/>
                    <a:pt x="2018" y="17832"/>
                    <a:pt x="2121" y="17832"/>
                  </a:cubicBezTo>
                  <a:cubicBezTo>
                    <a:pt x="2567" y="17832"/>
                    <a:pt x="2972" y="17552"/>
                    <a:pt x="2898" y="17331"/>
                  </a:cubicBezTo>
                  <a:cubicBezTo>
                    <a:pt x="2257" y="15165"/>
                    <a:pt x="3107" y="14492"/>
                    <a:pt x="4756" y="14492"/>
                  </a:cubicBezTo>
                  <a:cubicBezTo>
                    <a:pt x="4969" y="14492"/>
                    <a:pt x="5196" y="14503"/>
                    <a:pt x="5434" y="14523"/>
                  </a:cubicBezTo>
                  <a:cubicBezTo>
                    <a:pt x="5615" y="14523"/>
                    <a:pt x="5796" y="14161"/>
                    <a:pt x="5977" y="13980"/>
                  </a:cubicBezTo>
                  <a:cubicBezTo>
                    <a:pt x="6158" y="13527"/>
                    <a:pt x="6249" y="12984"/>
                    <a:pt x="6158" y="12531"/>
                  </a:cubicBezTo>
                  <a:cubicBezTo>
                    <a:pt x="6068" y="12078"/>
                    <a:pt x="5977" y="11716"/>
                    <a:pt x="5887" y="11354"/>
                  </a:cubicBezTo>
                  <a:cubicBezTo>
                    <a:pt x="5646" y="10793"/>
                    <a:pt x="5477" y="9950"/>
                    <a:pt x="4877" y="9950"/>
                  </a:cubicBezTo>
                  <a:cubicBezTo>
                    <a:pt x="4799" y="9950"/>
                    <a:pt x="4713" y="9964"/>
                    <a:pt x="4619" y="9996"/>
                  </a:cubicBezTo>
                  <a:cubicBezTo>
                    <a:pt x="4380" y="10075"/>
                    <a:pt x="4175" y="10110"/>
                    <a:pt x="3996" y="10110"/>
                  </a:cubicBezTo>
                  <a:cubicBezTo>
                    <a:pt x="3154" y="10110"/>
                    <a:pt x="2877" y="9341"/>
                    <a:pt x="2355" y="8818"/>
                  </a:cubicBezTo>
                  <a:lnTo>
                    <a:pt x="2355" y="8818"/>
                  </a:lnTo>
                  <a:cubicBezTo>
                    <a:pt x="2536" y="8909"/>
                    <a:pt x="2717" y="8909"/>
                    <a:pt x="2898" y="8999"/>
                  </a:cubicBezTo>
                  <a:cubicBezTo>
                    <a:pt x="3441" y="9362"/>
                    <a:pt x="3985" y="9905"/>
                    <a:pt x="4800" y="9905"/>
                  </a:cubicBezTo>
                  <a:cubicBezTo>
                    <a:pt x="5977" y="9814"/>
                    <a:pt x="7517" y="7641"/>
                    <a:pt x="6792" y="7188"/>
                  </a:cubicBezTo>
                  <a:cubicBezTo>
                    <a:pt x="4800" y="6011"/>
                    <a:pt x="5887" y="4472"/>
                    <a:pt x="5887" y="3113"/>
                  </a:cubicBezTo>
                  <a:cubicBezTo>
                    <a:pt x="5887" y="2842"/>
                    <a:pt x="5796" y="2570"/>
                    <a:pt x="5705" y="2389"/>
                  </a:cubicBezTo>
                  <a:cubicBezTo>
                    <a:pt x="4256" y="1483"/>
                    <a:pt x="2898" y="759"/>
                    <a:pt x="1449" y="34"/>
                  </a:cubicBezTo>
                  <a:cubicBezTo>
                    <a:pt x="1336" y="12"/>
                    <a:pt x="1228" y="0"/>
                    <a:pt x="1127" y="0"/>
                  </a:cubicBez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5" name="Google Shape;4855;p5"/>
            <p:cNvSpPr/>
            <p:nvPr/>
          </p:nvSpPr>
          <p:spPr>
            <a:xfrm>
              <a:off x="2378025" y="4059375"/>
              <a:ext cx="224175" cy="285550"/>
            </a:xfrm>
            <a:custGeom>
              <a:avLst/>
              <a:gdLst/>
              <a:ahLst/>
              <a:cxnLst/>
              <a:rect l="l" t="t" r="r" b="b"/>
              <a:pathLst>
                <a:path w="8967" h="11422" extrusionOk="0">
                  <a:moveTo>
                    <a:pt x="2276" y="0"/>
                  </a:moveTo>
                  <a:cubicBezTo>
                    <a:pt x="1644" y="0"/>
                    <a:pt x="1185" y="573"/>
                    <a:pt x="725" y="1098"/>
                  </a:cubicBezTo>
                  <a:cubicBezTo>
                    <a:pt x="1" y="1913"/>
                    <a:pt x="544" y="2184"/>
                    <a:pt x="1269" y="2818"/>
                  </a:cubicBezTo>
                  <a:cubicBezTo>
                    <a:pt x="1903" y="3452"/>
                    <a:pt x="1178" y="3724"/>
                    <a:pt x="725" y="3996"/>
                  </a:cubicBezTo>
                  <a:cubicBezTo>
                    <a:pt x="544" y="6622"/>
                    <a:pt x="1359" y="9248"/>
                    <a:pt x="2899" y="11421"/>
                  </a:cubicBezTo>
                  <a:cubicBezTo>
                    <a:pt x="2969" y="10930"/>
                    <a:pt x="2822" y="10222"/>
                    <a:pt x="3341" y="10222"/>
                  </a:cubicBezTo>
                  <a:cubicBezTo>
                    <a:pt x="3492" y="10222"/>
                    <a:pt x="3700" y="10282"/>
                    <a:pt x="3986" y="10425"/>
                  </a:cubicBezTo>
                  <a:cubicBezTo>
                    <a:pt x="4801" y="10878"/>
                    <a:pt x="5706" y="11059"/>
                    <a:pt x="6702" y="11059"/>
                  </a:cubicBezTo>
                  <a:cubicBezTo>
                    <a:pt x="7034" y="11150"/>
                    <a:pt x="7427" y="11220"/>
                    <a:pt x="7772" y="11220"/>
                  </a:cubicBezTo>
                  <a:cubicBezTo>
                    <a:pt x="8463" y="11220"/>
                    <a:pt x="8966" y="10938"/>
                    <a:pt x="8423" y="9972"/>
                  </a:cubicBezTo>
                  <a:cubicBezTo>
                    <a:pt x="7278" y="7929"/>
                    <a:pt x="7167" y="4410"/>
                    <a:pt x="3826" y="4410"/>
                  </a:cubicBezTo>
                  <a:cubicBezTo>
                    <a:pt x="3466" y="4410"/>
                    <a:pt x="3068" y="4451"/>
                    <a:pt x="2627" y="4539"/>
                  </a:cubicBezTo>
                  <a:cubicBezTo>
                    <a:pt x="5706" y="3905"/>
                    <a:pt x="6431" y="2366"/>
                    <a:pt x="4619" y="102"/>
                  </a:cubicBezTo>
                  <a:lnTo>
                    <a:pt x="4619" y="102"/>
                  </a:lnTo>
                  <a:cubicBezTo>
                    <a:pt x="4247" y="226"/>
                    <a:pt x="3959" y="478"/>
                    <a:pt x="3611" y="478"/>
                  </a:cubicBezTo>
                  <a:cubicBezTo>
                    <a:pt x="3451" y="478"/>
                    <a:pt x="3279" y="425"/>
                    <a:pt x="3080" y="283"/>
                  </a:cubicBezTo>
                  <a:cubicBezTo>
                    <a:pt x="2781" y="83"/>
                    <a:pt x="2516" y="0"/>
                    <a:pt x="2276" y="0"/>
                  </a:cubicBezTo>
                  <a:close/>
                </a:path>
              </a:pathLst>
            </a:custGeom>
            <a:solidFill>
              <a:srgbClr val="F7F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6" name="Google Shape;4856;p5"/>
            <p:cNvSpPr/>
            <p:nvPr/>
          </p:nvSpPr>
          <p:spPr>
            <a:xfrm>
              <a:off x="2359925" y="3339500"/>
              <a:ext cx="165300" cy="324150"/>
            </a:xfrm>
            <a:custGeom>
              <a:avLst/>
              <a:gdLst/>
              <a:ahLst/>
              <a:cxnLst/>
              <a:rect l="l" t="t" r="r" b="b"/>
              <a:pathLst>
                <a:path w="6612" h="12966" extrusionOk="0">
                  <a:moveTo>
                    <a:pt x="3521" y="1"/>
                  </a:moveTo>
                  <a:cubicBezTo>
                    <a:pt x="3424" y="1"/>
                    <a:pt x="3308" y="30"/>
                    <a:pt x="3170" y="99"/>
                  </a:cubicBezTo>
                  <a:cubicBezTo>
                    <a:pt x="2627" y="280"/>
                    <a:pt x="2446" y="914"/>
                    <a:pt x="2808" y="1458"/>
                  </a:cubicBezTo>
                  <a:cubicBezTo>
                    <a:pt x="3079" y="1910"/>
                    <a:pt x="3713" y="2363"/>
                    <a:pt x="2536" y="2363"/>
                  </a:cubicBezTo>
                  <a:cubicBezTo>
                    <a:pt x="1993" y="2363"/>
                    <a:pt x="1902" y="2544"/>
                    <a:pt x="1812" y="3178"/>
                  </a:cubicBezTo>
                  <a:cubicBezTo>
                    <a:pt x="1631" y="3812"/>
                    <a:pt x="1631" y="4627"/>
                    <a:pt x="906" y="5080"/>
                  </a:cubicBezTo>
                  <a:cubicBezTo>
                    <a:pt x="272" y="7525"/>
                    <a:pt x="1" y="10151"/>
                    <a:pt x="1" y="12687"/>
                  </a:cubicBezTo>
                  <a:cubicBezTo>
                    <a:pt x="373" y="12910"/>
                    <a:pt x="760" y="12965"/>
                    <a:pt x="1150" y="12965"/>
                  </a:cubicBezTo>
                  <a:cubicBezTo>
                    <a:pt x="1530" y="12965"/>
                    <a:pt x="1913" y="12913"/>
                    <a:pt x="2287" y="12913"/>
                  </a:cubicBezTo>
                  <a:cubicBezTo>
                    <a:pt x="2463" y="12913"/>
                    <a:pt x="2637" y="12924"/>
                    <a:pt x="2808" y="12958"/>
                  </a:cubicBezTo>
                  <a:lnTo>
                    <a:pt x="3532" y="12958"/>
                  </a:lnTo>
                  <a:cubicBezTo>
                    <a:pt x="5977" y="12958"/>
                    <a:pt x="5977" y="11147"/>
                    <a:pt x="5977" y="9608"/>
                  </a:cubicBezTo>
                  <a:cubicBezTo>
                    <a:pt x="5977" y="8159"/>
                    <a:pt x="6611" y="6167"/>
                    <a:pt x="4438" y="5804"/>
                  </a:cubicBezTo>
                  <a:cubicBezTo>
                    <a:pt x="2264" y="5442"/>
                    <a:pt x="3079" y="4446"/>
                    <a:pt x="3713" y="3450"/>
                  </a:cubicBezTo>
                  <a:cubicBezTo>
                    <a:pt x="4528" y="2725"/>
                    <a:pt x="4981" y="1910"/>
                    <a:pt x="4257" y="824"/>
                  </a:cubicBezTo>
                  <a:cubicBezTo>
                    <a:pt x="4037" y="531"/>
                    <a:pt x="3936" y="1"/>
                    <a:pt x="3521" y="1"/>
                  </a:cubicBezTo>
                  <a:close/>
                </a:path>
              </a:pathLst>
            </a:custGeom>
            <a:solidFill>
              <a:srgbClr val="F8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7" name="Google Shape;4857;p5"/>
            <p:cNvSpPr/>
            <p:nvPr/>
          </p:nvSpPr>
          <p:spPr>
            <a:xfrm>
              <a:off x="4909125" y="3475700"/>
              <a:ext cx="160750" cy="328150"/>
            </a:xfrm>
            <a:custGeom>
              <a:avLst/>
              <a:gdLst/>
              <a:ahLst/>
              <a:cxnLst/>
              <a:rect l="l" t="t" r="r" b="b"/>
              <a:pathLst>
                <a:path w="6430" h="13126" extrusionOk="0">
                  <a:moveTo>
                    <a:pt x="4994" y="1"/>
                  </a:moveTo>
                  <a:cubicBezTo>
                    <a:pt x="4679" y="1"/>
                    <a:pt x="4403" y="179"/>
                    <a:pt x="4166" y="356"/>
                  </a:cubicBezTo>
                  <a:cubicBezTo>
                    <a:pt x="3260" y="809"/>
                    <a:pt x="2445" y="1353"/>
                    <a:pt x="1721" y="1986"/>
                  </a:cubicBezTo>
                  <a:cubicBezTo>
                    <a:pt x="0" y="3526"/>
                    <a:pt x="1177" y="5428"/>
                    <a:pt x="1087" y="7239"/>
                  </a:cubicBezTo>
                  <a:lnTo>
                    <a:pt x="1630" y="7239"/>
                  </a:lnTo>
                  <a:lnTo>
                    <a:pt x="1630" y="7148"/>
                  </a:lnTo>
                  <a:cubicBezTo>
                    <a:pt x="2210" y="6569"/>
                    <a:pt x="2865" y="6141"/>
                    <a:pt x="3388" y="6141"/>
                  </a:cubicBezTo>
                  <a:cubicBezTo>
                    <a:pt x="3437" y="6141"/>
                    <a:pt x="3485" y="6144"/>
                    <a:pt x="3532" y="6152"/>
                  </a:cubicBezTo>
                  <a:cubicBezTo>
                    <a:pt x="4347" y="8688"/>
                    <a:pt x="4437" y="11133"/>
                    <a:pt x="6158" y="13125"/>
                  </a:cubicBezTo>
                  <a:cubicBezTo>
                    <a:pt x="6249" y="12582"/>
                    <a:pt x="6430" y="12129"/>
                    <a:pt x="6430" y="11586"/>
                  </a:cubicBezTo>
                  <a:cubicBezTo>
                    <a:pt x="6339" y="8054"/>
                    <a:pt x="6158" y="4613"/>
                    <a:pt x="5886" y="1081"/>
                  </a:cubicBezTo>
                  <a:cubicBezTo>
                    <a:pt x="5796" y="719"/>
                    <a:pt x="5705" y="447"/>
                    <a:pt x="5524" y="175"/>
                  </a:cubicBezTo>
                  <a:cubicBezTo>
                    <a:pt x="5336" y="50"/>
                    <a:pt x="5160" y="1"/>
                    <a:pt x="4994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8" name="Google Shape;4858;p5"/>
            <p:cNvSpPr/>
            <p:nvPr/>
          </p:nvSpPr>
          <p:spPr>
            <a:xfrm>
              <a:off x="4902325" y="3357475"/>
              <a:ext cx="147175" cy="110850"/>
            </a:xfrm>
            <a:custGeom>
              <a:avLst/>
              <a:gdLst/>
              <a:ahLst/>
              <a:cxnLst/>
              <a:rect l="l" t="t" r="r" b="b"/>
              <a:pathLst>
                <a:path w="5887" h="4434" extrusionOk="0">
                  <a:moveTo>
                    <a:pt x="4302" y="1"/>
                  </a:moveTo>
                  <a:cubicBezTo>
                    <a:pt x="3081" y="1"/>
                    <a:pt x="1875" y="367"/>
                    <a:pt x="815" y="1101"/>
                  </a:cubicBezTo>
                  <a:cubicBezTo>
                    <a:pt x="997" y="2188"/>
                    <a:pt x="0" y="3455"/>
                    <a:pt x="1268" y="4361"/>
                  </a:cubicBezTo>
                  <a:cubicBezTo>
                    <a:pt x="1445" y="4412"/>
                    <a:pt x="1612" y="4434"/>
                    <a:pt x="1770" y="4434"/>
                  </a:cubicBezTo>
                  <a:cubicBezTo>
                    <a:pt x="2744" y="4434"/>
                    <a:pt x="3400" y="3586"/>
                    <a:pt x="4257" y="3274"/>
                  </a:cubicBezTo>
                  <a:cubicBezTo>
                    <a:pt x="4393" y="2864"/>
                    <a:pt x="4530" y="2727"/>
                    <a:pt x="4667" y="2727"/>
                  </a:cubicBezTo>
                  <a:cubicBezTo>
                    <a:pt x="4947" y="2727"/>
                    <a:pt x="5227" y="3305"/>
                    <a:pt x="5507" y="3305"/>
                  </a:cubicBezTo>
                  <a:cubicBezTo>
                    <a:pt x="5543" y="3305"/>
                    <a:pt x="5579" y="3296"/>
                    <a:pt x="5615" y="3274"/>
                  </a:cubicBezTo>
                  <a:cubicBezTo>
                    <a:pt x="5887" y="2097"/>
                    <a:pt x="5615" y="829"/>
                    <a:pt x="4709" y="14"/>
                  </a:cubicBezTo>
                  <a:cubicBezTo>
                    <a:pt x="4574" y="5"/>
                    <a:pt x="4438" y="1"/>
                    <a:pt x="4302" y="1"/>
                  </a:cubicBezTo>
                  <a:close/>
                </a:path>
              </a:pathLst>
            </a:custGeom>
            <a:solidFill>
              <a:srgbClr val="F8E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9" name="Google Shape;4859;p5"/>
            <p:cNvSpPr/>
            <p:nvPr/>
          </p:nvSpPr>
          <p:spPr>
            <a:xfrm>
              <a:off x="2359925" y="3674775"/>
              <a:ext cx="151700" cy="104150"/>
            </a:xfrm>
            <a:custGeom>
              <a:avLst/>
              <a:gdLst/>
              <a:ahLst/>
              <a:cxnLst/>
              <a:rect l="l" t="t" r="r" b="b"/>
              <a:pathLst>
                <a:path w="6068" h="4166" extrusionOk="0">
                  <a:moveTo>
                    <a:pt x="906" y="0"/>
                  </a:moveTo>
                  <a:cubicBezTo>
                    <a:pt x="453" y="91"/>
                    <a:pt x="182" y="453"/>
                    <a:pt x="1" y="906"/>
                  </a:cubicBezTo>
                  <a:lnTo>
                    <a:pt x="1" y="1359"/>
                  </a:lnTo>
                  <a:cubicBezTo>
                    <a:pt x="182" y="1811"/>
                    <a:pt x="725" y="1630"/>
                    <a:pt x="906" y="1993"/>
                  </a:cubicBezTo>
                  <a:cubicBezTo>
                    <a:pt x="2174" y="3170"/>
                    <a:pt x="3623" y="3894"/>
                    <a:pt x="5253" y="4166"/>
                  </a:cubicBezTo>
                  <a:cubicBezTo>
                    <a:pt x="5615" y="3894"/>
                    <a:pt x="5706" y="3441"/>
                    <a:pt x="5434" y="3170"/>
                  </a:cubicBezTo>
                  <a:lnTo>
                    <a:pt x="5253" y="2989"/>
                  </a:lnTo>
                  <a:cubicBezTo>
                    <a:pt x="5343" y="2989"/>
                    <a:pt x="5434" y="2898"/>
                    <a:pt x="5525" y="2898"/>
                  </a:cubicBezTo>
                  <a:cubicBezTo>
                    <a:pt x="5796" y="2808"/>
                    <a:pt x="5977" y="2536"/>
                    <a:pt x="6068" y="2264"/>
                  </a:cubicBezTo>
                  <a:cubicBezTo>
                    <a:pt x="5706" y="1540"/>
                    <a:pt x="4981" y="1268"/>
                    <a:pt x="4438" y="1087"/>
                  </a:cubicBezTo>
                  <a:cubicBezTo>
                    <a:pt x="3894" y="906"/>
                    <a:pt x="3442" y="634"/>
                    <a:pt x="2898" y="453"/>
                  </a:cubicBezTo>
                  <a:lnTo>
                    <a:pt x="1631" y="91"/>
                  </a:lnTo>
                  <a:cubicBezTo>
                    <a:pt x="1359" y="0"/>
                    <a:pt x="1178" y="0"/>
                    <a:pt x="906" y="0"/>
                  </a:cubicBezTo>
                  <a:close/>
                </a:path>
              </a:pathLst>
            </a:custGeom>
            <a:solidFill>
              <a:srgbClr val="ED7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0" name="Google Shape;4860;p5"/>
            <p:cNvSpPr/>
            <p:nvPr/>
          </p:nvSpPr>
          <p:spPr>
            <a:xfrm>
              <a:off x="2357650" y="3643075"/>
              <a:ext cx="81550" cy="43925"/>
            </a:xfrm>
            <a:custGeom>
              <a:avLst/>
              <a:gdLst/>
              <a:ahLst/>
              <a:cxnLst/>
              <a:rect l="l" t="t" r="r" b="b"/>
              <a:pathLst>
                <a:path w="3262" h="1757" extrusionOk="0">
                  <a:moveTo>
                    <a:pt x="2718" y="0"/>
                  </a:moveTo>
                  <a:lnTo>
                    <a:pt x="1" y="544"/>
                  </a:lnTo>
                  <a:cubicBezTo>
                    <a:pt x="1" y="634"/>
                    <a:pt x="1" y="815"/>
                    <a:pt x="1" y="997"/>
                  </a:cubicBezTo>
                  <a:cubicBezTo>
                    <a:pt x="182" y="1314"/>
                    <a:pt x="476" y="1336"/>
                    <a:pt x="782" y="1336"/>
                  </a:cubicBezTo>
                  <a:cubicBezTo>
                    <a:pt x="833" y="1336"/>
                    <a:pt x="884" y="1336"/>
                    <a:pt x="935" y="1336"/>
                  </a:cubicBezTo>
                  <a:cubicBezTo>
                    <a:pt x="1191" y="1336"/>
                    <a:pt x="1442" y="1351"/>
                    <a:pt x="1631" y="1540"/>
                  </a:cubicBezTo>
                  <a:cubicBezTo>
                    <a:pt x="1731" y="1689"/>
                    <a:pt x="1858" y="1757"/>
                    <a:pt x="1997" y="1757"/>
                  </a:cubicBezTo>
                  <a:cubicBezTo>
                    <a:pt x="2111" y="1757"/>
                    <a:pt x="2233" y="1712"/>
                    <a:pt x="2355" y="1630"/>
                  </a:cubicBezTo>
                  <a:cubicBezTo>
                    <a:pt x="2899" y="1178"/>
                    <a:pt x="3261" y="725"/>
                    <a:pt x="2718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1" name="Google Shape;4861;p5"/>
            <p:cNvSpPr/>
            <p:nvPr/>
          </p:nvSpPr>
          <p:spPr>
            <a:xfrm>
              <a:off x="2357650" y="3667975"/>
              <a:ext cx="40775" cy="27200"/>
            </a:xfrm>
            <a:custGeom>
              <a:avLst/>
              <a:gdLst/>
              <a:ahLst/>
              <a:cxnLst/>
              <a:rect l="l" t="t" r="r" b="b"/>
              <a:pathLst>
                <a:path w="1631" h="1088" extrusionOk="0">
                  <a:moveTo>
                    <a:pt x="1" y="1"/>
                  </a:moveTo>
                  <a:lnTo>
                    <a:pt x="1" y="1087"/>
                  </a:lnTo>
                  <a:lnTo>
                    <a:pt x="1631" y="544"/>
                  </a:lnTo>
                  <a:cubicBezTo>
                    <a:pt x="1178" y="1"/>
                    <a:pt x="544" y="91"/>
                    <a:pt x="1" y="1"/>
                  </a:cubicBez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2" name="Google Shape;4862;p5"/>
            <p:cNvSpPr/>
            <p:nvPr/>
          </p:nvSpPr>
          <p:spPr>
            <a:xfrm>
              <a:off x="2359925" y="3708725"/>
              <a:ext cx="24925" cy="15875"/>
            </a:xfrm>
            <a:custGeom>
              <a:avLst/>
              <a:gdLst/>
              <a:ahLst/>
              <a:cxnLst/>
              <a:rect l="l" t="t" r="r" b="b"/>
              <a:pathLst>
                <a:path w="997" h="635" extrusionOk="0">
                  <a:moveTo>
                    <a:pt x="1" y="1"/>
                  </a:moveTo>
                  <a:cubicBezTo>
                    <a:pt x="1" y="182"/>
                    <a:pt x="1" y="453"/>
                    <a:pt x="1" y="635"/>
                  </a:cubicBezTo>
                  <a:lnTo>
                    <a:pt x="997" y="635"/>
                  </a:lnTo>
                  <a:cubicBezTo>
                    <a:pt x="816" y="272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3" name="Google Shape;4863;p5"/>
            <p:cNvSpPr/>
            <p:nvPr/>
          </p:nvSpPr>
          <p:spPr>
            <a:xfrm>
              <a:off x="2466325" y="43630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cubicBezTo>
                    <a:pt x="1" y="272"/>
                    <a:pt x="272" y="454"/>
                    <a:pt x="544" y="5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4" name="Google Shape;4864;p5"/>
            <p:cNvSpPr/>
            <p:nvPr/>
          </p:nvSpPr>
          <p:spPr>
            <a:xfrm>
              <a:off x="4949875" y="3718425"/>
              <a:ext cx="40775" cy="41475"/>
            </a:xfrm>
            <a:custGeom>
              <a:avLst/>
              <a:gdLst/>
              <a:ahLst/>
              <a:cxnLst/>
              <a:rect l="l" t="t" r="r" b="b"/>
              <a:pathLst>
                <a:path w="1631" h="1659" extrusionOk="0">
                  <a:moveTo>
                    <a:pt x="488" y="1"/>
                  </a:moveTo>
                  <a:cubicBezTo>
                    <a:pt x="322" y="1"/>
                    <a:pt x="157" y="63"/>
                    <a:pt x="0" y="247"/>
                  </a:cubicBezTo>
                  <a:lnTo>
                    <a:pt x="0" y="1333"/>
                  </a:lnTo>
                  <a:cubicBezTo>
                    <a:pt x="530" y="1532"/>
                    <a:pt x="879" y="1658"/>
                    <a:pt x="1112" y="1658"/>
                  </a:cubicBezTo>
                  <a:cubicBezTo>
                    <a:pt x="1515" y="1658"/>
                    <a:pt x="1573" y="1280"/>
                    <a:pt x="1630" y="247"/>
                  </a:cubicBezTo>
                  <a:lnTo>
                    <a:pt x="1630" y="247"/>
                  </a:lnTo>
                  <a:cubicBezTo>
                    <a:pt x="1583" y="265"/>
                    <a:pt x="1534" y="273"/>
                    <a:pt x="1483" y="273"/>
                  </a:cubicBezTo>
                  <a:cubicBezTo>
                    <a:pt x="1187" y="273"/>
                    <a:pt x="836" y="1"/>
                    <a:pt x="488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5" name="Google Shape;4865;p5"/>
            <p:cNvSpPr/>
            <p:nvPr/>
          </p:nvSpPr>
          <p:spPr>
            <a:xfrm>
              <a:off x="4949875" y="3656650"/>
              <a:ext cx="36250" cy="32175"/>
            </a:xfrm>
            <a:custGeom>
              <a:avLst/>
              <a:gdLst/>
              <a:ahLst/>
              <a:cxnLst/>
              <a:rect l="l" t="t" r="r" b="b"/>
              <a:pathLst>
                <a:path w="1450" h="1287" extrusionOk="0">
                  <a:moveTo>
                    <a:pt x="0" y="1"/>
                  </a:moveTo>
                  <a:cubicBezTo>
                    <a:pt x="0" y="272"/>
                    <a:pt x="91" y="454"/>
                    <a:pt x="181" y="725"/>
                  </a:cubicBezTo>
                  <a:cubicBezTo>
                    <a:pt x="339" y="1040"/>
                    <a:pt x="496" y="1286"/>
                    <a:pt x="831" y="1286"/>
                  </a:cubicBezTo>
                  <a:cubicBezTo>
                    <a:pt x="882" y="1286"/>
                    <a:pt x="937" y="1281"/>
                    <a:pt x="996" y="1269"/>
                  </a:cubicBezTo>
                  <a:cubicBezTo>
                    <a:pt x="1087" y="1269"/>
                    <a:pt x="1177" y="1178"/>
                    <a:pt x="1177" y="1087"/>
                  </a:cubicBezTo>
                  <a:cubicBezTo>
                    <a:pt x="1449" y="635"/>
                    <a:pt x="996" y="454"/>
                    <a:pt x="725" y="363"/>
                  </a:cubicBezTo>
                  <a:cubicBezTo>
                    <a:pt x="543" y="182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6" name="Google Shape;4866;p5"/>
            <p:cNvSpPr/>
            <p:nvPr/>
          </p:nvSpPr>
          <p:spPr>
            <a:xfrm>
              <a:off x="2479925" y="4009825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3" y="544"/>
                  </a:lnTo>
                  <a:close/>
                </a:path>
              </a:pathLst>
            </a:custGeom>
            <a:solidFill>
              <a:srgbClr val="F7F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7" name="Google Shape;4867;p5"/>
            <p:cNvSpPr/>
            <p:nvPr/>
          </p:nvSpPr>
          <p:spPr>
            <a:xfrm>
              <a:off x="2412000" y="3643075"/>
              <a:ext cx="86050" cy="67950"/>
            </a:xfrm>
            <a:custGeom>
              <a:avLst/>
              <a:gdLst/>
              <a:ahLst/>
              <a:cxnLst/>
              <a:rect l="l" t="t" r="r" b="b"/>
              <a:pathLst>
                <a:path w="3442" h="2718" extrusionOk="0">
                  <a:moveTo>
                    <a:pt x="544" y="0"/>
                  </a:moveTo>
                  <a:cubicBezTo>
                    <a:pt x="453" y="544"/>
                    <a:pt x="272" y="1087"/>
                    <a:pt x="0" y="1540"/>
                  </a:cubicBezTo>
                  <a:cubicBezTo>
                    <a:pt x="0" y="1902"/>
                    <a:pt x="363" y="1993"/>
                    <a:pt x="544" y="2174"/>
                  </a:cubicBezTo>
                  <a:lnTo>
                    <a:pt x="2174" y="2717"/>
                  </a:lnTo>
                  <a:cubicBezTo>
                    <a:pt x="2717" y="2083"/>
                    <a:pt x="3442" y="1449"/>
                    <a:pt x="1993" y="1087"/>
                  </a:cubicBezTo>
                  <a:cubicBezTo>
                    <a:pt x="1449" y="997"/>
                    <a:pt x="1087" y="544"/>
                    <a:pt x="1087" y="0"/>
                  </a:cubicBez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8" name="Google Shape;4868;p5"/>
            <p:cNvSpPr/>
            <p:nvPr/>
          </p:nvSpPr>
          <p:spPr>
            <a:xfrm>
              <a:off x="4924950" y="3425725"/>
              <a:ext cx="92850" cy="108700"/>
            </a:xfrm>
            <a:custGeom>
              <a:avLst/>
              <a:gdLst/>
              <a:ahLst/>
              <a:cxnLst/>
              <a:rect l="l" t="t" r="r" b="b"/>
              <a:pathLst>
                <a:path w="3714" h="4348" extrusionOk="0">
                  <a:moveTo>
                    <a:pt x="3261" y="1"/>
                  </a:moveTo>
                  <a:cubicBezTo>
                    <a:pt x="2174" y="273"/>
                    <a:pt x="1450" y="1178"/>
                    <a:pt x="454" y="1540"/>
                  </a:cubicBezTo>
                  <a:lnTo>
                    <a:pt x="1" y="2174"/>
                  </a:lnTo>
                  <a:cubicBezTo>
                    <a:pt x="92" y="2989"/>
                    <a:pt x="454" y="3714"/>
                    <a:pt x="997" y="4348"/>
                  </a:cubicBezTo>
                  <a:lnTo>
                    <a:pt x="1540" y="4348"/>
                  </a:lnTo>
                  <a:cubicBezTo>
                    <a:pt x="2084" y="3442"/>
                    <a:pt x="3261" y="3533"/>
                    <a:pt x="3714" y="2718"/>
                  </a:cubicBezTo>
                  <a:cubicBezTo>
                    <a:pt x="2808" y="2627"/>
                    <a:pt x="1722" y="2718"/>
                    <a:pt x="2899" y="1269"/>
                  </a:cubicBezTo>
                  <a:cubicBezTo>
                    <a:pt x="3171" y="997"/>
                    <a:pt x="3171" y="454"/>
                    <a:pt x="3261" y="1"/>
                  </a:cubicBezTo>
                  <a:close/>
                </a:path>
              </a:pathLst>
            </a:custGeom>
            <a:solidFill>
              <a:srgbClr val="F1B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9" name="Google Shape;4869;p5"/>
            <p:cNvSpPr/>
            <p:nvPr/>
          </p:nvSpPr>
          <p:spPr>
            <a:xfrm>
              <a:off x="2398425" y="3681550"/>
              <a:ext cx="27175" cy="15875"/>
            </a:xfrm>
            <a:custGeom>
              <a:avLst/>
              <a:gdLst/>
              <a:ahLst/>
              <a:cxnLst/>
              <a:rect l="l" t="t" r="r" b="b"/>
              <a:pathLst>
                <a:path w="1087" h="635" extrusionOk="0">
                  <a:moveTo>
                    <a:pt x="0" y="1"/>
                  </a:moveTo>
                  <a:cubicBezTo>
                    <a:pt x="181" y="454"/>
                    <a:pt x="634" y="635"/>
                    <a:pt x="1087" y="635"/>
                  </a:cubicBezTo>
                  <a:lnTo>
                    <a:pt x="543" y="1"/>
                  </a:ln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0" name="Google Shape;4870;p5"/>
            <p:cNvSpPr/>
            <p:nvPr/>
          </p:nvSpPr>
          <p:spPr>
            <a:xfrm>
              <a:off x="2473125" y="375175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91"/>
                    <a:pt x="91" y="181"/>
                    <a:pt x="91" y="181"/>
                  </a:cubicBezTo>
                  <a:cubicBezTo>
                    <a:pt x="182" y="181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ED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1" name="Google Shape;4871;p5"/>
            <p:cNvSpPr/>
            <p:nvPr/>
          </p:nvSpPr>
          <p:spPr>
            <a:xfrm>
              <a:off x="2507075" y="3269525"/>
              <a:ext cx="4550" cy="6825"/>
            </a:xfrm>
            <a:custGeom>
              <a:avLst/>
              <a:gdLst/>
              <a:ahLst/>
              <a:cxnLst/>
              <a:rect l="l" t="t" r="r" b="b"/>
              <a:pathLst>
                <a:path w="182" h="273" extrusionOk="0">
                  <a:moveTo>
                    <a:pt x="91" y="0"/>
                  </a:moveTo>
                  <a:lnTo>
                    <a:pt x="1" y="272"/>
                  </a:lnTo>
                  <a:lnTo>
                    <a:pt x="182" y="9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2" name="Google Shape;4872;p5"/>
            <p:cNvSpPr/>
            <p:nvPr/>
          </p:nvSpPr>
          <p:spPr>
            <a:xfrm>
              <a:off x="2405200" y="3928325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272" y="1"/>
                  </a:moveTo>
                  <a:lnTo>
                    <a:pt x="1" y="91"/>
                  </a:lnTo>
                  <a:lnTo>
                    <a:pt x="91" y="182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3" name="Google Shape;4873;p5"/>
            <p:cNvSpPr/>
            <p:nvPr/>
          </p:nvSpPr>
          <p:spPr>
            <a:xfrm>
              <a:off x="3294925" y="1211600"/>
              <a:ext cx="99650" cy="178875"/>
            </a:xfrm>
            <a:custGeom>
              <a:avLst/>
              <a:gdLst/>
              <a:ahLst/>
              <a:cxnLst/>
              <a:rect l="l" t="t" r="r" b="b"/>
              <a:pathLst>
                <a:path w="3986" h="7155" extrusionOk="0">
                  <a:moveTo>
                    <a:pt x="997" y="1"/>
                  </a:moveTo>
                  <a:cubicBezTo>
                    <a:pt x="182" y="816"/>
                    <a:pt x="1" y="2174"/>
                    <a:pt x="635" y="3170"/>
                  </a:cubicBezTo>
                  <a:cubicBezTo>
                    <a:pt x="1087" y="4619"/>
                    <a:pt x="1721" y="5978"/>
                    <a:pt x="2627" y="7155"/>
                  </a:cubicBezTo>
                  <a:cubicBezTo>
                    <a:pt x="2536" y="6159"/>
                    <a:pt x="3985" y="5162"/>
                    <a:pt x="3261" y="4347"/>
                  </a:cubicBezTo>
                  <a:cubicBezTo>
                    <a:pt x="1902" y="3080"/>
                    <a:pt x="3170" y="3080"/>
                    <a:pt x="3804" y="2717"/>
                  </a:cubicBezTo>
                  <a:lnTo>
                    <a:pt x="3895" y="2355"/>
                  </a:lnTo>
                  <a:cubicBezTo>
                    <a:pt x="3804" y="2174"/>
                    <a:pt x="3714" y="1993"/>
                    <a:pt x="3532" y="1812"/>
                  </a:cubicBezTo>
                  <a:cubicBezTo>
                    <a:pt x="2899" y="1178"/>
                    <a:pt x="2174" y="544"/>
                    <a:pt x="1359" y="91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FCF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4" name="Google Shape;4874;p5"/>
            <p:cNvSpPr/>
            <p:nvPr/>
          </p:nvSpPr>
          <p:spPr>
            <a:xfrm>
              <a:off x="3328900" y="1111175"/>
              <a:ext cx="129050" cy="143725"/>
            </a:xfrm>
            <a:custGeom>
              <a:avLst/>
              <a:gdLst/>
              <a:ahLst/>
              <a:cxnLst/>
              <a:rect l="l" t="t" r="r" b="b"/>
              <a:pathLst>
                <a:path w="5162" h="5749" extrusionOk="0">
                  <a:moveTo>
                    <a:pt x="2576" y="1"/>
                  </a:moveTo>
                  <a:cubicBezTo>
                    <a:pt x="2327" y="1"/>
                    <a:pt x="2114" y="332"/>
                    <a:pt x="1902" y="758"/>
                  </a:cubicBezTo>
                  <a:lnTo>
                    <a:pt x="1902" y="1120"/>
                  </a:lnTo>
                  <a:cubicBezTo>
                    <a:pt x="1992" y="2659"/>
                    <a:pt x="0" y="4380"/>
                    <a:pt x="2173" y="5738"/>
                  </a:cubicBezTo>
                  <a:cubicBezTo>
                    <a:pt x="2224" y="5745"/>
                    <a:pt x="2274" y="5749"/>
                    <a:pt x="2324" y="5749"/>
                  </a:cubicBezTo>
                  <a:cubicBezTo>
                    <a:pt x="2746" y="5749"/>
                    <a:pt x="3167" y="5522"/>
                    <a:pt x="3589" y="5522"/>
                  </a:cubicBezTo>
                  <a:cubicBezTo>
                    <a:pt x="3751" y="5522"/>
                    <a:pt x="3913" y="5555"/>
                    <a:pt x="4075" y="5648"/>
                  </a:cubicBezTo>
                  <a:lnTo>
                    <a:pt x="5162" y="5104"/>
                  </a:lnTo>
                  <a:cubicBezTo>
                    <a:pt x="4528" y="3565"/>
                    <a:pt x="3894" y="2025"/>
                    <a:pt x="3170" y="577"/>
                  </a:cubicBezTo>
                  <a:cubicBezTo>
                    <a:pt x="2945" y="165"/>
                    <a:pt x="2752" y="1"/>
                    <a:pt x="2576" y="1"/>
                  </a:cubicBez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5" name="Google Shape;4875;p5"/>
            <p:cNvSpPr/>
            <p:nvPr/>
          </p:nvSpPr>
          <p:spPr>
            <a:xfrm>
              <a:off x="3347000" y="1132375"/>
              <a:ext cx="43050" cy="43025"/>
            </a:xfrm>
            <a:custGeom>
              <a:avLst/>
              <a:gdLst/>
              <a:ahLst/>
              <a:cxnLst/>
              <a:rect l="l" t="t" r="r" b="b"/>
              <a:pathLst>
                <a:path w="1722" h="1721" extrusionOk="0">
                  <a:moveTo>
                    <a:pt x="1178" y="0"/>
                  </a:moveTo>
                  <a:cubicBezTo>
                    <a:pt x="544" y="272"/>
                    <a:pt x="91" y="906"/>
                    <a:pt x="1" y="1630"/>
                  </a:cubicBezTo>
                  <a:lnTo>
                    <a:pt x="363" y="1721"/>
                  </a:lnTo>
                  <a:cubicBezTo>
                    <a:pt x="1268" y="1540"/>
                    <a:pt x="1721" y="996"/>
                    <a:pt x="1268" y="91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6" name="Google Shape;4876;p5"/>
            <p:cNvSpPr/>
            <p:nvPr/>
          </p:nvSpPr>
          <p:spPr>
            <a:xfrm>
              <a:off x="3387750" y="1232450"/>
              <a:ext cx="43050" cy="67925"/>
            </a:xfrm>
            <a:custGeom>
              <a:avLst/>
              <a:gdLst/>
              <a:ahLst/>
              <a:cxnLst/>
              <a:rect l="l" t="t" r="r" b="b"/>
              <a:pathLst>
                <a:path w="1722" h="2717" extrusionOk="0">
                  <a:moveTo>
                    <a:pt x="1088" y="0"/>
                  </a:moveTo>
                  <a:cubicBezTo>
                    <a:pt x="746" y="0"/>
                    <a:pt x="390" y="518"/>
                    <a:pt x="1" y="797"/>
                  </a:cubicBezTo>
                  <a:lnTo>
                    <a:pt x="91" y="978"/>
                  </a:lnTo>
                  <a:cubicBezTo>
                    <a:pt x="182" y="1159"/>
                    <a:pt x="272" y="1340"/>
                    <a:pt x="272" y="1431"/>
                  </a:cubicBezTo>
                  <a:cubicBezTo>
                    <a:pt x="272" y="1612"/>
                    <a:pt x="182" y="1793"/>
                    <a:pt x="91" y="1883"/>
                  </a:cubicBezTo>
                  <a:cubicBezTo>
                    <a:pt x="91" y="2246"/>
                    <a:pt x="182" y="2608"/>
                    <a:pt x="544" y="2698"/>
                  </a:cubicBezTo>
                  <a:cubicBezTo>
                    <a:pt x="592" y="2711"/>
                    <a:pt x="636" y="2716"/>
                    <a:pt x="676" y="2716"/>
                  </a:cubicBezTo>
                  <a:cubicBezTo>
                    <a:pt x="930" y="2716"/>
                    <a:pt x="1009" y="2481"/>
                    <a:pt x="1087" y="2246"/>
                  </a:cubicBezTo>
                  <a:lnTo>
                    <a:pt x="1721" y="797"/>
                  </a:lnTo>
                  <a:cubicBezTo>
                    <a:pt x="1512" y="204"/>
                    <a:pt x="1303" y="0"/>
                    <a:pt x="1088" y="0"/>
                  </a:cubicBezTo>
                  <a:close/>
                </a:path>
              </a:pathLst>
            </a:custGeom>
            <a:solidFill>
              <a:srgbClr val="FDF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7" name="Google Shape;4877;p5"/>
            <p:cNvSpPr/>
            <p:nvPr/>
          </p:nvSpPr>
          <p:spPr>
            <a:xfrm>
              <a:off x="3324350" y="1132375"/>
              <a:ext cx="81550" cy="133600"/>
            </a:xfrm>
            <a:custGeom>
              <a:avLst/>
              <a:gdLst/>
              <a:ahLst/>
              <a:cxnLst/>
              <a:rect l="l" t="t" r="r" b="b"/>
              <a:pathLst>
                <a:path w="3262" h="5344" extrusionOk="0">
                  <a:moveTo>
                    <a:pt x="2174" y="0"/>
                  </a:moveTo>
                  <a:cubicBezTo>
                    <a:pt x="1993" y="725"/>
                    <a:pt x="1631" y="1268"/>
                    <a:pt x="997" y="1630"/>
                  </a:cubicBezTo>
                  <a:cubicBezTo>
                    <a:pt x="997" y="2355"/>
                    <a:pt x="907" y="3079"/>
                    <a:pt x="1" y="3260"/>
                  </a:cubicBezTo>
                  <a:cubicBezTo>
                    <a:pt x="544" y="4256"/>
                    <a:pt x="1178" y="5343"/>
                    <a:pt x="2627" y="5343"/>
                  </a:cubicBezTo>
                  <a:lnTo>
                    <a:pt x="2808" y="5071"/>
                  </a:lnTo>
                  <a:lnTo>
                    <a:pt x="2627" y="4800"/>
                  </a:lnTo>
                  <a:cubicBezTo>
                    <a:pt x="1903" y="3713"/>
                    <a:pt x="1359" y="2807"/>
                    <a:pt x="2808" y="1721"/>
                  </a:cubicBezTo>
                  <a:cubicBezTo>
                    <a:pt x="3261" y="1087"/>
                    <a:pt x="2899" y="181"/>
                    <a:pt x="2174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8" name="Google Shape;4878;p5"/>
            <p:cNvSpPr/>
            <p:nvPr/>
          </p:nvSpPr>
          <p:spPr>
            <a:xfrm>
              <a:off x="3387750" y="1262550"/>
              <a:ext cx="13600" cy="17000"/>
            </a:xfrm>
            <a:custGeom>
              <a:avLst/>
              <a:gdLst/>
              <a:ahLst/>
              <a:cxnLst/>
              <a:rect l="l" t="t" r="r" b="b"/>
              <a:pathLst>
                <a:path w="544" h="680" extrusionOk="0">
                  <a:moveTo>
                    <a:pt x="306" y="0"/>
                  </a:moveTo>
                  <a:cubicBezTo>
                    <a:pt x="204" y="0"/>
                    <a:pt x="91" y="46"/>
                    <a:pt x="1" y="136"/>
                  </a:cubicBezTo>
                  <a:lnTo>
                    <a:pt x="1" y="679"/>
                  </a:lnTo>
                  <a:lnTo>
                    <a:pt x="544" y="136"/>
                  </a:lnTo>
                  <a:cubicBezTo>
                    <a:pt x="499" y="46"/>
                    <a:pt x="408" y="0"/>
                    <a:pt x="306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9" name="Google Shape;4879;p5"/>
            <p:cNvSpPr/>
            <p:nvPr/>
          </p:nvSpPr>
          <p:spPr>
            <a:xfrm>
              <a:off x="3387750" y="1252350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1" y="1"/>
                  </a:moveTo>
                  <a:lnTo>
                    <a:pt x="1" y="544"/>
                  </a:lnTo>
                  <a:lnTo>
                    <a:pt x="544" y="5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0" name="Google Shape;4880;p5"/>
            <p:cNvSpPr/>
            <p:nvPr/>
          </p:nvSpPr>
          <p:spPr>
            <a:xfrm>
              <a:off x="4021650" y="992000"/>
              <a:ext cx="287550" cy="515000"/>
            </a:xfrm>
            <a:custGeom>
              <a:avLst/>
              <a:gdLst/>
              <a:ahLst/>
              <a:cxnLst/>
              <a:rect l="l" t="t" r="r" b="b"/>
              <a:pathLst>
                <a:path w="11502" h="20600" extrusionOk="0">
                  <a:moveTo>
                    <a:pt x="5706" y="1"/>
                  </a:moveTo>
                  <a:cubicBezTo>
                    <a:pt x="4981" y="363"/>
                    <a:pt x="4438" y="997"/>
                    <a:pt x="4166" y="1721"/>
                  </a:cubicBezTo>
                  <a:lnTo>
                    <a:pt x="4076" y="2174"/>
                  </a:lnTo>
                  <a:lnTo>
                    <a:pt x="4076" y="2536"/>
                  </a:lnTo>
                  <a:cubicBezTo>
                    <a:pt x="4076" y="3713"/>
                    <a:pt x="3804" y="4800"/>
                    <a:pt x="3442" y="5977"/>
                  </a:cubicBezTo>
                  <a:cubicBezTo>
                    <a:pt x="2083" y="9509"/>
                    <a:pt x="997" y="13131"/>
                    <a:pt x="91" y="16844"/>
                  </a:cubicBezTo>
                  <a:cubicBezTo>
                    <a:pt x="91" y="17207"/>
                    <a:pt x="1" y="17569"/>
                    <a:pt x="1" y="17931"/>
                  </a:cubicBezTo>
                  <a:cubicBezTo>
                    <a:pt x="1" y="18203"/>
                    <a:pt x="1" y="18384"/>
                    <a:pt x="91" y="18655"/>
                  </a:cubicBezTo>
                  <a:cubicBezTo>
                    <a:pt x="962" y="19890"/>
                    <a:pt x="2299" y="20600"/>
                    <a:pt x="3728" y="20600"/>
                  </a:cubicBezTo>
                  <a:cubicBezTo>
                    <a:pt x="4082" y="20600"/>
                    <a:pt x="4441" y="20556"/>
                    <a:pt x="4800" y="20467"/>
                  </a:cubicBezTo>
                  <a:cubicBezTo>
                    <a:pt x="5162" y="20376"/>
                    <a:pt x="5434" y="20104"/>
                    <a:pt x="5525" y="19742"/>
                  </a:cubicBezTo>
                  <a:cubicBezTo>
                    <a:pt x="5615" y="19470"/>
                    <a:pt x="5706" y="19199"/>
                    <a:pt x="5887" y="18927"/>
                  </a:cubicBezTo>
                  <a:lnTo>
                    <a:pt x="6249" y="18474"/>
                  </a:lnTo>
                  <a:cubicBezTo>
                    <a:pt x="6521" y="18293"/>
                    <a:pt x="6702" y="18112"/>
                    <a:pt x="6883" y="17840"/>
                  </a:cubicBezTo>
                  <a:cubicBezTo>
                    <a:pt x="6974" y="17750"/>
                    <a:pt x="7155" y="17569"/>
                    <a:pt x="7245" y="17388"/>
                  </a:cubicBezTo>
                  <a:cubicBezTo>
                    <a:pt x="7970" y="15486"/>
                    <a:pt x="8694" y="13494"/>
                    <a:pt x="9509" y="11592"/>
                  </a:cubicBezTo>
                  <a:cubicBezTo>
                    <a:pt x="9690" y="10777"/>
                    <a:pt x="10052" y="10053"/>
                    <a:pt x="10505" y="9419"/>
                  </a:cubicBezTo>
                  <a:cubicBezTo>
                    <a:pt x="11501" y="6792"/>
                    <a:pt x="9419" y="4800"/>
                    <a:pt x="9056" y="2355"/>
                  </a:cubicBezTo>
                  <a:cubicBezTo>
                    <a:pt x="7879" y="1631"/>
                    <a:pt x="7245" y="182"/>
                    <a:pt x="5706" y="1"/>
                  </a:cubicBezTo>
                  <a:close/>
                </a:path>
              </a:pathLst>
            </a:custGeom>
            <a:solidFill>
              <a:srgbClr val="FEF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1" name="Google Shape;4881;p5"/>
            <p:cNvSpPr/>
            <p:nvPr/>
          </p:nvSpPr>
          <p:spPr>
            <a:xfrm>
              <a:off x="3510000" y="618450"/>
              <a:ext cx="233225" cy="348675"/>
            </a:xfrm>
            <a:custGeom>
              <a:avLst/>
              <a:gdLst/>
              <a:ahLst/>
              <a:cxnLst/>
              <a:rect l="l" t="t" r="r" b="b"/>
              <a:pathLst>
                <a:path w="9329" h="13947" extrusionOk="0">
                  <a:moveTo>
                    <a:pt x="6521" y="1"/>
                  </a:moveTo>
                  <a:cubicBezTo>
                    <a:pt x="4529" y="2989"/>
                    <a:pt x="2536" y="5977"/>
                    <a:pt x="453" y="8966"/>
                  </a:cubicBezTo>
                  <a:cubicBezTo>
                    <a:pt x="1" y="9419"/>
                    <a:pt x="1" y="10143"/>
                    <a:pt x="363" y="10686"/>
                  </a:cubicBezTo>
                  <a:cubicBezTo>
                    <a:pt x="1087" y="11773"/>
                    <a:pt x="1631" y="12860"/>
                    <a:pt x="2174" y="13947"/>
                  </a:cubicBezTo>
                  <a:cubicBezTo>
                    <a:pt x="2355" y="11954"/>
                    <a:pt x="4347" y="12498"/>
                    <a:pt x="5434" y="11683"/>
                  </a:cubicBezTo>
                  <a:cubicBezTo>
                    <a:pt x="4257" y="10596"/>
                    <a:pt x="5977" y="9147"/>
                    <a:pt x="4891" y="7970"/>
                  </a:cubicBezTo>
                  <a:cubicBezTo>
                    <a:pt x="5615" y="7487"/>
                    <a:pt x="6460" y="7205"/>
                    <a:pt x="7319" y="7205"/>
                  </a:cubicBezTo>
                  <a:cubicBezTo>
                    <a:pt x="7748" y="7205"/>
                    <a:pt x="8181" y="7275"/>
                    <a:pt x="8604" y="7426"/>
                  </a:cubicBezTo>
                  <a:cubicBezTo>
                    <a:pt x="9328" y="4800"/>
                    <a:pt x="8513" y="1902"/>
                    <a:pt x="6521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2" name="Google Shape;4882;p5"/>
            <p:cNvSpPr/>
            <p:nvPr/>
          </p:nvSpPr>
          <p:spPr>
            <a:xfrm>
              <a:off x="3926575" y="653925"/>
              <a:ext cx="208300" cy="392450"/>
            </a:xfrm>
            <a:custGeom>
              <a:avLst/>
              <a:gdLst/>
              <a:ahLst/>
              <a:cxnLst/>
              <a:rect l="l" t="t" r="r" b="b"/>
              <a:pathLst>
                <a:path w="8332" h="15698" extrusionOk="0">
                  <a:moveTo>
                    <a:pt x="3250" y="1"/>
                  </a:moveTo>
                  <a:cubicBezTo>
                    <a:pt x="2893" y="1"/>
                    <a:pt x="2533" y="124"/>
                    <a:pt x="2174" y="483"/>
                  </a:cubicBezTo>
                  <a:cubicBezTo>
                    <a:pt x="1540" y="1570"/>
                    <a:pt x="996" y="2838"/>
                    <a:pt x="634" y="4015"/>
                  </a:cubicBezTo>
                  <a:cubicBezTo>
                    <a:pt x="453" y="4468"/>
                    <a:pt x="272" y="4921"/>
                    <a:pt x="272" y="5373"/>
                  </a:cubicBezTo>
                  <a:cubicBezTo>
                    <a:pt x="91" y="5826"/>
                    <a:pt x="91" y="6279"/>
                    <a:pt x="0" y="6822"/>
                  </a:cubicBezTo>
                  <a:lnTo>
                    <a:pt x="181" y="7185"/>
                  </a:lnTo>
                  <a:cubicBezTo>
                    <a:pt x="272" y="7275"/>
                    <a:pt x="544" y="7456"/>
                    <a:pt x="725" y="7456"/>
                  </a:cubicBezTo>
                  <a:cubicBezTo>
                    <a:pt x="811" y="7463"/>
                    <a:pt x="899" y="7466"/>
                    <a:pt x="987" y="7466"/>
                  </a:cubicBezTo>
                  <a:cubicBezTo>
                    <a:pt x="1416" y="7466"/>
                    <a:pt x="1869" y="7402"/>
                    <a:pt x="2303" y="7402"/>
                  </a:cubicBezTo>
                  <a:cubicBezTo>
                    <a:pt x="3007" y="7402"/>
                    <a:pt x="3660" y="7570"/>
                    <a:pt x="4075" y="8452"/>
                  </a:cubicBezTo>
                  <a:cubicBezTo>
                    <a:pt x="4709" y="10082"/>
                    <a:pt x="5705" y="11531"/>
                    <a:pt x="4528" y="13433"/>
                  </a:cubicBezTo>
                  <a:cubicBezTo>
                    <a:pt x="3713" y="14610"/>
                    <a:pt x="4075" y="15697"/>
                    <a:pt x="5796" y="15697"/>
                  </a:cubicBezTo>
                  <a:cubicBezTo>
                    <a:pt x="6068" y="15606"/>
                    <a:pt x="6339" y="15516"/>
                    <a:pt x="6520" y="15335"/>
                  </a:cubicBezTo>
                  <a:cubicBezTo>
                    <a:pt x="7879" y="14067"/>
                    <a:pt x="7154" y="12165"/>
                    <a:pt x="7879" y="10716"/>
                  </a:cubicBezTo>
                  <a:cubicBezTo>
                    <a:pt x="8150" y="9811"/>
                    <a:pt x="8331" y="8905"/>
                    <a:pt x="8241" y="7909"/>
                  </a:cubicBezTo>
                  <a:cubicBezTo>
                    <a:pt x="8150" y="7547"/>
                    <a:pt x="8060" y="7185"/>
                    <a:pt x="7879" y="6822"/>
                  </a:cubicBezTo>
                  <a:cubicBezTo>
                    <a:pt x="7154" y="5192"/>
                    <a:pt x="5886" y="3743"/>
                    <a:pt x="6249" y="1751"/>
                  </a:cubicBezTo>
                  <a:cubicBezTo>
                    <a:pt x="6339" y="1208"/>
                    <a:pt x="6339" y="664"/>
                    <a:pt x="5615" y="574"/>
                  </a:cubicBezTo>
                  <a:cubicBezTo>
                    <a:pt x="5579" y="577"/>
                    <a:pt x="5544" y="578"/>
                    <a:pt x="5508" y="578"/>
                  </a:cubicBezTo>
                  <a:cubicBezTo>
                    <a:pt x="4785" y="578"/>
                    <a:pt x="4023" y="1"/>
                    <a:pt x="3250" y="1"/>
                  </a:cubicBezTo>
                  <a:close/>
                </a:path>
              </a:pathLst>
            </a:custGeom>
            <a:solidFill>
              <a:srgbClr val="FDF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3" name="Google Shape;4883;p5"/>
            <p:cNvSpPr/>
            <p:nvPr/>
          </p:nvSpPr>
          <p:spPr>
            <a:xfrm>
              <a:off x="4234475" y="980175"/>
              <a:ext cx="122275" cy="245050"/>
            </a:xfrm>
            <a:custGeom>
              <a:avLst/>
              <a:gdLst/>
              <a:ahLst/>
              <a:cxnLst/>
              <a:rect l="l" t="t" r="r" b="b"/>
              <a:pathLst>
                <a:path w="4891" h="9802" extrusionOk="0">
                  <a:moveTo>
                    <a:pt x="1260" y="1"/>
                  </a:moveTo>
                  <a:cubicBezTo>
                    <a:pt x="219" y="1"/>
                    <a:pt x="432" y="981"/>
                    <a:pt x="181" y="1651"/>
                  </a:cubicBezTo>
                  <a:cubicBezTo>
                    <a:pt x="181" y="1923"/>
                    <a:pt x="453" y="2194"/>
                    <a:pt x="362" y="2556"/>
                  </a:cubicBezTo>
                  <a:cubicBezTo>
                    <a:pt x="362" y="2647"/>
                    <a:pt x="362" y="2738"/>
                    <a:pt x="272" y="2828"/>
                  </a:cubicBezTo>
                  <a:cubicBezTo>
                    <a:pt x="543" y="3824"/>
                    <a:pt x="0" y="5092"/>
                    <a:pt x="724" y="5907"/>
                  </a:cubicBezTo>
                  <a:cubicBezTo>
                    <a:pt x="1539" y="7084"/>
                    <a:pt x="1992" y="8443"/>
                    <a:pt x="1992" y="9801"/>
                  </a:cubicBezTo>
                  <a:lnTo>
                    <a:pt x="4166" y="6903"/>
                  </a:lnTo>
                  <a:cubicBezTo>
                    <a:pt x="4800" y="6269"/>
                    <a:pt x="4890" y="5273"/>
                    <a:pt x="4256" y="4639"/>
                  </a:cubicBezTo>
                  <a:cubicBezTo>
                    <a:pt x="3079" y="3190"/>
                    <a:pt x="2807" y="1379"/>
                    <a:pt x="1539" y="21"/>
                  </a:cubicBezTo>
                  <a:cubicBezTo>
                    <a:pt x="1438" y="7"/>
                    <a:pt x="1345" y="1"/>
                    <a:pt x="1260" y="1"/>
                  </a:cubicBez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4" name="Google Shape;4884;p5"/>
            <p:cNvSpPr/>
            <p:nvPr/>
          </p:nvSpPr>
          <p:spPr>
            <a:xfrm>
              <a:off x="3673000" y="586750"/>
              <a:ext cx="120025" cy="274325"/>
            </a:xfrm>
            <a:custGeom>
              <a:avLst/>
              <a:gdLst/>
              <a:ahLst/>
              <a:cxnLst/>
              <a:rect l="l" t="t" r="r" b="b"/>
              <a:pathLst>
                <a:path w="4801" h="10973" extrusionOk="0">
                  <a:moveTo>
                    <a:pt x="1178" y="1"/>
                  </a:moveTo>
                  <a:lnTo>
                    <a:pt x="1" y="1269"/>
                  </a:lnTo>
                  <a:cubicBezTo>
                    <a:pt x="997" y="3714"/>
                    <a:pt x="1631" y="6159"/>
                    <a:pt x="2084" y="8694"/>
                  </a:cubicBezTo>
                  <a:cubicBezTo>
                    <a:pt x="2265" y="9509"/>
                    <a:pt x="2627" y="10324"/>
                    <a:pt x="3170" y="10958"/>
                  </a:cubicBezTo>
                  <a:cubicBezTo>
                    <a:pt x="3236" y="10968"/>
                    <a:pt x="3300" y="10972"/>
                    <a:pt x="3363" y="10972"/>
                  </a:cubicBezTo>
                  <a:cubicBezTo>
                    <a:pt x="3913" y="10972"/>
                    <a:pt x="4376" y="10631"/>
                    <a:pt x="4619" y="10143"/>
                  </a:cubicBezTo>
                  <a:cubicBezTo>
                    <a:pt x="4800" y="7427"/>
                    <a:pt x="3533" y="4982"/>
                    <a:pt x="3170" y="2355"/>
                  </a:cubicBezTo>
                  <a:cubicBezTo>
                    <a:pt x="2718" y="1269"/>
                    <a:pt x="2718" y="1"/>
                    <a:pt x="1178" y="1"/>
                  </a:cubicBezTo>
                  <a:close/>
                </a:path>
              </a:pathLst>
            </a:custGeom>
            <a:solidFill>
              <a:srgbClr val="F19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5" name="Google Shape;4885;p5"/>
            <p:cNvSpPr/>
            <p:nvPr/>
          </p:nvSpPr>
          <p:spPr>
            <a:xfrm>
              <a:off x="3505475" y="1297625"/>
              <a:ext cx="144925" cy="208100"/>
            </a:xfrm>
            <a:custGeom>
              <a:avLst/>
              <a:gdLst/>
              <a:ahLst/>
              <a:cxnLst/>
              <a:rect l="l" t="t" r="r" b="b"/>
              <a:pathLst>
                <a:path w="5797" h="8324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2899"/>
                    <a:pt x="2083" y="5434"/>
                    <a:pt x="3442" y="8061"/>
                  </a:cubicBezTo>
                  <a:cubicBezTo>
                    <a:pt x="3904" y="8118"/>
                    <a:pt x="4403" y="8323"/>
                    <a:pt x="4915" y="8323"/>
                  </a:cubicBezTo>
                  <a:cubicBezTo>
                    <a:pt x="5206" y="8323"/>
                    <a:pt x="5501" y="8257"/>
                    <a:pt x="5796" y="8061"/>
                  </a:cubicBezTo>
                  <a:lnTo>
                    <a:pt x="5796" y="7789"/>
                  </a:lnTo>
                  <a:cubicBezTo>
                    <a:pt x="5796" y="7698"/>
                    <a:pt x="5706" y="7517"/>
                    <a:pt x="5615" y="7427"/>
                  </a:cubicBezTo>
                  <a:cubicBezTo>
                    <a:pt x="5072" y="7064"/>
                    <a:pt x="4891" y="6430"/>
                    <a:pt x="4619" y="5887"/>
                  </a:cubicBezTo>
                  <a:cubicBezTo>
                    <a:pt x="3623" y="4076"/>
                    <a:pt x="3261" y="1812"/>
                    <a:pt x="1902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6" name="Google Shape;4886;p5"/>
            <p:cNvSpPr/>
            <p:nvPr/>
          </p:nvSpPr>
          <p:spPr>
            <a:xfrm>
              <a:off x="3702450" y="466775"/>
              <a:ext cx="140375" cy="196550"/>
            </a:xfrm>
            <a:custGeom>
              <a:avLst/>
              <a:gdLst/>
              <a:ahLst/>
              <a:cxnLst/>
              <a:rect l="l" t="t" r="r" b="b"/>
              <a:pathLst>
                <a:path w="5615" h="7862" extrusionOk="0">
                  <a:moveTo>
                    <a:pt x="3713" y="0"/>
                  </a:moveTo>
                  <a:cubicBezTo>
                    <a:pt x="1992" y="1178"/>
                    <a:pt x="1268" y="3170"/>
                    <a:pt x="0" y="4800"/>
                  </a:cubicBezTo>
                  <a:cubicBezTo>
                    <a:pt x="1087" y="5162"/>
                    <a:pt x="815" y="6430"/>
                    <a:pt x="1449" y="7064"/>
                  </a:cubicBezTo>
                  <a:cubicBezTo>
                    <a:pt x="1965" y="7432"/>
                    <a:pt x="2481" y="7861"/>
                    <a:pt x="3095" y="7861"/>
                  </a:cubicBezTo>
                  <a:cubicBezTo>
                    <a:pt x="3235" y="7861"/>
                    <a:pt x="3380" y="7839"/>
                    <a:pt x="3532" y="7788"/>
                  </a:cubicBezTo>
                  <a:cubicBezTo>
                    <a:pt x="3803" y="7698"/>
                    <a:pt x="3985" y="7517"/>
                    <a:pt x="4166" y="7335"/>
                  </a:cubicBezTo>
                  <a:cubicBezTo>
                    <a:pt x="4256" y="7064"/>
                    <a:pt x="4256" y="6792"/>
                    <a:pt x="4347" y="6520"/>
                  </a:cubicBezTo>
                  <a:cubicBezTo>
                    <a:pt x="4256" y="4347"/>
                    <a:pt x="5615" y="1993"/>
                    <a:pt x="3713" y="0"/>
                  </a:cubicBezTo>
                  <a:close/>
                </a:path>
              </a:pathLst>
            </a:custGeom>
            <a:solidFill>
              <a:srgbClr val="FDF3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7" name="Google Shape;4887;p5"/>
            <p:cNvSpPr/>
            <p:nvPr/>
          </p:nvSpPr>
          <p:spPr>
            <a:xfrm>
              <a:off x="4463125" y="1379125"/>
              <a:ext cx="124525" cy="167500"/>
            </a:xfrm>
            <a:custGeom>
              <a:avLst/>
              <a:gdLst/>
              <a:ahLst/>
              <a:cxnLst/>
              <a:rect l="l" t="t" r="r" b="b"/>
              <a:pathLst>
                <a:path w="4981" h="6700" extrusionOk="0">
                  <a:moveTo>
                    <a:pt x="1540" y="1"/>
                  </a:moveTo>
                  <a:cubicBezTo>
                    <a:pt x="634" y="816"/>
                    <a:pt x="91" y="1903"/>
                    <a:pt x="0" y="3080"/>
                  </a:cubicBezTo>
                  <a:cubicBezTo>
                    <a:pt x="140" y="3022"/>
                    <a:pt x="257" y="2997"/>
                    <a:pt x="356" y="2997"/>
                  </a:cubicBezTo>
                  <a:cubicBezTo>
                    <a:pt x="1035" y="2997"/>
                    <a:pt x="920" y="4167"/>
                    <a:pt x="1630" y="4167"/>
                  </a:cubicBezTo>
                  <a:lnTo>
                    <a:pt x="1630" y="4710"/>
                  </a:lnTo>
                  <a:cubicBezTo>
                    <a:pt x="1902" y="4982"/>
                    <a:pt x="1811" y="5525"/>
                    <a:pt x="2083" y="5797"/>
                  </a:cubicBezTo>
                  <a:lnTo>
                    <a:pt x="2626" y="5797"/>
                  </a:lnTo>
                  <a:cubicBezTo>
                    <a:pt x="2771" y="5797"/>
                    <a:pt x="2858" y="5565"/>
                    <a:pt x="2934" y="5565"/>
                  </a:cubicBezTo>
                  <a:cubicBezTo>
                    <a:pt x="2952" y="5565"/>
                    <a:pt x="2971" y="5579"/>
                    <a:pt x="2989" y="5616"/>
                  </a:cubicBezTo>
                  <a:cubicBezTo>
                    <a:pt x="3216" y="6353"/>
                    <a:pt x="3549" y="6700"/>
                    <a:pt x="3990" y="6700"/>
                  </a:cubicBezTo>
                  <a:cubicBezTo>
                    <a:pt x="4252" y="6700"/>
                    <a:pt x="4552" y="6577"/>
                    <a:pt x="4890" y="6340"/>
                  </a:cubicBezTo>
                  <a:cubicBezTo>
                    <a:pt x="4800" y="5706"/>
                    <a:pt x="4981" y="5072"/>
                    <a:pt x="4347" y="4710"/>
                  </a:cubicBezTo>
                  <a:cubicBezTo>
                    <a:pt x="3351" y="3170"/>
                    <a:pt x="3260" y="1088"/>
                    <a:pt x="1540" y="1"/>
                  </a:cubicBezTo>
                  <a:close/>
                </a:path>
              </a:pathLst>
            </a:custGeom>
            <a:solidFill>
              <a:srgbClr val="FBF6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8" name="Google Shape;4888;p5"/>
            <p:cNvSpPr/>
            <p:nvPr/>
          </p:nvSpPr>
          <p:spPr>
            <a:xfrm>
              <a:off x="4155225" y="917525"/>
              <a:ext cx="117750" cy="133675"/>
            </a:xfrm>
            <a:custGeom>
              <a:avLst/>
              <a:gdLst/>
              <a:ahLst/>
              <a:cxnLst/>
              <a:rect l="l" t="t" r="r" b="b"/>
              <a:pathLst>
                <a:path w="4710" h="5347" extrusionOk="0">
                  <a:moveTo>
                    <a:pt x="1507" y="0"/>
                  </a:moveTo>
                  <a:cubicBezTo>
                    <a:pt x="1319" y="0"/>
                    <a:pt x="1120" y="26"/>
                    <a:pt x="906" y="82"/>
                  </a:cubicBezTo>
                  <a:cubicBezTo>
                    <a:pt x="453" y="263"/>
                    <a:pt x="182" y="716"/>
                    <a:pt x="91" y="1168"/>
                  </a:cubicBezTo>
                  <a:cubicBezTo>
                    <a:pt x="1" y="1893"/>
                    <a:pt x="91" y="2527"/>
                    <a:pt x="453" y="3070"/>
                  </a:cubicBezTo>
                  <a:cubicBezTo>
                    <a:pt x="1577" y="3589"/>
                    <a:pt x="1793" y="5346"/>
                    <a:pt x="3229" y="5346"/>
                  </a:cubicBezTo>
                  <a:cubicBezTo>
                    <a:pt x="3297" y="5346"/>
                    <a:pt x="3368" y="5342"/>
                    <a:pt x="3442" y="5334"/>
                  </a:cubicBezTo>
                  <a:lnTo>
                    <a:pt x="3623" y="5334"/>
                  </a:lnTo>
                  <a:cubicBezTo>
                    <a:pt x="3623" y="5334"/>
                    <a:pt x="3713" y="5244"/>
                    <a:pt x="3713" y="5153"/>
                  </a:cubicBezTo>
                  <a:cubicBezTo>
                    <a:pt x="3713" y="4972"/>
                    <a:pt x="3713" y="4881"/>
                    <a:pt x="3623" y="4791"/>
                  </a:cubicBezTo>
                  <a:cubicBezTo>
                    <a:pt x="4076" y="4066"/>
                    <a:pt x="3894" y="3070"/>
                    <a:pt x="4709" y="2527"/>
                  </a:cubicBezTo>
                  <a:cubicBezTo>
                    <a:pt x="4709" y="2346"/>
                    <a:pt x="4709" y="2165"/>
                    <a:pt x="4619" y="1984"/>
                  </a:cubicBezTo>
                  <a:cubicBezTo>
                    <a:pt x="3588" y="1270"/>
                    <a:pt x="2835" y="0"/>
                    <a:pt x="1507" y="0"/>
                  </a:cubicBezTo>
                  <a:close/>
                </a:path>
              </a:pathLst>
            </a:custGeom>
            <a:solidFill>
              <a:srgbClr val="FCF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9" name="Google Shape;4889;p5"/>
            <p:cNvSpPr/>
            <p:nvPr/>
          </p:nvSpPr>
          <p:spPr>
            <a:xfrm>
              <a:off x="4112200" y="778850"/>
              <a:ext cx="95125" cy="185975"/>
            </a:xfrm>
            <a:custGeom>
              <a:avLst/>
              <a:gdLst/>
              <a:ahLst/>
              <a:cxnLst/>
              <a:rect l="l" t="t" r="r" b="b"/>
              <a:pathLst>
                <a:path w="3805" h="7439" extrusionOk="0">
                  <a:moveTo>
                    <a:pt x="1151" y="0"/>
                  </a:moveTo>
                  <a:cubicBezTo>
                    <a:pt x="582" y="0"/>
                    <a:pt x="363" y="351"/>
                    <a:pt x="363" y="920"/>
                  </a:cubicBezTo>
                  <a:lnTo>
                    <a:pt x="363" y="2731"/>
                  </a:lnTo>
                  <a:cubicBezTo>
                    <a:pt x="273" y="3637"/>
                    <a:pt x="91" y="4542"/>
                    <a:pt x="1" y="5448"/>
                  </a:cubicBezTo>
                  <a:cubicBezTo>
                    <a:pt x="579" y="5809"/>
                    <a:pt x="177" y="7439"/>
                    <a:pt x="1049" y="7439"/>
                  </a:cubicBezTo>
                  <a:cubicBezTo>
                    <a:pt x="1270" y="7439"/>
                    <a:pt x="1572" y="7334"/>
                    <a:pt x="1993" y="7078"/>
                  </a:cubicBezTo>
                  <a:lnTo>
                    <a:pt x="2627" y="5900"/>
                  </a:lnTo>
                  <a:cubicBezTo>
                    <a:pt x="3804" y="4995"/>
                    <a:pt x="2899" y="4180"/>
                    <a:pt x="2355" y="3365"/>
                  </a:cubicBezTo>
                  <a:cubicBezTo>
                    <a:pt x="3352" y="1825"/>
                    <a:pt x="2174" y="1010"/>
                    <a:pt x="1359" y="14"/>
                  </a:cubicBezTo>
                  <a:cubicBezTo>
                    <a:pt x="1285" y="5"/>
                    <a:pt x="1216" y="0"/>
                    <a:pt x="1151" y="0"/>
                  </a:cubicBezTo>
                  <a:close/>
                </a:path>
              </a:pathLst>
            </a:custGeom>
            <a:solidFill>
              <a:srgbClr val="F3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0" name="Google Shape;4890;p5"/>
            <p:cNvSpPr/>
            <p:nvPr/>
          </p:nvSpPr>
          <p:spPr>
            <a:xfrm>
              <a:off x="3793000" y="439600"/>
              <a:ext cx="79250" cy="201525"/>
            </a:xfrm>
            <a:custGeom>
              <a:avLst/>
              <a:gdLst/>
              <a:ahLst/>
              <a:cxnLst/>
              <a:rect l="l" t="t" r="r" b="b"/>
              <a:pathLst>
                <a:path w="3170" h="8061" extrusionOk="0">
                  <a:moveTo>
                    <a:pt x="1268" y="1"/>
                  </a:moveTo>
                  <a:cubicBezTo>
                    <a:pt x="725" y="1"/>
                    <a:pt x="181" y="453"/>
                    <a:pt x="181" y="1087"/>
                  </a:cubicBezTo>
                  <a:cubicBezTo>
                    <a:pt x="725" y="3442"/>
                    <a:pt x="0" y="5706"/>
                    <a:pt x="181" y="8060"/>
                  </a:cubicBezTo>
                  <a:cubicBezTo>
                    <a:pt x="1449" y="8060"/>
                    <a:pt x="1540" y="6974"/>
                    <a:pt x="1721" y="6249"/>
                  </a:cubicBezTo>
                  <a:cubicBezTo>
                    <a:pt x="1811" y="5525"/>
                    <a:pt x="2174" y="4891"/>
                    <a:pt x="2717" y="4528"/>
                  </a:cubicBezTo>
                  <a:cubicBezTo>
                    <a:pt x="3170" y="3351"/>
                    <a:pt x="3170" y="1993"/>
                    <a:pt x="2717" y="816"/>
                  </a:cubicBezTo>
                  <a:cubicBezTo>
                    <a:pt x="2445" y="182"/>
                    <a:pt x="1811" y="272"/>
                    <a:pt x="1268" y="1"/>
                  </a:cubicBezTo>
                  <a:close/>
                </a:path>
              </a:pathLst>
            </a:custGeom>
            <a:solidFill>
              <a:srgbClr val="F29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1" name="Google Shape;4891;p5"/>
            <p:cNvSpPr/>
            <p:nvPr/>
          </p:nvSpPr>
          <p:spPr>
            <a:xfrm>
              <a:off x="4046550" y="695425"/>
              <a:ext cx="101900" cy="138300"/>
            </a:xfrm>
            <a:custGeom>
              <a:avLst/>
              <a:gdLst/>
              <a:ahLst/>
              <a:cxnLst/>
              <a:rect l="l" t="t" r="r" b="b"/>
              <a:pathLst>
                <a:path w="4076" h="5532" extrusionOk="0">
                  <a:moveTo>
                    <a:pt x="1450" y="1"/>
                  </a:moveTo>
                  <a:cubicBezTo>
                    <a:pt x="272" y="182"/>
                    <a:pt x="1" y="1087"/>
                    <a:pt x="544" y="1721"/>
                  </a:cubicBezTo>
                  <a:cubicBezTo>
                    <a:pt x="1540" y="2808"/>
                    <a:pt x="1540" y="4438"/>
                    <a:pt x="2446" y="5434"/>
                  </a:cubicBezTo>
                  <a:cubicBezTo>
                    <a:pt x="2609" y="5502"/>
                    <a:pt x="2737" y="5531"/>
                    <a:pt x="2839" y="5531"/>
                  </a:cubicBezTo>
                  <a:cubicBezTo>
                    <a:pt x="3417" y="5531"/>
                    <a:pt x="3148" y="4592"/>
                    <a:pt x="3532" y="4438"/>
                  </a:cubicBezTo>
                  <a:cubicBezTo>
                    <a:pt x="3532" y="3985"/>
                    <a:pt x="3714" y="3532"/>
                    <a:pt x="4076" y="3261"/>
                  </a:cubicBezTo>
                  <a:cubicBezTo>
                    <a:pt x="3351" y="2083"/>
                    <a:pt x="2446" y="997"/>
                    <a:pt x="1450" y="1"/>
                  </a:cubicBezTo>
                  <a:close/>
                </a:path>
              </a:pathLst>
            </a:custGeom>
            <a:solidFill>
              <a:srgbClr val="FDF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2" name="Google Shape;4892;p5"/>
            <p:cNvSpPr/>
            <p:nvPr/>
          </p:nvSpPr>
          <p:spPr>
            <a:xfrm>
              <a:off x="3965050" y="552700"/>
              <a:ext cx="101900" cy="130350"/>
            </a:xfrm>
            <a:custGeom>
              <a:avLst/>
              <a:gdLst/>
              <a:ahLst/>
              <a:cxnLst/>
              <a:rect l="l" t="t" r="r" b="b"/>
              <a:pathLst>
                <a:path w="4076" h="5214" extrusionOk="0">
                  <a:moveTo>
                    <a:pt x="794" y="1"/>
                  </a:moveTo>
                  <a:cubicBezTo>
                    <a:pt x="669" y="1"/>
                    <a:pt x="550" y="31"/>
                    <a:pt x="453" y="95"/>
                  </a:cubicBezTo>
                  <a:cubicBezTo>
                    <a:pt x="725" y="1635"/>
                    <a:pt x="1" y="3265"/>
                    <a:pt x="997" y="4623"/>
                  </a:cubicBezTo>
                  <a:cubicBezTo>
                    <a:pt x="1178" y="4532"/>
                    <a:pt x="1336" y="4464"/>
                    <a:pt x="1506" y="4464"/>
                  </a:cubicBezTo>
                  <a:cubicBezTo>
                    <a:pt x="1676" y="4464"/>
                    <a:pt x="1857" y="4532"/>
                    <a:pt x="2084" y="4713"/>
                  </a:cubicBezTo>
                  <a:cubicBezTo>
                    <a:pt x="2338" y="5053"/>
                    <a:pt x="2693" y="5214"/>
                    <a:pt x="3044" y="5214"/>
                  </a:cubicBezTo>
                  <a:cubicBezTo>
                    <a:pt x="3442" y="5214"/>
                    <a:pt x="3835" y="5008"/>
                    <a:pt x="4076" y="4623"/>
                  </a:cubicBezTo>
                  <a:cubicBezTo>
                    <a:pt x="3261" y="3174"/>
                    <a:pt x="1993" y="1997"/>
                    <a:pt x="1450" y="276"/>
                  </a:cubicBezTo>
                  <a:cubicBezTo>
                    <a:pt x="1274" y="101"/>
                    <a:pt x="1023" y="1"/>
                    <a:pt x="794" y="1"/>
                  </a:cubicBezTo>
                  <a:close/>
                </a:path>
              </a:pathLst>
            </a:custGeom>
            <a:solidFill>
              <a:srgbClr val="FAE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3" name="Google Shape;4893;p5"/>
            <p:cNvSpPr/>
            <p:nvPr/>
          </p:nvSpPr>
          <p:spPr>
            <a:xfrm>
              <a:off x="4164275" y="860700"/>
              <a:ext cx="106425" cy="106425"/>
            </a:xfrm>
            <a:custGeom>
              <a:avLst/>
              <a:gdLst/>
              <a:ahLst/>
              <a:cxnLst/>
              <a:rect l="l" t="t" r="r" b="b"/>
              <a:pathLst>
                <a:path w="4257" h="4257" extrusionOk="0">
                  <a:moveTo>
                    <a:pt x="363" y="0"/>
                  </a:moveTo>
                  <a:lnTo>
                    <a:pt x="363" y="0"/>
                  </a:lnTo>
                  <a:cubicBezTo>
                    <a:pt x="1" y="906"/>
                    <a:pt x="997" y="1721"/>
                    <a:pt x="544" y="2626"/>
                  </a:cubicBezTo>
                  <a:cubicBezTo>
                    <a:pt x="591" y="2624"/>
                    <a:pt x="636" y="2622"/>
                    <a:pt x="682" y="2622"/>
                  </a:cubicBezTo>
                  <a:cubicBezTo>
                    <a:pt x="2133" y="2622"/>
                    <a:pt x="2940" y="3993"/>
                    <a:pt x="4257" y="4257"/>
                  </a:cubicBezTo>
                  <a:cubicBezTo>
                    <a:pt x="3985" y="3623"/>
                    <a:pt x="3714" y="3079"/>
                    <a:pt x="3261" y="2626"/>
                  </a:cubicBezTo>
                  <a:cubicBezTo>
                    <a:pt x="2989" y="2445"/>
                    <a:pt x="2808" y="2264"/>
                    <a:pt x="2717" y="1993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4" name="Google Shape;4894;p5"/>
            <p:cNvSpPr/>
            <p:nvPr/>
          </p:nvSpPr>
          <p:spPr>
            <a:xfrm>
              <a:off x="3894875" y="464500"/>
              <a:ext cx="104175" cy="105525"/>
            </a:xfrm>
            <a:custGeom>
              <a:avLst/>
              <a:gdLst/>
              <a:ahLst/>
              <a:cxnLst/>
              <a:rect l="l" t="t" r="r" b="b"/>
              <a:pathLst>
                <a:path w="4167" h="4221" extrusionOk="0">
                  <a:moveTo>
                    <a:pt x="363" y="1"/>
                  </a:moveTo>
                  <a:cubicBezTo>
                    <a:pt x="91" y="272"/>
                    <a:pt x="0" y="635"/>
                    <a:pt x="91" y="997"/>
                  </a:cubicBezTo>
                  <a:cubicBezTo>
                    <a:pt x="182" y="1269"/>
                    <a:pt x="272" y="1450"/>
                    <a:pt x="453" y="1631"/>
                  </a:cubicBezTo>
                  <a:cubicBezTo>
                    <a:pt x="815" y="2355"/>
                    <a:pt x="1268" y="2989"/>
                    <a:pt x="1630" y="3714"/>
                  </a:cubicBezTo>
                  <a:cubicBezTo>
                    <a:pt x="1812" y="3895"/>
                    <a:pt x="1993" y="4076"/>
                    <a:pt x="2174" y="4166"/>
                  </a:cubicBezTo>
                  <a:cubicBezTo>
                    <a:pt x="2306" y="4200"/>
                    <a:pt x="2439" y="4221"/>
                    <a:pt x="2572" y="4221"/>
                  </a:cubicBezTo>
                  <a:cubicBezTo>
                    <a:pt x="2801" y="4221"/>
                    <a:pt x="3031" y="4158"/>
                    <a:pt x="3260" y="3985"/>
                  </a:cubicBezTo>
                  <a:lnTo>
                    <a:pt x="4166" y="3804"/>
                  </a:lnTo>
                  <a:cubicBezTo>
                    <a:pt x="3170" y="2446"/>
                    <a:pt x="1993" y="1178"/>
                    <a:pt x="634" y="1"/>
                  </a:cubicBezTo>
                  <a:close/>
                </a:path>
              </a:pathLst>
            </a:custGeom>
            <a:solidFill>
              <a:srgbClr val="FCF2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5" name="Google Shape;4895;p5"/>
            <p:cNvSpPr/>
            <p:nvPr/>
          </p:nvSpPr>
          <p:spPr>
            <a:xfrm>
              <a:off x="4431425" y="1451575"/>
              <a:ext cx="70200" cy="54350"/>
            </a:xfrm>
            <a:custGeom>
              <a:avLst/>
              <a:gdLst/>
              <a:ahLst/>
              <a:cxnLst/>
              <a:rect l="l" t="t" r="r" b="b"/>
              <a:pathLst>
                <a:path w="2808" h="2174" extrusionOk="0">
                  <a:moveTo>
                    <a:pt x="1803" y="0"/>
                  </a:moveTo>
                  <a:cubicBezTo>
                    <a:pt x="1637" y="0"/>
                    <a:pt x="1433" y="54"/>
                    <a:pt x="1178" y="182"/>
                  </a:cubicBezTo>
                  <a:cubicBezTo>
                    <a:pt x="816" y="725"/>
                    <a:pt x="0" y="906"/>
                    <a:pt x="91" y="1812"/>
                  </a:cubicBezTo>
                  <a:cubicBezTo>
                    <a:pt x="283" y="1748"/>
                    <a:pt x="611" y="1684"/>
                    <a:pt x="819" y="1684"/>
                  </a:cubicBezTo>
                  <a:cubicBezTo>
                    <a:pt x="905" y="1684"/>
                    <a:pt x="970" y="1695"/>
                    <a:pt x="997" y="1721"/>
                  </a:cubicBezTo>
                  <a:cubicBezTo>
                    <a:pt x="1273" y="2053"/>
                    <a:pt x="1499" y="2174"/>
                    <a:pt x="1695" y="2174"/>
                  </a:cubicBezTo>
                  <a:cubicBezTo>
                    <a:pt x="2140" y="2174"/>
                    <a:pt x="2430" y="1548"/>
                    <a:pt x="2808" y="1359"/>
                  </a:cubicBezTo>
                  <a:cubicBezTo>
                    <a:pt x="2518" y="853"/>
                    <a:pt x="2460" y="0"/>
                    <a:pt x="1803" y="0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6" name="Google Shape;4896;p5"/>
            <p:cNvSpPr/>
            <p:nvPr/>
          </p:nvSpPr>
          <p:spPr>
            <a:xfrm>
              <a:off x="3824700" y="436525"/>
              <a:ext cx="79250" cy="59700"/>
            </a:xfrm>
            <a:custGeom>
              <a:avLst/>
              <a:gdLst/>
              <a:ahLst/>
              <a:cxnLst/>
              <a:rect l="l" t="t" r="r" b="b"/>
              <a:pathLst>
                <a:path w="3170" h="2388" extrusionOk="0">
                  <a:moveTo>
                    <a:pt x="685" y="1"/>
                  </a:moveTo>
                  <a:cubicBezTo>
                    <a:pt x="467" y="1"/>
                    <a:pt x="240" y="38"/>
                    <a:pt x="0" y="124"/>
                  </a:cubicBezTo>
                  <a:cubicBezTo>
                    <a:pt x="181" y="486"/>
                    <a:pt x="634" y="667"/>
                    <a:pt x="996" y="667"/>
                  </a:cubicBezTo>
                  <a:cubicBezTo>
                    <a:pt x="1465" y="1292"/>
                    <a:pt x="1664" y="2387"/>
                    <a:pt x="2639" y="2387"/>
                  </a:cubicBezTo>
                  <a:cubicBezTo>
                    <a:pt x="2794" y="2387"/>
                    <a:pt x="2970" y="2359"/>
                    <a:pt x="3170" y="2297"/>
                  </a:cubicBezTo>
                  <a:lnTo>
                    <a:pt x="3170" y="1120"/>
                  </a:lnTo>
                  <a:cubicBezTo>
                    <a:pt x="2362" y="679"/>
                    <a:pt x="1614" y="1"/>
                    <a:pt x="685" y="1"/>
                  </a:cubicBezTo>
                  <a:close/>
                </a:path>
              </a:pathLst>
            </a:custGeom>
            <a:solidFill>
              <a:srgbClr val="FCF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7" name="Google Shape;4897;p5"/>
            <p:cNvSpPr/>
            <p:nvPr/>
          </p:nvSpPr>
          <p:spPr>
            <a:xfrm>
              <a:off x="4392950" y="1496850"/>
              <a:ext cx="40775" cy="67950"/>
            </a:xfrm>
            <a:custGeom>
              <a:avLst/>
              <a:gdLst/>
              <a:ahLst/>
              <a:cxnLst/>
              <a:rect l="l" t="t" r="r" b="b"/>
              <a:pathLst>
                <a:path w="1631" h="2718" extrusionOk="0">
                  <a:moveTo>
                    <a:pt x="1630" y="1"/>
                  </a:moveTo>
                  <a:cubicBezTo>
                    <a:pt x="724" y="635"/>
                    <a:pt x="181" y="1631"/>
                    <a:pt x="0" y="2718"/>
                  </a:cubicBezTo>
                  <a:cubicBezTo>
                    <a:pt x="996" y="2174"/>
                    <a:pt x="1630" y="1088"/>
                    <a:pt x="1630" y="1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8" name="Google Shape;4898;p5"/>
            <p:cNvSpPr/>
            <p:nvPr/>
          </p:nvSpPr>
          <p:spPr>
            <a:xfrm>
              <a:off x="4252575" y="1225200"/>
              <a:ext cx="31725" cy="56600"/>
            </a:xfrm>
            <a:custGeom>
              <a:avLst/>
              <a:gdLst/>
              <a:ahLst/>
              <a:cxnLst/>
              <a:rect l="l" t="t" r="r" b="b"/>
              <a:pathLst>
                <a:path w="1269" h="2264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453" y="362"/>
                    <a:pt x="0" y="1268"/>
                    <a:pt x="272" y="2264"/>
                  </a:cubicBezTo>
                  <a:cubicBezTo>
                    <a:pt x="906" y="1630"/>
                    <a:pt x="1268" y="815"/>
                    <a:pt x="1268" y="0"/>
                  </a:cubicBez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9" name="Google Shape;4899;p5"/>
            <p:cNvSpPr/>
            <p:nvPr/>
          </p:nvSpPr>
          <p:spPr>
            <a:xfrm>
              <a:off x="4232200" y="910500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0" y="1"/>
                  </a:moveTo>
                  <a:cubicBezTo>
                    <a:pt x="0" y="272"/>
                    <a:pt x="272" y="544"/>
                    <a:pt x="544" y="634"/>
                  </a:cubicBezTo>
                  <a:cubicBezTo>
                    <a:pt x="453" y="363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FCF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0" name="Google Shape;4900;p5"/>
            <p:cNvSpPr/>
            <p:nvPr/>
          </p:nvSpPr>
          <p:spPr>
            <a:xfrm>
              <a:off x="3749975" y="844850"/>
              <a:ext cx="58900" cy="165300"/>
            </a:xfrm>
            <a:custGeom>
              <a:avLst/>
              <a:gdLst/>
              <a:ahLst/>
              <a:cxnLst/>
              <a:rect l="l" t="t" r="r" b="b"/>
              <a:pathLst>
                <a:path w="2356" h="6612" extrusionOk="0">
                  <a:moveTo>
                    <a:pt x="1269" y="0"/>
                  </a:moveTo>
                  <a:cubicBezTo>
                    <a:pt x="816" y="0"/>
                    <a:pt x="363" y="182"/>
                    <a:pt x="91" y="634"/>
                  </a:cubicBezTo>
                  <a:cubicBezTo>
                    <a:pt x="272" y="1359"/>
                    <a:pt x="1" y="2174"/>
                    <a:pt x="725" y="2717"/>
                  </a:cubicBezTo>
                  <a:cubicBezTo>
                    <a:pt x="1993" y="3713"/>
                    <a:pt x="1540" y="5434"/>
                    <a:pt x="2355" y="6611"/>
                  </a:cubicBezTo>
                  <a:lnTo>
                    <a:pt x="2355" y="453"/>
                  </a:lnTo>
                  <a:cubicBezTo>
                    <a:pt x="2084" y="182"/>
                    <a:pt x="1631" y="0"/>
                    <a:pt x="1269" y="0"/>
                  </a:cubicBezTo>
                  <a:close/>
                </a:path>
              </a:pathLst>
            </a:custGeom>
            <a:solidFill>
              <a:srgbClr val="F08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1" name="Google Shape;4901;p5"/>
            <p:cNvSpPr/>
            <p:nvPr/>
          </p:nvSpPr>
          <p:spPr>
            <a:xfrm>
              <a:off x="3786200" y="1306700"/>
              <a:ext cx="67950" cy="135850"/>
            </a:xfrm>
            <a:custGeom>
              <a:avLst/>
              <a:gdLst/>
              <a:ahLst/>
              <a:cxnLst/>
              <a:rect l="l" t="t" r="r" b="b"/>
              <a:pathLst>
                <a:path w="2718" h="5434" extrusionOk="0">
                  <a:moveTo>
                    <a:pt x="906" y="0"/>
                  </a:moveTo>
                  <a:cubicBezTo>
                    <a:pt x="1" y="1540"/>
                    <a:pt x="635" y="3260"/>
                    <a:pt x="363" y="4890"/>
                  </a:cubicBezTo>
                  <a:cubicBezTo>
                    <a:pt x="363" y="5071"/>
                    <a:pt x="453" y="5252"/>
                    <a:pt x="453" y="5434"/>
                  </a:cubicBezTo>
                  <a:cubicBezTo>
                    <a:pt x="2536" y="3713"/>
                    <a:pt x="2717" y="2174"/>
                    <a:pt x="997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2" name="Google Shape;4902;p5"/>
            <p:cNvSpPr/>
            <p:nvPr/>
          </p:nvSpPr>
          <p:spPr>
            <a:xfrm>
              <a:off x="3639175" y="1483275"/>
              <a:ext cx="24800" cy="39400"/>
            </a:xfrm>
            <a:custGeom>
              <a:avLst/>
              <a:gdLst/>
              <a:ahLst/>
              <a:cxnLst/>
              <a:rect l="l" t="t" r="r" b="b"/>
              <a:pathLst>
                <a:path w="992" h="1576" extrusionOk="0">
                  <a:moveTo>
                    <a:pt x="358" y="1"/>
                  </a:moveTo>
                  <a:lnTo>
                    <a:pt x="267" y="544"/>
                  </a:lnTo>
                  <a:cubicBezTo>
                    <a:pt x="31" y="1094"/>
                    <a:pt x="0" y="1575"/>
                    <a:pt x="587" y="1575"/>
                  </a:cubicBezTo>
                  <a:cubicBezTo>
                    <a:pt x="677" y="1575"/>
                    <a:pt x="781" y="1564"/>
                    <a:pt x="901" y="1540"/>
                  </a:cubicBezTo>
                  <a:lnTo>
                    <a:pt x="992" y="1540"/>
                  </a:lnTo>
                  <a:cubicBezTo>
                    <a:pt x="901" y="997"/>
                    <a:pt x="992" y="363"/>
                    <a:pt x="358" y="1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3" name="Google Shape;4903;p5"/>
            <p:cNvSpPr/>
            <p:nvPr/>
          </p:nvSpPr>
          <p:spPr>
            <a:xfrm>
              <a:off x="3618675" y="1550625"/>
              <a:ext cx="15500" cy="16450"/>
            </a:xfrm>
            <a:custGeom>
              <a:avLst/>
              <a:gdLst/>
              <a:ahLst/>
              <a:cxnLst/>
              <a:rect l="l" t="t" r="r" b="b"/>
              <a:pathLst>
                <a:path w="620" h="658" extrusionOk="0">
                  <a:moveTo>
                    <a:pt x="204" y="1"/>
                  </a:moveTo>
                  <a:cubicBezTo>
                    <a:pt x="144" y="1"/>
                    <a:pt x="76" y="8"/>
                    <a:pt x="0" y="23"/>
                  </a:cubicBezTo>
                  <a:lnTo>
                    <a:pt x="0" y="567"/>
                  </a:lnTo>
                  <a:lnTo>
                    <a:pt x="453" y="657"/>
                  </a:lnTo>
                  <a:lnTo>
                    <a:pt x="544" y="567"/>
                  </a:lnTo>
                  <a:cubicBezTo>
                    <a:pt x="619" y="189"/>
                    <a:pt x="506" y="1"/>
                    <a:pt x="204" y="1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4" name="Google Shape;4904;p5"/>
            <p:cNvSpPr/>
            <p:nvPr/>
          </p:nvSpPr>
          <p:spPr>
            <a:xfrm>
              <a:off x="3958275" y="1004650"/>
              <a:ext cx="192450" cy="522550"/>
            </a:xfrm>
            <a:custGeom>
              <a:avLst/>
              <a:gdLst/>
              <a:ahLst/>
              <a:cxnLst/>
              <a:rect l="l" t="t" r="r" b="b"/>
              <a:pathLst>
                <a:path w="7698" h="20902" extrusionOk="0">
                  <a:moveTo>
                    <a:pt x="6529" y="0"/>
                  </a:moveTo>
                  <a:cubicBezTo>
                    <a:pt x="5773" y="0"/>
                    <a:pt x="5636" y="1060"/>
                    <a:pt x="4981" y="1306"/>
                  </a:cubicBezTo>
                  <a:lnTo>
                    <a:pt x="4528" y="1306"/>
                  </a:lnTo>
                  <a:cubicBezTo>
                    <a:pt x="2355" y="6558"/>
                    <a:pt x="815" y="12082"/>
                    <a:pt x="0" y="17787"/>
                  </a:cubicBezTo>
                  <a:cubicBezTo>
                    <a:pt x="0" y="18964"/>
                    <a:pt x="453" y="20051"/>
                    <a:pt x="1268" y="20866"/>
                  </a:cubicBezTo>
                  <a:cubicBezTo>
                    <a:pt x="1316" y="20890"/>
                    <a:pt x="1378" y="20902"/>
                    <a:pt x="1445" y="20902"/>
                  </a:cubicBezTo>
                  <a:cubicBezTo>
                    <a:pt x="1630" y="20902"/>
                    <a:pt x="1860" y="20818"/>
                    <a:pt x="1992" y="20685"/>
                  </a:cubicBezTo>
                  <a:cubicBezTo>
                    <a:pt x="2264" y="20413"/>
                    <a:pt x="2445" y="20051"/>
                    <a:pt x="2536" y="19689"/>
                  </a:cubicBezTo>
                  <a:cubicBezTo>
                    <a:pt x="2807" y="19055"/>
                    <a:pt x="2445" y="18240"/>
                    <a:pt x="2807" y="17606"/>
                  </a:cubicBezTo>
                  <a:cubicBezTo>
                    <a:pt x="2988" y="17334"/>
                    <a:pt x="3170" y="17153"/>
                    <a:pt x="3351" y="16972"/>
                  </a:cubicBezTo>
                  <a:cubicBezTo>
                    <a:pt x="3803" y="13531"/>
                    <a:pt x="5162" y="10271"/>
                    <a:pt x="6158" y="6920"/>
                  </a:cubicBezTo>
                  <a:cubicBezTo>
                    <a:pt x="6701" y="5290"/>
                    <a:pt x="7697" y="3660"/>
                    <a:pt x="7154" y="1849"/>
                  </a:cubicBezTo>
                  <a:cubicBezTo>
                    <a:pt x="7154" y="1849"/>
                    <a:pt x="7063" y="1759"/>
                    <a:pt x="7063" y="1668"/>
                  </a:cubicBezTo>
                  <a:cubicBezTo>
                    <a:pt x="6973" y="1487"/>
                    <a:pt x="7063" y="1396"/>
                    <a:pt x="7154" y="1306"/>
                  </a:cubicBezTo>
                  <a:cubicBezTo>
                    <a:pt x="7426" y="762"/>
                    <a:pt x="7516" y="219"/>
                    <a:pt x="6792" y="38"/>
                  </a:cubicBezTo>
                  <a:cubicBezTo>
                    <a:pt x="6696" y="12"/>
                    <a:pt x="6609" y="0"/>
                    <a:pt x="6529" y="0"/>
                  </a:cubicBezTo>
                  <a:close/>
                </a:path>
              </a:pathLst>
            </a:custGeom>
            <a:solidFill>
              <a:srgbClr val="F08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5" name="Google Shape;4905;p5"/>
            <p:cNvSpPr/>
            <p:nvPr/>
          </p:nvSpPr>
          <p:spPr>
            <a:xfrm>
              <a:off x="4080525" y="912775"/>
              <a:ext cx="88300" cy="124525"/>
            </a:xfrm>
            <a:custGeom>
              <a:avLst/>
              <a:gdLst/>
              <a:ahLst/>
              <a:cxnLst/>
              <a:rect l="l" t="t" r="r" b="b"/>
              <a:pathLst>
                <a:path w="3532" h="4981" extrusionOk="0">
                  <a:moveTo>
                    <a:pt x="1087" y="0"/>
                  </a:moveTo>
                  <a:cubicBezTo>
                    <a:pt x="0" y="1540"/>
                    <a:pt x="996" y="3441"/>
                    <a:pt x="0" y="4890"/>
                  </a:cubicBezTo>
                  <a:cubicBezTo>
                    <a:pt x="453" y="4890"/>
                    <a:pt x="815" y="4709"/>
                    <a:pt x="1087" y="4347"/>
                  </a:cubicBezTo>
                  <a:cubicBezTo>
                    <a:pt x="1356" y="4132"/>
                    <a:pt x="1553" y="4044"/>
                    <a:pt x="1701" y="4044"/>
                  </a:cubicBezTo>
                  <a:cubicBezTo>
                    <a:pt x="2054" y="4044"/>
                    <a:pt x="2137" y="4535"/>
                    <a:pt x="2264" y="4981"/>
                  </a:cubicBezTo>
                  <a:cubicBezTo>
                    <a:pt x="2898" y="4528"/>
                    <a:pt x="2989" y="3804"/>
                    <a:pt x="3260" y="3260"/>
                  </a:cubicBezTo>
                  <a:cubicBezTo>
                    <a:pt x="3532" y="2717"/>
                    <a:pt x="3441" y="2083"/>
                    <a:pt x="3170" y="1630"/>
                  </a:cubicBezTo>
                  <a:cubicBezTo>
                    <a:pt x="2949" y="1630"/>
                    <a:pt x="2628" y="1865"/>
                    <a:pt x="2431" y="1865"/>
                  </a:cubicBezTo>
                  <a:cubicBezTo>
                    <a:pt x="2304" y="1865"/>
                    <a:pt x="2229" y="1768"/>
                    <a:pt x="2264" y="1449"/>
                  </a:cubicBezTo>
                  <a:cubicBezTo>
                    <a:pt x="2445" y="453"/>
                    <a:pt x="1630" y="453"/>
                    <a:pt x="1087" y="0"/>
                  </a:cubicBezTo>
                  <a:close/>
                </a:path>
              </a:pathLst>
            </a:custGeom>
            <a:solidFill>
              <a:srgbClr val="F1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6" name="Google Shape;4906;p5"/>
            <p:cNvSpPr/>
            <p:nvPr/>
          </p:nvSpPr>
          <p:spPr>
            <a:xfrm>
              <a:off x="4162025" y="1428950"/>
              <a:ext cx="29450" cy="29450"/>
            </a:xfrm>
            <a:custGeom>
              <a:avLst/>
              <a:gdLst/>
              <a:ahLst/>
              <a:cxnLst/>
              <a:rect l="l" t="t" r="r" b="b"/>
              <a:pathLst>
                <a:path w="1178" h="1178" extrusionOk="0">
                  <a:moveTo>
                    <a:pt x="1177" y="0"/>
                  </a:moveTo>
                  <a:cubicBezTo>
                    <a:pt x="634" y="181"/>
                    <a:pt x="181" y="634"/>
                    <a:pt x="0" y="1177"/>
                  </a:cubicBezTo>
                  <a:lnTo>
                    <a:pt x="725" y="1177"/>
                  </a:lnTo>
                  <a:cubicBezTo>
                    <a:pt x="996" y="815"/>
                    <a:pt x="1177" y="453"/>
                    <a:pt x="1177" y="0"/>
                  </a:cubicBez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7" name="Google Shape;4907;p5"/>
            <p:cNvSpPr/>
            <p:nvPr/>
          </p:nvSpPr>
          <p:spPr>
            <a:xfrm>
              <a:off x="4125800" y="1037275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54" h="454" extrusionOk="0">
                  <a:moveTo>
                    <a:pt x="453" y="1"/>
                  </a:moveTo>
                  <a:cubicBezTo>
                    <a:pt x="0" y="91"/>
                    <a:pt x="91" y="272"/>
                    <a:pt x="453" y="454"/>
                  </a:cubicBezTo>
                  <a:cubicBezTo>
                    <a:pt x="453" y="272"/>
                    <a:pt x="453" y="91"/>
                    <a:pt x="453" y="1"/>
                  </a:cubicBezTo>
                  <a:close/>
                </a:path>
              </a:pathLst>
            </a:custGeom>
            <a:solidFill>
              <a:srgbClr val="F1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8" name="Google Shape;4908;p5"/>
            <p:cNvSpPr/>
            <p:nvPr/>
          </p:nvSpPr>
          <p:spPr>
            <a:xfrm>
              <a:off x="4028450" y="14289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544"/>
                  </a:moveTo>
                  <a:lnTo>
                    <a:pt x="453" y="0"/>
                  </a:ln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9" name="Google Shape;4909;p5"/>
            <p:cNvSpPr/>
            <p:nvPr/>
          </p:nvSpPr>
          <p:spPr>
            <a:xfrm>
              <a:off x="4148425" y="14561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4" y="1"/>
                  </a:moveTo>
                  <a:lnTo>
                    <a:pt x="1" y="544"/>
                  </a:ln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0" name="Google Shape;4910;p5"/>
            <p:cNvSpPr/>
            <p:nvPr/>
          </p:nvSpPr>
          <p:spPr>
            <a:xfrm>
              <a:off x="4501600" y="1496850"/>
              <a:ext cx="15875" cy="27200"/>
            </a:xfrm>
            <a:custGeom>
              <a:avLst/>
              <a:gdLst/>
              <a:ahLst/>
              <a:cxnLst/>
              <a:rect l="l" t="t" r="r" b="b"/>
              <a:pathLst>
                <a:path w="635" h="1088" extrusionOk="0">
                  <a:moveTo>
                    <a:pt x="1" y="1"/>
                  </a:moveTo>
                  <a:cubicBezTo>
                    <a:pt x="1" y="454"/>
                    <a:pt x="182" y="907"/>
                    <a:pt x="544" y="1088"/>
                  </a:cubicBezTo>
                  <a:cubicBezTo>
                    <a:pt x="635" y="635"/>
                    <a:pt x="454" y="273"/>
                    <a:pt x="1" y="1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1" name="Google Shape;4911;p5"/>
            <p:cNvSpPr/>
            <p:nvPr/>
          </p:nvSpPr>
          <p:spPr>
            <a:xfrm>
              <a:off x="3591500" y="1485950"/>
              <a:ext cx="70200" cy="78850"/>
            </a:xfrm>
            <a:custGeom>
              <a:avLst/>
              <a:gdLst/>
              <a:ahLst/>
              <a:cxnLst/>
              <a:rect l="l" t="t" r="r" b="b"/>
              <a:pathLst>
                <a:path w="2808" h="3154" extrusionOk="0">
                  <a:moveTo>
                    <a:pt x="735" y="1"/>
                  </a:moveTo>
                  <a:cubicBezTo>
                    <a:pt x="490" y="1"/>
                    <a:pt x="245" y="130"/>
                    <a:pt x="1" y="528"/>
                  </a:cubicBezTo>
                  <a:cubicBezTo>
                    <a:pt x="1" y="1433"/>
                    <a:pt x="816" y="1886"/>
                    <a:pt x="1178" y="2610"/>
                  </a:cubicBezTo>
                  <a:lnTo>
                    <a:pt x="1721" y="3154"/>
                  </a:lnTo>
                  <a:cubicBezTo>
                    <a:pt x="2446" y="3154"/>
                    <a:pt x="2717" y="2701"/>
                    <a:pt x="2808" y="2067"/>
                  </a:cubicBezTo>
                  <a:lnTo>
                    <a:pt x="2808" y="1524"/>
                  </a:lnTo>
                  <a:cubicBezTo>
                    <a:pt x="2355" y="1252"/>
                    <a:pt x="2355" y="890"/>
                    <a:pt x="2174" y="437"/>
                  </a:cubicBezTo>
                  <a:cubicBezTo>
                    <a:pt x="2147" y="440"/>
                    <a:pt x="2119" y="442"/>
                    <a:pt x="2092" y="442"/>
                  </a:cubicBezTo>
                  <a:cubicBezTo>
                    <a:pt x="1640" y="442"/>
                    <a:pt x="1187" y="1"/>
                    <a:pt x="735" y="1"/>
                  </a:cubicBezTo>
                  <a:close/>
                </a:path>
              </a:pathLst>
            </a:custGeom>
            <a:solidFill>
              <a:srgbClr val="ED7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2" name="Google Shape;4912;p5"/>
            <p:cNvSpPr/>
            <p:nvPr/>
          </p:nvSpPr>
          <p:spPr>
            <a:xfrm>
              <a:off x="3627725" y="813950"/>
              <a:ext cx="4550" cy="3750"/>
            </a:xfrm>
            <a:custGeom>
              <a:avLst/>
              <a:gdLst/>
              <a:ahLst/>
              <a:cxnLst/>
              <a:rect l="l" t="t" r="r" b="b"/>
              <a:pathLst>
                <a:path w="182" h="150" extrusionOk="0">
                  <a:moveTo>
                    <a:pt x="110" y="0"/>
                  </a:moveTo>
                  <a:cubicBezTo>
                    <a:pt x="60" y="0"/>
                    <a:pt x="1" y="59"/>
                    <a:pt x="1" y="59"/>
                  </a:cubicBezTo>
                  <a:cubicBezTo>
                    <a:pt x="1" y="59"/>
                    <a:pt x="182" y="150"/>
                    <a:pt x="182" y="150"/>
                  </a:cubicBezTo>
                  <a:cubicBezTo>
                    <a:pt x="182" y="33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FEF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3" name="Google Shape;4913;p5"/>
            <p:cNvSpPr/>
            <p:nvPr/>
          </p:nvSpPr>
          <p:spPr>
            <a:xfrm>
              <a:off x="3894875" y="561850"/>
              <a:ext cx="106425" cy="203775"/>
            </a:xfrm>
            <a:custGeom>
              <a:avLst/>
              <a:gdLst/>
              <a:ahLst/>
              <a:cxnLst/>
              <a:rect l="l" t="t" r="r" b="b"/>
              <a:pathLst>
                <a:path w="4257" h="8151" extrusionOk="0">
                  <a:moveTo>
                    <a:pt x="2083" y="1"/>
                  </a:moveTo>
                  <a:cubicBezTo>
                    <a:pt x="1178" y="454"/>
                    <a:pt x="997" y="1359"/>
                    <a:pt x="815" y="2355"/>
                  </a:cubicBezTo>
                  <a:cubicBezTo>
                    <a:pt x="815" y="2536"/>
                    <a:pt x="725" y="2808"/>
                    <a:pt x="725" y="3080"/>
                  </a:cubicBezTo>
                  <a:cubicBezTo>
                    <a:pt x="272" y="4347"/>
                    <a:pt x="0" y="5706"/>
                    <a:pt x="0" y="7064"/>
                  </a:cubicBezTo>
                  <a:cubicBezTo>
                    <a:pt x="91" y="7336"/>
                    <a:pt x="182" y="7517"/>
                    <a:pt x="363" y="7698"/>
                  </a:cubicBezTo>
                  <a:cubicBezTo>
                    <a:pt x="815" y="7879"/>
                    <a:pt x="1268" y="8060"/>
                    <a:pt x="1721" y="8151"/>
                  </a:cubicBezTo>
                  <a:lnTo>
                    <a:pt x="2083" y="8151"/>
                  </a:lnTo>
                  <a:cubicBezTo>
                    <a:pt x="3079" y="7064"/>
                    <a:pt x="3170" y="5615"/>
                    <a:pt x="3713" y="4257"/>
                  </a:cubicBezTo>
                  <a:cubicBezTo>
                    <a:pt x="3804" y="3714"/>
                    <a:pt x="3804" y="3170"/>
                    <a:pt x="3894" y="2717"/>
                  </a:cubicBezTo>
                  <a:cubicBezTo>
                    <a:pt x="4257" y="1812"/>
                    <a:pt x="3985" y="725"/>
                    <a:pt x="3170" y="91"/>
                  </a:cubicBezTo>
                  <a:lnTo>
                    <a:pt x="2083" y="1"/>
                  </a:lnTo>
                  <a:close/>
                </a:path>
              </a:pathLst>
            </a:custGeom>
            <a:solidFill>
              <a:srgbClr val="F19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4" name="Google Shape;4914;p5"/>
            <p:cNvSpPr/>
            <p:nvPr/>
          </p:nvSpPr>
          <p:spPr>
            <a:xfrm>
              <a:off x="3856375" y="764175"/>
              <a:ext cx="88325" cy="53525"/>
            </a:xfrm>
            <a:custGeom>
              <a:avLst/>
              <a:gdLst/>
              <a:ahLst/>
              <a:cxnLst/>
              <a:rect l="l" t="t" r="r" b="b"/>
              <a:pathLst>
                <a:path w="3533" h="2141" extrusionOk="0">
                  <a:moveTo>
                    <a:pt x="2272" y="0"/>
                  </a:moveTo>
                  <a:cubicBezTo>
                    <a:pt x="2019" y="0"/>
                    <a:pt x="1768" y="51"/>
                    <a:pt x="1540" y="148"/>
                  </a:cubicBezTo>
                  <a:cubicBezTo>
                    <a:pt x="1178" y="601"/>
                    <a:pt x="1" y="1054"/>
                    <a:pt x="1359" y="1597"/>
                  </a:cubicBezTo>
                  <a:cubicBezTo>
                    <a:pt x="1812" y="1869"/>
                    <a:pt x="2355" y="2050"/>
                    <a:pt x="2989" y="2141"/>
                  </a:cubicBezTo>
                  <a:lnTo>
                    <a:pt x="3080" y="2141"/>
                  </a:lnTo>
                  <a:cubicBezTo>
                    <a:pt x="3352" y="1869"/>
                    <a:pt x="3261" y="1326"/>
                    <a:pt x="3533" y="1054"/>
                  </a:cubicBezTo>
                  <a:cubicBezTo>
                    <a:pt x="3533" y="873"/>
                    <a:pt x="3533" y="692"/>
                    <a:pt x="3533" y="511"/>
                  </a:cubicBezTo>
                  <a:cubicBezTo>
                    <a:pt x="3184" y="162"/>
                    <a:pt x="2724" y="0"/>
                    <a:pt x="2272" y="0"/>
                  </a:cubicBezTo>
                  <a:close/>
                </a:path>
              </a:pathLst>
            </a:custGeom>
            <a:solidFill>
              <a:srgbClr val="EF8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5" name="Google Shape;4915;p5"/>
            <p:cNvSpPr/>
            <p:nvPr/>
          </p:nvSpPr>
          <p:spPr>
            <a:xfrm>
              <a:off x="3881300" y="749750"/>
              <a:ext cx="65675" cy="27200"/>
            </a:xfrm>
            <a:custGeom>
              <a:avLst/>
              <a:gdLst/>
              <a:ahLst/>
              <a:cxnLst/>
              <a:rect l="l" t="t" r="r" b="b"/>
              <a:pathLst>
                <a:path w="2627" h="1088" extrusionOk="0">
                  <a:moveTo>
                    <a:pt x="906" y="1"/>
                  </a:moveTo>
                  <a:cubicBezTo>
                    <a:pt x="0" y="92"/>
                    <a:pt x="91" y="544"/>
                    <a:pt x="453" y="1088"/>
                  </a:cubicBezTo>
                  <a:lnTo>
                    <a:pt x="2536" y="1088"/>
                  </a:lnTo>
                  <a:cubicBezTo>
                    <a:pt x="2536" y="997"/>
                    <a:pt x="2626" y="816"/>
                    <a:pt x="2626" y="635"/>
                  </a:cubicBezTo>
                  <a:lnTo>
                    <a:pt x="2536" y="454"/>
                  </a:lnTo>
                  <a:cubicBezTo>
                    <a:pt x="2173" y="92"/>
                    <a:pt x="1449" y="273"/>
                    <a:pt x="996" y="1"/>
                  </a:cubicBezTo>
                  <a:close/>
                </a:path>
              </a:pathLst>
            </a:custGeom>
            <a:solidFill>
              <a:srgbClr val="F4A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6" name="Google Shape;4916;p5"/>
            <p:cNvSpPr/>
            <p:nvPr/>
          </p:nvSpPr>
          <p:spPr>
            <a:xfrm>
              <a:off x="4107675" y="806350"/>
              <a:ext cx="31725" cy="40775"/>
            </a:xfrm>
            <a:custGeom>
              <a:avLst/>
              <a:gdLst/>
              <a:ahLst/>
              <a:cxnLst/>
              <a:rect l="l" t="t" r="r" b="b"/>
              <a:pathLst>
                <a:path w="1269" h="1631" extrusionOk="0">
                  <a:moveTo>
                    <a:pt x="1087" y="1"/>
                  </a:moveTo>
                  <a:lnTo>
                    <a:pt x="1" y="1088"/>
                  </a:lnTo>
                  <a:lnTo>
                    <a:pt x="544" y="1631"/>
                  </a:lnTo>
                  <a:cubicBezTo>
                    <a:pt x="1269" y="1269"/>
                    <a:pt x="1087" y="635"/>
                    <a:pt x="1087" y="1"/>
                  </a:cubicBezTo>
                  <a:close/>
                </a:path>
              </a:pathLst>
            </a:custGeom>
            <a:solidFill>
              <a:srgbClr val="FDE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7" name="Google Shape;4917;p5"/>
            <p:cNvSpPr/>
            <p:nvPr/>
          </p:nvSpPr>
          <p:spPr>
            <a:xfrm>
              <a:off x="3931100" y="790525"/>
              <a:ext cx="15875" cy="27175"/>
            </a:xfrm>
            <a:custGeom>
              <a:avLst/>
              <a:gdLst/>
              <a:ahLst/>
              <a:cxnLst/>
              <a:rect l="l" t="t" r="r" b="b"/>
              <a:pathLst>
                <a:path w="635" h="1087" extrusionOk="0">
                  <a:moveTo>
                    <a:pt x="544" y="0"/>
                  </a:moveTo>
                  <a:cubicBezTo>
                    <a:pt x="181" y="272"/>
                    <a:pt x="0" y="634"/>
                    <a:pt x="91" y="1087"/>
                  </a:cubicBezTo>
                  <a:cubicBezTo>
                    <a:pt x="453" y="906"/>
                    <a:pt x="634" y="453"/>
                    <a:pt x="544" y="0"/>
                  </a:cubicBezTo>
                  <a:close/>
                </a:path>
              </a:pathLst>
            </a:custGeom>
            <a:solidFill>
              <a:srgbClr val="F4A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8" name="Google Shape;4918;p5"/>
            <p:cNvSpPr/>
            <p:nvPr/>
          </p:nvSpPr>
          <p:spPr>
            <a:xfrm>
              <a:off x="4243525" y="1035025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0"/>
                  </a:moveTo>
                  <a:cubicBezTo>
                    <a:pt x="0" y="181"/>
                    <a:pt x="0" y="362"/>
                    <a:pt x="0" y="544"/>
                  </a:cubicBezTo>
                  <a:cubicBezTo>
                    <a:pt x="453" y="362"/>
                    <a:pt x="453" y="181"/>
                    <a:pt x="0" y="0"/>
                  </a:cubicBezTo>
                  <a:close/>
                </a:path>
              </a:pathLst>
            </a:custGeom>
            <a:solidFill>
              <a:srgbClr val="FEF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9" name="Google Shape;4919;p5"/>
            <p:cNvSpPr/>
            <p:nvPr/>
          </p:nvSpPr>
          <p:spPr>
            <a:xfrm>
              <a:off x="3740925" y="643350"/>
              <a:ext cx="67950" cy="213425"/>
            </a:xfrm>
            <a:custGeom>
              <a:avLst/>
              <a:gdLst/>
              <a:ahLst/>
              <a:cxnLst/>
              <a:rect l="l" t="t" r="r" b="b"/>
              <a:pathLst>
                <a:path w="2718" h="8537" extrusionOk="0">
                  <a:moveTo>
                    <a:pt x="1" y="1"/>
                  </a:moveTo>
                  <a:cubicBezTo>
                    <a:pt x="1" y="2808"/>
                    <a:pt x="1178" y="5344"/>
                    <a:pt x="1631" y="8060"/>
                  </a:cubicBezTo>
                  <a:cubicBezTo>
                    <a:pt x="1781" y="8360"/>
                    <a:pt x="2117" y="8536"/>
                    <a:pt x="2486" y="8536"/>
                  </a:cubicBezTo>
                  <a:cubicBezTo>
                    <a:pt x="2562" y="8536"/>
                    <a:pt x="2640" y="8529"/>
                    <a:pt x="2717" y="8513"/>
                  </a:cubicBezTo>
                  <a:cubicBezTo>
                    <a:pt x="2446" y="5796"/>
                    <a:pt x="2264" y="3080"/>
                    <a:pt x="2083" y="4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CE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0" name="Google Shape;4920;p5"/>
            <p:cNvSpPr/>
            <p:nvPr/>
          </p:nvSpPr>
          <p:spPr>
            <a:xfrm>
              <a:off x="3797525" y="556275"/>
              <a:ext cx="63425" cy="198050"/>
            </a:xfrm>
            <a:custGeom>
              <a:avLst/>
              <a:gdLst/>
              <a:ahLst/>
              <a:cxnLst/>
              <a:rect l="l" t="t" r="r" b="b"/>
              <a:pathLst>
                <a:path w="2537" h="7922" extrusionOk="0">
                  <a:moveTo>
                    <a:pt x="1492" y="1"/>
                  </a:moveTo>
                  <a:cubicBezTo>
                    <a:pt x="1337" y="1"/>
                    <a:pt x="1216" y="96"/>
                    <a:pt x="1178" y="405"/>
                  </a:cubicBezTo>
                  <a:cubicBezTo>
                    <a:pt x="997" y="1492"/>
                    <a:pt x="634" y="2488"/>
                    <a:pt x="0" y="3484"/>
                  </a:cubicBezTo>
                  <a:lnTo>
                    <a:pt x="0" y="4027"/>
                  </a:lnTo>
                  <a:cubicBezTo>
                    <a:pt x="815" y="4752"/>
                    <a:pt x="363" y="5567"/>
                    <a:pt x="453" y="6563"/>
                  </a:cubicBezTo>
                  <a:cubicBezTo>
                    <a:pt x="544" y="7559"/>
                    <a:pt x="997" y="7921"/>
                    <a:pt x="1902" y="7921"/>
                  </a:cubicBezTo>
                  <a:cubicBezTo>
                    <a:pt x="2264" y="6925"/>
                    <a:pt x="1812" y="6291"/>
                    <a:pt x="1721" y="5657"/>
                  </a:cubicBezTo>
                  <a:cubicBezTo>
                    <a:pt x="1540" y="5023"/>
                    <a:pt x="1449" y="4389"/>
                    <a:pt x="2174" y="4027"/>
                  </a:cubicBezTo>
                  <a:lnTo>
                    <a:pt x="2445" y="3755"/>
                  </a:lnTo>
                  <a:cubicBezTo>
                    <a:pt x="2536" y="3574"/>
                    <a:pt x="2536" y="3303"/>
                    <a:pt x="2536" y="3122"/>
                  </a:cubicBezTo>
                  <a:cubicBezTo>
                    <a:pt x="2536" y="2850"/>
                    <a:pt x="2445" y="2669"/>
                    <a:pt x="2355" y="2488"/>
                  </a:cubicBezTo>
                  <a:cubicBezTo>
                    <a:pt x="2264" y="1944"/>
                    <a:pt x="2264" y="1310"/>
                    <a:pt x="2355" y="767"/>
                  </a:cubicBezTo>
                  <a:cubicBezTo>
                    <a:pt x="2355" y="586"/>
                    <a:pt x="2264" y="405"/>
                    <a:pt x="2174" y="224"/>
                  </a:cubicBezTo>
                  <a:cubicBezTo>
                    <a:pt x="1966" y="172"/>
                    <a:pt x="1699" y="1"/>
                    <a:pt x="1492" y="1"/>
                  </a:cubicBezTo>
                  <a:close/>
                </a:path>
              </a:pathLst>
            </a:custGeom>
            <a:solidFill>
              <a:srgbClr val="EE7B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1" name="Google Shape;4921;p5"/>
            <p:cNvSpPr/>
            <p:nvPr/>
          </p:nvSpPr>
          <p:spPr>
            <a:xfrm>
              <a:off x="4562725" y="1496850"/>
              <a:ext cx="9100" cy="4575"/>
            </a:xfrm>
            <a:custGeom>
              <a:avLst/>
              <a:gdLst/>
              <a:ahLst/>
              <a:cxnLst/>
              <a:rect l="l" t="t" r="r" b="b"/>
              <a:pathLst>
                <a:path w="364" h="183" extrusionOk="0">
                  <a:moveTo>
                    <a:pt x="363" y="1"/>
                  </a:moveTo>
                  <a:lnTo>
                    <a:pt x="363" y="1"/>
                  </a:lnTo>
                  <a:cubicBezTo>
                    <a:pt x="1" y="92"/>
                    <a:pt x="182" y="182"/>
                    <a:pt x="182" y="182"/>
                  </a:cubicBezTo>
                  <a:cubicBezTo>
                    <a:pt x="182" y="182"/>
                    <a:pt x="363" y="92"/>
                    <a:pt x="363" y="1"/>
                  </a:cubicBezTo>
                  <a:close/>
                </a:path>
              </a:pathLst>
            </a:custGeom>
            <a:solidFill>
              <a:srgbClr val="FAF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2" name="Google Shape;4922;p5"/>
            <p:cNvSpPr/>
            <p:nvPr/>
          </p:nvSpPr>
          <p:spPr>
            <a:xfrm>
              <a:off x="3840550" y="453175"/>
              <a:ext cx="104150" cy="178100"/>
            </a:xfrm>
            <a:custGeom>
              <a:avLst/>
              <a:gdLst/>
              <a:ahLst/>
              <a:cxnLst/>
              <a:rect l="l" t="t" r="r" b="b"/>
              <a:pathLst>
                <a:path w="4166" h="7124" extrusionOk="0">
                  <a:moveTo>
                    <a:pt x="362" y="1"/>
                  </a:moveTo>
                  <a:lnTo>
                    <a:pt x="362" y="4257"/>
                  </a:lnTo>
                  <a:cubicBezTo>
                    <a:pt x="453" y="4438"/>
                    <a:pt x="453" y="4619"/>
                    <a:pt x="362" y="4801"/>
                  </a:cubicBezTo>
                  <a:cubicBezTo>
                    <a:pt x="0" y="5434"/>
                    <a:pt x="0" y="6340"/>
                    <a:pt x="362" y="6974"/>
                  </a:cubicBezTo>
                  <a:cubicBezTo>
                    <a:pt x="468" y="7080"/>
                    <a:pt x="606" y="7124"/>
                    <a:pt x="737" y="7124"/>
                  </a:cubicBezTo>
                  <a:cubicBezTo>
                    <a:pt x="831" y="7124"/>
                    <a:pt x="921" y="7102"/>
                    <a:pt x="996" y="7064"/>
                  </a:cubicBezTo>
                  <a:cubicBezTo>
                    <a:pt x="1264" y="6410"/>
                    <a:pt x="1541" y="6196"/>
                    <a:pt x="1822" y="6196"/>
                  </a:cubicBezTo>
                  <a:cubicBezTo>
                    <a:pt x="2360" y="6196"/>
                    <a:pt x="2910" y="6985"/>
                    <a:pt x="3427" y="6985"/>
                  </a:cubicBezTo>
                  <a:cubicBezTo>
                    <a:pt x="3462" y="6985"/>
                    <a:pt x="3497" y="6982"/>
                    <a:pt x="3532" y="6974"/>
                  </a:cubicBezTo>
                  <a:cubicBezTo>
                    <a:pt x="3803" y="6068"/>
                    <a:pt x="3985" y="5163"/>
                    <a:pt x="4166" y="4348"/>
                  </a:cubicBezTo>
                  <a:lnTo>
                    <a:pt x="4166" y="4257"/>
                  </a:lnTo>
                  <a:cubicBezTo>
                    <a:pt x="2898" y="3804"/>
                    <a:pt x="3170" y="2446"/>
                    <a:pt x="2536" y="1540"/>
                  </a:cubicBezTo>
                  <a:cubicBezTo>
                    <a:pt x="1630" y="1269"/>
                    <a:pt x="1087" y="454"/>
                    <a:pt x="362" y="1"/>
                  </a:cubicBezTo>
                  <a:close/>
                </a:path>
              </a:pathLst>
            </a:custGeom>
            <a:solidFill>
              <a:srgbClr val="FDE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3" name="Google Shape;4923;p5"/>
            <p:cNvSpPr/>
            <p:nvPr/>
          </p:nvSpPr>
          <p:spPr>
            <a:xfrm>
              <a:off x="3901675" y="493925"/>
              <a:ext cx="43025" cy="65700"/>
            </a:xfrm>
            <a:custGeom>
              <a:avLst/>
              <a:gdLst/>
              <a:ahLst/>
              <a:cxnLst/>
              <a:rect l="l" t="t" r="r" b="b"/>
              <a:pathLst>
                <a:path w="1721" h="2628" extrusionOk="0">
                  <a:moveTo>
                    <a:pt x="91" y="1"/>
                  </a:moveTo>
                  <a:cubicBezTo>
                    <a:pt x="0" y="2627"/>
                    <a:pt x="0" y="2627"/>
                    <a:pt x="1721" y="2627"/>
                  </a:cubicBezTo>
                  <a:cubicBezTo>
                    <a:pt x="1358" y="1631"/>
                    <a:pt x="1540" y="273"/>
                    <a:pt x="91" y="1"/>
                  </a:cubicBezTo>
                  <a:close/>
                </a:path>
              </a:pathLst>
            </a:custGeom>
            <a:solidFill>
              <a:srgbClr val="FCF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4" name="Google Shape;4924;p5"/>
            <p:cNvSpPr/>
            <p:nvPr/>
          </p:nvSpPr>
          <p:spPr>
            <a:xfrm>
              <a:off x="3854125" y="634200"/>
              <a:ext cx="77000" cy="191425"/>
            </a:xfrm>
            <a:custGeom>
              <a:avLst/>
              <a:gdLst/>
              <a:ahLst/>
              <a:cxnLst/>
              <a:rect l="l" t="t" r="r" b="b"/>
              <a:pathLst>
                <a:path w="3080" h="7657" extrusionOk="0">
                  <a:moveTo>
                    <a:pt x="2033" y="1"/>
                  </a:moveTo>
                  <a:cubicBezTo>
                    <a:pt x="1570" y="1"/>
                    <a:pt x="1088" y="135"/>
                    <a:pt x="634" y="186"/>
                  </a:cubicBezTo>
                  <a:cubicBezTo>
                    <a:pt x="272" y="276"/>
                    <a:pt x="181" y="638"/>
                    <a:pt x="0" y="910"/>
                  </a:cubicBezTo>
                  <a:cubicBezTo>
                    <a:pt x="453" y="2631"/>
                    <a:pt x="544" y="4351"/>
                    <a:pt x="363" y="5981"/>
                  </a:cubicBezTo>
                  <a:cubicBezTo>
                    <a:pt x="272" y="6344"/>
                    <a:pt x="272" y="6706"/>
                    <a:pt x="363" y="7068"/>
                  </a:cubicBezTo>
                  <a:cubicBezTo>
                    <a:pt x="541" y="7495"/>
                    <a:pt x="705" y="7656"/>
                    <a:pt x="860" y="7656"/>
                  </a:cubicBezTo>
                  <a:cubicBezTo>
                    <a:pt x="1100" y="7656"/>
                    <a:pt x="1320" y="7272"/>
                    <a:pt x="1540" y="6887"/>
                  </a:cubicBezTo>
                  <a:cubicBezTo>
                    <a:pt x="906" y="6434"/>
                    <a:pt x="1449" y="6072"/>
                    <a:pt x="1540" y="5710"/>
                  </a:cubicBezTo>
                  <a:cubicBezTo>
                    <a:pt x="1449" y="5347"/>
                    <a:pt x="1630" y="4895"/>
                    <a:pt x="1993" y="4623"/>
                  </a:cubicBezTo>
                  <a:cubicBezTo>
                    <a:pt x="2355" y="3174"/>
                    <a:pt x="2627" y="1725"/>
                    <a:pt x="3079" y="367"/>
                  </a:cubicBezTo>
                  <a:cubicBezTo>
                    <a:pt x="2758" y="86"/>
                    <a:pt x="2402" y="1"/>
                    <a:pt x="2033" y="1"/>
                  </a:cubicBezTo>
                  <a:close/>
                </a:path>
              </a:pathLst>
            </a:custGeom>
            <a:solidFill>
              <a:srgbClr val="FDE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5" name="Google Shape;4925;p5"/>
            <p:cNvSpPr/>
            <p:nvPr/>
          </p:nvSpPr>
          <p:spPr>
            <a:xfrm>
              <a:off x="3768100" y="908250"/>
              <a:ext cx="6800" cy="4550"/>
            </a:xfrm>
            <a:custGeom>
              <a:avLst/>
              <a:gdLst/>
              <a:ahLst/>
              <a:cxnLst/>
              <a:rect l="l" t="t" r="r" b="b"/>
              <a:pathLst>
                <a:path w="272" h="182" extrusionOk="0">
                  <a:moveTo>
                    <a:pt x="181" y="0"/>
                  </a:moveTo>
                  <a:cubicBezTo>
                    <a:pt x="181" y="0"/>
                    <a:pt x="0" y="91"/>
                    <a:pt x="0" y="181"/>
                  </a:cubicBezTo>
                  <a:cubicBezTo>
                    <a:pt x="272" y="91"/>
                    <a:pt x="181" y="0"/>
                    <a:pt x="181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6" name="Google Shape;4926;p5"/>
            <p:cNvSpPr/>
            <p:nvPr/>
          </p:nvSpPr>
          <p:spPr>
            <a:xfrm>
              <a:off x="4001275" y="1496850"/>
              <a:ext cx="11350" cy="15875"/>
            </a:xfrm>
            <a:custGeom>
              <a:avLst/>
              <a:gdLst/>
              <a:ahLst/>
              <a:cxnLst/>
              <a:rect l="l" t="t" r="r" b="b"/>
              <a:pathLst>
                <a:path w="454" h="635" extrusionOk="0">
                  <a:moveTo>
                    <a:pt x="453" y="1"/>
                  </a:moveTo>
                  <a:lnTo>
                    <a:pt x="1" y="635"/>
                  </a:ln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7" name="Google Shape;4927;p5"/>
            <p:cNvSpPr/>
            <p:nvPr/>
          </p:nvSpPr>
          <p:spPr>
            <a:xfrm>
              <a:off x="3890350" y="1089350"/>
              <a:ext cx="135850" cy="96125"/>
            </a:xfrm>
            <a:custGeom>
              <a:avLst/>
              <a:gdLst/>
              <a:ahLst/>
              <a:cxnLst/>
              <a:rect l="l" t="t" r="r" b="b"/>
              <a:pathLst>
                <a:path w="5434" h="3845" extrusionOk="0">
                  <a:moveTo>
                    <a:pt x="4347" y="1"/>
                  </a:moveTo>
                  <a:lnTo>
                    <a:pt x="4347" y="1"/>
                  </a:lnTo>
                  <a:cubicBezTo>
                    <a:pt x="2989" y="363"/>
                    <a:pt x="2174" y="1812"/>
                    <a:pt x="544" y="1812"/>
                  </a:cubicBezTo>
                  <a:cubicBezTo>
                    <a:pt x="0" y="1902"/>
                    <a:pt x="0" y="2898"/>
                    <a:pt x="544" y="3080"/>
                  </a:cubicBezTo>
                  <a:cubicBezTo>
                    <a:pt x="1510" y="3321"/>
                    <a:pt x="2556" y="3844"/>
                    <a:pt x="3683" y="3844"/>
                  </a:cubicBezTo>
                  <a:cubicBezTo>
                    <a:pt x="4246" y="3844"/>
                    <a:pt x="4830" y="3713"/>
                    <a:pt x="5434" y="3351"/>
                  </a:cubicBezTo>
                  <a:cubicBezTo>
                    <a:pt x="4619" y="2355"/>
                    <a:pt x="4256" y="1178"/>
                    <a:pt x="4347" y="1"/>
                  </a:cubicBezTo>
                  <a:close/>
                </a:path>
              </a:pathLst>
            </a:custGeom>
            <a:solidFill>
              <a:srgbClr val="FEF6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8" name="Google Shape;4928;p5"/>
            <p:cNvSpPr/>
            <p:nvPr/>
          </p:nvSpPr>
          <p:spPr>
            <a:xfrm>
              <a:off x="3951475" y="1023750"/>
              <a:ext cx="104150" cy="79475"/>
            </a:xfrm>
            <a:custGeom>
              <a:avLst/>
              <a:gdLst/>
              <a:ahLst/>
              <a:cxnLst/>
              <a:rect l="l" t="t" r="r" b="b"/>
              <a:pathLst>
                <a:path w="4166" h="3179" extrusionOk="0">
                  <a:moveTo>
                    <a:pt x="969" y="1"/>
                  </a:moveTo>
                  <a:cubicBezTo>
                    <a:pt x="676" y="1"/>
                    <a:pt x="356" y="55"/>
                    <a:pt x="0" y="180"/>
                  </a:cubicBezTo>
                  <a:cubicBezTo>
                    <a:pt x="544" y="1176"/>
                    <a:pt x="2083" y="1266"/>
                    <a:pt x="1902" y="2625"/>
                  </a:cubicBezTo>
                  <a:cubicBezTo>
                    <a:pt x="2083" y="2715"/>
                    <a:pt x="2264" y="2715"/>
                    <a:pt x="2445" y="2715"/>
                  </a:cubicBezTo>
                  <a:cubicBezTo>
                    <a:pt x="2808" y="2715"/>
                    <a:pt x="3054" y="3179"/>
                    <a:pt x="3323" y="3179"/>
                  </a:cubicBezTo>
                  <a:cubicBezTo>
                    <a:pt x="3391" y="3179"/>
                    <a:pt x="3460" y="3150"/>
                    <a:pt x="3532" y="3077"/>
                  </a:cubicBezTo>
                  <a:cubicBezTo>
                    <a:pt x="3894" y="2806"/>
                    <a:pt x="4166" y="2172"/>
                    <a:pt x="3713" y="1719"/>
                  </a:cubicBezTo>
                  <a:cubicBezTo>
                    <a:pt x="2912" y="918"/>
                    <a:pt x="2170" y="1"/>
                    <a:pt x="969" y="1"/>
                  </a:cubicBezTo>
                  <a:close/>
                </a:path>
              </a:pathLst>
            </a:custGeom>
            <a:solidFill>
              <a:srgbClr val="FEF6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9" name="Google Shape;4929;p5"/>
            <p:cNvSpPr/>
            <p:nvPr/>
          </p:nvSpPr>
          <p:spPr>
            <a:xfrm>
              <a:off x="3854125" y="577550"/>
              <a:ext cx="77000" cy="72725"/>
            </a:xfrm>
            <a:custGeom>
              <a:avLst/>
              <a:gdLst/>
              <a:ahLst/>
              <a:cxnLst/>
              <a:rect l="l" t="t" r="r" b="b"/>
              <a:pathLst>
                <a:path w="3080" h="2909" extrusionOk="0">
                  <a:moveTo>
                    <a:pt x="1492" y="0"/>
                  </a:moveTo>
                  <a:cubicBezTo>
                    <a:pt x="1450" y="0"/>
                    <a:pt x="1405" y="2"/>
                    <a:pt x="1359" y="7"/>
                  </a:cubicBezTo>
                  <a:cubicBezTo>
                    <a:pt x="0" y="188"/>
                    <a:pt x="634" y="1365"/>
                    <a:pt x="453" y="2089"/>
                  </a:cubicBezTo>
                  <a:cubicBezTo>
                    <a:pt x="363" y="2089"/>
                    <a:pt x="272" y="2180"/>
                    <a:pt x="272" y="2271"/>
                  </a:cubicBezTo>
                  <a:cubicBezTo>
                    <a:pt x="272" y="2361"/>
                    <a:pt x="272" y="2452"/>
                    <a:pt x="453" y="2542"/>
                  </a:cubicBezTo>
                  <a:cubicBezTo>
                    <a:pt x="795" y="2815"/>
                    <a:pt x="1123" y="2908"/>
                    <a:pt x="1449" y="2908"/>
                  </a:cubicBezTo>
                  <a:cubicBezTo>
                    <a:pt x="1986" y="2908"/>
                    <a:pt x="2515" y="2655"/>
                    <a:pt x="3079" y="2542"/>
                  </a:cubicBezTo>
                  <a:lnTo>
                    <a:pt x="3079" y="1999"/>
                  </a:lnTo>
                  <a:cubicBezTo>
                    <a:pt x="2989" y="1908"/>
                    <a:pt x="2898" y="1727"/>
                    <a:pt x="2808" y="1637"/>
                  </a:cubicBezTo>
                  <a:cubicBezTo>
                    <a:pt x="2462" y="860"/>
                    <a:pt x="2364" y="0"/>
                    <a:pt x="1492" y="0"/>
                  </a:cubicBezTo>
                  <a:close/>
                </a:path>
              </a:pathLst>
            </a:custGeom>
            <a:solidFill>
              <a:srgbClr val="FCE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0" name="Google Shape;4930;p5"/>
            <p:cNvSpPr/>
            <p:nvPr/>
          </p:nvSpPr>
          <p:spPr>
            <a:xfrm>
              <a:off x="3906200" y="743700"/>
              <a:ext cx="38500" cy="20175"/>
            </a:xfrm>
            <a:custGeom>
              <a:avLst/>
              <a:gdLst/>
              <a:ahLst/>
              <a:cxnLst/>
              <a:rect l="l" t="t" r="r" b="b"/>
              <a:pathLst>
                <a:path w="1540" h="807" extrusionOk="0">
                  <a:moveTo>
                    <a:pt x="703" y="0"/>
                  </a:moveTo>
                  <a:cubicBezTo>
                    <a:pt x="495" y="0"/>
                    <a:pt x="259" y="81"/>
                    <a:pt x="0" y="243"/>
                  </a:cubicBezTo>
                  <a:cubicBezTo>
                    <a:pt x="242" y="726"/>
                    <a:pt x="604" y="806"/>
                    <a:pt x="980" y="806"/>
                  </a:cubicBezTo>
                  <a:cubicBezTo>
                    <a:pt x="1167" y="806"/>
                    <a:pt x="1359" y="786"/>
                    <a:pt x="1540" y="786"/>
                  </a:cubicBezTo>
                  <a:cubicBezTo>
                    <a:pt x="1365" y="262"/>
                    <a:pt x="1078" y="0"/>
                    <a:pt x="703" y="0"/>
                  </a:cubicBezTo>
                  <a:close/>
                </a:path>
              </a:pathLst>
            </a:custGeom>
            <a:solidFill>
              <a:srgbClr val="ED7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1" name="Google Shape;4931;p5"/>
            <p:cNvSpPr/>
            <p:nvPr/>
          </p:nvSpPr>
          <p:spPr>
            <a:xfrm>
              <a:off x="3831475" y="573175"/>
              <a:ext cx="18150" cy="54350"/>
            </a:xfrm>
            <a:custGeom>
              <a:avLst/>
              <a:gdLst/>
              <a:ahLst/>
              <a:cxnLst/>
              <a:rect l="l" t="t" r="r" b="b"/>
              <a:pathLst>
                <a:path w="726" h="2174" extrusionOk="0">
                  <a:moveTo>
                    <a:pt x="725" y="1"/>
                  </a:moveTo>
                  <a:cubicBezTo>
                    <a:pt x="1" y="544"/>
                    <a:pt x="1" y="1721"/>
                    <a:pt x="725" y="2174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F29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2" name="Google Shape;4932;p5"/>
            <p:cNvSpPr/>
            <p:nvPr/>
          </p:nvSpPr>
          <p:spPr>
            <a:xfrm>
              <a:off x="3849600" y="627500"/>
              <a:ext cx="13600" cy="29475"/>
            </a:xfrm>
            <a:custGeom>
              <a:avLst/>
              <a:gdLst/>
              <a:ahLst/>
              <a:cxnLst/>
              <a:rect l="l" t="t" r="r" b="b"/>
              <a:pathLst>
                <a:path w="544" h="1179" extrusionOk="0">
                  <a:moveTo>
                    <a:pt x="0" y="1"/>
                  </a:moveTo>
                  <a:lnTo>
                    <a:pt x="0" y="1178"/>
                  </a:lnTo>
                  <a:lnTo>
                    <a:pt x="544" y="544"/>
                  </a:lnTo>
                  <a:cubicBezTo>
                    <a:pt x="544" y="454"/>
                    <a:pt x="544" y="273"/>
                    <a:pt x="544" y="91"/>
                  </a:cubicBezTo>
                  <a:cubicBezTo>
                    <a:pt x="362" y="91"/>
                    <a:pt x="181" y="1"/>
                    <a:pt x="0" y="1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3" name="Google Shape;4933;p5"/>
            <p:cNvSpPr/>
            <p:nvPr/>
          </p:nvSpPr>
          <p:spPr>
            <a:xfrm>
              <a:off x="2658775" y="2481675"/>
              <a:ext cx="1156875" cy="1193675"/>
            </a:xfrm>
            <a:custGeom>
              <a:avLst/>
              <a:gdLst/>
              <a:ahLst/>
              <a:cxnLst/>
              <a:rect l="l" t="t" r="r" b="b"/>
              <a:pathLst>
                <a:path w="46275" h="47747" extrusionOk="0">
                  <a:moveTo>
                    <a:pt x="5434" y="0"/>
                  </a:moveTo>
                  <a:cubicBezTo>
                    <a:pt x="5252" y="91"/>
                    <a:pt x="4981" y="182"/>
                    <a:pt x="4800" y="363"/>
                  </a:cubicBezTo>
                  <a:cubicBezTo>
                    <a:pt x="2717" y="3985"/>
                    <a:pt x="1630" y="7879"/>
                    <a:pt x="272" y="11773"/>
                  </a:cubicBezTo>
                  <a:cubicBezTo>
                    <a:pt x="0" y="12588"/>
                    <a:pt x="272" y="13403"/>
                    <a:pt x="906" y="13946"/>
                  </a:cubicBezTo>
                  <a:cubicBezTo>
                    <a:pt x="1630" y="15486"/>
                    <a:pt x="2717" y="16844"/>
                    <a:pt x="4075" y="17931"/>
                  </a:cubicBezTo>
                  <a:cubicBezTo>
                    <a:pt x="7969" y="21372"/>
                    <a:pt x="11591" y="25085"/>
                    <a:pt x="15123" y="29069"/>
                  </a:cubicBezTo>
                  <a:cubicBezTo>
                    <a:pt x="16572" y="30518"/>
                    <a:pt x="15938" y="32420"/>
                    <a:pt x="16210" y="34231"/>
                  </a:cubicBezTo>
                  <a:cubicBezTo>
                    <a:pt x="17930" y="35771"/>
                    <a:pt x="19923" y="37038"/>
                    <a:pt x="21915" y="38216"/>
                  </a:cubicBezTo>
                  <a:cubicBezTo>
                    <a:pt x="27801" y="41747"/>
                    <a:pt x="33959" y="44736"/>
                    <a:pt x="40298" y="47090"/>
                  </a:cubicBezTo>
                  <a:cubicBezTo>
                    <a:pt x="41158" y="47453"/>
                    <a:pt x="42087" y="47747"/>
                    <a:pt x="43004" y="47747"/>
                  </a:cubicBezTo>
                  <a:cubicBezTo>
                    <a:pt x="43920" y="47747"/>
                    <a:pt x="44826" y="47453"/>
                    <a:pt x="45641" y="46638"/>
                  </a:cubicBezTo>
                  <a:cubicBezTo>
                    <a:pt x="46275" y="41657"/>
                    <a:pt x="46275" y="36676"/>
                    <a:pt x="45822" y="31696"/>
                  </a:cubicBezTo>
                  <a:cubicBezTo>
                    <a:pt x="43468" y="29703"/>
                    <a:pt x="40298" y="29341"/>
                    <a:pt x="37853" y="27620"/>
                  </a:cubicBezTo>
                  <a:cubicBezTo>
                    <a:pt x="36766" y="26805"/>
                    <a:pt x="35589" y="25900"/>
                    <a:pt x="34502" y="24994"/>
                  </a:cubicBezTo>
                  <a:cubicBezTo>
                    <a:pt x="33959" y="24451"/>
                    <a:pt x="33506" y="23908"/>
                    <a:pt x="33144" y="23274"/>
                  </a:cubicBezTo>
                  <a:cubicBezTo>
                    <a:pt x="30699" y="20919"/>
                    <a:pt x="27982" y="19018"/>
                    <a:pt x="25084" y="17387"/>
                  </a:cubicBezTo>
                  <a:cubicBezTo>
                    <a:pt x="22639" y="16029"/>
                    <a:pt x="20375" y="14399"/>
                    <a:pt x="18293" y="12588"/>
                  </a:cubicBezTo>
                  <a:cubicBezTo>
                    <a:pt x="17659" y="12045"/>
                    <a:pt x="17025" y="11592"/>
                    <a:pt x="16391" y="11048"/>
                  </a:cubicBezTo>
                  <a:lnTo>
                    <a:pt x="15938" y="10505"/>
                  </a:lnTo>
                  <a:cubicBezTo>
                    <a:pt x="15848" y="10324"/>
                    <a:pt x="15667" y="10233"/>
                    <a:pt x="15485" y="10052"/>
                  </a:cubicBezTo>
                  <a:cubicBezTo>
                    <a:pt x="15395" y="9871"/>
                    <a:pt x="15214" y="9781"/>
                    <a:pt x="15033" y="9690"/>
                  </a:cubicBezTo>
                  <a:cubicBezTo>
                    <a:pt x="14851" y="9418"/>
                    <a:pt x="14580" y="9237"/>
                    <a:pt x="14399" y="9056"/>
                  </a:cubicBezTo>
                  <a:cubicBezTo>
                    <a:pt x="14308" y="8875"/>
                    <a:pt x="14127" y="8694"/>
                    <a:pt x="14036" y="8603"/>
                  </a:cubicBezTo>
                  <a:cubicBezTo>
                    <a:pt x="13855" y="8422"/>
                    <a:pt x="13765" y="8332"/>
                    <a:pt x="13584" y="8151"/>
                  </a:cubicBezTo>
                  <a:lnTo>
                    <a:pt x="13131" y="7788"/>
                  </a:lnTo>
                  <a:cubicBezTo>
                    <a:pt x="12769" y="7607"/>
                    <a:pt x="12497" y="7245"/>
                    <a:pt x="12316" y="6973"/>
                  </a:cubicBezTo>
                  <a:cubicBezTo>
                    <a:pt x="12135" y="6792"/>
                    <a:pt x="12044" y="6611"/>
                    <a:pt x="11863" y="6521"/>
                  </a:cubicBezTo>
                  <a:lnTo>
                    <a:pt x="11591" y="6339"/>
                  </a:lnTo>
                  <a:cubicBezTo>
                    <a:pt x="11410" y="6068"/>
                    <a:pt x="11139" y="5887"/>
                    <a:pt x="10958" y="5615"/>
                  </a:cubicBezTo>
                  <a:cubicBezTo>
                    <a:pt x="10776" y="5343"/>
                    <a:pt x="10505" y="4981"/>
                    <a:pt x="10233" y="4709"/>
                  </a:cubicBezTo>
                  <a:lnTo>
                    <a:pt x="9871" y="4257"/>
                  </a:lnTo>
                  <a:cubicBezTo>
                    <a:pt x="9690" y="4076"/>
                    <a:pt x="9509" y="3804"/>
                    <a:pt x="9418" y="3532"/>
                  </a:cubicBezTo>
                  <a:cubicBezTo>
                    <a:pt x="9328" y="3351"/>
                    <a:pt x="9146" y="3170"/>
                    <a:pt x="9056" y="3079"/>
                  </a:cubicBezTo>
                  <a:cubicBezTo>
                    <a:pt x="8875" y="2898"/>
                    <a:pt x="8784" y="2808"/>
                    <a:pt x="8603" y="2717"/>
                  </a:cubicBezTo>
                  <a:lnTo>
                    <a:pt x="8060" y="2355"/>
                  </a:lnTo>
                  <a:cubicBezTo>
                    <a:pt x="7788" y="2174"/>
                    <a:pt x="7607" y="1993"/>
                    <a:pt x="7335" y="1812"/>
                  </a:cubicBezTo>
                  <a:lnTo>
                    <a:pt x="7154" y="1540"/>
                  </a:lnTo>
                  <a:lnTo>
                    <a:pt x="6701" y="1087"/>
                  </a:lnTo>
                  <a:lnTo>
                    <a:pt x="6520" y="815"/>
                  </a:lnTo>
                  <a:cubicBezTo>
                    <a:pt x="6339" y="634"/>
                    <a:pt x="6249" y="453"/>
                    <a:pt x="6067" y="272"/>
                  </a:cubicBezTo>
                  <a:cubicBezTo>
                    <a:pt x="5886" y="182"/>
                    <a:pt x="5705" y="91"/>
                    <a:pt x="543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4" name="Google Shape;4934;p5"/>
            <p:cNvSpPr/>
            <p:nvPr/>
          </p:nvSpPr>
          <p:spPr>
            <a:xfrm>
              <a:off x="2475375" y="4130500"/>
              <a:ext cx="1344825" cy="643200"/>
            </a:xfrm>
            <a:custGeom>
              <a:avLst/>
              <a:gdLst/>
              <a:ahLst/>
              <a:cxnLst/>
              <a:rect l="l" t="t" r="r" b="b"/>
              <a:pathLst>
                <a:path w="53793" h="25728" extrusionOk="0">
                  <a:moveTo>
                    <a:pt x="50692" y="0"/>
                  </a:moveTo>
                  <a:cubicBezTo>
                    <a:pt x="48864" y="0"/>
                    <a:pt x="47072" y="704"/>
                    <a:pt x="45280" y="969"/>
                  </a:cubicBezTo>
                  <a:cubicBezTo>
                    <a:pt x="39575" y="2871"/>
                    <a:pt x="33326" y="3324"/>
                    <a:pt x="27711" y="5588"/>
                  </a:cubicBezTo>
                  <a:cubicBezTo>
                    <a:pt x="21846" y="8554"/>
                    <a:pt x="15788" y="10368"/>
                    <a:pt x="9433" y="10368"/>
                  </a:cubicBezTo>
                  <a:cubicBezTo>
                    <a:pt x="7057" y="10368"/>
                    <a:pt x="4639" y="10115"/>
                    <a:pt x="2174" y="9572"/>
                  </a:cubicBezTo>
                  <a:cubicBezTo>
                    <a:pt x="1924" y="9465"/>
                    <a:pt x="1646" y="9414"/>
                    <a:pt x="1367" y="9414"/>
                  </a:cubicBezTo>
                  <a:cubicBezTo>
                    <a:pt x="940" y="9414"/>
                    <a:pt x="511" y="9534"/>
                    <a:pt x="182" y="9754"/>
                  </a:cubicBezTo>
                  <a:cubicBezTo>
                    <a:pt x="1" y="11202"/>
                    <a:pt x="1450" y="11927"/>
                    <a:pt x="1903" y="13014"/>
                  </a:cubicBezTo>
                  <a:cubicBezTo>
                    <a:pt x="3714" y="17541"/>
                    <a:pt x="6612" y="21526"/>
                    <a:pt x="10506" y="24424"/>
                  </a:cubicBezTo>
                  <a:cubicBezTo>
                    <a:pt x="11140" y="25058"/>
                    <a:pt x="11864" y="25420"/>
                    <a:pt x="12770" y="25601"/>
                  </a:cubicBezTo>
                  <a:cubicBezTo>
                    <a:pt x="13136" y="25682"/>
                    <a:pt x="13521" y="25727"/>
                    <a:pt x="13907" y="25727"/>
                  </a:cubicBezTo>
                  <a:cubicBezTo>
                    <a:pt x="14380" y="25727"/>
                    <a:pt x="14856" y="25660"/>
                    <a:pt x="15305" y="25511"/>
                  </a:cubicBezTo>
                  <a:cubicBezTo>
                    <a:pt x="18112" y="25058"/>
                    <a:pt x="20739" y="23971"/>
                    <a:pt x="23455" y="23609"/>
                  </a:cubicBezTo>
                  <a:cubicBezTo>
                    <a:pt x="26896" y="22794"/>
                    <a:pt x="30157" y="21707"/>
                    <a:pt x="33326" y="20168"/>
                  </a:cubicBezTo>
                  <a:cubicBezTo>
                    <a:pt x="37854" y="17904"/>
                    <a:pt x="42382" y="15821"/>
                    <a:pt x="46185" y="12470"/>
                  </a:cubicBezTo>
                  <a:cubicBezTo>
                    <a:pt x="46638" y="12108"/>
                    <a:pt x="47091" y="11746"/>
                    <a:pt x="47544" y="11293"/>
                  </a:cubicBezTo>
                  <a:lnTo>
                    <a:pt x="47815" y="11112"/>
                  </a:lnTo>
                  <a:cubicBezTo>
                    <a:pt x="48087" y="11021"/>
                    <a:pt x="48268" y="10840"/>
                    <a:pt x="48449" y="10750"/>
                  </a:cubicBezTo>
                  <a:cubicBezTo>
                    <a:pt x="49717" y="9935"/>
                    <a:pt x="50985" y="9029"/>
                    <a:pt x="52162" y="8033"/>
                  </a:cubicBezTo>
                  <a:cubicBezTo>
                    <a:pt x="53792" y="6856"/>
                    <a:pt x="53792" y="5135"/>
                    <a:pt x="53701" y="3505"/>
                  </a:cubicBezTo>
                  <a:cubicBezTo>
                    <a:pt x="53430" y="2418"/>
                    <a:pt x="53701" y="1151"/>
                    <a:pt x="52705" y="336"/>
                  </a:cubicBezTo>
                  <a:cubicBezTo>
                    <a:pt x="52028" y="94"/>
                    <a:pt x="51358" y="0"/>
                    <a:pt x="5069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5" name="Google Shape;4935;p5"/>
            <p:cNvSpPr/>
            <p:nvPr/>
          </p:nvSpPr>
          <p:spPr>
            <a:xfrm>
              <a:off x="3856375" y="2581200"/>
              <a:ext cx="1098050" cy="1054025"/>
            </a:xfrm>
            <a:custGeom>
              <a:avLst/>
              <a:gdLst/>
              <a:ahLst/>
              <a:cxnLst/>
              <a:rect l="l" t="t" r="r" b="b"/>
              <a:pathLst>
                <a:path w="43922" h="42161" extrusionOk="0">
                  <a:moveTo>
                    <a:pt x="37084" y="0"/>
                  </a:moveTo>
                  <a:cubicBezTo>
                    <a:pt x="36945" y="0"/>
                    <a:pt x="36805" y="30"/>
                    <a:pt x="36677" y="95"/>
                  </a:cubicBezTo>
                  <a:lnTo>
                    <a:pt x="36133" y="638"/>
                  </a:lnTo>
                  <a:cubicBezTo>
                    <a:pt x="34503" y="2811"/>
                    <a:pt x="32149" y="4260"/>
                    <a:pt x="30519" y="6343"/>
                  </a:cubicBezTo>
                  <a:cubicBezTo>
                    <a:pt x="29348" y="7953"/>
                    <a:pt x="27587" y="8853"/>
                    <a:pt x="25711" y="8853"/>
                  </a:cubicBezTo>
                  <a:cubicBezTo>
                    <a:pt x="25266" y="8853"/>
                    <a:pt x="24813" y="8802"/>
                    <a:pt x="24361" y="8698"/>
                  </a:cubicBezTo>
                  <a:cubicBezTo>
                    <a:pt x="22369" y="9965"/>
                    <a:pt x="20557" y="11324"/>
                    <a:pt x="18837" y="12863"/>
                  </a:cubicBezTo>
                  <a:cubicBezTo>
                    <a:pt x="18656" y="12954"/>
                    <a:pt x="18475" y="13135"/>
                    <a:pt x="18294" y="13316"/>
                  </a:cubicBezTo>
                  <a:cubicBezTo>
                    <a:pt x="17931" y="13497"/>
                    <a:pt x="17569" y="13678"/>
                    <a:pt x="17116" y="13950"/>
                  </a:cubicBezTo>
                  <a:cubicBezTo>
                    <a:pt x="16935" y="14040"/>
                    <a:pt x="16754" y="14131"/>
                    <a:pt x="16573" y="14312"/>
                  </a:cubicBezTo>
                  <a:cubicBezTo>
                    <a:pt x="16120" y="14765"/>
                    <a:pt x="15577" y="15218"/>
                    <a:pt x="14943" y="15580"/>
                  </a:cubicBezTo>
                  <a:cubicBezTo>
                    <a:pt x="13403" y="16667"/>
                    <a:pt x="12045" y="18115"/>
                    <a:pt x="10958" y="19746"/>
                  </a:cubicBezTo>
                  <a:cubicBezTo>
                    <a:pt x="10777" y="20651"/>
                    <a:pt x="9872" y="20651"/>
                    <a:pt x="9238" y="21013"/>
                  </a:cubicBezTo>
                  <a:cubicBezTo>
                    <a:pt x="7698" y="22009"/>
                    <a:pt x="6431" y="23368"/>
                    <a:pt x="4710" y="24092"/>
                  </a:cubicBezTo>
                  <a:cubicBezTo>
                    <a:pt x="4529" y="24183"/>
                    <a:pt x="4257" y="24364"/>
                    <a:pt x="4076" y="24545"/>
                  </a:cubicBezTo>
                  <a:cubicBezTo>
                    <a:pt x="2989" y="25813"/>
                    <a:pt x="907" y="25994"/>
                    <a:pt x="363" y="27896"/>
                  </a:cubicBezTo>
                  <a:cubicBezTo>
                    <a:pt x="544" y="30431"/>
                    <a:pt x="1" y="32876"/>
                    <a:pt x="91" y="35412"/>
                  </a:cubicBezTo>
                  <a:cubicBezTo>
                    <a:pt x="182" y="36861"/>
                    <a:pt x="91" y="38400"/>
                    <a:pt x="182" y="39940"/>
                  </a:cubicBezTo>
                  <a:cubicBezTo>
                    <a:pt x="303" y="41456"/>
                    <a:pt x="628" y="42160"/>
                    <a:pt x="1455" y="42160"/>
                  </a:cubicBezTo>
                  <a:cubicBezTo>
                    <a:pt x="1863" y="42160"/>
                    <a:pt x="2392" y="41989"/>
                    <a:pt x="3080" y="41660"/>
                  </a:cubicBezTo>
                  <a:cubicBezTo>
                    <a:pt x="6702" y="39849"/>
                    <a:pt x="10324" y="38038"/>
                    <a:pt x="13766" y="35955"/>
                  </a:cubicBezTo>
                  <a:cubicBezTo>
                    <a:pt x="19742" y="32242"/>
                    <a:pt x="24904" y="27533"/>
                    <a:pt x="31062" y="24002"/>
                  </a:cubicBezTo>
                  <a:cubicBezTo>
                    <a:pt x="34503" y="22372"/>
                    <a:pt x="36767" y="19474"/>
                    <a:pt x="39122" y="16576"/>
                  </a:cubicBezTo>
                  <a:cubicBezTo>
                    <a:pt x="40390" y="14493"/>
                    <a:pt x="42472" y="13225"/>
                    <a:pt x="43921" y="11414"/>
                  </a:cubicBezTo>
                  <a:cubicBezTo>
                    <a:pt x="43468" y="9784"/>
                    <a:pt x="43287" y="7882"/>
                    <a:pt x="41023" y="7882"/>
                  </a:cubicBezTo>
                  <a:cubicBezTo>
                    <a:pt x="42835" y="6977"/>
                    <a:pt x="43197" y="6434"/>
                    <a:pt x="42744" y="5437"/>
                  </a:cubicBezTo>
                  <a:cubicBezTo>
                    <a:pt x="42189" y="4513"/>
                    <a:pt x="41215" y="4008"/>
                    <a:pt x="40221" y="4008"/>
                  </a:cubicBezTo>
                  <a:cubicBezTo>
                    <a:pt x="39755" y="4008"/>
                    <a:pt x="39284" y="4119"/>
                    <a:pt x="38850" y="4351"/>
                  </a:cubicBezTo>
                  <a:cubicBezTo>
                    <a:pt x="38307" y="3264"/>
                    <a:pt x="38578" y="2087"/>
                    <a:pt x="38216" y="910"/>
                  </a:cubicBezTo>
                  <a:cubicBezTo>
                    <a:pt x="38126" y="728"/>
                    <a:pt x="37944" y="457"/>
                    <a:pt x="37763" y="276"/>
                  </a:cubicBezTo>
                  <a:cubicBezTo>
                    <a:pt x="37588" y="100"/>
                    <a:pt x="37337" y="0"/>
                    <a:pt x="3708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6" name="Google Shape;4936;p5"/>
            <p:cNvSpPr/>
            <p:nvPr/>
          </p:nvSpPr>
          <p:spPr>
            <a:xfrm>
              <a:off x="4109950" y="1874950"/>
              <a:ext cx="627125" cy="923775"/>
            </a:xfrm>
            <a:custGeom>
              <a:avLst/>
              <a:gdLst/>
              <a:ahLst/>
              <a:cxnLst/>
              <a:rect l="l" t="t" r="r" b="b"/>
              <a:pathLst>
                <a:path w="25085" h="36951" extrusionOk="0">
                  <a:moveTo>
                    <a:pt x="7064" y="32510"/>
                  </a:moveTo>
                  <a:cubicBezTo>
                    <a:pt x="7974" y="33007"/>
                    <a:pt x="7750" y="33957"/>
                    <a:pt x="7843" y="34739"/>
                  </a:cubicBezTo>
                  <a:lnTo>
                    <a:pt x="7843" y="34739"/>
                  </a:lnTo>
                  <a:cubicBezTo>
                    <a:pt x="7689" y="34184"/>
                    <a:pt x="7343" y="33652"/>
                    <a:pt x="6973" y="33144"/>
                  </a:cubicBezTo>
                  <a:cubicBezTo>
                    <a:pt x="6883" y="32963"/>
                    <a:pt x="6611" y="32782"/>
                    <a:pt x="7064" y="32510"/>
                  </a:cubicBezTo>
                  <a:close/>
                  <a:moveTo>
                    <a:pt x="21644" y="0"/>
                  </a:moveTo>
                  <a:cubicBezTo>
                    <a:pt x="20014" y="91"/>
                    <a:pt x="19470" y="1358"/>
                    <a:pt x="18746" y="2445"/>
                  </a:cubicBezTo>
                  <a:cubicBezTo>
                    <a:pt x="18655" y="2717"/>
                    <a:pt x="18565" y="2807"/>
                    <a:pt x="18474" y="3170"/>
                  </a:cubicBezTo>
                  <a:cubicBezTo>
                    <a:pt x="18293" y="3441"/>
                    <a:pt x="18112" y="3713"/>
                    <a:pt x="17931" y="4075"/>
                  </a:cubicBezTo>
                  <a:cubicBezTo>
                    <a:pt x="17478" y="4890"/>
                    <a:pt x="16753" y="5615"/>
                    <a:pt x="17206" y="6701"/>
                  </a:cubicBezTo>
                  <a:cubicBezTo>
                    <a:pt x="17116" y="6882"/>
                    <a:pt x="18202" y="6973"/>
                    <a:pt x="17297" y="7154"/>
                  </a:cubicBezTo>
                  <a:cubicBezTo>
                    <a:pt x="16844" y="7245"/>
                    <a:pt x="16391" y="7426"/>
                    <a:pt x="16029" y="7607"/>
                  </a:cubicBezTo>
                  <a:cubicBezTo>
                    <a:pt x="14399" y="10414"/>
                    <a:pt x="12497" y="13131"/>
                    <a:pt x="10505" y="15667"/>
                  </a:cubicBezTo>
                  <a:cubicBezTo>
                    <a:pt x="8332" y="18655"/>
                    <a:pt x="5887" y="21372"/>
                    <a:pt x="3804" y="24451"/>
                  </a:cubicBezTo>
                  <a:cubicBezTo>
                    <a:pt x="3713" y="24632"/>
                    <a:pt x="3532" y="24813"/>
                    <a:pt x="3442" y="25084"/>
                  </a:cubicBezTo>
                  <a:cubicBezTo>
                    <a:pt x="3170" y="25447"/>
                    <a:pt x="2898" y="25718"/>
                    <a:pt x="2536" y="25990"/>
                  </a:cubicBezTo>
                  <a:cubicBezTo>
                    <a:pt x="2445" y="26171"/>
                    <a:pt x="2264" y="26352"/>
                    <a:pt x="2174" y="26533"/>
                  </a:cubicBezTo>
                  <a:cubicBezTo>
                    <a:pt x="1812" y="26986"/>
                    <a:pt x="1359" y="27439"/>
                    <a:pt x="996" y="27801"/>
                  </a:cubicBezTo>
                  <a:cubicBezTo>
                    <a:pt x="272" y="28435"/>
                    <a:pt x="0" y="29341"/>
                    <a:pt x="181" y="30246"/>
                  </a:cubicBezTo>
                  <a:cubicBezTo>
                    <a:pt x="1630" y="31152"/>
                    <a:pt x="2536" y="32691"/>
                    <a:pt x="2536" y="34412"/>
                  </a:cubicBezTo>
                  <a:cubicBezTo>
                    <a:pt x="2717" y="35951"/>
                    <a:pt x="3713" y="36495"/>
                    <a:pt x="5072" y="36676"/>
                  </a:cubicBezTo>
                  <a:cubicBezTo>
                    <a:pt x="5560" y="36774"/>
                    <a:pt x="6101" y="36950"/>
                    <a:pt x="6581" y="36950"/>
                  </a:cubicBezTo>
                  <a:cubicBezTo>
                    <a:pt x="6991" y="36950"/>
                    <a:pt x="7357" y="36821"/>
                    <a:pt x="7607" y="36404"/>
                  </a:cubicBezTo>
                  <a:cubicBezTo>
                    <a:pt x="7893" y="35940"/>
                    <a:pt x="7967" y="35489"/>
                    <a:pt x="7908" y="35053"/>
                  </a:cubicBezTo>
                  <a:lnTo>
                    <a:pt x="7908" y="35053"/>
                  </a:lnTo>
                  <a:cubicBezTo>
                    <a:pt x="8127" y="35717"/>
                    <a:pt x="8611" y="35936"/>
                    <a:pt x="9200" y="35936"/>
                  </a:cubicBezTo>
                  <a:cubicBezTo>
                    <a:pt x="9412" y="35936"/>
                    <a:pt x="9639" y="35907"/>
                    <a:pt x="9871" y="35861"/>
                  </a:cubicBezTo>
                  <a:cubicBezTo>
                    <a:pt x="10777" y="35680"/>
                    <a:pt x="10958" y="35317"/>
                    <a:pt x="10505" y="34321"/>
                  </a:cubicBezTo>
                  <a:cubicBezTo>
                    <a:pt x="10052" y="33054"/>
                    <a:pt x="10143" y="31605"/>
                    <a:pt x="10958" y="30518"/>
                  </a:cubicBezTo>
                  <a:cubicBezTo>
                    <a:pt x="11411" y="29884"/>
                    <a:pt x="11773" y="29160"/>
                    <a:pt x="11954" y="28345"/>
                  </a:cubicBezTo>
                  <a:cubicBezTo>
                    <a:pt x="12769" y="26262"/>
                    <a:pt x="14037" y="24451"/>
                    <a:pt x="15667" y="22911"/>
                  </a:cubicBezTo>
                  <a:cubicBezTo>
                    <a:pt x="19017" y="20013"/>
                    <a:pt x="21825" y="16572"/>
                    <a:pt x="23907" y="12678"/>
                  </a:cubicBezTo>
                  <a:cubicBezTo>
                    <a:pt x="24089" y="12406"/>
                    <a:pt x="24179" y="12225"/>
                    <a:pt x="24179" y="11954"/>
                  </a:cubicBezTo>
                  <a:cubicBezTo>
                    <a:pt x="23455" y="9690"/>
                    <a:pt x="21825" y="7245"/>
                    <a:pt x="24994" y="5434"/>
                  </a:cubicBezTo>
                  <a:cubicBezTo>
                    <a:pt x="25085" y="5434"/>
                    <a:pt x="24994" y="5162"/>
                    <a:pt x="24904" y="4981"/>
                  </a:cubicBezTo>
                  <a:cubicBezTo>
                    <a:pt x="24723" y="4800"/>
                    <a:pt x="24541" y="4618"/>
                    <a:pt x="24270" y="4528"/>
                  </a:cubicBezTo>
                  <a:cubicBezTo>
                    <a:pt x="23998" y="4437"/>
                    <a:pt x="23636" y="4347"/>
                    <a:pt x="23274" y="4256"/>
                  </a:cubicBezTo>
                  <a:cubicBezTo>
                    <a:pt x="23092" y="4256"/>
                    <a:pt x="22911" y="4297"/>
                    <a:pt x="22730" y="4297"/>
                  </a:cubicBezTo>
                  <a:cubicBezTo>
                    <a:pt x="22640" y="4297"/>
                    <a:pt x="22549" y="4286"/>
                    <a:pt x="22459" y="4256"/>
                  </a:cubicBezTo>
                  <a:cubicBezTo>
                    <a:pt x="22187" y="4166"/>
                    <a:pt x="22187" y="3894"/>
                    <a:pt x="22187" y="3713"/>
                  </a:cubicBezTo>
                  <a:cubicBezTo>
                    <a:pt x="22187" y="3441"/>
                    <a:pt x="22187" y="3260"/>
                    <a:pt x="22277" y="3079"/>
                  </a:cubicBezTo>
                  <a:cubicBezTo>
                    <a:pt x="22277" y="2445"/>
                    <a:pt x="22459" y="1811"/>
                    <a:pt x="22459" y="1087"/>
                  </a:cubicBezTo>
                  <a:cubicBezTo>
                    <a:pt x="22459" y="543"/>
                    <a:pt x="22096" y="181"/>
                    <a:pt x="21644" y="0"/>
                  </a:cubicBezTo>
                  <a:close/>
                </a:path>
              </a:pathLst>
            </a:custGeom>
            <a:solidFill>
              <a:srgbClr val="F7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7" name="Google Shape;4937;p5"/>
            <p:cNvSpPr/>
            <p:nvPr/>
          </p:nvSpPr>
          <p:spPr>
            <a:xfrm>
              <a:off x="2860250" y="4415075"/>
              <a:ext cx="914650" cy="543375"/>
            </a:xfrm>
            <a:custGeom>
              <a:avLst/>
              <a:gdLst/>
              <a:ahLst/>
              <a:cxnLst/>
              <a:rect l="l" t="t" r="r" b="b"/>
              <a:pathLst>
                <a:path w="36586" h="21735" extrusionOk="0">
                  <a:moveTo>
                    <a:pt x="35228" y="1"/>
                  </a:moveTo>
                  <a:lnTo>
                    <a:pt x="35228" y="1"/>
                  </a:lnTo>
                  <a:cubicBezTo>
                    <a:pt x="31605" y="725"/>
                    <a:pt x="29251" y="3261"/>
                    <a:pt x="26806" y="5796"/>
                  </a:cubicBezTo>
                  <a:cubicBezTo>
                    <a:pt x="26534" y="7517"/>
                    <a:pt x="24180" y="7607"/>
                    <a:pt x="23908" y="9328"/>
                  </a:cubicBezTo>
                  <a:cubicBezTo>
                    <a:pt x="23908" y="8513"/>
                    <a:pt x="23455" y="8332"/>
                    <a:pt x="22821" y="8241"/>
                  </a:cubicBezTo>
                  <a:cubicBezTo>
                    <a:pt x="22368" y="8241"/>
                    <a:pt x="22006" y="8241"/>
                    <a:pt x="21644" y="8422"/>
                  </a:cubicBezTo>
                  <a:cubicBezTo>
                    <a:pt x="20557" y="9056"/>
                    <a:pt x="19380" y="9600"/>
                    <a:pt x="18203" y="10052"/>
                  </a:cubicBezTo>
                  <a:cubicBezTo>
                    <a:pt x="15486" y="11501"/>
                    <a:pt x="12588" y="12135"/>
                    <a:pt x="9509" y="13131"/>
                  </a:cubicBezTo>
                  <a:cubicBezTo>
                    <a:pt x="6521" y="14128"/>
                    <a:pt x="3261" y="14399"/>
                    <a:pt x="272" y="15576"/>
                  </a:cubicBezTo>
                  <a:lnTo>
                    <a:pt x="1" y="15848"/>
                  </a:lnTo>
                  <a:cubicBezTo>
                    <a:pt x="3351" y="17659"/>
                    <a:pt x="6521" y="19742"/>
                    <a:pt x="10234" y="20738"/>
                  </a:cubicBezTo>
                  <a:cubicBezTo>
                    <a:pt x="12498" y="21372"/>
                    <a:pt x="14852" y="21734"/>
                    <a:pt x="17207" y="21734"/>
                  </a:cubicBezTo>
                  <a:cubicBezTo>
                    <a:pt x="17478" y="21734"/>
                    <a:pt x="17750" y="21644"/>
                    <a:pt x="18022" y="21553"/>
                  </a:cubicBezTo>
                  <a:cubicBezTo>
                    <a:pt x="18522" y="21178"/>
                    <a:pt x="19108" y="20976"/>
                    <a:pt x="19722" y="20976"/>
                  </a:cubicBezTo>
                  <a:cubicBezTo>
                    <a:pt x="19997" y="20976"/>
                    <a:pt x="20277" y="21016"/>
                    <a:pt x="20557" y="21100"/>
                  </a:cubicBezTo>
                  <a:cubicBezTo>
                    <a:pt x="21011" y="21252"/>
                    <a:pt x="21464" y="21324"/>
                    <a:pt x="21911" y="21324"/>
                  </a:cubicBezTo>
                  <a:cubicBezTo>
                    <a:pt x="22535" y="21324"/>
                    <a:pt x="23146" y="21183"/>
                    <a:pt x="23727" y="20919"/>
                  </a:cubicBezTo>
                  <a:cubicBezTo>
                    <a:pt x="24813" y="20467"/>
                    <a:pt x="25447" y="19380"/>
                    <a:pt x="25357" y="18293"/>
                  </a:cubicBezTo>
                  <a:cubicBezTo>
                    <a:pt x="25258" y="17600"/>
                    <a:pt x="24807" y="17394"/>
                    <a:pt x="24271" y="17394"/>
                  </a:cubicBezTo>
                  <a:cubicBezTo>
                    <a:pt x="23826" y="17394"/>
                    <a:pt x="23322" y="17536"/>
                    <a:pt x="22912" y="17659"/>
                  </a:cubicBezTo>
                  <a:cubicBezTo>
                    <a:pt x="22705" y="17728"/>
                    <a:pt x="22499" y="17901"/>
                    <a:pt x="22293" y="17901"/>
                  </a:cubicBezTo>
                  <a:cubicBezTo>
                    <a:pt x="22227" y="17901"/>
                    <a:pt x="22162" y="17884"/>
                    <a:pt x="22097" y="17840"/>
                  </a:cubicBezTo>
                  <a:cubicBezTo>
                    <a:pt x="23295" y="17481"/>
                    <a:pt x="24374" y="16606"/>
                    <a:pt x="25597" y="16606"/>
                  </a:cubicBezTo>
                  <a:cubicBezTo>
                    <a:pt x="26223" y="16606"/>
                    <a:pt x="26885" y="16835"/>
                    <a:pt x="27621" y="17478"/>
                  </a:cubicBezTo>
                  <a:cubicBezTo>
                    <a:pt x="27758" y="17598"/>
                    <a:pt x="27927" y="17653"/>
                    <a:pt x="28108" y="17653"/>
                  </a:cubicBezTo>
                  <a:cubicBezTo>
                    <a:pt x="28881" y="17653"/>
                    <a:pt x="29855" y="16643"/>
                    <a:pt x="29341" y="15395"/>
                  </a:cubicBezTo>
                  <a:cubicBezTo>
                    <a:pt x="28617" y="13856"/>
                    <a:pt x="29432" y="13403"/>
                    <a:pt x="30609" y="12679"/>
                  </a:cubicBezTo>
                  <a:cubicBezTo>
                    <a:pt x="31877" y="11954"/>
                    <a:pt x="33235" y="12135"/>
                    <a:pt x="34503" y="11682"/>
                  </a:cubicBezTo>
                  <a:cubicBezTo>
                    <a:pt x="35228" y="11501"/>
                    <a:pt x="36586" y="10958"/>
                    <a:pt x="35409" y="10143"/>
                  </a:cubicBezTo>
                  <a:cubicBezTo>
                    <a:pt x="33416" y="8785"/>
                    <a:pt x="34231" y="7336"/>
                    <a:pt x="34684" y="5615"/>
                  </a:cubicBezTo>
                  <a:cubicBezTo>
                    <a:pt x="35137" y="3804"/>
                    <a:pt x="36405" y="1993"/>
                    <a:pt x="35228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8" name="Google Shape;4938;p5"/>
            <p:cNvSpPr/>
            <p:nvPr/>
          </p:nvSpPr>
          <p:spPr>
            <a:xfrm>
              <a:off x="3860925" y="2617925"/>
              <a:ext cx="556950" cy="597700"/>
            </a:xfrm>
            <a:custGeom>
              <a:avLst/>
              <a:gdLst/>
              <a:ahLst/>
              <a:cxnLst/>
              <a:rect l="l" t="t" r="r" b="b"/>
              <a:pathLst>
                <a:path w="22278" h="23908" extrusionOk="0">
                  <a:moveTo>
                    <a:pt x="9625" y="0"/>
                  </a:moveTo>
                  <a:cubicBezTo>
                    <a:pt x="8728" y="0"/>
                    <a:pt x="8145" y="699"/>
                    <a:pt x="7788" y="1342"/>
                  </a:cubicBezTo>
                  <a:cubicBezTo>
                    <a:pt x="6339" y="3878"/>
                    <a:pt x="4166" y="5780"/>
                    <a:pt x="2355" y="8044"/>
                  </a:cubicBezTo>
                  <a:cubicBezTo>
                    <a:pt x="1358" y="9221"/>
                    <a:pt x="543" y="10670"/>
                    <a:pt x="181" y="12209"/>
                  </a:cubicBezTo>
                  <a:cubicBezTo>
                    <a:pt x="0" y="15288"/>
                    <a:pt x="543" y="18277"/>
                    <a:pt x="272" y="21355"/>
                  </a:cubicBezTo>
                  <a:cubicBezTo>
                    <a:pt x="362" y="22170"/>
                    <a:pt x="91" y="23348"/>
                    <a:pt x="996" y="23801"/>
                  </a:cubicBezTo>
                  <a:cubicBezTo>
                    <a:pt x="1182" y="23875"/>
                    <a:pt x="1363" y="23907"/>
                    <a:pt x="1541" y="23907"/>
                  </a:cubicBezTo>
                  <a:cubicBezTo>
                    <a:pt x="2232" y="23907"/>
                    <a:pt x="2865" y="23418"/>
                    <a:pt x="3441" y="22986"/>
                  </a:cubicBezTo>
                  <a:cubicBezTo>
                    <a:pt x="4981" y="21808"/>
                    <a:pt x="6520" y="20540"/>
                    <a:pt x="7969" y="19182"/>
                  </a:cubicBezTo>
                  <a:cubicBezTo>
                    <a:pt x="9599" y="17462"/>
                    <a:pt x="11139" y="15831"/>
                    <a:pt x="12859" y="14201"/>
                  </a:cubicBezTo>
                  <a:cubicBezTo>
                    <a:pt x="13855" y="13477"/>
                    <a:pt x="14851" y="12571"/>
                    <a:pt x="15848" y="11756"/>
                  </a:cubicBezTo>
                  <a:lnTo>
                    <a:pt x="16481" y="11394"/>
                  </a:lnTo>
                  <a:cubicBezTo>
                    <a:pt x="16753" y="11213"/>
                    <a:pt x="17025" y="11032"/>
                    <a:pt x="17387" y="10851"/>
                  </a:cubicBezTo>
                  <a:cubicBezTo>
                    <a:pt x="17568" y="10760"/>
                    <a:pt x="17749" y="10670"/>
                    <a:pt x="18021" y="10489"/>
                  </a:cubicBezTo>
                  <a:cubicBezTo>
                    <a:pt x="19379" y="8949"/>
                    <a:pt x="21643" y="8315"/>
                    <a:pt x="22277" y="6051"/>
                  </a:cubicBezTo>
                  <a:cubicBezTo>
                    <a:pt x="21462" y="4421"/>
                    <a:pt x="20285" y="2791"/>
                    <a:pt x="20828" y="708"/>
                  </a:cubicBezTo>
                  <a:lnTo>
                    <a:pt x="20828" y="708"/>
                  </a:lnTo>
                  <a:cubicBezTo>
                    <a:pt x="20285" y="1523"/>
                    <a:pt x="19470" y="2248"/>
                    <a:pt x="19470" y="3335"/>
                  </a:cubicBezTo>
                  <a:cubicBezTo>
                    <a:pt x="19470" y="4331"/>
                    <a:pt x="19923" y="4874"/>
                    <a:pt x="20557" y="5598"/>
                  </a:cubicBezTo>
                  <a:cubicBezTo>
                    <a:pt x="18293" y="5508"/>
                    <a:pt x="18293" y="5508"/>
                    <a:pt x="18293" y="3878"/>
                  </a:cubicBezTo>
                  <a:cubicBezTo>
                    <a:pt x="18293" y="3606"/>
                    <a:pt x="18474" y="3063"/>
                    <a:pt x="18474" y="3063"/>
                  </a:cubicBezTo>
                  <a:cubicBezTo>
                    <a:pt x="17749" y="2791"/>
                    <a:pt x="17659" y="1795"/>
                    <a:pt x="16844" y="1705"/>
                  </a:cubicBezTo>
                  <a:cubicBezTo>
                    <a:pt x="16766" y="1689"/>
                    <a:pt x="16691" y="1681"/>
                    <a:pt x="16618" y="1681"/>
                  </a:cubicBezTo>
                  <a:cubicBezTo>
                    <a:pt x="16267" y="1681"/>
                    <a:pt x="15967" y="1857"/>
                    <a:pt x="15666" y="2157"/>
                  </a:cubicBezTo>
                  <a:cubicBezTo>
                    <a:pt x="15214" y="2882"/>
                    <a:pt x="15848" y="3425"/>
                    <a:pt x="16210" y="3787"/>
                  </a:cubicBezTo>
                  <a:cubicBezTo>
                    <a:pt x="16572" y="4240"/>
                    <a:pt x="17206" y="4421"/>
                    <a:pt x="17387" y="4965"/>
                  </a:cubicBezTo>
                  <a:cubicBezTo>
                    <a:pt x="17478" y="5508"/>
                    <a:pt x="17659" y="6142"/>
                    <a:pt x="17115" y="6413"/>
                  </a:cubicBezTo>
                  <a:cubicBezTo>
                    <a:pt x="16834" y="6578"/>
                    <a:pt x="16564" y="6639"/>
                    <a:pt x="16300" y="6639"/>
                  </a:cubicBezTo>
                  <a:cubicBezTo>
                    <a:pt x="15547" y="6639"/>
                    <a:pt x="14841" y="6142"/>
                    <a:pt x="14036" y="6142"/>
                  </a:cubicBezTo>
                  <a:cubicBezTo>
                    <a:pt x="13131" y="6142"/>
                    <a:pt x="13131" y="5327"/>
                    <a:pt x="13131" y="4693"/>
                  </a:cubicBezTo>
                  <a:cubicBezTo>
                    <a:pt x="13312" y="2701"/>
                    <a:pt x="12225" y="889"/>
                    <a:pt x="10414" y="165"/>
                  </a:cubicBezTo>
                  <a:cubicBezTo>
                    <a:pt x="10127" y="50"/>
                    <a:pt x="9865" y="0"/>
                    <a:pt x="9625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9" name="Google Shape;4939;p5"/>
            <p:cNvSpPr/>
            <p:nvPr/>
          </p:nvSpPr>
          <p:spPr>
            <a:xfrm>
              <a:off x="3888075" y="4301500"/>
              <a:ext cx="672425" cy="517575"/>
            </a:xfrm>
            <a:custGeom>
              <a:avLst/>
              <a:gdLst/>
              <a:ahLst/>
              <a:cxnLst/>
              <a:rect l="l" t="t" r="r" b="b"/>
              <a:pathLst>
                <a:path w="26897" h="20703" extrusionOk="0">
                  <a:moveTo>
                    <a:pt x="1137" y="0"/>
                  </a:moveTo>
                  <a:cubicBezTo>
                    <a:pt x="359" y="0"/>
                    <a:pt x="112" y="811"/>
                    <a:pt x="1" y="2642"/>
                  </a:cubicBezTo>
                  <a:cubicBezTo>
                    <a:pt x="1" y="3004"/>
                    <a:pt x="1" y="3366"/>
                    <a:pt x="1" y="3729"/>
                  </a:cubicBezTo>
                  <a:cubicBezTo>
                    <a:pt x="1" y="4725"/>
                    <a:pt x="182" y="5721"/>
                    <a:pt x="454" y="6717"/>
                  </a:cubicBezTo>
                  <a:cubicBezTo>
                    <a:pt x="635" y="6898"/>
                    <a:pt x="816" y="7079"/>
                    <a:pt x="997" y="7260"/>
                  </a:cubicBezTo>
                  <a:cubicBezTo>
                    <a:pt x="2446" y="7894"/>
                    <a:pt x="3532" y="9071"/>
                    <a:pt x="3985" y="10520"/>
                  </a:cubicBezTo>
                  <a:cubicBezTo>
                    <a:pt x="4619" y="10973"/>
                    <a:pt x="5253" y="11607"/>
                    <a:pt x="5615" y="12331"/>
                  </a:cubicBezTo>
                  <a:cubicBezTo>
                    <a:pt x="6430" y="14052"/>
                    <a:pt x="7789" y="15410"/>
                    <a:pt x="9509" y="16316"/>
                  </a:cubicBezTo>
                  <a:cubicBezTo>
                    <a:pt x="10505" y="16950"/>
                    <a:pt x="11592" y="17674"/>
                    <a:pt x="12588" y="18308"/>
                  </a:cubicBezTo>
                  <a:cubicBezTo>
                    <a:pt x="15009" y="19855"/>
                    <a:pt x="17780" y="20703"/>
                    <a:pt x="20603" y="20703"/>
                  </a:cubicBezTo>
                  <a:cubicBezTo>
                    <a:pt x="21582" y="20703"/>
                    <a:pt x="22567" y="20601"/>
                    <a:pt x="23546" y="20391"/>
                  </a:cubicBezTo>
                  <a:cubicBezTo>
                    <a:pt x="23908" y="19757"/>
                    <a:pt x="24813" y="20119"/>
                    <a:pt x="25357" y="19486"/>
                  </a:cubicBezTo>
                  <a:cubicBezTo>
                    <a:pt x="26534" y="18399"/>
                    <a:pt x="26353" y="17040"/>
                    <a:pt x="24995" y="16588"/>
                  </a:cubicBezTo>
                  <a:cubicBezTo>
                    <a:pt x="25719" y="16407"/>
                    <a:pt x="26353" y="16044"/>
                    <a:pt x="26806" y="15501"/>
                  </a:cubicBezTo>
                  <a:cubicBezTo>
                    <a:pt x="26896" y="15229"/>
                    <a:pt x="26896" y="15048"/>
                    <a:pt x="26896" y="14777"/>
                  </a:cubicBezTo>
                  <a:cubicBezTo>
                    <a:pt x="26806" y="14595"/>
                    <a:pt x="26625" y="14324"/>
                    <a:pt x="26443" y="14233"/>
                  </a:cubicBezTo>
                  <a:cubicBezTo>
                    <a:pt x="26172" y="14052"/>
                    <a:pt x="25810" y="13871"/>
                    <a:pt x="25538" y="13780"/>
                  </a:cubicBezTo>
                  <a:cubicBezTo>
                    <a:pt x="25176" y="13690"/>
                    <a:pt x="24904" y="13599"/>
                    <a:pt x="24632" y="13509"/>
                  </a:cubicBezTo>
                  <a:lnTo>
                    <a:pt x="23727" y="13237"/>
                  </a:lnTo>
                  <a:cubicBezTo>
                    <a:pt x="23455" y="13147"/>
                    <a:pt x="23183" y="12965"/>
                    <a:pt x="22912" y="12875"/>
                  </a:cubicBezTo>
                  <a:lnTo>
                    <a:pt x="21734" y="12241"/>
                  </a:lnTo>
                  <a:cubicBezTo>
                    <a:pt x="21372" y="12060"/>
                    <a:pt x="20919" y="11879"/>
                    <a:pt x="20557" y="11698"/>
                  </a:cubicBezTo>
                  <a:cubicBezTo>
                    <a:pt x="16844" y="9977"/>
                    <a:pt x="13041" y="8528"/>
                    <a:pt x="9962" y="5811"/>
                  </a:cubicBezTo>
                  <a:cubicBezTo>
                    <a:pt x="9690" y="5540"/>
                    <a:pt x="9419" y="5268"/>
                    <a:pt x="9147" y="4996"/>
                  </a:cubicBezTo>
                  <a:cubicBezTo>
                    <a:pt x="8966" y="4815"/>
                    <a:pt x="8785" y="4634"/>
                    <a:pt x="8604" y="4544"/>
                  </a:cubicBezTo>
                  <a:cubicBezTo>
                    <a:pt x="6883" y="3185"/>
                    <a:pt x="5163" y="2008"/>
                    <a:pt x="3351" y="921"/>
                  </a:cubicBezTo>
                  <a:cubicBezTo>
                    <a:pt x="2334" y="325"/>
                    <a:pt x="1629" y="0"/>
                    <a:pt x="1137" y="0"/>
                  </a:cubicBezTo>
                  <a:close/>
                </a:path>
              </a:pathLst>
            </a:custGeom>
            <a:solidFill>
              <a:srgbClr val="F7F0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0" name="Google Shape;4940;p5"/>
            <p:cNvSpPr/>
            <p:nvPr/>
          </p:nvSpPr>
          <p:spPr>
            <a:xfrm>
              <a:off x="3553025" y="783350"/>
              <a:ext cx="267175" cy="833525"/>
            </a:xfrm>
            <a:custGeom>
              <a:avLst/>
              <a:gdLst/>
              <a:ahLst/>
              <a:cxnLst/>
              <a:rect l="l" t="t" r="r" b="b"/>
              <a:pathLst>
                <a:path w="10687" h="33341" extrusionOk="0">
                  <a:moveTo>
                    <a:pt x="5189" y="1"/>
                  </a:moveTo>
                  <a:cubicBezTo>
                    <a:pt x="4496" y="1"/>
                    <a:pt x="3840" y="287"/>
                    <a:pt x="3260" y="1011"/>
                  </a:cubicBezTo>
                  <a:cubicBezTo>
                    <a:pt x="3079" y="1193"/>
                    <a:pt x="2989" y="1464"/>
                    <a:pt x="2898" y="1736"/>
                  </a:cubicBezTo>
                  <a:cubicBezTo>
                    <a:pt x="2717" y="3275"/>
                    <a:pt x="3079" y="5177"/>
                    <a:pt x="815" y="5720"/>
                  </a:cubicBezTo>
                  <a:cubicBezTo>
                    <a:pt x="181" y="6083"/>
                    <a:pt x="0" y="6898"/>
                    <a:pt x="453" y="7351"/>
                  </a:cubicBezTo>
                  <a:cubicBezTo>
                    <a:pt x="1268" y="10611"/>
                    <a:pt x="2083" y="13780"/>
                    <a:pt x="2717" y="17040"/>
                  </a:cubicBezTo>
                  <a:cubicBezTo>
                    <a:pt x="3170" y="19847"/>
                    <a:pt x="2898" y="19938"/>
                    <a:pt x="91" y="20572"/>
                  </a:cubicBezTo>
                  <a:cubicBezTo>
                    <a:pt x="272" y="23470"/>
                    <a:pt x="1811" y="25824"/>
                    <a:pt x="3170" y="28360"/>
                  </a:cubicBezTo>
                  <a:cubicBezTo>
                    <a:pt x="3532" y="28903"/>
                    <a:pt x="3804" y="29447"/>
                    <a:pt x="4256" y="29899"/>
                  </a:cubicBezTo>
                  <a:cubicBezTo>
                    <a:pt x="5162" y="30262"/>
                    <a:pt x="5796" y="31167"/>
                    <a:pt x="5615" y="32163"/>
                  </a:cubicBezTo>
                  <a:cubicBezTo>
                    <a:pt x="5705" y="32344"/>
                    <a:pt x="5796" y="32616"/>
                    <a:pt x="5977" y="32797"/>
                  </a:cubicBezTo>
                  <a:cubicBezTo>
                    <a:pt x="6430" y="33159"/>
                    <a:pt x="6973" y="33341"/>
                    <a:pt x="7505" y="33341"/>
                  </a:cubicBezTo>
                  <a:cubicBezTo>
                    <a:pt x="8037" y="33341"/>
                    <a:pt x="8558" y="33159"/>
                    <a:pt x="8965" y="32797"/>
                  </a:cubicBezTo>
                  <a:cubicBezTo>
                    <a:pt x="10143" y="31801"/>
                    <a:pt x="8965" y="31258"/>
                    <a:pt x="8513" y="30533"/>
                  </a:cubicBezTo>
                  <a:cubicBezTo>
                    <a:pt x="8241" y="30171"/>
                    <a:pt x="8513" y="29628"/>
                    <a:pt x="8694" y="29265"/>
                  </a:cubicBezTo>
                  <a:cubicBezTo>
                    <a:pt x="9509" y="28179"/>
                    <a:pt x="9509" y="26639"/>
                    <a:pt x="10233" y="25553"/>
                  </a:cubicBezTo>
                  <a:cubicBezTo>
                    <a:pt x="10686" y="24104"/>
                    <a:pt x="10233" y="22655"/>
                    <a:pt x="10686" y="21206"/>
                  </a:cubicBezTo>
                  <a:cubicBezTo>
                    <a:pt x="10505" y="17221"/>
                    <a:pt x="10686" y="13146"/>
                    <a:pt x="10595" y="9162"/>
                  </a:cubicBezTo>
                  <a:cubicBezTo>
                    <a:pt x="10414" y="7803"/>
                    <a:pt x="10414" y="6535"/>
                    <a:pt x="9418" y="5358"/>
                  </a:cubicBezTo>
                  <a:lnTo>
                    <a:pt x="8965" y="4724"/>
                  </a:lnTo>
                  <a:cubicBezTo>
                    <a:pt x="8784" y="4090"/>
                    <a:pt x="8513" y="3457"/>
                    <a:pt x="8332" y="2732"/>
                  </a:cubicBezTo>
                  <a:cubicBezTo>
                    <a:pt x="8060" y="2008"/>
                    <a:pt x="7607" y="1193"/>
                    <a:pt x="7064" y="559"/>
                  </a:cubicBezTo>
                  <a:cubicBezTo>
                    <a:pt x="6430" y="220"/>
                    <a:pt x="5795" y="1"/>
                    <a:pt x="5189" y="1"/>
                  </a:cubicBezTo>
                  <a:close/>
                </a:path>
              </a:pathLst>
            </a:custGeom>
            <a:solidFill>
              <a:srgbClr val="FEF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1" name="Google Shape;4941;p5"/>
            <p:cNvSpPr/>
            <p:nvPr/>
          </p:nvSpPr>
          <p:spPr>
            <a:xfrm>
              <a:off x="3362850" y="1415350"/>
              <a:ext cx="455075" cy="633500"/>
            </a:xfrm>
            <a:custGeom>
              <a:avLst/>
              <a:gdLst/>
              <a:ahLst/>
              <a:cxnLst/>
              <a:rect l="l" t="t" r="r" b="b"/>
              <a:pathLst>
                <a:path w="18203" h="25340" extrusionOk="0">
                  <a:moveTo>
                    <a:pt x="0" y="1"/>
                  </a:moveTo>
                  <a:cubicBezTo>
                    <a:pt x="544" y="1993"/>
                    <a:pt x="1087" y="3804"/>
                    <a:pt x="1630" y="5978"/>
                  </a:cubicBezTo>
                  <a:cubicBezTo>
                    <a:pt x="2174" y="8061"/>
                    <a:pt x="3170" y="10143"/>
                    <a:pt x="2355" y="12407"/>
                  </a:cubicBezTo>
                  <a:cubicBezTo>
                    <a:pt x="3351" y="16301"/>
                    <a:pt x="6339" y="19199"/>
                    <a:pt x="7698" y="23002"/>
                  </a:cubicBezTo>
                  <a:cubicBezTo>
                    <a:pt x="8060" y="23546"/>
                    <a:pt x="8422" y="24089"/>
                    <a:pt x="8966" y="24451"/>
                  </a:cubicBezTo>
                  <a:cubicBezTo>
                    <a:pt x="9470" y="24830"/>
                    <a:pt x="9974" y="25340"/>
                    <a:pt x="10540" y="25340"/>
                  </a:cubicBezTo>
                  <a:cubicBezTo>
                    <a:pt x="10786" y="25340"/>
                    <a:pt x="11045" y="25242"/>
                    <a:pt x="11320" y="24995"/>
                  </a:cubicBezTo>
                  <a:cubicBezTo>
                    <a:pt x="12045" y="24451"/>
                    <a:pt x="11501" y="23818"/>
                    <a:pt x="10867" y="23365"/>
                  </a:cubicBezTo>
                  <a:lnTo>
                    <a:pt x="10867" y="23365"/>
                  </a:lnTo>
                  <a:cubicBezTo>
                    <a:pt x="11501" y="23455"/>
                    <a:pt x="11682" y="23999"/>
                    <a:pt x="12135" y="24361"/>
                  </a:cubicBezTo>
                  <a:cubicBezTo>
                    <a:pt x="12538" y="24764"/>
                    <a:pt x="13074" y="24959"/>
                    <a:pt x="13570" y="24959"/>
                  </a:cubicBezTo>
                  <a:cubicBezTo>
                    <a:pt x="14300" y="24959"/>
                    <a:pt x="14942" y="24536"/>
                    <a:pt x="14942" y="23727"/>
                  </a:cubicBezTo>
                  <a:cubicBezTo>
                    <a:pt x="14942" y="22703"/>
                    <a:pt x="15205" y="22467"/>
                    <a:pt x="15560" y="22467"/>
                  </a:cubicBezTo>
                  <a:cubicBezTo>
                    <a:pt x="15865" y="22467"/>
                    <a:pt x="16238" y="22640"/>
                    <a:pt x="16572" y="22640"/>
                  </a:cubicBezTo>
                  <a:cubicBezTo>
                    <a:pt x="17116" y="22640"/>
                    <a:pt x="17478" y="22459"/>
                    <a:pt x="17750" y="22006"/>
                  </a:cubicBezTo>
                  <a:cubicBezTo>
                    <a:pt x="18202" y="20829"/>
                    <a:pt x="18112" y="19471"/>
                    <a:pt x="17387" y="18384"/>
                  </a:cubicBezTo>
                  <a:cubicBezTo>
                    <a:pt x="16482" y="17116"/>
                    <a:pt x="15667" y="15667"/>
                    <a:pt x="15033" y="14218"/>
                  </a:cubicBezTo>
                  <a:cubicBezTo>
                    <a:pt x="13765" y="11502"/>
                    <a:pt x="13222" y="8423"/>
                    <a:pt x="11230" y="5978"/>
                  </a:cubicBezTo>
                  <a:cubicBezTo>
                    <a:pt x="10958" y="5887"/>
                    <a:pt x="10686" y="5706"/>
                    <a:pt x="10505" y="5706"/>
                  </a:cubicBezTo>
                  <a:cubicBezTo>
                    <a:pt x="10454" y="5708"/>
                    <a:pt x="10403" y="5709"/>
                    <a:pt x="10352" y="5709"/>
                  </a:cubicBezTo>
                  <a:cubicBezTo>
                    <a:pt x="7716" y="5709"/>
                    <a:pt x="5839" y="3439"/>
                    <a:pt x="3351" y="3261"/>
                  </a:cubicBezTo>
                  <a:cubicBezTo>
                    <a:pt x="3079" y="3261"/>
                    <a:pt x="2808" y="2899"/>
                    <a:pt x="2808" y="2808"/>
                  </a:cubicBezTo>
                  <a:cubicBezTo>
                    <a:pt x="3532" y="91"/>
                    <a:pt x="1178" y="635"/>
                    <a:pt x="0" y="1"/>
                  </a:cubicBezTo>
                  <a:close/>
                </a:path>
              </a:pathLst>
            </a:custGeom>
            <a:solidFill>
              <a:srgbClr val="FBF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2" name="Google Shape;4942;p5"/>
            <p:cNvSpPr/>
            <p:nvPr/>
          </p:nvSpPr>
          <p:spPr>
            <a:xfrm>
              <a:off x="4069200" y="1684775"/>
              <a:ext cx="572800" cy="452175"/>
            </a:xfrm>
            <a:custGeom>
              <a:avLst/>
              <a:gdLst/>
              <a:ahLst/>
              <a:cxnLst/>
              <a:rect l="l" t="t" r="r" b="b"/>
              <a:pathLst>
                <a:path w="22912" h="18087" extrusionOk="0">
                  <a:moveTo>
                    <a:pt x="9690" y="0"/>
                  </a:moveTo>
                  <a:lnTo>
                    <a:pt x="9690" y="0"/>
                  </a:lnTo>
                  <a:cubicBezTo>
                    <a:pt x="8694" y="996"/>
                    <a:pt x="7426" y="1630"/>
                    <a:pt x="6068" y="1902"/>
                  </a:cubicBezTo>
                  <a:cubicBezTo>
                    <a:pt x="4981" y="3351"/>
                    <a:pt x="4890" y="5253"/>
                    <a:pt x="3985" y="6792"/>
                  </a:cubicBezTo>
                  <a:cubicBezTo>
                    <a:pt x="3713" y="7064"/>
                    <a:pt x="3532" y="7426"/>
                    <a:pt x="3351" y="7698"/>
                  </a:cubicBezTo>
                  <a:cubicBezTo>
                    <a:pt x="2717" y="8875"/>
                    <a:pt x="2445" y="10233"/>
                    <a:pt x="1630" y="11410"/>
                  </a:cubicBezTo>
                  <a:cubicBezTo>
                    <a:pt x="725" y="12497"/>
                    <a:pt x="181" y="13856"/>
                    <a:pt x="0" y="15304"/>
                  </a:cubicBezTo>
                  <a:cubicBezTo>
                    <a:pt x="76" y="16066"/>
                    <a:pt x="473" y="16636"/>
                    <a:pt x="1136" y="16636"/>
                  </a:cubicBezTo>
                  <a:cubicBezTo>
                    <a:pt x="1261" y="16636"/>
                    <a:pt x="1396" y="16615"/>
                    <a:pt x="1540" y="16572"/>
                  </a:cubicBezTo>
                  <a:cubicBezTo>
                    <a:pt x="3170" y="16119"/>
                    <a:pt x="4890" y="16663"/>
                    <a:pt x="6520" y="15938"/>
                  </a:cubicBezTo>
                  <a:cubicBezTo>
                    <a:pt x="6884" y="15767"/>
                    <a:pt x="7258" y="15687"/>
                    <a:pt x="7620" y="15687"/>
                  </a:cubicBezTo>
                  <a:cubicBezTo>
                    <a:pt x="8792" y="15687"/>
                    <a:pt x="9845" y="16526"/>
                    <a:pt x="10052" y="17840"/>
                  </a:cubicBezTo>
                  <a:cubicBezTo>
                    <a:pt x="10517" y="18006"/>
                    <a:pt x="11006" y="18087"/>
                    <a:pt x="11498" y="18087"/>
                  </a:cubicBezTo>
                  <a:cubicBezTo>
                    <a:pt x="12346" y="18087"/>
                    <a:pt x="13201" y="17846"/>
                    <a:pt x="13946" y="17387"/>
                  </a:cubicBezTo>
                  <a:cubicBezTo>
                    <a:pt x="16120" y="15757"/>
                    <a:pt x="16753" y="13131"/>
                    <a:pt x="18021" y="10958"/>
                  </a:cubicBezTo>
                  <a:cubicBezTo>
                    <a:pt x="18293" y="10505"/>
                    <a:pt x="18474" y="10052"/>
                    <a:pt x="18746" y="9690"/>
                  </a:cubicBezTo>
                  <a:cubicBezTo>
                    <a:pt x="18836" y="9509"/>
                    <a:pt x="19017" y="9328"/>
                    <a:pt x="19198" y="9147"/>
                  </a:cubicBezTo>
                  <a:cubicBezTo>
                    <a:pt x="20013" y="8150"/>
                    <a:pt x="20738" y="7064"/>
                    <a:pt x="21644" y="6068"/>
                  </a:cubicBezTo>
                  <a:cubicBezTo>
                    <a:pt x="22096" y="5434"/>
                    <a:pt x="22911" y="4800"/>
                    <a:pt x="22277" y="3804"/>
                  </a:cubicBezTo>
                  <a:cubicBezTo>
                    <a:pt x="20919" y="3532"/>
                    <a:pt x="20104" y="2355"/>
                    <a:pt x="18927" y="1811"/>
                  </a:cubicBezTo>
                  <a:cubicBezTo>
                    <a:pt x="18021" y="1630"/>
                    <a:pt x="17116" y="1540"/>
                    <a:pt x="16210" y="1449"/>
                  </a:cubicBezTo>
                  <a:cubicBezTo>
                    <a:pt x="16134" y="1442"/>
                    <a:pt x="16058" y="1438"/>
                    <a:pt x="15982" y="1438"/>
                  </a:cubicBezTo>
                  <a:cubicBezTo>
                    <a:pt x="15156" y="1438"/>
                    <a:pt x="14369" y="1887"/>
                    <a:pt x="14037" y="2717"/>
                  </a:cubicBezTo>
                  <a:cubicBezTo>
                    <a:pt x="13403" y="3713"/>
                    <a:pt x="14399" y="4075"/>
                    <a:pt x="14942" y="4619"/>
                  </a:cubicBezTo>
                  <a:cubicBezTo>
                    <a:pt x="15214" y="4890"/>
                    <a:pt x="15395" y="5253"/>
                    <a:pt x="15486" y="5615"/>
                  </a:cubicBezTo>
                  <a:cubicBezTo>
                    <a:pt x="14969" y="5888"/>
                    <a:pt x="14511" y="6001"/>
                    <a:pt x="14096" y="6001"/>
                  </a:cubicBezTo>
                  <a:cubicBezTo>
                    <a:pt x="12036" y="6001"/>
                    <a:pt x="11003" y="3216"/>
                    <a:pt x="8892" y="3216"/>
                  </a:cubicBezTo>
                  <a:cubicBezTo>
                    <a:pt x="8741" y="3216"/>
                    <a:pt x="8585" y="3230"/>
                    <a:pt x="8422" y="3260"/>
                  </a:cubicBezTo>
                  <a:cubicBezTo>
                    <a:pt x="9147" y="2174"/>
                    <a:pt x="10958" y="1540"/>
                    <a:pt x="9690" y="0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3" name="Google Shape;4943;p5"/>
            <p:cNvSpPr/>
            <p:nvPr/>
          </p:nvSpPr>
          <p:spPr>
            <a:xfrm>
              <a:off x="3111550" y="1617775"/>
              <a:ext cx="470925" cy="666900"/>
            </a:xfrm>
            <a:custGeom>
              <a:avLst/>
              <a:gdLst/>
              <a:ahLst/>
              <a:cxnLst/>
              <a:rect l="l" t="t" r="r" b="b"/>
              <a:pathLst>
                <a:path w="18837" h="26676" extrusionOk="0">
                  <a:moveTo>
                    <a:pt x="2666" y="0"/>
                  </a:moveTo>
                  <a:cubicBezTo>
                    <a:pt x="2504" y="0"/>
                    <a:pt x="2313" y="44"/>
                    <a:pt x="2083" y="145"/>
                  </a:cubicBezTo>
                  <a:cubicBezTo>
                    <a:pt x="1087" y="507"/>
                    <a:pt x="182" y="1141"/>
                    <a:pt x="1178" y="2499"/>
                  </a:cubicBezTo>
                  <a:cubicBezTo>
                    <a:pt x="1268" y="2771"/>
                    <a:pt x="453" y="2680"/>
                    <a:pt x="272" y="3133"/>
                  </a:cubicBezTo>
                  <a:cubicBezTo>
                    <a:pt x="91" y="3314"/>
                    <a:pt x="1" y="3586"/>
                    <a:pt x="91" y="3857"/>
                  </a:cubicBezTo>
                  <a:cubicBezTo>
                    <a:pt x="182" y="4220"/>
                    <a:pt x="453" y="4582"/>
                    <a:pt x="816" y="4763"/>
                  </a:cubicBezTo>
                  <a:cubicBezTo>
                    <a:pt x="1178" y="4944"/>
                    <a:pt x="1540" y="5035"/>
                    <a:pt x="1902" y="5035"/>
                  </a:cubicBezTo>
                  <a:cubicBezTo>
                    <a:pt x="3080" y="5035"/>
                    <a:pt x="4891" y="5850"/>
                    <a:pt x="4800" y="6121"/>
                  </a:cubicBezTo>
                  <a:cubicBezTo>
                    <a:pt x="3623" y="8114"/>
                    <a:pt x="5977" y="8838"/>
                    <a:pt x="6068" y="10287"/>
                  </a:cubicBezTo>
                  <a:cubicBezTo>
                    <a:pt x="6158" y="12823"/>
                    <a:pt x="8151" y="12913"/>
                    <a:pt x="9781" y="13457"/>
                  </a:cubicBezTo>
                  <a:cubicBezTo>
                    <a:pt x="8966" y="13547"/>
                    <a:pt x="8332" y="14272"/>
                    <a:pt x="8332" y="15087"/>
                  </a:cubicBezTo>
                  <a:cubicBezTo>
                    <a:pt x="8422" y="16264"/>
                    <a:pt x="9600" y="15630"/>
                    <a:pt x="10143" y="15992"/>
                  </a:cubicBezTo>
                  <a:cubicBezTo>
                    <a:pt x="7245" y="16445"/>
                    <a:pt x="4347" y="16536"/>
                    <a:pt x="1631" y="17622"/>
                  </a:cubicBezTo>
                  <a:cubicBezTo>
                    <a:pt x="1631" y="20973"/>
                    <a:pt x="3895" y="23146"/>
                    <a:pt x="5796" y="25501"/>
                  </a:cubicBezTo>
                  <a:cubicBezTo>
                    <a:pt x="7592" y="26134"/>
                    <a:pt x="9356" y="26676"/>
                    <a:pt x="11126" y="26676"/>
                  </a:cubicBezTo>
                  <a:cubicBezTo>
                    <a:pt x="12391" y="26676"/>
                    <a:pt x="13659" y="26399"/>
                    <a:pt x="14943" y="25682"/>
                  </a:cubicBezTo>
                  <a:cubicBezTo>
                    <a:pt x="14852" y="23599"/>
                    <a:pt x="12769" y="23871"/>
                    <a:pt x="11682" y="22965"/>
                  </a:cubicBezTo>
                  <a:cubicBezTo>
                    <a:pt x="9439" y="22565"/>
                    <a:pt x="8259" y="19826"/>
                    <a:pt x="5948" y="19826"/>
                  </a:cubicBezTo>
                  <a:cubicBezTo>
                    <a:pt x="5647" y="19826"/>
                    <a:pt x="5326" y="19872"/>
                    <a:pt x="4981" y="19977"/>
                  </a:cubicBezTo>
                  <a:cubicBezTo>
                    <a:pt x="5685" y="19532"/>
                    <a:pt x="6344" y="19269"/>
                    <a:pt x="6951" y="19269"/>
                  </a:cubicBezTo>
                  <a:cubicBezTo>
                    <a:pt x="7827" y="19269"/>
                    <a:pt x="8595" y="19817"/>
                    <a:pt x="9237" y="21154"/>
                  </a:cubicBezTo>
                  <a:cubicBezTo>
                    <a:pt x="9871" y="22060"/>
                    <a:pt x="10777" y="22693"/>
                    <a:pt x="11773" y="22965"/>
                  </a:cubicBezTo>
                  <a:cubicBezTo>
                    <a:pt x="12018" y="22864"/>
                    <a:pt x="12240" y="22821"/>
                    <a:pt x="12445" y="22821"/>
                  </a:cubicBezTo>
                  <a:cubicBezTo>
                    <a:pt x="13524" y="22821"/>
                    <a:pt x="14105" y="24033"/>
                    <a:pt x="14943" y="24414"/>
                  </a:cubicBezTo>
                  <a:cubicBezTo>
                    <a:pt x="15078" y="24437"/>
                    <a:pt x="15214" y="24448"/>
                    <a:pt x="15349" y="24448"/>
                  </a:cubicBezTo>
                  <a:cubicBezTo>
                    <a:pt x="15752" y="24448"/>
                    <a:pt x="16142" y="24346"/>
                    <a:pt x="16482" y="24142"/>
                  </a:cubicBezTo>
                  <a:cubicBezTo>
                    <a:pt x="17116" y="23056"/>
                    <a:pt x="15848" y="22422"/>
                    <a:pt x="15758" y="21426"/>
                  </a:cubicBezTo>
                  <a:cubicBezTo>
                    <a:pt x="16754" y="20882"/>
                    <a:pt x="18112" y="21154"/>
                    <a:pt x="18836" y="19977"/>
                  </a:cubicBezTo>
                  <a:cubicBezTo>
                    <a:pt x="18836" y="19796"/>
                    <a:pt x="18746" y="19524"/>
                    <a:pt x="18565" y="19343"/>
                  </a:cubicBezTo>
                  <a:cubicBezTo>
                    <a:pt x="18266" y="19193"/>
                    <a:pt x="17967" y="19126"/>
                    <a:pt x="17667" y="19126"/>
                  </a:cubicBezTo>
                  <a:cubicBezTo>
                    <a:pt x="17423" y="19126"/>
                    <a:pt x="17179" y="19171"/>
                    <a:pt x="16935" y="19252"/>
                  </a:cubicBezTo>
                  <a:cubicBezTo>
                    <a:pt x="16754" y="19343"/>
                    <a:pt x="16754" y="19524"/>
                    <a:pt x="16663" y="19614"/>
                  </a:cubicBezTo>
                  <a:cubicBezTo>
                    <a:pt x="16573" y="19433"/>
                    <a:pt x="16663" y="19343"/>
                    <a:pt x="16844" y="19252"/>
                  </a:cubicBezTo>
                  <a:cubicBezTo>
                    <a:pt x="17206" y="18709"/>
                    <a:pt x="18112" y="18618"/>
                    <a:pt x="18384" y="17894"/>
                  </a:cubicBezTo>
                  <a:cubicBezTo>
                    <a:pt x="18293" y="16988"/>
                    <a:pt x="18021" y="16083"/>
                    <a:pt x="17569" y="15358"/>
                  </a:cubicBezTo>
                  <a:cubicBezTo>
                    <a:pt x="15033" y="12098"/>
                    <a:pt x="13765" y="8023"/>
                    <a:pt x="10958" y="4944"/>
                  </a:cubicBezTo>
                  <a:cubicBezTo>
                    <a:pt x="9237" y="4401"/>
                    <a:pt x="7517" y="4039"/>
                    <a:pt x="5706" y="3857"/>
                  </a:cubicBezTo>
                  <a:cubicBezTo>
                    <a:pt x="5343" y="3586"/>
                    <a:pt x="4981" y="3224"/>
                    <a:pt x="4619" y="2861"/>
                  </a:cubicBezTo>
                  <a:cubicBezTo>
                    <a:pt x="4166" y="2590"/>
                    <a:pt x="4257" y="2137"/>
                    <a:pt x="4076" y="1684"/>
                  </a:cubicBezTo>
                  <a:cubicBezTo>
                    <a:pt x="3542" y="1227"/>
                    <a:pt x="3522" y="0"/>
                    <a:pt x="2666" y="0"/>
                  </a:cubicBez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4" name="Google Shape;4944;p5"/>
            <p:cNvSpPr/>
            <p:nvPr/>
          </p:nvSpPr>
          <p:spPr>
            <a:xfrm>
              <a:off x="3116075" y="4344900"/>
              <a:ext cx="738075" cy="632075"/>
            </a:xfrm>
            <a:custGeom>
              <a:avLst/>
              <a:gdLst/>
              <a:ahLst/>
              <a:cxnLst/>
              <a:rect l="l" t="t" r="r" b="b"/>
              <a:pathLst>
                <a:path w="29523" h="25283" extrusionOk="0">
                  <a:moveTo>
                    <a:pt x="27530" y="0"/>
                  </a:moveTo>
                  <a:cubicBezTo>
                    <a:pt x="26262" y="91"/>
                    <a:pt x="25357" y="996"/>
                    <a:pt x="25447" y="2264"/>
                  </a:cubicBezTo>
                  <a:cubicBezTo>
                    <a:pt x="25538" y="2445"/>
                    <a:pt x="25810" y="2626"/>
                    <a:pt x="26081" y="2626"/>
                  </a:cubicBezTo>
                  <a:lnTo>
                    <a:pt x="25176" y="2626"/>
                  </a:lnTo>
                  <a:lnTo>
                    <a:pt x="24995" y="2808"/>
                  </a:lnTo>
                  <a:cubicBezTo>
                    <a:pt x="24904" y="4981"/>
                    <a:pt x="24361" y="7064"/>
                    <a:pt x="23455" y="9056"/>
                  </a:cubicBezTo>
                  <a:cubicBezTo>
                    <a:pt x="23183" y="9962"/>
                    <a:pt x="23002" y="10958"/>
                    <a:pt x="23002" y="11863"/>
                  </a:cubicBezTo>
                  <a:cubicBezTo>
                    <a:pt x="22912" y="13222"/>
                    <a:pt x="24451" y="12950"/>
                    <a:pt x="25266" y="13493"/>
                  </a:cubicBezTo>
                  <a:cubicBezTo>
                    <a:pt x="23908" y="14489"/>
                    <a:pt x="22549" y="13856"/>
                    <a:pt x="21372" y="14308"/>
                  </a:cubicBezTo>
                  <a:cubicBezTo>
                    <a:pt x="20104" y="14580"/>
                    <a:pt x="18927" y="15304"/>
                    <a:pt x="18022" y="16301"/>
                  </a:cubicBezTo>
                  <a:cubicBezTo>
                    <a:pt x="17297" y="17206"/>
                    <a:pt x="18293" y="17840"/>
                    <a:pt x="18746" y="18655"/>
                  </a:cubicBezTo>
                  <a:cubicBezTo>
                    <a:pt x="19018" y="19108"/>
                    <a:pt x="18837" y="19561"/>
                    <a:pt x="18384" y="19651"/>
                  </a:cubicBezTo>
                  <a:cubicBezTo>
                    <a:pt x="18091" y="19700"/>
                    <a:pt x="17772" y="19880"/>
                    <a:pt x="17483" y="19880"/>
                  </a:cubicBezTo>
                  <a:cubicBezTo>
                    <a:pt x="17236" y="19880"/>
                    <a:pt x="17011" y="19748"/>
                    <a:pt x="16844" y="19289"/>
                  </a:cubicBezTo>
                  <a:cubicBezTo>
                    <a:pt x="16534" y="18461"/>
                    <a:pt x="16135" y="18106"/>
                    <a:pt x="15630" y="18106"/>
                  </a:cubicBezTo>
                  <a:cubicBezTo>
                    <a:pt x="15251" y="18106"/>
                    <a:pt x="14813" y="18306"/>
                    <a:pt x="14309" y="18655"/>
                  </a:cubicBezTo>
                  <a:cubicBezTo>
                    <a:pt x="13222" y="19561"/>
                    <a:pt x="12045" y="20195"/>
                    <a:pt x="10777" y="20647"/>
                  </a:cubicBezTo>
                  <a:cubicBezTo>
                    <a:pt x="10505" y="20738"/>
                    <a:pt x="10143" y="21010"/>
                    <a:pt x="10324" y="21372"/>
                  </a:cubicBezTo>
                  <a:cubicBezTo>
                    <a:pt x="10385" y="21613"/>
                    <a:pt x="10566" y="21694"/>
                    <a:pt x="10814" y="21694"/>
                  </a:cubicBezTo>
                  <a:cubicBezTo>
                    <a:pt x="10938" y="21694"/>
                    <a:pt x="11079" y="21674"/>
                    <a:pt x="11230" y="21644"/>
                  </a:cubicBezTo>
                  <a:cubicBezTo>
                    <a:pt x="12578" y="21194"/>
                    <a:pt x="13090" y="21024"/>
                    <a:pt x="13587" y="21024"/>
                  </a:cubicBezTo>
                  <a:cubicBezTo>
                    <a:pt x="13891" y="21024"/>
                    <a:pt x="14189" y="21088"/>
                    <a:pt x="14671" y="21191"/>
                  </a:cubicBezTo>
                  <a:cubicBezTo>
                    <a:pt x="14399" y="21462"/>
                    <a:pt x="13494" y="21462"/>
                    <a:pt x="13584" y="21553"/>
                  </a:cubicBezTo>
                  <a:cubicBezTo>
                    <a:pt x="15124" y="22730"/>
                    <a:pt x="13222" y="22821"/>
                    <a:pt x="13041" y="23364"/>
                  </a:cubicBezTo>
                  <a:cubicBezTo>
                    <a:pt x="12929" y="23327"/>
                    <a:pt x="12816" y="23312"/>
                    <a:pt x="12701" y="23312"/>
                  </a:cubicBezTo>
                  <a:cubicBezTo>
                    <a:pt x="12203" y="23312"/>
                    <a:pt x="11674" y="23594"/>
                    <a:pt x="11112" y="23594"/>
                  </a:cubicBezTo>
                  <a:cubicBezTo>
                    <a:pt x="10856" y="23594"/>
                    <a:pt x="10594" y="23536"/>
                    <a:pt x="10324" y="23364"/>
                  </a:cubicBezTo>
                  <a:cubicBezTo>
                    <a:pt x="9992" y="23065"/>
                    <a:pt x="9599" y="22925"/>
                    <a:pt x="9216" y="22925"/>
                  </a:cubicBezTo>
                  <a:cubicBezTo>
                    <a:pt x="8556" y="22925"/>
                    <a:pt x="7927" y="23343"/>
                    <a:pt x="7698" y="24089"/>
                  </a:cubicBezTo>
                  <a:cubicBezTo>
                    <a:pt x="7247" y="24104"/>
                    <a:pt x="6800" y="24112"/>
                    <a:pt x="6354" y="24112"/>
                  </a:cubicBezTo>
                  <a:cubicBezTo>
                    <a:pt x="4202" y="24112"/>
                    <a:pt x="2101" y="23936"/>
                    <a:pt x="1" y="23636"/>
                  </a:cubicBezTo>
                  <a:lnTo>
                    <a:pt x="1" y="23636"/>
                  </a:lnTo>
                  <a:cubicBezTo>
                    <a:pt x="2411" y="24793"/>
                    <a:pt x="4899" y="25283"/>
                    <a:pt x="7382" y="25283"/>
                  </a:cubicBezTo>
                  <a:cubicBezTo>
                    <a:pt x="9562" y="25283"/>
                    <a:pt x="11739" y="24905"/>
                    <a:pt x="13856" y="24270"/>
                  </a:cubicBezTo>
                  <a:cubicBezTo>
                    <a:pt x="17207" y="23183"/>
                    <a:pt x="20014" y="20828"/>
                    <a:pt x="22731" y="18565"/>
                  </a:cubicBezTo>
                  <a:cubicBezTo>
                    <a:pt x="25266" y="16301"/>
                    <a:pt x="27349" y="13493"/>
                    <a:pt x="28888" y="10414"/>
                  </a:cubicBezTo>
                  <a:cubicBezTo>
                    <a:pt x="29160" y="10143"/>
                    <a:pt x="29432" y="9780"/>
                    <a:pt x="29522" y="9328"/>
                  </a:cubicBezTo>
                  <a:cubicBezTo>
                    <a:pt x="29432" y="6611"/>
                    <a:pt x="28979" y="3985"/>
                    <a:pt x="28888" y="1359"/>
                  </a:cubicBezTo>
                  <a:cubicBezTo>
                    <a:pt x="28707" y="996"/>
                    <a:pt x="28526" y="544"/>
                    <a:pt x="28255" y="272"/>
                  </a:cubicBezTo>
                  <a:cubicBezTo>
                    <a:pt x="27983" y="91"/>
                    <a:pt x="27711" y="0"/>
                    <a:pt x="27530" y="0"/>
                  </a:cubicBezTo>
                  <a:close/>
                </a:path>
              </a:pathLst>
            </a:custGeom>
            <a:solidFill>
              <a:srgbClr val="F8F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5" name="Google Shape;4945;p5"/>
            <p:cNvSpPr/>
            <p:nvPr/>
          </p:nvSpPr>
          <p:spPr>
            <a:xfrm>
              <a:off x="4619325" y="4147925"/>
              <a:ext cx="400750" cy="566025"/>
            </a:xfrm>
            <a:custGeom>
              <a:avLst/>
              <a:gdLst/>
              <a:ahLst/>
              <a:cxnLst/>
              <a:rect l="l" t="t" r="r" b="b"/>
              <a:pathLst>
                <a:path w="16030" h="22641" extrusionOk="0">
                  <a:moveTo>
                    <a:pt x="8733" y="10513"/>
                  </a:moveTo>
                  <a:lnTo>
                    <a:pt x="8733" y="10513"/>
                  </a:lnTo>
                  <a:cubicBezTo>
                    <a:pt x="8832" y="10704"/>
                    <a:pt x="8949" y="10894"/>
                    <a:pt x="9084" y="11081"/>
                  </a:cubicBezTo>
                  <a:lnTo>
                    <a:pt x="9084" y="11081"/>
                  </a:lnTo>
                  <a:cubicBezTo>
                    <a:pt x="8934" y="10921"/>
                    <a:pt x="8800" y="10735"/>
                    <a:pt x="8733" y="10513"/>
                  </a:cubicBezTo>
                  <a:close/>
                  <a:moveTo>
                    <a:pt x="15033" y="1"/>
                  </a:moveTo>
                  <a:cubicBezTo>
                    <a:pt x="13675" y="363"/>
                    <a:pt x="12407" y="816"/>
                    <a:pt x="11230" y="1359"/>
                  </a:cubicBezTo>
                  <a:cubicBezTo>
                    <a:pt x="11049" y="1540"/>
                    <a:pt x="10868" y="1631"/>
                    <a:pt x="10687" y="1812"/>
                  </a:cubicBezTo>
                  <a:cubicBezTo>
                    <a:pt x="10234" y="2084"/>
                    <a:pt x="9872" y="2446"/>
                    <a:pt x="9690" y="2899"/>
                  </a:cubicBezTo>
                  <a:cubicBezTo>
                    <a:pt x="9040" y="4969"/>
                    <a:pt x="8080" y="7040"/>
                    <a:pt x="8275" y="8959"/>
                  </a:cubicBezTo>
                  <a:lnTo>
                    <a:pt x="8275" y="8959"/>
                  </a:lnTo>
                  <a:cubicBezTo>
                    <a:pt x="8170" y="8832"/>
                    <a:pt x="8051" y="8772"/>
                    <a:pt x="7917" y="8772"/>
                  </a:cubicBezTo>
                  <a:cubicBezTo>
                    <a:pt x="7572" y="8772"/>
                    <a:pt x="7134" y="9175"/>
                    <a:pt x="6611" y="9872"/>
                  </a:cubicBezTo>
                  <a:cubicBezTo>
                    <a:pt x="5525" y="11230"/>
                    <a:pt x="4710" y="12860"/>
                    <a:pt x="3804" y="14399"/>
                  </a:cubicBezTo>
                  <a:cubicBezTo>
                    <a:pt x="3172" y="15302"/>
                    <a:pt x="3080" y="16475"/>
                    <a:pt x="4785" y="16751"/>
                  </a:cubicBezTo>
                  <a:lnTo>
                    <a:pt x="4785" y="16751"/>
                  </a:lnTo>
                  <a:cubicBezTo>
                    <a:pt x="4232" y="16663"/>
                    <a:pt x="3815" y="16597"/>
                    <a:pt x="3463" y="16597"/>
                  </a:cubicBezTo>
                  <a:cubicBezTo>
                    <a:pt x="2381" y="16597"/>
                    <a:pt x="1909" y="17221"/>
                    <a:pt x="1" y="19742"/>
                  </a:cubicBezTo>
                  <a:cubicBezTo>
                    <a:pt x="91" y="20105"/>
                    <a:pt x="182" y="20467"/>
                    <a:pt x="544" y="20738"/>
                  </a:cubicBezTo>
                  <a:cubicBezTo>
                    <a:pt x="725" y="20829"/>
                    <a:pt x="906" y="21010"/>
                    <a:pt x="1178" y="21101"/>
                  </a:cubicBezTo>
                  <a:cubicBezTo>
                    <a:pt x="2084" y="21735"/>
                    <a:pt x="2989" y="22187"/>
                    <a:pt x="3985" y="22640"/>
                  </a:cubicBezTo>
                  <a:cubicBezTo>
                    <a:pt x="5163" y="21644"/>
                    <a:pt x="6159" y="20648"/>
                    <a:pt x="7064" y="19561"/>
                  </a:cubicBezTo>
                  <a:cubicBezTo>
                    <a:pt x="9509" y="16120"/>
                    <a:pt x="11683" y="12498"/>
                    <a:pt x="13584" y="8604"/>
                  </a:cubicBezTo>
                  <a:cubicBezTo>
                    <a:pt x="15124" y="6159"/>
                    <a:pt x="15939" y="3351"/>
                    <a:pt x="16029" y="454"/>
                  </a:cubicBezTo>
                  <a:cubicBezTo>
                    <a:pt x="15758" y="91"/>
                    <a:pt x="15396" y="1"/>
                    <a:pt x="15033" y="1"/>
                  </a:cubicBezTo>
                  <a:close/>
                </a:path>
              </a:pathLst>
            </a:custGeom>
            <a:solidFill>
              <a:srgbClr val="F8F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6" name="Google Shape;4946;p5"/>
            <p:cNvSpPr/>
            <p:nvPr/>
          </p:nvSpPr>
          <p:spPr>
            <a:xfrm>
              <a:off x="4250300" y="1478750"/>
              <a:ext cx="364525" cy="388050"/>
            </a:xfrm>
            <a:custGeom>
              <a:avLst/>
              <a:gdLst/>
              <a:ahLst/>
              <a:cxnLst/>
              <a:rect l="l" t="t" r="r" b="b"/>
              <a:pathLst>
                <a:path w="14581" h="15522" extrusionOk="0">
                  <a:moveTo>
                    <a:pt x="9962" y="0"/>
                  </a:moveTo>
                  <a:cubicBezTo>
                    <a:pt x="9709" y="76"/>
                    <a:pt x="9449" y="89"/>
                    <a:pt x="9191" y="89"/>
                  </a:cubicBezTo>
                  <a:cubicBezTo>
                    <a:pt x="9069" y="89"/>
                    <a:pt x="8947" y="86"/>
                    <a:pt x="8826" y="86"/>
                  </a:cubicBezTo>
                  <a:cubicBezTo>
                    <a:pt x="8296" y="86"/>
                    <a:pt x="7799" y="140"/>
                    <a:pt x="7427" y="725"/>
                  </a:cubicBezTo>
                  <a:cubicBezTo>
                    <a:pt x="6974" y="1721"/>
                    <a:pt x="6430" y="2627"/>
                    <a:pt x="5706" y="3442"/>
                  </a:cubicBezTo>
                  <a:lnTo>
                    <a:pt x="2537" y="8332"/>
                  </a:lnTo>
                  <a:cubicBezTo>
                    <a:pt x="2808" y="10233"/>
                    <a:pt x="997" y="10415"/>
                    <a:pt x="1" y="11230"/>
                  </a:cubicBezTo>
                  <a:cubicBezTo>
                    <a:pt x="258" y="12001"/>
                    <a:pt x="835" y="12225"/>
                    <a:pt x="1472" y="12225"/>
                  </a:cubicBezTo>
                  <a:cubicBezTo>
                    <a:pt x="1732" y="12225"/>
                    <a:pt x="2002" y="12188"/>
                    <a:pt x="2265" y="12135"/>
                  </a:cubicBezTo>
                  <a:cubicBezTo>
                    <a:pt x="2354" y="12119"/>
                    <a:pt x="2435" y="12111"/>
                    <a:pt x="2509" y="12111"/>
                  </a:cubicBezTo>
                  <a:cubicBezTo>
                    <a:pt x="3592" y="12111"/>
                    <a:pt x="3187" y="13776"/>
                    <a:pt x="4039" y="13776"/>
                  </a:cubicBezTo>
                  <a:cubicBezTo>
                    <a:pt x="4079" y="13776"/>
                    <a:pt x="4121" y="13773"/>
                    <a:pt x="4167" y="13765"/>
                  </a:cubicBezTo>
                  <a:cubicBezTo>
                    <a:pt x="4290" y="13746"/>
                    <a:pt x="4402" y="13737"/>
                    <a:pt x="4503" y="13737"/>
                  </a:cubicBezTo>
                  <a:cubicBezTo>
                    <a:pt x="5364" y="13737"/>
                    <a:pt x="5453" y="14394"/>
                    <a:pt x="5615" y="15124"/>
                  </a:cubicBezTo>
                  <a:cubicBezTo>
                    <a:pt x="5723" y="15338"/>
                    <a:pt x="5862" y="15521"/>
                    <a:pt x="6014" y="15521"/>
                  </a:cubicBezTo>
                  <a:cubicBezTo>
                    <a:pt x="6119" y="15521"/>
                    <a:pt x="6229" y="15435"/>
                    <a:pt x="6340" y="15214"/>
                  </a:cubicBezTo>
                  <a:cubicBezTo>
                    <a:pt x="6612" y="14761"/>
                    <a:pt x="6951" y="14648"/>
                    <a:pt x="7291" y="14648"/>
                  </a:cubicBezTo>
                  <a:cubicBezTo>
                    <a:pt x="7630" y="14648"/>
                    <a:pt x="7970" y="14761"/>
                    <a:pt x="8242" y="14761"/>
                  </a:cubicBezTo>
                  <a:cubicBezTo>
                    <a:pt x="8484" y="14802"/>
                    <a:pt x="8762" y="14878"/>
                    <a:pt x="9028" y="14878"/>
                  </a:cubicBezTo>
                  <a:cubicBezTo>
                    <a:pt x="9359" y="14878"/>
                    <a:pt x="9671" y="14760"/>
                    <a:pt x="9872" y="14309"/>
                  </a:cubicBezTo>
                  <a:cubicBezTo>
                    <a:pt x="9691" y="13675"/>
                    <a:pt x="8604" y="13765"/>
                    <a:pt x="8694" y="13312"/>
                  </a:cubicBezTo>
                  <a:cubicBezTo>
                    <a:pt x="9147" y="12019"/>
                    <a:pt x="8630" y="11834"/>
                    <a:pt x="7901" y="11834"/>
                  </a:cubicBezTo>
                  <a:cubicBezTo>
                    <a:pt x="7610" y="11834"/>
                    <a:pt x="7284" y="11864"/>
                    <a:pt x="6974" y="11864"/>
                  </a:cubicBezTo>
                  <a:cubicBezTo>
                    <a:pt x="7951" y="10607"/>
                    <a:pt x="8175" y="10373"/>
                    <a:pt x="8806" y="10373"/>
                  </a:cubicBezTo>
                  <a:cubicBezTo>
                    <a:pt x="8994" y="10373"/>
                    <a:pt x="9219" y="10394"/>
                    <a:pt x="9509" y="10415"/>
                  </a:cubicBezTo>
                  <a:cubicBezTo>
                    <a:pt x="10234" y="10505"/>
                    <a:pt x="10958" y="10505"/>
                    <a:pt x="11683" y="10505"/>
                  </a:cubicBezTo>
                  <a:cubicBezTo>
                    <a:pt x="12498" y="9781"/>
                    <a:pt x="12769" y="8694"/>
                    <a:pt x="12317" y="7698"/>
                  </a:cubicBezTo>
                  <a:cubicBezTo>
                    <a:pt x="11683" y="5434"/>
                    <a:pt x="14218" y="6702"/>
                    <a:pt x="14581" y="5706"/>
                  </a:cubicBezTo>
                  <a:cubicBezTo>
                    <a:pt x="14400" y="3894"/>
                    <a:pt x="11592" y="4166"/>
                    <a:pt x="11592" y="2174"/>
                  </a:cubicBezTo>
                  <a:cubicBezTo>
                    <a:pt x="11502" y="1993"/>
                    <a:pt x="11411" y="1721"/>
                    <a:pt x="11321" y="1540"/>
                  </a:cubicBezTo>
                  <a:cubicBezTo>
                    <a:pt x="10958" y="1178"/>
                    <a:pt x="10687" y="816"/>
                    <a:pt x="10506" y="453"/>
                  </a:cubicBezTo>
                  <a:cubicBezTo>
                    <a:pt x="10415" y="272"/>
                    <a:pt x="10143" y="91"/>
                    <a:pt x="9962" y="0"/>
                  </a:cubicBezTo>
                  <a:close/>
                </a:path>
              </a:pathLst>
            </a:custGeom>
            <a:solidFill>
              <a:srgbClr val="FAF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7" name="Google Shape;4947;p5"/>
            <p:cNvSpPr/>
            <p:nvPr/>
          </p:nvSpPr>
          <p:spPr>
            <a:xfrm>
              <a:off x="3838275" y="4463800"/>
              <a:ext cx="194725" cy="712925"/>
            </a:xfrm>
            <a:custGeom>
              <a:avLst/>
              <a:gdLst/>
              <a:ahLst/>
              <a:cxnLst/>
              <a:rect l="l" t="t" r="r" b="b"/>
              <a:pathLst>
                <a:path w="7789" h="28517" extrusionOk="0">
                  <a:moveTo>
                    <a:pt x="1846" y="0"/>
                  </a:moveTo>
                  <a:cubicBezTo>
                    <a:pt x="480" y="0"/>
                    <a:pt x="167" y="1043"/>
                    <a:pt x="544" y="2398"/>
                  </a:cubicBezTo>
                  <a:cubicBezTo>
                    <a:pt x="815" y="3394"/>
                    <a:pt x="815" y="4028"/>
                    <a:pt x="0" y="4662"/>
                  </a:cubicBezTo>
                  <a:cubicBezTo>
                    <a:pt x="0" y="4934"/>
                    <a:pt x="0" y="5296"/>
                    <a:pt x="0" y="5568"/>
                  </a:cubicBezTo>
                  <a:cubicBezTo>
                    <a:pt x="182" y="6111"/>
                    <a:pt x="363" y="6655"/>
                    <a:pt x="453" y="7198"/>
                  </a:cubicBezTo>
                  <a:cubicBezTo>
                    <a:pt x="544" y="10548"/>
                    <a:pt x="1359" y="13899"/>
                    <a:pt x="1902" y="17250"/>
                  </a:cubicBezTo>
                  <a:cubicBezTo>
                    <a:pt x="2083" y="19514"/>
                    <a:pt x="2717" y="21687"/>
                    <a:pt x="3713" y="23679"/>
                  </a:cubicBezTo>
                  <a:cubicBezTo>
                    <a:pt x="4709" y="25128"/>
                    <a:pt x="4166" y="27211"/>
                    <a:pt x="5706" y="28388"/>
                  </a:cubicBezTo>
                  <a:cubicBezTo>
                    <a:pt x="5962" y="28452"/>
                    <a:pt x="6263" y="28516"/>
                    <a:pt x="6546" y="28516"/>
                  </a:cubicBezTo>
                  <a:cubicBezTo>
                    <a:pt x="6663" y="28516"/>
                    <a:pt x="6777" y="28505"/>
                    <a:pt x="6883" y="28479"/>
                  </a:cubicBezTo>
                  <a:cubicBezTo>
                    <a:pt x="7155" y="28388"/>
                    <a:pt x="7336" y="28298"/>
                    <a:pt x="7607" y="28207"/>
                  </a:cubicBezTo>
                  <a:cubicBezTo>
                    <a:pt x="7607" y="28117"/>
                    <a:pt x="7788" y="28026"/>
                    <a:pt x="7788" y="27845"/>
                  </a:cubicBezTo>
                  <a:lnTo>
                    <a:pt x="7788" y="27483"/>
                  </a:lnTo>
                  <a:lnTo>
                    <a:pt x="7698" y="27121"/>
                  </a:lnTo>
                  <a:cubicBezTo>
                    <a:pt x="7607" y="26939"/>
                    <a:pt x="7517" y="26849"/>
                    <a:pt x="7426" y="26396"/>
                  </a:cubicBezTo>
                  <a:cubicBezTo>
                    <a:pt x="7336" y="26034"/>
                    <a:pt x="7155" y="25672"/>
                    <a:pt x="7064" y="25309"/>
                  </a:cubicBezTo>
                  <a:cubicBezTo>
                    <a:pt x="6068" y="23498"/>
                    <a:pt x="6339" y="21506"/>
                    <a:pt x="6068" y="19604"/>
                  </a:cubicBezTo>
                  <a:cubicBezTo>
                    <a:pt x="5887" y="18789"/>
                    <a:pt x="5796" y="17884"/>
                    <a:pt x="5615" y="16978"/>
                  </a:cubicBezTo>
                  <a:cubicBezTo>
                    <a:pt x="4709" y="12903"/>
                    <a:pt x="4076" y="8828"/>
                    <a:pt x="3713" y="4662"/>
                  </a:cubicBezTo>
                  <a:cubicBezTo>
                    <a:pt x="2989" y="3213"/>
                    <a:pt x="4257" y="1674"/>
                    <a:pt x="3261" y="225"/>
                  </a:cubicBezTo>
                  <a:lnTo>
                    <a:pt x="2808" y="134"/>
                  </a:lnTo>
                  <a:cubicBezTo>
                    <a:pt x="2442" y="43"/>
                    <a:pt x="2122" y="0"/>
                    <a:pt x="1846" y="0"/>
                  </a:cubicBezTo>
                  <a:close/>
                </a:path>
              </a:pathLst>
            </a:custGeom>
            <a:solidFill>
              <a:srgbClr val="EE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8" name="Google Shape;4948;p5"/>
            <p:cNvSpPr/>
            <p:nvPr/>
          </p:nvSpPr>
          <p:spPr>
            <a:xfrm>
              <a:off x="2568200" y="2339050"/>
              <a:ext cx="233225" cy="491300"/>
            </a:xfrm>
            <a:custGeom>
              <a:avLst/>
              <a:gdLst/>
              <a:ahLst/>
              <a:cxnLst/>
              <a:rect l="l" t="t" r="r" b="b"/>
              <a:pathLst>
                <a:path w="9329" h="19652" extrusionOk="0">
                  <a:moveTo>
                    <a:pt x="6068" y="0"/>
                  </a:moveTo>
                  <a:cubicBezTo>
                    <a:pt x="5434" y="1359"/>
                    <a:pt x="4710" y="2717"/>
                    <a:pt x="4166" y="4166"/>
                  </a:cubicBezTo>
                  <a:cubicBezTo>
                    <a:pt x="2899" y="7426"/>
                    <a:pt x="1540" y="10596"/>
                    <a:pt x="544" y="13946"/>
                  </a:cubicBezTo>
                  <a:cubicBezTo>
                    <a:pt x="272" y="14580"/>
                    <a:pt x="1" y="15305"/>
                    <a:pt x="544" y="15757"/>
                  </a:cubicBezTo>
                  <a:cubicBezTo>
                    <a:pt x="1993" y="16935"/>
                    <a:pt x="2899" y="18746"/>
                    <a:pt x="4529" y="19651"/>
                  </a:cubicBezTo>
                  <a:cubicBezTo>
                    <a:pt x="4257" y="19017"/>
                    <a:pt x="4166" y="18293"/>
                    <a:pt x="4438" y="17568"/>
                  </a:cubicBezTo>
                  <a:cubicBezTo>
                    <a:pt x="5887" y="13675"/>
                    <a:pt x="7427" y="9781"/>
                    <a:pt x="8966" y="5977"/>
                  </a:cubicBezTo>
                  <a:cubicBezTo>
                    <a:pt x="9328" y="5434"/>
                    <a:pt x="8966" y="4890"/>
                    <a:pt x="8785" y="4347"/>
                  </a:cubicBezTo>
                  <a:cubicBezTo>
                    <a:pt x="8694" y="4166"/>
                    <a:pt x="8604" y="3894"/>
                    <a:pt x="8423" y="3713"/>
                  </a:cubicBezTo>
                  <a:cubicBezTo>
                    <a:pt x="8332" y="3532"/>
                    <a:pt x="8242" y="3351"/>
                    <a:pt x="8151" y="3170"/>
                  </a:cubicBezTo>
                  <a:cubicBezTo>
                    <a:pt x="7245" y="2264"/>
                    <a:pt x="7155" y="815"/>
                    <a:pt x="6068" y="0"/>
                  </a:cubicBezTo>
                  <a:close/>
                </a:path>
              </a:pathLst>
            </a:custGeom>
            <a:solidFill>
              <a:srgbClr val="F8F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9" name="Google Shape;4949;p5"/>
            <p:cNvSpPr/>
            <p:nvPr/>
          </p:nvSpPr>
          <p:spPr>
            <a:xfrm>
              <a:off x="2749325" y="1836450"/>
              <a:ext cx="276225" cy="563750"/>
            </a:xfrm>
            <a:custGeom>
              <a:avLst/>
              <a:gdLst/>
              <a:ahLst/>
              <a:cxnLst/>
              <a:rect l="l" t="t" r="r" b="b"/>
              <a:pathLst>
                <a:path w="11049" h="22550" extrusionOk="0">
                  <a:moveTo>
                    <a:pt x="9147" y="1"/>
                  </a:moveTo>
                  <a:cubicBezTo>
                    <a:pt x="7426" y="1902"/>
                    <a:pt x="6611" y="4257"/>
                    <a:pt x="5434" y="6521"/>
                  </a:cubicBezTo>
                  <a:cubicBezTo>
                    <a:pt x="5615" y="7155"/>
                    <a:pt x="6158" y="7698"/>
                    <a:pt x="6883" y="7789"/>
                  </a:cubicBezTo>
                  <a:cubicBezTo>
                    <a:pt x="7788" y="7970"/>
                    <a:pt x="7426" y="8513"/>
                    <a:pt x="7426" y="8875"/>
                  </a:cubicBezTo>
                  <a:cubicBezTo>
                    <a:pt x="7362" y="9229"/>
                    <a:pt x="7252" y="9343"/>
                    <a:pt x="7121" y="9343"/>
                  </a:cubicBezTo>
                  <a:cubicBezTo>
                    <a:pt x="6882" y="9343"/>
                    <a:pt x="6573" y="8966"/>
                    <a:pt x="6339" y="8966"/>
                  </a:cubicBezTo>
                  <a:cubicBezTo>
                    <a:pt x="5706" y="8875"/>
                    <a:pt x="4981" y="8694"/>
                    <a:pt x="4347" y="8694"/>
                  </a:cubicBezTo>
                  <a:cubicBezTo>
                    <a:pt x="3532" y="9237"/>
                    <a:pt x="2989" y="10052"/>
                    <a:pt x="2717" y="11049"/>
                  </a:cubicBezTo>
                  <a:cubicBezTo>
                    <a:pt x="1812" y="13222"/>
                    <a:pt x="906" y="15305"/>
                    <a:pt x="0" y="17388"/>
                  </a:cubicBezTo>
                  <a:cubicBezTo>
                    <a:pt x="182" y="18474"/>
                    <a:pt x="544" y="19561"/>
                    <a:pt x="1178" y="20557"/>
                  </a:cubicBezTo>
                  <a:cubicBezTo>
                    <a:pt x="1359" y="21010"/>
                    <a:pt x="1630" y="21372"/>
                    <a:pt x="1902" y="21825"/>
                  </a:cubicBezTo>
                  <a:cubicBezTo>
                    <a:pt x="2083" y="22006"/>
                    <a:pt x="2264" y="22187"/>
                    <a:pt x="2445" y="22368"/>
                  </a:cubicBezTo>
                  <a:cubicBezTo>
                    <a:pt x="2627" y="22459"/>
                    <a:pt x="2898" y="22549"/>
                    <a:pt x="3170" y="22549"/>
                  </a:cubicBezTo>
                  <a:cubicBezTo>
                    <a:pt x="5253" y="21553"/>
                    <a:pt x="5887" y="19018"/>
                    <a:pt x="4528" y="17116"/>
                  </a:cubicBezTo>
                  <a:lnTo>
                    <a:pt x="4528" y="17116"/>
                  </a:lnTo>
                  <a:cubicBezTo>
                    <a:pt x="4840" y="17316"/>
                    <a:pt x="5108" y="17402"/>
                    <a:pt x="5343" y="17402"/>
                  </a:cubicBezTo>
                  <a:cubicBezTo>
                    <a:pt x="6063" y="17402"/>
                    <a:pt x="6473" y="16599"/>
                    <a:pt x="6883" y="15848"/>
                  </a:cubicBezTo>
                  <a:cubicBezTo>
                    <a:pt x="7879" y="13403"/>
                    <a:pt x="8966" y="11139"/>
                    <a:pt x="10233" y="8875"/>
                  </a:cubicBezTo>
                  <a:cubicBezTo>
                    <a:pt x="10596" y="7879"/>
                    <a:pt x="11048" y="6702"/>
                    <a:pt x="10414" y="5796"/>
                  </a:cubicBezTo>
                  <a:cubicBezTo>
                    <a:pt x="10161" y="5511"/>
                    <a:pt x="9918" y="5403"/>
                    <a:pt x="9675" y="5403"/>
                  </a:cubicBezTo>
                  <a:cubicBezTo>
                    <a:pt x="9224" y="5403"/>
                    <a:pt x="8771" y="5774"/>
                    <a:pt x="8241" y="6068"/>
                  </a:cubicBezTo>
                  <a:cubicBezTo>
                    <a:pt x="8784" y="4619"/>
                    <a:pt x="10324" y="3804"/>
                    <a:pt x="10324" y="2265"/>
                  </a:cubicBezTo>
                  <a:cubicBezTo>
                    <a:pt x="10414" y="1450"/>
                    <a:pt x="10052" y="634"/>
                    <a:pt x="9509" y="91"/>
                  </a:cubicBezTo>
                  <a:lnTo>
                    <a:pt x="9147" y="1"/>
                  </a:lnTo>
                  <a:close/>
                </a:path>
              </a:pathLst>
            </a:custGeom>
            <a:solidFill>
              <a:srgbClr val="F8F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0" name="Google Shape;4950;p5"/>
            <p:cNvSpPr/>
            <p:nvPr/>
          </p:nvSpPr>
          <p:spPr>
            <a:xfrm>
              <a:off x="3340200" y="1234500"/>
              <a:ext cx="287550" cy="337200"/>
            </a:xfrm>
            <a:custGeom>
              <a:avLst/>
              <a:gdLst/>
              <a:ahLst/>
              <a:cxnLst/>
              <a:rect l="l" t="t" r="r" b="b"/>
              <a:pathLst>
                <a:path w="11502" h="13488" extrusionOk="0">
                  <a:moveTo>
                    <a:pt x="4220" y="0"/>
                  </a:moveTo>
                  <a:cubicBezTo>
                    <a:pt x="3925" y="0"/>
                    <a:pt x="3684" y="202"/>
                    <a:pt x="3442" y="443"/>
                  </a:cubicBezTo>
                  <a:cubicBezTo>
                    <a:pt x="2947" y="856"/>
                    <a:pt x="2677" y="1644"/>
                    <a:pt x="1880" y="1644"/>
                  </a:cubicBezTo>
                  <a:cubicBezTo>
                    <a:pt x="1802" y="1644"/>
                    <a:pt x="1719" y="1636"/>
                    <a:pt x="1631" y="1620"/>
                  </a:cubicBezTo>
                  <a:cubicBezTo>
                    <a:pt x="906" y="1801"/>
                    <a:pt x="1" y="2073"/>
                    <a:pt x="363" y="2888"/>
                  </a:cubicBezTo>
                  <a:cubicBezTo>
                    <a:pt x="997" y="4065"/>
                    <a:pt x="273" y="5152"/>
                    <a:pt x="816" y="6239"/>
                  </a:cubicBezTo>
                  <a:lnTo>
                    <a:pt x="816" y="7235"/>
                  </a:lnTo>
                  <a:cubicBezTo>
                    <a:pt x="1780" y="7761"/>
                    <a:pt x="2150" y="9050"/>
                    <a:pt x="3569" y="9050"/>
                  </a:cubicBezTo>
                  <a:cubicBezTo>
                    <a:pt x="3616" y="9050"/>
                    <a:pt x="3664" y="9049"/>
                    <a:pt x="3714" y="9046"/>
                  </a:cubicBezTo>
                  <a:lnTo>
                    <a:pt x="3714" y="9046"/>
                  </a:lnTo>
                  <a:cubicBezTo>
                    <a:pt x="3170" y="9589"/>
                    <a:pt x="2536" y="9227"/>
                    <a:pt x="2355" y="9770"/>
                  </a:cubicBezTo>
                  <a:cubicBezTo>
                    <a:pt x="3985" y="11219"/>
                    <a:pt x="3985" y="11219"/>
                    <a:pt x="6340" y="11672"/>
                  </a:cubicBezTo>
                  <a:cubicBezTo>
                    <a:pt x="6974" y="11763"/>
                    <a:pt x="7517" y="12034"/>
                    <a:pt x="7970" y="12397"/>
                  </a:cubicBezTo>
                  <a:cubicBezTo>
                    <a:pt x="8763" y="13190"/>
                    <a:pt x="9060" y="13487"/>
                    <a:pt x="9638" y="13487"/>
                  </a:cubicBezTo>
                  <a:cubicBezTo>
                    <a:pt x="9983" y="13487"/>
                    <a:pt x="10428" y="13381"/>
                    <a:pt x="11139" y="13212"/>
                  </a:cubicBezTo>
                  <a:cubicBezTo>
                    <a:pt x="11321" y="13031"/>
                    <a:pt x="11502" y="12849"/>
                    <a:pt x="11502" y="12578"/>
                  </a:cubicBezTo>
                  <a:cubicBezTo>
                    <a:pt x="11230" y="11672"/>
                    <a:pt x="10868" y="10857"/>
                    <a:pt x="10415" y="10133"/>
                  </a:cubicBezTo>
                  <a:cubicBezTo>
                    <a:pt x="9147" y="7597"/>
                    <a:pt x="8332" y="4790"/>
                    <a:pt x="6702" y="2435"/>
                  </a:cubicBezTo>
                  <a:lnTo>
                    <a:pt x="4710" y="171"/>
                  </a:lnTo>
                  <a:cubicBezTo>
                    <a:pt x="4529" y="51"/>
                    <a:pt x="4368" y="0"/>
                    <a:pt x="4220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1" name="Google Shape;4951;p5"/>
            <p:cNvSpPr/>
            <p:nvPr/>
          </p:nvSpPr>
          <p:spPr>
            <a:xfrm>
              <a:off x="4866100" y="2947975"/>
              <a:ext cx="165300" cy="439475"/>
            </a:xfrm>
            <a:custGeom>
              <a:avLst/>
              <a:gdLst/>
              <a:ahLst/>
              <a:cxnLst/>
              <a:rect l="l" t="t" r="r" b="b"/>
              <a:pathLst>
                <a:path w="6612" h="17579" extrusionOk="0">
                  <a:moveTo>
                    <a:pt x="3730" y="0"/>
                  </a:moveTo>
                  <a:cubicBezTo>
                    <a:pt x="1335" y="0"/>
                    <a:pt x="798" y="1941"/>
                    <a:pt x="1" y="3535"/>
                  </a:cubicBezTo>
                  <a:cubicBezTo>
                    <a:pt x="1" y="8063"/>
                    <a:pt x="1087" y="12319"/>
                    <a:pt x="1631" y="16756"/>
                  </a:cubicBezTo>
                  <a:cubicBezTo>
                    <a:pt x="1631" y="17028"/>
                    <a:pt x="1902" y="17209"/>
                    <a:pt x="2083" y="17390"/>
                  </a:cubicBezTo>
                  <a:cubicBezTo>
                    <a:pt x="2455" y="17521"/>
                    <a:pt x="2811" y="17579"/>
                    <a:pt x="3154" y="17579"/>
                  </a:cubicBezTo>
                  <a:cubicBezTo>
                    <a:pt x="4235" y="17579"/>
                    <a:pt x="5197" y="17013"/>
                    <a:pt x="6158" y="16394"/>
                  </a:cubicBezTo>
                  <a:cubicBezTo>
                    <a:pt x="6430" y="16123"/>
                    <a:pt x="6611" y="15670"/>
                    <a:pt x="6521" y="15217"/>
                  </a:cubicBezTo>
                  <a:cubicBezTo>
                    <a:pt x="6430" y="12229"/>
                    <a:pt x="5525" y="9421"/>
                    <a:pt x="5343" y="6614"/>
                  </a:cubicBezTo>
                  <a:cubicBezTo>
                    <a:pt x="5162" y="4350"/>
                    <a:pt x="4709" y="2086"/>
                    <a:pt x="3894" y="3"/>
                  </a:cubicBezTo>
                  <a:cubicBezTo>
                    <a:pt x="3839" y="1"/>
                    <a:pt x="3784" y="0"/>
                    <a:pt x="3730" y="0"/>
                  </a:cubicBez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2" name="Google Shape;4952;p5"/>
            <p:cNvSpPr/>
            <p:nvPr/>
          </p:nvSpPr>
          <p:spPr>
            <a:xfrm>
              <a:off x="2441575" y="4236225"/>
              <a:ext cx="767350" cy="169825"/>
            </a:xfrm>
            <a:custGeom>
              <a:avLst/>
              <a:gdLst/>
              <a:ahLst/>
              <a:cxnLst/>
              <a:rect l="l" t="t" r="r" b="b"/>
              <a:pathLst>
                <a:path w="30694" h="6793" extrusionOk="0">
                  <a:moveTo>
                    <a:pt x="28067" y="1"/>
                  </a:moveTo>
                  <a:cubicBezTo>
                    <a:pt x="27343" y="1"/>
                    <a:pt x="26618" y="1"/>
                    <a:pt x="25894" y="182"/>
                  </a:cubicBezTo>
                  <a:cubicBezTo>
                    <a:pt x="23721" y="1178"/>
                    <a:pt x="21457" y="1993"/>
                    <a:pt x="19102" y="2717"/>
                  </a:cubicBezTo>
                  <a:cubicBezTo>
                    <a:pt x="16177" y="3545"/>
                    <a:pt x="13117" y="3969"/>
                    <a:pt x="10045" y="3969"/>
                  </a:cubicBezTo>
                  <a:cubicBezTo>
                    <a:pt x="8078" y="3969"/>
                    <a:pt x="6105" y="3795"/>
                    <a:pt x="4160" y="3442"/>
                  </a:cubicBezTo>
                  <a:cubicBezTo>
                    <a:pt x="3255" y="3170"/>
                    <a:pt x="2349" y="2989"/>
                    <a:pt x="1353" y="2808"/>
                  </a:cubicBezTo>
                  <a:cubicBezTo>
                    <a:pt x="1173" y="2772"/>
                    <a:pt x="1017" y="2755"/>
                    <a:pt x="883" y="2755"/>
                  </a:cubicBezTo>
                  <a:cubicBezTo>
                    <a:pt x="1" y="2755"/>
                    <a:pt x="43" y="3483"/>
                    <a:pt x="357" y="4347"/>
                  </a:cubicBezTo>
                  <a:lnTo>
                    <a:pt x="991" y="5072"/>
                  </a:lnTo>
                  <a:cubicBezTo>
                    <a:pt x="1172" y="5253"/>
                    <a:pt x="1353" y="5434"/>
                    <a:pt x="1534" y="5525"/>
                  </a:cubicBezTo>
                  <a:cubicBezTo>
                    <a:pt x="4704" y="6430"/>
                    <a:pt x="7964" y="6792"/>
                    <a:pt x="11314" y="6792"/>
                  </a:cubicBezTo>
                  <a:cubicBezTo>
                    <a:pt x="17653" y="6702"/>
                    <a:pt x="23811" y="4981"/>
                    <a:pt x="29245" y="1812"/>
                  </a:cubicBezTo>
                  <a:cubicBezTo>
                    <a:pt x="30694" y="91"/>
                    <a:pt x="28973" y="363"/>
                    <a:pt x="28067" y="1"/>
                  </a:cubicBezTo>
                  <a:close/>
                </a:path>
              </a:pathLst>
            </a:custGeom>
            <a:solidFill>
              <a:srgbClr val="EE8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3" name="Google Shape;4953;p5"/>
            <p:cNvSpPr/>
            <p:nvPr/>
          </p:nvSpPr>
          <p:spPr>
            <a:xfrm>
              <a:off x="3924300" y="1452950"/>
              <a:ext cx="255850" cy="365425"/>
            </a:xfrm>
            <a:custGeom>
              <a:avLst/>
              <a:gdLst/>
              <a:ahLst/>
              <a:cxnLst/>
              <a:rect l="l" t="t" r="r" b="b"/>
              <a:pathLst>
                <a:path w="10234" h="14617" extrusionOk="0">
                  <a:moveTo>
                    <a:pt x="9898" y="1"/>
                  </a:moveTo>
                  <a:cubicBezTo>
                    <a:pt x="9772" y="1"/>
                    <a:pt x="9631" y="46"/>
                    <a:pt x="9509" y="127"/>
                  </a:cubicBezTo>
                  <a:cubicBezTo>
                    <a:pt x="9328" y="308"/>
                    <a:pt x="9147" y="489"/>
                    <a:pt x="8966" y="670"/>
                  </a:cubicBezTo>
                  <a:lnTo>
                    <a:pt x="8966" y="1757"/>
                  </a:lnTo>
                  <a:cubicBezTo>
                    <a:pt x="8332" y="2029"/>
                    <a:pt x="7698" y="2300"/>
                    <a:pt x="7698" y="3115"/>
                  </a:cubicBezTo>
                  <a:cubicBezTo>
                    <a:pt x="7517" y="4202"/>
                    <a:pt x="6792" y="5108"/>
                    <a:pt x="5887" y="5651"/>
                  </a:cubicBezTo>
                  <a:cubicBezTo>
                    <a:pt x="5706" y="5741"/>
                    <a:pt x="5434" y="5923"/>
                    <a:pt x="5253" y="6013"/>
                  </a:cubicBezTo>
                  <a:cubicBezTo>
                    <a:pt x="4741" y="6525"/>
                    <a:pt x="4229" y="7198"/>
                    <a:pt x="3338" y="7198"/>
                  </a:cubicBezTo>
                  <a:cubicBezTo>
                    <a:pt x="3283" y="7198"/>
                    <a:pt x="3228" y="7196"/>
                    <a:pt x="3170" y="7190"/>
                  </a:cubicBezTo>
                  <a:cubicBezTo>
                    <a:pt x="2717" y="6557"/>
                    <a:pt x="3532" y="5289"/>
                    <a:pt x="2265" y="4926"/>
                  </a:cubicBezTo>
                  <a:cubicBezTo>
                    <a:pt x="453" y="5832"/>
                    <a:pt x="816" y="7915"/>
                    <a:pt x="1" y="9364"/>
                  </a:cubicBezTo>
                  <a:cubicBezTo>
                    <a:pt x="1" y="9726"/>
                    <a:pt x="1" y="10088"/>
                    <a:pt x="182" y="10450"/>
                  </a:cubicBezTo>
                  <a:cubicBezTo>
                    <a:pt x="1631" y="11899"/>
                    <a:pt x="3532" y="12081"/>
                    <a:pt x="5434" y="12443"/>
                  </a:cubicBezTo>
                  <a:cubicBezTo>
                    <a:pt x="5977" y="12533"/>
                    <a:pt x="6521" y="12352"/>
                    <a:pt x="6159" y="13167"/>
                  </a:cubicBezTo>
                  <a:cubicBezTo>
                    <a:pt x="6068" y="13439"/>
                    <a:pt x="6159" y="13711"/>
                    <a:pt x="6249" y="13892"/>
                  </a:cubicBezTo>
                  <a:cubicBezTo>
                    <a:pt x="6521" y="14254"/>
                    <a:pt x="6883" y="14526"/>
                    <a:pt x="7426" y="14616"/>
                  </a:cubicBezTo>
                  <a:cubicBezTo>
                    <a:pt x="7607" y="14526"/>
                    <a:pt x="7879" y="14435"/>
                    <a:pt x="8060" y="14344"/>
                  </a:cubicBezTo>
                  <a:cubicBezTo>
                    <a:pt x="8241" y="14073"/>
                    <a:pt x="8422" y="13801"/>
                    <a:pt x="8604" y="13529"/>
                  </a:cubicBezTo>
                  <a:lnTo>
                    <a:pt x="8875" y="13077"/>
                  </a:lnTo>
                  <a:cubicBezTo>
                    <a:pt x="9147" y="12714"/>
                    <a:pt x="9419" y="12443"/>
                    <a:pt x="9690" y="12081"/>
                  </a:cubicBezTo>
                  <a:cubicBezTo>
                    <a:pt x="10053" y="11537"/>
                    <a:pt x="10143" y="10903"/>
                    <a:pt x="10053" y="10360"/>
                  </a:cubicBezTo>
                  <a:cubicBezTo>
                    <a:pt x="8875" y="9817"/>
                    <a:pt x="8151" y="8458"/>
                    <a:pt x="8422" y="7190"/>
                  </a:cubicBezTo>
                  <a:cubicBezTo>
                    <a:pt x="8785" y="4745"/>
                    <a:pt x="10143" y="2663"/>
                    <a:pt x="10234" y="217"/>
                  </a:cubicBezTo>
                  <a:cubicBezTo>
                    <a:pt x="10184" y="68"/>
                    <a:pt x="10052" y="1"/>
                    <a:pt x="9898" y="1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4" name="Google Shape;4954;p5"/>
            <p:cNvSpPr/>
            <p:nvPr/>
          </p:nvSpPr>
          <p:spPr>
            <a:xfrm>
              <a:off x="4771025" y="2444100"/>
              <a:ext cx="192450" cy="426575"/>
            </a:xfrm>
            <a:custGeom>
              <a:avLst/>
              <a:gdLst/>
              <a:ahLst/>
              <a:cxnLst/>
              <a:rect l="l" t="t" r="r" b="b"/>
              <a:pathLst>
                <a:path w="7698" h="17063" extrusionOk="0">
                  <a:moveTo>
                    <a:pt x="2342" y="6095"/>
                  </a:moveTo>
                  <a:cubicBezTo>
                    <a:pt x="3678" y="6110"/>
                    <a:pt x="3527" y="6454"/>
                    <a:pt x="2717" y="8295"/>
                  </a:cubicBezTo>
                  <a:cubicBezTo>
                    <a:pt x="2237" y="7815"/>
                    <a:pt x="3002" y="6454"/>
                    <a:pt x="2342" y="6095"/>
                  </a:cubicBezTo>
                  <a:close/>
                  <a:moveTo>
                    <a:pt x="4004" y="0"/>
                  </a:moveTo>
                  <a:cubicBezTo>
                    <a:pt x="3477" y="0"/>
                    <a:pt x="3103" y="667"/>
                    <a:pt x="2807" y="1141"/>
                  </a:cubicBezTo>
                  <a:cubicBezTo>
                    <a:pt x="1902" y="2409"/>
                    <a:pt x="1087" y="3767"/>
                    <a:pt x="91" y="5035"/>
                  </a:cubicBezTo>
                  <a:cubicBezTo>
                    <a:pt x="0" y="5216"/>
                    <a:pt x="0" y="5397"/>
                    <a:pt x="91" y="5579"/>
                  </a:cubicBezTo>
                  <a:lnTo>
                    <a:pt x="1177" y="6122"/>
                  </a:lnTo>
                  <a:cubicBezTo>
                    <a:pt x="1268" y="7842"/>
                    <a:pt x="634" y="9835"/>
                    <a:pt x="2536" y="11012"/>
                  </a:cubicBezTo>
                  <a:cubicBezTo>
                    <a:pt x="2988" y="10559"/>
                    <a:pt x="2717" y="9744"/>
                    <a:pt x="3351" y="9654"/>
                  </a:cubicBezTo>
                  <a:cubicBezTo>
                    <a:pt x="3894" y="9654"/>
                    <a:pt x="5977" y="11465"/>
                    <a:pt x="5796" y="11736"/>
                  </a:cubicBezTo>
                  <a:cubicBezTo>
                    <a:pt x="5431" y="12466"/>
                    <a:pt x="4655" y="12901"/>
                    <a:pt x="3894" y="12901"/>
                  </a:cubicBezTo>
                  <a:cubicBezTo>
                    <a:pt x="3710" y="12901"/>
                    <a:pt x="3527" y="12876"/>
                    <a:pt x="3351" y="12823"/>
                  </a:cubicBezTo>
                  <a:cubicBezTo>
                    <a:pt x="3260" y="12823"/>
                    <a:pt x="3260" y="12914"/>
                    <a:pt x="3079" y="13185"/>
                  </a:cubicBezTo>
                  <a:cubicBezTo>
                    <a:pt x="4890" y="13819"/>
                    <a:pt x="6701" y="14634"/>
                    <a:pt x="7154" y="16808"/>
                  </a:cubicBezTo>
                  <a:cubicBezTo>
                    <a:pt x="7207" y="16966"/>
                    <a:pt x="7290" y="17062"/>
                    <a:pt x="7404" y="17062"/>
                  </a:cubicBezTo>
                  <a:cubicBezTo>
                    <a:pt x="7486" y="17062"/>
                    <a:pt x="7584" y="17012"/>
                    <a:pt x="7697" y="16898"/>
                  </a:cubicBezTo>
                  <a:cubicBezTo>
                    <a:pt x="6882" y="11465"/>
                    <a:pt x="5162" y="6212"/>
                    <a:pt x="4981" y="688"/>
                  </a:cubicBezTo>
                  <a:cubicBezTo>
                    <a:pt x="4605" y="187"/>
                    <a:pt x="4283" y="0"/>
                    <a:pt x="4004" y="0"/>
                  </a:cubicBez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5" name="Google Shape;4955;p5"/>
            <p:cNvSpPr/>
            <p:nvPr/>
          </p:nvSpPr>
          <p:spPr>
            <a:xfrm>
              <a:off x="2439175" y="2997425"/>
              <a:ext cx="416575" cy="351350"/>
            </a:xfrm>
            <a:custGeom>
              <a:avLst/>
              <a:gdLst/>
              <a:ahLst/>
              <a:cxnLst/>
              <a:rect l="l" t="t" r="r" b="b"/>
              <a:pathLst>
                <a:path w="16663" h="14054" extrusionOk="0">
                  <a:moveTo>
                    <a:pt x="1259" y="1"/>
                  </a:moveTo>
                  <a:cubicBezTo>
                    <a:pt x="256" y="1"/>
                    <a:pt x="0" y="1007"/>
                    <a:pt x="0" y="3368"/>
                  </a:cubicBezTo>
                  <a:lnTo>
                    <a:pt x="0" y="3549"/>
                  </a:lnTo>
                  <a:cubicBezTo>
                    <a:pt x="906" y="3006"/>
                    <a:pt x="91" y="1557"/>
                    <a:pt x="1449" y="923"/>
                  </a:cubicBezTo>
                  <a:cubicBezTo>
                    <a:pt x="3260" y="2825"/>
                    <a:pt x="5162" y="4817"/>
                    <a:pt x="6973" y="6809"/>
                  </a:cubicBezTo>
                  <a:cubicBezTo>
                    <a:pt x="9146" y="10160"/>
                    <a:pt x="12316" y="12696"/>
                    <a:pt x="16029" y="14054"/>
                  </a:cubicBezTo>
                  <a:lnTo>
                    <a:pt x="16300" y="13782"/>
                  </a:lnTo>
                  <a:cubicBezTo>
                    <a:pt x="16572" y="12786"/>
                    <a:pt x="16663" y="11790"/>
                    <a:pt x="15485" y="11247"/>
                  </a:cubicBezTo>
                  <a:cubicBezTo>
                    <a:pt x="15033" y="10975"/>
                    <a:pt x="14580" y="10613"/>
                    <a:pt x="14761" y="9979"/>
                  </a:cubicBezTo>
                  <a:cubicBezTo>
                    <a:pt x="15033" y="9073"/>
                    <a:pt x="14489" y="9073"/>
                    <a:pt x="13855" y="8892"/>
                  </a:cubicBezTo>
                  <a:cubicBezTo>
                    <a:pt x="12225" y="8349"/>
                    <a:pt x="10686" y="7624"/>
                    <a:pt x="9327" y="6628"/>
                  </a:cubicBezTo>
                  <a:cubicBezTo>
                    <a:pt x="8512" y="5632"/>
                    <a:pt x="7516" y="4908"/>
                    <a:pt x="6430" y="4364"/>
                  </a:cubicBezTo>
                  <a:cubicBezTo>
                    <a:pt x="5615" y="3912"/>
                    <a:pt x="4981" y="3549"/>
                    <a:pt x="5796" y="2463"/>
                  </a:cubicBezTo>
                  <a:cubicBezTo>
                    <a:pt x="6279" y="1738"/>
                    <a:pt x="6118" y="1537"/>
                    <a:pt x="5769" y="1537"/>
                  </a:cubicBezTo>
                  <a:cubicBezTo>
                    <a:pt x="5594" y="1537"/>
                    <a:pt x="5373" y="1587"/>
                    <a:pt x="5162" y="1648"/>
                  </a:cubicBezTo>
                  <a:cubicBezTo>
                    <a:pt x="5051" y="1689"/>
                    <a:pt x="4952" y="1708"/>
                    <a:pt x="4864" y="1708"/>
                  </a:cubicBezTo>
                  <a:cubicBezTo>
                    <a:pt x="4375" y="1708"/>
                    <a:pt x="4187" y="1153"/>
                    <a:pt x="3803" y="923"/>
                  </a:cubicBezTo>
                  <a:cubicBezTo>
                    <a:pt x="2650" y="330"/>
                    <a:pt x="1832" y="1"/>
                    <a:pt x="1259" y="1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6" name="Google Shape;4956;p5"/>
            <p:cNvSpPr/>
            <p:nvPr/>
          </p:nvSpPr>
          <p:spPr>
            <a:xfrm>
              <a:off x="4696300" y="1850025"/>
              <a:ext cx="156250" cy="372725"/>
            </a:xfrm>
            <a:custGeom>
              <a:avLst/>
              <a:gdLst/>
              <a:ahLst/>
              <a:cxnLst/>
              <a:rect l="l" t="t" r="r" b="b"/>
              <a:pathLst>
                <a:path w="6250" h="14909" extrusionOk="0">
                  <a:moveTo>
                    <a:pt x="1993" y="1"/>
                  </a:moveTo>
                  <a:cubicBezTo>
                    <a:pt x="1" y="2174"/>
                    <a:pt x="1993" y="3804"/>
                    <a:pt x="2627" y="5615"/>
                  </a:cubicBezTo>
                  <a:cubicBezTo>
                    <a:pt x="3261" y="7789"/>
                    <a:pt x="3261" y="9872"/>
                    <a:pt x="1178" y="11411"/>
                  </a:cubicBezTo>
                  <a:cubicBezTo>
                    <a:pt x="635" y="11773"/>
                    <a:pt x="635" y="12498"/>
                    <a:pt x="453" y="13041"/>
                  </a:cubicBezTo>
                  <a:lnTo>
                    <a:pt x="453" y="13675"/>
                  </a:lnTo>
                  <a:cubicBezTo>
                    <a:pt x="544" y="13630"/>
                    <a:pt x="657" y="13607"/>
                    <a:pt x="782" y="13607"/>
                  </a:cubicBezTo>
                  <a:cubicBezTo>
                    <a:pt x="906" y="13607"/>
                    <a:pt x="1042" y="13630"/>
                    <a:pt x="1178" y="13675"/>
                  </a:cubicBezTo>
                  <a:cubicBezTo>
                    <a:pt x="1269" y="13675"/>
                    <a:pt x="4257" y="14581"/>
                    <a:pt x="4347" y="14581"/>
                  </a:cubicBezTo>
                  <a:cubicBezTo>
                    <a:pt x="4454" y="14505"/>
                    <a:pt x="4555" y="14475"/>
                    <a:pt x="4653" y="14475"/>
                  </a:cubicBezTo>
                  <a:cubicBezTo>
                    <a:pt x="5025" y="14475"/>
                    <a:pt x="5348" y="14908"/>
                    <a:pt x="5715" y="14908"/>
                  </a:cubicBezTo>
                  <a:cubicBezTo>
                    <a:pt x="5828" y="14908"/>
                    <a:pt x="5945" y="14868"/>
                    <a:pt x="6068" y="14762"/>
                  </a:cubicBezTo>
                  <a:cubicBezTo>
                    <a:pt x="6159" y="14671"/>
                    <a:pt x="6249" y="14400"/>
                    <a:pt x="6249" y="14309"/>
                  </a:cubicBezTo>
                  <a:cubicBezTo>
                    <a:pt x="5072" y="10506"/>
                    <a:pt x="5344" y="6249"/>
                    <a:pt x="2989" y="2808"/>
                  </a:cubicBezTo>
                  <a:cubicBezTo>
                    <a:pt x="2808" y="2537"/>
                    <a:pt x="2989" y="2174"/>
                    <a:pt x="2989" y="1812"/>
                  </a:cubicBezTo>
                  <a:cubicBezTo>
                    <a:pt x="2989" y="1088"/>
                    <a:pt x="2627" y="363"/>
                    <a:pt x="1993" y="1"/>
                  </a:cubicBezTo>
                  <a:close/>
                </a:path>
              </a:pathLst>
            </a:custGeom>
            <a:solidFill>
              <a:srgbClr val="FDF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7" name="Google Shape;4957;p5"/>
            <p:cNvSpPr/>
            <p:nvPr/>
          </p:nvSpPr>
          <p:spPr>
            <a:xfrm>
              <a:off x="4467650" y="4668625"/>
              <a:ext cx="235475" cy="143450"/>
            </a:xfrm>
            <a:custGeom>
              <a:avLst/>
              <a:gdLst/>
              <a:ahLst/>
              <a:cxnLst/>
              <a:rect l="l" t="t" r="r" b="b"/>
              <a:pathLst>
                <a:path w="9419" h="5738" extrusionOk="0">
                  <a:moveTo>
                    <a:pt x="4166" y="1"/>
                  </a:moveTo>
                  <a:cubicBezTo>
                    <a:pt x="3894" y="1"/>
                    <a:pt x="3713" y="92"/>
                    <a:pt x="3532" y="273"/>
                  </a:cubicBezTo>
                  <a:cubicBezTo>
                    <a:pt x="2536" y="1178"/>
                    <a:pt x="1359" y="1812"/>
                    <a:pt x="0" y="2174"/>
                  </a:cubicBezTo>
                  <a:cubicBezTo>
                    <a:pt x="91" y="2446"/>
                    <a:pt x="91" y="2537"/>
                    <a:pt x="182" y="2627"/>
                  </a:cubicBezTo>
                  <a:cubicBezTo>
                    <a:pt x="363" y="2788"/>
                    <a:pt x="544" y="2846"/>
                    <a:pt x="725" y="2846"/>
                  </a:cubicBezTo>
                  <a:cubicBezTo>
                    <a:pt x="1196" y="2846"/>
                    <a:pt x="1667" y="2453"/>
                    <a:pt x="2138" y="2453"/>
                  </a:cubicBezTo>
                  <a:cubicBezTo>
                    <a:pt x="2301" y="2453"/>
                    <a:pt x="2464" y="2500"/>
                    <a:pt x="2627" y="2627"/>
                  </a:cubicBezTo>
                  <a:cubicBezTo>
                    <a:pt x="2627" y="4257"/>
                    <a:pt x="997" y="4619"/>
                    <a:pt x="363" y="5706"/>
                  </a:cubicBezTo>
                  <a:cubicBezTo>
                    <a:pt x="635" y="5727"/>
                    <a:pt x="903" y="5737"/>
                    <a:pt x="1167" y="5737"/>
                  </a:cubicBezTo>
                  <a:cubicBezTo>
                    <a:pt x="4327" y="5737"/>
                    <a:pt x="6911" y="4278"/>
                    <a:pt x="9418" y="2355"/>
                  </a:cubicBezTo>
                  <a:cubicBezTo>
                    <a:pt x="8513" y="1269"/>
                    <a:pt x="6973" y="1269"/>
                    <a:pt x="5796" y="635"/>
                  </a:cubicBezTo>
                  <a:cubicBezTo>
                    <a:pt x="5615" y="454"/>
                    <a:pt x="5343" y="363"/>
                    <a:pt x="5162" y="273"/>
                  </a:cubicBezTo>
                  <a:cubicBezTo>
                    <a:pt x="4800" y="92"/>
                    <a:pt x="4528" y="1"/>
                    <a:pt x="4166" y="1"/>
                  </a:cubicBezTo>
                  <a:close/>
                </a:path>
              </a:pathLst>
            </a:custGeom>
            <a:solidFill>
              <a:srgbClr val="F8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8" name="Google Shape;4958;p5"/>
            <p:cNvSpPr/>
            <p:nvPr/>
          </p:nvSpPr>
          <p:spPr>
            <a:xfrm>
              <a:off x="3050425" y="1505925"/>
              <a:ext cx="163025" cy="200600"/>
            </a:xfrm>
            <a:custGeom>
              <a:avLst/>
              <a:gdLst/>
              <a:ahLst/>
              <a:cxnLst/>
              <a:rect l="l" t="t" r="r" b="b"/>
              <a:pathLst>
                <a:path w="6521" h="8024" extrusionOk="0">
                  <a:moveTo>
                    <a:pt x="3804" y="0"/>
                  </a:moveTo>
                  <a:cubicBezTo>
                    <a:pt x="2536" y="2445"/>
                    <a:pt x="1268" y="4890"/>
                    <a:pt x="1" y="7245"/>
                  </a:cubicBezTo>
                  <a:cubicBezTo>
                    <a:pt x="514" y="7758"/>
                    <a:pt x="1209" y="7999"/>
                    <a:pt x="1893" y="7999"/>
                  </a:cubicBezTo>
                  <a:cubicBezTo>
                    <a:pt x="2174" y="7999"/>
                    <a:pt x="2453" y="7958"/>
                    <a:pt x="2717" y="7879"/>
                  </a:cubicBezTo>
                  <a:cubicBezTo>
                    <a:pt x="2937" y="7769"/>
                    <a:pt x="3124" y="7592"/>
                    <a:pt x="3358" y="7592"/>
                  </a:cubicBezTo>
                  <a:cubicBezTo>
                    <a:pt x="3510" y="7592"/>
                    <a:pt x="3681" y="7665"/>
                    <a:pt x="3894" y="7879"/>
                  </a:cubicBezTo>
                  <a:cubicBezTo>
                    <a:pt x="4017" y="7981"/>
                    <a:pt x="4130" y="8023"/>
                    <a:pt x="4235" y="8023"/>
                  </a:cubicBezTo>
                  <a:cubicBezTo>
                    <a:pt x="4592" y="8023"/>
                    <a:pt x="4841" y="7525"/>
                    <a:pt x="4981" y="7245"/>
                  </a:cubicBezTo>
                  <a:cubicBezTo>
                    <a:pt x="5253" y="6792"/>
                    <a:pt x="4981" y="6520"/>
                    <a:pt x="4619" y="6430"/>
                  </a:cubicBezTo>
                  <a:cubicBezTo>
                    <a:pt x="4581" y="6422"/>
                    <a:pt x="4541" y="6419"/>
                    <a:pt x="4499" y="6419"/>
                  </a:cubicBezTo>
                  <a:cubicBezTo>
                    <a:pt x="4290" y="6419"/>
                    <a:pt x="4040" y="6498"/>
                    <a:pt x="3861" y="6498"/>
                  </a:cubicBezTo>
                  <a:cubicBezTo>
                    <a:pt x="3645" y="6498"/>
                    <a:pt x="3532" y="6384"/>
                    <a:pt x="3713" y="5886"/>
                  </a:cubicBezTo>
                  <a:cubicBezTo>
                    <a:pt x="3908" y="5367"/>
                    <a:pt x="4242" y="4941"/>
                    <a:pt x="4716" y="4941"/>
                  </a:cubicBezTo>
                  <a:cubicBezTo>
                    <a:pt x="4903" y="4941"/>
                    <a:pt x="5112" y="5008"/>
                    <a:pt x="5343" y="5162"/>
                  </a:cubicBezTo>
                  <a:cubicBezTo>
                    <a:pt x="5706" y="5434"/>
                    <a:pt x="5977" y="5977"/>
                    <a:pt x="6521" y="6158"/>
                  </a:cubicBezTo>
                  <a:cubicBezTo>
                    <a:pt x="6340" y="3804"/>
                    <a:pt x="4619" y="2174"/>
                    <a:pt x="4347" y="0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9" name="Google Shape;4959;p5"/>
            <p:cNvSpPr/>
            <p:nvPr/>
          </p:nvSpPr>
          <p:spPr>
            <a:xfrm>
              <a:off x="3385500" y="1725525"/>
              <a:ext cx="187975" cy="291575"/>
            </a:xfrm>
            <a:custGeom>
              <a:avLst/>
              <a:gdLst/>
              <a:ahLst/>
              <a:cxnLst/>
              <a:rect l="l" t="t" r="r" b="b"/>
              <a:pathLst>
                <a:path w="7519" h="11663" extrusionOk="0">
                  <a:moveTo>
                    <a:pt x="1449" y="0"/>
                  </a:moveTo>
                  <a:cubicBezTo>
                    <a:pt x="996" y="362"/>
                    <a:pt x="543" y="634"/>
                    <a:pt x="0" y="634"/>
                  </a:cubicBezTo>
                  <a:cubicBezTo>
                    <a:pt x="1721" y="4438"/>
                    <a:pt x="3803" y="8060"/>
                    <a:pt x="6158" y="11501"/>
                  </a:cubicBezTo>
                  <a:cubicBezTo>
                    <a:pt x="6467" y="11611"/>
                    <a:pt x="6711" y="11662"/>
                    <a:pt x="6898" y="11662"/>
                  </a:cubicBezTo>
                  <a:cubicBezTo>
                    <a:pt x="7482" y="11662"/>
                    <a:pt x="7519" y="11168"/>
                    <a:pt x="7245" y="10414"/>
                  </a:cubicBezTo>
                  <a:cubicBezTo>
                    <a:pt x="6248" y="6792"/>
                    <a:pt x="3622" y="4075"/>
                    <a:pt x="2173" y="725"/>
                  </a:cubicBezTo>
                  <a:cubicBezTo>
                    <a:pt x="2083" y="453"/>
                    <a:pt x="1721" y="272"/>
                    <a:pt x="1449" y="0"/>
                  </a:cubicBezTo>
                  <a:close/>
                </a:path>
              </a:pathLst>
            </a:custGeom>
            <a:solidFill>
              <a:srgbClr val="EF8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0" name="Google Shape;4960;p5"/>
            <p:cNvSpPr/>
            <p:nvPr/>
          </p:nvSpPr>
          <p:spPr>
            <a:xfrm>
              <a:off x="4811775" y="4058875"/>
              <a:ext cx="237725" cy="166500"/>
            </a:xfrm>
            <a:custGeom>
              <a:avLst/>
              <a:gdLst/>
              <a:ahLst/>
              <a:cxnLst/>
              <a:rect l="l" t="t" r="r" b="b"/>
              <a:pathLst>
                <a:path w="9509" h="6660" extrusionOk="0">
                  <a:moveTo>
                    <a:pt x="8874" y="1"/>
                  </a:moveTo>
                  <a:cubicBezTo>
                    <a:pt x="7797" y="1"/>
                    <a:pt x="7062" y="1069"/>
                    <a:pt x="6067" y="1299"/>
                  </a:cubicBezTo>
                  <a:cubicBezTo>
                    <a:pt x="4075" y="1933"/>
                    <a:pt x="1811" y="2023"/>
                    <a:pt x="272" y="3925"/>
                  </a:cubicBezTo>
                  <a:cubicBezTo>
                    <a:pt x="815" y="4740"/>
                    <a:pt x="0" y="5555"/>
                    <a:pt x="272" y="6370"/>
                  </a:cubicBezTo>
                  <a:cubicBezTo>
                    <a:pt x="546" y="6566"/>
                    <a:pt x="854" y="6660"/>
                    <a:pt x="1159" y="6660"/>
                  </a:cubicBezTo>
                  <a:cubicBezTo>
                    <a:pt x="1560" y="6660"/>
                    <a:pt x="1956" y="6497"/>
                    <a:pt x="2264" y="6189"/>
                  </a:cubicBezTo>
                  <a:cubicBezTo>
                    <a:pt x="2717" y="6098"/>
                    <a:pt x="3170" y="6098"/>
                    <a:pt x="3351" y="5646"/>
                  </a:cubicBezTo>
                  <a:cubicBezTo>
                    <a:pt x="4619" y="5012"/>
                    <a:pt x="6067" y="4831"/>
                    <a:pt x="7245" y="4016"/>
                  </a:cubicBezTo>
                  <a:cubicBezTo>
                    <a:pt x="7788" y="3563"/>
                    <a:pt x="8331" y="2929"/>
                    <a:pt x="8875" y="2386"/>
                  </a:cubicBezTo>
                  <a:cubicBezTo>
                    <a:pt x="9237" y="1661"/>
                    <a:pt x="9418" y="937"/>
                    <a:pt x="9509" y="122"/>
                  </a:cubicBezTo>
                  <a:cubicBezTo>
                    <a:pt x="9283" y="37"/>
                    <a:pt x="9073" y="1"/>
                    <a:pt x="8874" y="1"/>
                  </a:cubicBezTo>
                  <a:close/>
                </a:path>
              </a:pathLst>
            </a:custGeom>
            <a:solidFill>
              <a:srgbClr val="EE8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1" name="Google Shape;4961;p5"/>
            <p:cNvSpPr/>
            <p:nvPr/>
          </p:nvSpPr>
          <p:spPr>
            <a:xfrm>
              <a:off x="3980900" y="5157075"/>
              <a:ext cx="108700" cy="183975"/>
            </a:xfrm>
            <a:custGeom>
              <a:avLst/>
              <a:gdLst/>
              <a:ahLst/>
              <a:cxnLst/>
              <a:rect l="l" t="t" r="r" b="b"/>
              <a:pathLst>
                <a:path w="4348" h="7359" extrusionOk="0">
                  <a:moveTo>
                    <a:pt x="2174" y="1"/>
                  </a:moveTo>
                  <a:cubicBezTo>
                    <a:pt x="2083" y="1"/>
                    <a:pt x="1993" y="69"/>
                    <a:pt x="1902" y="205"/>
                  </a:cubicBezTo>
                  <a:cubicBezTo>
                    <a:pt x="1812" y="295"/>
                    <a:pt x="1699" y="340"/>
                    <a:pt x="1597" y="340"/>
                  </a:cubicBezTo>
                  <a:cubicBezTo>
                    <a:pt x="1495" y="340"/>
                    <a:pt x="1404" y="295"/>
                    <a:pt x="1359" y="205"/>
                  </a:cubicBezTo>
                  <a:lnTo>
                    <a:pt x="272" y="205"/>
                  </a:lnTo>
                  <a:cubicBezTo>
                    <a:pt x="1" y="1291"/>
                    <a:pt x="1" y="2468"/>
                    <a:pt x="182" y="3646"/>
                  </a:cubicBezTo>
                  <a:cubicBezTo>
                    <a:pt x="725" y="7087"/>
                    <a:pt x="725" y="7087"/>
                    <a:pt x="3804" y="7359"/>
                  </a:cubicBezTo>
                  <a:cubicBezTo>
                    <a:pt x="4347" y="4732"/>
                    <a:pt x="4166" y="4008"/>
                    <a:pt x="2446" y="205"/>
                  </a:cubicBezTo>
                  <a:cubicBezTo>
                    <a:pt x="2355" y="69"/>
                    <a:pt x="2265" y="1"/>
                    <a:pt x="2174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2" name="Google Shape;4962;p5"/>
            <p:cNvSpPr/>
            <p:nvPr/>
          </p:nvSpPr>
          <p:spPr>
            <a:xfrm>
              <a:off x="4537825" y="1644750"/>
              <a:ext cx="151725" cy="143975"/>
            </a:xfrm>
            <a:custGeom>
              <a:avLst/>
              <a:gdLst/>
              <a:ahLst/>
              <a:cxnLst/>
              <a:rect l="l" t="t" r="r" b="b"/>
              <a:pathLst>
                <a:path w="6069" h="5759" extrusionOk="0">
                  <a:moveTo>
                    <a:pt x="2326" y="0"/>
                  </a:moveTo>
                  <a:cubicBezTo>
                    <a:pt x="1488" y="0"/>
                    <a:pt x="662" y="402"/>
                    <a:pt x="182" y="1148"/>
                  </a:cubicBezTo>
                  <a:cubicBezTo>
                    <a:pt x="816" y="2054"/>
                    <a:pt x="1" y="2960"/>
                    <a:pt x="182" y="3865"/>
                  </a:cubicBezTo>
                  <a:cubicBezTo>
                    <a:pt x="453" y="4046"/>
                    <a:pt x="906" y="4227"/>
                    <a:pt x="997" y="4499"/>
                  </a:cubicBezTo>
                  <a:cubicBezTo>
                    <a:pt x="1153" y="5488"/>
                    <a:pt x="1578" y="5759"/>
                    <a:pt x="2118" y="5759"/>
                  </a:cubicBezTo>
                  <a:cubicBezTo>
                    <a:pt x="2518" y="5759"/>
                    <a:pt x="2980" y="5611"/>
                    <a:pt x="3442" y="5495"/>
                  </a:cubicBezTo>
                  <a:cubicBezTo>
                    <a:pt x="5344" y="5495"/>
                    <a:pt x="5253" y="3684"/>
                    <a:pt x="6068" y="2778"/>
                  </a:cubicBezTo>
                  <a:lnTo>
                    <a:pt x="3985" y="605"/>
                  </a:lnTo>
                  <a:cubicBezTo>
                    <a:pt x="3501" y="196"/>
                    <a:pt x="2911" y="0"/>
                    <a:pt x="2326" y="0"/>
                  </a:cubicBezTo>
                  <a:close/>
                </a:path>
              </a:pathLst>
            </a:custGeom>
            <a:solidFill>
              <a:srgbClr val="F9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3" name="Google Shape;4963;p5"/>
            <p:cNvSpPr/>
            <p:nvPr/>
          </p:nvSpPr>
          <p:spPr>
            <a:xfrm>
              <a:off x="4501600" y="2189625"/>
              <a:ext cx="221900" cy="258600"/>
            </a:xfrm>
            <a:custGeom>
              <a:avLst/>
              <a:gdLst/>
              <a:ahLst/>
              <a:cxnLst/>
              <a:rect l="l" t="t" r="r" b="b"/>
              <a:pathLst>
                <a:path w="8876" h="10344" extrusionOk="0">
                  <a:moveTo>
                    <a:pt x="8151" y="1"/>
                  </a:moveTo>
                  <a:lnTo>
                    <a:pt x="8151" y="1"/>
                  </a:lnTo>
                  <a:cubicBezTo>
                    <a:pt x="5253" y="3261"/>
                    <a:pt x="2627" y="6792"/>
                    <a:pt x="1" y="10324"/>
                  </a:cubicBezTo>
                  <a:cubicBezTo>
                    <a:pt x="126" y="10337"/>
                    <a:pt x="252" y="10344"/>
                    <a:pt x="377" y="10344"/>
                  </a:cubicBezTo>
                  <a:cubicBezTo>
                    <a:pt x="1966" y="10344"/>
                    <a:pt x="3482" y="9300"/>
                    <a:pt x="3985" y="7788"/>
                  </a:cubicBezTo>
                  <a:cubicBezTo>
                    <a:pt x="4257" y="6973"/>
                    <a:pt x="4800" y="6158"/>
                    <a:pt x="5434" y="5615"/>
                  </a:cubicBezTo>
                  <a:cubicBezTo>
                    <a:pt x="6340" y="4710"/>
                    <a:pt x="7970" y="4528"/>
                    <a:pt x="8423" y="3532"/>
                  </a:cubicBezTo>
                  <a:cubicBezTo>
                    <a:pt x="8875" y="2446"/>
                    <a:pt x="7608" y="1268"/>
                    <a:pt x="8151" y="1"/>
                  </a:cubicBezTo>
                  <a:close/>
                </a:path>
              </a:pathLst>
            </a:custGeom>
            <a:solidFill>
              <a:srgbClr val="FDF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4" name="Google Shape;4964;p5"/>
            <p:cNvSpPr/>
            <p:nvPr/>
          </p:nvSpPr>
          <p:spPr>
            <a:xfrm>
              <a:off x="4644225" y="1795700"/>
              <a:ext cx="129075" cy="203775"/>
            </a:xfrm>
            <a:custGeom>
              <a:avLst/>
              <a:gdLst/>
              <a:ahLst/>
              <a:cxnLst/>
              <a:rect l="l" t="t" r="r" b="b"/>
              <a:pathLst>
                <a:path w="5163" h="8151" extrusionOk="0">
                  <a:moveTo>
                    <a:pt x="2536" y="1"/>
                  </a:moveTo>
                  <a:cubicBezTo>
                    <a:pt x="1450" y="453"/>
                    <a:pt x="544" y="1359"/>
                    <a:pt x="91" y="2536"/>
                  </a:cubicBezTo>
                  <a:cubicBezTo>
                    <a:pt x="91" y="2717"/>
                    <a:pt x="91" y="2989"/>
                    <a:pt x="273" y="3170"/>
                  </a:cubicBezTo>
                  <a:lnTo>
                    <a:pt x="816" y="4347"/>
                  </a:lnTo>
                  <a:cubicBezTo>
                    <a:pt x="544" y="5343"/>
                    <a:pt x="1721" y="5434"/>
                    <a:pt x="2084" y="6158"/>
                  </a:cubicBezTo>
                  <a:cubicBezTo>
                    <a:pt x="1934" y="6137"/>
                    <a:pt x="1784" y="6126"/>
                    <a:pt x="1636" y="6126"/>
                  </a:cubicBezTo>
                  <a:cubicBezTo>
                    <a:pt x="1156" y="6126"/>
                    <a:pt x="688" y="6244"/>
                    <a:pt x="273" y="6521"/>
                  </a:cubicBezTo>
                  <a:lnTo>
                    <a:pt x="273" y="7064"/>
                  </a:lnTo>
                  <a:cubicBezTo>
                    <a:pt x="1" y="7336"/>
                    <a:pt x="1" y="7879"/>
                    <a:pt x="273" y="8151"/>
                  </a:cubicBezTo>
                  <a:cubicBezTo>
                    <a:pt x="906" y="8151"/>
                    <a:pt x="1450" y="7970"/>
                    <a:pt x="1903" y="7607"/>
                  </a:cubicBezTo>
                  <a:cubicBezTo>
                    <a:pt x="2265" y="7607"/>
                    <a:pt x="2265" y="7970"/>
                    <a:pt x="2446" y="8151"/>
                  </a:cubicBezTo>
                  <a:lnTo>
                    <a:pt x="2989" y="8151"/>
                  </a:lnTo>
                  <a:cubicBezTo>
                    <a:pt x="3714" y="7788"/>
                    <a:pt x="4529" y="8151"/>
                    <a:pt x="5163" y="7607"/>
                  </a:cubicBezTo>
                  <a:cubicBezTo>
                    <a:pt x="5072" y="6973"/>
                    <a:pt x="4891" y="6430"/>
                    <a:pt x="4438" y="5977"/>
                  </a:cubicBezTo>
                  <a:cubicBezTo>
                    <a:pt x="3623" y="4891"/>
                    <a:pt x="3442" y="3442"/>
                    <a:pt x="4076" y="2264"/>
                  </a:cubicBezTo>
                  <a:cubicBezTo>
                    <a:pt x="3261" y="1631"/>
                    <a:pt x="3352" y="453"/>
                    <a:pt x="2536" y="1"/>
                  </a:cubicBezTo>
                  <a:close/>
                </a:path>
              </a:pathLst>
            </a:custGeom>
            <a:solidFill>
              <a:srgbClr val="F8F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5" name="Google Shape;4965;p5"/>
            <p:cNvSpPr/>
            <p:nvPr/>
          </p:nvSpPr>
          <p:spPr>
            <a:xfrm>
              <a:off x="2844400" y="3208400"/>
              <a:ext cx="240000" cy="218400"/>
            </a:xfrm>
            <a:custGeom>
              <a:avLst/>
              <a:gdLst/>
              <a:ahLst/>
              <a:cxnLst/>
              <a:rect l="l" t="t" r="r" b="b"/>
              <a:pathLst>
                <a:path w="9600" h="8736" extrusionOk="0">
                  <a:moveTo>
                    <a:pt x="7698" y="0"/>
                  </a:moveTo>
                  <a:lnTo>
                    <a:pt x="7698" y="0"/>
                  </a:lnTo>
                  <a:cubicBezTo>
                    <a:pt x="8785" y="2445"/>
                    <a:pt x="7789" y="4619"/>
                    <a:pt x="6521" y="6611"/>
                  </a:cubicBezTo>
                  <a:cubicBezTo>
                    <a:pt x="6179" y="7149"/>
                    <a:pt x="5863" y="7396"/>
                    <a:pt x="5531" y="7396"/>
                  </a:cubicBezTo>
                  <a:cubicBezTo>
                    <a:pt x="5248" y="7396"/>
                    <a:pt x="4953" y="7216"/>
                    <a:pt x="4619" y="6883"/>
                  </a:cubicBezTo>
                  <a:cubicBezTo>
                    <a:pt x="3442" y="5874"/>
                    <a:pt x="1954" y="5334"/>
                    <a:pt x="442" y="5334"/>
                  </a:cubicBezTo>
                  <a:cubicBezTo>
                    <a:pt x="325" y="5334"/>
                    <a:pt x="208" y="5337"/>
                    <a:pt x="91" y="5343"/>
                  </a:cubicBezTo>
                  <a:lnTo>
                    <a:pt x="1" y="5524"/>
                  </a:lnTo>
                  <a:cubicBezTo>
                    <a:pt x="725" y="8603"/>
                    <a:pt x="3442" y="8332"/>
                    <a:pt x="5706" y="8694"/>
                  </a:cubicBezTo>
                  <a:cubicBezTo>
                    <a:pt x="5901" y="8722"/>
                    <a:pt x="6087" y="8735"/>
                    <a:pt x="6265" y="8735"/>
                  </a:cubicBezTo>
                  <a:cubicBezTo>
                    <a:pt x="7823" y="8735"/>
                    <a:pt x="8731" y="7693"/>
                    <a:pt x="9057" y="6068"/>
                  </a:cubicBezTo>
                  <a:cubicBezTo>
                    <a:pt x="9147" y="5615"/>
                    <a:pt x="9057" y="5253"/>
                    <a:pt x="8875" y="4891"/>
                  </a:cubicBezTo>
                  <a:cubicBezTo>
                    <a:pt x="9600" y="2898"/>
                    <a:pt x="9419" y="1268"/>
                    <a:pt x="7698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6" name="Google Shape;4966;p5"/>
            <p:cNvSpPr/>
            <p:nvPr/>
          </p:nvSpPr>
          <p:spPr>
            <a:xfrm>
              <a:off x="4827625" y="2864275"/>
              <a:ext cx="147175" cy="173225"/>
            </a:xfrm>
            <a:custGeom>
              <a:avLst/>
              <a:gdLst/>
              <a:ahLst/>
              <a:cxnLst/>
              <a:rect l="l" t="t" r="r" b="b"/>
              <a:pathLst>
                <a:path w="5887" h="6929" extrusionOk="0">
                  <a:moveTo>
                    <a:pt x="4890" y="1"/>
                  </a:moveTo>
                  <a:cubicBezTo>
                    <a:pt x="2717" y="1087"/>
                    <a:pt x="996" y="2899"/>
                    <a:pt x="0" y="5072"/>
                  </a:cubicBezTo>
                  <a:cubicBezTo>
                    <a:pt x="634" y="5525"/>
                    <a:pt x="1177" y="6159"/>
                    <a:pt x="1540" y="6792"/>
                  </a:cubicBezTo>
                  <a:cubicBezTo>
                    <a:pt x="1630" y="6883"/>
                    <a:pt x="1743" y="6928"/>
                    <a:pt x="1856" y="6928"/>
                  </a:cubicBezTo>
                  <a:cubicBezTo>
                    <a:pt x="1970" y="6928"/>
                    <a:pt x="2083" y="6883"/>
                    <a:pt x="2173" y="6792"/>
                  </a:cubicBezTo>
                  <a:cubicBezTo>
                    <a:pt x="2898" y="5344"/>
                    <a:pt x="3985" y="4166"/>
                    <a:pt x="5433" y="3442"/>
                  </a:cubicBezTo>
                  <a:cubicBezTo>
                    <a:pt x="5433" y="3261"/>
                    <a:pt x="5524" y="3080"/>
                    <a:pt x="5524" y="2989"/>
                  </a:cubicBezTo>
                  <a:cubicBezTo>
                    <a:pt x="5615" y="2808"/>
                    <a:pt x="5796" y="2627"/>
                    <a:pt x="5886" y="2355"/>
                  </a:cubicBezTo>
                  <a:lnTo>
                    <a:pt x="5433" y="91"/>
                  </a:lnTo>
                  <a:cubicBezTo>
                    <a:pt x="5252" y="91"/>
                    <a:pt x="5071" y="91"/>
                    <a:pt x="4890" y="1"/>
                  </a:cubicBezTo>
                  <a:close/>
                </a:path>
              </a:pathLst>
            </a:custGeom>
            <a:solidFill>
              <a:srgbClr val="EF8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7" name="Google Shape;4967;p5"/>
            <p:cNvSpPr/>
            <p:nvPr/>
          </p:nvSpPr>
          <p:spPr>
            <a:xfrm>
              <a:off x="4288800" y="2771450"/>
              <a:ext cx="176600" cy="149450"/>
            </a:xfrm>
            <a:custGeom>
              <a:avLst/>
              <a:gdLst/>
              <a:ahLst/>
              <a:cxnLst/>
              <a:rect l="l" t="t" r="r" b="b"/>
              <a:pathLst>
                <a:path w="7064" h="5978" extrusionOk="0">
                  <a:moveTo>
                    <a:pt x="5253" y="1"/>
                  </a:moveTo>
                  <a:cubicBezTo>
                    <a:pt x="3804" y="1540"/>
                    <a:pt x="1630" y="2446"/>
                    <a:pt x="363" y="4348"/>
                  </a:cubicBezTo>
                  <a:cubicBezTo>
                    <a:pt x="0" y="5434"/>
                    <a:pt x="815" y="5615"/>
                    <a:pt x="1449" y="5978"/>
                  </a:cubicBezTo>
                  <a:cubicBezTo>
                    <a:pt x="2808" y="4981"/>
                    <a:pt x="4166" y="3985"/>
                    <a:pt x="5524" y="2899"/>
                  </a:cubicBezTo>
                  <a:cubicBezTo>
                    <a:pt x="6068" y="2446"/>
                    <a:pt x="6883" y="2084"/>
                    <a:pt x="7064" y="1178"/>
                  </a:cubicBezTo>
                  <a:cubicBezTo>
                    <a:pt x="6611" y="544"/>
                    <a:pt x="5977" y="182"/>
                    <a:pt x="5253" y="1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8" name="Google Shape;4968;p5"/>
            <p:cNvSpPr/>
            <p:nvPr/>
          </p:nvSpPr>
          <p:spPr>
            <a:xfrm>
              <a:off x="2717625" y="2271125"/>
              <a:ext cx="106425" cy="180425"/>
            </a:xfrm>
            <a:custGeom>
              <a:avLst/>
              <a:gdLst/>
              <a:ahLst/>
              <a:cxnLst/>
              <a:rect l="l" t="t" r="r" b="b"/>
              <a:pathLst>
                <a:path w="4257" h="7217" extrusionOk="0">
                  <a:moveTo>
                    <a:pt x="1359" y="1"/>
                  </a:moveTo>
                  <a:cubicBezTo>
                    <a:pt x="544" y="725"/>
                    <a:pt x="725" y="1902"/>
                    <a:pt x="91" y="2717"/>
                  </a:cubicBezTo>
                  <a:cubicBezTo>
                    <a:pt x="1" y="4257"/>
                    <a:pt x="1087" y="5344"/>
                    <a:pt x="1902" y="6521"/>
                  </a:cubicBezTo>
                  <a:cubicBezTo>
                    <a:pt x="2083" y="6702"/>
                    <a:pt x="2265" y="6883"/>
                    <a:pt x="2446" y="7064"/>
                  </a:cubicBezTo>
                  <a:cubicBezTo>
                    <a:pt x="2609" y="7173"/>
                    <a:pt x="2773" y="7217"/>
                    <a:pt x="2934" y="7217"/>
                  </a:cubicBezTo>
                  <a:cubicBezTo>
                    <a:pt x="3308" y="7217"/>
                    <a:pt x="3669" y="6982"/>
                    <a:pt x="3985" y="6792"/>
                  </a:cubicBezTo>
                  <a:cubicBezTo>
                    <a:pt x="4166" y="6611"/>
                    <a:pt x="4257" y="6430"/>
                    <a:pt x="4257" y="6159"/>
                  </a:cubicBezTo>
                  <a:cubicBezTo>
                    <a:pt x="4076" y="5525"/>
                    <a:pt x="3895" y="4891"/>
                    <a:pt x="3532" y="4347"/>
                  </a:cubicBezTo>
                  <a:cubicBezTo>
                    <a:pt x="3170" y="4076"/>
                    <a:pt x="3261" y="3532"/>
                    <a:pt x="2989" y="3170"/>
                  </a:cubicBezTo>
                  <a:cubicBezTo>
                    <a:pt x="2717" y="1993"/>
                    <a:pt x="2174" y="906"/>
                    <a:pt x="1359" y="1"/>
                  </a:cubicBezTo>
                  <a:close/>
                </a:path>
              </a:pathLst>
            </a:custGeom>
            <a:solidFill>
              <a:srgbClr val="EE8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9" name="Google Shape;4969;p5"/>
            <p:cNvSpPr/>
            <p:nvPr/>
          </p:nvSpPr>
          <p:spPr>
            <a:xfrm>
              <a:off x="4596700" y="1714200"/>
              <a:ext cx="115475" cy="151700"/>
            </a:xfrm>
            <a:custGeom>
              <a:avLst/>
              <a:gdLst/>
              <a:ahLst/>
              <a:cxnLst/>
              <a:rect l="l" t="t" r="r" b="b"/>
              <a:pathLst>
                <a:path w="4619" h="6068" extrusionOk="0">
                  <a:moveTo>
                    <a:pt x="3804" y="0"/>
                  </a:moveTo>
                  <a:cubicBezTo>
                    <a:pt x="3079" y="91"/>
                    <a:pt x="2445" y="634"/>
                    <a:pt x="2264" y="1359"/>
                  </a:cubicBezTo>
                  <a:cubicBezTo>
                    <a:pt x="2174" y="1993"/>
                    <a:pt x="1721" y="2536"/>
                    <a:pt x="1177" y="2808"/>
                  </a:cubicBezTo>
                  <a:cubicBezTo>
                    <a:pt x="1177" y="3713"/>
                    <a:pt x="0" y="3985"/>
                    <a:pt x="0" y="4891"/>
                  </a:cubicBezTo>
                  <a:cubicBezTo>
                    <a:pt x="362" y="5977"/>
                    <a:pt x="1359" y="6068"/>
                    <a:pt x="2264" y="6068"/>
                  </a:cubicBezTo>
                  <a:cubicBezTo>
                    <a:pt x="3170" y="5253"/>
                    <a:pt x="3894" y="4257"/>
                    <a:pt x="4437" y="3261"/>
                  </a:cubicBezTo>
                  <a:cubicBezTo>
                    <a:pt x="3622" y="2536"/>
                    <a:pt x="4619" y="1721"/>
                    <a:pt x="4347" y="1087"/>
                  </a:cubicBezTo>
                  <a:cubicBezTo>
                    <a:pt x="4166" y="815"/>
                    <a:pt x="4166" y="363"/>
                    <a:pt x="3894" y="182"/>
                  </a:cubicBezTo>
                  <a:lnTo>
                    <a:pt x="3804" y="0"/>
                  </a:lnTo>
                  <a:close/>
                </a:path>
              </a:pathLst>
            </a:custGeom>
            <a:solidFill>
              <a:srgbClr val="F2A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0" name="Google Shape;4970;p5"/>
            <p:cNvSpPr/>
            <p:nvPr/>
          </p:nvSpPr>
          <p:spPr>
            <a:xfrm>
              <a:off x="3002875" y="1721000"/>
              <a:ext cx="163025" cy="120000"/>
            </a:xfrm>
            <a:custGeom>
              <a:avLst/>
              <a:gdLst/>
              <a:ahLst/>
              <a:cxnLst/>
              <a:rect l="l" t="t" r="r" b="b"/>
              <a:pathLst>
                <a:path w="6521" h="4800" extrusionOk="0">
                  <a:moveTo>
                    <a:pt x="4529" y="0"/>
                  </a:moveTo>
                  <a:cubicBezTo>
                    <a:pt x="4166" y="91"/>
                    <a:pt x="3804" y="181"/>
                    <a:pt x="3533" y="362"/>
                  </a:cubicBezTo>
                  <a:cubicBezTo>
                    <a:pt x="2793" y="362"/>
                    <a:pt x="2153" y="1012"/>
                    <a:pt x="1464" y="1012"/>
                  </a:cubicBezTo>
                  <a:cubicBezTo>
                    <a:pt x="1226" y="1012"/>
                    <a:pt x="981" y="934"/>
                    <a:pt x="725" y="725"/>
                  </a:cubicBezTo>
                  <a:cubicBezTo>
                    <a:pt x="363" y="996"/>
                    <a:pt x="182" y="1449"/>
                    <a:pt x="272" y="1902"/>
                  </a:cubicBezTo>
                  <a:cubicBezTo>
                    <a:pt x="1" y="2445"/>
                    <a:pt x="363" y="2807"/>
                    <a:pt x="816" y="3170"/>
                  </a:cubicBezTo>
                  <a:cubicBezTo>
                    <a:pt x="2084" y="3170"/>
                    <a:pt x="3351" y="3804"/>
                    <a:pt x="4166" y="4800"/>
                  </a:cubicBezTo>
                  <a:cubicBezTo>
                    <a:pt x="5706" y="4437"/>
                    <a:pt x="5525" y="2898"/>
                    <a:pt x="5978" y="1902"/>
                  </a:cubicBezTo>
                  <a:cubicBezTo>
                    <a:pt x="6159" y="1540"/>
                    <a:pt x="6340" y="1268"/>
                    <a:pt x="6430" y="906"/>
                  </a:cubicBezTo>
                  <a:cubicBezTo>
                    <a:pt x="6521" y="634"/>
                    <a:pt x="6430" y="453"/>
                    <a:pt x="6249" y="272"/>
                  </a:cubicBezTo>
                  <a:lnTo>
                    <a:pt x="5163" y="272"/>
                  </a:lnTo>
                  <a:cubicBezTo>
                    <a:pt x="4981" y="91"/>
                    <a:pt x="4710" y="0"/>
                    <a:pt x="4529" y="0"/>
                  </a:cubicBezTo>
                  <a:close/>
                </a:path>
              </a:pathLst>
            </a:custGeom>
            <a:solidFill>
              <a:srgbClr val="FAF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1" name="Google Shape;4971;p5"/>
            <p:cNvSpPr/>
            <p:nvPr/>
          </p:nvSpPr>
          <p:spPr>
            <a:xfrm>
              <a:off x="4515200" y="1485550"/>
              <a:ext cx="114225" cy="134650"/>
            </a:xfrm>
            <a:custGeom>
              <a:avLst/>
              <a:gdLst/>
              <a:ahLst/>
              <a:cxnLst/>
              <a:rect l="l" t="t" r="r" b="b"/>
              <a:pathLst>
                <a:path w="4569" h="5386" extrusionOk="0">
                  <a:moveTo>
                    <a:pt x="543" y="0"/>
                  </a:moveTo>
                  <a:lnTo>
                    <a:pt x="543" y="1540"/>
                  </a:lnTo>
                  <a:cubicBezTo>
                    <a:pt x="272" y="2717"/>
                    <a:pt x="0" y="3713"/>
                    <a:pt x="1540" y="4075"/>
                  </a:cubicBezTo>
                  <a:cubicBezTo>
                    <a:pt x="2355" y="4347"/>
                    <a:pt x="3079" y="4800"/>
                    <a:pt x="3804" y="5343"/>
                  </a:cubicBezTo>
                  <a:cubicBezTo>
                    <a:pt x="3928" y="5368"/>
                    <a:pt x="4045" y="5386"/>
                    <a:pt x="4146" y="5386"/>
                  </a:cubicBezTo>
                  <a:cubicBezTo>
                    <a:pt x="4414" y="5386"/>
                    <a:pt x="4569" y="5260"/>
                    <a:pt x="4437" y="4800"/>
                  </a:cubicBezTo>
                  <a:cubicBezTo>
                    <a:pt x="3804" y="3894"/>
                    <a:pt x="3985" y="2536"/>
                    <a:pt x="2807" y="2083"/>
                  </a:cubicBezTo>
                  <a:cubicBezTo>
                    <a:pt x="2632" y="2120"/>
                    <a:pt x="2475" y="2137"/>
                    <a:pt x="2334" y="2137"/>
                  </a:cubicBezTo>
                  <a:cubicBezTo>
                    <a:pt x="1098" y="2137"/>
                    <a:pt x="1113" y="813"/>
                    <a:pt x="543" y="0"/>
                  </a:cubicBezTo>
                  <a:close/>
                </a:path>
              </a:pathLst>
            </a:custGeom>
            <a:solidFill>
              <a:srgbClr val="FAF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2" name="Google Shape;4972;p5"/>
            <p:cNvSpPr/>
            <p:nvPr/>
          </p:nvSpPr>
          <p:spPr>
            <a:xfrm>
              <a:off x="2858000" y="1999450"/>
              <a:ext cx="104150" cy="82450"/>
            </a:xfrm>
            <a:custGeom>
              <a:avLst/>
              <a:gdLst/>
              <a:ahLst/>
              <a:cxnLst/>
              <a:rect l="l" t="t" r="r" b="b"/>
              <a:pathLst>
                <a:path w="4166" h="3298" extrusionOk="0">
                  <a:moveTo>
                    <a:pt x="1087" y="1"/>
                  </a:moveTo>
                  <a:lnTo>
                    <a:pt x="634" y="544"/>
                  </a:lnTo>
                  <a:cubicBezTo>
                    <a:pt x="91" y="997"/>
                    <a:pt x="634" y="1812"/>
                    <a:pt x="0" y="2174"/>
                  </a:cubicBezTo>
                  <a:cubicBezTo>
                    <a:pt x="771" y="3009"/>
                    <a:pt x="1679" y="3298"/>
                    <a:pt x="2691" y="3298"/>
                  </a:cubicBezTo>
                  <a:cubicBezTo>
                    <a:pt x="3105" y="3298"/>
                    <a:pt x="3537" y="3249"/>
                    <a:pt x="3985" y="3170"/>
                  </a:cubicBezTo>
                  <a:cubicBezTo>
                    <a:pt x="3260" y="2446"/>
                    <a:pt x="4166" y="1721"/>
                    <a:pt x="3713" y="1269"/>
                  </a:cubicBezTo>
                  <a:cubicBezTo>
                    <a:pt x="3351" y="725"/>
                    <a:pt x="2445" y="635"/>
                    <a:pt x="1811" y="363"/>
                  </a:cubicBezTo>
                  <a:lnTo>
                    <a:pt x="1087" y="1"/>
                  </a:lnTo>
                  <a:close/>
                </a:path>
              </a:pathLst>
            </a:custGeom>
            <a:solidFill>
              <a:srgbClr val="FAF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3" name="Google Shape;4973;p5"/>
            <p:cNvSpPr/>
            <p:nvPr/>
          </p:nvSpPr>
          <p:spPr>
            <a:xfrm>
              <a:off x="4517450" y="1605525"/>
              <a:ext cx="126800" cy="67950"/>
            </a:xfrm>
            <a:custGeom>
              <a:avLst/>
              <a:gdLst/>
              <a:ahLst/>
              <a:cxnLst/>
              <a:rect l="l" t="t" r="r" b="b"/>
              <a:pathLst>
                <a:path w="5072" h="2718" extrusionOk="0">
                  <a:moveTo>
                    <a:pt x="4347" y="1"/>
                  </a:moveTo>
                  <a:lnTo>
                    <a:pt x="3714" y="544"/>
                  </a:lnTo>
                  <a:lnTo>
                    <a:pt x="1812" y="544"/>
                  </a:lnTo>
                  <a:cubicBezTo>
                    <a:pt x="91" y="725"/>
                    <a:pt x="1" y="906"/>
                    <a:pt x="997" y="2717"/>
                  </a:cubicBezTo>
                  <a:cubicBezTo>
                    <a:pt x="2053" y="2340"/>
                    <a:pt x="3110" y="2151"/>
                    <a:pt x="4166" y="2151"/>
                  </a:cubicBezTo>
                  <a:cubicBezTo>
                    <a:pt x="4378" y="2151"/>
                    <a:pt x="4589" y="2159"/>
                    <a:pt x="4800" y="2174"/>
                  </a:cubicBezTo>
                  <a:cubicBezTo>
                    <a:pt x="4800" y="1450"/>
                    <a:pt x="5072" y="635"/>
                    <a:pt x="4347" y="1"/>
                  </a:cubicBezTo>
                  <a:close/>
                </a:path>
              </a:pathLst>
            </a:custGeom>
            <a:solidFill>
              <a:srgbClr val="FAF6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4" name="Google Shape;4974;p5"/>
            <p:cNvSpPr/>
            <p:nvPr/>
          </p:nvSpPr>
          <p:spPr>
            <a:xfrm>
              <a:off x="2778750" y="4750800"/>
              <a:ext cx="142650" cy="65025"/>
            </a:xfrm>
            <a:custGeom>
              <a:avLst/>
              <a:gdLst/>
              <a:ahLst/>
              <a:cxnLst/>
              <a:rect l="l" t="t" r="r" b="b"/>
              <a:pathLst>
                <a:path w="5706" h="2601" extrusionOk="0">
                  <a:moveTo>
                    <a:pt x="4263" y="1"/>
                  </a:moveTo>
                  <a:cubicBezTo>
                    <a:pt x="3919" y="1"/>
                    <a:pt x="3539" y="92"/>
                    <a:pt x="3170" y="246"/>
                  </a:cubicBezTo>
                  <a:lnTo>
                    <a:pt x="544" y="246"/>
                  </a:lnTo>
                  <a:cubicBezTo>
                    <a:pt x="1" y="517"/>
                    <a:pt x="91" y="1151"/>
                    <a:pt x="544" y="1332"/>
                  </a:cubicBezTo>
                  <a:cubicBezTo>
                    <a:pt x="1359" y="1966"/>
                    <a:pt x="2355" y="2329"/>
                    <a:pt x="3261" y="2510"/>
                  </a:cubicBezTo>
                  <a:lnTo>
                    <a:pt x="3261" y="2329"/>
                  </a:lnTo>
                  <a:cubicBezTo>
                    <a:pt x="3985" y="1785"/>
                    <a:pt x="5706" y="2600"/>
                    <a:pt x="5525" y="1242"/>
                  </a:cubicBezTo>
                  <a:cubicBezTo>
                    <a:pt x="5465" y="345"/>
                    <a:pt x="4931" y="1"/>
                    <a:pt x="4263" y="1"/>
                  </a:cubicBezTo>
                  <a:close/>
                </a:path>
              </a:pathLst>
            </a:custGeom>
            <a:solidFill>
              <a:srgbClr val="EE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5" name="Google Shape;4975;p5"/>
            <p:cNvSpPr/>
            <p:nvPr/>
          </p:nvSpPr>
          <p:spPr>
            <a:xfrm>
              <a:off x="4116750" y="1727775"/>
              <a:ext cx="104150" cy="135875"/>
            </a:xfrm>
            <a:custGeom>
              <a:avLst/>
              <a:gdLst/>
              <a:ahLst/>
              <a:cxnLst/>
              <a:rect l="l" t="t" r="r" b="b"/>
              <a:pathLst>
                <a:path w="4166" h="5435" extrusionOk="0">
                  <a:moveTo>
                    <a:pt x="3441" y="1"/>
                  </a:moveTo>
                  <a:cubicBezTo>
                    <a:pt x="2898" y="363"/>
                    <a:pt x="2536" y="906"/>
                    <a:pt x="2355" y="1540"/>
                  </a:cubicBezTo>
                  <a:cubicBezTo>
                    <a:pt x="2173" y="1631"/>
                    <a:pt x="2626" y="1993"/>
                    <a:pt x="2083" y="1993"/>
                  </a:cubicBezTo>
                  <a:cubicBezTo>
                    <a:pt x="1947" y="2038"/>
                    <a:pt x="1811" y="2061"/>
                    <a:pt x="1675" y="2061"/>
                  </a:cubicBezTo>
                  <a:cubicBezTo>
                    <a:pt x="1540" y="2061"/>
                    <a:pt x="1404" y="2038"/>
                    <a:pt x="1268" y="1993"/>
                  </a:cubicBezTo>
                  <a:cubicBezTo>
                    <a:pt x="1219" y="1969"/>
                    <a:pt x="1171" y="1958"/>
                    <a:pt x="1124" y="1958"/>
                  </a:cubicBezTo>
                  <a:cubicBezTo>
                    <a:pt x="996" y="1958"/>
                    <a:pt x="881" y="2042"/>
                    <a:pt x="815" y="2174"/>
                  </a:cubicBezTo>
                  <a:cubicBezTo>
                    <a:pt x="453" y="2446"/>
                    <a:pt x="543" y="2989"/>
                    <a:pt x="272" y="3261"/>
                  </a:cubicBezTo>
                  <a:cubicBezTo>
                    <a:pt x="91" y="3442"/>
                    <a:pt x="0" y="3714"/>
                    <a:pt x="181" y="3895"/>
                  </a:cubicBezTo>
                  <a:cubicBezTo>
                    <a:pt x="724" y="4438"/>
                    <a:pt x="1630" y="4619"/>
                    <a:pt x="2083" y="5253"/>
                  </a:cubicBezTo>
                  <a:lnTo>
                    <a:pt x="2355" y="5434"/>
                  </a:lnTo>
                  <a:cubicBezTo>
                    <a:pt x="3532" y="3895"/>
                    <a:pt x="4166" y="2084"/>
                    <a:pt x="4166" y="182"/>
                  </a:cubicBezTo>
                  <a:lnTo>
                    <a:pt x="3441" y="1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6" name="Google Shape;4976;p5"/>
            <p:cNvSpPr/>
            <p:nvPr/>
          </p:nvSpPr>
          <p:spPr>
            <a:xfrm>
              <a:off x="4596700" y="4661850"/>
              <a:ext cx="124525" cy="65675"/>
            </a:xfrm>
            <a:custGeom>
              <a:avLst/>
              <a:gdLst/>
              <a:ahLst/>
              <a:cxnLst/>
              <a:rect l="l" t="t" r="r" b="b"/>
              <a:pathLst>
                <a:path w="4981" h="2627" extrusionOk="0">
                  <a:moveTo>
                    <a:pt x="2264" y="0"/>
                  </a:moveTo>
                  <a:cubicBezTo>
                    <a:pt x="1630" y="815"/>
                    <a:pt x="544" y="363"/>
                    <a:pt x="0" y="1087"/>
                  </a:cubicBezTo>
                  <a:cubicBezTo>
                    <a:pt x="1177" y="1993"/>
                    <a:pt x="2717" y="2536"/>
                    <a:pt x="4256" y="2626"/>
                  </a:cubicBezTo>
                  <a:lnTo>
                    <a:pt x="4981" y="1993"/>
                  </a:lnTo>
                  <a:cubicBezTo>
                    <a:pt x="4528" y="815"/>
                    <a:pt x="3260" y="453"/>
                    <a:pt x="2264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7" name="Google Shape;4977;p5"/>
            <p:cNvSpPr/>
            <p:nvPr/>
          </p:nvSpPr>
          <p:spPr>
            <a:xfrm>
              <a:off x="4128050" y="1426675"/>
              <a:ext cx="74750" cy="206050"/>
            </a:xfrm>
            <a:custGeom>
              <a:avLst/>
              <a:gdLst/>
              <a:ahLst/>
              <a:cxnLst/>
              <a:rect l="l" t="t" r="r" b="b"/>
              <a:pathLst>
                <a:path w="2990" h="8242" extrusionOk="0">
                  <a:moveTo>
                    <a:pt x="2989" y="1"/>
                  </a:moveTo>
                  <a:cubicBezTo>
                    <a:pt x="2808" y="1"/>
                    <a:pt x="2627" y="91"/>
                    <a:pt x="2536" y="91"/>
                  </a:cubicBezTo>
                  <a:cubicBezTo>
                    <a:pt x="2174" y="363"/>
                    <a:pt x="2084" y="816"/>
                    <a:pt x="2084" y="1268"/>
                  </a:cubicBezTo>
                  <a:cubicBezTo>
                    <a:pt x="1359" y="3532"/>
                    <a:pt x="1" y="5706"/>
                    <a:pt x="272" y="8241"/>
                  </a:cubicBezTo>
                  <a:cubicBezTo>
                    <a:pt x="1631" y="5706"/>
                    <a:pt x="2536" y="2899"/>
                    <a:pt x="2989" y="1"/>
                  </a:cubicBezTo>
                  <a:close/>
                </a:path>
              </a:pathLst>
            </a:custGeom>
            <a:solidFill>
              <a:srgbClr val="FDF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8" name="Google Shape;4978;p5"/>
            <p:cNvSpPr/>
            <p:nvPr/>
          </p:nvSpPr>
          <p:spPr>
            <a:xfrm>
              <a:off x="3931100" y="5055775"/>
              <a:ext cx="77000" cy="192450"/>
            </a:xfrm>
            <a:custGeom>
              <a:avLst/>
              <a:gdLst/>
              <a:ahLst/>
              <a:cxnLst/>
              <a:rect l="l" t="t" r="r" b="b"/>
              <a:pathLst>
                <a:path w="3080" h="7698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2626"/>
                    <a:pt x="1178" y="5162"/>
                    <a:pt x="2264" y="7698"/>
                  </a:cubicBezTo>
                  <a:cubicBezTo>
                    <a:pt x="2083" y="6520"/>
                    <a:pt x="3079" y="5434"/>
                    <a:pt x="2264" y="4257"/>
                  </a:cubicBezTo>
                  <a:cubicBezTo>
                    <a:pt x="1993" y="4075"/>
                    <a:pt x="1449" y="3804"/>
                    <a:pt x="1449" y="3623"/>
                  </a:cubicBezTo>
                  <a:cubicBezTo>
                    <a:pt x="1449" y="2264"/>
                    <a:pt x="906" y="996"/>
                    <a:pt x="0" y="0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9" name="Google Shape;4979;p5"/>
            <p:cNvSpPr/>
            <p:nvPr/>
          </p:nvSpPr>
          <p:spPr>
            <a:xfrm>
              <a:off x="3906200" y="4471675"/>
              <a:ext cx="81525" cy="108700"/>
            </a:xfrm>
            <a:custGeom>
              <a:avLst/>
              <a:gdLst/>
              <a:ahLst/>
              <a:cxnLst/>
              <a:rect l="l" t="t" r="r" b="b"/>
              <a:pathLst>
                <a:path w="3261" h="4348" extrusionOk="0">
                  <a:moveTo>
                    <a:pt x="453" y="0"/>
                  </a:moveTo>
                  <a:lnTo>
                    <a:pt x="453" y="0"/>
                  </a:lnTo>
                  <a:cubicBezTo>
                    <a:pt x="544" y="1449"/>
                    <a:pt x="0" y="2989"/>
                    <a:pt x="996" y="4347"/>
                  </a:cubicBezTo>
                  <a:cubicBezTo>
                    <a:pt x="1177" y="3623"/>
                    <a:pt x="815" y="2808"/>
                    <a:pt x="1177" y="2083"/>
                  </a:cubicBezTo>
                  <a:cubicBezTo>
                    <a:pt x="2083" y="2355"/>
                    <a:pt x="2445" y="3351"/>
                    <a:pt x="3260" y="3713"/>
                  </a:cubicBezTo>
                  <a:cubicBezTo>
                    <a:pt x="3260" y="1993"/>
                    <a:pt x="2174" y="453"/>
                    <a:pt x="453" y="0"/>
                  </a:cubicBezTo>
                  <a:close/>
                </a:path>
              </a:pathLst>
            </a:custGeom>
            <a:solidFill>
              <a:srgbClr val="FAE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0" name="Google Shape;4980;p5"/>
            <p:cNvSpPr/>
            <p:nvPr/>
          </p:nvSpPr>
          <p:spPr>
            <a:xfrm>
              <a:off x="4773275" y="2427100"/>
              <a:ext cx="122275" cy="140625"/>
            </a:xfrm>
            <a:custGeom>
              <a:avLst/>
              <a:gdLst/>
              <a:ahLst/>
              <a:cxnLst/>
              <a:rect l="l" t="t" r="r" b="b"/>
              <a:pathLst>
                <a:path w="4891" h="5625" extrusionOk="0">
                  <a:moveTo>
                    <a:pt x="4173" y="0"/>
                  </a:moveTo>
                  <a:cubicBezTo>
                    <a:pt x="3955" y="0"/>
                    <a:pt x="3683" y="161"/>
                    <a:pt x="3351" y="553"/>
                  </a:cubicBezTo>
                  <a:cubicBezTo>
                    <a:pt x="1902" y="2002"/>
                    <a:pt x="725" y="3723"/>
                    <a:pt x="1" y="5625"/>
                  </a:cubicBezTo>
                  <a:cubicBezTo>
                    <a:pt x="1450" y="4991"/>
                    <a:pt x="1902" y="3361"/>
                    <a:pt x="2808" y="2274"/>
                  </a:cubicBezTo>
                  <a:cubicBezTo>
                    <a:pt x="3210" y="1738"/>
                    <a:pt x="3563" y="1102"/>
                    <a:pt x="4160" y="1102"/>
                  </a:cubicBezTo>
                  <a:cubicBezTo>
                    <a:pt x="4369" y="1102"/>
                    <a:pt x="4609" y="1180"/>
                    <a:pt x="4891" y="1368"/>
                  </a:cubicBezTo>
                  <a:cubicBezTo>
                    <a:pt x="4830" y="644"/>
                    <a:pt x="4609" y="0"/>
                    <a:pt x="4173" y="0"/>
                  </a:cubicBezTo>
                  <a:close/>
                </a:path>
              </a:pathLst>
            </a:custGeom>
            <a:solidFill>
              <a:srgbClr val="FDF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1" name="Google Shape;4981;p5"/>
            <p:cNvSpPr/>
            <p:nvPr/>
          </p:nvSpPr>
          <p:spPr>
            <a:xfrm>
              <a:off x="3021000" y="1692925"/>
              <a:ext cx="88300" cy="65800"/>
            </a:xfrm>
            <a:custGeom>
              <a:avLst/>
              <a:gdLst/>
              <a:ahLst/>
              <a:cxnLst/>
              <a:rect l="l" t="t" r="r" b="b"/>
              <a:pathLst>
                <a:path w="3532" h="2632" extrusionOk="0">
                  <a:moveTo>
                    <a:pt x="1953" y="1"/>
                  </a:moveTo>
                  <a:cubicBezTo>
                    <a:pt x="1075" y="1"/>
                    <a:pt x="774" y="1016"/>
                    <a:pt x="91" y="1395"/>
                  </a:cubicBezTo>
                  <a:cubicBezTo>
                    <a:pt x="0" y="1485"/>
                    <a:pt x="0" y="1666"/>
                    <a:pt x="0" y="1848"/>
                  </a:cubicBezTo>
                  <a:cubicBezTo>
                    <a:pt x="77" y="2078"/>
                    <a:pt x="24" y="2632"/>
                    <a:pt x="390" y="2632"/>
                  </a:cubicBezTo>
                  <a:cubicBezTo>
                    <a:pt x="457" y="2632"/>
                    <a:pt x="537" y="2614"/>
                    <a:pt x="634" y="2572"/>
                  </a:cubicBezTo>
                  <a:cubicBezTo>
                    <a:pt x="1540" y="2210"/>
                    <a:pt x="2536" y="2572"/>
                    <a:pt x="3351" y="1938"/>
                  </a:cubicBezTo>
                  <a:cubicBezTo>
                    <a:pt x="3441" y="1757"/>
                    <a:pt x="3532" y="1576"/>
                    <a:pt x="3441" y="1395"/>
                  </a:cubicBezTo>
                  <a:cubicBezTo>
                    <a:pt x="3351" y="1214"/>
                    <a:pt x="3170" y="1123"/>
                    <a:pt x="3079" y="1033"/>
                  </a:cubicBezTo>
                  <a:cubicBezTo>
                    <a:pt x="2626" y="851"/>
                    <a:pt x="3079" y="218"/>
                    <a:pt x="2536" y="127"/>
                  </a:cubicBezTo>
                  <a:cubicBezTo>
                    <a:pt x="2315" y="39"/>
                    <a:pt x="2124" y="1"/>
                    <a:pt x="1953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2" name="Google Shape;4982;p5"/>
            <p:cNvSpPr/>
            <p:nvPr/>
          </p:nvSpPr>
          <p:spPr>
            <a:xfrm>
              <a:off x="4139375" y="1711925"/>
              <a:ext cx="65575" cy="88375"/>
            </a:xfrm>
            <a:custGeom>
              <a:avLst/>
              <a:gdLst/>
              <a:ahLst/>
              <a:cxnLst/>
              <a:rect l="l" t="t" r="r" b="b"/>
              <a:pathLst>
                <a:path w="2623" h="3535" extrusionOk="0">
                  <a:moveTo>
                    <a:pt x="1408" y="2796"/>
                  </a:moveTo>
                  <a:cubicBezTo>
                    <a:pt x="1391" y="2830"/>
                    <a:pt x="1374" y="2864"/>
                    <a:pt x="1359" y="2899"/>
                  </a:cubicBezTo>
                  <a:lnTo>
                    <a:pt x="1450" y="2808"/>
                  </a:lnTo>
                  <a:cubicBezTo>
                    <a:pt x="1436" y="2801"/>
                    <a:pt x="1422" y="2798"/>
                    <a:pt x="1408" y="2796"/>
                  </a:cubicBezTo>
                  <a:close/>
                  <a:moveTo>
                    <a:pt x="1359" y="1"/>
                  </a:moveTo>
                  <a:cubicBezTo>
                    <a:pt x="725" y="454"/>
                    <a:pt x="997" y="1359"/>
                    <a:pt x="363" y="1812"/>
                  </a:cubicBezTo>
                  <a:cubicBezTo>
                    <a:pt x="1" y="2084"/>
                    <a:pt x="1" y="2537"/>
                    <a:pt x="363" y="2808"/>
                  </a:cubicBezTo>
                  <a:cubicBezTo>
                    <a:pt x="449" y="3352"/>
                    <a:pt x="553" y="3534"/>
                    <a:pt x="666" y="3534"/>
                  </a:cubicBezTo>
                  <a:cubicBezTo>
                    <a:pt x="895" y="3534"/>
                    <a:pt x="1163" y="2796"/>
                    <a:pt x="1399" y="2796"/>
                  </a:cubicBezTo>
                  <a:cubicBezTo>
                    <a:pt x="1402" y="2796"/>
                    <a:pt x="1405" y="2796"/>
                    <a:pt x="1408" y="2796"/>
                  </a:cubicBezTo>
                  <a:lnTo>
                    <a:pt x="1408" y="2796"/>
                  </a:lnTo>
                  <a:cubicBezTo>
                    <a:pt x="1797" y="2044"/>
                    <a:pt x="2623" y="1592"/>
                    <a:pt x="2536" y="725"/>
                  </a:cubicBezTo>
                  <a:lnTo>
                    <a:pt x="1359" y="1"/>
                  </a:ln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3" name="Google Shape;4983;p5"/>
            <p:cNvSpPr/>
            <p:nvPr/>
          </p:nvSpPr>
          <p:spPr>
            <a:xfrm>
              <a:off x="2977975" y="1768525"/>
              <a:ext cx="70200" cy="126825"/>
            </a:xfrm>
            <a:custGeom>
              <a:avLst/>
              <a:gdLst/>
              <a:ahLst/>
              <a:cxnLst/>
              <a:rect l="l" t="t" r="r" b="b"/>
              <a:pathLst>
                <a:path w="2808" h="5073" extrusionOk="0">
                  <a:moveTo>
                    <a:pt x="1178" y="1"/>
                  </a:moveTo>
                  <a:lnTo>
                    <a:pt x="725" y="635"/>
                  </a:lnTo>
                  <a:cubicBezTo>
                    <a:pt x="1" y="1450"/>
                    <a:pt x="725" y="2355"/>
                    <a:pt x="725" y="3170"/>
                  </a:cubicBezTo>
                  <a:cubicBezTo>
                    <a:pt x="816" y="3714"/>
                    <a:pt x="906" y="4167"/>
                    <a:pt x="997" y="4619"/>
                  </a:cubicBezTo>
                  <a:cubicBezTo>
                    <a:pt x="1087" y="4891"/>
                    <a:pt x="1268" y="5072"/>
                    <a:pt x="1540" y="5072"/>
                  </a:cubicBezTo>
                  <a:cubicBezTo>
                    <a:pt x="2083" y="4891"/>
                    <a:pt x="2446" y="4529"/>
                    <a:pt x="2627" y="4076"/>
                  </a:cubicBezTo>
                  <a:cubicBezTo>
                    <a:pt x="2808" y="3714"/>
                    <a:pt x="2808" y="3351"/>
                    <a:pt x="2717" y="3080"/>
                  </a:cubicBezTo>
                  <a:cubicBezTo>
                    <a:pt x="2627" y="2718"/>
                    <a:pt x="2536" y="2446"/>
                    <a:pt x="2446" y="2084"/>
                  </a:cubicBezTo>
                  <a:cubicBezTo>
                    <a:pt x="2355" y="1903"/>
                    <a:pt x="2265" y="1721"/>
                    <a:pt x="2174" y="1540"/>
                  </a:cubicBezTo>
                  <a:cubicBezTo>
                    <a:pt x="2083" y="1359"/>
                    <a:pt x="1993" y="1178"/>
                    <a:pt x="1902" y="1088"/>
                  </a:cubicBezTo>
                  <a:lnTo>
                    <a:pt x="1178" y="1"/>
                  </a:ln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4" name="Google Shape;4984;p5"/>
            <p:cNvSpPr/>
            <p:nvPr/>
          </p:nvSpPr>
          <p:spPr>
            <a:xfrm>
              <a:off x="3969575" y="4956150"/>
              <a:ext cx="52100" cy="153975"/>
            </a:xfrm>
            <a:custGeom>
              <a:avLst/>
              <a:gdLst/>
              <a:ahLst/>
              <a:cxnLst/>
              <a:rect l="l" t="t" r="r" b="b"/>
              <a:pathLst>
                <a:path w="2084" h="6159" extrusionOk="0">
                  <a:moveTo>
                    <a:pt x="725" y="1"/>
                  </a:moveTo>
                  <a:lnTo>
                    <a:pt x="725" y="1"/>
                  </a:lnTo>
                  <a:cubicBezTo>
                    <a:pt x="816" y="2084"/>
                    <a:pt x="1" y="4257"/>
                    <a:pt x="1721" y="6159"/>
                  </a:cubicBezTo>
                  <a:cubicBezTo>
                    <a:pt x="2084" y="5615"/>
                    <a:pt x="2084" y="4981"/>
                    <a:pt x="1812" y="4438"/>
                  </a:cubicBezTo>
                  <a:cubicBezTo>
                    <a:pt x="1087" y="2989"/>
                    <a:pt x="1721" y="1269"/>
                    <a:pt x="725" y="1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5" name="Google Shape;4985;p5"/>
            <p:cNvSpPr/>
            <p:nvPr/>
          </p:nvSpPr>
          <p:spPr>
            <a:xfrm>
              <a:off x="3023250" y="1687025"/>
              <a:ext cx="95125" cy="43050"/>
            </a:xfrm>
            <a:custGeom>
              <a:avLst/>
              <a:gdLst/>
              <a:ahLst/>
              <a:cxnLst/>
              <a:rect l="l" t="t" r="r" b="b"/>
              <a:pathLst>
                <a:path w="3805" h="1722" extrusionOk="0">
                  <a:moveTo>
                    <a:pt x="997" y="1"/>
                  </a:moveTo>
                  <a:cubicBezTo>
                    <a:pt x="544" y="454"/>
                    <a:pt x="182" y="1087"/>
                    <a:pt x="1" y="1721"/>
                  </a:cubicBezTo>
                  <a:cubicBezTo>
                    <a:pt x="454" y="1631"/>
                    <a:pt x="816" y="1450"/>
                    <a:pt x="1088" y="1087"/>
                  </a:cubicBezTo>
                  <a:cubicBezTo>
                    <a:pt x="1269" y="771"/>
                    <a:pt x="1586" y="612"/>
                    <a:pt x="1903" y="612"/>
                  </a:cubicBezTo>
                  <a:cubicBezTo>
                    <a:pt x="2219" y="612"/>
                    <a:pt x="2536" y="771"/>
                    <a:pt x="2718" y="1087"/>
                  </a:cubicBezTo>
                  <a:cubicBezTo>
                    <a:pt x="2808" y="1269"/>
                    <a:pt x="2989" y="1359"/>
                    <a:pt x="3261" y="1359"/>
                  </a:cubicBezTo>
                  <a:cubicBezTo>
                    <a:pt x="3533" y="1178"/>
                    <a:pt x="3623" y="816"/>
                    <a:pt x="3804" y="635"/>
                  </a:cubicBezTo>
                  <a:cubicBezTo>
                    <a:pt x="3372" y="106"/>
                    <a:pt x="2863" y="11"/>
                    <a:pt x="2346" y="11"/>
                  </a:cubicBezTo>
                  <a:cubicBezTo>
                    <a:pt x="2054" y="11"/>
                    <a:pt x="1759" y="41"/>
                    <a:pt x="1473" y="41"/>
                  </a:cubicBezTo>
                  <a:cubicBezTo>
                    <a:pt x="1311" y="41"/>
                    <a:pt x="1151" y="32"/>
                    <a:pt x="997" y="1"/>
                  </a:cubicBezTo>
                  <a:close/>
                </a:path>
              </a:pathLst>
            </a:custGeom>
            <a:solidFill>
              <a:srgbClr val="FAF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6" name="Google Shape;4986;p5"/>
            <p:cNvSpPr/>
            <p:nvPr/>
          </p:nvSpPr>
          <p:spPr>
            <a:xfrm>
              <a:off x="2844400" y="3225700"/>
              <a:ext cx="36250" cy="45200"/>
            </a:xfrm>
            <a:custGeom>
              <a:avLst/>
              <a:gdLst/>
              <a:ahLst/>
              <a:cxnLst/>
              <a:rect l="l" t="t" r="r" b="b"/>
              <a:pathLst>
                <a:path w="1450" h="1808" extrusionOk="0">
                  <a:moveTo>
                    <a:pt x="950" y="0"/>
                  </a:moveTo>
                  <a:cubicBezTo>
                    <a:pt x="690" y="0"/>
                    <a:pt x="365" y="327"/>
                    <a:pt x="91" y="395"/>
                  </a:cubicBezTo>
                  <a:lnTo>
                    <a:pt x="1" y="395"/>
                  </a:lnTo>
                  <a:cubicBezTo>
                    <a:pt x="1" y="938"/>
                    <a:pt x="272" y="1482"/>
                    <a:pt x="725" y="1753"/>
                  </a:cubicBezTo>
                  <a:cubicBezTo>
                    <a:pt x="825" y="1787"/>
                    <a:pt x="936" y="1808"/>
                    <a:pt x="1038" y="1808"/>
                  </a:cubicBezTo>
                  <a:cubicBezTo>
                    <a:pt x="1214" y="1808"/>
                    <a:pt x="1359" y="1745"/>
                    <a:pt x="1359" y="1572"/>
                  </a:cubicBezTo>
                  <a:cubicBezTo>
                    <a:pt x="1450" y="1120"/>
                    <a:pt x="1450" y="576"/>
                    <a:pt x="1178" y="123"/>
                  </a:cubicBezTo>
                  <a:cubicBezTo>
                    <a:pt x="1111" y="35"/>
                    <a:pt x="1034" y="0"/>
                    <a:pt x="950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7" name="Google Shape;4987;p5"/>
            <p:cNvSpPr/>
            <p:nvPr/>
          </p:nvSpPr>
          <p:spPr>
            <a:xfrm>
              <a:off x="2735750" y="4741075"/>
              <a:ext cx="56600" cy="40775"/>
            </a:xfrm>
            <a:custGeom>
              <a:avLst/>
              <a:gdLst/>
              <a:ahLst/>
              <a:cxnLst/>
              <a:rect l="l" t="t" r="r" b="b"/>
              <a:pathLst>
                <a:path w="2264" h="1631" extrusionOk="0">
                  <a:moveTo>
                    <a:pt x="0" y="1"/>
                  </a:moveTo>
                  <a:lnTo>
                    <a:pt x="0" y="1"/>
                  </a:lnTo>
                  <a:cubicBezTo>
                    <a:pt x="362" y="997"/>
                    <a:pt x="1268" y="1631"/>
                    <a:pt x="2264" y="1631"/>
                  </a:cubicBezTo>
                  <a:lnTo>
                    <a:pt x="2264" y="6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E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8" name="Google Shape;4988;p5"/>
            <p:cNvSpPr/>
            <p:nvPr/>
          </p:nvSpPr>
          <p:spPr>
            <a:xfrm>
              <a:off x="4010325" y="5067100"/>
              <a:ext cx="29475" cy="86600"/>
            </a:xfrm>
            <a:custGeom>
              <a:avLst/>
              <a:gdLst/>
              <a:ahLst/>
              <a:cxnLst/>
              <a:rect l="l" t="t" r="r" b="b"/>
              <a:pathLst>
                <a:path w="1179" h="3464" extrusionOk="0">
                  <a:moveTo>
                    <a:pt x="182" y="0"/>
                  </a:moveTo>
                  <a:cubicBezTo>
                    <a:pt x="91" y="543"/>
                    <a:pt x="91" y="1087"/>
                    <a:pt x="91" y="1721"/>
                  </a:cubicBezTo>
                  <a:cubicBezTo>
                    <a:pt x="91" y="1992"/>
                    <a:pt x="1" y="2536"/>
                    <a:pt x="182" y="2717"/>
                  </a:cubicBezTo>
                  <a:cubicBezTo>
                    <a:pt x="273" y="2898"/>
                    <a:pt x="544" y="3079"/>
                    <a:pt x="635" y="3260"/>
                  </a:cubicBezTo>
                  <a:cubicBezTo>
                    <a:pt x="725" y="3396"/>
                    <a:pt x="838" y="3464"/>
                    <a:pt x="940" y="3464"/>
                  </a:cubicBezTo>
                  <a:cubicBezTo>
                    <a:pt x="1042" y="3464"/>
                    <a:pt x="1133" y="3396"/>
                    <a:pt x="1178" y="3260"/>
                  </a:cubicBezTo>
                  <a:cubicBezTo>
                    <a:pt x="997" y="2173"/>
                    <a:pt x="725" y="996"/>
                    <a:pt x="182" y="0"/>
                  </a:cubicBezTo>
                  <a:close/>
                </a:path>
              </a:pathLst>
            </a:custGeom>
            <a:solidFill>
              <a:srgbClr val="F3A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9" name="Google Shape;4989;p5"/>
            <p:cNvSpPr/>
            <p:nvPr/>
          </p:nvSpPr>
          <p:spPr>
            <a:xfrm>
              <a:off x="2975725" y="1784375"/>
              <a:ext cx="33975" cy="68700"/>
            </a:xfrm>
            <a:custGeom>
              <a:avLst/>
              <a:gdLst/>
              <a:ahLst/>
              <a:cxnLst/>
              <a:rect l="l" t="t" r="r" b="b"/>
              <a:pathLst>
                <a:path w="1359" h="2748" extrusionOk="0">
                  <a:moveTo>
                    <a:pt x="815" y="1"/>
                  </a:moveTo>
                  <a:lnTo>
                    <a:pt x="815" y="1"/>
                  </a:lnTo>
                  <a:cubicBezTo>
                    <a:pt x="0" y="454"/>
                    <a:pt x="362" y="1359"/>
                    <a:pt x="91" y="2084"/>
                  </a:cubicBezTo>
                  <a:lnTo>
                    <a:pt x="272" y="2174"/>
                  </a:lnTo>
                  <a:cubicBezTo>
                    <a:pt x="479" y="2382"/>
                    <a:pt x="634" y="2748"/>
                    <a:pt x="978" y="2748"/>
                  </a:cubicBezTo>
                  <a:cubicBezTo>
                    <a:pt x="1084" y="2748"/>
                    <a:pt x="1209" y="2713"/>
                    <a:pt x="1358" y="2627"/>
                  </a:cubicBezTo>
                  <a:cubicBezTo>
                    <a:pt x="1268" y="1721"/>
                    <a:pt x="634" y="906"/>
                    <a:pt x="815" y="1"/>
                  </a:cubicBez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0" name="Google Shape;4990;p5"/>
            <p:cNvSpPr/>
            <p:nvPr/>
          </p:nvSpPr>
          <p:spPr>
            <a:xfrm>
              <a:off x="3224925" y="1687025"/>
              <a:ext cx="29275" cy="27450"/>
            </a:xfrm>
            <a:custGeom>
              <a:avLst/>
              <a:gdLst/>
              <a:ahLst/>
              <a:cxnLst/>
              <a:rect l="l" t="t" r="r" b="b"/>
              <a:pathLst>
                <a:path w="1171" h="1098" extrusionOk="0">
                  <a:moveTo>
                    <a:pt x="84" y="1"/>
                  </a:moveTo>
                  <a:cubicBezTo>
                    <a:pt x="0" y="588"/>
                    <a:pt x="460" y="1097"/>
                    <a:pt x="1032" y="1097"/>
                  </a:cubicBezTo>
                  <a:cubicBezTo>
                    <a:pt x="1078" y="1097"/>
                    <a:pt x="1124" y="1094"/>
                    <a:pt x="1171" y="1087"/>
                  </a:cubicBezTo>
                  <a:cubicBezTo>
                    <a:pt x="1171" y="454"/>
                    <a:pt x="718" y="1"/>
                    <a:pt x="84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1" name="Google Shape;4991;p5"/>
            <p:cNvSpPr/>
            <p:nvPr/>
          </p:nvSpPr>
          <p:spPr>
            <a:xfrm>
              <a:off x="3199850" y="1659875"/>
              <a:ext cx="27175" cy="27175"/>
            </a:xfrm>
            <a:custGeom>
              <a:avLst/>
              <a:gdLst/>
              <a:ahLst/>
              <a:cxnLst/>
              <a:rect l="l" t="t" r="r" b="b"/>
              <a:pathLst>
                <a:path w="1087" h="1087" extrusionOk="0">
                  <a:moveTo>
                    <a:pt x="544" y="0"/>
                  </a:moveTo>
                  <a:lnTo>
                    <a:pt x="544" y="0"/>
                  </a:lnTo>
                  <a:cubicBezTo>
                    <a:pt x="272" y="543"/>
                    <a:pt x="0" y="1087"/>
                    <a:pt x="1087" y="1087"/>
                  </a:cubicBezTo>
                  <a:cubicBezTo>
                    <a:pt x="996" y="634"/>
                    <a:pt x="996" y="181"/>
                    <a:pt x="544" y="0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2" name="Google Shape;4992;p5"/>
            <p:cNvSpPr/>
            <p:nvPr/>
          </p:nvSpPr>
          <p:spPr>
            <a:xfrm>
              <a:off x="2858000" y="2013050"/>
              <a:ext cx="18125" cy="40775"/>
            </a:xfrm>
            <a:custGeom>
              <a:avLst/>
              <a:gdLst/>
              <a:ahLst/>
              <a:cxnLst/>
              <a:rect l="l" t="t" r="r" b="b"/>
              <a:pathLst>
                <a:path w="725" h="1631" extrusionOk="0">
                  <a:moveTo>
                    <a:pt x="634" y="0"/>
                  </a:moveTo>
                  <a:lnTo>
                    <a:pt x="634" y="0"/>
                  </a:lnTo>
                  <a:cubicBezTo>
                    <a:pt x="0" y="453"/>
                    <a:pt x="0" y="996"/>
                    <a:pt x="0" y="1630"/>
                  </a:cubicBezTo>
                  <a:cubicBezTo>
                    <a:pt x="725" y="1268"/>
                    <a:pt x="634" y="634"/>
                    <a:pt x="634" y="0"/>
                  </a:cubicBezTo>
                  <a:close/>
                </a:path>
              </a:pathLst>
            </a:custGeom>
            <a:solidFill>
              <a:srgbClr val="F8F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3" name="Google Shape;4993;p5"/>
            <p:cNvSpPr/>
            <p:nvPr/>
          </p:nvSpPr>
          <p:spPr>
            <a:xfrm>
              <a:off x="4694050" y="1716475"/>
              <a:ext cx="11325" cy="22650"/>
            </a:xfrm>
            <a:custGeom>
              <a:avLst/>
              <a:gdLst/>
              <a:ahLst/>
              <a:cxnLst/>
              <a:rect l="l" t="t" r="r" b="b"/>
              <a:pathLst>
                <a:path w="453" h="906" extrusionOk="0">
                  <a:moveTo>
                    <a:pt x="0" y="0"/>
                  </a:moveTo>
                  <a:cubicBezTo>
                    <a:pt x="0" y="362"/>
                    <a:pt x="0" y="724"/>
                    <a:pt x="362" y="906"/>
                  </a:cubicBezTo>
                  <a:cubicBezTo>
                    <a:pt x="453" y="543"/>
                    <a:pt x="362" y="181"/>
                    <a:pt x="0" y="0"/>
                  </a:cubicBezTo>
                  <a:close/>
                </a:path>
              </a:pathLst>
            </a:custGeom>
            <a:solidFill>
              <a:srgbClr val="F9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4" name="Google Shape;4994;p5"/>
            <p:cNvSpPr/>
            <p:nvPr/>
          </p:nvSpPr>
          <p:spPr>
            <a:xfrm>
              <a:off x="4026175" y="5148600"/>
              <a:ext cx="18150" cy="13600"/>
            </a:xfrm>
            <a:custGeom>
              <a:avLst/>
              <a:gdLst/>
              <a:ahLst/>
              <a:cxnLst/>
              <a:rect l="l" t="t" r="r" b="b"/>
              <a:pathLst>
                <a:path w="726" h="544" extrusionOk="0">
                  <a:moveTo>
                    <a:pt x="1" y="0"/>
                  </a:moveTo>
                  <a:lnTo>
                    <a:pt x="91" y="544"/>
                  </a:lnTo>
                  <a:lnTo>
                    <a:pt x="725" y="544"/>
                  </a:lnTo>
                  <a:cubicBezTo>
                    <a:pt x="635" y="362"/>
                    <a:pt x="635" y="181"/>
                    <a:pt x="544" y="0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5" name="Google Shape;4995;p5"/>
            <p:cNvSpPr/>
            <p:nvPr/>
          </p:nvSpPr>
          <p:spPr>
            <a:xfrm>
              <a:off x="2839875" y="3230675"/>
              <a:ext cx="6825" cy="4925"/>
            </a:xfrm>
            <a:custGeom>
              <a:avLst/>
              <a:gdLst/>
              <a:ahLst/>
              <a:cxnLst/>
              <a:rect l="l" t="t" r="r" b="b"/>
              <a:pathLst>
                <a:path w="273" h="197" extrusionOk="0">
                  <a:moveTo>
                    <a:pt x="70" y="0"/>
                  </a:moveTo>
                  <a:cubicBezTo>
                    <a:pt x="30" y="0"/>
                    <a:pt x="1" y="15"/>
                    <a:pt x="1" y="15"/>
                  </a:cubicBezTo>
                  <a:cubicBezTo>
                    <a:pt x="1" y="106"/>
                    <a:pt x="182" y="196"/>
                    <a:pt x="272" y="196"/>
                  </a:cubicBezTo>
                  <a:cubicBezTo>
                    <a:pt x="218" y="33"/>
                    <a:pt x="131" y="0"/>
                    <a:pt x="70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6" name="Google Shape;4996;p5"/>
            <p:cNvSpPr/>
            <p:nvPr/>
          </p:nvSpPr>
          <p:spPr>
            <a:xfrm>
              <a:off x="4761950" y="25835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4" y="1"/>
                  </a:moveTo>
                  <a:cubicBezTo>
                    <a:pt x="182" y="1"/>
                    <a:pt x="1" y="272"/>
                    <a:pt x="1" y="544"/>
                  </a:cubicBezTo>
                  <a:lnTo>
                    <a:pt x="454" y="1"/>
                  </a:ln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7" name="Google Shape;4997;p5"/>
            <p:cNvSpPr/>
            <p:nvPr/>
          </p:nvSpPr>
          <p:spPr>
            <a:xfrm>
              <a:off x="3761300" y="1749325"/>
              <a:ext cx="151700" cy="2328625"/>
            </a:xfrm>
            <a:custGeom>
              <a:avLst/>
              <a:gdLst/>
              <a:ahLst/>
              <a:cxnLst/>
              <a:rect l="l" t="t" r="r" b="b"/>
              <a:pathLst>
                <a:path w="6068" h="93145" extrusionOk="0">
                  <a:moveTo>
                    <a:pt x="4624" y="0"/>
                  </a:moveTo>
                  <a:cubicBezTo>
                    <a:pt x="4199" y="0"/>
                    <a:pt x="3750" y="298"/>
                    <a:pt x="3351" y="497"/>
                  </a:cubicBezTo>
                  <a:cubicBezTo>
                    <a:pt x="1631" y="1403"/>
                    <a:pt x="634" y="3214"/>
                    <a:pt x="816" y="5206"/>
                  </a:cubicBezTo>
                  <a:cubicBezTo>
                    <a:pt x="1449" y="6383"/>
                    <a:pt x="1631" y="7651"/>
                    <a:pt x="1268" y="8919"/>
                  </a:cubicBezTo>
                  <a:cubicBezTo>
                    <a:pt x="816" y="9825"/>
                    <a:pt x="634" y="10821"/>
                    <a:pt x="816" y="11817"/>
                  </a:cubicBezTo>
                  <a:cubicBezTo>
                    <a:pt x="816" y="14715"/>
                    <a:pt x="906" y="17613"/>
                    <a:pt x="816" y="20510"/>
                  </a:cubicBezTo>
                  <a:lnTo>
                    <a:pt x="725" y="21325"/>
                  </a:lnTo>
                  <a:cubicBezTo>
                    <a:pt x="725" y="21688"/>
                    <a:pt x="816" y="22140"/>
                    <a:pt x="997" y="22503"/>
                  </a:cubicBezTo>
                  <a:cubicBezTo>
                    <a:pt x="1087" y="22684"/>
                    <a:pt x="1178" y="22955"/>
                    <a:pt x="1268" y="23137"/>
                  </a:cubicBezTo>
                  <a:cubicBezTo>
                    <a:pt x="1449" y="23680"/>
                    <a:pt x="1087" y="24042"/>
                    <a:pt x="997" y="24585"/>
                  </a:cubicBezTo>
                  <a:cubicBezTo>
                    <a:pt x="182" y="30653"/>
                    <a:pt x="1178" y="36720"/>
                    <a:pt x="997" y="42788"/>
                  </a:cubicBezTo>
                  <a:cubicBezTo>
                    <a:pt x="2174" y="45142"/>
                    <a:pt x="2808" y="47497"/>
                    <a:pt x="997" y="49851"/>
                  </a:cubicBezTo>
                  <a:cubicBezTo>
                    <a:pt x="725" y="53021"/>
                    <a:pt x="725" y="56190"/>
                    <a:pt x="906" y="59269"/>
                  </a:cubicBezTo>
                  <a:cubicBezTo>
                    <a:pt x="1087" y="59903"/>
                    <a:pt x="1268" y="60537"/>
                    <a:pt x="1631" y="61080"/>
                  </a:cubicBezTo>
                  <a:cubicBezTo>
                    <a:pt x="1540" y="63525"/>
                    <a:pt x="1449" y="65880"/>
                    <a:pt x="1540" y="68325"/>
                  </a:cubicBezTo>
                  <a:cubicBezTo>
                    <a:pt x="1631" y="70770"/>
                    <a:pt x="1087" y="73215"/>
                    <a:pt x="1631" y="75569"/>
                  </a:cubicBezTo>
                  <a:cubicBezTo>
                    <a:pt x="1449" y="76022"/>
                    <a:pt x="1178" y="76475"/>
                    <a:pt x="997" y="76928"/>
                  </a:cubicBezTo>
                  <a:cubicBezTo>
                    <a:pt x="1" y="80641"/>
                    <a:pt x="1" y="84625"/>
                    <a:pt x="997" y="88428"/>
                  </a:cubicBezTo>
                  <a:cubicBezTo>
                    <a:pt x="1262" y="88845"/>
                    <a:pt x="1591" y="88961"/>
                    <a:pt x="1943" y="88961"/>
                  </a:cubicBezTo>
                  <a:cubicBezTo>
                    <a:pt x="2381" y="88961"/>
                    <a:pt x="2855" y="88783"/>
                    <a:pt x="3290" y="88783"/>
                  </a:cubicBezTo>
                  <a:cubicBezTo>
                    <a:pt x="3341" y="88783"/>
                    <a:pt x="3392" y="88785"/>
                    <a:pt x="3442" y="88791"/>
                  </a:cubicBezTo>
                  <a:cubicBezTo>
                    <a:pt x="3351" y="89787"/>
                    <a:pt x="3351" y="90783"/>
                    <a:pt x="3442" y="91870"/>
                  </a:cubicBezTo>
                  <a:cubicBezTo>
                    <a:pt x="3574" y="92531"/>
                    <a:pt x="3803" y="93144"/>
                    <a:pt x="4376" y="93144"/>
                  </a:cubicBezTo>
                  <a:cubicBezTo>
                    <a:pt x="4587" y="93144"/>
                    <a:pt x="4845" y="93061"/>
                    <a:pt x="5162" y="92866"/>
                  </a:cubicBezTo>
                  <a:cubicBezTo>
                    <a:pt x="5343" y="92594"/>
                    <a:pt x="5434" y="92322"/>
                    <a:pt x="5434" y="92141"/>
                  </a:cubicBezTo>
                  <a:cubicBezTo>
                    <a:pt x="5615" y="90330"/>
                    <a:pt x="5615" y="88610"/>
                    <a:pt x="5434" y="86889"/>
                  </a:cubicBezTo>
                  <a:cubicBezTo>
                    <a:pt x="5253" y="85893"/>
                    <a:pt x="5253" y="84897"/>
                    <a:pt x="5434" y="83901"/>
                  </a:cubicBezTo>
                  <a:cubicBezTo>
                    <a:pt x="5615" y="81637"/>
                    <a:pt x="5615" y="79463"/>
                    <a:pt x="5434" y="77199"/>
                  </a:cubicBezTo>
                  <a:cubicBezTo>
                    <a:pt x="4257" y="74483"/>
                    <a:pt x="4076" y="71494"/>
                    <a:pt x="4800" y="68687"/>
                  </a:cubicBezTo>
                  <a:cubicBezTo>
                    <a:pt x="4528" y="65970"/>
                    <a:pt x="5525" y="63344"/>
                    <a:pt x="4800" y="60627"/>
                  </a:cubicBezTo>
                  <a:cubicBezTo>
                    <a:pt x="5706" y="59178"/>
                    <a:pt x="3985" y="57639"/>
                    <a:pt x="4800" y="56190"/>
                  </a:cubicBezTo>
                  <a:cubicBezTo>
                    <a:pt x="5162" y="55737"/>
                    <a:pt x="5343" y="55194"/>
                    <a:pt x="5253" y="54651"/>
                  </a:cubicBezTo>
                  <a:cubicBezTo>
                    <a:pt x="5072" y="52115"/>
                    <a:pt x="4891" y="49579"/>
                    <a:pt x="4800" y="46953"/>
                  </a:cubicBezTo>
                  <a:cubicBezTo>
                    <a:pt x="5434" y="45051"/>
                    <a:pt x="5072" y="42969"/>
                    <a:pt x="5162" y="40976"/>
                  </a:cubicBezTo>
                  <a:cubicBezTo>
                    <a:pt x="5706" y="40252"/>
                    <a:pt x="5615" y="39437"/>
                    <a:pt x="5615" y="38622"/>
                  </a:cubicBezTo>
                  <a:cubicBezTo>
                    <a:pt x="6068" y="33822"/>
                    <a:pt x="5253" y="28932"/>
                    <a:pt x="5796" y="24133"/>
                  </a:cubicBezTo>
                  <a:cubicBezTo>
                    <a:pt x="5162" y="22322"/>
                    <a:pt x="4257" y="20692"/>
                    <a:pt x="4891" y="18699"/>
                  </a:cubicBezTo>
                  <a:cubicBezTo>
                    <a:pt x="4891" y="18065"/>
                    <a:pt x="4800" y="17522"/>
                    <a:pt x="4710" y="16888"/>
                  </a:cubicBezTo>
                  <a:cubicBezTo>
                    <a:pt x="4438" y="16526"/>
                    <a:pt x="4347" y="16073"/>
                    <a:pt x="4347" y="15620"/>
                  </a:cubicBezTo>
                  <a:cubicBezTo>
                    <a:pt x="4438" y="15439"/>
                    <a:pt x="4438" y="15258"/>
                    <a:pt x="4347" y="14986"/>
                  </a:cubicBezTo>
                  <a:cubicBezTo>
                    <a:pt x="3985" y="14715"/>
                    <a:pt x="4076" y="14443"/>
                    <a:pt x="4347" y="14262"/>
                  </a:cubicBezTo>
                  <a:cubicBezTo>
                    <a:pt x="4438" y="14081"/>
                    <a:pt x="4438" y="13809"/>
                    <a:pt x="4438" y="13628"/>
                  </a:cubicBezTo>
                  <a:cubicBezTo>
                    <a:pt x="4438" y="13266"/>
                    <a:pt x="4528" y="12904"/>
                    <a:pt x="4619" y="12541"/>
                  </a:cubicBezTo>
                  <a:cubicBezTo>
                    <a:pt x="4891" y="9010"/>
                    <a:pt x="4347" y="5387"/>
                    <a:pt x="5525" y="1856"/>
                  </a:cubicBezTo>
                  <a:cubicBezTo>
                    <a:pt x="5796" y="1222"/>
                    <a:pt x="5615" y="588"/>
                    <a:pt x="5072" y="135"/>
                  </a:cubicBezTo>
                  <a:cubicBezTo>
                    <a:pt x="4928" y="39"/>
                    <a:pt x="4777" y="0"/>
                    <a:pt x="4624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8" name="Google Shape;4998;p5"/>
            <p:cNvSpPr/>
            <p:nvPr/>
          </p:nvSpPr>
          <p:spPr>
            <a:xfrm>
              <a:off x="3331150" y="3184275"/>
              <a:ext cx="303400" cy="300350"/>
            </a:xfrm>
            <a:custGeom>
              <a:avLst/>
              <a:gdLst/>
              <a:ahLst/>
              <a:cxnLst/>
              <a:rect l="l" t="t" r="r" b="b"/>
              <a:pathLst>
                <a:path w="12136" h="12014" extrusionOk="0">
                  <a:moveTo>
                    <a:pt x="2980" y="1"/>
                  </a:moveTo>
                  <a:cubicBezTo>
                    <a:pt x="1797" y="1"/>
                    <a:pt x="708" y="892"/>
                    <a:pt x="635" y="2143"/>
                  </a:cubicBezTo>
                  <a:cubicBezTo>
                    <a:pt x="363" y="3773"/>
                    <a:pt x="1" y="5493"/>
                    <a:pt x="1087" y="6761"/>
                  </a:cubicBezTo>
                  <a:cubicBezTo>
                    <a:pt x="2717" y="8844"/>
                    <a:pt x="4438" y="11017"/>
                    <a:pt x="7155" y="12013"/>
                  </a:cubicBezTo>
                  <a:lnTo>
                    <a:pt x="7970" y="12013"/>
                  </a:lnTo>
                  <a:cubicBezTo>
                    <a:pt x="8217" y="11952"/>
                    <a:pt x="8479" y="11937"/>
                    <a:pt x="8741" y="11937"/>
                  </a:cubicBezTo>
                  <a:cubicBezTo>
                    <a:pt x="8983" y="11937"/>
                    <a:pt x="9226" y="11949"/>
                    <a:pt x="9457" y="11949"/>
                  </a:cubicBezTo>
                  <a:cubicBezTo>
                    <a:pt x="10074" y="11949"/>
                    <a:pt x="10613" y="11859"/>
                    <a:pt x="10868" y="11198"/>
                  </a:cubicBezTo>
                  <a:cubicBezTo>
                    <a:pt x="11501" y="9478"/>
                    <a:pt x="12135" y="7576"/>
                    <a:pt x="11139" y="5765"/>
                  </a:cubicBezTo>
                  <a:cubicBezTo>
                    <a:pt x="9419" y="3048"/>
                    <a:pt x="6792" y="1056"/>
                    <a:pt x="3804" y="150"/>
                  </a:cubicBezTo>
                  <a:cubicBezTo>
                    <a:pt x="3532" y="48"/>
                    <a:pt x="3253" y="1"/>
                    <a:pt x="2980" y="1"/>
                  </a:cubicBezTo>
                  <a:close/>
                </a:path>
              </a:pathLst>
            </a:custGeom>
            <a:solidFill>
              <a:srgbClr val="FEFE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9" name="Google Shape;4999;p5"/>
            <p:cNvSpPr/>
            <p:nvPr/>
          </p:nvSpPr>
          <p:spPr>
            <a:xfrm>
              <a:off x="3057225" y="3330650"/>
              <a:ext cx="738050" cy="366775"/>
            </a:xfrm>
            <a:custGeom>
              <a:avLst/>
              <a:gdLst/>
              <a:ahLst/>
              <a:cxnLst/>
              <a:rect l="l" t="t" r="r" b="b"/>
              <a:pathLst>
                <a:path w="29522" h="14671" extrusionOk="0">
                  <a:moveTo>
                    <a:pt x="362" y="1"/>
                  </a:moveTo>
                  <a:cubicBezTo>
                    <a:pt x="272" y="363"/>
                    <a:pt x="91" y="816"/>
                    <a:pt x="0" y="1178"/>
                  </a:cubicBezTo>
                  <a:cubicBezTo>
                    <a:pt x="272" y="2717"/>
                    <a:pt x="1449" y="3442"/>
                    <a:pt x="2536" y="4166"/>
                  </a:cubicBezTo>
                  <a:cubicBezTo>
                    <a:pt x="8875" y="8422"/>
                    <a:pt x="15848" y="11230"/>
                    <a:pt x="22821" y="14037"/>
                  </a:cubicBezTo>
                  <a:cubicBezTo>
                    <a:pt x="23545" y="14309"/>
                    <a:pt x="24360" y="14580"/>
                    <a:pt x="25175" y="14671"/>
                  </a:cubicBezTo>
                  <a:cubicBezTo>
                    <a:pt x="25447" y="14671"/>
                    <a:pt x="25718" y="14671"/>
                    <a:pt x="25990" y="14580"/>
                  </a:cubicBezTo>
                  <a:cubicBezTo>
                    <a:pt x="27167" y="14218"/>
                    <a:pt x="28526" y="14399"/>
                    <a:pt x="29522" y="13584"/>
                  </a:cubicBezTo>
                  <a:lnTo>
                    <a:pt x="29522" y="12316"/>
                  </a:lnTo>
                  <a:cubicBezTo>
                    <a:pt x="28840" y="12900"/>
                    <a:pt x="28107" y="13066"/>
                    <a:pt x="27349" y="13066"/>
                  </a:cubicBezTo>
                  <a:cubicBezTo>
                    <a:pt x="26696" y="13066"/>
                    <a:pt x="26026" y="12943"/>
                    <a:pt x="25356" y="12860"/>
                  </a:cubicBezTo>
                  <a:cubicBezTo>
                    <a:pt x="23545" y="12407"/>
                    <a:pt x="21825" y="11682"/>
                    <a:pt x="20194" y="10777"/>
                  </a:cubicBezTo>
                  <a:cubicBezTo>
                    <a:pt x="14670" y="7970"/>
                    <a:pt x="8875" y="5796"/>
                    <a:pt x="3894" y="1993"/>
                  </a:cubicBezTo>
                  <a:cubicBezTo>
                    <a:pt x="2717" y="1178"/>
                    <a:pt x="1540" y="544"/>
                    <a:pt x="362" y="1"/>
                  </a:cubicBezTo>
                  <a:close/>
                </a:path>
              </a:pathLst>
            </a:custGeom>
            <a:solidFill>
              <a:srgbClr val="ED7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0" name="Google Shape;5000;p5"/>
            <p:cNvSpPr/>
            <p:nvPr/>
          </p:nvSpPr>
          <p:spPr>
            <a:xfrm>
              <a:off x="2932700" y="2598450"/>
              <a:ext cx="597700" cy="481375"/>
            </a:xfrm>
            <a:custGeom>
              <a:avLst/>
              <a:gdLst/>
              <a:ahLst/>
              <a:cxnLst/>
              <a:rect l="l" t="t" r="r" b="b"/>
              <a:pathLst>
                <a:path w="23908" h="19255" extrusionOk="0">
                  <a:moveTo>
                    <a:pt x="1301" y="1"/>
                  </a:moveTo>
                  <a:cubicBezTo>
                    <a:pt x="1109" y="1"/>
                    <a:pt x="917" y="65"/>
                    <a:pt x="725" y="129"/>
                  </a:cubicBezTo>
                  <a:cubicBezTo>
                    <a:pt x="453" y="310"/>
                    <a:pt x="182" y="582"/>
                    <a:pt x="91" y="853"/>
                  </a:cubicBezTo>
                  <a:cubicBezTo>
                    <a:pt x="1" y="1035"/>
                    <a:pt x="1" y="1216"/>
                    <a:pt x="91" y="1487"/>
                  </a:cubicBezTo>
                  <a:cubicBezTo>
                    <a:pt x="272" y="1668"/>
                    <a:pt x="544" y="1759"/>
                    <a:pt x="725" y="2031"/>
                  </a:cubicBezTo>
                  <a:cubicBezTo>
                    <a:pt x="1178" y="2665"/>
                    <a:pt x="1721" y="3208"/>
                    <a:pt x="2355" y="3661"/>
                  </a:cubicBezTo>
                  <a:cubicBezTo>
                    <a:pt x="2627" y="3842"/>
                    <a:pt x="2808" y="4023"/>
                    <a:pt x="2898" y="4204"/>
                  </a:cubicBezTo>
                  <a:cubicBezTo>
                    <a:pt x="3261" y="4657"/>
                    <a:pt x="3623" y="5019"/>
                    <a:pt x="4076" y="5381"/>
                  </a:cubicBezTo>
                  <a:cubicBezTo>
                    <a:pt x="4257" y="5562"/>
                    <a:pt x="4528" y="5744"/>
                    <a:pt x="4619" y="6015"/>
                  </a:cubicBezTo>
                  <a:cubicBezTo>
                    <a:pt x="4619" y="6196"/>
                    <a:pt x="4619" y="6287"/>
                    <a:pt x="4619" y="6468"/>
                  </a:cubicBezTo>
                  <a:cubicBezTo>
                    <a:pt x="5525" y="6649"/>
                    <a:pt x="6340" y="7283"/>
                    <a:pt x="6792" y="8008"/>
                  </a:cubicBezTo>
                  <a:cubicBezTo>
                    <a:pt x="7698" y="9638"/>
                    <a:pt x="9237" y="10453"/>
                    <a:pt x="10686" y="11268"/>
                  </a:cubicBezTo>
                  <a:cubicBezTo>
                    <a:pt x="14671" y="13622"/>
                    <a:pt x="18384" y="16158"/>
                    <a:pt x="22006" y="19056"/>
                  </a:cubicBezTo>
                  <a:cubicBezTo>
                    <a:pt x="22361" y="19056"/>
                    <a:pt x="22744" y="19254"/>
                    <a:pt x="23108" y="19254"/>
                  </a:cubicBezTo>
                  <a:cubicBezTo>
                    <a:pt x="23394" y="19254"/>
                    <a:pt x="23669" y="19132"/>
                    <a:pt x="23908" y="18693"/>
                  </a:cubicBezTo>
                  <a:cubicBezTo>
                    <a:pt x="22730" y="16339"/>
                    <a:pt x="20829" y="14347"/>
                    <a:pt x="18565" y="13169"/>
                  </a:cubicBezTo>
                  <a:cubicBezTo>
                    <a:pt x="15395" y="11358"/>
                    <a:pt x="12407" y="9366"/>
                    <a:pt x="9509" y="7192"/>
                  </a:cubicBezTo>
                  <a:cubicBezTo>
                    <a:pt x="8966" y="7102"/>
                    <a:pt x="8422" y="6830"/>
                    <a:pt x="7970" y="6559"/>
                  </a:cubicBezTo>
                  <a:cubicBezTo>
                    <a:pt x="7879" y="6468"/>
                    <a:pt x="7698" y="6287"/>
                    <a:pt x="7517" y="6196"/>
                  </a:cubicBezTo>
                  <a:cubicBezTo>
                    <a:pt x="7426" y="6015"/>
                    <a:pt x="7245" y="5925"/>
                    <a:pt x="7155" y="5744"/>
                  </a:cubicBezTo>
                  <a:cubicBezTo>
                    <a:pt x="6973" y="5653"/>
                    <a:pt x="6792" y="5472"/>
                    <a:pt x="6702" y="5381"/>
                  </a:cubicBezTo>
                  <a:cubicBezTo>
                    <a:pt x="6430" y="5019"/>
                    <a:pt x="6249" y="4747"/>
                    <a:pt x="6068" y="4385"/>
                  </a:cubicBezTo>
                  <a:cubicBezTo>
                    <a:pt x="5977" y="4295"/>
                    <a:pt x="5796" y="4114"/>
                    <a:pt x="5615" y="4023"/>
                  </a:cubicBezTo>
                  <a:cubicBezTo>
                    <a:pt x="5343" y="3932"/>
                    <a:pt x="5162" y="3751"/>
                    <a:pt x="5072" y="3480"/>
                  </a:cubicBezTo>
                  <a:cubicBezTo>
                    <a:pt x="4981" y="3299"/>
                    <a:pt x="4891" y="3117"/>
                    <a:pt x="4800" y="2936"/>
                  </a:cubicBezTo>
                  <a:cubicBezTo>
                    <a:pt x="4710" y="2755"/>
                    <a:pt x="4528" y="2574"/>
                    <a:pt x="4347" y="2393"/>
                  </a:cubicBezTo>
                  <a:cubicBezTo>
                    <a:pt x="4166" y="2212"/>
                    <a:pt x="3894" y="1940"/>
                    <a:pt x="3713" y="1759"/>
                  </a:cubicBezTo>
                  <a:lnTo>
                    <a:pt x="2989" y="1397"/>
                  </a:lnTo>
                  <a:cubicBezTo>
                    <a:pt x="2808" y="1306"/>
                    <a:pt x="2717" y="1125"/>
                    <a:pt x="2536" y="1035"/>
                  </a:cubicBezTo>
                  <a:cubicBezTo>
                    <a:pt x="2355" y="763"/>
                    <a:pt x="2264" y="582"/>
                    <a:pt x="2083" y="310"/>
                  </a:cubicBezTo>
                  <a:cubicBezTo>
                    <a:pt x="1902" y="220"/>
                    <a:pt x="1721" y="129"/>
                    <a:pt x="1540" y="38"/>
                  </a:cubicBezTo>
                  <a:cubicBezTo>
                    <a:pt x="1460" y="12"/>
                    <a:pt x="1381" y="1"/>
                    <a:pt x="1301" y="1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1" name="Google Shape;5001;p5"/>
            <p:cNvSpPr/>
            <p:nvPr/>
          </p:nvSpPr>
          <p:spPr>
            <a:xfrm>
              <a:off x="2794600" y="2427350"/>
              <a:ext cx="140400" cy="175225"/>
            </a:xfrm>
            <a:custGeom>
              <a:avLst/>
              <a:gdLst/>
              <a:ahLst/>
              <a:cxnLst/>
              <a:rect l="l" t="t" r="r" b="b"/>
              <a:pathLst>
                <a:path w="5616" h="7009" extrusionOk="0">
                  <a:moveTo>
                    <a:pt x="1631" y="0"/>
                  </a:moveTo>
                  <a:cubicBezTo>
                    <a:pt x="1359" y="0"/>
                    <a:pt x="1178" y="91"/>
                    <a:pt x="997" y="272"/>
                  </a:cubicBezTo>
                  <a:cubicBezTo>
                    <a:pt x="1" y="815"/>
                    <a:pt x="1" y="1630"/>
                    <a:pt x="453" y="2445"/>
                  </a:cubicBezTo>
                  <a:cubicBezTo>
                    <a:pt x="453" y="2626"/>
                    <a:pt x="453" y="2807"/>
                    <a:pt x="453" y="2988"/>
                  </a:cubicBezTo>
                  <a:cubicBezTo>
                    <a:pt x="634" y="3170"/>
                    <a:pt x="816" y="3351"/>
                    <a:pt x="997" y="3441"/>
                  </a:cubicBezTo>
                  <a:cubicBezTo>
                    <a:pt x="1178" y="3622"/>
                    <a:pt x="1359" y="3803"/>
                    <a:pt x="1449" y="3985"/>
                  </a:cubicBezTo>
                  <a:cubicBezTo>
                    <a:pt x="1902" y="4256"/>
                    <a:pt x="2355" y="4619"/>
                    <a:pt x="2627" y="5071"/>
                  </a:cubicBezTo>
                  <a:lnTo>
                    <a:pt x="3079" y="5071"/>
                  </a:lnTo>
                  <a:cubicBezTo>
                    <a:pt x="3261" y="5252"/>
                    <a:pt x="3532" y="5434"/>
                    <a:pt x="3623" y="5615"/>
                  </a:cubicBezTo>
                  <a:cubicBezTo>
                    <a:pt x="3985" y="5977"/>
                    <a:pt x="3895" y="6520"/>
                    <a:pt x="4257" y="6792"/>
                  </a:cubicBezTo>
                  <a:cubicBezTo>
                    <a:pt x="4356" y="6941"/>
                    <a:pt x="4538" y="7009"/>
                    <a:pt x="4742" y="7009"/>
                  </a:cubicBezTo>
                  <a:cubicBezTo>
                    <a:pt x="4909" y="7009"/>
                    <a:pt x="5090" y="6964"/>
                    <a:pt x="5253" y="6882"/>
                  </a:cubicBezTo>
                  <a:cubicBezTo>
                    <a:pt x="5525" y="6701"/>
                    <a:pt x="5615" y="6339"/>
                    <a:pt x="5615" y="5977"/>
                  </a:cubicBezTo>
                  <a:cubicBezTo>
                    <a:pt x="5615" y="5705"/>
                    <a:pt x="5525" y="5434"/>
                    <a:pt x="5434" y="5252"/>
                  </a:cubicBezTo>
                  <a:cubicBezTo>
                    <a:pt x="5072" y="4800"/>
                    <a:pt x="4800" y="4256"/>
                    <a:pt x="4619" y="3713"/>
                  </a:cubicBezTo>
                  <a:cubicBezTo>
                    <a:pt x="3895" y="2264"/>
                    <a:pt x="3351" y="634"/>
                    <a:pt x="1631" y="0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2" name="Google Shape;5002;p5"/>
            <p:cNvSpPr/>
            <p:nvPr/>
          </p:nvSpPr>
          <p:spPr>
            <a:xfrm>
              <a:off x="3580175" y="3147275"/>
              <a:ext cx="215100" cy="129075"/>
            </a:xfrm>
            <a:custGeom>
              <a:avLst/>
              <a:gdLst/>
              <a:ahLst/>
              <a:cxnLst/>
              <a:rect l="l" t="t" r="r" b="b"/>
              <a:pathLst>
                <a:path w="8604" h="5163" extrusionOk="0">
                  <a:moveTo>
                    <a:pt x="907" y="0"/>
                  </a:moveTo>
                  <a:cubicBezTo>
                    <a:pt x="273" y="272"/>
                    <a:pt x="1" y="725"/>
                    <a:pt x="544" y="1359"/>
                  </a:cubicBezTo>
                  <a:cubicBezTo>
                    <a:pt x="2989" y="3170"/>
                    <a:pt x="5978" y="3894"/>
                    <a:pt x="8604" y="5162"/>
                  </a:cubicBezTo>
                  <a:lnTo>
                    <a:pt x="8604" y="3442"/>
                  </a:lnTo>
                  <a:cubicBezTo>
                    <a:pt x="6068" y="2174"/>
                    <a:pt x="3804" y="544"/>
                    <a:pt x="907" y="0"/>
                  </a:cubicBezTo>
                  <a:close/>
                </a:path>
              </a:pathLst>
            </a:custGeom>
            <a:solidFill>
              <a:srgbClr val="EE9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3" name="Google Shape;5003;p5"/>
            <p:cNvSpPr/>
            <p:nvPr/>
          </p:nvSpPr>
          <p:spPr>
            <a:xfrm>
              <a:off x="3512275" y="3104875"/>
              <a:ext cx="99625" cy="76375"/>
            </a:xfrm>
            <a:custGeom>
              <a:avLst/>
              <a:gdLst/>
              <a:ahLst/>
              <a:cxnLst/>
              <a:rect l="l" t="t" r="r" b="b"/>
              <a:pathLst>
                <a:path w="3985" h="3055" extrusionOk="0">
                  <a:moveTo>
                    <a:pt x="935" y="0"/>
                  </a:moveTo>
                  <a:cubicBezTo>
                    <a:pt x="612" y="0"/>
                    <a:pt x="299" y="77"/>
                    <a:pt x="0" y="338"/>
                  </a:cubicBezTo>
                  <a:cubicBezTo>
                    <a:pt x="725" y="1606"/>
                    <a:pt x="2083" y="2149"/>
                    <a:pt x="3260" y="3055"/>
                  </a:cubicBezTo>
                  <a:cubicBezTo>
                    <a:pt x="3170" y="2602"/>
                    <a:pt x="3351" y="2149"/>
                    <a:pt x="3804" y="1968"/>
                  </a:cubicBezTo>
                  <a:cubicBezTo>
                    <a:pt x="3985" y="791"/>
                    <a:pt x="3260" y="429"/>
                    <a:pt x="2355" y="157"/>
                  </a:cubicBezTo>
                  <a:cubicBezTo>
                    <a:pt x="1875" y="157"/>
                    <a:pt x="1396" y="0"/>
                    <a:pt x="935" y="0"/>
                  </a:cubicBez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4" name="Google Shape;5004;p5"/>
            <p:cNvSpPr/>
            <p:nvPr/>
          </p:nvSpPr>
          <p:spPr>
            <a:xfrm>
              <a:off x="3482825" y="3066175"/>
              <a:ext cx="83800" cy="57300"/>
            </a:xfrm>
            <a:custGeom>
              <a:avLst/>
              <a:gdLst/>
              <a:ahLst/>
              <a:cxnLst/>
              <a:rect l="l" t="t" r="r" b="b"/>
              <a:pathLst>
                <a:path w="3352" h="2292" extrusionOk="0">
                  <a:moveTo>
                    <a:pt x="546" y="1"/>
                  </a:moveTo>
                  <a:cubicBezTo>
                    <a:pt x="359" y="1"/>
                    <a:pt x="175" y="85"/>
                    <a:pt x="1" y="347"/>
                  </a:cubicBezTo>
                  <a:cubicBezTo>
                    <a:pt x="92" y="980"/>
                    <a:pt x="544" y="1614"/>
                    <a:pt x="1178" y="1886"/>
                  </a:cubicBezTo>
                  <a:cubicBezTo>
                    <a:pt x="1232" y="1873"/>
                    <a:pt x="1285" y="1867"/>
                    <a:pt x="1338" y="1867"/>
                  </a:cubicBezTo>
                  <a:cubicBezTo>
                    <a:pt x="1789" y="1867"/>
                    <a:pt x="2239" y="2291"/>
                    <a:pt x="2690" y="2291"/>
                  </a:cubicBezTo>
                  <a:cubicBezTo>
                    <a:pt x="2910" y="2291"/>
                    <a:pt x="3131" y="2189"/>
                    <a:pt x="3352" y="1886"/>
                  </a:cubicBezTo>
                  <a:cubicBezTo>
                    <a:pt x="3352" y="1795"/>
                    <a:pt x="3261" y="1705"/>
                    <a:pt x="3261" y="1524"/>
                  </a:cubicBezTo>
                  <a:cubicBezTo>
                    <a:pt x="3170" y="1343"/>
                    <a:pt x="3080" y="1162"/>
                    <a:pt x="2989" y="1071"/>
                  </a:cubicBezTo>
                  <a:lnTo>
                    <a:pt x="2808" y="799"/>
                  </a:lnTo>
                  <a:cubicBezTo>
                    <a:pt x="2718" y="618"/>
                    <a:pt x="2627" y="528"/>
                    <a:pt x="2446" y="347"/>
                  </a:cubicBezTo>
                  <a:cubicBezTo>
                    <a:pt x="2322" y="285"/>
                    <a:pt x="2156" y="138"/>
                    <a:pt x="1977" y="138"/>
                  </a:cubicBezTo>
                  <a:cubicBezTo>
                    <a:pt x="1894" y="138"/>
                    <a:pt x="1808" y="170"/>
                    <a:pt x="1722" y="256"/>
                  </a:cubicBezTo>
                  <a:cubicBezTo>
                    <a:pt x="1670" y="273"/>
                    <a:pt x="1618" y="281"/>
                    <a:pt x="1564" y="281"/>
                  </a:cubicBezTo>
                  <a:cubicBezTo>
                    <a:pt x="1238" y="281"/>
                    <a:pt x="886" y="1"/>
                    <a:pt x="546" y="1"/>
                  </a:cubicBezTo>
                  <a:close/>
                </a:path>
              </a:pathLst>
            </a:custGeom>
            <a:solidFill>
              <a:srgbClr val="EC7D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5" name="Google Shape;5005;p5"/>
            <p:cNvSpPr/>
            <p:nvPr/>
          </p:nvSpPr>
          <p:spPr>
            <a:xfrm>
              <a:off x="2778750" y="2434125"/>
              <a:ext cx="40775" cy="54375"/>
            </a:xfrm>
            <a:custGeom>
              <a:avLst/>
              <a:gdLst/>
              <a:ahLst/>
              <a:cxnLst/>
              <a:rect l="l" t="t" r="r" b="b"/>
              <a:pathLst>
                <a:path w="1631" h="2175" extrusionOk="0">
                  <a:moveTo>
                    <a:pt x="1631" y="1"/>
                  </a:moveTo>
                  <a:lnTo>
                    <a:pt x="1" y="544"/>
                  </a:lnTo>
                  <a:cubicBezTo>
                    <a:pt x="182" y="1087"/>
                    <a:pt x="363" y="1631"/>
                    <a:pt x="544" y="2174"/>
                  </a:cubicBezTo>
                  <a:lnTo>
                    <a:pt x="1087" y="2174"/>
                  </a:lnTo>
                  <a:cubicBezTo>
                    <a:pt x="1540" y="1540"/>
                    <a:pt x="906" y="635"/>
                    <a:pt x="1631" y="1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6" name="Google Shape;5006;p5"/>
            <p:cNvSpPr/>
            <p:nvPr/>
          </p:nvSpPr>
          <p:spPr>
            <a:xfrm>
              <a:off x="3050425" y="2760150"/>
              <a:ext cx="54350" cy="40775"/>
            </a:xfrm>
            <a:custGeom>
              <a:avLst/>
              <a:gdLst/>
              <a:ahLst/>
              <a:cxnLst/>
              <a:rect l="l" t="t" r="r" b="b"/>
              <a:pathLst>
                <a:path w="2174" h="1631" extrusionOk="0">
                  <a:moveTo>
                    <a:pt x="1" y="0"/>
                  </a:moveTo>
                  <a:lnTo>
                    <a:pt x="2174" y="1630"/>
                  </a:lnTo>
                  <a:cubicBezTo>
                    <a:pt x="2083" y="181"/>
                    <a:pt x="1087" y="0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7" name="Google Shape;5007;p5"/>
            <p:cNvSpPr/>
            <p:nvPr/>
          </p:nvSpPr>
          <p:spPr>
            <a:xfrm>
              <a:off x="2953075" y="2651475"/>
              <a:ext cx="40775" cy="40775"/>
            </a:xfrm>
            <a:custGeom>
              <a:avLst/>
              <a:gdLst/>
              <a:ahLst/>
              <a:cxnLst/>
              <a:rect l="l" t="t" r="r" b="b"/>
              <a:pathLst>
                <a:path w="1631" h="1631" extrusionOk="0">
                  <a:moveTo>
                    <a:pt x="1" y="0"/>
                  </a:moveTo>
                  <a:cubicBezTo>
                    <a:pt x="1" y="906"/>
                    <a:pt x="725" y="1630"/>
                    <a:pt x="1631" y="1630"/>
                  </a:cubicBezTo>
                  <a:cubicBezTo>
                    <a:pt x="1359" y="906"/>
                    <a:pt x="725" y="272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8" name="Google Shape;5008;p5"/>
            <p:cNvSpPr/>
            <p:nvPr/>
          </p:nvSpPr>
          <p:spPr>
            <a:xfrm>
              <a:off x="2901000" y="2597125"/>
              <a:ext cx="34000" cy="27200"/>
            </a:xfrm>
            <a:custGeom>
              <a:avLst/>
              <a:gdLst/>
              <a:ahLst/>
              <a:cxnLst/>
              <a:rect l="l" t="t" r="r" b="b"/>
              <a:pathLst>
                <a:path w="1360" h="1088" extrusionOk="0">
                  <a:moveTo>
                    <a:pt x="1" y="1"/>
                  </a:moveTo>
                  <a:cubicBezTo>
                    <a:pt x="182" y="544"/>
                    <a:pt x="544" y="906"/>
                    <a:pt x="1087" y="1088"/>
                  </a:cubicBezTo>
                  <a:lnTo>
                    <a:pt x="1359" y="906"/>
                  </a:lnTo>
                  <a:cubicBezTo>
                    <a:pt x="1359" y="635"/>
                    <a:pt x="1359" y="454"/>
                    <a:pt x="1359" y="273"/>
                  </a:cubicBezTo>
                  <a:lnTo>
                    <a:pt x="1087" y="1"/>
                  </a:ln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9" name="Google Shape;5009;p5"/>
            <p:cNvSpPr/>
            <p:nvPr/>
          </p:nvSpPr>
          <p:spPr>
            <a:xfrm>
              <a:off x="2830825" y="2530600"/>
              <a:ext cx="29450" cy="25800"/>
            </a:xfrm>
            <a:custGeom>
              <a:avLst/>
              <a:gdLst/>
              <a:ahLst/>
              <a:cxnLst/>
              <a:rect l="l" t="t" r="r" b="b"/>
              <a:pathLst>
                <a:path w="1178" h="1032" extrusionOk="0">
                  <a:moveTo>
                    <a:pt x="247" y="0"/>
                  </a:moveTo>
                  <a:cubicBezTo>
                    <a:pt x="167" y="0"/>
                    <a:pt x="85" y="12"/>
                    <a:pt x="0" y="36"/>
                  </a:cubicBezTo>
                  <a:cubicBezTo>
                    <a:pt x="272" y="489"/>
                    <a:pt x="634" y="851"/>
                    <a:pt x="1178" y="1032"/>
                  </a:cubicBezTo>
                  <a:cubicBezTo>
                    <a:pt x="1178" y="482"/>
                    <a:pt x="769" y="0"/>
                    <a:pt x="247" y="0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0" name="Google Shape;5010;p5"/>
            <p:cNvSpPr/>
            <p:nvPr/>
          </p:nvSpPr>
          <p:spPr>
            <a:xfrm>
              <a:off x="3007400" y="2705800"/>
              <a:ext cx="29475" cy="29450"/>
            </a:xfrm>
            <a:custGeom>
              <a:avLst/>
              <a:gdLst/>
              <a:ahLst/>
              <a:cxnLst/>
              <a:rect l="l" t="t" r="r" b="b"/>
              <a:pathLst>
                <a:path w="1179" h="1178" extrusionOk="0">
                  <a:moveTo>
                    <a:pt x="1" y="1"/>
                  </a:moveTo>
                  <a:cubicBezTo>
                    <a:pt x="1" y="635"/>
                    <a:pt x="544" y="1178"/>
                    <a:pt x="1178" y="1178"/>
                  </a:cubicBezTo>
                  <a:cubicBezTo>
                    <a:pt x="997" y="544"/>
                    <a:pt x="544" y="18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1" name="Google Shape;5011;p5"/>
            <p:cNvSpPr/>
            <p:nvPr/>
          </p:nvSpPr>
          <p:spPr>
            <a:xfrm>
              <a:off x="2882900" y="2569975"/>
              <a:ext cx="20400" cy="29450"/>
            </a:xfrm>
            <a:custGeom>
              <a:avLst/>
              <a:gdLst/>
              <a:ahLst/>
              <a:cxnLst/>
              <a:rect l="l" t="t" r="r" b="b"/>
              <a:pathLst>
                <a:path w="816" h="1178" extrusionOk="0">
                  <a:moveTo>
                    <a:pt x="91" y="0"/>
                  </a:moveTo>
                  <a:cubicBezTo>
                    <a:pt x="0" y="453"/>
                    <a:pt x="272" y="906"/>
                    <a:pt x="725" y="1177"/>
                  </a:cubicBezTo>
                  <a:cubicBezTo>
                    <a:pt x="815" y="634"/>
                    <a:pt x="544" y="181"/>
                    <a:pt x="91" y="0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2" name="Google Shape;5012;p5"/>
            <p:cNvSpPr/>
            <p:nvPr/>
          </p:nvSpPr>
          <p:spPr>
            <a:xfrm>
              <a:off x="2925900" y="2620900"/>
              <a:ext cx="18150" cy="28325"/>
            </a:xfrm>
            <a:custGeom>
              <a:avLst/>
              <a:gdLst/>
              <a:ahLst/>
              <a:cxnLst/>
              <a:rect l="l" t="t" r="r" b="b"/>
              <a:pathLst>
                <a:path w="726" h="1133" extrusionOk="0">
                  <a:moveTo>
                    <a:pt x="306" y="1"/>
                  </a:moveTo>
                  <a:cubicBezTo>
                    <a:pt x="205" y="1"/>
                    <a:pt x="91" y="46"/>
                    <a:pt x="1" y="137"/>
                  </a:cubicBezTo>
                  <a:cubicBezTo>
                    <a:pt x="1" y="589"/>
                    <a:pt x="91" y="952"/>
                    <a:pt x="544" y="1133"/>
                  </a:cubicBezTo>
                  <a:cubicBezTo>
                    <a:pt x="635" y="1133"/>
                    <a:pt x="725" y="1133"/>
                    <a:pt x="725" y="1042"/>
                  </a:cubicBezTo>
                  <a:cubicBezTo>
                    <a:pt x="725" y="861"/>
                    <a:pt x="635" y="770"/>
                    <a:pt x="544" y="680"/>
                  </a:cubicBezTo>
                  <a:lnTo>
                    <a:pt x="544" y="137"/>
                  </a:lnTo>
                  <a:cubicBezTo>
                    <a:pt x="499" y="46"/>
                    <a:pt x="408" y="1"/>
                    <a:pt x="306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3" name="Google Shape;5013;p5"/>
            <p:cNvSpPr/>
            <p:nvPr/>
          </p:nvSpPr>
          <p:spPr>
            <a:xfrm>
              <a:off x="3034575" y="2732975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1" y="0"/>
                  </a:moveTo>
                  <a:lnTo>
                    <a:pt x="544" y="634"/>
                  </a:lnTo>
                  <a:cubicBezTo>
                    <a:pt x="544" y="363"/>
                    <a:pt x="272" y="91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4" name="Google Shape;5014;p5"/>
            <p:cNvSpPr/>
            <p:nvPr/>
          </p:nvSpPr>
          <p:spPr>
            <a:xfrm>
              <a:off x="2993825" y="26922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1" y="0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5" name="Google Shape;5015;p5"/>
            <p:cNvSpPr/>
            <p:nvPr/>
          </p:nvSpPr>
          <p:spPr>
            <a:xfrm>
              <a:off x="2941750" y="2637875"/>
              <a:ext cx="11350" cy="15875"/>
            </a:xfrm>
            <a:custGeom>
              <a:avLst/>
              <a:gdLst/>
              <a:ahLst/>
              <a:cxnLst/>
              <a:rect l="l" t="t" r="r" b="b"/>
              <a:pathLst>
                <a:path w="454" h="635" extrusionOk="0">
                  <a:moveTo>
                    <a:pt x="1" y="1"/>
                  </a:moveTo>
                  <a:lnTo>
                    <a:pt x="1" y="454"/>
                  </a:lnTo>
                  <a:cubicBezTo>
                    <a:pt x="91" y="544"/>
                    <a:pt x="272" y="544"/>
                    <a:pt x="454" y="635"/>
                  </a:cubicBezTo>
                  <a:cubicBezTo>
                    <a:pt x="272" y="363"/>
                    <a:pt x="182" y="18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6" name="Google Shape;5016;p5"/>
            <p:cNvSpPr/>
            <p:nvPr/>
          </p:nvSpPr>
          <p:spPr>
            <a:xfrm>
              <a:off x="2871575" y="2556375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4" y="544"/>
                  </a:lnTo>
                  <a:cubicBezTo>
                    <a:pt x="453" y="273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7" name="Google Shape;5017;p5"/>
            <p:cNvSpPr/>
            <p:nvPr/>
          </p:nvSpPr>
          <p:spPr>
            <a:xfrm>
              <a:off x="2819500" y="251562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1" y="1"/>
                  </a:moveTo>
                  <a:cubicBezTo>
                    <a:pt x="1" y="272"/>
                    <a:pt x="182" y="454"/>
                    <a:pt x="453" y="5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8" name="Google Shape;5018;p5"/>
            <p:cNvSpPr/>
            <p:nvPr/>
          </p:nvSpPr>
          <p:spPr>
            <a:xfrm>
              <a:off x="2805925" y="2502050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0" y="0"/>
                  </a:moveTo>
                  <a:cubicBezTo>
                    <a:pt x="91" y="272"/>
                    <a:pt x="272" y="453"/>
                    <a:pt x="544" y="54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9" name="Google Shape;5019;p5"/>
            <p:cNvSpPr/>
            <p:nvPr/>
          </p:nvSpPr>
          <p:spPr>
            <a:xfrm>
              <a:off x="3786200" y="4061475"/>
              <a:ext cx="846750" cy="203350"/>
            </a:xfrm>
            <a:custGeom>
              <a:avLst/>
              <a:gdLst/>
              <a:ahLst/>
              <a:cxnLst/>
              <a:rect l="l" t="t" r="r" b="b"/>
              <a:pathLst>
                <a:path w="33870" h="8134" extrusionOk="0">
                  <a:moveTo>
                    <a:pt x="4541" y="1"/>
                  </a:moveTo>
                  <a:cubicBezTo>
                    <a:pt x="4242" y="1"/>
                    <a:pt x="3936" y="34"/>
                    <a:pt x="3623" y="108"/>
                  </a:cubicBezTo>
                  <a:lnTo>
                    <a:pt x="3623" y="561"/>
                  </a:lnTo>
                  <a:cubicBezTo>
                    <a:pt x="2898" y="1195"/>
                    <a:pt x="2446" y="2100"/>
                    <a:pt x="2536" y="3006"/>
                  </a:cubicBezTo>
                  <a:cubicBezTo>
                    <a:pt x="2536" y="3097"/>
                    <a:pt x="2536" y="3187"/>
                    <a:pt x="2446" y="3187"/>
                  </a:cubicBezTo>
                  <a:lnTo>
                    <a:pt x="2265" y="3097"/>
                  </a:lnTo>
                  <a:cubicBezTo>
                    <a:pt x="2174" y="2915"/>
                    <a:pt x="2083" y="2825"/>
                    <a:pt x="1902" y="2644"/>
                  </a:cubicBezTo>
                  <a:cubicBezTo>
                    <a:pt x="1809" y="2628"/>
                    <a:pt x="1716" y="2621"/>
                    <a:pt x="1624" y="2621"/>
                  </a:cubicBezTo>
                  <a:cubicBezTo>
                    <a:pt x="1178" y="2621"/>
                    <a:pt x="754" y="2796"/>
                    <a:pt x="453" y="3097"/>
                  </a:cubicBezTo>
                  <a:lnTo>
                    <a:pt x="272" y="3368"/>
                  </a:lnTo>
                  <a:cubicBezTo>
                    <a:pt x="453" y="4455"/>
                    <a:pt x="1" y="5632"/>
                    <a:pt x="816" y="6628"/>
                  </a:cubicBezTo>
                  <a:cubicBezTo>
                    <a:pt x="1268" y="6538"/>
                    <a:pt x="1631" y="6266"/>
                    <a:pt x="1902" y="5904"/>
                  </a:cubicBezTo>
                  <a:lnTo>
                    <a:pt x="2174" y="5904"/>
                  </a:lnTo>
                  <a:cubicBezTo>
                    <a:pt x="2265" y="5904"/>
                    <a:pt x="2355" y="5994"/>
                    <a:pt x="2355" y="6085"/>
                  </a:cubicBezTo>
                  <a:cubicBezTo>
                    <a:pt x="2878" y="7539"/>
                    <a:pt x="3178" y="8133"/>
                    <a:pt x="3637" y="8133"/>
                  </a:cubicBezTo>
                  <a:cubicBezTo>
                    <a:pt x="3892" y="8133"/>
                    <a:pt x="4198" y="7949"/>
                    <a:pt x="4619" y="7624"/>
                  </a:cubicBezTo>
                  <a:cubicBezTo>
                    <a:pt x="4891" y="6719"/>
                    <a:pt x="4981" y="5813"/>
                    <a:pt x="4891" y="4998"/>
                  </a:cubicBezTo>
                  <a:cubicBezTo>
                    <a:pt x="4824" y="4000"/>
                    <a:pt x="4904" y="3393"/>
                    <a:pt x="5563" y="3393"/>
                  </a:cubicBezTo>
                  <a:cubicBezTo>
                    <a:pt x="5800" y="3393"/>
                    <a:pt x="6113" y="3472"/>
                    <a:pt x="6521" y="3640"/>
                  </a:cubicBezTo>
                  <a:cubicBezTo>
                    <a:pt x="13675" y="6809"/>
                    <a:pt x="21463" y="6719"/>
                    <a:pt x="29160" y="7262"/>
                  </a:cubicBezTo>
                  <a:cubicBezTo>
                    <a:pt x="29688" y="7386"/>
                    <a:pt x="30238" y="7447"/>
                    <a:pt x="30791" y="7447"/>
                  </a:cubicBezTo>
                  <a:cubicBezTo>
                    <a:pt x="31848" y="7447"/>
                    <a:pt x="32917" y="7226"/>
                    <a:pt x="33869" y="6809"/>
                  </a:cubicBezTo>
                  <a:cubicBezTo>
                    <a:pt x="33869" y="5616"/>
                    <a:pt x="33366" y="5404"/>
                    <a:pt x="32744" y="5404"/>
                  </a:cubicBezTo>
                  <a:cubicBezTo>
                    <a:pt x="32401" y="5404"/>
                    <a:pt x="32022" y="5468"/>
                    <a:pt x="31672" y="5468"/>
                  </a:cubicBezTo>
                  <a:cubicBezTo>
                    <a:pt x="31452" y="5468"/>
                    <a:pt x="31243" y="5443"/>
                    <a:pt x="31062" y="5360"/>
                  </a:cubicBezTo>
                  <a:cubicBezTo>
                    <a:pt x="30951" y="5305"/>
                    <a:pt x="30822" y="5286"/>
                    <a:pt x="30682" y="5286"/>
                  </a:cubicBezTo>
                  <a:cubicBezTo>
                    <a:pt x="30350" y="5286"/>
                    <a:pt x="29958" y="5395"/>
                    <a:pt x="29618" y="5395"/>
                  </a:cubicBezTo>
                  <a:cubicBezTo>
                    <a:pt x="29161" y="5395"/>
                    <a:pt x="28798" y="5198"/>
                    <a:pt x="28798" y="4274"/>
                  </a:cubicBezTo>
                  <a:cubicBezTo>
                    <a:pt x="28270" y="3534"/>
                    <a:pt x="27587" y="3380"/>
                    <a:pt x="26877" y="3380"/>
                  </a:cubicBezTo>
                  <a:cubicBezTo>
                    <a:pt x="26369" y="3380"/>
                    <a:pt x="25847" y="3459"/>
                    <a:pt x="25357" y="3459"/>
                  </a:cubicBezTo>
                  <a:cubicBezTo>
                    <a:pt x="19742" y="3278"/>
                    <a:pt x="14128" y="3278"/>
                    <a:pt x="8785" y="1376"/>
                  </a:cubicBezTo>
                  <a:cubicBezTo>
                    <a:pt x="7423" y="846"/>
                    <a:pt x="6061" y="1"/>
                    <a:pt x="4541" y="1"/>
                  </a:cubicBezTo>
                  <a:close/>
                </a:path>
              </a:pathLst>
            </a:custGeom>
            <a:solidFill>
              <a:srgbClr val="EE84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0" name="Google Shape;5020;p5"/>
            <p:cNvSpPr/>
            <p:nvPr/>
          </p:nvSpPr>
          <p:spPr>
            <a:xfrm>
              <a:off x="3301725" y="4320100"/>
              <a:ext cx="513425" cy="344025"/>
            </a:xfrm>
            <a:custGeom>
              <a:avLst/>
              <a:gdLst/>
              <a:ahLst/>
              <a:cxnLst/>
              <a:rect l="l" t="t" r="r" b="b"/>
              <a:pathLst>
                <a:path w="20537" h="13761" extrusionOk="0">
                  <a:moveTo>
                    <a:pt x="19824" y="1"/>
                  </a:moveTo>
                  <a:cubicBezTo>
                    <a:pt x="19555" y="1"/>
                    <a:pt x="19177" y="37"/>
                    <a:pt x="18655" y="87"/>
                  </a:cubicBezTo>
                  <a:lnTo>
                    <a:pt x="14852" y="2803"/>
                  </a:lnTo>
                  <a:cubicBezTo>
                    <a:pt x="14671" y="2985"/>
                    <a:pt x="14490" y="3166"/>
                    <a:pt x="14308" y="3347"/>
                  </a:cubicBezTo>
                  <a:cubicBezTo>
                    <a:pt x="14037" y="3800"/>
                    <a:pt x="13675" y="4071"/>
                    <a:pt x="13222" y="4343"/>
                  </a:cubicBezTo>
                  <a:cubicBezTo>
                    <a:pt x="10686" y="5430"/>
                    <a:pt x="8875" y="7422"/>
                    <a:pt x="6521" y="8690"/>
                  </a:cubicBezTo>
                  <a:cubicBezTo>
                    <a:pt x="4438" y="9776"/>
                    <a:pt x="2083" y="10410"/>
                    <a:pt x="181" y="11950"/>
                  </a:cubicBezTo>
                  <a:cubicBezTo>
                    <a:pt x="0" y="12674"/>
                    <a:pt x="272" y="13308"/>
                    <a:pt x="815" y="13761"/>
                  </a:cubicBezTo>
                  <a:cubicBezTo>
                    <a:pt x="1902" y="13489"/>
                    <a:pt x="2898" y="12765"/>
                    <a:pt x="3985" y="12493"/>
                  </a:cubicBezTo>
                  <a:lnTo>
                    <a:pt x="4981" y="12493"/>
                  </a:lnTo>
                  <a:cubicBezTo>
                    <a:pt x="6702" y="12131"/>
                    <a:pt x="8241" y="11135"/>
                    <a:pt x="9418" y="9867"/>
                  </a:cubicBezTo>
                  <a:cubicBezTo>
                    <a:pt x="11954" y="7603"/>
                    <a:pt x="14671" y="5611"/>
                    <a:pt x="17478" y="3800"/>
                  </a:cubicBezTo>
                  <a:cubicBezTo>
                    <a:pt x="17750" y="3709"/>
                    <a:pt x="17931" y="3528"/>
                    <a:pt x="18021" y="3256"/>
                  </a:cubicBezTo>
                  <a:cubicBezTo>
                    <a:pt x="18474" y="2260"/>
                    <a:pt x="19289" y="1536"/>
                    <a:pt x="20285" y="1173"/>
                  </a:cubicBezTo>
                  <a:cubicBezTo>
                    <a:pt x="20482" y="253"/>
                    <a:pt x="20536" y="1"/>
                    <a:pt x="19824" y="1"/>
                  </a:cubicBezTo>
                  <a:close/>
                </a:path>
              </a:pathLst>
            </a:custGeom>
            <a:solidFill>
              <a:srgbClr val="EE8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1" name="Google Shape;5021;p5"/>
            <p:cNvSpPr/>
            <p:nvPr/>
          </p:nvSpPr>
          <p:spPr>
            <a:xfrm>
              <a:off x="3770350" y="4186425"/>
              <a:ext cx="149450" cy="393950"/>
            </a:xfrm>
            <a:custGeom>
              <a:avLst/>
              <a:gdLst/>
              <a:ahLst/>
              <a:cxnLst/>
              <a:rect l="l" t="t" r="r" b="b"/>
              <a:pathLst>
                <a:path w="5978" h="15758" extrusionOk="0">
                  <a:moveTo>
                    <a:pt x="3170" y="0"/>
                  </a:moveTo>
                  <a:cubicBezTo>
                    <a:pt x="2084" y="0"/>
                    <a:pt x="1993" y="906"/>
                    <a:pt x="1540" y="1630"/>
                  </a:cubicBezTo>
                  <a:cubicBezTo>
                    <a:pt x="1087" y="2989"/>
                    <a:pt x="1450" y="4528"/>
                    <a:pt x="1" y="5434"/>
                  </a:cubicBezTo>
                  <a:cubicBezTo>
                    <a:pt x="75" y="5657"/>
                    <a:pt x="334" y="5819"/>
                    <a:pt x="625" y="5819"/>
                  </a:cubicBezTo>
                  <a:cubicBezTo>
                    <a:pt x="687" y="5819"/>
                    <a:pt x="752" y="5812"/>
                    <a:pt x="816" y="5796"/>
                  </a:cubicBezTo>
                  <a:cubicBezTo>
                    <a:pt x="928" y="5764"/>
                    <a:pt x="1023" y="5749"/>
                    <a:pt x="1104" y="5749"/>
                  </a:cubicBezTo>
                  <a:cubicBezTo>
                    <a:pt x="1479" y="5749"/>
                    <a:pt x="1540" y="6073"/>
                    <a:pt x="1540" y="6520"/>
                  </a:cubicBezTo>
                  <a:cubicBezTo>
                    <a:pt x="1812" y="6701"/>
                    <a:pt x="1993" y="6883"/>
                    <a:pt x="2084" y="7154"/>
                  </a:cubicBezTo>
                  <a:cubicBezTo>
                    <a:pt x="2084" y="9962"/>
                    <a:pt x="2265" y="12859"/>
                    <a:pt x="2717" y="15757"/>
                  </a:cubicBezTo>
                  <a:lnTo>
                    <a:pt x="4710" y="15304"/>
                  </a:lnTo>
                  <a:cubicBezTo>
                    <a:pt x="3170" y="12226"/>
                    <a:pt x="3170" y="11954"/>
                    <a:pt x="5434" y="11320"/>
                  </a:cubicBezTo>
                  <a:cubicBezTo>
                    <a:pt x="5887" y="10414"/>
                    <a:pt x="5344" y="9509"/>
                    <a:pt x="5344" y="8694"/>
                  </a:cubicBezTo>
                  <a:cubicBezTo>
                    <a:pt x="5163" y="7154"/>
                    <a:pt x="4438" y="5524"/>
                    <a:pt x="5978" y="4256"/>
                  </a:cubicBezTo>
                  <a:lnTo>
                    <a:pt x="5978" y="3894"/>
                  </a:lnTo>
                  <a:cubicBezTo>
                    <a:pt x="5978" y="3623"/>
                    <a:pt x="5796" y="3351"/>
                    <a:pt x="5615" y="3260"/>
                  </a:cubicBezTo>
                  <a:cubicBezTo>
                    <a:pt x="5456" y="3154"/>
                    <a:pt x="5297" y="3110"/>
                    <a:pt x="5156" y="3110"/>
                  </a:cubicBezTo>
                  <a:cubicBezTo>
                    <a:pt x="5056" y="3110"/>
                    <a:pt x="4966" y="3132"/>
                    <a:pt x="4891" y="3170"/>
                  </a:cubicBezTo>
                  <a:cubicBezTo>
                    <a:pt x="3623" y="2445"/>
                    <a:pt x="4076" y="1087"/>
                    <a:pt x="3714" y="0"/>
                  </a:cubicBezTo>
                  <a:lnTo>
                    <a:pt x="3714" y="0"/>
                  </a:lnTo>
                  <a:cubicBezTo>
                    <a:pt x="3668" y="91"/>
                    <a:pt x="3578" y="136"/>
                    <a:pt x="3476" y="136"/>
                  </a:cubicBezTo>
                  <a:cubicBezTo>
                    <a:pt x="3374" y="136"/>
                    <a:pt x="3261" y="91"/>
                    <a:pt x="3170" y="0"/>
                  </a:cubicBez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2" name="Google Shape;5022;p5"/>
            <p:cNvSpPr/>
            <p:nvPr/>
          </p:nvSpPr>
          <p:spPr>
            <a:xfrm>
              <a:off x="3138725" y="4140125"/>
              <a:ext cx="479975" cy="141400"/>
            </a:xfrm>
            <a:custGeom>
              <a:avLst/>
              <a:gdLst/>
              <a:ahLst/>
              <a:cxnLst/>
              <a:rect l="l" t="t" r="r" b="b"/>
              <a:pathLst>
                <a:path w="19199" h="5656" extrusionOk="0">
                  <a:moveTo>
                    <a:pt x="16958" y="1"/>
                  </a:moveTo>
                  <a:cubicBezTo>
                    <a:pt x="16321" y="1"/>
                    <a:pt x="15697" y="41"/>
                    <a:pt x="15033" y="41"/>
                  </a:cubicBezTo>
                  <a:cubicBezTo>
                    <a:pt x="11954" y="584"/>
                    <a:pt x="8875" y="1128"/>
                    <a:pt x="5796" y="1852"/>
                  </a:cubicBezTo>
                  <a:cubicBezTo>
                    <a:pt x="4709" y="2305"/>
                    <a:pt x="3532" y="2577"/>
                    <a:pt x="2264" y="2848"/>
                  </a:cubicBezTo>
                  <a:cubicBezTo>
                    <a:pt x="2083" y="2939"/>
                    <a:pt x="1811" y="2939"/>
                    <a:pt x="1630" y="3029"/>
                  </a:cubicBezTo>
                  <a:cubicBezTo>
                    <a:pt x="1177" y="3211"/>
                    <a:pt x="725" y="3392"/>
                    <a:pt x="362" y="3663"/>
                  </a:cubicBezTo>
                  <a:cubicBezTo>
                    <a:pt x="181" y="3845"/>
                    <a:pt x="91" y="4026"/>
                    <a:pt x="0" y="4207"/>
                  </a:cubicBezTo>
                  <a:lnTo>
                    <a:pt x="181" y="4569"/>
                  </a:lnTo>
                  <a:cubicBezTo>
                    <a:pt x="362" y="4569"/>
                    <a:pt x="581" y="4547"/>
                    <a:pt x="787" y="4547"/>
                  </a:cubicBezTo>
                  <a:cubicBezTo>
                    <a:pt x="1303" y="4547"/>
                    <a:pt x="1747" y="4685"/>
                    <a:pt x="1359" y="5656"/>
                  </a:cubicBezTo>
                  <a:cubicBezTo>
                    <a:pt x="7064" y="3845"/>
                    <a:pt x="13041" y="3211"/>
                    <a:pt x="18655" y="1309"/>
                  </a:cubicBezTo>
                  <a:cubicBezTo>
                    <a:pt x="19198" y="403"/>
                    <a:pt x="18655" y="41"/>
                    <a:pt x="17931" y="41"/>
                  </a:cubicBezTo>
                  <a:cubicBezTo>
                    <a:pt x="17599" y="11"/>
                    <a:pt x="17277" y="1"/>
                    <a:pt x="16958" y="1"/>
                  </a:cubicBezTo>
                  <a:close/>
                </a:path>
              </a:pathLst>
            </a:custGeom>
            <a:solidFill>
              <a:srgbClr val="EF8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3" name="Google Shape;5023;p5"/>
            <p:cNvSpPr/>
            <p:nvPr/>
          </p:nvSpPr>
          <p:spPr>
            <a:xfrm>
              <a:off x="3048025" y="4621100"/>
              <a:ext cx="278625" cy="139575"/>
            </a:xfrm>
            <a:custGeom>
              <a:avLst/>
              <a:gdLst/>
              <a:ahLst/>
              <a:cxnLst/>
              <a:rect l="l" t="t" r="r" b="b"/>
              <a:pathLst>
                <a:path w="11145" h="5583" extrusionOk="0">
                  <a:moveTo>
                    <a:pt x="10420" y="0"/>
                  </a:moveTo>
                  <a:cubicBezTo>
                    <a:pt x="7160" y="1268"/>
                    <a:pt x="3900" y="2445"/>
                    <a:pt x="640" y="3260"/>
                  </a:cubicBezTo>
                  <a:cubicBezTo>
                    <a:pt x="50" y="4662"/>
                    <a:pt x="0" y="5582"/>
                    <a:pt x="1225" y="5582"/>
                  </a:cubicBezTo>
                  <a:cubicBezTo>
                    <a:pt x="1504" y="5582"/>
                    <a:pt x="1850" y="5535"/>
                    <a:pt x="2270" y="5434"/>
                  </a:cubicBezTo>
                  <a:cubicBezTo>
                    <a:pt x="5258" y="4619"/>
                    <a:pt x="8337" y="3985"/>
                    <a:pt x="10963" y="2174"/>
                  </a:cubicBezTo>
                  <a:cubicBezTo>
                    <a:pt x="11054" y="2174"/>
                    <a:pt x="11054" y="2083"/>
                    <a:pt x="11145" y="1993"/>
                  </a:cubicBezTo>
                  <a:cubicBezTo>
                    <a:pt x="11145" y="1811"/>
                    <a:pt x="11145" y="1721"/>
                    <a:pt x="10873" y="1630"/>
                  </a:cubicBezTo>
                  <a:cubicBezTo>
                    <a:pt x="10873" y="996"/>
                    <a:pt x="11054" y="363"/>
                    <a:pt x="10420" y="0"/>
                  </a:cubicBezTo>
                  <a:close/>
                </a:path>
              </a:pathLst>
            </a:custGeom>
            <a:solidFill>
              <a:srgbClr val="EE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4" name="Google Shape;5024;p5"/>
            <p:cNvSpPr/>
            <p:nvPr/>
          </p:nvSpPr>
          <p:spPr>
            <a:xfrm>
              <a:off x="2858000" y="4702600"/>
              <a:ext cx="246775" cy="104150"/>
            </a:xfrm>
            <a:custGeom>
              <a:avLst/>
              <a:gdLst/>
              <a:ahLst/>
              <a:cxnLst/>
              <a:rect l="l" t="t" r="r" b="b"/>
              <a:pathLst>
                <a:path w="9871" h="4166" extrusionOk="0">
                  <a:moveTo>
                    <a:pt x="8241" y="0"/>
                  </a:moveTo>
                  <a:cubicBezTo>
                    <a:pt x="5434" y="453"/>
                    <a:pt x="2626" y="1087"/>
                    <a:pt x="0" y="2083"/>
                  </a:cubicBezTo>
                  <a:cubicBezTo>
                    <a:pt x="815" y="2174"/>
                    <a:pt x="1811" y="1993"/>
                    <a:pt x="1992" y="3079"/>
                  </a:cubicBezTo>
                  <a:cubicBezTo>
                    <a:pt x="2083" y="4166"/>
                    <a:pt x="725" y="3532"/>
                    <a:pt x="362" y="3985"/>
                  </a:cubicBezTo>
                  <a:lnTo>
                    <a:pt x="91" y="4166"/>
                  </a:lnTo>
                  <a:cubicBezTo>
                    <a:pt x="3441" y="3985"/>
                    <a:pt x="6792" y="3351"/>
                    <a:pt x="9871" y="2174"/>
                  </a:cubicBezTo>
                  <a:lnTo>
                    <a:pt x="9871" y="2174"/>
                  </a:lnTo>
                  <a:cubicBezTo>
                    <a:pt x="9771" y="2185"/>
                    <a:pt x="9678" y="2190"/>
                    <a:pt x="9592" y="2190"/>
                  </a:cubicBezTo>
                  <a:cubicBezTo>
                    <a:pt x="8262" y="2190"/>
                    <a:pt x="8411" y="936"/>
                    <a:pt x="8241" y="0"/>
                  </a:cubicBezTo>
                  <a:close/>
                </a:path>
              </a:pathLst>
            </a:custGeom>
            <a:solidFill>
              <a:srgbClr val="EF9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5" name="Google Shape;5025;p5"/>
            <p:cNvSpPr/>
            <p:nvPr/>
          </p:nvSpPr>
          <p:spPr>
            <a:xfrm>
              <a:off x="3510000" y="4102650"/>
              <a:ext cx="292075" cy="67950"/>
            </a:xfrm>
            <a:custGeom>
              <a:avLst/>
              <a:gdLst/>
              <a:ahLst/>
              <a:cxnLst/>
              <a:rect l="l" t="t" r="r" b="b"/>
              <a:pathLst>
                <a:path w="11683" h="2718" extrusionOk="0">
                  <a:moveTo>
                    <a:pt x="9781" y="1"/>
                  </a:moveTo>
                  <a:cubicBezTo>
                    <a:pt x="7245" y="1"/>
                    <a:pt x="4710" y="182"/>
                    <a:pt x="2174" y="725"/>
                  </a:cubicBezTo>
                  <a:cubicBezTo>
                    <a:pt x="1359" y="816"/>
                    <a:pt x="182" y="906"/>
                    <a:pt x="1" y="2265"/>
                  </a:cubicBezTo>
                  <a:cubicBezTo>
                    <a:pt x="1087" y="2265"/>
                    <a:pt x="2174" y="2265"/>
                    <a:pt x="3170" y="2083"/>
                  </a:cubicBezTo>
                  <a:cubicBezTo>
                    <a:pt x="3241" y="2055"/>
                    <a:pt x="3306" y="2042"/>
                    <a:pt x="3364" y="2042"/>
                  </a:cubicBezTo>
                  <a:cubicBezTo>
                    <a:pt x="3675" y="2042"/>
                    <a:pt x="3804" y="2412"/>
                    <a:pt x="3804" y="2717"/>
                  </a:cubicBezTo>
                  <a:cubicBezTo>
                    <a:pt x="6208" y="2374"/>
                    <a:pt x="8611" y="1624"/>
                    <a:pt x="11015" y="1624"/>
                  </a:cubicBezTo>
                  <a:cubicBezTo>
                    <a:pt x="11147" y="1624"/>
                    <a:pt x="11279" y="1626"/>
                    <a:pt x="11411" y="1631"/>
                  </a:cubicBezTo>
                  <a:lnTo>
                    <a:pt x="11501" y="1631"/>
                  </a:lnTo>
                  <a:cubicBezTo>
                    <a:pt x="11683" y="1359"/>
                    <a:pt x="11592" y="1087"/>
                    <a:pt x="11411" y="816"/>
                  </a:cubicBezTo>
                  <a:cubicBezTo>
                    <a:pt x="10958" y="453"/>
                    <a:pt x="10415" y="182"/>
                    <a:pt x="9781" y="1"/>
                  </a:cubicBezTo>
                  <a:close/>
                </a:path>
              </a:pathLst>
            </a:custGeom>
            <a:solidFill>
              <a:srgbClr val="EF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6" name="Google Shape;5026;p5"/>
            <p:cNvSpPr/>
            <p:nvPr/>
          </p:nvSpPr>
          <p:spPr>
            <a:xfrm>
              <a:off x="3632250" y="4403750"/>
              <a:ext cx="29450" cy="25225"/>
            </a:xfrm>
            <a:custGeom>
              <a:avLst/>
              <a:gdLst/>
              <a:ahLst/>
              <a:cxnLst/>
              <a:rect l="l" t="t" r="r" b="b"/>
              <a:pathLst>
                <a:path w="1178" h="100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635" y="182"/>
                    <a:pt x="272" y="544"/>
                    <a:pt x="1" y="997"/>
                  </a:cubicBezTo>
                  <a:cubicBezTo>
                    <a:pt x="55" y="1005"/>
                    <a:pt x="109" y="1008"/>
                    <a:pt x="162" y="1008"/>
                  </a:cubicBezTo>
                  <a:cubicBezTo>
                    <a:pt x="724" y="1008"/>
                    <a:pt x="1178" y="580"/>
                    <a:pt x="1178" y="1"/>
                  </a:cubicBezTo>
                  <a:close/>
                </a:path>
              </a:pathLst>
            </a:custGeom>
            <a:solidFill>
              <a:srgbClr val="F3A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7" name="Google Shape;5027;p5"/>
            <p:cNvSpPr/>
            <p:nvPr/>
          </p:nvSpPr>
          <p:spPr>
            <a:xfrm>
              <a:off x="3661700" y="439017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543" y="0"/>
                  </a:moveTo>
                  <a:lnTo>
                    <a:pt x="543" y="0"/>
                  </a:lnTo>
                  <a:cubicBezTo>
                    <a:pt x="272" y="91"/>
                    <a:pt x="91" y="272"/>
                    <a:pt x="0" y="544"/>
                  </a:cubicBezTo>
                  <a:lnTo>
                    <a:pt x="543" y="0"/>
                  </a:lnTo>
                  <a:close/>
                </a:path>
              </a:pathLst>
            </a:custGeom>
            <a:solidFill>
              <a:srgbClr val="F3A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8" name="Google Shape;5028;p5"/>
            <p:cNvSpPr/>
            <p:nvPr/>
          </p:nvSpPr>
          <p:spPr>
            <a:xfrm>
              <a:off x="4220875" y="2937775"/>
              <a:ext cx="298375" cy="287625"/>
            </a:xfrm>
            <a:custGeom>
              <a:avLst/>
              <a:gdLst/>
              <a:ahLst/>
              <a:cxnLst/>
              <a:rect l="l" t="t" r="r" b="b"/>
              <a:pathLst>
                <a:path w="11935" h="11505" extrusionOk="0">
                  <a:moveTo>
                    <a:pt x="7963" y="0"/>
                  </a:moveTo>
                  <a:cubicBezTo>
                    <a:pt x="7839" y="0"/>
                    <a:pt x="7720" y="16"/>
                    <a:pt x="7607" y="49"/>
                  </a:cubicBezTo>
                  <a:cubicBezTo>
                    <a:pt x="6068" y="502"/>
                    <a:pt x="4347" y="864"/>
                    <a:pt x="3351" y="2494"/>
                  </a:cubicBezTo>
                  <a:cubicBezTo>
                    <a:pt x="2536" y="3671"/>
                    <a:pt x="1812" y="4939"/>
                    <a:pt x="1178" y="6207"/>
                  </a:cubicBezTo>
                  <a:cubicBezTo>
                    <a:pt x="1" y="9195"/>
                    <a:pt x="1" y="9195"/>
                    <a:pt x="2808" y="10644"/>
                  </a:cubicBezTo>
                  <a:cubicBezTo>
                    <a:pt x="3626" y="11112"/>
                    <a:pt x="4483" y="11504"/>
                    <a:pt x="5279" y="11504"/>
                  </a:cubicBezTo>
                  <a:cubicBezTo>
                    <a:pt x="5716" y="11504"/>
                    <a:pt x="6136" y="11386"/>
                    <a:pt x="6521" y="11097"/>
                  </a:cubicBezTo>
                  <a:cubicBezTo>
                    <a:pt x="8966" y="9286"/>
                    <a:pt x="11230" y="7294"/>
                    <a:pt x="11683" y="4124"/>
                  </a:cubicBezTo>
                  <a:cubicBezTo>
                    <a:pt x="11934" y="2529"/>
                    <a:pt x="9540" y="0"/>
                    <a:pt x="7963" y="0"/>
                  </a:cubicBezTo>
                  <a:close/>
                </a:path>
              </a:pathLst>
            </a:custGeom>
            <a:solidFill>
              <a:srgbClr val="FEF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9" name="Google Shape;5029;p5"/>
            <p:cNvSpPr/>
            <p:nvPr/>
          </p:nvSpPr>
          <p:spPr>
            <a:xfrm>
              <a:off x="4173325" y="3169900"/>
              <a:ext cx="523000" cy="346425"/>
            </a:xfrm>
            <a:custGeom>
              <a:avLst/>
              <a:gdLst/>
              <a:ahLst/>
              <a:cxnLst/>
              <a:rect l="l" t="t" r="r" b="b"/>
              <a:pathLst>
                <a:path w="20920" h="13857" extrusionOk="0">
                  <a:moveTo>
                    <a:pt x="18112" y="1"/>
                  </a:moveTo>
                  <a:cubicBezTo>
                    <a:pt x="12045" y="3352"/>
                    <a:pt x="6793" y="7879"/>
                    <a:pt x="1178" y="11773"/>
                  </a:cubicBezTo>
                  <a:cubicBezTo>
                    <a:pt x="816" y="12407"/>
                    <a:pt x="1" y="13132"/>
                    <a:pt x="1178" y="13856"/>
                  </a:cubicBezTo>
                  <a:cubicBezTo>
                    <a:pt x="4257" y="13675"/>
                    <a:pt x="6431" y="11683"/>
                    <a:pt x="8604" y="9781"/>
                  </a:cubicBezTo>
                  <a:cubicBezTo>
                    <a:pt x="8876" y="9057"/>
                    <a:pt x="9600" y="8694"/>
                    <a:pt x="10324" y="8604"/>
                  </a:cubicBezTo>
                  <a:cubicBezTo>
                    <a:pt x="13856" y="6883"/>
                    <a:pt x="16664" y="3985"/>
                    <a:pt x="20286" y="2355"/>
                  </a:cubicBezTo>
                  <a:cubicBezTo>
                    <a:pt x="20648" y="2084"/>
                    <a:pt x="20920" y="1722"/>
                    <a:pt x="20920" y="1269"/>
                  </a:cubicBezTo>
                  <a:cubicBezTo>
                    <a:pt x="20286" y="91"/>
                    <a:pt x="18927" y="725"/>
                    <a:pt x="18112" y="1"/>
                  </a:cubicBezTo>
                  <a:close/>
                </a:path>
              </a:pathLst>
            </a:custGeom>
            <a:solidFill>
              <a:srgbClr val="EE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0" name="Google Shape;5030;p5"/>
            <p:cNvSpPr/>
            <p:nvPr/>
          </p:nvSpPr>
          <p:spPr>
            <a:xfrm>
              <a:off x="3849600" y="3464225"/>
              <a:ext cx="359975" cy="209650"/>
            </a:xfrm>
            <a:custGeom>
              <a:avLst/>
              <a:gdLst/>
              <a:ahLst/>
              <a:cxnLst/>
              <a:rect l="l" t="t" r="r" b="b"/>
              <a:pathLst>
                <a:path w="14399" h="8386" extrusionOk="0">
                  <a:moveTo>
                    <a:pt x="14127" y="0"/>
                  </a:moveTo>
                  <a:lnTo>
                    <a:pt x="1087" y="6702"/>
                  </a:lnTo>
                  <a:lnTo>
                    <a:pt x="1087" y="91"/>
                  </a:lnTo>
                  <a:cubicBezTo>
                    <a:pt x="0" y="2627"/>
                    <a:pt x="0" y="5615"/>
                    <a:pt x="1087" y="8151"/>
                  </a:cubicBezTo>
                  <a:cubicBezTo>
                    <a:pt x="1259" y="8323"/>
                    <a:pt x="1468" y="8386"/>
                    <a:pt x="1690" y="8386"/>
                  </a:cubicBezTo>
                  <a:cubicBezTo>
                    <a:pt x="1818" y="8386"/>
                    <a:pt x="1950" y="8365"/>
                    <a:pt x="2083" y="8332"/>
                  </a:cubicBezTo>
                  <a:cubicBezTo>
                    <a:pt x="5977" y="7064"/>
                    <a:pt x="9780" y="5343"/>
                    <a:pt x="13312" y="3260"/>
                  </a:cubicBezTo>
                  <a:cubicBezTo>
                    <a:pt x="13946" y="2989"/>
                    <a:pt x="14308" y="2445"/>
                    <a:pt x="14308" y="1812"/>
                  </a:cubicBezTo>
                  <a:cubicBezTo>
                    <a:pt x="13493" y="1268"/>
                    <a:pt x="14399" y="544"/>
                    <a:pt x="14127" y="0"/>
                  </a:cubicBezTo>
                  <a:close/>
                </a:path>
              </a:pathLst>
            </a:custGeom>
            <a:solidFill>
              <a:srgbClr val="EE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1" name="Google Shape;5031;p5"/>
            <p:cNvSpPr/>
            <p:nvPr/>
          </p:nvSpPr>
          <p:spPr>
            <a:xfrm>
              <a:off x="4626125" y="2986950"/>
              <a:ext cx="246800" cy="213000"/>
            </a:xfrm>
            <a:custGeom>
              <a:avLst/>
              <a:gdLst/>
              <a:ahLst/>
              <a:cxnLst/>
              <a:rect l="l" t="t" r="r" b="b"/>
              <a:pathLst>
                <a:path w="9872" h="8520" extrusionOk="0">
                  <a:moveTo>
                    <a:pt x="8855" y="0"/>
                  </a:moveTo>
                  <a:cubicBezTo>
                    <a:pt x="8654" y="0"/>
                    <a:pt x="8396" y="32"/>
                    <a:pt x="8060" y="74"/>
                  </a:cubicBezTo>
                  <a:cubicBezTo>
                    <a:pt x="5343" y="2519"/>
                    <a:pt x="3351" y="5779"/>
                    <a:pt x="0" y="7319"/>
                  </a:cubicBezTo>
                  <a:cubicBezTo>
                    <a:pt x="72" y="8031"/>
                    <a:pt x="255" y="8519"/>
                    <a:pt x="858" y="8519"/>
                  </a:cubicBezTo>
                  <a:cubicBezTo>
                    <a:pt x="1022" y="8519"/>
                    <a:pt x="1217" y="8483"/>
                    <a:pt x="1449" y="8406"/>
                  </a:cubicBezTo>
                  <a:cubicBezTo>
                    <a:pt x="1902" y="8315"/>
                    <a:pt x="2264" y="8315"/>
                    <a:pt x="2717" y="8315"/>
                  </a:cubicBezTo>
                  <a:cubicBezTo>
                    <a:pt x="2864" y="8331"/>
                    <a:pt x="3005" y="8338"/>
                    <a:pt x="3141" y="8338"/>
                  </a:cubicBezTo>
                  <a:cubicBezTo>
                    <a:pt x="5360" y="8338"/>
                    <a:pt x="6253" y="6340"/>
                    <a:pt x="7788" y="5146"/>
                  </a:cubicBezTo>
                  <a:cubicBezTo>
                    <a:pt x="7969" y="4874"/>
                    <a:pt x="8241" y="4421"/>
                    <a:pt x="8332" y="4240"/>
                  </a:cubicBezTo>
                  <a:cubicBezTo>
                    <a:pt x="8422" y="4059"/>
                    <a:pt x="8513" y="3878"/>
                    <a:pt x="8694" y="3606"/>
                  </a:cubicBezTo>
                  <a:cubicBezTo>
                    <a:pt x="8875" y="3153"/>
                    <a:pt x="9418" y="2882"/>
                    <a:pt x="9781" y="2519"/>
                  </a:cubicBezTo>
                  <a:cubicBezTo>
                    <a:pt x="9871" y="2338"/>
                    <a:pt x="9871" y="2067"/>
                    <a:pt x="9781" y="1885"/>
                  </a:cubicBezTo>
                  <a:cubicBezTo>
                    <a:pt x="9572" y="355"/>
                    <a:pt x="9524" y="0"/>
                    <a:pt x="8855" y="0"/>
                  </a:cubicBezTo>
                  <a:close/>
                </a:path>
              </a:pathLst>
            </a:custGeom>
            <a:solidFill>
              <a:srgbClr val="EE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2" name="Google Shape;5032;p5"/>
            <p:cNvSpPr/>
            <p:nvPr/>
          </p:nvSpPr>
          <p:spPr>
            <a:xfrm>
              <a:off x="3856375" y="3077600"/>
              <a:ext cx="246800" cy="189675"/>
            </a:xfrm>
            <a:custGeom>
              <a:avLst/>
              <a:gdLst/>
              <a:ahLst/>
              <a:cxnLst/>
              <a:rect l="l" t="t" r="r" b="b"/>
              <a:pathLst>
                <a:path w="9872" h="7587" extrusionOk="0">
                  <a:moveTo>
                    <a:pt x="8829" y="0"/>
                  </a:moveTo>
                  <a:cubicBezTo>
                    <a:pt x="8532" y="0"/>
                    <a:pt x="8215" y="132"/>
                    <a:pt x="7879" y="342"/>
                  </a:cubicBezTo>
                  <a:cubicBezTo>
                    <a:pt x="5706" y="1882"/>
                    <a:pt x="3985" y="4146"/>
                    <a:pt x="1359" y="5232"/>
                  </a:cubicBezTo>
                  <a:cubicBezTo>
                    <a:pt x="1178" y="4417"/>
                    <a:pt x="1359" y="3693"/>
                    <a:pt x="907" y="3059"/>
                  </a:cubicBezTo>
                  <a:cubicBezTo>
                    <a:pt x="1" y="3783"/>
                    <a:pt x="273" y="4689"/>
                    <a:pt x="454" y="5504"/>
                  </a:cubicBezTo>
                  <a:cubicBezTo>
                    <a:pt x="725" y="6138"/>
                    <a:pt x="816" y="6862"/>
                    <a:pt x="907" y="7587"/>
                  </a:cubicBezTo>
                  <a:cubicBezTo>
                    <a:pt x="2174" y="6500"/>
                    <a:pt x="3895" y="6229"/>
                    <a:pt x="4710" y="4780"/>
                  </a:cubicBezTo>
                  <a:cubicBezTo>
                    <a:pt x="6793" y="4327"/>
                    <a:pt x="8061" y="2606"/>
                    <a:pt x="9600" y="1520"/>
                  </a:cubicBezTo>
                  <a:cubicBezTo>
                    <a:pt x="9781" y="1248"/>
                    <a:pt x="9872" y="886"/>
                    <a:pt x="9781" y="614"/>
                  </a:cubicBezTo>
                  <a:cubicBezTo>
                    <a:pt x="9490" y="177"/>
                    <a:pt x="9172" y="0"/>
                    <a:pt x="8829" y="0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3" name="Google Shape;5033;p5"/>
            <p:cNvSpPr/>
            <p:nvPr/>
          </p:nvSpPr>
          <p:spPr>
            <a:xfrm>
              <a:off x="4053350" y="2937300"/>
              <a:ext cx="204400" cy="168275"/>
            </a:xfrm>
            <a:custGeom>
              <a:avLst/>
              <a:gdLst/>
              <a:ahLst/>
              <a:cxnLst/>
              <a:rect l="l" t="t" r="r" b="b"/>
              <a:pathLst>
                <a:path w="8176" h="6731" extrusionOk="0">
                  <a:moveTo>
                    <a:pt x="7553" y="1"/>
                  </a:moveTo>
                  <a:cubicBezTo>
                    <a:pt x="7331" y="1"/>
                    <a:pt x="6998" y="101"/>
                    <a:pt x="6521" y="340"/>
                  </a:cubicBezTo>
                  <a:cubicBezTo>
                    <a:pt x="5977" y="521"/>
                    <a:pt x="5434" y="793"/>
                    <a:pt x="4891" y="1064"/>
                  </a:cubicBezTo>
                  <a:cubicBezTo>
                    <a:pt x="3079" y="2513"/>
                    <a:pt x="1449" y="4143"/>
                    <a:pt x="0" y="5954"/>
                  </a:cubicBezTo>
                  <a:cubicBezTo>
                    <a:pt x="127" y="5954"/>
                    <a:pt x="258" y="5951"/>
                    <a:pt x="388" y="5951"/>
                  </a:cubicBezTo>
                  <a:cubicBezTo>
                    <a:pt x="910" y="5951"/>
                    <a:pt x="1431" y="6009"/>
                    <a:pt x="1721" y="6588"/>
                  </a:cubicBezTo>
                  <a:cubicBezTo>
                    <a:pt x="1891" y="6685"/>
                    <a:pt x="2067" y="6730"/>
                    <a:pt x="2238" y="6730"/>
                  </a:cubicBezTo>
                  <a:cubicBezTo>
                    <a:pt x="2704" y="6730"/>
                    <a:pt x="3128" y="6394"/>
                    <a:pt x="3260" y="5864"/>
                  </a:cubicBezTo>
                  <a:cubicBezTo>
                    <a:pt x="4528" y="4324"/>
                    <a:pt x="6068" y="2875"/>
                    <a:pt x="7607" y="1517"/>
                  </a:cubicBezTo>
                  <a:cubicBezTo>
                    <a:pt x="7941" y="783"/>
                    <a:pt x="8176" y="1"/>
                    <a:pt x="7553" y="1"/>
                  </a:cubicBezTo>
                  <a:close/>
                </a:path>
              </a:pathLst>
            </a:custGeom>
            <a:solidFill>
              <a:srgbClr val="EE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4" name="Google Shape;5034;p5"/>
            <p:cNvSpPr/>
            <p:nvPr/>
          </p:nvSpPr>
          <p:spPr>
            <a:xfrm>
              <a:off x="4175600" y="2898250"/>
              <a:ext cx="110950" cy="76975"/>
            </a:xfrm>
            <a:custGeom>
              <a:avLst/>
              <a:gdLst/>
              <a:ahLst/>
              <a:cxnLst/>
              <a:rect l="l" t="t" r="r" b="b"/>
              <a:pathLst>
                <a:path w="4438" h="3079" extrusionOk="0">
                  <a:moveTo>
                    <a:pt x="3261" y="0"/>
                  </a:moveTo>
                  <a:lnTo>
                    <a:pt x="1" y="2626"/>
                  </a:lnTo>
                  <a:cubicBezTo>
                    <a:pt x="634" y="2626"/>
                    <a:pt x="1268" y="2536"/>
                    <a:pt x="1721" y="2264"/>
                  </a:cubicBezTo>
                  <a:cubicBezTo>
                    <a:pt x="2094" y="2008"/>
                    <a:pt x="2329" y="1907"/>
                    <a:pt x="2475" y="1907"/>
                  </a:cubicBezTo>
                  <a:cubicBezTo>
                    <a:pt x="2898" y="1907"/>
                    <a:pt x="2583" y="2743"/>
                    <a:pt x="2717" y="3079"/>
                  </a:cubicBezTo>
                  <a:cubicBezTo>
                    <a:pt x="3442" y="2807"/>
                    <a:pt x="4076" y="2264"/>
                    <a:pt x="4438" y="1540"/>
                  </a:cubicBezTo>
                  <a:cubicBezTo>
                    <a:pt x="4166" y="906"/>
                    <a:pt x="3804" y="453"/>
                    <a:pt x="3261" y="0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5" name="Google Shape;5035;p5"/>
            <p:cNvSpPr/>
            <p:nvPr/>
          </p:nvSpPr>
          <p:spPr>
            <a:xfrm>
              <a:off x="4257100" y="2880125"/>
              <a:ext cx="67950" cy="56625"/>
            </a:xfrm>
            <a:custGeom>
              <a:avLst/>
              <a:gdLst/>
              <a:ahLst/>
              <a:cxnLst/>
              <a:rect l="l" t="t" r="r" b="b"/>
              <a:pathLst>
                <a:path w="2718" h="2265" extrusionOk="0">
                  <a:moveTo>
                    <a:pt x="1631" y="1"/>
                  </a:moveTo>
                  <a:cubicBezTo>
                    <a:pt x="1450" y="1"/>
                    <a:pt x="1268" y="91"/>
                    <a:pt x="1087" y="91"/>
                  </a:cubicBezTo>
                  <a:cubicBezTo>
                    <a:pt x="906" y="272"/>
                    <a:pt x="725" y="453"/>
                    <a:pt x="453" y="634"/>
                  </a:cubicBezTo>
                  <a:cubicBezTo>
                    <a:pt x="272" y="634"/>
                    <a:pt x="182" y="634"/>
                    <a:pt x="1" y="725"/>
                  </a:cubicBezTo>
                  <a:cubicBezTo>
                    <a:pt x="1" y="1429"/>
                    <a:pt x="86" y="2219"/>
                    <a:pt x="1089" y="2263"/>
                  </a:cubicBezTo>
                  <a:lnTo>
                    <a:pt x="1089" y="2263"/>
                  </a:lnTo>
                  <a:cubicBezTo>
                    <a:pt x="1179" y="2171"/>
                    <a:pt x="1269" y="1992"/>
                    <a:pt x="1359" y="1902"/>
                  </a:cubicBezTo>
                  <a:cubicBezTo>
                    <a:pt x="1450" y="1902"/>
                    <a:pt x="1631" y="1993"/>
                    <a:pt x="1812" y="1993"/>
                  </a:cubicBezTo>
                  <a:cubicBezTo>
                    <a:pt x="1993" y="1902"/>
                    <a:pt x="2083" y="1812"/>
                    <a:pt x="2265" y="1721"/>
                  </a:cubicBezTo>
                  <a:cubicBezTo>
                    <a:pt x="2355" y="1721"/>
                    <a:pt x="2536" y="1721"/>
                    <a:pt x="2717" y="1631"/>
                  </a:cubicBezTo>
                  <a:cubicBezTo>
                    <a:pt x="2355" y="1087"/>
                    <a:pt x="1993" y="544"/>
                    <a:pt x="1631" y="1"/>
                  </a:cubicBezTo>
                  <a:close/>
                  <a:moveTo>
                    <a:pt x="1089" y="2263"/>
                  </a:moveTo>
                  <a:lnTo>
                    <a:pt x="1089" y="2263"/>
                  </a:lnTo>
                  <a:cubicBezTo>
                    <a:pt x="1089" y="2263"/>
                    <a:pt x="1088" y="2264"/>
                    <a:pt x="1087" y="2265"/>
                  </a:cubicBezTo>
                  <a:lnTo>
                    <a:pt x="1178" y="2265"/>
                  </a:lnTo>
                  <a:cubicBezTo>
                    <a:pt x="1147" y="2265"/>
                    <a:pt x="1118" y="2264"/>
                    <a:pt x="1089" y="2263"/>
                  </a:cubicBezTo>
                  <a:close/>
                </a:path>
              </a:pathLst>
            </a:custGeom>
            <a:solidFill>
              <a:srgbClr val="EE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6" name="Google Shape;5036;p5"/>
            <p:cNvSpPr/>
            <p:nvPr/>
          </p:nvSpPr>
          <p:spPr>
            <a:xfrm>
              <a:off x="4845725" y="2798625"/>
              <a:ext cx="29450" cy="65675"/>
            </a:xfrm>
            <a:custGeom>
              <a:avLst/>
              <a:gdLst/>
              <a:ahLst/>
              <a:cxnLst/>
              <a:rect l="l" t="t" r="r" b="b"/>
              <a:pathLst>
                <a:path w="1178" h="2627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1178"/>
                    <a:pt x="0" y="1178"/>
                    <a:pt x="725" y="2627"/>
                  </a:cubicBezTo>
                  <a:lnTo>
                    <a:pt x="1178" y="1"/>
                  </a:ln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7" name="Google Shape;5037;p5"/>
            <p:cNvSpPr/>
            <p:nvPr/>
          </p:nvSpPr>
          <p:spPr>
            <a:xfrm>
              <a:off x="4096375" y="3086150"/>
              <a:ext cx="43025" cy="27175"/>
            </a:xfrm>
            <a:custGeom>
              <a:avLst/>
              <a:gdLst/>
              <a:ahLst/>
              <a:cxnLst/>
              <a:rect l="l" t="t" r="r" b="b"/>
              <a:pathLst>
                <a:path w="1721" h="1087" extrusionOk="0">
                  <a:moveTo>
                    <a:pt x="1539" y="0"/>
                  </a:moveTo>
                  <a:lnTo>
                    <a:pt x="0" y="634"/>
                  </a:lnTo>
                  <a:cubicBezTo>
                    <a:pt x="0" y="815"/>
                    <a:pt x="0" y="906"/>
                    <a:pt x="0" y="1087"/>
                  </a:cubicBezTo>
                  <a:cubicBezTo>
                    <a:pt x="127" y="1051"/>
                    <a:pt x="275" y="1044"/>
                    <a:pt x="430" y="1044"/>
                  </a:cubicBezTo>
                  <a:cubicBezTo>
                    <a:pt x="532" y="1044"/>
                    <a:pt x="638" y="1047"/>
                    <a:pt x="741" y="1047"/>
                  </a:cubicBezTo>
                  <a:cubicBezTo>
                    <a:pt x="1258" y="1047"/>
                    <a:pt x="1721" y="966"/>
                    <a:pt x="1539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8" name="Google Shape;5038;p5"/>
            <p:cNvSpPr/>
            <p:nvPr/>
          </p:nvSpPr>
          <p:spPr>
            <a:xfrm>
              <a:off x="4284275" y="2923150"/>
              <a:ext cx="29450" cy="13600"/>
            </a:xfrm>
            <a:custGeom>
              <a:avLst/>
              <a:gdLst/>
              <a:ahLst/>
              <a:cxnLst/>
              <a:rect l="l" t="t" r="r" b="b"/>
              <a:pathLst>
                <a:path w="1178" h="544" extrusionOk="0">
                  <a:moveTo>
                    <a:pt x="0" y="0"/>
                  </a:moveTo>
                  <a:lnTo>
                    <a:pt x="0" y="544"/>
                  </a:lnTo>
                  <a:cubicBezTo>
                    <a:pt x="453" y="544"/>
                    <a:pt x="906" y="362"/>
                    <a:pt x="1178" y="0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9" name="Google Shape;5039;p5"/>
            <p:cNvSpPr/>
            <p:nvPr/>
          </p:nvSpPr>
          <p:spPr>
            <a:xfrm>
              <a:off x="4311425" y="1908075"/>
              <a:ext cx="275475" cy="383625"/>
            </a:xfrm>
            <a:custGeom>
              <a:avLst/>
              <a:gdLst/>
              <a:ahLst/>
              <a:cxnLst/>
              <a:rect l="l" t="t" r="r" b="b"/>
              <a:pathLst>
                <a:path w="11019" h="15345" extrusionOk="0">
                  <a:moveTo>
                    <a:pt x="10182" y="0"/>
                  </a:moveTo>
                  <a:cubicBezTo>
                    <a:pt x="9766" y="0"/>
                    <a:pt x="9221" y="243"/>
                    <a:pt x="8694" y="486"/>
                  </a:cubicBezTo>
                  <a:cubicBezTo>
                    <a:pt x="8332" y="667"/>
                    <a:pt x="8423" y="1211"/>
                    <a:pt x="8151" y="1482"/>
                  </a:cubicBezTo>
                  <a:cubicBezTo>
                    <a:pt x="7698" y="1935"/>
                    <a:pt x="7246" y="2569"/>
                    <a:pt x="7064" y="3203"/>
                  </a:cubicBezTo>
                  <a:cubicBezTo>
                    <a:pt x="6249" y="4924"/>
                    <a:pt x="5344" y="6463"/>
                    <a:pt x="4257" y="8002"/>
                  </a:cubicBezTo>
                  <a:cubicBezTo>
                    <a:pt x="2808" y="9089"/>
                    <a:pt x="1631" y="10538"/>
                    <a:pt x="1088" y="12259"/>
                  </a:cubicBezTo>
                  <a:cubicBezTo>
                    <a:pt x="816" y="13164"/>
                    <a:pt x="1" y="14160"/>
                    <a:pt x="816" y="14975"/>
                  </a:cubicBezTo>
                  <a:cubicBezTo>
                    <a:pt x="1083" y="15243"/>
                    <a:pt x="1331" y="15344"/>
                    <a:pt x="1566" y="15344"/>
                  </a:cubicBezTo>
                  <a:cubicBezTo>
                    <a:pt x="2047" y="15344"/>
                    <a:pt x="2473" y="14917"/>
                    <a:pt x="2899" y="14613"/>
                  </a:cubicBezTo>
                  <a:cubicBezTo>
                    <a:pt x="5163" y="12168"/>
                    <a:pt x="6974" y="9451"/>
                    <a:pt x="8242" y="6372"/>
                  </a:cubicBezTo>
                  <a:cubicBezTo>
                    <a:pt x="8604" y="6010"/>
                    <a:pt x="9057" y="5829"/>
                    <a:pt x="9238" y="5286"/>
                  </a:cubicBezTo>
                  <a:cubicBezTo>
                    <a:pt x="9238" y="4290"/>
                    <a:pt x="10324" y="3746"/>
                    <a:pt x="10324" y="2660"/>
                  </a:cubicBezTo>
                  <a:cubicBezTo>
                    <a:pt x="10415" y="2388"/>
                    <a:pt x="10596" y="2207"/>
                    <a:pt x="10868" y="2026"/>
                  </a:cubicBezTo>
                  <a:cubicBezTo>
                    <a:pt x="10868" y="1845"/>
                    <a:pt x="10868" y="1754"/>
                    <a:pt x="10868" y="1573"/>
                  </a:cubicBezTo>
                  <a:cubicBezTo>
                    <a:pt x="11018" y="371"/>
                    <a:pt x="10698" y="0"/>
                    <a:pt x="10182" y="0"/>
                  </a:cubicBezTo>
                  <a:close/>
                </a:path>
              </a:pathLst>
            </a:custGeom>
            <a:solidFill>
              <a:srgbClr val="EE8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0" name="Google Shape;5040;p5"/>
            <p:cNvSpPr/>
            <p:nvPr/>
          </p:nvSpPr>
          <p:spPr>
            <a:xfrm>
              <a:off x="3860925" y="2484100"/>
              <a:ext cx="326025" cy="439075"/>
            </a:xfrm>
            <a:custGeom>
              <a:avLst/>
              <a:gdLst/>
              <a:ahLst/>
              <a:cxnLst/>
              <a:rect l="l" t="t" r="r" b="b"/>
              <a:pathLst>
                <a:path w="13041" h="17563" extrusionOk="0">
                  <a:moveTo>
                    <a:pt x="12206" y="1"/>
                  </a:moveTo>
                  <a:cubicBezTo>
                    <a:pt x="11850" y="1"/>
                    <a:pt x="11494" y="178"/>
                    <a:pt x="11139" y="356"/>
                  </a:cubicBezTo>
                  <a:cubicBezTo>
                    <a:pt x="10957" y="447"/>
                    <a:pt x="10867" y="628"/>
                    <a:pt x="10776" y="900"/>
                  </a:cubicBezTo>
                  <a:cubicBezTo>
                    <a:pt x="10505" y="1533"/>
                    <a:pt x="9780" y="1715"/>
                    <a:pt x="9237" y="2077"/>
                  </a:cubicBezTo>
                  <a:cubicBezTo>
                    <a:pt x="6249" y="5337"/>
                    <a:pt x="3532" y="8869"/>
                    <a:pt x="1268" y="12672"/>
                  </a:cubicBezTo>
                  <a:cubicBezTo>
                    <a:pt x="1540" y="12129"/>
                    <a:pt x="1721" y="11585"/>
                    <a:pt x="725" y="11585"/>
                  </a:cubicBezTo>
                  <a:lnTo>
                    <a:pt x="0" y="11857"/>
                  </a:lnTo>
                  <a:cubicBezTo>
                    <a:pt x="906" y="13668"/>
                    <a:pt x="543" y="15660"/>
                    <a:pt x="725" y="17562"/>
                  </a:cubicBezTo>
                  <a:cubicBezTo>
                    <a:pt x="1358" y="16113"/>
                    <a:pt x="2173" y="14845"/>
                    <a:pt x="3170" y="13578"/>
                  </a:cubicBezTo>
                  <a:cubicBezTo>
                    <a:pt x="4709" y="11404"/>
                    <a:pt x="7154" y="9955"/>
                    <a:pt x="8150" y="7329"/>
                  </a:cubicBezTo>
                  <a:cubicBezTo>
                    <a:pt x="8512" y="6333"/>
                    <a:pt x="9418" y="5699"/>
                    <a:pt x="10414" y="5518"/>
                  </a:cubicBezTo>
                  <a:cubicBezTo>
                    <a:pt x="10414" y="4612"/>
                    <a:pt x="11229" y="4160"/>
                    <a:pt x="11501" y="3435"/>
                  </a:cubicBezTo>
                  <a:cubicBezTo>
                    <a:pt x="11863" y="2892"/>
                    <a:pt x="12225" y="2349"/>
                    <a:pt x="12678" y="1896"/>
                  </a:cubicBezTo>
                  <a:cubicBezTo>
                    <a:pt x="12769" y="1624"/>
                    <a:pt x="12950" y="1443"/>
                    <a:pt x="13040" y="1262"/>
                  </a:cubicBezTo>
                  <a:cubicBezTo>
                    <a:pt x="13040" y="900"/>
                    <a:pt x="12950" y="537"/>
                    <a:pt x="12769" y="175"/>
                  </a:cubicBezTo>
                  <a:cubicBezTo>
                    <a:pt x="12581" y="50"/>
                    <a:pt x="12393" y="1"/>
                    <a:pt x="12206" y="1"/>
                  </a:cubicBezTo>
                  <a:close/>
                </a:path>
              </a:pathLst>
            </a:custGeom>
            <a:solidFill>
              <a:srgbClr val="EE8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1" name="Google Shape;5041;p5"/>
            <p:cNvSpPr/>
            <p:nvPr/>
          </p:nvSpPr>
          <p:spPr>
            <a:xfrm>
              <a:off x="4646500" y="1975300"/>
              <a:ext cx="153975" cy="200775"/>
            </a:xfrm>
            <a:custGeom>
              <a:avLst/>
              <a:gdLst/>
              <a:ahLst/>
              <a:cxnLst/>
              <a:rect l="l" t="t" r="r" b="b"/>
              <a:pathLst>
                <a:path w="6159" h="8031" extrusionOk="0">
                  <a:moveTo>
                    <a:pt x="4019" y="0"/>
                  </a:moveTo>
                  <a:cubicBezTo>
                    <a:pt x="3585" y="0"/>
                    <a:pt x="3212" y="288"/>
                    <a:pt x="2898" y="967"/>
                  </a:cubicBezTo>
                  <a:cubicBezTo>
                    <a:pt x="3351" y="1510"/>
                    <a:pt x="2808" y="1510"/>
                    <a:pt x="2536" y="1601"/>
                  </a:cubicBezTo>
                  <a:cubicBezTo>
                    <a:pt x="1902" y="2053"/>
                    <a:pt x="1087" y="1963"/>
                    <a:pt x="544" y="2868"/>
                  </a:cubicBezTo>
                  <a:cubicBezTo>
                    <a:pt x="0" y="3955"/>
                    <a:pt x="1087" y="4227"/>
                    <a:pt x="1268" y="4861"/>
                  </a:cubicBezTo>
                  <a:cubicBezTo>
                    <a:pt x="1359" y="5132"/>
                    <a:pt x="1449" y="5495"/>
                    <a:pt x="1359" y="5676"/>
                  </a:cubicBezTo>
                  <a:cubicBezTo>
                    <a:pt x="544" y="6944"/>
                    <a:pt x="1993" y="7215"/>
                    <a:pt x="2445" y="8030"/>
                  </a:cubicBezTo>
                  <a:cubicBezTo>
                    <a:pt x="3442" y="7125"/>
                    <a:pt x="4076" y="5857"/>
                    <a:pt x="5253" y="5132"/>
                  </a:cubicBezTo>
                  <a:cubicBezTo>
                    <a:pt x="5706" y="4861"/>
                    <a:pt x="6158" y="4136"/>
                    <a:pt x="5977" y="3774"/>
                  </a:cubicBezTo>
                  <a:cubicBezTo>
                    <a:pt x="5253" y="2778"/>
                    <a:pt x="5977" y="1420"/>
                    <a:pt x="5072" y="423"/>
                  </a:cubicBezTo>
                  <a:cubicBezTo>
                    <a:pt x="4688" y="155"/>
                    <a:pt x="4338" y="0"/>
                    <a:pt x="4019" y="0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2" name="Google Shape;5042;p5"/>
            <p:cNvSpPr/>
            <p:nvPr/>
          </p:nvSpPr>
          <p:spPr>
            <a:xfrm>
              <a:off x="4171075" y="2213650"/>
              <a:ext cx="212825" cy="290700"/>
            </a:xfrm>
            <a:custGeom>
              <a:avLst/>
              <a:gdLst/>
              <a:ahLst/>
              <a:cxnLst/>
              <a:rect l="l" t="t" r="r" b="b"/>
              <a:pathLst>
                <a:path w="8513" h="11628" extrusionOk="0">
                  <a:moveTo>
                    <a:pt x="6956" y="0"/>
                  </a:moveTo>
                  <a:cubicBezTo>
                    <a:pt x="6695" y="0"/>
                    <a:pt x="6448" y="84"/>
                    <a:pt x="6249" y="217"/>
                  </a:cubicBezTo>
                  <a:cubicBezTo>
                    <a:pt x="3985" y="3386"/>
                    <a:pt x="1268" y="6103"/>
                    <a:pt x="0" y="9816"/>
                  </a:cubicBezTo>
                  <a:cubicBezTo>
                    <a:pt x="182" y="10631"/>
                    <a:pt x="634" y="11265"/>
                    <a:pt x="1359" y="11627"/>
                  </a:cubicBezTo>
                  <a:cubicBezTo>
                    <a:pt x="2536" y="10540"/>
                    <a:pt x="3532" y="9273"/>
                    <a:pt x="4347" y="7914"/>
                  </a:cubicBezTo>
                  <a:cubicBezTo>
                    <a:pt x="5706" y="6012"/>
                    <a:pt x="7517" y="4473"/>
                    <a:pt x="8513" y="2390"/>
                  </a:cubicBezTo>
                  <a:lnTo>
                    <a:pt x="8513" y="2390"/>
                  </a:lnTo>
                  <a:cubicBezTo>
                    <a:pt x="8085" y="2451"/>
                    <a:pt x="7782" y="2759"/>
                    <a:pt x="7379" y="2759"/>
                  </a:cubicBezTo>
                  <a:cubicBezTo>
                    <a:pt x="7185" y="2759"/>
                    <a:pt x="6967" y="2687"/>
                    <a:pt x="6702" y="2481"/>
                  </a:cubicBezTo>
                  <a:cubicBezTo>
                    <a:pt x="5977" y="1756"/>
                    <a:pt x="7064" y="1394"/>
                    <a:pt x="7154" y="851"/>
                  </a:cubicBezTo>
                  <a:cubicBezTo>
                    <a:pt x="7245" y="579"/>
                    <a:pt x="7245" y="307"/>
                    <a:pt x="7245" y="36"/>
                  </a:cubicBezTo>
                  <a:cubicBezTo>
                    <a:pt x="7148" y="11"/>
                    <a:pt x="7051" y="0"/>
                    <a:pt x="6956" y="0"/>
                  </a:cubicBezTo>
                  <a:close/>
                </a:path>
              </a:pathLst>
            </a:custGeom>
            <a:solidFill>
              <a:srgbClr val="EF9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3" name="Google Shape;5043;p5"/>
            <p:cNvSpPr/>
            <p:nvPr/>
          </p:nvSpPr>
          <p:spPr>
            <a:xfrm>
              <a:off x="4531050" y="1836450"/>
              <a:ext cx="122275" cy="110950"/>
            </a:xfrm>
            <a:custGeom>
              <a:avLst/>
              <a:gdLst/>
              <a:ahLst/>
              <a:cxnLst/>
              <a:rect l="l" t="t" r="r" b="b"/>
              <a:pathLst>
                <a:path w="4891" h="4438" extrusionOk="0">
                  <a:moveTo>
                    <a:pt x="2626" y="1"/>
                  </a:moveTo>
                  <a:cubicBezTo>
                    <a:pt x="1268" y="725"/>
                    <a:pt x="724" y="2174"/>
                    <a:pt x="0" y="3261"/>
                  </a:cubicBezTo>
                  <a:cubicBezTo>
                    <a:pt x="247" y="3261"/>
                    <a:pt x="507" y="3240"/>
                    <a:pt x="759" y="3240"/>
                  </a:cubicBezTo>
                  <a:cubicBezTo>
                    <a:pt x="1431" y="3240"/>
                    <a:pt x="2042" y="3384"/>
                    <a:pt x="2173" y="4438"/>
                  </a:cubicBezTo>
                  <a:cubicBezTo>
                    <a:pt x="3079" y="3442"/>
                    <a:pt x="3622" y="2265"/>
                    <a:pt x="4800" y="1540"/>
                  </a:cubicBezTo>
                  <a:cubicBezTo>
                    <a:pt x="4800" y="1450"/>
                    <a:pt x="4800" y="1268"/>
                    <a:pt x="4890" y="1087"/>
                  </a:cubicBezTo>
                  <a:cubicBezTo>
                    <a:pt x="4347" y="363"/>
                    <a:pt x="3260" y="544"/>
                    <a:pt x="2626" y="1"/>
                  </a:cubicBez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4" name="Google Shape;5044;p5"/>
            <p:cNvSpPr/>
            <p:nvPr/>
          </p:nvSpPr>
          <p:spPr>
            <a:xfrm>
              <a:off x="4646500" y="1904375"/>
              <a:ext cx="81525" cy="59850"/>
            </a:xfrm>
            <a:custGeom>
              <a:avLst/>
              <a:gdLst/>
              <a:ahLst/>
              <a:cxnLst/>
              <a:rect l="l" t="t" r="r" b="b"/>
              <a:pathLst>
                <a:path w="3261" h="2394" extrusionOk="0">
                  <a:moveTo>
                    <a:pt x="815" y="0"/>
                  </a:moveTo>
                  <a:cubicBezTo>
                    <a:pt x="0" y="544"/>
                    <a:pt x="272" y="1449"/>
                    <a:pt x="272" y="2174"/>
                  </a:cubicBezTo>
                  <a:cubicBezTo>
                    <a:pt x="571" y="2337"/>
                    <a:pt x="853" y="2394"/>
                    <a:pt x="1134" y="2394"/>
                  </a:cubicBezTo>
                  <a:cubicBezTo>
                    <a:pt x="1790" y="2394"/>
                    <a:pt x="2436" y="2083"/>
                    <a:pt x="3261" y="2083"/>
                  </a:cubicBezTo>
                  <a:cubicBezTo>
                    <a:pt x="2264" y="1359"/>
                    <a:pt x="1721" y="363"/>
                    <a:pt x="815" y="0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5" name="Google Shape;5045;p5"/>
            <p:cNvSpPr/>
            <p:nvPr/>
          </p:nvSpPr>
          <p:spPr>
            <a:xfrm>
              <a:off x="4519725" y="2034225"/>
              <a:ext cx="70200" cy="34050"/>
            </a:xfrm>
            <a:custGeom>
              <a:avLst/>
              <a:gdLst/>
              <a:ahLst/>
              <a:cxnLst/>
              <a:rect l="l" t="t" r="r" b="b"/>
              <a:pathLst>
                <a:path w="2808" h="1362" extrusionOk="0">
                  <a:moveTo>
                    <a:pt x="2228" y="1"/>
                  </a:moveTo>
                  <a:cubicBezTo>
                    <a:pt x="2151" y="1"/>
                    <a:pt x="2072" y="19"/>
                    <a:pt x="1992" y="59"/>
                  </a:cubicBezTo>
                  <a:cubicBezTo>
                    <a:pt x="1630" y="149"/>
                    <a:pt x="1268" y="149"/>
                    <a:pt x="906" y="240"/>
                  </a:cubicBezTo>
                  <a:cubicBezTo>
                    <a:pt x="453" y="421"/>
                    <a:pt x="91" y="783"/>
                    <a:pt x="0" y="1326"/>
                  </a:cubicBezTo>
                  <a:cubicBezTo>
                    <a:pt x="194" y="1351"/>
                    <a:pt x="395" y="1362"/>
                    <a:pt x="600" y="1362"/>
                  </a:cubicBezTo>
                  <a:cubicBezTo>
                    <a:pt x="1161" y="1362"/>
                    <a:pt x="1758" y="1278"/>
                    <a:pt x="2355" y="1145"/>
                  </a:cubicBezTo>
                  <a:cubicBezTo>
                    <a:pt x="2626" y="964"/>
                    <a:pt x="2808" y="783"/>
                    <a:pt x="2808" y="511"/>
                  </a:cubicBezTo>
                  <a:cubicBezTo>
                    <a:pt x="2737" y="229"/>
                    <a:pt x="2500" y="1"/>
                    <a:pt x="2228" y="1"/>
                  </a:cubicBezTo>
                  <a:close/>
                </a:path>
              </a:pathLst>
            </a:custGeom>
            <a:solidFill>
              <a:srgbClr val="FAEF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6" name="Google Shape;5046;p5"/>
            <p:cNvSpPr/>
            <p:nvPr/>
          </p:nvSpPr>
          <p:spPr>
            <a:xfrm>
              <a:off x="4158025" y="2460475"/>
              <a:ext cx="47025" cy="60275"/>
            </a:xfrm>
            <a:custGeom>
              <a:avLst/>
              <a:gdLst/>
              <a:ahLst/>
              <a:cxnLst/>
              <a:rect l="l" t="t" r="r" b="b"/>
              <a:pathLst>
                <a:path w="1881" h="2411" extrusionOk="0">
                  <a:moveTo>
                    <a:pt x="416" y="1"/>
                  </a:moveTo>
                  <a:cubicBezTo>
                    <a:pt x="143" y="1"/>
                    <a:pt x="0" y="119"/>
                    <a:pt x="70" y="396"/>
                  </a:cubicBezTo>
                  <a:cubicBezTo>
                    <a:pt x="160" y="758"/>
                    <a:pt x="522" y="848"/>
                    <a:pt x="704" y="1030"/>
                  </a:cubicBezTo>
                  <a:lnTo>
                    <a:pt x="704" y="2207"/>
                  </a:lnTo>
                  <a:cubicBezTo>
                    <a:pt x="839" y="2343"/>
                    <a:pt x="1043" y="2411"/>
                    <a:pt x="1247" y="2411"/>
                  </a:cubicBezTo>
                  <a:cubicBezTo>
                    <a:pt x="1451" y="2411"/>
                    <a:pt x="1654" y="2343"/>
                    <a:pt x="1790" y="2207"/>
                  </a:cubicBezTo>
                  <a:cubicBezTo>
                    <a:pt x="1790" y="2026"/>
                    <a:pt x="1881" y="1845"/>
                    <a:pt x="1881" y="1754"/>
                  </a:cubicBezTo>
                  <a:cubicBezTo>
                    <a:pt x="1519" y="1120"/>
                    <a:pt x="1337" y="396"/>
                    <a:pt x="704" y="33"/>
                  </a:cubicBezTo>
                  <a:cubicBezTo>
                    <a:pt x="597" y="12"/>
                    <a:pt x="500" y="1"/>
                    <a:pt x="416" y="1"/>
                  </a:cubicBezTo>
                  <a:close/>
                </a:path>
              </a:pathLst>
            </a:custGeom>
            <a:solidFill>
              <a:srgbClr val="EC7B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7" name="Google Shape;5047;p5"/>
            <p:cNvSpPr/>
            <p:nvPr/>
          </p:nvSpPr>
          <p:spPr>
            <a:xfrm>
              <a:off x="4148425" y="2529225"/>
              <a:ext cx="29475" cy="40775"/>
            </a:xfrm>
            <a:custGeom>
              <a:avLst/>
              <a:gdLst/>
              <a:ahLst/>
              <a:cxnLst/>
              <a:rect l="l" t="t" r="r" b="b"/>
              <a:pathLst>
                <a:path w="1179" h="1631" extrusionOk="0">
                  <a:moveTo>
                    <a:pt x="1178" y="0"/>
                  </a:moveTo>
                  <a:cubicBezTo>
                    <a:pt x="454" y="181"/>
                    <a:pt x="1" y="906"/>
                    <a:pt x="1" y="1630"/>
                  </a:cubicBezTo>
                  <a:cubicBezTo>
                    <a:pt x="725" y="1359"/>
                    <a:pt x="1178" y="725"/>
                    <a:pt x="1178" y="0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8" name="Google Shape;5048;p5"/>
            <p:cNvSpPr/>
            <p:nvPr/>
          </p:nvSpPr>
          <p:spPr>
            <a:xfrm>
              <a:off x="4691775" y="1981800"/>
              <a:ext cx="13600" cy="17675"/>
            </a:xfrm>
            <a:custGeom>
              <a:avLst/>
              <a:gdLst/>
              <a:ahLst/>
              <a:cxnLst/>
              <a:rect l="l" t="t" r="r" b="b"/>
              <a:pathLst>
                <a:path w="544" h="707" extrusionOk="0">
                  <a:moveTo>
                    <a:pt x="405" y="1"/>
                  </a:moveTo>
                  <a:cubicBezTo>
                    <a:pt x="326" y="1"/>
                    <a:pt x="199" y="64"/>
                    <a:pt x="1" y="163"/>
                  </a:cubicBezTo>
                  <a:lnTo>
                    <a:pt x="544" y="707"/>
                  </a:lnTo>
                  <a:cubicBezTo>
                    <a:pt x="544" y="190"/>
                    <a:pt x="544" y="1"/>
                    <a:pt x="405" y="1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9" name="Google Shape;5049;p5"/>
            <p:cNvSpPr/>
            <p:nvPr/>
          </p:nvSpPr>
          <p:spPr>
            <a:xfrm>
              <a:off x="4637450" y="1972300"/>
              <a:ext cx="13600" cy="27175"/>
            </a:xfrm>
            <a:custGeom>
              <a:avLst/>
              <a:gdLst/>
              <a:ahLst/>
              <a:cxnLst/>
              <a:rect l="l" t="t" r="r" b="b"/>
              <a:pathLst>
                <a:path w="544" h="1087" extrusionOk="0">
                  <a:moveTo>
                    <a:pt x="544" y="0"/>
                  </a:moveTo>
                  <a:cubicBezTo>
                    <a:pt x="0" y="362"/>
                    <a:pt x="0" y="724"/>
                    <a:pt x="544" y="1087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0" name="Google Shape;5050;p5"/>
            <p:cNvSpPr/>
            <p:nvPr/>
          </p:nvSpPr>
          <p:spPr>
            <a:xfrm>
              <a:off x="4175600" y="2515625"/>
              <a:ext cx="27200" cy="15875"/>
            </a:xfrm>
            <a:custGeom>
              <a:avLst/>
              <a:gdLst/>
              <a:ahLst/>
              <a:cxnLst/>
              <a:rect l="l" t="t" r="r" b="b"/>
              <a:pathLst>
                <a:path w="1088" h="635" extrusionOk="0">
                  <a:moveTo>
                    <a:pt x="1" y="1"/>
                  </a:moveTo>
                  <a:lnTo>
                    <a:pt x="91" y="635"/>
                  </a:lnTo>
                  <a:cubicBezTo>
                    <a:pt x="453" y="635"/>
                    <a:pt x="906" y="363"/>
                    <a:pt x="1087" y="1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1" name="Google Shape;5051;p5"/>
            <p:cNvSpPr/>
            <p:nvPr/>
          </p:nvSpPr>
          <p:spPr>
            <a:xfrm>
              <a:off x="4571800" y="1958700"/>
              <a:ext cx="11325" cy="15875"/>
            </a:xfrm>
            <a:custGeom>
              <a:avLst/>
              <a:gdLst/>
              <a:ahLst/>
              <a:cxnLst/>
              <a:rect l="l" t="t" r="r" b="b"/>
              <a:pathLst>
                <a:path w="453" h="635" extrusionOk="0">
                  <a:moveTo>
                    <a:pt x="0" y="635"/>
                  </a:moveTo>
                  <a:lnTo>
                    <a:pt x="453" y="1"/>
                  </a:ln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2" name="Google Shape;5052;p5"/>
            <p:cNvSpPr/>
            <p:nvPr/>
          </p:nvSpPr>
          <p:spPr>
            <a:xfrm>
              <a:off x="3414925" y="4566750"/>
              <a:ext cx="144900" cy="116650"/>
            </a:xfrm>
            <a:custGeom>
              <a:avLst/>
              <a:gdLst/>
              <a:ahLst/>
              <a:cxnLst/>
              <a:rect l="l" t="t" r="r" b="b"/>
              <a:pathLst>
                <a:path w="5796" h="4666" extrusionOk="0">
                  <a:moveTo>
                    <a:pt x="4981" y="1"/>
                  </a:moveTo>
                  <a:lnTo>
                    <a:pt x="4981" y="1"/>
                  </a:lnTo>
                  <a:cubicBezTo>
                    <a:pt x="3351" y="635"/>
                    <a:pt x="1811" y="1540"/>
                    <a:pt x="544" y="2627"/>
                  </a:cubicBezTo>
                  <a:cubicBezTo>
                    <a:pt x="725" y="2718"/>
                    <a:pt x="1359" y="2627"/>
                    <a:pt x="1177" y="3170"/>
                  </a:cubicBezTo>
                  <a:cubicBezTo>
                    <a:pt x="906" y="3623"/>
                    <a:pt x="0" y="3714"/>
                    <a:pt x="362" y="4619"/>
                  </a:cubicBezTo>
                  <a:cubicBezTo>
                    <a:pt x="487" y="4650"/>
                    <a:pt x="611" y="4665"/>
                    <a:pt x="733" y="4665"/>
                  </a:cubicBezTo>
                  <a:cubicBezTo>
                    <a:pt x="1322" y="4665"/>
                    <a:pt x="1858" y="4314"/>
                    <a:pt x="2083" y="3714"/>
                  </a:cubicBezTo>
                  <a:cubicBezTo>
                    <a:pt x="2445" y="2537"/>
                    <a:pt x="3532" y="1631"/>
                    <a:pt x="4800" y="1450"/>
                  </a:cubicBezTo>
                  <a:cubicBezTo>
                    <a:pt x="5796" y="1269"/>
                    <a:pt x="5071" y="544"/>
                    <a:pt x="4981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3" name="Google Shape;5053;p5"/>
            <p:cNvSpPr/>
            <p:nvPr/>
          </p:nvSpPr>
          <p:spPr>
            <a:xfrm>
              <a:off x="3322100" y="4632375"/>
              <a:ext cx="81525" cy="43075"/>
            </a:xfrm>
            <a:custGeom>
              <a:avLst/>
              <a:gdLst/>
              <a:ahLst/>
              <a:cxnLst/>
              <a:rect l="l" t="t" r="r" b="b"/>
              <a:pathLst>
                <a:path w="3261" h="1723" extrusionOk="0">
                  <a:moveTo>
                    <a:pt x="2786" y="1"/>
                  </a:moveTo>
                  <a:cubicBezTo>
                    <a:pt x="1684" y="1"/>
                    <a:pt x="634" y="70"/>
                    <a:pt x="0" y="1179"/>
                  </a:cubicBezTo>
                  <a:lnTo>
                    <a:pt x="0" y="1723"/>
                  </a:lnTo>
                  <a:cubicBezTo>
                    <a:pt x="1268" y="1632"/>
                    <a:pt x="2445" y="998"/>
                    <a:pt x="3260" y="2"/>
                  </a:cubicBezTo>
                  <a:cubicBezTo>
                    <a:pt x="3102" y="2"/>
                    <a:pt x="2944" y="1"/>
                    <a:pt x="2786" y="1"/>
                  </a:cubicBezTo>
                  <a:close/>
                </a:path>
              </a:pathLst>
            </a:custGeom>
            <a:solidFill>
              <a:srgbClr val="F0A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4" name="Google Shape;5054;p5"/>
            <p:cNvSpPr/>
            <p:nvPr/>
          </p:nvSpPr>
          <p:spPr>
            <a:xfrm>
              <a:off x="4270675" y="2882400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3"/>
                  </a:ln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5" name="Google Shape;5055;p5"/>
            <p:cNvSpPr/>
            <p:nvPr/>
          </p:nvSpPr>
          <p:spPr>
            <a:xfrm>
              <a:off x="4100900" y="4408850"/>
              <a:ext cx="330550" cy="200300"/>
            </a:xfrm>
            <a:custGeom>
              <a:avLst/>
              <a:gdLst/>
              <a:ahLst/>
              <a:cxnLst/>
              <a:rect l="l" t="t" r="r" b="b"/>
              <a:pathLst>
                <a:path w="13222" h="8012" extrusionOk="0">
                  <a:moveTo>
                    <a:pt x="1042" y="1"/>
                  </a:moveTo>
                  <a:cubicBezTo>
                    <a:pt x="906" y="1"/>
                    <a:pt x="770" y="23"/>
                    <a:pt x="634" y="68"/>
                  </a:cubicBezTo>
                  <a:cubicBezTo>
                    <a:pt x="272" y="250"/>
                    <a:pt x="0" y="431"/>
                    <a:pt x="272" y="974"/>
                  </a:cubicBezTo>
                  <a:cubicBezTo>
                    <a:pt x="272" y="1065"/>
                    <a:pt x="272" y="1246"/>
                    <a:pt x="362" y="1427"/>
                  </a:cubicBezTo>
                  <a:cubicBezTo>
                    <a:pt x="543" y="1608"/>
                    <a:pt x="725" y="1789"/>
                    <a:pt x="906" y="1970"/>
                  </a:cubicBezTo>
                  <a:cubicBezTo>
                    <a:pt x="4256" y="4596"/>
                    <a:pt x="8060" y="6679"/>
                    <a:pt x="12225" y="7947"/>
                  </a:cubicBezTo>
                  <a:cubicBezTo>
                    <a:pt x="12360" y="7992"/>
                    <a:pt x="12475" y="8012"/>
                    <a:pt x="12573" y="8012"/>
                  </a:cubicBezTo>
                  <a:cubicBezTo>
                    <a:pt x="13070" y="8012"/>
                    <a:pt x="13146" y="7495"/>
                    <a:pt x="13221" y="7041"/>
                  </a:cubicBezTo>
                  <a:cubicBezTo>
                    <a:pt x="12950" y="5592"/>
                    <a:pt x="11773" y="5230"/>
                    <a:pt x="10686" y="4868"/>
                  </a:cubicBezTo>
                  <a:cubicBezTo>
                    <a:pt x="7879" y="3691"/>
                    <a:pt x="5071" y="2242"/>
                    <a:pt x="2536" y="521"/>
                  </a:cubicBezTo>
                  <a:cubicBezTo>
                    <a:pt x="2174" y="340"/>
                    <a:pt x="1811" y="159"/>
                    <a:pt x="1449" y="68"/>
                  </a:cubicBezTo>
                  <a:cubicBezTo>
                    <a:pt x="1313" y="23"/>
                    <a:pt x="1177" y="1"/>
                    <a:pt x="1042" y="1"/>
                  </a:cubicBezTo>
                  <a:close/>
                </a:path>
              </a:pathLst>
            </a:custGeom>
            <a:solidFill>
              <a:srgbClr val="ED7F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6" name="Google Shape;5056;p5"/>
            <p:cNvSpPr/>
            <p:nvPr/>
          </p:nvSpPr>
          <p:spPr>
            <a:xfrm>
              <a:off x="3879025" y="4281500"/>
              <a:ext cx="244525" cy="151700"/>
            </a:xfrm>
            <a:custGeom>
              <a:avLst/>
              <a:gdLst/>
              <a:ahLst/>
              <a:cxnLst/>
              <a:rect l="l" t="t" r="r" b="b"/>
              <a:pathLst>
                <a:path w="9781" h="6068" extrusionOk="0">
                  <a:moveTo>
                    <a:pt x="1540" y="1"/>
                  </a:moveTo>
                  <a:cubicBezTo>
                    <a:pt x="1" y="1450"/>
                    <a:pt x="272" y="3080"/>
                    <a:pt x="997" y="4891"/>
                  </a:cubicBezTo>
                  <a:cubicBezTo>
                    <a:pt x="1178" y="3714"/>
                    <a:pt x="725" y="2446"/>
                    <a:pt x="1359" y="1087"/>
                  </a:cubicBezTo>
                  <a:lnTo>
                    <a:pt x="9147" y="6068"/>
                  </a:lnTo>
                  <a:lnTo>
                    <a:pt x="9781" y="5344"/>
                  </a:lnTo>
                  <a:cubicBezTo>
                    <a:pt x="8060" y="2083"/>
                    <a:pt x="5072" y="635"/>
                    <a:pt x="1540" y="1"/>
                  </a:cubicBez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7" name="Google Shape;5057;p5"/>
            <p:cNvSpPr/>
            <p:nvPr/>
          </p:nvSpPr>
          <p:spPr>
            <a:xfrm>
              <a:off x="4420100" y="4587125"/>
              <a:ext cx="230950" cy="106400"/>
            </a:xfrm>
            <a:custGeom>
              <a:avLst/>
              <a:gdLst/>
              <a:ahLst/>
              <a:cxnLst/>
              <a:rect l="l" t="t" r="r" b="b"/>
              <a:pathLst>
                <a:path w="9238" h="4256" extrusionOk="0">
                  <a:moveTo>
                    <a:pt x="816" y="1"/>
                  </a:moveTo>
                  <a:cubicBezTo>
                    <a:pt x="182" y="182"/>
                    <a:pt x="1" y="997"/>
                    <a:pt x="453" y="1450"/>
                  </a:cubicBezTo>
                  <a:cubicBezTo>
                    <a:pt x="725" y="1812"/>
                    <a:pt x="1087" y="1993"/>
                    <a:pt x="1450" y="1993"/>
                  </a:cubicBezTo>
                  <a:cubicBezTo>
                    <a:pt x="1721" y="2084"/>
                    <a:pt x="1902" y="2174"/>
                    <a:pt x="2084" y="2355"/>
                  </a:cubicBezTo>
                  <a:lnTo>
                    <a:pt x="3080" y="2446"/>
                  </a:lnTo>
                  <a:cubicBezTo>
                    <a:pt x="3351" y="2627"/>
                    <a:pt x="3532" y="2718"/>
                    <a:pt x="3804" y="2989"/>
                  </a:cubicBezTo>
                  <a:lnTo>
                    <a:pt x="4710" y="3080"/>
                  </a:lnTo>
                  <a:cubicBezTo>
                    <a:pt x="4981" y="3170"/>
                    <a:pt x="5162" y="3261"/>
                    <a:pt x="5434" y="3442"/>
                  </a:cubicBezTo>
                  <a:lnTo>
                    <a:pt x="5434" y="3623"/>
                  </a:lnTo>
                  <a:cubicBezTo>
                    <a:pt x="5615" y="3623"/>
                    <a:pt x="5706" y="3533"/>
                    <a:pt x="5887" y="3533"/>
                  </a:cubicBezTo>
                  <a:cubicBezTo>
                    <a:pt x="6249" y="3804"/>
                    <a:pt x="6793" y="3714"/>
                    <a:pt x="7064" y="4167"/>
                  </a:cubicBezTo>
                  <a:cubicBezTo>
                    <a:pt x="7245" y="4121"/>
                    <a:pt x="7426" y="4099"/>
                    <a:pt x="7608" y="4099"/>
                  </a:cubicBezTo>
                  <a:cubicBezTo>
                    <a:pt x="7789" y="4099"/>
                    <a:pt x="7970" y="4121"/>
                    <a:pt x="8151" y="4167"/>
                  </a:cubicBezTo>
                  <a:cubicBezTo>
                    <a:pt x="8335" y="4228"/>
                    <a:pt x="8488" y="4255"/>
                    <a:pt x="8615" y="4255"/>
                  </a:cubicBezTo>
                  <a:cubicBezTo>
                    <a:pt x="9238" y="4255"/>
                    <a:pt x="9238" y="3591"/>
                    <a:pt x="9238" y="2989"/>
                  </a:cubicBezTo>
                  <a:cubicBezTo>
                    <a:pt x="9147" y="2944"/>
                    <a:pt x="9056" y="2921"/>
                    <a:pt x="8966" y="2921"/>
                  </a:cubicBezTo>
                  <a:cubicBezTo>
                    <a:pt x="8875" y="2921"/>
                    <a:pt x="8785" y="2944"/>
                    <a:pt x="8694" y="2989"/>
                  </a:cubicBezTo>
                  <a:cubicBezTo>
                    <a:pt x="8241" y="2808"/>
                    <a:pt x="7879" y="2627"/>
                    <a:pt x="7608" y="2355"/>
                  </a:cubicBezTo>
                  <a:lnTo>
                    <a:pt x="7336" y="2174"/>
                  </a:lnTo>
                  <a:lnTo>
                    <a:pt x="6793" y="1812"/>
                  </a:lnTo>
                  <a:cubicBezTo>
                    <a:pt x="6611" y="1631"/>
                    <a:pt x="6430" y="1540"/>
                    <a:pt x="6249" y="1450"/>
                  </a:cubicBezTo>
                  <a:cubicBezTo>
                    <a:pt x="5977" y="1359"/>
                    <a:pt x="5706" y="1178"/>
                    <a:pt x="5434" y="1088"/>
                  </a:cubicBezTo>
                  <a:cubicBezTo>
                    <a:pt x="5072" y="997"/>
                    <a:pt x="4800" y="906"/>
                    <a:pt x="4529" y="816"/>
                  </a:cubicBezTo>
                  <a:cubicBezTo>
                    <a:pt x="4257" y="725"/>
                    <a:pt x="3985" y="635"/>
                    <a:pt x="3714" y="544"/>
                  </a:cubicBezTo>
                  <a:cubicBezTo>
                    <a:pt x="3532" y="454"/>
                    <a:pt x="3261" y="363"/>
                    <a:pt x="3080" y="363"/>
                  </a:cubicBezTo>
                  <a:cubicBezTo>
                    <a:pt x="2536" y="273"/>
                    <a:pt x="1993" y="182"/>
                    <a:pt x="1540" y="1"/>
                  </a:cubicBezTo>
                  <a:close/>
                </a:path>
              </a:pathLst>
            </a:custGeom>
            <a:solidFill>
              <a:srgbClr val="ED7F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8" name="Google Shape;5058;p5"/>
            <p:cNvSpPr/>
            <p:nvPr/>
          </p:nvSpPr>
          <p:spPr>
            <a:xfrm>
              <a:off x="4406525" y="4571075"/>
              <a:ext cx="56625" cy="52300"/>
            </a:xfrm>
            <a:custGeom>
              <a:avLst/>
              <a:gdLst/>
              <a:ahLst/>
              <a:cxnLst/>
              <a:rect l="l" t="t" r="r" b="b"/>
              <a:pathLst>
                <a:path w="2265" h="2092" extrusionOk="0">
                  <a:moveTo>
                    <a:pt x="1505" y="0"/>
                  </a:moveTo>
                  <a:cubicBezTo>
                    <a:pt x="1246" y="0"/>
                    <a:pt x="949" y="123"/>
                    <a:pt x="634" y="281"/>
                  </a:cubicBezTo>
                  <a:cubicBezTo>
                    <a:pt x="634" y="733"/>
                    <a:pt x="363" y="1277"/>
                    <a:pt x="0" y="1458"/>
                  </a:cubicBezTo>
                  <a:cubicBezTo>
                    <a:pt x="272" y="1820"/>
                    <a:pt x="634" y="2001"/>
                    <a:pt x="1087" y="2092"/>
                  </a:cubicBezTo>
                  <a:cubicBezTo>
                    <a:pt x="1087" y="1367"/>
                    <a:pt x="1540" y="824"/>
                    <a:pt x="2264" y="824"/>
                  </a:cubicBezTo>
                  <a:cubicBezTo>
                    <a:pt x="2111" y="209"/>
                    <a:pt x="1841" y="0"/>
                    <a:pt x="1505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9" name="Google Shape;5059;p5"/>
            <p:cNvSpPr/>
            <p:nvPr/>
          </p:nvSpPr>
          <p:spPr>
            <a:xfrm>
              <a:off x="4540100" y="466185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0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0" name="Google Shape;5060;p5"/>
            <p:cNvSpPr/>
            <p:nvPr/>
          </p:nvSpPr>
          <p:spPr>
            <a:xfrm>
              <a:off x="4499350" y="464825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1"/>
                  </a:moveTo>
                  <a:lnTo>
                    <a:pt x="634" y="454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1" name="Google Shape;5061;p5"/>
            <p:cNvSpPr/>
            <p:nvPr/>
          </p:nvSpPr>
          <p:spPr>
            <a:xfrm>
              <a:off x="4458600" y="4634675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1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2" name="Google Shape;5062;p5"/>
            <p:cNvSpPr/>
            <p:nvPr/>
          </p:nvSpPr>
          <p:spPr>
            <a:xfrm>
              <a:off x="4109950" y="4444500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54" h="454" extrusionOk="0">
                  <a:moveTo>
                    <a:pt x="0" y="1"/>
                  </a:moveTo>
                  <a:cubicBezTo>
                    <a:pt x="0" y="182"/>
                    <a:pt x="181" y="454"/>
                    <a:pt x="453" y="45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3" name="Google Shape;5063;p5"/>
            <p:cNvSpPr/>
            <p:nvPr/>
          </p:nvSpPr>
          <p:spPr>
            <a:xfrm>
              <a:off x="3774875" y="652425"/>
              <a:ext cx="163025" cy="969275"/>
            </a:xfrm>
            <a:custGeom>
              <a:avLst/>
              <a:gdLst/>
              <a:ahLst/>
              <a:cxnLst/>
              <a:rect l="l" t="t" r="r" b="b"/>
              <a:pathLst>
                <a:path w="6521" h="38771" extrusionOk="0">
                  <a:moveTo>
                    <a:pt x="2718" y="0"/>
                  </a:moveTo>
                  <a:cubicBezTo>
                    <a:pt x="1450" y="906"/>
                    <a:pt x="2084" y="1992"/>
                    <a:pt x="2265" y="2988"/>
                  </a:cubicBezTo>
                  <a:cubicBezTo>
                    <a:pt x="1359" y="2355"/>
                    <a:pt x="2718" y="453"/>
                    <a:pt x="906" y="91"/>
                  </a:cubicBezTo>
                  <a:lnTo>
                    <a:pt x="725" y="91"/>
                  </a:lnTo>
                  <a:cubicBezTo>
                    <a:pt x="182" y="906"/>
                    <a:pt x="1" y="1902"/>
                    <a:pt x="91" y="2898"/>
                  </a:cubicBezTo>
                  <a:cubicBezTo>
                    <a:pt x="363" y="4709"/>
                    <a:pt x="544" y="6430"/>
                    <a:pt x="635" y="8241"/>
                  </a:cubicBezTo>
                  <a:cubicBezTo>
                    <a:pt x="273" y="10324"/>
                    <a:pt x="1178" y="12225"/>
                    <a:pt x="1359" y="14218"/>
                  </a:cubicBezTo>
                  <a:cubicBezTo>
                    <a:pt x="1178" y="14580"/>
                    <a:pt x="997" y="14942"/>
                    <a:pt x="997" y="15214"/>
                  </a:cubicBezTo>
                  <a:cubicBezTo>
                    <a:pt x="1359" y="18836"/>
                    <a:pt x="454" y="22549"/>
                    <a:pt x="1269" y="26081"/>
                  </a:cubicBezTo>
                  <a:lnTo>
                    <a:pt x="1540" y="26352"/>
                  </a:lnTo>
                  <a:cubicBezTo>
                    <a:pt x="2808" y="26624"/>
                    <a:pt x="2627" y="27529"/>
                    <a:pt x="2627" y="28435"/>
                  </a:cubicBezTo>
                  <a:cubicBezTo>
                    <a:pt x="2536" y="31423"/>
                    <a:pt x="2174" y="34321"/>
                    <a:pt x="2808" y="37310"/>
                  </a:cubicBezTo>
                  <a:cubicBezTo>
                    <a:pt x="2923" y="38058"/>
                    <a:pt x="3112" y="38770"/>
                    <a:pt x="3560" y="38770"/>
                  </a:cubicBezTo>
                  <a:cubicBezTo>
                    <a:pt x="3816" y="38770"/>
                    <a:pt x="4158" y="38537"/>
                    <a:pt x="4619" y="37944"/>
                  </a:cubicBezTo>
                  <a:cubicBezTo>
                    <a:pt x="5163" y="30790"/>
                    <a:pt x="4800" y="23636"/>
                    <a:pt x="4710" y="16391"/>
                  </a:cubicBezTo>
                  <a:cubicBezTo>
                    <a:pt x="4710" y="13765"/>
                    <a:pt x="4529" y="11229"/>
                    <a:pt x="6068" y="8965"/>
                  </a:cubicBezTo>
                  <a:cubicBezTo>
                    <a:pt x="6430" y="8422"/>
                    <a:pt x="6521" y="7788"/>
                    <a:pt x="6249" y="7154"/>
                  </a:cubicBezTo>
                  <a:lnTo>
                    <a:pt x="6249" y="6611"/>
                  </a:lnTo>
                  <a:cubicBezTo>
                    <a:pt x="5887" y="6067"/>
                    <a:pt x="5344" y="5796"/>
                    <a:pt x="4710" y="5796"/>
                  </a:cubicBezTo>
                  <a:cubicBezTo>
                    <a:pt x="3442" y="5343"/>
                    <a:pt x="4257" y="4256"/>
                    <a:pt x="4167" y="3532"/>
                  </a:cubicBezTo>
                  <a:cubicBezTo>
                    <a:pt x="3985" y="2173"/>
                    <a:pt x="4257" y="724"/>
                    <a:pt x="2718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4" name="Google Shape;5064;p5"/>
            <p:cNvSpPr/>
            <p:nvPr/>
          </p:nvSpPr>
          <p:spPr>
            <a:xfrm>
              <a:off x="3632250" y="1533075"/>
              <a:ext cx="301125" cy="686000"/>
            </a:xfrm>
            <a:custGeom>
              <a:avLst/>
              <a:gdLst/>
              <a:ahLst/>
              <a:cxnLst/>
              <a:rect l="l" t="t" r="r" b="b"/>
              <a:pathLst>
                <a:path w="12045" h="27440" extrusionOk="0">
                  <a:moveTo>
                    <a:pt x="1359" y="1"/>
                  </a:moveTo>
                  <a:cubicBezTo>
                    <a:pt x="725" y="91"/>
                    <a:pt x="454" y="544"/>
                    <a:pt x="91" y="997"/>
                  </a:cubicBezTo>
                  <a:lnTo>
                    <a:pt x="1" y="1269"/>
                  </a:lnTo>
                  <a:cubicBezTo>
                    <a:pt x="1269" y="4257"/>
                    <a:pt x="2627" y="7155"/>
                    <a:pt x="3714" y="10234"/>
                  </a:cubicBezTo>
                  <a:cubicBezTo>
                    <a:pt x="4166" y="11592"/>
                    <a:pt x="4891" y="12860"/>
                    <a:pt x="5978" y="13766"/>
                  </a:cubicBezTo>
                  <a:cubicBezTo>
                    <a:pt x="6249" y="13313"/>
                    <a:pt x="6883" y="12860"/>
                    <a:pt x="6883" y="12407"/>
                  </a:cubicBezTo>
                  <a:cubicBezTo>
                    <a:pt x="6974" y="10324"/>
                    <a:pt x="8604" y="9872"/>
                    <a:pt x="10053" y="9057"/>
                  </a:cubicBezTo>
                  <a:cubicBezTo>
                    <a:pt x="10143" y="9419"/>
                    <a:pt x="10234" y="9600"/>
                    <a:pt x="10234" y="9781"/>
                  </a:cubicBezTo>
                  <a:cubicBezTo>
                    <a:pt x="9147" y="12951"/>
                    <a:pt x="8875" y="16392"/>
                    <a:pt x="9328" y="19833"/>
                  </a:cubicBezTo>
                  <a:cubicBezTo>
                    <a:pt x="9328" y="20557"/>
                    <a:pt x="9147" y="21282"/>
                    <a:pt x="8785" y="21916"/>
                  </a:cubicBezTo>
                  <a:cubicBezTo>
                    <a:pt x="8966" y="22006"/>
                    <a:pt x="9147" y="22187"/>
                    <a:pt x="9238" y="22459"/>
                  </a:cubicBezTo>
                  <a:cubicBezTo>
                    <a:pt x="9238" y="22640"/>
                    <a:pt x="9328" y="23002"/>
                    <a:pt x="9238" y="23002"/>
                  </a:cubicBezTo>
                  <a:cubicBezTo>
                    <a:pt x="9238" y="23002"/>
                    <a:pt x="9147" y="23002"/>
                    <a:pt x="9147" y="23184"/>
                  </a:cubicBezTo>
                  <a:cubicBezTo>
                    <a:pt x="9056" y="23274"/>
                    <a:pt x="9147" y="23365"/>
                    <a:pt x="9238" y="23546"/>
                  </a:cubicBezTo>
                  <a:lnTo>
                    <a:pt x="9238" y="24089"/>
                  </a:lnTo>
                  <a:cubicBezTo>
                    <a:pt x="8966" y="24361"/>
                    <a:pt x="8875" y="24904"/>
                    <a:pt x="9238" y="25176"/>
                  </a:cubicBezTo>
                  <a:lnTo>
                    <a:pt x="9238" y="27349"/>
                  </a:lnTo>
                  <a:cubicBezTo>
                    <a:pt x="9328" y="27410"/>
                    <a:pt x="9439" y="27440"/>
                    <a:pt x="9550" y="27440"/>
                  </a:cubicBezTo>
                  <a:cubicBezTo>
                    <a:pt x="9771" y="27440"/>
                    <a:pt x="9992" y="27319"/>
                    <a:pt x="10053" y="27078"/>
                  </a:cubicBezTo>
                  <a:cubicBezTo>
                    <a:pt x="11139" y="23365"/>
                    <a:pt x="10324" y="19652"/>
                    <a:pt x="10505" y="15939"/>
                  </a:cubicBezTo>
                  <a:cubicBezTo>
                    <a:pt x="10053" y="13222"/>
                    <a:pt x="12045" y="10958"/>
                    <a:pt x="11773" y="8332"/>
                  </a:cubicBezTo>
                  <a:cubicBezTo>
                    <a:pt x="11158" y="7749"/>
                    <a:pt x="10508" y="7572"/>
                    <a:pt x="9844" y="7572"/>
                  </a:cubicBezTo>
                  <a:cubicBezTo>
                    <a:pt x="8808" y="7572"/>
                    <a:pt x="7739" y="8003"/>
                    <a:pt x="6714" y="8003"/>
                  </a:cubicBezTo>
                  <a:cubicBezTo>
                    <a:pt x="6558" y="8003"/>
                    <a:pt x="6403" y="7993"/>
                    <a:pt x="6249" y="7970"/>
                  </a:cubicBezTo>
                  <a:cubicBezTo>
                    <a:pt x="5978" y="8604"/>
                    <a:pt x="5887" y="9328"/>
                    <a:pt x="6159" y="9962"/>
                  </a:cubicBezTo>
                  <a:cubicBezTo>
                    <a:pt x="5072" y="7698"/>
                    <a:pt x="4710" y="4710"/>
                    <a:pt x="2717" y="2355"/>
                  </a:cubicBezTo>
                  <a:lnTo>
                    <a:pt x="2717" y="1812"/>
                  </a:lnTo>
                  <a:cubicBezTo>
                    <a:pt x="2355" y="1088"/>
                    <a:pt x="2265" y="273"/>
                    <a:pt x="1359" y="1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5" name="Google Shape;5065;p5"/>
            <p:cNvSpPr/>
            <p:nvPr/>
          </p:nvSpPr>
          <p:spPr>
            <a:xfrm>
              <a:off x="3700175" y="1428950"/>
              <a:ext cx="135850" cy="380350"/>
            </a:xfrm>
            <a:custGeom>
              <a:avLst/>
              <a:gdLst/>
              <a:ahLst/>
              <a:cxnLst/>
              <a:rect l="l" t="t" r="r" b="b"/>
              <a:pathLst>
                <a:path w="5434" h="15214" extrusionOk="0">
                  <a:moveTo>
                    <a:pt x="3804" y="0"/>
                  </a:moveTo>
                  <a:cubicBezTo>
                    <a:pt x="3623" y="91"/>
                    <a:pt x="3261" y="91"/>
                    <a:pt x="3261" y="181"/>
                  </a:cubicBezTo>
                  <a:cubicBezTo>
                    <a:pt x="2989" y="1540"/>
                    <a:pt x="2446" y="2898"/>
                    <a:pt x="1721" y="4075"/>
                  </a:cubicBezTo>
                  <a:cubicBezTo>
                    <a:pt x="1268" y="4890"/>
                    <a:pt x="1449" y="5434"/>
                    <a:pt x="2355" y="5615"/>
                  </a:cubicBezTo>
                  <a:cubicBezTo>
                    <a:pt x="2717" y="5705"/>
                    <a:pt x="3170" y="5705"/>
                    <a:pt x="3079" y="6158"/>
                  </a:cubicBezTo>
                  <a:cubicBezTo>
                    <a:pt x="3079" y="6454"/>
                    <a:pt x="2838" y="6750"/>
                    <a:pt x="2552" y="6750"/>
                  </a:cubicBezTo>
                  <a:cubicBezTo>
                    <a:pt x="2488" y="6750"/>
                    <a:pt x="2421" y="6735"/>
                    <a:pt x="2355" y="6701"/>
                  </a:cubicBezTo>
                  <a:cubicBezTo>
                    <a:pt x="2243" y="6673"/>
                    <a:pt x="2126" y="6663"/>
                    <a:pt x="2006" y="6663"/>
                  </a:cubicBezTo>
                  <a:cubicBezTo>
                    <a:pt x="1628" y="6663"/>
                    <a:pt x="1220" y="6769"/>
                    <a:pt x="824" y="6769"/>
                  </a:cubicBezTo>
                  <a:cubicBezTo>
                    <a:pt x="538" y="6769"/>
                    <a:pt x="258" y="6713"/>
                    <a:pt x="0" y="6520"/>
                  </a:cubicBezTo>
                  <a:lnTo>
                    <a:pt x="0" y="6520"/>
                  </a:lnTo>
                  <a:cubicBezTo>
                    <a:pt x="1087" y="9509"/>
                    <a:pt x="1812" y="12588"/>
                    <a:pt x="3894" y="15214"/>
                  </a:cubicBezTo>
                  <a:lnTo>
                    <a:pt x="3894" y="11954"/>
                  </a:lnTo>
                  <a:cubicBezTo>
                    <a:pt x="5434" y="8332"/>
                    <a:pt x="4709" y="4528"/>
                    <a:pt x="4347" y="815"/>
                  </a:cubicBezTo>
                  <a:cubicBezTo>
                    <a:pt x="4257" y="453"/>
                    <a:pt x="4076" y="181"/>
                    <a:pt x="3804" y="0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6" name="Google Shape;5066;p5"/>
            <p:cNvSpPr/>
            <p:nvPr/>
          </p:nvSpPr>
          <p:spPr>
            <a:xfrm>
              <a:off x="3657150" y="1524025"/>
              <a:ext cx="52100" cy="56625"/>
            </a:xfrm>
            <a:custGeom>
              <a:avLst/>
              <a:gdLst/>
              <a:ahLst/>
              <a:cxnLst/>
              <a:rect l="l" t="t" r="r" b="b"/>
              <a:pathLst>
                <a:path w="2084" h="2265" extrusionOk="0">
                  <a:moveTo>
                    <a:pt x="182" y="1"/>
                  </a:moveTo>
                  <a:lnTo>
                    <a:pt x="1" y="272"/>
                  </a:lnTo>
                  <a:lnTo>
                    <a:pt x="182" y="544"/>
                  </a:lnTo>
                  <a:cubicBezTo>
                    <a:pt x="816" y="997"/>
                    <a:pt x="816" y="1993"/>
                    <a:pt x="1721" y="2265"/>
                  </a:cubicBezTo>
                  <a:cubicBezTo>
                    <a:pt x="2084" y="91"/>
                    <a:pt x="2084" y="91"/>
                    <a:pt x="182" y="1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7" name="Google Shape;5067;p5"/>
            <p:cNvSpPr/>
            <p:nvPr/>
          </p:nvSpPr>
          <p:spPr>
            <a:xfrm>
              <a:off x="3573400" y="1958525"/>
              <a:ext cx="226400" cy="328475"/>
            </a:xfrm>
            <a:custGeom>
              <a:avLst/>
              <a:gdLst/>
              <a:ahLst/>
              <a:cxnLst/>
              <a:rect l="l" t="t" r="r" b="b"/>
              <a:pathLst>
                <a:path w="9056" h="13139" extrusionOk="0">
                  <a:moveTo>
                    <a:pt x="5660" y="1"/>
                  </a:moveTo>
                  <a:cubicBezTo>
                    <a:pt x="5151" y="1"/>
                    <a:pt x="4709" y="157"/>
                    <a:pt x="4709" y="823"/>
                  </a:cubicBezTo>
                  <a:cubicBezTo>
                    <a:pt x="4680" y="1179"/>
                    <a:pt x="4805" y="1272"/>
                    <a:pt x="5001" y="1272"/>
                  </a:cubicBezTo>
                  <a:cubicBezTo>
                    <a:pt x="5218" y="1272"/>
                    <a:pt x="5520" y="1157"/>
                    <a:pt x="5791" y="1157"/>
                  </a:cubicBezTo>
                  <a:cubicBezTo>
                    <a:pt x="6021" y="1157"/>
                    <a:pt x="6227" y="1240"/>
                    <a:pt x="6339" y="1547"/>
                  </a:cubicBezTo>
                  <a:cubicBezTo>
                    <a:pt x="5886" y="2091"/>
                    <a:pt x="5253" y="2634"/>
                    <a:pt x="4619" y="2996"/>
                  </a:cubicBezTo>
                  <a:cubicBezTo>
                    <a:pt x="3949" y="2177"/>
                    <a:pt x="3585" y="1113"/>
                    <a:pt x="2570" y="1113"/>
                  </a:cubicBezTo>
                  <a:cubicBezTo>
                    <a:pt x="2351" y="1113"/>
                    <a:pt x="2101" y="1163"/>
                    <a:pt x="1811" y="1275"/>
                  </a:cubicBezTo>
                  <a:cubicBezTo>
                    <a:pt x="1811" y="2000"/>
                    <a:pt x="3170" y="2000"/>
                    <a:pt x="2536" y="2996"/>
                  </a:cubicBezTo>
                  <a:cubicBezTo>
                    <a:pt x="2443" y="3031"/>
                    <a:pt x="2355" y="3047"/>
                    <a:pt x="2272" y="3047"/>
                  </a:cubicBezTo>
                  <a:cubicBezTo>
                    <a:pt x="1712" y="3047"/>
                    <a:pt x="1356" y="2339"/>
                    <a:pt x="725" y="2181"/>
                  </a:cubicBezTo>
                  <a:lnTo>
                    <a:pt x="725" y="2181"/>
                  </a:lnTo>
                  <a:cubicBezTo>
                    <a:pt x="0" y="4445"/>
                    <a:pt x="1993" y="5622"/>
                    <a:pt x="2898" y="7162"/>
                  </a:cubicBezTo>
                  <a:cubicBezTo>
                    <a:pt x="3894" y="8430"/>
                    <a:pt x="4800" y="9607"/>
                    <a:pt x="5705" y="10875"/>
                  </a:cubicBezTo>
                  <a:cubicBezTo>
                    <a:pt x="6158" y="11327"/>
                    <a:pt x="6611" y="11871"/>
                    <a:pt x="6973" y="12414"/>
                  </a:cubicBezTo>
                  <a:cubicBezTo>
                    <a:pt x="7154" y="12686"/>
                    <a:pt x="7426" y="12957"/>
                    <a:pt x="7698" y="13139"/>
                  </a:cubicBezTo>
                  <a:cubicBezTo>
                    <a:pt x="7879" y="13139"/>
                    <a:pt x="8150" y="13139"/>
                    <a:pt x="8332" y="13048"/>
                  </a:cubicBezTo>
                  <a:cubicBezTo>
                    <a:pt x="8603" y="12867"/>
                    <a:pt x="8875" y="12505"/>
                    <a:pt x="8875" y="12142"/>
                  </a:cubicBezTo>
                  <a:cubicBezTo>
                    <a:pt x="8875" y="8339"/>
                    <a:pt x="9056" y="4445"/>
                    <a:pt x="8784" y="551"/>
                  </a:cubicBezTo>
                  <a:cubicBezTo>
                    <a:pt x="8060" y="279"/>
                    <a:pt x="7335" y="98"/>
                    <a:pt x="6611" y="98"/>
                  </a:cubicBezTo>
                  <a:cubicBezTo>
                    <a:pt x="6330" y="63"/>
                    <a:pt x="5982" y="1"/>
                    <a:pt x="5660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8" name="Google Shape;5068;p5"/>
            <p:cNvSpPr/>
            <p:nvPr/>
          </p:nvSpPr>
          <p:spPr>
            <a:xfrm>
              <a:off x="3539425" y="1983600"/>
              <a:ext cx="131350" cy="185825"/>
            </a:xfrm>
            <a:custGeom>
              <a:avLst/>
              <a:gdLst/>
              <a:ahLst/>
              <a:cxnLst/>
              <a:rect l="l" t="t" r="r" b="b"/>
              <a:pathLst>
                <a:path w="5254" h="7433" extrusionOk="0">
                  <a:moveTo>
                    <a:pt x="997" y="1"/>
                  </a:moveTo>
                  <a:cubicBezTo>
                    <a:pt x="997" y="725"/>
                    <a:pt x="725" y="1178"/>
                    <a:pt x="1" y="1178"/>
                  </a:cubicBezTo>
                  <a:cubicBezTo>
                    <a:pt x="273" y="1903"/>
                    <a:pt x="635" y="2627"/>
                    <a:pt x="906" y="3351"/>
                  </a:cubicBezTo>
                  <a:cubicBezTo>
                    <a:pt x="816" y="3985"/>
                    <a:pt x="1088" y="4619"/>
                    <a:pt x="1631" y="4981"/>
                  </a:cubicBezTo>
                  <a:cubicBezTo>
                    <a:pt x="1891" y="6456"/>
                    <a:pt x="2650" y="7432"/>
                    <a:pt x="4226" y="7432"/>
                  </a:cubicBezTo>
                  <a:cubicBezTo>
                    <a:pt x="4295" y="7432"/>
                    <a:pt x="4366" y="7430"/>
                    <a:pt x="4438" y="7427"/>
                  </a:cubicBezTo>
                  <a:cubicBezTo>
                    <a:pt x="5072" y="7064"/>
                    <a:pt x="5253" y="6702"/>
                    <a:pt x="4891" y="6068"/>
                  </a:cubicBezTo>
                  <a:cubicBezTo>
                    <a:pt x="3985" y="4438"/>
                    <a:pt x="2446" y="3170"/>
                    <a:pt x="2084" y="1178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EE8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9" name="Google Shape;5069;p5"/>
            <p:cNvSpPr/>
            <p:nvPr/>
          </p:nvSpPr>
          <p:spPr>
            <a:xfrm>
              <a:off x="3876750" y="2110400"/>
              <a:ext cx="543375" cy="692775"/>
            </a:xfrm>
            <a:custGeom>
              <a:avLst/>
              <a:gdLst/>
              <a:ahLst/>
              <a:cxnLst/>
              <a:rect l="l" t="t" r="r" b="b"/>
              <a:pathLst>
                <a:path w="21735" h="27711" extrusionOk="0">
                  <a:moveTo>
                    <a:pt x="21735" y="0"/>
                  </a:moveTo>
                  <a:cubicBezTo>
                    <a:pt x="20603" y="377"/>
                    <a:pt x="19408" y="566"/>
                    <a:pt x="18203" y="566"/>
                  </a:cubicBezTo>
                  <a:cubicBezTo>
                    <a:pt x="17961" y="566"/>
                    <a:pt x="17720" y="558"/>
                    <a:pt x="17479" y="543"/>
                  </a:cubicBezTo>
                  <a:cubicBezTo>
                    <a:pt x="17045" y="354"/>
                    <a:pt x="16587" y="261"/>
                    <a:pt x="16134" y="261"/>
                  </a:cubicBezTo>
                  <a:cubicBezTo>
                    <a:pt x="15073" y="261"/>
                    <a:pt x="14038" y="769"/>
                    <a:pt x="13403" y="1721"/>
                  </a:cubicBezTo>
                  <a:cubicBezTo>
                    <a:pt x="12809" y="2527"/>
                    <a:pt x="12235" y="2777"/>
                    <a:pt x="11652" y="2777"/>
                  </a:cubicBezTo>
                  <a:cubicBezTo>
                    <a:pt x="10992" y="2777"/>
                    <a:pt x="10322" y="2456"/>
                    <a:pt x="9600" y="2264"/>
                  </a:cubicBezTo>
                  <a:cubicBezTo>
                    <a:pt x="9518" y="2243"/>
                    <a:pt x="9478" y="2237"/>
                    <a:pt x="9460" y="2237"/>
                  </a:cubicBezTo>
                  <a:cubicBezTo>
                    <a:pt x="9456" y="2237"/>
                    <a:pt x="9453" y="2237"/>
                    <a:pt x="9451" y="2238"/>
                  </a:cubicBezTo>
                  <a:lnTo>
                    <a:pt x="9451" y="2238"/>
                  </a:lnTo>
                  <a:cubicBezTo>
                    <a:pt x="9429" y="2225"/>
                    <a:pt x="9391" y="2205"/>
                    <a:pt x="9328" y="2173"/>
                  </a:cubicBezTo>
                  <a:cubicBezTo>
                    <a:pt x="9023" y="2072"/>
                    <a:pt x="8660" y="1884"/>
                    <a:pt x="8337" y="1884"/>
                  </a:cubicBezTo>
                  <a:cubicBezTo>
                    <a:pt x="8085" y="1884"/>
                    <a:pt x="7857" y="1998"/>
                    <a:pt x="7698" y="2355"/>
                  </a:cubicBezTo>
                  <a:cubicBezTo>
                    <a:pt x="7336" y="2898"/>
                    <a:pt x="7698" y="3532"/>
                    <a:pt x="8242" y="3985"/>
                  </a:cubicBezTo>
                  <a:cubicBezTo>
                    <a:pt x="9147" y="4347"/>
                    <a:pt x="10053" y="4709"/>
                    <a:pt x="11049" y="4890"/>
                  </a:cubicBezTo>
                  <a:cubicBezTo>
                    <a:pt x="12136" y="5343"/>
                    <a:pt x="13222" y="5796"/>
                    <a:pt x="12679" y="7154"/>
                  </a:cubicBezTo>
                  <a:cubicBezTo>
                    <a:pt x="12045" y="9146"/>
                    <a:pt x="10958" y="10957"/>
                    <a:pt x="9419" y="12406"/>
                  </a:cubicBezTo>
                  <a:cubicBezTo>
                    <a:pt x="8792" y="12985"/>
                    <a:pt x="7985" y="13281"/>
                    <a:pt x="7176" y="13281"/>
                  </a:cubicBezTo>
                  <a:cubicBezTo>
                    <a:pt x="6467" y="13281"/>
                    <a:pt x="5755" y="13053"/>
                    <a:pt x="5163" y="12588"/>
                  </a:cubicBezTo>
                  <a:cubicBezTo>
                    <a:pt x="3714" y="11682"/>
                    <a:pt x="4257" y="10414"/>
                    <a:pt x="4710" y="9237"/>
                  </a:cubicBezTo>
                  <a:cubicBezTo>
                    <a:pt x="4982" y="8331"/>
                    <a:pt x="5525" y="7516"/>
                    <a:pt x="5163" y="6611"/>
                  </a:cubicBezTo>
                  <a:cubicBezTo>
                    <a:pt x="4891" y="6366"/>
                    <a:pt x="4660" y="6268"/>
                    <a:pt x="4455" y="6268"/>
                  </a:cubicBezTo>
                  <a:cubicBezTo>
                    <a:pt x="3977" y="6268"/>
                    <a:pt x="3641" y="6801"/>
                    <a:pt x="3261" y="7245"/>
                  </a:cubicBezTo>
                  <a:cubicBezTo>
                    <a:pt x="2627" y="7969"/>
                    <a:pt x="2355" y="8875"/>
                    <a:pt x="1269" y="8965"/>
                  </a:cubicBezTo>
                  <a:cubicBezTo>
                    <a:pt x="907" y="9146"/>
                    <a:pt x="816" y="9418"/>
                    <a:pt x="725" y="9780"/>
                  </a:cubicBezTo>
                  <a:cubicBezTo>
                    <a:pt x="92" y="11501"/>
                    <a:pt x="1" y="13403"/>
                    <a:pt x="273" y="15304"/>
                  </a:cubicBezTo>
                  <a:cubicBezTo>
                    <a:pt x="454" y="17478"/>
                    <a:pt x="454" y="19651"/>
                    <a:pt x="273" y="21824"/>
                  </a:cubicBezTo>
                  <a:cubicBezTo>
                    <a:pt x="273" y="23364"/>
                    <a:pt x="725" y="24994"/>
                    <a:pt x="92" y="26533"/>
                  </a:cubicBezTo>
                  <a:cubicBezTo>
                    <a:pt x="635" y="26714"/>
                    <a:pt x="363" y="27530"/>
                    <a:pt x="997" y="27711"/>
                  </a:cubicBezTo>
                  <a:cubicBezTo>
                    <a:pt x="1903" y="26352"/>
                    <a:pt x="2899" y="24994"/>
                    <a:pt x="3985" y="23636"/>
                  </a:cubicBezTo>
                  <a:cubicBezTo>
                    <a:pt x="5797" y="21643"/>
                    <a:pt x="7064" y="19108"/>
                    <a:pt x="9147" y="17297"/>
                  </a:cubicBezTo>
                  <a:cubicBezTo>
                    <a:pt x="9600" y="16753"/>
                    <a:pt x="10053" y="16300"/>
                    <a:pt x="10415" y="15666"/>
                  </a:cubicBezTo>
                  <a:cubicBezTo>
                    <a:pt x="10777" y="15304"/>
                    <a:pt x="11321" y="15123"/>
                    <a:pt x="11411" y="14580"/>
                  </a:cubicBezTo>
                  <a:lnTo>
                    <a:pt x="11955" y="14036"/>
                  </a:lnTo>
                  <a:cubicBezTo>
                    <a:pt x="13132" y="11954"/>
                    <a:pt x="14490" y="10052"/>
                    <a:pt x="16030" y="8331"/>
                  </a:cubicBezTo>
                  <a:cubicBezTo>
                    <a:pt x="17026" y="6973"/>
                    <a:pt x="17479" y="5162"/>
                    <a:pt x="19018" y="4256"/>
                  </a:cubicBezTo>
                  <a:lnTo>
                    <a:pt x="21735" y="0"/>
                  </a:lnTo>
                  <a:close/>
                </a:path>
              </a:pathLst>
            </a:custGeom>
            <a:solidFill>
              <a:srgbClr val="F6E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0" name="Google Shape;5070;p5"/>
            <p:cNvSpPr/>
            <p:nvPr/>
          </p:nvSpPr>
          <p:spPr>
            <a:xfrm>
              <a:off x="3892600" y="2052050"/>
              <a:ext cx="464150" cy="302350"/>
            </a:xfrm>
            <a:custGeom>
              <a:avLst/>
              <a:gdLst/>
              <a:ahLst/>
              <a:cxnLst/>
              <a:rect l="l" t="t" r="r" b="b"/>
              <a:pathLst>
                <a:path w="18566" h="12094" extrusionOk="0">
                  <a:moveTo>
                    <a:pt x="14385" y="1"/>
                  </a:moveTo>
                  <a:cubicBezTo>
                    <a:pt x="13982" y="1"/>
                    <a:pt x="13567" y="275"/>
                    <a:pt x="13132" y="885"/>
                  </a:cubicBezTo>
                  <a:cubicBezTo>
                    <a:pt x="12938" y="1209"/>
                    <a:pt x="12605" y="1255"/>
                    <a:pt x="12299" y="1255"/>
                  </a:cubicBezTo>
                  <a:cubicBezTo>
                    <a:pt x="12176" y="1255"/>
                    <a:pt x="12058" y="1247"/>
                    <a:pt x="11954" y="1247"/>
                  </a:cubicBezTo>
                  <a:cubicBezTo>
                    <a:pt x="11479" y="1145"/>
                    <a:pt x="11004" y="1095"/>
                    <a:pt x="10533" y="1095"/>
                  </a:cubicBezTo>
                  <a:cubicBezTo>
                    <a:pt x="9748" y="1095"/>
                    <a:pt x="8977" y="1236"/>
                    <a:pt x="8242" y="1519"/>
                  </a:cubicBezTo>
                  <a:cubicBezTo>
                    <a:pt x="8173" y="1560"/>
                    <a:pt x="8113" y="1578"/>
                    <a:pt x="8060" y="1578"/>
                  </a:cubicBezTo>
                  <a:cubicBezTo>
                    <a:pt x="7761" y="1578"/>
                    <a:pt x="7685" y="998"/>
                    <a:pt x="7608" y="613"/>
                  </a:cubicBezTo>
                  <a:cubicBezTo>
                    <a:pt x="7558" y="610"/>
                    <a:pt x="7509" y="608"/>
                    <a:pt x="7463" y="608"/>
                  </a:cubicBezTo>
                  <a:cubicBezTo>
                    <a:pt x="6332" y="608"/>
                    <a:pt x="6231" y="1638"/>
                    <a:pt x="5797" y="2334"/>
                  </a:cubicBezTo>
                  <a:cubicBezTo>
                    <a:pt x="4891" y="3964"/>
                    <a:pt x="3895" y="5413"/>
                    <a:pt x="2627" y="6681"/>
                  </a:cubicBezTo>
                  <a:cubicBezTo>
                    <a:pt x="2446" y="6862"/>
                    <a:pt x="2265" y="7043"/>
                    <a:pt x="2174" y="7315"/>
                  </a:cubicBezTo>
                  <a:cubicBezTo>
                    <a:pt x="1540" y="8673"/>
                    <a:pt x="1" y="9760"/>
                    <a:pt x="544" y="11571"/>
                  </a:cubicBezTo>
                  <a:cubicBezTo>
                    <a:pt x="559" y="11567"/>
                    <a:pt x="573" y="11565"/>
                    <a:pt x="586" y="11565"/>
                  </a:cubicBezTo>
                  <a:cubicBezTo>
                    <a:pt x="812" y="11565"/>
                    <a:pt x="799" y="12093"/>
                    <a:pt x="1088" y="12093"/>
                  </a:cubicBezTo>
                  <a:cubicBezTo>
                    <a:pt x="1192" y="12093"/>
                    <a:pt x="1334" y="12026"/>
                    <a:pt x="1540" y="11843"/>
                  </a:cubicBezTo>
                  <a:cubicBezTo>
                    <a:pt x="2627" y="10937"/>
                    <a:pt x="2808" y="9216"/>
                    <a:pt x="4348" y="8854"/>
                  </a:cubicBezTo>
                  <a:cubicBezTo>
                    <a:pt x="5887" y="8764"/>
                    <a:pt x="7245" y="7677"/>
                    <a:pt x="7517" y="6137"/>
                  </a:cubicBezTo>
                  <a:cubicBezTo>
                    <a:pt x="7517" y="5685"/>
                    <a:pt x="7336" y="5322"/>
                    <a:pt x="7336" y="4779"/>
                  </a:cubicBezTo>
                  <a:lnTo>
                    <a:pt x="7336" y="4779"/>
                  </a:lnTo>
                  <a:cubicBezTo>
                    <a:pt x="8980" y="5327"/>
                    <a:pt x="10555" y="6010"/>
                    <a:pt x="12239" y="6010"/>
                  </a:cubicBezTo>
                  <a:cubicBezTo>
                    <a:pt x="12504" y="6010"/>
                    <a:pt x="12771" y="5993"/>
                    <a:pt x="13041" y="5956"/>
                  </a:cubicBezTo>
                  <a:cubicBezTo>
                    <a:pt x="13222" y="5141"/>
                    <a:pt x="12498" y="5141"/>
                    <a:pt x="12317" y="4507"/>
                  </a:cubicBezTo>
                  <a:lnTo>
                    <a:pt x="12317" y="4507"/>
                  </a:lnTo>
                  <a:cubicBezTo>
                    <a:pt x="12361" y="4510"/>
                    <a:pt x="12404" y="4511"/>
                    <a:pt x="12448" y="4511"/>
                  </a:cubicBezTo>
                  <a:cubicBezTo>
                    <a:pt x="14172" y="4511"/>
                    <a:pt x="15075" y="2787"/>
                    <a:pt x="16754" y="2787"/>
                  </a:cubicBezTo>
                  <a:cubicBezTo>
                    <a:pt x="16935" y="2606"/>
                    <a:pt x="17116" y="2425"/>
                    <a:pt x="17297" y="2243"/>
                  </a:cubicBezTo>
                  <a:cubicBezTo>
                    <a:pt x="17660" y="1791"/>
                    <a:pt x="18565" y="1610"/>
                    <a:pt x="17750" y="795"/>
                  </a:cubicBezTo>
                  <a:cubicBezTo>
                    <a:pt x="17446" y="541"/>
                    <a:pt x="17143" y="288"/>
                    <a:pt x="16871" y="288"/>
                  </a:cubicBezTo>
                  <a:cubicBezTo>
                    <a:pt x="16656" y="288"/>
                    <a:pt x="16461" y="446"/>
                    <a:pt x="16301" y="885"/>
                  </a:cubicBezTo>
                  <a:cubicBezTo>
                    <a:pt x="16179" y="1130"/>
                    <a:pt x="16093" y="1228"/>
                    <a:pt x="16011" y="1228"/>
                  </a:cubicBezTo>
                  <a:cubicBezTo>
                    <a:pt x="15911" y="1228"/>
                    <a:pt x="15816" y="1084"/>
                    <a:pt x="15667" y="885"/>
                  </a:cubicBezTo>
                  <a:cubicBezTo>
                    <a:pt x="15244" y="321"/>
                    <a:pt x="14821" y="1"/>
                    <a:pt x="14385" y="1"/>
                  </a:cubicBezTo>
                  <a:close/>
                </a:path>
              </a:pathLst>
            </a:custGeom>
            <a:solidFill>
              <a:srgbClr val="F8F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1" name="Google Shape;5071;p5"/>
            <p:cNvSpPr/>
            <p:nvPr/>
          </p:nvSpPr>
          <p:spPr>
            <a:xfrm>
              <a:off x="3840550" y="1922475"/>
              <a:ext cx="296600" cy="430175"/>
            </a:xfrm>
            <a:custGeom>
              <a:avLst/>
              <a:gdLst/>
              <a:ahLst/>
              <a:cxnLst/>
              <a:rect l="l" t="t" r="r" b="b"/>
              <a:pathLst>
                <a:path w="11864" h="17207" extrusionOk="0">
                  <a:moveTo>
                    <a:pt x="10324" y="1"/>
                  </a:moveTo>
                  <a:cubicBezTo>
                    <a:pt x="10052" y="91"/>
                    <a:pt x="9780" y="91"/>
                    <a:pt x="9599" y="272"/>
                  </a:cubicBezTo>
                  <a:cubicBezTo>
                    <a:pt x="9327" y="544"/>
                    <a:pt x="9327" y="906"/>
                    <a:pt x="9418" y="1178"/>
                  </a:cubicBezTo>
                  <a:cubicBezTo>
                    <a:pt x="9690" y="1269"/>
                    <a:pt x="9690" y="1450"/>
                    <a:pt x="9599" y="1540"/>
                  </a:cubicBezTo>
                  <a:cubicBezTo>
                    <a:pt x="9509" y="1359"/>
                    <a:pt x="9509" y="1178"/>
                    <a:pt x="9327" y="1178"/>
                  </a:cubicBezTo>
                  <a:cubicBezTo>
                    <a:pt x="9237" y="1133"/>
                    <a:pt x="9124" y="1110"/>
                    <a:pt x="9010" y="1110"/>
                  </a:cubicBezTo>
                  <a:cubicBezTo>
                    <a:pt x="8897" y="1110"/>
                    <a:pt x="8784" y="1133"/>
                    <a:pt x="8694" y="1178"/>
                  </a:cubicBezTo>
                  <a:cubicBezTo>
                    <a:pt x="8331" y="1359"/>
                    <a:pt x="8060" y="1631"/>
                    <a:pt x="7879" y="1902"/>
                  </a:cubicBezTo>
                  <a:cubicBezTo>
                    <a:pt x="6701" y="3623"/>
                    <a:pt x="5886" y="5615"/>
                    <a:pt x="5524" y="7698"/>
                  </a:cubicBezTo>
                  <a:cubicBezTo>
                    <a:pt x="5693" y="8879"/>
                    <a:pt x="5861" y="9981"/>
                    <a:pt x="4275" y="9981"/>
                  </a:cubicBezTo>
                  <a:cubicBezTo>
                    <a:pt x="4158" y="9981"/>
                    <a:pt x="4031" y="9975"/>
                    <a:pt x="3894" y="9962"/>
                  </a:cubicBezTo>
                  <a:cubicBezTo>
                    <a:pt x="3079" y="10324"/>
                    <a:pt x="3079" y="11139"/>
                    <a:pt x="2807" y="11864"/>
                  </a:cubicBezTo>
                  <a:cubicBezTo>
                    <a:pt x="2612" y="12351"/>
                    <a:pt x="2441" y="12524"/>
                    <a:pt x="2284" y="12524"/>
                  </a:cubicBezTo>
                  <a:cubicBezTo>
                    <a:pt x="2004" y="12524"/>
                    <a:pt x="1772" y="11973"/>
                    <a:pt x="1540" y="11683"/>
                  </a:cubicBezTo>
                  <a:lnTo>
                    <a:pt x="996" y="11683"/>
                  </a:lnTo>
                  <a:cubicBezTo>
                    <a:pt x="0" y="13856"/>
                    <a:pt x="1177" y="15486"/>
                    <a:pt x="2083" y="17207"/>
                  </a:cubicBezTo>
                  <a:lnTo>
                    <a:pt x="2717" y="16573"/>
                  </a:lnTo>
                  <a:cubicBezTo>
                    <a:pt x="2988" y="14943"/>
                    <a:pt x="4347" y="13856"/>
                    <a:pt x="4800" y="12317"/>
                  </a:cubicBezTo>
                  <a:cubicBezTo>
                    <a:pt x="5705" y="11683"/>
                    <a:pt x="6430" y="10958"/>
                    <a:pt x="6973" y="10053"/>
                  </a:cubicBezTo>
                  <a:cubicBezTo>
                    <a:pt x="7879" y="8604"/>
                    <a:pt x="8694" y="7155"/>
                    <a:pt x="9599" y="5706"/>
                  </a:cubicBezTo>
                  <a:cubicBezTo>
                    <a:pt x="9871" y="4348"/>
                    <a:pt x="10686" y="3080"/>
                    <a:pt x="11320" y="1993"/>
                  </a:cubicBezTo>
                  <a:cubicBezTo>
                    <a:pt x="11863" y="816"/>
                    <a:pt x="11229" y="363"/>
                    <a:pt x="10324" y="1"/>
                  </a:cubicBez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2" name="Google Shape;5072;p5"/>
            <p:cNvSpPr/>
            <p:nvPr/>
          </p:nvSpPr>
          <p:spPr>
            <a:xfrm>
              <a:off x="4071450" y="1863225"/>
              <a:ext cx="92850" cy="109100"/>
            </a:xfrm>
            <a:custGeom>
              <a:avLst/>
              <a:gdLst/>
              <a:ahLst/>
              <a:cxnLst/>
              <a:rect l="l" t="t" r="r" b="b"/>
              <a:pathLst>
                <a:path w="3714" h="4364" extrusionOk="0">
                  <a:moveTo>
                    <a:pt x="2857" y="0"/>
                  </a:moveTo>
                  <a:cubicBezTo>
                    <a:pt x="2226" y="0"/>
                    <a:pt x="1766" y="756"/>
                    <a:pt x="1147" y="756"/>
                  </a:cubicBezTo>
                  <a:cubicBezTo>
                    <a:pt x="1098" y="756"/>
                    <a:pt x="1048" y="751"/>
                    <a:pt x="997" y="741"/>
                  </a:cubicBezTo>
                  <a:cubicBezTo>
                    <a:pt x="725" y="741"/>
                    <a:pt x="544" y="831"/>
                    <a:pt x="273" y="1012"/>
                  </a:cubicBezTo>
                  <a:cubicBezTo>
                    <a:pt x="182" y="1194"/>
                    <a:pt x="91" y="1465"/>
                    <a:pt x="1" y="1646"/>
                  </a:cubicBezTo>
                  <a:cubicBezTo>
                    <a:pt x="1" y="2009"/>
                    <a:pt x="91" y="2461"/>
                    <a:pt x="363" y="2733"/>
                  </a:cubicBezTo>
                  <a:cubicBezTo>
                    <a:pt x="409" y="2728"/>
                    <a:pt x="456" y="2726"/>
                    <a:pt x="501" y="2726"/>
                  </a:cubicBezTo>
                  <a:cubicBezTo>
                    <a:pt x="1350" y="2726"/>
                    <a:pt x="2079" y="3504"/>
                    <a:pt x="1993" y="4363"/>
                  </a:cubicBezTo>
                  <a:cubicBezTo>
                    <a:pt x="2899" y="3276"/>
                    <a:pt x="3442" y="1918"/>
                    <a:pt x="3714" y="560"/>
                  </a:cubicBezTo>
                  <a:cubicBezTo>
                    <a:pt x="3623" y="469"/>
                    <a:pt x="3533" y="379"/>
                    <a:pt x="3533" y="288"/>
                  </a:cubicBezTo>
                  <a:cubicBezTo>
                    <a:pt x="3282" y="79"/>
                    <a:pt x="3061" y="0"/>
                    <a:pt x="2857" y="0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3" name="Google Shape;5073;p5"/>
            <p:cNvSpPr/>
            <p:nvPr/>
          </p:nvSpPr>
          <p:spPr>
            <a:xfrm>
              <a:off x="4515200" y="1920225"/>
              <a:ext cx="15875" cy="24925"/>
            </a:xfrm>
            <a:custGeom>
              <a:avLst/>
              <a:gdLst/>
              <a:ahLst/>
              <a:cxnLst/>
              <a:rect l="l" t="t" r="r" b="b"/>
              <a:pathLst>
                <a:path w="635" h="997" extrusionOk="0">
                  <a:moveTo>
                    <a:pt x="634" y="0"/>
                  </a:moveTo>
                  <a:lnTo>
                    <a:pt x="634" y="0"/>
                  </a:lnTo>
                  <a:cubicBezTo>
                    <a:pt x="181" y="181"/>
                    <a:pt x="0" y="544"/>
                    <a:pt x="91" y="996"/>
                  </a:cubicBezTo>
                  <a:cubicBezTo>
                    <a:pt x="362" y="815"/>
                    <a:pt x="634" y="362"/>
                    <a:pt x="634" y="0"/>
                  </a:cubicBez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4" name="Google Shape;5074;p5"/>
            <p:cNvSpPr/>
            <p:nvPr/>
          </p:nvSpPr>
          <p:spPr>
            <a:xfrm>
              <a:off x="4162400" y="1863050"/>
              <a:ext cx="15500" cy="14175"/>
            </a:xfrm>
            <a:custGeom>
              <a:avLst/>
              <a:gdLst/>
              <a:ahLst/>
              <a:cxnLst/>
              <a:rect l="l" t="t" r="r" b="b"/>
              <a:pathLst>
                <a:path w="620" h="567" extrusionOk="0">
                  <a:moveTo>
                    <a:pt x="415" y="1"/>
                  </a:moveTo>
                  <a:cubicBezTo>
                    <a:pt x="113" y="1"/>
                    <a:pt x="0" y="189"/>
                    <a:pt x="76" y="567"/>
                  </a:cubicBezTo>
                  <a:cubicBezTo>
                    <a:pt x="166" y="386"/>
                    <a:pt x="347" y="204"/>
                    <a:pt x="529" y="23"/>
                  </a:cubicBezTo>
                  <a:lnTo>
                    <a:pt x="619" y="23"/>
                  </a:lnTo>
                  <a:cubicBezTo>
                    <a:pt x="544" y="8"/>
                    <a:pt x="476" y="1"/>
                    <a:pt x="415" y="1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5" name="Google Shape;5075;p5"/>
            <p:cNvSpPr/>
            <p:nvPr/>
          </p:nvSpPr>
          <p:spPr>
            <a:xfrm>
              <a:off x="3064000" y="1724600"/>
              <a:ext cx="357725" cy="342275"/>
            </a:xfrm>
            <a:custGeom>
              <a:avLst/>
              <a:gdLst/>
              <a:ahLst/>
              <a:cxnLst/>
              <a:rect l="l" t="t" r="r" b="b"/>
              <a:pathLst>
                <a:path w="14309" h="13691" extrusionOk="0">
                  <a:moveTo>
                    <a:pt x="4048" y="1437"/>
                  </a:moveTo>
                  <a:cubicBezTo>
                    <a:pt x="4204" y="1506"/>
                    <a:pt x="4346" y="1545"/>
                    <a:pt x="4529" y="1667"/>
                  </a:cubicBezTo>
                  <a:cubicBezTo>
                    <a:pt x="4333" y="1602"/>
                    <a:pt x="4184" y="1537"/>
                    <a:pt x="4048" y="1437"/>
                  </a:cubicBezTo>
                  <a:close/>
                  <a:moveTo>
                    <a:pt x="4610" y="0"/>
                  </a:moveTo>
                  <a:cubicBezTo>
                    <a:pt x="4361" y="0"/>
                    <a:pt x="4094" y="40"/>
                    <a:pt x="3804" y="128"/>
                  </a:cubicBezTo>
                  <a:lnTo>
                    <a:pt x="3804" y="671"/>
                  </a:lnTo>
                  <a:cubicBezTo>
                    <a:pt x="3714" y="671"/>
                    <a:pt x="3714" y="762"/>
                    <a:pt x="3714" y="852"/>
                  </a:cubicBezTo>
                  <a:cubicBezTo>
                    <a:pt x="3657" y="966"/>
                    <a:pt x="3671" y="1080"/>
                    <a:pt x="3713" y="1172"/>
                  </a:cubicBezTo>
                  <a:lnTo>
                    <a:pt x="3713" y="1172"/>
                  </a:lnTo>
                  <a:cubicBezTo>
                    <a:pt x="3643" y="1136"/>
                    <a:pt x="3569" y="1116"/>
                    <a:pt x="3498" y="1116"/>
                  </a:cubicBezTo>
                  <a:cubicBezTo>
                    <a:pt x="3412" y="1116"/>
                    <a:pt x="3330" y="1145"/>
                    <a:pt x="3261" y="1215"/>
                  </a:cubicBezTo>
                  <a:cubicBezTo>
                    <a:pt x="2355" y="2120"/>
                    <a:pt x="2808" y="3750"/>
                    <a:pt x="1631" y="4475"/>
                  </a:cubicBezTo>
                  <a:cubicBezTo>
                    <a:pt x="273" y="4475"/>
                    <a:pt x="454" y="5652"/>
                    <a:pt x="91" y="6376"/>
                  </a:cubicBezTo>
                  <a:cubicBezTo>
                    <a:pt x="1" y="6648"/>
                    <a:pt x="1" y="6920"/>
                    <a:pt x="1" y="7191"/>
                  </a:cubicBezTo>
                  <a:cubicBezTo>
                    <a:pt x="1" y="7463"/>
                    <a:pt x="1" y="7735"/>
                    <a:pt x="91" y="7916"/>
                  </a:cubicBezTo>
                  <a:cubicBezTo>
                    <a:pt x="725" y="9546"/>
                    <a:pt x="1178" y="11357"/>
                    <a:pt x="2265" y="12715"/>
                  </a:cubicBezTo>
                  <a:cubicBezTo>
                    <a:pt x="2565" y="13015"/>
                    <a:pt x="2989" y="13191"/>
                    <a:pt x="3383" y="13191"/>
                  </a:cubicBezTo>
                  <a:cubicBezTo>
                    <a:pt x="3465" y="13191"/>
                    <a:pt x="3545" y="13184"/>
                    <a:pt x="3623" y="13168"/>
                  </a:cubicBezTo>
                  <a:cubicBezTo>
                    <a:pt x="3660" y="13164"/>
                    <a:pt x="3697" y="13163"/>
                    <a:pt x="3734" y="13163"/>
                  </a:cubicBezTo>
                  <a:cubicBezTo>
                    <a:pt x="4379" y="13163"/>
                    <a:pt x="5061" y="13690"/>
                    <a:pt x="5654" y="13690"/>
                  </a:cubicBezTo>
                  <a:cubicBezTo>
                    <a:pt x="5866" y="13690"/>
                    <a:pt x="6066" y="13623"/>
                    <a:pt x="6249" y="13440"/>
                  </a:cubicBezTo>
                  <a:cubicBezTo>
                    <a:pt x="6720" y="13005"/>
                    <a:pt x="7278" y="12904"/>
                    <a:pt x="7830" y="12904"/>
                  </a:cubicBezTo>
                  <a:cubicBezTo>
                    <a:pt x="8313" y="12904"/>
                    <a:pt x="8792" y="12981"/>
                    <a:pt x="9204" y="12981"/>
                  </a:cubicBezTo>
                  <a:cubicBezTo>
                    <a:pt x="9498" y="12981"/>
                    <a:pt x="9758" y="12942"/>
                    <a:pt x="9962" y="12806"/>
                  </a:cubicBezTo>
                  <a:cubicBezTo>
                    <a:pt x="10515" y="12426"/>
                    <a:pt x="11028" y="12296"/>
                    <a:pt x="11546" y="12296"/>
                  </a:cubicBezTo>
                  <a:cubicBezTo>
                    <a:pt x="12388" y="12296"/>
                    <a:pt x="13244" y="12638"/>
                    <a:pt x="14309" y="12806"/>
                  </a:cubicBezTo>
                  <a:cubicBezTo>
                    <a:pt x="13365" y="11571"/>
                    <a:pt x="12479" y="10977"/>
                    <a:pt x="11371" y="10977"/>
                  </a:cubicBezTo>
                  <a:cubicBezTo>
                    <a:pt x="11098" y="10977"/>
                    <a:pt x="10810" y="11014"/>
                    <a:pt x="10506" y="11085"/>
                  </a:cubicBezTo>
                  <a:cubicBezTo>
                    <a:pt x="10777" y="9002"/>
                    <a:pt x="13403" y="9817"/>
                    <a:pt x="13675" y="8006"/>
                  </a:cubicBezTo>
                  <a:cubicBezTo>
                    <a:pt x="13453" y="7868"/>
                    <a:pt x="13274" y="7814"/>
                    <a:pt x="13116" y="7814"/>
                  </a:cubicBezTo>
                  <a:cubicBezTo>
                    <a:pt x="12759" y="7814"/>
                    <a:pt x="12512" y="8090"/>
                    <a:pt x="12136" y="8278"/>
                  </a:cubicBezTo>
                  <a:cubicBezTo>
                    <a:pt x="12058" y="8322"/>
                    <a:pt x="11944" y="8342"/>
                    <a:pt x="11804" y="8342"/>
                  </a:cubicBezTo>
                  <a:cubicBezTo>
                    <a:pt x="10797" y="8342"/>
                    <a:pt x="8445" y="7317"/>
                    <a:pt x="8604" y="6920"/>
                  </a:cubicBezTo>
                  <a:cubicBezTo>
                    <a:pt x="9419" y="4927"/>
                    <a:pt x="7698" y="4293"/>
                    <a:pt x="6883" y="3207"/>
                  </a:cubicBezTo>
                  <a:lnTo>
                    <a:pt x="6883" y="2754"/>
                  </a:lnTo>
                  <a:cubicBezTo>
                    <a:pt x="7336" y="2573"/>
                    <a:pt x="7970" y="2935"/>
                    <a:pt x="8332" y="2120"/>
                  </a:cubicBezTo>
                  <a:cubicBezTo>
                    <a:pt x="7007" y="1496"/>
                    <a:pt x="6151" y="0"/>
                    <a:pt x="4610" y="0"/>
                  </a:cubicBezTo>
                  <a:close/>
                </a:path>
              </a:pathLst>
            </a:custGeom>
            <a:solidFill>
              <a:srgbClr val="F9F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6" name="Google Shape;5076;p5"/>
            <p:cNvSpPr/>
            <p:nvPr/>
          </p:nvSpPr>
          <p:spPr>
            <a:xfrm>
              <a:off x="3263225" y="2162225"/>
              <a:ext cx="529800" cy="219575"/>
            </a:xfrm>
            <a:custGeom>
              <a:avLst/>
              <a:gdLst/>
              <a:ahLst/>
              <a:cxnLst/>
              <a:rect l="l" t="t" r="r" b="b"/>
              <a:pathLst>
                <a:path w="21192" h="8783" extrusionOk="0">
                  <a:moveTo>
                    <a:pt x="12938" y="0"/>
                  </a:moveTo>
                  <a:cubicBezTo>
                    <a:pt x="12155" y="0"/>
                    <a:pt x="11337" y="728"/>
                    <a:pt x="10415" y="2183"/>
                  </a:cubicBezTo>
                  <a:lnTo>
                    <a:pt x="8785" y="2183"/>
                  </a:lnTo>
                  <a:cubicBezTo>
                    <a:pt x="8061" y="2727"/>
                    <a:pt x="10053" y="3270"/>
                    <a:pt x="8785" y="3813"/>
                  </a:cubicBezTo>
                  <a:cubicBezTo>
                    <a:pt x="8697" y="3822"/>
                    <a:pt x="8605" y="3826"/>
                    <a:pt x="8510" y="3826"/>
                  </a:cubicBezTo>
                  <a:cubicBezTo>
                    <a:pt x="8055" y="3826"/>
                    <a:pt x="7540" y="3740"/>
                    <a:pt x="7071" y="3740"/>
                  </a:cubicBezTo>
                  <a:cubicBezTo>
                    <a:pt x="6642" y="3740"/>
                    <a:pt x="6251" y="3812"/>
                    <a:pt x="5978" y="4085"/>
                  </a:cubicBezTo>
                  <a:cubicBezTo>
                    <a:pt x="5612" y="4450"/>
                    <a:pt x="5347" y="4588"/>
                    <a:pt x="5144" y="4588"/>
                  </a:cubicBezTo>
                  <a:cubicBezTo>
                    <a:pt x="4521" y="4588"/>
                    <a:pt x="4486" y="3292"/>
                    <a:pt x="3947" y="3292"/>
                  </a:cubicBezTo>
                  <a:cubicBezTo>
                    <a:pt x="3878" y="3292"/>
                    <a:pt x="3801" y="3313"/>
                    <a:pt x="3714" y="3360"/>
                  </a:cubicBezTo>
                  <a:cubicBezTo>
                    <a:pt x="3623" y="3406"/>
                    <a:pt x="3510" y="3406"/>
                    <a:pt x="3408" y="3406"/>
                  </a:cubicBezTo>
                  <a:cubicBezTo>
                    <a:pt x="3306" y="3406"/>
                    <a:pt x="3216" y="3406"/>
                    <a:pt x="3170" y="3451"/>
                  </a:cubicBezTo>
                  <a:cubicBezTo>
                    <a:pt x="2828" y="3850"/>
                    <a:pt x="2504" y="3989"/>
                    <a:pt x="2186" y="3989"/>
                  </a:cubicBezTo>
                  <a:cubicBezTo>
                    <a:pt x="1495" y="3989"/>
                    <a:pt x="836" y="3332"/>
                    <a:pt x="91" y="3270"/>
                  </a:cubicBezTo>
                  <a:lnTo>
                    <a:pt x="91" y="3270"/>
                  </a:lnTo>
                  <a:cubicBezTo>
                    <a:pt x="1" y="5624"/>
                    <a:pt x="1721" y="6439"/>
                    <a:pt x="3261" y="7436"/>
                  </a:cubicBezTo>
                  <a:cubicBezTo>
                    <a:pt x="3511" y="7535"/>
                    <a:pt x="3736" y="7579"/>
                    <a:pt x="3944" y="7579"/>
                  </a:cubicBezTo>
                  <a:cubicBezTo>
                    <a:pt x="5241" y="7579"/>
                    <a:pt x="5828" y="5896"/>
                    <a:pt x="7155" y="5896"/>
                  </a:cubicBezTo>
                  <a:cubicBezTo>
                    <a:pt x="7879" y="5806"/>
                    <a:pt x="8423" y="5262"/>
                    <a:pt x="9057" y="5172"/>
                  </a:cubicBezTo>
                  <a:cubicBezTo>
                    <a:pt x="9147" y="5172"/>
                    <a:pt x="9215" y="5149"/>
                    <a:pt x="9272" y="5149"/>
                  </a:cubicBezTo>
                  <a:cubicBezTo>
                    <a:pt x="9328" y="5149"/>
                    <a:pt x="9374" y="5172"/>
                    <a:pt x="9419" y="5262"/>
                  </a:cubicBezTo>
                  <a:cubicBezTo>
                    <a:pt x="9366" y="5236"/>
                    <a:pt x="9305" y="5225"/>
                    <a:pt x="9239" y="5225"/>
                  </a:cubicBezTo>
                  <a:cubicBezTo>
                    <a:pt x="9079" y="5225"/>
                    <a:pt x="8887" y="5289"/>
                    <a:pt x="8694" y="5353"/>
                  </a:cubicBezTo>
                  <a:cubicBezTo>
                    <a:pt x="8694" y="7262"/>
                    <a:pt x="9409" y="8338"/>
                    <a:pt x="10742" y="8338"/>
                  </a:cubicBezTo>
                  <a:cubicBezTo>
                    <a:pt x="11053" y="8338"/>
                    <a:pt x="11397" y="8280"/>
                    <a:pt x="11773" y="8160"/>
                  </a:cubicBezTo>
                  <a:cubicBezTo>
                    <a:pt x="12180" y="8079"/>
                    <a:pt x="12606" y="8034"/>
                    <a:pt x="13033" y="8034"/>
                  </a:cubicBezTo>
                  <a:cubicBezTo>
                    <a:pt x="13556" y="8034"/>
                    <a:pt x="14082" y="8101"/>
                    <a:pt x="14581" y="8251"/>
                  </a:cubicBezTo>
                  <a:cubicBezTo>
                    <a:pt x="15643" y="8481"/>
                    <a:pt x="16752" y="8783"/>
                    <a:pt x="17836" y="8783"/>
                  </a:cubicBezTo>
                  <a:cubicBezTo>
                    <a:pt x="18878" y="8783"/>
                    <a:pt x="19897" y="8504"/>
                    <a:pt x="20829" y="7617"/>
                  </a:cubicBezTo>
                  <a:cubicBezTo>
                    <a:pt x="21010" y="7254"/>
                    <a:pt x="21101" y="6892"/>
                    <a:pt x="21191" y="6530"/>
                  </a:cubicBezTo>
                  <a:lnTo>
                    <a:pt x="21101" y="5987"/>
                  </a:lnTo>
                  <a:cubicBezTo>
                    <a:pt x="21010" y="5806"/>
                    <a:pt x="20920" y="5624"/>
                    <a:pt x="20739" y="5534"/>
                  </a:cubicBezTo>
                  <a:lnTo>
                    <a:pt x="20739" y="4900"/>
                  </a:lnTo>
                  <a:lnTo>
                    <a:pt x="20286" y="4900"/>
                  </a:lnTo>
                  <a:lnTo>
                    <a:pt x="19924" y="4991"/>
                  </a:lnTo>
                  <a:cubicBezTo>
                    <a:pt x="19742" y="4991"/>
                    <a:pt x="19561" y="5081"/>
                    <a:pt x="19380" y="5172"/>
                  </a:cubicBezTo>
                  <a:cubicBezTo>
                    <a:pt x="18927" y="5353"/>
                    <a:pt x="18384" y="5534"/>
                    <a:pt x="17931" y="5624"/>
                  </a:cubicBezTo>
                  <a:cubicBezTo>
                    <a:pt x="17660" y="5806"/>
                    <a:pt x="17388" y="5987"/>
                    <a:pt x="17388" y="6349"/>
                  </a:cubicBezTo>
                  <a:cubicBezTo>
                    <a:pt x="17569" y="6439"/>
                    <a:pt x="17569" y="6621"/>
                    <a:pt x="17388" y="6711"/>
                  </a:cubicBezTo>
                  <a:cubicBezTo>
                    <a:pt x="17388" y="6530"/>
                    <a:pt x="17388" y="6349"/>
                    <a:pt x="17207" y="6349"/>
                  </a:cubicBezTo>
                  <a:cubicBezTo>
                    <a:pt x="16482" y="6258"/>
                    <a:pt x="15848" y="5987"/>
                    <a:pt x="15305" y="5624"/>
                  </a:cubicBezTo>
                  <a:cubicBezTo>
                    <a:pt x="14671" y="4809"/>
                    <a:pt x="13403" y="4085"/>
                    <a:pt x="14943" y="2998"/>
                  </a:cubicBezTo>
                  <a:cubicBezTo>
                    <a:pt x="15577" y="2545"/>
                    <a:pt x="15215" y="2093"/>
                    <a:pt x="14943" y="1640"/>
                  </a:cubicBezTo>
                  <a:cubicBezTo>
                    <a:pt x="14270" y="547"/>
                    <a:pt x="13617" y="0"/>
                    <a:pt x="12938" y="0"/>
                  </a:cubicBezTo>
                  <a:close/>
                </a:path>
              </a:pathLst>
            </a:custGeom>
            <a:solidFill>
              <a:srgbClr val="F8F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7" name="Google Shape;5077;p5"/>
            <p:cNvSpPr/>
            <p:nvPr/>
          </p:nvSpPr>
          <p:spPr>
            <a:xfrm>
              <a:off x="3079850" y="2042475"/>
              <a:ext cx="276225" cy="331850"/>
            </a:xfrm>
            <a:custGeom>
              <a:avLst/>
              <a:gdLst/>
              <a:ahLst/>
              <a:cxnLst/>
              <a:rect l="l" t="t" r="r" b="b"/>
              <a:pathLst>
                <a:path w="11049" h="13274" extrusionOk="0">
                  <a:moveTo>
                    <a:pt x="1993" y="0"/>
                  </a:moveTo>
                  <a:cubicBezTo>
                    <a:pt x="1812" y="91"/>
                    <a:pt x="1721" y="272"/>
                    <a:pt x="1540" y="453"/>
                  </a:cubicBezTo>
                  <a:cubicBezTo>
                    <a:pt x="1359" y="1178"/>
                    <a:pt x="363" y="1087"/>
                    <a:pt x="91" y="1811"/>
                  </a:cubicBezTo>
                  <a:cubicBezTo>
                    <a:pt x="1" y="2808"/>
                    <a:pt x="363" y="3804"/>
                    <a:pt x="997" y="4619"/>
                  </a:cubicBezTo>
                  <a:cubicBezTo>
                    <a:pt x="2899" y="7335"/>
                    <a:pt x="4981" y="9962"/>
                    <a:pt x="7245" y="12407"/>
                  </a:cubicBezTo>
                  <a:cubicBezTo>
                    <a:pt x="8115" y="12741"/>
                    <a:pt x="8935" y="13273"/>
                    <a:pt x="9851" y="13273"/>
                  </a:cubicBezTo>
                  <a:cubicBezTo>
                    <a:pt x="10176" y="13273"/>
                    <a:pt x="10512" y="13206"/>
                    <a:pt x="10868" y="13041"/>
                  </a:cubicBezTo>
                  <a:cubicBezTo>
                    <a:pt x="11049" y="12678"/>
                    <a:pt x="11049" y="12135"/>
                    <a:pt x="10687" y="11863"/>
                  </a:cubicBezTo>
                  <a:cubicBezTo>
                    <a:pt x="9419" y="10777"/>
                    <a:pt x="8332" y="9509"/>
                    <a:pt x="7517" y="8060"/>
                  </a:cubicBezTo>
                  <a:cubicBezTo>
                    <a:pt x="5525" y="5887"/>
                    <a:pt x="3985" y="3260"/>
                    <a:pt x="2989" y="453"/>
                  </a:cubicBezTo>
                  <a:lnTo>
                    <a:pt x="1993" y="0"/>
                  </a:lnTo>
                  <a:close/>
                </a:path>
              </a:pathLst>
            </a:custGeom>
            <a:solidFill>
              <a:srgbClr val="EE8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8" name="Google Shape;5078;p5"/>
            <p:cNvSpPr/>
            <p:nvPr/>
          </p:nvSpPr>
          <p:spPr>
            <a:xfrm>
              <a:off x="3480575" y="2105850"/>
              <a:ext cx="273950" cy="210575"/>
            </a:xfrm>
            <a:custGeom>
              <a:avLst/>
              <a:gdLst/>
              <a:ahLst/>
              <a:cxnLst/>
              <a:rect l="l" t="t" r="r" b="b"/>
              <a:pathLst>
                <a:path w="10958" h="8423" extrusionOk="0">
                  <a:moveTo>
                    <a:pt x="3985" y="1"/>
                  </a:moveTo>
                  <a:cubicBezTo>
                    <a:pt x="2898" y="997"/>
                    <a:pt x="1449" y="997"/>
                    <a:pt x="0" y="1269"/>
                  </a:cubicBezTo>
                  <a:cubicBezTo>
                    <a:pt x="453" y="2355"/>
                    <a:pt x="1087" y="3442"/>
                    <a:pt x="1812" y="4348"/>
                  </a:cubicBezTo>
                  <a:lnTo>
                    <a:pt x="4075" y="2537"/>
                  </a:lnTo>
                  <a:cubicBezTo>
                    <a:pt x="4981" y="3080"/>
                    <a:pt x="5706" y="3895"/>
                    <a:pt x="6158" y="4800"/>
                  </a:cubicBezTo>
                  <a:cubicBezTo>
                    <a:pt x="6022" y="4846"/>
                    <a:pt x="5887" y="4868"/>
                    <a:pt x="5751" y="4868"/>
                  </a:cubicBezTo>
                  <a:cubicBezTo>
                    <a:pt x="5615" y="4868"/>
                    <a:pt x="5479" y="4846"/>
                    <a:pt x="5343" y="4800"/>
                  </a:cubicBezTo>
                  <a:cubicBezTo>
                    <a:pt x="5162" y="4770"/>
                    <a:pt x="5001" y="4755"/>
                    <a:pt x="4862" y="4755"/>
                  </a:cubicBezTo>
                  <a:cubicBezTo>
                    <a:pt x="4166" y="4755"/>
                    <a:pt x="4015" y="5133"/>
                    <a:pt x="4619" y="5887"/>
                  </a:cubicBezTo>
                  <a:cubicBezTo>
                    <a:pt x="5072" y="6340"/>
                    <a:pt x="5253" y="6883"/>
                    <a:pt x="5253" y="7517"/>
                  </a:cubicBezTo>
                  <a:cubicBezTo>
                    <a:pt x="5162" y="8423"/>
                    <a:pt x="6068" y="8151"/>
                    <a:pt x="6702" y="8242"/>
                  </a:cubicBezTo>
                  <a:cubicBezTo>
                    <a:pt x="6867" y="8324"/>
                    <a:pt x="7032" y="8356"/>
                    <a:pt x="7197" y="8356"/>
                  </a:cubicBezTo>
                  <a:cubicBezTo>
                    <a:pt x="7722" y="8356"/>
                    <a:pt x="8247" y="8037"/>
                    <a:pt x="8772" y="8037"/>
                  </a:cubicBezTo>
                  <a:cubicBezTo>
                    <a:pt x="8988" y="8037"/>
                    <a:pt x="9203" y="8091"/>
                    <a:pt x="9418" y="8242"/>
                  </a:cubicBezTo>
                  <a:cubicBezTo>
                    <a:pt x="9539" y="8242"/>
                    <a:pt x="9664" y="8246"/>
                    <a:pt x="9790" y="8246"/>
                  </a:cubicBezTo>
                  <a:cubicBezTo>
                    <a:pt x="10230" y="8246"/>
                    <a:pt x="10676" y="8191"/>
                    <a:pt x="10958" y="7698"/>
                  </a:cubicBezTo>
                  <a:cubicBezTo>
                    <a:pt x="10777" y="7246"/>
                    <a:pt x="10505" y="6793"/>
                    <a:pt x="10324" y="6249"/>
                  </a:cubicBezTo>
                  <a:cubicBezTo>
                    <a:pt x="10052" y="5706"/>
                    <a:pt x="9690" y="5253"/>
                    <a:pt x="9237" y="4891"/>
                  </a:cubicBezTo>
                  <a:cubicBezTo>
                    <a:pt x="8422" y="3895"/>
                    <a:pt x="7607" y="2989"/>
                    <a:pt x="6611" y="2265"/>
                  </a:cubicBezTo>
                  <a:cubicBezTo>
                    <a:pt x="5524" y="1722"/>
                    <a:pt x="4619" y="997"/>
                    <a:pt x="3985" y="1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9" name="Google Shape;5079;p5"/>
            <p:cNvSpPr/>
            <p:nvPr/>
          </p:nvSpPr>
          <p:spPr>
            <a:xfrm>
              <a:off x="3211175" y="2072475"/>
              <a:ext cx="192450" cy="127425"/>
            </a:xfrm>
            <a:custGeom>
              <a:avLst/>
              <a:gdLst/>
              <a:ahLst/>
              <a:cxnLst/>
              <a:rect l="l" t="t" r="r" b="b"/>
              <a:pathLst>
                <a:path w="7698" h="5097" extrusionOk="0">
                  <a:moveTo>
                    <a:pt x="3454" y="0"/>
                  </a:moveTo>
                  <a:cubicBezTo>
                    <a:pt x="3012" y="0"/>
                    <a:pt x="2567" y="195"/>
                    <a:pt x="2264" y="611"/>
                  </a:cubicBezTo>
                  <a:cubicBezTo>
                    <a:pt x="1540" y="1064"/>
                    <a:pt x="815" y="1517"/>
                    <a:pt x="0" y="1698"/>
                  </a:cubicBezTo>
                  <a:cubicBezTo>
                    <a:pt x="464" y="2096"/>
                    <a:pt x="831" y="2348"/>
                    <a:pt x="1279" y="2348"/>
                  </a:cubicBezTo>
                  <a:cubicBezTo>
                    <a:pt x="1443" y="2348"/>
                    <a:pt x="1617" y="2314"/>
                    <a:pt x="1811" y="2241"/>
                  </a:cubicBezTo>
                  <a:cubicBezTo>
                    <a:pt x="2014" y="2089"/>
                    <a:pt x="2274" y="1966"/>
                    <a:pt x="2495" y="1966"/>
                  </a:cubicBezTo>
                  <a:cubicBezTo>
                    <a:pt x="2668" y="1966"/>
                    <a:pt x="2818" y="2042"/>
                    <a:pt x="2898" y="2241"/>
                  </a:cubicBezTo>
                  <a:cubicBezTo>
                    <a:pt x="3441" y="3509"/>
                    <a:pt x="4890" y="3419"/>
                    <a:pt x="5524" y="4415"/>
                  </a:cubicBezTo>
                  <a:cubicBezTo>
                    <a:pt x="5813" y="4896"/>
                    <a:pt x="6179" y="5096"/>
                    <a:pt x="6580" y="5096"/>
                  </a:cubicBezTo>
                  <a:cubicBezTo>
                    <a:pt x="6934" y="5096"/>
                    <a:pt x="7316" y="4941"/>
                    <a:pt x="7697" y="4687"/>
                  </a:cubicBezTo>
                  <a:cubicBezTo>
                    <a:pt x="6973" y="3238"/>
                    <a:pt x="5434" y="2604"/>
                    <a:pt x="4890" y="1064"/>
                  </a:cubicBezTo>
                  <a:cubicBezTo>
                    <a:pt x="4679" y="379"/>
                    <a:pt x="4069" y="0"/>
                    <a:pt x="3454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0" name="Google Shape;5080;p5"/>
            <p:cNvSpPr/>
            <p:nvPr/>
          </p:nvSpPr>
          <p:spPr>
            <a:xfrm>
              <a:off x="3403600" y="2155675"/>
              <a:ext cx="115475" cy="101900"/>
            </a:xfrm>
            <a:custGeom>
              <a:avLst/>
              <a:gdLst/>
              <a:ahLst/>
              <a:cxnLst/>
              <a:rect l="l" t="t" r="r" b="b"/>
              <a:pathLst>
                <a:path w="4619" h="4076" extrusionOk="0">
                  <a:moveTo>
                    <a:pt x="1540" y="0"/>
                  </a:moveTo>
                  <a:cubicBezTo>
                    <a:pt x="840" y="263"/>
                    <a:pt x="1070" y="1454"/>
                    <a:pt x="108" y="1454"/>
                  </a:cubicBezTo>
                  <a:cubicBezTo>
                    <a:pt x="74" y="1454"/>
                    <a:pt x="38" y="1452"/>
                    <a:pt x="0" y="1449"/>
                  </a:cubicBezTo>
                  <a:lnTo>
                    <a:pt x="0" y="1449"/>
                  </a:lnTo>
                  <a:cubicBezTo>
                    <a:pt x="363" y="2174"/>
                    <a:pt x="997" y="2717"/>
                    <a:pt x="1902" y="2898"/>
                  </a:cubicBezTo>
                  <a:cubicBezTo>
                    <a:pt x="2446" y="3079"/>
                    <a:pt x="2989" y="3441"/>
                    <a:pt x="3170" y="4075"/>
                  </a:cubicBezTo>
                  <a:cubicBezTo>
                    <a:pt x="3252" y="4055"/>
                    <a:pt x="3343" y="4048"/>
                    <a:pt x="3438" y="4048"/>
                  </a:cubicBezTo>
                  <a:cubicBezTo>
                    <a:pt x="3606" y="4048"/>
                    <a:pt x="3784" y="4069"/>
                    <a:pt x="3935" y="4069"/>
                  </a:cubicBezTo>
                  <a:cubicBezTo>
                    <a:pt x="4073" y="4069"/>
                    <a:pt x="4190" y="4052"/>
                    <a:pt x="4257" y="3985"/>
                  </a:cubicBezTo>
                  <a:cubicBezTo>
                    <a:pt x="4619" y="3351"/>
                    <a:pt x="3804" y="3441"/>
                    <a:pt x="3623" y="3079"/>
                  </a:cubicBezTo>
                  <a:cubicBezTo>
                    <a:pt x="3532" y="2898"/>
                    <a:pt x="3351" y="2626"/>
                    <a:pt x="3261" y="2445"/>
                  </a:cubicBezTo>
                  <a:cubicBezTo>
                    <a:pt x="2355" y="1811"/>
                    <a:pt x="2717" y="362"/>
                    <a:pt x="1540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1" name="Google Shape;5081;p5"/>
            <p:cNvSpPr/>
            <p:nvPr/>
          </p:nvSpPr>
          <p:spPr>
            <a:xfrm>
              <a:off x="3516800" y="2067375"/>
              <a:ext cx="61150" cy="40775"/>
            </a:xfrm>
            <a:custGeom>
              <a:avLst/>
              <a:gdLst/>
              <a:ahLst/>
              <a:cxnLst/>
              <a:rect l="l" t="t" r="r" b="b"/>
              <a:pathLst>
                <a:path w="2446" h="1631" extrusionOk="0">
                  <a:moveTo>
                    <a:pt x="1811" y="0"/>
                  </a:moveTo>
                  <a:cubicBezTo>
                    <a:pt x="1178" y="453"/>
                    <a:pt x="0" y="272"/>
                    <a:pt x="363" y="1630"/>
                  </a:cubicBezTo>
                  <a:lnTo>
                    <a:pt x="2445" y="1630"/>
                  </a:lnTo>
                  <a:cubicBezTo>
                    <a:pt x="2445" y="997"/>
                    <a:pt x="2174" y="453"/>
                    <a:pt x="1811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2" name="Google Shape;5082;p5"/>
            <p:cNvSpPr/>
            <p:nvPr/>
          </p:nvSpPr>
          <p:spPr>
            <a:xfrm>
              <a:off x="3097975" y="1700625"/>
              <a:ext cx="33975" cy="32850"/>
            </a:xfrm>
            <a:custGeom>
              <a:avLst/>
              <a:gdLst/>
              <a:ahLst/>
              <a:cxnLst/>
              <a:rect l="l" t="t" r="r" b="b"/>
              <a:pathLst>
                <a:path w="1359" h="1314" extrusionOk="0">
                  <a:moveTo>
                    <a:pt x="815" y="0"/>
                  </a:moveTo>
                  <a:lnTo>
                    <a:pt x="272" y="543"/>
                  </a:lnTo>
                  <a:cubicBezTo>
                    <a:pt x="181" y="543"/>
                    <a:pt x="91" y="634"/>
                    <a:pt x="0" y="815"/>
                  </a:cubicBezTo>
                  <a:cubicBezTo>
                    <a:pt x="0" y="906"/>
                    <a:pt x="0" y="996"/>
                    <a:pt x="272" y="1177"/>
                  </a:cubicBezTo>
                  <a:cubicBezTo>
                    <a:pt x="317" y="1268"/>
                    <a:pt x="408" y="1313"/>
                    <a:pt x="510" y="1313"/>
                  </a:cubicBezTo>
                  <a:cubicBezTo>
                    <a:pt x="611" y="1313"/>
                    <a:pt x="725" y="1268"/>
                    <a:pt x="815" y="1177"/>
                  </a:cubicBezTo>
                  <a:lnTo>
                    <a:pt x="1359" y="1177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3" name="Google Shape;5083;p5"/>
            <p:cNvSpPr/>
            <p:nvPr/>
          </p:nvSpPr>
          <p:spPr>
            <a:xfrm>
              <a:off x="3505475" y="2108700"/>
              <a:ext cx="18125" cy="8975"/>
            </a:xfrm>
            <a:custGeom>
              <a:avLst/>
              <a:gdLst/>
              <a:ahLst/>
              <a:cxnLst/>
              <a:rect l="l" t="t" r="r" b="b"/>
              <a:pathLst>
                <a:path w="725" h="359" extrusionOk="0">
                  <a:moveTo>
                    <a:pt x="453" y="0"/>
                  </a:moveTo>
                  <a:cubicBezTo>
                    <a:pt x="363" y="0"/>
                    <a:pt x="272" y="23"/>
                    <a:pt x="182" y="68"/>
                  </a:cubicBezTo>
                  <a:cubicBezTo>
                    <a:pt x="1" y="68"/>
                    <a:pt x="91" y="340"/>
                    <a:pt x="182" y="340"/>
                  </a:cubicBezTo>
                  <a:cubicBezTo>
                    <a:pt x="195" y="353"/>
                    <a:pt x="209" y="358"/>
                    <a:pt x="226" y="358"/>
                  </a:cubicBezTo>
                  <a:cubicBezTo>
                    <a:pt x="324" y="358"/>
                    <a:pt x="479" y="159"/>
                    <a:pt x="634" y="159"/>
                  </a:cubicBezTo>
                  <a:lnTo>
                    <a:pt x="725" y="68"/>
                  </a:lnTo>
                  <a:cubicBezTo>
                    <a:pt x="634" y="23"/>
                    <a:pt x="544" y="0"/>
                    <a:pt x="453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4" name="Google Shape;5084;p5"/>
            <p:cNvSpPr/>
            <p:nvPr/>
          </p:nvSpPr>
          <p:spPr>
            <a:xfrm>
              <a:off x="3399075" y="223490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91" y="1"/>
                  </a:moveTo>
                  <a:cubicBezTo>
                    <a:pt x="0" y="1"/>
                    <a:pt x="0" y="91"/>
                    <a:pt x="0" y="182"/>
                  </a:cubicBezTo>
                  <a:lnTo>
                    <a:pt x="181" y="182"/>
                  </a:lnTo>
                  <a:cubicBezTo>
                    <a:pt x="272" y="182"/>
                    <a:pt x="272" y="91"/>
                    <a:pt x="272" y="1"/>
                  </a:cubicBezTo>
                  <a:close/>
                </a:path>
              </a:pathLst>
            </a:custGeom>
            <a:solidFill>
              <a:srgbClr val="F8F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5" name="Google Shape;5085;p5"/>
            <p:cNvSpPr/>
            <p:nvPr/>
          </p:nvSpPr>
          <p:spPr>
            <a:xfrm>
              <a:off x="3740925" y="4401500"/>
              <a:ext cx="40775" cy="14100"/>
            </a:xfrm>
            <a:custGeom>
              <a:avLst/>
              <a:gdLst/>
              <a:ahLst/>
              <a:cxnLst/>
              <a:rect l="l" t="t" r="r" b="b"/>
              <a:pathLst>
                <a:path w="1631" h="564" extrusionOk="0">
                  <a:moveTo>
                    <a:pt x="544" y="0"/>
                  </a:moveTo>
                  <a:lnTo>
                    <a:pt x="1" y="544"/>
                  </a:lnTo>
                  <a:cubicBezTo>
                    <a:pt x="212" y="544"/>
                    <a:pt x="423" y="564"/>
                    <a:pt x="624" y="564"/>
                  </a:cubicBezTo>
                  <a:cubicBezTo>
                    <a:pt x="1027" y="564"/>
                    <a:pt x="1389" y="483"/>
                    <a:pt x="163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6" name="Google Shape;5086;p5"/>
            <p:cNvSpPr/>
            <p:nvPr/>
          </p:nvSpPr>
          <p:spPr>
            <a:xfrm>
              <a:off x="3308525" y="4947100"/>
              <a:ext cx="4550" cy="4550"/>
            </a:xfrm>
            <a:custGeom>
              <a:avLst/>
              <a:gdLst/>
              <a:ahLst/>
              <a:cxnLst/>
              <a:rect l="l" t="t" r="r" b="b"/>
              <a:pathLst>
                <a:path w="182" h="182" extrusionOk="0">
                  <a:moveTo>
                    <a:pt x="0" y="1"/>
                  </a:moveTo>
                  <a:lnTo>
                    <a:pt x="91" y="182"/>
                  </a:lnTo>
                  <a:lnTo>
                    <a:pt x="181" y="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7" name="Google Shape;5087;p5"/>
            <p:cNvSpPr/>
            <p:nvPr/>
          </p:nvSpPr>
          <p:spPr>
            <a:xfrm>
              <a:off x="3781675" y="4396975"/>
              <a:ext cx="6825" cy="6800"/>
            </a:xfrm>
            <a:custGeom>
              <a:avLst/>
              <a:gdLst/>
              <a:ahLst/>
              <a:cxnLst/>
              <a:rect l="l" t="t" r="r" b="b"/>
              <a:pathLst>
                <a:path w="273" h="272" extrusionOk="0">
                  <a:moveTo>
                    <a:pt x="182" y="0"/>
                  </a:moveTo>
                  <a:cubicBezTo>
                    <a:pt x="182" y="0"/>
                    <a:pt x="1" y="181"/>
                    <a:pt x="1" y="272"/>
                  </a:cubicBezTo>
                  <a:cubicBezTo>
                    <a:pt x="272" y="181"/>
                    <a:pt x="182" y="0"/>
                    <a:pt x="182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8" name="Google Shape;5088;p5"/>
            <p:cNvSpPr/>
            <p:nvPr/>
          </p:nvSpPr>
          <p:spPr>
            <a:xfrm>
              <a:off x="3808850" y="4349425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0" y="0"/>
                  </a:moveTo>
                  <a:cubicBezTo>
                    <a:pt x="181" y="181"/>
                    <a:pt x="362" y="363"/>
                    <a:pt x="544" y="634"/>
                  </a:cubicBezTo>
                  <a:cubicBezTo>
                    <a:pt x="362" y="363"/>
                    <a:pt x="181" y="181"/>
                    <a:pt x="0" y="0"/>
                  </a:cubicBezTo>
                  <a:close/>
                </a:path>
              </a:pathLst>
            </a:custGeom>
            <a:solidFill>
              <a:srgbClr val="EE8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9" name="Google Shape;5089;p5"/>
            <p:cNvSpPr/>
            <p:nvPr/>
          </p:nvSpPr>
          <p:spPr>
            <a:xfrm>
              <a:off x="3971850" y="1442525"/>
              <a:ext cx="176600" cy="209525"/>
            </a:xfrm>
            <a:custGeom>
              <a:avLst/>
              <a:gdLst/>
              <a:ahLst/>
              <a:cxnLst/>
              <a:rect l="l" t="t" r="r" b="b"/>
              <a:pathLst>
                <a:path w="7064" h="8381" extrusionOk="0">
                  <a:moveTo>
                    <a:pt x="2264" y="1"/>
                  </a:moveTo>
                  <a:cubicBezTo>
                    <a:pt x="815" y="453"/>
                    <a:pt x="1812" y="1449"/>
                    <a:pt x="1630" y="2174"/>
                  </a:cubicBezTo>
                  <a:lnTo>
                    <a:pt x="1178" y="2808"/>
                  </a:lnTo>
                  <a:cubicBezTo>
                    <a:pt x="1178" y="2898"/>
                    <a:pt x="1178" y="3080"/>
                    <a:pt x="1087" y="3261"/>
                  </a:cubicBezTo>
                  <a:cubicBezTo>
                    <a:pt x="453" y="3804"/>
                    <a:pt x="0" y="4528"/>
                    <a:pt x="634" y="5343"/>
                  </a:cubicBezTo>
                  <a:cubicBezTo>
                    <a:pt x="725" y="6340"/>
                    <a:pt x="544" y="7245"/>
                    <a:pt x="91" y="8151"/>
                  </a:cubicBezTo>
                  <a:cubicBezTo>
                    <a:pt x="469" y="8306"/>
                    <a:pt x="852" y="8380"/>
                    <a:pt x="1223" y="8380"/>
                  </a:cubicBezTo>
                  <a:cubicBezTo>
                    <a:pt x="2365" y="8380"/>
                    <a:pt x="3394" y="7682"/>
                    <a:pt x="3804" y="6521"/>
                  </a:cubicBezTo>
                  <a:cubicBezTo>
                    <a:pt x="5253" y="6340"/>
                    <a:pt x="6339" y="5162"/>
                    <a:pt x="6339" y="3713"/>
                  </a:cubicBezTo>
                  <a:cubicBezTo>
                    <a:pt x="6339" y="2898"/>
                    <a:pt x="6883" y="2717"/>
                    <a:pt x="7064" y="2174"/>
                  </a:cubicBezTo>
                  <a:cubicBezTo>
                    <a:pt x="6829" y="2018"/>
                    <a:pt x="6527" y="1794"/>
                    <a:pt x="6274" y="1794"/>
                  </a:cubicBezTo>
                  <a:cubicBezTo>
                    <a:pt x="6234" y="1794"/>
                    <a:pt x="6195" y="1799"/>
                    <a:pt x="6158" y="1812"/>
                  </a:cubicBezTo>
                  <a:cubicBezTo>
                    <a:pt x="5898" y="1877"/>
                    <a:pt x="5655" y="1906"/>
                    <a:pt x="5426" y="1906"/>
                  </a:cubicBezTo>
                  <a:cubicBezTo>
                    <a:pt x="4059" y="1906"/>
                    <a:pt x="3195" y="854"/>
                    <a:pt x="2264" y="1"/>
                  </a:cubicBez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0" name="Google Shape;5090;p5"/>
            <p:cNvSpPr/>
            <p:nvPr/>
          </p:nvSpPr>
          <p:spPr>
            <a:xfrm>
              <a:off x="3894875" y="4111700"/>
              <a:ext cx="1000675" cy="543375"/>
            </a:xfrm>
            <a:custGeom>
              <a:avLst/>
              <a:gdLst/>
              <a:ahLst/>
              <a:cxnLst/>
              <a:rect l="l" t="t" r="r" b="b"/>
              <a:pathLst>
                <a:path w="40027" h="21735" extrusionOk="0">
                  <a:moveTo>
                    <a:pt x="0" y="1"/>
                  </a:moveTo>
                  <a:lnTo>
                    <a:pt x="0" y="6249"/>
                  </a:lnTo>
                  <a:cubicBezTo>
                    <a:pt x="182" y="6249"/>
                    <a:pt x="272" y="6249"/>
                    <a:pt x="453" y="6340"/>
                  </a:cubicBezTo>
                  <a:cubicBezTo>
                    <a:pt x="634" y="6430"/>
                    <a:pt x="815" y="6612"/>
                    <a:pt x="906" y="6793"/>
                  </a:cubicBezTo>
                  <a:cubicBezTo>
                    <a:pt x="3804" y="8423"/>
                    <a:pt x="6883" y="9690"/>
                    <a:pt x="9147" y="12226"/>
                  </a:cubicBezTo>
                  <a:cubicBezTo>
                    <a:pt x="9328" y="12226"/>
                    <a:pt x="9509" y="12226"/>
                    <a:pt x="9599" y="12317"/>
                  </a:cubicBezTo>
                  <a:cubicBezTo>
                    <a:pt x="9871" y="12407"/>
                    <a:pt x="10052" y="12588"/>
                    <a:pt x="10233" y="12769"/>
                  </a:cubicBezTo>
                  <a:cubicBezTo>
                    <a:pt x="12678" y="14581"/>
                    <a:pt x="15395" y="16030"/>
                    <a:pt x="18293" y="17116"/>
                  </a:cubicBezTo>
                  <a:cubicBezTo>
                    <a:pt x="19289" y="17388"/>
                    <a:pt x="20285" y="17931"/>
                    <a:pt x="21100" y="18656"/>
                  </a:cubicBezTo>
                  <a:cubicBezTo>
                    <a:pt x="21644" y="18746"/>
                    <a:pt x="22278" y="18656"/>
                    <a:pt x="22730" y="19199"/>
                  </a:cubicBezTo>
                  <a:lnTo>
                    <a:pt x="22640" y="19290"/>
                  </a:lnTo>
                  <a:cubicBezTo>
                    <a:pt x="23093" y="19833"/>
                    <a:pt x="23908" y="19380"/>
                    <a:pt x="24360" y="19833"/>
                  </a:cubicBezTo>
                  <a:cubicBezTo>
                    <a:pt x="24541" y="19833"/>
                    <a:pt x="24723" y="19833"/>
                    <a:pt x="24813" y="19923"/>
                  </a:cubicBezTo>
                  <a:cubicBezTo>
                    <a:pt x="24994" y="20105"/>
                    <a:pt x="25266" y="20286"/>
                    <a:pt x="25447" y="20376"/>
                  </a:cubicBezTo>
                  <a:lnTo>
                    <a:pt x="26443" y="20467"/>
                  </a:lnTo>
                  <a:cubicBezTo>
                    <a:pt x="26715" y="20648"/>
                    <a:pt x="26896" y="20739"/>
                    <a:pt x="27077" y="20920"/>
                  </a:cubicBezTo>
                  <a:lnTo>
                    <a:pt x="27530" y="20920"/>
                  </a:lnTo>
                  <a:cubicBezTo>
                    <a:pt x="27711" y="21101"/>
                    <a:pt x="27892" y="21282"/>
                    <a:pt x="28164" y="21463"/>
                  </a:cubicBezTo>
                  <a:cubicBezTo>
                    <a:pt x="28300" y="21644"/>
                    <a:pt x="28481" y="21735"/>
                    <a:pt x="28662" y="21735"/>
                  </a:cubicBezTo>
                  <a:cubicBezTo>
                    <a:pt x="28843" y="21735"/>
                    <a:pt x="29024" y="21644"/>
                    <a:pt x="29160" y="21463"/>
                  </a:cubicBezTo>
                  <a:cubicBezTo>
                    <a:pt x="29703" y="21010"/>
                    <a:pt x="30247" y="20557"/>
                    <a:pt x="30790" y="20105"/>
                  </a:cubicBezTo>
                  <a:cubicBezTo>
                    <a:pt x="31424" y="19561"/>
                    <a:pt x="31514" y="18475"/>
                    <a:pt x="32420" y="18293"/>
                  </a:cubicBezTo>
                  <a:cubicBezTo>
                    <a:pt x="32500" y="18274"/>
                    <a:pt x="32572" y="18264"/>
                    <a:pt x="32639" y="18264"/>
                  </a:cubicBezTo>
                  <a:cubicBezTo>
                    <a:pt x="33463" y="18264"/>
                    <a:pt x="33409" y="19655"/>
                    <a:pt x="34331" y="19655"/>
                  </a:cubicBezTo>
                  <a:cubicBezTo>
                    <a:pt x="34357" y="19655"/>
                    <a:pt x="34384" y="19654"/>
                    <a:pt x="34412" y="19652"/>
                  </a:cubicBezTo>
                  <a:cubicBezTo>
                    <a:pt x="34503" y="19561"/>
                    <a:pt x="34684" y="19561"/>
                    <a:pt x="34774" y="19471"/>
                  </a:cubicBezTo>
                  <a:cubicBezTo>
                    <a:pt x="34684" y="18746"/>
                    <a:pt x="34503" y="18022"/>
                    <a:pt x="33869" y="17931"/>
                  </a:cubicBezTo>
                  <a:cubicBezTo>
                    <a:pt x="32239" y="17478"/>
                    <a:pt x="33144" y="15939"/>
                    <a:pt x="33416" y="15758"/>
                  </a:cubicBezTo>
                  <a:cubicBezTo>
                    <a:pt x="35046" y="14399"/>
                    <a:pt x="35499" y="12317"/>
                    <a:pt x="37129" y="10415"/>
                  </a:cubicBezTo>
                  <a:cubicBezTo>
                    <a:pt x="37310" y="12407"/>
                    <a:pt x="38397" y="13494"/>
                    <a:pt x="38397" y="15305"/>
                  </a:cubicBezTo>
                  <a:cubicBezTo>
                    <a:pt x="39212" y="14581"/>
                    <a:pt x="38850" y="13675"/>
                    <a:pt x="39574" y="13222"/>
                  </a:cubicBezTo>
                  <a:cubicBezTo>
                    <a:pt x="39936" y="13041"/>
                    <a:pt x="39846" y="12407"/>
                    <a:pt x="39574" y="12407"/>
                  </a:cubicBezTo>
                  <a:cubicBezTo>
                    <a:pt x="39528" y="12410"/>
                    <a:pt x="39483" y="12411"/>
                    <a:pt x="39441" y="12411"/>
                  </a:cubicBezTo>
                  <a:cubicBezTo>
                    <a:pt x="37994" y="12411"/>
                    <a:pt x="38834" y="10948"/>
                    <a:pt x="38306" y="10596"/>
                  </a:cubicBezTo>
                  <a:cubicBezTo>
                    <a:pt x="37219" y="9781"/>
                    <a:pt x="37763" y="9238"/>
                    <a:pt x="38125" y="8332"/>
                  </a:cubicBezTo>
                  <a:cubicBezTo>
                    <a:pt x="38578" y="6974"/>
                    <a:pt x="40027" y="5797"/>
                    <a:pt x="39031" y="4076"/>
                  </a:cubicBezTo>
                  <a:lnTo>
                    <a:pt x="36857" y="4076"/>
                  </a:lnTo>
                  <a:cubicBezTo>
                    <a:pt x="35747" y="3911"/>
                    <a:pt x="34637" y="3766"/>
                    <a:pt x="33544" y="3766"/>
                  </a:cubicBezTo>
                  <a:cubicBezTo>
                    <a:pt x="32229" y="3766"/>
                    <a:pt x="30939" y="3977"/>
                    <a:pt x="29703" y="4619"/>
                  </a:cubicBezTo>
                  <a:cubicBezTo>
                    <a:pt x="28876" y="4697"/>
                    <a:pt x="28046" y="4730"/>
                    <a:pt x="27214" y="4730"/>
                  </a:cubicBezTo>
                  <a:cubicBezTo>
                    <a:pt x="23220" y="4730"/>
                    <a:pt x="19186" y="3985"/>
                    <a:pt x="15214" y="3985"/>
                  </a:cubicBezTo>
                  <a:cubicBezTo>
                    <a:pt x="12769" y="3895"/>
                    <a:pt x="10415" y="3442"/>
                    <a:pt x="8060" y="2808"/>
                  </a:cubicBezTo>
                  <a:cubicBezTo>
                    <a:pt x="5253" y="2084"/>
                    <a:pt x="2627" y="1088"/>
                    <a:pt x="0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1" name="Google Shape;5091;p5"/>
            <p:cNvSpPr/>
            <p:nvPr/>
          </p:nvSpPr>
          <p:spPr>
            <a:xfrm>
              <a:off x="4773275" y="4544125"/>
              <a:ext cx="34000" cy="38500"/>
            </a:xfrm>
            <a:custGeom>
              <a:avLst/>
              <a:gdLst/>
              <a:ahLst/>
              <a:cxnLst/>
              <a:rect l="l" t="t" r="r" b="b"/>
              <a:pathLst>
                <a:path w="1360" h="1540" extrusionOk="0">
                  <a:moveTo>
                    <a:pt x="363" y="0"/>
                  </a:moveTo>
                  <a:cubicBezTo>
                    <a:pt x="91" y="181"/>
                    <a:pt x="1" y="634"/>
                    <a:pt x="182" y="906"/>
                  </a:cubicBezTo>
                  <a:cubicBezTo>
                    <a:pt x="272" y="1178"/>
                    <a:pt x="544" y="1540"/>
                    <a:pt x="635" y="1540"/>
                  </a:cubicBezTo>
                  <a:cubicBezTo>
                    <a:pt x="1359" y="1359"/>
                    <a:pt x="725" y="725"/>
                    <a:pt x="816" y="453"/>
                  </a:cubicBezTo>
                  <a:cubicBezTo>
                    <a:pt x="816" y="181"/>
                    <a:pt x="816" y="0"/>
                    <a:pt x="363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2" name="Google Shape;5092;p5"/>
            <p:cNvSpPr/>
            <p:nvPr/>
          </p:nvSpPr>
          <p:spPr>
            <a:xfrm>
              <a:off x="4598950" y="4646000"/>
              <a:ext cx="40775" cy="14100"/>
            </a:xfrm>
            <a:custGeom>
              <a:avLst/>
              <a:gdLst/>
              <a:ahLst/>
              <a:cxnLst/>
              <a:rect l="l" t="t" r="r" b="b"/>
              <a:pathLst>
                <a:path w="1631" h="564" extrusionOk="0">
                  <a:moveTo>
                    <a:pt x="1" y="0"/>
                  </a:moveTo>
                  <a:cubicBezTo>
                    <a:pt x="242" y="483"/>
                    <a:pt x="604" y="564"/>
                    <a:pt x="1007" y="564"/>
                  </a:cubicBezTo>
                  <a:cubicBezTo>
                    <a:pt x="1208" y="564"/>
                    <a:pt x="1419" y="544"/>
                    <a:pt x="1631" y="544"/>
                  </a:cubicBezTo>
                  <a:lnTo>
                    <a:pt x="997" y="0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3" name="Google Shape;5093;p5"/>
            <p:cNvSpPr/>
            <p:nvPr/>
          </p:nvSpPr>
          <p:spPr>
            <a:xfrm>
              <a:off x="4014850" y="5162175"/>
              <a:ext cx="11350" cy="6000"/>
            </a:xfrm>
            <a:custGeom>
              <a:avLst/>
              <a:gdLst/>
              <a:ahLst/>
              <a:cxnLst/>
              <a:rect l="l" t="t" r="r" b="b"/>
              <a:pathLst>
                <a:path w="454" h="240" extrusionOk="0">
                  <a:moveTo>
                    <a:pt x="1" y="1"/>
                  </a:moveTo>
                  <a:cubicBezTo>
                    <a:pt x="85" y="169"/>
                    <a:pt x="169" y="239"/>
                    <a:pt x="244" y="239"/>
                  </a:cubicBezTo>
                  <a:cubicBezTo>
                    <a:pt x="331" y="239"/>
                    <a:pt x="405" y="146"/>
                    <a:pt x="454" y="1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4" name="Google Shape;5094;p5"/>
            <p:cNvSpPr/>
            <p:nvPr/>
          </p:nvSpPr>
          <p:spPr>
            <a:xfrm>
              <a:off x="4014850" y="51350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5" name="Google Shape;5095;p5"/>
            <p:cNvSpPr/>
            <p:nvPr/>
          </p:nvSpPr>
          <p:spPr>
            <a:xfrm>
              <a:off x="2765175" y="243412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0" y="1"/>
                  </a:moveTo>
                  <a:cubicBezTo>
                    <a:pt x="0" y="272"/>
                    <a:pt x="272" y="454"/>
                    <a:pt x="453" y="54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6" name="Google Shape;5096;p5"/>
            <p:cNvSpPr/>
            <p:nvPr/>
          </p:nvSpPr>
          <p:spPr>
            <a:xfrm>
              <a:off x="2808175" y="2053800"/>
              <a:ext cx="1009750" cy="1179900"/>
            </a:xfrm>
            <a:custGeom>
              <a:avLst/>
              <a:gdLst/>
              <a:ahLst/>
              <a:cxnLst/>
              <a:rect l="l" t="t" r="r" b="b"/>
              <a:pathLst>
                <a:path w="40390" h="47196" extrusionOk="0">
                  <a:moveTo>
                    <a:pt x="7517" y="0"/>
                  </a:moveTo>
                  <a:cubicBezTo>
                    <a:pt x="5253" y="2355"/>
                    <a:pt x="4982" y="5886"/>
                    <a:pt x="2989" y="8331"/>
                  </a:cubicBezTo>
                  <a:cubicBezTo>
                    <a:pt x="2280" y="7858"/>
                    <a:pt x="1845" y="6905"/>
                    <a:pt x="848" y="6905"/>
                  </a:cubicBezTo>
                  <a:cubicBezTo>
                    <a:pt x="700" y="6905"/>
                    <a:pt x="539" y="6926"/>
                    <a:pt x="363" y="6973"/>
                  </a:cubicBezTo>
                  <a:cubicBezTo>
                    <a:pt x="816" y="7607"/>
                    <a:pt x="1178" y="8241"/>
                    <a:pt x="1631" y="8784"/>
                  </a:cubicBezTo>
                  <a:cubicBezTo>
                    <a:pt x="2174" y="9418"/>
                    <a:pt x="2808" y="9780"/>
                    <a:pt x="2265" y="10686"/>
                  </a:cubicBezTo>
                  <a:cubicBezTo>
                    <a:pt x="1903" y="11139"/>
                    <a:pt x="725" y="11591"/>
                    <a:pt x="2084" y="12225"/>
                  </a:cubicBezTo>
                  <a:cubicBezTo>
                    <a:pt x="1540" y="12678"/>
                    <a:pt x="1269" y="13493"/>
                    <a:pt x="454" y="13493"/>
                  </a:cubicBezTo>
                  <a:cubicBezTo>
                    <a:pt x="1" y="14218"/>
                    <a:pt x="635" y="14580"/>
                    <a:pt x="906" y="15123"/>
                  </a:cubicBezTo>
                  <a:cubicBezTo>
                    <a:pt x="1993" y="16210"/>
                    <a:pt x="2899" y="17478"/>
                    <a:pt x="3623" y="18836"/>
                  </a:cubicBezTo>
                  <a:cubicBezTo>
                    <a:pt x="3985" y="19470"/>
                    <a:pt x="4348" y="20013"/>
                    <a:pt x="4800" y="20557"/>
                  </a:cubicBezTo>
                  <a:cubicBezTo>
                    <a:pt x="5072" y="21553"/>
                    <a:pt x="6249" y="21643"/>
                    <a:pt x="6883" y="22187"/>
                  </a:cubicBezTo>
                  <a:cubicBezTo>
                    <a:pt x="7245" y="22458"/>
                    <a:pt x="7155" y="23002"/>
                    <a:pt x="7517" y="23273"/>
                  </a:cubicBezTo>
                  <a:cubicBezTo>
                    <a:pt x="7789" y="23636"/>
                    <a:pt x="8332" y="23454"/>
                    <a:pt x="8513" y="23817"/>
                  </a:cubicBezTo>
                  <a:lnTo>
                    <a:pt x="9147" y="24451"/>
                  </a:lnTo>
                  <a:cubicBezTo>
                    <a:pt x="9328" y="24541"/>
                    <a:pt x="9509" y="24722"/>
                    <a:pt x="9600" y="24903"/>
                  </a:cubicBezTo>
                  <a:cubicBezTo>
                    <a:pt x="9962" y="25356"/>
                    <a:pt x="10234" y="25809"/>
                    <a:pt x="10687" y="26081"/>
                  </a:cubicBezTo>
                  <a:cubicBezTo>
                    <a:pt x="11230" y="26443"/>
                    <a:pt x="11230" y="27258"/>
                    <a:pt x="11864" y="27620"/>
                  </a:cubicBezTo>
                  <a:cubicBezTo>
                    <a:pt x="11954" y="27801"/>
                    <a:pt x="12136" y="27982"/>
                    <a:pt x="12407" y="28163"/>
                  </a:cubicBezTo>
                  <a:cubicBezTo>
                    <a:pt x="12588" y="28978"/>
                    <a:pt x="13494" y="28888"/>
                    <a:pt x="13947" y="29341"/>
                  </a:cubicBezTo>
                  <a:cubicBezTo>
                    <a:pt x="16030" y="31061"/>
                    <a:pt x="18293" y="32691"/>
                    <a:pt x="20739" y="33959"/>
                  </a:cubicBezTo>
                  <a:cubicBezTo>
                    <a:pt x="23817" y="35589"/>
                    <a:pt x="26534" y="37853"/>
                    <a:pt x="28617" y="40660"/>
                  </a:cubicBezTo>
                  <a:lnTo>
                    <a:pt x="29251" y="41204"/>
                  </a:lnTo>
                  <a:cubicBezTo>
                    <a:pt x="29341" y="41385"/>
                    <a:pt x="29523" y="41566"/>
                    <a:pt x="29704" y="41747"/>
                  </a:cubicBezTo>
                  <a:cubicBezTo>
                    <a:pt x="29885" y="41928"/>
                    <a:pt x="30156" y="42109"/>
                    <a:pt x="30338" y="42290"/>
                  </a:cubicBezTo>
                  <a:cubicBezTo>
                    <a:pt x="30971" y="42653"/>
                    <a:pt x="31605" y="43196"/>
                    <a:pt x="31968" y="43920"/>
                  </a:cubicBezTo>
                  <a:cubicBezTo>
                    <a:pt x="32511" y="44373"/>
                    <a:pt x="33145" y="44735"/>
                    <a:pt x="33779" y="45098"/>
                  </a:cubicBezTo>
                  <a:cubicBezTo>
                    <a:pt x="35576" y="45782"/>
                    <a:pt x="37050" y="47195"/>
                    <a:pt x="39118" y="47195"/>
                  </a:cubicBezTo>
                  <a:cubicBezTo>
                    <a:pt x="39238" y="47195"/>
                    <a:pt x="39360" y="47190"/>
                    <a:pt x="39484" y="47181"/>
                  </a:cubicBezTo>
                  <a:lnTo>
                    <a:pt x="39484" y="36948"/>
                  </a:lnTo>
                  <a:cubicBezTo>
                    <a:pt x="40389" y="34412"/>
                    <a:pt x="40118" y="32239"/>
                    <a:pt x="38307" y="31152"/>
                  </a:cubicBezTo>
                  <a:cubicBezTo>
                    <a:pt x="34503" y="28526"/>
                    <a:pt x="31696" y="24813"/>
                    <a:pt x="28255" y="21824"/>
                  </a:cubicBezTo>
                  <a:cubicBezTo>
                    <a:pt x="24542" y="18745"/>
                    <a:pt x="22278" y="14218"/>
                    <a:pt x="18293" y="11410"/>
                  </a:cubicBezTo>
                  <a:cubicBezTo>
                    <a:pt x="16663" y="9418"/>
                    <a:pt x="15124" y="7335"/>
                    <a:pt x="13494" y="5343"/>
                  </a:cubicBezTo>
                  <a:cubicBezTo>
                    <a:pt x="12407" y="4075"/>
                    <a:pt x="11683" y="2626"/>
                    <a:pt x="11230" y="1087"/>
                  </a:cubicBezTo>
                  <a:cubicBezTo>
                    <a:pt x="11230" y="725"/>
                    <a:pt x="10958" y="453"/>
                    <a:pt x="10596" y="362"/>
                  </a:cubicBezTo>
                  <a:cubicBezTo>
                    <a:pt x="10029" y="410"/>
                    <a:pt x="9462" y="556"/>
                    <a:pt x="8920" y="556"/>
                  </a:cubicBezTo>
                  <a:cubicBezTo>
                    <a:pt x="8424" y="556"/>
                    <a:pt x="7950" y="433"/>
                    <a:pt x="7517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7" name="Google Shape;5097;p5"/>
            <p:cNvSpPr/>
            <p:nvPr/>
          </p:nvSpPr>
          <p:spPr>
            <a:xfrm>
              <a:off x="2930425" y="1885700"/>
              <a:ext cx="156250" cy="207000"/>
            </a:xfrm>
            <a:custGeom>
              <a:avLst/>
              <a:gdLst/>
              <a:ahLst/>
              <a:cxnLst/>
              <a:rect l="l" t="t" r="r" b="b"/>
              <a:pathLst>
                <a:path w="6250" h="8280" extrusionOk="0">
                  <a:moveTo>
                    <a:pt x="2887" y="0"/>
                  </a:moveTo>
                  <a:cubicBezTo>
                    <a:pt x="2808" y="0"/>
                    <a:pt x="2718" y="68"/>
                    <a:pt x="2627" y="204"/>
                  </a:cubicBezTo>
                  <a:cubicBezTo>
                    <a:pt x="2627" y="1019"/>
                    <a:pt x="2174" y="1834"/>
                    <a:pt x="1450" y="2287"/>
                  </a:cubicBezTo>
                  <a:cubicBezTo>
                    <a:pt x="1" y="3011"/>
                    <a:pt x="544" y="3917"/>
                    <a:pt x="997" y="4913"/>
                  </a:cubicBezTo>
                  <a:cubicBezTo>
                    <a:pt x="1586" y="4766"/>
                    <a:pt x="1696" y="3840"/>
                    <a:pt x="2252" y="3840"/>
                  </a:cubicBezTo>
                  <a:cubicBezTo>
                    <a:pt x="2380" y="3840"/>
                    <a:pt x="2532" y="3889"/>
                    <a:pt x="2718" y="4007"/>
                  </a:cubicBezTo>
                  <a:cubicBezTo>
                    <a:pt x="3261" y="4370"/>
                    <a:pt x="3080" y="5094"/>
                    <a:pt x="2808" y="5728"/>
                  </a:cubicBezTo>
                  <a:cubicBezTo>
                    <a:pt x="2718" y="6000"/>
                    <a:pt x="2627" y="6362"/>
                    <a:pt x="2627" y="6724"/>
                  </a:cubicBezTo>
                  <a:cubicBezTo>
                    <a:pt x="2561" y="7645"/>
                    <a:pt x="2735" y="8280"/>
                    <a:pt x="3390" y="8280"/>
                  </a:cubicBezTo>
                  <a:cubicBezTo>
                    <a:pt x="3637" y="8280"/>
                    <a:pt x="3952" y="8190"/>
                    <a:pt x="4348" y="7992"/>
                  </a:cubicBezTo>
                  <a:lnTo>
                    <a:pt x="5797" y="7267"/>
                  </a:lnTo>
                  <a:cubicBezTo>
                    <a:pt x="6068" y="6996"/>
                    <a:pt x="6249" y="6634"/>
                    <a:pt x="6159" y="6181"/>
                  </a:cubicBezTo>
                  <a:cubicBezTo>
                    <a:pt x="5525" y="4822"/>
                    <a:pt x="4891" y="3464"/>
                    <a:pt x="4167" y="2106"/>
                  </a:cubicBezTo>
                  <a:cubicBezTo>
                    <a:pt x="3804" y="1472"/>
                    <a:pt x="3804" y="657"/>
                    <a:pt x="3080" y="204"/>
                  </a:cubicBezTo>
                  <a:cubicBezTo>
                    <a:pt x="3035" y="68"/>
                    <a:pt x="2967" y="0"/>
                    <a:pt x="2887" y="0"/>
                  </a:cubicBezTo>
                  <a:close/>
                </a:path>
              </a:pathLst>
            </a:custGeom>
            <a:solidFill>
              <a:srgbClr val="F9E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8" name="Google Shape;5098;p5"/>
            <p:cNvSpPr/>
            <p:nvPr/>
          </p:nvSpPr>
          <p:spPr>
            <a:xfrm>
              <a:off x="2803650" y="2377525"/>
              <a:ext cx="29475" cy="56625"/>
            </a:xfrm>
            <a:custGeom>
              <a:avLst/>
              <a:gdLst/>
              <a:ahLst/>
              <a:cxnLst/>
              <a:rect l="l" t="t" r="r" b="b"/>
              <a:pathLst>
                <a:path w="1179" h="2265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816"/>
                    <a:pt x="182" y="1540"/>
                    <a:pt x="635" y="2265"/>
                  </a:cubicBezTo>
                  <a:lnTo>
                    <a:pt x="1178" y="2265"/>
                  </a:lnTo>
                  <a:cubicBezTo>
                    <a:pt x="997" y="1721"/>
                    <a:pt x="816" y="1178"/>
                    <a:pt x="635" y="635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9" name="Google Shape;5099;p5"/>
            <p:cNvSpPr/>
            <p:nvPr/>
          </p:nvSpPr>
          <p:spPr>
            <a:xfrm>
              <a:off x="2977975" y="1838725"/>
              <a:ext cx="31725" cy="52075"/>
            </a:xfrm>
            <a:custGeom>
              <a:avLst/>
              <a:gdLst/>
              <a:ahLst/>
              <a:cxnLst/>
              <a:rect l="l" t="t" r="r" b="b"/>
              <a:pathLst>
                <a:path w="1269" h="2083" extrusionOk="0">
                  <a:moveTo>
                    <a:pt x="182" y="0"/>
                  </a:moveTo>
                  <a:cubicBezTo>
                    <a:pt x="1" y="815"/>
                    <a:pt x="725" y="1359"/>
                    <a:pt x="725" y="2083"/>
                  </a:cubicBezTo>
                  <a:lnTo>
                    <a:pt x="1178" y="2083"/>
                  </a:lnTo>
                  <a:cubicBezTo>
                    <a:pt x="1178" y="1540"/>
                    <a:pt x="1178" y="996"/>
                    <a:pt x="1268" y="453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0" name="Google Shape;5100;p5"/>
            <p:cNvSpPr/>
            <p:nvPr/>
          </p:nvSpPr>
          <p:spPr>
            <a:xfrm>
              <a:off x="2790075" y="2350375"/>
              <a:ext cx="15875" cy="29450"/>
            </a:xfrm>
            <a:custGeom>
              <a:avLst/>
              <a:gdLst/>
              <a:ahLst/>
              <a:cxnLst/>
              <a:rect l="l" t="t" r="r" b="b"/>
              <a:pathLst>
                <a:path w="635" h="1178" extrusionOk="0">
                  <a:moveTo>
                    <a:pt x="91" y="0"/>
                  </a:moveTo>
                  <a:cubicBezTo>
                    <a:pt x="0" y="453"/>
                    <a:pt x="182" y="906"/>
                    <a:pt x="634" y="1177"/>
                  </a:cubicBezTo>
                  <a:cubicBezTo>
                    <a:pt x="634" y="725"/>
                    <a:pt x="453" y="272"/>
                    <a:pt x="91" y="0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1" name="Google Shape;5101;p5"/>
            <p:cNvSpPr/>
            <p:nvPr/>
          </p:nvSpPr>
          <p:spPr>
            <a:xfrm>
              <a:off x="3876750" y="3523075"/>
              <a:ext cx="1134275" cy="669075"/>
            </a:xfrm>
            <a:custGeom>
              <a:avLst/>
              <a:gdLst/>
              <a:ahLst/>
              <a:cxnLst/>
              <a:rect l="l" t="t" r="r" b="b"/>
              <a:pathLst>
                <a:path w="45371" h="26763" extrusionOk="0">
                  <a:moveTo>
                    <a:pt x="42744" y="1"/>
                  </a:moveTo>
                  <a:cubicBezTo>
                    <a:pt x="41838" y="91"/>
                    <a:pt x="41023" y="363"/>
                    <a:pt x="40299" y="906"/>
                  </a:cubicBezTo>
                  <a:cubicBezTo>
                    <a:pt x="36224" y="2989"/>
                    <a:pt x="32420" y="5525"/>
                    <a:pt x="28164" y="7155"/>
                  </a:cubicBezTo>
                  <a:cubicBezTo>
                    <a:pt x="24995" y="9328"/>
                    <a:pt x="21282" y="10324"/>
                    <a:pt x="17750" y="11683"/>
                  </a:cubicBezTo>
                  <a:cubicBezTo>
                    <a:pt x="16845" y="11954"/>
                    <a:pt x="15939" y="12226"/>
                    <a:pt x="15124" y="12498"/>
                  </a:cubicBezTo>
                  <a:cubicBezTo>
                    <a:pt x="13856" y="12951"/>
                    <a:pt x="12498" y="13313"/>
                    <a:pt x="11230" y="13675"/>
                  </a:cubicBezTo>
                  <a:cubicBezTo>
                    <a:pt x="9328" y="14218"/>
                    <a:pt x="7427" y="14581"/>
                    <a:pt x="5434" y="14671"/>
                  </a:cubicBezTo>
                  <a:cubicBezTo>
                    <a:pt x="3623" y="14852"/>
                    <a:pt x="1722" y="14490"/>
                    <a:pt x="1" y="15667"/>
                  </a:cubicBezTo>
                  <a:lnTo>
                    <a:pt x="1" y="21644"/>
                  </a:lnTo>
                  <a:cubicBezTo>
                    <a:pt x="5163" y="23818"/>
                    <a:pt x="10415" y="25538"/>
                    <a:pt x="16120" y="25538"/>
                  </a:cubicBezTo>
                  <a:cubicBezTo>
                    <a:pt x="16792" y="25518"/>
                    <a:pt x="17463" y="25507"/>
                    <a:pt x="18135" y="25507"/>
                  </a:cubicBezTo>
                  <a:cubicBezTo>
                    <a:pt x="20452" y="25507"/>
                    <a:pt x="22769" y="25640"/>
                    <a:pt x="25085" y="25991"/>
                  </a:cubicBezTo>
                  <a:cubicBezTo>
                    <a:pt x="26661" y="26587"/>
                    <a:pt x="28276" y="26763"/>
                    <a:pt x="29904" y="26763"/>
                  </a:cubicBezTo>
                  <a:cubicBezTo>
                    <a:pt x="31737" y="26763"/>
                    <a:pt x="33586" y="26540"/>
                    <a:pt x="35409" y="26444"/>
                  </a:cubicBezTo>
                  <a:cubicBezTo>
                    <a:pt x="36405" y="26444"/>
                    <a:pt x="37401" y="26081"/>
                    <a:pt x="38035" y="25266"/>
                  </a:cubicBezTo>
                  <a:cubicBezTo>
                    <a:pt x="39937" y="24451"/>
                    <a:pt x="41929" y="24089"/>
                    <a:pt x="43559" y="22640"/>
                  </a:cubicBezTo>
                  <a:cubicBezTo>
                    <a:pt x="43394" y="22358"/>
                    <a:pt x="43199" y="22265"/>
                    <a:pt x="42987" y="22265"/>
                  </a:cubicBezTo>
                  <a:cubicBezTo>
                    <a:pt x="42583" y="22265"/>
                    <a:pt x="42119" y="22602"/>
                    <a:pt x="41696" y="22602"/>
                  </a:cubicBezTo>
                  <a:cubicBezTo>
                    <a:pt x="41489" y="22602"/>
                    <a:pt x="41291" y="22521"/>
                    <a:pt x="41114" y="22278"/>
                  </a:cubicBezTo>
                  <a:cubicBezTo>
                    <a:pt x="41619" y="21689"/>
                    <a:pt x="41733" y="20629"/>
                    <a:pt x="42766" y="20629"/>
                  </a:cubicBezTo>
                  <a:cubicBezTo>
                    <a:pt x="42844" y="20629"/>
                    <a:pt x="42927" y="20635"/>
                    <a:pt x="43016" y="20648"/>
                  </a:cubicBezTo>
                  <a:cubicBezTo>
                    <a:pt x="43483" y="20648"/>
                    <a:pt x="43988" y="21025"/>
                    <a:pt x="44507" y="21025"/>
                  </a:cubicBezTo>
                  <a:cubicBezTo>
                    <a:pt x="44792" y="21025"/>
                    <a:pt x="45081" y="20911"/>
                    <a:pt x="45370" y="20557"/>
                  </a:cubicBezTo>
                  <a:cubicBezTo>
                    <a:pt x="45280" y="20014"/>
                    <a:pt x="44917" y="20014"/>
                    <a:pt x="44555" y="20014"/>
                  </a:cubicBezTo>
                  <a:cubicBezTo>
                    <a:pt x="42382" y="19652"/>
                    <a:pt x="42563" y="19652"/>
                    <a:pt x="42382" y="17478"/>
                  </a:cubicBezTo>
                  <a:cubicBezTo>
                    <a:pt x="42291" y="15396"/>
                    <a:pt x="43287" y="13313"/>
                    <a:pt x="42382" y="11139"/>
                  </a:cubicBezTo>
                  <a:cubicBezTo>
                    <a:pt x="42110" y="10506"/>
                    <a:pt x="42653" y="9691"/>
                    <a:pt x="42925" y="9057"/>
                  </a:cubicBezTo>
                  <a:cubicBezTo>
                    <a:pt x="43287" y="8785"/>
                    <a:pt x="43287" y="8242"/>
                    <a:pt x="42925" y="7970"/>
                  </a:cubicBezTo>
                  <a:cubicBezTo>
                    <a:pt x="42020" y="7246"/>
                    <a:pt x="42563" y="6159"/>
                    <a:pt x="42382" y="5253"/>
                  </a:cubicBezTo>
                  <a:cubicBezTo>
                    <a:pt x="42472" y="4257"/>
                    <a:pt x="43740" y="3352"/>
                    <a:pt x="42563" y="2084"/>
                  </a:cubicBezTo>
                  <a:cubicBezTo>
                    <a:pt x="41929" y="1450"/>
                    <a:pt x="43197" y="997"/>
                    <a:pt x="43468" y="363"/>
                  </a:cubicBezTo>
                  <a:cubicBezTo>
                    <a:pt x="43287" y="182"/>
                    <a:pt x="43016" y="91"/>
                    <a:pt x="4274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2" name="Google Shape;5102;p5"/>
            <p:cNvSpPr/>
            <p:nvPr/>
          </p:nvSpPr>
          <p:spPr>
            <a:xfrm>
              <a:off x="3876750" y="3031800"/>
              <a:ext cx="1070875" cy="865475"/>
            </a:xfrm>
            <a:custGeom>
              <a:avLst/>
              <a:gdLst/>
              <a:ahLst/>
              <a:cxnLst/>
              <a:rect l="l" t="t" r="r" b="b"/>
              <a:pathLst>
                <a:path w="42835" h="34619" extrusionOk="0">
                  <a:moveTo>
                    <a:pt x="40299" y="1"/>
                  </a:moveTo>
                  <a:cubicBezTo>
                    <a:pt x="40118" y="1"/>
                    <a:pt x="39937" y="91"/>
                    <a:pt x="39756" y="91"/>
                  </a:cubicBezTo>
                  <a:cubicBezTo>
                    <a:pt x="39756" y="273"/>
                    <a:pt x="39756" y="363"/>
                    <a:pt x="39665" y="544"/>
                  </a:cubicBezTo>
                  <a:cubicBezTo>
                    <a:pt x="39031" y="907"/>
                    <a:pt x="38488" y="1450"/>
                    <a:pt x="38035" y="2174"/>
                  </a:cubicBezTo>
                  <a:cubicBezTo>
                    <a:pt x="37944" y="2355"/>
                    <a:pt x="37763" y="2537"/>
                    <a:pt x="37582" y="2718"/>
                  </a:cubicBezTo>
                  <a:cubicBezTo>
                    <a:pt x="36224" y="4348"/>
                    <a:pt x="34594" y="5615"/>
                    <a:pt x="32692" y="6521"/>
                  </a:cubicBezTo>
                  <a:cubicBezTo>
                    <a:pt x="32330" y="7155"/>
                    <a:pt x="31787" y="7608"/>
                    <a:pt x="31062" y="7879"/>
                  </a:cubicBezTo>
                  <a:cubicBezTo>
                    <a:pt x="28617" y="9057"/>
                    <a:pt x="26353" y="10415"/>
                    <a:pt x="24270" y="12045"/>
                  </a:cubicBezTo>
                  <a:cubicBezTo>
                    <a:pt x="23455" y="12588"/>
                    <a:pt x="23003" y="13585"/>
                    <a:pt x="21825" y="13675"/>
                  </a:cubicBezTo>
                  <a:cubicBezTo>
                    <a:pt x="21191" y="13856"/>
                    <a:pt x="20648" y="14218"/>
                    <a:pt x="20195" y="14671"/>
                  </a:cubicBezTo>
                  <a:cubicBezTo>
                    <a:pt x="18203" y="16573"/>
                    <a:pt x="15848" y="18112"/>
                    <a:pt x="13222" y="19109"/>
                  </a:cubicBezTo>
                  <a:cubicBezTo>
                    <a:pt x="11592" y="20286"/>
                    <a:pt x="9781" y="21282"/>
                    <a:pt x="7970" y="22097"/>
                  </a:cubicBezTo>
                  <a:cubicBezTo>
                    <a:pt x="5253" y="23274"/>
                    <a:pt x="2627" y="24361"/>
                    <a:pt x="1" y="25538"/>
                  </a:cubicBezTo>
                  <a:lnTo>
                    <a:pt x="1" y="33145"/>
                  </a:lnTo>
                  <a:cubicBezTo>
                    <a:pt x="152" y="34357"/>
                    <a:pt x="875" y="34619"/>
                    <a:pt x="1743" y="34619"/>
                  </a:cubicBezTo>
                  <a:cubicBezTo>
                    <a:pt x="1912" y="34619"/>
                    <a:pt x="2087" y="34609"/>
                    <a:pt x="2265" y="34594"/>
                  </a:cubicBezTo>
                  <a:cubicBezTo>
                    <a:pt x="4619" y="34413"/>
                    <a:pt x="7064" y="34051"/>
                    <a:pt x="9328" y="33326"/>
                  </a:cubicBezTo>
                  <a:lnTo>
                    <a:pt x="10053" y="32964"/>
                  </a:lnTo>
                  <a:cubicBezTo>
                    <a:pt x="10596" y="32783"/>
                    <a:pt x="11230" y="32602"/>
                    <a:pt x="11773" y="32511"/>
                  </a:cubicBezTo>
                  <a:cubicBezTo>
                    <a:pt x="13313" y="31787"/>
                    <a:pt x="14852" y="31334"/>
                    <a:pt x="16392" y="31062"/>
                  </a:cubicBezTo>
                  <a:cubicBezTo>
                    <a:pt x="16845" y="31062"/>
                    <a:pt x="17207" y="30972"/>
                    <a:pt x="17569" y="30790"/>
                  </a:cubicBezTo>
                  <a:cubicBezTo>
                    <a:pt x="21101" y="29523"/>
                    <a:pt x="24270" y="27621"/>
                    <a:pt x="27711" y="26444"/>
                  </a:cubicBezTo>
                  <a:cubicBezTo>
                    <a:pt x="32420" y="23636"/>
                    <a:pt x="37401" y="21463"/>
                    <a:pt x="41929" y="18384"/>
                  </a:cubicBezTo>
                  <a:cubicBezTo>
                    <a:pt x="42201" y="18112"/>
                    <a:pt x="42382" y="17750"/>
                    <a:pt x="42472" y="17388"/>
                  </a:cubicBezTo>
                  <a:cubicBezTo>
                    <a:pt x="42563" y="16573"/>
                    <a:pt x="41567" y="15939"/>
                    <a:pt x="42472" y="15124"/>
                  </a:cubicBezTo>
                  <a:cubicBezTo>
                    <a:pt x="42835" y="14762"/>
                    <a:pt x="41929" y="14581"/>
                    <a:pt x="41929" y="14128"/>
                  </a:cubicBezTo>
                  <a:cubicBezTo>
                    <a:pt x="41748" y="12407"/>
                    <a:pt x="41114" y="10868"/>
                    <a:pt x="41295" y="9147"/>
                  </a:cubicBezTo>
                  <a:cubicBezTo>
                    <a:pt x="41567" y="7608"/>
                    <a:pt x="41295" y="6068"/>
                    <a:pt x="40752" y="4710"/>
                  </a:cubicBezTo>
                  <a:cubicBezTo>
                    <a:pt x="40208" y="3170"/>
                    <a:pt x="40027" y="1540"/>
                    <a:pt x="40299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3" name="Google Shape;5103;p5"/>
            <p:cNvSpPr/>
            <p:nvPr/>
          </p:nvSpPr>
          <p:spPr>
            <a:xfrm>
              <a:off x="2405200" y="3147375"/>
              <a:ext cx="1376500" cy="821725"/>
            </a:xfrm>
            <a:custGeom>
              <a:avLst/>
              <a:gdLst/>
              <a:ahLst/>
              <a:cxnLst/>
              <a:rect l="l" t="t" r="r" b="b"/>
              <a:pathLst>
                <a:path w="55060" h="32869" extrusionOk="0">
                  <a:moveTo>
                    <a:pt x="48192" y="21817"/>
                  </a:moveTo>
                  <a:cubicBezTo>
                    <a:pt x="47799" y="22020"/>
                    <a:pt x="47503" y="22409"/>
                    <a:pt x="47453" y="22907"/>
                  </a:cubicBezTo>
                  <a:cubicBezTo>
                    <a:pt x="47414" y="23217"/>
                    <a:pt x="47243" y="23311"/>
                    <a:pt x="47032" y="23311"/>
                  </a:cubicBezTo>
                  <a:cubicBezTo>
                    <a:pt x="46749" y="23311"/>
                    <a:pt x="46393" y="23140"/>
                    <a:pt x="46185" y="23089"/>
                  </a:cubicBezTo>
                  <a:cubicBezTo>
                    <a:pt x="45823" y="22998"/>
                    <a:pt x="46547" y="22817"/>
                    <a:pt x="46457" y="22455"/>
                  </a:cubicBezTo>
                  <a:cubicBezTo>
                    <a:pt x="46257" y="21975"/>
                    <a:pt x="46304" y="21848"/>
                    <a:pt x="46442" y="21848"/>
                  </a:cubicBezTo>
                  <a:cubicBezTo>
                    <a:pt x="46598" y="21848"/>
                    <a:pt x="46869" y="22010"/>
                    <a:pt x="47034" y="22010"/>
                  </a:cubicBezTo>
                  <a:cubicBezTo>
                    <a:pt x="47055" y="22010"/>
                    <a:pt x="47074" y="22007"/>
                    <a:pt x="47090" y="22002"/>
                  </a:cubicBezTo>
                  <a:cubicBezTo>
                    <a:pt x="47413" y="21840"/>
                    <a:pt x="47826" y="21859"/>
                    <a:pt x="48192" y="21817"/>
                  </a:cubicBezTo>
                  <a:close/>
                  <a:moveTo>
                    <a:pt x="6452" y="0"/>
                  </a:moveTo>
                  <a:cubicBezTo>
                    <a:pt x="6044" y="0"/>
                    <a:pt x="5749" y="374"/>
                    <a:pt x="5525" y="992"/>
                  </a:cubicBezTo>
                  <a:cubicBezTo>
                    <a:pt x="5434" y="1355"/>
                    <a:pt x="5434" y="1808"/>
                    <a:pt x="5253" y="2260"/>
                  </a:cubicBezTo>
                  <a:cubicBezTo>
                    <a:pt x="5132" y="2502"/>
                    <a:pt x="4891" y="2784"/>
                    <a:pt x="4663" y="2784"/>
                  </a:cubicBezTo>
                  <a:cubicBezTo>
                    <a:pt x="4549" y="2784"/>
                    <a:pt x="4438" y="2713"/>
                    <a:pt x="4347" y="2532"/>
                  </a:cubicBezTo>
                  <a:cubicBezTo>
                    <a:pt x="4073" y="2044"/>
                    <a:pt x="3819" y="1875"/>
                    <a:pt x="3589" y="1875"/>
                  </a:cubicBezTo>
                  <a:cubicBezTo>
                    <a:pt x="3136" y="1875"/>
                    <a:pt x="2777" y="2533"/>
                    <a:pt x="2536" y="2713"/>
                  </a:cubicBezTo>
                  <a:cubicBezTo>
                    <a:pt x="1631" y="3166"/>
                    <a:pt x="2446" y="3709"/>
                    <a:pt x="2717" y="4253"/>
                  </a:cubicBezTo>
                  <a:cubicBezTo>
                    <a:pt x="2989" y="4705"/>
                    <a:pt x="3442" y="5068"/>
                    <a:pt x="3985" y="5068"/>
                  </a:cubicBezTo>
                  <a:cubicBezTo>
                    <a:pt x="4257" y="5339"/>
                    <a:pt x="4710" y="5701"/>
                    <a:pt x="4619" y="5883"/>
                  </a:cubicBezTo>
                  <a:cubicBezTo>
                    <a:pt x="3985" y="8147"/>
                    <a:pt x="4438" y="10592"/>
                    <a:pt x="3714" y="12856"/>
                  </a:cubicBezTo>
                  <a:cubicBezTo>
                    <a:pt x="2446" y="12856"/>
                    <a:pt x="1631" y="12403"/>
                    <a:pt x="1812" y="11044"/>
                  </a:cubicBezTo>
                  <a:lnTo>
                    <a:pt x="1812" y="11044"/>
                  </a:lnTo>
                  <a:cubicBezTo>
                    <a:pt x="1450" y="11316"/>
                    <a:pt x="1087" y="11588"/>
                    <a:pt x="816" y="11859"/>
                  </a:cubicBezTo>
                  <a:cubicBezTo>
                    <a:pt x="182" y="12312"/>
                    <a:pt x="1" y="13127"/>
                    <a:pt x="363" y="13852"/>
                  </a:cubicBezTo>
                  <a:cubicBezTo>
                    <a:pt x="561" y="14168"/>
                    <a:pt x="776" y="14277"/>
                    <a:pt x="1008" y="14277"/>
                  </a:cubicBezTo>
                  <a:cubicBezTo>
                    <a:pt x="1307" y="14277"/>
                    <a:pt x="1636" y="14095"/>
                    <a:pt x="1993" y="13942"/>
                  </a:cubicBezTo>
                  <a:cubicBezTo>
                    <a:pt x="2184" y="13894"/>
                    <a:pt x="2369" y="13866"/>
                    <a:pt x="2537" y="13866"/>
                  </a:cubicBezTo>
                  <a:cubicBezTo>
                    <a:pt x="3008" y="13866"/>
                    <a:pt x="3351" y="14091"/>
                    <a:pt x="3351" y="14757"/>
                  </a:cubicBezTo>
                  <a:cubicBezTo>
                    <a:pt x="3623" y="16116"/>
                    <a:pt x="3532" y="17565"/>
                    <a:pt x="3261" y="18923"/>
                  </a:cubicBezTo>
                  <a:cubicBezTo>
                    <a:pt x="3080" y="19647"/>
                    <a:pt x="2697" y="20050"/>
                    <a:pt x="2167" y="20050"/>
                  </a:cubicBezTo>
                  <a:cubicBezTo>
                    <a:pt x="1902" y="20050"/>
                    <a:pt x="1601" y="19949"/>
                    <a:pt x="1268" y="19738"/>
                  </a:cubicBezTo>
                  <a:lnTo>
                    <a:pt x="1268" y="19738"/>
                  </a:lnTo>
                  <a:cubicBezTo>
                    <a:pt x="453" y="21096"/>
                    <a:pt x="2536" y="21368"/>
                    <a:pt x="2446" y="22455"/>
                  </a:cubicBezTo>
                  <a:cubicBezTo>
                    <a:pt x="2717" y="23179"/>
                    <a:pt x="3714" y="22907"/>
                    <a:pt x="4076" y="23632"/>
                  </a:cubicBezTo>
                  <a:cubicBezTo>
                    <a:pt x="4800" y="24809"/>
                    <a:pt x="6159" y="24990"/>
                    <a:pt x="7336" y="25352"/>
                  </a:cubicBezTo>
                  <a:cubicBezTo>
                    <a:pt x="16573" y="28431"/>
                    <a:pt x="26262" y="30152"/>
                    <a:pt x="35861" y="32416"/>
                  </a:cubicBezTo>
                  <a:cubicBezTo>
                    <a:pt x="36858" y="32416"/>
                    <a:pt x="37763" y="32506"/>
                    <a:pt x="38759" y="32778"/>
                  </a:cubicBezTo>
                  <a:cubicBezTo>
                    <a:pt x="39031" y="32869"/>
                    <a:pt x="39303" y="32869"/>
                    <a:pt x="39574" y="32869"/>
                  </a:cubicBezTo>
                  <a:cubicBezTo>
                    <a:pt x="44012" y="32416"/>
                    <a:pt x="48539" y="32869"/>
                    <a:pt x="52796" y="30967"/>
                  </a:cubicBezTo>
                  <a:cubicBezTo>
                    <a:pt x="53067" y="30876"/>
                    <a:pt x="53248" y="30786"/>
                    <a:pt x="53520" y="30605"/>
                  </a:cubicBezTo>
                  <a:lnTo>
                    <a:pt x="53882" y="30424"/>
                  </a:lnTo>
                  <a:cubicBezTo>
                    <a:pt x="54335" y="30061"/>
                    <a:pt x="55060" y="29428"/>
                    <a:pt x="54335" y="28884"/>
                  </a:cubicBezTo>
                  <a:cubicBezTo>
                    <a:pt x="52705" y="27798"/>
                    <a:pt x="52977" y="26892"/>
                    <a:pt x="53611" y="25262"/>
                  </a:cubicBezTo>
                  <a:cubicBezTo>
                    <a:pt x="53973" y="24628"/>
                    <a:pt x="55060" y="23089"/>
                    <a:pt x="54245" y="22455"/>
                  </a:cubicBezTo>
                  <a:cubicBezTo>
                    <a:pt x="53565" y="21957"/>
                    <a:pt x="52728" y="21889"/>
                    <a:pt x="51856" y="21889"/>
                  </a:cubicBezTo>
                  <a:cubicBezTo>
                    <a:pt x="51529" y="21889"/>
                    <a:pt x="51198" y="21898"/>
                    <a:pt x="50868" y="21898"/>
                  </a:cubicBezTo>
                  <a:cubicBezTo>
                    <a:pt x="50318" y="21898"/>
                    <a:pt x="49773" y="21872"/>
                    <a:pt x="49264" y="21730"/>
                  </a:cubicBezTo>
                  <a:cubicBezTo>
                    <a:pt x="49121" y="21683"/>
                    <a:pt x="48976" y="21660"/>
                    <a:pt x="48832" y="21660"/>
                  </a:cubicBezTo>
                  <a:cubicBezTo>
                    <a:pt x="48792" y="21660"/>
                    <a:pt x="48752" y="21662"/>
                    <a:pt x="48712" y="21665"/>
                  </a:cubicBezTo>
                  <a:lnTo>
                    <a:pt x="48712" y="21665"/>
                  </a:lnTo>
                  <a:cubicBezTo>
                    <a:pt x="48913" y="21542"/>
                    <a:pt x="49054" y="21321"/>
                    <a:pt x="49083" y="20915"/>
                  </a:cubicBezTo>
                  <a:cubicBezTo>
                    <a:pt x="44102" y="18561"/>
                    <a:pt x="38940" y="16568"/>
                    <a:pt x="34050" y="14033"/>
                  </a:cubicBezTo>
                  <a:cubicBezTo>
                    <a:pt x="31152" y="12584"/>
                    <a:pt x="28526" y="10682"/>
                    <a:pt x="26081" y="8509"/>
                  </a:cubicBezTo>
                  <a:cubicBezTo>
                    <a:pt x="25337" y="10064"/>
                    <a:pt x="24997" y="10559"/>
                    <a:pt x="23930" y="10559"/>
                  </a:cubicBezTo>
                  <a:cubicBezTo>
                    <a:pt x="23568" y="10559"/>
                    <a:pt x="23123" y="10502"/>
                    <a:pt x="22549" y="10410"/>
                  </a:cubicBezTo>
                  <a:cubicBezTo>
                    <a:pt x="20557" y="10320"/>
                    <a:pt x="18746" y="9414"/>
                    <a:pt x="17478" y="7875"/>
                  </a:cubicBezTo>
                  <a:cubicBezTo>
                    <a:pt x="17116" y="7694"/>
                    <a:pt x="16663" y="7513"/>
                    <a:pt x="16301" y="7241"/>
                  </a:cubicBezTo>
                  <a:cubicBezTo>
                    <a:pt x="13494" y="5339"/>
                    <a:pt x="10868" y="3075"/>
                    <a:pt x="8332" y="721"/>
                  </a:cubicBezTo>
                  <a:cubicBezTo>
                    <a:pt x="7970" y="630"/>
                    <a:pt x="7517" y="630"/>
                    <a:pt x="7336" y="449"/>
                  </a:cubicBezTo>
                  <a:cubicBezTo>
                    <a:pt x="6992" y="140"/>
                    <a:pt x="6701" y="0"/>
                    <a:pt x="645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4" name="Google Shape;5104;p5"/>
            <p:cNvSpPr/>
            <p:nvPr/>
          </p:nvSpPr>
          <p:spPr>
            <a:xfrm>
              <a:off x="2368975" y="3780125"/>
              <a:ext cx="1417250" cy="574500"/>
            </a:xfrm>
            <a:custGeom>
              <a:avLst/>
              <a:gdLst/>
              <a:ahLst/>
              <a:cxnLst/>
              <a:rect l="l" t="t" r="r" b="b"/>
              <a:pathLst>
                <a:path w="56690" h="22980" extrusionOk="0">
                  <a:moveTo>
                    <a:pt x="6276" y="0"/>
                  </a:moveTo>
                  <a:cubicBezTo>
                    <a:pt x="5812" y="0"/>
                    <a:pt x="5351" y="141"/>
                    <a:pt x="4981" y="405"/>
                  </a:cubicBezTo>
                  <a:cubicBezTo>
                    <a:pt x="4438" y="586"/>
                    <a:pt x="3895" y="857"/>
                    <a:pt x="4166" y="1491"/>
                  </a:cubicBezTo>
                  <a:cubicBezTo>
                    <a:pt x="4619" y="2669"/>
                    <a:pt x="3804" y="3484"/>
                    <a:pt x="3532" y="4299"/>
                  </a:cubicBezTo>
                  <a:cubicBezTo>
                    <a:pt x="3777" y="4543"/>
                    <a:pt x="4013" y="4617"/>
                    <a:pt x="4244" y="4617"/>
                  </a:cubicBezTo>
                  <a:cubicBezTo>
                    <a:pt x="4590" y="4617"/>
                    <a:pt x="4923" y="4451"/>
                    <a:pt x="5252" y="4451"/>
                  </a:cubicBezTo>
                  <a:cubicBezTo>
                    <a:pt x="5434" y="4451"/>
                    <a:pt x="5615" y="4502"/>
                    <a:pt x="5796" y="4661"/>
                  </a:cubicBezTo>
                  <a:cubicBezTo>
                    <a:pt x="5344" y="5295"/>
                    <a:pt x="4981" y="6019"/>
                    <a:pt x="4529" y="6653"/>
                  </a:cubicBezTo>
                  <a:cubicBezTo>
                    <a:pt x="4438" y="6744"/>
                    <a:pt x="4257" y="6834"/>
                    <a:pt x="4076" y="6834"/>
                  </a:cubicBezTo>
                  <a:cubicBezTo>
                    <a:pt x="4037" y="6838"/>
                    <a:pt x="3999" y="6840"/>
                    <a:pt x="3963" y="6840"/>
                  </a:cubicBezTo>
                  <a:cubicBezTo>
                    <a:pt x="3161" y="6840"/>
                    <a:pt x="3052" y="5917"/>
                    <a:pt x="2446" y="5657"/>
                  </a:cubicBezTo>
                  <a:cubicBezTo>
                    <a:pt x="2411" y="5640"/>
                    <a:pt x="2370" y="5632"/>
                    <a:pt x="2324" y="5632"/>
                  </a:cubicBezTo>
                  <a:cubicBezTo>
                    <a:pt x="2130" y="5632"/>
                    <a:pt x="1851" y="5765"/>
                    <a:pt x="1631" y="5838"/>
                  </a:cubicBezTo>
                  <a:cubicBezTo>
                    <a:pt x="1559" y="5479"/>
                    <a:pt x="1487" y="5006"/>
                    <a:pt x="1190" y="5006"/>
                  </a:cubicBezTo>
                  <a:cubicBezTo>
                    <a:pt x="1112" y="5006"/>
                    <a:pt x="1019" y="5039"/>
                    <a:pt x="906" y="5114"/>
                  </a:cubicBezTo>
                  <a:cubicBezTo>
                    <a:pt x="363" y="5385"/>
                    <a:pt x="1" y="6019"/>
                    <a:pt x="635" y="6653"/>
                  </a:cubicBezTo>
                  <a:cubicBezTo>
                    <a:pt x="1359" y="7287"/>
                    <a:pt x="2536" y="7378"/>
                    <a:pt x="2899" y="8464"/>
                  </a:cubicBezTo>
                  <a:cubicBezTo>
                    <a:pt x="2921" y="8553"/>
                    <a:pt x="2948" y="8587"/>
                    <a:pt x="2980" y="8587"/>
                  </a:cubicBezTo>
                  <a:cubicBezTo>
                    <a:pt x="3078" y="8587"/>
                    <a:pt x="3215" y="8261"/>
                    <a:pt x="3351" y="8193"/>
                  </a:cubicBezTo>
                  <a:cubicBezTo>
                    <a:pt x="3617" y="8027"/>
                    <a:pt x="3785" y="7922"/>
                    <a:pt x="3905" y="7922"/>
                  </a:cubicBezTo>
                  <a:cubicBezTo>
                    <a:pt x="4112" y="7922"/>
                    <a:pt x="4175" y="8237"/>
                    <a:pt x="4348" y="9098"/>
                  </a:cubicBezTo>
                  <a:cubicBezTo>
                    <a:pt x="4619" y="9279"/>
                    <a:pt x="4710" y="9460"/>
                    <a:pt x="4891" y="9642"/>
                  </a:cubicBezTo>
                  <a:lnTo>
                    <a:pt x="4891" y="11272"/>
                  </a:lnTo>
                  <a:cubicBezTo>
                    <a:pt x="5796" y="13898"/>
                    <a:pt x="5796" y="13898"/>
                    <a:pt x="3170" y="14803"/>
                  </a:cubicBezTo>
                  <a:cubicBezTo>
                    <a:pt x="2717" y="14894"/>
                    <a:pt x="2355" y="15437"/>
                    <a:pt x="1993" y="16162"/>
                  </a:cubicBezTo>
                  <a:cubicBezTo>
                    <a:pt x="2171" y="16098"/>
                    <a:pt x="2343" y="16072"/>
                    <a:pt x="2511" y="16072"/>
                  </a:cubicBezTo>
                  <a:cubicBezTo>
                    <a:pt x="3297" y="16072"/>
                    <a:pt x="3999" y="16640"/>
                    <a:pt x="4768" y="16640"/>
                  </a:cubicBezTo>
                  <a:cubicBezTo>
                    <a:pt x="5012" y="16640"/>
                    <a:pt x="5263" y="16583"/>
                    <a:pt x="5525" y="16433"/>
                  </a:cubicBezTo>
                  <a:cubicBezTo>
                    <a:pt x="5586" y="16388"/>
                    <a:pt x="5652" y="16368"/>
                    <a:pt x="5720" y="16368"/>
                  </a:cubicBezTo>
                  <a:cubicBezTo>
                    <a:pt x="6055" y="16368"/>
                    <a:pt x="6430" y="16857"/>
                    <a:pt x="6430" y="17158"/>
                  </a:cubicBezTo>
                  <a:cubicBezTo>
                    <a:pt x="6611" y="18969"/>
                    <a:pt x="7426" y="20690"/>
                    <a:pt x="8694" y="21957"/>
                  </a:cubicBezTo>
                  <a:lnTo>
                    <a:pt x="6974" y="22138"/>
                  </a:lnTo>
                  <a:cubicBezTo>
                    <a:pt x="7449" y="22693"/>
                    <a:pt x="8202" y="22970"/>
                    <a:pt x="8929" y="22970"/>
                  </a:cubicBezTo>
                  <a:cubicBezTo>
                    <a:pt x="9032" y="22970"/>
                    <a:pt x="9136" y="22965"/>
                    <a:pt x="9238" y="22953"/>
                  </a:cubicBezTo>
                  <a:cubicBezTo>
                    <a:pt x="9601" y="22934"/>
                    <a:pt x="9969" y="22927"/>
                    <a:pt x="10339" y="22927"/>
                  </a:cubicBezTo>
                  <a:cubicBezTo>
                    <a:pt x="11350" y="22927"/>
                    <a:pt x="12378" y="22980"/>
                    <a:pt x="13389" y="22980"/>
                  </a:cubicBezTo>
                  <a:cubicBezTo>
                    <a:pt x="13759" y="22980"/>
                    <a:pt x="14126" y="22973"/>
                    <a:pt x="14490" y="22953"/>
                  </a:cubicBezTo>
                  <a:cubicBezTo>
                    <a:pt x="19471" y="22772"/>
                    <a:pt x="24451" y="21414"/>
                    <a:pt x="28798" y="18969"/>
                  </a:cubicBezTo>
                  <a:cubicBezTo>
                    <a:pt x="29029" y="18661"/>
                    <a:pt x="29341" y="18615"/>
                    <a:pt x="29673" y="18615"/>
                  </a:cubicBezTo>
                  <a:cubicBezTo>
                    <a:pt x="29816" y="18615"/>
                    <a:pt x="29962" y="18623"/>
                    <a:pt x="30107" y="18623"/>
                  </a:cubicBezTo>
                  <a:cubicBezTo>
                    <a:pt x="30418" y="18623"/>
                    <a:pt x="30722" y="18584"/>
                    <a:pt x="30971" y="18335"/>
                  </a:cubicBezTo>
                  <a:cubicBezTo>
                    <a:pt x="31243" y="18063"/>
                    <a:pt x="31786" y="18154"/>
                    <a:pt x="32149" y="17882"/>
                  </a:cubicBezTo>
                  <a:lnTo>
                    <a:pt x="32601" y="17882"/>
                  </a:lnTo>
                  <a:cubicBezTo>
                    <a:pt x="33598" y="16705"/>
                    <a:pt x="35228" y="17339"/>
                    <a:pt x="36405" y="16796"/>
                  </a:cubicBezTo>
                  <a:lnTo>
                    <a:pt x="45642" y="15166"/>
                  </a:lnTo>
                  <a:cubicBezTo>
                    <a:pt x="48992" y="13626"/>
                    <a:pt x="52524" y="13898"/>
                    <a:pt x="55965" y="13536"/>
                  </a:cubicBezTo>
                  <a:lnTo>
                    <a:pt x="55875" y="13445"/>
                  </a:lnTo>
                  <a:lnTo>
                    <a:pt x="55875" y="13445"/>
                  </a:lnTo>
                  <a:cubicBezTo>
                    <a:pt x="55920" y="13490"/>
                    <a:pt x="55988" y="13513"/>
                    <a:pt x="56067" y="13513"/>
                  </a:cubicBezTo>
                  <a:cubicBezTo>
                    <a:pt x="56146" y="13513"/>
                    <a:pt x="56237" y="13490"/>
                    <a:pt x="56327" y="13445"/>
                  </a:cubicBezTo>
                  <a:cubicBezTo>
                    <a:pt x="55603" y="12087"/>
                    <a:pt x="56237" y="10728"/>
                    <a:pt x="56509" y="9460"/>
                  </a:cubicBezTo>
                  <a:cubicBezTo>
                    <a:pt x="56690" y="8645"/>
                    <a:pt x="56599" y="7830"/>
                    <a:pt x="56237" y="7106"/>
                  </a:cubicBezTo>
                  <a:cubicBezTo>
                    <a:pt x="55872" y="6417"/>
                    <a:pt x="55562" y="6109"/>
                    <a:pt x="55297" y="6109"/>
                  </a:cubicBezTo>
                  <a:cubicBezTo>
                    <a:pt x="54972" y="6109"/>
                    <a:pt x="54716" y="6577"/>
                    <a:pt x="54516" y="7378"/>
                  </a:cubicBezTo>
                  <a:cubicBezTo>
                    <a:pt x="54387" y="7765"/>
                    <a:pt x="54074" y="8106"/>
                    <a:pt x="53741" y="8106"/>
                  </a:cubicBezTo>
                  <a:cubicBezTo>
                    <a:pt x="53606" y="8106"/>
                    <a:pt x="53469" y="8051"/>
                    <a:pt x="53339" y="7921"/>
                  </a:cubicBezTo>
                  <a:cubicBezTo>
                    <a:pt x="52560" y="7288"/>
                    <a:pt x="51728" y="7126"/>
                    <a:pt x="50872" y="7126"/>
                  </a:cubicBezTo>
                  <a:cubicBezTo>
                    <a:pt x="50136" y="7126"/>
                    <a:pt x="49383" y="7245"/>
                    <a:pt x="48630" y="7287"/>
                  </a:cubicBezTo>
                  <a:cubicBezTo>
                    <a:pt x="46253" y="7287"/>
                    <a:pt x="43876" y="7772"/>
                    <a:pt x="41499" y="7772"/>
                  </a:cubicBezTo>
                  <a:cubicBezTo>
                    <a:pt x="41159" y="7772"/>
                    <a:pt x="40819" y="7762"/>
                    <a:pt x="40480" y="7740"/>
                  </a:cubicBezTo>
                  <a:lnTo>
                    <a:pt x="39755" y="7740"/>
                  </a:lnTo>
                  <a:cubicBezTo>
                    <a:pt x="39623" y="7766"/>
                    <a:pt x="39490" y="7777"/>
                    <a:pt x="39358" y="7777"/>
                  </a:cubicBezTo>
                  <a:cubicBezTo>
                    <a:pt x="39037" y="7777"/>
                    <a:pt x="38717" y="7713"/>
                    <a:pt x="38397" y="7649"/>
                  </a:cubicBezTo>
                  <a:lnTo>
                    <a:pt x="38035" y="7559"/>
                  </a:lnTo>
                  <a:lnTo>
                    <a:pt x="37673" y="7468"/>
                  </a:lnTo>
                  <a:cubicBezTo>
                    <a:pt x="37491" y="7378"/>
                    <a:pt x="37220" y="7378"/>
                    <a:pt x="36948" y="7378"/>
                  </a:cubicBezTo>
                  <a:cubicBezTo>
                    <a:pt x="36224" y="7287"/>
                    <a:pt x="35499" y="7106"/>
                    <a:pt x="34684" y="6925"/>
                  </a:cubicBezTo>
                  <a:cubicBezTo>
                    <a:pt x="25538" y="4751"/>
                    <a:pt x="16301" y="3121"/>
                    <a:pt x="7245" y="224"/>
                  </a:cubicBezTo>
                  <a:cubicBezTo>
                    <a:pt x="6943" y="72"/>
                    <a:pt x="6609" y="0"/>
                    <a:pt x="6276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5" name="Google Shape;5105;p5"/>
            <p:cNvSpPr/>
            <p:nvPr/>
          </p:nvSpPr>
          <p:spPr>
            <a:xfrm>
              <a:off x="3091175" y="4240750"/>
              <a:ext cx="54350" cy="15875"/>
            </a:xfrm>
            <a:custGeom>
              <a:avLst/>
              <a:gdLst/>
              <a:ahLst/>
              <a:cxnLst/>
              <a:rect l="l" t="t" r="r" b="b"/>
              <a:pathLst>
                <a:path w="2174" h="635" extrusionOk="0">
                  <a:moveTo>
                    <a:pt x="2174" y="1"/>
                  </a:moveTo>
                  <a:lnTo>
                    <a:pt x="2174" y="1"/>
                  </a:lnTo>
                  <a:cubicBezTo>
                    <a:pt x="2065" y="13"/>
                    <a:pt x="1953" y="17"/>
                    <a:pt x="1842" y="17"/>
                  </a:cubicBezTo>
                  <a:cubicBezTo>
                    <a:pt x="1628" y="17"/>
                    <a:pt x="1413" y="2"/>
                    <a:pt x="1206" y="2"/>
                  </a:cubicBezTo>
                  <a:cubicBezTo>
                    <a:pt x="718" y="2"/>
                    <a:pt x="276" y="84"/>
                    <a:pt x="1" y="635"/>
                  </a:cubicBezTo>
                  <a:lnTo>
                    <a:pt x="2083" y="544"/>
                  </a:lnTo>
                  <a:cubicBezTo>
                    <a:pt x="2083" y="363"/>
                    <a:pt x="2083" y="182"/>
                    <a:pt x="217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6" name="Google Shape;5106;p5"/>
            <p:cNvSpPr/>
            <p:nvPr/>
          </p:nvSpPr>
          <p:spPr>
            <a:xfrm>
              <a:off x="2479925" y="3737600"/>
              <a:ext cx="916900" cy="250175"/>
            </a:xfrm>
            <a:custGeom>
              <a:avLst/>
              <a:gdLst/>
              <a:ahLst/>
              <a:cxnLst/>
              <a:rect l="l" t="t" r="r" b="b"/>
              <a:pathLst>
                <a:path w="36676" h="10007" extrusionOk="0">
                  <a:moveTo>
                    <a:pt x="862" y="0"/>
                  </a:moveTo>
                  <a:cubicBezTo>
                    <a:pt x="491" y="0"/>
                    <a:pt x="151" y="189"/>
                    <a:pt x="0" y="566"/>
                  </a:cubicBezTo>
                  <a:cubicBezTo>
                    <a:pt x="362" y="747"/>
                    <a:pt x="543" y="1200"/>
                    <a:pt x="543" y="1653"/>
                  </a:cubicBezTo>
                  <a:cubicBezTo>
                    <a:pt x="543" y="1834"/>
                    <a:pt x="543" y="2015"/>
                    <a:pt x="634" y="2106"/>
                  </a:cubicBezTo>
                  <a:cubicBezTo>
                    <a:pt x="1087" y="2196"/>
                    <a:pt x="1540" y="2196"/>
                    <a:pt x="1902" y="2377"/>
                  </a:cubicBezTo>
                  <a:cubicBezTo>
                    <a:pt x="7335" y="4189"/>
                    <a:pt x="12950" y="5728"/>
                    <a:pt x="18564" y="6815"/>
                  </a:cubicBezTo>
                  <a:cubicBezTo>
                    <a:pt x="22639" y="7630"/>
                    <a:pt x="26714" y="8807"/>
                    <a:pt x="30880" y="9260"/>
                  </a:cubicBezTo>
                  <a:cubicBezTo>
                    <a:pt x="31109" y="9456"/>
                    <a:pt x="31374" y="9499"/>
                    <a:pt x="31652" y="9499"/>
                  </a:cubicBezTo>
                  <a:cubicBezTo>
                    <a:pt x="31866" y="9499"/>
                    <a:pt x="32088" y="9474"/>
                    <a:pt x="32309" y="9474"/>
                  </a:cubicBezTo>
                  <a:cubicBezTo>
                    <a:pt x="32597" y="9474"/>
                    <a:pt x="32882" y="9516"/>
                    <a:pt x="33144" y="9713"/>
                  </a:cubicBezTo>
                  <a:lnTo>
                    <a:pt x="33597" y="9713"/>
                  </a:lnTo>
                  <a:cubicBezTo>
                    <a:pt x="33672" y="9675"/>
                    <a:pt x="33747" y="9653"/>
                    <a:pt x="33822" y="9653"/>
                  </a:cubicBezTo>
                  <a:cubicBezTo>
                    <a:pt x="33928" y="9653"/>
                    <a:pt x="34034" y="9697"/>
                    <a:pt x="34140" y="9803"/>
                  </a:cubicBezTo>
                  <a:cubicBezTo>
                    <a:pt x="34276" y="9939"/>
                    <a:pt x="34480" y="10007"/>
                    <a:pt x="34684" y="10007"/>
                  </a:cubicBezTo>
                  <a:cubicBezTo>
                    <a:pt x="34887" y="10007"/>
                    <a:pt x="35091" y="9939"/>
                    <a:pt x="35227" y="9803"/>
                  </a:cubicBezTo>
                  <a:cubicBezTo>
                    <a:pt x="35589" y="9350"/>
                    <a:pt x="36676" y="9622"/>
                    <a:pt x="36404" y="8626"/>
                  </a:cubicBezTo>
                  <a:lnTo>
                    <a:pt x="35861" y="8626"/>
                  </a:lnTo>
                  <a:cubicBezTo>
                    <a:pt x="35599" y="8451"/>
                    <a:pt x="35310" y="8408"/>
                    <a:pt x="35010" y="8408"/>
                  </a:cubicBezTo>
                  <a:cubicBezTo>
                    <a:pt x="34708" y="8408"/>
                    <a:pt x="34396" y="8452"/>
                    <a:pt x="34092" y="8452"/>
                  </a:cubicBezTo>
                  <a:cubicBezTo>
                    <a:pt x="33758" y="8452"/>
                    <a:pt x="33434" y="8398"/>
                    <a:pt x="33144" y="8173"/>
                  </a:cubicBezTo>
                  <a:cubicBezTo>
                    <a:pt x="30971" y="7811"/>
                    <a:pt x="28888" y="7267"/>
                    <a:pt x="26805" y="6815"/>
                  </a:cubicBezTo>
                  <a:cubicBezTo>
                    <a:pt x="18202" y="4641"/>
                    <a:pt x="9509" y="3011"/>
                    <a:pt x="1087" y="23"/>
                  </a:cubicBezTo>
                  <a:cubicBezTo>
                    <a:pt x="1011" y="8"/>
                    <a:pt x="936" y="0"/>
                    <a:pt x="862" y="0"/>
                  </a:cubicBezTo>
                  <a:close/>
                </a:path>
              </a:pathLst>
            </a:custGeom>
            <a:solidFill>
              <a:srgbClr val="ED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7" name="Google Shape;5107;p5"/>
            <p:cNvSpPr/>
            <p:nvPr/>
          </p:nvSpPr>
          <p:spPr>
            <a:xfrm>
              <a:off x="3867700" y="1714200"/>
              <a:ext cx="258125" cy="314400"/>
            </a:xfrm>
            <a:custGeom>
              <a:avLst/>
              <a:gdLst/>
              <a:ahLst/>
              <a:cxnLst/>
              <a:rect l="l" t="t" r="r" b="b"/>
              <a:pathLst>
                <a:path w="10325" h="12576" extrusionOk="0">
                  <a:moveTo>
                    <a:pt x="8513" y="3261"/>
                  </a:moveTo>
                  <a:lnTo>
                    <a:pt x="8513" y="3261"/>
                  </a:lnTo>
                  <a:cubicBezTo>
                    <a:pt x="8332" y="3442"/>
                    <a:pt x="8151" y="3532"/>
                    <a:pt x="7879" y="3623"/>
                  </a:cubicBezTo>
                  <a:cubicBezTo>
                    <a:pt x="8151" y="3532"/>
                    <a:pt x="8332" y="3351"/>
                    <a:pt x="8513" y="3261"/>
                  </a:cubicBezTo>
                  <a:close/>
                  <a:moveTo>
                    <a:pt x="2446" y="0"/>
                  </a:moveTo>
                  <a:cubicBezTo>
                    <a:pt x="2265" y="0"/>
                    <a:pt x="2084" y="182"/>
                    <a:pt x="2084" y="272"/>
                  </a:cubicBezTo>
                  <a:lnTo>
                    <a:pt x="2084" y="544"/>
                  </a:lnTo>
                  <a:cubicBezTo>
                    <a:pt x="2084" y="1631"/>
                    <a:pt x="1812" y="2627"/>
                    <a:pt x="1359" y="3623"/>
                  </a:cubicBezTo>
                  <a:cubicBezTo>
                    <a:pt x="635" y="4981"/>
                    <a:pt x="272" y="6611"/>
                    <a:pt x="454" y="8151"/>
                  </a:cubicBezTo>
                  <a:cubicBezTo>
                    <a:pt x="635" y="8422"/>
                    <a:pt x="725" y="8694"/>
                    <a:pt x="635" y="8966"/>
                  </a:cubicBezTo>
                  <a:cubicBezTo>
                    <a:pt x="1" y="11411"/>
                    <a:pt x="2355" y="11592"/>
                    <a:pt x="3532" y="12316"/>
                  </a:cubicBezTo>
                  <a:cubicBezTo>
                    <a:pt x="3824" y="12496"/>
                    <a:pt x="4110" y="12575"/>
                    <a:pt x="4387" y="12575"/>
                  </a:cubicBezTo>
                  <a:cubicBezTo>
                    <a:pt x="5226" y="12575"/>
                    <a:pt x="5976" y="11843"/>
                    <a:pt x="6521" y="10958"/>
                  </a:cubicBezTo>
                  <a:cubicBezTo>
                    <a:pt x="6611" y="10596"/>
                    <a:pt x="7064" y="10596"/>
                    <a:pt x="7336" y="10324"/>
                  </a:cubicBezTo>
                  <a:lnTo>
                    <a:pt x="7970" y="9781"/>
                  </a:lnTo>
                  <a:cubicBezTo>
                    <a:pt x="8423" y="9509"/>
                    <a:pt x="8151" y="8875"/>
                    <a:pt x="8513" y="8603"/>
                  </a:cubicBezTo>
                  <a:lnTo>
                    <a:pt x="8513" y="7607"/>
                  </a:lnTo>
                  <a:cubicBezTo>
                    <a:pt x="8241" y="7245"/>
                    <a:pt x="7698" y="7155"/>
                    <a:pt x="7970" y="6611"/>
                  </a:cubicBezTo>
                  <a:lnTo>
                    <a:pt x="7970" y="6611"/>
                  </a:lnTo>
                  <a:cubicBezTo>
                    <a:pt x="7970" y="6879"/>
                    <a:pt x="8019" y="7197"/>
                    <a:pt x="8266" y="7197"/>
                  </a:cubicBezTo>
                  <a:cubicBezTo>
                    <a:pt x="8352" y="7197"/>
                    <a:pt x="8463" y="7158"/>
                    <a:pt x="8604" y="7064"/>
                  </a:cubicBezTo>
                  <a:lnTo>
                    <a:pt x="9056" y="7064"/>
                  </a:lnTo>
                  <a:cubicBezTo>
                    <a:pt x="9238" y="6883"/>
                    <a:pt x="9328" y="6702"/>
                    <a:pt x="9509" y="6521"/>
                  </a:cubicBezTo>
                  <a:cubicBezTo>
                    <a:pt x="9871" y="6068"/>
                    <a:pt x="10143" y="5524"/>
                    <a:pt x="10324" y="4981"/>
                  </a:cubicBezTo>
                  <a:cubicBezTo>
                    <a:pt x="10324" y="4709"/>
                    <a:pt x="10324" y="4528"/>
                    <a:pt x="10143" y="4347"/>
                  </a:cubicBezTo>
                  <a:lnTo>
                    <a:pt x="10143" y="3804"/>
                  </a:lnTo>
                  <a:lnTo>
                    <a:pt x="8513" y="3261"/>
                  </a:lnTo>
                  <a:cubicBezTo>
                    <a:pt x="8875" y="2627"/>
                    <a:pt x="9238" y="1902"/>
                    <a:pt x="9781" y="997"/>
                  </a:cubicBezTo>
                  <a:lnTo>
                    <a:pt x="9781" y="997"/>
                  </a:lnTo>
                  <a:cubicBezTo>
                    <a:pt x="9117" y="1204"/>
                    <a:pt x="8416" y="1316"/>
                    <a:pt x="7711" y="1316"/>
                  </a:cubicBezTo>
                  <a:cubicBezTo>
                    <a:pt x="6877" y="1316"/>
                    <a:pt x="6038" y="1159"/>
                    <a:pt x="5253" y="815"/>
                  </a:cubicBezTo>
                  <a:lnTo>
                    <a:pt x="2627" y="0"/>
                  </a:lnTo>
                  <a:close/>
                </a:path>
              </a:pathLst>
            </a:custGeom>
            <a:solidFill>
              <a:srgbClr val="FAF2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8" name="Google Shape;5108;p5"/>
            <p:cNvSpPr/>
            <p:nvPr/>
          </p:nvSpPr>
          <p:spPr>
            <a:xfrm>
              <a:off x="3797525" y="1297975"/>
              <a:ext cx="138125" cy="454300"/>
            </a:xfrm>
            <a:custGeom>
              <a:avLst/>
              <a:gdLst/>
              <a:ahLst/>
              <a:cxnLst/>
              <a:rect l="l" t="t" r="r" b="b"/>
              <a:pathLst>
                <a:path w="5525" h="18172" extrusionOk="0">
                  <a:moveTo>
                    <a:pt x="2009" y="0"/>
                  </a:moveTo>
                  <a:cubicBezTo>
                    <a:pt x="1715" y="0"/>
                    <a:pt x="1257" y="132"/>
                    <a:pt x="544" y="349"/>
                  </a:cubicBezTo>
                  <a:cubicBezTo>
                    <a:pt x="1268" y="2160"/>
                    <a:pt x="1087" y="4153"/>
                    <a:pt x="0" y="5783"/>
                  </a:cubicBezTo>
                  <a:cubicBezTo>
                    <a:pt x="0" y="9586"/>
                    <a:pt x="0" y="13389"/>
                    <a:pt x="0" y="17283"/>
                  </a:cubicBezTo>
                  <a:cubicBezTo>
                    <a:pt x="568" y="17662"/>
                    <a:pt x="1135" y="18172"/>
                    <a:pt x="1825" y="18172"/>
                  </a:cubicBezTo>
                  <a:cubicBezTo>
                    <a:pt x="2126" y="18172"/>
                    <a:pt x="2450" y="18074"/>
                    <a:pt x="2808" y="17827"/>
                  </a:cubicBezTo>
                  <a:cubicBezTo>
                    <a:pt x="3442" y="17464"/>
                    <a:pt x="4166" y="17283"/>
                    <a:pt x="4891" y="17283"/>
                  </a:cubicBezTo>
                  <a:lnTo>
                    <a:pt x="5343" y="16740"/>
                  </a:lnTo>
                  <a:lnTo>
                    <a:pt x="5524" y="16740"/>
                  </a:lnTo>
                  <a:lnTo>
                    <a:pt x="5434" y="15563"/>
                  </a:lnTo>
                  <a:cubicBezTo>
                    <a:pt x="5207" y="15076"/>
                    <a:pt x="4933" y="14927"/>
                    <a:pt x="4643" y="14927"/>
                  </a:cubicBezTo>
                  <a:cubicBezTo>
                    <a:pt x="4178" y="14927"/>
                    <a:pt x="3668" y="15309"/>
                    <a:pt x="3234" y="15309"/>
                  </a:cubicBezTo>
                  <a:cubicBezTo>
                    <a:pt x="3181" y="15309"/>
                    <a:pt x="3130" y="15304"/>
                    <a:pt x="3079" y="15291"/>
                  </a:cubicBezTo>
                  <a:cubicBezTo>
                    <a:pt x="2808" y="14657"/>
                    <a:pt x="3351" y="14114"/>
                    <a:pt x="3351" y="13571"/>
                  </a:cubicBezTo>
                  <a:cubicBezTo>
                    <a:pt x="3442" y="13299"/>
                    <a:pt x="3351" y="13027"/>
                    <a:pt x="3170" y="12846"/>
                  </a:cubicBezTo>
                  <a:cubicBezTo>
                    <a:pt x="1630" y="12212"/>
                    <a:pt x="2898" y="10944"/>
                    <a:pt x="2627" y="9948"/>
                  </a:cubicBezTo>
                  <a:cubicBezTo>
                    <a:pt x="1812" y="7322"/>
                    <a:pt x="2445" y="4515"/>
                    <a:pt x="2536" y="1798"/>
                  </a:cubicBezTo>
                  <a:cubicBezTo>
                    <a:pt x="2536" y="488"/>
                    <a:pt x="2575" y="0"/>
                    <a:pt x="2009" y="0"/>
                  </a:cubicBezTo>
                  <a:close/>
                </a:path>
              </a:pathLst>
            </a:custGeom>
            <a:solidFill>
              <a:srgbClr val="EE7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9" name="Google Shape;5109;p5"/>
            <p:cNvSpPr/>
            <p:nvPr/>
          </p:nvSpPr>
          <p:spPr>
            <a:xfrm>
              <a:off x="3833750" y="1453850"/>
              <a:ext cx="167550" cy="255925"/>
            </a:xfrm>
            <a:custGeom>
              <a:avLst/>
              <a:gdLst/>
              <a:ahLst/>
              <a:cxnLst/>
              <a:rect l="l" t="t" r="r" b="b"/>
              <a:pathLst>
                <a:path w="6702" h="10237" extrusionOk="0">
                  <a:moveTo>
                    <a:pt x="5524" y="0"/>
                  </a:moveTo>
                  <a:cubicBezTo>
                    <a:pt x="4075" y="181"/>
                    <a:pt x="3985" y="1359"/>
                    <a:pt x="3532" y="2264"/>
                  </a:cubicBezTo>
                  <a:cubicBezTo>
                    <a:pt x="2717" y="3804"/>
                    <a:pt x="2536" y="5615"/>
                    <a:pt x="1721" y="7154"/>
                  </a:cubicBezTo>
                  <a:cubicBezTo>
                    <a:pt x="906" y="7426"/>
                    <a:pt x="906" y="7969"/>
                    <a:pt x="906" y="8694"/>
                  </a:cubicBezTo>
                  <a:cubicBezTo>
                    <a:pt x="906" y="9056"/>
                    <a:pt x="0" y="9509"/>
                    <a:pt x="906" y="9962"/>
                  </a:cubicBezTo>
                  <a:cubicBezTo>
                    <a:pt x="1154" y="10127"/>
                    <a:pt x="1403" y="10236"/>
                    <a:pt x="1643" y="10236"/>
                  </a:cubicBezTo>
                  <a:cubicBezTo>
                    <a:pt x="1927" y="10236"/>
                    <a:pt x="2200" y="10083"/>
                    <a:pt x="2445" y="9690"/>
                  </a:cubicBezTo>
                  <a:cubicBezTo>
                    <a:pt x="2635" y="9263"/>
                    <a:pt x="2899" y="9135"/>
                    <a:pt x="3185" y="9135"/>
                  </a:cubicBezTo>
                  <a:cubicBezTo>
                    <a:pt x="3446" y="9135"/>
                    <a:pt x="3726" y="9241"/>
                    <a:pt x="3985" y="9328"/>
                  </a:cubicBezTo>
                  <a:cubicBezTo>
                    <a:pt x="5343" y="8151"/>
                    <a:pt x="4709" y="6068"/>
                    <a:pt x="6068" y="4890"/>
                  </a:cubicBezTo>
                  <a:cubicBezTo>
                    <a:pt x="6068" y="4166"/>
                    <a:pt x="6702" y="3532"/>
                    <a:pt x="6520" y="2717"/>
                  </a:cubicBezTo>
                  <a:cubicBezTo>
                    <a:pt x="5977" y="1902"/>
                    <a:pt x="5615" y="996"/>
                    <a:pt x="5524" y="0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0" name="Google Shape;5110;p5"/>
            <p:cNvSpPr/>
            <p:nvPr/>
          </p:nvSpPr>
          <p:spPr>
            <a:xfrm>
              <a:off x="4121275" y="1782125"/>
              <a:ext cx="15875" cy="29450"/>
            </a:xfrm>
            <a:custGeom>
              <a:avLst/>
              <a:gdLst/>
              <a:ahLst/>
              <a:cxnLst/>
              <a:rect l="l" t="t" r="r" b="b"/>
              <a:pathLst>
                <a:path w="635" h="1178" extrusionOk="0">
                  <a:moveTo>
                    <a:pt x="634" y="0"/>
                  </a:moveTo>
                  <a:cubicBezTo>
                    <a:pt x="181" y="272"/>
                    <a:pt x="0" y="725"/>
                    <a:pt x="91" y="1177"/>
                  </a:cubicBezTo>
                  <a:cubicBezTo>
                    <a:pt x="453" y="906"/>
                    <a:pt x="634" y="453"/>
                    <a:pt x="634" y="0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1" name="Google Shape;5111;p5"/>
            <p:cNvSpPr/>
            <p:nvPr/>
          </p:nvSpPr>
          <p:spPr>
            <a:xfrm>
              <a:off x="4134850" y="1754950"/>
              <a:ext cx="15875" cy="27200"/>
            </a:xfrm>
            <a:custGeom>
              <a:avLst/>
              <a:gdLst/>
              <a:ahLst/>
              <a:cxnLst/>
              <a:rect l="l" t="t" r="r" b="b"/>
              <a:pathLst>
                <a:path w="635" h="1088" extrusionOk="0">
                  <a:moveTo>
                    <a:pt x="634" y="1"/>
                  </a:moveTo>
                  <a:cubicBezTo>
                    <a:pt x="272" y="272"/>
                    <a:pt x="0" y="634"/>
                    <a:pt x="91" y="1087"/>
                  </a:cubicBezTo>
                  <a:lnTo>
                    <a:pt x="634" y="1087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2" name="Google Shape;5112;p5"/>
            <p:cNvSpPr/>
            <p:nvPr/>
          </p:nvSpPr>
          <p:spPr>
            <a:xfrm>
              <a:off x="3858650" y="817925"/>
              <a:ext cx="242275" cy="819275"/>
            </a:xfrm>
            <a:custGeom>
              <a:avLst/>
              <a:gdLst/>
              <a:ahLst/>
              <a:cxnLst/>
              <a:rect l="l" t="t" r="r" b="b"/>
              <a:pathLst>
                <a:path w="9691" h="32771" extrusionOk="0">
                  <a:moveTo>
                    <a:pt x="4230" y="0"/>
                  </a:moveTo>
                  <a:cubicBezTo>
                    <a:pt x="3788" y="0"/>
                    <a:pt x="3367" y="125"/>
                    <a:pt x="2989" y="534"/>
                  </a:cubicBezTo>
                  <a:cubicBezTo>
                    <a:pt x="2355" y="1621"/>
                    <a:pt x="1721" y="2798"/>
                    <a:pt x="1087" y="3794"/>
                  </a:cubicBezTo>
                  <a:cubicBezTo>
                    <a:pt x="272" y="4971"/>
                    <a:pt x="0" y="6330"/>
                    <a:pt x="363" y="7688"/>
                  </a:cubicBezTo>
                  <a:cubicBezTo>
                    <a:pt x="634" y="8865"/>
                    <a:pt x="725" y="10133"/>
                    <a:pt x="725" y="11401"/>
                  </a:cubicBezTo>
                  <a:cubicBezTo>
                    <a:pt x="725" y="13665"/>
                    <a:pt x="363" y="15929"/>
                    <a:pt x="544" y="18102"/>
                  </a:cubicBezTo>
                  <a:cubicBezTo>
                    <a:pt x="816" y="22811"/>
                    <a:pt x="634" y="27430"/>
                    <a:pt x="725" y="32048"/>
                  </a:cubicBezTo>
                  <a:cubicBezTo>
                    <a:pt x="725" y="32229"/>
                    <a:pt x="725" y="32410"/>
                    <a:pt x="725" y="32591"/>
                  </a:cubicBezTo>
                  <a:cubicBezTo>
                    <a:pt x="956" y="32718"/>
                    <a:pt x="1134" y="32771"/>
                    <a:pt x="1272" y="32771"/>
                  </a:cubicBezTo>
                  <a:cubicBezTo>
                    <a:pt x="1726" y="32771"/>
                    <a:pt x="1742" y="32193"/>
                    <a:pt x="1812" y="31776"/>
                  </a:cubicBezTo>
                  <a:cubicBezTo>
                    <a:pt x="2355" y="29512"/>
                    <a:pt x="3261" y="27430"/>
                    <a:pt x="4528" y="25528"/>
                  </a:cubicBezTo>
                  <a:cubicBezTo>
                    <a:pt x="4800" y="23445"/>
                    <a:pt x="5162" y="21362"/>
                    <a:pt x="5706" y="19370"/>
                  </a:cubicBezTo>
                  <a:cubicBezTo>
                    <a:pt x="6611" y="15838"/>
                    <a:pt x="8332" y="12488"/>
                    <a:pt x="8422" y="8775"/>
                  </a:cubicBezTo>
                  <a:cubicBezTo>
                    <a:pt x="7336" y="8594"/>
                    <a:pt x="6973" y="8050"/>
                    <a:pt x="7607" y="7054"/>
                  </a:cubicBezTo>
                  <a:cubicBezTo>
                    <a:pt x="8151" y="6330"/>
                    <a:pt x="8966" y="5786"/>
                    <a:pt x="8422" y="4700"/>
                  </a:cubicBezTo>
                  <a:cubicBezTo>
                    <a:pt x="8060" y="4247"/>
                    <a:pt x="9690" y="3251"/>
                    <a:pt x="7879" y="2979"/>
                  </a:cubicBezTo>
                  <a:cubicBezTo>
                    <a:pt x="6792" y="2889"/>
                    <a:pt x="8241" y="1349"/>
                    <a:pt x="7336" y="715"/>
                  </a:cubicBezTo>
                  <a:cubicBezTo>
                    <a:pt x="7155" y="625"/>
                    <a:pt x="6883" y="262"/>
                    <a:pt x="6792" y="262"/>
                  </a:cubicBezTo>
                  <a:cubicBezTo>
                    <a:pt x="6653" y="292"/>
                    <a:pt x="6513" y="305"/>
                    <a:pt x="6370" y="305"/>
                  </a:cubicBezTo>
                  <a:cubicBezTo>
                    <a:pt x="5664" y="305"/>
                    <a:pt x="4922" y="0"/>
                    <a:pt x="4230" y="0"/>
                  </a:cubicBezTo>
                  <a:close/>
                </a:path>
              </a:pathLst>
            </a:custGeom>
            <a:solidFill>
              <a:srgbClr val="FDF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3" name="Google Shape;5113;p5"/>
            <p:cNvSpPr/>
            <p:nvPr/>
          </p:nvSpPr>
          <p:spPr>
            <a:xfrm>
              <a:off x="4800450" y="2576750"/>
              <a:ext cx="95100" cy="89225"/>
            </a:xfrm>
            <a:custGeom>
              <a:avLst/>
              <a:gdLst/>
              <a:ahLst/>
              <a:cxnLst/>
              <a:rect l="l" t="t" r="r" b="b"/>
              <a:pathLst>
                <a:path w="3804" h="3569" extrusionOk="0">
                  <a:moveTo>
                    <a:pt x="2264" y="91"/>
                  </a:moveTo>
                  <a:cubicBezTo>
                    <a:pt x="1540" y="182"/>
                    <a:pt x="634" y="1"/>
                    <a:pt x="0" y="816"/>
                  </a:cubicBezTo>
                  <a:lnTo>
                    <a:pt x="91" y="816"/>
                  </a:lnTo>
                  <a:cubicBezTo>
                    <a:pt x="1993" y="1088"/>
                    <a:pt x="91" y="2718"/>
                    <a:pt x="1449" y="3533"/>
                  </a:cubicBezTo>
                  <a:cubicBezTo>
                    <a:pt x="1571" y="3557"/>
                    <a:pt x="1692" y="3568"/>
                    <a:pt x="1813" y="3568"/>
                  </a:cubicBezTo>
                  <a:cubicBezTo>
                    <a:pt x="2145" y="3568"/>
                    <a:pt x="2476" y="3484"/>
                    <a:pt x="2808" y="3352"/>
                  </a:cubicBezTo>
                  <a:cubicBezTo>
                    <a:pt x="1721" y="2627"/>
                    <a:pt x="2717" y="2536"/>
                    <a:pt x="3079" y="2084"/>
                  </a:cubicBezTo>
                  <a:cubicBezTo>
                    <a:pt x="3804" y="1359"/>
                    <a:pt x="3351" y="91"/>
                    <a:pt x="2264" y="9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4" name="Google Shape;5114;p5"/>
            <p:cNvSpPr/>
            <p:nvPr/>
          </p:nvSpPr>
          <p:spPr>
            <a:xfrm>
              <a:off x="4569525" y="4675425"/>
              <a:ext cx="27200" cy="13600"/>
            </a:xfrm>
            <a:custGeom>
              <a:avLst/>
              <a:gdLst/>
              <a:ahLst/>
              <a:cxnLst/>
              <a:rect l="l" t="t" r="r" b="b"/>
              <a:pathLst>
                <a:path w="1088" h="544" extrusionOk="0">
                  <a:moveTo>
                    <a:pt x="0" y="1"/>
                  </a:moveTo>
                  <a:cubicBezTo>
                    <a:pt x="272" y="363"/>
                    <a:pt x="634" y="544"/>
                    <a:pt x="1087" y="544"/>
                  </a:cubicBezTo>
                  <a:cubicBezTo>
                    <a:pt x="906" y="1"/>
                    <a:pt x="453" y="1"/>
                    <a:pt x="0" y="1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5" name="Google Shape;5115;p5"/>
            <p:cNvSpPr/>
            <p:nvPr/>
          </p:nvSpPr>
          <p:spPr>
            <a:xfrm>
              <a:off x="4469900" y="4159250"/>
              <a:ext cx="364525" cy="70850"/>
            </a:xfrm>
            <a:custGeom>
              <a:avLst/>
              <a:gdLst/>
              <a:ahLst/>
              <a:cxnLst/>
              <a:rect l="l" t="t" r="r" b="b"/>
              <a:pathLst>
                <a:path w="14581" h="2834" extrusionOk="0">
                  <a:moveTo>
                    <a:pt x="14218" y="1"/>
                  </a:moveTo>
                  <a:cubicBezTo>
                    <a:pt x="11653" y="378"/>
                    <a:pt x="8961" y="567"/>
                    <a:pt x="6301" y="567"/>
                  </a:cubicBezTo>
                  <a:cubicBezTo>
                    <a:pt x="5769" y="567"/>
                    <a:pt x="5238" y="559"/>
                    <a:pt x="4710" y="544"/>
                  </a:cubicBezTo>
                  <a:cubicBezTo>
                    <a:pt x="4167" y="453"/>
                    <a:pt x="3601" y="408"/>
                    <a:pt x="3035" y="408"/>
                  </a:cubicBezTo>
                  <a:cubicBezTo>
                    <a:pt x="2469" y="408"/>
                    <a:pt x="1903" y="453"/>
                    <a:pt x="1359" y="544"/>
                  </a:cubicBezTo>
                  <a:cubicBezTo>
                    <a:pt x="1178" y="1087"/>
                    <a:pt x="92" y="816"/>
                    <a:pt x="1" y="1812"/>
                  </a:cubicBezTo>
                  <a:cubicBezTo>
                    <a:pt x="544" y="2174"/>
                    <a:pt x="1110" y="2242"/>
                    <a:pt x="1676" y="2242"/>
                  </a:cubicBezTo>
                  <a:cubicBezTo>
                    <a:pt x="2016" y="2242"/>
                    <a:pt x="2355" y="2217"/>
                    <a:pt x="2690" y="2217"/>
                  </a:cubicBezTo>
                  <a:cubicBezTo>
                    <a:pt x="2913" y="2217"/>
                    <a:pt x="3134" y="2228"/>
                    <a:pt x="3352" y="2264"/>
                  </a:cubicBezTo>
                  <a:cubicBezTo>
                    <a:pt x="3441" y="2272"/>
                    <a:pt x="3532" y="2275"/>
                    <a:pt x="3623" y="2275"/>
                  </a:cubicBezTo>
                  <a:cubicBezTo>
                    <a:pt x="4110" y="2275"/>
                    <a:pt x="4611" y="2184"/>
                    <a:pt x="5102" y="2184"/>
                  </a:cubicBezTo>
                  <a:cubicBezTo>
                    <a:pt x="5627" y="2184"/>
                    <a:pt x="6140" y="2288"/>
                    <a:pt x="6612" y="2717"/>
                  </a:cubicBezTo>
                  <a:cubicBezTo>
                    <a:pt x="6784" y="2711"/>
                    <a:pt x="6957" y="2708"/>
                    <a:pt x="7129" y="2708"/>
                  </a:cubicBezTo>
                  <a:cubicBezTo>
                    <a:pt x="8288" y="2708"/>
                    <a:pt x="9445" y="2834"/>
                    <a:pt x="10578" y="2834"/>
                  </a:cubicBezTo>
                  <a:cubicBezTo>
                    <a:pt x="11667" y="2834"/>
                    <a:pt x="12735" y="2718"/>
                    <a:pt x="13766" y="2264"/>
                  </a:cubicBezTo>
                  <a:cubicBezTo>
                    <a:pt x="14581" y="1631"/>
                    <a:pt x="14490" y="816"/>
                    <a:pt x="14218" y="1"/>
                  </a:cubicBezTo>
                  <a:close/>
                </a:path>
              </a:pathLst>
            </a:custGeom>
            <a:solidFill>
              <a:srgbClr val="ED7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6" name="Google Shape;5116;p5"/>
            <p:cNvSpPr/>
            <p:nvPr/>
          </p:nvSpPr>
          <p:spPr>
            <a:xfrm>
              <a:off x="4875150" y="4181900"/>
              <a:ext cx="20400" cy="18125"/>
            </a:xfrm>
            <a:custGeom>
              <a:avLst/>
              <a:gdLst/>
              <a:ahLst/>
              <a:cxnLst/>
              <a:rect l="l" t="t" r="r" b="b"/>
              <a:pathLst>
                <a:path w="816" h="725" extrusionOk="0">
                  <a:moveTo>
                    <a:pt x="182" y="0"/>
                  </a:moveTo>
                  <a:cubicBezTo>
                    <a:pt x="91" y="0"/>
                    <a:pt x="1" y="272"/>
                    <a:pt x="1" y="362"/>
                  </a:cubicBezTo>
                  <a:cubicBezTo>
                    <a:pt x="182" y="725"/>
                    <a:pt x="454" y="725"/>
                    <a:pt x="816" y="725"/>
                  </a:cubicBezTo>
                  <a:cubicBezTo>
                    <a:pt x="725" y="453"/>
                    <a:pt x="544" y="91"/>
                    <a:pt x="182" y="0"/>
                  </a:cubicBezTo>
                  <a:close/>
                </a:path>
              </a:pathLst>
            </a:custGeom>
            <a:solidFill>
              <a:srgbClr val="ED7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7" name="Google Shape;5117;p5"/>
            <p:cNvSpPr/>
            <p:nvPr/>
          </p:nvSpPr>
          <p:spPr>
            <a:xfrm>
              <a:off x="3023250" y="1785625"/>
              <a:ext cx="81525" cy="109725"/>
            </a:xfrm>
            <a:custGeom>
              <a:avLst/>
              <a:gdLst/>
              <a:ahLst/>
              <a:cxnLst/>
              <a:rect l="l" t="t" r="r" b="b"/>
              <a:pathLst>
                <a:path w="3261" h="4389" extrusionOk="0">
                  <a:moveTo>
                    <a:pt x="1636" y="1"/>
                  </a:moveTo>
                  <a:cubicBezTo>
                    <a:pt x="1262" y="1"/>
                    <a:pt x="779" y="153"/>
                    <a:pt x="91" y="404"/>
                  </a:cubicBezTo>
                  <a:cubicBezTo>
                    <a:pt x="1" y="494"/>
                    <a:pt x="1" y="675"/>
                    <a:pt x="1" y="947"/>
                  </a:cubicBezTo>
                  <a:cubicBezTo>
                    <a:pt x="182" y="1219"/>
                    <a:pt x="272" y="1490"/>
                    <a:pt x="544" y="1762"/>
                  </a:cubicBezTo>
                  <a:cubicBezTo>
                    <a:pt x="997" y="2396"/>
                    <a:pt x="906" y="3301"/>
                    <a:pt x="1269" y="4026"/>
                  </a:cubicBezTo>
                  <a:cubicBezTo>
                    <a:pt x="1359" y="4207"/>
                    <a:pt x="1540" y="4388"/>
                    <a:pt x="1812" y="4388"/>
                  </a:cubicBezTo>
                  <a:lnTo>
                    <a:pt x="2084" y="4207"/>
                  </a:lnTo>
                  <a:cubicBezTo>
                    <a:pt x="2627" y="3573"/>
                    <a:pt x="2446" y="2577"/>
                    <a:pt x="3261" y="2034"/>
                  </a:cubicBezTo>
                  <a:cubicBezTo>
                    <a:pt x="2668" y="551"/>
                    <a:pt x="2347" y="1"/>
                    <a:pt x="1636" y="1"/>
                  </a:cubicBezTo>
                  <a:close/>
                </a:path>
              </a:pathLst>
            </a:custGeom>
            <a:solidFill>
              <a:srgbClr val="FAF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8" name="Google Shape;5118;p5"/>
            <p:cNvSpPr/>
            <p:nvPr/>
          </p:nvSpPr>
          <p:spPr>
            <a:xfrm>
              <a:off x="3104750" y="1727775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1" y="544"/>
                  </a:lnTo>
                  <a:lnTo>
                    <a:pt x="544" y="1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9" name="Google Shape;5119;p5"/>
            <p:cNvSpPr/>
            <p:nvPr/>
          </p:nvSpPr>
          <p:spPr>
            <a:xfrm>
              <a:off x="3145500" y="1741375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4"/>
                  </a:lnTo>
                  <a:lnTo>
                    <a:pt x="544" y="544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0" name="Google Shape;5120;p5"/>
            <p:cNvSpPr/>
            <p:nvPr/>
          </p:nvSpPr>
          <p:spPr>
            <a:xfrm>
              <a:off x="4094100" y="1822850"/>
              <a:ext cx="85625" cy="76500"/>
            </a:xfrm>
            <a:custGeom>
              <a:avLst/>
              <a:gdLst/>
              <a:ahLst/>
              <a:cxnLst/>
              <a:rect l="l" t="t" r="r" b="b"/>
              <a:pathLst>
                <a:path w="3425" h="3060" extrusionOk="0">
                  <a:moveTo>
                    <a:pt x="1511" y="0"/>
                  </a:moveTo>
                  <a:cubicBezTo>
                    <a:pt x="1401" y="0"/>
                    <a:pt x="1290" y="1"/>
                    <a:pt x="1178" y="1"/>
                  </a:cubicBezTo>
                  <a:cubicBezTo>
                    <a:pt x="1087" y="182"/>
                    <a:pt x="1087" y="363"/>
                    <a:pt x="1087" y="545"/>
                  </a:cubicBezTo>
                  <a:cubicBezTo>
                    <a:pt x="815" y="1088"/>
                    <a:pt x="815" y="1812"/>
                    <a:pt x="91" y="2175"/>
                  </a:cubicBezTo>
                  <a:cubicBezTo>
                    <a:pt x="91" y="2356"/>
                    <a:pt x="0" y="2537"/>
                    <a:pt x="0" y="2718"/>
                  </a:cubicBezTo>
                  <a:cubicBezTo>
                    <a:pt x="385" y="2889"/>
                    <a:pt x="729" y="3059"/>
                    <a:pt x="1023" y="3059"/>
                  </a:cubicBezTo>
                  <a:cubicBezTo>
                    <a:pt x="1353" y="3059"/>
                    <a:pt x="1620" y="2845"/>
                    <a:pt x="1812" y="2175"/>
                  </a:cubicBezTo>
                  <a:cubicBezTo>
                    <a:pt x="1842" y="2024"/>
                    <a:pt x="1922" y="1973"/>
                    <a:pt x="2026" y="1973"/>
                  </a:cubicBezTo>
                  <a:cubicBezTo>
                    <a:pt x="2234" y="1973"/>
                    <a:pt x="2536" y="2175"/>
                    <a:pt x="2717" y="2175"/>
                  </a:cubicBezTo>
                  <a:lnTo>
                    <a:pt x="3261" y="1631"/>
                  </a:lnTo>
                  <a:cubicBezTo>
                    <a:pt x="3424" y="75"/>
                    <a:pt x="2550" y="0"/>
                    <a:pt x="1511" y="0"/>
                  </a:cubicBez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1" name="Google Shape;5121;p5"/>
            <p:cNvSpPr/>
            <p:nvPr/>
          </p:nvSpPr>
          <p:spPr>
            <a:xfrm>
              <a:off x="4175600" y="1782125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1" y="0"/>
                  </a:moveTo>
                  <a:cubicBezTo>
                    <a:pt x="46" y="136"/>
                    <a:pt x="114" y="181"/>
                    <a:pt x="170" y="181"/>
                  </a:cubicBezTo>
                  <a:cubicBezTo>
                    <a:pt x="227" y="181"/>
                    <a:pt x="272" y="136"/>
                    <a:pt x="272" y="91"/>
                  </a:cubicBezTo>
                  <a:cubicBezTo>
                    <a:pt x="272" y="91"/>
                    <a:pt x="91" y="0"/>
                    <a:pt x="1" y="0"/>
                  </a:cubicBez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2" name="Google Shape;5122;p5"/>
            <p:cNvSpPr/>
            <p:nvPr/>
          </p:nvSpPr>
          <p:spPr>
            <a:xfrm>
              <a:off x="3083350" y="1714200"/>
              <a:ext cx="21425" cy="13725"/>
            </a:xfrm>
            <a:custGeom>
              <a:avLst/>
              <a:gdLst/>
              <a:ahLst/>
              <a:cxnLst/>
              <a:rect l="l" t="t" r="r" b="b"/>
              <a:pathLst>
                <a:path w="857" h="549" extrusionOk="0">
                  <a:moveTo>
                    <a:pt x="314" y="0"/>
                  </a:moveTo>
                  <a:cubicBezTo>
                    <a:pt x="1" y="469"/>
                    <a:pt x="138" y="549"/>
                    <a:pt x="362" y="549"/>
                  </a:cubicBezTo>
                  <a:cubicBezTo>
                    <a:pt x="477" y="549"/>
                    <a:pt x="615" y="528"/>
                    <a:pt x="727" y="528"/>
                  </a:cubicBezTo>
                  <a:cubicBezTo>
                    <a:pt x="777" y="528"/>
                    <a:pt x="821" y="532"/>
                    <a:pt x="857" y="544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3" name="Google Shape;5123;p5"/>
            <p:cNvSpPr/>
            <p:nvPr/>
          </p:nvSpPr>
          <p:spPr>
            <a:xfrm>
              <a:off x="3002875" y="1861900"/>
              <a:ext cx="74750" cy="83250"/>
            </a:xfrm>
            <a:custGeom>
              <a:avLst/>
              <a:gdLst/>
              <a:ahLst/>
              <a:cxnLst/>
              <a:rect l="l" t="t" r="r" b="b"/>
              <a:pathLst>
                <a:path w="2990" h="3330" extrusionOk="0">
                  <a:moveTo>
                    <a:pt x="1682" y="1"/>
                  </a:moveTo>
                  <a:cubicBezTo>
                    <a:pt x="1596" y="1"/>
                    <a:pt x="1490" y="22"/>
                    <a:pt x="1359" y="69"/>
                  </a:cubicBezTo>
                  <a:cubicBezTo>
                    <a:pt x="1178" y="613"/>
                    <a:pt x="725" y="975"/>
                    <a:pt x="182" y="1156"/>
                  </a:cubicBezTo>
                  <a:cubicBezTo>
                    <a:pt x="272" y="1971"/>
                    <a:pt x="1" y="2786"/>
                    <a:pt x="725" y="3329"/>
                  </a:cubicBezTo>
                  <a:cubicBezTo>
                    <a:pt x="1178" y="2424"/>
                    <a:pt x="2174" y="2605"/>
                    <a:pt x="2989" y="2333"/>
                  </a:cubicBezTo>
                  <a:lnTo>
                    <a:pt x="2989" y="1790"/>
                  </a:lnTo>
                  <a:cubicBezTo>
                    <a:pt x="2808" y="1518"/>
                    <a:pt x="2627" y="1337"/>
                    <a:pt x="2446" y="1156"/>
                  </a:cubicBezTo>
                  <a:cubicBezTo>
                    <a:pt x="1974" y="920"/>
                    <a:pt x="2254" y="1"/>
                    <a:pt x="1682" y="1"/>
                  </a:cubicBez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4" name="Google Shape;5124;p5"/>
            <p:cNvSpPr/>
            <p:nvPr/>
          </p:nvSpPr>
          <p:spPr>
            <a:xfrm>
              <a:off x="3030050" y="1820600"/>
              <a:ext cx="36250" cy="70200"/>
            </a:xfrm>
            <a:custGeom>
              <a:avLst/>
              <a:gdLst/>
              <a:ahLst/>
              <a:cxnLst/>
              <a:rect l="l" t="t" r="r" b="b"/>
              <a:pathLst>
                <a:path w="1450" h="2808" extrusionOk="0">
                  <a:moveTo>
                    <a:pt x="272" y="1"/>
                  </a:moveTo>
                  <a:lnTo>
                    <a:pt x="0" y="272"/>
                  </a:lnTo>
                  <a:lnTo>
                    <a:pt x="182" y="544"/>
                  </a:lnTo>
                  <a:lnTo>
                    <a:pt x="182" y="1721"/>
                  </a:lnTo>
                  <a:lnTo>
                    <a:pt x="1359" y="2808"/>
                  </a:lnTo>
                  <a:cubicBezTo>
                    <a:pt x="1449" y="1721"/>
                    <a:pt x="997" y="725"/>
                    <a:pt x="272" y="1"/>
                  </a:cubicBez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5" name="Google Shape;5125;p5"/>
            <p:cNvSpPr/>
            <p:nvPr/>
          </p:nvSpPr>
          <p:spPr>
            <a:xfrm>
              <a:off x="3023250" y="1809275"/>
              <a:ext cx="13625" cy="17575"/>
            </a:xfrm>
            <a:custGeom>
              <a:avLst/>
              <a:gdLst/>
              <a:ahLst/>
              <a:cxnLst/>
              <a:rect l="l" t="t" r="r" b="b"/>
              <a:pathLst>
                <a:path w="545" h="703" extrusionOk="0">
                  <a:moveTo>
                    <a:pt x="91" y="1"/>
                  </a:moveTo>
                  <a:lnTo>
                    <a:pt x="1" y="635"/>
                  </a:lnTo>
                  <a:cubicBezTo>
                    <a:pt x="46" y="680"/>
                    <a:pt x="137" y="703"/>
                    <a:pt x="239" y="703"/>
                  </a:cubicBezTo>
                  <a:cubicBezTo>
                    <a:pt x="340" y="703"/>
                    <a:pt x="454" y="680"/>
                    <a:pt x="544" y="635"/>
                  </a:cubicBezTo>
                  <a:lnTo>
                    <a:pt x="544" y="54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6" name="Google Shape;5126;p5"/>
            <p:cNvSpPr/>
            <p:nvPr/>
          </p:nvSpPr>
          <p:spPr>
            <a:xfrm>
              <a:off x="3023250" y="1822875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1" y="0"/>
                  </a:moveTo>
                  <a:lnTo>
                    <a:pt x="454" y="544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7" name="Google Shape;5127;p5"/>
            <p:cNvSpPr/>
            <p:nvPr/>
          </p:nvSpPr>
          <p:spPr>
            <a:xfrm>
              <a:off x="3347000" y="2291500"/>
              <a:ext cx="452800" cy="544725"/>
            </a:xfrm>
            <a:custGeom>
              <a:avLst/>
              <a:gdLst/>
              <a:ahLst/>
              <a:cxnLst/>
              <a:rect l="l" t="t" r="r" b="b"/>
              <a:pathLst>
                <a:path w="18112" h="21789" extrusionOk="0">
                  <a:moveTo>
                    <a:pt x="4664" y="1"/>
                  </a:moveTo>
                  <a:cubicBezTo>
                    <a:pt x="4393" y="1"/>
                    <a:pt x="4121" y="91"/>
                    <a:pt x="3894" y="272"/>
                  </a:cubicBezTo>
                  <a:cubicBezTo>
                    <a:pt x="3351" y="272"/>
                    <a:pt x="2808" y="272"/>
                    <a:pt x="2355" y="363"/>
                  </a:cubicBezTo>
                  <a:cubicBezTo>
                    <a:pt x="2174" y="1812"/>
                    <a:pt x="906" y="1540"/>
                    <a:pt x="1" y="1902"/>
                  </a:cubicBezTo>
                  <a:cubicBezTo>
                    <a:pt x="91" y="2265"/>
                    <a:pt x="91" y="2627"/>
                    <a:pt x="91" y="2989"/>
                  </a:cubicBezTo>
                  <a:cubicBezTo>
                    <a:pt x="182" y="3261"/>
                    <a:pt x="272" y="3532"/>
                    <a:pt x="453" y="3804"/>
                  </a:cubicBezTo>
                  <a:cubicBezTo>
                    <a:pt x="4800" y="10053"/>
                    <a:pt x="10234" y="15486"/>
                    <a:pt x="15758" y="20829"/>
                  </a:cubicBezTo>
                  <a:cubicBezTo>
                    <a:pt x="16145" y="21217"/>
                    <a:pt x="16579" y="21789"/>
                    <a:pt x="17190" y="21789"/>
                  </a:cubicBezTo>
                  <a:cubicBezTo>
                    <a:pt x="17436" y="21789"/>
                    <a:pt x="17710" y="21696"/>
                    <a:pt x="18021" y="21463"/>
                  </a:cubicBezTo>
                  <a:cubicBezTo>
                    <a:pt x="17840" y="18203"/>
                    <a:pt x="18112" y="15033"/>
                    <a:pt x="17840" y="11773"/>
                  </a:cubicBezTo>
                  <a:cubicBezTo>
                    <a:pt x="17569" y="10415"/>
                    <a:pt x="17478" y="9147"/>
                    <a:pt x="17569" y="7789"/>
                  </a:cubicBezTo>
                  <a:cubicBezTo>
                    <a:pt x="17840" y="5796"/>
                    <a:pt x="18021" y="3895"/>
                    <a:pt x="18021" y="1902"/>
                  </a:cubicBezTo>
                  <a:cubicBezTo>
                    <a:pt x="17931" y="1812"/>
                    <a:pt x="17840" y="1767"/>
                    <a:pt x="17750" y="1767"/>
                  </a:cubicBezTo>
                  <a:cubicBezTo>
                    <a:pt x="17659" y="1767"/>
                    <a:pt x="17569" y="1812"/>
                    <a:pt x="17478" y="1902"/>
                  </a:cubicBezTo>
                  <a:cubicBezTo>
                    <a:pt x="16464" y="2675"/>
                    <a:pt x="15269" y="3061"/>
                    <a:pt x="14073" y="3061"/>
                  </a:cubicBezTo>
                  <a:cubicBezTo>
                    <a:pt x="13026" y="3061"/>
                    <a:pt x="11978" y="2766"/>
                    <a:pt x="11049" y="2174"/>
                  </a:cubicBezTo>
                  <a:cubicBezTo>
                    <a:pt x="10571" y="1792"/>
                    <a:pt x="10194" y="1561"/>
                    <a:pt x="9825" y="1561"/>
                  </a:cubicBezTo>
                  <a:cubicBezTo>
                    <a:pt x="9494" y="1561"/>
                    <a:pt x="9170" y="1746"/>
                    <a:pt x="8785" y="2174"/>
                  </a:cubicBezTo>
                  <a:cubicBezTo>
                    <a:pt x="8376" y="2623"/>
                    <a:pt x="8023" y="2815"/>
                    <a:pt x="7692" y="2815"/>
                  </a:cubicBezTo>
                  <a:cubicBezTo>
                    <a:pt x="7289" y="2815"/>
                    <a:pt x="6918" y="2531"/>
                    <a:pt x="6521" y="2083"/>
                  </a:cubicBezTo>
                  <a:cubicBezTo>
                    <a:pt x="5887" y="1631"/>
                    <a:pt x="5525" y="997"/>
                    <a:pt x="5434" y="272"/>
                  </a:cubicBezTo>
                  <a:cubicBezTo>
                    <a:pt x="5208" y="91"/>
                    <a:pt x="4936" y="1"/>
                    <a:pt x="4664" y="1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8" name="Google Shape;5128;p5"/>
            <p:cNvSpPr/>
            <p:nvPr/>
          </p:nvSpPr>
          <p:spPr>
            <a:xfrm>
              <a:off x="3265500" y="2339050"/>
              <a:ext cx="590900" cy="638450"/>
            </a:xfrm>
            <a:custGeom>
              <a:avLst/>
              <a:gdLst/>
              <a:ahLst/>
              <a:cxnLst/>
              <a:rect l="l" t="t" r="r" b="b"/>
              <a:pathLst>
                <a:path w="23636" h="25538" extrusionOk="0">
                  <a:moveTo>
                    <a:pt x="0" y="0"/>
                  </a:moveTo>
                  <a:cubicBezTo>
                    <a:pt x="1812" y="2174"/>
                    <a:pt x="3261" y="4438"/>
                    <a:pt x="5162" y="6520"/>
                  </a:cubicBezTo>
                  <a:cubicBezTo>
                    <a:pt x="8875" y="10414"/>
                    <a:pt x="12769" y="14218"/>
                    <a:pt x="16572" y="18021"/>
                  </a:cubicBezTo>
                  <a:cubicBezTo>
                    <a:pt x="17206" y="18655"/>
                    <a:pt x="17840" y="19199"/>
                    <a:pt x="18655" y="19651"/>
                  </a:cubicBezTo>
                  <a:cubicBezTo>
                    <a:pt x="20829" y="20466"/>
                    <a:pt x="21463" y="22096"/>
                    <a:pt x="21191" y="24179"/>
                  </a:cubicBezTo>
                  <a:cubicBezTo>
                    <a:pt x="21191" y="24632"/>
                    <a:pt x="21191" y="25085"/>
                    <a:pt x="21191" y="25538"/>
                  </a:cubicBezTo>
                  <a:cubicBezTo>
                    <a:pt x="21463" y="25356"/>
                    <a:pt x="21825" y="25175"/>
                    <a:pt x="22096" y="24904"/>
                  </a:cubicBezTo>
                  <a:cubicBezTo>
                    <a:pt x="22730" y="24270"/>
                    <a:pt x="23636" y="23726"/>
                    <a:pt x="22187" y="22911"/>
                  </a:cubicBezTo>
                  <a:cubicBezTo>
                    <a:pt x="22006" y="22821"/>
                    <a:pt x="21734" y="22368"/>
                    <a:pt x="21825" y="22277"/>
                  </a:cubicBezTo>
                  <a:cubicBezTo>
                    <a:pt x="22911" y="21010"/>
                    <a:pt x="21281" y="20466"/>
                    <a:pt x="21191" y="19470"/>
                  </a:cubicBezTo>
                  <a:cubicBezTo>
                    <a:pt x="21111" y="19486"/>
                    <a:pt x="21030" y="19494"/>
                    <a:pt x="20951" y="19494"/>
                  </a:cubicBezTo>
                  <a:cubicBezTo>
                    <a:pt x="20581" y="19494"/>
                    <a:pt x="20221" y="19332"/>
                    <a:pt x="19923" y="19108"/>
                  </a:cubicBezTo>
                  <a:cubicBezTo>
                    <a:pt x="16301" y="15305"/>
                    <a:pt x="12678" y="11592"/>
                    <a:pt x="9056" y="7879"/>
                  </a:cubicBezTo>
                  <a:cubicBezTo>
                    <a:pt x="6973" y="5705"/>
                    <a:pt x="5887" y="2898"/>
                    <a:pt x="3351" y="1087"/>
                  </a:cubicBezTo>
                  <a:cubicBezTo>
                    <a:pt x="2174" y="906"/>
                    <a:pt x="1087" y="544"/>
                    <a:pt x="0" y="0"/>
                  </a:cubicBezTo>
                  <a:close/>
                </a:path>
              </a:pathLst>
            </a:custGeom>
            <a:solidFill>
              <a:srgbClr val="EE8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9" name="Google Shape;5129;p5"/>
            <p:cNvSpPr/>
            <p:nvPr/>
          </p:nvSpPr>
          <p:spPr>
            <a:xfrm>
              <a:off x="3519050" y="3669375"/>
              <a:ext cx="294350" cy="461050"/>
            </a:xfrm>
            <a:custGeom>
              <a:avLst/>
              <a:gdLst/>
              <a:ahLst/>
              <a:cxnLst/>
              <a:rect l="l" t="t" r="r" b="b"/>
              <a:pathLst>
                <a:path w="11774" h="18442" extrusionOk="0">
                  <a:moveTo>
                    <a:pt x="9853" y="1"/>
                  </a:moveTo>
                  <a:cubicBezTo>
                    <a:pt x="8957" y="1"/>
                    <a:pt x="8058" y="203"/>
                    <a:pt x="7245" y="578"/>
                  </a:cubicBezTo>
                  <a:cubicBezTo>
                    <a:pt x="7200" y="669"/>
                    <a:pt x="7110" y="714"/>
                    <a:pt x="7008" y="714"/>
                  </a:cubicBezTo>
                  <a:cubicBezTo>
                    <a:pt x="6906" y="714"/>
                    <a:pt x="6793" y="669"/>
                    <a:pt x="6702" y="578"/>
                  </a:cubicBezTo>
                  <a:lnTo>
                    <a:pt x="4529" y="35"/>
                  </a:lnTo>
                  <a:cubicBezTo>
                    <a:pt x="4064" y="468"/>
                    <a:pt x="3579" y="606"/>
                    <a:pt x="3076" y="606"/>
                  </a:cubicBezTo>
                  <a:cubicBezTo>
                    <a:pt x="2209" y="606"/>
                    <a:pt x="1290" y="198"/>
                    <a:pt x="337" y="198"/>
                  </a:cubicBezTo>
                  <a:cubicBezTo>
                    <a:pt x="226" y="198"/>
                    <a:pt x="113" y="204"/>
                    <a:pt x="1" y="216"/>
                  </a:cubicBezTo>
                  <a:cubicBezTo>
                    <a:pt x="273" y="1031"/>
                    <a:pt x="906" y="941"/>
                    <a:pt x="1269" y="1303"/>
                  </a:cubicBezTo>
                  <a:cubicBezTo>
                    <a:pt x="2084" y="1937"/>
                    <a:pt x="454" y="2027"/>
                    <a:pt x="906" y="2752"/>
                  </a:cubicBezTo>
                  <a:cubicBezTo>
                    <a:pt x="1073" y="2735"/>
                    <a:pt x="1242" y="2728"/>
                    <a:pt x="1414" y="2728"/>
                  </a:cubicBezTo>
                  <a:cubicBezTo>
                    <a:pt x="2178" y="2728"/>
                    <a:pt x="2991" y="2876"/>
                    <a:pt x="3804" y="3024"/>
                  </a:cubicBezTo>
                  <a:cubicBezTo>
                    <a:pt x="3491" y="2162"/>
                    <a:pt x="3177" y="1232"/>
                    <a:pt x="4038" y="1232"/>
                  </a:cubicBezTo>
                  <a:cubicBezTo>
                    <a:pt x="4171" y="1232"/>
                    <a:pt x="4334" y="1254"/>
                    <a:pt x="4529" y="1303"/>
                  </a:cubicBezTo>
                  <a:cubicBezTo>
                    <a:pt x="6249" y="1665"/>
                    <a:pt x="7879" y="1846"/>
                    <a:pt x="9600" y="1846"/>
                  </a:cubicBezTo>
                  <a:cubicBezTo>
                    <a:pt x="9600" y="2842"/>
                    <a:pt x="8151" y="2842"/>
                    <a:pt x="8423" y="3024"/>
                  </a:cubicBezTo>
                  <a:cubicBezTo>
                    <a:pt x="9419" y="3657"/>
                    <a:pt x="8966" y="4020"/>
                    <a:pt x="8423" y="4563"/>
                  </a:cubicBezTo>
                  <a:cubicBezTo>
                    <a:pt x="6793" y="6465"/>
                    <a:pt x="6793" y="6555"/>
                    <a:pt x="9147" y="8095"/>
                  </a:cubicBezTo>
                  <a:cubicBezTo>
                    <a:pt x="10053" y="8729"/>
                    <a:pt x="8785" y="8819"/>
                    <a:pt x="8966" y="9272"/>
                  </a:cubicBezTo>
                  <a:cubicBezTo>
                    <a:pt x="8423" y="10449"/>
                    <a:pt x="6068" y="9544"/>
                    <a:pt x="6249" y="11626"/>
                  </a:cubicBezTo>
                  <a:cubicBezTo>
                    <a:pt x="7062" y="12196"/>
                    <a:pt x="8095" y="12546"/>
                    <a:pt x="9149" y="12546"/>
                  </a:cubicBezTo>
                  <a:cubicBezTo>
                    <a:pt x="9269" y="12546"/>
                    <a:pt x="9389" y="12541"/>
                    <a:pt x="9509" y="12532"/>
                  </a:cubicBezTo>
                  <a:cubicBezTo>
                    <a:pt x="9691" y="12079"/>
                    <a:pt x="8966" y="11536"/>
                    <a:pt x="9781" y="10993"/>
                  </a:cubicBezTo>
                  <a:cubicBezTo>
                    <a:pt x="10053" y="12079"/>
                    <a:pt x="10143" y="13166"/>
                    <a:pt x="9962" y="14253"/>
                  </a:cubicBezTo>
                  <a:cubicBezTo>
                    <a:pt x="9962" y="14887"/>
                    <a:pt x="9872" y="17694"/>
                    <a:pt x="9962" y="17966"/>
                  </a:cubicBezTo>
                  <a:cubicBezTo>
                    <a:pt x="10112" y="18266"/>
                    <a:pt x="10449" y="18441"/>
                    <a:pt x="10817" y="18441"/>
                  </a:cubicBezTo>
                  <a:cubicBezTo>
                    <a:pt x="10894" y="18441"/>
                    <a:pt x="10971" y="18434"/>
                    <a:pt x="11049" y="18418"/>
                  </a:cubicBezTo>
                  <a:cubicBezTo>
                    <a:pt x="11502" y="18147"/>
                    <a:pt x="11773" y="17603"/>
                    <a:pt x="11773" y="16969"/>
                  </a:cubicBezTo>
                  <a:cubicBezTo>
                    <a:pt x="11773" y="16064"/>
                    <a:pt x="11773" y="15158"/>
                    <a:pt x="11683" y="14253"/>
                  </a:cubicBezTo>
                  <a:cubicBezTo>
                    <a:pt x="11502" y="13619"/>
                    <a:pt x="11230" y="12985"/>
                    <a:pt x="11139" y="12260"/>
                  </a:cubicBezTo>
                  <a:cubicBezTo>
                    <a:pt x="11049" y="12170"/>
                    <a:pt x="11049" y="12079"/>
                    <a:pt x="11049" y="11989"/>
                  </a:cubicBezTo>
                  <a:cubicBezTo>
                    <a:pt x="10324" y="8095"/>
                    <a:pt x="10324" y="4020"/>
                    <a:pt x="11049" y="126"/>
                  </a:cubicBezTo>
                  <a:cubicBezTo>
                    <a:pt x="10656" y="42"/>
                    <a:pt x="10255" y="1"/>
                    <a:pt x="9853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0" name="Google Shape;5130;p5"/>
            <p:cNvSpPr/>
            <p:nvPr/>
          </p:nvSpPr>
          <p:spPr>
            <a:xfrm>
              <a:off x="3788475" y="3932675"/>
              <a:ext cx="90575" cy="237925"/>
            </a:xfrm>
            <a:custGeom>
              <a:avLst/>
              <a:gdLst/>
              <a:ahLst/>
              <a:cxnLst/>
              <a:rect l="l" t="t" r="r" b="b"/>
              <a:pathLst>
                <a:path w="3623" h="9517" extrusionOk="0">
                  <a:moveTo>
                    <a:pt x="2131" y="0"/>
                  </a:moveTo>
                  <a:cubicBezTo>
                    <a:pt x="1458" y="0"/>
                    <a:pt x="1524" y="663"/>
                    <a:pt x="1268" y="1004"/>
                  </a:cubicBezTo>
                  <a:cubicBezTo>
                    <a:pt x="1044" y="1227"/>
                    <a:pt x="760" y="1390"/>
                    <a:pt x="464" y="1390"/>
                  </a:cubicBezTo>
                  <a:cubicBezTo>
                    <a:pt x="400" y="1390"/>
                    <a:pt x="336" y="1382"/>
                    <a:pt x="272" y="1366"/>
                  </a:cubicBezTo>
                  <a:cubicBezTo>
                    <a:pt x="0" y="1910"/>
                    <a:pt x="0" y="2543"/>
                    <a:pt x="272" y="3087"/>
                  </a:cubicBezTo>
                  <a:cubicBezTo>
                    <a:pt x="362" y="4173"/>
                    <a:pt x="362" y="5260"/>
                    <a:pt x="362" y="6347"/>
                  </a:cubicBezTo>
                  <a:cubicBezTo>
                    <a:pt x="1132" y="6518"/>
                    <a:pt x="771" y="7901"/>
                    <a:pt x="1797" y="7901"/>
                  </a:cubicBezTo>
                  <a:cubicBezTo>
                    <a:pt x="1857" y="7901"/>
                    <a:pt x="1922" y="7896"/>
                    <a:pt x="1992" y="7886"/>
                  </a:cubicBezTo>
                  <a:lnTo>
                    <a:pt x="1992" y="8973"/>
                  </a:lnTo>
                  <a:lnTo>
                    <a:pt x="2536" y="9516"/>
                  </a:lnTo>
                  <a:cubicBezTo>
                    <a:pt x="2898" y="9335"/>
                    <a:pt x="3441" y="9064"/>
                    <a:pt x="3260" y="8611"/>
                  </a:cubicBezTo>
                  <a:cubicBezTo>
                    <a:pt x="2807" y="7524"/>
                    <a:pt x="3623" y="6709"/>
                    <a:pt x="3623" y="5713"/>
                  </a:cubicBezTo>
                  <a:cubicBezTo>
                    <a:pt x="3079" y="5532"/>
                    <a:pt x="2445" y="5079"/>
                    <a:pt x="2717" y="4626"/>
                  </a:cubicBezTo>
                  <a:cubicBezTo>
                    <a:pt x="3170" y="3540"/>
                    <a:pt x="2355" y="2543"/>
                    <a:pt x="2898" y="1547"/>
                  </a:cubicBezTo>
                  <a:cubicBezTo>
                    <a:pt x="3260" y="913"/>
                    <a:pt x="2898" y="189"/>
                    <a:pt x="2264" y="8"/>
                  </a:cubicBezTo>
                  <a:cubicBezTo>
                    <a:pt x="2217" y="3"/>
                    <a:pt x="2173" y="0"/>
                    <a:pt x="2131" y="0"/>
                  </a:cubicBezTo>
                  <a:close/>
                </a:path>
              </a:pathLst>
            </a:custGeom>
            <a:solidFill>
              <a:srgbClr val="ED7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1" name="Google Shape;5131;p5"/>
            <p:cNvSpPr/>
            <p:nvPr/>
          </p:nvSpPr>
          <p:spPr>
            <a:xfrm>
              <a:off x="3854125" y="3846825"/>
              <a:ext cx="310175" cy="68825"/>
            </a:xfrm>
            <a:custGeom>
              <a:avLst/>
              <a:gdLst/>
              <a:ahLst/>
              <a:cxnLst/>
              <a:rect l="l" t="t" r="r" b="b"/>
              <a:pathLst>
                <a:path w="12407" h="2753" extrusionOk="0">
                  <a:moveTo>
                    <a:pt x="10777" y="1"/>
                  </a:moveTo>
                  <a:cubicBezTo>
                    <a:pt x="8241" y="816"/>
                    <a:pt x="5524" y="906"/>
                    <a:pt x="2989" y="1450"/>
                  </a:cubicBezTo>
                  <a:cubicBezTo>
                    <a:pt x="2888" y="1461"/>
                    <a:pt x="2788" y="1466"/>
                    <a:pt x="2688" y="1466"/>
                  </a:cubicBezTo>
                  <a:cubicBezTo>
                    <a:pt x="1979" y="1466"/>
                    <a:pt x="1303" y="1179"/>
                    <a:pt x="906" y="544"/>
                  </a:cubicBezTo>
                  <a:lnTo>
                    <a:pt x="906" y="544"/>
                  </a:lnTo>
                  <a:cubicBezTo>
                    <a:pt x="0" y="1268"/>
                    <a:pt x="1087" y="1902"/>
                    <a:pt x="906" y="2717"/>
                  </a:cubicBezTo>
                  <a:cubicBezTo>
                    <a:pt x="1464" y="2742"/>
                    <a:pt x="2016" y="2753"/>
                    <a:pt x="2564" y="2753"/>
                  </a:cubicBezTo>
                  <a:cubicBezTo>
                    <a:pt x="4063" y="2753"/>
                    <a:pt x="5539" y="2669"/>
                    <a:pt x="7064" y="2536"/>
                  </a:cubicBezTo>
                  <a:cubicBezTo>
                    <a:pt x="8875" y="2174"/>
                    <a:pt x="10867" y="2446"/>
                    <a:pt x="12407" y="1178"/>
                  </a:cubicBezTo>
                  <a:cubicBezTo>
                    <a:pt x="12135" y="544"/>
                    <a:pt x="11411" y="91"/>
                    <a:pt x="10777" y="1"/>
                  </a:cubicBezTo>
                  <a:close/>
                </a:path>
              </a:pathLst>
            </a:custGeom>
            <a:solidFill>
              <a:srgbClr val="F1A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2" name="Google Shape;5132;p5"/>
            <p:cNvSpPr/>
            <p:nvPr/>
          </p:nvSpPr>
          <p:spPr>
            <a:xfrm>
              <a:off x="3842800" y="2135300"/>
              <a:ext cx="20400" cy="27175"/>
            </a:xfrm>
            <a:custGeom>
              <a:avLst/>
              <a:gdLst/>
              <a:ahLst/>
              <a:cxnLst/>
              <a:rect l="l" t="t" r="r" b="b"/>
              <a:pathLst>
                <a:path w="816" h="1087" extrusionOk="0">
                  <a:moveTo>
                    <a:pt x="816" y="0"/>
                  </a:moveTo>
                  <a:cubicBezTo>
                    <a:pt x="634" y="91"/>
                    <a:pt x="272" y="91"/>
                    <a:pt x="182" y="181"/>
                  </a:cubicBezTo>
                  <a:cubicBezTo>
                    <a:pt x="1" y="725"/>
                    <a:pt x="544" y="906"/>
                    <a:pt x="816" y="1087"/>
                  </a:cubicBezTo>
                  <a:lnTo>
                    <a:pt x="816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3" name="Google Shape;5133;p5"/>
            <p:cNvSpPr/>
            <p:nvPr/>
          </p:nvSpPr>
          <p:spPr>
            <a:xfrm>
              <a:off x="3783950" y="2325450"/>
              <a:ext cx="20400" cy="13625"/>
            </a:xfrm>
            <a:custGeom>
              <a:avLst/>
              <a:gdLst/>
              <a:ahLst/>
              <a:cxnLst/>
              <a:rect l="l" t="t" r="r" b="b"/>
              <a:pathLst>
                <a:path w="816" h="545" extrusionOk="0">
                  <a:moveTo>
                    <a:pt x="453" y="1"/>
                  </a:moveTo>
                  <a:cubicBezTo>
                    <a:pt x="272" y="182"/>
                    <a:pt x="91" y="363"/>
                    <a:pt x="0" y="544"/>
                  </a:cubicBezTo>
                  <a:lnTo>
                    <a:pt x="453" y="544"/>
                  </a:lnTo>
                  <a:cubicBezTo>
                    <a:pt x="815" y="363"/>
                    <a:pt x="815" y="182"/>
                    <a:pt x="453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4" name="Google Shape;5134;p5"/>
            <p:cNvSpPr/>
            <p:nvPr/>
          </p:nvSpPr>
          <p:spPr>
            <a:xfrm>
              <a:off x="3781675" y="2300550"/>
              <a:ext cx="11350" cy="9100"/>
            </a:xfrm>
            <a:custGeom>
              <a:avLst/>
              <a:gdLst/>
              <a:ahLst/>
              <a:cxnLst/>
              <a:rect l="l" t="t" r="r" b="b"/>
              <a:pathLst>
                <a:path w="454" h="364" extrusionOk="0">
                  <a:moveTo>
                    <a:pt x="1" y="1"/>
                  </a:moveTo>
                  <a:lnTo>
                    <a:pt x="453" y="363"/>
                  </a:lnTo>
                  <a:cubicBezTo>
                    <a:pt x="453" y="182"/>
                    <a:pt x="272" y="1"/>
                    <a:pt x="1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5" name="Google Shape;5135;p5"/>
            <p:cNvSpPr/>
            <p:nvPr/>
          </p:nvSpPr>
          <p:spPr>
            <a:xfrm>
              <a:off x="3854125" y="2108125"/>
              <a:ext cx="9075" cy="13600"/>
            </a:xfrm>
            <a:custGeom>
              <a:avLst/>
              <a:gdLst/>
              <a:ahLst/>
              <a:cxnLst/>
              <a:rect l="l" t="t" r="r" b="b"/>
              <a:pathLst>
                <a:path w="363" h="544" extrusionOk="0">
                  <a:moveTo>
                    <a:pt x="363" y="0"/>
                  </a:moveTo>
                  <a:cubicBezTo>
                    <a:pt x="0" y="182"/>
                    <a:pt x="0" y="363"/>
                    <a:pt x="363" y="544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6" name="Google Shape;5136;p5"/>
            <p:cNvSpPr/>
            <p:nvPr/>
          </p:nvSpPr>
          <p:spPr>
            <a:xfrm>
              <a:off x="3849600" y="2080950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7" name="Google Shape;5137;p5"/>
            <p:cNvSpPr/>
            <p:nvPr/>
          </p:nvSpPr>
          <p:spPr>
            <a:xfrm>
              <a:off x="3688850" y="3682125"/>
              <a:ext cx="11350" cy="6825"/>
            </a:xfrm>
            <a:custGeom>
              <a:avLst/>
              <a:gdLst/>
              <a:ahLst/>
              <a:cxnLst/>
              <a:rect l="l" t="t" r="r" b="b"/>
              <a:pathLst>
                <a:path w="454" h="273" extrusionOk="0">
                  <a:moveTo>
                    <a:pt x="193" y="1"/>
                  </a:moveTo>
                  <a:cubicBezTo>
                    <a:pt x="114" y="1"/>
                    <a:pt x="46" y="23"/>
                    <a:pt x="1" y="68"/>
                  </a:cubicBezTo>
                  <a:cubicBezTo>
                    <a:pt x="46" y="204"/>
                    <a:pt x="114" y="272"/>
                    <a:pt x="193" y="272"/>
                  </a:cubicBezTo>
                  <a:cubicBezTo>
                    <a:pt x="272" y="272"/>
                    <a:pt x="363" y="204"/>
                    <a:pt x="453" y="68"/>
                  </a:cubicBezTo>
                  <a:cubicBezTo>
                    <a:pt x="363" y="23"/>
                    <a:pt x="272" y="1"/>
                    <a:pt x="193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8" name="Google Shape;5138;p5"/>
            <p:cNvSpPr/>
            <p:nvPr/>
          </p:nvSpPr>
          <p:spPr>
            <a:xfrm>
              <a:off x="2925900" y="2567700"/>
              <a:ext cx="54375" cy="45775"/>
            </a:xfrm>
            <a:custGeom>
              <a:avLst/>
              <a:gdLst/>
              <a:ahLst/>
              <a:cxnLst/>
              <a:rect l="l" t="t" r="r" b="b"/>
              <a:pathLst>
                <a:path w="2175" h="1831" extrusionOk="0">
                  <a:moveTo>
                    <a:pt x="91" y="1"/>
                  </a:moveTo>
                  <a:cubicBezTo>
                    <a:pt x="91" y="453"/>
                    <a:pt x="91" y="816"/>
                    <a:pt x="1" y="1178"/>
                  </a:cubicBezTo>
                  <a:cubicBezTo>
                    <a:pt x="286" y="1392"/>
                    <a:pt x="403" y="1830"/>
                    <a:pt x="793" y="1830"/>
                  </a:cubicBezTo>
                  <a:cubicBezTo>
                    <a:pt x="899" y="1830"/>
                    <a:pt x="1024" y="1798"/>
                    <a:pt x="1178" y="1721"/>
                  </a:cubicBezTo>
                  <a:lnTo>
                    <a:pt x="2174" y="1721"/>
                  </a:lnTo>
                  <a:cubicBezTo>
                    <a:pt x="1812" y="725"/>
                    <a:pt x="906" y="544"/>
                    <a:pt x="91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9" name="Google Shape;5139;p5"/>
            <p:cNvSpPr/>
            <p:nvPr/>
          </p:nvSpPr>
          <p:spPr>
            <a:xfrm>
              <a:off x="3075325" y="2705800"/>
              <a:ext cx="29450" cy="40775"/>
            </a:xfrm>
            <a:custGeom>
              <a:avLst/>
              <a:gdLst/>
              <a:ahLst/>
              <a:cxnLst/>
              <a:rect l="l" t="t" r="r" b="b"/>
              <a:pathLst>
                <a:path w="1178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816"/>
                    <a:pt x="91" y="1631"/>
                    <a:pt x="1178" y="1631"/>
                  </a:cubicBezTo>
                  <a:cubicBezTo>
                    <a:pt x="1178" y="906"/>
                    <a:pt x="725" y="27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0" name="Google Shape;5140;p5"/>
            <p:cNvSpPr/>
            <p:nvPr/>
          </p:nvSpPr>
          <p:spPr>
            <a:xfrm>
              <a:off x="3118350" y="2760150"/>
              <a:ext cx="38500" cy="27175"/>
            </a:xfrm>
            <a:custGeom>
              <a:avLst/>
              <a:gdLst/>
              <a:ahLst/>
              <a:cxnLst/>
              <a:rect l="l" t="t" r="r" b="b"/>
              <a:pathLst>
                <a:path w="1540" h="1087" extrusionOk="0">
                  <a:moveTo>
                    <a:pt x="0" y="0"/>
                  </a:moveTo>
                  <a:cubicBezTo>
                    <a:pt x="0" y="1087"/>
                    <a:pt x="815" y="1087"/>
                    <a:pt x="1540" y="1087"/>
                  </a:cubicBezTo>
                  <a:cubicBezTo>
                    <a:pt x="1177" y="453"/>
                    <a:pt x="544" y="272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1" name="Google Shape;5141;p5"/>
            <p:cNvSpPr/>
            <p:nvPr/>
          </p:nvSpPr>
          <p:spPr>
            <a:xfrm>
              <a:off x="3045750" y="2678625"/>
              <a:ext cx="29600" cy="32325"/>
            </a:xfrm>
            <a:custGeom>
              <a:avLst/>
              <a:gdLst/>
              <a:ahLst/>
              <a:cxnLst/>
              <a:rect l="l" t="t" r="r" b="b"/>
              <a:pathLst>
                <a:path w="1184" h="1293" extrusionOk="0">
                  <a:moveTo>
                    <a:pt x="97" y="1"/>
                  </a:moveTo>
                  <a:lnTo>
                    <a:pt x="97" y="1"/>
                  </a:lnTo>
                  <a:cubicBezTo>
                    <a:pt x="172" y="524"/>
                    <a:pt x="0" y="1293"/>
                    <a:pt x="648" y="1293"/>
                  </a:cubicBezTo>
                  <a:cubicBezTo>
                    <a:pt x="786" y="1293"/>
                    <a:pt x="961" y="1258"/>
                    <a:pt x="1184" y="1178"/>
                  </a:cubicBezTo>
                  <a:cubicBezTo>
                    <a:pt x="1003" y="635"/>
                    <a:pt x="640" y="182"/>
                    <a:pt x="97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2" name="Google Shape;5142;p5"/>
            <p:cNvSpPr/>
            <p:nvPr/>
          </p:nvSpPr>
          <p:spPr>
            <a:xfrm>
              <a:off x="2928175" y="2597125"/>
              <a:ext cx="27200" cy="27200"/>
            </a:xfrm>
            <a:custGeom>
              <a:avLst/>
              <a:gdLst/>
              <a:ahLst/>
              <a:cxnLst/>
              <a:rect l="l" t="t" r="r" b="b"/>
              <a:pathLst>
                <a:path w="1088" h="1088" extrusionOk="0">
                  <a:moveTo>
                    <a:pt x="0" y="1"/>
                  </a:moveTo>
                  <a:lnTo>
                    <a:pt x="0" y="1088"/>
                  </a:lnTo>
                  <a:lnTo>
                    <a:pt x="544" y="1088"/>
                  </a:lnTo>
                  <a:lnTo>
                    <a:pt x="1087" y="5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3" name="Google Shape;5143;p5"/>
            <p:cNvSpPr/>
            <p:nvPr/>
          </p:nvSpPr>
          <p:spPr>
            <a:xfrm>
              <a:off x="2980250" y="2610725"/>
              <a:ext cx="15875" cy="27175"/>
            </a:xfrm>
            <a:custGeom>
              <a:avLst/>
              <a:gdLst/>
              <a:ahLst/>
              <a:cxnLst/>
              <a:rect l="l" t="t" r="r" b="b"/>
              <a:pathLst>
                <a:path w="635" h="1087" extrusionOk="0">
                  <a:moveTo>
                    <a:pt x="0" y="0"/>
                  </a:moveTo>
                  <a:cubicBezTo>
                    <a:pt x="0" y="453"/>
                    <a:pt x="272" y="906"/>
                    <a:pt x="634" y="1087"/>
                  </a:cubicBezTo>
                  <a:cubicBezTo>
                    <a:pt x="634" y="634"/>
                    <a:pt x="362" y="272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4" name="Google Shape;5144;p5"/>
            <p:cNvSpPr/>
            <p:nvPr/>
          </p:nvSpPr>
          <p:spPr>
            <a:xfrm>
              <a:off x="2996100" y="2635625"/>
              <a:ext cx="27175" cy="15875"/>
            </a:xfrm>
            <a:custGeom>
              <a:avLst/>
              <a:gdLst/>
              <a:ahLst/>
              <a:cxnLst/>
              <a:rect l="l" t="t" r="r" b="b"/>
              <a:pathLst>
                <a:path w="1087" h="635" extrusionOk="0">
                  <a:moveTo>
                    <a:pt x="0" y="0"/>
                  </a:moveTo>
                  <a:cubicBezTo>
                    <a:pt x="181" y="453"/>
                    <a:pt x="634" y="634"/>
                    <a:pt x="1087" y="634"/>
                  </a:cubicBezTo>
                  <a:cubicBezTo>
                    <a:pt x="815" y="181"/>
                    <a:pt x="453" y="0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5" name="Google Shape;5145;p5"/>
            <p:cNvSpPr/>
            <p:nvPr/>
          </p:nvSpPr>
          <p:spPr>
            <a:xfrm>
              <a:off x="3104750" y="274655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6" name="Google Shape;5146;p5"/>
            <p:cNvSpPr/>
            <p:nvPr/>
          </p:nvSpPr>
          <p:spPr>
            <a:xfrm>
              <a:off x="3036850" y="2665050"/>
              <a:ext cx="11325" cy="13600"/>
            </a:xfrm>
            <a:custGeom>
              <a:avLst/>
              <a:gdLst/>
              <a:ahLst/>
              <a:cxnLst/>
              <a:rect l="l" t="t" r="r" b="b"/>
              <a:pathLst>
                <a:path w="453" h="544" extrusionOk="0">
                  <a:moveTo>
                    <a:pt x="0" y="1"/>
                  </a:moveTo>
                  <a:lnTo>
                    <a:pt x="453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7" name="Google Shape;5147;p5"/>
            <p:cNvSpPr/>
            <p:nvPr/>
          </p:nvSpPr>
          <p:spPr>
            <a:xfrm>
              <a:off x="2898750" y="2526950"/>
              <a:ext cx="31700" cy="43050"/>
            </a:xfrm>
            <a:custGeom>
              <a:avLst/>
              <a:gdLst/>
              <a:ahLst/>
              <a:cxnLst/>
              <a:rect l="l" t="t" r="r" b="b"/>
              <a:pathLst>
                <a:path w="1268" h="1722" extrusionOk="0">
                  <a:moveTo>
                    <a:pt x="91" y="1"/>
                  </a:moveTo>
                  <a:cubicBezTo>
                    <a:pt x="0" y="816"/>
                    <a:pt x="453" y="1540"/>
                    <a:pt x="1268" y="1721"/>
                  </a:cubicBezTo>
                  <a:cubicBezTo>
                    <a:pt x="1177" y="997"/>
                    <a:pt x="725" y="363"/>
                    <a:pt x="91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8" name="Google Shape;5148;p5"/>
            <p:cNvSpPr/>
            <p:nvPr/>
          </p:nvSpPr>
          <p:spPr>
            <a:xfrm>
              <a:off x="3553025" y="30997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0" y="1"/>
                  </a:moveTo>
                  <a:lnTo>
                    <a:pt x="544" y="544"/>
                  </a:lnTo>
                  <a:cubicBezTo>
                    <a:pt x="453" y="272"/>
                    <a:pt x="272" y="1"/>
                    <a:pt x="0" y="1"/>
                  </a:cubicBez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9" name="Google Shape;5149;p5"/>
            <p:cNvSpPr/>
            <p:nvPr/>
          </p:nvSpPr>
          <p:spPr>
            <a:xfrm>
              <a:off x="3539425" y="3083875"/>
              <a:ext cx="13625" cy="15875"/>
            </a:xfrm>
            <a:custGeom>
              <a:avLst/>
              <a:gdLst/>
              <a:ahLst/>
              <a:cxnLst/>
              <a:rect l="l" t="t" r="r" b="b"/>
              <a:pathLst>
                <a:path w="545" h="635" extrusionOk="0">
                  <a:moveTo>
                    <a:pt x="1" y="1"/>
                  </a:moveTo>
                  <a:cubicBezTo>
                    <a:pt x="1" y="272"/>
                    <a:pt x="273" y="544"/>
                    <a:pt x="544" y="6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0" name="Google Shape;5150;p5"/>
            <p:cNvSpPr/>
            <p:nvPr/>
          </p:nvSpPr>
          <p:spPr>
            <a:xfrm>
              <a:off x="3795250" y="4090125"/>
              <a:ext cx="40775" cy="53300"/>
            </a:xfrm>
            <a:custGeom>
              <a:avLst/>
              <a:gdLst/>
              <a:ahLst/>
              <a:cxnLst/>
              <a:rect l="l" t="t" r="r" b="b"/>
              <a:pathLst>
                <a:path w="1631" h="2132" extrusionOk="0">
                  <a:moveTo>
                    <a:pt x="741" y="1"/>
                  </a:moveTo>
                  <a:cubicBezTo>
                    <a:pt x="534" y="1"/>
                    <a:pt x="289" y="49"/>
                    <a:pt x="91" y="49"/>
                  </a:cubicBezTo>
                  <a:lnTo>
                    <a:pt x="1" y="1588"/>
                  </a:lnTo>
                  <a:cubicBezTo>
                    <a:pt x="1" y="1769"/>
                    <a:pt x="91" y="1951"/>
                    <a:pt x="91" y="2132"/>
                  </a:cubicBezTo>
                  <a:lnTo>
                    <a:pt x="1631" y="1679"/>
                  </a:lnTo>
                  <a:cubicBezTo>
                    <a:pt x="1450" y="1407"/>
                    <a:pt x="997" y="1045"/>
                    <a:pt x="997" y="954"/>
                  </a:cubicBezTo>
                  <a:cubicBezTo>
                    <a:pt x="1343" y="148"/>
                    <a:pt x="1102" y="1"/>
                    <a:pt x="741" y="1"/>
                  </a:cubicBez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1" name="Google Shape;5151;p5"/>
            <p:cNvSpPr/>
            <p:nvPr/>
          </p:nvSpPr>
          <p:spPr>
            <a:xfrm>
              <a:off x="3849600" y="4186425"/>
              <a:ext cx="13600" cy="5100"/>
            </a:xfrm>
            <a:custGeom>
              <a:avLst/>
              <a:gdLst/>
              <a:ahLst/>
              <a:cxnLst/>
              <a:rect l="l" t="t" r="r" b="b"/>
              <a:pathLst>
                <a:path w="544" h="204" extrusionOk="0">
                  <a:moveTo>
                    <a:pt x="0" y="0"/>
                  </a:moveTo>
                  <a:cubicBezTo>
                    <a:pt x="91" y="136"/>
                    <a:pt x="181" y="204"/>
                    <a:pt x="272" y="204"/>
                  </a:cubicBezTo>
                  <a:cubicBezTo>
                    <a:pt x="362" y="204"/>
                    <a:pt x="453" y="136"/>
                    <a:pt x="544" y="0"/>
                  </a:cubicBezTo>
                  <a:close/>
                </a:path>
              </a:pathLst>
            </a:custGeom>
            <a:solidFill>
              <a:srgbClr val="ED7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2" name="Google Shape;5152;p5"/>
            <p:cNvSpPr/>
            <p:nvPr/>
          </p:nvSpPr>
          <p:spPr>
            <a:xfrm>
              <a:off x="3838275" y="41592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1"/>
                  </a:moveTo>
                  <a:lnTo>
                    <a:pt x="453" y="544"/>
                  </a:ln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3" name="Google Shape;5153;p5"/>
            <p:cNvSpPr/>
            <p:nvPr/>
          </p:nvSpPr>
          <p:spPr>
            <a:xfrm>
              <a:off x="3903925" y="42679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1" y="0"/>
                  </a:moveTo>
                  <a:lnTo>
                    <a:pt x="544" y="544"/>
                  </a:lnTo>
                  <a:cubicBezTo>
                    <a:pt x="544" y="272"/>
                    <a:pt x="272" y="0"/>
                    <a:pt x="1" y="0"/>
                  </a:cubicBez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4" name="Google Shape;5154;p5"/>
            <p:cNvSpPr/>
            <p:nvPr/>
          </p:nvSpPr>
          <p:spPr>
            <a:xfrm>
              <a:off x="3174950" y="4195725"/>
              <a:ext cx="104150" cy="29200"/>
            </a:xfrm>
            <a:custGeom>
              <a:avLst/>
              <a:gdLst/>
              <a:ahLst/>
              <a:cxnLst/>
              <a:rect l="l" t="t" r="r" b="b"/>
              <a:pathLst>
                <a:path w="4166" h="1168" extrusionOk="0">
                  <a:moveTo>
                    <a:pt x="2228" y="0"/>
                  </a:moveTo>
                  <a:cubicBezTo>
                    <a:pt x="1697" y="0"/>
                    <a:pt x="1165" y="49"/>
                    <a:pt x="634" y="172"/>
                  </a:cubicBezTo>
                  <a:cubicBezTo>
                    <a:pt x="0" y="353"/>
                    <a:pt x="362" y="805"/>
                    <a:pt x="362" y="1168"/>
                  </a:cubicBezTo>
                  <a:cubicBezTo>
                    <a:pt x="1721" y="1168"/>
                    <a:pt x="2989" y="805"/>
                    <a:pt x="4166" y="172"/>
                  </a:cubicBezTo>
                  <a:cubicBezTo>
                    <a:pt x="3520" y="72"/>
                    <a:pt x="2874" y="0"/>
                    <a:pt x="2228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5" name="Google Shape;5155;p5"/>
            <p:cNvSpPr/>
            <p:nvPr/>
          </p:nvSpPr>
          <p:spPr>
            <a:xfrm>
              <a:off x="3145500" y="4226600"/>
              <a:ext cx="27200" cy="14175"/>
            </a:xfrm>
            <a:custGeom>
              <a:avLst/>
              <a:gdLst/>
              <a:ahLst/>
              <a:cxnLst/>
              <a:rect l="l" t="t" r="r" b="b"/>
              <a:pathLst>
                <a:path w="1088" h="567" extrusionOk="0">
                  <a:moveTo>
                    <a:pt x="862" y="1"/>
                  </a:moveTo>
                  <a:cubicBezTo>
                    <a:pt x="491" y="1"/>
                    <a:pt x="152" y="189"/>
                    <a:pt x="1" y="567"/>
                  </a:cubicBezTo>
                  <a:cubicBezTo>
                    <a:pt x="363" y="567"/>
                    <a:pt x="816" y="386"/>
                    <a:pt x="1088" y="23"/>
                  </a:cubicBezTo>
                  <a:cubicBezTo>
                    <a:pt x="1012" y="8"/>
                    <a:pt x="937" y="1"/>
                    <a:pt x="862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6" name="Google Shape;5156;p5"/>
            <p:cNvSpPr/>
            <p:nvPr/>
          </p:nvSpPr>
          <p:spPr>
            <a:xfrm>
              <a:off x="4381625" y="3371350"/>
              <a:ext cx="40775" cy="27250"/>
            </a:xfrm>
            <a:custGeom>
              <a:avLst/>
              <a:gdLst/>
              <a:ahLst/>
              <a:cxnLst/>
              <a:rect l="l" t="t" r="r" b="b"/>
              <a:pathLst>
                <a:path w="1631" h="1090" extrusionOk="0">
                  <a:moveTo>
                    <a:pt x="1310" y="1"/>
                  </a:moveTo>
                  <a:cubicBezTo>
                    <a:pt x="633" y="1"/>
                    <a:pt x="79" y="69"/>
                    <a:pt x="0" y="1089"/>
                  </a:cubicBezTo>
                  <a:cubicBezTo>
                    <a:pt x="634" y="1089"/>
                    <a:pt x="1268" y="636"/>
                    <a:pt x="1630" y="3"/>
                  </a:cubicBezTo>
                  <a:cubicBezTo>
                    <a:pt x="1522" y="3"/>
                    <a:pt x="1415" y="1"/>
                    <a:pt x="1310" y="1"/>
                  </a:cubicBezTo>
                  <a:close/>
                </a:path>
              </a:pathLst>
            </a:custGeom>
            <a:solidFill>
              <a:srgbClr val="F3B4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7" name="Google Shape;5157;p5"/>
            <p:cNvSpPr/>
            <p:nvPr/>
          </p:nvSpPr>
          <p:spPr>
            <a:xfrm>
              <a:off x="4825500" y="3045150"/>
              <a:ext cx="42900" cy="41025"/>
            </a:xfrm>
            <a:custGeom>
              <a:avLst/>
              <a:gdLst/>
              <a:ahLst/>
              <a:cxnLst/>
              <a:rect l="l" t="t" r="r" b="b"/>
              <a:pathLst>
                <a:path w="1716" h="1641" extrusionOk="0">
                  <a:moveTo>
                    <a:pt x="1473" y="1"/>
                  </a:moveTo>
                  <a:cubicBezTo>
                    <a:pt x="463" y="1"/>
                    <a:pt x="1" y="547"/>
                    <a:pt x="85" y="1640"/>
                  </a:cubicBezTo>
                  <a:cubicBezTo>
                    <a:pt x="809" y="1278"/>
                    <a:pt x="1353" y="735"/>
                    <a:pt x="1715" y="10"/>
                  </a:cubicBezTo>
                  <a:cubicBezTo>
                    <a:pt x="1631" y="4"/>
                    <a:pt x="1550" y="1"/>
                    <a:pt x="1473" y="1"/>
                  </a:cubicBezTo>
                  <a:close/>
                </a:path>
              </a:pathLst>
            </a:custGeom>
            <a:solidFill>
              <a:srgbClr val="EE9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8" name="Google Shape;5158;p5"/>
            <p:cNvSpPr/>
            <p:nvPr/>
          </p:nvSpPr>
          <p:spPr>
            <a:xfrm>
              <a:off x="4814025" y="3086150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4"/>
                  </a:lnTo>
                  <a:cubicBezTo>
                    <a:pt x="272" y="453"/>
                    <a:pt x="544" y="272"/>
                    <a:pt x="544" y="0"/>
                  </a:cubicBezTo>
                  <a:close/>
                </a:path>
              </a:pathLst>
            </a:custGeom>
            <a:solidFill>
              <a:srgbClr val="EE9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9" name="Google Shape;5159;p5"/>
            <p:cNvSpPr/>
            <p:nvPr/>
          </p:nvSpPr>
          <p:spPr>
            <a:xfrm>
              <a:off x="3967325" y="3190275"/>
              <a:ext cx="6800" cy="4575"/>
            </a:xfrm>
            <a:custGeom>
              <a:avLst/>
              <a:gdLst/>
              <a:ahLst/>
              <a:cxnLst/>
              <a:rect l="l" t="t" r="r" b="b"/>
              <a:pathLst>
                <a:path w="272" h="183" extrusionOk="0">
                  <a:moveTo>
                    <a:pt x="0" y="1"/>
                  </a:moveTo>
                  <a:lnTo>
                    <a:pt x="272" y="182"/>
                  </a:lnTo>
                  <a:cubicBezTo>
                    <a:pt x="272" y="92"/>
                    <a:pt x="181" y="1"/>
                    <a:pt x="181" y="1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0" name="Google Shape;5160;p5"/>
            <p:cNvSpPr/>
            <p:nvPr/>
          </p:nvSpPr>
          <p:spPr>
            <a:xfrm>
              <a:off x="4279750" y="2916350"/>
              <a:ext cx="4550" cy="6825"/>
            </a:xfrm>
            <a:custGeom>
              <a:avLst/>
              <a:gdLst/>
              <a:ahLst/>
              <a:cxnLst/>
              <a:rect l="l" t="t" r="r" b="b"/>
              <a:pathLst>
                <a:path w="182" h="273" extrusionOk="0">
                  <a:moveTo>
                    <a:pt x="91" y="0"/>
                  </a:moveTo>
                  <a:lnTo>
                    <a:pt x="0" y="91"/>
                  </a:lnTo>
                  <a:lnTo>
                    <a:pt x="181" y="27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1" name="Google Shape;5161;p5"/>
            <p:cNvSpPr/>
            <p:nvPr/>
          </p:nvSpPr>
          <p:spPr>
            <a:xfrm>
              <a:off x="4105425" y="2502050"/>
              <a:ext cx="45300" cy="38500"/>
            </a:xfrm>
            <a:custGeom>
              <a:avLst/>
              <a:gdLst/>
              <a:ahLst/>
              <a:cxnLst/>
              <a:rect l="l" t="t" r="r" b="b"/>
              <a:pathLst>
                <a:path w="1812" h="1540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544" y="272"/>
                    <a:pt x="91" y="815"/>
                    <a:pt x="0" y="1540"/>
                  </a:cubicBezTo>
                  <a:cubicBezTo>
                    <a:pt x="634" y="1268"/>
                    <a:pt x="1811" y="1359"/>
                    <a:pt x="1268" y="0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2" name="Google Shape;5162;p5"/>
            <p:cNvSpPr/>
            <p:nvPr/>
          </p:nvSpPr>
          <p:spPr>
            <a:xfrm>
              <a:off x="4137125" y="2474875"/>
              <a:ext cx="38500" cy="27200"/>
            </a:xfrm>
            <a:custGeom>
              <a:avLst/>
              <a:gdLst/>
              <a:ahLst/>
              <a:cxnLst/>
              <a:rect l="l" t="t" r="r" b="b"/>
              <a:pathLst>
                <a:path w="1540" h="1088" extrusionOk="0">
                  <a:moveTo>
                    <a:pt x="996" y="1"/>
                  </a:moveTo>
                  <a:cubicBezTo>
                    <a:pt x="543" y="182"/>
                    <a:pt x="181" y="544"/>
                    <a:pt x="0" y="1087"/>
                  </a:cubicBezTo>
                  <a:cubicBezTo>
                    <a:pt x="543" y="997"/>
                    <a:pt x="1087" y="816"/>
                    <a:pt x="1540" y="454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3" name="Google Shape;5163;p5"/>
            <p:cNvSpPr/>
            <p:nvPr/>
          </p:nvSpPr>
          <p:spPr>
            <a:xfrm>
              <a:off x="4134850" y="4417350"/>
              <a:ext cx="15875" cy="11325"/>
            </a:xfrm>
            <a:custGeom>
              <a:avLst/>
              <a:gdLst/>
              <a:ahLst/>
              <a:cxnLst/>
              <a:rect l="l" t="t" r="r" b="b"/>
              <a:pathLst>
                <a:path w="635" h="453" extrusionOk="0">
                  <a:moveTo>
                    <a:pt x="0" y="0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4" name="Google Shape;5164;p5"/>
            <p:cNvSpPr/>
            <p:nvPr/>
          </p:nvSpPr>
          <p:spPr>
            <a:xfrm>
              <a:off x="4460850" y="4591225"/>
              <a:ext cx="43050" cy="14550"/>
            </a:xfrm>
            <a:custGeom>
              <a:avLst/>
              <a:gdLst/>
              <a:ahLst/>
              <a:cxnLst/>
              <a:rect l="l" t="t" r="r" b="b"/>
              <a:pathLst>
                <a:path w="1722" h="582" extrusionOk="0">
                  <a:moveTo>
                    <a:pt x="250" y="0"/>
                  </a:moveTo>
                  <a:cubicBezTo>
                    <a:pt x="167" y="0"/>
                    <a:pt x="84" y="6"/>
                    <a:pt x="1" y="18"/>
                  </a:cubicBezTo>
                  <a:cubicBezTo>
                    <a:pt x="303" y="501"/>
                    <a:pt x="685" y="582"/>
                    <a:pt x="1094" y="582"/>
                  </a:cubicBezTo>
                  <a:cubicBezTo>
                    <a:pt x="1299" y="582"/>
                    <a:pt x="1510" y="561"/>
                    <a:pt x="1721" y="561"/>
                  </a:cubicBezTo>
                  <a:cubicBezTo>
                    <a:pt x="1328" y="247"/>
                    <a:pt x="798" y="0"/>
                    <a:pt x="250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5" name="Google Shape;5165;p5"/>
            <p:cNvSpPr/>
            <p:nvPr/>
          </p:nvSpPr>
          <p:spPr>
            <a:xfrm>
              <a:off x="4583100" y="4634675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1"/>
                  </a:moveTo>
                  <a:lnTo>
                    <a:pt x="635" y="453"/>
                  </a:lnTo>
                  <a:cubicBezTo>
                    <a:pt x="544" y="182"/>
                    <a:pt x="273" y="1"/>
                    <a:pt x="1" y="1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6" name="Google Shape;5166;p5"/>
            <p:cNvSpPr/>
            <p:nvPr/>
          </p:nvSpPr>
          <p:spPr>
            <a:xfrm>
              <a:off x="4558200" y="462110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0"/>
                  </a:moveTo>
                  <a:lnTo>
                    <a:pt x="635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7" name="Google Shape;5167;p5"/>
            <p:cNvSpPr/>
            <p:nvPr/>
          </p:nvSpPr>
          <p:spPr>
            <a:xfrm>
              <a:off x="4517450" y="460750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1"/>
                  </a:moveTo>
                  <a:lnTo>
                    <a:pt x="635" y="454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8" name="Google Shape;5168;p5"/>
            <p:cNvSpPr/>
            <p:nvPr/>
          </p:nvSpPr>
          <p:spPr>
            <a:xfrm>
              <a:off x="3873275" y="1917950"/>
              <a:ext cx="180100" cy="328550"/>
            </a:xfrm>
            <a:custGeom>
              <a:avLst/>
              <a:gdLst/>
              <a:ahLst/>
              <a:cxnLst/>
              <a:rect l="l" t="t" r="r" b="b"/>
              <a:pathLst>
                <a:path w="7204" h="13142" extrusionOk="0">
                  <a:moveTo>
                    <a:pt x="231" y="1"/>
                  </a:moveTo>
                  <a:cubicBezTo>
                    <a:pt x="231" y="3985"/>
                    <a:pt x="231" y="7970"/>
                    <a:pt x="231" y="12045"/>
                  </a:cubicBezTo>
                  <a:cubicBezTo>
                    <a:pt x="403" y="12304"/>
                    <a:pt x="0" y="13138"/>
                    <a:pt x="745" y="13138"/>
                  </a:cubicBezTo>
                  <a:cubicBezTo>
                    <a:pt x="782" y="13138"/>
                    <a:pt x="822" y="13136"/>
                    <a:pt x="864" y="13131"/>
                  </a:cubicBezTo>
                  <a:cubicBezTo>
                    <a:pt x="971" y="13131"/>
                    <a:pt x="1103" y="13142"/>
                    <a:pt x="1239" y="13142"/>
                  </a:cubicBezTo>
                  <a:cubicBezTo>
                    <a:pt x="1683" y="13142"/>
                    <a:pt x="2180" y="13036"/>
                    <a:pt x="2042" y="12135"/>
                  </a:cubicBezTo>
                  <a:cubicBezTo>
                    <a:pt x="1951" y="11411"/>
                    <a:pt x="2313" y="10686"/>
                    <a:pt x="2947" y="10324"/>
                  </a:cubicBezTo>
                  <a:lnTo>
                    <a:pt x="3128" y="10143"/>
                  </a:lnTo>
                  <a:cubicBezTo>
                    <a:pt x="3309" y="10053"/>
                    <a:pt x="3400" y="9871"/>
                    <a:pt x="3491" y="9690"/>
                  </a:cubicBezTo>
                  <a:lnTo>
                    <a:pt x="3672" y="9509"/>
                  </a:lnTo>
                  <a:cubicBezTo>
                    <a:pt x="3853" y="9328"/>
                    <a:pt x="3943" y="9238"/>
                    <a:pt x="4034" y="9056"/>
                  </a:cubicBezTo>
                  <a:lnTo>
                    <a:pt x="4215" y="8875"/>
                  </a:lnTo>
                  <a:cubicBezTo>
                    <a:pt x="4396" y="8694"/>
                    <a:pt x="4487" y="8513"/>
                    <a:pt x="4577" y="8332"/>
                  </a:cubicBezTo>
                  <a:cubicBezTo>
                    <a:pt x="4487" y="8241"/>
                    <a:pt x="4487" y="8151"/>
                    <a:pt x="4577" y="8060"/>
                  </a:cubicBezTo>
                  <a:cubicBezTo>
                    <a:pt x="5392" y="6159"/>
                    <a:pt x="6298" y="4166"/>
                    <a:pt x="7203" y="2174"/>
                  </a:cubicBezTo>
                  <a:lnTo>
                    <a:pt x="7203" y="2174"/>
                  </a:lnTo>
                  <a:cubicBezTo>
                    <a:pt x="7096" y="2220"/>
                    <a:pt x="6979" y="2235"/>
                    <a:pt x="6857" y="2235"/>
                  </a:cubicBezTo>
                  <a:cubicBezTo>
                    <a:pt x="6632" y="2235"/>
                    <a:pt x="6392" y="2185"/>
                    <a:pt x="6171" y="2185"/>
                  </a:cubicBezTo>
                  <a:cubicBezTo>
                    <a:pt x="5802" y="2185"/>
                    <a:pt x="5487" y="2326"/>
                    <a:pt x="5392" y="3080"/>
                  </a:cubicBezTo>
                  <a:cubicBezTo>
                    <a:pt x="5341" y="3486"/>
                    <a:pt x="4748" y="3722"/>
                    <a:pt x="4173" y="3722"/>
                  </a:cubicBezTo>
                  <a:cubicBezTo>
                    <a:pt x="3725" y="3722"/>
                    <a:pt x="3287" y="3578"/>
                    <a:pt x="3128" y="3261"/>
                  </a:cubicBezTo>
                  <a:cubicBezTo>
                    <a:pt x="3050" y="2946"/>
                    <a:pt x="2698" y="2700"/>
                    <a:pt x="2310" y="2700"/>
                  </a:cubicBezTo>
                  <a:cubicBezTo>
                    <a:pt x="2251" y="2700"/>
                    <a:pt x="2192" y="2705"/>
                    <a:pt x="2132" y="2717"/>
                  </a:cubicBezTo>
                  <a:cubicBezTo>
                    <a:pt x="1046" y="2717"/>
                    <a:pt x="683" y="2265"/>
                    <a:pt x="683" y="1268"/>
                  </a:cubicBezTo>
                  <a:cubicBezTo>
                    <a:pt x="774" y="816"/>
                    <a:pt x="593" y="363"/>
                    <a:pt x="231" y="1"/>
                  </a:cubicBezTo>
                  <a:close/>
                </a:path>
              </a:pathLst>
            </a:custGeom>
            <a:solidFill>
              <a:srgbClr val="F9E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9" name="Google Shape;5169;p5"/>
            <p:cNvSpPr/>
            <p:nvPr/>
          </p:nvSpPr>
          <p:spPr>
            <a:xfrm>
              <a:off x="3648100" y="2135300"/>
              <a:ext cx="83800" cy="108675"/>
            </a:xfrm>
            <a:custGeom>
              <a:avLst/>
              <a:gdLst/>
              <a:ahLst/>
              <a:cxnLst/>
              <a:rect l="l" t="t" r="r" b="b"/>
              <a:pathLst>
                <a:path w="3352" h="4347" extrusionOk="0">
                  <a:moveTo>
                    <a:pt x="544" y="0"/>
                  </a:moveTo>
                  <a:cubicBezTo>
                    <a:pt x="544" y="453"/>
                    <a:pt x="363" y="906"/>
                    <a:pt x="1" y="1177"/>
                  </a:cubicBezTo>
                  <a:cubicBezTo>
                    <a:pt x="272" y="2536"/>
                    <a:pt x="1359" y="3351"/>
                    <a:pt x="2265" y="4347"/>
                  </a:cubicBezTo>
                  <a:cubicBezTo>
                    <a:pt x="2446" y="4075"/>
                    <a:pt x="3080" y="4256"/>
                    <a:pt x="3351" y="3804"/>
                  </a:cubicBezTo>
                  <a:cubicBezTo>
                    <a:pt x="2536" y="2445"/>
                    <a:pt x="1631" y="1177"/>
                    <a:pt x="544" y="0"/>
                  </a:cubicBezTo>
                  <a:close/>
                </a:path>
              </a:pathLst>
            </a:custGeom>
            <a:solidFill>
              <a:srgbClr val="F2B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0" name="Google Shape;5170;p5"/>
            <p:cNvSpPr/>
            <p:nvPr/>
          </p:nvSpPr>
          <p:spPr>
            <a:xfrm>
              <a:off x="3704700" y="2229800"/>
              <a:ext cx="54350" cy="48225"/>
            </a:xfrm>
            <a:custGeom>
              <a:avLst/>
              <a:gdLst/>
              <a:ahLst/>
              <a:cxnLst/>
              <a:rect l="l" t="t" r="r" b="b"/>
              <a:pathLst>
                <a:path w="2174" h="1929" extrusionOk="0">
                  <a:moveTo>
                    <a:pt x="862" y="1"/>
                  </a:moveTo>
                  <a:cubicBezTo>
                    <a:pt x="491" y="1"/>
                    <a:pt x="152" y="190"/>
                    <a:pt x="1" y="567"/>
                  </a:cubicBezTo>
                  <a:cubicBezTo>
                    <a:pt x="453" y="748"/>
                    <a:pt x="816" y="1201"/>
                    <a:pt x="997" y="1654"/>
                  </a:cubicBezTo>
                  <a:cubicBezTo>
                    <a:pt x="1172" y="1829"/>
                    <a:pt x="1348" y="1929"/>
                    <a:pt x="1547" y="1929"/>
                  </a:cubicBezTo>
                  <a:cubicBezTo>
                    <a:pt x="1657" y="1929"/>
                    <a:pt x="1774" y="1899"/>
                    <a:pt x="1902" y="1835"/>
                  </a:cubicBezTo>
                  <a:lnTo>
                    <a:pt x="2083" y="1654"/>
                  </a:lnTo>
                  <a:cubicBezTo>
                    <a:pt x="2174" y="929"/>
                    <a:pt x="1721" y="295"/>
                    <a:pt x="1087" y="24"/>
                  </a:cubicBezTo>
                  <a:cubicBezTo>
                    <a:pt x="1012" y="8"/>
                    <a:pt x="936" y="1"/>
                    <a:pt x="862" y="1"/>
                  </a:cubicBezTo>
                  <a:close/>
                </a:path>
              </a:pathLst>
            </a:custGeom>
            <a:solidFill>
              <a:srgbClr val="EE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1" name="Google Shape;5171;p5"/>
            <p:cNvSpPr/>
            <p:nvPr/>
          </p:nvSpPr>
          <p:spPr>
            <a:xfrm>
              <a:off x="3765825" y="2003975"/>
              <a:ext cx="6825" cy="6825"/>
            </a:xfrm>
            <a:custGeom>
              <a:avLst/>
              <a:gdLst/>
              <a:ahLst/>
              <a:cxnLst/>
              <a:rect l="l" t="t" r="r" b="b"/>
              <a:pathLst>
                <a:path w="273" h="273" extrusionOk="0">
                  <a:moveTo>
                    <a:pt x="91" y="1"/>
                  </a:moveTo>
                  <a:cubicBezTo>
                    <a:pt x="1" y="1"/>
                    <a:pt x="1" y="91"/>
                    <a:pt x="1" y="182"/>
                  </a:cubicBezTo>
                  <a:cubicBezTo>
                    <a:pt x="91" y="182"/>
                    <a:pt x="91" y="182"/>
                    <a:pt x="182" y="273"/>
                  </a:cubicBezTo>
                  <a:cubicBezTo>
                    <a:pt x="272" y="182"/>
                    <a:pt x="272" y="91"/>
                    <a:pt x="272" y="1"/>
                  </a:cubicBezTo>
                  <a:close/>
                </a:path>
              </a:pathLst>
            </a:custGeom>
            <a:solidFill>
              <a:srgbClr val="FBF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2" name="Google Shape;5172;p5"/>
            <p:cNvSpPr/>
            <p:nvPr/>
          </p:nvSpPr>
          <p:spPr>
            <a:xfrm>
              <a:off x="3753150" y="2271125"/>
              <a:ext cx="17225" cy="16300"/>
            </a:xfrm>
            <a:custGeom>
              <a:avLst/>
              <a:gdLst/>
              <a:ahLst/>
              <a:cxnLst/>
              <a:rect l="l" t="t" r="r" b="b"/>
              <a:pathLst>
                <a:path w="689" h="652" extrusionOk="0">
                  <a:moveTo>
                    <a:pt x="55" y="1"/>
                  </a:moveTo>
                  <a:lnTo>
                    <a:pt x="124" y="59"/>
                  </a:lnTo>
                  <a:lnTo>
                    <a:pt x="124" y="59"/>
                  </a:lnTo>
                  <a:cubicBezTo>
                    <a:pt x="130" y="40"/>
                    <a:pt x="137" y="21"/>
                    <a:pt x="145" y="1"/>
                  </a:cubicBezTo>
                  <a:close/>
                  <a:moveTo>
                    <a:pt x="124" y="59"/>
                  </a:moveTo>
                  <a:cubicBezTo>
                    <a:pt x="0" y="420"/>
                    <a:pt x="125" y="652"/>
                    <a:pt x="496" y="652"/>
                  </a:cubicBezTo>
                  <a:cubicBezTo>
                    <a:pt x="554" y="652"/>
                    <a:pt x="619" y="646"/>
                    <a:pt x="689" y="635"/>
                  </a:cubicBezTo>
                  <a:lnTo>
                    <a:pt x="689" y="544"/>
                  </a:lnTo>
                  <a:lnTo>
                    <a:pt x="124" y="59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3" name="Google Shape;5173;p5"/>
            <p:cNvSpPr/>
            <p:nvPr/>
          </p:nvSpPr>
          <p:spPr>
            <a:xfrm>
              <a:off x="3953725" y="2202775"/>
              <a:ext cx="271700" cy="256050"/>
            </a:xfrm>
            <a:custGeom>
              <a:avLst/>
              <a:gdLst/>
              <a:ahLst/>
              <a:cxnLst/>
              <a:rect l="l" t="t" r="r" b="b"/>
              <a:pathLst>
                <a:path w="10868" h="10242" extrusionOk="0">
                  <a:moveTo>
                    <a:pt x="5581" y="1"/>
                  </a:moveTo>
                  <a:cubicBezTo>
                    <a:pt x="5412" y="1"/>
                    <a:pt x="5242" y="7"/>
                    <a:pt x="5072" y="18"/>
                  </a:cubicBezTo>
                  <a:lnTo>
                    <a:pt x="1993" y="2735"/>
                  </a:lnTo>
                  <a:cubicBezTo>
                    <a:pt x="1450" y="4093"/>
                    <a:pt x="816" y="5451"/>
                    <a:pt x="363" y="6719"/>
                  </a:cubicBezTo>
                  <a:cubicBezTo>
                    <a:pt x="1" y="7625"/>
                    <a:pt x="273" y="8621"/>
                    <a:pt x="997" y="9164"/>
                  </a:cubicBezTo>
                  <a:cubicBezTo>
                    <a:pt x="1866" y="9859"/>
                    <a:pt x="3026" y="10242"/>
                    <a:pt x="4158" y="10242"/>
                  </a:cubicBezTo>
                  <a:cubicBezTo>
                    <a:pt x="5387" y="10242"/>
                    <a:pt x="6582" y="9792"/>
                    <a:pt x="7336" y="8802"/>
                  </a:cubicBezTo>
                  <a:cubicBezTo>
                    <a:pt x="8513" y="7262"/>
                    <a:pt x="9509" y="5542"/>
                    <a:pt x="10234" y="3731"/>
                  </a:cubicBezTo>
                  <a:cubicBezTo>
                    <a:pt x="10868" y="2010"/>
                    <a:pt x="10687" y="1467"/>
                    <a:pt x="9057" y="833"/>
                  </a:cubicBezTo>
                  <a:cubicBezTo>
                    <a:pt x="7947" y="278"/>
                    <a:pt x="6769" y="1"/>
                    <a:pt x="5581" y="1"/>
                  </a:cubicBezTo>
                  <a:close/>
                </a:path>
              </a:pathLst>
            </a:custGeom>
            <a:solidFill>
              <a:srgbClr val="FFF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4" name="Google Shape;5174;p5"/>
            <p:cNvSpPr/>
            <p:nvPr/>
          </p:nvSpPr>
          <p:spPr>
            <a:xfrm>
              <a:off x="3944675" y="2119450"/>
              <a:ext cx="65675" cy="76550"/>
            </a:xfrm>
            <a:custGeom>
              <a:avLst/>
              <a:gdLst/>
              <a:ahLst/>
              <a:cxnLst/>
              <a:rect l="l" t="t" r="r" b="b"/>
              <a:pathLst>
                <a:path w="2627" h="3062" extrusionOk="0">
                  <a:moveTo>
                    <a:pt x="1721" y="0"/>
                  </a:moveTo>
                  <a:lnTo>
                    <a:pt x="1721" y="91"/>
                  </a:lnTo>
                  <a:cubicBezTo>
                    <a:pt x="1540" y="272"/>
                    <a:pt x="1359" y="453"/>
                    <a:pt x="1178" y="634"/>
                  </a:cubicBezTo>
                  <a:cubicBezTo>
                    <a:pt x="997" y="815"/>
                    <a:pt x="816" y="996"/>
                    <a:pt x="635" y="1178"/>
                  </a:cubicBezTo>
                  <a:cubicBezTo>
                    <a:pt x="272" y="1449"/>
                    <a:pt x="453" y="1993"/>
                    <a:pt x="1" y="2264"/>
                  </a:cubicBezTo>
                  <a:cubicBezTo>
                    <a:pt x="283" y="2715"/>
                    <a:pt x="565" y="3061"/>
                    <a:pt x="912" y="3061"/>
                  </a:cubicBezTo>
                  <a:cubicBezTo>
                    <a:pt x="1123" y="3061"/>
                    <a:pt x="1357" y="2934"/>
                    <a:pt x="1631" y="2626"/>
                  </a:cubicBezTo>
                  <a:cubicBezTo>
                    <a:pt x="2355" y="1811"/>
                    <a:pt x="2627" y="906"/>
                    <a:pt x="1721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5" name="Google Shape;5175;p5"/>
            <p:cNvSpPr/>
            <p:nvPr/>
          </p:nvSpPr>
          <p:spPr>
            <a:xfrm>
              <a:off x="3899400" y="2274525"/>
              <a:ext cx="11350" cy="5675"/>
            </a:xfrm>
            <a:custGeom>
              <a:avLst/>
              <a:gdLst/>
              <a:ahLst/>
              <a:cxnLst/>
              <a:rect l="l" t="t" r="r" b="b"/>
              <a:pathLst>
                <a:path w="454" h="227" extrusionOk="0">
                  <a:moveTo>
                    <a:pt x="227" y="0"/>
                  </a:moveTo>
                  <a:cubicBezTo>
                    <a:pt x="159" y="0"/>
                    <a:pt x="91" y="46"/>
                    <a:pt x="1" y="136"/>
                  </a:cubicBezTo>
                  <a:cubicBezTo>
                    <a:pt x="91" y="136"/>
                    <a:pt x="91" y="227"/>
                    <a:pt x="182" y="227"/>
                  </a:cubicBezTo>
                  <a:cubicBezTo>
                    <a:pt x="272" y="227"/>
                    <a:pt x="363" y="136"/>
                    <a:pt x="453" y="136"/>
                  </a:cubicBezTo>
                  <a:cubicBezTo>
                    <a:pt x="363" y="46"/>
                    <a:pt x="295" y="0"/>
                    <a:pt x="227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6" name="Google Shape;5176;p5"/>
            <p:cNvSpPr/>
            <p:nvPr/>
          </p:nvSpPr>
          <p:spPr>
            <a:xfrm>
              <a:off x="4066925" y="1929275"/>
              <a:ext cx="13625" cy="29450"/>
            </a:xfrm>
            <a:custGeom>
              <a:avLst/>
              <a:gdLst/>
              <a:ahLst/>
              <a:cxnLst/>
              <a:rect l="l" t="t" r="r" b="b"/>
              <a:pathLst>
                <a:path w="545" h="1178" extrusionOk="0">
                  <a:moveTo>
                    <a:pt x="544" y="0"/>
                  </a:moveTo>
                  <a:cubicBezTo>
                    <a:pt x="182" y="272"/>
                    <a:pt x="1" y="725"/>
                    <a:pt x="1" y="1178"/>
                  </a:cubicBezTo>
                  <a:lnTo>
                    <a:pt x="544" y="1178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7" name="Google Shape;5177;p5"/>
            <p:cNvSpPr/>
            <p:nvPr/>
          </p:nvSpPr>
          <p:spPr>
            <a:xfrm>
              <a:off x="4080525" y="1958700"/>
              <a:ext cx="6800" cy="6825"/>
            </a:xfrm>
            <a:custGeom>
              <a:avLst/>
              <a:gdLst/>
              <a:ahLst/>
              <a:cxnLst/>
              <a:rect l="l" t="t" r="r" b="b"/>
              <a:pathLst>
                <a:path w="272" h="273" extrusionOk="0">
                  <a:moveTo>
                    <a:pt x="0" y="1"/>
                  </a:moveTo>
                  <a:lnTo>
                    <a:pt x="181" y="272"/>
                  </a:lnTo>
                  <a:lnTo>
                    <a:pt x="272" y="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8" name="Google Shape;5178;p5"/>
            <p:cNvSpPr/>
            <p:nvPr/>
          </p:nvSpPr>
          <p:spPr>
            <a:xfrm>
              <a:off x="3953725" y="222585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1" y="0"/>
                  </a:moveTo>
                  <a:lnTo>
                    <a:pt x="273" y="182"/>
                  </a:lnTo>
                  <a:cubicBezTo>
                    <a:pt x="182" y="91"/>
                    <a:pt x="182" y="0"/>
                    <a:pt x="182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9" name="Google Shape;5179;p5"/>
            <p:cNvSpPr/>
            <p:nvPr/>
          </p:nvSpPr>
          <p:spPr>
            <a:xfrm>
              <a:off x="4035225" y="1847775"/>
              <a:ext cx="61150" cy="56625"/>
            </a:xfrm>
            <a:custGeom>
              <a:avLst/>
              <a:gdLst/>
              <a:ahLst/>
              <a:cxnLst/>
              <a:rect l="l" t="t" r="r" b="b"/>
              <a:pathLst>
                <a:path w="2446" h="2265" extrusionOk="0">
                  <a:moveTo>
                    <a:pt x="1359" y="0"/>
                  </a:moveTo>
                  <a:lnTo>
                    <a:pt x="1359" y="0"/>
                  </a:lnTo>
                  <a:cubicBezTo>
                    <a:pt x="1088" y="906"/>
                    <a:pt x="1" y="1812"/>
                    <a:pt x="1812" y="2264"/>
                  </a:cubicBezTo>
                  <a:cubicBezTo>
                    <a:pt x="1812" y="2083"/>
                    <a:pt x="1903" y="1902"/>
                    <a:pt x="1903" y="1812"/>
                  </a:cubicBezTo>
                  <a:cubicBezTo>
                    <a:pt x="1088" y="1359"/>
                    <a:pt x="2446" y="363"/>
                    <a:pt x="1359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0" name="Google Shape;5180;p5"/>
            <p:cNvSpPr/>
            <p:nvPr/>
          </p:nvSpPr>
          <p:spPr>
            <a:xfrm>
              <a:off x="3021000" y="1911925"/>
              <a:ext cx="108700" cy="143600"/>
            </a:xfrm>
            <a:custGeom>
              <a:avLst/>
              <a:gdLst/>
              <a:ahLst/>
              <a:cxnLst/>
              <a:rect l="l" t="t" r="r" b="b"/>
              <a:pathLst>
                <a:path w="4348" h="5744" extrusionOk="0">
                  <a:moveTo>
                    <a:pt x="1167" y="0"/>
                  </a:moveTo>
                  <a:cubicBezTo>
                    <a:pt x="564" y="0"/>
                    <a:pt x="121" y="362"/>
                    <a:pt x="0" y="1328"/>
                  </a:cubicBezTo>
                  <a:cubicBezTo>
                    <a:pt x="906" y="2506"/>
                    <a:pt x="815" y="4317"/>
                    <a:pt x="2174" y="5222"/>
                  </a:cubicBezTo>
                  <a:cubicBezTo>
                    <a:pt x="2431" y="4888"/>
                    <a:pt x="2622" y="4766"/>
                    <a:pt x="2775" y="4766"/>
                  </a:cubicBezTo>
                  <a:cubicBezTo>
                    <a:pt x="3160" y="4766"/>
                    <a:pt x="3298" y="5545"/>
                    <a:pt x="3623" y="5675"/>
                  </a:cubicBezTo>
                  <a:cubicBezTo>
                    <a:pt x="3758" y="5720"/>
                    <a:pt x="3894" y="5743"/>
                    <a:pt x="4019" y="5743"/>
                  </a:cubicBezTo>
                  <a:cubicBezTo>
                    <a:pt x="4143" y="5743"/>
                    <a:pt x="4256" y="5720"/>
                    <a:pt x="4347" y="5675"/>
                  </a:cubicBezTo>
                  <a:lnTo>
                    <a:pt x="4347" y="5222"/>
                  </a:lnTo>
                  <a:cubicBezTo>
                    <a:pt x="3532" y="3592"/>
                    <a:pt x="3260" y="1781"/>
                    <a:pt x="2174" y="242"/>
                  </a:cubicBezTo>
                  <a:cubicBezTo>
                    <a:pt x="1811" y="91"/>
                    <a:pt x="1469" y="0"/>
                    <a:pt x="1167" y="0"/>
                  </a:cubicBezTo>
                  <a:close/>
                </a:path>
              </a:pathLst>
            </a:custGeom>
            <a:solidFill>
              <a:srgbClr val="EE7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1" name="Google Shape;5181;p5"/>
            <p:cNvSpPr/>
            <p:nvPr/>
          </p:nvSpPr>
          <p:spPr>
            <a:xfrm>
              <a:off x="3156825" y="1746650"/>
              <a:ext cx="58900" cy="42575"/>
            </a:xfrm>
            <a:custGeom>
              <a:avLst/>
              <a:gdLst/>
              <a:ahLst/>
              <a:cxnLst/>
              <a:rect l="l" t="t" r="r" b="b"/>
              <a:pathLst>
                <a:path w="2356" h="1703" extrusionOk="0">
                  <a:moveTo>
                    <a:pt x="1463" y="0"/>
                  </a:moveTo>
                  <a:cubicBezTo>
                    <a:pt x="1098" y="0"/>
                    <a:pt x="690" y="310"/>
                    <a:pt x="294" y="310"/>
                  </a:cubicBezTo>
                  <a:cubicBezTo>
                    <a:pt x="196" y="310"/>
                    <a:pt x="97" y="290"/>
                    <a:pt x="1" y="242"/>
                  </a:cubicBezTo>
                  <a:lnTo>
                    <a:pt x="1" y="242"/>
                  </a:lnTo>
                  <a:cubicBezTo>
                    <a:pt x="220" y="1120"/>
                    <a:pt x="676" y="1703"/>
                    <a:pt x="1369" y="1703"/>
                  </a:cubicBezTo>
                  <a:cubicBezTo>
                    <a:pt x="1534" y="1703"/>
                    <a:pt x="1711" y="1670"/>
                    <a:pt x="1902" y="1600"/>
                  </a:cubicBezTo>
                  <a:cubicBezTo>
                    <a:pt x="2265" y="1510"/>
                    <a:pt x="2355" y="876"/>
                    <a:pt x="2084" y="514"/>
                  </a:cubicBezTo>
                  <a:cubicBezTo>
                    <a:pt x="1902" y="121"/>
                    <a:pt x="1691" y="0"/>
                    <a:pt x="1463" y="0"/>
                  </a:cubicBez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2" name="Google Shape;5182;p5"/>
            <p:cNvSpPr/>
            <p:nvPr/>
          </p:nvSpPr>
          <p:spPr>
            <a:xfrm>
              <a:off x="3064000" y="189077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1" y="1"/>
                  </a:moveTo>
                  <a:lnTo>
                    <a:pt x="454" y="544"/>
                  </a:lnTo>
                  <a:lnTo>
                    <a:pt x="454" y="1"/>
                  </a:ln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3" name="Google Shape;5183;p5"/>
            <p:cNvSpPr/>
            <p:nvPr/>
          </p:nvSpPr>
          <p:spPr>
            <a:xfrm>
              <a:off x="3444350" y="2283725"/>
              <a:ext cx="117750" cy="22375"/>
            </a:xfrm>
            <a:custGeom>
              <a:avLst/>
              <a:gdLst/>
              <a:ahLst/>
              <a:cxnLst/>
              <a:rect l="l" t="t" r="r" b="b"/>
              <a:pathLst>
                <a:path w="4710" h="895" extrusionOk="0">
                  <a:moveTo>
                    <a:pt x="2005" y="0"/>
                  </a:moveTo>
                  <a:cubicBezTo>
                    <a:pt x="1314" y="0"/>
                    <a:pt x="648" y="138"/>
                    <a:pt x="0" y="583"/>
                  </a:cubicBezTo>
                  <a:lnTo>
                    <a:pt x="1540" y="583"/>
                  </a:lnTo>
                  <a:cubicBezTo>
                    <a:pt x="2420" y="783"/>
                    <a:pt x="2911" y="895"/>
                    <a:pt x="3287" y="895"/>
                  </a:cubicBezTo>
                  <a:cubicBezTo>
                    <a:pt x="3762" y="895"/>
                    <a:pt x="4052" y="716"/>
                    <a:pt x="4709" y="312"/>
                  </a:cubicBezTo>
                  <a:cubicBezTo>
                    <a:pt x="3758" y="211"/>
                    <a:pt x="2861" y="0"/>
                    <a:pt x="2005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4" name="Google Shape;5184;p5"/>
            <p:cNvSpPr/>
            <p:nvPr/>
          </p:nvSpPr>
          <p:spPr>
            <a:xfrm>
              <a:off x="3648100" y="2288000"/>
              <a:ext cx="67950" cy="47100"/>
            </a:xfrm>
            <a:custGeom>
              <a:avLst/>
              <a:gdLst/>
              <a:ahLst/>
              <a:cxnLst/>
              <a:rect l="l" t="t" r="r" b="b"/>
              <a:pathLst>
                <a:path w="2718" h="1884" extrusionOk="0">
                  <a:moveTo>
                    <a:pt x="1659" y="1"/>
                  </a:moveTo>
                  <a:cubicBezTo>
                    <a:pt x="1097" y="1"/>
                    <a:pt x="567" y="673"/>
                    <a:pt x="1" y="956"/>
                  </a:cubicBezTo>
                  <a:cubicBezTo>
                    <a:pt x="258" y="1624"/>
                    <a:pt x="603" y="1884"/>
                    <a:pt x="1019" y="1884"/>
                  </a:cubicBezTo>
                  <a:cubicBezTo>
                    <a:pt x="1335" y="1884"/>
                    <a:pt x="1692" y="1734"/>
                    <a:pt x="2083" y="1499"/>
                  </a:cubicBezTo>
                  <a:lnTo>
                    <a:pt x="2717" y="956"/>
                  </a:lnTo>
                  <a:cubicBezTo>
                    <a:pt x="2344" y="243"/>
                    <a:pt x="1996" y="1"/>
                    <a:pt x="1659" y="1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5" name="Google Shape;5185;p5"/>
            <p:cNvSpPr/>
            <p:nvPr/>
          </p:nvSpPr>
          <p:spPr>
            <a:xfrm>
              <a:off x="3725250" y="2271125"/>
              <a:ext cx="45125" cy="27450"/>
            </a:xfrm>
            <a:custGeom>
              <a:avLst/>
              <a:gdLst/>
              <a:ahLst/>
              <a:cxnLst/>
              <a:rect l="l" t="t" r="r" b="b"/>
              <a:pathLst>
                <a:path w="1805" h="1098" extrusionOk="0">
                  <a:moveTo>
                    <a:pt x="84" y="1"/>
                  </a:moveTo>
                  <a:cubicBezTo>
                    <a:pt x="0" y="588"/>
                    <a:pt x="460" y="1097"/>
                    <a:pt x="1032" y="1097"/>
                  </a:cubicBezTo>
                  <a:cubicBezTo>
                    <a:pt x="1078" y="1097"/>
                    <a:pt x="1124" y="1094"/>
                    <a:pt x="1171" y="1087"/>
                  </a:cubicBezTo>
                  <a:lnTo>
                    <a:pt x="1805" y="635"/>
                  </a:lnTo>
                  <a:cubicBezTo>
                    <a:pt x="1624" y="453"/>
                    <a:pt x="1443" y="182"/>
                    <a:pt x="1261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6" name="Google Shape;5186;p5"/>
            <p:cNvSpPr/>
            <p:nvPr/>
          </p:nvSpPr>
          <p:spPr>
            <a:xfrm>
              <a:off x="3699600" y="2324575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119" y="0"/>
                  </a:moveTo>
                  <a:cubicBezTo>
                    <a:pt x="1" y="0"/>
                    <a:pt x="6" y="85"/>
                    <a:pt x="205" y="217"/>
                  </a:cubicBezTo>
                  <a:cubicBezTo>
                    <a:pt x="295" y="308"/>
                    <a:pt x="476" y="398"/>
                    <a:pt x="657" y="398"/>
                  </a:cubicBezTo>
                  <a:cubicBezTo>
                    <a:pt x="657" y="398"/>
                    <a:pt x="748" y="308"/>
                    <a:pt x="748" y="217"/>
                  </a:cubicBezTo>
                  <a:cubicBezTo>
                    <a:pt x="657" y="217"/>
                    <a:pt x="657" y="127"/>
                    <a:pt x="295" y="36"/>
                  </a:cubicBezTo>
                  <a:cubicBezTo>
                    <a:pt x="222" y="12"/>
                    <a:pt x="163" y="0"/>
                    <a:pt x="119" y="0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7" name="Google Shape;5187;p5"/>
            <p:cNvSpPr/>
            <p:nvPr/>
          </p:nvSpPr>
          <p:spPr>
            <a:xfrm>
              <a:off x="3075325" y="2026650"/>
              <a:ext cx="59925" cy="58625"/>
            </a:xfrm>
            <a:custGeom>
              <a:avLst/>
              <a:gdLst/>
              <a:ahLst/>
              <a:cxnLst/>
              <a:rect l="l" t="t" r="r" b="b"/>
              <a:pathLst>
                <a:path w="2397" h="2345" extrusionOk="0">
                  <a:moveTo>
                    <a:pt x="753" y="0"/>
                  </a:moveTo>
                  <a:cubicBezTo>
                    <a:pt x="542" y="0"/>
                    <a:pt x="298" y="146"/>
                    <a:pt x="1" y="543"/>
                  </a:cubicBezTo>
                  <a:cubicBezTo>
                    <a:pt x="1" y="905"/>
                    <a:pt x="1" y="1267"/>
                    <a:pt x="1" y="1629"/>
                  </a:cubicBezTo>
                  <a:lnTo>
                    <a:pt x="544" y="2263"/>
                  </a:lnTo>
                  <a:cubicBezTo>
                    <a:pt x="859" y="2263"/>
                    <a:pt x="1229" y="2345"/>
                    <a:pt x="1543" y="2345"/>
                  </a:cubicBezTo>
                  <a:cubicBezTo>
                    <a:pt x="2040" y="2345"/>
                    <a:pt x="2396" y="2141"/>
                    <a:pt x="2174" y="1086"/>
                  </a:cubicBezTo>
                  <a:cubicBezTo>
                    <a:pt x="1648" y="1020"/>
                    <a:pt x="1313" y="0"/>
                    <a:pt x="753" y="0"/>
                  </a:cubicBezTo>
                  <a:close/>
                </a:path>
              </a:pathLst>
            </a:custGeom>
            <a:solidFill>
              <a:srgbClr val="ED7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8" name="Google Shape;5188;p5"/>
            <p:cNvSpPr/>
            <p:nvPr/>
          </p:nvSpPr>
          <p:spPr>
            <a:xfrm>
              <a:off x="4030700" y="1583500"/>
              <a:ext cx="36250" cy="22050"/>
            </a:xfrm>
            <a:custGeom>
              <a:avLst/>
              <a:gdLst/>
              <a:ahLst/>
              <a:cxnLst/>
              <a:rect l="l" t="t" r="r" b="b"/>
              <a:pathLst>
                <a:path w="1450" h="882" extrusionOk="0">
                  <a:moveTo>
                    <a:pt x="473" y="0"/>
                  </a:moveTo>
                  <a:cubicBezTo>
                    <a:pt x="358" y="0"/>
                    <a:pt x="255" y="65"/>
                    <a:pt x="182" y="248"/>
                  </a:cubicBezTo>
                  <a:cubicBezTo>
                    <a:pt x="1" y="610"/>
                    <a:pt x="454" y="882"/>
                    <a:pt x="725" y="882"/>
                  </a:cubicBezTo>
                  <a:lnTo>
                    <a:pt x="1450" y="882"/>
                  </a:lnTo>
                  <a:cubicBezTo>
                    <a:pt x="1359" y="610"/>
                    <a:pt x="1178" y="429"/>
                    <a:pt x="997" y="248"/>
                  </a:cubicBezTo>
                  <a:cubicBezTo>
                    <a:pt x="835" y="140"/>
                    <a:pt x="641" y="0"/>
                    <a:pt x="473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9" name="Google Shape;5189;p5"/>
            <p:cNvSpPr/>
            <p:nvPr/>
          </p:nvSpPr>
          <p:spPr>
            <a:xfrm>
              <a:off x="3086650" y="2440050"/>
              <a:ext cx="287550" cy="343525"/>
            </a:xfrm>
            <a:custGeom>
              <a:avLst/>
              <a:gdLst/>
              <a:ahLst/>
              <a:cxnLst/>
              <a:rect l="l" t="t" r="r" b="b"/>
              <a:pathLst>
                <a:path w="11502" h="13741" extrusionOk="0">
                  <a:moveTo>
                    <a:pt x="3194" y="1"/>
                  </a:moveTo>
                  <a:cubicBezTo>
                    <a:pt x="2526" y="1"/>
                    <a:pt x="1916" y="200"/>
                    <a:pt x="1449" y="760"/>
                  </a:cubicBezTo>
                  <a:cubicBezTo>
                    <a:pt x="363" y="1937"/>
                    <a:pt x="0" y="3567"/>
                    <a:pt x="453" y="5107"/>
                  </a:cubicBezTo>
                  <a:cubicBezTo>
                    <a:pt x="1630" y="8367"/>
                    <a:pt x="3804" y="11174"/>
                    <a:pt x="6702" y="13166"/>
                  </a:cubicBezTo>
                  <a:cubicBezTo>
                    <a:pt x="7147" y="13556"/>
                    <a:pt x="7695" y="13740"/>
                    <a:pt x="8241" y="13740"/>
                  </a:cubicBezTo>
                  <a:cubicBezTo>
                    <a:pt x="8583" y="13740"/>
                    <a:pt x="8923" y="13668"/>
                    <a:pt x="9237" y="13528"/>
                  </a:cubicBezTo>
                  <a:cubicBezTo>
                    <a:pt x="10777" y="12895"/>
                    <a:pt x="11501" y="11898"/>
                    <a:pt x="11501" y="9725"/>
                  </a:cubicBezTo>
                  <a:cubicBezTo>
                    <a:pt x="11501" y="6918"/>
                    <a:pt x="9871" y="4835"/>
                    <a:pt x="8332" y="2843"/>
                  </a:cubicBezTo>
                  <a:cubicBezTo>
                    <a:pt x="7607" y="1756"/>
                    <a:pt x="6430" y="850"/>
                    <a:pt x="5162" y="398"/>
                  </a:cubicBezTo>
                  <a:cubicBezTo>
                    <a:pt x="4503" y="178"/>
                    <a:pt x="3823" y="1"/>
                    <a:pt x="3194" y="1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0" name="Google Shape;5190;p5"/>
            <p:cNvSpPr/>
            <p:nvPr/>
          </p:nvSpPr>
          <p:spPr>
            <a:xfrm>
              <a:off x="4560475" y="3480075"/>
              <a:ext cx="400725" cy="230950"/>
            </a:xfrm>
            <a:custGeom>
              <a:avLst/>
              <a:gdLst/>
              <a:ahLst/>
              <a:cxnLst/>
              <a:rect l="l" t="t" r="r" b="b"/>
              <a:pathLst>
                <a:path w="16029" h="9238" extrusionOk="0">
                  <a:moveTo>
                    <a:pt x="14580" y="0"/>
                  </a:moveTo>
                  <a:cubicBezTo>
                    <a:pt x="11048" y="1902"/>
                    <a:pt x="7607" y="3713"/>
                    <a:pt x="4166" y="5705"/>
                  </a:cubicBezTo>
                  <a:cubicBezTo>
                    <a:pt x="2898" y="6430"/>
                    <a:pt x="1268" y="6702"/>
                    <a:pt x="362" y="8060"/>
                  </a:cubicBezTo>
                  <a:cubicBezTo>
                    <a:pt x="91" y="8694"/>
                    <a:pt x="0" y="9237"/>
                    <a:pt x="996" y="9237"/>
                  </a:cubicBezTo>
                  <a:cubicBezTo>
                    <a:pt x="2083" y="9147"/>
                    <a:pt x="3079" y="8875"/>
                    <a:pt x="3985" y="8241"/>
                  </a:cubicBezTo>
                  <a:lnTo>
                    <a:pt x="15576" y="2083"/>
                  </a:lnTo>
                  <a:cubicBezTo>
                    <a:pt x="15486" y="1268"/>
                    <a:pt x="16029" y="181"/>
                    <a:pt x="14580" y="0"/>
                  </a:cubicBezTo>
                  <a:close/>
                </a:path>
              </a:pathLst>
            </a:custGeom>
            <a:solidFill>
              <a:srgbClr val="EF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1" name="Google Shape;5191;p5"/>
            <p:cNvSpPr/>
            <p:nvPr/>
          </p:nvSpPr>
          <p:spPr>
            <a:xfrm>
              <a:off x="4309175" y="3681550"/>
              <a:ext cx="276225" cy="149450"/>
            </a:xfrm>
            <a:custGeom>
              <a:avLst/>
              <a:gdLst/>
              <a:ahLst/>
              <a:cxnLst/>
              <a:rect l="l" t="t" r="r" b="b"/>
              <a:pathLst>
                <a:path w="11049" h="5978" extrusionOk="0">
                  <a:moveTo>
                    <a:pt x="10414" y="1"/>
                  </a:moveTo>
                  <a:cubicBezTo>
                    <a:pt x="6702" y="816"/>
                    <a:pt x="3442" y="2808"/>
                    <a:pt x="91" y="4348"/>
                  </a:cubicBezTo>
                  <a:cubicBezTo>
                    <a:pt x="1178" y="4529"/>
                    <a:pt x="0" y="5615"/>
                    <a:pt x="634" y="5978"/>
                  </a:cubicBezTo>
                  <a:cubicBezTo>
                    <a:pt x="1630" y="5615"/>
                    <a:pt x="2627" y="5163"/>
                    <a:pt x="3623" y="4891"/>
                  </a:cubicBezTo>
                  <a:cubicBezTo>
                    <a:pt x="6249" y="3895"/>
                    <a:pt x="8966" y="3261"/>
                    <a:pt x="11048" y="1178"/>
                  </a:cubicBezTo>
                  <a:cubicBezTo>
                    <a:pt x="10596" y="907"/>
                    <a:pt x="10414" y="454"/>
                    <a:pt x="10414" y="1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2" name="Google Shape;5192;p5"/>
            <p:cNvSpPr/>
            <p:nvPr/>
          </p:nvSpPr>
          <p:spPr>
            <a:xfrm>
              <a:off x="4123525" y="3792500"/>
              <a:ext cx="183400" cy="81525"/>
            </a:xfrm>
            <a:custGeom>
              <a:avLst/>
              <a:gdLst/>
              <a:ahLst/>
              <a:cxnLst/>
              <a:rect l="l" t="t" r="r" b="b"/>
              <a:pathLst>
                <a:path w="7336" h="3261" extrusionOk="0">
                  <a:moveTo>
                    <a:pt x="6521" y="0"/>
                  </a:moveTo>
                  <a:lnTo>
                    <a:pt x="6521" y="0"/>
                  </a:lnTo>
                  <a:cubicBezTo>
                    <a:pt x="4800" y="181"/>
                    <a:pt x="3080" y="725"/>
                    <a:pt x="1631" y="1630"/>
                  </a:cubicBezTo>
                  <a:cubicBezTo>
                    <a:pt x="1404" y="1902"/>
                    <a:pt x="1087" y="1902"/>
                    <a:pt x="782" y="1902"/>
                  </a:cubicBezTo>
                  <a:cubicBezTo>
                    <a:pt x="476" y="1902"/>
                    <a:pt x="182" y="1902"/>
                    <a:pt x="1" y="2174"/>
                  </a:cubicBezTo>
                  <a:cubicBezTo>
                    <a:pt x="272" y="2808"/>
                    <a:pt x="906" y="3260"/>
                    <a:pt x="1631" y="3260"/>
                  </a:cubicBezTo>
                  <a:cubicBezTo>
                    <a:pt x="2989" y="3260"/>
                    <a:pt x="4257" y="2898"/>
                    <a:pt x="5434" y="2174"/>
                  </a:cubicBezTo>
                  <a:cubicBezTo>
                    <a:pt x="5615" y="1359"/>
                    <a:pt x="7336" y="1359"/>
                    <a:pt x="6521" y="0"/>
                  </a:cubicBezTo>
                  <a:close/>
                </a:path>
              </a:pathLst>
            </a:custGeom>
            <a:solidFill>
              <a:srgbClr val="EC84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3" name="Google Shape;5193;p5"/>
            <p:cNvSpPr/>
            <p:nvPr/>
          </p:nvSpPr>
          <p:spPr>
            <a:xfrm>
              <a:off x="4243525" y="3790225"/>
              <a:ext cx="101900" cy="56625"/>
            </a:xfrm>
            <a:custGeom>
              <a:avLst/>
              <a:gdLst/>
              <a:ahLst/>
              <a:cxnLst/>
              <a:rect l="l" t="t" r="r" b="b"/>
              <a:pathLst>
                <a:path w="4076" h="2265" extrusionOk="0">
                  <a:moveTo>
                    <a:pt x="2717" y="1"/>
                  </a:moveTo>
                  <a:lnTo>
                    <a:pt x="1630" y="91"/>
                  </a:lnTo>
                  <a:cubicBezTo>
                    <a:pt x="1630" y="635"/>
                    <a:pt x="1268" y="1087"/>
                    <a:pt x="725" y="1178"/>
                  </a:cubicBezTo>
                  <a:cubicBezTo>
                    <a:pt x="0" y="1450"/>
                    <a:pt x="91" y="1902"/>
                    <a:pt x="634" y="2265"/>
                  </a:cubicBezTo>
                  <a:cubicBezTo>
                    <a:pt x="1540" y="2174"/>
                    <a:pt x="2445" y="1902"/>
                    <a:pt x="3260" y="1540"/>
                  </a:cubicBezTo>
                  <a:cubicBezTo>
                    <a:pt x="3260" y="997"/>
                    <a:pt x="4075" y="91"/>
                    <a:pt x="2717" y="1"/>
                  </a:cubicBezTo>
                  <a:close/>
                </a:path>
              </a:pathLst>
            </a:custGeom>
            <a:solidFill>
              <a:srgbClr val="EE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4" name="Google Shape;5194;p5"/>
            <p:cNvSpPr/>
            <p:nvPr/>
          </p:nvSpPr>
          <p:spPr>
            <a:xfrm>
              <a:off x="4121275" y="3833250"/>
              <a:ext cx="40775" cy="13725"/>
            </a:xfrm>
            <a:custGeom>
              <a:avLst/>
              <a:gdLst/>
              <a:ahLst/>
              <a:cxnLst/>
              <a:rect l="l" t="t" r="r" b="b"/>
              <a:pathLst>
                <a:path w="1631" h="549" extrusionOk="0">
                  <a:moveTo>
                    <a:pt x="1630" y="0"/>
                  </a:moveTo>
                  <a:cubicBezTo>
                    <a:pt x="1087" y="0"/>
                    <a:pt x="453" y="0"/>
                    <a:pt x="0" y="544"/>
                  </a:cubicBezTo>
                  <a:cubicBezTo>
                    <a:pt x="141" y="544"/>
                    <a:pt x="282" y="548"/>
                    <a:pt x="420" y="548"/>
                  </a:cubicBezTo>
                  <a:cubicBezTo>
                    <a:pt x="902" y="548"/>
                    <a:pt x="1348" y="493"/>
                    <a:pt x="1630" y="0"/>
                  </a:cubicBezTo>
                  <a:close/>
                </a:path>
              </a:pathLst>
            </a:custGeom>
            <a:solidFill>
              <a:srgbClr val="F1A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5" name="Google Shape;5195;p5"/>
            <p:cNvSpPr/>
            <p:nvPr/>
          </p:nvSpPr>
          <p:spPr>
            <a:xfrm>
              <a:off x="3362850" y="3901175"/>
              <a:ext cx="391675" cy="93750"/>
            </a:xfrm>
            <a:custGeom>
              <a:avLst/>
              <a:gdLst/>
              <a:ahLst/>
              <a:cxnLst/>
              <a:rect l="l" t="t" r="r" b="b"/>
              <a:pathLst>
                <a:path w="15667" h="3750" extrusionOk="0">
                  <a:moveTo>
                    <a:pt x="14580" y="0"/>
                  </a:moveTo>
                  <a:cubicBezTo>
                    <a:pt x="12226" y="1087"/>
                    <a:pt x="9781" y="1539"/>
                    <a:pt x="7245" y="1630"/>
                  </a:cubicBezTo>
                  <a:cubicBezTo>
                    <a:pt x="6888" y="1615"/>
                    <a:pt x="6530" y="1607"/>
                    <a:pt x="6173" y="1607"/>
                  </a:cubicBezTo>
                  <a:cubicBezTo>
                    <a:pt x="4450" y="1607"/>
                    <a:pt x="2738" y="1783"/>
                    <a:pt x="1087" y="2083"/>
                  </a:cubicBezTo>
                  <a:lnTo>
                    <a:pt x="0" y="3260"/>
                  </a:lnTo>
                  <a:cubicBezTo>
                    <a:pt x="677" y="3568"/>
                    <a:pt x="1438" y="3750"/>
                    <a:pt x="2225" y="3750"/>
                  </a:cubicBezTo>
                  <a:cubicBezTo>
                    <a:pt x="2596" y="3750"/>
                    <a:pt x="2974" y="3709"/>
                    <a:pt x="3351" y="3622"/>
                  </a:cubicBezTo>
                  <a:cubicBezTo>
                    <a:pt x="5253" y="3441"/>
                    <a:pt x="7245" y="3351"/>
                    <a:pt x="9147" y="3170"/>
                  </a:cubicBezTo>
                  <a:cubicBezTo>
                    <a:pt x="10233" y="2717"/>
                    <a:pt x="11320" y="2354"/>
                    <a:pt x="12407" y="2083"/>
                  </a:cubicBezTo>
                  <a:cubicBezTo>
                    <a:pt x="13131" y="1449"/>
                    <a:pt x="14037" y="996"/>
                    <a:pt x="15033" y="906"/>
                  </a:cubicBezTo>
                  <a:cubicBezTo>
                    <a:pt x="15667" y="815"/>
                    <a:pt x="15667" y="362"/>
                    <a:pt x="15214" y="0"/>
                  </a:cubicBezTo>
                  <a:lnTo>
                    <a:pt x="15214" y="0"/>
                  </a:lnTo>
                  <a:cubicBezTo>
                    <a:pt x="15143" y="107"/>
                    <a:pt x="15058" y="143"/>
                    <a:pt x="14970" y="143"/>
                  </a:cubicBezTo>
                  <a:cubicBezTo>
                    <a:pt x="14834" y="143"/>
                    <a:pt x="14690" y="55"/>
                    <a:pt x="14580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6" name="Google Shape;5196;p5"/>
            <p:cNvSpPr/>
            <p:nvPr/>
          </p:nvSpPr>
          <p:spPr>
            <a:xfrm>
              <a:off x="3308525" y="3941600"/>
              <a:ext cx="67925" cy="14500"/>
            </a:xfrm>
            <a:custGeom>
              <a:avLst/>
              <a:gdLst/>
              <a:ahLst/>
              <a:cxnLst/>
              <a:rect l="l" t="t" r="r" b="b"/>
              <a:pathLst>
                <a:path w="2717" h="580" extrusionOk="0">
                  <a:moveTo>
                    <a:pt x="1282" y="0"/>
                  </a:moveTo>
                  <a:cubicBezTo>
                    <a:pt x="972" y="0"/>
                    <a:pt x="659" y="29"/>
                    <a:pt x="351" y="29"/>
                  </a:cubicBezTo>
                  <a:cubicBezTo>
                    <a:pt x="233" y="29"/>
                    <a:pt x="116" y="25"/>
                    <a:pt x="0" y="13"/>
                  </a:cubicBezTo>
                  <a:lnTo>
                    <a:pt x="0" y="13"/>
                  </a:lnTo>
                  <a:cubicBezTo>
                    <a:pt x="362" y="466"/>
                    <a:pt x="815" y="579"/>
                    <a:pt x="1290" y="579"/>
                  </a:cubicBezTo>
                  <a:cubicBezTo>
                    <a:pt x="1766" y="579"/>
                    <a:pt x="2264" y="466"/>
                    <a:pt x="2717" y="466"/>
                  </a:cubicBezTo>
                  <a:cubicBezTo>
                    <a:pt x="2277" y="75"/>
                    <a:pt x="1785" y="0"/>
                    <a:pt x="1282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7" name="Google Shape;5197;p5"/>
            <p:cNvSpPr/>
            <p:nvPr/>
          </p:nvSpPr>
          <p:spPr>
            <a:xfrm>
              <a:off x="3725075" y="3901175"/>
              <a:ext cx="18150" cy="6800"/>
            </a:xfrm>
            <a:custGeom>
              <a:avLst/>
              <a:gdLst/>
              <a:ahLst/>
              <a:cxnLst/>
              <a:rect l="l" t="t" r="r" b="b"/>
              <a:pathLst>
                <a:path w="726" h="272" extrusionOk="0">
                  <a:moveTo>
                    <a:pt x="1" y="0"/>
                  </a:moveTo>
                  <a:cubicBezTo>
                    <a:pt x="136" y="181"/>
                    <a:pt x="250" y="272"/>
                    <a:pt x="363" y="272"/>
                  </a:cubicBezTo>
                  <a:cubicBezTo>
                    <a:pt x="476" y="272"/>
                    <a:pt x="589" y="181"/>
                    <a:pt x="725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8" name="Google Shape;5198;p5"/>
            <p:cNvSpPr/>
            <p:nvPr/>
          </p:nvSpPr>
          <p:spPr>
            <a:xfrm>
              <a:off x="3591500" y="3952250"/>
              <a:ext cx="163025" cy="57850"/>
            </a:xfrm>
            <a:custGeom>
              <a:avLst/>
              <a:gdLst/>
              <a:ahLst/>
              <a:cxnLst/>
              <a:rect l="l" t="t" r="r" b="b"/>
              <a:pathLst>
                <a:path w="6521" h="2314" extrusionOk="0">
                  <a:moveTo>
                    <a:pt x="2713" y="0"/>
                  </a:moveTo>
                  <a:cubicBezTo>
                    <a:pt x="1657" y="0"/>
                    <a:pt x="697" y="444"/>
                    <a:pt x="1" y="1217"/>
                  </a:cubicBezTo>
                  <a:cubicBezTo>
                    <a:pt x="272" y="1217"/>
                    <a:pt x="635" y="1127"/>
                    <a:pt x="997" y="1127"/>
                  </a:cubicBezTo>
                  <a:cubicBezTo>
                    <a:pt x="1359" y="896"/>
                    <a:pt x="1768" y="786"/>
                    <a:pt x="2173" y="786"/>
                  </a:cubicBezTo>
                  <a:cubicBezTo>
                    <a:pt x="2884" y="786"/>
                    <a:pt x="3582" y="1126"/>
                    <a:pt x="3985" y="1760"/>
                  </a:cubicBezTo>
                  <a:cubicBezTo>
                    <a:pt x="4299" y="2144"/>
                    <a:pt x="4654" y="2313"/>
                    <a:pt x="5008" y="2313"/>
                  </a:cubicBezTo>
                  <a:cubicBezTo>
                    <a:pt x="5571" y="2313"/>
                    <a:pt x="6131" y="1885"/>
                    <a:pt x="6521" y="1217"/>
                  </a:cubicBezTo>
                  <a:cubicBezTo>
                    <a:pt x="5705" y="401"/>
                    <a:pt x="4669" y="26"/>
                    <a:pt x="3610" y="26"/>
                  </a:cubicBezTo>
                  <a:cubicBezTo>
                    <a:pt x="3494" y="26"/>
                    <a:pt x="3377" y="31"/>
                    <a:pt x="3261" y="40"/>
                  </a:cubicBezTo>
                  <a:cubicBezTo>
                    <a:pt x="3076" y="13"/>
                    <a:pt x="2893" y="0"/>
                    <a:pt x="2713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9" name="Google Shape;5199;p5"/>
            <p:cNvSpPr/>
            <p:nvPr/>
          </p:nvSpPr>
          <p:spPr>
            <a:xfrm>
              <a:off x="3251925" y="3967825"/>
              <a:ext cx="56625" cy="14800"/>
            </a:xfrm>
            <a:custGeom>
              <a:avLst/>
              <a:gdLst/>
              <a:ahLst/>
              <a:cxnLst/>
              <a:rect l="l" t="t" r="r" b="b"/>
              <a:pathLst>
                <a:path w="2265" h="592" extrusionOk="0">
                  <a:moveTo>
                    <a:pt x="1034" y="1"/>
                  </a:moveTo>
                  <a:cubicBezTo>
                    <a:pt x="699" y="1"/>
                    <a:pt x="349" y="51"/>
                    <a:pt x="0" y="51"/>
                  </a:cubicBezTo>
                  <a:cubicBezTo>
                    <a:pt x="377" y="481"/>
                    <a:pt x="817" y="592"/>
                    <a:pt x="1284" y="592"/>
                  </a:cubicBezTo>
                  <a:cubicBezTo>
                    <a:pt x="1603" y="592"/>
                    <a:pt x="1933" y="540"/>
                    <a:pt x="2264" y="504"/>
                  </a:cubicBezTo>
                  <a:cubicBezTo>
                    <a:pt x="1902" y="90"/>
                    <a:pt x="1480" y="1"/>
                    <a:pt x="1034" y="1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0" name="Google Shape;5200;p5"/>
            <p:cNvSpPr/>
            <p:nvPr/>
          </p:nvSpPr>
          <p:spPr>
            <a:xfrm>
              <a:off x="3335675" y="3982675"/>
              <a:ext cx="29450" cy="8500"/>
            </a:xfrm>
            <a:custGeom>
              <a:avLst/>
              <a:gdLst/>
              <a:ahLst/>
              <a:cxnLst/>
              <a:rect l="l" t="t" r="r" b="b"/>
              <a:pathLst>
                <a:path w="1178" h="340" extrusionOk="0">
                  <a:moveTo>
                    <a:pt x="1" y="0"/>
                  </a:moveTo>
                  <a:cubicBezTo>
                    <a:pt x="137" y="226"/>
                    <a:pt x="318" y="340"/>
                    <a:pt x="521" y="340"/>
                  </a:cubicBezTo>
                  <a:cubicBezTo>
                    <a:pt x="725" y="340"/>
                    <a:pt x="952" y="226"/>
                    <a:pt x="1178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1" name="Google Shape;5201;p5"/>
            <p:cNvSpPr/>
            <p:nvPr/>
          </p:nvSpPr>
          <p:spPr>
            <a:xfrm>
              <a:off x="3319825" y="3974425"/>
              <a:ext cx="13625" cy="6000"/>
            </a:xfrm>
            <a:custGeom>
              <a:avLst/>
              <a:gdLst/>
              <a:ahLst/>
              <a:cxnLst/>
              <a:rect l="l" t="t" r="r" b="b"/>
              <a:pathLst>
                <a:path w="545" h="240" extrusionOk="0">
                  <a:moveTo>
                    <a:pt x="321" y="1"/>
                  </a:moveTo>
                  <a:cubicBezTo>
                    <a:pt x="234" y="1"/>
                    <a:pt x="127" y="71"/>
                    <a:pt x="1" y="240"/>
                  </a:cubicBezTo>
                  <a:lnTo>
                    <a:pt x="544" y="240"/>
                  </a:lnTo>
                  <a:cubicBezTo>
                    <a:pt x="496" y="94"/>
                    <a:pt x="421" y="1"/>
                    <a:pt x="321" y="1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2" name="Google Shape;5202;p5"/>
            <p:cNvSpPr/>
            <p:nvPr/>
          </p:nvSpPr>
          <p:spPr>
            <a:xfrm>
              <a:off x="4051075" y="1794575"/>
              <a:ext cx="29475" cy="23150"/>
            </a:xfrm>
            <a:custGeom>
              <a:avLst/>
              <a:gdLst/>
              <a:ahLst/>
              <a:cxnLst/>
              <a:rect l="l" t="t" r="r" b="b"/>
              <a:pathLst>
                <a:path w="1179" h="926" extrusionOk="0">
                  <a:moveTo>
                    <a:pt x="522" y="0"/>
                  </a:moveTo>
                  <a:cubicBezTo>
                    <a:pt x="295" y="0"/>
                    <a:pt x="91" y="91"/>
                    <a:pt x="1" y="498"/>
                  </a:cubicBezTo>
                  <a:cubicBezTo>
                    <a:pt x="1" y="589"/>
                    <a:pt x="182" y="770"/>
                    <a:pt x="273" y="861"/>
                  </a:cubicBezTo>
                  <a:cubicBezTo>
                    <a:pt x="408" y="906"/>
                    <a:pt x="522" y="926"/>
                    <a:pt x="616" y="926"/>
                  </a:cubicBezTo>
                  <a:cubicBezTo>
                    <a:pt x="1090" y="926"/>
                    <a:pt x="1103" y="423"/>
                    <a:pt x="1178" y="46"/>
                  </a:cubicBezTo>
                  <a:lnTo>
                    <a:pt x="1178" y="46"/>
                  </a:lnTo>
                  <a:cubicBezTo>
                    <a:pt x="1142" y="55"/>
                    <a:pt x="1103" y="58"/>
                    <a:pt x="1062" y="58"/>
                  </a:cubicBezTo>
                  <a:cubicBezTo>
                    <a:pt x="898" y="58"/>
                    <a:pt x="703" y="0"/>
                    <a:pt x="522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3" name="Google Shape;5203;p5"/>
            <p:cNvSpPr/>
            <p:nvPr/>
          </p:nvSpPr>
          <p:spPr>
            <a:xfrm>
              <a:off x="4096375" y="1836450"/>
              <a:ext cx="27175" cy="40775"/>
            </a:xfrm>
            <a:custGeom>
              <a:avLst/>
              <a:gdLst/>
              <a:ahLst/>
              <a:cxnLst/>
              <a:rect l="l" t="t" r="r" b="b"/>
              <a:pathLst>
                <a:path w="1087" h="1631" extrusionOk="0">
                  <a:moveTo>
                    <a:pt x="996" y="1"/>
                  </a:moveTo>
                  <a:cubicBezTo>
                    <a:pt x="543" y="453"/>
                    <a:pt x="181" y="997"/>
                    <a:pt x="0" y="1631"/>
                  </a:cubicBezTo>
                  <a:cubicBezTo>
                    <a:pt x="1087" y="1540"/>
                    <a:pt x="996" y="725"/>
                    <a:pt x="996" y="1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4" name="Google Shape;5204;p5"/>
            <p:cNvSpPr/>
            <p:nvPr/>
          </p:nvSpPr>
          <p:spPr>
            <a:xfrm>
              <a:off x="4019400" y="1843250"/>
              <a:ext cx="15850" cy="14225"/>
            </a:xfrm>
            <a:custGeom>
              <a:avLst/>
              <a:gdLst/>
              <a:ahLst/>
              <a:cxnLst/>
              <a:rect l="l" t="t" r="r" b="b"/>
              <a:pathLst>
                <a:path w="634" h="569" extrusionOk="0">
                  <a:moveTo>
                    <a:pt x="181" y="0"/>
                  </a:moveTo>
                  <a:lnTo>
                    <a:pt x="0" y="453"/>
                  </a:lnTo>
                  <a:cubicBezTo>
                    <a:pt x="73" y="453"/>
                    <a:pt x="203" y="569"/>
                    <a:pt x="345" y="569"/>
                  </a:cubicBezTo>
                  <a:cubicBezTo>
                    <a:pt x="380" y="569"/>
                    <a:pt x="417" y="562"/>
                    <a:pt x="453" y="544"/>
                  </a:cubicBezTo>
                  <a:cubicBezTo>
                    <a:pt x="543" y="544"/>
                    <a:pt x="543" y="272"/>
                    <a:pt x="634" y="181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5" name="Google Shape;5205;p5"/>
            <p:cNvSpPr/>
            <p:nvPr/>
          </p:nvSpPr>
          <p:spPr>
            <a:xfrm>
              <a:off x="3919775" y="171420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3" y="0"/>
                  </a:moveTo>
                  <a:lnTo>
                    <a:pt x="1" y="544"/>
                  </a:lnTo>
                  <a:cubicBezTo>
                    <a:pt x="182" y="453"/>
                    <a:pt x="453" y="272"/>
                    <a:pt x="453" y="0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6" name="Google Shape;5206;p5"/>
            <p:cNvSpPr/>
            <p:nvPr/>
          </p:nvSpPr>
          <p:spPr>
            <a:xfrm>
              <a:off x="3756775" y="3828725"/>
              <a:ext cx="11350" cy="20400"/>
            </a:xfrm>
            <a:custGeom>
              <a:avLst/>
              <a:gdLst/>
              <a:ahLst/>
              <a:cxnLst/>
              <a:rect l="l" t="t" r="r" b="b"/>
              <a:pathLst>
                <a:path w="454" h="816" extrusionOk="0">
                  <a:moveTo>
                    <a:pt x="272" y="0"/>
                  </a:moveTo>
                  <a:cubicBezTo>
                    <a:pt x="182" y="181"/>
                    <a:pt x="0" y="272"/>
                    <a:pt x="0" y="453"/>
                  </a:cubicBezTo>
                  <a:cubicBezTo>
                    <a:pt x="0" y="544"/>
                    <a:pt x="91" y="725"/>
                    <a:pt x="182" y="815"/>
                  </a:cubicBezTo>
                  <a:cubicBezTo>
                    <a:pt x="272" y="725"/>
                    <a:pt x="453" y="544"/>
                    <a:pt x="453" y="453"/>
                  </a:cubicBezTo>
                  <a:cubicBezTo>
                    <a:pt x="453" y="272"/>
                    <a:pt x="272" y="181"/>
                    <a:pt x="27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7" name="Google Shape;5207;p5"/>
            <p:cNvSpPr/>
            <p:nvPr/>
          </p:nvSpPr>
          <p:spPr>
            <a:xfrm>
              <a:off x="3779400" y="3966825"/>
              <a:ext cx="15875" cy="43025"/>
            </a:xfrm>
            <a:custGeom>
              <a:avLst/>
              <a:gdLst/>
              <a:ahLst/>
              <a:cxnLst/>
              <a:rect l="l" t="t" r="r" b="b"/>
              <a:pathLst>
                <a:path w="635" h="1721" extrusionOk="0">
                  <a:moveTo>
                    <a:pt x="635" y="0"/>
                  </a:moveTo>
                  <a:cubicBezTo>
                    <a:pt x="1" y="453"/>
                    <a:pt x="1" y="1359"/>
                    <a:pt x="635" y="1721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8" name="Google Shape;5208;p5"/>
            <p:cNvSpPr/>
            <p:nvPr/>
          </p:nvSpPr>
          <p:spPr>
            <a:xfrm>
              <a:off x="3942425" y="2148875"/>
              <a:ext cx="15850" cy="27200"/>
            </a:xfrm>
            <a:custGeom>
              <a:avLst/>
              <a:gdLst/>
              <a:ahLst/>
              <a:cxnLst/>
              <a:rect l="l" t="t" r="r" b="b"/>
              <a:pathLst>
                <a:path w="634" h="1088" extrusionOk="0">
                  <a:moveTo>
                    <a:pt x="634" y="1"/>
                  </a:moveTo>
                  <a:lnTo>
                    <a:pt x="634" y="1"/>
                  </a:lnTo>
                  <a:cubicBezTo>
                    <a:pt x="272" y="272"/>
                    <a:pt x="0" y="634"/>
                    <a:pt x="91" y="1087"/>
                  </a:cubicBezTo>
                  <a:cubicBezTo>
                    <a:pt x="453" y="906"/>
                    <a:pt x="634" y="453"/>
                    <a:pt x="634" y="1"/>
                  </a:cubicBez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9" name="Google Shape;5209;p5"/>
            <p:cNvSpPr/>
            <p:nvPr/>
          </p:nvSpPr>
          <p:spPr>
            <a:xfrm>
              <a:off x="3960525" y="213530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3" y="0"/>
                  </a:moveTo>
                  <a:cubicBezTo>
                    <a:pt x="182" y="0"/>
                    <a:pt x="1" y="272"/>
                    <a:pt x="1" y="544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0" name="Google Shape;5210;p5"/>
            <p:cNvSpPr/>
            <p:nvPr/>
          </p:nvSpPr>
          <p:spPr>
            <a:xfrm>
              <a:off x="3974100" y="21217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4" y="1"/>
                  </a:moveTo>
                  <a:lnTo>
                    <a:pt x="1" y="544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11" name="Google Shape;5211;p5"/>
          <p:cNvGrpSpPr/>
          <p:nvPr/>
        </p:nvGrpSpPr>
        <p:grpSpPr>
          <a:xfrm rot="-8600935" flipH="1">
            <a:off x="7790555" y="3522812"/>
            <a:ext cx="1204957" cy="4508789"/>
            <a:chOff x="2897075" y="321050"/>
            <a:chExt cx="1769900" cy="4967050"/>
          </a:xfrm>
        </p:grpSpPr>
        <p:sp>
          <p:nvSpPr>
            <p:cNvPr id="5212" name="Google Shape;5212;p5"/>
            <p:cNvSpPr/>
            <p:nvPr/>
          </p:nvSpPr>
          <p:spPr>
            <a:xfrm>
              <a:off x="2897075" y="1837350"/>
              <a:ext cx="665800" cy="1080675"/>
            </a:xfrm>
            <a:custGeom>
              <a:avLst/>
              <a:gdLst/>
              <a:ahLst/>
              <a:cxnLst/>
              <a:rect l="l" t="t" r="r" b="b"/>
              <a:pathLst>
                <a:path w="26632" h="43227" extrusionOk="0">
                  <a:moveTo>
                    <a:pt x="20545" y="1"/>
                  </a:moveTo>
                  <a:cubicBezTo>
                    <a:pt x="20423" y="1"/>
                    <a:pt x="20299" y="17"/>
                    <a:pt x="20175" y="53"/>
                  </a:cubicBezTo>
                  <a:cubicBezTo>
                    <a:pt x="19772" y="53"/>
                    <a:pt x="19368" y="187"/>
                    <a:pt x="19099" y="456"/>
                  </a:cubicBezTo>
                  <a:cubicBezTo>
                    <a:pt x="18696" y="994"/>
                    <a:pt x="18427" y="1398"/>
                    <a:pt x="18158" y="1936"/>
                  </a:cubicBezTo>
                  <a:cubicBezTo>
                    <a:pt x="17351" y="2743"/>
                    <a:pt x="18696" y="3415"/>
                    <a:pt x="18023" y="4357"/>
                  </a:cubicBezTo>
                  <a:cubicBezTo>
                    <a:pt x="14123" y="10409"/>
                    <a:pt x="11164" y="17269"/>
                    <a:pt x="9684" y="24397"/>
                  </a:cubicBezTo>
                  <a:cubicBezTo>
                    <a:pt x="9281" y="25742"/>
                    <a:pt x="8743" y="26953"/>
                    <a:pt x="7936" y="28163"/>
                  </a:cubicBezTo>
                  <a:cubicBezTo>
                    <a:pt x="7532" y="28701"/>
                    <a:pt x="7129" y="29239"/>
                    <a:pt x="6725" y="29777"/>
                  </a:cubicBezTo>
                  <a:cubicBezTo>
                    <a:pt x="6591" y="30046"/>
                    <a:pt x="6591" y="30450"/>
                    <a:pt x="6456" y="30719"/>
                  </a:cubicBezTo>
                  <a:cubicBezTo>
                    <a:pt x="6725" y="31795"/>
                    <a:pt x="5918" y="32198"/>
                    <a:pt x="5380" y="32871"/>
                  </a:cubicBezTo>
                  <a:cubicBezTo>
                    <a:pt x="5111" y="33274"/>
                    <a:pt x="4708" y="33678"/>
                    <a:pt x="4304" y="34081"/>
                  </a:cubicBezTo>
                  <a:cubicBezTo>
                    <a:pt x="0" y="37175"/>
                    <a:pt x="404" y="40941"/>
                    <a:pt x="5246" y="43227"/>
                  </a:cubicBezTo>
                  <a:cubicBezTo>
                    <a:pt x="6994" y="43092"/>
                    <a:pt x="7667" y="41479"/>
                    <a:pt x="8205" y="40268"/>
                  </a:cubicBezTo>
                  <a:cubicBezTo>
                    <a:pt x="11702" y="31660"/>
                    <a:pt x="16275" y="23456"/>
                    <a:pt x="20713" y="15251"/>
                  </a:cubicBezTo>
                  <a:cubicBezTo>
                    <a:pt x="20848" y="14444"/>
                    <a:pt x="21386" y="13772"/>
                    <a:pt x="22058" y="13368"/>
                  </a:cubicBezTo>
                  <a:cubicBezTo>
                    <a:pt x="22327" y="13368"/>
                    <a:pt x="22462" y="13099"/>
                    <a:pt x="22462" y="12830"/>
                  </a:cubicBezTo>
                  <a:cubicBezTo>
                    <a:pt x="21789" y="10678"/>
                    <a:pt x="23807" y="10006"/>
                    <a:pt x="24614" y="8526"/>
                  </a:cubicBezTo>
                  <a:lnTo>
                    <a:pt x="24883" y="7854"/>
                  </a:lnTo>
                  <a:cubicBezTo>
                    <a:pt x="24614" y="6778"/>
                    <a:pt x="24883" y="5702"/>
                    <a:pt x="25421" y="4760"/>
                  </a:cubicBezTo>
                  <a:cubicBezTo>
                    <a:pt x="26631" y="2474"/>
                    <a:pt x="25824" y="1129"/>
                    <a:pt x="23269" y="994"/>
                  </a:cubicBezTo>
                  <a:cubicBezTo>
                    <a:pt x="22731" y="1263"/>
                    <a:pt x="22462" y="1801"/>
                    <a:pt x="22327" y="2339"/>
                  </a:cubicBezTo>
                  <a:cubicBezTo>
                    <a:pt x="21924" y="2205"/>
                    <a:pt x="22327" y="1801"/>
                    <a:pt x="22193" y="1667"/>
                  </a:cubicBezTo>
                  <a:cubicBezTo>
                    <a:pt x="22076" y="732"/>
                    <a:pt x="21350" y="1"/>
                    <a:pt x="20545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3" name="Google Shape;5213;p5"/>
            <p:cNvSpPr/>
            <p:nvPr/>
          </p:nvSpPr>
          <p:spPr>
            <a:xfrm>
              <a:off x="3657000" y="2216775"/>
              <a:ext cx="470775" cy="1531075"/>
            </a:xfrm>
            <a:custGeom>
              <a:avLst/>
              <a:gdLst/>
              <a:ahLst/>
              <a:cxnLst/>
              <a:rect l="l" t="t" r="r" b="b"/>
              <a:pathLst>
                <a:path w="18831" h="61243" extrusionOk="0">
                  <a:moveTo>
                    <a:pt x="1704" y="1"/>
                  </a:moveTo>
                  <a:cubicBezTo>
                    <a:pt x="1098" y="1"/>
                    <a:pt x="627" y="599"/>
                    <a:pt x="269" y="1957"/>
                  </a:cubicBezTo>
                  <a:cubicBezTo>
                    <a:pt x="0" y="2764"/>
                    <a:pt x="135" y="3840"/>
                    <a:pt x="807" y="4513"/>
                  </a:cubicBezTo>
                  <a:cubicBezTo>
                    <a:pt x="2018" y="6665"/>
                    <a:pt x="2690" y="9086"/>
                    <a:pt x="2690" y="11641"/>
                  </a:cubicBezTo>
                  <a:cubicBezTo>
                    <a:pt x="3228" y="15542"/>
                    <a:pt x="3632" y="19577"/>
                    <a:pt x="5515" y="23074"/>
                  </a:cubicBezTo>
                  <a:cubicBezTo>
                    <a:pt x="5649" y="23343"/>
                    <a:pt x="5784" y="23612"/>
                    <a:pt x="6053" y="23881"/>
                  </a:cubicBezTo>
                  <a:cubicBezTo>
                    <a:pt x="6207" y="24074"/>
                    <a:pt x="6396" y="24134"/>
                    <a:pt x="6598" y="24134"/>
                  </a:cubicBezTo>
                  <a:cubicBezTo>
                    <a:pt x="6927" y="24134"/>
                    <a:pt x="7294" y="23975"/>
                    <a:pt x="7616" y="23975"/>
                  </a:cubicBezTo>
                  <a:cubicBezTo>
                    <a:pt x="7784" y="23975"/>
                    <a:pt x="7939" y="24018"/>
                    <a:pt x="8070" y="24150"/>
                  </a:cubicBezTo>
                  <a:cubicBezTo>
                    <a:pt x="8070" y="24553"/>
                    <a:pt x="8205" y="24957"/>
                    <a:pt x="8339" y="25360"/>
                  </a:cubicBezTo>
                  <a:cubicBezTo>
                    <a:pt x="8474" y="25629"/>
                    <a:pt x="8608" y="25898"/>
                    <a:pt x="8877" y="26033"/>
                  </a:cubicBezTo>
                  <a:cubicBezTo>
                    <a:pt x="9012" y="26436"/>
                    <a:pt x="9146" y="26974"/>
                    <a:pt x="9012" y="27377"/>
                  </a:cubicBezTo>
                  <a:cubicBezTo>
                    <a:pt x="9012" y="27646"/>
                    <a:pt x="9012" y="28050"/>
                    <a:pt x="9012" y="28319"/>
                  </a:cubicBezTo>
                  <a:cubicBezTo>
                    <a:pt x="9415" y="29798"/>
                    <a:pt x="10626" y="30874"/>
                    <a:pt x="10895" y="32219"/>
                  </a:cubicBezTo>
                  <a:cubicBezTo>
                    <a:pt x="11029" y="33161"/>
                    <a:pt x="11164" y="33968"/>
                    <a:pt x="11298" y="34775"/>
                  </a:cubicBezTo>
                  <a:cubicBezTo>
                    <a:pt x="11298" y="35178"/>
                    <a:pt x="11433" y="35447"/>
                    <a:pt x="11567" y="35851"/>
                  </a:cubicBezTo>
                  <a:cubicBezTo>
                    <a:pt x="11836" y="36658"/>
                    <a:pt x="11836" y="37465"/>
                    <a:pt x="12105" y="38272"/>
                  </a:cubicBezTo>
                  <a:cubicBezTo>
                    <a:pt x="13450" y="39886"/>
                    <a:pt x="12105" y="41769"/>
                    <a:pt x="12912" y="43383"/>
                  </a:cubicBezTo>
                  <a:cubicBezTo>
                    <a:pt x="13854" y="45535"/>
                    <a:pt x="13047" y="47821"/>
                    <a:pt x="13450" y="50108"/>
                  </a:cubicBezTo>
                  <a:cubicBezTo>
                    <a:pt x="13585" y="50377"/>
                    <a:pt x="13719" y="50646"/>
                    <a:pt x="13854" y="51049"/>
                  </a:cubicBezTo>
                  <a:cubicBezTo>
                    <a:pt x="13988" y="51587"/>
                    <a:pt x="14123" y="52260"/>
                    <a:pt x="13988" y="52932"/>
                  </a:cubicBezTo>
                  <a:cubicBezTo>
                    <a:pt x="13988" y="53336"/>
                    <a:pt x="13988" y="53605"/>
                    <a:pt x="13988" y="54008"/>
                  </a:cubicBezTo>
                  <a:cubicBezTo>
                    <a:pt x="14123" y="54815"/>
                    <a:pt x="14392" y="55488"/>
                    <a:pt x="14661" y="56295"/>
                  </a:cubicBezTo>
                  <a:cubicBezTo>
                    <a:pt x="14661" y="56967"/>
                    <a:pt x="14661" y="57640"/>
                    <a:pt x="14661" y="58312"/>
                  </a:cubicBezTo>
                  <a:cubicBezTo>
                    <a:pt x="14526" y="59254"/>
                    <a:pt x="14930" y="60061"/>
                    <a:pt x="15602" y="60733"/>
                  </a:cubicBezTo>
                  <a:cubicBezTo>
                    <a:pt x="16045" y="61028"/>
                    <a:pt x="16488" y="61243"/>
                    <a:pt x="16930" y="61243"/>
                  </a:cubicBezTo>
                  <a:cubicBezTo>
                    <a:pt x="17295" y="61243"/>
                    <a:pt x="17659" y="61098"/>
                    <a:pt x="18023" y="60733"/>
                  </a:cubicBezTo>
                  <a:cubicBezTo>
                    <a:pt x="18696" y="59926"/>
                    <a:pt x="18830" y="59119"/>
                    <a:pt x="18696" y="58178"/>
                  </a:cubicBezTo>
                  <a:cubicBezTo>
                    <a:pt x="18561" y="57774"/>
                    <a:pt x="18427" y="57236"/>
                    <a:pt x="18292" y="56698"/>
                  </a:cubicBezTo>
                  <a:cubicBezTo>
                    <a:pt x="18292" y="56295"/>
                    <a:pt x="18158" y="55757"/>
                    <a:pt x="17889" y="55488"/>
                  </a:cubicBezTo>
                  <a:cubicBezTo>
                    <a:pt x="16409" y="54546"/>
                    <a:pt x="18561" y="54681"/>
                    <a:pt x="18158" y="54143"/>
                  </a:cubicBezTo>
                  <a:cubicBezTo>
                    <a:pt x="17889" y="49435"/>
                    <a:pt x="16678" y="44862"/>
                    <a:pt x="16813" y="40020"/>
                  </a:cubicBezTo>
                  <a:cubicBezTo>
                    <a:pt x="16409" y="37196"/>
                    <a:pt x="15737" y="34371"/>
                    <a:pt x="14661" y="31681"/>
                  </a:cubicBezTo>
                  <a:cubicBezTo>
                    <a:pt x="12778" y="25495"/>
                    <a:pt x="10357" y="19442"/>
                    <a:pt x="8877" y="12986"/>
                  </a:cubicBezTo>
                  <a:cubicBezTo>
                    <a:pt x="8070" y="8682"/>
                    <a:pt x="6322" y="4647"/>
                    <a:pt x="3632" y="1285"/>
                  </a:cubicBezTo>
                  <a:cubicBezTo>
                    <a:pt x="2876" y="465"/>
                    <a:pt x="2238" y="1"/>
                    <a:pt x="1704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4" name="Google Shape;5214;p5"/>
            <p:cNvSpPr/>
            <p:nvPr/>
          </p:nvSpPr>
          <p:spPr>
            <a:xfrm>
              <a:off x="3532575" y="2321600"/>
              <a:ext cx="285850" cy="783500"/>
            </a:xfrm>
            <a:custGeom>
              <a:avLst/>
              <a:gdLst/>
              <a:ahLst/>
              <a:cxnLst/>
              <a:rect l="l" t="t" r="r" b="b"/>
              <a:pathLst>
                <a:path w="11434" h="31340" extrusionOk="0">
                  <a:moveTo>
                    <a:pt x="8609" y="14577"/>
                  </a:moveTo>
                  <a:cubicBezTo>
                    <a:pt x="8519" y="14889"/>
                    <a:pt x="8445" y="15202"/>
                    <a:pt x="8376" y="15509"/>
                  </a:cubicBezTo>
                  <a:lnTo>
                    <a:pt x="8376" y="15509"/>
                  </a:lnTo>
                  <a:cubicBezTo>
                    <a:pt x="8424" y="15193"/>
                    <a:pt x="8517" y="14853"/>
                    <a:pt x="8609" y="14577"/>
                  </a:cubicBezTo>
                  <a:close/>
                  <a:moveTo>
                    <a:pt x="8178" y="16387"/>
                  </a:moveTo>
                  <a:cubicBezTo>
                    <a:pt x="8156" y="16481"/>
                    <a:pt x="8134" y="16573"/>
                    <a:pt x="8111" y="16664"/>
                  </a:cubicBezTo>
                  <a:lnTo>
                    <a:pt x="8111" y="16664"/>
                  </a:lnTo>
                  <a:cubicBezTo>
                    <a:pt x="8130" y="16571"/>
                    <a:pt x="8152" y="16479"/>
                    <a:pt x="8178" y="16387"/>
                  </a:cubicBezTo>
                  <a:close/>
                  <a:moveTo>
                    <a:pt x="5006" y="0"/>
                  </a:moveTo>
                  <a:cubicBezTo>
                    <a:pt x="4156" y="0"/>
                    <a:pt x="3637" y="659"/>
                    <a:pt x="3363" y="1934"/>
                  </a:cubicBezTo>
                  <a:cubicBezTo>
                    <a:pt x="3363" y="2472"/>
                    <a:pt x="3632" y="3010"/>
                    <a:pt x="3901" y="3548"/>
                  </a:cubicBezTo>
                  <a:cubicBezTo>
                    <a:pt x="4170" y="3951"/>
                    <a:pt x="4439" y="4624"/>
                    <a:pt x="4439" y="5162"/>
                  </a:cubicBezTo>
                  <a:cubicBezTo>
                    <a:pt x="4439" y="5431"/>
                    <a:pt x="4439" y="5700"/>
                    <a:pt x="4439" y="6103"/>
                  </a:cubicBezTo>
                  <a:cubicBezTo>
                    <a:pt x="4977" y="6507"/>
                    <a:pt x="4843" y="6910"/>
                    <a:pt x="4439" y="7314"/>
                  </a:cubicBezTo>
                  <a:cubicBezTo>
                    <a:pt x="4305" y="7852"/>
                    <a:pt x="4574" y="8524"/>
                    <a:pt x="5112" y="8793"/>
                  </a:cubicBezTo>
                  <a:cubicBezTo>
                    <a:pt x="5164" y="8828"/>
                    <a:pt x="5212" y="8843"/>
                    <a:pt x="5256" y="8843"/>
                  </a:cubicBezTo>
                  <a:cubicBezTo>
                    <a:pt x="5474" y="8843"/>
                    <a:pt x="5603" y="8489"/>
                    <a:pt x="5750" y="8489"/>
                  </a:cubicBezTo>
                  <a:cubicBezTo>
                    <a:pt x="5802" y="8489"/>
                    <a:pt x="5857" y="8535"/>
                    <a:pt x="5919" y="8659"/>
                  </a:cubicBezTo>
                  <a:cubicBezTo>
                    <a:pt x="5919" y="8659"/>
                    <a:pt x="6053" y="8928"/>
                    <a:pt x="6053" y="8928"/>
                  </a:cubicBezTo>
                  <a:cubicBezTo>
                    <a:pt x="6188" y="9197"/>
                    <a:pt x="6188" y="9331"/>
                    <a:pt x="6053" y="9600"/>
                  </a:cubicBezTo>
                  <a:cubicBezTo>
                    <a:pt x="5948" y="9595"/>
                    <a:pt x="5847" y="9592"/>
                    <a:pt x="5751" y="9592"/>
                  </a:cubicBezTo>
                  <a:cubicBezTo>
                    <a:pt x="3385" y="9592"/>
                    <a:pt x="3653" y="11153"/>
                    <a:pt x="4170" y="12963"/>
                  </a:cubicBezTo>
                  <a:cubicBezTo>
                    <a:pt x="4439" y="13770"/>
                    <a:pt x="4305" y="14577"/>
                    <a:pt x="3767" y="15384"/>
                  </a:cubicBezTo>
                  <a:cubicBezTo>
                    <a:pt x="2960" y="17536"/>
                    <a:pt x="2960" y="20091"/>
                    <a:pt x="673" y="21571"/>
                  </a:cubicBezTo>
                  <a:cubicBezTo>
                    <a:pt x="1" y="21974"/>
                    <a:pt x="404" y="23050"/>
                    <a:pt x="942" y="23722"/>
                  </a:cubicBezTo>
                  <a:cubicBezTo>
                    <a:pt x="2153" y="24260"/>
                    <a:pt x="2556" y="25740"/>
                    <a:pt x="2018" y="26816"/>
                  </a:cubicBezTo>
                  <a:cubicBezTo>
                    <a:pt x="2018" y="27219"/>
                    <a:pt x="2018" y="27488"/>
                    <a:pt x="2153" y="27892"/>
                  </a:cubicBezTo>
                  <a:cubicBezTo>
                    <a:pt x="2691" y="28564"/>
                    <a:pt x="2960" y="29371"/>
                    <a:pt x="2960" y="30178"/>
                  </a:cubicBezTo>
                  <a:cubicBezTo>
                    <a:pt x="3094" y="30582"/>
                    <a:pt x="3363" y="30716"/>
                    <a:pt x="3767" y="30851"/>
                  </a:cubicBezTo>
                  <a:cubicBezTo>
                    <a:pt x="4036" y="30851"/>
                    <a:pt x="4439" y="30851"/>
                    <a:pt x="4708" y="30716"/>
                  </a:cubicBezTo>
                  <a:cubicBezTo>
                    <a:pt x="4843" y="30716"/>
                    <a:pt x="4977" y="30582"/>
                    <a:pt x="5246" y="30447"/>
                  </a:cubicBezTo>
                  <a:cubicBezTo>
                    <a:pt x="5381" y="30340"/>
                    <a:pt x="5472" y="30297"/>
                    <a:pt x="5536" y="30297"/>
                  </a:cubicBezTo>
                  <a:cubicBezTo>
                    <a:pt x="5790" y="30297"/>
                    <a:pt x="5596" y="30985"/>
                    <a:pt x="5919" y="30985"/>
                  </a:cubicBezTo>
                  <a:cubicBezTo>
                    <a:pt x="6239" y="31178"/>
                    <a:pt x="6560" y="31340"/>
                    <a:pt x="6852" y="31340"/>
                  </a:cubicBezTo>
                  <a:cubicBezTo>
                    <a:pt x="7171" y="31340"/>
                    <a:pt x="7456" y="31145"/>
                    <a:pt x="7667" y="30582"/>
                  </a:cubicBezTo>
                  <a:cubicBezTo>
                    <a:pt x="6860" y="28295"/>
                    <a:pt x="8743" y="25605"/>
                    <a:pt x="6322" y="23722"/>
                  </a:cubicBezTo>
                  <a:cubicBezTo>
                    <a:pt x="8220" y="22429"/>
                    <a:pt x="8071" y="20638"/>
                    <a:pt x="8004" y="18845"/>
                  </a:cubicBezTo>
                  <a:lnTo>
                    <a:pt x="8004" y="18845"/>
                  </a:lnTo>
                  <a:cubicBezTo>
                    <a:pt x="8325" y="20608"/>
                    <a:pt x="9342" y="22219"/>
                    <a:pt x="9550" y="23991"/>
                  </a:cubicBezTo>
                  <a:lnTo>
                    <a:pt x="10223" y="24933"/>
                  </a:lnTo>
                  <a:cubicBezTo>
                    <a:pt x="10492" y="24798"/>
                    <a:pt x="10761" y="24529"/>
                    <a:pt x="10895" y="24126"/>
                  </a:cubicBezTo>
                  <a:cubicBezTo>
                    <a:pt x="11164" y="23319"/>
                    <a:pt x="11299" y="22377"/>
                    <a:pt x="11164" y="21571"/>
                  </a:cubicBezTo>
                  <a:cubicBezTo>
                    <a:pt x="11433" y="20764"/>
                    <a:pt x="10357" y="19957"/>
                    <a:pt x="11164" y="19015"/>
                  </a:cubicBezTo>
                  <a:cubicBezTo>
                    <a:pt x="11164" y="18746"/>
                    <a:pt x="11299" y="18477"/>
                    <a:pt x="11164" y="18343"/>
                  </a:cubicBezTo>
                  <a:cubicBezTo>
                    <a:pt x="9281" y="14308"/>
                    <a:pt x="9012" y="10004"/>
                    <a:pt x="8474" y="5834"/>
                  </a:cubicBezTo>
                  <a:cubicBezTo>
                    <a:pt x="8205" y="3817"/>
                    <a:pt x="7533" y="2068"/>
                    <a:pt x="6457" y="454"/>
                  </a:cubicBezTo>
                  <a:cubicBezTo>
                    <a:pt x="5892" y="150"/>
                    <a:pt x="5412" y="0"/>
                    <a:pt x="5006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5" name="Google Shape;5215;p5"/>
            <p:cNvSpPr/>
            <p:nvPr/>
          </p:nvSpPr>
          <p:spPr>
            <a:xfrm>
              <a:off x="2897075" y="2514525"/>
              <a:ext cx="181600" cy="403500"/>
            </a:xfrm>
            <a:custGeom>
              <a:avLst/>
              <a:gdLst/>
              <a:ahLst/>
              <a:cxnLst/>
              <a:rect l="l" t="t" r="r" b="b"/>
              <a:pathLst>
                <a:path w="7264" h="16140" extrusionOk="0">
                  <a:moveTo>
                    <a:pt x="4304" y="0"/>
                  </a:moveTo>
                  <a:cubicBezTo>
                    <a:pt x="2421" y="3363"/>
                    <a:pt x="1345" y="6994"/>
                    <a:pt x="807" y="10760"/>
                  </a:cubicBezTo>
                  <a:cubicBezTo>
                    <a:pt x="404" y="14257"/>
                    <a:pt x="1345" y="15602"/>
                    <a:pt x="5111" y="16140"/>
                  </a:cubicBezTo>
                  <a:cubicBezTo>
                    <a:pt x="4977" y="16005"/>
                    <a:pt x="4842" y="15736"/>
                    <a:pt x="4573" y="15602"/>
                  </a:cubicBezTo>
                  <a:cubicBezTo>
                    <a:pt x="3363" y="14257"/>
                    <a:pt x="0" y="13719"/>
                    <a:pt x="3363" y="11164"/>
                  </a:cubicBezTo>
                  <a:cubicBezTo>
                    <a:pt x="3632" y="11164"/>
                    <a:pt x="3497" y="10626"/>
                    <a:pt x="3363" y="10491"/>
                  </a:cubicBezTo>
                  <a:cubicBezTo>
                    <a:pt x="1883" y="8743"/>
                    <a:pt x="3094" y="8205"/>
                    <a:pt x="4573" y="8070"/>
                  </a:cubicBezTo>
                  <a:cubicBezTo>
                    <a:pt x="6053" y="7936"/>
                    <a:pt x="6053" y="6725"/>
                    <a:pt x="6053" y="5649"/>
                  </a:cubicBezTo>
                  <a:cubicBezTo>
                    <a:pt x="6322" y="4977"/>
                    <a:pt x="6456" y="4035"/>
                    <a:pt x="6860" y="3228"/>
                  </a:cubicBezTo>
                  <a:cubicBezTo>
                    <a:pt x="7263" y="1480"/>
                    <a:pt x="5246" y="1345"/>
                    <a:pt x="4708" y="135"/>
                  </a:cubicBezTo>
                  <a:lnTo>
                    <a:pt x="4304" y="0"/>
                  </a:lnTo>
                  <a:close/>
                </a:path>
              </a:pathLst>
            </a:custGeom>
            <a:solidFill>
              <a:srgbClr val="4E7F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6" name="Google Shape;5216;p5"/>
            <p:cNvSpPr/>
            <p:nvPr/>
          </p:nvSpPr>
          <p:spPr>
            <a:xfrm>
              <a:off x="4174825" y="2860850"/>
              <a:ext cx="235400" cy="307125"/>
            </a:xfrm>
            <a:custGeom>
              <a:avLst/>
              <a:gdLst/>
              <a:ahLst/>
              <a:cxnLst/>
              <a:rect l="l" t="t" r="r" b="b"/>
              <a:pathLst>
                <a:path w="9416" h="12285" extrusionOk="0">
                  <a:moveTo>
                    <a:pt x="0" y="1"/>
                  </a:moveTo>
                  <a:cubicBezTo>
                    <a:pt x="404" y="4035"/>
                    <a:pt x="2690" y="7263"/>
                    <a:pt x="4977" y="10357"/>
                  </a:cubicBezTo>
                  <a:cubicBezTo>
                    <a:pt x="5246" y="10626"/>
                    <a:pt x="5515" y="10895"/>
                    <a:pt x="5649" y="11298"/>
                  </a:cubicBezTo>
                  <a:cubicBezTo>
                    <a:pt x="6053" y="11433"/>
                    <a:pt x="6322" y="11702"/>
                    <a:pt x="6456" y="12105"/>
                  </a:cubicBezTo>
                  <a:cubicBezTo>
                    <a:pt x="6875" y="12225"/>
                    <a:pt x="7247" y="12285"/>
                    <a:pt x="7573" y="12285"/>
                  </a:cubicBezTo>
                  <a:cubicBezTo>
                    <a:pt x="8718" y="12285"/>
                    <a:pt x="9311" y="11553"/>
                    <a:pt x="9415" y="10088"/>
                  </a:cubicBezTo>
                  <a:cubicBezTo>
                    <a:pt x="8205" y="7129"/>
                    <a:pt x="4977" y="6322"/>
                    <a:pt x="3363" y="3901"/>
                  </a:cubicBezTo>
                  <a:cubicBezTo>
                    <a:pt x="3094" y="3632"/>
                    <a:pt x="2825" y="3363"/>
                    <a:pt x="2556" y="3094"/>
                  </a:cubicBezTo>
                  <a:cubicBezTo>
                    <a:pt x="1749" y="2018"/>
                    <a:pt x="1749" y="404"/>
                    <a:pt x="0" y="1"/>
                  </a:cubicBezTo>
                  <a:close/>
                </a:path>
              </a:pathLst>
            </a:custGeom>
            <a:solidFill>
              <a:srgbClr val="4D6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7" name="Google Shape;5217;p5"/>
            <p:cNvSpPr/>
            <p:nvPr/>
          </p:nvSpPr>
          <p:spPr>
            <a:xfrm>
              <a:off x="3367825" y="2531325"/>
              <a:ext cx="198400" cy="401375"/>
            </a:xfrm>
            <a:custGeom>
              <a:avLst/>
              <a:gdLst/>
              <a:ahLst/>
              <a:cxnLst/>
              <a:rect l="l" t="t" r="r" b="b"/>
              <a:pathLst>
                <a:path w="7936" h="16055" extrusionOk="0">
                  <a:moveTo>
                    <a:pt x="7129" y="1"/>
                  </a:moveTo>
                  <a:cubicBezTo>
                    <a:pt x="4439" y="4977"/>
                    <a:pt x="2018" y="10088"/>
                    <a:pt x="0" y="15468"/>
                  </a:cubicBezTo>
                  <a:cubicBezTo>
                    <a:pt x="514" y="15879"/>
                    <a:pt x="1185" y="16055"/>
                    <a:pt x="1833" y="16055"/>
                  </a:cubicBezTo>
                  <a:cubicBezTo>
                    <a:pt x="2033" y="16055"/>
                    <a:pt x="2231" y="16038"/>
                    <a:pt x="2421" y="16006"/>
                  </a:cubicBezTo>
                  <a:cubicBezTo>
                    <a:pt x="2690" y="16006"/>
                    <a:pt x="3094" y="16006"/>
                    <a:pt x="3363" y="15871"/>
                  </a:cubicBezTo>
                  <a:lnTo>
                    <a:pt x="3766" y="15602"/>
                  </a:lnTo>
                  <a:cubicBezTo>
                    <a:pt x="3901" y="15468"/>
                    <a:pt x="4170" y="15199"/>
                    <a:pt x="4439" y="14930"/>
                  </a:cubicBezTo>
                  <a:cubicBezTo>
                    <a:pt x="4573" y="14661"/>
                    <a:pt x="4708" y="14257"/>
                    <a:pt x="4842" y="13988"/>
                  </a:cubicBezTo>
                  <a:cubicBezTo>
                    <a:pt x="4842" y="13047"/>
                    <a:pt x="4842" y="12240"/>
                    <a:pt x="4842" y="11433"/>
                  </a:cubicBezTo>
                  <a:cubicBezTo>
                    <a:pt x="4842" y="9416"/>
                    <a:pt x="5380" y="7398"/>
                    <a:pt x="6591" y="5919"/>
                  </a:cubicBezTo>
                  <a:cubicBezTo>
                    <a:pt x="6725" y="5515"/>
                    <a:pt x="6994" y="5246"/>
                    <a:pt x="7129" y="4843"/>
                  </a:cubicBezTo>
                  <a:cubicBezTo>
                    <a:pt x="7263" y="4439"/>
                    <a:pt x="7398" y="3901"/>
                    <a:pt x="7532" y="3363"/>
                  </a:cubicBezTo>
                  <a:cubicBezTo>
                    <a:pt x="7667" y="2691"/>
                    <a:pt x="7801" y="2018"/>
                    <a:pt x="7936" y="1211"/>
                  </a:cubicBezTo>
                  <a:cubicBezTo>
                    <a:pt x="7936" y="673"/>
                    <a:pt x="7667" y="135"/>
                    <a:pt x="7129" y="1"/>
                  </a:cubicBezTo>
                  <a:close/>
                </a:path>
              </a:pathLst>
            </a:custGeom>
            <a:solidFill>
              <a:srgbClr val="608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8" name="Google Shape;5218;p5"/>
            <p:cNvSpPr/>
            <p:nvPr/>
          </p:nvSpPr>
          <p:spPr>
            <a:xfrm>
              <a:off x="3546025" y="2470800"/>
              <a:ext cx="50475" cy="109825"/>
            </a:xfrm>
            <a:custGeom>
              <a:avLst/>
              <a:gdLst/>
              <a:ahLst/>
              <a:cxnLst/>
              <a:rect l="l" t="t" r="r" b="b"/>
              <a:pathLst>
                <a:path w="2019" h="4393" extrusionOk="0">
                  <a:moveTo>
                    <a:pt x="808" y="1"/>
                  </a:moveTo>
                  <a:cubicBezTo>
                    <a:pt x="270" y="673"/>
                    <a:pt x="1" y="1480"/>
                    <a:pt x="1" y="2422"/>
                  </a:cubicBezTo>
                  <a:cubicBezTo>
                    <a:pt x="135" y="2960"/>
                    <a:pt x="135" y="3632"/>
                    <a:pt x="135" y="4170"/>
                  </a:cubicBezTo>
                  <a:cubicBezTo>
                    <a:pt x="293" y="4328"/>
                    <a:pt x="497" y="4393"/>
                    <a:pt x="719" y="4393"/>
                  </a:cubicBezTo>
                  <a:cubicBezTo>
                    <a:pt x="877" y="4393"/>
                    <a:pt x="1044" y="4360"/>
                    <a:pt x="1211" y="4305"/>
                  </a:cubicBezTo>
                  <a:cubicBezTo>
                    <a:pt x="1346" y="4036"/>
                    <a:pt x="1615" y="3767"/>
                    <a:pt x="1749" y="3363"/>
                  </a:cubicBezTo>
                  <a:cubicBezTo>
                    <a:pt x="2018" y="2422"/>
                    <a:pt x="1884" y="1211"/>
                    <a:pt x="1346" y="270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9" name="Google Shape;5219;p5"/>
            <p:cNvSpPr/>
            <p:nvPr/>
          </p:nvSpPr>
          <p:spPr>
            <a:xfrm>
              <a:off x="2994575" y="2433825"/>
              <a:ext cx="144625" cy="164775"/>
            </a:xfrm>
            <a:custGeom>
              <a:avLst/>
              <a:gdLst/>
              <a:ahLst/>
              <a:cxnLst/>
              <a:rect l="l" t="t" r="r" b="b"/>
              <a:pathLst>
                <a:path w="5785" h="6591" extrusionOk="0">
                  <a:moveTo>
                    <a:pt x="4574" y="0"/>
                  </a:moveTo>
                  <a:lnTo>
                    <a:pt x="2960" y="807"/>
                  </a:lnTo>
                  <a:cubicBezTo>
                    <a:pt x="2960" y="2152"/>
                    <a:pt x="2018" y="3228"/>
                    <a:pt x="673" y="3363"/>
                  </a:cubicBezTo>
                  <a:cubicBezTo>
                    <a:pt x="673" y="4170"/>
                    <a:pt x="1" y="5246"/>
                    <a:pt x="1615" y="5380"/>
                  </a:cubicBezTo>
                  <a:cubicBezTo>
                    <a:pt x="2287" y="5380"/>
                    <a:pt x="2691" y="5918"/>
                    <a:pt x="2960" y="6591"/>
                  </a:cubicBezTo>
                  <a:cubicBezTo>
                    <a:pt x="3767" y="6322"/>
                    <a:pt x="4305" y="5649"/>
                    <a:pt x="4574" y="4842"/>
                  </a:cubicBezTo>
                  <a:cubicBezTo>
                    <a:pt x="4574" y="3228"/>
                    <a:pt x="5784" y="1614"/>
                    <a:pt x="4574" y="0"/>
                  </a:cubicBezTo>
                  <a:close/>
                </a:path>
              </a:pathLst>
            </a:custGeom>
            <a:solidFill>
              <a:srgbClr val="31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0" name="Google Shape;5220;p5"/>
            <p:cNvSpPr/>
            <p:nvPr/>
          </p:nvSpPr>
          <p:spPr>
            <a:xfrm>
              <a:off x="3028200" y="2595225"/>
              <a:ext cx="84100" cy="60550"/>
            </a:xfrm>
            <a:custGeom>
              <a:avLst/>
              <a:gdLst/>
              <a:ahLst/>
              <a:cxnLst/>
              <a:rect l="l" t="t" r="r" b="b"/>
              <a:pathLst>
                <a:path w="3364" h="2422" extrusionOk="0">
                  <a:moveTo>
                    <a:pt x="1615" y="0"/>
                  </a:moveTo>
                  <a:cubicBezTo>
                    <a:pt x="808" y="807"/>
                    <a:pt x="1" y="1345"/>
                    <a:pt x="808" y="2421"/>
                  </a:cubicBezTo>
                  <a:cubicBezTo>
                    <a:pt x="1884" y="2018"/>
                    <a:pt x="3363" y="1614"/>
                    <a:pt x="1615" y="0"/>
                  </a:cubicBezTo>
                  <a:close/>
                </a:path>
              </a:pathLst>
            </a:custGeom>
            <a:solidFill>
              <a:srgbClr val="31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1" name="Google Shape;5221;p5"/>
            <p:cNvSpPr/>
            <p:nvPr/>
          </p:nvSpPr>
          <p:spPr>
            <a:xfrm>
              <a:off x="3438425" y="3079400"/>
              <a:ext cx="272400" cy="1576825"/>
            </a:xfrm>
            <a:custGeom>
              <a:avLst/>
              <a:gdLst/>
              <a:ahLst/>
              <a:cxnLst/>
              <a:rect l="l" t="t" r="r" b="b"/>
              <a:pathLst>
                <a:path w="10896" h="63073" extrusionOk="0">
                  <a:moveTo>
                    <a:pt x="7802" y="1"/>
                  </a:moveTo>
                  <a:cubicBezTo>
                    <a:pt x="7264" y="539"/>
                    <a:pt x="7398" y="1211"/>
                    <a:pt x="7398" y="1749"/>
                  </a:cubicBezTo>
                  <a:cubicBezTo>
                    <a:pt x="7398" y="2287"/>
                    <a:pt x="7264" y="2825"/>
                    <a:pt x="6995" y="3229"/>
                  </a:cubicBezTo>
                  <a:cubicBezTo>
                    <a:pt x="6995" y="3498"/>
                    <a:pt x="6995" y="3767"/>
                    <a:pt x="6995" y="4036"/>
                  </a:cubicBezTo>
                  <a:cubicBezTo>
                    <a:pt x="7129" y="4170"/>
                    <a:pt x="7264" y="4439"/>
                    <a:pt x="7398" y="4708"/>
                  </a:cubicBezTo>
                  <a:lnTo>
                    <a:pt x="7667" y="4977"/>
                  </a:lnTo>
                  <a:cubicBezTo>
                    <a:pt x="7802" y="5246"/>
                    <a:pt x="7936" y="5381"/>
                    <a:pt x="8071" y="5650"/>
                  </a:cubicBezTo>
                  <a:cubicBezTo>
                    <a:pt x="8071" y="5919"/>
                    <a:pt x="7936" y="6188"/>
                    <a:pt x="7802" y="6457"/>
                  </a:cubicBezTo>
                  <a:cubicBezTo>
                    <a:pt x="7533" y="6726"/>
                    <a:pt x="7264" y="6995"/>
                    <a:pt x="6995" y="7264"/>
                  </a:cubicBezTo>
                  <a:cubicBezTo>
                    <a:pt x="6591" y="9685"/>
                    <a:pt x="7533" y="12106"/>
                    <a:pt x="6995" y="14527"/>
                  </a:cubicBezTo>
                  <a:cubicBezTo>
                    <a:pt x="5784" y="19772"/>
                    <a:pt x="6188" y="25421"/>
                    <a:pt x="2287" y="29860"/>
                  </a:cubicBezTo>
                  <a:lnTo>
                    <a:pt x="2960" y="31474"/>
                  </a:lnTo>
                  <a:cubicBezTo>
                    <a:pt x="2960" y="31743"/>
                    <a:pt x="2960" y="32012"/>
                    <a:pt x="2960" y="32281"/>
                  </a:cubicBezTo>
                  <a:lnTo>
                    <a:pt x="2960" y="33088"/>
                  </a:lnTo>
                  <a:cubicBezTo>
                    <a:pt x="2960" y="33626"/>
                    <a:pt x="3498" y="33626"/>
                    <a:pt x="3632" y="33895"/>
                  </a:cubicBezTo>
                  <a:cubicBezTo>
                    <a:pt x="4170" y="34433"/>
                    <a:pt x="4843" y="34298"/>
                    <a:pt x="5381" y="34702"/>
                  </a:cubicBezTo>
                  <a:lnTo>
                    <a:pt x="5381" y="35509"/>
                  </a:lnTo>
                  <a:cubicBezTo>
                    <a:pt x="5381" y="35778"/>
                    <a:pt x="5650" y="35912"/>
                    <a:pt x="5919" y="36047"/>
                  </a:cubicBezTo>
                  <a:lnTo>
                    <a:pt x="6322" y="36047"/>
                  </a:lnTo>
                  <a:lnTo>
                    <a:pt x="6053" y="36181"/>
                  </a:lnTo>
                  <a:cubicBezTo>
                    <a:pt x="5650" y="36719"/>
                    <a:pt x="5515" y="37257"/>
                    <a:pt x="5381" y="37795"/>
                  </a:cubicBezTo>
                  <a:cubicBezTo>
                    <a:pt x="5381" y="38199"/>
                    <a:pt x="5246" y="38737"/>
                    <a:pt x="5112" y="39140"/>
                  </a:cubicBezTo>
                  <a:lnTo>
                    <a:pt x="4843" y="40082"/>
                  </a:lnTo>
                  <a:cubicBezTo>
                    <a:pt x="4574" y="40620"/>
                    <a:pt x="4170" y="41158"/>
                    <a:pt x="3632" y="41561"/>
                  </a:cubicBezTo>
                  <a:cubicBezTo>
                    <a:pt x="2556" y="42637"/>
                    <a:pt x="1884" y="43848"/>
                    <a:pt x="3094" y="45193"/>
                  </a:cubicBezTo>
                  <a:cubicBezTo>
                    <a:pt x="3901" y="46269"/>
                    <a:pt x="3363" y="47076"/>
                    <a:pt x="3094" y="48017"/>
                  </a:cubicBezTo>
                  <a:cubicBezTo>
                    <a:pt x="2825" y="50842"/>
                    <a:pt x="3901" y="54070"/>
                    <a:pt x="808" y="56222"/>
                  </a:cubicBezTo>
                  <a:cubicBezTo>
                    <a:pt x="1" y="56760"/>
                    <a:pt x="942" y="57567"/>
                    <a:pt x="1480" y="58239"/>
                  </a:cubicBezTo>
                  <a:cubicBezTo>
                    <a:pt x="1749" y="58508"/>
                    <a:pt x="1884" y="58912"/>
                    <a:pt x="1749" y="59315"/>
                  </a:cubicBezTo>
                  <a:cubicBezTo>
                    <a:pt x="1615" y="59719"/>
                    <a:pt x="1346" y="59988"/>
                    <a:pt x="1211" y="60391"/>
                  </a:cubicBezTo>
                  <a:cubicBezTo>
                    <a:pt x="1077" y="60660"/>
                    <a:pt x="1077" y="60929"/>
                    <a:pt x="1211" y="61333"/>
                  </a:cubicBezTo>
                  <a:cubicBezTo>
                    <a:pt x="1346" y="61467"/>
                    <a:pt x="1615" y="61736"/>
                    <a:pt x="1884" y="61871"/>
                  </a:cubicBezTo>
                  <a:cubicBezTo>
                    <a:pt x="2287" y="62005"/>
                    <a:pt x="2691" y="62274"/>
                    <a:pt x="3094" y="62409"/>
                  </a:cubicBezTo>
                  <a:cubicBezTo>
                    <a:pt x="3723" y="62618"/>
                    <a:pt x="4270" y="63072"/>
                    <a:pt x="4862" y="63072"/>
                  </a:cubicBezTo>
                  <a:cubicBezTo>
                    <a:pt x="5031" y="63072"/>
                    <a:pt x="5202" y="63036"/>
                    <a:pt x="5381" y="62947"/>
                  </a:cubicBezTo>
                  <a:cubicBezTo>
                    <a:pt x="5246" y="61467"/>
                    <a:pt x="7129" y="60929"/>
                    <a:pt x="7129" y="59584"/>
                  </a:cubicBezTo>
                  <a:cubicBezTo>
                    <a:pt x="7264" y="54339"/>
                    <a:pt x="10088" y="49497"/>
                    <a:pt x="9147" y="43982"/>
                  </a:cubicBezTo>
                  <a:cubicBezTo>
                    <a:pt x="8743" y="42368"/>
                    <a:pt x="9147" y="40754"/>
                    <a:pt x="10088" y="39409"/>
                  </a:cubicBezTo>
                  <a:cubicBezTo>
                    <a:pt x="10492" y="35643"/>
                    <a:pt x="10223" y="31743"/>
                    <a:pt x="10626" y="27977"/>
                  </a:cubicBezTo>
                  <a:cubicBezTo>
                    <a:pt x="10895" y="24883"/>
                    <a:pt x="10895" y="21790"/>
                    <a:pt x="10492" y="18831"/>
                  </a:cubicBezTo>
                  <a:cubicBezTo>
                    <a:pt x="9954" y="14661"/>
                    <a:pt x="9147" y="10492"/>
                    <a:pt x="10223" y="6322"/>
                  </a:cubicBezTo>
                  <a:lnTo>
                    <a:pt x="10223" y="5515"/>
                  </a:lnTo>
                  <a:cubicBezTo>
                    <a:pt x="10626" y="5112"/>
                    <a:pt x="10088" y="4439"/>
                    <a:pt x="10492" y="3901"/>
                  </a:cubicBezTo>
                  <a:cubicBezTo>
                    <a:pt x="10626" y="3363"/>
                    <a:pt x="10626" y="2960"/>
                    <a:pt x="10492" y="2422"/>
                  </a:cubicBezTo>
                  <a:cubicBezTo>
                    <a:pt x="10357" y="2018"/>
                    <a:pt x="10223" y="1615"/>
                    <a:pt x="9954" y="1211"/>
                  </a:cubicBezTo>
                  <a:cubicBezTo>
                    <a:pt x="9685" y="673"/>
                    <a:pt x="9147" y="270"/>
                    <a:pt x="8609" y="1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2" name="Google Shape;5222;p5"/>
            <p:cNvSpPr/>
            <p:nvPr/>
          </p:nvSpPr>
          <p:spPr>
            <a:xfrm>
              <a:off x="3428725" y="2393475"/>
              <a:ext cx="288800" cy="629925"/>
            </a:xfrm>
            <a:custGeom>
              <a:avLst/>
              <a:gdLst/>
              <a:ahLst/>
              <a:cxnLst/>
              <a:rect l="l" t="t" r="r" b="b"/>
              <a:pathLst>
                <a:path w="11552" h="25197" extrusionOk="0">
                  <a:moveTo>
                    <a:pt x="8190" y="0"/>
                  </a:moveTo>
                  <a:lnTo>
                    <a:pt x="7383" y="807"/>
                  </a:lnTo>
                  <a:lnTo>
                    <a:pt x="6038" y="3363"/>
                  </a:lnTo>
                  <a:lnTo>
                    <a:pt x="5769" y="7263"/>
                  </a:lnTo>
                  <a:lnTo>
                    <a:pt x="4827" y="7263"/>
                  </a:lnTo>
                  <a:cubicBezTo>
                    <a:pt x="4289" y="7532"/>
                    <a:pt x="4020" y="8205"/>
                    <a:pt x="4155" y="8877"/>
                  </a:cubicBezTo>
                  <a:cubicBezTo>
                    <a:pt x="4424" y="9281"/>
                    <a:pt x="4827" y="9415"/>
                    <a:pt x="5231" y="9415"/>
                  </a:cubicBezTo>
                  <a:cubicBezTo>
                    <a:pt x="5500" y="9550"/>
                    <a:pt x="5634" y="9684"/>
                    <a:pt x="5903" y="9953"/>
                  </a:cubicBezTo>
                  <a:cubicBezTo>
                    <a:pt x="5634" y="9819"/>
                    <a:pt x="5365" y="9684"/>
                    <a:pt x="5096" y="9684"/>
                  </a:cubicBezTo>
                  <a:cubicBezTo>
                    <a:pt x="4693" y="9819"/>
                    <a:pt x="4424" y="10088"/>
                    <a:pt x="4155" y="10491"/>
                  </a:cubicBezTo>
                  <a:cubicBezTo>
                    <a:pt x="3617" y="11164"/>
                    <a:pt x="3617" y="12105"/>
                    <a:pt x="4289" y="12509"/>
                  </a:cubicBezTo>
                  <a:cubicBezTo>
                    <a:pt x="5500" y="13181"/>
                    <a:pt x="5769" y="14661"/>
                    <a:pt x="4827" y="15602"/>
                  </a:cubicBezTo>
                  <a:cubicBezTo>
                    <a:pt x="3886" y="17216"/>
                    <a:pt x="2810" y="18830"/>
                    <a:pt x="1734" y="20175"/>
                  </a:cubicBezTo>
                  <a:cubicBezTo>
                    <a:pt x="1465" y="20578"/>
                    <a:pt x="1196" y="20713"/>
                    <a:pt x="927" y="20982"/>
                  </a:cubicBezTo>
                  <a:cubicBezTo>
                    <a:pt x="389" y="21520"/>
                    <a:pt x="658" y="22327"/>
                    <a:pt x="120" y="22730"/>
                  </a:cubicBezTo>
                  <a:cubicBezTo>
                    <a:pt x="1" y="24281"/>
                    <a:pt x="516" y="25197"/>
                    <a:pt x="1947" y="25197"/>
                  </a:cubicBezTo>
                  <a:cubicBezTo>
                    <a:pt x="2130" y="25197"/>
                    <a:pt x="2328" y="25182"/>
                    <a:pt x="2541" y="25151"/>
                  </a:cubicBezTo>
                  <a:cubicBezTo>
                    <a:pt x="4289" y="24479"/>
                    <a:pt x="3213" y="21789"/>
                    <a:pt x="5365" y="21520"/>
                  </a:cubicBezTo>
                  <a:lnTo>
                    <a:pt x="5769" y="21116"/>
                  </a:lnTo>
                  <a:cubicBezTo>
                    <a:pt x="5500" y="20309"/>
                    <a:pt x="4558" y="19234"/>
                    <a:pt x="5903" y="18830"/>
                  </a:cubicBezTo>
                  <a:cubicBezTo>
                    <a:pt x="7517" y="18427"/>
                    <a:pt x="8593" y="16813"/>
                    <a:pt x="8190" y="15199"/>
                  </a:cubicBezTo>
                  <a:cubicBezTo>
                    <a:pt x="8190" y="14123"/>
                    <a:pt x="8459" y="13047"/>
                    <a:pt x="8997" y="12240"/>
                  </a:cubicBezTo>
                  <a:lnTo>
                    <a:pt x="8997" y="10626"/>
                  </a:lnTo>
                  <a:cubicBezTo>
                    <a:pt x="8997" y="10222"/>
                    <a:pt x="8997" y="9819"/>
                    <a:pt x="8997" y="9415"/>
                  </a:cubicBezTo>
                  <a:cubicBezTo>
                    <a:pt x="8811" y="8392"/>
                    <a:pt x="8496" y="7369"/>
                    <a:pt x="9165" y="7369"/>
                  </a:cubicBezTo>
                  <a:cubicBezTo>
                    <a:pt x="9463" y="7369"/>
                    <a:pt x="9957" y="7572"/>
                    <a:pt x="10745" y="8070"/>
                  </a:cubicBezTo>
                  <a:cubicBezTo>
                    <a:pt x="10877" y="8146"/>
                    <a:pt x="10980" y="8179"/>
                    <a:pt x="11061" y="8179"/>
                  </a:cubicBezTo>
                  <a:cubicBezTo>
                    <a:pt x="11552" y="8179"/>
                    <a:pt x="11187" y="6937"/>
                    <a:pt x="11418" y="6591"/>
                  </a:cubicBezTo>
                  <a:lnTo>
                    <a:pt x="10611" y="5784"/>
                  </a:lnTo>
                  <a:cubicBezTo>
                    <a:pt x="10476" y="5649"/>
                    <a:pt x="10342" y="5582"/>
                    <a:pt x="10207" y="5582"/>
                  </a:cubicBezTo>
                  <a:cubicBezTo>
                    <a:pt x="10073" y="5582"/>
                    <a:pt x="9938" y="5649"/>
                    <a:pt x="9804" y="5784"/>
                  </a:cubicBezTo>
                  <a:cubicBezTo>
                    <a:pt x="9266" y="5380"/>
                    <a:pt x="8997" y="4842"/>
                    <a:pt x="8997" y="4170"/>
                  </a:cubicBezTo>
                  <a:cubicBezTo>
                    <a:pt x="9131" y="4170"/>
                    <a:pt x="9266" y="4035"/>
                    <a:pt x="9266" y="3901"/>
                  </a:cubicBezTo>
                  <a:cubicBezTo>
                    <a:pt x="9266" y="3632"/>
                    <a:pt x="9131" y="3497"/>
                    <a:pt x="8997" y="3363"/>
                  </a:cubicBezTo>
                  <a:lnTo>
                    <a:pt x="8997" y="2556"/>
                  </a:lnTo>
                  <a:cubicBezTo>
                    <a:pt x="9535" y="2152"/>
                    <a:pt x="9535" y="1345"/>
                    <a:pt x="8997" y="807"/>
                  </a:cubicBezTo>
                  <a:lnTo>
                    <a:pt x="8190" y="0"/>
                  </a:ln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3" name="Google Shape;5223;p5"/>
            <p:cNvSpPr/>
            <p:nvPr/>
          </p:nvSpPr>
          <p:spPr>
            <a:xfrm>
              <a:off x="3724250" y="2652375"/>
              <a:ext cx="37000" cy="84100"/>
            </a:xfrm>
            <a:custGeom>
              <a:avLst/>
              <a:gdLst/>
              <a:ahLst/>
              <a:cxnLst/>
              <a:rect l="l" t="t" r="r" b="b"/>
              <a:pathLst>
                <a:path w="1480" h="3364" extrusionOk="0">
                  <a:moveTo>
                    <a:pt x="807" y="1"/>
                  </a:moveTo>
                  <a:cubicBezTo>
                    <a:pt x="0" y="673"/>
                    <a:pt x="538" y="1749"/>
                    <a:pt x="135" y="2422"/>
                  </a:cubicBezTo>
                  <a:cubicBezTo>
                    <a:pt x="269" y="2825"/>
                    <a:pt x="269" y="3094"/>
                    <a:pt x="404" y="3363"/>
                  </a:cubicBezTo>
                  <a:lnTo>
                    <a:pt x="1211" y="3363"/>
                  </a:lnTo>
                  <a:cubicBezTo>
                    <a:pt x="1211" y="2287"/>
                    <a:pt x="1480" y="1077"/>
                    <a:pt x="807" y="1"/>
                  </a:cubicBezTo>
                  <a:close/>
                </a:path>
              </a:pathLst>
            </a:custGeom>
            <a:solidFill>
              <a:srgbClr val="8DB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4" name="Google Shape;5224;p5"/>
            <p:cNvSpPr/>
            <p:nvPr/>
          </p:nvSpPr>
          <p:spPr>
            <a:xfrm>
              <a:off x="3640175" y="2655750"/>
              <a:ext cx="33650" cy="40375"/>
            </a:xfrm>
            <a:custGeom>
              <a:avLst/>
              <a:gdLst/>
              <a:ahLst/>
              <a:cxnLst/>
              <a:rect l="l" t="t" r="r" b="b"/>
              <a:pathLst>
                <a:path w="1346" h="1615" extrusionOk="0">
                  <a:moveTo>
                    <a:pt x="539" y="0"/>
                  </a:moveTo>
                  <a:cubicBezTo>
                    <a:pt x="1" y="404"/>
                    <a:pt x="1" y="1211"/>
                    <a:pt x="539" y="1614"/>
                  </a:cubicBezTo>
                  <a:cubicBezTo>
                    <a:pt x="1346" y="1076"/>
                    <a:pt x="1346" y="673"/>
                    <a:pt x="539" y="135"/>
                  </a:cubicBezTo>
                  <a:lnTo>
                    <a:pt x="539" y="0"/>
                  </a:lnTo>
                  <a:close/>
                </a:path>
              </a:pathLst>
            </a:custGeom>
            <a:solidFill>
              <a:srgbClr val="407E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5" name="Google Shape;5225;p5"/>
            <p:cNvSpPr/>
            <p:nvPr/>
          </p:nvSpPr>
          <p:spPr>
            <a:xfrm>
              <a:off x="3465325" y="2655750"/>
              <a:ext cx="87450" cy="161425"/>
            </a:xfrm>
            <a:custGeom>
              <a:avLst/>
              <a:gdLst/>
              <a:ahLst/>
              <a:cxnLst/>
              <a:rect l="l" t="t" r="r" b="b"/>
              <a:pathLst>
                <a:path w="3498" h="6457" extrusionOk="0">
                  <a:moveTo>
                    <a:pt x="2691" y="0"/>
                  </a:moveTo>
                  <a:cubicBezTo>
                    <a:pt x="270" y="1614"/>
                    <a:pt x="1" y="3901"/>
                    <a:pt x="270" y="6456"/>
                  </a:cubicBezTo>
                  <a:cubicBezTo>
                    <a:pt x="1346" y="4977"/>
                    <a:pt x="1346" y="2556"/>
                    <a:pt x="3498" y="1614"/>
                  </a:cubicBezTo>
                  <a:cubicBezTo>
                    <a:pt x="2960" y="1345"/>
                    <a:pt x="2556" y="673"/>
                    <a:pt x="2691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6" name="Google Shape;5226;p5"/>
            <p:cNvSpPr/>
            <p:nvPr/>
          </p:nvSpPr>
          <p:spPr>
            <a:xfrm>
              <a:off x="3529225" y="2615400"/>
              <a:ext cx="43725" cy="40375"/>
            </a:xfrm>
            <a:custGeom>
              <a:avLst/>
              <a:gdLst/>
              <a:ahLst/>
              <a:cxnLst/>
              <a:rect l="l" t="t" r="r" b="b"/>
              <a:pathLst>
                <a:path w="1749" h="1615" extrusionOk="0">
                  <a:moveTo>
                    <a:pt x="135" y="0"/>
                  </a:moveTo>
                  <a:cubicBezTo>
                    <a:pt x="0" y="538"/>
                    <a:pt x="0" y="1076"/>
                    <a:pt x="0" y="1614"/>
                  </a:cubicBezTo>
                  <a:lnTo>
                    <a:pt x="1749" y="807"/>
                  </a:lnTo>
                  <a:lnTo>
                    <a:pt x="1614" y="807"/>
                  </a:lnTo>
                  <a:cubicBezTo>
                    <a:pt x="1345" y="269"/>
                    <a:pt x="807" y="0"/>
                    <a:pt x="135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7" name="Google Shape;5227;p5"/>
            <p:cNvSpPr/>
            <p:nvPr/>
          </p:nvSpPr>
          <p:spPr>
            <a:xfrm>
              <a:off x="3371175" y="4041075"/>
              <a:ext cx="198425" cy="534675"/>
            </a:xfrm>
            <a:custGeom>
              <a:avLst/>
              <a:gdLst/>
              <a:ahLst/>
              <a:cxnLst/>
              <a:rect l="l" t="t" r="r" b="b"/>
              <a:pathLst>
                <a:path w="7937" h="21387" extrusionOk="0">
                  <a:moveTo>
                    <a:pt x="5650" y="1"/>
                  </a:moveTo>
                  <a:cubicBezTo>
                    <a:pt x="4089" y="1"/>
                    <a:pt x="4672" y="2681"/>
                    <a:pt x="3092" y="2681"/>
                  </a:cubicBezTo>
                  <a:cubicBezTo>
                    <a:pt x="2902" y="2681"/>
                    <a:pt x="2681" y="2643"/>
                    <a:pt x="2422" y="2556"/>
                  </a:cubicBezTo>
                  <a:lnTo>
                    <a:pt x="2422" y="2556"/>
                  </a:lnTo>
                  <a:cubicBezTo>
                    <a:pt x="2422" y="3363"/>
                    <a:pt x="2556" y="4305"/>
                    <a:pt x="1615" y="4977"/>
                  </a:cubicBezTo>
                  <a:cubicBezTo>
                    <a:pt x="2422" y="6322"/>
                    <a:pt x="2422" y="7398"/>
                    <a:pt x="942" y="8205"/>
                  </a:cubicBezTo>
                  <a:cubicBezTo>
                    <a:pt x="808" y="9012"/>
                    <a:pt x="1077" y="9819"/>
                    <a:pt x="1615" y="10626"/>
                  </a:cubicBezTo>
                  <a:cubicBezTo>
                    <a:pt x="1480" y="11164"/>
                    <a:pt x="1211" y="11837"/>
                    <a:pt x="808" y="12240"/>
                  </a:cubicBezTo>
                  <a:cubicBezTo>
                    <a:pt x="942" y="13989"/>
                    <a:pt x="673" y="15603"/>
                    <a:pt x="1" y="17217"/>
                  </a:cubicBezTo>
                  <a:cubicBezTo>
                    <a:pt x="135" y="17217"/>
                    <a:pt x="270" y="17217"/>
                    <a:pt x="270" y="17351"/>
                  </a:cubicBezTo>
                  <a:cubicBezTo>
                    <a:pt x="270" y="17620"/>
                    <a:pt x="135" y="17755"/>
                    <a:pt x="1" y="17889"/>
                  </a:cubicBezTo>
                  <a:lnTo>
                    <a:pt x="135" y="19638"/>
                  </a:lnTo>
                  <a:cubicBezTo>
                    <a:pt x="270" y="19907"/>
                    <a:pt x="539" y="20176"/>
                    <a:pt x="808" y="20445"/>
                  </a:cubicBezTo>
                  <a:lnTo>
                    <a:pt x="808" y="21252"/>
                  </a:lnTo>
                  <a:cubicBezTo>
                    <a:pt x="1077" y="21386"/>
                    <a:pt x="1480" y="21386"/>
                    <a:pt x="1749" y="21386"/>
                  </a:cubicBezTo>
                  <a:lnTo>
                    <a:pt x="2287" y="21117"/>
                  </a:lnTo>
                  <a:cubicBezTo>
                    <a:pt x="2556" y="20848"/>
                    <a:pt x="2691" y="20445"/>
                    <a:pt x="2825" y="20176"/>
                  </a:cubicBezTo>
                  <a:cubicBezTo>
                    <a:pt x="2691" y="18965"/>
                    <a:pt x="2960" y="17889"/>
                    <a:pt x="3363" y="16813"/>
                  </a:cubicBezTo>
                  <a:cubicBezTo>
                    <a:pt x="3229" y="16410"/>
                    <a:pt x="2691" y="16275"/>
                    <a:pt x="2960" y="15737"/>
                  </a:cubicBezTo>
                  <a:cubicBezTo>
                    <a:pt x="3229" y="15334"/>
                    <a:pt x="3498" y="15065"/>
                    <a:pt x="3767" y="14661"/>
                  </a:cubicBezTo>
                  <a:cubicBezTo>
                    <a:pt x="3901" y="14392"/>
                    <a:pt x="4036" y="14123"/>
                    <a:pt x="4170" y="13720"/>
                  </a:cubicBezTo>
                  <a:cubicBezTo>
                    <a:pt x="4574" y="12375"/>
                    <a:pt x="4170" y="10357"/>
                    <a:pt x="6457" y="9954"/>
                  </a:cubicBezTo>
                  <a:lnTo>
                    <a:pt x="7667" y="7533"/>
                  </a:lnTo>
                  <a:cubicBezTo>
                    <a:pt x="7936" y="6995"/>
                    <a:pt x="7802" y="6457"/>
                    <a:pt x="7264" y="6188"/>
                  </a:cubicBezTo>
                  <a:cubicBezTo>
                    <a:pt x="5784" y="4977"/>
                    <a:pt x="5919" y="4977"/>
                    <a:pt x="7264" y="3498"/>
                  </a:cubicBezTo>
                  <a:cubicBezTo>
                    <a:pt x="7533" y="2018"/>
                    <a:pt x="6457" y="1077"/>
                    <a:pt x="5650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8" name="Google Shape;5228;p5"/>
            <p:cNvSpPr/>
            <p:nvPr/>
          </p:nvSpPr>
          <p:spPr>
            <a:xfrm>
              <a:off x="3630100" y="265575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0" y="538"/>
                    <a:pt x="135" y="1076"/>
                    <a:pt x="942" y="1749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9" name="Google Shape;5229;p5"/>
            <p:cNvSpPr/>
            <p:nvPr/>
          </p:nvSpPr>
          <p:spPr>
            <a:xfrm>
              <a:off x="3572925" y="2635575"/>
              <a:ext cx="20200" cy="12625"/>
            </a:xfrm>
            <a:custGeom>
              <a:avLst/>
              <a:gdLst/>
              <a:ahLst/>
              <a:cxnLst/>
              <a:rect l="l" t="t" r="r" b="b"/>
              <a:pathLst>
                <a:path w="808" h="505" extrusionOk="0">
                  <a:moveTo>
                    <a:pt x="1" y="0"/>
                  </a:moveTo>
                  <a:cubicBezTo>
                    <a:pt x="135" y="336"/>
                    <a:pt x="270" y="504"/>
                    <a:pt x="404" y="504"/>
                  </a:cubicBezTo>
                  <a:cubicBezTo>
                    <a:pt x="539" y="504"/>
                    <a:pt x="673" y="336"/>
                    <a:pt x="808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0" name="Google Shape;5230;p5"/>
            <p:cNvSpPr/>
            <p:nvPr/>
          </p:nvSpPr>
          <p:spPr>
            <a:xfrm>
              <a:off x="3593100" y="2628850"/>
              <a:ext cx="10125" cy="6750"/>
            </a:xfrm>
            <a:custGeom>
              <a:avLst/>
              <a:gdLst/>
              <a:ahLst/>
              <a:cxnLst/>
              <a:rect l="l" t="t" r="r" b="b"/>
              <a:pathLst>
                <a:path w="405" h="270" extrusionOk="0">
                  <a:moveTo>
                    <a:pt x="135" y="0"/>
                  </a:moveTo>
                  <a:lnTo>
                    <a:pt x="135" y="0"/>
                  </a:lnTo>
                  <a:cubicBezTo>
                    <a:pt x="135" y="0"/>
                    <a:pt x="1" y="269"/>
                    <a:pt x="1" y="269"/>
                  </a:cubicBezTo>
                  <a:cubicBezTo>
                    <a:pt x="404" y="135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1" name="Google Shape;5231;p5"/>
            <p:cNvSpPr/>
            <p:nvPr/>
          </p:nvSpPr>
          <p:spPr>
            <a:xfrm>
              <a:off x="3572925" y="2575050"/>
              <a:ext cx="6750" cy="7275"/>
            </a:xfrm>
            <a:custGeom>
              <a:avLst/>
              <a:gdLst/>
              <a:ahLst/>
              <a:cxnLst/>
              <a:rect l="l" t="t" r="r" b="b"/>
              <a:pathLst>
                <a:path w="270" h="291" extrusionOk="0">
                  <a:moveTo>
                    <a:pt x="1" y="0"/>
                  </a:moveTo>
                  <a:cubicBezTo>
                    <a:pt x="82" y="242"/>
                    <a:pt x="162" y="291"/>
                    <a:pt x="214" y="291"/>
                  </a:cubicBezTo>
                  <a:cubicBezTo>
                    <a:pt x="248" y="291"/>
                    <a:pt x="270" y="269"/>
                    <a:pt x="270" y="269"/>
                  </a:cubicBezTo>
                  <a:cubicBezTo>
                    <a:pt x="270" y="135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2" name="Google Shape;5232;p5"/>
            <p:cNvSpPr/>
            <p:nvPr/>
          </p:nvSpPr>
          <p:spPr>
            <a:xfrm>
              <a:off x="3075275" y="3252900"/>
              <a:ext cx="302650" cy="700775"/>
            </a:xfrm>
            <a:custGeom>
              <a:avLst/>
              <a:gdLst/>
              <a:ahLst/>
              <a:cxnLst/>
              <a:rect l="l" t="t" r="r" b="b"/>
              <a:pathLst>
                <a:path w="12106" h="28031" extrusionOk="0">
                  <a:moveTo>
                    <a:pt x="8591" y="0"/>
                  </a:moveTo>
                  <a:cubicBezTo>
                    <a:pt x="7792" y="0"/>
                    <a:pt x="6971" y="490"/>
                    <a:pt x="6188" y="1131"/>
                  </a:cubicBezTo>
                  <a:cubicBezTo>
                    <a:pt x="4574" y="4762"/>
                    <a:pt x="3094" y="8528"/>
                    <a:pt x="2018" y="12294"/>
                  </a:cubicBezTo>
                  <a:cubicBezTo>
                    <a:pt x="1480" y="13639"/>
                    <a:pt x="1884" y="14312"/>
                    <a:pt x="3229" y="14715"/>
                  </a:cubicBezTo>
                  <a:cubicBezTo>
                    <a:pt x="3767" y="14984"/>
                    <a:pt x="5112" y="14581"/>
                    <a:pt x="4574" y="16060"/>
                  </a:cubicBezTo>
                  <a:cubicBezTo>
                    <a:pt x="135" y="17809"/>
                    <a:pt x="1" y="18750"/>
                    <a:pt x="3363" y="21844"/>
                  </a:cubicBezTo>
                  <a:cubicBezTo>
                    <a:pt x="3632" y="22113"/>
                    <a:pt x="3767" y="22516"/>
                    <a:pt x="4036" y="22785"/>
                  </a:cubicBezTo>
                  <a:cubicBezTo>
                    <a:pt x="4305" y="24534"/>
                    <a:pt x="3767" y="26686"/>
                    <a:pt x="5515" y="28031"/>
                  </a:cubicBezTo>
                  <a:lnTo>
                    <a:pt x="9416" y="17405"/>
                  </a:lnTo>
                  <a:cubicBezTo>
                    <a:pt x="9819" y="16733"/>
                    <a:pt x="9819" y="15926"/>
                    <a:pt x="9281" y="15253"/>
                  </a:cubicBezTo>
                  <a:cubicBezTo>
                    <a:pt x="9091" y="15158"/>
                    <a:pt x="8968" y="15063"/>
                    <a:pt x="8865" y="15063"/>
                  </a:cubicBezTo>
                  <a:cubicBezTo>
                    <a:pt x="8822" y="15063"/>
                    <a:pt x="8783" y="15079"/>
                    <a:pt x="8743" y="15119"/>
                  </a:cubicBezTo>
                  <a:cubicBezTo>
                    <a:pt x="8788" y="14984"/>
                    <a:pt x="8833" y="14940"/>
                    <a:pt x="8878" y="14940"/>
                  </a:cubicBezTo>
                  <a:cubicBezTo>
                    <a:pt x="8968" y="14940"/>
                    <a:pt x="9057" y="15119"/>
                    <a:pt x="9147" y="15119"/>
                  </a:cubicBezTo>
                  <a:cubicBezTo>
                    <a:pt x="9255" y="15155"/>
                    <a:pt x="9363" y="15172"/>
                    <a:pt x="9469" y="15172"/>
                  </a:cubicBezTo>
                  <a:cubicBezTo>
                    <a:pt x="9757" y="15172"/>
                    <a:pt x="10026" y="15047"/>
                    <a:pt x="10223" y="14850"/>
                  </a:cubicBezTo>
                  <a:cubicBezTo>
                    <a:pt x="11568" y="14446"/>
                    <a:pt x="8071" y="13101"/>
                    <a:pt x="10626" y="12698"/>
                  </a:cubicBezTo>
                  <a:cubicBezTo>
                    <a:pt x="11568" y="10949"/>
                    <a:pt x="12106" y="8797"/>
                    <a:pt x="11971" y="6780"/>
                  </a:cubicBezTo>
                  <a:cubicBezTo>
                    <a:pt x="11257" y="6011"/>
                    <a:pt x="10588" y="5691"/>
                    <a:pt x="9955" y="5691"/>
                  </a:cubicBezTo>
                  <a:cubicBezTo>
                    <a:pt x="9037" y="5691"/>
                    <a:pt x="8194" y="6363"/>
                    <a:pt x="7398" y="7318"/>
                  </a:cubicBezTo>
                  <a:cubicBezTo>
                    <a:pt x="7129" y="7721"/>
                    <a:pt x="6995" y="8125"/>
                    <a:pt x="6726" y="8528"/>
                  </a:cubicBezTo>
                  <a:cubicBezTo>
                    <a:pt x="6619" y="8741"/>
                    <a:pt x="6513" y="8870"/>
                    <a:pt x="6340" y="8914"/>
                  </a:cubicBezTo>
                  <a:lnTo>
                    <a:pt x="6340" y="8914"/>
                  </a:lnTo>
                  <a:lnTo>
                    <a:pt x="6457" y="8797"/>
                  </a:lnTo>
                  <a:cubicBezTo>
                    <a:pt x="7398" y="7183"/>
                    <a:pt x="7533" y="4897"/>
                    <a:pt x="9416" y="3955"/>
                  </a:cubicBezTo>
                  <a:cubicBezTo>
                    <a:pt x="9954" y="3552"/>
                    <a:pt x="10357" y="3148"/>
                    <a:pt x="10626" y="2610"/>
                  </a:cubicBezTo>
                  <a:cubicBezTo>
                    <a:pt x="10626" y="2207"/>
                    <a:pt x="10626" y="1803"/>
                    <a:pt x="10626" y="1400"/>
                  </a:cubicBezTo>
                  <a:cubicBezTo>
                    <a:pt x="9993" y="387"/>
                    <a:pt x="9301" y="0"/>
                    <a:pt x="8591" y="0"/>
                  </a:cubicBezTo>
                  <a:close/>
                </a:path>
              </a:pathLst>
            </a:custGeom>
            <a:solidFill>
              <a:srgbClr val="24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3" name="Google Shape;5233;p5"/>
            <p:cNvSpPr/>
            <p:nvPr/>
          </p:nvSpPr>
          <p:spPr>
            <a:xfrm>
              <a:off x="3021475" y="3802000"/>
              <a:ext cx="191700" cy="329900"/>
            </a:xfrm>
            <a:custGeom>
              <a:avLst/>
              <a:gdLst/>
              <a:ahLst/>
              <a:cxnLst/>
              <a:rect l="l" t="t" r="r" b="b"/>
              <a:pathLst>
                <a:path w="7668" h="13196" extrusionOk="0">
                  <a:moveTo>
                    <a:pt x="4520" y="0"/>
                  </a:moveTo>
                  <a:cubicBezTo>
                    <a:pt x="1486" y="0"/>
                    <a:pt x="1508" y="987"/>
                    <a:pt x="1615" y="5798"/>
                  </a:cubicBezTo>
                  <a:cubicBezTo>
                    <a:pt x="1480" y="6605"/>
                    <a:pt x="1346" y="7412"/>
                    <a:pt x="1077" y="8084"/>
                  </a:cubicBezTo>
                  <a:cubicBezTo>
                    <a:pt x="1" y="11985"/>
                    <a:pt x="135" y="12254"/>
                    <a:pt x="4439" y="13195"/>
                  </a:cubicBezTo>
                  <a:cubicBezTo>
                    <a:pt x="6188" y="11178"/>
                    <a:pt x="7398" y="8757"/>
                    <a:pt x="7667" y="6067"/>
                  </a:cubicBezTo>
                  <a:cubicBezTo>
                    <a:pt x="7533" y="4049"/>
                    <a:pt x="6860" y="2166"/>
                    <a:pt x="7533" y="149"/>
                  </a:cubicBezTo>
                  <a:cubicBezTo>
                    <a:pt x="6291" y="66"/>
                    <a:pt x="5304" y="0"/>
                    <a:pt x="4520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4" name="Google Shape;5234;p5"/>
            <p:cNvSpPr/>
            <p:nvPr/>
          </p:nvSpPr>
          <p:spPr>
            <a:xfrm>
              <a:off x="3009075" y="3620350"/>
              <a:ext cx="200725" cy="513950"/>
            </a:xfrm>
            <a:custGeom>
              <a:avLst/>
              <a:gdLst/>
              <a:ahLst/>
              <a:cxnLst/>
              <a:rect l="l" t="t" r="r" b="b"/>
              <a:pathLst>
                <a:path w="8029" h="20558" extrusionOk="0">
                  <a:moveTo>
                    <a:pt x="5306" y="0"/>
                  </a:moveTo>
                  <a:cubicBezTo>
                    <a:pt x="4886" y="0"/>
                    <a:pt x="4407" y="93"/>
                    <a:pt x="3859" y="286"/>
                  </a:cubicBezTo>
                  <a:cubicBezTo>
                    <a:pt x="1976" y="5532"/>
                    <a:pt x="631" y="11181"/>
                    <a:pt x="228" y="16830"/>
                  </a:cubicBezTo>
                  <a:cubicBezTo>
                    <a:pt x="1" y="19558"/>
                    <a:pt x="830" y="20557"/>
                    <a:pt x="3286" y="20557"/>
                  </a:cubicBezTo>
                  <a:cubicBezTo>
                    <a:pt x="3735" y="20557"/>
                    <a:pt x="4239" y="20524"/>
                    <a:pt x="4801" y="20461"/>
                  </a:cubicBezTo>
                  <a:lnTo>
                    <a:pt x="3725" y="19923"/>
                  </a:lnTo>
                  <a:cubicBezTo>
                    <a:pt x="1169" y="18713"/>
                    <a:pt x="1035" y="18309"/>
                    <a:pt x="2245" y="15754"/>
                  </a:cubicBezTo>
                  <a:cubicBezTo>
                    <a:pt x="2380" y="15350"/>
                    <a:pt x="2514" y="15081"/>
                    <a:pt x="2783" y="14678"/>
                  </a:cubicBezTo>
                  <a:cubicBezTo>
                    <a:pt x="3859" y="13736"/>
                    <a:pt x="3859" y="12929"/>
                    <a:pt x="2783" y="11719"/>
                  </a:cubicBezTo>
                  <a:cubicBezTo>
                    <a:pt x="1381" y="10571"/>
                    <a:pt x="2154" y="8336"/>
                    <a:pt x="3843" y="8336"/>
                  </a:cubicBezTo>
                  <a:cubicBezTo>
                    <a:pt x="3935" y="8336"/>
                    <a:pt x="4031" y="8342"/>
                    <a:pt x="4128" y="8356"/>
                  </a:cubicBezTo>
                  <a:cubicBezTo>
                    <a:pt x="5473" y="8356"/>
                    <a:pt x="6818" y="7953"/>
                    <a:pt x="8029" y="7415"/>
                  </a:cubicBezTo>
                  <a:cubicBezTo>
                    <a:pt x="7222" y="6339"/>
                    <a:pt x="6011" y="6204"/>
                    <a:pt x="4935" y="5666"/>
                  </a:cubicBezTo>
                  <a:cubicBezTo>
                    <a:pt x="4397" y="5128"/>
                    <a:pt x="3859" y="4456"/>
                    <a:pt x="4397" y="3918"/>
                  </a:cubicBezTo>
                  <a:cubicBezTo>
                    <a:pt x="4823" y="3598"/>
                    <a:pt x="5081" y="2605"/>
                    <a:pt x="5770" y="2605"/>
                  </a:cubicBezTo>
                  <a:cubicBezTo>
                    <a:pt x="5951" y="2605"/>
                    <a:pt x="6163" y="2674"/>
                    <a:pt x="6415" y="2842"/>
                  </a:cubicBezTo>
                  <a:cubicBezTo>
                    <a:pt x="6732" y="3032"/>
                    <a:pt x="6990" y="3163"/>
                    <a:pt x="7215" y="3163"/>
                  </a:cubicBezTo>
                  <a:cubicBezTo>
                    <a:pt x="7468" y="3163"/>
                    <a:pt x="7681" y="2999"/>
                    <a:pt x="7894" y="2573"/>
                  </a:cubicBezTo>
                  <a:cubicBezTo>
                    <a:pt x="7383" y="936"/>
                    <a:pt x="6638" y="0"/>
                    <a:pt x="5306" y="0"/>
                  </a:cubicBez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5" name="Google Shape;5235;p5"/>
            <p:cNvSpPr/>
            <p:nvPr/>
          </p:nvSpPr>
          <p:spPr>
            <a:xfrm>
              <a:off x="3525850" y="4068825"/>
              <a:ext cx="171525" cy="849900"/>
            </a:xfrm>
            <a:custGeom>
              <a:avLst/>
              <a:gdLst/>
              <a:ahLst/>
              <a:cxnLst/>
              <a:rect l="l" t="t" r="r" b="b"/>
              <a:pathLst>
                <a:path w="6861" h="33996" extrusionOk="0">
                  <a:moveTo>
                    <a:pt x="6322" y="0"/>
                  </a:moveTo>
                  <a:cubicBezTo>
                    <a:pt x="6121" y="0"/>
                    <a:pt x="5919" y="34"/>
                    <a:pt x="5784" y="101"/>
                  </a:cubicBezTo>
                  <a:cubicBezTo>
                    <a:pt x="4843" y="1446"/>
                    <a:pt x="4439" y="3060"/>
                    <a:pt x="4708" y="4674"/>
                  </a:cubicBezTo>
                  <a:cubicBezTo>
                    <a:pt x="4977" y="10996"/>
                    <a:pt x="3229" y="16914"/>
                    <a:pt x="1346" y="22966"/>
                  </a:cubicBezTo>
                  <a:cubicBezTo>
                    <a:pt x="1749" y="24042"/>
                    <a:pt x="1077" y="24849"/>
                    <a:pt x="942" y="25925"/>
                  </a:cubicBezTo>
                  <a:cubicBezTo>
                    <a:pt x="539" y="27136"/>
                    <a:pt x="270" y="28346"/>
                    <a:pt x="135" y="29691"/>
                  </a:cubicBezTo>
                  <a:cubicBezTo>
                    <a:pt x="1" y="30767"/>
                    <a:pt x="135" y="31978"/>
                    <a:pt x="404" y="33054"/>
                  </a:cubicBezTo>
                  <a:cubicBezTo>
                    <a:pt x="539" y="33457"/>
                    <a:pt x="808" y="33726"/>
                    <a:pt x="1077" y="33995"/>
                  </a:cubicBezTo>
                  <a:cubicBezTo>
                    <a:pt x="2287" y="32112"/>
                    <a:pt x="3094" y="29960"/>
                    <a:pt x="3363" y="27808"/>
                  </a:cubicBezTo>
                  <a:lnTo>
                    <a:pt x="4843" y="20007"/>
                  </a:lnTo>
                  <a:cubicBezTo>
                    <a:pt x="6188" y="13417"/>
                    <a:pt x="6860" y="6826"/>
                    <a:pt x="6860" y="101"/>
                  </a:cubicBezTo>
                  <a:cubicBezTo>
                    <a:pt x="6726" y="34"/>
                    <a:pt x="6524" y="0"/>
                    <a:pt x="6322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6" name="Google Shape;5236;p5"/>
            <p:cNvSpPr/>
            <p:nvPr/>
          </p:nvSpPr>
          <p:spPr>
            <a:xfrm>
              <a:off x="3650275" y="3237450"/>
              <a:ext cx="87450" cy="833925"/>
            </a:xfrm>
            <a:custGeom>
              <a:avLst/>
              <a:gdLst/>
              <a:ahLst/>
              <a:cxnLst/>
              <a:rect l="l" t="t" r="r" b="b"/>
              <a:pathLst>
                <a:path w="3498" h="33357" extrusionOk="0">
                  <a:moveTo>
                    <a:pt x="1614" y="0"/>
                  </a:moveTo>
                  <a:cubicBezTo>
                    <a:pt x="404" y="1345"/>
                    <a:pt x="0" y="3228"/>
                    <a:pt x="404" y="4977"/>
                  </a:cubicBezTo>
                  <a:cubicBezTo>
                    <a:pt x="1076" y="12509"/>
                    <a:pt x="1211" y="20041"/>
                    <a:pt x="807" y="27707"/>
                  </a:cubicBezTo>
                  <a:cubicBezTo>
                    <a:pt x="538" y="29456"/>
                    <a:pt x="269" y="31339"/>
                    <a:pt x="1614" y="33087"/>
                  </a:cubicBezTo>
                  <a:lnTo>
                    <a:pt x="1883" y="33356"/>
                  </a:lnTo>
                  <a:cubicBezTo>
                    <a:pt x="2825" y="29456"/>
                    <a:pt x="3363" y="25286"/>
                    <a:pt x="3363" y="21251"/>
                  </a:cubicBezTo>
                  <a:cubicBezTo>
                    <a:pt x="3497" y="14526"/>
                    <a:pt x="2825" y="7801"/>
                    <a:pt x="2556" y="1076"/>
                  </a:cubicBezTo>
                  <a:cubicBezTo>
                    <a:pt x="2825" y="135"/>
                    <a:pt x="2287" y="0"/>
                    <a:pt x="1614" y="0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7" name="Google Shape;5237;p5"/>
            <p:cNvSpPr/>
            <p:nvPr/>
          </p:nvSpPr>
          <p:spPr>
            <a:xfrm>
              <a:off x="3327475" y="4249550"/>
              <a:ext cx="94175" cy="443875"/>
            </a:xfrm>
            <a:custGeom>
              <a:avLst/>
              <a:gdLst/>
              <a:ahLst/>
              <a:cxnLst/>
              <a:rect l="l" t="t" r="r" b="b"/>
              <a:pathLst>
                <a:path w="3767" h="17755" extrusionOk="0">
                  <a:moveTo>
                    <a:pt x="2421" y="1"/>
                  </a:moveTo>
                  <a:cubicBezTo>
                    <a:pt x="1076" y="5515"/>
                    <a:pt x="1076" y="11299"/>
                    <a:pt x="0" y="16948"/>
                  </a:cubicBezTo>
                  <a:lnTo>
                    <a:pt x="1749" y="17755"/>
                  </a:lnTo>
                  <a:lnTo>
                    <a:pt x="2152" y="17486"/>
                  </a:lnTo>
                  <a:cubicBezTo>
                    <a:pt x="2556" y="16544"/>
                    <a:pt x="2690" y="15468"/>
                    <a:pt x="2690" y="14527"/>
                  </a:cubicBezTo>
                  <a:cubicBezTo>
                    <a:pt x="2690" y="14123"/>
                    <a:pt x="2825" y="13585"/>
                    <a:pt x="2959" y="13182"/>
                  </a:cubicBezTo>
                  <a:lnTo>
                    <a:pt x="2959" y="12644"/>
                  </a:lnTo>
                  <a:cubicBezTo>
                    <a:pt x="2959" y="12509"/>
                    <a:pt x="2959" y="12375"/>
                    <a:pt x="2959" y="12240"/>
                  </a:cubicBezTo>
                  <a:cubicBezTo>
                    <a:pt x="2825" y="11702"/>
                    <a:pt x="2690" y="11299"/>
                    <a:pt x="2690" y="10895"/>
                  </a:cubicBezTo>
                  <a:cubicBezTo>
                    <a:pt x="2690" y="10357"/>
                    <a:pt x="2690" y="9954"/>
                    <a:pt x="2825" y="9550"/>
                  </a:cubicBezTo>
                  <a:cubicBezTo>
                    <a:pt x="2825" y="9147"/>
                    <a:pt x="2959" y="8878"/>
                    <a:pt x="2959" y="8609"/>
                  </a:cubicBezTo>
                  <a:cubicBezTo>
                    <a:pt x="3363" y="7264"/>
                    <a:pt x="3497" y="5919"/>
                    <a:pt x="3497" y="4574"/>
                  </a:cubicBezTo>
                  <a:cubicBezTo>
                    <a:pt x="3497" y="3901"/>
                    <a:pt x="3632" y="3229"/>
                    <a:pt x="3766" y="2556"/>
                  </a:cubicBezTo>
                  <a:cubicBezTo>
                    <a:pt x="3766" y="1615"/>
                    <a:pt x="3497" y="808"/>
                    <a:pt x="2825" y="135"/>
                  </a:cubicBezTo>
                  <a:lnTo>
                    <a:pt x="2421" y="1"/>
                  </a:lnTo>
                  <a:close/>
                </a:path>
              </a:pathLst>
            </a:custGeom>
            <a:solidFill>
              <a:srgbClr val="397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8" name="Google Shape;5238;p5"/>
            <p:cNvSpPr/>
            <p:nvPr/>
          </p:nvSpPr>
          <p:spPr>
            <a:xfrm>
              <a:off x="3445150" y="3805700"/>
              <a:ext cx="131175" cy="215225"/>
            </a:xfrm>
            <a:custGeom>
              <a:avLst/>
              <a:gdLst/>
              <a:ahLst/>
              <a:cxnLst/>
              <a:rect l="l" t="t" r="r" b="b"/>
              <a:pathLst>
                <a:path w="5247" h="8609" extrusionOk="0">
                  <a:moveTo>
                    <a:pt x="1749" y="1"/>
                  </a:moveTo>
                  <a:cubicBezTo>
                    <a:pt x="673" y="2153"/>
                    <a:pt x="135" y="4708"/>
                    <a:pt x="1" y="7264"/>
                  </a:cubicBezTo>
                  <a:lnTo>
                    <a:pt x="270" y="7667"/>
                  </a:lnTo>
                  <a:cubicBezTo>
                    <a:pt x="539" y="7802"/>
                    <a:pt x="808" y="7936"/>
                    <a:pt x="1077" y="8071"/>
                  </a:cubicBezTo>
                  <a:cubicBezTo>
                    <a:pt x="1615" y="8205"/>
                    <a:pt x="2287" y="8340"/>
                    <a:pt x="2825" y="8609"/>
                  </a:cubicBezTo>
                  <a:cubicBezTo>
                    <a:pt x="3094" y="8609"/>
                    <a:pt x="3498" y="8609"/>
                    <a:pt x="3767" y="8474"/>
                  </a:cubicBezTo>
                  <a:cubicBezTo>
                    <a:pt x="4439" y="8071"/>
                    <a:pt x="4977" y="7398"/>
                    <a:pt x="5246" y="6591"/>
                  </a:cubicBezTo>
                  <a:cubicBezTo>
                    <a:pt x="5246" y="6322"/>
                    <a:pt x="5246" y="6053"/>
                    <a:pt x="5246" y="5650"/>
                  </a:cubicBezTo>
                  <a:cubicBezTo>
                    <a:pt x="4977" y="5381"/>
                    <a:pt x="4574" y="5112"/>
                    <a:pt x="4170" y="4843"/>
                  </a:cubicBezTo>
                  <a:cubicBezTo>
                    <a:pt x="3901" y="4708"/>
                    <a:pt x="3632" y="4574"/>
                    <a:pt x="3363" y="4439"/>
                  </a:cubicBezTo>
                  <a:lnTo>
                    <a:pt x="2556" y="4439"/>
                  </a:lnTo>
                  <a:lnTo>
                    <a:pt x="2556" y="4843"/>
                  </a:lnTo>
                  <a:lnTo>
                    <a:pt x="2422" y="4439"/>
                  </a:lnTo>
                  <a:cubicBezTo>
                    <a:pt x="2691" y="4439"/>
                    <a:pt x="2825" y="4170"/>
                    <a:pt x="2960" y="4036"/>
                  </a:cubicBezTo>
                  <a:cubicBezTo>
                    <a:pt x="2960" y="3767"/>
                    <a:pt x="2960" y="3498"/>
                    <a:pt x="2960" y="3229"/>
                  </a:cubicBezTo>
                  <a:cubicBezTo>
                    <a:pt x="2825" y="2825"/>
                    <a:pt x="2825" y="2422"/>
                    <a:pt x="2960" y="2018"/>
                  </a:cubicBezTo>
                  <a:cubicBezTo>
                    <a:pt x="2825" y="1480"/>
                    <a:pt x="2422" y="1077"/>
                    <a:pt x="2018" y="808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9" name="Google Shape;5239;p5"/>
            <p:cNvSpPr/>
            <p:nvPr/>
          </p:nvSpPr>
          <p:spPr>
            <a:xfrm>
              <a:off x="3404800" y="3987275"/>
              <a:ext cx="94175" cy="186300"/>
            </a:xfrm>
            <a:custGeom>
              <a:avLst/>
              <a:gdLst/>
              <a:ahLst/>
              <a:cxnLst/>
              <a:rect l="l" t="t" r="r" b="b"/>
              <a:pathLst>
                <a:path w="3767" h="7452" extrusionOk="0">
                  <a:moveTo>
                    <a:pt x="1749" y="1"/>
                  </a:moveTo>
                  <a:cubicBezTo>
                    <a:pt x="539" y="2153"/>
                    <a:pt x="1" y="4708"/>
                    <a:pt x="135" y="7129"/>
                  </a:cubicBezTo>
                  <a:cubicBezTo>
                    <a:pt x="234" y="7326"/>
                    <a:pt x="476" y="7451"/>
                    <a:pt x="705" y="7451"/>
                  </a:cubicBezTo>
                  <a:cubicBezTo>
                    <a:pt x="789" y="7451"/>
                    <a:pt x="870" y="7434"/>
                    <a:pt x="942" y="7398"/>
                  </a:cubicBezTo>
                  <a:cubicBezTo>
                    <a:pt x="1480" y="6726"/>
                    <a:pt x="2018" y="6053"/>
                    <a:pt x="2153" y="5246"/>
                  </a:cubicBezTo>
                  <a:cubicBezTo>
                    <a:pt x="3767" y="3901"/>
                    <a:pt x="3632" y="1346"/>
                    <a:pt x="2018" y="135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296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0" name="Google Shape;5240;p5"/>
            <p:cNvSpPr/>
            <p:nvPr/>
          </p:nvSpPr>
          <p:spPr>
            <a:xfrm>
              <a:off x="3384625" y="4165500"/>
              <a:ext cx="74000" cy="84075"/>
            </a:xfrm>
            <a:custGeom>
              <a:avLst/>
              <a:gdLst/>
              <a:ahLst/>
              <a:cxnLst/>
              <a:rect l="l" t="t" r="r" b="b"/>
              <a:pathLst>
                <a:path w="2960" h="3363" extrusionOk="0">
                  <a:moveTo>
                    <a:pt x="942" y="0"/>
                  </a:moveTo>
                  <a:cubicBezTo>
                    <a:pt x="1" y="942"/>
                    <a:pt x="404" y="2287"/>
                    <a:pt x="135" y="3363"/>
                  </a:cubicBezTo>
                  <a:lnTo>
                    <a:pt x="404" y="3363"/>
                  </a:lnTo>
                  <a:cubicBezTo>
                    <a:pt x="2825" y="2690"/>
                    <a:pt x="2960" y="1614"/>
                    <a:pt x="1077" y="135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1" name="Google Shape;5241;p5"/>
            <p:cNvSpPr/>
            <p:nvPr/>
          </p:nvSpPr>
          <p:spPr>
            <a:xfrm>
              <a:off x="4413550" y="1956350"/>
              <a:ext cx="47100" cy="63900"/>
            </a:xfrm>
            <a:custGeom>
              <a:avLst/>
              <a:gdLst/>
              <a:ahLst/>
              <a:cxnLst/>
              <a:rect l="l" t="t" r="r" b="b"/>
              <a:pathLst>
                <a:path w="1884" h="2556" extrusionOk="0">
                  <a:moveTo>
                    <a:pt x="1" y="0"/>
                  </a:moveTo>
                  <a:cubicBezTo>
                    <a:pt x="135" y="942"/>
                    <a:pt x="808" y="1883"/>
                    <a:pt x="1615" y="2556"/>
                  </a:cubicBezTo>
                  <a:cubicBezTo>
                    <a:pt x="1884" y="942"/>
                    <a:pt x="1346" y="269"/>
                    <a:pt x="1" y="0"/>
                  </a:cubicBezTo>
                  <a:close/>
                </a:path>
              </a:pathLst>
            </a:custGeom>
            <a:solidFill>
              <a:srgbClr val="29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2" name="Google Shape;5242;p5"/>
            <p:cNvSpPr/>
            <p:nvPr/>
          </p:nvSpPr>
          <p:spPr>
            <a:xfrm>
              <a:off x="4258875" y="2938175"/>
              <a:ext cx="164800" cy="164800"/>
            </a:xfrm>
            <a:custGeom>
              <a:avLst/>
              <a:gdLst/>
              <a:ahLst/>
              <a:cxnLst/>
              <a:rect l="l" t="t" r="r" b="b"/>
              <a:pathLst>
                <a:path w="6592" h="6592" extrusionOk="0">
                  <a:moveTo>
                    <a:pt x="2422" y="1"/>
                  </a:moveTo>
                  <a:cubicBezTo>
                    <a:pt x="1480" y="135"/>
                    <a:pt x="673" y="404"/>
                    <a:pt x="1" y="808"/>
                  </a:cubicBezTo>
                  <a:cubicBezTo>
                    <a:pt x="1" y="2422"/>
                    <a:pt x="942" y="3767"/>
                    <a:pt x="2422" y="4439"/>
                  </a:cubicBezTo>
                  <a:cubicBezTo>
                    <a:pt x="3498" y="5112"/>
                    <a:pt x="4574" y="5919"/>
                    <a:pt x="5650" y="6591"/>
                  </a:cubicBezTo>
                  <a:cubicBezTo>
                    <a:pt x="6591" y="5919"/>
                    <a:pt x="6457" y="4977"/>
                    <a:pt x="6322" y="4170"/>
                  </a:cubicBezTo>
                  <a:cubicBezTo>
                    <a:pt x="4708" y="2960"/>
                    <a:pt x="2422" y="2556"/>
                    <a:pt x="2422" y="1"/>
                  </a:cubicBez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3" name="Google Shape;5243;p5"/>
            <p:cNvSpPr/>
            <p:nvPr/>
          </p:nvSpPr>
          <p:spPr>
            <a:xfrm>
              <a:off x="3388000" y="4310075"/>
              <a:ext cx="47100" cy="43750"/>
            </a:xfrm>
            <a:custGeom>
              <a:avLst/>
              <a:gdLst/>
              <a:ahLst/>
              <a:cxnLst/>
              <a:rect l="l" t="t" r="r" b="b"/>
              <a:pathLst>
                <a:path w="1884" h="1750" extrusionOk="0">
                  <a:moveTo>
                    <a:pt x="942" y="1"/>
                  </a:moveTo>
                  <a:cubicBezTo>
                    <a:pt x="269" y="404"/>
                    <a:pt x="0" y="1077"/>
                    <a:pt x="135" y="1749"/>
                  </a:cubicBezTo>
                  <a:cubicBezTo>
                    <a:pt x="673" y="1211"/>
                    <a:pt x="1883" y="1077"/>
                    <a:pt x="942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4" name="Google Shape;5244;p5"/>
            <p:cNvSpPr/>
            <p:nvPr/>
          </p:nvSpPr>
          <p:spPr>
            <a:xfrm>
              <a:off x="3509475" y="3967100"/>
              <a:ext cx="103825" cy="107100"/>
            </a:xfrm>
            <a:custGeom>
              <a:avLst/>
              <a:gdLst/>
              <a:ahLst/>
              <a:cxnLst/>
              <a:rect l="l" t="t" r="r" b="b"/>
              <a:pathLst>
                <a:path w="4153" h="4284" extrusionOk="0">
                  <a:moveTo>
                    <a:pt x="2539" y="1"/>
                  </a:moveTo>
                  <a:lnTo>
                    <a:pt x="790" y="1749"/>
                  </a:lnTo>
                  <a:cubicBezTo>
                    <a:pt x="445" y="3016"/>
                    <a:pt x="1" y="4283"/>
                    <a:pt x="1569" y="4283"/>
                  </a:cubicBezTo>
                  <a:cubicBezTo>
                    <a:pt x="1833" y="4283"/>
                    <a:pt x="2152" y="4248"/>
                    <a:pt x="2539" y="4170"/>
                  </a:cubicBezTo>
                  <a:cubicBezTo>
                    <a:pt x="2673" y="3901"/>
                    <a:pt x="2942" y="3632"/>
                    <a:pt x="3211" y="3363"/>
                  </a:cubicBezTo>
                  <a:cubicBezTo>
                    <a:pt x="3211" y="2153"/>
                    <a:pt x="3480" y="1077"/>
                    <a:pt x="415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5" name="Google Shape;5245;p5"/>
            <p:cNvSpPr/>
            <p:nvPr/>
          </p:nvSpPr>
          <p:spPr>
            <a:xfrm>
              <a:off x="3431700" y="3987275"/>
              <a:ext cx="94175" cy="125700"/>
            </a:xfrm>
            <a:custGeom>
              <a:avLst/>
              <a:gdLst/>
              <a:ahLst/>
              <a:cxnLst/>
              <a:rect l="l" t="t" r="r" b="b"/>
              <a:pathLst>
                <a:path w="3767" h="5028" extrusionOk="0">
                  <a:moveTo>
                    <a:pt x="1615" y="1"/>
                  </a:moveTo>
                  <a:cubicBezTo>
                    <a:pt x="1077" y="404"/>
                    <a:pt x="1077" y="1211"/>
                    <a:pt x="1615" y="1615"/>
                  </a:cubicBezTo>
                  <a:cubicBezTo>
                    <a:pt x="1884" y="3229"/>
                    <a:pt x="808" y="3901"/>
                    <a:pt x="1" y="4843"/>
                  </a:cubicBezTo>
                  <a:cubicBezTo>
                    <a:pt x="462" y="4935"/>
                    <a:pt x="908" y="5027"/>
                    <a:pt x="1294" y="5027"/>
                  </a:cubicBezTo>
                  <a:cubicBezTo>
                    <a:pt x="2034" y="5027"/>
                    <a:pt x="2556" y="4689"/>
                    <a:pt x="2556" y="3363"/>
                  </a:cubicBezTo>
                  <a:cubicBezTo>
                    <a:pt x="2556" y="3094"/>
                    <a:pt x="2960" y="2691"/>
                    <a:pt x="3094" y="2422"/>
                  </a:cubicBezTo>
                  <a:cubicBezTo>
                    <a:pt x="3632" y="2018"/>
                    <a:pt x="3767" y="1346"/>
                    <a:pt x="3229" y="808"/>
                  </a:cubicBezTo>
                  <a:cubicBezTo>
                    <a:pt x="2960" y="270"/>
                    <a:pt x="2287" y="1"/>
                    <a:pt x="1615" y="1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6" name="Google Shape;5246;p5"/>
            <p:cNvSpPr/>
            <p:nvPr/>
          </p:nvSpPr>
          <p:spPr>
            <a:xfrm>
              <a:off x="3502325" y="4007450"/>
              <a:ext cx="87450" cy="124450"/>
            </a:xfrm>
            <a:custGeom>
              <a:avLst/>
              <a:gdLst/>
              <a:ahLst/>
              <a:cxnLst/>
              <a:rect l="l" t="t" r="r" b="b"/>
              <a:pathLst>
                <a:path w="3498" h="4978" extrusionOk="0">
                  <a:moveTo>
                    <a:pt x="404" y="1"/>
                  </a:moveTo>
                  <a:lnTo>
                    <a:pt x="269" y="1615"/>
                  </a:lnTo>
                  <a:cubicBezTo>
                    <a:pt x="0" y="3094"/>
                    <a:pt x="1076" y="3901"/>
                    <a:pt x="2018" y="4977"/>
                  </a:cubicBezTo>
                  <a:cubicBezTo>
                    <a:pt x="3363" y="4439"/>
                    <a:pt x="3497" y="3632"/>
                    <a:pt x="2825" y="2422"/>
                  </a:cubicBezTo>
                  <a:cubicBezTo>
                    <a:pt x="1211" y="2422"/>
                    <a:pt x="1211" y="1211"/>
                    <a:pt x="1211" y="1"/>
                  </a:cubicBezTo>
                  <a:close/>
                </a:path>
              </a:pathLst>
            </a:custGeom>
            <a:solidFill>
              <a:srgbClr val="407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7" name="Google Shape;5247;p5"/>
            <p:cNvSpPr/>
            <p:nvPr/>
          </p:nvSpPr>
          <p:spPr>
            <a:xfrm>
              <a:off x="3495600" y="38662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673" y="1"/>
                  </a:moveTo>
                  <a:cubicBezTo>
                    <a:pt x="135" y="270"/>
                    <a:pt x="0" y="539"/>
                    <a:pt x="673" y="808"/>
                  </a:cubicBezTo>
                  <a:cubicBezTo>
                    <a:pt x="1211" y="539"/>
                    <a:pt x="1211" y="270"/>
                    <a:pt x="67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8" name="Google Shape;5248;p5"/>
            <p:cNvSpPr/>
            <p:nvPr/>
          </p:nvSpPr>
          <p:spPr>
            <a:xfrm>
              <a:off x="3488875" y="3906575"/>
              <a:ext cx="43725" cy="20200"/>
            </a:xfrm>
            <a:custGeom>
              <a:avLst/>
              <a:gdLst/>
              <a:ahLst/>
              <a:cxnLst/>
              <a:rect l="l" t="t" r="r" b="b"/>
              <a:pathLst>
                <a:path w="1749" h="808" extrusionOk="0">
                  <a:moveTo>
                    <a:pt x="942" y="1"/>
                  </a:moveTo>
                  <a:lnTo>
                    <a:pt x="0" y="808"/>
                  </a:lnTo>
                  <a:lnTo>
                    <a:pt x="1749" y="808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9" name="Google Shape;5249;p5"/>
            <p:cNvSpPr/>
            <p:nvPr/>
          </p:nvSpPr>
          <p:spPr>
            <a:xfrm>
              <a:off x="3532575" y="3926100"/>
              <a:ext cx="40375" cy="21500"/>
            </a:xfrm>
            <a:custGeom>
              <a:avLst/>
              <a:gdLst/>
              <a:ahLst/>
              <a:cxnLst/>
              <a:rect l="l" t="t" r="r" b="b"/>
              <a:pathLst>
                <a:path w="1615" h="860" extrusionOk="0">
                  <a:moveTo>
                    <a:pt x="265" y="1"/>
                  </a:moveTo>
                  <a:cubicBezTo>
                    <a:pt x="178" y="1"/>
                    <a:pt x="89" y="9"/>
                    <a:pt x="1" y="27"/>
                  </a:cubicBezTo>
                  <a:cubicBezTo>
                    <a:pt x="234" y="494"/>
                    <a:pt x="772" y="860"/>
                    <a:pt x="1350" y="860"/>
                  </a:cubicBezTo>
                  <a:cubicBezTo>
                    <a:pt x="1438" y="860"/>
                    <a:pt x="1526" y="851"/>
                    <a:pt x="1615" y="834"/>
                  </a:cubicBezTo>
                  <a:cubicBezTo>
                    <a:pt x="1381" y="367"/>
                    <a:pt x="843" y="1"/>
                    <a:pt x="265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0" name="Google Shape;5250;p5"/>
            <p:cNvSpPr/>
            <p:nvPr/>
          </p:nvSpPr>
          <p:spPr>
            <a:xfrm>
              <a:off x="3451875" y="398727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808" y="1"/>
                  </a:moveTo>
                  <a:cubicBezTo>
                    <a:pt x="539" y="1"/>
                    <a:pt x="404" y="135"/>
                    <a:pt x="135" y="135"/>
                  </a:cubicBezTo>
                  <a:cubicBezTo>
                    <a:pt x="1" y="673"/>
                    <a:pt x="270" y="1346"/>
                    <a:pt x="808" y="1615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1" name="Google Shape;5251;p5"/>
            <p:cNvSpPr/>
            <p:nvPr/>
          </p:nvSpPr>
          <p:spPr>
            <a:xfrm>
              <a:off x="3482150" y="39267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0" y="135"/>
                    <a:pt x="135" y="270"/>
                    <a:pt x="135" y="404"/>
                  </a:cubicBezTo>
                  <a:cubicBezTo>
                    <a:pt x="269" y="404"/>
                    <a:pt x="404" y="135"/>
                    <a:pt x="404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2" name="Google Shape;5252;p5"/>
            <p:cNvSpPr/>
            <p:nvPr/>
          </p:nvSpPr>
          <p:spPr>
            <a:xfrm>
              <a:off x="3408175" y="4276550"/>
              <a:ext cx="131150" cy="383250"/>
            </a:xfrm>
            <a:custGeom>
              <a:avLst/>
              <a:gdLst/>
              <a:ahLst/>
              <a:cxnLst/>
              <a:rect l="l" t="t" r="r" b="b"/>
              <a:pathLst>
                <a:path w="5246" h="15330" extrusionOk="0">
                  <a:moveTo>
                    <a:pt x="3502" y="0"/>
                  </a:moveTo>
                  <a:cubicBezTo>
                    <a:pt x="2788" y="0"/>
                    <a:pt x="2271" y="515"/>
                    <a:pt x="2018" y="1611"/>
                  </a:cubicBezTo>
                  <a:cubicBezTo>
                    <a:pt x="1883" y="2821"/>
                    <a:pt x="1749" y="4032"/>
                    <a:pt x="1749" y="5377"/>
                  </a:cubicBezTo>
                  <a:lnTo>
                    <a:pt x="942" y="6184"/>
                  </a:lnTo>
                  <a:cubicBezTo>
                    <a:pt x="807" y="6184"/>
                    <a:pt x="673" y="6184"/>
                    <a:pt x="673" y="6453"/>
                  </a:cubicBezTo>
                  <a:cubicBezTo>
                    <a:pt x="673" y="6587"/>
                    <a:pt x="673" y="6856"/>
                    <a:pt x="942" y="6991"/>
                  </a:cubicBezTo>
                  <a:cubicBezTo>
                    <a:pt x="1211" y="8201"/>
                    <a:pt x="0" y="9546"/>
                    <a:pt x="942" y="10891"/>
                  </a:cubicBezTo>
                  <a:cubicBezTo>
                    <a:pt x="942" y="11564"/>
                    <a:pt x="269" y="11429"/>
                    <a:pt x="135" y="11833"/>
                  </a:cubicBezTo>
                  <a:lnTo>
                    <a:pt x="135" y="13447"/>
                  </a:lnTo>
                  <a:cubicBezTo>
                    <a:pt x="404" y="13716"/>
                    <a:pt x="673" y="13985"/>
                    <a:pt x="942" y="14254"/>
                  </a:cubicBezTo>
                  <a:lnTo>
                    <a:pt x="942" y="15061"/>
                  </a:lnTo>
                  <a:cubicBezTo>
                    <a:pt x="1211" y="15195"/>
                    <a:pt x="1614" y="15330"/>
                    <a:pt x="2018" y="15330"/>
                  </a:cubicBezTo>
                  <a:cubicBezTo>
                    <a:pt x="2825" y="14792"/>
                    <a:pt x="3228" y="14254"/>
                    <a:pt x="2556" y="13312"/>
                  </a:cubicBezTo>
                  <a:cubicBezTo>
                    <a:pt x="2421" y="13312"/>
                    <a:pt x="2421" y="13312"/>
                    <a:pt x="2287" y="13178"/>
                  </a:cubicBezTo>
                  <a:cubicBezTo>
                    <a:pt x="2287" y="12909"/>
                    <a:pt x="2287" y="12774"/>
                    <a:pt x="2556" y="12640"/>
                  </a:cubicBezTo>
                  <a:lnTo>
                    <a:pt x="3363" y="11833"/>
                  </a:lnTo>
                  <a:cubicBezTo>
                    <a:pt x="3632" y="11564"/>
                    <a:pt x="3766" y="11160"/>
                    <a:pt x="4035" y="10891"/>
                  </a:cubicBezTo>
                  <a:cubicBezTo>
                    <a:pt x="4573" y="9412"/>
                    <a:pt x="2152" y="9815"/>
                    <a:pt x="2287" y="8067"/>
                  </a:cubicBezTo>
                  <a:cubicBezTo>
                    <a:pt x="4842" y="7932"/>
                    <a:pt x="5246" y="6453"/>
                    <a:pt x="5246" y="4032"/>
                  </a:cubicBezTo>
                  <a:cubicBezTo>
                    <a:pt x="5111" y="2956"/>
                    <a:pt x="3901" y="1745"/>
                    <a:pt x="4977" y="535"/>
                  </a:cubicBezTo>
                  <a:cubicBezTo>
                    <a:pt x="4424" y="183"/>
                    <a:pt x="3928" y="0"/>
                    <a:pt x="3502" y="0"/>
                  </a:cubicBezTo>
                  <a:close/>
                </a:path>
              </a:pathLst>
            </a:custGeom>
            <a:solidFill>
              <a:srgbClr val="397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3" name="Google Shape;5253;p5"/>
            <p:cNvSpPr/>
            <p:nvPr/>
          </p:nvSpPr>
          <p:spPr>
            <a:xfrm>
              <a:off x="3552750" y="3846050"/>
              <a:ext cx="80725" cy="56050"/>
            </a:xfrm>
            <a:custGeom>
              <a:avLst/>
              <a:gdLst/>
              <a:ahLst/>
              <a:cxnLst/>
              <a:rect l="l" t="t" r="r" b="b"/>
              <a:pathLst>
                <a:path w="3229" h="2242" extrusionOk="0">
                  <a:moveTo>
                    <a:pt x="2422" y="1"/>
                  </a:moveTo>
                  <a:cubicBezTo>
                    <a:pt x="1749" y="1"/>
                    <a:pt x="1077" y="270"/>
                    <a:pt x="808" y="808"/>
                  </a:cubicBezTo>
                  <a:cubicBezTo>
                    <a:pt x="270" y="1077"/>
                    <a:pt x="1" y="1615"/>
                    <a:pt x="404" y="2018"/>
                  </a:cubicBezTo>
                  <a:cubicBezTo>
                    <a:pt x="641" y="2176"/>
                    <a:pt x="854" y="2241"/>
                    <a:pt x="1054" y="2241"/>
                  </a:cubicBezTo>
                  <a:cubicBezTo>
                    <a:pt x="1538" y="2241"/>
                    <a:pt x="1946" y="1861"/>
                    <a:pt x="2422" y="1480"/>
                  </a:cubicBezTo>
                  <a:cubicBezTo>
                    <a:pt x="3229" y="1077"/>
                    <a:pt x="2960" y="539"/>
                    <a:pt x="2422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4" name="Google Shape;5254;p5"/>
            <p:cNvSpPr/>
            <p:nvPr/>
          </p:nvSpPr>
          <p:spPr>
            <a:xfrm>
              <a:off x="3562850" y="3805700"/>
              <a:ext cx="50450" cy="61200"/>
            </a:xfrm>
            <a:custGeom>
              <a:avLst/>
              <a:gdLst/>
              <a:ahLst/>
              <a:cxnLst/>
              <a:rect l="l" t="t" r="r" b="b"/>
              <a:pathLst>
                <a:path w="2018" h="2448" extrusionOk="0">
                  <a:moveTo>
                    <a:pt x="404" y="1"/>
                  </a:moveTo>
                  <a:cubicBezTo>
                    <a:pt x="269" y="1"/>
                    <a:pt x="135" y="1"/>
                    <a:pt x="135" y="270"/>
                  </a:cubicBezTo>
                  <a:cubicBezTo>
                    <a:pt x="0" y="404"/>
                    <a:pt x="135" y="539"/>
                    <a:pt x="269" y="808"/>
                  </a:cubicBezTo>
                  <a:lnTo>
                    <a:pt x="269" y="2422"/>
                  </a:lnTo>
                  <a:cubicBezTo>
                    <a:pt x="358" y="2439"/>
                    <a:pt x="446" y="2448"/>
                    <a:pt x="534" y="2448"/>
                  </a:cubicBezTo>
                  <a:cubicBezTo>
                    <a:pt x="1114" y="2448"/>
                    <a:pt x="1667" y="2082"/>
                    <a:pt x="2018" y="1615"/>
                  </a:cubicBezTo>
                  <a:cubicBezTo>
                    <a:pt x="2018" y="1346"/>
                    <a:pt x="2018" y="1077"/>
                    <a:pt x="2018" y="808"/>
                  </a:cubicBezTo>
                  <a:cubicBezTo>
                    <a:pt x="1614" y="539"/>
                    <a:pt x="1614" y="1"/>
                    <a:pt x="1211" y="1"/>
                  </a:cubicBezTo>
                  <a:close/>
                </a:path>
              </a:pathLst>
            </a:custGeom>
            <a:solidFill>
              <a:srgbClr val="367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5" name="Google Shape;5255;p5"/>
            <p:cNvSpPr/>
            <p:nvPr/>
          </p:nvSpPr>
          <p:spPr>
            <a:xfrm>
              <a:off x="3613275" y="3953000"/>
              <a:ext cx="23575" cy="14975"/>
            </a:xfrm>
            <a:custGeom>
              <a:avLst/>
              <a:gdLst/>
              <a:ahLst/>
              <a:cxnLst/>
              <a:rect l="l" t="t" r="r" b="b"/>
              <a:pathLst>
                <a:path w="943" h="599" extrusionOk="0">
                  <a:moveTo>
                    <a:pt x="732" y="0"/>
                  </a:moveTo>
                  <a:cubicBezTo>
                    <a:pt x="534" y="0"/>
                    <a:pt x="117" y="333"/>
                    <a:pt x="1" y="565"/>
                  </a:cubicBezTo>
                  <a:cubicBezTo>
                    <a:pt x="34" y="548"/>
                    <a:pt x="76" y="542"/>
                    <a:pt x="124" y="542"/>
                  </a:cubicBezTo>
                  <a:cubicBezTo>
                    <a:pt x="266" y="542"/>
                    <a:pt x="455" y="598"/>
                    <a:pt x="606" y="598"/>
                  </a:cubicBezTo>
                  <a:cubicBezTo>
                    <a:pt x="808" y="598"/>
                    <a:pt x="942" y="498"/>
                    <a:pt x="808" y="27"/>
                  </a:cubicBezTo>
                  <a:cubicBezTo>
                    <a:pt x="789" y="8"/>
                    <a:pt x="763" y="0"/>
                    <a:pt x="732" y="0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6" name="Google Shape;5256;p5"/>
            <p:cNvSpPr/>
            <p:nvPr/>
          </p:nvSpPr>
          <p:spPr>
            <a:xfrm>
              <a:off x="3572925" y="4051175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1" y="673"/>
                  </a:moveTo>
                  <a:lnTo>
                    <a:pt x="673" y="0"/>
                  </a:lnTo>
                  <a:close/>
                </a:path>
              </a:pathLst>
            </a:custGeom>
            <a:solidFill>
              <a:srgbClr val="4078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7" name="Google Shape;5257;p5"/>
            <p:cNvSpPr/>
            <p:nvPr/>
          </p:nvSpPr>
          <p:spPr>
            <a:xfrm>
              <a:off x="3112275" y="471375"/>
              <a:ext cx="1554700" cy="1847150"/>
            </a:xfrm>
            <a:custGeom>
              <a:avLst/>
              <a:gdLst/>
              <a:ahLst/>
              <a:cxnLst/>
              <a:rect l="l" t="t" r="r" b="b"/>
              <a:pathLst>
                <a:path w="62188" h="73886" extrusionOk="0">
                  <a:moveTo>
                    <a:pt x="21748" y="0"/>
                  </a:moveTo>
                  <a:cubicBezTo>
                    <a:pt x="20973" y="0"/>
                    <a:pt x="20317" y="463"/>
                    <a:pt x="19906" y="1833"/>
                  </a:cubicBezTo>
                  <a:cubicBezTo>
                    <a:pt x="19772" y="2102"/>
                    <a:pt x="19772" y="2237"/>
                    <a:pt x="19906" y="2506"/>
                  </a:cubicBezTo>
                  <a:cubicBezTo>
                    <a:pt x="15871" y="4658"/>
                    <a:pt x="15199" y="9231"/>
                    <a:pt x="12643" y="12324"/>
                  </a:cubicBezTo>
                  <a:cubicBezTo>
                    <a:pt x="12509" y="12728"/>
                    <a:pt x="12240" y="12862"/>
                    <a:pt x="11971" y="13131"/>
                  </a:cubicBezTo>
                  <a:cubicBezTo>
                    <a:pt x="7936" y="19318"/>
                    <a:pt x="4439" y="25774"/>
                    <a:pt x="1345" y="32499"/>
                  </a:cubicBezTo>
                  <a:cubicBezTo>
                    <a:pt x="0" y="34786"/>
                    <a:pt x="135" y="37610"/>
                    <a:pt x="1614" y="39897"/>
                  </a:cubicBezTo>
                  <a:cubicBezTo>
                    <a:pt x="2063" y="40614"/>
                    <a:pt x="2571" y="41391"/>
                    <a:pt x="3338" y="41391"/>
                  </a:cubicBezTo>
                  <a:cubicBezTo>
                    <a:pt x="3722" y="41391"/>
                    <a:pt x="4170" y="41197"/>
                    <a:pt x="4708" y="40704"/>
                  </a:cubicBezTo>
                  <a:cubicBezTo>
                    <a:pt x="6322" y="39762"/>
                    <a:pt x="6725" y="37879"/>
                    <a:pt x="8070" y="36669"/>
                  </a:cubicBezTo>
                  <a:cubicBezTo>
                    <a:pt x="11433" y="31423"/>
                    <a:pt x="13854" y="25909"/>
                    <a:pt x="16813" y="20529"/>
                  </a:cubicBezTo>
                  <a:cubicBezTo>
                    <a:pt x="17216" y="19453"/>
                    <a:pt x="17754" y="18377"/>
                    <a:pt x="18427" y="17435"/>
                  </a:cubicBezTo>
                  <a:cubicBezTo>
                    <a:pt x="19625" y="15638"/>
                    <a:pt x="20864" y="14717"/>
                    <a:pt x="22192" y="14717"/>
                  </a:cubicBezTo>
                  <a:cubicBezTo>
                    <a:pt x="23249" y="14717"/>
                    <a:pt x="24363" y="15301"/>
                    <a:pt x="25555" y="16494"/>
                  </a:cubicBezTo>
                  <a:cubicBezTo>
                    <a:pt x="29590" y="22412"/>
                    <a:pt x="33222" y="28464"/>
                    <a:pt x="36181" y="34920"/>
                  </a:cubicBezTo>
                  <a:cubicBezTo>
                    <a:pt x="37795" y="38686"/>
                    <a:pt x="39678" y="42318"/>
                    <a:pt x="41830" y="45949"/>
                  </a:cubicBezTo>
                  <a:cubicBezTo>
                    <a:pt x="43309" y="48236"/>
                    <a:pt x="44654" y="50791"/>
                    <a:pt x="45730" y="53347"/>
                  </a:cubicBezTo>
                  <a:cubicBezTo>
                    <a:pt x="48017" y="58054"/>
                    <a:pt x="50303" y="62896"/>
                    <a:pt x="52186" y="67873"/>
                  </a:cubicBezTo>
                  <a:cubicBezTo>
                    <a:pt x="53666" y="71504"/>
                    <a:pt x="56759" y="72580"/>
                    <a:pt x="59718" y="73791"/>
                  </a:cubicBezTo>
                  <a:cubicBezTo>
                    <a:pt x="59912" y="73855"/>
                    <a:pt x="60110" y="73885"/>
                    <a:pt x="60302" y="73885"/>
                  </a:cubicBezTo>
                  <a:cubicBezTo>
                    <a:pt x="61311" y="73885"/>
                    <a:pt x="62187" y="73059"/>
                    <a:pt x="61736" y="72042"/>
                  </a:cubicBezTo>
                  <a:cubicBezTo>
                    <a:pt x="60660" y="69218"/>
                    <a:pt x="61063" y="66259"/>
                    <a:pt x="60660" y="63434"/>
                  </a:cubicBezTo>
                  <a:cubicBezTo>
                    <a:pt x="59853" y="60475"/>
                    <a:pt x="58777" y="57651"/>
                    <a:pt x="57297" y="54961"/>
                  </a:cubicBezTo>
                  <a:cubicBezTo>
                    <a:pt x="56490" y="54692"/>
                    <a:pt x="56759" y="53885"/>
                    <a:pt x="56356" y="53347"/>
                  </a:cubicBezTo>
                  <a:cubicBezTo>
                    <a:pt x="54204" y="50657"/>
                    <a:pt x="52590" y="47563"/>
                    <a:pt x="51514" y="44335"/>
                  </a:cubicBezTo>
                  <a:cubicBezTo>
                    <a:pt x="50976" y="42049"/>
                    <a:pt x="48689" y="40569"/>
                    <a:pt x="48286" y="38148"/>
                  </a:cubicBezTo>
                  <a:cubicBezTo>
                    <a:pt x="47613" y="37341"/>
                    <a:pt x="47075" y="36534"/>
                    <a:pt x="46537" y="35727"/>
                  </a:cubicBezTo>
                  <a:cubicBezTo>
                    <a:pt x="45999" y="35324"/>
                    <a:pt x="46134" y="34517"/>
                    <a:pt x="45865" y="33979"/>
                  </a:cubicBezTo>
                  <a:cubicBezTo>
                    <a:pt x="44251" y="29540"/>
                    <a:pt x="40485" y="26178"/>
                    <a:pt x="37929" y="22546"/>
                  </a:cubicBezTo>
                  <a:cubicBezTo>
                    <a:pt x="35508" y="18915"/>
                    <a:pt x="32280" y="15956"/>
                    <a:pt x="29859" y="12190"/>
                  </a:cubicBezTo>
                  <a:cubicBezTo>
                    <a:pt x="29321" y="11114"/>
                    <a:pt x="28783" y="9903"/>
                    <a:pt x="27573" y="9500"/>
                  </a:cubicBezTo>
                  <a:cubicBezTo>
                    <a:pt x="24076" y="8020"/>
                    <a:pt x="23403" y="5465"/>
                    <a:pt x="24345" y="2102"/>
                  </a:cubicBezTo>
                  <a:cubicBezTo>
                    <a:pt x="24479" y="1699"/>
                    <a:pt x="24210" y="1295"/>
                    <a:pt x="24210" y="892"/>
                  </a:cubicBezTo>
                  <a:cubicBezTo>
                    <a:pt x="23352" y="430"/>
                    <a:pt x="22494" y="0"/>
                    <a:pt x="21748" y="0"/>
                  </a:cubicBezTo>
                  <a:close/>
                </a:path>
              </a:pathLst>
            </a:custGeom>
            <a:solidFill>
              <a:srgbClr val="135D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8" name="Google Shape;5258;p5"/>
            <p:cNvSpPr/>
            <p:nvPr/>
          </p:nvSpPr>
          <p:spPr>
            <a:xfrm>
              <a:off x="3909175" y="1932800"/>
              <a:ext cx="450600" cy="1035675"/>
            </a:xfrm>
            <a:custGeom>
              <a:avLst/>
              <a:gdLst/>
              <a:ahLst/>
              <a:cxnLst/>
              <a:rect l="l" t="t" r="r" b="b"/>
              <a:pathLst>
                <a:path w="18024" h="41427" extrusionOk="0">
                  <a:moveTo>
                    <a:pt x="3767" y="1"/>
                  </a:moveTo>
                  <a:cubicBezTo>
                    <a:pt x="1346" y="270"/>
                    <a:pt x="1" y="1480"/>
                    <a:pt x="404" y="4170"/>
                  </a:cubicBezTo>
                  <a:cubicBezTo>
                    <a:pt x="673" y="5246"/>
                    <a:pt x="1749" y="5919"/>
                    <a:pt x="1615" y="7129"/>
                  </a:cubicBezTo>
                  <a:cubicBezTo>
                    <a:pt x="1480" y="8743"/>
                    <a:pt x="1480" y="10357"/>
                    <a:pt x="1884" y="11971"/>
                  </a:cubicBezTo>
                  <a:cubicBezTo>
                    <a:pt x="2153" y="13182"/>
                    <a:pt x="2691" y="14258"/>
                    <a:pt x="3363" y="15334"/>
                  </a:cubicBezTo>
                  <a:cubicBezTo>
                    <a:pt x="7802" y="21924"/>
                    <a:pt x="8743" y="29725"/>
                    <a:pt x="10626" y="37123"/>
                  </a:cubicBezTo>
                  <a:cubicBezTo>
                    <a:pt x="11702" y="37929"/>
                    <a:pt x="11568" y="39409"/>
                    <a:pt x="12509" y="40350"/>
                  </a:cubicBezTo>
                  <a:cubicBezTo>
                    <a:pt x="12644" y="40485"/>
                    <a:pt x="12913" y="40754"/>
                    <a:pt x="13182" y="41023"/>
                  </a:cubicBezTo>
                  <a:cubicBezTo>
                    <a:pt x="13585" y="41157"/>
                    <a:pt x="13854" y="41292"/>
                    <a:pt x="14258" y="41426"/>
                  </a:cubicBezTo>
                  <a:cubicBezTo>
                    <a:pt x="14796" y="41426"/>
                    <a:pt x="15468" y="41157"/>
                    <a:pt x="16141" y="40888"/>
                  </a:cubicBezTo>
                  <a:cubicBezTo>
                    <a:pt x="16410" y="40754"/>
                    <a:pt x="16679" y="40485"/>
                    <a:pt x="16948" y="40350"/>
                  </a:cubicBezTo>
                  <a:cubicBezTo>
                    <a:pt x="17217" y="39947"/>
                    <a:pt x="17486" y="39543"/>
                    <a:pt x="17620" y="39140"/>
                  </a:cubicBezTo>
                  <a:cubicBezTo>
                    <a:pt x="17620" y="38736"/>
                    <a:pt x="17620" y="38467"/>
                    <a:pt x="17620" y="38198"/>
                  </a:cubicBezTo>
                  <a:cubicBezTo>
                    <a:pt x="17755" y="37392"/>
                    <a:pt x="17755" y="36585"/>
                    <a:pt x="17755" y="35778"/>
                  </a:cubicBezTo>
                  <a:cubicBezTo>
                    <a:pt x="17217" y="34298"/>
                    <a:pt x="18024" y="32819"/>
                    <a:pt x="17217" y="31474"/>
                  </a:cubicBezTo>
                  <a:cubicBezTo>
                    <a:pt x="16410" y="27035"/>
                    <a:pt x="15334" y="22731"/>
                    <a:pt x="13989" y="18427"/>
                  </a:cubicBezTo>
                  <a:cubicBezTo>
                    <a:pt x="12778" y="16948"/>
                    <a:pt x="11971" y="15065"/>
                    <a:pt x="11433" y="13047"/>
                  </a:cubicBezTo>
                  <a:cubicBezTo>
                    <a:pt x="10223" y="8474"/>
                    <a:pt x="7936" y="4036"/>
                    <a:pt x="4977" y="270"/>
                  </a:cubicBezTo>
                  <a:cubicBezTo>
                    <a:pt x="4574" y="135"/>
                    <a:pt x="4170" y="1"/>
                    <a:pt x="3767" y="1"/>
                  </a:cubicBezTo>
                  <a:close/>
                </a:path>
              </a:pathLst>
            </a:custGeom>
            <a:solidFill>
              <a:srgbClr val="175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9" name="Google Shape;5259;p5"/>
            <p:cNvSpPr/>
            <p:nvPr/>
          </p:nvSpPr>
          <p:spPr>
            <a:xfrm>
              <a:off x="3926000" y="3696800"/>
              <a:ext cx="269025" cy="549175"/>
            </a:xfrm>
            <a:custGeom>
              <a:avLst/>
              <a:gdLst/>
              <a:ahLst/>
              <a:cxnLst/>
              <a:rect l="l" t="t" r="r" b="b"/>
              <a:pathLst>
                <a:path w="10761" h="21967" extrusionOk="0">
                  <a:moveTo>
                    <a:pt x="913" y="0"/>
                  </a:moveTo>
                  <a:cubicBezTo>
                    <a:pt x="663" y="0"/>
                    <a:pt x="466" y="125"/>
                    <a:pt x="269" y="322"/>
                  </a:cubicBezTo>
                  <a:cubicBezTo>
                    <a:pt x="135" y="456"/>
                    <a:pt x="0" y="456"/>
                    <a:pt x="0" y="591"/>
                  </a:cubicBezTo>
                  <a:cubicBezTo>
                    <a:pt x="0" y="7585"/>
                    <a:pt x="2690" y="13906"/>
                    <a:pt x="4573" y="20362"/>
                  </a:cubicBezTo>
                  <a:cubicBezTo>
                    <a:pt x="4662" y="21341"/>
                    <a:pt x="5516" y="21966"/>
                    <a:pt x="6396" y="21966"/>
                  </a:cubicBezTo>
                  <a:cubicBezTo>
                    <a:pt x="6846" y="21966"/>
                    <a:pt x="7302" y="21803"/>
                    <a:pt x="7667" y="21438"/>
                  </a:cubicBezTo>
                  <a:cubicBezTo>
                    <a:pt x="8070" y="20631"/>
                    <a:pt x="8474" y="19824"/>
                    <a:pt x="8877" y="18883"/>
                  </a:cubicBezTo>
                  <a:cubicBezTo>
                    <a:pt x="10088" y="14579"/>
                    <a:pt x="8608" y="10275"/>
                    <a:pt x="8877" y="5971"/>
                  </a:cubicBezTo>
                  <a:cubicBezTo>
                    <a:pt x="8877" y="4760"/>
                    <a:pt x="10760" y="1398"/>
                    <a:pt x="6860" y="1263"/>
                  </a:cubicBezTo>
                  <a:cubicBezTo>
                    <a:pt x="6680" y="1532"/>
                    <a:pt x="6501" y="1622"/>
                    <a:pt x="6322" y="1622"/>
                  </a:cubicBezTo>
                  <a:cubicBezTo>
                    <a:pt x="5963" y="1622"/>
                    <a:pt x="5604" y="1263"/>
                    <a:pt x="5246" y="1263"/>
                  </a:cubicBezTo>
                  <a:cubicBezTo>
                    <a:pt x="5168" y="1270"/>
                    <a:pt x="5091" y="1274"/>
                    <a:pt x="5015" y="1274"/>
                  </a:cubicBezTo>
                  <a:cubicBezTo>
                    <a:pt x="3639" y="1274"/>
                    <a:pt x="2485" y="180"/>
                    <a:pt x="1211" y="53"/>
                  </a:cubicBezTo>
                  <a:cubicBezTo>
                    <a:pt x="1103" y="17"/>
                    <a:pt x="1004" y="0"/>
                    <a:pt x="913" y="0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0" name="Google Shape;5260;p5"/>
            <p:cNvSpPr/>
            <p:nvPr/>
          </p:nvSpPr>
          <p:spPr>
            <a:xfrm>
              <a:off x="3791500" y="2934650"/>
              <a:ext cx="242125" cy="770200"/>
            </a:xfrm>
            <a:custGeom>
              <a:avLst/>
              <a:gdLst/>
              <a:ahLst/>
              <a:cxnLst/>
              <a:rect l="l" t="t" r="r" b="b"/>
              <a:pathLst>
                <a:path w="9685" h="30808" extrusionOk="0">
                  <a:moveTo>
                    <a:pt x="1142" y="0"/>
                  </a:moveTo>
                  <a:cubicBezTo>
                    <a:pt x="908" y="0"/>
                    <a:pt x="622" y="44"/>
                    <a:pt x="269" y="142"/>
                  </a:cubicBezTo>
                  <a:lnTo>
                    <a:pt x="0" y="411"/>
                  </a:lnTo>
                  <a:cubicBezTo>
                    <a:pt x="135" y="1890"/>
                    <a:pt x="135" y="3370"/>
                    <a:pt x="404" y="4715"/>
                  </a:cubicBezTo>
                  <a:cubicBezTo>
                    <a:pt x="807" y="7674"/>
                    <a:pt x="1480" y="10498"/>
                    <a:pt x="1883" y="13323"/>
                  </a:cubicBezTo>
                  <a:cubicBezTo>
                    <a:pt x="2421" y="19375"/>
                    <a:pt x="2825" y="25293"/>
                    <a:pt x="5649" y="30808"/>
                  </a:cubicBezTo>
                  <a:lnTo>
                    <a:pt x="7263" y="30808"/>
                  </a:lnTo>
                  <a:cubicBezTo>
                    <a:pt x="7667" y="30673"/>
                    <a:pt x="7936" y="30539"/>
                    <a:pt x="8339" y="30270"/>
                  </a:cubicBezTo>
                  <a:cubicBezTo>
                    <a:pt x="9684" y="26907"/>
                    <a:pt x="6860" y="23948"/>
                    <a:pt x="7532" y="20720"/>
                  </a:cubicBezTo>
                  <a:cubicBezTo>
                    <a:pt x="7936" y="19375"/>
                    <a:pt x="8205" y="17896"/>
                    <a:pt x="8070" y="16551"/>
                  </a:cubicBezTo>
                  <a:cubicBezTo>
                    <a:pt x="7936" y="15744"/>
                    <a:pt x="7398" y="14937"/>
                    <a:pt x="7398" y="14130"/>
                  </a:cubicBezTo>
                  <a:cubicBezTo>
                    <a:pt x="7129" y="11843"/>
                    <a:pt x="6591" y="9422"/>
                    <a:pt x="6322" y="7001"/>
                  </a:cubicBezTo>
                  <a:cubicBezTo>
                    <a:pt x="5918" y="5656"/>
                    <a:pt x="5515" y="4311"/>
                    <a:pt x="3901" y="4042"/>
                  </a:cubicBezTo>
                  <a:cubicBezTo>
                    <a:pt x="3462" y="4262"/>
                    <a:pt x="3147" y="4352"/>
                    <a:pt x="2920" y="4352"/>
                  </a:cubicBezTo>
                  <a:cubicBezTo>
                    <a:pt x="2033" y="4352"/>
                    <a:pt x="2501" y="2964"/>
                    <a:pt x="2287" y="2428"/>
                  </a:cubicBezTo>
                  <a:cubicBezTo>
                    <a:pt x="2057" y="1509"/>
                    <a:pt x="2514" y="0"/>
                    <a:pt x="1142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1" name="Google Shape;5261;p5"/>
            <p:cNvSpPr/>
            <p:nvPr/>
          </p:nvSpPr>
          <p:spPr>
            <a:xfrm>
              <a:off x="3525850" y="817700"/>
              <a:ext cx="272400" cy="647750"/>
            </a:xfrm>
            <a:custGeom>
              <a:avLst/>
              <a:gdLst/>
              <a:ahLst/>
              <a:cxnLst/>
              <a:rect l="l" t="t" r="r" b="b"/>
              <a:pathLst>
                <a:path w="10896" h="25910" extrusionOk="0">
                  <a:moveTo>
                    <a:pt x="7738" y="0"/>
                  </a:moveTo>
                  <a:cubicBezTo>
                    <a:pt x="7674" y="0"/>
                    <a:pt x="7606" y="27"/>
                    <a:pt x="7533" y="85"/>
                  </a:cubicBezTo>
                  <a:cubicBezTo>
                    <a:pt x="7179" y="351"/>
                    <a:pt x="6813" y="442"/>
                    <a:pt x="6443" y="442"/>
                  </a:cubicBezTo>
                  <a:cubicBezTo>
                    <a:pt x="5638" y="442"/>
                    <a:pt x="4820" y="11"/>
                    <a:pt x="4089" y="11"/>
                  </a:cubicBezTo>
                  <a:cubicBezTo>
                    <a:pt x="3623" y="11"/>
                    <a:pt x="3193" y="186"/>
                    <a:pt x="2825" y="758"/>
                  </a:cubicBezTo>
                  <a:cubicBezTo>
                    <a:pt x="1749" y="2641"/>
                    <a:pt x="1" y="4255"/>
                    <a:pt x="270" y="6676"/>
                  </a:cubicBezTo>
                  <a:cubicBezTo>
                    <a:pt x="1749" y="5465"/>
                    <a:pt x="2018" y="3313"/>
                    <a:pt x="3901" y="1834"/>
                  </a:cubicBezTo>
                  <a:cubicBezTo>
                    <a:pt x="4036" y="3044"/>
                    <a:pt x="4170" y="4389"/>
                    <a:pt x="4170" y="5600"/>
                  </a:cubicBezTo>
                  <a:cubicBezTo>
                    <a:pt x="4036" y="11787"/>
                    <a:pt x="3767" y="17974"/>
                    <a:pt x="3498" y="24295"/>
                  </a:cubicBezTo>
                  <a:cubicBezTo>
                    <a:pt x="3094" y="24699"/>
                    <a:pt x="2960" y="25371"/>
                    <a:pt x="3229" y="25909"/>
                  </a:cubicBezTo>
                  <a:cubicBezTo>
                    <a:pt x="7533" y="25909"/>
                    <a:pt x="5650" y="22143"/>
                    <a:pt x="6591" y="20126"/>
                  </a:cubicBezTo>
                  <a:lnTo>
                    <a:pt x="6591" y="20126"/>
                  </a:lnTo>
                  <a:cubicBezTo>
                    <a:pt x="8071" y="21471"/>
                    <a:pt x="8340" y="23757"/>
                    <a:pt x="10492" y="24564"/>
                  </a:cubicBezTo>
                  <a:lnTo>
                    <a:pt x="10895" y="24295"/>
                  </a:lnTo>
                  <a:cubicBezTo>
                    <a:pt x="9819" y="21202"/>
                    <a:pt x="8474" y="18108"/>
                    <a:pt x="8878" y="14746"/>
                  </a:cubicBezTo>
                  <a:cubicBezTo>
                    <a:pt x="8743" y="13401"/>
                    <a:pt x="8609" y="11921"/>
                    <a:pt x="8205" y="10576"/>
                  </a:cubicBezTo>
                  <a:cubicBezTo>
                    <a:pt x="8071" y="8021"/>
                    <a:pt x="7398" y="5196"/>
                    <a:pt x="9012" y="2775"/>
                  </a:cubicBezTo>
                  <a:cubicBezTo>
                    <a:pt x="8532" y="1816"/>
                    <a:pt x="8267" y="0"/>
                    <a:pt x="7738" y="0"/>
                  </a:cubicBezTo>
                  <a:close/>
                </a:path>
              </a:pathLst>
            </a:custGeom>
            <a:solidFill>
              <a:srgbClr val="2F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2" name="Google Shape;5262;p5"/>
            <p:cNvSpPr/>
            <p:nvPr/>
          </p:nvSpPr>
          <p:spPr>
            <a:xfrm>
              <a:off x="2930700" y="1283850"/>
              <a:ext cx="312725" cy="507175"/>
            </a:xfrm>
            <a:custGeom>
              <a:avLst/>
              <a:gdLst/>
              <a:ahLst/>
              <a:cxnLst/>
              <a:rect l="l" t="t" r="r" b="b"/>
              <a:pathLst>
                <a:path w="12509" h="20287" extrusionOk="0">
                  <a:moveTo>
                    <a:pt x="8743" y="0"/>
                  </a:moveTo>
                  <a:lnTo>
                    <a:pt x="8743" y="0"/>
                  </a:lnTo>
                  <a:cubicBezTo>
                    <a:pt x="7532" y="673"/>
                    <a:pt x="6994" y="1883"/>
                    <a:pt x="6994" y="3228"/>
                  </a:cubicBezTo>
                  <a:cubicBezTo>
                    <a:pt x="6860" y="4708"/>
                    <a:pt x="5111" y="5380"/>
                    <a:pt x="5111" y="6994"/>
                  </a:cubicBezTo>
                  <a:cubicBezTo>
                    <a:pt x="4977" y="8339"/>
                    <a:pt x="3766" y="8877"/>
                    <a:pt x="2959" y="9684"/>
                  </a:cubicBezTo>
                  <a:cubicBezTo>
                    <a:pt x="2018" y="11164"/>
                    <a:pt x="1345" y="12778"/>
                    <a:pt x="1076" y="14526"/>
                  </a:cubicBezTo>
                  <a:cubicBezTo>
                    <a:pt x="0" y="17351"/>
                    <a:pt x="269" y="18023"/>
                    <a:pt x="2825" y="19503"/>
                  </a:cubicBezTo>
                  <a:cubicBezTo>
                    <a:pt x="3565" y="20015"/>
                    <a:pt x="4232" y="20286"/>
                    <a:pt x="4818" y="20286"/>
                  </a:cubicBezTo>
                  <a:cubicBezTo>
                    <a:pt x="5615" y="20286"/>
                    <a:pt x="6260" y="19782"/>
                    <a:pt x="6725" y="18696"/>
                  </a:cubicBezTo>
                  <a:cubicBezTo>
                    <a:pt x="8205" y="15602"/>
                    <a:pt x="9953" y="12509"/>
                    <a:pt x="11836" y="9684"/>
                  </a:cubicBezTo>
                  <a:cubicBezTo>
                    <a:pt x="12509" y="9146"/>
                    <a:pt x="12509" y="8070"/>
                    <a:pt x="11971" y="7398"/>
                  </a:cubicBezTo>
                  <a:cubicBezTo>
                    <a:pt x="11936" y="7380"/>
                    <a:pt x="11903" y="7373"/>
                    <a:pt x="11872" y="7373"/>
                  </a:cubicBezTo>
                  <a:cubicBezTo>
                    <a:pt x="11563" y="7373"/>
                    <a:pt x="11376" y="8118"/>
                    <a:pt x="10945" y="8118"/>
                  </a:cubicBezTo>
                  <a:cubicBezTo>
                    <a:pt x="10733" y="8118"/>
                    <a:pt x="10462" y="7938"/>
                    <a:pt x="10088" y="7398"/>
                  </a:cubicBezTo>
                  <a:cubicBezTo>
                    <a:pt x="8205" y="5111"/>
                    <a:pt x="9012" y="2556"/>
                    <a:pt x="8743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3" name="Google Shape;5263;p5"/>
            <p:cNvSpPr/>
            <p:nvPr/>
          </p:nvSpPr>
          <p:spPr>
            <a:xfrm>
              <a:off x="3552750" y="1743175"/>
              <a:ext cx="211875" cy="680575"/>
            </a:xfrm>
            <a:custGeom>
              <a:avLst/>
              <a:gdLst/>
              <a:ahLst/>
              <a:cxnLst/>
              <a:rect l="l" t="t" r="r" b="b"/>
              <a:pathLst>
                <a:path w="8475" h="27223" extrusionOk="0">
                  <a:moveTo>
                    <a:pt x="3445" y="1"/>
                  </a:moveTo>
                  <a:cubicBezTo>
                    <a:pt x="3157" y="1"/>
                    <a:pt x="2888" y="126"/>
                    <a:pt x="2691" y="323"/>
                  </a:cubicBezTo>
                  <a:cubicBezTo>
                    <a:pt x="2287" y="457"/>
                    <a:pt x="2018" y="861"/>
                    <a:pt x="1884" y="1130"/>
                  </a:cubicBezTo>
                  <a:cubicBezTo>
                    <a:pt x="1211" y="2744"/>
                    <a:pt x="1" y="4089"/>
                    <a:pt x="135" y="5972"/>
                  </a:cubicBezTo>
                  <a:cubicBezTo>
                    <a:pt x="270" y="6375"/>
                    <a:pt x="539" y="6644"/>
                    <a:pt x="808" y="6913"/>
                  </a:cubicBezTo>
                  <a:lnTo>
                    <a:pt x="2287" y="5703"/>
                  </a:lnTo>
                  <a:lnTo>
                    <a:pt x="2287" y="5703"/>
                  </a:lnTo>
                  <a:cubicBezTo>
                    <a:pt x="2287" y="6510"/>
                    <a:pt x="2153" y="7048"/>
                    <a:pt x="2153" y="7451"/>
                  </a:cubicBezTo>
                  <a:cubicBezTo>
                    <a:pt x="2153" y="13907"/>
                    <a:pt x="2825" y="20363"/>
                    <a:pt x="1346" y="26819"/>
                  </a:cubicBezTo>
                  <a:cubicBezTo>
                    <a:pt x="1615" y="27088"/>
                    <a:pt x="1884" y="27223"/>
                    <a:pt x="2287" y="27223"/>
                  </a:cubicBezTo>
                  <a:cubicBezTo>
                    <a:pt x="2691" y="26954"/>
                    <a:pt x="3094" y="26550"/>
                    <a:pt x="3229" y="26012"/>
                  </a:cubicBezTo>
                  <a:cubicBezTo>
                    <a:pt x="3104" y="24388"/>
                    <a:pt x="3675" y="23577"/>
                    <a:pt x="5265" y="23577"/>
                  </a:cubicBezTo>
                  <a:cubicBezTo>
                    <a:pt x="5387" y="23577"/>
                    <a:pt x="5515" y="23581"/>
                    <a:pt x="5650" y="23591"/>
                  </a:cubicBezTo>
                  <a:cubicBezTo>
                    <a:pt x="4843" y="22381"/>
                    <a:pt x="4977" y="20901"/>
                    <a:pt x="5919" y="19691"/>
                  </a:cubicBezTo>
                  <a:cubicBezTo>
                    <a:pt x="5990" y="19572"/>
                    <a:pt x="6069" y="19525"/>
                    <a:pt x="6157" y="19525"/>
                  </a:cubicBezTo>
                  <a:cubicBezTo>
                    <a:pt x="6507" y="19525"/>
                    <a:pt x="6982" y="20294"/>
                    <a:pt x="7532" y="20294"/>
                  </a:cubicBezTo>
                  <a:cubicBezTo>
                    <a:pt x="7620" y="20294"/>
                    <a:pt x="7710" y="20275"/>
                    <a:pt x="7802" y="20229"/>
                  </a:cubicBezTo>
                  <a:cubicBezTo>
                    <a:pt x="7936" y="16194"/>
                    <a:pt x="8071" y="12293"/>
                    <a:pt x="8340" y="8258"/>
                  </a:cubicBezTo>
                  <a:lnTo>
                    <a:pt x="7802" y="8124"/>
                  </a:lnTo>
                  <a:cubicBezTo>
                    <a:pt x="7776" y="8117"/>
                    <a:pt x="7750" y="8114"/>
                    <a:pt x="7726" y="8114"/>
                  </a:cubicBezTo>
                  <a:cubicBezTo>
                    <a:pt x="7357" y="8114"/>
                    <a:pt x="7110" y="8787"/>
                    <a:pt x="6736" y="8787"/>
                  </a:cubicBezTo>
                  <a:cubicBezTo>
                    <a:pt x="6614" y="8787"/>
                    <a:pt x="6479" y="8716"/>
                    <a:pt x="6322" y="8527"/>
                  </a:cubicBezTo>
                  <a:cubicBezTo>
                    <a:pt x="5919" y="7989"/>
                    <a:pt x="6188" y="7586"/>
                    <a:pt x="6726" y="7317"/>
                  </a:cubicBezTo>
                  <a:cubicBezTo>
                    <a:pt x="7264" y="6913"/>
                    <a:pt x="8474" y="7182"/>
                    <a:pt x="8474" y="6106"/>
                  </a:cubicBezTo>
                  <a:lnTo>
                    <a:pt x="8474" y="1533"/>
                  </a:lnTo>
                  <a:cubicBezTo>
                    <a:pt x="6726" y="1399"/>
                    <a:pt x="5112" y="861"/>
                    <a:pt x="3767" y="54"/>
                  </a:cubicBezTo>
                  <a:cubicBezTo>
                    <a:pt x="3659" y="18"/>
                    <a:pt x="3551" y="1"/>
                    <a:pt x="3445" y="1"/>
                  </a:cubicBezTo>
                  <a:close/>
                </a:path>
              </a:pathLst>
            </a:custGeom>
            <a:solidFill>
              <a:srgbClr val="3C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4" name="Google Shape;5264;p5"/>
            <p:cNvSpPr/>
            <p:nvPr/>
          </p:nvSpPr>
          <p:spPr>
            <a:xfrm>
              <a:off x="3757875" y="1425075"/>
              <a:ext cx="501025" cy="968425"/>
            </a:xfrm>
            <a:custGeom>
              <a:avLst/>
              <a:gdLst/>
              <a:ahLst/>
              <a:cxnLst/>
              <a:rect l="l" t="t" r="r" b="b"/>
              <a:pathLst>
                <a:path w="20041" h="38737" extrusionOk="0">
                  <a:moveTo>
                    <a:pt x="1614" y="0"/>
                  </a:moveTo>
                  <a:cubicBezTo>
                    <a:pt x="1480" y="0"/>
                    <a:pt x="1345" y="0"/>
                    <a:pt x="1211" y="135"/>
                  </a:cubicBezTo>
                  <a:cubicBezTo>
                    <a:pt x="0" y="2018"/>
                    <a:pt x="1614" y="3228"/>
                    <a:pt x="2421" y="4708"/>
                  </a:cubicBezTo>
                  <a:cubicBezTo>
                    <a:pt x="4708" y="8743"/>
                    <a:pt x="7936" y="12374"/>
                    <a:pt x="8743" y="17216"/>
                  </a:cubicBezTo>
                  <a:cubicBezTo>
                    <a:pt x="9415" y="17754"/>
                    <a:pt x="9953" y="18427"/>
                    <a:pt x="10088" y="19234"/>
                  </a:cubicBezTo>
                  <a:cubicBezTo>
                    <a:pt x="10222" y="19637"/>
                    <a:pt x="10357" y="19906"/>
                    <a:pt x="10357" y="20310"/>
                  </a:cubicBezTo>
                  <a:cubicBezTo>
                    <a:pt x="10626" y="20579"/>
                    <a:pt x="10760" y="20848"/>
                    <a:pt x="11029" y="21117"/>
                  </a:cubicBezTo>
                  <a:cubicBezTo>
                    <a:pt x="11029" y="22193"/>
                    <a:pt x="11029" y="23403"/>
                    <a:pt x="11971" y="23941"/>
                  </a:cubicBezTo>
                  <a:cubicBezTo>
                    <a:pt x="13719" y="25017"/>
                    <a:pt x="12778" y="27976"/>
                    <a:pt x="15333" y="28111"/>
                  </a:cubicBezTo>
                  <a:cubicBezTo>
                    <a:pt x="13854" y="30666"/>
                    <a:pt x="17082" y="32146"/>
                    <a:pt x="17082" y="34432"/>
                  </a:cubicBezTo>
                  <a:cubicBezTo>
                    <a:pt x="17216" y="36315"/>
                    <a:pt x="18292" y="38064"/>
                    <a:pt x="20041" y="38736"/>
                  </a:cubicBezTo>
                  <a:cubicBezTo>
                    <a:pt x="18965" y="35105"/>
                    <a:pt x="17754" y="31608"/>
                    <a:pt x="16678" y="27707"/>
                  </a:cubicBezTo>
                  <a:cubicBezTo>
                    <a:pt x="15737" y="24210"/>
                    <a:pt x="14392" y="20713"/>
                    <a:pt x="12643" y="17351"/>
                  </a:cubicBezTo>
                  <a:cubicBezTo>
                    <a:pt x="9415" y="11298"/>
                    <a:pt x="5784" y="5515"/>
                    <a:pt x="1614" y="0"/>
                  </a:cubicBezTo>
                  <a:close/>
                </a:path>
              </a:pathLst>
            </a:custGeom>
            <a:solidFill>
              <a:srgbClr val="3F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5" name="Google Shape;5265;p5"/>
            <p:cNvSpPr/>
            <p:nvPr/>
          </p:nvSpPr>
          <p:spPr>
            <a:xfrm>
              <a:off x="3055100" y="1885725"/>
              <a:ext cx="336275" cy="578575"/>
            </a:xfrm>
            <a:custGeom>
              <a:avLst/>
              <a:gdLst/>
              <a:ahLst/>
              <a:cxnLst/>
              <a:rect l="l" t="t" r="r" b="b"/>
              <a:pathLst>
                <a:path w="13451" h="23143" extrusionOk="0">
                  <a:moveTo>
                    <a:pt x="11702" y="1"/>
                  </a:moveTo>
                  <a:cubicBezTo>
                    <a:pt x="9819" y="3498"/>
                    <a:pt x="7802" y="6860"/>
                    <a:pt x="5919" y="10357"/>
                  </a:cubicBezTo>
                  <a:cubicBezTo>
                    <a:pt x="4439" y="13182"/>
                    <a:pt x="2153" y="15603"/>
                    <a:pt x="1211" y="18696"/>
                  </a:cubicBezTo>
                  <a:cubicBezTo>
                    <a:pt x="1749" y="20176"/>
                    <a:pt x="1" y="20983"/>
                    <a:pt x="135" y="22462"/>
                  </a:cubicBezTo>
                  <a:cubicBezTo>
                    <a:pt x="337" y="23067"/>
                    <a:pt x="842" y="23143"/>
                    <a:pt x="1308" y="23143"/>
                  </a:cubicBezTo>
                  <a:cubicBezTo>
                    <a:pt x="1464" y="23143"/>
                    <a:pt x="1615" y="23135"/>
                    <a:pt x="1749" y="23135"/>
                  </a:cubicBezTo>
                  <a:cubicBezTo>
                    <a:pt x="2422" y="23000"/>
                    <a:pt x="3094" y="22866"/>
                    <a:pt x="3767" y="22866"/>
                  </a:cubicBezTo>
                  <a:cubicBezTo>
                    <a:pt x="4305" y="22597"/>
                    <a:pt x="4843" y="22059"/>
                    <a:pt x="4843" y="21386"/>
                  </a:cubicBezTo>
                  <a:cubicBezTo>
                    <a:pt x="4977" y="18965"/>
                    <a:pt x="4977" y="19100"/>
                    <a:pt x="7129" y="16275"/>
                  </a:cubicBezTo>
                  <a:cubicBezTo>
                    <a:pt x="7398" y="16006"/>
                    <a:pt x="7533" y="15603"/>
                    <a:pt x="7533" y="15199"/>
                  </a:cubicBezTo>
                  <a:cubicBezTo>
                    <a:pt x="6188" y="10761"/>
                    <a:pt x="10895" y="8071"/>
                    <a:pt x="11030" y="3901"/>
                  </a:cubicBezTo>
                  <a:cubicBezTo>
                    <a:pt x="11030" y="3498"/>
                    <a:pt x="11837" y="3229"/>
                    <a:pt x="12509" y="2960"/>
                  </a:cubicBezTo>
                  <a:cubicBezTo>
                    <a:pt x="13451" y="2556"/>
                    <a:pt x="13451" y="2287"/>
                    <a:pt x="12375" y="1346"/>
                  </a:cubicBezTo>
                  <a:cubicBezTo>
                    <a:pt x="11971" y="1077"/>
                    <a:pt x="11837" y="539"/>
                    <a:pt x="11702" y="1"/>
                  </a:cubicBezTo>
                  <a:close/>
                </a:path>
              </a:pathLst>
            </a:custGeom>
            <a:solidFill>
              <a:srgbClr val="3C72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6" name="Google Shape;5266;p5"/>
            <p:cNvSpPr/>
            <p:nvPr/>
          </p:nvSpPr>
          <p:spPr>
            <a:xfrm>
              <a:off x="4057125" y="3220625"/>
              <a:ext cx="127800" cy="950800"/>
            </a:xfrm>
            <a:custGeom>
              <a:avLst/>
              <a:gdLst/>
              <a:ahLst/>
              <a:cxnLst/>
              <a:rect l="l" t="t" r="r" b="b"/>
              <a:pathLst>
                <a:path w="5112" h="38032" extrusionOk="0">
                  <a:moveTo>
                    <a:pt x="673" y="1"/>
                  </a:moveTo>
                  <a:cubicBezTo>
                    <a:pt x="135" y="942"/>
                    <a:pt x="1" y="2018"/>
                    <a:pt x="135" y="3094"/>
                  </a:cubicBezTo>
                  <a:cubicBezTo>
                    <a:pt x="673" y="6860"/>
                    <a:pt x="1077" y="10761"/>
                    <a:pt x="1480" y="14661"/>
                  </a:cubicBezTo>
                  <a:cubicBezTo>
                    <a:pt x="1346" y="14661"/>
                    <a:pt x="1346" y="14661"/>
                    <a:pt x="1211" y="14930"/>
                  </a:cubicBezTo>
                  <a:cubicBezTo>
                    <a:pt x="1077" y="15065"/>
                    <a:pt x="1211" y="15199"/>
                    <a:pt x="1480" y="15468"/>
                  </a:cubicBezTo>
                  <a:cubicBezTo>
                    <a:pt x="1480" y="16006"/>
                    <a:pt x="1480" y="16544"/>
                    <a:pt x="1480" y="17082"/>
                  </a:cubicBezTo>
                  <a:cubicBezTo>
                    <a:pt x="1749" y="17217"/>
                    <a:pt x="2018" y="17620"/>
                    <a:pt x="2153" y="17889"/>
                  </a:cubicBezTo>
                  <a:cubicBezTo>
                    <a:pt x="2287" y="18696"/>
                    <a:pt x="2018" y="19503"/>
                    <a:pt x="1480" y="20310"/>
                  </a:cubicBezTo>
                  <a:cubicBezTo>
                    <a:pt x="3767" y="22193"/>
                    <a:pt x="2691" y="24614"/>
                    <a:pt x="2691" y="27035"/>
                  </a:cubicBezTo>
                  <a:cubicBezTo>
                    <a:pt x="2691" y="30398"/>
                    <a:pt x="3632" y="34029"/>
                    <a:pt x="2960" y="37526"/>
                  </a:cubicBezTo>
                  <a:cubicBezTo>
                    <a:pt x="2960" y="37661"/>
                    <a:pt x="3094" y="37795"/>
                    <a:pt x="3094" y="37930"/>
                  </a:cubicBezTo>
                  <a:cubicBezTo>
                    <a:pt x="3325" y="38001"/>
                    <a:pt x="3511" y="38032"/>
                    <a:pt x="3662" y="38032"/>
                  </a:cubicBezTo>
                  <a:cubicBezTo>
                    <a:pt x="4653" y="38032"/>
                    <a:pt x="4107" y="36684"/>
                    <a:pt x="4574" y="36450"/>
                  </a:cubicBezTo>
                  <a:cubicBezTo>
                    <a:pt x="5112" y="29322"/>
                    <a:pt x="4574" y="22193"/>
                    <a:pt x="3094" y="15334"/>
                  </a:cubicBezTo>
                  <a:cubicBezTo>
                    <a:pt x="2422" y="12375"/>
                    <a:pt x="2287" y="9281"/>
                    <a:pt x="1615" y="6322"/>
                  </a:cubicBezTo>
                  <a:cubicBezTo>
                    <a:pt x="1211" y="4170"/>
                    <a:pt x="2287" y="1884"/>
                    <a:pt x="673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7" name="Google Shape;5267;p5"/>
            <p:cNvSpPr/>
            <p:nvPr/>
          </p:nvSpPr>
          <p:spPr>
            <a:xfrm>
              <a:off x="3229950" y="3052200"/>
              <a:ext cx="269025" cy="537500"/>
            </a:xfrm>
            <a:custGeom>
              <a:avLst/>
              <a:gdLst/>
              <a:ahLst/>
              <a:cxnLst/>
              <a:rect l="l" t="t" r="r" b="b"/>
              <a:pathLst>
                <a:path w="10761" h="21500" extrusionOk="0">
                  <a:moveTo>
                    <a:pt x="3363" y="4317"/>
                  </a:moveTo>
                  <a:cubicBezTo>
                    <a:pt x="3363" y="4317"/>
                    <a:pt x="3302" y="4379"/>
                    <a:pt x="3387" y="4543"/>
                  </a:cubicBezTo>
                  <a:lnTo>
                    <a:pt x="3387" y="4543"/>
                  </a:lnTo>
                  <a:cubicBezTo>
                    <a:pt x="3123" y="4424"/>
                    <a:pt x="3243" y="4317"/>
                    <a:pt x="3363" y="4317"/>
                  </a:cubicBezTo>
                  <a:close/>
                  <a:moveTo>
                    <a:pt x="3684" y="1"/>
                  </a:moveTo>
                  <a:cubicBezTo>
                    <a:pt x="3478" y="1"/>
                    <a:pt x="3261" y="116"/>
                    <a:pt x="3094" y="282"/>
                  </a:cubicBezTo>
                  <a:cubicBezTo>
                    <a:pt x="1749" y="3106"/>
                    <a:pt x="808" y="6065"/>
                    <a:pt x="1" y="9159"/>
                  </a:cubicBezTo>
                  <a:cubicBezTo>
                    <a:pt x="154" y="9227"/>
                    <a:pt x="319" y="9254"/>
                    <a:pt x="491" y="9254"/>
                  </a:cubicBezTo>
                  <a:cubicBezTo>
                    <a:pt x="1157" y="9254"/>
                    <a:pt x="1935" y="8847"/>
                    <a:pt x="2636" y="8847"/>
                  </a:cubicBezTo>
                  <a:cubicBezTo>
                    <a:pt x="3180" y="8847"/>
                    <a:pt x="3676" y="9093"/>
                    <a:pt x="4036" y="9966"/>
                  </a:cubicBezTo>
                  <a:cubicBezTo>
                    <a:pt x="4439" y="10504"/>
                    <a:pt x="5381" y="11042"/>
                    <a:pt x="5246" y="11849"/>
                  </a:cubicBezTo>
                  <a:cubicBezTo>
                    <a:pt x="5112" y="12656"/>
                    <a:pt x="5784" y="13463"/>
                    <a:pt x="5650" y="14404"/>
                  </a:cubicBezTo>
                  <a:lnTo>
                    <a:pt x="5650" y="14942"/>
                  </a:lnTo>
                  <a:lnTo>
                    <a:pt x="4036" y="20591"/>
                  </a:lnTo>
                  <a:cubicBezTo>
                    <a:pt x="3834" y="21197"/>
                    <a:pt x="3935" y="21499"/>
                    <a:pt x="4338" y="21499"/>
                  </a:cubicBezTo>
                  <a:cubicBezTo>
                    <a:pt x="4473" y="21499"/>
                    <a:pt x="4641" y="21466"/>
                    <a:pt x="4843" y="21398"/>
                  </a:cubicBezTo>
                  <a:cubicBezTo>
                    <a:pt x="6995" y="16825"/>
                    <a:pt x="8878" y="12252"/>
                    <a:pt x="10492" y="7679"/>
                  </a:cubicBezTo>
                  <a:cubicBezTo>
                    <a:pt x="10761" y="7410"/>
                    <a:pt x="10761" y="6872"/>
                    <a:pt x="10492" y="6603"/>
                  </a:cubicBezTo>
                  <a:cubicBezTo>
                    <a:pt x="10281" y="6539"/>
                    <a:pt x="10074" y="6511"/>
                    <a:pt x="9870" y="6511"/>
                  </a:cubicBezTo>
                  <a:cubicBezTo>
                    <a:pt x="8670" y="6511"/>
                    <a:pt x="7564" y="7469"/>
                    <a:pt x="6312" y="7469"/>
                  </a:cubicBezTo>
                  <a:cubicBezTo>
                    <a:pt x="6011" y="7469"/>
                    <a:pt x="5702" y="7414"/>
                    <a:pt x="5381" y="7276"/>
                  </a:cubicBezTo>
                  <a:cubicBezTo>
                    <a:pt x="4977" y="6872"/>
                    <a:pt x="4574" y="6200"/>
                    <a:pt x="4305" y="5662"/>
                  </a:cubicBezTo>
                  <a:cubicBezTo>
                    <a:pt x="4124" y="5390"/>
                    <a:pt x="3942" y="5179"/>
                    <a:pt x="3761" y="4947"/>
                  </a:cubicBezTo>
                  <a:lnTo>
                    <a:pt x="3761" y="4947"/>
                  </a:lnTo>
                  <a:cubicBezTo>
                    <a:pt x="3983" y="5116"/>
                    <a:pt x="4174" y="5295"/>
                    <a:pt x="4416" y="5295"/>
                  </a:cubicBezTo>
                  <a:cubicBezTo>
                    <a:pt x="4541" y="5295"/>
                    <a:pt x="4679" y="5247"/>
                    <a:pt x="4843" y="5124"/>
                  </a:cubicBezTo>
                  <a:cubicBezTo>
                    <a:pt x="6322" y="3106"/>
                    <a:pt x="4843" y="1761"/>
                    <a:pt x="4036" y="147"/>
                  </a:cubicBezTo>
                  <a:cubicBezTo>
                    <a:pt x="3933" y="45"/>
                    <a:pt x="3811" y="1"/>
                    <a:pt x="3684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8" name="Google Shape;5268;p5"/>
            <p:cNvSpPr/>
            <p:nvPr/>
          </p:nvSpPr>
          <p:spPr>
            <a:xfrm>
              <a:off x="3273675" y="4965175"/>
              <a:ext cx="221950" cy="322925"/>
            </a:xfrm>
            <a:custGeom>
              <a:avLst/>
              <a:gdLst/>
              <a:ahLst/>
              <a:cxnLst/>
              <a:rect l="l" t="t" r="r" b="b"/>
              <a:pathLst>
                <a:path w="8878" h="12917" extrusionOk="0">
                  <a:moveTo>
                    <a:pt x="4249" y="0"/>
                  </a:moveTo>
                  <a:cubicBezTo>
                    <a:pt x="3097" y="0"/>
                    <a:pt x="2403" y="1297"/>
                    <a:pt x="1614" y="2311"/>
                  </a:cubicBezTo>
                  <a:cubicBezTo>
                    <a:pt x="1345" y="2983"/>
                    <a:pt x="942" y="3656"/>
                    <a:pt x="1211" y="4597"/>
                  </a:cubicBezTo>
                  <a:cubicBezTo>
                    <a:pt x="0" y="6211"/>
                    <a:pt x="1614" y="7960"/>
                    <a:pt x="1345" y="9574"/>
                  </a:cubicBezTo>
                  <a:cubicBezTo>
                    <a:pt x="1076" y="10919"/>
                    <a:pt x="1345" y="12398"/>
                    <a:pt x="3094" y="12802"/>
                  </a:cubicBezTo>
                  <a:cubicBezTo>
                    <a:pt x="3378" y="12879"/>
                    <a:pt x="3672" y="12917"/>
                    <a:pt x="3968" y="12917"/>
                  </a:cubicBezTo>
                  <a:cubicBezTo>
                    <a:pt x="5210" y="12917"/>
                    <a:pt x="6477" y="12248"/>
                    <a:pt x="7129" y="11053"/>
                  </a:cubicBezTo>
                  <a:cubicBezTo>
                    <a:pt x="8070" y="9574"/>
                    <a:pt x="8608" y="7960"/>
                    <a:pt x="8877" y="6211"/>
                  </a:cubicBezTo>
                  <a:cubicBezTo>
                    <a:pt x="8608" y="5808"/>
                    <a:pt x="8205" y="5673"/>
                    <a:pt x="7801" y="5539"/>
                  </a:cubicBezTo>
                  <a:cubicBezTo>
                    <a:pt x="6322" y="5539"/>
                    <a:pt x="6591" y="7287"/>
                    <a:pt x="5515" y="7960"/>
                  </a:cubicBezTo>
                  <a:cubicBezTo>
                    <a:pt x="5784" y="7556"/>
                    <a:pt x="5918" y="6884"/>
                    <a:pt x="5649" y="6346"/>
                  </a:cubicBezTo>
                  <a:cubicBezTo>
                    <a:pt x="5111" y="5270"/>
                    <a:pt x="3228" y="4194"/>
                    <a:pt x="5784" y="3387"/>
                  </a:cubicBezTo>
                  <a:cubicBezTo>
                    <a:pt x="6994" y="2311"/>
                    <a:pt x="6456" y="428"/>
                    <a:pt x="4977" y="159"/>
                  </a:cubicBezTo>
                  <a:cubicBezTo>
                    <a:pt x="4714" y="49"/>
                    <a:pt x="4473" y="0"/>
                    <a:pt x="4249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9" name="Google Shape;5269;p5"/>
            <p:cNvSpPr/>
            <p:nvPr/>
          </p:nvSpPr>
          <p:spPr>
            <a:xfrm>
              <a:off x="3734325" y="1620100"/>
              <a:ext cx="191700" cy="455275"/>
            </a:xfrm>
            <a:custGeom>
              <a:avLst/>
              <a:gdLst/>
              <a:ahLst/>
              <a:cxnLst/>
              <a:rect l="l" t="t" r="r" b="b"/>
              <a:pathLst>
                <a:path w="7668" h="18211" extrusionOk="0">
                  <a:moveTo>
                    <a:pt x="942" y="0"/>
                  </a:moveTo>
                  <a:cubicBezTo>
                    <a:pt x="1" y="942"/>
                    <a:pt x="539" y="1883"/>
                    <a:pt x="673" y="2959"/>
                  </a:cubicBezTo>
                  <a:cubicBezTo>
                    <a:pt x="942" y="4035"/>
                    <a:pt x="1615" y="5111"/>
                    <a:pt x="2422" y="5918"/>
                  </a:cubicBezTo>
                  <a:lnTo>
                    <a:pt x="6322" y="18158"/>
                  </a:lnTo>
                  <a:cubicBezTo>
                    <a:pt x="6430" y="18194"/>
                    <a:pt x="6538" y="18210"/>
                    <a:pt x="6644" y="18210"/>
                  </a:cubicBezTo>
                  <a:cubicBezTo>
                    <a:pt x="6932" y="18210"/>
                    <a:pt x="7201" y="18086"/>
                    <a:pt x="7398" y="17889"/>
                  </a:cubicBezTo>
                  <a:cubicBezTo>
                    <a:pt x="7533" y="16544"/>
                    <a:pt x="7667" y="15199"/>
                    <a:pt x="7667" y="13854"/>
                  </a:cubicBezTo>
                  <a:cubicBezTo>
                    <a:pt x="7533" y="13181"/>
                    <a:pt x="7129" y="12643"/>
                    <a:pt x="6591" y="12105"/>
                  </a:cubicBezTo>
                  <a:cubicBezTo>
                    <a:pt x="6457" y="11836"/>
                    <a:pt x="6322" y="11567"/>
                    <a:pt x="6188" y="11298"/>
                  </a:cubicBezTo>
                  <a:cubicBezTo>
                    <a:pt x="5784" y="10491"/>
                    <a:pt x="5919" y="9684"/>
                    <a:pt x="6322" y="9012"/>
                  </a:cubicBezTo>
                  <a:cubicBezTo>
                    <a:pt x="6591" y="8608"/>
                    <a:pt x="6726" y="8339"/>
                    <a:pt x="6726" y="7936"/>
                  </a:cubicBezTo>
                  <a:cubicBezTo>
                    <a:pt x="7264" y="2959"/>
                    <a:pt x="5381" y="538"/>
                    <a:pt x="942" y="0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0" name="Google Shape;5270;p5"/>
            <p:cNvSpPr/>
            <p:nvPr/>
          </p:nvSpPr>
          <p:spPr>
            <a:xfrm>
              <a:off x="3989875" y="2316125"/>
              <a:ext cx="195050" cy="544750"/>
            </a:xfrm>
            <a:custGeom>
              <a:avLst/>
              <a:gdLst/>
              <a:ahLst/>
              <a:cxnLst/>
              <a:rect l="l" t="t" r="r" b="b"/>
              <a:pathLst>
                <a:path w="7802" h="21790" extrusionOk="0">
                  <a:moveTo>
                    <a:pt x="135" y="1"/>
                  </a:moveTo>
                  <a:cubicBezTo>
                    <a:pt x="135" y="270"/>
                    <a:pt x="1" y="539"/>
                    <a:pt x="135" y="808"/>
                  </a:cubicBezTo>
                  <a:cubicBezTo>
                    <a:pt x="2422" y="5650"/>
                    <a:pt x="4170" y="10895"/>
                    <a:pt x="5246" y="16275"/>
                  </a:cubicBezTo>
                  <a:cubicBezTo>
                    <a:pt x="5515" y="18293"/>
                    <a:pt x="6188" y="20176"/>
                    <a:pt x="7398" y="21790"/>
                  </a:cubicBezTo>
                  <a:cubicBezTo>
                    <a:pt x="7802" y="19100"/>
                    <a:pt x="7533" y="16544"/>
                    <a:pt x="6591" y="13989"/>
                  </a:cubicBezTo>
                  <a:cubicBezTo>
                    <a:pt x="5381" y="11702"/>
                    <a:pt x="6995" y="8609"/>
                    <a:pt x="4036" y="7129"/>
                  </a:cubicBezTo>
                  <a:cubicBezTo>
                    <a:pt x="4305" y="3767"/>
                    <a:pt x="2287" y="1884"/>
                    <a:pt x="135" y="1"/>
                  </a:cubicBezTo>
                  <a:close/>
                </a:path>
              </a:pathLst>
            </a:custGeom>
            <a:solidFill>
              <a:srgbClr val="3C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1" name="Google Shape;5271;p5"/>
            <p:cNvSpPr/>
            <p:nvPr/>
          </p:nvSpPr>
          <p:spPr>
            <a:xfrm>
              <a:off x="3566200" y="321050"/>
              <a:ext cx="161425" cy="199525"/>
            </a:xfrm>
            <a:custGeom>
              <a:avLst/>
              <a:gdLst/>
              <a:ahLst/>
              <a:cxnLst/>
              <a:rect l="l" t="t" r="r" b="b"/>
              <a:pathLst>
                <a:path w="6457" h="7981" extrusionOk="0">
                  <a:moveTo>
                    <a:pt x="4250" y="1"/>
                  </a:moveTo>
                  <a:cubicBezTo>
                    <a:pt x="3871" y="1"/>
                    <a:pt x="3543" y="180"/>
                    <a:pt x="3363" y="583"/>
                  </a:cubicBezTo>
                  <a:cubicBezTo>
                    <a:pt x="2287" y="2870"/>
                    <a:pt x="1" y="5022"/>
                    <a:pt x="1749" y="7981"/>
                  </a:cubicBezTo>
                  <a:cubicBezTo>
                    <a:pt x="2285" y="7147"/>
                    <a:pt x="2927" y="6946"/>
                    <a:pt x="3592" y="6946"/>
                  </a:cubicBezTo>
                  <a:cubicBezTo>
                    <a:pt x="4211" y="6946"/>
                    <a:pt x="4850" y="7120"/>
                    <a:pt x="5443" y="7120"/>
                  </a:cubicBezTo>
                  <a:cubicBezTo>
                    <a:pt x="5653" y="7120"/>
                    <a:pt x="5858" y="7098"/>
                    <a:pt x="6053" y="7039"/>
                  </a:cubicBezTo>
                  <a:cubicBezTo>
                    <a:pt x="6457" y="5291"/>
                    <a:pt x="6457" y="3542"/>
                    <a:pt x="6322" y="1794"/>
                  </a:cubicBezTo>
                  <a:cubicBezTo>
                    <a:pt x="5964" y="718"/>
                    <a:pt x="5007" y="1"/>
                    <a:pt x="4250" y="1"/>
                  </a:cubicBezTo>
                  <a:close/>
                </a:path>
              </a:pathLst>
            </a:custGeom>
            <a:solidFill>
              <a:srgbClr val="648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2" name="Google Shape;5272;p5"/>
            <p:cNvSpPr/>
            <p:nvPr/>
          </p:nvSpPr>
          <p:spPr>
            <a:xfrm>
              <a:off x="3384625" y="1765175"/>
              <a:ext cx="188325" cy="268525"/>
            </a:xfrm>
            <a:custGeom>
              <a:avLst/>
              <a:gdLst/>
              <a:ahLst/>
              <a:cxnLst/>
              <a:rect l="l" t="t" r="r" b="b"/>
              <a:pathLst>
                <a:path w="7533" h="10741" extrusionOk="0">
                  <a:moveTo>
                    <a:pt x="1448" y="0"/>
                  </a:moveTo>
                  <a:cubicBezTo>
                    <a:pt x="1327" y="0"/>
                    <a:pt x="1202" y="32"/>
                    <a:pt x="1077" y="115"/>
                  </a:cubicBezTo>
                  <a:lnTo>
                    <a:pt x="1077" y="250"/>
                  </a:lnTo>
                  <a:cubicBezTo>
                    <a:pt x="135" y="788"/>
                    <a:pt x="1077" y="1998"/>
                    <a:pt x="1" y="2402"/>
                  </a:cubicBezTo>
                  <a:lnTo>
                    <a:pt x="1" y="2805"/>
                  </a:lnTo>
                  <a:cubicBezTo>
                    <a:pt x="1" y="2940"/>
                    <a:pt x="1" y="3209"/>
                    <a:pt x="135" y="3343"/>
                  </a:cubicBezTo>
                  <a:cubicBezTo>
                    <a:pt x="214" y="3333"/>
                    <a:pt x="292" y="3329"/>
                    <a:pt x="368" y="3329"/>
                  </a:cubicBezTo>
                  <a:cubicBezTo>
                    <a:pt x="1325" y="3329"/>
                    <a:pt x="2008" y="4095"/>
                    <a:pt x="1884" y="5092"/>
                  </a:cubicBezTo>
                  <a:cubicBezTo>
                    <a:pt x="2061" y="5168"/>
                    <a:pt x="2210" y="5201"/>
                    <a:pt x="2338" y="5201"/>
                  </a:cubicBezTo>
                  <a:cubicBezTo>
                    <a:pt x="2890" y="5201"/>
                    <a:pt x="3061" y="4587"/>
                    <a:pt x="3498" y="4150"/>
                  </a:cubicBezTo>
                  <a:cubicBezTo>
                    <a:pt x="4977" y="4823"/>
                    <a:pt x="6322" y="5630"/>
                    <a:pt x="4977" y="7647"/>
                  </a:cubicBezTo>
                  <a:cubicBezTo>
                    <a:pt x="4305" y="8723"/>
                    <a:pt x="3767" y="9799"/>
                    <a:pt x="5246" y="10741"/>
                  </a:cubicBezTo>
                  <a:lnTo>
                    <a:pt x="7533" y="6033"/>
                  </a:lnTo>
                  <a:cubicBezTo>
                    <a:pt x="7533" y="5630"/>
                    <a:pt x="7398" y="5226"/>
                    <a:pt x="7264" y="4823"/>
                  </a:cubicBezTo>
                  <a:cubicBezTo>
                    <a:pt x="7129" y="3881"/>
                    <a:pt x="6591" y="2940"/>
                    <a:pt x="5784" y="2267"/>
                  </a:cubicBezTo>
                  <a:cubicBezTo>
                    <a:pt x="5246" y="1998"/>
                    <a:pt x="4708" y="1595"/>
                    <a:pt x="4036" y="1326"/>
                  </a:cubicBezTo>
                  <a:lnTo>
                    <a:pt x="3229" y="1057"/>
                  </a:lnTo>
                  <a:cubicBezTo>
                    <a:pt x="2825" y="788"/>
                    <a:pt x="2422" y="653"/>
                    <a:pt x="2153" y="250"/>
                  </a:cubicBezTo>
                  <a:cubicBezTo>
                    <a:pt x="1967" y="157"/>
                    <a:pt x="1718" y="0"/>
                    <a:pt x="1448" y="0"/>
                  </a:cubicBezTo>
                  <a:close/>
                </a:path>
              </a:pathLst>
            </a:custGeom>
            <a:solidFill>
              <a:srgbClr val="2E6B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3" name="Google Shape;5273;p5"/>
            <p:cNvSpPr/>
            <p:nvPr/>
          </p:nvSpPr>
          <p:spPr>
            <a:xfrm>
              <a:off x="3270300" y="4668350"/>
              <a:ext cx="104275" cy="415125"/>
            </a:xfrm>
            <a:custGeom>
              <a:avLst/>
              <a:gdLst/>
              <a:ahLst/>
              <a:cxnLst/>
              <a:rect l="l" t="t" r="r" b="b"/>
              <a:pathLst>
                <a:path w="4171" h="16605" extrusionOk="0">
                  <a:moveTo>
                    <a:pt x="2913" y="0"/>
                  </a:moveTo>
                  <a:cubicBezTo>
                    <a:pt x="2732" y="0"/>
                    <a:pt x="2527" y="59"/>
                    <a:pt x="2287" y="196"/>
                  </a:cubicBezTo>
                  <a:cubicBezTo>
                    <a:pt x="1480" y="3424"/>
                    <a:pt x="1211" y="6652"/>
                    <a:pt x="1211" y="10014"/>
                  </a:cubicBezTo>
                  <a:cubicBezTo>
                    <a:pt x="1211" y="12166"/>
                    <a:pt x="1" y="14453"/>
                    <a:pt x="1480" y="16605"/>
                  </a:cubicBezTo>
                  <a:cubicBezTo>
                    <a:pt x="1749" y="15932"/>
                    <a:pt x="2153" y="15394"/>
                    <a:pt x="2422" y="14722"/>
                  </a:cubicBezTo>
                  <a:cubicBezTo>
                    <a:pt x="2556" y="14587"/>
                    <a:pt x="2691" y="14184"/>
                    <a:pt x="2556" y="14049"/>
                  </a:cubicBezTo>
                  <a:cubicBezTo>
                    <a:pt x="2287" y="13242"/>
                    <a:pt x="2960" y="12839"/>
                    <a:pt x="3094" y="12301"/>
                  </a:cubicBezTo>
                  <a:cubicBezTo>
                    <a:pt x="3229" y="11628"/>
                    <a:pt x="3363" y="10956"/>
                    <a:pt x="3363" y="10283"/>
                  </a:cubicBezTo>
                  <a:cubicBezTo>
                    <a:pt x="3498" y="7190"/>
                    <a:pt x="4170" y="4096"/>
                    <a:pt x="4170" y="1003"/>
                  </a:cubicBezTo>
                  <a:cubicBezTo>
                    <a:pt x="3769" y="501"/>
                    <a:pt x="3443" y="0"/>
                    <a:pt x="2913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4" name="Google Shape;5274;p5"/>
            <p:cNvSpPr/>
            <p:nvPr/>
          </p:nvSpPr>
          <p:spPr>
            <a:xfrm>
              <a:off x="3482150" y="3439200"/>
              <a:ext cx="171500" cy="390075"/>
            </a:xfrm>
            <a:custGeom>
              <a:avLst/>
              <a:gdLst/>
              <a:ahLst/>
              <a:cxnLst/>
              <a:rect l="l" t="t" r="r" b="b"/>
              <a:pathLst>
                <a:path w="6860" h="15603" extrusionOk="0">
                  <a:moveTo>
                    <a:pt x="5111" y="0"/>
                  </a:moveTo>
                  <a:cubicBezTo>
                    <a:pt x="4439" y="135"/>
                    <a:pt x="3901" y="269"/>
                    <a:pt x="4304" y="1211"/>
                  </a:cubicBezTo>
                  <a:cubicBezTo>
                    <a:pt x="2690" y="5515"/>
                    <a:pt x="1345" y="10088"/>
                    <a:pt x="269" y="14661"/>
                  </a:cubicBezTo>
                  <a:cubicBezTo>
                    <a:pt x="0" y="14795"/>
                    <a:pt x="0" y="15333"/>
                    <a:pt x="404" y="15602"/>
                  </a:cubicBezTo>
                  <a:cubicBezTo>
                    <a:pt x="4304" y="13181"/>
                    <a:pt x="6860" y="4439"/>
                    <a:pt x="5111" y="0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5" name="Google Shape;5275;p5"/>
            <p:cNvSpPr/>
            <p:nvPr/>
          </p:nvSpPr>
          <p:spPr>
            <a:xfrm>
              <a:off x="3683900" y="2716275"/>
              <a:ext cx="74000" cy="548100"/>
            </a:xfrm>
            <a:custGeom>
              <a:avLst/>
              <a:gdLst/>
              <a:ahLst/>
              <a:cxnLst/>
              <a:rect l="l" t="t" r="r" b="b"/>
              <a:pathLst>
                <a:path w="2960" h="21924" extrusionOk="0">
                  <a:moveTo>
                    <a:pt x="1749" y="0"/>
                  </a:moveTo>
                  <a:cubicBezTo>
                    <a:pt x="1480" y="269"/>
                    <a:pt x="942" y="538"/>
                    <a:pt x="942" y="942"/>
                  </a:cubicBezTo>
                  <a:cubicBezTo>
                    <a:pt x="807" y="2152"/>
                    <a:pt x="942" y="3497"/>
                    <a:pt x="1211" y="4842"/>
                  </a:cubicBezTo>
                  <a:cubicBezTo>
                    <a:pt x="1614" y="6187"/>
                    <a:pt x="404" y="7263"/>
                    <a:pt x="538" y="8742"/>
                  </a:cubicBezTo>
                  <a:cubicBezTo>
                    <a:pt x="942" y="10894"/>
                    <a:pt x="1076" y="13181"/>
                    <a:pt x="942" y="15333"/>
                  </a:cubicBezTo>
                  <a:cubicBezTo>
                    <a:pt x="404" y="16140"/>
                    <a:pt x="135" y="17081"/>
                    <a:pt x="269" y="17888"/>
                  </a:cubicBezTo>
                  <a:cubicBezTo>
                    <a:pt x="135" y="18695"/>
                    <a:pt x="0" y="19368"/>
                    <a:pt x="0" y="20040"/>
                  </a:cubicBezTo>
                  <a:cubicBezTo>
                    <a:pt x="0" y="20444"/>
                    <a:pt x="135" y="20713"/>
                    <a:pt x="404" y="20982"/>
                  </a:cubicBezTo>
                  <a:lnTo>
                    <a:pt x="1211" y="21923"/>
                  </a:lnTo>
                  <a:cubicBezTo>
                    <a:pt x="2152" y="20713"/>
                    <a:pt x="1749" y="19368"/>
                    <a:pt x="1749" y="18157"/>
                  </a:cubicBezTo>
                  <a:cubicBezTo>
                    <a:pt x="1883" y="13988"/>
                    <a:pt x="2018" y="9818"/>
                    <a:pt x="2018" y="5784"/>
                  </a:cubicBezTo>
                  <a:cubicBezTo>
                    <a:pt x="2959" y="4304"/>
                    <a:pt x="2018" y="2690"/>
                    <a:pt x="2421" y="1211"/>
                  </a:cubicBezTo>
                  <a:cubicBezTo>
                    <a:pt x="2421" y="673"/>
                    <a:pt x="2152" y="269"/>
                    <a:pt x="1749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6" name="Google Shape;5276;p5"/>
            <p:cNvSpPr/>
            <p:nvPr/>
          </p:nvSpPr>
          <p:spPr>
            <a:xfrm>
              <a:off x="4302600" y="2716275"/>
              <a:ext cx="127800" cy="329525"/>
            </a:xfrm>
            <a:custGeom>
              <a:avLst/>
              <a:gdLst/>
              <a:ahLst/>
              <a:cxnLst/>
              <a:rect l="l" t="t" r="r" b="b"/>
              <a:pathLst>
                <a:path w="5112" h="13181" extrusionOk="0">
                  <a:moveTo>
                    <a:pt x="1480" y="0"/>
                  </a:moveTo>
                  <a:lnTo>
                    <a:pt x="1480" y="5649"/>
                  </a:lnTo>
                  <a:cubicBezTo>
                    <a:pt x="1076" y="6187"/>
                    <a:pt x="1076" y="6859"/>
                    <a:pt x="1614" y="7263"/>
                  </a:cubicBezTo>
                  <a:cubicBezTo>
                    <a:pt x="2152" y="8204"/>
                    <a:pt x="1211" y="8473"/>
                    <a:pt x="673" y="8877"/>
                  </a:cubicBezTo>
                  <a:cubicBezTo>
                    <a:pt x="0" y="12239"/>
                    <a:pt x="2152" y="12912"/>
                    <a:pt x="4708" y="13181"/>
                  </a:cubicBezTo>
                  <a:cubicBezTo>
                    <a:pt x="5111" y="12912"/>
                    <a:pt x="5111" y="12374"/>
                    <a:pt x="4842" y="12105"/>
                  </a:cubicBezTo>
                  <a:cubicBezTo>
                    <a:pt x="3632" y="8070"/>
                    <a:pt x="2556" y="4035"/>
                    <a:pt x="1480" y="0"/>
                  </a:cubicBezTo>
                  <a:close/>
                </a:path>
              </a:pathLst>
            </a:custGeom>
            <a:solidFill>
              <a:srgbClr val="526E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7" name="Google Shape;5277;p5"/>
            <p:cNvSpPr/>
            <p:nvPr/>
          </p:nvSpPr>
          <p:spPr>
            <a:xfrm>
              <a:off x="3556125" y="3018875"/>
              <a:ext cx="110975" cy="450600"/>
            </a:xfrm>
            <a:custGeom>
              <a:avLst/>
              <a:gdLst/>
              <a:ahLst/>
              <a:cxnLst/>
              <a:rect l="l" t="t" r="r" b="b"/>
              <a:pathLst>
                <a:path w="4439" h="18024" extrusionOk="0">
                  <a:moveTo>
                    <a:pt x="1614" y="1"/>
                  </a:moveTo>
                  <a:cubicBezTo>
                    <a:pt x="1345" y="135"/>
                    <a:pt x="1211" y="539"/>
                    <a:pt x="1345" y="942"/>
                  </a:cubicBezTo>
                  <a:cubicBezTo>
                    <a:pt x="942" y="4708"/>
                    <a:pt x="1345" y="8474"/>
                    <a:pt x="942" y="12240"/>
                  </a:cubicBezTo>
                  <a:cubicBezTo>
                    <a:pt x="673" y="13989"/>
                    <a:pt x="0" y="16141"/>
                    <a:pt x="1345" y="18024"/>
                  </a:cubicBezTo>
                  <a:lnTo>
                    <a:pt x="2287" y="16948"/>
                  </a:lnTo>
                  <a:cubicBezTo>
                    <a:pt x="4439" y="15199"/>
                    <a:pt x="2825" y="12913"/>
                    <a:pt x="3228" y="10895"/>
                  </a:cubicBezTo>
                  <a:cubicBezTo>
                    <a:pt x="3228" y="10357"/>
                    <a:pt x="3228" y="9819"/>
                    <a:pt x="3363" y="9416"/>
                  </a:cubicBezTo>
                  <a:lnTo>
                    <a:pt x="3363" y="8878"/>
                  </a:lnTo>
                  <a:lnTo>
                    <a:pt x="3363" y="8474"/>
                  </a:lnTo>
                  <a:cubicBezTo>
                    <a:pt x="3228" y="7936"/>
                    <a:pt x="3094" y="7533"/>
                    <a:pt x="3094" y="6995"/>
                  </a:cubicBezTo>
                  <a:lnTo>
                    <a:pt x="3094" y="6188"/>
                  </a:lnTo>
                  <a:lnTo>
                    <a:pt x="3094" y="5246"/>
                  </a:lnTo>
                  <a:cubicBezTo>
                    <a:pt x="3094" y="4843"/>
                    <a:pt x="3094" y="4574"/>
                    <a:pt x="3094" y="4305"/>
                  </a:cubicBezTo>
                  <a:cubicBezTo>
                    <a:pt x="3094" y="3632"/>
                    <a:pt x="2825" y="2960"/>
                    <a:pt x="2287" y="2422"/>
                  </a:cubicBezTo>
                  <a:cubicBezTo>
                    <a:pt x="2287" y="1615"/>
                    <a:pt x="2421" y="673"/>
                    <a:pt x="1614" y="1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8" name="Google Shape;5278;p5"/>
            <p:cNvSpPr/>
            <p:nvPr/>
          </p:nvSpPr>
          <p:spPr>
            <a:xfrm>
              <a:off x="3411525" y="1586475"/>
              <a:ext cx="158075" cy="221950"/>
            </a:xfrm>
            <a:custGeom>
              <a:avLst/>
              <a:gdLst/>
              <a:ahLst/>
              <a:cxnLst/>
              <a:rect l="l" t="t" r="r" b="b"/>
              <a:pathLst>
                <a:path w="6323" h="8878" extrusionOk="0">
                  <a:moveTo>
                    <a:pt x="4708" y="0"/>
                  </a:moveTo>
                  <a:cubicBezTo>
                    <a:pt x="4036" y="404"/>
                    <a:pt x="3498" y="1076"/>
                    <a:pt x="3363" y="1749"/>
                  </a:cubicBezTo>
                  <a:cubicBezTo>
                    <a:pt x="3632" y="1749"/>
                    <a:pt x="3767" y="1883"/>
                    <a:pt x="3767" y="1883"/>
                  </a:cubicBezTo>
                  <a:cubicBezTo>
                    <a:pt x="3632" y="2152"/>
                    <a:pt x="3363" y="2421"/>
                    <a:pt x="3229" y="2421"/>
                  </a:cubicBezTo>
                  <a:cubicBezTo>
                    <a:pt x="1077" y="3363"/>
                    <a:pt x="673" y="5515"/>
                    <a:pt x="1" y="7398"/>
                  </a:cubicBezTo>
                  <a:lnTo>
                    <a:pt x="808" y="8070"/>
                  </a:lnTo>
                  <a:cubicBezTo>
                    <a:pt x="1077" y="8474"/>
                    <a:pt x="1346" y="8608"/>
                    <a:pt x="1615" y="8877"/>
                  </a:cubicBezTo>
                  <a:lnTo>
                    <a:pt x="2287" y="8877"/>
                  </a:lnTo>
                  <a:cubicBezTo>
                    <a:pt x="4036" y="8339"/>
                    <a:pt x="4305" y="6725"/>
                    <a:pt x="4036" y="5111"/>
                  </a:cubicBezTo>
                  <a:cubicBezTo>
                    <a:pt x="4305" y="4842"/>
                    <a:pt x="4439" y="4708"/>
                    <a:pt x="4708" y="4439"/>
                  </a:cubicBezTo>
                  <a:cubicBezTo>
                    <a:pt x="5246" y="4035"/>
                    <a:pt x="5650" y="3632"/>
                    <a:pt x="6053" y="2959"/>
                  </a:cubicBezTo>
                  <a:cubicBezTo>
                    <a:pt x="6322" y="2421"/>
                    <a:pt x="6188" y="1614"/>
                    <a:pt x="5919" y="942"/>
                  </a:cubicBezTo>
                  <a:cubicBezTo>
                    <a:pt x="5650" y="538"/>
                    <a:pt x="5246" y="135"/>
                    <a:pt x="4708" y="0"/>
                  </a:cubicBezTo>
                  <a:close/>
                </a:path>
              </a:pathLst>
            </a:custGeom>
            <a:solidFill>
              <a:srgbClr val="89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9" name="Google Shape;5279;p5"/>
            <p:cNvSpPr/>
            <p:nvPr/>
          </p:nvSpPr>
          <p:spPr>
            <a:xfrm>
              <a:off x="3424975" y="3015525"/>
              <a:ext cx="127800" cy="225300"/>
            </a:xfrm>
            <a:custGeom>
              <a:avLst/>
              <a:gdLst/>
              <a:ahLst/>
              <a:cxnLst/>
              <a:rect l="l" t="t" r="r" b="b"/>
              <a:pathLst>
                <a:path w="5112" h="9012" extrusionOk="0">
                  <a:moveTo>
                    <a:pt x="2825" y="0"/>
                  </a:moveTo>
                  <a:cubicBezTo>
                    <a:pt x="2556" y="135"/>
                    <a:pt x="2287" y="404"/>
                    <a:pt x="2153" y="673"/>
                  </a:cubicBezTo>
                  <a:cubicBezTo>
                    <a:pt x="1884" y="1345"/>
                    <a:pt x="1884" y="2018"/>
                    <a:pt x="1884" y="2825"/>
                  </a:cubicBezTo>
                  <a:cubicBezTo>
                    <a:pt x="2153" y="4304"/>
                    <a:pt x="1" y="5111"/>
                    <a:pt x="942" y="6860"/>
                  </a:cubicBezTo>
                  <a:cubicBezTo>
                    <a:pt x="1346" y="7398"/>
                    <a:pt x="1884" y="7801"/>
                    <a:pt x="2422" y="8205"/>
                  </a:cubicBezTo>
                  <a:cubicBezTo>
                    <a:pt x="2556" y="8474"/>
                    <a:pt x="2691" y="8743"/>
                    <a:pt x="2691" y="9012"/>
                  </a:cubicBezTo>
                  <a:cubicBezTo>
                    <a:pt x="4439" y="6994"/>
                    <a:pt x="4036" y="4170"/>
                    <a:pt x="5112" y="1749"/>
                  </a:cubicBezTo>
                  <a:lnTo>
                    <a:pt x="4977" y="1345"/>
                  </a:lnTo>
                  <a:cubicBezTo>
                    <a:pt x="4439" y="538"/>
                    <a:pt x="3632" y="135"/>
                    <a:pt x="2825" y="0"/>
                  </a:cubicBezTo>
                  <a:close/>
                </a:path>
              </a:pathLst>
            </a:custGeom>
            <a:solidFill>
              <a:srgbClr val="629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0" name="Google Shape;5280;p5"/>
            <p:cNvSpPr/>
            <p:nvPr/>
          </p:nvSpPr>
          <p:spPr>
            <a:xfrm>
              <a:off x="3428350" y="534000"/>
              <a:ext cx="184950" cy="245500"/>
            </a:xfrm>
            <a:custGeom>
              <a:avLst/>
              <a:gdLst/>
              <a:ahLst/>
              <a:cxnLst/>
              <a:rect l="l" t="t" r="r" b="b"/>
              <a:pathLst>
                <a:path w="7398" h="9820" extrusionOk="0">
                  <a:moveTo>
                    <a:pt x="7263" y="1"/>
                  </a:moveTo>
                  <a:cubicBezTo>
                    <a:pt x="2959" y="1884"/>
                    <a:pt x="1480" y="5784"/>
                    <a:pt x="0" y="9819"/>
                  </a:cubicBezTo>
                  <a:cubicBezTo>
                    <a:pt x="1076" y="9685"/>
                    <a:pt x="1480" y="8878"/>
                    <a:pt x="1883" y="7936"/>
                  </a:cubicBezTo>
                  <a:cubicBezTo>
                    <a:pt x="3094" y="5650"/>
                    <a:pt x="3901" y="2825"/>
                    <a:pt x="6725" y="1749"/>
                  </a:cubicBezTo>
                  <a:cubicBezTo>
                    <a:pt x="7263" y="1480"/>
                    <a:pt x="7398" y="673"/>
                    <a:pt x="7263" y="1"/>
                  </a:cubicBezTo>
                  <a:close/>
                </a:path>
              </a:pathLst>
            </a:custGeom>
            <a:solidFill>
              <a:srgbClr val="48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1" name="Google Shape;5281;p5"/>
            <p:cNvSpPr/>
            <p:nvPr/>
          </p:nvSpPr>
          <p:spPr>
            <a:xfrm>
              <a:off x="4336225" y="3018875"/>
              <a:ext cx="121075" cy="172050"/>
            </a:xfrm>
            <a:custGeom>
              <a:avLst/>
              <a:gdLst/>
              <a:ahLst/>
              <a:cxnLst/>
              <a:rect l="l" t="t" r="r" b="b"/>
              <a:pathLst>
                <a:path w="4843" h="6882" extrusionOk="0">
                  <a:moveTo>
                    <a:pt x="3363" y="1"/>
                  </a:moveTo>
                  <a:lnTo>
                    <a:pt x="3228" y="942"/>
                  </a:lnTo>
                  <a:cubicBezTo>
                    <a:pt x="2556" y="1480"/>
                    <a:pt x="2287" y="2422"/>
                    <a:pt x="2556" y="3363"/>
                  </a:cubicBezTo>
                  <a:cubicBezTo>
                    <a:pt x="2421" y="4977"/>
                    <a:pt x="1345" y="5650"/>
                    <a:pt x="0" y="5784"/>
                  </a:cubicBezTo>
                  <a:cubicBezTo>
                    <a:pt x="1272" y="6496"/>
                    <a:pt x="2216" y="6882"/>
                    <a:pt x="2892" y="6882"/>
                  </a:cubicBezTo>
                  <a:cubicBezTo>
                    <a:pt x="4003" y="6882"/>
                    <a:pt x="4388" y="5840"/>
                    <a:pt x="4304" y="3498"/>
                  </a:cubicBezTo>
                  <a:cubicBezTo>
                    <a:pt x="4304" y="2422"/>
                    <a:pt x="4842" y="808"/>
                    <a:pt x="3363" y="1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2" name="Google Shape;5282;p5"/>
            <p:cNvSpPr/>
            <p:nvPr/>
          </p:nvSpPr>
          <p:spPr>
            <a:xfrm>
              <a:off x="3102175" y="3563600"/>
              <a:ext cx="131175" cy="121075"/>
            </a:xfrm>
            <a:custGeom>
              <a:avLst/>
              <a:gdLst/>
              <a:ahLst/>
              <a:cxnLst/>
              <a:rect l="l" t="t" r="r" b="b"/>
              <a:pathLst>
                <a:path w="5247" h="4843" extrusionOk="0">
                  <a:moveTo>
                    <a:pt x="942" y="1"/>
                  </a:moveTo>
                  <a:cubicBezTo>
                    <a:pt x="270" y="673"/>
                    <a:pt x="1" y="1615"/>
                    <a:pt x="270" y="2556"/>
                  </a:cubicBezTo>
                  <a:cubicBezTo>
                    <a:pt x="2018" y="2556"/>
                    <a:pt x="2960" y="3901"/>
                    <a:pt x="4170" y="4843"/>
                  </a:cubicBezTo>
                  <a:cubicBezTo>
                    <a:pt x="5246" y="2018"/>
                    <a:pt x="5246" y="2018"/>
                    <a:pt x="2422" y="1615"/>
                  </a:cubicBezTo>
                  <a:cubicBezTo>
                    <a:pt x="1346" y="1480"/>
                    <a:pt x="1211" y="808"/>
                    <a:pt x="942" y="1"/>
                  </a:cubicBezTo>
                  <a:close/>
                </a:path>
              </a:pathLst>
            </a:custGeom>
            <a:solidFill>
              <a:srgbClr val="5B8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3" name="Google Shape;5283;p5"/>
            <p:cNvSpPr/>
            <p:nvPr/>
          </p:nvSpPr>
          <p:spPr>
            <a:xfrm>
              <a:off x="3730975" y="1686700"/>
              <a:ext cx="70625" cy="266300"/>
            </a:xfrm>
            <a:custGeom>
              <a:avLst/>
              <a:gdLst/>
              <a:ahLst/>
              <a:cxnLst/>
              <a:rect l="l" t="t" r="r" b="b"/>
              <a:pathLst>
                <a:path w="2825" h="10652" extrusionOk="0">
                  <a:moveTo>
                    <a:pt x="1462" y="0"/>
                  </a:moveTo>
                  <a:cubicBezTo>
                    <a:pt x="870" y="0"/>
                    <a:pt x="621" y="382"/>
                    <a:pt x="269" y="968"/>
                  </a:cubicBezTo>
                  <a:cubicBezTo>
                    <a:pt x="0" y="1775"/>
                    <a:pt x="135" y="2716"/>
                    <a:pt x="807" y="3389"/>
                  </a:cubicBezTo>
                  <a:lnTo>
                    <a:pt x="807" y="9038"/>
                  </a:lnTo>
                  <a:cubicBezTo>
                    <a:pt x="404" y="9441"/>
                    <a:pt x="269" y="10114"/>
                    <a:pt x="673" y="10652"/>
                  </a:cubicBezTo>
                  <a:cubicBezTo>
                    <a:pt x="807" y="10652"/>
                    <a:pt x="942" y="10652"/>
                    <a:pt x="1076" y="10517"/>
                  </a:cubicBezTo>
                  <a:cubicBezTo>
                    <a:pt x="2152" y="9441"/>
                    <a:pt x="1480" y="7962"/>
                    <a:pt x="1614" y="6886"/>
                  </a:cubicBezTo>
                  <a:cubicBezTo>
                    <a:pt x="1883" y="5675"/>
                    <a:pt x="1211" y="4196"/>
                    <a:pt x="2556" y="3254"/>
                  </a:cubicBezTo>
                  <a:cubicBezTo>
                    <a:pt x="2825" y="2044"/>
                    <a:pt x="2018" y="1102"/>
                    <a:pt x="1749" y="26"/>
                  </a:cubicBezTo>
                  <a:cubicBezTo>
                    <a:pt x="1645" y="9"/>
                    <a:pt x="1549" y="0"/>
                    <a:pt x="1462" y="0"/>
                  </a:cubicBezTo>
                  <a:close/>
                </a:path>
              </a:pathLst>
            </a:custGeom>
            <a:solidFill>
              <a:srgbClr val="A7CE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4" name="Google Shape;5284;p5"/>
            <p:cNvSpPr/>
            <p:nvPr/>
          </p:nvSpPr>
          <p:spPr>
            <a:xfrm>
              <a:off x="3001300" y="2353125"/>
              <a:ext cx="111000" cy="167525"/>
            </a:xfrm>
            <a:custGeom>
              <a:avLst/>
              <a:gdLst/>
              <a:ahLst/>
              <a:cxnLst/>
              <a:rect l="l" t="t" r="r" b="b"/>
              <a:pathLst>
                <a:path w="4440" h="6701" extrusionOk="0">
                  <a:moveTo>
                    <a:pt x="3363" y="0"/>
                  </a:moveTo>
                  <a:lnTo>
                    <a:pt x="3363" y="0"/>
                  </a:lnTo>
                  <a:cubicBezTo>
                    <a:pt x="1884" y="1883"/>
                    <a:pt x="1480" y="4439"/>
                    <a:pt x="1" y="6456"/>
                  </a:cubicBezTo>
                  <a:cubicBezTo>
                    <a:pt x="135" y="6456"/>
                    <a:pt x="270" y="6456"/>
                    <a:pt x="404" y="6591"/>
                  </a:cubicBezTo>
                  <a:cubicBezTo>
                    <a:pt x="791" y="6663"/>
                    <a:pt x="1133" y="6701"/>
                    <a:pt x="1432" y="6701"/>
                  </a:cubicBezTo>
                  <a:cubicBezTo>
                    <a:pt x="2798" y="6701"/>
                    <a:pt x="3243" y="5911"/>
                    <a:pt x="2691" y="4035"/>
                  </a:cubicBezTo>
                  <a:cubicBezTo>
                    <a:pt x="2691" y="2690"/>
                    <a:pt x="4439" y="1614"/>
                    <a:pt x="3363" y="0"/>
                  </a:cubicBezTo>
                  <a:close/>
                </a:path>
              </a:pathLst>
            </a:custGeom>
            <a:solidFill>
              <a:srgbClr val="437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5" name="Google Shape;5285;p5"/>
            <p:cNvSpPr/>
            <p:nvPr/>
          </p:nvSpPr>
          <p:spPr>
            <a:xfrm>
              <a:off x="3529225" y="1425075"/>
              <a:ext cx="114350" cy="184950"/>
            </a:xfrm>
            <a:custGeom>
              <a:avLst/>
              <a:gdLst/>
              <a:ahLst/>
              <a:cxnLst/>
              <a:rect l="l" t="t" r="r" b="b"/>
              <a:pathLst>
                <a:path w="4574" h="7398" extrusionOk="0">
                  <a:moveTo>
                    <a:pt x="3228" y="0"/>
                  </a:moveTo>
                  <a:cubicBezTo>
                    <a:pt x="2690" y="2421"/>
                    <a:pt x="1076" y="4304"/>
                    <a:pt x="0" y="6456"/>
                  </a:cubicBezTo>
                  <a:lnTo>
                    <a:pt x="807" y="7398"/>
                  </a:lnTo>
                  <a:cubicBezTo>
                    <a:pt x="3363" y="6322"/>
                    <a:pt x="4573" y="4573"/>
                    <a:pt x="3497" y="1749"/>
                  </a:cubicBezTo>
                  <a:cubicBezTo>
                    <a:pt x="3363" y="1076"/>
                    <a:pt x="3228" y="538"/>
                    <a:pt x="3228" y="0"/>
                  </a:cubicBezTo>
                  <a:close/>
                </a:path>
              </a:pathLst>
            </a:custGeom>
            <a:solidFill>
              <a:srgbClr val="648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6" name="Google Shape;5286;p5"/>
            <p:cNvSpPr/>
            <p:nvPr/>
          </p:nvSpPr>
          <p:spPr>
            <a:xfrm>
              <a:off x="3465325" y="4895150"/>
              <a:ext cx="87450" cy="161425"/>
            </a:xfrm>
            <a:custGeom>
              <a:avLst/>
              <a:gdLst/>
              <a:ahLst/>
              <a:cxnLst/>
              <a:rect l="l" t="t" r="r" b="b"/>
              <a:pathLst>
                <a:path w="3498" h="6457" extrusionOk="0">
                  <a:moveTo>
                    <a:pt x="3363" y="1"/>
                  </a:moveTo>
                  <a:cubicBezTo>
                    <a:pt x="1" y="1211"/>
                    <a:pt x="1" y="3498"/>
                    <a:pt x="1480" y="6188"/>
                  </a:cubicBezTo>
                  <a:lnTo>
                    <a:pt x="1884" y="6457"/>
                  </a:lnTo>
                  <a:cubicBezTo>
                    <a:pt x="2691" y="4708"/>
                    <a:pt x="3094" y="2825"/>
                    <a:pt x="3498" y="808"/>
                  </a:cubicBezTo>
                  <a:lnTo>
                    <a:pt x="3363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7" name="Google Shape;5287;p5"/>
            <p:cNvSpPr/>
            <p:nvPr/>
          </p:nvSpPr>
          <p:spPr>
            <a:xfrm>
              <a:off x="3498950" y="2947650"/>
              <a:ext cx="105100" cy="111600"/>
            </a:xfrm>
            <a:custGeom>
              <a:avLst/>
              <a:gdLst/>
              <a:ahLst/>
              <a:cxnLst/>
              <a:rect l="l" t="t" r="r" b="b"/>
              <a:pathLst>
                <a:path w="4204" h="4464" extrusionOk="0">
                  <a:moveTo>
                    <a:pt x="2710" y="0"/>
                  </a:moveTo>
                  <a:cubicBezTo>
                    <a:pt x="2388" y="0"/>
                    <a:pt x="2018" y="59"/>
                    <a:pt x="1615" y="160"/>
                  </a:cubicBezTo>
                  <a:cubicBezTo>
                    <a:pt x="1" y="1639"/>
                    <a:pt x="1346" y="2984"/>
                    <a:pt x="1749" y="4329"/>
                  </a:cubicBezTo>
                  <a:cubicBezTo>
                    <a:pt x="1884" y="4464"/>
                    <a:pt x="2018" y="4464"/>
                    <a:pt x="2153" y="4464"/>
                  </a:cubicBezTo>
                  <a:lnTo>
                    <a:pt x="3632" y="3791"/>
                  </a:lnTo>
                  <a:cubicBezTo>
                    <a:pt x="3767" y="3388"/>
                    <a:pt x="3901" y="3119"/>
                    <a:pt x="3901" y="2850"/>
                  </a:cubicBezTo>
                  <a:cubicBezTo>
                    <a:pt x="3901" y="2581"/>
                    <a:pt x="3901" y="2312"/>
                    <a:pt x="3901" y="2043"/>
                  </a:cubicBezTo>
                  <a:cubicBezTo>
                    <a:pt x="4204" y="530"/>
                    <a:pt x="3674" y="0"/>
                    <a:pt x="2710" y="0"/>
                  </a:cubicBezTo>
                  <a:close/>
                </a:path>
              </a:pathLst>
            </a:custGeom>
            <a:solidFill>
              <a:srgbClr val="89A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8" name="Google Shape;5288;p5"/>
            <p:cNvSpPr/>
            <p:nvPr/>
          </p:nvSpPr>
          <p:spPr>
            <a:xfrm>
              <a:off x="3734325" y="2731400"/>
              <a:ext cx="47100" cy="190000"/>
            </a:xfrm>
            <a:custGeom>
              <a:avLst/>
              <a:gdLst/>
              <a:ahLst/>
              <a:cxnLst/>
              <a:rect l="l" t="t" r="r" b="b"/>
              <a:pathLst>
                <a:path w="1884" h="7600" extrusionOk="0">
                  <a:moveTo>
                    <a:pt x="404" y="0"/>
                  </a:moveTo>
                  <a:cubicBezTo>
                    <a:pt x="270" y="0"/>
                    <a:pt x="135" y="68"/>
                    <a:pt x="1" y="202"/>
                  </a:cubicBezTo>
                  <a:lnTo>
                    <a:pt x="1" y="5044"/>
                  </a:lnTo>
                  <a:cubicBezTo>
                    <a:pt x="942" y="5582"/>
                    <a:pt x="539" y="7061"/>
                    <a:pt x="1480" y="7599"/>
                  </a:cubicBezTo>
                  <a:cubicBezTo>
                    <a:pt x="1884" y="5044"/>
                    <a:pt x="808" y="2758"/>
                    <a:pt x="808" y="202"/>
                  </a:cubicBezTo>
                  <a:cubicBezTo>
                    <a:pt x="673" y="68"/>
                    <a:pt x="539" y="0"/>
                    <a:pt x="404" y="0"/>
                  </a:cubicBezTo>
                  <a:close/>
                </a:path>
              </a:pathLst>
            </a:custGeom>
            <a:solidFill>
              <a:srgbClr val="CDE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9" name="Google Shape;5289;p5"/>
            <p:cNvSpPr/>
            <p:nvPr/>
          </p:nvSpPr>
          <p:spPr>
            <a:xfrm>
              <a:off x="3347650" y="2910825"/>
              <a:ext cx="97525" cy="75425"/>
            </a:xfrm>
            <a:custGeom>
              <a:avLst/>
              <a:gdLst/>
              <a:ahLst/>
              <a:cxnLst/>
              <a:rect l="l" t="t" r="r" b="b"/>
              <a:pathLst>
                <a:path w="3901" h="3017" extrusionOk="0">
                  <a:moveTo>
                    <a:pt x="1991" y="0"/>
                  </a:moveTo>
                  <a:cubicBezTo>
                    <a:pt x="1585" y="0"/>
                    <a:pt x="1182" y="101"/>
                    <a:pt x="807" y="288"/>
                  </a:cubicBezTo>
                  <a:cubicBezTo>
                    <a:pt x="269" y="691"/>
                    <a:pt x="0" y="1229"/>
                    <a:pt x="0" y="1902"/>
                  </a:cubicBezTo>
                  <a:cubicBezTo>
                    <a:pt x="0" y="2036"/>
                    <a:pt x="135" y="2171"/>
                    <a:pt x="269" y="2440"/>
                  </a:cubicBezTo>
                  <a:cubicBezTo>
                    <a:pt x="713" y="2810"/>
                    <a:pt x="1278" y="3017"/>
                    <a:pt x="1831" y="3017"/>
                  </a:cubicBezTo>
                  <a:cubicBezTo>
                    <a:pt x="2285" y="3017"/>
                    <a:pt x="2730" y="2877"/>
                    <a:pt x="3094" y="2574"/>
                  </a:cubicBezTo>
                  <a:cubicBezTo>
                    <a:pt x="3363" y="2305"/>
                    <a:pt x="3632" y="2036"/>
                    <a:pt x="3766" y="1767"/>
                  </a:cubicBezTo>
                  <a:cubicBezTo>
                    <a:pt x="3901" y="1229"/>
                    <a:pt x="3766" y="691"/>
                    <a:pt x="3363" y="422"/>
                  </a:cubicBezTo>
                  <a:cubicBezTo>
                    <a:pt x="2930" y="134"/>
                    <a:pt x="2459" y="0"/>
                    <a:pt x="1991" y="0"/>
                  </a:cubicBezTo>
                  <a:close/>
                </a:path>
              </a:pathLst>
            </a:custGeom>
            <a:solidFill>
              <a:srgbClr val="4C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0" name="Google Shape;5290;p5"/>
            <p:cNvSpPr/>
            <p:nvPr/>
          </p:nvSpPr>
          <p:spPr>
            <a:xfrm>
              <a:off x="3912550" y="2106525"/>
              <a:ext cx="60550" cy="125575"/>
            </a:xfrm>
            <a:custGeom>
              <a:avLst/>
              <a:gdLst/>
              <a:ahLst/>
              <a:cxnLst/>
              <a:rect l="l" t="t" r="r" b="b"/>
              <a:pathLst>
                <a:path w="2422" h="5023" extrusionOk="0">
                  <a:moveTo>
                    <a:pt x="1619" y="1"/>
                  </a:moveTo>
                  <a:cubicBezTo>
                    <a:pt x="1091" y="1"/>
                    <a:pt x="583" y="359"/>
                    <a:pt x="135" y="718"/>
                  </a:cubicBezTo>
                  <a:lnTo>
                    <a:pt x="0" y="1122"/>
                  </a:lnTo>
                  <a:cubicBezTo>
                    <a:pt x="269" y="2601"/>
                    <a:pt x="942" y="3812"/>
                    <a:pt x="1749" y="5022"/>
                  </a:cubicBezTo>
                  <a:cubicBezTo>
                    <a:pt x="2018" y="3408"/>
                    <a:pt x="2287" y="1794"/>
                    <a:pt x="2421" y="315"/>
                  </a:cubicBezTo>
                  <a:cubicBezTo>
                    <a:pt x="2152" y="90"/>
                    <a:pt x="1883" y="1"/>
                    <a:pt x="1619" y="1"/>
                  </a:cubicBez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1" name="Google Shape;5291;p5"/>
            <p:cNvSpPr/>
            <p:nvPr/>
          </p:nvSpPr>
          <p:spPr>
            <a:xfrm>
              <a:off x="3226600" y="1388075"/>
              <a:ext cx="87450" cy="137900"/>
            </a:xfrm>
            <a:custGeom>
              <a:avLst/>
              <a:gdLst/>
              <a:ahLst/>
              <a:cxnLst/>
              <a:rect l="l" t="t" r="r" b="b"/>
              <a:pathLst>
                <a:path w="3498" h="5516" extrusionOk="0">
                  <a:moveTo>
                    <a:pt x="3497" y="1"/>
                  </a:moveTo>
                  <a:lnTo>
                    <a:pt x="3497" y="1"/>
                  </a:lnTo>
                  <a:cubicBezTo>
                    <a:pt x="1614" y="404"/>
                    <a:pt x="1749" y="2691"/>
                    <a:pt x="135" y="3229"/>
                  </a:cubicBezTo>
                  <a:cubicBezTo>
                    <a:pt x="0" y="3901"/>
                    <a:pt x="0" y="4708"/>
                    <a:pt x="0" y="5515"/>
                  </a:cubicBezTo>
                  <a:cubicBezTo>
                    <a:pt x="1614" y="3901"/>
                    <a:pt x="2690" y="2018"/>
                    <a:pt x="3497" y="1"/>
                  </a:cubicBezTo>
                  <a:close/>
                </a:path>
              </a:pathLst>
            </a:custGeom>
            <a:solidFill>
              <a:srgbClr val="518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2" name="Google Shape;5292;p5"/>
            <p:cNvSpPr/>
            <p:nvPr/>
          </p:nvSpPr>
          <p:spPr>
            <a:xfrm>
              <a:off x="3401450" y="2050500"/>
              <a:ext cx="107625" cy="107625"/>
            </a:xfrm>
            <a:custGeom>
              <a:avLst/>
              <a:gdLst/>
              <a:ahLst/>
              <a:cxnLst/>
              <a:rect l="l" t="t" r="r" b="b"/>
              <a:pathLst>
                <a:path w="4305" h="4305" extrusionOk="0">
                  <a:moveTo>
                    <a:pt x="4304" y="0"/>
                  </a:moveTo>
                  <a:lnTo>
                    <a:pt x="4304" y="0"/>
                  </a:lnTo>
                  <a:cubicBezTo>
                    <a:pt x="2959" y="1211"/>
                    <a:pt x="0" y="1480"/>
                    <a:pt x="2152" y="4304"/>
                  </a:cubicBezTo>
                  <a:cubicBezTo>
                    <a:pt x="3094" y="3094"/>
                    <a:pt x="3901" y="1614"/>
                    <a:pt x="4304" y="0"/>
                  </a:cubicBezTo>
                  <a:close/>
                </a:path>
              </a:pathLst>
            </a:custGeom>
            <a:solidFill>
              <a:srgbClr val="307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3" name="Google Shape;5293;p5"/>
            <p:cNvSpPr/>
            <p:nvPr/>
          </p:nvSpPr>
          <p:spPr>
            <a:xfrm>
              <a:off x="3041650" y="1361175"/>
              <a:ext cx="80725" cy="109325"/>
            </a:xfrm>
            <a:custGeom>
              <a:avLst/>
              <a:gdLst/>
              <a:ahLst/>
              <a:cxnLst/>
              <a:rect l="l" t="t" r="r" b="b"/>
              <a:pathLst>
                <a:path w="3229" h="4373" extrusionOk="0">
                  <a:moveTo>
                    <a:pt x="2556" y="1"/>
                  </a:moveTo>
                  <a:lnTo>
                    <a:pt x="2556" y="1"/>
                  </a:lnTo>
                  <a:cubicBezTo>
                    <a:pt x="1077" y="942"/>
                    <a:pt x="135" y="2556"/>
                    <a:pt x="1" y="4170"/>
                  </a:cubicBezTo>
                  <a:cubicBezTo>
                    <a:pt x="68" y="4305"/>
                    <a:pt x="236" y="4372"/>
                    <a:pt x="404" y="4372"/>
                  </a:cubicBezTo>
                  <a:cubicBezTo>
                    <a:pt x="573" y="4372"/>
                    <a:pt x="741" y="4305"/>
                    <a:pt x="808" y="4170"/>
                  </a:cubicBezTo>
                  <a:cubicBezTo>
                    <a:pt x="1211" y="2691"/>
                    <a:pt x="3229" y="1884"/>
                    <a:pt x="2556" y="1"/>
                  </a:cubicBezTo>
                  <a:close/>
                </a:path>
              </a:pathLst>
            </a:custGeom>
            <a:solidFill>
              <a:srgbClr val="789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4" name="Google Shape;5294;p5"/>
            <p:cNvSpPr/>
            <p:nvPr/>
          </p:nvSpPr>
          <p:spPr>
            <a:xfrm>
              <a:off x="4110925" y="4128500"/>
              <a:ext cx="70650" cy="104275"/>
            </a:xfrm>
            <a:custGeom>
              <a:avLst/>
              <a:gdLst/>
              <a:ahLst/>
              <a:cxnLst/>
              <a:rect l="l" t="t" r="r" b="b"/>
              <a:pathLst>
                <a:path w="2826" h="4171" extrusionOk="0">
                  <a:moveTo>
                    <a:pt x="2556" y="1"/>
                  </a:moveTo>
                  <a:lnTo>
                    <a:pt x="942" y="1615"/>
                  </a:lnTo>
                  <a:cubicBezTo>
                    <a:pt x="270" y="2153"/>
                    <a:pt x="1" y="3229"/>
                    <a:pt x="270" y="4170"/>
                  </a:cubicBezTo>
                  <a:cubicBezTo>
                    <a:pt x="1884" y="3363"/>
                    <a:pt x="2825" y="1749"/>
                    <a:pt x="2556" y="1"/>
                  </a:cubicBezTo>
                  <a:close/>
                </a:path>
              </a:pathLst>
            </a:custGeom>
            <a:solidFill>
              <a:srgbClr val="76A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5" name="Google Shape;5295;p5"/>
            <p:cNvSpPr/>
            <p:nvPr/>
          </p:nvSpPr>
          <p:spPr>
            <a:xfrm>
              <a:off x="3307300" y="2958350"/>
              <a:ext cx="60550" cy="100900"/>
            </a:xfrm>
            <a:custGeom>
              <a:avLst/>
              <a:gdLst/>
              <a:ahLst/>
              <a:cxnLst/>
              <a:rect l="l" t="t" r="r" b="b"/>
              <a:pathLst>
                <a:path w="2422" h="4036" extrusionOk="0">
                  <a:moveTo>
                    <a:pt x="1614" y="1"/>
                  </a:moveTo>
                  <a:cubicBezTo>
                    <a:pt x="673" y="1077"/>
                    <a:pt x="135" y="2556"/>
                    <a:pt x="0" y="4036"/>
                  </a:cubicBezTo>
                  <a:lnTo>
                    <a:pt x="942" y="4036"/>
                  </a:lnTo>
                  <a:cubicBezTo>
                    <a:pt x="1749" y="3767"/>
                    <a:pt x="2421" y="3094"/>
                    <a:pt x="2421" y="2153"/>
                  </a:cubicBezTo>
                  <a:cubicBezTo>
                    <a:pt x="2421" y="1749"/>
                    <a:pt x="2421" y="1480"/>
                    <a:pt x="2421" y="1077"/>
                  </a:cubicBezTo>
                  <a:cubicBezTo>
                    <a:pt x="2421" y="808"/>
                    <a:pt x="2287" y="404"/>
                    <a:pt x="2018" y="135"/>
                  </a:cubicBezTo>
                  <a:cubicBezTo>
                    <a:pt x="1883" y="135"/>
                    <a:pt x="1749" y="1"/>
                    <a:pt x="1614" y="1"/>
                  </a:cubicBezTo>
                  <a:close/>
                </a:path>
              </a:pathLst>
            </a:custGeom>
            <a:solidFill>
              <a:srgbClr val="668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6" name="Google Shape;5296;p5"/>
            <p:cNvSpPr/>
            <p:nvPr/>
          </p:nvSpPr>
          <p:spPr>
            <a:xfrm>
              <a:off x="3001300" y="1465425"/>
              <a:ext cx="63925" cy="57175"/>
            </a:xfrm>
            <a:custGeom>
              <a:avLst/>
              <a:gdLst/>
              <a:ahLst/>
              <a:cxnLst/>
              <a:rect l="l" t="t" r="r" b="b"/>
              <a:pathLst>
                <a:path w="2557" h="2287" extrusionOk="0">
                  <a:moveTo>
                    <a:pt x="1749" y="0"/>
                  </a:moveTo>
                  <a:cubicBezTo>
                    <a:pt x="808" y="538"/>
                    <a:pt x="135" y="1345"/>
                    <a:pt x="1" y="2287"/>
                  </a:cubicBezTo>
                  <a:cubicBezTo>
                    <a:pt x="1211" y="1883"/>
                    <a:pt x="2556" y="1614"/>
                    <a:pt x="2556" y="0"/>
                  </a:cubicBezTo>
                  <a:close/>
                </a:path>
              </a:pathLst>
            </a:custGeom>
            <a:solidFill>
              <a:srgbClr val="6483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7" name="Google Shape;5297;p5"/>
            <p:cNvSpPr/>
            <p:nvPr/>
          </p:nvSpPr>
          <p:spPr>
            <a:xfrm>
              <a:off x="3293850" y="3563600"/>
              <a:ext cx="60550" cy="63925"/>
            </a:xfrm>
            <a:custGeom>
              <a:avLst/>
              <a:gdLst/>
              <a:ahLst/>
              <a:cxnLst/>
              <a:rect l="l" t="t" r="r" b="b"/>
              <a:pathLst>
                <a:path w="2422" h="2557" extrusionOk="0">
                  <a:moveTo>
                    <a:pt x="1480" y="1"/>
                  </a:moveTo>
                  <a:cubicBezTo>
                    <a:pt x="538" y="135"/>
                    <a:pt x="0" y="270"/>
                    <a:pt x="673" y="1346"/>
                  </a:cubicBezTo>
                  <a:cubicBezTo>
                    <a:pt x="1076" y="1749"/>
                    <a:pt x="1345" y="2153"/>
                    <a:pt x="1614" y="2556"/>
                  </a:cubicBezTo>
                  <a:cubicBezTo>
                    <a:pt x="2152" y="2153"/>
                    <a:pt x="2421" y="1480"/>
                    <a:pt x="2287" y="808"/>
                  </a:cubicBezTo>
                  <a:lnTo>
                    <a:pt x="1480" y="1"/>
                  </a:ln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8" name="Google Shape;5298;p5"/>
            <p:cNvSpPr/>
            <p:nvPr/>
          </p:nvSpPr>
          <p:spPr>
            <a:xfrm>
              <a:off x="3562850" y="2413650"/>
              <a:ext cx="60550" cy="63900"/>
            </a:xfrm>
            <a:custGeom>
              <a:avLst/>
              <a:gdLst/>
              <a:ahLst/>
              <a:cxnLst/>
              <a:rect l="l" t="t" r="r" b="b"/>
              <a:pathLst>
                <a:path w="2422" h="2556" extrusionOk="0">
                  <a:moveTo>
                    <a:pt x="942" y="0"/>
                  </a:moveTo>
                  <a:cubicBezTo>
                    <a:pt x="269" y="538"/>
                    <a:pt x="0" y="1345"/>
                    <a:pt x="135" y="2287"/>
                  </a:cubicBezTo>
                  <a:lnTo>
                    <a:pt x="538" y="2556"/>
                  </a:lnTo>
                  <a:cubicBezTo>
                    <a:pt x="2018" y="2152"/>
                    <a:pt x="2421" y="1345"/>
                    <a:pt x="2018" y="0"/>
                  </a:cubicBezTo>
                  <a:close/>
                </a:path>
              </a:pathLst>
            </a:custGeom>
            <a:solidFill>
              <a:srgbClr val="387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9" name="Google Shape;5299;p5"/>
            <p:cNvSpPr/>
            <p:nvPr/>
          </p:nvSpPr>
          <p:spPr>
            <a:xfrm>
              <a:off x="4272325" y="1367900"/>
              <a:ext cx="47100" cy="57200"/>
            </a:xfrm>
            <a:custGeom>
              <a:avLst/>
              <a:gdLst/>
              <a:ahLst/>
              <a:cxnLst/>
              <a:rect l="l" t="t" r="r" b="b"/>
              <a:pathLst>
                <a:path w="1884" h="2288" extrusionOk="0">
                  <a:moveTo>
                    <a:pt x="135" y="1"/>
                  </a:moveTo>
                  <a:cubicBezTo>
                    <a:pt x="1" y="1077"/>
                    <a:pt x="808" y="2153"/>
                    <a:pt x="1884" y="2287"/>
                  </a:cubicBezTo>
                  <a:cubicBezTo>
                    <a:pt x="1749" y="1346"/>
                    <a:pt x="1211" y="404"/>
                    <a:pt x="135" y="1"/>
                  </a:cubicBezTo>
                  <a:close/>
                </a:path>
              </a:pathLst>
            </a:custGeom>
            <a:solidFill>
              <a:srgbClr val="4D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0" name="Google Shape;5300;p5"/>
            <p:cNvSpPr/>
            <p:nvPr/>
          </p:nvSpPr>
          <p:spPr>
            <a:xfrm>
              <a:off x="3287125" y="3624125"/>
              <a:ext cx="43725" cy="63925"/>
            </a:xfrm>
            <a:custGeom>
              <a:avLst/>
              <a:gdLst/>
              <a:ahLst/>
              <a:cxnLst/>
              <a:rect l="l" t="t" r="r" b="b"/>
              <a:pathLst>
                <a:path w="1749" h="2557" extrusionOk="0">
                  <a:moveTo>
                    <a:pt x="0" y="1"/>
                  </a:moveTo>
                  <a:lnTo>
                    <a:pt x="942" y="2556"/>
                  </a:lnTo>
                  <a:cubicBezTo>
                    <a:pt x="1480" y="1884"/>
                    <a:pt x="1749" y="942"/>
                    <a:pt x="1749" y="1"/>
                  </a:cubicBez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1" name="Google Shape;5301;p5"/>
            <p:cNvSpPr/>
            <p:nvPr/>
          </p:nvSpPr>
          <p:spPr>
            <a:xfrm>
              <a:off x="3384625" y="1771400"/>
              <a:ext cx="26925" cy="57200"/>
            </a:xfrm>
            <a:custGeom>
              <a:avLst/>
              <a:gdLst/>
              <a:ahLst/>
              <a:cxnLst/>
              <a:rect l="l" t="t" r="r" b="b"/>
              <a:pathLst>
                <a:path w="1077" h="2288" extrusionOk="0">
                  <a:moveTo>
                    <a:pt x="1077" y="1"/>
                  </a:moveTo>
                  <a:cubicBezTo>
                    <a:pt x="404" y="539"/>
                    <a:pt x="1" y="1346"/>
                    <a:pt x="135" y="2287"/>
                  </a:cubicBezTo>
                  <a:cubicBezTo>
                    <a:pt x="1077" y="1884"/>
                    <a:pt x="1077" y="942"/>
                    <a:pt x="1077" y="1"/>
                  </a:cubicBez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2" name="Google Shape;5302;p5"/>
            <p:cNvSpPr/>
            <p:nvPr/>
          </p:nvSpPr>
          <p:spPr>
            <a:xfrm>
              <a:off x="3892375" y="2074025"/>
              <a:ext cx="40375" cy="63925"/>
            </a:xfrm>
            <a:custGeom>
              <a:avLst/>
              <a:gdLst/>
              <a:ahLst/>
              <a:cxnLst/>
              <a:rect l="l" t="t" r="r" b="b"/>
              <a:pathLst>
                <a:path w="1615" h="2557" extrusionOk="0">
                  <a:moveTo>
                    <a:pt x="0" y="1"/>
                  </a:moveTo>
                  <a:cubicBezTo>
                    <a:pt x="0" y="808"/>
                    <a:pt x="269" y="1749"/>
                    <a:pt x="807" y="2556"/>
                  </a:cubicBezTo>
                  <a:lnTo>
                    <a:pt x="1076" y="2153"/>
                  </a:lnTo>
                  <a:cubicBezTo>
                    <a:pt x="1480" y="1615"/>
                    <a:pt x="1614" y="942"/>
                    <a:pt x="1211" y="27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3" name="Google Shape;5303;p5"/>
            <p:cNvSpPr/>
            <p:nvPr/>
          </p:nvSpPr>
          <p:spPr>
            <a:xfrm>
              <a:off x="3408175" y="2171550"/>
              <a:ext cx="37000" cy="47100"/>
            </a:xfrm>
            <a:custGeom>
              <a:avLst/>
              <a:gdLst/>
              <a:ahLst/>
              <a:cxnLst/>
              <a:rect l="l" t="t" r="r" b="b"/>
              <a:pathLst>
                <a:path w="1480" h="1884" extrusionOk="0">
                  <a:moveTo>
                    <a:pt x="1480" y="0"/>
                  </a:moveTo>
                  <a:lnTo>
                    <a:pt x="1480" y="0"/>
                  </a:lnTo>
                  <a:cubicBezTo>
                    <a:pt x="269" y="135"/>
                    <a:pt x="0" y="942"/>
                    <a:pt x="269" y="1883"/>
                  </a:cubicBezTo>
                  <a:cubicBezTo>
                    <a:pt x="807" y="1480"/>
                    <a:pt x="1345" y="807"/>
                    <a:pt x="1480" y="0"/>
                  </a:cubicBezTo>
                  <a:close/>
                </a:path>
              </a:pathLst>
            </a:custGeom>
            <a:solidFill>
              <a:srgbClr val="307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4" name="Google Shape;5304;p5"/>
            <p:cNvSpPr/>
            <p:nvPr/>
          </p:nvSpPr>
          <p:spPr>
            <a:xfrm>
              <a:off x="3468700" y="5056550"/>
              <a:ext cx="50450" cy="63925"/>
            </a:xfrm>
            <a:custGeom>
              <a:avLst/>
              <a:gdLst/>
              <a:ahLst/>
              <a:cxnLst/>
              <a:rect l="l" t="t" r="r" b="b"/>
              <a:pathLst>
                <a:path w="2018" h="2557" extrusionOk="0">
                  <a:moveTo>
                    <a:pt x="1614" y="1"/>
                  </a:moveTo>
                  <a:cubicBezTo>
                    <a:pt x="0" y="270"/>
                    <a:pt x="269" y="1211"/>
                    <a:pt x="807" y="2287"/>
                  </a:cubicBezTo>
                  <a:lnTo>
                    <a:pt x="1076" y="2556"/>
                  </a:lnTo>
                  <a:cubicBezTo>
                    <a:pt x="1749" y="1884"/>
                    <a:pt x="2018" y="942"/>
                    <a:pt x="1749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5" name="Google Shape;5305;p5"/>
            <p:cNvSpPr/>
            <p:nvPr/>
          </p:nvSpPr>
          <p:spPr>
            <a:xfrm>
              <a:off x="4255525" y="13242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135" y="0"/>
                  </a:moveTo>
                  <a:lnTo>
                    <a:pt x="135" y="0"/>
                  </a:lnTo>
                  <a:cubicBezTo>
                    <a:pt x="0" y="673"/>
                    <a:pt x="0" y="1345"/>
                    <a:pt x="942" y="1749"/>
                  </a:cubicBezTo>
                  <a:cubicBezTo>
                    <a:pt x="942" y="942"/>
                    <a:pt x="942" y="269"/>
                    <a:pt x="135" y="0"/>
                  </a:cubicBezTo>
                  <a:close/>
                </a:path>
              </a:pathLst>
            </a:custGeom>
            <a:solidFill>
              <a:srgbClr val="4D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6" name="Google Shape;5306;p5"/>
            <p:cNvSpPr/>
            <p:nvPr/>
          </p:nvSpPr>
          <p:spPr>
            <a:xfrm>
              <a:off x="3488875" y="16268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269" y="135"/>
                  </a:moveTo>
                  <a:cubicBezTo>
                    <a:pt x="135" y="269"/>
                    <a:pt x="0" y="673"/>
                    <a:pt x="135" y="807"/>
                  </a:cubicBezTo>
                  <a:cubicBezTo>
                    <a:pt x="538" y="807"/>
                    <a:pt x="1211" y="673"/>
                    <a:pt x="1211" y="673"/>
                  </a:cubicBezTo>
                  <a:cubicBezTo>
                    <a:pt x="1211" y="0"/>
                    <a:pt x="673" y="269"/>
                    <a:pt x="269" y="135"/>
                  </a:cubicBezTo>
                  <a:close/>
                </a:path>
              </a:pathLst>
            </a:custGeom>
            <a:solidFill>
              <a:srgbClr val="5F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7" name="Google Shape;5307;p5"/>
            <p:cNvSpPr/>
            <p:nvPr/>
          </p:nvSpPr>
          <p:spPr>
            <a:xfrm>
              <a:off x="4299225" y="3119750"/>
              <a:ext cx="16850" cy="23575"/>
            </a:xfrm>
            <a:custGeom>
              <a:avLst/>
              <a:gdLst/>
              <a:ahLst/>
              <a:cxnLst/>
              <a:rect l="l" t="t" r="r" b="b"/>
              <a:pathLst>
                <a:path w="674" h="943" extrusionOk="0">
                  <a:moveTo>
                    <a:pt x="1" y="1"/>
                  </a:moveTo>
                  <a:cubicBezTo>
                    <a:pt x="1" y="404"/>
                    <a:pt x="270" y="808"/>
                    <a:pt x="673" y="942"/>
                  </a:cubicBezTo>
                  <a:cubicBezTo>
                    <a:pt x="673" y="539"/>
                    <a:pt x="404" y="135"/>
                    <a:pt x="1" y="1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8" name="Google Shape;5308;p5"/>
            <p:cNvSpPr/>
            <p:nvPr/>
          </p:nvSpPr>
          <p:spPr>
            <a:xfrm>
              <a:off x="4316050" y="31433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0" y="0"/>
                  </a:moveTo>
                  <a:cubicBezTo>
                    <a:pt x="0" y="404"/>
                    <a:pt x="269" y="807"/>
                    <a:pt x="807" y="807"/>
                  </a:cubicBezTo>
                  <a:cubicBezTo>
                    <a:pt x="807" y="404"/>
                    <a:pt x="404" y="0"/>
                    <a:pt x="0" y="0"/>
                  </a:cubicBezTo>
                  <a:close/>
                </a:path>
              </a:pathLst>
            </a:custGeom>
            <a:solidFill>
              <a:srgbClr val="748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9" name="Google Shape;5309;p5"/>
            <p:cNvSpPr/>
            <p:nvPr/>
          </p:nvSpPr>
          <p:spPr>
            <a:xfrm>
              <a:off x="3367825" y="1825200"/>
              <a:ext cx="23550" cy="23575"/>
            </a:xfrm>
            <a:custGeom>
              <a:avLst/>
              <a:gdLst/>
              <a:ahLst/>
              <a:cxnLst/>
              <a:rect l="l" t="t" r="r" b="b"/>
              <a:pathLst>
                <a:path w="942" h="943" extrusionOk="0">
                  <a:moveTo>
                    <a:pt x="807" y="1"/>
                  </a:moveTo>
                  <a:cubicBezTo>
                    <a:pt x="269" y="135"/>
                    <a:pt x="0" y="539"/>
                    <a:pt x="135" y="942"/>
                  </a:cubicBezTo>
                  <a:lnTo>
                    <a:pt x="942" y="942"/>
                  </a:lnTo>
                  <a:lnTo>
                    <a:pt x="807" y="1"/>
                  </a:ln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0" name="Google Shape;5310;p5"/>
            <p:cNvSpPr/>
            <p:nvPr/>
          </p:nvSpPr>
          <p:spPr>
            <a:xfrm>
              <a:off x="3408175" y="7794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0"/>
                  </a:moveTo>
                  <a:cubicBezTo>
                    <a:pt x="404" y="0"/>
                    <a:pt x="0" y="404"/>
                    <a:pt x="0" y="807"/>
                  </a:cubicBezTo>
                  <a:cubicBezTo>
                    <a:pt x="538" y="807"/>
                    <a:pt x="807" y="404"/>
                    <a:pt x="807" y="0"/>
                  </a:cubicBezTo>
                  <a:close/>
                </a:path>
              </a:pathLst>
            </a:custGeom>
            <a:solidFill>
              <a:srgbClr val="48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1" name="Google Shape;5311;p5"/>
            <p:cNvSpPr/>
            <p:nvPr/>
          </p:nvSpPr>
          <p:spPr>
            <a:xfrm>
              <a:off x="3498950" y="1233400"/>
              <a:ext cx="534675" cy="844325"/>
            </a:xfrm>
            <a:custGeom>
              <a:avLst/>
              <a:gdLst/>
              <a:ahLst/>
              <a:cxnLst/>
              <a:rect l="l" t="t" r="r" b="b"/>
              <a:pathLst>
                <a:path w="21387" h="33773" extrusionOk="0">
                  <a:moveTo>
                    <a:pt x="9795" y="12502"/>
                  </a:moveTo>
                  <a:cubicBezTo>
                    <a:pt x="9846" y="12502"/>
                    <a:pt x="9898" y="12505"/>
                    <a:pt x="9954" y="12509"/>
                  </a:cubicBezTo>
                  <a:lnTo>
                    <a:pt x="10357" y="13047"/>
                  </a:lnTo>
                  <a:cubicBezTo>
                    <a:pt x="9624" y="13257"/>
                    <a:pt x="8972" y="13630"/>
                    <a:pt x="8465" y="14230"/>
                  </a:cubicBezTo>
                  <a:lnTo>
                    <a:pt x="8465" y="14230"/>
                  </a:lnTo>
                  <a:cubicBezTo>
                    <a:pt x="8731" y="13511"/>
                    <a:pt x="8724" y="12502"/>
                    <a:pt x="9795" y="12502"/>
                  </a:cubicBezTo>
                  <a:close/>
                  <a:moveTo>
                    <a:pt x="6591" y="1"/>
                  </a:moveTo>
                  <a:lnTo>
                    <a:pt x="6591" y="1"/>
                  </a:lnTo>
                  <a:cubicBezTo>
                    <a:pt x="6188" y="3767"/>
                    <a:pt x="7398" y="6995"/>
                    <a:pt x="4708" y="9416"/>
                  </a:cubicBezTo>
                  <a:cubicBezTo>
                    <a:pt x="4439" y="11568"/>
                    <a:pt x="3498" y="13451"/>
                    <a:pt x="2018" y="15065"/>
                  </a:cubicBezTo>
                  <a:cubicBezTo>
                    <a:pt x="2287" y="15737"/>
                    <a:pt x="2422" y="16544"/>
                    <a:pt x="2287" y="17351"/>
                  </a:cubicBezTo>
                  <a:cubicBezTo>
                    <a:pt x="1749" y="17889"/>
                    <a:pt x="1077" y="17755"/>
                    <a:pt x="539" y="18158"/>
                  </a:cubicBezTo>
                  <a:cubicBezTo>
                    <a:pt x="808" y="20041"/>
                    <a:pt x="1" y="21924"/>
                    <a:pt x="539" y="23807"/>
                  </a:cubicBezTo>
                  <a:lnTo>
                    <a:pt x="2825" y="26094"/>
                  </a:lnTo>
                  <a:cubicBezTo>
                    <a:pt x="3094" y="24480"/>
                    <a:pt x="4977" y="23404"/>
                    <a:pt x="4574" y="21521"/>
                  </a:cubicBezTo>
                  <a:cubicBezTo>
                    <a:pt x="4843" y="21117"/>
                    <a:pt x="5112" y="20848"/>
                    <a:pt x="5381" y="20579"/>
                  </a:cubicBezTo>
                  <a:cubicBezTo>
                    <a:pt x="6322" y="19638"/>
                    <a:pt x="7802" y="19100"/>
                    <a:pt x="7667" y="17217"/>
                  </a:cubicBezTo>
                  <a:cubicBezTo>
                    <a:pt x="7414" y="16836"/>
                    <a:pt x="7339" y="16426"/>
                    <a:pt x="7402" y="16028"/>
                  </a:cubicBezTo>
                  <a:lnTo>
                    <a:pt x="7402" y="16028"/>
                  </a:lnTo>
                  <a:cubicBezTo>
                    <a:pt x="7400" y="16065"/>
                    <a:pt x="7398" y="16103"/>
                    <a:pt x="7398" y="16141"/>
                  </a:cubicBezTo>
                  <a:cubicBezTo>
                    <a:pt x="7533" y="16544"/>
                    <a:pt x="7802" y="16813"/>
                    <a:pt x="8071" y="16948"/>
                  </a:cubicBezTo>
                  <a:cubicBezTo>
                    <a:pt x="8609" y="16948"/>
                    <a:pt x="9147" y="16813"/>
                    <a:pt x="9550" y="16544"/>
                  </a:cubicBezTo>
                  <a:cubicBezTo>
                    <a:pt x="9819" y="16275"/>
                    <a:pt x="9954" y="16006"/>
                    <a:pt x="10223" y="15872"/>
                  </a:cubicBezTo>
                  <a:cubicBezTo>
                    <a:pt x="14796" y="17351"/>
                    <a:pt x="16275" y="19772"/>
                    <a:pt x="15065" y="23807"/>
                  </a:cubicBezTo>
                  <a:cubicBezTo>
                    <a:pt x="15334" y="24211"/>
                    <a:pt x="15468" y="24614"/>
                    <a:pt x="15468" y="25152"/>
                  </a:cubicBezTo>
                  <a:cubicBezTo>
                    <a:pt x="15468" y="25825"/>
                    <a:pt x="15334" y="26497"/>
                    <a:pt x="15065" y="27035"/>
                  </a:cubicBezTo>
                  <a:lnTo>
                    <a:pt x="15065" y="27842"/>
                  </a:lnTo>
                  <a:cubicBezTo>
                    <a:pt x="15468" y="28380"/>
                    <a:pt x="16275" y="28246"/>
                    <a:pt x="16679" y="28649"/>
                  </a:cubicBezTo>
                  <a:lnTo>
                    <a:pt x="16679" y="33491"/>
                  </a:lnTo>
                  <a:cubicBezTo>
                    <a:pt x="16762" y="33657"/>
                    <a:pt x="16948" y="33772"/>
                    <a:pt x="17141" y="33772"/>
                  </a:cubicBezTo>
                  <a:cubicBezTo>
                    <a:pt x="17261" y="33772"/>
                    <a:pt x="17383" y="33728"/>
                    <a:pt x="17486" y="33626"/>
                  </a:cubicBezTo>
                  <a:lnTo>
                    <a:pt x="17755" y="33222"/>
                  </a:lnTo>
                  <a:lnTo>
                    <a:pt x="17351" y="32684"/>
                  </a:lnTo>
                  <a:cubicBezTo>
                    <a:pt x="17486" y="29591"/>
                    <a:pt x="17486" y="29591"/>
                    <a:pt x="20579" y="28649"/>
                  </a:cubicBezTo>
                  <a:cubicBezTo>
                    <a:pt x="20848" y="28515"/>
                    <a:pt x="21117" y="28246"/>
                    <a:pt x="21386" y="27842"/>
                  </a:cubicBezTo>
                  <a:lnTo>
                    <a:pt x="21386" y="27170"/>
                  </a:lnTo>
                  <a:cubicBezTo>
                    <a:pt x="20983" y="26228"/>
                    <a:pt x="20445" y="25421"/>
                    <a:pt x="19907" y="24749"/>
                  </a:cubicBezTo>
                  <a:cubicBezTo>
                    <a:pt x="19638" y="23000"/>
                    <a:pt x="19772" y="21252"/>
                    <a:pt x="18696" y="19907"/>
                  </a:cubicBezTo>
                  <a:cubicBezTo>
                    <a:pt x="16410" y="17082"/>
                    <a:pt x="15468" y="13585"/>
                    <a:pt x="13047" y="11030"/>
                  </a:cubicBezTo>
                  <a:cubicBezTo>
                    <a:pt x="12106" y="10088"/>
                    <a:pt x="11702" y="9012"/>
                    <a:pt x="11568" y="7802"/>
                  </a:cubicBezTo>
                  <a:lnTo>
                    <a:pt x="6591" y="1"/>
                  </a:lnTo>
                  <a:close/>
                </a:path>
              </a:pathLst>
            </a:custGeom>
            <a:solidFill>
              <a:srgbClr val="1C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2" name="Google Shape;5312;p5"/>
            <p:cNvSpPr/>
            <p:nvPr/>
          </p:nvSpPr>
          <p:spPr>
            <a:xfrm>
              <a:off x="3915900" y="2050500"/>
              <a:ext cx="60550" cy="77125"/>
            </a:xfrm>
            <a:custGeom>
              <a:avLst/>
              <a:gdLst/>
              <a:ahLst/>
              <a:cxnLst/>
              <a:rect l="l" t="t" r="r" b="b"/>
              <a:pathLst>
                <a:path w="2422" h="3085" extrusionOk="0">
                  <a:moveTo>
                    <a:pt x="808" y="0"/>
                  </a:moveTo>
                  <a:lnTo>
                    <a:pt x="808" y="807"/>
                  </a:lnTo>
                  <a:lnTo>
                    <a:pt x="1" y="807"/>
                  </a:lnTo>
                  <a:lnTo>
                    <a:pt x="135" y="2959"/>
                  </a:lnTo>
                  <a:cubicBezTo>
                    <a:pt x="343" y="3048"/>
                    <a:pt x="532" y="3085"/>
                    <a:pt x="706" y="3085"/>
                  </a:cubicBezTo>
                  <a:cubicBezTo>
                    <a:pt x="1321" y="3085"/>
                    <a:pt x="1763" y="2631"/>
                    <a:pt x="2287" y="2421"/>
                  </a:cubicBezTo>
                  <a:cubicBezTo>
                    <a:pt x="2422" y="1345"/>
                    <a:pt x="2422" y="135"/>
                    <a:pt x="808" y="0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3" name="Google Shape;5313;p5"/>
            <p:cNvSpPr/>
            <p:nvPr/>
          </p:nvSpPr>
          <p:spPr>
            <a:xfrm>
              <a:off x="4319400" y="2897825"/>
              <a:ext cx="60550" cy="52025"/>
            </a:xfrm>
            <a:custGeom>
              <a:avLst/>
              <a:gdLst/>
              <a:ahLst/>
              <a:cxnLst/>
              <a:rect l="l" t="t" r="r" b="b"/>
              <a:pathLst>
                <a:path w="2422" h="2081" extrusionOk="0">
                  <a:moveTo>
                    <a:pt x="808" y="1"/>
                  </a:moveTo>
                  <a:lnTo>
                    <a:pt x="1" y="1749"/>
                  </a:lnTo>
                  <a:cubicBezTo>
                    <a:pt x="47" y="1740"/>
                    <a:pt x="94" y="1736"/>
                    <a:pt x="143" y="1736"/>
                  </a:cubicBezTo>
                  <a:cubicBezTo>
                    <a:pt x="583" y="1736"/>
                    <a:pt x="1107" y="2080"/>
                    <a:pt x="1518" y="2080"/>
                  </a:cubicBezTo>
                  <a:cubicBezTo>
                    <a:pt x="1720" y="2080"/>
                    <a:pt x="1894" y="1997"/>
                    <a:pt x="2018" y="1749"/>
                  </a:cubicBezTo>
                  <a:cubicBezTo>
                    <a:pt x="2422" y="942"/>
                    <a:pt x="1480" y="404"/>
                    <a:pt x="808" y="1"/>
                  </a:cubicBez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4" name="Google Shape;5314;p5"/>
            <p:cNvSpPr/>
            <p:nvPr/>
          </p:nvSpPr>
          <p:spPr>
            <a:xfrm>
              <a:off x="4316050" y="28575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135" y="538"/>
                    <a:pt x="0" y="1210"/>
                    <a:pt x="942" y="1748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24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5" name="Google Shape;5315;p5"/>
            <p:cNvSpPr/>
            <p:nvPr/>
          </p:nvSpPr>
          <p:spPr>
            <a:xfrm>
              <a:off x="4016775" y="1929450"/>
              <a:ext cx="16850" cy="23550"/>
            </a:xfrm>
            <a:custGeom>
              <a:avLst/>
              <a:gdLst/>
              <a:ahLst/>
              <a:cxnLst/>
              <a:rect l="l" t="t" r="r" b="b"/>
              <a:pathLst>
                <a:path w="674" h="942" extrusionOk="0">
                  <a:moveTo>
                    <a:pt x="673" y="0"/>
                  </a:moveTo>
                  <a:lnTo>
                    <a:pt x="1" y="807"/>
                  </a:lnTo>
                  <a:cubicBezTo>
                    <a:pt x="135" y="807"/>
                    <a:pt x="404" y="807"/>
                    <a:pt x="673" y="94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6" name="Google Shape;5316;p5"/>
            <p:cNvSpPr/>
            <p:nvPr/>
          </p:nvSpPr>
          <p:spPr>
            <a:xfrm>
              <a:off x="3075275" y="2433825"/>
              <a:ext cx="77375" cy="121075"/>
            </a:xfrm>
            <a:custGeom>
              <a:avLst/>
              <a:gdLst/>
              <a:ahLst/>
              <a:cxnLst/>
              <a:rect l="l" t="t" r="r" b="b"/>
              <a:pathLst>
                <a:path w="3095" h="4843" extrusionOk="0">
                  <a:moveTo>
                    <a:pt x="1346" y="0"/>
                  </a:moveTo>
                  <a:cubicBezTo>
                    <a:pt x="1077" y="1614"/>
                    <a:pt x="1" y="3228"/>
                    <a:pt x="1346" y="4842"/>
                  </a:cubicBezTo>
                  <a:cubicBezTo>
                    <a:pt x="2422" y="3901"/>
                    <a:pt x="3094" y="2421"/>
                    <a:pt x="2960" y="942"/>
                  </a:cubicBezTo>
                  <a:cubicBezTo>
                    <a:pt x="2691" y="269"/>
                    <a:pt x="2018" y="0"/>
                    <a:pt x="1346" y="0"/>
                  </a:cubicBezTo>
                  <a:close/>
                </a:path>
              </a:pathLst>
            </a:custGeom>
            <a:solidFill>
              <a:srgbClr val="437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7" name="Google Shape;5317;p5"/>
            <p:cNvSpPr/>
            <p:nvPr/>
          </p:nvSpPr>
          <p:spPr>
            <a:xfrm>
              <a:off x="3401450" y="1868925"/>
              <a:ext cx="74000" cy="97525"/>
            </a:xfrm>
            <a:custGeom>
              <a:avLst/>
              <a:gdLst/>
              <a:ahLst/>
              <a:cxnLst/>
              <a:rect l="l" t="t" r="r" b="b"/>
              <a:pathLst>
                <a:path w="2960" h="3901" extrusionOk="0">
                  <a:moveTo>
                    <a:pt x="2825" y="0"/>
                  </a:moveTo>
                  <a:lnTo>
                    <a:pt x="1211" y="942"/>
                  </a:lnTo>
                  <a:cubicBezTo>
                    <a:pt x="1345" y="1883"/>
                    <a:pt x="0" y="2690"/>
                    <a:pt x="1211" y="3901"/>
                  </a:cubicBezTo>
                  <a:cubicBezTo>
                    <a:pt x="2421" y="2959"/>
                    <a:pt x="2959" y="1480"/>
                    <a:pt x="2825" y="0"/>
                  </a:cubicBezTo>
                  <a:close/>
                </a:path>
              </a:pathLst>
            </a:custGeom>
            <a:solidFill>
              <a:srgbClr val="467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8" name="Google Shape;5318;p5"/>
            <p:cNvSpPr/>
            <p:nvPr/>
          </p:nvSpPr>
          <p:spPr>
            <a:xfrm>
              <a:off x="3949525" y="3441225"/>
              <a:ext cx="107625" cy="313425"/>
            </a:xfrm>
            <a:custGeom>
              <a:avLst/>
              <a:gdLst/>
              <a:ahLst/>
              <a:cxnLst/>
              <a:rect l="l" t="t" r="r" b="b"/>
              <a:pathLst>
                <a:path w="4305" h="12537" extrusionOk="0">
                  <a:moveTo>
                    <a:pt x="651" y="1"/>
                  </a:moveTo>
                  <a:cubicBezTo>
                    <a:pt x="541" y="1"/>
                    <a:pt x="415" y="18"/>
                    <a:pt x="270" y="54"/>
                  </a:cubicBezTo>
                  <a:cubicBezTo>
                    <a:pt x="270" y="2609"/>
                    <a:pt x="1" y="5299"/>
                    <a:pt x="1615" y="7720"/>
                  </a:cubicBezTo>
                  <a:cubicBezTo>
                    <a:pt x="2018" y="8393"/>
                    <a:pt x="1749" y="9334"/>
                    <a:pt x="1077" y="9738"/>
                  </a:cubicBezTo>
                  <a:cubicBezTo>
                    <a:pt x="808" y="10007"/>
                    <a:pt x="539" y="10276"/>
                    <a:pt x="270" y="10545"/>
                  </a:cubicBezTo>
                  <a:cubicBezTo>
                    <a:pt x="1077" y="11486"/>
                    <a:pt x="2018" y="12024"/>
                    <a:pt x="3229" y="12428"/>
                  </a:cubicBezTo>
                  <a:cubicBezTo>
                    <a:pt x="3406" y="12504"/>
                    <a:pt x="3550" y="12537"/>
                    <a:pt x="3668" y="12537"/>
                  </a:cubicBezTo>
                  <a:cubicBezTo>
                    <a:pt x="4175" y="12537"/>
                    <a:pt x="4196" y="11923"/>
                    <a:pt x="4305" y="11486"/>
                  </a:cubicBezTo>
                  <a:cubicBezTo>
                    <a:pt x="3767" y="10679"/>
                    <a:pt x="3498" y="9872"/>
                    <a:pt x="3498" y="9065"/>
                  </a:cubicBezTo>
                  <a:cubicBezTo>
                    <a:pt x="3901" y="8527"/>
                    <a:pt x="3901" y="7855"/>
                    <a:pt x="3498" y="7317"/>
                  </a:cubicBezTo>
                  <a:cubicBezTo>
                    <a:pt x="3363" y="6510"/>
                    <a:pt x="3632" y="5568"/>
                    <a:pt x="2825" y="4896"/>
                  </a:cubicBezTo>
                  <a:cubicBezTo>
                    <a:pt x="1211" y="3954"/>
                    <a:pt x="2422" y="2340"/>
                    <a:pt x="1615" y="1264"/>
                  </a:cubicBezTo>
                  <a:cubicBezTo>
                    <a:pt x="1382" y="683"/>
                    <a:pt x="1351" y="1"/>
                    <a:pt x="651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9" name="Google Shape;5319;p5"/>
            <p:cNvSpPr/>
            <p:nvPr/>
          </p:nvSpPr>
          <p:spPr>
            <a:xfrm>
              <a:off x="3922625" y="3094075"/>
              <a:ext cx="84100" cy="220725"/>
            </a:xfrm>
            <a:custGeom>
              <a:avLst/>
              <a:gdLst/>
              <a:ahLst/>
              <a:cxnLst/>
              <a:rect l="l" t="t" r="r" b="b"/>
              <a:pathLst>
                <a:path w="3364" h="8829" extrusionOk="0">
                  <a:moveTo>
                    <a:pt x="896" y="1"/>
                  </a:moveTo>
                  <a:cubicBezTo>
                    <a:pt x="788" y="1"/>
                    <a:pt x="683" y="140"/>
                    <a:pt x="539" y="355"/>
                  </a:cubicBezTo>
                  <a:cubicBezTo>
                    <a:pt x="1" y="3045"/>
                    <a:pt x="1480" y="5601"/>
                    <a:pt x="1346" y="8425"/>
                  </a:cubicBezTo>
                  <a:cubicBezTo>
                    <a:pt x="1615" y="8560"/>
                    <a:pt x="1884" y="8829"/>
                    <a:pt x="2287" y="8829"/>
                  </a:cubicBezTo>
                  <a:cubicBezTo>
                    <a:pt x="2556" y="8829"/>
                    <a:pt x="2960" y="8560"/>
                    <a:pt x="3094" y="8291"/>
                  </a:cubicBezTo>
                  <a:cubicBezTo>
                    <a:pt x="2287" y="6542"/>
                    <a:pt x="3363" y="4390"/>
                    <a:pt x="2018" y="2776"/>
                  </a:cubicBezTo>
                  <a:cubicBezTo>
                    <a:pt x="1211" y="2104"/>
                    <a:pt x="2018" y="893"/>
                    <a:pt x="1211" y="355"/>
                  </a:cubicBezTo>
                  <a:cubicBezTo>
                    <a:pt x="1086" y="105"/>
                    <a:pt x="990" y="1"/>
                    <a:pt x="896" y="1"/>
                  </a:cubicBezTo>
                  <a:close/>
                </a:path>
              </a:pathLst>
            </a:custGeom>
            <a:solidFill>
              <a:srgbClr val="87AE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0" name="Google Shape;5320;p5"/>
            <p:cNvSpPr/>
            <p:nvPr/>
          </p:nvSpPr>
          <p:spPr>
            <a:xfrm>
              <a:off x="3949525" y="3304700"/>
              <a:ext cx="90825" cy="189150"/>
            </a:xfrm>
            <a:custGeom>
              <a:avLst/>
              <a:gdLst/>
              <a:ahLst/>
              <a:cxnLst/>
              <a:rect l="l" t="t" r="r" b="b"/>
              <a:pathLst>
                <a:path w="3633" h="7566" extrusionOk="0">
                  <a:moveTo>
                    <a:pt x="1749" y="0"/>
                  </a:moveTo>
                  <a:cubicBezTo>
                    <a:pt x="1211" y="404"/>
                    <a:pt x="942" y="1076"/>
                    <a:pt x="942" y="1749"/>
                  </a:cubicBezTo>
                  <a:cubicBezTo>
                    <a:pt x="1346" y="3094"/>
                    <a:pt x="1" y="4170"/>
                    <a:pt x="270" y="5515"/>
                  </a:cubicBezTo>
                  <a:cubicBezTo>
                    <a:pt x="942" y="5918"/>
                    <a:pt x="1077" y="6591"/>
                    <a:pt x="1077" y="7263"/>
                  </a:cubicBezTo>
                  <a:cubicBezTo>
                    <a:pt x="1278" y="7465"/>
                    <a:pt x="1547" y="7566"/>
                    <a:pt x="1816" y="7566"/>
                  </a:cubicBezTo>
                  <a:cubicBezTo>
                    <a:pt x="2085" y="7566"/>
                    <a:pt x="2354" y="7465"/>
                    <a:pt x="2556" y="7263"/>
                  </a:cubicBezTo>
                  <a:cubicBezTo>
                    <a:pt x="1884" y="4842"/>
                    <a:pt x="3632" y="2287"/>
                    <a:pt x="2153" y="0"/>
                  </a:cubicBezTo>
                  <a:close/>
                </a:path>
              </a:pathLst>
            </a:custGeom>
            <a:solidFill>
              <a:srgbClr val="6D95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1" name="Google Shape;5321;p5"/>
            <p:cNvSpPr/>
            <p:nvPr/>
          </p:nvSpPr>
          <p:spPr>
            <a:xfrm>
              <a:off x="3831850" y="2895625"/>
              <a:ext cx="121075" cy="141675"/>
            </a:xfrm>
            <a:custGeom>
              <a:avLst/>
              <a:gdLst/>
              <a:ahLst/>
              <a:cxnLst/>
              <a:rect l="l" t="t" r="r" b="b"/>
              <a:pathLst>
                <a:path w="4843" h="5667" extrusionOk="0">
                  <a:moveTo>
                    <a:pt x="2064" y="1"/>
                  </a:moveTo>
                  <a:cubicBezTo>
                    <a:pt x="1841" y="1"/>
                    <a:pt x="1637" y="66"/>
                    <a:pt x="1480" y="223"/>
                  </a:cubicBezTo>
                  <a:cubicBezTo>
                    <a:pt x="0" y="2241"/>
                    <a:pt x="807" y="3855"/>
                    <a:pt x="2287" y="5334"/>
                  </a:cubicBezTo>
                  <a:cubicBezTo>
                    <a:pt x="2624" y="5559"/>
                    <a:pt x="3007" y="5666"/>
                    <a:pt x="3389" y="5666"/>
                  </a:cubicBezTo>
                  <a:cubicBezTo>
                    <a:pt x="3922" y="5666"/>
                    <a:pt x="4450" y="5457"/>
                    <a:pt x="4842" y="5065"/>
                  </a:cubicBezTo>
                  <a:cubicBezTo>
                    <a:pt x="4573" y="3182"/>
                    <a:pt x="2690" y="2106"/>
                    <a:pt x="2556" y="89"/>
                  </a:cubicBezTo>
                  <a:cubicBezTo>
                    <a:pt x="2389" y="33"/>
                    <a:pt x="2221" y="1"/>
                    <a:pt x="2064" y="1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2" name="Google Shape;5322;p5"/>
            <p:cNvSpPr/>
            <p:nvPr/>
          </p:nvSpPr>
          <p:spPr>
            <a:xfrm>
              <a:off x="3868825" y="3022250"/>
              <a:ext cx="87450" cy="77350"/>
            </a:xfrm>
            <a:custGeom>
              <a:avLst/>
              <a:gdLst/>
              <a:ahLst/>
              <a:cxnLst/>
              <a:rect l="l" t="t" r="r" b="b"/>
              <a:pathLst>
                <a:path w="3498" h="3094" extrusionOk="0">
                  <a:moveTo>
                    <a:pt x="270" y="0"/>
                  </a:moveTo>
                  <a:cubicBezTo>
                    <a:pt x="135" y="0"/>
                    <a:pt x="135" y="0"/>
                    <a:pt x="135" y="135"/>
                  </a:cubicBezTo>
                  <a:cubicBezTo>
                    <a:pt x="1" y="404"/>
                    <a:pt x="135" y="538"/>
                    <a:pt x="270" y="673"/>
                  </a:cubicBezTo>
                  <a:cubicBezTo>
                    <a:pt x="1346" y="1211"/>
                    <a:pt x="2153" y="2018"/>
                    <a:pt x="2691" y="3094"/>
                  </a:cubicBezTo>
                  <a:lnTo>
                    <a:pt x="3498" y="3094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54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3" name="Google Shape;5323;p5"/>
            <p:cNvSpPr/>
            <p:nvPr/>
          </p:nvSpPr>
          <p:spPr>
            <a:xfrm>
              <a:off x="3801575" y="2781000"/>
              <a:ext cx="87450" cy="87925"/>
            </a:xfrm>
            <a:custGeom>
              <a:avLst/>
              <a:gdLst/>
              <a:ahLst/>
              <a:cxnLst/>
              <a:rect l="l" t="t" r="r" b="b"/>
              <a:pathLst>
                <a:path w="3498" h="3517" extrusionOk="0">
                  <a:moveTo>
                    <a:pt x="2371" y="0"/>
                  </a:moveTo>
                  <a:cubicBezTo>
                    <a:pt x="2186" y="0"/>
                    <a:pt x="2018" y="34"/>
                    <a:pt x="1884" y="101"/>
                  </a:cubicBezTo>
                  <a:cubicBezTo>
                    <a:pt x="1346" y="505"/>
                    <a:pt x="942" y="1043"/>
                    <a:pt x="539" y="1446"/>
                  </a:cubicBezTo>
                  <a:cubicBezTo>
                    <a:pt x="1" y="1850"/>
                    <a:pt x="135" y="2388"/>
                    <a:pt x="270" y="2791"/>
                  </a:cubicBezTo>
                  <a:cubicBezTo>
                    <a:pt x="270" y="3195"/>
                    <a:pt x="539" y="3329"/>
                    <a:pt x="942" y="3464"/>
                  </a:cubicBezTo>
                  <a:cubicBezTo>
                    <a:pt x="1050" y="3500"/>
                    <a:pt x="1168" y="3516"/>
                    <a:pt x="1290" y="3516"/>
                  </a:cubicBezTo>
                  <a:cubicBezTo>
                    <a:pt x="1624" y="3516"/>
                    <a:pt x="1992" y="3391"/>
                    <a:pt x="2287" y="3195"/>
                  </a:cubicBezTo>
                  <a:cubicBezTo>
                    <a:pt x="2691" y="2791"/>
                    <a:pt x="2422" y="1984"/>
                    <a:pt x="2960" y="1581"/>
                  </a:cubicBezTo>
                  <a:cubicBezTo>
                    <a:pt x="2960" y="1043"/>
                    <a:pt x="3498" y="505"/>
                    <a:pt x="2960" y="101"/>
                  </a:cubicBezTo>
                  <a:cubicBezTo>
                    <a:pt x="2758" y="34"/>
                    <a:pt x="2556" y="0"/>
                    <a:pt x="2371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4" name="Google Shape;5324;p5"/>
            <p:cNvSpPr/>
            <p:nvPr/>
          </p:nvSpPr>
          <p:spPr>
            <a:xfrm>
              <a:off x="3973075" y="3486275"/>
              <a:ext cx="53825" cy="87600"/>
            </a:xfrm>
            <a:custGeom>
              <a:avLst/>
              <a:gdLst/>
              <a:ahLst/>
              <a:cxnLst/>
              <a:rect l="l" t="t" r="r" b="b"/>
              <a:pathLst>
                <a:path w="2153" h="3504" extrusionOk="0">
                  <a:moveTo>
                    <a:pt x="135" y="0"/>
                  </a:moveTo>
                  <a:cubicBezTo>
                    <a:pt x="135" y="807"/>
                    <a:pt x="0" y="1614"/>
                    <a:pt x="135" y="2421"/>
                  </a:cubicBezTo>
                  <a:cubicBezTo>
                    <a:pt x="326" y="2997"/>
                    <a:pt x="587" y="3504"/>
                    <a:pt x="1110" y="3504"/>
                  </a:cubicBezTo>
                  <a:cubicBezTo>
                    <a:pt x="1321" y="3504"/>
                    <a:pt x="1574" y="3421"/>
                    <a:pt x="1883" y="3228"/>
                  </a:cubicBezTo>
                  <a:cubicBezTo>
                    <a:pt x="1749" y="2959"/>
                    <a:pt x="1883" y="2690"/>
                    <a:pt x="2018" y="2421"/>
                  </a:cubicBezTo>
                  <a:cubicBezTo>
                    <a:pt x="2152" y="1614"/>
                    <a:pt x="2152" y="673"/>
                    <a:pt x="1749" y="0"/>
                  </a:cubicBezTo>
                  <a:close/>
                </a:path>
              </a:pathLst>
            </a:custGeom>
            <a:solidFill>
              <a:srgbClr val="95B6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5" name="Google Shape;5325;p5"/>
            <p:cNvSpPr/>
            <p:nvPr/>
          </p:nvSpPr>
          <p:spPr>
            <a:xfrm>
              <a:off x="3791500" y="2800325"/>
              <a:ext cx="23550" cy="65600"/>
            </a:xfrm>
            <a:custGeom>
              <a:avLst/>
              <a:gdLst/>
              <a:ahLst/>
              <a:cxnLst/>
              <a:rect l="l" t="t" r="r" b="b"/>
              <a:pathLst>
                <a:path w="942" h="2624" extrusionOk="0">
                  <a:moveTo>
                    <a:pt x="942" y="1"/>
                  </a:moveTo>
                  <a:cubicBezTo>
                    <a:pt x="0" y="539"/>
                    <a:pt x="135" y="1480"/>
                    <a:pt x="135" y="2422"/>
                  </a:cubicBezTo>
                  <a:cubicBezTo>
                    <a:pt x="202" y="2556"/>
                    <a:pt x="337" y="2623"/>
                    <a:pt x="488" y="2623"/>
                  </a:cubicBezTo>
                  <a:cubicBezTo>
                    <a:pt x="639" y="2623"/>
                    <a:pt x="807" y="2556"/>
                    <a:pt x="942" y="2422"/>
                  </a:cubicBezTo>
                  <a:lnTo>
                    <a:pt x="942" y="67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6" name="Google Shape;5326;p5"/>
            <p:cNvSpPr/>
            <p:nvPr/>
          </p:nvSpPr>
          <p:spPr>
            <a:xfrm>
              <a:off x="4016775" y="348290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" y="1"/>
                  </a:moveTo>
                  <a:lnTo>
                    <a:pt x="270" y="2422"/>
                  </a:lnTo>
                  <a:cubicBezTo>
                    <a:pt x="1077" y="1749"/>
                    <a:pt x="942" y="539"/>
                    <a:pt x="1" y="1"/>
                  </a:cubicBezTo>
                  <a:close/>
                </a:path>
              </a:pathLst>
            </a:custGeom>
            <a:solidFill>
              <a:srgbClr val="3B73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7" name="Google Shape;5327;p5"/>
            <p:cNvSpPr/>
            <p:nvPr/>
          </p:nvSpPr>
          <p:spPr>
            <a:xfrm>
              <a:off x="3952900" y="3099575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35" y="1"/>
                  </a:moveTo>
                  <a:cubicBezTo>
                    <a:pt x="135" y="942"/>
                    <a:pt x="0" y="1884"/>
                    <a:pt x="942" y="2422"/>
                  </a:cubicBezTo>
                  <a:cubicBezTo>
                    <a:pt x="807" y="1615"/>
                    <a:pt x="1076" y="673"/>
                    <a:pt x="135" y="1"/>
                  </a:cubicBezTo>
                  <a:close/>
                </a:path>
              </a:pathLst>
            </a:custGeom>
            <a:solidFill>
              <a:srgbClr val="54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8" name="Google Shape;5328;p5"/>
            <p:cNvSpPr/>
            <p:nvPr/>
          </p:nvSpPr>
          <p:spPr>
            <a:xfrm>
              <a:off x="4036950" y="362412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1" y="1"/>
                  </a:moveTo>
                  <a:lnTo>
                    <a:pt x="1" y="1615"/>
                  </a:lnTo>
                  <a:cubicBezTo>
                    <a:pt x="808" y="1077"/>
                    <a:pt x="808" y="539"/>
                    <a:pt x="1" y="1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9" name="Google Shape;5329;p5"/>
            <p:cNvSpPr/>
            <p:nvPr/>
          </p:nvSpPr>
          <p:spPr>
            <a:xfrm>
              <a:off x="4070575" y="3583775"/>
              <a:ext cx="23575" cy="20200"/>
            </a:xfrm>
            <a:custGeom>
              <a:avLst/>
              <a:gdLst/>
              <a:ahLst/>
              <a:cxnLst/>
              <a:rect l="l" t="t" r="r" b="b"/>
              <a:pathLst>
                <a:path w="943" h="808" extrusionOk="0">
                  <a:moveTo>
                    <a:pt x="942" y="1"/>
                  </a:moveTo>
                  <a:lnTo>
                    <a:pt x="1" y="404"/>
                  </a:lnTo>
                  <a:cubicBezTo>
                    <a:pt x="270" y="808"/>
                    <a:pt x="673" y="808"/>
                    <a:pt x="942" y="808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0" name="Google Shape;5330;p5"/>
            <p:cNvSpPr/>
            <p:nvPr/>
          </p:nvSpPr>
          <p:spPr>
            <a:xfrm>
              <a:off x="3852025" y="281715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942" y="0"/>
                  </a:moveTo>
                  <a:cubicBezTo>
                    <a:pt x="269" y="269"/>
                    <a:pt x="0" y="942"/>
                    <a:pt x="135" y="1614"/>
                  </a:cubicBezTo>
                  <a:lnTo>
                    <a:pt x="404" y="1749"/>
                  </a:lnTo>
                  <a:lnTo>
                    <a:pt x="942" y="161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4580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1" name="Google Shape;5331;p5"/>
            <p:cNvSpPr/>
            <p:nvPr/>
          </p:nvSpPr>
          <p:spPr>
            <a:xfrm>
              <a:off x="3862100" y="2860850"/>
              <a:ext cx="43750" cy="37000"/>
            </a:xfrm>
            <a:custGeom>
              <a:avLst/>
              <a:gdLst/>
              <a:ahLst/>
              <a:cxnLst/>
              <a:rect l="l" t="t" r="r" b="b"/>
              <a:pathLst>
                <a:path w="1750" h="1480" extrusionOk="0">
                  <a:moveTo>
                    <a:pt x="539" y="1"/>
                  </a:moveTo>
                  <a:cubicBezTo>
                    <a:pt x="135" y="270"/>
                    <a:pt x="1" y="807"/>
                    <a:pt x="135" y="1211"/>
                  </a:cubicBezTo>
                  <a:lnTo>
                    <a:pt x="539" y="1480"/>
                  </a:lnTo>
                  <a:lnTo>
                    <a:pt x="1211" y="1480"/>
                  </a:lnTo>
                  <a:cubicBezTo>
                    <a:pt x="1615" y="1076"/>
                    <a:pt x="1749" y="404"/>
                    <a:pt x="1346" y="1"/>
                  </a:cubicBezTo>
                  <a:close/>
                </a:path>
              </a:pathLst>
            </a:custGeom>
            <a:solidFill>
              <a:srgbClr val="4580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2" name="Google Shape;5332;p5"/>
            <p:cNvSpPr/>
            <p:nvPr/>
          </p:nvSpPr>
          <p:spPr>
            <a:xfrm>
              <a:off x="3895725" y="2857500"/>
              <a:ext cx="20200" cy="40350"/>
            </a:xfrm>
            <a:custGeom>
              <a:avLst/>
              <a:gdLst/>
              <a:ahLst/>
              <a:cxnLst/>
              <a:rect l="l" t="t" r="r" b="b"/>
              <a:pathLst>
                <a:path w="808" h="1614" extrusionOk="0">
                  <a:moveTo>
                    <a:pt x="1" y="0"/>
                  </a:moveTo>
                  <a:lnTo>
                    <a:pt x="1" y="1614"/>
                  </a:lnTo>
                  <a:cubicBezTo>
                    <a:pt x="808" y="1210"/>
                    <a:pt x="808" y="673"/>
                    <a:pt x="1" y="0"/>
                  </a:cubicBez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3" name="Google Shape;5333;p5"/>
            <p:cNvSpPr/>
            <p:nvPr/>
          </p:nvSpPr>
          <p:spPr>
            <a:xfrm>
              <a:off x="4097475" y="3644300"/>
              <a:ext cx="16850" cy="20200"/>
            </a:xfrm>
            <a:custGeom>
              <a:avLst/>
              <a:gdLst/>
              <a:ahLst/>
              <a:cxnLst/>
              <a:rect l="l" t="t" r="r" b="b"/>
              <a:pathLst>
                <a:path w="674" h="808" extrusionOk="0">
                  <a:moveTo>
                    <a:pt x="1" y="1"/>
                  </a:moveTo>
                  <a:cubicBezTo>
                    <a:pt x="270" y="270"/>
                    <a:pt x="404" y="539"/>
                    <a:pt x="673" y="808"/>
                  </a:cubicBezTo>
                  <a:cubicBezTo>
                    <a:pt x="404" y="539"/>
                    <a:pt x="270" y="270"/>
                    <a:pt x="1" y="1"/>
                  </a:cubicBez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4" name="Google Shape;5334;p5"/>
            <p:cNvSpPr/>
            <p:nvPr/>
          </p:nvSpPr>
          <p:spPr>
            <a:xfrm>
              <a:off x="3794850" y="2860850"/>
              <a:ext cx="104275" cy="202150"/>
            </a:xfrm>
            <a:custGeom>
              <a:avLst/>
              <a:gdLst/>
              <a:ahLst/>
              <a:cxnLst/>
              <a:rect l="l" t="t" r="r" b="b"/>
              <a:pathLst>
                <a:path w="4171" h="8086" extrusionOk="0">
                  <a:moveTo>
                    <a:pt x="1" y="1"/>
                  </a:moveTo>
                  <a:cubicBezTo>
                    <a:pt x="1" y="1076"/>
                    <a:pt x="1" y="2018"/>
                    <a:pt x="135" y="3094"/>
                  </a:cubicBezTo>
                  <a:cubicBezTo>
                    <a:pt x="1211" y="3363"/>
                    <a:pt x="1615" y="3901"/>
                    <a:pt x="1077" y="5111"/>
                  </a:cubicBezTo>
                  <a:cubicBezTo>
                    <a:pt x="404" y="6725"/>
                    <a:pt x="1749" y="7398"/>
                    <a:pt x="2825" y="8070"/>
                  </a:cubicBezTo>
                  <a:cubicBezTo>
                    <a:pt x="2836" y="8081"/>
                    <a:pt x="2847" y="8086"/>
                    <a:pt x="2858" y="8086"/>
                  </a:cubicBezTo>
                  <a:cubicBezTo>
                    <a:pt x="2999" y="8086"/>
                    <a:pt x="3229" y="7388"/>
                    <a:pt x="3229" y="7263"/>
                  </a:cubicBezTo>
                  <a:lnTo>
                    <a:pt x="3229" y="6456"/>
                  </a:lnTo>
                  <a:cubicBezTo>
                    <a:pt x="4170" y="4842"/>
                    <a:pt x="2153" y="3228"/>
                    <a:pt x="3229" y="1480"/>
                  </a:cubicBezTo>
                  <a:cubicBezTo>
                    <a:pt x="2691" y="539"/>
                    <a:pt x="1615" y="539"/>
                    <a:pt x="808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5" name="Google Shape;5335;p5"/>
            <p:cNvSpPr/>
            <p:nvPr/>
          </p:nvSpPr>
          <p:spPr>
            <a:xfrm>
              <a:off x="3522500" y="2913375"/>
              <a:ext cx="94175" cy="85350"/>
            </a:xfrm>
            <a:custGeom>
              <a:avLst/>
              <a:gdLst/>
              <a:ahLst/>
              <a:cxnLst/>
              <a:rect l="l" t="t" r="r" b="b"/>
              <a:pathLst>
                <a:path w="3767" h="3414" extrusionOk="0">
                  <a:moveTo>
                    <a:pt x="3039" y="0"/>
                  </a:moveTo>
                  <a:cubicBezTo>
                    <a:pt x="2726" y="0"/>
                    <a:pt x="2341" y="191"/>
                    <a:pt x="2018" y="320"/>
                  </a:cubicBezTo>
                  <a:cubicBezTo>
                    <a:pt x="1614" y="993"/>
                    <a:pt x="0" y="320"/>
                    <a:pt x="404" y="1800"/>
                  </a:cubicBezTo>
                  <a:cubicBezTo>
                    <a:pt x="1480" y="1800"/>
                    <a:pt x="2825" y="1800"/>
                    <a:pt x="2959" y="3414"/>
                  </a:cubicBezTo>
                  <a:cubicBezTo>
                    <a:pt x="3497" y="2741"/>
                    <a:pt x="3766" y="1800"/>
                    <a:pt x="3632" y="993"/>
                  </a:cubicBezTo>
                  <a:cubicBezTo>
                    <a:pt x="3632" y="224"/>
                    <a:pt x="3377" y="0"/>
                    <a:pt x="3039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6" name="Google Shape;5336;p5"/>
            <p:cNvSpPr/>
            <p:nvPr/>
          </p:nvSpPr>
          <p:spPr>
            <a:xfrm>
              <a:off x="3653625" y="3074375"/>
              <a:ext cx="53825" cy="113500"/>
            </a:xfrm>
            <a:custGeom>
              <a:avLst/>
              <a:gdLst/>
              <a:ahLst/>
              <a:cxnLst/>
              <a:rect l="l" t="t" r="r" b="b"/>
              <a:pathLst>
                <a:path w="2153" h="4540" extrusionOk="0">
                  <a:moveTo>
                    <a:pt x="337" y="0"/>
                  </a:moveTo>
                  <a:cubicBezTo>
                    <a:pt x="203" y="0"/>
                    <a:pt x="68" y="67"/>
                    <a:pt x="1" y="202"/>
                  </a:cubicBezTo>
                  <a:lnTo>
                    <a:pt x="808" y="1816"/>
                  </a:lnTo>
                  <a:cubicBezTo>
                    <a:pt x="1077" y="2085"/>
                    <a:pt x="1346" y="2354"/>
                    <a:pt x="1615" y="2623"/>
                  </a:cubicBezTo>
                  <a:lnTo>
                    <a:pt x="1615" y="4237"/>
                  </a:lnTo>
                  <a:cubicBezTo>
                    <a:pt x="1682" y="4439"/>
                    <a:pt x="1783" y="4540"/>
                    <a:pt x="1884" y="4540"/>
                  </a:cubicBezTo>
                  <a:cubicBezTo>
                    <a:pt x="1985" y="4540"/>
                    <a:pt x="2086" y="4439"/>
                    <a:pt x="2153" y="4237"/>
                  </a:cubicBezTo>
                  <a:lnTo>
                    <a:pt x="2153" y="874"/>
                  </a:lnTo>
                  <a:lnTo>
                    <a:pt x="673" y="202"/>
                  </a:lnTo>
                  <a:cubicBezTo>
                    <a:pt x="606" y="67"/>
                    <a:pt x="472" y="0"/>
                    <a:pt x="337" y="0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7" name="Google Shape;5337;p5"/>
            <p:cNvSpPr/>
            <p:nvPr/>
          </p:nvSpPr>
          <p:spPr>
            <a:xfrm>
              <a:off x="3616650" y="3079400"/>
              <a:ext cx="16825" cy="65600"/>
            </a:xfrm>
            <a:custGeom>
              <a:avLst/>
              <a:gdLst/>
              <a:ahLst/>
              <a:cxnLst/>
              <a:rect l="l" t="t" r="r" b="b"/>
              <a:pathLst>
                <a:path w="673" h="2624" extrusionOk="0">
                  <a:moveTo>
                    <a:pt x="0" y="1"/>
                  </a:moveTo>
                  <a:lnTo>
                    <a:pt x="0" y="2422"/>
                  </a:lnTo>
                  <a:cubicBezTo>
                    <a:pt x="68" y="2556"/>
                    <a:pt x="168" y="2624"/>
                    <a:pt x="286" y="2624"/>
                  </a:cubicBezTo>
                  <a:cubicBezTo>
                    <a:pt x="404" y="2624"/>
                    <a:pt x="538" y="2556"/>
                    <a:pt x="673" y="2422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8" name="Google Shape;5338;p5"/>
            <p:cNvSpPr/>
            <p:nvPr/>
          </p:nvSpPr>
          <p:spPr>
            <a:xfrm>
              <a:off x="3653625" y="2413650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1" y="0"/>
                  </a:moveTo>
                  <a:lnTo>
                    <a:pt x="1" y="1614"/>
                  </a:lnTo>
                  <a:cubicBezTo>
                    <a:pt x="808" y="1076"/>
                    <a:pt x="808" y="538"/>
                    <a:pt x="1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9" name="Google Shape;5339;p5"/>
            <p:cNvSpPr/>
            <p:nvPr/>
          </p:nvSpPr>
          <p:spPr>
            <a:xfrm>
              <a:off x="3653625" y="3071850"/>
              <a:ext cx="20200" cy="7575"/>
            </a:xfrm>
            <a:custGeom>
              <a:avLst/>
              <a:gdLst/>
              <a:ahLst/>
              <a:cxnLst/>
              <a:rect l="l" t="t" r="r" b="b"/>
              <a:pathLst>
                <a:path w="808" h="303" extrusionOk="0">
                  <a:moveTo>
                    <a:pt x="404" y="0"/>
                  </a:moveTo>
                  <a:cubicBezTo>
                    <a:pt x="270" y="0"/>
                    <a:pt x="135" y="101"/>
                    <a:pt x="1" y="303"/>
                  </a:cubicBezTo>
                  <a:lnTo>
                    <a:pt x="808" y="303"/>
                  </a:lnTo>
                  <a:cubicBezTo>
                    <a:pt x="673" y="101"/>
                    <a:pt x="539" y="0"/>
                    <a:pt x="404" y="0"/>
                  </a:cubicBezTo>
                  <a:close/>
                </a:path>
              </a:pathLst>
            </a:custGeom>
            <a:solidFill>
              <a:srgbClr val="4379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0" name="Google Shape;5340;p5"/>
            <p:cNvSpPr/>
            <p:nvPr/>
          </p:nvSpPr>
          <p:spPr>
            <a:xfrm>
              <a:off x="3693975" y="25347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80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1" name="Google Shape;5341;p5"/>
            <p:cNvSpPr/>
            <p:nvPr/>
          </p:nvSpPr>
          <p:spPr>
            <a:xfrm>
              <a:off x="3673800" y="2524600"/>
              <a:ext cx="20200" cy="10125"/>
            </a:xfrm>
            <a:custGeom>
              <a:avLst/>
              <a:gdLst/>
              <a:ahLst/>
              <a:cxnLst/>
              <a:rect l="l" t="t" r="r" b="b"/>
              <a:pathLst>
                <a:path w="808" h="405" extrusionOk="0">
                  <a:moveTo>
                    <a:pt x="404" y="1"/>
                  </a:moveTo>
                  <a:cubicBezTo>
                    <a:pt x="270" y="1"/>
                    <a:pt x="135" y="135"/>
                    <a:pt x="1" y="404"/>
                  </a:cubicBezTo>
                  <a:lnTo>
                    <a:pt x="808" y="404"/>
                  </a:lnTo>
                  <a:cubicBezTo>
                    <a:pt x="673" y="135"/>
                    <a:pt x="539" y="1"/>
                    <a:pt x="404" y="1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2" name="Google Shape;5342;p5"/>
            <p:cNvSpPr/>
            <p:nvPr/>
          </p:nvSpPr>
          <p:spPr>
            <a:xfrm>
              <a:off x="3653625" y="24741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1" y="0"/>
                  </a:moveTo>
                  <a:lnTo>
                    <a:pt x="1" y="807"/>
                  </a:lnTo>
                  <a:cubicBezTo>
                    <a:pt x="539" y="538"/>
                    <a:pt x="539" y="269"/>
                    <a:pt x="1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3" name="Google Shape;5343;p5"/>
            <p:cNvSpPr/>
            <p:nvPr/>
          </p:nvSpPr>
          <p:spPr>
            <a:xfrm>
              <a:off x="3226600" y="3337550"/>
              <a:ext cx="158050" cy="145375"/>
            </a:xfrm>
            <a:custGeom>
              <a:avLst/>
              <a:gdLst/>
              <a:ahLst/>
              <a:cxnLst/>
              <a:rect l="l" t="t" r="r" b="b"/>
              <a:pathLst>
                <a:path w="6322" h="5815" extrusionOk="0">
                  <a:moveTo>
                    <a:pt x="2283" y="0"/>
                  </a:moveTo>
                  <a:cubicBezTo>
                    <a:pt x="2054" y="0"/>
                    <a:pt x="1834" y="105"/>
                    <a:pt x="1614" y="435"/>
                  </a:cubicBezTo>
                  <a:cubicBezTo>
                    <a:pt x="538" y="2049"/>
                    <a:pt x="0" y="3932"/>
                    <a:pt x="135" y="5815"/>
                  </a:cubicBezTo>
                  <a:lnTo>
                    <a:pt x="942" y="5815"/>
                  </a:lnTo>
                  <a:cubicBezTo>
                    <a:pt x="1211" y="5546"/>
                    <a:pt x="1480" y="5277"/>
                    <a:pt x="1749" y="5142"/>
                  </a:cubicBezTo>
                  <a:cubicBezTo>
                    <a:pt x="2036" y="3898"/>
                    <a:pt x="3140" y="3131"/>
                    <a:pt x="4335" y="3131"/>
                  </a:cubicBezTo>
                  <a:cubicBezTo>
                    <a:pt x="4819" y="3131"/>
                    <a:pt x="5318" y="3257"/>
                    <a:pt x="5784" y="3528"/>
                  </a:cubicBezTo>
                  <a:cubicBezTo>
                    <a:pt x="6322" y="2587"/>
                    <a:pt x="5380" y="1914"/>
                    <a:pt x="5246" y="1107"/>
                  </a:cubicBezTo>
                  <a:cubicBezTo>
                    <a:pt x="4798" y="547"/>
                    <a:pt x="4256" y="267"/>
                    <a:pt x="3699" y="267"/>
                  </a:cubicBezTo>
                  <a:cubicBezTo>
                    <a:pt x="3587" y="267"/>
                    <a:pt x="3475" y="278"/>
                    <a:pt x="3363" y="300"/>
                  </a:cubicBezTo>
                  <a:cubicBezTo>
                    <a:pt x="2965" y="221"/>
                    <a:pt x="2614" y="0"/>
                    <a:pt x="2283" y="0"/>
                  </a:cubicBezTo>
                  <a:close/>
                </a:path>
              </a:pathLst>
            </a:custGeom>
            <a:solidFill>
              <a:srgbClr val="22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4" name="Google Shape;5344;p5"/>
            <p:cNvSpPr/>
            <p:nvPr/>
          </p:nvSpPr>
          <p:spPr>
            <a:xfrm>
              <a:off x="3317375" y="3301325"/>
              <a:ext cx="84100" cy="50475"/>
            </a:xfrm>
            <a:custGeom>
              <a:avLst/>
              <a:gdLst/>
              <a:ahLst/>
              <a:cxnLst/>
              <a:rect l="l" t="t" r="r" b="b"/>
              <a:pathLst>
                <a:path w="3364" h="2019" extrusionOk="0">
                  <a:moveTo>
                    <a:pt x="539" y="1"/>
                  </a:moveTo>
                  <a:lnTo>
                    <a:pt x="539" y="808"/>
                  </a:lnTo>
                  <a:cubicBezTo>
                    <a:pt x="1" y="1480"/>
                    <a:pt x="539" y="1749"/>
                    <a:pt x="1077" y="2018"/>
                  </a:cubicBezTo>
                  <a:cubicBezTo>
                    <a:pt x="1480" y="2018"/>
                    <a:pt x="1884" y="1884"/>
                    <a:pt x="2153" y="1615"/>
                  </a:cubicBezTo>
                  <a:cubicBezTo>
                    <a:pt x="2691" y="1480"/>
                    <a:pt x="3229" y="1480"/>
                    <a:pt x="3363" y="942"/>
                  </a:cubicBezTo>
                  <a:cubicBezTo>
                    <a:pt x="3363" y="404"/>
                    <a:pt x="2960" y="1"/>
                    <a:pt x="2422" y="1"/>
                  </a:cubicBezTo>
                  <a:close/>
                </a:path>
              </a:pathLst>
            </a:custGeom>
            <a:solidFill>
              <a:srgbClr val="225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5" name="Google Shape;5345;p5"/>
            <p:cNvSpPr/>
            <p:nvPr/>
          </p:nvSpPr>
          <p:spPr>
            <a:xfrm>
              <a:off x="3192975" y="3482900"/>
              <a:ext cx="77350" cy="50700"/>
            </a:xfrm>
            <a:custGeom>
              <a:avLst/>
              <a:gdLst/>
              <a:ahLst/>
              <a:cxnLst/>
              <a:rect l="l" t="t" r="r" b="b"/>
              <a:pathLst>
                <a:path w="3094" h="2028" extrusionOk="0">
                  <a:moveTo>
                    <a:pt x="1480" y="1"/>
                  </a:moveTo>
                  <a:cubicBezTo>
                    <a:pt x="807" y="1"/>
                    <a:pt x="0" y="404"/>
                    <a:pt x="269" y="1077"/>
                  </a:cubicBezTo>
                  <a:cubicBezTo>
                    <a:pt x="460" y="1552"/>
                    <a:pt x="986" y="2028"/>
                    <a:pt x="1563" y="2028"/>
                  </a:cubicBezTo>
                  <a:cubicBezTo>
                    <a:pt x="1803" y="2028"/>
                    <a:pt x="2051" y="1946"/>
                    <a:pt x="2287" y="1749"/>
                  </a:cubicBezTo>
                  <a:cubicBezTo>
                    <a:pt x="3094" y="942"/>
                    <a:pt x="1480" y="808"/>
                    <a:pt x="1480" y="1"/>
                  </a:cubicBezTo>
                  <a:close/>
                </a:path>
              </a:pathLst>
            </a:custGeom>
            <a:solidFill>
              <a:srgbClr val="31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6" name="Google Shape;5346;p5"/>
            <p:cNvSpPr/>
            <p:nvPr/>
          </p:nvSpPr>
          <p:spPr>
            <a:xfrm>
              <a:off x="3307300" y="3321500"/>
              <a:ext cx="50450" cy="41225"/>
            </a:xfrm>
            <a:custGeom>
              <a:avLst/>
              <a:gdLst/>
              <a:ahLst/>
              <a:cxnLst/>
              <a:rect l="l" t="t" r="r" b="b"/>
              <a:pathLst>
                <a:path w="2018" h="1649" extrusionOk="0">
                  <a:moveTo>
                    <a:pt x="942" y="1"/>
                  </a:moveTo>
                  <a:lnTo>
                    <a:pt x="0" y="808"/>
                  </a:lnTo>
                  <a:cubicBezTo>
                    <a:pt x="337" y="1368"/>
                    <a:pt x="860" y="1649"/>
                    <a:pt x="1414" y="1649"/>
                  </a:cubicBezTo>
                  <a:cubicBezTo>
                    <a:pt x="1525" y="1649"/>
                    <a:pt x="1637" y="1637"/>
                    <a:pt x="1749" y="1615"/>
                  </a:cubicBezTo>
                  <a:cubicBezTo>
                    <a:pt x="1749" y="1615"/>
                    <a:pt x="1883" y="1615"/>
                    <a:pt x="1883" y="1346"/>
                  </a:cubicBezTo>
                  <a:cubicBezTo>
                    <a:pt x="2018" y="1211"/>
                    <a:pt x="1883" y="1077"/>
                    <a:pt x="1749" y="808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7" name="Google Shape;5347;p5"/>
            <p:cNvSpPr/>
            <p:nvPr/>
          </p:nvSpPr>
          <p:spPr>
            <a:xfrm>
              <a:off x="3250125" y="34627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31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8" name="Google Shape;5348;p5"/>
            <p:cNvSpPr/>
            <p:nvPr/>
          </p:nvSpPr>
          <p:spPr>
            <a:xfrm>
              <a:off x="3280400" y="3616075"/>
              <a:ext cx="10100" cy="8075"/>
            </a:xfrm>
            <a:custGeom>
              <a:avLst/>
              <a:gdLst/>
              <a:ahLst/>
              <a:cxnLst/>
              <a:rect l="l" t="t" r="r" b="b"/>
              <a:pathLst>
                <a:path w="404" h="323" extrusionOk="0">
                  <a:moveTo>
                    <a:pt x="127" y="1"/>
                  </a:moveTo>
                  <a:cubicBezTo>
                    <a:pt x="55" y="1"/>
                    <a:pt x="0" y="67"/>
                    <a:pt x="0" y="188"/>
                  </a:cubicBezTo>
                  <a:cubicBezTo>
                    <a:pt x="0" y="188"/>
                    <a:pt x="269" y="323"/>
                    <a:pt x="404" y="323"/>
                  </a:cubicBezTo>
                  <a:cubicBezTo>
                    <a:pt x="330" y="101"/>
                    <a:pt x="215" y="1"/>
                    <a:pt x="127" y="1"/>
                  </a:cubicBezTo>
                  <a:close/>
                </a:path>
              </a:pathLst>
            </a:custGeom>
            <a:solidFill>
              <a:srgbClr val="42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9" name="Google Shape;5349;p5"/>
            <p:cNvSpPr/>
            <p:nvPr/>
          </p:nvSpPr>
          <p:spPr>
            <a:xfrm>
              <a:off x="3949525" y="3301325"/>
              <a:ext cx="47100" cy="47100"/>
            </a:xfrm>
            <a:custGeom>
              <a:avLst/>
              <a:gdLst/>
              <a:ahLst/>
              <a:cxnLst/>
              <a:rect l="l" t="t" r="r" b="b"/>
              <a:pathLst>
                <a:path w="1884" h="1884" extrusionOk="0">
                  <a:moveTo>
                    <a:pt x="1749" y="1"/>
                  </a:moveTo>
                  <a:lnTo>
                    <a:pt x="270" y="135"/>
                  </a:lnTo>
                  <a:cubicBezTo>
                    <a:pt x="1" y="808"/>
                    <a:pt x="270" y="1480"/>
                    <a:pt x="942" y="1884"/>
                  </a:cubicBezTo>
                  <a:cubicBezTo>
                    <a:pt x="1615" y="1615"/>
                    <a:pt x="1884" y="808"/>
                    <a:pt x="1749" y="1"/>
                  </a:cubicBezTo>
                  <a:close/>
                </a:path>
              </a:pathLst>
            </a:custGeom>
            <a:solidFill>
              <a:srgbClr val="ADC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0" name="Google Shape;5350;p5"/>
            <p:cNvSpPr/>
            <p:nvPr/>
          </p:nvSpPr>
          <p:spPr>
            <a:xfrm>
              <a:off x="3956250" y="36846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0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1" name="Google Shape;5351;p5"/>
            <p:cNvSpPr/>
            <p:nvPr/>
          </p:nvSpPr>
          <p:spPr>
            <a:xfrm>
              <a:off x="3616650" y="1662475"/>
              <a:ext cx="137875" cy="179575"/>
            </a:xfrm>
            <a:custGeom>
              <a:avLst/>
              <a:gdLst/>
              <a:ahLst/>
              <a:cxnLst/>
              <a:rect l="l" t="t" r="r" b="b"/>
              <a:pathLst>
                <a:path w="5515" h="7183" extrusionOk="0">
                  <a:moveTo>
                    <a:pt x="2856" y="1"/>
                  </a:moveTo>
                  <a:cubicBezTo>
                    <a:pt x="2628" y="1"/>
                    <a:pt x="2385" y="126"/>
                    <a:pt x="2287" y="323"/>
                  </a:cubicBezTo>
                  <a:cubicBezTo>
                    <a:pt x="2152" y="995"/>
                    <a:pt x="2018" y="1668"/>
                    <a:pt x="1211" y="1937"/>
                  </a:cubicBezTo>
                  <a:cubicBezTo>
                    <a:pt x="0" y="2071"/>
                    <a:pt x="404" y="2744"/>
                    <a:pt x="673" y="3551"/>
                  </a:cubicBezTo>
                  <a:cubicBezTo>
                    <a:pt x="1883" y="4492"/>
                    <a:pt x="1883" y="6375"/>
                    <a:pt x="3363" y="7182"/>
                  </a:cubicBezTo>
                  <a:cubicBezTo>
                    <a:pt x="4035" y="6241"/>
                    <a:pt x="4708" y="5165"/>
                    <a:pt x="5246" y="4223"/>
                  </a:cubicBezTo>
                  <a:cubicBezTo>
                    <a:pt x="5515" y="3416"/>
                    <a:pt x="5515" y="2609"/>
                    <a:pt x="5246" y="1937"/>
                  </a:cubicBezTo>
                  <a:cubicBezTo>
                    <a:pt x="4708" y="995"/>
                    <a:pt x="4035" y="457"/>
                    <a:pt x="3094" y="54"/>
                  </a:cubicBezTo>
                  <a:cubicBezTo>
                    <a:pt x="3022" y="18"/>
                    <a:pt x="2940" y="1"/>
                    <a:pt x="2856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2" name="Google Shape;5352;p5"/>
            <p:cNvSpPr/>
            <p:nvPr/>
          </p:nvSpPr>
          <p:spPr>
            <a:xfrm>
              <a:off x="3657000" y="2056050"/>
              <a:ext cx="79925" cy="139050"/>
            </a:xfrm>
            <a:custGeom>
              <a:avLst/>
              <a:gdLst/>
              <a:ahLst/>
              <a:cxnLst/>
              <a:rect l="l" t="t" r="r" b="b"/>
              <a:pathLst>
                <a:path w="3197" h="5562" extrusionOk="0">
                  <a:moveTo>
                    <a:pt x="1938" y="0"/>
                  </a:moveTo>
                  <a:cubicBezTo>
                    <a:pt x="1835" y="0"/>
                    <a:pt x="1726" y="15"/>
                    <a:pt x="1614" y="47"/>
                  </a:cubicBezTo>
                  <a:cubicBezTo>
                    <a:pt x="807" y="47"/>
                    <a:pt x="0" y="585"/>
                    <a:pt x="404" y="1527"/>
                  </a:cubicBezTo>
                  <a:cubicBezTo>
                    <a:pt x="942" y="2737"/>
                    <a:pt x="135" y="4082"/>
                    <a:pt x="673" y="5562"/>
                  </a:cubicBezTo>
                  <a:cubicBezTo>
                    <a:pt x="2825" y="4755"/>
                    <a:pt x="2556" y="3006"/>
                    <a:pt x="2959" y="1527"/>
                  </a:cubicBezTo>
                  <a:cubicBezTo>
                    <a:pt x="3196" y="816"/>
                    <a:pt x="2702" y="0"/>
                    <a:pt x="1938" y="0"/>
                  </a:cubicBezTo>
                  <a:close/>
                </a:path>
              </a:pathLst>
            </a:custGeom>
            <a:solidFill>
              <a:srgbClr val="1B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3" name="Google Shape;5353;p5"/>
            <p:cNvSpPr/>
            <p:nvPr/>
          </p:nvSpPr>
          <p:spPr>
            <a:xfrm>
              <a:off x="3673800" y="1881375"/>
              <a:ext cx="77375" cy="97450"/>
            </a:xfrm>
            <a:custGeom>
              <a:avLst/>
              <a:gdLst/>
              <a:ahLst/>
              <a:cxnLst/>
              <a:rect l="l" t="t" r="r" b="b"/>
              <a:pathLst>
                <a:path w="3095" h="3898" extrusionOk="0">
                  <a:moveTo>
                    <a:pt x="1107" y="0"/>
                  </a:moveTo>
                  <a:cubicBezTo>
                    <a:pt x="965" y="0"/>
                    <a:pt x="821" y="51"/>
                    <a:pt x="673" y="175"/>
                  </a:cubicBezTo>
                  <a:cubicBezTo>
                    <a:pt x="1" y="982"/>
                    <a:pt x="673" y="2461"/>
                    <a:pt x="1" y="3403"/>
                  </a:cubicBezTo>
                  <a:cubicBezTo>
                    <a:pt x="484" y="3704"/>
                    <a:pt x="967" y="3898"/>
                    <a:pt x="1425" y="3898"/>
                  </a:cubicBezTo>
                  <a:cubicBezTo>
                    <a:pt x="1988" y="3898"/>
                    <a:pt x="2515" y="3606"/>
                    <a:pt x="2960" y="2865"/>
                  </a:cubicBezTo>
                  <a:cubicBezTo>
                    <a:pt x="3094" y="2327"/>
                    <a:pt x="3094" y="1789"/>
                    <a:pt x="3094" y="1116"/>
                  </a:cubicBezTo>
                  <a:cubicBezTo>
                    <a:pt x="2326" y="1006"/>
                    <a:pt x="1736" y="0"/>
                    <a:pt x="1107" y="0"/>
                  </a:cubicBezTo>
                  <a:close/>
                </a:path>
              </a:pathLst>
            </a:custGeom>
            <a:solidFill>
              <a:srgbClr val="1F5F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4" name="Google Shape;5354;p5"/>
            <p:cNvSpPr/>
            <p:nvPr/>
          </p:nvSpPr>
          <p:spPr>
            <a:xfrm>
              <a:off x="3613275" y="17512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5" name="Google Shape;5355;p5"/>
            <p:cNvSpPr/>
            <p:nvPr/>
          </p:nvSpPr>
          <p:spPr>
            <a:xfrm>
              <a:off x="3993250" y="1852100"/>
              <a:ext cx="43725" cy="60550"/>
            </a:xfrm>
            <a:custGeom>
              <a:avLst/>
              <a:gdLst/>
              <a:ahLst/>
              <a:cxnLst/>
              <a:rect l="l" t="t" r="r" b="b"/>
              <a:pathLst>
                <a:path w="1749" h="2422" extrusionOk="0">
                  <a:moveTo>
                    <a:pt x="135" y="1"/>
                  </a:moveTo>
                  <a:cubicBezTo>
                    <a:pt x="0" y="942"/>
                    <a:pt x="673" y="1884"/>
                    <a:pt x="1614" y="2422"/>
                  </a:cubicBezTo>
                  <a:cubicBezTo>
                    <a:pt x="1749" y="1211"/>
                    <a:pt x="1749" y="1"/>
                    <a:pt x="135" y="1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6" name="Google Shape;5356;p5"/>
            <p:cNvSpPr/>
            <p:nvPr/>
          </p:nvSpPr>
          <p:spPr>
            <a:xfrm>
              <a:off x="3314025" y="2958350"/>
              <a:ext cx="181600" cy="282475"/>
            </a:xfrm>
            <a:custGeom>
              <a:avLst/>
              <a:gdLst/>
              <a:ahLst/>
              <a:cxnLst/>
              <a:rect l="l" t="t" r="r" b="b"/>
              <a:pathLst>
                <a:path w="7264" h="11299" extrusionOk="0">
                  <a:moveTo>
                    <a:pt x="4708" y="1"/>
                  </a:moveTo>
                  <a:cubicBezTo>
                    <a:pt x="4340" y="316"/>
                    <a:pt x="3952" y="406"/>
                    <a:pt x="3551" y="406"/>
                  </a:cubicBezTo>
                  <a:cubicBezTo>
                    <a:pt x="3025" y="406"/>
                    <a:pt x="2477" y="252"/>
                    <a:pt x="1926" y="252"/>
                  </a:cubicBezTo>
                  <a:cubicBezTo>
                    <a:pt x="1822" y="252"/>
                    <a:pt x="1718" y="257"/>
                    <a:pt x="1614" y="270"/>
                  </a:cubicBezTo>
                  <a:cubicBezTo>
                    <a:pt x="1614" y="404"/>
                    <a:pt x="1480" y="539"/>
                    <a:pt x="1480" y="808"/>
                  </a:cubicBezTo>
                  <a:cubicBezTo>
                    <a:pt x="1614" y="808"/>
                    <a:pt x="1614" y="942"/>
                    <a:pt x="1614" y="1077"/>
                  </a:cubicBezTo>
                  <a:cubicBezTo>
                    <a:pt x="1614" y="1346"/>
                    <a:pt x="1614" y="1615"/>
                    <a:pt x="1345" y="1749"/>
                  </a:cubicBezTo>
                  <a:lnTo>
                    <a:pt x="538" y="4170"/>
                  </a:lnTo>
                  <a:cubicBezTo>
                    <a:pt x="404" y="4708"/>
                    <a:pt x="0" y="5246"/>
                    <a:pt x="673" y="5784"/>
                  </a:cubicBezTo>
                  <a:cubicBezTo>
                    <a:pt x="1614" y="6591"/>
                    <a:pt x="1614" y="8071"/>
                    <a:pt x="673" y="8878"/>
                  </a:cubicBezTo>
                  <a:cubicBezTo>
                    <a:pt x="0" y="9954"/>
                    <a:pt x="135" y="10761"/>
                    <a:pt x="1480" y="11299"/>
                  </a:cubicBezTo>
                  <a:lnTo>
                    <a:pt x="1883" y="11299"/>
                  </a:lnTo>
                  <a:cubicBezTo>
                    <a:pt x="2152" y="11164"/>
                    <a:pt x="2421" y="11030"/>
                    <a:pt x="2556" y="10895"/>
                  </a:cubicBezTo>
                  <a:lnTo>
                    <a:pt x="3363" y="10492"/>
                  </a:lnTo>
                  <a:cubicBezTo>
                    <a:pt x="3766" y="10357"/>
                    <a:pt x="4170" y="10223"/>
                    <a:pt x="4573" y="10088"/>
                  </a:cubicBezTo>
                  <a:cubicBezTo>
                    <a:pt x="4708" y="9819"/>
                    <a:pt x="4977" y="9550"/>
                    <a:pt x="4977" y="9281"/>
                  </a:cubicBezTo>
                  <a:cubicBezTo>
                    <a:pt x="4708" y="8743"/>
                    <a:pt x="4573" y="8340"/>
                    <a:pt x="4439" y="7936"/>
                  </a:cubicBezTo>
                  <a:cubicBezTo>
                    <a:pt x="4573" y="7667"/>
                    <a:pt x="4842" y="7398"/>
                    <a:pt x="4977" y="7264"/>
                  </a:cubicBezTo>
                  <a:cubicBezTo>
                    <a:pt x="6187" y="6860"/>
                    <a:pt x="6994" y="6053"/>
                    <a:pt x="7263" y="4843"/>
                  </a:cubicBezTo>
                  <a:lnTo>
                    <a:pt x="7263" y="2556"/>
                  </a:lnTo>
                  <a:cubicBezTo>
                    <a:pt x="6053" y="2018"/>
                    <a:pt x="5246" y="1077"/>
                    <a:pt x="4708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7" name="Google Shape;5357;p5"/>
            <p:cNvSpPr/>
            <p:nvPr/>
          </p:nvSpPr>
          <p:spPr>
            <a:xfrm>
              <a:off x="3351000" y="3183650"/>
              <a:ext cx="141250" cy="85825"/>
            </a:xfrm>
            <a:custGeom>
              <a:avLst/>
              <a:gdLst/>
              <a:ahLst/>
              <a:cxnLst/>
              <a:rect l="l" t="t" r="r" b="b"/>
              <a:pathLst>
                <a:path w="5650" h="3433" extrusionOk="0">
                  <a:moveTo>
                    <a:pt x="4843" y="0"/>
                  </a:moveTo>
                  <a:cubicBezTo>
                    <a:pt x="4305" y="404"/>
                    <a:pt x="3498" y="0"/>
                    <a:pt x="3229" y="673"/>
                  </a:cubicBezTo>
                  <a:lnTo>
                    <a:pt x="2422" y="673"/>
                  </a:lnTo>
                  <a:cubicBezTo>
                    <a:pt x="2018" y="1211"/>
                    <a:pt x="1211" y="1076"/>
                    <a:pt x="808" y="1480"/>
                  </a:cubicBezTo>
                  <a:cubicBezTo>
                    <a:pt x="539" y="1749"/>
                    <a:pt x="270" y="2152"/>
                    <a:pt x="1" y="2287"/>
                  </a:cubicBezTo>
                  <a:cubicBezTo>
                    <a:pt x="112" y="2951"/>
                    <a:pt x="222" y="3433"/>
                    <a:pt x="783" y="3433"/>
                  </a:cubicBezTo>
                  <a:cubicBezTo>
                    <a:pt x="903" y="3433"/>
                    <a:pt x="1045" y="3411"/>
                    <a:pt x="1211" y="3363"/>
                  </a:cubicBezTo>
                  <a:cubicBezTo>
                    <a:pt x="2691" y="2959"/>
                    <a:pt x="4170" y="2421"/>
                    <a:pt x="5381" y="1480"/>
                  </a:cubicBezTo>
                  <a:cubicBezTo>
                    <a:pt x="5650" y="807"/>
                    <a:pt x="5650" y="269"/>
                    <a:pt x="4843" y="0"/>
                  </a:cubicBezTo>
                  <a:close/>
                </a:path>
              </a:pathLst>
            </a:custGeom>
            <a:solidFill>
              <a:srgbClr val="1D6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8" name="Google Shape;5358;p5"/>
            <p:cNvSpPr/>
            <p:nvPr/>
          </p:nvSpPr>
          <p:spPr>
            <a:xfrm>
              <a:off x="3351000" y="3341675"/>
              <a:ext cx="74000" cy="80725"/>
            </a:xfrm>
            <a:custGeom>
              <a:avLst/>
              <a:gdLst/>
              <a:ahLst/>
              <a:cxnLst/>
              <a:rect l="l" t="t" r="r" b="b"/>
              <a:pathLst>
                <a:path w="2960" h="3229" extrusionOk="0">
                  <a:moveTo>
                    <a:pt x="1" y="1"/>
                  </a:moveTo>
                  <a:lnTo>
                    <a:pt x="1" y="808"/>
                  </a:lnTo>
                  <a:cubicBezTo>
                    <a:pt x="1" y="1749"/>
                    <a:pt x="270" y="2556"/>
                    <a:pt x="808" y="3229"/>
                  </a:cubicBezTo>
                  <a:cubicBezTo>
                    <a:pt x="2287" y="2556"/>
                    <a:pt x="2960" y="1749"/>
                    <a:pt x="942" y="808"/>
                  </a:cubicBezTo>
                  <a:cubicBezTo>
                    <a:pt x="808" y="808"/>
                    <a:pt x="808" y="270"/>
                    <a:pt x="808" y="1"/>
                  </a:cubicBezTo>
                  <a:close/>
                </a:path>
              </a:pathLst>
            </a:custGeom>
            <a:solidFill>
              <a:srgbClr val="24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9" name="Google Shape;5359;p5"/>
            <p:cNvSpPr/>
            <p:nvPr/>
          </p:nvSpPr>
          <p:spPr>
            <a:xfrm>
              <a:off x="3300575" y="3152850"/>
              <a:ext cx="10100" cy="7275"/>
            </a:xfrm>
            <a:custGeom>
              <a:avLst/>
              <a:gdLst/>
              <a:ahLst/>
              <a:cxnLst/>
              <a:rect l="l" t="t" r="r" b="b"/>
              <a:pathLst>
                <a:path w="404" h="291" extrusionOk="0">
                  <a:moveTo>
                    <a:pt x="65" y="0"/>
                  </a:moveTo>
                  <a:cubicBezTo>
                    <a:pt x="22" y="0"/>
                    <a:pt x="0" y="22"/>
                    <a:pt x="0" y="22"/>
                  </a:cubicBezTo>
                  <a:cubicBezTo>
                    <a:pt x="0" y="156"/>
                    <a:pt x="135" y="291"/>
                    <a:pt x="269" y="291"/>
                  </a:cubicBezTo>
                  <a:lnTo>
                    <a:pt x="404" y="291"/>
                  </a:lnTo>
                  <a:cubicBezTo>
                    <a:pt x="242" y="49"/>
                    <a:pt x="130" y="0"/>
                    <a:pt x="65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0" name="Google Shape;5360;p5"/>
            <p:cNvSpPr/>
            <p:nvPr/>
          </p:nvSpPr>
          <p:spPr>
            <a:xfrm>
              <a:off x="3307300" y="3160100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0" y="1"/>
                  </a:moveTo>
                  <a:cubicBezTo>
                    <a:pt x="135" y="404"/>
                    <a:pt x="538" y="808"/>
                    <a:pt x="942" y="808"/>
                  </a:cubicBezTo>
                  <a:cubicBezTo>
                    <a:pt x="673" y="539"/>
                    <a:pt x="404" y="270"/>
                    <a:pt x="135" y="1"/>
                  </a:cubicBezTo>
                  <a:close/>
                </a:path>
              </a:pathLst>
            </a:custGeom>
            <a:solidFill>
              <a:srgbClr val="6BA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1" name="Google Shape;5361;p5"/>
            <p:cNvSpPr/>
            <p:nvPr/>
          </p:nvSpPr>
          <p:spPr>
            <a:xfrm>
              <a:off x="3324100" y="4642325"/>
              <a:ext cx="245500" cy="574500"/>
            </a:xfrm>
            <a:custGeom>
              <a:avLst/>
              <a:gdLst/>
              <a:ahLst/>
              <a:cxnLst/>
              <a:rect l="l" t="t" r="r" b="b"/>
              <a:pathLst>
                <a:path w="9820" h="22980" extrusionOk="0">
                  <a:moveTo>
                    <a:pt x="7499" y="0"/>
                  </a:moveTo>
                  <a:cubicBezTo>
                    <a:pt x="7384" y="0"/>
                    <a:pt x="7261" y="9"/>
                    <a:pt x="7129" y="26"/>
                  </a:cubicBezTo>
                  <a:cubicBezTo>
                    <a:pt x="6726" y="26"/>
                    <a:pt x="6457" y="295"/>
                    <a:pt x="6188" y="564"/>
                  </a:cubicBezTo>
                  <a:cubicBezTo>
                    <a:pt x="6053" y="968"/>
                    <a:pt x="6053" y="1237"/>
                    <a:pt x="6053" y="1640"/>
                  </a:cubicBezTo>
                  <a:cubicBezTo>
                    <a:pt x="6053" y="2044"/>
                    <a:pt x="6053" y="2313"/>
                    <a:pt x="6188" y="2716"/>
                  </a:cubicBezTo>
                  <a:cubicBezTo>
                    <a:pt x="6726" y="3120"/>
                    <a:pt x="6860" y="3523"/>
                    <a:pt x="6188" y="3927"/>
                  </a:cubicBezTo>
                  <a:cubicBezTo>
                    <a:pt x="6053" y="4330"/>
                    <a:pt x="5919" y="4734"/>
                    <a:pt x="5784" y="5272"/>
                  </a:cubicBezTo>
                  <a:cubicBezTo>
                    <a:pt x="5515" y="5944"/>
                    <a:pt x="5112" y="6751"/>
                    <a:pt x="4574" y="7289"/>
                  </a:cubicBezTo>
                  <a:lnTo>
                    <a:pt x="4305" y="7693"/>
                  </a:lnTo>
                  <a:cubicBezTo>
                    <a:pt x="4036" y="7962"/>
                    <a:pt x="3901" y="8231"/>
                    <a:pt x="3767" y="8500"/>
                  </a:cubicBezTo>
                  <a:cubicBezTo>
                    <a:pt x="3632" y="9172"/>
                    <a:pt x="3363" y="9710"/>
                    <a:pt x="3229" y="10383"/>
                  </a:cubicBezTo>
                  <a:cubicBezTo>
                    <a:pt x="3094" y="10786"/>
                    <a:pt x="2825" y="11190"/>
                    <a:pt x="2422" y="11190"/>
                  </a:cubicBezTo>
                  <a:lnTo>
                    <a:pt x="1480" y="11190"/>
                  </a:lnTo>
                  <a:cubicBezTo>
                    <a:pt x="1077" y="11190"/>
                    <a:pt x="539" y="11324"/>
                    <a:pt x="270" y="11728"/>
                  </a:cubicBezTo>
                  <a:lnTo>
                    <a:pt x="270" y="14149"/>
                  </a:lnTo>
                  <a:cubicBezTo>
                    <a:pt x="270" y="14149"/>
                    <a:pt x="135" y="14283"/>
                    <a:pt x="135" y="14418"/>
                  </a:cubicBezTo>
                  <a:cubicBezTo>
                    <a:pt x="1" y="14687"/>
                    <a:pt x="135" y="14821"/>
                    <a:pt x="270" y="14956"/>
                  </a:cubicBezTo>
                  <a:lnTo>
                    <a:pt x="270" y="15763"/>
                  </a:lnTo>
                  <a:cubicBezTo>
                    <a:pt x="1187" y="15419"/>
                    <a:pt x="1322" y="13708"/>
                    <a:pt x="2423" y="13708"/>
                  </a:cubicBezTo>
                  <a:cubicBezTo>
                    <a:pt x="2615" y="13708"/>
                    <a:pt x="2835" y="13760"/>
                    <a:pt x="3094" y="13880"/>
                  </a:cubicBezTo>
                  <a:cubicBezTo>
                    <a:pt x="4170" y="14418"/>
                    <a:pt x="4036" y="15628"/>
                    <a:pt x="3498" y="16570"/>
                  </a:cubicBezTo>
                  <a:lnTo>
                    <a:pt x="3498" y="17108"/>
                  </a:lnTo>
                  <a:cubicBezTo>
                    <a:pt x="3363" y="17646"/>
                    <a:pt x="3363" y="18049"/>
                    <a:pt x="3498" y="18587"/>
                  </a:cubicBezTo>
                  <a:lnTo>
                    <a:pt x="3498" y="19125"/>
                  </a:lnTo>
                  <a:cubicBezTo>
                    <a:pt x="3632" y="20605"/>
                    <a:pt x="1749" y="21277"/>
                    <a:pt x="1615" y="22757"/>
                  </a:cubicBezTo>
                  <a:cubicBezTo>
                    <a:pt x="2044" y="22910"/>
                    <a:pt x="2410" y="22979"/>
                    <a:pt x="2726" y="22979"/>
                  </a:cubicBezTo>
                  <a:cubicBezTo>
                    <a:pt x="3797" y="22979"/>
                    <a:pt x="4293" y="22181"/>
                    <a:pt x="4708" y="21143"/>
                  </a:cubicBezTo>
                  <a:cubicBezTo>
                    <a:pt x="5112" y="20201"/>
                    <a:pt x="5246" y="19125"/>
                    <a:pt x="6591" y="18856"/>
                  </a:cubicBezTo>
                  <a:cubicBezTo>
                    <a:pt x="6726" y="18049"/>
                    <a:pt x="6591" y="17108"/>
                    <a:pt x="7398" y="16570"/>
                  </a:cubicBezTo>
                  <a:cubicBezTo>
                    <a:pt x="6860" y="14149"/>
                    <a:pt x="6860" y="11862"/>
                    <a:pt x="9012" y="10114"/>
                  </a:cubicBezTo>
                  <a:lnTo>
                    <a:pt x="9012" y="7693"/>
                  </a:lnTo>
                  <a:cubicBezTo>
                    <a:pt x="9012" y="7693"/>
                    <a:pt x="8878" y="7558"/>
                    <a:pt x="8878" y="7424"/>
                  </a:cubicBezTo>
                  <a:cubicBezTo>
                    <a:pt x="8743" y="7289"/>
                    <a:pt x="8878" y="7020"/>
                    <a:pt x="9012" y="6886"/>
                  </a:cubicBezTo>
                  <a:cubicBezTo>
                    <a:pt x="8878" y="5406"/>
                    <a:pt x="9819" y="4196"/>
                    <a:pt x="9819" y="2851"/>
                  </a:cubicBezTo>
                  <a:cubicBezTo>
                    <a:pt x="9191" y="1719"/>
                    <a:pt x="9150" y="0"/>
                    <a:pt x="7499" y="0"/>
                  </a:cubicBezTo>
                  <a:close/>
                </a:path>
              </a:pathLst>
            </a:custGeom>
            <a:solidFill>
              <a:srgbClr val="185F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2" name="Google Shape;5362;p5"/>
            <p:cNvSpPr/>
            <p:nvPr/>
          </p:nvSpPr>
          <p:spPr>
            <a:xfrm>
              <a:off x="3354375" y="5039750"/>
              <a:ext cx="67275" cy="84775"/>
            </a:xfrm>
            <a:custGeom>
              <a:avLst/>
              <a:gdLst/>
              <a:ahLst/>
              <a:cxnLst/>
              <a:rect l="l" t="t" r="r" b="b"/>
              <a:pathLst>
                <a:path w="2691" h="3391" extrusionOk="0">
                  <a:moveTo>
                    <a:pt x="1345" y="0"/>
                  </a:moveTo>
                  <a:cubicBezTo>
                    <a:pt x="0" y="404"/>
                    <a:pt x="807" y="1614"/>
                    <a:pt x="673" y="2421"/>
                  </a:cubicBezTo>
                  <a:cubicBezTo>
                    <a:pt x="595" y="3196"/>
                    <a:pt x="875" y="3390"/>
                    <a:pt x="1280" y="3390"/>
                  </a:cubicBezTo>
                  <a:cubicBezTo>
                    <a:pt x="1578" y="3390"/>
                    <a:pt x="1945" y="3285"/>
                    <a:pt x="2287" y="3228"/>
                  </a:cubicBezTo>
                  <a:lnTo>
                    <a:pt x="2287" y="3094"/>
                  </a:lnTo>
                  <a:cubicBezTo>
                    <a:pt x="2690" y="2421"/>
                    <a:pt x="2690" y="1345"/>
                    <a:pt x="2152" y="673"/>
                  </a:cubicBezTo>
                  <a:cubicBezTo>
                    <a:pt x="1883" y="404"/>
                    <a:pt x="1480" y="0"/>
                    <a:pt x="1345" y="0"/>
                  </a:cubicBezTo>
                  <a:close/>
                </a:path>
              </a:pathLst>
            </a:custGeom>
            <a:solidFill>
              <a:srgbClr val="9AB9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3" name="Google Shape;5363;p5"/>
            <p:cNvSpPr/>
            <p:nvPr/>
          </p:nvSpPr>
          <p:spPr>
            <a:xfrm>
              <a:off x="3478775" y="4612700"/>
              <a:ext cx="117725" cy="100900"/>
            </a:xfrm>
            <a:custGeom>
              <a:avLst/>
              <a:gdLst/>
              <a:ahLst/>
              <a:cxnLst/>
              <a:rect l="l" t="t" r="r" b="b"/>
              <a:pathLst>
                <a:path w="4709" h="4036" extrusionOk="0">
                  <a:moveTo>
                    <a:pt x="1346" y="1"/>
                  </a:moveTo>
                  <a:cubicBezTo>
                    <a:pt x="808" y="404"/>
                    <a:pt x="1" y="808"/>
                    <a:pt x="539" y="1615"/>
                  </a:cubicBezTo>
                  <a:cubicBezTo>
                    <a:pt x="603" y="1610"/>
                    <a:pt x="665" y="1607"/>
                    <a:pt x="726" y="1607"/>
                  </a:cubicBezTo>
                  <a:cubicBezTo>
                    <a:pt x="2318" y="1607"/>
                    <a:pt x="2730" y="3258"/>
                    <a:pt x="3767" y="4036"/>
                  </a:cubicBezTo>
                  <a:cubicBezTo>
                    <a:pt x="3498" y="3229"/>
                    <a:pt x="4708" y="2422"/>
                    <a:pt x="3767" y="1615"/>
                  </a:cubicBezTo>
                  <a:lnTo>
                    <a:pt x="1346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4" name="Google Shape;5364;p5"/>
            <p:cNvSpPr/>
            <p:nvPr/>
          </p:nvSpPr>
          <p:spPr>
            <a:xfrm>
              <a:off x="3539300" y="4814450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404" y="135"/>
                    <a:pt x="270" y="1"/>
                    <a:pt x="135" y="270"/>
                  </a:cubicBezTo>
                  <a:cubicBezTo>
                    <a:pt x="1" y="539"/>
                    <a:pt x="135" y="673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5" name="Google Shape;5365;p5"/>
            <p:cNvSpPr/>
            <p:nvPr/>
          </p:nvSpPr>
          <p:spPr>
            <a:xfrm>
              <a:off x="3683900" y="1626825"/>
              <a:ext cx="90800" cy="84075"/>
            </a:xfrm>
            <a:custGeom>
              <a:avLst/>
              <a:gdLst/>
              <a:ahLst/>
              <a:cxnLst/>
              <a:rect l="l" t="t" r="r" b="b"/>
              <a:pathLst>
                <a:path w="3632" h="3363" extrusionOk="0">
                  <a:moveTo>
                    <a:pt x="2018" y="0"/>
                  </a:moveTo>
                  <a:cubicBezTo>
                    <a:pt x="1749" y="269"/>
                    <a:pt x="1345" y="538"/>
                    <a:pt x="1076" y="807"/>
                  </a:cubicBezTo>
                  <a:lnTo>
                    <a:pt x="404" y="807"/>
                  </a:lnTo>
                  <a:cubicBezTo>
                    <a:pt x="269" y="807"/>
                    <a:pt x="135" y="807"/>
                    <a:pt x="135" y="1076"/>
                  </a:cubicBezTo>
                  <a:cubicBezTo>
                    <a:pt x="0" y="1211"/>
                    <a:pt x="135" y="1480"/>
                    <a:pt x="404" y="1614"/>
                  </a:cubicBezTo>
                  <a:cubicBezTo>
                    <a:pt x="673" y="2556"/>
                    <a:pt x="1614" y="3228"/>
                    <a:pt x="2556" y="3363"/>
                  </a:cubicBezTo>
                  <a:cubicBezTo>
                    <a:pt x="2690" y="2825"/>
                    <a:pt x="3094" y="2421"/>
                    <a:pt x="3632" y="2421"/>
                  </a:cubicBezTo>
                  <a:cubicBezTo>
                    <a:pt x="3497" y="1480"/>
                    <a:pt x="3228" y="673"/>
                    <a:pt x="2825" y="0"/>
                  </a:cubicBezTo>
                  <a:close/>
                </a:path>
              </a:pathLst>
            </a:custGeom>
            <a:solidFill>
              <a:srgbClr val="44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6" name="Google Shape;5366;p5"/>
            <p:cNvSpPr/>
            <p:nvPr/>
          </p:nvSpPr>
          <p:spPr>
            <a:xfrm>
              <a:off x="3848650" y="1848750"/>
              <a:ext cx="84100" cy="60550"/>
            </a:xfrm>
            <a:custGeom>
              <a:avLst/>
              <a:gdLst/>
              <a:ahLst/>
              <a:cxnLst/>
              <a:rect l="l" t="t" r="r" b="b"/>
              <a:pathLst>
                <a:path w="3364" h="2422" extrusionOk="0">
                  <a:moveTo>
                    <a:pt x="1077" y="0"/>
                  </a:moveTo>
                  <a:cubicBezTo>
                    <a:pt x="1" y="942"/>
                    <a:pt x="1" y="1749"/>
                    <a:pt x="1077" y="2421"/>
                  </a:cubicBezTo>
                  <a:cubicBezTo>
                    <a:pt x="1615" y="2152"/>
                    <a:pt x="2018" y="1749"/>
                    <a:pt x="2556" y="1345"/>
                  </a:cubicBezTo>
                  <a:cubicBezTo>
                    <a:pt x="3363" y="404"/>
                    <a:pt x="2825" y="0"/>
                    <a:pt x="1884" y="0"/>
                  </a:cubicBezTo>
                  <a:lnTo>
                    <a:pt x="1480" y="0"/>
                  </a:lnTo>
                  <a:lnTo>
                    <a:pt x="1480" y="404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7" name="Google Shape;5367;p5"/>
            <p:cNvSpPr/>
            <p:nvPr/>
          </p:nvSpPr>
          <p:spPr>
            <a:xfrm>
              <a:off x="3875550" y="1929450"/>
              <a:ext cx="40375" cy="20200"/>
            </a:xfrm>
            <a:custGeom>
              <a:avLst/>
              <a:gdLst/>
              <a:ahLst/>
              <a:cxnLst/>
              <a:rect l="l" t="t" r="r" b="b"/>
              <a:pathLst>
                <a:path w="1615" h="808" extrusionOk="0">
                  <a:moveTo>
                    <a:pt x="1" y="0"/>
                  </a:moveTo>
                  <a:cubicBezTo>
                    <a:pt x="270" y="673"/>
                    <a:pt x="942" y="807"/>
                    <a:pt x="1615" y="807"/>
                  </a:cubicBezTo>
                  <a:cubicBezTo>
                    <a:pt x="1211" y="269"/>
                    <a:pt x="673" y="0"/>
                    <a:pt x="1" y="0"/>
                  </a:cubicBez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8" name="Google Shape;5368;p5"/>
            <p:cNvSpPr/>
            <p:nvPr/>
          </p:nvSpPr>
          <p:spPr>
            <a:xfrm>
              <a:off x="3875550" y="1828575"/>
              <a:ext cx="20200" cy="25225"/>
            </a:xfrm>
            <a:custGeom>
              <a:avLst/>
              <a:gdLst/>
              <a:ahLst/>
              <a:cxnLst/>
              <a:rect l="l" t="t" r="r" b="b"/>
              <a:pathLst>
                <a:path w="808" h="1009" extrusionOk="0">
                  <a:moveTo>
                    <a:pt x="1" y="0"/>
                  </a:moveTo>
                  <a:cubicBezTo>
                    <a:pt x="1" y="269"/>
                    <a:pt x="1" y="538"/>
                    <a:pt x="1" y="807"/>
                  </a:cubicBezTo>
                  <a:cubicBezTo>
                    <a:pt x="135" y="942"/>
                    <a:pt x="270" y="1009"/>
                    <a:pt x="404" y="1009"/>
                  </a:cubicBezTo>
                  <a:cubicBezTo>
                    <a:pt x="539" y="1009"/>
                    <a:pt x="673" y="942"/>
                    <a:pt x="808" y="8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A69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9" name="Google Shape;5369;p5"/>
            <p:cNvSpPr/>
            <p:nvPr/>
          </p:nvSpPr>
          <p:spPr>
            <a:xfrm>
              <a:off x="3472050" y="2696100"/>
              <a:ext cx="147975" cy="205125"/>
            </a:xfrm>
            <a:custGeom>
              <a:avLst/>
              <a:gdLst/>
              <a:ahLst/>
              <a:cxnLst/>
              <a:rect l="l" t="t" r="r" b="b"/>
              <a:pathLst>
                <a:path w="5919" h="8205" extrusionOk="0">
                  <a:moveTo>
                    <a:pt x="3229" y="0"/>
                  </a:moveTo>
                  <a:cubicBezTo>
                    <a:pt x="135" y="404"/>
                    <a:pt x="539" y="2959"/>
                    <a:pt x="1" y="4977"/>
                  </a:cubicBezTo>
                  <a:lnTo>
                    <a:pt x="1" y="8204"/>
                  </a:lnTo>
                  <a:cubicBezTo>
                    <a:pt x="3094" y="7935"/>
                    <a:pt x="2825" y="4708"/>
                    <a:pt x="4305" y="3094"/>
                  </a:cubicBezTo>
                  <a:cubicBezTo>
                    <a:pt x="5919" y="1614"/>
                    <a:pt x="4708" y="673"/>
                    <a:pt x="3229" y="0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0" name="Google Shape;5370;p5"/>
            <p:cNvSpPr/>
            <p:nvPr/>
          </p:nvSpPr>
          <p:spPr>
            <a:xfrm>
              <a:off x="3431700" y="2918000"/>
              <a:ext cx="23575" cy="43750"/>
            </a:xfrm>
            <a:custGeom>
              <a:avLst/>
              <a:gdLst/>
              <a:ahLst/>
              <a:cxnLst/>
              <a:rect l="l" t="t" r="r" b="b"/>
              <a:pathLst>
                <a:path w="943" h="1750" extrusionOk="0">
                  <a:moveTo>
                    <a:pt x="808" y="1"/>
                  </a:moveTo>
                  <a:lnTo>
                    <a:pt x="1" y="135"/>
                  </a:lnTo>
                  <a:lnTo>
                    <a:pt x="1" y="1749"/>
                  </a:lnTo>
                  <a:cubicBezTo>
                    <a:pt x="539" y="1346"/>
                    <a:pt x="942" y="673"/>
                    <a:pt x="808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1" name="Google Shape;5371;p5"/>
            <p:cNvSpPr/>
            <p:nvPr/>
          </p:nvSpPr>
          <p:spPr>
            <a:xfrm>
              <a:off x="3451875" y="28978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2" name="Google Shape;5372;p5"/>
            <p:cNvSpPr/>
            <p:nvPr/>
          </p:nvSpPr>
          <p:spPr>
            <a:xfrm>
              <a:off x="3468700" y="1687350"/>
              <a:ext cx="80725" cy="141250"/>
            </a:xfrm>
            <a:custGeom>
              <a:avLst/>
              <a:gdLst/>
              <a:ahLst/>
              <a:cxnLst/>
              <a:rect l="l" t="t" r="r" b="b"/>
              <a:pathLst>
                <a:path w="3229" h="5650" extrusionOk="0">
                  <a:moveTo>
                    <a:pt x="1614" y="0"/>
                  </a:moveTo>
                  <a:cubicBezTo>
                    <a:pt x="1076" y="135"/>
                    <a:pt x="0" y="538"/>
                    <a:pt x="404" y="1076"/>
                  </a:cubicBezTo>
                  <a:cubicBezTo>
                    <a:pt x="1883" y="2690"/>
                    <a:pt x="269" y="3632"/>
                    <a:pt x="0" y="4842"/>
                  </a:cubicBezTo>
                  <a:lnTo>
                    <a:pt x="1614" y="5649"/>
                  </a:lnTo>
                  <a:cubicBezTo>
                    <a:pt x="2152" y="3766"/>
                    <a:pt x="3228" y="1883"/>
                    <a:pt x="1614" y="0"/>
                  </a:cubicBezTo>
                  <a:close/>
                </a:path>
              </a:pathLst>
            </a:custGeom>
            <a:solidFill>
              <a:srgbClr val="42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3" name="Google Shape;5373;p5"/>
            <p:cNvSpPr/>
            <p:nvPr/>
          </p:nvSpPr>
          <p:spPr>
            <a:xfrm>
              <a:off x="3431700" y="1788225"/>
              <a:ext cx="20200" cy="16825"/>
            </a:xfrm>
            <a:custGeom>
              <a:avLst/>
              <a:gdLst/>
              <a:ahLst/>
              <a:cxnLst/>
              <a:rect l="l" t="t" r="r" b="b"/>
              <a:pathLst>
                <a:path w="808" h="673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404"/>
                    <a:pt x="404" y="673"/>
                    <a:pt x="808" y="6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18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4" name="Google Shape;5374;p5"/>
            <p:cNvSpPr/>
            <p:nvPr/>
          </p:nvSpPr>
          <p:spPr>
            <a:xfrm>
              <a:off x="3324100" y="4683950"/>
              <a:ext cx="111000" cy="251575"/>
            </a:xfrm>
            <a:custGeom>
              <a:avLst/>
              <a:gdLst/>
              <a:ahLst/>
              <a:cxnLst/>
              <a:rect l="l" t="t" r="r" b="b"/>
              <a:pathLst>
                <a:path w="4440" h="10063" extrusionOk="0">
                  <a:moveTo>
                    <a:pt x="2656" y="1"/>
                  </a:moveTo>
                  <a:cubicBezTo>
                    <a:pt x="2333" y="1"/>
                    <a:pt x="2040" y="144"/>
                    <a:pt x="1884" y="379"/>
                  </a:cubicBezTo>
                  <a:cubicBezTo>
                    <a:pt x="1" y="3338"/>
                    <a:pt x="673" y="6835"/>
                    <a:pt x="270" y="10063"/>
                  </a:cubicBezTo>
                  <a:lnTo>
                    <a:pt x="1884" y="10063"/>
                  </a:lnTo>
                  <a:cubicBezTo>
                    <a:pt x="4439" y="8583"/>
                    <a:pt x="3229" y="5759"/>
                    <a:pt x="4170" y="3607"/>
                  </a:cubicBezTo>
                  <a:cubicBezTo>
                    <a:pt x="4170" y="2396"/>
                    <a:pt x="3901" y="1320"/>
                    <a:pt x="3363" y="244"/>
                  </a:cubicBezTo>
                  <a:cubicBezTo>
                    <a:pt x="3138" y="75"/>
                    <a:pt x="2889" y="1"/>
                    <a:pt x="2656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5" name="Google Shape;5375;p5"/>
            <p:cNvSpPr/>
            <p:nvPr/>
          </p:nvSpPr>
          <p:spPr>
            <a:xfrm>
              <a:off x="3317375" y="49960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404" y="135"/>
                    <a:pt x="270" y="1"/>
                    <a:pt x="135" y="270"/>
                  </a:cubicBezTo>
                  <a:cubicBezTo>
                    <a:pt x="1" y="539"/>
                    <a:pt x="135" y="673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6" name="Google Shape;5376;p5"/>
            <p:cNvSpPr/>
            <p:nvPr/>
          </p:nvSpPr>
          <p:spPr>
            <a:xfrm>
              <a:off x="3670450" y="3180275"/>
              <a:ext cx="43725" cy="43750"/>
            </a:xfrm>
            <a:custGeom>
              <a:avLst/>
              <a:gdLst/>
              <a:ahLst/>
              <a:cxnLst/>
              <a:rect l="l" t="t" r="r" b="b"/>
              <a:pathLst>
                <a:path w="1749" h="1750" extrusionOk="0">
                  <a:moveTo>
                    <a:pt x="942" y="1"/>
                  </a:moveTo>
                  <a:cubicBezTo>
                    <a:pt x="0" y="673"/>
                    <a:pt x="807" y="1211"/>
                    <a:pt x="942" y="1749"/>
                  </a:cubicBezTo>
                  <a:cubicBezTo>
                    <a:pt x="1480" y="1346"/>
                    <a:pt x="1749" y="673"/>
                    <a:pt x="1480" y="1"/>
                  </a:cubicBez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7" name="Google Shape;5377;p5"/>
            <p:cNvSpPr/>
            <p:nvPr/>
          </p:nvSpPr>
          <p:spPr>
            <a:xfrm>
              <a:off x="3613275" y="31399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1"/>
                  </a:moveTo>
                  <a:cubicBezTo>
                    <a:pt x="1" y="270"/>
                    <a:pt x="1" y="539"/>
                    <a:pt x="1" y="808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8" name="Google Shape;5378;p5"/>
            <p:cNvSpPr/>
            <p:nvPr/>
          </p:nvSpPr>
          <p:spPr>
            <a:xfrm>
              <a:off x="3613275" y="3180275"/>
              <a:ext cx="20200" cy="25250"/>
            </a:xfrm>
            <a:custGeom>
              <a:avLst/>
              <a:gdLst/>
              <a:ahLst/>
              <a:cxnLst/>
              <a:rect l="l" t="t" r="r" b="b"/>
              <a:pathLst>
                <a:path w="808" h="1010" extrusionOk="0">
                  <a:moveTo>
                    <a:pt x="1" y="1"/>
                  </a:moveTo>
                  <a:lnTo>
                    <a:pt x="135" y="808"/>
                  </a:lnTo>
                  <a:cubicBezTo>
                    <a:pt x="203" y="942"/>
                    <a:pt x="303" y="1010"/>
                    <a:pt x="421" y="1010"/>
                  </a:cubicBezTo>
                  <a:cubicBezTo>
                    <a:pt x="539" y="1010"/>
                    <a:pt x="673" y="942"/>
                    <a:pt x="808" y="8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9" name="Google Shape;5379;p5"/>
            <p:cNvSpPr/>
            <p:nvPr/>
          </p:nvSpPr>
          <p:spPr>
            <a:xfrm>
              <a:off x="3616650" y="3200450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0" y="1"/>
                  </a:moveTo>
                  <a:lnTo>
                    <a:pt x="673" y="808"/>
                  </a:lnTo>
                  <a:lnTo>
                    <a:pt x="942" y="40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0" name="Google Shape;5380;p5"/>
            <p:cNvSpPr/>
            <p:nvPr/>
          </p:nvSpPr>
          <p:spPr>
            <a:xfrm>
              <a:off x="3633450" y="3218950"/>
              <a:ext cx="20200" cy="25250"/>
            </a:xfrm>
            <a:custGeom>
              <a:avLst/>
              <a:gdLst/>
              <a:ahLst/>
              <a:cxnLst/>
              <a:rect l="l" t="t" r="r" b="b"/>
              <a:pathLst>
                <a:path w="808" h="1010" extrusionOk="0">
                  <a:moveTo>
                    <a:pt x="354" y="1"/>
                  </a:moveTo>
                  <a:cubicBezTo>
                    <a:pt x="203" y="1"/>
                    <a:pt x="68" y="68"/>
                    <a:pt x="1" y="202"/>
                  </a:cubicBezTo>
                  <a:lnTo>
                    <a:pt x="1" y="1009"/>
                  </a:lnTo>
                  <a:lnTo>
                    <a:pt x="808" y="202"/>
                  </a:lnTo>
                  <a:cubicBezTo>
                    <a:pt x="673" y="68"/>
                    <a:pt x="505" y="1"/>
                    <a:pt x="354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1" name="Google Shape;5381;p5"/>
            <p:cNvSpPr/>
            <p:nvPr/>
          </p:nvSpPr>
          <p:spPr>
            <a:xfrm>
              <a:off x="3616650" y="324080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1"/>
                  </a:moveTo>
                  <a:lnTo>
                    <a:pt x="0" y="808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2" name="Google Shape;5382;p5"/>
            <p:cNvSpPr/>
            <p:nvPr/>
          </p:nvSpPr>
          <p:spPr>
            <a:xfrm>
              <a:off x="3367825" y="4572350"/>
              <a:ext cx="70625" cy="121075"/>
            </a:xfrm>
            <a:custGeom>
              <a:avLst/>
              <a:gdLst/>
              <a:ahLst/>
              <a:cxnLst/>
              <a:rect l="l" t="t" r="r" b="b"/>
              <a:pathLst>
                <a:path w="2825" h="4843" extrusionOk="0">
                  <a:moveTo>
                    <a:pt x="807" y="1"/>
                  </a:moveTo>
                  <a:lnTo>
                    <a:pt x="0" y="808"/>
                  </a:lnTo>
                  <a:lnTo>
                    <a:pt x="0" y="4843"/>
                  </a:lnTo>
                  <a:lnTo>
                    <a:pt x="1749" y="4843"/>
                  </a:lnTo>
                  <a:lnTo>
                    <a:pt x="2018" y="4574"/>
                  </a:lnTo>
                  <a:cubicBezTo>
                    <a:pt x="2421" y="4305"/>
                    <a:pt x="2556" y="3901"/>
                    <a:pt x="2690" y="3363"/>
                  </a:cubicBezTo>
                  <a:cubicBezTo>
                    <a:pt x="2825" y="3229"/>
                    <a:pt x="2825" y="3094"/>
                    <a:pt x="2825" y="2960"/>
                  </a:cubicBezTo>
                  <a:cubicBezTo>
                    <a:pt x="2825" y="2825"/>
                    <a:pt x="2825" y="2691"/>
                    <a:pt x="2825" y="2422"/>
                  </a:cubicBezTo>
                  <a:cubicBezTo>
                    <a:pt x="2690" y="2018"/>
                    <a:pt x="2556" y="1615"/>
                    <a:pt x="2421" y="1211"/>
                  </a:cubicBezTo>
                  <a:cubicBezTo>
                    <a:pt x="2287" y="673"/>
                    <a:pt x="2018" y="270"/>
                    <a:pt x="1749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3" name="Google Shape;5383;p5"/>
            <p:cNvSpPr/>
            <p:nvPr/>
          </p:nvSpPr>
          <p:spPr>
            <a:xfrm>
              <a:off x="3371175" y="45723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4" name="Google Shape;5384;p5"/>
            <p:cNvSpPr/>
            <p:nvPr/>
          </p:nvSpPr>
          <p:spPr>
            <a:xfrm>
              <a:off x="3374550" y="453200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0" y="1"/>
                  </a:moveTo>
                  <a:cubicBezTo>
                    <a:pt x="269" y="270"/>
                    <a:pt x="404" y="539"/>
                    <a:pt x="673" y="808"/>
                  </a:cubicBezTo>
                  <a:cubicBezTo>
                    <a:pt x="404" y="539"/>
                    <a:pt x="269" y="270"/>
                    <a:pt x="0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5" name="Google Shape;5385;p5"/>
            <p:cNvSpPr/>
            <p:nvPr/>
          </p:nvSpPr>
          <p:spPr>
            <a:xfrm>
              <a:off x="3371175" y="4471475"/>
              <a:ext cx="6750" cy="20200"/>
            </a:xfrm>
            <a:custGeom>
              <a:avLst/>
              <a:gdLst/>
              <a:ahLst/>
              <a:cxnLst/>
              <a:rect l="l" t="t" r="r" b="b"/>
              <a:pathLst>
                <a:path w="270" h="808" extrusionOk="0">
                  <a:moveTo>
                    <a:pt x="1" y="1"/>
                  </a:moveTo>
                  <a:cubicBezTo>
                    <a:pt x="1" y="270"/>
                    <a:pt x="1" y="539"/>
                    <a:pt x="1" y="808"/>
                  </a:cubicBezTo>
                  <a:cubicBezTo>
                    <a:pt x="135" y="673"/>
                    <a:pt x="270" y="539"/>
                    <a:pt x="270" y="539"/>
                  </a:cubicBezTo>
                  <a:cubicBezTo>
                    <a:pt x="270" y="404"/>
                    <a:pt x="135" y="135"/>
                    <a:pt x="1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6" name="Google Shape;5386;p5"/>
            <p:cNvSpPr/>
            <p:nvPr/>
          </p:nvSpPr>
          <p:spPr>
            <a:xfrm>
              <a:off x="3509050" y="1667175"/>
              <a:ext cx="40375" cy="21325"/>
            </a:xfrm>
            <a:custGeom>
              <a:avLst/>
              <a:gdLst/>
              <a:ahLst/>
              <a:cxnLst/>
              <a:rect l="l" t="t" r="r" b="b"/>
              <a:pathLst>
                <a:path w="1615" h="853" extrusionOk="0">
                  <a:moveTo>
                    <a:pt x="1614" y="0"/>
                  </a:moveTo>
                  <a:cubicBezTo>
                    <a:pt x="1076" y="0"/>
                    <a:pt x="269" y="0"/>
                    <a:pt x="0" y="807"/>
                  </a:cubicBezTo>
                  <a:cubicBezTo>
                    <a:pt x="174" y="836"/>
                    <a:pt x="335" y="853"/>
                    <a:pt x="484" y="853"/>
                  </a:cubicBezTo>
                  <a:cubicBezTo>
                    <a:pt x="1026" y="853"/>
                    <a:pt x="1403" y="634"/>
                    <a:pt x="1614" y="0"/>
                  </a:cubicBezTo>
                  <a:close/>
                </a:path>
              </a:pathLst>
            </a:custGeom>
            <a:solidFill>
              <a:srgbClr val="427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7" name="Google Shape;5387;p5"/>
            <p:cNvSpPr/>
            <p:nvPr/>
          </p:nvSpPr>
          <p:spPr>
            <a:xfrm>
              <a:off x="3367825" y="3079400"/>
              <a:ext cx="154700" cy="121950"/>
            </a:xfrm>
            <a:custGeom>
              <a:avLst/>
              <a:gdLst/>
              <a:ahLst/>
              <a:cxnLst/>
              <a:rect l="l" t="t" r="r" b="b"/>
              <a:pathLst>
                <a:path w="6188" h="4878" extrusionOk="0">
                  <a:moveTo>
                    <a:pt x="4842" y="1"/>
                  </a:moveTo>
                  <a:lnTo>
                    <a:pt x="1749" y="2556"/>
                  </a:lnTo>
                  <a:cubicBezTo>
                    <a:pt x="807" y="2556"/>
                    <a:pt x="0" y="2691"/>
                    <a:pt x="1076" y="3767"/>
                  </a:cubicBezTo>
                  <a:cubicBezTo>
                    <a:pt x="1480" y="4170"/>
                    <a:pt x="1883" y="4574"/>
                    <a:pt x="2421" y="4843"/>
                  </a:cubicBezTo>
                  <a:cubicBezTo>
                    <a:pt x="2537" y="4866"/>
                    <a:pt x="2652" y="4877"/>
                    <a:pt x="2766" y="4877"/>
                  </a:cubicBezTo>
                  <a:cubicBezTo>
                    <a:pt x="3317" y="4877"/>
                    <a:pt x="3836" y="4616"/>
                    <a:pt x="4170" y="4170"/>
                  </a:cubicBezTo>
                  <a:cubicBezTo>
                    <a:pt x="3363" y="3498"/>
                    <a:pt x="3228" y="2825"/>
                    <a:pt x="4304" y="2422"/>
                  </a:cubicBezTo>
                  <a:cubicBezTo>
                    <a:pt x="6187" y="2018"/>
                    <a:pt x="5246" y="942"/>
                    <a:pt x="4842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8" name="Google Shape;5388;p5"/>
            <p:cNvSpPr/>
            <p:nvPr/>
          </p:nvSpPr>
          <p:spPr>
            <a:xfrm>
              <a:off x="3492225" y="2918000"/>
              <a:ext cx="80725" cy="138775"/>
            </a:xfrm>
            <a:custGeom>
              <a:avLst/>
              <a:gdLst/>
              <a:ahLst/>
              <a:cxnLst/>
              <a:rect l="l" t="t" r="r" b="b"/>
              <a:pathLst>
                <a:path w="3229" h="5551" extrusionOk="0">
                  <a:moveTo>
                    <a:pt x="3229" y="1"/>
                  </a:moveTo>
                  <a:cubicBezTo>
                    <a:pt x="1884" y="1"/>
                    <a:pt x="808" y="270"/>
                    <a:pt x="673" y="1884"/>
                  </a:cubicBezTo>
                  <a:cubicBezTo>
                    <a:pt x="539" y="2691"/>
                    <a:pt x="270" y="3363"/>
                    <a:pt x="1" y="4170"/>
                  </a:cubicBezTo>
                  <a:cubicBezTo>
                    <a:pt x="735" y="4415"/>
                    <a:pt x="801" y="5551"/>
                    <a:pt x="1719" y="5551"/>
                  </a:cubicBezTo>
                  <a:cubicBezTo>
                    <a:pt x="1810" y="5551"/>
                    <a:pt x="1909" y="5540"/>
                    <a:pt x="2018" y="5515"/>
                  </a:cubicBezTo>
                  <a:cubicBezTo>
                    <a:pt x="2825" y="4036"/>
                    <a:pt x="1077" y="2960"/>
                    <a:pt x="1480" y="1615"/>
                  </a:cubicBezTo>
                  <a:lnTo>
                    <a:pt x="3229" y="1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9" name="Google Shape;5389;p5"/>
            <p:cNvSpPr/>
            <p:nvPr/>
          </p:nvSpPr>
          <p:spPr>
            <a:xfrm>
              <a:off x="3351000" y="2975175"/>
              <a:ext cx="13475" cy="26925"/>
            </a:xfrm>
            <a:custGeom>
              <a:avLst/>
              <a:gdLst/>
              <a:ahLst/>
              <a:cxnLst/>
              <a:rect l="l" t="t" r="r" b="b"/>
              <a:pathLst>
                <a:path w="539" h="1077" extrusionOk="0">
                  <a:moveTo>
                    <a:pt x="135" y="0"/>
                  </a:moveTo>
                  <a:cubicBezTo>
                    <a:pt x="135" y="404"/>
                    <a:pt x="1" y="673"/>
                    <a:pt x="1" y="1076"/>
                  </a:cubicBezTo>
                  <a:cubicBezTo>
                    <a:pt x="539" y="807"/>
                    <a:pt x="539" y="404"/>
                    <a:pt x="135" y="0"/>
                  </a:cubicBezTo>
                  <a:close/>
                </a:path>
              </a:pathLst>
            </a:custGeom>
            <a:solidFill>
              <a:srgbClr val="4C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0" name="Google Shape;5390;p5"/>
            <p:cNvSpPr/>
            <p:nvPr/>
          </p:nvSpPr>
          <p:spPr>
            <a:xfrm>
              <a:off x="3675575" y="1508900"/>
              <a:ext cx="129400" cy="101125"/>
            </a:xfrm>
            <a:custGeom>
              <a:avLst/>
              <a:gdLst/>
              <a:ahLst/>
              <a:cxnLst/>
              <a:rect l="l" t="t" r="r" b="b"/>
              <a:pathLst>
                <a:path w="5176" h="4045" extrusionOk="0">
                  <a:moveTo>
                    <a:pt x="2585" y="1"/>
                  </a:moveTo>
                  <a:cubicBezTo>
                    <a:pt x="2365" y="1"/>
                    <a:pt x="2110" y="45"/>
                    <a:pt x="1813" y="144"/>
                  </a:cubicBezTo>
                  <a:cubicBezTo>
                    <a:pt x="0" y="792"/>
                    <a:pt x="929" y="2560"/>
                    <a:pt x="762" y="3891"/>
                  </a:cubicBezTo>
                  <a:lnTo>
                    <a:pt x="762" y="3891"/>
                  </a:lnTo>
                  <a:cubicBezTo>
                    <a:pt x="1270" y="3506"/>
                    <a:pt x="1848" y="3377"/>
                    <a:pt x="2467" y="3377"/>
                  </a:cubicBezTo>
                  <a:cubicBezTo>
                    <a:pt x="3319" y="3377"/>
                    <a:pt x="4247" y="3621"/>
                    <a:pt x="5175" y="3776"/>
                  </a:cubicBezTo>
                  <a:cubicBezTo>
                    <a:pt x="4906" y="3238"/>
                    <a:pt x="4906" y="2969"/>
                    <a:pt x="4906" y="2969"/>
                  </a:cubicBezTo>
                  <a:cubicBezTo>
                    <a:pt x="3962" y="2261"/>
                    <a:pt x="4157" y="1"/>
                    <a:pt x="2585" y="1"/>
                  </a:cubicBezTo>
                  <a:close/>
                  <a:moveTo>
                    <a:pt x="762" y="3891"/>
                  </a:moveTo>
                  <a:lnTo>
                    <a:pt x="762" y="3891"/>
                  </a:lnTo>
                  <a:cubicBezTo>
                    <a:pt x="753" y="3897"/>
                    <a:pt x="745" y="3904"/>
                    <a:pt x="737" y="3910"/>
                  </a:cubicBezTo>
                  <a:lnTo>
                    <a:pt x="737" y="4045"/>
                  </a:lnTo>
                  <a:cubicBezTo>
                    <a:pt x="747" y="3994"/>
                    <a:pt x="755" y="3943"/>
                    <a:pt x="762" y="3891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1" name="Google Shape;5391;p5"/>
            <p:cNvSpPr/>
            <p:nvPr/>
          </p:nvSpPr>
          <p:spPr>
            <a:xfrm>
              <a:off x="3670450" y="1606650"/>
              <a:ext cx="23550" cy="60550"/>
            </a:xfrm>
            <a:custGeom>
              <a:avLst/>
              <a:gdLst/>
              <a:ahLst/>
              <a:cxnLst/>
              <a:rect l="l" t="t" r="r" b="b"/>
              <a:pathLst>
                <a:path w="942" h="2422" extrusionOk="0">
                  <a:moveTo>
                    <a:pt x="942" y="0"/>
                  </a:moveTo>
                  <a:cubicBezTo>
                    <a:pt x="0" y="538"/>
                    <a:pt x="135" y="1480"/>
                    <a:pt x="135" y="2421"/>
                  </a:cubicBezTo>
                  <a:lnTo>
                    <a:pt x="942" y="2421"/>
                  </a:lnTo>
                  <a:lnTo>
                    <a:pt x="942" y="161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2" name="Google Shape;5392;p5"/>
            <p:cNvSpPr/>
            <p:nvPr/>
          </p:nvSpPr>
          <p:spPr>
            <a:xfrm>
              <a:off x="3714150" y="1630175"/>
              <a:ext cx="20200" cy="16850"/>
            </a:xfrm>
            <a:custGeom>
              <a:avLst/>
              <a:gdLst/>
              <a:ahLst/>
              <a:cxnLst/>
              <a:rect l="l" t="t" r="r" b="b"/>
              <a:pathLst>
                <a:path w="808" h="674" extrusionOk="0">
                  <a:moveTo>
                    <a:pt x="808" y="1"/>
                  </a:moveTo>
                  <a:lnTo>
                    <a:pt x="1" y="673"/>
                  </a:ln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3" name="Google Shape;5393;p5"/>
            <p:cNvSpPr/>
            <p:nvPr/>
          </p:nvSpPr>
          <p:spPr>
            <a:xfrm>
              <a:off x="3936075" y="2074025"/>
              <a:ext cx="6750" cy="4225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1" y="1"/>
                  </a:moveTo>
                  <a:cubicBezTo>
                    <a:pt x="68" y="135"/>
                    <a:pt x="135" y="169"/>
                    <a:pt x="186" y="169"/>
                  </a:cubicBezTo>
                  <a:cubicBezTo>
                    <a:pt x="236" y="169"/>
                    <a:pt x="270" y="135"/>
                    <a:pt x="270" y="135"/>
                  </a:cubicBezTo>
                  <a:cubicBezTo>
                    <a:pt x="270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4A7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4" name="Google Shape;5394;p5"/>
            <p:cNvSpPr/>
            <p:nvPr/>
          </p:nvSpPr>
          <p:spPr>
            <a:xfrm>
              <a:off x="3815025" y="2857500"/>
              <a:ext cx="60550" cy="40350"/>
            </a:xfrm>
            <a:custGeom>
              <a:avLst/>
              <a:gdLst/>
              <a:ahLst/>
              <a:cxnLst/>
              <a:rect l="l" t="t" r="r" b="b"/>
              <a:pathLst>
                <a:path w="2422" h="1614" extrusionOk="0">
                  <a:moveTo>
                    <a:pt x="1" y="0"/>
                  </a:moveTo>
                  <a:cubicBezTo>
                    <a:pt x="539" y="807"/>
                    <a:pt x="1480" y="1345"/>
                    <a:pt x="2422" y="1614"/>
                  </a:cubicBezTo>
                  <a:lnTo>
                    <a:pt x="2422" y="0"/>
                  </a:lnTo>
                  <a:close/>
                </a:path>
              </a:pathLst>
            </a:custGeom>
            <a:solidFill>
              <a:srgbClr val="216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5" name="Google Shape;5395;p5"/>
            <p:cNvSpPr/>
            <p:nvPr/>
          </p:nvSpPr>
          <p:spPr>
            <a:xfrm>
              <a:off x="3451875" y="4612700"/>
              <a:ext cx="60550" cy="68950"/>
            </a:xfrm>
            <a:custGeom>
              <a:avLst/>
              <a:gdLst/>
              <a:ahLst/>
              <a:cxnLst/>
              <a:rect l="l" t="t" r="r" b="b"/>
              <a:pathLst>
                <a:path w="2422" h="2758" extrusionOk="0">
                  <a:moveTo>
                    <a:pt x="808" y="1"/>
                  </a:moveTo>
                  <a:cubicBezTo>
                    <a:pt x="942" y="673"/>
                    <a:pt x="539" y="1346"/>
                    <a:pt x="1" y="1615"/>
                  </a:cubicBezTo>
                  <a:cubicBezTo>
                    <a:pt x="1" y="2439"/>
                    <a:pt x="253" y="2758"/>
                    <a:pt x="665" y="2758"/>
                  </a:cubicBezTo>
                  <a:cubicBezTo>
                    <a:pt x="926" y="2758"/>
                    <a:pt x="1250" y="2630"/>
                    <a:pt x="1615" y="2422"/>
                  </a:cubicBezTo>
                  <a:lnTo>
                    <a:pt x="1615" y="1615"/>
                  </a:lnTo>
                  <a:lnTo>
                    <a:pt x="2422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6" name="Google Shape;5396;p5"/>
            <p:cNvSpPr/>
            <p:nvPr/>
          </p:nvSpPr>
          <p:spPr>
            <a:xfrm>
              <a:off x="3586375" y="3765350"/>
              <a:ext cx="33650" cy="60550"/>
            </a:xfrm>
            <a:custGeom>
              <a:avLst/>
              <a:gdLst/>
              <a:ahLst/>
              <a:cxnLst/>
              <a:rect l="l" t="t" r="r" b="b"/>
              <a:pathLst>
                <a:path w="1346" h="2422" extrusionOk="0">
                  <a:moveTo>
                    <a:pt x="673" y="1"/>
                  </a:moveTo>
                  <a:cubicBezTo>
                    <a:pt x="1" y="404"/>
                    <a:pt x="270" y="1077"/>
                    <a:pt x="270" y="1615"/>
                  </a:cubicBezTo>
                  <a:lnTo>
                    <a:pt x="1077" y="2422"/>
                  </a:lnTo>
                  <a:cubicBezTo>
                    <a:pt x="942" y="1615"/>
                    <a:pt x="1346" y="808"/>
                    <a:pt x="673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7" name="Google Shape;5397;p5"/>
            <p:cNvSpPr/>
            <p:nvPr/>
          </p:nvSpPr>
          <p:spPr>
            <a:xfrm>
              <a:off x="3532575" y="3790075"/>
              <a:ext cx="40375" cy="35825"/>
            </a:xfrm>
            <a:custGeom>
              <a:avLst/>
              <a:gdLst/>
              <a:ahLst/>
              <a:cxnLst/>
              <a:rect l="l" t="t" r="r" b="b"/>
              <a:pathLst>
                <a:path w="1615" h="1433" extrusionOk="0">
                  <a:moveTo>
                    <a:pt x="927" y="1"/>
                  </a:moveTo>
                  <a:cubicBezTo>
                    <a:pt x="848" y="1"/>
                    <a:pt x="764" y="27"/>
                    <a:pt x="673" y="88"/>
                  </a:cubicBezTo>
                  <a:cubicBezTo>
                    <a:pt x="1" y="491"/>
                    <a:pt x="808" y="1029"/>
                    <a:pt x="808" y="1433"/>
                  </a:cubicBezTo>
                  <a:lnTo>
                    <a:pt x="1615" y="1433"/>
                  </a:lnTo>
                  <a:lnTo>
                    <a:pt x="1615" y="626"/>
                  </a:lnTo>
                  <a:cubicBezTo>
                    <a:pt x="1406" y="313"/>
                    <a:pt x="1198" y="1"/>
                    <a:pt x="927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8" name="Google Shape;5398;p5"/>
            <p:cNvSpPr/>
            <p:nvPr/>
          </p:nvSpPr>
          <p:spPr>
            <a:xfrm>
              <a:off x="3458600" y="45925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1" y="270"/>
                    <a:pt x="1" y="539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9" name="Google Shape;5399;p5"/>
            <p:cNvSpPr/>
            <p:nvPr/>
          </p:nvSpPr>
          <p:spPr>
            <a:xfrm>
              <a:off x="3673800" y="31197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1"/>
                  </a:moveTo>
                  <a:lnTo>
                    <a:pt x="808" y="808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0" name="Google Shape;5400;p5"/>
            <p:cNvSpPr/>
            <p:nvPr/>
          </p:nvSpPr>
          <p:spPr>
            <a:xfrm>
              <a:off x="3492225" y="45521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808"/>
                  </a:moveTo>
                  <a:lnTo>
                    <a:pt x="808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1" name="Google Shape;5401;p5"/>
            <p:cNvSpPr/>
            <p:nvPr/>
          </p:nvSpPr>
          <p:spPr>
            <a:xfrm>
              <a:off x="3633450" y="32038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1" y="0"/>
                  </a:moveTo>
                  <a:lnTo>
                    <a:pt x="1" y="807"/>
                  </a:lnTo>
                  <a:lnTo>
                    <a:pt x="808" y="8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6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2" name="Google Shape;5402;p5"/>
            <p:cNvSpPr/>
            <p:nvPr/>
          </p:nvSpPr>
          <p:spPr>
            <a:xfrm>
              <a:off x="3542675" y="382587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0" y="135"/>
                    <a:pt x="135" y="270"/>
                    <a:pt x="135" y="404"/>
                  </a:cubicBezTo>
                  <a:cubicBezTo>
                    <a:pt x="269" y="404"/>
                    <a:pt x="404" y="135"/>
                    <a:pt x="404" y="1"/>
                  </a:cubicBezTo>
                  <a:close/>
                </a:path>
              </a:pathLst>
            </a:custGeom>
            <a:solidFill>
              <a:srgbClr val="23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3" name="Google Shape;5403;p5"/>
            <p:cNvSpPr/>
            <p:nvPr/>
          </p:nvSpPr>
          <p:spPr>
            <a:xfrm>
              <a:off x="3367825" y="3200450"/>
              <a:ext cx="43725" cy="21050"/>
            </a:xfrm>
            <a:custGeom>
              <a:avLst/>
              <a:gdLst/>
              <a:ahLst/>
              <a:cxnLst/>
              <a:rect l="l" t="t" r="r" b="b"/>
              <a:pathLst>
                <a:path w="1749" h="842" extrusionOk="0">
                  <a:moveTo>
                    <a:pt x="1749" y="1"/>
                  </a:moveTo>
                  <a:cubicBezTo>
                    <a:pt x="1076" y="1"/>
                    <a:pt x="404" y="270"/>
                    <a:pt x="0" y="808"/>
                  </a:cubicBezTo>
                  <a:cubicBezTo>
                    <a:pt x="112" y="830"/>
                    <a:pt x="225" y="842"/>
                    <a:pt x="335" y="842"/>
                  </a:cubicBezTo>
                  <a:cubicBezTo>
                    <a:pt x="890" y="842"/>
                    <a:pt x="1413" y="561"/>
                    <a:pt x="1749" y="1"/>
                  </a:cubicBez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4" name="Google Shape;5404;p5"/>
            <p:cNvSpPr/>
            <p:nvPr/>
          </p:nvSpPr>
          <p:spPr>
            <a:xfrm>
              <a:off x="3351000" y="32240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0"/>
                  </a:moveTo>
                  <a:lnTo>
                    <a:pt x="1" y="807"/>
                  </a:lnTo>
                  <a:close/>
                </a:path>
              </a:pathLst>
            </a:custGeom>
            <a:solidFill>
              <a:srgbClr val="336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5" name="Google Shape;5405;p5"/>
            <p:cNvSpPr/>
            <p:nvPr/>
          </p:nvSpPr>
          <p:spPr>
            <a:xfrm>
              <a:off x="3371175" y="4742525"/>
              <a:ext cx="107625" cy="201350"/>
            </a:xfrm>
            <a:custGeom>
              <a:avLst/>
              <a:gdLst/>
              <a:ahLst/>
              <a:cxnLst/>
              <a:rect l="l" t="t" r="r" b="b"/>
              <a:pathLst>
                <a:path w="4305" h="8054" extrusionOk="0">
                  <a:moveTo>
                    <a:pt x="2591" y="0"/>
                  </a:moveTo>
                  <a:cubicBezTo>
                    <a:pt x="2272" y="0"/>
                    <a:pt x="1943" y="128"/>
                    <a:pt x="1615" y="457"/>
                  </a:cubicBezTo>
                  <a:cubicBezTo>
                    <a:pt x="539" y="2743"/>
                    <a:pt x="1211" y="5433"/>
                    <a:pt x="1" y="7720"/>
                  </a:cubicBezTo>
                  <a:cubicBezTo>
                    <a:pt x="355" y="7956"/>
                    <a:pt x="652" y="8054"/>
                    <a:pt x="912" y="8054"/>
                  </a:cubicBezTo>
                  <a:cubicBezTo>
                    <a:pt x="1538" y="8054"/>
                    <a:pt x="1946" y="7483"/>
                    <a:pt x="2422" y="6913"/>
                  </a:cubicBezTo>
                  <a:lnTo>
                    <a:pt x="2422" y="4492"/>
                  </a:lnTo>
                  <a:cubicBezTo>
                    <a:pt x="2422" y="3954"/>
                    <a:pt x="2960" y="3954"/>
                    <a:pt x="3229" y="3685"/>
                  </a:cubicBezTo>
                  <a:cubicBezTo>
                    <a:pt x="3767" y="3012"/>
                    <a:pt x="4036" y="2340"/>
                    <a:pt x="4305" y="1533"/>
                  </a:cubicBezTo>
                  <a:cubicBezTo>
                    <a:pt x="4170" y="1129"/>
                    <a:pt x="4036" y="860"/>
                    <a:pt x="3901" y="591"/>
                  </a:cubicBezTo>
                  <a:cubicBezTo>
                    <a:pt x="3503" y="272"/>
                    <a:pt x="3056" y="0"/>
                    <a:pt x="2591" y="0"/>
                  </a:cubicBezTo>
                  <a:close/>
                </a:path>
              </a:pathLst>
            </a:custGeom>
            <a:solidFill>
              <a:srgbClr val="316D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6" name="Google Shape;5406;p5"/>
            <p:cNvSpPr/>
            <p:nvPr/>
          </p:nvSpPr>
          <p:spPr>
            <a:xfrm>
              <a:off x="3411525" y="4687550"/>
              <a:ext cx="87450" cy="100175"/>
            </a:xfrm>
            <a:custGeom>
              <a:avLst/>
              <a:gdLst/>
              <a:ahLst/>
              <a:cxnLst/>
              <a:rect l="l" t="t" r="r" b="b"/>
              <a:pathLst>
                <a:path w="3498" h="4007" extrusionOk="0">
                  <a:moveTo>
                    <a:pt x="1919" y="0"/>
                  </a:moveTo>
                  <a:cubicBezTo>
                    <a:pt x="1628" y="0"/>
                    <a:pt x="1342" y="75"/>
                    <a:pt x="1077" y="235"/>
                  </a:cubicBezTo>
                  <a:cubicBezTo>
                    <a:pt x="1" y="1983"/>
                    <a:pt x="2153" y="2387"/>
                    <a:pt x="2422" y="3597"/>
                  </a:cubicBezTo>
                  <a:cubicBezTo>
                    <a:pt x="2572" y="3823"/>
                    <a:pt x="2807" y="4007"/>
                    <a:pt x="2985" y="4007"/>
                  </a:cubicBezTo>
                  <a:cubicBezTo>
                    <a:pt x="3125" y="4007"/>
                    <a:pt x="3229" y="3893"/>
                    <a:pt x="3229" y="3597"/>
                  </a:cubicBezTo>
                  <a:lnTo>
                    <a:pt x="3229" y="1983"/>
                  </a:lnTo>
                  <a:cubicBezTo>
                    <a:pt x="3336" y="1983"/>
                    <a:pt x="3358" y="1811"/>
                    <a:pt x="3431" y="1811"/>
                  </a:cubicBezTo>
                  <a:cubicBezTo>
                    <a:pt x="3449" y="1811"/>
                    <a:pt x="3471" y="1822"/>
                    <a:pt x="3498" y="1849"/>
                  </a:cubicBezTo>
                  <a:cubicBezTo>
                    <a:pt x="3498" y="1580"/>
                    <a:pt x="3498" y="1311"/>
                    <a:pt x="3229" y="1311"/>
                  </a:cubicBezTo>
                  <a:lnTo>
                    <a:pt x="3229" y="504"/>
                  </a:lnTo>
                  <a:cubicBezTo>
                    <a:pt x="2822" y="178"/>
                    <a:pt x="2365" y="0"/>
                    <a:pt x="1919" y="0"/>
                  </a:cubicBez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7" name="Google Shape;5407;p5"/>
            <p:cNvSpPr/>
            <p:nvPr/>
          </p:nvSpPr>
          <p:spPr>
            <a:xfrm>
              <a:off x="3418250" y="4653050"/>
              <a:ext cx="74000" cy="40375"/>
            </a:xfrm>
            <a:custGeom>
              <a:avLst/>
              <a:gdLst/>
              <a:ahLst/>
              <a:cxnLst/>
              <a:rect l="l" t="t" r="r" b="b"/>
              <a:pathLst>
                <a:path w="2960" h="1615" extrusionOk="0">
                  <a:moveTo>
                    <a:pt x="539" y="1"/>
                  </a:moveTo>
                  <a:cubicBezTo>
                    <a:pt x="135" y="404"/>
                    <a:pt x="1" y="808"/>
                    <a:pt x="135" y="1346"/>
                  </a:cubicBezTo>
                  <a:lnTo>
                    <a:pt x="539" y="1615"/>
                  </a:lnTo>
                  <a:lnTo>
                    <a:pt x="2960" y="1615"/>
                  </a:lnTo>
                  <a:cubicBezTo>
                    <a:pt x="2960" y="1346"/>
                    <a:pt x="2960" y="1077"/>
                    <a:pt x="2960" y="808"/>
                  </a:cubicBezTo>
                  <a:cubicBezTo>
                    <a:pt x="2871" y="825"/>
                    <a:pt x="2783" y="834"/>
                    <a:pt x="2695" y="834"/>
                  </a:cubicBezTo>
                  <a:cubicBezTo>
                    <a:pt x="2117" y="834"/>
                    <a:pt x="1579" y="468"/>
                    <a:pt x="1346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8" name="Google Shape;5408;p5"/>
            <p:cNvSpPr/>
            <p:nvPr/>
          </p:nvSpPr>
          <p:spPr>
            <a:xfrm>
              <a:off x="3371175" y="4915325"/>
              <a:ext cx="60550" cy="40225"/>
            </a:xfrm>
            <a:custGeom>
              <a:avLst/>
              <a:gdLst/>
              <a:ahLst/>
              <a:cxnLst/>
              <a:rect l="l" t="t" r="r" b="b"/>
              <a:pathLst>
                <a:path w="2422" h="160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615" y="404"/>
                    <a:pt x="808" y="808"/>
                    <a:pt x="1" y="808"/>
                  </a:cubicBezTo>
                  <a:cubicBezTo>
                    <a:pt x="543" y="1350"/>
                    <a:pt x="977" y="1608"/>
                    <a:pt x="1327" y="1608"/>
                  </a:cubicBezTo>
                  <a:cubicBezTo>
                    <a:pt x="1845" y="1608"/>
                    <a:pt x="2181" y="1044"/>
                    <a:pt x="2422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9" name="Google Shape;5409;p5"/>
            <p:cNvSpPr/>
            <p:nvPr/>
          </p:nvSpPr>
          <p:spPr>
            <a:xfrm>
              <a:off x="3448525" y="4774100"/>
              <a:ext cx="43725" cy="60550"/>
            </a:xfrm>
            <a:custGeom>
              <a:avLst/>
              <a:gdLst/>
              <a:ahLst/>
              <a:cxnLst/>
              <a:rect l="l" t="t" r="r" b="b"/>
              <a:pathLst>
                <a:path w="1749" h="2422" extrusionOk="0">
                  <a:moveTo>
                    <a:pt x="942" y="1"/>
                  </a:moveTo>
                  <a:cubicBezTo>
                    <a:pt x="404" y="673"/>
                    <a:pt x="135" y="1615"/>
                    <a:pt x="0" y="2422"/>
                  </a:cubicBezTo>
                  <a:cubicBezTo>
                    <a:pt x="1076" y="2153"/>
                    <a:pt x="1749" y="1077"/>
                    <a:pt x="1749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0" name="Google Shape;5410;p5"/>
            <p:cNvSpPr/>
            <p:nvPr/>
          </p:nvSpPr>
          <p:spPr>
            <a:xfrm>
              <a:off x="3411525" y="505655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1" y="1"/>
                  </a:moveTo>
                  <a:lnTo>
                    <a:pt x="1" y="2422"/>
                  </a:lnTo>
                  <a:cubicBezTo>
                    <a:pt x="942" y="1615"/>
                    <a:pt x="1077" y="808"/>
                    <a:pt x="1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1" name="Google Shape;5411;p5"/>
            <p:cNvSpPr/>
            <p:nvPr/>
          </p:nvSpPr>
          <p:spPr>
            <a:xfrm>
              <a:off x="3461975" y="4880025"/>
              <a:ext cx="16825" cy="9375"/>
            </a:xfrm>
            <a:custGeom>
              <a:avLst/>
              <a:gdLst/>
              <a:ahLst/>
              <a:cxnLst/>
              <a:rect l="l" t="t" r="r" b="b"/>
              <a:pathLst>
                <a:path w="673" h="375" extrusionOk="0">
                  <a:moveTo>
                    <a:pt x="387" y="0"/>
                  </a:moveTo>
                  <a:cubicBezTo>
                    <a:pt x="269" y="0"/>
                    <a:pt x="135" y="68"/>
                    <a:pt x="0" y="202"/>
                  </a:cubicBezTo>
                  <a:cubicBezTo>
                    <a:pt x="135" y="202"/>
                    <a:pt x="269" y="337"/>
                    <a:pt x="404" y="337"/>
                  </a:cubicBezTo>
                  <a:cubicBezTo>
                    <a:pt x="404" y="364"/>
                    <a:pt x="409" y="374"/>
                    <a:pt x="419" y="374"/>
                  </a:cubicBezTo>
                  <a:cubicBezTo>
                    <a:pt x="458" y="374"/>
                    <a:pt x="565" y="202"/>
                    <a:pt x="673" y="202"/>
                  </a:cubicBezTo>
                  <a:cubicBezTo>
                    <a:pt x="606" y="68"/>
                    <a:pt x="505" y="0"/>
                    <a:pt x="387" y="0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2" name="Google Shape;5412;p5"/>
            <p:cNvSpPr/>
            <p:nvPr/>
          </p:nvSpPr>
          <p:spPr>
            <a:xfrm>
              <a:off x="3421625" y="4834625"/>
              <a:ext cx="30275" cy="20200"/>
            </a:xfrm>
            <a:custGeom>
              <a:avLst/>
              <a:gdLst/>
              <a:ahLst/>
              <a:cxnLst/>
              <a:rect l="l" t="t" r="r" b="b"/>
              <a:pathLst>
                <a:path w="1211" h="808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0" y="135"/>
                    <a:pt x="0" y="135"/>
                    <a:pt x="404" y="808"/>
                  </a:cubicBezTo>
                  <a:lnTo>
                    <a:pt x="1211" y="1"/>
                  </a:ln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3" name="Google Shape;5413;p5"/>
            <p:cNvSpPr/>
            <p:nvPr/>
          </p:nvSpPr>
          <p:spPr>
            <a:xfrm>
              <a:off x="3492225" y="4713575"/>
              <a:ext cx="10125" cy="23575"/>
            </a:xfrm>
            <a:custGeom>
              <a:avLst/>
              <a:gdLst/>
              <a:ahLst/>
              <a:cxnLst/>
              <a:rect l="l" t="t" r="r" b="b"/>
              <a:pathLst>
                <a:path w="405" h="943" extrusionOk="0">
                  <a:moveTo>
                    <a:pt x="1" y="1"/>
                  </a:moveTo>
                  <a:lnTo>
                    <a:pt x="1" y="942"/>
                  </a:lnTo>
                  <a:cubicBezTo>
                    <a:pt x="135" y="808"/>
                    <a:pt x="135" y="673"/>
                    <a:pt x="270" y="673"/>
                  </a:cubicBezTo>
                  <a:cubicBezTo>
                    <a:pt x="404" y="404"/>
                    <a:pt x="270" y="135"/>
                    <a:pt x="1" y="1"/>
                  </a:cubicBezTo>
                  <a:close/>
                </a:path>
              </a:pathLst>
            </a:custGeom>
            <a:solidFill>
              <a:srgbClr val="1D63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4" name="Google Shape;5414;p5"/>
            <p:cNvSpPr/>
            <p:nvPr/>
          </p:nvSpPr>
          <p:spPr>
            <a:xfrm>
              <a:off x="3875550" y="1852100"/>
              <a:ext cx="20200" cy="10125"/>
            </a:xfrm>
            <a:custGeom>
              <a:avLst/>
              <a:gdLst/>
              <a:ahLst/>
              <a:cxnLst/>
              <a:rect l="l" t="t" r="r" b="b"/>
              <a:pathLst>
                <a:path w="808" h="405" extrusionOk="0">
                  <a:moveTo>
                    <a:pt x="1" y="1"/>
                  </a:moveTo>
                  <a:cubicBezTo>
                    <a:pt x="135" y="270"/>
                    <a:pt x="270" y="404"/>
                    <a:pt x="404" y="404"/>
                  </a:cubicBezTo>
                  <a:cubicBezTo>
                    <a:pt x="539" y="404"/>
                    <a:pt x="673" y="270"/>
                    <a:pt x="808" y="1"/>
                  </a:cubicBezTo>
                  <a:close/>
                </a:path>
              </a:pathLst>
            </a:custGeom>
            <a:solidFill>
              <a:srgbClr val="326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5" name="Google Shape;5415;p5"/>
            <p:cNvSpPr/>
            <p:nvPr/>
          </p:nvSpPr>
          <p:spPr>
            <a:xfrm>
              <a:off x="3398075" y="4685850"/>
              <a:ext cx="74000" cy="88275"/>
            </a:xfrm>
            <a:custGeom>
              <a:avLst/>
              <a:gdLst/>
              <a:ahLst/>
              <a:cxnLst/>
              <a:rect l="l" t="t" r="r" b="b"/>
              <a:pathLst>
                <a:path w="2960" h="3531" extrusionOk="0">
                  <a:moveTo>
                    <a:pt x="825" y="0"/>
                  </a:moveTo>
                  <a:cubicBezTo>
                    <a:pt x="707" y="0"/>
                    <a:pt x="606" y="101"/>
                    <a:pt x="539" y="303"/>
                  </a:cubicBezTo>
                  <a:cubicBezTo>
                    <a:pt x="1" y="975"/>
                    <a:pt x="1" y="2051"/>
                    <a:pt x="539" y="2724"/>
                  </a:cubicBezTo>
                  <a:lnTo>
                    <a:pt x="2825" y="3531"/>
                  </a:lnTo>
                  <a:cubicBezTo>
                    <a:pt x="2960" y="2051"/>
                    <a:pt x="1749" y="1379"/>
                    <a:pt x="1346" y="303"/>
                  </a:cubicBezTo>
                  <a:lnTo>
                    <a:pt x="1211" y="303"/>
                  </a:lnTo>
                  <a:cubicBezTo>
                    <a:pt x="1077" y="101"/>
                    <a:pt x="942" y="0"/>
                    <a:pt x="825" y="0"/>
                  </a:cubicBezTo>
                  <a:close/>
                </a:path>
              </a:pathLst>
            </a:custGeom>
            <a:solidFill>
              <a:srgbClr val="49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6" name="Google Shape;5416;p5"/>
            <p:cNvSpPr/>
            <p:nvPr/>
          </p:nvSpPr>
          <p:spPr>
            <a:xfrm>
              <a:off x="3411525" y="4552175"/>
              <a:ext cx="29875" cy="20375"/>
            </a:xfrm>
            <a:custGeom>
              <a:avLst/>
              <a:gdLst/>
              <a:ahLst/>
              <a:cxnLst/>
              <a:rect l="l" t="t" r="r" b="b"/>
              <a:pathLst>
                <a:path w="1195" h="815" extrusionOk="0">
                  <a:moveTo>
                    <a:pt x="808" y="1"/>
                  </a:moveTo>
                  <a:lnTo>
                    <a:pt x="1" y="808"/>
                  </a:lnTo>
                  <a:cubicBezTo>
                    <a:pt x="36" y="790"/>
                    <a:pt x="87" y="784"/>
                    <a:pt x="148" y="784"/>
                  </a:cubicBezTo>
                  <a:cubicBezTo>
                    <a:pt x="286" y="784"/>
                    <a:pt x="472" y="815"/>
                    <a:pt x="637" y="815"/>
                  </a:cubicBezTo>
                  <a:cubicBezTo>
                    <a:pt x="958" y="815"/>
                    <a:pt x="1195" y="697"/>
                    <a:pt x="808" y="1"/>
                  </a:cubicBez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7" name="Google Shape;5417;p5"/>
            <p:cNvSpPr/>
            <p:nvPr/>
          </p:nvSpPr>
          <p:spPr>
            <a:xfrm>
              <a:off x="3418250" y="443112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539" y="1"/>
                  </a:moveTo>
                  <a:cubicBezTo>
                    <a:pt x="1" y="270"/>
                    <a:pt x="1" y="539"/>
                    <a:pt x="539" y="808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25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8" name="Google Shape;5418;p5"/>
            <p:cNvSpPr/>
            <p:nvPr/>
          </p:nvSpPr>
          <p:spPr>
            <a:xfrm>
              <a:off x="3408175" y="4653050"/>
              <a:ext cx="23550" cy="40375"/>
            </a:xfrm>
            <a:custGeom>
              <a:avLst/>
              <a:gdLst/>
              <a:ahLst/>
              <a:cxnLst/>
              <a:rect l="l" t="t" r="r" b="b"/>
              <a:pathLst>
                <a:path w="942" h="1615" extrusionOk="0">
                  <a:moveTo>
                    <a:pt x="807" y="1"/>
                  </a:moveTo>
                  <a:cubicBezTo>
                    <a:pt x="269" y="270"/>
                    <a:pt x="0" y="942"/>
                    <a:pt x="135" y="1615"/>
                  </a:cubicBezTo>
                  <a:lnTo>
                    <a:pt x="942" y="1615"/>
                  </a:lnTo>
                  <a:lnTo>
                    <a:pt x="807" y="1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9" name="Google Shape;5419;p5"/>
            <p:cNvSpPr/>
            <p:nvPr/>
          </p:nvSpPr>
          <p:spPr>
            <a:xfrm>
              <a:off x="3411525" y="4612700"/>
              <a:ext cx="16850" cy="20200"/>
            </a:xfrm>
            <a:custGeom>
              <a:avLst/>
              <a:gdLst/>
              <a:ahLst/>
              <a:cxnLst/>
              <a:rect l="l" t="t" r="r" b="b"/>
              <a:pathLst>
                <a:path w="674" h="808" extrusionOk="0">
                  <a:moveTo>
                    <a:pt x="1" y="1"/>
                  </a:moveTo>
                  <a:lnTo>
                    <a:pt x="673" y="808"/>
                  </a:lnTo>
                  <a:close/>
                </a:path>
              </a:pathLst>
            </a:custGeom>
            <a:solidFill>
              <a:srgbClr val="2F6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0" name="Google Shape;5420;p5"/>
            <p:cNvSpPr/>
            <p:nvPr/>
          </p:nvSpPr>
          <p:spPr>
            <a:xfrm>
              <a:off x="3411525" y="3143300"/>
              <a:ext cx="6750" cy="6750"/>
            </a:xfrm>
            <a:custGeom>
              <a:avLst/>
              <a:gdLst/>
              <a:ahLst/>
              <a:cxnLst/>
              <a:rect l="l" t="t" r="r" b="b"/>
              <a:pathLst>
                <a:path w="270" h="270" extrusionOk="0">
                  <a:moveTo>
                    <a:pt x="1" y="0"/>
                  </a:moveTo>
                  <a:cubicBezTo>
                    <a:pt x="1" y="135"/>
                    <a:pt x="1" y="135"/>
                    <a:pt x="135" y="269"/>
                  </a:cubicBezTo>
                  <a:lnTo>
                    <a:pt x="270" y="2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29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1" name="Google Shape;5421;p5"/>
            <p:cNvSpPr/>
            <p:nvPr/>
          </p:nvSpPr>
          <p:spPr>
            <a:xfrm>
              <a:off x="3451875" y="4410950"/>
              <a:ext cx="26925" cy="16225"/>
            </a:xfrm>
            <a:custGeom>
              <a:avLst/>
              <a:gdLst/>
              <a:ahLst/>
              <a:cxnLst/>
              <a:rect l="l" t="t" r="r" b="b"/>
              <a:pathLst>
                <a:path w="1077" h="649" extrusionOk="0">
                  <a:moveTo>
                    <a:pt x="1" y="1"/>
                  </a:moveTo>
                  <a:lnTo>
                    <a:pt x="1" y="1"/>
                  </a:lnTo>
                  <a:cubicBezTo>
                    <a:pt x="178" y="266"/>
                    <a:pt x="355" y="648"/>
                    <a:pt x="609" y="648"/>
                  </a:cubicBezTo>
                  <a:cubicBezTo>
                    <a:pt x="741" y="648"/>
                    <a:pt x="893" y="545"/>
                    <a:pt x="1077" y="27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A9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22" name="Google Shape;5422;p5"/>
          <p:cNvGrpSpPr/>
          <p:nvPr/>
        </p:nvGrpSpPr>
        <p:grpSpPr>
          <a:xfrm rot="-1886727" flipH="1">
            <a:off x="-119606" y="2468667"/>
            <a:ext cx="1475125" cy="1033095"/>
            <a:chOff x="437225" y="999150"/>
            <a:chExt cx="6634075" cy="3484600"/>
          </a:xfrm>
        </p:grpSpPr>
        <p:sp>
          <p:nvSpPr>
            <p:cNvPr id="5423" name="Google Shape;5423;p5"/>
            <p:cNvSpPr/>
            <p:nvPr/>
          </p:nvSpPr>
          <p:spPr>
            <a:xfrm>
              <a:off x="1249550" y="1965525"/>
              <a:ext cx="270800" cy="294675"/>
            </a:xfrm>
            <a:custGeom>
              <a:avLst/>
              <a:gdLst/>
              <a:ahLst/>
              <a:cxnLst/>
              <a:rect l="l" t="t" r="r" b="b"/>
              <a:pathLst>
                <a:path w="10832" h="11787" extrusionOk="0">
                  <a:moveTo>
                    <a:pt x="0" y="0"/>
                  </a:moveTo>
                  <a:lnTo>
                    <a:pt x="9876" y="11787"/>
                  </a:lnTo>
                  <a:cubicBezTo>
                    <a:pt x="10831" y="4141"/>
                    <a:pt x="6053" y="1593"/>
                    <a:pt x="0" y="0"/>
                  </a:cubicBezTo>
                  <a:close/>
                </a:path>
              </a:pathLst>
            </a:custGeom>
            <a:solidFill>
              <a:srgbClr val="F6A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4" name="Google Shape;5424;p5"/>
            <p:cNvSpPr/>
            <p:nvPr/>
          </p:nvSpPr>
          <p:spPr>
            <a:xfrm>
              <a:off x="4745775" y="4259150"/>
              <a:ext cx="533600" cy="191175"/>
            </a:xfrm>
            <a:custGeom>
              <a:avLst/>
              <a:gdLst/>
              <a:ahLst/>
              <a:cxnLst/>
              <a:rect l="l" t="t" r="r" b="b"/>
              <a:pathLst>
                <a:path w="21344" h="7647" extrusionOk="0">
                  <a:moveTo>
                    <a:pt x="21344" y="1"/>
                  </a:moveTo>
                  <a:lnTo>
                    <a:pt x="21344" y="1"/>
                  </a:lnTo>
                  <a:cubicBezTo>
                    <a:pt x="14654" y="638"/>
                    <a:pt x="8283" y="1912"/>
                    <a:pt x="2230" y="3824"/>
                  </a:cubicBezTo>
                  <a:cubicBezTo>
                    <a:pt x="637" y="4461"/>
                    <a:pt x="0" y="6054"/>
                    <a:pt x="0" y="7646"/>
                  </a:cubicBezTo>
                  <a:cubicBezTo>
                    <a:pt x="7964" y="7646"/>
                    <a:pt x="15291" y="5098"/>
                    <a:pt x="21344" y="1"/>
                  </a:cubicBezTo>
                  <a:close/>
                </a:path>
              </a:pathLst>
            </a:custGeom>
            <a:solidFill>
              <a:srgbClr val="F7A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5" name="Google Shape;5425;p5"/>
            <p:cNvSpPr/>
            <p:nvPr/>
          </p:nvSpPr>
          <p:spPr>
            <a:xfrm>
              <a:off x="731875" y="1443425"/>
              <a:ext cx="5025350" cy="3040325"/>
            </a:xfrm>
            <a:custGeom>
              <a:avLst/>
              <a:gdLst/>
              <a:ahLst/>
              <a:cxnLst/>
              <a:rect l="l" t="t" r="r" b="b"/>
              <a:pathLst>
                <a:path w="201014" h="121613" extrusionOk="0">
                  <a:moveTo>
                    <a:pt x="3894" y="1"/>
                  </a:moveTo>
                  <a:cubicBezTo>
                    <a:pt x="2585" y="1"/>
                    <a:pt x="1275" y="390"/>
                    <a:pt x="1" y="1452"/>
                  </a:cubicBezTo>
                  <a:cubicBezTo>
                    <a:pt x="5735" y="9097"/>
                    <a:pt x="12743" y="15787"/>
                    <a:pt x="20707" y="20884"/>
                  </a:cubicBezTo>
                  <a:cubicBezTo>
                    <a:pt x="25486" y="23114"/>
                    <a:pt x="28990" y="27574"/>
                    <a:pt x="30264" y="32352"/>
                  </a:cubicBezTo>
                  <a:cubicBezTo>
                    <a:pt x="37591" y="38724"/>
                    <a:pt x="44600" y="45095"/>
                    <a:pt x="51608" y="51147"/>
                  </a:cubicBezTo>
                  <a:cubicBezTo>
                    <a:pt x="64032" y="61341"/>
                    <a:pt x="76456" y="70898"/>
                    <a:pt x="87605" y="82367"/>
                  </a:cubicBezTo>
                  <a:cubicBezTo>
                    <a:pt x="95251" y="90012"/>
                    <a:pt x="104171" y="96065"/>
                    <a:pt x="111816" y="103392"/>
                  </a:cubicBezTo>
                  <a:cubicBezTo>
                    <a:pt x="117232" y="108489"/>
                    <a:pt x="124240" y="110081"/>
                    <a:pt x="130293" y="113586"/>
                  </a:cubicBezTo>
                  <a:cubicBezTo>
                    <a:pt x="139212" y="118683"/>
                    <a:pt x="148769" y="119320"/>
                    <a:pt x="158326" y="121550"/>
                  </a:cubicBezTo>
                  <a:cubicBezTo>
                    <a:pt x="158413" y="121593"/>
                    <a:pt x="158506" y="121613"/>
                    <a:pt x="158604" y="121613"/>
                  </a:cubicBezTo>
                  <a:cubicBezTo>
                    <a:pt x="159219" y="121613"/>
                    <a:pt x="160006" y="120825"/>
                    <a:pt x="160556" y="120275"/>
                  </a:cubicBezTo>
                  <a:cubicBezTo>
                    <a:pt x="166609" y="115178"/>
                    <a:pt x="175210" y="116771"/>
                    <a:pt x="181900" y="112630"/>
                  </a:cubicBezTo>
                  <a:cubicBezTo>
                    <a:pt x="184448" y="111356"/>
                    <a:pt x="186678" y="110081"/>
                    <a:pt x="189227" y="108489"/>
                  </a:cubicBezTo>
                  <a:cubicBezTo>
                    <a:pt x="194005" y="105303"/>
                    <a:pt x="197191" y="100525"/>
                    <a:pt x="198465" y="94790"/>
                  </a:cubicBezTo>
                  <a:cubicBezTo>
                    <a:pt x="200376" y="87464"/>
                    <a:pt x="201013" y="80137"/>
                    <a:pt x="200376" y="72491"/>
                  </a:cubicBezTo>
                  <a:cubicBezTo>
                    <a:pt x="198783" y="69624"/>
                    <a:pt x="196235" y="67713"/>
                    <a:pt x="193049" y="67076"/>
                  </a:cubicBezTo>
                  <a:cubicBezTo>
                    <a:pt x="165972" y="56882"/>
                    <a:pt x="138575" y="47325"/>
                    <a:pt x="111497" y="36812"/>
                  </a:cubicBezTo>
                  <a:cubicBezTo>
                    <a:pt x="78686" y="24070"/>
                    <a:pt x="44600" y="14513"/>
                    <a:pt x="11469" y="2407"/>
                  </a:cubicBezTo>
                  <a:cubicBezTo>
                    <a:pt x="9133" y="1558"/>
                    <a:pt x="6514" y="1"/>
                    <a:pt x="3894" y="1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6" name="Google Shape;5426;p5"/>
            <p:cNvSpPr/>
            <p:nvPr/>
          </p:nvSpPr>
          <p:spPr>
            <a:xfrm>
              <a:off x="692075" y="1043525"/>
              <a:ext cx="5431500" cy="1936100"/>
            </a:xfrm>
            <a:custGeom>
              <a:avLst/>
              <a:gdLst/>
              <a:ahLst/>
              <a:cxnLst/>
              <a:rect l="l" t="t" r="r" b="b"/>
              <a:pathLst>
                <a:path w="217260" h="77444" extrusionOk="0">
                  <a:moveTo>
                    <a:pt x="41293" y="0"/>
                  </a:moveTo>
                  <a:cubicBezTo>
                    <a:pt x="40068" y="0"/>
                    <a:pt x="38835" y="74"/>
                    <a:pt x="37590" y="245"/>
                  </a:cubicBezTo>
                  <a:cubicBezTo>
                    <a:pt x="31538" y="245"/>
                    <a:pt x="25804" y="245"/>
                    <a:pt x="20069" y="883"/>
                  </a:cubicBezTo>
                  <a:cubicBezTo>
                    <a:pt x="13380" y="1520"/>
                    <a:pt x="6371" y="1520"/>
                    <a:pt x="0" y="4387"/>
                  </a:cubicBezTo>
                  <a:cubicBezTo>
                    <a:pt x="7646" y="12032"/>
                    <a:pt x="18477" y="12032"/>
                    <a:pt x="28033" y="15218"/>
                  </a:cubicBezTo>
                  <a:cubicBezTo>
                    <a:pt x="83463" y="33694"/>
                    <a:pt x="138893" y="52808"/>
                    <a:pt x="193049" y="75107"/>
                  </a:cubicBezTo>
                  <a:cubicBezTo>
                    <a:pt x="195577" y="76027"/>
                    <a:pt x="198105" y="77444"/>
                    <a:pt x="200753" y="77444"/>
                  </a:cubicBezTo>
                  <a:cubicBezTo>
                    <a:pt x="201775" y="77444"/>
                    <a:pt x="202815" y="77233"/>
                    <a:pt x="203880" y="76700"/>
                  </a:cubicBezTo>
                  <a:lnTo>
                    <a:pt x="208658" y="73833"/>
                  </a:lnTo>
                  <a:cubicBezTo>
                    <a:pt x="214711" y="69373"/>
                    <a:pt x="217259" y="61409"/>
                    <a:pt x="215029" y="54401"/>
                  </a:cubicBezTo>
                  <a:cubicBezTo>
                    <a:pt x="208339" y="39429"/>
                    <a:pt x="199101" y="27323"/>
                    <a:pt x="183173" y="21271"/>
                  </a:cubicBezTo>
                  <a:cubicBezTo>
                    <a:pt x="166608" y="14581"/>
                    <a:pt x="149087" y="12669"/>
                    <a:pt x="131885" y="9802"/>
                  </a:cubicBezTo>
                  <a:cubicBezTo>
                    <a:pt x="131035" y="9484"/>
                    <a:pt x="130186" y="9378"/>
                    <a:pt x="129336" y="9378"/>
                  </a:cubicBezTo>
                  <a:cubicBezTo>
                    <a:pt x="127637" y="9378"/>
                    <a:pt x="125938" y="9802"/>
                    <a:pt x="124239" y="9802"/>
                  </a:cubicBezTo>
                  <a:cubicBezTo>
                    <a:pt x="106405" y="8364"/>
                    <a:pt x="88830" y="2250"/>
                    <a:pt x="70576" y="2250"/>
                  </a:cubicBezTo>
                  <a:cubicBezTo>
                    <a:pt x="68615" y="2250"/>
                    <a:pt x="66646" y="2321"/>
                    <a:pt x="64668" y="2475"/>
                  </a:cubicBezTo>
                  <a:cubicBezTo>
                    <a:pt x="64001" y="2521"/>
                    <a:pt x="63337" y="2543"/>
                    <a:pt x="62676" y="2543"/>
                  </a:cubicBezTo>
                  <a:cubicBezTo>
                    <a:pt x="55417" y="2543"/>
                    <a:pt x="48501" y="0"/>
                    <a:pt x="41293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7" name="Google Shape;5427;p5"/>
            <p:cNvSpPr/>
            <p:nvPr/>
          </p:nvSpPr>
          <p:spPr>
            <a:xfrm>
              <a:off x="437225" y="1150700"/>
              <a:ext cx="6490700" cy="2463750"/>
            </a:xfrm>
            <a:custGeom>
              <a:avLst/>
              <a:gdLst/>
              <a:ahLst/>
              <a:cxnLst/>
              <a:rect l="l" t="t" r="r" b="b"/>
              <a:pathLst>
                <a:path w="259628" h="98550" extrusionOk="0">
                  <a:moveTo>
                    <a:pt x="7976" y="0"/>
                  </a:moveTo>
                  <a:cubicBezTo>
                    <a:pt x="5304" y="0"/>
                    <a:pt x="2620" y="655"/>
                    <a:pt x="1593" y="2967"/>
                  </a:cubicBezTo>
                  <a:cubicBezTo>
                    <a:pt x="0" y="6471"/>
                    <a:pt x="4460" y="8064"/>
                    <a:pt x="6053" y="10294"/>
                  </a:cubicBezTo>
                  <a:cubicBezTo>
                    <a:pt x="7195" y="12008"/>
                    <a:pt x="8851" y="13210"/>
                    <a:pt x="10788" y="13210"/>
                  </a:cubicBezTo>
                  <a:cubicBezTo>
                    <a:pt x="11011" y="13210"/>
                    <a:pt x="11238" y="13194"/>
                    <a:pt x="11468" y="13161"/>
                  </a:cubicBezTo>
                  <a:cubicBezTo>
                    <a:pt x="12743" y="13161"/>
                    <a:pt x="14017" y="13479"/>
                    <a:pt x="15291" y="13798"/>
                  </a:cubicBezTo>
                  <a:cubicBezTo>
                    <a:pt x="30582" y="19532"/>
                    <a:pt x="45873" y="25585"/>
                    <a:pt x="61801" y="30045"/>
                  </a:cubicBezTo>
                  <a:cubicBezTo>
                    <a:pt x="72951" y="32912"/>
                    <a:pt x="83782" y="36416"/>
                    <a:pt x="94294" y="40876"/>
                  </a:cubicBezTo>
                  <a:cubicBezTo>
                    <a:pt x="107674" y="47247"/>
                    <a:pt x="122009" y="50433"/>
                    <a:pt x="135389" y="55848"/>
                  </a:cubicBezTo>
                  <a:cubicBezTo>
                    <a:pt x="160874" y="66042"/>
                    <a:pt x="186677" y="74962"/>
                    <a:pt x="212481" y="84200"/>
                  </a:cubicBezTo>
                  <a:lnTo>
                    <a:pt x="238921" y="93757"/>
                  </a:lnTo>
                  <a:cubicBezTo>
                    <a:pt x="240196" y="94713"/>
                    <a:pt x="241789" y="94394"/>
                    <a:pt x="243063" y="95350"/>
                  </a:cubicBezTo>
                  <a:cubicBezTo>
                    <a:pt x="244656" y="96624"/>
                    <a:pt x="246567" y="97261"/>
                    <a:pt x="248797" y="97261"/>
                  </a:cubicBezTo>
                  <a:cubicBezTo>
                    <a:pt x="249335" y="96723"/>
                    <a:pt x="249874" y="96525"/>
                    <a:pt x="250461" y="96525"/>
                  </a:cubicBezTo>
                  <a:cubicBezTo>
                    <a:pt x="251262" y="96525"/>
                    <a:pt x="252153" y="96893"/>
                    <a:pt x="253257" y="97261"/>
                  </a:cubicBezTo>
                  <a:cubicBezTo>
                    <a:pt x="254249" y="97658"/>
                    <a:pt x="255364" y="98549"/>
                    <a:pt x="256373" y="98549"/>
                  </a:cubicBezTo>
                  <a:cubicBezTo>
                    <a:pt x="256983" y="98549"/>
                    <a:pt x="257555" y="98222"/>
                    <a:pt x="258035" y="97261"/>
                  </a:cubicBezTo>
                  <a:cubicBezTo>
                    <a:pt x="259628" y="94394"/>
                    <a:pt x="256761" y="93438"/>
                    <a:pt x="255168" y="92164"/>
                  </a:cubicBezTo>
                  <a:cubicBezTo>
                    <a:pt x="254212" y="91527"/>
                    <a:pt x="252620" y="91208"/>
                    <a:pt x="251664" y="90571"/>
                  </a:cubicBezTo>
                  <a:cubicBezTo>
                    <a:pt x="242426" y="84837"/>
                    <a:pt x="230639" y="83563"/>
                    <a:pt x="222038" y="76236"/>
                  </a:cubicBezTo>
                  <a:cubicBezTo>
                    <a:pt x="219808" y="74006"/>
                    <a:pt x="216941" y="72732"/>
                    <a:pt x="214074" y="72413"/>
                  </a:cubicBezTo>
                  <a:cubicBezTo>
                    <a:pt x="202287" y="67635"/>
                    <a:pt x="190819" y="62219"/>
                    <a:pt x="178713" y="57759"/>
                  </a:cubicBezTo>
                  <a:cubicBezTo>
                    <a:pt x="149406" y="46928"/>
                    <a:pt x="120098" y="36416"/>
                    <a:pt x="90472" y="25903"/>
                  </a:cubicBezTo>
                  <a:cubicBezTo>
                    <a:pt x="63712" y="16665"/>
                    <a:pt x="36953" y="8064"/>
                    <a:pt x="9875" y="100"/>
                  </a:cubicBezTo>
                  <a:cubicBezTo>
                    <a:pt x="9258" y="38"/>
                    <a:pt x="8617" y="0"/>
                    <a:pt x="7976" y="0"/>
                  </a:cubicBezTo>
                  <a:close/>
                </a:path>
              </a:pathLst>
            </a:custGeom>
            <a:solidFill>
              <a:srgbClr val="F6F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8" name="Google Shape;5428;p5"/>
            <p:cNvSpPr/>
            <p:nvPr/>
          </p:nvSpPr>
          <p:spPr>
            <a:xfrm>
              <a:off x="1631825" y="999150"/>
              <a:ext cx="2357375" cy="342125"/>
            </a:xfrm>
            <a:custGeom>
              <a:avLst/>
              <a:gdLst/>
              <a:ahLst/>
              <a:cxnLst/>
              <a:rect l="l" t="t" r="r" b="b"/>
              <a:pathLst>
                <a:path w="94295" h="13685" extrusionOk="0">
                  <a:moveTo>
                    <a:pt x="6590" y="1"/>
                  </a:moveTo>
                  <a:cubicBezTo>
                    <a:pt x="4279" y="1"/>
                    <a:pt x="1959" y="649"/>
                    <a:pt x="0" y="2020"/>
                  </a:cubicBezTo>
                  <a:cubicBezTo>
                    <a:pt x="5416" y="4250"/>
                    <a:pt x="11787" y="3932"/>
                    <a:pt x="16884" y="5206"/>
                  </a:cubicBezTo>
                  <a:cubicBezTo>
                    <a:pt x="20508" y="5886"/>
                    <a:pt x="24776" y="7370"/>
                    <a:pt x="28429" y="7370"/>
                  </a:cubicBezTo>
                  <a:cubicBezTo>
                    <a:pt x="29914" y="7370"/>
                    <a:pt x="31297" y="7125"/>
                    <a:pt x="32494" y="6480"/>
                  </a:cubicBezTo>
                  <a:cubicBezTo>
                    <a:pt x="33918" y="5667"/>
                    <a:pt x="35212" y="5358"/>
                    <a:pt x="36422" y="5358"/>
                  </a:cubicBezTo>
                  <a:cubicBezTo>
                    <a:pt x="40220" y="5358"/>
                    <a:pt x="43193" y="8397"/>
                    <a:pt x="46765" y="8397"/>
                  </a:cubicBezTo>
                  <a:cubicBezTo>
                    <a:pt x="47402" y="8397"/>
                    <a:pt x="48057" y="8301"/>
                    <a:pt x="48740" y="8073"/>
                  </a:cubicBezTo>
                  <a:cubicBezTo>
                    <a:pt x="49696" y="7436"/>
                    <a:pt x="50970" y="7117"/>
                    <a:pt x="52244" y="7117"/>
                  </a:cubicBezTo>
                  <a:cubicBezTo>
                    <a:pt x="52639" y="7061"/>
                    <a:pt x="53034" y="7035"/>
                    <a:pt x="53428" y="7035"/>
                  </a:cubicBezTo>
                  <a:cubicBezTo>
                    <a:pt x="55254" y="7035"/>
                    <a:pt x="57043" y="7605"/>
                    <a:pt x="58616" y="8392"/>
                  </a:cubicBezTo>
                  <a:cubicBezTo>
                    <a:pt x="63872" y="11976"/>
                    <a:pt x="69666" y="12155"/>
                    <a:pt x="75594" y="12155"/>
                  </a:cubicBezTo>
                  <a:cubicBezTo>
                    <a:pt x="76253" y="12155"/>
                    <a:pt x="76913" y="12153"/>
                    <a:pt x="77575" y="12153"/>
                  </a:cubicBezTo>
                  <a:cubicBezTo>
                    <a:pt x="78897" y="12153"/>
                    <a:pt x="80225" y="12161"/>
                    <a:pt x="81552" y="12214"/>
                  </a:cubicBezTo>
                  <a:cubicBezTo>
                    <a:pt x="84093" y="12410"/>
                    <a:pt x="86753" y="13684"/>
                    <a:pt x="89386" y="13684"/>
                  </a:cubicBezTo>
                  <a:cubicBezTo>
                    <a:pt x="91045" y="13684"/>
                    <a:pt x="92694" y="13178"/>
                    <a:pt x="94295" y="11577"/>
                  </a:cubicBezTo>
                  <a:cubicBezTo>
                    <a:pt x="88242" y="8710"/>
                    <a:pt x="81871" y="10303"/>
                    <a:pt x="75818" y="8073"/>
                  </a:cubicBezTo>
                  <a:cubicBezTo>
                    <a:pt x="66261" y="5525"/>
                    <a:pt x="56386" y="3613"/>
                    <a:pt x="46829" y="3295"/>
                  </a:cubicBezTo>
                  <a:cubicBezTo>
                    <a:pt x="34724" y="1702"/>
                    <a:pt x="22937" y="3295"/>
                    <a:pt x="10831" y="746"/>
                  </a:cubicBezTo>
                  <a:cubicBezTo>
                    <a:pt x="9482" y="255"/>
                    <a:pt x="8038" y="1"/>
                    <a:pt x="6590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9" name="Google Shape;5429;p5"/>
            <p:cNvSpPr/>
            <p:nvPr/>
          </p:nvSpPr>
          <p:spPr>
            <a:xfrm>
              <a:off x="5988150" y="3064550"/>
              <a:ext cx="1083150" cy="562925"/>
            </a:xfrm>
            <a:custGeom>
              <a:avLst/>
              <a:gdLst/>
              <a:ahLst/>
              <a:cxnLst/>
              <a:rect l="l" t="t" r="r" b="b"/>
              <a:pathLst>
                <a:path w="43326" h="22517" extrusionOk="0">
                  <a:moveTo>
                    <a:pt x="1" y="1"/>
                  </a:moveTo>
                  <a:lnTo>
                    <a:pt x="1" y="1"/>
                  </a:lnTo>
                  <a:cubicBezTo>
                    <a:pt x="1912" y="2868"/>
                    <a:pt x="4461" y="5098"/>
                    <a:pt x="7965" y="6053"/>
                  </a:cubicBezTo>
                  <a:cubicBezTo>
                    <a:pt x="16884" y="10513"/>
                    <a:pt x="27078" y="13062"/>
                    <a:pt x="35680" y="19433"/>
                  </a:cubicBezTo>
                  <a:cubicBezTo>
                    <a:pt x="34974" y="19927"/>
                    <a:pt x="34252" y="20093"/>
                    <a:pt x="33532" y="20093"/>
                  </a:cubicBezTo>
                  <a:cubicBezTo>
                    <a:pt x="32069" y="20093"/>
                    <a:pt x="30613" y="19409"/>
                    <a:pt x="29309" y="19409"/>
                  </a:cubicBezTo>
                  <a:cubicBezTo>
                    <a:pt x="28360" y="19409"/>
                    <a:pt x="27491" y="19772"/>
                    <a:pt x="26760" y="21026"/>
                  </a:cubicBezTo>
                  <a:cubicBezTo>
                    <a:pt x="29198" y="22030"/>
                    <a:pt x="31765" y="22517"/>
                    <a:pt x="34316" y="22517"/>
                  </a:cubicBezTo>
                  <a:cubicBezTo>
                    <a:pt x="37431" y="22517"/>
                    <a:pt x="40523" y="21790"/>
                    <a:pt x="43325" y="20389"/>
                  </a:cubicBezTo>
                  <a:cubicBezTo>
                    <a:pt x="40139" y="18159"/>
                    <a:pt x="37272" y="16247"/>
                    <a:pt x="34405" y="14654"/>
                  </a:cubicBezTo>
                  <a:cubicBezTo>
                    <a:pt x="23256" y="8602"/>
                    <a:pt x="11469" y="4779"/>
                    <a:pt x="1" y="1"/>
                  </a:cubicBezTo>
                  <a:close/>
                </a:path>
              </a:pathLst>
            </a:custGeom>
            <a:solidFill>
              <a:srgbClr val="F7F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0" name="Google Shape;5430;p5"/>
            <p:cNvSpPr/>
            <p:nvPr/>
          </p:nvSpPr>
          <p:spPr>
            <a:xfrm>
              <a:off x="2961825" y="1264675"/>
              <a:ext cx="47800" cy="53050"/>
            </a:xfrm>
            <a:custGeom>
              <a:avLst/>
              <a:gdLst/>
              <a:ahLst/>
              <a:cxnLst/>
              <a:rect l="l" t="t" r="r" b="b"/>
              <a:pathLst>
                <a:path w="1912" h="2122" extrusionOk="0">
                  <a:moveTo>
                    <a:pt x="1274" y="1"/>
                  </a:moveTo>
                  <a:cubicBezTo>
                    <a:pt x="956" y="1"/>
                    <a:pt x="319" y="319"/>
                    <a:pt x="0" y="319"/>
                  </a:cubicBezTo>
                  <a:cubicBezTo>
                    <a:pt x="0" y="956"/>
                    <a:pt x="319" y="1275"/>
                    <a:pt x="637" y="1912"/>
                  </a:cubicBezTo>
                  <a:cubicBezTo>
                    <a:pt x="901" y="2044"/>
                    <a:pt x="1110" y="2121"/>
                    <a:pt x="1288" y="2121"/>
                  </a:cubicBezTo>
                  <a:cubicBezTo>
                    <a:pt x="1538" y="2121"/>
                    <a:pt x="1725" y="1967"/>
                    <a:pt x="1912" y="1593"/>
                  </a:cubicBezTo>
                  <a:cubicBezTo>
                    <a:pt x="1912" y="956"/>
                    <a:pt x="1593" y="319"/>
                    <a:pt x="1274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31" name="Google Shape;5431;p5"/>
          <p:cNvGrpSpPr/>
          <p:nvPr/>
        </p:nvGrpSpPr>
        <p:grpSpPr>
          <a:xfrm>
            <a:off x="7980965" y="186920"/>
            <a:ext cx="1072395" cy="1515993"/>
            <a:chOff x="1506000" y="520575"/>
            <a:chExt cx="4345200" cy="4606950"/>
          </a:xfrm>
        </p:grpSpPr>
        <p:sp>
          <p:nvSpPr>
            <p:cNvPr id="5432" name="Google Shape;5432;p5"/>
            <p:cNvSpPr/>
            <p:nvPr/>
          </p:nvSpPr>
          <p:spPr>
            <a:xfrm>
              <a:off x="3071200" y="2473500"/>
              <a:ext cx="204425" cy="135800"/>
            </a:xfrm>
            <a:custGeom>
              <a:avLst/>
              <a:gdLst/>
              <a:ahLst/>
              <a:cxnLst/>
              <a:rect l="l" t="t" r="r" b="b"/>
              <a:pathLst>
                <a:path w="8177" h="5432" extrusionOk="0">
                  <a:moveTo>
                    <a:pt x="4760" y="0"/>
                  </a:moveTo>
                  <a:cubicBezTo>
                    <a:pt x="3504" y="0"/>
                    <a:pt x="2219" y="409"/>
                    <a:pt x="1168" y="1226"/>
                  </a:cubicBezTo>
                  <a:cubicBezTo>
                    <a:pt x="467" y="1694"/>
                    <a:pt x="0" y="2628"/>
                    <a:pt x="0" y="3563"/>
                  </a:cubicBezTo>
                  <a:cubicBezTo>
                    <a:pt x="234" y="4964"/>
                    <a:pt x="1402" y="4497"/>
                    <a:pt x="2103" y="4731"/>
                  </a:cubicBezTo>
                  <a:lnTo>
                    <a:pt x="3972" y="5431"/>
                  </a:lnTo>
                  <a:cubicBezTo>
                    <a:pt x="6775" y="5431"/>
                    <a:pt x="7242" y="2862"/>
                    <a:pt x="8177" y="1226"/>
                  </a:cubicBezTo>
                  <a:cubicBezTo>
                    <a:pt x="7242" y="409"/>
                    <a:pt x="6016" y="0"/>
                    <a:pt x="4760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3" name="Google Shape;5433;p5"/>
            <p:cNvSpPr/>
            <p:nvPr/>
          </p:nvSpPr>
          <p:spPr>
            <a:xfrm>
              <a:off x="2971900" y="2673525"/>
              <a:ext cx="169400" cy="146025"/>
            </a:xfrm>
            <a:custGeom>
              <a:avLst/>
              <a:gdLst/>
              <a:ahLst/>
              <a:cxnLst/>
              <a:rect l="l" t="t" r="r" b="b"/>
              <a:pathLst>
                <a:path w="6776" h="5841" extrusionOk="0">
                  <a:moveTo>
                    <a:pt x="2337" y="0"/>
                  </a:moveTo>
                  <a:lnTo>
                    <a:pt x="935" y="1402"/>
                  </a:lnTo>
                  <a:cubicBezTo>
                    <a:pt x="1" y="2336"/>
                    <a:pt x="1" y="3504"/>
                    <a:pt x="935" y="4439"/>
                  </a:cubicBezTo>
                  <a:cubicBezTo>
                    <a:pt x="1130" y="4400"/>
                    <a:pt x="1325" y="4380"/>
                    <a:pt x="1516" y="4380"/>
                  </a:cubicBezTo>
                  <a:cubicBezTo>
                    <a:pt x="2473" y="4380"/>
                    <a:pt x="3349" y="4867"/>
                    <a:pt x="3739" y="5841"/>
                  </a:cubicBezTo>
                  <a:cubicBezTo>
                    <a:pt x="6776" y="3037"/>
                    <a:pt x="2571" y="2103"/>
                    <a:pt x="2337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4" name="Google Shape;5434;p5"/>
            <p:cNvSpPr/>
            <p:nvPr/>
          </p:nvSpPr>
          <p:spPr>
            <a:xfrm>
              <a:off x="3100400" y="2642850"/>
              <a:ext cx="75950" cy="36525"/>
            </a:xfrm>
            <a:custGeom>
              <a:avLst/>
              <a:gdLst/>
              <a:ahLst/>
              <a:cxnLst/>
              <a:rect l="l" t="t" r="r" b="b"/>
              <a:pathLst>
                <a:path w="3038" h="1461" extrusionOk="0">
                  <a:moveTo>
                    <a:pt x="2455" y="1"/>
                  </a:moveTo>
                  <a:cubicBezTo>
                    <a:pt x="1493" y="1"/>
                    <a:pt x="584" y="487"/>
                    <a:pt x="0" y="1461"/>
                  </a:cubicBezTo>
                  <a:cubicBezTo>
                    <a:pt x="1168" y="1461"/>
                    <a:pt x="2336" y="994"/>
                    <a:pt x="3037" y="59"/>
                  </a:cubicBezTo>
                  <a:cubicBezTo>
                    <a:pt x="2843" y="20"/>
                    <a:pt x="2648" y="1"/>
                    <a:pt x="245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5" name="Google Shape;5435;p5"/>
            <p:cNvSpPr/>
            <p:nvPr/>
          </p:nvSpPr>
          <p:spPr>
            <a:xfrm>
              <a:off x="2960225" y="2714400"/>
              <a:ext cx="35075" cy="70100"/>
            </a:xfrm>
            <a:custGeom>
              <a:avLst/>
              <a:gdLst/>
              <a:ahLst/>
              <a:cxnLst/>
              <a:rect l="l" t="t" r="r" b="b"/>
              <a:pathLst>
                <a:path w="1403" h="2804" extrusionOk="0">
                  <a:moveTo>
                    <a:pt x="1402" y="1"/>
                  </a:moveTo>
                  <a:cubicBezTo>
                    <a:pt x="1" y="935"/>
                    <a:pt x="1" y="1869"/>
                    <a:pt x="1402" y="2804"/>
                  </a:cubicBezTo>
                  <a:lnTo>
                    <a:pt x="1402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6" name="Google Shape;5436;p5"/>
            <p:cNvSpPr/>
            <p:nvPr/>
          </p:nvSpPr>
          <p:spPr>
            <a:xfrm>
              <a:off x="3141275" y="1563850"/>
              <a:ext cx="788475" cy="905275"/>
            </a:xfrm>
            <a:custGeom>
              <a:avLst/>
              <a:gdLst/>
              <a:ahLst/>
              <a:cxnLst/>
              <a:rect l="l" t="t" r="r" b="b"/>
              <a:pathLst>
                <a:path w="31539" h="36211" extrusionOk="0">
                  <a:moveTo>
                    <a:pt x="25231" y="1"/>
                  </a:moveTo>
                  <a:cubicBezTo>
                    <a:pt x="15652" y="7009"/>
                    <a:pt x="9812" y="17288"/>
                    <a:pt x="2804" y="26399"/>
                  </a:cubicBezTo>
                  <a:cubicBezTo>
                    <a:pt x="1" y="35276"/>
                    <a:pt x="1" y="35276"/>
                    <a:pt x="7009" y="36211"/>
                  </a:cubicBezTo>
                  <a:cubicBezTo>
                    <a:pt x="12849" y="33174"/>
                    <a:pt x="12382" y="28735"/>
                    <a:pt x="9345" y="23596"/>
                  </a:cubicBezTo>
                  <a:lnTo>
                    <a:pt x="9345" y="23596"/>
                  </a:lnTo>
                  <a:cubicBezTo>
                    <a:pt x="10090" y="23761"/>
                    <a:pt x="10835" y="23839"/>
                    <a:pt x="11579" y="23839"/>
                  </a:cubicBezTo>
                  <a:cubicBezTo>
                    <a:pt x="12937" y="23839"/>
                    <a:pt x="14295" y="23581"/>
                    <a:pt x="15652" y="23129"/>
                  </a:cubicBezTo>
                  <a:cubicBezTo>
                    <a:pt x="19624" y="22428"/>
                    <a:pt x="16353" y="20092"/>
                    <a:pt x="16353" y="18924"/>
                  </a:cubicBezTo>
                  <a:cubicBezTo>
                    <a:pt x="16353" y="18005"/>
                    <a:pt x="16931" y="17375"/>
                    <a:pt x="17859" y="17375"/>
                  </a:cubicBezTo>
                  <a:cubicBezTo>
                    <a:pt x="18112" y="17375"/>
                    <a:pt x="18390" y="17422"/>
                    <a:pt x="18689" y="17522"/>
                  </a:cubicBezTo>
                  <a:cubicBezTo>
                    <a:pt x="19136" y="17659"/>
                    <a:pt x="19532" y="17721"/>
                    <a:pt x="19888" y="17721"/>
                  </a:cubicBezTo>
                  <a:cubicBezTo>
                    <a:pt x="21953" y="17721"/>
                    <a:pt x="22668" y="15646"/>
                    <a:pt x="24062" y="14251"/>
                  </a:cubicBezTo>
                  <a:cubicBezTo>
                    <a:pt x="23678" y="14123"/>
                    <a:pt x="23288" y="14074"/>
                    <a:pt x="22898" y="14074"/>
                  </a:cubicBezTo>
                  <a:cubicBezTo>
                    <a:pt x="21633" y="14074"/>
                    <a:pt x="20359" y="14590"/>
                    <a:pt x="19201" y="14590"/>
                  </a:cubicBezTo>
                  <a:cubicBezTo>
                    <a:pt x="18116" y="14590"/>
                    <a:pt x="17133" y="14137"/>
                    <a:pt x="16353" y="12382"/>
                  </a:cubicBezTo>
                  <a:lnTo>
                    <a:pt x="16353" y="12382"/>
                  </a:lnTo>
                  <a:cubicBezTo>
                    <a:pt x="16622" y="12424"/>
                    <a:pt x="16880" y="12443"/>
                    <a:pt x="17128" y="12443"/>
                  </a:cubicBezTo>
                  <a:cubicBezTo>
                    <a:pt x="19682" y="12443"/>
                    <a:pt x="21191" y="10389"/>
                    <a:pt x="22894" y="9112"/>
                  </a:cubicBezTo>
                  <a:cubicBezTo>
                    <a:pt x="24167" y="8264"/>
                    <a:pt x="25268" y="7245"/>
                    <a:pt x="26405" y="7245"/>
                  </a:cubicBezTo>
                  <a:cubicBezTo>
                    <a:pt x="27147" y="7245"/>
                    <a:pt x="27904" y="7679"/>
                    <a:pt x="28735" y="8878"/>
                  </a:cubicBezTo>
                  <a:cubicBezTo>
                    <a:pt x="29085" y="9229"/>
                    <a:pt x="29552" y="9404"/>
                    <a:pt x="29990" y="9404"/>
                  </a:cubicBezTo>
                  <a:cubicBezTo>
                    <a:pt x="30428" y="9404"/>
                    <a:pt x="30837" y="9229"/>
                    <a:pt x="31071" y="8878"/>
                  </a:cubicBezTo>
                  <a:cubicBezTo>
                    <a:pt x="31538" y="7944"/>
                    <a:pt x="31538" y="7009"/>
                    <a:pt x="31071" y="6075"/>
                  </a:cubicBezTo>
                  <a:cubicBezTo>
                    <a:pt x="30604" y="4907"/>
                    <a:pt x="28501" y="5374"/>
                    <a:pt x="27800" y="3972"/>
                  </a:cubicBezTo>
                  <a:cubicBezTo>
                    <a:pt x="25231" y="3739"/>
                    <a:pt x="25231" y="1870"/>
                    <a:pt x="2523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7" name="Google Shape;5437;p5"/>
            <p:cNvSpPr/>
            <p:nvPr/>
          </p:nvSpPr>
          <p:spPr>
            <a:xfrm>
              <a:off x="3842100" y="1200100"/>
              <a:ext cx="379650" cy="317075"/>
            </a:xfrm>
            <a:custGeom>
              <a:avLst/>
              <a:gdLst/>
              <a:ahLst/>
              <a:cxnLst/>
              <a:rect l="l" t="t" r="r" b="b"/>
              <a:pathLst>
                <a:path w="15186" h="12683" extrusionOk="0">
                  <a:moveTo>
                    <a:pt x="13225" y="1"/>
                  </a:moveTo>
                  <a:cubicBezTo>
                    <a:pt x="13044" y="1"/>
                    <a:pt x="12842" y="22"/>
                    <a:pt x="12616" y="67"/>
                  </a:cubicBezTo>
                  <a:lnTo>
                    <a:pt x="1" y="11514"/>
                  </a:lnTo>
                  <a:cubicBezTo>
                    <a:pt x="2009" y="11137"/>
                    <a:pt x="4085" y="10424"/>
                    <a:pt x="6192" y="10424"/>
                  </a:cubicBezTo>
                  <a:cubicBezTo>
                    <a:pt x="8007" y="10424"/>
                    <a:pt x="9844" y="10953"/>
                    <a:pt x="11681" y="12682"/>
                  </a:cubicBezTo>
                  <a:cubicBezTo>
                    <a:pt x="11214" y="9645"/>
                    <a:pt x="11214" y="7309"/>
                    <a:pt x="14018" y="5907"/>
                  </a:cubicBezTo>
                  <a:cubicBezTo>
                    <a:pt x="14952" y="5674"/>
                    <a:pt x="15186" y="4272"/>
                    <a:pt x="15186" y="3104"/>
                  </a:cubicBezTo>
                  <a:cubicBezTo>
                    <a:pt x="14764" y="1838"/>
                    <a:pt x="14913" y="1"/>
                    <a:pt x="1322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8" name="Google Shape;5438;p5"/>
            <p:cNvSpPr/>
            <p:nvPr/>
          </p:nvSpPr>
          <p:spPr>
            <a:xfrm>
              <a:off x="3772025" y="1487925"/>
              <a:ext cx="105150" cy="72400"/>
            </a:xfrm>
            <a:custGeom>
              <a:avLst/>
              <a:gdLst/>
              <a:ahLst/>
              <a:cxnLst/>
              <a:rect l="l" t="t" r="r" b="b"/>
              <a:pathLst>
                <a:path w="4206" h="2896" extrusionOk="0">
                  <a:moveTo>
                    <a:pt x="2804" y="1"/>
                  </a:moveTo>
                  <a:cubicBezTo>
                    <a:pt x="1402" y="468"/>
                    <a:pt x="234" y="1403"/>
                    <a:pt x="1" y="2804"/>
                  </a:cubicBezTo>
                  <a:cubicBezTo>
                    <a:pt x="172" y="2776"/>
                    <a:pt x="347" y="2765"/>
                    <a:pt x="525" y="2765"/>
                  </a:cubicBezTo>
                  <a:cubicBezTo>
                    <a:pt x="1136" y="2765"/>
                    <a:pt x="1773" y="2896"/>
                    <a:pt x="2383" y="2896"/>
                  </a:cubicBezTo>
                  <a:cubicBezTo>
                    <a:pt x="3044" y="2896"/>
                    <a:pt x="3673" y="2742"/>
                    <a:pt x="4206" y="2103"/>
                  </a:cubicBezTo>
                  <a:cubicBezTo>
                    <a:pt x="4206" y="1870"/>
                    <a:pt x="3271" y="702"/>
                    <a:pt x="2804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9" name="Google Shape;5439;p5"/>
            <p:cNvSpPr/>
            <p:nvPr/>
          </p:nvSpPr>
          <p:spPr>
            <a:xfrm>
              <a:off x="4151650" y="1744900"/>
              <a:ext cx="321225" cy="385500"/>
            </a:xfrm>
            <a:custGeom>
              <a:avLst/>
              <a:gdLst/>
              <a:ahLst/>
              <a:cxnLst/>
              <a:rect l="l" t="t" r="r" b="b"/>
              <a:pathLst>
                <a:path w="12849" h="15420" extrusionOk="0">
                  <a:moveTo>
                    <a:pt x="12849" y="1"/>
                  </a:moveTo>
                  <a:lnTo>
                    <a:pt x="12849" y="1"/>
                  </a:lnTo>
                  <a:cubicBezTo>
                    <a:pt x="7943" y="4440"/>
                    <a:pt x="0" y="6542"/>
                    <a:pt x="1168" y="15419"/>
                  </a:cubicBezTo>
                  <a:cubicBezTo>
                    <a:pt x="3972" y="9579"/>
                    <a:pt x="10513" y="6542"/>
                    <a:pt x="12849" y="1"/>
                  </a:cubicBezTo>
                  <a:close/>
                </a:path>
              </a:pathLst>
            </a:custGeom>
            <a:solidFill>
              <a:srgbClr val="F8F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0" name="Google Shape;5440;p5"/>
            <p:cNvSpPr/>
            <p:nvPr/>
          </p:nvSpPr>
          <p:spPr>
            <a:xfrm>
              <a:off x="3818750" y="1593050"/>
              <a:ext cx="70100" cy="69100"/>
            </a:xfrm>
            <a:custGeom>
              <a:avLst/>
              <a:gdLst/>
              <a:ahLst/>
              <a:cxnLst/>
              <a:rect l="l" t="t" r="r" b="b"/>
              <a:pathLst>
                <a:path w="2804" h="2764" extrusionOk="0">
                  <a:moveTo>
                    <a:pt x="1168" y="1"/>
                  </a:moveTo>
                  <a:cubicBezTo>
                    <a:pt x="468" y="235"/>
                    <a:pt x="0" y="1169"/>
                    <a:pt x="234" y="1403"/>
                  </a:cubicBezTo>
                  <a:cubicBezTo>
                    <a:pt x="422" y="1779"/>
                    <a:pt x="307" y="2763"/>
                    <a:pt x="867" y="2763"/>
                  </a:cubicBezTo>
                  <a:cubicBezTo>
                    <a:pt x="1002" y="2763"/>
                    <a:pt x="1176" y="2707"/>
                    <a:pt x="1402" y="2571"/>
                  </a:cubicBezTo>
                  <a:cubicBezTo>
                    <a:pt x="1869" y="2104"/>
                    <a:pt x="2337" y="1636"/>
                    <a:pt x="2570" y="935"/>
                  </a:cubicBezTo>
                  <a:cubicBezTo>
                    <a:pt x="2804" y="1"/>
                    <a:pt x="1869" y="1"/>
                    <a:pt x="1168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1" name="Google Shape;5441;p5"/>
            <p:cNvSpPr/>
            <p:nvPr/>
          </p:nvSpPr>
          <p:spPr>
            <a:xfrm>
              <a:off x="3970600" y="1633950"/>
              <a:ext cx="52575" cy="23375"/>
            </a:xfrm>
            <a:custGeom>
              <a:avLst/>
              <a:gdLst/>
              <a:ahLst/>
              <a:cxnLst/>
              <a:rect l="l" t="t" r="r" b="b"/>
              <a:pathLst>
                <a:path w="2103" h="935" extrusionOk="0">
                  <a:moveTo>
                    <a:pt x="935" y="0"/>
                  </a:moveTo>
                  <a:cubicBezTo>
                    <a:pt x="701" y="0"/>
                    <a:pt x="234" y="234"/>
                    <a:pt x="0" y="468"/>
                  </a:cubicBezTo>
                  <a:cubicBezTo>
                    <a:pt x="234" y="701"/>
                    <a:pt x="701" y="935"/>
                    <a:pt x="935" y="935"/>
                  </a:cubicBezTo>
                  <a:cubicBezTo>
                    <a:pt x="1402" y="935"/>
                    <a:pt x="1636" y="701"/>
                    <a:pt x="2103" y="468"/>
                  </a:cubicBezTo>
                  <a:cubicBezTo>
                    <a:pt x="1636" y="234"/>
                    <a:pt x="1402" y="0"/>
                    <a:pt x="935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2" name="Google Shape;5442;p5"/>
            <p:cNvSpPr/>
            <p:nvPr/>
          </p:nvSpPr>
          <p:spPr>
            <a:xfrm>
              <a:off x="3999800" y="1721550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146" y="0"/>
                  </a:moveTo>
                  <a:cubicBezTo>
                    <a:pt x="59" y="0"/>
                    <a:pt x="0" y="117"/>
                    <a:pt x="0" y="234"/>
                  </a:cubicBezTo>
                  <a:cubicBezTo>
                    <a:pt x="0" y="234"/>
                    <a:pt x="234" y="468"/>
                    <a:pt x="468" y="468"/>
                  </a:cubicBezTo>
                  <a:cubicBezTo>
                    <a:pt x="351" y="117"/>
                    <a:pt x="234" y="0"/>
                    <a:pt x="146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3" name="Google Shape;5443;p5"/>
            <p:cNvSpPr/>
            <p:nvPr/>
          </p:nvSpPr>
          <p:spPr>
            <a:xfrm>
              <a:off x="4011475" y="1733225"/>
              <a:ext cx="23400" cy="35075"/>
            </a:xfrm>
            <a:custGeom>
              <a:avLst/>
              <a:gdLst/>
              <a:ahLst/>
              <a:cxnLst/>
              <a:rect l="l" t="t" r="r" b="b"/>
              <a:pathLst>
                <a:path w="936" h="1403" extrusionOk="0">
                  <a:moveTo>
                    <a:pt x="1" y="1"/>
                  </a:moveTo>
                  <a:lnTo>
                    <a:pt x="1" y="1402"/>
                  </a:lnTo>
                  <a:cubicBezTo>
                    <a:pt x="935" y="935"/>
                    <a:pt x="935" y="468"/>
                    <a:pt x="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4" name="Google Shape;5444;p5"/>
            <p:cNvSpPr/>
            <p:nvPr/>
          </p:nvSpPr>
          <p:spPr>
            <a:xfrm>
              <a:off x="3993950" y="1774100"/>
              <a:ext cx="17550" cy="11725"/>
            </a:xfrm>
            <a:custGeom>
              <a:avLst/>
              <a:gdLst/>
              <a:ahLst/>
              <a:cxnLst/>
              <a:rect l="l" t="t" r="r" b="b"/>
              <a:pathLst>
                <a:path w="702" h="469" extrusionOk="0">
                  <a:moveTo>
                    <a:pt x="702" y="1"/>
                  </a:moveTo>
                  <a:lnTo>
                    <a:pt x="702" y="1"/>
                  </a:lnTo>
                  <a:cubicBezTo>
                    <a:pt x="1" y="235"/>
                    <a:pt x="468" y="468"/>
                    <a:pt x="468" y="468"/>
                  </a:cubicBezTo>
                  <a:cubicBezTo>
                    <a:pt x="468" y="468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5" name="Google Shape;5445;p5"/>
            <p:cNvSpPr/>
            <p:nvPr/>
          </p:nvSpPr>
          <p:spPr>
            <a:xfrm>
              <a:off x="3275600" y="246910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2" y="1"/>
                  </a:ln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6" name="Google Shape;5446;p5"/>
            <p:cNvSpPr/>
            <p:nvPr/>
          </p:nvSpPr>
          <p:spPr>
            <a:xfrm>
              <a:off x="2744125" y="2223825"/>
              <a:ext cx="566550" cy="860650"/>
            </a:xfrm>
            <a:custGeom>
              <a:avLst/>
              <a:gdLst/>
              <a:ahLst/>
              <a:cxnLst/>
              <a:rect l="l" t="t" r="r" b="b"/>
              <a:pathLst>
                <a:path w="22662" h="34426" extrusionOk="0">
                  <a:moveTo>
                    <a:pt x="18690" y="0"/>
                  </a:moveTo>
                  <a:lnTo>
                    <a:pt x="18690" y="0"/>
                  </a:lnTo>
                  <a:cubicBezTo>
                    <a:pt x="13083" y="9111"/>
                    <a:pt x="7710" y="17988"/>
                    <a:pt x="2103" y="26865"/>
                  </a:cubicBezTo>
                  <a:cubicBezTo>
                    <a:pt x="935" y="28968"/>
                    <a:pt x="235" y="31070"/>
                    <a:pt x="1" y="33407"/>
                  </a:cubicBezTo>
                  <a:cubicBezTo>
                    <a:pt x="1020" y="34143"/>
                    <a:pt x="1916" y="34426"/>
                    <a:pt x="2731" y="34426"/>
                  </a:cubicBezTo>
                  <a:cubicBezTo>
                    <a:pt x="5280" y="34426"/>
                    <a:pt x="7044" y="31658"/>
                    <a:pt x="9345" y="31304"/>
                  </a:cubicBezTo>
                  <a:cubicBezTo>
                    <a:pt x="9345" y="28968"/>
                    <a:pt x="6308" y="29202"/>
                    <a:pt x="7009" y="26865"/>
                  </a:cubicBezTo>
                  <a:lnTo>
                    <a:pt x="7009" y="26865"/>
                  </a:lnTo>
                  <a:cubicBezTo>
                    <a:pt x="8021" y="27227"/>
                    <a:pt x="8943" y="27432"/>
                    <a:pt x="9741" y="27432"/>
                  </a:cubicBezTo>
                  <a:cubicBezTo>
                    <a:pt x="11524" y="27432"/>
                    <a:pt x="12688" y="26410"/>
                    <a:pt x="12850" y="23829"/>
                  </a:cubicBezTo>
                  <a:cubicBezTo>
                    <a:pt x="13550" y="22660"/>
                    <a:pt x="12616" y="21960"/>
                    <a:pt x="11915" y="21492"/>
                  </a:cubicBezTo>
                  <a:cubicBezTo>
                    <a:pt x="11214" y="21025"/>
                    <a:pt x="10981" y="20324"/>
                    <a:pt x="10981" y="19624"/>
                  </a:cubicBezTo>
                  <a:cubicBezTo>
                    <a:pt x="10981" y="19156"/>
                    <a:pt x="11214" y="18689"/>
                    <a:pt x="11448" y="18222"/>
                  </a:cubicBezTo>
                  <a:lnTo>
                    <a:pt x="14251" y="18222"/>
                  </a:lnTo>
                  <a:cubicBezTo>
                    <a:pt x="14952" y="17287"/>
                    <a:pt x="16354" y="17521"/>
                    <a:pt x="17055" y="16820"/>
                  </a:cubicBezTo>
                  <a:lnTo>
                    <a:pt x="17055" y="15418"/>
                  </a:lnTo>
                  <a:cubicBezTo>
                    <a:pt x="14485" y="10045"/>
                    <a:pt x="20092" y="12615"/>
                    <a:pt x="21260" y="11213"/>
                  </a:cubicBezTo>
                  <a:cubicBezTo>
                    <a:pt x="21727" y="10746"/>
                    <a:pt x="22194" y="10279"/>
                    <a:pt x="22661" y="9812"/>
                  </a:cubicBezTo>
                  <a:cubicBezTo>
                    <a:pt x="22194" y="7008"/>
                    <a:pt x="19391" y="8410"/>
                    <a:pt x="17522" y="7242"/>
                  </a:cubicBezTo>
                  <a:cubicBezTo>
                    <a:pt x="18223" y="4906"/>
                    <a:pt x="18690" y="2570"/>
                    <a:pt x="18690" y="0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7" name="Google Shape;5447;p5"/>
            <p:cNvSpPr/>
            <p:nvPr/>
          </p:nvSpPr>
          <p:spPr>
            <a:xfrm>
              <a:off x="3018625" y="4203025"/>
              <a:ext cx="502300" cy="298525"/>
            </a:xfrm>
            <a:custGeom>
              <a:avLst/>
              <a:gdLst/>
              <a:ahLst/>
              <a:cxnLst/>
              <a:rect l="l" t="t" r="r" b="b"/>
              <a:pathLst>
                <a:path w="20092" h="11941" extrusionOk="0">
                  <a:moveTo>
                    <a:pt x="9821" y="1"/>
                  </a:moveTo>
                  <a:cubicBezTo>
                    <a:pt x="9501" y="1"/>
                    <a:pt x="9189" y="182"/>
                    <a:pt x="8878" y="727"/>
                  </a:cubicBezTo>
                  <a:cubicBezTo>
                    <a:pt x="8878" y="727"/>
                    <a:pt x="8411" y="727"/>
                    <a:pt x="8411" y="1195"/>
                  </a:cubicBezTo>
                  <a:cubicBezTo>
                    <a:pt x="8411" y="1428"/>
                    <a:pt x="8411" y="1662"/>
                    <a:pt x="8878" y="2129"/>
                  </a:cubicBezTo>
                  <a:cubicBezTo>
                    <a:pt x="9812" y="3764"/>
                    <a:pt x="10280" y="5400"/>
                    <a:pt x="7943" y="6100"/>
                  </a:cubicBezTo>
                  <a:cubicBezTo>
                    <a:pt x="5374" y="6801"/>
                    <a:pt x="3038" y="7736"/>
                    <a:pt x="935" y="8904"/>
                  </a:cubicBezTo>
                  <a:cubicBezTo>
                    <a:pt x="234" y="9137"/>
                    <a:pt x="1" y="10072"/>
                    <a:pt x="468" y="10773"/>
                  </a:cubicBezTo>
                  <a:cubicBezTo>
                    <a:pt x="639" y="11115"/>
                    <a:pt x="1186" y="11332"/>
                    <a:pt x="1741" y="11332"/>
                  </a:cubicBezTo>
                  <a:cubicBezTo>
                    <a:pt x="1944" y="11332"/>
                    <a:pt x="2149" y="11303"/>
                    <a:pt x="2337" y="11240"/>
                  </a:cubicBezTo>
                  <a:cubicBezTo>
                    <a:pt x="3271" y="10773"/>
                    <a:pt x="3972" y="9605"/>
                    <a:pt x="4907" y="9371"/>
                  </a:cubicBezTo>
                  <a:cubicBezTo>
                    <a:pt x="5069" y="9358"/>
                    <a:pt x="5217" y="9351"/>
                    <a:pt x="5353" y="9351"/>
                  </a:cubicBezTo>
                  <a:cubicBezTo>
                    <a:pt x="7552" y="9351"/>
                    <a:pt x="6308" y="11061"/>
                    <a:pt x="6308" y="11941"/>
                  </a:cubicBezTo>
                  <a:cubicBezTo>
                    <a:pt x="11448" y="9838"/>
                    <a:pt x="16353" y="6334"/>
                    <a:pt x="20091" y="2129"/>
                  </a:cubicBezTo>
                  <a:cubicBezTo>
                    <a:pt x="19290" y="1809"/>
                    <a:pt x="18489" y="1159"/>
                    <a:pt x="17613" y="1159"/>
                  </a:cubicBezTo>
                  <a:cubicBezTo>
                    <a:pt x="17211" y="1159"/>
                    <a:pt x="16794" y="1295"/>
                    <a:pt x="16353" y="1662"/>
                  </a:cubicBezTo>
                  <a:cubicBezTo>
                    <a:pt x="15627" y="2307"/>
                    <a:pt x="15013" y="2563"/>
                    <a:pt x="14461" y="2563"/>
                  </a:cubicBezTo>
                  <a:cubicBezTo>
                    <a:pt x="13416" y="2563"/>
                    <a:pt x="12599" y="1645"/>
                    <a:pt x="11681" y="727"/>
                  </a:cubicBezTo>
                  <a:lnTo>
                    <a:pt x="11915" y="727"/>
                  </a:lnTo>
                  <a:cubicBezTo>
                    <a:pt x="11136" y="727"/>
                    <a:pt x="10461" y="1"/>
                    <a:pt x="9821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8" name="Google Shape;5448;p5"/>
            <p:cNvSpPr/>
            <p:nvPr/>
          </p:nvSpPr>
          <p:spPr>
            <a:xfrm>
              <a:off x="2545575" y="3070650"/>
              <a:ext cx="262825" cy="455575"/>
            </a:xfrm>
            <a:custGeom>
              <a:avLst/>
              <a:gdLst/>
              <a:ahLst/>
              <a:cxnLst/>
              <a:rect l="l" t="t" r="r" b="b"/>
              <a:pathLst>
                <a:path w="10513" h="18223" extrusionOk="0">
                  <a:moveTo>
                    <a:pt x="7008" y="1"/>
                  </a:moveTo>
                  <a:lnTo>
                    <a:pt x="0" y="18223"/>
                  </a:lnTo>
                  <a:cubicBezTo>
                    <a:pt x="3271" y="17755"/>
                    <a:pt x="5607" y="14952"/>
                    <a:pt x="5607" y="11915"/>
                  </a:cubicBezTo>
                  <a:cubicBezTo>
                    <a:pt x="6074" y="8644"/>
                    <a:pt x="6775" y="5608"/>
                    <a:pt x="10513" y="5140"/>
                  </a:cubicBezTo>
                  <a:cubicBezTo>
                    <a:pt x="10045" y="2571"/>
                    <a:pt x="6775" y="2571"/>
                    <a:pt x="7008" y="1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9" name="Google Shape;5449;p5"/>
            <p:cNvSpPr/>
            <p:nvPr/>
          </p:nvSpPr>
          <p:spPr>
            <a:xfrm>
              <a:off x="2259400" y="4675225"/>
              <a:ext cx="35050" cy="24900"/>
            </a:xfrm>
            <a:custGeom>
              <a:avLst/>
              <a:gdLst/>
              <a:ahLst/>
              <a:cxnLst/>
              <a:rect l="l" t="t" r="r" b="b"/>
              <a:pathLst>
                <a:path w="1402" h="996" extrusionOk="0">
                  <a:moveTo>
                    <a:pt x="1136" y="0"/>
                  </a:moveTo>
                  <a:cubicBezTo>
                    <a:pt x="701" y="0"/>
                    <a:pt x="192" y="419"/>
                    <a:pt x="0" y="996"/>
                  </a:cubicBezTo>
                  <a:cubicBezTo>
                    <a:pt x="701" y="996"/>
                    <a:pt x="1402" y="528"/>
                    <a:pt x="1402" y="61"/>
                  </a:cubicBezTo>
                  <a:cubicBezTo>
                    <a:pt x="1319" y="20"/>
                    <a:pt x="1229" y="0"/>
                    <a:pt x="11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0" name="Google Shape;5450;p5"/>
            <p:cNvSpPr/>
            <p:nvPr/>
          </p:nvSpPr>
          <p:spPr>
            <a:xfrm>
              <a:off x="2294425" y="4641700"/>
              <a:ext cx="40925" cy="35075"/>
            </a:xfrm>
            <a:custGeom>
              <a:avLst/>
              <a:gdLst/>
              <a:ahLst/>
              <a:cxnLst/>
              <a:rect l="l" t="t" r="r" b="b"/>
              <a:pathLst>
                <a:path w="1637" h="1403" extrusionOk="0">
                  <a:moveTo>
                    <a:pt x="1636" y="0"/>
                  </a:moveTo>
                  <a:cubicBezTo>
                    <a:pt x="935" y="0"/>
                    <a:pt x="234" y="701"/>
                    <a:pt x="1" y="1402"/>
                  </a:cubicBezTo>
                  <a:cubicBezTo>
                    <a:pt x="702" y="1169"/>
                    <a:pt x="1403" y="701"/>
                    <a:pt x="16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1" name="Google Shape;5451;p5"/>
            <p:cNvSpPr/>
            <p:nvPr/>
          </p:nvSpPr>
          <p:spPr>
            <a:xfrm>
              <a:off x="3520900" y="4221200"/>
              <a:ext cx="40900" cy="35075"/>
            </a:xfrm>
            <a:custGeom>
              <a:avLst/>
              <a:gdLst/>
              <a:ahLst/>
              <a:cxnLst/>
              <a:rect l="l" t="t" r="r" b="b"/>
              <a:pathLst>
                <a:path w="1636" h="1403" extrusionOk="0">
                  <a:moveTo>
                    <a:pt x="0" y="1402"/>
                  </a:moveTo>
                  <a:lnTo>
                    <a:pt x="1636" y="0"/>
                  </a:ln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2" name="Google Shape;5452;p5"/>
            <p:cNvSpPr/>
            <p:nvPr/>
          </p:nvSpPr>
          <p:spPr>
            <a:xfrm>
              <a:off x="3976425" y="3021025"/>
              <a:ext cx="531500" cy="367175"/>
            </a:xfrm>
            <a:custGeom>
              <a:avLst/>
              <a:gdLst/>
              <a:ahLst/>
              <a:cxnLst/>
              <a:rect l="l" t="t" r="r" b="b"/>
              <a:pathLst>
                <a:path w="21260" h="14687" extrusionOk="0">
                  <a:moveTo>
                    <a:pt x="14806" y="0"/>
                  </a:moveTo>
                  <a:cubicBezTo>
                    <a:pt x="14543" y="0"/>
                    <a:pt x="14251" y="117"/>
                    <a:pt x="14018" y="351"/>
                  </a:cubicBezTo>
                  <a:cubicBezTo>
                    <a:pt x="14018" y="1519"/>
                    <a:pt x="13784" y="2687"/>
                    <a:pt x="12850" y="3388"/>
                  </a:cubicBezTo>
                  <a:cubicBezTo>
                    <a:pt x="9112" y="5256"/>
                    <a:pt x="5608" y="8060"/>
                    <a:pt x="2804" y="11097"/>
                  </a:cubicBezTo>
                  <a:cubicBezTo>
                    <a:pt x="2337" y="11564"/>
                    <a:pt x="935" y="11564"/>
                    <a:pt x="1" y="11564"/>
                  </a:cubicBezTo>
                  <a:cubicBezTo>
                    <a:pt x="1079" y="13540"/>
                    <a:pt x="3123" y="14687"/>
                    <a:pt x="5179" y="14687"/>
                  </a:cubicBezTo>
                  <a:cubicBezTo>
                    <a:pt x="5796" y="14687"/>
                    <a:pt x="6415" y="14583"/>
                    <a:pt x="7009" y="14367"/>
                  </a:cubicBezTo>
                  <a:cubicBezTo>
                    <a:pt x="9088" y="13501"/>
                    <a:pt x="11167" y="13020"/>
                    <a:pt x="13247" y="13020"/>
                  </a:cubicBezTo>
                  <a:cubicBezTo>
                    <a:pt x="13971" y="13020"/>
                    <a:pt x="14695" y="13079"/>
                    <a:pt x="15419" y="13199"/>
                  </a:cubicBezTo>
                  <a:cubicBezTo>
                    <a:pt x="15569" y="13214"/>
                    <a:pt x="15718" y="13221"/>
                    <a:pt x="15865" y="13221"/>
                  </a:cubicBezTo>
                  <a:cubicBezTo>
                    <a:pt x="18018" y="13221"/>
                    <a:pt x="19888" y="11663"/>
                    <a:pt x="20325" y="9695"/>
                  </a:cubicBezTo>
                  <a:cubicBezTo>
                    <a:pt x="21260" y="7826"/>
                    <a:pt x="20325" y="5490"/>
                    <a:pt x="18456" y="4556"/>
                  </a:cubicBezTo>
                  <a:cubicBezTo>
                    <a:pt x="17755" y="4322"/>
                    <a:pt x="17288" y="3855"/>
                    <a:pt x="16821" y="3154"/>
                  </a:cubicBezTo>
                  <a:cubicBezTo>
                    <a:pt x="17055" y="1986"/>
                    <a:pt x="16587" y="818"/>
                    <a:pt x="15419" y="351"/>
                  </a:cubicBezTo>
                  <a:cubicBezTo>
                    <a:pt x="15302" y="117"/>
                    <a:pt x="15069" y="0"/>
                    <a:pt x="14806" y="0"/>
                  </a:cubicBezTo>
                  <a:close/>
                </a:path>
              </a:pathLst>
            </a:custGeom>
            <a:solidFill>
              <a:srgbClr val="F7F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3" name="Google Shape;5453;p5"/>
            <p:cNvSpPr/>
            <p:nvPr/>
          </p:nvSpPr>
          <p:spPr>
            <a:xfrm>
              <a:off x="3632775" y="3479475"/>
              <a:ext cx="431300" cy="347275"/>
            </a:xfrm>
            <a:custGeom>
              <a:avLst/>
              <a:gdLst/>
              <a:ahLst/>
              <a:cxnLst/>
              <a:rect l="l" t="t" r="r" b="b"/>
              <a:pathLst>
                <a:path w="17252" h="13891" extrusionOk="0">
                  <a:moveTo>
                    <a:pt x="9776" y="1"/>
                  </a:moveTo>
                  <a:cubicBezTo>
                    <a:pt x="8517" y="630"/>
                    <a:pt x="9142" y="3142"/>
                    <a:pt x="7423" y="3142"/>
                  </a:cubicBezTo>
                  <a:cubicBezTo>
                    <a:pt x="7227" y="3142"/>
                    <a:pt x="7001" y="3109"/>
                    <a:pt x="6739" y="3038"/>
                  </a:cubicBezTo>
                  <a:lnTo>
                    <a:pt x="6739" y="2804"/>
                  </a:lnTo>
                  <a:lnTo>
                    <a:pt x="6739" y="2804"/>
                  </a:lnTo>
                  <a:cubicBezTo>
                    <a:pt x="6398" y="3484"/>
                    <a:pt x="8039" y="6393"/>
                    <a:pt x="6974" y="6393"/>
                  </a:cubicBezTo>
                  <a:cubicBezTo>
                    <a:pt x="6576" y="6393"/>
                    <a:pt x="5801" y="5987"/>
                    <a:pt x="4402" y="4907"/>
                  </a:cubicBezTo>
                  <a:cubicBezTo>
                    <a:pt x="4237" y="4774"/>
                    <a:pt x="4108" y="4717"/>
                    <a:pt x="4007" y="4717"/>
                  </a:cubicBezTo>
                  <a:cubicBezTo>
                    <a:pt x="3391" y="4717"/>
                    <a:pt x="3736" y="6809"/>
                    <a:pt x="2534" y="7009"/>
                  </a:cubicBezTo>
                  <a:cubicBezTo>
                    <a:pt x="1833" y="8644"/>
                    <a:pt x="898" y="10280"/>
                    <a:pt x="197" y="12149"/>
                  </a:cubicBezTo>
                  <a:cubicBezTo>
                    <a:pt x="1" y="12936"/>
                    <a:pt x="800" y="13890"/>
                    <a:pt x="1476" y="13890"/>
                  </a:cubicBezTo>
                  <a:cubicBezTo>
                    <a:pt x="1601" y="13890"/>
                    <a:pt x="1723" y="13857"/>
                    <a:pt x="1833" y="13784"/>
                  </a:cubicBezTo>
                  <a:cubicBezTo>
                    <a:pt x="5103" y="11915"/>
                    <a:pt x="10009" y="13083"/>
                    <a:pt x="11411" y="7943"/>
                  </a:cubicBezTo>
                  <a:cubicBezTo>
                    <a:pt x="12112" y="4673"/>
                    <a:pt x="14448" y="2337"/>
                    <a:pt x="17251" y="1402"/>
                  </a:cubicBezTo>
                  <a:cubicBezTo>
                    <a:pt x="14681" y="1402"/>
                    <a:pt x="12112" y="935"/>
                    <a:pt x="9776" y="1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4" name="Google Shape;5454;p5"/>
            <p:cNvSpPr/>
            <p:nvPr/>
          </p:nvSpPr>
          <p:spPr>
            <a:xfrm>
              <a:off x="2749975" y="4346775"/>
              <a:ext cx="175225" cy="149750"/>
            </a:xfrm>
            <a:custGeom>
              <a:avLst/>
              <a:gdLst/>
              <a:ahLst/>
              <a:cxnLst/>
              <a:rect l="l" t="t" r="r" b="b"/>
              <a:pathLst>
                <a:path w="7009" h="5990" extrusionOk="0">
                  <a:moveTo>
                    <a:pt x="2512" y="0"/>
                  </a:moveTo>
                  <a:cubicBezTo>
                    <a:pt x="1986" y="0"/>
                    <a:pt x="1519" y="350"/>
                    <a:pt x="1169" y="1285"/>
                  </a:cubicBezTo>
                  <a:cubicBezTo>
                    <a:pt x="468" y="2687"/>
                    <a:pt x="1" y="4088"/>
                    <a:pt x="935" y="5256"/>
                  </a:cubicBezTo>
                  <a:cubicBezTo>
                    <a:pt x="1436" y="5757"/>
                    <a:pt x="1869" y="5990"/>
                    <a:pt x="2380" y="5990"/>
                  </a:cubicBezTo>
                  <a:cubicBezTo>
                    <a:pt x="2822" y="5990"/>
                    <a:pt x="3321" y="5815"/>
                    <a:pt x="3972" y="5490"/>
                  </a:cubicBezTo>
                  <a:cubicBezTo>
                    <a:pt x="5374" y="4789"/>
                    <a:pt x="7009" y="4322"/>
                    <a:pt x="7009" y="2219"/>
                  </a:cubicBezTo>
                  <a:cubicBezTo>
                    <a:pt x="6542" y="818"/>
                    <a:pt x="5374" y="1752"/>
                    <a:pt x="4206" y="818"/>
                  </a:cubicBezTo>
                  <a:cubicBezTo>
                    <a:pt x="3622" y="350"/>
                    <a:pt x="3037" y="0"/>
                    <a:pt x="2512" y="0"/>
                  </a:cubicBezTo>
                  <a:close/>
                </a:path>
              </a:pathLst>
            </a:custGeom>
            <a:solidFill>
              <a:srgbClr val="F8F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5" name="Google Shape;5455;p5"/>
            <p:cNvSpPr/>
            <p:nvPr/>
          </p:nvSpPr>
          <p:spPr>
            <a:xfrm>
              <a:off x="3030300" y="4217175"/>
              <a:ext cx="210275" cy="103675"/>
            </a:xfrm>
            <a:custGeom>
              <a:avLst/>
              <a:gdLst/>
              <a:ahLst/>
              <a:cxnLst/>
              <a:rect l="l" t="t" r="r" b="b"/>
              <a:pathLst>
                <a:path w="8411" h="4147" extrusionOk="0">
                  <a:moveTo>
                    <a:pt x="6883" y="0"/>
                  </a:moveTo>
                  <a:cubicBezTo>
                    <a:pt x="4100" y="0"/>
                    <a:pt x="1383" y="1566"/>
                    <a:pt x="1" y="4133"/>
                  </a:cubicBezTo>
                  <a:cubicBezTo>
                    <a:pt x="132" y="4142"/>
                    <a:pt x="261" y="4147"/>
                    <a:pt x="389" y="4147"/>
                  </a:cubicBezTo>
                  <a:cubicBezTo>
                    <a:pt x="3459" y="4147"/>
                    <a:pt x="5720" y="1563"/>
                    <a:pt x="8411" y="1563"/>
                  </a:cubicBezTo>
                  <a:lnTo>
                    <a:pt x="8411" y="161"/>
                  </a:lnTo>
                  <a:cubicBezTo>
                    <a:pt x="7905" y="53"/>
                    <a:pt x="7393" y="0"/>
                    <a:pt x="6883" y="0"/>
                  </a:cubicBezTo>
                  <a:close/>
                </a:path>
              </a:pathLst>
            </a:custGeom>
            <a:solidFill>
              <a:srgbClr val="FAE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6" name="Google Shape;5456;p5"/>
            <p:cNvSpPr/>
            <p:nvPr/>
          </p:nvSpPr>
          <p:spPr>
            <a:xfrm>
              <a:off x="3310650" y="4190850"/>
              <a:ext cx="44950" cy="30375"/>
            </a:xfrm>
            <a:custGeom>
              <a:avLst/>
              <a:gdLst/>
              <a:ahLst/>
              <a:cxnLst/>
              <a:rect l="l" t="t" r="r" b="b"/>
              <a:pathLst>
                <a:path w="1798" h="1215" extrusionOk="0">
                  <a:moveTo>
                    <a:pt x="1355" y="1"/>
                  </a:moveTo>
                  <a:cubicBezTo>
                    <a:pt x="1160" y="1"/>
                    <a:pt x="405" y="607"/>
                    <a:pt x="0" y="1214"/>
                  </a:cubicBezTo>
                  <a:cubicBezTo>
                    <a:pt x="126" y="1088"/>
                    <a:pt x="337" y="1064"/>
                    <a:pt x="565" y="1064"/>
                  </a:cubicBezTo>
                  <a:cubicBezTo>
                    <a:pt x="705" y="1064"/>
                    <a:pt x="851" y="1073"/>
                    <a:pt x="987" y="1073"/>
                  </a:cubicBezTo>
                  <a:cubicBezTo>
                    <a:pt x="1450" y="1073"/>
                    <a:pt x="1797" y="968"/>
                    <a:pt x="1402" y="46"/>
                  </a:cubicBezTo>
                  <a:cubicBezTo>
                    <a:pt x="1402" y="15"/>
                    <a:pt x="1385" y="1"/>
                    <a:pt x="1355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7" name="Google Shape;5457;p5"/>
            <p:cNvSpPr/>
            <p:nvPr/>
          </p:nvSpPr>
          <p:spPr>
            <a:xfrm>
              <a:off x="4396925" y="2883775"/>
              <a:ext cx="116850" cy="128125"/>
            </a:xfrm>
            <a:custGeom>
              <a:avLst/>
              <a:gdLst/>
              <a:ahLst/>
              <a:cxnLst/>
              <a:rect l="l" t="t" r="r" b="b"/>
              <a:pathLst>
                <a:path w="4674" h="5125" extrusionOk="0">
                  <a:moveTo>
                    <a:pt x="2804" y="0"/>
                  </a:moveTo>
                  <a:cubicBezTo>
                    <a:pt x="1403" y="701"/>
                    <a:pt x="468" y="1636"/>
                    <a:pt x="1" y="3037"/>
                  </a:cubicBezTo>
                  <a:cubicBezTo>
                    <a:pt x="1173" y="3428"/>
                    <a:pt x="1202" y="5125"/>
                    <a:pt x="2272" y="5125"/>
                  </a:cubicBezTo>
                  <a:cubicBezTo>
                    <a:pt x="2481" y="5125"/>
                    <a:pt x="2731" y="5059"/>
                    <a:pt x="3038" y="4906"/>
                  </a:cubicBezTo>
                  <a:cubicBezTo>
                    <a:pt x="4673" y="3972"/>
                    <a:pt x="3038" y="2570"/>
                    <a:pt x="3038" y="1402"/>
                  </a:cubicBezTo>
                  <a:cubicBezTo>
                    <a:pt x="3038" y="935"/>
                    <a:pt x="2804" y="467"/>
                    <a:pt x="2804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8" name="Google Shape;5458;p5"/>
            <p:cNvSpPr/>
            <p:nvPr/>
          </p:nvSpPr>
          <p:spPr>
            <a:xfrm>
              <a:off x="2259400" y="520575"/>
              <a:ext cx="3504175" cy="3824775"/>
            </a:xfrm>
            <a:custGeom>
              <a:avLst/>
              <a:gdLst/>
              <a:ahLst/>
              <a:cxnLst/>
              <a:rect l="l" t="t" r="r" b="b"/>
              <a:pathLst>
                <a:path w="140167" h="152991" extrusionOk="0">
                  <a:moveTo>
                    <a:pt x="133990" y="0"/>
                  </a:moveTo>
                  <a:cubicBezTo>
                    <a:pt x="131376" y="0"/>
                    <a:pt x="128763" y="973"/>
                    <a:pt x="126150" y="2018"/>
                  </a:cubicBezTo>
                  <a:cubicBezTo>
                    <a:pt x="115871" y="6924"/>
                    <a:pt x="105359" y="10895"/>
                    <a:pt x="95781" y="17436"/>
                  </a:cubicBezTo>
                  <a:lnTo>
                    <a:pt x="95080" y="17904"/>
                  </a:lnTo>
                  <a:lnTo>
                    <a:pt x="93678" y="19072"/>
                  </a:lnTo>
                  <a:cubicBezTo>
                    <a:pt x="93211" y="19539"/>
                    <a:pt x="92510" y="20006"/>
                    <a:pt x="92043" y="20240"/>
                  </a:cubicBezTo>
                  <a:cubicBezTo>
                    <a:pt x="87604" y="22576"/>
                    <a:pt x="82699" y="23510"/>
                    <a:pt x="78494" y="26080"/>
                  </a:cubicBezTo>
                  <a:cubicBezTo>
                    <a:pt x="77793" y="27248"/>
                    <a:pt x="79194" y="28416"/>
                    <a:pt x="78727" y="28883"/>
                  </a:cubicBezTo>
                  <a:cubicBezTo>
                    <a:pt x="78026" y="29584"/>
                    <a:pt x="77559" y="30285"/>
                    <a:pt x="77092" y="30752"/>
                  </a:cubicBezTo>
                  <a:cubicBezTo>
                    <a:pt x="75141" y="32269"/>
                    <a:pt x="74397" y="36200"/>
                    <a:pt x="72434" y="36200"/>
                  </a:cubicBezTo>
                  <a:cubicBezTo>
                    <a:pt x="72281" y="36200"/>
                    <a:pt x="72121" y="36176"/>
                    <a:pt x="71952" y="36125"/>
                  </a:cubicBezTo>
                  <a:cubicBezTo>
                    <a:pt x="71316" y="35975"/>
                    <a:pt x="70733" y="35910"/>
                    <a:pt x="70192" y="35910"/>
                  </a:cubicBezTo>
                  <a:cubicBezTo>
                    <a:pt x="67358" y="35910"/>
                    <a:pt x="65663" y="37714"/>
                    <a:pt x="63309" y="38695"/>
                  </a:cubicBezTo>
                  <a:cubicBezTo>
                    <a:pt x="64477" y="41732"/>
                    <a:pt x="61206" y="40330"/>
                    <a:pt x="60506" y="41732"/>
                  </a:cubicBezTo>
                  <a:cubicBezTo>
                    <a:pt x="59104" y="43601"/>
                    <a:pt x="59104" y="45236"/>
                    <a:pt x="61674" y="46404"/>
                  </a:cubicBezTo>
                  <a:lnTo>
                    <a:pt x="62842" y="46404"/>
                  </a:lnTo>
                  <a:cubicBezTo>
                    <a:pt x="63309" y="46404"/>
                    <a:pt x="63075" y="46871"/>
                    <a:pt x="63075" y="46871"/>
                  </a:cubicBezTo>
                  <a:cubicBezTo>
                    <a:pt x="63309" y="47339"/>
                    <a:pt x="63542" y="47806"/>
                    <a:pt x="64010" y="48039"/>
                  </a:cubicBezTo>
                  <a:cubicBezTo>
                    <a:pt x="63776" y="48039"/>
                    <a:pt x="63542" y="48273"/>
                    <a:pt x="63542" y="48273"/>
                  </a:cubicBezTo>
                  <a:cubicBezTo>
                    <a:pt x="62870" y="48036"/>
                    <a:pt x="62251" y="47932"/>
                    <a:pt x="61673" y="47932"/>
                  </a:cubicBezTo>
                  <a:cubicBezTo>
                    <a:pt x="58839" y="47932"/>
                    <a:pt x="56994" y="50419"/>
                    <a:pt x="54665" y="51777"/>
                  </a:cubicBezTo>
                  <a:cubicBezTo>
                    <a:pt x="53264" y="52478"/>
                    <a:pt x="50460" y="52945"/>
                    <a:pt x="50694" y="55048"/>
                  </a:cubicBezTo>
                  <a:cubicBezTo>
                    <a:pt x="51161" y="57618"/>
                    <a:pt x="53731" y="57851"/>
                    <a:pt x="56301" y="57851"/>
                  </a:cubicBezTo>
                  <a:cubicBezTo>
                    <a:pt x="53264" y="58085"/>
                    <a:pt x="49759" y="57851"/>
                    <a:pt x="50460" y="62523"/>
                  </a:cubicBezTo>
                  <a:cubicBezTo>
                    <a:pt x="50694" y="63925"/>
                    <a:pt x="49526" y="63925"/>
                    <a:pt x="48825" y="63925"/>
                  </a:cubicBezTo>
                  <a:cubicBezTo>
                    <a:pt x="48442" y="63893"/>
                    <a:pt x="48084" y="63878"/>
                    <a:pt x="47752" y="63878"/>
                  </a:cubicBezTo>
                  <a:cubicBezTo>
                    <a:pt x="43224" y="63878"/>
                    <a:pt x="43298" y="66766"/>
                    <a:pt x="44386" y="70466"/>
                  </a:cubicBezTo>
                  <a:cubicBezTo>
                    <a:pt x="44854" y="72569"/>
                    <a:pt x="43919" y="74671"/>
                    <a:pt x="42284" y="76073"/>
                  </a:cubicBezTo>
                  <a:cubicBezTo>
                    <a:pt x="42050" y="76307"/>
                    <a:pt x="42050" y="76307"/>
                    <a:pt x="41583" y="76774"/>
                  </a:cubicBezTo>
                  <a:cubicBezTo>
                    <a:pt x="41349" y="77241"/>
                    <a:pt x="40882" y="77475"/>
                    <a:pt x="40415" y="77942"/>
                  </a:cubicBezTo>
                  <a:cubicBezTo>
                    <a:pt x="39948" y="78409"/>
                    <a:pt x="39714" y="78876"/>
                    <a:pt x="39247" y="79343"/>
                  </a:cubicBezTo>
                  <a:cubicBezTo>
                    <a:pt x="38546" y="80512"/>
                    <a:pt x="37612" y="81446"/>
                    <a:pt x="36444" y="82614"/>
                  </a:cubicBezTo>
                  <a:cubicBezTo>
                    <a:pt x="36210" y="82848"/>
                    <a:pt x="35743" y="83315"/>
                    <a:pt x="35509" y="83782"/>
                  </a:cubicBezTo>
                  <a:cubicBezTo>
                    <a:pt x="34575" y="84483"/>
                    <a:pt x="33640" y="84950"/>
                    <a:pt x="32472" y="84950"/>
                  </a:cubicBezTo>
                  <a:cubicBezTo>
                    <a:pt x="31538" y="85184"/>
                    <a:pt x="30837" y="85651"/>
                    <a:pt x="30370" y="86352"/>
                  </a:cubicBezTo>
                  <a:cubicBezTo>
                    <a:pt x="29902" y="88221"/>
                    <a:pt x="31538" y="89856"/>
                    <a:pt x="30603" y="91725"/>
                  </a:cubicBezTo>
                  <a:cubicBezTo>
                    <a:pt x="29435" y="94061"/>
                    <a:pt x="24997" y="93360"/>
                    <a:pt x="25464" y="95463"/>
                  </a:cubicBezTo>
                  <a:cubicBezTo>
                    <a:pt x="26866" y="101069"/>
                    <a:pt x="21960" y="99901"/>
                    <a:pt x="19624" y="101537"/>
                  </a:cubicBezTo>
                  <a:cubicBezTo>
                    <a:pt x="19156" y="101537"/>
                    <a:pt x="18689" y="101770"/>
                    <a:pt x="18455" y="102004"/>
                  </a:cubicBezTo>
                  <a:cubicBezTo>
                    <a:pt x="18455" y="108779"/>
                    <a:pt x="15886" y="115086"/>
                    <a:pt x="11214" y="119992"/>
                  </a:cubicBezTo>
                  <a:cubicBezTo>
                    <a:pt x="7476" y="130972"/>
                    <a:pt x="2570" y="141251"/>
                    <a:pt x="0" y="152464"/>
                  </a:cubicBezTo>
                  <a:cubicBezTo>
                    <a:pt x="691" y="152836"/>
                    <a:pt x="1310" y="152990"/>
                    <a:pt x="1877" y="152990"/>
                  </a:cubicBezTo>
                  <a:cubicBezTo>
                    <a:pt x="3805" y="152990"/>
                    <a:pt x="5151" y="151211"/>
                    <a:pt x="6775" y="150128"/>
                  </a:cubicBezTo>
                  <a:cubicBezTo>
                    <a:pt x="26866" y="134242"/>
                    <a:pt x="45554" y="116254"/>
                    <a:pt x="62141" y="96864"/>
                  </a:cubicBezTo>
                  <a:cubicBezTo>
                    <a:pt x="76858" y="80044"/>
                    <a:pt x="92043" y="63925"/>
                    <a:pt x="105593" y="45937"/>
                  </a:cubicBezTo>
                  <a:cubicBezTo>
                    <a:pt x="116806" y="31219"/>
                    <a:pt x="127318" y="16035"/>
                    <a:pt x="140167" y="2251"/>
                  </a:cubicBezTo>
                  <a:cubicBezTo>
                    <a:pt x="138108" y="604"/>
                    <a:pt x="136049" y="0"/>
                    <a:pt x="133990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9" name="Google Shape;5459;p5"/>
            <p:cNvSpPr/>
            <p:nvPr/>
          </p:nvSpPr>
          <p:spPr>
            <a:xfrm>
              <a:off x="1506000" y="571000"/>
              <a:ext cx="4310150" cy="4556525"/>
            </a:xfrm>
            <a:custGeom>
              <a:avLst/>
              <a:gdLst/>
              <a:ahLst/>
              <a:cxnLst/>
              <a:rect l="l" t="t" r="r" b="b"/>
              <a:pathLst>
                <a:path w="172406" h="182261" extrusionOk="0">
                  <a:moveTo>
                    <a:pt x="170303" y="234"/>
                  </a:moveTo>
                  <a:lnTo>
                    <a:pt x="170303" y="234"/>
                  </a:lnTo>
                  <a:cubicBezTo>
                    <a:pt x="168901" y="468"/>
                    <a:pt x="167266" y="1"/>
                    <a:pt x="166565" y="1636"/>
                  </a:cubicBezTo>
                  <a:cubicBezTo>
                    <a:pt x="163995" y="7243"/>
                    <a:pt x="158622" y="10747"/>
                    <a:pt x="155118" y="15653"/>
                  </a:cubicBezTo>
                  <a:cubicBezTo>
                    <a:pt x="145540" y="28735"/>
                    <a:pt x="135729" y="41817"/>
                    <a:pt x="125450" y="54199"/>
                  </a:cubicBezTo>
                  <a:cubicBezTo>
                    <a:pt x="124048" y="56769"/>
                    <a:pt x="122179" y="58871"/>
                    <a:pt x="120310" y="60740"/>
                  </a:cubicBezTo>
                  <a:cubicBezTo>
                    <a:pt x="109798" y="68683"/>
                    <a:pt x="103023" y="80363"/>
                    <a:pt x="94613" y="89942"/>
                  </a:cubicBezTo>
                  <a:cubicBezTo>
                    <a:pt x="85969" y="99520"/>
                    <a:pt x="76858" y="108397"/>
                    <a:pt x="68215" y="117975"/>
                  </a:cubicBezTo>
                  <a:cubicBezTo>
                    <a:pt x="62141" y="124750"/>
                    <a:pt x="55133" y="130356"/>
                    <a:pt x="48591" y="136430"/>
                  </a:cubicBezTo>
                  <a:cubicBezTo>
                    <a:pt x="42985" y="142037"/>
                    <a:pt x="36911" y="146709"/>
                    <a:pt x="30370" y="150447"/>
                  </a:cubicBezTo>
                  <a:cubicBezTo>
                    <a:pt x="25698" y="155119"/>
                    <a:pt x="20325" y="159558"/>
                    <a:pt x="14718" y="163062"/>
                  </a:cubicBezTo>
                  <a:cubicBezTo>
                    <a:pt x="10046" y="165865"/>
                    <a:pt x="5607" y="169603"/>
                    <a:pt x="2103" y="173808"/>
                  </a:cubicBezTo>
                  <a:cubicBezTo>
                    <a:pt x="0" y="176612"/>
                    <a:pt x="1636" y="178480"/>
                    <a:pt x="2804" y="180817"/>
                  </a:cubicBezTo>
                  <a:cubicBezTo>
                    <a:pt x="3437" y="181873"/>
                    <a:pt x="4262" y="182260"/>
                    <a:pt x="5148" y="182260"/>
                  </a:cubicBezTo>
                  <a:cubicBezTo>
                    <a:pt x="6222" y="182260"/>
                    <a:pt x="7386" y="181690"/>
                    <a:pt x="8410" y="181050"/>
                  </a:cubicBezTo>
                  <a:cubicBezTo>
                    <a:pt x="9578" y="180583"/>
                    <a:pt x="10513" y="179649"/>
                    <a:pt x="11681" y="178714"/>
                  </a:cubicBezTo>
                  <a:cubicBezTo>
                    <a:pt x="17755" y="174275"/>
                    <a:pt x="23595" y="169136"/>
                    <a:pt x="30136" y="165165"/>
                  </a:cubicBezTo>
                  <a:cubicBezTo>
                    <a:pt x="30603" y="164931"/>
                    <a:pt x="31071" y="164464"/>
                    <a:pt x="31538" y="163997"/>
                  </a:cubicBezTo>
                  <a:cubicBezTo>
                    <a:pt x="32005" y="163529"/>
                    <a:pt x="32472" y="163062"/>
                    <a:pt x="33173" y="162828"/>
                  </a:cubicBezTo>
                  <a:cubicBezTo>
                    <a:pt x="36911" y="161427"/>
                    <a:pt x="40649" y="159091"/>
                    <a:pt x="43686" y="156287"/>
                  </a:cubicBezTo>
                  <a:cubicBezTo>
                    <a:pt x="54432" y="147644"/>
                    <a:pt x="64944" y="138299"/>
                    <a:pt x="74522" y="128488"/>
                  </a:cubicBezTo>
                  <a:cubicBezTo>
                    <a:pt x="82699" y="119844"/>
                    <a:pt x="91109" y="111434"/>
                    <a:pt x="98351" y="102089"/>
                  </a:cubicBezTo>
                  <a:cubicBezTo>
                    <a:pt x="113302" y="83400"/>
                    <a:pt x="128720" y="65179"/>
                    <a:pt x="142970" y="46256"/>
                  </a:cubicBezTo>
                  <a:cubicBezTo>
                    <a:pt x="152081" y="34108"/>
                    <a:pt x="159790" y="21026"/>
                    <a:pt x="168901" y="9112"/>
                  </a:cubicBezTo>
                  <a:cubicBezTo>
                    <a:pt x="169602" y="6075"/>
                    <a:pt x="172405" y="3505"/>
                    <a:pt x="170303" y="234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0" name="Google Shape;5460;p5"/>
            <p:cNvSpPr/>
            <p:nvPr/>
          </p:nvSpPr>
          <p:spPr>
            <a:xfrm>
              <a:off x="2335325" y="2974175"/>
              <a:ext cx="2493825" cy="1685950"/>
            </a:xfrm>
            <a:custGeom>
              <a:avLst/>
              <a:gdLst/>
              <a:ahLst/>
              <a:cxnLst/>
              <a:rect l="l" t="t" r="r" b="b"/>
              <a:pathLst>
                <a:path w="99753" h="67438" extrusionOk="0">
                  <a:moveTo>
                    <a:pt x="89382" y="1"/>
                  </a:moveTo>
                  <a:cubicBezTo>
                    <a:pt x="88977" y="1"/>
                    <a:pt x="88524" y="129"/>
                    <a:pt x="88072" y="356"/>
                  </a:cubicBezTo>
                  <a:cubicBezTo>
                    <a:pt x="85969" y="1524"/>
                    <a:pt x="83399" y="2458"/>
                    <a:pt x="82231" y="4794"/>
                  </a:cubicBezTo>
                  <a:cubicBezTo>
                    <a:pt x="81764" y="7598"/>
                    <a:pt x="87604" y="11803"/>
                    <a:pt x="81764" y="12737"/>
                  </a:cubicBezTo>
                  <a:cubicBezTo>
                    <a:pt x="78474" y="13036"/>
                    <a:pt x="74897" y="14197"/>
                    <a:pt x="71339" y="14197"/>
                  </a:cubicBezTo>
                  <a:cubicBezTo>
                    <a:pt x="69339" y="14197"/>
                    <a:pt x="67345" y="13830"/>
                    <a:pt x="65411" y="12737"/>
                  </a:cubicBezTo>
                  <a:cubicBezTo>
                    <a:pt x="61674" y="13905"/>
                    <a:pt x="58169" y="15540"/>
                    <a:pt x="60973" y="20680"/>
                  </a:cubicBezTo>
                  <a:cubicBezTo>
                    <a:pt x="62141" y="21848"/>
                    <a:pt x="64010" y="21848"/>
                    <a:pt x="65411" y="22549"/>
                  </a:cubicBezTo>
                  <a:cubicBezTo>
                    <a:pt x="63776" y="23016"/>
                    <a:pt x="63309" y="24651"/>
                    <a:pt x="62608" y="25819"/>
                  </a:cubicBezTo>
                  <a:cubicBezTo>
                    <a:pt x="62141" y="27221"/>
                    <a:pt x="60973" y="28623"/>
                    <a:pt x="59805" y="29791"/>
                  </a:cubicBezTo>
                  <a:cubicBezTo>
                    <a:pt x="58460" y="30598"/>
                    <a:pt x="57356" y="31060"/>
                    <a:pt x="56533" y="31060"/>
                  </a:cubicBezTo>
                  <a:cubicBezTo>
                    <a:pt x="55210" y="31060"/>
                    <a:pt x="54611" y="29867"/>
                    <a:pt x="54899" y="26987"/>
                  </a:cubicBezTo>
                  <a:cubicBezTo>
                    <a:pt x="53834" y="25604"/>
                    <a:pt x="52770" y="25044"/>
                    <a:pt x="51706" y="25044"/>
                  </a:cubicBezTo>
                  <a:cubicBezTo>
                    <a:pt x="50434" y="25044"/>
                    <a:pt x="49162" y="25843"/>
                    <a:pt x="47890" y="26987"/>
                  </a:cubicBezTo>
                  <a:cubicBezTo>
                    <a:pt x="45788" y="28856"/>
                    <a:pt x="43218" y="30258"/>
                    <a:pt x="40415" y="31426"/>
                  </a:cubicBezTo>
                  <a:cubicBezTo>
                    <a:pt x="30136" y="39836"/>
                    <a:pt x="21492" y="50115"/>
                    <a:pt x="10513" y="58058"/>
                  </a:cubicBezTo>
                  <a:cubicBezTo>
                    <a:pt x="6775" y="60394"/>
                    <a:pt x="3037" y="63431"/>
                    <a:pt x="0" y="66701"/>
                  </a:cubicBezTo>
                  <a:cubicBezTo>
                    <a:pt x="799" y="67260"/>
                    <a:pt x="1624" y="67437"/>
                    <a:pt x="2459" y="67437"/>
                  </a:cubicBezTo>
                  <a:cubicBezTo>
                    <a:pt x="3897" y="67437"/>
                    <a:pt x="5361" y="66912"/>
                    <a:pt x="6755" y="66912"/>
                  </a:cubicBezTo>
                  <a:cubicBezTo>
                    <a:pt x="6918" y="66912"/>
                    <a:pt x="7081" y="66919"/>
                    <a:pt x="7242" y="66935"/>
                  </a:cubicBezTo>
                  <a:cubicBezTo>
                    <a:pt x="8890" y="67146"/>
                    <a:pt x="10546" y="67251"/>
                    <a:pt x="12199" y="67251"/>
                  </a:cubicBezTo>
                  <a:cubicBezTo>
                    <a:pt x="19680" y="67251"/>
                    <a:pt x="27092" y="65113"/>
                    <a:pt x="33407" y="61095"/>
                  </a:cubicBezTo>
                  <a:cubicBezTo>
                    <a:pt x="36023" y="58105"/>
                    <a:pt x="34902" y="57507"/>
                    <a:pt x="32913" y="57507"/>
                  </a:cubicBezTo>
                  <a:cubicBezTo>
                    <a:pt x="32416" y="57507"/>
                    <a:pt x="31865" y="57544"/>
                    <a:pt x="31304" y="57591"/>
                  </a:cubicBezTo>
                  <a:cubicBezTo>
                    <a:pt x="38312" y="55488"/>
                    <a:pt x="38312" y="55488"/>
                    <a:pt x="35976" y="50582"/>
                  </a:cubicBezTo>
                  <a:cubicBezTo>
                    <a:pt x="35332" y="50582"/>
                    <a:pt x="34661" y="50638"/>
                    <a:pt x="33980" y="50749"/>
                  </a:cubicBezTo>
                  <a:lnTo>
                    <a:pt x="33980" y="50749"/>
                  </a:lnTo>
                  <a:cubicBezTo>
                    <a:pt x="34319" y="50684"/>
                    <a:pt x="34671" y="50629"/>
                    <a:pt x="35042" y="50582"/>
                  </a:cubicBezTo>
                  <a:cubicBezTo>
                    <a:pt x="35976" y="50115"/>
                    <a:pt x="36911" y="50115"/>
                    <a:pt x="37845" y="50115"/>
                  </a:cubicBezTo>
                  <a:cubicBezTo>
                    <a:pt x="37950" y="50094"/>
                    <a:pt x="38043" y="50084"/>
                    <a:pt x="38126" y="50084"/>
                  </a:cubicBezTo>
                  <a:cubicBezTo>
                    <a:pt x="38975" y="50084"/>
                    <a:pt x="38800" y="51091"/>
                    <a:pt x="39013" y="51517"/>
                  </a:cubicBezTo>
                  <a:cubicBezTo>
                    <a:pt x="40051" y="52555"/>
                    <a:pt x="41034" y="52910"/>
                    <a:pt x="41991" y="52910"/>
                  </a:cubicBezTo>
                  <a:cubicBezTo>
                    <a:pt x="43834" y="52910"/>
                    <a:pt x="45578" y="51591"/>
                    <a:pt x="47423" y="51283"/>
                  </a:cubicBezTo>
                  <a:cubicBezTo>
                    <a:pt x="47890" y="50582"/>
                    <a:pt x="48591" y="50349"/>
                    <a:pt x="49059" y="49881"/>
                  </a:cubicBezTo>
                  <a:cubicBezTo>
                    <a:pt x="59805" y="42873"/>
                    <a:pt x="69616" y="34697"/>
                    <a:pt x="78494" y="25819"/>
                  </a:cubicBezTo>
                  <a:cubicBezTo>
                    <a:pt x="84100" y="20213"/>
                    <a:pt x="90641" y="15540"/>
                    <a:pt x="95080" y="8999"/>
                  </a:cubicBezTo>
                  <a:cubicBezTo>
                    <a:pt x="95547" y="8532"/>
                    <a:pt x="96014" y="8065"/>
                    <a:pt x="96248" y="7364"/>
                  </a:cubicBezTo>
                  <a:cubicBezTo>
                    <a:pt x="97182" y="5262"/>
                    <a:pt x="99752" y="3626"/>
                    <a:pt x="97182" y="1056"/>
                  </a:cubicBezTo>
                  <a:cubicBezTo>
                    <a:pt x="96496" y="433"/>
                    <a:pt x="95877" y="192"/>
                    <a:pt x="95306" y="192"/>
                  </a:cubicBezTo>
                  <a:cubicBezTo>
                    <a:pt x="93740" y="192"/>
                    <a:pt x="92541" y="2007"/>
                    <a:pt x="91342" y="2692"/>
                  </a:cubicBezTo>
                  <a:cubicBezTo>
                    <a:pt x="90979" y="2899"/>
                    <a:pt x="90754" y="2980"/>
                    <a:pt x="90624" y="2980"/>
                  </a:cubicBezTo>
                  <a:cubicBezTo>
                    <a:pt x="90168" y="2980"/>
                    <a:pt x="90875" y="1991"/>
                    <a:pt x="90875" y="1991"/>
                  </a:cubicBezTo>
                  <a:cubicBezTo>
                    <a:pt x="90875" y="567"/>
                    <a:pt x="90232" y="1"/>
                    <a:pt x="89382" y="1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1" name="Google Shape;5461;p5"/>
            <p:cNvSpPr/>
            <p:nvPr/>
          </p:nvSpPr>
          <p:spPr>
            <a:xfrm>
              <a:off x="4344375" y="1520000"/>
              <a:ext cx="1232325" cy="1679175"/>
            </a:xfrm>
            <a:custGeom>
              <a:avLst/>
              <a:gdLst/>
              <a:ahLst/>
              <a:cxnLst/>
              <a:rect l="l" t="t" r="r" b="b"/>
              <a:pathLst>
                <a:path w="49293" h="67167" extrusionOk="0">
                  <a:moveTo>
                    <a:pt x="41310" y="6607"/>
                  </a:moveTo>
                  <a:cubicBezTo>
                    <a:pt x="41376" y="7486"/>
                    <a:pt x="41906" y="8241"/>
                    <a:pt x="42284" y="8997"/>
                  </a:cubicBezTo>
                  <a:cubicBezTo>
                    <a:pt x="41432" y="8486"/>
                    <a:pt x="41077" y="7478"/>
                    <a:pt x="41310" y="6607"/>
                  </a:cubicBezTo>
                  <a:close/>
                  <a:moveTo>
                    <a:pt x="33012" y="12835"/>
                  </a:moveTo>
                  <a:lnTo>
                    <a:pt x="33012" y="12835"/>
                  </a:lnTo>
                  <a:cubicBezTo>
                    <a:pt x="33272" y="13140"/>
                    <a:pt x="33499" y="13479"/>
                    <a:pt x="33640" y="13903"/>
                  </a:cubicBezTo>
                  <a:cubicBezTo>
                    <a:pt x="33246" y="13640"/>
                    <a:pt x="33147" y="13228"/>
                    <a:pt x="33012" y="12835"/>
                  </a:cubicBezTo>
                  <a:close/>
                  <a:moveTo>
                    <a:pt x="37667" y="0"/>
                  </a:moveTo>
                  <a:cubicBezTo>
                    <a:pt x="37017" y="0"/>
                    <a:pt x="36370" y="169"/>
                    <a:pt x="35743" y="587"/>
                  </a:cubicBezTo>
                  <a:cubicBezTo>
                    <a:pt x="33874" y="1755"/>
                    <a:pt x="33407" y="4558"/>
                    <a:pt x="34809" y="6661"/>
                  </a:cubicBezTo>
                  <a:cubicBezTo>
                    <a:pt x="34925" y="6894"/>
                    <a:pt x="35159" y="6894"/>
                    <a:pt x="35393" y="6894"/>
                  </a:cubicBezTo>
                  <a:cubicBezTo>
                    <a:pt x="35626" y="6894"/>
                    <a:pt x="35860" y="6894"/>
                    <a:pt x="35977" y="7128"/>
                  </a:cubicBezTo>
                  <a:cubicBezTo>
                    <a:pt x="35828" y="7227"/>
                    <a:pt x="35691" y="7263"/>
                    <a:pt x="35561" y="7263"/>
                  </a:cubicBezTo>
                  <a:cubicBezTo>
                    <a:pt x="35208" y="7263"/>
                    <a:pt x="34915" y="6993"/>
                    <a:pt x="34640" y="6993"/>
                  </a:cubicBezTo>
                  <a:cubicBezTo>
                    <a:pt x="34539" y="6993"/>
                    <a:pt x="34440" y="7029"/>
                    <a:pt x="34341" y="7128"/>
                  </a:cubicBezTo>
                  <a:cubicBezTo>
                    <a:pt x="32374" y="7784"/>
                    <a:pt x="31429" y="10077"/>
                    <a:pt x="32274" y="11900"/>
                  </a:cubicBezTo>
                  <a:lnTo>
                    <a:pt x="32274" y="11900"/>
                  </a:lnTo>
                  <a:cubicBezTo>
                    <a:pt x="31362" y="11303"/>
                    <a:pt x="30669" y="11054"/>
                    <a:pt x="30127" y="11054"/>
                  </a:cubicBezTo>
                  <a:cubicBezTo>
                    <a:pt x="28557" y="11054"/>
                    <a:pt x="28248" y="13132"/>
                    <a:pt x="27567" y="14837"/>
                  </a:cubicBezTo>
                  <a:cubicBezTo>
                    <a:pt x="21726" y="29088"/>
                    <a:pt x="12382" y="41002"/>
                    <a:pt x="4205" y="53850"/>
                  </a:cubicBezTo>
                  <a:cubicBezTo>
                    <a:pt x="3505" y="54785"/>
                    <a:pt x="4439" y="56887"/>
                    <a:pt x="2337" y="56887"/>
                  </a:cubicBezTo>
                  <a:cubicBezTo>
                    <a:pt x="1402" y="57121"/>
                    <a:pt x="701" y="57822"/>
                    <a:pt x="234" y="58523"/>
                  </a:cubicBezTo>
                  <a:cubicBezTo>
                    <a:pt x="0" y="58990"/>
                    <a:pt x="0" y="59691"/>
                    <a:pt x="0" y="60158"/>
                  </a:cubicBezTo>
                  <a:cubicBezTo>
                    <a:pt x="234" y="61326"/>
                    <a:pt x="1168" y="62494"/>
                    <a:pt x="2103" y="63195"/>
                  </a:cubicBezTo>
                  <a:cubicBezTo>
                    <a:pt x="4673" y="62260"/>
                    <a:pt x="7009" y="61092"/>
                    <a:pt x="9111" y="59223"/>
                  </a:cubicBezTo>
                  <a:lnTo>
                    <a:pt x="9111" y="59223"/>
                  </a:lnTo>
                  <a:cubicBezTo>
                    <a:pt x="10046" y="61560"/>
                    <a:pt x="7710" y="62728"/>
                    <a:pt x="7943" y="65765"/>
                  </a:cubicBezTo>
                  <a:cubicBezTo>
                    <a:pt x="10046" y="62728"/>
                    <a:pt x="13083" y="62494"/>
                    <a:pt x="14251" y="59924"/>
                  </a:cubicBezTo>
                  <a:cubicBezTo>
                    <a:pt x="14379" y="59539"/>
                    <a:pt x="14720" y="59365"/>
                    <a:pt x="15079" y="59365"/>
                  </a:cubicBezTo>
                  <a:cubicBezTo>
                    <a:pt x="15372" y="59365"/>
                    <a:pt x="15676" y="59481"/>
                    <a:pt x="15886" y="59691"/>
                  </a:cubicBezTo>
                  <a:cubicBezTo>
                    <a:pt x="16353" y="60158"/>
                    <a:pt x="16820" y="60859"/>
                    <a:pt x="16820" y="61326"/>
                  </a:cubicBezTo>
                  <a:cubicBezTo>
                    <a:pt x="16120" y="63429"/>
                    <a:pt x="15419" y="65297"/>
                    <a:pt x="14718" y="67166"/>
                  </a:cubicBezTo>
                  <a:cubicBezTo>
                    <a:pt x="18923" y="64597"/>
                    <a:pt x="21025" y="59924"/>
                    <a:pt x="24062" y="56187"/>
                  </a:cubicBezTo>
                  <a:cubicBezTo>
                    <a:pt x="32005" y="45440"/>
                    <a:pt x="39714" y="34461"/>
                    <a:pt x="44387" y="21846"/>
                  </a:cubicBezTo>
                  <a:cubicBezTo>
                    <a:pt x="46255" y="17173"/>
                    <a:pt x="49292" y="12735"/>
                    <a:pt x="48825" y="7362"/>
                  </a:cubicBezTo>
                  <a:cubicBezTo>
                    <a:pt x="48358" y="6894"/>
                    <a:pt x="47891" y="6427"/>
                    <a:pt x="47424" y="5960"/>
                  </a:cubicBezTo>
                  <a:cubicBezTo>
                    <a:pt x="46162" y="5539"/>
                    <a:pt x="44985" y="4951"/>
                    <a:pt x="43790" y="4951"/>
                  </a:cubicBezTo>
                  <a:cubicBezTo>
                    <a:pt x="43330" y="4951"/>
                    <a:pt x="42867" y="5038"/>
                    <a:pt x="42396" y="5257"/>
                  </a:cubicBezTo>
                  <a:lnTo>
                    <a:pt x="42396" y="5257"/>
                  </a:lnTo>
                  <a:cubicBezTo>
                    <a:pt x="43534" y="4192"/>
                    <a:pt x="43675" y="2973"/>
                    <a:pt x="42050" y="1755"/>
                  </a:cubicBezTo>
                  <a:cubicBezTo>
                    <a:pt x="40739" y="935"/>
                    <a:pt x="39197" y="0"/>
                    <a:pt x="37667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2" name="Google Shape;5462;p5"/>
            <p:cNvSpPr/>
            <p:nvPr/>
          </p:nvSpPr>
          <p:spPr>
            <a:xfrm>
              <a:off x="5483225" y="576850"/>
              <a:ext cx="367975" cy="1127200"/>
            </a:xfrm>
            <a:custGeom>
              <a:avLst/>
              <a:gdLst/>
              <a:ahLst/>
              <a:cxnLst/>
              <a:rect l="l" t="t" r="r" b="b"/>
              <a:pathLst>
                <a:path w="14719" h="45088" extrusionOk="0">
                  <a:moveTo>
                    <a:pt x="11214" y="0"/>
                  </a:moveTo>
                  <a:cubicBezTo>
                    <a:pt x="11214" y="3037"/>
                    <a:pt x="8411" y="5374"/>
                    <a:pt x="8644" y="8411"/>
                  </a:cubicBezTo>
                  <a:cubicBezTo>
                    <a:pt x="7476" y="17288"/>
                    <a:pt x="5607" y="25931"/>
                    <a:pt x="2570" y="34108"/>
                  </a:cubicBezTo>
                  <a:cubicBezTo>
                    <a:pt x="1636" y="37612"/>
                    <a:pt x="1" y="41350"/>
                    <a:pt x="2804" y="44854"/>
                  </a:cubicBezTo>
                  <a:lnTo>
                    <a:pt x="3038" y="45088"/>
                  </a:lnTo>
                  <a:cubicBezTo>
                    <a:pt x="4906" y="43219"/>
                    <a:pt x="4439" y="40649"/>
                    <a:pt x="5140" y="38546"/>
                  </a:cubicBezTo>
                  <a:cubicBezTo>
                    <a:pt x="8644" y="28034"/>
                    <a:pt x="11681" y="17521"/>
                    <a:pt x="14017" y="6775"/>
                  </a:cubicBezTo>
                  <a:cubicBezTo>
                    <a:pt x="14718" y="4206"/>
                    <a:pt x="14485" y="1402"/>
                    <a:pt x="11214" y="0"/>
                  </a:cubicBezTo>
                  <a:close/>
                </a:path>
              </a:pathLst>
            </a:custGeom>
            <a:solidFill>
              <a:srgbClr val="F6E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3" name="Google Shape;5463;p5"/>
            <p:cNvSpPr/>
            <p:nvPr/>
          </p:nvSpPr>
          <p:spPr>
            <a:xfrm>
              <a:off x="4531275" y="571000"/>
              <a:ext cx="881900" cy="426375"/>
            </a:xfrm>
            <a:custGeom>
              <a:avLst/>
              <a:gdLst/>
              <a:ahLst/>
              <a:cxnLst/>
              <a:rect l="l" t="t" r="r" b="b"/>
              <a:pathLst>
                <a:path w="35276" h="17055" extrusionOk="0">
                  <a:moveTo>
                    <a:pt x="35275" y="1"/>
                  </a:moveTo>
                  <a:cubicBezTo>
                    <a:pt x="32238" y="1"/>
                    <a:pt x="29435" y="935"/>
                    <a:pt x="26865" y="2337"/>
                  </a:cubicBezTo>
                  <a:cubicBezTo>
                    <a:pt x="18689" y="6308"/>
                    <a:pt x="10279" y="9813"/>
                    <a:pt x="1869" y="12850"/>
                  </a:cubicBezTo>
                  <a:cubicBezTo>
                    <a:pt x="0" y="16120"/>
                    <a:pt x="2336" y="16587"/>
                    <a:pt x="4439" y="17055"/>
                  </a:cubicBezTo>
                  <a:cubicBezTo>
                    <a:pt x="14718" y="10981"/>
                    <a:pt x="25697" y="7009"/>
                    <a:pt x="35275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4" name="Google Shape;5464;p5"/>
            <p:cNvSpPr/>
            <p:nvPr/>
          </p:nvSpPr>
          <p:spPr>
            <a:xfrm>
              <a:off x="4151650" y="983575"/>
              <a:ext cx="455550" cy="294125"/>
            </a:xfrm>
            <a:custGeom>
              <a:avLst/>
              <a:gdLst/>
              <a:ahLst/>
              <a:cxnLst/>
              <a:rect l="l" t="t" r="r" b="b"/>
              <a:pathLst>
                <a:path w="18222" h="11765" extrusionOk="0">
                  <a:moveTo>
                    <a:pt x="12342" y="1"/>
                  </a:moveTo>
                  <a:cubicBezTo>
                    <a:pt x="11918" y="1"/>
                    <a:pt x="11467" y="93"/>
                    <a:pt x="10980" y="318"/>
                  </a:cubicBezTo>
                  <a:cubicBezTo>
                    <a:pt x="6775" y="2420"/>
                    <a:pt x="3037" y="5224"/>
                    <a:pt x="0" y="8728"/>
                  </a:cubicBezTo>
                  <a:lnTo>
                    <a:pt x="2804" y="11765"/>
                  </a:lnTo>
                  <a:lnTo>
                    <a:pt x="4205" y="10363"/>
                  </a:lnTo>
                  <a:cubicBezTo>
                    <a:pt x="3972" y="9429"/>
                    <a:pt x="3271" y="9429"/>
                    <a:pt x="2804" y="8962"/>
                  </a:cubicBezTo>
                  <a:cubicBezTo>
                    <a:pt x="3504" y="7794"/>
                    <a:pt x="4672" y="7794"/>
                    <a:pt x="5607" y="7326"/>
                  </a:cubicBezTo>
                  <a:cubicBezTo>
                    <a:pt x="9812" y="5224"/>
                    <a:pt x="14951" y="5925"/>
                    <a:pt x="18222" y="1953"/>
                  </a:cubicBezTo>
                  <a:lnTo>
                    <a:pt x="18222" y="1953"/>
                  </a:lnTo>
                  <a:cubicBezTo>
                    <a:pt x="17998" y="2014"/>
                    <a:pt x="17781" y="2042"/>
                    <a:pt x="17570" y="2042"/>
                  </a:cubicBezTo>
                  <a:cubicBezTo>
                    <a:pt x="15745" y="2042"/>
                    <a:pt x="14335" y="1"/>
                    <a:pt x="12342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5" name="Google Shape;5465;p5"/>
            <p:cNvSpPr/>
            <p:nvPr/>
          </p:nvSpPr>
          <p:spPr>
            <a:xfrm>
              <a:off x="4431975" y="892225"/>
              <a:ext cx="210275" cy="152225"/>
            </a:xfrm>
            <a:custGeom>
              <a:avLst/>
              <a:gdLst/>
              <a:ahLst/>
              <a:cxnLst/>
              <a:rect l="l" t="t" r="r" b="b"/>
              <a:pathLst>
                <a:path w="8411" h="6089" extrusionOk="0">
                  <a:moveTo>
                    <a:pt x="5841" y="1"/>
                  </a:moveTo>
                  <a:lnTo>
                    <a:pt x="5841" y="1"/>
                  </a:lnTo>
                  <a:cubicBezTo>
                    <a:pt x="3505" y="701"/>
                    <a:pt x="1402" y="2103"/>
                    <a:pt x="1" y="3972"/>
                  </a:cubicBezTo>
                  <a:cubicBezTo>
                    <a:pt x="1845" y="4156"/>
                    <a:pt x="3398" y="6089"/>
                    <a:pt x="5350" y="6089"/>
                  </a:cubicBezTo>
                  <a:cubicBezTo>
                    <a:pt x="5871" y="6089"/>
                    <a:pt x="6419" y="5951"/>
                    <a:pt x="7009" y="5607"/>
                  </a:cubicBezTo>
                  <a:lnTo>
                    <a:pt x="7243" y="5607"/>
                  </a:lnTo>
                  <a:cubicBezTo>
                    <a:pt x="7476" y="5140"/>
                    <a:pt x="7943" y="4673"/>
                    <a:pt x="8411" y="4206"/>
                  </a:cubicBezTo>
                  <a:cubicBezTo>
                    <a:pt x="7710" y="2804"/>
                    <a:pt x="5374" y="2337"/>
                    <a:pt x="5841" y="1"/>
                  </a:cubicBezTo>
                  <a:close/>
                </a:path>
              </a:pathLst>
            </a:custGeom>
            <a:solidFill>
              <a:srgbClr val="FB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6" name="Google Shape;5466;p5"/>
            <p:cNvSpPr/>
            <p:nvPr/>
          </p:nvSpPr>
          <p:spPr>
            <a:xfrm>
              <a:off x="4607175" y="99735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3" y="1"/>
                  </a:ln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7" name="Google Shape;5467;p5"/>
            <p:cNvSpPr/>
            <p:nvPr/>
          </p:nvSpPr>
          <p:spPr>
            <a:xfrm>
              <a:off x="3351525" y="787100"/>
              <a:ext cx="2400375" cy="3038125"/>
            </a:xfrm>
            <a:custGeom>
              <a:avLst/>
              <a:gdLst/>
              <a:ahLst/>
              <a:cxnLst/>
              <a:rect l="l" t="t" r="r" b="b"/>
              <a:pathLst>
                <a:path w="96015" h="121525" extrusionOk="0">
                  <a:moveTo>
                    <a:pt x="93912" y="1"/>
                  </a:moveTo>
                  <a:cubicBezTo>
                    <a:pt x="89474" y="5374"/>
                    <a:pt x="85269" y="11214"/>
                    <a:pt x="81531" y="17054"/>
                  </a:cubicBezTo>
                  <a:cubicBezTo>
                    <a:pt x="73822" y="29903"/>
                    <a:pt x="63776" y="41350"/>
                    <a:pt x="55133" y="53731"/>
                  </a:cubicBezTo>
                  <a:cubicBezTo>
                    <a:pt x="50461" y="60973"/>
                    <a:pt x="43686" y="66580"/>
                    <a:pt x="38780" y="73588"/>
                  </a:cubicBezTo>
                  <a:cubicBezTo>
                    <a:pt x="30837" y="84334"/>
                    <a:pt x="22427" y="94613"/>
                    <a:pt x="13550" y="104192"/>
                  </a:cubicBezTo>
                  <a:cubicBezTo>
                    <a:pt x="9111" y="109331"/>
                    <a:pt x="4439" y="114237"/>
                    <a:pt x="1" y="119376"/>
                  </a:cubicBezTo>
                  <a:cubicBezTo>
                    <a:pt x="342" y="119308"/>
                    <a:pt x="672" y="119277"/>
                    <a:pt x="994" y="119277"/>
                  </a:cubicBezTo>
                  <a:cubicBezTo>
                    <a:pt x="3750" y="119277"/>
                    <a:pt x="5849" y="121525"/>
                    <a:pt x="8654" y="121525"/>
                  </a:cubicBezTo>
                  <a:cubicBezTo>
                    <a:pt x="8880" y="121525"/>
                    <a:pt x="9110" y="121510"/>
                    <a:pt x="9345" y="121479"/>
                  </a:cubicBezTo>
                  <a:cubicBezTo>
                    <a:pt x="9579" y="119143"/>
                    <a:pt x="7242" y="119844"/>
                    <a:pt x="6542" y="118675"/>
                  </a:cubicBezTo>
                  <a:cubicBezTo>
                    <a:pt x="8944" y="115633"/>
                    <a:pt x="9699" y="114676"/>
                    <a:pt x="11216" y="114676"/>
                  </a:cubicBezTo>
                  <a:cubicBezTo>
                    <a:pt x="11912" y="114676"/>
                    <a:pt x="12768" y="114877"/>
                    <a:pt x="14017" y="115171"/>
                  </a:cubicBezTo>
                  <a:cubicBezTo>
                    <a:pt x="14232" y="115037"/>
                    <a:pt x="14481" y="114983"/>
                    <a:pt x="14752" y="114983"/>
                  </a:cubicBezTo>
                  <a:cubicBezTo>
                    <a:pt x="15867" y="114983"/>
                    <a:pt x="17358" y="115896"/>
                    <a:pt x="18410" y="115896"/>
                  </a:cubicBezTo>
                  <a:cubicBezTo>
                    <a:pt x="19328" y="115896"/>
                    <a:pt x="19913" y="115202"/>
                    <a:pt x="19624" y="112602"/>
                  </a:cubicBezTo>
                  <a:cubicBezTo>
                    <a:pt x="19390" y="112602"/>
                    <a:pt x="19390" y="112368"/>
                    <a:pt x="19157" y="112134"/>
                  </a:cubicBezTo>
                  <a:cubicBezTo>
                    <a:pt x="18923" y="111901"/>
                    <a:pt x="19157" y="111667"/>
                    <a:pt x="19157" y="111667"/>
                  </a:cubicBezTo>
                  <a:lnTo>
                    <a:pt x="19624" y="111667"/>
                  </a:lnTo>
                  <a:cubicBezTo>
                    <a:pt x="21726" y="110966"/>
                    <a:pt x="21259" y="109565"/>
                    <a:pt x="21026" y="108163"/>
                  </a:cubicBezTo>
                  <a:cubicBezTo>
                    <a:pt x="19157" y="103724"/>
                    <a:pt x="23128" y="103023"/>
                    <a:pt x="25231" y="101155"/>
                  </a:cubicBezTo>
                  <a:cubicBezTo>
                    <a:pt x="25525" y="101173"/>
                    <a:pt x="25813" y="101182"/>
                    <a:pt x="26095" y="101182"/>
                  </a:cubicBezTo>
                  <a:cubicBezTo>
                    <a:pt x="32983" y="101182"/>
                    <a:pt x="36367" y="95831"/>
                    <a:pt x="40182" y="91343"/>
                  </a:cubicBezTo>
                  <a:cubicBezTo>
                    <a:pt x="40182" y="90175"/>
                    <a:pt x="39714" y="89240"/>
                    <a:pt x="40649" y="88306"/>
                  </a:cubicBezTo>
                  <a:lnTo>
                    <a:pt x="42051" y="86904"/>
                  </a:lnTo>
                  <a:cubicBezTo>
                    <a:pt x="43452" y="86437"/>
                    <a:pt x="43919" y="85035"/>
                    <a:pt x="44854" y="84101"/>
                  </a:cubicBezTo>
                  <a:cubicBezTo>
                    <a:pt x="47424" y="82232"/>
                    <a:pt x="49293" y="79429"/>
                    <a:pt x="49993" y="76392"/>
                  </a:cubicBezTo>
                  <a:cubicBezTo>
                    <a:pt x="50227" y="74056"/>
                    <a:pt x="51862" y="71953"/>
                    <a:pt x="54198" y="71252"/>
                  </a:cubicBezTo>
                  <a:cubicBezTo>
                    <a:pt x="56768" y="70551"/>
                    <a:pt x="58403" y="68215"/>
                    <a:pt x="58403" y="65412"/>
                  </a:cubicBezTo>
                  <a:cubicBezTo>
                    <a:pt x="58403" y="62609"/>
                    <a:pt x="60039" y="60039"/>
                    <a:pt x="62375" y="58871"/>
                  </a:cubicBezTo>
                  <a:cubicBezTo>
                    <a:pt x="63980" y="58068"/>
                    <a:pt x="62311" y="53820"/>
                    <a:pt x="65211" y="53820"/>
                  </a:cubicBezTo>
                  <a:cubicBezTo>
                    <a:pt x="65688" y="53820"/>
                    <a:pt x="66288" y="53935"/>
                    <a:pt x="67047" y="54199"/>
                  </a:cubicBezTo>
                  <a:cubicBezTo>
                    <a:pt x="67108" y="54214"/>
                    <a:pt x="67165" y="54221"/>
                    <a:pt x="67216" y="54221"/>
                  </a:cubicBezTo>
                  <a:cubicBezTo>
                    <a:pt x="67949" y="54221"/>
                    <a:pt x="67702" y="52751"/>
                    <a:pt x="67047" y="52096"/>
                  </a:cubicBezTo>
                  <a:cubicBezTo>
                    <a:pt x="64244" y="48125"/>
                    <a:pt x="72186" y="46489"/>
                    <a:pt x="69149" y="42518"/>
                  </a:cubicBezTo>
                  <a:cubicBezTo>
                    <a:pt x="69149" y="42518"/>
                    <a:pt x="69617" y="41583"/>
                    <a:pt x="70084" y="41583"/>
                  </a:cubicBezTo>
                  <a:cubicBezTo>
                    <a:pt x="70785" y="41817"/>
                    <a:pt x="71719" y="41817"/>
                    <a:pt x="72654" y="42051"/>
                  </a:cubicBezTo>
                  <a:cubicBezTo>
                    <a:pt x="72654" y="39715"/>
                    <a:pt x="72887" y="37612"/>
                    <a:pt x="75457" y="36444"/>
                  </a:cubicBezTo>
                  <a:cubicBezTo>
                    <a:pt x="74990" y="35510"/>
                    <a:pt x="74523" y="34342"/>
                    <a:pt x="74990" y="33407"/>
                  </a:cubicBezTo>
                  <a:cubicBezTo>
                    <a:pt x="75539" y="32674"/>
                    <a:pt x="75083" y="30504"/>
                    <a:pt x="76214" y="30504"/>
                  </a:cubicBezTo>
                  <a:cubicBezTo>
                    <a:pt x="76524" y="30504"/>
                    <a:pt x="76955" y="30668"/>
                    <a:pt x="77559" y="31071"/>
                  </a:cubicBezTo>
                  <a:cubicBezTo>
                    <a:pt x="78961" y="32005"/>
                    <a:pt x="83633" y="30604"/>
                    <a:pt x="81064" y="35042"/>
                  </a:cubicBezTo>
                  <a:cubicBezTo>
                    <a:pt x="83110" y="35247"/>
                    <a:pt x="84978" y="36528"/>
                    <a:pt x="87137" y="36528"/>
                  </a:cubicBezTo>
                  <a:cubicBezTo>
                    <a:pt x="87442" y="36528"/>
                    <a:pt x="87754" y="36502"/>
                    <a:pt x="88072" y="36444"/>
                  </a:cubicBezTo>
                  <a:cubicBezTo>
                    <a:pt x="87838" y="32473"/>
                    <a:pt x="88306" y="28501"/>
                    <a:pt x="89941" y="24763"/>
                  </a:cubicBezTo>
                  <a:cubicBezTo>
                    <a:pt x="92744" y="17755"/>
                    <a:pt x="93679" y="10046"/>
                    <a:pt x="95781" y="2570"/>
                  </a:cubicBezTo>
                  <a:cubicBezTo>
                    <a:pt x="96015" y="1169"/>
                    <a:pt x="94847" y="468"/>
                    <a:pt x="93912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8" name="Google Shape;5468;p5"/>
            <p:cNvSpPr/>
            <p:nvPr/>
          </p:nvSpPr>
          <p:spPr>
            <a:xfrm>
              <a:off x="5308025" y="1663150"/>
              <a:ext cx="204425" cy="129225"/>
            </a:xfrm>
            <a:custGeom>
              <a:avLst/>
              <a:gdLst/>
              <a:ahLst/>
              <a:cxnLst/>
              <a:rect l="l" t="t" r="r" b="b"/>
              <a:pathLst>
                <a:path w="8177" h="5169" extrusionOk="0">
                  <a:moveTo>
                    <a:pt x="2804" y="0"/>
                  </a:moveTo>
                  <a:cubicBezTo>
                    <a:pt x="1636" y="701"/>
                    <a:pt x="0" y="1636"/>
                    <a:pt x="1402" y="3037"/>
                  </a:cubicBezTo>
                  <a:cubicBezTo>
                    <a:pt x="2307" y="4395"/>
                    <a:pt x="3894" y="5168"/>
                    <a:pt x="5534" y="5168"/>
                  </a:cubicBezTo>
                  <a:cubicBezTo>
                    <a:pt x="6434" y="5168"/>
                    <a:pt x="7349" y="4936"/>
                    <a:pt x="8177" y="4439"/>
                  </a:cubicBezTo>
                  <a:cubicBezTo>
                    <a:pt x="6775" y="2103"/>
                    <a:pt x="3504" y="2570"/>
                    <a:pt x="2804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9" name="Google Shape;5469;p5"/>
            <p:cNvSpPr/>
            <p:nvPr/>
          </p:nvSpPr>
          <p:spPr>
            <a:xfrm>
              <a:off x="5121125" y="1838350"/>
              <a:ext cx="169400" cy="117400"/>
            </a:xfrm>
            <a:custGeom>
              <a:avLst/>
              <a:gdLst/>
              <a:ahLst/>
              <a:cxnLst/>
              <a:rect l="l" t="t" r="r" b="b"/>
              <a:pathLst>
                <a:path w="6776" h="4696" extrusionOk="0">
                  <a:moveTo>
                    <a:pt x="1870" y="1"/>
                  </a:moveTo>
                  <a:cubicBezTo>
                    <a:pt x="1402" y="1402"/>
                    <a:pt x="1" y="3038"/>
                    <a:pt x="1169" y="4206"/>
                  </a:cubicBezTo>
                  <a:cubicBezTo>
                    <a:pt x="1448" y="4555"/>
                    <a:pt x="1791" y="4696"/>
                    <a:pt x="2152" y="4696"/>
                  </a:cubicBezTo>
                  <a:cubicBezTo>
                    <a:pt x="2998" y="4696"/>
                    <a:pt x="3948" y="3926"/>
                    <a:pt x="4439" y="3271"/>
                  </a:cubicBezTo>
                  <a:cubicBezTo>
                    <a:pt x="6775" y="234"/>
                    <a:pt x="3739" y="468"/>
                    <a:pt x="1870" y="1"/>
                  </a:cubicBezTo>
                  <a:close/>
                </a:path>
              </a:pathLst>
            </a:custGeom>
            <a:solidFill>
              <a:srgbClr val="FAF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0" name="Google Shape;5470;p5"/>
            <p:cNvSpPr/>
            <p:nvPr/>
          </p:nvSpPr>
          <p:spPr>
            <a:xfrm>
              <a:off x="5237925" y="1698200"/>
              <a:ext cx="17550" cy="11700"/>
            </a:xfrm>
            <a:custGeom>
              <a:avLst/>
              <a:gdLst/>
              <a:ahLst/>
              <a:cxnLst/>
              <a:rect l="l" t="t" r="r" b="b"/>
              <a:pathLst>
                <a:path w="702" h="468" extrusionOk="0">
                  <a:moveTo>
                    <a:pt x="1" y="0"/>
                  </a:moveTo>
                  <a:cubicBezTo>
                    <a:pt x="118" y="350"/>
                    <a:pt x="293" y="467"/>
                    <a:pt x="439" y="467"/>
                  </a:cubicBezTo>
                  <a:cubicBezTo>
                    <a:pt x="585" y="467"/>
                    <a:pt x="702" y="350"/>
                    <a:pt x="702" y="234"/>
                  </a:cubicBezTo>
                  <a:cubicBezTo>
                    <a:pt x="702" y="234"/>
                    <a:pt x="235" y="0"/>
                    <a:pt x="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1" name="Google Shape;5471;p5"/>
            <p:cNvSpPr/>
            <p:nvPr/>
          </p:nvSpPr>
          <p:spPr>
            <a:xfrm>
              <a:off x="4326850" y="2994725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402" y="1"/>
                  </a:moveTo>
                  <a:lnTo>
                    <a:pt x="1" y="1403"/>
                  </a:lnTo>
                  <a:lnTo>
                    <a:pt x="1402" y="1403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2" name="Google Shape;5472;p5"/>
            <p:cNvSpPr/>
            <p:nvPr/>
          </p:nvSpPr>
          <p:spPr>
            <a:xfrm>
              <a:off x="3789550" y="3542800"/>
              <a:ext cx="11700" cy="12625"/>
            </a:xfrm>
            <a:custGeom>
              <a:avLst/>
              <a:gdLst/>
              <a:ahLst/>
              <a:cxnLst/>
              <a:rect l="l" t="t" r="r" b="b"/>
              <a:pathLst>
                <a:path w="468" h="505" extrusionOk="0">
                  <a:moveTo>
                    <a:pt x="98" y="0"/>
                  </a:moveTo>
                  <a:cubicBezTo>
                    <a:pt x="38" y="0"/>
                    <a:pt x="0" y="37"/>
                    <a:pt x="0" y="37"/>
                  </a:cubicBezTo>
                  <a:cubicBezTo>
                    <a:pt x="0" y="271"/>
                    <a:pt x="234" y="505"/>
                    <a:pt x="468" y="505"/>
                  </a:cubicBezTo>
                  <a:cubicBezTo>
                    <a:pt x="327" y="84"/>
                    <a:pt x="187" y="0"/>
                    <a:pt x="98" y="0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73" name="Google Shape;5473;p5"/>
          <p:cNvGrpSpPr/>
          <p:nvPr/>
        </p:nvGrpSpPr>
        <p:grpSpPr>
          <a:xfrm>
            <a:off x="8084199" y="2185585"/>
            <a:ext cx="905303" cy="1460833"/>
            <a:chOff x="1996275" y="666300"/>
            <a:chExt cx="3532200" cy="4274775"/>
          </a:xfrm>
        </p:grpSpPr>
        <p:sp>
          <p:nvSpPr>
            <p:cNvPr id="5474" name="Google Shape;5474;p5"/>
            <p:cNvSpPr/>
            <p:nvPr/>
          </p:nvSpPr>
          <p:spPr>
            <a:xfrm>
              <a:off x="3083700" y="1132625"/>
              <a:ext cx="2420975" cy="3614000"/>
            </a:xfrm>
            <a:custGeom>
              <a:avLst/>
              <a:gdLst/>
              <a:ahLst/>
              <a:cxnLst/>
              <a:rect l="l" t="t" r="r" b="b"/>
              <a:pathLst>
                <a:path w="96839" h="144560" extrusionOk="0">
                  <a:moveTo>
                    <a:pt x="30657" y="1"/>
                  </a:moveTo>
                  <a:cubicBezTo>
                    <a:pt x="29060" y="1"/>
                    <a:pt x="27414" y="230"/>
                    <a:pt x="25718" y="733"/>
                  </a:cubicBezTo>
                  <a:cubicBezTo>
                    <a:pt x="15558" y="4225"/>
                    <a:pt x="6986" y="9940"/>
                    <a:pt x="4446" y="21688"/>
                  </a:cubicBezTo>
                  <a:cubicBezTo>
                    <a:pt x="4128" y="23910"/>
                    <a:pt x="3176" y="26450"/>
                    <a:pt x="2541" y="28673"/>
                  </a:cubicBezTo>
                  <a:cubicBezTo>
                    <a:pt x="1" y="33435"/>
                    <a:pt x="3811" y="35658"/>
                    <a:pt x="6351" y="37880"/>
                  </a:cubicBezTo>
                  <a:cubicBezTo>
                    <a:pt x="8891" y="39785"/>
                    <a:pt x="12383" y="41373"/>
                    <a:pt x="13971" y="44548"/>
                  </a:cubicBezTo>
                  <a:cubicBezTo>
                    <a:pt x="14288" y="45500"/>
                    <a:pt x="14606" y="46135"/>
                    <a:pt x="15241" y="46770"/>
                  </a:cubicBezTo>
                  <a:cubicBezTo>
                    <a:pt x="15558" y="47405"/>
                    <a:pt x="16193" y="48358"/>
                    <a:pt x="16828" y="48675"/>
                  </a:cubicBezTo>
                  <a:cubicBezTo>
                    <a:pt x="17463" y="49310"/>
                    <a:pt x="18098" y="49945"/>
                    <a:pt x="19051" y="50263"/>
                  </a:cubicBezTo>
                  <a:cubicBezTo>
                    <a:pt x="19521" y="50556"/>
                    <a:pt x="19948" y="50676"/>
                    <a:pt x="20347" y="50676"/>
                  </a:cubicBezTo>
                  <a:cubicBezTo>
                    <a:pt x="22105" y="50676"/>
                    <a:pt x="23331" y="48358"/>
                    <a:pt x="25401" y="48358"/>
                  </a:cubicBezTo>
                  <a:cubicBezTo>
                    <a:pt x="24766" y="50263"/>
                    <a:pt x="22861" y="50580"/>
                    <a:pt x="21908" y="51533"/>
                  </a:cubicBezTo>
                  <a:cubicBezTo>
                    <a:pt x="21273" y="52168"/>
                    <a:pt x="20956" y="52803"/>
                    <a:pt x="20956" y="53755"/>
                  </a:cubicBezTo>
                  <a:cubicBezTo>
                    <a:pt x="21273" y="55025"/>
                    <a:pt x="21591" y="56295"/>
                    <a:pt x="22226" y="57248"/>
                  </a:cubicBezTo>
                  <a:cubicBezTo>
                    <a:pt x="22543" y="58200"/>
                    <a:pt x="22861" y="58835"/>
                    <a:pt x="23496" y="59470"/>
                  </a:cubicBezTo>
                  <a:cubicBezTo>
                    <a:pt x="24448" y="60740"/>
                    <a:pt x="25401" y="62328"/>
                    <a:pt x="26353" y="63598"/>
                  </a:cubicBezTo>
                  <a:cubicBezTo>
                    <a:pt x="26988" y="65185"/>
                    <a:pt x="28258" y="66773"/>
                    <a:pt x="29528" y="68360"/>
                  </a:cubicBezTo>
                  <a:cubicBezTo>
                    <a:pt x="45403" y="90903"/>
                    <a:pt x="64453" y="110905"/>
                    <a:pt x="80011" y="133448"/>
                  </a:cubicBezTo>
                  <a:cubicBezTo>
                    <a:pt x="80646" y="134400"/>
                    <a:pt x="81598" y="135035"/>
                    <a:pt x="82551" y="135670"/>
                  </a:cubicBezTo>
                  <a:cubicBezTo>
                    <a:pt x="83186" y="136305"/>
                    <a:pt x="83821" y="136623"/>
                    <a:pt x="84456" y="136940"/>
                  </a:cubicBezTo>
                  <a:cubicBezTo>
                    <a:pt x="85408" y="137575"/>
                    <a:pt x="86043" y="138210"/>
                    <a:pt x="86678" y="139163"/>
                  </a:cubicBezTo>
                  <a:cubicBezTo>
                    <a:pt x="87313" y="139480"/>
                    <a:pt x="87631" y="140115"/>
                    <a:pt x="88266" y="140750"/>
                  </a:cubicBezTo>
                  <a:cubicBezTo>
                    <a:pt x="88583" y="141068"/>
                    <a:pt x="88901" y="141703"/>
                    <a:pt x="89536" y="142338"/>
                  </a:cubicBezTo>
                  <a:lnTo>
                    <a:pt x="90488" y="142973"/>
                  </a:lnTo>
                  <a:cubicBezTo>
                    <a:pt x="90806" y="143290"/>
                    <a:pt x="91441" y="143925"/>
                    <a:pt x="92076" y="144243"/>
                  </a:cubicBezTo>
                  <a:cubicBezTo>
                    <a:pt x="92711" y="144243"/>
                    <a:pt x="93663" y="144560"/>
                    <a:pt x="94298" y="144560"/>
                  </a:cubicBezTo>
                  <a:cubicBezTo>
                    <a:pt x="95568" y="144243"/>
                    <a:pt x="96521" y="143290"/>
                    <a:pt x="96838" y="142020"/>
                  </a:cubicBezTo>
                  <a:cubicBezTo>
                    <a:pt x="96838" y="140750"/>
                    <a:pt x="96521" y="139480"/>
                    <a:pt x="95886" y="138528"/>
                  </a:cubicBezTo>
                  <a:cubicBezTo>
                    <a:pt x="94933" y="133765"/>
                    <a:pt x="91123" y="130590"/>
                    <a:pt x="89536" y="126145"/>
                  </a:cubicBezTo>
                  <a:cubicBezTo>
                    <a:pt x="85726" y="113763"/>
                    <a:pt x="82868" y="100745"/>
                    <a:pt x="80646" y="88045"/>
                  </a:cubicBezTo>
                  <a:cubicBezTo>
                    <a:pt x="80011" y="80108"/>
                    <a:pt x="76201" y="73758"/>
                    <a:pt x="73343" y="66455"/>
                  </a:cubicBezTo>
                  <a:cubicBezTo>
                    <a:pt x="68581" y="53755"/>
                    <a:pt x="64453" y="40420"/>
                    <a:pt x="59691" y="27403"/>
                  </a:cubicBezTo>
                  <a:cubicBezTo>
                    <a:pt x="57151" y="20418"/>
                    <a:pt x="53023" y="13750"/>
                    <a:pt x="47626" y="8353"/>
                  </a:cubicBezTo>
                  <a:cubicBezTo>
                    <a:pt x="42787" y="3768"/>
                    <a:pt x="37130" y="1"/>
                    <a:pt x="30657" y="1"/>
                  </a:cubicBezTo>
                  <a:close/>
                </a:path>
              </a:pathLst>
            </a:custGeom>
            <a:solidFill>
              <a:srgbClr val="ED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5" name="Google Shape;5475;p5"/>
            <p:cNvSpPr/>
            <p:nvPr/>
          </p:nvSpPr>
          <p:spPr>
            <a:xfrm>
              <a:off x="2337575" y="2128950"/>
              <a:ext cx="2976600" cy="2776425"/>
            </a:xfrm>
            <a:custGeom>
              <a:avLst/>
              <a:gdLst/>
              <a:ahLst/>
              <a:cxnLst/>
              <a:rect l="l" t="t" r="r" b="b"/>
              <a:pathLst>
                <a:path w="119064" h="111057" extrusionOk="0">
                  <a:moveTo>
                    <a:pt x="27941" y="50097"/>
                  </a:moveTo>
                  <a:lnTo>
                    <a:pt x="28576" y="50415"/>
                  </a:lnTo>
                  <a:lnTo>
                    <a:pt x="28052" y="50676"/>
                  </a:lnTo>
                  <a:lnTo>
                    <a:pt x="28052" y="50676"/>
                  </a:lnTo>
                  <a:cubicBezTo>
                    <a:pt x="28078" y="50496"/>
                    <a:pt x="28041" y="50297"/>
                    <a:pt x="27941" y="50097"/>
                  </a:cubicBezTo>
                  <a:close/>
                  <a:moveTo>
                    <a:pt x="48702" y="67116"/>
                  </a:moveTo>
                  <a:cubicBezTo>
                    <a:pt x="48953" y="67116"/>
                    <a:pt x="49227" y="67155"/>
                    <a:pt x="49531" y="67242"/>
                  </a:cubicBezTo>
                  <a:cubicBezTo>
                    <a:pt x="49848" y="67242"/>
                    <a:pt x="49848" y="67560"/>
                    <a:pt x="50166" y="67877"/>
                  </a:cubicBezTo>
                  <a:lnTo>
                    <a:pt x="49531" y="67877"/>
                  </a:lnTo>
                  <a:cubicBezTo>
                    <a:pt x="49258" y="67823"/>
                    <a:pt x="48986" y="67796"/>
                    <a:pt x="48717" y="67796"/>
                  </a:cubicBezTo>
                  <a:cubicBezTo>
                    <a:pt x="47840" y="67796"/>
                    <a:pt x="46998" y="68076"/>
                    <a:pt x="46300" y="68582"/>
                  </a:cubicBezTo>
                  <a:lnTo>
                    <a:pt x="46300" y="68582"/>
                  </a:lnTo>
                  <a:cubicBezTo>
                    <a:pt x="47011" y="67801"/>
                    <a:pt x="47655" y="67116"/>
                    <a:pt x="48702" y="67116"/>
                  </a:cubicBezTo>
                  <a:close/>
                  <a:moveTo>
                    <a:pt x="22900" y="0"/>
                  </a:moveTo>
                  <a:cubicBezTo>
                    <a:pt x="22198" y="0"/>
                    <a:pt x="21447" y="79"/>
                    <a:pt x="20638" y="250"/>
                  </a:cubicBezTo>
                  <a:cubicBezTo>
                    <a:pt x="20268" y="223"/>
                    <a:pt x="19898" y="210"/>
                    <a:pt x="19528" y="210"/>
                  </a:cubicBezTo>
                  <a:cubicBezTo>
                    <a:pt x="15464" y="210"/>
                    <a:pt x="11510" y="1811"/>
                    <a:pt x="8891" y="5012"/>
                  </a:cubicBezTo>
                  <a:cubicBezTo>
                    <a:pt x="318" y="15807"/>
                    <a:pt x="1" y="22792"/>
                    <a:pt x="7303" y="34857"/>
                  </a:cubicBezTo>
                  <a:cubicBezTo>
                    <a:pt x="14288" y="39620"/>
                    <a:pt x="18416" y="46605"/>
                    <a:pt x="24131" y="52002"/>
                  </a:cubicBezTo>
                  <a:cubicBezTo>
                    <a:pt x="24386" y="52087"/>
                    <a:pt x="24664" y="52127"/>
                    <a:pt x="24947" y="52127"/>
                  </a:cubicBezTo>
                  <a:cubicBezTo>
                    <a:pt x="25718" y="52127"/>
                    <a:pt x="26523" y="51832"/>
                    <a:pt x="26988" y="51367"/>
                  </a:cubicBezTo>
                  <a:cubicBezTo>
                    <a:pt x="27106" y="51367"/>
                    <a:pt x="27214" y="51357"/>
                    <a:pt x="27312" y="51339"/>
                  </a:cubicBezTo>
                  <a:lnTo>
                    <a:pt x="27312" y="51339"/>
                  </a:lnTo>
                  <a:cubicBezTo>
                    <a:pt x="26860" y="51746"/>
                    <a:pt x="26362" y="52105"/>
                    <a:pt x="25718" y="52320"/>
                  </a:cubicBezTo>
                  <a:cubicBezTo>
                    <a:pt x="24448" y="52955"/>
                    <a:pt x="24131" y="54542"/>
                    <a:pt x="24766" y="55812"/>
                  </a:cubicBezTo>
                  <a:cubicBezTo>
                    <a:pt x="26195" y="56923"/>
                    <a:pt x="27861" y="57479"/>
                    <a:pt x="29489" y="57479"/>
                  </a:cubicBezTo>
                  <a:cubicBezTo>
                    <a:pt x="31116" y="57479"/>
                    <a:pt x="32703" y="56923"/>
                    <a:pt x="33973" y="55812"/>
                  </a:cubicBezTo>
                  <a:cubicBezTo>
                    <a:pt x="34926" y="55495"/>
                    <a:pt x="35878" y="54860"/>
                    <a:pt x="36513" y="53907"/>
                  </a:cubicBezTo>
                  <a:lnTo>
                    <a:pt x="38418" y="54542"/>
                  </a:lnTo>
                  <a:lnTo>
                    <a:pt x="39053" y="54860"/>
                  </a:lnTo>
                  <a:lnTo>
                    <a:pt x="38418" y="54860"/>
                  </a:lnTo>
                  <a:cubicBezTo>
                    <a:pt x="37783" y="55177"/>
                    <a:pt x="37148" y="55495"/>
                    <a:pt x="36513" y="55812"/>
                  </a:cubicBezTo>
                  <a:cubicBezTo>
                    <a:pt x="35561" y="56130"/>
                    <a:pt x="34608" y="56765"/>
                    <a:pt x="33973" y="57400"/>
                  </a:cubicBezTo>
                  <a:cubicBezTo>
                    <a:pt x="33656" y="58035"/>
                    <a:pt x="33338" y="58670"/>
                    <a:pt x="33338" y="59622"/>
                  </a:cubicBezTo>
                  <a:cubicBezTo>
                    <a:pt x="33338" y="60575"/>
                    <a:pt x="33973" y="61845"/>
                    <a:pt x="34926" y="62480"/>
                  </a:cubicBezTo>
                  <a:cubicBezTo>
                    <a:pt x="35402" y="62638"/>
                    <a:pt x="35878" y="62718"/>
                    <a:pt x="36355" y="62718"/>
                  </a:cubicBezTo>
                  <a:cubicBezTo>
                    <a:pt x="36831" y="62718"/>
                    <a:pt x="37307" y="62638"/>
                    <a:pt x="37783" y="62480"/>
                  </a:cubicBezTo>
                  <a:cubicBezTo>
                    <a:pt x="38046" y="62348"/>
                    <a:pt x="38255" y="62271"/>
                    <a:pt x="38409" y="62271"/>
                  </a:cubicBezTo>
                  <a:cubicBezTo>
                    <a:pt x="38627" y="62271"/>
                    <a:pt x="38736" y="62425"/>
                    <a:pt x="38736" y="62797"/>
                  </a:cubicBezTo>
                  <a:cubicBezTo>
                    <a:pt x="38418" y="62797"/>
                    <a:pt x="37783" y="63115"/>
                    <a:pt x="37466" y="63432"/>
                  </a:cubicBezTo>
                  <a:cubicBezTo>
                    <a:pt x="37466" y="64067"/>
                    <a:pt x="37148" y="65020"/>
                    <a:pt x="37148" y="65655"/>
                  </a:cubicBezTo>
                  <a:cubicBezTo>
                    <a:pt x="38381" y="68121"/>
                    <a:pt x="39998" y="70395"/>
                    <a:pt x="42592" y="70395"/>
                  </a:cubicBezTo>
                  <a:cubicBezTo>
                    <a:pt x="43338" y="70395"/>
                    <a:pt x="44164" y="70207"/>
                    <a:pt x="45086" y="69782"/>
                  </a:cubicBezTo>
                  <a:cubicBezTo>
                    <a:pt x="45191" y="69698"/>
                    <a:pt x="45292" y="69611"/>
                    <a:pt x="45389" y="69523"/>
                  </a:cubicBezTo>
                  <a:lnTo>
                    <a:pt x="45389" y="69523"/>
                  </a:lnTo>
                  <a:cubicBezTo>
                    <a:pt x="44483" y="73291"/>
                    <a:pt x="47635" y="74872"/>
                    <a:pt x="49531" y="76767"/>
                  </a:cubicBezTo>
                  <a:cubicBezTo>
                    <a:pt x="57786" y="79307"/>
                    <a:pt x="63183" y="86610"/>
                    <a:pt x="70803" y="90102"/>
                  </a:cubicBezTo>
                  <a:cubicBezTo>
                    <a:pt x="71624" y="90676"/>
                    <a:pt x="72253" y="90911"/>
                    <a:pt x="72758" y="90911"/>
                  </a:cubicBezTo>
                  <a:cubicBezTo>
                    <a:pt x="74206" y="90911"/>
                    <a:pt x="74624" y="88975"/>
                    <a:pt x="75566" y="87562"/>
                  </a:cubicBezTo>
                  <a:cubicBezTo>
                    <a:pt x="77471" y="95817"/>
                    <a:pt x="87313" y="93912"/>
                    <a:pt x="91441" y="100262"/>
                  </a:cubicBezTo>
                  <a:cubicBezTo>
                    <a:pt x="98426" y="105977"/>
                    <a:pt x="106998" y="109787"/>
                    <a:pt x="116206" y="111057"/>
                  </a:cubicBezTo>
                  <a:cubicBezTo>
                    <a:pt x="119063" y="105977"/>
                    <a:pt x="114301" y="103755"/>
                    <a:pt x="112078" y="100580"/>
                  </a:cubicBezTo>
                  <a:cubicBezTo>
                    <a:pt x="86361" y="68830"/>
                    <a:pt x="58103" y="38667"/>
                    <a:pt x="32703" y="6600"/>
                  </a:cubicBezTo>
                  <a:cubicBezTo>
                    <a:pt x="29954" y="3300"/>
                    <a:pt x="27442" y="0"/>
                    <a:pt x="22900" y="0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6" name="Google Shape;5476;p5"/>
            <p:cNvSpPr/>
            <p:nvPr/>
          </p:nvSpPr>
          <p:spPr>
            <a:xfrm>
              <a:off x="1996275" y="666300"/>
              <a:ext cx="3532200" cy="4274775"/>
            </a:xfrm>
            <a:custGeom>
              <a:avLst/>
              <a:gdLst/>
              <a:ahLst/>
              <a:cxnLst/>
              <a:rect l="l" t="t" r="r" b="b"/>
              <a:pathLst>
                <a:path w="141288" h="170991" extrusionOk="0">
                  <a:moveTo>
                    <a:pt x="7154" y="0"/>
                  </a:moveTo>
                  <a:cubicBezTo>
                    <a:pt x="5900" y="0"/>
                    <a:pt x="4645" y="331"/>
                    <a:pt x="3493" y="971"/>
                  </a:cubicBezTo>
                  <a:cubicBezTo>
                    <a:pt x="0" y="3511"/>
                    <a:pt x="1588" y="7003"/>
                    <a:pt x="3175" y="9543"/>
                  </a:cubicBezTo>
                  <a:cubicBezTo>
                    <a:pt x="6033" y="15258"/>
                    <a:pt x="9208" y="20656"/>
                    <a:pt x="13018" y="25418"/>
                  </a:cubicBezTo>
                  <a:cubicBezTo>
                    <a:pt x="21590" y="35896"/>
                    <a:pt x="28575" y="47008"/>
                    <a:pt x="34608" y="58756"/>
                  </a:cubicBezTo>
                  <a:cubicBezTo>
                    <a:pt x="40005" y="61296"/>
                    <a:pt x="44450" y="65423"/>
                    <a:pt x="47625" y="70503"/>
                  </a:cubicBezTo>
                  <a:cubicBezTo>
                    <a:pt x="52070" y="77806"/>
                    <a:pt x="57468" y="84473"/>
                    <a:pt x="63818" y="90188"/>
                  </a:cubicBezTo>
                  <a:cubicBezTo>
                    <a:pt x="70485" y="96538"/>
                    <a:pt x="76835" y="103841"/>
                    <a:pt x="82233" y="111143"/>
                  </a:cubicBezTo>
                  <a:cubicBezTo>
                    <a:pt x="84138" y="114318"/>
                    <a:pt x="86360" y="116858"/>
                    <a:pt x="88583" y="119716"/>
                  </a:cubicBezTo>
                  <a:cubicBezTo>
                    <a:pt x="103188" y="133686"/>
                    <a:pt x="113983" y="150831"/>
                    <a:pt x="128270" y="165118"/>
                  </a:cubicBezTo>
                  <a:cubicBezTo>
                    <a:pt x="129540" y="166388"/>
                    <a:pt x="129858" y="167658"/>
                    <a:pt x="129858" y="169563"/>
                  </a:cubicBezTo>
                  <a:cubicBezTo>
                    <a:pt x="132873" y="170468"/>
                    <a:pt x="135092" y="170990"/>
                    <a:pt x="136718" y="170990"/>
                  </a:cubicBezTo>
                  <a:cubicBezTo>
                    <a:pt x="140229" y="170990"/>
                    <a:pt x="140970" y="168553"/>
                    <a:pt x="140970" y="162261"/>
                  </a:cubicBezTo>
                  <a:cubicBezTo>
                    <a:pt x="141288" y="160038"/>
                    <a:pt x="140653" y="157816"/>
                    <a:pt x="139700" y="156228"/>
                  </a:cubicBezTo>
                  <a:cubicBezTo>
                    <a:pt x="138748" y="156546"/>
                    <a:pt x="138430" y="157498"/>
                    <a:pt x="139065" y="158451"/>
                  </a:cubicBezTo>
                  <a:lnTo>
                    <a:pt x="139065" y="161943"/>
                  </a:lnTo>
                  <a:cubicBezTo>
                    <a:pt x="138506" y="162642"/>
                    <a:pt x="138009" y="162910"/>
                    <a:pt x="137518" y="162910"/>
                  </a:cubicBezTo>
                  <a:cubicBezTo>
                    <a:pt x="136895" y="162910"/>
                    <a:pt x="136284" y="162476"/>
                    <a:pt x="135573" y="161943"/>
                  </a:cubicBezTo>
                  <a:cubicBezTo>
                    <a:pt x="134938" y="161308"/>
                    <a:pt x="134303" y="160673"/>
                    <a:pt x="133668" y="160038"/>
                  </a:cubicBezTo>
                  <a:cubicBezTo>
                    <a:pt x="133033" y="159403"/>
                    <a:pt x="132398" y="158768"/>
                    <a:pt x="131763" y="158133"/>
                  </a:cubicBezTo>
                  <a:cubicBezTo>
                    <a:pt x="130810" y="156546"/>
                    <a:pt x="129540" y="155276"/>
                    <a:pt x="127953" y="154323"/>
                  </a:cubicBezTo>
                  <a:cubicBezTo>
                    <a:pt x="127318" y="153688"/>
                    <a:pt x="126683" y="153053"/>
                    <a:pt x="126048" y="152418"/>
                  </a:cubicBezTo>
                  <a:cubicBezTo>
                    <a:pt x="115888" y="135273"/>
                    <a:pt x="101283" y="121938"/>
                    <a:pt x="89853" y="106063"/>
                  </a:cubicBezTo>
                  <a:cubicBezTo>
                    <a:pt x="83820" y="97173"/>
                    <a:pt x="75883" y="89871"/>
                    <a:pt x="70803" y="80346"/>
                  </a:cubicBezTo>
                  <a:cubicBezTo>
                    <a:pt x="69215" y="79393"/>
                    <a:pt x="67945" y="78123"/>
                    <a:pt x="66993" y="76536"/>
                  </a:cubicBezTo>
                  <a:cubicBezTo>
                    <a:pt x="66040" y="75266"/>
                    <a:pt x="66358" y="73678"/>
                    <a:pt x="65088" y="72408"/>
                  </a:cubicBezTo>
                  <a:cubicBezTo>
                    <a:pt x="63818" y="70503"/>
                    <a:pt x="62548" y="68598"/>
                    <a:pt x="61278" y="66693"/>
                  </a:cubicBezTo>
                  <a:cubicBezTo>
                    <a:pt x="60643" y="66058"/>
                    <a:pt x="59373" y="65423"/>
                    <a:pt x="59373" y="64788"/>
                  </a:cubicBezTo>
                  <a:lnTo>
                    <a:pt x="59373" y="63201"/>
                  </a:lnTo>
                  <a:cubicBezTo>
                    <a:pt x="57468" y="59708"/>
                    <a:pt x="53340" y="59073"/>
                    <a:pt x="51753" y="55263"/>
                  </a:cubicBezTo>
                  <a:cubicBezTo>
                    <a:pt x="49848" y="52723"/>
                    <a:pt x="46673" y="51136"/>
                    <a:pt x="46038" y="47326"/>
                  </a:cubicBezTo>
                  <a:cubicBezTo>
                    <a:pt x="45615" y="47326"/>
                    <a:pt x="45156" y="47361"/>
                    <a:pt x="44709" y="47361"/>
                  </a:cubicBezTo>
                  <a:cubicBezTo>
                    <a:pt x="43815" y="47361"/>
                    <a:pt x="42969" y="47220"/>
                    <a:pt x="42545" y="46373"/>
                  </a:cubicBezTo>
                  <a:cubicBezTo>
                    <a:pt x="36830" y="35896"/>
                    <a:pt x="29210" y="26688"/>
                    <a:pt x="22860" y="16528"/>
                  </a:cubicBezTo>
                  <a:cubicBezTo>
                    <a:pt x="19685" y="11766"/>
                    <a:pt x="17145" y="6051"/>
                    <a:pt x="12383" y="2241"/>
                  </a:cubicBezTo>
                  <a:cubicBezTo>
                    <a:pt x="10867" y="724"/>
                    <a:pt x="9011" y="0"/>
                    <a:pt x="7154" y="0"/>
                  </a:cubicBezTo>
                  <a:close/>
                </a:path>
              </a:pathLst>
            </a:custGeom>
            <a:solidFill>
              <a:srgbClr val="F69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7" name="Google Shape;5477;p5"/>
            <p:cNvSpPr/>
            <p:nvPr/>
          </p:nvSpPr>
          <p:spPr>
            <a:xfrm>
              <a:off x="5076025" y="3333750"/>
              <a:ext cx="412775" cy="1285875"/>
            </a:xfrm>
            <a:custGeom>
              <a:avLst/>
              <a:gdLst/>
              <a:ahLst/>
              <a:cxnLst/>
              <a:rect l="l" t="t" r="r" b="b"/>
              <a:pathLst>
                <a:path w="16511" h="51435" extrusionOk="0">
                  <a:moveTo>
                    <a:pt x="953" y="0"/>
                  </a:moveTo>
                  <a:lnTo>
                    <a:pt x="953" y="0"/>
                  </a:lnTo>
                  <a:cubicBezTo>
                    <a:pt x="0" y="6985"/>
                    <a:pt x="4128" y="13335"/>
                    <a:pt x="2858" y="20638"/>
                  </a:cubicBezTo>
                  <a:cubicBezTo>
                    <a:pt x="1588" y="27623"/>
                    <a:pt x="9525" y="33020"/>
                    <a:pt x="7303" y="40323"/>
                  </a:cubicBezTo>
                  <a:cubicBezTo>
                    <a:pt x="6985" y="40958"/>
                    <a:pt x="7620" y="41910"/>
                    <a:pt x="7938" y="41910"/>
                  </a:cubicBezTo>
                  <a:cubicBezTo>
                    <a:pt x="14288" y="42228"/>
                    <a:pt x="13335" y="48260"/>
                    <a:pt x="15875" y="51435"/>
                  </a:cubicBezTo>
                  <a:cubicBezTo>
                    <a:pt x="15875" y="50800"/>
                    <a:pt x="16510" y="49848"/>
                    <a:pt x="16510" y="49213"/>
                  </a:cubicBezTo>
                  <a:cubicBezTo>
                    <a:pt x="16510" y="43498"/>
                    <a:pt x="12700" y="39370"/>
                    <a:pt x="11113" y="34290"/>
                  </a:cubicBezTo>
                  <a:cubicBezTo>
                    <a:pt x="7620" y="22860"/>
                    <a:pt x="5715" y="11113"/>
                    <a:pt x="953" y="0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8" name="Google Shape;5478;p5"/>
            <p:cNvSpPr/>
            <p:nvPr/>
          </p:nvSpPr>
          <p:spPr>
            <a:xfrm>
              <a:off x="2520150" y="2999775"/>
              <a:ext cx="484200" cy="524475"/>
            </a:xfrm>
            <a:custGeom>
              <a:avLst/>
              <a:gdLst/>
              <a:ahLst/>
              <a:cxnLst/>
              <a:rect l="l" t="t" r="r" b="b"/>
              <a:pathLst>
                <a:path w="19368" h="20979" extrusionOk="0">
                  <a:moveTo>
                    <a:pt x="7354" y="0"/>
                  </a:moveTo>
                  <a:cubicBezTo>
                    <a:pt x="6730" y="0"/>
                    <a:pt x="5790" y="245"/>
                    <a:pt x="4445" y="659"/>
                  </a:cubicBezTo>
                  <a:cubicBezTo>
                    <a:pt x="4105" y="744"/>
                    <a:pt x="3742" y="784"/>
                    <a:pt x="3362" y="784"/>
                  </a:cubicBezTo>
                  <a:cubicBezTo>
                    <a:pt x="2325" y="784"/>
                    <a:pt x="1163" y="489"/>
                    <a:pt x="0" y="24"/>
                  </a:cubicBezTo>
                  <a:lnTo>
                    <a:pt x="0" y="24"/>
                  </a:lnTo>
                  <a:cubicBezTo>
                    <a:pt x="4128" y="8279"/>
                    <a:pt x="9843" y="15582"/>
                    <a:pt x="17463" y="20979"/>
                  </a:cubicBezTo>
                  <a:lnTo>
                    <a:pt x="19368" y="17169"/>
                  </a:lnTo>
                  <a:cubicBezTo>
                    <a:pt x="17780" y="16217"/>
                    <a:pt x="14605" y="16217"/>
                    <a:pt x="15240" y="13359"/>
                  </a:cubicBezTo>
                  <a:cubicBezTo>
                    <a:pt x="16193" y="8279"/>
                    <a:pt x="13653" y="7009"/>
                    <a:pt x="9843" y="6692"/>
                  </a:cubicBezTo>
                  <a:cubicBezTo>
                    <a:pt x="8255" y="6692"/>
                    <a:pt x="7303" y="6374"/>
                    <a:pt x="7938" y="3834"/>
                  </a:cubicBezTo>
                  <a:cubicBezTo>
                    <a:pt x="8580" y="1051"/>
                    <a:pt x="8645" y="0"/>
                    <a:pt x="7354" y="0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9" name="Google Shape;5479;p5"/>
            <p:cNvSpPr/>
            <p:nvPr/>
          </p:nvSpPr>
          <p:spPr>
            <a:xfrm>
              <a:off x="4099700" y="4167175"/>
              <a:ext cx="523900" cy="468325"/>
            </a:xfrm>
            <a:custGeom>
              <a:avLst/>
              <a:gdLst/>
              <a:ahLst/>
              <a:cxnLst/>
              <a:rect l="l" t="t" r="r" b="b"/>
              <a:pathLst>
                <a:path w="20956" h="18733" extrusionOk="0">
                  <a:moveTo>
                    <a:pt x="3811" y="1"/>
                  </a:moveTo>
                  <a:cubicBezTo>
                    <a:pt x="1906" y="318"/>
                    <a:pt x="2223" y="1588"/>
                    <a:pt x="1906" y="2858"/>
                  </a:cubicBezTo>
                  <a:cubicBezTo>
                    <a:pt x="1588" y="4446"/>
                    <a:pt x="4763" y="7938"/>
                    <a:pt x="1" y="8573"/>
                  </a:cubicBezTo>
                  <a:cubicBezTo>
                    <a:pt x="6668" y="12701"/>
                    <a:pt x="13653" y="15876"/>
                    <a:pt x="20956" y="18733"/>
                  </a:cubicBezTo>
                  <a:cubicBezTo>
                    <a:pt x="20321" y="16193"/>
                    <a:pt x="18733" y="13971"/>
                    <a:pt x="16193" y="13018"/>
                  </a:cubicBezTo>
                  <a:cubicBezTo>
                    <a:pt x="10796" y="11113"/>
                    <a:pt x="5716" y="8891"/>
                    <a:pt x="5716" y="1588"/>
                  </a:cubicBezTo>
                  <a:cubicBezTo>
                    <a:pt x="5716" y="636"/>
                    <a:pt x="4763" y="1"/>
                    <a:pt x="3811" y="1"/>
                  </a:cubicBezTo>
                  <a:close/>
                </a:path>
              </a:pathLst>
            </a:custGeom>
            <a:solidFill>
              <a:srgbClr val="EE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0" name="Google Shape;5480;p5"/>
            <p:cNvSpPr/>
            <p:nvPr/>
          </p:nvSpPr>
          <p:spPr>
            <a:xfrm>
              <a:off x="2956700" y="3464700"/>
              <a:ext cx="349275" cy="345300"/>
            </a:xfrm>
            <a:custGeom>
              <a:avLst/>
              <a:gdLst/>
              <a:ahLst/>
              <a:cxnLst/>
              <a:rect l="l" t="t" r="r" b="b"/>
              <a:pathLst>
                <a:path w="13971" h="13812" extrusionOk="0">
                  <a:moveTo>
                    <a:pt x="12502" y="1"/>
                  </a:moveTo>
                  <a:cubicBezTo>
                    <a:pt x="12145" y="1"/>
                    <a:pt x="11748" y="160"/>
                    <a:pt x="11431" y="477"/>
                  </a:cubicBezTo>
                  <a:cubicBezTo>
                    <a:pt x="7621" y="1747"/>
                    <a:pt x="3811" y="2382"/>
                    <a:pt x="1" y="2382"/>
                  </a:cubicBezTo>
                  <a:cubicBezTo>
                    <a:pt x="1906" y="8415"/>
                    <a:pt x="7303" y="10637"/>
                    <a:pt x="11113" y="13812"/>
                  </a:cubicBezTo>
                  <a:cubicBezTo>
                    <a:pt x="12701" y="13177"/>
                    <a:pt x="11748" y="10955"/>
                    <a:pt x="13336" y="10002"/>
                  </a:cubicBezTo>
                  <a:cubicBezTo>
                    <a:pt x="13336" y="10002"/>
                    <a:pt x="13653" y="9685"/>
                    <a:pt x="13971" y="9367"/>
                  </a:cubicBezTo>
                  <a:cubicBezTo>
                    <a:pt x="13971" y="9050"/>
                    <a:pt x="13971" y="8415"/>
                    <a:pt x="13336" y="8097"/>
                  </a:cubicBezTo>
                  <a:lnTo>
                    <a:pt x="9526" y="8097"/>
                  </a:lnTo>
                  <a:cubicBezTo>
                    <a:pt x="8256" y="7145"/>
                    <a:pt x="8256" y="5240"/>
                    <a:pt x="9526" y="4287"/>
                  </a:cubicBezTo>
                  <a:cubicBezTo>
                    <a:pt x="10478" y="3017"/>
                    <a:pt x="12383" y="3335"/>
                    <a:pt x="13336" y="2382"/>
                  </a:cubicBezTo>
                  <a:cubicBezTo>
                    <a:pt x="13971" y="1747"/>
                    <a:pt x="13971" y="1112"/>
                    <a:pt x="13336" y="477"/>
                  </a:cubicBezTo>
                  <a:cubicBezTo>
                    <a:pt x="13177" y="160"/>
                    <a:pt x="12860" y="1"/>
                    <a:pt x="12502" y="1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1" name="Google Shape;5481;p5"/>
            <p:cNvSpPr/>
            <p:nvPr/>
          </p:nvSpPr>
          <p:spPr>
            <a:xfrm>
              <a:off x="3575825" y="4032825"/>
              <a:ext cx="523900" cy="348675"/>
            </a:xfrm>
            <a:custGeom>
              <a:avLst/>
              <a:gdLst/>
              <a:ahLst/>
              <a:cxnLst/>
              <a:rect l="l" t="t" r="r" b="b"/>
              <a:pathLst>
                <a:path w="20956" h="13947" extrusionOk="0">
                  <a:moveTo>
                    <a:pt x="4095" y="0"/>
                  </a:moveTo>
                  <a:cubicBezTo>
                    <a:pt x="2815" y="0"/>
                    <a:pt x="1441" y="498"/>
                    <a:pt x="1" y="930"/>
                  </a:cubicBezTo>
                  <a:cubicBezTo>
                    <a:pt x="6033" y="6327"/>
                    <a:pt x="13336" y="11090"/>
                    <a:pt x="20956" y="13947"/>
                  </a:cubicBezTo>
                  <a:cubicBezTo>
                    <a:pt x="20956" y="12042"/>
                    <a:pt x="19686" y="10455"/>
                    <a:pt x="17781" y="9820"/>
                  </a:cubicBezTo>
                  <a:cubicBezTo>
                    <a:pt x="13971" y="8867"/>
                    <a:pt x="10478" y="6645"/>
                    <a:pt x="8256" y="3152"/>
                  </a:cubicBezTo>
                  <a:cubicBezTo>
                    <a:pt x="7041" y="723"/>
                    <a:pt x="5637" y="0"/>
                    <a:pt x="4095" y="0"/>
                  </a:cubicBezTo>
                  <a:close/>
                </a:path>
              </a:pathLst>
            </a:custGeom>
            <a:solidFill>
              <a:srgbClr val="EE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2" name="Google Shape;5482;p5"/>
            <p:cNvSpPr/>
            <p:nvPr/>
          </p:nvSpPr>
          <p:spPr>
            <a:xfrm>
              <a:off x="3234525" y="3722675"/>
              <a:ext cx="341325" cy="333400"/>
            </a:xfrm>
            <a:custGeom>
              <a:avLst/>
              <a:gdLst/>
              <a:ahLst/>
              <a:cxnLst/>
              <a:rect l="l" t="t" r="r" b="b"/>
              <a:pathLst>
                <a:path w="13653" h="13336" extrusionOk="0">
                  <a:moveTo>
                    <a:pt x="2223" y="1"/>
                  </a:moveTo>
                  <a:cubicBezTo>
                    <a:pt x="953" y="636"/>
                    <a:pt x="0" y="2223"/>
                    <a:pt x="318" y="3811"/>
                  </a:cubicBezTo>
                  <a:cubicBezTo>
                    <a:pt x="3810" y="7938"/>
                    <a:pt x="8255" y="11431"/>
                    <a:pt x="13653" y="13336"/>
                  </a:cubicBezTo>
                  <a:lnTo>
                    <a:pt x="9843" y="5398"/>
                  </a:lnTo>
                  <a:cubicBezTo>
                    <a:pt x="9379" y="5434"/>
                    <a:pt x="8927" y="5453"/>
                    <a:pt x="8490" y="5453"/>
                  </a:cubicBezTo>
                  <a:cubicBezTo>
                    <a:pt x="5038" y="5453"/>
                    <a:pt x="2505" y="4228"/>
                    <a:pt x="2223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3" name="Google Shape;5483;p5"/>
            <p:cNvSpPr/>
            <p:nvPr/>
          </p:nvSpPr>
          <p:spPr>
            <a:xfrm>
              <a:off x="3520275" y="2159000"/>
              <a:ext cx="293700" cy="317500"/>
            </a:xfrm>
            <a:custGeom>
              <a:avLst/>
              <a:gdLst/>
              <a:ahLst/>
              <a:cxnLst/>
              <a:rect l="l" t="t" r="r" b="b"/>
              <a:pathLst>
                <a:path w="11748" h="12700" extrusionOk="0">
                  <a:moveTo>
                    <a:pt x="7620" y="0"/>
                  </a:moveTo>
                  <a:cubicBezTo>
                    <a:pt x="5242" y="2114"/>
                    <a:pt x="6602" y="7746"/>
                    <a:pt x="3099" y="7746"/>
                  </a:cubicBezTo>
                  <a:cubicBezTo>
                    <a:pt x="2393" y="7746"/>
                    <a:pt x="1490" y="7518"/>
                    <a:pt x="318" y="6985"/>
                  </a:cubicBezTo>
                  <a:lnTo>
                    <a:pt x="318" y="6985"/>
                  </a:lnTo>
                  <a:cubicBezTo>
                    <a:pt x="0" y="9525"/>
                    <a:pt x="1588" y="11748"/>
                    <a:pt x="4128" y="12700"/>
                  </a:cubicBezTo>
                  <a:cubicBezTo>
                    <a:pt x="4618" y="11622"/>
                    <a:pt x="5319" y="11331"/>
                    <a:pt x="6111" y="11331"/>
                  </a:cubicBezTo>
                  <a:cubicBezTo>
                    <a:pt x="7045" y="11331"/>
                    <a:pt x="8105" y="11736"/>
                    <a:pt x="9091" y="11736"/>
                  </a:cubicBezTo>
                  <a:cubicBezTo>
                    <a:pt x="9978" y="11736"/>
                    <a:pt x="10806" y="11408"/>
                    <a:pt x="11430" y="10160"/>
                  </a:cubicBezTo>
                  <a:cubicBezTo>
                    <a:pt x="8573" y="7620"/>
                    <a:pt x="11748" y="2858"/>
                    <a:pt x="7620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4" name="Google Shape;5484;p5"/>
            <p:cNvSpPr/>
            <p:nvPr/>
          </p:nvSpPr>
          <p:spPr>
            <a:xfrm>
              <a:off x="3750450" y="1387625"/>
              <a:ext cx="142900" cy="115650"/>
            </a:xfrm>
            <a:custGeom>
              <a:avLst/>
              <a:gdLst/>
              <a:ahLst/>
              <a:cxnLst/>
              <a:rect l="l" t="t" r="r" b="b"/>
              <a:pathLst>
                <a:path w="5716" h="4626" extrusionOk="0">
                  <a:moveTo>
                    <a:pt x="2136" y="1"/>
                  </a:moveTo>
                  <a:cubicBezTo>
                    <a:pt x="1407" y="1"/>
                    <a:pt x="662" y="220"/>
                    <a:pt x="1" y="693"/>
                  </a:cubicBezTo>
                  <a:cubicBezTo>
                    <a:pt x="828" y="2899"/>
                    <a:pt x="1895" y="4626"/>
                    <a:pt x="4033" y="4626"/>
                  </a:cubicBezTo>
                  <a:cubicBezTo>
                    <a:pt x="4357" y="4626"/>
                    <a:pt x="4705" y="4586"/>
                    <a:pt x="5081" y="4503"/>
                  </a:cubicBezTo>
                  <a:cubicBezTo>
                    <a:pt x="5398" y="4185"/>
                    <a:pt x="5716" y="3550"/>
                    <a:pt x="5716" y="3233"/>
                  </a:cubicBezTo>
                  <a:cubicBezTo>
                    <a:pt x="5493" y="1225"/>
                    <a:pt x="3859" y="1"/>
                    <a:pt x="2136" y="1"/>
                  </a:cubicBezTo>
                  <a:close/>
                </a:path>
              </a:pathLst>
            </a:custGeom>
            <a:solidFill>
              <a:srgbClr val="F08B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5" name="Google Shape;5485;p5"/>
            <p:cNvSpPr/>
            <p:nvPr/>
          </p:nvSpPr>
          <p:spPr>
            <a:xfrm>
              <a:off x="3290075" y="2047875"/>
              <a:ext cx="190525" cy="190500"/>
            </a:xfrm>
            <a:custGeom>
              <a:avLst/>
              <a:gdLst/>
              <a:ahLst/>
              <a:cxnLst/>
              <a:rect l="l" t="t" r="r" b="b"/>
              <a:pathLst>
                <a:path w="7621" h="7620" extrusionOk="0">
                  <a:moveTo>
                    <a:pt x="1" y="0"/>
                  </a:moveTo>
                  <a:cubicBezTo>
                    <a:pt x="1" y="5080"/>
                    <a:pt x="4446" y="5715"/>
                    <a:pt x="7621" y="7620"/>
                  </a:cubicBezTo>
                  <a:cubicBezTo>
                    <a:pt x="7303" y="3175"/>
                    <a:pt x="2858" y="2540"/>
                    <a:pt x="1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6" name="Google Shape;5486;p5"/>
            <p:cNvSpPr/>
            <p:nvPr/>
          </p:nvSpPr>
          <p:spPr>
            <a:xfrm>
              <a:off x="5195075" y="4516425"/>
              <a:ext cx="103225" cy="103200"/>
            </a:xfrm>
            <a:custGeom>
              <a:avLst/>
              <a:gdLst/>
              <a:ahLst/>
              <a:cxnLst/>
              <a:rect l="l" t="t" r="r" b="b"/>
              <a:pathLst>
                <a:path w="4129" h="4128" extrusionOk="0">
                  <a:moveTo>
                    <a:pt x="1" y="1"/>
                  </a:moveTo>
                  <a:cubicBezTo>
                    <a:pt x="636" y="1906"/>
                    <a:pt x="1906" y="3493"/>
                    <a:pt x="3811" y="4128"/>
                  </a:cubicBezTo>
                  <a:cubicBezTo>
                    <a:pt x="4128" y="1906"/>
                    <a:pt x="2223" y="1"/>
                    <a:pt x="1" y="1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7" name="Google Shape;5487;p5"/>
            <p:cNvSpPr/>
            <p:nvPr/>
          </p:nvSpPr>
          <p:spPr>
            <a:xfrm>
              <a:off x="3663725" y="2571750"/>
              <a:ext cx="102625" cy="96125"/>
            </a:xfrm>
            <a:custGeom>
              <a:avLst/>
              <a:gdLst/>
              <a:ahLst/>
              <a:cxnLst/>
              <a:rect l="l" t="t" r="r" b="b"/>
              <a:pathLst>
                <a:path w="4105" h="3845" extrusionOk="0">
                  <a:moveTo>
                    <a:pt x="295" y="0"/>
                  </a:moveTo>
                  <a:lnTo>
                    <a:pt x="295" y="0"/>
                  </a:lnTo>
                  <a:cubicBezTo>
                    <a:pt x="1" y="2059"/>
                    <a:pt x="1613" y="3845"/>
                    <a:pt x="3619" y="3845"/>
                  </a:cubicBezTo>
                  <a:cubicBezTo>
                    <a:pt x="3779" y="3845"/>
                    <a:pt x="3941" y="3833"/>
                    <a:pt x="4105" y="3810"/>
                  </a:cubicBezTo>
                  <a:cubicBezTo>
                    <a:pt x="3470" y="1905"/>
                    <a:pt x="2200" y="635"/>
                    <a:pt x="295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8" name="Google Shape;5488;p5"/>
            <p:cNvSpPr/>
            <p:nvPr/>
          </p:nvSpPr>
          <p:spPr>
            <a:xfrm>
              <a:off x="5385575" y="4706925"/>
              <a:ext cx="103225" cy="71450"/>
            </a:xfrm>
            <a:custGeom>
              <a:avLst/>
              <a:gdLst/>
              <a:ahLst/>
              <a:cxnLst/>
              <a:rect l="l" t="t" r="r" b="b"/>
              <a:pathLst>
                <a:path w="4129" h="2858" extrusionOk="0">
                  <a:moveTo>
                    <a:pt x="3493" y="1"/>
                  </a:moveTo>
                  <a:lnTo>
                    <a:pt x="1" y="318"/>
                  </a:lnTo>
                  <a:cubicBezTo>
                    <a:pt x="318" y="1271"/>
                    <a:pt x="636" y="2858"/>
                    <a:pt x="2223" y="2858"/>
                  </a:cubicBezTo>
                  <a:cubicBezTo>
                    <a:pt x="4128" y="2858"/>
                    <a:pt x="3493" y="1271"/>
                    <a:pt x="3493" y="1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9" name="Google Shape;5489;p5"/>
            <p:cNvSpPr/>
            <p:nvPr/>
          </p:nvSpPr>
          <p:spPr>
            <a:xfrm>
              <a:off x="5068075" y="3794125"/>
              <a:ext cx="23850" cy="35050"/>
            </a:xfrm>
            <a:custGeom>
              <a:avLst/>
              <a:gdLst/>
              <a:ahLst/>
              <a:cxnLst/>
              <a:rect l="l" t="t" r="r" b="b"/>
              <a:pathLst>
                <a:path w="954" h="1402" extrusionOk="0">
                  <a:moveTo>
                    <a:pt x="1" y="0"/>
                  </a:moveTo>
                  <a:cubicBezTo>
                    <a:pt x="1" y="318"/>
                    <a:pt x="1" y="635"/>
                    <a:pt x="1" y="953"/>
                  </a:cubicBezTo>
                  <a:cubicBezTo>
                    <a:pt x="1" y="1177"/>
                    <a:pt x="159" y="1402"/>
                    <a:pt x="365" y="1402"/>
                  </a:cubicBezTo>
                  <a:cubicBezTo>
                    <a:pt x="450" y="1402"/>
                    <a:pt x="543" y="1363"/>
                    <a:pt x="636" y="1270"/>
                  </a:cubicBezTo>
                  <a:cubicBezTo>
                    <a:pt x="953" y="953"/>
                    <a:pt x="953" y="635"/>
                    <a:pt x="953" y="318"/>
                  </a:cubicBezTo>
                  <a:cubicBezTo>
                    <a:pt x="953" y="0"/>
                    <a:pt x="318" y="0"/>
                    <a:pt x="1" y="0"/>
                  </a:cubicBez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0" name="Google Shape;5490;p5"/>
            <p:cNvSpPr/>
            <p:nvPr/>
          </p:nvSpPr>
          <p:spPr>
            <a:xfrm>
              <a:off x="3615525" y="2476500"/>
              <a:ext cx="63525" cy="95250"/>
            </a:xfrm>
            <a:custGeom>
              <a:avLst/>
              <a:gdLst/>
              <a:ahLst/>
              <a:cxnLst/>
              <a:rect l="l" t="t" r="r" b="b"/>
              <a:pathLst>
                <a:path w="2541" h="3810" extrusionOk="0">
                  <a:moveTo>
                    <a:pt x="318" y="0"/>
                  </a:moveTo>
                  <a:lnTo>
                    <a:pt x="318" y="0"/>
                  </a:lnTo>
                  <a:cubicBezTo>
                    <a:pt x="0" y="1588"/>
                    <a:pt x="953" y="2858"/>
                    <a:pt x="2223" y="3810"/>
                  </a:cubicBezTo>
                  <a:cubicBezTo>
                    <a:pt x="2540" y="2223"/>
                    <a:pt x="1905" y="635"/>
                    <a:pt x="318" y="0"/>
                  </a:cubicBez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1" name="Google Shape;5491;p5"/>
            <p:cNvSpPr/>
            <p:nvPr/>
          </p:nvSpPr>
          <p:spPr>
            <a:xfrm>
              <a:off x="3480575" y="228600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2" name="Google Shape;5492;p5"/>
            <p:cNvSpPr/>
            <p:nvPr/>
          </p:nvSpPr>
          <p:spPr>
            <a:xfrm>
              <a:off x="5147450" y="44767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3" name="Google Shape;5493;p5"/>
            <p:cNvSpPr/>
            <p:nvPr/>
          </p:nvSpPr>
          <p:spPr>
            <a:xfrm>
              <a:off x="5290325" y="4619625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4" name="Google Shape;5494;p5"/>
            <p:cNvSpPr/>
            <p:nvPr/>
          </p:nvSpPr>
          <p:spPr>
            <a:xfrm>
              <a:off x="5337950" y="46672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19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5" name="Google Shape;5495;p5"/>
            <p:cNvSpPr/>
            <p:nvPr/>
          </p:nvSpPr>
          <p:spPr>
            <a:xfrm>
              <a:off x="2885275" y="2968150"/>
              <a:ext cx="230200" cy="152300"/>
            </a:xfrm>
            <a:custGeom>
              <a:avLst/>
              <a:gdLst/>
              <a:ahLst/>
              <a:cxnLst/>
              <a:rect l="l" t="t" r="r" b="b"/>
              <a:pathLst>
                <a:path w="9208" h="6092" extrusionOk="0">
                  <a:moveTo>
                    <a:pt x="2697" y="0"/>
                  </a:moveTo>
                  <a:cubicBezTo>
                    <a:pt x="2544" y="0"/>
                    <a:pt x="2386" y="6"/>
                    <a:pt x="2223" y="19"/>
                  </a:cubicBezTo>
                  <a:cubicBezTo>
                    <a:pt x="1270" y="337"/>
                    <a:pt x="0" y="1289"/>
                    <a:pt x="635" y="1924"/>
                  </a:cubicBezTo>
                  <a:cubicBezTo>
                    <a:pt x="2089" y="4540"/>
                    <a:pt x="5139" y="6092"/>
                    <a:pt x="8323" y="6092"/>
                  </a:cubicBezTo>
                  <a:cubicBezTo>
                    <a:pt x="8617" y="6092"/>
                    <a:pt x="8913" y="6078"/>
                    <a:pt x="9208" y="6052"/>
                  </a:cubicBezTo>
                  <a:cubicBezTo>
                    <a:pt x="7378" y="3612"/>
                    <a:pt x="6427" y="0"/>
                    <a:pt x="2697" y="0"/>
                  </a:cubicBezTo>
                  <a:close/>
                </a:path>
              </a:pathLst>
            </a:custGeom>
            <a:solidFill>
              <a:srgbClr val="F07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6" name="Google Shape;5496;p5"/>
            <p:cNvSpPr/>
            <p:nvPr/>
          </p:nvSpPr>
          <p:spPr>
            <a:xfrm>
              <a:off x="3466875" y="3738000"/>
              <a:ext cx="156600" cy="119625"/>
            </a:xfrm>
            <a:custGeom>
              <a:avLst/>
              <a:gdLst/>
              <a:ahLst/>
              <a:cxnLst/>
              <a:rect l="l" t="t" r="r" b="b"/>
              <a:pathLst>
                <a:path w="6264" h="4785" extrusionOk="0">
                  <a:moveTo>
                    <a:pt x="2668" y="0"/>
                  </a:moveTo>
                  <a:cubicBezTo>
                    <a:pt x="0" y="0"/>
                    <a:pt x="851" y="2969"/>
                    <a:pt x="549" y="4785"/>
                  </a:cubicBezTo>
                  <a:lnTo>
                    <a:pt x="6264" y="4785"/>
                  </a:lnTo>
                  <a:cubicBezTo>
                    <a:pt x="6264" y="2563"/>
                    <a:pt x="5629" y="23"/>
                    <a:pt x="3089" y="23"/>
                  </a:cubicBezTo>
                  <a:cubicBezTo>
                    <a:pt x="2940" y="8"/>
                    <a:pt x="2800" y="0"/>
                    <a:pt x="2668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7" name="Google Shape;5497;p5"/>
            <p:cNvSpPr/>
            <p:nvPr/>
          </p:nvSpPr>
          <p:spPr>
            <a:xfrm>
              <a:off x="3290075" y="3587650"/>
              <a:ext cx="142900" cy="127100"/>
            </a:xfrm>
            <a:custGeom>
              <a:avLst/>
              <a:gdLst/>
              <a:ahLst/>
              <a:cxnLst/>
              <a:rect l="l" t="t" r="r" b="b"/>
              <a:pathLst>
                <a:path w="5716" h="5084" extrusionOk="0">
                  <a:moveTo>
                    <a:pt x="3514" y="1"/>
                  </a:moveTo>
                  <a:cubicBezTo>
                    <a:pt x="2747" y="1"/>
                    <a:pt x="2243" y="1255"/>
                    <a:pt x="1588" y="1909"/>
                  </a:cubicBezTo>
                  <a:cubicBezTo>
                    <a:pt x="953" y="2227"/>
                    <a:pt x="636" y="2544"/>
                    <a:pt x="1" y="3179"/>
                  </a:cubicBezTo>
                  <a:lnTo>
                    <a:pt x="1" y="5084"/>
                  </a:lnTo>
                  <a:cubicBezTo>
                    <a:pt x="1271" y="4767"/>
                    <a:pt x="2541" y="4449"/>
                    <a:pt x="3493" y="3814"/>
                  </a:cubicBezTo>
                  <a:cubicBezTo>
                    <a:pt x="4763" y="3179"/>
                    <a:pt x="5716" y="1909"/>
                    <a:pt x="4763" y="957"/>
                  </a:cubicBezTo>
                  <a:cubicBezTo>
                    <a:pt x="4266" y="261"/>
                    <a:pt x="3863" y="1"/>
                    <a:pt x="3514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8" name="Google Shape;5498;p5"/>
            <p:cNvSpPr/>
            <p:nvPr/>
          </p:nvSpPr>
          <p:spPr>
            <a:xfrm>
              <a:off x="3536150" y="3156125"/>
              <a:ext cx="119075" cy="101250"/>
            </a:xfrm>
            <a:custGeom>
              <a:avLst/>
              <a:gdLst/>
              <a:ahLst/>
              <a:cxnLst/>
              <a:rect l="l" t="t" r="r" b="b"/>
              <a:pathLst>
                <a:path w="4763" h="4050" extrusionOk="0">
                  <a:moveTo>
                    <a:pt x="1970" y="1"/>
                  </a:moveTo>
                  <a:cubicBezTo>
                    <a:pt x="1330" y="1"/>
                    <a:pt x="556" y="358"/>
                    <a:pt x="318" y="1073"/>
                  </a:cubicBezTo>
                  <a:cubicBezTo>
                    <a:pt x="0" y="2343"/>
                    <a:pt x="635" y="3613"/>
                    <a:pt x="1905" y="3930"/>
                  </a:cubicBezTo>
                  <a:cubicBezTo>
                    <a:pt x="2143" y="4009"/>
                    <a:pt x="2382" y="4049"/>
                    <a:pt x="2610" y="4049"/>
                  </a:cubicBezTo>
                  <a:cubicBezTo>
                    <a:pt x="3294" y="4049"/>
                    <a:pt x="3890" y="3692"/>
                    <a:pt x="4128" y="2978"/>
                  </a:cubicBezTo>
                  <a:cubicBezTo>
                    <a:pt x="4763" y="1390"/>
                    <a:pt x="4128" y="755"/>
                    <a:pt x="2540" y="120"/>
                  </a:cubicBezTo>
                  <a:cubicBezTo>
                    <a:pt x="2382" y="41"/>
                    <a:pt x="2183" y="1"/>
                    <a:pt x="1970" y="1"/>
                  </a:cubicBezTo>
                  <a:close/>
                </a:path>
              </a:pathLst>
            </a:custGeom>
            <a:solidFill>
              <a:srgbClr val="F28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9" name="Google Shape;5499;p5"/>
            <p:cNvSpPr/>
            <p:nvPr/>
          </p:nvSpPr>
          <p:spPr>
            <a:xfrm>
              <a:off x="2783150" y="2347925"/>
              <a:ext cx="94200" cy="76000"/>
            </a:xfrm>
            <a:custGeom>
              <a:avLst/>
              <a:gdLst/>
              <a:ahLst/>
              <a:cxnLst/>
              <a:rect l="l" t="t" r="r" b="b"/>
              <a:pathLst>
                <a:path w="3768" h="3040" extrusionOk="0">
                  <a:moveTo>
                    <a:pt x="1387" y="1"/>
                  </a:moveTo>
                  <a:cubicBezTo>
                    <a:pt x="440" y="1"/>
                    <a:pt x="0" y="826"/>
                    <a:pt x="275" y="1651"/>
                  </a:cubicBezTo>
                  <a:cubicBezTo>
                    <a:pt x="275" y="2434"/>
                    <a:pt x="920" y="3003"/>
                    <a:pt x="1680" y="3003"/>
                  </a:cubicBezTo>
                  <a:cubicBezTo>
                    <a:pt x="1843" y="3003"/>
                    <a:pt x="2012" y="2977"/>
                    <a:pt x="2180" y="2921"/>
                  </a:cubicBezTo>
                  <a:cubicBezTo>
                    <a:pt x="2418" y="3000"/>
                    <a:pt x="2637" y="3040"/>
                    <a:pt x="2830" y="3040"/>
                  </a:cubicBezTo>
                  <a:cubicBezTo>
                    <a:pt x="3411" y="3040"/>
                    <a:pt x="3768" y="2682"/>
                    <a:pt x="3768" y="1968"/>
                  </a:cubicBezTo>
                  <a:cubicBezTo>
                    <a:pt x="3450" y="1016"/>
                    <a:pt x="2815" y="63"/>
                    <a:pt x="1863" y="63"/>
                  </a:cubicBezTo>
                  <a:cubicBezTo>
                    <a:pt x="1693" y="20"/>
                    <a:pt x="1534" y="1"/>
                    <a:pt x="1387" y="1"/>
                  </a:cubicBezTo>
                  <a:close/>
                </a:path>
              </a:pathLst>
            </a:custGeom>
            <a:solidFill>
              <a:srgbClr val="F09A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0" name="Google Shape;5500;p5"/>
            <p:cNvSpPr/>
            <p:nvPr/>
          </p:nvSpPr>
          <p:spPr>
            <a:xfrm>
              <a:off x="3147200" y="3571875"/>
              <a:ext cx="47650" cy="95250"/>
            </a:xfrm>
            <a:custGeom>
              <a:avLst/>
              <a:gdLst/>
              <a:ahLst/>
              <a:cxnLst/>
              <a:rect l="l" t="t" r="r" b="b"/>
              <a:pathLst>
                <a:path w="1906" h="3810" extrusionOk="0">
                  <a:moveTo>
                    <a:pt x="1906" y="0"/>
                  </a:moveTo>
                  <a:cubicBezTo>
                    <a:pt x="1" y="1270"/>
                    <a:pt x="1" y="2540"/>
                    <a:pt x="1906" y="381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1" name="Google Shape;5501;p5"/>
            <p:cNvSpPr/>
            <p:nvPr/>
          </p:nvSpPr>
          <p:spPr>
            <a:xfrm>
              <a:off x="3194825" y="3522700"/>
              <a:ext cx="103225" cy="50725"/>
            </a:xfrm>
            <a:custGeom>
              <a:avLst/>
              <a:gdLst/>
              <a:ahLst/>
              <a:cxnLst/>
              <a:rect l="l" t="t" r="r" b="b"/>
              <a:pathLst>
                <a:path w="4129" h="2029" extrusionOk="0">
                  <a:moveTo>
                    <a:pt x="3504" y="0"/>
                  </a:moveTo>
                  <a:cubicBezTo>
                    <a:pt x="2134" y="0"/>
                    <a:pt x="828" y="864"/>
                    <a:pt x="1" y="1967"/>
                  </a:cubicBezTo>
                  <a:cubicBezTo>
                    <a:pt x="210" y="2009"/>
                    <a:pt x="418" y="2029"/>
                    <a:pt x="626" y="2029"/>
                  </a:cubicBezTo>
                  <a:cubicBezTo>
                    <a:pt x="1995" y="2029"/>
                    <a:pt x="3301" y="1165"/>
                    <a:pt x="4128" y="62"/>
                  </a:cubicBezTo>
                  <a:cubicBezTo>
                    <a:pt x="3920" y="20"/>
                    <a:pt x="3711" y="0"/>
                    <a:pt x="3504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2" name="Google Shape;5502;p5"/>
            <p:cNvSpPr/>
            <p:nvPr/>
          </p:nvSpPr>
          <p:spPr>
            <a:xfrm>
              <a:off x="3099575" y="3317875"/>
              <a:ext cx="23850" cy="15875"/>
            </a:xfrm>
            <a:custGeom>
              <a:avLst/>
              <a:gdLst/>
              <a:ahLst/>
              <a:cxnLst/>
              <a:rect l="l" t="t" r="r" b="b"/>
              <a:pathLst>
                <a:path w="954" h="635" extrusionOk="0">
                  <a:moveTo>
                    <a:pt x="636" y="0"/>
                  </a:moveTo>
                  <a:cubicBezTo>
                    <a:pt x="318" y="0"/>
                    <a:pt x="1" y="318"/>
                    <a:pt x="1" y="635"/>
                  </a:cubicBezTo>
                  <a:cubicBezTo>
                    <a:pt x="953" y="318"/>
                    <a:pt x="636" y="0"/>
                    <a:pt x="636" y="0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3" name="Google Shape;5503;p5"/>
            <p:cNvSpPr/>
            <p:nvPr/>
          </p:nvSpPr>
          <p:spPr>
            <a:xfrm>
              <a:off x="3051950" y="3333750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906" y="0"/>
                  </a:moveTo>
                  <a:lnTo>
                    <a:pt x="1" y="1905"/>
                  </a:lnTo>
                  <a:lnTo>
                    <a:pt x="1" y="1905"/>
                  </a:ln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4" name="Google Shape;5504;p5"/>
            <p:cNvSpPr/>
            <p:nvPr/>
          </p:nvSpPr>
          <p:spPr>
            <a:xfrm>
              <a:off x="3004325" y="3381375"/>
              <a:ext cx="47650" cy="47625"/>
            </a:xfrm>
            <a:custGeom>
              <a:avLst/>
              <a:gdLst/>
              <a:ahLst/>
              <a:cxnLst/>
              <a:rect l="l" t="t" r="r" b="b"/>
              <a:pathLst>
                <a:path w="1906" h="1905" extrusionOk="0">
                  <a:moveTo>
                    <a:pt x="1" y="1905"/>
                  </a:moveTo>
                  <a:lnTo>
                    <a:pt x="1906" y="0"/>
                  </a:lnTo>
                  <a:lnTo>
                    <a:pt x="1906" y="0"/>
                  </a:lnTo>
                  <a:lnTo>
                    <a:pt x="1" y="1905"/>
                  </a:ln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5" name="Google Shape;5505;p5"/>
            <p:cNvSpPr/>
            <p:nvPr/>
          </p:nvSpPr>
          <p:spPr>
            <a:xfrm>
              <a:off x="3242450" y="3452800"/>
              <a:ext cx="47650" cy="23825"/>
            </a:xfrm>
            <a:custGeom>
              <a:avLst/>
              <a:gdLst/>
              <a:ahLst/>
              <a:cxnLst/>
              <a:rect l="l" t="t" r="r" b="b"/>
              <a:pathLst>
                <a:path w="1906" h="953" extrusionOk="0">
                  <a:moveTo>
                    <a:pt x="953" y="1"/>
                  </a:moveTo>
                  <a:cubicBezTo>
                    <a:pt x="636" y="1"/>
                    <a:pt x="318" y="318"/>
                    <a:pt x="1" y="953"/>
                  </a:cubicBezTo>
                  <a:lnTo>
                    <a:pt x="1906" y="953"/>
                  </a:lnTo>
                  <a:cubicBezTo>
                    <a:pt x="1588" y="318"/>
                    <a:pt x="1271" y="1"/>
                    <a:pt x="953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6" name="Google Shape;5506;p5"/>
            <p:cNvSpPr/>
            <p:nvPr/>
          </p:nvSpPr>
          <p:spPr>
            <a:xfrm>
              <a:off x="3290075" y="3476625"/>
              <a:ext cx="31775" cy="47625"/>
            </a:xfrm>
            <a:custGeom>
              <a:avLst/>
              <a:gdLst/>
              <a:ahLst/>
              <a:cxnLst/>
              <a:rect l="l" t="t" r="r" b="b"/>
              <a:pathLst>
                <a:path w="1271" h="1905" extrusionOk="0">
                  <a:moveTo>
                    <a:pt x="1" y="0"/>
                  </a:moveTo>
                  <a:lnTo>
                    <a:pt x="1" y="1905"/>
                  </a:lnTo>
                  <a:cubicBezTo>
                    <a:pt x="1271" y="1588"/>
                    <a:pt x="1271" y="635"/>
                    <a:pt x="1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7" name="Google Shape;5507;p5"/>
            <p:cNvSpPr/>
            <p:nvPr/>
          </p:nvSpPr>
          <p:spPr>
            <a:xfrm>
              <a:off x="3623450" y="3857625"/>
              <a:ext cx="23850" cy="13125"/>
            </a:xfrm>
            <a:custGeom>
              <a:avLst/>
              <a:gdLst/>
              <a:ahLst/>
              <a:cxnLst/>
              <a:rect l="l" t="t" r="r" b="b"/>
              <a:pathLst>
                <a:path w="954" h="525" extrusionOk="0">
                  <a:moveTo>
                    <a:pt x="1" y="0"/>
                  </a:moveTo>
                  <a:cubicBezTo>
                    <a:pt x="137" y="408"/>
                    <a:pt x="273" y="525"/>
                    <a:pt x="409" y="525"/>
                  </a:cubicBezTo>
                  <a:cubicBezTo>
                    <a:pt x="590" y="525"/>
                    <a:pt x="772" y="318"/>
                    <a:pt x="953" y="318"/>
                  </a:cubicBezTo>
                  <a:cubicBezTo>
                    <a:pt x="953" y="318"/>
                    <a:pt x="318" y="0"/>
                    <a:pt x="1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08" name="Google Shape;5508;p5"/>
          <p:cNvGrpSpPr/>
          <p:nvPr/>
        </p:nvGrpSpPr>
        <p:grpSpPr>
          <a:xfrm flipH="1">
            <a:off x="105418" y="186891"/>
            <a:ext cx="1025083" cy="1702472"/>
            <a:chOff x="1959775" y="519775"/>
            <a:chExt cx="3683375" cy="4588050"/>
          </a:xfrm>
        </p:grpSpPr>
        <p:sp>
          <p:nvSpPr>
            <p:cNvPr id="5509" name="Google Shape;5509;p5"/>
            <p:cNvSpPr/>
            <p:nvPr/>
          </p:nvSpPr>
          <p:spPr>
            <a:xfrm>
              <a:off x="3164750" y="545775"/>
              <a:ext cx="2478400" cy="3600050"/>
            </a:xfrm>
            <a:custGeom>
              <a:avLst/>
              <a:gdLst/>
              <a:ahLst/>
              <a:cxnLst/>
              <a:rect l="l" t="t" r="r" b="b"/>
              <a:pathLst>
                <a:path w="99136" h="144002" extrusionOk="0">
                  <a:moveTo>
                    <a:pt x="90931" y="0"/>
                  </a:moveTo>
                  <a:cubicBezTo>
                    <a:pt x="89906" y="684"/>
                    <a:pt x="89564" y="1710"/>
                    <a:pt x="89222" y="2735"/>
                  </a:cubicBezTo>
                  <a:cubicBezTo>
                    <a:pt x="88880" y="3761"/>
                    <a:pt x="88880" y="4786"/>
                    <a:pt x="88880" y="6154"/>
                  </a:cubicBezTo>
                  <a:cubicBezTo>
                    <a:pt x="88880" y="7179"/>
                    <a:pt x="88196" y="7863"/>
                    <a:pt x="87854" y="8888"/>
                  </a:cubicBezTo>
                  <a:lnTo>
                    <a:pt x="87171" y="9572"/>
                  </a:lnTo>
                  <a:cubicBezTo>
                    <a:pt x="86487" y="10256"/>
                    <a:pt x="86145" y="10598"/>
                    <a:pt x="85803" y="11281"/>
                  </a:cubicBezTo>
                  <a:cubicBezTo>
                    <a:pt x="85120" y="11965"/>
                    <a:pt x="84778" y="12649"/>
                    <a:pt x="84436" y="13332"/>
                  </a:cubicBezTo>
                  <a:cubicBezTo>
                    <a:pt x="83411" y="15383"/>
                    <a:pt x="82043" y="17434"/>
                    <a:pt x="80676" y="19485"/>
                  </a:cubicBezTo>
                  <a:cubicBezTo>
                    <a:pt x="76232" y="28715"/>
                    <a:pt x="70079" y="36578"/>
                    <a:pt x="64951" y="45124"/>
                  </a:cubicBezTo>
                  <a:cubicBezTo>
                    <a:pt x="61191" y="51961"/>
                    <a:pt x="54696" y="56746"/>
                    <a:pt x="50252" y="62900"/>
                  </a:cubicBezTo>
                  <a:cubicBezTo>
                    <a:pt x="41022" y="71787"/>
                    <a:pt x="36236" y="83752"/>
                    <a:pt x="28716" y="93665"/>
                  </a:cubicBezTo>
                  <a:cubicBezTo>
                    <a:pt x="27690" y="95033"/>
                    <a:pt x="27348" y="96058"/>
                    <a:pt x="26323" y="98109"/>
                  </a:cubicBezTo>
                  <a:cubicBezTo>
                    <a:pt x="24955" y="100160"/>
                    <a:pt x="23588" y="102212"/>
                    <a:pt x="22563" y="104604"/>
                  </a:cubicBezTo>
                  <a:cubicBezTo>
                    <a:pt x="21879" y="105972"/>
                    <a:pt x="20853" y="107339"/>
                    <a:pt x="20170" y="108365"/>
                  </a:cubicBezTo>
                  <a:cubicBezTo>
                    <a:pt x="19828" y="108707"/>
                    <a:pt x="19486" y="109048"/>
                    <a:pt x="19144" y="109390"/>
                  </a:cubicBezTo>
                  <a:cubicBezTo>
                    <a:pt x="18802" y="110074"/>
                    <a:pt x="18460" y="110758"/>
                    <a:pt x="17777" y="111441"/>
                  </a:cubicBezTo>
                  <a:cubicBezTo>
                    <a:pt x="16751" y="113151"/>
                    <a:pt x="15726" y="114860"/>
                    <a:pt x="14358" y="116569"/>
                  </a:cubicBezTo>
                  <a:cubicBezTo>
                    <a:pt x="14016" y="117253"/>
                    <a:pt x="13675" y="117936"/>
                    <a:pt x="12991" y="118620"/>
                  </a:cubicBezTo>
                  <a:cubicBezTo>
                    <a:pt x="11282" y="121355"/>
                    <a:pt x="9572" y="124431"/>
                    <a:pt x="7521" y="127166"/>
                  </a:cubicBezTo>
                  <a:cubicBezTo>
                    <a:pt x="4103" y="130585"/>
                    <a:pt x="1710" y="135029"/>
                    <a:pt x="1" y="139472"/>
                  </a:cubicBezTo>
                  <a:cubicBezTo>
                    <a:pt x="1" y="140498"/>
                    <a:pt x="1" y="141524"/>
                    <a:pt x="343" y="142207"/>
                  </a:cubicBezTo>
                  <a:cubicBezTo>
                    <a:pt x="1539" y="143575"/>
                    <a:pt x="2821" y="144002"/>
                    <a:pt x="4103" y="144002"/>
                  </a:cubicBezTo>
                  <a:cubicBezTo>
                    <a:pt x="5385" y="144002"/>
                    <a:pt x="6667" y="143575"/>
                    <a:pt x="7863" y="143233"/>
                  </a:cubicBezTo>
                  <a:cubicBezTo>
                    <a:pt x="18119" y="141865"/>
                    <a:pt x="27690" y="139131"/>
                    <a:pt x="36920" y="134687"/>
                  </a:cubicBezTo>
                  <a:cubicBezTo>
                    <a:pt x="56405" y="126482"/>
                    <a:pt x="73497" y="115202"/>
                    <a:pt x="85462" y="97768"/>
                  </a:cubicBezTo>
                  <a:cubicBezTo>
                    <a:pt x="86829" y="95717"/>
                    <a:pt x="88196" y="93665"/>
                    <a:pt x="88880" y="91273"/>
                  </a:cubicBezTo>
                  <a:cubicBezTo>
                    <a:pt x="94350" y="72471"/>
                    <a:pt x="99135" y="53328"/>
                    <a:pt x="99135" y="33501"/>
                  </a:cubicBezTo>
                  <a:cubicBezTo>
                    <a:pt x="99135" y="21878"/>
                    <a:pt x="99135" y="9914"/>
                    <a:pt x="90931" y="0"/>
                  </a:cubicBezTo>
                  <a:close/>
                </a:path>
              </a:pathLst>
            </a:custGeom>
            <a:solidFill>
              <a:srgbClr val="ED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0" name="Google Shape;5510;p5"/>
            <p:cNvSpPr/>
            <p:nvPr/>
          </p:nvSpPr>
          <p:spPr>
            <a:xfrm>
              <a:off x="2814375" y="528675"/>
              <a:ext cx="2546750" cy="3311425"/>
            </a:xfrm>
            <a:custGeom>
              <a:avLst/>
              <a:gdLst/>
              <a:ahLst/>
              <a:cxnLst/>
              <a:rect l="l" t="t" r="r" b="b"/>
              <a:pathLst>
                <a:path w="101870" h="132457" extrusionOk="0">
                  <a:moveTo>
                    <a:pt x="100844" y="1"/>
                  </a:moveTo>
                  <a:cubicBezTo>
                    <a:pt x="88538" y="1710"/>
                    <a:pt x="76915" y="5128"/>
                    <a:pt x="65634" y="10598"/>
                  </a:cubicBezTo>
                  <a:cubicBezTo>
                    <a:pt x="46833" y="19486"/>
                    <a:pt x="27690" y="29399"/>
                    <a:pt x="18802" y="50594"/>
                  </a:cubicBezTo>
                  <a:cubicBezTo>
                    <a:pt x="16409" y="58456"/>
                    <a:pt x="15725" y="66660"/>
                    <a:pt x="10597" y="73497"/>
                  </a:cubicBezTo>
                  <a:cubicBezTo>
                    <a:pt x="4444" y="92640"/>
                    <a:pt x="0" y="111783"/>
                    <a:pt x="3077" y="131952"/>
                  </a:cubicBezTo>
                  <a:cubicBezTo>
                    <a:pt x="3788" y="132308"/>
                    <a:pt x="4365" y="132456"/>
                    <a:pt x="4847" y="132456"/>
                  </a:cubicBezTo>
                  <a:cubicBezTo>
                    <a:pt x="6682" y="132456"/>
                    <a:pt x="7121" y="130301"/>
                    <a:pt x="8205" y="129217"/>
                  </a:cubicBezTo>
                  <a:cubicBezTo>
                    <a:pt x="11623" y="124774"/>
                    <a:pt x="14358" y="120330"/>
                    <a:pt x="17776" y="115886"/>
                  </a:cubicBezTo>
                  <a:cubicBezTo>
                    <a:pt x="19144" y="113835"/>
                    <a:pt x="20511" y="111783"/>
                    <a:pt x="22220" y="109732"/>
                  </a:cubicBezTo>
                  <a:lnTo>
                    <a:pt x="22904" y="108707"/>
                  </a:lnTo>
                  <a:cubicBezTo>
                    <a:pt x="23587" y="108023"/>
                    <a:pt x="24271" y="107340"/>
                    <a:pt x="24613" y="106656"/>
                  </a:cubicBezTo>
                  <a:cubicBezTo>
                    <a:pt x="27348" y="102212"/>
                    <a:pt x="30082" y="98110"/>
                    <a:pt x="32817" y="94349"/>
                  </a:cubicBezTo>
                  <a:cubicBezTo>
                    <a:pt x="39312" y="85120"/>
                    <a:pt x="45807" y="75890"/>
                    <a:pt x="52302" y="66660"/>
                  </a:cubicBezTo>
                  <a:cubicBezTo>
                    <a:pt x="53670" y="64267"/>
                    <a:pt x="55379" y="62216"/>
                    <a:pt x="57430" y="60507"/>
                  </a:cubicBezTo>
                  <a:cubicBezTo>
                    <a:pt x="58797" y="59140"/>
                    <a:pt x="60165" y="57430"/>
                    <a:pt x="61874" y="56063"/>
                  </a:cubicBezTo>
                  <a:cubicBezTo>
                    <a:pt x="69736" y="50935"/>
                    <a:pt x="74180" y="43073"/>
                    <a:pt x="79650" y="35894"/>
                  </a:cubicBezTo>
                  <a:cubicBezTo>
                    <a:pt x="82384" y="31792"/>
                    <a:pt x="84777" y="27690"/>
                    <a:pt x="87512" y="23588"/>
                  </a:cubicBezTo>
                  <a:cubicBezTo>
                    <a:pt x="88879" y="21537"/>
                    <a:pt x="90247" y="19486"/>
                    <a:pt x="91272" y="17435"/>
                  </a:cubicBezTo>
                  <a:cubicBezTo>
                    <a:pt x="91614" y="16751"/>
                    <a:pt x="91956" y="16067"/>
                    <a:pt x="92298" y="15384"/>
                  </a:cubicBezTo>
                  <a:cubicBezTo>
                    <a:pt x="92640" y="14700"/>
                    <a:pt x="93323" y="13674"/>
                    <a:pt x="93665" y="13333"/>
                  </a:cubicBezTo>
                  <a:cubicBezTo>
                    <a:pt x="93665" y="12991"/>
                    <a:pt x="93665" y="12991"/>
                    <a:pt x="94007" y="12649"/>
                  </a:cubicBezTo>
                  <a:cubicBezTo>
                    <a:pt x="94691" y="11965"/>
                    <a:pt x="95033" y="11282"/>
                    <a:pt x="95374" y="10598"/>
                  </a:cubicBezTo>
                  <a:cubicBezTo>
                    <a:pt x="95716" y="10256"/>
                    <a:pt x="96400" y="9572"/>
                    <a:pt x="96400" y="8889"/>
                  </a:cubicBezTo>
                  <a:cubicBezTo>
                    <a:pt x="96742" y="8205"/>
                    <a:pt x="97426" y="7521"/>
                    <a:pt x="97767" y="7179"/>
                  </a:cubicBezTo>
                  <a:lnTo>
                    <a:pt x="98451" y="6154"/>
                  </a:lnTo>
                  <a:cubicBezTo>
                    <a:pt x="98793" y="5812"/>
                    <a:pt x="99477" y="5128"/>
                    <a:pt x="99818" y="4445"/>
                  </a:cubicBezTo>
                  <a:lnTo>
                    <a:pt x="100502" y="3761"/>
                  </a:lnTo>
                  <a:cubicBezTo>
                    <a:pt x="101186" y="3077"/>
                    <a:pt x="101528" y="2394"/>
                    <a:pt x="101869" y="1710"/>
                  </a:cubicBezTo>
                  <a:lnTo>
                    <a:pt x="101869" y="684"/>
                  </a:lnTo>
                  <a:lnTo>
                    <a:pt x="100844" y="1"/>
                  </a:lnTo>
                  <a:close/>
                </a:path>
              </a:pathLst>
            </a:custGeom>
            <a:solidFill>
              <a:srgbClr val="EC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1" name="Google Shape;5511;p5"/>
            <p:cNvSpPr/>
            <p:nvPr/>
          </p:nvSpPr>
          <p:spPr>
            <a:xfrm>
              <a:off x="3369875" y="2836950"/>
              <a:ext cx="546975" cy="671400"/>
            </a:xfrm>
            <a:custGeom>
              <a:avLst/>
              <a:gdLst/>
              <a:ahLst/>
              <a:cxnLst/>
              <a:rect l="l" t="t" r="r" b="b"/>
              <a:pathLst>
                <a:path w="21879" h="26856" extrusionOk="0">
                  <a:moveTo>
                    <a:pt x="14199" y="0"/>
                  </a:moveTo>
                  <a:cubicBezTo>
                    <a:pt x="12392" y="0"/>
                    <a:pt x="10545" y="529"/>
                    <a:pt x="8888" y="1677"/>
                  </a:cubicBezTo>
                  <a:cubicBezTo>
                    <a:pt x="4444" y="4411"/>
                    <a:pt x="3760" y="9881"/>
                    <a:pt x="684" y="13641"/>
                  </a:cubicBezTo>
                  <a:cubicBezTo>
                    <a:pt x="342" y="14325"/>
                    <a:pt x="0" y="15009"/>
                    <a:pt x="0" y="16034"/>
                  </a:cubicBezTo>
                  <a:cubicBezTo>
                    <a:pt x="684" y="17060"/>
                    <a:pt x="1026" y="18085"/>
                    <a:pt x="1709" y="19111"/>
                  </a:cubicBezTo>
                  <a:cubicBezTo>
                    <a:pt x="2393" y="20820"/>
                    <a:pt x="3077" y="22871"/>
                    <a:pt x="3419" y="24922"/>
                  </a:cubicBezTo>
                  <a:cubicBezTo>
                    <a:pt x="3760" y="25606"/>
                    <a:pt x="4444" y="26289"/>
                    <a:pt x="5128" y="26631"/>
                  </a:cubicBezTo>
                  <a:cubicBezTo>
                    <a:pt x="5411" y="26773"/>
                    <a:pt x="5753" y="26856"/>
                    <a:pt x="6080" y="26856"/>
                  </a:cubicBezTo>
                  <a:cubicBezTo>
                    <a:pt x="6544" y="26856"/>
                    <a:pt x="6979" y="26690"/>
                    <a:pt x="7179" y="26289"/>
                  </a:cubicBezTo>
                  <a:cubicBezTo>
                    <a:pt x="9914" y="19111"/>
                    <a:pt x="12306" y="11932"/>
                    <a:pt x="19143" y="7488"/>
                  </a:cubicBezTo>
                  <a:cubicBezTo>
                    <a:pt x="20853" y="7146"/>
                    <a:pt x="21536" y="5779"/>
                    <a:pt x="21878" y="4070"/>
                  </a:cubicBezTo>
                  <a:cubicBezTo>
                    <a:pt x="20163" y="1497"/>
                    <a:pt x="17238" y="0"/>
                    <a:pt x="14199" y="0"/>
                  </a:cubicBezTo>
                  <a:close/>
                </a:path>
              </a:pathLst>
            </a:custGeom>
            <a:solidFill>
              <a:srgbClr val="335E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2" name="Google Shape;5512;p5"/>
            <p:cNvSpPr/>
            <p:nvPr/>
          </p:nvSpPr>
          <p:spPr>
            <a:xfrm>
              <a:off x="2985300" y="3218550"/>
              <a:ext cx="504225" cy="728600"/>
            </a:xfrm>
            <a:custGeom>
              <a:avLst/>
              <a:gdLst/>
              <a:ahLst/>
              <a:cxnLst/>
              <a:rect l="l" t="t" r="r" b="b"/>
              <a:pathLst>
                <a:path w="20169" h="29144" extrusionOk="0">
                  <a:moveTo>
                    <a:pt x="15255" y="1"/>
                  </a:moveTo>
                  <a:cubicBezTo>
                    <a:pt x="14870" y="1"/>
                    <a:pt x="14528" y="257"/>
                    <a:pt x="14358" y="770"/>
                  </a:cubicBezTo>
                  <a:cubicBezTo>
                    <a:pt x="12990" y="2479"/>
                    <a:pt x="12990" y="5214"/>
                    <a:pt x="10597" y="6581"/>
                  </a:cubicBezTo>
                  <a:cubicBezTo>
                    <a:pt x="5811" y="10342"/>
                    <a:pt x="2051" y="15127"/>
                    <a:pt x="0" y="20939"/>
                  </a:cubicBezTo>
                  <a:cubicBezTo>
                    <a:pt x="158" y="21096"/>
                    <a:pt x="344" y="21164"/>
                    <a:pt x="553" y="21164"/>
                  </a:cubicBezTo>
                  <a:cubicBezTo>
                    <a:pt x="1805" y="21164"/>
                    <a:pt x="3844" y="18725"/>
                    <a:pt x="5104" y="18725"/>
                  </a:cubicBezTo>
                  <a:cubicBezTo>
                    <a:pt x="5909" y="18725"/>
                    <a:pt x="6395" y="19722"/>
                    <a:pt x="6153" y="22990"/>
                  </a:cubicBezTo>
                  <a:cubicBezTo>
                    <a:pt x="6153" y="24357"/>
                    <a:pt x="4786" y="25725"/>
                    <a:pt x="6153" y="27092"/>
                  </a:cubicBezTo>
                  <a:lnTo>
                    <a:pt x="8204" y="29143"/>
                  </a:lnTo>
                  <a:cubicBezTo>
                    <a:pt x="9914" y="25725"/>
                    <a:pt x="9914" y="20597"/>
                    <a:pt x="16067" y="20597"/>
                  </a:cubicBezTo>
                  <a:cubicBezTo>
                    <a:pt x="15725" y="16837"/>
                    <a:pt x="18460" y="14102"/>
                    <a:pt x="20169" y="11025"/>
                  </a:cubicBezTo>
                  <a:lnTo>
                    <a:pt x="20169" y="8974"/>
                  </a:lnTo>
                  <a:cubicBezTo>
                    <a:pt x="18118" y="7265"/>
                    <a:pt x="20169" y="4188"/>
                    <a:pt x="18118" y="2821"/>
                  </a:cubicBezTo>
                  <a:lnTo>
                    <a:pt x="16409" y="770"/>
                  </a:lnTo>
                  <a:cubicBezTo>
                    <a:pt x="16067" y="257"/>
                    <a:pt x="15639" y="1"/>
                    <a:pt x="15255" y="1"/>
                  </a:cubicBezTo>
                  <a:close/>
                </a:path>
              </a:pathLst>
            </a:custGeom>
            <a:solidFill>
              <a:srgbClr val="3A5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3" name="Google Shape;5513;p5"/>
            <p:cNvSpPr/>
            <p:nvPr/>
          </p:nvSpPr>
          <p:spPr>
            <a:xfrm>
              <a:off x="3241675" y="3246325"/>
              <a:ext cx="102575" cy="145325"/>
            </a:xfrm>
            <a:custGeom>
              <a:avLst/>
              <a:gdLst/>
              <a:ahLst/>
              <a:cxnLst/>
              <a:rect l="l" t="t" r="r" b="b"/>
              <a:pathLst>
                <a:path w="4103" h="5813" extrusionOk="0">
                  <a:moveTo>
                    <a:pt x="4103" y="1"/>
                  </a:moveTo>
                  <a:lnTo>
                    <a:pt x="4103" y="1"/>
                  </a:lnTo>
                  <a:cubicBezTo>
                    <a:pt x="1710" y="1026"/>
                    <a:pt x="1368" y="3761"/>
                    <a:pt x="0" y="5812"/>
                  </a:cubicBezTo>
                  <a:cubicBezTo>
                    <a:pt x="4103" y="5470"/>
                    <a:pt x="4103" y="2736"/>
                    <a:pt x="4103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4" name="Google Shape;5514;p5"/>
            <p:cNvSpPr/>
            <p:nvPr/>
          </p:nvSpPr>
          <p:spPr>
            <a:xfrm>
              <a:off x="3344225" y="3177975"/>
              <a:ext cx="51300" cy="59850"/>
            </a:xfrm>
            <a:custGeom>
              <a:avLst/>
              <a:gdLst/>
              <a:ahLst/>
              <a:cxnLst/>
              <a:rect l="l" t="t" r="r" b="b"/>
              <a:pathLst>
                <a:path w="2052" h="2394" extrusionOk="0">
                  <a:moveTo>
                    <a:pt x="1710" y="0"/>
                  </a:moveTo>
                  <a:cubicBezTo>
                    <a:pt x="684" y="342"/>
                    <a:pt x="1" y="1368"/>
                    <a:pt x="1" y="2393"/>
                  </a:cubicBezTo>
                  <a:lnTo>
                    <a:pt x="2052" y="2393"/>
                  </a:lnTo>
                  <a:cubicBezTo>
                    <a:pt x="1710" y="1709"/>
                    <a:pt x="1710" y="1026"/>
                    <a:pt x="1710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5" name="Google Shape;5515;p5"/>
            <p:cNvSpPr/>
            <p:nvPr/>
          </p:nvSpPr>
          <p:spPr>
            <a:xfrm>
              <a:off x="2096500" y="3633825"/>
              <a:ext cx="1111025" cy="1416950"/>
            </a:xfrm>
            <a:custGeom>
              <a:avLst/>
              <a:gdLst/>
              <a:ahLst/>
              <a:cxnLst/>
              <a:rect l="l" t="t" r="r" b="b"/>
              <a:pathLst>
                <a:path w="44441" h="56678" extrusionOk="0">
                  <a:moveTo>
                    <a:pt x="40413" y="0"/>
                  </a:moveTo>
                  <a:cubicBezTo>
                    <a:pt x="38711" y="0"/>
                    <a:pt x="37218" y="4700"/>
                    <a:pt x="35453" y="4700"/>
                  </a:cubicBezTo>
                  <a:cubicBezTo>
                    <a:pt x="35373" y="4700"/>
                    <a:pt x="35292" y="4690"/>
                    <a:pt x="35210" y="4670"/>
                  </a:cubicBezTo>
                  <a:lnTo>
                    <a:pt x="31792" y="7746"/>
                  </a:lnTo>
                  <a:cubicBezTo>
                    <a:pt x="29741" y="15267"/>
                    <a:pt x="22562" y="19027"/>
                    <a:pt x="19144" y="24838"/>
                  </a:cubicBezTo>
                  <a:cubicBezTo>
                    <a:pt x="18118" y="25864"/>
                    <a:pt x="18802" y="28257"/>
                    <a:pt x="16751" y="28599"/>
                  </a:cubicBezTo>
                  <a:cubicBezTo>
                    <a:pt x="16409" y="29624"/>
                    <a:pt x="15725" y="30308"/>
                    <a:pt x="14700" y="30992"/>
                  </a:cubicBezTo>
                  <a:cubicBezTo>
                    <a:pt x="13332" y="33384"/>
                    <a:pt x="11623" y="35777"/>
                    <a:pt x="9572" y="38170"/>
                  </a:cubicBezTo>
                  <a:cubicBezTo>
                    <a:pt x="8888" y="39196"/>
                    <a:pt x="8547" y="40905"/>
                    <a:pt x="7521" y="41931"/>
                  </a:cubicBezTo>
                  <a:cubicBezTo>
                    <a:pt x="6496" y="42614"/>
                    <a:pt x="5470" y="42956"/>
                    <a:pt x="4444" y="43298"/>
                  </a:cubicBezTo>
                  <a:cubicBezTo>
                    <a:pt x="4103" y="44323"/>
                    <a:pt x="3077" y="45007"/>
                    <a:pt x="2393" y="45349"/>
                  </a:cubicBezTo>
                  <a:cubicBezTo>
                    <a:pt x="2052" y="46375"/>
                    <a:pt x="1026" y="47058"/>
                    <a:pt x="1" y="47400"/>
                  </a:cubicBezTo>
                  <a:lnTo>
                    <a:pt x="5128" y="55946"/>
                  </a:lnTo>
                  <a:cubicBezTo>
                    <a:pt x="5921" y="56422"/>
                    <a:pt x="6862" y="56677"/>
                    <a:pt x="7779" y="56677"/>
                  </a:cubicBezTo>
                  <a:cubicBezTo>
                    <a:pt x="8838" y="56677"/>
                    <a:pt x="9865" y="56337"/>
                    <a:pt x="10598" y="55604"/>
                  </a:cubicBezTo>
                  <a:cubicBezTo>
                    <a:pt x="11281" y="54921"/>
                    <a:pt x="12307" y="54237"/>
                    <a:pt x="12991" y="53895"/>
                  </a:cubicBezTo>
                  <a:cubicBezTo>
                    <a:pt x="14358" y="50819"/>
                    <a:pt x="15042" y="48767"/>
                    <a:pt x="11623" y="46716"/>
                  </a:cubicBezTo>
                  <a:lnTo>
                    <a:pt x="10256" y="46716"/>
                  </a:lnTo>
                  <a:cubicBezTo>
                    <a:pt x="10719" y="46624"/>
                    <a:pt x="11189" y="46588"/>
                    <a:pt x="11664" y="46588"/>
                  </a:cubicBezTo>
                  <a:cubicBezTo>
                    <a:pt x="13339" y="46588"/>
                    <a:pt x="15071" y="47038"/>
                    <a:pt x="16785" y="47038"/>
                  </a:cubicBezTo>
                  <a:cubicBezTo>
                    <a:pt x="18165" y="47038"/>
                    <a:pt x="19535" y="46745"/>
                    <a:pt x="20853" y="45691"/>
                  </a:cubicBezTo>
                  <a:lnTo>
                    <a:pt x="43073" y="18685"/>
                  </a:lnTo>
                  <a:cubicBezTo>
                    <a:pt x="43415" y="18002"/>
                    <a:pt x="43415" y="17318"/>
                    <a:pt x="43415" y="16634"/>
                  </a:cubicBezTo>
                  <a:cubicBezTo>
                    <a:pt x="44440" y="15609"/>
                    <a:pt x="44440" y="14583"/>
                    <a:pt x="44440" y="13216"/>
                  </a:cubicBezTo>
                  <a:cubicBezTo>
                    <a:pt x="44098" y="12190"/>
                    <a:pt x="43756" y="11165"/>
                    <a:pt x="43073" y="10139"/>
                  </a:cubicBezTo>
                  <a:cubicBezTo>
                    <a:pt x="42731" y="8088"/>
                    <a:pt x="42731" y="6037"/>
                    <a:pt x="43073" y="4328"/>
                  </a:cubicBezTo>
                  <a:cubicBezTo>
                    <a:pt x="42102" y="1092"/>
                    <a:pt x="41233" y="0"/>
                    <a:pt x="40413" y="0"/>
                  </a:cubicBezTo>
                  <a:close/>
                </a:path>
              </a:pathLst>
            </a:custGeom>
            <a:solidFill>
              <a:srgbClr val="2B67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6" name="Google Shape;5516;p5"/>
            <p:cNvSpPr/>
            <p:nvPr/>
          </p:nvSpPr>
          <p:spPr>
            <a:xfrm>
              <a:off x="3079300" y="1793500"/>
              <a:ext cx="247850" cy="572625"/>
            </a:xfrm>
            <a:custGeom>
              <a:avLst/>
              <a:gdLst/>
              <a:ahLst/>
              <a:cxnLst/>
              <a:rect l="l" t="t" r="r" b="b"/>
              <a:pathLst>
                <a:path w="9914" h="22905" extrusionOk="0">
                  <a:moveTo>
                    <a:pt x="8205" y="1"/>
                  </a:moveTo>
                  <a:cubicBezTo>
                    <a:pt x="2735" y="6496"/>
                    <a:pt x="2735" y="15042"/>
                    <a:pt x="0" y="22904"/>
                  </a:cubicBezTo>
                  <a:cubicBezTo>
                    <a:pt x="6837" y="17435"/>
                    <a:pt x="9914" y="8547"/>
                    <a:pt x="8205" y="1"/>
                  </a:cubicBezTo>
                  <a:close/>
                </a:path>
              </a:pathLst>
            </a:custGeom>
            <a:solidFill>
              <a:srgbClr val="F0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7" name="Google Shape;5517;p5"/>
            <p:cNvSpPr/>
            <p:nvPr/>
          </p:nvSpPr>
          <p:spPr>
            <a:xfrm>
              <a:off x="1959775" y="4818825"/>
              <a:ext cx="401675" cy="289000"/>
            </a:xfrm>
            <a:custGeom>
              <a:avLst/>
              <a:gdLst/>
              <a:ahLst/>
              <a:cxnLst/>
              <a:rect l="l" t="t" r="r" b="b"/>
              <a:pathLst>
                <a:path w="16067" h="11560" extrusionOk="0">
                  <a:moveTo>
                    <a:pt x="5470" y="0"/>
                  </a:moveTo>
                  <a:lnTo>
                    <a:pt x="5470" y="0"/>
                  </a:lnTo>
                  <a:cubicBezTo>
                    <a:pt x="0" y="6153"/>
                    <a:pt x="342" y="7179"/>
                    <a:pt x="6495" y="10255"/>
                  </a:cubicBezTo>
                  <a:cubicBezTo>
                    <a:pt x="7762" y="11142"/>
                    <a:pt x="9123" y="11559"/>
                    <a:pt x="10438" y="11559"/>
                  </a:cubicBezTo>
                  <a:cubicBezTo>
                    <a:pt x="12672" y="11559"/>
                    <a:pt x="14776" y="10356"/>
                    <a:pt x="16067" y="8204"/>
                  </a:cubicBezTo>
                  <a:lnTo>
                    <a:pt x="16067" y="8204"/>
                  </a:lnTo>
                  <a:cubicBezTo>
                    <a:pt x="15508" y="8404"/>
                    <a:pt x="15001" y="8491"/>
                    <a:pt x="14535" y="8491"/>
                  </a:cubicBezTo>
                  <a:cubicBezTo>
                    <a:pt x="11103" y="8491"/>
                    <a:pt x="9850" y="3747"/>
                    <a:pt x="6464" y="3747"/>
                  </a:cubicBezTo>
                  <a:cubicBezTo>
                    <a:pt x="6362" y="3747"/>
                    <a:pt x="6259" y="3752"/>
                    <a:pt x="6153" y="3760"/>
                  </a:cubicBezTo>
                  <a:cubicBezTo>
                    <a:pt x="6153" y="3760"/>
                    <a:pt x="5811" y="1367"/>
                    <a:pt x="5470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8" name="Google Shape;5518;p5"/>
            <p:cNvSpPr/>
            <p:nvPr/>
          </p:nvSpPr>
          <p:spPr>
            <a:xfrm>
              <a:off x="2318700" y="4756025"/>
              <a:ext cx="299125" cy="225200"/>
            </a:xfrm>
            <a:custGeom>
              <a:avLst/>
              <a:gdLst/>
              <a:ahLst/>
              <a:cxnLst/>
              <a:rect l="l" t="t" r="r" b="b"/>
              <a:pathLst>
                <a:path w="11965" h="9008" extrusionOk="0">
                  <a:moveTo>
                    <a:pt x="4830" y="1"/>
                  </a:moveTo>
                  <a:cubicBezTo>
                    <a:pt x="3026" y="1"/>
                    <a:pt x="1349" y="606"/>
                    <a:pt x="0" y="2854"/>
                  </a:cubicBezTo>
                  <a:cubicBezTo>
                    <a:pt x="4103" y="2854"/>
                    <a:pt x="3761" y="6272"/>
                    <a:pt x="4103" y="9007"/>
                  </a:cubicBezTo>
                  <a:cubicBezTo>
                    <a:pt x="7863" y="7298"/>
                    <a:pt x="9572" y="3538"/>
                    <a:pt x="11965" y="803"/>
                  </a:cubicBezTo>
                  <a:lnTo>
                    <a:pt x="11965" y="803"/>
                  </a:lnTo>
                  <a:cubicBezTo>
                    <a:pt x="11762" y="820"/>
                    <a:pt x="11557" y="827"/>
                    <a:pt x="11352" y="827"/>
                  </a:cubicBezTo>
                  <a:cubicBezTo>
                    <a:pt x="9219" y="827"/>
                    <a:pt x="6938" y="1"/>
                    <a:pt x="4830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9" name="Google Shape;5519;p5"/>
            <p:cNvSpPr/>
            <p:nvPr/>
          </p:nvSpPr>
          <p:spPr>
            <a:xfrm>
              <a:off x="2207600" y="4408600"/>
              <a:ext cx="273500" cy="307675"/>
            </a:xfrm>
            <a:custGeom>
              <a:avLst/>
              <a:gdLst/>
              <a:ahLst/>
              <a:cxnLst/>
              <a:rect l="l" t="t" r="r" b="b"/>
              <a:pathLst>
                <a:path w="10940" h="12307" extrusionOk="0">
                  <a:moveTo>
                    <a:pt x="10256" y="1"/>
                  </a:moveTo>
                  <a:lnTo>
                    <a:pt x="10256" y="1"/>
                  </a:lnTo>
                  <a:cubicBezTo>
                    <a:pt x="6154" y="3419"/>
                    <a:pt x="2735" y="7521"/>
                    <a:pt x="0" y="12307"/>
                  </a:cubicBezTo>
                  <a:lnTo>
                    <a:pt x="4103" y="12307"/>
                  </a:lnTo>
                  <a:cubicBezTo>
                    <a:pt x="5470" y="11281"/>
                    <a:pt x="5128" y="9572"/>
                    <a:pt x="6154" y="8547"/>
                  </a:cubicBezTo>
                  <a:cubicBezTo>
                    <a:pt x="7179" y="5470"/>
                    <a:pt x="10939" y="3761"/>
                    <a:pt x="10256" y="1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0" name="Google Shape;5520;p5"/>
            <p:cNvSpPr/>
            <p:nvPr/>
          </p:nvSpPr>
          <p:spPr>
            <a:xfrm>
              <a:off x="2506700" y="4263325"/>
              <a:ext cx="97900" cy="97350"/>
            </a:xfrm>
            <a:custGeom>
              <a:avLst/>
              <a:gdLst/>
              <a:ahLst/>
              <a:cxnLst/>
              <a:rect l="l" t="t" r="r" b="b"/>
              <a:pathLst>
                <a:path w="3916" h="3894" extrusionOk="0">
                  <a:moveTo>
                    <a:pt x="2394" y="0"/>
                  </a:moveTo>
                  <a:lnTo>
                    <a:pt x="2394" y="0"/>
                  </a:lnTo>
                  <a:cubicBezTo>
                    <a:pt x="1026" y="684"/>
                    <a:pt x="1" y="2051"/>
                    <a:pt x="1" y="3761"/>
                  </a:cubicBezTo>
                  <a:cubicBezTo>
                    <a:pt x="545" y="3851"/>
                    <a:pt x="1005" y="3894"/>
                    <a:pt x="1392" y="3894"/>
                  </a:cubicBezTo>
                  <a:cubicBezTo>
                    <a:pt x="3916" y="3894"/>
                    <a:pt x="3283" y="2076"/>
                    <a:pt x="2394" y="0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1" name="Google Shape;5521;p5"/>
            <p:cNvSpPr/>
            <p:nvPr/>
          </p:nvSpPr>
          <p:spPr>
            <a:xfrm>
              <a:off x="5335450" y="519775"/>
              <a:ext cx="111125" cy="111775"/>
            </a:xfrm>
            <a:custGeom>
              <a:avLst/>
              <a:gdLst/>
              <a:ahLst/>
              <a:cxnLst/>
              <a:rect l="l" t="t" r="r" b="b"/>
              <a:pathLst>
                <a:path w="4445" h="4471" extrusionOk="0">
                  <a:moveTo>
                    <a:pt x="1552" y="1"/>
                  </a:moveTo>
                  <a:cubicBezTo>
                    <a:pt x="1013" y="1"/>
                    <a:pt x="485" y="114"/>
                    <a:pt x="1" y="357"/>
                  </a:cubicBezTo>
                  <a:cubicBezTo>
                    <a:pt x="1" y="699"/>
                    <a:pt x="1" y="1382"/>
                    <a:pt x="1" y="2066"/>
                  </a:cubicBezTo>
                  <a:cubicBezTo>
                    <a:pt x="521" y="3367"/>
                    <a:pt x="1438" y="4470"/>
                    <a:pt x="2902" y="4470"/>
                  </a:cubicBezTo>
                  <a:cubicBezTo>
                    <a:pt x="3361" y="4470"/>
                    <a:pt x="3874" y="4362"/>
                    <a:pt x="4445" y="4117"/>
                  </a:cubicBezTo>
                  <a:lnTo>
                    <a:pt x="4445" y="1040"/>
                  </a:lnTo>
                  <a:cubicBezTo>
                    <a:pt x="3562" y="378"/>
                    <a:pt x="2536" y="1"/>
                    <a:pt x="1552" y="1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2" name="Google Shape;5522;p5"/>
            <p:cNvSpPr/>
            <p:nvPr/>
          </p:nvSpPr>
          <p:spPr>
            <a:xfrm>
              <a:off x="2361425" y="4981200"/>
              <a:ext cx="59850" cy="44425"/>
            </a:xfrm>
            <a:custGeom>
              <a:avLst/>
              <a:gdLst/>
              <a:ahLst/>
              <a:cxnLst/>
              <a:rect l="l" t="t" r="r" b="b"/>
              <a:pathLst>
                <a:path w="2394" h="1777" extrusionOk="0">
                  <a:moveTo>
                    <a:pt x="2394" y="0"/>
                  </a:moveTo>
                  <a:cubicBezTo>
                    <a:pt x="1368" y="0"/>
                    <a:pt x="342" y="684"/>
                    <a:pt x="1" y="1709"/>
                  </a:cubicBezTo>
                  <a:cubicBezTo>
                    <a:pt x="184" y="1755"/>
                    <a:pt x="361" y="1776"/>
                    <a:pt x="530" y="1776"/>
                  </a:cubicBezTo>
                  <a:cubicBezTo>
                    <a:pt x="1624" y="1776"/>
                    <a:pt x="2394" y="888"/>
                    <a:pt x="2394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3" name="Google Shape;5523;p5"/>
            <p:cNvSpPr/>
            <p:nvPr/>
          </p:nvSpPr>
          <p:spPr>
            <a:xfrm>
              <a:off x="2096500" y="4767550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3" y="0"/>
                  </a:moveTo>
                  <a:cubicBezTo>
                    <a:pt x="1368" y="0"/>
                    <a:pt x="342" y="684"/>
                    <a:pt x="1" y="2051"/>
                  </a:cubicBezTo>
                  <a:cubicBezTo>
                    <a:pt x="1368" y="2051"/>
                    <a:pt x="2393" y="1026"/>
                    <a:pt x="2393" y="0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4" name="Google Shape;5524;p5"/>
            <p:cNvSpPr/>
            <p:nvPr/>
          </p:nvSpPr>
          <p:spPr>
            <a:xfrm>
              <a:off x="2147775" y="4716250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3" y="1"/>
                  </a:moveTo>
                  <a:cubicBezTo>
                    <a:pt x="1026" y="1"/>
                    <a:pt x="1" y="1026"/>
                    <a:pt x="342" y="2052"/>
                  </a:cubicBezTo>
                  <a:cubicBezTo>
                    <a:pt x="1368" y="2052"/>
                    <a:pt x="2052" y="1026"/>
                    <a:pt x="2393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5" name="Google Shape;5525;p5"/>
            <p:cNvSpPr/>
            <p:nvPr/>
          </p:nvSpPr>
          <p:spPr>
            <a:xfrm>
              <a:off x="2455425" y="4357325"/>
              <a:ext cx="59850" cy="51300"/>
            </a:xfrm>
            <a:custGeom>
              <a:avLst/>
              <a:gdLst/>
              <a:ahLst/>
              <a:cxnLst/>
              <a:rect l="l" t="t" r="r" b="b"/>
              <a:pathLst>
                <a:path w="2394" h="2052" extrusionOk="0">
                  <a:moveTo>
                    <a:pt x="2394" y="1"/>
                  </a:moveTo>
                  <a:cubicBezTo>
                    <a:pt x="1026" y="1"/>
                    <a:pt x="1" y="1026"/>
                    <a:pt x="343" y="2052"/>
                  </a:cubicBezTo>
                  <a:cubicBezTo>
                    <a:pt x="1368" y="2052"/>
                    <a:pt x="2052" y="1026"/>
                    <a:pt x="2394" y="1"/>
                  </a:cubicBezTo>
                  <a:close/>
                </a:path>
              </a:pathLst>
            </a:custGeom>
            <a:solidFill>
              <a:srgbClr val="517E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6" name="Google Shape;5526;p5"/>
            <p:cNvSpPr/>
            <p:nvPr/>
          </p:nvSpPr>
          <p:spPr>
            <a:xfrm>
              <a:off x="3592075" y="1913150"/>
              <a:ext cx="871700" cy="1034100"/>
            </a:xfrm>
            <a:custGeom>
              <a:avLst/>
              <a:gdLst/>
              <a:ahLst/>
              <a:cxnLst/>
              <a:rect l="l" t="t" r="r" b="b"/>
              <a:pathLst>
                <a:path w="34868" h="41364" extrusionOk="0">
                  <a:moveTo>
                    <a:pt x="29057" y="0"/>
                  </a:moveTo>
                  <a:lnTo>
                    <a:pt x="24955" y="3761"/>
                  </a:lnTo>
                  <a:cubicBezTo>
                    <a:pt x="22903" y="5812"/>
                    <a:pt x="22903" y="8546"/>
                    <a:pt x="20511" y="9914"/>
                  </a:cubicBezTo>
                  <a:cubicBezTo>
                    <a:pt x="12648" y="18802"/>
                    <a:pt x="5811" y="28373"/>
                    <a:pt x="0" y="38970"/>
                  </a:cubicBezTo>
                  <a:cubicBezTo>
                    <a:pt x="1027" y="38338"/>
                    <a:pt x="1964" y="38090"/>
                    <a:pt x="2838" y="38090"/>
                  </a:cubicBezTo>
                  <a:cubicBezTo>
                    <a:pt x="5745" y="38090"/>
                    <a:pt x="7969" y="40838"/>
                    <a:pt x="10597" y="41363"/>
                  </a:cubicBezTo>
                  <a:lnTo>
                    <a:pt x="12648" y="41363"/>
                  </a:lnTo>
                  <a:cubicBezTo>
                    <a:pt x="20852" y="31450"/>
                    <a:pt x="26322" y="19485"/>
                    <a:pt x="34868" y="9914"/>
                  </a:cubicBezTo>
                  <a:cubicBezTo>
                    <a:pt x="33501" y="6153"/>
                    <a:pt x="31450" y="3077"/>
                    <a:pt x="29057" y="0"/>
                  </a:cubicBezTo>
                  <a:close/>
                </a:path>
              </a:pathLst>
            </a:custGeom>
            <a:solidFill>
              <a:srgbClr val="445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7" name="Google Shape;5527;p5"/>
            <p:cNvSpPr/>
            <p:nvPr/>
          </p:nvSpPr>
          <p:spPr>
            <a:xfrm>
              <a:off x="4318475" y="1391825"/>
              <a:ext cx="717900" cy="769175"/>
            </a:xfrm>
            <a:custGeom>
              <a:avLst/>
              <a:gdLst/>
              <a:ahLst/>
              <a:cxnLst/>
              <a:rect l="l" t="t" r="r" b="b"/>
              <a:pathLst>
                <a:path w="28716" h="30767" extrusionOk="0">
                  <a:moveTo>
                    <a:pt x="18118" y="1"/>
                  </a:moveTo>
                  <a:cubicBezTo>
                    <a:pt x="12649" y="7521"/>
                    <a:pt x="6496" y="14358"/>
                    <a:pt x="1" y="21195"/>
                  </a:cubicBezTo>
                  <a:cubicBezTo>
                    <a:pt x="1" y="25297"/>
                    <a:pt x="343" y="29741"/>
                    <a:pt x="5812" y="30767"/>
                  </a:cubicBezTo>
                  <a:cubicBezTo>
                    <a:pt x="10256" y="24272"/>
                    <a:pt x="17776" y="20170"/>
                    <a:pt x="20511" y="12649"/>
                  </a:cubicBezTo>
                  <a:cubicBezTo>
                    <a:pt x="20169" y="8205"/>
                    <a:pt x="28715" y="2394"/>
                    <a:pt x="18118" y="1"/>
                  </a:cubicBezTo>
                  <a:close/>
                </a:path>
              </a:pathLst>
            </a:custGeom>
            <a:solidFill>
              <a:srgbClr val="3F5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8" name="Google Shape;5528;p5"/>
            <p:cNvSpPr/>
            <p:nvPr/>
          </p:nvSpPr>
          <p:spPr>
            <a:xfrm>
              <a:off x="4771425" y="571400"/>
              <a:ext cx="666625" cy="1136675"/>
            </a:xfrm>
            <a:custGeom>
              <a:avLst/>
              <a:gdLst/>
              <a:ahLst/>
              <a:cxnLst/>
              <a:rect l="l" t="t" r="r" b="b"/>
              <a:pathLst>
                <a:path w="26665" h="45467" extrusionOk="0">
                  <a:moveTo>
                    <a:pt x="22562" y="1"/>
                  </a:moveTo>
                  <a:cubicBezTo>
                    <a:pt x="21878" y="685"/>
                    <a:pt x="21195" y="1368"/>
                    <a:pt x="20511" y="2052"/>
                  </a:cubicBezTo>
                  <a:cubicBezTo>
                    <a:pt x="19827" y="3077"/>
                    <a:pt x="19144" y="3419"/>
                    <a:pt x="18460" y="4445"/>
                  </a:cubicBezTo>
                  <a:cubicBezTo>
                    <a:pt x="17776" y="4787"/>
                    <a:pt x="17434" y="5470"/>
                    <a:pt x="16751" y="6154"/>
                  </a:cubicBezTo>
                  <a:lnTo>
                    <a:pt x="16067" y="8205"/>
                  </a:lnTo>
                  <a:cubicBezTo>
                    <a:pt x="16751" y="9914"/>
                    <a:pt x="15041" y="9573"/>
                    <a:pt x="14358" y="10256"/>
                  </a:cubicBezTo>
                  <a:cubicBezTo>
                    <a:pt x="13674" y="10940"/>
                    <a:pt x="13332" y="11624"/>
                    <a:pt x="12990" y="12307"/>
                  </a:cubicBezTo>
                  <a:lnTo>
                    <a:pt x="12649" y="14016"/>
                  </a:lnTo>
                  <a:cubicBezTo>
                    <a:pt x="11281" y="16068"/>
                    <a:pt x="11281" y="19486"/>
                    <a:pt x="8546" y="20511"/>
                  </a:cubicBezTo>
                  <a:cubicBezTo>
                    <a:pt x="5128" y="23930"/>
                    <a:pt x="2051" y="28032"/>
                    <a:pt x="0" y="32476"/>
                  </a:cubicBezTo>
                  <a:cubicBezTo>
                    <a:pt x="3077" y="34185"/>
                    <a:pt x="4444" y="35894"/>
                    <a:pt x="3077" y="39655"/>
                  </a:cubicBezTo>
                  <a:cubicBezTo>
                    <a:pt x="2393" y="41364"/>
                    <a:pt x="2393" y="43415"/>
                    <a:pt x="2393" y="45466"/>
                  </a:cubicBezTo>
                  <a:cubicBezTo>
                    <a:pt x="8546" y="36578"/>
                    <a:pt x="15041" y="28374"/>
                    <a:pt x="18460" y="18460"/>
                  </a:cubicBezTo>
                  <a:cubicBezTo>
                    <a:pt x="20169" y="15726"/>
                    <a:pt x="20169" y="12307"/>
                    <a:pt x="22904" y="10256"/>
                  </a:cubicBezTo>
                  <a:cubicBezTo>
                    <a:pt x="22904" y="9914"/>
                    <a:pt x="22904" y="9573"/>
                    <a:pt x="23246" y="9573"/>
                  </a:cubicBezTo>
                  <a:cubicBezTo>
                    <a:pt x="23246" y="9231"/>
                    <a:pt x="23246" y="8889"/>
                    <a:pt x="23587" y="8547"/>
                  </a:cubicBezTo>
                  <a:lnTo>
                    <a:pt x="24271" y="8205"/>
                  </a:lnTo>
                  <a:lnTo>
                    <a:pt x="24613" y="8205"/>
                  </a:lnTo>
                  <a:cubicBezTo>
                    <a:pt x="25297" y="7863"/>
                    <a:pt x="25639" y="7180"/>
                    <a:pt x="25980" y="6496"/>
                  </a:cubicBezTo>
                  <a:cubicBezTo>
                    <a:pt x="26322" y="5129"/>
                    <a:pt x="26664" y="3419"/>
                    <a:pt x="26664" y="2052"/>
                  </a:cubicBezTo>
                  <a:lnTo>
                    <a:pt x="22562" y="1"/>
                  </a:lnTo>
                  <a:close/>
                </a:path>
              </a:pathLst>
            </a:custGeom>
            <a:solidFill>
              <a:srgbClr val="5C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9" name="Google Shape;5529;p5"/>
            <p:cNvSpPr/>
            <p:nvPr/>
          </p:nvSpPr>
          <p:spPr>
            <a:xfrm>
              <a:off x="3540775" y="3032675"/>
              <a:ext cx="307700" cy="461525"/>
            </a:xfrm>
            <a:custGeom>
              <a:avLst/>
              <a:gdLst/>
              <a:ahLst/>
              <a:cxnLst/>
              <a:rect l="l" t="t" r="r" b="b"/>
              <a:pathLst>
                <a:path w="12308" h="18461" extrusionOk="0">
                  <a:moveTo>
                    <a:pt x="12307" y="1"/>
                  </a:moveTo>
                  <a:lnTo>
                    <a:pt x="12307" y="1"/>
                  </a:lnTo>
                  <a:cubicBezTo>
                    <a:pt x="1710" y="2052"/>
                    <a:pt x="1" y="9572"/>
                    <a:pt x="343" y="18460"/>
                  </a:cubicBezTo>
                  <a:cubicBezTo>
                    <a:pt x="2736" y="17435"/>
                    <a:pt x="4103" y="15042"/>
                    <a:pt x="4445" y="12649"/>
                  </a:cubicBezTo>
                  <a:cubicBezTo>
                    <a:pt x="4787" y="11623"/>
                    <a:pt x="5470" y="10598"/>
                    <a:pt x="6154" y="9914"/>
                  </a:cubicBezTo>
                  <a:cubicBezTo>
                    <a:pt x="6838" y="8547"/>
                    <a:pt x="6838" y="6838"/>
                    <a:pt x="8547" y="6154"/>
                  </a:cubicBezTo>
                  <a:cubicBezTo>
                    <a:pt x="9914" y="4103"/>
                    <a:pt x="10940" y="2052"/>
                    <a:pt x="12307" y="1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0" name="Google Shape;5530;p5"/>
            <p:cNvSpPr/>
            <p:nvPr/>
          </p:nvSpPr>
          <p:spPr>
            <a:xfrm>
              <a:off x="3166525" y="3723175"/>
              <a:ext cx="220450" cy="326525"/>
            </a:xfrm>
            <a:custGeom>
              <a:avLst/>
              <a:gdLst/>
              <a:ahLst/>
              <a:cxnLst/>
              <a:rect l="l" t="t" r="r" b="b"/>
              <a:pathLst>
                <a:path w="8818" h="13061" extrusionOk="0">
                  <a:moveTo>
                    <a:pt x="6069" y="0"/>
                  </a:moveTo>
                  <a:cubicBezTo>
                    <a:pt x="231" y="0"/>
                    <a:pt x="0" y="4205"/>
                    <a:pt x="955" y="9300"/>
                  </a:cubicBezTo>
                  <a:lnTo>
                    <a:pt x="955" y="13060"/>
                  </a:lnTo>
                  <a:cubicBezTo>
                    <a:pt x="4716" y="9642"/>
                    <a:pt x="5741" y="4514"/>
                    <a:pt x="8818" y="754"/>
                  </a:cubicBezTo>
                  <a:lnTo>
                    <a:pt x="7450" y="70"/>
                  </a:lnTo>
                  <a:cubicBezTo>
                    <a:pt x="6958" y="23"/>
                    <a:pt x="6498" y="0"/>
                    <a:pt x="6069" y="0"/>
                  </a:cubicBezTo>
                  <a:close/>
                </a:path>
              </a:pathLst>
            </a:custGeom>
            <a:solidFill>
              <a:srgbClr val="55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1" name="Google Shape;5531;p5"/>
            <p:cNvSpPr/>
            <p:nvPr/>
          </p:nvSpPr>
          <p:spPr>
            <a:xfrm>
              <a:off x="3318600" y="3494175"/>
              <a:ext cx="230750" cy="247850"/>
            </a:xfrm>
            <a:custGeom>
              <a:avLst/>
              <a:gdLst/>
              <a:ahLst/>
              <a:cxnLst/>
              <a:rect l="l" t="t" r="r" b="b"/>
              <a:pathLst>
                <a:path w="9230" h="9914" extrusionOk="0">
                  <a:moveTo>
                    <a:pt x="6837" y="0"/>
                  </a:moveTo>
                  <a:cubicBezTo>
                    <a:pt x="2393" y="1710"/>
                    <a:pt x="0" y="4444"/>
                    <a:pt x="2735" y="9572"/>
                  </a:cubicBezTo>
                  <a:lnTo>
                    <a:pt x="2735" y="9914"/>
                  </a:lnTo>
                  <a:cubicBezTo>
                    <a:pt x="5470" y="7179"/>
                    <a:pt x="7862" y="3761"/>
                    <a:pt x="9230" y="342"/>
                  </a:cubicBezTo>
                  <a:lnTo>
                    <a:pt x="6837" y="0"/>
                  </a:ln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2" name="Google Shape;5532;p5"/>
            <p:cNvSpPr/>
            <p:nvPr/>
          </p:nvSpPr>
          <p:spPr>
            <a:xfrm>
              <a:off x="5309825" y="1099950"/>
              <a:ext cx="94025" cy="113375"/>
            </a:xfrm>
            <a:custGeom>
              <a:avLst/>
              <a:gdLst/>
              <a:ahLst/>
              <a:cxnLst/>
              <a:rect l="l" t="t" r="r" b="b"/>
              <a:pathLst>
                <a:path w="3761" h="4535" extrusionOk="0">
                  <a:moveTo>
                    <a:pt x="2554" y="0"/>
                  </a:moveTo>
                  <a:cubicBezTo>
                    <a:pt x="1097" y="0"/>
                    <a:pt x="0" y="1257"/>
                    <a:pt x="0" y="2788"/>
                  </a:cubicBezTo>
                  <a:cubicBezTo>
                    <a:pt x="0" y="3472"/>
                    <a:pt x="342" y="4497"/>
                    <a:pt x="684" y="4497"/>
                  </a:cubicBezTo>
                  <a:cubicBezTo>
                    <a:pt x="838" y="4523"/>
                    <a:pt x="982" y="4535"/>
                    <a:pt x="1118" y="4535"/>
                  </a:cubicBezTo>
                  <a:cubicBezTo>
                    <a:pt x="2788" y="4535"/>
                    <a:pt x="3128" y="2685"/>
                    <a:pt x="3761" y="1421"/>
                  </a:cubicBezTo>
                  <a:cubicBezTo>
                    <a:pt x="3761" y="1079"/>
                    <a:pt x="3419" y="53"/>
                    <a:pt x="3077" y="53"/>
                  </a:cubicBezTo>
                  <a:cubicBezTo>
                    <a:pt x="2899" y="18"/>
                    <a:pt x="2724" y="0"/>
                    <a:pt x="2554" y="0"/>
                  </a:cubicBezTo>
                  <a:close/>
                </a:path>
              </a:pathLst>
            </a:custGeom>
            <a:solidFill>
              <a:srgbClr val="F08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3" name="Google Shape;5533;p5"/>
            <p:cNvSpPr/>
            <p:nvPr/>
          </p:nvSpPr>
          <p:spPr>
            <a:xfrm>
              <a:off x="5232900" y="827800"/>
              <a:ext cx="111125" cy="205125"/>
            </a:xfrm>
            <a:custGeom>
              <a:avLst/>
              <a:gdLst/>
              <a:ahLst/>
              <a:cxnLst/>
              <a:rect l="l" t="t" r="r" b="b"/>
              <a:pathLst>
                <a:path w="4445" h="8205" extrusionOk="0">
                  <a:moveTo>
                    <a:pt x="4445" y="0"/>
                  </a:moveTo>
                  <a:lnTo>
                    <a:pt x="4445" y="0"/>
                  </a:lnTo>
                  <a:cubicBezTo>
                    <a:pt x="343" y="1368"/>
                    <a:pt x="1" y="4444"/>
                    <a:pt x="1" y="8204"/>
                  </a:cubicBezTo>
                  <a:cubicBezTo>
                    <a:pt x="2394" y="6153"/>
                    <a:pt x="4103" y="3077"/>
                    <a:pt x="4445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4" name="Google Shape;5534;p5"/>
            <p:cNvSpPr/>
            <p:nvPr/>
          </p:nvSpPr>
          <p:spPr>
            <a:xfrm>
              <a:off x="3663375" y="3185425"/>
              <a:ext cx="91100" cy="95125"/>
            </a:xfrm>
            <a:custGeom>
              <a:avLst/>
              <a:gdLst/>
              <a:ahLst/>
              <a:cxnLst/>
              <a:rect l="l" t="t" r="r" b="b"/>
              <a:pathLst>
                <a:path w="3644" h="3805" extrusionOk="0">
                  <a:moveTo>
                    <a:pt x="2830" y="0"/>
                  </a:moveTo>
                  <a:cubicBezTo>
                    <a:pt x="179" y="0"/>
                    <a:pt x="0" y="1617"/>
                    <a:pt x="1250" y="3804"/>
                  </a:cubicBezTo>
                  <a:cubicBezTo>
                    <a:pt x="2618" y="3121"/>
                    <a:pt x="3643" y="1753"/>
                    <a:pt x="3643" y="44"/>
                  </a:cubicBezTo>
                  <a:cubicBezTo>
                    <a:pt x="3350" y="15"/>
                    <a:pt x="3079" y="0"/>
                    <a:pt x="2830" y="0"/>
                  </a:cubicBezTo>
                  <a:close/>
                </a:path>
              </a:pathLst>
            </a:custGeom>
            <a:solidFill>
              <a:srgbClr val="7B6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5" name="Google Shape;5535;p5"/>
            <p:cNvSpPr/>
            <p:nvPr/>
          </p:nvSpPr>
          <p:spPr>
            <a:xfrm>
              <a:off x="3651875" y="3280525"/>
              <a:ext cx="42775" cy="68375"/>
            </a:xfrm>
            <a:custGeom>
              <a:avLst/>
              <a:gdLst/>
              <a:ahLst/>
              <a:cxnLst/>
              <a:rect l="l" t="t" r="r" b="b"/>
              <a:pathLst>
                <a:path w="1711" h="2735" extrusionOk="0">
                  <a:moveTo>
                    <a:pt x="1710" y="0"/>
                  </a:moveTo>
                  <a:cubicBezTo>
                    <a:pt x="685" y="684"/>
                    <a:pt x="1" y="1709"/>
                    <a:pt x="1" y="2735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7B64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6" name="Google Shape;5536;p5"/>
            <p:cNvSpPr/>
            <p:nvPr/>
          </p:nvSpPr>
          <p:spPr>
            <a:xfrm>
              <a:off x="5344000" y="776525"/>
              <a:ext cx="42775" cy="51300"/>
            </a:xfrm>
            <a:custGeom>
              <a:avLst/>
              <a:gdLst/>
              <a:ahLst/>
              <a:cxnLst/>
              <a:rect l="l" t="t" r="r" b="b"/>
              <a:pathLst>
                <a:path w="1711" h="2052" extrusionOk="0">
                  <a:moveTo>
                    <a:pt x="1" y="0"/>
                  </a:moveTo>
                  <a:lnTo>
                    <a:pt x="1" y="2051"/>
                  </a:lnTo>
                  <a:cubicBezTo>
                    <a:pt x="343" y="1368"/>
                    <a:pt x="1026" y="684"/>
                    <a:pt x="1710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7" name="Google Shape;5537;p5"/>
            <p:cNvSpPr/>
            <p:nvPr/>
          </p:nvSpPr>
          <p:spPr>
            <a:xfrm>
              <a:off x="5386750" y="725250"/>
              <a:ext cx="42750" cy="51300"/>
            </a:xfrm>
            <a:custGeom>
              <a:avLst/>
              <a:gdLst/>
              <a:ahLst/>
              <a:cxnLst/>
              <a:rect l="l" t="t" r="r" b="b"/>
              <a:pathLst>
                <a:path w="1710" h="2052" extrusionOk="0">
                  <a:moveTo>
                    <a:pt x="1709" y="0"/>
                  </a:moveTo>
                  <a:lnTo>
                    <a:pt x="0" y="2051"/>
                  </a:lnTo>
                  <a:cubicBezTo>
                    <a:pt x="1026" y="2051"/>
                    <a:pt x="1709" y="1026"/>
                    <a:pt x="1709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8" name="Google Shape;5538;p5"/>
            <p:cNvSpPr/>
            <p:nvPr/>
          </p:nvSpPr>
          <p:spPr>
            <a:xfrm>
              <a:off x="4104825" y="2007150"/>
              <a:ext cx="111125" cy="145950"/>
            </a:xfrm>
            <a:custGeom>
              <a:avLst/>
              <a:gdLst/>
              <a:ahLst/>
              <a:cxnLst/>
              <a:rect l="l" t="t" r="r" b="b"/>
              <a:pathLst>
                <a:path w="4445" h="5838" extrusionOk="0">
                  <a:moveTo>
                    <a:pt x="4445" y="1"/>
                  </a:moveTo>
                  <a:cubicBezTo>
                    <a:pt x="1710" y="684"/>
                    <a:pt x="1" y="3077"/>
                    <a:pt x="1" y="5812"/>
                  </a:cubicBezTo>
                  <a:cubicBezTo>
                    <a:pt x="229" y="5829"/>
                    <a:pt x="444" y="5838"/>
                    <a:pt x="648" y="5838"/>
                  </a:cubicBezTo>
                  <a:cubicBezTo>
                    <a:pt x="4411" y="5838"/>
                    <a:pt x="4120" y="2919"/>
                    <a:pt x="4445" y="1"/>
                  </a:cubicBezTo>
                  <a:close/>
                </a:path>
              </a:pathLst>
            </a:custGeom>
            <a:solidFill>
              <a:srgbClr val="916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9" name="Google Shape;5539;p5"/>
            <p:cNvSpPr/>
            <p:nvPr/>
          </p:nvSpPr>
          <p:spPr>
            <a:xfrm>
              <a:off x="4976525" y="921800"/>
              <a:ext cx="111125" cy="162400"/>
            </a:xfrm>
            <a:custGeom>
              <a:avLst/>
              <a:gdLst/>
              <a:ahLst/>
              <a:cxnLst/>
              <a:rect l="l" t="t" r="r" b="b"/>
              <a:pathLst>
                <a:path w="4445" h="6496" extrusionOk="0">
                  <a:moveTo>
                    <a:pt x="4103" y="0"/>
                  </a:moveTo>
                  <a:lnTo>
                    <a:pt x="1" y="6495"/>
                  </a:lnTo>
                  <a:cubicBezTo>
                    <a:pt x="4445" y="6154"/>
                    <a:pt x="4103" y="3077"/>
                    <a:pt x="4103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0" name="Google Shape;5540;p5"/>
            <p:cNvSpPr/>
            <p:nvPr/>
          </p:nvSpPr>
          <p:spPr>
            <a:xfrm>
              <a:off x="5130350" y="776525"/>
              <a:ext cx="68400" cy="51300"/>
            </a:xfrm>
            <a:custGeom>
              <a:avLst/>
              <a:gdLst/>
              <a:ahLst/>
              <a:cxnLst/>
              <a:rect l="l" t="t" r="r" b="b"/>
              <a:pathLst>
                <a:path w="2736" h="2052" extrusionOk="0">
                  <a:moveTo>
                    <a:pt x="1710" y="0"/>
                  </a:moveTo>
                  <a:cubicBezTo>
                    <a:pt x="1368" y="684"/>
                    <a:pt x="684" y="1368"/>
                    <a:pt x="1" y="2051"/>
                  </a:cubicBezTo>
                  <a:lnTo>
                    <a:pt x="2735" y="1368"/>
                  </a:lnTo>
                  <a:cubicBezTo>
                    <a:pt x="2394" y="684"/>
                    <a:pt x="2052" y="342"/>
                    <a:pt x="1710" y="0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1" name="Google Shape;5541;p5"/>
            <p:cNvSpPr/>
            <p:nvPr/>
          </p:nvSpPr>
          <p:spPr>
            <a:xfrm>
              <a:off x="5096175" y="827800"/>
              <a:ext cx="34200" cy="51300"/>
            </a:xfrm>
            <a:custGeom>
              <a:avLst/>
              <a:gdLst/>
              <a:ahLst/>
              <a:cxnLst/>
              <a:rect l="l" t="t" r="r" b="b"/>
              <a:pathLst>
                <a:path w="1368" h="2052" extrusionOk="0">
                  <a:moveTo>
                    <a:pt x="1368" y="0"/>
                  </a:moveTo>
                  <a:lnTo>
                    <a:pt x="0" y="2051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2" name="Google Shape;5542;p5"/>
            <p:cNvSpPr/>
            <p:nvPr/>
          </p:nvSpPr>
          <p:spPr>
            <a:xfrm>
              <a:off x="5190175" y="673975"/>
              <a:ext cx="42750" cy="51300"/>
            </a:xfrm>
            <a:custGeom>
              <a:avLst/>
              <a:gdLst/>
              <a:ahLst/>
              <a:cxnLst/>
              <a:rect l="l" t="t" r="r" b="b"/>
              <a:pathLst>
                <a:path w="1710" h="2052" extrusionOk="0">
                  <a:moveTo>
                    <a:pt x="1710" y="0"/>
                  </a:moveTo>
                  <a:lnTo>
                    <a:pt x="1710" y="0"/>
                  </a:lnTo>
                  <a:cubicBezTo>
                    <a:pt x="1026" y="342"/>
                    <a:pt x="342" y="1026"/>
                    <a:pt x="1" y="2051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3" name="Google Shape;5543;p5"/>
            <p:cNvSpPr/>
            <p:nvPr/>
          </p:nvSpPr>
          <p:spPr>
            <a:xfrm>
              <a:off x="5232900" y="622675"/>
              <a:ext cx="51300" cy="51325"/>
            </a:xfrm>
            <a:custGeom>
              <a:avLst/>
              <a:gdLst/>
              <a:ahLst/>
              <a:cxnLst/>
              <a:rect l="l" t="t" r="r" b="b"/>
              <a:pathLst>
                <a:path w="2052" h="2053" extrusionOk="0">
                  <a:moveTo>
                    <a:pt x="2052" y="1"/>
                  </a:moveTo>
                  <a:lnTo>
                    <a:pt x="1" y="2052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4" name="Google Shape;5544;p5"/>
            <p:cNvSpPr/>
            <p:nvPr/>
          </p:nvSpPr>
          <p:spPr>
            <a:xfrm>
              <a:off x="5284175" y="571400"/>
              <a:ext cx="51300" cy="51300"/>
            </a:xfrm>
            <a:custGeom>
              <a:avLst/>
              <a:gdLst/>
              <a:ahLst/>
              <a:cxnLst/>
              <a:rect l="l" t="t" r="r" b="b"/>
              <a:pathLst>
                <a:path w="2052" h="2052" extrusionOk="0">
                  <a:moveTo>
                    <a:pt x="2052" y="1"/>
                  </a:moveTo>
                  <a:cubicBezTo>
                    <a:pt x="1026" y="1"/>
                    <a:pt x="343" y="1026"/>
                    <a:pt x="1" y="2052"/>
                  </a:cubicBezTo>
                  <a:lnTo>
                    <a:pt x="2052" y="1"/>
                  </a:ln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5" name="Google Shape;5545;p5"/>
            <p:cNvSpPr/>
            <p:nvPr/>
          </p:nvSpPr>
          <p:spPr>
            <a:xfrm>
              <a:off x="3079300" y="3801825"/>
              <a:ext cx="111125" cy="102575"/>
            </a:xfrm>
            <a:custGeom>
              <a:avLst/>
              <a:gdLst/>
              <a:ahLst/>
              <a:cxnLst/>
              <a:rect l="l" t="t" r="r" b="b"/>
              <a:pathLst>
                <a:path w="4445" h="4103" extrusionOk="0">
                  <a:moveTo>
                    <a:pt x="2051" y="1"/>
                  </a:moveTo>
                  <a:cubicBezTo>
                    <a:pt x="0" y="1368"/>
                    <a:pt x="0" y="2735"/>
                    <a:pt x="2051" y="4103"/>
                  </a:cubicBezTo>
                  <a:cubicBezTo>
                    <a:pt x="2051" y="2735"/>
                    <a:pt x="4444" y="1368"/>
                    <a:pt x="2051" y="1"/>
                  </a:cubicBezTo>
                  <a:close/>
                </a:path>
              </a:pathLst>
            </a:custGeom>
            <a:solidFill>
              <a:srgbClr val="5561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6" name="Google Shape;5546;p5"/>
            <p:cNvSpPr/>
            <p:nvPr/>
          </p:nvSpPr>
          <p:spPr>
            <a:xfrm>
              <a:off x="2301600" y="4622250"/>
              <a:ext cx="68400" cy="102575"/>
            </a:xfrm>
            <a:custGeom>
              <a:avLst/>
              <a:gdLst/>
              <a:ahLst/>
              <a:cxnLst/>
              <a:rect l="l" t="t" r="r" b="b"/>
              <a:pathLst>
                <a:path w="2736" h="4103" extrusionOk="0">
                  <a:moveTo>
                    <a:pt x="2394" y="1"/>
                  </a:moveTo>
                  <a:lnTo>
                    <a:pt x="2394" y="1"/>
                  </a:lnTo>
                  <a:cubicBezTo>
                    <a:pt x="1026" y="684"/>
                    <a:pt x="1" y="2394"/>
                    <a:pt x="343" y="4103"/>
                  </a:cubicBezTo>
                  <a:cubicBezTo>
                    <a:pt x="2052" y="3419"/>
                    <a:pt x="2735" y="1710"/>
                    <a:pt x="2394" y="1"/>
                  </a:cubicBez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7" name="Google Shape;5547;p5"/>
            <p:cNvSpPr/>
            <p:nvPr/>
          </p:nvSpPr>
          <p:spPr>
            <a:xfrm>
              <a:off x="2250325" y="4827350"/>
              <a:ext cx="59850" cy="59850"/>
            </a:xfrm>
            <a:custGeom>
              <a:avLst/>
              <a:gdLst/>
              <a:ahLst/>
              <a:cxnLst/>
              <a:rect l="l" t="t" r="r" b="b"/>
              <a:pathLst>
                <a:path w="2394" h="2394" extrusionOk="0">
                  <a:moveTo>
                    <a:pt x="2394" y="1"/>
                  </a:moveTo>
                  <a:cubicBezTo>
                    <a:pt x="1710" y="685"/>
                    <a:pt x="1" y="1026"/>
                    <a:pt x="1710" y="2394"/>
                  </a:cubicBezTo>
                  <a:lnTo>
                    <a:pt x="2394" y="1"/>
                  </a:lnTo>
                  <a:close/>
                </a:path>
              </a:pathLst>
            </a:custGeom>
            <a:solidFill>
              <a:srgbClr val="457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8" name="Google Shape;5548;p5"/>
            <p:cNvSpPr/>
            <p:nvPr/>
          </p:nvSpPr>
          <p:spPr>
            <a:xfrm>
              <a:off x="5318375" y="757275"/>
              <a:ext cx="17100" cy="19275"/>
            </a:xfrm>
            <a:custGeom>
              <a:avLst/>
              <a:gdLst/>
              <a:ahLst/>
              <a:cxnLst/>
              <a:rect l="l" t="t" r="r" b="b"/>
              <a:pathLst>
                <a:path w="684" h="771" extrusionOk="0">
                  <a:moveTo>
                    <a:pt x="214" y="1"/>
                  </a:moveTo>
                  <a:cubicBezTo>
                    <a:pt x="86" y="1"/>
                    <a:pt x="0" y="86"/>
                    <a:pt x="0" y="86"/>
                  </a:cubicBezTo>
                  <a:cubicBezTo>
                    <a:pt x="0" y="86"/>
                    <a:pt x="342" y="770"/>
                    <a:pt x="684" y="770"/>
                  </a:cubicBezTo>
                  <a:lnTo>
                    <a:pt x="684" y="428"/>
                  </a:lnTo>
                  <a:cubicBezTo>
                    <a:pt x="513" y="86"/>
                    <a:pt x="342" y="1"/>
                    <a:pt x="214" y="1"/>
                  </a:cubicBezTo>
                  <a:close/>
                </a:path>
              </a:pathLst>
            </a:custGeom>
            <a:solidFill>
              <a:srgbClr val="676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9" name="Google Shape;5549;p5"/>
            <p:cNvSpPr/>
            <p:nvPr/>
          </p:nvSpPr>
          <p:spPr>
            <a:xfrm>
              <a:off x="3429675" y="3289075"/>
              <a:ext cx="76950" cy="153850"/>
            </a:xfrm>
            <a:custGeom>
              <a:avLst/>
              <a:gdLst/>
              <a:ahLst/>
              <a:cxnLst/>
              <a:rect l="l" t="t" r="r" b="b"/>
              <a:pathLst>
                <a:path w="3078" h="6154" extrusionOk="0">
                  <a:moveTo>
                    <a:pt x="343" y="0"/>
                  </a:moveTo>
                  <a:lnTo>
                    <a:pt x="343" y="0"/>
                  </a:lnTo>
                  <a:cubicBezTo>
                    <a:pt x="685" y="2393"/>
                    <a:pt x="1" y="4786"/>
                    <a:pt x="2394" y="6153"/>
                  </a:cubicBezTo>
                  <a:cubicBezTo>
                    <a:pt x="2394" y="3760"/>
                    <a:pt x="3078" y="1367"/>
                    <a:pt x="343" y="0"/>
                  </a:cubicBezTo>
                  <a:close/>
                </a:path>
              </a:pathLst>
            </a:custGeom>
            <a:solidFill>
              <a:srgbClr val="4A6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550" name="Google Shape;5550;p5"/>
          <p:cNvSpPr txBox="1">
            <a:spLocks noGrp="1"/>
          </p:cNvSpPr>
          <p:nvPr>
            <p:ph type="subTitle" idx="1"/>
          </p:nvPr>
        </p:nvSpPr>
        <p:spPr>
          <a:xfrm>
            <a:off x="1703737" y="4053715"/>
            <a:ext cx="249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551" name="Google Shape;5551;p5"/>
          <p:cNvSpPr txBox="1">
            <a:spLocks noGrp="1"/>
          </p:cNvSpPr>
          <p:nvPr>
            <p:ph type="subTitle" idx="2"/>
          </p:nvPr>
        </p:nvSpPr>
        <p:spPr>
          <a:xfrm>
            <a:off x="4947913" y="4053715"/>
            <a:ext cx="249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552" name="Google Shape;5552;p5"/>
          <p:cNvSpPr txBox="1">
            <a:spLocks noGrp="1"/>
          </p:cNvSpPr>
          <p:nvPr>
            <p:ph type="subTitle" idx="3"/>
          </p:nvPr>
        </p:nvSpPr>
        <p:spPr>
          <a:xfrm>
            <a:off x="1703687" y="3225788"/>
            <a:ext cx="24924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5553" name="Google Shape;5553;p5"/>
          <p:cNvSpPr txBox="1">
            <a:spLocks noGrp="1"/>
          </p:cNvSpPr>
          <p:nvPr>
            <p:ph type="subTitle" idx="4"/>
          </p:nvPr>
        </p:nvSpPr>
        <p:spPr>
          <a:xfrm>
            <a:off x="4947912" y="3225788"/>
            <a:ext cx="24924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 b="1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Yanone Kaffeesatz"/>
              <a:buNone/>
              <a:defRPr sz="2400">
                <a:latin typeface="Yanone Kaffeesatz"/>
                <a:ea typeface="Yanone Kaffeesatz"/>
                <a:cs typeface="Yanone Kaffeesatz"/>
                <a:sym typeface="Yanone Kaffeesatz"/>
              </a:defRPr>
            </a:lvl9pPr>
          </a:lstStyle>
          <a:p>
            <a:endParaRPr/>
          </a:p>
        </p:txBody>
      </p:sp>
      <p:sp>
        <p:nvSpPr>
          <p:cNvPr id="5554" name="Google Shape;5554;p5"/>
          <p:cNvSpPr txBox="1">
            <a:spLocks noGrp="1"/>
          </p:cNvSpPr>
          <p:nvPr>
            <p:ph type="title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785162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6" name="Google Shape;5556;p6"/>
          <p:cNvGrpSpPr/>
          <p:nvPr/>
        </p:nvGrpSpPr>
        <p:grpSpPr>
          <a:xfrm rot="-4511357">
            <a:off x="6423662" y="3947154"/>
            <a:ext cx="3304499" cy="684498"/>
            <a:chOff x="432650" y="1873325"/>
            <a:chExt cx="6484525" cy="1790950"/>
          </a:xfrm>
        </p:grpSpPr>
        <p:sp>
          <p:nvSpPr>
            <p:cNvPr id="5557" name="Google Shape;5557;p6"/>
            <p:cNvSpPr/>
            <p:nvPr/>
          </p:nvSpPr>
          <p:spPr>
            <a:xfrm>
              <a:off x="3307450" y="1940650"/>
              <a:ext cx="907850" cy="200275"/>
            </a:xfrm>
            <a:custGeom>
              <a:avLst/>
              <a:gdLst/>
              <a:ahLst/>
              <a:cxnLst/>
              <a:rect l="l" t="t" r="r" b="b"/>
              <a:pathLst>
                <a:path w="36314" h="8011" extrusionOk="0">
                  <a:moveTo>
                    <a:pt x="5332" y="0"/>
                  </a:moveTo>
                  <a:cubicBezTo>
                    <a:pt x="3579" y="0"/>
                    <a:pt x="1801" y="216"/>
                    <a:pt x="0" y="793"/>
                  </a:cubicBezTo>
                  <a:cubicBezTo>
                    <a:pt x="865" y="2306"/>
                    <a:pt x="2378" y="2306"/>
                    <a:pt x="3675" y="2306"/>
                  </a:cubicBezTo>
                  <a:cubicBezTo>
                    <a:pt x="4059" y="2306"/>
                    <a:pt x="4571" y="2220"/>
                    <a:pt x="5060" y="2220"/>
                  </a:cubicBezTo>
                  <a:cubicBezTo>
                    <a:pt x="5671" y="2220"/>
                    <a:pt x="6244" y="2354"/>
                    <a:pt x="6485" y="2954"/>
                  </a:cubicBezTo>
                  <a:cubicBezTo>
                    <a:pt x="7226" y="5178"/>
                    <a:pt x="8046" y="5932"/>
                    <a:pt x="8929" y="5932"/>
                  </a:cubicBezTo>
                  <a:cubicBezTo>
                    <a:pt x="10106" y="5932"/>
                    <a:pt x="11394" y="4591"/>
                    <a:pt x="12753" y="3603"/>
                  </a:cubicBezTo>
                  <a:lnTo>
                    <a:pt x="12753" y="3387"/>
                  </a:lnTo>
                  <a:cubicBezTo>
                    <a:pt x="13100" y="3368"/>
                    <a:pt x="13447" y="3359"/>
                    <a:pt x="13794" y="3359"/>
                  </a:cubicBezTo>
                  <a:cubicBezTo>
                    <a:pt x="17549" y="3359"/>
                    <a:pt x="21259" y="4416"/>
                    <a:pt x="24425" y="6197"/>
                  </a:cubicBezTo>
                  <a:cubicBezTo>
                    <a:pt x="27128" y="6947"/>
                    <a:pt x="29830" y="8011"/>
                    <a:pt x="32605" y="8011"/>
                  </a:cubicBezTo>
                  <a:cubicBezTo>
                    <a:pt x="33825" y="8011"/>
                    <a:pt x="35059" y="7805"/>
                    <a:pt x="36313" y="7277"/>
                  </a:cubicBezTo>
                  <a:cubicBezTo>
                    <a:pt x="29613" y="5116"/>
                    <a:pt x="22696" y="3170"/>
                    <a:pt x="15563" y="1441"/>
                  </a:cubicBezTo>
                  <a:cubicBezTo>
                    <a:pt x="12249" y="865"/>
                    <a:pt x="8838" y="0"/>
                    <a:pt x="5332" y="0"/>
                  </a:cubicBezTo>
                  <a:close/>
                </a:path>
              </a:pathLst>
            </a:custGeom>
            <a:solidFill>
              <a:srgbClr val="F08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8" name="Google Shape;5558;p6"/>
            <p:cNvSpPr/>
            <p:nvPr/>
          </p:nvSpPr>
          <p:spPr>
            <a:xfrm>
              <a:off x="2421225" y="1873325"/>
              <a:ext cx="556600" cy="216850"/>
            </a:xfrm>
            <a:custGeom>
              <a:avLst/>
              <a:gdLst/>
              <a:ahLst/>
              <a:cxnLst/>
              <a:rect l="l" t="t" r="r" b="b"/>
              <a:pathLst>
                <a:path w="22264" h="8674" extrusionOk="0">
                  <a:moveTo>
                    <a:pt x="14345" y="1"/>
                  </a:moveTo>
                  <a:cubicBezTo>
                    <a:pt x="12742" y="1"/>
                    <a:pt x="11126" y="519"/>
                    <a:pt x="9511" y="1973"/>
                  </a:cubicBezTo>
                  <a:cubicBezTo>
                    <a:pt x="8633" y="1745"/>
                    <a:pt x="7844" y="1640"/>
                    <a:pt x="7129" y="1640"/>
                  </a:cubicBezTo>
                  <a:cubicBezTo>
                    <a:pt x="3095" y="1640"/>
                    <a:pt x="1470" y="5001"/>
                    <a:pt x="1" y="8673"/>
                  </a:cubicBezTo>
                  <a:cubicBezTo>
                    <a:pt x="4209" y="7908"/>
                    <a:pt x="7741" y="4603"/>
                    <a:pt x="12244" y="4603"/>
                  </a:cubicBezTo>
                  <a:cubicBezTo>
                    <a:pt x="12829" y="4603"/>
                    <a:pt x="13429" y="4659"/>
                    <a:pt x="14050" y="4783"/>
                  </a:cubicBezTo>
                  <a:cubicBezTo>
                    <a:pt x="14483" y="4783"/>
                    <a:pt x="14915" y="4567"/>
                    <a:pt x="15131" y="4350"/>
                  </a:cubicBezTo>
                  <a:cubicBezTo>
                    <a:pt x="17076" y="1973"/>
                    <a:pt x="19886" y="2837"/>
                    <a:pt x="22264" y="2405"/>
                  </a:cubicBezTo>
                  <a:cubicBezTo>
                    <a:pt x="19692" y="1457"/>
                    <a:pt x="17034" y="1"/>
                    <a:pt x="14345" y="1"/>
                  </a:cubicBezTo>
                  <a:close/>
                </a:path>
              </a:pathLst>
            </a:custGeom>
            <a:solidFill>
              <a:srgbClr val="F6C6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9" name="Google Shape;5559;p6"/>
            <p:cNvSpPr/>
            <p:nvPr/>
          </p:nvSpPr>
          <p:spPr>
            <a:xfrm>
              <a:off x="3877525" y="2094200"/>
              <a:ext cx="40550" cy="26500"/>
            </a:xfrm>
            <a:custGeom>
              <a:avLst/>
              <a:gdLst/>
              <a:ahLst/>
              <a:cxnLst/>
              <a:rect l="l" t="t" r="r" b="b"/>
              <a:pathLst>
                <a:path w="1622" h="1060" extrusionOk="0">
                  <a:moveTo>
                    <a:pt x="568" y="1"/>
                  </a:moveTo>
                  <a:cubicBezTo>
                    <a:pt x="217" y="1"/>
                    <a:pt x="1" y="163"/>
                    <a:pt x="325" y="919"/>
                  </a:cubicBezTo>
                  <a:cubicBezTo>
                    <a:pt x="325" y="1017"/>
                    <a:pt x="380" y="1059"/>
                    <a:pt x="468" y="1059"/>
                  </a:cubicBezTo>
                  <a:cubicBezTo>
                    <a:pt x="768" y="1059"/>
                    <a:pt x="1455" y="557"/>
                    <a:pt x="1622" y="55"/>
                  </a:cubicBezTo>
                  <a:lnTo>
                    <a:pt x="1622" y="55"/>
                  </a:lnTo>
                  <a:cubicBezTo>
                    <a:pt x="1568" y="82"/>
                    <a:pt x="1497" y="92"/>
                    <a:pt x="1416" y="92"/>
                  </a:cubicBezTo>
                  <a:cubicBezTo>
                    <a:pt x="1171" y="92"/>
                    <a:pt x="832" y="1"/>
                    <a:pt x="568" y="1"/>
                  </a:cubicBezTo>
                  <a:close/>
                </a:path>
              </a:pathLst>
            </a:custGeom>
            <a:solidFill>
              <a:srgbClr val="F08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0" name="Google Shape;5560;p6"/>
            <p:cNvSpPr/>
            <p:nvPr/>
          </p:nvSpPr>
          <p:spPr>
            <a:xfrm>
              <a:off x="2275325" y="1922250"/>
              <a:ext cx="3815075" cy="877350"/>
            </a:xfrm>
            <a:custGeom>
              <a:avLst/>
              <a:gdLst/>
              <a:ahLst/>
              <a:cxnLst/>
              <a:rect l="l" t="t" r="r" b="b"/>
              <a:pathLst>
                <a:path w="152603" h="35094" extrusionOk="0">
                  <a:moveTo>
                    <a:pt x="23322" y="0"/>
                  </a:moveTo>
                  <a:cubicBezTo>
                    <a:pt x="16921" y="0"/>
                    <a:pt x="10685" y="2387"/>
                    <a:pt x="5837" y="6716"/>
                  </a:cubicBezTo>
                  <a:cubicBezTo>
                    <a:pt x="4323" y="7581"/>
                    <a:pt x="4756" y="9742"/>
                    <a:pt x="3459" y="10823"/>
                  </a:cubicBezTo>
                  <a:cubicBezTo>
                    <a:pt x="0" y="16443"/>
                    <a:pt x="433" y="23792"/>
                    <a:pt x="4756" y="28764"/>
                  </a:cubicBezTo>
                  <a:cubicBezTo>
                    <a:pt x="5620" y="30060"/>
                    <a:pt x="7350" y="30925"/>
                    <a:pt x="7350" y="32654"/>
                  </a:cubicBezTo>
                  <a:cubicBezTo>
                    <a:pt x="8430" y="33519"/>
                    <a:pt x="9727" y="33951"/>
                    <a:pt x="11024" y="33951"/>
                  </a:cubicBezTo>
                  <a:cubicBezTo>
                    <a:pt x="15546" y="33594"/>
                    <a:pt x="20133" y="33434"/>
                    <a:pt x="24750" y="33434"/>
                  </a:cubicBezTo>
                  <a:cubicBezTo>
                    <a:pt x="28519" y="33434"/>
                    <a:pt x="32308" y="33541"/>
                    <a:pt x="36097" y="33735"/>
                  </a:cubicBezTo>
                  <a:cubicBezTo>
                    <a:pt x="45824" y="33735"/>
                    <a:pt x="55497" y="33573"/>
                    <a:pt x="65170" y="33573"/>
                  </a:cubicBezTo>
                  <a:cubicBezTo>
                    <a:pt x="74842" y="33573"/>
                    <a:pt x="84515" y="33735"/>
                    <a:pt x="94242" y="34383"/>
                  </a:cubicBezTo>
                  <a:cubicBezTo>
                    <a:pt x="102129" y="34870"/>
                    <a:pt x="110016" y="35094"/>
                    <a:pt x="117884" y="35094"/>
                  </a:cubicBezTo>
                  <a:cubicBezTo>
                    <a:pt x="127481" y="35094"/>
                    <a:pt x="137048" y="34761"/>
                    <a:pt x="146550" y="34167"/>
                  </a:cubicBezTo>
                  <a:cubicBezTo>
                    <a:pt x="149144" y="33087"/>
                    <a:pt x="152602" y="32870"/>
                    <a:pt x="151305" y="28764"/>
                  </a:cubicBezTo>
                  <a:cubicBezTo>
                    <a:pt x="138769" y="24224"/>
                    <a:pt x="125583" y="22279"/>
                    <a:pt x="113263" y="17308"/>
                  </a:cubicBezTo>
                  <a:cubicBezTo>
                    <a:pt x="105914" y="14498"/>
                    <a:pt x="97916" y="14065"/>
                    <a:pt x="90351" y="12120"/>
                  </a:cubicBezTo>
                  <a:cubicBezTo>
                    <a:pt x="85812" y="11039"/>
                    <a:pt x="82137" y="8013"/>
                    <a:pt x="77598" y="8013"/>
                  </a:cubicBezTo>
                  <a:cubicBezTo>
                    <a:pt x="73924" y="8013"/>
                    <a:pt x="70465" y="6716"/>
                    <a:pt x="66791" y="6500"/>
                  </a:cubicBezTo>
                  <a:cubicBezTo>
                    <a:pt x="66308" y="6807"/>
                    <a:pt x="66004" y="6927"/>
                    <a:pt x="65818" y="6927"/>
                  </a:cubicBezTo>
                  <a:cubicBezTo>
                    <a:pt x="65149" y="6927"/>
                    <a:pt x="66010" y="5377"/>
                    <a:pt x="65633" y="5377"/>
                  </a:cubicBezTo>
                  <a:cubicBezTo>
                    <a:pt x="65598" y="5377"/>
                    <a:pt x="65552" y="5390"/>
                    <a:pt x="65494" y="5420"/>
                  </a:cubicBezTo>
                  <a:cubicBezTo>
                    <a:pt x="62035" y="4987"/>
                    <a:pt x="58793" y="3258"/>
                    <a:pt x="55119" y="3258"/>
                  </a:cubicBezTo>
                  <a:cubicBezTo>
                    <a:pt x="54470" y="3258"/>
                    <a:pt x="53822" y="3474"/>
                    <a:pt x="53389" y="3690"/>
                  </a:cubicBezTo>
                  <a:cubicBezTo>
                    <a:pt x="52991" y="3753"/>
                    <a:pt x="52594" y="3782"/>
                    <a:pt x="52199" y="3782"/>
                  </a:cubicBezTo>
                  <a:cubicBezTo>
                    <a:pt x="48664" y="3782"/>
                    <a:pt x="45245" y="1518"/>
                    <a:pt x="41516" y="1518"/>
                  </a:cubicBezTo>
                  <a:cubicBezTo>
                    <a:pt x="41368" y="1518"/>
                    <a:pt x="41219" y="1521"/>
                    <a:pt x="41069" y="1529"/>
                  </a:cubicBezTo>
                  <a:cubicBezTo>
                    <a:pt x="38371" y="535"/>
                    <a:pt x="35487" y="7"/>
                    <a:pt x="32600" y="7"/>
                  </a:cubicBezTo>
                  <a:cubicBezTo>
                    <a:pt x="31092" y="7"/>
                    <a:pt x="29583" y="151"/>
                    <a:pt x="28100" y="448"/>
                  </a:cubicBezTo>
                  <a:cubicBezTo>
                    <a:pt x="26510" y="147"/>
                    <a:pt x="24911" y="0"/>
                    <a:pt x="2332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1" name="Google Shape;5561;p6"/>
            <p:cNvSpPr/>
            <p:nvPr/>
          </p:nvSpPr>
          <p:spPr>
            <a:xfrm>
              <a:off x="2442850" y="2821800"/>
              <a:ext cx="3690775" cy="825175"/>
            </a:xfrm>
            <a:custGeom>
              <a:avLst/>
              <a:gdLst/>
              <a:ahLst/>
              <a:cxnLst/>
              <a:rect l="l" t="t" r="r" b="b"/>
              <a:pathLst>
                <a:path w="147631" h="33007" extrusionOk="0">
                  <a:moveTo>
                    <a:pt x="13278" y="1"/>
                  </a:moveTo>
                  <a:cubicBezTo>
                    <a:pt x="11109" y="1"/>
                    <a:pt x="8981" y="445"/>
                    <a:pt x="7133" y="2292"/>
                  </a:cubicBezTo>
                  <a:cubicBezTo>
                    <a:pt x="8862" y="4237"/>
                    <a:pt x="9943" y="5967"/>
                    <a:pt x="7133" y="8128"/>
                  </a:cubicBezTo>
                  <a:cubicBezTo>
                    <a:pt x="5620" y="9425"/>
                    <a:pt x="4323" y="10722"/>
                    <a:pt x="3242" y="12235"/>
                  </a:cubicBezTo>
                  <a:cubicBezTo>
                    <a:pt x="216" y="15477"/>
                    <a:pt x="0" y="20449"/>
                    <a:pt x="2378" y="24123"/>
                  </a:cubicBezTo>
                  <a:cubicBezTo>
                    <a:pt x="6052" y="30608"/>
                    <a:pt x="11888" y="31904"/>
                    <a:pt x="18589" y="31904"/>
                  </a:cubicBezTo>
                  <a:cubicBezTo>
                    <a:pt x="24062" y="32686"/>
                    <a:pt x="29507" y="33006"/>
                    <a:pt x="34934" y="33006"/>
                  </a:cubicBezTo>
                  <a:cubicBezTo>
                    <a:pt x="50510" y="33006"/>
                    <a:pt x="65940" y="30370"/>
                    <a:pt x="81489" y="28446"/>
                  </a:cubicBezTo>
                  <a:cubicBezTo>
                    <a:pt x="81562" y="28475"/>
                    <a:pt x="81627" y="28489"/>
                    <a:pt x="81686" y="28489"/>
                  </a:cubicBezTo>
                  <a:cubicBezTo>
                    <a:pt x="82317" y="28489"/>
                    <a:pt x="82176" y="26938"/>
                    <a:pt x="82857" y="26938"/>
                  </a:cubicBezTo>
                  <a:cubicBezTo>
                    <a:pt x="83046" y="26938"/>
                    <a:pt x="83299" y="27058"/>
                    <a:pt x="83650" y="27365"/>
                  </a:cubicBezTo>
                  <a:cubicBezTo>
                    <a:pt x="87541" y="27365"/>
                    <a:pt x="91431" y="26717"/>
                    <a:pt x="95322" y="25420"/>
                  </a:cubicBezTo>
                  <a:cubicBezTo>
                    <a:pt x="96187" y="24772"/>
                    <a:pt x="94674" y="23907"/>
                    <a:pt x="95322" y="23042"/>
                  </a:cubicBezTo>
                  <a:cubicBezTo>
                    <a:pt x="95414" y="22860"/>
                    <a:pt x="95466" y="22793"/>
                    <a:pt x="95497" y="22793"/>
                  </a:cubicBezTo>
                  <a:cubicBezTo>
                    <a:pt x="95538" y="22793"/>
                    <a:pt x="95538" y="22918"/>
                    <a:pt x="95538" y="23042"/>
                  </a:cubicBezTo>
                  <a:cubicBezTo>
                    <a:pt x="95538" y="23259"/>
                    <a:pt x="95322" y="23475"/>
                    <a:pt x="95322" y="23907"/>
                  </a:cubicBezTo>
                  <a:cubicBezTo>
                    <a:pt x="95538" y="24339"/>
                    <a:pt x="95971" y="24772"/>
                    <a:pt x="96619" y="24988"/>
                  </a:cubicBezTo>
                  <a:cubicBezTo>
                    <a:pt x="98781" y="24772"/>
                    <a:pt x="100726" y="24555"/>
                    <a:pt x="102887" y="23907"/>
                  </a:cubicBezTo>
                  <a:cubicBezTo>
                    <a:pt x="111966" y="21745"/>
                    <a:pt x="119531" y="15477"/>
                    <a:pt x="129474" y="15477"/>
                  </a:cubicBezTo>
                  <a:cubicBezTo>
                    <a:pt x="132284" y="15477"/>
                    <a:pt x="134878" y="15261"/>
                    <a:pt x="137688" y="14396"/>
                  </a:cubicBezTo>
                  <a:cubicBezTo>
                    <a:pt x="141146" y="13316"/>
                    <a:pt x="146117" y="14180"/>
                    <a:pt x="146982" y="9209"/>
                  </a:cubicBezTo>
                  <a:cubicBezTo>
                    <a:pt x="147630" y="3805"/>
                    <a:pt x="142011" y="5318"/>
                    <a:pt x="139201" y="3157"/>
                  </a:cubicBezTo>
                  <a:cubicBezTo>
                    <a:pt x="136985" y="2840"/>
                    <a:pt x="134654" y="2640"/>
                    <a:pt x="132292" y="2640"/>
                  </a:cubicBezTo>
                  <a:cubicBezTo>
                    <a:pt x="131427" y="2640"/>
                    <a:pt x="130559" y="2666"/>
                    <a:pt x="129690" y="2724"/>
                  </a:cubicBezTo>
                  <a:cubicBezTo>
                    <a:pt x="121044" y="2724"/>
                    <a:pt x="112441" y="2810"/>
                    <a:pt x="103842" y="2810"/>
                  </a:cubicBezTo>
                  <a:cubicBezTo>
                    <a:pt x="93094" y="2810"/>
                    <a:pt x="82353" y="2676"/>
                    <a:pt x="71546" y="2076"/>
                  </a:cubicBezTo>
                  <a:cubicBezTo>
                    <a:pt x="53821" y="1211"/>
                    <a:pt x="36097" y="779"/>
                    <a:pt x="18157" y="347"/>
                  </a:cubicBezTo>
                  <a:cubicBezTo>
                    <a:pt x="16576" y="254"/>
                    <a:pt x="14915" y="1"/>
                    <a:pt x="1327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2" name="Google Shape;5562;p6"/>
            <p:cNvSpPr/>
            <p:nvPr/>
          </p:nvSpPr>
          <p:spPr>
            <a:xfrm>
              <a:off x="1097300" y="2708625"/>
              <a:ext cx="5728000" cy="290825"/>
            </a:xfrm>
            <a:custGeom>
              <a:avLst/>
              <a:gdLst/>
              <a:ahLst/>
              <a:cxnLst/>
              <a:rect l="l" t="t" r="r" b="b"/>
              <a:pathLst>
                <a:path w="229120" h="11633" extrusionOk="0">
                  <a:moveTo>
                    <a:pt x="109910" y="1"/>
                  </a:moveTo>
                  <a:cubicBezTo>
                    <a:pt x="100088" y="1"/>
                    <a:pt x="90208" y="309"/>
                    <a:pt x="80192" y="551"/>
                  </a:cubicBezTo>
                  <a:cubicBezTo>
                    <a:pt x="79360" y="572"/>
                    <a:pt x="78525" y="581"/>
                    <a:pt x="77688" y="581"/>
                  </a:cubicBezTo>
                  <a:cubicBezTo>
                    <a:pt x="74012" y="581"/>
                    <a:pt x="70299" y="413"/>
                    <a:pt x="66567" y="413"/>
                  </a:cubicBezTo>
                  <a:cubicBezTo>
                    <a:pt x="62549" y="413"/>
                    <a:pt x="58510" y="607"/>
                    <a:pt x="54471" y="1415"/>
                  </a:cubicBezTo>
                  <a:lnTo>
                    <a:pt x="44960" y="1632"/>
                  </a:lnTo>
                  <a:cubicBezTo>
                    <a:pt x="43512" y="1653"/>
                    <a:pt x="42061" y="1662"/>
                    <a:pt x="40609" y="1662"/>
                  </a:cubicBezTo>
                  <a:cubicBezTo>
                    <a:pt x="34801" y="1662"/>
                    <a:pt x="28965" y="1523"/>
                    <a:pt x="23129" y="1523"/>
                  </a:cubicBezTo>
                  <a:cubicBezTo>
                    <a:pt x="15834" y="1523"/>
                    <a:pt x="8539" y="1740"/>
                    <a:pt x="1298" y="2712"/>
                  </a:cubicBezTo>
                  <a:cubicBezTo>
                    <a:pt x="1" y="6603"/>
                    <a:pt x="2811" y="5738"/>
                    <a:pt x="4756" y="5955"/>
                  </a:cubicBezTo>
                  <a:cubicBezTo>
                    <a:pt x="4981" y="5968"/>
                    <a:pt x="5206" y="5974"/>
                    <a:pt x="5430" y="5974"/>
                  </a:cubicBezTo>
                  <a:cubicBezTo>
                    <a:pt x="7430" y="5974"/>
                    <a:pt x="9426" y="5503"/>
                    <a:pt x="11383" y="5503"/>
                  </a:cubicBezTo>
                  <a:cubicBezTo>
                    <a:pt x="12801" y="5503"/>
                    <a:pt x="14199" y="5750"/>
                    <a:pt x="15564" y="6603"/>
                  </a:cubicBezTo>
                  <a:cubicBezTo>
                    <a:pt x="17704" y="6450"/>
                    <a:pt x="19839" y="6388"/>
                    <a:pt x="21972" y="6388"/>
                  </a:cubicBezTo>
                  <a:cubicBezTo>
                    <a:pt x="31181" y="6388"/>
                    <a:pt x="40332" y="7545"/>
                    <a:pt x="49523" y="7545"/>
                  </a:cubicBezTo>
                  <a:cubicBezTo>
                    <a:pt x="53253" y="7545"/>
                    <a:pt x="56989" y="7355"/>
                    <a:pt x="60739" y="6819"/>
                  </a:cubicBezTo>
                  <a:cubicBezTo>
                    <a:pt x="66359" y="6819"/>
                    <a:pt x="71979" y="6531"/>
                    <a:pt x="77535" y="6531"/>
                  </a:cubicBezTo>
                  <a:cubicBezTo>
                    <a:pt x="80312" y="6531"/>
                    <a:pt x="83074" y="6603"/>
                    <a:pt x="85812" y="6819"/>
                  </a:cubicBezTo>
                  <a:cubicBezTo>
                    <a:pt x="93378" y="7684"/>
                    <a:pt x="100943" y="7684"/>
                    <a:pt x="108292" y="7900"/>
                  </a:cubicBezTo>
                  <a:cubicBezTo>
                    <a:pt x="115857" y="8116"/>
                    <a:pt x="123206" y="8764"/>
                    <a:pt x="130771" y="8981"/>
                  </a:cubicBezTo>
                  <a:cubicBezTo>
                    <a:pt x="138582" y="9167"/>
                    <a:pt x="146553" y="9673"/>
                    <a:pt x="154546" y="9673"/>
                  </a:cubicBezTo>
                  <a:cubicBezTo>
                    <a:pt x="155843" y="9673"/>
                    <a:pt x="157141" y="9659"/>
                    <a:pt x="158439" y="9629"/>
                  </a:cubicBezTo>
                  <a:cubicBezTo>
                    <a:pt x="166845" y="9476"/>
                    <a:pt x="175359" y="9323"/>
                    <a:pt x="183905" y="9323"/>
                  </a:cubicBezTo>
                  <a:cubicBezTo>
                    <a:pt x="187445" y="9323"/>
                    <a:pt x="190990" y="9350"/>
                    <a:pt x="194536" y="9413"/>
                  </a:cubicBezTo>
                  <a:cubicBezTo>
                    <a:pt x="199291" y="10277"/>
                    <a:pt x="204262" y="10926"/>
                    <a:pt x="209234" y="11358"/>
                  </a:cubicBezTo>
                  <a:cubicBezTo>
                    <a:pt x="209791" y="11561"/>
                    <a:pt x="210347" y="11633"/>
                    <a:pt x="210904" y="11633"/>
                  </a:cubicBezTo>
                  <a:cubicBezTo>
                    <a:pt x="212281" y="11633"/>
                    <a:pt x="213659" y="11192"/>
                    <a:pt x="215036" y="11192"/>
                  </a:cubicBezTo>
                  <a:cubicBezTo>
                    <a:pt x="215480" y="11192"/>
                    <a:pt x="215923" y="11237"/>
                    <a:pt x="216367" y="11358"/>
                  </a:cubicBezTo>
                  <a:cubicBezTo>
                    <a:pt x="216738" y="11441"/>
                    <a:pt x="217094" y="11476"/>
                    <a:pt x="217440" y="11476"/>
                  </a:cubicBezTo>
                  <a:cubicBezTo>
                    <a:pt x="218906" y="11476"/>
                    <a:pt x="220197" y="10843"/>
                    <a:pt x="221770" y="10494"/>
                  </a:cubicBezTo>
                  <a:cubicBezTo>
                    <a:pt x="222300" y="10052"/>
                    <a:pt x="222939" y="9971"/>
                    <a:pt x="223611" y="9971"/>
                  </a:cubicBezTo>
                  <a:cubicBezTo>
                    <a:pt x="223999" y="9971"/>
                    <a:pt x="224398" y="9998"/>
                    <a:pt x="224794" y="9998"/>
                  </a:cubicBezTo>
                  <a:cubicBezTo>
                    <a:pt x="225394" y="9998"/>
                    <a:pt x="225987" y="9937"/>
                    <a:pt x="226526" y="9629"/>
                  </a:cubicBezTo>
                  <a:cubicBezTo>
                    <a:pt x="228903" y="8332"/>
                    <a:pt x="229120" y="6603"/>
                    <a:pt x="226742" y="5090"/>
                  </a:cubicBezTo>
                  <a:lnTo>
                    <a:pt x="226742" y="5090"/>
                  </a:lnTo>
                  <a:cubicBezTo>
                    <a:pt x="226630" y="5098"/>
                    <a:pt x="226521" y="5103"/>
                    <a:pt x="226415" y="5103"/>
                  </a:cubicBezTo>
                  <a:cubicBezTo>
                    <a:pt x="223828" y="5103"/>
                    <a:pt x="222549" y="2669"/>
                    <a:pt x="220474" y="1632"/>
                  </a:cubicBezTo>
                  <a:lnTo>
                    <a:pt x="215286" y="551"/>
                  </a:lnTo>
                  <a:cubicBezTo>
                    <a:pt x="214359" y="667"/>
                    <a:pt x="213427" y="713"/>
                    <a:pt x="212494" y="713"/>
                  </a:cubicBezTo>
                  <a:cubicBezTo>
                    <a:pt x="208912" y="713"/>
                    <a:pt x="205295" y="36"/>
                    <a:pt x="201733" y="36"/>
                  </a:cubicBezTo>
                  <a:cubicBezTo>
                    <a:pt x="199299" y="36"/>
                    <a:pt x="196891" y="352"/>
                    <a:pt x="194536" y="1415"/>
                  </a:cubicBezTo>
                  <a:cubicBezTo>
                    <a:pt x="193239" y="1632"/>
                    <a:pt x="191942" y="1632"/>
                    <a:pt x="190645" y="1632"/>
                  </a:cubicBezTo>
                  <a:cubicBezTo>
                    <a:pt x="183797" y="1324"/>
                    <a:pt x="176975" y="1262"/>
                    <a:pt x="170162" y="1262"/>
                  </a:cubicBezTo>
                  <a:cubicBezTo>
                    <a:pt x="165658" y="1262"/>
                    <a:pt x="161156" y="1289"/>
                    <a:pt x="156653" y="1289"/>
                  </a:cubicBezTo>
                  <a:cubicBezTo>
                    <a:pt x="148835" y="1289"/>
                    <a:pt x="141010" y="1209"/>
                    <a:pt x="133149" y="767"/>
                  </a:cubicBezTo>
                  <a:cubicBezTo>
                    <a:pt x="125415" y="194"/>
                    <a:pt x="117681" y="1"/>
                    <a:pt x="109910" y="1"/>
                  </a:cubicBezTo>
                  <a:close/>
                </a:path>
              </a:pathLst>
            </a:custGeom>
            <a:solidFill>
              <a:srgbClr val="F7E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3" name="Google Shape;5563;p6"/>
            <p:cNvSpPr/>
            <p:nvPr/>
          </p:nvSpPr>
          <p:spPr>
            <a:xfrm>
              <a:off x="2907550" y="2937175"/>
              <a:ext cx="3442225" cy="727100"/>
            </a:xfrm>
            <a:custGeom>
              <a:avLst/>
              <a:gdLst/>
              <a:ahLst/>
              <a:cxnLst/>
              <a:rect l="l" t="t" r="r" b="b"/>
              <a:pathLst>
                <a:path w="137689" h="29084" extrusionOk="0">
                  <a:moveTo>
                    <a:pt x="129907" y="1"/>
                  </a:moveTo>
                  <a:cubicBezTo>
                    <a:pt x="127313" y="1"/>
                    <a:pt x="124719" y="271"/>
                    <a:pt x="122126" y="271"/>
                  </a:cubicBezTo>
                  <a:cubicBezTo>
                    <a:pt x="122323" y="1257"/>
                    <a:pt x="122700" y="2244"/>
                    <a:pt x="123587" y="2244"/>
                  </a:cubicBezTo>
                  <a:cubicBezTo>
                    <a:pt x="123671" y="2244"/>
                    <a:pt x="123761" y="2235"/>
                    <a:pt x="123855" y="2216"/>
                  </a:cubicBezTo>
                  <a:cubicBezTo>
                    <a:pt x="124503" y="2108"/>
                    <a:pt x="125152" y="1838"/>
                    <a:pt x="125719" y="1838"/>
                  </a:cubicBezTo>
                  <a:cubicBezTo>
                    <a:pt x="126287" y="1838"/>
                    <a:pt x="126773" y="2108"/>
                    <a:pt x="127097" y="3081"/>
                  </a:cubicBezTo>
                  <a:cubicBezTo>
                    <a:pt x="127529" y="4594"/>
                    <a:pt x="126881" y="6323"/>
                    <a:pt x="125584" y="6971"/>
                  </a:cubicBezTo>
                  <a:cubicBezTo>
                    <a:pt x="123639" y="8268"/>
                    <a:pt x="121261" y="8917"/>
                    <a:pt x="118883" y="8917"/>
                  </a:cubicBezTo>
                  <a:cubicBezTo>
                    <a:pt x="117781" y="8722"/>
                    <a:pt x="116659" y="8625"/>
                    <a:pt x="115530" y="8625"/>
                  </a:cubicBezTo>
                  <a:cubicBezTo>
                    <a:pt x="112894" y="8625"/>
                    <a:pt x="110216" y="9155"/>
                    <a:pt x="107644" y="10214"/>
                  </a:cubicBezTo>
                  <a:cubicBezTo>
                    <a:pt x="106515" y="9795"/>
                    <a:pt x="105455" y="9616"/>
                    <a:pt x="104444" y="9616"/>
                  </a:cubicBezTo>
                  <a:cubicBezTo>
                    <a:pt x="98676" y="9616"/>
                    <a:pt x="94540" y="15434"/>
                    <a:pt x="88839" y="15617"/>
                  </a:cubicBezTo>
                  <a:cubicBezTo>
                    <a:pt x="85812" y="19940"/>
                    <a:pt x="81057" y="19292"/>
                    <a:pt x="76734" y="19508"/>
                  </a:cubicBezTo>
                  <a:cubicBezTo>
                    <a:pt x="74609" y="20039"/>
                    <a:pt x="71904" y="21731"/>
                    <a:pt x="70163" y="21731"/>
                  </a:cubicBezTo>
                  <a:cubicBezTo>
                    <a:pt x="69779" y="21731"/>
                    <a:pt x="69442" y="21649"/>
                    <a:pt x="69169" y="21453"/>
                  </a:cubicBezTo>
                  <a:cubicBezTo>
                    <a:pt x="68483" y="21084"/>
                    <a:pt x="67913" y="20947"/>
                    <a:pt x="67418" y="20947"/>
                  </a:cubicBezTo>
                  <a:cubicBezTo>
                    <a:pt x="65975" y="20947"/>
                    <a:pt x="65170" y="22116"/>
                    <a:pt x="63989" y="22116"/>
                  </a:cubicBezTo>
                  <a:cubicBezTo>
                    <a:pt x="63916" y="22116"/>
                    <a:pt x="63841" y="22111"/>
                    <a:pt x="63765" y="22102"/>
                  </a:cubicBezTo>
                  <a:cubicBezTo>
                    <a:pt x="62822" y="23234"/>
                    <a:pt x="61219" y="23872"/>
                    <a:pt x="59677" y="23872"/>
                  </a:cubicBezTo>
                  <a:cubicBezTo>
                    <a:pt x="59453" y="23872"/>
                    <a:pt x="59230" y="23859"/>
                    <a:pt x="59010" y="23831"/>
                  </a:cubicBezTo>
                  <a:cubicBezTo>
                    <a:pt x="56577" y="23720"/>
                    <a:pt x="54031" y="23101"/>
                    <a:pt x="51545" y="23101"/>
                  </a:cubicBezTo>
                  <a:cubicBezTo>
                    <a:pt x="49172" y="23101"/>
                    <a:pt x="46855" y="23665"/>
                    <a:pt x="44744" y="25776"/>
                  </a:cubicBezTo>
                  <a:cubicBezTo>
                    <a:pt x="44528" y="25993"/>
                    <a:pt x="44150" y="26047"/>
                    <a:pt x="43717" y="26047"/>
                  </a:cubicBezTo>
                  <a:cubicBezTo>
                    <a:pt x="43285" y="26047"/>
                    <a:pt x="42799" y="25993"/>
                    <a:pt x="42366" y="25993"/>
                  </a:cubicBezTo>
                  <a:cubicBezTo>
                    <a:pt x="39773" y="25993"/>
                    <a:pt x="37179" y="26209"/>
                    <a:pt x="34585" y="26641"/>
                  </a:cubicBezTo>
                  <a:cubicBezTo>
                    <a:pt x="30082" y="27542"/>
                    <a:pt x="25429" y="27992"/>
                    <a:pt x="20750" y="27992"/>
                  </a:cubicBezTo>
                  <a:cubicBezTo>
                    <a:pt x="19815" y="27992"/>
                    <a:pt x="18878" y="27974"/>
                    <a:pt x="17941" y="27938"/>
                  </a:cubicBezTo>
                  <a:cubicBezTo>
                    <a:pt x="11889" y="27289"/>
                    <a:pt x="6053" y="27506"/>
                    <a:pt x="1" y="27289"/>
                  </a:cubicBezTo>
                  <a:lnTo>
                    <a:pt x="1" y="27289"/>
                  </a:lnTo>
                  <a:cubicBezTo>
                    <a:pt x="1802" y="28190"/>
                    <a:pt x="3754" y="28640"/>
                    <a:pt x="5730" y="28640"/>
                  </a:cubicBezTo>
                  <a:cubicBezTo>
                    <a:pt x="6125" y="28640"/>
                    <a:pt x="6522" y="28622"/>
                    <a:pt x="6918" y="28586"/>
                  </a:cubicBezTo>
                  <a:cubicBezTo>
                    <a:pt x="11790" y="28734"/>
                    <a:pt x="16561" y="29083"/>
                    <a:pt x="21369" y="29083"/>
                  </a:cubicBezTo>
                  <a:cubicBezTo>
                    <a:pt x="23600" y="29083"/>
                    <a:pt x="25839" y="29008"/>
                    <a:pt x="28100" y="28802"/>
                  </a:cubicBezTo>
                  <a:cubicBezTo>
                    <a:pt x="38692" y="28370"/>
                    <a:pt x="49067" y="27289"/>
                    <a:pt x="59442" y="25560"/>
                  </a:cubicBezTo>
                  <a:cubicBezTo>
                    <a:pt x="84732" y="20373"/>
                    <a:pt x="110021" y="15834"/>
                    <a:pt x="133798" y="5242"/>
                  </a:cubicBezTo>
                  <a:cubicBezTo>
                    <a:pt x="133798" y="4378"/>
                    <a:pt x="131636" y="3729"/>
                    <a:pt x="133798" y="3081"/>
                  </a:cubicBezTo>
                  <a:cubicBezTo>
                    <a:pt x="135095" y="2432"/>
                    <a:pt x="136824" y="2649"/>
                    <a:pt x="137688" y="1352"/>
                  </a:cubicBezTo>
                  <a:cubicBezTo>
                    <a:pt x="135095" y="271"/>
                    <a:pt x="132501" y="1"/>
                    <a:pt x="129907" y="1"/>
                  </a:cubicBez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4" name="Google Shape;5564;p6"/>
            <p:cNvSpPr/>
            <p:nvPr/>
          </p:nvSpPr>
          <p:spPr>
            <a:xfrm>
              <a:off x="432650" y="2776425"/>
              <a:ext cx="1053750" cy="112950"/>
            </a:xfrm>
            <a:custGeom>
              <a:avLst/>
              <a:gdLst/>
              <a:ahLst/>
              <a:cxnLst/>
              <a:rect l="l" t="t" r="r" b="b"/>
              <a:pathLst>
                <a:path w="42150" h="4518" extrusionOk="0">
                  <a:moveTo>
                    <a:pt x="27884" y="0"/>
                  </a:moveTo>
                  <a:lnTo>
                    <a:pt x="6701" y="216"/>
                  </a:lnTo>
                  <a:cubicBezTo>
                    <a:pt x="6420" y="216"/>
                    <a:pt x="6139" y="214"/>
                    <a:pt x="5860" y="214"/>
                  </a:cubicBezTo>
                  <a:cubicBezTo>
                    <a:pt x="3346" y="214"/>
                    <a:pt x="973" y="389"/>
                    <a:pt x="0" y="3891"/>
                  </a:cubicBezTo>
                  <a:cubicBezTo>
                    <a:pt x="4362" y="4361"/>
                    <a:pt x="8723" y="4518"/>
                    <a:pt x="13084" y="4518"/>
                  </a:cubicBezTo>
                  <a:cubicBezTo>
                    <a:pt x="21924" y="4518"/>
                    <a:pt x="30763" y="3872"/>
                    <a:pt x="39603" y="3872"/>
                  </a:cubicBezTo>
                  <a:cubicBezTo>
                    <a:pt x="40452" y="3872"/>
                    <a:pt x="41301" y="3878"/>
                    <a:pt x="42150" y="3891"/>
                  </a:cubicBezTo>
                  <a:cubicBezTo>
                    <a:pt x="40825" y="2419"/>
                    <a:pt x="38998" y="1648"/>
                    <a:pt x="37217" y="1648"/>
                  </a:cubicBezTo>
                  <a:cubicBezTo>
                    <a:pt x="36383" y="1648"/>
                    <a:pt x="35559" y="1817"/>
                    <a:pt x="34801" y="2162"/>
                  </a:cubicBezTo>
                  <a:cubicBezTo>
                    <a:pt x="33693" y="2464"/>
                    <a:pt x="32351" y="2953"/>
                    <a:pt x="31124" y="2953"/>
                  </a:cubicBezTo>
                  <a:cubicBezTo>
                    <a:pt x="29717" y="2953"/>
                    <a:pt x="28461" y="2310"/>
                    <a:pt x="27884" y="0"/>
                  </a:cubicBezTo>
                  <a:close/>
                </a:path>
              </a:pathLst>
            </a:custGeom>
            <a:solidFill>
              <a:srgbClr val="F8F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5" name="Google Shape;5565;p6"/>
            <p:cNvSpPr/>
            <p:nvPr/>
          </p:nvSpPr>
          <p:spPr>
            <a:xfrm>
              <a:off x="5960675" y="2641325"/>
              <a:ext cx="518775" cy="108575"/>
            </a:xfrm>
            <a:custGeom>
              <a:avLst/>
              <a:gdLst/>
              <a:ahLst/>
              <a:cxnLst/>
              <a:rect l="l" t="t" r="r" b="b"/>
              <a:pathLst>
                <a:path w="20751" h="4343" extrusionOk="0">
                  <a:moveTo>
                    <a:pt x="3891" y="1"/>
                  </a:moveTo>
                  <a:cubicBezTo>
                    <a:pt x="4107" y="2810"/>
                    <a:pt x="1081" y="2378"/>
                    <a:pt x="1" y="3891"/>
                  </a:cubicBezTo>
                  <a:cubicBezTo>
                    <a:pt x="424" y="3878"/>
                    <a:pt x="847" y="3872"/>
                    <a:pt x="1270" y="3872"/>
                  </a:cubicBezTo>
                  <a:cubicBezTo>
                    <a:pt x="5035" y="3872"/>
                    <a:pt x="8800" y="4343"/>
                    <a:pt x="12565" y="4343"/>
                  </a:cubicBezTo>
                  <a:cubicBezTo>
                    <a:pt x="15294" y="4343"/>
                    <a:pt x="18022" y="4095"/>
                    <a:pt x="20751" y="3243"/>
                  </a:cubicBezTo>
                  <a:lnTo>
                    <a:pt x="3891" y="1"/>
                  </a:lnTo>
                  <a:close/>
                </a:path>
              </a:pathLst>
            </a:custGeom>
            <a:solidFill>
              <a:srgbClr val="EE84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6" name="Google Shape;5566;p6"/>
            <p:cNvSpPr/>
            <p:nvPr/>
          </p:nvSpPr>
          <p:spPr>
            <a:xfrm>
              <a:off x="6641550" y="2803450"/>
              <a:ext cx="275625" cy="167525"/>
            </a:xfrm>
            <a:custGeom>
              <a:avLst/>
              <a:gdLst/>
              <a:ahLst/>
              <a:cxnLst/>
              <a:rect l="l" t="t" r="r" b="b"/>
              <a:pathLst>
                <a:path w="11025" h="6701" extrusionOk="0">
                  <a:moveTo>
                    <a:pt x="3891" y="0"/>
                  </a:moveTo>
                  <a:cubicBezTo>
                    <a:pt x="3675" y="0"/>
                    <a:pt x="3459" y="216"/>
                    <a:pt x="3459" y="648"/>
                  </a:cubicBezTo>
                  <a:cubicBezTo>
                    <a:pt x="3459" y="865"/>
                    <a:pt x="3459" y="1297"/>
                    <a:pt x="3891" y="1513"/>
                  </a:cubicBezTo>
                  <a:cubicBezTo>
                    <a:pt x="6053" y="2810"/>
                    <a:pt x="6485" y="4107"/>
                    <a:pt x="3891" y="5188"/>
                  </a:cubicBezTo>
                  <a:cubicBezTo>
                    <a:pt x="2594" y="5620"/>
                    <a:pt x="865" y="5188"/>
                    <a:pt x="0" y="6701"/>
                  </a:cubicBezTo>
                  <a:cubicBezTo>
                    <a:pt x="2594" y="6701"/>
                    <a:pt x="5404" y="6701"/>
                    <a:pt x="8214" y="6484"/>
                  </a:cubicBezTo>
                  <a:cubicBezTo>
                    <a:pt x="10592" y="6268"/>
                    <a:pt x="10376" y="4323"/>
                    <a:pt x="10808" y="2594"/>
                  </a:cubicBezTo>
                  <a:cubicBezTo>
                    <a:pt x="11024" y="1081"/>
                    <a:pt x="9727" y="432"/>
                    <a:pt x="8214" y="216"/>
                  </a:cubicBezTo>
                  <a:cubicBezTo>
                    <a:pt x="6917" y="0"/>
                    <a:pt x="5404" y="0"/>
                    <a:pt x="3891" y="0"/>
                  </a:cubicBezTo>
                  <a:close/>
                </a:path>
              </a:pathLst>
            </a:custGeom>
            <a:solidFill>
              <a:srgbClr val="F8F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7" name="Google Shape;5567;p6"/>
            <p:cNvSpPr/>
            <p:nvPr/>
          </p:nvSpPr>
          <p:spPr>
            <a:xfrm>
              <a:off x="6139000" y="2965725"/>
              <a:ext cx="367475" cy="107925"/>
            </a:xfrm>
            <a:custGeom>
              <a:avLst/>
              <a:gdLst/>
              <a:ahLst/>
              <a:cxnLst/>
              <a:rect l="l" t="t" r="r" b="b"/>
              <a:pathLst>
                <a:path w="14699" h="4317" extrusionOk="0">
                  <a:moveTo>
                    <a:pt x="10381" y="1"/>
                  </a:moveTo>
                  <a:cubicBezTo>
                    <a:pt x="9706" y="1"/>
                    <a:pt x="9046" y="73"/>
                    <a:pt x="8430" y="210"/>
                  </a:cubicBezTo>
                  <a:cubicBezTo>
                    <a:pt x="7959" y="243"/>
                    <a:pt x="7482" y="251"/>
                    <a:pt x="7004" y="251"/>
                  </a:cubicBezTo>
                  <a:cubicBezTo>
                    <a:pt x="6628" y="251"/>
                    <a:pt x="6251" y="246"/>
                    <a:pt x="5876" y="246"/>
                  </a:cubicBezTo>
                  <a:cubicBezTo>
                    <a:pt x="3680" y="246"/>
                    <a:pt x="1559" y="405"/>
                    <a:pt x="1" y="2587"/>
                  </a:cubicBezTo>
                  <a:cubicBezTo>
                    <a:pt x="1297" y="4316"/>
                    <a:pt x="3027" y="3884"/>
                    <a:pt x="4540" y="4100"/>
                  </a:cubicBezTo>
                  <a:lnTo>
                    <a:pt x="14699" y="1074"/>
                  </a:lnTo>
                  <a:cubicBezTo>
                    <a:pt x="13369" y="336"/>
                    <a:pt x="11838" y="1"/>
                    <a:pt x="1038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8" name="Google Shape;5568;p6"/>
            <p:cNvSpPr/>
            <p:nvPr/>
          </p:nvSpPr>
          <p:spPr>
            <a:xfrm>
              <a:off x="2232100" y="2198225"/>
              <a:ext cx="162125" cy="448525"/>
            </a:xfrm>
            <a:custGeom>
              <a:avLst/>
              <a:gdLst/>
              <a:ahLst/>
              <a:cxnLst/>
              <a:rect l="l" t="t" r="r" b="b"/>
              <a:pathLst>
                <a:path w="6485" h="17941" extrusionOk="0">
                  <a:moveTo>
                    <a:pt x="5404" y="0"/>
                  </a:moveTo>
                  <a:cubicBezTo>
                    <a:pt x="3026" y="1946"/>
                    <a:pt x="3243" y="5404"/>
                    <a:pt x="865" y="7566"/>
                  </a:cubicBezTo>
                  <a:cubicBezTo>
                    <a:pt x="216" y="7998"/>
                    <a:pt x="0" y="9079"/>
                    <a:pt x="649" y="9727"/>
                  </a:cubicBezTo>
                  <a:cubicBezTo>
                    <a:pt x="3026" y="12105"/>
                    <a:pt x="3026" y="16212"/>
                    <a:pt x="6485" y="17941"/>
                  </a:cubicBezTo>
                  <a:cubicBezTo>
                    <a:pt x="4972" y="12321"/>
                    <a:pt x="2594" y="6485"/>
                    <a:pt x="5404" y="649"/>
                  </a:cubicBezTo>
                  <a:cubicBezTo>
                    <a:pt x="5404" y="433"/>
                    <a:pt x="5404" y="217"/>
                    <a:pt x="5404" y="0"/>
                  </a:cubicBezTo>
                  <a:close/>
                </a:path>
              </a:pathLst>
            </a:custGeom>
            <a:solidFill>
              <a:srgbClr val="F3A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9" name="Google Shape;5569;p6"/>
            <p:cNvSpPr/>
            <p:nvPr/>
          </p:nvSpPr>
          <p:spPr>
            <a:xfrm>
              <a:off x="6609125" y="2749400"/>
              <a:ext cx="129725" cy="99850"/>
            </a:xfrm>
            <a:custGeom>
              <a:avLst/>
              <a:gdLst/>
              <a:ahLst/>
              <a:cxnLst/>
              <a:rect l="l" t="t" r="r" b="b"/>
              <a:pathLst>
                <a:path w="5189" h="3994" extrusionOk="0">
                  <a:moveTo>
                    <a:pt x="1" y="1"/>
                  </a:moveTo>
                  <a:cubicBezTo>
                    <a:pt x="1660" y="738"/>
                    <a:pt x="1589" y="3994"/>
                    <a:pt x="3815" y="3994"/>
                  </a:cubicBezTo>
                  <a:cubicBezTo>
                    <a:pt x="4198" y="3994"/>
                    <a:pt x="4649" y="3897"/>
                    <a:pt x="5188" y="3675"/>
                  </a:cubicBezTo>
                  <a:lnTo>
                    <a:pt x="5188" y="2162"/>
                  </a:lnTo>
                  <a:cubicBezTo>
                    <a:pt x="3891" y="865"/>
                    <a:pt x="1946" y="1"/>
                    <a:pt x="1" y="1"/>
                  </a:cubicBezTo>
                  <a:close/>
                </a:path>
              </a:pathLst>
            </a:custGeom>
            <a:solidFill>
              <a:srgbClr val="F8D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0" name="Google Shape;5570;p6"/>
            <p:cNvSpPr/>
            <p:nvPr/>
          </p:nvSpPr>
          <p:spPr>
            <a:xfrm>
              <a:off x="4825900" y="3347550"/>
              <a:ext cx="97275" cy="44925"/>
            </a:xfrm>
            <a:custGeom>
              <a:avLst/>
              <a:gdLst/>
              <a:ahLst/>
              <a:cxnLst/>
              <a:rect l="l" t="t" r="r" b="b"/>
              <a:pathLst>
                <a:path w="3891" h="1797" extrusionOk="0">
                  <a:moveTo>
                    <a:pt x="2437" y="1"/>
                  </a:moveTo>
                  <a:cubicBezTo>
                    <a:pt x="1643" y="1"/>
                    <a:pt x="500" y="963"/>
                    <a:pt x="0" y="1796"/>
                  </a:cubicBezTo>
                  <a:lnTo>
                    <a:pt x="1297" y="1796"/>
                  </a:lnTo>
                  <a:cubicBezTo>
                    <a:pt x="2162" y="1580"/>
                    <a:pt x="3891" y="1796"/>
                    <a:pt x="3026" y="283"/>
                  </a:cubicBezTo>
                  <a:cubicBezTo>
                    <a:pt x="2878" y="85"/>
                    <a:pt x="2673" y="1"/>
                    <a:pt x="2437" y="1"/>
                  </a:cubicBez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1" name="Google Shape;5571;p6"/>
            <p:cNvSpPr/>
            <p:nvPr/>
          </p:nvSpPr>
          <p:spPr>
            <a:xfrm>
              <a:off x="4804275" y="3392450"/>
              <a:ext cx="21650" cy="32450"/>
            </a:xfrm>
            <a:custGeom>
              <a:avLst/>
              <a:gdLst/>
              <a:ahLst/>
              <a:cxnLst/>
              <a:rect l="l" t="t" r="r" b="b"/>
              <a:pathLst>
                <a:path w="866" h="1298" extrusionOk="0">
                  <a:moveTo>
                    <a:pt x="865" y="0"/>
                  </a:moveTo>
                  <a:cubicBezTo>
                    <a:pt x="1" y="433"/>
                    <a:pt x="1" y="865"/>
                    <a:pt x="865" y="1297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2" name="Google Shape;5572;p6"/>
            <p:cNvSpPr/>
            <p:nvPr/>
          </p:nvSpPr>
          <p:spPr>
            <a:xfrm>
              <a:off x="4485450" y="3473500"/>
              <a:ext cx="16250" cy="16225"/>
            </a:xfrm>
            <a:custGeom>
              <a:avLst/>
              <a:gdLst/>
              <a:ahLst/>
              <a:cxnLst/>
              <a:rect l="l" t="t" r="r" b="b"/>
              <a:pathLst>
                <a:path w="650" h="649" extrusionOk="0">
                  <a:moveTo>
                    <a:pt x="217" y="0"/>
                  </a:moveTo>
                  <a:lnTo>
                    <a:pt x="1" y="217"/>
                  </a:lnTo>
                  <a:lnTo>
                    <a:pt x="649" y="649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3" name="Google Shape;5573;p6"/>
            <p:cNvSpPr/>
            <p:nvPr/>
          </p:nvSpPr>
          <p:spPr>
            <a:xfrm>
              <a:off x="3610050" y="2019025"/>
              <a:ext cx="16225" cy="11700"/>
            </a:xfrm>
            <a:custGeom>
              <a:avLst/>
              <a:gdLst/>
              <a:ahLst/>
              <a:cxnLst/>
              <a:rect l="l" t="t" r="r" b="b"/>
              <a:pathLst>
                <a:path w="649" h="468" extrusionOk="0">
                  <a:moveTo>
                    <a:pt x="260" y="1"/>
                  </a:moveTo>
                  <a:cubicBezTo>
                    <a:pt x="173" y="1"/>
                    <a:pt x="87" y="35"/>
                    <a:pt x="0" y="35"/>
                  </a:cubicBezTo>
                  <a:cubicBezTo>
                    <a:pt x="0" y="252"/>
                    <a:pt x="433" y="468"/>
                    <a:pt x="649" y="468"/>
                  </a:cubicBezTo>
                  <a:cubicBezTo>
                    <a:pt x="519" y="79"/>
                    <a:pt x="390" y="1"/>
                    <a:pt x="26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74" name="Google Shape;5574;p6"/>
          <p:cNvGrpSpPr/>
          <p:nvPr/>
        </p:nvGrpSpPr>
        <p:grpSpPr>
          <a:xfrm rot="429756">
            <a:off x="8163777" y="2929175"/>
            <a:ext cx="1319508" cy="4893959"/>
            <a:chOff x="2906275" y="289925"/>
            <a:chExt cx="1836200" cy="5107750"/>
          </a:xfrm>
        </p:grpSpPr>
        <p:sp>
          <p:nvSpPr>
            <p:cNvPr id="5575" name="Google Shape;5575;p6"/>
            <p:cNvSpPr/>
            <p:nvPr/>
          </p:nvSpPr>
          <p:spPr>
            <a:xfrm>
              <a:off x="2907650" y="3496925"/>
              <a:ext cx="119150" cy="716150"/>
            </a:xfrm>
            <a:custGeom>
              <a:avLst/>
              <a:gdLst/>
              <a:ahLst/>
              <a:cxnLst/>
              <a:rect l="l" t="t" r="r" b="b"/>
              <a:pathLst>
                <a:path w="4766" h="28646" extrusionOk="0">
                  <a:moveTo>
                    <a:pt x="1972" y="1"/>
                  </a:moveTo>
                  <a:cubicBezTo>
                    <a:pt x="1753" y="1096"/>
                    <a:pt x="1041" y="2082"/>
                    <a:pt x="1041" y="3232"/>
                  </a:cubicBezTo>
                  <a:lnTo>
                    <a:pt x="1041" y="3725"/>
                  </a:lnTo>
                  <a:cubicBezTo>
                    <a:pt x="1096" y="4601"/>
                    <a:pt x="1041" y="5478"/>
                    <a:pt x="877" y="6299"/>
                  </a:cubicBezTo>
                  <a:cubicBezTo>
                    <a:pt x="1" y="9914"/>
                    <a:pt x="603" y="13529"/>
                    <a:pt x="767" y="17144"/>
                  </a:cubicBezTo>
                  <a:cubicBezTo>
                    <a:pt x="603" y="17472"/>
                    <a:pt x="548" y="17856"/>
                    <a:pt x="603" y="18239"/>
                  </a:cubicBezTo>
                  <a:cubicBezTo>
                    <a:pt x="877" y="19718"/>
                    <a:pt x="822" y="21251"/>
                    <a:pt x="1096" y="22730"/>
                  </a:cubicBezTo>
                  <a:cubicBezTo>
                    <a:pt x="1425" y="24757"/>
                    <a:pt x="1972" y="26728"/>
                    <a:pt x="2739" y="28645"/>
                  </a:cubicBezTo>
                  <a:cubicBezTo>
                    <a:pt x="2958" y="28591"/>
                    <a:pt x="3123" y="28426"/>
                    <a:pt x="3232" y="28207"/>
                  </a:cubicBezTo>
                  <a:cubicBezTo>
                    <a:pt x="3232" y="28098"/>
                    <a:pt x="3232" y="27933"/>
                    <a:pt x="3232" y="27824"/>
                  </a:cubicBezTo>
                  <a:cubicBezTo>
                    <a:pt x="3068" y="26893"/>
                    <a:pt x="3396" y="25962"/>
                    <a:pt x="3013" y="25085"/>
                  </a:cubicBezTo>
                  <a:cubicBezTo>
                    <a:pt x="2926" y="24781"/>
                    <a:pt x="2977" y="24684"/>
                    <a:pt x="3138" y="24684"/>
                  </a:cubicBezTo>
                  <a:cubicBezTo>
                    <a:pt x="3181" y="24684"/>
                    <a:pt x="3230" y="24691"/>
                    <a:pt x="3287" y="24702"/>
                  </a:cubicBezTo>
                  <a:cubicBezTo>
                    <a:pt x="3518" y="24760"/>
                    <a:pt x="3733" y="24832"/>
                    <a:pt x="3942" y="24832"/>
                  </a:cubicBezTo>
                  <a:cubicBezTo>
                    <a:pt x="4129" y="24832"/>
                    <a:pt x="4310" y="24774"/>
                    <a:pt x="4492" y="24592"/>
                  </a:cubicBezTo>
                  <a:cubicBezTo>
                    <a:pt x="4547" y="22621"/>
                    <a:pt x="4163" y="21909"/>
                    <a:pt x="2849" y="21525"/>
                  </a:cubicBezTo>
                  <a:cubicBezTo>
                    <a:pt x="3999" y="21251"/>
                    <a:pt x="4492" y="19444"/>
                    <a:pt x="3616" y="18787"/>
                  </a:cubicBezTo>
                  <a:cubicBezTo>
                    <a:pt x="2739" y="18129"/>
                    <a:pt x="3835" y="18184"/>
                    <a:pt x="3670" y="17856"/>
                  </a:cubicBezTo>
                  <a:cubicBezTo>
                    <a:pt x="3835" y="17637"/>
                    <a:pt x="3889" y="17363"/>
                    <a:pt x="3889" y="17089"/>
                  </a:cubicBezTo>
                  <a:cubicBezTo>
                    <a:pt x="3889" y="14843"/>
                    <a:pt x="3889" y="12598"/>
                    <a:pt x="4656" y="10462"/>
                  </a:cubicBezTo>
                  <a:cubicBezTo>
                    <a:pt x="4766" y="10078"/>
                    <a:pt x="4601" y="9640"/>
                    <a:pt x="4328" y="9421"/>
                  </a:cubicBezTo>
                  <a:cubicBezTo>
                    <a:pt x="3999" y="9147"/>
                    <a:pt x="3889" y="8764"/>
                    <a:pt x="3944" y="8380"/>
                  </a:cubicBezTo>
                  <a:cubicBezTo>
                    <a:pt x="4328" y="6354"/>
                    <a:pt x="3780" y="4218"/>
                    <a:pt x="4601" y="2246"/>
                  </a:cubicBezTo>
                  <a:cubicBezTo>
                    <a:pt x="3999" y="1151"/>
                    <a:pt x="3451" y="55"/>
                    <a:pt x="1972" y="1"/>
                  </a:cubicBezTo>
                  <a:close/>
                </a:path>
              </a:pathLst>
            </a:custGeom>
            <a:solidFill>
              <a:srgbClr val="FAF3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6" name="Google Shape;5576;p6"/>
            <p:cNvSpPr/>
            <p:nvPr/>
          </p:nvSpPr>
          <p:spPr>
            <a:xfrm>
              <a:off x="2906275" y="3143650"/>
              <a:ext cx="153400" cy="781875"/>
            </a:xfrm>
            <a:custGeom>
              <a:avLst/>
              <a:gdLst/>
              <a:ahLst/>
              <a:cxnLst/>
              <a:rect l="l" t="t" r="r" b="b"/>
              <a:pathLst>
                <a:path w="6136" h="31275" extrusionOk="0">
                  <a:moveTo>
                    <a:pt x="4766" y="1"/>
                  </a:moveTo>
                  <a:cubicBezTo>
                    <a:pt x="4383" y="1206"/>
                    <a:pt x="4163" y="2466"/>
                    <a:pt x="3671" y="3671"/>
                  </a:cubicBezTo>
                  <a:cubicBezTo>
                    <a:pt x="2466" y="6792"/>
                    <a:pt x="2247" y="10079"/>
                    <a:pt x="1535" y="13310"/>
                  </a:cubicBezTo>
                  <a:cubicBezTo>
                    <a:pt x="1042" y="15446"/>
                    <a:pt x="1096" y="17637"/>
                    <a:pt x="713" y="19773"/>
                  </a:cubicBezTo>
                  <a:cubicBezTo>
                    <a:pt x="275" y="22402"/>
                    <a:pt x="165" y="25140"/>
                    <a:pt x="330" y="27824"/>
                  </a:cubicBezTo>
                  <a:cubicBezTo>
                    <a:pt x="439" y="28974"/>
                    <a:pt x="1" y="30234"/>
                    <a:pt x="822" y="31275"/>
                  </a:cubicBezTo>
                  <a:cubicBezTo>
                    <a:pt x="822" y="29358"/>
                    <a:pt x="1042" y="27495"/>
                    <a:pt x="822" y="25633"/>
                  </a:cubicBezTo>
                  <a:cubicBezTo>
                    <a:pt x="658" y="24593"/>
                    <a:pt x="658" y="23497"/>
                    <a:pt x="822" y="22457"/>
                  </a:cubicBezTo>
                  <a:cubicBezTo>
                    <a:pt x="932" y="21690"/>
                    <a:pt x="1315" y="21033"/>
                    <a:pt x="1261" y="20266"/>
                  </a:cubicBezTo>
                  <a:cubicBezTo>
                    <a:pt x="1206" y="19499"/>
                    <a:pt x="1589" y="18842"/>
                    <a:pt x="1425" y="18075"/>
                  </a:cubicBezTo>
                  <a:cubicBezTo>
                    <a:pt x="1206" y="17253"/>
                    <a:pt x="1699" y="16596"/>
                    <a:pt x="1535" y="15884"/>
                  </a:cubicBezTo>
                  <a:cubicBezTo>
                    <a:pt x="2411" y="15556"/>
                    <a:pt x="1754" y="14625"/>
                    <a:pt x="2192" y="14132"/>
                  </a:cubicBezTo>
                  <a:cubicBezTo>
                    <a:pt x="2267" y="13907"/>
                    <a:pt x="2367" y="13734"/>
                    <a:pt x="2545" y="13734"/>
                  </a:cubicBezTo>
                  <a:cubicBezTo>
                    <a:pt x="2628" y="13734"/>
                    <a:pt x="2728" y="13771"/>
                    <a:pt x="2849" y="13858"/>
                  </a:cubicBezTo>
                  <a:cubicBezTo>
                    <a:pt x="3176" y="14062"/>
                    <a:pt x="3472" y="14266"/>
                    <a:pt x="3828" y="14266"/>
                  </a:cubicBezTo>
                  <a:cubicBezTo>
                    <a:pt x="3950" y="14266"/>
                    <a:pt x="4079" y="14242"/>
                    <a:pt x="4218" y="14186"/>
                  </a:cubicBezTo>
                  <a:cubicBezTo>
                    <a:pt x="4985" y="13420"/>
                    <a:pt x="4602" y="12269"/>
                    <a:pt x="4985" y="11393"/>
                  </a:cubicBezTo>
                  <a:cubicBezTo>
                    <a:pt x="4821" y="10572"/>
                    <a:pt x="6026" y="9914"/>
                    <a:pt x="5204" y="9038"/>
                  </a:cubicBezTo>
                  <a:cubicBezTo>
                    <a:pt x="4875" y="8928"/>
                    <a:pt x="4602" y="8764"/>
                    <a:pt x="4273" y="8600"/>
                  </a:cubicBezTo>
                  <a:cubicBezTo>
                    <a:pt x="3944" y="8052"/>
                    <a:pt x="4163" y="7340"/>
                    <a:pt x="3725" y="6792"/>
                  </a:cubicBezTo>
                  <a:cubicBezTo>
                    <a:pt x="3671" y="6683"/>
                    <a:pt x="3671" y="6573"/>
                    <a:pt x="3616" y="6409"/>
                  </a:cubicBezTo>
                  <a:cubicBezTo>
                    <a:pt x="3616" y="6245"/>
                    <a:pt x="3451" y="6245"/>
                    <a:pt x="3451" y="6245"/>
                  </a:cubicBezTo>
                  <a:cubicBezTo>
                    <a:pt x="3437" y="6223"/>
                    <a:pt x="3425" y="6208"/>
                    <a:pt x="3414" y="6198"/>
                  </a:cubicBezTo>
                  <a:lnTo>
                    <a:pt x="3414" y="6198"/>
                  </a:lnTo>
                  <a:cubicBezTo>
                    <a:pt x="3436" y="6193"/>
                    <a:pt x="3466" y="6175"/>
                    <a:pt x="3506" y="6135"/>
                  </a:cubicBezTo>
                  <a:cubicBezTo>
                    <a:pt x="3616" y="6190"/>
                    <a:pt x="3671" y="6245"/>
                    <a:pt x="3725" y="6354"/>
                  </a:cubicBezTo>
                  <a:cubicBezTo>
                    <a:pt x="3835" y="6409"/>
                    <a:pt x="3890" y="6464"/>
                    <a:pt x="3999" y="6464"/>
                  </a:cubicBezTo>
                  <a:cubicBezTo>
                    <a:pt x="4109" y="6628"/>
                    <a:pt x="3999" y="6792"/>
                    <a:pt x="3999" y="6902"/>
                  </a:cubicBezTo>
                  <a:cubicBezTo>
                    <a:pt x="3999" y="7011"/>
                    <a:pt x="3999" y="7176"/>
                    <a:pt x="4054" y="7285"/>
                  </a:cubicBezTo>
                  <a:cubicBezTo>
                    <a:pt x="4109" y="7450"/>
                    <a:pt x="4163" y="7669"/>
                    <a:pt x="4328" y="7833"/>
                  </a:cubicBezTo>
                  <a:cubicBezTo>
                    <a:pt x="4418" y="7968"/>
                    <a:pt x="4582" y="8066"/>
                    <a:pt x="4760" y="8066"/>
                  </a:cubicBezTo>
                  <a:cubicBezTo>
                    <a:pt x="4798" y="8066"/>
                    <a:pt x="4837" y="8062"/>
                    <a:pt x="4875" y="8052"/>
                  </a:cubicBezTo>
                  <a:cubicBezTo>
                    <a:pt x="5149" y="8052"/>
                    <a:pt x="5423" y="7888"/>
                    <a:pt x="5587" y="7614"/>
                  </a:cubicBezTo>
                  <a:cubicBezTo>
                    <a:pt x="5697" y="7231"/>
                    <a:pt x="5587" y="6847"/>
                    <a:pt x="5368" y="6573"/>
                  </a:cubicBezTo>
                  <a:cubicBezTo>
                    <a:pt x="5314" y="6464"/>
                    <a:pt x="4930" y="6409"/>
                    <a:pt x="5204" y="6135"/>
                  </a:cubicBezTo>
                  <a:cubicBezTo>
                    <a:pt x="5204" y="6026"/>
                    <a:pt x="5204" y="5916"/>
                    <a:pt x="5149" y="5752"/>
                  </a:cubicBezTo>
                  <a:cubicBezTo>
                    <a:pt x="4492" y="5259"/>
                    <a:pt x="4273" y="4383"/>
                    <a:pt x="4602" y="3616"/>
                  </a:cubicBezTo>
                  <a:cubicBezTo>
                    <a:pt x="4602" y="3397"/>
                    <a:pt x="4766" y="3232"/>
                    <a:pt x="4930" y="3123"/>
                  </a:cubicBezTo>
                  <a:cubicBezTo>
                    <a:pt x="5423" y="2904"/>
                    <a:pt x="6135" y="2739"/>
                    <a:pt x="5533" y="1918"/>
                  </a:cubicBezTo>
                  <a:cubicBezTo>
                    <a:pt x="5204" y="1425"/>
                    <a:pt x="5259" y="768"/>
                    <a:pt x="4766" y="330"/>
                  </a:cubicBezTo>
                  <a:lnTo>
                    <a:pt x="4766" y="1"/>
                  </a:lnTo>
                  <a:close/>
                </a:path>
              </a:pathLst>
            </a:custGeom>
            <a:solidFill>
              <a:srgbClr val="FA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7" name="Google Shape;5577;p6"/>
            <p:cNvSpPr/>
            <p:nvPr/>
          </p:nvSpPr>
          <p:spPr>
            <a:xfrm>
              <a:off x="3000775" y="4252750"/>
              <a:ext cx="24650" cy="49325"/>
            </a:xfrm>
            <a:custGeom>
              <a:avLst/>
              <a:gdLst/>
              <a:ahLst/>
              <a:cxnLst/>
              <a:rect l="l" t="t" r="r" b="b"/>
              <a:pathLst>
                <a:path w="986" h="1973" extrusionOk="0">
                  <a:moveTo>
                    <a:pt x="0" y="1"/>
                  </a:moveTo>
                  <a:cubicBezTo>
                    <a:pt x="0" y="767"/>
                    <a:pt x="383" y="1479"/>
                    <a:pt x="986" y="1972"/>
                  </a:cubicBezTo>
                  <a:cubicBezTo>
                    <a:pt x="986" y="1206"/>
                    <a:pt x="603" y="494"/>
                    <a:pt x="0" y="1"/>
                  </a:cubicBezTo>
                  <a:close/>
                </a:path>
              </a:pathLst>
            </a:custGeom>
            <a:solidFill>
              <a:srgbClr val="FDFA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8" name="Google Shape;5578;p6"/>
            <p:cNvSpPr/>
            <p:nvPr/>
          </p:nvSpPr>
          <p:spPr>
            <a:xfrm>
              <a:off x="2976125" y="4203450"/>
              <a:ext cx="8225" cy="17825"/>
            </a:xfrm>
            <a:custGeom>
              <a:avLst/>
              <a:gdLst/>
              <a:ahLst/>
              <a:cxnLst/>
              <a:rect l="l" t="t" r="r" b="b"/>
              <a:pathLst>
                <a:path w="329" h="713" extrusionOk="0">
                  <a:moveTo>
                    <a:pt x="329" y="1"/>
                  </a:moveTo>
                  <a:lnTo>
                    <a:pt x="0" y="384"/>
                  </a:lnTo>
                  <a:lnTo>
                    <a:pt x="329" y="713"/>
                  </a:lnTo>
                  <a:cubicBezTo>
                    <a:pt x="329" y="603"/>
                    <a:pt x="329" y="439"/>
                    <a:pt x="329" y="330"/>
                  </a:cubicBezTo>
                  <a:cubicBezTo>
                    <a:pt x="329" y="220"/>
                    <a:pt x="329" y="110"/>
                    <a:pt x="329" y="1"/>
                  </a:cubicBezTo>
                  <a:close/>
                </a:path>
              </a:pathLst>
            </a:custGeom>
            <a:solidFill>
              <a:srgbClr val="FC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9" name="Google Shape;5579;p6"/>
            <p:cNvSpPr/>
            <p:nvPr/>
          </p:nvSpPr>
          <p:spPr>
            <a:xfrm>
              <a:off x="2991175" y="3138075"/>
              <a:ext cx="87100" cy="163025"/>
            </a:xfrm>
            <a:custGeom>
              <a:avLst/>
              <a:gdLst/>
              <a:ahLst/>
              <a:cxnLst/>
              <a:rect l="l" t="t" r="r" b="b"/>
              <a:pathLst>
                <a:path w="3484" h="6521" extrusionOk="0">
                  <a:moveTo>
                    <a:pt x="2166" y="1"/>
                  </a:moveTo>
                  <a:cubicBezTo>
                    <a:pt x="2013" y="1"/>
                    <a:pt x="1799" y="202"/>
                    <a:pt x="1425" y="553"/>
                  </a:cubicBezTo>
                  <a:cubicBezTo>
                    <a:pt x="1425" y="1374"/>
                    <a:pt x="1206" y="2196"/>
                    <a:pt x="2356" y="2798"/>
                  </a:cubicBezTo>
                  <a:cubicBezTo>
                    <a:pt x="1699" y="2908"/>
                    <a:pt x="1315" y="2853"/>
                    <a:pt x="1096" y="3182"/>
                  </a:cubicBezTo>
                  <a:cubicBezTo>
                    <a:pt x="1151" y="3455"/>
                    <a:pt x="877" y="3455"/>
                    <a:pt x="767" y="3510"/>
                  </a:cubicBezTo>
                  <a:cubicBezTo>
                    <a:pt x="767" y="3729"/>
                    <a:pt x="932" y="4058"/>
                    <a:pt x="822" y="4167"/>
                  </a:cubicBezTo>
                  <a:cubicBezTo>
                    <a:pt x="1" y="4989"/>
                    <a:pt x="767" y="5372"/>
                    <a:pt x="1260" y="5865"/>
                  </a:cubicBezTo>
                  <a:cubicBezTo>
                    <a:pt x="1425" y="6030"/>
                    <a:pt x="1589" y="6249"/>
                    <a:pt x="1753" y="6468"/>
                  </a:cubicBezTo>
                  <a:cubicBezTo>
                    <a:pt x="2052" y="6501"/>
                    <a:pt x="2304" y="6521"/>
                    <a:pt x="2513" y="6521"/>
                  </a:cubicBezTo>
                  <a:cubicBezTo>
                    <a:pt x="3336" y="6521"/>
                    <a:pt x="3483" y="6213"/>
                    <a:pt x="3177" y="5208"/>
                  </a:cubicBezTo>
                  <a:cubicBezTo>
                    <a:pt x="3068" y="4606"/>
                    <a:pt x="3123" y="4058"/>
                    <a:pt x="3396" y="3510"/>
                  </a:cubicBezTo>
                  <a:cubicBezTo>
                    <a:pt x="3396" y="2689"/>
                    <a:pt x="3177" y="1922"/>
                    <a:pt x="2684" y="1210"/>
                  </a:cubicBezTo>
                  <a:cubicBezTo>
                    <a:pt x="2465" y="363"/>
                    <a:pt x="2371" y="1"/>
                    <a:pt x="2166" y="1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0" name="Google Shape;5580;p6"/>
            <p:cNvSpPr/>
            <p:nvPr/>
          </p:nvSpPr>
          <p:spPr>
            <a:xfrm>
              <a:off x="3065125" y="3147775"/>
              <a:ext cx="19200" cy="20550"/>
            </a:xfrm>
            <a:custGeom>
              <a:avLst/>
              <a:gdLst/>
              <a:ahLst/>
              <a:cxnLst/>
              <a:rect l="l" t="t" r="r" b="b"/>
              <a:pathLst>
                <a:path w="768" h="822" extrusionOk="0">
                  <a:moveTo>
                    <a:pt x="329" y="0"/>
                  </a:moveTo>
                  <a:cubicBezTo>
                    <a:pt x="0" y="110"/>
                    <a:pt x="55" y="438"/>
                    <a:pt x="55" y="657"/>
                  </a:cubicBezTo>
                  <a:lnTo>
                    <a:pt x="55" y="822"/>
                  </a:lnTo>
                  <a:lnTo>
                    <a:pt x="384" y="822"/>
                  </a:lnTo>
                  <a:cubicBezTo>
                    <a:pt x="657" y="712"/>
                    <a:pt x="767" y="384"/>
                    <a:pt x="603" y="110"/>
                  </a:cubicBezTo>
                  <a:cubicBezTo>
                    <a:pt x="548" y="55"/>
                    <a:pt x="438" y="0"/>
                    <a:pt x="329" y="0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1" name="Google Shape;5581;p6"/>
            <p:cNvSpPr/>
            <p:nvPr/>
          </p:nvSpPr>
          <p:spPr>
            <a:xfrm>
              <a:off x="2962425" y="3936450"/>
              <a:ext cx="131350" cy="197200"/>
            </a:xfrm>
            <a:custGeom>
              <a:avLst/>
              <a:gdLst/>
              <a:ahLst/>
              <a:cxnLst/>
              <a:rect l="l" t="t" r="r" b="b"/>
              <a:pathLst>
                <a:path w="5254" h="7888" extrusionOk="0">
                  <a:moveTo>
                    <a:pt x="2981" y="6494"/>
                  </a:moveTo>
                  <a:cubicBezTo>
                    <a:pt x="2960" y="6513"/>
                    <a:pt x="2949" y="6519"/>
                    <a:pt x="2946" y="6519"/>
                  </a:cubicBezTo>
                  <a:cubicBezTo>
                    <a:pt x="2941" y="6519"/>
                    <a:pt x="2955" y="6504"/>
                    <a:pt x="2981" y="6494"/>
                  </a:cubicBezTo>
                  <a:close/>
                  <a:moveTo>
                    <a:pt x="3116" y="6512"/>
                  </a:moveTo>
                  <a:lnTo>
                    <a:pt x="3116" y="6512"/>
                  </a:lnTo>
                  <a:cubicBezTo>
                    <a:pt x="3120" y="6515"/>
                    <a:pt x="3125" y="6519"/>
                    <a:pt x="3130" y="6523"/>
                  </a:cubicBezTo>
                  <a:lnTo>
                    <a:pt x="3130" y="6523"/>
                  </a:lnTo>
                  <a:cubicBezTo>
                    <a:pt x="3128" y="6521"/>
                    <a:pt x="3125" y="6520"/>
                    <a:pt x="3122" y="6518"/>
                  </a:cubicBezTo>
                  <a:cubicBezTo>
                    <a:pt x="3120" y="6516"/>
                    <a:pt x="3118" y="6514"/>
                    <a:pt x="3116" y="6512"/>
                  </a:cubicBezTo>
                  <a:close/>
                  <a:moveTo>
                    <a:pt x="2629" y="1"/>
                  </a:moveTo>
                  <a:cubicBezTo>
                    <a:pt x="2465" y="1"/>
                    <a:pt x="2301" y="56"/>
                    <a:pt x="2191" y="165"/>
                  </a:cubicBezTo>
                  <a:cubicBezTo>
                    <a:pt x="2246" y="329"/>
                    <a:pt x="2356" y="494"/>
                    <a:pt x="2301" y="603"/>
                  </a:cubicBezTo>
                  <a:cubicBezTo>
                    <a:pt x="2253" y="724"/>
                    <a:pt x="2194" y="770"/>
                    <a:pt x="2129" y="770"/>
                  </a:cubicBezTo>
                  <a:cubicBezTo>
                    <a:pt x="2047" y="770"/>
                    <a:pt x="1955" y="695"/>
                    <a:pt x="1863" y="603"/>
                  </a:cubicBezTo>
                  <a:cubicBezTo>
                    <a:pt x="1644" y="494"/>
                    <a:pt x="1425" y="329"/>
                    <a:pt x="1205" y="165"/>
                  </a:cubicBezTo>
                  <a:cubicBezTo>
                    <a:pt x="877" y="439"/>
                    <a:pt x="548" y="713"/>
                    <a:pt x="220" y="987"/>
                  </a:cubicBezTo>
                  <a:cubicBezTo>
                    <a:pt x="1" y="1096"/>
                    <a:pt x="1" y="1425"/>
                    <a:pt x="220" y="1534"/>
                  </a:cubicBezTo>
                  <a:cubicBezTo>
                    <a:pt x="329" y="1644"/>
                    <a:pt x="493" y="1644"/>
                    <a:pt x="658" y="1644"/>
                  </a:cubicBezTo>
                  <a:cubicBezTo>
                    <a:pt x="830" y="1601"/>
                    <a:pt x="900" y="1288"/>
                    <a:pt x="1135" y="1288"/>
                  </a:cubicBezTo>
                  <a:cubicBezTo>
                    <a:pt x="1199" y="1288"/>
                    <a:pt x="1276" y="1311"/>
                    <a:pt x="1370" y="1370"/>
                  </a:cubicBezTo>
                  <a:cubicBezTo>
                    <a:pt x="1315" y="1644"/>
                    <a:pt x="1315" y="1972"/>
                    <a:pt x="1260" y="2301"/>
                  </a:cubicBezTo>
                  <a:cubicBezTo>
                    <a:pt x="1205" y="2684"/>
                    <a:pt x="1589" y="3013"/>
                    <a:pt x="1425" y="3451"/>
                  </a:cubicBezTo>
                  <a:cubicBezTo>
                    <a:pt x="1348" y="3528"/>
                    <a:pt x="1249" y="3553"/>
                    <a:pt x="1143" y="3553"/>
                  </a:cubicBezTo>
                  <a:cubicBezTo>
                    <a:pt x="941" y="3553"/>
                    <a:pt x="710" y="3463"/>
                    <a:pt x="540" y="3463"/>
                  </a:cubicBezTo>
                  <a:cubicBezTo>
                    <a:pt x="479" y="3463"/>
                    <a:pt x="425" y="3475"/>
                    <a:pt x="384" y="3506"/>
                  </a:cubicBezTo>
                  <a:cubicBezTo>
                    <a:pt x="110" y="3725"/>
                    <a:pt x="1" y="3999"/>
                    <a:pt x="110" y="4218"/>
                  </a:cubicBezTo>
                  <a:cubicBezTo>
                    <a:pt x="191" y="4381"/>
                    <a:pt x="333" y="4665"/>
                    <a:pt x="491" y="4665"/>
                  </a:cubicBezTo>
                  <a:cubicBezTo>
                    <a:pt x="545" y="4665"/>
                    <a:pt x="602" y="4631"/>
                    <a:pt x="658" y="4547"/>
                  </a:cubicBezTo>
                  <a:cubicBezTo>
                    <a:pt x="804" y="4275"/>
                    <a:pt x="926" y="4179"/>
                    <a:pt x="1031" y="4179"/>
                  </a:cubicBezTo>
                  <a:cubicBezTo>
                    <a:pt x="1200" y="4179"/>
                    <a:pt x="1323" y="4432"/>
                    <a:pt x="1425" y="4601"/>
                  </a:cubicBezTo>
                  <a:cubicBezTo>
                    <a:pt x="1808" y="5368"/>
                    <a:pt x="2027" y="6190"/>
                    <a:pt x="2191" y="7066"/>
                  </a:cubicBezTo>
                  <a:cubicBezTo>
                    <a:pt x="2137" y="7778"/>
                    <a:pt x="2739" y="7723"/>
                    <a:pt x="3177" y="7888"/>
                  </a:cubicBezTo>
                  <a:cubicBezTo>
                    <a:pt x="3341" y="7833"/>
                    <a:pt x="3506" y="7778"/>
                    <a:pt x="3615" y="7669"/>
                  </a:cubicBezTo>
                  <a:cubicBezTo>
                    <a:pt x="3715" y="7221"/>
                    <a:pt x="3544" y="6819"/>
                    <a:pt x="3225" y="6585"/>
                  </a:cubicBezTo>
                  <a:lnTo>
                    <a:pt x="3225" y="6585"/>
                  </a:lnTo>
                  <a:cubicBezTo>
                    <a:pt x="3694" y="6732"/>
                    <a:pt x="3662" y="7700"/>
                    <a:pt x="4150" y="7700"/>
                  </a:cubicBezTo>
                  <a:cubicBezTo>
                    <a:pt x="4230" y="7700"/>
                    <a:pt x="4324" y="7674"/>
                    <a:pt x="4437" y="7614"/>
                  </a:cubicBezTo>
                  <a:cubicBezTo>
                    <a:pt x="5149" y="7176"/>
                    <a:pt x="4656" y="6409"/>
                    <a:pt x="4437" y="5806"/>
                  </a:cubicBezTo>
                  <a:cubicBezTo>
                    <a:pt x="4218" y="5313"/>
                    <a:pt x="4382" y="4711"/>
                    <a:pt x="4820" y="4382"/>
                  </a:cubicBezTo>
                  <a:cubicBezTo>
                    <a:pt x="5254" y="3949"/>
                    <a:pt x="5044" y="1479"/>
                    <a:pt x="4774" y="1479"/>
                  </a:cubicBezTo>
                  <a:cubicBezTo>
                    <a:pt x="4771" y="1479"/>
                    <a:pt x="4768" y="1479"/>
                    <a:pt x="4765" y="1480"/>
                  </a:cubicBezTo>
                  <a:cubicBezTo>
                    <a:pt x="4591" y="1533"/>
                    <a:pt x="4442" y="1556"/>
                    <a:pt x="4313" y="1556"/>
                  </a:cubicBezTo>
                  <a:cubicBezTo>
                    <a:pt x="3510" y="1556"/>
                    <a:pt x="3492" y="637"/>
                    <a:pt x="3068" y="165"/>
                  </a:cubicBezTo>
                  <a:cubicBezTo>
                    <a:pt x="2958" y="56"/>
                    <a:pt x="2794" y="1"/>
                    <a:pt x="2629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2" name="Google Shape;5582;p6"/>
            <p:cNvSpPr/>
            <p:nvPr/>
          </p:nvSpPr>
          <p:spPr>
            <a:xfrm>
              <a:off x="2967900" y="4119200"/>
              <a:ext cx="67125" cy="84275"/>
            </a:xfrm>
            <a:custGeom>
              <a:avLst/>
              <a:gdLst/>
              <a:ahLst/>
              <a:cxnLst/>
              <a:rect l="l" t="t" r="r" b="b"/>
              <a:pathLst>
                <a:path w="2685" h="3371" extrusionOk="0">
                  <a:moveTo>
                    <a:pt x="975" y="1"/>
                  </a:moveTo>
                  <a:cubicBezTo>
                    <a:pt x="778" y="1"/>
                    <a:pt x="563" y="29"/>
                    <a:pt x="329" y="85"/>
                  </a:cubicBezTo>
                  <a:cubicBezTo>
                    <a:pt x="658" y="1180"/>
                    <a:pt x="1" y="2330"/>
                    <a:pt x="658" y="3371"/>
                  </a:cubicBezTo>
                  <a:lnTo>
                    <a:pt x="2520" y="3207"/>
                  </a:lnTo>
                  <a:cubicBezTo>
                    <a:pt x="2684" y="2495"/>
                    <a:pt x="2191" y="2002"/>
                    <a:pt x="2301" y="1399"/>
                  </a:cubicBezTo>
                  <a:cubicBezTo>
                    <a:pt x="2214" y="439"/>
                    <a:pt x="1744" y="1"/>
                    <a:pt x="975" y="1"/>
                  </a:cubicBezTo>
                  <a:close/>
                </a:path>
              </a:pathLst>
            </a:custGeom>
            <a:solidFill>
              <a:srgbClr val="FC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3" name="Google Shape;5583;p6"/>
            <p:cNvSpPr/>
            <p:nvPr/>
          </p:nvSpPr>
          <p:spPr>
            <a:xfrm>
              <a:off x="2947375" y="3465425"/>
              <a:ext cx="91750" cy="89025"/>
            </a:xfrm>
            <a:custGeom>
              <a:avLst/>
              <a:gdLst/>
              <a:ahLst/>
              <a:cxnLst/>
              <a:rect l="l" t="t" r="r" b="b"/>
              <a:pathLst>
                <a:path w="3670" h="3561" extrusionOk="0">
                  <a:moveTo>
                    <a:pt x="493" y="1"/>
                  </a:moveTo>
                  <a:lnTo>
                    <a:pt x="493" y="1"/>
                  </a:lnTo>
                  <a:cubicBezTo>
                    <a:pt x="0" y="494"/>
                    <a:pt x="383" y="877"/>
                    <a:pt x="548" y="1261"/>
                  </a:cubicBezTo>
                  <a:cubicBezTo>
                    <a:pt x="1369" y="1918"/>
                    <a:pt x="2136" y="2685"/>
                    <a:pt x="2793" y="3561"/>
                  </a:cubicBezTo>
                  <a:lnTo>
                    <a:pt x="3122" y="3561"/>
                  </a:lnTo>
                  <a:cubicBezTo>
                    <a:pt x="3396" y="3397"/>
                    <a:pt x="3615" y="3123"/>
                    <a:pt x="3670" y="2794"/>
                  </a:cubicBezTo>
                  <a:cubicBezTo>
                    <a:pt x="3670" y="1973"/>
                    <a:pt x="3122" y="1589"/>
                    <a:pt x="2465" y="1315"/>
                  </a:cubicBezTo>
                  <a:lnTo>
                    <a:pt x="493" y="1"/>
                  </a:lnTo>
                  <a:close/>
                </a:path>
              </a:pathLst>
            </a:custGeom>
            <a:solidFill>
              <a:srgbClr val="F4B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4" name="Google Shape;5584;p6"/>
            <p:cNvSpPr/>
            <p:nvPr/>
          </p:nvSpPr>
          <p:spPr>
            <a:xfrm>
              <a:off x="2961050" y="4103625"/>
              <a:ext cx="95875" cy="50575"/>
            </a:xfrm>
            <a:custGeom>
              <a:avLst/>
              <a:gdLst/>
              <a:ahLst/>
              <a:cxnLst/>
              <a:rect l="l" t="t" r="r" b="b"/>
              <a:pathLst>
                <a:path w="3835" h="2023" extrusionOk="0">
                  <a:moveTo>
                    <a:pt x="547" y="1"/>
                  </a:moveTo>
                  <a:cubicBezTo>
                    <a:pt x="370" y="1"/>
                    <a:pt x="188" y="30"/>
                    <a:pt x="1" y="105"/>
                  </a:cubicBezTo>
                  <a:cubicBezTo>
                    <a:pt x="110" y="379"/>
                    <a:pt x="329" y="598"/>
                    <a:pt x="603" y="708"/>
                  </a:cubicBezTo>
                  <a:cubicBezTo>
                    <a:pt x="1425" y="817"/>
                    <a:pt x="2192" y="1310"/>
                    <a:pt x="2575" y="2022"/>
                  </a:cubicBezTo>
                  <a:lnTo>
                    <a:pt x="3561" y="2022"/>
                  </a:lnTo>
                  <a:cubicBezTo>
                    <a:pt x="3835" y="1584"/>
                    <a:pt x="3287" y="1365"/>
                    <a:pt x="3287" y="982"/>
                  </a:cubicBezTo>
                  <a:cubicBezTo>
                    <a:pt x="3013" y="653"/>
                    <a:pt x="2465" y="817"/>
                    <a:pt x="2246" y="379"/>
                  </a:cubicBezTo>
                  <a:cubicBezTo>
                    <a:pt x="1697" y="337"/>
                    <a:pt x="1147" y="1"/>
                    <a:pt x="547" y="1"/>
                  </a:cubicBezTo>
                  <a:close/>
                </a:path>
              </a:pathLst>
            </a:custGeom>
            <a:solidFill>
              <a:srgbClr val="F5B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5" name="Google Shape;5585;p6"/>
            <p:cNvSpPr/>
            <p:nvPr/>
          </p:nvSpPr>
          <p:spPr>
            <a:xfrm>
              <a:off x="2974750" y="3570875"/>
              <a:ext cx="12350" cy="10975"/>
            </a:xfrm>
            <a:custGeom>
              <a:avLst/>
              <a:gdLst/>
              <a:ahLst/>
              <a:cxnLst/>
              <a:rect l="l" t="t" r="r" b="b"/>
              <a:pathLst>
                <a:path w="494" h="439" extrusionOk="0">
                  <a:moveTo>
                    <a:pt x="55" y="0"/>
                  </a:moveTo>
                  <a:cubicBezTo>
                    <a:pt x="110" y="164"/>
                    <a:pt x="0" y="438"/>
                    <a:pt x="329" y="438"/>
                  </a:cubicBezTo>
                  <a:cubicBezTo>
                    <a:pt x="384" y="438"/>
                    <a:pt x="493" y="329"/>
                    <a:pt x="493" y="274"/>
                  </a:cubicBezTo>
                  <a:cubicBezTo>
                    <a:pt x="493" y="0"/>
                    <a:pt x="220" y="0"/>
                    <a:pt x="55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6" name="Google Shape;5586;p6"/>
            <p:cNvSpPr/>
            <p:nvPr/>
          </p:nvSpPr>
          <p:spPr>
            <a:xfrm>
              <a:off x="2965175" y="3565175"/>
              <a:ext cx="10975" cy="5725"/>
            </a:xfrm>
            <a:custGeom>
              <a:avLst/>
              <a:gdLst/>
              <a:ahLst/>
              <a:cxnLst/>
              <a:rect l="l" t="t" r="r" b="b"/>
              <a:pathLst>
                <a:path w="439" h="229" extrusionOk="0">
                  <a:moveTo>
                    <a:pt x="202" y="1"/>
                  </a:moveTo>
                  <a:cubicBezTo>
                    <a:pt x="150" y="1"/>
                    <a:pt x="86" y="33"/>
                    <a:pt x="0" y="119"/>
                  </a:cubicBezTo>
                  <a:lnTo>
                    <a:pt x="438" y="228"/>
                  </a:lnTo>
                  <a:cubicBezTo>
                    <a:pt x="363" y="153"/>
                    <a:pt x="314" y="1"/>
                    <a:pt x="202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7" name="Google Shape;5587;p6"/>
            <p:cNvSpPr/>
            <p:nvPr/>
          </p:nvSpPr>
          <p:spPr>
            <a:xfrm>
              <a:off x="3050050" y="4241800"/>
              <a:ext cx="5500" cy="2750"/>
            </a:xfrm>
            <a:custGeom>
              <a:avLst/>
              <a:gdLst/>
              <a:ahLst/>
              <a:cxnLst/>
              <a:rect l="l" t="t" r="r" b="b"/>
              <a:pathLst>
                <a:path w="220" h="110" extrusionOk="0">
                  <a:moveTo>
                    <a:pt x="56" y="0"/>
                  </a:moveTo>
                  <a:cubicBezTo>
                    <a:pt x="56" y="0"/>
                    <a:pt x="1" y="55"/>
                    <a:pt x="1" y="110"/>
                  </a:cubicBezTo>
                  <a:cubicBezTo>
                    <a:pt x="165" y="55"/>
                    <a:pt x="220" y="0"/>
                    <a:pt x="56" y="0"/>
                  </a:cubicBezTo>
                  <a:close/>
                </a:path>
              </a:pathLst>
            </a:custGeom>
            <a:solidFill>
              <a:srgbClr val="FCF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8" name="Google Shape;5588;p6"/>
            <p:cNvSpPr/>
            <p:nvPr/>
          </p:nvSpPr>
          <p:spPr>
            <a:xfrm>
              <a:off x="2991175" y="3299750"/>
              <a:ext cx="41900" cy="65900"/>
            </a:xfrm>
            <a:custGeom>
              <a:avLst/>
              <a:gdLst/>
              <a:ahLst/>
              <a:cxnLst/>
              <a:rect l="l" t="t" r="r" b="b"/>
              <a:pathLst>
                <a:path w="1676" h="2636" extrusionOk="0">
                  <a:moveTo>
                    <a:pt x="384" y="1"/>
                  </a:moveTo>
                  <a:cubicBezTo>
                    <a:pt x="165" y="55"/>
                    <a:pt x="110" y="220"/>
                    <a:pt x="55" y="329"/>
                  </a:cubicBezTo>
                  <a:cubicBezTo>
                    <a:pt x="329" y="932"/>
                    <a:pt x="384" y="1589"/>
                    <a:pt x="165" y="2246"/>
                  </a:cubicBezTo>
                  <a:cubicBezTo>
                    <a:pt x="1" y="2520"/>
                    <a:pt x="439" y="2575"/>
                    <a:pt x="713" y="2630"/>
                  </a:cubicBezTo>
                  <a:cubicBezTo>
                    <a:pt x="767" y="2634"/>
                    <a:pt x="819" y="2636"/>
                    <a:pt x="869" y="2636"/>
                  </a:cubicBezTo>
                  <a:cubicBezTo>
                    <a:pt x="1508" y="2636"/>
                    <a:pt x="1675" y="2305"/>
                    <a:pt x="1370" y="1644"/>
                  </a:cubicBezTo>
                  <a:lnTo>
                    <a:pt x="1041" y="1315"/>
                  </a:lnTo>
                  <a:cubicBezTo>
                    <a:pt x="932" y="1260"/>
                    <a:pt x="822" y="1096"/>
                    <a:pt x="658" y="1041"/>
                  </a:cubicBezTo>
                  <a:lnTo>
                    <a:pt x="658" y="713"/>
                  </a:lnTo>
                  <a:cubicBezTo>
                    <a:pt x="877" y="548"/>
                    <a:pt x="877" y="220"/>
                    <a:pt x="658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9" name="Google Shape;5589;p6"/>
            <p:cNvSpPr/>
            <p:nvPr/>
          </p:nvSpPr>
          <p:spPr>
            <a:xfrm>
              <a:off x="3008975" y="3332625"/>
              <a:ext cx="35625" cy="41150"/>
            </a:xfrm>
            <a:custGeom>
              <a:avLst/>
              <a:gdLst/>
              <a:ahLst/>
              <a:cxnLst/>
              <a:rect l="l" t="t" r="r" b="b"/>
              <a:pathLst>
                <a:path w="1425" h="1646" extrusionOk="0">
                  <a:moveTo>
                    <a:pt x="1370" y="0"/>
                  </a:moveTo>
                  <a:lnTo>
                    <a:pt x="713" y="329"/>
                  </a:lnTo>
                  <a:cubicBezTo>
                    <a:pt x="713" y="822"/>
                    <a:pt x="439" y="1205"/>
                    <a:pt x="1" y="1315"/>
                  </a:cubicBezTo>
                  <a:cubicBezTo>
                    <a:pt x="171" y="1613"/>
                    <a:pt x="474" y="1646"/>
                    <a:pt x="781" y="1646"/>
                  </a:cubicBezTo>
                  <a:cubicBezTo>
                    <a:pt x="868" y="1646"/>
                    <a:pt x="956" y="1643"/>
                    <a:pt x="1041" y="1643"/>
                  </a:cubicBezTo>
                  <a:cubicBezTo>
                    <a:pt x="1315" y="1150"/>
                    <a:pt x="1425" y="603"/>
                    <a:pt x="1370" y="0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0" name="Google Shape;5590;p6"/>
            <p:cNvSpPr/>
            <p:nvPr/>
          </p:nvSpPr>
          <p:spPr>
            <a:xfrm>
              <a:off x="3008975" y="3217600"/>
              <a:ext cx="23300" cy="20050"/>
            </a:xfrm>
            <a:custGeom>
              <a:avLst/>
              <a:gdLst/>
              <a:ahLst/>
              <a:cxnLst/>
              <a:rect l="l" t="t" r="r" b="b"/>
              <a:pathLst>
                <a:path w="932" h="802" extrusionOk="0">
                  <a:moveTo>
                    <a:pt x="329" y="1"/>
                  </a:moveTo>
                  <a:lnTo>
                    <a:pt x="1" y="329"/>
                  </a:lnTo>
                  <a:cubicBezTo>
                    <a:pt x="110" y="439"/>
                    <a:pt x="220" y="493"/>
                    <a:pt x="384" y="603"/>
                  </a:cubicBezTo>
                  <a:cubicBezTo>
                    <a:pt x="495" y="640"/>
                    <a:pt x="606" y="802"/>
                    <a:pt x="717" y="802"/>
                  </a:cubicBezTo>
                  <a:cubicBezTo>
                    <a:pt x="770" y="802"/>
                    <a:pt x="824" y="764"/>
                    <a:pt x="877" y="658"/>
                  </a:cubicBezTo>
                  <a:cubicBezTo>
                    <a:pt x="932" y="603"/>
                    <a:pt x="822" y="384"/>
                    <a:pt x="713" y="274"/>
                  </a:cubicBezTo>
                  <a:cubicBezTo>
                    <a:pt x="603" y="165"/>
                    <a:pt x="494" y="110"/>
                    <a:pt x="329" y="1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1" name="Google Shape;5591;p6"/>
            <p:cNvSpPr/>
            <p:nvPr/>
          </p:nvSpPr>
          <p:spPr>
            <a:xfrm>
              <a:off x="3008975" y="3298375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220" y="1"/>
                  </a:moveTo>
                  <a:cubicBezTo>
                    <a:pt x="165" y="1"/>
                    <a:pt x="110" y="1"/>
                    <a:pt x="1" y="56"/>
                  </a:cubicBezTo>
                  <a:lnTo>
                    <a:pt x="1" y="713"/>
                  </a:lnTo>
                  <a:cubicBezTo>
                    <a:pt x="329" y="603"/>
                    <a:pt x="439" y="275"/>
                    <a:pt x="220" y="1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2" name="Google Shape;5592;p6"/>
            <p:cNvSpPr/>
            <p:nvPr/>
          </p:nvSpPr>
          <p:spPr>
            <a:xfrm>
              <a:off x="2989800" y="3292900"/>
              <a:ext cx="11000" cy="15100"/>
            </a:xfrm>
            <a:custGeom>
              <a:avLst/>
              <a:gdLst/>
              <a:ahLst/>
              <a:cxnLst/>
              <a:rect l="l" t="t" r="r" b="b"/>
              <a:pathLst>
                <a:path w="440" h="604" extrusionOk="0">
                  <a:moveTo>
                    <a:pt x="110" y="1"/>
                  </a:moveTo>
                  <a:cubicBezTo>
                    <a:pt x="110" y="1"/>
                    <a:pt x="56" y="1"/>
                    <a:pt x="56" y="56"/>
                  </a:cubicBezTo>
                  <a:cubicBezTo>
                    <a:pt x="1" y="165"/>
                    <a:pt x="56" y="220"/>
                    <a:pt x="110" y="275"/>
                  </a:cubicBezTo>
                  <a:lnTo>
                    <a:pt x="110" y="603"/>
                  </a:lnTo>
                  <a:lnTo>
                    <a:pt x="439" y="275"/>
                  </a:lnTo>
                  <a:lnTo>
                    <a:pt x="110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3" name="Google Shape;5593;p6"/>
            <p:cNvSpPr/>
            <p:nvPr/>
          </p:nvSpPr>
          <p:spPr>
            <a:xfrm>
              <a:off x="2988450" y="3292575"/>
              <a:ext cx="4125" cy="7200"/>
            </a:xfrm>
            <a:custGeom>
              <a:avLst/>
              <a:gdLst/>
              <a:ahLst/>
              <a:cxnLst/>
              <a:rect l="l" t="t" r="r" b="b"/>
              <a:pathLst>
                <a:path w="165" h="288" extrusionOk="0">
                  <a:moveTo>
                    <a:pt x="110" y="0"/>
                  </a:moveTo>
                  <a:cubicBezTo>
                    <a:pt x="96" y="0"/>
                    <a:pt x="82" y="14"/>
                    <a:pt x="55" y="69"/>
                  </a:cubicBezTo>
                  <a:cubicBezTo>
                    <a:pt x="0" y="178"/>
                    <a:pt x="55" y="288"/>
                    <a:pt x="164" y="288"/>
                  </a:cubicBezTo>
                  <a:lnTo>
                    <a:pt x="164" y="14"/>
                  </a:lnTo>
                  <a:cubicBezTo>
                    <a:pt x="137" y="14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4" name="Google Shape;5594;p6"/>
            <p:cNvSpPr/>
            <p:nvPr/>
          </p:nvSpPr>
          <p:spPr>
            <a:xfrm>
              <a:off x="3028150" y="32997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20" y="1"/>
                  </a:moveTo>
                  <a:cubicBezTo>
                    <a:pt x="0" y="110"/>
                    <a:pt x="0" y="220"/>
                    <a:pt x="220" y="329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5" name="Google Shape;5595;p6"/>
            <p:cNvSpPr/>
            <p:nvPr/>
          </p:nvSpPr>
          <p:spPr>
            <a:xfrm>
              <a:off x="3008975" y="3324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29" y="3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6" name="Google Shape;5596;p6"/>
            <p:cNvSpPr/>
            <p:nvPr/>
          </p:nvSpPr>
          <p:spPr>
            <a:xfrm>
              <a:off x="3011725" y="39323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0"/>
                  </a:moveTo>
                  <a:cubicBezTo>
                    <a:pt x="0" y="110"/>
                    <a:pt x="0" y="220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7" name="Google Shape;5597;p6"/>
            <p:cNvSpPr/>
            <p:nvPr/>
          </p:nvSpPr>
          <p:spPr>
            <a:xfrm>
              <a:off x="4368650" y="1994250"/>
              <a:ext cx="212250" cy="512400"/>
            </a:xfrm>
            <a:custGeom>
              <a:avLst/>
              <a:gdLst/>
              <a:ahLst/>
              <a:cxnLst/>
              <a:rect l="l" t="t" r="r" b="b"/>
              <a:pathLst>
                <a:path w="8490" h="20496" extrusionOk="0">
                  <a:moveTo>
                    <a:pt x="2576" y="1"/>
                  </a:moveTo>
                  <a:cubicBezTo>
                    <a:pt x="2507" y="1"/>
                    <a:pt x="2446" y="25"/>
                    <a:pt x="2410" y="25"/>
                  </a:cubicBezTo>
                  <a:cubicBezTo>
                    <a:pt x="2300" y="134"/>
                    <a:pt x="2246" y="189"/>
                    <a:pt x="2136" y="299"/>
                  </a:cubicBezTo>
                  <a:lnTo>
                    <a:pt x="2081" y="408"/>
                  </a:lnTo>
                  <a:cubicBezTo>
                    <a:pt x="1972" y="518"/>
                    <a:pt x="1917" y="573"/>
                    <a:pt x="1862" y="682"/>
                  </a:cubicBezTo>
                  <a:lnTo>
                    <a:pt x="1807" y="792"/>
                  </a:lnTo>
                  <a:cubicBezTo>
                    <a:pt x="1753" y="901"/>
                    <a:pt x="1698" y="956"/>
                    <a:pt x="1698" y="1066"/>
                  </a:cubicBezTo>
                  <a:lnTo>
                    <a:pt x="1698" y="1230"/>
                  </a:lnTo>
                  <a:lnTo>
                    <a:pt x="1588" y="1230"/>
                  </a:lnTo>
                  <a:cubicBezTo>
                    <a:pt x="1479" y="1230"/>
                    <a:pt x="1424" y="1230"/>
                    <a:pt x="1315" y="1339"/>
                  </a:cubicBezTo>
                  <a:cubicBezTo>
                    <a:pt x="1260" y="1394"/>
                    <a:pt x="1205" y="1449"/>
                    <a:pt x="1150" y="1504"/>
                  </a:cubicBezTo>
                  <a:cubicBezTo>
                    <a:pt x="1095" y="1613"/>
                    <a:pt x="1041" y="1668"/>
                    <a:pt x="1041" y="1778"/>
                  </a:cubicBezTo>
                  <a:lnTo>
                    <a:pt x="986" y="1942"/>
                  </a:lnTo>
                  <a:lnTo>
                    <a:pt x="876" y="1942"/>
                  </a:lnTo>
                  <a:cubicBezTo>
                    <a:pt x="767" y="1997"/>
                    <a:pt x="712" y="2051"/>
                    <a:pt x="657" y="2161"/>
                  </a:cubicBezTo>
                  <a:cubicBezTo>
                    <a:pt x="548" y="2380"/>
                    <a:pt x="603" y="2654"/>
                    <a:pt x="712" y="2873"/>
                  </a:cubicBezTo>
                  <a:cubicBezTo>
                    <a:pt x="712" y="2955"/>
                    <a:pt x="644" y="2955"/>
                    <a:pt x="575" y="2955"/>
                  </a:cubicBezTo>
                  <a:cubicBezTo>
                    <a:pt x="507" y="2955"/>
                    <a:pt x="438" y="2955"/>
                    <a:pt x="438" y="3037"/>
                  </a:cubicBezTo>
                  <a:cubicBezTo>
                    <a:pt x="0" y="3585"/>
                    <a:pt x="219" y="4133"/>
                    <a:pt x="438" y="4680"/>
                  </a:cubicBezTo>
                  <a:cubicBezTo>
                    <a:pt x="1369" y="6981"/>
                    <a:pt x="2027" y="9336"/>
                    <a:pt x="2793" y="11636"/>
                  </a:cubicBezTo>
                  <a:cubicBezTo>
                    <a:pt x="3451" y="13553"/>
                    <a:pt x="3998" y="15470"/>
                    <a:pt x="4436" y="17387"/>
                  </a:cubicBezTo>
                  <a:cubicBezTo>
                    <a:pt x="4601" y="18428"/>
                    <a:pt x="4984" y="19413"/>
                    <a:pt x="5532" y="20290"/>
                  </a:cubicBezTo>
                  <a:cubicBezTo>
                    <a:pt x="5641" y="20427"/>
                    <a:pt x="5792" y="20495"/>
                    <a:pt x="5943" y="20495"/>
                  </a:cubicBezTo>
                  <a:cubicBezTo>
                    <a:pt x="6093" y="20495"/>
                    <a:pt x="6244" y="20427"/>
                    <a:pt x="6353" y="20290"/>
                  </a:cubicBezTo>
                  <a:cubicBezTo>
                    <a:pt x="6718" y="19859"/>
                    <a:pt x="7143" y="19789"/>
                    <a:pt x="7580" y="19789"/>
                  </a:cubicBezTo>
                  <a:cubicBezTo>
                    <a:pt x="7788" y="19789"/>
                    <a:pt x="7999" y="19805"/>
                    <a:pt x="8207" y="19805"/>
                  </a:cubicBezTo>
                  <a:cubicBezTo>
                    <a:pt x="8284" y="19805"/>
                    <a:pt x="8359" y="19803"/>
                    <a:pt x="8435" y="19797"/>
                  </a:cubicBezTo>
                  <a:cubicBezTo>
                    <a:pt x="8489" y="19633"/>
                    <a:pt x="8489" y="19468"/>
                    <a:pt x="8380" y="19359"/>
                  </a:cubicBezTo>
                  <a:cubicBezTo>
                    <a:pt x="7996" y="16511"/>
                    <a:pt x="6846" y="13882"/>
                    <a:pt x="6189" y="11143"/>
                  </a:cubicBezTo>
                  <a:cubicBezTo>
                    <a:pt x="5532" y="8405"/>
                    <a:pt x="4327" y="5831"/>
                    <a:pt x="3724" y="3092"/>
                  </a:cubicBezTo>
                  <a:cubicBezTo>
                    <a:pt x="3560" y="1997"/>
                    <a:pt x="3177" y="956"/>
                    <a:pt x="2684" y="25"/>
                  </a:cubicBezTo>
                  <a:cubicBezTo>
                    <a:pt x="2647" y="7"/>
                    <a:pt x="2611" y="1"/>
                    <a:pt x="2576" y="1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8" name="Google Shape;5598;p6"/>
            <p:cNvSpPr/>
            <p:nvPr/>
          </p:nvSpPr>
          <p:spPr>
            <a:xfrm>
              <a:off x="4323450" y="4368175"/>
              <a:ext cx="83550" cy="91350"/>
            </a:xfrm>
            <a:custGeom>
              <a:avLst/>
              <a:gdLst/>
              <a:ahLst/>
              <a:cxnLst/>
              <a:rect l="l" t="t" r="r" b="b"/>
              <a:pathLst>
                <a:path w="3342" h="3654" extrusionOk="0">
                  <a:moveTo>
                    <a:pt x="3048" y="1"/>
                  </a:moveTo>
                  <a:cubicBezTo>
                    <a:pt x="2387" y="1"/>
                    <a:pt x="2104" y="646"/>
                    <a:pt x="1863" y="1080"/>
                  </a:cubicBezTo>
                  <a:cubicBezTo>
                    <a:pt x="1534" y="1627"/>
                    <a:pt x="1151" y="1627"/>
                    <a:pt x="658" y="1627"/>
                  </a:cubicBezTo>
                  <a:lnTo>
                    <a:pt x="548" y="1792"/>
                  </a:lnTo>
                  <a:cubicBezTo>
                    <a:pt x="439" y="2011"/>
                    <a:pt x="275" y="2230"/>
                    <a:pt x="1" y="2285"/>
                  </a:cubicBezTo>
                  <a:lnTo>
                    <a:pt x="1" y="3654"/>
                  </a:lnTo>
                  <a:cubicBezTo>
                    <a:pt x="1534" y="2942"/>
                    <a:pt x="2739" y="1627"/>
                    <a:pt x="3342" y="39"/>
                  </a:cubicBezTo>
                  <a:cubicBezTo>
                    <a:pt x="3236" y="13"/>
                    <a:pt x="3139" y="1"/>
                    <a:pt x="3048" y="1"/>
                  </a:cubicBezTo>
                  <a:close/>
                </a:path>
              </a:pathLst>
            </a:custGeom>
            <a:solidFill>
              <a:srgbClr val="FCF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9" name="Google Shape;5599;p6"/>
            <p:cNvSpPr/>
            <p:nvPr/>
          </p:nvSpPr>
          <p:spPr>
            <a:xfrm>
              <a:off x="4378225" y="1965550"/>
              <a:ext cx="61650" cy="54875"/>
            </a:xfrm>
            <a:custGeom>
              <a:avLst/>
              <a:gdLst/>
              <a:ahLst/>
              <a:cxnLst/>
              <a:rect l="l" t="t" r="r" b="b"/>
              <a:pathLst>
                <a:path w="2466" h="2195" extrusionOk="0">
                  <a:moveTo>
                    <a:pt x="1363" y="0"/>
                  </a:moveTo>
                  <a:cubicBezTo>
                    <a:pt x="899" y="0"/>
                    <a:pt x="442" y="183"/>
                    <a:pt x="110" y="516"/>
                  </a:cubicBezTo>
                  <a:cubicBezTo>
                    <a:pt x="0" y="625"/>
                    <a:pt x="0" y="735"/>
                    <a:pt x="55" y="899"/>
                  </a:cubicBezTo>
                  <a:cubicBezTo>
                    <a:pt x="384" y="1337"/>
                    <a:pt x="1370" y="1173"/>
                    <a:pt x="1041" y="2104"/>
                  </a:cubicBezTo>
                  <a:cubicBezTo>
                    <a:pt x="1105" y="2168"/>
                    <a:pt x="1188" y="2195"/>
                    <a:pt x="1268" y="2195"/>
                  </a:cubicBezTo>
                  <a:cubicBezTo>
                    <a:pt x="1324" y="2195"/>
                    <a:pt x="1379" y="2181"/>
                    <a:pt x="1424" y="2159"/>
                  </a:cubicBezTo>
                  <a:cubicBezTo>
                    <a:pt x="1534" y="2049"/>
                    <a:pt x="1644" y="1940"/>
                    <a:pt x="1753" y="1830"/>
                  </a:cubicBezTo>
                  <a:lnTo>
                    <a:pt x="2082" y="1502"/>
                  </a:lnTo>
                  <a:lnTo>
                    <a:pt x="2301" y="1173"/>
                  </a:lnTo>
                  <a:cubicBezTo>
                    <a:pt x="2410" y="790"/>
                    <a:pt x="2465" y="406"/>
                    <a:pt x="2027" y="132"/>
                  </a:cubicBezTo>
                  <a:cubicBezTo>
                    <a:pt x="1813" y="43"/>
                    <a:pt x="1587" y="0"/>
                    <a:pt x="1363" y="0"/>
                  </a:cubicBezTo>
                  <a:close/>
                </a:path>
              </a:pathLst>
            </a:custGeom>
            <a:solidFill>
              <a:srgbClr val="F2A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0" name="Google Shape;5600;p6"/>
            <p:cNvSpPr/>
            <p:nvPr/>
          </p:nvSpPr>
          <p:spPr>
            <a:xfrm>
              <a:off x="4315250" y="4338500"/>
              <a:ext cx="75325" cy="72850"/>
            </a:xfrm>
            <a:custGeom>
              <a:avLst/>
              <a:gdLst/>
              <a:ahLst/>
              <a:cxnLst/>
              <a:rect l="l" t="t" r="r" b="b"/>
              <a:pathLst>
                <a:path w="3013" h="2914" extrusionOk="0">
                  <a:moveTo>
                    <a:pt x="2372" y="0"/>
                  </a:moveTo>
                  <a:cubicBezTo>
                    <a:pt x="2287" y="0"/>
                    <a:pt x="2204" y="25"/>
                    <a:pt x="2136" y="76"/>
                  </a:cubicBezTo>
                  <a:cubicBezTo>
                    <a:pt x="1972" y="131"/>
                    <a:pt x="1807" y="295"/>
                    <a:pt x="1753" y="295"/>
                  </a:cubicBezTo>
                  <a:cubicBezTo>
                    <a:pt x="1491" y="142"/>
                    <a:pt x="1308" y="50"/>
                    <a:pt x="1181" y="50"/>
                  </a:cubicBezTo>
                  <a:cubicBezTo>
                    <a:pt x="991" y="50"/>
                    <a:pt x="931" y="260"/>
                    <a:pt x="931" y="788"/>
                  </a:cubicBezTo>
                  <a:cubicBezTo>
                    <a:pt x="931" y="1062"/>
                    <a:pt x="274" y="1609"/>
                    <a:pt x="0" y="2157"/>
                  </a:cubicBezTo>
                  <a:cubicBezTo>
                    <a:pt x="283" y="2393"/>
                    <a:pt x="363" y="2913"/>
                    <a:pt x="764" y="2913"/>
                  </a:cubicBezTo>
                  <a:cubicBezTo>
                    <a:pt x="829" y="2913"/>
                    <a:pt x="902" y="2900"/>
                    <a:pt x="986" y="2869"/>
                  </a:cubicBezTo>
                  <a:cubicBezTo>
                    <a:pt x="1479" y="2102"/>
                    <a:pt x="1643" y="1226"/>
                    <a:pt x="2355" y="733"/>
                  </a:cubicBezTo>
                  <a:cubicBezTo>
                    <a:pt x="2574" y="624"/>
                    <a:pt x="3012" y="733"/>
                    <a:pt x="2793" y="350"/>
                  </a:cubicBezTo>
                  <a:cubicBezTo>
                    <a:pt x="2755" y="123"/>
                    <a:pt x="2561" y="0"/>
                    <a:pt x="2372" y="0"/>
                  </a:cubicBezTo>
                  <a:close/>
                </a:path>
              </a:pathLst>
            </a:custGeom>
            <a:solidFill>
              <a:srgbClr val="FCF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1" name="Google Shape;5601;p6"/>
            <p:cNvSpPr/>
            <p:nvPr/>
          </p:nvSpPr>
          <p:spPr>
            <a:xfrm>
              <a:off x="4495975" y="2473675"/>
              <a:ext cx="82175" cy="63950"/>
            </a:xfrm>
            <a:custGeom>
              <a:avLst/>
              <a:gdLst/>
              <a:ahLst/>
              <a:cxnLst/>
              <a:rect l="l" t="t" r="r" b="b"/>
              <a:pathLst>
                <a:path w="3287" h="2558" extrusionOk="0">
                  <a:moveTo>
                    <a:pt x="2222" y="1"/>
                  </a:moveTo>
                  <a:cubicBezTo>
                    <a:pt x="1946" y="1"/>
                    <a:pt x="1728" y="233"/>
                    <a:pt x="1260" y="729"/>
                  </a:cubicBezTo>
                  <a:cubicBezTo>
                    <a:pt x="1096" y="894"/>
                    <a:pt x="877" y="1058"/>
                    <a:pt x="658" y="1222"/>
                  </a:cubicBezTo>
                  <a:lnTo>
                    <a:pt x="1" y="2208"/>
                  </a:lnTo>
                  <a:cubicBezTo>
                    <a:pt x="132" y="2472"/>
                    <a:pt x="290" y="2558"/>
                    <a:pt x="460" y="2558"/>
                  </a:cubicBezTo>
                  <a:cubicBezTo>
                    <a:pt x="643" y="2558"/>
                    <a:pt x="842" y="2458"/>
                    <a:pt x="1041" y="2373"/>
                  </a:cubicBezTo>
                  <a:cubicBezTo>
                    <a:pt x="1644" y="2044"/>
                    <a:pt x="2246" y="1825"/>
                    <a:pt x="2849" y="1661"/>
                  </a:cubicBezTo>
                  <a:cubicBezTo>
                    <a:pt x="3013" y="1661"/>
                    <a:pt x="3123" y="1606"/>
                    <a:pt x="3232" y="1496"/>
                  </a:cubicBezTo>
                  <a:cubicBezTo>
                    <a:pt x="3232" y="1387"/>
                    <a:pt x="3287" y="1277"/>
                    <a:pt x="3287" y="1222"/>
                  </a:cubicBezTo>
                  <a:lnTo>
                    <a:pt x="3287" y="510"/>
                  </a:lnTo>
                  <a:cubicBezTo>
                    <a:pt x="2750" y="178"/>
                    <a:pt x="2464" y="1"/>
                    <a:pt x="2222" y="1"/>
                  </a:cubicBezTo>
                  <a:close/>
                </a:path>
              </a:pathLst>
            </a:custGeom>
            <a:solidFill>
              <a:srgbClr val="F2A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2" name="Google Shape;5602;p6"/>
            <p:cNvSpPr/>
            <p:nvPr/>
          </p:nvSpPr>
          <p:spPr>
            <a:xfrm>
              <a:off x="4386450" y="2066050"/>
              <a:ext cx="24650" cy="20675"/>
            </a:xfrm>
            <a:custGeom>
              <a:avLst/>
              <a:gdLst/>
              <a:ahLst/>
              <a:cxnLst/>
              <a:rect l="l" t="t" r="r" b="b"/>
              <a:pathLst>
                <a:path w="986" h="827" extrusionOk="0">
                  <a:moveTo>
                    <a:pt x="0" y="1"/>
                  </a:moveTo>
                  <a:cubicBezTo>
                    <a:pt x="164" y="220"/>
                    <a:pt x="274" y="439"/>
                    <a:pt x="438" y="603"/>
                  </a:cubicBezTo>
                  <a:cubicBezTo>
                    <a:pt x="560" y="685"/>
                    <a:pt x="652" y="827"/>
                    <a:pt x="781" y="827"/>
                  </a:cubicBezTo>
                  <a:cubicBezTo>
                    <a:pt x="826" y="827"/>
                    <a:pt x="875" y="810"/>
                    <a:pt x="931" y="768"/>
                  </a:cubicBezTo>
                  <a:cubicBezTo>
                    <a:pt x="986" y="549"/>
                    <a:pt x="876" y="330"/>
                    <a:pt x="712" y="275"/>
                  </a:cubicBezTo>
                  <a:cubicBezTo>
                    <a:pt x="493" y="165"/>
                    <a:pt x="219" y="110"/>
                    <a:pt x="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3" name="Google Shape;5603;p6"/>
            <p:cNvSpPr/>
            <p:nvPr/>
          </p:nvSpPr>
          <p:spPr>
            <a:xfrm>
              <a:off x="4396700" y="2042775"/>
              <a:ext cx="13050" cy="11525"/>
            </a:xfrm>
            <a:custGeom>
              <a:avLst/>
              <a:gdLst/>
              <a:ahLst/>
              <a:cxnLst/>
              <a:rect l="l" t="t" r="r" b="b"/>
              <a:pathLst>
                <a:path w="522" h="461" extrusionOk="0">
                  <a:moveTo>
                    <a:pt x="28" y="56"/>
                  </a:moveTo>
                  <a:lnTo>
                    <a:pt x="28" y="56"/>
                  </a:lnTo>
                  <a:cubicBezTo>
                    <a:pt x="75" y="197"/>
                    <a:pt x="1" y="461"/>
                    <a:pt x="224" y="461"/>
                  </a:cubicBezTo>
                  <a:cubicBezTo>
                    <a:pt x="260" y="461"/>
                    <a:pt x="304" y="454"/>
                    <a:pt x="357" y="439"/>
                  </a:cubicBezTo>
                  <a:cubicBezTo>
                    <a:pt x="357" y="439"/>
                    <a:pt x="412" y="384"/>
                    <a:pt x="466" y="329"/>
                  </a:cubicBezTo>
                  <a:cubicBezTo>
                    <a:pt x="521" y="1"/>
                    <a:pt x="193" y="110"/>
                    <a:pt x="28" y="56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4" name="Google Shape;5604;p6"/>
            <p:cNvSpPr/>
            <p:nvPr/>
          </p:nvSpPr>
          <p:spPr>
            <a:xfrm>
              <a:off x="4413825" y="2027725"/>
              <a:ext cx="10975" cy="5700"/>
            </a:xfrm>
            <a:custGeom>
              <a:avLst/>
              <a:gdLst/>
              <a:ahLst/>
              <a:cxnLst/>
              <a:rect l="l" t="t" r="r" b="b"/>
              <a:pathLst>
                <a:path w="439" h="228" extrusionOk="0">
                  <a:moveTo>
                    <a:pt x="0" y="0"/>
                  </a:moveTo>
                  <a:lnTo>
                    <a:pt x="0" y="0"/>
                  </a:lnTo>
                  <a:cubicBezTo>
                    <a:pt x="76" y="76"/>
                    <a:pt x="125" y="228"/>
                    <a:pt x="237" y="228"/>
                  </a:cubicBezTo>
                  <a:cubicBezTo>
                    <a:pt x="288" y="228"/>
                    <a:pt x="353" y="196"/>
                    <a:pt x="439" y="1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5" name="Google Shape;5605;p6"/>
            <p:cNvSpPr/>
            <p:nvPr/>
          </p:nvSpPr>
          <p:spPr>
            <a:xfrm>
              <a:off x="4389175" y="2034575"/>
              <a:ext cx="9600" cy="9600"/>
            </a:xfrm>
            <a:custGeom>
              <a:avLst/>
              <a:gdLst/>
              <a:ahLst/>
              <a:cxnLst/>
              <a:rect l="l" t="t" r="r" b="b"/>
              <a:pathLst>
                <a:path w="384" h="384" extrusionOk="0">
                  <a:moveTo>
                    <a:pt x="165" y="0"/>
                  </a:moveTo>
                  <a:cubicBezTo>
                    <a:pt x="55" y="55"/>
                    <a:pt x="1" y="219"/>
                    <a:pt x="55" y="384"/>
                  </a:cubicBezTo>
                  <a:lnTo>
                    <a:pt x="384" y="384"/>
                  </a:lnTo>
                  <a:cubicBezTo>
                    <a:pt x="329" y="274"/>
                    <a:pt x="329" y="165"/>
                    <a:pt x="384" y="55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6" name="Google Shape;5606;p6"/>
            <p:cNvSpPr/>
            <p:nvPr/>
          </p:nvSpPr>
          <p:spPr>
            <a:xfrm>
              <a:off x="4396025" y="2026350"/>
              <a:ext cx="9600" cy="9600"/>
            </a:xfrm>
            <a:custGeom>
              <a:avLst/>
              <a:gdLst/>
              <a:ahLst/>
              <a:cxnLst/>
              <a:rect l="l" t="t" r="r" b="b"/>
              <a:pathLst>
                <a:path w="384" h="384" extrusionOk="0">
                  <a:moveTo>
                    <a:pt x="220" y="1"/>
                  </a:moveTo>
                  <a:cubicBezTo>
                    <a:pt x="55" y="110"/>
                    <a:pt x="0" y="274"/>
                    <a:pt x="55" y="384"/>
                  </a:cubicBezTo>
                  <a:lnTo>
                    <a:pt x="384" y="5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7" name="Google Shape;5607;p6"/>
            <p:cNvSpPr/>
            <p:nvPr/>
          </p:nvSpPr>
          <p:spPr>
            <a:xfrm>
              <a:off x="4402875" y="2019500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lnTo>
                    <a:pt x="0" y="165"/>
                  </a:lnTo>
                  <a:lnTo>
                    <a:pt x="110" y="329"/>
                  </a:lnTo>
                  <a:lnTo>
                    <a:pt x="438" y="329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8" name="Google Shape;5608;p6"/>
            <p:cNvSpPr/>
            <p:nvPr/>
          </p:nvSpPr>
          <p:spPr>
            <a:xfrm>
              <a:off x="4413825" y="20113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9" name="Google Shape;5609;p6"/>
            <p:cNvSpPr/>
            <p:nvPr/>
          </p:nvSpPr>
          <p:spPr>
            <a:xfrm>
              <a:off x="4422050" y="2003075"/>
              <a:ext cx="6850" cy="8250"/>
            </a:xfrm>
            <a:custGeom>
              <a:avLst/>
              <a:gdLst/>
              <a:ahLst/>
              <a:cxnLst/>
              <a:rect l="l" t="t" r="r" b="b"/>
              <a:pathLst>
                <a:path w="274" h="330" extrusionOk="0">
                  <a:moveTo>
                    <a:pt x="0" y="329"/>
                  </a:moveTo>
                  <a:lnTo>
                    <a:pt x="274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0" name="Google Shape;5610;p6"/>
            <p:cNvSpPr/>
            <p:nvPr/>
          </p:nvSpPr>
          <p:spPr>
            <a:xfrm>
              <a:off x="4348100" y="1983775"/>
              <a:ext cx="65750" cy="46700"/>
            </a:xfrm>
            <a:custGeom>
              <a:avLst/>
              <a:gdLst/>
              <a:ahLst/>
              <a:cxnLst/>
              <a:rect l="l" t="t" r="r" b="b"/>
              <a:pathLst>
                <a:path w="2630" h="1868" extrusionOk="0">
                  <a:moveTo>
                    <a:pt x="1166" y="1"/>
                  </a:moveTo>
                  <a:cubicBezTo>
                    <a:pt x="1101" y="1"/>
                    <a:pt x="1054" y="48"/>
                    <a:pt x="986" y="115"/>
                  </a:cubicBezTo>
                  <a:cubicBezTo>
                    <a:pt x="986" y="225"/>
                    <a:pt x="986" y="334"/>
                    <a:pt x="932" y="389"/>
                  </a:cubicBezTo>
                  <a:lnTo>
                    <a:pt x="329" y="1101"/>
                  </a:lnTo>
                  <a:cubicBezTo>
                    <a:pt x="1" y="1704"/>
                    <a:pt x="329" y="1813"/>
                    <a:pt x="822" y="1868"/>
                  </a:cubicBezTo>
                  <a:cubicBezTo>
                    <a:pt x="1370" y="1868"/>
                    <a:pt x="1863" y="1704"/>
                    <a:pt x="2301" y="1430"/>
                  </a:cubicBezTo>
                  <a:cubicBezTo>
                    <a:pt x="2629" y="499"/>
                    <a:pt x="2137" y="115"/>
                    <a:pt x="1315" y="61"/>
                  </a:cubicBezTo>
                  <a:cubicBezTo>
                    <a:pt x="1252" y="19"/>
                    <a:pt x="1205" y="1"/>
                    <a:pt x="1166" y="1"/>
                  </a:cubicBezTo>
                  <a:close/>
                </a:path>
              </a:pathLst>
            </a:custGeom>
            <a:solidFill>
              <a:srgbClr val="F08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1" name="Google Shape;5611;p6"/>
            <p:cNvSpPr/>
            <p:nvPr/>
          </p:nvSpPr>
          <p:spPr>
            <a:xfrm>
              <a:off x="4372750" y="1978425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329" y="1"/>
                  </a:moveTo>
                  <a:lnTo>
                    <a:pt x="0" y="384"/>
                  </a:lnTo>
                  <a:lnTo>
                    <a:pt x="329" y="329"/>
                  </a:lnTo>
                  <a:cubicBezTo>
                    <a:pt x="329" y="220"/>
                    <a:pt x="329" y="110"/>
                    <a:pt x="329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2" name="Google Shape;5612;p6"/>
            <p:cNvSpPr/>
            <p:nvPr/>
          </p:nvSpPr>
          <p:spPr>
            <a:xfrm>
              <a:off x="4527475" y="2517925"/>
              <a:ext cx="83550" cy="166125"/>
            </a:xfrm>
            <a:custGeom>
              <a:avLst/>
              <a:gdLst/>
              <a:ahLst/>
              <a:cxnLst/>
              <a:rect l="l" t="t" r="r" b="b"/>
              <a:pathLst>
                <a:path w="3342" h="6645" extrusionOk="0">
                  <a:moveTo>
                    <a:pt x="1479" y="0"/>
                  </a:moveTo>
                  <a:cubicBezTo>
                    <a:pt x="822" y="548"/>
                    <a:pt x="55" y="1041"/>
                    <a:pt x="0" y="2027"/>
                  </a:cubicBezTo>
                  <a:cubicBezTo>
                    <a:pt x="767" y="2465"/>
                    <a:pt x="712" y="2465"/>
                    <a:pt x="493" y="3341"/>
                  </a:cubicBezTo>
                  <a:cubicBezTo>
                    <a:pt x="384" y="3724"/>
                    <a:pt x="986" y="4163"/>
                    <a:pt x="767" y="4382"/>
                  </a:cubicBezTo>
                  <a:cubicBezTo>
                    <a:pt x="0" y="5258"/>
                    <a:pt x="767" y="5915"/>
                    <a:pt x="1041" y="6627"/>
                  </a:cubicBezTo>
                  <a:cubicBezTo>
                    <a:pt x="1114" y="6639"/>
                    <a:pt x="1185" y="6645"/>
                    <a:pt x="1257" y="6645"/>
                  </a:cubicBezTo>
                  <a:cubicBezTo>
                    <a:pt x="1832" y="6645"/>
                    <a:pt x="2373" y="6293"/>
                    <a:pt x="2958" y="6244"/>
                  </a:cubicBezTo>
                  <a:cubicBezTo>
                    <a:pt x="3177" y="6189"/>
                    <a:pt x="3341" y="5970"/>
                    <a:pt x="3287" y="5751"/>
                  </a:cubicBezTo>
                  <a:cubicBezTo>
                    <a:pt x="3287" y="5532"/>
                    <a:pt x="3122" y="5532"/>
                    <a:pt x="2903" y="5532"/>
                  </a:cubicBezTo>
                  <a:cubicBezTo>
                    <a:pt x="2851" y="5540"/>
                    <a:pt x="2805" y="5545"/>
                    <a:pt x="2763" y="5545"/>
                  </a:cubicBezTo>
                  <a:cubicBezTo>
                    <a:pt x="2543" y="5545"/>
                    <a:pt x="2465" y="5416"/>
                    <a:pt x="2465" y="5094"/>
                  </a:cubicBezTo>
                  <a:cubicBezTo>
                    <a:pt x="2355" y="4382"/>
                    <a:pt x="2191" y="3724"/>
                    <a:pt x="2684" y="3012"/>
                  </a:cubicBezTo>
                  <a:cubicBezTo>
                    <a:pt x="2465" y="2903"/>
                    <a:pt x="2191" y="2739"/>
                    <a:pt x="2246" y="2574"/>
                  </a:cubicBezTo>
                  <a:cubicBezTo>
                    <a:pt x="2903" y="1698"/>
                    <a:pt x="2629" y="1150"/>
                    <a:pt x="1753" y="712"/>
                  </a:cubicBezTo>
                  <a:cubicBezTo>
                    <a:pt x="1643" y="657"/>
                    <a:pt x="1698" y="274"/>
                    <a:pt x="1698" y="55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3" name="Google Shape;5613;p6"/>
            <p:cNvSpPr/>
            <p:nvPr/>
          </p:nvSpPr>
          <p:spPr>
            <a:xfrm>
              <a:off x="4311125" y="4392425"/>
              <a:ext cx="35625" cy="44250"/>
            </a:xfrm>
            <a:custGeom>
              <a:avLst/>
              <a:gdLst/>
              <a:ahLst/>
              <a:cxnLst/>
              <a:rect l="l" t="t" r="r" b="b"/>
              <a:pathLst>
                <a:path w="1425" h="1770" extrusionOk="0">
                  <a:moveTo>
                    <a:pt x="165" y="0"/>
                  </a:moveTo>
                  <a:lnTo>
                    <a:pt x="165" y="0"/>
                  </a:lnTo>
                  <a:cubicBezTo>
                    <a:pt x="220" y="438"/>
                    <a:pt x="1" y="986"/>
                    <a:pt x="439" y="1315"/>
                  </a:cubicBezTo>
                  <a:cubicBezTo>
                    <a:pt x="662" y="1359"/>
                    <a:pt x="740" y="1769"/>
                    <a:pt x="970" y="1769"/>
                  </a:cubicBezTo>
                  <a:cubicBezTo>
                    <a:pt x="1021" y="1769"/>
                    <a:pt x="1080" y="1748"/>
                    <a:pt x="1151" y="1698"/>
                  </a:cubicBezTo>
                  <a:cubicBezTo>
                    <a:pt x="1425" y="1534"/>
                    <a:pt x="1151" y="1260"/>
                    <a:pt x="1151" y="986"/>
                  </a:cubicBezTo>
                  <a:lnTo>
                    <a:pt x="1151" y="71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4" name="Google Shape;5614;p6"/>
            <p:cNvSpPr/>
            <p:nvPr/>
          </p:nvSpPr>
          <p:spPr>
            <a:xfrm>
              <a:off x="4393725" y="2506225"/>
              <a:ext cx="174850" cy="174300"/>
            </a:xfrm>
            <a:custGeom>
              <a:avLst/>
              <a:gdLst/>
              <a:ahLst/>
              <a:cxnLst/>
              <a:rect l="l" t="t" r="r" b="b"/>
              <a:pathLst>
                <a:path w="6994" h="6972" extrusionOk="0">
                  <a:moveTo>
                    <a:pt x="6671" y="0"/>
                  </a:moveTo>
                  <a:cubicBezTo>
                    <a:pt x="6522" y="0"/>
                    <a:pt x="6355" y="78"/>
                    <a:pt x="6172" y="139"/>
                  </a:cubicBezTo>
                  <a:cubicBezTo>
                    <a:pt x="5518" y="391"/>
                    <a:pt x="5003" y="919"/>
                    <a:pt x="4287" y="919"/>
                  </a:cubicBezTo>
                  <a:cubicBezTo>
                    <a:pt x="4223" y="919"/>
                    <a:pt x="4158" y="915"/>
                    <a:pt x="4091" y="906"/>
                  </a:cubicBezTo>
                  <a:cubicBezTo>
                    <a:pt x="2557" y="1783"/>
                    <a:pt x="1407" y="3152"/>
                    <a:pt x="750" y="4740"/>
                  </a:cubicBezTo>
                  <a:cubicBezTo>
                    <a:pt x="585" y="5014"/>
                    <a:pt x="366" y="5233"/>
                    <a:pt x="147" y="5452"/>
                  </a:cubicBezTo>
                  <a:lnTo>
                    <a:pt x="147" y="5945"/>
                  </a:lnTo>
                  <a:cubicBezTo>
                    <a:pt x="37" y="6718"/>
                    <a:pt x="1" y="6972"/>
                    <a:pt x="338" y="6972"/>
                  </a:cubicBezTo>
                  <a:cubicBezTo>
                    <a:pt x="502" y="6972"/>
                    <a:pt x="756" y="6911"/>
                    <a:pt x="1133" y="6821"/>
                  </a:cubicBezTo>
                  <a:lnTo>
                    <a:pt x="1078" y="6821"/>
                  </a:lnTo>
                  <a:cubicBezTo>
                    <a:pt x="1188" y="6493"/>
                    <a:pt x="1462" y="6274"/>
                    <a:pt x="1736" y="6164"/>
                  </a:cubicBezTo>
                  <a:cubicBezTo>
                    <a:pt x="2448" y="5836"/>
                    <a:pt x="2612" y="5069"/>
                    <a:pt x="2995" y="4521"/>
                  </a:cubicBezTo>
                  <a:cubicBezTo>
                    <a:pt x="3543" y="3699"/>
                    <a:pt x="4200" y="3042"/>
                    <a:pt x="5077" y="2604"/>
                  </a:cubicBezTo>
                  <a:cubicBezTo>
                    <a:pt x="5106" y="2619"/>
                    <a:pt x="5135" y="2626"/>
                    <a:pt x="5164" y="2626"/>
                  </a:cubicBezTo>
                  <a:cubicBezTo>
                    <a:pt x="5241" y="2626"/>
                    <a:pt x="5310" y="2575"/>
                    <a:pt x="5350" y="2495"/>
                  </a:cubicBezTo>
                  <a:lnTo>
                    <a:pt x="6993" y="523"/>
                  </a:lnTo>
                  <a:lnTo>
                    <a:pt x="6993" y="194"/>
                  </a:lnTo>
                  <a:cubicBezTo>
                    <a:pt x="6897" y="49"/>
                    <a:pt x="6789" y="0"/>
                    <a:pt x="6671" y="0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5" name="Google Shape;5615;p6"/>
            <p:cNvSpPr/>
            <p:nvPr/>
          </p:nvSpPr>
          <p:spPr>
            <a:xfrm>
              <a:off x="4324825" y="2011300"/>
              <a:ext cx="80800" cy="115025"/>
            </a:xfrm>
            <a:custGeom>
              <a:avLst/>
              <a:gdLst/>
              <a:ahLst/>
              <a:cxnLst/>
              <a:rect l="l" t="t" r="r" b="b"/>
              <a:pathLst>
                <a:path w="3232" h="4601" extrusionOk="0">
                  <a:moveTo>
                    <a:pt x="1260" y="0"/>
                  </a:moveTo>
                  <a:cubicBezTo>
                    <a:pt x="877" y="384"/>
                    <a:pt x="329" y="657"/>
                    <a:pt x="220" y="1260"/>
                  </a:cubicBezTo>
                  <a:cubicBezTo>
                    <a:pt x="535" y="1260"/>
                    <a:pt x="777" y="1000"/>
                    <a:pt x="1066" y="1000"/>
                  </a:cubicBezTo>
                  <a:cubicBezTo>
                    <a:pt x="1128" y="1000"/>
                    <a:pt x="1192" y="1012"/>
                    <a:pt x="1260" y="1041"/>
                  </a:cubicBezTo>
                  <a:cubicBezTo>
                    <a:pt x="55" y="2739"/>
                    <a:pt x="0" y="2903"/>
                    <a:pt x="274" y="4601"/>
                  </a:cubicBezTo>
                  <a:cubicBezTo>
                    <a:pt x="932" y="3396"/>
                    <a:pt x="1698" y="2300"/>
                    <a:pt x="2629" y="1315"/>
                  </a:cubicBezTo>
                  <a:lnTo>
                    <a:pt x="2958" y="986"/>
                  </a:lnTo>
                  <a:lnTo>
                    <a:pt x="3232" y="657"/>
                  </a:lnTo>
                  <a:lnTo>
                    <a:pt x="3232" y="329"/>
                  </a:lnTo>
                  <a:cubicBezTo>
                    <a:pt x="2739" y="329"/>
                    <a:pt x="2246" y="329"/>
                    <a:pt x="1698" y="438"/>
                  </a:cubicBezTo>
                  <a:cubicBezTo>
                    <a:pt x="1658" y="444"/>
                    <a:pt x="1622" y="447"/>
                    <a:pt x="1590" y="447"/>
                  </a:cubicBezTo>
                  <a:cubicBezTo>
                    <a:pt x="1314" y="447"/>
                    <a:pt x="1309" y="245"/>
                    <a:pt x="1260" y="0"/>
                  </a:cubicBezTo>
                  <a:close/>
                </a:path>
              </a:pathLst>
            </a:custGeom>
            <a:solidFill>
              <a:srgbClr val="F09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6" name="Google Shape;5616;p6"/>
            <p:cNvSpPr/>
            <p:nvPr/>
          </p:nvSpPr>
          <p:spPr>
            <a:xfrm>
              <a:off x="4422050" y="2658950"/>
              <a:ext cx="17825" cy="17825"/>
            </a:xfrm>
            <a:custGeom>
              <a:avLst/>
              <a:gdLst/>
              <a:ahLst/>
              <a:cxnLst/>
              <a:rect l="l" t="t" r="r" b="b"/>
              <a:pathLst>
                <a:path w="713" h="713" extrusionOk="0">
                  <a:moveTo>
                    <a:pt x="712" y="0"/>
                  </a:moveTo>
                  <a:cubicBezTo>
                    <a:pt x="219" y="0"/>
                    <a:pt x="0" y="274"/>
                    <a:pt x="0" y="712"/>
                  </a:cubicBezTo>
                  <a:cubicBezTo>
                    <a:pt x="329" y="603"/>
                    <a:pt x="548" y="329"/>
                    <a:pt x="712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7" name="Google Shape;5617;p6"/>
            <p:cNvSpPr/>
            <p:nvPr/>
          </p:nvSpPr>
          <p:spPr>
            <a:xfrm>
              <a:off x="4520625" y="2568575"/>
              <a:ext cx="8250" cy="4800"/>
            </a:xfrm>
            <a:custGeom>
              <a:avLst/>
              <a:gdLst/>
              <a:ahLst/>
              <a:cxnLst/>
              <a:rect l="l" t="t" r="r" b="b"/>
              <a:pathLst>
                <a:path w="330" h="192" extrusionOk="0">
                  <a:moveTo>
                    <a:pt x="329" y="1"/>
                  </a:moveTo>
                  <a:cubicBezTo>
                    <a:pt x="220" y="1"/>
                    <a:pt x="110" y="55"/>
                    <a:pt x="1" y="110"/>
                  </a:cubicBezTo>
                  <a:cubicBezTo>
                    <a:pt x="58" y="167"/>
                    <a:pt x="108" y="191"/>
                    <a:pt x="152" y="191"/>
                  </a:cubicBezTo>
                  <a:cubicBezTo>
                    <a:pt x="235" y="191"/>
                    <a:pt x="293" y="108"/>
                    <a:pt x="329" y="1"/>
                  </a:cubicBez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8" name="Google Shape;5618;p6"/>
            <p:cNvSpPr/>
            <p:nvPr/>
          </p:nvSpPr>
          <p:spPr>
            <a:xfrm>
              <a:off x="4560225" y="3218250"/>
              <a:ext cx="109675" cy="567625"/>
            </a:xfrm>
            <a:custGeom>
              <a:avLst/>
              <a:gdLst/>
              <a:ahLst/>
              <a:cxnLst/>
              <a:rect l="l" t="t" r="r" b="b"/>
              <a:pathLst>
                <a:path w="4387" h="22705" extrusionOk="0">
                  <a:moveTo>
                    <a:pt x="2637" y="0"/>
                  </a:moveTo>
                  <a:cubicBezTo>
                    <a:pt x="2323" y="0"/>
                    <a:pt x="1893" y="129"/>
                    <a:pt x="1265" y="358"/>
                  </a:cubicBezTo>
                  <a:cubicBezTo>
                    <a:pt x="1045" y="577"/>
                    <a:pt x="1155" y="1070"/>
                    <a:pt x="1100" y="1070"/>
                  </a:cubicBezTo>
                  <a:cubicBezTo>
                    <a:pt x="949" y="1053"/>
                    <a:pt x="818" y="1044"/>
                    <a:pt x="704" y="1044"/>
                  </a:cubicBezTo>
                  <a:cubicBezTo>
                    <a:pt x="76" y="1044"/>
                    <a:pt x="0" y="1322"/>
                    <a:pt x="279" y="2111"/>
                  </a:cubicBezTo>
                  <a:cubicBezTo>
                    <a:pt x="717" y="3042"/>
                    <a:pt x="936" y="4082"/>
                    <a:pt x="881" y="5123"/>
                  </a:cubicBezTo>
                  <a:cubicBezTo>
                    <a:pt x="1045" y="5835"/>
                    <a:pt x="1538" y="6437"/>
                    <a:pt x="2250" y="6711"/>
                  </a:cubicBezTo>
                  <a:cubicBezTo>
                    <a:pt x="3346" y="6985"/>
                    <a:pt x="2853" y="7588"/>
                    <a:pt x="2853" y="8190"/>
                  </a:cubicBezTo>
                  <a:cubicBezTo>
                    <a:pt x="2798" y="8300"/>
                    <a:pt x="3072" y="8354"/>
                    <a:pt x="2962" y="8464"/>
                  </a:cubicBezTo>
                  <a:cubicBezTo>
                    <a:pt x="2953" y="8482"/>
                    <a:pt x="2941" y="8490"/>
                    <a:pt x="2926" y="8490"/>
                  </a:cubicBezTo>
                  <a:cubicBezTo>
                    <a:pt x="2860" y="8490"/>
                    <a:pt x="2745" y="8347"/>
                    <a:pt x="2625" y="8347"/>
                  </a:cubicBezTo>
                  <a:cubicBezTo>
                    <a:pt x="2609" y="8347"/>
                    <a:pt x="2594" y="8349"/>
                    <a:pt x="2579" y="8354"/>
                  </a:cubicBezTo>
                  <a:cubicBezTo>
                    <a:pt x="1867" y="8902"/>
                    <a:pt x="2524" y="9340"/>
                    <a:pt x="2689" y="9724"/>
                  </a:cubicBezTo>
                  <a:cubicBezTo>
                    <a:pt x="3127" y="10326"/>
                    <a:pt x="2853" y="11148"/>
                    <a:pt x="2141" y="11421"/>
                  </a:cubicBezTo>
                  <a:cubicBezTo>
                    <a:pt x="1538" y="10655"/>
                    <a:pt x="2579" y="9340"/>
                    <a:pt x="1319" y="9066"/>
                  </a:cubicBezTo>
                  <a:cubicBezTo>
                    <a:pt x="1264" y="9053"/>
                    <a:pt x="1214" y="9046"/>
                    <a:pt x="1168" y="9046"/>
                  </a:cubicBezTo>
                  <a:cubicBezTo>
                    <a:pt x="661" y="9046"/>
                    <a:pt x="653" y="9820"/>
                    <a:pt x="553" y="10271"/>
                  </a:cubicBezTo>
                  <a:cubicBezTo>
                    <a:pt x="498" y="10600"/>
                    <a:pt x="553" y="10874"/>
                    <a:pt x="607" y="11148"/>
                  </a:cubicBezTo>
                  <a:lnTo>
                    <a:pt x="607" y="11531"/>
                  </a:lnTo>
                  <a:cubicBezTo>
                    <a:pt x="607" y="11805"/>
                    <a:pt x="607" y="12079"/>
                    <a:pt x="553" y="12353"/>
                  </a:cubicBezTo>
                  <a:cubicBezTo>
                    <a:pt x="498" y="12462"/>
                    <a:pt x="498" y="12572"/>
                    <a:pt x="553" y="12736"/>
                  </a:cubicBezTo>
                  <a:cubicBezTo>
                    <a:pt x="772" y="12900"/>
                    <a:pt x="772" y="13010"/>
                    <a:pt x="553" y="13174"/>
                  </a:cubicBezTo>
                  <a:cubicBezTo>
                    <a:pt x="498" y="13338"/>
                    <a:pt x="553" y="13448"/>
                    <a:pt x="607" y="13557"/>
                  </a:cubicBezTo>
                  <a:cubicBezTo>
                    <a:pt x="772" y="13886"/>
                    <a:pt x="1045" y="14105"/>
                    <a:pt x="1319" y="14269"/>
                  </a:cubicBezTo>
                  <a:cubicBezTo>
                    <a:pt x="1484" y="14269"/>
                    <a:pt x="1593" y="14324"/>
                    <a:pt x="1703" y="14324"/>
                  </a:cubicBezTo>
                  <a:cubicBezTo>
                    <a:pt x="1867" y="14269"/>
                    <a:pt x="1977" y="14215"/>
                    <a:pt x="2031" y="14160"/>
                  </a:cubicBezTo>
                  <a:cubicBezTo>
                    <a:pt x="2141" y="14050"/>
                    <a:pt x="2250" y="13941"/>
                    <a:pt x="2415" y="13831"/>
                  </a:cubicBezTo>
                  <a:cubicBezTo>
                    <a:pt x="2469" y="13831"/>
                    <a:pt x="2524" y="13886"/>
                    <a:pt x="2579" y="13941"/>
                  </a:cubicBezTo>
                  <a:cubicBezTo>
                    <a:pt x="2634" y="14050"/>
                    <a:pt x="2634" y="14050"/>
                    <a:pt x="2634" y="14215"/>
                  </a:cubicBezTo>
                  <a:lnTo>
                    <a:pt x="2634" y="14708"/>
                  </a:lnTo>
                  <a:cubicBezTo>
                    <a:pt x="2634" y="14872"/>
                    <a:pt x="2634" y="15036"/>
                    <a:pt x="2634" y="15201"/>
                  </a:cubicBezTo>
                  <a:cubicBezTo>
                    <a:pt x="2634" y="15365"/>
                    <a:pt x="2524" y="15529"/>
                    <a:pt x="2524" y="15694"/>
                  </a:cubicBezTo>
                  <a:cubicBezTo>
                    <a:pt x="2524" y="15803"/>
                    <a:pt x="2524" y="15913"/>
                    <a:pt x="2524" y="16022"/>
                  </a:cubicBezTo>
                  <a:cubicBezTo>
                    <a:pt x="2579" y="16132"/>
                    <a:pt x="2524" y="16296"/>
                    <a:pt x="2415" y="16406"/>
                  </a:cubicBezTo>
                  <a:cubicBezTo>
                    <a:pt x="2305" y="16570"/>
                    <a:pt x="2196" y="16679"/>
                    <a:pt x="2141" y="16898"/>
                  </a:cubicBezTo>
                  <a:cubicBezTo>
                    <a:pt x="2141" y="17008"/>
                    <a:pt x="2141" y="17118"/>
                    <a:pt x="2141" y="17227"/>
                  </a:cubicBezTo>
                  <a:cubicBezTo>
                    <a:pt x="2086" y="17994"/>
                    <a:pt x="1429" y="18432"/>
                    <a:pt x="1155" y="19034"/>
                  </a:cubicBezTo>
                  <a:cubicBezTo>
                    <a:pt x="1155" y="19199"/>
                    <a:pt x="1155" y="19363"/>
                    <a:pt x="1155" y="19473"/>
                  </a:cubicBezTo>
                  <a:cubicBezTo>
                    <a:pt x="1703" y="20075"/>
                    <a:pt x="1977" y="20732"/>
                    <a:pt x="1538" y="21444"/>
                  </a:cubicBezTo>
                  <a:cubicBezTo>
                    <a:pt x="1100" y="22211"/>
                    <a:pt x="1593" y="22375"/>
                    <a:pt x="2031" y="22704"/>
                  </a:cubicBezTo>
                  <a:cubicBezTo>
                    <a:pt x="2360" y="22540"/>
                    <a:pt x="2524" y="22266"/>
                    <a:pt x="2579" y="21937"/>
                  </a:cubicBezTo>
                  <a:cubicBezTo>
                    <a:pt x="2743" y="20185"/>
                    <a:pt x="2962" y="18487"/>
                    <a:pt x="3346" y="16789"/>
                  </a:cubicBezTo>
                  <a:cubicBezTo>
                    <a:pt x="3620" y="14981"/>
                    <a:pt x="3729" y="13119"/>
                    <a:pt x="3839" y="11312"/>
                  </a:cubicBezTo>
                  <a:cubicBezTo>
                    <a:pt x="4003" y="9176"/>
                    <a:pt x="4386" y="7040"/>
                    <a:pt x="4058" y="4904"/>
                  </a:cubicBezTo>
                  <a:cubicBezTo>
                    <a:pt x="3784" y="3808"/>
                    <a:pt x="4058" y="2713"/>
                    <a:pt x="3729" y="1563"/>
                  </a:cubicBezTo>
                  <a:cubicBezTo>
                    <a:pt x="3408" y="455"/>
                    <a:pt x="3226" y="0"/>
                    <a:pt x="2637" y="0"/>
                  </a:cubicBezTo>
                  <a:close/>
                </a:path>
              </a:pathLst>
            </a:custGeom>
            <a:solidFill>
              <a:srgbClr val="FBF4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9" name="Google Shape;5619;p6"/>
            <p:cNvSpPr/>
            <p:nvPr/>
          </p:nvSpPr>
          <p:spPr>
            <a:xfrm>
              <a:off x="4435725" y="3916025"/>
              <a:ext cx="150650" cy="279250"/>
            </a:xfrm>
            <a:custGeom>
              <a:avLst/>
              <a:gdLst/>
              <a:ahLst/>
              <a:cxnLst/>
              <a:rect l="l" t="t" r="r" b="b"/>
              <a:pathLst>
                <a:path w="6026" h="11170" extrusionOk="0">
                  <a:moveTo>
                    <a:pt x="2885" y="0"/>
                  </a:moveTo>
                  <a:cubicBezTo>
                    <a:pt x="2800" y="0"/>
                    <a:pt x="2715" y="16"/>
                    <a:pt x="2630" y="51"/>
                  </a:cubicBezTo>
                  <a:cubicBezTo>
                    <a:pt x="1753" y="434"/>
                    <a:pt x="2794" y="1420"/>
                    <a:pt x="2356" y="2077"/>
                  </a:cubicBezTo>
                  <a:cubicBezTo>
                    <a:pt x="2192" y="2351"/>
                    <a:pt x="2082" y="2680"/>
                    <a:pt x="1918" y="2954"/>
                  </a:cubicBezTo>
                  <a:cubicBezTo>
                    <a:pt x="1644" y="3337"/>
                    <a:pt x="1534" y="3775"/>
                    <a:pt x="1644" y="4214"/>
                  </a:cubicBezTo>
                  <a:cubicBezTo>
                    <a:pt x="2027" y="4871"/>
                    <a:pt x="1808" y="5692"/>
                    <a:pt x="1206" y="6076"/>
                  </a:cubicBezTo>
                  <a:cubicBezTo>
                    <a:pt x="1206" y="6404"/>
                    <a:pt x="1480" y="6678"/>
                    <a:pt x="1206" y="7007"/>
                  </a:cubicBezTo>
                  <a:cubicBezTo>
                    <a:pt x="1151" y="7281"/>
                    <a:pt x="1151" y="7554"/>
                    <a:pt x="1206" y="7828"/>
                  </a:cubicBezTo>
                  <a:cubicBezTo>
                    <a:pt x="1114" y="7874"/>
                    <a:pt x="1635" y="8073"/>
                    <a:pt x="1392" y="8073"/>
                  </a:cubicBezTo>
                  <a:cubicBezTo>
                    <a:pt x="1345" y="8073"/>
                    <a:pt x="1268" y="8065"/>
                    <a:pt x="1151" y="8047"/>
                  </a:cubicBezTo>
                  <a:cubicBezTo>
                    <a:pt x="877" y="8047"/>
                    <a:pt x="603" y="8212"/>
                    <a:pt x="548" y="8486"/>
                  </a:cubicBezTo>
                  <a:cubicBezTo>
                    <a:pt x="494" y="9252"/>
                    <a:pt x="329" y="10019"/>
                    <a:pt x="1" y="10676"/>
                  </a:cubicBezTo>
                  <a:cubicBezTo>
                    <a:pt x="1" y="10841"/>
                    <a:pt x="110" y="10950"/>
                    <a:pt x="220" y="11005"/>
                  </a:cubicBezTo>
                  <a:cubicBezTo>
                    <a:pt x="358" y="11022"/>
                    <a:pt x="496" y="11029"/>
                    <a:pt x="634" y="11029"/>
                  </a:cubicBezTo>
                  <a:cubicBezTo>
                    <a:pt x="1025" y="11029"/>
                    <a:pt x="1414" y="10977"/>
                    <a:pt x="1796" y="10977"/>
                  </a:cubicBezTo>
                  <a:cubicBezTo>
                    <a:pt x="2135" y="10977"/>
                    <a:pt x="2469" y="11018"/>
                    <a:pt x="2794" y="11169"/>
                  </a:cubicBezTo>
                  <a:cubicBezTo>
                    <a:pt x="3287" y="9745"/>
                    <a:pt x="3835" y="8376"/>
                    <a:pt x="4218" y="6897"/>
                  </a:cubicBezTo>
                  <a:cubicBezTo>
                    <a:pt x="4821" y="4706"/>
                    <a:pt x="5752" y="2625"/>
                    <a:pt x="6025" y="325"/>
                  </a:cubicBezTo>
                  <a:lnTo>
                    <a:pt x="5916" y="270"/>
                  </a:lnTo>
                  <a:cubicBezTo>
                    <a:pt x="5752" y="270"/>
                    <a:pt x="5642" y="325"/>
                    <a:pt x="5533" y="380"/>
                  </a:cubicBezTo>
                  <a:cubicBezTo>
                    <a:pt x="5313" y="489"/>
                    <a:pt x="5040" y="599"/>
                    <a:pt x="4766" y="599"/>
                  </a:cubicBezTo>
                  <a:cubicBezTo>
                    <a:pt x="4720" y="605"/>
                    <a:pt x="4674" y="608"/>
                    <a:pt x="4629" y="608"/>
                  </a:cubicBezTo>
                  <a:cubicBezTo>
                    <a:pt x="3974" y="608"/>
                    <a:pt x="3423" y="0"/>
                    <a:pt x="2885" y="0"/>
                  </a:cubicBezTo>
                  <a:close/>
                </a:path>
              </a:pathLst>
            </a:custGeom>
            <a:solidFill>
              <a:srgbClr val="FCF5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0" name="Google Shape;5620;p6"/>
            <p:cNvSpPr/>
            <p:nvPr/>
          </p:nvSpPr>
          <p:spPr>
            <a:xfrm>
              <a:off x="4543900" y="2501350"/>
              <a:ext cx="127375" cy="529725"/>
            </a:xfrm>
            <a:custGeom>
              <a:avLst/>
              <a:gdLst/>
              <a:ahLst/>
              <a:cxnLst/>
              <a:rect l="l" t="t" r="r" b="b"/>
              <a:pathLst>
                <a:path w="5095" h="21189" extrusionOk="0">
                  <a:moveTo>
                    <a:pt x="1510" y="1"/>
                  </a:moveTo>
                  <a:cubicBezTo>
                    <a:pt x="1462" y="1"/>
                    <a:pt x="1412" y="19"/>
                    <a:pt x="1370" y="61"/>
                  </a:cubicBezTo>
                  <a:cubicBezTo>
                    <a:pt x="1315" y="115"/>
                    <a:pt x="1260" y="225"/>
                    <a:pt x="1206" y="389"/>
                  </a:cubicBezTo>
                  <a:cubicBezTo>
                    <a:pt x="1206" y="663"/>
                    <a:pt x="932" y="827"/>
                    <a:pt x="822" y="1046"/>
                  </a:cubicBezTo>
                  <a:cubicBezTo>
                    <a:pt x="1260" y="1923"/>
                    <a:pt x="1260" y="2909"/>
                    <a:pt x="1644" y="3785"/>
                  </a:cubicBezTo>
                  <a:cubicBezTo>
                    <a:pt x="1660" y="3801"/>
                    <a:pt x="1678" y="3808"/>
                    <a:pt x="1696" y="3808"/>
                  </a:cubicBezTo>
                  <a:cubicBezTo>
                    <a:pt x="1768" y="3808"/>
                    <a:pt x="1851" y="3708"/>
                    <a:pt x="1910" y="3708"/>
                  </a:cubicBezTo>
                  <a:cubicBezTo>
                    <a:pt x="1936" y="3708"/>
                    <a:pt x="1958" y="3728"/>
                    <a:pt x="1972" y="3785"/>
                  </a:cubicBezTo>
                  <a:cubicBezTo>
                    <a:pt x="2027" y="4004"/>
                    <a:pt x="1753" y="3894"/>
                    <a:pt x="1698" y="4004"/>
                  </a:cubicBezTo>
                  <a:cubicBezTo>
                    <a:pt x="877" y="4880"/>
                    <a:pt x="1425" y="5757"/>
                    <a:pt x="1808" y="6633"/>
                  </a:cubicBezTo>
                  <a:cubicBezTo>
                    <a:pt x="1315" y="6907"/>
                    <a:pt x="658" y="6852"/>
                    <a:pt x="274" y="7345"/>
                  </a:cubicBezTo>
                  <a:cubicBezTo>
                    <a:pt x="55" y="7674"/>
                    <a:pt x="1" y="8057"/>
                    <a:pt x="110" y="8440"/>
                  </a:cubicBezTo>
                  <a:cubicBezTo>
                    <a:pt x="274" y="8714"/>
                    <a:pt x="494" y="8933"/>
                    <a:pt x="767" y="9043"/>
                  </a:cubicBezTo>
                  <a:cubicBezTo>
                    <a:pt x="877" y="9098"/>
                    <a:pt x="1041" y="9098"/>
                    <a:pt x="1151" y="9098"/>
                  </a:cubicBezTo>
                  <a:cubicBezTo>
                    <a:pt x="1425" y="9043"/>
                    <a:pt x="1589" y="8769"/>
                    <a:pt x="1589" y="8495"/>
                  </a:cubicBezTo>
                  <a:cubicBezTo>
                    <a:pt x="1603" y="8427"/>
                    <a:pt x="1620" y="8403"/>
                    <a:pt x="1639" y="8403"/>
                  </a:cubicBezTo>
                  <a:cubicBezTo>
                    <a:pt x="1685" y="8403"/>
                    <a:pt x="1745" y="8533"/>
                    <a:pt x="1808" y="8533"/>
                  </a:cubicBezTo>
                  <a:cubicBezTo>
                    <a:pt x="1826" y="8533"/>
                    <a:pt x="1845" y="8523"/>
                    <a:pt x="1863" y="8495"/>
                  </a:cubicBezTo>
                  <a:cubicBezTo>
                    <a:pt x="3615" y="8495"/>
                    <a:pt x="2684" y="9919"/>
                    <a:pt x="2903" y="10631"/>
                  </a:cubicBezTo>
                  <a:cubicBezTo>
                    <a:pt x="2995" y="10930"/>
                    <a:pt x="2923" y="11016"/>
                    <a:pt x="2785" y="11016"/>
                  </a:cubicBezTo>
                  <a:cubicBezTo>
                    <a:pt x="2593" y="11016"/>
                    <a:pt x="2273" y="10850"/>
                    <a:pt x="2082" y="10850"/>
                  </a:cubicBezTo>
                  <a:cubicBezTo>
                    <a:pt x="2050" y="10847"/>
                    <a:pt x="2020" y="10846"/>
                    <a:pt x="1990" y="10846"/>
                  </a:cubicBezTo>
                  <a:cubicBezTo>
                    <a:pt x="1503" y="10846"/>
                    <a:pt x="1241" y="11256"/>
                    <a:pt x="932" y="11617"/>
                  </a:cubicBezTo>
                  <a:cubicBezTo>
                    <a:pt x="494" y="12439"/>
                    <a:pt x="548" y="13424"/>
                    <a:pt x="1041" y="14246"/>
                  </a:cubicBezTo>
                  <a:cubicBezTo>
                    <a:pt x="1534" y="14739"/>
                    <a:pt x="2027" y="15177"/>
                    <a:pt x="2575" y="15615"/>
                  </a:cubicBezTo>
                  <a:cubicBezTo>
                    <a:pt x="3013" y="15834"/>
                    <a:pt x="3342" y="16053"/>
                    <a:pt x="3287" y="16601"/>
                  </a:cubicBezTo>
                  <a:cubicBezTo>
                    <a:pt x="3232" y="17258"/>
                    <a:pt x="3506" y="17916"/>
                    <a:pt x="3999" y="18299"/>
                  </a:cubicBezTo>
                  <a:cubicBezTo>
                    <a:pt x="4108" y="18409"/>
                    <a:pt x="4163" y="18518"/>
                    <a:pt x="4273" y="18628"/>
                  </a:cubicBezTo>
                  <a:cubicBezTo>
                    <a:pt x="4163" y="18573"/>
                    <a:pt x="4054" y="18463"/>
                    <a:pt x="3889" y="18409"/>
                  </a:cubicBezTo>
                  <a:cubicBezTo>
                    <a:pt x="3780" y="18409"/>
                    <a:pt x="3615" y="18409"/>
                    <a:pt x="3506" y="18463"/>
                  </a:cubicBezTo>
                  <a:cubicBezTo>
                    <a:pt x="3396" y="18573"/>
                    <a:pt x="3287" y="18682"/>
                    <a:pt x="3177" y="18792"/>
                  </a:cubicBezTo>
                  <a:cubicBezTo>
                    <a:pt x="3177" y="18956"/>
                    <a:pt x="3122" y="19121"/>
                    <a:pt x="3122" y="19230"/>
                  </a:cubicBezTo>
                  <a:cubicBezTo>
                    <a:pt x="3506" y="19887"/>
                    <a:pt x="3944" y="20435"/>
                    <a:pt x="4273" y="21147"/>
                  </a:cubicBezTo>
                  <a:cubicBezTo>
                    <a:pt x="4327" y="21174"/>
                    <a:pt x="4396" y="21188"/>
                    <a:pt x="4464" y="21188"/>
                  </a:cubicBezTo>
                  <a:cubicBezTo>
                    <a:pt x="4533" y="21188"/>
                    <a:pt x="4601" y="21174"/>
                    <a:pt x="4656" y="21147"/>
                  </a:cubicBezTo>
                  <a:cubicBezTo>
                    <a:pt x="5094" y="20216"/>
                    <a:pt x="4656" y="19285"/>
                    <a:pt x="4601" y="18409"/>
                  </a:cubicBezTo>
                  <a:cubicBezTo>
                    <a:pt x="4437" y="15615"/>
                    <a:pt x="4218" y="12877"/>
                    <a:pt x="3834" y="10138"/>
                  </a:cubicBezTo>
                  <a:cubicBezTo>
                    <a:pt x="3506" y="7947"/>
                    <a:pt x="2958" y="5757"/>
                    <a:pt x="2575" y="3511"/>
                  </a:cubicBezTo>
                  <a:cubicBezTo>
                    <a:pt x="2410" y="2361"/>
                    <a:pt x="2520" y="1101"/>
                    <a:pt x="1698" y="115"/>
                  </a:cubicBezTo>
                  <a:cubicBezTo>
                    <a:pt x="1665" y="48"/>
                    <a:pt x="1589" y="1"/>
                    <a:pt x="1510" y="1"/>
                  </a:cubicBezTo>
                  <a:close/>
                </a:path>
              </a:pathLst>
            </a:custGeom>
            <a:solidFill>
              <a:srgbClr val="F9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1" name="Google Shape;5621;p6"/>
            <p:cNvSpPr/>
            <p:nvPr/>
          </p:nvSpPr>
          <p:spPr>
            <a:xfrm>
              <a:off x="4565800" y="3028650"/>
              <a:ext cx="108200" cy="310850"/>
            </a:xfrm>
            <a:custGeom>
              <a:avLst/>
              <a:gdLst/>
              <a:ahLst/>
              <a:cxnLst/>
              <a:rect l="l" t="t" r="r" b="b"/>
              <a:pathLst>
                <a:path w="4328" h="12434" extrusionOk="0">
                  <a:moveTo>
                    <a:pt x="3451" y="0"/>
                  </a:moveTo>
                  <a:cubicBezTo>
                    <a:pt x="3397" y="55"/>
                    <a:pt x="3342" y="55"/>
                    <a:pt x="3287" y="110"/>
                  </a:cubicBezTo>
                  <a:cubicBezTo>
                    <a:pt x="2630" y="1534"/>
                    <a:pt x="1096" y="2301"/>
                    <a:pt x="384" y="3670"/>
                  </a:cubicBezTo>
                  <a:cubicBezTo>
                    <a:pt x="658" y="5039"/>
                    <a:pt x="1" y="6518"/>
                    <a:pt x="932" y="7778"/>
                  </a:cubicBezTo>
                  <a:lnTo>
                    <a:pt x="1151" y="7887"/>
                  </a:lnTo>
                  <a:cubicBezTo>
                    <a:pt x="1504" y="7951"/>
                    <a:pt x="1838" y="7978"/>
                    <a:pt x="2175" y="7978"/>
                  </a:cubicBezTo>
                  <a:cubicBezTo>
                    <a:pt x="2414" y="7978"/>
                    <a:pt x="2654" y="7965"/>
                    <a:pt x="2904" y="7942"/>
                  </a:cubicBezTo>
                  <a:cubicBezTo>
                    <a:pt x="3178" y="9475"/>
                    <a:pt x="3451" y="10899"/>
                    <a:pt x="3725" y="12378"/>
                  </a:cubicBezTo>
                  <a:cubicBezTo>
                    <a:pt x="3725" y="12433"/>
                    <a:pt x="3780" y="12433"/>
                    <a:pt x="3835" y="12433"/>
                  </a:cubicBezTo>
                  <a:cubicBezTo>
                    <a:pt x="4218" y="10571"/>
                    <a:pt x="4218" y="8599"/>
                    <a:pt x="3835" y="6682"/>
                  </a:cubicBezTo>
                  <a:cubicBezTo>
                    <a:pt x="3835" y="6244"/>
                    <a:pt x="3835" y="5806"/>
                    <a:pt x="3944" y="5422"/>
                  </a:cubicBezTo>
                  <a:cubicBezTo>
                    <a:pt x="4054" y="3615"/>
                    <a:pt x="4328" y="1753"/>
                    <a:pt x="3780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2" name="Google Shape;5622;p6"/>
            <p:cNvSpPr/>
            <p:nvPr/>
          </p:nvSpPr>
          <p:spPr>
            <a:xfrm>
              <a:off x="4515150" y="3702250"/>
              <a:ext cx="108200" cy="221900"/>
            </a:xfrm>
            <a:custGeom>
              <a:avLst/>
              <a:gdLst/>
              <a:ahLst/>
              <a:cxnLst/>
              <a:rect l="l" t="t" r="r" b="b"/>
              <a:pathLst>
                <a:path w="4328" h="8876" extrusionOk="0">
                  <a:moveTo>
                    <a:pt x="3081" y="1"/>
                  </a:moveTo>
                  <a:cubicBezTo>
                    <a:pt x="2059" y="1"/>
                    <a:pt x="1687" y="848"/>
                    <a:pt x="1315" y="1591"/>
                  </a:cubicBezTo>
                  <a:cubicBezTo>
                    <a:pt x="1205" y="1865"/>
                    <a:pt x="1205" y="2194"/>
                    <a:pt x="1315" y="2468"/>
                  </a:cubicBezTo>
                  <a:cubicBezTo>
                    <a:pt x="1315" y="2632"/>
                    <a:pt x="1644" y="2523"/>
                    <a:pt x="1534" y="2687"/>
                  </a:cubicBezTo>
                  <a:cubicBezTo>
                    <a:pt x="1497" y="2687"/>
                    <a:pt x="1388" y="2638"/>
                    <a:pt x="1287" y="2638"/>
                  </a:cubicBezTo>
                  <a:cubicBezTo>
                    <a:pt x="1236" y="2638"/>
                    <a:pt x="1187" y="2650"/>
                    <a:pt x="1151" y="2687"/>
                  </a:cubicBezTo>
                  <a:cubicBezTo>
                    <a:pt x="712" y="3125"/>
                    <a:pt x="822" y="3727"/>
                    <a:pt x="712" y="4220"/>
                  </a:cubicBezTo>
                  <a:cubicBezTo>
                    <a:pt x="391" y="5461"/>
                    <a:pt x="339" y="5661"/>
                    <a:pt x="1235" y="5661"/>
                  </a:cubicBezTo>
                  <a:cubicBezTo>
                    <a:pt x="1408" y="5661"/>
                    <a:pt x="1615" y="5653"/>
                    <a:pt x="1863" y="5644"/>
                  </a:cubicBezTo>
                  <a:lnTo>
                    <a:pt x="1863" y="5644"/>
                  </a:lnTo>
                  <a:cubicBezTo>
                    <a:pt x="439" y="5863"/>
                    <a:pt x="0" y="6247"/>
                    <a:pt x="110" y="7342"/>
                  </a:cubicBezTo>
                  <a:cubicBezTo>
                    <a:pt x="245" y="8288"/>
                    <a:pt x="788" y="8716"/>
                    <a:pt x="1555" y="8716"/>
                  </a:cubicBezTo>
                  <a:cubicBezTo>
                    <a:pt x="1721" y="8716"/>
                    <a:pt x="1897" y="8696"/>
                    <a:pt x="2082" y="8657"/>
                  </a:cubicBezTo>
                  <a:cubicBezTo>
                    <a:pt x="2155" y="8627"/>
                    <a:pt x="2228" y="8614"/>
                    <a:pt x="2301" y="8614"/>
                  </a:cubicBezTo>
                  <a:cubicBezTo>
                    <a:pt x="2498" y="8614"/>
                    <a:pt x="2688" y="8715"/>
                    <a:pt x="2848" y="8876"/>
                  </a:cubicBezTo>
                  <a:lnTo>
                    <a:pt x="2903" y="8876"/>
                  </a:lnTo>
                  <a:cubicBezTo>
                    <a:pt x="3013" y="8712"/>
                    <a:pt x="3068" y="8547"/>
                    <a:pt x="3177" y="8328"/>
                  </a:cubicBezTo>
                  <a:cubicBezTo>
                    <a:pt x="3396" y="6685"/>
                    <a:pt x="3615" y="5042"/>
                    <a:pt x="3889" y="3344"/>
                  </a:cubicBezTo>
                  <a:cubicBezTo>
                    <a:pt x="3506" y="2851"/>
                    <a:pt x="3506" y="2139"/>
                    <a:pt x="3889" y="1646"/>
                  </a:cubicBezTo>
                  <a:cubicBezTo>
                    <a:pt x="4327" y="934"/>
                    <a:pt x="4272" y="606"/>
                    <a:pt x="3451" y="386"/>
                  </a:cubicBezTo>
                  <a:cubicBezTo>
                    <a:pt x="3341" y="386"/>
                    <a:pt x="3232" y="167"/>
                    <a:pt x="3177" y="3"/>
                  </a:cubicBezTo>
                  <a:cubicBezTo>
                    <a:pt x="3144" y="1"/>
                    <a:pt x="3112" y="1"/>
                    <a:pt x="3081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3" name="Google Shape;5623;p6"/>
            <p:cNvSpPr/>
            <p:nvPr/>
          </p:nvSpPr>
          <p:spPr>
            <a:xfrm>
              <a:off x="4372750" y="4236325"/>
              <a:ext cx="106825" cy="132850"/>
            </a:xfrm>
            <a:custGeom>
              <a:avLst/>
              <a:gdLst/>
              <a:ahLst/>
              <a:cxnLst/>
              <a:rect l="l" t="t" r="r" b="b"/>
              <a:pathLst>
                <a:path w="4273" h="5314" extrusionOk="0">
                  <a:moveTo>
                    <a:pt x="4272" y="0"/>
                  </a:moveTo>
                  <a:lnTo>
                    <a:pt x="658" y="986"/>
                  </a:lnTo>
                  <a:cubicBezTo>
                    <a:pt x="877" y="1753"/>
                    <a:pt x="0" y="2191"/>
                    <a:pt x="55" y="2903"/>
                  </a:cubicBezTo>
                  <a:cubicBezTo>
                    <a:pt x="1643" y="3122"/>
                    <a:pt x="1643" y="3122"/>
                    <a:pt x="1315" y="4656"/>
                  </a:cubicBezTo>
                  <a:cubicBezTo>
                    <a:pt x="1315" y="4875"/>
                    <a:pt x="1315" y="5094"/>
                    <a:pt x="1315" y="5313"/>
                  </a:cubicBezTo>
                  <a:cubicBezTo>
                    <a:pt x="2520" y="3670"/>
                    <a:pt x="3506" y="1863"/>
                    <a:pt x="4272" y="0"/>
                  </a:cubicBezTo>
                  <a:close/>
                </a:path>
              </a:pathLst>
            </a:custGeom>
            <a:solidFill>
              <a:srgbClr val="FC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4" name="Google Shape;5624;p6"/>
            <p:cNvSpPr/>
            <p:nvPr/>
          </p:nvSpPr>
          <p:spPr>
            <a:xfrm>
              <a:off x="4734225" y="292595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1"/>
                  </a:moveTo>
                  <a:cubicBezTo>
                    <a:pt x="110" y="1"/>
                    <a:pt x="55" y="55"/>
                    <a:pt x="1" y="165"/>
                  </a:cubicBezTo>
                  <a:lnTo>
                    <a:pt x="329" y="165"/>
                  </a:lnTo>
                  <a:cubicBezTo>
                    <a:pt x="274" y="55"/>
                    <a:pt x="220" y="1"/>
                    <a:pt x="165" y="1"/>
                  </a:cubicBezTo>
                  <a:close/>
                </a:path>
              </a:pathLst>
            </a:custGeom>
            <a:solidFill>
              <a:srgbClr val="21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5" name="Google Shape;5625;p6"/>
            <p:cNvSpPr/>
            <p:nvPr/>
          </p:nvSpPr>
          <p:spPr>
            <a:xfrm>
              <a:off x="4382325" y="3632475"/>
              <a:ext cx="249225" cy="200650"/>
            </a:xfrm>
            <a:custGeom>
              <a:avLst/>
              <a:gdLst/>
              <a:ahLst/>
              <a:cxnLst/>
              <a:rect l="l" t="t" r="r" b="b"/>
              <a:pathLst>
                <a:path w="9969" h="8026" extrusionOk="0">
                  <a:moveTo>
                    <a:pt x="8271" y="1"/>
                  </a:moveTo>
                  <a:cubicBezTo>
                    <a:pt x="7888" y="1"/>
                    <a:pt x="7504" y="110"/>
                    <a:pt x="7176" y="329"/>
                  </a:cubicBezTo>
                  <a:cubicBezTo>
                    <a:pt x="7066" y="439"/>
                    <a:pt x="6957" y="494"/>
                    <a:pt x="6847" y="658"/>
                  </a:cubicBezTo>
                  <a:cubicBezTo>
                    <a:pt x="5478" y="2027"/>
                    <a:pt x="3944" y="3287"/>
                    <a:pt x="2301" y="4328"/>
                  </a:cubicBezTo>
                  <a:cubicBezTo>
                    <a:pt x="1425" y="4930"/>
                    <a:pt x="329" y="5368"/>
                    <a:pt x="1" y="6573"/>
                  </a:cubicBezTo>
                  <a:cubicBezTo>
                    <a:pt x="161" y="7600"/>
                    <a:pt x="228" y="8025"/>
                    <a:pt x="674" y="8025"/>
                  </a:cubicBezTo>
                  <a:cubicBezTo>
                    <a:pt x="989" y="8025"/>
                    <a:pt x="1494" y="7813"/>
                    <a:pt x="2356" y="7450"/>
                  </a:cubicBezTo>
                  <a:cubicBezTo>
                    <a:pt x="3725" y="6518"/>
                    <a:pt x="5478" y="6190"/>
                    <a:pt x="6464" y="4656"/>
                  </a:cubicBezTo>
                  <a:cubicBezTo>
                    <a:pt x="6737" y="3670"/>
                    <a:pt x="7504" y="2849"/>
                    <a:pt x="8490" y="2465"/>
                  </a:cubicBezTo>
                  <a:cubicBezTo>
                    <a:pt x="9093" y="1973"/>
                    <a:pt x="9969" y="1589"/>
                    <a:pt x="9476" y="494"/>
                  </a:cubicBezTo>
                  <a:cubicBezTo>
                    <a:pt x="9147" y="220"/>
                    <a:pt x="8709" y="56"/>
                    <a:pt x="8271" y="1"/>
                  </a:cubicBezTo>
                  <a:close/>
                </a:path>
              </a:pathLst>
            </a:custGeom>
            <a:solidFill>
              <a:srgbClr val="F087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6" name="Google Shape;5626;p6"/>
            <p:cNvSpPr/>
            <p:nvPr/>
          </p:nvSpPr>
          <p:spPr>
            <a:xfrm>
              <a:off x="4556225" y="3349050"/>
              <a:ext cx="106900" cy="172250"/>
            </a:xfrm>
            <a:custGeom>
              <a:avLst/>
              <a:gdLst/>
              <a:ahLst/>
              <a:cxnLst/>
              <a:rect l="l" t="t" r="r" b="b"/>
              <a:pathLst>
                <a:path w="4276" h="6890" extrusionOk="0">
                  <a:moveTo>
                    <a:pt x="1205" y="0"/>
                  </a:moveTo>
                  <a:cubicBezTo>
                    <a:pt x="1" y="1589"/>
                    <a:pt x="274" y="3396"/>
                    <a:pt x="658" y="5149"/>
                  </a:cubicBezTo>
                  <a:lnTo>
                    <a:pt x="877" y="5258"/>
                  </a:lnTo>
                  <a:cubicBezTo>
                    <a:pt x="1370" y="5039"/>
                    <a:pt x="986" y="4272"/>
                    <a:pt x="1644" y="4053"/>
                  </a:cubicBezTo>
                  <a:lnTo>
                    <a:pt x="1644" y="4053"/>
                  </a:lnTo>
                  <a:cubicBezTo>
                    <a:pt x="2137" y="4765"/>
                    <a:pt x="1534" y="5368"/>
                    <a:pt x="1644" y="6080"/>
                  </a:cubicBezTo>
                  <a:cubicBezTo>
                    <a:pt x="1683" y="6557"/>
                    <a:pt x="1954" y="6890"/>
                    <a:pt x="2309" y="6890"/>
                  </a:cubicBezTo>
                  <a:cubicBezTo>
                    <a:pt x="2443" y="6890"/>
                    <a:pt x="2589" y="6842"/>
                    <a:pt x="2739" y="6737"/>
                  </a:cubicBezTo>
                  <a:cubicBezTo>
                    <a:pt x="3232" y="6409"/>
                    <a:pt x="3396" y="5751"/>
                    <a:pt x="3670" y="5258"/>
                  </a:cubicBezTo>
                  <a:cubicBezTo>
                    <a:pt x="3889" y="4765"/>
                    <a:pt x="3396" y="4601"/>
                    <a:pt x="3177" y="4327"/>
                  </a:cubicBezTo>
                  <a:cubicBezTo>
                    <a:pt x="3013" y="4108"/>
                    <a:pt x="2903" y="3889"/>
                    <a:pt x="2794" y="3615"/>
                  </a:cubicBezTo>
                  <a:cubicBezTo>
                    <a:pt x="2684" y="3287"/>
                    <a:pt x="2958" y="3287"/>
                    <a:pt x="3177" y="3287"/>
                  </a:cubicBezTo>
                  <a:cubicBezTo>
                    <a:pt x="3287" y="3068"/>
                    <a:pt x="3396" y="2794"/>
                    <a:pt x="3451" y="2575"/>
                  </a:cubicBezTo>
                  <a:cubicBezTo>
                    <a:pt x="3451" y="2167"/>
                    <a:pt x="4276" y="1234"/>
                    <a:pt x="3506" y="1234"/>
                  </a:cubicBezTo>
                  <a:cubicBezTo>
                    <a:pt x="3346" y="1234"/>
                    <a:pt x="3116" y="1275"/>
                    <a:pt x="2794" y="1370"/>
                  </a:cubicBezTo>
                  <a:cubicBezTo>
                    <a:pt x="2776" y="1376"/>
                    <a:pt x="2757" y="1378"/>
                    <a:pt x="2736" y="1378"/>
                  </a:cubicBezTo>
                  <a:cubicBezTo>
                    <a:pt x="2563" y="1378"/>
                    <a:pt x="2301" y="1188"/>
                    <a:pt x="2301" y="1041"/>
                  </a:cubicBezTo>
                  <a:cubicBezTo>
                    <a:pt x="2191" y="384"/>
                    <a:pt x="1425" y="493"/>
                    <a:pt x="1205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7" name="Google Shape;5627;p6"/>
            <p:cNvSpPr/>
            <p:nvPr/>
          </p:nvSpPr>
          <p:spPr>
            <a:xfrm>
              <a:off x="4543900" y="3480500"/>
              <a:ext cx="61650" cy="112300"/>
            </a:xfrm>
            <a:custGeom>
              <a:avLst/>
              <a:gdLst/>
              <a:ahLst/>
              <a:cxnLst/>
              <a:rect l="l" t="t" r="r" b="b"/>
              <a:pathLst>
                <a:path w="2466" h="4492" extrusionOk="0">
                  <a:moveTo>
                    <a:pt x="1425" y="0"/>
                  </a:moveTo>
                  <a:cubicBezTo>
                    <a:pt x="548" y="55"/>
                    <a:pt x="494" y="822"/>
                    <a:pt x="165" y="1370"/>
                  </a:cubicBezTo>
                  <a:cubicBezTo>
                    <a:pt x="55" y="1753"/>
                    <a:pt x="1" y="2191"/>
                    <a:pt x="55" y="2575"/>
                  </a:cubicBezTo>
                  <a:cubicBezTo>
                    <a:pt x="1" y="3177"/>
                    <a:pt x="274" y="3725"/>
                    <a:pt x="713" y="4053"/>
                  </a:cubicBezTo>
                  <a:cubicBezTo>
                    <a:pt x="877" y="4108"/>
                    <a:pt x="986" y="4218"/>
                    <a:pt x="1151" y="4272"/>
                  </a:cubicBezTo>
                  <a:cubicBezTo>
                    <a:pt x="1425" y="4382"/>
                    <a:pt x="1698" y="4491"/>
                    <a:pt x="2027" y="4491"/>
                  </a:cubicBezTo>
                  <a:cubicBezTo>
                    <a:pt x="2246" y="4491"/>
                    <a:pt x="2410" y="4327"/>
                    <a:pt x="2465" y="4108"/>
                  </a:cubicBezTo>
                  <a:lnTo>
                    <a:pt x="2410" y="3889"/>
                  </a:lnTo>
                  <a:cubicBezTo>
                    <a:pt x="2301" y="3834"/>
                    <a:pt x="2191" y="3725"/>
                    <a:pt x="2082" y="3670"/>
                  </a:cubicBezTo>
                  <a:cubicBezTo>
                    <a:pt x="1972" y="3341"/>
                    <a:pt x="1698" y="3067"/>
                    <a:pt x="1370" y="2958"/>
                  </a:cubicBezTo>
                  <a:cubicBezTo>
                    <a:pt x="1206" y="2684"/>
                    <a:pt x="986" y="2246"/>
                    <a:pt x="1370" y="1972"/>
                  </a:cubicBezTo>
                  <a:cubicBezTo>
                    <a:pt x="1753" y="1753"/>
                    <a:pt x="1698" y="1370"/>
                    <a:pt x="1698" y="986"/>
                  </a:cubicBezTo>
                  <a:cubicBezTo>
                    <a:pt x="1644" y="986"/>
                    <a:pt x="1698" y="986"/>
                    <a:pt x="1644" y="931"/>
                  </a:cubicBezTo>
                  <a:cubicBezTo>
                    <a:pt x="1644" y="822"/>
                    <a:pt x="1644" y="767"/>
                    <a:pt x="1753" y="712"/>
                  </a:cubicBezTo>
                  <a:lnTo>
                    <a:pt x="1425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8" name="Google Shape;5628;p6"/>
            <p:cNvSpPr/>
            <p:nvPr/>
          </p:nvSpPr>
          <p:spPr>
            <a:xfrm>
              <a:off x="4535675" y="3695000"/>
              <a:ext cx="58925" cy="53175"/>
            </a:xfrm>
            <a:custGeom>
              <a:avLst/>
              <a:gdLst/>
              <a:ahLst/>
              <a:cxnLst/>
              <a:rect l="l" t="t" r="r" b="b"/>
              <a:pathLst>
                <a:path w="2357" h="2127" extrusionOk="0">
                  <a:moveTo>
                    <a:pt x="1857" y="1"/>
                  </a:moveTo>
                  <a:cubicBezTo>
                    <a:pt x="1528" y="1"/>
                    <a:pt x="1224" y="74"/>
                    <a:pt x="1042" y="512"/>
                  </a:cubicBezTo>
                  <a:cubicBezTo>
                    <a:pt x="1026" y="551"/>
                    <a:pt x="1002" y="567"/>
                    <a:pt x="971" y="567"/>
                  </a:cubicBezTo>
                  <a:cubicBezTo>
                    <a:pt x="845" y="567"/>
                    <a:pt x="618" y="296"/>
                    <a:pt x="504" y="296"/>
                  </a:cubicBezTo>
                  <a:cubicBezTo>
                    <a:pt x="453" y="296"/>
                    <a:pt x="425" y="351"/>
                    <a:pt x="439" y="512"/>
                  </a:cubicBezTo>
                  <a:cubicBezTo>
                    <a:pt x="549" y="1169"/>
                    <a:pt x="1" y="1443"/>
                    <a:pt x="56" y="1991"/>
                  </a:cubicBezTo>
                  <a:cubicBezTo>
                    <a:pt x="124" y="2082"/>
                    <a:pt x="222" y="2126"/>
                    <a:pt x="324" y="2126"/>
                  </a:cubicBezTo>
                  <a:cubicBezTo>
                    <a:pt x="466" y="2126"/>
                    <a:pt x="617" y="2041"/>
                    <a:pt x="713" y="1881"/>
                  </a:cubicBezTo>
                  <a:cubicBezTo>
                    <a:pt x="1151" y="1279"/>
                    <a:pt x="1754" y="786"/>
                    <a:pt x="2356" y="348"/>
                  </a:cubicBezTo>
                  <a:lnTo>
                    <a:pt x="2356" y="19"/>
                  </a:lnTo>
                  <a:cubicBezTo>
                    <a:pt x="2192" y="19"/>
                    <a:pt x="2021" y="1"/>
                    <a:pt x="1857" y="1"/>
                  </a:cubicBezTo>
                  <a:close/>
                </a:path>
              </a:pathLst>
            </a:custGeom>
            <a:solidFill>
              <a:srgbClr val="F19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9" name="Google Shape;5629;p6"/>
            <p:cNvSpPr/>
            <p:nvPr/>
          </p:nvSpPr>
          <p:spPr>
            <a:xfrm>
              <a:off x="4600050" y="3565725"/>
              <a:ext cx="35625" cy="28450"/>
            </a:xfrm>
            <a:custGeom>
              <a:avLst/>
              <a:gdLst/>
              <a:ahLst/>
              <a:cxnLst/>
              <a:rect l="l" t="t" r="r" b="b"/>
              <a:pathLst>
                <a:path w="1425" h="1138" extrusionOk="0">
                  <a:moveTo>
                    <a:pt x="931" y="1"/>
                  </a:moveTo>
                  <a:cubicBezTo>
                    <a:pt x="753" y="1"/>
                    <a:pt x="575" y="69"/>
                    <a:pt x="438" y="206"/>
                  </a:cubicBezTo>
                  <a:lnTo>
                    <a:pt x="110" y="206"/>
                  </a:lnTo>
                  <a:cubicBezTo>
                    <a:pt x="55" y="206"/>
                    <a:pt x="55" y="261"/>
                    <a:pt x="0" y="316"/>
                  </a:cubicBezTo>
                  <a:cubicBezTo>
                    <a:pt x="0" y="425"/>
                    <a:pt x="0" y="480"/>
                    <a:pt x="110" y="535"/>
                  </a:cubicBezTo>
                  <a:cubicBezTo>
                    <a:pt x="219" y="863"/>
                    <a:pt x="438" y="1082"/>
                    <a:pt x="767" y="1137"/>
                  </a:cubicBezTo>
                  <a:cubicBezTo>
                    <a:pt x="1041" y="1137"/>
                    <a:pt x="1260" y="1028"/>
                    <a:pt x="1424" y="863"/>
                  </a:cubicBezTo>
                  <a:lnTo>
                    <a:pt x="1424" y="206"/>
                  </a:lnTo>
                  <a:cubicBezTo>
                    <a:pt x="1287" y="69"/>
                    <a:pt x="1109" y="1"/>
                    <a:pt x="931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0" name="Google Shape;5630;p6"/>
            <p:cNvSpPr/>
            <p:nvPr/>
          </p:nvSpPr>
          <p:spPr>
            <a:xfrm>
              <a:off x="4608525" y="3551150"/>
              <a:ext cx="27150" cy="19750"/>
            </a:xfrm>
            <a:custGeom>
              <a:avLst/>
              <a:gdLst/>
              <a:ahLst/>
              <a:cxnLst/>
              <a:rect l="l" t="t" r="r" b="b"/>
              <a:pathLst>
                <a:path w="1086" h="790" extrusionOk="0">
                  <a:moveTo>
                    <a:pt x="345" y="0"/>
                  </a:moveTo>
                  <a:cubicBezTo>
                    <a:pt x="0" y="0"/>
                    <a:pt x="186" y="530"/>
                    <a:pt x="99" y="789"/>
                  </a:cubicBezTo>
                  <a:lnTo>
                    <a:pt x="1085" y="789"/>
                  </a:lnTo>
                  <a:lnTo>
                    <a:pt x="1085" y="461"/>
                  </a:lnTo>
                  <a:cubicBezTo>
                    <a:pt x="976" y="351"/>
                    <a:pt x="866" y="241"/>
                    <a:pt x="757" y="132"/>
                  </a:cubicBezTo>
                  <a:cubicBezTo>
                    <a:pt x="570" y="39"/>
                    <a:pt x="438" y="0"/>
                    <a:pt x="345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1" name="Google Shape;5631;p6"/>
            <p:cNvSpPr/>
            <p:nvPr/>
          </p:nvSpPr>
          <p:spPr>
            <a:xfrm>
              <a:off x="4583600" y="3622225"/>
              <a:ext cx="35625" cy="23275"/>
            </a:xfrm>
            <a:custGeom>
              <a:avLst/>
              <a:gdLst/>
              <a:ahLst/>
              <a:cxnLst/>
              <a:rect l="l" t="t" r="r" b="b"/>
              <a:pathLst>
                <a:path w="1425" h="931" extrusionOk="0">
                  <a:moveTo>
                    <a:pt x="686" y="0"/>
                  </a:moveTo>
                  <a:cubicBezTo>
                    <a:pt x="562" y="0"/>
                    <a:pt x="439" y="27"/>
                    <a:pt x="330" y="82"/>
                  </a:cubicBezTo>
                  <a:cubicBezTo>
                    <a:pt x="165" y="192"/>
                    <a:pt x="1" y="301"/>
                    <a:pt x="110" y="575"/>
                  </a:cubicBezTo>
                  <a:cubicBezTo>
                    <a:pt x="308" y="871"/>
                    <a:pt x="564" y="930"/>
                    <a:pt x="844" y="930"/>
                  </a:cubicBezTo>
                  <a:cubicBezTo>
                    <a:pt x="1031" y="930"/>
                    <a:pt x="1228" y="904"/>
                    <a:pt x="1425" y="904"/>
                  </a:cubicBezTo>
                  <a:lnTo>
                    <a:pt x="1425" y="575"/>
                  </a:lnTo>
                  <a:cubicBezTo>
                    <a:pt x="1370" y="356"/>
                    <a:pt x="1261" y="137"/>
                    <a:pt x="1042" y="82"/>
                  </a:cubicBezTo>
                  <a:cubicBezTo>
                    <a:pt x="932" y="27"/>
                    <a:pt x="809" y="0"/>
                    <a:pt x="686" y="0"/>
                  </a:cubicBezTo>
                  <a:close/>
                </a:path>
              </a:pathLst>
            </a:custGeom>
            <a:solidFill>
              <a:srgbClr val="F1A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2" name="Google Shape;5632;p6"/>
            <p:cNvSpPr/>
            <p:nvPr/>
          </p:nvSpPr>
          <p:spPr>
            <a:xfrm>
              <a:off x="4598675" y="3601325"/>
              <a:ext cx="28775" cy="35300"/>
            </a:xfrm>
            <a:custGeom>
              <a:avLst/>
              <a:gdLst/>
              <a:ahLst/>
              <a:cxnLst/>
              <a:rect l="l" t="t" r="r" b="b"/>
              <a:pathLst>
                <a:path w="1151" h="1412" extrusionOk="0">
                  <a:moveTo>
                    <a:pt x="630" y="1"/>
                  </a:moveTo>
                  <a:cubicBezTo>
                    <a:pt x="562" y="1"/>
                    <a:pt x="493" y="14"/>
                    <a:pt x="439" y="42"/>
                  </a:cubicBezTo>
                  <a:cubicBezTo>
                    <a:pt x="274" y="97"/>
                    <a:pt x="110" y="261"/>
                    <a:pt x="55" y="425"/>
                  </a:cubicBezTo>
                  <a:cubicBezTo>
                    <a:pt x="0" y="535"/>
                    <a:pt x="0" y="644"/>
                    <a:pt x="55" y="754"/>
                  </a:cubicBezTo>
                  <a:cubicBezTo>
                    <a:pt x="165" y="918"/>
                    <a:pt x="329" y="973"/>
                    <a:pt x="493" y="1083"/>
                  </a:cubicBezTo>
                  <a:lnTo>
                    <a:pt x="822" y="1411"/>
                  </a:lnTo>
                  <a:lnTo>
                    <a:pt x="1151" y="1137"/>
                  </a:lnTo>
                  <a:cubicBezTo>
                    <a:pt x="1096" y="1028"/>
                    <a:pt x="1096" y="863"/>
                    <a:pt x="1151" y="809"/>
                  </a:cubicBezTo>
                  <a:lnTo>
                    <a:pt x="1151" y="480"/>
                  </a:lnTo>
                  <a:cubicBezTo>
                    <a:pt x="1096" y="425"/>
                    <a:pt x="1096" y="316"/>
                    <a:pt x="1096" y="261"/>
                  </a:cubicBezTo>
                  <a:cubicBezTo>
                    <a:pt x="1041" y="206"/>
                    <a:pt x="931" y="97"/>
                    <a:pt x="822" y="42"/>
                  </a:cubicBezTo>
                  <a:cubicBezTo>
                    <a:pt x="767" y="14"/>
                    <a:pt x="699" y="1"/>
                    <a:pt x="630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3" name="Google Shape;5633;p6"/>
            <p:cNvSpPr/>
            <p:nvPr/>
          </p:nvSpPr>
          <p:spPr>
            <a:xfrm>
              <a:off x="4565800" y="3522950"/>
              <a:ext cx="15100" cy="31500"/>
            </a:xfrm>
            <a:custGeom>
              <a:avLst/>
              <a:gdLst/>
              <a:ahLst/>
              <a:cxnLst/>
              <a:rect l="l" t="t" r="r" b="b"/>
              <a:pathLst>
                <a:path w="604" h="1260" extrusionOk="0">
                  <a:moveTo>
                    <a:pt x="220" y="0"/>
                  </a:moveTo>
                  <a:cubicBezTo>
                    <a:pt x="165" y="493"/>
                    <a:pt x="1" y="931"/>
                    <a:pt x="494" y="1260"/>
                  </a:cubicBezTo>
                  <a:lnTo>
                    <a:pt x="494" y="931"/>
                  </a:lnTo>
                  <a:cubicBezTo>
                    <a:pt x="494" y="931"/>
                    <a:pt x="549" y="931"/>
                    <a:pt x="549" y="822"/>
                  </a:cubicBezTo>
                  <a:cubicBezTo>
                    <a:pt x="603" y="767"/>
                    <a:pt x="549" y="712"/>
                    <a:pt x="494" y="603"/>
                  </a:cubicBezTo>
                  <a:lnTo>
                    <a:pt x="494" y="329"/>
                  </a:lnTo>
                  <a:cubicBezTo>
                    <a:pt x="439" y="219"/>
                    <a:pt x="439" y="110"/>
                    <a:pt x="384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4" name="Google Shape;5634;p6"/>
            <p:cNvSpPr/>
            <p:nvPr/>
          </p:nvSpPr>
          <p:spPr>
            <a:xfrm>
              <a:off x="4613725" y="3587300"/>
              <a:ext cx="21950" cy="20550"/>
            </a:xfrm>
            <a:custGeom>
              <a:avLst/>
              <a:gdLst/>
              <a:ahLst/>
              <a:cxnLst/>
              <a:rect l="l" t="t" r="r" b="b"/>
              <a:pathLst>
                <a:path w="878" h="822" extrusionOk="0">
                  <a:moveTo>
                    <a:pt x="220" y="0"/>
                  </a:moveTo>
                  <a:cubicBezTo>
                    <a:pt x="1" y="219"/>
                    <a:pt x="1" y="548"/>
                    <a:pt x="220" y="712"/>
                  </a:cubicBezTo>
                  <a:cubicBezTo>
                    <a:pt x="329" y="767"/>
                    <a:pt x="439" y="822"/>
                    <a:pt x="549" y="822"/>
                  </a:cubicBezTo>
                  <a:cubicBezTo>
                    <a:pt x="658" y="822"/>
                    <a:pt x="768" y="767"/>
                    <a:pt x="877" y="71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5" name="Google Shape;5635;p6"/>
            <p:cNvSpPr/>
            <p:nvPr/>
          </p:nvSpPr>
          <p:spPr>
            <a:xfrm>
              <a:off x="4621950" y="3620150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220" y="1"/>
                  </a:moveTo>
                  <a:cubicBezTo>
                    <a:pt x="0" y="110"/>
                    <a:pt x="0" y="220"/>
                    <a:pt x="220" y="330"/>
                  </a:cubicBezTo>
                  <a:cubicBezTo>
                    <a:pt x="439" y="220"/>
                    <a:pt x="439" y="110"/>
                    <a:pt x="220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6" name="Google Shape;5636;p6"/>
            <p:cNvSpPr/>
            <p:nvPr/>
          </p:nvSpPr>
          <p:spPr>
            <a:xfrm>
              <a:off x="4608250" y="3327150"/>
              <a:ext cx="11325" cy="6025"/>
            </a:xfrm>
            <a:custGeom>
              <a:avLst/>
              <a:gdLst/>
              <a:ahLst/>
              <a:cxnLst/>
              <a:rect l="l" t="t" r="r" b="b"/>
              <a:pathLst>
                <a:path w="453" h="241" extrusionOk="0">
                  <a:moveTo>
                    <a:pt x="56" y="0"/>
                  </a:moveTo>
                  <a:cubicBezTo>
                    <a:pt x="56" y="0"/>
                    <a:pt x="1" y="55"/>
                    <a:pt x="1" y="110"/>
                  </a:cubicBezTo>
                  <a:cubicBezTo>
                    <a:pt x="110" y="164"/>
                    <a:pt x="110" y="164"/>
                    <a:pt x="275" y="219"/>
                  </a:cubicBezTo>
                  <a:cubicBezTo>
                    <a:pt x="319" y="234"/>
                    <a:pt x="355" y="241"/>
                    <a:pt x="381" y="241"/>
                  </a:cubicBezTo>
                  <a:cubicBezTo>
                    <a:pt x="453" y="241"/>
                    <a:pt x="450" y="190"/>
                    <a:pt x="329" y="110"/>
                  </a:cubicBezTo>
                  <a:cubicBezTo>
                    <a:pt x="275" y="55"/>
                    <a:pt x="165" y="0"/>
                    <a:pt x="56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7" name="Google Shape;5637;p6"/>
            <p:cNvSpPr/>
            <p:nvPr/>
          </p:nvSpPr>
          <p:spPr>
            <a:xfrm>
              <a:off x="4635650" y="3297025"/>
              <a:ext cx="2750" cy="2750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5" y="0"/>
                  </a:moveTo>
                  <a:lnTo>
                    <a:pt x="0" y="110"/>
                  </a:lnTo>
                  <a:lnTo>
                    <a:pt x="110" y="5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8" name="Google Shape;5638;p6"/>
            <p:cNvSpPr/>
            <p:nvPr/>
          </p:nvSpPr>
          <p:spPr>
            <a:xfrm>
              <a:off x="4611000" y="3305225"/>
              <a:ext cx="4125" cy="2775"/>
            </a:xfrm>
            <a:custGeom>
              <a:avLst/>
              <a:gdLst/>
              <a:ahLst/>
              <a:cxnLst/>
              <a:rect l="l" t="t" r="r" b="b"/>
              <a:pathLst>
                <a:path w="165" h="111" extrusionOk="0">
                  <a:moveTo>
                    <a:pt x="55" y="1"/>
                  </a:moveTo>
                  <a:cubicBezTo>
                    <a:pt x="55" y="1"/>
                    <a:pt x="0" y="110"/>
                    <a:pt x="0" y="110"/>
                  </a:cubicBezTo>
                  <a:cubicBezTo>
                    <a:pt x="165" y="56"/>
                    <a:pt x="165" y="1"/>
                    <a:pt x="55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9" name="Google Shape;5639;p6"/>
            <p:cNvSpPr/>
            <p:nvPr/>
          </p:nvSpPr>
          <p:spPr>
            <a:xfrm>
              <a:off x="4630175" y="32997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10"/>
                    <a:pt x="0" y="220"/>
                    <a:pt x="219" y="329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0" name="Google Shape;5640;p6"/>
            <p:cNvSpPr/>
            <p:nvPr/>
          </p:nvSpPr>
          <p:spPr>
            <a:xfrm>
              <a:off x="4606900" y="3307975"/>
              <a:ext cx="4125" cy="4125"/>
            </a:xfrm>
            <a:custGeom>
              <a:avLst/>
              <a:gdLst/>
              <a:ahLst/>
              <a:cxnLst/>
              <a:rect l="l" t="t" r="r" b="b"/>
              <a:pathLst>
                <a:path w="165" h="165" extrusionOk="0">
                  <a:moveTo>
                    <a:pt x="164" y="0"/>
                  </a:moveTo>
                  <a:cubicBezTo>
                    <a:pt x="0" y="55"/>
                    <a:pt x="55" y="165"/>
                    <a:pt x="55" y="165"/>
                  </a:cubicBezTo>
                  <a:cubicBezTo>
                    <a:pt x="110" y="165"/>
                    <a:pt x="164" y="55"/>
                    <a:pt x="164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1" name="Google Shape;5641;p6"/>
            <p:cNvSpPr/>
            <p:nvPr/>
          </p:nvSpPr>
          <p:spPr>
            <a:xfrm>
              <a:off x="4635650" y="3307975"/>
              <a:ext cx="2750" cy="2975"/>
            </a:xfrm>
            <a:custGeom>
              <a:avLst/>
              <a:gdLst/>
              <a:ahLst/>
              <a:cxnLst/>
              <a:rect l="l" t="t" r="r" b="b"/>
              <a:pathLst>
                <a:path w="110" h="119" extrusionOk="0">
                  <a:moveTo>
                    <a:pt x="0" y="0"/>
                  </a:moveTo>
                  <a:cubicBezTo>
                    <a:pt x="33" y="99"/>
                    <a:pt x="66" y="119"/>
                    <a:pt x="87" y="119"/>
                  </a:cubicBezTo>
                  <a:cubicBezTo>
                    <a:pt x="101" y="119"/>
                    <a:pt x="110" y="110"/>
                    <a:pt x="110" y="110"/>
                  </a:cubicBezTo>
                  <a:cubicBezTo>
                    <a:pt x="110" y="5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2" name="Google Shape;5642;p6"/>
            <p:cNvSpPr/>
            <p:nvPr/>
          </p:nvSpPr>
          <p:spPr>
            <a:xfrm>
              <a:off x="4619200" y="3332625"/>
              <a:ext cx="2775" cy="4125"/>
            </a:xfrm>
            <a:custGeom>
              <a:avLst/>
              <a:gdLst/>
              <a:ahLst/>
              <a:cxnLst/>
              <a:rect l="l" t="t" r="r" b="b"/>
              <a:pathLst>
                <a:path w="111" h="165" extrusionOk="0">
                  <a:moveTo>
                    <a:pt x="1" y="0"/>
                  </a:moveTo>
                  <a:lnTo>
                    <a:pt x="56" y="165"/>
                  </a:lnTo>
                  <a:lnTo>
                    <a:pt x="110" y="1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3" name="Google Shape;5643;p6"/>
            <p:cNvSpPr/>
            <p:nvPr/>
          </p:nvSpPr>
          <p:spPr>
            <a:xfrm>
              <a:off x="4635650" y="3431200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0" y="1"/>
                  </a:moveTo>
                  <a:lnTo>
                    <a:pt x="55" y="165"/>
                  </a:lnTo>
                  <a:lnTo>
                    <a:pt x="110" y="1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4" name="Google Shape;5644;p6"/>
            <p:cNvSpPr/>
            <p:nvPr/>
          </p:nvSpPr>
          <p:spPr>
            <a:xfrm>
              <a:off x="4582250" y="3496925"/>
              <a:ext cx="4125" cy="8250"/>
            </a:xfrm>
            <a:custGeom>
              <a:avLst/>
              <a:gdLst/>
              <a:ahLst/>
              <a:cxnLst/>
              <a:rect l="l" t="t" r="r" b="b"/>
              <a:pathLst>
                <a:path w="165" h="330" extrusionOk="0">
                  <a:moveTo>
                    <a:pt x="164" y="1"/>
                  </a:moveTo>
                  <a:cubicBezTo>
                    <a:pt x="110" y="55"/>
                    <a:pt x="110" y="1"/>
                    <a:pt x="55" y="110"/>
                  </a:cubicBezTo>
                  <a:cubicBezTo>
                    <a:pt x="0" y="220"/>
                    <a:pt x="55" y="274"/>
                    <a:pt x="164" y="329"/>
                  </a:cubicBezTo>
                  <a:cubicBezTo>
                    <a:pt x="164" y="220"/>
                    <a:pt x="164" y="110"/>
                    <a:pt x="164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5" name="Google Shape;5645;p6"/>
            <p:cNvSpPr/>
            <p:nvPr/>
          </p:nvSpPr>
          <p:spPr>
            <a:xfrm>
              <a:off x="4578125" y="353800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1" y="1"/>
                  </a:moveTo>
                  <a:lnTo>
                    <a:pt x="1" y="329"/>
                  </a:lnTo>
                  <a:cubicBezTo>
                    <a:pt x="220" y="220"/>
                    <a:pt x="220" y="110"/>
                    <a:pt x="1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6" name="Google Shape;5646;p6"/>
            <p:cNvSpPr/>
            <p:nvPr/>
          </p:nvSpPr>
          <p:spPr>
            <a:xfrm>
              <a:off x="4627425" y="35544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29" y="33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7" name="Google Shape;5647;p6"/>
            <p:cNvSpPr/>
            <p:nvPr/>
          </p:nvSpPr>
          <p:spPr>
            <a:xfrm>
              <a:off x="4594575" y="3570875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8" name="Google Shape;5648;p6"/>
            <p:cNvSpPr/>
            <p:nvPr/>
          </p:nvSpPr>
          <p:spPr>
            <a:xfrm>
              <a:off x="4624700" y="360372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cubicBezTo>
                    <a:pt x="55" y="1"/>
                    <a:pt x="55" y="55"/>
                    <a:pt x="0" y="110"/>
                  </a:cubicBezTo>
                  <a:cubicBezTo>
                    <a:pt x="0" y="220"/>
                    <a:pt x="55" y="275"/>
                    <a:pt x="110" y="329"/>
                  </a:cubicBezTo>
                  <a:lnTo>
                    <a:pt x="438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9" name="Google Shape;5649;p6"/>
            <p:cNvSpPr/>
            <p:nvPr/>
          </p:nvSpPr>
          <p:spPr>
            <a:xfrm>
              <a:off x="4423400" y="4102500"/>
              <a:ext cx="68500" cy="33575"/>
            </a:xfrm>
            <a:custGeom>
              <a:avLst/>
              <a:gdLst/>
              <a:ahLst/>
              <a:cxnLst/>
              <a:rect l="l" t="t" r="r" b="b"/>
              <a:pathLst>
                <a:path w="2740" h="1343" extrusionOk="0">
                  <a:moveTo>
                    <a:pt x="279" y="1"/>
                  </a:moveTo>
                  <a:cubicBezTo>
                    <a:pt x="87" y="1"/>
                    <a:pt x="1" y="296"/>
                    <a:pt x="1" y="534"/>
                  </a:cubicBezTo>
                  <a:cubicBezTo>
                    <a:pt x="1" y="1068"/>
                    <a:pt x="189" y="1198"/>
                    <a:pt x="445" y="1198"/>
                  </a:cubicBezTo>
                  <a:cubicBezTo>
                    <a:pt x="689" y="1198"/>
                    <a:pt x="994" y="1081"/>
                    <a:pt x="1261" y="1081"/>
                  </a:cubicBezTo>
                  <a:cubicBezTo>
                    <a:pt x="1333" y="973"/>
                    <a:pt x="1452" y="842"/>
                    <a:pt x="1556" y="842"/>
                  </a:cubicBezTo>
                  <a:cubicBezTo>
                    <a:pt x="1611" y="842"/>
                    <a:pt x="1661" y="878"/>
                    <a:pt x="1699" y="972"/>
                  </a:cubicBezTo>
                  <a:cubicBezTo>
                    <a:pt x="1787" y="1236"/>
                    <a:pt x="1891" y="1343"/>
                    <a:pt x="2010" y="1343"/>
                  </a:cubicBezTo>
                  <a:cubicBezTo>
                    <a:pt x="2114" y="1343"/>
                    <a:pt x="2229" y="1263"/>
                    <a:pt x="2356" y="1136"/>
                  </a:cubicBezTo>
                  <a:cubicBezTo>
                    <a:pt x="2739" y="643"/>
                    <a:pt x="2356" y="479"/>
                    <a:pt x="1918" y="424"/>
                  </a:cubicBezTo>
                  <a:cubicBezTo>
                    <a:pt x="1782" y="288"/>
                    <a:pt x="1618" y="255"/>
                    <a:pt x="1446" y="255"/>
                  </a:cubicBezTo>
                  <a:cubicBezTo>
                    <a:pt x="1289" y="255"/>
                    <a:pt x="1126" y="282"/>
                    <a:pt x="971" y="282"/>
                  </a:cubicBezTo>
                  <a:cubicBezTo>
                    <a:pt x="817" y="282"/>
                    <a:pt x="672" y="256"/>
                    <a:pt x="549" y="150"/>
                  </a:cubicBezTo>
                  <a:cubicBezTo>
                    <a:pt x="442" y="44"/>
                    <a:pt x="353" y="1"/>
                    <a:pt x="27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0" name="Google Shape;5650;p6"/>
            <p:cNvSpPr/>
            <p:nvPr/>
          </p:nvSpPr>
          <p:spPr>
            <a:xfrm>
              <a:off x="4460375" y="4073375"/>
              <a:ext cx="19200" cy="16450"/>
            </a:xfrm>
            <a:custGeom>
              <a:avLst/>
              <a:gdLst/>
              <a:ahLst/>
              <a:cxnLst/>
              <a:rect l="l" t="t" r="r" b="b"/>
              <a:pathLst>
                <a:path w="768" h="658" extrusionOk="0">
                  <a:moveTo>
                    <a:pt x="439" y="1"/>
                  </a:moveTo>
                  <a:cubicBezTo>
                    <a:pt x="220" y="56"/>
                    <a:pt x="1" y="110"/>
                    <a:pt x="1" y="384"/>
                  </a:cubicBezTo>
                  <a:cubicBezTo>
                    <a:pt x="1" y="658"/>
                    <a:pt x="274" y="603"/>
                    <a:pt x="439" y="658"/>
                  </a:cubicBezTo>
                  <a:cubicBezTo>
                    <a:pt x="767" y="384"/>
                    <a:pt x="439" y="165"/>
                    <a:pt x="43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1" name="Google Shape;5651;p6"/>
            <p:cNvSpPr/>
            <p:nvPr/>
          </p:nvSpPr>
          <p:spPr>
            <a:xfrm>
              <a:off x="4561700" y="3932075"/>
              <a:ext cx="16450" cy="8850"/>
            </a:xfrm>
            <a:custGeom>
              <a:avLst/>
              <a:gdLst/>
              <a:ahLst/>
              <a:cxnLst/>
              <a:rect l="l" t="t" r="r" b="b"/>
              <a:pathLst>
                <a:path w="658" h="354" extrusionOk="0">
                  <a:moveTo>
                    <a:pt x="550" y="1"/>
                  </a:moveTo>
                  <a:cubicBezTo>
                    <a:pt x="315" y="1"/>
                    <a:pt x="96" y="150"/>
                    <a:pt x="1" y="340"/>
                  </a:cubicBezTo>
                  <a:cubicBezTo>
                    <a:pt x="46" y="349"/>
                    <a:pt x="92" y="354"/>
                    <a:pt x="137" y="354"/>
                  </a:cubicBezTo>
                  <a:cubicBezTo>
                    <a:pt x="361" y="354"/>
                    <a:pt x="567" y="240"/>
                    <a:pt x="658" y="11"/>
                  </a:cubicBezTo>
                  <a:cubicBezTo>
                    <a:pt x="622" y="4"/>
                    <a:pt x="586" y="1"/>
                    <a:pt x="550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2" name="Google Shape;5652;p6"/>
            <p:cNvSpPr/>
            <p:nvPr/>
          </p:nvSpPr>
          <p:spPr>
            <a:xfrm>
              <a:off x="4580875" y="2965550"/>
              <a:ext cx="78075" cy="71325"/>
            </a:xfrm>
            <a:custGeom>
              <a:avLst/>
              <a:gdLst/>
              <a:ahLst/>
              <a:cxnLst/>
              <a:rect l="l" t="t" r="r" b="b"/>
              <a:pathLst>
                <a:path w="3123" h="2853" extrusionOk="0">
                  <a:moveTo>
                    <a:pt x="700" y="1"/>
                  </a:moveTo>
                  <a:cubicBezTo>
                    <a:pt x="302" y="1"/>
                    <a:pt x="69" y="452"/>
                    <a:pt x="329" y="607"/>
                  </a:cubicBezTo>
                  <a:cubicBezTo>
                    <a:pt x="986" y="1045"/>
                    <a:pt x="658" y="1265"/>
                    <a:pt x="439" y="1703"/>
                  </a:cubicBezTo>
                  <a:cubicBezTo>
                    <a:pt x="329" y="1977"/>
                    <a:pt x="0" y="2524"/>
                    <a:pt x="493" y="2853"/>
                  </a:cubicBezTo>
                  <a:cubicBezTo>
                    <a:pt x="1260" y="2689"/>
                    <a:pt x="2082" y="2524"/>
                    <a:pt x="2848" y="2524"/>
                  </a:cubicBezTo>
                  <a:cubicBezTo>
                    <a:pt x="3122" y="1484"/>
                    <a:pt x="2082" y="1045"/>
                    <a:pt x="1863" y="224"/>
                  </a:cubicBezTo>
                  <a:cubicBezTo>
                    <a:pt x="1479" y="114"/>
                    <a:pt x="1096" y="60"/>
                    <a:pt x="767" y="5"/>
                  </a:cubicBezTo>
                  <a:cubicBezTo>
                    <a:pt x="744" y="2"/>
                    <a:pt x="722" y="1"/>
                    <a:pt x="700" y="1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3" name="Google Shape;5653;p6"/>
            <p:cNvSpPr/>
            <p:nvPr/>
          </p:nvSpPr>
          <p:spPr>
            <a:xfrm>
              <a:off x="4578125" y="2857500"/>
              <a:ext cx="32900" cy="38700"/>
            </a:xfrm>
            <a:custGeom>
              <a:avLst/>
              <a:gdLst/>
              <a:ahLst/>
              <a:cxnLst/>
              <a:rect l="l" t="t" r="r" b="b"/>
              <a:pathLst>
                <a:path w="1316" h="1548" extrusionOk="0">
                  <a:moveTo>
                    <a:pt x="1" y="0"/>
                  </a:moveTo>
                  <a:lnTo>
                    <a:pt x="1" y="1260"/>
                  </a:lnTo>
                  <a:cubicBezTo>
                    <a:pt x="193" y="1451"/>
                    <a:pt x="425" y="1547"/>
                    <a:pt x="658" y="1547"/>
                  </a:cubicBezTo>
                  <a:cubicBezTo>
                    <a:pt x="891" y="1547"/>
                    <a:pt x="1124" y="1451"/>
                    <a:pt x="1315" y="1260"/>
                  </a:cubicBezTo>
                  <a:cubicBezTo>
                    <a:pt x="1096" y="657"/>
                    <a:pt x="603" y="164"/>
                    <a:pt x="1" y="0"/>
                  </a:cubicBezTo>
                  <a:close/>
                </a:path>
              </a:pathLst>
            </a:custGeom>
            <a:solidFill>
              <a:srgbClr val="FBF5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4" name="Google Shape;5654;p6"/>
            <p:cNvSpPr/>
            <p:nvPr/>
          </p:nvSpPr>
          <p:spPr>
            <a:xfrm>
              <a:off x="4627425" y="2964300"/>
              <a:ext cx="8250" cy="6850"/>
            </a:xfrm>
            <a:custGeom>
              <a:avLst/>
              <a:gdLst/>
              <a:ahLst/>
              <a:cxnLst/>
              <a:rect l="l" t="t" r="r" b="b"/>
              <a:pathLst>
                <a:path w="330" h="274" extrusionOk="0">
                  <a:moveTo>
                    <a:pt x="1" y="274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5" name="Google Shape;5655;p6"/>
            <p:cNvSpPr/>
            <p:nvPr/>
          </p:nvSpPr>
          <p:spPr>
            <a:xfrm>
              <a:off x="4643850" y="296430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" y="0"/>
                  </a:moveTo>
                  <a:cubicBezTo>
                    <a:pt x="56" y="110"/>
                    <a:pt x="110" y="164"/>
                    <a:pt x="165" y="164"/>
                  </a:cubicBezTo>
                  <a:cubicBezTo>
                    <a:pt x="220" y="164"/>
                    <a:pt x="275" y="110"/>
                    <a:pt x="329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6" name="Google Shape;5656;p6"/>
            <p:cNvSpPr/>
            <p:nvPr/>
          </p:nvSpPr>
          <p:spPr>
            <a:xfrm>
              <a:off x="4304275" y="4228100"/>
              <a:ext cx="19200" cy="9625"/>
            </a:xfrm>
            <a:custGeom>
              <a:avLst/>
              <a:gdLst/>
              <a:ahLst/>
              <a:cxnLst/>
              <a:rect l="l" t="t" r="r" b="b"/>
              <a:pathLst>
                <a:path w="768" h="385" extrusionOk="0">
                  <a:moveTo>
                    <a:pt x="110" y="1"/>
                  </a:moveTo>
                  <a:lnTo>
                    <a:pt x="1" y="220"/>
                  </a:lnTo>
                  <a:lnTo>
                    <a:pt x="110" y="384"/>
                  </a:lnTo>
                  <a:cubicBezTo>
                    <a:pt x="384" y="384"/>
                    <a:pt x="603" y="220"/>
                    <a:pt x="768" y="1"/>
                  </a:cubicBezTo>
                  <a:close/>
                </a:path>
              </a:pathLst>
            </a:custGeom>
            <a:solidFill>
              <a:srgbClr val="F6BC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7" name="Google Shape;5657;p6"/>
            <p:cNvSpPr/>
            <p:nvPr/>
          </p:nvSpPr>
          <p:spPr>
            <a:xfrm>
              <a:off x="4290600" y="4232700"/>
              <a:ext cx="16450" cy="11850"/>
            </a:xfrm>
            <a:custGeom>
              <a:avLst/>
              <a:gdLst/>
              <a:ahLst/>
              <a:cxnLst/>
              <a:rect l="l" t="t" r="r" b="b"/>
              <a:pathLst>
                <a:path w="658" h="474" extrusionOk="0">
                  <a:moveTo>
                    <a:pt x="306" y="1"/>
                  </a:moveTo>
                  <a:cubicBezTo>
                    <a:pt x="180" y="1"/>
                    <a:pt x="59" y="57"/>
                    <a:pt x="0" y="145"/>
                  </a:cubicBezTo>
                  <a:lnTo>
                    <a:pt x="0" y="474"/>
                  </a:lnTo>
                  <a:cubicBezTo>
                    <a:pt x="219" y="474"/>
                    <a:pt x="493" y="364"/>
                    <a:pt x="657" y="200"/>
                  </a:cubicBezTo>
                  <a:lnTo>
                    <a:pt x="603" y="145"/>
                  </a:lnTo>
                  <a:cubicBezTo>
                    <a:pt x="526" y="44"/>
                    <a:pt x="414" y="1"/>
                    <a:pt x="306" y="1"/>
                  </a:cubicBezTo>
                  <a:close/>
                </a:path>
              </a:pathLst>
            </a:custGeom>
            <a:solidFill>
              <a:srgbClr val="F6BC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8" name="Google Shape;5658;p6"/>
            <p:cNvSpPr/>
            <p:nvPr/>
          </p:nvSpPr>
          <p:spPr>
            <a:xfrm>
              <a:off x="4471325" y="3016175"/>
              <a:ext cx="182150" cy="180900"/>
            </a:xfrm>
            <a:custGeom>
              <a:avLst/>
              <a:gdLst/>
              <a:ahLst/>
              <a:cxnLst/>
              <a:rect l="l" t="t" r="r" b="b"/>
              <a:pathLst>
                <a:path w="7286" h="7236" extrusionOk="0">
                  <a:moveTo>
                    <a:pt x="6116" y="1"/>
                  </a:moveTo>
                  <a:cubicBezTo>
                    <a:pt x="5790" y="1"/>
                    <a:pt x="5505" y="258"/>
                    <a:pt x="4875" y="828"/>
                  </a:cubicBezTo>
                  <a:cubicBezTo>
                    <a:pt x="3287" y="2635"/>
                    <a:pt x="1425" y="4169"/>
                    <a:pt x="1" y="6086"/>
                  </a:cubicBezTo>
                  <a:cubicBezTo>
                    <a:pt x="110" y="6743"/>
                    <a:pt x="713" y="7236"/>
                    <a:pt x="1425" y="7236"/>
                  </a:cubicBezTo>
                  <a:cubicBezTo>
                    <a:pt x="2904" y="6688"/>
                    <a:pt x="3451" y="5319"/>
                    <a:pt x="4273" y="4224"/>
                  </a:cubicBezTo>
                  <a:cubicBezTo>
                    <a:pt x="5094" y="3402"/>
                    <a:pt x="5916" y="2581"/>
                    <a:pt x="6737" y="1814"/>
                  </a:cubicBezTo>
                  <a:cubicBezTo>
                    <a:pt x="7066" y="1485"/>
                    <a:pt x="7285" y="992"/>
                    <a:pt x="7230" y="499"/>
                  </a:cubicBezTo>
                  <a:cubicBezTo>
                    <a:pt x="6685" y="177"/>
                    <a:pt x="6386" y="1"/>
                    <a:pt x="6116" y="1"/>
                  </a:cubicBezTo>
                  <a:close/>
                </a:path>
              </a:pathLst>
            </a:custGeom>
            <a:solidFill>
              <a:srgbClr val="F08D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9" name="Google Shape;5659;p6"/>
            <p:cNvSpPr/>
            <p:nvPr/>
          </p:nvSpPr>
          <p:spPr>
            <a:xfrm>
              <a:off x="4427525" y="3121750"/>
              <a:ext cx="167075" cy="173925"/>
            </a:xfrm>
            <a:custGeom>
              <a:avLst/>
              <a:gdLst/>
              <a:ahLst/>
              <a:cxnLst/>
              <a:rect l="l" t="t" r="r" b="b"/>
              <a:pathLst>
                <a:path w="6683" h="6957" extrusionOk="0">
                  <a:moveTo>
                    <a:pt x="6025" y="1"/>
                  </a:moveTo>
                  <a:cubicBezTo>
                    <a:pt x="5422" y="274"/>
                    <a:pt x="4984" y="713"/>
                    <a:pt x="4656" y="1315"/>
                  </a:cubicBezTo>
                  <a:cubicBezTo>
                    <a:pt x="4217" y="1918"/>
                    <a:pt x="3670" y="2465"/>
                    <a:pt x="3067" y="2849"/>
                  </a:cubicBezTo>
                  <a:lnTo>
                    <a:pt x="2848" y="2849"/>
                  </a:lnTo>
                  <a:cubicBezTo>
                    <a:pt x="2520" y="3068"/>
                    <a:pt x="2191" y="3287"/>
                    <a:pt x="1972" y="3561"/>
                  </a:cubicBezTo>
                  <a:cubicBezTo>
                    <a:pt x="1862" y="3670"/>
                    <a:pt x="1753" y="3780"/>
                    <a:pt x="1643" y="3835"/>
                  </a:cubicBezTo>
                  <a:cubicBezTo>
                    <a:pt x="1150" y="4601"/>
                    <a:pt x="0" y="4985"/>
                    <a:pt x="55" y="6135"/>
                  </a:cubicBezTo>
                  <a:cubicBezTo>
                    <a:pt x="767" y="6135"/>
                    <a:pt x="1260" y="5532"/>
                    <a:pt x="1917" y="5423"/>
                  </a:cubicBezTo>
                  <a:lnTo>
                    <a:pt x="1917" y="5423"/>
                  </a:lnTo>
                  <a:cubicBezTo>
                    <a:pt x="2191" y="5916"/>
                    <a:pt x="1862" y="6463"/>
                    <a:pt x="2301" y="6956"/>
                  </a:cubicBezTo>
                  <a:cubicBezTo>
                    <a:pt x="2903" y="6190"/>
                    <a:pt x="3451" y="5423"/>
                    <a:pt x="3998" y="4656"/>
                  </a:cubicBezTo>
                  <a:cubicBezTo>
                    <a:pt x="4128" y="4484"/>
                    <a:pt x="4223" y="4277"/>
                    <a:pt x="4418" y="4277"/>
                  </a:cubicBezTo>
                  <a:cubicBezTo>
                    <a:pt x="4471" y="4277"/>
                    <a:pt x="4531" y="4292"/>
                    <a:pt x="4601" y="4327"/>
                  </a:cubicBezTo>
                  <a:cubicBezTo>
                    <a:pt x="4812" y="4433"/>
                    <a:pt x="5011" y="4472"/>
                    <a:pt x="5204" y="4472"/>
                  </a:cubicBezTo>
                  <a:cubicBezTo>
                    <a:pt x="5708" y="4472"/>
                    <a:pt x="6166" y="4203"/>
                    <a:pt x="6682" y="4163"/>
                  </a:cubicBezTo>
                  <a:cubicBezTo>
                    <a:pt x="6627" y="3506"/>
                    <a:pt x="6080" y="2684"/>
                    <a:pt x="6244" y="2137"/>
                  </a:cubicBezTo>
                  <a:cubicBezTo>
                    <a:pt x="6408" y="1370"/>
                    <a:pt x="6353" y="658"/>
                    <a:pt x="6025" y="1"/>
                  </a:cubicBezTo>
                  <a:close/>
                </a:path>
              </a:pathLst>
            </a:custGeom>
            <a:solidFill>
              <a:srgbClr val="F9F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0" name="Google Shape;5660;p6"/>
            <p:cNvSpPr/>
            <p:nvPr/>
          </p:nvSpPr>
          <p:spPr>
            <a:xfrm>
              <a:off x="4553475" y="3768050"/>
              <a:ext cx="2775" cy="2975"/>
            </a:xfrm>
            <a:custGeom>
              <a:avLst/>
              <a:gdLst/>
              <a:ahLst/>
              <a:cxnLst/>
              <a:rect l="l" t="t" r="r" b="b"/>
              <a:pathLst>
                <a:path w="111" h="119" extrusionOk="0">
                  <a:moveTo>
                    <a:pt x="1" y="0"/>
                  </a:moveTo>
                  <a:cubicBezTo>
                    <a:pt x="34" y="99"/>
                    <a:pt x="67" y="118"/>
                    <a:pt x="88" y="118"/>
                  </a:cubicBezTo>
                  <a:cubicBezTo>
                    <a:pt x="102" y="118"/>
                    <a:pt x="111" y="110"/>
                    <a:pt x="111" y="110"/>
                  </a:cubicBezTo>
                  <a:cubicBezTo>
                    <a:pt x="111" y="55"/>
                    <a:pt x="56" y="0"/>
                    <a:pt x="1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1" name="Google Shape;5661;p6"/>
            <p:cNvSpPr/>
            <p:nvPr/>
          </p:nvSpPr>
          <p:spPr>
            <a:xfrm>
              <a:off x="4569925" y="3759825"/>
              <a:ext cx="2750" cy="2975"/>
            </a:xfrm>
            <a:custGeom>
              <a:avLst/>
              <a:gdLst/>
              <a:ahLst/>
              <a:cxnLst/>
              <a:rect l="l" t="t" r="r" b="b"/>
              <a:pathLst>
                <a:path w="110" h="11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99"/>
                    <a:pt x="66" y="119"/>
                    <a:pt x="87" y="119"/>
                  </a:cubicBezTo>
                  <a:cubicBezTo>
                    <a:pt x="101" y="119"/>
                    <a:pt x="110" y="110"/>
                    <a:pt x="110" y="110"/>
                  </a:cubicBezTo>
                  <a:cubicBezTo>
                    <a:pt x="110" y="5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2" name="Google Shape;5662;p6"/>
            <p:cNvSpPr/>
            <p:nvPr/>
          </p:nvSpPr>
          <p:spPr>
            <a:xfrm>
              <a:off x="4565800" y="3757550"/>
              <a:ext cx="4150" cy="2300"/>
            </a:xfrm>
            <a:custGeom>
              <a:avLst/>
              <a:gdLst/>
              <a:ahLst/>
              <a:cxnLst/>
              <a:rect l="l" t="t" r="r" b="b"/>
              <a:pathLst>
                <a:path w="166" h="92" extrusionOk="0">
                  <a:moveTo>
                    <a:pt x="78" y="1"/>
                  </a:moveTo>
                  <a:cubicBezTo>
                    <a:pt x="37" y="1"/>
                    <a:pt x="1" y="37"/>
                    <a:pt x="1" y="37"/>
                  </a:cubicBezTo>
                  <a:cubicBezTo>
                    <a:pt x="1" y="37"/>
                    <a:pt x="110" y="91"/>
                    <a:pt x="165" y="91"/>
                  </a:cubicBezTo>
                  <a:cubicBezTo>
                    <a:pt x="142" y="21"/>
                    <a:pt x="108" y="1"/>
                    <a:pt x="78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3" name="Google Shape;5663;p6"/>
            <p:cNvSpPr/>
            <p:nvPr/>
          </p:nvSpPr>
          <p:spPr>
            <a:xfrm>
              <a:off x="4412450" y="3327700"/>
              <a:ext cx="172550" cy="234975"/>
            </a:xfrm>
            <a:custGeom>
              <a:avLst/>
              <a:gdLst/>
              <a:ahLst/>
              <a:cxnLst/>
              <a:rect l="l" t="t" r="r" b="b"/>
              <a:pathLst>
                <a:path w="6902" h="9399" extrusionOk="0">
                  <a:moveTo>
                    <a:pt x="5272" y="0"/>
                  </a:moveTo>
                  <a:cubicBezTo>
                    <a:pt x="5203" y="0"/>
                    <a:pt x="5125" y="11"/>
                    <a:pt x="5040" y="33"/>
                  </a:cubicBezTo>
                  <a:cubicBezTo>
                    <a:pt x="4601" y="88"/>
                    <a:pt x="4382" y="526"/>
                    <a:pt x="4547" y="909"/>
                  </a:cubicBezTo>
                  <a:cubicBezTo>
                    <a:pt x="4875" y="2114"/>
                    <a:pt x="4382" y="3538"/>
                    <a:pt x="5752" y="4414"/>
                  </a:cubicBezTo>
                  <a:cubicBezTo>
                    <a:pt x="5971" y="4579"/>
                    <a:pt x="5916" y="4853"/>
                    <a:pt x="5697" y="4962"/>
                  </a:cubicBezTo>
                  <a:cubicBezTo>
                    <a:pt x="5639" y="5001"/>
                    <a:pt x="5567" y="5019"/>
                    <a:pt x="5493" y="5019"/>
                  </a:cubicBezTo>
                  <a:cubicBezTo>
                    <a:pt x="5359" y="5019"/>
                    <a:pt x="5220" y="4959"/>
                    <a:pt x="5149" y="4853"/>
                  </a:cubicBezTo>
                  <a:cubicBezTo>
                    <a:pt x="4875" y="4524"/>
                    <a:pt x="4656" y="4141"/>
                    <a:pt x="4492" y="3757"/>
                  </a:cubicBezTo>
                  <a:cubicBezTo>
                    <a:pt x="4287" y="3185"/>
                    <a:pt x="3991" y="2887"/>
                    <a:pt x="3535" y="2887"/>
                  </a:cubicBezTo>
                  <a:cubicBezTo>
                    <a:pt x="3380" y="2887"/>
                    <a:pt x="3207" y="2921"/>
                    <a:pt x="3013" y="2990"/>
                  </a:cubicBezTo>
                  <a:cubicBezTo>
                    <a:pt x="2684" y="3100"/>
                    <a:pt x="2356" y="3155"/>
                    <a:pt x="2027" y="3210"/>
                  </a:cubicBezTo>
                  <a:cubicBezTo>
                    <a:pt x="713" y="3374"/>
                    <a:pt x="713" y="3374"/>
                    <a:pt x="1096" y="4798"/>
                  </a:cubicBezTo>
                  <a:cubicBezTo>
                    <a:pt x="1181" y="5180"/>
                    <a:pt x="1167" y="5562"/>
                    <a:pt x="800" y="5562"/>
                  </a:cubicBezTo>
                  <a:cubicBezTo>
                    <a:pt x="694" y="5562"/>
                    <a:pt x="557" y="5529"/>
                    <a:pt x="384" y="5455"/>
                  </a:cubicBezTo>
                  <a:lnTo>
                    <a:pt x="384" y="5455"/>
                  </a:lnTo>
                  <a:cubicBezTo>
                    <a:pt x="1" y="6605"/>
                    <a:pt x="1" y="6496"/>
                    <a:pt x="987" y="6551"/>
                  </a:cubicBezTo>
                  <a:cubicBezTo>
                    <a:pt x="1644" y="6551"/>
                    <a:pt x="1918" y="6551"/>
                    <a:pt x="1918" y="5893"/>
                  </a:cubicBezTo>
                  <a:cubicBezTo>
                    <a:pt x="1918" y="5565"/>
                    <a:pt x="2356" y="5455"/>
                    <a:pt x="2684" y="5455"/>
                  </a:cubicBezTo>
                  <a:cubicBezTo>
                    <a:pt x="2716" y="5200"/>
                    <a:pt x="2785" y="5056"/>
                    <a:pt x="2891" y="5056"/>
                  </a:cubicBezTo>
                  <a:cubicBezTo>
                    <a:pt x="2968" y="5056"/>
                    <a:pt x="3063" y="5131"/>
                    <a:pt x="3177" y="5291"/>
                  </a:cubicBezTo>
                  <a:cubicBezTo>
                    <a:pt x="3396" y="5510"/>
                    <a:pt x="3670" y="6058"/>
                    <a:pt x="3232" y="6058"/>
                  </a:cubicBezTo>
                  <a:cubicBezTo>
                    <a:pt x="2301" y="6112"/>
                    <a:pt x="2465" y="7098"/>
                    <a:pt x="1753" y="7536"/>
                  </a:cubicBezTo>
                  <a:cubicBezTo>
                    <a:pt x="1857" y="7520"/>
                    <a:pt x="1952" y="7513"/>
                    <a:pt x="2040" y="7513"/>
                  </a:cubicBezTo>
                  <a:cubicBezTo>
                    <a:pt x="3157" y="7513"/>
                    <a:pt x="3053" y="8738"/>
                    <a:pt x="3561" y="9399"/>
                  </a:cubicBezTo>
                  <a:cubicBezTo>
                    <a:pt x="3944" y="8960"/>
                    <a:pt x="4163" y="8467"/>
                    <a:pt x="4273" y="7975"/>
                  </a:cubicBezTo>
                  <a:cubicBezTo>
                    <a:pt x="4382" y="7427"/>
                    <a:pt x="5259" y="7975"/>
                    <a:pt x="5368" y="7208"/>
                  </a:cubicBezTo>
                  <a:cubicBezTo>
                    <a:pt x="5368" y="7144"/>
                    <a:pt x="5377" y="7119"/>
                    <a:pt x="5391" y="7119"/>
                  </a:cubicBezTo>
                  <a:cubicBezTo>
                    <a:pt x="5438" y="7119"/>
                    <a:pt x="5545" y="7397"/>
                    <a:pt x="5587" y="7482"/>
                  </a:cubicBezTo>
                  <a:lnTo>
                    <a:pt x="6573" y="6167"/>
                  </a:lnTo>
                  <a:cubicBezTo>
                    <a:pt x="6464" y="5948"/>
                    <a:pt x="6409" y="5784"/>
                    <a:pt x="6354" y="5565"/>
                  </a:cubicBezTo>
                  <a:cubicBezTo>
                    <a:pt x="6354" y="3976"/>
                    <a:pt x="6573" y="2443"/>
                    <a:pt x="6902" y="909"/>
                  </a:cubicBezTo>
                  <a:cubicBezTo>
                    <a:pt x="6862" y="892"/>
                    <a:pt x="6820" y="885"/>
                    <a:pt x="6777" y="885"/>
                  </a:cubicBezTo>
                  <a:cubicBezTo>
                    <a:pt x="6565" y="885"/>
                    <a:pt x="6315" y="1051"/>
                    <a:pt x="6111" y="1051"/>
                  </a:cubicBezTo>
                  <a:cubicBezTo>
                    <a:pt x="5950" y="1051"/>
                    <a:pt x="5816" y="948"/>
                    <a:pt x="5752" y="581"/>
                  </a:cubicBezTo>
                  <a:cubicBezTo>
                    <a:pt x="5708" y="184"/>
                    <a:pt x="5557" y="0"/>
                    <a:pt x="5272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4" name="Google Shape;5664;p6"/>
            <p:cNvSpPr/>
            <p:nvPr/>
          </p:nvSpPr>
          <p:spPr>
            <a:xfrm>
              <a:off x="4308400" y="3186100"/>
              <a:ext cx="171175" cy="164750"/>
            </a:xfrm>
            <a:custGeom>
              <a:avLst/>
              <a:gdLst/>
              <a:ahLst/>
              <a:cxnLst/>
              <a:rect l="l" t="t" r="r" b="b"/>
              <a:pathLst>
                <a:path w="6847" h="6590" extrusionOk="0">
                  <a:moveTo>
                    <a:pt x="5861" y="1"/>
                  </a:moveTo>
                  <a:lnTo>
                    <a:pt x="3505" y="1973"/>
                  </a:lnTo>
                  <a:cubicBezTo>
                    <a:pt x="3177" y="2192"/>
                    <a:pt x="2848" y="2520"/>
                    <a:pt x="2520" y="2794"/>
                  </a:cubicBezTo>
                  <a:cubicBezTo>
                    <a:pt x="2301" y="2904"/>
                    <a:pt x="2136" y="3013"/>
                    <a:pt x="1972" y="3177"/>
                  </a:cubicBezTo>
                  <a:cubicBezTo>
                    <a:pt x="1424" y="3670"/>
                    <a:pt x="931" y="4218"/>
                    <a:pt x="493" y="4766"/>
                  </a:cubicBezTo>
                  <a:cubicBezTo>
                    <a:pt x="384" y="4985"/>
                    <a:pt x="274" y="5149"/>
                    <a:pt x="165" y="5313"/>
                  </a:cubicBezTo>
                  <a:cubicBezTo>
                    <a:pt x="110" y="5478"/>
                    <a:pt x="110" y="5587"/>
                    <a:pt x="55" y="5697"/>
                  </a:cubicBezTo>
                  <a:cubicBezTo>
                    <a:pt x="0" y="5916"/>
                    <a:pt x="110" y="6080"/>
                    <a:pt x="274" y="6245"/>
                  </a:cubicBezTo>
                  <a:cubicBezTo>
                    <a:pt x="294" y="6242"/>
                    <a:pt x="314" y="6240"/>
                    <a:pt x="334" y="6240"/>
                  </a:cubicBezTo>
                  <a:cubicBezTo>
                    <a:pt x="644" y="6240"/>
                    <a:pt x="850" y="6589"/>
                    <a:pt x="1149" y="6589"/>
                  </a:cubicBezTo>
                  <a:cubicBezTo>
                    <a:pt x="1184" y="6589"/>
                    <a:pt x="1221" y="6584"/>
                    <a:pt x="1260" y="6573"/>
                  </a:cubicBezTo>
                  <a:cubicBezTo>
                    <a:pt x="1369" y="6573"/>
                    <a:pt x="1479" y="6573"/>
                    <a:pt x="1589" y="6518"/>
                  </a:cubicBezTo>
                  <a:cubicBezTo>
                    <a:pt x="1643" y="6464"/>
                    <a:pt x="1753" y="6354"/>
                    <a:pt x="1862" y="6245"/>
                  </a:cubicBezTo>
                  <a:cubicBezTo>
                    <a:pt x="1917" y="6135"/>
                    <a:pt x="1917" y="6026"/>
                    <a:pt x="1917" y="5916"/>
                  </a:cubicBezTo>
                  <a:cubicBezTo>
                    <a:pt x="2136" y="5478"/>
                    <a:pt x="2574" y="5478"/>
                    <a:pt x="2903" y="5259"/>
                  </a:cubicBezTo>
                  <a:lnTo>
                    <a:pt x="4546" y="3889"/>
                  </a:lnTo>
                  <a:lnTo>
                    <a:pt x="4875" y="3561"/>
                  </a:lnTo>
                  <a:cubicBezTo>
                    <a:pt x="5368" y="2685"/>
                    <a:pt x="6299" y="2137"/>
                    <a:pt x="6846" y="1315"/>
                  </a:cubicBezTo>
                  <a:cubicBezTo>
                    <a:pt x="6573" y="822"/>
                    <a:pt x="6244" y="384"/>
                    <a:pt x="5861" y="1"/>
                  </a:cubicBezTo>
                  <a:close/>
                </a:path>
              </a:pathLst>
            </a:custGeom>
            <a:solidFill>
              <a:srgbClr val="F08E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5" name="Google Shape;5665;p6"/>
            <p:cNvSpPr/>
            <p:nvPr/>
          </p:nvSpPr>
          <p:spPr>
            <a:xfrm>
              <a:off x="4304275" y="3337700"/>
              <a:ext cx="37000" cy="44225"/>
            </a:xfrm>
            <a:custGeom>
              <a:avLst/>
              <a:gdLst/>
              <a:ahLst/>
              <a:cxnLst/>
              <a:rect l="l" t="t" r="r" b="b"/>
              <a:pathLst>
                <a:path w="1480" h="1769" extrusionOk="0">
                  <a:moveTo>
                    <a:pt x="738" y="0"/>
                  </a:moveTo>
                  <a:cubicBezTo>
                    <a:pt x="652" y="0"/>
                    <a:pt x="554" y="36"/>
                    <a:pt x="439" y="126"/>
                  </a:cubicBezTo>
                  <a:cubicBezTo>
                    <a:pt x="384" y="728"/>
                    <a:pt x="1" y="1166"/>
                    <a:pt x="110" y="1769"/>
                  </a:cubicBezTo>
                  <a:cubicBezTo>
                    <a:pt x="603" y="1440"/>
                    <a:pt x="1096" y="1002"/>
                    <a:pt x="1480" y="509"/>
                  </a:cubicBezTo>
                  <a:cubicBezTo>
                    <a:pt x="1186" y="383"/>
                    <a:pt x="1021" y="0"/>
                    <a:pt x="738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6" name="Google Shape;5666;p6"/>
            <p:cNvSpPr/>
            <p:nvPr/>
          </p:nvSpPr>
          <p:spPr>
            <a:xfrm>
              <a:off x="4400125" y="3427100"/>
              <a:ext cx="26050" cy="37000"/>
            </a:xfrm>
            <a:custGeom>
              <a:avLst/>
              <a:gdLst/>
              <a:ahLst/>
              <a:cxnLst/>
              <a:rect l="l" t="t" r="r" b="b"/>
              <a:pathLst>
                <a:path w="1042" h="1480" extrusionOk="0">
                  <a:moveTo>
                    <a:pt x="603" y="0"/>
                  </a:moveTo>
                  <a:cubicBezTo>
                    <a:pt x="1" y="329"/>
                    <a:pt x="220" y="767"/>
                    <a:pt x="165" y="1150"/>
                  </a:cubicBezTo>
                  <a:lnTo>
                    <a:pt x="877" y="1479"/>
                  </a:lnTo>
                  <a:cubicBezTo>
                    <a:pt x="822" y="986"/>
                    <a:pt x="1041" y="493"/>
                    <a:pt x="603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7" name="Google Shape;5667;p6"/>
            <p:cNvSpPr/>
            <p:nvPr/>
          </p:nvSpPr>
          <p:spPr>
            <a:xfrm>
              <a:off x="4282375" y="3378250"/>
              <a:ext cx="23300" cy="28325"/>
            </a:xfrm>
            <a:custGeom>
              <a:avLst/>
              <a:gdLst/>
              <a:ahLst/>
              <a:cxnLst/>
              <a:rect l="l" t="t" r="r" b="b"/>
              <a:pathLst>
                <a:path w="932" h="1133" extrusionOk="0">
                  <a:moveTo>
                    <a:pt x="296" y="0"/>
                  </a:moveTo>
                  <a:cubicBezTo>
                    <a:pt x="1" y="0"/>
                    <a:pt x="1" y="274"/>
                    <a:pt x="1" y="1133"/>
                  </a:cubicBezTo>
                  <a:cubicBezTo>
                    <a:pt x="439" y="914"/>
                    <a:pt x="767" y="585"/>
                    <a:pt x="932" y="147"/>
                  </a:cubicBezTo>
                  <a:cubicBezTo>
                    <a:pt x="636" y="60"/>
                    <a:pt x="434" y="0"/>
                    <a:pt x="296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8" name="Google Shape;5668;p6"/>
            <p:cNvSpPr/>
            <p:nvPr/>
          </p:nvSpPr>
          <p:spPr>
            <a:xfrm>
              <a:off x="4348100" y="3317000"/>
              <a:ext cx="32875" cy="17000"/>
            </a:xfrm>
            <a:custGeom>
              <a:avLst/>
              <a:gdLst/>
              <a:ahLst/>
              <a:cxnLst/>
              <a:rect l="l" t="t" r="r" b="b"/>
              <a:pathLst>
                <a:path w="1315" h="680" extrusionOk="0">
                  <a:moveTo>
                    <a:pt x="1076" y="0"/>
                  </a:moveTo>
                  <a:cubicBezTo>
                    <a:pt x="885" y="0"/>
                    <a:pt x="703" y="39"/>
                    <a:pt x="548" y="77"/>
                  </a:cubicBezTo>
                  <a:cubicBezTo>
                    <a:pt x="274" y="187"/>
                    <a:pt x="1" y="351"/>
                    <a:pt x="384" y="680"/>
                  </a:cubicBezTo>
                  <a:cubicBezTo>
                    <a:pt x="767" y="625"/>
                    <a:pt x="1151" y="406"/>
                    <a:pt x="1315" y="23"/>
                  </a:cubicBezTo>
                  <a:cubicBezTo>
                    <a:pt x="1235" y="7"/>
                    <a:pt x="1155" y="0"/>
                    <a:pt x="1076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9" name="Google Shape;5669;p6"/>
            <p:cNvSpPr/>
            <p:nvPr/>
          </p:nvSpPr>
          <p:spPr>
            <a:xfrm>
              <a:off x="4422050" y="327510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9F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0" name="Google Shape;5670;p6"/>
            <p:cNvSpPr/>
            <p:nvPr/>
          </p:nvSpPr>
          <p:spPr>
            <a:xfrm>
              <a:off x="4348100" y="3340825"/>
              <a:ext cx="6875" cy="8250"/>
            </a:xfrm>
            <a:custGeom>
              <a:avLst/>
              <a:gdLst/>
              <a:ahLst/>
              <a:cxnLst/>
              <a:rect l="l" t="t" r="r" b="b"/>
              <a:pathLst>
                <a:path w="275" h="330" extrusionOk="0">
                  <a:moveTo>
                    <a:pt x="274" y="1"/>
                  </a:moveTo>
                  <a:lnTo>
                    <a:pt x="1" y="329"/>
                  </a:lnTo>
                  <a:cubicBezTo>
                    <a:pt x="165" y="275"/>
                    <a:pt x="274" y="165"/>
                    <a:pt x="274" y="1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1" name="Google Shape;5671;p6"/>
            <p:cNvSpPr/>
            <p:nvPr/>
          </p:nvSpPr>
          <p:spPr>
            <a:xfrm>
              <a:off x="4326200" y="3791325"/>
              <a:ext cx="112300" cy="95875"/>
            </a:xfrm>
            <a:custGeom>
              <a:avLst/>
              <a:gdLst/>
              <a:ahLst/>
              <a:cxnLst/>
              <a:rect l="l" t="t" r="r" b="b"/>
              <a:pathLst>
                <a:path w="4492" h="3835" extrusionOk="0">
                  <a:moveTo>
                    <a:pt x="2465" y="0"/>
                  </a:moveTo>
                  <a:cubicBezTo>
                    <a:pt x="1643" y="329"/>
                    <a:pt x="1205" y="1260"/>
                    <a:pt x="219" y="1369"/>
                  </a:cubicBezTo>
                  <a:cubicBezTo>
                    <a:pt x="219" y="1369"/>
                    <a:pt x="219" y="1424"/>
                    <a:pt x="165" y="1534"/>
                  </a:cubicBezTo>
                  <a:cubicBezTo>
                    <a:pt x="165" y="1643"/>
                    <a:pt x="165" y="1698"/>
                    <a:pt x="219" y="1808"/>
                  </a:cubicBezTo>
                  <a:cubicBezTo>
                    <a:pt x="438" y="2081"/>
                    <a:pt x="931" y="1917"/>
                    <a:pt x="931" y="2191"/>
                  </a:cubicBezTo>
                  <a:cubicBezTo>
                    <a:pt x="931" y="2465"/>
                    <a:pt x="493" y="2574"/>
                    <a:pt x="274" y="2793"/>
                  </a:cubicBezTo>
                  <a:cubicBezTo>
                    <a:pt x="165" y="2903"/>
                    <a:pt x="55" y="3012"/>
                    <a:pt x="55" y="3177"/>
                  </a:cubicBezTo>
                  <a:cubicBezTo>
                    <a:pt x="0" y="3396"/>
                    <a:pt x="55" y="3615"/>
                    <a:pt x="219" y="3779"/>
                  </a:cubicBezTo>
                  <a:cubicBezTo>
                    <a:pt x="292" y="3816"/>
                    <a:pt x="371" y="3834"/>
                    <a:pt x="449" y="3834"/>
                  </a:cubicBezTo>
                  <a:cubicBezTo>
                    <a:pt x="603" y="3834"/>
                    <a:pt x="749" y="3761"/>
                    <a:pt x="822" y="3615"/>
                  </a:cubicBezTo>
                  <a:cubicBezTo>
                    <a:pt x="1205" y="3122"/>
                    <a:pt x="1698" y="2739"/>
                    <a:pt x="2355" y="2520"/>
                  </a:cubicBezTo>
                  <a:cubicBezTo>
                    <a:pt x="3232" y="2136"/>
                    <a:pt x="3944" y="1534"/>
                    <a:pt x="4491" y="767"/>
                  </a:cubicBezTo>
                  <a:cubicBezTo>
                    <a:pt x="4380" y="724"/>
                    <a:pt x="4280" y="706"/>
                    <a:pt x="4188" y="706"/>
                  </a:cubicBezTo>
                  <a:cubicBezTo>
                    <a:pt x="3690" y="706"/>
                    <a:pt x="3437" y="1256"/>
                    <a:pt x="3067" y="1534"/>
                  </a:cubicBezTo>
                  <a:cubicBezTo>
                    <a:pt x="2629" y="1150"/>
                    <a:pt x="2410" y="603"/>
                    <a:pt x="2465" y="0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2" name="Google Shape;5672;p6"/>
            <p:cNvSpPr/>
            <p:nvPr/>
          </p:nvSpPr>
          <p:spPr>
            <a:xfrm>
              <a:off x="4561700" y="3579075"/>
              <a:ext cx="45225" cy="67125"/>
            </a:xfrm>
            <a:custGeom>
              <a:avLst/>
              <a:gdLst/>
              <a:ahLst/>
              <a:cxnLst/>
              <a:rect l="l" t="t" r="r" b="b"/>
              <a:pathLst>
                <a:path w="1809" h="2685" extrusionOk="0">
                  <a:moveTo>
                    <a:pt x="329" y="1"/>
                  </a:moveTo>
                  <a:cubicBezTo>
                    <a:pt x="384" y="932"/>
                    <a:pt x="877" y="1863"/>
                    <a:pt x="1" y="2685"/>
                  </a:cubicBezTo>
                  <a:lnTo>
                    <a:pt x="986" y="2301"/>
                  </a:lnTo>
                  <a:lnTo>
                    <a:pt x="1315" y="1973"/>
                  </a:lnTo>
                  <a:cubicBezTo>
                    <a:pt x="1479" y="1863"/>
                    <a:pt x="1589" y="1808"/>
                    <a:pt x="1644" y="1644"/>
                  </a:cubicBezTo>
                  <a:lnTo>
                    <a:pt x="1644" y="1315"/>
                  </a:lnTo>
                  <a:cubicBezTo>
                    <a:pt x="1753" y="932"/>
                    <a:pt x="1808" y="548"/>
                    <a:pt x="1315" y="329"/>
                  </a:cubicBezTo>
                  <a:cubicBezTo>
                    <a:pt x="986" y="165"/>
                    <a:pt x="658" y="56"/>
                    <a:pt x="329" y="1"/>
                  </a:cubicBezTo>
                  <a:close/>
                </a:path>
              </a:pathLst>
            </a:custGeom>
            <a:solidFill>
              <a:srgbClr val="FCF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3" name="Google Shape;5673;p6"/>
            <p:cNvSpPr/>
            <p:nvPr/>
          </p:nvSpPr>
          <p:spPr>
            <a:xfrm>
              <a:off x="4526100" y="3545950"/>
              <a:ext cx="43850" cy="33150"/>
            </a:xfrm>
            <a:custGeom>
              <a:avLst/>
              <a:gdLst/>
              <a:ahLst/>
              <a:cxnLst/>
              <a:rect l="l" t="t" r="r" b="b"/>
              <a:pathLst>
                <a:path w="1754" h="1326" extrusionOk="0">
                  <a:moveTo>
                    <a:pt x="336" y="0"/>
                  </a:moveTo>
                  <a:cubicBezTo>
                    <a:pt x="239" y="0"/>
                    <a:pt x="158" y="55"/>
                    <a:pt x="110" y="230"/>
                  </a:cubicBezTo>
                  <a:cubicBezTo>
                    <a:pt x="1" y="778"/>
                    <a:pt x="384" y="1052"/>
                    <a:pt x="822" y="1161"/>
                  </a:cubicBezTo>
                  <a:cubicBezTo>
                    <a:pt x="1096" y="1271"/>
                    <a:pt x="1425" y="1326"/>
                    <a:pt x="1753" y="1326"/>
                  </a:cubicBezTo>
                  <a:cubicBezTo>
                    <a:pt x="1370" y="942"/>
                    <a:pt x="932" y="614"/>
                    <a:pt x="1096" y="11"/>
                  </a:cubicBezTo>
                  <a:lnTo>
                    <a:pt x="1096" y="11"/>
                  </a:lnTo>
                  <a:cubicBezTo>
                    <a:pt x="1033" y="112"/>
                    <a:pt x="955" y="146"/>
                    <a:pt x="871" y="146"/>
                  </a:cubicBezTo>
                  <a:cubicBezTo>
                    <a:pt x="697" y="146"/>
                    <a:pt x="494" y="0"/>
                    <a:pt x="336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4" name="Google Shape;5674;p6"/>
            <p:cNvSpPr/>
            <p:nvPr/>
          </p:nvSpPr>
          <p:spPr>
            <a:xfrm>
              <a:off x="4594575" y="3579075"/>
              <a:ext cx="24650" cy="32900"/>
            </a:xfrm>
            <a:custGeom>
              <a:avLst/>
              <a:gdLst/>
              <a:ahLst/>
              <a:cxnLst/>
              <a:rect l="l" t="t" r="r" b="b"/>
              <a:pathLst>
                <a:path w="986" h="1316" extrusionOk="0">
                  <a:moveTo>
                    <a:pt x="329" y="1"/>
                  </a:moveTo>
                  <a:lnTo>
                    <a:pt x="0" y="329"/>
                  </a:lnTo>
                  <a:cubicBezTo>
                    <a:pt x="274" y="603"/>
                    <a:pt x="0" y="1096"/>
                    <a:pt x="329" y="1315"/>
                  </a:cubicBezTo>
                  <a:lnTo>
                    <a:pt x="986" y="1041"/>
                  </a:lnTo>
                  <a:lnTo>
                    <a:pt x="986" y="329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5" name="Google Shape;5675;p6"/>
            <p:cNvSpPr/>
            <p:nvPr/>
          </p:nvSpPr>
          <p:spPr>
            <a:xfrm>
              <a:off x="4594575" y="3620150"/>
              <a:ext cx="16450" cy="8250"/>
            </a:xfrm>
            <a:custGeom>
              <a:avLst/>
              <a:gdLst/>
              <a:ahLst/>
              <a:cxnLst/>
              <a:rect l="l" t="t" r="r" b="b"/>
              <a:pathLst>
                <a:path w="658" h="330" extrusionOk="0">
                  <a:moveTo>
                    <a:pt x="329" y="1"/>
                  </a:moveTo>
                  <a:cubicBezTo>
                    <a:pt x="219" y="110"/>
                    <a:pt x="110" y="165"/>
                    <a:pt x="0" y="275"/>
                  </a:cubicBezTo>
                  <a:lnTo>
                    <a:pt x="657" y="33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6" name="Google Shape;5676;p6"/>
            <p:cNvSpPr/>
            <p:nvPr/>
          </p:nvSpPr>
          <p:spPr>
            <a:xfrm>
              <a:off x="4619200" y="36037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1"/>
                  </a:moveTo>
                  <a:lnTo>
                    <a:pt x="330" y="329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7" name="Google Shape;5677;p6"/>
            <p:cNvSpPr/>
            <p:nvPr/>
          </p:nvSpPr>
          <p:spPr>
            <a:xfrm>
              <a:off x="4422050" y="4167525"/>
              <a:ext cx="8225" cy="3100"/>
            </a:xfrm>
            <a:custGeom>
              <a:avLst/>
              <a:gdLst/>
              <a:ahLst/>
              <a:cxnLst/>
              <a:rect l="l" t="t" r="r" b="b"/>
              <a:pathLst>
                <a:path w="329" h="124" extrusionOk="0">
                  <a:moveTo>
                    <a:pt x="164" y="0"/>
                  </a:moveTo>
                  <a:cubicBezTo>
                    <a:pt x="110" y="0"/>
                    <a:pt x="55" y="41"/>
                    <a:pt x="0" y="123"/>
                  </a:cubicBezTo>
                  <a:lnTo>
                    <a:pt x="329" y="123"/>
                  </a:lnTo>
                  <a:cubicBezTo>
                    <a:pt x="274" y="41"/>
                    <a:pt x="219" y="0"/>
                    <a:pt x="164" y="0"/>
                  </a:cubicBezTo>
                  <a:close/>
                </a:path>
              </a:pathLst>
            </a:custGeom>
            <a:solidFill>
              <a:srgbClr val="FCF5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8" name="Google Shape;5678;p6"/>
            <p:cNvSpPr/>
            <p:nvPr/>
          </p:nvSpPr>
          <p:spPr>
            <a:xfrm>
              <a:off x="4344000" y="4093650"/>
              <a:ext cx="30150" cy="41650"/>
            </a:xfrm>
            <a:custGeom>
              <a:avLst/>
              <a:gdLst/>
              <a:ahLst/>
              <a:cxnLst/>
              <a:rect l="l" t="t" r="r" b="b"/>
              <a:pathLst>
                <a:path w="1206" h="1666" extrusionOk="0">
                  <a:moveTo>
                    <a:pt x="634" y="1"/>
                  </a:moveTo>
                  <a:cubicBezTo>
                    <a:pt x="606" y="1"/>
                    <a:pt x="577" y="4"/>
                    <a:pt x="548" y="11"/>
                  </a:cubicBezTo>
                  <a:cubicBezTo>
                    <a:pt x="0" y="340"/>
                    <a:pt x="219" y="778"/>
                    <a:pt x="329" y="1216"/>
                  </a:cubicBezTo>
                  <a:cubicBezTo>
                    <a:pt x="372" y="1389"/>
                    <a:pt x="347" y="1665"/>
                    <a:pt x="470" y="1665"/>
                  </a:cubicBezTo>
                  <a:cubicBezTo>
                    <a:pt x="502" y="1665"/>
                    <a:pt x="545" y="1646"/>
                    <a:pt x="603" y="1600"/>
                  </a:cubicBezTo>
                  <a:cubicBezTo>
                    <a:pt x="1041" y="1326"/>
                    <a:pt x="1205" y="833"/>
                    <a:pt x="1041" y="340"/>
                  </a:cubicBezTo>
                  <a:cubicBezTo>
                    <a:pt x="993" y="150"/>
                    <a:pt x="822" y="1"/>
                    <a:pt x="634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9" name="Google Shape;5679;p6"/>
            <p:cNvSpPr/>
            <p:nvPr/>
          </p:nvSpPr>
          <p:spPr>
            <a:xfrm>
              <a:off x="4320725" y="4124050"/>
              <a:ext cx="5500" cy="2750"/>
            </a:xfrm>
            <a:custGeom>
              <a:avLst/>
              <a:gdLst/>
              <a:ahLst/>
              <a:cxnLst/>
              <a:rect l="l" t="t" r="r" b="b"/>
              <a:pathLst>
                <a:path w="220" h="110" extrusionOk="0">
                  <a:moveTo>
                    <a:pt x="55" y="0"/>
                  </a:moveTo>
                  <a:cubicBezTo>
                    <a:pt x="0" y="0"/>
                    <a:pt x="0" y="55"/>
                    <a:pt x="0" y="110"/>
                  </a:cubicBezTo>
                  <a:lnTo>
                    <a:pt x="164" y="110"/>
                  </a:lnTo>
                  <a:cubicBezTo>
                    <a:pt x="219" y="110"/>
                    <a:pt x="219" y="55"/>
                    <a:pt x="219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0" name="Google Shape;5680;p6"/>
            <p:cNvSpPr/>
            <p:nvPr/>
          </p:nvSpPr>
          <p:spPr>
            <a:xfrm>
              <a:off x="4453525" y="3166950"/>
              <a:ext cx="50700" cy="52050"/>
            </a:xfrm>
            <a:custGeom>
              <a:avLst/>
              <a:gdLst/>
              <a:ahLst/>
              <a:cxnLst/>
              <a:rect l="l" t="t" r="r" b="b"/>
              <a:pathLst>
                <a:path w="2028" h="2082" extrusionOk="0">
                  <a:moveTo>
                    <a:pt x="713" y="0"/>
                  </a:moveTo>
                  <a:cubicBezTo>
                    <a:pt x="384" y="110"/>
                    <a:pt x="165" y="383"/>
                    <a:pt x="56" y="712"/>
                  </a:cubicBezTo>
                  <a:cubicBezTo>
                    <a:pt x="1" y="1479"/>
                    <a:pt x="220" y="2027"/>
                    <a:pt x="1041" y="2081"/>
                  </a:cubicBezTo>
                  <a:lnTo>
                    <a:pt x="1096" y="2027"/>
                  </a:lnTo>
                  <a:cubicBezTo>
                    <a:pt x="1261" y="1588"/>
                    <a:pt x="1589" y="1205"/>
                    <a:pt x="2027" y="986"/>
                  </a:cubicBezTo>
                  <a:cubicBezTo>
                    <a:pt x="1480" y="876"/>
                    <a:pt x="1370" y="110"/>
                    <a:pt x="713" y="0"/>
                  </a:cubicBezTo>
                  <a:close/>
                </a:path>
              </a:pathLst>
            </a:custGeom>
            <a:solidFill>
              <a:srgbClr val="F08A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1" name="Google Shape;5681;p6"/>
            <p:cNvSpPr/>
            <p:nvPr/>
          </p:nvSpPr>
          <p:spPr>
            <a:xfrm>
              <a:off x="4572650" y="2888975"/>
              <a:ext cx="45225" cy="32900"/>
            </a:xfrm>
            <a:custGeom>
              <a:avLst/>
              <a:gdLst/>
              <a:ahLst/>
              <a:cxnLst/>
              <a:rect l="l" t="t" r="r" b="b"/>
              <a:pathLst>
                <a:path w="1809" h="1316" extrusionOk="0">
                  <a:moveTo>
                    <a:pt x="220" y="1"/>
                  </a:moveTo>
                  <a:cubicBezTo>
                    <a:pt x="275" y="548"/>
                    <a:pt x="1" y="1315"/>
                    <a:pt x="932" y="1315"/>
                  </a:cubicBezTo>
                  <a:cubicBezTo>
                    <a:pt x="1808" y="1260"/>
                    <a:pt x="1151" y="494"/>
                    <a:pt x="1480" y="165"/>
                  </a:cubicBezTo>
                  <a:cubicBezTo>
                    <a:pt x="1480" y="110"/>
                    <a:pt x="1534" y="55"/>
                    <a:pt x="1534" y="1"/>
                  </a:cubicBezTo>
                  <a:close/>
                </a:path>
              </a:pathLst>
            </a:custGeom>
            <a:solidFill>
              <a:srgbClr val="F9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2" name="Google Shape;5682;p6"/>
            <p:cNvSpPr/>
            <p:nvPr/>
          </p:nvSpPr>
          <p:spPr>
            <a:xfrm>
              <a:off x="4477000" y="3192800"/>
              <a:ext cx="27225" cy="26200"/>
            </a:xfrm>
            <a:custGeom>
              <a:avLst/>
              <a:gdLst/>
              <a:ahLst/>
              <a:cxnLst/>
              <a:rect l="l" t="t" r="r" b="b"/>
              <a:pathLst>
                <a:path w="1089" h="1048" extrusionOk="0">
                  <a:moveTo>
                    <a:pt x="931" y="1"/>
                  </a:moveTo>
                  <a:cubicBezTo>
                    <a:pt x="277" y="1"/>
                    <a:pt x="1" y="335"/>
                    <a:pt x="102" y="1047"/>
                  </a:cubicBezTo>
                  <a:cubicBezTo>
                    <a:pt x="541" y="828"/>
                    <a:pt x="869" y="445"/>
                    <a:pt x="1088" y="7"/>
                  </a:cubicBezTo>
                  <a:cubicBezTo>
                    <a:pt x="1034" y="3"/>
                    <a:pt x="982" y="1"/>
                    <a:pt x="931" y="1"/>
                  </a:cubicBezTo>
                  <a:close/>
                </a:path>
              </a:pathLst>
            </a:custGeom>
            <a:solidFill>
              <a:srgbClr val="F08D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3" name="Google Shape;5683;p6"/>
            <p:cNvSpPr/>
            <p:nvPr/>
          </p:nvSpPr>
          <p:spPr>
            <a:xfrm>
              <a:off x="4479550" y="3464075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0" y="0"/>
                  </a:moveTo>
                  <a:lnTo>
                    <a:pt x="55" y="164"/>
                  </a:lnTo>
                  <a:lnTo>
                    <a:pt x="110" y="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4" name="Google Shape;5684;p6"/>
            <p:cNvSpPr/>
            <p:nvPr/>
          </p:nvSpPr>
          <p:spPr>
            <a:xfrm>
              <a:off x="4290600" y="3324400"/>
              <a:ext cx="23300" cy="16450"/>
            </a:xfrm>
            <a:custGeom>
              <a:avLst/>
              <a:gdLst/>
              <a:ahLst/>
              <a:cxnLst/>
              <a:rect l="l" t="t" r="r" b="b"/>
              <a:pathLst>
                <a:path w="932" h="658" extrusionOk="0">
                  <a:moveTo>
                    <a:pt x="931" y="1"/>
                  </a:moveTo>
                  <a:cubicBezTo>
                    <a:pt x="548" y="1"/>
                    <a:pt x="165" y="274"/>
                    <a:pt x="0" y="658"/>
                  </a:cubicBezTo>
                  <a:lnTo>
                    <a:pt x="931" y="658"/>
                  </a:lnTo>
                  <a:lnTo>
                    <a:pt x="931" y="1"/>
                  </a:ln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5" name="Google Shape;5685;p6"/>
            <p:cNvSpPr/>
            <p:nvPr/>
          </p:nvSpPr>
          <p:spPr>
            <a:xfrm>
              <a:off x="4281000" y="3340825"/>
              <a:ext cx="9625" cy="8250"/>
            </a:xfrm>
            <a:custGeom>
              <a:avLst/>
              <a:gdLst/>
              <a:ahLst/>
              <a:cxnLst/>
              <a:rect l="l" t="t" r="r" b="b"/>
              <a:pathLst>
                <a:path w="385" h="330" extrusionOk="0">
                  <a:moveTo>
                    <a:pt x="1" y="329"/>
                  </a:moveTo>
                  <a:lnTo>
                    <a:pt x="384" y="1"/>
                  </a:ln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6" name="Google Shape;5686;p6"/>
            <p:cNvSpPr/>
            <p:nvPr/>
          </p:nvSpPr>
          <p:spPr>
            <a:xfrm>
              <a:off x="4364525" y="3258675"/>
              <a:ext cx="8250" cy="9600"/>
            </a:xfrm>
            <a:custGeom>
              <a:avLst/>
              <a:gdLst/>
              <a:ahLst/>
              <a:cxnLst/>
              <a:rect l="l" t="t" r="r" b="b"/>
              <a:pathLst>
                <a:path w="330" h="384" extrusionOk="0">
                  <a:moveTo>
                    <a:pt x="1" y="384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7" name="Google Shape;5687;p6"/>
            <p:cNvSpPr/>
            <p:nvPr/>
          </p:nvSpPr>
          <p:spPr>
            <a:xfrm>
              <a:off x="4315250" y="33161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"/>
                  </a:moveTo>
                  <a:lnTo>
                    <a:pt x="0" y="330"/>
                  </a:lnTo>
                  <a:cubicBezTo>
                    <a:pt x="164" y="275"/>
                    <a:pt x="274" y="165"/>
                    <a:pt x="329" y="1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8" name="Google Shape;5688;p6"/>
            <p:cNvSpPr/>
            <p:nvPr/>
          </p:nvSpPr>
          <p:spPr>
            <a:xfrm>
              <a:off x="4289225" y="3833775"/>
              <a:ext cx="42475" cy="32875"/>
            </a:xfrm>
            <a:custGeom>
              <a:avLst/>
              <a:gdLst/>
              <a:ahLst/>
              <a:cxnLst/>
              <a:rect l="l" t="t" r="r" b="b"/>
              <a:pathLst>
                <a:path w="1699" h="1315" extrusionOk="0">
                  <a:moveTo>
                    <a:pt x="1698" y="0"/>
                  </a:moveTo>
                  <a:lnTo>
                    <a:pt x="1698" y="0"/>
                  </a:lnTo>
                  <a:cubicBezTo>
                    <a:pt x="986" y="274"/>
                    <a:pt x="439" y="712"/>
                    <a:pt x="0" y="1314"/>
                  </a:cubicBezTo>
                  <a:cubicBezTo>
                    <a:pt x="767" y="1314"/>
                    <a:pt x="1479" y="767"/>
                    <a:pt x="1698" y="0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9" name="Google Shape;5689;p6"/>
            <p:cNvSpPr/>
            <p:nvPr/>
          </p:nvSpPr>
          <p:spPr>
            <a:xfrm>
              <a:off x="4327550" y="3864350"/>
              <a:ext cx="4150" cy="2300"/>
            </a:xfrm>
            <a:custGeom>
              <a:avLst/>
              <a:gdLst/>
              <a:ahLst/>
              <a:cxnLst/>
              <a:rect l="l" t="t" r="r" b="b"/>
              <a:pathLst>
                <a:path w="166" h="92" extrusionOk="0">
                  <a:moveTo>
                    <a:pt x="78" y="1"/>
                  </a:moveTo>
                  <a:cubicBezTo>
                    <a:pt x="37" y="1"/>
                    <a:pt x="1" y="37"/>
                    <a:pt x="1" y="37"/>
                  </a:cubicBezTo>
                  <a:cubicBezTo>
                    <a:pt x="1" y="37"/>
                    <a:pt x="111" y="91"/>
                    <a:pt x="165" y="91"/>
                  </a:cubicBezTo>
                  <a:cubicBezTo>
                    <a:pt x="142" y="21"/>
                    <a:pt x="108" y="1"/>
                    <a:pt x="78" y="1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0" name="Google Shape;5690;p6"/>
            <p:cNvSpPr/>
            <p:nvPr/>
          </p:nvSpPr>
          <p:spPr>
            <a:xfrm>
              <a:off x="4307025" y="3060125"/>
              <a:ext cx="15075" cy="15100"/>
            </a:xfrm>
            <a:custGeom>
              <a:avLst/>
              <a:gdLst/>
              <a:ahLst/>
              <a:cxnLst/>
              <a:rect l="l" t="t" r="r" b="b"/>
              <a:pathLst>
                <a:path w="603" h="604" extrusionOk="0">
                  <a:moveTo>
                    <a:pt x="274" y="1"/>
                  </a:moveTo>
                  <a:cubicBezTo>
                    <a:pt x="110" y="1"/>
                    <a:pt x="0" y="165"/>
                    <a:pt x="55" y="330"/>
                  </a:cubicBezTo>
                  <a:cubicBezTo>
                    <a:pt x="55" y="494"/>
                    <a:pt x="165" y="603"/>
                    <a:pt x="329" y="603"/>
                  </a:cubicBezTo>
                  <a:cubicBezTo>
                    <a:pt x="493" y="603"/>
                    <a:pt x="603" y="439"/>
                    <a:pt x="548" y="275"/>
                  </a:cubicBezTo>
                  <a:cubicBezTo>
                    <a:pt x="439" y="165"/>
                    <a:pt x="384" y="56"/>
                    <a:pt x="274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1" name="Google Shape;5691;p6"/>
            <p:cNvSpPr/>
            <p:nvPr/>
          </p:nvSpPr>
          <p:spPr>
            <a:xfrm>
              <a:off x="3778500" y="4254950"/>
              <a:ext cx="662725" cy="337000"/>
            </a:xfrm>
            <a:custGeom>
              <a:avLst/>
              <a:gdLst/>
              <a:ahLst/>
              <a:cxnLst/>
              <a:rect l="l" t="t" r="r" b="b"/>
              <a:pathLst>
                <a:path w="26509" h="13480" extrusionOk="0">
                  <a:moveTo>
                    <a:pt x="2903" y="11633"/>
                  </a:moveTo>
                  <a:cubicBezTo>
                    <a:pt x="2888" y="11663"/>
                    <a:pt x="2861" y="11693"/>
                    <a:pt x="2830" y="11725"/>
                  </a:cubicBezTo>
                  <a:lnTo>
                    <a:pt x="2830" y="11725"/>
                  </a:lnTo>
                  <a:lnTo>
                    <a:pt x="2739" y="11633"/>
                  </a:lnTo>
                  <a:close/>
                  <a:moveTo>
                    <a:pt x="23692" y="0"/>
                  </a:moveTo>
                  <a:cubicBezTo>
                    <a:pt x="23369" y="0"/>
                    <a:pt x="23047" y="99"/>
                    <a:pt x="22785" y="296"/>
                  </a:cubicBezTo>
                  <a:cubicBezTo>
                    <a:pt x="21525" y="898"/>
                    <a:pt x="20101" y="1337"/>
                    <a:pt x="18786" y="1939"/>
                  </a:cubicBezTo>
                  <a:cubicBezTo>
                    <a:pt x="17965" y="2377"/>
                    <a:pt x="17143" y="2651"/>
                    <a:pt x="16267" y="2925"/>
                  </a:cubicBezTo>
                  <a:cubicBezTo>
                    <a:pt x="14295" y="3747"/>
                    <a:pt x="12214" y="4239"/>
                    <a:pt x="10187" y="4897"/>
                  </a:cubicBezTo>
                  <a:cubicBezTo>
                    <a:pt x="7723" y="6266"/>
                    <a:pt x="4875" y="6814"/>
                    <a:pt x="2410" y="8183"/>
                  </a:cubicBezTo>
                  <a:cubicBezTo>
                    <a:pt x="1917" y="8457"/>
                    <a:pt x="1370" y="8566"/>
                    <a:pt x="877" y="8840"/>
                  </a:cubicBezTo>
                  <a:cubicBezTo>
                    <a:pt x="548" y="9004"/>
                    <a:pt x="329" y="9224"/>
                    <a:pt x="165" y="9552"/>
                  </a:cubicBezTo>
                  <a:cubicBezTo>
                    <a:pt x="0" y="9881"/>
                    <a:pt x="0" y="10319"/>
                    <a:pt x="110" y="10702"/>
                  </a:cubicBezTo>
                  <a:cubicBezTo>
                    <a:pt x="165" y="11031"/>
                    <a:pt x="384" y="11305"/>
                    <a:pt x="658" y="11414"/>
                  </a:cubicBezTo>
                  <a:lnTo>
                    <a:pt x="1041" y="11469"/>
                  </a:lnTo>
                  <a:cubicBezTo>
                    <a:pt x="1205" y="11633"/>
                    <a:pt x="1589" y="11524"/>
                    <a:pt x="1698" y="11798"/>
                  </a:cubicBezTo>
                  <a:cubicBezTo>
                    <a:pt x="1862" y="11852"/>
                    <a:pt x="1972" y="11962"/>
                    <a:pt x="2082" y="12126"/>
                  </a:cubicBezTo>
                  <a:cubicBezTo>
                    <a:pt x="2155" y="12181"/>
                    <a:pt x="2222" y="12205"/>
                    <a:pt x="2284" y="12205"/>
                  </a:cubicBezTo>
                  <a:cubicBezTo>
                    <a:pt x="2410" y="12205"/>
                    <a:pt x="2520" y="12108"/>
                    <a:pt x="2629" y="11962"/>
                  </a:cubicBezTo>
                  <a:cubicBezTo>
                    <a:pt x="2667" y="11886"/>
                    <a:pt x="2705" y="11837"/>
                    <a:pt x="2761" y="11795"/>
                  </a:cubicBezTo>
                  <a:lnTo>
                    <a:pt x="2761" y="11795"/>
                  </a:lnTo>
                  <a:cubicBezTo>
                    <a:pt x="2702" y="11859"/>
                    <a:pt x="2655" y="11931"/>
                    <a:pt x="2684" y="12017"/>
                  </a:cubicBezTo>
                  <a:cubicBezTo>
                    <a:pt x="2958" y="12126"/>
                    <a:pt x="3122" y="12455"/>
                    <a:pt x="3067" y="12729"/>
                  </a:cubicBezTo>
                  <a:cubicBezTo>
                    <a:pt x="3341" y="12948"/>
                    <a:pt x="3670" y="13057"/>
                    <a:pt x="3998" y="13057"/>
                  </a:cubicBezTo>
                  <a:cubicBezTo>
                    <a:pt x="4063" y="13069"/>
                    <a:pt x="4127" y="13074"/>
                    <a:pt x="4192" y="13074"/>
                  </a:cubicBezTo>
                  <a:cubicBezTo>
                    <a:pt x="4490" y="13074"/>
                    <a:pt x="4785" y="12971"/>
                    <a:pt x="5064" y="12971"/>
                  </a:cubicBezTo>
                  <a:cubicBezTo>
                    <a:pt x="5287" y="12971"/>
                    <a:pt x="5500" y="13037"/>
                    <a:pt x="5696" y="13277"/>
                  </a:cubicBezTo>
                  <a:cubicBezTo>
                    <a:pt x="5727" y="13323"/>
                    <a:pt x="5789" y="13343"/>
                    <a:pt x="5864" y="13343"/>
                  </a:cubicBezTo>
                  <a:cubicBezTo>
                    <a:pt x="6055" y="13343"/>
                    <a:pt x="6330" y="13214"/>
                    <a:pt x="6408" y="13057"/>
                  </a:cubicBezTo>
                  <a:cubicBezTo>
                    <a:pt x="6541" y="12766"/>
                    <a:pt x="6673" y="12667"/>
                    <a:pt x="6824" y="12667"/>
                  </a:cubicBezTo>
                  <a:cubicBezTo>
                    <a:pt x="6986" y="12667"/>
                    <a:pt x="7168" y="12780"/>
                    <a:pt x="7394" y="12893"/>
                  </a:cubicBezTo>
                  <a:cubicBezTo>
                    <a:pt x="8255" y="13284"/>
                    <a:pt x="9199" y="13480"/>
                    <a:pt x="10148" y="13480"/>
                  </a:cubicBezTo>
                  <a:cubicBezTo>
                    <a:pt x="10527" y="13480"/>
                    <a:pt x="10907" y="13449"/>
                    <a:pt x="11283" y="13386"/>
                  </a:cubicBezTo>
                  <a:cubicBezTo>
                    <a:pt x="12214" y="11579"/>
                    <a:pt x="14076" y="11031"/>
                    <a:pt x="15719" y="10209"/>
                  </a:cubicBezTo>
                  <a:cubicBezTo>
                    <a:pt x="16705" y="9552"/>
                    <a:pt x="17636" y="8840"/>
                    <a:pt x="18512" y="8073"/>
                  </a:cubicBezTo>
                  <a:cubicBezTo>
                    <a:pt x="19827" y="7690"/>
                    <a:pt x="20046" y="5992"/>
                    <a:pt x="21415" y="5663"/>
                  </a:cubicBezTo>
                  <a:cubicBezTo>
                    <a:pt x="22292" y="5280"/>
                    <a:pt x="22401" y="3966"/>
                    <a:pt x="23497" y="3856"/>
                  </a:cubicBezTo>
                  <a:lnTo>
                    <a:pt x="23497" y="3856"/>
                  </a:lnTo>
                  <a:cubicBezTo>
                    <a:pt x="22949" y="4568"/>
                    <a:pt x="21963" y="5061"/>
                    <a:pt x="22401" y="6266"/>
                  </a:cubicBezTo>
                  <a:cubicBezTo>
                    <a:pt x="22581" y="6363"/>
                    <a:pt x="22740" y="6404"/>
                    <a:pt x="22883" y="6404"/>
                  </a:cubicBezTo>
                  <a:cubicBezTo>
                    <a:pt x="23307" y="6404"/>
                    <a:pt x="23593" y="6046"/>
                    <a:pt x="23880" y="5718"/>
                  </a:cubicBezTo>
                  <a:cubicBezTo>
                    <a:pt x="24263" y="5335"/>
                    <a:pt x="24373" y="4678"/>
                    <a:pt x="25030" y="4568"/>
                  </a:cubicBezTo>
                  <a:cubicBezTo>
                    <a:pt x="25359" y="3582"/>
                    <a:pt x="26509" y="2377"/>
                    <a:pt x="24428" y="1939"/>
                  </a:cubicBezTo>
                  <a:cubicBezTo>
                    <a:pt x="24209" y="1884"/>
                    <a:pt x="24428" y="1556"/>
                    <a:pt x="24482" y="1337"/>
                  </a:cubicBezTo>
                  <a:cubicBezTo>
                    <a:pt x="24701" y="953"/>
                    <a:pt x="24647" y="460"/>
                    <a:pt x="24318" y="132"/>
                  </a:cubicBezTo>
                  <a:cubicBezTo>
                    <a:pt x="24121" y="44"/>
                    <a:pt x="23906" y="0"/>
                    <a:pt x="23692" y="0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2" name="Google Shape;5692;p6"/>
            <p:cNvSpPr/>
            <p:nvPr/>
          </p:nvSpPr>
          <p:spPr>
            <a:xfrm>
              <a:off x="3021300" y="2267350"/>
              <a:ext cx="362875" cy="918700"/>
            </a:xfrm>
            <a:custGeom>
              <a:avLst/>
              <a:gdLst/>
              <a:ahLst/>
              <a:cxnLst/>
              <a:rect l="l" t="t" r="r" b="b"/>
              <a:pathLst>
                <a:path w="14515" h="36748" extrusionOk="0">
                  <a:moveTo>
                    <a:pt x="13967" y="0"/>
                  </a:moveTo>
                  <a:cubicBezTo>
                    <a:pt x="11721" y="0"/>
                    <a:pt x="11338" y="329"/>
                    <a:pt x="11009" y="2410"/>
                  </a:cubicBezTo>
                  <a:cubicBezTo>
                    <a:pt x="10955" y="2903"/>
                    <a:pt x="10462" y="2520"/>
                    <a:pt x="10297" y="2848"/>
                  </a:cubicBezTo>
                  <a:cubicBezTo>
                    <a:pt x="9585" y="3998"/>
                    <a:pt x="9531" y="5422"/>
                    <a:pt x="8928" y="6682"/>
                  </a:cubicBezTo>
                  <a:cubicBezTo>
                    <a:pt x="7833" y="9037"/>
                    <a:pt x="6956" y="11502"/>
                    <a:pt x="6354" y="14021"/>
                  </a:cubicBezTo>
                  <a:cubicBezTo>
                    <a:pt x="5971" y="15610"/>
                    <a:pt x="5478" y="17198"/>
                    <a:pt x="4875" y="18677"/>
                  </a:cubicBezTo>
                  <a:cubicBezTo>
                    <a:pt x="4218" y="20484"/>
                    <a:pt x="3670" y="22292"/>
                    <a:pt x="3232" y="24099"/>
                  </a:cubicBezTo>
                  <a:cubicBezTo>
                    <a:pt x="2739" y="25687"/>
                    <a:pt x="2137" y="27276"/>
                    <a:pt x="1698" y="28864"/>
                  </a:cubicBezTo>
                  <a:cubicBezTo>
                    <a:pt x="1041" y="30945"/>
                    <a:pt x="165" y="32862"/>
                    <a:pt x="165" y="35053"/>
                  </a:cubicBezTo>
                  <a:cubicBezTo>
                    <a:pt x="55" y="35162"/>
                    <a:pt x="1" y="35272"/>
                    <a:pt x="110" y="35436"/>
                  </a:cubicBezTo>
                  <a:cubicBezTo>
                    <a:pt x="603" y="35436"/>
                    <a:pt x="1096" y="35710"/>
                    <a:pt x="1370" y="36094"/>
                  </a:cubicBezTo>
                  <a:cubicBezTo>
                    <a:pt x="1452" y="36121"/>
                    <a:pt x="1520" y="36135"/>
                    <a:pt x="1582" y="36135"/>
                  </a:cubicBezTo>
                  <a:cubicBezTo>
                    <a:pt x="1644" y="36135"/>
                    <a:pt x="1698" y="36121"/>
                    <a:pt x="1753" y="36094"/>
                  </a:cubicBezTo>
                  <a:cubicBezTo>
                    <a:pt x="1795" y="36052"/>
                    <a:pt x="1868" y="35947"/>
                    <a:pt x="1925" y="35947"/>
                  </a:cubicBezTo>
                  <a:cubicBezTo>
                    <a:pt x="1943" y="35947"/>
                    <a:pt x="1959" y="35958"/>
                    <a:pt x="1972" y="35984"/>
                  </a:cubicBezTo>
                  <a:cubicBezTo>
                    <a:pt x="2082" y="36039"/>
                    <a:pt x="1972" y="36148"/>
                    <a:pt x="1972" y="36258"/>
                  </a:cubicBezTo>
                  <a:cubicBezTo>
                    <a:pt x="2108" y="36618"/>
                    <a:pt x="2271" y="36747"/>
                    <a:pt x="2427" y="36747"/>
                  </a:cubicBezTo>
                  <a:cubicBezTo>
                    <a:pt x="2651" y="36747"/>
                    <a:pt x="2861" y="36484"/>
                    <a:pt x="2958" y="36258"/>
                  </a:cubicBezTo>
                  <a:cubicBezTo>
                    <a:pt x="3396" y="35491"/>
                    <a:pt x="3780" y="34670"/>
                    <a:pt x="3999" y="33793"/>
                  </a:cubicBezTo>
                  <a:cubicBezTo>
                    <a:pt x="4382" y="32534"/>
                    <a:pt x="3396" y="31329"/>
                    <a:pt x="3999" y="30124"/>
                  </a:cubicBezTo>
                  <a:cubicBezTo>
                    <a:pt x="3506" y="28919"/>
                    <a:pt x="4492" y="28919"/>
                    <a:pt x="5204" y="28590"/>
                  </a:cubicBezTo>
                  <a:cubicBezTo>
                    <a:pt x="5806" y="28097"/>
                    <a:pt x="5642" y="27276"/>
                    <a:pt x="5971" y="26618"/>
                  </a:cubicBezTo>
                  <a:cubicBezTo>
                    <a:pt x="6792" y="24866"/>
                    <a:pt x="7449" y="22949"/>
                    <a:pt x="7887" y="21032"/>
                  </a:cubicBezTo>
                  <a:cubicBezTo>
                    <a:pt x="8380" y="19115"/>
                    <a:pt x="9038" y="17253"/>
                    <a:pt x="9531" y="15281"/>
                  </a:cubicBezTo>
                  <a:cubicBezTo>
                    <a:pt x="9695" y="14569"/>
                    <a:pt x="10078" y="13857"/>
                    <a:pt x="10023" y="13090"/>
                  </a:cubicBezTo>
                  <a:cubicBezTo>
                    <a:pt x="9914" y="12323"/>
                    <a:pt x="10297" y="11830"/>
                    <a:pt x="10626" y="11173"/>
                  </a:cubicBezTo>
                  <a:cubicBezTo>
                    <a:pt x="11502" y="9311"/>
                    <a:pt x="13091" y="7558"/>
                    <a:pt x="12379" y="5203"/>
                  </a:cubicBezTo>
                  <a:cubicBezTo>
                    <a:pt x="12324" y="4656"/>
                    <a:pt x="12105" y="3998"/>
                    <a:pt x="12926" y="3834"/>
                  </a:cubicBezTo>
                  <a:cubicBezTo>
                    <a:pt x="14515" y="3122"/>
                    <a:pt x="13912" y="1534"/>
                    <a:pt x="14405" y="384"/>
                  </a:cubicBezTo>
                  <a:cubicBezTo>
                    <a:pt x="14460" y="219"/>
                    <a:pt x="14131" y="55"/>
                    <a:pt x="13967" y="0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3" name="Google Shape;5693;p6"/>
            <p:cNvSpPr/>
            <p:nvPr/>
          </p:nvSpPr>
          <p:spPr>
            <a:xfrm>
              <a:off x="3983875" y="676450"/>
              <a:ext cx="182150" cy="635275"/>
            </a:xfrm>
            <a:custGeom>
              <a:avLst/>
              <a:gdLst/>
              <a:ahLst/>
              <a:cxnLst/>
              <a:rect l="l" t="t" r="r" b="b"/>
              <a:pathLst>
                <a:path w="7286" h="25411" extrusionOk="0">
                  <a:moveTo>
                    <a:pt x="2764" y="0"/>
                  </a:moveTo>
                  <a:cubicBezTo>
                    <a:pt x="2410" y="0"/>
                    <a:pt x="2035" y="207"/>
                    <a:pt x="1589" y="541"/>
                  </a:cubicBezTo>
                  <a:cubicBezTo>
                    <a:pt x="932" y="979"/>
                    <a:pt x="822" y="1636"/>
                    <a:pt x="439" y="2239"/>
                  </a:cubicBezTo>
                  <a:cubicBezTo>
                    <a:pt x="329" y="5416"/>
                    <a:pt x="220" y="8647"/>
                    <a:pt x="329" y="11824"/>
                  </a:cubicBezTo>
                  <a:cubicBezTo>
                    <a:pt x="494" y="15384"/>
                    <a:pt x="165" y="18999"/>
                    <a:pt x="1" y="22559"/>
                  </a:cubicBezTo>
                  <a:cubicBezTo>
                    <a:pt x="56" y="23161"/>
                    <a:pt x="1" y="23818"/>
                    <a:pt x="1" y="24421"/>
                  </a:cubicBezTo>
                  <a:cubicBezTo>
                    <a:pt x="1" y="24859"/>
                    <a:pt x="56" y="25352"/>
                    <a:pt x="603" y="25407"/>
                  </a:cubicBezTo>
                  <a:cubicBezTo>
                    <a:pt x="629" y="25409"/>
                    <a:pt x="654" y="25410"/>
                    <a:pt x="678" y="25410"/>
                  </a:cubicBezTo>
                  <a:cubicBezTo>
                    <a:pt x="1176" y="25410"/>
                    <a:pt x="1435" y="24893"/>
                    <a:pt x="1644" y="24476"/>
                  </a:cubicBezTo>
                  <a:cubicBezTo>
                    <a:pt x="2630" y="22066"/>
                    <a:pt x="3835" y="19765"/>
                    <a:pt x="4930" y="17410"/>
                  </a:cubicBezTo>
                  <a:cubicBezTo>
                    <a:pt x="5204" y="16534"/>
                    <a:pt x="5697" y="15822"/>
                    <a:pt x="6080" y="14891"/>
                  </a:cubicBezTo>
                  <a:cubicBezTo>
                    <a:pt x="6518" y="14015"/>
                    <a:pt x="7285" y="13138"/>
                    <a:pt x="6957" y="12043"/>
                  </a:cubicBezTo>
                  <a:cubicBezTo>
                    <a:pt x="6683" y="11002"/>
                    <a:pt x="6245" y="9907"/>
                    <a:pt x="6080" y="8811"/>
                  </a:cubicBezTo>
                  <a:cubicBezTo>
                    <a:pt x="5752" y="7278"/>
                    <a:pt x="5478" y="5689"/>
                    <a:pt x="5040" y="4101"/>
                  </a:cubicBezTo>
                  <a:cubicBezTo>
                    <a:pt x="4935" y="3997"/>
                    <a:pt x="4787" y="3959"/>
                    <a:pt x="4651" y="3959"/>
                  </a:cubicBezTo>
                  <a:cubicBezTo>
                    <a:pt x="4572" y="3959"/>
                    <a:pt x="4497" y="3972"/>
                    <a:pt x="4437" y="3992"/>
                  </a:cubicBezTo>
                  <a:cubicBezTo>
                    <a:pt x="4382" y="4074"/>
                    <a:pt x="4341" y="4142"/>
                    <a:pt x="4314" y="4211"/>
                  </a:cubicBezTo>
                  <a:lnTo>
                    <a:pt x="4314" y="4211"/>
                  </a:lnTo>
                  <a:cubicBezTo>
                    <a:pt x="4218" y="3588"/>
                    <a:pt x="4129" y="2951"/>
                    <a:pt x="3177" y="2951"/>
                  </a:cubicBezTo>
                  <a:cubicBezTo>
                    <a:pt x="3128" y="2935"/>
                    <a:pt x="3073" y="2929"/>
                    <a:pt x="3014" y="2929"/>
                  </a:cubicBezTo>
                  <a:cubicBezTo>
                    <a:pt x="2904" y="2929"/>
                    <a:pt x="2783" y="2948"/>
                    <a:pt x="2670" y="2948"/>
                  </a:cubicBezTo>
                  <a:cubicBezTo>
                    <a:pt x="2441" y="2948"/>
                    <a:pt x="2246" y="2871"/>
                    <a:pt x="2246" y="2403"/>
                  </a:cubicBezTo>
                  <a:cubicBezTo>
                    <a:pt x="2288" y="2391"/>
                    <a:pt x="2327" y="2386"/>
                    <a:pt x="2363" y="2386"/>
                  </a:cubicBezTo>
                  <a:cubicBezTo>
                    <a:pt x="2656" y="2386"/>
                    <a:pt x="2775" y="2744"/>
                    <a:pt x="3068" y="2841"/>
                  </a:cubicBezTo>
                  <a:cubicBezTo>
                    <a:pt x="3123" y="2869"/>
                    <a:pt x="3191" y="2883"/>
                    <a:pt x="3266" y="2883"/>
                  </a:cubicBezTo>
                  <a:cubicBezTo>
                    <a:pt x="3342" y="2883"/>
                    <a:pt x="3424" y="2869"/>
                    <a:pt x="3506" y="2841"/>
                  </a:cubicBezTo>
                  <a:cubicBezTo>
                    <a:pt x="4492" y="2184"/>
                    <a:pt x="4492" y="1527"/>
                    <a:pt x="3780" y="651"/>
                  </a:cubicBezTo>
                  <a:cubicBezTo>
                    <a:pt x="3430" y="193"/>
                    <a:pt x="3107" y="0"/>
                    <a:pt x="2764" y="0"/>
                  </a:cubicBezTo>
                  <a:close/>
                </a:path>
              </a:pathLst>
            </a:custGeom>
            <a:solidFill>
              <a:srgbClr val="F8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4" name="Google Shape;5694;p6"/>
            <p:cNvSpPr/>
            <p:nvPr/>
          </p:nvSpPr>
          <p:spPr>
            <a:xfrm>
              <a:off x="4112600" y="1043225"/>
              <a:ext cx="184875" cy="485325"/>
            </a:xfrm>
            <a:custGeom>
              <a:avLst/>
              <a:gdLst/>
              <a:ahLst/>
              <a:cxnLst/>
              <a:rect l="l" t="t" r="r" b="b"/>
              <a:pathLst>
                <a:path w="7395" h="19413" extrusionOk="0">
                  <a:moveTo>
                    <a:pt x="2410" y="1"/>
                  </a:moveTo>
                  <a:cubicBezTo>
                    <a:pt x="986" y="658"/>
                    <a:pt x="1096" y="2192"/>
                    <a:pt x="384" y="3232"/>
                  </a:cubicBezTo>
                  <a:cubicBezTo>
                    <a:pt x="329" y="3396"/>
                    <a:pt x="274" y="3506"/>
                    <a:pt x="219" y="3670"/>
                  </a:cubicBezTo>
                  <a:cubicBezTo>
                    <a:pt x="110" y="3889"/>
                    <a:pt x="55" y="4109"/>
                    <a:pt x="0" y="4382"/>
                  </a:cubicBezTo>
                  <a:cubicBezTo>
                    <a:pt x="0" y="4492"/>
                    <a:pt x="55" y="4656"/>
                    <a:pt x="55" y="4821"/>
                  </a:cubicBezTo>
                  <a:cubicBezTo>
                    <a:pt x="548" y="6135"/>
                    <a:pt x="603" y="7559"/>
                    <a:pt x="1205" y="8819"/>
                  </a:cubicBezTo>
                  <a:cubicBezTo>
                    <a:pt x="1753" y="8819"/>
                    <a:pt x="2191" y="9093"/>
                    <a:pt x="2520" y="9476"/>
                  </a:cubicBezTo>
                  <a:cubicBezTo>
                    <a:pt x="2629" y="9750"/>
                    <a:pt x="2629" y="9969"/>
                    <a:pt x="2574" y="10243"/>
                  </a:cubicBezTo>
                  <a:cubicBezTo>
                    <a:pt x="2465" y="9969"/>
                    <a:pt x="2684" y="9586"/>
                    <a:pt x="2410" y="9366"/>
                  </a:cubicBezTo>
                  <a:cubicBezTo>
                    <a:pt x="2282" y="9302"/>
                    <a:pt x="2153" y="9276"/>
                    <a:pt x="2025" y="9276"/>
                  </a:cubicBezTo>
                  <a:cubicBezTo>
                    <a:pt x="1934" y="9276"/>
                    <a:pt x="1844" y="9289"/>
                    <a:pt x="1753" y="9312"/>
                  </a:cubicBezTo>
                  <a:cubicBezTo>
                    <a:pt x="1424" y="9421"/>
                    <a:pt x="1260" y="9805"/>
                    <a:pt x="1369" y="10133"/>
                  </a:cubicBezTo>
                  <a:cubicBezTo>
                    <a:pt x="2300" y="12762"/>
                    <a:pt x="2465" y="15610"/>
                    <a:pt x="3670" y="18239"/>
                  </a:cubicBezTo>
                  <a:cubicBezTo>
                    <a:pt x="4022" y="19022"/>
                    <a:pt x="4318" y="19413"/>
                    <a:pt x="4858" y="19413"/>
                  </a:cubicBezTo>
                  <a:cubicBezTo>
                    <a:pt x="5074" y="19413"/>
                    <a:pt x="5328" y="19350"/>
                    <a:pt x="5641" y="19225"/>
                  </a:cubicBezTo>
                  <a:cubicBezTo>
                    <a:pt x="5860" y="19050"/>
                    <a:pt x="6097" y="19015"/>
                    <a:pt x="6337" y="19015"/>
                  </a:cubicBezTo>
                  <a:cubicBezTo>
                    <a:pt x="6497" y="19015"/>
                    <a:pt x="6659" y="19030"/>
                    <a:pt x="6818" y="19030"/>
                  </a:cubicBezTo>
                  <a:cubicBezTo>
                    <a:pt x="7017" y="19030"/>
                    <a:pt x="7211" y="19006"/>
                    <a:pt x="7394" y="18896"/>
                  </a:cubicBezTo>
                  <a:cubicBezTo>
                    <a:pt x="7120" y="17637"/>
                    <a:pt x="6408" y="16487"/>
                    <a:pt x="6189" y="15227"/>
                  </a:cubicBezTo>
                  <a:cubicBezTo>
                    <a:pt x="5477" y="11174"/>
                    <a:pt x="3944" y="7340"/>
                    <a:pt x="3341" y="3232"/>
                  </a:cubicBezTo>
                  <a:cubicBezTo>
                    <a:pt x="3177" y="2137"/>
                    <a:pt x="2520" y="1151"/>
                    <a:pt x="2410" y="1"/>
                  </a:cubicBezTo>
                  <a:close/>
                </a:path>
              </a:pathLst>
            </a:custGeom>
            <a:solidFill>
              <a:srgbClr val="F9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5" name="Google Shape;5695;p6"/>
            <p:cNvSpPr/>
            <p:nvPr/>
          </p:nvSpPr>
          <p:spPr>
            <a:xfrm>
              <a:off x="3322000" y="1657350"/>
              <a:ext cx="244275" cy="584000"/>
            </a:xfrm>
            <a:custGeom>
              <a:avLst/>
              <a:gdLst/>
              <a:ahLst/>
              <a:cxnLst/>
              <a:rect l="l" t="t" r="r" b="b"/>
              <a:pathLst>
                <a:path w="9771" h="23360" extrusionOk="0">
                  <a:moveTo>
                    <a:pt x="9027" y="1"/>
                  </a:moveTo>
                  <a:cubicBezTo>
                    <a:pt x="8851" y="1"/>
                    <a:pt x="8658" y="191"/>
                    <a:pt x="8457" y="685"/>
                  </a:cubicBezTo>
                  <a:cubicBezTo>
                    <a:pt x="8128" y="1506"/>
                    <a:pt x="7361" y="1835"/>
                    <a:pt x="6868" y="2437"/>
                  </a:cubicBezTo>
                  <a:cubicBezTo>
                    <a:pt x="6759" y="2492"/>
                    <a:pt x="6813" y="2547"/>
                    <a:pt x="6868" y="2547"/>
                  </a:cubicBezTo>
                  <a:cubicBezTo>
                    <a:pt x="6978" y="2574"/>
                    <a:pt x="6909" y="2602"/>
                    <a:pt x="6827" y="2602"/>
                  </a:cubicBezTo>
                  <a:cubicBezTo>
                    <a:pt x="6745" y="2602"/>
                    <a:pt x="6649" y="2574"/>
                    <a:pt x="6704" y="2492"/>
                  </a:cubicBezTo>
                  <a:cubicBezTo>
                    <a:pt x="6813" y="2054"/>
                    <a:pt x="6923" y="1616"/>
                    <a:pt x="6485" y="1287"/>
                  </a:cubicBezTo>
                  <a:cubicBezTo>
                    <a:pt x="6101" y="2437"/>
                    <a:pt x="5718" y="3533"/>
                    <a:pt x="5335" y="4683"/>
                  </a:cubicBezTo>
                  <a:cubicBezTo>
                    <a:pt x="5006" y="5395"/>
                    <a:pt x="4787" y="6107"/>
                    <a:pt x="4623" y="6819"/>
                  </a:cubicBezTo>
                  <a:cubicBezTo>
                    <a:pt x="4020" y="10105"/>
                    <a:pt x="3199" y="13282"/>
                    <a:pt x="2158" y="16404"/>
                  </a:cubicBezTo>
                  <a:cubicBezTo>
                    <a:pt x="1501" y="18375"/>
                    <a:pt x="898" y="20347"/>
                    <a:pt x="296" y="22319"/>
                  </a:cubicBezTo>
                  <a:cubicBezTo>
                    <a:pt x="0" y="23206"/>
                    <a:pt x="547" y="23251"/>
                    <a:pt x="1099" y="23251"/>
                  </a:cubicBezTo>
                  <a:cubicBezTo>
                    <a:pt x="1160" y="23251"/>
                    <a:pt x="1221" y="23250"/>
                    <a:pt x="1282" y="23250"/>
                  </a:cubicBezTo>
                  <a:cubicBezTo>
                    <a:pt x="1587" y="23219"/>
                    <a:pt x="1909" y="23138"/>
                    <a:pt x="2229" y="23138"/>
                  </a:cubicBezTo>
                  <a:cubicBezTo>
                    <a:pt x="2483" y="23138"/>
                    <a:pt x="2737" y="23190"/>
                    <a:pt x="2980" y="23360"/>
                  </a:cubicBezTo>
                  <a:cubicBezTo>
                    <a:pt x="3801" y="23195"/>
                    <a:pt x="3856" y="22483"/>
                    <a:pt x="3746" y="21881"/>
                  </a:cubicBezTo>
                  <a:cubicBezTo>
                    <a:pt x="3527" y="20950"/>
                    <a:pt x="2651" y="20895"/>
                    <a:pt x="1775" y="20731"/>
                  </a:cubicBezTo>
                  <a:cubicBezTo>
                    <a:pt x="4623" y="20731"/>
                    <a:pt x="4677" y="20676"/>
                    <a:pt x="4732" y="18759"/>
                  </a:cubicBezTo>
                  <a:cubicBezTo>
                    <a:pt x="3637" y="17883"/>
                    <a:pt x="4787" y="17554"/>
                    <a:pt x="5116" y="17061"/>
                  </a:cubicBezTo>
                  <a:cubicBezTo>
                    <a:pt x="6540" y="15254"/>
                    <a:pt x="6485" y="13391"/>
                    <a:pt x="5499" y="11474"/>
                  </a:cubicBezTo>
                  <a:cubicBezTo>
                    <a:pt x="5444" y="11255"/>
                    <a:pt x="5444" y="11036"/>
                    <a:pt x="5499" y="10817"/>
                  </a:cubicBezTo>
                  <a:cubicBezTo>
                    <a:pt x="5554" y="10708"/>
                    <a:pt x="5608" y="10653"/>
                    <a:pt x="5718" y="10543"/>
                  </a:cubicBezTo>
                  <a:cubicBezTo>
                    <a:pt x="5743" y="10494"/>
                    <a:pt x="5767" y="10467"/>
                    <a:pt x="5782" y="10467"/>
                  </a:cubicBezTo>
                  <a:cubicBezTo>
                    <a:pt x="5800" y="10467"/>
                    <a:pt x="5803" y="10508"/>
                    <a:pt x="5773" y="10598"/>
                  </a:cubicBezTo>
                  <a:cubicBezTo>
                    <a:pt x="5882" y="10708"/>
                    <a:pt x="5937" y="10762"/>
                    <a:pt x="6047" y="10872"/>
                  </a:cubicBezTo>
                  <a:cubicBezTo>
                    <a:pt x="6143" y="10936"/>
                    <a:pt x="6239" y="10963"/>
                    <a:pt x="6335" y="10963"/>
                  </a:cubicBezTo>
                  <a:cubicBezTo>
                    <a:pt x="6403" y="10963"/>
                    <a:pt x="6472" y="10949"/>
                    <a:pt x="6540" y="10927"/>
                  </a:cubicBezTo>
                  <a:cubicBezTo>
                    <a:pt x="6649" y="10817"/>
                    <a:pt x="6704" y="10708"/>
                    <a:pt x="6759" y="10598"/>
                  </a:cubicBezTo>
                  <a:cubicBezTo>
                    <a:pt x="6759" y="10489"/>
                    <a:pt x="6759" y="10379"/>
                    <a:pt x="6704" y="10215"/>
                  </a:cubicBezTo>
                  <a:cubicBezTo>
                    <a:pt x="6649" y="10050"/>
                    <a:pt x="6540" y="9941"/>
                    <a:pt x="6375" y="9777"/>
                  </a:cubicBezTo>
                  <a:cubicBezTo>
                    <a:pt x="6266" y="9667"/>
                    <a:pt x="6156" y="9503"/>
                    <a:pt x="5992" y="9393"/>
                  </a:cubicBezTo>
                  <a:cubicBezTo>
                    <a:pt x="5882" y="9338"/>
                    <a:pt x="5828" y="9229"/>
                    <a:pt x="5718" y="9174"/>
                  </a:cubicBezTo>
                  <a:cubicBezTo>
                    <a:pt x="5608" y="9065"/>
                    <a:pt x="5499" y="8900"/>
                    <a:pt x="5444" y="8736"/>
                  </a:cubicBezTo>
                  <a:cubicBezTo>
                    <a:pt x="5389" y="8626"/>
                    <a:pt x="5335" y="8517"/>
                    <a:pt x="5280" y="8462"/>
                  </a:cubicBezTo>
                  <a:cubicBezTo>
                    <a:pt x="5061" y="8188"/>
                    <a:pt x="5444" y="8353"/>
                    <a:pt x="5389" y="8188"/>
                  </a:cubicBezTo>
                  <a:cubicBezTo>
                    <a:pt x="5554" y="8024"/>
                    <a:pt x="5608" y="7860"/>
                    <a:pt x="5718" y="7641"/>
                  </a:cubicBezTo>
                  <a:cubicBezTo>
                    <a:pt x="5773" y="7531"/>
                    <a:pt x="5773" y="7421"/>
                    <a:pt x="5773" y="7257"/>
                  </a:cubicBezTo>
                  <a:cubicBezTo>
                    <a:pt x="5828" y="7257"/>
                    <a:pt x="5828" y="7202"/>
                    <a:pt x="5882" y="7202"/>
                  </a:cubicBezTo>
                  <a:lnTo>
                    <a:pt x="5992" y="7257"/>
                  </a:lnTo>
                  <a:cubicBezTo>
                    <a:pt x="6266" y="7312"/>
                    <a:pt x="6485" y="7476"/>
                    <a:pt x="6649" y="7641"/>
                  </a:cubicBezTo>
                  <a:cubicBezTo>
                    <a:pt x="6704" y="7805"/>
                    <a:pt x="6759" y="7914"/>
                    <a:pt x="6813" y="8024"/>
                  </a:cubicBezTo>
                  <a:cubicBezTo>
                    <a:pt x="6868" y="8133"/>
                    <a:pt x="6978" y="8243"/>
                    <a:pt x="7087" y="8298"/>
                  </a:cubicBezTo>
                  <a:lnTo>
                    <a:pt x="7306" y="8353"/>
                  </a:lnTo>
                  <a:lnTo>
                    <a:pt x="7525" y="8353"/>
                  </a:lnTo>
                  <a:cubicBezTo>
                    <a:pt x="7635" y="8298"/>
                    <a:pt x="7745" y="8188"/>
                    <a:pt x="7799" y="8079"/>
                  </a:cubicBezTo>
                  <a:cubicBezTo>
                    <a:pt x="7854" y="7914"/>
                    <a:pt x="7909" y="7805"/>
                    <a:pt x="7909" y="7695"/>
                  </a:cubicBezTo>
                  <a:cubicBezTo>
                    <a:pt x="8018" y="7367"/>
                    <a:pt x="8128" y="7038"/>
                    <a:pt x="8183" y="6709"/>
                  </a:cubicBezTo>
                  <a:cubicBezTo>
                    <a:pt x="8183" y="6545"/>
                    <a:pt x="8183" y="6436"/>
                    <a:pt x="8183" y="6271"/>
                  </a:cubicBezTo>
                  <a:cubicBezTo>
                    <a:pt x="8183" y="6107"/>
                    <a:pt x="8128" y="5888"/>
                    <a:pt x="8073" y="5724"/>
                  </a:cubicBezTo>
                  <a:cubicBezTo>
                    <a:pt x="8018" y="5614"/>
                    <a:pt x="7964" y="5504"/>
                    <a:pt x="7854" y="5395"/>
                  </a:cubicBezTo>
                  <a:cubicBezTo>
                    <a:pt x="7799" y="5285"/>
                    <a:pt x="7690" y="5231"/>
                    <a:pt x="7580" y="5121"/>
                  </a:cubicBezTo>
                  <a:cubicBezTo>
                    <a:pt x="7525" y="4573"/>
                    <a:pt x="7854" y="4354"/>
                    <a:pt x="8292" y="4245"/>
                  </a:cubicBezTo>
                  <a:cubicBezTo>
                    <a:pt x="8457" y="4190"/>
                    <a:pt x="8566" y="4135"/>
                    <a:pt x="8676" y="4080"/>
                  </a:cubicBezTo>
                  <a:cubicBezTo>
                    <a:pt x="8840" y="3971"/>
                    <a:pt x="8949" y="3916"/>
                    <a:pt x="9004" y="3807"/>
                  </a:cubicBezTo>
                  <a:lnTo>
                    <a:pt x="9169" y="3642"/>
                  </a:lnTo>
                  <a:cubicBezTo>
                    <a:pt x="9278" y="3533"/>
                    <a:pt x="9333" y="3368"/>
                    <a:pt x="9388" y="3259"/>
                  </a:cubicBezTo>
                  <a:cubicBezTo>
                    <a:pt x="9497" y="2985"/>
                    <a:pt x="9552" y="2711"/>
                    <a:pt x="9552" y="2383"/>
                  </a:cubicBezTo>
                  <a:cubicBezTo>
                    <a:pt x="9607" y="2109"/>
                    <a:pt x="9661" y="1835"/>
                    <a:pt x="9716" y="1561"/>
                  </a:cubicBezTo>
                  <a:cubicBezTo>
                    <a:pt x="9771" y="1342"/>
                    <a:pt x="9771" y="1068"/>
                    <a:pt x="9661" y="849"/>
                  </a:cubicBezTo>
                  <a:cubicBezTo>
                    <a:pt x="9500" y="396"/>
                    <a:pt x="9281" y="1"/>
                    <a:pt x="9027" y="1"/>
                  </a:cubicBezTo>
                  <a:close/>
                </a:path>
              </a:pathLst>
            </a:custGeom>
            <a:solidFill>
              <a:srgbClr val="F9F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6" name="Google Shape;5696;p6"/>
            <p:cNvSpPr/>
            <p:nvPr/>
          </p:nvSpPr>
          <p:spPr>
            <a:xfrm>
              <a:off x="4237200" y="1526575"/>
              <a:ext cx="191700" cy="470575"/>
            </a:xfrm>
            <a:custGeom>
              <a:avLst/>
              <a:gdLst/>
              <a:ahLst/>
              <a:cxnLst/>
              <a:rect l="l" t="t" r="r" b="b"/>
              <a:pathLst>
                <a:path w="7668" h="18823" extrusionOk="0">
                  <a:moveTo>
                    <a:pt x="2520" y="1"/>
                  </a:moveTo>
                  <a:cubicBezTo>
                    <a:pt x="1424" y="1206"/>
                    <a:pt x="931" y="2739"/>
                    <a:pt x="219" y="4163"/>
                  </a:cubicBezTo>
                  <a:cubicBezTo>
                    <a:pt x="110" y="4437"/>
                    <a:pt x="0" y="4766"/>
                    <a:pt x="110" y="4930"/>
                  </a:cubicBezTo>
                  <a:cubicBezTo>
                    <a:pt x="1205" y="6463"/>
                    <a:pt x="1096" y="8380"/>
                    <a:pt x="1753" y="9969"/>
                  </a:cubicBezTo>
                  <a:cubicBezTo>
                    <a:pt x="2520" y="11776"/>
                    <a:pt x="2410" y="14296"/>
                    <a:pt x="5368" y="14515"/>
                  </a:cubicBezTo>
                  <a:cubicBezTo>
                    <a:pt x="5295" y="14541"/>
                    <a:pt x="5217" y="14551"/>
                    <a:pt x="5136" y="14551"/>
                  </a:cubicBezTo>
                  <a:cubicBezTo>
                    <a:pt x="4816" y="14551"/>
                    <a:pt x="4447" y="14388"/>
                    <a:pt x="4175" y="14388"/>
                  </a:cubicBezTo>
                  <a:cubicBezTo>
                    <a:pt x="3942" y="14388"/>
                    <a:pt x="3779" y="14508"/>
                    <a:pt x="3779" y="14953"/>
                  </a:cubicBezTo>
                  <a:cubicBezTo>
                    <a:pt x="3670" y="16377"/>
                    <a:pt x="3779" y="17856"/>
                    <a:pt x="5149" y="18787"/>
                  </a:cubicBezTo>
                  <a:cubicBezTo>
                    <a:pt x="5194" y="18809"/>
                    <a:pt x="5249" y="18823"/>
                    <a:pt x="5305" y="18823"/>
                  </a:cubicBezTo>
                  <a:cubicBezTo>
                    <a:pt x="5385" y="18823"/>
                    <a:pt x="5468" y="18796"/>
                    <a:pt x="5532" y="18732"/>
                  </a:cubicBezTo>
                  <a:cubicBezTo>
                    <a:pt x="5751" y="18622"/>
                    <a:pt x="5915" y="18458"/>
                    <a:pt x="6080" y="18349"/>
                  </a:cubicBezTo>
                  <a:cubicBezTo>
                    <a:pt x="6518" y="17910"/>
                    <a:pt x="7230" y="18129"/>
                    <a:pt x="7668" y="17691"/>
                  </a:cubicBezTo>
                  <a:cubicBezTo>
                    <a:pt x="7394" y="17144"/>
                    <a:pt x="7175" y="16486"/>
                    <a:pt x="7011" y="15884"/>
                  </a:cubicBezTo>
                  <a:cubicBezTo>
                    <a:pt x="6573" y="13857"/>
                    <a:pt x="5861" y="11886"/>
                    <a:pt x="5258" y="9859"/>
                  </a:cubicBezTo>
                  <a:cubicBezTo>
                    <a:pt x="4601" y="7559"/>
                    <a:pt x="3670" y="5368"/>
                    <a:pt x="3232" y="3013"/>
                  </a:cubicBezTo>
                  <a:cubicBezTo>
                    <a:pt x="3122" y="1972"/>
                    <a:pt x="2903" y="986"/>
                    <a:pt x="2520" y="1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7" name="Google Shape;5697;p6"/>
            <p:cNvSpPr/>
            <p:nvPr/>
          </p:nvSpPr>
          <p:spPr>
            <a:xfrm>
              <a:off x="3744275" y="863675"/>
              <a:ext cx="264275" cy="671700"/>
            </a:xfrm>
            <a:custGeom>
              <a:avLst/>
              <a:gdLst/>
              <a:ahLst/>
              <a:cxnLst/>
              <a:rect l="l" t="t" r="r" b="b"/>
              <a:pathLst>
                <a:path w="10571" h="26868" extrusionOk="0">
                  <a:moveTo>
                    <a:pt x="1011" y="0"/>
                  </a:moveTo>
                  <a:cubicBezTo>
                    <a:pt x="818" y="0"/>
                    <a:pt x="640" y="55"/>
                    <a:pt x="493" y="172"/>
                  </a:cubicBezTo>
                  <a:cubicBezTo>
                    <a:pt x="55" y="446"/>
                    <a:pt x="110" y="884"/>
                    <a:pt x="164" y="1268"/>
                  </a:cubicBezTo>
                  <a:cubicBezTo>
                    <a:pt x="548" y="1815"/>
                    <a:pt x="0" y="2363"/>
                    <a:pt x="164" y="2911"/>
                  </a:cubicBezTo>
                  <a:cubicBezTo>
                    <a:pt x="164" y="3075"/>
                    <a:pt x="219" y="3239"/>
                    <a:pt x="274" y="3404"/>
                  </a:cubicBezTo>
                  <a:cubicBezTo>
                    <a:pt x="2191" y="11345"/>
                    <a:pt x="5148" y="18958"/>
                    <a:pt x="7284" y="26845"/>
                  </a:cubicBezTo>
                  <a:cubicBezTo>
                    <a:pt x="7367" y="26861"/>
                    <a:pt x="7440" y="26868"/>
                    <a:pt x="7506" y="26868"/>
                  </a:cubicBezTo>
                  <a:cubicBezTo>
                    <a:pt x="8133" y="26868"/>
                    <a:pt x="8012" y="26201"/>
                    <a:pt x="8161" y="25805"/>
                  </a:cubicBezTo>
                  <a:cubicBezTo>
                    <a:pt x="8544" y="24545"/>
                    <a:pt x="8380" y="23121"/>
                    <a:pt x="8763" y="21861"/>
                  </a:cubicBezTo>
                  <a:lnTo>
                    <a:pt x="8763" y="21861"/>
                  </a:lnTo>
                  <a:cubicBezTo>
                    <a:pt x="9037" y="23011"/>
                    <a:pt x="8708" y="24161"/>
                    <a:pt x="8818" y="25312"/>
                  </a:cubicBezTo>
                  <a:cubicBezTo>
                    <a:pt x="8869" y="25824"/>
                    <a:pt x="8585" y="26527"/>
                    <a:pt x="9398" y="26527"/>
                  </a:cubicBezTo>
                  <a:cubicBezTo>
                    <a:pt x="9455" y="26527"/>
                    <a:pt x="9517" y="26524"/>
                    <a:pt x="9585" y="26517"/>
                  </a:cubicBezTo>
                  <a:cubicBezTo>
                    <a:pt x="10571" y="25093"/>
                    <a:pt x="10132" y="23449"/>
                    <a:pt x="10187" y="21861"/>
                  </a:cubicBezTo>
                  <a:cubicBezTo>
                    <a:pt x="10242" y="21204"/>
                    <a:pt x="10132" y="20547"/>
                    <a:pt x="9859" y="19944"/>
                  </a:cubicBezTo>
                  <a:cubicBezTo>
                    <a:pt x="9454" y="19661"/>
                    <a:pt x="8990" y="19497"/>
                    <a:pt x="8510" y="19497"/>
                  </a:cubicBezTo>
                  <a:cubicBezTo>
                    <a:pt x="8340" y="19497"/>
                    <a:pt x="8168" y="19518"/>
                    <a:pt x="7996" y="19561"/>
                  </a:cubicBezTo>
                  <a:cubicBezTo>
                    <a:pt x="7636" y="19813"/>
                    <a:pt x="7418" y="20255"/>
                    <a:pt x="7420" y="20700"/>
                  </a:cubicBezTo>
                  <a:lnTo>
                    <a:pt x="7420" y="20700"/>
                  </a:lnTo>
                  <a:cubicBezTo>
                    <a:pt x="7295" y="20231"/>
                    <a:pt x="7195" y="19772"/>
                    <a:pt x="7120" y="19287"/>
                  </a:cubicBezTo>
                  <a:cubicBezTo>
                    <a:pt x="5970" y="13974"/>
                    <a:pt x="3998" y="8826"/>
                    <a:pt x="3012" y="3458"/>
                  </a:cubicBezTo>
                  <a:cubicBezTo>
                    <a:pt x="2848" y="2199"/>
                    <a:pt x="2574" y="994"/>
                    <a:pt x="1534" y="117"/>
                  </a:cubicBezTo>
                  <a:cubicBezTo>
                    <a:pt x="1356" y="41"/>
                    <a:pt x="1178" y="0"/>
                    <a:pt x="1011" y="0"/>
                  </a:cubicBezTo>
                  <a:close/>
                </a:path>
              </a:pathLst>
            </a:custGeom>
            <a:solidFill>
              <a:srgbClr val="F08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8" name="Google Shape;5698;p6"/>
            <p:cNvSpPr/>
            <p:nvPr/>
          </p:nvSpPr>
          <p:spPr>
            <a:xfrm>
              <a:off x="2981600" y="4147275"/>
              <a:ext cx="272500" cy="306025"/>
            </a:xfrm>
            <a:custGeom>
              <a:avLst/>
              <a:gdLst/>
              <a:ahLst/>
              <a:cxnLst/>
              <a:rect l="l" t="t" r="r" b="b"/>
              <a:pathLst>
                <a:path w="10900" h="12241" extrusionOk="0">
                  <a:moveTo>
                    <a:pt x="2392" y="0"/>
                  </a:moveTo>
                  <a:cubicBezTo>
                    <a:pt x="2184" y="0"/>
                    <a:pt x="1985" y="61"/>
                    <a:pt x="1808" y="167"/>
                  </a:cubicBezTo>
                  <a:cubicBezTo>
                    <a:pt x="1698" y="1098"/>
                    <a:pt x="1041" y="1919"/>
                    <a:pt x="110" y="2248"/>
                  </a:cubicBezTo>
                  <a:cubicBezTo>
                    <a:pt x="0" y="2357"/>
                    <a:pt x="0" y="2522"/>
                    <a:pt x="110" y="2631"/>
                  </a:cubicBezTo>
                  <a:cubicBezTo>
                    <a:pt x="384" y="3015"/>
                    <a:pt x="1205" y="2905"/>
                    <a:pt x="1150" y="3124"/>
                  </a:cubicBezTo>
                  <a:cubicBezTo>
                    <a:pt x="910" y="4053"/>
                    <a:pt x="1209" y="4226"/>
                    <a:pt x="1641" y="4226"/>
                  </a:cubicBezTo>
                  <a:cubicBezTo>
                    <a:pt x="1897" y="4226"/>
                    <a:pt x="2200" y="4165"/>
                    <a:pt x="2465" y="4165"/>
                  </a:cubicBezTo>
                  <a:cubicBezTo>
                    <a:pt x="2562" y="4116"/>
                    <a:pt x="2617" y="3937"/>
                    <a:pt x="2705" y="3937"/>
                  </a:cubicBezTo>
                  <a:cubicBezTo>
                    <a:pt x="2715" y="3937"/>
                    <a:pt x="2727" y="3940"/>
                    <a:pt x="2739" y="3946"/>
                  </a:cubicBezTo>
                  <a:cubicBezTo>
                    <a:pt x="2848" y="4001"/>
                    <a:pt x="2629" y="4165"/>
                    <a:pt x="2739" y="4329"/>
                  </a:cubicBezTo>
                  <a:cubicBezTo>
                    <a:pt x="4218" y="5863"/>
                    <a:pt x="4710" y="7834"/>
                    <a:pt x="5039" y="9861"/>
                  </a:cubicBezTo>
                  <a:cubicBezTo>
                    <a:pt x="5642" y="10354"/>
                    <a:pt x="5806" y="11230"/>
                    <a:pt x="6682" y="11449"/>
                  </a:cubicBezTo>
                  <a:cubicBezTo>
                    <a:pt x="6792" y="11559"/>
                    <a:pt x="6901" y="11668"/>
                    <a:pt x="7011" y="11833"/>
                  </a:cubicBezTo>
                  <a:cubicBezTo>
                    <a:pt x="7195" y="12140"/>
                    <a:pt x="7448" y="12240"/>
                    <a:pt x="7722" y="12240"/>
                  </a:cubicBezTo>
                  <a:cubicBezTo>
                    <a:pt x="7937" y="12240"/>
                    <a:pt x="8164" y="12179"/>
                    <a:pt x="8380" y="12107"/>
                  </a:cubicBezTo>
                  <a:cubicBezTo>
                    <a:pt x="8983" y="11887"/>
                    <a:pt x="9749" y="12161"/>
                    <a:pt x="10242" y="11504"/>
                  </a:cubicBezTo>
                  <a:cubicBezTo>
                    <a:pt x="10680" y="10902"/>
                    <a:pt x="10626" y="10025"/>
                    <a:pt x="10023" y="9861"/>
                  </a:cubicBezTo>
                  <a:cubicBezTo>
                    <a:pt x="9009" y="9701"/>
                    <a:pt x="8515" y="8709"/>
                    <a:pt x="7477" y="8709"/>
                  </a:cubicBezTo>
                  <a:cubicBezTo>
                    <a:pt x="7450" y="8709"/>
                    <a:pt x="7422" y="8709"/>
                    <a:pt x="7394" y="8711"/>
                  </a:cubicBezTo>
                  <a:cubicBezTo>
                    <a:pt x="6299" y="8711"/>
                    <a:pt x="6299" y="8163"/>
                    <a:pt x="7011" y="7451"/>
                  </a:cubicBezTo>
                  <a:lnTo>
                    <a:pt x="7394" y="7287"/>
                  </a:lnTo>
                  <a:cubicBezTo>
                    <a:pt x="8325" y="7177"/>
                    <a:pt x="9256" y="6794"/>
                    <a:pt x="10078" y="6246"/>
                  </a:cubicBezTo>
                  <a:cubicBezTo>
                    <a:pt x="10461" y="5972"/>
                    <a:pt x="10899" y="5918"/>
                    <a:pt x="10790" y="5315"/>
                  </a:cubicBezTo>
                  <a:cubicBezTo>
                    <a:pt x="10680" y="4658"/>
                    <a:pt x="10187" y="4877"/>
                    <a:pt x="9804" y="4767"/>
                  </a:cubicBezTo>
                  <a:cubicBezTo>
                    <a:pt x="7997" y="4329"/>
                    <a:pt x="6244" y="3836"/>
                    <a:pt x="5587" y="1810"/>
                  </a:cubicBezTo>
                  <a:cubicBezTo>
                    <a:pt x="4820" y="933"/>
                    <a:pt x="3834" y="331"/>
                    <a:pt x="2739" y="57"/>
                  </a:cubicBezTo>
                  <a:cubicBezTo>
                    <a:pt x="2622" y="18"/>
                    <a:pt x="2506" y="0"/>
                    <a:pt x="2392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9" name="Google Shape;5699;p6"/>
            <p:cNvSpPr/>
            <p:nvPr/>
          </p:nvSpPr>
          <p:spPr>
            <a:xfrm>
              <a:off x="3864750" y="289925"/>
              <a:ext cx="169825" cy="332300"/>
            </a:xfrm>
            <a:custGeom>
              <a:avLst/>
              <a:gdLst/>
              <a:ahLst/>
              <a:cxnLst/>
              <a:rect l="l" t="t" r="r" b="b"/>
              <a:pathLst>
                <a:path w="6793" h="13292" extrusionOk="0">
                  <a:moveTo>
                    <a:pt x="3981" y="0"/>
                  </a:moveTo>
                  <a:cubicBezTo>
                    <a:pt x="2869" y="0"/>
                    <a:pt x="1887" y="906"/>
                    <a:pt x="1973" y="2145"/>
                  </a:cubicBezTo>
                  <a:cubicBezTo>
                    <a:pt x="1918" y="3350"/>
                    <a:pt x="1753" y="4610"/>
                    <a:pt x="1425" y="5815"/>
                  </a:cubicBezTo>
                  <a:cubicBezTo>
                    <a:pt x="987" y="7075"/>
                    <a:pt x="658" y="8389"/>
                    <a:pt x="275" y="9704"/>
                  </a:cubicBezTo>
                  <a:cubicBezTo>
                    <a:pt x="329" y="10361"/>
                    <a:pt x="1" y="11182"/>
                    <a:pt x="987" y="11511"/>
                  </a:cubicBezTo>
                  <a:cubicBezTo>
                    <a:pt x="1184" y="11374"/>
                    <a:pt x="1344" y="11318"/>
                    <a:pt x="1476" y="11318"/>
                  </a:cubicBezTo>
                  <a:cubicBezTo>
                    <a:pt x="1820" y="11318"/>
                    <a:pt x="1978" y="11702"/>
                    <a:pt x="2137" y="12059"/>
                  </a:cubicBezTo>
                  <a:cubicBezTo>
                    <a:pt x="2246" y="12223"/>
                    <a:pt x="2301" y="12333"/>
                    <a:pt x="2411" y="12497"/>
                  </a:cubicBezTo>
                  <a:cubicBezTo>
                    <a:pt x="2653" y="12787"/>
                    <a:pt x="2852" y="13291"/>
                    <a:pt x="3273" y="13291"/>
                  </a:cubicBezTo>
                  <a:cubicBezTo>
                    <a:pt x="3328" y="13291"/>
                    <a:pt x="3388" y="13283"/>
                    <a:pt x="3451" y="13264"/>
                  </a:cubicBezTo>
                  <a:cubicBezTo>
                    <a:pt x="4054" y="13099"/>
                    <a:pt x="3999" y="12497"/>
                    <a:pt x="3999" y="12059"/>
                  </a:cubicBezTo>
                  <a:cubicBezTo>
                    <a:pt x="3999" y="11292"/>
                    <a:pt x="4054" y="10525"/>
                    <a:pt x="4163" y="9813"/>
                  </a:cubicBezTo>
                  <a:cubicBezTo>
                    <a:pt x="4492" y="7403"/>
                    <a:pt x="3780" y="4993"/>
                    <a:pt x="4273" y="2583"/>
                  </a:cubicBezTo>
                  <a:cubicBezTo>
                    <a:pt x="4328" y="2364"/>
                    <a:pt x="4218" y="2145"/>
                    <a:pt x="4437" y="1981"/>
                  </a:cubicBezTo>
                  <a:cubicBezTo>
                    <a:pt x="4437" y="2310"/>
                    <a:pt x="4437" y="2583"/>
                    <a:pt x="4437" y="2912"/>
                  </a:cubicBezTo>
                  <a:cubicBezTo>
                    <a:pt x="4218" y="4884"/>
                    <a:pt x="4930" y="6856"/>
                    <a:pt x="4766" y="8827"/>
                  </a:cubicBezTo>
                  <a:cubicBezTo>
                    <a:pt x="4766" y="9101"/>
                    <a:pt x="4875" y="9320"/>
                    <a:pt x="4985" y="9539"/>
                  </a:cubicBezTo>
                  <a:cubicBezTo>
                    <a:pt x="5109" y="9713"/>
                    <a:pt x="5233" y="9774"/>
                    <a:pt x="5356" y="9774"/>
                  </a:cubicBezTo>
                  <a:cubicBezTo>
                    <a:pt x="5506" y="9774"/>
                    <a:pt x="5656" y="9684"/>
                    <a:pt x="5806" y="9594"/>
                  </a:cubicBezTo>
                  <a:cubicBezTo>
                    <a:pt x="6792" y="8882"/>
                    <a:pt x="6628" y="7787"/>
                    <a:pt x="6737" y="6801"/>
                  </a:cubicBezTo>
                  <a:cubicBezTo>
                    <a:pt x="6792" y="6253"/>
                    <a:pt x="6354" y="5705"/>
                    <a:pt x="6518" y="5103"/>
                  </a:cubicBezTo>
                  <a:cubicBezTo>
                    <a:pt x="6464" y="3679"/>
                    <a:pt x="5642" y="2419"/>
                    <a:pt x="5642" y="995"/>
                  </a:cubicBezTo>
                  <a:cubicBezTo>
                    <a:pt x="5697" y="612"/>
                    <a:pt x="5259" y="393"/>
                    <a:pt x="4930" y="228"/>
                  </a:cubicBezTo>
                  <a:cubicBezTo>
                    <a:pt x="4617" y="72"/>
                    <a:pt x="4294" y="0"/>
                    <a:pt x="3981" y="0"/>
                  </a:cubicBezTo>
                  <a:close/>
                </a:path>
              </a:pathLst>
            </a:custGeom>
            <a:solidFill>
              <a:srgbClr val="F8E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0" name="Google Shape;5700;p6"/>
            <p:cNvSpPr/>
            <p:nvPr/>
          </p:nvSpPr>
          <p:spPr>
            <a:xfrm>
              <a:off x="3756575" y="532500"/>
              <a:ext cx="172550" cy="336925"/>
            </a:xfrm>
            <a:custGeom>
              <a:avLst/>
              <a:gdLst/>
              <a:ahLst/>
              <a:cxnLst/>
              <a:rect l="l" t="t" r="r" b="b"/>
              <a:pathLst>
                <a:path w="6902" h="13477" extrusionOk="0">
                  <a:moveTo>
                    <a:pt x="4602" y="1"/>
                  </a:moveTo>
                  <a:cubicBezTo>
                    <a:pt x="4383" y="165"/>
                    <a:pt x="4328" y="439"/>
                    <a:pt x="4273" y="713"/>
                  </a:cubicBezTo>
                  <a:cubicBezTo>
                    <a:pt x="3725" y="3122"/>
                    <a:pt x="3342" y="5642"/>
                    <a:pt x="2247" y="7887"/>
                  </a:cubicBezTo>
                  <a:cubicBezTo>
                    <a:pt x="1370" y="9695"/>
                    <a:pt x="658" y="11557"/>
                    <a:pt x="1" y="13419"/>
                  </a:cubicBezTo>
                  <a:lnTo>
                    <a:pt x="932" y="13474"/>
                  </a:lnTo>
                  <a:cubicBezTo>
                    <a:pt x="974" y="13476"/>
                    <a:pt x="1014" y="13477"/>
                    <a:pt x="1054" y="13477"/>
                  </a:cubicBezTo>
                  <a:cubicBezTo>
                    <a:pt x="2121" y="13477"/>
                    <a:pt x="2640" y="12781"/>
                    <a:pt x="2904" y="11831"/>
                  </a:cubicBezTo>
                  <a:cubicBezTo>
                    <a:pt x="2904" y="11721"/>
                    <a:pt x="2685" y="11721"/>
                    <a:pt x="2520" y="11721"/>
                  </a:cubicBezTo>
                  <a:cubicBezTo>
                    <a:pt x="2606" y="11593"/>
                    <a:pt x="2658" y="11397"/>
                    <a:pt x="2808" y="11397"/>
                  </a:cubicBezTo>
                  <a:cubicBezTo>
                    <a:pt x="2850" y="11397"/>
                    <a:pt x="2899" y="11412"/>
                    <a:pt x="2959" y="11447"/>
                  </a:cubicBezTo>
                  <a:cubicBezTo>
                    <a:pt x="3294" y="11716"/>
                    <a:pt x="3527" y="11825"/>
                    <a:pt x="3689" y="11825"/>
                  </a:cubicBezTo>
                  <a:cubicBezTo>
                    <a:pt x="4054" y="11825"/>
                    <a:pt x="4054" y="11267"/>
                    <a:pt x="4054" y="10735"/>
                  </a:cubicBezTo>
                  <a:cubicBezTo>
                    <a:pt x="4109" y="10188"/>
                    <a:pt x="3835" y="9695"/>
                    <a:pt x="3835" y="8983"/>
                  </a:cubicBezTo>
                  <a:lnTo>
                    <a:pt x="3835" y="8983"/>
                  </a:lnTo>
                  <a:cubicBezTo>
                    <a:pt x="4016" y="9586"/>
                    <a:pt x="4213" y="9873"/>
                    <a:pt x="4454" y="9873"/>
                  </a:cubicBezTo>
                  <a:cubicBezTo>
                    <a:pt x="4652" y="9873"/>
                    <a:pt x="4878" y="9681"/>
                    <a:pt x="5149" y="9311"/>
                  </a:cubicBezTo>
                  <a:cubicBezTo>
                    <a:pt x="5752" y="8490"/>
                    <a:pt x="5807" y="7449"/>
                    <a:pt x="6245" y="6409"/>
                  </a:cubicBezTo>
                  <a:cubicBezTo>
                    <a:pt x="6683" y="5423"/>
                    <a:pt x="6792" y="4546"/>
                    <a:pt x="5259" y="4437"/>
                  </a:cubicBezTo>
                  <a:cubicBezTo>
                    <a:pt x="5521" y="4437"/>
                    <a:pt x="5783" y="4489"/>
                    <a:pt x="6022" y="4489"/>
                  </a:cubicBezTo>
                  <a:cubicBezTo>
                    <a:pt x="6333" y="4489"/>
                    <a:pt x="6607" y="4401"/>
                    <a:pt x="6792" y="3999"/>
                  </a:cubicBezTo>
                  <a:cubicBezTo>
                    <a:pt x="6902" y="3232"/>
                    <a:pt x="6464" y="2630"/>
                    <a:pt x="6135" y="2027"/>
                  </a:cubicBezTo>
                  <a:cubicBezTo>
                    <a:pt x="6026" y="1808"/>
                    <a:pt x="5807" y="1698"/>
                    <a:pt x="5588" y="1644"/>
                  </a:cubicBezTo>
                  <a:cubicBezTo>
                    <a:pt x="5204" y="1589"/>
                    <a:pt x="4930" y="1425"/>
                    <a:pt x="4930" y="1041"/>
                  </a:cubicBezTo>
                  <a:cubicBezTo>
                    <a:pt x="4875" y="658"/>
                    <a:pt x="4766" y="329"/>
                    <a:pt x="4602" y="1"/>
                  </a:cubicBezTo>
                  <a:close/>
                </a:path>
              </a:pathLst>
            </a:custGeom>
            <a:solidFill>
              <a:srgbClr val="F9F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1" name="Google Shape;5701;p6"/>
            <p:cNvSpPr/>
            <p:nvPr/>
          </p:nvSpPr>
          <p:spPr>
            <a:xfrm>
              <a:off x="3577225" y="1180150"/>
              <a:ext cx="153375" cy="276625"/>
            </a:xfrm>
            <a:custGeom>
              <a:avLst/>
              <a:gdLst/>
              <a:ahLst/>
              <a:cxnLst/>
              <a:rect l="l" t="t" r="r" b="b"/>
              <a:pathLst>
                <a:path w="6135" h="11065" extrusionOk="0">
                  <a:moveTo>
                    <a:pt x="3177" y="1"/>
                  </a:moveTo>
                  <a:cubicBezTo>
                    <a:pt x="2465" y="1260"/>
                    <a:pt x="1917" y="2630"/>
                    <a:pt x="1534" y="3999"/>
                  </a:cubicBezTo>
                  <a:cubicBezTo>
                    <a:pt x="1150" y="5587"/>
                    <a:pt x="603" y="7121"/>
                    <a:pt x="0" y="8600"/>
                  </a:cubicBezTo>
                  <a:cubicBezTo>
                    <a:pt x="767" y="9421"/>
                    <a:pt x="1369" y="10462"/>
                    <a:pt x="2246" y="11064"/>
                  </a:cubicBezTo>
                  <a:cubicBezTo>
                    <a:pt x="3067" y="11064"/>
                    <a:pt x="3341" y="10626"/>
                    <a:pt x="3341" y="9914"/>
                  </a:cubicBezTo>
                  <a:cubicBezTo>
                    <a:pt x="3341" y="9640"/>
                    <a:pt x="3012" y="9366"/>
                    <a:pt x="3232" y="8983"/>
                  </a:cubicBezTo>
                  <a:cubicBezTo>
                    <a:pt x="4491" y="6792"/>
                    <a:pt x="4656" y="4109"/>
                    <a:pt x="5861" y="1863"/>
                  </a:cubicBezTo>
                  <a:cubicBezTo>
                    <a:pt x="6134" y="1370"/>
                    <a:pt x="5970" y="713"/>
                    <a:pt x="5477" y="439"/>
                  </a:cubicBezTo>
                  <a:cubicBezTo>
                    <a:pt x="5237" y="259"/>
                    <a:pt x="4963" y="128"/>
                    <a:pt x="4711" y="128"/>
                  </a:cubicBezTo>
                  <a:cubicBezTo>
                    <a:pt x="4504" y="128"/>
                    <a:pt x="4311" y="216"/>
                    <a:pt x="4163" y="439"/>
                  </a:cubicBezTo>
                  <a:cubicBezTo>
                    <a:pt x="3957" y="748"/>
                    <a:pt x="3830" y="859"/>
                    <a:pt x="3747" y="859"/>
                  </a:cubicBezTo>
                  <a:cubicBezTo>
                    <a:pt x="3531" y="859"/>
                    <a:pt x="3613" y="105"/>
                    <a:pt x="3378" y="105"/>
                  </a:cubicBezTo>
                  <a:cubicBezTo>
                    <a:pt x="3366" y="105"/>
                    <a:pt x="3354" y="107"/>
                    <a:pt x="3341" y="110"/>
                  </a:cubicBezTo>
                  <a:lnTo>
                    <a:pt x="3177" y="1"/>
                  </a:ln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2" name="Google Shape;5702;p6"/>
            <p:cNvSpPr/>
            <p:nvPr/>
          </p:nvSpPr>
          <p:spPr>
            <a:xfrm>
              <a:off x="4197475" y="4178300"/>
              <a:ext cx="316325" cy="142300"/>
            </a:xfrm>
            <a:custGeom>
              <a:avLst/>
              <a:gdLst/>
              <a:ahLst/>
              <a:cxnLst/>
              <a:rect l="l" t="t" r="r" b="b"/>
              <a:pathLst>
                <a:path w="12653" h="5692" extrusionOk="0">
                  <a:moveTo>
                    <a:pt x="11364" y="0"/>
                  </a:moveTo>
                  <a:cubicBezTo>
                    <a:pt x="11259" y="0"/>
                    <a:pt x="11157" y="10"/>
                    <a:pt x="11064" y="21"/>
                  </a:cubicBezTo>
                  <a:cubicBezTo>
                    <a:pt x="10571" y="131"/>
                    <a:pt x="10078" y="240"/>
                    <a:pt x="9640" y="350"/>
                  </a:cubicBezTo>
                  <a:cubicBezTo>
                    <a:pt x="9399" y="311"/>
                    <a:pt x="9162" y="293"/>
                    <a:pt x="8929" y="293"/>
                  </a:cubicBezTo>
                  <a:cubicBezTo>
                    <a:pt x="7523" y="293"/>
                    <a:pt x="6261" y="944"/>
                    <a:pt x="5040" y="1555"/>
                  </a:cubicBezTo>
                  <a:cubicBezTo>
                    <a:pt x="4821" y="1719"/>
                    <a:pt x="4547" y="1883"/>
                    <a:pt x="4273" y="2048"/>
                  </a:cubicBezTo>
                  <a:cubicBezTo>
                    <a:pt x="4054" y="2212"/>
                    <a:pt x="3780" y="2267"/>
                    <a:pt x="3451" y="2376"/>
                  </a:cubicBezTo>
                  <a:cubicBezTo>
                    <a:pt x="2411" y="2705"/>
                    <a:pt x="1315" y="3143"/>
                    <a:pt x="329" y="3636"/>
                  </a:cubicBezTo>
                  <a:cubicBezTo>
                    <a:pt x="110" y="3855"/>
                    <a:pt x="1" y="4184"/>
                    <a:pt x="1" y="4457"/>
                  </a:cubicBezTo>
                  <a:cubicBezTo>
                    <a:pt x="56" y="4622"/>
                    <a:pt x="110" y="4731"/>
                    <a:pt x="165" y="4841"/>
                  </a:cubicBezTo>
                  <a:cubicBezTo>
                    <a:pt x="306" y="5496"/>
                    <a:pt x="556" y="5692"/>
                    <a:pt x="849" y="5692"/>
                  </a:cubicBezTo>
                  <a:cubicBezTo>
                    <a:pt x="1240" y="5692"/>
                    <a:pt x="1706" y="5342"/>
                    <a:pt x="2082" y="5279"/>
                  </a:cubicBezTo>
                  <a:cubicBezTo>
                    <a:pt x="2794" y="5060"/>
                    <a:pt x="3506" y="4841"/>
                    <a:pt x="4218" y="4567"/>
                  </a:cubicBezTo>
                  <a:cubicBezTo>
                    <a:pt x="5368" y="4184"/>
                    <a:pt x="6409" y="3417"/>
                    <a:pt x="7669" y="3307"/>
                  </a:cubicBezTo>
                  <a:cubicBezTo>
                    <a:pt x="7923" y="3352"/>
                    <a:pt x="8180" y="3373"/>
                    <a:pt x="8436" y="3373"/>
                  </a:cubicBezTo>
                  <a:cubicBezTo>
                    <a:pt x="9448" y="3373"/>
                    <a:pt x="10453" y="3032"/>
                    <a:pt x="11283" y="2376"/>
                  </a:cubicBezTo>
                  <a:cubicBezTo>
                    <a:pt x="11776" y="1883"/>
                    <a:pt x="12653" y="1719"/>
                    <a:pt x="12324" y="733"/>
                  </a:cubicBezTo>
                  <a:cubicBezTo>
                    <a:pt x="12194" y="128"/>
                    <a:pt x="11758" y="0"/>
                    <a:pt x="11364" y="0"/>
                  </a:cubicBezTo>
                  <a:close/>
                </a:path>
              </a:pathLst>
            </a:custGeom>
            <a:solidFill>
              <a:srgbClr val="F08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3" name="Google Shape;5703;p6"/>
            <p:cNvSpPr/>
            <p:nvPr/>
          </p:nvSpPr>
          <p:spPr>
            <a:xfrm>
              <a:off x="3181500" y="4433500"/>
              <a:ext cx="288950" cy="133725"/>
            </a:xfrm>
            <a:custGeom>
              <a:avLst/>
              <a:gdLst/>
              <a:ahLst/>
              <a:cxnLst/>
              <a:rect l="l" t="t" r="r" b="b"/>
              <a:pathLst>
                <a:path w="11558" h="5349" extrusionOk="0">
                  <a:moveTo>
                    <a:pt x="1972" y="0"/>
                  </a:moveTo>
                  <a:cubicBezTo>
                    <a:pt x="1808" y="110"/>
                    <a:pt x="1626" y="134"/>
                    <a:pt x="1437" y="134"/>
                  </a:cubicBezTo>
                  <a:cubicBezTo>
                    <a:pt x="1286" y="134"/>
                    <a:pt x="1131" y="119"/>
                    <a:pt x="979" y="119"/>
                  </a:cubicBezTo>
                  <a:cubicBezTo>
                    <a:pt x="750" y="119"/>
                    <a:pt x="526" y="154"/>
                    <a:pt x="329" y="329"/>
                  </a:cubicBezTo>
                  <a:cubicBezTo>
                    <a:pt x="1" y="986"/>
                    <a:pt x="329" y="1753"/>
                    <a:pt x="1041" y="1972"/>
                  </a:cubicBezTo>
                  <a:cubicBezTo>
                    <a:pt x="2630" y="2848"/>
                    <a:pt x="4218" y="3725"/>
                    <a:pt x="5806" y="4546"/>
                  </a:cubicBezTo>
                  <a:cubicBezTo>
                    <a:pt x="6555" y="4967"/>
                    <a:pt x="7263" y="5348"/>
                    <a:pt x="8102" y="5348"/>
                  </a:cubicBezTo>
                  <a:cubicBezTo>
                    <a:pt x="8245" y="5348"/>
                    <a:pt x="8393" y="5337"/>
                    <a:pt x="8545" y="5313"/>
                  </a:cubicBezTo>
                  <a:cubicBezTo>
                    <a:pt x="9147" y="4930"/>
                    <a:pt x="9421" y="4272"/>
                    <a:pt x="9859" y="3725"/>
                  </a:cubicBezTo>
                  <a:cubicBezTo>
                    <a:pt x="10243" y="3013"/>
                    <a:pt x="10900" y="2465"/>
                    <a:pt x="11283" y="1753"/>
                  </a:cubicBezTo>
                  <a:cubicBezTo>
                    <a:pt x="11557" y="1205"/>
                    <a:pt x="11338" y="548"/>
                    <a:pt x="10845" y="329"/>
                  </a:cubicBezTo>
                  <a:cubicBezTo>
                    <a:pt x="10707" y="253"/>
                    <a:pt x="10591" y="221"/>
                    <a:pt x="10494" y="221"/>
                  </a:cubicBezTo>
                  <a:cubicBezTo>
                    <a:pt x="10167" y="221"/>
                    <a:pt x="10041" y="581"/>
                    <a:pt x="9914" y="877"/>
                  </a:cubicBezTo>
                  <a:cubicBezTo>
                    <a:pt x="9640" y="1424"/>
                    <a:pt x="9257" y="1917"/>
                    <a:pt x="8709" y="2246"/>
                  </a:cubicBezTo>
                  <a:cubicBezTo>
                    <a:pt x="8545" y="1479"/>
                    <a:pt x="9531" y="822"/>
                    <a:pt x="8819" y="329"/>
                  </a:cubicBezTo>
                  <a:cubicBezTo>
                    <a:pt x="8657" y="236"/>
                    <a:pt x="8504" y="198"/>
                    <a:pt x="8360" y="198"/>
                  </a:cubicBezTo>
                  <a:cubicBezTo>
                    <a:pt x="7820" y="198"/>
                    <a:pt x="7388" y="738"/>
                    <a:pt x="6956" y="1041"/>
                  </a:cubicBezTo>
                  <a:cubicBezTo>
                    <a:pt x="6792" y="1260"/>
                    <a:pt x="6573" y="1424"/>
                    <a:pt x="6464" y="1698"/>
                  </a:cubicBezTo>
                  <a:cubicBezTo>
                    <a:pt x="6387" y="1800"/>
                    <a:pt x="6323" y="1843"/>
                    <a:pt x="6253" y="1843"/>
                  </a:cubicBezTo>
                  <a:cubicBezTo>
                    <a:pt x="6174" y="1843"/>
                    <a:pt x="6088" y="1786"/>
                    <a:pt x="5971" y="1698"/>
                  </a:cubicBezTo>
                  <a:cubicBezTo>
                    <a:pt x="5575" y="1337"/>
                    <a:pt x="5325" y="1191"/>
                    <a:pt x="5168" y="1191"/>
                  </a:cubicBezTo>
                  <a:cubicBezTo>
                    <a:pt x="4827" y="1191"/>
                    <a:pt x="4930" y="1881"/>
                    <a:pt x="4930" y="2520"/>
                  </a:cubicBezTo>
                  <a:cubicBezTo>
                    <a:pt x="4875" y="2027"/>
                    <a:pt x="4875" y="1479"/>
                    <a:pt x="4875" y="931"/>
                  </a:cubicBezTo>
                  <a:cubicBezTo>
                    <a:pt x="4875" y="544"/>
                    <a:pt x="4672" y="190"/>
                    <a:pt x="4318" y="190"/>
                  </a:cubicBezTo>
                  <a:cubicBezTo>
                    <a:pt x="4223" y="190"/>
                    <a:pt x="4116" y="216"/>
                    <a:pt x="3999" y="274"/>
                  </a:cubicBezTo>
                  <a:cubicBezTo>
                    <a:pt x="3818" y="377"/>
                    <a:pt x="3647" y="417"/>
                    <a:pt x="3482" y="417"/>
                  </a:cubicBezTo>
                  <a:cubicBezTo>
                    <a:pt x="2946" y="417"/>
                    <a:pt x="2475" y="0"/>
                    <a:pt x="1972" y="0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4" name="Google Shape;5704;p6"/>
            <p:cNvSpPr/>
            <p:nvPr/>
          </p:nvSpPr>
          <p:spPr>
            <a:xfrm>
              <a:off x="3484100" y="1421150"/>
              <a:ext cx="138325" cy="319550"/>
            </a:xfrm>
            <a:custGeom>
              <a:avLst/>
              <a:gdLst/>
              <a:ahLst/>
              <a:cxnLst/>
              <a:rect l="l" t="t" r="r" b="b"/>
              <a:pathLst>
                <a:path w="5533" h="12782" extrusionOk="0">
                  <a:moveTo>
                    <a:pt x="3451" y="0"/>
                  </a:moveTo>
                  <a:cubicBezTo>
                    <a:pt x="3397" y="822"/>
                    <a:pt x="3123" y="1643"/>
                    <a:pt x="2794" y="2355"/>
                  </a:cubicBezTo>
                  <a:cubicBezTo>
                    <a:pt x="2356" y="3177"/>
                    <a:pt x="2137" y="3998"/>
                    <a:pt x="2027" y="4875"/>
                  </a:cubicBezTo>
                  <a:cubicBezTo>
                    <a:pt x="1918" y="4984"/>
                    <a:pt x="1808" y="5258"/>
                    <a:pt x="1918" y="5313"/>
                  </a:cubicBezTo>
                  <a:cubicBezTo>
                    <a:pt x="2685" y="5751"/>
                    <a:pt x="2739" y="6299"/>
                    <a:pt x="2246" y="7011"/>
                  </a:cubicBezTo>
                  <a:cubicBezTo>
                    <a:pt x="2137" y="7120"/>
                    <a:pt x="2411" y="7394"/>
                    <a:pt x="2575" y="7504"/>
                  </a:cubicBezTo>
                  <a:cubicBezTo>
                    <a:pt x="2604" y="7548"/>
                    <a:pt x="2646" y="7560"/>
                    <a:pt x="2693" y="7560"/>
                  </a:cubicBezTo>
                  <a:cubicBezTo>
                    <a:pt x="2754" y="7560"/>
                    <a:pt x="2824" y="7539"/>
                    <a:pt x="2890" y="7539"/>
                  </a:cubicBezTo>
                  <a:cubicBezTo>
                    <a:pt x="2961" y="7539"/>
                    <a:pt x="3026" y="7564"/>
                    <a:pt x="3068" y="7668"/>
                  </a:cubicBezTo>
                  <a:cubicBezTo>
                    <a:pt x="3004" y="7604"/>
                    <a:pt x="2940" y="7577"/>
                    <a:pt x="2875" y="7577"/>
                  </a:cubicBezTo>
                  <a:cubicBezTo>
                    <a:pt x="2830" y="7577"/>
                    <a:pt x="2785" y="7591"/>
                    <a:pt x="2739" y="7613"/>
                  </a:cubicBezTo>
                  <a:cubicBezTo>
                    <a:pt x="1261" y="7613"/>
                    <a:pt x="1315" y="9256"/>
                    <a:pt x="384" y="9804"/>
                  </a:cubicBezTo>
                  <a:cubicBezTo>
                    <a:pt x="56" y="10078"/>
                    <a:pt x="1" y="10297"/>
                    <a:pt x="56" y="10735"/>
                  </a:cubicBezTo>
                  <a:cubicBezTo>
                    <a:pt x="56" y="11173"/>
                    <a:pt x="56" y="11612"/>
                    <a:pt x="56" y="12050"/>
                  </a:cubicBezTo>
                  <a:cubicBezTo>
                    <a:pt x="98" y="12513"/>
                    <a:pt x="269" y="12782"/>
                    <a:pt x="595" y="12782"/>
                  </a:cubicBezTo>
                  <a:cubicBezTo>
                    <a:pt x="693" y="12782"/>
                    <a:pt x="805" y="12758"/>
                    <a:pt x="932" y="12707"/>
                  </a:cubicBezTo>
                  <a:cubicBezTo>
                    <a:pt x="1480" y="12488"/>
                    <a:pt x="1096" y="12324"/>
                    <a:pt x="822" y="12050"/>
                  </a:cubicBezTo>
                  <a:cubicBezTo>
                    <a:pt x="548" y="11776"/>
                    <a:pt x="987" y="11776"/>
                    <a:pt x="1096" y="11776"/>
                  </a:cubicBezTo>
                  <a:cubicBezTo>
                    <a:pt x="1534" y="11776"/>
                    <a:pt x="1918" y="11447"/>
                    <a:pt x="2027" y="11009"/>
                  </a:cubicBezTo>
                  <a:cubicBezTo>
                    <a:pt x="2137" y="10571"/>
                    <a:pt x="2301" y="10133"/>
                    <a:pt x="2465" y="9640"/>
                  </a:cubicBezTo>
                  <a:cubicBezTo>
                    <a:pt x="2739" y="10023"/>
                    <a:pt x="2739" y="10297"/>
                    <a:pt x="3013" y="10461"/>
                  </a:cubicBezTo>
                  <a:cubicBezTo>
                    <a:pt x="3506" y="10242"/>
                    <a:pt x="4218" y="9968"/>
                    <a:pt x="4163" y="9421"/>
                  </a:cubicBezTo>
                  <a:cubicBezTo>
                    <a:pt x="3889" y="7668"/>
                    <a:pt x="5313" y="6463"/>
                    <a:pt x="5533" y="4820"/>
                  </a:cubicBezTo>
                  <a:cubicBezTo>
                    <a:pt x="5533" y="4710"/>
                    <a:pt x="5533" y="4546"/>
                    <a:pt x="5533" y="4382"/>
                  </a:cubicBezTo>
                  <a:lnTo>
                    <a:pt x="5423" y="4218"/>
                  </a:lnTo>
                  <a:cubicBezTo>
                    <a:pt x="5040" y="4053"/>
                    <a:pt x="5533" y="3944"/>
                    <a:pt x="5478" y="3779"/>
                  </a:cubicBezTo>
                  <a:cubicBezTo>
                    <a:pt x="5478" y="3506"/>
                    <a:pt x="5423" y="3232"/>
                    <a:pt x="5313" y="2958"/>
                  </a:cubicBezTo>
                  <a:cubicBezTo>
                    <a:pt x="4656" y="1972"/>
                    <a:pt x="4766" y="548"/>
                    <a:pt x="345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5" name="Google Shape;5705;p6"/>
            <p:cNvSpPr/>
            <p:nvPr/>
          </p:nvSpPr>
          <p:spPr>
            <a:xfrm>
              <a:off x="4050975" y="4387500"/>
              <a:ext cx="282100" cy="198425"/>
            </a:xfrm>
            <a:custGeom>
              <a:avLst/>
              <a:gdLst/>
              <a:ahLst/>
              <a:cxnLst/>
              <a:rect l="l" t="t" r="r" b="b"/>
              <a:pathLst>
                <a:path w="11284" h="7937" extrusionOk="0">
                  <a:moveTo>
                    <a:pt x="9620" y="0"/>
                  </a:moveTo>
                  <a:cubicBezTo>
                    <a:pt x="9495" y="0"/>
                    <a:pt x="9402" y="76"/>
                    <a:pt x="9366" y="307"/>
                  </a:cubicBezTo>
                  <a:cubicBezTo>
                    <a:pt x="9147" y="1457"/>
                    <a:pt x="8271" y="1895"/>
                    <a:pt x="7613" y="2498"/>
                  </a:cubicBezTo>
                  <a:cubicBezTo>
                    <a:pt x="7121" y="2936"/>
                    <a:pt x="6682" y="3429"/>
                    <a:pt x="6463" y="4031"/>
                  </a:cubicBezTo>
                  <a:cubicBezTo>
                    <a:pt x="6199" y="4593"/>
                    <a:pt x="5875" y="4855"/>
                    <a:pt x="5491" y="4855"/>
                  </a:cubicBezTo>
                  <a:cubicBezTo>
                    <a:pt x="5239" y="4855"/>
                    <a:pt x="4960" y="4741"/>
                    <a:pt x="4656" y="4524"/>
                  </a:cubicBezTo>
                  <a:cubicBezTo>
                    <a:pt x="4108" y="4907"/>
                    <a:pt x="3451" y="5236"/>
                    <a:pt x="2794" y="5455"/>
                  </a:cubicBezTo>
                  <a:cubicBezTo>
                    <a:pt x="2137" y="5619"/>
                    <a:pt x="1096" y="5400"/>
                    <a:pt x="1315" y="6715"/>
                  </a:cubicBezTo>
                  <a:cubicBezTo>
                    <a:pt x="1370" y="7043"/>
                    <a:pt x="822" y="6824"/>
                    <a:pt x="658" y="7043"/>
                  </a:cubicBezTo>
                  <a:cubicBezTo>
                    <a:pt x="493" y="7208"/>
                    <a:pt x="0" y="7317"/>
                    <a:pt x="384" y="7755"/>
                  </a:cubicBezTo>
                  <a:cubicBezTo>
                    <a:pt x="576" y="7884"/>
                    <a:pt x="788" y="7937"/>
                    <a:pt x="1007" y="7937"/>
                  </a:cubicBezTo>
                  <a:cubicBezTo>
                    <a:pt x="1162" y="7937"/>
                    <a:pt x="1320" y="7910"/>
                    <a:pt x="1479" y="7865"/>
                  </a:cubicBezTo>
                  <a:cubicBezTo>
                    <a:pt x="1808" y="7810"/>
                    <a:pt x="1808" y="7482"/>
                    <a:pt x="2027" y="7317"/>
                  </a:cubicBezTo>
                  <a:cubicBezTo>
                    <a:pt x="2145" y="7593"/>
                    <a:pt x="2291" y="7811"/>
                    <a:pt x="2527" y="7811"/>
                  </a:cubicBezTo>
                  <a:cubicBezTo>
                    <a:pt x="2619" y="7811"/>
                    <a:pt x="2725" y="7778"/>
                    <a:pt x="2849" y="7701"/>
                  </a:cubicBezTo>
                  <a:cubicBezTo>
                    <a:pt x="3013" y="7591"/>
                    <a:pt x="3122" y="7482"/>
                    <a:pt x="3232" y="7372"/>
                  </a:cubicBezTo>
                  <a:cubicBezTo>
                    <a:pt x="3461" y="7143"/>
                    <a:pt x="3705" y="7063"/>
                    <a:pt x="3957" y="7063"/>
                  </a:cubicBezTo>
                  <a:cubicBezTo>
                    <a:pt x="4186" y="7063"/>
                    <a:pt x="4421" y="7129"/>
                    <a:pt x="4656" y="7208"/>
                  </a:cubicBezTo>
                  <a:cubicBezTo>
                    <a:pt x="5423" y="6989"/>
                    <a:pt x="6080" y="6660"/>
                    <a:pt x="6628" y="6112"/>
                  </a:cubicBezTo>
                  <a:cubicBezTo>
                    <a:pt x="8052" y="5072"/>
                    <a:pt x="9750" y="4360"/>
                    <a:pt x="10900" y="2936"/>
                  </a:cubicBezTo>
                  <a:cubicBezTo>
                    <a:pt x="11174" y="2607"/>
                    <a:pt x="11283" y="2169"/>
                    <a:pt x="11174" y="1786"/>
                  </a:cubicBezTo>
                  <a:cubicBezTo>
                    <a:pt x="11064" y="1293"/>
                    <a:pt x="10954" y="800"/>
                    <a:pt x="10735" y="416"/>
                  </a:cubicBezTo>
                  <a:lnTo>
                    <a:pt x="10571" y="252"/>
                  </a:lnTo>
                  <a:cubicBezTo>
                    <a:pt x="10541" y="259"/>
                    <a:pt x="10510" y="263"/>
                    <a:pt x="10478" y="263"/>
                  </a:cubicBezTo>
                  <a:cubicBezTo>
                    <a:pt x="10196" y="263"/>
                    <a:pt x="9853" y="0"/>
                    <a:pt x="9620" y="0"/>
                  </a:cubicBezTo>
                  <a:close/>
                </a:path>
              </a:pathLst>
            </a:custGeom>
            <a:solidFill>
              <a:srgbClr val="FCF5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6" name="Google Shape;5706;p6"/>
            <p:cNvSpPr/>
            <p:nvPr/>
          </p:nvSpPr>
          <p:spPr>
            <a:xfrm>
              <a:off x="3662100" y="4801825"/>
              <a:ext cx="98625" cy="282950"/>
            </a:xfrm>
            <a:custGeom>
              <a:avLst/>
              <a:gdLst/>
              <a:ahLst/>
              <a:cxnLst/>
              <a:rect l="l" t="t" r="r" b="b"/>
              <a:pathLst>
                <a:path w="3945" h="11318" extrusionOk="0">
                  <a:moveTo>
                    <a:pt x="1480" y="0"/>
                  </a:moveTo>
                  <a:cubicBezTo>
                    <a:pt x="822" y="1041"/>
                    <a:pt x="1151" y="2191"/>
                    <a:pt x="932" y="3287"/>
                  </a:cubicBezTo>
                  <a:cubicBezTo>
                    <a:pt x="658" y="5149"/>
                    <a:pt x="1" y="6956"/>
                    <a:pt x="494" y="8873"/>
                  </a:cubicBezTo>
                  <a:cubicBezTo>
                    <a:pt x="110" y="9640"/>
                    <a:pt x="329" y="10571"/>
                    <a:pt x="1096" y="11009"/>
                  </a:cubicBezTo>
                  <a:cubicBezTo>
                    <a:pt x="1321" y="11178"/>
                    <a:pt x="1560" y="11318"/>
                    <a:pt x="1799" y="11318"/>
                  </a:cubicBezTo>
                  <a:cubicBezTo>
                    <a:pt x="2026" y="11318"/>
                    <a:pt x="2252" y="11192"/>
                    <a:pt x="2466" y="10845"/>
                  </a:cubicBezTo>
                  <a:lnTo>
                    <a:pt x="2466" y="10516"/>
                  </a:lnTo>
                  <a:cubicBezTo>
                    <a:pt x="2301" y="10297"/>
                    <a:pt x="2027" y="10242"/>
                    <a:pt x="1863" y="10023"/>
                  </a:cubicBezTo>
                  <a:cubicBezTo>
                    <a:pt x="1936" y="10023"/>
                    <a:pt x="2009" y="10029"/>
                    <a:pt x="2080" y="10029"/>
                  </a:cubicBezTo>
                  <a:cubicBezTo>
                    <a:pt x="2222" y="10029"/>
                    <a:pt x="2356" y="10005"/>
                    <a:pt x="2466" y="9859"/>
                  </a:cubicBezTo>
                  <a:cubicBezTo>
                    <a:pt x="2958" y="7887"/>
                    <a:pt x="2849" y="5751"/>
                    <a:pt x="3287" y="3725"/>
                  </a:cubicBezTo>
                  <a:cubicBezTo>
                    <a:pt x="3451" y="2958"/>
                    <a:pt x="3944" y="2191"/>
                    <a:pt x="3506" y="1370"/>
                  </a:cubicBezTo>
                  <a:lnTo>
                    <a:pt x="3506" y="1370"/>
                  </a:lnTo>
                  <a:cubicBezTo>
                    <a:pt x="3018" y="1624"/>
                    <a:pt x="2719" y="1780"/>
                    <a:pt x="2507" y="1780"/>
                  </a:cubicBezTo>
                  <a:cubicBezTo>
                    <a:pt x="2172" y="1780"/>
                    <a:pt x="2055" y="1390"/>
                    <a:pt x="1754" y="384"/>
                  </a:cubicBezTo>
                  <a:cubicBezTo>
                    <a:pt x="1699" y="219"/>
                    <a:pt x="1589" y="110"/>
                    <a:pt x="1480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7" name="Google Shape;5707;p6"/>
            <p:cNvSpPr/>
            <p:nvPr/>
          </p:nvSpPr>
          <p:spPr>
            <a:xfrm>
              <a:off x="3694975" y="4592325"/>
              <a:ext cx="79425" cy="272650"/>
            </a:xfrm>
            <a:custGeom>
              <a:avLst/>
              <a:gdLst/>
              <a:ahLst/>
              <a:cxnLst/>
              <a:rect l="l" t="t" r="r" b="b"/>
              <a:pathLst>
                <a:path w="3177" h="10906" extrusionOk="0">
                  <a:moveTo>
                    <a:pt x="2082" y="767"/>
                  </a:moveTo>
                  <a:lnTo>
                    <a:pt x="2082" y="767"/>
                  </a:lnTo>
                  <a:cubicBezTo>
                    <a:pt x="2246" y="822"/>
                    <a:pt x="2246" y="932"/>
                    <a:pt x="2136" y="986"/>
                  </a:cubicBezTo>
                  <a:cubicBezTo>
                    <a:pt x="2164" y="877"/>
                    <a:pt x="2136" y="808"/>
                    <a:pt x="2082" y="767"/>
                  </a:cubicBezTo>
                  <a:close/>
                  <a:moveTo>
                    <a:pt x="2465" y="1"/>
                  </a:moveTo>
                  <a:cubicBezTo>
                    <a:pt x="2355" y="55"/>
                    <a:pt x="2191" y="110"/>
                    <a:pt x="2082" y="220"/>
                  </a:cubicBezTo>
                  <a:cubicBezTo>
                    <a:pt x="1972" y="384"/>
                    <a:pt x="1972" y="603"/>
                    <a:pt x="2082" y="767"/>
                  </a:cubicBezTo>
                  <a:lnTo>
                    <a:pt x="2082" y="767"/>
                  </a:lnTo>
                  <a:cubicBezTo>
                    <a:pt x="2027" y="726"/>
                    <a:pt x="1945" y="713"/>
                    <a:pt x="1863" y="713"/>
                  </a:cubicBezTo>
                  <a:cubicBezTo>
                    <a:pt x="931" y="1479"/>
                    <a:pt x="1863" y="2630"/>
                    <a:pt x="1041" y="3451"/>
                  </a:cubicBezTo>
                  <a:cubicBezTo>
                    <a:pt x="165" y="4327"/>
                    <a:pt x="329" y="5259"/>
                    <a:pt x="329" y="6190"/>
                  </a:cubicBezTo>
                  <a:cubicBezTo>
                    <a:pt x="329" y="6628"/>
                    <a:pt x="603" y="7066"/>
                    <a:pt x="165" y="7449"/>
                  </a:cubicBezTo>
                  <a:lnTo>
                    <a:pt x="165" y="8435"/>
                  </a:lnTo>
                  <a:cubicBezTo>
                    <a:pt x="274" y="8819"/>
                    <a:pt x="329" y="9257"/>
                    <a:pt x="274" y="9640"/>
                  </a:cubicBezTo>
                  <a:cubicBezTo>
                    <a:pt x="0" y="10462"/>
                    <a:pt x="493" y="10516"/>
                    <a:pt x="1041" y="10626"/>
                  </a:cubicBezTo>
                  <a:cubicBezTo>
                    <a:pt x="1193" y="10626"/>
                    <a:pt x="1251" y="10906"/>
                    <a:pt x="1474" y="10906"/>
                  </a:cubicBezTo>
                  <a:cubicBezTo>
                    <a:pt x="1493" y="10906"/>
                    <a:pt x="1513" y="10904"/>
                    <a:pt x="1534" y="10900"/>
                  </a:cubicBezTo>
                  <a:cubicBezTo>
                    <a:pt x="1698" y="10516"/>
                    <a:pt x="1643" y="9914"/>
                    <a:pt x="2191" y="9750"/>
                  </a:cubicBezTo>
                  <a:cubicBezTo>
                    <a:pt x="2520" y="9421"/>
                    <a:pt x="2465" y="8928"/>
                    <a:pt x="2520" y="8490"/>
                  </a:cubicBezTo>
                  <a:cubicBezTo>
                    <a:pt x="2520" y="6956"/>
                    <a:pt x="2629" y="5423"/>
                    <a:pt x="2903" y="3889"/>
                  </a:cubicBezTo>
                  <a:cubicBezTo>
                    <a:pt x="3177" y="2794"/>
                    <a:pt x="2794" y="1644"/>
                    <a:pt x="3122" y="548"/>
                  </a:cubicBezTo>
                  <a:cubicBezTo>
                    <a:pt x="3067" y="439"/>
                    <a:pt x="3013" y="274"/>
                    <a:pt x="2903" y="165"/>
                  </a:cubicBezTo>
                  <a:cubicBezTo>
                    <a:pt x="2794" y="55"/>
                    <a:pt x="2629" y="1"/>
                    <a:pt x="2465" y="1"/>
                  </a:cubicBez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8" name="Google Shape;5708;p6"/>
            <p:cNvSpPr/>
            <p:nvPr/>
          </p:nvSpPr>
          <p:spPr>
            <a:xfrm>
              <a:off x="3656625" y="909050"/>
              <a:ext cx="121900" cy="272625"/>
            </a:xfrm>
            <a:custGeom>
              <a:avLst/>
              <a:gdLst/>
              <a:ahLst/>
              <a:cxnLst/>
              <a:rect l="l" t="t" r="r" b="b"/>
              <a:pathLst>
                <a:path w="4876" h="10905" extrusionOk="0">
                  <a:moveTo>
                    <a:pt x="3670" y="0"/>
                  </a:moveTo>
                  <a:cubicBezTo>
                    <a:pt x="2137" y="3506"/>
                    <a:pt x="877" y="7120"/>
                    <a:pt x="1" y="10845"/>
                  </a:cubicBezTo>
                  <a:lnTo>
                    <a:pt x="56" y="10900"/>
                  </a:lnTo>
                  <a:cubicBezTo>
                    <a:pt x="93" y="10903"/>
                    <a:pt x="128" y="10904"/>
                    <a:pt x="162" y="10904"/>
                  </a:cubicBezTo>
                  <a:cubicBezTo>
                    <a:pt x="726" y="10904"/>
                    <a:pt x="835" y="10485"/>
                    <a:pt x="1041" y="9968"/>
                  </a:cubicBezTo>
                  <a:cubicBezTo>
                    <a:pt x="1223" y="9559"/>
                    <a:pt x="1406" y="9338"/>
                    <a:pt x="1839" y="9338"/>
                  </a:cubicBezTo>
                  <a:cubicBezTo>
                    <a:pt x="1927" y="9338"/>
                    <a:pt x="2026" y="9347"/>
                    <a:pt x="2137" y="9366"/>
                  </a:cubicBezTo>
                  <a:cubicBezTo>
                    <a:pt x="2256" y="9384"/>
                    <a:pt x="2369" y="9393"/>
                    <a:pt x="2474" y="9393"/>
                  </a:cubicBezTo>
                  <a:cubicBezTo>
                    <a:pt x="3625" y="9393"/>
                    <a:pt x="3976" y="8352"/>
                    <a:pt x="4328" y="7449"/>
                  </a:cubicBezTo>
                  <a:cubicBezTo>
                    <a:pt x="4875" y="6135"/>
                    <a:pt x="3342" y="6573"/>
                    <a:pt x="2958" y="6080"/>
                  </a:cubicBezTo>
                  <a:cubicBezTo>
                    <a:pt x="3123" y="5368"/>
                    <a:pt x="4109" y="5368"/>
                    <a:pt x="3944" y="4765"/>
                  </a:cubicBezTo>
                  <a:cubicBezTo>
                    <a:pt x="3670" y="3615"/>
                    <a:pt x="4163" y="2465"/>
                    <a:pt x="3999" y="1370"/>
                  </a:cubicBezTo>
                  <a:cubicBezTo>
                    <a:pt x="3999" y="1260"/>
                    <a:pt x="3999" y="1150"/>
                    <a:pt x="3999" y="1041"/>
                  </a:cubicBezTo>
                  <a:cubicBezTo>
                    <a:pt x="3670" y="767"/>
                    <a:pt x="3999" y="274"/>
                    <a:pt x="3670" y="0"/>
                  </a:cubicBezTo>
                  <a:close/>
                </a:path>
              </a:pathLst>
            </a:custGeom>
            <a:solidFill>
              <a:srgbClr val="F9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9" name="Google Shape;5709;p6"/>
            <p:cNvSpPr/>
            <p:nvPr/>
          </p:nvSpPr>
          <p:spPr>
            <a:xfrm>
              <a:off x="3566250" y="1395125"/>
              <a:ext cx="143800" cy="243625"/>
            </a:xfrm>
            <a:custGeom>
              <a:avLst/>
              <a:gdLst/>
              <a:ahLst/>
              <a:cxnLst/>
              <a:rect l="l" t="t" r="r" b="b"/>
              <a:pathLst>
                <a:path w="5752" h="9745" extrusionOk="0">
                  <a:moveTo>
                    <a:pt x="439" y="1"/>
                  </a:moveTo>
                  <a:cubicBezTo>
                    <a:pt x="1" y="220"/>
                    <a:pt x="111" y="658"/>
                    <a:pt x="165" y="1041"/>
                  </a:cubicBezTo>
                  <a:cubicBezTo>
                    <a:pt x="932" y="2027"/>
                    <a:pt x="1151" y="3232"/>
                    <a:pt x="1699" y="4273"/>
                  </a:cubicBezTo>
                  <a:cubicBezTo>
                    <a:pt x="2082" y="4492"/>
                    <a:pt x="2356" y="4875"/>
                    <a:pt x="2356" y="5313"/>
                  </a:cubicBezTo>
                  <a:cubicBezTo>
                    <a:pt x="2520" y="6628"/>
                    <a:pt x="3287" y="7668"/>
                    <a:pt x="3780" y="8819"/>
                  </a:cubicBezTo>
                  <a:cubicBezTo>
                    <a:pt x="4019" y="9296"/>
                    <a:pt x="4373" y="9744"/>
                    <a:pt x="4927" y="9744"/>
                  </a:cubicBezTo>
                  <a:cubicBezTo>
                    <a:pt x="5135" y="9744"/>
                    <a:pt x="5372" y="9681"/>
                    <a:pt x="5642" y="9531"/>
                  </a:cubicBezTo>
                  <a:cubicBezTo>
                    <a:pt x="5697" y="9421"/>
                    <a:pt x="5752" y="9257"/>
                    <a:pt x="5697" y="9147"/>
                  </a:cubicBezTo>
                  <a:cubicBezTo>
                    <a:pt x="5368" y="8709"/>
                    <a:pt x="5204" y="8107"/>
                    <a:pt x="5314" y="7559"/>
                  </a:cubicBezTo>
                  <a:cubicBezTo>
                    <a:pt x="4656" y="5697"/>
                    <a:pt x="4109" y="3780"/>
                    <a:pt x="2739" y="2301"/>
                  </a:cubicBezTo>
                  <a:cubicBezTo>
                    <a:pt x="2027" y="1479"/>
                    <a:pt x="1754" y="220"/>
                    <a:pt x="439" y="1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0" name="Google Shape;5710;p6"/>
            <p:cNvSpPr/>
            <p:nvPr/>
          </p:nvSpPr>
          <p:spPr>
            <a:xfrm>
              <a:off x="2981600" y="4211675"/>
              <a:ext cx="128725" cy="182125"/>
            </a:xfrm>
            <a:custGeom>
              <a:avLst/>
              <a:gdLst/>
              <a:ahLst/>
              <a:cxnLst/>
              <a:rect l="l" t="t" r="r" b="b"/>
              <a:pathLst>
                <a:path w="5149" h="7285" extrusionOk="0">
                  <a:moveTo>
                    <a:pt x="110" y="1"/>
                  </a:moveTo>
                  <a:cubicBezTo>
                    <a:pt x="0" y="110"/>
                    <a:pt x="0" y="274"/>
                    <a:pt x="110" y="384"/>
                  </a:cubicBezTo>
                  <a:cubicBezTo>
                    <a:pt x="110" y="932"/>
                    <a:pt x="548" y="1205"/>
                    <a:pt x="767" y="1644"/>
                  </a:cubicBezTo>
                  <a:cubicBezTo>
                    <a:pt x="986" y="2356"/>
                    <a:pt x="1534" y="2958"/>
                    <a:pt x="1753" y="3615"/>
                  </a:cubicBezTo>
                  <a:cubicBezTo>
                    <a:pt x="2301" y="4108"/>
                    <a:pt x="2684" y="4656"/>
                    <a:pt x="3067" y="5258"/>
                  </a:cubicBezTo>
                  <a:cubicBezTo>
                    <a:pt x="3560" y="6080"/>
                    <a:pt x="4218" y="6737"/>
                    <a:pt x="4984" y="7285"/>
                  </a:cubicBezTo>
                  <a:cubicBezTo>
                    <a:pt x="5149" y="6299"/>
                    <a:pt x="5094" y="5258"/>
                    <a:pt x="4710" y="4327"/>
                  </a:cubicBezTo>
                  <a:cubicBezTo>
                    <a:pt x="4382" y="3068"/>
                    <a:pt x="3506" y="2356"/>
                    <a:pt x="2794" y="1479"/>
                  </a:cubicBezTo>
                  <a:cubicBezTo>
                    <a:pt x="2794" y="1425"/>
                    <a:pt x="2739" y="1370"/>
                    <a:pt x="2739" y="1315"/>
                  </a:cubicBezTo>
                  <a:lnTo>
                    <a:pt x="2794" y="1315"/>
                  </a:lnTo>
                  <a:cubicBezTo>
                    <a:pt x="2726" y="1308"/>
                    <a:pt x="2659" y="1306"/>
                    <a:pt x="2593" y="1306"/>
                  </a:cubicBezTo>
                  <a:cubicBezTo>
                    <a:pt x="2363" y="1306"/>
                    <a:pt x="2136" y="1336"/>
                    <a:pt x="1926" y="1336"/>
                  </a:cubicBezTo>
                  <a:cubicBezTo>
                    <a:pt x="1698" y="1336"/>
                    <a:pt x="1490" y="1301"/>
                    <a:pt x="1315" y="1151"/>
                  </a:cubicBezTo>
                  <a:cubicBezTo>
                    <a:pt x="1315" y="384"/>
                    <a:pt x="2191" y="986"/>
                    <a:pt x="2191" y="220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rgbClr val="FCF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1" name="Google Shape;5711;p6"/>
            <p:cNvSpPr/>
            <p:nvPr/>
          </p:nvSpPr>
          <p:spPr>
            <a:xfrm>
              <a:off x="3704550" y="4316575"/>
              <a:ext cx="116425" cy="211400"/>
            </a:xfrm>
            <a:custGeom>
              <a:avLst/>
              <a:gdLst/>
              <a:ahLst/>
              <a:cxnLst/>
              <a:rect l="l" t="t" r="r" b="b"/>
              <a:pathLst>
                <a:path w="4657" h="8456" extrusionOk="0">
                  <a:moveTo>
                    <a:pt x="3189" y="0"/>
                  </a:moveTo>
                  <a:cubicBezTo>
                    <a:pt x="3093" y="0"/>
                    <a:pt x="2984" y="51"/>
                    <a:pt x="2904" y="131"/>
                  </a:cubicBezTo>
                  <a:cubicBezTo>
                    <a:pt x="2684" y="460"/>
                    <a:pt x="2246" y="679"/>
                    <a:pt x="1863" y="679"/>
                  </a:cubicBezTo>
                  <a:cubicBezTo>
                    <a:pt x="1480" y="898"/>
                    <a:pt x="1425" y="1227"/>
                    <a:pt x="1370" y="1610"/>
                  </a:cubicBezTo>
                  <a:lnTo>
                    <a:pt x="1370" y="2213"/>
                  </a:lnTo>
                  <a:cubicBezTo>
                    <a:pt x="1315" y="2486"/>
                    <a:pt x="1260" y="2760"/>
                    <a:pt x="1206" y="3034"/>
                  </a:cubicBezTo>
                  <a:cubicBezTo>
                    <a:pt x="1151" y="3144"/>
                    <a:pt x="1096" y="3253"/>
                    <a:pt x="1041" y="3363"/>
                  </a:cubicBezTo>
                  <a:cubicBezTo>
                    <a:pt x="932" y="3691"/>
                    <a:pt x="603" y="3910"/>
                    <a:pt x="713" y="4294"/>
                  </a:cubicBezTo>
                  <a:cubicBezTo>
                    <a:pt x="1041" y="4677"/>
                    <a:pt x="1699" y="5115"/>
                    <a:pt x="603" y="5335"/>
                  </a:cubicBezTo>
                  <a:cubicBezTo>
                    <a:pt x="329" y="5389"/>
                    <a:pt x="110" y="5554"/>
                    <a:pt x="1" y="5827"/>
                  </a:cubicBezTo>
                  <a:cubicBezTo>
                    <a:pt x="384" y="6320"/>
                    <a:pt x="1370" y="6375"/>
                    <a:pt x="1041" y="7361"/>
                  </a:cubicBezTo>
                  <a:lnTo>
                    <a:pt x="1096" y="7635"/>
                  </a:lnTo>
                  <a:cubicBezTo>
                    <a:pt x="1429" y="8268"/>
                    <a:pt x="1884" y="8455"/>
                    <a:pt x="2387" y="8455"/>
                  </a:cubicBezTo>
                  <a:cubicBezTo>
                    <a:pt x="2710" y="8455"/>
                    <a:pt x="3053" y="8378"/>
                    <a:pt x="3396" y="8292"/>
                  </a:cubicBezTo>
                  <a:lnTo>
                    <a:pt x="3396" y="6978"/>
                  </a:lnTo>
                  <a:cubicBezTo>
                    <a:pt x="3177" y="6704"/>
                    <a:pt x="2575" y="6759"/>
                    <a:pt x="2630" y="6320"/>
                  </a:cubicBezTo>
                  <a:cubicBezTo>
                    <a:pt x="2684" y="5827"/>
                    <a:pt x="3287" y="5882"/>
                    <a:pt x="3616" y="5608"/>
                  </a:cubicBezTo>
                  <a:cubicBezTo>
                    <a:pt x="3725" y="5554"/>
                    <a:pt x="3835" y="5444"/>
                    <a:pt x="3944" y="5335"/>
                  </a:cubicBezTo>
                  <a:cubicBezTo>
                    <a:pt x="4492" y="4075"/>
                    <a:pt x="4492" y="2706"/>
                    <a:pt x="4656" y="1391"/>
                  </a:cubicBezTo>
                  <a:cubicBezTo>
                    <a:pt x="4601" y="1227"/>
                    <a:pt x="4547" y="1062"/>
                    <a:pt x="4492" y="953"/>
                  </a:cubicBezTo>
                  <a:cubicBezTo>
                    <a:pt x="4108" y="624"/>
                    <a:pt x="3725" y="296"/>
                    <a:pt x="3287" y="22"/>
                  </a:cubicBezTo>
                  <a:cubicBezTo>
                    <a:pt x="3258" y="7"/>
                    <a:pt x="3224" y="0"/>
                    <a:pt x="3189" y="0"/>
                  </a:cubicBez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2" name="Google Shape;5712;p6"/>
            <p:cNvSpPr/>
            <p:nvPr/>
          </p:nvSpPr>
          <p:spPr>
            <a:xfrm>
              <a:off x="3986625" y="556250"/>
              <a:ext cx="119150" cy="251500"/>
            </a:xfrm>
            <a:custGeom>
              <a:avLst/>
              <a:gdLst/>
              <a:ahLst/>
              <a:cxnLst/>
              <a:rect l="l" t="t" r="r" b="b"/>
              <a:pathLst>
                <a:path w="4766" h="10060" extrusionOk="0">
                  <a:moveTo>
                    <a:pt x="1738" y="1"/>
                  </a:moveTo>
                  <a:cubicBezTo>
                    <a:pt x="1319" y="1"/>
                    <a:pt x="827" y="209"/>
                    <a:pt x="274" y="639"/>
                  </a:cubicBezTo>
                  <a:cubicBezTo>
                    <a:pt x="219" y="748"/>
                    <a:pt x="219" y="913"/>
                    <a:pt x="274" y="1022"/>
                  </a:cubicBezTo>
                  <a:cubicBezTo>
                    <a:pt x="548" y="1296"/>
                    <a:pt x="1096" y="967"/>
                    <a:pt x="1315" y="1460"/>
                  </a:cubicBezTo>
                  <a:cubicBezTo>
                    <a:pt x="2191" y="2830"/>
                    <a:pt x="1205" y="3706"/>
                    <a:pt x="438" y="4582"/>
                  </a:cubicBezTo>
                  <a:cubicBezTo>
                    <a:pt x="0" y="5240"/>
                    <a:pt x="110" y="6061"/>
                    <a:pt x="658" y="6609"/>
                  </a:cubicBezTo>
                  <a:cubicBezTo>
                    <a:pt x="670" y="6610"/>
                    <a:pt x="682" y="6610"/>
                    <a:pt x="694" y="6610"/>
                  </a:cubicBezTo>
                  <a:cubicBezTo>
                    <a:pt x="1155" y="6610"/>
                    <a:pt x="1141" y="5763"/>
                    <a:pt x="1601" y="5763"/>
                  </a:cubicBezTo>
                  <a:cubicBezTo>
                    <a:pt x="1700" y="5763"/>
                    <a:pt x="1820" y="5802"/>
                    <a:pt x="1972" y="5897"/>
                  </a:cubicBezTo>
                  <a:cubicBezTo>
                    <a:pt x="1972" y="5897"/>
                    <a:pt x="2191" y="5732"/>
                    <a:pt x="2191" y="5678"/>
                  </a:cubicBezTo>
                  <a:cubicBezTo>
                    <a:pt x="2218" y="5149"/>
                    <a:pt x="2308" y="4965"/>
                    <a:pt x="2449" y="4965"/>
                  </a:cubicBezTo>
                  <a:cubicBezTo>
                    <a:pt x="2601" y="4965"/>
                    <a:pt x="2812" y="5177"/>
                    <a:pt x="3067" y="5404"/>
                  </a:cubicBezTo>
                  <a:cubicBezTo>
                    <a:pt x="4218" y="6444"/>
                    <a:pt x="4218" y="6499"/>
                    <a:pt x="2958" y="7595"/>
                  </a:cubicBezTo>
                  <a:cubicBezTo>
                    <a:pt x="2903" y="7595"/>
                    <a:pt x="2903" y="7649"/>
                    <a:pt x="2903" y="7704"/>
                  </a:cubicBezTo>
                  <a:cubicBezTo>
                    <a:pt x="2848" y="7814"/>
                    <a:pt x="2903" y="7869"/>
                    <a:pt x="2958" y="7923"/>
                  </a:cubicBezTo>
                  <a:cubicBezTo>
                    <a:pt x="3999" y="8033"/>
                    <a:pt x="3779" y="9183"/>
                    <a:pt x="4382" y="10059"/>
                  </a:cubicBezTo>
                  <a:cubicBezTo>
                    <a:pt x="4327" y="9402"/>
                    <a:pt x="4272" y="9128"/>
                    <a:pt x="4272" y="8909"/>
                  </a:cubicBezTo>
                  <a:cubicBezTo>
                    <a:pt x="4765" y="8252"/>
                    <a:pt x="4491" y="7595"/>
                    <a:pt x="4272" y="6937"/>
                  </a:cubicBezTo>
                  <a:cubicBezTo>
                    <a:pt x="4163" y="5732"/>
                    <a:pt x="3944" y="4528"/>
                    <a:pt x="3615" y="3323"/>
                  </a:cubicBezTo>
                  <a:cubicBezTo>
                    <a:pt x="3122" y="2884"/>
                    <a:pt x="3286" y="2227"/>
                    <a:pt x="3177" y="1680"/>
                  </a:cubicBezTo>
                  <a:cubicBezTo>
                    <a:pt x="2937" y="583"/>
                    <a:pt x="2440" y="1"/>
                    <a:pt x="1738" y="1"/>
                  </a:cubicBez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3" name="Google Shape;5713;p6"/>
            <p:cNvSpPr/>
            <p:nvPr/>
          </p:nvSpPr>
          <p:spPr>
            <a:xfrm>
              <a:off x="3656625" y="5023650"/>
              <a:ext cx="69875" cy="264275"/>
            </a:xfrm>
            <a:custGeom>
              <a:avLst/>
              <a:gdLst/>
              <a:ahLst/>
              <a:cxnLst/>
              <a:rect l="l" t="t" r="r" b="b"/>
              <a:pathLst>
                <a:path w="2795" h="10571" extrusionOk="0">
                  <a:moveTo>
                    <a:pt x="713" y="0"/>
                  </a:moveTo>
                  <a:cubicBezTo>
                    <a:pt x="548" y="219"/>
                    <a:pt x="439" y="384"/>
                    <a:pt x="384" y="603"/>
                  </a:cubicBezTo>
                  <a:cubicBezTo>
                    <a:pt x="275" y="3396"/>
                    <a:pt x="165" y="6134"/>
                    <a:pt x="1" y="8928"/>
                  </a:cubicBezTo>
                  <a:cubicBezTo>
                    <a:pt x="81" y="9008"/>
                    <a:pt x="191" y="9059"/>
                    <a:pt x="286" y="9059"/>
                  </a:cubicBezTo>
                  <a:cubicBezTo>
                    <a:pt x="322" y="9059"/>
                    <a:pt x="355" y="9052"/>
                    <a:pt x="384" y="9037"/>
                  </a:cubicBezTo>
                  <a:cubicBezTo>
                    <a:pt x="603" y="8818"/>
                    <a:pt x="713" y="8599"/>
                    <a:pt x="932" y="8435"/>
                  </a:cubicBezTo>
                  <a:cubicBezTo>
                    <a:pt x="1014" y="8407"/>
                    <a:pt x="1096" y="8394"/>
                    <a:pt x="1171" y="8394"/>
                  </a:cubicBezTo>
                  <a:cubicBezTo>
                    <a:pt x="1247" y="8394"/>
                    <a:pt x="1315" y="8407"/>
                    <a:pt x="1370" y="8435"/>
                  </a:cubicBezTo>
                  <a:cubicBezTo>
                    <a:pt x="1370" y="8435"/>
                    <a:pt x="1480" y="8544"/>
                    <a:pt x="1480" y="8544"/>
                  </a:cubicBezTo>
                  <a:cubicBezTo>
                    <a:pt x="1534" y="8599"/>
                    <a:pt x="1589" y="8709"/>
                    <a:pt x="1644" y="8818"/>
                  </a:cubicBezTo>
                  <a:cubicBezTo>
                    <a:pt x="1644" y="9037"/>
                    <a:pt x="1644" y="9256"/>
                    <a:pt x="1644" y="9475"/>
                  </a:cubicBezTo>
                  <a:cubicBezTo>
                    <a:pt x="1589" y="9749"/>
                    <a:pt x="1534" y="10023"/>
                    <a:pt x="1589" y="10242"/>
                  </a:cubicBezTo>
                  <a:cubicBezTo>
                    <a:pt x="1699" y="10461"/>
                    <a:pt x="1863" y="10571"/>
                    <a:pt x="2082" y="10571"/>
                  </a:cubicBezTo>
                  <a:cubicBezTo>
                    <a:pt x="2575" y="9092"/>
                    <a:pt x="2246" y="7504"/>
                    <a:pt x="2356" y="5970"/>
                  </a:cubicBezTo>
                  <a:cubicBezTo>
                    <a:pt x="2316" y="5890"/>
                    <a:pt x="2217" y="5839"/>
                    <a:pt x="2124" y="5839"/>
                  </a:cubicBezTo>
                  <a:cubicBezTo>
                    <a:pt x="2090" y="5839"/>
                    <a:pt x="2057" y="5846"/>
                    <a:pt x="2027" y="5861"/>
                  </a:cubicBezTo>
                  <a:lnTo>
                    <a:pt x="1863" y="6025"/>
                  </a:lnTo>
                  <a:cubicBezTo>
                    <a:pt x="1808" y="6134"/>
                    <a:pt x="1753" y="6299"/>
                    <a:pt x="1699" y="6408"/>
                  </a:cubicBezTo>
                  <a:cubicBezTo>
                    <a:pt x="1699" y="6627"/>
                    <a:pt x="1589" y="6792"/>
                    <a:pt x="1480" y="6956"/>
                  </a:cubicBezTo>
                  <a:cubicBezTo>
                    <a:pt x="1370" y="7011"/>
                    <a:pt x="1260" y="7065"/>
                    <a:pt x="1151" y="7120"/>
                  </a:cubicBezTo>
                  <a:cubicBezTo>
                    <a:pt x="1041" y="7120"/>
                    <a:pt x="932" y="7065"/>
                    <a:pt x="877" y="6956"/>
                  </a:cubicBezTo>
                  <a:cubicBezTo>
                    <a:pt x="877" y="6737"/>
                    <a:pt x="932" y="6573"/>
                    <a:pt x="987" y="6408"/>
                  </a:cubicBezTo>
                  <a:cubicBezTo>
                    <a:pt x="1315" y="5806"/>
                    <a:pt x="1480" y="5149"/>
                    <a:pt x="1425" y="4491"/>
                  </a:cubicBezTo>
                  <a:lnTo>
                    <a:pt x="1425" y="4491"/>
                  </a:lnTo>
                  <a:cubicBezTo>
                    <a:pt x="1694" y="4671"/>
                    <a:pt x="1485" y="5439"/>
                    <a:pt x="1944" y="5439"/>
                  </a:cubicBezTo>
                  <a:cubicBezTo>
                    <a:pt x="2045" y="5439"/>
                    <a:pt x="2178" y="5402"/>
                    <a:pt x="2356" y="5313"/>
                  </a:cubicBezTo>
                  <a:cubicBezTo>
                    <a:pt x="2685" y="4217"/>
                    <a:pt x="2794" y="3122"/>
                    <a:pt x="2685" y="2027"/>
                  </a:cubicBezTo>
                  <a:lnTo>
                    <a:pt x="2685" y="2027"/>
                  </a:lnTo>
                  <a:cubicBezTo>
                    <a:pt x="2534" y="2038"/>
                    <a:pt x="2395" y="2044"/>
                    <a:pt x="2266" y="2044"/>
                  </a:cubicBezTo>
                  <a:cubicBezTo>
                    <a:pt x="1130" y="2044"/>
                    <a:pt x="811" y="1574"/>
                    <a:pt x="713" y="0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4" name="Google Shape;5714;p6"/>
            <p:cNvSpPr/>
            <p:nvPr/>
          </p:nvSpPr>
          <p:spPr>
            <a:xfrm>
              <a:off x="3878450" y="4549875"/>
              <a:ext cx="291675" cy="48075"/>
            </a:xfrm>
            <a:custGeom>
              <a:avLst/>
              <a:gdLst/>
              <a:ahLst/>
              <a:cxnLst/>
              <a:rect l="l" t="t" r="r" b="b"/>
              <a:pathLst>
                <a:path w="11667" h="1923" extrusionOk="0">
                  <a:moveTo>
                    <a:pt x="8654" y="1"/>
                  </a:moveTo>
                  <a:lnTo>
                    <a:pt x="8654" y="1"/>
                  </a:lnTo>
                  <a:cubicBezTo>
                    <a:pt x="8818" y="1370"/>
                    <a:pt x="7723" y="877"/>
                    <a:pt x="7285" y="1260"/>
                  </a:cubicBezTo>
                  <a:cubicBezTo>
                    <a:pt x="7150" y="1396"/>
                    <a:pt x="6977" y="1494"/>
                    <a:pt x="6799" y="1494"/>
                  </a:cubicBezTo>
                  <a:cubicBezTo>
                    <a:pt x="6760" y="1494"/>
                    <a:pt x="6721" y="1489"/>
                    <a:pt x="6682" y="1480"/>
                  </a:cubicBezTo>
                  <a:cubicBezTo>
                    <a:pt x="5368" y="1206"/>
                    <a:pt x="3999" y="1260"/>
                    <a:pt x="2849" y="384"/>
                  </a:cubicBezTo>
                  <a:cubicBezTo>
                    <a:pt x="2794" y="357"/>
                    <a:pt x="2698" y="288"/>
                    <a:pt x="2595" y="288"/>
                  </a:cubicBezTo>
                  <a:cubicBezTo>
                    <a:pt x="2493" y="288"/>
                    <a:pt x="2383" y="357"/>
                    <a:pt x="2301" y="603"/>
                  </a:cubicBezTo>
                  <a:cubicBezTo>
                    <a:pt x="2177" y="1066"/>
                    <a:pt x="2071" y="1268"/>
                    <a:pt x="1914" y="1268"/>
                  </a:cubicBezTo>
                  <a:cubicBezTo>
                    <a:pt x="1792" y="1268"/>
                    <a:pt x="1640" y="1147"/>
                    <a:pt x="1425" y="932"/>
                  </a:cubicBezTo>
                  <a:cubicBezTo>
                    <a:pt x="1097" y="605"/>
                    <a:pt x="921" y="428"/>
                    <a:pt x="788" y="428"/>
                  </a:cubicBezTo>
                  <a:cubicBezTo>
                    <a:pt x="632" y="428"/>
                    <a:pt x="536" y="673"/>
                    <a:pt x="329" y="1206"/>
                  </a:cubicBezTo>
                  <a:cubicBezTo>
                    <a:pt x="274" y="1315"/>
                    <a:pt x="110" y="1315"/>
                    <a:pt x="0" y="1315"/>
                  </a:cubicBezTo>
                  <a:cubicBezTo>
                    <a:pt x="822" y="1699"/>
                    <a:pt x="1753" y="1918"/>
                    <a:pt x="2684" y="1918"/>
                  </a:cubicBezTo>
                  <a:cubicBezTo>
                    <a:pt x="3707" y="1918"/>
                    <a:pt x="4705" y="1893"/>
                    <a:pt x="5711" y="1893"/>
                  </a:cubicBezTo>
                  <a:cubicBezTo>
                    <a:pt x="6214" y="1893"/>
                    <a:pt x="6719" y="1899"/>
                    <a:pt x="7230" y="1918"/>
                  </a:cubicBezTo>
                  <a:cubicBezTo>
                    <a:pt x="7316" y="1921"/>
                    <a:pt x="7401" y="1922"/>
                    <a:pt x="7486" y="1922"/>
                  </a:cubicBezTo>
                  <a:cubicBezTo>
                    <a:pt x="8934" y="1922"/>
                    <a:pt x="10367" y="1485"/>
                    <a:pt x="11557" y="658"/>
                  </a:cubicBezTo>
                  <a:cubicBezTo>
                    <a:pt x="11447" y="494"/>
                    <a:pt x="11666" y="275"/>
                    <a:pt x="11283" y="220"/>
                  </a:cubicBezTo>
                  <a:cubicBezTo>
                    <a:pt x="11137" y="178"/>
                    <a:pt x="10992" y="158"/>
                    <a:pt x="10849" y="158"/>
                  </a:cubicBezTo>
                  <a:cubicBezTo>
                    <a:pt x="10241" y="158"/>
                    <a:pt x="9687" y="519"/>
                    <a:pt x="9421" y="1096"/>
                  </a:cubicBezTo>
                  <a:lnTo>
                    <a:pt x="8654" y="1"/>
                  </a:lnTo>
                  <a:close/>
                </a:path>
              </a:pathLst>
            </a:custGeom>
            <a:solidFill>
              <a:srgbClr val="FB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5" name="Google Shape;5715;p6"/>
            <p:cNvSpPr/>
            <p:nvPr/>
          </p:nvSpPr>
          <p:spPr>
            <a:xfrm>
              <a:off x="3653900" y="5222175"/>
              <a:ext cx="67100" cy="175500"/>
            </a:xfrm>
            <a:custGeom>
              <a:avLst/>
              <a:gdLst/>
              <a:ahLst/>
              <a:cxnLst/>
              <a:rect l="l" t="t" r="r" b="b"/>
              <a:pathLst>
                <a:path w="2684" h="7020" extrusionOk="0">
                  <a:moveTo>
                    <a:pt x="1150" y="1"/>
                  </a:moveTo>
                  <a:cubicBezTo>
                    <a:pt x="493" y="1"/>
                    <a:pt x="493" y="494"/>
                    <a:pt x="493" y="987"/>
                  </a:cubicBezTo>
                  <a:cubicBezTo>
                    <a:pt x="548" y="1260"/>
                    <a:pt x="493" y="1589"/>
                    <a:pt x="384" y="1918"/>
                  </a:cubicBezTo>
                  <a:cubicBezTo>
                    <a:pt x="603" y="1918"/>
                    <a:pt x="329" y="1973"/>
                    <a:pt x="384" y="2082"/>
                  </a:cubicBezTo>
                  <a:cubicBezTo>
                    <a:pt x="493" y="2137"/>
                    <a:pt x="548" y="2137"/>
                    <a:pt x="384" y="2246"/>
                  </a:cubicBezTo>
                  <a:cubicBezTo>
                    <a:pt x="369" y="2232"/>
                    <a:pt x="350" y="2225"/>
                    <a:pt x="330" y="2225"/>
                  </a:cubicBezTo>
                  <a:cubicBezTo>
                    <a:pt x="274" y="2225"/>
                    <a:pt x="205" y="2276"/>
                    <a:pt x="165" y="2356"/>
                  </a:cubicBezTo>
                  <a:cubicBezTo>
                    <a:pt x="0" y="3561"/>
                    <a:pt x="0" y="4766"/>
                    <a:pt x="165" y="5971"/>
                  </a:cubicBezTo>
                  <a:cubicBezTo>
                    <a:pt x="264" y="6765"/>
                    <a:pt x="633" y="7019"/>
                    <a:pt x="1557" y="7019"/>
                  </a:cubicBezTo>
                  <a:cubicBezTo>
                    <a:pt x="1653" y="7019"/>
                    <a:pt x="1754" y="7016"/>
                    <a:pt x="1862" y="7011"/>
                  </a:cubicBezTo>
                  <a:cubicBezTo>
                    <a:pt x="2246" y="5861"/>
                    <a:pt x="2684" y="4711"/>
                    <a:pt x="1917" y="3561"/>
                  </a:cubicBezTo>
                  <a:cubicBezTo>
                    <a:pt x="1753" y="3287"/>
                    <a:pt x="2082" y="2958"/>
                    <a:pt x="2191" y="2685"/>
                  </a:cubicBezTo>
                  <a:lnTo>
                    <a:pt x="1808" y="2301"/>
                  </a:lnTo>
                  <a:cubicBezTo>
                    <a:pt x="1589" y="1863"/>
                    <a:pt x="1972" y="1808"/>
                    <a:pt x="2136" y="1644"/>
                  </a:cubicBezTo>
                  <a:lnTo>
                    <a:pt x="2136" y="658"/>
                  </a:lnTo>
                  <a:cubicBezTo>
                    <a:pt x="2098" y="619"/>
                    <a:pt x="2031" y="581"/>
                    <a:pt x="1977" y="581"/>
                  </a:cubicBezTo>
                  <a:cubicBezTo>
                    <a:pt x="1954" y="581"/>
                    <a:pt x="1933" y="587"/>
                    <a:pt x="1917" y="603"/>
                  </a:cubicBezTo>
                  <a:cubicBezTo>
                    <a:pt x="1917" y="494"/>
                    <a:pt x="1917" y="384"/>
                    <a:pt x="1808" y="329"/>
                  </a:cubicBezTo>
                  <a:cubicBezTo>
                    <a:pt x="1643" y="110"/>
                    <a:pt x="1315" y="220"/>
                    <a:pt x="1150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6" name="Google Shape;5716;p6"/>
            <p:cNvSpPr/>
            <p:nvPr/>
          </p:nvSpPr>
          <p:spPr>
            <a:xfrm>
              <a:off x="3974300" y="417475"/>
              <a:ext cx="102725" cy="229150"/>
            </a:xfrm>
            <a:custGeom>
              <a:avLst/>
              <a:gdLst/>
              <a:ahLst/>
              <a:cxnLst/>
              <a:rect l="l" t="t" r="r" b="b"/>
              <a:pathLst>
                <a:path w="4109" h="9166" extrusionOk="0">
                  <a:moveTo>
                    <a:pt x="2191" y="1"/>
                  </a:moveTo>
                  <a:cubicBezTo>
                    <a:pt x="2101" y="136"/>
                    <a:pt x="1937" y="234"/>
                    <a:pt x="1759" y="234"/>
                  </a:cubicBezTo>
                  <a:cubicBezTo>
                    <a:pt x="1721" y="234"/>
                    <a:pt x="1682" y="230"/>
                    <a:pt x="1643" y="220"/>
                  </a:cubicBezTo>
                  <a:cubicBezTo>
                    <a:pt x="1564" y="204"/>
                    <a:pt x="1480" y="193"/>
                    <a:pt x="1401" y="193"/>
                  </a:cubicBezTo>
                  <a:cubicBezTo>
                    <a:pt x="1207" y="193"/>
                    <a:pt x="1041" y="260"/>
                    <a:pt x="1041" y="494"/>
                  </a:cubicBezTo>
                  <a:cubicBezTo>
                    <a:pt x="1041" y="781"/>
                    <a:pt x="1208" y="942"/>
                    <a:pt x="1469" y="942"/>
                  </a:cubicBezTo>
                  <a:cubicBezTo>
                    <a:pt x="1507" y="942"/>
                    <a:pt x="1547" y="939"/>
                    <a:pt x="1589" y="932"/>
                  </a:cubicBezTo>
                  <a:cubicBezTo>
                    <a:pt x="1659" y="920"/>
                    <a:pt x="1730" y="913"/>
                    <a:pt x="1796" y="913"/>
                  </a:cubicBezTo>
                  <a:cubicBezTo>
                    <a:pt x="2036" y="913"/>
                    <a:pt x="2211" y="1003"/>
                    <a:pt x="2082" y="1261"/>
                  </a:cubicBezTo>
                  <a:cubicBezTo>
                    <a:pt x="1917" y="1808"/>
                    <a:pt x="2684" y="2630"/>
                    <a:pt x="1917" y="2794"/>
                  </a:cubicBezTo>
                  <a:cubicBezTo>
                    <a:pt x="110" y="3068"/>
                    <a:pt x="2739" y="3506"/>
                    <a:pt x="1808" y="3725"/>
                  </a:cubicBezTo>
                  <a:cubicBezTo>
                    <a:pt x="1698" y="3780"/>
                    <a:pt x="1643" y="3835"/>
                    <a:pt x="1589" y="3944"/>
                  </a:cubicBezTo>
                  <a:cubicBezTo>
                    <a:pt x="1315" y="4163"/>
                    <a:pt x="1096" y="4382"/>
                    <a:pt x="877" y="4602"/>
                  </a:cubicBezTo>
                  <a:cubicBezTo>
                    <a:pt x="0" y="5149"/>
                    <a:pt x="384" y="5697"/>
                    <a:pt x="822" y="6245"/>
                  </a:cubicBezTo>
                  <a:cubicBezTo>
                    <a:pt x="1352" y="6013"/>
                    <a:pt x="1802" y="5896"/>
                    <a:pt x="2174" y="5896"/>
                  </a:cubicBezTo>
                  <a:cubicBezTo>
                    <a:pt x="3034" y="5896"/>
                    <a:pt x="3484" y="6517"/>
                    <a:pt x="3560" y="7778"/>
                  </a:cubicBezTo>
                  <a:cubicBezTo>
                    <a:pt x="3560" y="8052"/>
                    <a:pt x="3506" y="8326"/>
                    <a:pt x="3451" y="8545"/>
                  </a:cubicBezTo>
                  <a:cubicBezTo>
                    <a:pt x="3320" y="9024"/>
                    <a:pt x="3354" y="9165"/>
                    <a:pt x="3459" y="9165"/>
                  </a:cubicBezTo>
                  <a:cubicBezTo>
                    <a:pt x="3611" y="9165"/>
                    <a:pt x="3912" y="8871"/>
                    <a:pt x="4083" y="8871"/>
                  </a:cubicBezTo>
                  <a:cubicBezTo>
                    <a:pt x="4092" y="8871"/>
                    <a:pt x="4100" y="8872"/>
                    <a:pt x="4108" y="8874"/>
                  </a:cubicBezTo>
                  <a:cubicBezTo>
                    <a:pt x="4108" y="8107"/>
                    <a:pt x="3999" y="7395"/>
                    <a:pt x="3725" y="6683"/>
                  </a:cubicBezTo>
                  <a:cubicBezTo>
                    <a:pt x="3232" y="4437"/>
                    <a:pt x="2958" y="2137"/>
                    <a:pt x="2191" y="1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7" name="Google Shape;5717;p6"/>
            <p:cNvSpPr/>
            <p:nvPr/>
          </p:nvSpPr>
          <p:spPr>
            <a:xfrm>
              <a:off x="4095125" y="976450"/>
              <a:ext cx="87325" cy="159825"/>
            </a:xfrm>
            <a:custGeom>
              <a:avLst/>
              <a:gdLst/>
              <a:ahLst/>
              <a:cxnLst/>
              <a:rect l="l" t="t" r="r" b="b"/>
              <a:pathLst>
                <a:path w="3493" h="6393" extrusionOk="0">
                  <a:moveTo>
                    <a:pt x="2813" y="0"/>
                  </a:moveTo>
                  <a:cubicBezTo>
                    <a:pt x="2723" y="0"/>
                    <a:pt x="2622" y="14"/>
                    <a:pt x="2507" y="43"/>
                  </a:cubicBezTo>
                  <a:cubicBezTo>
                    <a:pt x="2123" y="864"/>
                    <a:pt x="1795" y="1631"/>
                    <a:pt x="1411" y="2507"/>
                  </a:cubicBezTo>
                  <a:cubicBezTo>
                    <a:pt x="1028" y="3439"/>
                    <a:pt x="206" y="4151"/>
                    <a:pt x="206" y="5191"/>
                  </a:cubicBezTo>
                  <a:cubicBezTo>
                    <a:pt x="1" y="5931"/>
                    <a:pt x="73" y="6393"/>
                    <a:pt x="584" y="6393"/>
                  </a:cubicBezTo>
                  <a:cubicBezTo>
                    <a:pt x="754" y="6393"/>
                    <a:pt x="973" y="6341"/>
                    <a:pt x="1247" y="6232"/>
                  </a:cubicBezTo>
                  <a:cubicBezTo>
                    <a:pt x="2123" y="5191"/>
                    <a:pt x="2233" y="3712"/>
                    <a:pt x="3109" y="2672"/>
                  </a:cubicBezTo>
                  <a:cubicBezTo>
                    <a:pt x="3383" y="2069"/>
                    <a:pt x="3492" y="1412"/>
                    <a:pt x="3492" y="755"/>
                  </a:cubicBezTo>
                  <a:cubicBezTo>
                    <a:pt x="3402" y="303"/>
                    <a:pt x="3237" y="0"/>
                    <a:pt x="2813" y="0"/>
                  </a:cubicBezTo>
                  <a:close/>
                </a:path>
              </a:pathLst>
            </a:custGeom>
            <a:solidFill>
              <a:srgbClr val="F09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8" name="Google Shape;5718;p6"/>
            <p:cNvSpPr/>
            <p:nvPr/>
          </p:nvSpPr>
          <p:spPr>
            <a:xfrm>
              <a:off x="4197475" y="1506700"/>
              <a:ext cx="102725" cy="130800"/>
            </a:xfrm>
            <a:custGeom>
              <a:avLst/>
              <a:gdLst/>
              <a:ahLst/>
              <a:cxnLst/>
              <a:rect l="l" t="t" r="r" b="b"/>
              <a:pathLst>
                <a:path w="4109" h="5232" extrusionOk="0">
                  <a:moveTo>
                    <a:pt x="2972" y="1"/>
                  </a:moveTo>
                  <a:cubicBezTo>
                    <a:pt x="2776" y="1"/>
                    <a:pt x="2586" y="116"/>
                    <a:pt x="2411" y="467"/>
                  </a:cubicBezTo>
                  <a:cubicBezTo>
                    <a:pt x="2246" y="576"/>
                    <a:pt x="1973" y="631"/>
                    <a:pt x="1863" y="850"/>
                  </a:cubicBezTo>
                  <a:cubicBezTo>
                    <a:pt x="1753" y="960"/>
                    <a:pt x="1699" y="1069"/>
                    <a:pt x="1644" y="1234"/>
                  </a:cubicBezTo>
                  <a:cubicBezTo>
                    <a:pt x="1206" y="2384"/>
                    <a:pt x="165" y="3315"/>
                    <a:pt x="1" y="4629"/>
                  </a:cubicBezTo>
                  <a:cubicBezTo>
                    <a:pt x="206" y="5143"/>
                    <a:pt x="604" y="5186"/>
                    <a:pt x="1007" y="5186"/>
                  </a:cubicBezTo>
                  <a:cubicBezTo>
                    <a:pt x="1088" y="5186"/>
                    <a:pt x="1169" y="5184"/>
                    <a:pt x="1249" y="5184"/>
                  </a:cubicBezTo>
                  <a:cubicBezTo>
                    <a:pt x="1408" y="5184"/>
                    <a:pt x="1562" y="5191"/>
                    <a:pt x="1699" y="5232"/>
                  </a:cubicBezTo>
                  <a:cubicBezTo>
                    <a:pt x="1863" y="5232"/>
                    <a:pt x="1973" y="5177"/>
                    <a:pt x="2082" y="5068"/>
                  </a:cubicBezTo>
                  <a:cubicBezTo>
                    <a:pt x="2739" y="3589"/>
                    <a:pt x="3780" y="2384"/>
                    <a:pt x="4109" y="796"/>
                  </a:cubicBezTo>
                  <a:cubicBezTo>
                    <a:pt x="4109" y="686"/>
                    <a:pt x="4054" y="522"/>
                    <a:pt x="4054" y="412"/>
                  </a:cubicBezTo>
                  <a:cubicBezTo>
                    <a:pt x="3701" y="377"/>
                    <a:pt x="3326" y="1"/>
                    <a:pt x="2972" y="1"/>
                  </a:cubicBezTo>
                  <a:close/>
                </a:path>
              </a:pathLst>
            </a:custGeom>
            <a:solidFill>
              <a:srgbClr val="F19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9" name="Google Shape;5719;p6"/>
            <p:cNvSpPr/>
            <p:nvPr/>
          </p:nvSpPr>
          <p:spPr>
            <a:xfrm>
              <a:off x="3395100" y="4512725"/>
              <a:ext cx="192050" cy="66750"/>
            </a:xfrm>
            <a:custGeom>
              <a:avLst/>
              <a:gdLst/>
              <a:ahLst/>
              <a:cxnLst/>
              <a:rect l="l" t="t" r="r" b="b"/>
              <a:pathLst>
                <a:path w="7682" h="2670" extrusionOk="0">
                  <a:moveTo>
                    <a:pt x="6596" y="1"/>
                  </a:moveTo>
                  <a:cubicBezTo>
                    <a:pt x="6370" y="1"/>
                    <a:pt x="6108" y="145"/>
                    <a:pt x="5806" y="446"/>
                  </a:cubicBezTo>
                  <a:cubicBezTo>
                    <a:pt x="5636" y="685"/>
                    <a:pt x="5359" y="817"/>
                    <a:pt x="5069" y="817"/>
                  </a:cubicBezTo>
                  <a:cubicBezTo>
                    <a:pt x="4893" y="817"/>
                    <a:pt x="4712" y="769"/>
                    <a:pt x="4547" y="665"/>
                  </a:cubicBezTo>
                  <a:cubicBezTo>
                    <a:pt x="4515" y="649"/>
                    <a:pt x="4478" y="642"/>
                    <a:pt x="4439" y="642"/>
                  </a:cubicBezTo>
                  <a:cubicBezTo>
                    <a:pt x="4346" y="642"/>
                    <a:pt x="4241" y="681"/>
                    <a:pt x="4163" y="720"/>
                  </a:cubicBezTo>
                  <a:cubicBezTo>
                    <a:pt x="4061" y="784"/>
                    <a:pt x="3956" y="806"/>
                    <a:pt x="3850" y="806"/>
                  </a:cubicBezTo>
                  <a:cubicBezTo>
                    <a:pt x="3605" y="806"/>
                    <a:pt x="3352" y="689"/>
                    <a:pt x="3107" y="689"/>
                  </a:cubicBezTo>
                  <a:cubicBezTo>
                    <a:pt x="3001" y="689"/>
                    <a:pt x="2896" y="711"/>
                    <a:pt x="2794" y="775"/>
                  </a:cubicBezTo>
                  <a:cubicBezTo>
                    <a:pt x="2575" y="884"/>
                    <a:pt x="2411" y="994"/>
                    <a:pt x="2301" y="1158"/>
                  </a:cubicBezTo>
                  <a:cubicBezTo>
                    <a:pt x="2246" y="1213"/>
                    <a:pt x="2192" y="1322"/>
                    <a:pt x="2137" y="1487"/>
                  </a:cubicBezTo>
                  <a:cubicBezTo>
                    <a:pt x="2082" y="1596"/>
                    <a:pt x="2137" y="1706"/>
                    <a:pt x="2246" y="1706"/>
                  </a:cubicBezTo>
                  <a:lnTo>
                    <a:pt x="2137" y="1706"/>
                  </a:lnTo>
                  <a:cubicBezTo>
                    <a:pt x="2082" y="1651"/>
                    <a:pt x="2027" y="1541"/>
                    <a:pt x="1972" y="1432"/>
                  </a:cubicBezTo>
                  <a:cubicBezTo>
                    <a:pt x="1918" y="1322"/>
                    <a:pt x="1863" y="1158"/>
                    <a:pt x="1753" y="1049"/>
                  </a:cubicBezTo>
                  <a:cubicBezTo>
                    <a:pt x="1699" y="884"/>
                    <a:pt x="1589" y="775"/>
                    <a:pt x="1425" y="665"/>
                  </a:cubicBezTo>
                  <a:cubicBezTo>
                    <a:pt x="1370" y="556"/>
                    <a:pt x="1260" y="501"/>
                    <a:pt x="1151" y="446"/>
                  </a:cubicBezTo>
                  <a:lnTo>
                    <a:pt x="987" y="446"/>
                  </a:lnTo>
                  <a:cubicBezTo>
                    <a:pt x="603" y="939"/>
                    <a:pt x="56" y="1377"/>
                    <a:pt x="1" y="2144"/>
                  </a:cubicBezTo>
                  <a:cubicBezTo>
                    <a:pt x="870" y="2548"/>
                    <a:pt x="1775" y="2670"/>
                    <a:pt x="2685" y="2670"/>
                  </a:cubicBezTo>
                  <a:cubicBezTo>
                    <a:pt x="3380" y="2670"/>
                    <a:pt x="4078" y="2598"/>
                    <a:pt x="4766" y="2527"/>
                  </a:cubicBezTo>
                  <a:cubicBezTo>
                    <a:pt x="4821" y="2527"/>
                    <a:pt x="4875" y="2473"/>
                    <a:pt x="4930" y="2473"/>
                  </a:cubicBezTo>
                  <a:cubicBezTo>
                    <a:pt x="5133" y="2241"/>
                    <a:pt x="5382" y="2178"/>
                    <a:pt x="5636" y="2178"/>
                  </a:cubicBezTo>
                  <a:cubicBezTo>
                    <a:pt x="5862" y="2178"/>
                    <a:pt x="6093" y="2228"/>
                    <a:pt x="6299" y="2254"/>
                  </a:cubicBezTo>
                  <a:cubicBezTo>
                    <a:pt x="6444" y="2272"/>
                    <a:pt x="6573" y="2280"/>
                    <a:pt x="6689" y="2280"/>
                  </a:cubicBezTo>
                  <a:cubicBezTo>
                    <a:pt x="7632" y="2280"/>
                    <a:pt x="7681" y="1701"/>
                    <a:pt x="7340" y="775"/>
                  </a:cubicBezTo>
                  <a:cubicBezTo>
                    <a:pt x="7150" y="269"/>
                    <a:pt x="6906" y="1"/>
                    <a:pt x="6596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0" name="Google Shape;5720;p6"/>
            <p:cNvSpPr/>
            <p:nvPr/>
          </p:nvSpPr>
          <p:spPr>
            <a:xfrm>
              <a:off x="3280100" y="2215300"/>
              <a:ext cx="117775" cy="125850"/>
            </a:xfrm>
            <a:custGeom>
              <a:avLst/>
              <a:gdLst/>
              <a:ahLst/>
              <a:cxnLst/>
              <a:rect l="l" t="t" r="r" b="b"/>
              <a:pathLst>
                <a:path w="4711" h="5034" extrusionOk="0">
                  <a:moveTo>
                    <a:pt x="1972" y="1"/>
                  </a:moveTo>
                  <a:cubicBezTo>
                    <a:pt x="931" y="1480"/>
                    <a:pt x="274" y="3178"/>
                    <a:pt x="0" y="4930"/>
                  </a:cubicBezTo>
                  <a:cubicBezTo>
                    <a:pt x="173" y="4973"/>
                    <a:pt x="397" y="5034"/>
                    <a:pt x="588" y="5034"/>
                  </a:cubicBezTo>
                  <a:cubicBezTo>
                    <a:pt x="881" y="5034"/>
                    <a:pt x="1097" y="4892"/>
                    <a:pt x="931" y="4328"/>
                  </a:cubicBezTo>
                  <a:cubicBezTo>
                    <a:pt x="712" y="3287"/>
                    <a:pt x="1205" y="2849"/>
                    <a:pt x="2081" y="2630"/>
                  </a:cubicBezTo>
                  <a:cubicBezTo>
                    <a:pt x="2574" y="2411"/>
                    <a:pt x="3067" y="2301"/>
                    <a:pt x="3615" y="2301"/>
                  </a:cubicBezTo>
                  <a:cubicBezTo>
                    <a:pt x="3998" y="1918"/>
                    <a:pt x="4710" y="1754"/>
                    <a:pt x="4601" y="987"/>
                  </a:cubicBezTo>
                  <a:cubicBezTo>
                    <a:pt x="4601" y="579"/>
                    <a:pt x="4601" y="170"/>
                    <a:pt x="4238" y="170"/>
                  </a:cubicBezTo>
                  <a:cubicBezTo>
                    <a:pt x="4114" y="170"/>
                    <a:pt x="3948" y="218"/>
                    <a:pt x="3724" y="329"/>
                  </a:cubicBezTo>
                  <a:cubicBezTo>
                    <a:pt x="3397" y="478"/>
                    <a:pt x="3021" y="724"/>
                    <a:pt x="2684" y="724"/>
                  </a:cubicBezTo>
                  <a:cubicBezTo>
                    <a:pt x="2402" y="724"/>
                    <a:pt x="2147" y="551"/>
                    <a:pt x="1972" y="1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1" name="Google Shape;5721;p6"/>
            <p:cNvSpPr/>
            <p:nvPr/>
          </p:nvSpPr>
          <p:spPr>
            <a:xfrm>
              <a:off x="3518350" y="4467725"/>
              <a:ext cx="208150" cy="107025"/>
            </a:xfrm>
            <a:custGeom>
              <a:avLst/>
              <a:gdLst/>
              <a:ahLst/>
              <a:cxnLst/>
              <a:rect l="l" t="t" r="r" b="b"/>
              <a:pathLst>
                <a:path w="8326" h="4281" extrusionOk="0">
                  <a:moveTo>
                    <a:pt x="7175" y="1"/>
                  </a:moveTo>
                  <a:cubicBezTo>
                    <a:pt x="7011" y="1"/>
                    <a:pt x="6846" y="55"/>
                    <a:pt x="6682" y="110"/>
                  </a:cubicBezTo>
                  <a:cubicBezTo>
                    <a:pt x="6572" y="165"/>
                    <a:pt x="6463" y="274"/>
                    <a:pt x="6299" y="384"/>
                  </a:cubicBezTo>
                  <a:cubicBezTo>
                    <a:pt x="5806" y="932"/>
                    <a:pt x="4984" y="932"/>
                    <a:pt x="4491" y="1479"/>
                  </a:cubicBezTo>
                  <a:cubicBezTo>
                    <a:pt x="4442" y="1873"/>
                    <a:pt x="4083" y="2090"/>
                    <a:pt x="3692" y="2090"/>
                  </a:cubicBezTo>
                  <a:cubicBezTo>
                    <a:pt x="3649" y="2090"/>
                    <a:pt x="3604" y="2087"/>
                    <a:pt x="3560" y="2082"/>
                  </a:cubicBezTo>
                  <a:lnTo>
                    <a:pt x="3396" y="2082"/>
                  </a:lnTo>
                  <a:lnTo>
                    <a:pt x="3231" y="2191"/>
                  </a:lnTo>
                  <a:cubicBezTo>
                    <a:pt x="3067" y="2356"/>
                    <a:pt x="3012" y="2520"/>
                    <a:pt x="2903" y="2684"/>
                  </a:cubicBezTo>
                  <a:cubicBezTo>
                    <a:pt x="2937" y="2684"/>
                    <a:pt x="2959" y="2683"/>
                    <a:pt x="2972" y="2682"/>
                  </a:cubicBezTo>
                  <a:lnTo>
                    <a:pt x="2972" y="2682"/>
                  </a:lnTo>
                  <a:cubicBezTo>
                    <a:pt x="2939" y="2692"/>
                    <a:pt x="2873" y="2731"/>
                    <a:pt x="2903" y="2849"/>
                  </a:cubicBezTo>
                  <a:cubicBezTo>
                    <a:pt x="2903" y="2918"/>
                    <a:pt x="2925" y="2938"/>
                    <a:pt x="2950" y="2938"/>
                  </a:cubicBezTo>
                  <a:cubicBezTo>
                    <a:pt x="2965" y="2938"/>
                    <a:pt x="2982" y="2930"/>
                    <a:pt x="2995" y="2922"/>
                  </a:cubicBezTo>
                  <a:lnTo>
                    <a:pt x="2995" y="2922"/>
                  </a:lnTo>
                  <a:cubicBezTo>
                    <a:pt x="2986" y="2930"/>
                    <a:pt x="2974" y="2942"/>
                    <a:pt x="2958" y="2958"/>
                  </a:cubicBezTo>
                  <a:lnTo>
                    <a:pt x="2848" y="2903"/>
                  </a:lnTo>
                  <a:lnTo>
                    <a:pt x="2739" y="2794"/>
                  </a:lnTo>
                  <a:cubicBezTo>
                    <a:pt x="2629" y="2684"/>
                    <a:pt x="2574" y="2629"/>
                    <a:pt x="2465" y="2575"/>
                  </a:cubicBezTo>
                  <a:lnTo>
                    <a:pt x="2300" y="2575"/>
                  </a:lnTo>
                  <a:cubicBezTo>
                    <a:pt x="1643" y="3013"/>
                    <a:pt x="2246" y="3396"/>
                    <a:pt x="2300" y="3834"/>
                  </a:cubicBezTo>
                  <a:cubicBezTo>
                    <a:pt x="2160" y="3889"/>
                    <a:pt x="2010" y="3906"/>
                    <a:pt x="1856" y="3906"/>
                  </a:cubicBezTo>
                  <a:cubicBezTo>
                    <a:pt x="1562" y="3906"/>
                    <a:pt x="1251" y="3841"/>
                    <a:pt x="948" y="3841"/>
                  </a:cubicBezTo>
                  <a:cubicBezTo>
                    <a:pt x="608" y="3841"/>
                    <a:pt x="279" y="3924"/>
                    <a:pt x="0" y="4273"/>
                  </a:cubicBezTo>
                  <a:cubicBezTo>
                    <a:pt x="161" y="4255"/>
                    <a:pt x="324" y="4248"/>
                    <a:pt x="487" y="4248"/>
                  </a:cubicBezTo>
                  <a:cubicBezTo>
                    <a:pt x="856" y="4248"/>
                    <a:pt x="1228" y="4280"/>
                    <a:pt x="1596" y="4280"/>
                  </a:cubicBezTo>
                  <a:cubicBezTo>
                    <a:pt x="2063" y="4280"/>
                    <a:pt x="2522" y="4229"/>
                    <a:pt x="2958" y="3999"/>
                  </a:cubicBezTo>
                  <a:cubicBezTo>
                    <a:pt x="4491" y="3122"/>
                    <a:pt x="6244" y="2575"/>
                    <a:pt x="7504" y="1205"/>
                  </a:cubicBezTo>
                  <a:cubicBezTo>
                    <a:pt x="7668" y="1041"/>
                    <a:pt x="7996" y="986"/>
                    <a:pt x="8216" y="877"/>
                  </a:cubicBezTo>
                  <a:cubicBezTo>
                    <a:pt x="8325" y="55"/>
                    <a:pt x="7668" y="110"/>
                    <a:pt x="7175" y="1"/>
                  </a:cubicBezTo>
                  <a:close/>
                </a:path>
              </a:pathLst>
            </a:custGeom>
            <a:solidFill>
              <a:srgbClr val="FCF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2" name="Google Shape;5722;p6"/>
            <p:cNvSpPr/>
            <p:nvPr/>
          </p:nvSpPr>
          <p:spPr>
            <a:xfrm>
              <a:off x="3492325" y="1541650"/>
              <a:ext cx="83550" cy="127200"/>
            </a:xfrm>
            <a:custGeom>
              <a:avLst/>
              <a:gdLst/>
              <a:ahLst/>
              <a:cxnLst/>
              <a:rect l="l" t="t" r="r" b="b"/>
              <a:pathLst>
                <a:path w="3342" h="5088" extrusionOk="0">
                  <a:moveTo>
                    <a:pt x="1698" y="0"/>
                  </a:moveTo>
                  <a:cubicBezTo>
                    <a:pt x="712" y="1534"/>
                    <a:pt x="384" y="3286"/>
                    <a:pt x="0" y="4929"/>
                  </a:cubicBezTo>
                  <a:cubicBezTo>
                    <a:pt x="185" y="5008"/>
                    <a:pt x="381" y="5087"/>
                    <a:pt x="548" y="5087"/>
                  </a:cubicBezTo>
                  <a:cubicBezTo>
                    <a:pt x="729" y="5087"/>
                    <a:pt x="875" y="4995"/>
                    <a:pt x="932" y="4710"/>
                  </a:cubicBezTo>
                  <a:cubicBezTo>
                    <a:pt x="1096" y="3670"/>
                    <a:pt x="1917" y="3231"/>
                    <a:pt x="2684" y="2684"/>
                  </a:cubicBezTo>
                  <a:cubicBezTo>
                    <a:pt x="2082" y="2300"/>
                    <a:pt x="1753" y="1972"/>
                    <a:pt x="2684" y="1698"/>
                  </a:cubicBezTo>
                  <a:cubicBezTo>
                    <a:pt x="3068" y="1588"/>
                    <a:pt x="3341" y="1479"/>
                    <a:pt x="3232" y="1041"/>
                  </a:cubicBezTo>
                  <a:cubicBezTo>
                    <a:pt x="3232" y="770"/>
                    <a:pt x="3009" y="574"/>
                    <a:pt x="2747" y="574"/>
                  </a:cubicBezTo>
                  <a:cubicBezTo>
                    <a:pt x="2691" y="574"/>
                    <a:pt x="2633" y="583"/>
                    <a:pt x="2575" y="603"/>
                  </a:cubicBezTo>
                  <a:cubicBezTo>
                    <a:pt x="2443" y="642"/>
                    <a:pt x="2327" y="663"/>
                    <a:pt x="2226" y="663"/>
                  </a:cubicBezTo>
                  <a:cubicBezTo>
                    <a:pt x="1908" y="663"/>
                    <a:pt x="1740" y="458"/>
                    <a:pt x="1698" y="0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3" name="Google Shape;5723;p6"/>
            <p:cNvSpPr/>
            <p:nvPr/>
          </p:nvSpPr>
          <p:spPr>
            <a:xfrm>
              <a:off x="3696350" y="4594950"/>
              <a:ext cx="52050" cy="183625"/>
            </a:xfrm>
            <a:custGeom>
              <a:avLst/>
              <a:gdLst/>
              <a:ahLst/>
              <a:cxnLst/>
              <a:rect l="l" t="t" r="r" b="b"/>
              <a:pathLst>
                <a:path w="2082" h="7345" extrusionOk="0">
                  <a:moveTo>
                    <a:pt x="1559" y="1"/>
                  </a:moveTo>
                  <a:cubicBezTo>
                    <a:pt x="995" y="1"/>
                    <a:pt x="991" y="697"/>
                    <a:pt x="767" y="1101"/>
                  </a:cubicBezTo>
                  <a:cubicBezTo>
                    <a:pt x="219" y="3127"/>
                    <a:pt x="0" y="5208"/>
                    <a:pt x="55" y="7344"/>
                  </a:cubicBezTo>
                  <a:cubicBezTo>
                    <a:pt x="493" y="7180"/>
                    <a:pt x="548" y="6906"/>
                    <a:pt x="493" y="6413"/>
                  </a:cubicBezTo>
                  <a:cubicBezTo>
                    <a:pt x="438" y="5482"/>
                    <a:pt x="0" y="4387"/>
                    <a:pt x="1315" y="3784"/>
                  </a:cubicBezTo>
                  <a:cubicBezTo>
                    <a:pt x="1534" y="3620"/>
                    <a:pt x="1643" y="3291"/>
                    <a:pt x="1534" y="3072"/>
                  </a:cubicBezTo>
                  <a:cubicBezTo>
                    <a:pt x="1424" y="2689"/>
                    <a:pt x="1369" y="2415"/>
                    <a:pt x="1862" y="2141"/>
                  </a:cubicBezTo>
                  <a:cubicBezTo>
                    <a:pt x="2081" y="1977"/>
                    <a:pt x="1424" y="1539"/>
                    <a:pt x="1588" y="1046"/>
                  </a:cubicBezTo>
                  <a:cubicBezTo>
                    <a:pt x="1643" y="772"/>
                    <a:pt x="1862" y="772"/>
                    <a:pt x="2081" y="772"/>
                  </a:cubicBezTo>
                  <a:lnTo>
                    <a:pt x="2027" y="772"/>
                  </a:lnTo>
                  <a:lnTo>
                    <a:pt x="2027" y="115"/>
                  </a:lnTo>
                  <a:cubicBezTo>
                    <a:pt x="1837" y="35"/>
                    <a:pt x="1684" y="1"/>
                    <a:pt x="1559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4" name="Google Shape;5724;p6"/>
            <p:cNvSpPr/>
            <p:nvPr/>
          </p:nvSpPr>
          <p:spPr>
            <a:xfrm>
              <a:off x="3715500" y="4534100"/>
              <a:ext cx="71225" cy="88375"/>
            </a:xfrm>
            <a:custGeom>
              <a:avLst/>
              <a:gdLst/>
              <a:ahLst/>
              <a:cxnLst/>
              <a:rect l="l" t="t" r="r" b="b"/>
              <a:pathLst>
                <a:path w="2849" h="3535" extrusionOk="0">
                  <a:moveTo>
                    <a:pt x="1263" y="2546"/>
                  </a:moveTo>
                  <a:lnTo>
                    <a:pt x="1263" y="2546"/>
                  </a:lnTo>
                  <a:cubicBezTo>
                    <a:pt x="1262" y="2547"/>
                    <a:pt x="1261" y="2548"/>
                    <a:pt x="1261" y="2549"/>
                  </a:cubicBezTo>
                  <a:lnTo>
                    <a:pt x="1315" y="2549"/>
                  </a:lnTo>
                  <a:cubicBezTo>
                    <a:pt x="1297" y="2547"/>
                    <a:pt x="1280" y="2547"/>
                    <a:pt x="1263" y="2546"/>
                  </a:cubicBezTo>
                  <a:close/>
                  <a:moveTo>
                    <a:pt x="1214" y="1"/>
                  </a:moveTo>
                  <a:cubicBezTo>
                    <a:pt x="940" y="1"/>
                    <a:pt x="707" y="132"/>
                    <a:pt x="549" y="577"/>
                  </a:cubicBezTo>
                  <a:cubicBezTo>
                    <a:pt x="275" y="1508"/>
                    <a:pt x="56" y="2494"/>
                    <a:pt x="1" y="3535"/>
                  </a:cubicBezTo>
                  <a:cubicBezTo>
                    <a:pt x="423" y="3218"/>
                    <a:pt x="540" y="2546"/>
                    <a:pt x="1233" y="2546"/>
                  </a:cubicBezTo>
                  <a:cubicBezTo>
                    <a:pt x="1243" y="2546"/>
                    <a:pt x="1253" y="2546"/>
                    <a:pt x="1263" y="2546"/>
                  </a:cubicBezTo>
                  <a:lnTo>
                    <a:pt x="1263" y="2546"/>
                  </a:lnTo>
                  <a:cubicBezTo>
                    <a:pt x="1345" y="2438"/>
                    <a:pt x="1481" y="2384"/>
                    <a:pt x="1617" y="2384"/>
                  </a:cubicBezTo>
                  <a:cubicBezTo>
                    <a:pt x="1754" y="2384"/>
                    <a:pt x="1890" y="2439"/>
                    <a:pt x="1973" y="2549"/>
                  </a:cubicBezTo>
                  <a:cubicBezTo>
                    <a:pt x="2027" y="2603"/>
                    <a:pt x="2096" y="2631"/>
                    <a:pt x="2164" y="2631"/>
                  </a:cubicBezTo>
                  <a:cubicBezTo>
                    <a:pt x="2233" y="2631"/>
                    <a:pt x="2301" y="2603"/>
                    <a:pt x="2356" y="2549"/>
                  </a:cubicBezTo>
                  <a:cubicBezTo>
                    <a:pt x="2411" y="2165"/>
                    <a:pt x="2630" y="1727"/>
                    <a:pt x="2685" y="1344"/>
                  </a:cubicBezTo>
                  <a:cubicBezTo>
                    <a:pt x="2849" y="741"/>
                    <a:pt x="2411" y="358"/>
                    <a:pt x="1863" y="139"/>
                  </a:cubicBezTo>
                  <a:cubicBezTo>
                    <a:pt x="1633" y="70"/>
                    <a:pt x="1413" y="1"/>
                    <a:pt x="1214" y="1"/>
                  </a:cubicBezTo>
                  <a:close/>
                </a:path>
              </a:pathLst>
            </a:custGeom>
            <a:solidFill>
              <a:srgbClr val="F8B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5" name="Google Shape;5725;p6"/>
            <p:cNvSpPr/>
            <p:nvPr/>
          </p:nvSpPr>
          <p:spPr>
            <a:xfrm>
              <a:off x="3723725" y="4507425"/>
              <a:ext cx="72600" cy="116425"/>
            </a:xfrm>
            <a:custGeom>
              <a:avLst/>
              <a:gdLst/>
              <a:ahLst/>
              <a:cxnLst/>
              <a:rect l="l" t="t" r="r" b="b"/>
              <a:pathLst>
                <a:path w="2904" h="4657" extrusionOk="0">
                  <a:moveTo>
                    <a:pt x="329" y="1"/>
                  </a:moveTo>
                  <a:lnTo>
                    <a:pt x="329" y="1"/>
                  </a:lnTo>
                  <a:cubicBezTo>
                    <a:pt x="384" y="549"/>
                    <a:pt x="1" y="1096"/>
                    <a:pt x="274" y="1644"/>
                  </a:cubicBezTo>
                  <a:cubicBezTo>
                    <a:pt x="483" y="1412"/>
                    <a:pt x="691" y="1328"/>
                    <a:pt x="899" y="1328"/>
                  </a:cubicBezTo>
                  <a:cubicBezTo>
                    <a:pt x="1184" y="1328"/>
                    <a:pt x="1469" y="1486"/>
                    <a:pt x="1753" y="1644"/>
                  </a:cubicBezTo>
                  <a:cubicBezTo>
                    <a:pt x="2246" y="1918"/>
                    <a:pt x="2356" y="2301"/>
                    <a:pt x="1863" y="2794"/>
                  </a:cubicBezTo>
                  <a:cubicBezTo>
                    <a:pt x="1753" y="2958"/>
                    <a:pt x="1972" y="3342"/>
                    <a:pt x="1972" y="3616"/>
                  </a:cubicBezTo>
                  <a:cubicBezTo>
                    <a:pt x="1698" y="3890"/>
                    <a:pt x="1753" y="4382"/>
                    <a:pt x="2027" y="4656"/>
                  </a:cubicBezTo>
                  <a:cubicBezTo>
                    <a:pt x="2629" y="3616"/>
                    <a:pt x="2246" y="2301"/>
                    <a:pt x="2903" y="1315"/>
                  </a:cubicBezTo>
                  <a:cubicBezTo>
                    <a:pt x="2849" y="1096"/>
                    <a:pt x="2739" y="877"/>
                    <a:pt x="2629" y="658"/>
                  </a:cubicBezTo>
                  <a:cubicBezTo>
                    <a:pt x="2365" y="570"/>
                    <a:pt x="2100" y="339"/>
                    <a:pt x="1806" y="339"/>
                  </a:cubicBezTo>
                  <a:cubicBezTo>
                    <a:pt x="1735" y="339"/>
                    <a:pt x="1663" y="352"/>
                    <a:pt x="1589" y="384"/>
                  </a:cubicBezTo>
                  <a:cubicBezTo>
                    <a:pt x="1467" y="458"/>
                    <a:pt x="1358" y="487"/>
                    <a:pt x="1258" y="487"/>
                  </a:cubicBezTo>
                  <a:cubicBezTo>
                    <a:pt x="911" y="487"/>
                    <a:pt x="669" y="128"/>
                    <a:pt x="329" y="1"/>
                  </a:cubicBezTo>
                  <a:close/>
                </a:path>
              </a:pathLst>
            </a:custGeom>
            <a:solidFill>
              <a:srgbClr val="F8B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6" name="Google Shape;5726;p6"/>
            <p:cNvSpPr/>
            <p:nvPr/>
          </p:nvSpPr>
          <p:spPr>
            <a:xfrm>
              <a:off x="3670325" y="5115175"/>
              <a:ext cx="45825" cy="92250"/>
            </a:xfrm>
            <a:custGeom>
              <a:avLst/>
              <a:gdLst/>
              <a:ahLst/>
              <a:cxnLst/>
              <a:rect l="l" t="t" r="r" b="b"/>
              <a:pathLst>
                <a:path w="1833" h="3690" extrusionOk="0">
                  <a:moveTo>
                    <a:pt x="903" y="1"/>
                  </a:moveTo>
                  <a:cubicBezTo>
                    <a:pt x="861" y="1"/>
                    <a:pt x="816" y="3"/>
                    <a:pt x="767" y="9"/>
                  </a:cubicBezTo>
                  <a:cubicBezTo>
                    <a:pt x="220" y="63"/>
                    <a:pt x="0" y="392"/>
                    <a:pt x="329" y="776"/>
                  </a:cubicBezTo>
                  <a:cubicBezTo>
                    <a:pt x="712" y="1214"/>
                    <a:pt x="658" y="1871"/>
                    <a:pt x="220" y="2200"/>
                  </a:cubicBezTo>
                  <a:cubicBezTo>
                    <a:pt x="0" y="2473"/>
                    <a:pt x="55" y="2692"/>
                    <a:pt x="165" y="2966"/>
                  </a:cubicBezTo>
                  <a:cubicBezTo>
                    <a:pt x="220" y="3295"/>
                    <a:pt x="439" y="3569"/>
                    <a:pt x="767" y="3624"/>
                  </a:cubicBezTo>
                  <a:cubicBezTo>
                    <a:pt x="943" y="3669"/>
                    <a:pt x="1080" y="3690"/>
                    <a:pt x="1185" y="3690"/>
                  </a:cubicBezTo>
                  <a:cubicBezTo>
                    <a:pt x="1832" y="3690"/>
                    <a:pt x="1291" y="2920"/>
                    <a:pt x="1479" y="2638"/>
                  </a:cubicBezTo>
                  <a:cubicBezTo>
                    <a:pt x="1425" y="2638"/>
                    <a:pt x="1370" y="2583"/>
                    <a:pt x="1370" y="2528"/>
                  </a:cubicBezTo>
                  <a:cubicBezTo>
                    <a:pt x="1370" y="2419"/>
                    <a:pt x="1370" y="2364"/>
                    <a:pt x="1479" y="2309"/>
                  </a:cubicBezTo>
                  <a:cubicBezTo>
                    <a:pt x="1589" y="2200"/>
                    <a:pt x="1698" y="2035"/>
                    <a:pt x="1808" y="1980"/>
                  </a:cubicBezTo>
                  <a:lnTo>
                    <a:pt x="1808" y="1652"/>
                  </a:lnTo>
                  <a:cubicBezTo>
                    <a:pt x="1041" y="1652"/>
                    <a:pt x="1315" y="1049"/>
                    <a:pt x="1315" y="721"/>
                  </a:cubicBezTo>
                  <a:cubicBezTo>
                    <a:pt x="1364" y="227"/>
                    <a:pt x="1280" y="1"/>
                    <a:pt x="903" y="1"/>
                  </a:cubicBez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7" name="Google Shape;5727;p6"/>
            <p:cNvSpPr/>
            <p:nvPr/>
          </p:nvSpPr>
          <p:spPr>
            <a:xfrm>
              <a:off x="3684025" y="5287900"/>
              <a:ext cx="31500" cy="106825"/>
            </a:xfrm>
            <a:custGeom>
              <a:avLst/>
              <a:gdLst/>
              <a:ahLst/>
              <a:cxnLst/>
              <a:rect l="l" t="t" r="r" b="b"/>
              <a:pathLst>
                <a:path w="1260" h="4273" extrusionOk="0">
                  <a:moveTo>
                    <a:pt x="986" y="1"/>
                  </a:moveTo>
                  <a:cubicBezTo>
                    <a:pt x="55" y="548"/>
                    <a:pt x="0" y="603"/>
                    <a:pt x="657" y="1370"/>
                  </a:cubicBezTo>
                  <a:cubicBezTo>
                    <a:pt x="931" y="1808"/>
                    <a:pt x="1041" y="2356"/>
                    <a:pt x="877" y="2904"/>
                  </a:cubicBezTo>
                  <a:cubicBezTo>
                    <a:pt x="712" y="3342"/>
                    <a:pt x="603" y="3780"/>
                    <a:pt x="603" y="4273"/>
                  </a:cubicBezTo>
                  <a:cubicBezTo>
                    <a:pt x="1041" y="3835"/>
                    <a:pt x="1260" y="3287"/>
                    <a:pt x="1260" y="2684"/>
                  </a:cubicBezTo>
                  <a:cubicBezTo>
                    <a:pt x="1260" y="1753"/>
                    <a:pt x="1205" y="877"/>
                    <a:pt x="986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8" name="Google Shape;5728;p6"/>
            <p:cNvSpPr/>
            <p:nvPr/>
          </p:nvSpPr>
          <p:spPr>
            <a:xfrm>
              <a:off x="3158225" y="4441700"/>
              <a:ext cx="49325" cy="41100"/>
            </a:xfrm>
            <a:custGeom>
              <a:avLst/>
              <a:gdLst/>
              <a:ahLst/>
              <a:cxnLst/>
              <a:rect l="l" t="t" r="r" b="b"/>
              <a:pathLst>
                <a:path w="1973" h="1644" extrusionOk="0">
                  <a:moveTo>
                    <a:pt x="1260" y="1"/>
                  </a:moveTo>
                  <a:cubicBezTo>
                    <a:pt x="968" y="1"/>
                    <a:pt x="676" y="147"/>
                    <a:pt x="400" y="147"/>
                  </a:cubicBezTo>
                  <a:cubicBezTo>
                    <a:pt x="262" y="147"/>
                    <a:pt x="128" y="110"/>
                    <a:pt x="1" y="1"/>
                  </a:cubicBezTo>
                  <a:lnTo>
                    <a:pt x="1" y="1"/>
                  </a:lnTo>
                  <a:cubicBezTo>
                    <a:pt x="329" y="822"/>
                    <a:pt x="1041" y="1425"/>
                    <a:pt x="1972" y="1644"/>
                  </a:cubicBezTo>
                  <a:cubicBezTo>
                    <a:pt x="1425" y="1206"/>
                    <a:pt x="1479" y="549"/>
                    <a:pt x="1260" y="1"/>
                  </a:cubicBezTo>
                  <a:close/>
                </a:path>
              </a:pathLst>
            </a:custGeom>
            <a:solidFill>
              <a:srgbClr val="FCF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9" name="Google Shape;5729;p6"/>
            <p:cNvSpPr/>
            <p:nvPr/>
          </p:nvSpPr>
          <p:spPr>
            <a:xfrm>
              <a:off x="3763425" y="4597800"/>
              <a:ext cx="15100" cy="91775"/>
            </a:xfrm>
            <a:custGeom>
              <a:avLst/>
              <a:gdLst/>
              <a:ahLst/>
              <a:cxnLst/>
              <a:rect l="l" t="t" r="r" b="b"/>
              <a:pathLst>
                <a:path w="604" h="3671" extrusionOk="0">
                  <a:moveTo>
                    <a:pt x="110" y="1"/>
                  </a:moveTo>
                  <a:cubicBezTo>
                    <a:pt x="1" y="1206"/>
                    <a:pt x="1" y="2465"/>
                    <a:pt x="110" y="3670"/>
                  </a:cubicBezTo>
                  <a:cubicBezTo>
                    <a:pt x="603" y="2849"/>
                    <a:pt x="329" y="1918"/>
                    <a:pt x="439" y="1041"/>
                  </a:cubicBezTo>
                  <a:cubicBezTo>
                    <a:pt x="439" y="658"/>
                    <a:pt x="384" y="329"/>
                    <a:pt x="384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0" name="Google Shape;5730;p6"/>
            <p:cNvSpPr/>
            <p:nvPr/>
          </p:nvSpPr>
          <p:spPr>
            <a:xfrm>
              <a:off x="3686750" y="4455750"/>
              <a:ext cx="50700" cy="42125"/>
            </a:xfrm>
            <a:custGeom>
              <a:avLst/>
              <a:gdLst/>
              <a:ahLst/>
              <a:cxnLst/>
              <a:rect l="l" t="t" r="r" b="b"/>
              <a:pathLst>
                <a:path w="2028" h="1685" extrusionOk="0">
                  <a:moveTo>
                    <a:pt x="631" y="0"/>
                  </a:moveTo>
                  <a:cubicBezTo>
                    <a:pt x="562" y="0"/>
                    <a:pt x="494" y="14"/>
                    <a:pt x="439" y="41"/>
                  </a:cubicBezTo>
                  <a:cubicBezTo>
                    <a:pt x="165" y="260"/>
                    <a:pt x="1" y="425"/>
                    <a:pt x="165" y="753"/>
                  </a:cubicBezTo>
                  <a:cubicBezTo>
                    <a:pt x="245" y="745"/>
                    <a:pt x="323" y="741"/>
                    <a:pt x="400" y="741"/>
                  </a:cubicBezTo>
                  <a:cubicBezTo>
                    <a:pt x="852" y="741"/>
                    <a:pt x="1246" y="896"/>
                    <a:pt x="1480" y="1411"/>
                  </a:cubicBezTo>
                  <a:cubicBezTo>
                    <a:pt x="1589" y="1520"/>
                    <a:pt x="1699" y="1630"/>
                    <a:pt x="1753" y="1684"/>
                  </a:cubicBezTo>
                  <a:cubicBezTo>
                    <a:pt x="2027" y="863"/>
                    <a:pt x="1863" y="315"/>
                    <a:pt x="932" y="206"/>
                  </a:cubicBezTo>
                  <a:cubicBezTo>
                    <a:pt x="877" y="151"/>
                    <a:pt x="822" y="96"/>
                    <a:pt x="822" y="41"/>
                  </a:cubicBezTo>
                  <a:cubicBezTo>
                    <a:pt x="768" y="14"/>
                    <a:pt x="699" y="0"/>
                    <a:pt x="631" y="0"/>
                  </a:cubicBez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1" name="Google Shape;5731;p6"/>
            <p:cNvSpPr/>
            <p:nvPr/>
          </p:nvSpPr>
          <p:spPr>
            <a:xfrm>
              <a:off x="4093425" y="729675"/>
              <a:ext cx="17825" cy="49325"/>
            </a:xfrm>
            <a:custGeom>
              <a:avLst/>
              <a:gdLst/>
              <a:ahLst/>
              <a:cxnLst/>
              <a:rect l="l" t="t" r="r" b="b"/>
              <a:pathLst>
                <a:path w="713" h="1973" extrusionOk="0">
                  <a:moveTo>
                    <a:pt x="0" y="0"/>
                  </a:moveTo>
                  <a:lnTo>
                    <a:pt x="0" y="1972"/>
                  </a:lnTo>
                  <a:lnTo>
                    <a:pt x="603" y="1972"/>
                  </a:lnTo>
                  <a:cubicBezTo>
                    <a:pt x="712" y="1260"/>
                    <a:pt x="493" y="493"/>
                    <a:pt x="0" y="0"/>
                  </a:cubicBezTo>
                  <a:close/>
                </a:path>
              </a:pathLst>
            </a:custGeom>
            <a:solidFill>
              <a:srgbClr val="FAF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2" name="Google Shape;5732;p6"/>
            <p:cNvSpPr/>
            <p:nvPr/>
          </p:nvSpPr>
          <p:spPr>
            <a:xfrm>
              <a:off x="3688125" y="5042775"/>
              <a:ext cx="35625" cy="23325"/>
            </a:xfrm>
            <a:custGeom>
              <a:avLst/>
              <a:gdLst/>
              <a:ahLst/>
              <a:cxnLst/>
              <a:rect l="l" t="t" r="r" b="b"/>
              <a:pathLst>
                <a:path w="1425" h="933" extrusionOk="0">
                  <a:moveTo>
                    <a:pt x="312" y="0"/>
                  </a:moveTo>
                  <a:cubicBezTo>
                    <a:pt x="214" y="0"/>
                    <a:pt x="111" y="16"/>
                    <a:pt x="0" y="57"/>
                  </a:cubicBezTo>
                  <a:cubicBezTo>
                    <a:pt x="439" y="440"/>
                    <a:pt x="767" y="933"/>
                    <a:pt x="1425" y="933"/>
                  </a:cubicBezTo>
                  <a:cubicBezTo>
                    <a:pt x="1425" y="714"/>
                    <a:pt x="1425" y="495"/>
                    <a:pt x="1425" y="276"/>
                  </a:cubicBezTo>
                  <a:cubicBezTo>
                    <a:pt x="1401" y="279"/>
                    <a:pt x="1378" y="280"/>
                    <a:pt x="1355" y="280"/>
                  </a:cubicBezTo>
                  <a:cubicBezTo>
                    <a:pt x="1024" y="280"/>
                    <a:pt x="717" y="0"/>
                    <a:pt x="312" y="0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3" name="Google Shape;5733;p6"/>
            <p:cNvSpPr/>
            <p:nvPr/>
          </p:nvSpPr>
          <p:spPr>
            <a:xfrm>
              <a:off x="3830525" y="4548500"/>
              <a:ext cx="43850" cy="24675"/>
            </a:xfrm>
            <a:custGeom>
              <a:avLst/>
              <a:gdLst/>
              <a:ahLst/>
              <a:cxnLst/>
              <a:rect l="l" t="t" r="r" b="b"/>
              <a:pathLst>
                <a:path w="1754" h="987" extrusionOk="0">
                  <a:moveTo>
                    <a:pt x="658" y="1"/>
                  </a:moveTo>
                  <a:lnTo>
                    <a:pt x="1" y="384"/>
                  </a:lnTo>
                  <a:cubicBezTo>
                    <a:pt x="220" y="658"/>
                    <a:pt x="603" y="877"/>
                    <a:pt x="986" y="987"/>
                  </a:cubicBezTo>
                  <a:cubicBezTo>
                    <a:pt x="1205" y="713"/>
                    <a:pt x="1753" y="384"/>
                    <a:pt x="877" y="220"/>
                  </a:cubicBezTo>
                  <a:cubicBezTo>
                    <a:pt x="767" y="220"/>
                    <a:pt x="713" y="56"/>
                    <a:pt x="658" y="1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4" name="Google Shape;5734;p6"/>
            <p:cNvSpPr/>
            <p:nvPr/>
          </p:nvSpPr>
          <p:spPr>
            <a:xfrm>
              <a:off x="3656625" y="5246825"/>
              <a:ext cx="24675" cy="32900"/>
            </a:xfrm>
            <a:custGeom>
              <a:avLst/>
              <a:gdLst/>
              <a:ahLst/>
              <a:cxnLst/>
              <a:rect l="l" t="t" r="r" b="b"/>
              <a:pathLst>
                <a:path w="987" h="1316" extrusionOk="0">
                  <a:moveTo>
                    <a:pt x="56" y="1"/>
                  </a:moveTo>
                  <a:cubicBezTo>
                    <a:pt x="1" y="439"/>
                    <a:pt x="1" y="877"/>
                    <a:pt x="1" y="1315"/>
                  </a:cubicBezTo>
                  <a:lnTo>
                    <a:pt x="384" y="1315"/>
                  </a:lnTo>
                  <a:cubicBezTo>
                    <a:pt x="384" y="987"/>
                    <a:pt x="548" y="713"/>
                    <a:pt x="713" y="494"/>
                  </a:cubicBezTo>
                  <a:cubicBezTo>
                    <a:pt x="987" y="110"/>
                    <a:pt x="658" y="55"/>
                    <a:pt x="384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5" name="Google Shape;5735;p6"/>
            <p:cNvSpPr/>
            <p:nvPr/>
          </p:nvSpPr>
          <p:spPr>
            <a:xfrm>
              <a:off x="3745625" y="895350"/>
              <a:ext cx="15100" cy="39725"/>
            </a:xfrm>
            <a:custGeom>
              <a:avLst/>
              <a:gdLst/>
              <a:ahLst/>
              <a:cxnLst/>
              <a:rect l="l" t="t" r="r" b="b"/>
              <a:pathLst>
                <a:path w="604" h="1589" extrusionOk="0">
                  <a:moveTo>
                    <a:pt x="110" y="1"/>
                  </a:moveTo>
                  <a:cubicBezTo>
                    <a:pt x="110" y="165"/>
                    <a:pt x="56" y="329"/>
                    <a:pt x="56" y="548"/>
                  </a:cubicBezTo>
                  <a:cubicBezTo>
                    <a:pt x="165" y="932"/>
                    <a:pt x="1" y="1370"/>
                    <a:pt x="439" y="1589"/>
                  </a:cubicBezTo>
                  <a:cubicBezTo>
                    <a:pt x="384" y="1041"/>
                    <a:pt x="603" y="439"/>
                    <a:pt x="11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6" name="Google Shape;5736;p6"/>
            <p:cNvSpPr/>
            <p:nvPr/>
          </p:nvSpPr>
          <p:spPr>
            <a:xfrm>
              <a:off x="3805875" y="4540300"/>
              <a:ext cx="16450" cy="9600"/>
            </a:xfrm>
            <a:custGeom>
              <a:avLst/>
              <a:gdLst/>
              <a:ahLst/>
              <a:cxnLst/>
              <a:rect l="l" t="t" r="r" b="b"/>
              <a:pathLst>
                <a:path w="658" h="384" extrusionOk="0">
                  <a:moveTo>
                    <a:pt x="1" y="0"/>
                  </a:moveTo>
                  <a:cubicBezTo>
                    <a:pt x="110" y="219"/>
                    <a:pt x="384" y="384"/>
                    <a:pt x="658" y="384"/>
                  </a:cubicBezTo>
                  <a:cubicBezTo>
                    <a:pt x="548" y="55"/>
                    <a:pt x="275" y="0"/>
                    <a:pt x="1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7" name="Google Shape;5737;p6"/>
            <p:cNvSpPr/>
            <p:nvPr/>
          </p:nvSpPr>
          <p:spPr>
            <a:xfrm>
              <a:off x="3148650" y="4433500"/>
              <a:ext cx="9600" cy="8225"/>
            </a:xfrm>
            <a:custGeom>
              <a:avLst/>
              <a:gdLst/>
              <a:ahLst/>
              <a:cxnLst/>
              <a:rect l="l" t="t" r="r" b="b"/>
              <a:pathLst>
                <a:path w="384" h="329" extrusionOk="0">
                  <a:moveTo>
                    <a:pt x="0" y="0"/>
                  </a:moveTo>
                  <a:lnTo>
                    <a:pt x="384" y="329"/>
                  </a:lnTo>
                  <a:cubicBezTo>
                    <a:pt x="329" y="165"/>
                    <a:pt x="165" y="55"/>
                    <a:pt x="0" y="0"/>
                  </a:cubicBezTo>
                  <a:close/>
                </a:path>
              </a:pathLst>
            </a:custGeom>
            <a:solidFill>
              <a:srgbClr val="FCF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8" name="Google Shape;5738;p6"/>
            <p:cNvSpPr/>
            <p:nvPr/>
          </p:nvSpPr>
          <p:spPr>
            <a:xfrm>
              <a:off x="3820950" y="45498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1"/>
                  </a:moveTo>
                  <a:cubicBezTo>
                    <a:pt x="55" y="165"/>
                    <a:pt x="164" y="275"/>
                    <a:pt x="384" y="329"/>
                  </a:cubicBezTo>
                  <a:cubicBezTo>
                    <a:pt x="329" y="110"/>
                    <a:pt x="164" y="1"/>
                    <a:pt x="0" y="1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9" name="Google Shape;5739;p6"/>
            <p:cNvSpPr/>
            <p:nvPr/>
          </p:nvSpPr>
          <p:spPr>
            <a:xfrm>
              <a:off x="3707300" y="51646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384" y="0"/>
                  </a:moveTo>
                  <a:lnTo>
                    <a:pt x="0" y="329"/>
                  </a:lnTo>
                  <a:lnTo>
                    <a:pt x="384" y="329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0" name="Google Shape;5740;p6"/>
            <p:cNvSpPr/>
            <p:nvPr/>
          </p:nvSpPr>
          <p:spPr>
            <a:xfrm>
              <a:off x="3781225" y="4348025"/>
              <a:ext cx="261550" cy="122475"/>
            </a:xfrm>
            <a:custGeom>
              <a:avLst/>
              <a:gdLst/>
              <a:ahLst/>
              <a:cxnLst/>
              <a:rect l="l" t="t" r="r" b="b"/>
              <a:pathLst>
                <a:path w="10462" h="4899" extrusionOk="0">
                  <a:moveTo>
                    <a:pt x="9292" y="1"/>
                  </a:moveTo>
                  <a:cubicBezTo>
                    <a:pt x="9244" y="1"/>
                    <a:pt x="9196" y="7"/>
                    <a:pt x="9147" y="24"/>
                  </a:cubicBezTo>
                  <a:cubicBezTo>
                    <a:pt x="8381" y="243"/>
                    <a:pt x="7669" y="736"/>
                    <a:pt x="6847" y="900"/>
                  </a:cubicBezTo>
                  <a:cubicBezTo>
                    <a:pt x="4930" y="1502"/>
                    <a:pt x="3123" y="2324"/>
                    <a:pt x="1480" y="3365"/>
                  </a:cubicBezTo>
                  <a:cubicBezTo>
                    <a:pt x="1261" y="3474"/>
                    <a:pt x="1096" y="3638"/>
                    <a:pt x="987" y="3803"/>
                  </a:cubicBezTo>
                  <a:cubicBezTo>
                    <a:pt x="877" y="3912"/>
                    <a:pt x="768" y="3967"/>
                    <a:pt x="658" y="4077"/>
                  </a:cubicBezTo>
                  <a:lnTo>
                    <a:pt x="329" y="4077"/>
                  </a:lnTo>
                  <a:cubicBezTo>
                    <a:pt x="1" y="4569"/>
                    <a:pt x="275" y="4789"/>
                    <a:pt x="713" y="4898"/>
                  </a:cubicBezTo>
                  <a:cubicBezTo>
                    <a:pt x="1261" y="4898"/>
                    <a:pt x="1808" y="4843"/>
                    <a:pt x="2301" y="4734"/>
                  </a:cubicBezTo>
                  <a:cubicBezTo>
                    <a:pt x="4109" y="4022"/>
                    <a:pt x="5916" y="3365"/>
                    <a:pt x="7723" y="2652"/>
                  </a:cubicBezTo>
                  <a:cubicBezTo>
                    <a:pt x="8600" y="2433"/>
                    <a:pt x="9476" y="2050"/>
                    <a:pt x="10188" y="1502"/>
                  </a:cubicBezTo>
                  <a:cubicBezTo>
                    <a:pt x="10462" y="845"/>
                    <a:pt x="10078" y="462"/>
                    <a:pt x="9640" y="78"/>
                  </a:cubicBezTo>
                  <a:cubicBezTo>
                    <a:pt x="9524" y="40"/>
                    <a:pt x="9408" y="1"/>
                    <a:pt x="9292" y="1"/>
                  </a:cubicBezTo>
                  <a:close/>
                </a:path>
              </a:pathLst>
            </a:custGeom>
            <a:solidFill>
              <a:srgbClr val="F29C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1" name="Google Shape;5741;p6"/>
            <p:cNvSpPr/>
            <p:nvPr/>
          </p:nvSpPr>
          <p:spPr>
            <a:xfrm>
              <a:off x="4019475" y="4287925"/>
              <a:ext cx="187625" cy="97675"/>
            </a:xfrm>
            <a:custGeom>
              <a:avLst/>
              <a:gdLst/>
              <a:ahLst/>
              <a:cxnLst/>
              <a:rect l="l" t="t" r="r" b="b"/>
              <a:pathLst>
                <a:path w="7505" h="3907" extrusionOk="0">
                  <a:moveTo>
                    <a:pt x="6600" y="0"/>
                  </a:moveTo>
                  <a:cubicBezTo>
                    <a:pt x="6461" y="0"/>
                    <a:pt x="6321" y="18"/>
                    <a:pt x="6190" y="18"/>
                  </a:cubicBezTo>
                  <a:cubicBezTo>
                    <a:pt x="6025" y="18"/>
                    <a:pt x="5916" y="72"/>
                    <a:pt x="5752" y="72"/>
                  </a:cubicBezTo>
                  <a:cubicBezTo>
                    <a:pt x="5533" y="127"/>
                    <a:pt x="5313" y="182"/>
                    <a:pt x="5149" y="292"/>
                  </a:cubicBezTo>
                  <a:cubicBezTo>
                    <a:pt x="3561" y="949"/>
                    <a:pt x="1863" y="1168"/>
                    <a:pt x="329" y="1989"/>
                  </a:cubicBezTo>
                  <a:cubicBezTo>
                    <a:pt x="110" y="2099"/>
                    <a:pt x="1" y="2318"/>
                    <a:pt x="1" y="2592"/>
                  </a:cubicBezTo>
                  <a:cubicBezTo>
                    <a:pt x="220" y="3030"/>
                    <a:pt x="439" y="3468"/>
                    <a:pt x="658" y="3906"/>
                  </a:cubicBezTo>
                  <a:cubicBezTo>
                    <a:pt x="2794" y="3413"/>
                    <a:pt x="4875" y="2756"/>
                    <a:pt x="6847" y="1880"/>
                  </a:cubicBezTo>
                  <a:cubicBezTo>
                    <a:pt x="7176" y="1387"/>
                    <a:pt x="7395" y="839"/>
                    <a:pt x="7504" y="237"/>
                  </a:cubicBezTo>
                  <a:lnTo>
                    <a:pt x="7176" y="237"/>
                  </a:lnTo>
                  <a:cubicBezTo>
                    <a:pt x="7011" y="40"/>
                    <a:pt x="6808" y="0"/>
                    <a:pt x="6600" y="0"/>
                  </a:cubicBezTo>
                  <a:close/>
                </a:path>
              </a:pathLst>
            </a:custGeom>
            <a:solidFill>
              <a:srgbClr val="F18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2" name="Google Shape;5742;p6"/>
            <p:cNvSpPr/>
            <p:nvPr/>
          </p:nvSpPr>
          <p:spPr>
            <a:xfrm>
              <a:off x="4167350" y="4449925"/>
              <a:ext cx="73975" cy="69850"/>
            </a:xfrm>
            <a:custGeom>
              <a:avLst/>
              <a:gdLst/>
              <a:ahLst/>
              <a:cxnLst/>
              <a:rect l="l" t="t" r="r" b="b"/>
              <a:pathLst>
                <a:path w="2959" h="2794" extrusionOk="0">
                  <a:moveTo>
                    <a:pt x="2958" y="1"/>
                  </a:moveTo>
                  <a:lnTo>
                    <a:pt x="2958" y="1"/>
                  </a:lnTo>
                  <a:cubicBezTo>
                    <a:pt x="2575" y="55"/>
                    <a:pt x="2246" y="220"/>
                    <a:pt x="2027" y="548"/>
                  </a:cubicBezTo>
                  <a:cubicBezTo>
                    <a:pt x="1480" y="1205"/>
                    <a:pt x="768" y="1698"/>
                    <a:pt x="1" y="2027"/>
                  </a:cubicBezTo>
                  <a:cubicBezTo>
                    <a:pt x="1" y="2465"/>
                    <a:pt x="384" y="2794"/>
                    <a:pt x="822" y="2794"/>
                  </a:cubicBezTo>
                  <a:cubicBezTo>
                    <a:pt x="1261" y="2739"/>
                    <a:pt x="2027" y="2465"/>
                    <a:pt x="2027" y="2137"/>
                  </a:cubicBezTo>
                  <a:cubicBezTo>
                    <a:pt x="1863" y="1205"/>
                    <a:pt x="2958" y="822"/>
                    <a:pt x="2958" y="1"/>
                  </a:cubicBezTo>
                  <a:close/>
                </a:path>
              </a:pathLst>
            </a:custGeom>
            <a:solidFill>
              <a:srgbClr val="FDF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3" name="Google Shape;5743;p6"/>
            <p:cNvSpPr/>
            <p:nvPr/>
          </p:nvSpPr>
          <p:spPr>
            <a:xfrm>
              <a:off x="3749750" y="4449925"/>
              <a:ext cx="61625" cy="45625"/>
            </a:xfrm>
            <a:custGeom>
              <a:avLst/>
              <a:gdLst/>
              <a:ahLst/>
              <a:cxnLst/>
              <a:rect l="l" t="t" r="r" b="b"/>
              <a:pathLst>
                <a:path w="2465" h="1825" extrusionOk="0">
                  <a:moveTo>
                    <a:pt x="1588" y="1"/>
                  </a:moveTo>
                  <a:lnTo>
                    <a:pt x="1588" y="1"/>
                  </a:lnTo>
                  <a:cubicBezTo>
                    <a:pt x="1205" y="165"/>
                    <a:pt x="767" y="329"/>
                    <a:pt x="438" y="493"/>
                  </a:cubicBezTo>
                  <a:cubicBezTo>
                    <a:pt x="55" y="603"/>
                    <a:pt x="0" y="1041"/>
                    <a:pt x="274" y="1260"/>
                  </a:cubicBezTo>
                  <a:cubicBezTo>
                    <a:pt x="532" y="1592"/>
                    <a:pt x="790" y="1824"/>
                    <a:pt x="1114" y="1824"/>
                  </a:cubicBezTo>
                  <a:cubicBezTo>
                    <a:pt x="1272" y="1824"/>
                    <a:pt x="1446" y="1769"/>
                    <a:pt x="1643" y="1644"/>
                  </a:cubicBezTo>
                  <a:lnTo>
                    <a:pt x="2246" y="1315"/>
                  </a:lnTo>
                  <a:cubicBezTo>
                    <a:pt x="2465" y="1151"/>
                    <a:pt x="2465" y="822"/>
                    <a:pt x="2246" y="658"/>
                  </a:cubicBezTo>
                  <a:cubicBezTo>
                    <a:pt x="2217" y="662"/>
                    <a:pt x="2189" y="664"/>
                    <a:pt x="2162" y="664"/>
                  </a:cubicBezTo>
                  <a:cubicBezTo>
                    <a:pt x="1816" y="664"/>
                    <a:pt x="1538" y="356"/>
                    <a:pt x="1588" y="1"/>
                  </a:cubicBezTo>
                  <a:close/>
                </a:path>
              </a:pathLst>
            </a:custGeom>
            <a:solidFill>
              <a:srgbClr val="F39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4" name="Google Shape;5744;p6"/>
            <p:cNvSpPr/>
            <p:nvPr/>
          </p:nvSpPr>
          <p:spPr>
            <a:xfrm>
              <a:off x="4179675" y="4293825"/>
              <a:ext cx="69875" cy="41100"/>
            </a:xfrm>
            <a:custGeom>
              <a:avLst/>
              <a:gdLst/>
              <a:ahLst/>
              <a:cxnLst/>
              <a:rect l="l" t="t" r="r" b="b"/>
              <a:pathLst>
                <a:path w="2795" h="1644" extrusionOk="0">
                  <a:moveTo>
                    <a:pt x="1151" y="1"/>
                  </a:moveTo>
                  <a:cubicBezTo>
                    <a:pt x="768" y="494"/>
                    <a:pt x="1" y="822"/>
                    <a:pt x="494" y="1644"/>
                  </a:cubicBezTo>
                  <a:cubicBezTo>
                    <a:pt x="1315" y="1425"/>
                    <a:pt x="2137" y="1315"/>
                    <a:pt x="2794" y="658"/>
                  </a:cubicBezTo>
                  <a:cubicBezTo>
                    <a:pt x="2692" y="567"/>
                    <a:pt x="2595" y="533"/>
                    <a:pt x="2500" y="533"/>
                  </a:cubicBezTo>
                  <a:cubicBezTo>
                    <a:pt x="2202" y="533"/>
                    <a:pt x="1931" y="876"/>
                    <a:pt x="1626" y="876"/>
                  </a:cubicBezTo>
                  <a:cubicBezTo>
                    <a:pt x="1561" y="876"/>
                    <a:pt x="1494" y="861"/>
                    <a:pt x="1425" y="822"/>
                  </a:cubicBezTo>
                  <a:cubicBezTo>
                    <a:pt x="1261" y="603"/>
                    <a:pt x="2082" y="1"/>
                    <a:pt x="1151" y="1"/>
                  </a:cubicBez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5" name="Google Shape;5745;p6"/>
            <p:cNvSpPr/>
            <p:nvPr/>
          </p:nvSpPr>
          <p:spPr>
            <a:xfrm>
              <a:off x="3805875" y="4463475"/>
              <a:ext cx="32900" cy="19325"/>
            </a:xfrm>
            <a:custGeom>
              <a:avLst/>
              <a:gdLst/>
              <a:ahLst/>
              <a:cxnLst/>
              <a:rect l="l" t="t" r="r" b="b"/>
              <a:pathLst>
                <a:path w="1316" h="773" extrusionOk="0">
                  <a:moveTo>
                    <a:pt x="345" y="0"/>
                  </a:moveTo>
                  <a:cubicBezTo>
                    <a:pt x="230" y="0"/>
                    <a:pt x="115" y="30"/>
                    <a:pt x="1" y="116"/>
                  </a:cubicBezTo>
                  <a:lnTo>
                    <a:pt x="1" y="773"/>
                  </a:lnTo>
                  <a:cubicBezTo>
                    <a:pt x="439" y="499"/>
                    <a:pt x="987" y="554"/>
                    <a:pt x="1315" y="116"/>
                  </a:cubicBezTo>
                  <a:lnTo>
                    <a:pt x="1315" y="116"/>
                  </a:lnTo>
                  <a:cubicBezTo>
                    <a:pt x="1249" y="140"/>
                    <a:pt x="1183" y="150"/>
                    <a:pt x="1117" y="150"/>
                  </a:cubicBezTo>
                  <a:cubicBezTo>
                    <a:pt x="860" y="150"/>
                    <a:pt x="602" y="0"/>
                    <a:pt x="345" y="0"/>
                  </a:cubicBez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6" name="Google Shape;5746;p6"/>
            <p:cNvSpPr/>
            <p:nvPr/>
          </p:nvSpPr>
          <p:spPr>
            <a:xfrm>
              <a:off x="3846950" y="4540300"/>
              <a:ext cx="9625" cy="8225"/>
            </a:xfrm>
            <a:custGeom>
              <a:avLst/>
              <a:gdLst/>
              <a:ahLst/>
              <a:cxnLst/>
              <a:rect l="l" t="t" r="r" b="b"/>
              <a:pathLst>
                <a:path w="385" h="329" extrusionOk="0">
                  <a:moveTo>
                    <a:pt x="1" y="0"/>
                  </a:moveTo>
                  <a:lnTo>
                    <a:pt x="1" y="329"/>
                  </a:lnTo>
                  <a:cubicBezTo>
                    <a:pt x="165" y="329"/>
                    <a:pt x="384" y="329"/>
                    <a:pt x="384" y="165"/>
                  </a:cubicBezTo>
                  <a:cubicBezTo>
                    <a:pt x="384" y="0"/>
                    <a:pt x="165" y="0"/>
                    <a:pt x="1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7" name="Google Shape;5747;p6"/>
            <p:cNvSpPr/>
            <p:nvPr/>
          </p:nvSpPr>
          <p:spPr>
            <a:xfrm>
              <a:off x="3836000" y="4534000"/>
              <a:ext cx="10975" cy="6325"/>
            </a:xfrm>
            <a:custGeom>
              <a:avLst/>
              <a:gdLst/>
              <a:ahLst/>
              <a:cxnLst/>
              <a:rect l="l" t="t" r="r" b="b"/>
              <a:pathLst>
                <a:path w="439" h="253" extrusionOk="0">
                  <a:moveTo>
                    <a:pt x="204" y="0"/>
                  </a:moveTo>
                  <a:cubicBezTo>
                    <a:pt x="152" y="0"/>
                    <a:pt x="87" y="39"/>
                    <a:pt x="1" y="143"/>
                  </a:cubicBezTo>
                  <a:lnTo>
                    <a:pt x="439" y="252"/>
                  </a:lnTo>
                  <a:cubicBezTo>
                    <a:pt x="364" y="178"/>
                    <a:pt x="315" y="0"/>
                    <a:pt x="204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8" name="Google Shape;5748;p6"/>
            <p:cNvSpPr/>
            <p:nvPr/>
          </p:nvSpPr>
          <p:spPr>
            <a:xfrm>
              <a:off x="3337600" y="1916825"/>
              <a:ext cx="573725" cy="1214525"/>
            </a:xfrm>
            <a:custGeom>
              <a:avLst/>
              <a:gdLst/>
              <a:ahLst/>
              <a:cxnLst/>
              <a:rect l="l" t="t" r="r" b="b"/>
              <a:pathLst>
                <a:path w="22949" h="48581" extrusionOk="0">
                  <a:moveTo>
                    <a:pt x="6408" y="0"/>
                  </a:moveTo>
                  <a:cubicBezTo>
                    <a:pt x="6244" y="0"/>
                    <a:pt x="6080" y="55"/>
                    <a:pt x="5970" y="164"/>
                  </a:cubicBezTo>
                  <a:lnTo>
                    <a:pt x="5970" y="493"/>
                  </a:lnTo>
                  <a:cubicBezTo>
                    <a:pt x="5871" y="567"/>
                    <a:pt x="5795" y="597"/>
                    <a:pt x="5733" y="597"/>
                  </a:cubicBezTo>
                  <a:cubicBezTo>
                    <a:pt x="5521" y="597"/>
                    <a:pt x="5483" y="249"/>
                    <a:pt x="5313" y="164"/>
                  </a:cubicBezTo>
                  <a:cubicBezTo>
                    <a:pt x="5258" y="110"/>
                    <a:pt x="5204" y="82"/>
                    <a:pt x="5149" y="82"/>
                  </a:cubicBezTo>
                  <a:cubicBezTo>
                    <a:pt x="5094" y="82"/>
                    <a:pt x="5039" y="110"/>
                    <a:pt x="4984" y="164"/>
                  </a:cubicBezTo>
                  <a:cubicBezTo>
                    <a:pt x="4765" y="274"/>
                    <a:pt x="4656" y="548"/>
                    <a:pt x="4656" y="822"/>
                  </a:cubicBezTo>
                  <a:cubicBezTo>
                    <a:pt x="4327" y="1314"/>
                    <a:pt x="4382" y="2027"/>
                    <a:pt x="4820" y="2465"/>
                  </a:cubicBezTo>
                  <a:cubicBezTo>
                    <a:pt x="5477" y="3286"/>
                    <a:pt x="5477" y="4436"/>
                    <a:pt x="4820" y="5258"/>
                  </a:cubicBezTo>
                  <a:cubicBezTo>
                    <a:pt x="4492" y="5696"/>
                    <a:pt x="4272" y="6189"/>
                    <a:pt x="4272" y="6737"/>
                  </a:cubicBezTo>
                  <a:cubicBezTo>
                    <a:pt x="3834" y="7230"/>
                    <a:pt x="3451" y="7723"/>
                    <a:pt x="3944" y="8380"/>
                  </a:cubicBezTo>
                  <a:cubicBezTo>
                    <a:pt x="3889" y="8654"/>
                    <a:pt x="3834" y="8928"/>
                    <a:pt x="3725" y="9147"/>
                  </a:cubicBezTo>
                  <a:cubicBezTo>
                    <a:pt x="3603" y="9632"/>
                    <a:pt x="3542" y="10117"/>
                    <a:pt x="3121" y="10117"/>
                  </a:cubicBezTo>
                  <a:cubicBezTo>
                    <a:pt x="2972" y="10117"/>
                    <a:pt x="2778" y="10057"/>
                    <a:pt x="2520" y="9913"/>
                  </a:cubicBezTo>
                  <a:cubicBezTo>
                    <a:pt x="2437" y="9878"/>
                    <a:pt x="2341" y="9863"/>
                    <a:pt x="2236" y="9863"/>
                  </a:cubicBezTo>
                  <a:cubicBezTo>
                    <a:pt x="1859" y="9863"/>
                    <a:pt x="1372" y="10059"/>
                    <a:pt x="986" y="10187"/>
                  </a:cubicBezTo>
                  <a:cubicBezTo>
                    <a:pt x="658" y="10242"/>
                    <a:pt x="658" y="10625"/>
                    <a:pt x="712" y="10844"/>
                  </a:cubicBezTo>
                  <a:cubicBezTo>
                    <a:pt x="749" y="10972"/>
                    <a:pt x="798" y="11015"/>
                    <a:pt x="852" y="11015"/>
                  </a:cubicBezTo>
                  <a:cubicBezTo>
                    <a:pt x="962" y="11015"/>
                    <a:pt x="1096" y="10844"/>
                    <a:pt x="1205" y="10844"/>
                  </a:cubicBezTo>
                  <a:cubicBezTo>
                    <a:pt x="1274" y="10842"/>
                    <a:pt x="1341" y="10841"/>
                    <a:pt x="1405" y="10841"/>
                  </a:cubicBezTo>
                  <a:cubicBezTo>
                    <a:pt x="2772" y="10841"/>
                    <a:pt x="3098" y="11401"/>
                    <a:pt x="2575" y="12761"/>
                  </a:cubicBezTo>
                  <a:cubicBezTo>
                    <a:pt x="2520" y="12816"/>
                    <a:pt x="2410" y="12871"/>
                    <a:pt x="2356" y="12981"/>
                  </a:cubicBezTo>
                  <a:cubicBezTo>
                    <a:pt x="2027" y="13419"/>
                    <a:pt x="1260" y="13528"/>
                    <a:pt x="1370" y="14295"/>
                  </a:cubicBezTo>
                  <a:cubicBezTo>
                    <a:pt x="1808" y="14624"/>
                    <a:pt x="1644" y="15007"/>
                    <a:pt x="1315" y="15336"/>
                  </a:cubicBezTo>
                  <a:cubicBezTo>
                    <a:pt x="1151" y="15500"/>
                    <a:pt x="822" y="15500"/>
                    <a:pt x="986" y="15938"/>
                  </a:cubicBezTo>
                  <a:cubicBezTo>
                    <a:pt x="1370" y="16869"/>
                    <a:pt x="658" y="17253"/>
                    <a:pt x="0" y="17526"/>
                  </a:cubicBezTo>
                  <a:cubicBezTo>
                    <a:pt x="1753" y="20374"/>
                    <a:pt x="3889" y="22894"/>
                    <a:pt x="5861" y="25578"/>
                  </a:cubicBezTo>
                  <a:cubicBezTo>
                    <a:pt x="6189" y="25851"/>
                    <a:pt x="6463" y="26180"/>
                    <a:pt x="6682" y="26563"/>
                  </a:cubicBezTo>
                  <a:cubicBezTo>
                    <a:pt x="7011" y="27111"/>
                    <a:pt x="7394" y="27659"/>
                    <a:pt x="7723" y="28207"/>
                  </a:cubicBezTo>
                  <a:cubicBezTo>
                    <a:pt x="8325" y="28973"/>
                    <a:pt x="8873" y="29850"/>
                    <a:pt x="9311" y="30781"/>
                  </a:cubicBezTo>
                  <a:cubicBezTo>
                    <a:pt x="9859" y="31712"/>
                    <a:pt x="10516" y="32588"/>
                    <a:pt x="11283" y="33410"/>
                  </a:cubicBezTo>
                  <a:cubicBezTo>
                    <a:pt x="11502" y="33684"/>
                    <a:pt x="11721" y="33957"/>
                    <a:pt x="11940" y="34231"/>
                  </a:cubicBezTo>
                  <a:cubicBezTo>
                    <a:pt x="12762" y="35491"/>
                    <a:pt x="13474" y="36805"/>
                    <a:pt x="14076" y="38175"/>
                  </a:cubicBezTo>
                  <a:cubicBezTo>
                    <a:pt x="15665" y="40092"/>
                    <a:pt x="17089" y="42118"/>
                    <a:pt x="18403" y="44254"/>
                  </a:cubicBezTo>
                  <a:cubicBezTo>
                    <a:pt x="19006" y="45404"/>
                    <a:pt x="19718" y="46500"/>
                    <a:pt x="20265" y="47705"/>
                  </a:cubicBezTo>
                  <a:cubicBezTo>
                    <a:pt x="20320" y="47814"/>
                    <a:pt x="20375" y="47979"/>
                    <a:pt x="20484" y="48088"/>
                  </a:cubicBezTo>
                  <a:lnTo>
                    <a:pt x="20594" y="48252"/>
                  </a:lnTo>
                  <a:cubicBezTo>
                    <a:pt x="20703" y="48362"/>
                    <a:pt x="20868" y="48471"/>
                    <a:pt x="20977" y="48526"/>
                  </a:cubicBezTo>
                  <a:lnTo>
                    <a:pt x="21196" y="48581"/>
                  </a:lnTo>
                  <a:lnTo>
                    <a:pt x="21470" y="48526"/>
                  </a:lnTo>
                  <a:cubicBezTo>
                    <a:pt x="21580" y="48417"/>
                    <a:pt x="21634" y="48252"/>
                    <a:pt x="21634" y="48143"/>
                  </a:cubicBezTo>
                  <a:cubicBezTo>
                    <a:pt x="21689" y="47979"/>
                    <a:pt x="21689" y="47814"/>
                    <a:pt x="21634" y="47705"/>
                  </a:cubicBezTo>
                  <a:cubicBezTo>
                    <a:pt x="21634" y="47047"/>
                    <a:pt x="21634" y="46390"/>
                    <a:pt x="21744" y="45788"/>
                  </a:cubicBezTo>
                  <a:cubicBezTo>
                    <a:pt x="21799" y="45350"/>
                    <a:pt x="21854" y="44911"/>
                    <a:pt x="22018" y="44473"/>
                  </a:cubicBezTo>
                  <a:cubicBezTo>
                    <a:pt x="22018" y="44309"/>
                    <a:pt x="22073" y="44199"/>
                    <a:pt x="22073" y="44035"/>
                  </a:cubicBezTo>
                  <a:cubicBezTo>
                    <a:pt x="22073" y="42282"/>
                    <a:pt x="22182" y="40585"/>
                    <a:pt x="22347" y="38887"/>
                  </a:cubicBezTo>
                  <a:cubicBezTo>
                    <a:pt x="22620" y="36093"/>
                    <a:pt x="22511" y="33300"/>
                    <a:pt x="22839" y="30507"/>
                  </a:cubicBezTo>
                  <a:cubicBezTo>
                    <a:pt x="22949" y="28864"/>
                    <a:pt x="22511" y="27275"/>
                    <a:pt x="21580" y="25961"/>
                  </a:cubicBezTo>
                  <a:cubicBezTo>
                    <a:pt x="21525" y="25797"/>
                    <a:pt x="21415" y="25632"/>
                    <a:pt x="21361" y="25523"/>
                  </a:cubicBezTo>
                  <a:cubicBezTo>
                    <a:pt x="21142" y="25194"/>
                    <a:pt x="20922" y="24866"/>
                    <a:pt x="20758" y="24537"/>
                  </a:cubicBezTo>
                  <a:cubicBezTo>
                    <a:pt x="20430" y="23551"/>
                    <a:pt x="19827" y="22675"/>
                    <a:pt x="19498" y="21689"/>
                  </a:cubicBezTo>
                  <a:cubicBezTo>
                    <a:pt x="18677" y="20046"/>
                    <a:pt x="17089" y="18896"/>
                    <a:pt x="16431" y="17143"/>
                  </a:cubicBezTo>
                  <a:cubicBezTo>
                    <a:pt x="13857" y="13200"/>
                    <a:pt x="11940" y="8763"/>
                    <a:pt x="9037" y="4984"/>
                  </a:cubicBezTo>
                  <a:cubicBezTo>
                    <a:pt x="8928" y="4765"/>
                    <a:pt x="8818" y="4601"/>
                    <a:pt x="8709" y="4436"/>
                  </a:cubicBezTo>
                  <a:lnTo>
                    <a:pt x="8545" y="4053"/>
                  </a:lnTo>
                  <a:cubicBezTo>
                    <a:pt x="8545" y="3943"/>
                    <a:pt x="8490" y="3834"/>
                    <a:pt x="8435" y="3670"/>
                  </a:cubicBezTo>
                  <a:cubicBezTo>
                    <a:pt x="8380" y="3615"/>
                    <a:pt x="8380" y="3615"/>
                    <a:pt x="8325" y="3505"/>
                  </a:cubicBezTo>
                  <a:cubicBezTo>
                    <a:pt x="8271" y="3396"/>
                    <a:pt x="8216" y="3286"/>
                    <a:pt x="8161" y="3177"/>
                  </a:cubicBezTo>
                  <a:cubicBezTo>
                    <a:pt x="7997" y="2136"/>
                    <a:pt x="7230" y="1369"/>
                    <a:pt x="6901" y="438"/>
                  </a:cubicBezTo>
                  <a:cubicBezTo>
                    <a:pt x="6792" y="219"/>
                    <a:pt x="6628" y="55"/>
                    <a:pt x="640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9" name="Google Shape;5749;p6"/>
            <p:cNvSpPr/>
            <p:nvPr/>
          </p:nvSpPr>
          <p:spPr>
            <a:xfrm>
              <a:off x="3139050" y="2397175"/>
              <a:ext cx="501175" cy="691475"/>
            </a:xfrm>
            <a:custGeom>
              <a:avLst/>
              <a:gdLst/>
              <a:ahLst/>
              <a:cxnLst/>
              <a:rect l="l" t="t" r="r" b="b"/>
              <a:pathLst>
                <a:path w="20047" h="27659" extrusionOk="0">
                  <a:moveTo>
                    <a:pt x="7494" y="0"/>
                  </a:moveTo>
                  <a:cubicBezTo>
                    <a:pt x="7445" y="0"/>
                    <a:pt x="7394" y="4"/>
                    <a:pt x="7340" y="10"/>
                  </a:cubicBezTo>
                  <a:cubicBezTo>
                    <a:pt x="7121" y="613"/>
                    <a:pt x="7888" y="1106"/>
                    <a:pt x="7614" y="1653"/>
                  </a:cubicBezTo>
                  <a:cubicBezTo>
                    <a:pt x="7066" y="2858"/>
                    <a:pt x="6683" y="4118"/>
                    <a:pt x="6025" y="5213"/>
                  </a:cubicBezTo>
                  <a:cubicBezTo>
                    <a:pt x="5368" y="6145"/>
                    <a:pt x="4985" y="7240"/>
                    <a:pt x="4875" y="8390"/>
                  </a:cubicBezTo>
                  <a:cubicBezTo>
                    <a:pt x="4711" y="9869"/>
                    <a:pt x="4273" y="11238"/>
                    <a:pt x="3506" y="12498"/>
                  </a:cubicBezTo>
                  <a:cubicBezTo>
                    <a:pt x="3123" y="13265"/>
                    <a:pt x="3123" y="14196"/>
                    <a:pt x="2794" y="15072"/>
                  </a:cubicBezTo>
                  <a:cubicBezTo>
                    <a:pt x="2689" y="15336"/>
                    <a:pt x="3498" y="16006"/>
                    <a:pt x="2481" y="16006"/>
                  </a:cubicBezTo>
                  <a:cubicBezTo>
                    <a:pt x="2442" y="16006"/>
                    <a:pt x="2400" y="16005"/>
                    <a:pt x="2356" y="16003"/>
                  </a:cubicBezTo>
                  <a:lnTo>
                    <a:pt x="2356" y="16003"/>
                  </a:lnTo>
                  <a:cubicBezTo>
                    <a:pt x="2411" y="16441"/>
                    <a:pt x="2356" y="16934"/>
                    <a:pt x="2301" y="17427"/>
                  </a:cubicBezTo>
                  <a:cubicBezTo>
                    <a:pt x="1534" y="19344"/>
                    <a:pt x="877" y="21371"/>
                    <a:pt x="384" y="23397"/>
                  </a:cubicBezTo>
                  <a:cubicBezTo>
                    <a:pt x="1" y="23945"/>
                    <a:pt x="384" y="24328"/>
                    <a:pt x="768" y="24657"/>
                  </a:cubicBezTo>
                  <a:cubicBezTo>
                    <a:pt x="1918" y="25752"/>
                    <a:pt x="3013" y="26902"/>
                    <a:pt x="4492" y="27560"/>
                  </a:cubicBezTo>
                  <a:cubicBezTo>
                    <a:pt x="4698" y="27628"/>
                    <a:pt x="4924" y="27659"/>
                    <a:pt x="5153" y="27659"/>
                  </a:cubicBezTo>
                  <a:cubicBezTo>
                    <a:pt x="5470" y="27659"/>
                    <a:pt x="5794" y="27600"/>
                    <a:pt x="6080" y="27505"/>
                  </a:cubicBezTo>
                  <a:cubicBezTo>
                    <a:pt x="6557" y="27237"/>
                    <a:pt x="7066" y="27098"/>
                    <a:pt x="7572" y="27098"/>
                  </a:cubicBezTo>
                  <a:cubicBezTo>
                    <a:pt x="7997" y="27098"/>
                    <a:pt x="8419" y="27195"/>
                    <a:pt x="8819" y="27395"/>
                  </a:cubicBezTo>
                  <a:cubicBezTo>
                    <a:pt x="8991" y="27487"/>
                    <a:pt x="9148" y="27528"/>
                    <a:pt x="9289" y="27528"/>
                  </a:cubicBezTo>
                  <a:cubicBezTo>
                    <a:pt x="9820" y="27528"/>
                    <a:pt x="10110" y="26938"/>
                    <a:pt x="10024" y="26245"/>
                  </a:cubicBezTo>
                  <a:cubicBezTo>
                    <a:pt x="9859" y="25424"/>
                    <a:pt x="9859" y="24602"/>
                    <a:pt x="10024" y="23780"/>
                  </a:cubicBezTo>
                  <a:cubicBezTo>
                    <a:pt x="10024" y="23233"/>
                    <a:pt x="10078" y="22685"/>
                    <a:pt x="10078" y="22137"/>
                  </a:cubicBezTo>
                  <a:cubicBezTo>
                    <a:pt x="9969" y="21371"/>
                    <a:pt x="9531" y="20659"/>
                    <a:pt x="8819" y="20330"/>
                  </a:cubicBezTo>
                  <a:cubicBezTo>
                    <a:pt x="8619" y="20202"/>
                    <a:pt x="8439" y="20144"/>
                    <a:pt x="8268" y="20144"/>
                  </a:cubicBezTo>
                  <a:cubicBezTo>
                    <a:pt x="7781" y="20144"/>
                    <a:pt x="7374" y="20613"/>
                    <a:pt x="6847" y="21261"/>
                  </a:cubicBezTo>
                  <a:cubicBezTo>
                    <a:pt x="6901" y="19336"/>
                    <a:pt x="6328" y="18247"/>
                    <a:pt x="4568" y="18247"/>
                  </a:cubicBezTo>
                  <a:cubicBezTo>
                    <a:pt x="4525" y="18247"/>
                    <a:pt x="4482" y="18247"/>
                    <a:pt x="4437" y="18249"/>
                  </a:cubicBezTo>
                  <a:cubicBezTo>
                    <a:pt x="5916" y="17811"/>
                    <a:pt x="5697" y="16551"/>
                    <a:pt x="5916" y="15565"/>
                  </a:cubicBezTo>
                  <a:cubicBezTo>
                    <a:pt x="6255" y="16165"/>
                    <a:pt x="6619" y="16367"/>
                    <a:pt x="7008" y="16367"/>
                  </a:cubicBezTo>
                  <a:cubicBezTo>
                    <a:pt x="7436" y="16367"/>
                    <a:pt x="7893" y="16123"/>
                    <a:pt x="8381" y="15894"/>
                  </a:cubicBezTo>
                  <a:cubicBezTo>
                    <a:pt x="8782" y="15693"/>
                    <a:pt x="9155" y="15138"/>
                    <a:pt x="9627" y="15138"/>
                  </a:cubicBezTo>
                  <a:cubicBezTo>
                    <a:pt x="9799" y="15138"/>
                    <a:pt x="9984" y="15211"/>
                    <a:pt x="10188" y="15401"/>
                  </a:cubicBezTo>
                  <a:cubicBezTo>
                    <a:pt x="10534" y="15703"/>
                    <a:pt x="10675" y="16244"/>
                    <a:pt x="11149" y="16244"/>
                  </a:cubicBezTo>
                  <a:cubicBezTo>
                    <a:pt x="11276" y="16244"/>
                    <a:pt x="11427" y="16205"/>
                    <a:pt x="11612" y="16113"/>
                  </a:cubicBezTo>
                  <a:cubicBezTo>
                    <a:pt x="12434" y="15675"/>
                    <a:pt x="12434" y="14908"/>
                    <a:pt x="12160" y="14141"/>
                  </a:cubicBezTo>
                  <a:lnTo>
                    <a:pt x="12160" y="14141"/>
                  </a:lnTo>
                  <a:cubicBezTo>
                    <a:pt x="13146" y="14250"/>
                    <a:pt x="13967" y="14853"/>
                    <a:pt x="14296" y="15784"/>
                  </a:cubicBezTo>
                  <a:cubicBezTo>
                    <a:pt x="14572" y="16567"/>
                    <a:pt x="15275" y="17041"/>
                    <a:pt x="16046" y="17041"/>
                  </a:cubicBezTo>
                  <a:cubicBezTo>
                    <a:pt x="16191" y="17041"/>
                    <a:pt x="16339" y="17024"/>
                    <a:pt x="16487" y="16989"/>
                  </a:cubicBezTo>
                  <a:cubicBezTo>
                    <a:pt x="16567" y="16966"/>
                    <a:pt x="16647" y="16955"/>
                    <a:pt x="16725" y="16955"/>
                  </a:cubicBezTo>
                  <a:cubicBezTo>
                    <a:pt x="17023" y="16955"/>
                    <a:pt x="17299" y="17112"/>
                    <a:pt x="17472" y="17372"/>
                  </a:cubicBezTo>
                  <a:cubicBezTo>
                    <a:pt x="17826" y="17919"/>
                    <a:pt x="18255" y="18126"/>
                    <a:pt x="18727" y="18126"/>
                  </a:cubicBezTo>
                  <a:cubicBezTo>
                    <a:pt x="19058" y="18126"/>
                    <a:pt x="19411" y="18024"/>
                    <a:pt x="19773" y="17865"/>
                  </a:cubicBezTo>
                  <a:cubicBezTo>
                    <a:pt x="20047" y="16332"/>
                    <a:pt x="18842" y="15510"/>
                    <a:pt x="18184" y="14415"/>
                  </a:cubicBezTo>
                  <a:lnTo>
                    <a:pt x="17746" y="13922"/>
                  </a:lnTo>
                  <a:cubicBezTo>
                    <a:pt x="17418" y="13538"/>
                    <a:pt x="17199" y="13100"/>
                    <a:pt x="16870" y="12717"/>
                  </a:cubicBezTo>
                  <a:cubicBezTo>
                    <a:pt x="16706" y="12498"/>
                    <a:pt x="16541" y="12334"/>
                    <a:pt x="16377" y="12060"/>
                  </a:cubicBezTo>
                  <a:cubicBezTo>
                    <a:pt x="16322" y="11950"/>
                    <a:pt x="16213" y="11841"/>
                    <a:pt x="16158" y="11731"/>
                  </a:cubicBezTo>
                  <a:cubicBezTo>
                    <a:pt x="15720" y="11074"/>
                    <a:pt x="15336" y="10417"/>
                    <a:pt x="15008" y="9705"/>
                  </a:cubicBezTo>
                  <a:cubicBezTo>
                    <a:pt x="14077" y="8390"/>
                    <a:pt x="13091" y="7130"/>
                    <a:pt x="11995" y="5925"/>
                  </a:cubicBezTo>
                  <a:cubicBezTo>
                    <a:pt x="11831" y="5761"/>
                    <a:pt x="11667" y="5542"/>
                    <a:pt x="11502" y="5323"/>
                  </a:cubicBezTo>
                  <a:cubicBezTo>
                    <a:pt x="11448" y="5213"/>
                    <a:pt x="11393" y="5104"/>
                    <a:pt x="11283" y="4994"/>
                  </a:cubicBezTo>
                  <a:lnTo>
                    <a:pt x="10955" y="4611"/>
                  </a:lnTo>
                  <a:cubicBezTo>
                    <a:pt x="10845" y="4501"/>
                    <a:pt x="10790" y="4392"/>
                    <a:pt x="10736" y="4282"/>
                  </a:cubicBezTo>
                  <a:cubicBezTo>
                    <a:pt x="10626" y="4063"/>
                    <a:pt x="10517" y="3844"/>
                    <a:pt x="10462" y="3625"/>
                  </a:cubicBezTo>
                  <a:cubicBezTo>
                    <a:pt x="10407" y="3461"/>
                    <a:pt x="10352" y="3351"/>
                    <a:pt x="10243" y="3242"/>
                  </a:cubicBezTo>
                  <a:cubicBezTo>
                    <a:pt x="10188" y="3132"/>
                    <a:pt x="10078" y="3023"/>
                    <a:pt x="10024" y="2913"/>
                  </a:cubicBezTo>
                  <a:cubicBezTo>
                    <a:pt x="9586" y="2365"/>
                    <a:pt x="9147" y="1763"/>
                    <a:pt x="8764" y="1270"/>
                  </a:cubicBezTo>
                  <a:cubicBezTo>
                    <a:pt x="8455" y="756"/>
                    <a:pt x="8244" y="0"/>
                    <a:pt x="7494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0" name="Google Shape;5750;p6"/>
            <p:cNvSpPr/>
            <p:nvPr/>
          </p:nvSpPr>
          <p:spPr>
            <a:xfrm>
              <a:off x="3052800" y="3021800"/>
              <a:ext cx="230050" cy="212825"/>
            </a:xfrm>
            <a:custGeom>
              <a:avLst/>
              <a:gdLst/>
              <a:ahLst/>
              <a:cxnLst/>
              <a:rect l="l" t="t" r="r" b="b"/>
              <a:pathLst>
                <a:path w="9202" h="8513" extrusionOk="0">
                  <a:moveTo>
                    <a:pt x="2520" y="0"/>
                  </a:moveTo>
                  <a:lnTo>
                    <a:pt x="2520" y="0"/>
                  </a:lnTo>
                  <a:cubicBezTo>
                    <a:pt x="2629" y="767"/>
                    <a:pt x="1753" y="165"/>
                    <a:pt x="1643" y="767"/>
                  </a:cubicBezTo>
                  <a:cubicBezTo>
                    <a:pt x="2191" y="1479"/>
                    <a:pt x="3067" y="2191"/>
                    <a:pt x="2191" y="3287"/>
                  </a:cubicBezTo>
                  <a:lnTo>
                    <a:pt x="2191" y="3451"/>
                  </a:lnTo>
                  <a:cubicBezTo>
                    <a:pt x="2574" y="4546"/>
                    <a:pt x="1698" y="5313"/>
                    <a:pt x="1315" y="6189"/>
                  </a:cubicBezTo>
                  <a:cubicBezTo>
                    <a:pt x="1269" y="6297"/>
                    <a:pt x="1218" y="6340"/>
                    <a:pt x="1168" y="6340"/>
                  </a:cubicBezTo>
                  <a:cubicBezTo>
                    <a:pt x="1040" y="6340"/>
                    <a:pt x="916" y="6058"/>
                    <a:pt x="877" y="5861"/>
                  </a:cubicBezTo>
                  <a:cubicBezTo>
                    <a:pt x="849" y="5806"/>
                    <a:pt x="781" y="5779"/>
                    <a:pt x="712" y="5779"/>
                  </a:cubicBezTo>
                  <a:cubicBezTo>
                    <a:pt x="644" y="5779"/>
                    <a:pt x="575" y="5806"/>
                    <a:pt x="548" y="5861"/>
                  </a:cubicBezTo>
                  <a:lnTo>
                    <a:pt x="219" y="5861"/>
                  </a:lnTo>
                  <a:cubicBezTo>
                    <a:pt x="0" y="6737"/>
                    <a:pt x="438" y="7449"/>
                    <a:pt x="767" y="8161"/>
                  </a:cubicBezTo>
                  <a:cubicBezTo>
                    <a:pt x="1127" y="8367"/>
                    <a:pt x="1475" y="8512"/>
                    <a:pt x="1805" y="8512"/>
                  </a:cubicBezTo>
                  <a:cubicBezTo>
                    <a:pt x="2178" y="8512"/>
                    <a:pt x="2529" y="8327"/>
                    <a:pt x="2848" y="7833"/>
                  </a:cubicBezTo>
                  <a:cubicBezTo>
                    <a:pt x="3050" y="7545"/>
                    <a:pt x="3296" y="7393"/>
                    <a:pt x="3564" y="7393"/>
                  </a:cubicBezTo>
                  <a:cubicBezTo>
                    <a:pt x="3807" y="7393"/>
                    <a:pt x="4067" y="7518"/>
                    <a:pt x="4327" y="7778"/>
                  </a:cubicBezTo>
                  <a:cubicBezTo>
                    <a:pt x="4646" y="8123"/>
                    <a:pt x="4952" y="8340"/>
                    <a:pt x="5220" y="8340"/>
                  </a:cubicBezTo>
                  <a:cubicBezTo>
                    <a:pt x="5505" y="8340"/>
                    <a:pt x="5746" y="8096"/>
                    <a:pt x="5915" y="7504"/>
                  </a:cubicBezTo>
                  <a:cubicBezTo>
                    <a:pt x="5915" y="7464"/>
                    <a:pt x="5826" y="7334"/>
                    <a:pt x="5889" y="7334"/>
                  </a:cubicBezTo>
                  <a:cubicBezTo>
                    <a:pt x="5911" y="7334"/>
                    <a:pt x="5953" y="7351"/>
                    <a:pt x="6025" y="7394"/>
                  </a:cubicBezTo>
                  <a:cubicBezTo>
                    <a:pt x="6277" y="7533"/>
                    <a:pt x="6511" y="7587"/>
                    <a:pt x="6734" y="7587"/>
                  </a:cubicBezTo>
                  <a:cubicBezTo>
                    <a:pt x="7484" y="7587"/>
                    <a:pt x="8114" y="6973"/>
                    <a:pt x="8873" y="6847"/>
                  </a:cubicBezTo>
                  <a:cubicBezTo>
                    <a:pt x="9092" y="6628"/>
                    <a:pt x="9202" y="6354"/>
                    <a:pt x="9202" y="6025"/>
                  </a:cubicBezTo>
                  <a:cubicBezTo>
                    <a:pt x="9147" y="5861"/>
                    <a:pt x="9092" y="5751"/>
                    <a:pt x="8983" y="5642"/>
                  </a:cubicBezTo>
                  <a:cubicBezTo>
                    <a:pt x="8654" y="5477"/>
                    <a:pt x="8380" y="5258"/>
                    <a:pt x="8161" y="4984"/>
                  </a:cubicBezTo>
                  <a:cubicBezTo>
                    <a:pt x="7613" y="4272"/>
                    <a:pt x="7011" y="3670"/>
                    <a:pt x="6408" y="3068"/>
                  </a:cubicBezTo>
                  <a:cubicBezTo>
                    <a:pt x="5149" y="2027"/>
                    <a:pt x="4218" y="493"/>
                    <a:pt x="2520" y="0"/>
                  </a:cubicBezTo>
                  <a:close/>
                </a:path>
              </a:pathLst>
            </a:custGeom>
            <a:solidFill>
              <a:srgbClr val="F8F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1" name="Google Shape;5751;p6"/>
            <p:cNvSpPr/>
            <p:nvPr/>
          </p:nvSpPr>
          <p:spPr>
            <a:xfrm>
              <a:off x="3311575" y="2355950"/>
              <a:ext cx="230075" cy="298100"/>
            </a:xfrm>
            <a:custGeom>
              <a:avLst/>
              <a:gdLst/>
              <a:ahLst/>
              <a:cxnLst/>
              <a:rect l="l" t="t" r="r" b="b"/>
              <a:pathLst>
                <a:path w="9203" h="11924" extrusionOk="0">
                  <a:moveTo>
                    <a:pt x="753" y="1"/>
                  </a:moveTo>
                  <a:cubicBezTo>
                    <a:pt x="297" y="1"/>
                    <a:pt x="1" y="153"/>
                    <a:pt x="275" y="838"/>
                  </a:cubicBezTo>
                  <a:cubicBezTo>
                    <a:pt x="329" y="1112"/>
                    <a:pt x="384" y="1385"/>
                    <a:pt x="384" y="1659"/>
                  </a:cubicBezTo>
                  <a:cubicBezTo>
                    <a:pt x="987" y="1878"/>
                    <a:pt x="1206" y="2481"/>
                    <a:pt x="1480" y="3029"/>
                  </a:cubicBezTo>
                  <a:cubicBezTo>
                    <a:pt x="1918" y="3686"/>
                    <a:pt x="2411" y="4343"/>
                    <a:pt x="3013" y="4891"/>
                  </a:cubicBezTo>
                  <a:cubicBezTo>
                    <a:pt x="3123" y="5000"/>
                    <a:pt x="3232" y="5110"/>
                    <a:pt x="3342" y="5274"/>
                  </a:cubicBezTo>
                  <a:cubicBezTo>
                    <a:pt x="3670" y="5493"/>
                    <a:pt x="3397" y="5986"/>
                    <a:pt x="3670" y="6205"/>
                  </a:cubicBezTo>
                  <a:cubicBezTo>
                    <a:pt x="3944" y="6370"/>
                    <a:pt x="4163" y="6643"/>
                    <a:pt x="4328" y="6917"/>
                  </a:cubicBezTo>
                  <a:cubicBezTo>
                    <a:pt x="4547" y="7082"/>
                    <a:pt x="4437" y="7355"/>
                    <a:pt x="4656" y="7520"/>
                  </a:cubicBezTo>
                  <a:cubicBezTo>
                    <a:pt x="5806" y="8834"/>
                    <a:pt x="6683" y="10313"/>
                    <a:pt x="7888" y="11518"/>
                  </a:cubicBezTo>
                  <a:cubicBezTo>
                    <a:pt x="8076" y="11660"/>
                    <a:pt x="8184" y="11923"/>
                    <a:pt x="8455" y="11923"/>
                  </a:cubicBezTo>
                  <a:cubicBezTo>
                    <a:pt x="8499" y="11923"/>
                    <a:pt x="8547" y="11916"/>
                    <a:pt x="8600" y="11901"/>
                  </a:cubicBezTo>
                  <a:cubicBezTo>
                    <a:pt x="8709" y="11847"/>
                    <a:pt x="8874" y="11737"/>
                    <a:pt x="8928" y="11682"/>
                  </a:cubicBezTo>
                  <a:cubicBezTo>
                    <a:pt x="9202" y="11299"/>
                    <a:pt x="9202" y="10806"/>
                    <a:pt x="8928" y="10477"/>
                  </a:cubicBezTo>
                  <a:cubicBezTo>
                    <a:pt x="8764" y="9875"/>
                    <a:pt x="8435" y="9327"/>
                    <a:pt x="7942" y="8889"/>
                  </a:cubicBezTo>
                  <a:cubicBezTo>
                    <a:pt x="7504" y="8725"/>
                    <a:pt x="7504" y="8232"/>
                    <a:pt x="7285" y="7903"/>
                  </a:cubicBezTo>
                  <a:cubicBezTo>
                    <a:pt x="6135" y="6589"/>
                    <a:pt x="5094" y="5165"/>
                    <a:pt x="4163" y="3741"/>
                  </a:cubicBezTo>
                  <a:cubicBezTo>
                    <a:pt x="3232" y="2371"/>
                    <a:pt x="2192" y="1166"/>
                    <a:pt x="1041" y="16"/>
                  </a:cubicBezTo>
                  <a:cubicBezTo>
                    <a:pt x="941" y="7"/>
                    <a:pt x="844" y="1"/>
                    <a:pt x="753" y="1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2" name="Google Shape;5752;p6"/>
            <p:cNvSpPr/>
            <p:nvPr/>
          </p:nvSpPr>
          <p:spPr>
            <a:xfrm>
              <a:off x="3097975" y="2979350"/>
              <a:ext cx="215375" cy="194050"/>
            </a:xfrm>
            <a:custGeom>
              <a:avLst/>
              <a:gdLst/>
              <a:ahLst/>
              <a:cxnLst/>
              <a:rect l="l" t="t" r="r" b="b"/>
              <a:pathLst>
                <a:path w="8615" h="7762" extrusionOk="0">
                  <a:moveTo>
                    <a:pt x="1041" y="1"/>
                  </a:moveTo>
                  <a:cubicBezTo>
                    <a:pt x="165" y="110"/>
                    <a:pt x="1" y="439"/>
                    <a:pt x="494" y="1260"/>
                  </a:cubicBezTo>
                  <a:cubicBezTo>
                    <a:pt x="548" y="1425"/>
                    <a:pt x="658" y="1534"/>
                    <a:pt x="713" y="1698"/>
                  </a:cubicBezTo>
                  <a:lnTo>
                    <a:pt x="6244" y="6956"/>
                  </a:lnTo>
                  <a:cubicBezTo>
                    <a:pt x="6518" y="7230"/>
                    <a:pt x="7011" y="7230"/>
                    <a:pt x="7285" y="7614"/>
                  </a:cubicBezTo>
                  <a:cubicBezTo>
                    <a:pt x="7564" y="7717"/>
                    <a:pt x="7775" y="7762"/>
                    <a:pt x="7933" y="7762"/>
                  </a:cubicBezTo>
                  <a:cubicBezTo>
                    <a:pt x="8614" y="7762"/>
                    <a:pt x="8326" y="6932"/>
                    <a:pt x="8326" y="6354"/>
                  </a:cubicBezTo>
                  <a:cubicBezTo>
                    <a:pt x="8107" y="5039"/>
                    <a:pt x="7066" y="4546"/>
                    <a:pt x="6025" y="3944"/>
                  </a:cubicBezTo>
                  <a:cubicBezTo>
                    <a:pt x="5094" y="3177"/>
                    <a:pt x="4108" y="2410"/>
                    <a:pt x="3177" y="1589"/>
                  </a:cubicBezTo>
                  <a:cubicBezTo>
                    <a:pt x="2684" y="1205"/>
                    <a:pt x="2082" y="822"/>
                    <a:pt x="2027" y="110"/>
                  </a:cubicBezTo>
                  <a:cubicBezTo>
                    <a:pt x="1699" y="55"/>
                    <a:pt x="1370" y="1"/>
                    <a:pt x="1041" y="1"/>
                  </a:cubicBezTo>
                  <a:close/>
                </a:path>
              </a:pathLst>
            </a:custGeom>
            <a:solidFill>
              <a:srgbClr val="EF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3" name="Google Shape;5753;p6"/>
            <p:cNvSpPr/>
            <p:nvPr/>
          </p:nvSpPr>
          <p:spPr>
            <a:xfrm>
              <a:off x="3957875" y="1106225"/>
              <a:ext cx="168425" cy="306950"/>
            </a:xfrm>
            <a:custGeom>
              <a:avLst/>
              <a:gdLst/>
              <a:ahLst/>
              <a:cxnLst/>
              <a:rect l="l" t="t" r="r" b="b"/>
              <a:pathLst>
                <a:path w="6737" h="12278" extrusionOk="0">
                  <a:moveTo>
                    <a:pt x="5696" y="0"/>
                  </a:moveTo>
                  <a:cubicBezTo>
                    <a:pt x="4108" y="2574"/>
                    <a:pt x="3177" y="5477"/>
                    <a:pt x="1643" y="8216"/>
                  </a:cubicBezTo>
                  <a:cubicBezTo>
                    <a:pt x="1424" y="7778"/>
                    <a:pt x="1315" y="7558"/>
                    <a:pt x="1205" y="7285"/>
                  </a:cubicBezTo>
                  <a:lnTo>
                    <a:pt x="986" y="7175"/>
                  </a:lnTo>
                  <a:lnTo>
                    <a:pt x="986" y="7175"/>
                  </a:lnTo>
                  <a:cubicBezTo>
                    <a:pt x="0" y="7778"/>
                    <a:pt x="1424" y="8490"/>
                    <a:pt x="876" y="9092"/>
                  </a:cubicBezTo>
                  <a:cubicBezTo>
                    <a:pt x="767" y="9475"/>
                    <a:pt x="822" y="9968"/>
                    <a:pt x="1150" y="10242"/>
                  </a:cubicBezTo>
                  <a:lnTo>
                    <a:pt x="1150" y="12269"/>
                  </a:lnTo>
                  <a:cubicBezTo>
                    <a:pt x="1179" y="12274"/>
                    <a:pt x="1207" y="12277"/>
                    <a:pt x="1236" y="12277"/>
                  </a:cubicBezTo>
                  <a:cubicBezTo>
                    <a:pt x="1479" y="12277"/>
                    <a:pt x="1704" y="12076"/>
                    <a:pt x="1753" y="11830"/>
                  </a:cubicBezTo>
                  <a:cubicBezTo>
                    <a:pt x="2355" y="10461"/>
                    <a:pt x="3012" y="9202"/>
                    <a:pt x="3779" y="7942"/>
                  </a:cubicBezTo>
                  <a:cubicBezTo>
                    <a:pt x="4710" y="6025"/>
                    <a:pt x="5970" y="4163"/>
                    <a:pt x="6408" y="2027"/>
                  </a:cubicBezTo>
                  <a:lnTo>
                    <a:pt x="6408" y="1698"/>
                  </a:lnTo>
                  <a:cubicBezTo>
                    <a:pt x="6518" y="1589"/>
                    <a:pt x="6627" y="1479"/>
                    <a:pt x="6737" y="1369"/>
                  </a:cubicBezTo>
                  <a:lnTo>
                    <a:pt x="6737" y="1041"/>
                  </a:lnTo>
                  <a:cubicBezTo>
                    <a:pt x="6651" y="1053"/>
                    <a:pt x="6571" y="1059"/>
                    <a:pt x="6496" y="1059"/>
                  </a:cubicBezTo>
                  <a:cubicBezTo>
                    <a:pt x="5912" y="1059"/>
                    <a:pt x="5696" y="681"/>
                    <a:pt x="5696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4" name="Google Shape;5754;p6"/>
            <p:cNvSpPr/>
            <p:nvPr/>
          </p:nvSpPr>
          <p:spPr>
            <a:xfrm>
              <a:off x="3931850" y="620125"/>
              <a:ext cx="73975" cy="627525"/>
            </a:xfrm>
            <a:custGeom>
              <a:avLst/>
              <a:gdLst/>
              <a:ahLst/>
              <a:cxnLst/>
              <a:rect l="l" t="t" r="r" b="b"/>
              <a:pathLst>
                <a:path w="2959" h="25101" extrusionOk="0">
                  <a:moveTo>
                    <a:pt x="2082" y="1"/>
                  </a:moveTo>
                  <a:cubicBezTo>
                    <a:pt x="1315" y="658"/>
                    <a:pt x="1425" y="1370"/>
                    <a:pt x="1589" y="2192"/>
                  </a:cubicBezTo>
                  <a:cubicBezTo>
                    <a:pt x="1753" y="3177"/>
                    <a:pt x="2356" y="4109"/>
                    <a:pt x="1917" y="5314"/>
                  </a:cubicBezTo>
                  <a:cubicBezTo>
                    <a:pt x="1863" y="3999"/>
                    <a:pt x="1644" y="2739"/>
                    <a:pt x="1260" y="1534"/>
                  </a:cubicBezTo>
                  <a:cubicBezTo>
                    <a:pt x="1145" y="1043"/>
                    <a:pt x="952" y="841"/>
                    <a:pt x="716" y="841"/>
                  </a:cubicBezTo>
                  <a:cubicBezTo>
                    <a:pt x="505" y="841"/>
                    <a:pt x="259" y="1002"/>
                    <a:pt x="1" y="1261"/>
                  </a:cubicBezTo>
                  <a:cubicBezTo>
                    <a:pt x="548" y="3561"/>
                    <a:pt x="822" y="5971"/>
                    <a:pt x="877" y="8326"/>
                  </a:cubicBezTo>
                  <a:cubicBezTo>
                    <a:pt x="1041" y="8435"/>
                    <a:pt x="1151" y="8490"/>
                    <a:pt x="1315" y="8490"/>
                  </a:cubicBezTo>
                  <a:cubicBezTo>
                    <a:pt x="1431" y="8461"/>
                    <a:pt x="1539" y="8444"/>
                    <a:pt x="1635" y="8444"/>
                  </a:cubicBezTo>
                  <a:cubicBezTo>
                    <a:pt x="1904" y="8444"/>
                    <a:pt x="2082" y="8580"/>
                    <a:pt x="2082" y="8983"/>
                  </a:cubicBezTo>
                  <a:cubicBezTo>
                    <a:pt x="2137" y="9476"/>
                    <a:pt x="2082" y="10024"/>
                    <a:pt x="2027" y="10517"/>
                  </a:cubicBezTo>
                  <a:cubicBezTo>
                    <a:pt x="1917" y="10736"/>
                    <a:pt x="1863" y="10955"/>
                    <a:pt x="1808" y="11229"/>
                  </a:cubicBezTo>
                  <a:cubicBezTo>
                    <a:pt x="1370" y="12598"/>
                    <a:pt x="2027" y="13858"/>
                    <a:pt x="2027" y="15227"/>
                  </a:cubicBezTo>
                  <a:cubicBezTo>
                    <a:pt x="2082" y="17801"/>
                    <a:pt x="1753" y="20320"/>
                    <a:pt x="1644" y="22840"/>
                  </a:cubicBezTo>
                  <a:cubicBezTo>
                    <a:pt x="1589" y="23607"/>
                    <a:pt x="1479" y="24319"/>
                    <a:pt x="1972" y="24921"/>
                  </a:cubicBezTo>
                  <a:cubicBezTo>
                    <a:pt x="2062" y="25011"/>
                    <a:pt x="2224" y="25100"/>
                    <a:pt x="2370" y="25100"/>
                  </a:cubicBezTo>
                  <a:cubicBezTo>
                    <a:pt x="2403" y="25100"/>
                    <a:pt x="2435" y="25096"/>
                    <a:pt x="2465" y="25085"/>
                  </a:cubicBezTo>
                  <a:cubicBezTo>
                    <a:pt x="2410" y="22511"/>
                    <a:pt x="2903" y="19992"/>
                    <a:pt x="2849" y="17418"/>
                  </a:cubicBezTo>
                  <a:cubicBezTo>
                    <a:pt x="2684" y="15775"/>
                    <a:pt x="2629" y="14077"/>
                    <a:pt x="2684" y="12379"/>
                  </a:cubicBezTo>
                  <a:cubicBezTo>
                    <a:pt x="2849" y="9586"/>
                    <a:pt x="2684" y="6847"/>
                    <a:pt x="2849" y="4054"/>
                  </a:cubicBezTo>
                  <a:cubicBezTo>
                    <a:pt x="2958" y="3397"/>
                    <a:pt x="2520" y="2794"/>
                    <a:pt x="2849" y="2082"/>
                  </a:cubicBezTo>
                  <a:lnTo>
                    <a:pt x="2849" y="1863"/>
                  </a:lnTo>
                  <a:cubicBezTo>
                    <a:pt x="2903" y="1151"/>
                    <a:pt x="2958" y="384"/>
                    <a:pt x="2082" y="1"/>
                  </a:cubicBez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5" name="Google Shape;5755;p6"/>
            <p:cNvSpPr/>
            <p:nvPr/>
          </p:nvSpPr>
          <p:spPr>
            <a:xfrm>
              <a:off x="4027700" y="721450"/>
              <a:ext cx="32875" cy="40775"/>
            </a:xfrm>
            <a:custGeom>
              <a:avLst/>
              <a:gdLst/>
              <a:ahLst/>
              <a:cxnLst/>
              <a:rect l="l" t="t" r="r" b="b"/>
              <a:pathLst>
                <a:path w="1315" h="1631" extrusionOk="0">
                  <a:moveTo>
                    <a:pt x="0" y="1"/>
                  </a:moveTo>
                  <a:cubicBezTo>
                    <a:pt x="0" y="329"/>
                    <a:pt x="0" y="658"/>
                    <a:pt x="55" y="932"/>
                  </a:cubicBezTo>
                  <a:cubicBezTo>
                    <a:pt x="151" y="1412"/>
                    <a:pt x="247" y="1630"/>
                    <a:pt x="496" y="1630"/>
                  </a:cubicBezTo>
                  <a:cubicBezTo>
                    <a:pt x="674" y="1630"/>
                    <a:pt x="928" y="1520"/>
                    <a:pt x="1315" y="1315"/>
                  </a:cubicBezTo>
                  <a:lnTo>
                    <a:pt x="1315" y="987"/>
                  </a:lnTo>
                  <a:cubicBezTo>
                    <a:pt x="986" y="549"/>
                    <a:pt x="548" y="220"/>
                    <a:pt x="0" y="1"/>
                  </a:cubicBezTo>
                  <a:close/>
                </a:path>
              </a:pathLst>
            </a:custGeom>
            <a:solidFill>
              <a:srgbClr val="F9F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6" name="Google Shape;5756;p6"/>
            <p:cNvSpPr/>
            <p:nvPr/>
          </p:nvSpPr>
          <p:spPr>
            <a:xfrm>
              <a:off x="4027700" y="719850"/>
              <a:ext cx="32875" cy="26275"/>
            </a:xfrm>
            <a:custGeom>
              <a:avLst/>
              <a:gdLst/>
              <a:ahLst/>
              <a:cxnLst/>
              <a:rect l="l" t="t" r="r" b="b"/>
              <a:pathLst>
                <a:path w="1315" h="1051" extrusionOk="0">
                  <a:moveTo>
                    <a:pt x="378" y="1"/>
                  </a:moveTo>
                  <a:cubicBezTo>
                    <a:pt x="267" y="1"/>
                    <a:pt x="141" y="21"/>
                    <a:pt x="0" y="65"/>
                  </a:cubicBezTo>
                  <a:cubicBezTo>
                    <a:pt x="329" y="503"/>
                    <a:pt x="822" y="832"/>
                    <a:pt x="1315" y="1051"/>
                  </a:cubicBezTo>
                  <a:cubicBezTo>
                    <a:pt x="1177" y="545"/>
                    <a:pt x="962" y="1"/>
                    <a:pt x="378" y="1"/>
                  </a:cubicBez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7" name="Google Shape;5757;p6"/>
            <p:cNvSpPr/>
            <p:nvPr/>
          </p:nvSpPr>
          <p:spPr>
            <a:xfrm>
              <a:off x="3978400" y="1248625"/>
              <a:ext cx="20575" cy="42475"/>
            </a:xfrm>
            <a:custGeom>
              <a:avLst/>
              <a:gdLst/>
              <a:ahLst/>
              <a:cxnLst/>
              <a:rect l="l" t="t" r="r" b="b"/>
              <a:pathLst>
                <a:path w="823" h="1699" extrusionOk="0">
                  <a:moveTo>
                    <a:pt x="384" y="0"/>
                  </a:moveTo>
                  <a:cubicBezTo>
                    <a:pt x="275" y="0"/>
                    <a:pt x="220" y="55"/>
                    <a:pt x="220" y="165"/>
                  </a:cubicBezTo>
                  <a:cubicBezTo>
                    <a:pt x="1" y="493"/>
                    <a:pt x="1" y="877"/>
                    <a:pt x="110" y="1260"/>
                  </a:cubicBezTo>
                  <a:cubicBezTo>
                    <a:pt x="165" y="1370"/>
                    <a:pt x="220" y="1534"/>
                    <a:pt x="329" y="1643"/>
                  </a:cubicBezTo>
                  <a:lnTo>
                    <a:pt x="439" y="1698"/>
                  </a:lnTo>
                  <a:cubicBezTo>
                    <a:pt x="822" y="1150"/>
                    <a:pt x="658" y="548"/>
                    <a:pt x="658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8" name="Google Shape;5758;p6"/>
            <p:cNvSpPr/>
            <p:nvPr/>
          </p:nvSpPr>
          <p:spPr>
            <a:xfrm>
              <a:off x="2987075" y="3551700"/>
              <a:ext cx="164325" cy="409350"/>
            </a:xfrm>
            <a:custGeom>
              <a:avLst/>
              <a:gdLst/>
              <a:ahLst/>
              <a:cxnLst/>
              <a:rect l="l" t="t" r="r" b="b"/>
              <a:pathLst>
                <a:path w="6573" h="16374" extrusionOk="0">
                  <a:moveTo>
                    <a:pt x="1589" y="0"/>
                  </a:moveTo>
                  <a:cubicBezTo>
                    <a:pt x="1424" y="0"/>
                    <a:pt x="1315" y="0"/>
                    <a:pt x="1151" y="110"/>
                  </a:cubicBezTo>
                  <a:cubicBezTo>
                    <a:pt x="548" y="877"/>
                    <a:pt x="274" y="1808"/>
                    <a:pt x="439" y="2794"/>
                  </a:cubicBezTo>
                  <a:cubicBezTo>
                    <a:pt x="767" y="4108"/>
                    <a:pt x="219" y="5258"/>
                    <a:pt x="165" y="6518"/>
                  </a:cubicBezTo>
                  <a:cubicBezTo>
                    <a:pt x="165" y="6956"/>
                    <a:pt x="165" y="7120"/>
                    <a:pt x="548" y="7394"/>
                  </a:cubicBezTo>
                  <a:cubicBezTo>
                    <a:pt x="1370" y="7942"/>
                    <a:pt x="1424" y="8216"/>
                    <a:pt x="603" y="8818"/>
                  </a:cubicBezTo>
                  <a:cubicBezTo>
                    <a:pt x="329" y="9037"/>
                    <a:pt x="55" y="9202"/>
                    <a:pt x="329" y="9421"/>
                  </a:cubicBezTo>
                  <a:cubicBezTo>
                    <a:pt x="1096" y="10078"/>
                    <a:pt x="658" y="10571"/>
                    <a:pt x="329" y="11228"/>
                  </a:cubicBezTo>
                  <a:cubicBezTo>
                    <a:pt x="110" y="11612"/>
                    <a:pt x="0" y="12050"/>
                    <a:pt x="110" y="12433"/>
                  </a:cubicBezTo>
                  <a:cubicBezTo>
                    <a:pt x="603" y="13529"/>
                    <a:pt x="165" y="14514"/>
                    <a:pt x="219" y="15555"/>
                  </a:cubicBezTo>
                  <a:cubicBezTo>
                    <a:pt x="603" y="16115"/>
                    <a:pt x="827" y="16374"/>
                    <a:pt x="1030" y="16374"/>
                  </a:cubicBezTo>
                  <a:cubicBezTo>
                    <a:pt x="1203" y="16374"/>
                    <a:pt x="1361" y="16183"/>
                    <a:pt x="1589" y="15829"/>
                  </a:cubicBezTo>
                  <a:cubicBezTo>
                    <a:pt x="1534" y="15665"/>
                    <a:pt x="1424" y="15555"/>
                    <a:pt x="1370" y="15500"/>
                  </a:cubicBezTo>
                  <a:cubicBezTo>
                    <a:pt x="1315" y="15226"/>
                    <a:pt x="1643" y="15281"/>
                    <a:pt x="1698" y="15172"/>
                  </a:cubicBezTo>
                  <a:cubicBezTo>
                    <a:pt x="2188" y="14355"/>
                    <a:pt x="2404" y="13507"/>
                    <a:pt x="2278" y="12765"/>
                  </a:cubicBezTo>
                  <a:lnTo>
                    <a:pt x="2278" y="12765"/>
                  </a:lnTo>
                  <a:cubicBezTo>
                    <a:pt x="2586" y="12761"/>
                    <a:pt x="3105" y="12136"/>
                    <a:pt x="3444" y="12136"/>
                  </a:cubicBezTo>
                  <a:cubicBezTo>
                    <a:pt x="3508" y="12136"/>
                    <a:pt x="3566" y="12159"/>
                    <a:pt x="3615" y="12214"/>
                  </a:cubicBezTo>
                  <a:cubicBezTo>
                    <a:pt x="3795" y="12268"/>
                    <a:pt x="3951" y="12292"/>
                    <a:pt x="4085" y="12292"/>
                  </a:cubicBezTo>
                  <a:cubicBezTo>
                    <a:pt x="4769" y="12292"/>
                    <a:pt x="4885" y="11659"/>
                    <a:pt x="4656" y="11064"/>
                  </a:cubicBezTo>
                  <a:cubicBezTo>
                    <a:pt x="4212" y="9918"/>
                    <a:pt x="4268" y="8672"/>
                    <a:pt x="4131" y="7461"/>
                  </a:cubicBezTo>
                  <a:lnTo>
                    <a:pt x="4131" y="7461"/>
                  </a:lnTo>
                  <a:cubicBezTo>
                    <a:pt x="4206" y="7677"/>
                    <a:pt x="4290" y="7891"/>
                    <a:pt x="4382" y="8106"/>
                  </a:cubicBezTo>
                  <a:cubicBezTo>
                    <a:pt x="4645" y="8633"/>
                    <a:pt x="4896" y="8881"/>
                    <a:pt x="5140" y="8881"/>
                  </a:cubicBezTo>
                  <a:cubicBezTo>
                    <a:pt x="5404" y="8881"/>
                    <a:pt x="5660" y="8592"/>
                    <a:pt x="5916" y="8052"/>
                  </a:cubicBezTo>
                  <a:cubicBezTo>
                    <a:pt x="5149" y="6901"/>
                    <a:pt x="4820" y="5806"/>
                    <a:pt x="6463" y="5094"/>
                  </a:cubicBezTo>
                  <a:cubicBezTo>
                    <a:pt x="6573" y="5094"/>
                    <a:pt x="6573" y="4820"/>
                    <a:pt x="6573" y="4656"/>
                  </a:cubicBezTo>
                  <a:cubicBezTo>
                    <a:pt x="6518" y="4437"/>
                    <a:pt x="6354" y="4272"/>
                    <a:pt x="6135" y="4163"/>
                  </a:cubicBezTo>
                  <a:cubicBezTo>
                    <a:pt x="5642" y="3999"/>
                    <a:pt x="5149" y="4053"/>
                    <a:pt x="4711" y="3944"/>
                  </a:cubicBezTo>
                  <a:cubicBezTo>
                    <a:pt x="4315" y="3795"/>
                    <a:pt x="4455" y="3110"/>
                    <a:pt x="4001" y="2979"/>
                  </a:cubicBezTo>
                  <a:lnTo>
                    <a:pt x="4001" y="2979"/>
                  </a:lnTo>
                  <a:cubicBezTo>
                    <a:pt x="4004" y="2979"/>
                    <a:pt x="4006" y="2979"/>
                    <a:pt x="4009" y="2979"/>
                  </a:cubicBezTo>
                  <a:cubicBezTo>
                    <a:pt x="4167" y="2979"/>
                    <a:pt x="4316" y="2929"/>
                    <a:pt x="4437" y="2848"/>
                  </a:cubicBezTo>
                  <a:cubicBezTo>
                    <a:pt x="4656" y="2356"/>
                    <a:pt x="4327" y="2027"/>
                    <a:pt x="3999" y="1808"/>
                  </a:cubicBezTo>
                  <a:cubicBezTo>
                    <a:pt x="3122" y="1260"/>
                    <a:pt x="2465" y="548"/>
                    <a:pt x="1589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9" name="Google Shape;5759;p6"/>
            <p:cNvSpPr/>
            <p:nvPr/>
          </p:nvSpPr>
          <p:spPr>
            <a:xfrm>
              <a:off x="3915425" y="2041425"/>
              <a:ext cx="602475" cy="1111850"/>
            </a:xfrm>
            <a:custGeom>
              <a:avLst/>
              <a:gdLst/>
              <a:ahLst/>
              <a:cxnLst/>
              <a:rect l="l" t="t" r="r" b="b"/>
              <a:pathLst>
                <a:path w="24099" h="44474" extrusionOk="0">
                  <a:moveTo>
                    <a:pt x="18732" y="0"/>
                  </a:moveTo>
                  <a:cubicBezTo>
                    <a:pt x="17636" y="822"/>
                    <a:pt x="17034" y="2027"/>
                    <a:pt x="16376" y="3177"/>
                  </a:cubicBezTo>
                  <a:cubicBezTo>
                    <a:pt x="15938" y="3944"/>
                    <a:pt x="15391" y="4656"/>
                    <a:pt x="14733" y="5258"/>
                  </a:cubicBezTo>
                  <a:cubicBezTo>
                    <a:pt x="10790" y="10899"/>
                    <a:pt x="6901" y="16595"/>
                    <a:pt x="2246" y="21689"/>
                  </a:cubicBezTo>
                  <a:cubicBezTo>
                    <a:pt x="1917" y="22072"/>
                    <a:pt x="1643" y="22565"/>
                    <a:pt x="1534" y="23113"/>
                  </a:cubicBezTo>
                  <a:cubicBezTo>
                    <a:pt x="931" y="26728"/>
                    <a:pt x="603" y="30343"/>
                    <a:pt x="658" y="34012"/>
                  </a:cubicBezTo>
                  <a:cubicBezTo>
                    <a:pt x="384" y="36586"/>
                    <a:pt x="274" y="39161"/>
                    <a:pt x="110" y="41735"/>
                  </a:cubicBezTo>
                  <a:cubicBezTo>
                    <a:pt x="0" y="42502"/>
                    <a:pt x="55" y="43268"/>
                    <a:pt x="274" y="43980"/>
                  </a:cubicBezTo>
                  <a:cubicBezTo>
                    <a:pt x="474" y="44247"/>
                    <a:pt x="695" y="44473"/>
                    <a:pt x="935" y="44473"/>
                  </a:cubicBezTo>
                  <a:cubicBezTo>
                    <a:pt x="1090" y="44473"/>
                    <a:pt x="1253" y="44380"/>
                    <a:pt x="1424" y="44145"/>
                  </a:cubicBezTo>
                  <a:lnTo>
                    <a:pt x="1808" y="43597"/>
                  </a:lnTo>
                  <a:cubicBezTo>
                    <a:pt x="2191" y="43049"/>
                    <a:pt x="2629" y="42556"/>
                    <a:pt x="3122" y="42173"/>
                  </a:cubicBezTo>
                  <a:cubicBezTo>
                    <a:pt x="3232" y="42063"/>
                    <a:pt x="3341" y="41954"/>
                    <a:pt x="3451" y="41844"/>
                  </a:cubicBezTo>
                  <a:cubicBezTo>
                    <a:pt x="3670" y="41571"/>
                    <a:pt x="3944" y="41351"/>
                    <a:pt x="4163" y="41078"/>
                  </a:cubicBezTo>
                  <a:cubicBezTo>
                    <a:pt x="5313" y="39654"/>
                    <a:pt x="6354" y="38230"/>
                    <a:pt x="7613" y="36860"/>
                  </a:cubicBezTo>
                  <a:cubicBezTo>
                    <a:pt x="7942" y="36422"/>
                    <a:pt x="8271" y="36094"/>
                    <a:pt x="8654" y="35710"/>
                  </a:cubicBezTo>
                  <a:cubicBezTo>
                    <a:pt x="9256" y="35162"/>
                    <a:pt x="9804" y="34560"/>
                    <a:pt x="10352" y="33957"/>
                  </a:cubicBezTo>
                  <a:cubicBezTo>
                    <a:pt x="10899" y="33136"/>
                    <a:pt x="11557" y="32424"/>
                    <a:pt x="12323" y="31821"/>
                  </a:cubicBezTo>
                  <a:cubicBezTo>
                    <a:pt x="15007" y="29576"/>
                    <a:pt x="17198" y="26837"/>
                    <a:pt x="19553" y="24318"/>
                  </a:cubicBezTo>
                  <a:cubicBezTo>
                    <a:pt x="20813" y="22784"/>
                    <a:pt x="21634" y="20813"/>
                    <a:pt x="23387" y="19717"/>
                  </a:cubicBezTo>
                  <a:cubicBezTo>
                    <a:pt x="23661" y="19334"/>
                    <a:pt x="24099" y="19060"/>
                    <a:pt x="23880" y="18512"/>
                  </a:cubicBezTo>
                  <a:cubicBezTo>
                    <a:pt x="23880" y="16979"/>
                    <a:pt x="22456" y="15719"/>
                    <a:pt x="23004" y="14021"/>
                  </a:cubicBezTo>
                  <a:cubicBezTo>
                    <a:pt x="23004" y="13912"/>
                    <a:pt x="22949" y="13802"/>
                    <a:pt x="22894" y="13747"/>
                  </a:cubicBezTo>
                  <a:cubicBezTo>
                    <a:pt x="21799" y="13035"/>
                    <a:pt x="21908" y="11885"/>
                    <a:pt x="21744" y="10845"/>
                  </a:cubicBezTo>
                  <a:cubicBezTo>
                    <a:pt x="21415" y="8928"/>
                    <a:pt x="20320" y="7284"/>
                    <a:pt x="19882" y="5477"/>
                  </a:cubicBezTo>
                  <a:cubicBezTo>
                    <a:pt x="19772" y="4327"/>
                    <a:pt x="19389" y="3232"/>
                    <a:pt x="18786" y="2246"/>
                  </a:cubicBezTo>
                  <a:cubicBezTo>
                    <a:pt x="18512" y="1862"/>
                    <a:pt x="18567" y="1315"/>
                    <a:pt x="18951" y="1095"/>
                  </a:cubicBezTo>
                  <a:lnTo>
                    <a:pt x="18951" y="110"/>
                  </a:lnTo>
                  <a:lnTo>
                    <a:pt x="18732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0" name="Google Shape;5760;p6"/>
            <p:cNvSpPr/>
            <p:nvPr/>
          </p:nvSpPr>
          <p:spPr>
            <a:xfrm>
              <a:off x="3953750" y="1156875"/>
              <a:ext cx="304000" cy="846075"/>
            </a:xfrm>
            <a:custGeom>
              <a:avLst/>
              <a:gdLst/>
              <a:ahLst/>
              <a:cxnLst/>
              <a:rect l="l" t="t" r="r" b="b"/>
              <a:pathLst>
                <a:path w="12160" h="33843" extrusionOk="0">
                  <a:moveTo>
                    <a:pt x="6573" y="1"/>
                  </a:moveTo>
                  <a:cubicBezTo>
                    <a:pt x="5533" y="1206"/>
                    <a:pt x="5149" y="2794"/>
                    <a:pt x="4382" y="4163"/>
                  </a:cubicBezTo>
                  <a:cubicBezTo>
                    <a:pt x="3342" y="6135"/>
                    <a:pt x="2027" y="7997"/>
                    <a:pt x="1370" y="10188"/>
                  </a:cubicBezTo>
                  <a:cubicBezTo>
                    <a:pt x="1480" y="11721"/>
                    <a:pt x="1370" y="13255"/>
                    <a:pt x="987" y="14789"/>
                  </a:cubicBezTo>
                  <a:cubicBezTo>
                    <a:pt x="603" y="15336"/>
                    <a:pt x="439" y="15994"/>
                    <a:pt x="494" y="16651"/>
                  </a:cubicBezTo>
                  <a:lnTo>
                    <a:pt x="494" y="21963"/>
                  </a:lnTo>
                  <a:cubicBezTo>
                    <a:pt x="329" y="24373"/>
                    <a:pt x="165" y="26728"/>
                    <a:pt x="56" y="29084"/>
                  </a:cubicBezTo>
                  <a:cubicBezTo>
                    <a:pt x="384" y="30453"/>
                    <a:pt x="1" y="31822"/>
                    <a:pt x="384" y="33191"/>
                  </a:cubicBezTo>
                  <a:cubicBezTo>
                    <a:pt x="778" y="33667"/>
                    <a:pt x="1063" y="33843"/>
                    <a:pt x="1284" y="33843"/>
                  </a:cubicBezTo>
                  <a:cubicBezTo>
                    <a:pt x="1799" y="33843"/>
                    <a:pt x="1956" y="32879"/>
                    <a:pt x="2301" y="32534"/>
                  </a:cubicBezTo>
                  <a:cubicBezTo>
                    <a:pt x="2575" y="31877"/>
                    <a:pt x="2958" y="31274"/>
                    <a:pt x="3287" y="30617"/>
                  </a:cubicBezTo>
                  <a:cubicBezTo>
                    <a:pt x="4218" y="28974"/>
                    <a:pt x="5533" y="27550"/>
                    <a:pt x="6354" y="25852"/>
                  </a:cubicBezTo>
                  <a:cubicBezTo>
                    <a:pt x="7450" y="23442"/>
                    <a:pt x="9147" y="21306"/>
                    <a:pt x="9859" y="18732"/>
                  </a:cubicBezTo>
                  <a:cubicBezTo>
                    <a:pt x="10571" y="17527"/>
                    <a:pt x="11229" y="16322"/>
                    <a:pt x="11831" y="15117"/>
                  </a:cubicBezTo>
                  <a:cubicBezTo>
                    <a:pt x="11831" y="15117"/>
                    <a:pt x="11776" y="15062"/>
                    <a:pt x="11776" y="14953"/>
                  </a:cubicBezTo>
                  <a:cubicBezTo>
                    <a:pt x="11722" y="14898"/>
                    <a:pt x="11776" y="14843"/>
                    <a:pt x="11886" y="14789"/>
                  </a:cubicBezTo>
                  <a:lnTo>
                    <a:pt x="12160" y="14460"/>
                  </a:lnTo>
                  <a:cubicBezTo>
                    <a:pt x="12030" y="14302"/>
                    <a:pt x="11897" y="14246"/>
                    <a:pt x="11762" y="14246"/>
                  </a:cubicBezTo>
                  <a:cubicBezTo>
                    <a:pt x="11429" y="14246"/>
                    <a:pt x="11084" y="14590"/>
                    <a:pt x="10758" y="14590"/>
                  </a:cubicBezTo>
                  <a:cubicBezTo>
                    <a:pt x="10714" y="14590"/>
                    <a:pt x="10670" y="14584"/>
                    <a:pt x="10626" y="14569"/>
                  </a:cubicBezTo>
                  <a:cubicBezTo>
                    <a:pt x="10626" y="14022"/>
                    <a:pt x="10462" y="13529"/>
                    <a:pt x="10133" y="13200"/>
                  </a:cubicBezTo>
                  <a:cubicBezTo>
                    <a:pt x="10024" y="13036"/>
                    <a:pt x="9969" y="12926"/>
                    <a:pt x="9914" y="12762"/>
                  </a:cubicBezTo>
                  <a:cubicBezTo>
                    <a:pt x="9257" y="10297"/>
                    <a:pt x="8928" y="7723"/>
                    <a:pt x="7997" y="5313"/>
                  </a:cubicBezTo>
                  <a:cubicBezTo>
                    <a:pt x="7997" y="5259"/>
                    <a:pt x="8162" y="5094"/>
                    <a:pt x="8216" y="4930"/>
                  </a:cubicBezTo>
                  <a:cubicBezTo>
                    <a:pt x="8435" y="4547"/>
                    <a:pt x="8545" y="4273"/>
                    <a:pt x="7888" y="4273"/>
                  </a:cubicBezTo>
                  <a:cubicBezTo>
                    <a:pt x="7669" y="4108"/>
                    <a:pt x="7559" y="3835"/>
                    <a:pt x="7614" y="3561"/>
                  </a:cubicBezTo>
                  <a:cubicBezTo>
                    <a:pt x="7669" y="2246"/>
                    <a:pt x="7066" y="1151"/>
                    <a:pt x="6573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1" name="Google Shape;5761;p6"/>
            <p:cNvSpPr/>
            <p:nvPr/>
          </p:nvSpPr>
          <p:spPr>
            <a:xfrm>
              <a:off x="4167350" y="1280100"/>
              <a:ext cx="32900" cy="40075"/>
            </a:xfrm>
            <a:custGeom>
              <a:avLst/>
              <a:gdLst/>
              <a:ahLst/>
              <a:cxnLst/>
              <a:rect l="l" t="t" r="r" b="b"/>
              <a:pathLst>
                <a:path w="1316" h="1603" extrusionOk="0">
                  <a:moveTo>
                    <a:pt x="330" y="1"/>
                  </a:moveTo>
                  <a:lnTo>
                    <a:pt x="330" y="1"/>
                  </a:lnTo>
                  <a:cubicBezTo>
                    <a:pt x="1" y="384"/>
                    <a:pt x="1" y="987"/>
                    <a:pt x="384" y="1370"/>
                  </a:cubicBezTo>
                  <a:cubicBezTo>
                    <a:pt x="462" y="1486"/>
                    <a:pt x="594" y="1603"/>
                    <a:pt x="742" y="1603"/>
                  </a:cubicBezTo>
                  <a:cubicBezTo>
                    <a:pt x="804" y="1603"/>
                    <a:pt x="868" y="1583"/>
                    <a:pt x="932" y="1535"/>
                  </a:cubicBezTo>
                  <a:cubicBezTo>
                    <a:pt x="1315" y="1370"/>
                    <a:pt x="1261" y="1206"/>
                    <a:pt x="932" y="932"/>
                  </a:cubicBezTo>
                  <a:cubicBezTo>
                    <a:pt x="603" y="658"/>
                    <a:pt x="713" y="220"/>
                    <a:pt x="330" y="1"/>
                  </a:cubicBezTo>
                  <a:close/>
                </a:path>
              </a:pathLst>
            </a:custGeom>
            <a:solidFill>
              <a:srgbClr val="FA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2" name="Google Shape;5762;p6"/>
            <p:cNvSpPr/>
            <p:nvPr/>
          </p:nvSpPr>
          <p:spPr>
            <a:xfrm>
              <a:off x="4150925" y="1252275"/>
              <a:ext cx="24675" cy="27850"/>
            </a:xfrm>
            <a:custGeom>
              <a:avLst/>
              <a:gdLst/>
              <a:ahLst/>
              <a:cxnLst/>
              <a:rect l="l" t="t" r="r" b="b"/>
              <a:pathLst>
                <a:path w="987" h="1114" extrusionOk="0">
                  <a:moveTo>
                    <a:pt x="168" y="0"/>
                  </a:moveTo>
                  <a:cubicBezTo>
                    <a:pt x="29" y="0"/>
                    <a:pt x="1" y="244"/>
                    <a:pt x="1" y="402"/>
                  </a:cubicBezTo>
                  <a:cubicBezTo>
                    <a:pt x="220" y="566"/>
                    <a:pt x="329" y="840"/>
                    <a:pt x="329" y="1114"/>
                  </a:cubicBezTo>
                  <a:lnTo>
                    <a:pt x="987" y="1114"/>
                  </a:lnTo>
                  <a:cubicBezTo>
                    <a:pt x="822" y="731"/>
                    <a:pt x="658" y="402"/>
                    <a:pt x="384" y="128"/>
                  </a:cubicBezTo>
                  <a:cubicBezTo>
                    <a:pt x="293" y="37"/>
                    <a:pt x="222" y="0"/>
                    <a:pt x="168" y="0"/>
                  </a:cubicBezTo>
                  <a:close/>
                </a:path>
              </a:pathLst>
            </a:custGeom>
            <a:solidFill>
              <a:srgbClr val="FA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3" name="Google Shape;5763;p6"/>
            <p:cNvSpPr/>
            <p:nvPr/>
          </p:nvSpPr>
          <p:spPr>
            <a:xfrm>
              <a:off x="4118075" y="114045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4" name="Google Shape;5764;p6"/>
            <p:cNvSpPr/>
            <p:nvPr/>
          </p:nvSpPr>
          <p:spPr>
            <a:xfrm>
              <a:off x="3504650" y="1532050"/>
              <a:ext cx="428600" cy="1045450"/>
            </a:xfrm>
            <a:custGeom>
              <a:avLst/>
              <a:gdLst/>
              <a:ahLst/>
              <a:cxnLst/>
              <a:rect l="l" t="t" r="r" b="b"/>
              <a:pathLst>
                <a:path w="17144" h="41818" extrusionOk="0">
                  <a:moveTo>
                    <a:pt x="4546" y="1"/>
                  </a:moveTo>
                  <a:cubicBezTo>
                    <a:pt x="4053" y="822"/>
                    <a:pt x="4108" y="1863"/>
                    <a:pt x="3451" y="2520"/>
                  </a:cubicBezTo>
                  <a:cubicBezTo>
                    <a:pt x="3067" y="2794"/>
                    <a:pt x="2903" y="3287"/>
                    <a:pt x="2958" y="3780"/>
                  </a:cubicBezTo>
                  <a:cubicBezTo>
                    <a:pt x="2848" y="4547"/>
                    <a:pt x="2575" y="5313"/>
                    <a:pt x="2191" y="6025"/>
                  </a:cubicBezTo>
                  <a:lnTo>
                    <a:pt x="2191" y="6628"/>
                  </a:lnTo>
                  <a:cubicBezTo>
                    <a:pt x="2027" y="6792"/>
                    <a:pt x="2082" y="7121"/>
                    <a:pt x="1863" y="7285"/>
                  </a:cubicBezTo>
                  <a:lnTo>
                    <a:pt x="1863" y="8271"/>
                  </a:lnTo>
                  <a:cubicBezTo>
                    <a:pt x="1753" y="8380"/>
                    <a:pt x="1643" y="8490"/>
                    <a:pt x="1534" y="8600"/>
                  </a:cubicBezTo>
                  <a:cubicBezTo>
                    <a:pt x="1424" y="8709"/>
                    <a:pt x="1315" y="8819"/>
                    <a:pt x="1205" y="8928"/>
                  </a:cubicBezTo>
                  <a:cubicBezTo>
                    <a:pt x="822" y="9421"/>
                    <a:pt x="603" y="9969"/>
                    <a:pt x="548" y="10571"/>
                  </a:cubicBezTo>
                  <a:lnTo>
                    <a:pt x="548" y="11283"/>
                  </a:lnTo>
                  <a:cubicBezTo>
                    <a:pt x="548" y="11283"/>
                    <a:pt x="603" y="11283"/>
                    <a:pt x="658" y="11393"/>
                  </a:cubicBezTo>
                  <a:cubicBezTo>
                    <a:pt x="658" y="11448"/>
                    <a:pt x="658" y="11502"/>
                    <a:pt x="548" y="11612"/>
                  </a:cubicBezTo>
                  <a:cubicBezTo>
                    <a:pt x="493" y="11941"/>
                    <a:pt x="384" y="12269"/>
                    <a:pt x="219" y="12598"/>
                  </a:cubicBezTo>
                  <a:cubicBezTo>
                    <a:pt x="329" y="12707"/>
                    <a:pt x="439" y="12744"/>
                    <a:pt x="564" y="12756"/>
                  </a:cubicBezTo>
                  <a:cubicBezTo>
                    <a:pt x="439" y="12756"/>
                    <a:pt x="329" y="12780"/>
                    <a:pt x="219" y="12926"/>
                  </a:cubicBezTo>
                  <a:lnTo>
                    <a:pt x="219" y="13255"/>
                  </a:lnTo>
                  <a:cubicBezTo>
                    <a:pt x="219" y="13474"/>
                    <a:pt x="0" y="13693"/>
                    <a:pt x="0" y="13967"/>
                  </a:cubicBezTo>
                  <a:cubicBezTo>
                    <a:pt x="219" y="14898"/>
                    <a:pt x="986" y="15501"/>
                    <a:pt x="1315" y="16377"/>
                  </a:cubicBezTo>
                  <a:cubicBezTo>
                    <a:pt x="2301" y="18458"/>
                    <a:pt x="3451" y="20430"/>
                    <a:pt x="4765" y="22292"/>
                  </a:cubicBezTo>
                  <a:cubicBezTo>
                    <a:pt x="6682" y="25195"/>
                    <a:pt x="7832" y="28481"/>
                    <a:pt x="9695" y="31439"/>
                  </a:cubicBezTo>
                  <a:cubicBezTo>
                    <a:pt x="9914" y="31822"/>
                    <a:pt x="10133" y="32151"/>
                    <a:pt x="10407" y="32479"/>
                  </a:cubicBezTo>
                  <a:cubicBezTo>
                    <a:pt x="10407" y="32534"/>
                    <a:pt x="10407" y="32534"/>
                    <a:pt x="10516" y="32644"/>
                  </a:cubicBezTo>
                  <a:cubicBezTo>
                    <a:pt x="10626" y="32753"/>
                    <a:pt x="10680" y="32863"/>
                    <a:pt x="10790" y="32917"/>
                  </a:cubicBezTo>
                  <a:lnTo>
                    <a:pt x="11009" y="33246"/>
                  </a:lnTo>
                  <a:cubicBezTo>
                    <a:pt x="11064" y="33410"/>
                    <a:pt x="11173" y="33575"/>
                    <a:pt x="11228" y="33739"/>
                  </a:cubicBezTo>
                  <a:cubicBezTo>
                    <a:pt x="11283" y="33849"/>
                    <a:pt x="11338" y="34013"/>
                    <a:pt x="11447" y="34122"/>
                  </a:cubicBezTo>
                  <a:cubicBezTo>
                    <a:pt x="11885" y="35163"/>
                    <a:pt x="12762" y="35985"/>
                    <a:pt x="13200" y="37080"/>
                  </a:cubicBezTo>
                  <a:cubicBezTo>
                    <a:pt x="13802" y="38121"/>
                    <a:pt x="14295" y="39271"/>
                    <a:pt x="14733" y="40421"/>
                  </a:cubicBezTo>
                  <a:cubicBezTo>
                    <a:pt x="15184" y="40822"/>
                    <a:pt x="15040" y="41818"/>
                    <a:pt x="15891" y="41818"/>
                  </a:cubicBezTo>
                  <a:cubicBezTo>
                    <a:pt x="15971" y="41818"/>
                    <a:pt x="16059" y="41809"/>
                    <a:pt x="16157" y="41790"/>
                  </a:cubicBezTo>
                  <a:cubicBezTo>
                    <a:pt x="17143" y="40257"/>
                    <a:pt x="16760" y="38613"/>
                    <a:pt x="16705" y="36970"/>
                  </a:cubicBezTo>
                  <a:cubicBezTo>
                    <a:pt x="16596" y="36149"/>
                    <a:pt x="16596" y="35327"/>
                    <a:pt x="16650" y="34561"/>
                  </a:cubicBezTo>
                  <a:cubicBezTo>
                    <a:pt x="16869" y="31000"/>
                    <a:pt x="16869" y="27386"/>
                    <a:pt x="16650" y="23826"/>
                  </a:cubicBezTo>
                  <a:cubicBezTo>
                    <a:pt x="16322" y="21361"/>
                    <a:pt x="14295" y="19827"/>
                    <a:pt x="13364" y="17637"/>
                  </a:cubicBezTo>
                  <a:cubicBezTo>
                    <a:pt x="10735" y="11776"/>
                    <a:pt x="7668" y="6080"/>
                    <a:pt x="4930" y="165"/>
                  </a:cubicBezTo>
                  <a:cubicBezTo>
                    <a:pt x="4875" y="55"/>
                    <a:pt x="4711" y="1"/>
                    <a:pt x="4546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5" name="Google Shape;5765;p6"/>
            <p:cNvSpPr/>
            <p:nvPr/>
          </p:nvSpPr>
          <p:spPr>
            <a:xfrm>
              <a:off x="3449875" y="1839475"/>
              <a:ext cx="93125" cy="98250"/>
            </a:xfrm>
            <a:custGeom>
              <a:avLst/>
              <a:gdLst/>
              <a:ahLst/>
              <a:cxnLst/>
              <a:rect l="l" t="t" r="r" b="b"/>
              <a:pathLst>
                <a:path w="3725" h="3930" extrusionOk="0">
                  <a:moveTo>
                    <a:pt x="960" y="0"/>
                  </a:moveTo>
                  <a:cubicBezTo>
                    <a:pt x="499" y="0"/>
                    <a:pt x="55" y="386"/>
                    <a:pt x="55" y="958"/>
                  </a:cubicBezTo>
                  <a:cubicBezTo>
                    <a:pt x="55" y="958"/>
                    <a:pt x="1" y="958"/>
                    <a:pt x="1" y="1068"/>
                  </a:cubicBezTo>
                  <a:cubicBezTo>
                    <a:pt x="1" y="1122"/>
                    <a:pt x="1" y="1232"/>
                    <a:pt x="110" y="1287"/>
                  </a:cubicBezTo>
                  <a:cubicBezTo>
                    <a:pt x="220" y="1670"/>
                    <a:pt x="439" y="1999"/>
                    <a:pt x="767" y="2218"/>
                  </a:cubicBezTo>
                  <a:cubicBezTo>
                    <a:pt x="877" y="2382"/>
                    <a:pt x="986" y="2492"/>
                    <a:pt x="1096" y="2601"/>
                  </a:cubicBezTo>
                  <a:lnTo>
                    <a:pt x="1425" y="2984"/>
                  </a:lnTo>
                  <a:cubicBezTo>
                    <a:pt x="1534" y="3039"/>
                    <a:pt x="1644" y="3149"/>
                    <a:pt x="1753" y="3258"/>
                  </a:cubicBezTo>
                  <a:lnTo>
                    <a:pt x="2082" y="3587"/>
                  </a:lnTo>
                  <a:cubicBezTo>
                    <a:pt x="2493" y="3815"/>
                    <a:pt x="2979" y="3929"/>
                    <a:pt x="3447" y="3929"/>
                  </a:cubicBezTo>
                  <a:cubicBezTo>
                    <a:pt x="3541" y="3929"/>
                    <a:pt x="3634" y="3925"/>
                    <a:pt x="3725" y="3916"/>
                  </a:cubicBezTo>
                  <a:cubicBezTo>
                    <a:pt x="3615" y="2875"/>
                    <a:pt x="2575" y="2272"/>
                    <a:pt x="2410" y="1287"/>
                  </a:cubicBezTo>
                  <a:cubicBezTo>
                    <a:pt x="2410" y="1068"/>
                    <a:pt x="2191" y="1068"/>
                    <a:pt x="2027" y="958"/>
                  </a:cubicBezTo>
                  <a:cubicBezTo>
                    <a:pt x="1917" y="848"/>
                    <a:pt x="1808" y="739"/>
                    <a:pt x="1753" y="629"/>
                  </a:cubicBezTo>
                  <a:cubicBezTo>
                    <a:pt x="1698" y="520"/>
                    <a:pt x="1644" y="410"/>
                    <a:pt x="1644" y="356"/>
                  </a:cubicBezTo>
                  <a:cubicBezTo>
                    <a:pt x="1454" y="109"/>
                    <a:pt x="1205" y="0"/>
                    <a:pt x="960" y="0"/>
                  </a:cubicBezTo>
                  <a:close/>
                </a:path>
              </a:pathLst>
            </a:custGeom>
            <a:solidFill>
              <a:srgbClr val="F08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6" name="Google Shape;5766;p6"/>
            <p:cNvSpPr/>
            <p:nvPr/>
          </p:nvSpPr>
          <p:spPr>
            <a:xfrm>
              <a:off x="3492325" y="1752150"/>
              <a:ext cx="45200" cy="45575"/>
            </a:xfrm>
            <a:custGeom>
              <a:avLst/>
              <a:gdLst/>
              <a:ahLst/>
              <a:cxnLst/>
              <a:rect l="l" t="t" r="r" b="b"/>
              <a:pathLst>
                <a:path w="1808" h="1823" extrusionOk="0">
                  <a:moveTo>
                    <a:pt x="859" y="0"/>
                  </a:moveTo>
                  <a:cubicBezTo>
                    <a:pt x="629" y="0"/>
                    <a:pt x="467" y="150"/>
                    <a:pt x="493" y="727"/>
                  </a:cubicBezTo>
                  <a:cubicBezTo>
                    <a:pt x="493" y="836"/>
                    <a:pt x="274" y="946"/>
                    <a:pt x="165" y="1110"/>
                  </a:cubicBezTo>
                  <a:cubicBezTo>
                    <a:pt x="0" y="1384"/>
                    <a:pt x="0" y="1384"/>
                    <a:pt x="712" y="1493"/>
                  </a:cubicBezTo>
                  <a:cubicBezTo>
                    <a:pt x="767" y="1603"/>
                    <a:pt x="932" y="1712"/>
                    <a:pt x="1041" y="1822"/>
                  </a:cubicBezTo>
                  <a:cubicBezTo>
                    <a:pt x="1808" y="1493"/>
                    <a:pt x="1698" y="781"/>
                    <a:pt x="1698" y="179"/>
                  </a:cubicBezTo>
                  <a:cubicBezTo>
                    <a:pt x="1441" y="179"/>
                    <a:pt x="1109" y="0"/>
                    <a:pt x="859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7" name="Google Shape;5767;p6"/>
            <p:cNvSpPr/>
            <p:nvPr/>
          </p:nvSpPr>
          <p:spPr>
            <a:xfrm>
              <a:off x="3406050" y="2085225"/>
              <a:ext cx="38375" cy="41100"/>
            </a:xfrm>
            <a:custGeom>
              <a:avLst/>
              <a:gdLst/>
              <a:ahLst/>
              <a:cxnLst/>
              <a:rect l="l" t="t" r="r" b="b"/>
              <a:pathLst>
                <a:path w="1535" h="1644" extrusionOk="0">
                  <a:moveTo>
                    <a:pt x="1534" y="1"/>
                  </a:moveTo>
                  <a:cubicBezTo>
                    <a:pt x="1151" y="1"/>
                    <a:pt x="768" y="165"/>
                    <a:pt x="549" y="494"/>
                  </a:cubicBezTo>
                  <a:cubicBezTo>
                    <a:pt x="1" y="1151"/>
                    <a:pt x="165" y="1370"/>
                    <a:pt x="1206" y="1644"/>
                  </a:cubicBezTo>
                  <a:cubicBezTo>
                    <a:pt x="1096" y="1041"/>
                    <a:pt x="1534" y="548"/>
                    <a:pt x="1534" y="1"/>
                  </a:cubicBezTo>
                  <a:close/>
                </a:path>
              </a:pathLst>
            </a:custGeom>
            <a:solidFill>
              <a:srgbClr val="FAF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8" name="Google Shape;5768;p6"/>
            <p:cNvSpPr/>
            <p:nvPr/>
          </p:nvSpPr>
          <p:spPr>
            <a:xfrm>
              <a:off x="3460825" y="1830200"/>
              <a:ext cx="37000" cy="18175"/>
            </a:xfrm>
            <a:custGeom>
              <a:avLst/>
              <a:gdLst/>
              <a:ahLst/>
              <a:cxnLst/>
              <a:rect l="l" t="t" r="r" b="b"/>
              <a:pathLst>
                <a:path w="1480" h="727" extrusionOk="0">
                  <a:moveTo>
                    <a:pt x="224" y="1"/>
                  </a:moveTo>
                  <a:cubicBezTo>
                    <a:pt x="148" y="1"/>
                    <a:pt x="74" y="5"/>
                    <a:pt x="1" y="15"/>
                  </a:cubicBezTo>
                  <a:lnTo>
                    <a:pt x="1" y="562"/>
                  </a:lnTo>
                  <a:lnTo>
                    <a:pt x="1260" y="727"/>
                  </a:lnTo>
                  <a:cubicBezTo>
                    <a:pt x="1370" y="617"/>
                    <a:pt x="1479" y="453"/>
                    <a:pt x="1315" y="343"/>
                  </a:cubicBezTo>
                  <a:cubicBezTo>
                    <a:pt x="996" y="115"/>
                    <a:pt x="600" y="1"/>
                    <a:pt x="22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9" name="Google Shape;5769;p6"/>
            <p:cNvSpPr/>
            <p:nvPr/>
          </p:nvSpPr>
          <p:spPr>
            <a:xfrm>
              <a:off x="3443025" y="1871625"/>
              <a:ext cx="27425" cy="23300"/>
            </a:xfrm>
            <a:custGeom>
              <a:avLst/>
              <a:gdLst/>
              <a:ahLst/>
              <a:cxnLst/>
              <a:rect l="l" t="t" r="r" b="b"/>
              <a:pathLst>
                <a:path w="1097" h="932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" y="713"/>
                    <a:pt x="384" y="932"/>
                    <a:pt x="1096" y="932"/>
                  </a:cubicBezTo>
                  <a:cubicBezTo>
                    <a:pt x="1041" y="494"/>
                    <a:pt x="822" y="110"/>
                    <a:pt x="38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0" name="Google Shape;5770;p6"/>
            <p:cNvSpPr/>
            <p:nvPr/>
          </p:nvSpPr>
          <p:spPr>
            <a:xfrm>
              <a:off x="3477250" y="1797700"/>
              <a:ext cx="23325" cy="23550"/>
            </a:xfrm>
            <a:custGeom>
              <a:avLst/>
              <a:gdLst/>
              <a:ahLst/>
              <a:cxnLst/>
              <a:rect l="l" t="t" r="r" b="b"/>
              <a:pathLst>
                <a:path w="933" h="942" extrusionOk="0">
                  <a:moveTo>
                    <a:pt x="1" y="0"/>
                  </a:moveTo>
                  <a:lnTo>
                    <a:pt x="1" y="0"/>
                  </a:lnTo>
                  <a:cubicBezTo>
                    <a:pt x="110" y="164"/>
                    <a:pt x="165" y="383"/>
                    <a:pt x="165" y="602"/>
                  </a:cubicBezTo>
                  <a:cubicBezTo>
                    <a:pt x="213" y="793"/>
                    <a:pt x="260" y="942"/>
                    <a:pt x="451" y="942"/>
                  </a:cubicBezTo>
                  <a:cubicBezTo>
                    <a:pt x="480" y="942"/>
                    <a:pt x="513" y="938"/>
                    <a:pt x="549" y="931"/>
                  </a:cubicBezTo>
                  <a:cubicBezTo>
                    <a:pt x="932" y="822"/>
                    <a:pt x="713" y="548"/>
                    <a:pt x="658" y="329"/>
                  </a:cubicBezTo>
                  <a:cubicBezTo>
                    <a:pt x="549" y="164"/>
                    <a:pt x="384" y="55"/>
                    <a:pt x="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1" name="Google Shape;5771;p6"/>
            <p:cNvSpPr/>
            <p:nvPr/>
          </p:nvSpPr>
          <p:spPr>
            <a:xfrm>
              <a:off x="3443025" y="1917550"/>
              <a:ext cx="19200" cy="19825"/>
            </a:xfrm>
            <a:custGeom>
              <a:avLst/>
              <a:gdLst/>
              <a:ahLst/>
              <a:cxnLst/>
              <a:rect l="l" t="t" r="r" b="b"/>
              <a:pathLst>
                <a:path w="768" h="793" extrusionOk="0">
                  <a:moveTo>
                    <a:pt x="339" y="1"/>
                  </a:moveTo>
                  <a:cubicBezTo>
                    <a:pt x="268" y="1"/>
                    <a:pt x="205" y="35"/>
                    <a:pt x="165" y="135"/>
                  </a:cubicBezTo>
                  <a:cubicBezTo>
                    <a:pt x="1" y="409"/>
                    <a:pt x="110" y="628"/>
                    <a:pt x="384" y="793"/>
                  </a:cubicBezTo>
                  <a:cubicBezTo>
                    <a:pt x="603" y="683"/>
                    <a:pt x="767" y="409"/>
                    <a:pt x="713" y="135"/>
                  </a:cubicBezTo>
                  <a:cubicBezTo>
                    <a:pt x="609" y="101"/>
                    <a:pt x="461" y="1"/>
                    <a:pt x="33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2" name="Google Shape;5772;p6"/>
            <p:cNvSpPr/>
            <p:nvPr/>
          </p:nvSpPr>
          <p:spPr>
            <a:xfrm>
              <a:off x="3469050" y="1920925"/>
              <a:ext cx="21925" cy="19400"/>
            </a:xfrm>
            <a:custGeom>
              <a:avLst/>
              <a:gdLst/>
              <a:ahLst/>
              <a:cxnLst/>
              <a:rect l="l" t="t" r="r" b="b"/>
              <a:pathLst>
                <a:path w="877" h="776" extrusionOk="0">
                  <a:moveTo>
                    <a:pt x="0" y="0"/>
                  </a:moveTo>
                  <a:cubicBezTo>
                    <a:pt x="0" y="384"/>
                    <a:pt x="274" y="658"/>
                    <a:pt x="603" y="767"/>
                  </a:cubicBezTo>
                  <a:cubicBezTo>
                    <a:pt x="621" y="773"/>
                    <a:pt x="638" y="776"/>
                    <a:pt x="655" y="776"/>
                  </a:cubicBezTo>
                  <a:cubicBezTo>
                    <a:pt x="790" y="776"/>
                    <a:pt x="877" y="597"/>
                    <a:pt x="877" y="548"/>
                  </a:cubicBezTo>
                  <a:cubicBezTo>
                    <a:pt x="822" y="438"/>
                    <a:pt x="712" y="384"/>
                    <a:pt x="658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3" name="Google Shape;5773;p6"/>
            <p:cNvSpPr/>
            <p:nvPr/>
          </p:nvSpPr>
          <p:spPr>
            <a:xfrm>
              <a:off x="3549825" y="1699100"/>
              <a:ext cx="10975" cy="16450"/>
            </a:xfrm>
            <a:custGeom>
              <a:avLst/>
              <a:gdLst/>
              <a:ahLst/>
              <a:cxnLst/>
              <a:rect l="l" t="t" r="r" b="b"/>
              <a:pathLst>
                <a:path w="439" h="658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65" y="110"/>
                    <a:pt x="1" y="384"/>
                    <a:pt x="56" y="658"/>
                  </a:cubicBezTo>
                  <a:cubicBezTo>
                    <a:pt x="275" y="548"/>
                    <a:pt x="439" y="274"/>
                    <a:pt x="38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4" name="Google Shape;5774;p6"/>
            <p:cNvSpPr/>
            <p:nvPr/>
          </p:nvSpPr>
          <p:spPr>
            <a:xfrm>
              <a:off x="3466300" y="1790850"/>
              <a:ext cx="11625" cy="7400"/>
            </a:xfrm>
            <a:custGeom>
              <a:avLst/>
              <a:gdLst/>
              <a:ahLst/>
              <a:cxnLst/>
              <a:rect l="l" t="t" r="r" b="b"/>
              <a:pathLst>
                <a:path w="465" h="296" extrusionOk="0">
                  <a:moveTo>
                    <a:pt x="110" y="0"/>
                  </a:moveTo>
                  <a:cubicBezTo>
                    <a:pt x="56" y="0"/>
                    <a:pt x="1" y="110"/>
                    <a:pt x="1" y="164"/>
                  </a:cubicBezTo>
                  <a:lnTo>
                    <a:pt x="275" y="274"/>
                  </a:lnTo>
                  <a:cubicBezTo>
                    <a:pt x="319" y="289"/>
                    <a:pt x="355" y="296"/>
                    <a:pt x="382" y="296"/>
                  </a:cubicBezTo>
                  <a:cubicBezTo>
                    <a:pt x="457" y="296"/>
                    <a:pt x="464" y="245"/>
                    <a:pt x="384" y="164"/>
                  </a:cubicBezTo>
                  <a:cubicBezTo>
                    <a:pt x="275" y="55"/>
                    <a:pt x="165" y="55"/>
                    <a:pt x="110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5" name="Google Shape;5775;p6"/>
            <p:cNvSpPr/>
            <p:nvPr/>
          </p:nvSpPr>
          <p:spPr>
            <a:xfrm>
              <a:off x="3510125" y="18469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1"/>
                  </a:moveTo>
                  <a:lnTo>
                    <a:pt x="0" y="329"/>
                  </a:lnTo>
                  <a:cubicBezTo>
                    <a:pt x="165" y="329"/>
                    <a:pt x="384" y="329"/>
                    <a:pt x="384" y="165"/>
                  </a:cubicBezTo>
                  <a:cubicBezTo>
                    <a:pt x="384" y="1"/>
                    <a:pt x="165" y="1"/>
                    <a:pt x="0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6" name="Google Shape;5776;p6"/>
            <p:cNvSpPr/>
            <p:nvPr/>
          </p:nvSpPr>
          <p:spPr>
            <a:xfrm>
              <a:off x="3501900" y="1863400"/>
              <a:ext cx="13725" cy="8250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1" y="1"/>
                  </a:moveTo>
                  <a:cubicBezTo>
                    <a:pt x="110" y="111"/>
                    <a:pt x="220" y="220"/>
                    <a:pt x="329" y="330"/>
                  </a:cubicBezTo>
                  <a:cubicBezTo>
                    <a:pt x="549" y="220"/>
                    <a:pt x="549" y="111"/>
                    <a:pt x="32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7" name="Google Shape;5777;p6"/>
            <p:cNvSpPr/>
            <p:nvPr/>
          </p:nvSpPr>
          <p:spPr>
            <a:xfrm>
              <a:off x="3485475" y="191407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" y="0"/>
                  </a:moveTo>
                  <a:cubicBezTo>
                    <a:pt x="1" y="55"/>
                    <a:pt x="1" y="165"/>
                    <a:pt x="1" y="274"/>
                  </a:cubicBezTo>
                  <a:lnTo>
                    <a:pt x="274" y="274"/>
                  </a:lnTo>
                  <a:cubicBezTo>
                    <a:pt x="274" y="110"/>
                    <a:pt x="165" y="0"/>
                    <a:pt x="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8" name="Google Shape;5778;p6"/>
            <p:cNvSpPr/>
            <p:nvPr/>
          </p:nvSpPr>
          <p:spPr>
            <a:xfrm>
              <a:off x="3460825" y="1916825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0"/>
                  </a:moveTo>
                  <a:cubicBezTo>
                    <a:pt x="110" y="0"/>
                    <a:pt x="55" y="55"/>
                    <a:pt x="1" y="164"/>
                  </a:cubicBezTo>
                  <a:lnTo>
                    <a:pt x="329" y="164"/>
                  </a:lnTo>
                  <a:cubicBezTo>
                    <a:pt x="275" y="55"/>
                    <a:pt x="220" y="0"/>
                    <a:pt x="165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9" name="Google Shape;5779;p6"/>
            <p:cNvSpPr/>
            <p:nvPr/>
          </p:nvSpPr>
          <p:spPr>
            <a:xfrm>
              <a:off x="3469050" y="1894900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0" y="1"/>
                  </a:moveTo>
                  <a:cubicBezTo>
                    <a:pt x="110" y="165"/>
                    <a:pt x="219" y="275"/>
                    <a:pt x="329" y="384"/>
                  </a:cubicBezTo>
                  <a:cubicBezTo>
                    <a:pt x="274" y="220"/>
                    <a:pt x="165" y="55"/>
                    <a:pt x="0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0" name="Google Shape;5780;p6"/>
            <p:cNvSpPr/>
            <p:nvPr/>
          </p:nvSpPr>
          <p:spPr>
            <a:xfrm>
              <a:off x="3447150" y="186340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11"/>
                    <a:pt x="0" y="220"/>
                    <a:pt x="219" y="330"/>
                  </a:cubicBezTo>
                  <a:cubicBezTo>
                    <a:pt x="219" y="220"/>
                    <a:pt x="219" y="111"/>
                    <a:pt x="21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1" name="Google Shape;5781;p6"/>
            <p:cNvSpPr/>
            <p:nvPr/>
          </p:nvSpPr>
          <p:spPr>
            <a:xfrm>
              <a:off x="3493700" y="18552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5"/>
                    <a:pt x="164" y="274"/>
                    <a:pt x="329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2" name="Google Shape;5782;p6"/>
            <p:cNvSpPr/>
            <p:nvPr/>
          </p:nvSpPr>
          <p:spPr>
            <a:xfrm>
              <a:off x="3458100" y="1826450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55" y="0"/>
                  </a:moveTo>
                  <a:lnTo>
                    <a:pt x="0" y="55"/>
                  </a:lnTo>
                  <a:lnTo>
                    <a:pt x="110" y="165"/>
                  </a:lnTo>
                  <a:lnTo>
                    <a:pt x="110" y="1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3" name="Google Shape;5783;p6"/>
            <p:cNvSpPr/>
            <p:nvPr/>
          </p:nvSpPr>
          <p:spPr>
            <a:xfrm>
              <a:off x="3518350" y="1814125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0" y="0"/>
                  </a:moveTo>
                  <a:lnTo>
                    <a:pt x="0" y="329"/>
                  </a:lnTo>
                  <a:cubicBezTo>
                    <a:pt x="219" y="219"/>
                    <a:pt x="219" y="110"/>
                    <a:pt x="0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4" name="Google Shape;5784;p6"/>
            <p:cNvSpPr/>
            <p:nvPr/>
          </p:nvSpPr>
          <p:spPr>
            <a:xfrm>
              <a:off x="3510125" y="17894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5" name="Google Shape;5785;p6"/>
            <p:cNvSpPr/>
            <p:nvPr/>
          </p:nvSpPr>
          <p:spPr>
            <a:xfrm>
              <a:off x="3534775" y="17484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329" y="0"/>
                  </a:moveTo>
                  <a:lnTo>
                    <a:pt x="0" y="329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6" name="Google Shape;5786;p6"/>
            <p:cNvSpPr/>
            <p:nvPr/>
          </p:nvSpPr>
          <p:spPr>
            <a:xfrm>
              <a:off x="3542975" y="17401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1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7" name="Google Shape;5787;p6"/>
            <p:cNvSpPr/>
            <p:nvPr/>
          </p:nvSpPr>
          <p:spPr>
            <a:xfrm>
              <a:off x="3951025" y="1633375"/>
              <a:ext cx="431325" cy="920625"/>
            </a:xfrm>
            <a:custGeom>
              <a:avLst/>
              <a:gdLst/>
              <a:ahLst/>
              <a:cxnLst/>
              <a:rect l="l" t="t" r="r" b="b"/>
              <a:pathLst>
                <a:path w="17253" h="36825" extrusionOk="0">
                  <a:moveTo>
                    <a:pt x="11611" y="1"/>
                  </a:moveTo>
                  <a:cubicBezTo>
                    <a:pt x="11064" y="165"/>
                    <a:pt x="10680" y="603"/>
                    <a:pt x="10516" y="1151"/>
                  </a:cubicBezTo>
                  <a:cubicBezTo>
                    <a:pt x="9695" y="3068"/>
                    <a:pt x="8380" y="4820"/>
                    <a:pt x="7449" y="6737"/>
                  </a:cubicBezTo>
                  <a:cubicBezTo>
                    <a:pt x="7066" y="7449"/>
                    <a:pt x="6573" y="8161"/>
                    <a:pt x="6080" y="8819"/>
                  </a:cubicBezTo>
                  <a:cubicBezTo>
                    <a:pt x="5423" y="9531"/>
                    <a:pt x="4875" y="10352"/>
                    <a:pt x="4382" y="11228"/>
                  </a:cubicBezTo>
                  <a:cubicBezTo>
                    <a:pt x="3451" y="12981"/>
                    <a:pt x="2355" y="14679"/>
                    <a:pt x="1205" y="16322"/>
                  </a:cubicBezTo>
                  <a:cubicBezTo>
                    <a:pt x="931" y="16705"/>
                    <a:pt x="658" y="17144"/>
                    <a:pt x="438" y="17582"/>
                  </a:cubicBezTo>
                  <a:cubicBezTo>
                    <a:pt x="274" y="18513"/>
                    <a:pt x="165" y="19444"/>
                    <a:pt x="110" y="20375"/>
                  </a:cubicBezTo>
                  <a:cubicBezTo>
                    <a:pt x="274" y="24154"/>
                    <a:pt x="274" y="27933"/>
                    <a:pt x="110" y="31767"/>
                  </a:cubicBezTo>
                  <a:cubicBezTo>
                    <a:pt x="219" y="32260"/>
                    <a:pt x="219" y="32808"/>
                    <a:pt x="165" y="33356"/>
                  </a:cubicBezTo>
                  <a:cubicBezTo>
                    <a:pt x="110" y="33575"/>
                    <a:pt x="110" y="33848"/>
                    <a:pt x="110" y="34068"/>
                  </a:cubicBezTo>
                  <a:cubicBezTo>
                    <a:pt x="110" y="34232"/>
                    <a:pt x="165" y="34341"/>
                    <a:pt x="219" y="34506"/>
                  </a:cubicBezTo>
                  <a:cubicBezTo>
                    <a:pt x="219" y="34725"/>
                    <a:pt x="219" y="34944"/>
                    <a:pt x="219" y="35218"/>
                  </a:cubicBezTo>
                  <a:cubicBezTo>
                    <a:pt x="110" y="35765"/>
                    <a:pt x="0" y="36477"/>
                    <a:pt x="658" y="36751"/>
                  </a:cubicBezTo>
                  <a:cubicBezTo>
                    <a:pt x="770" y="36802"/>
                    <a:pt x="874" y="36825"/>
                    <a:pt x="973" y="36825"/>
                  </a:cubicBezTo>
                  <a:cubicBezTo>
                    <a:pt x="1401" y="36825"/>
                    <a:pt x="1705" y="36396"/>
                    <a:pt x="1972" y="36039"/>
                  </a:cubicBezTo>
                  <a:cubicBezTo>
                    <a:pt x="3615" y="33684"/>
                    <a:pt x="5806" y="31548"/>
                    <a:pt x="7230" y="29138"/>
                  </a:cubicBezTo>
                  <a:cubicBezTo>
                    <a:pt x="8654" y="26783"/>
                    <a:pt x="10461" y="24647"/>
                    <a:pt x="11721" y="22128"/>
                  </a:cubicBezTo>
                  <a:cubicBezTo>
                    <a:pt x="12871" y="20320"/>
                    <a:pt x="14240" y="18568"/>
                    <a:pt x="15336" y="16651"/>
                  </a:cubicBezTo>
                  <a:cubicBezTo>
                    <a:pt x="15610" y="16213"/>
                    <a:pt x="15993" y="15774"/>
                    <a:pt x="16376" y="15336"/>
                  </a:cubicBezTo>
                  <a:cubicBezTo>
                    <a:pt x="16541" y="15062"/>
                    <a:pt x="17034" y="14953"/>
                    <a:pt x="16705" y="14515"/>
                  </a:cubicBezTo>
                  <a:cubicBezTo>
                    <a:pt x="16541" y="13803"/>
                    <a:pt x="15281" y="13529"/>
                    <a:pt x="15993" y="12488"/>
                  </a:cubicBezTo>
                  <a:cubicBezTo>
                    <a:pt x="16048" y="12379"/>
                    <a:pt x="15884" y="12269"/>
                    <a:pt x="15664" y="12214"/>
                  </a:cubicBezTo>
                  <a:cubicBezTo>
                    <a:pt x="15445" y="12160"/>
                    <a:pt x="15172" y="11831"/>
                    <a:pt x="15336" y="11776"/>
                  </a:cubicBezTo>
                  <a:cubicBezTo>
                    <a:pt x="16486" y="11283"/>
                    <a:pt x="15062" y="10900"/>
                    <a:pt x="15336" y="10516"/>
                  </a:cubicBezTo>
                  <a:cubicBezTo>
                    <a:pt x="15431" y="10485"/>
                    <a:pt x="15525" y="10471"/>
                    <a:pt x="15617" y="10471"/>
                  </a:cubicBezTo>
                  <a:cubicBezTo>
                    <a:pt x="16084" y="10471"/>
                    <a:pt x="16514" y="10817"/>
                    <a:pt x="17017" y="10817"/>
                  </a:cubicBezTo>
                  <a:cubicBezTo>
                    <a:pt x="17094" y="10817"/>
                    <a:pt x="17172" y="10809"/>
                    <a:pt x="17253" y="10790"/>
                  </a:cubicBezTo>
                  <a:cubicBezTo>
                    <a:pt x="17088" y="10626"/>
                    <a:pt x="16979" y="10407"/>
                    <a:pt x="16869" y="10243"/>
                  </a:cubicBezTo>
                  <a:cubicBezTo>
                    <a:pt x="16753" y="9817"/>
                    <a:pt x="16610" y="9391"/>
                    <a:pt x="16264" y="9391"/>
                  </a:cubicBezTo>
                  <a:cubicBezTo>
                    <a:pt x="16121" y="9391"/>
                    <a:pt x="15944" y="9464"/>
                    <a:pt x="15719" y="9640"/>
                  </a:cubicBezTo>
                  <a:cubicBezTo>
                    <a:pt x="15696" y="9654"/>
                    <a:pt x="15677" y="9660"/>
                    <a:pt x="15661" y="9660"/>
                  </a:cubicBezTo>
                  <a:cubicBezTo>
                    <a:pt x="15530" y="9660"/>
                    <a:pt x="15599" y="9247"/>
                    <a:pt x="15412" y="9247"/>
                  </a:cubicBezTo>
                  <a:cubicBezTo>
                    <a:pt x="15349" y="9247"/>
                    <a:pt x="15257" y="9294"/>
                    <a:pt x="15117" y="9421"/>
                  </a:cubicBezTo>
                  <a:cubicBezTo>
                    <a:pt x="15054" y="9475"/>
                    <a:pt x="15008" y="9498"/>
                    <a:pt x="14973" y="9498"/>
                  </a:cubicBezTo>
                  <a:cubicBezTo>
                    <a:pt x="14795" y="9498"/>
                    <a:pt x="14926" y="8892"/>
                    <a:pt x="14788" y="8709"/>
                  </a:cubicBezTo>
                  <a:cubicBezTo>
                    <a:pt x="14569" y="8380"/>
                    <a:pt x="14514" y="7888"/>
                    <a:pt x="14295" y="7504"/>
                  </a:cubicBezTo>
                  <a:cubicBezTo>
                    <a:pt x="13309" y="5916"/>
                    <a:pt x="13200" y="3999"/>
                    <a:pt x="12652" y="2246"/>
                  </a:cubicBezTo>
                  <a:cubicBezTo>
                    <a:pt x="12488" y="1753"/>
                    <a:pt x="12981" y="1041"/>
                    <a:pt x="11940" y="877"/>
                  </a:cubicBezTo>
                  <a:cubicBezTo>
                    <a:pt x="11666" y="877"/>
                    <a:pt x="11995" y="329"/>
                    <a:pt x="1194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8" name="Google Shape;5788;p6"/>
            <p:cNvSpPr/>
            <p:nvPr/>
          </p:nvSpPr>
          <p:spPr>
            <a:xfrm>
              <a:off x="3633350" y="943275"/>
              <a:ext cx="313575" cy="1117875"/>
            </a:xfrm>
            <a:custGeom>
              <a:avLst/>
              <a:gdLst/>
              <a:ahLst/>
              <a:cxnLst/>
              <a:rect l="l" t="t" r="r" b="b"/>
              <a:pathLst>
                <a:path w="12543" h="44715" extrusionOk="0">
                  <a:moveTo>
                    <a:pt x="4930" y="1"/>
                  </a:moveTo>
                  <a:cubicBezTo>
                    <a:pt x="4875" y="548"/>
                    <a:pt x="3725" y="767"/>
                    <a:pt x="4328" y="1260"/>
                  </a:cubicBezTo>
                  <a:cubicBezTo>
                    <a:pt x="4930" y="1698"/>
                    <a:pt x="3451" y="2246"/>
                    <a:pt x="4547" y="2410"/>
                  </a:cubicBezTo>
                  <a:cubicBezTo>
                    <a:pt x="4766" y="2410"/>
                    <a:pt x="4601" y="2575"/>
                    <a:pt x="4382" y="2684"/>
                  </a:cubicBezTo>
                  <a:cubicBezTo>
                    <a:pt x="4163" y="2739"/>
                    <a:pt x="3999" y="2958"/>
                    <a:pt x="4108" y="3068"/>
                  </a:cubicBezTo>
                  <a:cubicBezTo>
                    <a:pt x="4273" y="3232"/>
                    <a:pt x="4711" y="3068"/>
                    <a:pt x="4711" y="3506"/>
                  </a:cubicBezTo>
                  <a:cubicBezTo>
                    <a:pt x="4601" y="3561"/>
                    <a:pt x="4547" y="3670"/>
                    <a:pt x="4437" y="3670"/>
                  </a:cubicBezTo>
                  <a:cubicBezTo>
                    <a:pt x="4406" y="3669"/>
                    <a:pt x="4376" y="3668"/>
                    <a:pt x="4347" y="3668"/>
                  </a:cubicBezTo>
                  <a:cubicBezTo>
                    <a:pt x="3342" y="3668"/>
                    <a:pt x="3343" y="4565"/>
                    <a:pt x="3396" y="5204"/>
                  </a:cubicBezTo>
                  <a:cubicBezTo>
                    <a:pt x="3411" y="5432"/>
                    <a:pt x="3473" y="5508"/>
                    <a:pt x="3563" y="5508"/>
                  </a:cubicBezTo>
                  <a:cubicBezTo>
                    <a:pt x="3741" y="5508"/>
                    <a:pt x="4025" y="5209"/>
                    <a:pt x="4249" y="5209"/>
                  </a:cubicBezTo>
                  <a:cubicBezTo>
                    <a:pt x="4346" y="5209"/>
                    <a:pt x="4431" y="5264"/>
                    <a:pt x="4492" y="5423"/>
                  </a:cubicBezTo>
                  <a:cubicBezTo>
                    <a:pt x="4503" y="5445"/>
                    <a:pt x="4531" y="5451"/>
                    <a:pt x="4571" y="5451"/>
                  </a:cubicBezTo>
                  <a:cubicBezTo>
                    <a:pt x="4630" y="5451"/>
                    <a:pt x="4714" y="5436"/>
                    <a:pt x="4800" y="5436"/>
                  </a:cubicBezTo>
                  <a:cubicBezTo>
                    <a:pt x="4944" y="5436"/>
                    <a:pt x="5094" y="5478"/>
                    <a:pt x="5149" y="5697"/>
                  </a:cubicBezTo>
                  <a:cubicBezTo>
                    <a:pt x="4930" y="5970"/>
                    <a:pt x="4766" y="6299"/>
                    <a:pt x="4656" y="6628"/>
                  </a:cubicBezTo>
                  <a:cubicBezTo>
                    <a:pt x="4437" y="7121"/>
                    <a:pt x="4273" y="7668"/>
                    <a:pt x="3780" y="7723"/>
                  </a:cubicBezTo>
                  <a:cubicBezTo>
                    <a:pt x="3686" y="7745"/>
                    <a:pt x="3593" y="7755"/>
                    <a:pt x="3500" y="7755"/>
                  </a:cubicBezTo>
                  <a:cubicBezTo>
                    <a:pt x="2890" y="7755"/>
                    <a:pt x="2334" y="7308"/>
                    <a:pt x="2191" y="6737"/>
                  </a:cubicBezTo>
                  <a:cubicBezTo>
                    <a:pt x="2027" y="7723"/>
                    <a:pt x="1644" y="8709"/>
                    <a:pt x="987" y="9531"/>
                  </a:cubicBezTo>
                  <a:cubicBezTo>
                    <a:pt x="987" y="10133"/>
                    <a:pt x="877" y="10790"/>
                    <a:pt x="1589" y="11064"/>
                  </a:cubicBezTo>
                  <a:cubicBezTo>
                    <a:pt x="1712" y="11113"/>
                    <a:pt x="1835" y="11140"/>
                    <a:pt x="1953" y="11140"/>
                  </a:cubicBezTo>
                  <a:cubicBezTo>
                    <a:pt x="2098" y="11140"/>
                    <a:pt x="2235" y="11100"/>
                    <a:pt x="2356" y="11009"/>
                  </a:cubicBezTo>
                  <a:cubicBezTo>
                    <a:pt x="2520" y="10790"/>
                    <a:pt x="2411" y="10626"/>
                    <a:pt x="2246" y="10462"/>
                  </a:cubicBezTo>
                  <a:cubicBezTo>
                    <a:pt x="2082" y="10243"/>
                    <a:pt x="2082" y="10023"/>
                    <a:pt x="2356" y="9914"/>
                  </a:cubicBezTo>
                  <a:cubicBezTo>
                    <a:pt x="2429" y="9885"/>
                    <a:pt x="2503" y="9871"/>
                    <a:pt x="2574" y="9871"/>
                  </a:cubicBezTo>
                  <a:cubicBezTo>
                    <a:pt x="2769" y="9871"/>
                    <a:pt x="2948" y="9973"/>
                    <a:pt x="3068" y="10133"/>
                  </a:cubicBezTo>
                  <a:cubicBezTo>
                    <a:pt x="3287" y="10352"/>
                    <a:pt x="3725" y="10735"/>
                    <a:pt x="3451" y="10955"/>
                  </a:cubicBezTo>
                  <a:cubicBezTo>
                    <a:pt x="2684" y="11721"/>
                    <a:pt x="2794" y="12817"/>
                    <a:pt x="2356" y="13748"/>
                  </a:cubicBezTo>
                  <a:cubicBezTo>
                    <a:pt x="1918" y="14460"/>
                    <a:pt x="1644" y="15281"/>
                    <a:pt x="1589" y="16103"/>
                  </a:cubicBezTo>
                  <a:cubicBezTo>
                    <a:pt x="1589" y="17034"/>
                    <a:pt x="1151" y="17910"/>
                    <a:pt x="329" y="18458"/>
                  </a:cubicBezTo>
                  <a:cubicBezTo>
                    <a:pt x="1" y="18622"/>
                    <a:pt x="110" y="18896"/>
                    <a:pt x="275" y="19115"/>
                  </a:cubicBezTo>
                  <a:cubicBezTo>
                    <a:pt x="822" y="19773"/>
                    <a:pt x="822" y="19773"/>
                    <a:pt x="55" y="20375"/>
                  </a:cubicBezTo>
                  <a:cubicBezTo>
                    <a:pt x="658" y="22292"/>
                    <a:pt x="1863" y="23990"/>
                    <a:pt x="2301" y="25962"/>
                  </a:cubicBezTo>
                  <a:cubicBezTo>
                    <a:pt x="2575" y="26345"/>
                    <a:pt x="2301" y="27057"/>
                    <a:pt x="2958" y="27276"/>
                  </a:cubicBezTo>
                  <a:cubicBezTo>
                    <a:pt x="2904" y="28043"/>
                    <a:pt x="3013" y="28810"/>
                    <a:pt x="3342" y="29522"/>
                  </a:cubicBezTo>
                  <a:cubicBezTo>
                    <a:pt x="5149" y="32917"/>
                    <a:pt x="6464" y="36532"/>
                    <a:pt x="8161" y="40037"/>
                  </a:cubicBezTo>
                  <a:cubicBezTo>
                    <a:pt x="8326" y="40366"/>
                    <a:pt x="8490" y="40749"/>
                    <a:pt x="8600" y="41133"/>
                  </a:cubicBezTo>
                  <a:cubicBezTo>
                    <a:pt x="8654" y="41297"/>
                    <a:pt x="8709" y="41461"/>
                    <a:pt x="8764" y="41626"/>
                  </a:cubicBezTo>
                  <a:cubicBezTo>
                    <a:pt x="9092" y="42502"/>
                    <a:pt x="9531" y="43378"/>
                    <a:pt x="10024" y="44200"/>
                  </a:cubicBezTo>
                  <a:cubicBezTo>
                    <a:pt x="10260" y="44437"/>
                    <a:pt x="10456" y="44714"/>
                    <a:pt x="10824" y="44714"/>
                  </a:cubicBezTo>
                  <a:cubicBezTo>
                    <a:pt x="10881" y="44714"/>
                    <a:pt x="10943" y="44708"/>
                    <a:pt x="11009" y="44693"/>
                  </a:cubicBezTo>
                  <a:cubicBezTo>
                    <a:pt x="11448" y="44638"/>
                    <a:pt x="11448" y="44200"/>
                    <a:pt x="11502" y="43817"/>
                  </a:cubicBezTo>
                  <a:cubicBezTo>
                    <a:pt x="11612" y="43214"/>
                    <a:pt x="11612" y="42666"/>
                    <a:pt x="11612" y="42064"/>
                  </a:cubicBezTo>
                  <a:cubicBezTo>
                    <a:pt x="11721" y="38997"/>
                    <a:pt x="11338" y="35930"/>
                    <a:pt x="11886" y="32863"/>
                  </a:cubicBezTo>
                  <a:cubicBezTo>
                    <a:pt x="12105" y="31110"/>
                    <a:pt x="12105" y="29412"/>
                    <a:pt x="12214" y="27659"/>
                  </a:cubicBezTo>
                  <a:cubicBezTo>
                    <a:pt x="12269" y="26345"/>
                    <a:pt x="12543" y="24921"/>
                    <a:pt x="11776" y="23661"/>
                  </a:cubicBezTo>
                  <a:cubicBezTo>
                    <a:pt x="12105" y="21744"/>
                    <a:pt x="11612" y="19718"/>
                    <a:pt x="10517" y="18075"/>
                  </a:cubicBezTo>
                  <a:cubicBezTo>
                    <a:pt x="10297" y="17746"/>
                    <a:pt x="10188" y="17363"/>
                    <a:pt x="10133" y="17034"/>
                  </a:cubicBezTo>
                  <a:cubicBezTo>
                    <a:pt x="9366" y="14679"/>
                    <a:pt x="8709" y="12379"/>
                    <a:pt x="7997" y="9969"/>
                  </a:cubicBezTo>
                  <a:cubicBezTo>
                    <a:pt x="7285" y="7559"/>
                    <a:pt x="6518" y="5204"/>
                    <a:pt x="5861" y="2794"/>
                  </a:cubicBezTo>
                  <a:cubicBezTo>
                    <a:pt x="5642" y="1808"/>
                    <a:pt x="5368" y="877"/>
                    <a:pt x="493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9" name="Google Shape;5789;p6"/>
            <p:cNvSpPr/>
            <p:nvPr/>
          </p:nvSpPr>
          <p:spPr>
            <a:xfrm>
              <a:off x="3757950" y="630600"/>
              <a:ext cx="215000" cy="778250"/>
            </a:xfrm>
            <a:custGeom>
              <a:avLst/>
              <a:gdLst/>
              <a:ahLst/>
              <a:cxnLst/>
              <a:rect l="l" t="t" r="r" b="b"/>
              <a:pathLst>
                <a:path w="8600" h="31130" extrusionOk="0">
                  <a:moveTo>
                    <a:pt x="6708" y="1"/>
                  </a:moveTo>
                  <a:cubicBezTo>
                    <a:pt x="6652" y="1"/>
                    <a:pt x="6590" y="7"/>
                    <a:pt x="6518" y="20"/>
                  </a:cubicBezTo>
                  <a:cubicBezTo>
                    <a:pt x="6367" y="273"/>
                    <a:pt x="6169" y="344"/>
                    <a:pt x="5951" y="344"/>
                  </a:cubicBezTo>
                  <a:cubicBezTo>
                    <a:pt x="5668" y="344"/>
                    <a:pt x="5352" y="223"/>
                    <a:pt x="5063" y="223"/>
                  </a:cubicBezTo>
                  <a:cubicBezTo>
                    <a:pt x="4850" y="223"/>
                    <a:pt x="4652" y="288"/>
                    <a:pt x="4492" y="513"/>
                  </a:cubicBezTo>
                  <a:cubicBezTo>
                    <a:pt x="4656" y="732"/>
                    <a:pt x="5040" y="568"/>
                    <a:pt x="5204" y="732"/>
                  </a:cubicBezTo>
                  <a:cubicBezTo>
                    <a:pt x="5429" y="1013"/>
                    <a:pt x="5553" y="1150"/>
                    <a:pt x="5716" y="1150"/>
                  </a:cubicBezTo>
                  <a:cubicBezTo>
                    <a:pt x="5871" y="1150"/>
                    <a:pt x="6062" y="1027"/>
                    <a:pt x="6409" y="787"/>
                  </a:cubicBezTo>
                  <a:lnTo>
                    <a:pt x="6409" y="787"/>
                  </a:lnTo>
                  <a:cubicBezTo>
                    <a:pt x="5642" y="2594"/>
                    <a:pt x="5423" y="4292"/>
                    <a:pt x="4382" y="5880"/>
                  </a:cubicBezTo>
                  <a:cubicBezTo>
                    <a:pt x="4231" y="5073"/>
                    <a:pt x="4033" y="4498"/>
                    <a:pt x="3275" y="4498"/>
                  </a:cubicBezTo>
                  <a:cubicBezTo>
                    <a:pt x="3210" y="4498"/>
                    <a:pt x="3141" y="4502"/>
                    <a:pt x="3068" y="4511"/>
                  </a:cubicBezTo>
                  <a:cubicBezTo>
                    <a:pt x="3396" y="5387"/>
                    <a:pt x="3616" y="6264"/>
                    <a:pt x="3780" y="7250"/>
                  </a:cubicBezTo>
                  <a:cubicBezTo>
                    <a:pt x="3780" y="7469"/>
                    <a:pt x="3725" y="7688"/>
                    <a:pt x="3506" y="7743"/>
                  </a:cubicBezTo>
                  <a:cubicBezTo>
                    <a:pt x="3232" y="7743"/>
                    <a:pt x="3068" y="7578"/>
                    <a:pt x="3123" y="7359"/>
                  </a:cubicBezTo>
                  <a:cubicBezTo>
                    <a:pt x="3123" y="7085"/>
                    <a:pt x="3068" y="6866"/>
                    <a:pt x="2849" y="6811"/>
                  </a:cubicBezTo>
                  <a:cubicBezTo>
                    <a:pt x="2630" y="6811"/>
                    <a:pt x="2575" y="7140"/>
                    <a:pt x="2575" y="7140"/>
                  </a:cubicBezTo>
                  <a:cubicBezTo>
                    <a:pt x="3616" y="7523"/>
                    <a:pt x="1" y="7469"/>
                    <a:pt x="2520" y="7962"/>
                  </a:cubicBezTo>
                  <a:cubicBezTo>
                    <a:pt x="2849" y="8071"/>
                    <a:pt x="2356" y="8181"/>
                    <a:pt x="2301" y="8290"/>
                  </a:cubicBezTo>
                  <a:cubicBezTo>
                    <a:pt x="1972" y="8838"/>
                    <a:pt x="1480" y="9276"/>
                    <a:pt x="932" y="9550"/>
                  </a:cubicBezTo>
                  <a:cubicBezTo>
                    <a:pt x="1644" y="11029"/>
                    <a:pt x="2082" y="12617"/>
                    <a:pt x="2356" y="14205"/>
                  </a:cubicBezTo>
                  <a:cubicBezTo>
                    <a:pt x="2575" y="15629"/>
                    <a:pt x="2904" y="17053"/>
                    <a:pt x="3342" y="18423"/>
                  </a:cubicBezTo>
                  <a:cubicBezTo>
                    <a:pt x="4108" y="20668"/>
                    <a:pt x="4711" y="22914"/>
                    <a:pt x="5149" y="25214"/>
                  </a:cubicBezTo>
                  <a:cubicBezTo>
                    <a:pt x="5368" y="26200"/>
                    <a:pt x="5752" y="27131"/>
                    <a:pt x="5916" y="28172"/>
                  </a:cubicBezTo>
                  <a:cubicBezTo>
                    <a:pt x="6190" y="29212"/>
                    <a:pt x="6573" y="30198"/>
                    <a:pt x="7011" y="31129"/>
                  </a:cubicBezTo>
                  <a:cubicBezTo>
                    <a:pt x="7230" y="30198"/>
                    <a:pt x="7066" y="29486"/>
                    <a:pt x="7504" y="28939"/>
                  </a:cubicBezTo>
                  <a:cubicBezTo>
                    <a:pt x="7559" y="28829"/>
                    <a:pt x="7669" y="28665"/>
                    <a:pt x="7669" y="28555"/>
                  </a:cubicBezTo>
                  <a:cubicBezTo>
                    <a:pt x="7504" y="27898"/>
                    <a:pt x="7559" y="27241"/>
                    <a:pt x="7723" y="26583"/>
                  </a:cubicBezTo>
                  <a:cubicBezTo>
                    <a:pt x="7833" y="26145"/>
                    <a:pt x="7888" y="25652"/>
                    <a:pt x="7778" y="25214"/>
                  </a:cubicBezTo>
                  <a:cubicBezTo>
                    <a:pt x="7778" y="25050"/>
                    <a:pt x="7723" y="24886"/>
                    <a:pt x="7723" y="24776"/>
                  </a:cubicBezTo>
                  <a:cubicBezTo>
                    <a:pt x="7614" y="23954"/>
                    <a:pt x="7942" y="23242"/>
                    <a:pt x="7888" y="22421"/>
                  </a:cubicBezTo>
                  <a:cubicBezTo>
                    <a:pt x="8600" y="18587"/>
                    <a:pt x="7778" y="14698"/>
                    <a:pt x="8271" y="10810"/>
                  </a:cubicBezTo>
                  <a:cubicBezTo>
                    <a:pt x="8107" y="9824"/>
                    <a:pt x="8435" y="8893"/>
                    <a:pt x="8107" y="7907"/>
                  </a:cubicBezTo>
                  <a:cubicBezTo>
                    <a:pt x="8161" y="5497"/>
                    <a:pt x="8326" y="2978"/>
                    <a:pt x="7121" y="677"/>
                  </a:cubicBezTo>
                  <a:cubicBezTo>
                    <a:pt x="7121" y="339"/>
                    <a:pt x="7121" y="1"/>
                    <a:pt x="6708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0" name="Google Shape;5790;p6"/>
            <p:cNvSpPr/>
            <p:nvPr/>
          </p:nvSpPr>
          <p:spPr>
            <a:xfrm>
              <a:off x="3920900" y="1384175"/>
              <a:ext cx="60275" cy="422150"/>
            </a:xfrm>
            <a:custGeom>
              <a:avLst/>
              <a:gdLst/>
              <a:ahLst/>
              <a:cxnLst/>
              <a:rect l="l" t="t" r="r" b="b"/>
              <a:pathLst>
                <a:path w="2411" h="16886" extrusionOk="0">
                  <a:moveTo>
                    <a:pt x="1753" y="0"/>
                  </a:moveTo>
                  <a:cubicBezTo>
                    <a:pt x="877" y="274"/>
                    <a:pt x="986" y="1041"/>
                    <a:pt x="986" y="1753"/>
                  </a:cubicBezTo>
                  <a:cubicBezTo>
                    <a:pt x="1041" y="3177"/>
                    <a:pt x="822" y="4656"/>
                    <a:pt x="274" y="5970"/>
                  </a:cubicBezTo>
                  <a:cubicBezTo>
                    <a:pt x="493" y="8983"/>
                    <a:pt x="110" y="11940"/>
                    <a:pt x="0" y="14898"/>
                  </a:cubicBezTo>
                  <a:cubicBezTo>
                    <a:pt x="439" y="15227"/>
                    <a:pt x="274" y="15719"/>
                    <a:pt x="274" y="16158"/>
                  </a:cubicBezTo>
                  <a:cubicBezTo>
                    <a:pt x="312" y="16655"/>
                    <a:pt x="511" y="16885"/>
                    <a:pt x="833" y="16885"/>
                  </a:cubicBezTo>
                  <a:cubicBezTo>
                    <a:pt x="972" y="16885"/>
                    <a:pt x="1133" y="16843"/>
                    <a:pt x="1315" y="16760"/>
                  </a:cubicBezTo>
                  <a:cubicBezTo>
                    <a:pt x="1424" y="16651"/>
                    <a:pt x="1534" y="16541"/>
                    <a:pt x="1643" y="16431"/>
                  </a:cubicBezTo>
                  <a:cubicBezTo>
                    <a:pt x="1917" y="15227"/>
                    <a:pt x="1589" y="13967"/>
                    <a:pt x="2301" y="12871"/>
                  </a:cubicBezTo>
                  <a:lnTo>
                    <a:pt x="2301" y="5642"/>
                  </a:lnTo>
                  <a:cubicBezTo>
                    <a:pt x="2246" y="5532"/>
                    <a:pt x="2082" y="5423"/>
                    <a:pt x="2082" y="5313"/>
                  </a:cubicBezTo>
                  <a:cubicBezTo>
                    <a:pt x="2136" y="4163"/>
                    <a:pt x="2246" y="3068"/>
                    <a:pt x="2301" y="1972"/>
                  </a:cubicBezTo>
                  <a:cubicBezTo>
                    <a:pt x="2301" y="1260"/>
                    <a:pt x="2410" y="493"/>
                    <a:pt x="1753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1" name="Google Shape;5791;p6"/>
            <p:cNvSpPr/>
            <p:nvPr/>
          </p:nvSpPr>
          <p:spPr>
            <a:xfrm>
              <a:off x="3944175" y="1328425"/>
              <a:ext cx="42475" cy="34200"/>
            </a:xfrm>
            <a:custGeom>
              <a:avLst/>
              <a:gdLst/>
              <a:ahLst/>
              <a:cxnLst/>
              <a:rect l="l" t="t" r="r" b="b"/>
              <a:pathLst>
                <a:path w="1699" h="1368" extrusionOk="0">
                  <a:moveTo>
                    <a:pt x="1513" y="0"/>
                  </a:moveTo>
                  <a:cubicBezTo>
                    <a:pt x="1257" y="0"/>
                    <a:pt x="1242" y="304"/>
                    <a:pt x="1151" y="533"/>
                  </a:cubicBezTo>
                  <a:cubicBezTo>
                    <a:pt x="1151" y="697"/>
                    <a:pt x="1041" y="697"/>
                    <a:pt x="932" y="697"/>
                  </a:cubicBezTo>
                  <a:cubicBezTo>
                    <a:pt x="1151" y="587"/>
                    <a:pt x="1096" y="478"/>
                    <a:pt x="1041" y="314"/>
                  </a:cubicBezTo>
                  <a:cubicBezTo>
                    <a:pt x="925" y="230"/>
                    <a:pt x="793" y="193"/>
                    <a:pt x="665" y="193"/>
                  </a:cubicBezTo>
                  <a:cubicBezTo>
                    <a:pt x="371" y="193"/>
                    <a:pt x="93" y="392"/>
                    <a:pt x="55" y="697"/>
                  </a:cubicBezTo>
                  <a:cubicBezTo>
                    <a:pt x="0" y="806"/>
                    <a:pt x="0" y="916"/>
                    <a:pt x="55" y="1026"/>
                  </a:cubicBezTo>
                  <a:cubicBezTo>
                    <a:pt x="466" y="1254"/>
                    <a:pt x="953" y="1368"/>
                    <a:pt x="1421" y="1368"/>
                  </a:cubicBezTo>
                  <a:cubicBezTo>
                    <a:pt x="1514" y="1368"/>
                    <a:pt x="1607" y="1363"/>
                    <a:pt x="1698" y="1354"/>
                  </a:cubicBezTo>
                  <a:lnTo>
                    <a:pt x="1698" y="40"/>
                  </a:lnTo>
                  <a:cubicBezTo>
                    <a:pt x="1625" y="12"/>
                    <a:pt x="1564" y="0"/>
                    <a:pt x="1513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2" name="Google Shape;5792;p6"/>
            <p:cNvSpPr/>
            <p:nvPr/>
          </p:nvSpPr>
          <p:spPr>
            <a:xfrm>
              <a:off x="3108925" y="4191075"/>
              <a:ext cx="590175" cy="369100"/>
            </a:xfrm>
            <a:custGeom>
              <a:avLst/>
              <a:gdLst/>
              <a:ahLst/>
              <a:cxnLst/>
              <a:rect l="l" t="t" r="r" b="b"/>
              <a:pathLst>
                <a:path w="23607" h="14764" extrusionOk="0">
                  <a:moveTo>
                    <a:pt x="5204" y="2522"/>
                  </a:moveTo>
                  <a:lnTo>
                    <a:pt x="5204" y="2522"/>
                  </a:lnTo>
                  <a:cubicBezTo>
                    <a:pt x="5226" y="2567"/>
                    <a:pt x="5248" y="2593"/>
                    <a:pt x="5274" y="2602"/>
                  </a:cubicBezTo>
                  <a:lnTo>
                    <a:pt x="5274" y="2602"/>
                  </a:lnTo>
                  <a:cubicBezTo>
                    <a:pt x="5266" y="2604"/>
                    <a:pt x="5259" y="2605"/>
                    <a:pt x="5252" y="2605"/>
                  </a:cubicBezTo>
                  <a:cubicBezTo>
                    <a:pt x="5218" y="2605"/>
                    <a:pt x="5204" y="2577"/>
                    <a:pt x="5204" y="2522"/>
                  </a:cubicBezTo>
                  <a:close/>
                  <a:moveTo>
                    <a:pt x="15501" y="13476"/>
                  </a:moveTo>
                  <a:cubicBezTo>
                    <a:pt x="15555" y="13476"/>
                    <a:pt x="15610" y="13531"/>
                    <a:pt x="15610" y="13531"/>
                  </a:cubicBezTo>
                  <a:cubicBezTo>
                    <a:pt x="15610" y="13549"/>
                    <a:pt x="15616" y="13568"/>
                    <a:pt x="15626" y="13586"/>
                  </a:cubicBezTo>
                  <a:lnTo>
                    <a:pt x="15501" y="13586"/>
                  </a:lnTo>
                  <a:cubicBezTo>
                    <a:pt x="15501" y="13586"/>
                    <a:pt x="15501" y="13476"/>
                    <a:pt x="15501" y="13476"/>
                  </a:cubicBezTo>
                  <a:close/>
                  <a:moveTo>
                    <a:pt x="702" y="1"/>
                  </a:moveTo>
                  <a:cubicBezTo>
                    <a:pt x="565" y="1"/>
                    <a:pt x="436" y="61"/>
                    <a:pt x="329" y="167"/>
                  </a:cubicBezTo>
                  <a:cubicBezTo>
                    <a:pt x="494" y="496"/>
                    <a:pt x="1" y="1153"/>
                    <a:pt x="822" y="1263"/>
                  </a:cubicBezTo>
                  <a:cubicBezTo>
                    <a:pt x="1644" y="1372"/>
                    <a:pt x="822" y="2303"/>
                    <a:pt x="1425" y="2577"/>
                  </a:cubicBezTo>
                  <a:cubicBezTo>
                    <a:pt x="1519" y="2624"/>
                    <a:pt x="1654" y="2753"/>
                    <a:pt x="1759" y="2753"/>
                  </a:cubicBezTo>
                  <a:cubicBezTo>
                    <a:pt x="1777" y="2753"/>
                    <a:pt x="1793" y="2749"/>
                    <a:pt x="1808" y="2741"/>
                  </a:cubicBezTo>
                  <a:cubicBezTo>
                    <a:pt x="2097" y="2645"/>
                    <a:pt x="2372" y="2583"/>
                    <a:pt x="2622" y="2583"/>
                  </a:cubicBezTo>
                  <a:cubicBezTo>
                    <a:pt x="3083" y="2583"/>
                    <a:pt x="3457" y="2795"/>
                    <a:pt x="3670" y="3399"/>
                  </a:cubicBezTo>
                  <a:cubicBezTo>
                    <a:pt x="3720" y="3523"/>
                    <a:pt x="3804" y="3557"/>
                    <a:pt x="3901" y="3557"/>
                  </a:cubicBezTo>
                  <a:cubicBezTo>
                    <a:pt x="4018" y="3557"/>
                    <a:pt x="4153" y="3508"/>
                    <a:pt x="4273" y="3508"/>
                  </a:cubicBezTo>
                  <a:cubicBezTo>
                    <a:pt x="4565" y="3508"/>
                    <a:pt x="4833" y="3387"/>
                    <a:pt x="5109" y="3387"/>
                  </a:cubicBezTo>
                  <a:cubicBezTo>
                    <a:pt x="5247" y="3387"/>
                    <a:pt x="5387" y="3417"/>
                    <a:pt x="5533" y="3508"/>
                  </a:cubicBezTo>
                  <a:cubicBezTo>
                    <a:pt x="5478" y="3618"/>
                    <a:pt x="5478" y="3837"/>
                    <a:pt x="5478" y="3837"/>
                  </a:cubicBezTo>
                  <a:cubicBezTo>
                    <a:pt x="4444" y="3931"/>
                    <a:pt x="3814" y="5033"/>
                    <a:pt x="2791" y="5033"/>
                  </a:cubicBezTo>
                  <a:cubicBezTo>
                    <a:pt x="2621" y="5033"/>
                    <a:pt x="2441" y="5002"/>
                    <a:pt x="2246" y="4932"/>
                  </a:cubicBezTo>
                  <a:cubicBezTo>
                    <a:pt x="2234" y="4928"/>
                    <a:pt x="2222" y="4926"/>
                    <a:pt x="2210" y="4926"/>
                  </a:cubicBezTo>
                  <a:cubicBezTo>
                    <a:pt x="2066" y="4926"/>
                    <a:pt x="1973" y="5223"/>
                    <a:pt x="1973" y="5425"/>
                  </a:cubicBezTo>
                  <a:cubicBezTo>
                    <a:pt x="1843" y="5377"/>
                    <a:pt x="1742" y="5356"/>
                    <a:pt x="1661" y="5356"/>
                  </a:cubicBezTo>
                  <a:cubicBezTo>
                    <a:pt x="1195" y="5356"/>
                    <a:pt x="1439" y="6060"/>
                    <a:pt x="1206" y="6247"/>
                  </a:cubicBezTo>
                  <a:cubicBezTo>
                    <a:pt x="658" y="6740"/>
                    <a:pt x="658" y="7068"/>
                    <a:pt x="1261" y="7178"/>
                  </a:cubicBezTo>
                  <a:cubicBezTo>
                    <a:pt x="1716" y="7228"/>
                    <a:pt x="2265" y="7513"/>
                    <a:pt x="2518" y="7513"/>
                  </a:cubicBezTo>
                  <a:cubicBezTo>
                    <a:pt x="2539" y="7513"/>
                    <a:pt x="2558" y="7511"/>
                    <a:pt x="2575" y="7506"/>
                  </a:cubicBezTo>
                  <a:cubicBezTo>
                    <a:pt x="2847" y="7423"/>
                    <a:pt x="3055" y="7355"/>
                    <a:pt x="3199" y="7355"/>
                  </a:cubicBezTo>
                  <a:cubicBezTo>
                    <a:pt x="3432" y="7355"/>
                    <a:pt x="3498" y="7533"/>
                    <a:pt x="3397" y="8109"/>
                  </a:cubicBezTo>
                  <a:cubicBezTo>
                    <a:pt x="3352" y="8288"/>
                    <a:pt x="3453" y="8467"/>
                    <a:pt x="3730" y="8467"/>
                  </a:cubicBezTo>
                  <a:cubicBezTo>
                    <a:pt x="3793" y="8467"/>
                    <a:pt x="3864" y="8458"/>
                    <a:pt x="3944" y="8438"/>
                  </a:cubicBezTo>
                  <a:cubicBezTo>
                    <a:pt x="4232" y="8351"/>
                    <a:pt x="4455" y="8303"/>
                    <a:pt x="4623" y="8303"/>
                  </a:cubicBezTo>
                  <a:cubicBezTo>
                    <a:pt x="5096" y="8303"/>
                    <a:pt x="5132" y="8687"/>
                    <a:pt x="4930" y="9697"/>
                  </a:cubicBezTo>
                  <a:cubicBezTo>
                    <a:pt x="5204" y="9916"/>
                    <a:pt x="5533" y="10190"/>
                    <a:pt x="5752" y="10464"/>
                  </a:cubicBezTo>
                  <a:cubicBezTo>
                    <a:pt x="5938" y="10731"/>
                    <a:pt x="6099" y="10855"/>
                    <a:pt x="6253" y="10855"/>
                  </a:cubicBezTo>
                  <a:cubicBezTo>
                    <a:pt x="6415" y="10855"/>
                    <a:pt x="6569" y="10717"/>
                    <a:pt x="6738" y="10464"/>
                  </a:cubicBezTo>
                  <a:cubicBezTo>
                    <a:pt x="6811" y="10318"/>
                    <a:pt x="6957" y="10221"/>
                    <a:pt x="7111" y="10221"/>
                  </a:cubicBezTo>
                  <a:cubicBezTo>
                    <a:pt x="7188" y="10221"/>
                    <a:pt x="7267" y="10245"/>
                    <a:pt x="7340" y="10300"/>
                  </a:cubicBezTo>
                  <a:cubicBezTo>
                    <a:pt x="7943" y="10902"/>
                    <a:pt x="7176" y="11888"/>
                    <a:pt x="7943" y="12655"/>
                  </a:cubicBezTo>
                  <a:cubicBezTo>
                    <a:pt x="8052" y="12052"/>
                    <a:pt x="8162" y="11559"/>
                    <a:pt x="8271" y="11121"/>
                  </a:cubicBezTo>
                  <a:cubicBezTo>
                    <a:pt x="8545" y="11176"/>
                    <a:pt x="8764" y="11559"/>
                    <a:pt x="8655" y="11888"/>
                  </a:cubicBezTo>
                  <a:cubicBezTo>
                    <a:pt x="8545" y="12162"/>
                    <a:pt x="8709" y="12436"/>
                    <a:pt x="9038" y="12491"/>
                  </a:cubicBezTo>
                  <a:cubicBezTo>
                    <a:pt x="9097" y="12508"/>
                    <a:pt x="9149" y="12515"/>
                    <a:pt x="9194" y="12515"/>
                  </a:cubicBezTo>
                  <a:cubicBezTo>
                    <a:pt x="9438" y="12515"/>
                    <a:pt x="9485" y="12284"/>
                    <a:pt x="9531" y="12052"/>
                  </a:cubicBezTo>
                  <a:cubicBezTo>
                    <a:pt x="9695" y="11231"/>
                    <a:pt x="10407" y="10847"/>
                    <a:pt x="11010" y="10409"/>
                  </a:cubicBezTo>
                  <a:cubicBezTo>
                    <a:pt x="11146" y="10307"/>
                    <a:pt x="11303" y="10184"/>
                    <a:pt x="11442" y="10184"/>
                  </a:cubicBezTo>
                  <a:cubicBezTo>
                    <a:pt x="11527" y="10184"/>
                    <a:pt x="11605" y="10230"/>
                    <a:pt x="11667" y="10355"/>
                  </a:cubicBezTo>
                  <a:cubicBezTo>
                    <a:pt x="11886" y="10574"/>
                    <a:pt x="11722" y="10902"/>
                    <a:pt x="11448" y="11012"/>
                  </a:cubicBezTo>
                  <a:cubicBezTo>
                    <a:pt x="10571" y="11286"/>
                    <a:pt x="10845" y="11724"/>
                    <a:pt x="11338" y="12162"/>
                  </a:cubicBezTo>
                  <a:cubicBezTo>
                    <a:pt x="11503" y="12326"/>
                    <a:pt x="11393" y="12710"/>
                    <a:pt x="11995" y="12764"/>
                  </a:cubicBezTo>
                  <a:cubicBezTo>
                    <a:pt x="11831" y="11559"/>
                    <a:pt x="13748" y="11614"/>
                    <a:pt x="13200" y="9807"/>
                  </a:cubicBezTo>
                  <a:lnTo>
                    <a:pt x="13200" y="9807"/>
                  </a:lnTo>
                  <a:cubicBezTo>
                    <a:pt x="14077" y="10683"/>
                    <a:pt x="14296" y="11121"/>
                    <a:pt x="13584" y="11724"/>
                  </a:cubicBezTo>
                  <a:cubicBezTo>
                    <a:pt x="13091" y="12162"/>
                    <a:pt x="12707" y="12710"/>
                    <a:pt x="12488" y="13367"/>
                  </a:cubicBezTo>
                  <a:cubicBezTo>
                    <a:pt x="12598" y="13422"/>
                    <a:pt x="12707" y="13586"/>
                    <a:pt x="12817" y="13695"/>
                  </a:cubicBezTo>
                  <a:lnTo>
                    <a:pt x="13146" y="13969"/>
                  </a:lnTo>
                  <a:cubicBezTo>
                    <a:pt x="13365" y="14188"/>
                    <a:pt x="13310" y="14517"/>
                    <a:pt x="13474" y="14681"/>
                  </a:cubicBezTo>
                  <a:cubicBezTo>
                    <a:pt x="13529" y="14736"/>
                    <a:pt x="13584" y="14763"/>
                    <a:pt x="13639" y="14763"/>
                  </a:cubicBezTo>
                  <a:cubicBezTo>
                    <a:pt x="13693" y="14763"/>
                    <a:pt x="13748" y="14736"/>
                    <a:pt x="13803" y="14681"/>
                  </a:cubicBezTo>
                  <a:lnTo>
                    <a:pt x="13803" y="14353"/>
                  </a:lnTo>
                  <a:lnTo>
                    <a:pt x="14131" y="14024"/>
                  </a:lnTo>
                  <a:cubicBezTo>
                    <a:pt x="14269" y="13921"/>
                    <a:pt x="14392" y="13880"/>
                    <a:pt x="14506" y="13880"/>
                  </a:cubicBezTo>
                  <a:cubicBezTo>
                    <a:pt x="14933" y="13880"/>
                    <a:pt x="15221" y="14462"/>
                    <a:pt x="15610" y="14462"/>
                  </a:cubicBezTo>
                  <a:cubicBezTo>
                    <a:pt x="15827" y="14245"/>
                    <a:pt x="15776" y="13975"/>
                    <a:pt x="15775" y="13704"/>
                  </a:cubicBezTo>
                  <a:lnTo>
                    <a:pt x="15775" y="13704"/>
                  </a:lnTo>
                  <a:cubicBezTo>
                    <a:pt x="16268" y="13802"/>
                    <a:pt x="16288" y="14517"/>
                    <a:pt x="16870" y="14517"/>
                  </a:cubicBezTo>
                  <a:cubicBezTo>
                    <a:pt x="17089" y="14243"/>
                    <a:pt x="17363" y="13915"/>
                    <a:pt x="17527" y="13586"/>
                  </a:cubicBezTo>
                  <a:cubicBezTo>
                    <a:pt x="17697" y="13309"/>
                    <a:pt x="17860" y="13206"/>
                    <a:pt x="18013" y="13206"/>
                  </a:cubicBezTo>
                  <a:cubicBezTo>
                    <a:pt x="18255" y="13206"/>
                    <a:pt x="18476" y="13461"/>
                    <a:pt x="18677" y="13695"/>
                  </a:cubicBezTo>
                  <a:cubicBezTo>
                    <a:pt x="18787" y="13805"/>
                    <a:pt x="18896" y="13915"/>
                    <a:pt x="19006" y="14024"/>
                  </a:cubicBezTo>
                  <a:cubicBezTo>
                    <a:pt x="19061" y="14079"/>
                    <a:pt x="19129" y="14106"/>
                    <a:pt x="19191" y="14106"/>
                  </a:cubicBezTo>
                  <a:cubicBezTo>
                    <a:pt x="19252" y="14106"/>
                    <a:pt x="19307" y="14079"/>
                    <a:pt x="19335" y="14024"/>
                  </a:cubicBezTo>
                  <a:lnTo>
                    <a:pt x="19663" y="13695"/>
                  </a:lnTo>
                  <a:cubicBezTo>
                    <a:pt x="19608" y="13695"/>
                    <a:pt x="19554" y="13641"/>
                    <a:pt x="19554" y="13586"/>
                  </a:cubicBezTo>
                  <a:cubicBezTo>
                    <a:pt x="19554" y="13476"/>
                    <a:pt x="19608" y="13422"/>
                    <a:pt x="19663" y="13367"/>
                  </a:cubicBezTo>
                  <a:cubicBezTo>
                    <a:pt x="20101" y="13148"/>
                    <a:pt x="20649" y="13093"/>
                    <a:pt x="20978" y="12655"/>
                  </a:cubicBezTo>
                  <a:cubicBezTo>
                    <a:pt x="21635" y="12381"/>
                    <a:pt x="22511" y="12381"/>
                    <a:pt x="22949" y="11669"/>
                  </a:cubicBezTo>
                  <a:cubicBezTo>
                    <a:pt x="23059" y="11559"/>
                    <a:pt x="23168" y="11450"/>
                    <a:pt x="23278" y="11340"/>
                  </a:cubicBezTo>
                  <a:lnTo>
                    <a:pt x="23607" y="10683"/>
                  </a:lnTo>
                  <a:lnTo>
                    <a:pt x="23497" y="10409"/>
                  </a:lnTo>
                  <a:cubicBezTo>
                    <a:pt x="23278" y="10190"/>
                    <a:pt x="23004" y="9971"/>
                    <a:pt x="22785" y="9752"/>
                  </a:cubicBezTo>
                  <a:cubicBezTo>
                    <a:pt x="22730" y="9697"/>
                    <a:pt x="22676" y="9643"/>
                    <a:pt x="22676" y="9588"/>
                  </a:cubicBezTo>
                  <a:cubicBezTo>
                    <a:pt x="22566" y="9478"/>
                    <a:pt x="22456" y="9369"/>
                    <a:pt x="22347" y="9259"/>
                  </a:cubicBezTo>
                  <a:cubicBezTo>
                    <a:pt x="20759" y="8054"/>
                    <a:pt x="18787" y="7616"/>
                    <a:pt x="17034" y="6794"/>
                  </a:cubicBezTo>
                  <a:cubicBezTo>
                    <a:pt x="13803" y="4932"/>
                    <a:pt x="10407" y="3399"/>
                    <a:pt x="6957" y="2139"/>
                  </a:cubicBezTo>
                  <a:cubicBezTo>
                    <a:pt x="6792" y="2112"/>
                    <a:pt x="6628" y="2098"/>
                    <a:pt x="6471" y="2098"/>
                  </a:cubicBezTo>
                  <a:cubicBezTo>
                    <a:pt x="6313" y="2098"/>
                    <a:pt x="6162" y="2112"/>
                    <a:pt x="6026" y="2139"/>
                  </a:cubicBezTo>
                  <a:cubicBezTo>
                    <a:pt x="5861" y="2194"/>
                    <a:pt x="5752" y="2249"/>
                    <a:pt x="5642" y="2358"/>
                  </a:cubicBezTo>
                  <a:cubicBezTo>
                    <a:pt x="5533" y="2413"/>
                    <a:pt x="5478" y="2522"/>
                    <a:pt x="5423" y="2522"/>
                  </a:cubicBezTo>
                  <a:cubicBezTo>
                    <a:pt x="5533" y="2468"/>
                    <a:pt x="5587" y="2358"/>
                    <a:pt x="5642" y="2249"/>
                  </a:cubicBezTo>
                  <a:cubicBezTo>
                    <a:pt x="5587" y="2139"/>
                    <a:pt x="5533" y="1975"/>
                    <a:pt x="5423" y="1920"/>
                  </a:cubicBezTo>
                  <a:cubicBezTo>
                    <a:pt x="5259" y="1810"/>
                    <a:pt x="5040" y="1701"/>
                    <a:pt x="4875" y="1701"/>
                  </a:cubicBezTo>
                  <a:cubicBezTo>
                    <a:pt x="4793" y="1673"/>
                    <a:pt x="4725" y="1660"/>
                    <a:pt x="4663" y="1660"/>
                  </a:cubicBezTo>
                  <a:cubicBezTo>
                    <a:pt x="4602" y="1660"/>
                    <a:pt x="4547" y="1673"/>
                    <a:pt x="4492" y="1701"/>
                  </a:cubicBezTo>
                  <a:cubicBezTo>
                    <a:pt x="4426" y="1701"/>
                    <a:pt x="4361" y="1710"/>
                    <a:pt x="4295" y="1710"/>
                  </a:cubicBezTo>
                  <a:cubicBezTo>
                    <a:pt x="4196" y="1710"/>
                    <a:pt x="4098" y="1690"/>
                    <a:pt x="3999" y="1591"/>
                  </a:cubicBezTo>
                  <a:cubicBezTo>
                    <a:pt x="3944" y="1427"/>
                    <a:pt x="3780" y="1317"/>
                    <a:pt x="3670" y="1208"/>
                  </a:cubicBezTo>
                  <a:cubicBezTo>
                    <a:pt x="3506" y="1098"/>
                    <a:pt x="3287" y="989"/>
                    <a:pt x="3123" y="934"/>
                  </a:cubicBezTo>
                  <a:cubicBezTo>
                    <a:pt x="3013" y="879"/>
                    <a:pt x="2849" y="825"/>
                    <a:pt x="2739" y="825"/>
                  </a:cubicBezTo>
                  <a:cubicBezTo>
                    <a:pt x="2027" y="770"/>
                    <a:pt x="1425" y="496"/>
                    <a:pt x="932" y="58"/>
                  </a:cubicBezTo>
                  <a:cubicBezTo>
                    <a:pt x="854" y="19"/>
                    <a:pt x="777" y="1"/>
                    <a:pt x="702" y="1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3" name="Google Shape;5793;p6"/>
            <p:cNvSpPr/>
            <p:nvPr/>
          </p:nvSpPr>
          <p:spPr>
            <a:xfrm>
              <a:off x="3024050" y="4128150"/>
              <a:ext cx="282075" cy="119150"/>
            </a:xfrm>
            <a:custGeom>
              <a:avLst/>
              <a:gdLst/>
              <a:ahLst/>
              <a:cxnLst/>
              <a:rect l="l" t="t" r="r" b="b"/>
              <a:pathLst>
                <a:path w="11283" h="4766" extrusionOk="0">
                  <a:moveTo>
                    <a:pt x="712" y="1"/>
                  </a:moveTo>
                  <a:cubicBezTo>
                    <a:pt x="0" y="603"/>
                    <a:pt x="986" y="713"/>
                    <a:pt x="986" y="1096"/>
                  </a:cubicBezTo>
                  <a:cubicBezTo>
                    <a:pt x="1862" y="1644"/>
                    <a:pt x="2903" y="1972"/>
                    <a:pt x="3670" y="2684"/>
                  </a:cubicBezTo>
                  <a:lnTo>
                    <a:pt x="4327" y="2739"/>
                  </a:lnTo>
                  <a:cubicBezTo>
                    <a:pt x="4820" y="3396"/>
                    <a:pt x="5641" y="3396"/>
                    <a:pt x="6299" y="3670"/>
                  </a:cubicBezTo>
                  <a:lnTo>
                    <a:pt x="6627" y="3725"/>
                  </a:lnTo>
                  <a:cubicBezTo>
                    <a:pt x="6737" y="3780"/>
                    <a:pt x="6846" y="3889"/>
                    <a:pt x="6956" y="3999"/>
                  </a:cubicBezTo>
                  <a:lnTo>
                    <a:pt x="7285" y="4327"/>
                  </a:lnTo>
                  <a:cubicBezTo>
                    <a:pt x="7380" y="4423"/>
                    <a:pt x="7494" y="4481"/>
                    <a:pt x="7616" y="4481"/>
                  </a:cubicBezTo>
                  <a:cubicBezTo>
                    <a:pt x="7703" y="4481"/>
                    <a:pt x="7795" y="4451"/>
                    <a:pt x="7887" y="4382"/>
                  </a:cubicBezTo>
                  <a:lnTo>
                    <a:pt x="8270" y="4437"/>
                  </a:lnTo>
                  <a:cubicBezTo>
                    <a:pt x="8435" y="4382"/>
                    <a:pt x="8544" y="4382"/>
                    <a:pt x="8654" y="4327"/>
                  </a:cubicBezTo>
                  <a:cubicBezTo>
                    <a:pt x="9147" y="4382"/>
                    <a:pt x="9640" y="4492"/>
                    <a:pt x="10023" y="4711"/>
                  </a:cubicBezTo>
                  <a:cubicBezTo>
                    <a:pt x="10187" y="4766"/>
                    <a:pt x="10297" y="4766"/>
                    <a:pt x="10461" y="4766"/>
                  </a:cubicBezTo>
                  <a:cubicBezTo>
                    <a:pt x="10845" y="4656"/>
                    <a:pt x="11283" y="4656"/>
                    <a:pt x="11228" y="4108"/>
                  </a:cubicBezTo>
                  <a:cubicBezTo>
                    <a:pt x="10297" y="3122"/>
                    <a:pt x="8928" y="3013"/>
                    <a:pt x="7832" y="2630"/>
                  </a:cubicBezTo>
                  <a:cubicBezTo>
                    <a:pt x="6682" y="2246"/>
                    <a:pt x="5696" y="1644"/>
                    <a:pt x="4601" y="1151"/>
                  </a:cubicBezTo>
                  <a:cubicBezTo>
                    <a:pt x="3451" y="658"/>
                    <a:pt x="2246" y="274"/>
                    <a:pt x="1041" y="1"/>
                  </a:cubicBezTo>
                  <a:close/>
                </a:path>
              </a:pathLst>
            </a:custGeom>
            <a:solidFill>
              <a:srgbClr val="F19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4" name="Google Shape;5794;p6"/>
            <p:cNvSpPr/>
            <p:nvPr/>
          </p:nvSpPr>
          <p:spPr>
            <a:xfrm>
              <a:off x="3903100" y="450175"/>
              <a:ext cx="102725" cy="326175"/>
            </a:xfrm>
            <a:custGeom>
              <a:avLst/>
              <a:gdLst/>
              <a:ahLst/>
              <a:cxnLst/>
              <a:rect l="l" t="t" r="r" b="b"/>
              <a:pathLst>
                <a:path w="4109" h="13047" extrusionOk="0">
                  <a:moveTo>
                    <a:pt x="2878" y="0"/>
                  </a:moveTo>
                  <a:cubicBezTo>
                    <a:pt x="2850" y="0"/>
                    <a:pt x="2822" y="3"/>
                    <a:pt x="2794" y="7"/>
                  </a:cubicBezTo>
                  <a:cubicBezTo>
                    <a:pt x="2465" y="7"/>
                    <a:pt x="2465" y="336"/>
                    <a:pt x="2465" y="610"/>
                  </a:cubicBezTo>
                  <a:cubicBezTo>
                    <a:pt x="2465" y="1486"/>
                    <a:pt x="2794" y="2417"/>
                    <a:pt x="2301" y="3239"/>
                  </a:cubicBezTo>
                  <a:cubicBezTo>
                    <a:pt x="1698" y="4279"/>
                    <a:pt x="2246" y="5484"/>
                    <a:pt x="1863" y="6580"/>
                  </a:cubicBezTo>
                  <a:cubicBezTo>
                    <a:pt x="1315" y="6251"/>
                    <a:pt x="1151" y="5594"/>
                    <a:pt x="712" y="5210"/>
                  </a:cubicBezTo>
                  <a:cubicBezTo>
                    <a:pt x="611" y="5134"/>
                    <a:pt x="497" y="5093"/>
                    <a:pt x="388" y="5093"/>
                  </a:cubicBezTo>
                  <a:cubicBezTo>
                    <a:pt x="263" y="5093"/>
                    <a:pt x="143" y="5148"/>
                    <a:pt x="55" y="5265"/>
                  </a:cubicBezTo>
                  <a:cubicBezTo>
                    <a:pt x="0" y="5977"/>
                    <a:pt x="658" y="6470"/>
                    <a:pt x="658" y="7237"/>
                  </a:cubicBezTo>
                  <a:lnTo>
                    <a:pt x="1315" y="7894"/>
                  </a:lnTo>
                  <a:cubicBezTo>
                    <a:pt x="1362" y="7902"/>
                    <a:pt x="1411" y="7904"/>
                    <a:pt x="1461" y="7904"/>
                  </a:cubicBezTo>
                  <a:cubicBezTo>
                    <a:pt x="1528" y="7904"/>
                    <a:pt x="1596" y="7900"/>
                    <a:pt x="1662" y="7900"/>
                  </a:cubicBezTo>
                  <a:cubicBezTo>
                    <a:pt x="1893" y="7900"/>
                    <a:pt x="2100" y="7949"/>
                    <a:pt x="2136" y="8387"/>
                  </a:cubicBezTo>
                  <a:cubicBezTo>
                    <a:pt x="2246" y="9647"/>
                    <a:pt x="2848" y="10907"/>
                    <a:pt x="2684" y="12221"/>
                  </a:cubicBezTo>
                  <a:cubicBezTo>
                    <a:pt x="2632" y="12585"/>
                    <a:pt x="2679" y="13047"/>
                    <a:pt x="3104" y="13047"/>
                  </a:cubicBezTo>
                  <a:cubicBezTo>
                    <a:pt x="3127" y="13047"/>
                    <a:pt x="3152" y="13045"/>
                    <a:pt x="3177" y="13043"/>
                  </a:cubicBezTo>
                  <a:cubicBezTo>
                    <a:pt x="3725" y="13043"/>
                    <a:pt x="3670" y="12495"/>
                    <a:pt x="3670" y="12166"/>
                  </a:cubicBezTo>
                  <a:cubicBezTo>
                    <a:pt x="3670" y="11345"/>
                    <a:pt x="3560" y="10578"/>
                    <a:pt x="3396" y="9811"/>
                  </a:cubicBezTo>
                  <a:cubicBezTo>
                    <a:pt x="3067" y="8990"/>
                    <a:pt x="2629" y="7894"/>
                    <a:pt x="3396" y="6908"/>
                  </a:cubicBezTo>
                  <a:cubicBezTo>
                    <a:pt x="3834" y="6689"/>
                    <a:pt x="4108" y="6142"/>
                    <a:pt x="3944" y="5649"/>
                  </a:cubicBezTo>
                  <a:cubicBezTo>
                    <a:pt x="3834" y="5539"/>
                    <a:pt x="3779" y="5375"/>
                    <a:pt x="3670" y="5265"/>
                  </a:cubicBezTo>
                  <a:lnTo>
                    <a:pt x="3670" y="4937"/>
                  </a:lnTo>
                  <a:cubicBezTo>
                    <a:pt x="3725" y="4389"/>
                    <a:pt x="3287" y="3841"/>
                    <a:pt x="3725" y="3294"/>
                  </a:cubicBezTo>
                  <a:lnTo>
                    <a:pt x="3670" y="2582"/>
                  </a:lnTo>
                  <a:cubicBezTo>
                    <a:pt x="3341" y="1924"/>
                    <a:pt x="3615" y="1212"/>
                    <a:pt x="3506" y="555"/>
                  </a:cubicBezTo>
                  <a:cubicBezTo>
                    <a:pt x="3406" y="255"/>
                    <a:pt x="3168" y="0"/>
                    <a:pt x="2878" y="0"/>
                  </a:cubicBez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5" name="Google Shape;5795;p6"/>
            <p:cNvSpPr/>
            <p:nvPr/>
          </p:nvSpPr>
          <p:spPr>
            <a:xfrm>
              <a:off x="3955125" y="346625"/>
              <a:ext cx="42475" cy="185900"/>
            </a:xfrm>
            <a:custGeom>
              <a:avLst/>
              <a:gdLst/>
              <a:ahLst/>
              <a:cxnLst/>
              <a:rect l="l" t="t" r="r" b="b"/>
              <a:pathLst>
                <a:path w="1699" h="7436" extrusionOk="0">
                  <a:moveTo>
                    <a:pt x="767" y="1"/>
                  </a:moveTo>
                  <a:cubicBezTo>
                    <a:pt x="589" y="1"/>
                    <a:pt x="411" y="69"/>
                    <a:pt x="274" y="206"/>
                  </a:cubicBezTo>
                  <a:cubicBezTo>
                    <a:pt x="55" y="754"/>
                    <a:pt x="1" y="1356"/>
                    <a:pt x="1" y="1959"/>
                  </a:cubicBezTo>
                  <a:cubicBezTo>
                    <a:pt x="384" y="3766"/>
                    <a:pt x="1" y="5628"/>
                    <a:pt x="220" y="7436"/>
                  </a:cubicBezTo>
                  <a:cubicBezTo>
                    <a:pt x="822" y="7381"/>
                    <a:pt x="932" y="7107"/>
                    <a:pt x="822" y="6559"/>
                  </a:cubicBezTo>
                  <a:cubicBezTo>
                    <a:pt x="603" y="5847"/>
                    <a:pt x="603" y="5080"/>
                    <a:pt x="822" y="4314"/>
                  </a:cubicBezTo>
                  <a:cubicBezTo>
                    <a:pt x="1644" y="5080"/>
                    <a:pt x="822" y="6176"/>
                    <a:pt x="1589" y="6778"/>
                  </a:cubicBezTo>
                  <a:cubicBezTo>
                    <a:pt x="1698" y="4588"/>
                    <a:pt x="1096" y="2397"/>
                    <a:pt x="1260" y="206"/>
                  </a:cubicBezTo>
                  <a:cubicBezTo>
                    <a:pt x="1123" y="69"/>
                    <a:pt x="945" y="1"/>
                    <a:pt x="767" y="1"/>
                  </a:cubicBezTo>
                  <a:close/>
                </a:path>
              </a:pathLst>
            </a:custGeom>
            <a:solidFill>
              <a:srgbClr val="ED7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6" name="Google Shape;5796;p6"/>
            <p:cNvSpPr/>
            <p:nvPr/>
          </p:nvSpPr>
          <p:spPr>
            <a:xfrm>
              <a:off x="3957875" y="314800"/>
              <a:ext cx="30150" cy="36975"/>
            </a:xfrm>
            <a:custGeom>
              <a:avLst/>
              <a:gdLst/>
              <a:ahLst/>
              <a:cxnLst/>
              <a:rect l="l" t="t" r="r" b="b"/>
              <a:pathLst>
                <a:path w="1206" h="1479" extrusionOk="0">
                  <a:moveTo>
                    <a:pt x="603" y="0"/>
                  </a:moveTo>
                  <a:cubicBezTo>
                    <a:pt x="0" y="0"/>
                    <a:pt x="219" y="657"/>
                    <a:pt x="164" y="1041"/>
                  </a:cubicBezTo>
                  <a:cubicBezTo>
                    <a:pt x="164" y="1150"/>
                    <a:pt x="164" y="1315"/>
                    <a:pt x="164" y="1479"/>
                  </a:cubicBezTo>
                  <a:lnTo>
                    <a:pt x="1205" y="1479"/>
                  </a:lnTo>
                  <a:cubicBezTo>
                    <a:pt x="1205" y="1315"/>
                    <a:pt x="1205" y="1150"/>
                    <a:pt x="1150" y="986"/>
                  </a:cubicBezTo>
                  <a:cubicBezTo>
                    <a:pt x="1150" y="548"/>
                    <a:pt x="1096" y="0"/>
                    <a:pt x="603" y="0"/>
                  </a:cubicBezTo>
                  <a:close/>
                </a:path>
              </a:pathLst>
            </a:custGeom>
            <a:solidFill>
              <a:srgbClr val="F1A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7" name="Google Shape;5797;p6"/>
            <p:cNvSpPr/>
            <p:nvPr/>
          </p:nvSpPr>
          <p:spPr>
            <a:xfrm>
              <a:off x="3883925" y="551775"/>
              <a:ext cx="38375" cy="30050"/>
            </a:xfrm>
            <a:custGeom>
              <a:avLst/>
              <a:gdLst/>
              <a:ahLst/>
              <a:cxnLst/>
              <a:rect l="l" t="t" r="r" b="b"/>
              <a:pathLst>
                <a:path w="1535" h="1202" extrusionOk="0">
                  <a:moveTo>
                    <a:pt x="555" y="0"/>
                  </a:moveTo>
                  <a:cubicBezTo>
                    <a:pt x="500" y="0"/>
                    <a:pt x="443" y="15"/>
                    <a:pt x="384" y="51"/>
                  </a:cubicBezTo>
                  <a:cubicBezTo>
                    <a:pt x="1" y="270"/>
                    <a:pt x="439" y="599"/>
                    <a:pt x="439" y="873"/>
                  </a:cubicBezTo>
                  <a:lnTo>
                    <a:pt x="822" y="1201"/>
                  </a:lnTo>
                  <a:lnTo>
                    <a:pt x="1534" y="1146"/>
                  </a:lnTo>
                  <a:cubicBezTo>
                    <a:pt x="1479" y="818"/>
                    <a:pt x="1315" y="544"/>
                    <a:pt x="1096" y="325"/>
                  </a:cubicBezTo>
                  <a:cubicBezTo>
                    <a:pt x="924" y="196"/>
                    <a:pt x="753" y="0"/>
                    <a:pt x="555" y="0"/>
                  </a:cubicBezTo>
                  <a:close/>
                </a:path>
              </a:pathLst>
            </a:custGeom>
            <a:solidFill>
              <a:srgbClr val="F4B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8" name="Google Shape;5798;p6"/>
            <p:cNvSpPr/>
            <p:nvPr/>
          </p:nvSpPr>
          <p:spPr>
            <a:xfrm>
              <a:off x="3970200" y="3219650"/>
              <a:ext cx="627125" cy="610350"/>
            </a:xfrm>
            <a:custGeom>
              <a:avLst/>
              <a:gdLst/>
              <a:ahLst/>
              <a:cxnLst/>
              <a:rect l="l" t="t" r="r" b="b"/>
              <a:pathLst>
                <a:path w="25085" h="24414" extrusionOk="0">
                  <a:moveTo>
                    <a:pt x="2519" y="19598"/>
                  </a:moveTo>
                  <a:cubicBezTo>
                    <a:pt x="2581" y="19598"/>
                    <a:pt x="2643" y="19690"/>
                    <a:pt x="2519" y="19690"/>
                  </a:cubicBezTo>
                  <a:cubicBezTo>
                    <a:pt x="2468" y="19732"/>
                    <a:pt x="2414" y="19758"/>
                    <a:pt x="2358" y="19773"/>
                  </a:cubicBezTo>
                  <a:lnTo>
                    <a:pt x="2358" y="19773"/>
                  </a:lnTo>
                  <a:cubicBezTo>
                    <a:pt x="2396" y="19746"/>
                    <a:pt x="2431" y="19702"/>
                    <a:pt x="2465" y="19636"/>
                  </a:cubicBezTo>
                  <a:cubicBezTo>
                    <a:pt x="2478" y="19608"/>
                    <a:pt x="2499" y="19598"/>
                    <a:pt x="2519" y="19598"/>
                  </a:cubicBezTo>
                  <a:close/>
                  <a:moveTo>
                    <a:pt x="1914" y="20599"/>
                  </a:moveTo>
                  <a:cubicBezTo>
                    <a:pt x="1917" y="20599"/>
                    <a:pt x="1917" y="20606"/>
                    <a:pt x="1917" y="20622"/>
                  </a:cubicBezTo>
                  <a:cubicBezTo>
                    <a:pt x="1917" y="20724"/>
                    <a:pt x="1832" y="20720"/>
                    <a:pt x="1755" y="20729"/>
                  </a:cubicBezTo>
                  <a:lnTo>
                    <a:pt x="1755" y="20729"/>
                  </a:lnTo>
                  <a:cubicBezTo>
                    <a:pt x="1760" y="20724"/>
                    <a:pt x="1764" y="20720"/>
                    <a:pt x="1767" y="20717"/>
                  </a:cubicBezTo>
                  <a:cubicBezTo>
                    <a:pt x="1767" y="20717"/>
                    <a:pt x="1775" y="20709"/>
                    <a:pt x="1807" y="20676"/>
                  </a:cubicBezTo>
                  <a:cubicBezTo>
                    <a:pt x="1885" y="20638"/>
                    <a:pt x="1908" y="20599"/>
                    <a:pt x="1914" y="20599"/>
                  </a:cubicBezTo>
                  <a:close/>
                  <a:moveTo>
                    <a:pt x="23640" y="1"/>
                  </a:moveTo>
                  <a:cubicBezTo>
                    <a:pt x="22408" y="1"/>
                    <a:pt x="21484" y="740"/>
                    <a:pt x="20867" y="2219"/>
                  </a:cubicBezTo>
                  <a:cubicBezTo>
                    <a:pt x="20613" y="1478"/>
                    <a:pt x="20309" y="1246"/>
                    <a:pt x="19981" y="1246"/>
                  </a:cubicBezTo>
                  <a:cubicBezTo>
                    <a:pt x="19533" y="1246"/>
                    <a:pt x="19041" y="1677"/>
                    <a:pt x="18567" y="1835"/>
                  </a:cubicBezTo>
                  <a:cubicBezTo>
                    <a:pt x="18457" y="1945"/>
                    <a:pt x="18293" y="2000"/>
                    <a:pt x="18184" y="2055"/>
                  </a:cubicBezTo>
                  <a:cubicBezTo>
                    <a:pt x="18074" y="2164"/>
                    <a:pt x="17910" y="2219"/>
                    <a:pt x="17800" y="2328"/>
                  </a:cubicBezTo>
                  <a:cubicBezTo>
                    <a:pt x="17253" y="2712"/>
                    <a:pt x="16760" y="3150"/>
                    <a:pt x="16321" y="3643"/>
                  </a:cubicBezTo>
                  <a:cubicBezTo>
                    <a:pt x="16048" y="3862"/>
                    <a:pt x="15774" y="4081"/>
                    <a:pt x="15500" y="4300"/>
                  </a:cubicBezTo>
                  <a:cubicBezTo>
                    <a:pt x="15390" y="4355"/>
                    <a:pt x="15336" y="4464"/>
                    <a:pt x="15226" y="4574"/>
                  </a:cubicBezTo>
                  <a:cubicBezTo>
                    <a:pt x="15117" y="4738"/>
                    <a:pt x="14952" y="4848"/>
                    <a:pt x="14788" y="4957"/>
                  </a:cubicBezTo>
                  <a:cubicBezTo>
                    <a:pt x="14678" y="5067"/>
                    <a:pt x="14569" y="5122"/>
                    <a:pt x="14459" y="5231"/>
                  </a:cubicBezTo>
                  <a:cubicBezTo>
                    <a:pt x="14131" y="5505"/>
                    <a:pt x="13802" y="5888"/>
                    <a:pt x="13419" y="6217"/>
                  </a:cubicBezTo>
                  <a:cubicBezTo>
                    <a:pt x="13309" y="6272"/>
                    <a:pt x="13200" y="6381"/>
                    <a:pt x="13145" y="6491"/>
                  </a:cubicBezTo>
                  <a:cubicBezTo>
                    <a:pt x="12816" y="6820"/>
                    <a:pt x="12488" y="7093"/>
                    <a:pt x="12159" y="7312"/>
                  </a:cubicBezTo>
                  <a:cubicBezTo>
                    <a:pt x="10516" y="8682"/>
                    <a:pt x="9037" y="10325"/>
                    <a:pt x="7339" y="11639"/>
                  </a:cubicBezTo>
                  <a:cubicBezTo>
                    <a:pt x="5970" y="13118"/>
                    <a:pt x="4327" y="14268"/>
                    <a:pt x="3341" y="16076"/>
                  </a:cubicBezTo>
                  <a:cubicBezTo>
                    <a:pt x="3560" y="16623"/>
                    <a:pt x="3505" y="17171"/>
                    <a:pt x="3177" y="17664"/>
                  </a:cubicBezTo>
                  <a:cubicBezTo>
                    <a:pt x="2684" y="18266"/>
                    <a:pt x="2246" y="18869"/>
                    <a:pt x="1862" y="19581"/>
                  </a:cubicBezTo>
                  <a:cubicBezTo>
                    <a:pt x="1971" y="19662"/>
                    <a:pt x="2080" y="19757"/>
                    <a:pt x="2182" y="19792"/>
                  </a:cubicBezTo>
                  <a:lnTo>
                    <a:pt x="2182" y="19792"/>
                  </a:lnTo>
                  <a:cubicBezTo>
                    <a:pt x="2066" y="19790"/>
                    <a:pt x="1949" y="19767"/>
                    <a:pt x="1836" y="19767"/>
                  </a:cubicBezTo>
                  <a:cubicBezTo>
                    <a:pt x="1770" y="19767"/>
                    <a:pt x="1705" y="19775"/>
                    <a:pt x="1643" y="19800"/>
                  </a:cubicBezTo>
                  <a:cubicBezTo>
                    <a:pt x="1479" y="19910"/>
                    <a:pt x="1315" y="20019"/>
                    <a:pt x="1205" y="20238"/>
                  </a:cubicBezTo>
                  <a:cubicBezTo>
                    <a:pt x="1205" y="20551"/>
                    <a:pt x="1304" y="20764"/>
                    <a:pt x="1644" y="20784"/>
                  </a:cubicBezTo>
                  <a:lnTo>
                    <a:pt x="1644" y="20784"/>
                  </a:lnTo>
                  <a:cubicBezTo>
                    <a:pt x="1644" y="20785"/>
                    <a:pt x="1643" y="20785"/>
                    <a:pt x="1643" y="20786"/>
                  </a:cubicBezTo>
                  <a:cubicBezTo>
                    <a:pt x="1540" y="20775"/>
                    <a:pt x="1444" y="20770"/>
                    <a:pt x="1356" y="20770"/>
                  </a:cubicBezTo>
                  <a:cubicBezTo>
                    <a:pt x="82" y="20770"/>
                    <a:pt x="263" y="21832"/>
                    <a:pt x="110" y="22703"/>
                  </a:cubicBezTo>
                  <a:cubicBezTo>
                    <a:pt x="55" y="23360"/>
                    <a:pt x="0" y="24072"/>
                    <a:pt x="822" y="24346"/>
                  </a:cubicBezTo>
                  <a:cubicBezTo>
                    <a:pt x="961" y="24392"/>
                    <a:pt x="1089" y="24414"/>
                    <a:pt x="1208" y="24414"/>
                  </a:cubicBezTo>
                  <a:cubicBezTo>
                    <a:pt x="1790" y="24414"/>
                    <a:pt x="2146" y="23906"/>
                    <a:pt x="2465" y="23360"/>
                  </a:cubicBezTo>
                  <a:cubicBezTo>
                    <a:pt x="2958" y="22484"/>
                    <a:pt x="3231" y="21443"/>
                    <a:pt x="3231" y="20402"/>
                  </a:cubicBezTo>
                  <a:cubicBezTo>
                    <a:pt x="3286" y="20293"/>
                    <a:pt x="3451" y="20183"/>
                    <a:pt x="3396" y="20019"/>
                  </a:cubicBezTo>
                  <a:lnTo>
                    <a:pt x="3396" y="20019"/>
                  </a:lnTo>
                  <a:cubicBezTo>
                    <a:pt x="3505" y="20183"/>
                    <a:pt x="3286" y="20293"/>
                    <a:pt x="3286" y="20457"/>
                  </a:cubicBezTo>
                  <a:cubicBezTo>
                    <a:pt x="3286" y="20512"/>
                    <a:pt x="3286" y="20567"/>
                    <a:pt x="3286" y="20622"/>
                  </a:cubicBezTo>
                  <a:cubicBezTo>
                    <a:pt x="3560" y="20950"/>
                    <a:pt x="4053" y="21005"/>
                    <a:pt x="4382" y="21279"/>
                  </a:cubicBezTo>
                  <a:cubicBezTo>
                    <a:pt x="4831" y="21658"/>
                    <a:pt x="5117" y="21862"/>
                    <a:pt x="5328" y="21862"/>
                  </a:cubicBezTo>
                  <a:cubicBezTo>
                    <a:pt x="5605" y="21862"/>
                    <a:pt x="5752" y="21509"/>
                    <a:pt x="5970" y="20731"/>
                  </a:cubicBezTo>
                  <a:cubicBezTo>
                    <a:pt x="6244" y="19636"/>
                    <a:pt x="5696" y="18814"/>
                    <a:pt x="5477" y="17938"/>
                  </a:cubicBezTo>
                  <a:lnTo>
                    <a:pt x="5477" y="17938"/>
                  </a:lnTo>
                  <a:cubicBezTo>
                    <a:pt x="5960" y="18421"/>
                    <a:pt x="6594" y="18695"/>
                    <a:pt x="7135" y="18695"/>
                  </a:cubicBezTo>
                  <a:cubicBezTo>
                    <a:pt x="7514" y="18695"/>
                    <a:pt x="7848" y="18560"/>
                    <a:pt x="8051" y="18266"/>
                  </a:cubicBezTo>
                  <a:cubicBezTo>
                    <a:pt x="8818" y="17226"/>
                    <a:pt x="8380" y="16459"/>
                    <a:pt x="7449" y="15857"/>
                  </a:cubicBezTo>
                  <a:lnTo>
                    <a:pt x="7449" y="15857"/>
                  </a:lnTo>
                  <a:cubicBezTo>
                    <a:pt x="7662" y="15934"/>
                    <a:pt x="7889" y="15971"/>
                    <a:pt x="8121" y="15971"/>
                  </a:cubicBezTo>
                  <a:cubicBezTo>
                    <a:pt x="8542" y="15971"/>
                    <a:pt x="8977" y="15850"/>
                    <a:pt x="9366" y="15638"/>
                  </a:cubicBezTo>
                  <a:cubicBezTo>
                    <a:pt x="9804" y="14706"/>
                    <a:pt x="10625" y="14049"/>
                    <a:pt x="11611" y="13775"/>
                  </a:cubicBezTo>
                  <a:cubicBezTo>
                    <a:pt x="12049" y="13337"/>
                    <a:pt x="11283" y="12735"/>
                    <a:pt x="11885" y="12297"/>
                  </a:cubicBezTo>
                  <a:cubicBezTo>
                    <a:pt x="12652" y="12187"/>
                    <a:pt x="13364" y="11585"/>
                    <a:pt x="13638" y="10873"/>
                  </a:cubicBezTo>
                  <a:cubicBezTo>
                    <a:pt x="13812" y="10553"/>
                    <a:pt x="14017" y="10357"/>
                    <a:pt x="14203" y="10357"/>
                  </a:cubicBezTo>
                  <a:cubicBezTo>
                    <a:pt x="14369" y="10357"/>
                    <a:pt x="14521" y="10512"/>
                    <a:pt x="14624" y="10873"/>
                  </a:cubicBezTo>
                  <a:cubicBezTo>
                    <a:pt x="14784" y="11448"/>
                    <a:pt x="15018" y="11594"/>
                    <a:pt x="15328" y="11594"/>
                  </a:cubicBezTo>
                  <a:cubicBezTo>
                    <a:pt x="15548" y="11594"/>
                    <a:pt x="15806" y="11521"/>
                    <a:pt x="16102" y="11475"/>
                  </a:cubicBezTo>
                  <a:cubicBezTo>
                    <a:pt x="17417" y="11365"/>
                    <a:pt x="17143" y="10270"/>
                    <a:pt x="17636" y="9668"/>
                  </a:cubicBezTo>
                  <a:cubicBezTo>
                    <a:pt x="17636" y="9558"/>
                    <a:pt x="17691" y="9448"/>
                    <a:pt x="17800" y="9448"/>
                  </a:cubicBezTo>
                  <a:cubicBezTo>
                    <a:pt x="17800" y="9558"/>
                    <a:pt x="17800" y="9668"/>
                    <a:pt x="17855" y="9777"/>
                  </a:cubicBezTo>
                  <a:cubicBezTo>
                    <a:pt x="17910" y="9887"/>
                    <a:pt x="18019" y="9996"/>
                    <a:pt x="18129" y="10051"/>
                  </a:cubicBezTo>
                  <a:cubicBezTo>
                    <a:pt x="18279" y="10095"/>
                    <a:pt x="18407" y="10115"/>
                    <a:pt x="18517" y="10115"/>
                  </a:cubicBezTo>
                  <a:cubicBezTo>
                    <a:pt x="19090" y="10115"/>
                    <a:pt x="19152" y="9571"/>
                    <a:pt x="19060" y="9065"/>
                  </a:cubicBezTo>
                  <a:cubicBezTo>
                    <a:pt x="18841" y="8079"/>
                    <a:pt x="19443" y="8024"/>
                    <a:pt x="20155" y="7805"/>
                  </a:cubicBezTo>
                  <a:cubicBezTo>
                    <a:pt x="20352" y="7749"/>
                    <a:pt x="20529" y="7723"/>
                    <a:pt x="20691" y="7723"/>
                  </a:cubicBezTo>
                  <a:cubicBezTo>
                    <a:pt x="21476" y="7723"/>
                    <a:pt x="21892" y="8329"/>
                    <a:pt x="22346" y="9010"/>
                  </a:cubicBezTo>
                  <a:cubicBezTo>
                    <a:pt x="22511" y="9299"/>
                    <a:pt x="22800" y="9619"/>
                    <a:pt x="23167" y="9619"/>
                  </a:cubicBezTo>
                  <a:cubicBezTo>
                    <a:pt x="23287" y="9619"/>
                    <a:pt x="23416" y="9584"/>
                    <a:pt x="23551" y="9503"/>
                  </a:cubicBezTo>
                  <a:cubicBezTo>
                    <a:pt x="24044" y="9120"/>
                    <a:pt x="23825" y="8627"/>
                    <a:pt x="23496" y="8189"/>
                  </a:cubicBezTo>
                  <a:cubicBezTo>
                    <a:pt x="22730" y="7312"/>
                    <a:pt x="22839" y="6217"/>
                    <a:pt x="22620" y="4848"/>
                  </a:cubicBezTo>
                  <a:lnTo>
                    <a:pt x="22620" y="4848"/>
                  </a:lnTo>
                  <a:cubicBezTo>
                    <a:pt x="23139" y="5167"/>
                    <a:pt x="23513" y="5604"/>
                    <a:pt x="23954" y="5604"/>
                  </a:cubicBezTo>
                  <a:cubicBezTo>
                    <a:pt x="24117" y="5604"/>
                    <a:pt x="24290" y="5544"/>
                    <a:pt x="24482" y="5396"/>
                  </a:cubicBezTo>
                  <a:lnTo>
                    <a:pt x="24592" y="5176"/>
                  </a:lnTo>
                  <a:cubicBezTo>
                    <a:pt x="25030" y="4629"/>
                    <a:pt x="25085" y="3862"/>
                    <a:pt x="24811" y="3205"/>
                  </a:cubicBezTo>
                  <a:cubicBezTo>
                    <a:pt x="24646" y="2712"/>
                    <a:pt x="24373" y="2219"/>
                    <a:pt x="24099" y="1781"/>
                  </a:cubicBezTo>
                  <a:cubicBezTo>
                    <a:pt x="23880" y="1562"/>
                    <a:pt x="23934" y="1178"/>
                    <a:pt x="24208" y="1069"/>
                  </a:cubicBezTo>
                  <a:cubicBezTo>
                    <a:pt x="24251" y="1053"/>
                    <a:pt x="24289" y="1046"/>
                    <a:pt x="24322" y="1046"/>
                  </a:cubicBezTo>
                  <a:cubicBezTo>
                    <a:pt x="24607" y="1046"/>
                    <a:pt x="24581" y="1572"/>
                    <a:pt x="24849" y="1572"/>
                  </a:cubicBezTo>
                  <a:cubicBezTo>
                    <a:pt x="24871" y="1572"/>
                    <a:pt x="24895" y="1569"/>
                    <a:pt x="24920" y="1562"/>
                  </a:cubicBezTo>
                  <a:cubicBezTo>
                    <a:pt x="24920" y="1507"/>
                    <a:pt x="24975" y="1452"/>
                    <a:pt x="24975" y="1397"/>
                  </a:cubicBezTo>
                  <a:lnTo>
                    <a:pt x="24975" y="247"/>
                  </a:lnTo>
                  <a:cubicBezTo>
                    <a:pt x="24496" y="83"/>
                    <a:pt x="24051" y="1"/>
                    <a:pt x="23640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9" name="Google Shape;5799;p6"/>
            <p:cNvSpPr/>
            <p:nvPr/>
          </p:nvSpPr>
          <p:spPr>
            <a:xfrm>
              <a:off x="3004875" y="3208350"/>
              <a:ext cx="402575" cy="384450"/>
            </a:xfrm>
            <a:custGeom>
              <a:avLst/>
              <a:gdLst/>
              <a:ahLst/>
              <a:cxnLst/>
              <a:rect l="l" t="t" r="r" b="b"/>
              <a:pathLst>
                <a:path w="16103" h="15378" extrusionOk="0">
                  <a:moveTo>
                    <a:pt x="11201" y="1"/>
                  </a:moveTo>
                  <a:cubicBezTo>
                    <a:pt x="11132" y="1"/>
                    <a:pt x="11064" y="15"/>
                    <a:pt x="11009" y="42"/>
                  </a:cubicBezTo>
                  <a:cubicBezTo>
                    <a:pt x="10777" y="42"/>
                    <a:pt x="10709" y="697"/>
                    <a:pt x="10458" y="697"/>
                  </a:cubicBezTo>
                  <a:cubicBezTo>
                    <a:pt x="10353" y="697"/>
                    <a:pt x="10217" y="583"/>
                    <a:pt x="10023" y="261"/>
                  </a:cubicBezTo>
                  <a:cubicBezTo>
                    <a:pt x="9884" y="82"/>
                    <a:pt x="9737" y="4"/>
                    <a:pt x="9601" y="4"/>
                  </a:cubicBezTo>
                  <a:cubicBezTo>
                    <a:pt x="9364" y="4"/>
                    <a:pt x="9162" y="241"/>
                    <a:pt x="9092" y="590"/>
                  </a:cubicBezTo>
                  <a:cubicBezTo>
                    <a:pt x="8818" y="1959"/>
                    <a:pt x="9092" y="3547"/>
                    <a:pt x="7559" y="4150"/>
                  </a:cubicBezTo>
                  <a:cubicBezTo>
                    <a:pt x="7832" y="3657"/>
                    <a:pt x="7504" y="2999"/>
                    <a:pt x="6956" y="2890"/>
                  </a:cubicBezTo>
                  <a:cubicBezTo>
                    <a:pt x="6854" y="2856"/>
                    <a:pt x="6760" y="2840"/>
                    <a:pt x="6674" y="2840"/>
                  </a:cubicBezTo>
                  <a:cubicBezTo>
                    <a:pt x="6202" y="2840"/>
                    <a:pt x="5953" y="3303"/>
                    <a:pt x="5861" y="3766"/>
                  </a:cubicBezTo>
                  <a:cubicBezTo>
                    <a:pt x="5642" y="4533"/>
                    <a:pt x="4984" y="5026"/>
                    <a:pt x="4820" y="5848"/>
                  </a:cubicBezTo>
                  <a:cubicBezTo>
                    <a:pt x="4711" y="6395"/>
                    <a:pt x="3999" y="6614"/>
                    <a:pt x="3506" y="6998"/>
                  </a:cubicBezTo>
                  <a:cubicBezTo>
                    <a:pt x="3336" y="6625"/>
                    <a:pt x="3125" y="6315"/>
                    <a:pt x="2858" y="6315"/>
                  </a:cubicBezTo>
                  <a:cubicBezTo>
                    <a:pt x="2694" y="6315"/>
                    <a:pt x="2509" y="6432"/>
                    <a:pt x="2301" y="6724"/>
                  </a:cubicBezTo>
                  <a:cubicBezTo>
                    <a:pt x="1972" y="7162"/>
                    <a:pt x="1260" y="7545"/>
                    <a:pt x="1589" y="8367"/>
                  </a:cubicBezTo>
                  <a:cubicBezTo>
                    <a:pt x="1315" y="8422"/>
                    <a:pt x="1041" y="8367"/>
                    <a:pt x="822" y="8586"/>
                  </a:cubicBezTo>
                  <a:cubicBezTo>
                    <a:pt x="931" y="9134"/>
                    <a:pt x="0" y="9243"/>
                    <a:pt x="329" y="9846"/>
                  </a:cubicBezTo>
                  <a:cubicBezTo>
                    <a:pt x="658" y="10503"/>
                    <a:pt x="165" y="10996"/>
                    <a:pt x="165" y="11598"/>
                  </a:cubicBezTo>
                  <a:cubicBezTo>
                    <a:pt x="219" y="12310"/>
                    <a:pt x="1260" y="12365"/>
                    <a:pt x="1205" y="13187"/>
                  </a:cubicBezTo>
                  <a:cubicBezTo>
                    <a:pt x="1863" y="14337"/>
                    <a:pt x="3013" y="15213"/>
                    <a:pt x="4382" y="15377"/>
                  </a:cubicBezTo>
                  <a:cubicBezTo>
                    <a:pt x="4875" y="15213"/>
                    <a:pt x="5587" y="15213"/>
                    <a:pt x="5532" y="14501"/>
                  </a:cubicBezTo>
                  <a:cubicBezTo>
                    <a:pt x="5495" y="14014"/>
                    <a:pt x="5149" y="13937"/>
                    <a:pt x="4777" y="13937"/>
                  </a:cubicBezTo>
                  <a:cubicBezTo>
                    <a:pt x="4606" y="13937"/>
                    <a:pt x="4428" y="13953"/>
                    <a:pt x="4272" y="13953"/>
                  </a:cubicBezTo>
                  <a:cubicBezTo>
                    <a:pt x="4108" y="13953"/>
                    <a:pt x="4108" y="13844"/>
                    <a:pt x="4218" y="13734"/>
                  </a:cubicBezTo>
                  <a:cubicBezTo>
                    <a:pt x="4218" y="13734"/>
                    <a:pt x="4272" y="13680"/>
                    <a:pt x="4327" y="13680"/>
                  </a:cubicBezTo>
                  <a:cubicBezTo>
                    <a:pt x="4343" y="13704"/>
                    <a:pt x="4357" y="13714"/>
                    <a:pt x="4369" y="13714"/>
                  </a:cubicBezTo>
                  <a:cubicBezTo>
                    <a:pt x="4415" y="13714"/>
                    <a:pt x="4430" y="13564"/>
                    <a:pt x="4434" y="13523"/>
                  </a:cubicBezTo>
                  <a:lnTo>
                    <a:pt x="4434" y="13523"/>
                  </a:lnTo>
                  <a:cubicBezTo>
                    <a:pt x="4435" y="13539"/>
                    <a:pt x="4436" y="13554"/>
                    <a:pt x="4437" y="13570"/>
                  </a:cubicBezTo>
                  <a:cubicBezTo>
                    <a:pt x="4437" y="13529"/>
                    <a:pt x="4437" y="13513"/>
                    <a:pt x="4436" y="13513"/>
                  </a:cubicBezTo>
                  <a:cubicBezTo>
                    <a:pt x="4436" y="13513"/>
                    <a:pt x="4435" y="13517"/>
                    <a:pt x="4434" y="13523"/>
                  </a:cubicBezTo>
                  <a:lnTo>
                    <a:pt x="4434" y="13523"/>
                  </a:lnTo>
                  <a:cubicBezTo>
                    <a:pt x="4348" y="11575"/>
                    <a:pt x="5647" y="10107"/>
                    <a:pt x="6299" y="8586"/>
                  </a:cubicBezTo>
                  <a:cubicBezTo>
                    <a:pt x="6807" y="9016"/>
                    <a:pt x="7454" y="9250"/>
                    <a:pt x="8121" y="9250"/>
                  </a:cubicBezTo>
                  <a:cubicBezTo>
                    <a:pt x="8389" y="9250"/>
                    <a:pt x="8661" y="9212"/>
                    <a:pt x="8928" y="9134"/>
                  </a:cubicBezTo>
                  <a:cubicBezTo>
                    <a:pt x="9147" y="8805"/>
                    <a:pt x="9311" y="8367"/>
                    <a:pt x="8928" y="8148"/>
                  </a:cubicBezTo>
                  <a:cubicBezTo>
                    <a:pt x="7559" y="7326"/>
                    <a:pt x="9366" y="7600"/>
                    <a:pt x="9202" y="7272"/>
                  </a:cubicBezTo>
                  <a:cubicBezTo>
                    <a:pt x="9727" y="6184"/>
                    <a:pt x="10021" y="5790"/>
                    <a:pt x="10681" y="5790"/>
                  </a:cubicBezTo>
                  <a:cubicBezTo>
                    <a:pt x="10985" y="5790"/>
                    <a:pt x="11367" y="5874"/>
                    <a:pt x="11885" y="6012"/>
                  </a:cubicBezTo>
                  <a:cubicBezTo>
                    <a:pt x="12051" y="6130"/>
                    <a:pt x="12237" y="6187"/>
                    <a:pt x="12422" y="6187"/>
                  </a:cubicBezTo>
                  <a:cubicBezTo>
                    <a:pt x="12664" y="6187"/>
                    <a:pt x="12904" y="6089"/>
                    <a:pt x="13090" y="5902"/>
                  </a:cubicBezTo>
                  <a:cubicBezTo>
                    <a:pt x="13231" y="5602"/>
                    <a:pt x="13393" y="5506"/>
                    <a:pt x="13564" y="5506"/>
                  </a:cubicBezTo>
                  <a:cubicBezTo>
                    <a:pt x="13860" y="5506"/>
                    <a:pt x="14182" y="5793"/>
                    <a:pt x="14460" y="5793"/>
                  </a:cubicBezTo>
                  <a:cubicBezTo>
                    <a:pt x="14624" y="5848"/>
                    <a:pt x="14788" y="5848"/>
                    <a:pt x="14898" y="5848"/>
                  </a:cubicBezTo>
                  <a:cubicBezTo>
                    <a:pt x="14940" y="5852"/>
                    <a:pt x="14982" y="5854"/>
                    <a:pt x="15024" y="5854"/>
                  </a:cubicBezTo>
                  <a:cubicBezTo>
                    <a:pt x="15473" y="5854"/>
                    <a:pt x="15902" y="5591"/>
                    <a:pt x="16103" y="5190"/>
                  </a:cubicBezTo>
                  <a:cubicBezTo>
                    <a:pt x="15500" y="3328"/>
                    <a:pt x="14186" y="1740"/>
                    <a:pt x="12433" y="863"/>
                  </a:cubicBezTo>
                  <a:cubicBezTo>
                    <a:pt x="12304" y="920"/>
                    <a:pt x="12200" y="944"/>
                    <a:pt x="12117" y="944"/>
                  </a:cubicBezTo>
                  <a:cubicBezTo>
                    <a:pt x="11636" y="944"/>
                    <a:pt x="11813" y="135"/>
                    <a:pt x="11392" y="42"/>
                  </a:cubicBezTo>
                  <a:cubicBezTo>
                    <a:pt x="11338" y="15"/>
                    <a:pt x="11269" y="1"/>
                    <a:pt x="11201" y="1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0" name="Google Shape;5800;p6"/>
            <p:cNvSpPr/>
            <p:nvPr/>
          </p:nvSpPr>
          <p:spPr>
            <a:xfrm>
              <a:off x="3015825" y="3184750"/>
              <a:ext cx="279350" cy="243750"/>
            </a:xfrm>
            <a:custGeom>
              <a:avLst/>
              <a:gdLst/>
              <a:ahLst/>
              <a:cxnLst/>
              <a:rect l="l" t="t" r="r" b="b"/>
              <a:pathLst>
                <a:path w="11174" h="9750" extrusionOk="0">
                  <a:moveTo>
                    <a:pt x="7394" y="0"/>
                  </a:moveTo>
                  <a:cubicBezTo>
                    <a:pt x="7340" y="110"/>
                    <a:pt x="7285" y="164"/>
                    <a:pt x="7285" y="219"/>
                  </a:cubicBezTo>
                  <a:cubicBezTo>
                    <a:pt x="7077" y="1050"/>
                    <a:pt x="6966" y="1431"/>
                    <a:pt x="6742" y="1431"/>
                  </a:cubicBezTo>
                  <a:cubicBezTo>
                    <a:pt x="6553" y="1431"/>
                    <a:pt x="6283" y="1159"/>
                    <a:pt x="5806" y="657"/>
                  </a:cubicBezTo>
                  <a:cubicBezTo>
                    <a:pt x="5526" y="377"/>
                    <a:pt x="5289" y="212"/>
                    <a:pt x="5066" y="212"/>
                  </a:cubicBezTo>
                  <a:cubicBezTo>
                    <a:pt x="4852" y="212"/>
                    <a:pt x="4651" y="364"/>
                    <a:pt x="4437" y="712"/>
                  </a:cubicBezTo>
                  <a:cubicBezTo>
                    <a:pt x="4067" y="1314"/>
                    <a:pt x="3422" y="1681"/>
                    <a:pt x="2736" y="1681"/>
                  </a:cubicBezTo>
                  <a:cubicBezTo>
                    <a:pt x="2610" y="1681"/>
                    <a:pt x="2483" y="1669"/>
                    <a:pt x="2356" y="1643"/>
                  </a:cubicBezTo>
                  <a:cubicBezTo>
                    <a:pt x="2138" y="1948"/>
                    <a:pt x="1885" y="2115"/>
                    <a:pt x="1322" y="2115"/>
                  </a:cubicBezTo>
                  <a:cubicBezTo>
                    <a:pt x="1177" y="2115"/>
                    <a:pt x="1012" y="2104"/>
                    <a:pt x="822" y="2081"/>
                  </a:cubicBezTo>
                  <a:lnTo>
                    <a:pt x="822" y="2081"/>
                  </a:lnTo>
                  <a:cubicBezTo>
                    <a:pt x="1644" y="2519"/>
                    <a:pt x="2137" y="3451"/>
                    <a:pt x="1972" y="4327"/>
                  </a:cubicBezTo>
                  <a:cubicBezTo>
                    <a:pt x="1534" y="4327"/>
                    <a:pt x="1096" y="4382"/>
                    <a:pt x="713" y="4601"/>
                  </a:cubicBezTo>
                  <a:cubicBezTo>
                    <a:pt x="713" y="4601"/>
                    <a:pt x="658" y="4655"/>
                    <a:pt x="658" y="4710"/>
                  </a:cubicBezTo>
                  <a:cubicBezTo>
                    <a:pt x="603" y="4820"/>
                    <a:pt x="658" y="4875"/>
                    <a:pt x="713" y="4929"/>
                  </a:cubicBezTo>
                  <a:cubicBezTo>
                    <a:pt x="932" y="5258"/>
                    <a:pt x="1041" y="5587"/>
                    <a:pt x="1041" y="5915"/>
                  </a:cubicBezTo>
                  <a:cubicBezTo>
                    <a:pt x="713" y="6463"/>
                    <a:pt x="439" y="6956"/>
                    <a:pt x="713" y="7558"/>
                  </a:cubicBezTo>
                  <a:cubicBezTo>
                    <a:pt x="1096" y="7996"/>
                    <a:pt x="603" y="8270"/>
                    <a:pt x="548" y="8544"/>
                  </a:cubicBezTo>
                  <a:cubicBezTo>
                    <a:pt x="493" y="8873"/>
                    <a:pt x="1" y="9147"/>
                    <a:pt x="384" y="9530"/>
                  </a:cubicBezTo>
                  <a:lnTo>
                    <a:pt x="1808" y="9749"/>
                  </a:lnTo>
                  <a:cubicBezTo>
                    <a:pt x="1753" y="9311"/>
                    <a:pt x="767" y="8928"/>
                    <a:pt x="1753" y="8489"/>
                  </a:cubicBezTo>
                  <a:cubicBezTo>
                    <a:pt x="2137" y="8325"/>
                    <a:pt x="1917" y="7613"/>
                    <a:pt x="2465" y="7504"/>
                  </a:cubicBezTo>
                  <a:cubicBezTo>
                    <a:pt x="2903" y="7723"/>
                    <a:pt x="2465" y="8325"/>
                    <a:pt x="2903" y="8599"/>
                  </a:cubicBezTo>
                  <a:cubicBezTo>
                    <a:pt x="3451" y="7613"/>
                    <a:pt x="5423" y="7777"/>
                    <a:pt x="5039" y="5970"/>
                  </a:cubicBezTo>
                  <a:cubicBezTo>
                    <a:pt x="5806" y="5806"/>
                    <a:pt x="6025" y="5422"/>
                    <a:pt x="5751" y="4655"/>
                  </a:cubicBezTo>
                  <a:cubicBezTo>
                    <a:pt x="5642" y="4382"/>
                    <a:pt x="5916" y="4108"/>
                    <a:pt x="6190" y="4053"/>
                  </a:cubicBezTo>
                  <a:cubicBezTo>
                    <a:pt x="6222" y="4048"/>
                    <a:pt x="6255" y="4046"/>
                    <a:pt x="6287" y="4046"/>
                  </a:cubicBezTo>
                  <a:cubicBezTo>
                    <a:pt x="6627" y="4046"/>
                    <a:pt x="6902" y="4305"/>
                    <a:pt x="6902" y="4655"/>
                  </a:cubicBezTo>
                  <a:cubicBezTo>
                    <a:pt x="6847" y="4984"/>
                    <a:pt x="6792" y="5367"/>
                    <a:pt x="6682" y="5751"/>
                  </a:cubicBezTo>
                  <a:cubicBezTo>
                    <a:pt x="6628" y="5970"/>
                    <a:pt x="6792" y="6189"/>
                    <a:pt x="7066" y="6189"/>
                  </a:cubicBezTo>
                  <a:cubicBezTo>
                    <a:pt x="7101" y="6196"/>
                    <a:pt x="7134" y="6200"/>
                    <a:pt x="7164" y="6200"/>
                  </a:cubicBezTo>
                  <a:cubicBezTo>
                    <a:pt x="7365" y="6200"/>
                    <a:pt x="7442" y="6044"/>
                    <a:pt x="7394" y="5806"/>
                  </a:cubicBezTo>
                  <a:cubicBezTo>
                    <a:pt x="7297" y="5464"/>
                    <a:pt x="7373" y="4903"/>
                    <a:pt x="7624" y="4903"/>
                  </a:cubicBezTo>
                  <a:cubicBezTo>
                    <a:pt x="7655" y="4903"/>
                    <a:pt x="7688" y="4912"/>
                    <a:pt x="7723" y="4929"/>
                  </a:cubicBezTo>
                  <a:cubicBezTo>
                    <a:pt x="7949" y="5036"/>
                    <a:pt x="8110" y="5081"/>
                    <a:pt x="8227" y="5081"/>
                  </a:cubicBezTo>
                  <a:cubicBezTo>
                    <a:pt x="8647" y="5081"/>
                    <a:pt x="8483" y="4494"/>
                    <a:pt x="8654" y="4108"/>
                  </a:cubicBezTo>
                  <a:cubicBezTo>
                    <a:pt x="9092" y="3231"/>
                    <a:pt x="8709" y="2136"/>
                    <a:pt x="9147" y="1205"/>
                  </a:cubicBezTo>
                  <a:cubicBezTo>
                    <a:pt x="9804" y="1588"/>
                    <a:pt x="9476" y="2574"/>
                    <a:pt x="10352" y="2793"/>
                  </a:cubicBezTo>
                  <a:cubicBezTo>
                    <a:pt x="10626" y="2136"/>
                    <a:pt x="10242" y="1369"/>
                    <a:pt x="10954" y="986"/>
                  </a:cubicBezTo>
                  <a:cubicBezTo>
                    <a:pt x="11174" y="329"/>
                    <a:pt x="10954" y="0"/>
                    <a:pt x="10297" y="0"/>
                  </a:cubicBezTo>
                  <a:cubicBezTo>
                    <a:pt x="9750" y="383"/>
                    <a:pt x="8928" y="110"/>
                    <a:pt x="8490" y="548"/>
                  </a:cubicBezTo>
                  <a:cubicBezTo>
                    <a:pt x="8271" y="753"/>
                    <a:pt x="8117" y="832"/>
                    <a:pt x="8003" y="832"/>
                  </a:cubicBezTo>
                  <a:cubicBezTo>
                    <a:pt x="7661" y="832"/>
                    <a:pt x="7682" y="123"/>
                    <a:pt x="7394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1" name="Google Shape;5801;p6"/>
            <p:cNvSpPr/>
            <p:nvPr/>
          </p:nvSpPr>
          <p:spPr>
            <a:xfrm>
              <a:off x="4124925" y="3742025"/>
              <a:ext cx="460075" cy="438175"/>
            </a:xfrm>
            <a:custGeom>
              <a:avLst/>
              <a:gdLst/>
              <a:ahLst/>
              <a:cxnLst/>
              <a:rect l="l" t="t" r="r" b="b"/>
              <a:pathLst>
                <a:path w="18403" h="17527" extrusionOk="0">
                  <a:moveTo>
                    <a:pt x="11024" y="6348"/>
                  </a:moveTo>
                  <a:cubicBezTo>
                    <a:pt x="11433" y="6668"/>
                    <a:pt x="11694" y="7187"/>
                    <a:pt x="11666" y="7778"/>
                  </a:cubicBezTo>
                  <a:cubicBezTo>
                    <a:pt x="11666" y="7945"/>
                    <a:pt x="11670" y="8112"/>
                    <a:pt x="11674" y="8275"/>
                  </a:cubicBezTo>
                  <a:lnTo>
                    <a:pt x="11674" y="8275"/>
                  </a:lnTo>
                  <a:cubicBezTo>
                    <a:pt x="11671" y="8255"/>
                    <a:pt x="11669" y="8235"/>
                    <a:pt x="11666" y="8216"/>
                  </a:cubicBezTo>
                  <a:cubicBezTo>
                    <a:pt x="11699" y="7496"/>
                    <a:pt x="11418" y="6795"/>
                    <a:pt x="11024" y="6348"/>
                  </a:cubicBezTo>
                  <a:close/>
                  <a:moveTo>
                    <a:pt x="11676" y="9386"/>
                  </a:moveTo>
                  <a:lnTo>
                    <a:pt x="11676" y="9386"/>
                  </a:lnTo>
                  <a:cubicBezTo>
                    <a:pt x="11674" y="9417"/>
                    <a:pt x="11670" y="9447"/>
                    <a:pt x="11666" y="9476"/>
                  </a:cubicBezTo>
                  <a:cubicBezTo>
                    <a:pt x="11670" y="9446"/>
                    <a:pt x="11673" y="9416"/>
                    <a:pt x="11676" y="9386"/>
                  </a:cubicBezTo>
                  <a:close/>
                  <a:moveTo>
                    <a:pt x="17088" y="0"/>
                  </a:moveTo>
                  <a:lnTo>
                    <a:pt x="16486" y="110"/>
                  </a:lnTo>
                  <a:cubicBezTo>
                    <a:pt x="16212" y="493"/>
                    <a:pt x="15883" y="877"/>
                    <a:pt x="15445" y="1096"/>
                  </a:cubicBezTo>
                  <a:cubicBezTo>
                    <a:pt x="14514" y="1589"/>
                    <a:pt x="13528" y="2191"/>
                    <a:pt x="12597" y="2739"/>
                  </a:cubicBezTo>
                  <a:cubicBezTo>
                    <a:pt x="11776" y="3341"/>
                    <a:pt x="10899" y="3889"/>
                    <a:pt x="9968" y="4327"/>
                  </a:cubicBezTo>
                  <a:cubicBezTo>
                    <a:pt x="9366" y="4546"/>
                    <a:pt x="8763" y="4930"/>
                    <a:pt x="8763" y="5751"/>
                  </a:cubicBezTo>
                  <a:cubicBezTo>
                    <a:pt x="8882" y="6030"/>
                    <a:pt x="9059" y="6106"/>
                    <a:pt x="9294" y="6106"/>
                  </a:cubicBezTo>
                  <a:cubicBezTo>
                    <a:pt x="9324" y="6106"/>
                    <a:pt x="9355" y="6105"/>
                    <a:pt x="9387" y="6102"/>
                  </a:cubicBezTo>
                  <a:lnTo>
                    <a:pt x="9387" y="6102"/>
                  </a:lnTo>
                  <a:cubicBezTo>
                    <a:pt x="8487" y="6603"/>
                    <a:pt x="7461" y="7761"/>
                    <a:pt x="7504" y="8435"/>
                  </a:cubicBezTo>
                  <a:cubicBezTo>
                    <a:pt x="7558" y="8764"/>
                    <a:pt x="7668" y="9092"/>
                    <a:pt x="7284" y="9257"/>
                  </a:cubicBezTo>
                  <a:cubicBezTo>
                    <a:pt x="7226" y="9271"/>
                    <a:pt x="7172" y="9278"/>
                    <a:pt x="7123" y="9278"/>
                  </a:cubicBezTo>
                  <a:cubicBezTo>
                    <a:pt x="6803" y="9278"/>
                    <a:pt x="6667" y="8993"/>
                    <a:pt x="6572" y="8709"/>
                  </a:cubicBezTo>
                  <a:cubicBezTo>
                    <a:pt x="6402" y="8154"/>
                    <a:pt x="5898" y="7798"/>
                    <a:pt x="5347" y="7798"/>
                  </a:cubicBezTo>
                  <a:cubicBezTo>
                    <a:pt x="5191" y="7798"/>
                    <a:pt x="5032" y="7827"/>
                    <a:pt x="4875" y="7887"/>
                  </a:cubicBezTo>
                  <a:cubicBezTo>
                    <a:pt x="2958" y="8709"/>
                    <a:pt x="1260" y="9969"/>
                    <a:pt x="0" y="11612"/>
                  </a:cubicBezTo>
                  <a:cubicBezTo>
                    <a:pt x="467" y="12291"/>
                    <a:pt x="1230" y="12707"/>
                    <a:pt x="2034" y="12707"/>
                  </a:cubicBezTo>
                  <a:cubicBezTo>
                    <a:pt x="2267" y="12707"/>
                    <a:pt x="2504" y="12672"/>
                    <a:pt x="2739" y="12598"/>
                  </a:cubicBezTo>
                  <a:cubicBezTo>
                    <a:pt x="2900" y="12557"/>
                    <a:pt x="3062" y="12546"/>
                    <a:pt x="3224" y="12546"/>
                  </a:cubicBezTo>
                  <a:cubicBezTo>
                    <a:pt x="3401" y="12546"/>
                    <a:pt x="3578" y="12559"/>
                    <a:pt x="3755" y="12559"/>
                  </a:cubicBezTo>
                  <a:cubicBezTo>
                    <a:pt x="3854" y="12559"/>
                    <a:pt x="3954" y="12555"/>
                    <a:pt x="4053" y="12543"/>
                  </a:cubicBezTo>
                  <a:cubicBezTo>
                    <a:pt x="4166" y="12525"/>
                    <a:pt x="4269" y="12516"/>
                    <a:pt x="4362" y="12516"/>
                  </a:cubicBezTo>
                  <a:cubicBezTo>
                    <a:pt x="4857" y="12516"/>
                    <a:pt x="5068" y="12774"/>
                    <a:pt x="4929" y="13419"/>
                  </a:cubicBezTo>
                  <a:cubicBezTo>
                    <a:pt x="4710" y="14295"/>
                    <a:pt x="5094" y="15226"/>
                    <a:pt x="5915" y="15665"/>
                  </a:cubicBezTo>
                  <a:cubicBezTo>
                    <a:pt x="6068" y="15732"/>
                    <a:pt x="6241" y="15769"/>
                    <a:pt x="6403" y="15769"/>
                  </a:cubicBezTo>
                  <a:cubicBezTo>
                    <a:pt x="6765" y="15769"/>
                    <a:pt x="7069" y="15588"/>
                    <a:pt x="6956" y="15172"/>
                  </a:cubicBezTo>
                  <a:cubicBezTo>
                    <a:pt x="6572" y="13912"/>
                    <a:pt x="7011" y="12652"/>
                    <a:pt x="6792" y="11666"/>
                  </a:cubicBezTo>
                  <a:lnTo>
                    <a:pt x="6792" y="11666"/>
                  </a:lnTo>
                  <a:cubicBezTo>
                    <a:pt x="6956" y="12159"/>
                    <a:pt x="7065" y="13090"/>
                    <a:pt x="7996" y="13255"/>
                  </a:cubicBezTo>
                  <a:cubicBezTo>
                    <a:pt x="8092" y="13271"/>
                    <a:pt x="8181" y="13278"/>
                    <a:pt x="8264" y="13278"/>
                  </a:cubicBezTo>
                  <a:cubicBezTo>
                    <a:pt x="9329" y="13278"/>
                    <a:pt x="9464" y="12045"/>
                    <a:pt x="10023" y="11283"/>
                  </a:cubicBezTo>
                  <a:lnTo>
                    <a:pt x="10023" y="11283"/>
                  </a:lnTo>
                  <a:cubicBezTo>
                    <a:pt x="10023" y="12324"/>
                    <a:pt x="9201" y="13419"/>
                    <a:pt x="10352" y="14131"/>
                  </a:cubicBezTo>
                  <a:cubicBezTo>
                    <a:pt x="10489" y="14216"/>
                    <a:pt x="10598" y="14251"/>
                    <a:pt x="10686" y="14251"/>
                  </a:cubicBezTo>
                  <a:cubicBezTo>
                    <a:pt x="11053" y="14251"/>
                    <a:pt x="11051" y="13629"/>
                    <a:pt x="11228" y="13364"/>
                  </a:cubicBezTo>
                  <a:lnTo>
                    <a:pt x="11228" y="13364"/>
                  </a:lnTo>
                  <a:cubicBezTo>
                    <a:pt x="10571" y="16212"/>
                    <a:pt x="10571" y="16212"/>
                    <a:pt x="11228" y="17034"/>
                  </a:cubicBezTo>
                  <a:cubicBezTo>
                    <a:pt x="11392" y="17253"/>
                    <a:pt x="11721" y="17198"/>
                    <a:pt x="11940" y="17308"/>
                  </a:cubicBezTo>
                  <a:cubicBezTo>
                    <a:pt x="12049" y="17417"/>
                    <a:pt x="12214" y="17472"/>
                    <a:pt x="12433" y="17527"/>
                  </a:cubicBezTo>
                  <a:cubicBezTo>
                    <a:pt x="13528" y="17143"/>
                    <a:pt x="13090" y="16267"/>
                    <a:pt x="13090" y="15555"/>
                  </a:cubicBezTo>
                  <a:cubicBezTo>
                    <a:pt x="12926" y="15281"/>
                    <a:pt x="12652" y="15336"/>
                    <a:pt x="12433" y="15117"/>
                  </a:cubicBezTo>
                  <a:cubicBezTo>
                    <a:pt x="12871" y="14953"/>
                    <a:pt x="13364" y="15062"/>
                    <a:pt x="13802" y="14898"/>
                  </a:cubicBezTo>
                  <a:lnTo>
                    <a:pt x="13802" y="13912"/>
                  </a:lnTo>
                  <a:cubicBezTo>
                    <a:pt x="13638" y="13693"/>
                    <a:pt x="13638" y="13419"/>
                    <a:pt x="13802" y="13200"/>
                  </a:cubicBezTo>
                  <a:cubicBezTo>
                    <a:pt x="13802" y="12773"/>
                    <a:pt x="13980" y="12686"/>
                    <a:pt x="14220" y="12686"/>
                  </a:cubicBezTo>
                  <a:cubicBezTo>
                    <a:pt x="14383" y="12686"/>
                    <a:pt x="14575" y="12726"/>
                    <a:pt x="14759" y="12726"/>
                  </a:cubicBezTo>
                  <a:cubicBezTo>
                    <a:pt x="14825" y="12726"/>
                    <a:pt x="14890" y="12721"/>
                    <a:pt x="14952" y="12707"/>
                  </a:cubicBezTo>
                  <a:cubicBezTo>
                    <a:pt x="14459" y="11886"/>
                    <a:pt x="13912" y="11064"/>
                    <a:pt x="14514" y="10188"/>
                  </a:cubicBezTo>
                  <a:cubicBezTo>
                    <a:pt x="15281" y="9366"/>
                    <a:pt x="15445" y="8106"/>
                    <a:pt x="14952" y="7121"/>
                  </a:cubicBezTo>
                  <a:lnTo>
                    <a:pt x="14952" y="7121"/>
                  </a:lnTo>
                  <a:cubicBezTo>
                    <a:pt x="15442" y="7699"/>
                    <a:pt x="16148" y="7988"/>
                    <a:pt x="16895" y="7988"/>
                  </a:cubicBezTo>
                  <a:cubicBezTo>
                    <a:pt x="17068" y="7988"/>
                    <a:pt x="17242" y="7973"/>
                    <a:pt x="17417" y="7942"/>
                  </a:cubicBezTo>
                  <a:cubicBezTo>
                    <a:pt x="17581" y="7723"/>
                    <a:pt x="17965" y="7723"/>
                    <a:pt x="18074" y="7613"/>
                  </a:cubicBezTo>
                  <a:cubicBezTo>
                    <a:pt x="18184" y="7504"/>
                    <a:pt x="18293" y="7394"/>
                    <a:pt x="18403" y="7285"/>
                  </a:cubicBezTo>
                  <a:cubicBezTo>
                    <a:pt x="18403" y="7011"/>
                    <a:pt x="18348" y="6737"/>
                    <a:pt x="18293" y="6463"/>
                  </a:cubicBezTo>
                  <a:cubicBezTo>
                    <a:pt x="18255" y="6349"/>
                    <a:pt x="18138" y="6183"/>
                    <a:pt x="18015" y="6183"/>
                  </a:cubicBezTo>
                  <a:cubicBezTo>
                    <a:pt x="17961" y="6183"/>
                    <a:pt x="17905" y="6215"/>
                    <a:pt x="17855" y="6299"/>
                  </a:cubicBezTo>
                  <a:cubicBezTo>
                    <a:pt x="17623" y="6737"/>
                    <a:pt x="17379" y="6896"/>
                    <a:pt x="17128" y="6896"/>
                  </a:cubicBezTo>
                  <a:cubicBezTo>
                    <a:pt x="16846" y="6896"/>
                    <a:pt x="16557" y="6695"/>
                    <a:pt x="16267" y="6463"/>
                  </a:cubicBezTo>
                  <a:cubicBezTo>
                    <a:pt x="15774" y="6025"/>
                    <a:pt x="16048" y="5477"/>
                    <a:pt x="16157" y="4930"/>
                  </a:cubicBezTo>
                  <a:cubicBezTo>
                    <a:pt x="16227" y="4404"/>
                    <a:pt x="16521" y="4349"/>
                    <a:pt x="16853" y="4349"/>
                  </a:cubicBezTo>
                  <a:cubicBezTo>
                    <a:pt x="16941" y="4349"/>
                    <a:pt x="17031" y="4353"/>
                    <a:pt x="17121" y="4353"/>
                  </a:cubicBezTo>
                  <a:cubicBezTo>
                    <a:pt x="17222" y="4353"/>
                    <a:pt x="17322" y="4348"/>
                    <a:pt x="17417" y="4327"/>
                  </a:cubicBezTo>
                  <a:cubicBezTo>
                    <a:pt x="17444" y="4320"/>
                    <a:pt x="17472" y="4318"/>
                    <a:pt x="17501" y="4318"/>
                  </a:cubicBezTo>
                  <a:cubicBezTo>
                    <a:pt x="17588" y="4318"/>
                    <a:pt x="17679" y="4341"/>
                    <a:pt x="17766" y="4341"/>
                  </a:cubicBezTo>
                  <a:cubicBezTo>
                    <a:pt x="17882" y="4341"/>
                    <a:pt x="17992" y="4300"/>
                    <a:pt x="18074" y="4108"/>
                  </a:cubicBezTo>
                  <a:cubicBezTo>
                    <a:pt x="17716" y="4068"/>
                    <a:pt x="17474" y="3567"/>
                    <a:pt x="17096" y="3567"/>
                  </a:cubicBezTo>
                  <a:cubicBezTo>
                    <a:pt x="16953" y="3567"/>
                    <a:pt x="16791" y="3639"/>
                    <a:pt x="16595" y="3834"/>
                  </a:cubicBezTo>
                  <a:cubicBezTo>
                    <a:pt x="16542" y="3877"/>
                    <a:pt x="16497" y="3895"/>
                    <a:pt x="16459" y="3895"/>
                  </a:cubicBezTo>
                  <a:cubicBezTo>
                    <a:pt x="16304" y="3895"/>
                    <a:pt x="16277" y="3594"/>
                    <a:pt x="16321" y="3506"/>
                  </a:cubicBezTo>
                  <a:cubicBezTo>
                    <a:pt x="16814" y="2739"/>
                    <a:pt x="16431" y="1753"/>
                    <a:pt x="17088" y="1041"/>
                  </a:cubicBezTo>
                  <a:lnTo>
                    <a:pt x="17088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2" name="Google Shape;5802;p6"/>
            <p:cNvSpPr/>
            <p:nvPr/>
          </p:nvSpPr>
          <p:spPr>
            <a:xfrm>
              <a:off x="4257725" y="4001700"/>
              <a:ext cx="180775" cy="230550"/>
            </a:xfrm>
            <a:custGeom>
              <a:avLst/>
              <a:gdLst/>
              <a:ahLst/>
              <a:cxnLst/>
              <a:rect l="l" t="t" r="r" b="b"/>
              <a:pathLst>
                <a:path w="7231" h="9222" extrusionOk="0">
                  <a:moveTo>
                    <a:pt x="5133" y="0"/>
                  </a:moveTo>
                  <a:cubicBezTo>
                    <a:pt x="4915" y="0"/>
                    <a:pt x="4758" y="231"/>
                    <a:pt x="4601" y="348"/>
                  </a:cubicBezTo>
                  <a:cubicBezTo>
                    <a:pt x="4218" y="622"/>
                    <a:pt x="3944" y="1115"/>
                    <a:pt x="3889" y="1608"/>
                  </a:cubicBezTo>
                  <a:cubicBezTo>
                    <a:pt x="3889" y="2101"/>
                    <a:pt x="3506" y="2539"/>
                    <a:pt x="2958" y="2594"/>
                  </a:cubicBezTo>
                  <a:cubicBezTo>
                    <a:pt x="2905" y="2604"/>
                    <a:pt x="2856" y="2608"/>
                    <a:pt x="2811" y="2608"/>
                  </a:cubicBezTo>
                  <a:cubicBezTo>
                    <a:pt x="2345" y="2608"/>
                    <a:pt x="2287" y="2122"/>
                    <a:pt x="2137" y="1772"/>
                  </a:cubicBezTo>
                  <a:cubicBezTo>
                    <a:pt x="1808" y="1225"/>
                    <a:pt x="1589" y="622"/>
                    <a:pt x="1370" y="74"/>
                  </a:cubicBezTo>
                  <a:lnTo>
                    <a:pt x="1370" y="74"/>
                  </a:lnTo>
                  <a:cubicBezTo>
                    <a:pt x="1425" y="951"/>
                    <a:pt x="1315" y="1827"/>
                    <a:pt x="1096" y="2703"/>
                  </a:cubicBezTo>
                  <a:cubicBezTo>
                    <a:pt x="877" y="3196"/>
                    <a:pt x="932" y="3799"/>
                    <a:pt x="1260" y="4237"/>
                  </a:cubicBezTo>
                  <a:cubicBezTo>
                    <a:pt x="1863" y="5059"/>
                    <a:pt x="1260" y="5113"/>
                    <a:pt x="658" y="5113"/>
                  </a:cubicBezTo>
                  <a:lnTo>
                    <a:pt x="494" y="5278"/>
                  </a:lnTo>
                  <a:cubicBezTo>
                    <a:pt x="1" y="6318"/>
                    <a:pt x="1644" y="6209"/>
                    <a:pt x="1425" y="7249"/>
                  </a:cubicBezTo>
                  <a:cubicBezTo>
                    <a:pt x="1200" y="6987"/>
                    <a:pt x="976" y="6726"/>
                    <a:pt x="734" y="6726"/>
                  </a:cubicBezTo>
                  <a:cubicBezTo>
                    <a:pt x="622" y="6726"/>
                    <a:pt x="506" y="6782"/>
                    <a:pt x="384" y="6921"/>
                  </a:cubicBezTo>
                  <a:cubicBezTo>
                    <a:pt x="1" y="7304"/>
                    <a:pt x="1" y="7907"/>
                    <a:pt x="329" y="8290"/>
                  </a:cubicBezTo>
                  <a:cubicBezTo>
                    <a:pt x="384" y="8400"/>
                    <a:pt x="548" y="8509"/>
                    <a:pt x="658" y="8564"/>
                  </a:cubicBezTo>
                  <a:cubicBezTo>
                    <a:pt x="1096" y="8783"/>
                    <a:pt x="1534" y="9057"/>
                    <a:pt x="2027" y="9221"/>
                  </a:cubicBezTo>
                  <a:cubicBezTo>
                    <a:pt x="2246" y="9221"/>
                    <a:pt x="2465" y="9166"/>
                    <a:pt x="2630" y="9057"/>
                  </a:cubicBezTo>
                  <a:cubicBezTo>
                    <a:pt x="3999" y="8071"/>
                    <a:pt x="5697" y="8016"/>
                    <a:pt x="7230" y="7414"/>
                  </a:cubicBezTo>
                  <a:lnTo>
                    <a:pt x="7230" y="7085"/>
                  </a:lnTo>
                  <a:lnTo>
                    <a:pt x="6847" y="6756"/>
                  </a:lnTo>
                  <a:cubicBezTo>
                    <a:pt x="6820" y="6702"/>
                    <a:pt x="6765" y="6674"/>
                    <a:pt x="6710" y="6674"/>
                  </a:cubicBezTo>
                  <a:cubicBezTo>
                    <a:pt x="6655" y="6674"/>
                    <a:pt x="6600" y="6702"/>
                    <a:pt x="6573" y="6756"/>
                  </a:cubicBezTo>
                  <a:cubicBezTo>
                    <a:pt x="6135" y="6428"/>
                    <a:pt x="6135" y="5771"/>
                    <a:pt x="5587" y="5497"/>
                  </a:cubicBezTo>
                  <a:cubicBezTo>
                    <a:pt x="5259" y="5387"/>
                    <a:pt x="5149" y="4839"/>
                    <a:pt x="5423" y="4675"/>
                  </a:cubicBezTo>
                  <a:cubicBezTo>
                    <a:pt x="6683" y="4073"/>
                    <a:pt x="6025" y="2868"/>
                    <a:pt x="6518" y="1937"/>
                  </a:cubicBezTo>
                  <a:lnTo>
                    <a:pt x="6518" y="1937"/>
                  </a:lnTo>
                  <a:cubicBezTo>
                    <a:pt x="5423" y="2101"/>
                    <a:pt x="5752" y="3087"/>
                    <a:pt x="5368" y="3580"/>
                  </a:cubicBezTo>
                  <a:cubicBezTo>
                    <a:pt x="4985" y="3361"/>
                    <a:pt x="4766" y="3032"/>
                    <a:pt x="4875" y="2868"/>
                  </a:cubicBezTo>
                  <a:cubicBezTo>
                    <a:pt x="5259" y="2265"/>
                    <a:pt x="4766" y="1444"/>
                    <a:pt x="5368" y="841"/>
                  </a:cubicBezTo>
                  <a:cubicBezTo>
                    <a:pt x="5587" y="677"/>
                    <a:pt x="5642" y="294"/>
                    <a:pt x="5423" y="129"/>
                  </a:cubicBezTo>
                  <a:cubicBezTo>
                    <a:pt x="5314" y="36"/>
                    <a:pt x="5219" y="0"/>
                    <a:pt x="5133" y="0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3" name="Google Shape;5803;p6"/>
            <p:cNvSpPr/>
            <p:nvPr/>
          </p:nvSpPr>
          <p:spPr>
            <a:xfrm>
              <a:off x="3293775" y="1660075"/>
              <a:ext cx="5500" cy="3450"/>
            </a:xfrm>
            <a:custGeom>
              <a:avLst/>
              <a:gdLst/>
              <a:ahLst/>
              <a:cxnLst/>
              <a:rect l="l" t="t" r="r" b="b"/>
              <a:pathLst>
                <a:path w="220" h="138" extrusionOk="0">
                  <a:moveTo>
                    <a:pt x="131" y="1"/>
                  </a:moveTo>
                  <a:cubicBezTo>
                    <a:pt x="97" y="1"/>
                    <a:pt x="56" y="28"/>
                    <a:pt x="1" y="83"/>
                  </a:cubicBezTo>
                  <a:cubicBezTo>
                    <a:pt x="56" y="83"/>
                    <a:pt x="56" y="138"/>
                    <a:pt x="110" y="138"/>
                  </a:cubicBezTo>
                  <a:cubicBezTo>
                    <a:pt x="165" y="138"/>
                    <a:pt x="220" y="83"/>
                    <a:pt x="220" y="83"/>
                  </a:cubicBezTo>
                  <a:cubicBezTo>
                    <a:pt x="192" y="28"/>
                    <a:pt x="165" y="1"/>
                    <a:pt x="131" y="1"/>
                  </a:cubicBezTo>
                  <a:close/>
                </a:path>
              </a:pathLst>
            </a:custGeom>
            <a:solidFill>
              <a:srgbClr val="EE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4" name="Google Shape;5804;p6"/>
            <p:cNvSpPr/>
            <p:nvPr/>
          </p:nvSpPr>
          <p:spPr>
            <a:xfrm>
              <a:off x="3636100" y="1276475"/>
              <a:ext cx="8225" cy="9150"/>
            </a:xfrm>
            <a:custGeom>
              <a:avLst/>
              <a:gdLst/>
              <a:ahLst/>
              <a:cxnLst/>
              <a:rect l="l" t="t" r="r" b="b"/>
              <a:pathLst>
                <a:path w="329" h="366" extrusionOk="0">
                  <a:moveTo>
                    <a:pt x="108" y="0"/>
                  </a:moveTo>
                  <a:cubicBezTo>
                    <a:pt x="64" y="0"/>
                    <a:pt x="32" y="27"/>
                    <a:pt x="0" y="91"/>
                  </a:cubicBezTo>
                  <a:cubicBezTo>
                    <a:pt x="0" y="256"/>
                    <a:pt x="55" y="310"/>
                    <a:pt x="110" y="365"/>
                  </a:cubicBezTo>
                  <a:cubicBezTo>
                    <a:pt x="165" y="365"/>
                    <a:pt x="274" y="310"/>
                    <a:pt x="329" y="310"/>
                  </a:cubicBezTo>
                  <a:cubicBezTo>
                    <a:pt x="329" y="201"/>
                    <a:pt x="274" y="146"/>
                    <a:pt x="219" y="36"/>
                  </a:cubicBezTo>
                  <a:cubicBezTo>
                    <a:pt x="174" y="14"/>
                    <a:pt x="138" y="0"/>
                    <a:pt x="10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5" name="Google Shape;5805;p6"/>
            <p:cNvSpPr/>
            <p:nvPr/>
          </p:nvSpPr>
          <p:spPr>
            <a:xfrm>
              <a:off x="3655275" y="1248625"/>
              <a:ext cx="12325" cy="5500"/>
            </a:xfrm>
            <a:custGeom>
              <a:avLst/>
              <a:gdLst/>
              <a:ahLst/>
              <a:cxnLst/>
              <a:rect l="l" t="t" r="r" b="b"/>
              <a:pathLst>
                <a:path w="493" h="220" extrusionOk="0">
                  <a:moveTo>
                    <a:pt x="274" y="0"/>
                  </a:moveTo>
                  <a:cubicBezTo>
                    <a:pt x="164" y="0"/>
                    <a:pt x="110" y="55"/>
                    <a:pt x="0" y="110"/>
                  </a:cubicBezTo>
                  <a:cubicBezTo>
                    <a:pt x="110" y="165"/>
                    <a:pt x="164" y="219"/>
                    <a:pt x="274" y="219"/>
                  </a:cubicBezTo>
                  <a:cubicBezTo>
                    <a:pt x="329" y="219"/>
                    <a:pt x="438" y="165"/>
                    <a:pt x="493" y="110"/>
                  </a:cubicBezTo>
                  <a:cubicBezTo>
                    <a:pt x="438" y="55"/>
                    <a:pt x="329" y="0"/>
                    <a:pt x="274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6" name="Google Shape;5806;p6"/>
            <p:cNvSpPr/>
            <p:nvPr/>
          </p:nvSpPr>
          <p:spPr>
            <a:xfrm>
              <a:off x="4087950" y="2564475"/>
              <a:ext cx="564150" cy="708225"/>
            </a:xfrm>
            <a:custGeom>
              <a:avLst/>
              <a:gdLst/>
              <a:ahLst/>
              <a:cxnLst/>
              <a:rect l="l" t="t" r="r" b="b"/>
              <a:pathLst>
                <a:path w="22566" h="28329" extrusionOk="0">
                  <a:moveTo>
                    <a:pt x="17965" y="0"/>
                  </a:moveTo>
                  <a:cubicBezTo>
                    <a:pt x="17855" y="0"/>
                    <a:pt x="17691" y="0"/>
                    <a:pt x="17581" y="110"/>
                  </a:cubicBezTo>
                  <a:cubicBezTo>
                    <a:pt x="17519" y="203"/>
                    <a:pt x="17466" y="234"/>
                    <a:pt x="17418" y="234"/>
                  </a:cubicBezTo>
                  <a:cubicBezTo>
                    <a:pt x="17316" y="234"/>
                    <a:pt x="17236" y="92"/>
                    <a:pt x="17144" y="92"/>
                  </a:cubicBezTo>
                  <a:cubicBezTo>
                    <a:pt x="17126" y="92"/>
                    <a:pt x="17108" y="97"/>
                    <a:pt x="17088" y="110"/>
                  </a:cubicBezTo>
                  <a:cubicBezTo>
                    <a:pt x="15445" y="712"/>
                    <a:pt x="14898" y="2410"/>
                    <a:pt x="13857" y="3560"/>
                  </a:cubicBezTo>
                  <a:cubicBezTo>
                    <a:pt x="13638" y="3834"/>
                    <a:pt x="13419" y="4053"/>
                    <a:pt x="13255" y="4272"/>
                  </a:cubicBezTo>
                  <a:cubicBezTo>
                    <a:pt x="13145" y="4382"/>
                    <a:pt x="13035" y="4491"/>
                    <a:pt x="12981" y="4601"/>
                  </a:cubicBezTo>
                  <a:cubicBezTo>
                    <a:pt x="12762" y="4875"/>
                    <a:pt x="12543" y="5149"/>
                    <a:pt x="12323" y="5368"/>
                  </a:cubicBezTo>
                  <a:cubicBezTo>
                    <a:pt x="9914" y="8270"/>
                    <a:pt x="6737" y="10407"/>
                    <a:pt x="4327" y="13309"/>
                  </a:cubicBezTo>
                  <a:cubicBezTo>
                    <a:pt x="4218" y="13419"/>
                    <a:pt x="4108" y="13528"/>
                    <a:pt x="4053" y="13638"/>
                  </a:cubicBezTo>
                  <a:lnTo>
                    <a:pt x="3779" y="13967"/>
                  </a:lnTo>
                  <a:cubicBezTo>
                    <a:pt x="3396" y="14460"/>
                    <a:pt x="2958" y="14898"/>
                    <a:pt x="2520" y="15281"/>
                  </a:cubicBezTo>
                  <a:cubicBezTo>
                    <a:pt x="2410" y="15391"/>
                    <a:pt x="2301" y="15500"/>
                    <a:pt x="2191" y="15610"/>
                  </a:cubicBezTo>
                  <a:cubicBezTo>
                    <a:pt x="1972" y="15884"/>
                    <a:pt x="1643" y="16157"/>
                    <a:pt x="1370" y="16431"/>
                  </a:cubicBezTo>
                  <a:cubicBezTo>
                    <a:pt x="1260" y="16596"/>
                    <a:pt x="1150" y="16760"/>
                    <a:pt x="1096" y="16924"/>
                  </a:cubicBezTo>
                  <a:cubicBezTo>
                    <a:pt x="1041" y="17088"/>
                    <a:pt x="1096" y="17308"/>
                    <a:pt x="1205" y="17417"/>
                  </a:cubicBezTo>
                  <a:cubicBezTo>
                    <a:pt x="1205" y="17472"/>
                    <a:pt x="1260" y="17527"/>
                    <a:pt x="1260" y="17581"/>
                  </a:cubicBezTo>
                  <a:lnTo>
                    <a:pt x="1096" y="17581"/>
                  </a:lnTo>
                  <a:cubicBezTo>
                    <a:pt x="986" y="17581"/>
                    <a:pt x="877" y="17557"/>
                    <a:pt x="751" y="17557"/>
                  </a:cubicBezTo>
                  <a:cubicBezTo>
                    <a:pt x="688" y="17557"/>
                    <a:pt x="621" y="17563"/>
                    <a:pt x="548" y="17581"/>
                  </a:cubicBezTo>
                  <a:cubicBezTo>
                    <a:pt x="219" y="17691"/>
                    <a:pt x="0" y="18074"/>
                    <a:pt x="110" y="18458"/>
                  </a:cubicBezTo>
                  <a:cubicBezTo>
                    <a:pt x="615" y="19271"/>
                    <a:pt x="1062" y="19711"/>
                    <a:pt x="1497" y="19711"/>
                  </a:cubicBezTo>
                  <a:cubicBezTo>
                    <a:pt x="1910" y="19711"/>
                    <a:pt x="2311" y="19313"/>
                    <a:pt x="2739" y="18458"/>
                  </a:cubicBezTo>
                  <a:cubicBezTo>
                    <a:pt x="3560" y="16869"/>
                    <a:pt x="4656" y="16596"/>
                    <a:pt x="6025" y="16431"/>
                  </a:cubicBezTo>
                  <a:cubicBezTo>
                    <a:pt x="6189" y="16376"/>
                    <a:pt x="6354" y="16322"/>
                    <a:pt x="6518" y="16267"/>
                  </a:cubicBezTo>
                  <a:cubicBezTo>
                    <a:pt x="6792" y="16103"/>
                    <a:pt x="7096" y="16023"/>
                    <a:pt x="7398" y="16023"/>
                  </a:cubicBezTo>
                  <a:cubicBezTo>
                    <a:pt x="8003" y="16023"/>
                    <a:pt x="8599" y="16340"/>
                    <a:pt x="8928" y="16924"/>
                  </a:cubicBezTo>
                  <a:cubicBezTo>
                    <a:pt x="9240" y="17429"/>
                    <a:pt x="9489" y="17649"/>
                    <a:pt x="9694" y="17649"/>
                  </a:cubicBezTo>
                  <a:cubicBezTo>
                    <a:pt x="9955" y="17649"/>
                    <a:pt x="10143" y="17289"/>
                    <a:pt x="10297" y="16705"/>
                  </a:cubicBezTo>
                  <a:cubicBezTo>
                    <a:pt x="10407" y="16431"/>
                    <a:pt x="10352" y="16103"/>
                    <a:pt x="10845" y="16048"/>
                  </a:cubicBezTo>
                  <a:lnTo>
                    <a:pt x="10845" y="16048"/>
                  </a:lnTo>
                  <a:cubicBezTo>
                    <a:pt x="11064" y="16541"/>
                    <a:pt x="10571" y="17143"/>
                    <a:pt x="11009" y="17581"/>
                  </a:cubicBezTo>
                  <a:cubicBezTo>
                    <a:pt x="11776" y="18403"/>
                    <a:pt x="12433" y="19389"/>
                    <a:pt x="12871" y="20429"/>
                  </a:cubicBezTo>
                  <a:cubicBezTo>
                    <a:pt x="12972" y="20665"/>
                    <a:pt x="13177" y="20777"/>
                    <a:pt x="13408" y="20777"/>
                  </a:cubicBezTo>
                  <a:cubicBezTo>
                    <a:pt x="13554" y="20777"/>
                    <a:pt x="13709" y="20733"/>
                    <a:pt x="13857" y="20649"/>
                  </a:cubicBezTo>
                  <a:cubicBezTo>
                    <a:pt x="14007" y="20549"/>
                    <a:pt x="13929" y="20313"/>
                    <a:pt x="14080" y="20313"/>
                  </a:cubicBezTo>
                  <a:cubicBezTo>
                    <a:pt x="14094" y="20313"/>
                    <a:pt x="14111" y="20315"/>
                    <a:pt x="14131" y="20320"/>
                  </a:cubicBezTo>
                  <a:cubicBezTo>
                    <a:pt x="14186" y="20484"/>
                    <a:pt x="14186" y="20649"/>
                    <a:pt x="14076" y="20758"/>
                  </a:cubicBezTo>
                  <a:cubicBezTo>
                    <a:pt x="13638" y="21361"/>
                    <a:pt x="12707" y="21306"/>
                    <a:pt x="12543" y="22127"/>
                  </a:cubicBezTo>
                  <a:cubicBezTo>
                    <a:pt x="11776" y="21196"/>
                    <a:pt x="11392" y="20265"/>
                    <a:pt x="11666" y="19170"/>
                  </a:cubicBezTo>
                  <a:cubicBezTo>
                    <a:pt x="11885" y="18677"/>
                    <a:pt x="11557" y="18129"/>
                    <a:pt x="11064" y="17965"/>
                  </a:cubicBezTo>
                  <a:cubicBezTo>
                    <a:pt x="11014" y="17957"/>
                    <a:pt x="10968" y="17953"/>
                    <a:pt x="10925" y="17953"/>
                  </a:cubicBezTo>
                  <a:cubicBezTo>
                    <a:pt x="10390" y="17953"/>
                    <a:pt x="10289" y="18545"/>
                    <a:pt x="10187" y="18951"/>
                  </a:cubicBezTo>
                  <a:cubicBezTo>
                    <a:pt x="10023" y="19882"/>
                    <a:pt x="9804" y="20758"/>
                    <a:pt x="9475" y="21580"/>
                  </a:cubicBezTo>
                  <a:cubicBezTo>
                    <a:pt x="9049" y="22433"/>
                    <a:pt x="8674" y="23389"/>
                    <a:pt x="7493" y="23389"/>
                  </a:cubicBezTo>
                  <a:cubicBezTo>
                    <a:pt x="7461" y="23389"/>
                    <a:pt x="7428" y="23388"/>
                    <a:pt x="7394" y="23387"/>
                  </a:cubicBezTo>
                  <a:cubicBezTo>
                    <a:pt x="6025" y="24154"/>
                    <a:pt x="6025" y="24263"/>
                    <a:pt x="7011" y="25468"/>
                  </a:cubicBezTo>
                  <a:cubicBezTo>
                    <a:pt x="7449" y="26016"/>
                    <a:pt x="8380" y="26290"/>
                    <a:pt x="8490" y="27111"/>
                  </a:cubicBezTo>
                  <a:cubicBezTo>
                    <a:pt x="8572" y="27938"/>
                    <a:pt x="8749" y="28328"/>
                    <a:pt x="9254" y="28328"/>
                  </a:cubicBezTo>
                  <a:cubicBezTo>
                    <a:pt x="9419" y="28328"/>
                    <a:pt x="9617" y="28287"/>
                    <a:pt x="9859" y="28207"/>
                  </a:cubicBezTo>
                  <a:cubicBezTo>
                    <a:pt x="10735" y="27933"/>
                    <a:pt x="11611" y="27604"/>
                    <a:pt x="12433" y="27166"/>
                  </a:cubicBezTo>
                  <a:cubicBezTo>
                    <a:pt x="13309" y="26618"/>
                    <a:pt x="14131" y="25906"/>
                    <a:pt x="14843" y="25140"/>
                  </a:cubicBezTo>
                  <a:cubicBezTo>
                    <a:pt x="15062" y="24811"/>
                    <a:pt x="15336" y="24537"/>
                    <a:pt x="15610" y="24318"/>
                  </a:cubicBezTo>
                  <a:cubicBezTo>
                    <a:pt x="17088" y="22456"/>
                    <a:pt x="19005" y="21032"/>
                    <a:pt x="20375" y="19005"/>
                  </a:cubicBezTo>
                  <a:cubicBezTo>
                    <a:pt x="20594" y="18020"/>
                    <a:pt x="20429" y="16924"/>
                    <a:pt x="21525" y="16267"/>
                  </a:cubicBezTo>
                  <a:cubicBezTo>
                    <a:pt x="21634" y="16157"/>
                    <a:pt x="21744" y="16103"/>
                    <a:pt x="21853" y="15993"/>
                  </a:cubicBezTo>
                  <a:lnTo>
                    <a:pt x="22182" y="15993"/>
                  </a:lnTo>
                  <a:cubicBezTo>
                    <a:pt x="22237" y="16020"/>
                    <a:pt x="22305" y="16034"/>
                    <a:pt x="22367" y="16034"/>
                  </a:cubicBezTo>
                  <a:cubicBezTo>
                    <a:pt x="22428" y="16034"/>
                    <a:pt x="22483" y="16020"/>
                    <a:pt x="22511" y="15993"/>
                  </a:cubicBezTo>
                  <a:cubicBezTo>
                    <a:pt x="22565" y="15445"/>
                    <a:pt x="22182" y="15226"/>
                    <a:pt x="21853" y="14733"/>
                  </a:cubicBezTo>
                  <a:cubicBezTo>
                    <a:pt x="21525" y="14240"/>
                    <a:pt x="22182" y="13912"/>
                    <a:pt x="21963" y="13364"/>
                  </a:cubicBezTo>
                  <a:cubicBezTo>
                    <a:pt x="21805" y="12952"/>
                    <a:pt x="21628" y="12815"/>
                    <a:pt x="21422" y="12815"/>
                  </a:cubicBezTo>
                  <a:cubicBezTo>
                    <a:pt x="21272" y="12815"/>
                    <a:pt x="21107" y="12888"/>
                    <a:pt x="20922" y="12981"/>
                  </a:cubicBezTo>
                  <a:lnTo>
                    <a:pt x="20703" y="13035"/>
                  </a:lnTo>
                  <a:cubicBezTo>
                    <a:pt x="20511" y="13180"/>
                    <a:pt x="20403" y="13493"/>
                    <a:pt x="20231" y="13493"/>
                  </a:cubicBezTo>
                  <a:cubicBezTo>
                    <a:pt x="20207" y="13493"/>
                    <a:pt x="20182" y="13487"/>
                    <a:pt x="20156" y="13474"/>
                  </a:cubicBezTo>
                  <a:cubicBezTo>
                    <a:pt x="19936" y="13419"/>
                    <a:pt x="20046" y="12981"/>
                    <a:pt x="19991" y="12762"/>
                  </a:cubicBezTo>
                  <a:cubicBezTo>
                    <a:pt x="19991" y="12323"/>
                    <a:pt x="19827" y="11995"/>
                    <a:pt x="19608" y="11666"/>
                  </a:cubicBezTo>
                  <a:cubicBezTo>
                    <a:pt x="19224" y="10790"/>
                    <a:pt x="19005" y="9914"/>
                    <a:pt x="19608" y="9037"/>
                  </a:cubicBezTo>
                  <a:cubicBezTo>
                    <a:pt x="19827" y="8599"/>
                    <a:pt x="19389" y="8325"/>
                    <a:pt x="19389" y="7942"/>
                  </a:cubicBezTo>
                  <a:cubicBezTo>
                    <a:pt x="19334" y="7558"/>
                    <a:pt x="19334" y="7175"/>
                    <a:pt x="19444" y="6737"/>
                  </a:cubicBezTo>
                  <a:cubicBezTo>
                    <a:pt x="19444" y="6627"/>
                    <a:pt x="19389" y="6518"/>
                    <a:pt x="19279" y="6408"/>
                  </a:cubicBezTo>
                  <a:cubicBezTo>
                    <a:pt x="19060" y="6189"/>
                    <a:pt x="18786" y="6244"/>
                    <a:pt x="18622" y="6080"/>
                  </a:cubicBezTo>
                  <a:lnTo>
                    <a:pt x="18622" y="4765"/>
                  </a:lnTo>
                  <a:cubicBezTo>
                    <a:pt x="18732" y="3779"/>
                    <a:pt x="18293" y="2739"/>
                    <a:pt x="18732" y="1753"/>
                  </a:cubicBezTo>
                  <a:cubicBezTo>
                    <a:pt x="19170" y="767"/>
                    <a:pt x="18732" y="384"/>
                    <a:pt x="17965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7" name="Google Shape;5807;p6"/>
            <p:cNvSpPr/>
            <p:nvPr/>
          </p:nvSpPr>
          <p:spPr>
            <a:xfrm>
              <a:off x="3870225" y="4026475"/>
              <a:ext cx="424500" cy="319400"/>
            </a:xfrm>
            <a:custGeom>
              <a:avLst/>
              <a:gdLst/>
              <a:ahLst/>
              <a:cxnLst/>
              <a:rect l="l" t="t" r="r" b="b"/>
              <a:pathLst>
                <a:path w="16980" h="12776" extrusionOk="0">
                  <a:moveTo>
                    <a:pt x="9677" y="1"/>
                  </a:moveTo>
                  <a:cubicBezTo>
                    <a:pt x="9164" y="1"/>
                    <a:pt x="8718" y="414"/>
                    <a:pt x="8271" y="617"/>
                  </a:cubicBezTo>
                  <a:cubicBezTo>
                    <a:pt x="6957" y="1220"/>
                    <a:pt x="6245" y="2424"/>
                    <a:pt x="4930" y="3191"/>
                  </a:cubicBezTo>
                  <a:cubicBezTo>
                    <a:pt x="3616" y="4013"/>
                    <a:pt x="2192" y="4670"/>
                    <a:pt x="987" y="5601"/>
                  </a:cubicBezTo>
                  <a:cubicBezTo>
                    <a:pt x="713" y="5765"/>
                    <a:pt x="549" y="6039"/>
                    <a:pt x="384" y="6313"/>
                  </a:cubicBezTo>
                  <a:cubicBezTo>
                    <a:pt x="1" y="6970"/>
                    <a:pt x="768" y="7244"/>
                    <a:pt x="768" y="7847"/>
                  </a:cubicBezTo>
                  <a:cubicBezTo>
                    <a:pt x="713" y="8394"/>
                    <a:pt x="1" y="9271"/>
                    <a:pt x="1042" y="9380"/>
                  </a:cubicBezTo>
                  <a:cubicBezTo>
                    <a:pt x="1863" y="9545"/>
                    <a:pt x="2192" y="10257"/>
                    <a:pt x="2849" y="10421"/>
                  </a:cubicBezTo>
                  <a:cubicBezTo>
                    <a:pt x="4218" y="10804"/>
                    <a:pt x="5971" y="10640"/>
                    <a:pt x="6135" y="12776"/>
                  </a:cubicBezTo>
                  <a:lnTo>
                    <a:pt x="6299" y="12666"/>
                  </a:lnTo>
                  <a:lnTo>
                    <a:pt x="11503" y="11023"/>
                  </a:lnTo>
                  <a:cubicBezTo>
                    <a:pt x="11612" y="10914"/>
                    <a:pt x="11776" y="10859"/>
                    <a:pt x="11886" y="10750"/>
                  </a:cubicBezTo>
                  <a:cubicBezTo>
                    <a:pt x="11995" y="10695"/>
                    <a:pt x="12105" y="10695"/>
                    <a:pt x="12215" y="10695"/>
                  </a:cubicBezTo>
                  <a:cubicBezTo>
                    <a:pt x="12653" y="10585"/>
                    <a:pt x="13146" y="10366"/>
                    <a:pt x="13529" y="10092"/>
                  </a:cubicBezTo>
                  <a:lnTo>
                    <a:pt x="16815" y="8723"/>
                  </a:lnTo>
                  <a:cubicBezTo>
                    <a:pt x="16925" y="8613"/>
                    <a:pt x="16980" y="8449"/>
                    <a:pt x="16925" y="8285"/>
                  </a:cubicBezTo>
                  <a:cubicBezTo>
                    <a:pt x="15501" y="7518"/>
                    <a:pt x="13858" y="7189"/>
                    <a:pt x="12379" y="6423"/>
                  </a:cubicBezTo>
                  <a:cubicBezTo>
                    <a:pt x="11667" y="6039"/>
                    <a:pt x="11174" y="5765"/>
                    <a:pt x="11393" y="4889"/>
                  </a:cubicBezTo>
                  <a:cubicBezTo>
                    <a:pt x="11503" y="4305"/>
                    <a:pt x="11831" y="4159"/>
                    <a:pt x="12249" y="4159"/>
                  </a:cubicBezTo>
                  <a:cubicBezTo>
                    <a:pt x="12458" y="4159"/>
                    <a:pt x="12689" y="4195"/>
                    <a:pt x="12927" y="4232"/>
                  </a:cubicBezTo>
                  <a:cubicBezTo>
                    <a:pt x="13215" y="4270"/>
                    <a:pt x="13544" y="4336"/>
                    <a:pt x="13809" y="4336"/>
                  </a:cubicBezTo>
                  <a:cubicBezTo>
                    <a:pt x="14299" y="4336"/>
                    <a:pt x="14571" y="4112"/>
                    <a:pt x="13967" y="3082"/>
                  </a:cubicBezTo>
                  <a:cubicBezTo>
                    <a:pt x="13803" y="2808"/>
                    <a:pt x="13967" y="2753"/>
                    <a:pt x="14186" y="2644"/>
                  </a:cubicBezTo>
                  <a:cubicBezTo>
                    <a:pt x="14254" y="2624"/>
                    <a:pt x="14310" y="2615"/>
                    <a:pt x="14356" y="2615"/>
                  </a:cubicBezTo>
                  <a:cubicBezTo>
                    <a:pt x="14570" y="2615"/>
                    <a:pt x="14570" y="2811"/>
                    <a:pt x="14570" y="3082"/>
                  </a:cubicBezTo>
                  <a:cubicBezTo>
                    <a:pt x="14515" y="3301"/>
                    <a:pt x="14515" y="3520"/>
                    <a:pt x="14570" y="3739"/>
                  </a:cubicBezTo>
                  <a:cubicBezTo>
                    <a:pt x="14624" y="4396"/>
                    <a:pt x="14077" y="5492"/>
                    <a:pt x="15008" y="5711"/>
                  </a:cubicBezTo>
                  <a:cubicBezTo>
                    <a:pt x="15049" y="5720"/>
                    <a:pt x="15088" y="5725"/>
                    <a:pt x="15124" y="5725"/>
                  </a:cubicBezTo>
                  <a:cubicBezTo>
                    <a:pt x="15709" y="5725"/>
                    <a:pt x="15642" y="4535"/>
                    <a:pt x="16158" y="4122"/>
                  </a:cubicBezTo>
                  <a:cubicBezTo>
                    <a:pt x="15665" y="3301"/>
                    <a:pt x="15227" y="2479"/>
                    <a:pt x="15775" y="1439"/>
                  </a:cubicBezTo>
                  <a:cubicBezTo>
                    <a:pt x="15926" y="1086"/>
                    <a:pt x="15753" y="549"/>
                    <a:pt x="15299" y="549"/>
                  </a:cubicBezTo>
                  <a:cubicBezTo>
                    <a:pt x="15259" y="549"/>
                    <a:pt x="15217" y="553"/>
                    <a:pt x="15172" y="562"/>
                  </a:cubicBezTo>
                  <a:cubicBezTo>
                    <a:pt x="14241" y="836"/>
                    <a:pt x="13255" y="617"/>
                    <a:pt x="12324" y="836"/>
                  </a:cubicBezTo>
                  <a:cubicBezTo>
                    <a:pt x="12100" y="881"/>
                    <a:pt x="11913" y="926"/>
                    <a:pt x="11748" y="926"/>
                  </a:cubicBezTo>
                  <a:cubicBezTo>
                    <a:pt x="11508" y="926"/>
                    <a:pt x="11314" y="832"/>
                    <a:pt x="11119" y="508"/>
                  </a:cubicBezTo>
                  <a:cubicBezTo>
                    <a:pt x="10955" y="288"/>
                    <a:pt x="10517" y="288"/>
                    <a:pt x="10243" y="179"/>
                  </a:cubicBezTo>
                  <a:cubicBezTo>
                    <a:pt x="10044" y="51"/>
                    <a:pt x="9857" y="1"/>
                    <a:pt x="9677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8" name="Google Shape;5808;p6"/>
            <p:cNvSpPr/>
            <p:nvPr/>
          </p:nvSpPr>
          <p:spPr>
            <a:xfrm>
              <a:off x="4175575" y="4277400"/>
              <a:ext cx="32875" cy="20175"/>
            </a:xfrm>
            <a:custGeom>
              <a:avLst/>
              <a:gdLst/>
              <a:ahLst/>
              <a:cxnLst/>
              <a:rect l="l" t="t" r="r" b="b"/>
              <a:pathLst>
                <a:path w="1315" h="807" extrusionOk="0">
                  <a:moveTo>
                    <a:pt x="1315" y="0"/>
                  </a:moveTo>
                  <a:lnTo>
                    <a:pt x="1315" y="0"/>
                  </a:lnTo>
                  <a:cubicBezTo>
                    <a:pt x="822" y="55"/>
                    <a:pt x="329" y="274"/>
                    <a:pt x="1" y="658"/>
                  </a:cubicBezTo>
                  <a:cubicBezTo>
                    <a:pt x="96" y="769"/>
                    <a:pt x="195" y="806"/>
                    <a:pt x="296" y="806"/>
                  </a:cubicBezTo>
                  <a:cubicBezTo>
                    <a:pt x="506" y="806"/>
                    <a:pt x="719" y="641"/>
                    <a:pt x="897" y="641"/>
                  </a:cubicBezTo>
                  <a:cubicBezTo>
                    <a:pt x="928" y="641"/>
                    <a:pt x="958" y="646"/>
                    <a:pt x="986" y="658"/>
                  </a:cubicBezTo>
                  <a:lnTo>
                    <a:pt x="1315" y="0"/>
                  </a:ln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9" name="Google Shape;5809;p6"/>
            <p:cNvSpPr/>
            <p:nvPr/>
          </p:nvSpPr>
          <p:spPr>
            <a:xfrm>
              <a:off x="3608700" y="1500550"/>
              <a:ext cx="245125" cy="482200"/>
            </a:xfrm>
            <a:custGeom>
              <a:avLst/>
              <a:gdLst/>
              <a:ahLst/>
              <a:cxnLst/>
              <a:rect l="l" t="t" r="r" b="b"/>
              <a:pathLst>
                <a:path w="9805" h="19288" extrusionOk="0">
                  <a:moveTo>
                    <a:pt x="1" y="1"/>
                  </a:moveTo>
                  <a:lnTo>
                    <a:pt x="275" y="713"/>
                  </a:lnTo>
                  <a:cubicBezTo>
                    <a:pt x="275" y="713"/>
                    <a:pt x="275" y="713"/>
                    <a:pt x="220" y="822"/>
                  </a:cubicBezTo>
                  <a:cubicBezTo>
                    <a:pt x="220" y="877"/>
                    <a:pt x="220" y="987"/>
                    <a:pt x="329" y="1042"/>
                  </a:cubicBezTo>
                  <a:lnTo>
                    <a:pt x="439" y="1096"/>
                  </a:lnTo>
                  <a:cubicBezTo>
                    <a:pt x="439" y="1206"/>
                    <a:pt x="494" y="1315"/>
                    <a:pt x="603" y="1370"/>
                  </a:cubicBezTo>
                  <a:cubicBezTo>
                    <a:pt x="1151" y="3178"/>
                    <a:pt x="2192" y="4821"/>
                    <a:pt x="2849" y="6628"/>
                  </a:cubicBezTo>
                  <a:cubicBezTo>
                    <a:pt x="3232" y="7943"/>
                    <a:pt x="3890" y="9202"/>
                    <a:pt x="4711" y="10298"/>
                  </a:cubicBezTo>
                  <a:cubicBezTo>
                    <a:pt x="5259" y="10955"/>
                    <a:pt x="5697" y="11722"/>
                    <a:pt x="5916" y="12598"/>
                  </a:cubicBezTo>
                  <a:cubicBezTo>
                    <a:pt x="6518" y="14898"/>
                    <a:pt x="7723" y="16980"/>
                    <a:pt x="8819" y="19061"/>
                  </a:cubicBezTo>
                  <a:cubicBezTo>
                    <a:pt x="9032" y="19168"/>
                    <a:pt x="9245" y="19287"/>
                    <a:pt x="9421" y="19287"/>
                  </a:cubicBezTo>
                  <a:cubicBezTo>
                    <a:pt x="9606" y="19287"/>
                    <a:pt x="9748" y="19154"/>
                    <a:pt x="9805" y="18732"/>
                  </a:cubicBezTo>
                  <a:cubicBezTo>
                    <a:pt x="9476" y="18458"/>
                    <a:pt x="9805" y="18020"/>
                    <a:pt x="9476" y="17801"/>
                  </a:cubicBezTo>
                  <a:cubicBezTo>
                    <a:pt x="9476" y="17089"/>
                    <a:pt x="8928" y="16651"/>
                    <a:pt x="8709" y="15994"/>
                  </a:cubicBezTo>
                  <a:cubicBezTo>
                    <a:pt x="7450" y="12215"/>
                    <a:pt x="5314" y="8764"/>
                    <a:pt x="3944" y="4985"/>
                  </a:cubicBezTo>
                  <a:cubicBezTo>
                    <a:pt x="3667" y="5213"/>
                    <a:pt x="3434" y="5305"/>
                    <a:pt x="3236" y="5305"/>
                  </a:cubicBezTo>
                  <a:cubicBezTo>
                    <a:pt x="2767" y="5305"/>
                    <a:pt x="2494" y="4790"/>
                    <a:pt x="2301" y="4328"/>
                  </a:cubicBezTo>
                  <a:cubicBezTo>
                    <a:pt x="1918" y="3178"/>
                    <a:pt x="1096" y="2192"/>
                    <a:pt x="932" y="932"/>
                  </a:cubicBezTo>
                  <a:cubicBezTo>
                    <a:pt x="932" y="439"/>
                    <a:pt x="494" y="1"/>
                    <a:pt x="1" y="1"/>
                  </a:cubicBezTo>
                  <a:close/>
                </a:path>
              </a:pathLst>
            </a:custGeom>
            <a:solidFill>
              <a:srgbClr val="F09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0" name="Google Shape;5810;p6"/>
            <p:cNvSpPr/>
            <p:nvPr/>
          </p:nvSpPr>
          <p:spPr>
            <a:xfrm>
              <a:off x="3559425" y="1605625"/>
              <a:ext cx="4125" cy="3125"/>
            </a:xfrm>
            <a:custGeom>
              <a:avLst/>
              <a:gdLst/>
              <a:ahLst/>
              <a:cxnLst/>
              <a:rect l="l" t="t" r="r" b="b"/>
              <a:pathLst>
                <a:path w="165" h="125" extrusionOk="0">
                  <a:moveTo>
                    <a:pt x="50" y="0"/>
                  </a:moveTo>
                  <a:cubicBezTo>
                    <a:pt x="36" y="0"/>
                    <a:pt x="0" y="80"/>
                    <a:pt x="0" y="125"/>
                  </a:cubicBezTo>
                  <a:cubicBezTo>
                    <a:pt x="164" y="70"/>
                    <a:pt x="110" y="15"/>
                    <a:pt x="55" y="15"/>
                  </a:cubicBezTo>
                  <a:cubicBezTo>
                    <a:pt x="55" y="5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1" name="Google Shape;5811;p6"/>
            <p:cNvSpPr/>
            <p:nvPr/>
          </p:nvSpPr>
          <p:spPr>
            <a:xfrm>
              <a:off x="3618300" y="15279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10" y="0"/>
                  </a:moveTo>
                  <a:cubicBezTo>
                    <a:pt x="55" y="55"/>
                    <a:pt x="0" y="110"/>
                    <a:pt x="0" y="165"/>
                  </a:cubicBezTo>
                  <a:lnTo>
                    <a:pt x="274" y="274"/>
                  </a:lnTo>
                  <a:cubicBezTo>
                    <a:pt x="219" y="165"/>
                    <a:pt x="165" y="55"/>
                    <a:pt x="110" y="0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2" name="Google Shape;5812;p6"/>
            <p:cNvSpPr/>
            <p:nvPr/>
          </p:nvSpPr>
          <p:spPr>
            <a:xfrm>
              <a:off x="3611450" y="15183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65"/>
                    <a:pt x="0" y="220"/>
                    <a:pt x="219" y="330"/>
                  </a:cubicBezTo>
                  <a:cubicBezTo>
                    <a:pt x="219" y="220"/>
                    <a:pt x="219" y="110"/>
                    <a:pt x="219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3" name="Google Shape;5813;p6"/>
            <p:cNvSpPr/>
            <p:nvPr/>
          </p:nvSpPr>
          <p:spPr>
            <a:xfrm>
              <a:off x="3745950" y="4614225"/>
              <a:ext cx="9300" cy="9250"/>
            </a:xfrm>
            <a:custGeom>
              <a:avLst/>
              <a:gdLst/>
              <a:ahLst/>
              <a:cxnLst/>
              <a:rect l="l" t="t" r="r" b="b"/>
              <a:pathLst>
                <a:path w="372" h="370" extrusionOk="0">
                  <a:moveTo>
                    <a:pt x="97" y="1"/>
                  </a:moveTo>
                  <a:lnTo>
                    <a:pt x="97" y="1"/>
                  </a:lnTo>
                  <a:cubicBezTo>
                    <a:pt x="143" y="92"/>
                    <a:pt x="0" y="370"/>
                    <a:pt x="167" y="370"/>
                  </a:cubicBezTo>
                  <a:cubicBezTo>
                    <a:pt x="202" y="370"/>
                    <a:pt x="250" y="358"/>
                    <a:pt x="316" y="330"/>
                  </a:cubicBezTo>
                  <a:cubicBezTo>
                    <a:pt x="371" y="275"/>
                    <a:pt x="207" y="56"/>
                    <a:pt x="97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4" name="Google Shape;5814;p6"/>
            <p:cNvSpPr/>
            <p:nvPr/>
          </p:nvSpPr>
          <p:spPr>
            <a:xfrm>
              <a:off x="3748375" y="4591650"/>
              <a:ext cx="16450" cy="6175"/>
            </a:xfrm>
            <a:custGeom>
              <a:avLst/>
              <a:gdLst/>
              <a:ahLst/>
              <a:cxnLst/>
              <a:rect l="l" t="t" r="r" b="b"/>
              <a:pathLst>
                <a:path w="658" h="247" extrusionOk="0">
                  <a:moveTo>
                    <a:pt x="329" y="0"/>
                  </a:moveTo>
                  <a:cubicBezTo>
                    <a:pt x="219" y="0"/>
                    <a:pt x="110" y="82"/>
                    <a:pt x="0" y="247"/>
                  </a:cubicBezTo>
                  <a:lnTo>
                    <a:pt x="658" y="247"/>
                  </a:lnTo>
                  <a:cubicBezTo>
                    <a:pt x="548" y="82"/>
                    <a:pt x="439" y="0"/>
                    <a:pt x="329" y="0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5" name="Google Shape;5815;p6"/>
            <p:cNvSpPr/>
            <p:nvPr/>
          </p:nvSpPr>
          <p:spPr>
            <a:xfrm>
              <a:off x="3681275" y="1592300"/>
              <a:ext cx="27425" cy="32900"/>
            </a:xfrm>
            <a:custGeom>
              <a:avLst/>
              <a:gdLst/>
              <a:ahLst/>
              <a:cxnLst/>
              <a:rect l="l" t="t" r="r" b="b"/>
              <a:pathLst>
                <a:path w="1097" h="1316" extrusionOk="0">
                  <a:moveTo>
                    <a:pt x="384" y="1"/>
                  </a:moveTo>
                  <a:lnTo>
                    <a:pt x="384" y="1"/>
                  </a:lnTo>
                  <a:cubicBezTo>
                    <a:pt x="274" y="603"/>
                    <a:pt x="1" y="1315"/>
                    <a:pt x="1096" y="1315"/>
                  </a:cubicBezTo>
                  <a:cubicBezTo>
                    <a:pt x="767" y="877"/>
                    <a:pt x="822" y="329"/>
                    <a:pt x="384" y="1"/>
                  </a:cubicBezTo>
                  <a:close/>
                </a:path>
              </a:pathLst>
            </a:custGeom>
            <a:solidFill>
              <a:srgbClr val="F09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6" name="Google Shape;5816;p6"/>
            <p:cNvSpPr/>
            <p:nvPr/>
          </p:nvSpPr>
          <p:spPr>
            <a:xfrm>
              <a:off x="3797675" y="4184050"/>
              <a:ext cx="242375" cy="267275"/>
            </a:xfrm>
            <a:custGeom>
              <a:avLst/>
              <a:gdLst/>
              <a:ahLst/>
              <a:cxnLst/>
              <a:rect l="l" t="t" r="r" b="b"/>
              <a:pathLst>
                <a:path w="9695" h="10691" extrusionOk="0">
                  <a:moveTo>
                    <a:pt x="6737" y="5487"/>
                  </a:moveTo>
                  <a:lnTo>
                    <a:pt x="6737" y="5487"/>
                  </a:lnTo>
                  <a:cubicBezTo>
                    <a:pt x="7284" y="5597"/>
                    <a:pt x="7339" y="6199"/>
                    <a:pt x="7777" y="6363"/>
                  </a:cubicBezTo>
                  <a:cubicBezTo>
                    <a:pt x="7795" y="6393"/>
                    <a:pt x="7814" y="6420"/>
                    <a:pt x="7834" y="6446"/>
                  </a:cubicBezTo>
                  <a:lnTo>
                    <a:pt x="7834" y="6446"/>
                  </a:lnTo>
                  <a:cubicBezTo>
                    <a:pt x="7440" y="6144"/>
                    <a:pt x="7088" y="5839"/>
                    <a:pt x="6737" y="5487"/>
                  </a:cubicBezTo>
                  <a:close/>
                  <a:moveTo>
                    <a:pt x="2943" y="1"/>
                  </a:moveTo>
                  <a:cubicBezTo>
                    <a:pt x="1965" y="1"/>
                    <a:pt x="1075" y="736"/>
                    <a:pt x="986" y="1763"/>
                  </a:cubicBezTo>
                  <a:cubicBezTo>
                    <a:pt x="712" y="3296"/>
                    <a:pt x="274" y="4885"/>
                    <a:pt x="657" y="6473"/>
                  </a:cubicBezTo>
                  <a:cubicBezTo>
                    <a:pt x="438" y="7897"/>
                    <a:pt x="219" y="9321"/>
                    <a:pt x="0" y="10690"/>
                  </a:cubicBezTo>
                  <a:lnTo>
                    <a:pt x="329" y="10690"/>
                  </a:lnTo>
                  <a:cubicBezTo>
                    <a:pt x="383" y="10581"/>
                    <a:pt x="493" y="10526"/>
                    <a:pt x="657" y="10416"/>
                  </a:cubicBezTo>
                  <a:cubicBezTo>
                    <a:pt x="2465" y="9431"/>
                    <a:pt x="4327" y="8554"/>
                    <a:pt x="6244" y="7787"/>
                  </a:cubicBezTo>
                  <a:cubicBezTo>
                    <a:pt x="6189" y="7240"/>
                    <a:pt x="7175" y="7404"/>
                    <a:pt x="6846" y="6802"/>
                  </a:cubicBezTo>
                  <a:cubicBezTo>
                    <a:pt x="6792" y="6692"/>
                    <a:pt x="6682" y="6637"/>
                    <a:pt x="6573" y="6637"/>
                  </a:cubicBezTo>
                  <a:lnTo>
                    <a:pt x="6573" y="6637"/>
                  </a:lnTo>
                  <a:cubicBezTo>
                    <a:pt x="6682" y="6637"/>
                    <a:pt x="6792" y="6692"/>
                    <a:pt x="6846" y="6747"/>
                  </a:cubicBezTo>
                  <a:lnTo>
                    <a:pt x="7065" y="6966"/>
                  </a:lnTo>
                  <a:cubicBezTo>
                    <a:pt x="7184" y="7000"/>
                    <a:pt x="7302" y="7023"/>
                    <a:pt x="7413" y="7023"/>
                  </a:cubicBezTo>
                  <a:cubicBezTo>
                    <a:pt x="7654" y="7023"/>
                    <a:pt x="7856" y="6912"/>
                    <a:pt x="7936" y="6554"/>
                  </a:cubicBezTo>
                  <a:lnTo>
                    <a:pt x="7936" y="6554"/>
                  </a:lnTo>
                  <a:cubicBezTo>
                    <a:pt x="8096" y="6693"/>
                    <a:pt x="8306" y="6762"/>
                    <a:pt x="8544" y="6802"/>
                  </a:cubicBezTo>
                  <a:lnTo>
                    <a:pt x="8873" y="6802"/>
                  </a:lnTo>
                  <a:lnTo>
                    <a:pt x="9201" y="6418"/>
                  </a:lnTo>
                  <a:cubicBezTo>
                    <a:pt x="8763" y="5651"/>
                    <a:pt x="9694" y="5104"/>
                    <a:pt x="9640" y="4392"/>
                  </a:cubicBezTo>
                  <a:cubicBezTo>
                    <a:pt x="9556" y="4384"/>
                    <a:pt x="9470" y="4380"/>
                    <a:pt x="9384" y="4380"/>
                  </a:cubicBezTo>
                  <a:cubicBezTo>
                    <a:pt x="8956" y="4380"/>
                    <a:pt x="8504" y="4462"/>
                    <a:pt x="8092" y="4462"/>
                  </a:cubicBezTo>
                  <a:cubicBezTo>
                    <a:pt x="7448" y="4462"/>
                    <a:pt x="6899" y="4263"/>
                    <a:pt x="6682" y="3242"/>
                  </a:cubicBezTo>
                  <a:cubicBezTo>
                    <a:pt x="6215" y="3579"/>
                    <a:pt x="5932" y="3757"/>
                    <a:pt x="5717" y="3757"/>
                  </a:cubicBezTo>
                  <a:cubicBezTo>
                    <a:pt x="5479" y="3757"/>
                    <a:pt x="5324" y="3538"/>
                    <a:pt x="5094" y="3077"/>
                  </a:cubicBezTo>
                  <a:cubicBezTo>
                    <a:pt x="4931" y="2732"/>
                    <a:pt x="4753" y="2628"/>
                    <a:pt x="4572" y="2628"/>
                  </a:cubicBezTo>
                  <a:cubicBezTo>
                    <a:pt x="4296" y="2628"/>
                    <a:pt x="4011" y="2868"/>
                    <a:pt x="3756" y="2868"/>
                  </a:cubicBezTo>
                  <a:cubicBezTo>
                    <a:pt x="3727" y="2868"/>
                    <a:pt x="3698" y="2865"/>
                    <a:pt x="3670" y="2858"/>
                  </a:cubicBezTo>
                  <a:cubicBezTo>
                    <a:pt x="3560" y="2146"/>
                    <a:pt x="4163" y="1872"/>
                    <a:pt x="4327" y="1489"/>
                  </a:cubicBezTo>
                  <a:cubicBezTo>
                    <a:pt x="4710" y="667"/>
                    <a:pt x="3396" y="1106"/>
                    <a:pt x="3505" y="394"/>
                  </a:cubicBezTo>
                  <a:cubicBezTo>
                    <a:pt x="3505" y="284"/>
                    <a:pt x="3560" y="174"/>
                    <a:pt x="3615" y="120"/>
                  </a:cubicBezTo>
                  <a:cubicBezTo>
                    <a:pt x="3392" y="39"/>
                    <a:pt x="3165" y="1"/>
                    <a:pt x="2943" y="1"/>
                  </a:cubicBezTo>
                  <a:close/>
                </a:path>
              </a:pathLst>
            </a:custGeom>
            <a:solidFill>
              <a:srgbClr val="FBF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7" name="Google Shape;5817;p6"/>
            <p:cNvSpPr/>
            <p:nvPr/>
          </p:nvSpPr>
          <p:spPr>
            <a:xfrm>
              <a:off x="3751100" y="4062775"/>
              <a:ext cx="146550" cy="281750"/>
            </a:xfrm>
            <a:custGeom>
              <a:avLst/>
              <a:gdLst/>
              <a:ahLst/>
              <a:cxnLst/>
              <a:rect l="l" t="t" r="r" b="b"/>
              <a:pathLst>
                <a:path w="5862" h="11270" extrusionOk="0">
                  <a:moveTo>
                    <a:pt x="3698" y="0"/>
                  </a:moveTo>
                  <a:cubicBezTo>
                    <a:pt x="3629" y="0"/>
                    <a:pt x="3561" y="14"/>
                    <a:pt x="3506" y="41"/>
                  </a:cubicBezTo>
                  <a:cubicBezTo>
                    <a:pt x="3342" y="151"/>
                    <a:pt x="3178" y="260"/>
                    <a:pt x="3068" y="370"/>
                  </a:cubicBezTo>
                  <a:cubicBezTo>
                    <a:pt x="2958" y="425"/>
                    <a:pt x="2849" y="480"/>
                    <a:pt x="2739" y="534"/>
                  </a:cubicBezTo>
                  <a:cubicBezTo>
                    <a:pt x="2411" y="534"/>
                    <a:pt x="2137" y="315"/>
                    <a:pt x="1863" y="260"/>
                  </a:cubicBezTo>
                  <a:lnTo>
                    <a:pt x="1644" y="260"/>
                  </a:lnTo>
                  <a:lnTo>
                    <a:pt x="1480" y="370"/>
                  </a:lnTo>
                  <a:cubicBezTo>
                    <a:pt x="1370" y="480"/>
                    <a:pt x="1315" y="644"/>
                    <a:pt x="1261" y="753"/>
                  </a:cubicBezTo>
                  <a:cubicBezTo>
                    <a:pt x="1206" y="972"/>
                    <a:pt x="1151" y="1192"/>
                    <a:pt x="1096" y="1411"/>
                  </a:cubicBezTo>
                  <a:cubicBezTo>
                    <a:pt x="658" y="2561"/>
                    <a:pt x="713" y="3875"/>
                    <a:pt x="439" y="5080"/>
                  </a:cubicBezTo>
                  <a:cubicBezTo>
                    <a:pt x="987" y="5518"/>
                    <a:pt x="1589" y="5847"/>
                    <a:pt x="1808" y="6559"/>
                  </a:cubicBezTo>
                  <a:cubicBezTo>
                    <a:pt x="1370" y="6559"/>
                    <a:pt x="932" y="6723"/>
                    <a:pt x="658" y="7052"/>
                  </a:cubicBezTo>
                  <a:cubicBezTo>
                    <a:pt x="110" y="7873"/>
                    <a:pt x="1" y="8914"/>
                    <a:pt x="330" y="9790"/>
                  </a:cubicBezTo>
                  <a:cubicBezTo>
                    <a:pt x="494" y="10119"/>
                    <a:pt x="877" y="10283"/>
                    <a:pt x="1261" y="10283"/>
                  </a:cubicBezTo>
                  <a:lnTo>
                    <a:pt x="1534" y="10283"/>
                  </a:lnTo>
                  <a:cubicBezTo>
                    <a:pt x="2027" y="10448"/>
                    <a:pt x="2137" y="10995"/>
                    <a:pt x="2520" y="11214"/>
                  </a:cubicBezTo>
                  <a:lnTo>
                    <a:pt x="2520" y="11269"/>
                  </a:lnTo>
                  <a:cubicBezTo>
                    <a:pt x="2958" y="9955"/>
                    <a:pt x="3178" y="8585"/>
                    <a:pt x="3178" y="7216"/>
                  </a:cubicBezTo>
                  <a:cubicBezTo>
                    <a:pt x="3068" y="6559"/>
                    <a:pt x="3397" y="5902"/>
                    <a:pt x="3999" y="5628"/>
                  </a:cubicBezTo>
                  <a:cubicBezTo>
                    <a:pt x="4437" y="5299"/>
                    <a:pt x="4930" y="5080"/>
                    <a:pt x="5478" y="4971"/>
                  </a:cubicBezTo>
                  <a:lnTo>
                    <a:pt x="5861" y="4368"/>
                  </a:lnTo>
                  <a:cubicBezTo>
                    <a:pt x="5533" y="4040"/>
                    <a:pt x="5094" y="3875"/>
                    <a:pt x="4602" y="3875"/>
                  </a:cubicBezTo>
                  <a:cubicBezTo>
                    <a:pt x="3944" y="3875"/>
                    <a:pt x="3999" y="3437"/>
                    <a:pt x="4054" y="2999"/>
                  </a:cubicBezTo>
                  <a:cubicBezTo>
                    <a:pt x="4273" y="2123"/>
                    <a:pt x="4273" y="1246"/>
                    <a:pt x="4109" y="370"/>
                  </a:cubicBezTo>
                  <a:cubicBezTo>
                    <a:pt x="4054" y="260"/>
                    <a:pt x="3999" y="96"/>
                    <a:pt x="3890" y="41"/>
                  </a:cubicBezTo>
                  <a:cubicBezTo>
                    <a:pt x="3835" y="14"/>
                    <a:pt x="3766" y="0"/>
                    <a:pt x="3698" y="0"/>
                  </a:cubicBezTo>
                  <a:close/>
                </a:path>
              </a:pathLst>
            </a:custGeom>
            <a:solidFill>
              <a:srgbClr val="F5A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8" name="Google Shape;5818;p6"/>
            <p:cNvSpPr/>
            <p:nvPr/>
          </p:nvSpPr>
          <p:spPr>
            <a:xfrm>
              <a:off x="3630625" y="4180175"/>
              <a:ext cx="142425" cy="228050"/>
            </a:xfrm>
            <a:custGeom>
              <a:avLst/>
              <a:gdLst/>
              <a:ahLst/>
              <a:cxnLst/>
              <a:rect l="l" t="t" r="r" b="b"/>
              <a:pathLst>
                <a:path w="5697" h="9122" extrusionOk="0">
                  <a:moveTo>
                    <a:pt x="2175" y="6852"/>
                  </a:moveTo>
                  <a:cubicBezTo>
                    <a:pt x="2245" y="6943"/>
                    <a:pt x="2355" y="7041"/>
                    <a:pt x="2355" y="7176"/>
                  </a:cubicBezTo>
                  <a:cubicBezTo>
                    <a:pt x="2246" y="7121"/>
                    <a:pt x="2300" y="6957"/>
                    <a:pt x="2191" y="6902"/>
                  </a:cubicBezTo>
                  <a:cubicBezTo>
                    <a:pt x="2186" y="6885"/>
                    <a:pt x="2181" y="6869"/>
                    <a:pt x="2175" y="6852"/>
                  </a:cubicBezTo>
                  <a:close/>
                  <a:moveTo>
                    <a:pt x="3013" y="1"/>
                  </a:moveTo>
                  <a:cubicBezTo>
                    <a:pt x="2793" y="822"/>
                    <a:pt x="2574" y="1699"/>
                    <a:pt x="2355" y="2575"/>
                  </a:cubicBezTo>
                  <a:cubicBezTo>
                    <a:pt x="2136" y="3177"/>
                    <a:pt x="1096" y="3999"/>
                    <a:pt x="1753" y="4492"/>
                  </a:cubicBezTo>
                  <a:cubicBezTo>
                    <a:pt x="2654" y="5234"/>
                    <a:pt x="2067" y="5977"/>
                    <a:pt x="2128" y="6719"/>
                  </a:cubicBezTo>
                  <a:lnTo>
                    <a:pt x="2128" y="6719"/>
                  </a:lnTo>
                  <a:cubicBezTo>
                    <a:pt x="1942" y="6237"/>
                    <a:pt x="1637" y="5894"/>
                    <a:pt x="1172" y="5894"/>
                  </a:cubicBezTo>
                  <a:cubicBezTo>
                    <a:pt x="1049" y="5894"/>
                    <a:pt x="914" y="5918"/>
                    <a:pt x="767" y="5971"/>
                  </a:cubicBezTo>
                  <a:cubicBezTo>
                    <a:pt x="0" y="6245"/>
                    <a:pt x="274" y="6792"/>
                    <a:pt x="548" y="7340"/>
                  </a:cubicBezTo>
                  <a:cubicBezTo>
                    <a:pt x="603" y="7450"/>
                    <a:pt x="712" y="7559"/>
                    <a:pt x="767" y="7669"/>
                  </a:cubicBezTo>
                  <a:cubicBezTo>
                    <a:pt x="876" y="7778"/>
                    <a:pt x="986" y="7888"/>
                    <a:pt x="1096" y="7942"/>
                  </a:cubicBezTo>
                  <a:cubicBezTo>
                    <a:pt x="1260" y="8052"/>
                    <a:pt x="1424" y="8162"/>
                    <a:pt x="1588" y="8271"/>
                  </a:cubicBezTo>
                  <a:cubicBezTo>
                    <a:pt x="1698" y="8326"/>
                    <a:pt x="1753" y="8381"/>
                    <a:pt x="1917" y="8435"/>
                  </a:cubicBezTo>
                  <a:cubicBezTo>
                    <a:pt x="2081" y="8545"/>
                    <a:pt x="2246" y="8654"/>
                    <a:pt x="2410" y="8709"/>
                  </a:cubicBezTo>
                  <a:cubicBezTo>
                    <a:pt x="2520" y="8764"/>
                    <a:pt x="2684" y="8874"/>
                    <a:pt x="2793" y="8928"/>
                  </a:cubicBezTo>
                  <a:cubicBezTo>
                    <a:pt x="3089" y="9017"/>
                    <a:pt x="3385" y="9122"/>
                    <a:pt x="3672" y="9122"/>
                  </a:cubicBezTo>
                  <a:cubicBezTo>
                    <a:pt x="3916" y="9122"/>
                    <a:pt x="4155" y="9046"/>
                    <a:pt x="4382" y="8819"/>
                  </a:cubicBezTo>
                  <a:cubicBezTo>
                    <a:pt x="4382" y="8709"/>
                    <a:pt x="4382" y="8600"/>
                    <a:pt x="4382" y="8490"/>
                  </a:cubicBezTo>
                  <a:cubicBezTo>
                    <a:pt x="4546" y="8326"/>
                    <a:pt x="4546" y="8107"/>
                    <a:pt x="4491" y="7888"/>
                  </a:cubicBezTo>
                  <a:cubicBezTo>
                    <a:pt x="4382" y="7230"/>
                    <a:pt x="3396" y="6902"/>
                    <a:pt x="3615" y="6080"/>
                  </a:cubicBezTo>
                  <a:lnTo>
                    <a:pt x="3889" y="6080"/>
                  </a:lnTo>
                  <a:cubicBezTo>
                    <a:pt x="3505" y="6902"/>
                    <a:pt x="4108" y="7066"/>
                    <a:pt x="4710" y="7176"/>
                  </a:cubicBezTo>
                  <a:cubicBezTo>
                    <a:pt x="4710" y="6847"/>
                    <a:pt x="4656" y="6409"/>
                    <a:pt x="5039" y="6190"/>
                  </a:cubicBezTo>
                  <a:lnTo>
                    <a:pt x="5203" y="6080"/>
                  </a:lnTo>
                  <a:cubicBezTo>
                    <a:pt x="5313" y="5916"/>
                    <a:pt x="5422" y="5752"/>
                    <a:pt x="5477" y="5587"/>
                  </a:cubicBezTo>
                  <a:cubicBezTo>
                    <a:pt x="5532" y="5423"/>
                    <a:pt x="5477" y="5314"/>
                    <a:pt x="5368" y="5204"/>
                  </a:cubicBezTo>
                  <a:cubicBezTo>
                    <a:pt x="5313" y="4218"/>
                    <a:pt x="5422" y="3232"/>
                    <a:pt x="5696" y="2246"/>
                  </a:cubicBezTo>
                  <a:cubicBezTo>
                    <a:pt x="5039" y="1151"/>
                    <a:pt x="4382" y="110"/>
                    <a:pt x="3013" y="1"/>
                  </a:cubicBezTo>
                  <a:close/>
                </a:path>
              </a:pathLst>
            </a:custGeom>
            <a:solidFill>
              <a:srgbClr val="FDF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9" name="Google Shape;5819;p6"/>
            <p:cNvSpPr/>
            <p:nvPr/>
          </p:nvSpPr>
          <p:spPr>
            <a:xfrm>
              <a:off x="3482750" y="4312950"/>
              <a:ext cx="275225" cy="145225"/>
            </a:xfrm>
            <a:custGeom>
              <a:avLst/>
              <a:gdLst/>
              <a:ahLst/>
              <a:cxnLst/>
              <a:rect l="l" t="t" r="r" b="b"/>
              <a:pathLst>
                <a:path w="11009" h="5809" extrusionOk="0">
                  <a:moveTo>
                    <a:pt x="886" y="1"/>
                  </a:moveTo>
                  <a:cubicBezTo>
                    <a:pt x="846" y="1"/>
                    <a:pt x="807" y="1"/>
                    <a:pt x="767" y="3"/>
                  </a:cubicBezTo>
                  <a:cubicBezTo>
                    <a:pt x="0" y="550"/>
                    <a:pt x="548" y="1098"/>
                    <a:pt x="876" y="1427"/>
                  </a:cubicBezTo>
                  <a:cubicBezTo>
                    <a:pt x="1205" y="1755"/>
                    <a:pt x="1753" y="1865"/>
                    <a:pt x="2081" y="2248"/>
                  </a:cubicBezTo>
                  <a:cubicBezTo>
                    <a:pt x="2519" y="2577"/>
                    <a:pt x="3067" y="2851"/>
                    <a:pt x="3670" y="2960"/>
                  </a:cubicBezTo>
                  <a:cubicBezTo>
                    <a:pt x="4875" y="3563"/>
                    <a:pt x="6244" y="3891"/>
                    <a:pt x="7339" y="4822"/>
                  </a:cubicBezTo>
                  <a:cubicBezTo>
                    <a:pt x="7449" y="4932"/>
                    <a:pt x="7558" y="5041"/>
                    <a:pt x="7668" y="5151"/>
                  </a:cubicBezTo>
                  <a:cubicBezTo>
                    <a:pt x="7996" y="5370"/>
                    <a:pt x="8325" y="5644"/>
                    <a:pt x="8654" y="5808"/>
                  </a:cubicBezTo>
                  <a:lnTo>
                    <a:pt x="10078" y="5808"/>
                  </a:lnTo>
                  <a:cubicBezTo>
                    <a:pt x="10461" y="5808"/>
                    <a:pt x="10844" y="5534"/>
                    <a:pt x="10899" y="5151"/>
                  </a:cubicBezTo>
                  <a:cubicBezTo>
                    <a:pt x="11009" y="4603"/>
                    <a:pt x="10571" y="4548"/>
                    <a:pt x="10187" y="4494"/>
                  </a:cubicBezTo>
                  <a:cubicBezTo>
                    <a:pt x="9968" y="4494"/>
                    <a:pt x="9804" y="4384"/>
                    <a:pt x="9640" y="4220"/>
                  </a:cubicBezTo>
                  <a:cubicBezTo>
                    <a:pt x="9420" y="3617"/>
                    <a:pt x="8708" y="3617"/>
                    <a:pt x="8325" y="3234"/>
                  </a:cubicBezTo>
                  <a:cubicBezTo>
                    <a:pt x="8161" y="3015"/>
                    <a:pt x="7832" y="3070"/>
                    <a:pt x="7668" y="2851"/>
                  </a:cubicBezTo>
                  <a:cubicBezTo>
                    <a:pt x="7503" y="2686"/>
                    <a:pt x="7175" y="2741"/>
                    <a:pt x="7011" y="2577"/>
                  </a:cubicBezTo>
                  <a:cubicBezTo>
                    <a:pt x="6463" y="2029"/>
                    <a:pt x="5696" y="1974"/>
                    <a:pt x="5094" y="1591"/>
                  </a:cubicBezTo>
                  <a:cubicBezTo>
                    <a:pt x="3704" y="1056"/>
                    <a:pt x="2471" y="1"/>
                    <a:pt x="886" y="1"/>
                  </a:cubicBezTo>
                  <a:close/>
                </a:path>
              </a:pathLst>
            </a:custGeom>
            <a:solidFill>
              <a:srgbClr val="F08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0" name="Google Shape;5820;p6"/>
            <p:cNvSpPr/>
            <p:nvPr/>
          </p:nvSpPr>
          <p:spPr>
            <a:xfrm>
              <a:off x="3700450" y="4315750"/>
              <a:ext cx="47950" cy="63350"/>
            </a:xfrm>
            <a:custGeom>
              <a:avLst/>
              <a:gdLst/>
              <a:ahLst/>
              <a:cxnLst/>
              <a:rect l="l" t="t" r="r" b="b"/>
              <a:pathLst>
                <a:path w="1918" h="2534" extrusionOk="0">
                  <a:moveTo>
                    <a:pt x="1589" y="0"/>
                  </a:moveTo>
                  <a:lnTo>
                    <a:pt x="1589" y="0"/>
                  </a:lnTo>
                  <a:cubicBezTo>
                    <a:pt x="1205" y="548"/>
                    <a:pt x="274" y="274"/>
                    <a:pt x="0" y="1150"/>
                  </a:cubicBezTo>
                  <a:cubicBezTo>
                    <a:pt x="877" y="1150"/>
                    <a:pt x="822" y="2300"/>
                    <a:pt x="1589" y="2410"/>
                  </a:cubicBezTo>
                  <a:cubicBezTo>
                    <a:pt x="1644" y="2492"/>
                    <a:pt x="1698" y="2533"/>
                    <a:pt x="1753" y="2533"/>
                  </a:cubicBezTo>
                  <a:cubicBezTo>
                    <a:pt x="1808" y="2533"/>
                    <a:pt x="1863" y="2492"/>
                    <a:pt x="1917" y="2410"/>
                  </a:cubicBezTo>
                  <a:lnTo>
                    <a:pt x="1917" y="1753"/>
                  </a:lnTo>
                  <a:cubicBezTo>
                    <a:pt x="1260" y="1041"/>
                    <a:pt x="1260" y="1041"/>
                    <a:pt x="1589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1" name="Google Shape;5821;p6"/>
            <p:cNvSpPr/>
            <p:nvPr/>
          </p:nvSpPr>
          <p:spPr>
            <a:xfrm>
              <a:off x="3759325" y="4352700"/>
              <a:ext cx="41100" cy="44600"/>
            </a:xfrm>
            <a:custGeom>
              <a:avLst/>
              <a:gdLst/>
              <a:ahLst/>
              <a:cxnLst/>
              <a:rect l="l" t="t" r="r" b="b"/>
              <a:pathLst>
                <a:path w="1644" h="1784" extrusionOk="0">
                  <a:moveTo>
                    <a:pt x="55" y="1"/>
                  </a:moveTo>
                  <a:cubicBezTo>
                    <a:pt x="1" y="713"/>
                    <a:pt x="1151" y="822"/>
                    <a:pt x="439" y="1534"/>
                  </a:cubicBezTo>
                  <a:cubicBezTo>
                    <a:pt x="306" y="1623"/>
                    <a:pt x="495" y="1783"/>
                    <a:pt x="689" y="1783"/>
                  </a:cubicBezTo>
                  <a:cubicBezTo>
                    <a:pt x="734" y="1783"/>
                    <a:pt x="780" y="1774"/>
                    <a:pt x="822" y="1753"/>
                  </a:cubicBezTo>
                  <a:cubicBezTo>
                    <a:pt x="1205" y="1589"/>
                    <a:pt x="1644" y="1370"/>
                    <a:pt x="1479" y="822"/>
                  </a:cubicBezTo>
                  <a:cubicBezTo>
                    <a:pt x="1315" y="165"/>
                    <a:pt x="767" y="1"/>
                    <a:pt x="55" y="1"/>
                  </a:cubicBezTo>
                  <a:close/>
                </a:path>
              </a:pathLst>
            </a:custGeom>
            <a:solidFill>
              <a:srgbClr val="F49C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2" name="Google Shape;5822;p6"/>
            <p:cNvSpPr/>
            <p:nvPr/>
          </p:nvSpPr>
          <p:spPr>
            <a:xfrm>
              <a:off x="3690875" y="4392425"/>
              <a:ext cx="49300" cy="24675"/>
            </a:xfrm>
            <a:custGeom>
              <a:avLst/>
              <a:gdLst/>
              <a:ahLst/>
              <a:cxnLst/>
              <a:rect l="l" t="t" r="r" b="b"/>
              <a:pathLst>
                <a:path w="1972" h="987" extrusionOk="0">
                  <a:moveTo>
                    <a:pt x="0" y="0"/>
                  </a:moveTo>
                  <a:lnTo>
                    <a:pt x="0" y="0"/>
                  </a:lnTo>
                  <a:cubicBezTo>
                    <a:pt x="274" y="603"/>
                    <a:pt x="876" y="712"/>
                    <a:pt x="1315" y="986"/>
                  </a:cubicBezTo>
                  <a:cubicBezTo>
                    <a:pt x="1698" y="986"/>
                    <a:pt x="1972" y="767"/>
                    <a:pt x="1972" y="329"/>
                  </a:cubicBezTo>
                  <a:lnTo>
                    <a:pt x="1972" y="329"/>
                  </a:lnTo>
                  <a:cubicBezTo>
                    <a:pt x="1872" y="344"/>
                    <a:pt x="1775" y="351"/>
                    <a:pt x="1679" y="351"/>
                  </a:cubicBezTo>
                  <a:cubicBezTo>
                    <a:pt x="1090" y="351"/>
                    <a:pt x="566" y="94"/>
                    <a:pt x="0" y="0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3" name="Google Shape;5823;p6"/>
            <p:cNvSpPr/>
            <p:nvPr/>
          </p:nvSpPr>
          <p:spPr>
            <a:xfrm>
              <a:off x="3788075" y="4308625"/>
              <a:ext cx="24675" cy="34525"/>
            </a:xfrm>
            <a:custGeom>
              <a:avLst/>
              <a:gdLst/>
              <a:ahLst/>
              <a:cxnLst/>
              <a:rect l="l" t="t" r="r" b="b"/>
              <a:pathLst>
                <a:path w="987" h="1381" extrusionOk="0">
                  <a:moveTo>
                    <a:pt x="217" y="0"/>
                  </a:moveTo>
                  <a:cubicBezTo>
                    <a:pt x="108" y="0"/>
                    <a:pt x="99" y="265"/>
                    <a:pt x="55" y="395"/>
                  </a:cubicBezTo>
                  <a:cubicBezTo>
                    <a:pt x="1" y="942"/>
                    <a:pt x="439" y="1380"/>
                    <a:pt x="987" y="1380"/>
                  </a:cubicBezTo>
                  <a:cubicBezTo>
                    <a:pt x="932" y="833"/>
                    <a:pt x="713" y="395"/>
                    <a:pt x="329" y="66"/>
                  </a:cubicBezTo>
                  <a:cubicBezTo>
                    <a:pt x="283" y="19"/>
                    <a:pt x="246" y="0"/>
                    <a:pt x="217" y="0"/>
                  </a:cubicBezTo>
                  <a:close/>
                </a:path>
              </a:pathLst>
            </a:custGeom>
            <a:solidFill>
              <a:srgbClr val="F5A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4" name="Google Shape;5824;p6"/>
            <p:cNvSpPr/>
            <p:nvPr/>
          </p:nvSpPr>
          <p:spPr>
            <a:xfrm>
              <a:off x="3755225" y="4310250"/>
              <a:ext cx="26025" cy="31150"/>
            </a:xfrm>
            <a:custGeom>
              <a:avLst/>
              <a:gdLst/>
              <a:ahLst/>
              <a:cxnLst/>
              <a:rect l="l" t="t" r="r" b="b"/>
              <a:pathLst>
                <a:path w="1041" h="1246" extrusionOk="0">
                  <a:moveTo>
                    <a:pt x="384" y="1"/>
                  </a:moveTo>
                  <a:cubicBezTo>
                    <a:pt x="384" y="111"/>
                    <a:pt x="384" y="220"/>
                    <a:pt x="384" y="330"/>
                  </a:cubicBezTo>
                  <a:cubicBezTo>
                    <a:pt x="329" y="603"/>
                    <a:pt x="219" y="823"/>
                    <a:pt x="0" y="987"/>
                  </a:cubicBezTo>
                  <a:cubicBezTo>
                    <a:pt x="308" y="1151"/>
                    <a:pt x="508" y="1246"/>
                    <a:pt x="646" y="1246"/>
                  </a:cubicBezTo>
                  <a:cubicBezTo>
                    <a:pt x="878" y="1246"/>
                    <a:pt x="938" y="981"/>
                    <a:pt x="1041" y="330"/>
                  </a:cubicBezTo>
                  <a:cubicBezTo>
                    <a:pt x="877" y="111"/>
                    <a:pt x="657" y="1"/>
                    <a:pt x="384" y="1"/>
                  </a:cubicBezTo>
                  <a:close/>
                </a:path>
              </a:pathLst>
            </a:custGeom>
            <a:solidFill>
              <a:srgbClr val="F5A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5" name="Google Shape;5825;p6"/>
            <p:cNvSpPr/>
            <p:nvPr/>
          </p:nvSpPr>
          <p:spPr>
            <a:xfrm>
              <a:off x="3740150" y="4375975"/>
              <a:ext cx="8250" cy="17825"/>
            </a:xfrm>
            <a:custGeom>
              <a:avLst/>
              <a:gdLst/>
              <a:ahLst/>
              <a:cxnLst/>
              <a:rect l="l" t="t" r="r" b="b"/>
              <a:pathLst>
                <a:path w="330" h="713" extrusionOk="0">
                  <a:moveTo>
                    <a:pt x="1" y="1"/>
                  </a:moveTo>
                  <a:cubicBezTo>
                    <a:pt x="1" y="220"/>
                    <a:pt x="1" y="439"/>
                    <a:pt x="1" y="713"/>
                  </a:cubicBezTo>
                  <a:cubicBezTo>
                    <a:pt x="220" y="549"/>
                    <a:pt x="329" y="275"/>
                    <a:pt x="275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6" name="Google Shape;5826;p6"/>
            <p:cNvSpPr/>
            <p:nvPr/>
          </p:nvSpPr>
          <p:spPr>
            <a:xfrm>
              <a:off x="3993475" y="585100"/>
              <a:ext cx="51125" cy="87100"/>
            </a:xfrm>
            <a:custGeom>
              <a:avLst/>
              <a:gdLst/>
              <a:ahLst/>
              <a:cxnLst/>
              <a:rect l="l" t="t" r="r" b="b"/>
              <a:pathLst>
                <a:path w="2045" h="3484" extrusionOk="0">
                  <a:moveTo>
                    <a:pt x="1780" y="0"/>
                  </a:moveTo>
                  <a:cubicBezTo>
                    <a:pt x="1570" y="0"/>
                    <a:pt x="1255" y="160"/>
                    <a:pt x="1041" y="252"/>
                  </a:cubicBezTo>
                  <a:cubicBezTo>
                    <a:pt x="931" y="306"/>
                    <a:pt x="767" y="471"/>
                    <a:pt x="712" y="635"/>
                  </a:cubicBezTo>
                  <a:cubicBezTo>
                    <a:pt x="603" y="1566"/>
                    <a:pt x="0" y="2497"/>
                    <a:pt x="384" y="3483"/>
                  </a:cubicBezTo>
                  <a:cubicBezTo>
                    <a:pt x="1862" y="2990"/>
                    <a:pt x="1698" y="1566"/>
                    <a:pt x="1972" y="416"/>
                  </a:cubicBezTo>
                  <a:cubicBezTo>
                    <a:pt x="2045" y="101"/>
                    <a:pt x="1946" y="0"/>
                    <a:pt x="1780" y="0"/>
                  </a:cubicBezTo>
                  <a:close/>
                </a:path>
              </a:pathLst>
            </a:custGeom>
            <a:solidFill>
              <a:srgbClr val="F2A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7" name="Google Shape;5827;p6"/>
            <p:cNvSpPr/>
            <p:nvPr/>
          </p:nvSpPr>
          <p:spPr>
            <a:xfrm>
              <a:off x="3994825" y="579275"/>
              <a:ext cx="24675" cy="20975"/>
            </a:xfrm>
            <a:custGeom>
              <a:avLst/>
              <a:gdLst/>
              <a:ahLst/>
              <a:cxnLst/>
              <a:rect l="l" t="t" r="r" b="b"/>
              <a:pathLst>
                <a:path w="987" h="839" extrusionOk="0">
                  <a:moveTo>
                    <a:pt x="685" y="0"/>
                  </a:moveTo>
                  <a:cubicBezTo>
                    <a:pt x="515" y="0"/>
                    <a:pt x="299" y="115"/>
                    <a:pt x="107" y="115"/>
                  </a:cubicBezTo>
                  <a:cubicBezTo>
                    <a:pt x="71" y="115"/>
                    <a:pt x="35" y="111"/>
                    <a:pt x="1" y="101"/>
                  </a:cubicBezTo>
                  <a:lnTo>
                    <a:pt x="1" y="430"/>
                  </a:lnTo>
                  <a:cubicBezTo>
                    <a:pt x="205" y="634"/>
                    <a:pt x="409" y="838"/>
                    <a:pt x="659" y="838"/>
                  </a:cubicBezTo>
                  <a:cubicBezTo>
                    <a:pt x="744" y="838"/>
                    <a:pt x="834" y="814"/>
                    <a:pt x="932" y="759"/>
                  </a:cubicBezTo>
                  <a:cubicBezTo>
                    <a:pt x="987" y="649"/>
                    <a:pt x="987" y="539"/>
                    <a:pt x="987" y="485"/>
                  </a:cubicBezTo>
                  <a:cubicBezTo>
                    <a:pt x="963" y="100"/>
                    <a:pt x="844" y="0"/>
                    <a:pt x="685" y="0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8" name="Google Shape;5828;p6"/>
            <p:cNvSpPr/>
            <p:nvPr/>
          </p:nvSpPr>
          <p:spPr>
            <a:xfrm>
              <a:off x="3684025" y="5262375"/>
              <a:ext cx="23300" cy="17350"/>
            </a:xfrm>
            <a:custGeom>
              <a:avLst/>
              <a:gdLst/>
              <a:ahLst/>
              <a:cxnLst/>
              <a:rect l="l" t="t" r="r" b="b"/>
              <a:pathLst>
                <a:path w="932" h="694" extrusionOk="0">
                  <a:moveTo>
                    <a:pt x="496" y="1"/>
                  </a:moveTo>
                  <a:cubicBezTo>
                    <a:pt x="323" y="1"/>
                    <a:pt x="169" y="49"/>
                    <a:pt x="110" y="255"/>
                  </a:cubicBezTo>
                  <a:cubicBezTo>
                    <a:pt x="0" y="693"/>
                    <a:pt x="384" y="638"/>
                    <a:pt x="603" y="693"/>
                  </a:cubicBezTo>
                  <a:cubicBezTo>
                    <a:pt x="712" y="474"/>
                    <a:pt x="822" y="255"/>
                    <a:pt x="931" y="36"/>
                  </a:cubicBezTo>
                  <a:cubicBezTo>
                    <a:pt x="805" y="36"/>
                    <a:pt x="643" y="1"/>
                    <a:pt x="496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9" name="Google Shape;5829;p6"/>
            <p:cNvSpPr/>
            <p:nvPr/>
          </p:nvSpPr>
          <p:spPr>
            <a:xfrm>
              <a:off x="3667575" y="5189325"/>
              <a:ext cx="24675" cy="19900"/>
            </a:xfrm>
            <a:custGeom>
              <a:avLst/>
              <a:gdLst/>
              <a:ahLst/>
              <a:cxnLst/>
              <a:rect l="l" t="t" r="r" b="b"/>
              <a:pathLst>
                <a:path w="987" h="796" extrusionOk="0">
                  <a:moveTo>
                    <a:pt x="275" y="0"/>
                  </a:moveTo>
                  <a:lnTo>
                    <a:pt x="1" y="384"/>
                  </a:lnTo>
                  <a:cubicBezTo>
                    <a:pt x="155" y="576"/>
                    <a:pt x="335" y="795"/>
                    <a:pt x="600" y="795"/>
                  </a:cubicBezTo>
                  <a:cubicBezTo>
                    <a:pt x="712" y="795"/>
                    <a:pt x="840" y="756"/>
                    <a:pt x="987" y="658"/>
                  </a:cubicBezTo>
                  <a:cubicBezTo>
                    <a:pt x="822" y="329"/>
                    <a:pt x="603" y="110"/>
                    <a:pt x="275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0" name="Google Shape;5830;p6"/>
            <p:cNvSpPr/>
            <p:nvPr/>
          </p:nvSpPr>
          <p:spPr>
            <a:xfrm>
              <a:off x="3666225" y="5197525"/>
              <a:ext cx="24675" cy="16400"/>
            </a:xfrm>
            <a:custGeom>
              <a:avLst/>
              <a:gdLst/>
              <a:ahLst/>
              <a:cxnLst/>
              <a:rect l="l" t="t" r="r" b="b"/>
              <a:pathLst>
                <a:path w="987" h="656" extrusionOk="0">
                  <a:moveTo>
                    <a:pt x="0" y="1"/>
                  </a:moveTo>
                  <a:cubicBezTo>
                    <a:pt x="66" y="426"/>
                    <a:pt x="209" y="656"/>
                    <a:pt x="430" y="656"/>
                  </a:cubicBezTo>
                  <a:cubicBezTo>
                    <a:pt x="580" y="656"/>
                    <a:pt x="765" y="550"/>
                    <a:pt x="986" y="33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1" name="Google Shape;5831;p6"/>
            <p:cNvSpPr/>
            <p:nvPr/>
          </p:nvSpPr>
          <p:spPr>
            <a:xfrm>
              <a:off x="3681275" y="5221850"/>
              <a:ext cx="17825" cy="8850"/>
            </a:xfrm>
            <a:custGeom>
              <a:avLst/>
              <a:gdLst/>
              <a:ahLst/>
              <a:cxnLst/>
              <a:rect l="l" t="t" r="r" b="b"/>
              <a:pathLst>
                <a:path w="713" h="354" extrusionOk="0">
                  <a:moveTo>
                    <a:pt x="137" y="0"/>
                  </a:moveTo>
                  <a:cubicBezTo>
                    <a:pt x="92" y="0"/>
                    <a:pt x="46" y="5"/>
                    <a:pt x="1" y="14"/>
                  </a:cubicBezTo>
                  <a:cubicBezTo>
                    <a:pt x="143" y="204"/>
                    <a:pt x="369" y="353"/>
                    <a:pt x="605" y="353"/>
                  </a:cubicBezTo>
                  <a:cubicBezTo>
                    <a:pt x="641" y="353"/>
                    <a:pt x="677" y="350"/>
                    <a:pt x="713" y="342"/>
                  </a:cubicBezTo>
                  <a:cubicBezTo>
                    <a:pt x="576" y="114"/>
                    <a:pt x="363" y="0"/>
                    <a:pt x="137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2" name="Google Shape;5832;p6"/>
            <p:cNvSpPr/>
            <p:nvPr/>
          </p:nvSpPr>
          <p:spPr>
            <a:xfrm>
              <a:off x="3701825" y="5172900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219" y="0"/>
                  </a:moveTo>
                  <a:cubicBezTo>
                    <a:pt x="0" y="110"/>
                    <a:pt x="0" y="219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3" name="Google Shape;5833;p6"/>
            <p:cNvSpPr/>
            <p:nvPr/>
          </p:nvSpPr>
          <p:spPr>
            <a:xfrm>
              <a:off x="3699075" y="5230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0"/>
                  </a:moveTo>
                  <a:lnTo>
                    <a:pt x="1" y="329"/>
                  </a:lnTo>
                  <a:lnTo>
                    <a:pt x="329" y="3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4" name="Google Shape;5834;p6"/>
            <p:cNvSpPr/>
            <p:nvPr/>
          </p:nvSpPr>
          <p:spPr>
            <a:xfrm>
              <a:off x="3694975" y="5238625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165" y="0"/>
                  </a:moveTo>
                  <a:lnTo>
                    <a:pt x="165" y="0"/>
                  </a:lnTo>
                  <a:cubicBezTo>
                    <a:pt x="0" y="55"/>
                    <a:pt x="55" y="110"/>
                    <a:pt x="110" y="110"/>
                  </a:cubicBezTo>
                  <a:cubicBezTo>
                    <a:pt x="110" y="110"/>
                    <a:pt x="165" y="55"/>
                    <a:pt x="165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5" name="Google Shape;5835;p6"/>
            <p:cNvSpPr/>
            <p:nvPr/>
          </p:nvSpPr>
          <p:spPr>
            <a:xfrm>
              <a:off x="3666225" y="5279700"/>
              <a:ext cx="2750" cy="2275"/>
            </a:xfrm>
            <a:custGeom>
              <a:avLst/>
              <a:gdLst/>
              <a:ahLst/>
              <a:cxnLst/>
              <a:rect l="l" t="t" r="r" b="b"/>
              <a:pathLst>
                <a:path w="110" h="91" extrusionOk="0">
                  <a:moveTo>
                    <a:pt x="0" y="0"/>
                  </a:moveTo>
                  <a:cubicBezTo>
                    <a:pt x="24" y="71"/>
                    <a:pt x="47" y="91"/>
                    <a:pt x="66" y="91"/>
                  </a:cubicBezTo>
                  <a:cubicBezTo>
                    <a:pt x="92" y="91"/>
                    <a:pt x="110" y="55"/>
                    <a:pt x="110" y="55"/>
                  </a:cubicBezTo>
                  <a:cubicBezTo>
                    <a:pt x="110" y="55"/>
                    <a:pt x="55" y="0"/>
                    <a:pt x="0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6" name="Google Shape;5836;p6"/>
            <p:cNvSpPr/>
            <p:nvPr/>
          </p:nvSpPr>
          <p:spPr>
            <a:xfrm>
              <a:off x="3940075" y="1624900"/>
              <a:ext cx="301250" cy="517875"/>
            </a:xfrm>
            <a:custGeom>
              <a:avLst/>
              <a:gdLst/>
              <a:ahLst/>
              <a:cxnLst/>
              <a:rect l="l" t="t" r="r" b="b"/>
              <a:pathLst>
                <a:path w="12050" h="20715" extrusionOk="0">
                  <a:moveTo>
                    <a:pt x="11517" y="0"/>
                  </a:moveTo>
                  <a:cubicBezTo>
                    <a:pt x="11438" y="0"/>
                    <a:pt x="11358" y="21"/>
                    <a:pt x="11283" y="66"/>
                  </a:cubicBezTo>
                  <a:cubicBezTo>
                    <a:pt x="11157" y="108"/>
                    <a:pt x="11032" y="125"/>
                    <a:pt x="10912" y="125"/>
                  </a:cubicBezTo>
                  <a:cubicBezTo>
                    <a:pt x="10719" y="125"/>
                    <a:pt x="10542" y="79"/>
                    <a:pt x="10406" y="11"/>
                  </a:cubicBezTo>
                  <a:cubicBezTo>
                    <a:pt x="10242" y="121"/>
                    <a:pt x="10078" y="340"/>
                    <a:pt x="9968" y="504"/>
                  </a:cubicBezTo>
                  <a:cubicBezTo>
                    <a:pt x="8654" y="2914"/>
                    <a:pt x="7230" y="5324"/>
                    <a:pt x="6025" y="7843"/>
                  </a:cubicBezTo>
                  <a:cubicBezTo>
                    <a:pt x="5313" y="9267"/>
                    <a:pt x="3998" y="10253"/>
                    <a:pt x="3451" y="11841"/>
                  </a:cubicBezTo>
                  <a:cubicBezTo>
                    <a:pt x="3286" y="12444"/>
                    <a:pt x="3232" y="13156"/>
                    <a:pt x="2520" y="13484"/>
                  </a:cubicBezTo>
                  <a:cubicBezTo>
                    <a:pt x="2274" y="14025"/>
                    <a:pt x="2293" y="14832"/>
                    <a:pt x="1506" y="14832"/>
                  </a:cubicBezTo>
                  <a:cubicBezTo>
                    <a:pt x="1416" y="14832"/>
                    <a:pt x="1317" y="14821"/>
                    <a:pt x="1205" y="14799"/>
                  </a:cubicBezTo>
                  <a:lnTo>
                    <a:pt x="1041" y="14854"/>
                  </a:lnTo>
                  <a:cubicBezTo>
                    <a:pt x="931" y="14908"/>
                    <a:pt x="822" y="15018"/>
                    <a:pt x="767" y="15073"/>
                  </a:cubicBezTo>
                  <a:cubicBezTo>
                    <a:pt x="493" y="15237"/>
                    <a:pt x="384" y="15456"/>
                    <a:pt x="274" y="15730"/>
                  </a:cubicBezTo>
                  <a:cubicBezTo>
                    <a:pt x="219" y="16004"/>
                    <a:pt x="219" y="16332"/>
                    <a:pt x="274" y="16606"/>
                  </a:cubicBezTo>
                  <a:cubicBezTo>
                    <a:pt x="384" y="17592"/>
                    <a:pt x="384" y="18523"/>
                    <a:pt x="274" y="19509"/>
                  </a:cubicBezTo>
                  <a:cubicBezTo>
                    <a:pt x="219" y="20002"/>
                    <a:pt x="0" y="20714"/>
                    <a:pt x="876" y="20714"/>
                  </a:cubicBezTo>
                  <a:cubicBezTo>
                    <a:pt x="1096" y="19728"/>
                    <a:pt x="1205" y="18742"/>
                    <a:pt x="1205" y="17756"/>
                  </a:cubicBezTo>
                  <a:cubicBezTo>
                    <a:pt x="1479" y="17428"/>
                    <a:pt x="1534" y="16990"/>
                    <a:pt x="1917" y="16771"/>
                  </a:cubicBezTo>
                  <a:cubicBezTo>
                    <a:pt x="2246" y="16606"/>
                    <a:pt x="2520" y="16332"/>
                    <a:pt x="2684" y="16004"/>
                  </a:cubicBezTo>
                  <a:cubicBezTo>
                    <a:pt x="4053" y="13758"/>
                    <a:pt x="5422" y="11513"/>
                    <a:pt x="6792" y="9267"/>
                  </a:cubicBezTo>
                  <a:cubicBezTo>
                    <a:pt x="7449" y="8719"/>
                    <a:pt x="6792" y="7295"/>
                    <a:pt x="8106" y="7241"/>
                  </a:cubicBezTo>
                  <a:cubicBezTo>
                    <a:pt x="9530" y="4995"/>
                    <a:pt x="10790" y="2695"/>
                    <a:pt x="12049" y="340"/>
                  </a:cubicBezTo>
                  <a:cubicBezTo>
                    <a:pt x="11930" y="141"/>
                    <a:pt x="11725" y="0"/>
                    <a:pt x="11517" y="0"/>
                  </a:cubicBezTo>
                  <a:close/>
                </a:path>
              </a:pathLst>
            </a:custGeom>
            <a:solidFill>
              <a:srgbClr val="F08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7" name="Google Shape;5837;p6"/>
            <p:cNvSpPr/>
            <p:nvPr/>
          </p:nvSpPr>
          <p:spPr>
            <a:xfrm>
              <a:off x="4244050" y="1526575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164" y="1"/>
                    <a:pt x="164" y="1"/>
                    <a:pt x="110" y="55"/>
                  </a:cubicBezTo>
                  <a:cubicBezTo>
                    <a:pt x="0" y="165"/>
                    <a:pt x="55" y="274"/>
                    <a:pt x="219" y="329"/>
                  </a:cubicBezTo>
                  <a:cubicBezTo>
                    <a:pt x="219" y="220"/>
                    <a:pt x="219" y="110"/>
                    <a:pt x="219" y="1"/>
                  </a:cubicBezTo>
                  <a:close/>
                </a:path>
              </a:pathLst>
            </a:custGeom>
            <a:solidFill>
              <a:srgbClr val="F9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8" name="Google Shape;5838;p6"/>
            <p:cNvSpPr/>
            <p:nvPr/>
          </p:nvSpPr>
          <p:spPr>
            <a:xfrm>
              <a:off x="3434825" y="4540300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4" y="548"/>
                    <a:pt x="383" y="712"/>
                  </a:cubicBezTo>
                  <a:cubicBezTo>
                    <a:pt x="438" y="438"/>
                    <a:pt x="274" y="165"/>
                    <a:pt x="55" y="0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9" name="Google Shape;5839;p6"/>
            <p:cNvSpPr/>
            <p:nvPr/>
          </p:nvSpPr>
          <p:spPr>
            <a:xfrm>
              <a:off x="3419750" y="452387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1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0" name="Google Shape;5840;p6"/>
            <p:cNvSpPr/>
            <p:nvPr/>
          </p:nvSpPr>
          <p:spPr>
            <a:xfrm>
              <a:off x="3452625" y="45403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1" name="Google Shape;5841;p6"/>
            <p:cNvSpPr/>
            <p:nvPr/>
          </p:nvSpPr>
          <p:spPr>
            <a:xfrm>
              <a:off x="3444400" y="4556725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0" y="1"/>
                  </a:moveTo>
                  <a:cubicBezTo>
                    <a:pt x="55" y="110"/>
                    <a:pt x="110" y="165"/>
                    <a:pt x="165" y="165"/>
                  </a:cubicBezTo>
                  <a:cubicBezTo>
                    <a:pt x="220" y="165"/>
                    <a:pt x="274" y="110"/>
                    <a:pt x="329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2" name="Google Shape;5842;p6"/>
            <p:cNvSpPr/>
            <p:nvPr/>
          </p:nvSpPr>
          <p:spPr>
            <a:xfrm>
              <a:off x="3600500" y="4507425"/>
              <a:ext cx="35250" cy="21375"/>
            </a:xfrm>
            <a:custGeom>
              <a:avLst/>
              <a:gdLst/>
              <a:ahLst/>
              <a:cxnLst/>
              <a:rect l="l" t="t" r="r" b="b"/>
              <a:pathLst>
                <a:path w="1410" h="855" extrusionOk="0">
                  <a:moveTo>
                    <a:pt x="1315" y="1"/>
                  </a:moveTo>
                  <a:cubicBezTo>
                    <a:pt x="822" y="1"/>
                    <a:pt x="329" y="220"/>
                    <a:pt x="0" y="658"/>
                  </a:cubicBezTo>
                  <a:cubicBezTo>
                    <a:pt x="521" y="778"/>
                    <a:pt x="852" y="855"/>
                    <a:pt x="1056" y="855"/>
                  </a:cubicBezTo>
                  <a:cubicBezTo>
                    <a:pt x="1410" y="855"/>
                    <a:pt x="1384" y="626"/>
                    <a:pt x="1315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3" name="Google Shape;5843;p6"/>
            <p:cNvSpPr/>
            <p:nvPr/>
          </p:nvSpPr>
          <p:spPr>
            <a:xfrm>
              <a:off x="3682650" y="447457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4" name="Google Shape;5844;p6"/>
            <p:cNvSpPr/>
            <p:nvPr/>
          </p:nvSpPr>
          <p:spPr>
            <a:xfrm>
              <a:off x="3595025" y="4523875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219" y="0"/>
                  </a:moveTo>
                  <a:cubicBezTo>
                    <a:pt x="0" y="110"/>
                    <a:pt x="0" y="219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5" name="Google Shape;5845;p6"/>
            <p:cNvSpPr/>
            <p:nvPr/>
          </p:nvSpPr>
          <p:spPr>
            <a:xfrm>
              <a:off x="3577225" y="45320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6" name="Google Shape;5846;p6"/>
            <p:cNvSpPr/>
            <p:nvPr/>
          </p:nvSpPr>
          <p:spPr>
            <a:xfrm>
              <a:off x="3584050" y="454030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" y="0"/>
                  </a:moveTo>
                  <a:cubicBezTo>
                    <a:pt x="56" y="110"/>
                    <a:pt x="111" y="165"/>
                    <a:pt x="165" y="165"/>
                  </a:cubicBezTo>
                  <a:cubicBezTo>
                    <a:pt x="220" y="165"/>
                    <a:pt x="275" y="110"/>
                    <a:pt x="330" y="0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7" name="Google Shape;5847;p6"/>
            <p:cNvSpPr/>
            <p:nvPr/>
          </p:nvSpPr>
          <p:spPr>
            <a:xfrm>
              <a:off x="3937325" y="4342850"/>
              <a:ext cx="75325" cy="34525"/>
            </a:xfrm>
            <a:custGeom>
              <a:avLst/>
              <a:gdLst/>
              <a:ahLst/>
              <a:cxnLst/>
              <a:rect l="l" t="t" r="r" b="b"/>
              <a:pathLst>
                <a:path w="3013" h="1381" extrusionOk="0">
                  <a:moveTo>
                    <a:pt x="2409" y="1"/>
                  </a:moveTo>
                  <a:cubicBezTo>
                    <a:pt x="2373" y="1"/>
                    <a:pt x="2337" y="4"/>
                    <a:pt x="2301" y="11"/>
                  </a:cubicBezTo>
                  <a:cubicBezTo>
                    <a:pt x="2131" y="310"/>
                    <a:pt x="1861" y="343"/>
                    <a:pt x="1569" y="343"/>
                  </a:cubicBezTo>
                  <a:cubicBezTo>
                    <a:pt x="1485" y="343"/>
                    <a:pt x="1400" y="340"/>
                    <a:pt x="1315" y="340"/>
                  </a:cubicBezTo>
                  <a:cubicBezTo>
                    <a:pt x="1096" y="669"/>
                    <a:pt x="658" y="723"/>
                    <a:pt x="439" y="997"/>
                  </a:cubicBezTo>
                  <a:cubicBezTo>
                    <a:pt x="1" y="1381"/>
                    <a:pt x="548" y="1271"/>
                    <a:pt x="713" y="1326"/>
                  </a:cubicBezTo>
                  <a:cubicBezTo>
                    <a:pt x="1534" y="1271"/>
                    <a:pt x="2356" y="943"/>
                    <a:pt x="3013" y="340"/>
                  </a:cubicBezTo>
                  <a:cubicBezTo>
                    <a:pt x="2870" y="150"/>
                    <a:pt x="2645" y="1"/>
                    <a:pt x="240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8" name="Google Shape;5848;p6"/>
            <p:cNvSpPr/>
            <p:nvPr/>
          </p:nvSpPr>
          <p:spPr>
            <a:xfrm>
              <a:off x="3805875" y="4443075"/>
              <a:ext cx="8250" cy="6875"/>
            </a:xfrm>
            <a:custGeom>
              <a:avLst/>
              <a:gdLst/>
              <a:ahLst/>
              <a:cxnLst/>
              <a:rect l="l" t="t" r="r" b="b"/>
              <a:pathLst>
                <a:path w="330" h="275" extrusionOk="0">
                  <a:moveTo>
                    <a:pt x="1" y="275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9" name="Google Shape;5849;p6"/>
            <p:cNvSpPr/>
            <p:nvPr/>
          </p:nvSpPr>
          <p:spPr>
            <a:xfrm>
              <a:off x="4159150" y="429382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0" name="Google Shape;5850;p6"/>
            <p:cNvSpPr/>
            <p:nvPr/>
          </p:nvSpPr>
          <p:spPr>
            <a:xfrm>
              <a:off x="3877075" y="2440200"/>
              <a:ext cx="102725" cy="548750"/>
            </a:xfrm>
            <a:custGeom>
              <a:avLst/>
              <a:gdLst/>
              <a:ahLst/>
              <a:cxnLst/>
              <a:rect l="l" t="t" r="r" b="b"/>
              <a:pathLst>
                <a:path w="4109" h="21950" extrusionOk="0">
                  <a:moveTo>
                    <a:pt x="2035" y="0"/>
                  </a:moveTo>
                  <a:cubicBezTo>
                    <a:pt x="1779" y="0"/>
                    <a:pt x="1624" y="191"/>
                    <a:pt x="1425" y="590"/>
                  </a:cubicBezTo>
                  <a:cubicBezTo>
                    <a:pt x="1589" y="2233"/>
                    <a:pt x="1480" y="3876"/>
                    <a:pt x="1096" y="5519"/>
                  </a:cubicBezTo>
                  <a:cubicBezTo>
                    <a:pt x="1041" y="6833"/>
                    <a:pt x="1206" y="8148"/>
                    <a:pt x="768" y="9353"/>
                  </a:cubicBezTo>
                  <a:cubicBezTo>
                    <a:pt x="713" y="10010"/>
                    <a:pt x="713" y="10667"/>
                    <a:pt x="603" y="11325"/>
                  </a:cubicBezTo>
                  <a:cubicBezTo>
                    <a:pt x="439" y="13515"/>
                    <a:pt x="329" y="15706"/>
                    <a:pt x="384" y="17897"/>
                  </a:cubicBezTo>
                  <a:cubicBezTo>
                    <a:pt x="822" y="18116"/>
                    <a:pt x="768" y="18335"/>
                    <a:pt x="603" y="18718"/>
                  </a:cubicBezTo>
                  <a:cubicBezTo>
                    <a:pt x="1" y="19814"/>
                    <a:pt x="275" y="21128"/>
                    <a:pt x="1260" y="21840"/>
                  </a:cubicBezTo>
                  <a:lnTo>
                    <a:pt x="1480" y="21950"/>
                  </a:lnTo>
                  <a:lnTo>
                    <a:pt x="1699" y="21950"/>
                  </a:lnTo>
                  <a:cubicBezTo>
                    <a:pt x="1808" y="21840"/>
                    <a:pt x="1918" y="21676"/>
                    <a:pt x="1918" y="21512"/>
                  </a:cubicBezTo>
                  <a:cubicBezTo>
                    <a:pt x="1863" y="20362"/>
                    <a:pt x="2630" y="19376"/>
                    <a:pt x="2411" y="18226"/>
                  </a:cubicBezTo>
                  <a:cubicBezTo>
                    <a:pt x="2684" y="17568"/>
                    <a:pt x="2794" y="16856"/>
                    <a:pt x="2684" y="16144"/>
                  </a:cubicBezTo>
                  <a:cubicBezTo>
                    <a:pt x="2684" y="14666"/>
                    <a:pt x="2684" y="13132"/>
                    <a:pt x="2849" y="11598"/>
                  </a:cubicBezTo>
                  <a:cubicBezTo>
                    <a:pt x="3123" y="10010"/>
                    <a:pt x="3287" y="8422"/>
                    <a:pt x="3396" y="6833"/>
                  </a:cubicBezTo>
                  <a:cubicBezTo>
                    <a:pt x="4108" y="5190"/>
                    <a:pt x="2794" y="3547"/>
                    <a:pt x="3396" y="1904"/>
                  </a:cubicBezTo>
                  <a:cubicBezTo>
                    <a:pt x="3123" y="1630"/>
                    <a:pt x="3232" y="1356"/>
                    <a:pt x="3287" y="1083"/>
                  </a:cubicBezTo>
                  <a:cubicBezTo>
                    <a:pt x="3287" y="863"/>
                    <a:pt x="3232" y="644"/>
                    <a:pt x="3123" y="480"/>
                  </a:cubicBezTo>
                  <a:cubicBezTo>
                    <a:pt x="2596" y="164"/>
                    <a:pt x="2272" y="0"/>
                    <a:pt x="2035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1" name="Google Shape;5851;p6"/>
            <p:cNvSpPr/>
            <p:nvPr/>
          </p:nvSpPr>
          <p:spPr>
            <a:xfrm>
              <a:off x="3501900" y="1926400"/>
              <a:ext cx="287575" cy="461475"/>
            </a:xfrm>
            <a:custGeom>
              <a:avLst/>
              <a:gdLst/>
              <a:ahLst/>
              <a:cxnLst/>
              <a:rect l="l" t="t" r="r" b="b"/>
              <a:pathLst>
                <a:path w="11503" h="18459" extrusionOk="0">
                  <a:moveTo>
                    <a:pt x="573" y="0"/>
                  </a:moveTo>
                  <a:cubicBezTo>
                    <a:pt x="378" y="0"/>
                    <a:pt x="183" y="37"/>
                    <a:pt x="1" y="110"/>
                  </a:cubicBezTo>
                  <a:cubicBezTo>
                    <a:pt x="110" y="1205"/>
                    <a:pt x="1206" y="1917"/>
                    <a:pt x="1261" y="3122"/>
                  </a:cubicBezTo>
                  <a:cubicBezTo>
                    <a:pt x="1425" y="3177"/>
                    <a:pt x="1534" y="3287"/>
                    <a:pt x="1589" y="3451"/>
                  </a:cubicBezTo>
                  <a:cubicBezTo>
                    <a:pt x="1644" y="3451"/>
                    <a:pt x="1644" y="3451"/>
                    <a:pt x="1699" y="3506"/>
                  </a:cubicBezTo>
                  <a:cubicBezTo>
                    <a:pt x="1753" y="3560"/>
                    <a:pt x="1699" y="3670"/>
                    <a:pt x="1644" y="3725"/>
                  </a:cubicBezTo>
                  <a:cubicBezTo>
                    <a:pt x="1644" y="3834"/>
                    <a:pt x="1644" y="3944"/>
                    <a:pt x="1644" y="4053"/>
                  </a:cubicBezTo>
                  <a:cubicBezTo>
                    <a:pt x="1753" y="4163"/>
                    <a:pt x="1863" y="4272"/>
                    <a:pt x="1918" y="4382"/>
                  </a:cubicBezTo>
                  <a:cubicBezTo>
                    <a:pt x="2685" y="6025"/>
                    <a:pt x="4054" y="7230"/>
                    <a:pt x="4766" y="8764"/>
                  </a:cubicBezTo>
                  <a:cubicBezTo>
                    <a:pt x="6190" y="11557"/>
                    <a:pt x="7723" y="14241"/>
                    <a:pt x="9476" y="16870"/>
                  </a:cubicBezTo>
                  <a:cubicBezTo>
                    <a:pt x="9805" y="17198"/>
                    <a:pt x="9805" y="17636"/>
                    <a:pt x="10243" y="18075"/>
                  </a:cubicBezTo>
                  <a:cubicBezTo>
                    <a:pt x="10471" y="18274"/>
                    <a:pt x="10729" y="18459"/>
                    <a:pt x="10962" y="18459"/>
                  </a:cubicBezTo>
                  <a:cubicBezTo>
                    <a:pt x="11177" y="18459"/>
                    <a:pt x="11371" y="18302"/>
                    <a:pt x="11502" y="17855"/>
                  </a:cubicBezTo>
                  <a:cubicBezTo>
                    <a:pt x="11283" y="17691"/>
                    <a:pt x="11338" y="17362"/>
                    <a:pt x="11174" y="17198"/>
                  </a:cubicBezTo>
                  <a:cubicBezTo>
                    <a:pt x="11064" y="17089"/>
                    <a:pt x="10900" y="16979"/>
                    <a:pt x="10845" y="16870"/>
                  </a:cubicBezTo>
                  <a:cubicBezTo>
                    <a:pt x="10352" y="16650"/>
                    <a:pt x="10352" y="16212"/>
                    <a:pt x="10188" y="15829"/>
                  </a:cubicBezTo>
                  <a:cubicBezTo>
                    <a:pt x="10133" y="15446"/>
                    <a:pt x="9969" y="15062"/>
                    <a:pt x="9750" y="14734"/>
                  </a:cubicBezTo>
                  <a:cubicBezTo>
                    <a:pt x="9093" y="13529"/>
                    <a:pt x="8162" y="12378"/>
                    <a:pt x="7723" y="11119"/>
                  </a:cubicBezTo>
                  <a:cubicBezTo>
                    <a:pt x="6628" y="7942"/>
                    <a:pt x="4437" y="5532"/>
                    <a:pt x="2904" y="2629"/>
                  </a:cubicBezTo>
                  <a:cubicBezTo>
                    <a:pt x="2520" y="1917"/>
                    <a:pt x="2356" y="986"/>
                    <a:pt x="1644" y="439"/>
                  </a:cubicBezTo>
                  <a:cubicBezTo>
                    <a:pt x="1352" y="146"/>
                    <a:pt x="962" y="0"/>
                    <a:pt x="573" y="0"/>
                  </a:cubicBezTo>
                  <a:close/>
                </a:path>
              </a:pathLst>
            </a:custGeom>
            <a:solidFill>
              <a:srgbClr val="EF8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2" name="Google Shape;5852;p6"/>
            <p:cNvSpPr/>
            <p:nvPr/>
          </p:nvSpPr>
          <p:spPr>
            <a:xfrm>
              <a:off x="3848325" y="2888125"/>
              <a:ext cx="97250" cy="422675"/>
            </a:xfrm>
            <a:custGeom>
              <a:avLst/>
              <a:gdLst/>
              <a:ahLst/>
              <a:cxnLst/>
              <a:rect l="l" t="t" r="r" b="b"/>
              <a:pathLst>
                <a:path w="3890" h="16907" extrusionOk="0">
                  <a:moveTo>
                    <a:pt x="2144" y="0"/>
                  </a:moveTo>
                  <a:cubicBezTo>
                    <a:pt x="1996" y="0"/>
                    <a:pt x="1794" y="52"/>
                    <a:pt x="1648" y="52"/>
                  </a:cubicBezTo>
                  <a:cubicBezTo>
                    <a:pt x="1604" y="52"/>
                    <a:pt x="1565" y="47"/>
                    <a:pt x="1534" y="35"/>
                  </a:cubicBezTo>
                  <a:cubicBezTo>
                    <a:pt x="1151" y="1842"/>
                    <a:pt x="1041" y="3704"/>
                    <a:pt x="1260" y="5566"/>
                  </a:cubicBezTo>
                  <a:cubicBezTo>
                    <a:pt x="822" y="5950"/>
                    <a:pt x="986" y="6498"/>
                    <a:pt x="932" y="6936"/>
                  </a:cubicBezTo>
                  <a:cubicBezTo>
                    <a:pt x="1041" y="7045"/>
                    <a:pt x="1205" y="7045"/>
                    <a:pt x="1370" y="7045"/>
                  </a:cubicBezTo>
                  <a:cubicBezTo>
                    <a:pt x="1847" y="6902"/>
                    <a:pt x="2199" y="6427"/>
                    <a:pt x="2210" y="5945"/>
                  </a:cubicBezTo>
                  <a:lnTo>
                    <a:pt x="2210" y="5945"/>
                  </a:lnTo>
                  <a:cubicBezTo>
                    <a:pt x="2310" y="7127"/>
                    <a:pt x="2351" y="8248"/>
                    <a:pt x="1370" y="9127"/>
                  </a:cubicBezTo>
                  <a:cubicBezTo>
                    <a:pt x="822" y="10003"/>
                    <a:pt x="767" y="11043"/>
                    <a:pt x="329" y="11975"/>
                  </a:cubicBezTo>
                  <a:cubicBezTo>
                    <a:pt x="110" y="13015"/>
                    <a:pt x="1" y="14056"/>
                    <a:pt x="55" y="15151"/>
                  </a:cubicBezTo>
                  <a:cubicBezTo>
                    <a:pt x="274" y="15973"/>
                    <a:pt x="548" y="16794"/>
                    <a:pt x="1589" y="16904"/>
                  </a:cubicBezTo>
                  <a:cubicBezTo>
                    <a:pt x="1620" y="16905"/>
                    <a:pt x="1650" y="16906"/>
                    <a:pt x="1679" y="16906"/>
                  </a:cubicBezTo>
                  <a:cubicBezTo>
                    <a:pt x="2678" y="16906"/>
                    <a:pt x="2586" y="16015"/>
                    <a:pt x="2958" y="15589"/>
                  </a:cubicBezTo>
                  <a:cubicBezTo>
                    <a:pt x="3232" y="14658"/>
                    <a:pt x="3396" y="13727"/>
                    <a:pt x="3342" y="12741"/>
                  </a:cubicBezTo>
                  <a:cubicBezTo>
                    <a:pt x="3287" y="11920"/>
                    <a:pt x="3506" y="11098"/>
                    <a:pt x="3232" y="10277"/>
                  </a:cubicBezTo>
                  <a:cubicBezTo>
                    <a:pt x="3122" y="7210"/>
                    <a:pt x="3342" y="4142"/>
                    <a:pt x="3834" y="1075"/>
                  </a:cubicBezTo>
                  <a:cubicBezTo>
                    <a:pt x="3889" y="801"/>
                    <a:pt x="3780" y="528"/>
                    <a:pt x="3561" y="363"/>
                  </a:cubicBezTo>
                  <a:cubicBezTo>
                    <a:pt x="3342" y="1568"/>
                    <a:pt x="2794" y="2718"/>
                    <a:pt x="2903" y="3978"/>
                  </a:cubicBezTo>
                  <a:lnTo>
                    <a:pt x="2575" y="3978"/>
                  </a:lnTo>
                  <a:cubicBezTo>
                    <a:pt x="2520" y="3704"/>
                    <a:pt x="2684" y="3266"/>
                    <a:pt x="2301" y="3102"/>
                  </a:cubicBezTo>
                  <a:cubicBezTo>
                    <a:pt x="1534" y="2773"/>
                    <a:pt x="1479" y="2280"/>
                    <a:pt x="1863" y="1678"/>
                  </a:cubicBezTo>
                  <a:cubicBezTo>
                    <a:pt x="2137" y="1349"/>
                    <a:pt x="1918" y="966"/>
                    <a:pt x="2137" y="582"/>
                  </a:cubicBezTo>
                  <a:cubicBezTo>
                    <a:pt x="2448" y="101"/>
                    <a:pt x="2349" y="0"/>
                    <a:pt x="2144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3" name="Google Shape;5853;p6"/>
            <p:cNvSpPr/>
            <p:nvPr/>
          </p:nvSpPr>
          <p:spPr>
            <a:xfrm>
              <a:off x="3666650" y="2863750"/>
              <a:ext cx="155675" cy="195050"/>
            </a:xfrm>
            <a:custGeom>
              <a:avLst/>
              <a:gdLst/>
              <a:ahLst/>
              <a:cxnLst/>
              <a:rect l="l" t="t" r="r" b="b"/>
              <a:pathLst>
                <a:path w="6227" h="7802" extrusionOk="0">
                  <a:moveTo>
                    <a:pt x="600" y="1"/>
                  </a:moveTo>
                  <a:cubicBezTo>
                    <a:pt x="11" y="1"/>
                    <a:pt x="1" y="373"/>
                    <a:pt x="257" y="1612"/>
                  </a:cubicBezTo>
                  <a:cubicBezTo>
                    <a:pt x="1572" y="3803"/>
                    <a:pt x="3105" y="5939"/>
                    <a:pt x="4912" y="7801"/>
                  </a:cubicBezTo>
                  <a:cubicBezTo>
                    <a:pt x="6227" y="7801"/>
                    <a:pt x="5570" y="6925"/>
                    <a:pt x="5570" y="6268"/>
                  </a:cubicBezTo>
                  <a:cubicBezTo>
                    <a:pt x="4310" y="4077"/>
                    <a:pt x="2831" y="1996"/>
                    <a:pt x="1243" y="79"/>
                  </a:cubicBezTo>
                  <a:cubicBezTo>
                    <a:pt x="978" y="30"/>
                    <a:pt x="766" y="1"/>
                    <a:pt x="600" y="1"/>
                  </a:cubicBezTo>
                  <a:close/>
                </a:path>
              </a:pathLst>
            </a:custGeom>
            <a:solidFill>
              <a:srgbClr val="EF8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4" name="Google Shape;5854;p6"/>
            <p:cNvSpPr/>
            <p:nvPr/>
          </p:nvSpPr>
          <p:spPr>
            <a:xfrm>
              <a:off x="3582700" y="2752250"/>
              <a:ext cx="115025" cy="154550"/>
            </a:xfrm>
            <a:custGeom>
              <a:avLst/>
              <a:gdLst/>
              <a:ahLst/>
              <a:cxnLst/>
              <a:rect l="l" t="t" r="r" b="b"/>
              <a:pathLst>
                <a:path w="4601" h="6182" extrusionOk="0">
                  <a:moveTo>
                    <a:pt x="541" y="1"/>
                  </a:moveTo>
                  <a:cubicBezTo>
                    <a:pt x="368" y="1"/>
                    <a:pt x="189" y="78"/>
                    <a:pt x="0" y="267"/>
                  </a:cubicBezTo>
                  <a:cubicBezTo>
                    <a:pt x="767" y="1252"/>
                    <a:pt x="1479" y="2348"/>
                    <a:pt x="2027" y="3498"/>
                  </a:cubicBezTo>
                  <a:cubicBezTo>
                    <a:pt x="2629" y="4429"/>
                    <a:pt x="2465" y="5908"/>
                    <a:pt x="3998" y="6182"/>
                  </a:cubicBezTo>
                  <a:cubicBezTo>
                    <a:pt x="3944" y="5963"/>
                    <a:pt x="3889" y="5744"/>
                    <a:pt x="3834" y="5579"/>
                  </a:cubicBezTo>
                  <a:cubicBezTo>
                    <a:pt x="3532" y="4824"/>
                    <a:pt x="3785" y="4532"/>
                    <a:pt x="4423" y="4532"/>
                  </a:cubicBezTo>
                  <a:cubicBezTo>
                    <a:pt x="4479" y="4532"/>
                    <a:pt x="4539" y="4534"/>
                    <a:pt x="4601" y="4539"/>
                  </a:cubicBezTo>
                  <a:cubicBezTo>
                    <a:pt x="3889" y="3224"/>
                    <a:pt x="3396" y="1745"/>
                    <a:pt x="2301" y="595"/>
                  </a:cubicBezTo>
                  <a:cubicBezTo>
                    <a:pt x="2182" y="646"/>
                    <a:pt x="2058" y="671"/>
                    <a:pt x="1935" y="671"/>
                  </a:cubicBezTo>
                  <a:cubicBezTo>
                    <a:pt x="1662" y="671"/>
                    <a:pt x="1394" y="548"/>
                    <a:pt x="1205" y="321"/>
                  </a:cubicBezTo>
                  <a:cubicBezTo>
                    <a:pt x="987" y="134"/>
                    <a:pt x="769" y="1"/>
                    <a:pt x="541" y="1"/>
                  </a:cubicBezTo>
                  <a:close/>
                </a:path>
              </a:pathLst>
            </a:custGeom>
            <a:solidFill>
              <a:srgbClr val="F19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5" name="Google Shape;5855;p6"/>
            <p:cNvSpPr/>
            <p:nvPr/>
          </p:nvSpPr>
          <p:spPr>
            <a:xfrm>
              <a:off x="3789450" y="3020425"/>
              <a:ext cx="98600" cy="162975"/>
            </a:xfrm>
            <a:custGeom>
              <a:avLst/>
              <a:gdLst/>
              <a:ahLst/>
              <a:cxnLst/>
              <a:rect l="l" t="t" r="r" b="b"/>
              <a:pathLst>
                <a:path w="3944" h="6519" extrusionOk="0">
                  <a:moveTo>
                    <a:pt x="658" y="1"/>
                  </a:moveTo>
                  <a:cubicBezTo>
                    <a:pt x="548" y="220"/>
                    <a:pt x="493" y="494"/>
                    <a:pt x="548" y="767"/>
                  </a:cubicBezTo>
                  <a:cubicBezTo>
                    <a:pt x="658" y="1206"/>
                    <a:pt x="329" y="1315"/>
                    <a:pt x="0" y="1315"/>
                  </a:cubicBezTo>
                  <a:cubicBezTo>
                    <a:pt x="439" y="3396"/>
                    <a:pt x="1863" y="4875"/>
                    <a:pt x="2903" y="6518"/>
                  </a:cubicBezTo>
                  <a:cubicBezTo>
                    <a:pt x="3834" y="5861"/>
                    <a:pt x="3396" y="4711"/>
                    <a:pt x="3944" y="3889"/>
                  </a:cubicBezTo>
                  <a:lnTo>
                    <a:pt x="3780" y="3780"/>
                  </a:lnTo>
                  <a:lnTo>
                    <a:pt x="3560" y="3725"/>
                  </a:lnTo>
                  <a:cubicBezTo>
                    <a:pt x="3451" y="3725"/>
                    <a:pt x="3341" y="3780"/>
                    <a:pt x="3287" y="3889"/>
                  </a:cubicBezTo>
                  <a:lnTo>
                    <a:pt x="3177" y="4218"/>
                  </a:lnTo>
                  <a:cubicBezTo>
                    <a:pt x="3150" y="4273"/>
                    <a:pt x="3122" y="4300"/>
                    <a:pt x="3088" y="4300"/>
                  </a:cubicBezTo>
                  <a:cubicBezTo>
                    <a:pt x="3054" y="4300"/>
                    <a:pt x="3013" y="4273"/>
                    <a:pt x="2958" y="4218"/>
                  </a:cubicBezTo>
                  <a:cubicBezTo>
                    <a:pt x="2794" y="4163"/>
                    <a:pt x="2684" y="4054"/>
                    <a:pt x="2629" y="3944"/>
                  </a:cubicBezTo>
                  <a:cubicBezTo>
                    <a:pt x="2629" y="3944"/>
                    <a:pt x="2575" y="3889"/>
                    <a:pt x="2520" y="3835"/>
                  </a:cubicBezTo>
                  <a:cubicBezTo>
                    <a:pt x="2520" y="3780"/>
                    <a:pt x="2520" y="3725"/>
                    <a:pt x="2629" y="3670"/>
                  </a:cubicBezTo>
                  <a:cubicBezTo>
                    <a:pt x="1972" y="2411"/>
                    <a:pt x="1315" y="1206"/>
                    <a:pt x="658" y="1"/>
                  </a:cubicBezTo>
                  <a:close/>
                </a:path>
              </a:pathLst>
            </a:custGeom>
            <a:solidFill>
              <a:srgbClr val="EE9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6" name="Google Shape;5856;p6"/>
            <p:cNvSpPr/>
            <p:nvPr/>
          </p:nvSpPr>
          <p:spPr>
            <a:xfrm>
              <a:off x="3738775" y="2348125"/>
              <a:ext cx="101350" cy="118950"/>
            </a:xfrm>
            <a:custGeom>
              <a:avLst/>
              <a:gdLst/>
              <a:ahLst/>
              <a:cxnLst/>
              <a:rect l="l" t="t" r="r" b="b"/>
              <a:pathLst>
                <a:path w="4054" h="4758" extrusionOk="0">
                  <a:moveTo>
                    <a:pt x="1" y="1"/>
                  </a:moveTo>
                  <a:lnTo>
                    <a:pt x="1" y="1"/>
                  </a:lnTo>
                  <a:cubicBezTo>
                    <a:pt x="165" y="548"/>
                    <a:pt x="439" y="1096"/>
                    <a:pt x="823" y="1589"/>
                  </a:cubicBezTo>
                  <a:cubicBezTo>
                    <a:pt x="1644" y="2520"/>
                    <a:pt x="2356" y="3506"/>
                    <a:pt x="3013" y="4601"/>
                  </a:cubicBezTo>
                  <a:cubicBezTo>
                    <a:pt x="3174" y="4709"/>
                    <a:pt x="3312" y="4758"/>
                    <a:pt x="3434" y="4758"/>
                  </a:cubicBezTo>
                  <a:cubicBezTo>
                    <a:pt x="3685" y="4758"/>
                    <a:pt x="3870" y="4550"/>
                    <a:pt x="4054" y="4218"/>
                  </a:cubicBezTo>
                  <a:cubicBezTo>
                    <a:pt x="3725" y="2903"/>
                    <a:pt x="2630" y="2082"/>
                    <a:pt x="2027" y="986"/>
                  </a:cubicBezTo>
                  <a:cubicBezTo>
                    <a:pt x="1840" y="1198"/>
                    <a:pt x="1662" y="1288"/>
                    <a:pt x="1494" y="1288"/>
                  </a:cubicBezTo>
                  <a:cubicBezTo>
                    <a:pt x="1271" y="1288"/>
                    <a:pt x="1065" y="1127"/>
                    <a:pt x="877" y="877"/>
                  </a:cubicBezTo>
                  <a:cubicBezTo>
                    <a:pt x="603" y="548"/>
                    <a:pt x="494" y="110"/>
                    <a:pt x="1" y="1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7" name="Google Shape;5857;p6"/>
            <p:cNvSpPr/>
            <p:nvPr/>
          </p:nvSpPr>
          <p:spPr>
            <a:xfrm>
              <a:off x="3519700" y="2648100"/>
              <a:ext cx="108200" cy="104325"/>
            </a:xfrm>
            <a:custGeom>
              <a:avLst/>
              <a:gdLst/>
              <a:ahLst/>
              <a:cxnLst/>
              <a:rect l="l" t="t" r="r" b="b"/>
              <a:pathLst>
                <a:path w="4328" h="4173" extrusionOk="0">
                  <a:moveTo>
                    <a:pt x="785" y="0"/>
                  </a:moveTo>
                  <a:cubicBezTo>
                    <a:pt x="638" y="0"/>
                    <a:pt x="471" y="32"/>
                    <a:pt x="275" y="106"/>
                  </a:cubicBezTo>
                  <a:cubicBezTo>
                    <a:pt x="1" y="982"/>
                    <a:pt x="822" y="1420"/>
                    <a:pt x="932" y="2132"/>
                  </a:cubicBezTo>
                  <a:cubicBezTo>
                    <a:pt x="1151" y="2297"/>
                    <a:pt x="1096" y="2570"/>
                    <a:pt x="1315" y="2735"/>
                  </a:cubicBezTo>
                  <a:cubicBezTo>
                    <a:pt x="1808" y="3063"/>
                    <a:pt x="1753" y="3775"/>
                    <a:pt x="2301" y="4049"/>
                  </a:cubicBezTo>
                  <a:cubicBezTo>
                    <a:pt x="2421" y="3999"/>
                    <a:pt x="2542" y="3980"/>
                    <a:pt x="2665" y="3980"/>
                  </a:cubicBezTo>
                  <a:cubicBezTo>
                    <a:pt x="3056" y="3980"/>
                    <a:pt x="3458" y="4173"/>
                    <a:pt x="3851" y="4173"/>
                  </a:cubicBezTo>
                  <a:cubicBezTo>
                    <a:pt x="4012" y="4173"/>
                    <a:pt x="4171" y="4140"/>
                    <a:pt x="4328" y="4049"/>
                  </a:cubicBezTo>
                  <a:lnTo>
                    <a:pt x="2301" y="1420"/>
                  </a:lnTo>
                  <a:cubicBezTo>
                    <a:pt x="1742" y="1047"/>
                    <a:pt x="1619" y="0"/>
                    <a:pt x="785" y="0"/>
                  </a:cubicBezTo>
                  <a:close/>
                </a:path>
              </a:pathLst>
            </a:custGeom>
            <a:solidFill>
              <a:srgbClr val="EF8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8" name="Google Shape;5858;p6"/>
            <p:cNvSpPr/>
            <p:nvPr/>
          </p:nvSpPr>
          <p:spPr>
            <a:xfrm>
              <a:off x="3814100" y="2454925"/>
              <a:ext cx="74675" cy="108350"/>
            </a:xfrm>
            <a:custGeom>
              <a:avLst/>
              <a:gdLst/>
              <a:ahLst/>
              <a:cxnLst/>
              <a:rect l="l" t="t" r="r" b="b"/>
              <a:pathLst>
                <a:path w="2987" h="4334" extrusionOk="0">
                  <a:moveTo>
                    <a:pt x="1041" y="1"/>
                  </a:moveTo>
                  <a:cubicBezTo>
                    <a:pt x="712" y="165"/>
                    <a:pt x="329" y="274"/>
                    <a:pt x="0" y="329"/>
                  </a:cubicBezTo>
                  <a:lnTo>
                    <a:pt x="1315" y="3287"/>
                  </a:lnTo>
                  <a:cubicBezTo>
                    <a:pt x="1534" y="3506"/>
                    <a:pt x="1862" y="3561"/>
                    <a:pt x="1917" y="3944"/>
                  </a:cubicBezTo>
                  <a:cubicBezTo>
                    <a:pt x="1972" y="4054"/>
                    <a:pt x="1972" y="4163"/>
                    <a:pt x="1972" y="4273"/>
                  </a:cubicBezTo>
                  <a:cubicBezTo>
                    <a:pt x="2139" y="4314"/>
                    <a:pt x="2274" y="4333"/>
                    <a:pt x="2383" y="4333"/>
                  </a:cubicBezTo>
                  <a:cubicBezTo>
                    <a:pt x="2986" y="4333"/>
                    <a:pt x="2769" y="3751"/>
                    <a:pt x="2629" y="3287"/>
                  </a:cubicBezTo>
                  <a:cubicBezTo>
                    <a:pt x="2082" y="2191"/>
                    <a:pt x="1972" y="877"/>
                    <a:pt x="1041" y="1"/>
                  </a:cubicBezTo>
                  <a:close/>
                </a:path>
              </a:pathLst>
            </a:custGeom>
            <a:solidFill>
              <a:srgbClr val="F1A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9" name="Google Shape;5859;p6"/>
            <p:cNvSpPr/>
            <p:nvPr/>
          </p:nvSpPr>
          <p:spPr>
            <a:xfrm>
              <a:off x="3863400" y="2535725"/>
              <a:ext cx="60250" cy="141050"/>
            </a:xfrm>
            <a:custGeom>
              <a:avLst/>
              <a:gdLst/>
              <a:ahLst/>
              <a:cxnLst/>
              <a:rect l="l" t="t" r="r" b="b"/>
              <a:pathLst>
                <a:path w="2410" h="5642" extrusionOk="0">
                  <a:moveTo>
                    <a:pt x="657" y="0"/>
                  </a:moveTo>
                  <a:cubicBezTo>
                    <a:pt x="657" y="493"/>
                    <a:pt x="712" y="986"/>
                    <a:pt x="0" y="986"/>
                  </a:cubicBezTo>
                  <a:cubicBezTo>
                    <a:pt x="602" y="2519"/>
                    <a:pt x="1698" y="3834"/>
                    <a:pt x="1315" y="5641"/>
                  </a:cubicBezTo>
                  <a:cubicBezTo>
                    <a:pt x="1917" y="4382"/>
                    <a:pt x="2410" y="3067"/>
                    <a:pt x="1643" y="1698"/>
                  </a:cubicBezTo>
                  <a:cubicBezTo>
                    <a:pt x="1041" y="1315"/>
                    <a:pt x="1150" y="493"/>
                    <a:pt x="657" y="0"/>
                  </a:cubicBezTo>
                  <a:close/>
                </a:path>
              </a:pathLst>
            </a:custGeom>
            <a:solidFill>
              <a:srgbClr val="F4C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0" name="Google Shape;5860;p6"/>
            <p:cNvSpPr/>
            <p:nvPr/>
          </p:nvSpPr>
          <p:spPr>
            <a:xfrm>
              <a:off x="3577225" y="2736375"/>
              <a:ext cx="64375" cy="50275"/>
            </a:xfrm>
            <a:custGeom>
              <a:avLst/>
              <a:gdLst/>
              <a:ahLst/>
              <a:cxnLst/>
              <a:rect l="l" t="t" r="r" b="b"/>
              <a:pathLst>
                <a:path w="2575" h="2011" extrusionOk="0">
                  <a:moveTo>
                    <a:pt x="369" y="1"/>
                  </a:moveTo>
                  <a:cubicBezTo>
                    <a:pt x="79" y="1"/>
                    <a:pt x="0" y="240"/>
                    <a:pt x="0" y="518"/>
                  </a:cubicBezTo>
                  <a:lnTo>
                    <a:pt x="274" y="902"/>
                  </a:lnTo>
                  <a:cubicBezTo>
                    <a:pt x="378" y="875"/>
                    <a:pt x="473" y="863"/>
                    <a:pt x="560" y="863"/>
                  </a:cubicBezTo>
                  <a:cubicBezTo>
                    <a:pt x="1018" y="863"/>
                    <a:pt x="1249" y="1208"/>
                    <a:pt x="1479" y="1668"/>
                  </a:cubicBezTo>
                  <a:cubicBezTo>
                    <a:pt x="1570" y="1897"/>
                    <a:pt x="1776" y="2011"/>
                    <a:pt x="2000" y="2011"/>
                  </a:cubicBezTo>
                  <a:cubicBezTo>
                    <a:pt x="2045" y="2011"/>
                    <a:pt x="2091" y="2006"/>
                    <a:pt x="2136" y="1997"/>
                  </a:cubicBezTo>
                  <a:cubicBezTo>
                    <a:pt x="2520" y="1887"/>
                    <a:pt x="2574" y="1559"/>
                    <a:pt x="2574" y="1230"/>
                  </a:cubicBezTo>
                  <a:cubicBezTo>
                    <a:pt x="2520" y="902"/>
                    <a:pt x="2300" y="682"/>
                    <a:pt x="2027" y="518"/>
                  </a:cubicBezTo>
                  <a:cubicBezTo>
                    <a:pt x="1534" y="354"/>
                    <a:pt x="986" y="190"/>
                    <a:pt x="548" y="25"/>
                  </a:cubicBezTo>
                  <a:cubicBezTo>
                    <a:pt x="481" y="8"/>
                    <a:pt x="422" y="1"/>
                    <a:pt x="369" y="1"/>
                  </a:cubicBezTo>
                  <a:close/>
                </a:path>
              </a:pathLst>
            </a:custGeom>
            <a:solidFill>
              <a:srgbClr val="EF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1" name="Google Shape;5861;p6"/>
            <p:cNvSpPr/>
            <p:nvPr/>
          </p:nvSpPr>
          <p:spPr>
            <a:xfrm>
              <a:off x="3526550" y="2617875"/>
              <a:ext cx="50700" cy="65750"/>
            </a:xfrm>
            <a:custGeom>
              <a:avLst/>
              <a:gdLst/>
              <a:ahLst/>
              <a:cxnLst/>
              <a:rect l="l" t="t" r="r" b="b"/>
              <a:pathLst>
                <a:path w="2028" h="2630" extrusionOk="0">
                  <a:moveTo>
                    <a:pt x="329" y="0"/>
                  </a:moveTo>
                  <a:lnTo>
                    <a:pt x="329" y="0"/>
                  </a:lnTo>
                  <a:cubicBezTo>
                    <a:pt x="384" y="438"/>
                    <a:pt x="220" y="931"/>
                    <a:pt x="1" y="1370"/>
                  </a:cubicBezTo>
                  <a:cubicBezTo>
                    <a:pt x="932" y="1370"/>
                    <a:pt x="1206" y="2410"/>
                    <a:pt x="2027" y="2629"/>
                  </a:cubicBezTo>
                  <a:cubicBezTo>
                    <a:pt x="1699" y="1589"/>
                    <a:pt x="1151" y="657"/>
                    <a:pt x="329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2" name="Google Shape;5862;p6"/>
            <p:cNvSpPr/>
            <p:nvPr/>
          </p:nvSpPr>
          <p:spPr>
            <a:xfrm>
              <a:off x="3862025" y="3062875"/>
              <a:ext cx="27400" cy="47950"/>
            </a:xfrm>
            <a:custGeom>
              <a:avLst/>
              <a:gdLst/>
              <a:ahLst/>
              <a:cxnLst/>
              <a:rect l="l" t="t" r="r" b="b"/>
              <a:pathLst>
                <a:path w="1096" h="1918" extrusionOk="0">
                  <a:moveTo>
                    <a:pt x="384" y="1"/>
                  </a:moveTo>
                  <a:cubicBezTo>
                    <a:pt x="219" y="658"/>
                    <a:pt x="0" y="1315"/>
                    <a:pt x="384" y="1917"/>
                  </a:cubicBezTo>
                  <a:lnTo>
                    <a:pt x="603" y="1863"/>
                  </a:lnTo>
                  <a:cubicBezTo>
                    <a:pt x="712" y="1753"/>
                    <a:pt x="822" y="1644"/>
                    <a:pt x="931" y="1479"/>
                  </a:cubicBezTo>
                  <a:cubicBezTo>
                    <a:pt x="1096" y="1041"/>
                    <a:pt x="1096" y="548"/>
                    <a:pt x="877" y="110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3" name="Google Shape;5863;p6"/>
            <p:cNvSpPr/>
            <p:nvPr/>
          </p:nvSpPr>
          <p:spPr>
            <a:xfrm>
              <a:off x="3492325" y="2553525"/>
              <a:ext cx="17825" cy="24650"/>
            </a:xfrm>
            <a:custGeom>
              <a:avLst/>
              <a:gdLst/>
              <a:ahLst/>
              <a:cxnLst/>
              <a:rect l="l" t="t" r="r" b="b"/>
              <a:pathLst>
                <a:path w="713" h="986" extrusionOk="0">
                  <a:moveTo>
                    <a:pt x="0" y="0"/>
                  </a:moveTo>
                  <a:cubicBezTo>
                    <a:pt x="0" y="438"/>
                    <a:pt x="0" y="986"/>
                    <a:pt x="712" y="986"/>
                  </a:cubicBezTo>
                  <a:cubicBezTo>
                    <a:pt x="548" y="603"/>
                    <a:pt x="439" y="219"/>
                    <a:pt x="0" y="0"/>
                  </a:cubicBezTo>
                  <a:close/>
                </a:path>
              </a:pathLst>
            </a:custGeom>
            <a:solidFill>
              <a:srgbClr val="F5C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4" name="Google Shape;5864;p6"/>
            <p:cNvSpPr/>
            <p:nvPr/>
          </p:nvSpPr>
          <p:spPr>
            <a:xfrm>
              <a:off x="3846950" y="2535725"/>
              <a:ext cx="24675" cy="17825"/>
            </a:xfrm>
            <a:custGeom>
              <a:avLst/>
              <a:gdLst/>
              <a:ahLst/>
              <a:cxnLst/>
              <a:rect l="l" t="t" r="r" b="b"/>
              <a:pathLst>
                <a:path w="987" h="713" extrusionOk="0">
                  <a:moveTo>
                    <a:pt x="1" y="0"/>
                  </a:moveTo>
                  <a:lnTo>
                    <a:pt x="1" y="0"/>
                  </a:lnTo>
                  <a:cubicBezTo>
                    <a:pt x="110" y="329"/>
                    <a:pt x="329" y="603"/>
                    <a:pt x="603" y="712"/>
                  </a:cubicBezTo>
                  <a:cubicBezTo>
                    <a:pt x="987" y="0"/>
                    <a:pt x="329" y="164"/>
                    <a:pt x="1" y="0"/>
                  </a:cubicBezTo>
                  <a:close/>
                </a:path>
              </a:pathLst>
            </a:custGeom>
            <a:solidFill>
              <a:srgbClr val="F4C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5" name="Google Shape;5865;p6"/>
            <p:cNvSpPr/>
            <p:nvPr/>
          </p:nvSpPr>
          <p:spPr>
            <a:xfrm>
              <a:off x="3542975" y="20277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1" y="0"/>
                  </a:moveTo>
                  <a:lnTo>
                    <a:pt x="330" y="329"/>
                  </a:ln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6" name="Google Shape;5866;p6"/>
            <p:cNvSpPr/>
            <p:nvPr/>
          </p:nvSpPr>
          <p:spPr>
            <a:xfrm>
              <a:off x="3541625" y="2011300"/>
              <a:ext cx="6850" cy="8225"/>
            </a:xfrm>
            <a:custGeom>
              <a:avLst/>
              <a:gdLst/>
              <a:ahLst/>
              <a:cxnLst/>
              <a:rect l="l" t="t" r="r" b="b"/>
              <a:pathLst>
                <a:path w="274" h="329" extrusionOk="0">
                  <a:moveTo>
                    <a:pt x="55" y="0"/>
                  </a:moveTo>
                  <a:cubicBezTo>
                    <a:pt x="0" y="110"/>
                    <a:pt x="0" y="219"/>
                    <a:pt x="55" y="329"/>
                  </a:cubicBezTo>
                  <a:cubicBezTo>
                    <a:pt x="274" y="219"/>
                    <a:pt x="274" y="110"/>
                    <a:pt x="55" y="0"/>
                  </a:cubicBez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7" name="Google Shape;5867;p6"/>
            <p:cNvSpPr/>
            <p:nvPr/>
          </p:nvSpPr>
          <p:spPr>
            <a:xfrm>
              <a:off x="3534775" y="20030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ubicBezTo>
                    <a:pt x="274" y="165"/>
                    <a:pt x="165" y="55"/>
                    <a:pt x="0" y="1"/>
                  </a:cubicBez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8" name="Google Shape;5868;p6"/>
            <p:cNvSpPr/>
            <p:nvPr/>
          </p:nvSpPr>
          <p:spPr>
            <a:xfrm>
              <a:off x="3851075" y="3111825"/>
              <a:ext cx="4125" cy="7225"/>
            </a:xfrm>
            <a:custGeom>
              <a:avLst/>
              <a:gdLst/>
              <a:ahLst/>
              <a:cxnLst/>
              <a:rect l="l" t="t" r="r" b="b"/>
              <a:pathLst>
                <a:path w="165" h="289" extrusionOk="0">
                  <a:moveTo>
                    <a:pt x="110" y="1"/>
                  </a:moveTo>
                  <a:cubicBezTo>
                    <a:pt x="96" y="1"/>
                    <a:pt x="82" y="14"/>
                    <a:pt x="55" y="69"/>
                  </a:cubicBezTo>
                  <a:cubicBezTo>
                    <a:pt x="0" y="179"/>
                    <a:pt x="55" y="288"/>
                    <a:pt x="164" y="288"/>
                  </a:cubicBezTo>
                  <a:cubicBezTo>
                    <a:pt x="164" y="179"/>
                    <a:pt x="164" y="69"/>
                    <a:pt x="164" y="14"/>
                  </a:cubicBezTo>
                  <a:cubicBezTo>
                    <a:pt x="137" y="14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9" name="Google Shape;5869;p6"/>
            <p:cNvSpPr/>
            <p:nvPr/>
          </p:nvSpPr>
          <p:spPr>
            <a:xfrm>
              <a:off x="3871600" y="3110125"/>
              <a:ext cx="10975" cy="8925"/>
            </a:xfrm>
            <a:custGeom>
              <a:avLst/>
              <a:gdLst/>
              <a:ahLst/>
              <a:cxnLst/>
              <a:rect l="l" t="t" r="r" b="b"/>
              <a:pathLst>
                <a:path w="439" h="357" extrusionOk="0">
                  <a:moveTo>
                    <a:pt x="192" y="0"/>
                  </a:moveTo>
                  <a:cubicBezTo>
                    <a:pt x="124" y="0"/>
                    <a:pt x="55" y="27"/>
                    <a:pt x="1" y="82"/>
                  </a:cubicBezTo>
                  <a:lnTo>
                    <a:pt x="1" y="356"/>
                  </a:lnTo>
                  <a:lnTo>
                    <a:pt x="329" y="356"/>
                  </a:lnTo>
                  <a:cubicBezTo>
                    <a:pt x="384" y="301"/>
                    <a:pt x="439" y="137"/>
                    <a:pt x="384" y="82"/>
                  </a:cubicBezTo>
                  <a:cubicBezTo>
                    <a:pt x="329" y="27"/>
                    <a:pt x="261" y="0"/>
                    <a:pt x="192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0" name="Google Shape;5870;p6"/>
            <p:cNvSpPr/>
            <p:nvPr/>
          </p:nvSpPr>
          <p:spPr>
            <a:xfrm>
              <a:off x="3855175" y="31190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4"/>
                    <a:pt x="165" y="274"/>
                    <a:pt x="329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1" name="Google Shape;5871;p6"/>
            <p:cNvSpPr/>
            <p:nvPr/>
          </p:nvSpPr>
          <p:spPr>
            <a:xfrm>
              <a:off x="3864750" y="3127225"/>
              <a:ext cx="5500" cy="3650"/>
            </a:xfrm>
            <a:custGeom>
              <a:avLst/>
              <a:gdLst/>
              <a:ahLst/>
              <a:cxnLst/>
              <a:rect l="l" t="t" r="r" b="b"/>
              <a:pathLst>
                <a:path w="220" h="146" extrusionOk="0">
                  <a:moveTo>
                    <a:pt x="1" y="1"/>
                  </a:moveTo>
                  <a:cubicBezTo>
                    <a:pt x="30" y="89"/>
                    <a:pt x="59" y="145"/>
                    <a:pt x="97" y="145"/>
                  </a:cubicBezTo>
                  <a:cubicBezTo>
                    <a:pt x="130" y="145"/>
                    <a:pt x="169" y="103"/>
                    <a:pt x="220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2" name="Google Shape;5872;p6"/>
            <p:cNvSpPr/>
            <p:nvPr/>
          </p:nvSpPr>
          <p:spPr>
            <a:xfrm>
              <a:off x="3229425" y="2734250"/>
              <a:ext cx="634000" cy="739400"/>
            </a:xfrm>
            <a:custGeom>
              <a:avLst/>
              <a:gdLst/>
              <a:ahLst/>
              <a:cxnLst/>
              <a:rect l="l" t="t" r="r" b="b"/>
              <a:pathLst>
                <a:path w="25360" h="29576" extrusionOk="0">
                  <a:moveTo>
                    <a:pt x="6847" y="5423"/>
                  </a:moveTo>
                  <a:cubicBezTo>
                    <a:pt x="7121" y="5423"/>
                    <a:pt x="7285" y="5587"/>
                    <a:pt x="7285" y="5806"/>
                  </a:cubicBezTo>
                  <a:cubicBezTo>
                    <a:pt x="7340" y="6190"/>
                    <a:pt x="7340" y="6573"/>
                    <a:pt x="7285" y="6956"/>
                  </a:cubicBezTo>
                  <a:cubicBezTo>
                    <a:pt x="7267" y="7015"/>
                    <a:pt x="7253" y="7073"/>
                    <a:pt x="7242" y="7131"/>
                  </a:cubicBezTo>
                  <a:lnTo>
                    <a:pt x="7242" y="7131"/>
                  </a:lnTo>
                  <a:cubicBezTo>
                    <a:pt x="7124" y="6780"/>
                    <a:pt x="6893" y="6458"/>
                    <a:pt x="6463" y="6190"/>
                  </a:cubicBezTo>
                  <a:cubicBezTo>
                    <a:pt x="6244" y="6025"/>
                    <a:pt x="6244" y="5806"/>
                    <a:pt x="6463" y="5642"/>
                  </a:cubicBezTo>
                  <a:cubicBezTo>
                    <a:pt x="6573" y="5532"/>
                    <a:pt x="6683" y="5423"/>
                    <a:pt x="6847" y="5423"/>
                  </a:cubicBezTo>
                  <a:close/>
                  <a:moveTo>
                    <a:pt x="7060" y="9642"/>
                  </a:moveTo>
                  <a:lnTo>
                    <a:pt x="7060" y="9642"/>
                  </a:lnTo>
                  <a:cubicBezTo>
                    <a:pt x="7042" y="9657"/>
                    <a:pt x="7024" y="9673"/>
                    <a:pt x="7005" y="9689"/>
                  </a:cubicBezTo>
                  <a:lnTo>
                    <a:pt x="7005" y="9689"/>
                  </a:lnTo>
                  <a:cubicBezTo>
                    <a:pt x="7023" y="9673"/>
                    <a:pt x="7041" y="9657"/>
                    <a:pt x="7060" y="9642"/>
                  </a:cubicBezTo>
                  <a:close/>
                  <a:moveTo>
                    <a:pt x="7352" y="8009"/>
                  </a:moveTo>
                  <a:cubicBezTo>
                    <a:pt x="7556" y="8462"/>
                    <a:pt x="7976" y="8809"/>
                    <a:pt x="8490" y="8873"/>
                  </a:cubicBezTo>
                  <a:cubicBezTo>
                    <a:pt x="8928" y="9312"/>
                    <a:pt x="9147" y="9914"/>
                    <a:pt x="8983" y="10517"/>
                  </a:cubicBezTo>
                  <a:cubicBezTo>
                    <a:pt x="8764" y="10078"/>
                    <a:pt x="8873" y="9531"/>
                    <a:pt x="8380" y="9366"/>
                  </a:cubicBezTo>
                  <a:cubicBezTo>
                    <a:pt x="8191" y="9343"/>
                    <a:pt x="8002" y="9309"/>
                    <a:pt x="7817" y="9309"/>
                  </a:cubicBezTo>
                  <a:cubicBezTo>
                    <a:pt x="7634" y="9309"/>
                    <a:pt x="7455" y="9342"/>
                    <a:pt x="7284" y="9452"/>
                  </a:cubicBezTo>
                  <a:lnTo>
                    <a:pt x="7284" y="9452"/>
                  </a:lnTo>
                  <a:cubicBezTo>
                    <a:pt x="7265" y="8983"/>
                    <a:pt x="7343" y="8487"/>
                    <a:pt x="7352" y="8009"/>
                  </a:cubicBezTo>
                  <a:close/>
                  <a:moveTo>
                    <a:pt x="8264" y="1"/>
                  </a:moveTo>
                  <a:cubicBezTo>
                    <a:pt x="8011" y="1"/>
                    <a:pt x="7751" y="110"/>
                    <a:pt x="7559" y="329"/>
                  </a:cubicBezTo>
                  <a:cubicBezTo>
                    <a:pt x="7559" y="658"/>
                    <a:pt x="7833" y="603"/>
                    <a:pt x="7997" y="713"/>
                  </a:cubicBezTo>
                  <a:cubicBezTo>
                    <a:pt x="8326" y="987"/>
                    <a:pt x="8545" y="1370"/>
                    <a:pt x="8326" y="1699"/>
                  </a:cubicBezTo>
                  <a:cubicBezTo>
                    <a:pt x="8161" y="1972"/>
                    <a:pt x="8107" y="2465"/>
                    <a:pt x="7614" y="2465"/>
                  </a:cubicBezTo>
                  <a:cubicBezTo>
                    <a:pt x="7066" y="2465"/>
                    <a:pt x="7011" y="1972"/>
                    <a:pt x="6902" y="1644"/>
                  </a:cubicBezTo>
                  <a:cubicBezTo>
                    <a:pt x="6792" y="1315"/>
                    <a:pt x="6737" y="877"/>
                    <a:pt x="6135" y="822"/>
                  </a:cubicBezTo>
                  <a:cubicBezTo>
                    <a:pt x="5861" y="1315"/>
                    <a:pt x="5368" y="1644"/>
                    <a:pt x="4766" y="1753"/>
                  </a:cubicBezTo>
                  <a:cubicBezTo>
                    <a:pt x="4273" y="1918"/>
                    <a:pt x="4054" y="2575"/>
                    <a:pt x="3396" y="2575"/>
                  </a:cubicBezTo>
                  <a:cubicBezTo>
                    <a:pt x="3370" y="2576"/>
                    <a:pt x="3344" y="2577"/>
                    <a:pt x="3320" y="2577"/>
                  </a:cubicBezTo>
                  <a:cubicBezTo>
                    <a:pt x="2483" y="2577"/>
                    <a:pt x="2785" y="1688"/>
                    <a:pt x="2465" y="1315"/>
                  </a:cubicBezTo>
                  <a:cubicBezTo>
                    <a:pt x="2338" y="1188"/>
                    <a:pt x="2178" y="1061"/>
                    <a:pt x="2010" y="1061"/>
                  </a:cubicBezTo>
                  <a:cubicBezTo>
                    <a:pt x="1962" y="1061"/>
                    <a:pt x="1912" y="1071"/>
                    <a:pt x="1863" y="1096"/>
                  </a:cubicBezTo>
                  <a:cubicBezTo>
                    <a:pt x="1753" y="1151"/>
                    <a:pt x="1644" y="1260"/>
                    <a:pt x="1534" y="1370"/>
                  </a:cubicBezTo>
                  <a:cubicBezTo>
                    <a:pt x="2356" y="2246"/>
                    <a:pt x="1151" y="3123"/>
                    <a:pt x="1753" y="3999"/>
                  </a:cubicBezTo>
                  <a:cubicBezTo>
                    <a:pt x="1315" y="3999"/>
                    <a:pt x="1096" y="3944"/>
                    <a:pt x="767" y="3944"/>
                  </a:cubicBezTo>
                  <a:cubicBezTo>
                    <a:pt x="494" y="3944"/>
                    <a:pt x="165" y="3944"/>
                    <a:pt x="110" y="4273"/>
                  </a:cubicBezTo>
                  <a:cubicBezTo>
                    <a:pt x="1" y="4547"/>
                    <a:pt x="110" y="4820"/>
                    <a:pt x="329" y="5040"/>
                  </a:cubicBezTo>
                  <a:cubicBezTo>
                    <a:pt x="504" y="5345"/>
                    <a:pt x="851" y="5511"/>
                    <a:pt x="1207" y="5511"/>
                  </a:cubicBezTo>
                  <a:cubicBezTo>
                    <a:pt x="1298" y="5511"/>
                    <a:pt x="1390" y="5500"/>
                    <a:pt x="1479" y="5478"/>
                  </a:cubicBezTo>
                  <a:cubicBezTo>
                    <a:pt x="1656" y="5407"/>
                    <a:pt x="1833" y="5291"/>
                    <a:pt x="2068" y="5291"/>
                  </a:cubicBezTo>
                  <a:cubicBezTo>
                    <a:pt x="2198" y="5291"/>
                    <a:pt x="2345" y="5326"/>
                    <a:pt x="2520" y="5423"/>
                  </a:cubicBezTo>
                  <a:cubicBezTo>
                    <a:pt x="2027" y="6299"/>
                    <a:pt x="3013" y="6902"/>
                    <a:pt x="3013" y="7778"/>
                  </a:cubicBezTo>
                  <a:cubicBezTo>
                    <a:pt x="3013" y="8052"/>
                    <a:pt x="3232" y="8271"/>
                    <a:pt x="3506" y="8326"/>
                  </a:cubicBezTo>
                  <a:cubicBezTo>
                    <a:pt x="3531" y="8329"/>
                    <a:pt x="3555" y="8330"/>
                    <a:pt x="3578" y="8330"/>
                  </a:cubicBezTo>
                  <a:cubicBezTo>
                    <a:pt x="3944" y="8330"/>
                    <a:pt x="3944" y="7927"/>
                    <a:pt x="3944" y="7669"/>
                  </a:cubicBezTo>
                  <a:cubicBezTo>
                    <a:pt x="3990" y="7255"/>
                    <a:pt x="4075" y="6918"/>
                    <a:pt x="4457" y="6918"/>
                  </a:cubicBezTo>
                  <a:cubicBezTo>
                    <a:pt x="4530" y="6918"/>
                    <a:pt x="4614" y="6930"/>
                    <a:pt x="4711" y="6956"/>
                  </a:cubicBezTo>
                  <a:cubicBezTo>
                    <a:pt x="5532" y="7340"/>
                    <a:pt x="6025" y="8161"/>
                    <a:pt x="5971" y="9038"/>
                  </a:cubicBezTo>
                  <a:lnTo>
                    <a:pt x="5971" y="10188"/>
                  </a:lnTo>
                  <a:cubicBezTo>
                    <a:pt x="6002" y="10191"/>
                    <a:pt x="6032" y="10192"/>
                    <a:pt x="6062" y="10192"/>
                  </a:cubicBezTo>
                  <a:cubicBezTo>
                    <a:pt x="6326" y="10192"/>
                    <a:pt x="6525" y="10083"/>
                    <a:pt x="6708" y="9941"/>
                  </a:cubicBezTo>
                  <a:lnTo>
                    <a:pt x="6708" y="9941"/>
                  </a:lnTo>
                  <a:cubicBezTo>
                    <a:pt x="6238" y="10381"/>
                    <a:pt x="6086" y="11078"/>
                    <a:pt x="6354" y="11721"/>
                  </a:cubicBezTo>
                  <a:cubicBezTo>
                    <a:pt x="6467" y="12037"/>
                    <a:pt x="6626" y="12130"/>
                    <a:pt x="6805" y="12130"/>
                  </a:cubicBezTo>
                  <a:cubicBezTo>
                    <a:pt x="7060" y="12130"/>
                    <a:pt x="7356" y="11941"/>
                    <a:pt x="7614" y="11941"/>
                  </a:cubicBezTo>
                  <a:cubicBezTo>
                    <a:pt x="8545" y="11941"/>
                    <a:pt x="8490" y="12653"/>
                    <a:pt x="8599" y="13146"/>
                  </a:cubicBezTo>
                  <a:cubicBezTo>
                    <a:pt x="8654" y="13693"/>
                    <a:pt x="8928" y="14131"/>
                    <a:pt x="9476" y="14186"/>
                  </a:cubicBezTo>
                  <a:cubicBezTo>
                    <a:pt x="9502" y="14188"/>
                    <a:pt x="9527" y="14189"/>
                    <a:pt x="9551" y="14189"/>
                  </a:cubicBezTo>
                  <a:cubicBezTo>
                    <a:pt x="10184" y="14189"/>
                    <a:pt x="10141" y="13515"/>
                    <a:pt x="10352" y="13146"/>
                  </a:cubicBezTo>
                  <a:lnTo>
                    <a:pt x="10352" y="13146"/>
                  </a:lnTo>
                  <a:cubicBezTo>
                    <a:pt x="10659" y="13811"/>
                    <a:pt x="10249" y="15193"/>
                    <a:pt x="11177" y="15193"/>
                  </a:cubicBezTo>
                  <a:cubicBezTo>
                    <a:pt x="11242" y="15193"/>
                    <a:pt x="11314" y="15186"/>
                    <a:pt x="11393" y="15172"/>
                  </a:cubicBezTo>
                  <a:cubicBezTo>
                    <a:pt x="13145" y="14843"/>
                    <a:pt x="12105" y="13310"/>
                    <a:pt x="12050" y="12379"/>
                  </a:cubicBezTo>
                  <a:cubicBezTo>
                    <a:pt x="13693" y="12160"/>
                    <a:pt x="15391" y="11995"/>
                    <a:pt x="17034" y="11995"/>
                  </a:cubicBezTo>
                  <a:cubicBezTo>
                    <a:pt x="17209" y="11973"/>
                    <a:pt x="17385" y="11962"/>
                    <a:pt x="17559" y="11962"/>
                  </a:cubicBezTo>
                  <a:cubicBezTo>
                    <a:pt x="18256" y="11962"/>
                    <a:pt x="18940" y="12138"/>
                    <a:pt x="19553" y="12488"/>
                  </a:cubicBezTo>
                  <a:cubicBezTo>
                    <a:pt x="19608" y="12516"/>
                    <a:pt x="19663" y="12529"/>
                    <a:pt x="19711" y="12529"/>
                  </a:cubicBezTo>
                  <a:cubicBezTo>
                    <a:pt x="19759" y="12529"/>
                    <a:pt x="19800" y="12516"/>
                    <a:pt x="19827" y="12488"/>
                  </a:cubicBezTo>
                  <a:lnTo>
                    <a:pt x="19827" y="12488"/>
                  </a:lnTo>
                  <a:cubicBezTo>
                    <a:pt x="19882" y="12598"/>
                    <a:pt x="19827" y="12653"/>
                    <a:pt x="19718" y="12653"/>
                  </a:cubicBezTo>
                  <a:cubicBezTo>
                    <a:pt x="19280" y="12981"/>
                    <a:pt x="18677" y="13146"/>
                    <a:pt x="19280" y="13912"/>
                  </a:cubicBezTo>
                  <a:cubicBezTo>
                    <a:pt x="19690" y="14426"/>
                    <a:pt x="20080" y="14896"/>
                    <a:pt x="20595" y="14896"/>
                  </a:cubicBezTo>
                  <a:cubicBezTo>
                    <a:pt x="20904" y="14896"/>
                    <a:pt x="21258" y="14727"/>
                    <a:pt x="21689" y="14296"/>
                  </a:cubicBezTo>
                  <a:lnTo>
                    <a:pt x="21689" y="14296"/>
                  </a:lnTo>
                  <a:cubicBezTo>
                    <a:pt x="21689" y="15555"/>
                    <a:pt x="21032" y="16213"/>
                    <a:pt x="20594" y="16870"/>
                  </a:cubicBezTo>
                  <a:cubicBezTo>
                    <a:pt x="20539" y="17034"/>
                    <a:pt x="20539" y="17144"/>
                    <a:pt x="20594" y="17308"/>
                  </a:cubicBezTo>
                  <a:cubicBezTo>
                    <a:pt x="20649" y="17472"/>
                    <a:pt x="20704" y="17582"/>
                    <a:pt x="20813" y="17691"/>
                  </a:cubicBezTo>
                  <a:lnTo>
                    <a:pt x="20923" y="17856"/>
                  </a:lnTo>
                  <a:cubicBezTo>
                    <a:pt x="21032" y="17965"/>
                    <a:pt x="21197" y="18020"/>
                    <a:pt x="21306" y="18075"/>
                  </a:cubicBezTo>
                  <a:cubicBezTo>
                    <a:pt x="21416" y="18130"/>
                    <a:pt x="21580" y="18184"/>
                    <a:pt x="21689" y="18184"/>
                  </a:cubicBezTo>
                  <a:cubicBezTo>
                    <a:pt x="22182" y="18184"/>
                    <a:pt x="22292" y="18677"/>
                    <a:pt x="22511" y="18951"/>
                  </a:cubicBezTo>
                  <a:cubicBezTo>
                    <a:pt x="22456" y="20375"/>
                    <a:pt x="22894" y="21799"/>
                    <a:pt x="21963" y="23114"/>
                  </a:cubicBezTo>
                  <a:cubicBezTo>
                    <a:pt x="21854" y="23333"/>
                    <a:pt x="21799" y="23552"/>
                    <a:pt x="21854" y="23826"/>
                  </a:cubicBezTo>
                  <a:cubicBezTo>
                    <a:pt x="21909" y="23935"/>
                    <a:pt x="22018" y="24045"/>
                    <a:pt x="22073" y="24209"/>
                  </a:cubicBezTo>
                  <a:cubicBezTo>
                    <a:pt x="22566" y="24647"/>
                    <a:pt x="22785" y="25304"/>
                    <a:pt x="22621" y="25907"/>
                  </a:cubicBezTo>
                  <a:cubicBezTo>
                    <a:pt x="22621" y="26345"/>
                    <a:pt x="22566" y="26728"/>
                    <a:pt x="22401" y="27112"/>
                  </a:cubicBezTo>
                  <a:cubicBezTo>
                    <a:pt x="22347" y="27276"/>
                    <a:pt x="22292" y="27386"/>
                    <a:pt x="22292" y="27495"/>
                  </a:cubicBezTo>
                  <a:lnTo>
                    <a:pt x="22292" y="27714"/>
                  </a:lnTo>
                  <a:cubicBezTo>
                    <a:pt x="22292" y="27824"/>
                    <a:pt x="22347" y="27879"/>
                    <a:pt x="22347" y="27933"/>
                  </a:cubicBezTo>
                  <a:cubicBezTo>
                    <a:pt x="22456" y="28043"/>
                    <a:pt x="22566" y="28098"/>
                    <a:pt x="22730" y="28152"/>
                  </a:cubicBezTo>
                  <a:cubicBezTo>
                    <a:pt x="22762" y="28149"/>
                    <a:pt x="22793" y="28147"/>
                    <a:pt x="22824" y="28147"/>
                  </a:cubicBezTo>
                  <a:cubicBezTo>
                    <a:pt x="23278" y="28147"/>
                    <a:pt x="23665" y="28513"/>
                    <a:pt x="23716" y="28974"/>
                  </a:cubicBezTo>
                  <a:cubicBezTo>
                    <a:pt x="23796" y="29216"/>
                    <a:pt x="23877" y="29575"/>
                    <a:pt x="24153" y="29575"/>
                  </a:cubicBezTo>
                  <a:cubicBezTo>
                    <a:pt x="24253" y="29575"/>
                    <a:pt x="24378" y="29528"/>
                    <a:pt x="24537" y="29412"/>
                  </a:cubicBezTo>
                  <a:cubicBezTo>
                    <a:pt x="25195" y="26783"/>
                    <a:pt x="25359" y="24045"/>
                    <a:pt x="25030" y="21306"/>
                  </a:cubicBezTo>
                  <a:cubicBezTo>
                    <a:pt x="25249" y="20266"/>
                    <a:pt x="25359" y="19170"/>
                    <a:pt x="25359" y="18020"/>
                  </a:cubicBezTo>
                  <a:cubicBezTo>
                    <a:pt x="25030" y="17472"/>
                    <a:pt x="24921" y="16870"/>
                    <a:pt x="24647" y="16267"/>
                  </a:cubicBezTo>
                  <a:cubicBezTo>
                    <a:pt x="23990" y="15062"/>
                    <a:pt x="23004" y="14077"/>
                    <a:pt x="22401" y="12762"/>
                  </a:cubicBezTo>
                  <a:cubicBezTo>
                    <a:pt x="21525" y="11557"/>
                    <a:pt x="20649" y="10297"/>
                    <a:pt x="19773" y="9093"/>
                  </a:cubicBezTo>
                  <a:cubicBezTo>
                    <a:pt x="19225" y="8381"/>
                    <a:pt x="18458" y="7778"/>
                    <a:pt x="18129" y="6902"/>
                  </a:cubicBezTo>
                  <a:cubicBezTo>
                    <a:pt x="17746" y="6683"/>
                    <a:pt x="17417" y="6354"/>
                    <a:pt x="17308" y="5916"/>
                  </a:cubicBezTo>
                  <a:cubicBezTo>
                    <a:pt x="17144" y="5259"/>
                    <a:pt x="16760" y="4656"/>
                    <a:pt x="16158" y="4273"/>
                  </a:cubicBezTo>
                  <a:cubicBezTo>
                    <a:pt x="16049" y="4251"/>
                    <a:pt x="15935" y="4244"/>
                    <a:pt x="15818" y="4244"/>
                  </a:cubicBezTo>
                  <a:cubicBezTo>
                    <a:pt x="15569" y="4244"/>
                    <a:pt x="15306" y="4277"/>
                    <a:pt x="15059" y="4277"/>
                  </a:cubicBezTo>
                  <a:cubicBezTo>
                    <a:pt x="14544" y="4277"/>
                    <a:pt x="14095" y="4131"/>
                    <a:pt x="13967" y="3232"/>
                  </a:cubicBezTo>
                  <a:cubicBezTo>
                    <a:pt x="13967" y="3109"/>
                    <a:pt x="13874" y="3047"/>
                    <a:pt x="13759" y="3047"/>
                  </a:cubicBezTo>
                  <a:cubicBezTo>
                    <a:pt x="13720" y="3047"/>
                    <a:pt x="13679" y="3054"/>
                    <a:pt x="13638" y="3068"/>
                  </a:cubicBezTo>
                  <a:cubicBezTo>
                    <a:pt x="13483" y="3123"/>
                    <a:pt x="13333" y="3143"/>
                    <a:pt x="13185" y="3143"/>
                  </a:cubicBezTo>
                  <a:cubicBezTo>
                    <a:pt x="12832" y="3143"/>
                    <a:pt x="12497" y="3031"/>
                    <a:pt x="12161" y="3031"/>
                  </a:cubicBezTo>
                  <a:cubicBezTo>
                    <a:pt x="11943" y="3031"/>
                    <a:pt x="11725" y="3078"/>
                    <a:pt x="11502" y="3232"/>
                  </a:cubicBezTo>
                  <a:cubicBezTo>
                    <a:pt x="11365" y="2730"/>
                    <a:pt x="11876" y="1922"/>
                    <a:pt x="11255" y="1922"/>
                  </a:cubicBezTo>
                  <a:cubicBezTo>
                    <a:pt x="11131" y="1922"/>
                    <a:pt x="10963" y="1954"/>
                    <a:pt x="10735" y="2027"/>
                  </a:cubicBezTo>
                  <a:cubicBezTo>
                    <a:pt x="10681" y="1863"/>
                    <a:pt x="10626" y="1753"/>
                    <a:pt x="10571" y="1589"/>
                  </a:cubicBezTo>
                  <a:cubicBezTo>
                    <a:pt x="10516" y="1315"/>
                    <a:pt x="10845" y="987"/>
                    <a:pt x="10516" y="713"/>
                  </a:cubicBezTo>
                  <a:cubicBezTo>
                    <a:pt x="10023" y="548"/>
                    <a:pt x="9421" y="822"/>
                    <a:pt x="8928" y="329"/>
                  </a:cubicBezTo>
                  <a:cubicBezTo>
                    <a:pt x="8764" y="110"/>
                    <a:pt x="8517" y="1"/>
                    <a:pt x="8264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3" name="Google Shape;5873;p6"/>
            <p:cNvSpPr/>
            <p:nvPr/>
          </p:nvSpPr>
          <p:spPr>
            <a:xfrm>
              <a:off x="3248600" y="2970700"/>
              <a:ext cx="544975" cy="384725"/>
            </a:xfrm>
            <a:custGeom>
              <a:avLst/>
              <a:gdLst/>
              <a:ahLst/>
              <a:cxnLst/>
              <a:rect l="l" t="t" r="r" b="b"/>
              <a:pathLst>
                <a:path w="21799" h="15389" extrusionOk="0">
                  <a:moveTo>
                    <a:pt x="6334" y="1"/>
                  </a:moveTo>
                  <a:cubicBezTo>
                    <a:pt x="5845" y="1"/>
                    <a:pt x="5546" y="382"/>
                    <a:pt x="5204" y="675"/>
                  </a:cubicBezTo>
                  <a:cubicBezTo>
                    <a:pt x="4984" y="1551"/>
                    <a:pt x="5039" y="2428"/>
                    <a:pt x="5204" y="3249"/>
                  </a:cubicBezTo>
                  <a:cubicBezTo>
                    <a:pt x="5313" y="3578"/>
                    <a:pt x="5532" y="3852"/>
                    <a:pt x="5094" y="4126"/>
                  </a:cubicBezTo>
                  <a:cubicBezTo>
                    <a:pt x="4963" y="4219"/>
                    <a:pt x="4845" y="4262"/>
                    <a:pt x="4735" y="4262"/>
                  </a:cubicBezTo>
                  <a:cubicBezTo>
                    <a:pt x="4523" y="4262"/>
                    <a:pt x="4343" y="4104"/>
                    <a:pt x="4163" y="3852"/>
                  </a:cubicBezTo>
                  <a:cubicBezTo>
                    <a:pt x="3899" y="3529"/>
                    <a:pt x="3635" y="3364"/>
                    <a:pt x="3337" y="3364"/>
                  </a:cubicBezTo>
                  <a:cubicBezTo>
                    <a:pt x="3079" y="3364"/>
                    <a:pt x="2796" y="3488"/>
                    <a:pt x="2465" y="3742"/>
                  </a:cubicBezTo>
                  <a:cubicBezTo>
                    <a:pt x="1911" y="4126"/>
                    <a:pt x="1256" y="4344"/>
                    <a:pt x="580" y="4344"/>
                  </a:cubicBezTo>
                  <a:cubicBezTo>
                    <a:pt x="388" y="4344"/>
                    <a:pt x="194" y="4326"/>
                    <a:pt x="0" y="4290"/>
                  </a:cubicBezTo>
                  <a:lnTo>
                    <a:pt x="0" y="4290"/>
                  </a:lnTo>
                  <a:cubicBezTo>
                    <a:pt x="219" y="4947"/>
                    <a:pt x="822" y="5166"/>
                    <a:pt x="1260" y="5550"/>
                  </a:cubicBezTo>
                  <a:cubicBezTo>
                    <a:pt x="1589" y="5824"/>
                    <a:pt x="1863" y="6207"/>
                    <a:pt x="1917" y="6645"/>
                  </a:cubicBezTo>
                  <a:cubicBezTo>
                    <a:pt x="2136" y="7138"/>
                    <a:pt x="2410" y="7576"/>
                    <a:pt x="2794" y="7960"/>
                  </a:cubicBezTo>
                  <a:cubicBezTo>
                    <a:pt x="4820" y="10205"/>
                    <a:pt x="6737" y="12505"/>
                    <a:pt x="8599" y="14915"/>
                  </a:cubicBezTo>
                  <a:cubicBezTo>
                    <a:pt x="8818" y="15134"/>
                    <a:pt x="9092" y="15244"/>
                    <a:pt x="9421" y="15354"/>
                  </a:cubicBezTo>
                  <a:cubicBezTo>
                    <a:pt x="9552" y="15377"/>
                    <a:pt x="9681" y="15388"/>
                    <a:pt x="9808" y="15388"/>
                  </a:cubicBezTo>
                  <a:cubicBezTo>
                    <a:pt x="10842" y="15388"/>
                    <a:pt x="11731" y="14666"/>
                    <a:pt x="12707" y="14422"/>
                  </a:cubicBezTo>
                  <a:cubicBezTo>
                    <a:pt x="12873" y="14483"/>
                    <a:pt x="13018" y="14514"/>
                    <a:pt x="13143" y="14514"/>
                  </a:cubicBezTo>
                  <a:cubicBezTo>
                    <a:pt x="13474" y="14514"/>
                    <a:pt x="13668" y="14297"/>
                    <a:pt x="13748" y="13820"/>
                  </a:cubicBezTo>
                  <a:cubicBezTo>
                    <a:pt x="13857" y="13382"/>
                    <a:pt x="13802" y="12944"/>
                    <a:pt x="13857" y="12505"/>
                  </a:cubicBezTo>
                  <a:cubicBezTo>
                    <a:pt x="13941" y="11367"/>
                    <a:pt x="14156" y="10910"/>
                    <a:pt x="14900" y="10910"/>
                  </a:cubicBezTo>
                  <a:cubicBezTo>
                    <a:pt x="15122" y="10910"/>
                    <a:pt x="15392" y="10951"/>
                    <a:pt x="15719" y="11027"/>
                  </a:cubicBezTo>
                  <a:cubicBezTo>
                    <a:pt x="15874" y="11055"/>
                    <a:pt x="16021" y="11072"/>
                    <a:pt x="16160" y="11072"/>
                  </a:cubicBezTo>
                  <a:cubicBezTo>
                    <a:pt x="16560" y="11072"/>
                    <a:pt x="16885" y="10927"/>
                    <a:pt x="17089" y="10479"/>
                  </a:cubicBezTo>
                  <a:cubicBezTo>
                    <a:pt x="17362" y="9931"/>
                    <a:pt x="16760" y="9712"/>
                    <a:pt x="16596" y="9274"/>
                  </a:cubicBezTo>
                  <a:lnTo>
                    <a:pt x="16596" y="9274"/>
                  </a:lnTo>
                  <a:cubicBezTo>
                    <a:pt x="16689" y="9283"/>
                    <a:pt x="16781" y="9290"/>
                    <a:pt x="16868" y="9290"/>
                  </a:cubicBezTo>
                  <a:cubicBezTo>
                    <a:pt x="17292" y="9290"/>
                    <a:pt x="17608" y="9143"/>
                    <a:pt x="17472" y="8507"/>
                  </a:cubicBezTo>
                  <a:cubicBezTo>
                    <a:pt x="17417" y="8343"/>
                    <a:pt x="17253" y="8179"/>
                    <a:pt x="17472" y="8014"/>
                  </a:cubicBezTo>
                  <a:cubicBezTo>
                    <a:pt x="18036" y="8713"/>
                    <a:pt x="18350" y="9069"/>
                    <a:pt x="18672" y="9069"/>
                  </a:cubicBezTo>
                  <a:cubicBezTo>
                    <a:pt x="19007" y="9069"/>
                    <a:pt x="19350" y="8686"/>
                    <a:pt x="19991" y="7905"/>
                  </a:cubicBezTo>
                  <a:cubicBezTo>
                    <a:pt x="20649" y="7193"/>
                    <a:pt x="21142" y="6316"/>
                    <a:pt x="21525" y="5385"/>
                  </a:cubicBezTo>
                  <a:cubicBezTo>
                    <a:pt x="21799" y="4892"/>
                    <a:pt x="21361" y="4619"/>
                    <a:pt x="20977" y="4454"/>
                  </a:cubicBezTo>
                  <a:cubicBezTo>
                    <a:pt x="20840" y="4400"/>
                    <a:pt x="20703" y="4331"/>
                    <a:pt x="20573" y="4331"/>
                  </a:cubicBezTo>
                  <a:cubicBezTo>
                    <a:pt x="20443" y="4331"/>
                    <a:pt x="20320" y="4400"/>
                    <a:pt x="20210" y="4619"/>
                  </a:cubicBezTo>
                  <a:cubicBezTo>
                    <a:pt x="20022" y="4995"/>
                    <a:pt x="19913" y="5173"/>
                    <a:pt x="19806" y="5173"/>
                  </a:cubicBezTo>
                  <a:cubicBezTo>
                    <a:pt x="19694" y="5173"/>
                    <a:pt x="19584" y="4981"/>
                    <a:pt x="19389" y="4619"/>
                  </a:cubicBezTo>
                  <a:cubicBezTo>
                    <a:pt x="19006" y="3961"/>
                    <a:pt x="19006" y="3633"/>
                    <a:pt x="19334" y="3140"/>
                  </a:cubicBezTo>
                  <a:lnTo>
                    <a:pt x="19334" y="2975"/>
                  </a:lnTo>
                  <a:cubicBezTo>
                    <a:pt x="18841" y="2647"/>
                    <a:pt x="18348" y="2318"/>
                    <a:pt x="17855" y="1935"/>
                  </a:cubicBezTo>
                  <a:cubicBezTo>
                    <a:pt x="17696" y="1839"/>
                    <a:pt x="17519" y="1781"/>
                    <a:pt x="17344" y="1781"/>
                  </a:cubicBezTo>
                  <a:cubicBezTo>
                    <a:pt x="17218" y="1781"/>
                    <a:pt x="17094" y="1811"/>
                    <a:pt x="16979" y="1880"/>
                  </a:cubicBezTo>
                  <a:cubicBezTo>
                    <a:pt x="16486" y="2053"/>
                    <a:pt x="15982" y="2136"/>
                    <a:pt x="15481" y="2136"/>
                  </a:cubicBezTo>
                  <a:cubicBezTo>
                    <a:pt x="14870" y="2136"/>
                    <a:pt x="14265" y="2011"/>
                    <a:pt x="13693" y="1771"/>
                  </a:cubicBezTo>
                  <a:cubicBezTo>
                    <a:pt x="13551" y="1718"/>
                    <a:pt x="13421" y="1687"/>
                    <a:pt x="13305" y="1687"/>
                  </a:cubicBezTo>
                  <a:cubicBezTo>
                    <a:pt x="13060" y="1687"/>
                    <a:pt x="12873" y="1820"/>
                    <a:pt x="12762" y="2154"/>
                  </a:cubicBezTo>
                  <a:cubicBezTo>
                    <a:pt x="12707" y="2428"/>
                    <a:pt x="12597" y="2647"/>
                    <a:pt x="12324" y="2756"/>
                  </a:cubicBezTo>
                  <a:cubicBezTo>
                    <a:pt x="12105" y="2702"/>
                    <a:pt x="11885" y="2537"/>
                    <a:pt x="11831" y="2373"/>
                  </a:cubicBezTo>
                  <a:cubicBezTo>
                    <a:pt x="11733" y="2080"/>
                    <a:pt x="11766" y="1699"/>
                    <a:pt x="11384" y="1699"/>
                  </a:cubicBezTo>
                  <a:cubicBezTo>
                    <a:pt x="11338" y="1699"/>
                    <a:pt x="11287" y="1704"/>
                    <a:pt x="11228" y="1716"/>
                  </a:cubicBezTo>
                  <a:cubicBezTo>
                    <a:pt x="10735" y="1825"/>
                    <a:pt x="10790" y="2263"/>
                    <a:pt x="10790" y="2647"/>
                  </a:cubicBezTo>
                  <a:cubicBezTo>
                    <a:pt x="10790" y="3140"/>
                    <a:pt x="10954" y="3633"/>
                    <a:pt x="11283" y="4016"/>
                  </a:cubicBezTo>
                  <a:cubicBezTo>
                    <a:pt x="11557" y="4509"/>
                    <a:pt x="11119" y="4947"/>
                    <a:pt x="10954" y="5385"/>
                  </a:cubicBezTo>
                  <a:cubicBezTo>
                    <a:pt x="10874" y="5466"/>
                    <a:pt x="10765" y="5516"/>
                    <a:pt x="10647" y="5516"/>
                  </a:cubicBezTo>
                  <a:cubicBezTo>
                    <a:pt x="10604" y="5516"/>
                    <a:pt x="10560" y="5510"/>
                    <a:pt x="10516" y="5495"/>
                  </a:cubicBezTo>
                  <a:cubicBezTo>
                    <a:pt x="9968" y="5276"/>
                    <a:pt x="10188" y="4783"/>
                    <a:pt x="10133" y="4345"/>
                  </a:cubicBezTo>
                  <a:lnTo>
                    <a:pt x="10133" y="3852"/>
                  </a:lnTo>
                  <a:cubicBezTo>
                    <a:pt x="10133" y="3414"/>
                    <a:pt x="10297" y="2647"/>
                    <a:pt x="9749" y="2592"/>
                  </a:cubicBezTo>
                  <a:cubicBezTo>
                    <a:pt x="9723" y="2590"/>
                    <a:pt x="9698" y="2589"/>
                    <a:pt x="9674" y="2589"/>
                  </a:cubicBezTo>
                  <a:cubicBezTo>
                    <a:pt x="8948" y="2589"/>
                    <a:pt x="9253" y="3375"/>
                    <a:pt x="9147" y="3852"/>
                  </a:cubicBezTo>
                  <a:lnTo>
                    <a:pt x="9147" y="4016"/>
                  </a:lnTo>
                  <a:cubicBezTo>
                    <a:pt x="9092" y="4235"/>
                    <a:pt x="9092" y="4454"/>
                    <a:pt x="8764" y="4454"/>
                  </a:cubicBezTo>
                  <a:cubicBezTo>
                    <a:pt x="8544" y="4454"/>
                    <a:pt x="8380" y="4290"/>
                    <a:pt x="8325" y="4071"/>
                  </a:cubicBezTo>
                  <a:cubicBezTo>
                    <a:pt x="8161" y="3523"/>
                    <a:pt x="8161" y="2975"/>
                    <a:pt x="8161" y="2428"/>
                  </a:cubicBezTo>
                  <a:cubicBezTo>
                    <a:pt x="8161" y="2281"/>
                    <a:pt x="8118" y="1918"/>
                    <a:pt x="7992" y="1918"/>
                  </a:cubicBezTo>
                  <a:cubicBezTo>
                    <a:pt x="7977" y="1918"/>
                    <a:pt x="7960" y="1923"/>
                    <a:pt x="7942" y="1935"/>
                  </a:cubicBezTo>
                  <a:cubicBezTo>
                    <a:pt x="7811" y="2001"/>
                    <a:pt x="7673" y="2022"/>
                    <a:pt x="7531" y="2022"/>
                  </a:cubicBezTo>
                  <a:cubicBezTo>
                    <a:pt x="7249" y="2022"/>
                    <a:pt x="6955" y="1935"/>
                    <a:pt x="6676" y="1935"/>
                  </a:cubicBezTo>
                  <a:cubicBezTo>
                    <a:pt x="6398" y="1935"/>
                    <a:pt x="6135" y="2022"/>
                    <a:pt x="5916" y="2373"/>
                  </a:cubicBezTo>
                  <a:cubicBezTo>
                    <a:pt x="5806" y="1551"/>
                    <a:pt x="6025" y="675"/>
                    <a:pt x="6518" y="18"/>
                  </a:cubicBezTo>
                  <a:cubicBezTo>
                    <a:pt x="6454" y="6"/>
                    <a:pt x="6392" y="1"/>
                    <a:pt x="6334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4" name="Google Shape;5874;p6"/>
            <p:cNvSpPr/>
            <p:nvPr/>
          </p:nvSpPr>
          <p:spPr>
            <a:xfrm>
              <a:off x="3508750" y="2643875"/>
              <a:ext cx="41100" cy="57550"/>
            </a:xfrm>
            <a:custGeom>
              <a:avLst/>
              <a:gdLst/>
              <a:ahLst/>
              <a:cxnLst/>
              <a:rect l="l" t="t" r="r" b="b"/>
              <a:pathLst>
                <a:path w="1644" h="2302" extrusionOk="0">
                  <a:moveTo>
                    <a:pt x="1" y="1"/>
                  </a:moveTo>
                  <a:lnTo>
                    <a:pt x="1" y="1"/>
                  </a:lnTo>
                  <a:cubicBezTo>
                    <a:pt x="165" y="877"/>
                    <a:pt x="658" y="1699"/>
                    <a:pt x="1370" y="2301"/>
                  </a:cubicBezTo>
                  <a:cubicBezTo>
                    <a:pt x="1644" y="1480"/>
                    <a:pt x="877" y="987"/>
                    <a:pt x="713" y="3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5" name="Google Shape;5875;p6"/>
            <p:cNvSpPr/>
            <p:nvPr/>
          </p:nvSpPr>
          <p:spPr>
            <a:xfrm>
              <a:off x="3403325" y="2511075"/>
              <a:ext cx="17825" cy="17825"/>
            </a:xfrm>
            <a:custGeom>
              <a:avLst/>
              <a:gdLst/>
              <a:ahLst/>
              <a:cxnLst/>
              <a:rect l="l" t="t" r="r" b="b"/>
              <a:pathLst>
                <a:path w="713" h="713" extrusionOk="0">
                  <a:moveTo>
                    <a:pt x="0" y="0"/>
                  </a:moveTo>
                  <a:cubicBezTo>
                    <a:pt x="110" y="329"/>
                    <a:pt x="329" y="603"/>
                    <a:pt x="658" y="712"/>
                  </a:cubicBezTo>
                  <a:cubicBezTo>
                    <a:pt x="712" y="329"/>
                    <a:pt x="384" y="0"/>
                    <a:pt x="0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6" name="Google Shape;5876;p6"/>
            <p:cNvSpPr/>
            <p:nvPr/>
          </p:nvSpPr>
          <p:spPr>
            <a:xfrm>
              <a:off x="3393725" y="2487800"/>
              <a:ext cx="11000" cy="23300"/>
            </a:xfrm>
            <a:custGeom>
              <a:avLst/>
              <a:gdLst/>
              <a:ahLst/>
              <a:cxnLst/>
              <a:rect l="l" t="t" r="r" b="b"/>
              <a:pathLst>
                <a:path w="440" h="932" extrusionOk="0">
                  <a:moveTo>
                    <a:pt x="56" y="0"/>
                  </a:moveTo>
                  <a:cubicBezTo>
                    <a:pt x="56" y="329"/>
                    <a:pt x="1" y="712"/>
                    <a:pt x="384" y="931"/>
                  </a:cubicBezTo>
                  <a:cubicBezTo>
                    <a:pt x="384" y="603"/>
                    <a:pt x="439" y="219"/>
                    <a:pt x="56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7" name="Google Shape;5877;p6"/>
            <p:cNvSpPr/>
            <p:nvPr/>
          </p:nvSpPr>
          <p:spPr>
            <a:xfrm>
              <a:off x="3418375" y="2528875"/>
              <a:ext cx="10975" cy="15075"/>
            </a:xfrm>
            <a:custGeom>
              <a:avLst/>
              <a:gdLst/>
              <a:ahLst/>
              <a:cxnLst/>
              <a:rect l="l" t="t" r="r" b="b"/>
              <a:pathLst>
                <a:path w="439" h="603" extrusionOk="0">
                  <a:moveTo>
                    <a:pt x="56" y="0"/>
                  </a:moveTo>
                  <a:lnTo>
                    <a:pt x="56" y="0"/>
                  </a:lnTo>
                  <a:cubicBezTo>
                    <a:pt x="1" y="274"/>
                    <a:pt x="165" y="493"/>
                    <a:pt x="384" y="603"/>
                  </a:cubicBezTo>
                  <a:cubicBezTo>
                    <a:pt x="439" y="329"/>
                    <a:pt x="275" y="110"/>
                    <a:pt x="56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8" name="Google Shape;5878;p6"/>
            <p:cNvSpPr/>
            <p:nvPr/>
          </p:nvSpPr>
          <p:spPr>
            <a:xfrm>
              <a:off x="3542975" y="2701400"/>
              <a:ext cx="8250" cy="15075"/>
            </a:xfrm>
            <a:custGeom>
              <a:avLst/>
              <a:gdLst/>
              <a:ahLst/>
              <a:cxnLst/>
              <a:rect l="l" t="t" r="r" b="b"/>
              <a:pathLst>
                <a:path w="330" h="603" extrusionOk="0">
                  <a:moveTo>
                    <a:pt x="1" y="0"/>
                  </a:moveTo>
                  <a:cubicBezTo>
                    <a:pt x="1" y="274"/>
                    <a:pt x="56" y="493"/>
                    <a:pt x="330" y="603"/>
                  </a:cubicBezTo>
                  <a:cubicBezTo>
                    <a:pt x="330" y="329"/>
                    <a:pt x="220" y="110"/>
                    <a:pt x="1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9" name="Google Shape;5879;p6"/>
            <p:cNvSpPr/>
            <p:nvPr/>
          </p:nvSpPr>
          <p:spPr>
            <a:xfrm>
              <a:off x="3386900" y="24795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0" name="Google Shape;5880;p6"/>
            <p:cNvSpPr/>
            <p:nvPr/>
          </p:nvSpPr>
          <p:spPr>
            <a:xfrm>
              <a:off x="3271875" y="3136825"/>
              <a:ext cx="213625" cy="247175"/>
            </a:xfrm>
            <a:custGeom>
              <a:avLst/>
              <a:gdLst/>
              <a:ahLst/>
              <a:cxnLst/>
              <a:rect l="l" t="t" r="r" b="b"/>
              <a:pathLst>
                <a:path w="8545" h="9887" extrusionOk="0">
                  <a:moveTo>
                    <a:pt x="986" y="0"/>
                  </a:moveTo>
                  <a:lnTo>
                    <a:pt x="986" y="0"/>
                  </a:lnTo>
                  <a:cubicBezTo>
                    <a:pt x="883" y="466"/>
                    <a:pt x="1513" y="1323"/>
                    <a:pt x="473" y="1323"/>
                  </a:cubicBezTo>
                  <a:cubicBezTo>
                    <a:pt x="412" y="1323"/>
                    <a:pt x="346" y="1321"/>
                    <a:pt x="274" y="1315"/>
                  </a:cubicBezTo>
                  <a:lnTo>
                    <a:pt x="0" y="1917"/>
                  </a:lnTo>
                  <a:cubicBezTo>
                    <a:pt x="384" y="2081"/>
                    <a:pt x="658" y="2465"/>
                    <a:pt x="658" y="2903"/>
                  </a:cubicBezTo>
                  <a:cubicBezTo>
                    <a:pt x="877" y="3341"/>
                    <a:pt x="1260" y="3724"/>
                    <a:pt x="1698" y="3889"/>
                  </a:cubicBezTo>
                  <a:cubicBezTo>
                    <a:pt x="3177" y="5039"/>
                    <a:pt x="4437" y="6518"/>
                    <a:pt x="5313" y="8161"/>
                  </a:cubicBezTo>
                  <a:cubicBezTo>
                    <a:pt x="5368" y="8709"/>
                    <a:pt x="5751" y="8928"/>
                    <a:pt x="6189" y="9201"/>
                  </a:cubicBezTo>
                  <a:cubicBezTo>
                    <a:pt x="6640" y="9283"/>
                    <a:pt x="6969" y="9887"/>
                    <a:pt x="7450" y="9887"/>
                  </a:cubicBezTo>
                  <a:cubicBezTo>
                    <a:pt x="7611" y="9887"/>
                    <a:pt x="7790" y="9819"/>
                    <a:pt x="7997" y="9640"/>
                  </a:cubicBezTo>
                  <a:cubicBezTo>
                    <a:pt x="8545" y="9092"/>
                    <a:pt x="8216" y="8654"/>
                    <a:pt x="7887" y="8216"/>
                  </a:cubicBezTo>
                  <a:cubicBezTo>
                    <a:pt x="5916" y="5203"/>
                    <a:pt x="3561" y="2465"/>
                    <a:pt x="986" y="0"/>
                  </a:cubicBezTo>
                  <a:close/>
                </a:path>
              </a:pathLst>
            </a:custGeom>
            <a:solidFill>
              <a:srgbClr val="F089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1" name="Google Shape;5881;p6"/>
            <p:cNvSpPr/>
            <p:nvPr/>
          </p:nvSpPr>
          <p:spPr>
            <a:xfrm>
              <a:off x="3254075" y="3153225"/>
              <a:ext cx="26050" cy="16475"/>
            </a:xfrm>
            <a:custGeom>
              <a:avLst/>
              <a:gdLst/>
              <a:ahLst/>
              <a:cxnLst/>
              <a:rect l="l" t="t" r="r" b="b"/>
              <a:pathLst>
                <a:path w="1042" h="659" extrusionOk="0">
                  <a:moveTo>
                    <a:pt x="199" y="0"/>
                  </a:moveTo>
                  <a:cubicBezTo>
                    <a:pt x="133" y="0"/>
                    <a:pt x="66" y="1"/>
                    <a:pt x="0" y="1"/>
                  </a:cubicBezTo>
                  <a:cubicBezTo>
                    <a:pt x="110" y="604"/>
                    <a:pt x="603" y="604"/>
                    <a:pt x="1041" y="659"/>
                  </a:cubicBezTo>
                  <a:cubicBezTo>
                    <a:pt x="1041" y="41"/>
                    <a:pt x="630" y="0"/>
                    <a:pt x="199" y="0"/>
                  </a:cubicBezTo>
                  <a:close/>
                </a:path>
              </a:pathLst>
            </a:custGeom>
            <a:solidFill>
              <a:srgbClr val="F089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2" name="Google Shape;5882;p6"/>
            <p:cNvSpPr/>
            <p:nvPr/>
          </p:nvSpPr>
          <p:spPr>
            <a:xfrm>
              <a:off x="3934600" y="1266750"/>
              <a:ext cx="60250" cy="79100"/>
            </a:xfrm>
            <a:custGeom>
              <a:avLst/>
              <a:gdLst/>
              <a:ahLst/>
              <a:cxnLst/>
              <a:rect l="l" t="t" r="r" b="b"/>
              <a:pathLst>
                <a:path w="2410" h="3164" extrusionOk="0">
                  <a:moveTo>
                    <a:pt x="1150" y="0"/>
                  </a:moveTo>
                  <a:cubicBezTo>
                    <a:pt x="855" y="0"/>
                    <a:pt x="693" y="365"/>
                    <a:pt x="438" y="1192"/>
                  </a:cubicBezTo>
                  <a:cubicBezTo>
                    <a:pt x="0" y="1795"/>
                    <a:pt x="0" y="2616"/>
                    <a:pt x="438" y="3164"/>
                  </a:cubicBezTo>
                  <a:cubicBezTo>
                    <a:pt x="651" y="3128"/>
                    <a:pt x="864" y="2932"/>
                    <a:pt x="1077" y="2932"/>
                  </a:cubicBezTo>
                  <a:cubicBezTo>
                    <a:pt x="1193" y="2932"/>
                    <a:pt x="1308" y="2990"/>
                    <a:pt x="1424" y="3164"/>
                  </a:cubicBezTo>
                  <a:lnTo>
                    <a:pt x="2136" y="2507"/>
                  </a:lnTo>
                  <a:cubicBezTo>
                    <a:pt x="2410" y="2178"/>
                    <a:pt x="2081" y="1959"/>
                    <a:pt x="1972" y="1685"/>
                  </a:cubicBezTo>
                  <a:cubicBezTo>
                    <a:pt x="1862" y="1411"/>
                    <a:pt x="1698" y="1137"/>
                    <a:pt x="2081" y="864"/>
                  </a:cubicBezTo>
                  <a:lnTo>
                    <a:pt x="2081" y="535"/>
                  </a:lnTo>
                  <a:cubicBezTo>
                    <a:pt x="1645" y="190"/>
                    <a:pt x="1363" y="0"/>
                    <a:pt x="1150" y="0"/>
                  </a:cubicBezTo>
                  <a:close/>
                </a:path>
              </a:pathLst>
            </a:custGeom>
            <a:solidFill>
              <a:srgbClr val="EE7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3" name="Google Shape;5883;p6"/>
            <p:cNvSpPr/>
            <p:nvPr/>
          </p:nvSpPr>
          <p:spPr>
            <a:xfrm>
              <a:off x="3933225" y="813025"/>
              <a:ext cx="65750" cy="448550"/>
            </a:xfrm>
            <a:custGeom>
              <a:avLst/>
              <a:gdLst/>
              <a:ahLst/>
              <a:cxnLst/>
              <a:rect l="l" t="t" r="r" b="b"/>
              <a:pathLst>
                <a:path w="2630" h="17942" extrusionOk="0">
                  <a:moveTo>
                    <a:pt x="1989" y="0"/>
                  </a:moveTo>
                  <a:cubicBezTo>
                    <a:pt x="1965" y="0"/>
                    <a:pt x="1941" y="3"/>
                    <a:pt x="1917" y="7"/>
                  </a:cubicBezTo>
                  <a:cubicBezTo>
                    <a:pt x="1534" y="62"/>
                    <a:pt x="1534" y="336"/>
                    <a:pt x="1479" y="610"/>
                  </a:cubicBezTo>
                  <a:cubicBezTo>
                    <a:pt x="438" y="1431"/>
                    <a:pt x="1534" y="2691"/>
                    <a:pt x="822" y="3567"/>
                  </a:cubicBezTo>
                  <a:cubicBezTo>
                    <a:pt x="438" y="7511"/>
                    <a:pt x="1205" y="11454"/>
                    <a:pt x="493" y="15398"/>
                  </a:cubicBezTo>
                  <a:cubicBezTo>
                    <a:pt x="1589" y="16165"/>
                    <a:pt x="0" y="16931"/>
                    <a:pt x="438" y="17698"/>
                  </a:cubicBezTo>
                  <a:cubicBezTo>
                    <a:pt x="687" y="17870"/>
                    <a:pt x="908" y="17942"/>
                    <a:pt x="1112" y="17942"/>
                  </a:cubicBezTo>
                  <a:cubicBezTo>
                    <a:pt x="1494" y="17942"/>
                    <a:pt x="1815" y="17691"/>
                    <a:pt x="2136" y="17369"/>
                  </a:cubicBezTo>
                  <a:cubicBezTo>
                    <a:pt x="2246" y="16767"/>
                    <a:pt x="1862" y="16219"/>
                    <a:pt x="1972" y="15617"/>
                  </a:cubicBezTo>
                  <a:cubicBezTo>
                    <a:pt x="2191" y="13481"/>
                    <a:pt x="2246" y="11345"/>
                    <a:pt x="2465" y="9154"/>
                  </a:cubicBezTo>
                  <a:cubicBezTo>
                    <a:pt x="2629" y="7182"/>
                    <a:pt x="1862" y="5211"/>
                    <a:pt x="2136" y="3239"/>
                  </a:cubicBezTo>
                  <a:lnTo>
                    <a:pt x="2410" y="2910"/>
                  </a:lnTo>
                  <a:lnTo>
                    <a:pt x="2410" y="500"/>
                  </a:lnTo>
                  <a:cubicBezTo>
                    <a:pt x="2460" y="250"/>
                    <a:pt x="2236" y="0"/>
                    <a:pt x="1989" y="0"/>
                  </a:cubicBezTo>
                  <a:close/>
                </a:path>
              </a:pathLst>
            </a:custGeom>
            <a:solidFill>
              <a:srgbClr val="EF7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4" name="Google Shape;5884;p6"/>
            <p:cNvSpPr/>
            <p:nvPr/>
          </p:nvSpPr>
          <p:spPr>
            <a:xfrm>
              <a:off x="3986625" y="590000"/>
              <a:ext cx="39725" cy="82200"/>
            </a:xfrm>
            <a:custGeom>
              <a:avLst/>
              <a:gdLst/>
              <a:ahLst/>
              <a:cxnLst/>
              <a:rect l="l" t="t" r="r" b="b"/>
              <a:pathLst>
                <a:path w="1589" h="3288" extrusionOk="0">
                  <a:moveTo>
                    <a:pt x="329" y="1"/>
                  </a:moveTo>
                  <a:cubicBezTo>
                    <a:pt x="329" y="439"/>
                    <a:pt x="219" y="932"/>
                    <a:pt x="0" y="1315"/>
                  </a:cubicBezTo>
                  <a:cubicBezTo>
                    <a:pt x="493" y="1918"/>
                    <a:pt x="55" y="2794"/>
                    <a:pt x="658" y="3287"/>
                  </a:cubicBezTo>
                  <a:cubicBezTo>
                    <a:pt x="548" y="2246"/>
                    <a:pt x="1589" y="1425"/>
                    <a:pt x="1260" y="330"/>
                  </a:cubicBezTo>
                  <a:lnTo>
                    <a:pt x="329" y="1"/>
                  </a:ln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5" name="Google Shape;5885;p6"/>
            <p:cNvSpPr/>
            <p:nvPr/>
          </p:nvSpPr>
          <p:spPr>
            <a:xfrm>
              <a:off x="3949650" y="828250"/>
              <a:ext cx="28775" cy="73975"/>
            </a:xfrm>
            <a:custGeom>
              <a:avLst/>
              <a:gdLst/>
              <a:ahLst/>
              <a:cxnLst/>
              <a:rect l="l" t="t" r="r" b="b"/>
              <a:pathLst>
                <a:path w="1151" h="2959" extrusionOk="0">
                  <a:moveTo>
                    <a:pt x="493" y="1"/>
                  </a:moveTo>
                  <a:cubicBezTo>
                    <a:pt x="1" y="932"/>
                    <a:pt x="220" y="1973"/>
                    <a:pt x="220" y="2958"/>
                  </a:cubicBezTo>
                  <a:cubicBezTo>
                    <a:pt x="285" y="2937"/>
                    <a:pt x="369" y="2932"/>
                    <a:pt x="456" y="2932"/>
                  </a:cubicBezTo>
                  <a:cubicBezTo>
                    <a:pt x="514" y="2932"/>
                    <a:pt x="574" y="2934"/>
                    <a:pt x="631" y="2934"/>
                  </a:cubicBezTo>
                  <a:cubicBezTo>
                    <a:pt x="919" y="2934"/>
                    <a:pt x="1151" y="2885"/>
                    <a:pt x="822" y="2301"/>
                  </a:cubicBezTo>
                  <a:cubicBezTo>
                    <a:pt x="493" y="1534"/>
                    <a:pt x="493" y="713"/>
                    <a:pt x="822" y="1"/>
                  </a:cubicBez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6" name="Google Shape;5886;p6"/>
            <p:cNvSpPr/>
            <p:nvPr/>
          </p:nvSpPr>
          <p:spPr>
            <a:xfrm>
              <a:off x="3988000" y="885775"/>
              <a:ext cx="6850" cy="8225"/>
            </a:xfrm>
            <a:custGeom>
              <a:avLst/>
              <a:gdLst/>
              <a:ahLst/>
              <a:cxnLst/>
              <a:rect l="l" t="t" r="r" b="b"/>
              <a:pathLst>
                <a:path w="274" h="329" extrusionOk="0">
                  <a:moveTo>
                    <a:pt x="0" y="329"/>
                  </a:moveTo>
                  <a:lnTo>
                    <a:pt x="274" y="0"/>
                  </a:ln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7" name="Google Shape;5887;p6"/>
            <p:cNvSpPr/>
            <p:nvPr/>
          </p:nvSpPr>
          <p:spPr>
            <a:xfrm>
              <a:off x="3944175" y="1247250"/>
              <a:ext cx="42475" cy="49325"/>
            </a:xfrm>
            <a:custGeom>
              <a:avLst/>
              <a:gdLst/>
              <a:ahLst/>
              <a:cxnLst/>
              <a:rect l="l" t="t" r="r" b="b"/>
              <a:pathLst>
                <a:path w="1699" h="1973" extrusionOk="0">
                  <a:moveTo>
                    <a:pt x="1698" y="0"/>
                  </a:moveTo>
                  <a:cubicBezTo>
                    <a:pt x="1170" y="48"/>
                    <a:pt x="727" y="349"/>
                    <a:pt x="220" y="349"/>
                  </a:cubicBezTo>
                  <a:cubicBezTo>
                    <a:pt x="148" y="349"/>
                    <a:pt x="75" y="343"/>
                    <a:pt x="0" y="329"/>
                  </a:cubicBezTo>
                  <a:lnTo>
                    <a:pt x="0" y="329"/>
                  </a:lnTo>
                  <a:lnTo>
                    <a:pt x="55" y="1972"/>
                  </a:lnTo>
                  <a:cubicBezTo>
                    <a:pt x="370" y="1578"/>
                    <a:pt x="601" y="1014"/>
                    <a:pt x="1052" y="1014"/>
                  </a:cubicBezTo>
                  <a:cubicBezTo>
                    <a:pt x="1228" y="1014"/>
                    <a:pt x="1437" y="1100"/>
                    <a:pt x="1698" y="1315"/>
                  </a:cubicBezTo>
                  <a:lnTo>
                    <a:pt x="1698" y="0"/>
                  </a:ln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8" name="Google Shape;5888;p6"/>
            <p:cNvSpPr/>
            <p:nvPr/>
          </p:nvSpPr>
          <p:spPr>
            <a:xfrm>
              <a:off x="3015825" y="3832400"/>
              <a:ext cx="703825" cy="538800"/>
            </a:xfrm>
            <a:custGeom>
              <a:avLst/>
              <a:gdLst/>
              <a:ahLst/>
              <a:cxnLst/>
              <a:rect l="l" t="t" r="r" b="b"/>
              <a:pathLst>
                <a:path w="28153" h="21552" extrusionOk="0">
                  <a:moveTo>
                    <a:pt x="877" y="0"/>
                  </a:moveTo>
                  <a:cubicBezTo>
                    <a:pt x="658" y="603"/>
                    <a:pt x="220" y="1150"/>
                    <a:pt x="877" y="1753"/>
                  </a:cubicBezTo>
                  <a:cubicBezTo>
                    <a:pt x="1041" y="1917"/>
                    <a:pt x="1096" y="2301"/>
                    <a:pt x="986" y="2355"/>
                  </a:cubicBezTo>
                  <a:cubicBezTo>
                    <a:pt x="110" y="2629"/>
                    <a:pt x="658" y="3670"/>
                    <a:pt x="55" y="4053"/>
                  </a:cubicBezTo>
                  <a:cubicBezTo>
                    <a:pt x="55" y="4053"/>
                    <a:pt x="1" y="4108"/>
                    <a:pt x="1" y="4163"/>
                  </a:cubicBezTo>
                  <a:cubicBezTo>
                    <a:pt x="1" y="4218"/>
                    <a:pt x="1" y="4327"/>
                    <a:pt x="55" y="4382"/>
                  </a:cubicBezTo>
                  <a:cubicBezTo>
                    <a:pt x="822" y="4546"/>
                    <a:pt x="1534" y="4710"/>
                    <a:pt x="877" y="5751"/>
                  </a:cubicBezTo>
                  <a:cubicBezTo>
                    <a:pt x="658" y="6189"/>
                    <a:pt x="932" y="6463"/>
                    <a:pt x="1370" y="6573"/>
                  </a:cubicBezTo>
                  <a:cubicBezTo>
                    <a:pt x="1460" y="6618"/>
                    <a:pt x="1550" y="6653"/>
                    <a:pt x="1624" y="6653"/>
                  </a:cubicBezTo>
                  <a:cubicBezTo>
                    <a:pt x="1732" y="6653"/>
                    <a:pt x="1808" y="6580"/>
                    <a:pt x="1808" y="6354"/>
                  </a:cubicBezTo>
                  <a:cubicBezTo>
                    <a:pt x="1808" y="6033"/>
                    <a:pt x="1808" y="5712"/>
                    <a:pt x="2097" y="5712"/>
                  </a:cubicBezTo>
                  <a:cubicBezTo>
                    <a:pt x="2153" y="5712"/>
                    <a:pt x="2220" y="5724"/>
                    <a:pt x="2301" y="5751"/>
                  </a:cubicBezTo>
                  <a:cubicBezTo>
                    <a:pt x="2849" y="5970"/>
                    <a:pt x="2739" y="6408"/>
                    <a:pt x="2465" y="6682"/>
                  </a:cubicBezTo>
                  <a:cubicBezTo>
                    <a:pt x="1644" y="7449"/>
                    <a:pt x="2684" y="7613"/>
                    <a:pt x="2903" y="7997"/>
                  </a:cubicBezTo>
                  <a:cubicBezTo>
                    <a:pt x="1534" y="8709"/>
                    <a:pt x="1370" y="9092"/>
                    <a:pt x="2027" y="10407"/>
                  </a:cubicBezTo>
                  <a:cubicBezTo>
                    <a:pt x="2356" y="10790"/>
                    <a:pt x="2410" y="11392"/>
                    <a:pt x="2137" y="11831"/>
                  </a:cubicBezTo>
                  <a:cubicBezTo>
                    <a:pt x="1534" y="11009"/>
                    <a:pt x="1260" y="10078"/>
                    <a:pt x="329" y="9530"/>
                  </a:cubicBezTo>
                  <a:lnTo>
                    <a:pt x="329" y="9530"/>
                  </a:lnTo>
                  <a:cubicBezTo>
                    <a:pt x="274" y="10187"/>
                    <a:pt x="329" y="10626"/>
                    <a:pt x="767" y="10954"/>
                  </a:cubicBezTo>
                  <a:cubicBezTo>
                    <a:pt x="1151" y="11119"/>
                    <a:pt x="1370" y="11447"/>
                    <a:pt x="1370" y="11885"/>
                  </a:cubicBezTo>
                  <a:cubicBezTo>
                    <a:pt x="2465" y="12543"/>
                    <a:pt x="3670" y="13036"/>
                    <a:pt x="4930" y="13255"/>
                  </a:cubicBezTo>
                  <a:cubicBezTo>
                    <a:pt x="5383" y="13296"/>
                    <a:pt x="5837" y="13678"/>
                    <a:pt x="6220" y="13678"/>
                  </a:cubicBezTo>
                  <a:cubicBezTo>
                    <a:pt x="6346" y="13678"/>
                    <a:pt x="6464" y="13637"/>
                    <a:pt x="6573" y="13528"/>
                  </a:cubicBezTo>
                  <a:cubicBezTo>
                    <a:pt x="6777" y="13324"/>
                    <a:pt x="6898" y="13242"/>
                    <a:pt x="6980" y="13242"/>
                  </a:cubicBezTo>
                  <a:cubicBezTo>
                    <a:pt x="7118" y="13242"/>
                    <a:pt x="7148" y="13473"/>
                    <a:pt x="7285" y="13748"/>
                  </a:cubicBezTo>
                  <a:cubicBezTo>
                    <a:pt x="7449" y="14076"/>
                    <a:pt x="7668" y="14460"/>
                    <a:pt x="7942" y="14843"/>
                  </a:cubicBezTo>
                  <a:cubicBezTo>
                    <a:pt x="9202" y="15117"/>
                    <a:pt x="10462" y="15555"/>
                    <a:pt x="11612" y="16157"/>
                  </a:cubicBezTo>
                  <a:cubicBezTo>
                    <a:pt x="14131" y="17417"/>
                    <a:pt x="16760" y="18513"/>
                    <a:pt x="19444" y="19444"/>
                  </a:cubicBezTo>
                  <a:cubicBezTo>
                    <a:pt x="20977" y="19663"/>
                    <a:pt x="22237" y="20758"/>
                    <a:pt x="23716" y="21087"/>
                  </a:cubicBezTo>
                  <a:cubicBezTo>
                    <a:pt x="24235" y="21216"/>
                    <a:pt x="24720" y="21551"/>
                    <a:pt x="25279" y="21551"/>
                  </a:cubicBezTo>
                  <a:cubicBezTo>
                    <a:pt x="25427" y="21551"/>
                    <a:pt x="25581" y="21528"/>
                    <a:pt x="25742" y="21470"/>
                  </a:cubicBezTo>
                  <a:cubicBezTo>
                    <a:pt x="25688" y="21361"/>
                    <a:pt x="25633" y="21306"/>
                    <a:pt x="25578" y="21196"/>
                  </a:cubicBezTo>
                  <a:cubicBezTo>
                    <a:pt x="25414" y="20868"/>
                    <a:pt x="24866" y="20594"/>
                    <a:pt x="25414" y="20265"/>
                  </a:cubicBezTo>
                  <a:cubicBezTo>
                    <a:pt x="25523" y="20174"/>
                    <a:pt x="25651" y="20131"/>
                    <a:pt x="25777" y="20131"/>
                  </a:cubicBezTo>
                  <a:cubicBezTo>
                    <a:pt x="26028" y="20131"/>
                    <a:pt x="26272" y="20302"/>
                    <a:pt x="26345" y="20594"/>
                  </a:cubicBezTo>
                  <a:cubicBezTo>
                    <a:pt x="26400" y="20868"/>
                    <a:pt x="26673" y="21141"/>
                    <a:pt x="27002" y="21141"/>
                  </a:cubicBezTo>
                  <a:cubicBezTo>
                    <a:pt x="26783" y="20265"/>
                    <a:pt x="27385" y="19717"/>
                    <a:pt x="27824" y="19005"/>
                  </a:cubicBezTo>
                  <a:cubicBezTo>
                    <a:pt x="27659" y="18951"/>
                    <a:pt x="27550" y="18896"/>
                    <a:pt x="27440" y="18841"/>
                  </a:cubicBezTo>
                  <a:cubicBezTo>
                    <a:pt x="27002" y="18841"/>
                    <a:pt x="26619" y="18786"/>
                    <a:pt x="26509" y="18348"/>
                  </a:cubicBezTo>
                  <a:cubicBezTo>
                    <a:pt x="26400" y="17855"/>
                    <a:pt x="26728" y="17691"/>
                    <a:pt x="27112" y="17527"/>
                  </a:cubicBezTo>
                  <a:cubicBezTo>
                    <a:pt x="27769" y="17308"/>
                    <a:pt x="27166" y="17253"/>
                    <a:pt x="27057" y="17143"/>
                  </a:cubicBezTo>
                  <a:cubicBezTo>
                    <a:pt x="26783" y="16924"/>
                    <a:pt x="26947" y="16760"/>
                    <a:pt x="27112" y="16650"/>
                  </a:cubicBezTo>
                  <a:cubicBezTo>
                    <a:pt x="28152" y="15884"/>
                    <a:pt x="28097" y="14898"/>
                    <a:pt x="27659" y="13912"/>
                  </a:cubicBezTo>
                  <a:cubicBezTo>
                    <a:pt x="27002" y="11776"/>
                    <a:pt x="25304" y="10790"/>
                    <a:pt x="23387" y="10133"/>
                  </a:cubicBezTo>
                  <a:cubicBezTo>
                    <a:pt x="22785" y="10242"/>
                    <a:pt x="22018" y="10461"/>
                    <a:pt x="22292" y="11173"/>
                  </a:cubicBezTo>
                  <a:cubicBezTo>
                    <a:pt x="22675" y="12323"/>
                    <a:pt x="21908" y="13583"/>
                    <a:pt x="22840" y="14624"/>
                  </a:cubicBezTo>
                  <a:cubicBezTo>
                    <a:pt x="22347" y="14240"/>
                    <a:pt x="22018" y="13693"/>
                    <a:pt x="21908" y="13090"/>
                  </a:cubicBezTo>
                  <a:cubicBezTo>
                    <a:pt x="22018" y="11721"/>
                    <a:pt x="21306" y="10461"/>
                    <a:pt x="20101" y="9914"/>
                  </a:cubicBezTo>
                  <a:cubicBezTo>
                    <a:pt x="19882" y="9804"/>
                    <a:pt x="19608" y="9640"/>
                    <a:pt x="19663" y="9421"/>
                  </a:cubicBezTo>
                  <a:cubicBezTo>
                    <a:pt x="20211" y="8380"/>
                    <a:pt x="19170" y="7504"/>
                    <a:pt x="19334" y="6463"/>
                  </a:cubicBezTo>
                  <a:cubicBezTo>
                    <a:pt x="19389" y="6244"/>
                    <a:pt x="19389" y="5970"/>
                    <a:pt x="19279" y="5751"/>
                  </a:cubicBezTo>
                  <a:cubicBezTo>
                    <a:pt x="19225" y="5642"/>
                    <a:pt x="19060" y="5587"/>
                    <a:pt x="18951" y="5532"/>
                  </a:cubicBezTo>
                  <a:cubicBezTo>
                    <a:pt x="18787" y="5587"/>
                    <a:pt x="18677" y="5696"/>
                    <a:pt x="18622" y="5806"/>
                  </a:cubicBezTo>
                  <a:cubicBezTo>
                    <a:pt x="18622" y="5696"/>
                    <a:pt x="18622" y="5532"/>
                    <a:pt x="18622" y="5368"/>
                  </a:cubicBezTo>
                  <a:cubicBezTo>
                    <a:pt x="18184" y="4272"/>
                    <a:pt x="17198" y="3725"/>
                    <a:pt x="16267" y="3013"/>
                  </a:cubicBezTo>
                  <a:lnTo>
                    <a:pt x="15774" y="2684"/>
                  </a:lnTo>
                  <a:cubicBezTo>
                    <a:pt x="15665" y="2629"/>
                    <a:pt x="15555" y="2574"/>
                    <a:pt x="15446" y="2520"/>
                  </a:cubicBezTo>
                  <a:cubicBezTo>
                    <a:pt x="15281" y="2410"/>
                    <a:pt x="15117" y="2301"/>
                    <a:pt x="15007" y="2191"/>
                  </a:cubicBezTo>
                  <a:cubicBezTo>
                    <a:pt x="14898" y="2136"/>
                    <a:pt x="14788" y="2027"/>
                    <a:pt x="14734" y="1972"/>
                  </a:cubicBezTo>
                  <a:cubicBezTo>
                    <a:pt x="14569" y="1808"/>
                    <a:pt x="14405" y="1698"/>
                    <a:pt x="14241" y="1589"/>
                  </a:cubicBezTo>
                  <a:cubicBezTo>
                    <a:pt x="14131" y="1534"/>
                    <a:pt x="14022" y="1479"/>
                    <a:pt x="13857" y="1424"/>
                  </a:cubicBezTo>
                  <a:cubicBezTo>
                    <a:pt x="13748" y="1369"/>
                    <a:pt x="13583" y="1369"/>
                    <a:pt x="13419" y="1369"/>
                  </a:cubicBezTo>
                  <a:cubicBezTo>
                    <a:pt x="12926" y="1315"/>
                    <a:pt x="12379" y="1150"/>
                    <a:pt x="11886" y="877"/>
                  </a:cubicBezTo>
                  <a:cubicBezTo>
                    <a:pt x="11745" y="841"/>
                    <a:pt x="11605" y="818"/>
                    <a:pt x="11472" y="818"/>
                  </a:cubicBezTo>
                  <a:cubicBezTo>
                    <a:pt x="11189" y="818"/>
                    <a:pt x="10939" y="925"/>
                    <a:pt x="10790" y="1260"/>
                  </a:cubicBezTo>
                  <a:cubicBezTo>
                    <a:pt x="10571" y="1698"/>
                    <a:pt x="10845" y="2027"/>
                    <a:pt x="11119" y="2410"/>
                  </a:cubicBezTo>
                  <a:cubicBezTo>
                    <a:pt x="11557" y="3067"/>
                    <a:pt x="12379" y="2684"/>
                    <a:pt x="12981" y="3177"/>
                  </a:cubicBezTo>
                  <a:cubicBezTo>
                    <a:pt x="12683" y="3003"/>
                    <a:pt x="12385" y="2886"/>
                    <a:pt x="12133" y="2886"/>
                  </a:cubicBezTo>
                  <a:cubicBezTo>
                    <a:pt x="11829" y="2886"/>
                    <a:pt x="11592" y="3056"/>
                    <a:pt x="11502" y="3506"/>
                  </a:cubicBezTo>
                  <a:cubicBezTo>
                    <a:pt x="11283" y="4327"/>
                    <a:pt x="12050" y="3998"/>
                    <a:pt x="12433" y="4218"/>
                  </a:cubicBezTo>
                  <a:cubicBezTo>
                    <a:pt x="13036" y="4382"/>
                    <a:pt x="13583" y="4710"/>
                    <a:pt x="14022" y="5203"/>
                  </a:cubicBezTo>
                  <a:cubicBezTo>
                    <a:pt x="13930" y="5272"/>
                    <a:pt x="13809" y="5303"/>
                    <a:pt x="13684" y="5303"/>
                  </a:cubicBezTo>
                  <a:cubicBezTo>
                    <a:pt x="13510" y="5303"/>
                    <a:pt x="13327" y="5244"/>
                    <a:pt x="13200" y="5149"/>
                  </a:cubicBezTo>
                  <a:cubicBezTo>
                    <a:pt x="12604" y="4602"/>
                    <a:pt x="12278" y="4304"/>
                    <a:pt x="12060" y="4304"/>
                  </a:cubicBezTo>
                  <a:cubicBezTo>
                    <a:pt x="11796" y="4304"/>
                    <a:pt x="11687" y="4738"/>
                    <a:pt x="11447" y="5696"/>
                  </a:cubicBezTo>
                  <a:cubicBezTo>
                    <a:pt x="11393" y="5915"/>
                    <a:pt x="11338" y="6080"/>
                    <a:pt x="11283" y="6299"/>
                  </a:cubicBezTo>
                  <a:cubicBezTo>
                    <a:pt x="11228" y="6792"/>
                    <a:pt x="11228" y="7339"/>
                    <a:pt x="11612" y="7449"/>
                  </a:cubicBezTo>
                  <a:cubicBezTo>
                    <a:pt x="12488" y="7778"/>
                    <a:pt x="12324" y="8161"/>
                    <a:pt x="11995" y="8709"/>
                  </a:cubicBezTo>
                  <a:cubicBezTo>
                    <a:pt x="11831" y="9037"/>
                    <a:pt x="11831" y="9475"/>
                    <a:pt x="11502" y="9804"/>
                  </a:cubicBezTo>
                  <a:cubicBezTo>
                    <a:pt x="11064" y="8928"/>
                    <a:pt x="10954" y="7942"/>
                    <a:pt x="10571" y="7066"/>
                  </a:cubicBezTo>
                  <a:cubicBezTo>
                    <a:pt x="10352" y="6627"/>
                    <a:pt x="10735" y="6518"/>
                    <a:pt x="11009" y="6408"/>
                  </a:cubicBezTo>
                  <a:cubicBezTo>
                    <a:pt x="11683" y="4905"/>
                    <a:pt x="11425" y="4432"/>
                    <a:pt x="10003" y="4432"/>
                  </a:cubicBezTo>
                  <a:cubicBezTo>
                    <a:pt x="9922" y="4432"/>
                    <a:pt x="9838" y="4434"/>
                    <a:pt x="9750" y="4437"/>
                  </a:cubicBezTo>
                  <a:cubicBezTo>
                    <a:pt x="9914" y="4218"/>
                    <a:pt x="10297" y="4272"/>
                    <a:pt x="10462" y="4108"/>
                  </a:cubicBezTo>
                  <a:cubicBezTo>
                    <a:pt x="10790" y="3725"/>
                    <a:pt x="11776" y="3615"/>
                    <a:pt x="11393" y="2848"/>
                  </a:cubicBezTo>
                  <a:cubicBezTo>
                    <a:pt x="11195" y="2527"/>
                    <a:pt x="10941" y="2406"/>
                    <a:pt x="10671" y="2406"/>
                  </a:cubicBezTo>
                  <a:cubicBezTo>
                    <a:pt x="10345" y="2406"/>
                    <a:pt x="9995" y="2583"/>
                    <a:pt x="9695" y="2794"/>
                  </a:cubicBezTo>
                  <a:cubicBezTo>
                    <a:pt x="9476" y="2903"/>
                    <a:pt x="9311" y="3067"/>
                    <a:pt x="9202" y="3232"/>
                  </a:cubicBezTo>
                  <a:cubicBezTo>
                    <a:pt x="8490" y="3998"/>
                    <a:pt x="7614" y="4656"/>
                    <a:pt x="7121" y="5970"/>
                  </a:cubicBezTo>
                  <a:cubicBezTo>
                    <a:pt x="6792" y="4710"/>
                    <a:pt x="8106" y="3889"/>
                    <a:pt x="7285" y="3177"/>
                  </a:cubicBezTo>
                  <a:cubicBezTo>
                    <a:pt x="7170" y="3072"/>
                    <a:pt x="7064" y="3029"/>
                    <a:pt x="6964" y="3029"/>
                  </a:cubicBezTo>
                  <a:cubicBezTo>
                    <a:pt x="6543" y="3029"/>
                    <a:pt x="6218" y="3790"/>
                    <a:pt x="5642" y="3834"/>
                  </a:cubicBezTo>
                  <a:cubicBezTo>
                    <a:pt x="4930" y="2410"/>
                    <a:pt x="3068" y="2191"/>
                    <a:pt x="2410" y="767"/>
                  </a:cubicBezTo>
                  <a:cubicBezTo>
                    <a:pt x="2363" y="578"/>
                    <a:pt x="2438" y="307"/>
                    <a:pt x="2213" y="307"/>
                  </a:cubicBezTo>
                  <a:cubicBezTo>
                    <a:pt x="2177" y="307"/>
                    <a:pt x="2134" y="314"/>
                    <a:pt x="2082" y="329"/>
                  </a:cubicBezTo>
                  <a:cubicBezTo>
                    <a:pt x="1659" y="435"/>
                    <a:pt x="1746" y="1153"/>
                    <a:pt x="1260" y="1153"/>
                  </a:cubicBezTo>
                  <a:cubicBezTo>
                    <a:pt x="1242" y="1153"/>
                    <a:pt x="1224" y="1152"/>
                    <a:pt x="1205" y="1150"/>
                  </a:cubicBezTo>
                  <a:cubicBezTo>
                    <a:pt x="932" y="822"/>
                    <a:pt x="1205" y="384"/>
                    <a:pt x="877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9" name="Google Shape;5889;p6"/>
            <p:cNvSpPr/>
            <p:nvPr/>
          </p:nvSpPr>
          <p:spPr>
            <a:xfrm>
              <a:off x="3066500" y="3663975"/>
              <a:ext cx="184850" cy="330025"/>
            </a:xfrm>
            <a:custGeom>
              <a:avLst/>
              <a:gdLst/>
              <a:ahLst/>
              <a:cxnLst/>
              <a:rect l="l" t="t" r="r" b="b"/>
              <a:pathLst>
                <a:path w="7394" h="13201" extrusionOk="0">
                  <a:moveTo>
                    <a:pt x="767" y="1"/>
                  </a:moveTo>
                  <a:cubicBezTo>
                    <a:pt x="274" y="220"/>
                    <a:pt x="0" y="767"/>
                    <a:pt x="110" y="1260"/>
                  </a:cubicBezTo>
                  <a:cubicBezTo>
                    <a:pt x="274" y="2465"/>
                    <a:pt x="822" y="3506"/>
                    <a:pt x="548" y="4820"/>
                  </a:cubicBezTo>
                  <a:cubicBezTo>
                    <a:pt x="493" y="5423"/>
                    <a:pt x="712" y="6080"/>
                    <a:pt x="1150" y="6573"/>
                  </a:cubicBezTo>
                  <a:cubicBezTo>
                    <a:pt x="1588" y="7230"/>
                    <a:pt x="1260" y="7449"/>
                    <a:pt x="329" y="7449"/>
                  </a:cubicBezTo>
                  <a:cubicBezTo>
                    <a:pt x="438" y="8380"/>
                    <a:pt x="1424" y="8819"/>
                    <a:pt x="1534" y="9750"/>
                  </a:cubicBezTo>
                  <a:cubicBezTo>
                    <a:pt x="1569" y="9856"/>
                    <a:pt x="1673" y="9916"/>
                    <a:pt x="1771" y="9916"/>
                  </a:cubicBezTo>
                  <a:cubicBezTo>
                    <a:pt x="1826" y="9916"/>
                    <a:pt x="1878" y="9898"/>
                    <a:pt x="1917" y="9859"/>
                  </a:cubicBezTo>
                  <a:cubicBezTo>
                    <a:pt x="2166" y="9663"/>
                    <a:pt x="2329" y="9583"/>
                    <a:pt x="2442" y="9583"/>
                  </a:cubicBezTo>
                  <a:cubicBezTo>
                    <a:pt x="2677" y="9583"/>
                    <a:pt x="2700" y="9928"/>
                    <a:pt x="2848" y="10297"/>
                  </a:cubicBezTo>
                  <a:cubicBezTo>
                    <a:pt x="2958" y="10681"/>
                    <a:pt x="3451" y="10900"/>
                    <a:pt x="3779" y="11174"/>
                  </a:cubicBezTo>
                  <a:cubicBezTo>
                    <a:pt x="4217" y="10735"/>
                    <a:pt x="4436" y="10133"/>
                    <a:pt x="5094" y="9969"/>
                  </a:cubicBezTo>
                  <a:lnTo>
                    <a:pt x="5094" y="9969"/>
                  </a:lnTo>
                  <a:cubicBezTo>
                    <a:pt x="5367" y="10407"/>
                    <a:pt x="5094" y="10735"/>
                    <a:pt x="4929" y="11009"/>
                  </a:cubicBezTo>
                  <a:cubicBezTo>
                    <a:pt x="4217" y="12159"/>
                    <a:pt x="4217" y="12159"/>
                    <a:pt x="5477" y="13200"/>
                  </a:cubicBezTo>
                  <a:cubicBezTo>
                    <a:pt x="5532" y="12159"/>
                    <a:pt x="6134" y="11228"/>
                    <a:pt x="7011" y="10681"/>
                  </a:cubicBezTo>
                  <a:cubicBezTo>
                    <a:pt x="7175" y="10626"/>
                    <a:pt x="7175" y="10297"/>
                    <a:pt x="7230" y="10078"/>
                  </a:cubicBezTo>
                  <a:cubicBezTo>
                    <a:pt x="7394" y="9750"/>
                    <a:pt x="7230" y="9585"/>
                    <a:pt x="7011" y="9366"/>
                  </a:cubicBezTo>
                  <a:cubicBezTo>
                    <a:pt x="7011" y="8161"/>
                    <a:pt x="6846" y="7121"/>
                    <a:pt x="5422" y="6902"/>
                  </a:cubicBezTo>
                  <a:cubicBezTo>
                    <a:pt x="3998" y="6354"/>
                    <a:pt x="4272" y="5532"/>
                    <a:pt x="4929" y="4546"/>
                  </a:cubicBezTo>
                  <a:cubicBezTo>
                    <a:pt x="4601" y="3944"/>
                    <a:pt x="5039" y="2958"/>
                    <a:pt x="4108" y="2629"/>
                  </a:cubicBezTo>
                  <a:cubicBezTo>
                    <a:pt x="3943" y="2629"/>
                    <a:pt x="3834" y="2629"/>
                    <a:pt x="3670" y="2684"/>
                  </a:cubicBezTo>
                  <a:cubicBezTo>
                    <a:pt x="3396" y="2849"/>
                    <a:pt x="3177" y="3068"/>
                    <a:pt x="2903" y="3232"/>
                  </a:cubicBezTo>
                  <a:cubicBezTo>
                    <a:pt x="2793" y="3342"/>
                    <a:pt x="2684" y="3396"/>
                    <a:pt x="2629" y="3506"/>
                  </a:cubicBezTo>
                  <a:cubicBezTo>
                    <a:pt x="2395" y="3673"/>
                    <a:pt x="2162" y="4023"/>
                    <a:pt x="1953" y="4023"/>
                  </a:cubicBezTo>
                  <a:cubicBezTo>
                    <a:pt x="1819" y="4023"/>
                    <a:pt x="1695" y="3879"/>
                    <a:pt x="1588" y="3451"/>
                  </a:cubicBezTo>
                  <a:cubicBezTo>
                    <a:pt x="1534" y="3232"/>
                    <a:pt x="1424" y="3013"/>
                    <a:pt x="1314" y="2849"/>
                  </a:cubicBezTo>
                  <a:cubicBezTo>
                    <a:pt x="876" y="1972"/>
                    <a:pt x="1150" y="932"/>
                    <a:pt x="767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0" name="Google Shape;5890;p6"/>
            <p:cNvSpPr/>
            <p:nvPr/>
          </p:nvSpPr>
          <p:spPr>
            <a:xfrm>
              <a:off x="3025400" y="3538000"/>
              <a:ext cx="193100" cy="158750"/>
            </a:xfrm>
            <a:custGeom>
              <a:avLst/>
              <a:gdLst/>
              <a:ahLst/>
              <a:cxnLst/>
              <a:rect l="l" t="t" r="r" b="b"/>
              <a:pathLst>
                <a:path w="7724" h="6350" extrusionOk="0">
                  <a:moveTo>
                    <a:pt x="384" y="1"/>
                  </a:moveTo>
                  <a:cubicBezTo>
                    <a:pt x="110" y="110"/>
                    <a:pt x="1" y="384"/>
                    <a:pt x="1" y="658"/>
                  </a:cubicBezTo>
                  <a:cubicBezTo>
                    <a:pt x="494" y="1315"/>
                    <a:pt x="1042" y="1863"/>
                    <a:pt x="1754" y="2301"/>
                  </a:cubicBezTo>
                  <a:cubicBezTo>
                    <a:pt x="2192" y="2575"/>
                    <a:pt x="2739" y="2739"/>
                    <a:pt x="2958" y="3287"/>
                  </a:cubicBezTo>
                  <a:cubicBezTo>
                    <a:pt x="3178" y="4218"/>
                    <a:pt x="3999" y="4437"/>
                    <a:pt x="4602" y="4930"/>
                  </a:cubicBezTo>
                  <a:lnTo>
                    <a:pt x="4930" y="5259"/>
                  </a:lnTo>
                  <a:cubicBezTo>
                    <a:pt x="5040" y="5697"/>
                    <a:pt x="5423" y="6025"/>
                    <a:pt x="5861" y="6080"/>
                  </a:cubicBezTo>
                  <a:cubicBezTo>
                    <a:pt x="5906" y="6073"/>
                    <a:pt x="5951" y="6069"/>
                    <a:pt x="5996" y="6069"/>
                  </a:cubicBezTo>
                  <a:cubicBezTo>
                    <a:pt x="6402" y="6069"/>
                    <a:pt x="6788" y="6349"/>
                    <a:pt x="7167" y="6349"/>
                  </a:cubicBezTo>
                  <a:cubicBezTo>
                    <a:pt x="7354" y="6349"/>
                    <a:pt x="7539" y="6282"/>
                    <a:pt x="7723" y="6080"/>
                  </a:cubicBezTo>
                  <a:cubicBezTo>
                    <a:pt x="6957" y="4108"/>
                    <a:pt x="5204" y="3123"/>
                    <a:pt x="3616" y="2027"/>
                  </a:cubicBezTo>
                  <a:cubicBezTo>
                    <a:pt x="2356" y="1589"/>
                    <a:pt x="1425" y="713"/>
                    <a:pt x="384" y="1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1" name="Google Shape;5891;p6"/>
            <p:cNvSpPr/>
            <p:nvPr/>
          </p:nvSpPr>
          <p:spPr>
            <a:xfrm>
              <a:off x="3103450" y="3669450"/>
              <a:ext cx="136400" cy="102800"/>
            </a:xfrm>
            <a:custGeom>
              <a:avLst/>
              <a:gdLst/>
              <a:ahLst/>
              <a:cxnLst/>
              <a:rect l="l" t="t" r="r" b="b"/>
              <a:pathLst>
                <a:path w="5456" h="4112" extrusionOk="0">
                  <a:moveTo>
                    <a:pt x="1808" y="1"/>
                  </a:moveTo>
                  <a:cubicBezTo>
                    <a:pt x="1666" y="285"/>
                    <a:pt x="1524" y="570"/>
                    <a:pt x="1239" y="570"/>
                  </a:cubicBezTo>
                  <a:cubicBezTo>
                    <a:pt x="1195" y="570"/>
                    <a:pt x="1148" y="563"/>
                    <a:pt x="1096" y="548"/>
                  </a:cubicBezTo>
                  <a:cubicBezTo>
                    <a:pt x="918" y="496"/>
                    <a:pt x="773" y="472"/>
                    <a:pt x="656" y="472"/>
                  </a:cubicBezTo>
                  <a:cubicBezTo>
                    <a:pt x="163" y="472"/>
                    <a:pt x="155" y="904"/>
                    <a:pt x="110" y="1479"/>
                  </a:cubicBezTo>
                  <a:cubicBezTo>
                    <a:pt x="1" y="2356"/>
                    <a:pt x="548" y="2849"/>
                    <a:pt x="1151" y="3287"/>
                  </a:cubicBezTo>
                  <a:lnTo>
                    <a:pt x="1480" y="3287"/>
                  </a:lnTo>
                  <a:cubicBezTo>
                    <a:pt x="1753" y="3068"/>
                    <a:pt x="1644" y="2739"/>
                    <a:pt x="1699" y="2465"/>
                  </a:cubicBezTo>
                  <a:cubicBezTo>
                    <a:pt x="1699" y="2356"/>
                    <a:pt x="1808" y="2301"/>
                    <a:pt x="1918" y="2301"/>
                  </a:cubicBezTo>
                  <a:cubicBezTo>
                    <a:pt x="1808" y="2301"/>
                    <a:pt x="1753" y="2410"/>
                    <a:pt x="1753" y="2465"/>
                  </a:cubicBezTo>
                  <a:cubicBezTo>
                    <a:pt x="1792" y="2581"/>
                    <a:pt x="1858" y="2698"/>
                    <a:pt x="1971" y="2698"/>
                  </a:cubicBezTo>
                  <a:cubicBezTo>
                    <a:pt x="2018" y="2698"/>
                    <a:pt x="2073" y="2678"/>
                    <a:pt x="2137" y="2630"/>
                  </a:cubicBezTo>
                  <a:lnTo>
                    <a:pt x="2465" y="2630"/>
                  </a:lnTo>
                  <a:cubicBezTo>
                    <a:pt x="2636" y="2520"/>
                    <a:pt x="2774" y="2475"/>
                    <a:pt x="2890" y="2475"/>
                  </a:cubicBezTo>
                  <a:cubicBezTo>
                    <a:pt x="3295" y="2475"/>
                    <a:pt x="3427" y="3019"/>
                    <a:pt x="3725" y="3232"/>
                  </a:cubicBezTo>
                  <a:cubicBezTo>
                    <a:pt x="3835" y="3342"/>
                    <a:pt x="3999" y="3506"/>
                    <a:pt x="4109" y="3670"/>
                  </a:cubicBezTo>
                  <a:cubicBezTo>
                    <a:pt x="4163" y="3835"/>
                    <a:pt x="4328" y="3999"/>
                    <a:pt x="4492" y="4108"/>
                  </a:cubicBezTo>
                  <a:cubicBezTo>
                    <a:pt x="4526" y="4110"/>
                    <a:pt x="4558" y="4111"/>
                    <a:pt x="4588" y="4111"/>
                  </a:cubicBezTo>
                  <a:cubicBezTo>
                    <a:pt x="5456" y="4111"/>
                    <a:pt x="5153" y="3380"/>
                    <a:pt x="5259" y="2903"/>
                  </a:cubicBezTo>
                  <a:cubicBezTo>
                    <a:pt x="5094" y="2575"/>
                    <a:pt x="4875" y="2246"/>
                    <a:pt x="4547" y="2082"/>
                  </a:cubicBezTo>
                  <a:cubicBezTo>
                    <a:pt x="4218" y="1863"/>
                    <a:pt x="3889" y="1589"/>
                    <a:pt x="3561" y="1315"/>
                  </a:cubicBezTo>
                  <a:cubicBezTo>
                    <a:pt x="3506" y="1206"/>
                    <a:pt x="3397" y="1096"/>
                    <a:pt x="3287" y="986"/>
                  </a:cubicBezTo>
                  <a:cubicBezTo>
                    <a:pt x="3232" y="877"/>
                    <a:pt x="3123" y="822"/>
                    <a:pt x="2958" y="713"/>
                  </a:cubicBezTo>
                  <a:lnTo>
                    <a:pt x="2794" y="713"/>
                  </a:lnTo>
                  <a:lnTo>
                    <a:pt x="1808" y="1"/>
                  </a:lnTo>
                  <a:close/>
                </a:path>
              </a:pathLst>
            </a:custGeom>
            <a:solidFill>
              <a:srgbClr val="FCF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2" name="Google Shape;5892;p6"/>
            <p:cNvSpPr/>
            <p:nvPr/>
          </p:nvSpPr>
          <p:spPr>
            <a:xfrm>
              <a:off x="3066500" y="3619800"/>
              <a:ext cx="75325" cy="42675"/>
            </a:xfrm>
            <a:custGeom>
              <a:avLst/>
              <a:gdLst/>
              <a:ahLst/>
              <a:cxnLst/>
              <a:rect l="l" t="t" r="r" b="b"/>
              <a:pathLst>
                <a:path w="3013" h="1707" extrusionOk="0">
                  <a:moveTo>
                    <a:pt x="1085" y="1"/>
                  </a:moveTo>
                  <a:cubicBezTo>
                    <a:pt x="710" y="1"/>
                    <a:pt x="318" y="107"/>
                    <a:pt x="0" y="289"/>
                  </a:cubicBezTo>
                  <a:cubicBezTo>
                    <a:pt x="37" y="287"/>
                    <a:pt x="72" y="286"/>
                    <a:pt x="106" y="286"/>
                  </a:cubicBezTo>
                  <a:cubicBezTo>
                    <a:pt x="1130" y="286"/>
                    <a:pt x="832" y="1066"/>
                    <a:pt x="1150" y="1384"/>
                  </a:cubicBezTo>
                  <a:cubicBezTo>
                    <a:pt x="1411" y="1645"/>
                    <a:pt x="1734" y="1707"/>
                    <a:pt x="2077" y="1707"/>
                  </a:cubicBezTo>
                  <a:cubicBezTo>
                    <a:pt x="2382" y="1707"/>
                    <a:pt x="2703" y="1658"/>
                    <a:pt x="3012" y="1658"/>
                  </a:cubicBezTo>
                  <a:cubicBezTo>
                    <a:pt x="2684" y="836"/>
                    <a:pt x="1917" y="563"/>
                    <a:pt x="1314" y="15"/>
                  </a:cubicBezTo>
                  <a:cubicBezTo>
                    <a:pt x="1239" y="5"/>
                    <a:pt x="1163" y="1"/>
                    <a:pt x="1085" y="1"/>
                  </a:cubicBezTo>
                  <a:close/>
                </a:path>
              </a:pathLst>
            </a:custGeom>
            <a:solidFill>
              <a:srgbClr val="FBE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3" name="Google Shape;5893;p6"/>
            <p:cNvSpPr/>
            <p:nvPr/>
          </p:nvSpPr>
          <p:spPr>
            <a:xfrm>
              <a:off x="3949650" y="2143200"/>
              <a:ext cx="346450" cy="467850"/>
            </a:xfrm>
            <a:custGeom>
              <a:avLst/>
              <a:gdLst/>
              <a:ahLst/>
              <a:cxnLst/>
              <a:rect l="l" t="t" r="r" b="b"/>
              <a:pathLst>
                <a:path w="13858" h="18714" extrusionOk="0">
                  <a:moveTo>
                    <a:pt x="13069" y="0"/>
                  </a:moveTo>
                  <a:cubicBezTo>
                    <a:pt x="12647" y="0"/>
                    <a:pt x="12608" y="671"/>
                    <a:pt x="12269" y="913"/>
                  </a:cubicBezTo>
                  <a:cubicBezTo>
                    <a:pt x="12050" y="1077"/>
                    <a:pt x="11995" y="1461"/>
                    <a:pt x="11666" y="1570"/>
                  </a:cubicBezTo>
                  <a:cubicBezTo>
                    <a:pt x="10571" y="3159"/>
                    <a:pt x="9530" y="4747"/>
                    <a:pt x="8380" y="6226"/>
                  </a:cubicBezTo>
                  <a:cubicBezTo>
                    <a:pt x="7668" y="7157"/>
                    <a:pt x="7449" y="8307"/>
                    <a:pt x="6628" y="9183"/>
                  </a:cubicBezTo>
                  <a:cubicBezTo>
                    <a:pt x="5039" y="10991"/>
                    <a:pt x="3561" y="12853"/>
                    <a:pt x="2191" y="14825"/>
                  </a:cubicBezTo>
                  <a:cubicBezTo>
                    <a:pt x="1808" y="15372"/>
                    <a:pt x="1534" y="15975"/>
                    <a:pt x="822" y="16139"/>
                  </a:cubicBezTo>
                  <a:cubicBezTo>
                    <a:pt x="439" y="15865"/>
                    <a:pt x="493" y="15646"/>
                    <a:pt x="658" y="15153"/>
                  </a:cubicBezTo>
                  <a:cubicBezTo>
                    <a:pt x="767" y="14660"/>
                    <a:pt x="932" y="14167"/>
                    <a:pt x="493" y="13784"/>
                  </a:cubicBezTo>
                  <a:cubicBezTo>
                    <a:pt x="274" y="14277"/>
                    <a:pt x="165" y="14825"/>
                    <a:pt x="165" y="15318"/>
                  </a:cubicBezTo>
                  <a:cubicBezTo>
                    <a:pt x="1" y="16523"/>
                    <a:pt x="493" y="17563"/>
                    <a:pt x="493" y="18713"/>
                  </a:cubicBezTo>
                  <a:cubicBezTo>
                    <a:pt x="713" y="18385"/>
                    <a:pt x="986" y="18111"/>
                    <a:pt x="1205" y="17892"/>
                  </a:cubicBezTo>
                  <a:cubicBezTo>
                    <a:pt x="3561" y="15811"/>
                    <a:pt x="5039" y="12963"/>
                    <a:pt x="7175" y="10717"/>
                  </a:cubicBezTo>
                  <a:cubicBezTo>
                    <a:pt x="8709" y="9074"/>
                    <a:pt x="9530" y="6938"/>
                    <a:pt x="11009" y="5240"/>
                  </a:cubicBezTo>
                  <a:cubicBezTo>
                    <a:pt x="12050" y="4035"/>
                    <a:pt x="12926" y="2721"/>
                    <a:pt x="13693" y="1297"/>
                  </a:cubicBezTo>
                  <a:cubicBezTo>
                    <a:pt x="13693" y="858"/>
                    <a:pt x="13857" y="256"/>
                    <a:pt x="13255" y="37"/>
                  </a:cubicBezTo>
                  <a:cubicBezTo>
                    <a:pt x="13185" y="12"/>
                    <a:pt x="13124" y="0"/>
                    <a:pt x="13069" y="0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4" name="Google Shape;5894;p6"/>
            <p:cNvSpPr/>
            <p:nvPr/>
          </p:nvSpPr>
          <p:spPr>
            <a:xfrm>
              <a:off x="4160325" y="2642525"/>
              <a:ext cx="261750" cy="271850"/>
            </a:xfrm>
            <a:custGeom>
              <a:avLst/>
              <a:gdLst/>
              <a:ahLst/>
              <a:cxnLst/>
              <a:rect l="l" t="t" r="r" b="b"/>
              <a:pathLst>
                <a:path w="10470" h="10874" extrusionOk="0">
                  <a:moveTo>
                    <a:pt x="9483" y="0"/>
                  </a:moveTo>
                  <a:cubicBezTo>
                    <a:pt x="7785" y="1862"/>
                    <a:pt x="6142" y="3670"/>
                    <a:pt x="4499" y="5422"/>
                  </a:cubicBezTo>
                  <a:cubicBezTo>
                    <a:pt x="4280" y="5751"/>
                    <a:pt x="3951" y="5915"/>
                    <a:pt x="3678" y="6189"/>
                  </a:cubicBezTo>
                  <a:cubicBezTo>
                    <a:pt x="2473" y="7394"/>
                    <a:pt x="994" y="8216"/>
                    <a:pt x="227" y="9804"/>
                  </a:cubicBezTo>
                  <a:cubicBezTo>
                    <a:pt x="0" y="10621"/>
                    <a:pt x="338" y="10874"/>
                    <a:pt x="897" y="10874"/>
                  </a:cubicBezTo>
                  <a:cubicBezTo>
                    <a:pt x="1012" y="10874"/>
                    <a:pt x="1137" y="10863"/>
                    <a:pt x="1268" y="10845"/>
                  </a:cubicBezTo>
                  <a:cubicBezTo>
                    <a:pt x="1377" y="10735"/>
                    <a:pt x="1487" y="10625"/>
                    <a:pt x="1596" y="10516"/>
                  </a:cubicBezTo>
                  <a:lnTo>
                    <a:pt x="2199" y="9804"/>
                  </a:lnTo>
                  <a:cubicBezTo>
                    <a:pt x="4061" y="7723"/>
                    <a:pt x="6416" y="6189"/>
                    <a:pt x="8224" y="4053"/>
                  </a:cubicBezTo>
                  <a:cubicBezTo>
                    <a:pt x="8990" y="3177"/>
                    <a:pt x="10086" y="2520"/>
                    <a:pt x="10469" y="1369"/>
                  </a:cubicBezTo>
                  <a:cubicBezTo>
                    <a:pt x="9867" y="1150"/>
                    <a:pt x="9812" y="493"/>
                    <a:pt x="9483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5" name="Google Shape;5895;p6"/>
            <p:cNvSpPr/>
            <p:nvPr/>
          </p:nvSpPr>
          <p:spPr>
            <a:xfrm>
              <a:off x="3990725" y="2934675"/>
              <a:ext cx="165700" cy="173400"/>
            </a:xfrm>
            <a:custGeom>
              <a:avLst/>
              <a:gdLst/>
              <a:ahLst/>
              <a:cxnLst/>
              <a:rect l="l" t="t" r="r" b="b"/>
              <a:pathLst>
                <a:path w="6628" h="6936" extrusionOk="0">
                  <a:moveTo>
                    <a:pt x="6022" y="1"/>
                  </a:moveTo>
                  <a:cubicBezTo>
                    <a:pt x="5776" y="1"/>
                    <a:pt x="5540" y="117"/>
                    <a:pt x="5368" y="254"/>
                  </a:cubicBezTo>
                  <a:cubicBezTo>
                    <a:pt x="5094" y="473"/>
                    <a:pt x="4711" y="583"/>
                    <a:pt x="4382" y="802"/>
                  </a:cubicBezTo>
                  <a:cubicBezTo>
                    <a:pt x="3013" y="2116"/>
                    <a:pt x="1753" y="3704"/>
                    <a:pt x="767" y="5348"/>
                  </a:cubicBezTo>
                  <a:cubicBezTo>
                    <a:pt x="658" y="5731"/>
                    <a:pt x="274" y="5786"/>
                    <a:pt x="110" y="6060"/>
                  </a:cubicBezTo>
                  <a:cubicBezTo>
                    <a:pt x="1" y="6607"/>
                    <a:pt x="329" y="6772"/>
                    <a:pt x="767" y="6936"/>
                  </a:cubicBezTo>
                  <a:cubicBezTo>
                    <a:pt x="2465" y="6333"/>
                    <a:pt x="3232" y="4800"/>
                    <a:pt x="4108" y="3431"/>
                  </a:cubicBezTo>
                  <a:cubicBezTo>
                    <a:pt x="4218" y="3157"/>
                    <a:pt x="4437" y="2883"/>
                    <a:pt x="4711" y="2773"/>
                  </a:cubicBezTo>
                  <a:cubicBezTo>
                    <a:pt x="5039" y="2664"/>
                    <a:pt x="4875" y="2335"/>
                    <a:pt x="5094" y="2171"/>
                  </a:cubicBezTo>
                  <a:lnTo>
                    <a:pt x="5423" y="1788"/>
                  </a:lnTo>
                  <a:cubicBezTo>
                    <a:pt x="5642" y="1404"/>
                    <a:pt x="5971" y="1021"/>
                    <a:pt x="6354" y="802"/>
                  </a:cubicBezTo>
                  <a:cubicBezTo>
                    <a:pt x="6573" y="637"/>
                    <a:pt x="6628" y="364"/>
                    <a:pt x="6463" y="144"/>
                  </a:cubicBezTo>
                  <a:cubicBezTo>
                    <a:pt x="6320" y="42"/>
                    <a:pt x="6169" y="1"/>
                    <a:pt x="6022" y="1"/>
                  </a:cubicBezTo>
                  <a:close/>
                </a:path>
              </a:pathLst>
            </a:custGeom>
            <a:solidFill>
              <a:srgbClr val="F091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6" name="Google Shape;5896;p6"/>
            <p:cNvSpPr/>
            <p:nvPr/>
          </p:nvSpPr>
          <p:spPr>
            <a:xfrm>
              <a:off x="4239925" y="2029950"/>
              <a:ext cx="132850" cy="156625"/>
            </a:xfrm>
            <a:custGeom>
              <a:avLst/>
              <a:gdLst/>
              <a:ahLst/>
              <a:cxnLst/>
              <a:rect l="l" t="t" r="r" b="b"/>
              <a:pathLst>
                <a:path w="5314" h="6265" extrusionOk="0">
                  <a:moveTo>
                    <a:pt x="4428" y="1"/>
                  </a:moveTo>
                  <a:cubicBezTo>
                    <a:pt x="4128" y="1"/>
                    <a:pt x="3845" y="284"/>
                    <a:pt x="3616" y="514"/>
                  </a:cubicBezTo>
                  <a:cubicBezTo>
                    <a:pt x="2465" y="2431"/>
                    <a:pt x="987" y="4129"/>
                    <a:pt x="1" y="6100"/>
                  </a:cubicBezTo>
                  <a:cubicBezTo>
                    <a:pt x="83" y="6210"/>
                    <a:pt x="179" y="6265"/>
                    <a:pt x="275" y="6265"/>
                  </a:cubicBezTo>
                  <a:cubicBezTo>
                    <a:pt x="370" y="6265"/>
                    <a:pt x="466" y="6210"/>
                    <a:pt x="548" y="6100"/>
                  </a:cubicBezTo>
                  <a:cubicBezTo>
                    <a:pt x="767" y="5607"/>
                    <a:pt x="1151" y="5115"/>
                    <a:pt x="1589" y="4786"/>
                  </a:cubicBezTo>
                  <a:cubicBezTo>
                    <a:pt x="1753" y="5115"/>
                    <a:pt x="1589" y="5607"/>
                    <a:pt x="2027" y="5827"/>
                  </a:cubicBezTo>
                  <a:cubicBezTo>
                    <a:pt x="2794" y="5334"/>
                    <a:pt x="3342" y="4676"/>
                    <a:pt x="3670" y="3855"/>
                  </a:cubicBezTo>
                  <a:cubicBezTo>
                    <a:pt x="3780" y="2924"/>
                    <a:pt x="4054" y="2047"/>
                    <a:pt x="4547" y="1281"/>
                  </a:cubicBezTo>
                  <a:cubicBezTo>
                    <a:pt x="4711" y="952"/>
                    <a:pt x="5313" y="623"/>
                    <a:pt x="4820" y="185"/>
                  </a:cubicBezTo>
                  <a:cubicBezTo>
                    <a:pt x="4689" y="53"/>
                    <a:pt x="4557" y="1"/>
                    <a:pt x="4428" y="1"/>
                  </a:cubicBezTo>
                  <a:close/>
                </a:path>
              </a:pathLst>
            </a:custGeom>
            <a:solidFill>
              <a:srgbClr val="EF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7" name="Google Shape;5897;p6"/>
            <p:cNvSpPr/>
            <p:nvPr/>
          </p:nvSpPr>
          <p:spPr>
            <a:xfrm>
              <a:off x="3915425" y="3086150"/>
              <a:ext cx="99975" cy="124725"/>
            </a:xfrm>
            <a:custGeom>
              <a:avLst/>
              <a:gdLst/>
              <a:ahLst/>
              <a:cxnLst/>
              <a:rect l="l" t="t" r="r" b="b"/>
              <a:pathLst>
                <a:path w="3999" h="4989" extrusionOk="0">
                  <a:moveTo>
                    <a:pt x="3122" y="1"/>
                  </a:moveTo>
                  <a:cubicBezTo>
                    <a:pt x="2355" y="329"/>
                    <a:pt x="1972" y="1041"/>
                    <a:pt x="1479" y="1698"/>
                  </a:cubicBezTo>
                  <a:cubicBezTo>
                    <a:pt x="1370" y="1808"/>
                    <a:pt x="1315" y="1918"/>
                    <a:pt x="1205" y="2027"/>
                  </a:cubicBezTo>
                  <a:cubicBezTo>
                    <a:pt x="1205" y="2358"/>
                    <a:pt x="1085" y="2469"/>
                    <a:pt x="906" y="2469"/>
                  </a:cubicBezTo>
                  <a:cubicBezTo>
                    <a:pt x="789" y="2469"/>
                    <a:pt x="645" y="2421"/>
                    <a:pt x="493" y="2356"/>
                  </a:cubicBezTo>
                  <a:cubicBezTo>
                    <a:pt x="0" y="3177"/>
                    <a:pt x="219" y="4108"/>
                    <a:pt x="219" y="4985"/>
                  </a:cubicBezTo>
                  <a:cubicBezTo>
                    <a:pt x="252" y="4987"/>
                    <a:pt x="284" y="4988"/>
                    <a:pt x="316" y="4988"/>
                  </a:cubicBezTo>
                  <a:cubicBezTo>
                    <a:pt x="1019" y="4988"/>
                    <a:pt x="1384" y="4416"/>
                    <a:pt x="1698" y="3944"/>
                  </a:cubicBezTo>
                  <a:cubicBezTo>
                    <a:pt x="2136" y="3232"/>
                    <a:pt x="2684" y="2520"/>
                    <a:pt x="3286" y="1918"/>
                  </a:cubicBezTo>
                  <a:cubicBezTo>
                    <a:pt x="3560" y="1534"/>
                    <a:pt x="3998" y="1260"/>
                    <a:pt x="3834" y="713"/>
                  </a:cubicBezTo>
                  <a:cubicBezTo>
                    <a:pt x="3506" y="548"/>
                    <a:pt x="3286" y="329"/>
                    <a:pt x="3122" y="1"/>
                  </a:cubicBezTo>
                  <a:close/>
                </a:path>
              </a:pathLst>
            </a:custGeom>
            <a:solidFill>
              <a:srgbClr val="F2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8" name="Google Shape;5898;p6"/>
            <p:cNvSpPr/>
            <p:nvPr/>
          </p:nvSpPr>
          <p:spPr>
            <a:xfrm>
              <a:off x="4124925" y="2887600"/>
              <a:ext cx="67100" cy="67125"/>
            </a:xfrm>
            <a:custGeom>
              <a:avLst/>
              <a:gdLst/>
              <a:ahLst/>
              <a:cxnLst/>
              <a:rect l="l" t="t" r="r" b="b"/>
              <a:pathLst>
                <a:path w="2684" h="2685" extrusionOk="0">
                  <a:moveTo>
                    <a:pt x="1643" y="1"/>
                  </a:moveTo>
                  <a:cubicBezTo>
                    <a:pt x="1041" y="494"/>
                    <a:pt x="493" y="1096"/>
                    <a:pt x="0" y="1699"/>
                  </a:cubicBezTo>
                  <a:cubicBezTo>
                    <a:pt x="55" y="1754"/>
                    <a:pt x="110" y="1808"/>
                    <a:pt x="110" y="1863"/>
                  </a:cubicBezTo>
                  <a:cubicBezTo>
                    <a:pt x="201" y="1936"/>
                    <a:pt x="304" y="1954"/>
                    <a:pt x="412" y="1954"/>
                  </a:cubicBezTo>
                  <a:cubicBezTo>
                    <a:pt x="519" y="1954"/>
                    <a:pt x="631" y="1936"/>
                    <a:pt x="738" y="1936"/>
                  </a:cubicBezTo>
                  <a:cubicBezTo>
                    <a:pt x="846" y="1936"/>
                    <a:pt x="949" y="1954"/>
                    <a:pt x="1041" y="2027"/>
                  </a:cubicBezTo>
                  <a:lnTo>
                    <a:pt x="1041" y="2685"/>
                  </a:lnTo>
                  <a:cubicBezTo>
                    <a:pt x="1698" y="2301"/>
                    <a:pt x="2246" y="1754"/>
                    <a:pt x="2684" y="1042"/>
                  </a:cubicBezTo>
                  <a:cubicBezTo>
                    <a:pt x="2191" y="822"/>
                    <a:pt x="1643" y="658"/>
                    <a:pt x="1643" y="1"/>
                  </a:cubicBez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9" name="Google Shape;5899;p6"/>
            <p:cNvSpPr/>
            <p:nvPr/>
          </p:nvSpPr>
          <p:spPr>
            <a:xfrm>
              <a:off x="4101625" y="2930050"/>
              <a:ext cx="28800" cy="24975"/>
            </a:xfrm>
            <a:custGeom>
              <a:avLst/>
              <a:gdLst/>
              <a:ahLst/>
              <a:cxnLst/>
              <a:rect l="l" t="t" r="r" b="b"/>
              <a:pathLst>
                <a:path w="1152" h="999" extrusionOk="0">
                  <a:moveTo>
                    <a:pt x="932" y="1"/>
                  </a:moveTo>
                  <a:cubicBezTo>
                    <a:pt x="549" y="220"/>
                    <a:pt x="220" y="603"/>
                    <a:pt x="1" y="987"/>
                  </a:cubicBezTo>
                  <a:cubicBezTo>
                    <a:pt x="111" y="987"/>
                    <a:pt x="226" y="999"/>
                    <a:pt x="342" y="999"/>
                  </a:cubicBezTo>
                  <a:cubicBezTo>
                    <a:pt x="573" y="999"/>
                    <a:pt x="804" y="950"/>
                    <a:pt x="987" y="658"/>
                  </a:cubicBezTo>
                  <a:cubicBezTo>
                    <a:pt x="1151" y="494"/>
                    <a:pt x="1151" y="220"/>
                    <a:pt x="987" y="56"/>
                  </a:cubicBezTo>
                  <a:lnTo>
                    <a:pt x="932" y="1"/>
                  </a:ln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0" name="Google Shape;5900;p6"/>
            <p:cNvSpPr/>
            <p:nvPr/>
          </p:nvSpPr>
          <p:spPr>
            <a:xfrm>
              <a:off x="3993475" y="3069725"/>
              <a:ext cx="23300" cy="17825"/>
            </a:xfrm>
            <a:custGeom>
              <a:avLst/>
              <a:gdLst/>
              <a:ahLst/>
              <a:cxnLst/>
              <a:rect l="l" t="t" r="r" b="b"/>
              <a:pathLst>
                <a:path w="932" h="713" extrusionOk="0">
                  <a:moveTo>
                    <a:pt x="657" y="0"/>
                  </a:moveTo>
                  <a:cubicBezTo>
                    <a:pt x="274" y="0"/>
                    <a:pt x="0" y="329"/>
                    <a:pt x="55" y="712"/>
                  </a:cubicBezTo>
                  <a:cubicBezTo>
                    <a:pt x="219" y="439"/>
                    <a:pt x="931" y="712"/>
                    <a:pt x="657" y="0"/>
                  </a:cubicBezTo>
                  <a:close/>
                </a:path>
              </a:pathLst>
            </a:custGeom>
            <a:solidFill>
              <a:srgbClr val="F2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1" name="Google Shape;5901;p6"/>
            <p:cNvSpPr/>
            <p:nvPr/>
          </p:nvSpPr>
          <p:spPr>
            <a:xfrm>
              <a:off x="3945550" y="3128600"/>
              <a:ext cx="8225" cy="6875"/>
            </a:xfrm>
            <a:custGeom>
              <a:avLst/>
              <a:gdLst/>
              <a:ahLst/>
              <a:cxnLst/>
              <a:rect l="l" t="t" r="r" b="b"/>
              <a:pathLst>
                <a:path w="329" h="275" extrusionOk="0">
                  <a:moveTo>
                    <a:pt x="329" y="0"/>
                  </a:moveTo>
                  <a:lnTo>
                    <a:pt x="0" y="274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2" name="Google Shape;5902;p6"/>
            <p:cNvSpPr/>
            <p:nvPr/>
          </p:nvSpPr>
          <p:spPr>
            <a:xfrm>
              <a:off x="3911300" y="1707325"/>
              <a:ext cx="67125" cy="296800"/>
            </a:xfrm>
            <a:custGeom>
              <a:avLst/>
              <a:gdLst/>
              <a:ahLst/>
              <a:cxnLst/>
              <a:rect l="l" t="t" r="r" b="b"/>
              <a:pathLst>
                <a:path w="2685" h="11872" extrusionOk="0">
                  <a:moveTo>
                    <a:pt x="1261" y="5970"/>
                  </a:moveTo>
                  <a:cubicBezTo>
                    <a:pt x="1290" y="6057"/>
                    <a:pt x="1296" y="6171"/>
                    <a:pt x="1301" y="6296"/>
                  </a:cubicBezTo>
                  <a:lnTo>
                    <a:pt x="1301" y="6296"/>
                  </a:lnTo>
                  <a:cubicBezTo>
                    <a:pt x="1289" y="6187"/>
                    <a:pt x="1276" y="6079"/>
                    <a:pt x="1261" y="5970"/>
                  </a:cubicBezTo>
                  <a:close/>
                  <a:moveTo>
                    <a:pt x="2685" y="0"/>
                  </a:moveTo>
                  <a:cubicBezTo>
                    <a:pt x="1973" y="657"/>
                    <a:pt x="1370" y="1315"/>
                    <a:pt x="1863" y="2410"/>
                  </a:cubicBezTo>
                  <a:cubicBezTo>
                    <a:pt x="2137" y="2848"/>
                    <a:pt x="1863" y="3232"/>
                    <a:pt x="1699" y="3615"/>
                  </a:cubicBezTo>
                  <a:cubicBezTo>
                    <a:pt x="1535" y="3642"/>
                    <a:pt x="1302" y="3725"/>
                    <a:pt x="1137" y="3725"/>
                  </a:cubicBezTo>
                  <a:cubicBezTo>
                    <a:pt x="973" y="3725"/>
                    <a:pt x="877" y="3642"/>
                    <a:pt x="987" y="3341"/>
                  </a:cubicBezTo>
                  <a:cubicBezTo>
                    <a:pt x="1425" y="2410"/>
                    <a:pt x="1042" y="2191"/>
                    <a:pt x="330" y="1972"/>
                  </a:cubicBezTo>
                  <a:cubicBezTo>
                    <a:pt x="111" y="2793"/>
                    <a:pt x="1" y="3670"/>
                    <a:pt x="56" y="4491"/>
                  </a:cubicBezTo>
                  <a:lnTo>
                    <a:pt x="56" y="11831"/>
                  </a:lnTo>
                  <a:cubicBezTo>
                    <a:pt x="111" y="11858"/>
                    <a:pt x="179" y="11872"/>
                    <a:pt x="247" y="11872"/>
                  </a:cubicBezTo>
                  <a:cubicBezTo>
                    <a:pt x="316" y="11872"/>
                    <a:pt x="384" y="11858"/>
                    <a:pt x="439" y="11831"/>
                  </a:cubicBezTo>
                  <a:cubicBezTo>
                    <a:pt x="1161" y="10193"/>
                    <a:pt x="1460" y="8429"/>
                    <a:pt x="1336" y="6686"/>
                  </a:cubicBezTo>
                  <a:lnTo>
                    <a:pt x="1336" y="6686"/>
                  </a:lnTo>
                  <a:cubicBezTo>
                    <a:pt x="1382" y="6926"/>
                    <a:pt x="1496" y="7155"/>
                    <a:pt x="1808" y="7285"/>
                  </a:cubicBezTo>
                  <a:lnTo>
                    <a:pt x="2027" y="7175"/>
                  </a:lnTo>
                  <a:cubicBezTo>
                    <a:pt x="2466" y="4765"/>
                    <a:pt x="2301" y="2355"/>
                    <a:pt x="2685" y="0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3" name="Google Shape;5903;p6"/>
            <p:cNvSpPr/>
            <p:nvPr/>
          </p:nvSpPr>
          <p:spPr>
            <a:xfrm>
              <a:off x="3933725" y="1886700"/>
              <a:ext cx="41975" cy="109925"/>
            </a:xfrm>
            <a:custGeom>
              <a:avLst/>
              <a:gdLst/>
              <a:ahLst/>
              <a:cxnLst/>
              <a:rect l="l" t="t" r="r" b="b"/>
              <a:pathLst>
                <a:path w="1679" h="4397" extrusionOk="0">
                  <a:moveTo>
                    <a:pt x="1185" y="0"/>
                  </a:moveTo>
                  <a:lnTo>
                    <a:pt x="1130" y="55"/>
                  </a:lnTo>
                  <a:cubicBezTo>
                    <a:pt x="473" y="931"/>
                    <a:pt x="747" y="2027"/>
                    <a:pt x="364" y="2958"/>
                  </a:cubicBezTo>
                  <a:cubicBezTo>
                    <a:pt x="1" y="3865"/>
                    <a:pt x="126" y="4397"/>
                    <a:pt x="865" y="4397"/>
                  </a:cubicBezTo>
                  <a:cubicBezTo>
                    <a:pt x="1018" y="4397"/>
                    <a:pt x="1198" y="4374"/>
                    <a:pt x="1404" y="4327"/>
                  </a:cubicBezTo>
                  <a:lnTo>
                    <a:pt x="1459" y="4327"/>
                  </a:lnTo>
                  <a:cubicBezTo>
                    <a:pt x="1459" y="3724"/>
                    <a:pt x="1404" y="3122"/>
                    <a:pt x="1404" y="2519"/>
                  </a:cubicBezTo>
                  <a:cubicBezTo>
                    <a:pt x="1350" y="1698"/>
                    <a:pt x="1678" y="822"/>
                    <a:pt x="1185" y="0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4" name="Google Shape;5904;p6"/>
            <p:cNvSpPr/>
            <p:nvPr/>
          </p:nvSpPr>
          <p:spPr>
            <a:xfrm>
              <a:off x="4003050" y="1920925"/>
              <a:ext cx="27400" cy="41100"/>
            </a:xfrm>
            <a:custGeom>
              <a:avLst/>
              <a:gdLst/>
              <a:ahLst/>
              <a:cxnLst/>
              <a:rect l="l" t="t" r="r" b="b"/>
              <a:pathLst>
                <a:path w="1096" h="1644" extrusionOk="0">
                  <a:moveTo>
                    <a:pt x="986" y="0"/>
                  </a:moveTo>
                  <a:lnTo>
                    <a:pt x="1" y="1643"/>
                  </a:lnTo>
                  <a:cubicBezTo>
                    <a:pt x="1096" y="1534"/>
                    <a:pt x="986" y="712"/>
                    <a:pt x="986" y="0"/>
                  </a:cubicBezTo>
                  <a:close/>
                </a:path>
              </a:pathLst>
            </a:custGeom>
            <a:solidFill>
              <a:srgbClr val="F4B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5" name="Google Shape;5905;p6"/>
            <p:cNvSpPr/>
            <p:nvPr/>
          </p:nvSpPr>
          <p:spPr>
            <a:xfrm>
              <a:off x="3900350" y="2016050"/>
              <a:ext cx="71225" cy="438900"/>
            </a:xfrm>
            <a:custGeom>
              <a:avLst/>
              <a:gdLst/>
              <a:ahLst/>
              <a:cxnLst/>
              <a:rect l="l" t="t" r="r" b="b"/>
              <a:pathLst>
                <a:path w="2849" h="17556" extrusionOk="0">
                  <a:moveTo>
                    <a:pt x="998" y="1"/>
                  </a:moveTo>
                  <a:cubicBezTo>
                    <a:pt x="892" y="1"/>
                    <a:pt x="779" y="81"/>
                    <a:pt x="658" y="303"/>
                  </a:cubicBezTo>
                  <a:cubicBezTo>
                    <a:pt x="713" y="1618"/>
                    <a:pt x="1" y="2987"/>
                    <a:pt x="494" y="4356"/>
                  </a:cubicBezTo>
                  <a:cubicBezTo>
                    <a:pt x="549" y="4904"/>
                    <a:pt x="603" y="5451"/>
                    <a:pt x="603" y="5999"/>
                  </a:cubicBezTo>
                  <a:cubicBezTo>
                    <a:pt x="275" y="9285"/>
                    <a:pt x="822" y="12572"/>
                    <a:pt x="275" y="15858"/>
                  </a:cubicBezTo>
                  <a:cubicBezTo>
                    <a:pt x="220" y="16296"/>
                    <a:pt x="1" y="17008"/>
                    <a:pt x="439" y="17556"/>
                  </a:cubicBezTo>
                  <a:cubicBezTo>
                    <a:pt x="651" y="17344"/>
                    <a:pt x="862" y="17271"/>
                    <a:pt x="1077" y="17271"/>
                  </a:cubicBezTo>
                  <a:cubicBezTo>
                    <a:pt x="1418" y="17271"/>
                    <a:pt x="1767" y="17455"/>
                    <a:pt x="2137" y="17556"/>
                  </a:cubicBezTo>
                  <a:lnTo>
                    <a:pt x="2356" y="17446"/>
                  </a:lnTo>
                  <a:cubicBezTo>
                    <a:pt x="2411" y="17391"/>
                    <a:pt x="2520" y="17282"/>
                    <a:pt x="2575" y="17172"/>
                  </a:cubicBezTo>
                  <a:cubicBezTo>
                    <a:pt x="2575" y="17063"/>
                    <a:pt x="2575" y="16953"/>
                    <a:pt x="2520" y="16844"/>
                  </a:cubicBezTo>
                  <a:cubicBezTo>
                    <a:pt x="2575" y="15474"/>
                    <a:pt x="2685" y="14160"/>
                    <a:pt x="2794" y="12791"/>
                  </a:cubicBezTo>
                  <a:cubicBezTo>
                    <a:pt x="2849" y="10216"/>
                    <a:pt x="2739" y="7587"/>
                    <a:pt x="2520" y="5013"/>
                  </a:cubicBezTo>
                  <a:cubicBezTo>
                    <a:pt x="1973" y="4630"/>
                    <a:pt x="2246" y="4192"/>
                    <a:pt x="2301" y="3699"/>
                  </a:cubicBezTo>
                  <a:cubicBezTo>
                    <a:pt x="2465" y="2713"/>
                    <a:pt x="2630" y="1727"/>
                    <a:pt x="2137" y="741"/>
                  </a:cubicBezTo>
                  <a:cubicBezTo>
                    <a:pt x="2002" y="831"/>
                    <a:pt x="1908" y="868"/>
                    <a:pt x="1838" y="868"/>
                  </a:cubicBezTo>
                  <a:cubicBezTo>
                    <a:pt x="1653" y="868"/>
                    <a:pt x="1639" y="611"/>
                    <a:pt x="1480" y="413"/>
                  </a:cubicBezTo>
                  <a:cubicBezTo>
                    <a:pt x="1341" y="239"/>
                    <a:pt x="1181" y="1"/>
                    <a:pt x="99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6" name="Google Shape;5906;p6"/>
            <p:cNvSpPr/>
            <p:nvPr/>
          </p:nvSpPr>
          <p:spPr>
            <a:xfrm>
              <a:off x="3829150" y="1970225"/>
              <a:ext cx="95875" cy="156100"/>
            </a:xfrm>
            <a:custGeom>
              <a:avLst/>
              <a:gdLst/>
              <a:ahLst/>
              <a:cxnLst/>
              <a:rect l="l" t="t" r="r" b="b"/>
              <a:pathLst>
                <a:path w="3835" h="6244" extrusionOk="0">
                  <a:moveTo>
                    <a:pt x="987" y="0"/>
                  </a:moveTo>
                  <a:cubicBezTo>
                    <a:pt x="816" y="298"/>
                    <a:pt x="546" y="331"/>
                    <a:pt x="255" y="331"/>
                  </a:cubicBezTo>
                  <a:cubicBezTo>
                    <a:pt x="171" y="331"/>
                    <a:pt x="86" y="329"/>
                    <a:pt x="1" y="329"/>
                  </a:cubicBezTo>
                  <a:cubicBezTo>
                    <a:pt x="384" y="1150"/>
                    <a:pt x="822" y="1972"/>
                    <a:pt x="1370" y="2739"/>
                  </a:cubicBezTo>
                  <a:cubicBezTo>
                    <a:pt x="2301" y="3724"/>
                    <a:pt x="2958" y="4929"/>
                    <a:pt x="3342" y="6244"/>
                  </a:cubicBezTo>
                  <a:cubicBezTo>
                    <a:pt x="3506" y="4820"/>
                    <a:pt x="3616" y="3396"/>
                    <a:pt x="3670" y="1972"/>
                  </a:cubicBezTo>
                  <a:cubicBezTo>
                    <a:pt x="3780" y="1917"/>
                    <a:pt x="3835" y="1807"/>
                    <a:pt x="3780" y="1698"/>
                  </a:cubicBezTo>
                  <a:cubicBezTo>
                    <a:pt x="3835" y="1588"/>
                    <a:pt x="3780" y="1479"/>
                    <a:pt x="3725" y="1369"/>
                  </a:cubicBezTo>
                  <a:lnTo>
                    <a:pt x="3616" y="1260"/>
                  </a:lnTo>
                  <a:lnTo>
                    <a:pt x="3287" y="1260"/>
                  </a:lnTo>
                  <a:cubicBezTo>
                    <a:pt x="3177" y="1917"/>
                    <a:pt x="3397" y="2629"/>
                    <a:pt x="3123" y="3396"/>
                  </a:cubicBezTo>
                  <a:cubicBezTo>
                    <a:pt x="2465" y="2903"/>
                    <a:pt x="1972" y="2191"/>
                    <a:pt x="1753" y="1369"/>
                  </a:cubicBezTo>
                  <a:cubicBezTo>
                    <a:pt x="1534" y="876"/>
                    <a:pt x="1480" y="329"/>
                    <a:pt x="987" y="0"/>
                  </a:cubicBezTo>
                  <a:close/>
                </a:path>
              </a:pathLst>
            </a:custGeom>
            <a:solidFill>
              <a:srgbClr val="F1A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7" name="Google Shape;5907;p6"/>
            <p:cNvSpPr/>
            <p:nvPr/>
          </p:nvSpPr>
          <p:spPr>
            <a:xfrm>
              <a:off x="3755225" y="2322100"/>
              <a:ext cx="17825" cy="26050"/>
            </a:xfrm>
            <a:custGeom>
              <a:avLst/>
              <a:gdLst/>
              <a:ahLst/>
              <a:cxnLst/>
              <a:rect l="l" t="t" r="r" b="b"/>
              <a:pathLst>
                <a:path w="713" h="1042" extrusionOk="0">
                  <a:moveTo>
                    <a:pt x="110" y="1"/>
                  </a:moveTo>
                  <a:lnTo>
                    <a:pt x="110" y="1"/>
                  </a:lnTo>
                  <a:cubicBezTo>
                    <a:pt x="0" y="494"/>
                    <a:pt x="0" y="987"/>
                    <a:pt x="712" y="1042"/>
                  </a:cubicBezTo>
                  <a:cubicBezTo>
                    <a:pt x="548" y="658"/>
                    <a:pt x="384" y="275"/>
                    <a:pt x="110" y="1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8" name="Google Shape;5908;p6"/>
            <p:cNvSpPr/>
            <p:nvPr/>
          </p:nvSpPr>
          <p:spPr>
            <a:xfrm>
              <a:off x="3779875" y="2354975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4" y="548"/>
                    <a:pt x="383" y="712"/>
                  </a:cubicBezTo>
                  <a:cubicBezTo>
                    <a:pt x="438" y="439"/>
                    <a:pt x="274" y="165"/>
                    <a:pt x="55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9" name="Google Shape;5909;p6"/>
            <p:cNvSpPr/>
            <p:nvPr/>
          </p:nvSpPr>
          <p:spPr>
            <a:xfrm>
              <a:off x="3773025" y="234812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384" y="3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0" name="Google Shape;5910;p6"/>
            <p:cNvSpPr/>
            <p:nvPr/>
          </p:nvSpPr>
          <p:spPr>
            <a:xfrm>
              <a:off x="4109850" y="1805675"/>
              <a:ext cx="32900" cy="50925"/>
            </a:xfrm>
            <a:custGeom>
              <a:avLst/>
              <a:gdLst/>
              <a:ahLst/>
              <a:cxnLst/>
              <a:rect l="l" t="t" r="r" b="b"/>
              <a:pathLst>
                <a:path w="1316" h="2037" extrusionOk="0">
                  <a:moveTo>
                    <a:pt x="894" y="1"/>
                  </a:moveTo>
                  <a:cubicBezTo>
                    <a:pt x="436" y="1"/>
                    <a:pt x="64" y="98"/>
                    <a:pt x="274" y="941"/>
                  </a:cubicBezTo>
                  <a:cubicBezTo>
                    <a:pt x="329" y="1269"/>
                    <a:pt x="110" y="1653"/>
                    <a:pt x="1" y="2036"/>
                  </a:cubicBezTo>
                  <a:cubicBezTo>
                    <a:pt x="658" y="1488"/>
                    <a:pt x="1096" y="776"/>
                    <a:pt x="1315" y="10"/>
                  </a:cubicBezTo>
                  <a:cubicBezTo>
                    <a:pt x="1176" y="10"/>
                    <a:pt x="1031" y="1"/>
                    <a:pt x="894" y="1"/>
                  </a:cubicBezTo>
                  <a:close/>
                </a:path>
              </a:pathLst>
            </a:custGeom>
            <a:solidFill>
              <a:srgbClr val="F2A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1" name="Google Shape;5911;p6"/>
            <p:cNvSpPr/>
            <p:nvPr/>
          </p:nvSpPr>
          <p:spPr>
            <a:xfrm>
              <a:off x="3970200" y="2045525"/>
              <a:ext cx="17825" cy="24675"/>
            </a:xfrm>
            <a:custGeom>
              <a:avLst/>
              <a:gdLst/>
              <a:ahLst/>
              <a:cxnLst/>
              <a:rect l="l" t="t" r="r" b="b"/>
              <a:pathLst>
                <a:path w="713" h="987" extrusionOk="0">
                  <a:moveTo>
                    <a:pt x="712" y="0"/>
                  </a:moveTo>
                  <a:cubicBezTo>
                    <a:pt x="0" y="0"/>
                    <a:pt x="0" y="493"/>
                    <a:pt x="0" y="986"/>
                  </a:cubicBezTo>
                  <a:cubicBezTo>
                    <a:pt x="438" y="822"/>
                    <a:pt x="712" y="439"/>
                    <a:pt x="712" y="0"/>
                  </a:cubicBezTo>
                  <a:close/>
                </a:path>
              </a:pathLst>
            </a:custGeom>
            <a:solidFill>
              <a:srgbClr val="F3B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2" name="Google Shape;5912;p6"/>
            <p:cNvSpPr/>
            <p:nvPr/>
          </p:nvSpPr>
          <p:spPr>
            <a:xfrm>
              <a:off x="3957875" y="2437125"/>
              <a:ext cx="15075" cy="34250"/>
            </a:xfrm>
            <a:custGeom>
              <a:avLst/>
              <a:gdLst/>
              <a:ahLst/>
              <a:cxnLst/>
              <a:rect l="l" t="t" r="r" b="b"/>
              <a:pathLst>
                <a:path w="603" h="1370" extrusionOk="0">
                  <a:moveTo>
                    <a:pt x="164" y="1"/>
                  </a:moveTo>
                  <a:cubicBezTo>
                    <a:pt x="110" y="110"/>
                    <a:pt x="110" y="220"/>
                    <a:pt x="110" y="384"/>
                  </a:cubicBezTo>
                  <a:cubicBezTo>
                    <a:pt x="55" y="439"/>
                    <a:pt x="0" y="603"/>
                    <a:pt x="0" y="713"/>
                  </a:cubicBezTo>
                  <a:cubicBezTo>
                    <a:pt x="0" y="877"/>
                    <a:pt x="0" y="1096"/>
                    <a:pt x="0" y="1260"/>
                  </a:cubicBezTo>
                  <a:lnTo>
                    <a:pt x="164" y="1370"/>
                  </a:lnTo>
                  <a:cubicBezTo>
                    <a:pt x="603" y="986"/>
                    <a:pt x="603" y="384"/>
                    <a:pt x="164" y="1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3" name="Google Shape;5913;p6"/>
            <p:cNvSpPr/>
            <p:nvPr/>
          </p:nvSpPr>
          <p:spPr>
            <a:xfrm>
              <a:off x="3952400" y="2467400"/>
              <a:ext cx="10975" cy="20425"/>
            </a:xfrm>
            <a:custGeom>
              <a:avLst/>
              <a:gdLst/>
              <a:ahLst/>
              <a:cxnLst/>
              <a:rect l="l" t="t" r="r" b="b"/>
              <a:pathLst>
                <a:path w="439" h="817" extrusionOk="0">
                  <a:moveTo>
                    <a:pt x="204" y="0"/>
                  </a:moveTo>
                  <a:cubicBezTo>
                    <a:pt x="159" y="0"/>
                    <a:pt x="115" y="44"/>
                    <a:pt x="55" y="104"/>
                  </a:cubicBezTo>
                  <a:cubicBezTo>
                    <a:pt x="0" y="378"/>
                    <a:pt x="110" y="652"/>
                    <a:pt x="383" y="816"/>
                  </a:cubicBezTo>
                  <a:cubicBezTo>
                    <a:pt x="383" y="597"/>
                    <a:pt x="383" y="378"/>
                    <a:pt x="438" y="159"/>
                  </a:cubicBezTo>
                  <a:lnTo>
                    <a:pt x="329" y="104"/>
                  </a:lnTo>
                  <a:cubicBezTo>
                    <a:pt x="279" y="30"/>
                    <a:pt x="241" y="0"/>
                    <a:pt x="204" y="0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4" name="Google Shape;5914;p6"/>
            <p:cNvSpPr/>
            <p:nvPr/>
          </p:nvSpPr>
          <p:spPr>
            <a:xfrm>
              <a:off x="3845600" y="1945575"/>
              <a:ext cx="10975" cy="24675"/>
            </a:xfrm>
            <a:custGeom>
              <a:avLst/>
              <a:gdLst/>
              <a:ahLst/>
              <a:cxnLst/>
              <a:rect l="l" t="t" r="r" b="b"/>
              <a:pathLst>
                <a:path w="439" h="987" extrusionOk="0">
                  <a:moveTo>
                    <a:pt x="55" y="0"/>
                  </a:moveTo>
                  <a:cubicBezTo>
                    <a:pt x="55" y="384"/>
                    <a:pt x="0" y="712"/>
                    <a:pt x="383" y="986"/>
                  </a:cubicBezTo>
                  <a:cubicBezTo>
                    <a:pt x="383" y="603"/>
                    <a:pt x="438" y="219"/>
                    <a:pt x="55" y="0"/>
                  </a:cubicBezTo>
                  <a:close/>
                </a:path>
              </a:pathLst>
            </a:custGeom>
            <a:solidFill>
              <a:srgbClr val="F1A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5" name="Google Shape;5915;p6"/>
            <p:cNvSpPr/>
            <p:nvPr/>
          </p:nvSpPr>
          <p:spPr>
            <a:xfrm>
              <a:off x="3929100" y="1197950"/>
              <a:ext cx="42475" cy="57550"/>
            </a:xfrm>
            <a:custGeom>
              <a:avLst/>
              <a:gdLst/>
              <a:ahLst/>
              <a:cxnLst/>
              <a:rect l="l" t="t" r="r" b="b"/>
              <a:pathLst>
                <a:path w="1699" h="2302" extrusionOk="0">
                  <a:moveTo>
                    <a:pt x="658" y="1"/>
                  </a:moveTo>
                  <a:cubicBezTo>
                    <a:pt x="877" y="768"/>
                    <a:pt x="1" y="1534"/>
                    <a:pt x="658" y="2301"/>
                  </a:cubicBezTo>
                  <a:cubicBezTo>
                    <a:pt x="658" y="1918"/>
                    <a:pt x="877" y="1589"/>
                    <a:pt x="1151" y="1370"/>
                  </a:cubicBezTo>
                  <a:cubicBezTo>
                    <a:pt x="1699" y="768"/>
                    <a:pt x="1589" y="439"/>
                    <a:pt x="658" y="1"/>
                  </a:cubicBez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6" name="Google Shape;5916;p6"/>
            <p:cNvSpPr/>
            <p:nvPr/>
          </p:nvSpPr>
          <p:spPr>
            <a:xfrm>
              <a:off x="3966075" y="1345825"/>
              <a:ext cx="4150" cy="2775"/>
            </a:xfrm>
            <a:custGeom>
              <a:avLst/>
              <a:gdLst/>
              <a:ahLst/>
              <a:cxnLst/>
              <a:rect l="l" t="t" r="r" b="b"/>
              <a:pathLst>
                <a:path w="166" h="111" extrusionOk="0">
                  <a:moveTo>
                    <a:pt x="165" y="1"/>
                  </a:moveTo>
                  <a:lnTo>
                    <a:pt x="1" y="56"/>
                  </a:lnTo>
                  <a:lnTo>
                    <a:pt x="110" y="110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EE7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7" name="Google Shape;5917;p6"/>
            <p:cNvSpPr/>
            <p:nvPr/>
          </p:nvSpPr>
          <p:spPr>
            <a:xfrm>
              <a:off x="3277350" y="4235750"/>
              <a:ext cx="257450" cy="133425"/>
            </a:xfrm>
            <a:custGeom>
              <a:avLst/>
              <a:gdLst/>
              <a:ahLst/>
              <a:cxnLst/>
              <a:rect l="l" t="t" r="r" b="b"/>
              <a:pathLst>
                <a:path w="10298" h="5337" extrusionOk="0">
                  <a:moveTo>
                    <a:pt x="1484" y="1"/>
                  </a:moveTo>
                  <a:cubicBezTo>
                    <a:pt x="1375" y="1"/>
                    <a:pt x="1264" y="8"/>
                    <a:pt x="1151" y="23"/>
                  </a:cubicBezTo>
                  <a:lnTo>
                    <a:pt x="110" y="352"/>
                  </a:lnTo>
                  <a:cubicBezTo>
                    <a:pt x="55" y="352"/>
                    <a:pt x="55" y="407"/>
                    <a:pt x="1" y="462"/>
                  </a:cubicBezTo>
                  <a:cubicBezTo>
                    <a:pt x="1" y="516"/>
                    <a:pt x="1" y="626"/>
                    <a:pt x="110" y="681"/>
                  </a:cubicBezTo>
                  <a:cubicBezTo>
                    <a:pt x="1206" y="1283"/>
                    <a:pt x="2301" y="1831"/>
                    <a:pt x="3506" y="2214"/>
                  </a:cubicBezTo>
                  <a:cubicBezTo>
                    <a:pt x="5313" y="2817"/>
                    <a:pt x="7066" y="3638"/>
                    <a:pt x="8599" y="4734"/>
                  </a:cubicBezTo>
                  <a:cubicBezTo>
                    <a:pt x="9092" y="5062"/>
                    <a:pt x="9695" y="5281"/>
                    <a:pt x="10297" y="5336"/>
                  </a:cubicBezTo>
                  <a:cubicBezTo>
                    <a:pt x="10297" y="4788"/>
                    <a:pt x="9969" y="4624"/>
                    <a:pt x="9531" y="4405"/>
                  </a:cubicBezTo>
                  <a:cubicBezTo>
                    <a:pt x="9092" y="4186"/>
                    <a:pt x="8654" y="3912"/>
                    <a:pt x="8983" y="3310"/>
                  </a:cubicBezTo>
                  <a:cubicBezTo>
                    <a:pt x="7668" y="2050"/>
                    <a:pt x="5916" y="1776"/>
                    <a:pt x="4327" y="1064"/>
                  </a:cubicBezTo>
                  <a:cubicBezTo>
                    <a:pt x="3385" y="667"/>
                    <a:pt x="2532" y="1"/>
                    <a:pt x="1484" y="1"/>
                  </a:cubicBezTo>
                  <a:close/>
                </a:path>
              </a:pathLst>
            </a:custGeom>
            <a:solidFill>
              <a:srgbClr val="F18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8" name="Google Shape;5918;p6"/>
            <p:cNvSpPr/>
            <p:nvPr/>
          </p:nvSpPr>
          <p:spPr>
            <a:xfrm>
              <a:off x="3132200" y="4196625"/>
              <a:ext cx="49325" cy="23375"/>
            </a:xfrm>
            <a:custGeom>
              <a:avLst/>
              <a:gdLst/>
              <a:ahLst/>
              <a:cxnLst/>
              <a:rect l="l" t="t" r="r" b="b"/>
              <a:pathLst>
                <a:path w="1973" h="935" extrusionOk="0">
                  <a:moveTo>
                    <a:pt x="1" y="0"/>
                  </a:moveTo>
                  <a:cubicBezTo>
                    <a:pt x="272" y="860"/>
                    <a:pt x="918" y="934"/>
                    <a:pt x="1566" y="934"/>
                  </a:cubicBezTo>
                  <a:cubicBezTo>
                    <a:pt x="1703" y="934"/>
                    <a:pt x="1839" y="931"/>
                    <a:pt x="1973" y="931"/>
                  </a:cubicBezTo>
                  <a:cubicBezTo>
                    <a:pt x="1370" y="548"/>
                    <a:pt x="713" y="219"/>
                    <a:pt x="1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9" name="Google Shape;5919;p6"/>
            <p:cNvSpPr/>
            <p:nvPr/>
          </p:nvSpPr>
          <p:spPr>
            <a:xfrm>
              <a:off x="3234900" y="4233375"/>
              <a:ext cx="45225" cy="19400"/>
            </a:xfrm>
            <a:custGeom>
              <a:avLst/>
              <a:gdLst/>
              <a:ahLst/>
              <a:cxnLst/>
              <a:rect l="l" t="t" r="r" b="b"/>
              <a:pathLst>
                <a:path w="1809" h="776" extrusionOk="0">
                  <a:moveTo>
                    <a:pt x="611" y="0"/>
                  </a:moveTo>
                  <a:cubicBezTo>
                    <a:pt x="459" y="0"/>
                    <a:pt x="308" y="21"/>
                    <a:pt x="165" y="64"/>
                  </a:cubicBezTo>
                  <a:cubicBezTo>
                    <a:pt x="1" y="173"/>
                    <a:pt x="1" y="337"/>
                    <a:pt x="165" y="447"/>
                  </a:cubicBezTo>
                  <a:lnTo>
                    <a:pt x="494" y="502"/>
                  </a:lnTo>
                  <a:cubicBezTo>
                    <a:pt x="603" y="611"/>
                    <a:pt x="713" y="721"/>
                    <a:pt x="877" y="776"/>
                  </a:cubicBezTo>
                  <a:lnTo>
                    <a:pt x="1808" y="776"/>
                  </a:lnTo>
                  <a:lnTo>
                    <a:pt x="1808" y="447"/>
                  </a:lnTo>
                  <a:cubicBezTo>
                    <a:pt x="1484" y="164"/>
                    <a:pt x="1041" y="0"/>
                    <a:pt x="611" y="0"/>
                  </a:cubicBezTo>
                  <a:close/>
                </a:path>
              </a:pathLst>
            </a:custGeom>
            <a:solidFill>
              <a:srgbClr val="F19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0" name="Google Shape;5920;p6"/>
            <p:cNvSpPr/>
            <p:nvPr/>
          </p:nvSpPr>
          <p:spPr>
            <a:xfrm>
              <a:off x="3156850" y="4325675"/>
              <a:ext cx="19200" cy="13100"/>
            </a:xfrm>
            <a:custGeom>
              <a:avLst/>
              <a:gdLst/>
              <a:ahLst/>
              <a:cxnLst/>
              <a:rect l="l" t="t" r="r" b="b"/>
              <a:pathLst>
                <a:path w="768" h="524" extrusionOk="0">
                  <a:moveTo>
                    <a:pt x="131" y="0"/>
                  </a:moveTo>
                  <a:cubicBezTo>
                    <a:pt x="56" y="0"/>
                    <a:pt x="1" y="41"/>
                    <a:pt x="56" y="206"/>
                  </a:cubicBezTo>
                  <a:cubicBezTo>
                    <a:pt x="165" y="315"/>
                    <a:pt x="275" y="425"/>
                    <a:pt x="384" y="479"/>
                  </a:cubicBezTo>
                  <a:cubicBezTo>
                    <a:pt x="430" y="510"/>
                    <a:pt x="476" y="523"/>
                    <a:pt x="519" y="523"/>
                  </a:cubicBezTo>
                  <a:cubicBezTo>
                    <a:pt x="632" y="523"/>
                    <a:pt x="728" y="433"/>
                    <a:pt x="768" y="315"/>
                  </a:cubicBezTo>
                  <a:cubicBezTo>
                    <a:pt x="768" y="69"/>
                    <a:pt x="614" y="38"/>
                    <a:pt x="467" y="38"/>
                  </a:cubicBezTo>
                  <a:cubicBezTo>
                    <a:pt x="418" y="38"/>
                    <a:pt x="371" y="41"/>
                    <a:pt x="329" y="41"/>
                  </a:cubicBezTo>
                  <a:cubicBezTo>
                    <a:pt x="302" y="41"/>
                    <a:pt x="206" y="0"/>
                    <a:pt x="131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1" name="Google Shape;5921;p6"/>
            <p:cNvSpPr/>
            <p:nvPr/>
          </p:nvSpPr>
          <p:spPr>
            <a:xfrm>
              <a:off x="3219850" y="4252250"/>
              <a:ext cx="27400" cy="8925"/>
            </a:xfrm>
            <a:custGeom>
              <a:avLst/>
              <a:gdLst/>
              <a:ahLst/>
              <a:cxnLst/>
              <a:rect l="l" t="t" r="r" b="b"/>
              <a:pathLst>
                <a:path w="1096" h="357" extrusionOk="0">
                  <a:moveTo>
                    <a:pt x="817" y="0"/>
                  </a:moveTo>
                  <a:cubicBezTo>
                    <a:pt x="545" y="0"/>
                    <a:pt x="288" y="62"/>
                    <a:pt x="0" y="185"/>
                  </a:cubicBezTo>
                  <a:cubicBezTo>
                    <a:pt x="160" y="299"/>
                    <a:pt x="339" y="356"/>
                    <a:pt x="509" y="356"/>
                  </a:cubicBezTo>
                  <a:cubicBezTo>
                    <a:pt x="747" y="356"/>
                    <a:pt x="968" y="244"/>
                    <a:pt x="1096" y="21"/>
                  </a:cubicBezTo>
                  <a:cubicBezTo>
                    <a:pt x="1000" y="7"/>
                    <a:pt x="907" y="0"/>
                    <a:pt x="817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2" name="Google Shape;5922;p6"/>
            <p:cNvSpPr/>
            <p:nvPr/>
          </p:nvSpPr>
          <p:spPr>
            <a:xfrm>
              <a:off x="3349925" y="4412950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110" y="1"/>
                  </a:moveTo>
                  <a:cubicBezTo>
                    <a:pt x="55" y="1"/>
                    <a:pt x="0" y="55"/>
                    <a:pt x="0" y="110"/>
                  </a:cubicBezTo>
                  <a:cubicBezTo>
                    <a:pt x="0" y="494"/>
                    <a:pt x="274" y="439"/>
                    <a:pt x="493" y="494"/>
                  </a:cubicBezTo>
                  <a:cubicBezTo>
                    <a:pt x="439" y="275"/>
                    <a:pt x="439" y="1"/>
                    <a:pt x="110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3" name="Google Shape;5923;p6"/>
            <p:cNvSpPr/>
            <p:nvPr/>
          </p:nvSpPr>
          <p:spPr>
            <a:xfrm>
              <a:off x="3674425" y="4441525"/>
              <a:ext cx="24675" cy="16825"/>
            </a:xfrm>
            <a:custGeom>
              <a:avLst/>
              <a:gdLst/>
              <a:ahLst/>
              <a:cxnLst/>
              <a:rect l="l" t="t" r="r" b="b"/>
              <a:pathLst>
                <a:path w="987" h="673" extrusionOk="0">
                  <a:moveTo>
                    <a:pt x="113" y="1"/>
                  </a:moveTo>
                  <a:cubicBezTo>
                    <a:pt x="75" y="1"/>
                    <a:pt x="38" y="3"/>
                    <a:pt x="1" y="8"/>
                  </a:cubicBezTo>
                  <a:cubicBezTo>
                    <a:pt x="101" y="409"/>
                    <a:pt x="476" y="672"/>
                    <a:pt x="875" y="672"/>
                  </a:cubicBezTo>
                  <a:cubicBezTo>
                    <a:pt x="912" y="672"/>
                    <a:pt x="949" y="670"/>
                    <a:pt x="987" y="665"/>
                  </a:cubicBezTo>
                  <a:cubicBezTo>
                    <a:pt x="886" y="264"/>
                    <a:pt x="511" y="1"/>
                    <a:pt x="113" y="1"/>
                  </a:cubicBez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4" name="Google Shape;5924;p6"/>
            <p:cNvSpPr/>
            <p:nvPr/>
          </p:nvSpPr>
          <p:spPr>
            <a:xfrm>
              <a:off x="3202050" y="4236325"/>
              <a:ext cx="20550" cy="8200"/>
            </a:xfrm>
            <a:custGeom>
              <a:avLst/>
              <a:gdLst/>
              <a:ahLst/>
              <a:cxnLst/>
              <a:rect l="l" t="t" r="r" b="b"/>
              <a:pathLst>
                <a:path w="822" h="328" extrusionOk="0">
                  <a:moveTo>
                    <a:pt x="165" y="0"/>
                  </a:moveTo>
                  <a:cubicBezTo>
                    <a:pt x="55" y="55"/>
                    <a:pt x="0" y="219"/>
                    <a:pt x="110" y="274"/>
                  </a:cubicBezTo>
                  <a:cubicBezTo>
                    <a:pt x="196" y="309"/>
                    <a:pt x="283" y="327"/>
                    <a:pt x="366" y="327"/>
                  </a:cubicBezTo>
                  <a:cubicBezTo>
                    <a:pt x="546" y="327"/>
                    <a:pt x="709" y="242"/>
                    <a:pt x="822" y="55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5" name="Google Shape;5925;p6"/>
            <p:cNvSpPr/>
            <p:nvPr/>
          </p:nvSpPr>
          <p:spPr>
            <a:xfrm>
              <a:off x="3485475" y="4523875"/>
              <a:ext cx="16450" cy="8500"/>
            </a:xfrm>
            <a:custGeom>
              <a:avLst/>
              <a:gdLst/>
              <a:ahLst/>
              <a:cxnLst/>
              <a:rect l="l" t="t" r="r" b="b"/>
              <a:pathLst>
                <a:path w="658" h="340" extrusionOk="0">
                  <a:moveTo>
                    <a:pt x="1" y="0"/>
                  </a:moveTo>
                  <a:cubicBezTo>
                    <a:pt x="96" y="190"/>
                    <a:pt x="315" y="339"/>
                    <a:pt x="550" y="339"/>
                  </a:cubicBezTo>
                  <a:cubicBezTo>
                    <a:pt x="586" y="339"/>
                    <a:pt x="622" y="336"/>
                    <a:pt x="658" y="329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6" name="Google Shape;5926;p6"/>
            <p:cNvSpPr/>
            <p:nvPr/>
          </p:nvSpPr>
          <p:spPr>
            <a:xfrm>
              <a:off x="3501900" y="4517500"/>
              <a:ext cx="10125" cy="6400"/>
            </a:xfrm>
            <a:custGeom>
              <a:avLst/>
              <a:gdLst/>
              <a:ahLst/>
              <a:cxnLst/>
              <a:rect l="l" t="t" r="r" b="b"/>
              <a:pathLst>
                <a:path w="405" h="256" extrusionOk="0">
                  <a:moveTo>
                    <a:pt x="271" y="1"/>
                  </a:moveTo>
                  <a:cubicBezTo>
                    <a:pt x="184" y="1"/>
                    <a:pt x="43" y="128"/>
                    <a:pt x="1" y="255"/>
                  </a:cubicBezTo>
                  <a:cubicBezTo>
                    <a:pt x="22" y="234"/>
                    <a:pt x="54" y="227"/>
                    <a:pt x="89" y="227"/>
                  </a:cubicBezTo>
                  <a:cubicBezTo>
                    <a:pt x="154" y="227"/>
                    <a:pt x="232" y="249"/>
                    <a:pt x="290" y="249"/>
                  </a:cubicBezTo>
                  <a:cubicBezTo>
                    <a:pt x="365" y="249"/>
                    <a:pt x="405" y="211"/>
                    <a:pt x="329" y="36"/>
                  </a:cubicBezTo>
                  <a:cubicBezTo>
                    <a:pt x="317" y="11"/>
                    <a:pt x="296" y="1"/>
                    <a:pt x="271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7" name="Google Shape;5927;p6"/>
            <p:cNvSpPr/>
            <p:nvPr/>
          </p:nvSpPr>
          <p:spPr>
            <a:xfrm>
              <a:off x="3361150" y="4425275"/>
              <a:ext cx="9325" cy="9250"/>
            </a:xfrm>
            <a:custGeom>
              <a:avLst/>
              <a:gdLst/>
              <a:ahLst/>
              <a:cxnLst/>
              <a:rect l="l" t="t" r="r" b="b"/>
              <a:pathLst>
                <a:path w="373" h="370" extrusionOk="0">
                  <a:moveTo>
                    <a:pt x="44" y="1"/>
                  </a:moveTo>
                  <a:lnTo>
                    <a:pt x="44" y="1"/>
                  </a:lnTo>
                  <a:cubicBezTo>
                    <a:pt x="135" y="91"/>
                    <a:pt x="0" y="370"/>
                    <a:pt x="138" y="370"/>
                  </a:cubicBezTo>
                  <a:cubicBezTo>
                    <a:pt x="166" y="370"/>
                    <a:pt x="207" y="358"/>
                    <a:pt x="263" y="329"/>
                  </a:cubicBezTo>
                  <a:cubicBezTo>
                    <a:pt x="373" y="275"/>
                    <a:pt x="209" y="55"/>
                    <a:pt x="44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8" name="Google Shape;5928;p6"/>
            <p:cNvSpPr/>
            <p:nvPr/>
          </p:nvSpPr>
          <p:spPr>
            <a:xfrm>
              <a:off x="3666225" y="44335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9" name="Google Shape;5929;p6"/>
            <p:cNvSpPr/>
            <p:nvPr/>
          </p:nvSpPr>
          <p:spPr>
            <a:xfrm>
              <a:off x="3481375" y="4521125"/>
              <a:ext cx="4125" cy="2775"/>
            </a:xfrm>
            <a:custGeom>
              <a:avLst/>
              <a:gdLst/>
              <a:ahLst/>
              <a:cxnLst/>
              <a:rect l="l" t="t" r="r" b="b"/>
              <a:pathLst>
                <a:path w="165" h="111" extrusionOk="0">
                  <a:moveTo>
                    <a:pt x="89" y="1"/>
                  </a:moveTo>
                  <a:cubicBezTo>
                    <a:pt x="69" y="1"/>
                    <a:pt x="55" y="28"/>
                    <a:pt x="55" y="55"/>
                  </a:cubicBezTo>
                  <a:cubicBezTo>
                    <a:pt x="0" y="55"/>
                    <a:pt x="110" y="110"/>
                    <a:pt x="165" y="110"/>
                  </a:cubicBezTo>
                  <a:cubicBezTo>
                    <a:pt x="137" y="28"/>
                    <a:pt x="110" y="1"/>
                    <a:pt x="89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0" name="Google Shape;5930;p6"/>
            <p:cNvSpPr/>
            <p:nvPr/>
          </p:nvSpPr>
          <p:spPr>
            <a:xfrm>
              <a:off x="3247225" y="4245900"/>
              <a:ext cx="9625" cy="6875"/>
            </a:xfrm>
            <a:custGeom>
              <a:avLst/>
              <a:gdLst/>
              <a:ahLst/>
              <a:cxnLst/>
              <a:rect l="l" t="t" r="r" b="b"/>
              <a:pathLst>
                <a:path w="385" h="275" extrusionOk="0">
                  <a:moveTo>
                    <a:pt x="1" y="1"/>
                  </a:moveTo>
                  <a:lnTo>
                    <a:pt x="1" y="275"/>
                  </a:lnTo>
                  <a:lnTo>
                    <a:pt x="384" y="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1" name="Google Shape;5931;p6"/>
            <p:cNvSpPr/>
            <p:nvPr/>
          </p:nvSpPr>
          <p:spPr>
            <a:xfrm>
              <a:off x="3230800" y="4234425"/>
              <a:ext cx="8250" cy="10125"/>
            </a:xfrm>
            <a:custGeom>
              <a:avLst/>
              <a:gdLst/>
              <a:ahLst/>
              <a:cxnLst/>
              <a:rect l="l" t="t" r="r" b="b"/>
              <a:pathLst>
                <a:path w="330" h="405" extrusionOk="0">
                  <a:moveTo>
                    <a:pt x="166" y="0"/>
                  </a:moveTo>
                  <a:cubicBezTo>
                    <a:pt x="126" y="0"/>
                    <a:pt x="74" y="27"/>
                    <a:pt x="0" y="76"/>
                  </a:cubicBezTo>
                  <a:lnTo>
                    <a:pt x="55" y="186"/>
                  </a:lnTo>
                  <a:lnTo>
                    <a:pt x="329" y="405"/>
                  </a:lnTo>
                  <a:cubicBezTo>
                    <a:pt x="329" y="295"/>
                    <a:pt x="274" y="241"/>
                    <a:pt x="274" y="131"/>
                  </a:cubicBezTo>
                  <a:cubicBezTo>
                    <a:pt x="244" y="41"/>
                    <a:pt x="214" y="0"/>
                    <a:pt x="166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2" name="Google Shape;5932;p6"/>
            <p:cNvSpPr/>
            <p:nvPr/>
          </p:nvSpPr>
          <p:spPr>
            <a:xfrm>
              <a:off x="3189725" y="4221250"/>
              <a:ext cx="8225" cy="6875"/>
            </a:xfrm>
            <a:custGeom>
              <a:avLst/>
              <a:gdLst/>
              <a:ahLst/>
              <a:cxnLst/>
              <a:rect l="l" t="t" r="r" b="b"/>
              <a:pathLst>
                <a:path w="329" h="275" extrusionOk="0">
                  <a:moveTo>
                    <a:pt x="0" y="1"/>
                  </a:moveTo>
                  <a:lnTo>
                    <a:pt x="329" y="275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3" name="Google Shape;5933;p6"/>
            <p:cNvSpPr/>
            <p:nvPr/>
          </p:nvSpPr>
          <p:spPr>
            <a:xfrm>
              <a:off x="3139050" y="4141850"/>
              <a:ext cx="80825" cy="61625"/>
            </a:xfrm>
            <a:custGeom>
              <a:avLst/>
              <a:gdLst/>
              <a:ahLst/>
              <a:cxnLst/>
              <a:rect l="l" t="t" r="r" b="b"/>
              <a:pathLst>
                <a:path w="3233" h="2465" extrusionOk="0">
                  <a:moveTo>
                    <a:pt x="2137" y="0"/>
                  </a:moveTo>
                  <a:cubicBezTo>
                    <a:pt x="1966" y="798"/>
                    <a:pt x="1602" y="973"/>
                    <a:pt x="1185" y="973"/>
                  </a:cubicBezTo>
                  <a:cubicBezTo>
                    <a:pt x="857" y="973"/>
                    <a:pt x="497" y="865"/>
                    <a:pt x="170" y="865"/>
                  </a:cubicBezTo>
                  <a:cubicBezTo>
                    <a:pt x="112" y="865"/>
                    <a:pt x="56" y="869"/>
                    <a:pt x="1" y="877"/>
                  </a:cubicBezTo>
                  <a:cubicBezTo>
                    <a:pt x="932" y="1479"/>
                    <a:pt x="1973" y="2027"/>
                    <a:pt x="3013" y="2465"/>
                  </a:cubicBezTo>
                  <a:cubicBezTo>
                    <a:pt x="3232" y="1479"/>
                    <a:pt x="2356" y="986"/>
                    <a:pt x="2137" y="0"/>
                  </a:cubicBezTo>
                  <a:close/>
                </a:path>
              </a:pathLst>
            </a:custGeom>
            <a:solidFill>
              <a:srgbClr val="FCEE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4" name="Google Shape;5934;p6"/>
            <p:cNvSpPr/>
            <p:nvPr/>
          </p:nvSpPr>
          <p:spPr>
            <a:xfrm>
              <a:off x="3230800" y="4228700"/>
              <a:ext cx="49325" cy="17225"/>
            </a:xfrm>
            <a:custGeom>
              <a:avLst/>
              <a:gdLst/>
              <a:ahLst/>
              <a:cxnLst/>
              <a:rect l="l" t="t" r="r" b="b"/>
              <a:pathLst>
                <a:path w="1973" h="689" extrusionOk="0">
                  <a:moveTo>
                    <a:pt x="950" y="1"/>
                  </a:moveTo>
                  <a:cubicBezTo>
                    <a:pt x="706" y="1"/>
                    <a:pt x="424" y="125"/>
                    <a:pt x="0" y="360"/>
                  </a:cubicBezTo>
                  <a:lnTo>
                    <a:pt x="274" y="360"/>
                  </a:lnTo>
                  <a:cubicBezTo>
                    <a:pt x="378" y="332"/>
                    <a:pt x="480" y="320"/>
                    <a:pt x="581" y="320"/>
                  </a:cubicBezTo>
                  <a:cubicBezTo>
                    <a:pt x="1065" y="320"/>
                    <a:pt x="1519" y="598"/>
                    <a:pt x="1972" y="689"/>
                  </a:cubicBezTo>
                  <a:cubicBezTo>
                    <a:pt x="1535" y="220"/>
                    <a:pt x="1275" y="1"/>
                    <a:pt x="950" y="1"/>
                  </a:cubicBezTo>
                  <a:close/>
                </a:path>
              </a:pathLst>
            </a:custGeom>
            <a:solidFill>
              <a:srgbClr val="F18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5" name="Google Shape;5935;p6"/>
            <p:cNvSpPr/>
            <p:nvPr/>
          </p:nvSpPr>
          <p:spPr>
            <a:xfrm>
              <a:off x="3829150" y="3602350"/>
              <a:ext cx="460100" cy="573150"/>
            </a:xfrm>
            <a:custGeom>
              <a:avLst/>
              <a:gdLst/>
              <a:ahLst/>
              <a:cxnLst/>
              <a:rect l="l" t="t" r="r" b="b"/>
              <a:pathLst>
                <a:path w="18404" h="22926" extrusionOk="0">
                  <a:moveTo>
                    <a:pt x="15994" y="6026"/>
                  </a:moveTo>
                  <a:cubicBezTo>
                    <a:pt x="16075" y="6055"/>
                    <a:pt x="16152" y="6099"/>
                    <a:pt x="16228" y="6151"/>
                  </a:cubicBezTo>
                  <a:lnTo>
                    <a:pt x="16228" y="6151"/>
                  </a:lnTo>
                  <a:cubicBezTo>
                    <a:pt x="16156" y="6106"/>
                    <a:pt x="16079" y="6064"/>
                    <a:pt x="15994" y="6026"/>
                  </a:cubicBezTo>
                  <a:close/>
                  <a:moveTo>
                    <a:pt x="14843" y="1"/>
                  </a:moveTo>
                  <a:cubicBezTo>
                    <a:pt x="14551" y="231"/>
                    <a:pt x="14218" y="277"/>
                    <a:pt x="13874" y="277"/>
                  </a:cubicBezTo>
                  <a:cubicBezTo>
                    <a:pt x="13639" y="277"/>
                    <a:pt x="13399" y="256"/>
                    <a:pt x="13162" y="256"/>
                  </a:cubicBezTo>
                  <a:cubicBezTo>
                    <a:pt x="12833" y="256"/>
                    <a:pt x="12510" y="297"/>
                    <a:pt x="12214" y="494"/>
                  </a:cubicBezTo>
                  <a:cubicBezTo>
                    <a:pt x="13912" y="1096"/>
                    <a:pt x="14077" y="1644"/>
                    <a:pt x="13146" y="3068"/>
                  </a:cubicBezTo>
                  <a:cubicBezTo>
                    <a:pt x="12762" y="3013"/>
                    <a:pt x="13310" y="2411"/>
                    <a:pt x="12762" y="2356"/>
                  </a:cubicBezTo>
                  <a:cubicBezTo>
                    <a:pt x="12738" y="2354"/>
                    <a:pt x="12716" y="2352"/>
                    <a:pt x="12695" y="2352"/>
                  </a:cubicBezTo>
                  <a:cubicBezTo>
                    <a:pt x="12228" y="2352"/>
                    <a:pt x="12362" y="2908"/>
                    <a:pt x="11995" y="3013"/>
                  </a:cubicBezTo>
                  <a:cubicBezTo>
                    <a:pt x="11502" y="2630"/>
                    <a:pt x="11338" y="2027"/>
                    <a:pt x="10900" y="1425"/>
                  </a:cubicBezTo>
                  <a:lnTo>
                    <a:pt x="10900" y="1425"/>
                  </a:lnTo>
                  <a:cubicBezTo>
                    <a:pt x="10352" y="2466"/>
                    <a:pt x="10900" y="3342"/>
                    <a:pt x="11119" y="3999"/>
                  </a:cubicBezTo>
                  <a:cubicBezTo>
                    <a:pt x="11338" y="4821"/>
                    <a:pt x="11229" y="5697"/>
                    <a:pt x="10790" y="6409"/>
                  </a:cubicBezTo>
                  <a:cubicBezTo>
                    <a:pt x="10688" y="5639"/>
                    <a:pt x="10344" y="5254"/>
                    <a:pt x="9625" y="5254"/>
                  </a:cubicBezTo>
                  <a:cubicBezTo>
                    <a:pt x="9577" y="5254"/>
                    <a:pt x="9527" y="5255"/>
                    <a:pt x="9476" y="5259"/>
                  </a:cubicBezTo>
                  <a:cubicBezTo>
                    <a:pt x="9257" y="5259"/>
                    <a:pt x="9038" y="5149"/>
                    <a:pt x="8928" y="4985"/>
                  </a:cubicBezTo>
                  <a:cubicBezTo>
                    <a:pt x="8435" y="5204"/>
                    <a:pt x="8326" y="5587"/>
                    <a:pt x="8326" y="6135"/>
                  </a:cubicBezTo>
                  <a:cubicBezTo>
                    <a:pt x="8326" y="7066"/>
                    <a:pt x="7942" y="7943"/>
                    <a:pt x="7285" y="8545"/>
                  </a:cubicBezTo>
                  <a:cubicBezTo>
                    <a:pt x="7074" y="8732"/>
                    <a:pt x="6834" y="8819"/>
                    <a:pt x="6627" y="8819"/>
                  </a:cubicBezTo>
                  <a:cubicBezTo>
                    <a:pt x="6350" y="8819"/>
                    <a:pt x="6135" y="8663"/>
                    <a:pt x="6135" y="8381"/>
                  </a:cubicBezTo>
                  <a:cubicBezTo>
                    <a:pt x="6135" y="7559"/>
                    <a:pt x="6190" y="6792"/>
                    <a:pt x="6409" y="6026"/>
                  </a:cubicBezTo>
                  <a:cubicBezTo>
                    <a:pt x="6452" y="5787"/>
                    <a:pt x="6590" y="5737"/>
                    <a:pt x="6755" y="5737"/>
                  </a:cubicBezTo>
                  <a:cubicBezTo>
                    <a:pt x="6871" y="5737"/>
                    <a:pt x="7001" y="5762"/>
                    <a:pt x="7119" y="5762"/>
                  </a:cubicBezTo>
                  <a:cubicBezTo>
                    <a:pt x="7256" y="5762"/>
                    <a:pt x="7379" y="5729"/>
                    <a:pt x="7449" y="5587"/>
                  </a:cubicBezTo>
                  <a:cubicBezTo>
                    <a:pt x="7504" y="5478"/>
                    <a:pt x="7559" y="5368"/>
                    <a:pt x="7614" y="5314"/>
                  </a:cubicBezTo>
                  <a:cubicBezTo>
                    <a:pt x="7340" y="5314"/>
                    <a:pt x="7066" y="5204"/>
                    <a:pt x="6957" y="4985"/>
                  </a:cubicBezTo>
                  <a:cubicBezTo>
                    <a:pt x="6628" y="4547"/>
                    <a:pt x="6226" y="4474"/>
                    <a:pt x="5784" y="4474"/>
                  </a:cubicBezTo>
                  <a:cubicBezTo>
                    <a:pt x="5563" y="4474"/>
                    <a:pt x="5332" y="4492"/>
                    <a:pt x="5094" y="4492"/>
                  </a:cubicBezTo>
                  <a:cubicBezTo>
                    <a:pt x="3889" y="5094"/>
                    <a:pt x="2958" y="6080"/>
                    <a:pt x="2465" y="7285"/>
                  </a:cubicBezTo>
                  <a:cubicBezTo>
                    <a:pt x="2739" y="8490"/>
                    <a:pt x="822" y="9640"/>
                    <a:pt x="2301" y="10900"/>
                  </a:cubicBezTo>
                  <a:cubicBezTo>
                    <a:pt x="1953" y="12060"/>
                    <a:pt x="2478" y="12292"/>
                    <a:pt x="3145" y="12367"/>
                  </a:cubicBezTo>
                  <a:lnTo>
                    <a:pt x="3145" y="12367"/>
                  </a:lnTo>
                  <a:cubicBezTo>
                    <a:pt x="2895" y="12468"/>
                    <a:pt x="2679" y="12666"/>
                    <a:pt x="2575" y="12927"/>
                  </a:cubicBezTo>
                  <a:cubicBezTo>
                    <a:pt x="2192" y="14022"/>
                    <a:pt x="1206" y="14734"/>
                    <a:pt x="713" y="15720"/>
                  </a:cubicBezTo>
                  <a:cubicBezTo>
                    <a:pt x="658" y="16651"/>
                    <a:pt x="1" y="17582"/>
                    <a:pt x="713" y="18458"/>
                  </a:cubicBezTo>
                  <a:cubicBezTo>
                    <a:pt x="713" y="19663"/>
                    <a:pt x="603" y="20813"/>
                    <a:pt x="439" y="22018"/>
                  </a:cubicBezTo>
                  <a:cubicBezTo>
                    <a:pt x="384" y="22292"/>
                    <a:pt x="220" y="22730"/>
                    <a:pt x="603" y="22895"/>
                  </a:cubicBezTo>
                  <a:cubicBezTo>
                    <a:pt x="653" y="22916"/>
                    <a:pt x="697" y="22925"/>
                    <a:pt x="737" y="22925"/>
                  </a:cubicBezTo>
                  <a:cubicBezTo>
                    <a:pt x="1005" y="22925"/>
                    <a:pt x="1084" y="22504"/>
                    <a:pt x="1370" y="22457"/>
                  </a:cubicBezTo>
                  <a:cubicBezTo>
                    <a:pt x="2904" y="22238"/>
                    <a:pt x="3944" y="21087"/>
                    <a:pt x="5204" y="20321"/>
                  </a:cubicBezTo>
                  <a:cubicBezTo>
                    <a:pt x="7395" y="18787"/>
                    <a:pt x="9476" y="17089"/>
                    <a:pt x="11722" y="15665"/>
                  </a:cubicBezTo>
                  <a:cubicBezTo>
                    <a:pt x="13638" y="14460"/>
                    <a:pt x="15720" y="13365"/>
                    <a:pt x="17034" y="11393"/>
                  </a:cubicBezTo>
                  <a:cubicBezTo>
                    <a:pt x="17198" y="10571"/>
                    <a:pt x="17308" y="9750"/>
                    <a:pt x="17308" y="8874"/>
                  </a:cubicBezTo>
                  <a:cubicBezTo>
                    <a:pt x="17308" y="8764"/>
                    <a:pt x="17308" y="8600"/>
                    <a:pt x="17253" y="8435"/>
                  </a:cubicBezTo>
                  <a:cubicBezTo>
                    <a:pt x="17037" y="7786"/>
                    <a:pt x="17060" y="6965"/>
                    <a:pt x="16538" y="6407"/>
                  </a:cubicBezTo>
                  <a:lnTo>
                    <a:pt x="16538" y="6407"/>
                  </a:lnTo>
                  <a:cubicBezTo>
                    <a:pt x="16782" y="6625"/>
                    <a:pt x="17024" y="6846"/>
                    <a:pt x="17330" y="6846"/>
                  </a:cubicBezTo>
                  <a:cubicBezTo>
                    <a:pt x="17472" y="6846"/>
                    <a:pt x="17626" y="6799"/>
                    <a:pt x="17801" y="6683"/>
                  </a:cubicBezTo>
                  <a:cubicBezTo>
                    <a:pt x="18403" y="6299"/>
                    <a:pt x="18294" y="5752"/>
                    <a:pt x="18020" y="5259"/>
                  </a:cubicBezTo>
                  <a:cubicBezTo>
                    <a:pt x="17856" y="5040"/>
                    <a:pt x="17746" y="4875"/>
                    <a:pt x="17527" y="4711"/>
                  </a:cubicBezTo>
                  <a:cubicBezTo>
                    <a:pt x="16925" y="4437"/>
                    <a:pt x="16377" y="3999"/>
                    <a:pt x="15939" y="3451"/>
                  </a:cubicBezTo>
                  <a:cubicBezTo>
                    <a:pt x="15610" y="2794"/>
                    <a:pt x="14241" y="2301"/>
                    <a:pt x="15391" y="1261"/>
                  </a:cubicBezTo>
                  <a:cubicBezTo>
                    <a:pt x="15446" y="768"/>
                    <a:pt x="15282" y="275"/>
                    <a:pt x="14843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6" name="Google Shape;5936;p6"/>
            <p:cNvSpPr/>
            <p:nvPr/>
          </p:nvSpPr>
          <p:spPr>
            <a:xfrm>
              <a:off x="4255000" y="3447925"/>
              <a:ext cx="336850" cy="323700"/>
            </a:xfrm>
            <a:custGeom>
              <a:avLst/>
              <a:gdLst/>
              <a:ahLst/>
              <a:cxnLst/>
              <a:rect l="l" t="t" r="r" b="b"/>
              <a:pathLst>
                <a:path w="13474" h="12948" extrusionOk="0">
                  <a:moveTo>
                    <a:pt x="9276" y="1"/>
                  </a:moveTo>
                  <a:cubicBezTo>
                    <a:pt x="9138" y="1"/>
                    <a:pt x="8986" y="87"/>
                    <a:pt x="8818" y="317"/>
                  </a:cubicBezTo>
                  <a:cubicBezTo>
                    <a:pt x="8763" y="482"/>
                    <a:pt x="8982" y="591"/>
                    <a:pt x="8928" y="701"/>
                  </a:cubicBezTo>
                  <a:cubicBezTo>
                    <a:pt x="8918" y="706"/>
                    <a:pt x="8908" y="708"/>
                    <a:pt x="8900" y="708"/>
                  </a:cubicBezTo>
                  <a:cubicBezTo>
                    <a:pt x="8825" y="708"/>
                    <a:pt x="8807" y="529"/>
                    <a:pt x="8695" y="529"/>
                  </a:cubicBezTo>
                  <a:cubicBezTo>
                    <a:pt x="8683" y="529"/>
                    <a:pt x="8669" y="532"/>
                    <a:pt x="8654" y="537"/>
                  </a:cubicBezTo>
                  <a:cubicBezTo>
                    <a:pt x="8216" y="537"/>
                    <a:pt x="8051" y="865"/>
                    <a:pt x="7777" y="1139"/>
                  </a:cubicBezTo>
                  <a:cubicBezTo>
                    <a:pt x="7558" y="1339"/>
                    <a:pt x="7375" y="1429"/>
                    <a:pt x="7223" y="1429"/>
                  </a:cubicBezTo>
                  <a:cubicBezTo>
                    <a:pt x="6957" y="1429"/>
                    <a:pt x="6787" y="1154"/>
                    <a:pt x="6682" y="701"/>
                  </a:cubicBezTo>
                  <a:cubicBezTo>
                    <a:pt x="6510" y="572"/>
                    <a:pt x="6405" y="306"/>
                    <a:pt x="6181" y="306"/>
                  </a:cubicBezTo>
                  <a:cubicBezTo>
                    <a:pt x="6121" y="306"/>
                    <a:pt x="6052" y="326"/>
                    <a:pt x="5970" y="372"/>
                  </a:cubicBezTo>
                  <a:cubicBezTo>
                    <a:pt x="5532" y="865"/>
                    <a:pt x="5313" y="1468"/>
                    <a:pt x="5313" y="2125"/>
                  </a:cubicBezTo>
                  <a:cubicBezTo>
                    <a:pt x="4914" y="2025"/>
                    <a:pt x="4833" y="1563"/>
                    <a:pt x="4533" y="1563"/>
                  </a:cubicBezTo>
                  <a:cubicBezTo>
                    <a:pt x="4503" y="1563"/>
                    <a:pt x="4471" y="1567"/>
                    <a:pt x="4437" y="1577"/>
                  </a:cubicBezTo>
                  <a:cubicBezTo>
                    <a:pt x="3998" y="1687"/>
                    <a:pt x="4217" y="2289"/>
                    <a:pt x="3725" y="2399"/>
                  </a:cubicBezTo>
                  <a:cubicBezTo>
                    <a:pt x="3725" y="2125"/>
                    <a:pt x="3725" y="1906"/>
                    <a:pt x="3725" y="1687"/>
                  </a:cubicBezTo>
                  <a:cubicBezTo>
                    <a:pt x="3725" y="1084"/>
                    <a:pt x="3286" y="646"/>
                    <a:pt x="2684" y="591"/>
                  </a:cubicBezTo>
                  <a:cubicBezTo>
                    <a:pt x="2635" y="582"/>
                    <a:pt x="2590" y="578"/>
                    <a:pt x="2550" y="578"/>
                  </a:cubicBezTo>
                  <a:cubicBezTo>
                    <a:pt x="2089" y="578"/>
                    <a:pt x="2127" y="1115"/>
                    <a:pt x="2027" y="1468"/>
                  </a:cubicBezTo>
                  <a:cubicBezTo>
                    <a:pt x="1753" y="2344"/>
                    <a:pt x="986" y="2946"/>
                    <a:pt x="110" y="3001"/>
                  </a:cubicBezTo>
                  <a:cubicBezTo>
                    <a:pt x="0" y="3439"/>
                    <a:pt x="329" y="3878"/>
                    <a:pt x="822" y="3878"/>
                  </a:cubicBezTo>
                  <a:cubicBezTo>
                    <a:pt x="2081" y="3932"/>
                    <a:pt x="2136" y="4754"/>
                    <a:pt x="2191" y="5794"/>
                  </a:cubicBezTo>
                  <a:cubicBezTo>
                    <a:pt x="2246" y="7109"/>
                    <a:pt x="1643" y="8752"/>
                    <a:pt x="3451" y="9628"/>
                  </a:cubicBezTo>
                  <a:cubicBezTo>
                    <a:pt x="3834" y="9793"/>
                    <a:pt x="3944" y="10450"/>
                    <a:pt x="3944" y="10943"/>
                  </a:cubicBezTo>
                  <a:cubicBezTo>
                    <a:pt x="3998" y="11491"/>
                    <a:pt x="4163" y="11984"/>
                    <a:pt x="4437" y="12476"/>
                  </a:cubicBezTo>
                  <a:cubicBezTo>
                    <a:pt x="4611" y="12782"/>
                    <a:pt x="4855" y="12948"/>
                    <a:pt x="5140" y="12948"/>
                  </a:cubicBezTo>
                  <a:cubicBezTo>
                    <a:pt x="5213" y="12948"/>
                    <a:pt x="5289" y="12937"/>
                    <a:pt x="5368" y="12915"/>
                  </a:cubicBezTo>
                  <a:cubicBezTo>
                    <a:pt x="5751" y="12805"/>
                    <a:pt x="6189" y="12422"/>
                    <a:pt x="6080" y="12148"/>
                  </a:cubicBezTo>
                  <a:cubicBezTo>
                    <a:pt x="5587" y="10888"/>
                    <a:pt x="6189" y="10833"/>
                    <a:pt x="7175" y="10779"/>
                  </a:cubicBezTo>
                  <a:cubicBezTo>
                    <a:pt x="8161" y="10669"/>
                    <a:pt x="8161" y="9738"/>
                    <a:pt x="8380" y="9026"/>
                  </a:cubicBezTo>
                  <a:cubicBezTo>
                    <a:pt x="8599" y="8423"/>
                    <a:pt x="8489" y="7766"/>
                    <a:pt x="8051" y="7328"/>
                  </a:cubicBezTo>
                  <a:cubicBezTo>
                    <a:pt x="7955" y="7251"/>
                    <a:pt x="7868" y="7219"/>
                    <a:pt x="7787" y="7219"/>
                  </a:cubicBezTo>
                  <a:cubicBezTo>
                    <a:pt x="7443" y="7219"/>
                    <a:pt x="7197" y="7784"/>
                    <a:pt x="6680" y="7784"/>
                  </a:cubicBezTo>
                  <a:cubicBezTo>
                    <a:pt x="6629" y="7784"/>
                    <a:pt x="6575" y="7778"/>
                    <a:pt x="6518" y="7766"/>
                  </a:cubicBezTo>
                  <a:cubicBezTo>
                    <a:pt x="7150" y="7580"/>
                    <a:pt x="7630" y="6991"/>
                    <a:pt x="8131" y="6991"/>
                  </a:cubicBezTo>
                  <a:cubicBezTo>
                    <a:pt x="8368" y="6991"/>
                    <a:pt x="8609" y="7123"/>
                    <a:pt x="8873" y="7492"/>
                  </a:cubicBezTo>
                  <a:cubicBezTo>
                    <a:pt x="9196" y="7923"/>
                    <a:pt x="9492" y="8116"/>
                    <a:pt x="9788" y="8116"/>
                  </a:cubicBezTo>
                  <a:cubicBezTo>
                    <a:pt x="10095" y="8116"/>
                    <a:pt x="10401" y="7909"/>
                    <a:pt x="10735" y="7547"/>
                  </a:cubicBezTo>
                  <a:cubicBezTo>
                    <a:pt x="10885" y="7372"/>
                    <a:pt x="11023" y="7277"/>
                    <a:pt x="11150" y="7277"/>
                  </a:cubicBezTo>
                  <a:cubicBezTo>
                    <a:pt x="11302" y="7277"/>
                    <a:pt x="11437" y="7413"/>
                    <a:pt x="11557" y="7711"/>
                  </a:cubicBezTo>
                  <a:cubicBezTo>
                    <a:pt x="11592" y="7924"/>
                    <a:pt x="11787" y="8045"/>
                    <a:pt x="11995" y="8045"/>
                  </a:cubicBezTo>
                  <a:cubicBezTo>
                    <a:pt x="12109" y="8045"/>
                    <a:pt x="12226" y="8008"/>
                    <a:pt x="12323" y="7931"/>
                  </a:cubicBezTo>
                  <a:cubicBezTo>
                    <a:pt x="13419" y="7164"/>
                    <a:pt x="13474" y="6233"/>
                    <a:pt x="12597" y="5247"/>
                  </a:cubicBezTo>
                  <a:cubicBezTo>
                    <a:pt x="12214" y="4918"/>
                    <a:pt x="10790" y="5082"/>
                    <a:pt x="11940" y="3932"/>
                  </a:cubicBezTo>
                  <a:lnTo>
                    <a:pt x="11940" y="2618"/>
                  </a:lnTo>
                  <a:cubicBezTo>
                    <a:pt x="12144" y="2291"/>
                    <a:pt x="12135" y="2025"/>
                    <a:pt x="11867" y="2025"/>
                  </a:cubicBezTo>
                  <a:cubicBezTo>
                    <a:pt x="11776" y="2025"/>
                    <a:pt x="11655" y="2055"/>
                    <a:pt x="11502" y="2125"/>
                  </a:cubicBezTo>
                  <a:cubicBezTo>
                    <a:pt x="10790" y="2344"/>
                    <a:pt x="10242" y="2837"/>
                    <a:pt x="10023" y="3549"/>
                  </a:cubicBezTo>
                  <a:cubicBezTo>
                    <a:pt x="9256" y="2782"/>
                    <a:pt x="8599" y="2180"/>
                    <a:pt x="9859" y="1413"/>
                  </a:cubicBezTo>
                  <a:cubicBezTo>
                    <a:pt x="10297" y="1194"/>
                    <a:pt x="10133" y="701"/>
                    <a:pt x="9859" y="427"/>
                  </a:cubicBezTo>
                  <a:cubicBezTo>
                    <a:pt x="9690" y="224"/>
                    <a:pt x="9500" y="1"/>
                    <a:pt x="9276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7" name="Google Shape;5937;p6"/>
            <p:cNvSpPr/>
            <p:nvPr/>
          </p:nvSpPr>
          <p:spPr>
            <a:xfrm>
              <a:off x="4215275" y="3520200"/>
              <a:ext cx="346450" cy="314025"/>
            </a:xfrm>
            <a:custGeom>
              <a:avLst/>
              <a:gdLst/>
              <a:ahLst/>
              <a:cxnLst/>
              <a:rect l="l" t="t" r="r" b="b"/>
              <a:pathLst>
                <a:path w="13858" h="12561" extrusionOk="0">
                  <a:moveTo>
                    <a:pt x="2849" y="6464"/>
                  </a:moveTo>
                  <a:lnTo>
                    <a:pt x="2849" y="6464"/>
                  </a:lnTo>
                  <a:cubicBezTo>
                    <a:pt x="2814" y="6776"/>
                    <a:pt x="2796" y="7094"/>
                    <a:pt x="2796" y="7412"/>
                  </a:cubicBezTo>
                  <a:lnTo>
                    <a:pt x="2796" y="7412"/>
                  </a:lnTo>
                  <a:cubicBezTo>
                    <a:pt x="2736" y="7067"/>
                    <a:pt x="2659" y="6724"/>
                    <a:pt x="2849" y="6464"/>
                  </a:cubicBezTo>
                  <a:close/>
                  <a:moveTo>
                    <a:pt x="1411" y="1"/>
                  </a:moveTo>
                  <a:cubicBezTo>
                    <a:pt x="1047" y="1"/>
                    <a:pt x="1070" y="368"/>
                    <a:pt x="1206" y="548"/>
                  </a:cubicBezTo>
                  <a:cubicBezTo>
                    <a:pt x="1534" y="877"/>
                    <a:pt x="1699" y="1260"/>
                    <a:pt x="1644" y="1699"/>
                  </a:cubicBezTo>
                  <a:cubicBezTo>
                    <a:pt x="1735" y="1772"/>
                    <a:pt x="1869" y="1778"/>
                    <a:pt x="2009" y="1778"/>
                  </a:cubicBezTo>
                  <a:cubicBezTo>
                    <a:pt x="2037" y="1778"/>
                    <a:pt x="2065" y="1777"/>
                    <a:pt x="2094" y="1777"/>
                  </a:cubicBezTo>
                  <a:cubicBezTo>
                    <a:pt x="2347" y="1777"/>
                    <a:pt x="2597" y="1797"/>
                    <a:pt x="2630" y="2191"/>
                  </a:cubicBezTo>
                  <a:cubicBezTo>
                    <a:pt x="275" y="2739"/>
                    <a:pt x="1" y="3068"/>
                    <a:pt x="110" y="5094"/>
                  </a:cubicBezTo>
                  <a:cubicBezTo>
                    <a:pt x="275" y="5697"/>
                    <a:pt x="220" y="6573"/>
                    <a:pt x="658" y="6737"/>
                  </a:cubicBezTo>
                  <a:cubicBezTo>
                    <a:pt x="1589" y="6956"/>
                    <a:pt x="1699" y="7668"/>
                    <a:pt x="1973" y="8271"/>
                  </a:cubicBezTo>
                  <a:lnTo>
                    <a:pt x="2301" y="8600"/>
                  </a:lnTo>
                  <a:cubicBezTo>
                    <a:pt x="2630" y="8452"/>
                    <a:pt x="2771" y="8254"/>
                    <a:pt x="2820" y="8034"/>
                  </a:cubicBezTo>
                  <a:lnTo>
                    <a:pt x="2820" y="8034"/>
                  </a:lnTo>
                  <a:cubicBezTo>
                    <a:pt x="2857" y="8509"/>
                    <a:pt x="2938" y="8978"/>
                    <a:pt x="3068" y="9421"/>
                  </a:cubicBezTo>
                  <a:cubicBezTo>
                    <a:pt x="3561" y="10845"/>
                    <a:pt x="1534" y="10736"/>
                    <a:pt x="1699" y="11886"/>
                  </a:cubicBezTo>
                  <a:lnTo>
                    <a:pt x="1699" y="12214"/>
                  </a:lnTo>
                  <a:cubicBezTo>
                    <a:pt x="1781" y="12338"/>
                    <a:pt x="1925" y="12399"/>
                    <a:pt x="2084" y="12399"/>
                  </a:cubicBezTo>
                  <a:cubicBezTo>
                    <a:pt x="2137" y="12399"/>
                    <a:pt x="2192" y="12392"/>
                    <a:pt x="2246" y="12379"/>
                  </a:cubicBezTo>
                  <a:lnTo>
                    <a:pt x="2849" y="12214"/>
                  </a:lnTo>
                  <a:cubicBezTo>
                    <a:pt x="3433" y="12214"/>
                    <a:pt x="3931" y="12561"/>
                    <a:pt x="4534" y="12561"/>
                  </a:cubicBezTo>
                  <a:cubicBezTo>
                    <a:pt x="4610" y="12561"/>
                    <a:pt x="4687" y="12555"/>
                    <a:pt x="4766" y="12543"/>
                  </a:cubicBezTo>
                  <a:cubicBezTo>
                    <a:pt x="5697" y="12324"/>
                    <a:pt x="6464" y="11667"/>
                    <a:pt x="6902" y="10845"/>
                  </a:cubicBezTo>
                  <a:cubicBezTo>
                    <a:pt x="8052" y="9695"/>
                    <a:pt x="9531" y="8928"/>
                    <a:pt x="10791" y="7942"/>
                  </a:cubicBezTo>
                  <a:cubicBezTo>
                    <a:pt x="11886" y="7066"/>
                    <a:pt x="13200" y="6354"/>
                    <a:pt x="13858" y="4985"/>
                  </a:cubicBezTo>
                  <a:cubicBezTo>
                    <a:pt x="13748" y="4930"/>
                    <a:pt x="13474" y="4930"/>
                    <a:pt x="13474" y="4820"/>
                  </a:cubicBezTo>
                  <a:cubicBezTo>
                    <a:pt x="13310" y="4382"/>
                    <a:pt x="13748" y="3670"/>
                    <a:pt x="13091" y="3616"/>
                  </a:cubicBezTo>
                  <a:cubicBezTo>
                    <a:pt x="12543" y="3616"/>
                    <a:pt x="12050" y="3999"/>
                    <a:pt x="11941" y="4547"/>
                  </a:cubicBezTo>
                  <a:cubicBezTo>
                    <a:pt x="11886" y="4656"/>
                    <a:pt x="11831" y="4766"/>
                    <a:pt x="11776" y="4820"/>
                  </a:cubicBezTo>
                  <a:cubicBezTo>
                    <a:pt x="11670" y="4927"/>
                    <a:pt x="11518" y="4987"/>
                    <a:pt x="11380" y="4987"/>
                  </a:cubicBezTo>
                  <a:cubicBezTo>
                    <a:pt x="11304" y="4987"/>
                    <a:pt x="11232" y="4969"/>
                    <a:pt x="11174" y="4930"/>
                  </a:cubicBezTo>
                  <a:cubicBezTo>
                    <a:pt x="10845" y="4820"/>
                    <a:pt x="10736" y="4601"/>
                    <a:pt x="11010" y="4328"/>
                  </a:cubicBezTo>
                  <a:cubicBezTo>
                    <a:pt x="11174" y="4108"/>
                    <a:pt x="11174" y="3889"/>
                    <a:pt x="10900" y="3780"/>
                  </a:cubicBezTo>
                  <a:cubicBezTo>
                    <a:pt x="10687" y="3685"/>
                    <a:pt x="10485" y="3647"/>
                    <a:pt x="10290" y="3647"/>
                  </a:cubicBezTo>
                  <a:cubicBezTo>
                    <a:pt x="9578" y="3647"/>
                    <a:pt x="8958" y="4156"/>
                    <a:pt x="8271" y="4328"/>
                  </a:cubicBezTo>
                  <a:cubicBezTo>
                    <a:pt x="7669" y="4437"/>
                    <a:pt x="8052" y="5204"/>
                    <a:pt x="7997" y="5697"/>
                  </a:cubicBezTo>
                  <a:cubicBezTo>
                    <a:pt x="8399" y="5647"/>
                    <a:pt x="8386" y="5136"/>
                    <a:pt x="8762" y="5136"/>
                  </a:cubicBezTo>
                  <a:cubicBezTo>
                    <a:pt x="8795" y="5136"/>
                    <a:pt x="8833" y="5140"/>
                    <a:pt x="8874" y="5149"/>
                  </a:cubicBezTo>
                  <a:cubicBezTo>
                    <a:pt x="8910" y="5158"/>
                    <a:pt x="8942" y="5162"/>
                    <a:pt x="8971" y="5162"/>
                  </a:cubicBezTo>
                  <a:cubicBezTo>
                    <a:pt x="9288" y="5162"/>
                    <a:pt x="9179" y="4656"/>
                    <a:pt x="9531" y="4656"/>
                  </a:cubicBezTo>
                  <a:cubicBezTo>
                    <a:pt x="9640" y="4930"/>
                    <a:pt x="9640" y="5204"/>
                    <a:pt x="9640" y="5478"/>
                  </a:cubicBezTo>
                  <a:cubicBezTo>
                    <a:pt x="9586" y="6135"/>
                    <a:pt x="9421" y="6792"/>
                    <a:pt x="9147" y="7395"/>
                  </a:cubicBezTo>
                  <a:cubicBezTo>
                    <a:pt x="9022" y="7582"/>
                    <a:pt x="8857" y="7643"/>
                    <a:pt x="8677" y="7643"/>
                  </a:cubicBezTo>
                  <a:cubicBezTo>
                    <a:pt x="8383" y="7643"/>
                    <a:pt x="8049" y="7483"/>
                    <a:pt x="7778" y="7449"/>
                  </a:cubicBezTo>
                  <a:cubicBezTo>
                    <a:pt x="7689" y="7427"/>
                    <a:pt x="7602" y="7416"/>
                    <a:pt x="7518" y="7416"/>
                  </a:cubicBezTo>
                  <a:cubicBezTo>
                    <a:pt x="7193" y="7416"/>
                    <a:pt x="6923" y="7582"/>
                    <a:pt x="6792" y="7888"/>
                  </a:cubicBezTo>
                  <a:cubicBezTo>
                    <a:pt x="6518" y="8326"/>
                    <a:pt x="6902" y="8545"/>
                    <a:pt x="7176" y="8764"/>
                  </a:cubicBezTo>
                  <a:cubicBezTo>
                    <a:pt x="7450" y="8873"/>
                    <a:pt x="7504" y="9257"/>
                    <a:pt x="7230" y="9421"/>
                  </a:cubicBezTo>
                  <a:cubicBezTo>
                    <a:pt x="7121" y="9585"/>
                    <a:pt x="6902" y="9750"/>
                    <a:pt x="6738" y="9805"/>
                  </a:cubicBezTo>
                  <a:cubicBezTo>
                    <a:pt x="6354" y="9805"/>
                    <a:pt x="6299" y="9476"/>
                    <a:pt x="6299" y="9202"/>
                  </a:cubicBezTo>
                  <a:cubicBezTo>
                    <a:pt x="6299" y="8764"/>
                    <a:pt x="5861" y="8545"/>
                    <a:pt x="5916" y="8052"/>
                  </a:cubicBezTo>
                  <a:cubicBezTo>
                    <a:pt x="6026" y="6573"/>
                    <a:pt x="5040" y="5806"/>
                    <a:pt x="3835" y="5313"/>
                  </a:cubicBezTo>
                  <a:cubicBezTo>
                    <a:pt x="4437" y="4601"/>
                    <a:pt x="4492" y="4601"/>
                    <a:pt x="4109" y="3561"/>
                  </a:cubicBezTo>
                  <a:cubicBezTo>
                    <a:pt x="4054" y="3287"/>
                    <a:pt x="4054" y="2958"/>
                    <a:pt x="4163" y="2630"/>
                  </a:cubicBezTo>
                  <a:cubicBezTo>
                    <a:pt x="4423" y="1642"/>
                    <a:pt x="3697" y="704"/>
                    <a:pt x="2733" y="704"/>
                  </a:cubicBezTo>
                  <a:cubicBezTo>
                    <a:pt x="2681" y="704"/>
                    <a:pt x="2628" y="707"/>
                    <a:pt x="2575" y="713"/>
                  </a:cubicBezTo>
                  <a:cubicBezTo>
                    <a:pt x="2192" y="713"/>
                    <a:pt x="1808" y="439"/>
                    <a:pt x="1699" y="55"/>
                  </a:cubicBezTo>
                  <a:cubicBezTo>
                    <a:pt x="1584" y="17"/>
                    <a:pt x="1489" y="1"/>
                    <a:pt x="1411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8" name="Google Shape;5938;p6"/>
            <p:cNvSpPr/>
            <p:nvPr/>
          </p:nvSpPr>
          <p:spPr>
            <a:xfrm>
              <a:off x="4101625" y="3333425"/>
              <a:ext cx="217750" cy="206575"/>
            </a:xfrm>
            <a:custGeom>
              <a:avLst/>
              <a:gdLst/>
              <a:ahLst/>
              <a:cxnLst/>
              <a:rect l="l" t="t" r="r" b="b"/>
              <a:pathLst>
                <a:path w="8710" h="8263" extrusionOk="0">
                  <a:moveTo>
                    <a:pt x="7916" y="0"/>
                  </a:moveTo>
                  <a:cubicBezTo>
                    <a:pt x="7852" y="0"/>
                    <a:pt x="7788" y="7"/>
                    <a:pt x="7724" y="23"/>
                  </a:cubicBezTo>
                  <a:cubicBezTo>
                    <a:pt x="7559" y="78"/>
                    <a:pt x="7395" y="133"/>
                    <a:pt x="7285" y="187"/>
                  </a:cubicBezTo>
                  <a:cubicBezTo>
                    <a:pt x="7121" y="242"/>
                    <a:pt x="6957" y="352"/>
                    <a:pt x="6847" y="406"/>
                  </a:cubicBezTo>
                  <a:cubicBezTo>
                    <a:pt x="4711" y="2214"/>
                    <a:pt x="2904" y="4350"/>
                    <a:pt x="768" y="6102"/>
                  </a:cubicBezTo>
                  <a:cubicBezTo>
                    <a:pt x="330" y="6376"/>
                    <a:pt x="111" y="6814"/>
                    <a:pt x="1" y="7307"/>
                  </a:cubicBezTo>
                  <a:cubicBezTo>
                    <a:pt x="39" y="7877"/>
                    <a:pt x="182" y="8263"/>
                    <a:pt x="522" y="8263"/>
                  </a:cubicBezTo>
                  <a:cubicBezTo>
                    <a:pt x="673" y="8263"/>
                    <a:pt x="861" y="8187"/>
                    <a:pt x="1096" y="8019"/>
                  </a:cubicBezTo>
                  <a:cubicBezTo>
                    <a:pt x="1480" y="7691"/>
                    <a:pt x="1918" y="7472"/>
                    <a:pt x="2356" y="7253"/>
                  </a:cubicBezTo>
                  <a:cubicBezTo>
                    <a:pt x="4163" y="6048"/>
                    <a:pt x="5533" y="4295"/>
                    <a:pt x="7231" y="2926"/>
                  </a:cubicBezTo>
                  <a:cubicBezTo>
                    <a:pt x="7504" y="2542"/>
                    <a:pt x="7614" y="2049"/>
                    <a:pt x="8162" y="1885"/>
                  </a:cubicBezTo>
                  <a:cubicBezTo>
                    <a:pt x="8545" y="1502"/>
                    <a:pt x="8709" y="954"/>
                    <a:pt x="8709" y="406"/>
                  </a:cubicBezTo>
                  <a:cubicBezTo>
                    <a:pt x="8655" y="297"/>
                    <a:pt x="8545" y="187"/>
                    <a:pt x="8381" y="78"/>
                  </a:cubicBezTo>
                  <a:cubicBezTo>
                    <a:pt x="8226" y="39"/>
                    <a:pt x="8071" y="0"/>
                    <a:pt x="7916" y="0"/>
                  </a:cubicBezTo>
                  <a:close/>
                </a:path>
              </a:pathLst>
            </a:custGeom>
            <a:solidFill>
              <a:srgbClr val="F08E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9" name="Google Shape;5939;p6"/>
            <p:cNvSpPr/>
            <p:nvPr/>
          </p:nvSpPr>
          <p:spPr>
            <a:xfrm>
              <a:off x="4004425" y="3513350"/>
              <a:ext cx="154750" cy="126675"/>
            </a:xfrm>
            <a:custGeom>
              <a:avLst/>
              <a:gdLst/>
              <a:ahLst/>
              <a:cxnLst/>
              <a:rect l="l" t="t" r="r" b="b"/>
              <a:pathLst>
                <a:path w="6190" h="5067" extrusionOk="0">
                  <a:moveTo>
                    <a:pt x="5864" y="0"/>
                  </a:moveTo>
                  <a:cubicBezTo>
                    <a:pt x="5239" y="0"/>
                    <a:pt x="4830" y="634"/>
                    <a:pt x="4218" y="822"/>
                  </a:cubicBezTo>
                  <a:lnTo>
                    <a:pt x="4218" y="1"/>
                  </a:lnTo>
                  <a:cubicBezTo>
                    <a:pt x="2355" y="932"/>
                    <a:pt x="877" y="2411"/>
                    <a:pt x="0" y="4273"/>
                  </a:cubicBezTo>
                  <a:cubicBezTo>
                    <a:pt x="131" y="4881"/>
                    <a:pt x="347" y="5067"/>
                    <a:pt x="598" y="5067"/>
                  </a:cubicBezTo>
                  <a:cubicBezTo>
                    <a:pt x="980" y="5067"/>
                    <a:pt x="1444" y="4635"/>
                    <a:pt x="1808" y="4602"/>
                  </a:cubicBezTo>
                  <a:cubicBezTo>
                    <a:pt x="1972" y="4492"/>
                    <a:pt x="2082" y="4382"/>
                    <a:pt x="2191" y="4273"/>
                  </a:cubicBezTo>
                  <a:lnTo>
                    <a:pt x="6189" y="56"/>
                  </a:lnTo>
                  <a:cubicBezTo>
                    <a:pt x="6074" y="17"/>
                    <a:pt x="5966" y="0"/>
                    <a:pt x="5864" y="0"/>
                  </a:cubicBezTo>
                  <a:close/>
                </a:path>
              </a:pathLst>
            </a:custGeom>
            <a:solidFill>
              <a:srgbClr val="F199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0" name="Google Shape;5940;p6"/>
            <p:cNvSpPr/>
            <p:nvPr/>
          </p:nvSpPr>
          <p:spPr>
            <a:xfrm>
              <a:off x="3959225" y="3620150"/>
              <a:ext cx="116425" cy="106825"/>
            </a:xfrm>
            <a:custGeom>
              <a:avLst/>
              <a:gdLst/>
              <a:ahLst/>
              <a:cxnLst/>
              <a:rect l="l" t="t" r="r" b="b"/>
              <a:pathLst>
                <a:path w="4657" h="4273" extrusionOk="0">
                  <a:moveTo>
                    <a:pt x="3725" y="1"/>
                  </a:moveTo>
                  <a:cubicBezTo>
                    <a:pt x="2301" y="987"/>
                    <a:pt x="1042" y="2137"/>
                    <a:pt x="56" y="3506"/>
                  </a:cubicBezTo>
                  <a:cubicBezTo>
                    <a:pt x="1" y="3670"/>
                    <a:pt x="1" y="3835"/>
                    <a:pt x="110" y="3944"/>
                  </a:cubicBezTo>
                  <a:cubicBezTo>
                    <a:pt x="295" y="4152"/>
                    <a:pt x="519" y="4194"/>
                    <a:pt x="756" y="4194"/>
                  </a:cubicBezTo>
                  <a:cubicBezTo>
                    <a:pt x="920" y="4194"/>
                    <a:pt x="1091" y="4174"/>
                    <a:pt x="1261" y="4174"/>
                  </a:cubicBezTo>
                  <a:cubicBezTo>
                    <a:pt x="1429" y="4174"/>
                    <a:pt x="1596" y="4194"/>
                    <a:pt x="1754" y="4273"/>
                  </a:cubicBezTo>
                  <a:lnTo>
                    <a:pt x="2082" y="3944"/>
                  </a:lnTo>
                  <a:cubicBezTo>
                    <a:pt x="2082" y="3780"/>
                    <a:pt x="2301" y="3780"/>
                    <a:pt x="2411" y="3616"/>
                  </a:cubicBezTo>
                  <a:cubicBezTo>
                    <a:pt x="2575" y="3506"/>
                    <a:pt x="2739" y="3397"/>
                    <a:pt x="2904" y="3287"/>
                  </a:cubicBezTo>
                  <a:cubicBezTo>
                    <a:pt x="3890" y="2794"/>
                    <a:pt x="3670" y="1589"/>
                    <a:pt x="4437" y="987"/>
                  </a:cubicBezTo>
                  <a:cubicBezTo>
                    <a:pt x="4656" y="768"/>
                    <a:pt x="3944" y="439"/>
                    <a:pt x="4054" y="1"/>
                  </a:cubicBezTo>
                  <a:close/>
                </a:path>
              </a:pathLst>
            </a:custGeom>
            <a:solidFill>
              <a:srgbClr val="F8F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1" name="Google Shape;5941;p6"/>
            <p:cNvSpPr/>
            <p:nvPr/>
          </p:nvSpPr>
          <p:spPr>
            <a:xfrm>
              <a:off x="4198850" y="3547300"/>
              <a:ext cx="99975" cy="99150"/>
            </a:xfrm>
            <a:custGeom>
              <a:avLst/>
              <a:gdLst/>
              <a:ahLst/>
              <a:cxnLst/>
              <a:rect l="l" t="t" r="r" b="b"/>
              <a:pathLst>
                <a:path w="3999" h="3966" extrusionOk="0">
                  <a:moveTo>
                    <a:pt x="3149" y="1"/>
                  </a:moveTo>
                  <a:cubicBezTo>
                    <a:pt x="2788" y="1"/>
                    <a:pt x="2629" y="478"/>
                    <a:pt x="2356" y="615"/>
                  </a:cubicBezTo>
                  <a:cubicBezTo>
                    <a:pt x="2170" y="801"/>
                    <a:pt x="1997" y="868"/>
                    <a:pt x="1831" y="868"/>
                  </a:cubicBezTo>
                  <a:cubicBezTo>
                    <a:pt x="1411" y="868"/>
                    <a:pt x="1035" y="435"/>
                    <a:pt x="603" y="395"/>
                  </a:cubicBezTo>
                  <a:lnTo>
                    <a:pt x="603" y="395"/>
                  </a:lnTo>
                  <a:cubicBezTo>
                    <a:pt x="658" y="1053"/>
                    <a:pt x="494" y="1765"/>
                    <a:pt x="1" y="2258"/>
                  </a:cubicBezTo>
                  <a:lnTo>
                    <a:pt x="329" y="3572"/>
                  </a:lnTo>
                  <a:cubicBezTo>
                    <a:pt x="450" y="3813"/>
                    <a:pt x="570" y="3965"/>
                    <a:pt x="776" y="3965"/>
                  </a:cubicBezTo>
                  <a:cubicBezTo>
                    <a:pt x="852" y="3965"/>
                    <a:pt x="939" y="3945"/>
                    <a:pt x="1041" y="3901"/>
                  </a:cubicBezTo>
                  <a:cubicBezTo>
                    <a:pt x="1096" y="3353"/>
                    <a:pt x="822" y="2751"/>
                    <a:pt x="1425" y="2258"/>
                  </a:cubicBezTo>
                  <a:cubicBezTo>
                    <a:pt x="1747" y="1900"/>
                    <a:pt x="2186" y="1706"/>
                    <a:pt x="2634" y="1706"/>
                  </a:cubicBezTo>
                  <a:cubicBezTo>
                    <a:pt x="2873" y="1706"/>
                    <a:pt x="3114" y="1760"/>
                    <a:pt x="3342" y="1874"/>
                  </a:cubicBezTo>
                  <a:cubicBezTo>
                    <a:pt x="3412" y="1901"/>
                    <a:pt x="3476" y="1913"/>
                    <a:pt x="3533" y="1913"/>
                  </a:cubicBezTo>
                  <a:cubicBezTo>
                    <a:pt x="3829" y="1913"/>
                    <a:pt x="3944" y="1584"/>
                    <a:pt x="3944" y="1217"/>
                  </a:cubicBezTo>
                  <a:cubicBezTo>
                    <a:pt x="3999" y="779"/>
                    <a:pt x="3780" y="341"/>
                    <a:pt x="3396" y="67"/>
                  </a:cubicBezTo>
                  <a:cubicBezTo>
                    <a:pt x="3304" y="21"/>
                    <a:pt x="3222" y="1"/>
                    <a:pt x="314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2" name="Google Shape;5942;p6"/>
            <p:cNvSpPr/>
            <p:nvPr/>
          </p:nvSpPr>
          <p:spPr>
            <a:xfrm>
              <a:off x="4007150" y="3710525"/>
              <a:ext cx="28800" cy="8250"/>
            </a:xfrm>
            <a:custGeom>
              <a:avLst/>
              <a:gdLst/>
              <a:ahLst/>
              <a:cxnLst/>
              <a:rect l="l" t="t" r="r" b="b"/>
              <a:pathLst>
                <a:path w="1152" h="330" extrusionOk="0">
                  <a:moveTo>
                    <a:pt x="494" y="1"/>
                  </a:moveTo>
                  <a:cubicBezTo>
                    <a:pt x="1" y="55"/>
                    <a:pt x="1" y="55"/>
                    <a:pt x="165" y="329"/>
                  </a:cubicBezTo>
                  <a:cubicBezTo>
                    <a:pt x="220" y="320"/>
                    <a:pt x="276" y="317"/>
                    <a:pt x="333" y="317"/>
                  </a:cubicBezTo>
                  <a:cubicBezTo>
                    <a:pt x="447" y="317"/>
                    <a:pt x="565" y="329"/>
                    <a:pt x="679" y="329"/>
                  </a:cubicBezTo>
                  <a:cubicBezTo>
                    <a:pt x="850" y="329"/>
                    <a:pt x="1014" y="302"/>
                    <a:pt x="1151" y="165"/>
                  </a:cubicBezTo>
                  <a:cubicBezTo>
                    <a:pt x="1096" y="110"/>
                    <a:pt x="1041" y="1"/>
                    <a:pt x="932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3" name="Google Shape;5943;p6"/>
            <p:cNvSpPr/>
            <p:nvPr/>
          </p:nvSpPr>
          <p:spPr>
            <a:xfrm>
              <a:off x="4052900" y="3716000"/>
              <a:ext cx="6325" cy="11425"/>
            </a:xfrm>
            <a:custGeom>
              <a:avLst/>
              <a:gdLst/>
              <a:ahLst/>
              <a:cxnLst/>
              <a:rect l="l" t="t" r="r" b="b"/>
              <a:pathLst>
                <a:path w="253" h="457" extrusionOk="0">
                  <a:moveTo>
                    <a:pt x="143" y="1"/>
                  </a:moveTo>
                  <a:cubicBezTo>
                    <a:pt x="33" y="110"/>
                    <a:pt x="88" y="110"/>
                    <a:pt x="33" y="275"/>
                  </a:cubicBezTo>
                  <a:cubicBezTo>
                    <a:pt x="1" y="403"/>
                    <a:pt x="6" y="456"/>
                    <a:pt x="39" y="456"/>
                  </a:cubicBezTo>
                  <a:cubicBezTo>
                    <a:pt x="61" y="456"/>
                    <a:pt x="97" y="430"/>
                    <a:pt x="143" y="384"/>
                  </a:cubicBezTo>
                  <a:cubicBezTo>
                    <a:pt x="197" y="275"/>
                    <a:pt x="197" y="220"/>
                    <a:pt x="252" y="110"/>
                  </a:cubicBezTo>
                  <a:cubicBezTo>
                    <a:pt x="252" y="110"/>
                    <a:pt x="143" y="1"/>
                    <a:pt x="143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4" name="Google Shape;5944;p6"/>
            <p:cNvSpPr/>
            <p:nvPr/>
          </p:nvSpPr>
          <p:spPr>
            <a:xfrm>
              <a:off x="4019475" y="3732450"/>
              <a:ext cx="2775" cy="2750"/>
            </a:xfrm>
            <a:custGeom>
              <a:avLst/>
              <a:gdLst/>
              <a:ahLst/>
              <a:cxnLst/>
              <a:rect l="l" t="t" r="r" b="b"/>
              <a:pathLst>
                <a:path w="111" h="110" extrusionOk="0">
                  <a:moveTo>
                    <a:pt x="56" y="0"/>
                  </a:moveTo>
                  <a:lnTo>
                    <a:pt x="1" y="110"/>
                  </a:lnTo>
                  <a:lnTo>
                    <a:pt x="1" y="110"/>
                  </a:lnTo>
                  <a:lnTo>
                    <a:pt x="110" y="5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5" name="Google Shape;5945;p6"/>
            <p:cNvSpPr/>
            <p:nvPr/>
          </p:nvSpPr>
          <p:spPr>
            <a:xfrm>
              <a:off x="3082925" y="3345275"/>
              <a:ext cx="345075" cy="408450"/>
            </a:xfrm>
            <a:custGeom>
              <a:avLst/>
              <a:gdLst/>
              <a:ahLst/>
              <a:cxnLst/>
              <a:rect l="l" t="t" r="r" b="b"/>
              <a:pathLst>
                <a:path w="13803" h="16338" extrusionOk="0">
                  <a:moveTo>
                    <a:pt x="10680" y="1"/>
                  </a:moveTo>
                  <a:cubicBezTo>
                    <a:pt x="10393" y="1"/>
                    <a:pt x="10105" y="69"/>
                    <a:pt x="9859" y="206"/>
                  </a:cubicBezTo>
                  <a:cubicBezTo>
                    <a:pt x="9695" y="425"/>
                    <a:pt x="9530" y="535"/>
                    <a:pt x="9366" y="535"/>
                  </a:cubicBezTo>
                  <a:cubicBezTo>
                    <a:pt x="9202" y="535"/>
                    <a:pt x="9037" y="425"/>
                    <a:pt x="8873" y="206"/>
                  </a:cubicBezTo>
                  <a:cubicBezTo>
                    <a:pt x="7723" y="371"/>
                    <a:pt x="7449" y="1137"/>
                    <a:pt x="7942" y="2507"/>
                  </a:cubicBezTo>
                  <a:cubicBezTo>
                    <a:pt x="8161" y="3054"/>
                    <a:pt x="8818" y="3492"/>
                    <a:pt x="8435" y="4588"/>
                  </a:cubicBezTo>
                  <a:cubicBezTo>
                    <a:pt x="8490" y="3383"/>
                    <a:pt x="7449" y="2945"/>
                    <a:pt x="7558" y="2014"/>
                  </a:cubicBezTo>
                  <a:cubicBezTo>
                    <a:pt x="7613" y="1521"/>
                    <a:pt x="7339" y="1083"/>
                    <a:pt x="6846" y="1028"/>
                  </a:cubicBezTo>
                  <a:cubicBezTo>
                    <a:pt x="6764" y="1009"/>
                    <a:pt x="6691" y="1000"/>
                    <a:pt x="6626" y="1000"/>
                  </a:cubicBezTo>
                  <a:cubicBezTo>
                    <a:pt x="6132" y="1000"/>
                    <a:pt x="6109" y="1510"/>
                    <a:pt x="5915" y="1849"/>
                  </a:cubicBezTo>
                  <a:cubicBezTo>
                    <a:pt x="5841" y="1871"/>
                    <a:pt x="5769" y="1881"/>
                    <a:pt x="5699" y="1881"/>
                  </a:cubicBezTo>
                  <a:cubicBezTo>
                    <a:pt x="5355" y="1881"/>
                    <a:pt x="5046" y="1662"/>
                    <a:pt x="4709" y="1662"/>
                  </a:cubicBezTo>
                  <a:cubicBezTo>
                    <a:pt x="4603" y="1662"/>
                    <a:pt x="4495" y="1683"/>
                    <a:pt x="4382" y="1740"/>
                  </a:cubicBezTo>
                  <a:cubicBezTo>
                    <a:pt x="4382" y="2342"/>
                    <a:pt x="4601" y="2671"/>
                    <a:pt x="5203" y="2726"/>
                  </a:cubicBezTo>
                  <a:cubicBezTo>
                    <a:pt x="5642" y="2726"/>
                    <a:pt x="5806" y="3054"/>
                    <a:pt x="5587" y="3492"/>
                  </a:cubicBezTo>
                  <a:cubicBezTo>
                    <a:pt x="5149" y="4369"/>
                    <a:pt x="5039" y="5300"/>
                    <a:pt x="5258" y="6231"/>
                  </a:cubicBezTo>
                  <a:cubicBezTo>
                    <a:pt x="5074" y="5900"/>
                    <a:pt x="4841" y="5594"/>
                    <a:pt x="4559" y="5594"/>
                  </a:cubicBezTo>
                  <a:cubicBezTo>
                    <a:pt x="4420" y="5594"/>
                    <a:pt x="4270" y="5667"/>
                    <a:pt x="4108" y="5848"/>
                  </a:cubicBezTo>
                  <a:cubicBezTo>
                    <a:pt x="3908" y="6098"/>
                    <a:pt x="3742" y="6199"/>
                    <a:pt x="3579" y="6199"/>
                  </a:cubicBezTo>
                  <a:cubicBezTo>
                    <a:pt x="3385" y="6199"/>
                    <a:pt x="3196" y="6056"/>
                    <a:pt x="2958" y="5848"/>
                  </a:cubicBezTo>
                  <a:cubicBezTo>
                    <a:pt x="2825" y="5715"/>
                    <a:pt x="2672" y="5661"/>
                    <a:pt x="2513" y="5661"/>
                  </a:cubicBezTo>
                  <a:cubicBezTo>
                    <a:pt x="2214" y="5661"/>
                    <a:pt x="1894" y="5852"/>
                    <a:pt x="1643" y="6067"/>
                  </a:cubicBezTo>
                  <a:cubicBezTo>
                    <a:pt x="1534" y="6231"/>
                    <a:pt x="1589" y="6450"/>
                    <a:pt x="1643" y="6669"/>
                  </a:cubicBezTo>
                  <a:cubicBezTo>
                    <a:pt x="1808" y="7052"/>
                    <a:pt x="1972" y="7436"/>
                    <a:pt x="1862" y="7764"/>
                  </a:cubicBezTo>
                  <a:cubicBezTo>
                    <a:pt x="1808" y="8148"/>
                    <a:pt x="1479" y="7929"/>
                    <a:pt x="1315" y="8093"/>
                  </a:cubicBezTo>
                  <a:cubicBezTo>
                    <a:pt x="1150" y="8038"/>
                    <a:pt x="986" y="8038"/>
                    <a:pt x="822" y="7984"/>
                  </a:cubicBezTo>
                  <a:cubicBezTo>
                    <a:pt x="685" y="7956"/>
                    <a:pt x="521" y="7901"/>
                    <a:pt x="377" y="7901"/>
                  </a:cubicBezTo>
                  <a:cubicBezTo>
                    <a:pt x="233" y="7901"/>
                    <a:pt x="110" y="7956"/>
                    <a:pt x="55" y="8148"/>
                  </a:cubicBezTo>
                  <a:cubicBezTo>
                    <a:pt x="0" y="8531"/>
                    <a:pt x="329" y="8696"/>
                    <a:pt x="603" y="8860"/>
                  </a:cubicBezTo>
                  <a:cubicBezTo>
                    <a:pt x="712" y="8915"/>
                    <a:pt x="849" y="8942"/>
                    <a:pt x="986" y="8942"/>
                  </a:cubicBezTo>
                  <a:cubicBezTo>
                    <a:pt x="1123" y="8942"/>
                    <a:pt x="1260" y="8915"/>
                    <a:pt x="1369" y="8860"/>
                  </a:cubicBezTo>
                  <a:cubicBezTo>
                    <a:pt x="1506" y="8805"/>
                    <a:pt x="1657" y="8737"/>
                    <a:pt x="1794" y="8737"/>
                  </a:cubicBezTo>
                  <a:cubicBezTo>
                    <a:pt x="1931" y="8737"/>
                    <a:pt x="2054" y="8805"/>
                    <a:pt x="2136" y="9024"/>
                  </a:cubicBezTo>
                  <a:cubicBezTo>
                    <a:pt x="1972" y="9462"/>
                    <a:pt x="1479" y="9353"/>
                    <a:pt x="1315" y="9736"/>
                  </a:cubicBezTo>
                  <a:cubicBezTo>
                    <a:pt x="2191" y="10722"/>
                    <a:pt x="3122" y="11653"/>
                    <a:pt x="4163" y="12475"/>
                  </a:cubicBezTo>
                  <a:cubicBezTo>
                    <a:pt x="4656" y="12858"/>
                    <a:pt x="5203" y="13241"/>
                    <a:pt x="5313" y="13953"/>
                  </a:cubicBezTo>
                  <a:lnTo>
                    <a:pt x="5422" y="14118"/>
                  </a:lnTo>
                  <a:cubicBezTo>
                    <a:pt x="5587" y="14118"/>
                    <a:pt x="5696" y="14063"/>
                    <a:pt x="5806" y="14008"/>
                  </a:cubicBezTo>
                  <a:cubicBezTo>
                    <a:pt x="6189" y="13734"/>
                    <a:pt x="6463" y="13515"/>
                    <a:pt x="6792" y="13187"/>
                  </a:cubicBezTo>
                  <a:cubicBezTo>
                    <a:pt x="7613" y="12365"/>
                    <a:pt x="7285" y="10886"/>
                    <a:pt x="8435" y="10174"/>
                  </a:cubicBezTo>
                  <a:lnTo>
                    <a:pt x="8435" y="10174"/>
                  </a:lnTo>
                  <a:cubicBezTo>
                    <a:pt x="7997" y="11270"/>
                    <a:pt x="8270" y="12256"/>
                    <a:pt x="8873" y="13461"/>
                  </a:cubicBezTo>
                  <a:cubicBezTo>
                    <a:pt x="8477" y="12940"/>
                    <a:pt x="8125" y="12756"/>
                    <a:pt x="7798" y="12756"/>
                  </a:cubicBezTo>
                  <a:cubicBezTo>
                    <a:pt x="7402" y="12756"/>
                    <a:pt x="7042" y="13026"/>
                    <a:pt x="6682" y="13296"/>
                  </a:cubicBezTo>
                  <a:cubicBezTo>
                    <a:pt x="6189" y="13953"/>
                    <a:pt x="6792" y="14556"/>
                    <a:pt x="6792" y="15213"/>
                  </a:cubicBezTo>
                  <a:cubicBezTo>
                    <a:pt x="7129" y="15839"/>
                    <a:pt x="7550" y="16338"/>
                    <a:pt x="8280" y="16338"/>
                  </a:cubicBezTo>
                  <a:cubicBezTo>
                    <a:pt x="8380" y="16338"/>
                    <a:pt x="8486" y="16328"/>
                    <a:pt x="8599" y="16309"/>
                  </a:cubicBezTo>
                  <a:cubicBezTo>
                    <a:pt x="8928" y="15761"/>
                    <a:pt x="8325" y="15377"/>
                    <a:pt x="8270" y="14775"/>
                  </a:cubicBezTo>
                  <a:lnTo>
                    <a:pt x="8270" y="14775"/>
                  </a:lnTo>
                  <a:cubicBezTo>
                    <a:pt x="8520" y="14843"/>
                    <a:pt x="8779" y="14883"/>
                    <a:pt x="9036" y="14883"/>
                  </a:cubicBezTo>
                  <a:cubicBezTo>
                    <a:pt x="9399" y="14883"/>
                    <a:pt x="9757" y="14803"/>
                    <a:pt x="10078" y="14611"/>
                  </a:cubicBezTo>
                  <a:cubicBezTo>
                    <a:pt x="10680" y="14282"/>
                    <a:pt x="10954" y="13570"/>
                    <a:pt x="10626" y="12913"/>
                  </a:cubicBezTo>
                  <a:cubicBezTo>
                    <a:pt x="10516" y="12584"/>
                    <a:pt x="10352" y="12310"/>
                    <a:pt x="10790" y="11927"/>
                  </a:cubicBezTo>
                  <a:cubicBezTo>
                    <a:pt x="11831" y="11105"/>
                    <a:pt x="11995" y="9955"/>
                    <a:pt x="11776" y="8696"/>
                  </a:cubicBezTo>
                  <a:cubicBezTo>
                    <a:pt x="11666" y="8148"/>
                    <a:pt x="11392" y="7436"/>
                    <a:pt x="12323" y="7217"/>
                  </a:cubicBezTo>
                  <a:cubicBezTo>
                    <a:pt x="13802" y="6286"/>
                    <a:pt x="12981" y="4862"/>
                    <a:pt x="12707" y="3876"/>
                  </a:cubicBezTo>
                  <a:cubicBezTo>
                    <a:pt x="12627" y="3557"/>
                    <a:pt x="12515" y="3443"/>
                    <a:pt x="12384" y="3443"/>
                  </a:cubicBezTo>
                  <a:cubicBezTo>
                    <a:pt x="12065" y="3443"/>
                    <a:pt x="11633" y="4127"/>
                    <a:pt x="11283" y="4204"/>
                  </a:cubicBezTo>
                  <a:cubicBezTo>
                    <a:pt x="11247" y="4211"/>
                    <a:pt x="11212" y="4215"/>
                    <a:pt x="11177" y="4215"/>
                  </a:cubicBezTo>
                  <a:cubicBezTo>
                    <a:pt x="10941" y="4215"/>
                    <a:pt x="10721" y="4060"/>
                    <a:pt x="10626" y="3821"/>
                  </a:cubicBezTo>
                  <a:cubicBezTo>
                    <a:pt x="10461" y="3602"/>
                    <a:pt x="10407" y="3328"/>
                    <a:pt x="10461" y="3054"/>
                  </a:cubicBezTo>
                  <a:cubicBezTo>
                    <a:pt x="10543" y="2945"/>
                    <a:pt x="10639" y="2904"/>
                    <a:pt x="10742" y="2904"/>
                  </a:cubicBezTo>
                  <a:cubicBezTo>
                    <a:pt x="10845" y="2904"/>
                    <a:pt x="10954" y="2945"/>
                    <a:pt x="11064" y="2999"/>
                  </a:cubicBezTo>
                  <a:cubicBezTo>
                    <a:pt x="11330" y="3088"/>
                    <a:pt x="11541" y="3127"/>
                    <a:pt x="11706" y="3127"/>
                  </a:cubicBezTo>
                  <a:cubicBezTo>
                    <a:pt x="12464" y="3127"/>
                    <a:pt x="12284" y="2314"/>
                    <a:pt x="12104" y="1685"/>
                  </a:cubicBezTo>
                  <a:cubicBezTo>
                    <a:pt x="11995" y="1192"/>
                    <a:pt x="11776" y="644"/>
                    <a:pt x="11502" y="206"/>
                  </a:cubicBezTo>
                  <a:cubicBezTo>
                    <a:pt x="11255" y="69"/>
                    <a:pt x="10968" y="1"/>
                    <a:pt x="10680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6" name="Google Shape;5946;p6"/>
            <p:cNvSpPr/>
            <p:nvPr/>
          </p:nvSpPr>
          <p:spPr>
            <a:xfrm>
              <a:off x="3328025" y="3340825"/>
              <a:ext cx="301250" cy="348325"/>
            </a:xfrm>
            <a:custGeom>
              <a:avLst/>
              <a:gdLst/>
              <a:ahLst/>
              <a:cxnLst/>
              <a:rect l="l" t="t" r="r" b="b"/>
              <a:pathLst>
                <a:path w="12050" h="13933" extrusionOk="0">
                  <a:moveTo>
                    <a:pt x="3067" y="1"/>
                  </a:moveTo>
                  <a:lnTo>
                    <a:pt x="1698" y="384"/>
                  </a:lnTo>
                  <a:cubicBezTo>
                    <a:pt x="1807" y="822"/>
                    <a:pt x="1095" y="1261"/>
                    <a:pt x="1753" y="1699"/>
                  </a:cubicBezTo>
                  <a:cubicBezTo>
                    <a:pt x="2410" y="2082"/>
                    <a:pt x="2081" y="2575"/>
                    <a:pt x="1862" y="3068"/>
                  </a:cubicBezTo>
                  <a:cubicBezTo>
                    <a:pt x="1643" y="2904"/>
                    <a:pt x="1479" y="2739"/>
                    <a:pt x="1205" y="2575"/>
                  </a:cubicBezTo>
                  <a:cubicBezTo>
                    <a:pt x="1004" y="2474"/>
                    <a:pt x="803" y="2374"/>
                    <a:pt x="614" y="2374"/>
                  </a:cubicBezTo>
                  <a:cubicBezTo>
                    <a:pt x="494" y="2374"/>
                    <a:pt x="380" y="2414"/>
                    <a:pt x="274" y="2520"/>
                  </a:cubicBezTo>
                  <a:cubicBezTo>
                    <a:pt x="55" y="2739"/>
                    <a:pt x="0" y="3123"/>
                    <a:pt x="164" y="3397"/>
                  </a:cubicBezTo>
                  <a:cubicBezTo>
                    <a:pt x="383" y="4163"/>
                    <a:pt x="603" y="4875"/>
                    <a:pt x="1479" y="5149"/>
                  </a:cubicBezTo>
                  <a:cubicBezTo>
                    <a:pt x="1862" y="4711"/>
                    <a:pt x="2191" y="4218"/>
                    <a:pt x="2574" y="3780"/>
                  </a:cubicBezTo>
                  <a:lnTo>
                    <a:pt x="2574" y="3780"/>
                  </a:lnTo>
                  <a:cubicBezTo>
                    <a:pt x="3177" y="4382"/>
                    <a:pt x="1972" y="4766"/>
                    <a:pt x="2629" y="5423"/>
                  </a:cubicBezTo>
                  <a:cubicBezTo>
                    <a:pt x="3341" y="6080"/>
                    <a:pt x="2903" y="6683"/>
                    <a:pt x="2355" y="7230"/>
                  </a:cubicBezTo>
                  <a:cubicBezTo>
                    <a:pt x="2300" y="7340"/>
                    <a:pt x="2300" y="7395"/>
                    <a:pt x="2246" y="7450"/>
                  </a:cubicBezTo>
                  <a:cubicBezTo>
                    <a:pt x="2246" y="7888"/>
                    <a:pt x="2440" y="8107"/>
                    <a:pt x="2700" y="8107"/>
                  </a:cubicBezTo>
                  <a:cubicBezTo>
                    <a:pt x="2830" y="8107"/>
                    <a:pt x="2976" y="8052"/>
                    <a:pt x="3122" y="7942"/>
                  </a:cubicBezTo>
                  <a:cubicBezTo>
                    <a:pt x="3530" y="7632"/>
                    <a:pt x="3884" y="7507"/>
                    <a:pt x="4202" y="7507"/>
                  </a:cubicBezTo>
                  <a:cubicBezTo>
                    <a:pt x="4953" y="7507"/>
                    <a:pt x="5503" y="8203"/>
                    <a:pt x="6079" y="8819"/>
                  </a:cubicBezTo>
                  <a:cubicBezTo>
                    <a:pt x="6244" y="9038"/>
                    <a:pt x="6353" y="9257"/>
                    <a:pt x="6737" y="9421"/>
                  </a:cubicBezTo>
                  <a:cubicBezTo>
                    <a:pt x="7887" y="9586"/>
                    <a:pt x="8544" y="10736"/>
                    <a:pt x="8270" y="11831"/>
                  </a:cubicBezTo>
                  <a:cubicBezTo>
                    <a:pt x="8161" y="12379"/>
                    <a:pt x="7777" y="12981"/>
                    <a:pt x="8544" y="13365"/>
                  </a:cubicBezTo>
                  <a:cubicBezTo>
                    <a:pt x="9470" y="13714"/>
                    <a:pt x="10048" y="13933"/>
                    <a:pt x="10429" y="13933"/>
                  </a:cubicBezTo>
                  <a:cubicBezTo>
                    <a:pt x="11063" y="13933"/>
                    <a:pt x="11153" y="13329"/>
                    <a:pt x="11392" y="11722"/>
                  </a:cubicBezTo>
                  <a:cubicBezTo>
                    <a:pt x="11392" y="11612"/>
                    <a:pt x="11447" y="11503"/>
                    <a:pt x="11502" y="11393"/>
                  </a:cubicBezTo>
                  <a:cubicBezTo>
                    <a:pt x="12049" y="10462"/>
                    <a:pt x="10625" y="9969"/>
                    <a:pt x="11009" y="9093"/>
                  </a:cubicBezTo>
                  <a:cubicBezTo>
                    <a:pt x="8873" y="6135"/>
                    <a:pt x="6791" y="3068"/>
                    <a:pt x="3943" y="71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7" name="Google Shape;5947;p6"/>
            <p:cNvSpPr/>
            <p:nvPr/>
          </p:nvSpPr>
          <p:spPr>
            <a:xfrm>
              <a:off x="3107575" y="3394700"/>
              <a:ext cx="139675" cy="155800"/>
            </a:xfrm>
            <a:custGeom>
              <a:avLst/>
              <a:gdLst/>
              <a:ahLst/>
              <a:cxnLst/>
              <a:rect l="l" t="t" r="r" b="b"/>
              <a:pathLst>
                <a:path w="5587" h="6232" extrusionOk="0">
                  <a:moveTo>
                    <a:pt x="2367" y="0"/>
                  </a:moveTo>
                  <a:cubicBezTo>
                    <a:pt x="2202" y="0"/>
                    <a:pt x="2043" y="117"/>
                    <a:pt x="1917" y="201"/>
                  </a:cubicBezTo>
                  <a:cubicBezTo>
                    <a:pt x="1534" y="420"/>
                    <a:pt x="1862" y="803"/>
                    <a:pt x="1753" y="1077"/>
                  </a:cubicBezTo>
                  <a:cubicBezTo>
                    <a:pt x="1534" y="1515"/>
                    <a:pt x="1808" y="2282"/>
                    <a:pt x="1041" y="2392"/>
                  </a:cubicBezTo>
                  <a:cubicBezTo>
                    <a:pt x="0" y="2556"/>
                    <a:pt x="55" y="3487"/>
                    <a:pt x="110" y="4035"/>
                  </a:cubicBezTo>
                  <a:cubicBezTo>
                    <a:pt x="219" y="4692"/>
                    <a:pt x="0" y="5404"/>
                    <a:pt x="274" y="6061"/>
                  </a:cubicBezTo>
                  <a:cubicBezTo>
                    <a:pt x="457" y="6061"/>
                    <a:pt x="615" y="6232"/>
                    <a:pt x="765" y="6232"/>
                  </a:cubicBezTo>
                  <a:cubicBezTo>
                    <a:pt x="840" y="6232"/>
                    <a:pt x="913" y="6189"/>
                    <a:pt x="986" y="6061"/>
                  </a:cubicBezTo>
                  <a:cubicBezTo>
                    <a:pt x="1205" y="5678"/>
                    <a:pt x="1205" y="5185"/>
                    <a:pt x="986" y="4802"/>
                  </a:cubicBezTo>
                  <a:cubicBezTo>
                    <a:pt x="931" y="4583"/>
                    <a:pt x="712" y="4254"/>
                    <a:pt x="1096" y="4144"/>
                  </a:cubicBezTo>
                  <a:cubicBezTo>
                    <a:pt x="1256" y="4112"/>
                    <a:pt x="1472" y="3986"/>
                    <a:pt x="1646" y="3986"/>
                  </a:cubicBezTo>
                  <a:cubicBezTo>
                    <a:pt x="1770" y="3986"/>
                    <a:pt x="1872" y="4050"/>
                    <a:pt x="1917" y="4254"/>
                  </a:cubicBezTo>
                  <a:cubicBezTo>
                    <a:pt x="2081" y="4802"/>
                    <a:pt x="2520" y="5185"/>
                    <a:pt x="3122" y="5240"/>
                  </a:cubicBezTo>
                  <a:cubicBezTo>
                    <a:pt x="3286" y="4802"/>
                    <a:pt x="2684" y="3980"/>
                    <a:pt x="3560" y="3980"/>
                  </a:cubicBezTo>
                  <a:cubicBezTo>
                    <a:pt x="4163" y="3980"/>
                    <a:pt x="3834" y="4692"/>
                    <a:pt x="3998" y="5021"/>
                  </a:cubicBezTo>
                  <a:cubicBezTo>
                    <a:pt x="4053" y="5185"/>
                    <a:pt x="4108" y="5185"/>
                    <a:pt x="4272" y="5185"/>
                  </a:cubicBezTo>
                  <a:cubicBezTo>
                    <a:pt x="4656" y="5075"/>
                    <a:pt x="4820" y="4637"/>
                    <a:pt x="4656" y="4254"/>
                  </a:cubicBezTo>
                  <a:cubicBezTo>
                    <a:pt x="4546" y="3816"/>
                    <a:pt x="4656" y="3323"/>
                    <a:pt x="4491" y="2830"/>
                  </a:cubicBezTo>
                  <a:cubicBezTo>
                    <a:pt x="4382" y="2337"/>
                    <a:pt x="4546" y="2118"/>
                    <a:pt x="5039" y="2118"/>
                  </a:cubicBezTo>
                  <a:cubicBezTo>
                    <a:pt x="5119" y="2118"/>
                    <a:pt x="5213" y="2132"/>
                    <a:pt x="5300" y="2132"/>
                  </a:cubicBezTo>
                  <a:cubicBezTo>
                    <a:pt x="5454" y="2132"/>
                    <a:pt x="5587" y="2088"/>
                    <a:pt x="5587" y="1844"/>
                  </a:cubicBezTo>
                  <a:cubicBezTo>
                    <a:pt x="5368" y="1493"/>
                    <a:pt x="5078" y="1458"/>
                    <a:pt x="4775" y="1458"/>
                  </a:cubicBezTo>
                  <a:cubicBezTo>
                    <a:pt x="4699" y="1458"/>
                    <a:pt x="4623" y="1461"/>
                    <a:pt x="4546" y="1461"/>
                  </a:cubicBezTo>
                  <a:cubicBezTo>
                    <a:pt x="4504" y="1588"/>
                    <a:pt x="4330" y="1715"/>
                    <a:pt x="4253" y="1715"/>
                  </a:cubicBezTo>
                  <a:cubicBezTo>
                    <a:pt x="4231" y="1715"/>
                    <a:pt x="4217" y="1704"/>
                    <a:pt x="4217" y="1680"/>
                  </a:cubicBezTo>
                  <a:cubicBezTo>
                    <a:pt x="4066" y="1301"/>
                    <a:pt x="3836" y="1184"/>
                    <a:pt x="3528" y="1184"/>
                  </a:cubicBezTo>
                  <a:cubicBezTo>
                    <a:pt x="3390" y="1184"/>
                    <a:pt x="3236" y="1208"/>
                    <a:pt x="3067" y="1242"/>
                  </a:cubicBezTo>
                  <a:cubicBezTo>
                    <a:pt x="2959" y="1260"/>
                    <a:pt x="2864" y="1269"/>
                    <a:pt x="2783" y="1269"/>
                  </a:cubicBezTo>
                  <a:cubicBezTo>
                    <a:pt x="2371" y="1269"/>
                    <a:pt x="2309" y="1033"/>
                    <a:pt x="2629" y="530"/>
                  </a:cubicBezTo>
                  <a:cubicBezTo>
                    <a:pt x="2793" y="365"/>
                    <a:pt x="2739" y="91"/>
                    <a:pt x="2520" y="37"/>
                  </a:cubicBezTo>
                  <a:cubicBezTo>
                    <a:pt x="2469" y="11"/>
                    <a:pt x="2418" y="0"/>
                    <a:pt x="2367" y="0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8" name="Google Shape;5948;p6"/>
            <p:cNvSpPr/>
            <p:nvPr/>
          </p:nvSpPr>
          <p:spPr>
            <a:xfrm>
              <a:off x="3230800" y="3341500"/>
              <a:ext cx="90400" cy="125025"/>
            </a:xfrm>
            <a:custGeom>
              <a:avLst/>
              <a:gdLst/>
              <a:ahLst/>
              <a:cxnLst/>
              <a:rect l="l" t="t" r="r" b="b"/>
              <a:pathLst>
                <a:path w="3616" h="5001" extrusionOk="0">
                  <a:moveTo>
                    <a:pt x="1599" y="1"/>
                  </a:moveTo>
                  <a:cubicBezTo>
                    <a:pt x="631" y="1"/>
                    <a:pt x="118" y="649"/>
                    <a:pt x="0" y="1946"/>
                  </a:cubicBezTo>
                  <a:cubicBezTo>
                    <a:pt x="309" y="1813"/>
                    <a:pt x="440" y="1362"/>
                    <a:pt x="765" y="1362"/>
                  </a:cubicBezTo>
                  <a:cubicBezTo>
                    <a:pt x="844" y="1362"/>
                    <a:pt x="934" y="1388"/>
                    <a:pt x="1041" y="1453"/>
                  </a:cubicBezTo>
                  <a:cubicBezTo>
                    <a:pt x="1424" y="1672"/>
                    <a:pt x="1370" y="2110"/>
                    <a:pt x="1260" y="2493"/>
                  </a:cubicBezTo>
                  <a:cubicBezTo>
                    <a:pt x="1096" y="3096"/>
                    <a:pt x="1205" y="3479"/>
                    <a:pt x="1917" y="3643"/>
                  </a:cubicBezTo>
                  <a:cubicBezTo>
                    <a:pt x="2410" y="3808"/>
                    <a:pt x="2136" y="4136"/>
                    <a:pt x="1972" y="4465"/>
                  </a:cubicBezTo>
                  <a:cubicBezTo>
                    <a:pt x="1917" y="4574"/>
                    <a:pt x="1808" y="4739"/>
                    <a:pt x="2082" y="4903"/>
                  </a:cubicBezTo>
                  <a:cubicBezTo>
                    <a:pt x="2141" y="4869"/>
                    <a:pt x="2201" y="4856"/>
                    <a:pt x="2263" y="4856"/>
                  </a:cubicBezTo>
                  <a:cubicBezTo>
                    <a:pt x="2471" y="4856"/>
                    <a:pt x="2702" y="5000"/>
                    <a:pt x="2986" y="5000"/>
                  </a:cubicBezTo>
                  <a:cubicBezTo>
                    <a:pt x="3171" y="5000"/>
                    <a:pt x="3378" y="4940"/>
                    <a:pt x="3615" y="4739"/>
                  </a:cubicBezTo>
                  <a:cubicBezTo>
                    <a:pt x="2575" y="4410"/>
                    <a:pt x="3560" y="3370"/>
                    <a:pt x="2958" y="3041"/>
                  </a:cubicBezTo>
                  <a:cubicBezTo>
                    <a:pt x="1863" y="2548"/>
                    <a:pt x="2465" y="1617"/>
                    <a:pt x="2191" y="905"/>
                  </a:cubicBezTo>
                  <a:cubicBezTo>
                    <a:pt x="2027" y="522"/>
                    <a:pt x="2575" y="302"/>
                    <a:pt x="2958" y="302"/>
                  </a:cubicBezTo>
                  <a:cubicBezTo>
                    <a:pt x="2432" y="101"/>
                    <a:pt x="1980" y="1"/>
                    <a:pt x="1599" y="1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9" name="Google Shape;5949;p6"/>
            <p:cNvSpPr/>
            <p:nvPr/>
          </p:nvSpPr>
          <p:spPr>
            <a:xfrm>
              <a:off x="3288300" y="3209375"/>
              <a:ext cx="26050" cy="49325"/>
            </a:xfrm>
            <a:custGeom>
              <a:avLst/>
              <a:gdLst/>
              <a:ahLst/>
              <a:cxnLst/>
              <a:rect l="l" t="t" r="r" b="b"/>
              <a:pathLst>
                <a:path w="1042" h="1973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603"/>
                    <a:pt x="165" y="1261"/>
                    <a:pt x="275" y="1973"/>
                  </a:cubicBezTo>
                  <a:cubicBezTo>
                    <a:pt x="713" y="1589"/>
                    <a:pt x="658" y="1151"/>
                    <a:pt x="1041" y="987"/>
                  </a:cubicBezTo>
                  <a:cubicBezTo>
                    <a:pt x="768" y="549"/>
                    <a:pt x="439" y="220"/>
                    <a:pt x="1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0" name="Google Shape;5950;p6"/>
            <p:cNvSpPr/>
            <p:nvPr/>
          </p:nvSpPr>
          <p:spPr>
            <a:xfrm>
              <a:off x="3327025" y="3330750"/>
              <a:ext cx="44825" cy="18325"/>
            </a:xfrm>
            <a:custGeom>
              <a:avLst/>
              <a:gdLst/>
              <a:ahLst/>
              <a:cxnLst/>
              <a:rect l="l" t="t" r="r" b="b"/>
              <a:pathLst>
                <a:path w="1793" h="733" extrusionOk="0">
                  <a:moveTo>
                    <a:pt x="267" y="0"/>
                  </a:moveTo>
                  <a:cubicBezTo>
                    <a:pt x="0" y="0"/>
                    <a:pt x="233" y="524"/>
                    <a:pt x="150" y="732"/>
                  </a:cubicBezTo>
                  <a:lnTo>
                    <a:pt x="1793" y="732"/>
                  </a:lnTo>
                  <a:cubicBezTo>
                    <a:pt x="1519" y="349"/>
                    <a:pt x="1026" y="404"/>
                    <a:pt x="697" y="185"/>
                  </a:cubicBezTo>
                  <a:cubicBezTo>
                    <a:pt x="487" y="53"/>
                    <a:pt x="352" y="0"/>
                    <a:pt x="267" y="0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1" name="Google Shape;5951;p6"/>
            <p:cNvSpPr/>
            <p:nvPr/>
          </p:nvSpPr>
          <p:spPr>
            <a:xfrm>
              <a:off x="3203400" y="3277850"/>
              <a:ext cx="5525" cy="4125"/>
            </a:xfrm>
            <a:custGeom>
              <a:avLst/>
              <a:gdLst/>
              <a:ahLst/>
              <a:cxnLst/>
              <a:rect l="l" t="t" r="r" b="b"/>
              <a:pathLst>
                <a:path w="221" h="165" extrusionOk="0">
                  <a:moveTo>
                    <a:pt x="56" y="0"/>
                  </a:moveTo>
                  <a:cubicBezTo>
                    <a:pt x="1" y="0"/>
                    <a:pt x="1" y="55"/>
                    <a:pt x="1" y="110"/>
                  </a:cubicBezTo>
                  <a:cubicBezTo>
                    <a:pt x="56" y="110"/>
                    <a:pt x="111" y="165"/>
                    <a:pt x="165" y="165"/>
                  </a:cubicBezTo>
                  <a:cubicBezTo>
                    <a:pt x="220" y="165"/>
                    <a:pt x="220" y="55"/>
                    <a:pt x="220" y="55"/>
                  </a:cubicBezTo>
                  <a:cubicBezTo>
                    <a:pt x="165" y="0"/>
                    <a:pt x="111" y="0"/>
                    <a:pt x="56" y="0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2" name="Google Shape;5952;p6"/>
            <p:cNvSpPr/>
            <p:nvPr/>
          </p:nvSpPr>
          <p:spPr>
            <a:xfrm>
              <a:off x="3952400" y="3833775"/>
              <a:ext cx="413475" cy="286275"/>
            </a:xfrm>
            <a:custGeom>
              <a:avLst/>
              <a:gdLst/>
              <a:ahLst/>
              <a:cxnLst/>
              <a:rect l="l" t="t" r="r" b="b"/>
              <a:pathLst>
                <a:path w="16539" h="11451" extrusionOk="0">
                  <a:moveTo>
                    <a:pt x="15171" y="0"/>
                  </a:moveTo>
                  <a:lnTo>
                    <a:pt x="14952" y="110"/>
                  </a:lnTo>
                  <a:cubicBezTo>
                    <a:pt x="14459" y="548"/>
                    <a:pt x="13912" y="822"/>
                    <a:pt x="13254" y="986"/>
                  </a:cubicBezTo>
                  <a:cubicBezTo>
                    <a:pt x="12707" y="1150"/>
                    <a:pt x="12159" y="1534"/>
                    <a:pt x="11885" y="2027"/>
                  </a:cubicBezTo>
                  <a:cubicBezTo>
                    <a:pt x="10735" y="3505"/>
                    <a:pt x="9147" y="4327"/>
                    <a:pt x="7668" y="5367"/>
                  </a:cubicBezTo>
                  <a:cubicBezTo>
                    <a:pt x="5094" y="7120"/>
                    <a:pt x="2410" y="8763"/>
                    <a:pt x="0" y="10844"/>
                  </a:cubicBezTo>
                  <a:cubicBezTo>
                    <a:pt x="164" y="11313"/>
                    <a:pt x="388" y="11451"/>
                    <a:pt x="638" y="11451"/>
                  </a:cubicBezTo>
                  <a:cubicBezTo>
                    <a:pt x="973" y="11451"/>
                    <a:pt x="1353" y="11204"/>
                    <a:pt x="1698" y="11173"/>
                  </a:cubicBezTo>
                  <a:cubicBezTo>
                    <a:pt x="2410" y="11118"/>
                    <a:pt x="2739" y="10516"/>
                    <a:pt x="3231" y="10078"/>
                  </a:cubicBezTo>
                  <a:cubicBezTo>
                    <a:pt x="4272" y="9037"/>
                    <a:pt x="5532" y="8270"/>
                    <a:pt x="6901" y="7887"/>
                  </a:cubicBezTo>
                  <a:cubicBezTo>
                    <a:pt x="8106" y="6956"/>
                    <a:pt x="9530" y="6353"/>
                    <a:pt x="10516" y="5148"/>
                  </a:cubicBezTo>
                  <a:cubicBezTo>
                    <a:pt x="10844" y="4820"/>
                    <a:pt x="11337" y="4601"/>
                    <a:pt x="11830" y="4546"/>
                  </a:cubicBezTo>
                  <a:cubicBezTo>
                    <a:pt x="12981" y="3724"/>
                    <a:pt x="14678" y="3670"/>
                    <a:pt x="15171" y="2027"/>
                  </a:cubicBezTo>
                  <a:lnTo>
                    <a:pt x="15171" y="1314"/>
                  </a:lnTo>
                  <a:cubicBezTo>
                    <a:pt x="15201" y="1317"/>
                    <a:pt x="15231" y="1318"/>
                    <a:pt x="15261" y="1318"/>
                  </a:cubicBezTo>
                  <a:cubicBezTo>
                    <a:pt x="15938" y="1318"/>
                    <a:pt x="16538" y="734"/>
                    <a:pt x="16486" y="0"/>
                  </a:cubicBezTo>
                  <a:close/>
                </a:path>
              </a:pathLst>
            </a:custGeom>
            <a:solidFill>
              <a:srgbClr val="F08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3" name="Google Shape;5953;p6"/>
            <p:cNvSpPr/>
            <p:nvPr/>
          </p:nvSpPr>
          <p:spPr>
            <a:xfrm>
              <a:off x="4249525" y="3881675"/>
              <a:ext cx="184875" cy="128750"/>
            </a:xfrm>
            <a:custGeom>
              <a:avLst/>
              <a:gdLst/>
              <a:ahLst/>
              <a:cxnLst/>
              <a:rect l="l" t="t" r="r" b="b"/>
              <a:pathLst>
                <a:path w="7395" h="5150" extrusionOk="0">
                  <a:moveTo>
                    <a:pt x="3889" y="1"/>
                  </a:moveTo>
                  <a:lnTo>
                    <a:pt x="3286" y="111"/>
                  </a:lnTo>
                  <a:cubicBezTo>
                    <a:pt x="2355" y="1206"/>
                    <a:pt x="876" y="1589"/>
                    <a:pt x="0" y="2685"/>
                  </a:cubicBezTo>
                  <a:cubicBezTo>
                    <a:pt x="178" y="2621"/>
                    <a:pt x="335" y="2590"/>
                    <a:pt x="474" y="2590"/>
                  </a:cubicBezTo>
                  <a:cubicBezTo>
                    <a:pt x="933" y="2590"/>
                    <a:pt x="1188" y="2930"/>
                    <a:pt x="1315" y="3561"/>
                  </a:cubicBezTo>
                  <a:cubicBezTo>
                    <a:pt x="1459" y="4104"/>
                    <a:pt x="1676" y="4336"/>
                    <a:pt x="1996" y="4336"/>
                  </a:cubicBezTo>
                  <a:cubicBezTo>
                    <a:pt x="2160" y="4336"/>
                    <a:pt x="2351" y="4275"/>
                    <a:pt x="2574" y="4163"/>
                  </a:cubicBezTo>
                  <a:cubicBezTo>
                    <a:pt x="3286" y="3890"/>
                    <a:pt x="3396" y="3506"/>
                    <a:pt x="3012" y="2794"/>
                  </a:cubicBezTo>
                  <a:cubicBezTo>
                    <a:pt x="2848" y="2466"/>
                    <a:pt x="2520" y="2247"/>
                    <a:pt x="2793" y="1918"/>
                  </a:cubicBezTo>
                  <a:cubicBezTo>
                    <a:pt x="2894" y="1797"/>
                    <a:pt x="2995" y="1750"/>
                    <a:pt x="3098" y="1750"/>
                  </a:cubicBezTo>
                  <a:cubicBezTo>
                    <a:pt x="3276" y="1750"/>
                    <a:pt x="3462" y="1889"/>
                    <a:pt x="3670" y="2027"/>
                  </a:cubicBezTo>
                  <a:cubicBezTo>
                    <a:pt x="3764" y="2103"/>
                    <a:pt x="3871" y="2139"/>
                    <a:pt x="3975" y="2139"/>
                  </a:cubicBezTo>
                  <a:cubicBezTo>
                    <a:pt x="4174" y="2139"/>
                    <a:pt x="4365" y="2005"/>
                    <a:pt x="4436" y="1754"/>
                  </a:cubicBezTo>
                  <a:cubicBezTo>
                    <a:pt x="4601" y="1370"/>
                    <a:pt x="3889" y="1535"/>
                    <a:pt x="3944" y="1151"/>
                  </a:cubicBezTo>
                  <a:cubicBezTo>
                    <a:pt x="4440" y="857"/>
                    <a:pt x="4875" y="711"/>
                    <a:pt x="5241" y="711"/>
                  </a:cubicBezTo>
                  <a:cubicBezTo>
                    <a:pt x="5967" y="711"/>
                    <a:pt x="6427" y="1283"/>
                    <a:pt x="6572" y="2411"/>
                  </a:cubicBezTo>
                  <a:cubicBezTo>
                    <a:pt x="6572" y="2685"/>
                    <a:pt x="6572" y="2959"/>
                    <a:pt x="6572" y="3232"/>
                  </a:cubicBezTo>
                  <a:cubicBezTo>
                    <a:pt x="6518" y="3835"/>
                    <a:pt x="6463" y="4492"/>
                    <a:pt x="6408" y="5149"/>
                  </a:cubicBezTo>
                  <a:cubicBezTo>
                    <a:pt x="6956" y="4821"/>
                    <a:pt x="6901" y="4437"/>
                    <a:pt x="6901" y="3944"/>
                  </a:cubicBezTo>
                  <a:cubicBezTo>
                    <a:pt x="6901" y="3451"/>
                    <a:pt x="6737" y="2849"/>
                    <a:pt x="6956" y="2466"/>
                  </a:cubicBezTo>
                  <a:cubicBezTo>
                    <a:pt x="7394" y="1808"/>
                    <a:pt x="7175" y="1480"/>
                    <a:pt x="6682" y="987"/>
                  </a:cubicBezTo>
                  <a:cubicBezTo>
                    <a:pt x="6195" y="540"/>
                    <a:pt x="5737" y="93"/>
                    <a:pt x="5131" y="93"/>
                  </a:cubicBezTo>
                  <a:cubicBezTo>
                    <a:pt x="4920" y="93"/>
                    <a:pt x="4691" y="147"/>
                    <a:pt x="4436" y="275"/>
                  </a:cubicBezTo>
                  <a:cubicBezTo>
                    <a:pt x="4388" y="299"/>
                    <a:pt x="4343" y="310"/>
                    <a:pt x="4300" y="310"/>
                  </a:cubicBezTo>
                  <a:cubicBezTo>
                    <a:pt x="4145" y="310"/>
                    <a:pt x="4017" y="172"/>
                    <a:pt x="3889" y="1"/>
                  </a:cubicBezTo>
                  <a:close/>
                </a:path>
              </a:pathLst>
            </a:custGeom>
            <a:solidFill>
              <a:srgbClr val="FAF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4" name="Google Shape;5954;p6"/>
            <p:cNvSpPr/>
            <p:nvPr/>
          </p:nvSpPr>
          <p:spPr>
            <a:xfrm>
              <a:off x="4139975" y="4076125"/>
              <a:ext cx="174725" cy="160225"/>
            </a:xfrm>
            <a:custGeom>
              <a:avLst/>
              <a:gdLst/>
              <a:ahLst/>
              <a:cxnLst/>
              <a:rect l="l" t="t" r="r" b="b"/>
              <a:pathLst>
                <a:path w="6989" h="6409" extrusionOk="0">
                  <a:moveTo>
                    <a:pt x="4053" y="0"/>
                  </a:moveTo>
                  <a:cubicBezTo>
                    <a:pt x="3834" y="110"/>
                    <a:pt x="3615" y="219"/>
                    <a:pt x="3341" y="329"/>
                  </a:cubicBezTo>
                  <a:cubicBezTo>
                    <a:pt x="3147" y="329"/>
                    <a:pt x="2953" y="25"/>
                    <a:pt x="2758" y="25"/>
                  </a:cubicBezTo>
                  <a:cubicBezTo>
                    <a:pt x="2679" y="25"/>
                    <a:pt x="2599" y="76"/>
                    <a:pt x="2520" y="219"/>
                  </a:cubicBezTo>
                  <a:cubicBezTo>
                    <a:pt x="2301" y="548"/>
                    <a:pt x="2356" y="1096"/>
                    <a:pt x="2739" y="1370"/>
                  </a:cubicBezTo>
                  <a:cubicBezTo>
                    <a:pt x="2903" y="1534"/>
                    <a:pt x="3232" y="1534"/>
                    <a:pt x="3232" y="2027"/>
                  </a:cubicBezTo>
                  <a:cubicBezTo>
                    <a:pt x="2684" y="1917"/>
                    <a:pt x="2082" y="1808"/>
                    <a:pt x="1534" y="1698"/>
                  </a:cubicBezTo>
                  <a:cubicBezTo>
                    <a:pt x="1385" y="1645"/>
                    <a:pt x="1250" y="1621"/>
                    <a:pt x="1128" y="1621"/>
                  </a:cubicBezTo>
                  <a:cubicBezTo>
                    <a:pt x="626" y="1621"/>
                    <a:pt x="352" y="2035"/>
                    <a:pt x="220" y="2520"/>
                  </a:cubicBezTo>
                  <a:cubicBezTo>
                    <a:pt x="1" y="3122"/>
                    <a:pt x="1" y="3779"/>
                    <a:pt x="220" y="4437"/>
                  </a:cubicBezTo>
                  <a:cubicBezTo>
                    <a:pt x="307" y="4676"/>
                    <a:pt x="446" y="4743"/>
                    <a:pt x="606" y="4743"/>
                  </a:cubicBezTo>
                  <a:cubicBezTo>
                    <a:pt x="805" y="4743"/>
                    <a:pt x="1037" y="4639"/>
                    <a:pt x="1242" y="4639"/>
                  </a:cubicBezTo>
                  <a:cubicBezTo>
                    <a:pt x="1286" y="4639"/>
                    <a:pt x="1329" y="4644"/>
                    <a:pt x="1370" y="4656"/>
                  </a:cubicBezTo>
                  <a:cubicBezTo>
                    <a:pt x="1479" y="4711"/>
                    <a:pt x="1534" y="4765"/>
                    <a:pt x="1644" y="4820"/>
                  </a:cubicBezTo>
                  <a:cubicBezTo>
                    <a:pt x="2958" y="5642"/>
                    <a:pt x="4492" y="6189"/>
                    <a:pt x="6025" y="6408"/>
                  </a:cubicBezTo>
                  <a:lnTo>
                    <a:pt x="6628" y="6408"/>
                  </a:lnTo>
                  <a:cubicBezTo>
                    <a:pt x="6682" y="6299"/>
                    <a:pt x="6682" y="6189"/>
                    <a:pt x="6682" y="6135"/>
                  </a:cubicBezTo>
                  <a:cubicBezTo>
                    <a:pt x="6463" y="5477"/>
                    <a:pt x="5970" y="5423"/>
                    <a:pt x="5368" y="5423"/>
                  </a:cubicBezTo>
                  <a:cubicBezTo>
                    <a:pt x="5258" y="5203"/>
                    <a:pt x="5149" y="4930"/>
                    <a:pt x="5094" y="4656"/>
                  </a:cubicBezTo>
                  <a:cubicBezTo>
                    <a:pt x="5039" y="4437"/>
                    <a:pt x="5149" y="4218"/>
                    <a:pt x="5313" y="4108"/>
                  </a:cubicBezTo>
                  <a:cubicBezTo>
                    <a:pt x="5404" y="4078"/>
                    <a:pt x="5474" y="4064"/>
                    <a:pt x="5528" y="4064"/>
                  </a:cubicBezTo>
                  <a:cubicBezTo>
                    <a:pt x="5771" y="4064"/>
                    <a:pt x="5707" y="4333"/>
                    <a:pt x="5751" y="4601"/>
                  </a:cubicBezTo>
                  <a:cubicBezTo>
                    <a:pt x="5800" y="4846"/>
                    <a:pt x="5937" y="5048"/>
                    <a:pt x="6201" y="5048"/>
                  </a:cubicBezTo>
                  <a:cubicBezTo>
                    <a:pt x="6232" y="5048"/>
                    <a:pt x="6265" y="5045"/>
                    <a:pt x="6299" y="5039"/>
                  </a:cubicBezTo>
                  <a:cubicBezTo>
                    <a:pt x="6573" y="4930"/>
                    <a:pt x="6737" y="4656"/>
                    <a:pt x="6682" y="4382"/>
                  </a:cubicBezTo>
                  <a:cubicBezTo>
                    <a:pt x="6629" y="3851"/>
                    <a:pt x="6988" y="3010"/>
                    <a:pt x="5960" y="3010"/>
                  </a:cubicBezTo>
                  <a:cubicBezTo>
                    <a:pt x="5929" y="3010"/>
                    <a:pt x="5895" y="3011"/>
                    <a:pt x="5861" y="3013"/>
                  </a:cubicBezTo>
                  <a:cubicBezTo>
                    <a:pt x="5258" y="3013"/>
                    <a:pt x="5423" y="2520"/>
                    <a:pt x="5368" y="2136"/>
                  </a:cubicBezTo>
                  <a:lnTo>
                    <a:pt x="5368" y="2136"/>
                  </a:lnTo>
                  <a:cubicBezTo>
                    <a:pt x="4546" y="2191"/>
                    <a:pt x="4656" y="3067"/>
                    <a:pt x="4108" y="3560"/>
                  </a:cubicBezTo>
                  <a:cubicBezTo>
                    <a:pt x="4053" y="2301"/>
                    <a:pt x="4382" y="1150"/>
                    <a:pt x="4053" y="0"/>
                  </a:cubicBezTo>
                  <a:close/>
                </a:path>
              </a:pathLst>
            </a:custGeom>
            <a:solidFill>
              <a:srgbClr val="FBF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5" name="Google Shape;5955;p6"/>
            <p:cNvSpPr/>
            <p:nvPr/>
          </p:nvSpPr>
          <p:spPr>
            <a:xfrm>
              <a:off x="3875700" y="3083425"/>
              <a:ext cx="523075" cy="655900"/>
            </a:xfrm>
            <a:custGeom>
              <a:avLst/>
              <a:gdLst/>
              <a:ahLst/>
              <a:cxnLst/>
              <a:rect l="l" t="t" r="r" b="b"/>
              <a:pathLst>
                <a:path w="20923" h="26236" extrusionOk="0">
                  <a:moveTo>
                    <a:pt x="11174" y="0"/>
                  </a:moveTo>
                  <a:cubicBezTo>
                    <a:pt x="10133" y="383"/>
                    <a:pt x="9914" y="1041"/>
                    <a:pt x="10462" y="1917"/>
                  </a:cubicBezTo>
                  <a:cubicBezTo>
                    <a:pt x="11206" y="3139"/>
                    <a:pt x="11434" y="4825"/>
                    <a:pt x="13397" y="4825"/>
                  </a:cubicBezTo>
                  <a:cubicBezTo>
                    <a:pt x="13458" y="4825"/>
                    <a:pt x="13520" y="4823"/>
                    <a:pt x="13584" y="4820"/>
                  </a:cubicBezTo>
                  <a:cubicBezTo>
                    <a:pt x="14351" y="4875"/>
                    <a:pt x="14953" y="5587"/>
                    <a:pt x="14789" y="6353"/>
                  </a:cubicBezTo>
                  <a:cubicBezTo>
                    <a:pt x="14679" y="7175"/>
                    <a:pt x="15227" y="7449"/>
                    <a:pt x="15829" y="7832"/>
                  </a:cubicBezTo>
                  <a:cubicBezTo>
                    <a:pt x="13474" y="7887"/>
                    <a:pt x="12872" y="8489"/>
                    <a:pt x="12872" y="10680"/>
                  </a:cubicBezTo>
                  <a:cubicBezTo>
                    <a:pt x="12981" y="11502"/>
                    <a:pt x="12598" y="12214"/>
                    <a:pt x="11886" y="12542"/>
                  </a:cubicBezTo>
                  <a:cubicBezTo>
                    <a:pt x="11516" y="12099"/>
                    <a:pt x="11172" y="11430"/>
                    <a:pt x="10717" y="11430"/>
                  </a:cubicBezTo>
                  <a:cubicBezTo>
                    <a:pt x="10498" y="11430"/>
                    <a:pt x="10254" y="11585"/>
                    <a:pt x="9969" y="11995"/>
                  </a:cubicBezTo>
                  <a:cubicBezTo>
                    <a:pt x="9312" y="12707"/>
                    <a:pt x="8819" y="13473"/>
                    <a:pt x="8381" y="14295"/>
                  </a:cubicBezTo>
                  <a:cubicBezTo>
                    <a:pt x="8381" y="14405"/>
                    <a:pt x="8326" y="14459"/>
                    <a:pt x="8381" y="14459"/>
                  </a:cubicBezTo>
                  <a:cubicBezTo>
                    <a:pt x="8479" y="14484"/>
                    <a:pt x="8456" y="14508"/>
                    <a:pt x="8411" y="14508"/>
                  </a:cubicBezTo>
                  <a:cubicBezTo>
                    <a:pt x="8355" y="14508"/>
                    <a:pt x="8265" y="14471"/>
                    <a:pt x="8326" y="14350"/>
                  </a:cubicBezTo>
                  <a:cubicBezTo>
                    <a:pt x="8545" y="13912"/>
                    <a:pt x="8709" y="13473"/>
                    <a:pt x="8874" y="12981"/>
                  </a:cubicBezTo>
                  <a:cubicBezTo>
                    <a:pt x="8983" y="12488"/>
                    <a:pt x="9038" y="11995"/>
                    <a:pt x="8490" y="11721"/>
                  </a:cubicBezTo>
                  <a:cubicBezTo>
                    <a:pt x="8346" y="11635"/>
                    <a:pt x="8222" y="11597"/>
                    <a:pt x="8111" y="11597"/>
                  </a:cubicBezTo>
                  <a:cubicBezTo>
                    <a:pt x="7803" y="11597"/>
                    <a:pt x="7611" y="11891"/>
                    <a:pt x="7450" y="12214"/>
                  </a:cubicBezTo>
                  <a:cubicBezTo>
                    <a:pt x="7302" y="12508"/>
                    <a:pt x="7023" y="12715"/>
                    <a:pt x="6690" y="12715"/>
                  </a:cubicBezTo>
                  <a:cubicBezTo>
                    <a:pt x="6652" y="12715"/>
                    <a:pt x="6613" y="12712"/>
                    <a:pt x="6573" y="12707"/>
                  </a:cubicBezTo>
                  <a:cubicBezTo>
                    <a:pt x="5642" y="12816"/>
                    <a:pt x="4930" y="13473"/>
                    <a:pt x="4821" y="14405"/>
                  </a:cubicBezTo>
                  <a:cubicBezTo>
                    <a:pt x="4766" y="14897"/>
                    <a:pt x="4492" y="15390"/>
                    <a:pt x="4054" y="15610"/>
                  </a:cubicBezTo>
                  <a:cubicBezTo>
                    <a:pt x="4602" y="14897"/>
                    <a:pt x="4821" y="13912"/>
                    <a:pt x="4656" y="13035"/>
                  </a:cubicBezTo>
                  <a:cubicBezTo>
                    <a:pt x="4556" y="12380"/>
                    <a:pt x="4223" y="11817"/>
                    <a:pt x="3530" y="11817"/>
                  </a:cubicBezTo>
                  <a:cubicBezTo>
                    <a:pt x="3470" y="11817"/>
                    <a:pt x="3407" y="11822"/>
                    <a:pt x="3342" y="11830"/>
                  </a:cubicBezTo>
                  <a:cubicBezTo>
                    <a:pt x="2685" y="11940"/>
                    <a:pt x="2520" y="12488"/>
                    <a:pt x="2685" y="13090"/>
                  </a:cubicBezTo>
                  <a:cubicBezTo>
                    <a:pt x="2739" y="13419"/>
                    <a:pt x="2739" y="13966"/>
                    <a:pt x="2466" y="13966"/>
                  </a:cubicBezTo>
                  <a:cubicBezTo>
                    <a:pt x="1151" y="13966"/>
                    <a:pt x="1261" y="15336"/>
                    <a:pt x="603" y="15938"/>
                  </a:cubicBezTo>
                  <a:cubicBezTo>
                    <a:pt x="56" y="17088"/>
                    <a:pt x="494" y="18348"/>
                    <a:pt x="275" y="19498"/>
                  </a:cubicBezTo>
                  <a:cubicBezTo>
                    <a:pt x="56" y="21360"/>
                    <a:pt x="1" y="23223"/>
                    <a:pt x="56" y="25030"/>
                  </a:cubicBezTo>
                  <a:cubicBezTo>
                    <a:pt x="334" y="25838"/>
                    <a:pt x="514" y="26235"/>
                    <a:pt x="811" y="26235"/>
                  </a:cubicBezTo>
                  <a:cubicBezTo>
                    <a:pt x="1097" y="26235"/>
                    <a:pt x="1492" y="25866"/>
                    <a:pt x="2192" y="25139"/>
                  </a:cubicBezTo>
                  <a:cubicBezTo>
                    <a:pt x="3068" y="23715"/>
                    <a:pt x="4711" y="23003"/>
                    <a:pt x="5423" y="21470"/>
                  </a:cubicBezTo>
                  <a:cubicBezTo>
                    <a:pt x="6628" y="19936"/>
                    <a:pt x="7943" y="18512"/>
                    <a:pt x="9367" y="17198"/>
                  </a:cubicBezTo>
                  <a:lnTo>
                    <a:pt x="16213" y="10625"/>
                  </a:lnTo>
                  <a:cubicBezTo>
                    <a:pt x="16322" y="10516"/>
                    <a:pt x="16487" y="10406"/>
                    <a:pt x="16596" y="10297"/>
                  </a:cubicBezTo>
                  <a:cubicBezTo>
                    <a:pt x="16870" y="10023"/>
                    <a:pt x="17308" y="9968"/>
                    <a:pt x="17527" y="9640"/>
                  </a:cubicBezTo>
                  <a:cubicBezTo>
                    <a:pt x="17637" y="9530"/>
                    <a:pt x="17746" y="9420"/>
                    <a:pt x="17856" y="9256"/>
                  </a:cubicBezTo>
                  <a:lnTo>
                    <a:pt x="19554" y="7394"/>
                  </a:lnTo>
                  <a:cubicBezTo>
                    <a:pt x="19663" y="7230"/>
                    <a:pt x="19773" y="7120"/>
                    <a:pt x="19937" y="7011"/>
                  </a:cubicBezTo>
                  <a:cubicBezTo>
                    <a:pt x="20375" y="6846"/>
                    <a:pt x="20704" y="6463"/>
                    <a:pt x="20923" y="6025"/>
                  </a:cubicBezTo>
                  <a:lnTo>
                    <a:pt x="20923" y="6025"/>
                  </a:lnTo>
                  <a:cubicBezTo>
                    <a:pt x="20868" y="6052"/>
                    <a:pt x="20800" y="6052"/>
                    <a:pt x="20738" y="6052"/>
                  </a:cubicBezTo>
                  <a:cubicBezTo>
                    <a:pt x="20677" y="6052"/>
                    <a:pt x="20622" y="6052"/>
                    <a:pt x="20594" y="6080"/>
                  </a:cubicBezTo>
                  <a:cubicBezTo>
                    <a:pt x="19937" y="6682"/>
                    <a:pt x="18951" y="6627"/>
                    <a:pt x="18239" y="7175"/>
                  </a:cubicBezTo>
                  <a:cubicBezTo>
                    <a:pt x="18127" y="7250"/>
                    <a:pt x="17994" y="7287"/>
                    <a:pt x="17863" y="7287"/>
                  </a:cubicBezTo>
                  <a:cubicBezTo>
                    <a:pt x="17611" y="7287"/>
                    <a:pt x="17361" y="7153"/>
                    <a:pt x="17253" y="6901"/>
                  </a:cubicBezTo>
                  <a:cubicBezTo>
                    <a:pt x="16925" y="6353"/>
                    <a:pt x="17527" y="6572"/>
                    <a:pt x="17692" y="6463"/>
                  </a:cubicBezTo>
                  <a:cubicBezTo>
                    <a:pt x="17911" y="6299"/>
                    <a:pt x="17856" y="6025"/>
                    <a:pt x="17637" y="5915"/>
                  </a:cubicBezTo>
                  <a:cubicBezTo>
                    <a:pt x="16651" y="5587"/>
                    <a:pt x="16377" y="4382"/>
                    <a:pt x="15391" y="4053"/>
                  </a:cubicBezTo>
                  <a:cubicBezTo>
                    <a:pt x="15063" y="3889"/>
                    <a:pt x="15008" y="3615"/>
                    <a:pt x="15227" y="3396"/>
                  </a:cubicBezTo>
                  <a:cubicBezTo>
                    <a:pt x="15501" y="3177"/>
                    <a:pt x="15720" y="2958"/>
                    <a:pt x="15994" y="2739"/>
                  </a:cubicBezTo>
                  <a:cubicBezTo>
                    <a:pt x="15994" y="2300"/>
                    <a:pt x="15775" y="2203"/>
                    <a:pt x="15515" y="2203"/>
                  </a:cubicBezTo>
                  <a:cubicBezTo>
                    <a:pt x="15385" y="2203"/>
                    <a:pt x="15245" y="2227"/>
                    <a:pt x="15117" y="2246"/>
                  </a:cubicBezTo>
                  <a:cubicBezTo>
                    <a:pt x="15088" y="2251"/>
                    <a:pt x="15059" y="2253"/>
                    <a:pt x="15031" y="2253"/>
                  </a:cubicBezTo>
                  <a:cubicBezTo>
                    <a:pt x="14740" y="2253"/>
                    <a:pt x="14490" y="2017"/>
                    <a:pt x="14241" y="1917"/>
                  </a:cubicBezTo>
                  <a:cubicBezTo>
                    <a:pt x="14022" y="1862"/>
                    <a:pt x="13858" y="1862"/>
                    <a:pt x="13639" y="1862"/>
                  </a:cubicBezTo>
                  <a:cubicBezTo>
                    <a:pt x="13531" y="1882"/>
                    <a:pt x="13437" y="1891"/>
                    <a:pt x="13355" y="1891"/>
                  </a:cubicBezTo>
                  <a:cubicBezTo>
                    <a:pt x="12515" y="1891"/>
                    <a:pt x="12892" y="947"/>
                    <a:pt x="12543" y="548"/>
                  </a:cubicBezTo>
                  <a:cubicBezTo>
                    <a:pt x="12105" y="274"/>
                    <a:pt x="11667" y="110"/>
                    <a:pt x="11174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6" name="Google Shape;5956;p6"/>
            <p:cNvSpPr/>
            <p:nvPr/>
          </p:nvSpPr>
          <p:spPr>
            <a:xfrm>
              <a:off x="3993475" y="2948850"/>
              <a:ext cx="460075" cy="226900"/>
            </a:xfrm>
            <a:custGeom>
              <a:avLst/>
              <a:gdLst/>
              <a:ahLst/>
              <a:cxnLst/>
              <a:rect l="l" t="t" r="r" b="b"/>
              <a:pathLst>
                <a:path w="18403" h="9076" extrusionOk="0">
                  <a:moveTo>
                    <a:pt x="14349" y="0"/>
                  </a:moveTo>
                  <a:cubicBezTo>
                    <a:pt x="13896" y="0"/>
                    <a:pt x="13638" y="398"/>
                    <a:pt x="13638" y="1111"/>
                  </a:cubicBezTo>
                  <a:cubicBezTo>
                    <a:pt x="13638" y="1494"/>
                    <a:pt x="13912" y="1878"/>
                    <a:pt x="13254" y="2042"/>
                  </a:cubicBezTo>
                  <a:cubicBezTo>
                    <a:pt x="13254" y="1823"/>
                    <a:pt x="13200" y="1604"/>
                    <a:pt x="13145" y="1385"/>
                  </a:cubicBezTo>
                  <a:cubicBezTo>
                    <a:pt x="12861" y="817"/>
                    <a:pt x="11639" y="5"/>
                    <a:pt x="11028" y="5"/>
                  </a:cubicBezTo>
                  <a:cubicBezTo>
                    <a:pt x="10931" y="5"/>
                    <a:pt x="10850" y="25"/>
                    <a:pt x="10790" y="70"/>
                  </a:cubicBezTo>
                  <a:cubicBezTo>
                    <a:pt x="9942" y="697"/>
                    <a:pt x="9068" y="902"/>
                    <a:pt x="8137" y="902"/>
                  </a:cubicBezTo>
                  <a:cubicBezTo>
                    <a:pt x="7685" y="902"/>
                    <a:pt x="7220" y="854"/>
                    <a:pt x="6737" y="782"/>
                  </a:cubicBezTo>
                  <a:lnTo>
                    <a:pt x="6737" y="782"/>
                  </a:lnTo>
                  <a:cubicBezTo>
                    <a:pt x="7449" y="2590"/>
                    <a:pt x="5806" y="3028"/>
                    <a:pt x="5258" y="4069"/>
                  </a:cubicBezTo>
                  <a:cubicBezTo>
                    <a:pt x="4491" y="3904"/>
                    <a:pt x="4437" y="3192"/>
                    <a:pt x="3944" y="2918"/>
                  </a:cubicBezTo>
                  <a:cubicBezTo>
                    <a:pt x="3451" y="3192"/>
                    <a:pt x="3012" y="3630"/>
                    <a:pt x="2684" y="4123"/>
                  </a:cubicBezTo>
                  <a:cubicBezTo>
                    <a:pt x="2136" y="4945"/>
                    <a:pt x="1479" y="5657"/>
                    <a:pt x="712" y="6205"/>
                  </a:cubicBezTo>
                  <a:lnTo>
                    <a:pt x="0" y="7190"/>
                  </a:lnTo>
                  <a:cubicBezTo>
                    <a:pt x="36" y="7726"/>
                    <a:pt x="421" y="7819"/>
                    <a:pt x="776" y="7819"/>
                  </a:cubicBezTo>
                  <a:cubicBezTo>
                    <a:pt x="965" y="7819"/>
                    <a:pt x="1146" y="7793"/>
                    <a:pt x="1260" y="7793"/>
                  </a:cubicBezTo>
                  <a:cubicBezTo>
                    <a:pt x="1310" y="7803"/>
                    <a:pt x="1359" y="7806"/>
                    <a:pt x="1407" y="7806"/>
                  </a:cubicBezTo>
                  <a:cubicBezTo>
                    <a:pt x="1459" y="7806"/>
                    <a:pt x="1509" y="7803"/>
                    <a:pt x="1559" y="7803"/>
                  </a:cubicBezTo>
                  <a:cubicBezTo>
                    <a:pt x="1711" y="7803"/>
                    <a:pt x="1859" y="7832"/>
                    <a:pt x="2027" y="8067"/>
                  </a:cubicBezTo>
                  <a:cubicBezTo>
                    <a:pt x="2577" y="8743"/>
                    <a:pt x="3013" y="9075"/>
                    <a:pt x="3403" y="9075"/>
                  </a:cubicBezTo>
                  <a:cubicBezTo>
                    <a:pt x="3867" y="9075"/>
                    <a:pt x="4264" y="8605"/>
                    <a:pt x="4710" y="7683"/>
                  </a:cubicBezTo>
                  <a:cubicBezTo>
                    <a:pt x="4984" y="7245"/>
                    <a:pt x="5149" y="6807"/>
                    <a:pt x="5313" y="6314"/>
                  </a:cubicBezTo>
                  <a:cubicBezTo>
                    <a:pt x="5446" y="5783"/>
                    <a:pt x="5721" y="5431"/>
                    <a:pt x="6198" y="5431"/>
                  </a:cubicBezTo>
                  <a:cubicBezTo>
                    <a:pt x="6311" y="5431"/>
                    <a:pt x="6436" y="5451"/>
                    <a:pt x="6573" y="5493"/>
                  </a:cubicBezTo>
                  <a:cubicBezTo>
                    <a:pt x="6708" y="5832"/>
                    <a:pt x="6886" y="5982"/>
                    <a:pt x="7106" y="5982"/>
                  </a:cubicBezTo>
                  <a:cubicBezTo>
                    <a:pt x="7241" y="5982"/>
                    <a:pt x="7392" y="5925"/>
                    <a:pt x="7558" y="5821"/>
                  </a:cubicBezTo>
                  <a:cubicBezTo>
                    <a:pt x="7678" y="5971"/>
                    <a:pt x="7799" y="6023"/>
                    <a:pt x="7917" y="6023"/>
                  </a:cubicBezTo>
                  <a:cubicBezTo>
                    <a:pt x="8176" y="6023"/>
                    <a:pt x="8428" y="5781"/>
                    <a:pt x="8664" y="5781"/>
                  </a:cubicBezTo>
                  <a:cubicBezTo>
                    <a:pt x="8717" y="5781"/>
                    <a:pt x="8768" y="5792"/>
                    <a:pt x="8818" y="5821"/>
                  </a:cubicBezTo>
                  <a:cubicBezTo>
                    <a:pt x="8873" y="6424"/>
                    <a:pt x="7777" y="6971"/>
                    <a:pt x="8873" y="7464"/>
                  </a:cubicBezTo>
                  <a:lnTo>
                    <a:pt x="9585" y="7464"/>
                  </a:lnTo>
                  <a:cubicBezTo>
                    <a:pt x="9859" y="7629"/>
                    <a:pt x="10023" y="7902"/>
                    <a:pt x="10187" y="8176"/>
                  </a:cubicBezTo>
                  <a:cubicBezTo>
                    <a:pt x="10395" y="8107"/>
                    <a:pt x="10603" y="7907"/>
                    <a:pt x="10810" y="7907"/>
                  </a:cubicBezTo>
                  <a:cubicBezTo>
                    <a:pt x="10931" y="7907"/>
                    <a:pt x="11052" y="7975"/>
                    <a:pt x="11173" y="8176"/>
                  </a:cubicBezTo>
                  <a:cubicBezTo>
                    <a:pt x="11592" y="8539"/>
                    <a:pt x="11825" y="8731"/>
                    <a:pt x="11997" y="8731"/>
                  </a:cubicBezTo>
                  <a:cubicBezTo>
                    <a:pt x="12163" y="8731"/>
                    <a:pt x="12272" y="8553"/>
                    <a:pt x="12433" y="8176"/>
                  </a:cubicBezTo>
                  <a:cubicBezTo>
                    <a:pt x="12652" y="7683"/>
                    <a:pt x="12816" y="7300"/>
                    <a:pt x="13364" y="7136"/>
                  </a:cubicBezTo>
                  <a:cubicBezTo>
                    <a:pt x="13528" y="7136"/>
                    <a:pt x="13747" y="6971"/>
                    <a:pt x="13693" y="6862"/>
                  </a:cubicBezTo>
                  <a:cubicBezTo>
                    <a:pt x="13309" y="5876"/>
                    <a:pt x="14405" y="5164"/>
                    <a:pt x="14186" y="4178"/>
                  </a:cubicBezTo>
                  <a:cubicBezTo>
                    <a:pt x="14076" y="3740"/>
                    <a:pt x="14405" y="3247"/>
                    <a:pt x="14678" y="2754"/>
                  </a:cubicBezTo>
                  <a:cubicBezTo>
                    <a:pt x="14898" y="2973"/>
                    <a:pt x="15007" y="3028"/>
                    <a:pt x="15007" y="3083"/>
                  </a:cubicBezTo>
                  <a:cubicBezTo>
                    <a:pt x="15117" y="3302"/>
                    <a:pt x="15117" y="3521"/>
                    <a:pt x="15117" y="3740"/>
                  </a:cubicBezTo>
                  <a:cubicBezTo>
                    <a:pt x="14733" y="4781"/>
                    <a:pt x="14569" y="5712"/>
                    <a:pt x="15719" y="6478"/>
                  </a:cubicBezTo>
                  <a:cubicBezTo>
                    <a:pt x="15829" y="6588"/>
                    <a:pt x="15774" y="7081"/>
                    <a:pt x="15829" y="7410"/>
                  </a:cubicBezTo>
                  <a:cubicBezTo>
                    <a:pt x="15876" y="7600"/>
                    <a:pt x="16048" y="7749"/>
                    <a:pt x="16236" y="7749"/>
                  </a:cubicBezTo>
                  <a:cubicBezTo>
                    <a:pt x="16264" y="7749"/>
                    <a:pt x="16293" y="7745"/>
                    <a:pt x="16322" y="7738"/>
                  </a:cubicBezTo>
                  <a:cubicBezTo>
                    <a:pt x="16595" y="7738"/>
                    <a:pt x="16760" y="7519"/>
                    <a:pt x="16705" y="7300"/>
                  </a:cubicBezTo>
                  <a:cubicBezTo>
                    <a:pt x="16486" y="6369"/>
                    <a:pt x="16979" y="6150"/>
                    <a:pt x="17746" y="6150"/>
                  </a:cubicBezTo>
                  <a:cubicBezTo>
                    <a:pt x="18019" y="6150"/>
                    <a:pt x="18403" y="6040"/>
                    <a:pt x="18348" y="5712"/>
                  </a:cubicBezTo>
                  <a:cubicBezTo>
                    <a:pt x="18184" y="5054"/>
                    <a:pt x="18293" y="4288"/>
                    <a:pt x="17746" y="3685"/>
                  </a:cubicBezTo>
                  <a:cubicBezTo>
                    <a:pt x="17472" y="3904"/>
                    <a:pt x="17362" y="4288"/>
                    <a:pt x="17526" y="4671"/>
                  </a:cubicBezTo>
                  <a:cubicBezTo>
                    <a:pt x="17526" y="4890"/>
                    <a:pt x="17581" y="5109"/>
                    <a:pt x="17253" y="5109"/>
                  </a:cubicBezTo>
                  <a:cubicBezTo>
                    <a:pt x="17088" y="5109"/>
                    <a:pt x="16869" y="5054"/>
                    <a:pt x="16869" y="4890"/>
                  </a:cubicBezTo>
                  <a:cubicBezTo>
                    <a:pt x="17034" y="3630"/>
                    <a:pt x="15938" y="3192"/>
                    <a:pt x="15281" y="2425"/>
                  </a:cubicBezTo>
                  <a:cubicBezTo>
                    <a:pt x="14952" y="1987"/>
                    <a:pt x="14733" y="1659"/>
                    <a:pt x="15171" y="1221"/>
                  </a:cubicBezTo>
                  <a:cubicBezTo>
                    <a:pt x="15610" y="782"/>
                    <a:pt x="15390" y="454"/>
                    <a:pt x="14952" y="180"/>
                  </a:cubicBezTo>
                  <a:cubicBezTo>
                    <a:pt x="14725" y="59"/>
                    <a:pt x="14523" y="0"/>
                    <a:pt x="14349" y="0"/>
                  </a:cubicBez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7" name="Google Shape;5957;p6"/>
            <p:cNvSpPr/>
            <p:nvPr/>
          </p:nvSpPr>
          <p:spPr>
            <a:xfrm>
              <a:off x="4124925" y="2954700"/>
              <a:ext cx="26025" cy="24675"/>
            </a:xfrm>
            <a:custGeom>
              <a:avLst/>
              <a:gdLst/>
              <a:ahLst/>
              <a:cxnLst/>
              <a:rect l="l" t="t" r="r" b="b"/>
              <a:pathLst>
                <a:path w="1041" h="987" extrusionOk="0">
                  <a:moveTo>
                    <a:pt x="1041" y="1"/>
                  </a:moveTo>
                  <a:cubicBezTo>
                    <a:pt x="438" y="1"/>
                    <a:pt x="0" y="439"/>
                    <a:pt x="55" y="987"/>
                  </a:cubicBezTo>
                  <a:cubicBezTo>
                    <a:pt x="493" y="822"/>
                    <a:pt x="822" y="439"/>
                    <a:pt x="1041" y="1"/>
                  </a:cubicBez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8" name="Google Shape;5958;p6"/>
            <p:cNvSpPr/>
            <p:nvPr/>
          </p:nvSpPr>
          <p:spPr>
            <a:xfrm>
              <a:off x="4108475" y="2988925"/>
              <a:ext cx="17825" cy="19675"/>
            </a:xfrm>
            <a:custGeom>
              <a:avLst/>
              <a:gdLst/>
              <a:ahLst/>
              <a:cxnLst/>
              <a:rect l="l" t="t" r="r" b="b"/>
              <a:pathLst>
                <a:path w="713" h="787" extrusionOk="0">
                  <a:moveTo>
                    <a:pt x="384" y="1"/>
                  </a:moveTo>
                  <a:cubicBezTo>
                    <a:pt x="165" y="110"/>
                    <a:pt x="1" y="330"/>
                    <a:pt x="1" y="603"/>
                  </a:cubicBezTo>
                  <a:cubicBezTo>
                    <a:pt x="79" y="741"/>
                    <a:pt x="165" y="787"/>
                    <a:pt x="252" y="787"/>
                  </a:cubicBezTo>
                  <a:cubicBezTo>
                    <a:pt x="409" y="787"/>
                    <a:pt x="572" y="639"/>
                    <a:pt x="713" y="603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9" name="Google Shape;5959;p6"/>
            <p:cNvSpPr/>
            <p:nvPr/>
          </p:nvSpPr>
          <p:spPr>
            <a:xfrm>
              <a:off x="4125275" y="3004550"/>
              <a:ext cx="11975" cy="6325"/>
            </a:xfrm>
            <a:custGeom>
              <a:avLst/>
              <a:gdLst/>
              <a:ahLst/>
              <a:cxnLst/>
              <a:rect l="l" t="t" r="r" b="b"/>
              <a:pathLst>
                <a:path w="479" h="253" extrusionOk="0">
                  <a:moveTo>
                    <a:pt x="47" y="0"/>
                  </a:moveTo>
                  <a:cubicBezTo>
                    <a:pt x="1" y="0"/>
                    <a:pt x="26" y="39"/>
                    <a:pt x="96" y="143"/>
                  </a:cubicBezTo>
                  <a:cubicBezTo>
                    <a:pt x="205" y="197"/>
                    <a:pt x="260" y="197"/>
                    <a:pt x="369" y="252"/>
                  </a:cubicBezTo>
                  <a:cubicBezTo>
                    <a:pt x="369" y="252"/>
                    <a:pt x="479" y="143"/>
                    <a:pt x="479" y="143"/>
                  </a:cubicBezTo>
                  <a:cubicBezTo>
                    <a:pt x="369" y="88"/>
                    <a:pt x="369" y="88"/>
                    <a:pt x="205" y="33"/>
                  </a:cubicBezTo>
                  <a:cubicBezTo>
                    <a:pt x="125" y="13"/>
                    <a:pt x="74" y="0"/>
                    <a:pt x="47" y="0"/>
                  </a:cubicBez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0" name="Google Shape;5960;p6"/>
            <p:cNvSpPr/>
            <p:nvPr/>
          </p:nvSpPr>
          <p:spPr>
            <a:xfrm>
              <a:off x="4192000" y="290677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" y="275"/>
                  </a:moveTo>
                  <a:lnTo>
                    <a:pt x="275" y="1"/>
                  </a:ln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1" name="Google Shape;5961;p6"/>
            <p:cNvSpPr/>
            <p:nvPr/>
          </p:nvSpPr>
          <p:spPr>
            <a:xfrm>
              <a:off x="3863400" y="4104875"/>
              <a:ext cx="131450" cy="65950"/>
            </a:xfrm>
            <a:custGeom>
              <a:avLst/>
              <a:gdLst/>
              <a:ahLst/>
              <a:cxnLst/>
              <a:rect l="l" t="t" r="r" b="b"/>
              <a:pathLst>
                <a:path w="5258" h="2638" extrusionOk="0">
                  <a:moveTo>
                    <a:pt x="3615" y="0"/>
                  </a:moveTo>
                  <a:lnTo>
                    <a:pt x="0" y="2356"/>
                  </a:lnTo>
                  <a:cubicBezTo>
                    <a:pt x="177" y="2592"/>
                    <a:pt x="418" y="2637"/>
                    <a:pt x="672" y="2637"/>
                  </a:cubicBezTo>
                  <a:cubicBezTo>
                    <a:pt x="828" y="2637"/>
                    <a:pt x="989" y="2620"/>
                    <a:pt x="1142" y="2620"/>
                  </a:cubicBezTo>
                  <a:cubicBezTo>
                    <a:pt x="1201" y="2620"/>
                    <a:pt x="1259" y="2622"/>
                    <a:pt x="1315" y="2629"/>
                  </a:cubicBezTo>
                  <a:cubicBezTo>
                    <a:pt x="2684" y="2027"/>
                    <a:pt x="3998" y="1260"/>
                    <a:pt x="5258" y="329"/>
                  </a:cubicBezTo>
                  <a:cubicBezTo>
                    <a:pt x="5167" y="311"/>
                    <a:pt x="5072" y="305"/>
                    <a:pt x="4976" y="305"/>
                  </a:cubicBezTo>
                  <a:cubicBezTo>
                    <a:pt x="4785" y="305"/>
                    <a:pt x="4587" y="329"/>
                    <a:pt x="4395" y="329"/>
                  </a:cubicBezTo>
                  <a:cubicBezTo>
                    <a:pt x="4108" y="329"/>
                    <a:pt x="3834" y="274"/>
                    <a:pt x="3615" y="0"/>
                  </a:cubicBezTo>
                  <a:close/>
                </a:path>
              </a:pathLst>
            </a:custGeom>
            <a:solidFill>
              <a:srgbClr val="F29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2" name="Google Shape;5962;p6"/>
            <p:cNvSpPr/>
            <p:nvPr/>
          </p:nvSpPr>
          <p:spPr>
            <a:xfrm>
              <a:off x="3944525" y="4304775"/>
              <a:ext cx="50325" cy="37350"/>
            </a:xfrm>
            <a:custGeom>
              <a:avLst/>
              <a:gdLst/>
              <a:ahLst/>
              <a:cxnLst/>
              <a:rect l="l" t="t" r="r" b="b"/>
              <a:pathLst>
                <a:path w="2013" h="1494" extrusionOk="0">
                  <a:moveTo>
                    <a:pt x="682" y="1"/>
                  </a:moveTo>
                  <a:cubicBezTo>
                    <a:pt x="443" y="1"/>
                    <a:pt x="260" y="147"/>
                    <a:pt x="151" y="439"/>
                  </a:cubicBezTo>
                  <a:cubicBezTo>
                    <a:pt x="0" y="840"/>
                    <a:pt x="125" y="1103"/>
                    <a:pt x="525" y="1103"/>
                  </a:cubicBezTo>
                  <a:cubicBezTo>
                    <a:pt x="562" y="1103"/>
                    <a:pt x="602" y="1101"/>
                    <a:pt x="644" y="1096"/>
                  </a:cubicBezTo>
                  <a:cubicBezTo>
                    <a:pt x="685" y="1087"/>
                    <a:pt x="725" y="1083"/>
                    <a:pt x="762" y="1083"/>
                  </a:cubicBezTo>
                  <a:cubicBezTo>
                    <a:pt x="1139" y="1083"/>
                    <a:pt x="1366" y="1493"/>
                    <a:pt x="1856" y="1493"/>
                  </a:cubicBezTo>
                  <a:cubicBezTo>
                    <a:pt x="1906" y="1493"/>
                    <a:pt x="1958" y="1489"/>
                    <a:pt x="2013" y="1480"/>
                  </a:cubicBezTo>
                  <a:cubicBezTo>
                    <a:pt x="1684" y="1096"/>
                    <a:pt x="1739" y="330"/>
                    <a:pt x="1082" y="110"/>
                  </a:cubicBezTo>
                  <a:cubicBezTo>
                    <a:pt x="936" y="37"/>
                    <a:pt x="802" y="1"/>
                    <a:pt x="682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3" name="Google Shape;5963;p6"/>
            <p:cNvSpPr/>
            <p:nvPr/>
          </p:nvSpPr>
          <p:spPr>
            <a:xfrm>
              <a:off x="3949650" y="4344500"/>
              <a:ext cx="20900" cy="7400"/>
            </a:xfrm>
            <a:custGeom>
              <a:avLst/>
              <a:gdLst/>
              <a:ahLst/>
              <a:cxnLst/>
              <a:rect l="l" t="t" r="r" b="b"/>
              <a:pathLst>
                <a:path w="836" h="296" extrusionOk="0">
                  <a:moveTo>
                    <a:pt x="329" y="0"/>
                  </a:moveTo>
                  <a:cubicBezTo>
                    <a:pt x="274" y="0"/>
                    <a:pt x="165" y="110"/>
                    <a:pt x="1" y="219"/>
                  </a:cubicBezTo>
                  <a:lnTo>
                    <a:pt x="658" y="274"/>
                  </a:lnTo>
                  <a:cubicBezTo>
                    <a:pt x="702" y="289"/>
                    <a:pt x="738" y="296"/>
                    <a:pt x="764" y="296"/>
                  </a:cubicBezTo>
                  <a:cubicBezTo>
                    <a:pt x="836" y="296"/>
                    <a:pt x="833" y="245"/>
                    <a:pt x="713" y="165"/>
                  </a:cubicBezTo>
                  <a:cubicBezTo>
                    <a:pt x="603" y="55"/>
                    <a:pt x="439" y="0"/>
                    <a:pt x="329" y="0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4" name="Google Shape;5964;p6"/>
            <p:cNvSpPr/>
            <p:nvPr/>
          </p:nvSpPr>
          <p:spPr>
            <a:xfrm>
              <a:off x="3648425" y="3707875"/>
              <a:ext cx="164325" cy="479175"/>
            </a:xfrm>
            <a:custGeom>
              <a:avLst/>
              <a:gdLst/>
              <a:ahLst/>
              <a:cxnLst/>
              <a:rect l="l" t="t" r="r" b="b"/>
              <a:pathLst>
                <a:path w="6573" h="19167" extrusionOk="0">
                  <a:moveTo>
                    <a:pt x="1633" y="1"/>
                  </a:moveTo>
                  <a:cubicBezTo>
                    <a:pt x="1330" y="1"/>
                    <a:pt x="1026" y="122"/>
                    <a:pt x="712" y="435"/>
                  </a:cubicBezTo>
                  <a:cubicBezTo>
                    <a:pt x="219" y="654"/>
                    <a:pt x="0" y="1202"/>
                    <a:pt x="164" y="1695"/>
                  </a:cubicBezTo>
                  <a:cubicBezTo>
                    <a:pt x="438" y="2626"/>
                    <a:pt x="1150" y="3393"/>
                    <a:pt x="2136" y="3612"/>
                  </a:cubicBezTo>
                  <a:cubicBezTo>
                    <a:pt x="876" y="4926"/>
                    <a:pt x="876" y="5036"/>
                    <a:pt x="2355" y="5419"/>
                  </a:cubicBezTo>
                  <a:cubicBezTo>
                    <a:pt x="3670" y="5803"/>
                    <a:pt x="3560" y="6624"/>
                    <a:pt x="3177" y="7610"/>
                  </a:cubicBezTo>
                  <a:cubicBezTo>
                    <a:pt x="3013" y="8103"/>
                    <a:pt x="2410" y="8541"/>
                    <a:pt x="2793" y="9199"/>
                  </a:cubicBezTo>
                  <a:cubicBezTo>
                    <a:pt x="3341" y="10075"/>
                    <a:pt x="2958" y="10787"/>
                    <a:pt x="2191" y="11335"/>
                  </a:cubicBezTo>
                  <a:cubicBezTo>
                    <a:pt x="1643" y="11827"/>
                    <a:pt x="657" y="12101"/>
                    <a:pt x="986" y="13197"/>
                  </a:cubicBezTo>
                  <a:cubicBezTo>
                    <a:pt x="1150" y="13361"/>
                    <a:pt x="1479" y="13197"/>
                    <a:pt x="1424" y="13580"/>
                  </a:cubicBezTo>
                  <a:cubicBezTo>
                    <a:pt x="1479" y="13799"/>
                    <a:pt x="1534" y="13964"/>
                    <a:pt x="1698" y="14128"/>
                  </a:cubicBezTo>
                  <a:cubicBezTo>
                    <a:pt x="1965" y="14475"/>
                    <a:pt x="2270" y="14600"/>
                    <a:pt x="2590" y="14600"/>
                  </a:cubicBezTo>
                  <a:cubicBezTo>
                    <a:pt x="2926" y="14600"/>
                    <a:pt x="3278" y="14461"/>
                    <a:pt x="3615" y="14292"/>
                  </a:cubicBezTo>
                  <a:lnTo>
                    <a:pt x="3615" y="14292"/>
                  </a:lnTo>
                  <a:cubicBezTo>
                    <a:pt x="3286" y="15004"/>
                    <a:pt x="2848" y="15661"/>
                    <a:pt x="2246" y="16209"/>
                  </a:cubicBezTo>
                  <a:cubicBezTo>
                    <a:pt x="2574" y="17633"/>
                    <a:pt x="3560" y="18400"/>
                    <a:pt x="4656" y="19167"/>
                  </a:cubicBezTo>
                  <a:cubicBezTo>
                    <a:pt x="4984" y="18893"/>
                    <a:pt x="5203" y="18455"/>
                    <a:pt x="5094" y="18017"/>
                  </a:cubicBezTo>
                  <a:cubicBezTo>
                    <a:pt x="5149" y="17195"/>
                    <a:pt x="5313" y="16319"/>
                    <a:pt x="5587" y="15552"/>
                  </a:cubicBezTo>
                  <a:cubicBezTo>
                    <a:pt x="4656" y="15388"/>
                    <a:pt x="5641" y="15114"/>
                    <a:pt x="5587" y="14895"/>
                  </a:cubicBezTo>
                  <a:lnTo>
                    <a:pt x="5641" y="14566"/>
                  </a:lnTo>
                  <a:cubicBezTo>
                    <a:pt x="6463" y="11882"/>
                    <a:pt x="6463" y="9144"/>
                    <a:pt x="6573" y="6405"/>
                  </a:cubicBezTo>
                  <a:cubicBezTo>
                    <a:pt x="5915" y="5365"/>
                    <a:pt x="6463" y="3941"/>
                    <a:pt x="5532" y="2955"/>
                  </a:cubicBezTo>
                  <a:lnTo>
                    <a:pt x="3505" y="928"/>
                  </a:lnTo>
                  <a:cubicBezTo>
                    <a:pt x="3341" y="764"/>
                    <a:pt x="3122" y="654"/>
                    <a:pt x="2958" y="545"/>
                  </a:cubicBezTo>
                  <a:cubicBezTo>
                    <a:pt x="2505" y="254"/>
                    <a:pt x="2071" y="1"/>
                    <a:pt x="1633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5" name="Google Shape;5965;p6"/>
            <p:cNvSpPr/>
            <p:nvPr/>
          </p:nvSpPr>
          <p:spPr>
            <a:xfrm>
              <a:off x="3360875" y="3846075"/>
              <a:ext cx="449125" cy="390475"/>
            </a:xfrm>
            <a:custGeom>
              <a:avLst/>
              <a:gdLst/>
              <a:ahLst/>
              <a:cxnLst/>
              <a:rect l="l" t="t" r="r" b="b"/>
              <a:pathLst>
                <a:path w="17965" h="15619" extrusionOk="0">
                  <a:moveTo>
                    <a:pt x="932" y="1"/>
                  </a:moveTo>
                  <a:cubicBezTo>
                    <a:pt x="767" y="1"/>
                    <a:pt x="658" y="1"/>
                    <a:pt x="493" y="56"/>
                  </a:cubicBezTo>
                  <a:cubicBezTo>
                    <a:pt x="55" y="275"/>
                    <a:pt x="1" y="822"/>
                    <a:pt x="384" y="1151"/>
                  </a:cubicBezTo>
                  <a:cubicBezTo>
                    <a:pt x="658" y="1315"/>
                    <a:pt x="877" y="1535"/>
                    <a:pt x="1041" y="1808"/>
                  </a:cubicBezTo>
                  <a:cubicBezTo>
                    <a:pt x="1205" y="2027"/>
                    <a:pt x="1534" y="1918"/>
                    <a:pt x="1698" y="2137"/>
                  </a:cubicBezTo>
                  <a:cubicBezTo>
                    <a:pt x="1808" y="2247"/>
                    <a:pt x="1917" y="2356"/>
                    <a:pt x="2027" y="2466"/>
                  </a:cubicBezTo>
                  <a:cubicBezTo>
                    <a:pt x="2903" y="3342"/>
                    <a:pt x="4053" y="3944"/>
                    <a:pt x="4656" y="5040"/>
                  </a:cubicBezTo>
                  <a:cubicBezTo>
                    <a:pt x="4716" y="5130"/>
                    <a:pt x="4777" y="5171"/>
                    <a:pt x="4837" y="5171"/>
                  </a:cubicBezTo>
                  <a:cubicBezTo>
                    <a:pt x="4886" y="5171"/>
                    <a:pt x="4935" y="5144"/>
                    <a:pt x="4985" y="5095"/>
                  </a:cubicBezTo>
                  <a:lnTo>
                    <a:pt x="5313" y="5095"/>
                  </a:lnTo>
                  <a:cubicBezTo>
                    <a:pt x="5751" y="5478"/>
                    <a:pt x="5532" y="6080"/>
                    <a:pt x="5806" y="6519"/>
                  </a:cubicBezTo>
                  <a:cubicBezTo>
                    <a:pt x="6847" y="7833"/>
                    <a:pt x="8161" y="8874"/>
                    <a:pt x="9585" y="9695"/>
                  </a:cubicBezTo>
                  <a:cubicBezTo>
                    <a:pt x="11228" y="10572"/>
                    <a:pt x="12707" y="11831"/>
                    <a:pt x="13857" y="13310"/>
                  </a:cubicBezTo>
                  <a:lnTo>
                    <a:pt x="16486" y="15610"/>
                  </a:lnTo>
                  <a:cubicBezTo>
                    <a:pt x="16538" y="15605"/>
                    <a:pt x="16592" y="15602"/>
                    <a:pt x="16646" y="15602"/>
                  </a:cubicBezTo>
                  <a:cubicBezTo>
                    <a:pt x="16794" y="15602"/>
                    <a:pt x="16948" y="15618"/>
                    <a:pt x="17100" y="15618"/>
                  </a:cubicBezTo>
                  <a:cubicBezTo>
                    <a:pt x="17420" y="15618"/>
                    <a:pt x="17733" y="15549"/>
                    <a:pt x="17965" y="15117"/>
                  </a:cubicBezTo>
                  <a:cubicBezTo>
                    <a:pt x="17253" y="14734"/>
                    <a:pt x="17089" y="13748"/>
                    <a:pt x="16158" y="13639"/>
                  </a:cubicBezTo>
                  <a:cubicBezTo>
                    <a:pt x="15610" y="12489"/>
                    <a:pt x="14515" y="11776"/>
                    <a:pt x="13803" y="10681"/>
                  </a:cubicBezTo>
                  <a:cubicBezTo>
                    <a:pt x="13036" y="9640"/>
                    <a:pt x="12050" y="8764"/>
                    <a:pt x="11009" y="8052"/>
                  </a:cubicBezTo>
                  <a:cubicBezTo>
                    <a:pt x="10900" y="7943"/>
                    <a:pt x="10735" y="7888"/>
                    <a:pt x="10626" y="7833"/>
                  </a:cubicBezTo>
                  <a:cubicBezTo>
                    <a:pt x="10462" y="7724"/>
                    <a:pt x="10242" y="7614"/>
                    <a:pt x="10133" y="7504"/>
                  </a:cubicBezTo>
                  <a:lnTo>
                    <a:pt x="9804" y="7231"/>
                  </a:lnTo>
                  <a:cubicBezTo>
                    <a:pt x="9202" y="6519"/>
                    <a:pt x="8326" y="6135"/>
                    <a:pt x="7833" y="5314"/>
                  </a:cubicBezTo>
                  <a:cubicBezTo>
                    <a:pt x="7011" y="4383"/>
                    <a:pt x="6080" y="3506"/>
                    <a:pt x="5204" y="2630"/>
                  </a:cubicBezTo>
                  <a:cubicBezTo>
                    <a:pt x="4601" y="2247"/>
                    <a:pt x="3999" y="1863"/>
                    <a:pt x="3341" y="1589"/>
                  </a:cubicBezTo>
                  <a:lnTo>
                    <a:pt x="3013" y="1425"/>
                  </a:lnTo>
                  <a:lnTo>
                    <a:pt x="2849" y="1315"/>
                  </a:lnTo>
                  <a:cubicBezTo>
                    <a:pt x="2739" y="1206"/>
                    <a:pt x="2629" y="1151"/>
                    <a:pt x="2520" y="1096"/>
                  </a:cubicBezTo>
                  <a:lnTo>
                    <a:pt x="2191" y="877"/>
                  </a:lnTo>
                  <a:lnTo>
                    <a:pt x="1863" y="713"/>
                  </a:lnTo>
                  <a:lnTo>
                    <a:pt x="1753" y="603"/>
                  </a:lnTo>
                  <a:lnTo>
                    <a:pt x="1479" y="330"/>
                  </a:lnTo>
                  <a:lnTo>
                    <a:pt x="1315" y="220"/>
                  </a:lnTo>
                  <a:cubicBezTo>
                    <a:pt x="1205" y="110"/>
                    <a:pt x="1041" y="56"/>
                    <a:pt x="932" y="1"/>
                  </a:cubicBezTo>
                  <a:close/>
                </a:path>
              </a:pathLst>
            </a:custGeom>
            <a:solidFill>
              <a:srgbClr val="F18B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6" name="Google Shape;5966;p6"/>
            <p:cNvSpPr/>
            <p:nvPr/>
          </p:nvSpPr>
          <p:spPr>
            <a:xfrm>
              <a:off x="3789450" y="3825850"/>
              <a:ext cx="79450" cy="246175"/>
            </a:xfrm>
            <a:custGeom>
              <a:avLst/>
              <a:gdLst/>
              <a:ahLst/>
              <a:cxnLst/>
              <a:rect l="l" t="t" r="r" b="b"/>
              <a:pathLst>
                <a:path w="3178" h="9847" extrusionOk="0">
                  <a:moveTo>
                    <a:pt x="1553" y="0"/>
                  </a:moveTo>
                  <a:cubicBezTo>
                    <a:pt x="1470" y="0"/>
                    <a:pt x="1388" y="14"/>
                    <a:pt x="1315" y="43"/>
                  </a:cubicBezTo>
                  <a:cubicBezTo>
                    <a:pt x="986" y="98"/>
                    <a:pt x="658" y="317"/>
                    <a:pt x="548" y="646"/>
                  </a:cubicBezTo>
                  <a:cubicBezTo>
                    <a:pt x="439" y="810"/>
                    <a:pt x="439" y="1084"/>
                    <a:pt x="548" y="1303"/>
                  </a:cubicBezTo>
                  <a:cubicBezTo>
                    <a:pt x="603" y="2015"/>
                    <a:pt x="603" y="2672"/>
                    <a:pt x="548" y="3384"/>
                  </a:cubicBezTo>
                  <a:cubicBezTo>
                    <a:pt x="165" y="5520"/>
                    <a:pt x="0" y="7656"/>
                    <a:pt x="0" y="9847"/>
                  </a:cubicBezTo>
                  <a:lnTo>
                    <a:pt x="329" y="9847"/>
                  </a:lnTo>
                  <a:cubicBezTo>
                    <a:pt x="932" y="9518"/>
                    <a:pt x="822" y="8697"/>
                    <a:pt x="1424" y="8259"/>
                  </a:cubicBezTo>
                  <a:cubicBezTo>
                    <a:pt x="1753" y="8587"/>
                    <a:pt x="1479" y="9245"/>
                    <a:pt x="1972" y="9518"/>
                  </a:cubicBezTo>
                  <a:lnTo>
                    <a:pt x="2301" y="9518"/>
                  </a:lnTo>
                  <a:cubicBezTo>
                    <a:pt x="2410" y="8533"/>
                    <a:pt x="2520" y="7547"/>
                    <a:pt x="2629" y="6561"/>
                  </a:cubicBezTo>
                  <a:cubicBezTo>
                    <a:pt x="2848" y="5849"/>
                    <a:pt x="3177" y="5192"/>
                    <a:pt x="2848" y="4480"/>
                  </a:cubicBezTo>
                  <a:cubicBezTo>
                    <a:pt x="2706" y="4265"/>
                    <a:pt x="2573" y="4165"/>
                    <a:pt x="2460" y="4165"/>
                  </a:cubicBezTo>
                  <a:cubicBezTo>
                    <a:pt x="2313" y="4165"/>
                    <a:pt x="2198" y="4334"/>
                    <a:pt x="2136" y="4644"/>
                  </a:cubicBezTo>
                  <a:cubicBezTo>
                    <a:pt x="2027" y="5027"/>
                    <a:pt x="1808" y="5465"/>
                    <a:pt x="1534" y="5739"/>
                  </a:cubicBezTo>
                  <a:cubicBezTo>
                    <a:pt x="1436" y="5837"/>
                    <a:pt x="1426" y="6022"/>
                    <a:pt x="1269" y="6022"/>
                  </a:cubicBezTo>
                  <a:cubicBezTo>
                    <a:pt x="1250" y="6022"/>
                    <a:pt x="1229" y="6019"/>
                    <a:pt x="1205" y="6013"/>
                  </a:cubicBezTo>
                  <a:cubicBezTo>
                    <a:pt x="1151" y="5904"/>
                    <a:pt x="1096" y="5849"/>
                    <a:pt x="1096" y="5739"/>
                  </a:cubicBezTo>
                  <a:cubicBezTo>
                    <a:pt x="1096" y="5630"/>
                    <a:pt x="1096" y="5520"/>
                    <a:pt x="1151" y="5465"/>
                  </a:cubicBezTo>
                  <a:cubicBezTo>
                    <a:pt x="1151" y="5465"/>
                    <a:pt x="1260" y="5356"/>
                    <a:pt x="1260" y="5356"/>
                  </a:cubicBezTo>
                  <a:cubicBezTo>
                    <a:pt x="1315" y="5301"/>
                    <a:pt x="1424" y="5246"/>
                    <a:pt x="1534" y="5192"/>
                  </a:cubicBezTo>
                  <a:cubicBezTo>
                    <a:pt x="1644" y="5192"/>
                    <a:pt x="1698" y="5137"/>
                    <a:pt x="1808" y="5082"/>
                  </a:cubicBezTo>
                  <a:cubicBezTo>
                    <a:pt x="1917" y="5027"/>
                    <a:pt x="1972" y="4972"/>
                    <a:pt x="2027" y="4863"/>
                  </a:cubicBezTo>
                  <a:cubicBezTo>
                    <a:pt x="2082" y="4699"/>
                    <a:pt x="2027" y="4534"/>
                    <a:pt x="1917" y="4425"/>
                  </a:cubicBezTo>
                  <a:cubicBezTo>
                    <a:pt x="1863" y="4315"/>
                    <a:pt x="1808" y="4206"/>
                    <a:pt x="1808" y="4151"/>
                  </a:cubicBezTo>
                  <a:cubicBezTo>
                    <a:pt x="1863" y="4041"/>
                    <a:pt x="1917" y="3987"/>
                    <a:pt x="2027" y="3932"/>
                  </a:cubicBezTo>
                  <a:lnTo>
                    <a:pt x="2301" y="3713"/>
                  </a:lnTo>
                  <a:cubicBezTo>
                    <a:pt x="2520" y="3603"/>
                    <a:pt x="2684" y="3384"/>
                    <a:pt x="2794" y="3110"/>
                  </a:cubicBezTo>
                  <a:cubicBezTo>
                    <a:pt x="2794" y="3001"/>
                    <a:pt x="2794" y="2836"/>
                    <a:pt x="2794" y="2727"/>
                  </a:cubicBezTo>
                  <a:cubicBezTo>
                    <a:pt x="2739" y="2563"/>
                    <a:pt x="2629" y="2453"/>
                    <a:pt x="2465" y="2398"/>
                  </a:cubicBezTo>
                  <a:cubicBezTo>
                    <a:pt x="1698" y="2234"/>
                    <a:pt x="1315" y="1851"/>
                    <a:pt x="1917" y="1084"/>
                  </a:cubicBezTo>
                  <a:cubicBezTo>
                    <a:pt x="2082" y="865"/>
                    <a:pt x="2465" y="646"/>
                    <a:pt x="2191" y="262"/>
                  </a:cubicBezTo>
                  <a:cubicBezTo>
                    <a:pt x="2031" y="102"/>
                    <a:pt x="1782" y="0"/>
                    <a:pt x="1553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7" name="Google Shape;5967;p6"/>
            <p:cNvSpPr/>
            <p:nvPr/>
          </p:nvSpPr>
          <p:spPr>
            <a:xfrm>
              <a:off x="3797675" y="4015875"/>
              <a:ext cx="41100" cy="64375"/>
            </a:xfrm>
            <a:custGeom>
              <a:avLst/>
              <a:gdLst/>
              <a:ahLst/>
              <a:cxnLst/>
              <a:rect l="l" t="t" r="r" b="b"/>
              <a:pathLst>
                <a:path w="1644" h="2575" extrusionOk="0">
                  <a:moveTo>
                    <a:pt x="1643" y="0"/>
                  </a:moveTo>
                  <a:cubicBezTo>
                    <a:pt x="876" y="55"/>
                    <a:pt x="383" y="329"/>
                    <a:pt x="274" y="1151"/>
                  </a:cubicBezTo>
                  <a:cubicBezTo>
                    <a:pt x="219" y="1534"/>
                    <a:pt x="110" y="1863"/>
                    <a:pt x="0" y="2246"/>
                  </a:cubicBezTo>
                  <a:cubicBezTo>
                    <a:pt x="274" y="2465"/>
                    <a:pt x="657" y="2575"/>
                    <a:pt x="986" y="2575"/>
                  </a:cubicBezTo>
                  <a:lnTo>
                    <a:pt x="1315" y="2575"/>
                  </a:lnTo>
                  <a:cubicBezTo>
                    <a:pt x="1534" y="2410"/>
                    <a:pt x="1479" y="2082"/>
                    <a:pt x="1643" y="1917"/>
                  </a:cubicBezTo>
                  <a:lnTo>
                    <a:pt x="1643" y="0"/>
                  </a:lnTo>
                  <a:close/>
                </a:path>
              </a:pathLst>
            </a:custGeom>
            <a:solidFill>
              <a:srgbClr val="F38C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8" name="Google Shape;5968;p6"/>
            <p:cNvSpPr/>
            <p:nvPr/>
          </p:nvSpPr>
          <p:spPr>
            <a:xfrm>
              <a:off x="3753850" y="4080225"/>
              <a:ext cx="34250" cy="32075"/>
            </a:xfrm>
            <a:custGeom>
              <a:avLst/>
              <a:gdLst/>
              <a:ahLst/>
              <a:cxnLst/>
              <a:rect l="l" t="t" r="r" b="b"/>
              <a:pathLst>
                <a:path w="1370" h="1283" extrusionOk="0">
                  <a:moveTo>
                    <a:pt x="1370" y="1"/>
                  </a:moveTo>
                  <a:cubicBezTo>
                    <a:pt x="822" y="274"/>
                    <a:pt x="0" y="329"/>
                    <a:pt x="55" y="1260"/>
                  </a:cubicBezTo>
                  <a:cubicBezTo>
                    <a:pt x="115" y="1275"/>
                    <a:pt x="171" y="1282"/>
                    <a:pt x="222" y="1282"/>
                  </a:cubicBezTo>
                  <a:cubicBezTo>
                    <a:pt x="718" y="1282"/>
                    <a:pt x="862" y="655"/>
                    <a:pt x="1318" y="655"/>
                  </a:cubicBezTo>
                  <a:cubicBezTo>
                    <a:pt x="1335" y="655"/>
                    <a:pt x="1352" y="656"/>
                    <a:pt x="1370" y="658"/>
                  </a:cubicBezTo>
                  <a:cubicBezTo>
                    <a:pt x="1370" y="439"/>
                    <a:pt x="1370" y="220"/>
                    <a:pt x="1370" y="1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9" name="Google Shape;5969;p6"/>
            <p:cNvSpPr/>
            <p:nvPr/>
          </p:nvSpPr>
          <p:spPr>
            <a:xfrm>
              <a:off x="3797675" y="4071950"/>
              <a:ext cx="24650" cy="15000"/>
            </a:xfrm>
            <a:custGeom>
              <a:avLst/>
              <a:gdLst/>
              <a:ahLst/>
              <a:cxnLst/>
              <a:rect l="l" t="t" r="r" b="b"/>
              <a:pathLst>
                <a:path w="986" h="600" extrusionOk="0">
                  <a:moveTo>
                    <a:pt x="254" y="0"/>
                  </a:moveTo>
                  <a:cubicBezTo>
                    <a:pt x="170" y="0"/>
                    <a:pt x="85" y="3"/>
                    <a:pt x="0" y="3"/>
                  </a:cubicBezTo>
                  <a:cubicBezTo>
                    <a:pt x="149" y="263"/>
                    <a:pt x="298" y="600"/>
                    <a:pt x="550" y="600"/>
                  </a:cubicBezTo>
                  <a:cubicBezTo>
                    <a:pt x="668" y="600"/>
                    <a:pt x="810" y="525"/>
                    <a:pt x="986" y="332"/>
                  </a:cubicBezTo>
                  <a:cubicBezTo>
                    <a:pt x="816" y="33"/>
                    <a:pt x="546" y="0"/>
                    <a:pt x="254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0" name="Google Shape;5970;p6"/>
            <p:cNvSpPr/>
            <p:nvPr/>
          </p:nvSpPr>
          <p:spPr>
            <a:xfrm>
              <a:off x="3829150" y="4063800"/>
              <a:ext cx="9625" cy="16450"/>
            </a:xfrm>
            <a:custGeom>
              <a:avLst/>
              <a:gdLst/>
              <a:ahLst/>
              <a:cxnLst/>
              <a:rect l="l" t="t" r="r" b="b"/>
              <a:pathLst>
                <a:path w="385" h="658" extrusionOk="0">
                  <a:moveTo>
                    <a:pt x="384" y="0"/>
                  </a:moveTo>
                  <a:lnTo>
                    <a:pt x="384" y="0"/>
                  </a:lnTo>
                  <a:cubicBezTo>
                    <a:pt x="165" y="165"/>
                    <a:pt x="1" y="384"/>
                    <a:pt x="56" y="658"/>
                  </a:cubicBezTo>
                  <a:cubicBezTo>
                    <a:pt x="275" y="548"/>
                    <a:pt x="384" y="274"/>
                    <a:pt x="384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1" name="Google Shape;5971;p6"/>
            <p:cNvSpPr/>
            <p:nvPr/>
          </p:nvSpPr>
          <p:spPr>
            <a:xfrm>
              <a:off x="3608700" y="4359550"/>
              <a:ext cx="49325" cy="17825"/>
            </a:xfrm>
            <a:custGeom>
              <a:avLst/>
              <a:gdLst/>
              <a:ahLst/>
              <a:cxnLst/>
              <a:rect l="l" t="t" r="r" b="b"/>
              <a:pathLst>
                <a:path w="1973" h="713" extrusionOk="0">
                  <a:moveTo>
                    <a:pt x="1" y="1"/>
                  </a:moveTo>
                  <a:cubicBezTo>
                    <a:pt x="494" y="658"/>
                    <a:pt x="1261" y="603"/>
                    <a:pt x="1973" y="713"/>
                  </a:cubicBezTo>
                  <a:lnTo>
                    <a:pt x="1973" y="329"/>
                  </a:lnTo>
                  <a:cubicBezTo>
                    <a:pt x="1315" y="110"/>
                    <a:pt x="658" y="1"/>
                    <a:pt x="1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2" name="Google Shape;5972;p6"/>
            <p:cNvSpPr/>
            <p:nvPr/>
          </p:nvSpPr>
          <p:spPr>
            <a:xfrm>
              <a:off x="3755225" y="4318475"/>
              <a:ext cx="19175" cy="17825"/>
            </a:xfrm>
            <a:custGeom>
              <a:avLst/>
              <a:gdLst/>
              <a:ahLst/>
              <a:cxnLst/>
              <a:rect l="l" t="t" r="r" b="b"/>
              <a:pathLst>
                <a:path w="767" h="713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65" y="165"/>
                    <a:pt x="0" y="439"/>
                    <a:pt x="55" y="713"/>
                  </a:cubicBezTo>
                  <a:cubicBezTo>
                    <a:pt x="274" y="494"/>
                    <a:pt x="767" y="439"/>
                    <a:pt x="384" y="1"/>
                  </a:cubicBezTo>
                  <a:close/>
                </a:path>
              </a:pathLst>
            </a:custGeom>
            <a:solidFill>
              <a:srgbClr val="F5A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3" name="Google Shape;5973;p6"/>
            <p:cNvSpPr/>
            <p:nvPr/>
          </p:nvSpPr>
          <p:spPr>
            <a:xfrm>
              <a:off x="3656625" y="4375975"/>
              <a:ext cx="17825" cy="8600"/>
            </a:xfrm>
            <a:custGeom>
              <a:avLst/>
              <a:gdLst/>
              <a:ahLst/>
              <a:cxnLst/>
              <a:rect l="l" t="t" r="r" b="b"/>
              <a:pathLst>
                <a:path w="713" h="344" extrusionOk="0">
                  <a:moveTo>
                    <a:pt x="1" y="1"/>
                  </a:moveTo>
                  <a:cubicBezTo>
                    <a:pt x="138" y="229"/>
                    <a:pt x="351" y="343"/>
                    <a:pt x="576" y="343"/>
                  </a:cubicBezTo>
                  <a:cubicBezTo>
                    <a:pt x="622" y="343"/>
                    <a:pt x="667" y="339"/>
                    <a:pt x="713" y="330"/>
                  </a:cubicBezTo>
                  <a:cubicBezTo>
                    <a:pt x="548" y="110"/>
                    <a:pt x="275" y="1"/>
                    <a:pt x="1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4" name="Google Shape;5974;p6"/>
            <p:cNvSpPr/>
            <p:nvPr/>
          </p:nvSpPr>
          <p:spPr>
            <a:xfrm>
              <a:off x="3674425" y="4383950"/>
              <a:ext cx="16475" cy="9850"/>
            </a:xfrm>
            <a:custGeom>
              <a:avLst/>
              <a:gdLst/>
              <a:ahLst/>
              <a:cxnLst/>
              <a:rect l="l" t="t" r="r" b="b"/>
              <a:pathLst>
                <a:path w="659" h="394" extrusionOk="0">
                  <a:moveTo>
                    <a:pt x="107" y="0"/>
                  </a:moveTo>
                  <a:cubicBezTo>
                    <a:pt x="72" y="0"/>
                    <a:pt x="36" y="3"/>
                    <a:pt x="1" y="11"/>
                  </a:cubicBezTo>
                  <a:cubicBezTo>
                    <a:pt x="110" y="230"/>
                    <a:pt x="384" y="394"/>
                    <a:pt x="658" y="394"/>
                  </a:cubicBezTo>
                  <a:cubicBezTo>
                    <a:pt x="563" y="155"/>
                    <a:pt x="343" y="0"/>
                    <a:pt x="107" y="0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5" name="Google Shape;5975;p6"/>
            <p:cNvSpPr/>
            <p:nvPr/>
          </p:nvSpPr>
          <p:spPr>
            <a:xfrm>
              <a:off x="3690875" y="4359550"/>
              <a:ext cx="2750" cy="2775"/>
            </a:xfrm>
            <a:custGeom>
              <a:avLst/>
              <a:gdLst/>
              <a:ahLst/>
              <a:cxnLst/>
              <a:rect l="l" t="t" r="r" b="b"/>
              <a:pathLst>
                <a:path w="110" h="111" extrusionOk="0">
                  <a:moveTo>
                    <a:pt x="0" y="1"/>
                  </a:moveTo>
                  <a:cubicBezTo>
                    <a:pt x="27" y="83"/>
                    <a:pt x="55" y="110"/>
                    <a:pt x="75" y="110"/>
                  </a:cubicBezTo>
                  <a:cubicBezTo>
                    <a:pt x="96" y="110"/>
                    <a:pt x="110" y="83"/>
                    <a:pt x="110" y="55"/>
                  </a:cubicBezTo>
                  <a:cubicBezTo>
                    <a:pt x="110" y="55"/>
                    <a:pt x="55" y="1"/>
                    <a:pt x="0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6" name="Google Shape;5976;p6"/>
            <p:cNvSpPr/>
            <p:nvPr/>
          </p:nvSpPr>
          <p:spPr>
            <a:xfrm>
              <a:off x="3920900" y="1831250"/>
              <a:ext cx="47950" cy="226825"/>
            </a:xfrm>
            <a:custGeom>
              <a:avLst/>
              <a:gdLst/>
              <a:ahLst/>
              <a:cxnLst/>
              <a:rect l="l" t="t" r="r" b="b"/>
              <a:pathLst>
                <a:path w="1918" h="9073" extrusionOk="0">
                  <a:moveTo>
                    <a:pt x="886" y="0"/>
                  </a:moveTo>
                  <a:cubicBezTo>
                    <a:pt x="659" y="0"/>
                    <a:pt x="439" y="68"/>
                    <a:pt x="439" y="301"/>
                  </a:cubicBezTo>
                  <a:cubicBezTo>
                    <a:pt x="329" y="849"/>
                    <a:pt x="384" y="1451"/>
                    <a:pt x="658" y="1999"/>
                  </a:cubicBezTo>
                  <a:cubicBezTo>
                    <a:pt x="877" y="2328"/>
                    <a:pt x="1096" y="2766"/>
                    <a:pt x="658" y="3040"/>
                  </a:cubicBezTo>
                  <a:cubicBezTo>
                    <a:pt x="0" y="3368"/>
                    <a:pt x="165" y="3861"/>
                    <a:pt x="274" y="4409"/>
                  </a:cubicBezTo>
                  <a:cubicBezTo>
                    <a:pt x="439" y="5230"/>
                    <a:pt x="384" y="6107"/>
                    <a:pt x="0" y="6874"/>
                  </a:cubicBezTo>
                  <a:cubicBezTo>
                    <a:pt x="0" y="6874"/>
                    <a:pt x="55" y="6874"/>
                    <a:pt x="55" y="6983"/>
                  </a:cubicBezTo>
                  <a:cubicBezTo>
                    <a:pt x="110" y="7038"/>
                    <a:pt x="55" y="7093"/>
                    <a:pt x="0" y="7202"/>
                  </a:cubicBezTo>
                  <a:cubicBezTo>
                    <a:pt x="0" y="7312"/>
                    <a:pt x="0" y="7421"/>
                    <a:pt x="0" y="7531"/>
                  </a:cubicBezTo>
                  <a:cubicBezTo>
                    <a:pt x="493" y="7695"/>
                    <a:pt x="548" y="8078"/>
                    <a:pt x="384" y="8517"/>
                  </a:cubicBezTo>
                  <a:cubicBezTo>
                    <a:pt x="274" y="8790"/>
                    <a:pt x="493" y="9064"/>
                    <a:pt x="767" y="9064"/>
                  </a:cubicBezTo>
                  <a:cubicBezTo>
                    <a:pt x="801" y="9070"/>
                    <a:pt x="834" y="9073"/>
                    <a:pt x="865" y="9073"/>
                  </a:cubicBezTo>
                  <a:cubicBezTo>
                    <a:pt x="1129" y="9073"/>
                    <a:pt x="1266" y="8871"/>
                    <a:pt x="1315" y="8626"/>
                  </a:cubicBezTo>
                  <a:cubicBezTo>
                    <a:pt x="1315" y="8462"/>
                    <a:pt x="1315" y="8298"/>
                    <a:pt x="1315" y="8188"/>
                  </a:cubicBezTo>
                  <a:lnTo>
                    <a:pt x="1315" y="7202"/>
                  </a:lnTo>
                  <a:cubicBezTo>
                    <a:pt x="1479" y="6983"/>
                    <a:pt x="1753" y="7038"/>
                    <a:pt x="1917" y="6874"/>
                  </a:cubicBezTo>
                  <a:lnTo>
                    <a:pt x="1917" y="6545"/>
                  </a:lnTo>
                  <a:cubicBezTo>
                    <a:pt x="1808" y="6435"/>
                    <a:pt x="1698" y="6216"/>
                    <a:pt x="1589" y="6216"/>
                  </a:cubicBezTo>
                  <a:cubicBezTo>
                    <a:pt x="877" y="6052"/>
                    <a:pt x="767" y="5997"/>
                    <a:pt x="1041" y="5504"/>
                  </a:cubicBezTo>
                  <a:cubicBezTo>
                    <a:pt x="1534" y="4518"/>
                    <a:pt x="1753" y="3423"/>
                    <a:pt x="1589" y="2273"/>
                  </a:cubicBezTo>
                  <a:cubicBezTo>
                    <a:pt x="1205" y="1780"/>
                    <a:pt x="1096" y="1123"/>
                    <a:pt x="1315" y="465"/>
                  </a:cubicBezTo>
                  <a:cubicBezTo>
                    <a:pt x="1370" y="246"/>
                    <a:pt x="1424" y="82"/>
                    <a:pt x="1151" y="27"/>
                  </a:cubicBezTo>
                  <a:cubicBezTo>
                    <a:pt x="1071" y="11"/>
                    <a:pt x="978" y="0"/>
                    <a:pt x="886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7" name="Google Shape;5977;p6"/>
            <p:cNvSpPr/>
            <p:nvPr/>
          </p:nvSpPr>
          <p:spPr>
            <a:xfrm>
              <a:off x="3953750" y="2002800"/>
              <a:ext cx="15100" cy="8525"/>
            </a:xfrm>
            <a:custGeom>
              <a:avLst/>
              <a:gdLst/>
              <a:ahLst/>
              <a:cxnLst/>
              <a:rect l="l" t="t" r="r" b="b"/>
              <a:pathLst>
                <a:path w="604" h="341" extrusionOk="0">
                  <a:moveTo>
                    <a:pt x="498" y="1"/>
                  </a:moveTo>
                  <a:cubicBezTo>
                    <a:pt x="274" y="1"/>
                    <a:pt x="96" y="150"/>
                    <a:pt x="1" y="340"/>
                  </a:cubicBezTo>
                  <a:cubicBezTo>
                    <a:pt x="275" y="340"/>
                    <a:pt x="494" y="285"/>
                    <a:pt x="603" y="12"/>
                  </a:cubicBezTo>
                  <a:cubicBezTo>
                    <a:pt x="567" y="4"/>
                    <a:pt x="532" y="1"/>
                    <a:pt x="49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8" name="Google Shape;5978;p6"/>
            <p:cNvSpPr/>
            <p:nvPr/>
          </p:nvSpPr>
          <p:spPr>
            <a:xfrm>
              <a:off x="3953750" y="2451500"/>
              <a:ext cx="6875" cy="18525"/>
            </a:xfrm>
            <a:custGeom>
              <a:avLst/>
              <a:gdLst/>
              <a:ahLst/>
              <a:cxnLst/>
              <a:rect l="l" t="t" r="r" b="b"/>
              <a:pathLst>
                <a:path w="275" h="741" extrusionOk="0">
                  <a:moveTo>
                    <a:pt x="138" y="1"/>
                  </a:moveTo>
                  <a:cubicBezTo>
                    <a:pt x="83" y="1"/>
                    <a:pt x="28" y="28"/>
                    <a:pt x="1" y="83"/>
                  </a:cubicBezTo>
                  <a:lnTo>
                    <a:pt x="1" y="740"/>
                  </a:lnTo>
                  <a:lnTo>
                    <a:pt x="275" y="740"/>
                  </a:lnTo>
                  <a:lnTo>
                    <a:pt x="275" y="83"/>
                  </a:lnTo>
                  <a:cubicBezTo>
                    <a:pt x="247" y="28"/>
                    <a:pt x="193" y="1"/>
                    <a:pt x="13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9" name="Google Shape;5979;p6"/>
            <p:cNvSpPr/>
            <p:nvPr/>
          </p:nvSpPr>
          <p:spPr>
            <a:xfrm>
              <a:off x="3886675" y="3074825"/>
              <a:ext cx="409425" cy="412550"/>
            </a:xfrm>
            <a:custGeom>
              <a:avLst/>
              <a:gdLst/>
              <a:ahLst/>
              <a:cxnLst/>
              <a:rect l="l" t="t" r="r" b="b"/>
              <a:pathLst>
                <a:path w="16377" h="16502" extrusionOk="0">
                  <a:moveTo>
                    <a:pt x="9861" y="0"/>
                  </a:moveTo>
                  <a:cubicBezTo>
                    <a:pt x="9572" y="0"/>
                    <a:pt x="9433" y="257"/>
                    <a:pt x="9311" y="837"/>
                  </a:cubicBezTo>
                  <a:cubicBezTo>
                    <a:pt x="9147" y="1439"/>
                    <a:pt x="8873" y="2042"/>
                    <a:pt x="8599" y="2590"/>
                  </a:cubicBezTo>
                  <a:cubicBezTo>
                    <a:pt x="8272" y="3334"/>
                    <a:pt x="7976" y="3706"/>
                    <a:pt x="7635" y="3706"/>
                  </a:cubicBezTo>
                  <a:cubicBezTo>
                    <a:pt x="7347" y="3706"/>
                    <a:pt x="7027" y="3443"/>
                    <a:pt x="6627" y="2918"/>
                  </a:cubicBezTo>
                  <a:cubicBezTo>
                    <a:pt x="6463" y="2754"/>
                    <a:pt x="6353" y="2535"/>
                    <a:pt x="6299" y="2371"/>
                  </a:cubicBezTo>
                  <a:cubicBezTo>
                    <a:pt x="6265" y="2204"/>
                    <a:pt x="6212" y="2079"/>
                    <a:pt x="6126" y="2079"/>
                  </a:cubicBezTo>
                  <a:cubicBezTo>
                    <a:pt x="6071" y="2079"/>
                    <a:pt x="6001" y="2132"/>
                    <a:pt x="5915" y="2261"/>
                  </a:cubicBezTo>
                  <a:cubicBezTo>
                    <a:pt x="5728" y="2482"/>
                    <a:pt x="5557" y="2560"/>
                    <a:pt x="5394" y="2560"/>
                  </a:cubicBezTo>
                  <a:cubicBezTo>
                    <a:pt x="5030" y="2560"/>
                    <a:pt x="4705" y="2172"/>
                    <a:pt x="4327" y="2097"/>
                  </a:cubicBezTo>
                  <a:cubicBezTo>
                    <a:pt x="3779" y="2371"/>
                    <a:pt x="3341" y="2809"/>
                    <a:pt x="3067" y="3356"/>
                  </a:cubicBezTo>
                  <a:cubicBezTo>
                    <a:pt x="2629" y="4123"/>
                    <a:pt x="2081" y="4835"/>
                    <a:pt x="1369" y="5383"/>
                  </a:cubicBezTo>
                  <a:cubicBezTo>
                    <a:pt x="1369" y="6259"/>
                    <a:pt x="1260" y="7136"/>
                    <a:pt x="1041" y="8012"/>
                  </a:cubicBezTo>
                  <a:cubicBezTo>
                    <a:pt x="712" y="9545"/>
                    <a:pt x="0" y="11079"/>
                    <a:pt x="438" y="12722"/>
                  </a:cubicBezTo>
                  <a:cubicBezTo>
                    <a:pt x="548" y="12996"/>
                    <a:pt x="822" y="13270"/>
                    <a:pt x="1096" y="13379"/>
                  </a:cubicBezTo>
                  <a:cubicBezTo>
                    <a:pt x="1150" y="13379"/>
                    <a:pt x="1150" y="13434"/>
                    <a:pt x="1150" y="13434"/>
                  </a:cubicBezTo>
                  <a:lnTo>
                    <a:pt x="1096" y="13434"/>
                  </a:lnTo>
                  <a:cubicBezTo>
                    <a:pt x="1015" y="13414"/>
                    <a:pt x="928" y="13401"/>
                    <a:pt x="838" y="13401"/>
                  </a:cubicBezTo>
                  <a:cubicBezTo>
                    <a:pt x="683" y="13401"/>
                    <a:pt x="522" y="13439"/>
                    <a:pt x="384" y="13544"/>
                  </a:cubicBezTo>
                  <a:cubicBezTo>
                    <a:pt x="219" y="13817"/>
                    <a:pt x="219" y="14146"/>
                    <a:pt x="274" y="14420"/>
                  </a:cubicBezTo>
                  <a:cubicBezTo>
                    <a:pt x="329" y="14968"/>
                    <a:pt x="329" y="15461"/>
                    <a:pt x="274" y="15954"/>
                  </a:cubicBezTo>
                  <a:cubicBezTo>
                    <a:pt x="274" y="16118"/>
                    <a:pt x="384" y="16227"/>
                    <a:pt x="548" y="16282"/>
                  </a:cubicBezTo>
                  <a:cubicBezTo>
                    <a:pt x="657" y="16227"/>
                    <a:pt x="822" y="16227"/>
                    <a:pt x="876" y="16173"/>
                  </a:cubicBezTo>
                  <a:cubicBezTo>
                    <a:pt x="1179" y="15618"/>
                    <a:pt x="1203" y="14784"/>
                    <a:pt x="2146" y="14784"/>
                  </a:cubicBezTo>
                  <a:cubicBezTo>
                    <a:pt x="2227" y="14784"/>
                    <a:pt x="2315" y="14790"/>
                    <a:pt x="2410" y="14803"/>
                  </a:cubicBezTo>
                  <a:cubicBezTo>
                    <a:pt x="2421" y="14805"/>
                    <a:pt x="2432" y="14806"/>
                    <a:pt x="2442" y="14806"/>
                  </a:cubicBezTo>
                  <a:cubicBezTo>
                    <a:pt x="2805" y="14806"/>
                    <a:pt x="3000" y="13908"/>
                    <a:pt x="2574" y="13270"/>
                  </a:cubicBezTo>
                  <a:cubicBezTo>
                    <a:pt x="2355" y="12996"/>
                    <a:pt x="2520" y="12667"/>
                    <a:pt x="2848" y="12503"/>
                  </a:cubicBezTo>
                  <a:cubicBezTo>
                    <a:pt x="2926" y="12456"/>
                    <a:pt x="2999" y="12436"/>
                    <a:pt x="3069" y="12436"/>
                  </a:cubicBezTo>
                  <a:cubicBezTo>
                    <a:pt x="3246" y="12436"/>
                    <a:pt x="3403" y="12565"/>
                    <a:pt x="3560" y="12722"/>
                  </a:cubicBezTo>
                  <a:cubicBezTo>
                    <a:pt x="3779" y="12886"/>
                    <a:pt x="3998" y="13105"/>
                    <a:pt x="3944" y="13379"/>
                  </a:cubicBezTo>
                  <a:cubicBezTo>
                    <a:pt x="3670" y="14256"/>
                    <a:pt x="4217" y="15351"/>
                    <a:pt x="3177" y="15954"/>
                  </a:cubicBezTo>
                  <a:cubicBezTo>
                    <a:pt x="3012" y="16063"/>
                    <a:pt x="2903" y="16173"/>
                    <a:pt x="3012" y="16282"/>
                  </a:cubicBezTo>
                  <a:cubicBezTo>
                    <a:pt x="3122" y="16392"/>
                    <a:pt x="3286" y="16501"/>
                    <a:pt x="3396" y="16501"/>
                  </a:cubicBezTo>
                  <a:cubicBezTo>
                    <a:pt x="3889" y="16337"/>
                    <a:pt x="4327" y="16118"/>
                    <a:pt x="4710" y="15844"/>
                  </a:cubicBezTo>
                  <a:cubicBezTo>
                    <a:pt x="5148" y="15515"/>
                    <a:pt x="4656" y="15132"/>
                    <a:pt x="4710" y="14803"/>
                  </a:cubicBezTo>
                  <a:cubicBezTo>
                    <a:pt x="4805" y="14050"/>
                    <a:pt x="5466" y="13498"/>
                    <a:pt x="6207" y="13498"/>
                  </a:cubicBezTo>
                  <a:cubicBezTo>
                    <a:pt x="6327" y="13498"/>
                    <a:pt x="6450" y="13513"/>
                    <a:pt x="6572" y="13544"/>
                  </a:cubicBezTo>
                  <a:cubicBezTo>
                    <a:pt x="6696" y="13614"/>
                    <a:pt x="6797" y="13645"/>
                    <a:pt x="6881" y="13645"/>
                  </a:cubicBezTo>
                  <a:cubicBezTo>
                    <a:pt x="7056" y="13645"/>
                    <a:pt x="7156" y="13510"/>
                    <a:pt x="7230" y="13325"/>
                  </a:cubicBezTo>
                  <a:cubicBezTo>
                    <a:pt x="7339" y="13051"/>
                    <a:pt x="7339" y="12722"/>
                    <a:pt x="7394" y="12558"/>
                  </a:cubicBezTo>
                  <a:cubicBezTo>
                    <a:pt x="7442" y="12367"/>
                    <a:pt x="7572" y="12219"/>
                    <a:pt x="7785" y="12219"/>
                  </a:cubicBezTo>
                  <a:cubicBezTo>
                    <a:pt x="7817" y="12219"/>
                    <a:pt x="7851" y="12222"/>
                    <a:pt x="7887" y="12229"/>
                  </a:cubicBezTo>
                  <a:cubicBezTo>
                    <a:pt x="8106" y="12284"/>
                    <a:pt x="8270" y="12503"/>
                    <a:pt x="8216" y="12722"/>
                  </a:cubicBezTo>
                  <a:cubicBezTo>
                    <a:pt x="8161" y="13160"/>
                    <a:pt x="8051" y="13598"/>
                    <a:pt x="7887" y="13982"/>
                  </a:cubicBezTo>
                  <a:cubicBezTo>
                    <a:pt x="7558" y="14584"/>
                    <a:pt x="7558" y="15351"/>
                    <a:pt x="7887" y="15954"/>
                  </a:cubicBezTo>
                  <a:cubicBezTo>
                    <a:pt x="7942" y="14201"/>
                    <a:pt x="9585" y="13763"/>
                    <a:pt x="9804" y="12393"/>
                  </a:cubicBezTo>
                  <a:cubicBezTo>
                    <a:pt x="9853" y="12196"/>
                    <a:pt x="9992" y="12110"/>
                    <a:pt x="10154" y="12110"/>
                  </a:cubicBezTo>
                  <a:cubicBezTo>
                    <a:pt x="10352" y="12110"/>
                    <a:pt x="10585" y="12238"/>
                    <a:pt x="10735" y="12448"/>
                  </a:cubicBezTo>
                  <a:cubicBezTo>
                    <a:pt x="11009" y="12832"/>
                    <a:pt x="10735" y="13434"/>
                    <a:pt x="11228" y="13708"/>
                  </a:cubicBezTo>
                  <a:cubicBezTo>
                    <a:pt x="11721" y="13270"/>
                    <a:pt x="12214" y="12832"/>
                    <a:pt x="12652" y="12448"/>
                  </a:cubicBezTo>
                  <a:cubicBezTo>
                    <a:pt x="12816" y="12284"/>
                    <a:pt x="13090" y="12174"/>
                    <a:pt x="12926" y="11901"/>
                  </a:cubicBezTo>
                  <a:cubicBezTo>
                    <a:pt x="12597" y="11353"/>
                    <a:pt x="13090" y="10696"/>
                    <a:pt x="12761" y="10093"/>
                  </a:cubicBezTo>
                  <a:cubicBezTo>
                    <a:pt x="12652" y="9819"/>
                    <a:pt x="12542" y="9545"/>
                    <a:pt x="12871" y="9436"/>
                  </a:cubicBezTo>
                  <a:cubicBezTo>
                    <a:pt x="13499" y="9226"/>
                    <a:pt x="14000" y="8472"/>
                    <a:pt x="14715" y="8472"/>
                  </a:cubicBezTo>
                  <a:cubicBezTo>
                    <a:pt x="14935" y="8472"/>
                    <a:pt x="15175" y="8544"/>
                    <a:pt x="15445" y="8724"/>
                  </a:cubicBezTo>
                  <a:cubicBezTo>
                    <a:pt x="15540" y="8802"/>
                    <a:pt x="15629" y="8836"/>
                    <a:pt x="15713" y="8836"/>
                  </a:cubicBezTo>
                  <a:cubicBezTo>
                    <a:pt x="15922" y="8836"/>
                    <a:pt x="16095" y="8630"/>
                    <a:pt x="16212" y="8395"/>
                  </a:cubicBezTo>
                  <a:cubicBezTo>
                    <a:pt x="16376" y="8012"/>
                    <a:pt x="15993" y="7957"/>
                    <a:pt x="15774" y="7848"/>
                  </a:cubicBezTo>
                  <a:cubicBezTo>
                    <a:pt x="15062" y="7574"/>
                    <a:pt x="14131" y="7464"/>
                    <a:pt x="14897" y="6369"/>
                  </a:cubicBezTo>
                  <a:cubicBezTo>
                    <a:pt x="15117" y="6040"/>
                    <a:pt x="14788" y="5876"/>
                    <a:pt x="14624" y="5657"/>
                  </a:cubicBezTo>
                  <a:cubicBezTo>
                    <a:pt x="14009" y="4910"/>
                    <a:pt x="13078" y="4481"/>
                    <a:pt x="12140" y="4481"/>
                  </a:cubicBezTo>
                  <a:cubicBezTo>
                    <a:pt x="11908" y="4481"/>
                    <a:pt x="11675" y="4507"/>
                    <a:pt x="11447" y="4561"/>
                  </a:cubicBezTo>
                  <a:cubicBezTo>
                    <a:pt x="11173" y="4068"/>
                    <a:pt x="12049" y="3685"/>
                    <a:pt x="11447" y="3521"/>
                  </a:cubicBezTo>
                  <a:cubicBezTo>
                    <a:pt x="10790" y="3302"/>
                    <a:pt x="10845" y="2754"/>
                    <a:pt x="10571" y="2316"/>
                  </a:cubicBezTo>
                  <a:cubicBezTo>
                    <a:pt x="9968" y="1275"/>
                    <a:pt x="9968" y="1275"/>
                    <a:pt x="10899" y="454"/>
                  </a:cubicBezTo>
                  <a:cubicBezTo>
                    <a:pt x="10414" y="163"/>
                    <a:pt x="10090" y="0"/>
                    <a:pt x="9861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0" name="Google Shape;5980;p6"/>
            <p:cNvSpPr/>
            <p:nvPr/>
          </p:nvSpPr>
          <p:spPr>
            <a:xfrm>
              <a:off x="3826425" y="3266900"/>
              <a:ext cx="87650" cy="413525"/>
            </a:xfrm>
            <a:custGeom>
              <a:avLst/>
              <a:gdLst/>
              <a:ahLst/>
              <a:cxnLst/>
              <a:rect l="l" t="t" r="r" b="b"/>
              <a:pathLst>
                <a:path w="3506" h="16541" extrusionOk="0">
                  <a:moveTo>
                    <a:pt x="1205" y="0"/>
                  </a:moveTo>
                  <a:lnTo>
                    <a:pt x="493" y="8216"/>
                  </a:lnTo>
                  <a:cubicBezTo>
                    <a:pt x="548" y="8490"/>
                    <a:pt x="274" y="8654"/>
                    <a:pt x="219" y="8873"/>
                  </a:cubicBezTo>
                  <a:cubicBezTo>
                    <a:pt x="165" y="9147"/>
                    <a:pt x="110" y="9366"/>
                    <a:pt x="110" y="9640"/>
                  </a:cubicBezTo>
                  <a:cubicBezTo>
                    <a:pt x="110" y="10078"/>
                    <a:pt x="55" y="10461"/>
                    <a:pt x="0" y="10899"/>
                  </a:cubicBezTo>
                  <a:cubicBezTo>
                    <a:pt x="55" y="11283"/>
                    <a:pt x="110" y="11666"/>
                    <a:pt x="274" y="11995"/>
                  </a:cubicBezTo>
                  <a:cubicBezTo>
                    <a:pt x="548" y="13035"/>
                    <a:pt x="165" y="14131"/>
                    <a:pt x="274" y="15172"/>
                  </a:cubicBezTo>
                  <a:cubicBezTo>
                    <a:pt x="329" y="15884"/>
                    <a:pt x="603" y="16541"/>
                    <a:pt x="1424" y="16541"/>
                  </a:cubicBezTo>
                  <a:cubicBezTo>
                    <a:pt x="2301" y="16541"/>
                    <a:pt x="2246" y="15719"/>
                    <a:pt x="2246" y="15172"/>
                  </a:cubicBezTo>
                  <a:cubicBezTo>
                    <a:pt x="2246" y="14186"/>
                    <a:pt x="2301" y="13145"/>
                    <a:pt x="2465" y="12159"/>
                  </a:cubicBezTo>
                  <a:cubicBezTo>
                    <a:pt x="3067" y="11009"/>
                    <a:pt x="2465" y="9749"/>
                    <a:pt x="2903" y="8544"/>
                  </a:cubicBezTo>
                  <a:lnTo>
                    <a:pt x="2903" y="8161"/>
                  </a:lnTo>
                  <a:cubicBezTo>
                    <a:pt x="3013" y="7668"/>
                    <a:pt x="2794" y="7066"/>
                    <a:pt x="3122" y="6627"/>
                  </a:cubicBezTo>
                  <a:cubicBezTo>
                    <a:pt x="3067" y="6354"/>
                    <a:pt x="3013" y="6134"/>
                    <a:pt x="2958" y="5915"/>
                  </a:cubicBezTo>
                  <a:cubicBezTo>
                    <a:pt x="3067" y="5696"/>
                    <a:pt x="3341" y="5532"/>
                    <a:pt x="3232" y="5258"/>
                  </a:cubicBezTo>
                  <a:cubicBezTo>
                    <a:pt x="2958" y="3615"/>
                    <a:pt x="3506" y="1972"/>
                    <a:pt x="3451" y="329"/>
                  </a:cubicBezTo>
                  <a:lnTo>
                    <a:pt x="3451" y="329"/>
                  </a:lnTo>
                  <a:cubicBezTo>
                    <a:pt x="2958" y="548"/>
                    <a:pt x="3286" y="1096"/>
                    <a:pt x="2958" y="1424"/>
                  </a:cubicBezTo>
                  <a:cubicBezTo>
                    <a:pt x="2191" y="1424"/>
                    <a:pt x="1534" y="877"/>
                    <a:pt x="1479" y="165"/>
                  </a:cubicBezTo>
                  <a:cubicBezTo>
                    <a:pt x="1424" y="110"/>
                    <a:pt x="1260" y="55"/>
                    <a:pt x="1205" y="0"/>
                  </a:cubicBezTo>
                  <a:close/>
                </a:path>
              </a:pathLst>
            </a:custGeom>
            <a:solidFill>
              <a:srgbClr val="EF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1" name="Google Shape;5981;p6"/>
            <p:cNvSpPr/>
            <p:nvPr/>
          </p:nvSpPr>
          <p:spPr>
            <a:xfrm>
              <a:off x="3874350" y="2999900"/>
              <a:ext cx="45200" cy="120500"/>
            </a:xfrm>
            <a:custGeom>
              <a:avLst/>
              <a:gdLst/>
              <a:ahLst/>
              <a:cxnLst/>
              <a:rect l="l" t="t" r="r" b="b"/>
              <a:pathLst>
                <a:path w="1808" h="4820" extrusionOk="0">
                  <a:moveTo>
                    <a:pt x="603" y="0"/>
                  </a:moveTo>
                  <a:lnTo>
                    <a:pt x="603" y="0"/>
                  </a:lnTo>
                  <a:cubicBezTo>
                    <a:pt x="986" y="1150"/>
                    <a:pt x="986" y="1972"/>
                    <a:pt x="164" y="2520"/>
                  </a:cubicBezTo>
                  <a:cubicBezTo>
                    <a:pt x="877" y="3177"/>
                    <a:pt x="0" y="4108"/>
                    <a:pt x="548" y="4820"/>
                  </a:cubicBezTo>
                  <a:cubicBezTo>
                    <a:pt x="1369" y="4327"/>
                    <a:pt x="1808" y="3396"/>
                    <a:pt x="1643" y="2520"/>
                  </a:cubicBezTo>
                  <a:cubicBezTo>
                    <a:pt x="1698" y="1534"/>
                    <a:pt x="1315" y="603"/>
                    <a:pt x="603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2" name="Google Shape;5982;p6"/>
            <p:cNvSpPr/>
            <p:nvPr/>
          </p:nvSpPr>
          <p:spPr>
            <a:xfrm>
              <a:off x="3893500" y="2984300"/>
              <a:ext cx="20575" cy="11550"/>
            </a:xfrm>
            <a:custGeom>
              <a:avLst/>
              <a:gdLst/>
              <a:ahLst/>
              <a:cxnLst/>
              <a:rect l="l" t="t" r="r" b="b"/>
              <a:pathLst>
                <a:path w="823" h="462" extrusionOk="0">
                  <a:moveTo>
                    <a:pt x="284" y="0"/>
                  </a:moveTo>
                  <a:cubicBezTo>
                    <a:pt x="205" y="0"/>
                    <a:pt x="130" y="32"/>
                    <a:pt x="56" y="131"/>
                  </a:cubicBezTo>
                  <a:cubicBezTo>
                    <a:pt x="1" y="241"/>
                    <a:pt x="1" y="350"/>
                    <a:pt x="111" y="405"/>
                  </a:cubicBezTo>
                  <a:cubicBezTo>
                    <a:pt x="169" y="444"/>
                    <a:pt x="241" y="462"/>
                    <a:pt x="314" y="462"/>
                  </a:cubicBezTo>
                  <a:cubicBezTo>
                    <a:pt x="448" y="462"/>
                    <a:pt x="587" y="402"/>
                    <a:pt x="658" y="295"/>
                  </a:cubicBezTo>
                  <a:cubicBezTo>
                    <a:pt x="823" y="186"/>
                    <a:pt x="823" y="131"/>
                    <a:pt x="603" y="76"/>
                  </a:cubicBezTo>
                  <a:cubicBezTo>
                    <a:pt x="484" y="46"/>
                    <a:pt x="380" y="0"/>
                    <a:pt x="284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3" name="Google Shape;5983;p6"/>
            <p:cNvSpPr/>
            <p:nvPr/>
          </p:nvSpPr>
          <p:spPr>
            <a:xfrm>
              <a:off x="3920900" y="2988925"/>
              <a:ext cx="6875" cy="11000"/>
            </a:xfrm>
            <a:custGeom>
              <a:avLst/>
              <a:gdLst/>
              <a:ahLst/>
              <a:cxnLst/>
              <a:rect l="l" t="t" r="r" b="b"/>
              <a:pathLst>
                <a:path w="275" h="440" extrusionOk="0">
                  <a:moveTo>
                    <a:pt x="55" y="1"/>
                  </a:moveTo>
                  <a:cubicBezTo>
                    <a:pt x="0" y="110"/>
                    <a:pt x="0" y="220"/>
                    <a:pt x="55" y="330"/>
                  </a:cubicBezTo>
                  <a:cubicBezTo>
                    <a:pt x="55" y="330"/>
                    <a:pt x="0" y="439"/>
                    <a:pt x="110" y="439"/>
                  </a:cubicBezTo>
                  <a:cubicBezTo>
                    <a:pt x="219" y="384"/>
                    <a:pt x="274" y="330"/>
                    <a:pt x="219" y="220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4" name="Google Shape;5984;p6"/>
            <p:cNvSpPr/>
            <p:nvPr/>
          </p:nvSpPr>
          <p:spPr>
            <a:xfrm>
              <a:off x="3879825" y="3028650"/>
              <a:ext cx="2750" cy="4175"/>
            </a:xfrm>
            <a:custGeom>
              <a:avLst/>
              <a:gdLst/>
              <a:ahLst/>
              <a:cxnLst/>
              <a:rect l="l" t="t" r="r" b="b"/>
              <a:pathLst>
                <a:path w="110" h="167" extrusionOk="0">
                  <a:moveTo>
                    <a:pt x="0" y="0"/>
                  </a:moveTo>
                  <a:cubicBezTo>
                    <a:pt x="36" y="106"/>
                    <a:pt x="71" y="167"/>
                    <a:pt x="92" y="167"/>
                  </a:cubicBezTo>
                  <a:cubicBezTo>
                    <a:pt x="103" y="167"/>
                    <a:pt x="110" y="149"/>
                    <a:pt x="110" y="110"/>
                  </a:cubicBezTo>
                  <a:cubicBezTo>
                    <a:pt x="110" y="55"/>
                    <a:pt x="55" y="0"/>
                    <a:pt x="0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5" name="Google Shape;5985;p6"/>
            <p:cNvSpPr/>
            <p:nvPr/>
          </p:nvSpPr>
          <p:spPr>
            <a:xfrm>
              <a:off x="3875700" y="3062875"/>
              <a:ext cx="20575" cy="56175"/>
            </a:xfrm>
            <a:custGeom>
              <a:avLst/>
              <a:gdLst/>
              <a:ahLst/>
              <a:cxnLst/>
              <a:rect l="l" t="t" r="r" b="b"/>
              <a:pathLst>
                <a:path w="823" h="2247" extrusionOk="0">
                  <a:moveTo>
                    <a:pt x="110" y="1"/>
                  </a:moveTo>
                  <a:cubicBezTo>
                    <a:pt x="110" y="548"/>
                    <a:pt x="110" y="1096"/>
                    <a:pt x="56" y="1644"/>
                  </a:cubicBezTo>
                  <a:cubicBezTo>
                    <a:pt x="1" y="1698"/>
                    <a:pt x="1" y="1808"/>
                    <a:pt x="56" y="1917"/>
                  </a:cubicBezTo>
                  <a:cubicBezTo>
                    <a:pt x="110" y="2027"/>
                    <a:pt x="165" y="2137"/>
                    <a:pt x="165" y="2246"/>
                  </a:cubicBezTo>
                  <a:lnTo>
                    <a:pt x="494" y="2246"/>
                  </a:lnTo>
                  <a:cubicBezTo>
                    <a:pt x="439" y="1698"/>
                    <a:pt x="494" y="1096"/>
                    <a:pt x="658" y="548"/>
                  </a:cubicBezTo>
                  <a:cubicBezTo>
                    <a:pt x="823" y="110"/>
                    <a:pt x="494" y="1"/>
                    <a:pt x="110" y="1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6" name="Google Shape;5986;p6"/>
            <p:cNvSpPr/>
            <p:nvPr/>
          </p:nvSpPr>
          <p:spPr>
            <a:xfrm>
              <a:off x="3871600" y="31039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220" y="1"/>
                  </a:moveTo>
                  <a:lnTo>
                    <a:pt x="1" y="274"/>
                  </a:lnTo>
                  <a:lnTo>
                    <a:pt x="220" y="274"/>
                  </a:lnTo>
                  <a:cubicBezTo>
                    <a:pt x="274" y="220"/>
                    <a:pt x="274" y="55"/>
                    <a:pt x="22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7" name="Google Shape;5987;p6"/>
            <p:cNvSpPr/>
            <p:nvPr/>
          </p:nvSpPr>
          <p:spPr>
            <a:xfrm>
              <a:off x="3477250" y="3303875"/>
              <a:ext cx="364250" cy="554550"/>
            </a:xfrm>
            <a:custGeom>
              <a:avLst/>
              <a:gdLst/>
              <a:ahLst/>
              <a:cxnLst/>
              <a:rect l="l" t="t" r="r" b="b"/>
              <a:pathLst>
                <a:path w="14570" h="22182" extrusionOk="0">
                  <a:moveTo>
                    <a:pt x="12495" y="9916"/>
                  </a:moveTo>
                  <a:cubicBezTo>
                    <a:pt x="12559" y="10172"/>
                    <a:pt x="12632" y="10426"/>
                    <a:pt x="12543" y="10625"/>
                  </a:cubicBezTo>
                  <a:cubicBezTo>
                    <a:pt x="12519" y="10332"/>
                    <a:pt x="12500" y="10104"/>
                    <a:pt x="12495" y="9916"/>
                  </a:cubicBezTo>
                  <a:close/>
                  <a:moveTo>
                    <a:pt x="6573" y="0"/>
                  </a:moveTo>
                  <a:cubicBezTo>
                    <a:pt x="6409" y="55"/>
                    <a:pt x="6299" y="55"/>
                    <a:pt x="6190" y="164"/>
                  </a:cubicBezTo>
                  <a:cubicBezTo>
                    <a:pt x="5807" y="493"/>
                    <a:pt x="5697" y="986"/>
                    <a:pt x="5259" y="1205"/>
                  </a:cubicBezTo>
                  <a:lnTo>
                    <a:pt x="4875" y="1369"/>
                  </a:lnTo>
                  <a:cubicBezTo>
                    <a:pt x="4492" y="1534"/>
                    <a:pt x="4054" y="1588"/>
                    <a:pt x="3780" y="1972"/>
                  </a:cubicBezTo>
                  <a:cubicBezTo>
                    <a:pt x="3561" y="1807"/>
                    <a:pt x="3890" y="1698"/>
                    <a:pt x="3890" y="1588"/>
                  </a:cubicBezTo>
                  <a:cubicBezTo>
                    <a:pt x="3890" y="1205"/>
                    <a:pt x="3835" y="822"/>
                    <a:pt x="3616" y="548"/>
                  </a:cubicBezTo>
                  <a:cubicBezTo>
                    <a:pt x="3232" y="548"/>
                    <a:pt x="2904" y="712"/>
                    <a:pt x="2685" y="1095"/>
                  </a:cubicBezTo>
                  <a:cubicBezTo>
                    <a:pt x="2596" y="1229"/>
                    <a:pt x="2543" y="1399"/>
                    <a:pt x="2350" y="1399"/>
                  </a:cubicBezTo>
                  <a:cubicBezTo>
                    <a:pt x="2305" y="1399"/>
                    <a:pt x="2253" y="1390"/>
                    <a:pt x="2192" y="1369"/>
                  </a:cubicBezTo>
                  <a:cubicBezTo>
                    <a:pt x="1888" y="1268"/>
                    <a:pt x="1631" y="980"/>
                    <a:pt x="1378" y="980"/>
                  </a:cubicBezTo>
                  <a:cubicBezTo>
                    <a:pt x="1357" y="980"/>
                    <a:pt x="1336" y="982"/>
                    <a:pt x="1315" y="986"/>
                  </a:cubicBezTo>
                  <a:cubicBezTo>
                    <a:pt x="822" y="1150"/>
                    <a:pt x="1589" y="1424"/>
                    <a:pt x="1315" y="1753"/>
                  </a:cubicBezTo>
                  <a:cubicBezTo>
                    <a:pt x="1278" y="1800"/>
                    <a:pt x="1235" y="1818"/>
                    <a:pt x="1188" y="1818"/>
                  </a:cubicBezTo>
                  <a:cubicBezTo>
                    <a:pt x="1044" y="1818"/>
                    <a:pt x="861" y="1649"/>
                    <a:pt x="665" y="1649"/>
                  </a:cubicBezTo>
                  <a:cubicBezTo>
                    <a:pt x="556" y="1649"/>
                    <a:pt x="443" y="1701"/>
                    <a:pt x="330" y="1862"/>
                  </a:cubicBezTo>
                  <a:cubicBezTo>
                    <a:pt x="1" y="2410"/>
                    <a:pt x="330" y="2848"/>
                    <a:pt x="658" y="3177"/>
                  </a:cubicBezTo>
                  <a:cubicBezTo>
                    <a:pt x="2685" y="5148"/>
                    <a:pt x="3944" y="7723"/>
                    <a:pt x="5752" y="9859"/>
                  </a:cubicBezTo>
                  <a:cubicBezTo>
                    <a:pt x="6190" y="10406"/>
                    <a:pt x="6738" y="10954"/>
                    <a:pt x="7176" y="11447"/>
                  </a:cubicBezTo>
                  <a:cubicBezTo>
                    <a:pt x="7537" y="11860"/>
                    <a:pt x="7655" y="12661"/>
                    <a:pt x="8446" y="12661"/>
                  </a:cubicBezTo>
                  <a:cubicBezTo>
                    <a:pt x="8495" y="12661"/>
                    <a:pt x="8546" y="12658"/>
                    <a:pt x="8600" y="12652"/>
                  </a:cubicBezTo>
                  <a:cubicBezTo>
                    <a:pt x="8983" y="12323"/>
                    <a:pt x="8928" y="11721"/>
                    <a:pt x="9202" y="10954"/>
                  </a:cubicBezTo>
                  <a:lnTo>
                    <a:pt x="9202" y="10954"/>
                  </a:lnTo>
                  <a:cubicBezTo>
                    <a:pt x="9312" y="11611"/>
                    <a:pt x="9093" y="12269"/>
                    <a:pt x="8545" y="12707"/>
                  </a:cubicBezTo>
                  <a:cubicBezTo>
                    <a:pt x="8709" y="14350"/>
                    <a:pt x="9860" y="15445"/>
                    <a:pt x="10791" y="16650"/>
                  </a:cubicBezTo>
                  <a:cubicBezTo>
                    <a:pt x="10955" y="16814"/>
                    <a:pt x="11119" y="17088"/>
                    <a:pt x="11284" y="17307"/>
                  </a:cubicBezTo>
                  <a:cubicBezTo>
                    <a:pt x="11338" y="17417"/>
                    <a:pt x="11448" y="17581"/>
                    <a:pt x="11503" y="17691"/>
                  </a:cubicBezTo>
                  <a:cubicBezTo>
                    <a:pt x="11831" y="18184"/>
                    <a:pt x="12269" y="18567"/>
                    <a:pt x="12160" y="19279"/>
                  </a:cubicBezTo>
                  <a:cubicBezTo>
                    <a:pt x="12434" y="19772"/>
                    <a:pt x="12598" y="20320"/>
                    <a:pt x="12653" y="20867"/>
                  </a:cubicBezTo>
                  <a:cubicBezTo>
                    <a:pt x="12653" y="21251"/>
                    <a:pt x="12324" y="21963"/>
                    <a:pt x="13036" y="22182"/>
                  </a:cubicBezTo>
                  <a:lnTo>
                    <a:pt x="13146" y="21525"/>
                  </a:lnTo>
                  <a:cubicBezTo>
                    <a:pt x="13529" y="20867"/>
                    <a:pt x="13803" y="20155"/>
                    <a:pt x="13967" y="19389"/>
                  </a:cubicBezTo>
                  <a:cubicBezTo>
                    <a:pt x="14570" y="16431"/>
                    <a:pt x="14186" y="13364"/>
                    <a:pt x="14460" y="10352"/>
                  </a:cubicBezTo>
                  <a:cubicBezTo>
                    <a:pt x="14351" y="10023"/>
                    <a:pt x="14241" y="9694"/>
                    <a:pt x="14132" y="9420"/>
                  </a:cubicBezTo>
                  <a:cubicBezTo>
                    <a:pt x="13970" y="9057"/>
                    <a:pt x="13600" y="8843"/>
                    <a:pt x="13220" y="8843"/>
                  </a:cubicBezTo>
                  <a:cubicBezTo>
                    <a:pt x="13095" y="8843"/>
                    <a:pt x="12970" y="8866"/>
                    <a:pt x="12850" y="8914"/>
                  </a:cubicBezTo>
                  <a:lnTo>
                    <a:pt x="12850" y="8914"/>
                  </a:lnTo>
                  <a:cubicBezTo>
                    <a:pt x="12977" y="8768"/>
                    <a:pt x="13145" y="8600"/>
                    <a:pt x="13365" y="8380"/>
                  </a:cubicBezTo>
                  <a:cubicBezTo>
                    <a:pt x="13639" y="8161"/>
                    <a:pt x="13803" y="7777"/>
                    <a:pt x="13693" y="7394"/>
                  </a:cubicBezTo>
                  <a:cubicBezTo>
                    <a:pt x="13576" y="7003"/>
                    <a:pt x="13319" y="6947"/>
                    <a:pt x="13022" y="6947"/>
                  </a:cubicBezTo>
                  <a:cubicBezTo>
                    <a:pt x="12903" y="6947"/>
                    <a:pt x="12778" y="6956"/>
                    <a:pt x="12653" y="6956"/>
                  </a:cubicBezTo>
                  <a:cubicBezTo>
                    <a:pt x="12269" y="6956"/>
                    <a:pt x="11886" y="7086"/>
                    <a:pt x="11513" y="7086"/>
                  </a:cubicBezTo>
                  <a:cubicBezTo>
                    <a:pt x="11247" y="7086"/>
                    <a:pt x="10987" y="7020"/>
                    <a:pt x="10736" y="6792"/>
                  </a:cubicBezTo>
                  <a:cubicBezTo>
                    <a:pt x="10681" y="6682"/>
                    <a:pt x="10352" y="6846"/>
                    <a:pt x="10462" y="6572"/>
                  </a:cubicBezTo>
                  <a:cubicBezTo>
                    <a:pt x="10462" y="6518"/>
                    <a:pt x="10462" y="6463"/>
                    <a:pt x="10462" y="6463"/>
                  </a:cubicBezTo>
                  <a:cubicBezTo>
                    <a:pt x="10393" y="6394"/>
                    <a:pt x="10382" y="6364"/>
                    <a:pt x="10404" y="6364"/>
                  </a:cubicBezTo>
                  <a:cubicBezTo>
                    <a:pt x="10435" y="6364"/>
                    <a:pt x="10531" y="6422"/>
                    <a:pt x="10626" y="6518"/>
                  </a:cubicBezTo>
                  <a:cubicBezTo>
                    <a:pt x="10786" y="6805"/>
                    <a:pt x="11077" y="6944"/>
                    <a:pt x="11378" y="6944"/>
                  </a:cubicBezTo>
                  <a:cubicBezTo>
                    <a:pt x="11593" y="6944"/>
                    <a:pt x="11813" y="6874"/>
                    <a:pt x="11996" y="6737"/>
                  </a:cubicBezTo>
                  <a:cubicBezTo>
                    <a:pt x="12543" y="6353"/>
                    <a:pt x="12981" y="5860"/>
                    <a:pt x="12543" y="5148"/>
                  </a:cubicBezTo>
                  <a:cubicBezTo>
                    <a:pt x="12269" y="5039"/>
                    <a:pt x="12269" y="4929"/>
                    <a:pt x="12543" y="4820"/>
                  </a:cubicBezTo>
                  <a:lnTo>
                    <a:pt x="12872" y="4491"/>
                  </a:lnTo>
                  <a:cubicBezTo>
                    <a:pt x="13474" y="4053"/>
                    <a:pt x="13036" y="3615"/>
                    <a:pt x="12872" y="3177"/>
                  </a:cubicBezTo>
                  <a:lnTo>
                    <a:pt x="12817" y="2958"/>
                  </a:lnTo>
                  <a:cubicBezTo>
                    <a:pt x="12653" y="2793"/>
                    <a:pt x="12434" y="2629"/>
                    <a:pt x="12215" y="2574"/>
                  </a:cubicBezTo>
                  <a:cubicBezTo>
                    <a:pt x="11886" y="2574"/>
                    <a:pt x="11612" y="2300"/>
                    <a:pt x="11557" y="1972"/>
                  </a:cubicBezTo>
                  <a:cubicBezTo>
                    <a:pt x="11292" y="567"/>
                    <a:pt x="11131" y="83"/>
                    <a:pt x="10364" y="83"/>
                  </a:cubicBezTo>
                  <a:cubicBezTo>
                    <a:pt x="10024" y="83"/>
                    <a:pt x="9566" y="178"/>
                    <a:pt x="8928" y="329"/>
                  </a:cubicBezTo>
                  <a:cubicBezTo>
                    <a:pt x="8544" y="405"/>
                    <a:pt x="8160" y="494"/>
                    <a:pt x="7787" y="494"/>
                  </a:cubicBezTo>
                  <a:cubicBezTo>
                    <a:pt x="7363" y="494"/>
                    <a:pt x="6952" y="379"/>
                    <a:pt x="6573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8" name="Google Shape;5988;p6"/>
            <p:cNvSpPr/>
            <p:nvPr/>
          </p:nvSpPr>
          <p:spPr>
            <a:xfrm>
              <a:off x="3559425" y="3147225"/>
              <a:ext cx="275225" cy="234425"/>
            </a:xfrm>
            <a:custGeom>
              <a:avLst/>
              <a:gdLst/>
              <a:ahLst/>
              <a:cxnLst/>
              <a:rect l="l" t="t" r="r" b="b"/>
              <a:pathLst>
                <a:path w="11009" h="9377" extrusionOk="0">
                  <a:moveTo>
                    <a:pt x="2574" y="4780"/>
                  </a:moveTo>
                  <a:cubicBezTo>
                    <a:pt x="2670" y="4780"/>
                    <a:pt x="2764" y="4800"/>
                    <a:pt x="2848" y="4842"/>
                  </a:cubicBezTo>
                  <a:cubicBezTo>
                    <a:pt x="2891" y="5269"/>
                    <a:pt x="2567" y="5730"/>
                    <a:pt x="2682" y="6146"/>
                  </a:cubicBezTo>
                  <a:lnTo>
                    <a:pt x="2682" y="6146"/>
                  </a:lnTo>
                  <a:cubicBezTo>
                    <a:pt x="2330" y="5928"/>
                    <a:pt x="1721" y="5907"/>
                    <a:pt x="1972" y="5280"/>
                  </a:cubicBezTo>
                  <a:cubicBezTo>
                    <a:pt x="2013" y="4954"/>
                    <a:pt x="2296" y="4780"/>
                    <a:pt x="2574" y="4780"/>
                  </a:cubicBezTo>
                  <a:close/>
                  <a:moveTo>
                    <a:pt x="8594" y="8112"/>
                  </a:moveTo>
                  <a:cubicBezTo>
                    <a:pt x="8572" y="8132"/>
                    <a:pt x="8573" y="8157"/>
                    <a:pt x="8599" y="8183"/>
                  </a:cubicBezTo>
                  <a:cubicBezTo>
                    <a:pt x="8553" y="8137"/>
                    <a:pt x="8565" y="8120"/>
                    <a:pt x="8594" y="8112"/>
                  </a:cubicBezTo>
                  <a:close/>
                  <a:moveTo>
                    <a:pt x="4926" y="0"/>
                  </a:moveTo>
                  <a:cubicBezTo>
                    <a:pt x="4893" y="0"/>
                    <a:pt x="4857" y="7"/>
                    <a:pt x="4820" y="22"/>
                  </a:cubicBezTo>
                  <a:cubicBezTo>
                    <a:pt x="4436" y="132"/>
                    <a:pt x="4272" y="515"/>
                    <a:pt x="4327" y="844"/>
                  </a:cubicBezTo>
                  <a:cubicBezTo>
                    <a:pt x="4327" y="1282"/>
                    <a:pt x="4984" y="1446"/>
                    <a:pt x="4820" y="1994"/>
                  </a:cubicBezTo>
                  <a:cubicBezTo>
                    <a:pt x="4585" y="1860"/>
                    <a:pt x="4377" y="1798"/>
                    <a:pt x="4190" y="1798"/>
                  </a:cubicBezTo>
                  <a:cubicBezTo>
                    <a:pt x="3767" y="1798"/>
                    <a:pt x="3460" y="2119"/>
                    <a:pt x="3232" y="2651"/>
                  </a:cubicBezTo>
                  <a:cubicBezTo>
                    <a:pt x="3451" y="2706"/>
                    <a:pt x="3560" y="2761"/>
                    <a:pt x="3724" y="2761"/>
                  </a:cubicBezTo>
                  <a:cubicBezTo>
                    <a:pt x="3834" y="2742"/>
                    <a:pt x="3944" y="2724"/>
                    <a:pt x="4045" y="2724"/>
                  </a:cubicBezTo>
                  <a:cubicBezTo>
                    <a:pt x="4248" y="2724"/>
                    <a:pt x="4418" y="2797"/>
                    <a:pt x="4491" y="3089"/>
                  </a:cubicBezTo>
                  <a:cubicBezTo>
                    <a:pt x="4546" y="3254"/>
                    <a:pt x="4491" y="3418"/>
                    <a:pt x="4382" y="3528"/>
                  </a:cubicBezTo>
                  <a:cubicBezTo>
                    <a:pt x="4242" y="3702"/>
                    <a:pt x="4035" y="3833"/>
                    <a:pt x="3847" y="3833"/>
                  </a:cubicBezTo>
                  <a:cubicBezTo>
                    <a:pt x="3740" y="3833"/>
                    <a:pt x="3639" y="3791"/>
                    <a:pt x="3560" y="3692"/>
                  </a:cubicBezTo>
                  <a:cubicBezTo>
                    <a:pt x="3319" y="3391"/>
                    <a:pt x="2963" y="3222"/>
                    <a:pt x="2609" y="3222"/>
                  </a:cubicBezTo>
                  <a:cubicBezTo>
                    <a:pt x="2318" y="3222"/>
                    <a:pt x="2030" y="3336"/>
                    <a:pt x="1808" y="3582"/>
                  </a:cubicBezTo>
                  <a:cubicBezTo>
                    <a:pt x="1260" y="4020"/>
                    <a:pt x="931" y="4732"/>
                    <a:pt x="1041" y="5444"/>
                  </a:cubicBezTo>
                  <a:cubicBezTo>
                    <a:pt x="1041" y="5992"/>
                    <a:pt x="1041" y="6595"/>
                    <a:pt x="1041" y="7307"/>
                  </a:cubicBezTo>
                  <a:lnTo>
                    <a:pt x="329" y="6814"/>
                  </a:lnTo>
                  <a:lnTo>
                    <a:pt x="329" y="8128"/>
                  </a:lnTo>
                  <a:cubicBezTo>
                    <a:pt x="219" y="8238"/>
                    <a:pt x="0" y="8238"/>
                    <a:pt x="0" y="8457"/>
                  </a:cubicBezTo>
                  <a:cubicBezTo>
                    <a:pt x="116" y="8496"/>
                    <a:pt x="225" y="8512"/>
                    <a:pt x="328" y="8512"/>
                  </a:cubicBezTo>
                  <a:cubicBezTo>
                    <a:pt x="951" y="8512"/>
                    <a:pt x="1361" y="7894"/>
                    <a:pt x="1972" y="7800"/>
                  </a:cubicBezTo>
                  <a:cubicBezTo>
                    <a:pt x="2717" y="7693"/>
                    <a:pt x="2842" y="7069"/>
                    <a:pt x="2898" y="6481"/>
                  </a:cubicBezTo>
                  <a:lnTo>
                    <a:pt x="2898" y="6481"/>
                  </a:lnTo>
                  <a:cubicBezTo>
                    <a:pt x="2900" y="6482"/>
                    <a:pt x="2901" y="6484"/>
                    <a:pt x="2903" y="6485"/>
                  </a:cubicBezTo>
                  <a:cubicBezTo>
                    <a:pt x="3615" y="6485"/>
                    <a:pt x="3670" y="7088"/>
                    <a:pt x="4053" y="7416"/>
                  </a:cubicBezTo>
                  <a:cubicBezTo>
                    <a:pt x="4163" y="7526"/>
                    <a:pt x="4382" y="7635"/>
                    <a:pt x="4546" y="7690"/>
                  </a:cubicBezTo>
                  <a:cubicBezTo>
                    <a:pt x="4605" y="7247"/>
                    <a:pt x="4903" y="7154"/>
                    <a:pt x="5173" y="7154"/>
                  </a:cubicBezTo>
                  <a:cubicBezTo>
                    <a:pt x="5368" y="7154"/>
                    <a:pt x="5549" y="7203"/>
                    <a:pt x="5616" y="7203"/>
                  </a:cubicBezTo>
                  <a:cubicBezTo>
                    <a:pt x="5629" y="7203"/>
                    <a:pt x="5637" y="7201"/>
                    <a:pt x="5641" y="7197"/>
                  </a:cubicBezTo>
                  <a:cubicBezTo>
                    <a:pt x="5758" y="6897"/>
                    <a:pt x="5910" y="6805"/>
                    <a:pt x="6079" y="6805"/>
                  </a:cubicBezTo>
                  <a:cubicBezTo>
                    <a:pt x="6349" y="6805"/>
                    <a:pt x="6662" y="7040"/>
                    <a:pt x="6943" y="7040"/>
                  </a:cubicBezTo>
                  <a:cubicBezTo>
                    <a:pt x="7065" y="7040"/>
                    <a:pt x="7181" y="6995"/>
                    <a:pt x="7285" y="6868"/>
                  </a:cubicBezTo>
                  <a:cubicBezTo>
                    <a:pt x="7324" y="6816"/>
                    <a:pt x="7364" y="6782"/>
                    <a:pt x="7404" y="6782"/>
                  </a:cubicBezTo>
                  <a:cubicBezTo>
                    <a:pt x="7531" y="6782"/>
                    <a:pt x="7666" y="7116"/>
                    <a:pt x="7832" y="8238"/>
                  </a:cubicBezTo>
                  <a:cubicBezTo>
                    <a:pt x="7832" y="8512"/>
                    <a:pt x="7997" y="8731"/>
                    <a:pt x="8051" y="9005"/>
                  </a:cubicBezTo>
                  <a:cubicBezTo>
                    <a:pt x="8132" y="9287"/>
                    <a:pt x="8228" y="9376"/>
                    <a:pt x="8330" y="9376"/>
                  </a:cubicBezTo>
                  <a:cubicBezTo>
                    <a:pt x="8505" y="9376"/>
                    <a:pt x="8700" y="9114"/>
                    <a:pt x="8873" y="9114"/>
                  </a:cubicBezTo>
                  <a:cubicBezTo>
                    <a:pt x="9037" y="9005"/>
                    <a:pt x="9256" y="8950"/>
                    <a:pt x="9311" y="8731"/>
                  </a:cubicBezTo>
                  <a:cubicBezTo>
                    <a:pt x="9366" y="8402"/>
                    <a:pt x="9092" y="8073"/>
                    <a:pt x="8763" y="8073"/>
                  </a:cubicBezTo>
                  <a:cubicBezTo>
                    <a:pt x="8743" y="8073"/>
                    <a:pt x="8725" y="8074"/>
                    <a:pt x="8708" y="8076"/>
                  </a:cubicBezTo>
                  <a:lnTo>
                    <a:pt x="8708" y="8076"/>
                  </a:lnTo>
                  <a:cubicBezTo>
                    <a:pt x="8708" y="8075"/>
                    <a:pt x="8709" y="8074"/>
                    <a:pt x="8709" y="8073"/>
                  </a:cubicBezTo>
                  <a:cubicBezTo>
                    <a:pt x="8873" y="7909"/>
                    <a:pt x="9092" y="7745"/>
                    <a:pt x="8873" y="7471"/>
                  </a:cubicBezTo>
                  <a:cubicBezTo>
                    <a:pt x="8654" y="7197"/>
                    <a:pt x="8544" y="6814"/>
                    <a:pt x="8544" y="6430"/>
                  </a:cubicBezTo>
                  <a:cubicBezTo>
                    <a:pt x="8763" y="6430"/>
                    <a:pt x="8709" y="6759"/>
                    <a:pt x="8873" y="6814"/>
                  </a:cubicBezTo>
                  <a:cubicBezTo>
                    <a:pt x="9749" y="6156"/>
                    <a:pt x="9913" y="5773"/>
                    <a:pt x="9694" y="4952"/>
                  </a:cubicBezTo>
                  <a:cubicBezTo>
                    <a:pt x="9530" y="4459"/>
                    <a:pt x="9366" y="3911"/>
                    <a:pt x="9804" y="3582"/>
                  </a:cubicBezTo>
                  <a:cubicBezTo>
                    <a:pt x="11009" y="2816"/>
                    <a:pt x="10023" y="2596"/>
                    <a:pt x="9530" y="2213"/>
                  </a:cubicBezTo>
                  <a:cubicBezTo>
                    <a:pt x="9147" y="1884"/>
                    <a:pt x="8709" y="1665"/>
                    <a:pt x="8216" y="1501"/>
                  </a:cubicBezTo>
                  <a:lnTo>
                    <a:pt x="7887" y="1172"/>
                  </a:lnTo>
                  <a:cubicBezTo>
                    <a:pt x="7777" y="1063"/>
                    <a:pt x="7668" y="953"/>
                    <a:pt x="7558" y="844"/>
                  </a:cubicBezTo>
                  <a:cubicBezTo>
                    <a:pt x="7230" y="844"/>
                    <a:pt x="6901" y="1008"/>
                    <a:pt x="6737" y="1282"/>
                  </a:cubicBezTo>
                  <a:cubicBezTo>
                    <a:pt x="6507" y="1603"/>
                    <a:pt x="6316" y="1742"/>
                    <a:pt x="6155" y="1742"/>
                  </a:cubicBezTo>
                  <a:cubicBezTo>
                    <a:pt x="5933" y="1742"/>
                    <a:pt x="5769" y="1476"/>
                    <a:pt x="5641" y="1063"/>
                  </a:cubicBezTo>
                  <a:cubicBezTo>
                    <a:pt x="5532" y="899"/>
                    <a:pt x="5477" y="734"/>
                    <a:pt x="5368" y="460"/>
                  </a:cubicBezTo>
                  <a:cubicBezTo>
                    <a:pt x="5273" y="271"/>
                    <a:pt x="5138" y="0"/>
                    <a:pt x="4926" y="0"/>
                  </a:cubicBezTo>
                  <a:close/>
                </a:path>
              </a:pathLst>
            </a:custGeom>
            <a:solidFill>
              <a:srgbClr val="FA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9" name="Google Shape;5989;p6"/>
            <p:cNvSpPr/>
            <p:nvPr/>
          </p:nvSpPr>
          <p:spPr>
            <a:xfrm>
              <a:off x="3727825" y="3425375"/>
              <a:ext cx="116425" cy="161175"/>
            </a:xfrm>
            <a:custGeom>
              <a:avLst/>
              <a:gdLst/>
              <a:ahLst/>
              <a:cxnLst/>
              <a:rect l="l" t="t" r="r" b="b"/>
              <a:pathLst>
                <a:path w="4657" h="6447" extrusionOk="0">
                  <a:moveTo>
                    <a:pt x="3601" y="0"/>
                  </a:moveTo>
                  <a:cubicBezTo>
                    <a:pt x="3456" y="0"/>
                    <a:pt x="3279" y="43"/>
                    <a:pt x="3068" y="124"/>
                  </a:cubicBezTo>
                  <a:cubicBezTo>
                    <a:pt x="2904" y="179"/>
                    <a:pt x="2685" y="234"/>
                    <a:pt x="2465" y="288"/>
                  </a:cubicBezTo>
                  <a:cubicBezTo>
                    <a:pt x="2465" y="398"/>
                    <a:pt x="2465" y="507"/>
                    <a:pt x="2411" y="617"/>
                  </a:cubicBezTo>
                  <a:cubicBezTo>
                    <a:pt x="2301" y="1219"/>
                    <a:pt x="1863" y="1658"/>
                    <a:pt x="1261" y="1822"/>
                  </a:cubicBezTo>
                  <a:cubicBezTo>
                    <a:pt x="1205" y="1834"/>
                    <a:pt x="1155" y="1840"/>
                    <a:pt x="1110" y="1840"/>
                  </a:cubicBezTo>
                  <a:cubicBezTo>
                    <a:pt x="545" y="1840"/>
                    <a:pt x="837" y="938"/>
                    <a:pt x="329" y="836"/>
                  </a:cubicBezTo>
                  <a:cubicBezTo>
                    <a:pt x="1" y="1165"/>
                    <a:pt x="220" y="1548"/>
                    <a:pt x="165" y="1932"/>
                  </a:cubicBezTo>
                  <a:cubicBezTo>
                    <a:pt x="632" y="2258"/>
                    <a:pt x="1019" y="2624"/>
                    <a:pt x="1631" y="2624"/>
                  </a:cubicBezTo>
                  <a:cubicBezTo>
                    <a:pt x="1737" y="2624"/>
                    <a:pt x="1851" y="2613"/>
                    <a:pt x="1973" y="2589"/>
                  </a:cubicBezTo>
                  <a:cubicBezTo>
                    <a:pt x="2217" y="2554"/>
                    <a:pt x="2594" y="2274"/>
                    <a:pt x="2907" y="2274"/>
                  </a:cubicBezTo>
                  <a:cubicBezTo>
                    <a:pt x="3085" y="2274"/>
                    <a:pt x="3242" y="2365"/>
                    <a:pt x="3342" y="2644"/>
                  </a:cubicBezTo>
                  <a:cubicBezTo>
                    <a:pt x="3506" y="3301"/>
                    <a:pt x="2739" y="3575"/>
                    <a:pt x="2301" y="3684"/>
                  </a:cubicBezTo>
                  <a:cubicBezTo>
                    <a:pt x="1644" y="3958"/>
                    <a:pt x="1753" y="4122"/>
                    <a:pt x="2082" y="4560"/>
                  </a:cubicBezTo>
                  <a:cubicBezTo>
                    <a:pt x="2137" y="4725"/>
                    <a:pt x="2027" y="4999"/>
                    <a:pt x="1973" y="5218"/>
                  </a:cubicBezTo>
                  <a:cubicBezTo>
                    <a:pt x="1808" y="5656"/>
                    <a:pt x="2027" y="6204"/>
                    <a:pt x="2465" y="6423"/>
                  </a:cubicBezTo>
                  <a:cubicBezTo>
                    <a:pt x="2484" y="6441"/>
                    <a:pt x="2514" y="6447"/>
                    <a:pt x="2551" y="6447"/>
                  </a:cubicBezTo>
                  <a:cubicBezTo>
                    <a:pt x="2624" y="6447"/>
                    <a:pt x="2721" y="6423"/>
                    <a:pt x="2794" y="6423"/>
                  </a:cubicBezTo>
                  <a:cubicBezTo>
                    <a:pt x="2411" y="5984"/>
                    <a:pt x="3068" y="5601"/>
                    <a:pt x="2849" y="5163"/>
                  </a:cubicBezTo>
                  <a:cubicBezTo>
                    <a:pt x="2849" y="5053"/>
                    <a:pt x="2739" y="4944"/>
                    <a:pt x="2685" y="4889"/>
                  </a:cubicBezTo>
                  <a:cubicBezTo>
                    <a:pt x="2471" y="4419"/>
                    <a:pt x="2624" y="4249"/>
                    <a:pt x="2910" y="4249"/>
                  </a:cubicBezTo>
                  <a:cubicBezTo>
                    <a:pt x="2990" y="4249"/>
                    <a:pt x="3081" y="4263"/>
                    <a:pt x="3177" y="4287"/>
                  </a:cubicBezTo>
                  <a:cubicBezTo>
                    <a:pt x="3506" y="4341"/>
                    <a:pt x="3835" y="4451"/>
                    <a:pt x="4109" y="4560"/>
                  </a:cubicBezTo>
                  <a:cubicBezTo>
                    <a:pt x="4547" y="4177"/>
                    <a:pt x="4437" y="3684"/>
                    <a:pt x="4382" y="3246"/>
                  </a:cubicBezTo>
                  <a:cubicBezTo>
                    <a:pt x="4109" y="2972"/>
                    <a:pt x="4163" y="2479"/>
                    <a:pt x="4437" y="2260"/>
                  </a:cubicBezTo>
                  <a:cubicBezTo>
                    <a:pt x="4656" y="2151"/>
                    <a:pt x="4656" y="2041"/>
                    <a:pt x="4437" y="1932"/>
                  </a:cubicBezTo>
                  <a:cubicBezTo>
                    <a:pt x="3999" y="1603"/>
                    <a:pt x="4109" y="1165"/>
                    <a:pt x="4109" y="781"/>
                  </a:cubicBezTo>
                  <a:cubicBezTo>
                    <a:pt x="4109" y="242"/>
                    <a:pt x="3946" y="0"/>
                    <a:pt x="3601" y="0"/>
                  </a:cubicBez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0" name="Google Shape;5990;p6"/>
            <p:cNvSpPr/>
            <p:nvPr/>
          </p:nvSpPr>
          <p:spPr>
            <a:xfrm>
              <a:off x="3523825" y="2866375"/>
              <a:ext cx="89025" cy="96800"/>
            </a:xfrm>
            <a:custGeom>
              <a:avLst/>
              <a:gdLst/>
              <a:ahLst/>
              <a:cxnLst/>
              <a:rect l="l" t="t" r="r" b="b"/>
              <a:pathLst>
                <a:path w="3561" h="3872" extrusionOk="0">
                  <a:moveTo>
                    <a:pt x="1681" y="0"/>
                  </a:moveTo>
                  <a:cubicBezTo>
                    <a:pt x="1457" y="0"/>
                    <a:pt x="1189" y="179"/>
                    <a:pt x="822" y="521"/>
                  </a:cubicBezTo>
                  <a:cubicBezTo>
                    <a:pt x="384" y="959"/>
                    <a:pt x="0" y="1452"/>
                    <a:pt x="384" y="2110"/>
                  </a:cubicBezTo>
                  <a:cubicBezTo>
                    <a:pt x="384" y="2274"/>
                    <a:pt x="438" y="2438"/>
                    <a:pt x="438" y="2548"/>
                  </a:cubicBezTo>
                  <a:cubicBezTo>
                    <a:pt x="219" y="3260"/>
                    <a:pt x="712" y="3588"/>
                    <a:pt x="1205" y="3808"/>
                  </a:cubicBezTo>
                  <a:cubicBezTo>
                    <a:pt x="1295" y="3852"/>
                    <a:pt x="1382" y="3872"/>
                    <a:pt x="1467" y="3872"/>
                  </a:cubicBezTo>
                  <a:cubicBezTo>
                    <a:pt x="1796" y="3872"/>
                    <a:pt x="2083" y="3576"/>
                    <a:pt x="2300" y="3315"/>
                  </a:cubicBezTo>
                  <a:cubicBezTo>
                    <a:pt x="2520" y="2986"/>
                    <a:pt x="3012" y="2822"/>
                    <a:pt x="3232" y="2493"/>
                  </a:cubicBezTo>
                  <a:cubicBezTo>
                    <a:pt x="3560" y="1836"/>
                    <a:pt x="2739" y="1726"/>
                    <a:pt x="2520" y="1343"/>
                  </a:cubicBezTo>
                  <a:cubicBezTo>
                    <a:pt x="2465" y="1179"/>
                    <a:pt x="2465" y="1014"/>
                    <a:pt x="2410" y="850"/>
                  </a:cubicBezTo>
                  <a:cubicBezTo>
                    <a:pt x="2168" y="274"/>
                    <a:pt x="1959" y="0"/>
                    <a:pt x="1681" y="0"/>
                  </a:cubicBezTo>
                  <a:close/>
                </a:path>
              </a:pathLst>
            </a:custGeom>
            <a:solidFill>
              <a:srgbClr val="F9F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1" name="Google Shape;5991;p6"/>
            <p:cNvSpPr/>
            <p:nvPr/>
          </p:nvSpPr>
          <p:spPr>
            <a:xfrm>
              <a:off x="3367725" y="2851950"/>
              <a:ext cx="84925" cy="126725"/>
            </a:xfrm>
            <a:custGeom>
              <a:avLst/>
              <a:gdLst/>
              <a:ahLst/>
              <a:cxnLst/>
              <a:rect l="l" t="t" r="r" b="b"/>
              <a:pathLst>
                <a:path w="3397" h="5069" extrusionOk="0">
                  <a:moveTo>
                    <a:pt x="1358" y="0"/>
                  </a:moveTo>
                  <a:cubicBezTo>
                    <a:pt x="1103" y="0"/>
                    <a:pt x="908" y="207"/>
                    <a:pt x="712" y="441"/>
                  </a:cubicBezTo>
                  <a:cubicBezTo>
                    <a:pt x="439" y="824"/>
                    <a:pt x="219" y="1153"/>
                    <a:pt x="0" y="1482"/>
                  </a:cubicBezTo>
                  <a:cubicBezTo>
                    <a:pt x="1260" y="2084"/>
                    <a:pt x="1260" y="2084"/>
                    <a:pt x="1479" y="3563"/>
                  </a:cubicBezTo>
                  <a:cubicBezTo>
                    <a:pt x="1534" y="3946"/>
                    <a:pt x="1643" y="4385"/>
                    <a:pt x="1753" y="4768"/>
                  </a:cubicBezTo>
                  <a:cubicBezTo>
                    <a:pt x="1976" y="4842"/>
                    <a:pt x="2199" y="5068"/>
                    <a:pt x="2423" y="5068"/>
                  </a:cubicBezTo>
                  <a:cubicBezTo>
                    <a:pt x="2528" y="5068"/>
                    <a:pt x="2633" y="5018"/>
                    <a:pt x="2739" y="4877"/>
                  </a:cubicBezTo>
                  <a:cubicBezTo>
                    <a:pt x="2958" y="4713"/>
                    <a:pt x="3122" y="4439"/>
                    <a:pt x="3067" y="4165"/>
                  </a:cubicBezTo>
                  <a:cubicBezTo>
                    <a:pt x="3122" y="4001"/>
                    <a:pt x="3177" y="3892"/>
                    <a:pt x="3287" y="3727"/>
                  </a:cubicBezTo>
                  <a:cubicBezTo>
                    <a:pt x="3396" y="3508"/>
                    <a:pt x="3287" y="3234"/>
                    <a:pt x="3122" y="3180"/>
                  </a:cubicBezTo>
                  <a:cubicBezTo>
                    <a:pt x="3051" y="3144"/>
                    <a:pt x="2995" y="3129"/>
                    <a:pt x="2950" y="3129"/>
                  </a:cubicBezTo>
                  <a:cubicBezTo>
                    <a:pt x="2788" y="3129"/>
                    <a:pt x="2770" y="3325"/>
                    <a:pt x="2684" y="3453"/>
                  </a:cubicBezTo>
                  <a:cubicBezTo>
                    <a:pt x="2546" y="3631"/>
                    <a:pt x="2429" y="3702"/>
                    <a:pt x="2336" y="3702"/>
                  </a:cubicBezTo>
                  <a:cubicBezTo>
                    <a:pt x="2171" y="3702"/>
                    <a:pt x="2082" y="3479"/>
                    <a:pt x="2082" y="3234"/>
                  </a:cubicBezTo>
                  <a:cubicBezTo>
                    <a:pt x="2027" y="2522"/>
                    <a:pt x="2082" y="1810"/>
                    <a:pt x="2246" y="1153"/>
                  </a:cubicBezTo>
                  <a:cubicBezTo>
                    <a:pt x="2465" y="605"/>
                    <a:pt x="2136" y="386"/>
                    <a:pt x="1698" y="112"/>
                  </a:cubicBezTo>
                  <a:cubicBezTo>
                    <a:pt x="1572" y="34"/>
                    <a:pt x="1460" y="0"/>
                    <a:pt x="135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2" name="Google Shape;5992;p6"/>
            <p:cNvSpPr/>
            <p:nvPr/>
          </p:nvSpPr>
          <p:spPr>
            <a:xfrm>
              <a:off x="3434825" y="2954700"/>
              <a:ext cx="36975" cy="53675"/>
            </a:xfrm>
            <a:custGeom>
              <a:avLst/>
              <a:gdLst/>
              <a:ahLst/>
              <a:cxnLst/>
              <a:rect l="l" t="t" r="r" b="b"/>
              <a:pathLst>
                <a:path w="1479" h="2147" extrusionOk="0">
                  <a:moveTo>
                    <a:pt x="383" y="1"/>
                  </a:moveTo>
                  <a:cubicBezTo>
                    <a:pt x="164" y="110"/>
                    <a:pt x="0" y="384"/>
                    <a:pt x="55" y="658"/>
                  </a:cubicBezTo>
                  <a:cubicBezTo>
                    <a:pt x="261" y="1329"/>
                    <a:pt x="273" y="2146"/>
                    <a:pt x="1237" y="2146"/>
                  </a:cubicBezTo>
                  <a:cubicBezTo>
                    <a:pt x="1296" y="2146"/>
                    <a:pt x="1358" y="2143"/>
                    <a:pt x="1424" y="2137"/>
                  </a:cubicBezTo>
                  <a:cubicBezTo>
                    <a:pt x="1479" y="1699"/>
                    <a:pt x="931" y="1479"/>
                    <a:pt x="1205" y="877"/>
                  </a:cubicBezTo>
                  <a:cubicBezTo>
                    <a:pt x="1424" y="275"/>
                    <a:pt x="931" y="55"/>
                    <a:pt x="383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3" name="Google Shape;5993;p6"/>
            <p:cNvSpPr/>
            <p:nvPr/>
          </p:nvSpPr>
          <p:spPr>
            <a:xfrm>
              <a:off x="3773025" y="3332625"/>
              <a:ext cx="52050" cy="49300"/>
            </a:xfrm>
            <a:custGeom>
              <a:avLst/>
              <a:gdLst/>
              <a:ahLst/>
              <a:cxnLst/>
              <a:rect l="l" t="t" r="r" b="b"/>
              <a:pathLst>
                <a:path w="2082" h="1972" extrusionOk="0">
                  <a:moveTo>
                    <a:pt x="329" y="0"/>
                  </a:moveTo>
                  <a:lnTo>
                    <a:pt x="0" y="657"/>
                  </a:lnTo>
                  <a:cubicBezTo>
                    <a:pt x="274" y="767"/>
                    <a:pt x="548" y="986"/>
                    <a:pt x="657" y="1260"/>
                  </a:cubicBezTo>
                  <a:cubicBezTo>
                    <a:pt x="712" y="1534"/>
                    <a:pt x="822" y="1753"/>
                    <a:pt x="986" y="1972"/>
                  </a:cubicBezTo>
                  <a:cubicBezTo>
                    <a:pt x="2081" y="1589"/>
                    <a:pt x="877" y="986"/>
                    <a:pt x="1150" y="384"/>
                  </a:cubicBezTo>
                  <a:cubicBezTo>
                    <a:pt x="1369" y="0"/>
                    <a:pt x="657" y="55"/>
                    <a:pt x="329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4" name="Google Shape;5994;p6"/>
            <p:cNvSpPr/>
            <p:nvPr/>
          </p:nvSpPr>
          <p:spPr>
            <a:xfrm>
              <a:off x="3756575" y="3281950"/>
              <a:ext cx="28800" cy="50700"/>
            </a:xfrm>
            <a:custGeom>
              <a:avLst/>
              <a:gdLst/>
              <a:ahLst/>
              <a:cxnLst/>
              <a:rect l="l" t="t" r="r" b="b"/>
              <a:pathLst>
                <a:path w="1152" h="2028" extrusionOk="0">
                  <a:moveTo>
                    <a:pt x="877" y="1"/>
                  </a:moveTo>
                  <a:cubicBezTo>
                    <a:pt x="1" y="713"/>
                    <a:pt x="56" y="987"/>
                    <a:pt x="1042" y="2027"/>
                  </a:cubicBezTo>
                  <a:cubicBezTo>
                    <a:pt x="1042" y="1808"/>
                    <a:pt x="1042" y="1589"/>
                    <a:pt x="1042" y="1370"/>
                  </a:cubicBezTo>
                  <a:cubicBezTo>
                    <a:pt x="932" y="932"/>
                    <a:pt x="1151" y="439"/>
                    <a:pt x="877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5" name="Google Shape;5995;p6"/>
            <p:cNvSpPr/>
            <p:nvPr/>
          </p:nvSpPr>
          <p:spPr>
            <a:xfrm>
              <a:off x="3764800" y="3177900"/>
              <a:ext cx="32900" cy="23300"/>
            </a:xfrm>
            <a:custGeom>
              <a:avLst/>
              <a:gdLst/>
              <a:ahLst/>
              <a:cxnLst/>
              <a:rect l="l" t="t" r="r" b="b"/>
              <a:pathLst>
                <a:path w="1316" h="932" extrusionOk="0">
                  <a:moveTo>
                    <a:pt x="662" y="0"/>
                  </a:moveTo>
                  <a:cubicBezTo>
                    <a:pt x="514" y="0"/>
                    <a:pt x="319" y="104"/>
                    <a:pt x="1" y="274"/>
                  </a:cubicBezTo>
                  <a:cubicBezTo>
                    <a:pt x="329" y="657"/>
                    <a:pt x="767" y="931"/>
                    <a:pt x="1315" y="931"/>
                  </a:cubicBezTo>
                  <a:cubicBezTo>
                    <a:pt x="1013" y="260"/>
                    <a:pt x="896" y="0"/>
                    <a:pt x="662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6" name="Google Shape;5996;p6"/>
            <p:cNvSpPr/>
            <p:nvPr/>
          </p:nvSpPr>
          <p:spPr>
            <a:xfrm>
              <a:off x="3768900" y="3423000"/>
              <a:ext cx="20575" cy="11125"/>
            </a:xfrm>
            <a:custGeom>
              <a:avLst/>
              <a:gdLst/>
              <a:ahLst/>
              <a:cxnLst/>
              <a:rect l="l" t="t" r="r" b="b"/>
              <a:pathLst>
                <a:path w="823" h="445" extrusionOk="0">
                  <a:moveTo>
                    <a:pt x="822" y="0"/>
                  </a:moveTo>
                  <a:cubicBezTo>
                    <a:pt x="603" y="55"/>
                    <a:pt x="384" y="55"/>
                    <a:pt x="165" y="55"/>
                  </a:cubicBezTo>
                  <a:cubicBezTo>
                    <a:pt x="110" y="110"/>
                    <a:pt x="1" y="219"/>
                    <a:pt x="1" y="274"/>
                  </a:cubicBezTo>
                  <a:cubicBezTo>
                    <a:pt x="1" y="420"/>
                    <a:pt x="98" y="444"/>
                    <a:pt x="196" y="444"/>
                  </a:cubicBezTo>
                  <a:cubicBezTo>
                    <a:pt x="244" y="444"/>
                    <a:pt x="293" y="438"/>
                    <a:pt x="330" y="438"/>
                  </a:cubicBezTo>
                  <a:lnTo>
                    <a:pt x="822" y="329"/>
                  </a:lnTo>
                  <a:lnTo>
                    <a:pt x="822" y="0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7" name="Google Shape;5997;p6"/>
            <p:cNvSpPr/>
            <p:nvPr/>
          </p:nvSpPr>
          <p:spPr>
            <a:xfrm>
              <a:off x="3731375" y="3031375"/>
              <a:ext cx="14275" cy="14850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352" y="1"/>
                  </a:moveTo>
                  <a:cubicBezTo>
                    <a:pt x="242" y="165"/>
                    <a:pt x="187" y="275"/>
                    <a:pt x="78" y="439"/>
                  </a:cubicBezTo>
                  <a:cubicBezTo>
                    <a:pt x="0" y="516"/>
                    <a:pt x="5" y="594"/>
                    <a:pt x="73" y="594"/>
                  </a:cubicBezTo>
                  <a:cubicBezTo>
                    <a:pt x="101" y="594"/>
                    <a:pt x="139" y="581"/>
                    <a:pt x="187" y="548"/>
                  </a:cubicBezTo>
                  <a:cubicBezTo>
                    <a:pt x="297" y="494"/>
                    <a:pt x="407" y="439"/>
                    <a:pt x="571" y="329"/>
                  </a:cubicBezTo>
                  <a:lnTo>
                    <a:pt x="352" y="1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8" name="Google Shape;5998;p6"/>
            <p:cNvSpPr/>
            <p:nvPr/>
          </p:nvSpPr>
          <p:spPr>
            <a:xfrm>
              <a:off x="3322525" y="2861600"/>
              <a:ext cx="5525" cy="6875"/>
            </a:xfrm>
            <a:custGeom>
              <a:avLst/>
              <a:gdLst/>
              <a:ahLst/>
              <a:cxnLst/>
              <a:rect l="l" t="t" r="r" b="b"/>
              <a:pathLst>
                <a:path w="221" h="275" extrusionOk="0">
                  <a:moveTo>
                    <a:pt x="111" y="0"/>
                  </a:moveTo>
                  <a:cubicBezTo>
                    <a:pt x="1" y="110"/>
                    <a:pt x="1" y="165"/>
                    <a:pt x="111" y="274"/>
                  </a:cubicBezTo>
                  <a:cubicBezTo>
                    <a:pt x="111" y="219"/>
                    <a:pt x="165" y="165"/>
                    <a:pt x="165" y="165"/>
                  </a:cubicBezTo>
                  <a:cubicBezTo>
                    <a:pt x="220" y="110"/>
                    <a:pt x="111" y="55"/>
                    <a:pt x="111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9" name="Google Shape;5999;p6"/>
            <p:cNvSpPr/>
            <p:nvPr/>
          </p:nvSpPr>
          <p:spPr>
            <a:xfrm>
              <a:off x="3748375" y="316830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3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0" name="Google Shape;6000;p6"/>
            <p:cNvSpPr/>
            <p:nvPr/>
          </p:nvSpPr>
          <p:spPr>
            <a:xfrm>
              <a:off x="3756575" y="31765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32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1" name="Google Shape;6001;p6"/>
            <p:cNvSpPr/>
            <p:nvPr/>
          </p:nvSpPr>
          <p:spPr>
            <a:xfrm>
              <a:off x="3789450" y="34147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2" name="Google Shape;6002;p6"/>
            <p:cNvSpPr/>
            <p:nvPr/>
          </p:nvSpPr>
          <p:spPr>
            <a:xfrm>
              <a:off x="3426600" y="3342200"/>
              <a:ext cx="208150" cy="234175"/>
            </a:xfrm>
            <a:custGeom>
              <a:avLst/>
              <a:gdLst/>
              <a:ahLst/>
              <a:cxnLst/>
              <a:rect l="l" t="t" r="r" b="b"/>
              <a:pathLst>
                <a:path w="8326" h="9367" extrusionOk="0">
                  <a:moveTo>
                    <a:pt x="1698" y="1"/>
                  </a:moveTo>
                  <a:cubicBezTo>
                    <a:pt x="1698" y="384"/>
                    <a:pt x="2136" y="877"/>
                    <a:pt x="1534" y="1260"/>
                  </a:cubicBezTo>
                  <a:cubicBezTo>
                    <a:pt x="1421" y="1332"/>
                    <a:pt x="1331" y="1362"/>
                    <a:pt x="1257" y="1362"/>
                  </a:cubicBezTo>
                  <a:cubicBezTo>
                    <a:pt x="937" y="1362"/>
                    <a:pt x="914" y="812"/>
                    <a:pt x="603" y="767"/>
                  </a:cubicBezTo>
                  <a:lnTo>
                    <a:pt x="0" y="658"/>
                  </a:lnTo>
                  <a:lnTo>
                    <a:pt x="0" y="658"/>
                  </a:lnTo>
                  <a:cubicBezTo>
                    <a:pt x="329" y="1260"/>
                    <a:pt x="767" y="1808"/>
                    <a:pt x="1260" y="2356"/>
                  </a:cubicBezTo>
                  <a:cubicBezTo>
                    <a:pt x="2958" y="3944"/>
                    <a:pt x="4382" y="5806"/>
                    <a:pt x="5587" y="7833"/>
                  </a:cubicBezTo>
                  <a:cubicBezTo>
                    <a:pt x="5916" y="8380"/>
                    <a:pt x="6409" y="8819"/>
                    <a:pt x="6956" y="9202"/>
                  </a:cubicBezTo>
                  <a:cubicBezTo>
                    <a:pt x="7121" y="9311"/>
                    <a:pt x="7285" y="9366"/>
                    <a:pt x="7449" y="9366"/>
                  </a:cubicBezTo>
                  <a:cubicBezTo>
                    <a:pt x="8216" y="9202"/>
                    <a:pt x="8325" y="8819"/>
                    <a:pt x="7942" y="8161"/>
                  </a:cubicBezTo>
                  <a:cubicBezTo>
                    <a:pt x="6628" y="6080"/>
                    <a:pt x="5204" y="4054"/>
                    <a:pt x="3725" y="2137"/>
                  </a:cubicBezTo>
                  <a:cubicBezTo>
                    <a:pt x="3232" y="1534"/>
                    <a:pt x="2520" y="1151"/>
                    <a:pt x="2356" y="329"/>
                  </a:cubicBezTo>
                  <a:cubicBezTo>
                    <a:pt x="2136" y="220"/>
                    <a:pt x="1917" y="110"/>
                    <a:pt x="1698" y="1"/>
                  </a:cubicBezTo>
                  <a:close/>
                </a:path>
              </a:pathLst>
            </a:custGeom>
            <a:solidFill>
              <a:srgbClr val="F18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3" name="Google Shape;6003;p6"/>
            <p:cNvSpPr/>
            <p:nvPr/>
          </p:nvSpPr>
          <p:spPr>
            <a:xfrm>
              <a:off x="4004425" y="611925"/>
              <a:ext cx="4125" cy="5500"/>
            </a:xfrm>
            <a:custGeom>
              <a:avLst/>
              <a:gdLst/>
              <a:ahLst/>
              <a:cxnLst/>
              <a:rect l="l" t="t" r="r" b="b"/>
              <a:pathLst>
                <a:path w="165" h="220" extrusionOk="0">
                  <a:moveTo>
                    <a:pt x="110" y="0"/>
                  </a:moveTo>
                  <a:cubicBezTo>
                    <a:pt x="0" y="55"/>
                    <a:pt x="0" y="165"/>
                    <a:pt x="110" y="219"/>
                  </a:cubicBezTo>
                  <a:cubicBezTo>
                    <a:pt x="110" y="219"/>
                    <a:pt x="165" y="165"/>
                    <a:pt x="165" y="110"/>
                  </a:cubicBezTo>
                  <a:cubicBezTo>
                    <a:pt x="165" y="55"/>
                    <a:pt x="110" y="55"/>
                    <a:pt x="110" y="0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4" name="Google Shape;6004;p6"/>
            <p:cNvSpPr/>
            <p:nvPr/>
          </p:nvSpPr>
          <p:spPr>
            <a:xfrm>
              <a:off x="3325275" y="3970700"/>
              <a:ext cx="243750" cy="310000"/>
            </a:xfrm>
            <a:custGeom>
              <a:avLst/>
              <a:gdLst/>
              <a:ahLst/>
              <a:cxnLst/>
              <a:rect l="l" t="t" r="r" b="b"/>
              <a:pathLst>
                <a:path w="9750" h="12400" extrusionOk="0">
                  <a:moveTo>
                    <a:pt x="4047" y="1421"/>
                  </a:moveTo>
                  <a:cubicBezTo>
                    <a:pt x="4135" y="1661"/>
                    <a:pt x="4437" y="1866"/>
                    <a:pt x="4437" y="2191"/>
                  </a:cubicBezTo>
                  <a:cubicBezTo>
                    <a:pt x="4393" y="1929"/>
                    <a:pt x="4107" y="1737"/>
                    <a:pt x="4047" y="1421"/>
                  </a:cubicBezTo>
                  <a:close/>
                  <a:moveTo>
                    <a:pt x="2903" y="0"/>
                  </a:moveTo>
                  <a:cubicBezTo>
                    <a:pt x="2520" y="986"/>
                    <a:pt x="1753" y="1698"/>
                    <a:pt x="2301" y="2739"/>
                  </a:cubicBezTo>
                  <a:cubicBezTo>
                    <a:pt x="2560" y="2583"/>
                    <a:pt x="2574" y="2132"/>
                    <a:pt x="2948" y="2132"/>
                  </a:cubicBezTo>
                  <a:cubicBezTo>
                    <a:pt x="2968" y="2132"/>
                    <a:pt x="2990" y="2133"/>
                    <a:pt x="3013" y="2136"/>
                  </a:cubicBezTo>
                  <a:cubicBezTo>
                    <a:pt x="3561" y="2246"/>
                    <a:pt x="3451" y="2848"/>
                    <a:pt x="3670" y="3177"/>
                  </a:cubicBezTo>
                  <a:cubicBezTo>
                    <a:pt x="3834" y="3505"/>
                    <a:pt x="3725" y="3889"/>
                    <a:pt x="3451" y="4053"/>
                  </a:cubicBezTo>
                  <a:cubicBezTo>
                    <a:pt x="3287" y="4163"/>
                    <a:pt x="3095" y="4217"/>
                    <a:pt x="2910" y="4217"/>
                  </a:cubicBezTo>
                  <a:cubicBezTo>
                    <a:pt x="2725" y="4217"/>
                    <a:pt x="2547" y="4163"/>
                    <a:pt x="2410" y="4053"/>
                  </a:cubicBezTo>
                  <a:cubicBezTo>
                    <a:pt x="1863" y="3560"/>
                    <a:pt x="1425" y="2903"/>
                    <a:pt x="1096" y="2246"/>
                  </a:cubicBezTo>
                  <a:cubicBezTo>
                    <a:pt x="822" y="2519"/>
                    <a:pt x="932" y="2848"/>
                    <a:pt x="822" y="3067"/>
                  </a:cubicBezTo>
                  <a:cubicBezTo>
                    <a:pt x="1" y="3998"/>
                    <a:pt x="1205" y="5094"/>
                    <a:pt x="713" y="6079"/>
                  </a:cubicBezTo>
                  <a:cubicBezTo>
                    <a:pt x="1479" y="6353"/>
                    <a:pt x="1479" y="7175"/>
                    <a:pt x="1863" y="7723"/>
                  </a:cubicBezTo>
                  <a:cubicBezTo>
                    <a:pt x="1958" y="7818"/>
                    <a:pt x="2091" y="7877"/>
                    <a:pt x="2217" y="7877"/>
                  </a:cubicBezTo>
                  <a:cubicBezTo>
                    <a:pt x="2308" y="7877"/>
                    <a:pt x="2396" y="7846"/>
                    <a:pt x="2465" y="7777"/>
                  </a:cubicBezTo>
                  <a:cubicBezTo>
                    <a:pt x="2705" y="7606"/>
                    <a:pt x="2892" y="7531"/>
                    <a:pt x="3035" y="7531"/>
                  </a:cubicBezTo>
                  <a:cubicBezTo>
                    <a:pt x="3348" y="7531"/>
                    <a:pt x="3451" y="7891"/>
                    <a:pt x="3451" y="8380"/>
                  </a:cubicBezTo>
                  <a:cubicBezTo>
                    <a:pt x="3451" y="9033"/>
                    <a:pt x="3682" y="9318"/>
                    <a:pt x="4270" y="9318"/>
                  </a:cubicBezTo>
                  <a:cubicBezTo>
                    <a:pt x="4323" y="9318"/>
                    <a:pt x="4378" y="9315"/>
                    <a:pt x="4437" y="9311"/>
                  </a:cubicBezTo>
                  <a:cubicBezTo>
                    <a:pt x="4711" y="9092"/>
                    <a:pt x="4930" y="8928"/>
                    <a:pt x="5204" y="8708"/>
                  </a:cubicBezTo>
                  <a:cubicBezTo>
                    <a:pt x="5610" y="8387"/>
                    <a:pt x="5950" y="8225"/>
                    <a:pt x="6252" y="8225"/>
                  </a:cubicBezTo>
                  <a:cubicBezTo>
                    <a:pt x="6723" y="8225"/>
                    <a:pt x="7104" y="8620"/>
                    <a:pt x="7504" y="9420"/>
                  </a:cubicBezTo>
                  <a:cubicBezTo>
                    <a:pt x="7457" y="9459"/>
                    <a:pt x="7413" y="9475"/>
                    <a:pt x="7370" y="9475"/>
                  </a:cubicBezTo>
                  <a:cubicBezTo>
                    <a:pt x="7184" y="9475"/>
                    <a:pt x="7022" y="9182"/>
                    <a:pt x="6808" y="9182"/>
                  </a:cubicBezTo>
                  <a:cubicBezTo>
                    <a:pt x="6722" y="9182"/>
                    <a:pt x="6627" y="9230"/>
                    <a:pt x="6518" y="9366"/>
                  </a:cubicBezTo>
                  <a:cubicBezTo>
                    <a:pt x="6682" y="10078"/>
                    <a:pt x="7614" y="10352"/>
                    <a:pt x="7723" y="11228"/>
                  </a:cubicBezTo>
                  <a:cubicBezTo>
                    <a:pt x="7808" y="12077"/>
                    <a:pt x="8057" y="12400"/>
                    <a:pt x="8880" y="12400"/>
                  </a:cubicBezTo>
                  <a:cubicBezTo>
                    <a:pt x="9118" y="12400"/>
                    <a:pt x="9405" y="12372"/>
                    <a:pt x="9750" y="12323"/>
                  </a:cubicBezTo>
                  <a:cubicBezTo>
                    <a:pt x="8654" y="11885"/>
                    <a:pt x="8654" y="11064"/>
                    <a:pt x="8709" y="10297"/>
                  </a:cubicBezTo>
                  <a:cubicBezTo>
                    <a:pt x="8764" y="9968"/>
                    <a:pt x="8709" y="9585"/>
                    <a:pt x="8490" y="9311"/>
                  </a:cubicBezTo>
                  <a:cubicBezTo>
                    <a:pt x="7997" y="8708"/>
                    <a:pt x="8106" y="8161"/>
                    <a:pt x="8490" y="7558"/>
                  </a:cubicBezTo>
                  <a:cubicBezTo>
                    <a:pt x="8873" y="7011"/>
                    <a:pt x="8545" y="5806"/>
                    <a:pt x="8106" y="5751"/>
                  </a:cubicBezTo>
                  <a:cubicBezTo>
                    <a:pt x="6792" y="5641"/>
                    <a:pt x="6135" y="4655"/>
                    <a:pt x="5313" y="3834"/>
                  </a:cubicBezTo>
                  <a:cubicBezTo>
                    <a:pt x="7175" y="2903"/>
                    <a:pt x="4765" y="1917"/>
                    <a:pt x="5642" y="931"/>
                  </a:cubicBezTo>
                  <a:cubicBezTo>
                    <a:pt x="5094" y="931"/>
                    <a:pt x="4601" y="1041"/>
                    <a:pt x="4053" y="1150"/>
                  </a:cubicBezTo>
                  <a:cubicBezTo>
                    <a:pt x="4218" y="931"/>
                    <a:pt x="4382" y="767"/>
                    <a:pt x="4656" y="383"/>
                  </a:cubicBezTo>
                  <a:lnTo>
                    <a:pt x="4656" y="383"/>
                  </a:lnTo>
                  <a:cubicBezTo>
                    <a:pt x="4498" y="426"/>
                    <a:pt x="4337" y="447"/>
                    <a:pt x="4176" y="447"/>
                  </a:cubicBezTo>
                  <a:cubicBezTo>
                    <a:pt x="3721" y="447"/>
                    <a:pt x="3267" y="283"/>
                    <a:pt x="2903" y="0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5" name="Google Shape;6005;p6"/>
            <p:cNvSpPr/>
            <p:nvPr/>
          </p:nvSpPr>
          <p:spPr>
            <a:xfrm>
              <a:off x="3233525" y="3772150"/>
              <a:ext cx="156125" cy="220475"/>
            </a:xfrm>
            <a:custGeom>
              <a:avLst/>
              <a:gdLst/>
              <a:ahLst/>
              <a:cxnLst/>
              <a:rect l="l" t="t" r="r" b="b"/>
              <a:pathLst>
                <a:path w="6245" h="8819" extrusionOk="0">
                  <a:moveTo>
                    <a:pt x="1261" y="0"/>
                  </a:moveTo>
                  <a:lnTo>
                    <a:pt x="1261" y="0"/>
                  </a:lnTo>
                  <a:cubicBezTo>
                    <a:pt x="1" y="1260"/>
                    <a:pt x="1" y="1370"/>
                    <a:pt x="1973" y="2520"/>
                  </a:cubicBezTo>
                  <a:cubicBezTo>
                    <a:pt x="603" y="2958"/>
                    <a:pt x="603" y="4108"/>
                    <a:pt x="220" y="5094"/>
                  </a:cubicBezTo>
                  <a:lnTo>
                    <a:pt x="549" y="5751"/>
                  </a:lnTo>
                  <a:cubicBezTo>
                    <a:pt x="877" y="5696"/>
                    <a:pt x="1151" y="5532"/>
                    <a:pt x="1370" y="5313"/>
                  </a:cubicBezTo>
                  <a:cubicBezTo>
                    <a:pt x="1524" y="5190"/>
                    <a:pt x="1695" y="5119"/>
                    <a:pt x="1874" y="5119"/>
                  </a:cubicBezTo>
                  <a:cubicBezTo>
                    <a:pt x="2013" y="5119"/>
                    <a:pt x="2157" y="5162"/>
                    <a:pt x="2301" y="5258"/>
                  </a:cubicBezTo>
                  <a:cubicBezTo>
                    <a:pt x="2411" y="5368"/>
                    <a:pt x="2466" y="5477"/>
                    <a:pt x="2411" y="5642"/>
                  </a:cubicBezTo>
                  <a:cubicBezTo>
                    <a:pt x="2393" y="5733"/>
                    <a:pt x="2362" y="5763"/>
                    <a:pt x="2326" y="5763"/>
                  </a:cubicBezTo>
                  <a:cubicBezTo>
                    <a:pt x="2253" y="5763"/>
                    <a:pt x="2155" y="5642"/>
                    <a:pt x="2082" y="5642"/>
                  </a:cubicBezTo>
                  <a:cubicBezTo>
                    <a:pt x="1480" y="6080"/>
                    <a:pt x="987" y="6628"/>
                    <a:pt x="549" y="7230"/>
                  </a:cubicBezTo>
                  <a:cubicBezTo>
                    <a:pt x="549" y="7559"/>
                    <a:pt x="768" y="7832"/>
                    <a:pt x="1096" y="7887"/>
                  </a:cubicBezTo>
                  <a:cubicBezTo>
                    <a:pt x="1315" y="7832"/>
                    <a:pt x="1261" y="7723"/>
                    <a:pt x="1261" y="7504"/>
                  </a:cubicBezTo>
                  <a:cubicBezTo>
                    <a:pt x="1206" y="7285"/>
                    <a:pt x="1151" y="7120"/>
                    <a:pt x="1370" y="6956"/>
                  </a:cubicBezTo>
                  <a:cubicBezTo>
                    <a:pt x="2411" y="7394"/>
                    <a:pt x="2411" y="7394"/>
                    <a:pt x="2137" y="8654"/>
                  </a:cubicBezTo>
                  <a:cubicBezTo>
                    <a:pt x="2246" y="8764"/>
                    <a:pt x="2383" y="8818"/>
                    <a:pt x="2513" y="8818"/>
                  </a:cubicBezTo>
                  <a:cubicBezTo>
                    <a:pt x="2644" y="8818"/>
                    <a:pt x="2767" y="8764"/>
                    <a:pt x="2849" y="8654"/>
                  </a:cubicBezTo>
                  <a:cubicBezTo>
                    <a:pt x="3068" y="8271"/>
                    <a:pt x="3178" y="7832"/>
                    <a:pt x="3178" y="7394"/>
                  </a:cubicBezTo>
                  <a:cubicBezTo>
                    <a:pt x="3178" y="7141"/>
                    <a:pt x="3131" y="6841"/>
                    <a:pt x="3471" y="6841"/>
                  </a:cubicBezTo>
                  <a:cubicBezTo>
                    <a:pt x="3498" y="6841"/>
                    <a:pt x="3528" y="6843"/>
                    <a:pt x="3561" y="6847"/>
                  </a:cubicBezTo>
                  <a:cubicBezTo>
                    <a:pt x="3999" y="6901"/>
                    <a:pt x="3999" y="7230"/>
                    <a:pt x="3890" y="7559"/>
                  </a:cubicBezTo>
                  <a:cubicBezTo>
                    <a:pt x="3890" y="7778"/>
                    <a:pt x="3890" y="7997"/>
                    <a:pt x="3944" y="8161"/>
                  </a:cubicBezTo>
                  <a:cubicBezTo>
                    <a:pt x="4306" y="8058"/>
                    <a:pt x="4668" y="8003"/>
                    <a:pt x="5030" y="8003"/>
                  </a:cubicBezTo>
                  <a:cubicBezTo>
                    <a:pt x="5435" y="8003"/>
                    <a:pt x="5840" y="8071"/>
                    <a:pt x="6245" y="8216"/>
                  </a:cubicBezTo>
                  <a:cubicBezTo>
                    <a:pt x="5642" y="6354"/>
                    <a:pt x="4109" y="6518"/>
                    <a:pt x="2959" y="6080"/>
                  </a:cubicBezTo>
                  <a:cubicBezTo>
                    <a:pt x="3033" y="5708"/>
                    <a:pt x="3183" y="5463"/>
                    <a:pt x="3442" y="5463"/>
                  </a:cubicBezTo>
                  <a:cubicBezTo>
                    <a:pt x="3565" y="5463"/>
                    <a:pt x="3713" y="5518"/>
                    <a:pt x="3890" y="5642"/>
                  </a:cubicBezTo>
                  <a:cubicBezTo>
                    <a:pt x="4273" y="6025"/>
                    <a:pt x="4821" y="6244"/>
                    <a:pt x="5368" y="6244"/>
                  </a:cubicBezTo>
                  <a:cubicBezTo>
                    <a:pt x="4900" y="5516"/>
                    <a:pt x="4432" y="5035"/>
                    <a:pt x="3683" y="5035"/>
                  </a:cubicBezTo>
                  <a:cubicBezTo>
                    <a:pt x="3643" y="5035"/>
                    <a:pt x="3603" y="5036"/>
                    <a:pt x="3561" y="5039"/>
                  </a:cubicBezTo>
                  <a:cubicBezTo>
                    <a:pt x="3123" y="5039"/>
                    <a:pt x="2849" y="4711"/>
                    <a:pt x="2630" y="4492"/>
                  </a:cubicBezTo>
                  <a:cubicBezTo>
                    <a:pt x="2356" y="4218"/>
                    <a:pt x="2082" y="3999"/>
                    <a:pt x="2356" y="3670"/>
                  </a:cubicBezTo>
                  <a:cubicBezTo>
                    <a:pt x="2466" y="3533"/>
                    <a:pt x="2630" y="3465"/>
                    <a:pt x="2794" y="3465"/>
                  </a:cubicBezTo>
                  <a:cubicBezTo>
                    <a:pt x="2959" y="3465"/>
                    <a:pt x="3123" y="3533"/>
                    <a:pt x="3232" y="3670"/>
                  </a:cubicBezTo>
                  <a:cubicBezTo>
                    <a:pt x="3578" y="3977"/>
                    <a:pt x="4059" y="4150"/>
                    <a:pt x="4542" y="4150"/>
                  </a:cubicBezTo>
                  <a:cubicBezTo>
                    <a:pt x="4747" y="4150"/>
                    <a:pt x="4953" y="4119"/>
                    <a:pt x="5149" y="4053"/>
                  </a:cubicBezTo>
                  <a:cubicBezTo>
                    <a:pt x="4656" y="2136"/>
                    <a:pt x="3178" y="603"/>
                    <a:pt x="1261" y="0"/>
                  </a:cubicBez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6" name="Google Shape;6006;p6"/>
            <p:cNvSpPr/>
            <p:nvPr/>
          </p:nvSpPr>
          <p:spPr>
            <a:xfrm>
              <a:off x="3481375" y="3989850"/>
              <a:ext cx="128725" cy="231700"/>
            </a:xfrm>
            <a:custGeom>
              <a:avLst/>
              <a:gdLst/>
              <a:ahLst/>
              <a:cxnLst/>
              <a:rect l="l" t="t" r="r" b="b"/>
              <a:pathLst>
                <a:path w="5149" h="9268" extrusionOk="0">
                  <a:moveTo>
                    <a:pt x="438" y="1"/>
                  </a:moveTo>
                  <a:cubicBezTo>
                    <a:pt x="110" y="275"/>
                    <a:pt x="0" y="768"/>
                    <a:pt x="274" y="987"/>
                  </a:cubicBezTo>
                  <a:cubicBezTo>
                    <a:pt x="822" y="1425"/>
                    <a:pt x="603" y="2027"/>
                    <a:pt x="712" y="2575"/>
                  </a:cubicBezTo>
                  <a:cubicBezTo>
                    <a:pt x="931" y="3725"/>
                    <a:pt x="931" y="3780"/>
                    <a:pt x="1643" y="4218"/>
                  </a:cubicBezTo>
                  <a:cubicBezTo>
                    <a:pt x="1753" y="4328"/>
                    <a:pt x="1972" y="4328"/>
                    <a:pt x="2082" y="4437"/>
                  </a:cubicBezTo>
                  <a:cubicBezTo>
                    <a:pt x="2520" y="4766"/>
                    <a:pt x="2903" y="5149"/>
                    <a:pt x="2794" y="5642"/>
                  </a:cubicBezTo>
                  <a:cubicBezTo>
                    <a:pt x="2465" y="7011"/>
                    <a:pt x="3506" y="7833"/>
                    <a:pt x="3889" y="8928"/>
                  </a:cubicBezTo>
                  <a:cubicBezTo>
                    <a:pt x="3889" y="9119"/>
                    <a:pt x="4054" y="9268"/>
                    <a:pt x="4241" y="9268"/>
                  </a:cubicBezTo>
                  <a:cubicBezTo>
                    <a:pt x="4269" y="9268"/>
                    <a:pt x="4298" y="9264"/>
                    <a:pt x="4327" y="9257"/>
                  </a:cubicBezTo>
                  <a:cubicBezTo>
                    <a:pt x="4601" y="9257"/>
                    <a:pt x="4765" y="8928"/>
                    <a:pt x="4710" y="8819"/>
                  </a:cubicBezTo>
                  <a:cubicBezTo>
                    <a:pt x="4272" y="8162"/>
                    <a:pt x="5149" y="7176"/>
                    <a:pt x="3998" y="6738"/>
                  </a:cubicBezTo>
                  <a:cubicBezTo>
                    <a:pt x="3725" y="6683"/>
                    <a:pt x="3725" y="6354"/>
                    <a:pt x="3889" y="6080"/>
                  </a:cubicBezTo>
                  <a:cubicBezTo>
                    <a:pt x="4163" y="5697"/>
                    <a:pt x="4710" y="5423"/>
                    <a:pt x="3889" y="4985"/>
                  </a:cubicBezTo>
                  <a:cubicBezTo>
                    <a:pt x="3670" y="4875"/>
                    <a:pt x="3834" y="4437"/>
                    <a:pt x="4108" y="4328"/>
                  </a:cubicBezTo>
                  <a:cubicBezTo>
                    <a:pt x="4382" y="4218"/>
                    <a:pt x="4656" y="4163"/>
                    <a:pt x="4765" y="3944"/>
                  </a:cubicBezTo>
                  <a:cubicBezTo>
                    <a:pt x="4601" y="3670"/>
                    <a:pt x="4491" y="3232"/>
                    <a:pt x="4272" y="3123"/>
                  </a:cubicBezTo>
                  <a:cubicBezTo>
                    <a:pt x="2958" y="2630"/>
                    <a:pt x="2246" y="1425"/>
                    <a:pt x="1150" y="658"/>
                  </a:cubicBezTo>
                  <a:cubicBezTo>
                    <a:pt x="931" y="439"/>
                    <a:pt x="877" y="56"/>
                    <a:pt x="438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7" name="Google Shape;6007;p6"/>
            <p:cNvSpPr/>
            <p:nvPr/>
          </p:nvSpPr>
          <p:spPr>
            <a:xfrm>
              <a:off x="3173300" y="3680025"/>
              <a:ext cx="221825" cy="194850"/>
            </a:xfrm>
            <a:custGeom>
              <a:avLst/>
              <a:gdLst/>
              <a:ahLst/>
              <a:cxnLst/>
              <a:rect l="l" t="t" r="r" b="b"/>
              <a:pathLst>
                <a:path w="8873" h="7794" extrusionOk="0">
                  <a:moveTo>
                    <a:pt x="473" y="1"/>
                  </a:moveTo>
                  <a:cubicBezTo>
                    <a:pt x="326" y="1"/>
                    <a:pt x="170" y="65"/>
                    <a:pt x="0" y="235"/>
                  </a:cubicBezTo>
                  <a:cubicBezTo>
                    <a:pt x="110" y="344"/>
                    <a:pt x="219" y="454"/>
                    <a:pt x="329" y="618"/>
                  </a:cubicBezTo>
                  <a:cubicBezTo>
                    <a:pt x="329" y="728"/>
                    <a:pt x="329" y="783"/>
                    <a:pt x="383" y="892"/>
                  </a:cubicBezTo>
                  <a:cubicBezTo>
                    <a:pt x="822" y="1166"/>
                    <a:pt x="1369" y="1330"/>
                    <a:pt x="1643" y="1878"/>
                  </a:cubicBezTo>
                  <a:lnTo>
                    <a:pt x="2355" y="2535"/>
                  </a:lnTo>
                  <a:cubicBezTo>
                    <a:pt x="2465" y="3138"/>
                    <a:pt x="2903" y="3631"/>
                    <a:pt x="3451" y="3850"/>
                  </a:cubicBezTo>
                  <a:lnTo>
                    <a:pt x="3670" y="3850"/>
                  </a:lnTo>
                  <a:cubicBezTo>
                    <a:pt x="5258" y="4836"/>
                    <a:pt x="6572" y="6205"/>
                    <a:pt x="7558" y="7793"/>
                  </a:cubicBezTo>
                  <a:lnTo>
                    <a:pt x="7887" y="7793"/>
                  </a:lnTo>
                  <a:cubicBezTo>
                    <a:pt x="7887" y="7300"/>
                    <a:pt x="7887" y="6807"/>
                    <a:pt x="8544" y="6807"/>
                  </a:cubicBezTo>
                  <a:cubicBezTo>
                    <a:pt x="8873" y="6369"/>
                    <a:pt x="8654" y="6040"/>
                    <a:pt x="8435" y="5712"/>
                  </a:cubicBezTo>
                  <a:cubicBezTo>
                    <a:pt x="7613" y="5055"/>
                    <a:pt x="6901" y="4288"/>
                    <a:pt x="6244" y="3466"/>
                  </a:cubicBezTo>
                  <a:cubicBezTo>
                    <a:pt x="5970" y="3192"/>
                    <a:pt x="5696" y="2973"/>
                    <a:pt x="5368" y="2754"/>
                  </a:cubicBezTo>
                  <a:cubicBezTo>
                    <a:pt x="5319" y="2738"/>
                    <a:pt x="5271" y="2732"/>
                    <a:pt x="5225" y="2732"/>
                  </a:cubicBezTo>
                  <a:cubicBezTo>
                    <a:pt x="5112" y="2732"/>
                    <a:pt x="5007" y="2770"/>
                    <a:pt x="4929" y="2809"/>
                  </a:cubicBezTo>
                  <a:cubicBezTo>
                    <a:pt x="4327" y="2480"/>
                    <a:pt x="3724" y="2097"/>
                    <a:pt x="3286" y="1604"/>
                  </a:cubicBezTo>
                  <a:cubicBezTo>
                    <a:pt x="3177" y="1056"/>
                    <a:pt x="2739" y="728"/>
                    <a:pt x="2246" y="673"/>
                  </a:cubicBezTo>
                  <a:cubicBezTo>
                    <a:pt x="2148" y="698"/>
                    <a:pt x="2050" y="722"/>
                    <a:pt x="1961" y="722"/>
                  </a:cubicBezTo>
                  <a:cubicBezTo>
                    <a:pt x="1852" y="722"/>
                    <a:pt x="1758" y="685"/>
                    <a:pt x="1698" y="563"/>
                  </a:cubicBezTo>
                  <a:cubicBezTo>
                    <a:pt x="1251" y="523"/>
                    <a:pt x="895" y="1"/>
                    <a:pt x="473" y="1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8" name="Google Shape;6008;p6"/>
            <p:cNvSpPr/>
            <p:nvPr/>
          </p:nvSpPr>
          <p:spPr>
            <a:xfrm>
              <a:off x="3261925" y="3987775"/>
              <a:ext cx="78700" cy="112275"/>
            </a:xfrm>
            <a:custGeom>
              <a:avLst/>
              <a:gdLst/>
              <a:ahLst/>
              <a:cxnLst/>
              <a:rect l="l" t="t" r="r" b="b"/>
              <a:pathLst>
                <a:path w="3148" h="4491" extrusionOk="0">
                  <a:moveTo>
                    <a:pt x="358" y="1"/>
                  </a:moveTo>
                  <a:cubicBezTo>
                    <a:pt x="122" y="1"/>
                    <a:pt x="1" y="136"/>
                    <a:pt x="289" y="741"/>
                  </a:cubicBezTo>
                  <a:cubicBezTo>
                    <a:pt x="727" y="1727"/>
                    <a:pt x="1001" y="2822"/>
                    <a:pt x="1110" y="3918"/>
                  </a:cubicBezTo>
                  <a:cubicBezTo>
                    <a:pt x="1110" y="4137"/>
                    <a:pt x="1220" y="4356"/>
                    <a:pt x="1439" y="4465"/>
                  </a:cubicBezTo>
                  <a:cubicBezTo>
                    <a:pt x="1491" y="4483"/>
                    <a:pt x="1538" y="4490"/>
                    <a:pt x="1582" y="4490"/>
                  </a:cubicBezTo>
                  <a:cubicBezTo>
                    <a:pt x="1818" y="4490"/>
                    <a:pt x="1949" y="4267"/>
                    <a:pt x="2042" y="4082"/>
                  </a:cubicBezTo>
                  <a:cubicBezTo>
                    <a:pt x="2370" y="3260"/>
                    <a:pt x="2754" y="2384"/>
                    <a:pt x="3027" y="1508"/>
                  </a:cubicBezTo>
                  <a:cubicBezTo>
                    <a:pt x="3147" y="1149"/>
                    <a:pt x="3063" y="1022"/>
                    <a:pt x="2755" y="1022"/>
                  </a:cubicBezTo>
                  <a:cubicBezTo>
                    <a:pt x="2640" y="1022"/>
                    <a:pt x="2494" y="1040"/>
                    <a:pt x="2315" y="1070"/>
                  </a:cubicBezTo>
                  <a:cubicBezTo>
                    <a:pt x="2258" y="1077"/>
                    <a:pt x="2206" y="1081"/>
                    <a:pt x="2160" y="1081"/>
                  </a:cubicBezTo>
                  <a:cubicBezTo>
                    <a:pt x="1545" y="1081"/>
                    <a:pt x="1870" y="440"/>
                    <a:pt x="1768" y="84"/>
                  </a:cubicBezTo>
                  <a:lnTo>
                    <a:pt x="1056" y="84"/>
                  </a:lnTo>
                  <a:cubicBezTo>
                    <a:pt x="1036" y="87"/>
                    <a:pt x="1016" y="88"/>
                    <a:pt x="994" y="88"/>
                  </a:cubicBezTo>
                  <a:cubicBezTo>
                    <a:pt x="811" y="88"/>
                    <a:pt x="547" y="1"/>
                    <a:pt x="358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9" name="Google Shape;6009;p6"/>
            <p:cNvSpPr/>
            <p:nvPr/>
          </p:nvSpPr>
          <p:spPr>
            <a:xfrm>
              <a:off x="3423850" y="4200725"/>
              <a:ext cx="49325" cy="63000"/>
            </a:xfrm>
            <a:custGeom>
              <a:avLst/>
              <a:gdLst/>
              <a:ahLst/>
              <a:cxnLst/>
              <a:rect l="l" t="t" r="r" b="b"/>
              <a:pathLst>
                <a:path w="1973" h="2520" extrusionOk="0">
                  <a:moveTo>
                    <a:pt x="1644" y="0"/>
                  </a:moveTo>
                  <a:lnTo>
                    <a:pt x="494" y="110"/>
                  </a:lnTo>
                  <a:cubicBezTo>
                    <a:pt x="658" y="603"/>
                    <a:pt x="1261" y="767"/>
                    <a:pt x="1206" y="1315"/>
                  </a:cubicBezTo>
                  <a:cubicBezTo>
                    <a:pt x="877" y="1589"/>
                    <a:pt x="330" y="1205"/>
                    <a:pt x="1" y="1753"/>
                  </a:cubicBezTo>
                  <a:lnTo>
                    <a:pt x="1644" y="2520"/>
                  </a:lnTo>
                  <a:cubicBezTo>
                    <a:pt x="1973" y="1753"/>
                    <a:pt x="1973" y="822"/>
                    <a:pt x="1644" y="0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0" name="Google Shape;6010;p6"/>
            <p:cNvSpPr/>
            <p:nvPr/>
          </p:nvSpPr>
          <p:spPr>
            <a:xfrm>
              <a:off x="3493700" y="3973425"/>
              <a:ext cx="16450" cy="32900"/>
            </a:xfrm>
            <a:custGeom>
              <a:avLst/>
              <a:gdLst/>
              <a:ahLst/>
              <a:cxnLst/>
              <a:rect l="l" t="t" r="r" b="b"/>
              <a:pathLst>
                <a:path w="658" h="1316" extrusionOk="0">
                  <a:moveTo>
                    <a:pt x="0" y="1"/>
                  </a:moveTo>
                  <a:lnTo>
                    <a:pt x="0" y="658"/>
                  </a:lnTo>
                  <a:cubicBezTo>
                    <a:pt x="110" y="986"/>
                    <a:pt x="384" y="1205"/>
                    <a:pt x="657" y="1315"/>
                  </a:cubicBezTo>
                  <a:cubicBezTo>
                    <a:pt x="657" y="767"/>
                    <a:pt x="603" y="220"/>
                    <a:pt x="0" y="1"/>
                  </a:cubicBezTo>
                  <a:close/>
                </a:path>
              </a:pathLst>
            </a:custGeom>
            <a:solidFill>
              <a:srgbClr val="F6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1" name="Google Shape;6011;p6"/>
            <p:cNvSpPr/>
            <p:nvPr/>
          </p:nvSpPr>
          <p:spPr>
            <a:xfrm>
              <a:off x="3371825" y="3874700"/>
              <a:ext cx="17725" cy="16600"/>
            </a:xfrm>
            <a:custGeom>
              <a:avLst/>
              <a:gdLst/>
              <a:ahLst/>
              <a:cxnLst/>
              <a:rect l="l" t="t" r="r" b="b"/>
              <a:pathLst>
                <a:path w="709" h="664" extrusionOk="0">
                  <a:moveTo>
                    <a:pt x="84" y="0"/>
                  </a:moveTo>
                  <a:cubicBezTo>
                    <a:pt x="57" y="0"/>
                    <a:pt x="29" y="2"/>
                    <a:pt x="1" y="6"/>
                  </a:cubicBezTo>
                  <a:cubicBezTo>
                    <a:pt x="110" y="335"/>
                    <a:pt x="329" y="554"/>
                    <a:pt x="658" y="663"/>
                  </a:cubicBezTo>
                  <a:cubicBezTo>
                    <a:pt x="709" y="308"/>
                    <a:pt x="430" y="0"/>
                    <a:pt x="84" y="0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2" name="Google Shape;6012;p6"/>
            <p:cNvSpPr/>
            <p:nvPr/>
          </p:nvSpPr>
          <p:spPr>
            <a:xfrm>
              <a:off x="3386900" y="3891275"/>
              <a:ext cx="16450" cy="8500"/>
            </a:xfrm>
            <a:custGeom>
              <a:avLst/>
              <a:gdLst/>
              <a:ahLst/>
              <a:cxnLst/>
              <a:rect l="l" t="t" r="r" b="b"/>
              <a:pathLst>
                <a:path w="658" h="340" extrusionOk="0">
                  <a:moveTo>
                    <a:pt x="0" y="0"/>
                  </a:moveTo>
                  <a:cubicBezTo>
                    <a:pt x="143" y="191"/>
                    <a:pt x="327" y="340"/>
                    <a:pt x="552" y="340"/>
                  </a:cubicBezTo>
                  <a:cubicBezTo>
                    <a:pt x="586" y="340"/>
                    <a:pt x="621" y="336"/>
                    <a:pt x="657" y="329"/>
                  </a:cubicBezTo>
                  <a:cubicBezTo>
                    <a:pt x="548" y="110"/>
                    <a:pt x="274" y="0"/>
                    <a:pt x="0" y="0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3" name="Google Shape;6013;p6"/>
            <p:cNvSpPr/>
            <p:nvPr/>
          </p:nvSpPr>
          <p:spPr>
            <a:xfrm>
              <a:off x="3477250" y="39720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" y="1"/>
                  </a:moveTo>
                  <a:cubicBezTo>
                    <a:pt x="33" y="128"/>
                    <a:pt x="83" y="218"/>
                    <a:pt x="151" y="218"/>
                  </a:cubicBezTo>
                  <a:cubicBezTo>
                    <a:pt x="201" y="218"/>
                    <a:pt x="261" y="171"/>
                    <a:pt x="330" y="56"/>
                  </a:cubicBezTo>
                  <a:cubicBezTo>
                    <a:pt x="220" y="56"/>
                    <a:pt x="110" y="1"/>
                    <a:pt x="1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4" name="Google Shape;6014;p6"/>
            <p:cNvSpPr/>
            <p:nvPr/>
          </p:nvSpPr>
          <p:spPr>
            <a:xfrm>
              <a:off x="3403325" y="38994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30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5" name="Google Shape;6015;p6"/>
            <p:cNvSpPr/>
            <p:nvPr/>
          </p:nvSpPr>
          <p:spPr>
            <a:xfrm>
              <a:off x="3188150" y="3773000"/>
              <a:ext cx="115250" cy="132100"/>
            </a:xfrm>
            <a:custGeom>
              <a:avLst/>
              <a:gdLst/>
              <a:ahLst/>
              <a:cxnLst/>
              <a:rect l="l" t="t" r="r" b="b"/>
              <a:pathLst>
                <a:path w="4610" h="5284" extrusionOk="0">
                  <a:moveTo>
                    <a:pt x="2632" y="0"/>
                  </a:moveTo>
                  <a:cubicBezTo>
                    <a:pt x="2226" y="0"/>
                    <a:pt x="1998" y="387"/>
                    <a:pt x="1706" y="678"/>
                  </a:cubicBezTo>
                  <a:cubicBezTo>
                    <a:pt x="1652" y="843"/>
                    <a:pt x="1597" y="1062"/>
                    <a:pt x="1597" y="1226"/>
                  </a:cubicBezTo>
                  <a:cubicBezTo>
                    <a:pt x="1542" y="1390"/>
                    <a:pt x="1433" y="1445"/>
                    <a:pt x="1268" y="1445"/>
                  </a:cubicBezTo>
                  <a:cubicBezTo>
                    <a:pt x="1091" y="1408"/>
                    <a:pt x="936" y="1390"/>
                    <a:pt x="802" y="1390"/>
                  </a:cubicBezTo>
                  <a:cubicBezTo>
                    <a:pt x="150" y="1390"/>
                    <a:pt x="0" y="1823"/>
                    <a:pt x="228" y="2595"/>
                  </a:cubicBezTo>
                  <a:cubicBezTo>
                    <a:pt x="282" y="2650"/>
                    <a:pt x="337" y="2705"/>
                    <a:pt x="392" y="2760"/>
                  </a:cubicBezTo>
                  <a:cubicBezTo>
                    <a:pt x="775" y="2760"/>
                    <a:pt x="1159" y="2979"/>
                    <a:pt x="1323" y="3307"/>
                  </a:cubicBezTo>
                  <a:cubicBezTo>
                    <a:pt x="1652" y="3745"/>
                    <a:pt x="2364" y="4184"/>
                    <a:pt x="1268" y="4567"/>
                  </a:cubicBezTo>
                  <a:cubicBezTo>
                    <a:pt x="1049" y="4677"/>
                    <a:pt x="1049" y="4950"/>
                    <a:pt x="1213" y="5115"/>
                  </a:cubicBezTo>
                  <a:cubicBezTo>
                    <a:pt x="1303" y="5240"/>
                    <a:pt x="1398" y="5283"/>
                    <a:pt x="1493" y="5283"/>
                  </a:cubicBezTo>
                  <a:cubicBezTo>
                    <a:pt x="1690" y="5283"/>
                    <a:pt x="1887" y="5097"/>
                    <a:pt x="2035" y="5060"/>
                  </a:cubicBezTo>
                  <a:cubicBezTo>
                    <a:pt x="2254" y="5005"/>
                    <a:pt x="2583" y="5005"/>
                    <a:pt x="2583" y="4786"/>
                  </a:cubicBezTo>
                  <a:cubicBezTo>
                    <a:pt x="2583" y="3526"/>
                    <a:pt x="3295" y="2924"/>
                    <a:pt x="4609" y="2760"/>
                  </a:cubicBezTo>
                  <a:cubicBezTo>
                    <a:pt x="3975" y="2261"/>
                    <a:pt x="3640" y="1501"/>
                    <a:pt x="2862" y="1501"/>
                  </a:cubicBezTo>
                  <a:cubicBezTo>
                    <a:pt x="2699" y="1501"/>
                    <a:pt x="2517" y="1534"/>
                    <a:pt x="2309" y="1609"/>
                  </a:cubicBezTo>
                  <a:cubicBezTo>
                    <a:pt x="2637" y="952"/>
                    <a:pt x="2857" y="569"/>
                    <a:pt x="3076" y="131"/>
                  </a:cubicBezTo>
                  <a:cubicBezTo>
                    <a:pt x="2905" y="39"/>
                    <a:pt x="2760" y="0"/>
                    <a:pt x="2632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6" name="Google Shape;6016;p6"/>
            <p:cNvSpPr/>
            <p:nvPr/>
          </p:nvSpPr>
          <p:spPr>
            <a:xfrm>
              <a:off x="3166450" y="3725900"/>
              <a:ext cx="69850" cy="72275"/>
            </a:xfrm>
            <a:custGeom>
              <a:avLst/>
              <a:gdLst/>
              <a:ahLst/>
              <a:cxnLst/>
              <a:rect l="l" t="t" r="r" b="b"/>
              <a:pathLst>
                <a:path w="2794" h="2891" extrusionOk="0">
                  <a:moveTo>
                    <a:pt x="671" y="1"/>
                  </a:moveTo>
                  <a:cubicBezTo>
                    <a:pt x="458" y="1"/>
                    <a:pt x="229" y="171"/>
                    <a:pt x="0" y="372"/>
                  </a:cubicBezTo>
                  <a:cubicBezTo>
                    <a:pt x="219" y="372"/>
                    <a:pt x="438" y="426"/>
                    <a:pt x="438" y="865"/>
                  </a:cubicBezTo>
                  <a:cubicBezTo>
                    <a:pt x="384" y="1303"/>
                    <a:pt x="548" y="1796"/>
                    <a:pt x="986" y="2069"/>
                  </a:cubicBezTo>
                  <a:lnTo>
                    <a:pt x="1041" y="2289"/>
                  </a:lnTo>
                  <a:cubicBezTo>
                    <a:pt x="1150" y="2617"/>
                    <a:pt x="1479" y="2836"/>
                    <a:pt x="1808" y="2891"/>
                  </a:cubicBezTo>
                  <a:cubicBezTo>
                    <a:pt x="2793" y="2617"/>
                    <a:pt x="2574" y="2179"/>
                    <a:pt x="1972" y="1741"/>
                  </a:cubicBezTo>
                  <a:lnTo>
                    <a:pt x="1972" y="1029"/>
                  </a:lnTo>
                  <a:cubicBezTo>
                    <a:pt x="1808" y="919"/>
                    <a:pt x="1698" y="810"/>
                    <a:pt x="1643" y="700"/>
                  </a:cubicBezTo>
                  <a:cubicBezTo>
                    <a:pt x="1479" y="645"/>
                    <a:pt x="1205" y="645"/>
                    <a:pt x="1205" y="536"/>
                  </a:cubicBezTo>
                  <a:cubicBezTo>
                    <a:pt x="1048" y="143"/>
                    <a:pt x="866" y="1"/>
                    <a:pt x="671" y="1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7" name="Google Shape;6017;p6"/>
            <p:cNvSpPr/>
            <p:nvPr/>
          </p:nvSpPr>
          <p:spPr>
            <a:xfrm>
              <a:off x="3162325" y="3776250"/>
              <a:ext cx="41100" cy="71500"/>
            </a:xfrm>
            <a:custGeom>
              <a:avLst/>
              <a:gdLst/>
              <a:ahLst/>
              <a:cxnLst/>
              <a:rect l="l" t="t" r="r" b="b"/>
              <a:pathLst>
                <a:path w="1644" h="2860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439" y="55"/>
                    <a:pt x="1" y="384"/>
                    <a:pt x="165" y="1041"/>
                  </a:cubicBezTo>
                  <a:cubicBezTo>
                    <a:pt x="275" y="1699"/>
                    <a:pt x="275" y="2520"/>
                    <a:pt x="1042" y="2849"/>
                  </a:cubicBezTo>
                  <a:cubicBezTo>
                    <a:pt x="1049" y="2856"/>
                    <a:pt x="1060" y="2860"/>
                    <a:pt x="1072" y="2860"/>
                  </a:cubicBezTo>
                  <a:cubicBezTo>
                    <a:pt x="1154" y="2860"/>
                    <a:pt x="1330" y="2724"/>
                    <a:pt x="1425" y="2630"/>
                  </a:cubicBezTo>
                  <a:cubicBezTo>
                    <a:pt x="768" y="1808"/>
                    <a:pt x="1644" y="822"/>
                    <a:pt x="1096" y="1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8" name="Google Shape;6018;p6"/>
            <p:cNvSpPr/>
            <p:nvPr/>
          </p:nvSpPr>
          <p:spPr>
            <a:xfrm>
              <a:off x="3126725" y="3726950"/>
              <a:ext cx="31425" cy="26200"/>
            </a:xfrm>
            <a:custGeom>
              <a:avLst/>
              <a:gdLst/>
              <a:ahLst/>
              <a:cxnLst/>
              <a:rect l="l" t="t" r="r" b="b"/>
              <a:pathLst>
                <a:path w="1257" h="1048" extrusionOk="0">
                  <a:moveTo>
                    <a:pt x="877" y="1"/>
                  </a:moveTo>
                  <a:lnTo>
                    <a:pt x="877" y="56"/>
                  </a:lnTo>
                  <a:cubicBezTo>
                    <a:pt x="1" y="110"/>
                    <a:pt x="658" y="713"/>
                    <a:pt x="549" y="1042"/>
                  </a:cubicBezTo>
                  <a:cubicBezTo>
                    <a:pt x="577" y="1046"/>
                    <a:pt x="605" y="1048"/>
                    <a:pt x="632" y="1048"/>
                  </a:cubicBezTo>
                  <a:cubicBezTo>
                    <a:pt x="978" y="1048"/>
                    <a:pt x="1257" y="736"/>
                    <a:pt x="1206" y="330"/>
                  </a:cubicBezTo>
                  <a:lnTo>
                    <a:pt x="877" y="1"/>
                  </a:ln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9" name="Google Shape;6019;p6"/>
            <p:cNvSpPr/>
            <p:nvPr/>
          </p:nvSpPr>
          <p:spPr>
            <a:xfrm>
              <a:off x="3192450" y="3743400"/>
              <a:ext cx="71225" cy="68250"/>
            </a:xfrm>
            <a:custGeom>
              <a:avLst/>
              <a:gdLst/>
              <a:ahLst/>
              <a:cxnLst/>
              <a:rect l="l" t="t" r="r" b="b"/>
              <a:pathLst>
                <a:path w="2849" h="2730" extrusionOk="0">
                  <a:moveTo>
                    <a:pt x="1589" y="0"/>
                  </a:moveTo>
                  <a:cubicBezTo>
                    <a:pt x="1370" y="55"/>
                    <a:pt x="1261" y="329"/>
                    <a:pt x="1315" y="548"/>
                  </a:cubicBezTo>
                  <a:cubicBezTo>
                    <a:pt x="1425" y="931"/>
                    <a:pt x="1206" y="986"/>
                    <a:pt x="877" y="986"/>
                  </a:cubicBezTo>
                  <a:cubicBezTo>
                    <a:pt x="1041" y="1424"/>
                    <a:pt x="1425" y="1917"/>
                    <a:pt x="549" y="1972"/>
                  </a:cubicBezTo>
                  <a:cubicBezTo>
                    <a:pt x="110" y="1972"/>
                    <a:pt x="1" y="2136"/>
                    <a:pt x="384" y="2410"/>
                  </a:cubicBezTo>
                  <a:cubicBezTo>
                    <a:pt x="596" y="2561"/>
                    <a:pt x="825" y="2729"/>
                    <a:pt x="1042" y="2729"/>
                  </a:cubicBezTo>
                  <a:cubicBezTo>
                    <a:pt x="1218" y="2729"/>
                    <a:pt x="1387" y="2619"/>
                    <a:pt x="1534" y="2301"/>
                  </a:cubicBezTo>
                  <a:cubicBezTo>
                    <a:pt x="1973" y="1972"/>
                    <a:pt x="2246" y="1369"/>
                    <a:pt x="2849" y="1315"/>
                  </a:cubicBezTo>
                  <a:cubicBezTo>
                    <a:pt x="2575" y="767"/>
                    <a:pt x="2082" y="329"/>
                    <a:pt x="1589" y="0"/>
                  </a:cubicBez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0" name="Google Shape;6020;p6"/>
            <p:cNvSpPr/>
            <p:nvPr/>
          </p:nvSpPr>
          <p:spPr>
            <a:xfrm>
              <a:off x="3182875" y="3702325"/>
              <a:ext cx="31525" cy="24650"/>
            </a:xfrm>
            <a:custGeom>
              <a:avLst/>
              <a:gdLst/>
              <a:ahLst/>
              <a:cxnLst/>
              <a:rect l="l" t="t" r="r" b="b"/>
              <a:pathLst>
                <a:path w="1261" h="986" extrusionOk="0">
                  <a:moveTo>
                    <a:pt x="0" y="0"/>
                  </a:moveTo>
                  <a:cubicBezTo>
                    <a:pt x="220" y="603"/>
                    <a:pt x="767" y="712"/>
                    <a:pt x="1260" y="986"/>
                  </a:cubicBezTo>
                  <a:cubicBezTo>
                    <a:pt x="1260" y="164"/>
                    <a:pt x="712" y="0"/>
                    <a:pt x="0" y="0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1" name="Google Shape;6021;p6"/>
            <p:cNvSpPr/>
            <p:nvPr/>
          </p:nvSpPr>
          <p:spPr>
            <a:xfrm>
              <a:off x="3206150" y="37434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32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2" name="Google Shape;6022;p6"/>
            <p:cNvSpPr/>
            <p:nvPr/>
          </p:nvSpPr>
          <p:spPr>
            <a:xfrm>
              <a:off x="3148650" y="3724225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55" y="0"/>
                  </a:moveTo>
                  <a:cubicBezTo>
                    <a:pt x="55" y="0"/>
                    <a:pt x="0" y="55"/>
                    <a:pt x="0" y="110"/>
                  </a:cubicBezTo>
                  <a:cubicBezTo>
                    <a:pt x="165" y="55"/>
                    <a:pt x="110" y="0"/>
                    <a:pt x="55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3" name="Google Shape;6023;p6"/>
            <p:cNvSpPr/>
            <p:nvPr/>
          </p:nvSpPr>
          <p:spPr>
            <a:xfrm>
              <a:off x="3173300" y="3685875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0" y="1"/>
                  </a:moveTo>
                  <a:lnTo>
                    <a:pt x="329" y="384"/>
                  </a:lnTo>
                  <a:cubicBezTo>
                    <a:pt x="274" y="220"/>
                    <a:pt x="164" y="56"/>
                    <a:pt x="0" y="1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4" name="Google Shape;6024;p6"/>
            <p:cNvSpPr/>
            <p:nvPr/>
          </p:nvSpPr>
          <p:spPr>
            <a:xfrm>
              <a:off x="4126275" y="2931075"/>
              <a:ext cx="23300" cy="15450"/>
            </a:xfrm>
            <a:custGeom>
              <a:avLst/>
              <a:gdLst/>
              <a:ahLst/>
              <a:cxnLst/>
              <a:rect l="l" t="t" r="r" b="b"/>
              <a:pathLst>
                <a:path w="932" h="618" extrusionOk="0">
                  <a:moveTo>
                    <a:pt x="371" y="0"/>
                  </a:moveTo>
                  <a:cubicBezTo>
                    <a:pt x="247" y="0"/>
                    <a:pt x="120" y="15"/>
                    <a:pt x="1" y="15"/>
                  </a:cubicBezTo>
                  <a:lnTo>
                    <a:pt x="1" y="617"/>
                  </a:lnTo>
                  <a:cubicBezTo>
                    <a:pt x="329" y="617"/>
                    <a:pt x="658" y="508"/>
                    <a:pt x="932" y="288"/>
                  </a:cubicBezTo>
                  <a:cubicBezTo>
                    <a:pt x="792" y="44"/>
                    <a:pt x="587" y="0"/>
                    <a:pt x="371" y="0"/>
                  </a:cubicBezTo>
                  <a:close/>
                </a:path>
              </a:pathLst>
            </a:custGeom>
            <a:solidFill>
              <a:srgbClr val="EF8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5" name="Google Shape;6025;p6"/>
            <p:cNvSpPr/>
            <p:nvPr/>
          </p:nvSpPr>
          <p:spPr>
            <a:xfrm>
              <a:off x="3953750" y="1797700"/>
              <a:ext cx="6875" cy="10975"/>
            </a:xfrm>
            <a:custGeom>
              <a:avLst/>
              <a:gdLst/>
              <a:ahLst/>
              <a:cxnLst/>
              <a:rect l="l" t="t" r="r" b="b"/>
              <a:pathLst>
                <a:path w="275" h="439" extrusionOk="0">
                  <a:moveTo>
                    <a:pt x="56" y="0"/>
                  </a:moveTo>
                  <a:cubicBezTo>
                    <a:pt x="1" y="110"/>
                    <a:pt x="1" y="164"/>
                    <a:pt x="56" y="274"/>
                  </a:cubicBezTo>
                  <a:cubicBezTo>
                    <a:pt x="56" y="329"/>
                    <a:pt x="110" y="438"/>
                    <a:pt x="110" y="438"/>
                  </a:cubicBezTo>
                  <a:cubicBezTo>
                    <a:pt x="220" y="383"/>
                    <a:pt x="275" y="329"/>
                    <a:pt x="220" y="164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6" name="Google Shape;6026;p6"/>
            <p:cNvSpPr/>
            <p:nvPr/>
          </p:nvSpPr>
          <p:spPr>
            <a:xfrm>
              <a:off x="3918150" y="2364550"/>
              <a:ext cx="37000" cy="67125"/>
            </a:xfrm>
            <a:custGeom>
              <a:avLst/>
              <a:gdLst/>
              <a:ahLst/>
              <a:cxnLst/>
              <a:rect l="l" t="t" r="r" b="b"/>
              <a:pathLst>
                <a:path w="1480" h="2685" extrusionOk="0">
                  <a:moveTo>
                    <a:pt x="932" y="1"/>
                  </a:moveTo>
                  <a:cubicBezTo>
                    <a:pt x="494" y="1"/>
                    <a:pt x="110" y="329"/>
                    <a:pt x="165" y="713"/>
                  </a:cubicBezTo>
                  <a:cubicBezTo>
                    <a:pt x="275" y="1315"/>
                    <a:pt x="1" y="1973"/>
                    <a:pt x="549" y="2685"/>
                  </a:cubicBezTo>
                  <a:cubicBezTo>
                    <a:pt x="1425" y="2246"/>
                    <a:pt x="1480" y="1534"/>
                    <a:pt x="1425" y="713"/>
                  </a:cubicBezTo>
                  <a:cubicBezTo>
                    <a:pt x="1370" y="384"/>
                    <a:pt x="1370" y="1"/>
                    <a:pt x="932" y="1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7" name="Google Shape;6027;p6"/>
            <p:cNvSpPr/>
            <p:nvPr/>
          </p:nvSpPr>
          <p:spPr>
            <a:xfrm>
              <a:off x="3953750" y="2446725"/>
              <a:ext cx="8250" cy="6850"/>
            </a:xfrm>
            <a:custGeom>
              <a:avLst/>
              <a:gdLst/>
              <a:ahLst/>
              <a:cxnLst/>
              <a:rect l="l" t="t" r="r" b="b"/>
              <a:pathLst>
                <a:path w="330" h="274" extrusionOk="0">
                  <a:moveTo>
                    <a:pt x="275" y="0"/>
                  </a:moveTo>
                  <a:cubicBezTo>
                    <a:pt x="165" y="110"/>
                    <a:pt x="56" y="219"/>
                    <a:pt x="1" y="274"/>
                  </a:cubicBezTo>
                  <a:lnTo>
                    <a:pt x="275" y="274"/>
                  </a:lnTo>
                  <a:cubicBezTo>
                    <a:pt x="329" y="219"/>
                    <a:pt x="275" y="110"/>
                    <a:pt x="275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8" name="Google Shape;6028;p6"/>
            <p:cNvSpPr/>
            <p:nvPr/>
          </p:nvSpPr>
          <p:spPr>
            <a:xfrm>
              <a:off x="3920900" y="2003075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0" y="1"/>
                  </a:moveTo>
                  <a:lnTo>
                    <a:pt x="0" y="329"/>
                  </a:lnTo>
                  <a:cubicBezTo>
                    <a:pt x="219" y="220"/>
                    <a:pt x="219" y="110"/>
                    <a:pt x="0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9" name="Google Shape;6029;p6"/>
            <p:cNvSpPr/>
            <p:nvPr/>
          </p:nvSpPr>
          <p:spPr>
            <a:xfrm>
              <a:off x="3849700" y="3781200"/>
              <a:ext cx="95675" cy="208675"/>
            </a:xfrm>
            <a:custGeom>
              <a:avLst/>
              <a:gdLst/>
              <a:ahLst/>
              <a:cxnLst/>
              <a:rect l="l" t="t" r="r" b="b"/>
              <a:pathLst>
                <a:path w="3827" h="8347" extrusionOk="0">
                  <a:moveTo>
                    <a:pt x="1502" y="0"/>
                  </a:moveTo>
                  <a:cubicBezTo>
                    <a:pt x="1458" y="0"/>
                    <a:pt x="1414" y="7"/>
                    <a:pt x="1370" y="22"/>
                  </a:cubicBezTo>
                  <a:lnTo>
                    <a:pt x="1150" y="131"/>
                  </a:lnTo>
                  <a:cubicBezTo>
                    <a:pt x="986" y="241"/>
                    <a:pt x="877" y="350"/>
                    <a:pt x="767" y="460"/>
                  </a:cubicBezTo>
                  <a:cubicBezTo>
                    <a:pt x="219" y="1720"/>
                    <a:pt x="0" y="3089"/>
                    <a:pt x="219" y="4403"/>
                  </a:cubicBezTo>
                  <a:lnTo>
                    <a:pt x="274" y="4732"/>
                  </a:lnTo>
                  <a:cubicBezTo>
                    <a:pt x="438" y="4842"/>
                    <a:pt x="493" y="5115"/>
                    <a:pt x="329" y="5280"/>
                  </a:cubicBezTo>
                  <a:cubicBezTo>
                    <a:pt x="219" y="5499"/>
                    <a:pt x="165" y="5773"/>
                    <a:pt x="219" y="6046"/>
                  </a:cubicBezTo>
                  <a:cubicBezTo>
                    <a:pt x="274" y="6813"/>
                    <a:pt x="274" y="7580"/>
                    <a:pt x="274" y="8347"/>
                  </a:cubicBezTo>
                  <a:cubicBezTo>
                    <a:pt x="877" y="7799"/>
                    <a:pt x="1370" y="7142"/>
                    <a:pt x="1753" y="6430"/>
                  </a:cubicBezTo>
                  <a:cubicBezTo>
                    <a:pt x="2027" y="5912"/>
                    <a:pt x="2217" y="5648"/>
                    <a:pt x="2482" y="5648"/>
                  </a:cubicBezTo>
                  <a:cubicBezTo>
                    <a:pt x="2693" y="5648"/>
                    <a:pt x="2953" y="5816"/>
                    <a:pt x="3341" y="6156"/>
                  </a:cubicBezTo>
                  <a:cubicBezTo>
                    <a:pt x="3360" y="6174"/>
                    <a:pt x="3390" y="6180"/>
                    <a:pt x="3426" y="6180"/>
                  </a:cubicBezTo>
                  <a:cubicBezTo>
                    <a:pt x="3500" y="6180"/>
                    <a:pt x="3597" y="6156"/>
                    <a:pt x="3670" y="6156"/>
                  </a:cubicBezTo>
                  <a:cubicBezTo>
                    <a:pt x="3798" y="5089"/>
                    <a:pt x="3826" y="4853"/>
                    <a:pt x="3236" y="4853"/>
                  </a:cubicBezTo>
                  <a:cubicBezTo>
                    <a:pt x="3069" y="4853"/>
                    <a:pt x="2852" y="4872"/>
                    <a:pt x="2575" y="4896"/>
                  </a:cubicBezTo>
                  <a:cubicBezTo>
                    <a:pt x="2407" y="4907"/>
                    <a:pt x="2272" y="4915"/>
                    <a:pt x="2165" y="4915"/>
                  </a:cubicBezTo>
                  <a:cubicBezTo>
                    <a:pt x="1710" y="4915"/>
                    <a:pt x="1761" y="4763"/>
                    <a:pt x="2027" y="3965"/>
                  </a:cubicBezTo>
                  <a:cubicBezTo>
                    <a:pt x="2082" y="3637"/>
                    <a:pt x="2082" y="3308"/>
                    <a:pt x="2027" y="3034"/>
                  </a:cubicBezTo>
                  <a:cubicBezTo>
                    <a:pt x="1986" y="2911"/>
                    <a:pt x="1921" y="2870"/>
                    <a:pt x="1843" y="2870"/>
                  </a:cubicBezTo>
                  <a:cubicBezTo>
                    <a:pt x="1687" y="2870"/>
                    <a:pt x="1480" y="3034"/>
                    <a:pt x="1311" y="3034"/>
                  </a:cubicBezTo>
                  <a:cubicBezTo>
                    <a:pt x="1226" y="3034"/>
                    <a:pt x="1150" y="2993"/>
                    <a:pt x="1096" y="2870"/>
                  </a:cubicBezTo>
                  <a:cubicBezTo>
                    <a:pt x="1205" y="2377"/>
                    <a:pt x="1424" y="1939"/>
                    <a:pt x="1808" y="1610"/>
                  </a:cubicBezTo>
                  <a:cubicBezTo>
                    <a:pt x="2301" y="1008"/>
                    <a:pt x="2082" y="624"/>
                    <a:pt x="1863" y="131"/>
                  </a:cubicBezTo>
                  <a:cubicBezTo>
                    <a:pt x="1742" y="51"/>
                    <a:pt x="1622" y="0"/>
                    <a:pt x="1502" y="0"/>
                  </a:cubicBezTo>
                  <a:close/>
                </a:path>
              </a:pathLst>
            </a:custGeom>
            <a:solidFill>
              <a:srgbClr val="FA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0" name="Google Shape;6030;p6"/>
            <p:cNvSpPr/>
            <p:nvPr/>
          </p:nvSpPr>
          <p:spPr>
            <a:xfrm>
              <a:off x="4212550" y="3666725"/>
              <a:ext cx="94500" cy="152000"/>
            </a:xfrm>
            <a:custGeom>
              <a:avLst/>
              <a:gdLst/>
              <a:ahLst/>
              <a:cxnLst/>
              <a:rect l="l" t="t" r="r" b="b"/>
              <a:pathLst>
                <a:path w="3780" h="6080" extrusionOk="0">
                  <a:moveTo>
                    <a:pt x="2794" y="0"/>
                  </a:moveTo>
                  <a:cubicBezTo>
                    <a:pt x="2575" y="931"/>
                    <a:pt x="3122" y="1917"/>
                    <a:pt x="2465" y="2739"/>
                  </a:cubicBezTo>
                  <a:cubicBezTo>
                    <a:pt x="2410" y="3122"/>
                    <a:pt x="2903" y="3615"/>
                    <a:pt x="2355" y="3944"/>
                  </a:cubicBezTo>
                  <a:cubicBezTo>
                    <a:pt x="2218" y="4035"/>
                    <a:pt x="2052" y="4079"/>
                    <a:pt x="1902" y="4079"/>
                  </a:cubicBezTo>
                  <a:cubicBezTo>
                    <a:pt x="1692" y="4079"/>
                    <a:pt x="1511" y="3994"/>
                    <a:pt x="1479" y="3834"/>
                  </a:cubicBezTo>
                  <a:cubicBezTo>
                    <a:pt x="1314" y="3385"/>
                    <a:pt x="1128" y="3242"/>
                    <a:pt x="922" y="3242"/>
                  </a:cubicBezTo>
                  <a:cubicBezTo>
                    <a:pt x="650" y="3242"/>
                    <a:pt x="343" y="3490"/>
                    <a:pt x="0" y="3615"/>
                  </a:cubicBezTo>
                  <a:cubicBezTo>
                    <a:pt x="1041" y="3889"/>
                    <a:pt x="1534" y="4491"/>
                    <a:pt x="1260" y="5477"/>
                  </a:cubicBezTo>
                  <a:cubicBezTo>
                    <a:pt x="1150" y="5915"/>
                    <a:pt x="1424" y="6080"/>
                    <a:pt x="1808" y="6080"/>
                  </a:cubicBezTo>
                  <a:cubicBezTo>
                    <a:pt x="1917" y="5696"/>
                    <a:pt x="2246" y="5422"/>
                    <a:pt x="2684" y="5422"/>
                  </a:cubicBezTo>
                  <a:cubicBezTo>
                    <a:pt x="3560" y="5368"/>
                    <a:pt x="3779" y="4929"/>
                    <a:pt x="3615" y="3998"/>
                  </a:cubicBezTo>
                  <a:cubicBezTo>
                    <a:pt x="3506" y="2958"/>
                    <a:pt x="2903" y="1917"/>
                    <a:pt x="3122" y="822"/>
                  </a:cubicBezTo>
                  <a:cubicBezTo>
                    <a:pt x="3122" y="548"/>
                    <a:pt x="3232" y="164"/>
                    <a:pt x="2794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1" name="Google Shape;6031;p6"/>
            <p:cNvSpPr/>
            <p:nvPr/>
          </p:nvSpPr>
          <p:spPr>
            <a:xfrm>
              <a:off x="4175575" y="3636600"/>
              <a:ext cx="101350" cy="90375"/>
            </a:xfrm>
            <a:custGeom>
              <a:avLst/>
              <a:gdLst/>
              <a:ahLst/>
              <a:cxnLst/>
              <a:rect l="l" t="t" r="r" b="b"/>
              <a:pathLst>
                <a:path w="4054" h="3615" extrusionOk="0">
                  <a:moveTo>
                    <a:pt x="1315" y="0"/>
                  </a:moveTo>
                  <a:cubicBezTo>
                    <a:pt x="658" y="493"/>
                    <a:pt x="220" y="1096"/>
                    <a:pt x="1" y="1862"/>
                  </a:cubicBezTo>
                  <a:cubicBezTo>
                    <a:pt x="182" y="1820"/>
                    <a:pt x="336" y="1800"/>
                    <a:pt x="474" y="1800"/>
                  </a:cubicBezTo>
                  <a:cubicBezTo>
                    <a:pt x="877" y="1800"/>
                    <a:pt x="1154" y="1974"/>
                    <a:pt x="1644" y="2300"/>
                  </a:cubicBezTo>
                  <a:cubicBezTo>
                    <a:pt x="2246" y="2793"/>
                    <a:pt x="2739" y="3560"/>
                    <a:pt x="3615" y="3615"/>
                  </a:cubicBezTo>
                  <a:cubicBezTo>
                    <a:pt x="3506" y="3067"/>
                    <a:pt x="4054" y="2136"/>
                    <a:pt x="2794" y="2136"/>
                  </a:cubicBezTo>
                  <a:cubicBezTo>
                    <a:pt x="2520" y="2136"/>
                    <a:pt x="2356" y="1753"/>
                    <a:pt x="2356" y="1369"/>
                  </a:cubicBezTo>
                  <a:cubicBezTo>
                    <a:pt x="2301" y="1041"/>
                    <a:pt x="2356" y="603"/>
                    <a:pt x="1972" y="329"/>
                  </a:cubicBezTo>
                  <a:lnTo>
                    <a:pt x="1315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2" name="Google Shape;6032;p6"/>
            <p:cNvSpPr/>
            <p:nvPr/>
          </p:nvSpPr>
          <p:spPr>
            <a:xfrm>
              <a:off x="3862025" y="3702250"/>
              <a:ext cx="101350" cy="82250"/>
            </a:xfrm>
            <a:custGeom>
              <a:avLst/>
              <a:gdLst/>
              <a:ahLst/>
              <a:cxnLst/>
              <a:rect l="l" t="t" r="r" b="b"/>
              <a:pathLst>
                <a:path w="4054" h="3290" extrusionOk="0">
                  <a:moveTo>
                    <a:pt x="2979" y="1"/>
                  </a:moveTo>
                  <a:cubicBezTo>
                    <a:pt x="2881" y="1"/>
                    <a:pt x="2783" y="3"/>
                    <a:pt x="2684" y="3"/>
                  </a:cubicBezTo>
                  <a:lnTo>
                    <a:pt x="1917" y="715"/>
                  </a:lnTo>
                  <a:cubicBezTo>
                    <a:pt x="1751" y="840"/>
                    <a:pt x="1648" y="1154"/>
                    <a:pt x="1440" y="1154"/>
                  </a:cubicBezTo>
                  <a:cubicBezTo>
                    <a:pt x="1374" y="1154"/>
                    <a:pt x="1297" y="1123"/>
                    <a:pt x="1205" y="1044"/>
                  </a:cubicBezTo>
                  <a:cubicBezTo>
                    <a:pt x="1041" y="934"/>
                    <a:pt x="1096" y="606"/>
                    <a:pt x="1041" y="332"/>
                  </a:cubicBezTo>
                  <a:cubicBezTo>
                    <a:pt x="0" y="1372"/>
                    <a:pt x="0" y="2084"/>
                    <a:pt x="1041" y="3289"/>
                  </a:cubicBezTo>
                  <a:lnTo>
                    <a:pt x="1370" y="3289"/>
                  </a:lnTo>
                  <a:cubicBezTo>
                    <a:pt x="2136" y="2303"/>
                    <a:pt x="3067" y="1427"/>
                    <a:pt x="4053" y="660"/>
                  </a:cubicBezTo>
                  <a:lnTo>
                    <a:pt x="4053" y="386"/>
                  </a:lnTo>
                  <a:cubicBezTo>
                    <a:pt x="3747" y="36"/>
                    <a:pt x="3370" y="1"/>
                    <a:pt x="2979" y="1"/>
                  </a:cubicBezTo>
                  <a:close/>
                </a:path>
              </a:pathLst>
            </a:custGeom>
            <a:solidFill>
              <a:srgbClr val="F3A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3" name="Google Shape;6033;p6"/>
            <p:cNvSpPr/>
            <p:nvPr/>
          </p:nvSpPr>
          <p:spPr>
            <a:xfrm>
              <a:off x="4245400" y="3812575"/>
              <a:ext cx="87675" cy="71875"/>
            </a:xfrm>
            <a:custGeom>
              <a:avLst/>
              <a:gdLst/>
              <a:ahLst/>
              <a:cxnLst/>
              <a:rect l="l" t="t" r="r" b="b"/>
              <a:pathLst>
                <a:path w="3507" h="2875" extrusionOk="0">
                  <a:moveTo>
                    <a:pt x="1873" y="1"/>
                  </a:moveTo>
                  <a:cubicBezTo>
                    <a:pt x="1735" y="1"/>
                    <a:pt x="1607" y="86"/>
                    <a:pt x="1480" y="246"/>
                  </a:cubicBezTo>
                  <a:lnTo>
                    <a:pt x="1151" y="574"/>
                  </a:lnTo>
                  <a:lnTo>
                    <a:pt x="494" y="574"/>
                  </a:lnTo>
                  <a:cubicBezTo>
                    <a:pt x="110" y="1286"/>
                    <a:pt x="1" y="2108"/>
                    <a:pt x="165" y="2875"/>
                  </a:cubicBezTo>
                  <a:cubicBezTo>
                    <a:pt x="822" y="2875"/>
                    <a:pt x="1151" y="2162"/>
                    <a:pt x="1753" y="2162"/>
                  </a:cubicBezTo>
                  <a:cubicBezTo>
                    <a:pt x="2411" y="1834"/>
                    <a:pt x="3013" y="1396"/>
                    <a:pt x="3506" y="848"/>
                  </a:cubicBezTo>
                  <a:lnTo>
                    <a:pt x="3506" y="574"/>
                  </a:lnTo>
                  <a:cubicBezTo>
                    <a:pt x="3443" y="581"/>
                    <a:pt x="3381" y="585"/>
                    <a:pt x="3319" y="585"/>
                  </a:cubicBezTo>
                  <a:cubicBezTo>
                    <a:pt x="2891" y="585"/>
                    <a:pt x="2478" y="423"/>
                    <a:pt x="2192" y="136"/>
                  </a:cubicBezTo>
                  <a:cubicBezTo>
                    <a:pt x="2077" y="45"/>
                    <a:pt x="1973" y="1"/>
                    <a:pt x="1873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4" name="Google Shape;6034;p6"/>
            <p:cNvSpPr/>
            <p:nvPr/>
          </p:nvSpPr>
          <p:spPr>
            <a:xfrm>
              <a:off x="4202950" y="3728325"/>
              <a:ext cx="24675" cy="13550"/>
            </a:xfrm>
            <a:custGeom>
              <a:avLst/>
              <a:gdLst/>
              <a:ahLst/>
              <a:cxnLst/>
              <a:rect l="l" t="t" r="r" b="b"/>
              <a:pathLst>
                <a:path w="987" h="542" extrusionOk="0">
                  <a:moveTo>
                    <a:pt x="658" y="1"/>
                  </a:moveTo>
                  <a:cubicBezTo>
                    <a:pt x="439" y="55"/>
                    <a:pt x="1" y="165"/>
                    <a:pt x="220" y="439"/>
                  </a:cubicBezTo>
                  <a:cubicBezTo>
                    <a:pt x="278" y="512"/>
                    <a:pt x="344" y="542"/>
                    <a:pt x="414" y="542"/>
                  </a:cubicBezTo>
                  <a:cubicBezTo>
                    <a:pt x="606" y="542"/>
                    <a:pt x="826" y="311"/>
                    <a:pt x="987" y="110"/>
                  </a:cubicBezTo>
                  <a:cubicBezTo>
                    <a:pt x="822" y="55"/>
                    <a:pt x="713" y="1"/>
                    <a:pt x="658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5" name="Google Shape;6035;p6"/>
            <p:cNvSpPr/>
            <p:nvPr/>
          </p:nvSpPr>
          <p:spPr>
            <a:xfrm>
              <a:off x="4274150" y="38173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1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6" name="Google Shape;6036;p6"/>
            <p:cNvSpPr/>
            <p:nvPr/>
          </p:nvSpPr>
          <p:spPr>
            <a:xfrm>
              <a:off x="3929100" y="3620150"/>
              <a:ext cx="123275" cy="90475"/>
            </a:xfrm>
            <a:custGeom>
              <a:avLst/>
              <a:gdLst/>
              <a:ahLst/>
              <a:cxnLst/>
              <a:rect l="l" t="t" r="r" b="b"/>
              <a:pathLst>
                <a:path w="4931" h="3619" extrusionOk="0">
                  <a:moveTo>
                    <a:pt x="3287" y="1"/>
                  </a:moveTo>
                  <a:cubicBezTo>
                    <a:pt x="2137" y="1042"/>
                    <a:pt x="823" y="1918"/>
                    <a:pt x="1" y="3287"/>
                  </a:cubicBezTo>
                  <a:cubicBezTo>
                    <a:pt x="190" y="3571"/>
                    <a:pt x="452" y="3619"/>
                    <a:pt x="723" y="3619"/>
                  </a:cubicBezTo>
                  <a:cubicBezTo>
                    <a:pt x="862" y="3619"/>
                    <a:pt x="1003" y="3606"/>
                    <a:pt x="1139" y="3606"/>
                  </a:cubicBezTo>
                  <a:cubicBezTo>
                    <a:pt x="1199" y="3606"/>
                    <a:pt x="1258" y="3609"/>
                    <a:pt x="1315" y="3616"/>
                  </a:cubicBezTo>
                  <a:cubicBezTo>
                    <a:pt x="2630" y="2520"/>
                    <a:pt x="3835" y="1315"/>
                    <a:pt x="4930" y="1"/>
                  </a:cubicBezTo>
                  <a:lnTo>
                    <a:pt x="4930" y="1"/>
                  </a:lnTo>
                  <a:cubicBezTo>
                    <a:pt x="4547" y="56"/>
                    <a:pt x="4218" y="165"/>
                    <a:pt x="3890" y="384"/>
                  </a:cubicBezTo>
                  <a:cubicBezTo>
                    <a:pt x="3775" y="427"/>
                    <a:pt x="3679" y="448"/>
                    <a:pt x="3600" y="448"/>
                  </a:cubicBezTo>
                  <a:cubicBezTo>
                    <a:pt x="3377" y="448"/>
                    <a:pt x="3287" y="284"/>
                    <a:pt x="3287" y="1"/>
                  </a:cubicBezTo>
                  <a:close/>
                </a:path>
              </a:pathLst>
            </a:custGeom>
            <a:solidFill>
              <a:srgbClr val="F09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7" name="Google Shape;6037;p6"/>
            <p:cNvSpPr/>
            <p:nvPr/>
          </p:nvSpPr>
          <p:spPr>
            <a:xfrm>
              <a:off x="3314325" y="3513600"/>
              <a:ext cx="87650" cy="239400"/>
            </a:xfrm>
            <a:custGeom>
              <a:avLst/>
              <a:gdLst/>
              <a:ahLst/>
              <a:cxnLst/>
              <a:rect l="l" t="t" r="r" b="b"/>
              <a:pathLst>
                <a:path w="3506" h="9576" extrusionOk="0">
                  <a:moveTo>
                    <a:pt x="2340" y="0"/>
                  </a:moveTo>
                  <a:cubicBezTo>
                    <a:pt x="2128" y="0"/>
                    <a:pt x="1995" y="206"/>
                    <a:pt x="2027" y="648"/>
                  </a:cubicBezTo>
                  <a:cubicBezTo>
                    <a:pt x="1972" y="1251"/>
                    <a:pt x="2027" y="1853"/>
                    <a:pt x="2191" y="2401"/>
                  </a:cubicBezTo>
                  <a:cubicBezTo>
                    <a:pt x="2355" y="3058"/>
                    <a:pt x="2246" y="3715"/>
                    <a:pt x="1863" y="4263"/>
                  </a:cubicBezTo>
                  <a:cubicBezTo>
                    <a:pt x="1534" y="4811"/>
                    <a:pt x="986" y="5139"/>
                    <a:pt x="384" y="5194"/>
                  </a:cubicBezTo>
                  <a:cubicBezTo>
                    <a:pt x="1424" y="6673"/>
                    <a:pt x="1424" y="6673"/>
                    <a:pt x="603" y="7549"/>
                  </a:cubicBezTo>
                  <a:cubicBezTo>
                    <a:pt x="439" y="7768"/>
                    <a:pt x="329" y="7932"/>
                    <a:pt x="274" y="8152"/>
                  </a:cubicBezTo>
                  <a:cubicBezTo>
                    <a:pt x="0" y="8644"/>
                    <a:pt x="165" y="9247"/>
                    <a:pt x="603" y="9576"/>
                  </a:cubicBezTo>
                  <a:cubicBezTo>
                    <a:pt x="1589" y="9028"/>
                    <a:pt x="2301" y="8097"/>
                    <a:pt x="2575" y="6947"/>
                  </a:cubicBezTo>
                  <a:cubicBezTo>
                    <a:pt x="2520" y="6837"/>
                    <a:pt x="2465" y="6728"/>
                    <a:pt x="2410" y="6563"/>
                  </a:cubicBezTo>
                  <a:cubicBezTo>
                    <a:pt x="2355" y="5249"/>
                    <a:pt x="3506" y="4208"/>
                    <a:pt x="3122" y="2839"/>
                  </a:cubicBezTo>
                  <a:cubicBezTo>
                    <a:pt x="3067" y="2455"/>
                    <a:pt x="3067" y="2017"/>
                    <a:pt x="3122" y="1634"/>
                  </a:cubicBezTo>
                  <a:cubicBezTo>
                    <a:pt x="3122" y="1196"/>
                    <a:pt x="2465" y="867"/>
                    <a:pt x="2903" y="319"/>
                  </a:cubicBezTo>
                  <a:cubicBezTo>
                    <a:pt x="2695" y="111"/>
                    <a:pt x="2496" y="0"/>
                    <a:pt x="2340" y="0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8" name="Google Shape;6038;p6"/>
            <p:cNvSpPr/>
            <p:nvPr/>
          </p:nvSpPr>
          <p:spPr>
            <a:xfrm>
              <a:off x="3247225" y="3582700"/>
              <a:ext cx="78075" cy="112375"/>
            </a:xfrm>
            <a:custGeom>
              <a:avLst/>
              <a:gdLst/>
              <a:ahLst/>
              <a:cxnLst/>
              <a:rect l="l" t="t" r="r" b="b"/>
              <a:pathLst>
                <a:path w="3123" h="4495" extrusionOk="0">
                  <a:moveTo>
                    <a:pt x="1252" y="0"/>
                  </a:moveTo>
                  <a:cubicBezTo>
                    <a:pt x="1179" y="0"/>
                    <a:pt x="1108" y="21"/>
                    <a:pt x="1041" y="75"/>
                  </a:cubicBezTo>
                  <a:lnTo>
                    <a:pt x="1" y="3854"/>
                  </a:lnTo>
                  <a:cubicBezTo>
                    <a:pt x="439" y="3744"/>
                    <a:pt x="877" y="3553"/>
                    <a:pt x="1274" y="3553"/>
                  </a:cubicBezTo>
                  <a:cubicBezTo>
                    <a:pt x="1671" y="3553"/>
                    <a:pt x="2027" y="3744"/>
                    <a:pt x="2301" y="4402"/>
                  </a:cubicBezTo>
                  <a:cubicBezTo>
                    <a:pt x="2342" y="4463"/>
                    <a:pt x="2422" y="4494"/>
                    <a:pt x="2522" y="4494"/>
                  </a:cubicBezTo>
                  <a:cubicBezTo>
                    <a:pt x="2690" y="4494"/>
                    <a:pt x="2917" y="4409"/>
                    <a:pt x="3123" y="4237"/>
                  </a:cubicBezTo>
                  <a:cubicBezTo>
                    <a:pt x="2246" y="3690"/>
                    <a:pt x="2191" y="2759"/>
                    <a:pt x="1972" y="1882"/>
                  </a:cubicBezTo>
                  <a:cubicBezTo>
                    <a:pt x="1918" y="1608"/>
                    <a:pt x="1972" y="1335"/>
                    <a:pt x="2137" y="1116"/>
                  </a:cubicBezTo>
                  <a:cubicBezTo>
                    <a:pt x="2739" y="458"/>
                    <a:pt x="2684" y="403"/>
                    <a:pt x="2027" y="239"/>
                  </a:cubicBezTo>
                  <a:cubicBezTo>
                    <a:pt x="1738" y="198"/>
                    <a:pt x="1479" y="0"/>
                    <a:pt x="1252" y="0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9" name="Google Shape;6039;p6"/>
            <p:cNvSpPr/>
            <p:nvPr/>
          </p:nvSpPr>
          <p:spPr>
            <a:xfrm>
              <a:off x="3270500" y="3698900"/>
              <a:ext cx="58900" cy="55475"/>
            </a:xfrm>
            <a:custGeom>
              <a:avLst/>
              <a:gdLst/>
              <a:ahLst/>
              <a:cxnLst/>
              <a:rect l="l" t="t" r="r" b="b"/>
              <a:pathLst>
                <a:path w="2356" h="2219" extrusionOk="0">
                  <a:moveTo>
                    <a:pt x="473" y="0"/>
                  </a:moveTo>
                  <a:cubicBezTo>
                    <a:pt x="357" y="0"/>
                    <a:pt x="247" y="55"/>
                    <a:pt x="165" y="192"/>
                  </a:cubicBezTo>
                  <a:cubicBezTo>
                    <a:pt x="1" y="466"/>
                    <a:pt x="55" y="740"/>
                    <a:pt x="220" y="959"/>
                  </a:cubicBezTo>
                  <a:cubicBezTo>
                    <a:pt x="548" y="1342"/>
                    <a:pt x="1041" y="1561"/>
                    <a:pt x="1041" y="2109"/>
                  </a:cubicBezTo>
                  <a:cubicBezTo>
                    <a:pt x="1151" y="2164"/>
                    <a:pt x="1260" y="2218"/>
                    <a:pt x="1370" y="2218"/>
                  </a:cubicBezTo>
                  <a:cubicBezTo>
                    <a:pt x="2027" y="1945"/>
                    <a:pt x="1699" y="1013"/>
                    <a:pt x="2356" y="849"/>
                  </a:cubicBezTo>
                  <a:lnTo>
                    <a:pt x="2356" y="137"/>
                  </a:lnTo>
                  <a:cubicBezTo>
                    <a:pt x="2137" y="301"/>
                    <a:pt x="1863" y="384"/>
                    <a:pt x="1589" y="384"/>
                  </a:cubicBezTo>
                  <a:cubicBezTo>
                    <a:pt x="1315" y="384"/>
                    <a:pt x="1041" y="301"/>
                    <a:pt x="822" y="137"/>
                  </a:cubicBezTo>
                  <a:cubicBezTo>
                    <a:pt x="713" y="55"/>
                    <a:pt x="589" y="0"/>
                    <a:pt x="473" y="0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0" name="Google Shape;6040;p6"/>
            <p:cNvSpPr/>
            <p:nvPr/>
          </p:nvSpPr>
          <p:spPr>
            <a:xfrm>
              <a:off x="3219850" y="3679000"/>
              <a:ext cx="42475" cy="41150"/>
            </a:xfrm>
            <a:custGeom>
              <a:avLst/>
              <a:gdLst/>
              <a:ahLst/>
              <a:cxnLst/>
              <a:rect l="l" t="t" r="r" b="b"/>
              <a:pathLst>
                <a:path w="1699" h="1646" extrusionOk="0">
                  <a:moveTo>
                    <a:pt x="906" y="1"/>
                  </a:moveTo>
                  <a:cubicBezTo>
                    <a:pt x="526" y="1"/>
                    <a:pt x="157" y="41"/>
                    <a:pt x="110" y="604"/>
                  </a:cubicBezTo>
                  <a:cubicBezTo>
                    <a:pt x="55" y="604"/>
                    <a:pt x="55" y="659"/>
                    <a:pt x="55" y="769"/>
                  </a:cubicBezTo>
                  <a:cubicBezTo>
                    <a:pt x="0" y="824"/>
                    <a:pt x="55" y="878"/>
                    <a:pt x="165" y="933"/>
                  </a:cubicBezTo>
                  <a:cubicBezTo>
                    <a:pt x="712" y="933"/>
                    <a:pt x="986" y="1426"/>
                    <a:pt x="1369" y="1645"/>
                  </a:cubicBezTo>
                  <a:cubicBezTo>
                    <a:pt x="1698" y="988"/>
                    <a:pt x="1315" y="495"/>
                    <a:pt x="1096" y="2"/>
                  </a:cubicBezTo>
                  <a:cubicBezTo>
                    <a:pt x="1033" y="2"/>
                    <a:pt x="969" y="1"/>
                    <a:pt x="906" y="1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1" name="Google Shape;6041;p6"/>
            <p:cNvSpPr/>
            <p:nvPr/>
          </p:nvSpPr>
          <p:spPr>
            <a:xfrm>
              <a:off x="3132200" y="3513350"/>
              <a:ext cx="20575" cy="32900"/>
            </a:xfrm>
            <a:custGeom>
              <a:avLst/>
              <a:gdLst/>
              <a:ahLst/>
              <a:cxnLst/>
              <a:rect l="l" t="t" r="r" b="b"/>
              <a:pathLst>
                <a:path w="823" h="1316" extrusionOk="0">
                  <a:moveTo>
                    <a:pt x="1" y="1"/>
                  </a:moveTo>
                  <a:lnTo>
                    <a:pt x="1" y="1315"/>
                  </a:lnTo>
                  <a:cubicBezTo>
                    <a:pt x="823" y="877"/>
                    <a:pt x="494" y="439"/>
                    <a:pt x="1" y="1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2" name="Google Shape;6042;p6"/>
            <p:cNvSpPr/>
            <p:nvPr/>
          </p:nvSpPr>
          <p:spPr>
            <a:xfrm>
              <a:off x="3375925" y="3490900"/>
              <a:ext cx="5525" cy="4675"/>
            </a:xfrm>
            <a:custGeom>
              <a:avLst/>
              <a:gdLst/>
              <a:ahLst/>
              <a:cxnLst/>
              <a:rect l="l" t="t" r="r" b="b"/>
              <a:pathLst>
                <a:path w="221" h="187" extrusionOk="0">
                  <a:moveTo>
                    <a:pt x="120" y="1"/>
                  </a:moveTo>
                  <a:cubicBezTo>
                    <a:pt x="88" y="1"/>
                    <a:pt x="50" y="28"/>
                    <a:pt x="1" y="77"/>
                  </a:cubicBezTo>
                  <a:cubicBezTo>
                    <a:pt x="56" y="132"/>
                    <a:pt x="56" y="187"/>
                    <a:pt x="111" y="187"/>
                  </a:cubicBezTo>
                  <a:cubicBezTo>
                    <a:pt x="165" y="187"/>
                    <a:pt x="220" y="132"/>
                    <a:pt x="220" y="132"/>
                  </a:cubicBezTo>
                  <a:cubicBezTo>
                    <a:pt x="190" y="42"/>
                    <a:pt x="160" y="1"/>
                    <a:pt x="120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3" name="Google Shape;6043;p6"/>
            <p:cNvSpPr/>
            <p:nvPr/>
          </p:nvSpPr>
          <p:spPr>
            <a:xfrm>
              <a:off x="3214375" y="3694100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0"/>
                  </a:moveTo>
                  <a:cubicBezTo>
                    <a:pt x="55" y="165"/>
                    <a:pt x="219" y="274"/>
                    <a:pt x="384" y="329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4" name="Google Shape;6044;p6"/>
            <p:cNvSpPr/>
            <p:nvPr/>
          </p:nvSpPr>
          <p:spPr>
            <a:xfrm>
              <a:off x="3378675" y="3609225"/>
              <a:ext cx="375200" cy="391375"/>
            </a:xfrm>
            <a:custGeom>
              <a:avLst/>
              <a:gdLst/>
              <a:ahLst/>
              <a:cxnLst/>
              <a:rect l="l" t="t" r="r" b="b"/>
              <a:pathLst>
                <a:path w="15008" h="15655" extrusionOk="0">
                  <a:moveTo>
                    <a:pt x="4273" y="6079"/>
                  </a:moveTo>
                  <a:cubicBezTo>
                    <a:pt x="5172" y="6754"/>
                    <a:pt x="5444" y="7798"/>
                    <a:pt x="5573" y="8665"/>
                  </a:cubicBezTo>
                  <a:lnTo>
                    <a:pt x="5573" y="8665"/>
                  </a:lnTo>
                  <a:cubicBezTo>
                    <a:pt x="5314" y="8017"/>
                    <a:pt x="4713" y="7663"/>
                    <a:pt x="3881" y="7663"/>
                  </a:cubicBezTo>
                  <a:cubicBezTo>
                    <a:pt x="3552" y="7663"/>
                    <a:pt x="3188" y="7718"/>
                    <a:pt x="2794" y="7832"/>
                  </a:cubicBezTo>
                  <a:cubicBezTo>
                    <a:pt x="2627" y="7915"/>
                    <a:pt x="2461" y="8125"/>
                    <a:pt x="2247" y="8125"/>
                  </a:cubicBezTo>
                  <a:cubicBezTo>
                    <a:pt x="2179" y="8125"/>
                    <a:pt x="2106" y="8104"/>
                    <a:pt x="2027" y="8051"/>
                  </a:cubicBezTo>
                  <a:lnTo>
                    <a:pt x="2027" y="8051"/>
                  </a:lnTo>
                  <a:cubicBezTo>
                    <a:pt x="2107" y="8099"/>
                    <a:pt x="2178" y="8119"/>
                    <a:pt x="2244" y="8119"/>
                  </a:cubicBezTo>
                  <a:cubicBezTo>
                    <a:pt x="2402" y="8119"/>
                    <a:pt x="2529" y="8003"/>
                    <a:pt x="2684" y="7887"/>
                  </a:cubicBezTo>
                  <a:cubicBezTo>
                    <a:pt x="3396" y="7503"/>
                    <a:pt x="3944" y="6846"/>
                    <a:pt x="4273" y="6079"/>
                  </a:cubicBezTo>
                  <a:close/>
                  <a:moveTo>
                    <a:pt x="2467" y="1"/>
                  </a:moveTo>
                  <a:cubicBezTo>
                    <a:pt x="2122" y="1"/>
                    <a:pt x="1900" y="218"/>
                    <a:pt x="1644" y="602"/>
                  </a:cubicBezTo>
                  <a:cubicBezTo>
                    <a:pt x="548" y="2355"/>
                    <a:pt x="2082" y="3505"/>
                    <a:pt x="2410" y="4929"/>
                  </a:cubicBezTo>
                  <a:cubicBezTo>
                    <a:pt x="2319" y="4947"/>
                    <a:pt x="2191" y="4947"/>
                    <a:pt x="2061" y="4947"/>
                  </a:cubicBezTo>
                  <a:lnTo>
                    <a:pt x="2061" y="4947"/>
                  </a:lnTo>
                  <a:cubicBezTo>
                    <a:pt x="1802" y="4947"/>
                    <a:pt x="1534" y="4947"/>
                    <a:pt x="1534" y="5093"/>
                  </a:cubicBezTo>
                  <a:cubicBezTo>
                    <a:pt x="1972" y="6736"/>
                    <a:pt x="658" y="7558"/>
                    <a:pt x="1" y="8708"/>
                  </a:cubicBezTo>
                  <a:lnTo>
                    <a:pt x="329" y="9639"/>
                  </a:lnTo>
                  <a:cubicBezTo>
                    <a:pt x="439" y="9749"/>
                    <a:pt x="548" y="9858"/>
                    <a:pt x="658" y="9968"/>
                  </a:cubicBezTo>
                  <a:cubicBezTo>
                    <a:pt x="767" y="10077"/>
                    <a:pt x="877" y="10187"/>
                    <a:pt x="986" y="10296"/>
                  </a:cubicBezTo>
                  <a:cubicBezTo>
                    <a:pt x="1096" y="10461"/>
                    <a:pt x="1205" y="10570"/>
                    <a:pt x="1370" y="10625"/>
                  </a:cubicBezTo>
                  <a:cubicBezTo>
                    <a:pt x="1479" y="10625"/>
                    <a:pt x="1589" y="10680"/>
                    <a:pt x="1644" y="10680"/>
                  </a:cubicBezTo>
                  <a:cubicBezTo>
                    <a:pt x="1753" y="10789"/>
                    <a:pt x="1863" y="10899"/>
                    <a:pt x="1972" y="11009"/>
                  </a:cubicBezTo>
                  <a:cubicBezTo>
                    <a:pt x="2082" y="11118"/>
                    <a:pt x="2191" y="11228"/>
                    <a:pt x="2301" y="11337"/>
                  </a:cubicBezTo>
                  <a:lnTo>
                    <a:pt x="4273" y="12378"/>
                  </a:lnTo>
                  <a:cubicBezTo>
                    <a:pt x="4930" y="12213"/>
                    <a:pt x="5532" y="11775"/>
                    <a:pt x="5916" y="11173"/>
                  </a:cubicBezTo>
                  <a:cubicBezTo>
                    <a:pt x="6299" y="10789"/>
                    <a:pt x="5423" y="11063"/>
                    <a:pt x="5587" y="10406"/>
                  </a:cubicBezTo>
                  <a:cubicBezTo>
                    <a:pt x="5669" y="10087"/>
                    <a:pt x="5710" y="9792"/>
                    <a:pt x="5715" y="9523"/>
                  </a:cubicBezTo>
                  <a:lnTo>
                    <a:pt x="5715" y="9523"/>
                  </a:lnTo>
                  <a:cubicBezTo>
                    <a:pt x="5973" y="10316"/>
                    <a:pt x="6715" y="11021"/>
                    <a:pt x="6135" y="11940"/>
                  </a:cubicBezTo>
                  <a:cubicBezTo>
                    <a:pt x="5970" y="12871"/>
                    <a:pt x="6244" y="13802"/>
                    <a:pt x="6902" y="14459"/>
                  </a:cubicBezTo>
                  <a:cubicBezTo>
                    <a:pt x="7215" y="14772"/>
                    <a:pt x="7517" y="14926"/>
                    <a:pt x="7781" y="14926"/>
                  </a:cubicBezTo>
                  <a:cubicBezTo>
                    <a:pt x="8117" y="14926"/>
                    <a:pt x="8391" y="14676"/>
                    <a:pt x="8545" y="14185"/>
                  </a:cubicBezTo>
                  <a:cubicBezTo>
                    <a:pt x="9092" y="12816"/>
                    <a:pt x="8764" y="11173"/>
                    <a:pt x="9695" y="9858"/>
                  </a:cubicBezTo>
                  <a:cubicBezTo>
                    <a:pt x="9750" y="9804"/>
                    <a:pt x="9695" y="9804"/>
                    <a:pt x="9640" y="9804"/>
                  </a:cubicBezTo>
                  <a:cubicBezTo>
                    <a:pt x="9619" y="9809"/>
                    <a:pt x="9603" y="9811"/>
                    <a:pt x="9591" y="9811"/>
                  </a:cubicBezTo>
                  <a:cubicBezTo>
                    <a:pt x="9523" y="9811"/>
                    <a:pt x="9600" y="9734"/>
                    <a:pt x="9668" y="9734"/>
                  </a:cubicBezTo>
                  <a:cubicBezTo>
                    <a:pt x="9710" y="9734"/>
                    <a:pt x="9750" y="9764"/>
                    <a:pt x="9750" y="9858"/>
                  </a:cubicBezTo>
                  <a:cubicBezTo>
                    <a:pt x="10900" y="10735"/>
                    <a:pt x="10407" y="11885"/>
                    <a:pt x="10133" y="12980"/>
                  </a:cubicBezTo>
                  <a:cubicBezTo>
                    <a:pt x="10133" y="13309"/>
                    <a:pt x="10242" y="13637"/>
                    <a:pt x="10407" y="13857"/>
                  </a:cubicBezTo>
                  <a:cubicBezTo>
                    <a:pt x="10483" y="13868"/>
                    <a:pt x="10550" y="13873"/>
                    <a:pt x="10608" y="13873"/>
                  </a:cubicBezTo>
                  <a:cubicBezTo>
                    <a:pt x="11394" y="13873"/>
                    <a:pt x="10715" y="12914"/>
                    <a:pt x="11174" y="12761"/>
                  </a:cubicBezTo>
                  <a:lnTo>
                    <a:pt x="11174" y="12761"/>
                  </a:lnTo>
                  <a:cubicBezTo>
                    <a:pt x="10954" y="13199"/>
                    <a:pt x="10900" y="13583"/>
                    <a:pt x="11502" y="13747"/>
                  </a:cubicBezTo>
                  <a:cubicBezTo>
                    <a:pt x="12433" y="13911"/>
                    <a:pt x="12488" y="14623"/>
                    <a:pt x="12378" y="15335"/>
                  </a:cubicBezTo>
                  <a:cubicBezTo>
                    <a:pt x="12512" y="15536"/>
                    <a:pt x="12646" y="15655"/>
                    <a:pt x="12805" y="15655"/>
                  </a:cubicBezTo>
                  <a:cubicBezTo>
                    <a:pt x="12906" y="15655"/>
                    <a:pt x="13017" y="15606"/>
                    <a:pt x="13145" y="15500"/>
                  </a:cubicBezTo>
                  <a:cubicBezTo>
                    <a:pt x="13967" y="15116"/>
                    <a:pt x="14569" y="14569"/>
                    <a:pt x="14131" y="13528"/>
                  </a:cubicBezTo>
                  <a:cubicBezTo>
                    <a:pt x="13857" y="12816"/>
                    <a:pt x="13967" y="12049"/>
                    <a:pt x="14515" y="11501"/>
                  </a:cubicBezTo>
                  <a:cubicBezTo>
                    <a:pt x="15007" y="10844"/>
                    <a:pt x="14624" y="10023"/>
                    <a:pt x="14350" y="9365"/>
                  </a:cubicBezTo>
                  <a:cubicBezTo>
                    <a:pt x="14250" y="9032"/>
                    <a:pt x="14009" y="8983"/>
                    <a:pt x="13736" y="8983"/>
                  </a:cubicBezTo>
                  <a:cubicBezTo>
                    <a:pt x="13621" y="8983"/>
                    <a:pt x="13499" y="8992"/>
                    <a:pt x="13381" y="8992"/>
                  </a:cubicBezTo>
                  <a:cubicBezTo>
                    <a:pt x="13320" y="8992"/>
                    <a:pt x="13259" y="8989"/>
                    <a:pt x="13200" y="8982"/>
                  </a:cubicBezTo>
                  <a:cubicBezTo>
                    <a:pt x="12981" y="8927"/>
                    <a:pt x="12707" y="8927"/>
                    <a:pt x="12543" y="8927"/>
                  </a:cubicBezTo>
                  <a:cubicBezTo>
                    <a:pt x="12378" y="8872"/>
                    <a:pt x="12324" y="8708"/>
                    <a:pt x="12324" y="8544"/>
                  </a:cubicBezTo>
                  <a:cubicBezTo>
                    <a:pt x="12433" y="8325"/>
                    <a:pt x="12707" y="8325"/>
                    <a:pt x="12871" y="8325"/>
                  </a:cubicBezTo>
                  <a:cubicBezTo>
                    <a:pt x="13200" y="8325"/>
                    <a:pt x="13474" y="8160"/>
                    <a:pt x="13583" y="7887"/>
                  </a:cubicBezTo>
                  <a:cubicBezTo>
                    <a:pt x="13419" y="7668"/>
                    <a:pt x="13255" y="7448"/>
                    <a:pt x="13091" y="7229"/>
                  </a:cubicBezTo>
                  <a:cubicBezTo>
                    <a:pt x="12926" y="7010"/>
                    <a:pt x="12817" y="6736"/>
                    <a:pt x="12598" y="6627"/>
                  </a:cubicBezTo>
                  <a:cubicBezTo>
                    <a:pt x="11776" y="6189"/>
                    <a:pt x="11338" y="5751"/>
                    <a:pt x="11228" y="5312"/>
                  </a:cubicBezTo>
                  <a:cubicBezTo>
                    <a:pt x="11174" y="4874"/>
                    <a:pt x="11502" y="4765"/>
                    <a:pt x="11831" y="4710"/>
                  </a:cubicBezTo>
                  <a:cubicBezTo>
                    <a:pt x="11995" y="3615"/>
                    <a:pt x="11228" y="3067"/>
                    <a:pt x="10462" y="2793"/>
                  </a:cubicBezTo>
                  <a:cubicBezTo>
                    <a:pt x="9640" y="2519"/>
                    <a:pt x="9640" y="2026"/>
                    <a:pt x="9750" y="1424"/>
                  </a:cubicBezTo>
                  <a:cubicBezTo>
                    <a:pt x="9859" y="986"/>
                    <a:pt x="9585" y="602"/>
                    <a:pt x="9202" y="438"/>
                  </a:cubicBezTo>
                  <a:cubicBezTo>
                    <a:pt x="8709" y="876"/>
                    <a:pt x="8928" y="1479"/>
                    <a:pt x="8873" y="1971"/>
                  </a:cubicBezTo>
                  <a:cubicBezTo>
                    <a:pt x="8806" y="2614"/>
                    <a:pt x="8654" y="2923"/>
                    <a:pt x="8342" y="2923"/>
                  </a:cubicBezTo>
                  <a:cubicBezTo>
                    <a:pt x="8149" y="2923"/>
                    <a:pt x="7894" y="2804"/>
                    <a:pt x="7559" y="2574"/>
                  </a:cubicBezTo>
                  <a:cubicBezTo>
                    <a:pt x="7351" y="2401"/>
                    <a:pt x="7165" y="2293"/>
                    <a:pt x="6959" y="2293"/>
                  </a:cubicBezTo>
                  <a:cubicBezTo>
                    <a:pt x="6840" y="2293"/>
                    <a:pt x="6714" y="2329"/>
                    <a:pt x="6573" y="2410"/>
                  </a:cubicBezTo>
                  <a:cubicBezTo>
                    <a:pt x="6244" y="2903"/>
                    <a:pt x="6463" y="3505"/>
                    <a:pt x="6190" y="4107"/>
                  </a:cubicBezTo>
                  <a:cubicBezTo>
                    <a:pt x="6025" y="3834"/>
                    <a:pt x="5970" y="3505"/>
                    <a:pt x="6025" y="3231"/>
                  </a:cubicBezTo>
                  <a:cubicBezTo>
                    <a:pt x="5970" y="602"/>
                    <a:pt x="5970" y="602"/>
                    <a:pt x="3451" y="219"/>
                  </a:cubicBezTo>
                  <a:cubicBezTo>
                    <a:pt x="3232" y="219"/>
                    <a:pt x="3013" y="164"/>
                    <a:pt x="2794" y="55"/>
                  </a:cubicBezTo>
                  <a:cubicBezTo>
                    <a:pt x="2673" y="18"/>
                    <a:pt x="2565" y="1"/>
                    <a:pt x="2467" y="1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5" name="Google Shape;6045;p6"/>
            <p:cNvSpPr/>
            <p:nvPr/>
          </p:nvSpPr>
          <p:spPr>
            <a:xfrm>
              <a:off x="3319800" y="3510600"/>
              <a:ext cx="234175" cy="314975"/>
            </a:xfrm>
            <a:custGeom>
              <a:avLst/>
              <a:gdLst/>
              <a:ahLst/>
              <a:cxnLst/>
              <a:rect l="l" t="t" r="r" b="b"/>
              <a:pathLst>
                <a:path w="9367" h="12599" extrusionOk="0">
                  <a:moveTo>
                    <a:pt x="4211" y="1"/>
                  </a:moveTo>
                  <a:cubicBezTo>
                    <a:pt x="3947" y="1"/>
                    <a:pt x="3706" y="205"/>
                    <a:pt x="3451" y="659"/>
                  </a:cubicBezTo>
                  <a:cubicBezTo>
                    <a:pt x="3305" y="903"/>
                    <a:pt x="3147" y="1027"/>
                    <a:pt x="3008" y="1027"/>
                  </a:cubicBezTo>
                  <a:cubicBezTo>
                    <a:pt x="2835" y="1027"/>
                    <a:pt x="2690" y="834"/>
                    <a:pt x="2629" y="439"/>
                  </a:cubicBezTo>
                  <a:cubicBezTo>
                    <a:pt x="2027" y="878"/>
                    <a:pt x="2465" y="1316"/>
                    <a:pt x="2629" y="1754"/>
                  </a:cubicBezTo>
                  <a:cubicBezTo>
                    <a:pt x="2958" y="2083"/>
                    <a:pt x="2629" y="2411"/>
                    <a:pt x="2629" y="2740"/>
                  </a:cubicBezTo>
                  <a:cubicBezTo>
                    <a:pt x="2520" y="3780"/>
                    <a:pt x="2520" y="4821"/>
                    <a:pt x="1808" y="5752"/>
                  </a:cubicBezTo>
                  <a:cubicBezTo>
                    <a:pt x="1479" y="6136"/>
                    <a:pt x="1534" y="6738"/>
                    <a:pt x="1972" y="7012"/>
                  </a:cubicBezTo>
                  <a:cubicBezTo>
                    <a:pt x="2082" y="6902"/>
                    <a:pt x="2191" y="6793"/>
                    <a:pt x="2301" y="6738"/>
                  </a:cubicBezTo>
                  <a:lnTo>
                    <a:pt x="2301" y="6738"/>
                  </a:lnTo>
                  <a:lnTo>
                    <a:pt x="1972" y="7012"/>
                  </a:lnTo>
                  <a:cubicBezTo>
                    <a:pt x="2136" y="7395"/>
                    <a:pt x="2246" y="7724"/>
                    <a:pt x="1753" y="7943"/>
                  </a:cubicBezTo>
                  <a:cubicBezTo>
                    <a:pt x="1205" y="8217"/>
                    <a:pt x="822" y="8710"/>
                    <a:pt x="822" y="9312"/>
                  </a:cubicBezTo>
                  <a:cubicBezTo>
                    <a:pt x="767" y="9641"/>
                    <a:pt x="548" y="9641"/>
                    <a:pt x="329" y="9641"/>
                  </a:cubicBezTo>
                  <a:lnTo>
                    <a:pt x="220" y="9750"/>
                  </a:lnTo>
                  <a:cubicBezTo>
                    <a:pt x="165" y="9915"/>
                    <a:pt x="110" y="10024"/>
                    <a:pt x="55" y="10134"/>
                  </a:cubicBezTo>
                  <a:lnTo>
                    <a:pt x="0" y="10298"/>
                  </a:lnTo>
                  <a:cubicBezTo>
                    <a:pt x="548" y="11284"/>
                    <a:pt x="1315" y="12105"/>
                    <a:pt x="2301" y="12598"/>
                  </a:cubicBezTo>
                  <a:cubicBezTo>
                    <a:pt x="2487" y="12412"/>
                    <a:pt x="2475" y="11949"/>
                    <a:pt x="2771" y="11949"/>
                  </a:cubicBezTo>
                  <a:cubicBezTo>
                    <a:pt x="2823" y="11949"/>
                    <a:pt x="2884" y="11963"/>
                    <a:pt x="2958" y="11996"/>
                  </a:cubicBezTo>
                  <a:cubicBezTo>
                    <a:pt x="3109" y="12034"/>
                    <a:pt x="3234" y="12358"/>
                    <a:pt x="3387" y="12358"/>
                  </a:cubicBezTo>
                  <a:cubicBezTo>
                    <a:pt x="3456" y="12358"/>
                    <a:pt x="3530" y="12292"/>
                    <a:pt x="3615" y="12105"/>
                  </a:cubicBezTo>
                  <a:cubicBezTo>
                    <a:pt x="3889" y="11503"/>
                    <a:pt x="4875" y="11229"/>
                    <a:pt x="4437" y="10298"/>
                  </a:cubicBezTo>
                  <a:cubicBezTo>
                    <a:pt x="4272" y="9969"/>
                    <a:pt x="3506" y="9696"/>
                    <a:pt x="3999" y="9257"/>
                  </a:cubicBezTo>
                  <a:cubicBezTo>
                    <a:pt x="4112" y="9144"/>
                    <a:pt x="4207" y="9099"/>
                    <a:pt x="4289" y="9099"/>
                  </a:cubicBezTo>
                  <a:cubicBezTo>
                    <a:pt x="4606" y="9099"/>
                    <a:pt x="4747" y="9762"/>
                    <a:pt x="5094" y="9805"/>
                  </a:cubicBezTo>
                  <a:lnTo>
                    <a:pt x="5477" y="9805"/>
                  </a:lnTo>
                  <a:cubicBezTo>
                    <a:pt x="5368" y="9257"/>
                    <a:pt x="5204" y="8764"/>
                    <a:pt x="4984" y="8326"/>
                  </a:cubicBezTo>
                  <a:cubicBezTo>
                    <a:pt x="4656" y="7231"/>
                    <a:pt x="3506" y="6355"/>
                    <a:pt x="4327" y="4876"/>
                  </a:cubicBezTo>
                  <a:cubicBezTo>
                    <a:pt x="4524" y="4516"/>
                    <a:pt x="4564" y="4312"/>
                    <a:pt x="4693" y="4312"/>
                  </a:cubicBezTo>
                  <a:cubicBezTo>
                    <a:pt x="4780" y="4312"/>
                    <a:pt x="4907" y="4404"/>
                    <a:pt x="5149" y="4602"/>
                  </a:cubicBezTo>
                  <a:cubicBezTo>
                    <a:pt x="5280" y="4715"/>
                    <a:pt x="5431" y="4750"/>
                    <a:pt x="5593" y="4750"/>
                  </a:cubicBezTo>
                  <a:cubicBezTo>
                    <a:pt x="5864" y="4750"/>
                    <a:pt x="6165" y="4650"/>
                    <a:pt x="6453" y="4650"/>
                  </a:cubicBezTo>
                  <a:cubicBezTo>
                    <a:pt x="6493" y="4650"/>
                    <a:pt x="6533" y="4652"/>
                    <a:pt x="6573" y="4657"/>
                  </a:cubicBezTo>
                  <a:cubicBezTo>
                    <a:pt x="7833" y="4766"/>
                    <a:pt x="8052" y="4821"/>
                    <a:pt x="8052" y="6136"/>
                  </a:cubicBezTo>
                  <a:cubicBezTo>
                    <a:pt x="8052" y="6574"/>
                    <a:pt x="7942" y="6957"/>
                    <a:pt x="7942" y="7395"/>
                  </a:cubicBezTo>
                  <a:cubicBezTo>
                    <a:pt x="7887" y="7779"/>
                    <a:pt x="7942" y="8162"/>
                    <a:pt x="8052" y="8545"/>
                  </a:cubicBezTo>
                  <a:cubicBezTo>
                    <a:pt x="8138" y="8761"/>
                    <a:pt x="8325" y="8908"/>
                    <a:pt x="8535" y="8908"/>
                  </a:cubicBezTo>
                  <a:cubicBezTo>
                    <a:pt x="8592" y="8908"/>
                    <a:pt x="8650" y="8897"/>
                    <a:pt x="8709" y="8874"/>
                  </a:cubicBezTo>
                  <a:cubicBezTo>
                    <a:pt x="8928" y="8819"/>
                    <a:pt x="9147" y="8600"/>
                    <a:pt x="9092" y="8436"/>
                  </a:cubicBezTo>
                  <a:cubicBezTo>
                    <a:pt x="8873" y="7724"/>
                    <a:pt x="9366" y="7012"/>
                    <a:pt x="8928" y="6355"/>
                  </a:cubicBezTo>
                  <a:cubicBezTo>
                    <a:pt x="8380" y="5752"/>
                    <a:pt x="9037" y="5259"/>
                    <a:pt x="9037" y="4766"/>
                  </a:cubicBezTo>
                  <a:cubicBezTo>
                    <a:pt x="9092" y="4383"/>
                    <a:pt x="9366" y="3835"/>
                    <a:pt x="9037" y="3726"/>
                  </a:cubicBezTo>
                  <a:cubicBezTo>
                    <a:pt x="8161" y="3397"/>
                    <a:pt x="8380" y="2575"/>
                    <a:pt x="8052" y="2028"/>
                  </a:cubicBezTo>
                  <a:cubicBezTo>
                    <a:pt x="7998" y="2008"/>
                    <a:pt x="7946" y="1999"/>
                    <a:pt x="7895" y="1999"/>
                  </a:cubicBezTo>
                  <a:cubicBezTo>
                    <a:pt x="7596" y="1999"/>
                    <a:pt x="7336" y="2295"/>
                    <a:pt x="7013" y="2295"/>
                  </a:cubicBezTo>
                  <a:cubicBezTo>
                    <a:pt x="6943" y="2295"/>
                    <a:pt x="6869" y="2281"/>
                    <a:pt x="6792" y="2247"/>
                  </a:cubicBezTo>
                  <a:cubicBezTo>
                    <a:pt x="6956" y="1754"/>
                    <a:pt x="6682" y="1261"/>
                    <a:pt x="6189" y="1097"/>
                  </a:cubicBezTo>
                  <a:cubicBezTo>
                    <a:pt x="5806" y="932"/>
                    <a:pt x="5423" y="713"/>
                    <a:pt x="5039" y="494"/>
                  </a:cubicBezTo>
                  <a:cubicBezTo>
                    <a:pt x="4722" y="177"/>
                    <a:pt x="4456" y="1"/>
                    <a:pt x="4211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6" name="Google Shape;6046;p6"/>
            <p:cNvSpPr/>
            <p:nvPr/>
          </p:nvSpPr>
          <p:spPr>
            <a:xfrm>
              <a:off x="3575850" y="3572225"/>
              <a:ext cx="105450" cy="101650"/>
            </a:xfrm>
            <a:custGeom>
              <a:avLst/>
              <a:gdLst/>
              <a:ahLst/>
              <a:cxnLst/>
              <a:rect l="l" t="t" r="r" b="b"/>
              <a:pathLst>
                <a:path w="4218" h="4066" extrusionOk="0">
                  <a:moveTo>
                    <a:pt x="986" y="1"/>
                  </a:moveTo>
                  <a:cubicBezTo>
                    <a:pt x="877" y="384"/>
                    <a:pt x="0" y="877"/>
                    <a:pt x="1096" y="1206"/>
                  </a:cubicBezTo>
                  <a:cubicBezTo>
                    <a:pt x="1589" y="1315"/>
                    <a:pt x="1424" y="1644"/>
                    <a:pt x="1315" y="1918"/>
                  </a:cubicBezTo>
                  <a:cubicBezTo>
                    <a:pt x="1479" y="2247"/>
                    <a:pt x="1589" y="2575"/>
                    <a:pt x="1643" y="2904"/>
                  </a:cubicBezTo>
                  <a:cubicBezTo>
                    <a:pt x="1979" y="3697"/>
                    <a:pt x="2179" y="4066"/>
                    <a:pt x="2546" y="4066"/>
                  </a:cubicBezTo>
                  <a:cubicBezTo>
                    <a:pt x="2837" y="4066"/>
                    <a:pt x="3234" y="3833"/>
                    <a:pt x="3889" y="3397"/>
                  </a:cubicBezTo>
                  <a:cubicBezTo>
                    <a:pt x="4218" y="2904"/>
                    <a:pt x="3889" y="2685"/>
                    <a:pt x="3506" y="2466"/>
                  </a:cubicBezTo>
                  <a:cubicBezTo>
                    <a:pt x="3471" y="2409"/>
                    <a:pt x="3394" y="2392"/>
                    <a:pt x="3299" y="2392"/>
                  </a:cubicBezTo>
                  <a:cubicBezTo>
                    <a:pt x="3166" y="2392"/>
                    <a:pt x="2998" y="2425"/>
                    <a:pt x="2862" y="2425"/>
                  </a:cubicBezTo>
                  <a:cubicBezTo>
                    <a:pt x="2629" y="2425"/>
                    <a:pt x="2492" y="2329"/>
                    <a:pt x="2794" y="1808"/>
                  </a:cubicBezTo>
                  <a:cubicBezTo>
                    <a:pt x="2739" y="822"/>
                    <a:pt x="1917" y="494"/>
                    <a:pt x="1315" y="1"/>
                  </a:cubicBezTo>
                  <a:close/>
                </a:path>
              </a:pathLst>
            </a:custGeom>
            <a:solidFill>
              <a:srgbClr val="FAF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7" name="Google Shape;6047;p6"/>
            <p:cNvSpPr/>
            <p:nvPr/>
          </p:nvSpPr>
          <p:spPr>
            <a:xfrm>
              <a:off x="4270050" y="4211675"/>
              <a:ext cx="4125" cy="4125"/>
            </a:xfrm>
            <a:custGeom>
              <a:avLst/>
              <a:gdLst/>
              <a:ahLst/>
              <a:cxnLst/>
              <a:rect l="l" t="t" r="r" b="b"/>
              <a:pathLst>
                <a:path w="165" h="165" extrusionOk="0">
                  <a:moveTo>
                    <a:pt x="165" y="1"/>
                  </a:moveTo>
                  <a:lnTo>
                    <a:pt x="1" y="110"/>
                  </a:lnTo>
                  <a:lnTo>
                    <a:pt x="55" y="165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8" name="Google Shape;6048;p6"/>
            <p:cNvSpPr/>
            <p:nvPr/>
          </p:nvSpPr>
          <p:spPr>
            <a:xfrm>
              <a:off x="3801775" y="3562650"/>
              <a:ext cx="87650" cy="333800"/>
            </a:xfrm>
            <a:custGeom>
              <a:avLst/>
              <a:gdLst/>
              <a:ahLst/>
              <a:cxnLst/>
              <a:rect l="l" t="t" r="r" b="b"/>
              <a:pathLst>
                <a:path w="3506" h="13352" extrusionOk="0">
                  <a:moveTo>
                    <a:pt x="1479" y="1"/>
                  </a:moveTo>
                  <a:cubicBezTo>
                    <a:pt x="1315" y="713"/>
                    <a:pt x="1151" y="1479"/>
                    <a:pt x="1151" y="2246"/>
                  </a:cubicBezTo>
                  <a:cubicBezTo>
                    <a:pt x="1041" y="4546"/>
                    <a:pt x="822" y="6847"/>
                    <a:pt x="493" y="9092"/>
                  </a:cubicBezTo>
                  <a:cubicBezTo>
                    <a:pt x="384" y="9804"/>
                    <a:pt x="0" y="10407"/>
                    <a:pt x="165" y="11174"/>
                  </a:cubicBezTo>
                  <a:cubicBezTo>
                    <a:pt x="470" y="11021"/>
                    <a:pt x="775" y="10816"/>
                    <a:pt x="1098" y="10816"/>
                  </a:cubicBezTo>
                  <a:cubicBezTo>
                    <a:pt x="1239" y="10816"/>
                    <a:pt x="1384" y="10855"/>
                    <a:pt x="1534" y="10955"/>
                  </a:cubicBezTo>
                  <a:cubicBezTo>
                    <a:pt x="548" y="11776"/>
                    <a:pt x="384" y="12050"/>
                    <a:pt x="712" y="12926"/>
                  </a:cubicBezTo>
                  <a:cubicBezTo>
                    <a:pt x="835" y="13254"/>
                    <a:pt x="996" y="13352"/>
                    <a:pt x="1173" y="13352"/>
                  </a:cubicBezTo>
                  <a:cubicBezTo>
                    <a:pt x="1436" y="13352"/>
                    <a:pt x="1733" y="13134"/>
                    <a:pt x="1988" y="13134"/>
                  </a:cubicBezTo>
                  <a:cubicBezTo>
                    <a:pt x="2020" y="13134"/>
                    <a:pt x="2051" y="13138"/>
                    <a:pt x="2082" y="13145"/>
                  </a:cubicBezTo>
                  <a:cubicBezTo>
                    <a:pt x="2520" y="12817"/>
                    <a:pt x="2410" y="12379"/>
                    <a:pt x="2465" y="11940"/>
                  </a:cubicBezTo>
                  <a:cubicBezTo>
                    <a:pt x="2465" y="11009"/>
                    <a:pt x="2684" y="10078"/>
                    <a:pt x="3067" y="9202"/>
                  </a:cubicBezTo>
                  <a:cubicBezTo>
                    <a:pt x="3177" y="9092"/>
                    <a:pt x="3287" y="8983"/>
                    <a:pt x="3396" y="8873"/>
                  </a:cubicBezTo>
                  <a:cubicBezTo>
                    <a:pt x="2958" y="7942"/>
                    <a:pt x="2958" y="6847"/>
                    <a:pt x="3396" y="5916"/>
                  </a:cubicBezTo>
                  <a:cubicBezTo>
                    <a:pt x="3451" y="4054"/>
                    <a:pt x="3451" y="2191"/>
                    <a:pt x="3506" y="329"/>
                  </a:cubicBezTo>
                  <a:lnTo>
                    <a:pt x="3506" y="329"/>
                  </a:lnTo>
                  <a:cubicBezTo>
                    <a:pt x="3122" y="548"/>
                    <a:pt x="3122" y="986"/>
                    <a:pt x="3122" y="1315"/>
                  </a:cubicBezTo>
                  <a:cubicBezTo>
                    <a:pt x="3013" y="2246"/>
                    <a:pt x="2903" y="3122"/>
                    <a:pt x="2794" y="3999"/>
                  </a:cubicBezTo>
                  <a:cubicBezTo>
                    <a:pt x="2794" y="4218"/>
                    <a:pt x="2739" y="4437"/>
                    <a:pt x="2465" y="4437"/>
                  </a:cubicBezTo>
                  <a:cubicBezTo>
                    <a:pt x="2191" y="4437"/>
                    <a:pt x="2027" y="4327"/>
                    <a:pt x="1917" y="4108"/>
                  </a:cubicBezTo>
                  <a:cubicBezTo>
                    <a:pt x="1698" y="3725"/>
                    <a:pt x="1315" y="3287"/>
                    <a:pt x="1589" y="2958"/>
                  </a:cubicBezTo>
                  <a:cubicBezTo>
                    <a:pt x="2082" y="2246"/>
                    <a:pt x="1370" y="1479"/>
                    <a:pt x="1972" y="767"/>
                  </a:cubicBezTo>
                  <a:cubicBezTo>
                    <a:pt x="2082" y="658"/>
                    <a:pt x="1808" y="220"/>
                    <a:pt x="1479" y="1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9" name="Google Shape;6049;p6"/>
            <p:cNvSpPr/>
            <p:nvPr/>
          </p:nvSpPr>
          <p:spPr>
            <a:xfrm>
              <a:off x="4182425" y="3073000"/>
              <a:ext cx="50675" cy="68575"/>
            </a:xfrm>
            <a:custGeom>
              <a:avLst/>
              <a:gdLst/>
              <a:ahLst/>
              <a:cxnLst/>
              <a:rect l="l" t="t" r="r" b="b"/>
              <a:pathLst>
                <a:path w="2027" h="2743" extrusionOk="0">
                  <a:moveTo>
                    <a:pt x="1391" y="1"/>
                  </a:moveTo>
                  <a:cubicBezTo>
                    <a:pt x="1174" y="1"/>
                    <a:pt x="1025" y="249"/>
                    <a:pt x="877" y="472"/>
                  </a:cubicBezTo>
                  <a:cubicBezTo>
                    <a:pt x="734" y="710"/>
                    <a:pt x="466" y="866"/>
                    <a:pt x="182" y="866"/>
                  </a:cubicBezTo>
                  <a:cubicBezTo>
                    <a:pt x="140" y="866"/>
                    <a:pt x="98" y="862"/>
                    <a:pt x="55" y="855"/>
                  </a:cubicBezTo>
                  <a:cubicBezTo>
                    <a:pt x="55" y="1239"/>
                    <a:pt x="0" y="1622"/>
                    <a:pt x="0" y="2005"/>
                  </a:cubicBezTo>
                  <a:cubicBezTo>
                    <a:pt x="66" y="2533"/>
                    <a:pt x="132" y="2743"/>
                    <a:pt x="413" y="2743"/>
                  </a:cubicBezTo>
                  <a:cubicBezTo>
                    <a:pt x="599" y="2743"/>
                    <a:pt x="879" y="2651"/>
                    <a:pt x="1315" y="2498"/>
                  </a:cubicBezTo>
                  <a:cubicBezTo>
                    <a:pt x="1151" y="2389"/>
                    <a:pt x="986" y="2224"/>
                    <a:pt x="1151" y="2005"/>
                  </a:cubicBezTo>
                  <a:cubicBezTo>
                    <a:pt x="1315" y="1732"/>
                    <a:pt x="1534" y="1512"/>
                    <a:pt x="1753" y="1239"/>
                  </a:cubicBezTo>
                  <a:cubicBezTo>
                    <a:pt x="2027" y="965"/>
                    <a:pt x="2027" y="472"/>
                    <a:pt x="1753" y="198"/>
                  </a:cubicBezTo>
                  <a:cubicBezTo>
                    <a:pt x="1612" y="57"/>
                    <a:pt x="1494" y="1"/>
                    <a:pt x="1391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0" name="Google Shape;6050;p6"/>
            <p:cNvSpPr/>
            <p:nvPr/>
          </p:nvSpPr>
          <p:spPr>
            <a:xfrm>
              <a:off x="4231825" y="3130050"/>
              <a:ext cx="23200" cy="22000"/>
            </a:xfrm>
            <a:custGeom>
              <a:avLst/>
              <a:gdLst/>
              <a:ahLst/>
              <a:cxnLst/>
              <a:rect l="l" t="t" r="r" b="b"/>
              <a:pathLst>
                <a:path w="928" h="880" extrusionOk="0">
                  <a:moveTo>
                    <a:pt x="582" y="0"/>
                  </a:moveTo>
                  <a:cubicBezTo>
                    <a:pt x="423" y="0"/>
                    <a:pt x="220" y="174"/>
                    <a:pt x="51" y="216"/>
                  </a:cubicBezTo>
                  <a:cubicBezTo>
                    <a:pt x="0" y="571"/>
                    <a:pt x="278" y="880"/>
                    <a:pt x="624" y="880"/>
                  </a:cubicBezTo>
                  <a:cubicBezTo>
                    <a:pt x="652" y="880"/>
                    <a:pt x="680" y="878"/>
                    <a:pt x="708" y="874"/>
                  </a:cubicBezTo>
                  <a:cubicBezTo>
                    <a:pt x="653" y="600"/>
                    <a:pt x="927" y="216"/>
                    <a:pt x="708" y="52"/>
                  </a:cubicBezTo>
                  <a:cubicBezTo>
                    <a:pt x="671" y="15"/>
                    <a:pt x="628" y="0"/>
                    <a:pt x="582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1" name="Google Shape;6051;p6"/>
            <p:cNvSpPr/>
            <p:nvPr/>
          </p:nvSpPr>
          <p:spPr>
            <a:xfrm>
              <a:off x="4109850" y="34437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extrusionOk="0">
                  <a:moveTo>
                    <a:pt x="297" y="1"/>
                  </a:moveTo>
                  <a:cubicBezTo>
                    <a:pt x="188" y="1"/>
                    <a:pt x="94" y="78"/>
                    <a:pt x="55" y="156"/>
                  </a:cubicBezTo>
                  <a:cubicBezTo>
                    <a:pt x="1" y="320"/>
                    <a:pt x="55" y="539"/>
                    <a:pt x="165" y="594"/>
                  </a:cubicBezTo>
                  <a:cubicBezTo>
                    <a:pt x="329" y="594"/>
                    <a:pt x="494" y="484"/>
                    <a:pt x="548" y="320"/>
                  </a:cubicBezTo>
                  <a:cubicBezTo>
                    <a:pt x="548" y="211"/>
                    <a:pt x="494" y="101"/>
                    <a:pt x="439" y="46"/>
                  </a:cubicBezTo>
                  <a:cubicBezTo>
                    <a:pt x="391" y="14"/>
                    <a:pt x="342" y="1"/>
                    <a:pt x="297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2" name="Google Shape;6052;p6"/>
            <p:cNvSpPr/>
            <p:nvPr/>
          </p:nvSpPr>
          <p:spPr>
            <a:xfrm>
              <a:off x="4213925" y="2999925"/>
              <a:ext cx="57525" cy="84875"/>
            </a:xfrm>
            <a:custGeom>
              <a:avLst/>
              <a:gdLst/>
              <a:ahLst/>
              <a:cxnLst/>
              <a:rect l="l" t="t" r="r" b="b"/>
              <a:pathLst>
                <a:path w="2301" h="3395" extrusionOk="0">
                  <a:moveTo>
                    <a:pt x="855" y="0"/>
                  </a:moveTo>
                  <a:cubicBezTo>
                    <a:pt x="747" y="0"/>
                    <a:pt x="628" y="46"/>
                    <a:pt x="493" y="163"/>
                  </a:cubicBezTo>
                  <a:cubicBezTo>
                    <a:pt x="110" y="492"/>
                    <a:pt x="0" y="1368"/>
                    <a:pt x="438" y="1533"/>
                  </a:cubicBezTo>
                  <a:cubicBezTo>
                    <a:pt x="1260" y="1861"/>
                    <a:pt x="1479" y="2519"/>
                    <a:pt x="1588" y="3395"/>
                  </a:cubicBezTo>
                  <a:cubicBezTo>
                    <a:pt x="2300" y="1916"/>
                    <a:pt x="2246" y="985"/>
                    <a:pt x="1479" y="382"/>
                  </a:cubicBezTo>
                  <a:cubicBezTo>
                    <a:pt x="1289" y="231"/>
                    <a:pt x="1100" y="0"/>
                    <a:pt x="855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3" name="Google Shape;6053;p6"/>
            <p:cNvSpPr/>
            <p:nvPr/>
          </p:nvSpPr>
          <p:spPr>
            <a:xfrm>
              <a:off x="3608700" y="3546225"/>
              <a:ext cx="156125" cy="201775"/>
            </a:xfrm>
            <a:custGeom>
              <a:avLst/>
              <a:gdLst/>
              <a:ahLst/>
              <a:cxnLst/>
              <a:rect l="l" t="t" r="r" b="b"/>
              <a:pathLst>
                <a:path w="6245" h="8071" extrusionOk="0">
                  <a:moveTo>
                    <a:pt x="658" y="0"/>
                  </a:moveTo>
                  <a:cubicBezTo>
                    <a:pt x="658" y="493"/>
                    <a:pt x="658" y="986"/>
                    <a:pt x="1" y="986"/>
                  </a:cubicBezTo>
                  <a:cubicBezTo>
                    <a:pt x="165" y="1862"/>
                    <a:pt x="1096" y="2191"/>
                    <a:pt x="1370" y="2958"/>
                  </a:cubicBezTo>
                  <a:cubicBezTo>
                    <a:pt x="1425" y="3341"/>
                    <a:pt x="1699" y="3506"/>
                    <a:pt x="1973" y="3615"/>
                  </a:cubicBezTo>
                  <a:cubicBezTo>
                    <a:pt x="2246" y="3725"/>
                    <a:pt x="2465" y="3999"/>
                    <a:pt x="2575" y="4272"/>
                  </a:cubicBezTo>
                  <a:cubicBezTo>
                    <a:pt x="2465" y="5751"/>
                    <a:pt x="3616" y="6463"/>
                    <a:pt x="4547" y="7230"/>
                  </a:cubicBezTo>
                  <a:lnTo>
                    <a:pt x="4930" y="7559"/>
                  </a:lnTo>
                  <a:cubicBezTo>
                    <a:pt x="5215" y="7630"/>
                    <a:pt x="5499" y="8071"/>
                    <a:pt x="5784" y="8071"/>
                  </a:cubicBezTo>
                  <a:cubicBezTo>
                    <a:pt x="5938" y="8071"/>
                    <a:pt x="6091" y="7942"/>
                    <a:pt x="6245" y="7559"/>
                  </a:cubicBezTo>
                  <a:cubicBezTo>
                    <a:pt x="6026" y="7394"/>
                    <a:pt x="6080" y="7066"/>
                    <a:pt x="5916" y="6901"/>
                  </a:cubicBezTo>
                  <a:cubicBezTo>
                    <a:pt x="4930" y="5642"/>
                    <a:pt x="4054" y="4327"/>
                    <a:pt x="3287" y="2903"/>
                  </a:cubicBezTo>
                  <a:cubicBezTo>
                    <a:pt x="2411" y="2027"/>
                    <a:pt x="1863" y="712"/>
                    <a:pt x="658" y="0"/>
                  </a:cubicBezTo>
                  <a:close/>
                </a:path>
              </a:pathLst>
            </a:custGeom>
            <a:solidFill>
              <a:srgbClr val="F19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4" name="Google Shape;6054;p6"/>
            <p:cNvSpPr/>
            <p:nvPr/>
          </p:nvSpPr>
          <p:spPr>
            <a:xfrm>
              <a:off x="3623775" y="4032950"/>
              <a:ext cx="145150" cy="80175"/>
            </a:xfrm>
            <a:custGeom>
              <a:avLst/>
              <a:gdLst/>
              <a:ahLst/>
              <a:cxnLst/>
              <a:rect l="l" t="t" r="r" b="b"/>
              <a:pathLst>
                <a:path w="5806" h="3207" extrusionOk="0">
                  <a:moveTo>
                    <a:pt x="816" y="0"/>
                  </a:moveTo>
                  <a:cubicBezTo>
                    <a:pt x="494" y="0"/>
                    <a:pt x="205" y="189"/>
                    <a:pt x="0" y="632"/>
                  </a:cubicBezTo>
                  <a:cubicBezTo>
                    <a:pt x="1205" y="1344"/>
                    <a:pt x="1917" y="2658"/>
                    <a:pt x="3287" y="3206"/>
                  </a:cubicBezTo>
                  <a:cubicBezTo>
                    <a:pt x="4327" y="3206"/>
                    <a:pt x="4437" y="2275"/>
                    <a:pt x="4984" y="1673"/>
                  </a:cubicBezTo>
                  <a:cubicBezTo>
                    <a:pt x="5203" y="1399"/>
                    <a:pt x="5806" y="1453"/>
                    <a:pt x="5368" y="906"/>
                  </a:cubicBezTo>
                  <a:cubicBezTo>
                    <a:pt x="5258" y="741"/>
                    <a:pt x="5067" y="659"/>
                    <a:pt x="4875" y="659"/>
                  </a:cubicBezTo>
                  <a:cubicBezTo>
                    <a:pt x="4683" y="659"/>
                    <a:pt x="4491" y="741"/>
                    <a:pt x="4382" y="906"/>
                  </a:cubicBezTo>
                  <a:cubicBezTo>
                    <a:pt x="4164" y="1144"/>
                    <a:pt x="3953" y="1224"/>
                    <a:pt x="3746" y="1224"/>
                  </a:cubicBezTo>
                  <a:cubicBezTo>
                    <a:pt x="3383" y="1224"/>
                    <a:pt x="3033" y="976"/>
                    <a:pt x="2684" y="906"/>
                  </a:cubicBezTo>
                  <a:cubicBezTo>
                    <a:pt x="2246" y="741"/>
                    <a:pt x="1808" y="468"/>
                    <a:pt x="1424" y="194"/>
                  </a:cubicBezTo>
                  <a:cubicBezTo>
                    <a:pt x="1218" y="70"/>
                    <a:pt x="1011" y="0"/>
                    <a:pt x="816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5" name="Google Shape;6055;p6"/>
            <p:cNvSpPr/>
            <p:nvPr/>
          </p:nvSpPr>
          <p:spPr>
            <a:xfrm>
              <a:off x="3604600" y="3644800"/>
              <a:ext cx="117775" cy="82175"/>
            </a:xfrm>
            <a:custGeom>
              <a:avLst/>
              <a:gdLst/>
              <a:ahLst/>
              <a:cxnLst/>
              <a:rect l="l" t="t" r="r" b="b"/>
              <a:pathLst>
                <a:path w="4711" h="3287" extrusionOk="0">
                  <a:moveTo>
                    <a:pt x="493" y="1"/>
                  </a:moveTo>
                  <a:lnTo>
                    <a:pt x="493" y="1"/>
                  </a:lnTo>
                  <a:cubicBezTo>
                    <a:pt x="1" y="1315"/>
                    <a:pt x="1" y="1315"/>
                    <a:pt x="1151" y="1644"/>
                  </a:cubicBezTo>
                  <a:cubicBezTo>
                    <a:pt x="1917" y="1918"/>
                    <a:pt x="2520" y="2520"/>
                    <a:pt x="2794" y="3287"/>
                  </a:cubicBezTo>
                  <a:cubicBezTo>
                    <a:pt x="3038" y="3112"/>
                    <a:pt x="3238" y="2827"/>
                    <a:pt x="3493" y="2827"/>
                  </a:cubicBezTo>
                  <a:cubicBezTo>
                    <a:pt x="3637" y="2827"/>
                    <a:pt x="3800" y="2919"/>
                    <a:pt x="3999" y="3177"/>
                  </a:cubicBezTo>
                  <a:cubicBezTo>
                    <a:pt x="4108" y="3287"/>
                    <a:pt x="4492" y="3232"/>
                    <a:pt x="4711" y="3287"/>
                  </a:cubicBezTo>
                  <a:lnTo>
                    <a:pt x="2739" y="329"/>
                  </a:lnTo>
                  <a:cubicBezTo>
                    <a:pt x="2296" y="393"/>
                    <a:pt x="1817" y="694"/>
                    <a:pt x="1374" y="694"/>
                  </a:cubicBezTo>
                  <a:cubicBezTo>
                    <a:pt x="1051" y="694"/>
                    <a:pt x="748" y="533"/>
                    <a:pt x="493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6" name="Google Shape;6056;p6"/>
            <p:cNvSpPr/>
            <p:nvPr/>
          </p:nvSpPr>
          <p:spPr>
            <a:xfrm>
              <a:off x="3608700" y="3915925"/>
              <a:ext cx="98625" cy="153600"/>
            </a:xfrm>
            <a:custGeom>
              <a:avLst/>
              <a:gdLst/>
              <a:ahLst/>
              <a:cxnLst/>
              <a:rect l="l" t="t" r="r" b="b"/>
              <a:pathLst>
                <a:path w="3945" h="6144" extrusionOk="0">
                  <a:moveTo>
                    <a:pt x="2082" y="0"/>
                  </a:moveTo>
                  <a:cubicBezTo>
                    <a:pt x="1480" y="384"/>
                    <a:pt x="1863" y="1260"/>
                    <a:pt x="1315" y="1643"/>
                  </a:cubicBezTo>
                  <a:cubicBezTo>
                    <a:pt x="932" y="2136"/>
                    <a:pt x="1206" y="2465"/>
                    <a:pt x="1534" y="2739"/>
                  </a:cubicBezTo>
                  <a:cubicBezTo>
                    <a:pt x="2411" y="3505"/>
                    <a:pt x="1973" y="3889"/>
                    <a:pt x="1151" y="4218"/>
                  </a:cubicBezTo>
                  <a:cubicBezTo>
                    <a:pt x="658" y="4327"/>
                    <a:pt x="1" y="4108"/>
                    <a:pt x="1" y="4930"/>
                  </a:cubicBezTo>
                  <a:cubicBezTo>
                    <a:pt x="165" y="5149"/>
                    <a:pt x="494" y="5094"/>
                    <a:pt x="603" y="5313"/>
                  </a:cubicBezTo>
                  <a:cubicBezTo>
                    <a:pt x="945" y="5129"/>
                    <a:pt x="1250" y="4970"/>
                    <a:pt x="1522" y="4970"/>
                  </a:cubicBezTo>
                  <a:cubicBezTo>
                    <a:pt x="1816" y="4970"/>
                    <a:pt x="2074" y="5156"/>
                    <a:pt x="2301" y="5696"/>
                  </a:cubicBezTo>
                  <a:cubicBezTo>
                    <a:pt x="2424" y="6029"/>
                    <a:pt x="2535" y="6143"/>
                    <a:pt x="2640" y="6143"/>
                  </a:cubicBezTo>
                  <a:cubicBezTo>
                    <a:pt x="2865" y="6143"/>
                    <a:pt x="3063" y="5624"/>
                    <a:pt x="3287" y="5587"/>
                  </a:cubicBezTo>
                  <a:lnTo>
                    <a:pt x="3342" y="4984"/>
                  </a:lnTo>
                  <a:cubicBezTo>
                    <a:pt x="3287" y="4930"/>
                    <a:pt x="3219" y="4902"/>
                    <a:pt x="3157" y="4902"/>
                  </a:cubicBezTo>
                  <a:cubicBezTo>
                    <a:pt x="3095" y="4902"/>
                    <a:pt x="3041" y="4930"/>
                    <a:pt x="3013" y="4984"/>
                  </a:cubicBezTo>
                  <a:cubicBezTo>
                    <a:pt x="2630" y="4710"/>
                    <a:pt x="2685" y="4437"/>
                    <a:pt x="3013" y="4163"/>
                  </a:cubicBezTo>
                  <a:cubicBezTo>
                    <a:pt x="3287" y="3834"/>
                    <a:pt x="3670" y="3615"/>
                    <a:pt x="3944" y="3341"/>
                  </a:cubicBezTo>
                  <a:cubicBezTo>
                    <a:pt x="3725" y="3341"/>
                    <a:pt x="3451" y="3232"/>
                    <a:pt x="3287" y="3013"/>
                  </a:cubicBezTo>
                  <a:cubicBezTo>
                    <a:pt x="3670" y="2191"/>
                    <a:pt x="2904" y="1862"/>
                    <a:pt x="2575" y="1369"/>
                  </a:cubicBezTo>
                  <a:cubicBezTo>
                    <a:pt x="1370" y="1315"/>
                    <a:pt x="2630" y="274"/>
                    <a:pt x="2082" y="0"/>
                  </a:cubicBez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7" name="Google Shape;6057;p6"/>
            <p:cNvSpPr/>
            <p:nvPr/>
          </p:nvSpPr>
          <p:spPr>
            <a:xfrm>
              <a:off x="3731950" y="3734875"/>
              <a:ext cx="67100" cy="49625"/>
            </a:xfrm>
            <a:custGeom>
              <a:avLst/>
              <a:gdLst/>
              <a:ahLst/>
              <a:cxnLst/>
              <a:rect l="l" t="t" r="r" b="b"/>
              <a:pathLst>
                <a:path w="2684" h="1985" extrusionOk="0">
                  <a:moveTo>
                    <a:pt x="97" y="1"/>
                  </a:moveTo>
                  <a:cubicBezTo>
                    <a:pt x="65" y="1"/>
                    <a:pt x="32" y="4"/>
                    <a:pt x="0" y="13"/>
                  </a:cubicBezTo>
                  <a:cubicBezTo>
                    <a:pt x="548" y="779"/>
                    <a:pt x="1205" y="1437"/>
                    <a:pt x="1972" y="1984"/>
                  </a:cubicBezTo>
                  <a:cubicBezTo>
                    <a:pt x="2300" y="1930"/>
                    <a:pt x="2684" y="1875"/>
                    <a:pt x="2465" y="1437"/>
                  </a:cubicBezTo>
                  <a:cubicBezTo>
                    <a:pt x="2136" y="944"/>
                    <a:pt x="1917" y="286"/>
                    <a:pt x="1315" y="13"/>
                  </a:cubicBezTo>
                  <a:cubicBezTo>
                    <a:pt x="1181" y="196"/>
                    <a:pt x="1048" y="258"/>
                    <a:pt x="914" y="258"/>
                  </a:cubicBezTo>
                  <a:cubicBezTo>
                    <a:pt x="642" y="258"/>
                    <a:pt x="369" y="1"/>
                    <a:pt x="97" y="1"/>
                  </a:cubicBezTo>
                  <a:close/>
                </a:path>
              </a:pathLst>
            </a:custGeom>
            <a:solidFill>
              <a:srgbClr val="F5C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8" name="Google Shape;6058;p6"/>
            <p:cNvSpPr/>
            <p:nvPr/>
          </p:nvSpPr>
          <p:spPr>
            <a:xfrm>
              <a:off x="3745625" y="3804475"/>
              <a:ext cx="34275" cy="29300"/>
            </a:xfrm>
            <a:custGeom>
              <a:avLst/>
              <a:gdLst/>
              <a:ahLst/>
              <a:cxnLst/>
              <a:rect l="l" t="t" r="r" b="b"/>
              <a:pathLst>
                <a:path w="1371" h="1172" extrusionOk="0">
                  <a:moveTo>
                    <a:pt x="1070" y="0"/>
                  </a:moveTo>
                  <a:cubicBezTo>
                    <a:pt x="1030" y="0"/>
                    <a:pt x="984" y="7"/>
                    <a:pt x="932" y="22"/>
                  </a:cubicBezTo>
                  <a:cubicBezTo>
                    <a:pt x="549" y="131"/>
                    <a:pt x="1" y="186"/>
                    <a:pt x="1" y="789"/>
                  </a:cubicBezTo>
                  <a:cubicBezTo>
                    <a:pt x="1" y="1062"/>
                    <a:pt x="384" y="1172"/>
                    <a:pt x="658" y="1172"/>
                  </a:cubicBezTo>
                  <a:cubicBezTo>
                    <a:pt x="1096" y="1172"/>
                    <a:pt x="1370" y="1008"/>
                    <a:pt x="1370" y="515"/>
                  </a:cubicBezTo>
                  <a:cubicBezTo>
                    <a:pt x="1370" y="278"/>
                    <a:pt x="1329" y="0"/>
                    <a:pt x="1070" y="0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9" name="Google Shape;6059;p6"/>
            <p:cNvSpPr/>
            <p:nvPr/>
          </p:nvSpPr>
          <p:spPr>
            <a:xfrm>
              <a:off x="3682650" y="403505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0"/>
                  </a:moveTo>
                  <a:cubicBezTo>
                    <a:pt x="110" y="0"/>
                    <a:pt x="55" y="55"/>
                    <a:pt x="0" y="165"/>
                  </a:cubicBezTo>
                  <a:lnTo>
                    <a:pt x="329" y="165"/>
                  </a:lnTo>
                  <a:cubicBezTo>
                    <a:pt x="274" y="55"/>
                    <a:pt x="219" y="0"/>
                    <a:pt x="165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0" name="Google Shape;6060;p6"/>
            <p:cNvSpPr/>
            <p:nvPr/>
          </p:nvSpPr>
          <p:spPr>
            <a:xfrm>
              <a:off x="3484100" y="3846075"/>
              <a:ext cx="176675" cy="164050"/>
            </a:xfrm>
            <a:custGeom>
              <a:avLst/>
              <a:gdLst/>
              <a:ahLst/>
              <a:cxnLst/>
              <a:rect l="l" t="t" r="r" b="b"/>
              <a:pathLst>
                <a:path w="7067" h="6562" extrusionOk="0">
                  <a:moveTo>
                    <a:pt x="4711" y="1"/>
                  </a:moveTo>
                  <a:cubicBezTo>
                    <a:pt x="4656" y="1"/>
                    <a:pt x="4547" y="165"/>
                    <a:pt x="4492" y="220"/>
                  </a:cubicBezTo>
                  <a:cubicBezTo>
                    <a:pt x="4601" y="658"/>
                    <a:pt x="5094" y="384"/>
                    <a:pt x="5368" y="768"/>
                  </a:cubicBezTo>
                  <a:cubicBezTo>
                    <a:pt x="4437" y="932"/>
                    <a:pt x="4328" y="1589"/>
                    <a:pt x="4328" y="2411"/>
                  </a:cubicBezTo>
                  <a:cubicBezTo>
                    <a:pt x="4328" y="3123"/>
                    <a:pt x="4218" y="3780"/>
                    <a:pt x="4163" y="4492"/>
                  </a:cubicBezTo>
                  <a:cubicBezTo>
                    <a:pt x="4163" y="4821"/>
                    <a:pt x="3944" y="5095"/>
                    <a:pt x="3616" y="5204"/>
                  </a:cubicBezTo>
                  <a:cubicBezTo>
                    <a:pt x="3575" y="5218"/>
                    <a:pt x="3538" y="5224"/>
                    <a:pt x="3504" y="5224"/>
                  </a:cubicBezTo>
                  <a:cubicBezTo>
                    <a:pt x="3259" y="5224"/>
                    <a:pt x="3157" y="4917"/>
                    <a:pt x="3013" y="4821"/>
                  </a:cubicBezTo>
                  <a:cubicBezTo>
                    <a:pt x="2137" y="4218"/>
                    <a:pt x="2520" y="3178"/>
                    <a:pt x="2027" y="2466"/>
                  </a:cubicBezTo>
                  <a:cubicBezTo>
                    <a:pt x="2192" y="2137"/>
                    <a:pt x="1973" y="1973"/>
                    <a:pt x="1699" y="1863"/>
                  </a:cubicBezTo>
                  <a:cubicBezTo>
                    <a:pt x="1637" y="1855"/>
                    <a:pt x="1578" y="1851"/>
                    <a:pt x="1521" y="1851"/>
                  </a:cubicBezTo>
                  <a:cubicBezTo>
                    <a:pt x="819" y="1851"/>
                    <a:pt x="457" y="2444"/>
                    <a:pt x="1" y="2849"/>
                  </a:cubicBezTo>
                  <a:cubicBezTo>
                    <a:pt x="822" y="3835"/>
                    <a:pt x="1699" y="4711"/>
                    <a:pt x="2685" y="5478"/>
                  </a:cubicBezTo>
                  <a:cubicBezTo>
                    <a:pt x="2958" y="5861"/>
                    <a:pt x="3342" y="6190"/>
                    <a:pt x="3835" y="6299"/>
                  </a:cubicBezTo>
                  <a:cubicBezTo>
                    <a:pt x="4362" y="6470"/>
                    <a:pt x="4780" y="6562"/>
                    <a:pt x="5106" y="6562"/>
                  </a:cubicBezTo>
                  <a:cubicBezTo>
                    <a:pt x="5932" y="6562"/>
                    <a:pt x="6174" y="5976"/>
                    <a:pt x="6135" y="4602"/>
                  </a:cubicBezTo>
                  <a:cubicBezTo>
                    <a:pt x="6135" y="4218"/>
                    <a:pt x="6025" y="3835"/>
                    <a:pt x="6299" y="3451"/>
                  </a:cubicBezTo>
                  <a:cubicBezTo>
                    <a:pt x="6354" y="3287"/>
                    <a:pt x="6409" y="3068"/>
                    <a:pt x="6464" y="2849"/>
                  </a:cubicBezTo>
                  <a:cubicBezTo>
                    <a:pt x="7066" y="1425"/>
                    <a:pt x="6902" y="932"/>
                    <a:pt x="5642" y="275"/>
                  </a:cubicBezTo>
                  <a:cubicBezTo>
                    <a:pt x="5313" y="165"/>
                    <a:pt x="4985" y="56"/>
                    <a:pt x="4711" y="1"/>
                  </a:cubicBez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1" name="Google Shape;6061;p6"/>
            <p:cNvSpPr/>
            <p:nvPr/>
          </p:nvSpPr>
          <p:spPr>
            <a:xfrm>
              <a:off x="3551200" y="3932350"/>
              <a:ext cx="126000" cy="106825"/>
            </a:xfrm>
            <a:custGeom>
              <a:avLst/>
              <a:gdLst/>
              <a:ahLst/>
              <a:cxnLst/>
              <a:rect l="l" t="t" r="r" b="b"/>
              <a:pathLst>
                <a:path w="5040" h="4273" extrusionOk="0">
                  <a:moveTo>
                    <a:pt x="3615" y="0"/>
                  </a:moveTo>
                  <a:cubicBezTo>
                    <a:pt x="3068" y="493"/>
                    <a:pt x="3287" y="1151"/>
                    <a:pt x="3287" y="1698"/>
                  </a:cubicBezTo>
                  <a:cubicBezTo>
                    <a:pt x="3333" y="2395"/>
                    <a:pt x="2868" y="2776"/>
                    <a:pt x="2425" y="2776"/>
                  </a:cubicBezTo>
                  <a:cubicBezTo>
                    <a:pt x="2345" y="2776"/>
                    <a:pt x="2266" y="2764"/>
                    <a:pt x="2191" y="2739"/>
                  </a:cubicBezTo>
                  <a:cubicBezTo>
                    <a:pt x="1479" y="2465"/>
                    <a:pt x="603" y="2629"/>
                    <a:pt x="1" y="1972"/>
                  </a:cubicBezTo>
                  <a:lnTo>
                    <a:pt x="1" y="1972"/>
                  </a:lnTo>
                  <a:cubicBezTo>
                    <a:pt x="329" y="3177"/>
                    <a:pt x="1534" y="3506"/>
                    <a:pt x="2301" y="4273"/>
                  </a:cubicBezTo>
                  <a:cubicBezTo>
                    <a:pt x="2396" y="4130"/>
                    <a:pt x="2573" y="3988"/>
                    <a:pt x="2761" y="3988"/>
                  </a:cubicBezTo>
                  <a:cubicBezTo>
                    <a:pt x="2790" y="3988"/>
                    <a:pt x="2819" y="3991"/>
                    <a:pt x="2849" y="3999"/>
                  </a:cubicBezTo>
                  <a:cubicBezTo>
                    <a:pt x="2993" y="4018"/>
                    <a:pt x="3131" y="4027"/>
                    <a:pt x="3261" y="4027"/>
                  </a:cubicBezTo>
                  <a:cubicBezTo>
                    <a:pt x="4265" y="4027"/>
                    <a:pt x="4845" y="3464"/>
                    <a:pt x="5039" y="2301"/>
                  </a:cubicBezTo>
                  <a:cubicBezTo>
                    <a:pt x="4601" y="1863"/>
                    <a:pt x="3561" y="1972"/>
                    <a:pt x="3615" y="986"/>
                  </a:cubicBezTo>
                  <a:lnTo>
                    <a:pt x="3615" y="0"/>
                  </a:ln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2" name="Google Shape;6062;p6"/>
            <p:cNvSpPr/>
            <p:nvPr/>
          </p:nvSpPr>
          <p:spPr>
            <a:xfrm>
              <a:off x="3608700" y="4038900"/>
              <a:ext cx="16475" cy="9850"/>
            </a:xfrm>
            <a:custGeom>
              <a:avLst/>
              <a:gdLst/>
              <a:ahLst/>
              <a:cxnLst/>
              <a:rect l="l" t="t" r="r" b="b"/>
              <a:pathLst>
                <a:path w="659" h="394" extrusionOk="0">
                  <a:moveTo>
                    <a:pt x="107" y="0"/>
                  </a:moveTo>
                  <a:cubicBezTo>
                    <a:pt x="72" y="0"/>
                    <a:pt x="36" y="3"/>
                    <a:pt x="1" y="11"/>
                  </a:cubicBezTo>
                  <a:cubicBezTo>
                    <a:pt x="110" y="230"/>
                    <a:pt x="384" y="394"/>
                    <a:pt x="658" y="394"/>
                  </a:cubicBezTo>
                  <a:cubicBezTo>
                    <a:pt x="563" y="155"/>
                    <a:pt x="343" y="0"/>
                    <a:pt x="107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3" name="Google Shape;6063;p6"/>
            <p:cNvSpPr/>
            <p:nvPr/>
          </p:nvSpPr>
          <p:spPr>
            <a:xfrm>
              <a:off x="3427975" y="388442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4" name="Google Shape;6064;p6"/>
            <p:cNvSpPr/>
            <p:nvPr/>
          </p:nvSpPr>
          <p:spPr>
            <a:xfrm>
              <a:off x="3419750" y="3876200"/>
              <a:ext cx="8250" cy="6875"/>
            </a:xfrm>
            <a:custGeom>
              <a:avLst/>
              <a:gdLst/>
              <a:ahLst/>
              <a:cxnLst/>
              <a:rect l="l" t="t" r="r" b="b"/>
              <a:pathLst>
                <a:path w="330" h="275" extrusionOk="0">
                  <a:moveTo>
                    <a:pt x="1" y="1"/>
                  </a:moveTo>
                  <a:lnTo>
                    <a:pt x="329" y="275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5" name="Google Shape;6065;p6"/>
            <p:cNvSpPr/>
            <p:nvPr/>
          </p:nvSpPr>
          <p:spPr>
            <a:xfrm>
              <a:off x="3403325" y="386662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5"/>
                    <a:pt x="219" y="329"/>
                    <a:pt x="384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6" name="Google Shape;6066;p6"/>
            <p:cNvSpPr/>
            <p:nvPr/>
          </p:nvSpPr>
          <p:spPr>
            <a:xfrm>
              <a:off x="3395100" y="3858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7" name="Google Shape;6067;p6"/>
            <p:cNvSpPr/>
            <p:nvPr/>
          </p:nvSpPr>
          <p:spPr>
            <a:xfrm>
              <a:off x="3386900" y="38502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8" name="Google Shape;6068;p6"/>
            <p:cNvSpPr/>
            <p:nvPr/>
          </p:nvSpPr>
          <p:spPr>
            <a:xfrm>
              <a:off x="3805875" y="3905425"/>
              <a:ext cx="58900" cy="78300"/>
            </a:xfrm>
            <a:custGeom>
              <a:avLst/>
              <a:gdLst/>
              <a:ahLst/>
              <a:cxnLst/>
              <a:rect l="l" t="t" r="r" b="b"/>
              <a:pathLst>
                <a:path w="2356" h="3132" extrusionOk="0">
                  <a:moveTo>
                    <a:pt x="2120" y="1"/>
                  </a:moveTo>
                  <a:cubicBezTo>
                    <a:pt x="2082" y="1"/>
                    <a:pt x="2050" y="14"/>
                    <a:pt x="2027" y="37"/>
                  </a:cubicBezTo>
                  <a:lnTo>
                    <a:pt x="1370" y="365"/>
                  </a:lnTo>
                  <a:cubicBezTo>
                    <a:pt x="1260" y="475"/>
                    <a:pt x="1151" y="585"/>
                    <a:pt x="1041" y="694"/>
                  </a:cubicBezTo>
                  <a:cubicBezTo>
                    <a:pt x="822" y="858"/>
                    <a:pt x="822" y="1187"/>
                    <a:pt x="1041" y="1351"/>
                  </a:cubicBezTo>
                  <a:lnTo>
                    <a:pt x="1370" y="1680"/>
                  </a:lnTo>
                  <a:cubicBezTo>
                    <a:pt x="1234" y="1861"/>
                    <a:pt x="1023" y="1968"/>
                    <a:pt x="798" y="1968"/>
                  </a:cubicBezTo>
                  <a:cubicBezTo>
                    <a:pt x="752" y="1968"/>
                    <a:pt x="705" y="1963"/>
                    <a:pt x="658" y="1954"/>
                  </a:cubicBezTo>
                  <a:lnTo>
                    <a:pt x="494" y="1954"/>
                  </a:lnTo>
                  <a:cubicBezTo>
                    <a:pt x="439" y="1954"/>
                    <a:pt x="384" y="2009"/>
                    <a:pt x="329" y="2063"/>
                  </a:cubicBezTo>
                  <a:cubicBezTo>
                    <a:pt x="220" y="2173"/>
                    <a:pt x="110" y="2282"/>
                    <a:pt x="1" y="2392"/>
                  </a:cubicBezTo>
                  <a:lnTo>
                    <a:pt x="329" y="3049"/>
                  </a:lnTo>
                  <a:cubicBezTo>
                    <a:pt x="384" y="3104"/>
                    <a:pt x="439" y="3131"/>
                    <a:pt x="494" y="3131"/>
                  </a:cubicBezTo>
                  <a:cubicBezTo>
                    <a:pt x="548" y="3131"/>
                    <a:pt x="603" y="3104"/>
                    <a:pt x="658" y="3049"/>
                  </a:cubicBezTo>
                  <a:cubicBezTo>
                    <a:pt x="686" y="3052"/>
                    <a:pt x="714" y="3053"/>
                    <a:pt x="742" y="3053"/>
                  </a:cubicBezTo>
                  <a:cubicBezTo>
                    <a:pt x="1255" y="3053"/>
                    <a:pt x="1696" y="2583"/>
                    <a:pt x="1644" y="2063"/>
                  </a:cubicBezTo>
                  <a:cubicBezTo>
                    <a:pt x="1644" y="1735"/>
                    <a:pt x="1644" y="1351"/>
                    <a:pt x="1972" y="1077"/>
                  </a:cubicBezTo>
                  <a:cubicBezTo>
                    <a:pt x="2356" y="858"/>
                    <a:pt x="2301" y="475"/>
                    <a:pt x="2301" y="92"/>
                  </a:cubicBezTo>
                  <a:cubicBezTo>
                    <a:pt x="2237" y="27"/>
                    <a:pt x="2173" y="1"/>
                    <a:pt x="2120" y="1"/>
                  </a:cubicBezTo>
                  <a:close/>
                </a:path>
              </a:pathLst>
            </a:custGeom>
            <a:solidFill>
              <a:srgbClr val="F39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9" name="Google Shape;6069;p6"/>
            <p:cNvSpPr/>
            <p:nvPr/>
          </p:nvSpPr>
          <p:spPr>
            <a:xfrm>
              <a:off x="3820950" y="3948775"/>
              <a:ext cx="17825" cy="14025"/>
            </a:xfrm>
            <a:custGeom>
              <a:avLst/>
              <a:gdLst/>
              <a:ahLst/>
              <a:cxnLst/>
              <a:rect l="l" t="t" r="r" b="b"/>
              <a:pathLst>
                <a:path w="713" h="561" extrusionOk="0">
                  <a:moveTo>
                    <a:pt x="329" y="1"/>
                  </a:moveTo>
                  <a:cubicBezTo>
                    <a:pt x="274" y="165"/>
                    <a:pt x="0" y="165"/>
                    <a:pt x="0" y="329"/>
                  </a:cubicBezTo>
                  <a:cubicBezTo>
                    <a:pt x="201" y="494"/>
                    <a:pt x="341" y="561"/>
                    <a:pt x="440" y="561"/>
                  </a:cubicBezTo>
                  <a:cubicBezTo>
                    <a:pt x="639" y="561"/>
                    <a:pt x="676" y="293"/>
                    <a:pt x="712" y="1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0" name="Google Shape;6070;p6"/>
            <p:cNvSpPr/>
            <p:nvPr/>
          </p:nvSpPr>
          <p:spPr>
            <a:xfrm>
              <a:off x="3818200" y="3924125"/>
              <a:ext cx="12350" cy="17825"/>
            </a:xfrm>
            <a:custGeom>
              <a:avLst/>
              <a:gdLst/>
              <a:ahLst/>
              <a:cxnLst/>
              <a:rect l="l" t="t" r="r" b="b"/>
              <a:pathLst>
                <a:path w="494" h="713" extrusionOk="0">
                  <a:moveTo>
                    <a:pt x="494" y="1"/>
                  </a:moveTo>
                  <a:cubicBezTo>
                    <a:pt x="329" y="56"/>
                    <a:pt x="110" y="56"/>
                    <a:pt x="55" y="165"/>
                  </a:cubicBezTo>
                  <a:cubicBezTo>
                    <a:pt x="1" y="494"/>
                    <a:pt x="274" y="603"/>
                    <a:pt x="494" y="713"/>
                  </a:cubicBezTo>
                  <a:lnTo>
                    <a:pt x="494" y="1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1" name="Google Shape;6071;p6"/>
            <p:cNvSpPr/>
            <p:nvPr/>
          </p:nvSpPr>
          <p:spPr>
            <a:xfrm>
              <a:off x="3855175" y="389947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55" y="1"/>
                  </a:moveTo>
                  <a:cubicBezTo>
                    <a:pt x="0" y="111"/>
                    <a:pt x="0" y="220"/>
                    <a:pt x="0" y="330"/>
                  </a:cubicBezTo>
                  <a:lnTo>
                    <a:pt x="329" y="330"/>
                  </a:lnTo>
                  <a:cubicBezTo>
                    <a:pt x="329" y="275"/>
                    <a:pt x="384" y="220"/>
                    <a:pt x="439" y="165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2" name="Google Shape;6072;p6"/>
            <p:cNvSpPr/>
            <p:nvPr/>
          </p:nvSpPr>
          <p:spPr>
            <a:xfrm>
              <a:off x="3814100" y="3981650"/>
              <a:ext cx="8225" cy="4125"/>
            </a:xfrm>
            <a:custGeom>
              <a:avLst/>
              <a:gdLst/>
              <a:ahLst/>
              <a:cxnLst/>
              <a:rect l="l" t="t" r="r" b="b"/>
              <a:pathLst>
                <a:path w="329" h="165" extrusionOk="0">
                  <a:moveTo>
                    <a:pt x="0" y="0"/>
                  </a:moveTo>
                  <a:cubicBezTo>
                    <a:pt x="55" y="110"/>
                    <a:pt x="110" y="164"/>
                    <a:pt x="165" y="164"/>
                  </a:cubicBezTo>
                  <a:cubicBezTo>
                    <a:pt x="219" y="164"/>
                    <a:pt x="274" y="110"/>
                    <a:pt x="329" y="0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3" name="Google Shape;6073;p6"/>
            <p:cNvSpPr/>
            <p:nvPr/>
          </p:nvSpPr>
          <p:spPr>
            <a:xfrm>
              <a:off x="3805875" y="39570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0"/>
                  </a:moveTo>
                  <a:cubicBezTo>
                    <a:pt x="220" y="110"/>
                    <a:pt x="110" y="219"/>
                    <a:pt x="1" y="329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4" name="Google Shape;6074;p6"/>
            <p:cNvSpPr/>
            <p:nvPr/>
          </p:nvSpPr>
          <p:spPr>
            <a:xfrm>
              <a:off x="3819575" y="394877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cubicBezTo>
                    <a:pt x="110" y="1"/>
                    <a:pt x="55" y="55"/>
                    <a:pt x="55" y="110"/>
                  </a:cubicBezTo>
                  <a:cubicBezTo>
                    <a:pt x="0" y="220"/>
                    <a:pt x="55" y="275"/>
                    <a:pt x="110" y="329"/>
                  </a:cubicBezTo>
                  <a:lnTo>
                    <a:pt x="439" y="1"/>
                  </a:lnTo>
                  <a:close/>
                </a:path>
              </a:pathLst>
            </a:custGeom>
            <a:solidFill>
              <a:srgbClr val="F39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5" name="Google Shape;6075;p6"/>
            <p:cNvSpPr/>
            <p:nvPr/>
          </p:nvSpPr>
          <p:spPr>
            <a:xfrm>
              <a:off x="3814100" y="39487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"/>
                  </a:moveTo>
                  <a:lnTo>
                    <a:pt x="0" y="329"/>
                  </a:lnTo>
                  <a:lnTo>
                    <a:pt x="329" y="329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6" name="Google Shape;6076;p6"/>
            <p:cNvSpPr/>
            <p:nvPr/>
          </p:nvSpPr>
          <p:spPr>
            <a:xfrm>
              <a:off x="3830525" y="39159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0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7" name="Google Shape;6077;p6"/>
            <p:cNvSpPr/>
            <p:nvPr/>
          </p:nvSpPr>
          <p:spPr>
            <a:xfrm>
              <a:off x="3915425" y="3414775"/>
              <a:ext cx="26025" cy="15350"/>
            </a:xfrm>
            <a:custGeom>
              <a:avLst/>
              <a:gdLst/>
              <a:ahLst/>
              <a:cxnLst/>
              <a:rect l="l" t="t" r="r" b="b"/>
              <a:pathLst>
                <a:path w="1041" h="614" extrusionOk="0">
                  <a:moveTo>
                    <a:pt x="384" y="0"/>
                  </a:moveTo>
                  <a:cubicBezTo>
                    <a:pt x="0" y="0"/>
                    <a:pt x="274" y="219"/>
                    <a:pt x="274" y="329"/>
                  </a:cubicBezTo>
                  <a:cubicBezTo>
                    <a:pt x="322" y="471"/>
                    <a:pt x="492" y="614"/>
                    <a:pt x="679" y="614"/>
                  </a:cubicBezTo>
                  <a:cubicBezTo>
                    <a:pt x="708" y="614"/>
                    <a:pt x="738" y="610"/>
                    <a:pt x="767" y="603"/>
                  </a:cubicBezTo>
                  <a:cubicBezTo>
                    <a:pt x="931" y="548"/>
                    <a:pt x="1041" y="493"/>
                    <a:pt x="1041" y="274"/>
                  </a:cubicBezTo>
                  <a:cubicBezTo>
                    <a:pt x="931" y="0"/>
                    <a:pt x="603" y="55"/>
                    <a:pt x="384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8" name="Google Shape;6078;p6"/>
            <p:cNvSpPr/>
            <p:nvPr/>
          </p:nvSpPr>
          <p:spPr>
            <a:xfrm>
              <a:off x="3893500" y="3431200"/>
              <a:ext cx="15100" cy="39725"/>
            </a:xfrm>
            <a:custGeom>
              <a:avLst/>
              <a:gdLst/>
              <a:ahLst/>
              <a:cxnLst/>
              <a:rect l="l" t="t" r="r" b="b"/>
              <a:pathLst>
                <a:path w="604" h="1589" extrusionOk="0">
                  <a:moveTo>
                    <a:pt x="439" y="1"/>
                  </a:moveTo>
                  <a:lnTo>
                    <a:pt x="439" y="1"/>
                  </a:lnTo>
                  <a:cubicBezTo>
                    <a:pt x="56" y="439"/>
                    <a:pt x="1" y="1096"/>
                    <a:pt x="220" y="1589"/>
                  </a:cubicBezTo>
                  <a:cubicBezTo>
                    <a:pt x="603" y="1096"/>
                    <a:pt x="384" y="548"/>
                    <a:pt x="439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9" name="Google Shape;6079;p6"/>
            <p:cNvSpPr/>
            <p:nvPr/>
          </p:nvSpPr>
          <p:spPr>
            <a:xfrm>
              <a:off x="3899000" y="3398350"/>
              <a:ext cx="23300" cy="16450"/>
            </a:xfrm>
            <a:custGeom>
              <a:avLst/>
              <a:gdLst/>
              <a:ahLst/>
              <a:cxnLst/>
              <a:rect l="l" t="t" r="r" b="b"/>
              <a:pathLst>
                <a:path w="932" h="658" extrusionOk="0">
                  <a:moveTo>
                    <a:pt x="329" y="0"/>
                  </a:moveTo>
                  <a:cubicBezTo>
                    <a:pt x="164" y="219"/>
                    <a:pt x="0" y="384"/>
                    <a:pt x="55" y="657"/>
                  </a:cubicBezTo>
                  <a:lnTo>
                    <a:pt x="876" y="657"/>
                  </a:lnTo>
                  <a:cubicBezTo>
                    <a:pt x="931" y="329"/>
                    <a:pt x="657" y="0"/>
                    <a:pt x="329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0" name="Google Shape;6080;p6"/>
            <p:cNvSpPr/>
            <p:nvPr/>
          </p:nvSpPr>
          <p:spPr>
            <a:xfrm>
              <a:off x="3820950" y="3480500"/>
              <a:ext cx="17825" cy="24675"/>
            </a:xfrm>
            <a:custGeom>
              <a:avLst/>
              <a:gdLst/>
              <a:ahLst/>
              <a:cxnLst/>
              <a:rect l="l" t="t" r="r" b="b"/>
              <a:pathLst>
                <a:path w="713" h="987" extrusionOk="0">
                  <a:moveTo>
                    <a:pt x="712" y="0"/>
                  </a:moveTo>
                  <a:lnTo>
                    <a:pt x="712" y="0"/>
                  </a:lnTo>
                  <a:cubicBezTo>
                    <a:pt x="0" y="603"/>
                    <a:pt x="0" y="658"/>
                    <a:pt x="657" y="986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1" name="Google Shape;6081;p6"/>
            <p:cNvSpPr/>
            <p:nvPr/>
          </p:nvSpPr>
          <p:spPr>
            <a:xfrm>
              <a:off x="3690875" y="3570875"/>
              <a:ext cx="31500" cy="49300"/>
            </a:xfrm>
            <a:custGeom>
              <a:avLst/>
              <a:gdLst/>
              <a:ahLst/>
              <a:cxnLst/>
              <a:rect l="l" t="t" r="r" b="b"/>
              <a:pathLst>
                <a:path w="1260" h="1972" extrusionOk="0">
                  <a:moveTo>
                    <a:pt x="657" y="0"/>
                  </a:moveTo>
                  <a:cubicBezTo>
                    <a:pt x="329" y="0"/>
                    <a:pt x="219" y="164"/>
                    <a:pt x="164" y="493"/>
                  </a:cubicBezTo>
                  <a:cubicBezTo>
                    <a:pt x="55" y="986"/>
                    <a:pt x="0" y="1479"/>
                    <a:pt x="0" y="1972"/>
                  </a:cubicBezTo>
                  <a:lnTo>
                    <a:pt x="55" y="1972"/>
                  </a:lnTo>
                  <a:cubicBezTo>
                    <a:pt x="1260" y="1534"/>
                    <a:pt x="1205" y="1534"/>
                    <a:pt x="1095" y="493"/>
                  </a:cubicBezTo>
                  <a:cubicBezTo>
                    <a:pt x="1041" y="164"/>
                    <a:pt x="986" y="0"/>
                    <a:pt x="657" y="0"/>
                  </a:cubicBezTo>
                  <a:close/>
                </a:path>
              </a:pathLst>
            </a:custGeom>
            <a:solidFill>
              <a:srgbClr val="FC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2" name="Google Shape;6082;p6"/>
            <p:cNvSpPr/>
            <p:nvPr/>
          </p:nvSpPr>
          <p:spPr>
            <a:xfrm>
              <a:off x="3779875" y="3365475"/>
              <a:ext cx="19175" cy="17825"/>
            </a:xfrm>
            <a:custGeom>
              <a:avLst/>
              <a:gdLst/>
              <a:ahLst/>
              <a:cxnLst/>
              <a:rect l="l" t="t" r="r" b="b"/>
              <a:pathLst>
                <a:path w="767" h="713" extrusionOk="0">
                  <a:moveTo>
                    <a:pt x="383" y="1"/>
                  </a:moveTo>
                  <a:lnTo>
                    <a:pt x="0" y="384"/>
                  </a:lnTo>
                  <a:lnTo>
                    <a:pt x="712" y="713"/>
                  </a:lnTo>
                  <a:cubicBezTo>
                    <a:pt x="767" y="439"/>
                    <a:pt x="603" y="165"/>
                    <a:pt x="383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3" name="Google Shape;6083;p6"/>
            <p:cNvSpPr/>
            <p:nvPr/>
          </p:nvSpPr>
          <p:spPr>
            <a:xfrm>
              <a:off x="3755225" y="3718750"/>
              <a:ext cx="10975" cy="16450"/>
            </a:xfrm>
            <a:custGeom>
              <a:avLst/>
              <a:gdLst/>
              <a:ahLst/>
              <a:cxnLst/>
              <a:rect l="l" t="t" r="r" b="b"/>
              <a:pathLst>
                <a:path w="439" h="658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5" y="548"/>
                    <a:pt x="384" y="658"/>
                  </a:cubicBezTo>
                  <a:cubicBezTo>
                    <a:pt x="438" y="384"/>
                    <a:pt x="274" y="110"/>
                    <a:pt x="55" y="0"/>
                  </a:cubicBezTo>
                  <a:close/>
                </a:path>
              </a:pathLst>
            </a:custGeom>
            <a:solidFill>
              <a:srgbClr val="F5C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4" name="Google Shape;6084;p6"/>
            <p:cNvSpPr/>
            <p:nvPr/>
          </p:nvSpPr>
          <p:spPr>
            <a:xfrm>
              <a:off x="3555725" y="3349050"/>
              <a:ext cx="11925" cy="8250"/>
            </a:xfrm>
            <a:custGeom>
              <a:avLst/>
              <a:gdLst/>
              <a:ahLst/>
              <a:cxnLst/>
              <a:rect l="l" t="t" r="r" b="b"/>
              <a:pathLst>
                <a:path w="477" h="330" extrusionOk="0">
                  <a:moveTo>
                    <a:pt x="477" y="0"/>
                  </a:moveTo>
                  <a:cubicBezTo>
                    <a:pt x="454" y="23"/>
                    <a:pt x="415" y="29"/>
                    <a:pt x="369" y="29"/>
                  </a:cubicBezTo>
                  <a:cubicBezTo>
                    <a:pt x="314" y="29"/>
                    <a:pt x="250" y="20"/>
                    <a:pt x="195" y="20"/>
                  </a:cubicBezTo>
                  <a:cubicBezTo>
                    <a:pt x="76" y="20"/>
                    <a:pt x="0" y="63"/>
                    <a:pt x="148" y="329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5" name="Google Shape;6085;p6"/>
            <p:cNvSpPr/>
            <p:nvPr/>
          </p:nvSpPr>
          <p:spPr>
            <a:xfrm>
              <a:off x="3727825" y="3472275"/>
              <a:ext cx="4150" cy="415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165" y="1"/>
                  </a:moveTo>
                  <a:lnTo>
                    <a:pt x="1" y="110"/>
                  </a:lnTo>
                  <a:lnTo>
                    <a:pt x="110" y="165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6" name="Google Shape;6086;p6"/>
            <p:cNvSpPr/>
            <p:nvPr/>
          </p:nvSpPr>
          <p:spPr>
            <a:xfrm>
              <a:off x="3589550" y="3251150"/>
              <a:ext cx="65750" cy="56850"/>
            </a:xfrm>
            <a:custGeom>
              <a:avLst/>
              <a:gdLst/>
              <a:ahLst/>
              <a:cxnLst/>
              <a:rect l="l" t="t" r="r" b="b"/>
              <a:pathLst>
                <a:path w="2630" h="2274" extrusionOk="0">
                  <a:moveTo>
                    <a:pt x="1467" y="1"/>
                  </a:moveTo>
                  <a:cubicBezTo>
                    <a:pt x="1256" y="1"/>
                    <a:pt x="1049" y="62"/>
                    <a:pt x="876" y="192"/>
                  </a:cubicBezTo>
                  <a:cubicBezTo>
                    <a:pt x="329" y="466"/>
                    <a:pt x="0" y="1068"/>
                    <a:pt x="110" y="1671"/>
                  </a:cubicBezTo>
                  <a:cubicBezTo>
                    <a:pt x="140" y="2090"/>
                    <a:pt x="334" y="2166"/>
                    <a:pt x="557" y="2166"/>
                  </a:cubicBezTo>
                  <a:cubicBezTo>
                    <a:pt x="682" y="2166"/>
                    <a:pt x="816" y="2142"/>
                    <a:pt x="935" y="2142"/>
                  </a:cubicBezTo>
                  <a:cubicBezTo>
                    <a:pt x="993" y="2142"/>
                    <a:pt x="1047" y="2148"/>
                    <a:pt x="1095" y="2164"/>
                  </a:cubicBezTo>
                  <a:cubicBezTo>
                    <a:pt x="1315" y="2219"/>
                    <a:pt x="1534" y="2273"/>
                    <a:pt x="1753" y="2273"/>
                  </a:cubicBezTo>
                  <a:cubicBezTo>
                    <a:pt x="1807" y="1780"/>
                    <a:pt x="1534" y="1178"/>
                    <a:pt x="2355" y="959"/>
                  </a:cubicBezTo>
                  <a:cubicBezTo>
                    <a:pt x="2629" y="849"/>
                    <a:pt x="2465" y="575"/>
                    <a:pt x="2355" y="411"/>
                  </a:cubicBezTo>
                  <a:cubicBezTo>
                    <a:pt x="2123" y="146"/>
                    <a:pt x="1790" y="1"/>
                    <a:pt x="1467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7" name="Google Shape;6087;p6"/>
            <p:cNvSpPr/>
            <p:nvPr/>
          </p:nvSpPr>
          <p:spPr>
            <a:xfrm>
              <a:off x="3604600" y="3338100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110" y="0"/>
                  </a:moveTo>
                  <a:lnTo>
                    <a:pt x="1" y="55"/>
                  </a:lnTo>
                  <a:lnTo>
                    <a:pt x="165" y="11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8" name="Google Shape;6088;p6"/>
            <p:cNvSpPr/>
            <p:nvPr/>
          </p:nvSpPr>
          <p:spPr>
            <a:xfrm>
              <a:off x="3768900" y="3349050"/>
              <a:ext cx="4150" cy="4125"/>
            </a:xfrm>
            <a:custGeom>
              <a:avLst/>
              <a:gdLst/>
              <a:ahLst/>
              <a:cxnLst/>
              <a:rect l="l" t="t" r="r" b="b"/>
              <a:pathLst>
                <a:path w="166" h="165" extrusionOk="0">
                  <a:moveTo>
                    <a:pt x="165" y="0"/>
                  </a:moveTo>
                  <a:lnTo>
                    <a:pt x="1" y="110"/>
                  </a:lnTo>
                  <a:lnTo>
                    <a:pt x="110" y="16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9" name="Google Shape;6089;p6"/>
            <p:cNvSpPr/>
            <p:nvPr/>
          </p:nvSpPr>
          <p:spPr>
            <a:xfrm>
              <a:off x="3412900" y="3998075"/>
              <a:ext cx="49325" cy="54800"/>
            </a:xfrm>
            <a:custGeom>
              <a:avLst/>
              <a:gdLst/>
              <a:ahLst/>
              <a:cxnLst/>
              <a:rect l="l" t="t" r="r" b="b"/>
              <a:pathLst>
                <a:path w="1973" h="2192" extrusionOk="0">
                  <a:moveTo>
                    <a:pt x="603" y="0"/>
                  </a:moveTo>
                  <a:cubicBezTo>
                    <a:pt x="494" y="0"/>
                    <a:pt x="384" y="55"/>
                    <a:pt x="275" y="110"/>
                  </a:cubicBezTo>
                  <a:cubicBezTo>
                    <a:pt x="110" y="165"/>
                    <a:pt x="1" y="384"/>
                    <a:pt x="110" y="439"/>
                  </a:cubicBezTo>
                  <a:cubicBezTo>
                    <a:pt x="713" y="877"/>
                    <a:pt x="548" y="1808"/>
                    <a:pt x="1370" y="2191"/>
                  </a:cubicBezTo>
                  <a:cubicBezTo>
                    <a:pt x="1972" y="1041"/>
                    <a:pt x="877" y="712"/>
                    <a:pt x="603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0" name="Google Shape;6090;p6"/>
            <p:cNvSpPr/>
            <p:nvPr/>
          </p:nvSpPr>
          <p:spPr>
            <a:xfrm>
              <a:off x="3449875" y="4111725"/>
              <a:ext cx="26050" cy="27400"/>
            </a:xfrm>
            <a:custGeom>
              <a:avLst/>
              <a:gdLst/>
              <a:ahLst/>
              <a:cxnLst/>
              <a:rect l="l" t="t" r="r" b="b"/>
              <a:pathLst>
                <a:path w="1042" h="1096" extrusionOk="0">
                  <a:moveTo>
                    <a:pt x="384" y="0"/>
                  </a:moveTo>
                  <a:cubicBezTo>
                    <a:pt x="274" y="0"/>
                    <a:pt x="55" y="219"/>
                    <a:pt x="55" y="329"/>
                  </a:cubicBezTo>
                  <a:cubicBezTo>
                    <a:pt x="1" y="877"/>
                    <a:pt x="548" y="931"/>
                    <a:pt x="932" y="1096"/>
                  </a:cubicBezTo>
                  <a:cubicBezTo>
                    <a:pt x="767" y="712"/>
                    <a:pt x="1041" y="110"/>
                    <a:pt x="384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1" name="Google Shape;6091;p6"/>
            <p:cNvSpPr/>
            <p:nvPr/>
          </p:nvSpPr>
          <p:spPr>
            <a:xfrm>
              <a:off x="3304725" y="3718700"/>
              <a:ext cx="24675" cy="49375"/>
            </a:xfrm>
            <a:custGeom>
              <a:avLst/>
              <a:gdLst/>
              <a:ahLst/>
              <a:cxnLst/>
              <a:rect l="l" t="t" r="r" b="b"/>
              <a:pathLst>
                <a:path w="987" h="1975" extrusionOk="0">
                  <a:moveTo>
                    <a:pt x="906" y="0"/>
                  </a:moveTo>
                  <a:cubicBezTo>
                    <a:pt x="16" y="0"/>
                    <a:pt x="267" y="893"/>
                    <a:pt x="1" y="1372"/>
                  </a:cubicBezTo>
                  <a:cubicBezTo>
                    <a:pt x="111" y="1645"/>
                    <a:pt x="384" y="1865"/>
                    <a:pt x="658" y="1974"/>
                  </a:cubicBezTo>
                  <a:cubicBezTo>
                    <a:pt x="877" y="1810"/>
                    <a:pt x="823" y="1481"/>
                    <a:pt x="987" y="1317"/>
                  </a:cubicBezTo>
                  <a:cubicBezTo>
                    <a:pt x="987" y="879"/>
                    <a:pt x="658" y="440"/>
                    <a:pt x="987" y="2"/>
                  </a:cubicBezTo>
                  <a:cubicBezTo>
                    <a:pt x="959" y="1"/>
                    <a:pt x="932" y="0"/>
                    <a:pt x="906" y="0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2" name="Google Shape;6092;p6"/>
            <p:cNvSpPr/>
            <p:nvPr/>
          </p:nvSpPr>
          <p:spPr>
            <a:xfrm>
              <a:off x="3181500" y="3776250"/>
              <a:ext cx="57550" cy="65750"/>
            </a:xfrm>
            <a:custGeom>
              <a:avLst/>
              <a:gdLst/>
              <a:ahLst/>
              <a:cxnLst/>
              <a:rect l="l" t="t" r="r" b="b"/>
              <a:pathLst>
                <a:path w="2302" h="2630" extrusionOk="0">
                  <a:moveTo>
                    <a:pt x="329" y="1"/>
                  </a:moveTo>
                  <a:cubicBezTo>
                    <a:pt x="1" y="603"/>
                    <a:pt x="275" y="1260"/>
                    <a:pt x="110" y="1972"/>
                  </a:cubicBezTo>
                  <a:cubicBezTo>
                    <a:pt x="1" y="2301"/>
                    <a:pt x="384" y="2520"/>
                    <a:pt x="658" y="2630"/>
                  </a:cubicBezTo>
                  <a:cubicBezTo>
                    <a:pt x="700" y="2209"/>
                    <a:pt x="516" y="1627"/>
                    <a:pt x="949" y="1627"/>
                  </a:cubicBezTo>
                  <a:cubicBezTo>
                    <a:pt x="1079" y="1627"/>
                    <a:pt x="1267" y="1681"/>
                    <a:pt x="1534" y="1808"/>
                  </a:cubicBezTo>
                  <a:cubicBezTo>
                    <a:pt x="1550" y="1816"/>
                    <a:pt x="1566" y="1819"/>
                    <a:pt x="1583" y="1819"/>
                  </a:cubicBezTo>
                  <a:cubicBezTo>
                    <a:pt x="1690" y="1819"/>
                    <a:pt x="1831" y="1691"/>
                    <a:pt x="1972" y="1644"/>
                  </a:cubicBezTo>
                  <a:cubicBezTo>
                    <a:pt x="2082" y="1534"/>
                    <a:pt x="2191" y="1425"/>
                    <a:pt x="2301" y="1315"/>
                  </a:cubicBezTo>
                  <a:lnTo>
                    <a:pt x="1972" y="987"/>
                  </a:lnTo>
                  <a:cubicBezTo>
                    <a:pt x="1681" y="1091"/>
                    <a:pt x="1476" y="1147"/>
                    <a:pt x="1332" y="1147"/>
                  </a:cubicBezTo>
                  <a:cubicBezTo>
                    <a:pt x="1096" y="1147"/>
                    <a:pt x="1020" y="997"/>
                    <a:pt x="987" y="658"/>
                  </a:cubicBezTo>
                  <a:cubicBezTo>
                    <a:pt x="877" y="384"/>
                    <a:pt x="658" y="110"/>
                    <a:pt x="329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3" name="Google Shape;6093;p6"/>
            <p:cNvSpPr/>
            <p:nvPr/>
          </p:nvSpPr>
          <p:spPr>
            <a:xfrm>
              <a:off x="3230800" y="38091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4" name="Google Shape;6094;p6"/>
            <p:cNvSpPr/>
            <p:nvPr/>
          </p:nvSpPr>
          <p:spPr>
            <a:xfrm>
              <a:off x="3879825" y="3784475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3A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5" name="Google Shape;6095;p6"/>
            <p:cNvSpPr/>
            <p:nvPr/>
          </p:nvSpPr>
          <p:spPr>
            <a:xfrm>
              <a:off x="3373200" y="3554425"/>
              <a:ext cx="32875" cy="24675"/>
            </a:xfrm>
            <a:custGeom>
              <a:avLst/>
              <a:gdLst/>
              <a:ahLst/>
              <a:cxnLst/>
              <a:rect l="l" t="t" r="r" b="b"/>
              <a:pathLst>
                <a:path w="1315" h="987" extrusionOk="0">
                  <a:moveTo>
                    <a:pt x="548" y="1"/>
                  </a:moveTo>
                  <a:cubicBezTo>
                    <a:pt x="439" y="330"/>
                    <a:pt x="0" y="658"/>
                    <a:pt x="548" y="987"/>
                  </a:cubicBezTo>
                  <a:cubicBezTo>
                    <a:pt x="1315" y="384"/>
                    <a:pt x="1315" y="384"/>
                    <a:pt x="548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6" name="Google Shape;6096;p6"/>
            <p:cNvSpPr/>
            <p:nvPr/>
          </p:nvSpPr>
          <p:spPr>
            <a:xfrm>
              <a:off x="3444400" y="3740650"/>
              <a:ext cx="112300" cy="167075"/>
            </a:xfrm>
            <a:custGeom>
              <a:avLst/>
              <a:gdLst/>
              <a:ahLst/>
              <a:cxnLst/>
              <a:rect l="l" t="t" r="r" b="b"/>
              <a:pathLst>
                <a:path w="4492" h="6683" extrusionOk="0">
                  <a:moveTo>
                    <a:pt x="932" y="1"/>
                  </a:moveTo>
                  <a:cubicBezTo>
                    <a:pt x="1315" y="658"/>
                    <a:pt x="1096" y="1479"/>
                    <a:pt x="493" y="1918"/>
                  </a:cubicBezTo>
                  <a:cubicBezTo>
                    <a:pt x="220" y="2082"/>
                    <a:pt x="55" y="2411"/>
                    <a:pt x="0" y="2739"/>
                  </a:cubicBezTo>
                  <a:cubicBezTo>
                    <a:pt x="270" y="2859"/>
                    <a:pt x="524" y="2995"/>
                    <a:pt x="779" y="2995"/>
                  </a:cubicBezTo>
                  <a:cubicBezTo>
                    <a:pt x="990" y="2995"/>
                    <a:pt x="1201" y="2902"/>
                    <a:pt x="1424" y="2630"/>
                  </a:cubicBezTo>
                  <a:cubicBezTo>
                    <a:pt x="1533" y="2500"/>
                    <a:pt x="1658" y="2439"/>
                    <a:pt x="1783" y="2439"/>
                  </a:cubicBezTo>
                  <a:cubicBezTo>
                    <a:pt x="1975" y="2439"/>
                    <a:pt x="2168" y="2583"/>
                    <a:pt x="2301" y="2849"/>
                  </a:cubicBezTo>
                  <a:cubicBezTo>
                    <a:pt x="2465" y="3177"/>
                    <a:pt x="2684" y="3506"/>
                    <a:pt x="2794" y="3835"/>
                  </a:cubicBezTo>
                  <a:cubicBezTo>
                    <a:pt x="3177" y="4437"/>
                    <a:pt x="2903" y="5259"/>
                    <a:pt x="2246" y="5532"/>
                  </a:cubicBezTo>
                  <a:cubicBezTo>
                    <a:pt x="2629" y="5806"/>
                    <a:pt x="3068" y="5587"/>
                    <a:pt x="3287" y="6025"/>
                  </a:cubicBezTo>
                  <a:lnTo>
                    <a:pt x="3615" y="6683"/>
                  </a:lnTo>
                  <a:cubicBezTo>
                    <a:pt x="4437" y="6518"/>
                    <a:pt x="4492" y="5916"/>
                    <a:pt x="3999" y="5478"/>
                  </a:cubicBezTo>
                  <a:cubicBezTo>
                    <a:pt x="3341" y="4930"/>
                    <a:pt x="3341" y="4327"/>
                    <a:pt x="3232" y="3615"/>
                  </a:cubicBezTo>
                  <a:cubicBezTo>
                    <a:pt x="2903" y="1041"/>
                    <a:pt x="2794" y="932"/>
                    <a:pt x="932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7" name="Google Shape;6097;p6"/>
            <p:cNvSpPr/>
            <p:nvPr/>
          </p:nvSpPr>
          <p:spPr>
            <a:xfrm>
              <a:off x="3674425" y="3948775"/>
              <a:ext cx="31525" cy="41100"/>
            </a:xfrm>
            <a:custGeom>
              <a:avLst/>
              <a:gdLst/>
              <a:ahLst/>
              <a:cxnLst/>
              <a:rect l="l" t="t" r="r" b="b"/>
              <a:pathLst>
                <a:path w="1261" h="1644" extrusionOk="0">
                  <a:moveTo>
                    <a:pt x="1" y="1"/>
                  </a:moveTo>
                  <a:cubicBezTo>
                    <a:pt x="1" y="658"/>
                    <a:pt x="713" y="987"/>
                    <a:pt x="658" y="1644"/>
                  </a:cubicBezTo>
                  <a:cubicBezTo>
                    <a:pt x="877" y="1644"/>
                    <a:pt x="1261" y="1534"/>
                    <a:pt x="1151" y="1370"/>
                  </a:cubicBezTo>
                  <a:cubicBezTo>
                    <a:pt x="932" y="822"/>
                    <a:pt x="877" y="1"/>
                    <a:pt x="1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8" name="Google Shape;6098;p6"/>
            <p:cNvSpPr/>
            <p:nvPr/>
          </p:nvSpPr>
          <p:spPr>
            <a:xfrm>
              <a:off x="3566250" y="3930975"/>
              <a:ext cx="11000" cy="17825"/>
            </a:xfrm>
            <a:custGeom>
              <a:avLst/>
              <a:gdLst/>
              <a:ahLst/>
              <a:cxnLst/>
              <a:rect l="l" t="t" r="r" b="b"/>
              <a:pathLst>
                <a:path w="440" h="713" extrusionOk="0">
                  <a:moveTo>
                    <a:pt x="275" y="1"/>
                  </a:moveTo>
                  <a:cubicBezTo>
                    <a:pt x="220" y="110"/>
                    <a:pt x="111" y="110"/>
                    <a:pt x="111" y="275"/>
                  </a:cubicBezTo>
                  <a:cubicBezTo>
                    <a:pt x="111" y="439"/>
                    <a:pt x="1" y="658"/>
                    <a:pt x="275" y="713"/>
                  </a:cubicBezTo>
                  <a:cubicBezTo>
                    <a:pt x="330" y="603"/>
                    <a:pt x="384" y="494"/>
                    <a:pt x="439" y="439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9" name="Google Shape;6099;p6"/>
            <p:cNvSpPr/>
            <p:nvPr/>
          </p:nvSpPr>
          <p:spPr>
            <a:xfrm>
              <a:off x="3426600" y="3808600"/>
              <a:ext cx="18925" cy="7925"/>
            </a:xfrm>
            <a:custGeom>
              <a:avLst/>
              <a:gdLst/>
              <a:ahLst/>
              <a:cxnLst/>
              <a:rect l="l" t="t" r="r" b="b"/>
              <a:pathLst>
                <a:path w="757" h="317" extrusionOk="0">
                  <a:moveTo>
                    <a:pt x="672" y="1"/>
                  </a:moveTo>
                  <a:cubicBezTo>
                    <a:pt x="644" y="1"/>
                    <a:pt x="603" y="7"/>
                    <a:pt x="548" y="21"/>
                  </a:cubicBezTo>
                  <a:lnTo>
                    <a:pt x="0" y="185"/>
                  </a:lnTo>
                  <a:cubicBezTo>
                    <a:pt x="0" y="185"/>
                    <a:pt x="55" y="295"/>
                    <a:pt x="55" y="295"/>
                  </a:cubicBezTo>
                  <a:cubicBezTo>
                    <a:pt x="114" y="310"/>
                    <a:pt x="173" y="316"/>
                    <a:pt x="229" y="316"/>
                  </a:cubicBezTo>
                  <a:cubicBezTo>
                    <a:pt x="384" y="316"/>
                    <a:pt x="523" y="266"/>
                    <a:pt x="603" y="185"/>
                  </a:cubicBezTo>
                  <a:cubicBezTo>
                    <a:pt x="726" y="62"/>
                    <a:pt x="757" y="1"/>
                    <a:pt x="672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0" name="Google Shape;6100;p6"/>
            <p:cNvSpPr/>
            <p:nvPr/>
          </p:nvSpPr>
          <p:spPr>
            <a:xfrm>
              <a:off x="3371825" y="3657125"/>
              <a:ext cx="27425" cy="28775"/>
            </a:xfrm>
            <a:custGeom>
              <a:avLst/>
              <a:gdLst/>
              <a:ahLst/>
              <a:cxnLst/>
              <a:rect l="l" t="t" r="r" b="b"/>
              <a:pathLst>
                <a:path w="1097" h="1151" extrusionOk="0">
                  <a:moveTo>
                    <a:pt x="767" y="1"/>
                  </a:moveTo>
                  <a:cubicBezTo>
                    <a:pt x="55" y="55"/>
                    <a:pt x="110" y="658"/>
                    <a:pt x="1" y="1151"/>
                  </a:cubicBezTo>
                  <a:cubicBezTo>
                    <a:pt x="548" y="1096"/>
                    <a:pt x="987" y="877"/>
                    <a:pt x="1041" y="275"/>
                  </a:cubicBezTo>
                  <a:cubicBezTo>
                    <a:pt x="1096" y="165"/>
                    <a:pt x="877" y="1"/>
                    <a:pt x="767" y="1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1" name="Google Shape;6101;p6"/>
            <p:cNvSpPr/>
            <p:nvPr/>
          </p:nvSpPr>
          <p:spPr>
            <a:xfrm>
              <a:off x="3321175" y="3751600"/>
              <a:ext cx="15750" cy="16600"/>
            </a:xfrm>
            <a:custGeom>
              <a:avLst/>
              <a:gdLst/>
              <a:ahLst/>
              <a:cxnLst/>
              <a:rect l="l" t="t" r="r" b="b"/>
              <a:pathLst>
                <a:path w="630" h="664" extrusionOk="0">
                  <a:moveTo>
                    <a:pt x="329" y="1"/>
                  </a:moveTo>
                  <a:lnTo>
                    <a:pt x="329" y="1"/>
                  </a:lnTo>
                  <a:cubicBezTo>
                    <a:pt x="110" y="110"/>
                    <a:pt x="0" y="384"/>
                    <a:pt x="0" y="658"/>
                  </a:cubicBezTo>
                  <a:cubicBezTo>
                    <a:pt x="43" y="662"/>
                    <a:pt x="82" y="663"/>
                    <a:pt x="117" y="663"/>
                  </a:cubicBezTo>
                  <a:cubicBezTo>
                    <a:pt x="629" y="663"/>
                    <a:pt x="431" y="308"/>
                    <a:pt x="329" y="1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2" name="Google Shape;6102;p6"/>
            <p:cNvSpPr/>
            <p:nvPr/>
          </p:nvSpPr>
          <p:spPr>
            <a:xfrm>
              <a:off x="3627375" y="3618400"/>
              <a:ext cx="30650" cy="24075"/>
            </a:xfrm>
            <a:custGeom>
              <a:avLst/>
              <a:gdLst/>
              <a:ahLst/>
              <a:cxnLst/>
              <a:rect l="l" t="t" r="r" b="b"/>
              <a:pathLst>
                <a:path w="1226" h="963" extrusionOk="0">
                  <a:moveTo>
                    <a:pt x="172" y="1"/>
                  </a:moveTo>
                  <a:cubicBezTo>
                    <a:pt x="62" y="1"/>
                    <a:pt x="1" y="70"/>
                    <a:pt x="75" y="345"/>
                  </a:cubicBezTo>
                  <a:cubicBezTo>
                    <a:pt x="146" y="766"/>
                    <a:pt x="373" y="962"/>
                    <a:pt x="672" y="962"/>
                  </a:cubicBezTo>
                  <a:cubicBezTo>
                    <a:pt x="839" y="962"/>
                    <a:pt x="1029" y="901"/>
                    <a:pt x="1226" y="783"/>
                  </a:cubicBezTo>
                  <a:cubicBezTo>
                    <a:pt x="1116" y="454"/>
                    <a:pt x="897" y="235"/>
                    <a:pt x="623" y="71"/>
                  </a:cubicBezTo>
                  <a:cubicBezTo>
                    <a:pt x="608" y="75"/>
                    <a:pt x="591" y="76"/>
                    <a:pt x="573" y="76"/>
                  </a:cubicBezTo>
                  <a:cubicBezTo>
                    <a:pt x="453" y="76"/>
                    <a:pt x="286" y="1"/>
                    <a:pt x="172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03" name="Google Shape;6103;p6"/>
          <p:cNvGrpSpPr/>
          <p:nvPr/>
        </p:nvGrpSpPr>
        <p:grpSpPr>
          <a:xfrm rot="551818" flipH="1">
            <a:off x="7806626" y="-799265"/>
            <a:ext cx="1700520" cy="3264657"/>
            <a:chOff x="2185575" y="525525"/>
            <a:chExt cx="3258900" cy="4692325"/>
          </a:xfrm>
        </p:grpSpPr>
        <p:sp>
          <p:nvSpPr>
            <p:cNvPr id="6104" name="Google Shape;6104;p6"/>
            <p:cNvSpPr/>
            <p:nvPr/>
          </p:nvSpPr>
          <p:spPr>
            <a:xfrm>
              <a:off x="5052850" y="4403175"/>
              <a:ext cx="131125" cy="81475"/>
            </a:xfrm>
            <a:custGeom>
              <a:avLst/>
              <a:gdLst/>
              <a:ahLst/>
              <a:cxnLst/>
              <a:rect l="l" t="t" r="r" b="b"/>
              <a:pathLst>
                <a:path w="5245" h="3259" extrusionOk="0">
                  <a:moveTo>
                    <a:pt x="3307" y="1"/>
                  </a:moveTo>
                  <a:cubicBezTo>
                    <a:pt x="2941" y="1"/>
                    <a:pt x="2561" y="175"/>
                    <a:pt x="2152" y="662"/>
                  </a:cubicBezTo>
                  <a:cubicBezTo>
                    <a:pt x="1950" y="930"/>
                    <a:pt x="1547" y="863"/>
                    <a:pt x="1345" y="1065"/>
                  </a:cubicBezTo>
                  <a:cubicBezTo>
                    <a:pt x="1211" y="1267"/>
                    <a:pt x="1009" y="1401"/>
                    <a:pt x="807" y="1468"/>
                  </a:cubicBezTo>
                  <a:cubicBezTo>
                    <a:pt x="771" y="1450"/>
                    <a:pt x="735" y="1442"/>
                    <a:pt x="702" y="1442"/>
                  </a:cubicBezTo>
                  <a:cubicBezTo>
                    <a:pt x="610" y="1442"/>
                    <a:pt x="538" y="1504"/>
                    <a:pt x="538" y="1603"/>
                  </a:cubicBezTo>
                  <a:cubicBezTo>
                    <a:pt x="404" y="1670"/>
                    <a:pt x="269" y="1804"/>
                    <a:pt x="202" y="1939"/>
                  </a:cubicBezTo>
                  <a:cubicBezTo>
                    <a:pt x="0" y="2275"/>
                    <a:pt x="269" y="2544"/>
                    <a:pt x="471" y="2813"/>
                  </a:cubicBezTo>
                  <a:cubicBezTo>
                    <a:pt x="673" y="2947"/>
                    <a:pt x="807" y="3015"/>
                    <a:pt x="942" y="3082"/>
                  </a:cubicBezTo>
                  <a:cubicBezTo>
                    <a:pt x="1151" y="3211"/>
                    <a:pt x="1357" y="3258"/>
                    <a:pt x="1560" y="3258"/>
                  </a:cubicBezTo>
                  <a:cubicBezTo>
                    <a:pt x="2144" y="3258"/>
                    <a:pt x="2711" y="2866"/>
                    <a:pt x="3306" y="2866"/>
                  </a:cubicBezTo>
                  <a:cubicBezTo>
                    <a:pt x="3369" y="2866"/>
                    <a:pt x="3432" y="2870"/>
                    <a:pt x="3496" y="2880"/>
                  </a:cubicBezTo>
                  <a:cubicBezTo>
                    <a:pt x="3560" y="2896"/>
                    <a:pt x="3623" y="2904"/>
                    <a:pt x="3685" y="2904"/>
                  </a:cubicBezTo>
                  <a:cubicBezTo>
                    <a:pt x="3885" y="2904"/>
                    <a:pt x="4066" y="2817"/>
                    <a:pt x="4169" y="2611"/>
                  </a:cubicBezTo>
                  <a:cubicBezTo>
                    <a:pt x="4572" y="2073"/>
                    <a:pt x="5244" y="1603"/>
                    <a:pt x="5043" y="796"/>
                  </a:cubicBezTo>
                  <a:cubicBezTo>
                    <a:pt x="4460" y="463"/>
                    <a:pt x="3902" y="1"/>
                    <a:pt x="3307" y="1"/>
                  </a:cubicBezTo>
                  <a:close/>
                </a:path>
              </a:pathLst>
            </a:custGeom>
            <a:solidFill>
              <a:srgbClr val="D3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5" name="Google Shape;6105;p6"/>
            <p:cNvSpPr/>
            <p:nvPr/>
          </p:nvSpPr>
          <p:spPr>
            <a:xfrm>
              <a:off x="5133525" y="4468450"/>
              <a:ext cx="23550" cy="33625"/>
            </a:xfrm>
            <a:custGeom>
              <a:avLst/>
              <a:gdLst/>
              <a:ahLst/>
              <a:cxnLst/>
              <a:rect l="l" t="t" r="r" b="b"/>
              <a:pathLst>
                <a:path w="942" h="1345" extrusionOk="0">
                  <a:moveTo>
                    <a:pt x="942" y="0"/>
                  </a:moveTo>
                  <a:lnTo>
                    <a:pt x="135" y="135"/>
                  </a:lnTo>
                  <a:cubicBezTo>
                    <a:pt x="135" y="135"/>
                    <a:pt x="68" y="135"/>
                    <a:pt x="68" y="202"/>
                  </a:cubicBezTo>
                  <a:cubicBezTo>
                    <a:pt x="0" y="269"/>
                    <a:pt x="68" y="336"/>
                    <a:pt x="202" y="404"/>
                  </a:cubicBezTo>
                  <a:lnTo>
                    <a:pt x="202" y="1345"/>
                  </a:lnTo>
                  <a:cubicBezTo>
                    <a:pt x="538" y="1009"/>
                    <a:pt x="807" y="538"/>
                    <a:pt x="942" y="0"/>
                  </a:cubicBezTo>
                  <a:close/>
                </a:path>
              </a:pathLst>
            </a:custGeom>
            <a:solidFill>
              <a:srgbClr val="729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6" name="Google Shape;6106;p6"/>
            <p:cNvSpPr/>
            <p:nvPr/>
          </p:nvSpPr>
          <p:spPr>
            <a:xfrm>
              <a:off x="4994025" y="4643225"/>
              <a:ext cx="23550" cy="28600"/>
            </a:xfrm>
            <a:custGeom>
              <a:avLst/>
              <a:gdLst/>
              <a:ahLst/>
              <a:cxnLst/>
              <a:rect l="l" t="t" r="r" b="b"/>
              <a:pathLst>
                <a:path w="942" h="1144" extrusionOk="0">
                  <a:moveTo>
                    <a:pt x="942" y="1"/>
                  </a:moveTo>
                  <a:cubicBezTo>
                    <a:pt x="404" y="68"/>
                    <a:pt x="0" y="539"/>
                    <a:pt x="68" y="1144"/>
                  </a:cubicBezTo>
                  <a:cubicBezTo>
                    <a:pt x="538" y="942"/>
                    <a:pt x="874" y="539"/>
                    <a:pt x="942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7" name="Google Shape;6107;p6"/>
            <p:cNvSpPr/>
            <p:nvPr/>
          </p:nvSpPr>
          <p:spPr>
            <a:xfrm>
              <a:off x="4983950" y="467180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3" y="1"/>
                  </a:moveTo>
                  <a:cubicBezTo>
                    <a:pt x="202" y="1"/>
                    <a:pt x="0" y="135"/>
                    <a:pt x="67" y="337"/>
                  </a:cubicBezTo>
                  <a:cubicBezTo>
                    <a:pt x="269" y="337"/>
                    <a:pt x="403" y="202"/>
                    <a:pt x="403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8" name="Google Shape;6108;p6"/>
            <p:cNvSpPr/>
            <p:nvPr/>
          </p:nvSpPr>
          <p:spPr>
            <a:xfrm>
              <a:off x="5032675" y="4451625"/>
              <a:ext cx="33650" cy="23375"/>
            </a:xfrm>
            <a:custGeom>
              <a:avLst/>
              <a:gdLst/>
              <a:ahLst/>
              <a:cxnLst/>
              <a:rect l="l" t="t" r="r" b="b"/>
              <a:pathLst>
                <a:path w="1346" h="935" extrusionOk="0">
                  <a:moveTo>
                    <a:pt x="942" y="1"/>
                  </a:moveTo>
                  <a:cubicBezTo>
                    <a:pt x="539" y="68"/>
                    <a:pt x="202" y="337"/>
                    <a:pt x="1" y="673"/>
                  </a:cubicBezTo>
                  <a:cubicBezTo>
                    <a:pt x="214" y="851"/>
                    <a:pt x="464" y="934"/>
                    <a:pt x="712" y="934"/>
                  </a:cubicBezTo>
                  <a:cubicBezTo>
                    <a:pt x="934" y="934"/>
                    <a:pt x="1155" y="867"/>
                    <a:pt x="1345" y="74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9" name="Google Shape;6109;p6"/>
            <p:cNvSpPr/>
            <p:nvPr/>
          </p:nvSpPr>
          <p:spPr>
            <a:xfrm>
              <a:off x="5084775" y="4419375"/>
              <a:ext cx="21875" cy="10750"/>
            </a:xfrm>
            <a:custGeom>
              <a:avLst/>
              <a:gdLst/>
              <a:ahLst/>
              <a:cxnLst/>
              <a:rect l="l" t="t" r="r" b="b"/>
              <a:pathLst>
                <a:path w="875" h="430" extrusionOk="0">
                  <a:moveTo>
                    <a:pt x="742" y="1"/>
                  </a:moveTo>
                  <a:cubicBezTo>
                    <a:pt x="453" y="1"/>
                    <a:pt x="176" y="183"/>
                    <a:pt x="1" y="417"/>
                  </a:cubicBezTo>
                  <a:cubicBezTo>
                    <a:pt x="45" y="426"/>
                    <a:pt x="90" y="430"/>
                    <a:pt x="136" y="430"/>
                  </a:cubicBezTo>
                  <a:cubicBezTo>
                    <a:pt x="438" y="430"/>
                    <a:pt x="758" y="247"/>
                    <a:pt x="875" y="14"/>
                  </a:cubicBezTo>
                  <a:cubicBezTo>
                    <a:pt x="831" y="5"/>
                    <a:pt x="786" y="1"/>
                    <a:pt x="742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0" name="Google Shape;6110;p6"/>
            <p:cNvSpPr/>
            <p:nvPr/>
          </p:nvSpPr>
          <p:spPr>
            <a:xfrm>
              <a:off x="5073025" y="4429775"/>
              <a:ext cx="13450" cy="8450"/>
            </a:xfrm>
            <a:custGeom>
              <a:avLst/>
              <a:gdLst/>
              <a:ahLst/>
              <a:cxnLst/>
              <a:rect l="l" t="t" r="r" b="b"/>
              <a:pathLst>
                <a:path w="538" h="338" extrusionOk="0">
                  <a:moveTo>
                    <a:pt x="538" y="1"/>
                  </a:moveTo>
                  <a:cubicBezTo>
                    <a:pt x="269" y="1"/>
                    <a:pt x="67" y="135"/>
                    <a:pt x="0" y="337"/>
                  </a:cubicBezTo>
                  <a:cubicBezTo>
                    <a:pt x="202" y="337"/>
                    <a:pt x="404" y="203"/>
                    <a:pt x="538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1" name="Google Shape;6111;p6"/>
            <p:cNvSpPr/>
            <p:nvPr/>
          </p:nvSpPr>
          <p:spPr>
            <a:xfrm>
              <a:off x="5057900" y="4443225"/>
              <a:ext cx="8425" cy="6750"/>
            </a:xfrm>
            <a:custGeom>
              <a:avLst/>
              <a:gdLst/>
              <a:ahLst/>
              <a:cxnLst/>
              <a:rect l="l" t="t" r="r" b="b"/>
              <a:pathLst>
                <a:path w="337" h="270" extrusionOk="0">
                  <a:moveTo>
                    <a:pt x="336" y="1"/>
                  </a:moveTo>
                  <a:lnTo>
                    <a:pt x="0" y="270"/>
                  </a:ln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2" name="Google Shape;6112;p6"/>
            <p:cNvSpPr/>
            <p:nvPr/>
          </p:nvSpPr>
          <p:spPr>
            <a:xfrm>
              <a:off x="4965450" y="4514675"/>
              <a:ext cx="92475" cy="64725"/>
            </a:xfrm>
            <a:custGeom>
              <a:avLst/>
              <a:gdLst/>
              <a:ahLst/>
              <a:cxnLst/>
              <a:rect l="l" t="t" r="r" b="b"/>
              <a:pathLst>
                <a:path w="3699" h="2589" extrusionOk="0">
                  <a:moveTo>
                    <a:pt x="2937" y="1"/>
                  </a:moveTo>
                  <a:cubicBezTo>
                    <a:pt x="2339" y="1"/>
                    <a:pt x="1754" y="447"/>
                    <a:pt x="1150" y="447"/>
                  </a:cubicBezTo>
                  <a:cubicBezTo>
                    <a:pt x="1014" y="447"/>
                    <a:pt x="878" y="425"/>
                    <a:pt x="740" y="370"/>
                  </a:cubicBezTo>
                  <a:cubicBezTo>
                    <a:pt x="730" y="365"/>
                    <a:pt x="720" y="362"/>
                    <a:pt x="709" y="362"/>
                  </a:cubicBezTo>
                  <a:cubicBezTo>
                    <a:pt x="587" y="362"/>
                    <a:pt x="481" y="711"/>
                    <a:pt x="606" y="773"/>
                  </a:cubicBezTo>
                  <a:cubicBezTo>
                    <a:pt x="1345" y="975"/>
                    <a:pt x="1143" y="1244"/>
                    <a:pt x="673" y="1513"/>
                  </a:cubicBezTo>
                  <a:cubicBezTo>
                    <a:pt x="270" y="1714"/>
                    <a:pt x="1" y="2118"/>
                    <a:pt x="1" y="2588"/>
                  </a:cubicBezTo>
                  <a:cubicBezTo>
                    <a:pt x="1345" y="1983"/>
                    <a:pt x="2555" y="1244"/>
                    <a:pt x="3698" y="302"/>
                  </a:cubicBezTo>
                  <a:cubicBezTo>
                    <a:pt x="3441" y="79"/>
                    <a:pt x="3188" y="1"/>
                    <a:pt x="2937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3" name="Google Shape;6113;p6"/>
            <p:cNvSpPr/>
            <p:nvPr/>
          </p:nvSpPr>
          <p:spPr>
            <a:xfrm>
              <a:off x="5064625" y="4470125"/>
              <a:ext cx="72275" cy="40350"/>
            </a:xfrm>
            <a:custGeom>
              <a:avLst/>
              <a:gdLst/>
              <a:ahLst/>
              <a:cxnLst/>
              <a:rect l="l" t="t" r="r" b="b"/>
              <a:pathLst>
                <a:path w="2891" h="1614" extrusionOk="0">
                  <a:moveTo>
                    <a:pt x="2891" y="0"/>
                  </a:moveTo>
                  <a:cubicBezTo>
                    <a:pt x="2420" y="68"/>
                    <a:pt x="1950" y="101"/>
                    <a:pt x="1479" y="101"/>
                  </a:cubicBezTo>
                  <a:cubicBezTo>
                    <a:pt x="1008" y="101"/>
                    <a:pt x="538" y="68"/>
                    <a:pt x="67" y="0"/>
                  </a:cubicBezTo>
                  <a:lnTo>
                    <a:pt x="67" y="0"/>
                  </a:lnTo>
                  <a:cubicBezTo>
                    <a:pt x="0" y="605"/>
                    <a:pt x="202" y="1143"/>
                    <a:pt x="471" y="1614"/>
                  </a:cubicBezTo>
                  <a:cubicBezTo>
                    <a:pt x="1412" y="1412"/>
                    <a:pt x="1950" y="538"/>
                    <a:pt x="2891" y="337"/>
                  </a:cubicBezTo>
                  <a:cubicBezTo>
                    <a:pt x="2891" y="202"/>
                    <a:pt x="2891" y="135"/>
                    <a:pt x="2891" y="0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4" name="Google Shape;6114;p6"/>
            <p:cNvSpPr/>
            <p:nvPr/>
          </p:nvSpPr>
          <p:spPr>
            <a:xfrm>
              <a:off x="5056200" y="4510450"/>
              <a:ext cx="21875" cy="11800"/>
            </a:xfrm>
            <a:custGeom>
              <a:avLst/>
              <a:gdLst/>
              <a:ahLst/>
              <a:cxnLst/>
              <a:rect l="l" t="t" r="r" b="b"/>
              <a:pathLst>
                <a:path w="875" h="472" extrusionOk="0">
                  <a:moveTo>
                    <a:pt x="875" y="1"/>
                  </a:moveTo>
                  <a:cubicBezTo>
                    <a:pt x="471" y="1"/>
                    <a:pt x="135" y="68"/>
                    <a:pt x="1" y="471"/>
                  </a:cubicBezTo>
                  <a:cubicBezTo>
                    <a:pt x="337" y="471"/>
                    <a:pt x="673" y="337"/>
                    <a:pt x="875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5" name="Google Shape;6115;p6"/>
            <p:cNvSpPr/>
            <p:nvPr/>
          </p:nvSpPr>
          <p:spPr>
            <a:xfrm>
              <a:off x="5264625" y="2918825"/>
              <a:ext cx="124375" cy="263900"/>
            </a:xfrm>
            <a:custGeom>
              <a:avLst/>
              <a:gdLst/>
              <a:ahLst/>
              <a:cxnLst/>
              <a:rect l="l" t="t" r="r" b="b"/>
              <a:pathLst>
                <a:path w="4975" h="10556" extrusionOk="0">
                  <a:moveTo>
                    <a:pt x="1345" y="1"/>
                  </a:moveTo>
                  <a:cubicBezTo>
                    <a:pt x="0" y="740"/>
                    <a:pt x="1143" y="1547"/>
                    <a:pt x="1345" y="2354"/>
                  </a:cubicBezTo>
                  <a:lnTo>
                    <a:pt x="1479" y="2892"/>
                  </a:lnTo>
                  <a:cubicBezTo>
                    <a:pt x="2219" y="4640"/>
                    <a:pt x="2689" y="6522"/>
                    <a:pt x="2824" y="8472"/>
                  </a:cubicBezTo>
                  <a:cubicBezTo>
                    <a:pt x="2891" y="9413"/>
                    <a:pt x="3496" y="10287"/>
                    <a:pt x="4437" y="10556"/>
                  </a:cubicBezTo>
                  <a:cubicBezTo>
                    <a:pt x="4975" y="10085"/>
                    <a:pt x="4706" y="9614"/>
                    <a:pt x="4639" y="9144"/>
                  </a:cubicBezTo>
                  <a:cubicBezTo>
                    <a:pt x="4437" y="5917"/>
                    <a:pt x="3496" y="2757"/>
                    <a:pt x="1883" y="1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6" name="Google Shape;6116;p6"/>
            <p:cNvSpPr/>
            <p:nvPr/>
          </p:nvSpPr>
          <p:spPr>
            <a:xfrm>
              <a:off x="5365450" y="3145725"/>
              <a:ext cx="75675" cy="376700"/>
            </a:xfrm>
            <a:custGeom>
              <a:avLst/>
              <a:gdLst/>
              <a:ahLst/>
              <a:cxnLst/>
              <a:rect l="l" t="t" r="r" b="b"/>
              <a:pathLst>
                <a:path w="3027" h="15068" extrusionOk="0">
                  <a:moveTo>
                    <a:pt x="606" y="1"/>
                  </a:moveTo>
                  <a:lnTo>
                    <a:pt x="606" y="1"/>
                  </a:lnTo>
                  <a:cubicBezTo>
                    <a:pt x="471" y="538"/>
                    <a:pt x="673" y="1009"/>
                    <a:pt x="135" y="1345"/>
                  </a:cubicBezTo>
                  <a:lnTo>
                    <a:pt x="1" y="1480"/>
                  </a:lnTo>
                  <a:cubicBezTo>
                    <a:pt x="1" y="1883"/>
                    <a:pt x="68" y="2286"/>
                    <a:pt x="202" y="2623"/>
                  </a:cubicBezTo>
                  <a:cubicBezTo>
                    <a:pt x="202" y="2757"/>
                    <a:pt x="270" y="2891"/>
                    <a:pt x="337" y="3026"/>
                  </a:cubicBezTo>
                  <a:cubicBezTo>
                    <a:pt x="471" y="3228"/>
                    <a:pt x="606" y="3496"/>
                    <a:pt x="606" y="3631"/>
                  </a:cubicBezTo>
                  <a:cubicBezTo>
                    <a:pt x="673" y="3765"/>
                    <a:pt x="740" y="3900"/>
                    <a:pt x="808" y="4034"/>
                  </a:cubicBezTo>
                  <a:cubicBezTo>
                    <a:pt x="808" y="4169"/>
                    <a:pt x="875" y="4303"/>
                    <a:pt x="875" y="4438"/>
                  </a:cubicBezTo>
                  <a:cubicBezTo>
                    <a:pt x="942" y="4639"/>
                    <a:pt x="942" y="4841"/>
                    <a:pt x="875" y="5043"/>
                  </a:cubicBezTo>
                  <a:cubicBezTo>
                    <a:pt x="875" y="5244"/>
                    <a:pt x="875" y="5581"/>
                    <a:pt x="875" y="5715"/>
                  </a:cubicBezTo>
                  <a:cubicBezTo>
                    <a:pt x="808" y="5849"/>
                    <a:pt x="740" y="5984"/>
                    <a:pt x="740" y="6186"/>
                  </a:cubicBezTo>
                  <a:cubicBezTo>
                    <a:pt x="673" y="6387"/>
                    <a:pt x="606" y="6656"/>
                    <a:pt x="606" y="6925"/>
                  </a:cubicBezTo>
                  <a:cubicBezTo>
                    <a:pt x="404" y="8001"/>
                    <a:pt x="2085" y="8606"/>
                    <a:pt x="1211" y="9816"/>
                  </a:cubicBezTo>
                  <a:cubicBezTo>
                    <a:pt x="1009" y="10354"/>
                    <a:pt x="1076" y="10892"/>
                    <a:pt x="1345" y="11362"/>
                  </a:cubicBezTo>
                  <a:cubicBezTo>
                    <a:pt x="1614" y="11698"/>
                    <a:pt x="2555" y="11564"/>
                    <a:pt x="1883" y="12572"/>
                  </a:cubicBezTo>
                  <a:cubicBezTo>
                    <a:pt x="1614" y="12976"/>
                    <a:pt x="1883" y="13782"/>
                    <a:pt x="2488" y="14253"/>
                  </a:cubicBezTo>
                  <a:cubicBezTo>
                    <a:pt x="2301" y="14689"/>
                    <a:pt x="2172" y="15067"/>
                    <a:pt x="2795" y="15067"/>
                  </a:cubicBezTo>
                  <a:cubicBezTo>
                    <a:pt x="2845" y="15067"/>
                    <a:pt x="2899" y="15065"/>
                    <a:pt x="2959" y="15060"/>
                  </a:cubicBezTo>
                  <a:cubicBezTo>
                    <a:pt x="3026" y="11295"/>
                    <a:pt x="2555" y="7530"/>
                    <a:pt x="1681" y="3900"/>
                  </a:cubicBezTo>
                  <a:cubicBezTo>
                    <a:pt x="1480" y="2555"/>
                    <a:pt x="1144" y="1211"/>
                    <a:pt x="606" y="1"/>
                  </a:cubicBezTo>
                  <a:close/>
                </a:path>
              </a:pathLst>
            </a:custGeom>
            <a:solidFill>
              <a:srgbClr val="3D7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7" name="Google Shape;6117;p6"/>
            <p:cNvSpPr/>
            <p:nvPr/>
          </p:nvSpPr>
          <p:spPr>
            <a:xfrm>
              <a:off x="5370500" y="3580275"/>
              <a:ext cx="73975" cy="353725"/>
            </a:xfrm>
            <a:custGeom>
              <a:avLst/>
              <a:gdLst/>
              <a:ahLst/>
              <a:cxnLst/>
              <a:rect l="l" t="t" r="r" b="b"/>
              <a:pathLst>
                <a:path w="2959" h="14149" extrusionOk="0">
                  <a:moveTo>
                    <a:pt x="2543" y="1"/>
                  </a:moveTo>
                  <a:cubicBezTo>
                    <a:pt x="2011" y="1"/>
                    <a:pt x="2245" y="724"/>
                    <a:pt x="1883" y="905"/>
                  </a:cubicBezTo>
                  <a:cubicBezTo>
                    <a:pt x="1748" y="1039"/>
                    <a:pt x="1614" y="1174"/>
                    <a:pt x="1479" y="1308"/>
                  </a:cubicBezTo>
                  <a:cubicBezTo>
                    <a:pt x="1748" y="1779"/>
                    <a:pt x="1883" y="2316"/>
                    <a:pt x="1883" y="2922"/>
                  </a:cubicBezTo>
                  <a:cubicBezTo>
                    <a:pt x="1950" y="2922"/>
                    <a:pt x="1950" y="2989"/>
                    <a:pt x="2017" y="3056"/>
                  </a:cubicBezTo>
                  <a:cubicBezTo>
                    <a:pt x="2017" y="3123"/>
                    <a:pt x="2017" y="3190"/>
                    <a:pt x="1883" y="3325"/>
                  </a:cubicBezTo>
                  <a:cubicBezTo>
                    <a:pt x="1883" y="3459"/>
                    <a:pt x="1883" y="3594"/>
                    <a:pt x="1883" y="3661"/>
                  </a:cubicBezTo>
                  <a:cubicBezTo>
                    <a:pt x="1883" y="3661"/>
                    <a:pt x="1816" y="3728"/>
                    <a:pt x="1816" y="3863"/>
                  </a:cubicBezTo>
                  <a:cubicBezTo>
                    <a:pt x="1816" y="3930"/>
                    <a:pt x="1816" y="4064"/>
                    <a:pt x="1883" y="4132"/>
                  </a:cubicBezTo>
                  <a:cubicBezTo>
                    <a:pt x="2219" y="4333"/>
                    <a:pt x="2219" y="4737"/>
                    <a:pt x="1883" y="4938"/>
                  </a:cubicBezTo>
                  <a:cubicBezTo>
                    <a:pt x="1883" y="5073"/>
                    <a:pt x="1883" y="5207"/>
                    <a:pt x="1883" y="5342"/>
                  </a:cubicBezTo>
                  <a:cubicBezTo>
                    <a:pt x="1681" y="5880"/>
                    <a:pt x="1681" y="6485"/>
                    <a:pt x="1883" y="7022"/>
                  </a:cubicBezTo>
                  <a:cubicBezTo>
                    <a:pt x="1547" y="7762"/>
                    <a:pt x="1412" y="8569"/>
                    <a:pt x="1547" y="9375"/>
                  </a:cubicBezTo>
                  <a:cubicBezTo>
                    <a:pt x="1412" y="9510"/>
                    <a:pt x="1278" y="9577"/>
                    <a:pt x="1143" y="9712"/>
                  </a:cubicBezTo>
                  <a:cubicBezTo>
                    <a:pt x="673" y="11191"/>
                    <a:pt x="0" y="12602"/>
                    <a:pt x="740" y="14149"/>
                  </a:cubicBezTo>
                  <a:cubicBezTo>
                    <a:pt x="1345" y="12939"/>
                    <a:pt x="1278" y="11594"/>
                    <a:pt x="1614" y="10317"/>
                  </a:cubicBezTo>
                  <a:cubicBezTo>
                    <a:pt x="2555" y="6955"/>
                    <a:pt x="2959" y="3527"/>
                    <a:pt x="2757" y="31"/>
                  </a:cubicBezTo>
                  <a:cubicBezTo>
                    <a:pt x="2674" y="10"/>
                    <a:pt x="2604" y="1"/>
                    <a:pt x="2543" y="1"/>
                  </a:cubicBezTo>
                  <a:close/>
                </a:path>
              </a:pathLst>
            </a:custGeom>
            <a:solidFill>
              <a:srgbClr val="2F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8" name="Google Shape;6118;p6"/>
            <p:cNvSpPr/>
            <p:nvPr/>
          </p:nvSpPr>
          <p:spPr>
            <a:xfrm>
              <a:off x="5338575" y="3935650"/>
              <a:ext cx="50425" cy="132800"/>
            </a:xfrm>
            <a:custGeom>
              <a:avLst/>
              <a:gdLst/>
              <a:ahLst/>
              <a:cxnLst/>
              <a:rect l="l" t="t" r="r" b="b"/>
              <a:pathLst>
                <a:path w="2017" h="5312" extrusionOk="0">
                  <a:moveTo>
                    <a:pt x="2017" y="1"/>
                  </a:moveTo>
                  <a:lnTo>
                    <a:pt x="2017" y="1"/>
                  </a:lnTo>
                  <a:cubicBezTo>
                    <a:pt x="67" y="1345"/>
                    <a:pt x="336" y="3429"/>
                    <a:pt x="0" y="5312"/>
                  </a:cubicBezTo>
                  <a:cubicBezTo>
                    <a:pt x="941" y="3631"/>
                    <a:pt x="1614" y="1883"/>
                    <a:pt x="2017" y="1"/>
                  </a:cubicBezTo>
                  <a:close/>
                </a:path>
              </a:pathLst>
            </a:custGeom>
            <a:solidFill>
              <a:srgbClr val="2F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9" name="Google Shape;6119;p6"/>
            <p:cNvSpPr/>
            <p:nvPr/>
          </p:nvSpPr>
          <p:spPr>
            <a:xfrm>
              <a:off x="5409150" y="3503725"/>
              <a:ext cx="35325" cy="100850"/>
            </a:xfrm>
            <a:custGeom>
              <a:avLst/>
              <a:gdLst/>
              <a:ahLst/>
              <a:cxnLst/>
              <a:rect l="l" t="t" r="r" b="b"/>
              <a:pathLst>
                <a:path w="1413" h="4034" extrusionOk="0">
                  <a:moveTo>
                    <a:pt x="740" y="0"/>
                  </a:moveTo>
                  <a:cubicBezTo>
                    <a:pt x="1" y="1278"/>
                    <a:pt x="202" y="2622"/>
                    <a:pt x="404" y="4034"/>
                  </a:cubicBezTo>
                  <a:lnTo>
                    <a:pt x="1211" y="3160"/>
                  </a:lnTo>
                  <a:cubicBezTo>
                    <a:pt x="1413" y="2420"/>
                    <a:pt x="1413" y="1614"/>
                    <a:pt x="1211" y="807"/>
                  </a:cubicBezTo>
                  <a:cubicBezTo>
                    <a:pt x="875" y="672"/>
                    <a:pt x="807" y="336"/>
                    <a:pt x="740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0" name="Google Shape;6120;p6"/>
            <p:cNvSpPr/>
            <p:nvPr/>
          </p:nvSpPr>
          <p:spPr>
            <a:xfrm>
              <a:off x="5278050" y="3511875"/>
              <a:ext cx="40375" cy="54050"/>
            </a:xfrm>
            <a:custGeom>
              <a:avLst/>
              <a:gdLst/>
              <a:ahLst/>
              <a:cxnLst/>
              <a:rect l="l" t="t" r="r" b="b"/>
              <a:pathLst>
                <a:path w="1615" h="2162" extrusionOk="0">
                  <a:moveTo>
                    <a:pt x="1007" y="1"/>
                  </a:moveTo>
                  <a:cubicBezTo>
                    <a:pt x="889" y="1"/>
                    <a:pt x="776" y="137"/>
                    <a:pt x="673" y="548"/>
                  </a:cubicBezTo>
                  <a:cubicBezTo>
                    <a:pt x="606" y="817"/>
                    <a:pt x="270" y="817"/>
                    <a:pt x="1" y="817"/>
                  </a:cubicBezTo>
                  <a:lnTo>
                    <a:pt x="68" y="2162"/>
                  </a:lnTo>
                  <a:cubicBezTo>
                    <a:pt x="808" y="1826"/>
                    <a:pt x="1077" y="1019"/>
                    <a:pt x="1614" y="481"/>
                  </a:cubicBezTo>
                  <a:cubicBezTo>
                    <a:pt x="1407" y="356"/>
                    <a:pt x="1199" y="1"/>
                    <a:pt x="1007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1" name="Google Shape;6121;p6"/>
            <p:cNvSpPr/>
            <p:nvPr/>
          </p:nvSpPr>
          <p:spPr>
            <a:xfrm>
              <a:off x="5392350" y="3612975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673" y="0"/>
                  </a:moveTo>
                  <a:lnTo>
                    <a:pt x="673" y="0"/>
                  </a:lnTo>
                  <a:cubicBezTo>
                    <a:pt x="0" y="740"/>
                    <a:pt x="673" y="1143"/>
                    <a:pt x="1076" y="1614"/>
                  </a:cubicBezTo>
                  <a:cubicBezTo>
                    <a:pt x="1345" y="1076"/>
                    <a:pt x="1143" y="403"/>
                    <a:pt x="673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2" name="Google Shape;6122;p6"/>
            <p:cNvSpPr/>
            <p:nvPr/>
          </p:nvSpPr>
          <p:spPr>
            <a:xfrm>
              <a:off x="5405800" y="3713800"/>
              <a:ext cx="13475" cy="42050"/>
            </a:xfrm>
            <a:custGeom>
              <a:avLst/>
              <a:gdLst/>
              <a:ahLst/>
              <a:cxnLst/>
              <a:rect l="l" t="t" r="r" b="b"/>
              <a:pathLst>
                <a:path w="539" h="1682" extrusionOk="0">
                  <a:moveTo>
                    <a:pt x="538" y="1"/>
                  </a:moveTo>
                  <a:cubicBezTo>
                    <a:pt x="0" y="404"/>
                    <a:pt x="0" y="1211"/>
                    <a:pt x="538" y="1681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3" name="Google Shape;6123;p6"/>
            <p:cNvSpPr/>
            <p:nvPr/>
          </p:nvSpPr>
          <p:spPr>
            <a:xfrm>
              <a:off x="5326800" y="34919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1"/>
                  </a:moveTo>
                  <a:cubicBezTo>
                    <a:pt x="404" y="1"/>
                    <a:pt x="1" y="337"/>
                    <a:pt x="68" y="807"/>
                  </a:cubicBezTo>
                  <a:cubicBezTo>
                    <a:pt x="404" y="673"/>
                    <a:pt x="673" y="404"/>
                    <a:pt x="807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4" name="Google Shape;6124;p6"/>
            <p:cNvSpPr/>
            <p:nvPr/>
          </p:nvSpPr>
          <p:spPr>
            <a:xfrm>
              <a:off x="5419250" y="3683550"/>
              <a:ext cx="10100" cy="21875"/>
            </a:xfrm>
            <a:custGeom>
              <a:avLst/>
              <a:gdLst/>
              <a:ahLst/>
              <a:cxnLst/>
              <a:rect l="l" t="t" r="r" b="b"/>
              <a:pathLst>
                <a:path w="404" h="875" extrusionOk="0">
                  <a:moveTo>
                    <a:pt x="0" y="1"/>
                  </a:moveTo>
                  <a:lnTo>
                    <a:pt x="0" y="875"/>
                  </a:lnTo>
                  <a:cubicBezTo>
                    <a:pt x="403" y="538"/>
                    <a:pt x="403" y="270"/>
                    <a:pt x="0" y="1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5" name="Google Shape;6125;p6"/>
            <p:cNvSpPr/>
            <p:nvPr/>
          </p:nvSpPr>
          <p:spPr>
            <a:xfrm>
              <a:off x="5348650" y="34835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lnTo>
                    <a:pt x="1" y="337"/>
                  </a:lnTo>
                  <a:cubicBezTo>
                    <a:pt x="202" y="269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6" name="Google Shape;6126;p6"/>
            <p:cNvSpPr/>
            <p:nvPr/>
          </p:nvSpPr>
          <p:spPr>
            <a:xfrm>
              <a:off x="5318400" y="3512125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4" y="0"/>
                  </a:moveTo>
                  <a:lnTo>
                    <a:pt x="0" y="471"/>
                  </a:lnTo>
                  <a:cubicBezTo>
                    <a:pt x="202" y="404"/>
                    <a:pt x="404" y="269"/>
                    <a:pt x="404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7" name="Google Shape;6127;p6"/>
            <p:cNvSpPr/>
            <p:nvPr/>
          </p:nvSpPr>
          <p:spPr>
            <a:xfrm>
              <a:off x="5267975" y="3564225"/>
              <a:ext cx="11800" cy="10950"/>
            </a:xfrm>
            <a:custGeom>
              <a:avLst/>
              <a:gdLst/>
              <a:ahLst/>
              <a:cxnLst/>
              <a:rect l="l" t="t" r="r" b="b"/>
              <a:pathLst>
                <a:path w="472" h="438" extrusionOk="0">
                  <a:moveTo>
                    <a:pt x="471" y="0"/>
                  </a:moveTo>
                  <a:lnTo>
                    <a:pt x="1" y="337"/>
                  </a:lnTo>
                  <a:cubicBezTo>
                    <a:pt x="68" y="404"/>
                    <a:pt x="118" y="437"/>
                    <a:pt x="169" y="437"/>
                  </a:cubicBezTo>
                  <a:cubicBezTo>
                    <a:pt x="219" y="437"/>
                    <a:pt x="270" y="404"/>
                    <a:pt x="337" y="337"/>
                  </a:cubicBezTo>
                  <a:cubicBezTo>
                    <a:pt x="404" y="269"/>
                    <a:pt x="471" y="135"/>
                    <a:pt x="471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8" name="Google Shape;6128;p6"/>
            <p:cNvSpPr/>
            <p:nvPr/>
          </p:nvSpPr>
          <p:spPr>
            <a:xfrm>
              <a:off x="5266300" y="35726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68" y="1"/>
                  </a:moveTo>
                  <a:cubicBezTo>
                    <a:pt x="0" y="135"/>
                    <a:pt x="0" y="269"/>
                    <a:pt x="0" y="404"/>
                  </a:cubicBezTo>
                  <a:cubicBezTo>
                    <a:pt x="202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AA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9" name="Google Shape;6129;p6"/>
            <p:cNvSpPr/>
            <p:nvPr/>
          </p:nvSpPr>
          <p:spPr>
            <a:xfrm>
              <a:off x="5409150" y="360287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1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0" name="Google Shape;6130;p6"/>
            <p:cNvSpPr/>
            <p:nvPr/>
          </p:nvSpPr>
          <p:spPr>
            <a:xfrm>
              <a:off x="5419250" y="3653300"/>
              <a:ext cx="6725" cy="10100"/>
            </a:xfrm>
            <a:custGeom>
              <a:avLst/>
              <a:gdLst/>
              <a:ahLst/>
              <a:cxnLst/>
              <a:rect l="l" t="t" r="r" b="b"/>
              <a:pathLst>
                <a:path w="269" h="404" extrusionOk="0">
                  <a:moveTo>
                    <a:pt x="0" y="1"/>
                  </a:moveTo>
                  <a:cubicBezTo>
                    <a:pt x="0" y="135"/>
                    <a:pt x="0" y="269"/>
                    <a:pt x="0" y="404"/>
                  </a:cubicBezTo>
                  <a:cubicBezTo>
                    <a:pt x="269" y="269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1" name="Google Shape;6131;p6"/>
            <p:cNvSpPr/>
            <p:nvPr/>
          </p:nvSpPr>
          <p:spPr>
            <a:xfrm>
              <a:off x="5412525" y="3673475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269" y="0"/>
                  </a:moveTo>
                  <a:cubicBezTo>
                    <a:pt x="0" y="135"/>
                    <a:pt x="0" y="269"/>
                    <a:pt x="269" y="471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2" name="Google Shape;6132;p6"/>
            <p:cNvSpPr/>
            <p:nvPr/>
          </p:nvSpPr>
          <p:spPr>
            <a:xfrm>
              <a:off x="5399075" y="38146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69" y="135"/>
                    <a:pt x="135" y="269"/>
                    <a:pt x="0" y="404"/>
                  </a:cubicBezTo>
                  <a:cubicBezTo>
                    <a:pt x="135" y="269"/>
                    <a:pt x="336" y="135"/>
                    <a:pt x="404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3" name="Google Shape;6133;p6"/>
            <p:cNvSpPr/>
            <p:nvPr/>
          </p:nvSpPr>
          <p:spPr>
            <a:xfrm>
              <a:off x="5350325" y="3181025"/>
              <a:ext cx="28600" cy="40350"/>
            </a:xfrm>
            <a:custGeom>
              <a:avLst/>
              <a:gdLst/>
              <a:ahLst/>
              <a:cxnLst/>
              <a:rect l="l" t="t" r="r" b="b"/>
              <a:pathLst>
                <a:path w="1144" h="1614" extrusionOk="0">
                  <a:moveTo>
                    <a:pt x="740" y="0"/>
                  </a:moveTo>
                  <a:lnTo>
                    <a:pt x="740" y="0"/>
                  </a:lnTo>
                  <a:cubicBezTo>
                    <a:pt x="1" y="807"/>
                    <a:pt x="471" y="1211"/>
                    <a:pt x="1144" y="1614"/>
                  </a:cubicBezTo>
                  <a:cubicBezTo>
                    <a:pt x="1144" y="1076"/>
                    <a:pt x="1009" y="471"/>
                    <a:pt x="740" y="0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4" name="Google Shape;6134;p6"/>
            <p:cNvSpPr/>
            <p:nvPr/>
          </p:nvSpPr>
          <p:spPr>
            <a:xfrm>
              <a:off x="5388975" y="3270100"/>
              <a:ext cx="8450" cy="21875"/>
            </a:xfrm>
            <a:custGeom>
              <a:avLst/>
              <a:gdLst/>
              <a:ahLst/>
              <a:cxnLst/>
              <a:rect l="l" t="t" r="r" b="b"/>
              <a:pathLst>
                <a:path w="338" h="875" extrusionOk="0">
                  <a:moveTo>
                    <a:pt x="337" y="1"/>
                  </a:moveTo>
                  <a:cubicBezTo>
                    <a:pt x="1" y="269"/>
                    <a:pt x="1" y="606"/>
                    <a:pt x="337" y="874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5" name="Google Shape;6135;p6"/>
            <p:cNvSpPr/>
            <p:nvPr/>
          </p:nvSpPr>
          <p:spPr>
            <a:xfrm>
              <a:off x="5377225" y="32196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7"/>
                    <a:pt x="202" y="673"/>
                    <a:pt x="471" y="807"/>
                  </a:cubicBezTo>
                  <a:cubicBezTo>
                    <a:pt x="538" y="538"/>
                    <a:pt x="337" y="202"/>
                    <a:pt x="68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6" name="Google Shape;6136;p6"/>
            <p:cNvSpPr/>
            <p:nvPr/>
          </p:nvSpPr>
          <p:spPr>
            <a:xfrm>
              <a:off x="5388975" y="3241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1"/>
                  </a:moveTo>
                  <a:lnTo>
                    <a:pt x="1" y="404"/>
                  </a:lnTo>
                  <a:lnTo>
                    <a:pt x="404" y="4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7" name="Google Shape;6137;p6"/>
            <p:cNvSpPr/>
            <p:nvPr/>
          </p:nvSpPr>
          <p:spPr>
            <a:xfrm>
              <a:off x="5388975" y="3300350"/>
              <a:ext cx="8450" cy="11800"/>
            </a:xfrm>
            <a:custGeom>
              <a:avLst/>
              <a:gdLst/>
              <a:ahLst/>
              <a:cxnLst/>
              <a:rect l="l" t="t" r="r" b="b"/>
              <a:pathLst>
                <a:path w="338" h="472" extrusionOk="0">
                  <a:moveTo>
                    <a:pt x="337" y="1"/>
                  </a:moveTo>
                  <a:lnTo>
                    <a:pt x="1" y="471"/>
                  </a:lnTo>
                  <a:cubicBezTo>
                    <a:pt x="203" y="337"/>
                    <a:pt x="337" y="202"/>
                    <a:pt x="337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8" name="Google Shape;6138;p6"/>
            <p:cNvSpPr/>
            <p:nvPr/>
          </p:nvSpPr>
          <p:spPr>
            <a:xfrm>
              <a:off x="5385625" y="3382700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1" y="1"/>
                  </a:moveTo>
                  <a:cubicBezTo>
                    <a:pt x="202" y="135"/>
                    <a:pt x="337" y="270"/>
                    <a:pt x="471" y="404"/>
                  </a:cubicBezTo>
                  <a:cubicBezTo>
                    <a:pt x="471" y="202"/>
                    <a:pt x="269" y="1"/>
                    <a:pt x="1" y="1"/>
                  </a:cubicBezTo>
                  <a:close/>
                </a:path>
              </a:pathLst>
            </a:custGeom>
            <a:solidFill>
              <a:srgbClr val="3D7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9" name="Google Shape;6139;p6"/>
            <p:cNvSpPr/>
            <p:nvPr/>
          </p:nvSpPr>
          <p:spPr>
            <a:xfrm>
              <a:off x="5303275" y="2979350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202" y="0"/>
                  </a:moveTo>
                  <a:cubicBezTo>
                    <a:pt x="0" y="0"/>
                    <a:pt x="68" y="134"/>
                    <a:pt x="135" y="134"/>
                  </a:cubicBezTo>
                  <a:cubicBezTo>
                    <a:pt x="135" y="134"/>
                    <a:pt x="202" y="0"/>
                    <a:pt x="202" y="0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0" name="Google Shape;6140;p6"/>
            <p:cNvSpPr/>
            <p:nvPr/>
          </p:nvSpPr>
          <p:spPr>
            <a:xfrm>
              <a:off x="5383950" y="324992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202" y="1"/>
                  </a:moveTo>
                  <a:lnTo>
                    <a:pt x="202" y="1"/>
                  </a:lnTo>
                  <a:cubicBezTo>
                    <a:pt x="0" y="68"/>
                    <a:pt x="68" y="202"/>
                    <a:pt x="135" y="202"/>
                  </a:cubicBezTo>
                  <a:cubicBezTo>
                    <a:pt x="135" y="202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1" name="Google Shape;6141;p6"/>
            <p:cNvSpPr/>
            <p:nvPr/>
          </p:nvSpPr>
          <p:spPr>
            <a:xfrm>
              <a:off x="5141925" y="2552025"/>
              <a:ext cx="176500" cy="370200"/>
            </a:xfrm>
            <a:custGeom>
              <a:avLst/>
              <a:gdLst/>
              <a:ahLst/>
              <a:cxnLst/>
              <a:rect l="l" t="t" r="r" b="b"/>
              <a:pathLst>
                <a:path w="7060" h="14808" extrusionOk="0">
                  <a:moveTo>
                    <a:pt x="412" y="0"/>
                  </a:moveTo>
                  <a:cubicBezTo>
                    <a:pt x="337" y="0"/>
                    <a:pt x="269" y="51"/>
                    <a:pt x="202" y="152"/>
                  </a:cubicBezTo>
                  <a:lnTo>
                    <a:pt x="202" y="555"/>
                  </a:lnTo>
                  <a:cubicBezTo>
                    <a:pt x="68" y="622"/>
                    <a:pt x="1" y="824"/>
                    <a:pt x="1" y="1026"/>
                  </a:cubicBezTo>
                  <a:cubicBezTo>
                    <a:pt x="68" y="1160"/>
                    <a:pt x="135" y="1362"/>
                    <a:pt x="202" y="1496"/>
                  </a:cubicBezTo>
                  <a:lnTo>
                    <a:pt x="471" y="1967"/>
                  </a:lnTo>
                  <a:cubicBezTo>
                    <a:pt x="740" y="3379"/>
                    <a:pt x="1547" y="4589"/>
                    <a:pt x="1883" y="6000"/>
                  </a:cubicBezTo>
                  <a:cubicBezTo>
                    <a:pt x="1883" y="6202"/>
                    <a:pt x="1950" y="6404"/>
                    <a:pt x="1950" y="6538"/>
                  </a:cubicBezTo>
                  <a:cubicBezTo>
                    <a:pt x="2017" y="6740"/>
                    <a:pt x="2152" y="6874"/>
                    <a:pt x="2219" y="7009"/>
                  </a:cubicBezTo>
                  <a:cubicBezTo>
                    <a:pt x="2353" y="7143"/>
                    <a:pt x="2421" y="7278"/>
                    <a:pt x="2555" y="7412"/>
                  </a:cubicBezTo>
                  <a:cubicBezTo>
                    <a:pt x="3093" y="7950"/>
                    <a:pt x="2622" y="8757"/>
                    <a:pt x="2891" y="9362"/>
                  </a:cubicBezTo>
                  <a:cubicBezTo>
                    <a:pt x="4370" y="10101"/>
                    <a:pt x="3967" y="11648"/>
                    <a:pt x="4370" y="12858"/>
                  </a:cubicBezTo>
                  <a:cubicBezTo>
                    <a:pt x="5110" y="13059"/>
                    <a:pt x="5244" y="13799"/>
                    <a:pt x="5580" y="14337"/>
                  </a:cubicBezTo>
                  <a:cubicBezTo>
                    <a:pt x="5782" y="14538"/>
                    <a:pt x="5984" y="14740"/>
                    <a:pt x="6253" y="14807"/>
                  </a:cubicBezTo>
                  <a:cubicBezTo>
                    <a:pt x="6454" y="14807"/>
                    <a:pt x="6589" y="14740"/>
                    <a:pt x="6723" y="14606"/>
                  </a:cubicBezTo>
                  <a:cubicBezTo>
                    <a:pt x="7059" y="13530"/>
                    <a:pt x="5984" y="12992"/>
                    <a:pt x="5849" y="12051"/>
                  </a:cubicBezTo>
                  <a:cubicBezTo>
                    <a:pt x="5446" y="9227"/>
                    <a:pt x="3564" y="7009"/>
                    <a:pt x="2622" y="4454"/>
                  </a:cubicBezTo>
                  <a:cubicBezTo>
                    <a:pt x="2085" y="2975"/>
                    <a:pt x="1816" y="1294"/>
                    <a:pt x="673" y="152"/>
                  </a:cubicBezTo>
                  <a:cubicBezTo>
                    <a:pt x="572" y="51"/>
                    <a:pt x="488" y="0"/>
                    <a:pt x="412" y="0"/>
                  </a:cubicBezTo>
                  <a:close/>
                </a:path>
              </a:pathLst>
            </a:custGeom>
            <a:solidFill>
              <a:srgbClr val="386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2" name="Google Shape;6142;p6"/>
            <p:cNvSpPr/>
            <p:nvPr/>
          </p:nvSpPr>
          <p:spPr>
            <a:xfrm>
              <a:off x="5093175" y="2485200"/>
              <a:ext cx="65575" cy="68950"/>
            </a:xfrm>
            <a:custGeom>
              <a:avLst/>
              <a:gdLst/>
              <a:ahLst/>
              <a:cxnLst/>
              <a:rect l="l" t="t" r="r" b="b"/>
              <a:pathLst>
                <a:path w="2623" h="2758" extrusionOk="0">
                  <a:moveTo>
                    <a:pt x="539" y="1"/>
                  </a:moveTo>
                  <a:cubicBezTo>
                    <a:pt x="337" y="337"/>
                    <a:pt x="1" y="673"/>
                    <a:pt x="539" y="1211"/>
                  </a:cubicBezTo>
                  <a:cubicBezTo>
                    <a:pt x="1077" y="1682"/>
                    <a:pt x="1614" y="2220"/>
                    <a:pt x="2152" y="2757"/>
                  </a:cubicBezTo>
                  <a:lnTo>
                    <a:pt x="2623" y="2757"/>
                  </a:lnTo>
                  <a:cubicBezTo>
                    <a:pt x="2152" y="1682"/>
                    <a:pt x="1413" y="740"/>
                    <a:pt x="539" y="1"/>
                  </a:cubicBezTo>
                  <a:close/>
                </a:path>
              </a:pathLst>
            </a:custGeom>
            <a:solidFill>
              <a:srgbClr val="5684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3" name="Google Shape;6143;p6"/>
            <p:cNvSpPr/>
            <p:nvPr/>
          </p:nvSpPr>
          <p:spPr>
            <a:xfrm>
              <a:off x="5007475" y="2342350"/>
              <a:ext cx="28600" cy="42050"/>
            </a:xfrm>
            <a:custGeom>
              <a:avLst/>
              <a:gdLst/>
              <a:ahLst/>
              <a:cxnLst/>
              <a:rect l="l" t="t" r="r" b="b"/>
              <a:pathLst>
                <a:path w="1144" h="1682" extrusionOk="0">
                  <a:moveTo>
                    <a:pt x="0" y="1"/>
                  </a:moveTo>
                  <a:lnTo>
                    <a:pt x="0" y="1"/>
                  </a:lnTo>
                  <a:cubicBezTo>
                    <a:pt x="336" y="538"/>
                    <a:pt x="68" y="1547"/>
                    <a:pt x="1143" y="1681"/>
                  </a:cubicBezTo>
                  <a:cubicBezTo>
                    <a:pt x="1143" y="942"/>
                    <a:pt x="673" y="202"/>
                    <a:pt x="0" y="1"/>
                  </a:cubicBezTo>
                  <a:close/>
                </a:path>
              </a:pathLst>
            </a:custGeom>
            <a:solidFill>
              <a:srgbClr val="7D9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4" name="Google Shape;6144;p6"/>
            <p:cNvSpPr/>
            <p:nvPr/>
          </p:nvSpPr>
          <p:spPr>
            <a:xfrm>
              <a:off x="5096550" y="2473450"/>
              <a:ext cx="10100" cy="13475"/>
            </a:xfrm>
            <a:custGeom>
              <a:avLst/>
              <a:gdLst/>
              <a:ahLst/>
              <a:cxnLst/>
              <a:rect l="l" t="t" r="r" b="b"/>
              <a:pathLst>
                <a:path w="404" h="539" extrusionOk="0">
                  <a:moveTo>
                    <a:pt x="68" y="0"/>
                  </a:moveTo>
                  <a:lnTo>
                    <a:pt x="68" y="0"/>
                  </a:lnTo>
                  <a:cubicBezTo>
                    <a:pt x="0" y="202"/>
                    <a:pt x="135" y="471"/>
                    <a:pt x="337" y="538"/>
                  </a:cubicBezTo>
                  <a:cubicBezTo>
                    <a:pt x="404" y="269"/>
                    <a:pt x="269" y="68"/>
                    <a:pt x="68" y="0"/>
                  </a:cubicBezTo>
                  <a:close/>
                </a:path>
              </a:pathLst>
            </a:custGeom>
            <a:solidFill>
              <a:srgbClr val="5684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5" name="Google Shape;6145;p6"/>
            <p:cNvSpPr/>
            <p:nvPr/>
          </p:nvSpPr>
          <p:spPr>
            <a:xfrm>
              <a:off x="5041075" y="3520525"/>
              <a:ext cx="245425" cy="168100"/>
            </a:xfrm>
            <a:custGeom>
              <a:avLst/>
              <a:gdLst/>
              <a:ahLst/>
              <a:cxnLst/>
              <a:rect l="l" t="t" r="r" b="b"/>
              <a:pathLst>
                <a:path w="9817" h="6724" extrusionOk="0">
                  <a:moveTo>
                    <a:pt x="9346" y="0"/>
                  </a:moveTo>
                  <a:cubicBezTo>
                    <a:pt x="9144" y="0"/>
                    <a:pt x="8942" y="68"/>
                    <a:pt x="8808" y="135"/>
                  </a:cubicBezTo>
                  <a:cubicBezTo>
                    <a:pt x="8606" y="370"/>
                    <a:pt x="8388" y="437"/>
                    <a:pt x="8161" y="437"/>
                  </a:cubicBezTo>
                  <a:cubicBezTo>
                    <a:pt x="7934" y="437"/>
                    <a:pt x="7698" y="370"/>
                    <a:pt x="7463" y="337"/>
                  </a:cubicBezTo>
                  <a:cubicBezTo>
                    <a:pt x="7194" y="404"/>
                    <a:pt x="6993" y="471"/>
                    <a:pt x="6724" y="606"/>
                  </a:cubicBezTo>
                  <a:cubicBezTo>
                    <a:pt x="5715" y="1345"/>
                    <a:pt x="4774" y="2219"/>
                    <a:pt x="3967" y="3227"/>
                  </a:cubicBezTo>
                  <a:cubicBezTo>
                    <a:pt x="3631" y="4438"/>
                    <a:pt x="2287" y="4236"/>
                    <a:pt x="1614" y="4572"/>
                  </a:cubicBezTo>
                  <a:cubicBezTo>
                    <a:pt x="1009" y="4975"/>
                    <a:pt x="270" y="5244"/>
                    <a:pt x="1" y="6118"/>
                  </a:cubicBezTo>
                  <a:cubicBezTo>
                    <a:pt x="1" y="6387"/>
                    <a:pt x="203" y="6656"/>
                    <a:pt x="539" y="6723"/>
                  </a:cubicBezTo>
                  <a:cubicBezTo>
                    <a:pt x="1813" y="6660"/>
                    <a:pt x="3087" y="6113"/>
                    <a:pt x="4418" y="6113"/>
                  </a:cubicBezTo>
                  <a:cubicBezTo>
                    <a:pt x="4492" y="6113"/>
                    <a:pt x="4565" y="6115"/>
                    <a:pt x="4640" y="6118"/>
                  </a:cubicBezTo>
                  <a:cubicBezTo>
                    <a:pt x="5984" y="5379"/>
                    <a:pt x="7194" y="4438"/>
                    <a:pt x="8270" y="3295"/>
                  </a:cubicBezTo>
                  <a:cubicBezTo>
                    <a:pt x="8472" y="3026"/>
                    <a:pt x="8740" y="2690"/>
                    <a:pt x="9009" y="2488"/>
                  </a:cubicBezTo>
                  <a:cubicBezTo>
                    <a:pt x="9144" y="2421"/>
                    <a:pt x="9211" y="2286"/>
                    <a:pt x="9278" y="2085"/>
                  </a:cubicBezTo>
                  <a:cubicBezTo>
                    <a:pt x="9278" y="1950"/>
                    <a:pt x="9413" y="1816"/>
                    <a:pt x="9547" y="1748"/>
                  </a:cubicBezTo>
                  <a:cubicBezTo>
                    <a:pt x="9749" y="1412"/>
                    <a:pt x="9816" y="1076"/>
                    <a:pt x="9816" y="673"/>
                  </a:cubicBezTo>
                  <a:cubicBezTo>
                    <a:pt x="9749" y="337"/>
                    <a:pt x="9614" y="135"/>
                    <a:pt x="9346" y="0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6" name="Google Shape;6146;p6"/>
            <p:cNvSpPr/>
            <p:nvPr/>
          </p:nvSpPr>
          <p:spPr>
            <a:xfrm>
              <a:off x="5244450" y="3375975"/>
              <a:ext cx="163050" cy="161750"/>
            </a:xfrm>
            <a:custGeom>
              <a:avLst/>
              <a:gdLst/>
              <a:ahLst/>
              <a:cxnLst/>
              <a:rect l="l" t="t" r="r" b="b"/>
              <a:pathLst>
                <a:path w="6522" h="6470" extrusionOk="0">
                  <a:moveTo>
                    <a:pt x="5648" y="1"/>
                  </a:moveTo>
                  <a:cubicBezTo>
                    <a:pt x="3026" y="606"/>
                    <a:pt x="1614" y="2488"/>
                    <a:pt x="269" y="4572"/>
                  </a:cubicBezTo>
                  <a:cubicBezTo>
                    <a:pt x="337" y="4841"/>
                    <a:pt x="471" y="5110"/>
                    <a:pt x="135" y="5312"/>
                  </a:cubicBezTo>
                  <a:lnTo>
                    <a:pt x="0" y="5514"/>
                  </a:lnTo>
                  <a:lnTo>
                    <a:pt x="0" y="5715"/>
                  </a:lnTo>
                  <a:cubicBezTo>
                    <a:pt x="0" y="5917"/>
                    <a:pt x="135" y="5984"/>
                    <a:pt x="269" y="6051"/>
                  </a:cubicBezTo>
                  <a:cubicBezTo>
                    <a:pt x="344" y="6089"/>
                    <a:pt x="419" y="6106"/>
                    <a:pt x="492" y="6106"/>
                  </a:cubicBezTo>
                  <a:cubicBezTo>
                    <a:pt x="678" y="6106"/>
                    <a:pt x="845" y="5995"/>
                    <a:pt x="942" y="5850"/>
                  </a:cubicBezTo>
                  <a:lnTo>
                    <a:pt x="1345" y="6253"/>
                  </a:lnTo>
                  <a:cubicBezTo>
                    <a:pt x="1502" y="6410"/>
                    <a:pt x="1637" y="6470"/>
                    <a:pt x="1759" y="6470"/>
                  </a:cubicBezTo>
                  <a:cubicBezTo>
                    <a:pt x="2162" y="6470"/>
                    <a:pt x="2419" y="5815"/>
                    <a:pt x="2804" y="5815"/>
                  </a:cubicBezTo>
                  <a:cubicBezTo>
                    <a:pt x="2853" y="5815"/>
                    <a:pt x="2905" y="5826"/>
                    <a:pt x="2958" y="5850"/>
                  </a:cubicBezTo>
                  <a:cubicBezTo>
                    <a:pt x="3093" y="5715"/>
                    <a:pt x="3160" y="5514"/>
                    <a:pt x="3362" y="5446"/>
                  </a:cubicBezTo>
                  <a:cubicBezTo>
                    <a:pt x="3563" y="5110"/>
                    <a:pt x="3765" y="4841"/>
                    <a:pt x="4101" y="4640"/>
                  </a:cubicBezTo>
                  <a:cubicBezTo>
                    <a:pt x="4236" y="4505"/>
                    <a:pt x="4370" y="4371"/>
                    <a:pt x="4505" y="4303"/>
                  </a:cubicBezTo>
                  <a:cubicBezTo>
                    <a:pt x="5379" y="3833"/>
                    <a:pt x="5446" y="2757"/>
                    <a:pt x="6185" y="2219"/>
                  </a:cubicBezTo>
                  <a:cubicBezTo>
                    <a:pt x="6521" y="1682"/>
                    <a:pt x="6118" y="1211"/>
                    <a:pt x="6118" y="673"/>
                  </a:cubicBezTo>
                  <a:lnTo>
                    <a:pt x="6051" y="404"/>
                  </a:lnTo>
                  <a:cubicBezTo>
                    <a:pt x="5984" y="203"/>
                    <a:pt x="5782" y="68"/>
                    <a:pt x="5648" y="1"/>
                  </a:cubicBezTo>
                  <a:close/>
                </a:path>
              </a:pathLst>
            </a:custGeom>
            <a:solidFill>
              <a:srgbClr val="D5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7" name="Google Shape;6147;p6"/>
            <p:cNvSpPr/>
            <p:nvPr/>
          </p:nvSpPr>
          <p:spPr>
            <a:xfrm>
              <a:off x="4980575" y="3659350"/>
              <a:ext cx="176500" cy="118500"/>
            </a:xfrm>
            <a:custGeom>
              <a:avLst/>
              <a:gdLst/>
              <a:ahLst/>
              <a:cxnLst/>
              <a:rect l="l" t="t" r="r" b="b"/>
              <a:pathLst>
                <a:path w="7060" h="4740" extrusionOk="0">
                  <a:moveTo>
                    <a:pt x="6776" y="1"/>
                  </a:moveTo>
                  <a:cubicBezTo>
                    <a:pt x="6742" y="1"/>
                    <a:pt x="6702" y="9"/>
                    <a:pt x="6656" y="27"/>
                  </a:cubicBezTo>
                  <a:cubicBezTo>
                    <a:pt x="5513" y="431"/>
                    <a:pt x="4102" y="162"/>
                    <a:pt x="3026" y="969"/>
                  </a:cubicBezTo>
                  <a:cubicBezTo>
                    <a:pt x="2354" y="1238"/>
                    <a:pt x="1681" y="1170"/>
                    <a:pt x="1076" y="1506"/>
                  </a:cubicBezTo>
                  <a:cubicBezTo>
                    <a:pt x="807" y="1574"/>
                    <a:pt x="606" y="1843"/>
                    <a:pt x="606" y="2111"/>
                  </a:cubicBezTo>
                  <a:cubicBezTo>
                    <a:pt x="875" y="2918"/>
                    <a:pt x="1" y="3792"/>
                    <a:pt x="673" y="4599"/>
                  </a:cubicBezTo>
                  <a:cubicBezTo>
                    <a:pt x="756" y="4682"/>
                    <a:pt x="865" y="4739"/>
                    <a:pt x="983" y="4739"/>
                  </a:cubicBezTo>
                  <a:cubicBezTo>
                    <a:pt x="1057" y="4739"/>
                    <a:pt x="1134" y="4718"/>
                    <a:pt x="1211" y="4666"/>
                  </a:cubicBezTo>
                  <a:cubicBezTo>
                    <a:pt x="2690" y="3994"/>
                    <a:pt x="4034" y="3053"/>
                    <a:pt x="5110" y="1843"/>
                  </a:cubicBezTo>
                  <a:cubicBezTo>
                    <a:pt x="5312" y="1170"/>
                    <a:pt x="5849" y="1170"/>
                    <a:pt x="6320" y="969"/>
                  </a:cubicBezTo>
                  <a:cubicBezTo>
                    <a:pt x="6522" y="700"/>
                    <a:pt x="6858" y="767"/>
                    <a:pt x="7060" y="565"/>
                  </a:cubicBezTo>
                  <a:cubicBezTo>
                    <a:pt x="7002" y="333"/>
                    <a:pt x="6994" y="1"/>
                    <a:pt x="6776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8" name="Google Shape;6148;p6"/>
            <p:cNvSpPr/>
            <p:nvPr/>
          </p:nvSpPr>
          <p:spPr>
            <a:xfrm>
              <a:off x="5106625" y="3683550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1" y="1"/>
                  </a:moveTo>
                  <a:cubicBezTo>
                    <a:pt x="606" y="1"/>
                    <a:pt x="1" y="1"/>
                    <a:pt x="1" y="875"/>
                  </a:cubicBezTo>
                  <a:cubicBezTo>
                    <a:pt x="471" y="673"/>
                    <a:pt x="875" y="404"/>
                    <a:pt x="1211" y="1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9" name="Google Shape;6149;p6"/>
            <p:cNvSpPr/>
            <p:nvPr/>
          </p:nvSpPr>
          <p:spPr>
            <a:xfrm>
              <a:off x="5247800" y="3582700"/>
              <a:ext cx="18525" cy="20200"/>
            </a:xfrm>
            <a:custGeom>
              <a:avLst/>
              <a:gdLst/>
              <a:ahLst/>
              <a:cxnLst/>
              <a:rect l="l" t="t" r="r" b="b"/>
              <a:pathLst>
                <a:path w="741" h="808" extrusionOk="0">
                  <a:moveTo>
                    <a:pt x="740" y="1"/>
                  </a:moveTo>
                  <a:cubicBezTo>
                    <a:pt x="270" y="1"/>
                    <a:pt x="1" y="337"/>
                    <a:pt x="1" y="808"/>
                  </a:cubicBezTo>
                  <a:cubicBezTo>
                    <a:pt x="404" y="740"/>
                    <a:pt x="673" y="404"/>
                    <a:pt x="740" y="1"/>
                  </a:cubicBezTo>
                  <a:close/>
                </a:path>
              </a:pathLst>
            </a:custGeom>
            <a:solidFill>
              <a:srgbClr val="AA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0" name="Google Shape;6150;p6"/>
            <p:cNvSpPr/>
            <p:nvPr/>
          </p:nvSpPr>
          <p:spPr>
            <a:xfrm>
              <a:off x="5136875" y="3673475"/>
              <a:ext cx="20200" cy="11775"/>
            </a:xfrm>
            <a:custGeom>
              <a:avLst/>
              <a:gdLst/>
              <a:ahLst/>
              <a:cxnLst/>
              <a:rect l="l" t="t" r="r" b="b"/>
              <a:pathLst>
                <a:path w="808" h="471" extrusionOk="0">
                  <a:moveTo>
                    <a:pt x="808" y="0"/>
                  </a:moveTo>
                  <a:cubicBezTo>
                    <a:pt x="471" y="0"/>
                    <a:pt x="135" y="135"/>
                    <a:pt x="1" y="471"/>
                  </a:cubicBezTo>
                  <a:cubicBezTo>
                    <a:pt x="337" y="471"/>
                    <a:pt x="606" y="269"/>
                    <a:pt x="808" y="0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1" name="Google Shape;6151;p6"/>
            <p:cNvSpPr/>
            <p:nvPr/>
          </p:nvSpPr>
          <p:spPr>
            <a:xfrm>
              <a:off x="4992350" y="3774300"/>
              <a:ext cx="16825" cy="13475"/>
            </a:xfrm>
            <a:custGeom>
              <a:avLst/>
              <a:gdLst/>
              <a:ahLst/>
              <a:cxnLst/>
              <a:rect l="l" t="t" r="r" b="b"/>
              <a:pathLst>
                <a:path w="673" h="539" extrusionOk="0">
                  <a:moveTo>
                    <a:pt x="135" y="1"/>
                  </a:moveTo>
                  <a:cubicBezTo>
                    <a:pt x="0" y="135"/>
                    <a:pt x="0" y="270"/>
                    <a:pt x="135" y="404"/>
                  </a:cubicBezTo>
                  <a:lnTo>
                    <a:pt x="202" y="539"/>
                  </a:lnTo>
                  <a:cubicBezTo>
                    <a:pt x="404" y="472"/>
                    <a:pt x="605" y="270"/>
                    <a:pt x="673" y="68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E0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2" name="Google Shape;6152;p6"/>
            <p:cNvSpPr/>
            <p:nvPr/>
          </p:nvSpPr>
          <p:spPr>
            <a:xfrm>
              <a:off x="5146975" y="2586050"/>
              <a:ext cx="57150" cy="121050"/>
            </a:xfrm>
            <a:custGeom>
              <a:avLst/>
              <a:gdLst/>
              <a:ahLst/>
              <a:cxnLst/>
              <a:rect l="l" t="t" r="r" b="b"/>
              <a:pathLst>
                <a:path w="2286" h="4842" extrusionOk="0">
                  <a:moveTo>
                    <a:pt x="404" y="1"/>
                  </a:moveTo>
                  <a:cubicBezTo>
                    <a:pt x="538" y="807"/>
                    <a:pt x="135" y="1547"/>
                    <a:pt x="0" y="2421"/>
                  </a:cubicBezTo>
                  <a:lnTo>
                    <a:pt x="404" y="2824"/>
                  </a:lnTo>
                  <a:cubicBezTo>
                    <a:pt x="740" y="3295"/>
                    <a:pt x="672" y="4034"/>
                    <a:pt x="1210" y="4438"/>
                  </a:cubicBezTo>
                  <a:lnTo>
                    <a:pt x="1210" y="4841"/>
                  </a:lnTo>
                  <a:lnTo>
                    <a:pt x="2017" y="4774"/>
                  </a:lnTo>
                  <a:cubicBezTo>
                    <a:pt x="2084" y="4572"/>
                    <a:pt x="2286" y="4169"/>
                    <a:pt x="2151" y="4034"/>
                  </a:cubicBezTo>
                  <a:cubicBezTo>
                    <a:pt x="1278" y="2824"/>
                    <a:pt x="1210" y="1278"/>
                    <a:pt x="404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3" name="Google Shape;6153;p6"/>
            <p:cNvSpPr/>
            <p:nvPr/>
          </p:nvSpPr>
          <p:spPr>
            <a:xfrm>
              <a:off x="5257900" y="2867075"/>
              <a:ext cx="34000" cy="44625"/>
            </a:xfrm>
            <a:custGeom>
              <a:avLst/>
              <a:gdLst/>
              <a:ahLst/>
              <a:cxnLst/>
              <a:rect l="l" t="t" r="r" b="b"/>
              <a:pathLst>
                <a:path w="1360" h="1785" extrusionOk="0">
                  <a:moveTo>
                    <a:pt x="412" y="1"/>
                  </a:moveTo>
                  <a:cubicBezTo>
                    <a:pt x="297" y="1"/>
                    <a:pt x="161" y="18"/>
                    <a:pt x="0" y="54"/>
                  </a:cubicBezTo>
                  <a:cubicBezTo>
                    <a:pt x="202" y="390"/>
                    <a:pt x="269" y="726"/>
                    <a:pt x="269" y="1130"/>
                  </a:cubicBezTo>
                  <a:cubicBezTo>
                    <a:pt x="269" y="1558"/>
                    <a:pt x="438" y="1784"/>
                    <a:pt x="751" y="1784"/>
                  </a:cubicBezTo>
                  <a:cubicBezTo>
                    <a:pt x="880" y="1784"/>
                    <a:pt x="1034" y="1746"/>
                    <a:pt x="1210" y="1667"/>
                  </a:cubicBezTo>
                  <a:cubicBezTo>
                    <a:pt x="911" y="1128"/>
                    <a:pt x="1359" y="1"/>
                    <a:pt x="412" y="1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4" name="Google Shape;6154;p6"/>
            <p:cNvSpPr/>
            <p:nvPr/>
          </p:nvSpPr>
          <p:spPr>
            <a:xfrm>
              <a:off x="5200750" y="2727225"/>
              <a:ext cx="31950" cy="50450"/>
            </a:xfrm>
            <a:custGeom>
              <a:avLst/>
              <a:gdLst/>
              <a:ahLst/>
              <a:cxnLst/>
              <a:rect l="l" t="t" r="r" b="b"/>
              <a:pathLst>
                <a:path w="1278" h="2018" extrusionOk="0">
                  <a:moveTo>
                    <a:pt x="269" y="1"/>
                  </a:moveTo>
                  <a:lnTo>
                    <a:pt x="269" y="1"/>
                  </a:lnTo>
                  <a:cubicBezTo>
                    <a:pt x="337" y="673"/>
                    <a:pt x="0" y="1413"/>
                    <a:pt x="673" y="2018"/>
                  </a:cubicBezTo>
                  <a:cubicBezTo>
                    <a:pt x="1143" y="1211"/>
                    <a:pt x="1278" y="471"/>
                    <a:pt x="269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5" name="Google Shape;6155;p6"/>
            <p:cNvSpPr/>
            <p:nvPr/>
          </p:nvSpPr>
          <p:spPr>
            <a:xfrm>
              <a:off x="5132325" y="2575825"/>
              <a:ext cx="24750" cy="14400"/>
            </a:xfrm>
            <a:custGeom>
              <a:avLst/>
              <a:gdLst/>
              <a:ahLst/>
              <a:cxnLst/>
              <a:rect l="l" t="t" r="r" b="b"/>
              <a:pathLst>
                <a:path w="990" h="576" extrusionOk="0">
                  <a:moveTo>
                    <a:pt x="380" y="1"/>
                  </a:moveTo>
                  <a:cubicBezTo>
                    <a:pt x="192" y="1"/>
                    <a:pt x="0" y="35"/>
                    <a:pt x="48" y="275"/>
                  </a:cubicBezTo>
                  <a:cubicBezTo>
                    <a:pt x="134" y="505"/>
                    <a:pt x="257" y="575"/>
                    <a:pt x="396" y="575"/>
                  </a:cubicBezTo>
                  <a:cubicBezTo>
                    <a:pt x="582" y="575"/>
                    <a:pt x="797" y="448"/>
                    <a:pt x="990" y="410"/>
                  </a:cubicBezTo>
                  <a:lnTo>
                    <a:pt x="586" y="6"/>
                  </a:lnTo>
                  <a:cubicBezTo>
                    <a:pt x="529" y="6"/>
                    <a:pt x="454" y="1"/>
                    <a:pt x="380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6" name="Google Shape;6156;p6"/>
            <p:cNvSpPr/>
            <p:nvPr/>
          </p:nvSpPr>
          <p:spPr>
            <a:xfrm>
              <a:off x="5197400" y="2715475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3" y="471"/>
                  </a:moveTo>
                  <a:cubicBezTo>
                    <a:pt x="269" y="336"/>
                    <a:pt x="134" y="202"/>
                    <a:pt x="0" y="0"/>
                  </a:cubicBezTo>
                  <a:cubicBezTo>
                    <a:pt x="134" y="202"/>
                    <a:pt x="269" y="336"/>
                    <a:pt x="403" y="47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7" name="Google Shape;6157;p6"/>
            <p:cNvSpPr/>
            <p:nvPr/>
          </p:nvSpPr>
          <p:spPr>
            <a:xfrm>
              <a:off x="4990675" y="3774300"/>
              <a:ext cx="5050" cy="10125"/>
            </a:xfrm>
            <a:custGeom>
              <a:avLst/>
              <a:gdLst/>
              <a:ahLst/>
              <a:cxnLst/>
              <a:rect l="l" t="t" r="r" b="b"/>
              <a:pathLst>
                <a:path w="202" h="405" extrusionOk="0">
                  <a:moveTo>
                    <a:pt x="202" y="1"/>
                  </a:moveTo>
                  <a:cubicBezTo>
                    <a:pt x="134" y="68"/>
                    <a:pt x="134" y="68"/>
                    <a:pt x="67" y="135"/>
                  </a:cubicBezTo>
                  <a:cubicBezTo>
                    <a:pt x="0" y="270"/>
                    <a:pt x="67" y="337"/>
                    <a:pt x="202" y="404"/>
                  </a:cubicBezTo>
                  <a:cubicBezTo>
                    <a:pt x="202" y="270"/>
                    <a:pt x="202" y="135"/>
                    <a:pt x="202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8" name="Google Shape;6158;p6"/>
            <p:cNvSpPr/>
            <p:nvPr/>
          </p:nvSpPr>
          <p:spPr>
            <a:xfrm>
              <a:off x="5084775" y="3602875"/>
              <a:ext cx="70625" cy="40375"/>
            </a:xfrm>
            <a:custGeom>
              <a:avLst/>
              <a:gdLst/>
              <a:ahLst/>
              <a:cxnLst/>
              <a:rect l="l" t="t" r="r" b="b"/>
              <a:pathLst>
                <a:path w="2825" h="1615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547" y="404"/>
                    <a:pt x="740" y="942"/>
                    <a:pt x="1" y="1614"/>
                  </a:cubicBezTo>
                  <a:cubicBezTo>
                    <a:pt x="740" y="1480"/>
                    <a:pt x="1345" y="1345"/>
                    <a:pt x="2085" y="1144"/>
                  </a:cubicBezTo>
                  <a:cubicBezTo>
                    <a:pt x="2824" y="1009"/>
                    <a:pt x="2757" y="538"/>
                    <a:pt x="2488" y="1"/>
                  </a:cubicBezTo>
                  <a:close/>
                </a:path>
              </a:pathLst>
            </a:custGeom>
            <a:solidFill>
              <a:srgbClr val="B5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9" name="Google Shape;6159;p6"/>
            <p:cNvSpPr/>
            <p:nvPr/>
          </p:nvSpPr>
          <p:spPr>
            <a:xfrm>
              <a:off x="5004100" y="3673475"/>
              <a:ext cx="52125" cy="31100"/>
            </a:xfrm>
            <a:custGeom>
              <a:avLst/>
              <a:gdLst/>
              <a:ahLst/>
              <a:cxnLst/>
              <a:rect l="l" t="t" r="r" b="b"/>
              <a:pathLst>
                <a:path w="2085" h="1244" extrusionOk="0">
                  <a:moveTo>
                    <a:pt x="1682" y="0"/>
                  </a:moveTo>
                  <a:lnTo>
                    <a:pt x="1" y="1210"/>
                  </a:lnTo>
                  <a:cubicBezTo>
                    <a:pt x="135" y="1233"/>
                    <a:pt x="270" y="1244"/>
                    <a:pt x="403" y="1244"/>
                  </a:cubicBezTo>
                  <a:cubicBezTo>
                    <a:pt x="1067" y="1244"/>
                    <a:pt x="1693" y="964"/>
                    <a:pt x="2085" y="404"/>
                  </a:cubicBezTo>
                  <a:lnTo>
                    <a:pt x="1682" y="0"/>
                  </a:lnTo>
                  <a:close/>
                </a:path>
              </a:pathLst>
            </a:custGeom>
            <a:solidFill>
              <a:srgbClr val="C6D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0" name="Google Shape;6160;p6"/>
            <p:cNvSpPr/>
            <p:nvPr/>
          </p:nvSpPr>
          <p:spPr>
            <a:xfrm>
              <a:off x="5224275" y="3518850"/>
              <a:ext cx="43725" cy="27350"/>
            </a:xfrm>
            <a:custGeom>
              <a:avLst/>
              <a:gdLst/>
              <a:ahLst/>
              <a:cxnLst/>
              <a:rect l="l" t="t" r="r" b="b"/>
              <a:pathLst>
                <a:path w="1749" h="1094" extrusionOk="0">
                  <a:moveTo>
                    <a:pt x="572" y="0"/>
                  </a:moveTo>
                  <a:cubicBezTo>
                    <a:pt x="438" y="0"/>
                    <a:pt x="303" y="67"/>
                    <a:pt x="202" y="202"/>
                  </a:cubicBezTo>
                  <a:lnTo>
                    <a:pt x="135" y="202"/>
                  </a:lnTo>
                  <a:cubicBezTo>
                    <a:pt x="135" y="202"/>
                    <a:pt x="68" y="269"/>
                    <a:pt x="1" y="336"/>
                  </a:cubicBezTo>
                  <a:cubicBezTo>
                    <a:pt x="1" y="404"/>
                    <a:pt x="1" y="471"/>
                    <a:pt x="135" y="538"/>
                  </a:cubicBezTo>
                  <a:cubicBezTo>
                    <a:pt x="416" y="889"/>
                    <a:pt x="697" y="1094"/>
                    <a:pt x="978" y="1094"/>
                  </a:cubicBezTo>
                  <a:cubicBezTo>
                    <a:pt x="1235" y="1094"/>
                    <a:pt x="1492" y="923"/>
                    <a:pt x="1749" y="538"/>
                  </a:cubicBezTo>
                  <a:cubicBezTo>
                    <a:pt x="1547" y="336"/>
                    <a:pt x="1144" y="404"/>
                    <a:pt x="942" y="202"/>
                  </a:cubicBezTo>
                  <a:cubicBezTo>
                    <a:pt x="841" y="67"/>
                    <a:pt x="707" y="0"/>
                    <a:pt x="572" y="0"/>
                  </a:cubicBezTo>
                  <a:close/>
                </a:path>
              </a:pathLst>
            </a:custGeom>
            <a:solidFill>
              <a:srgbClr val="D5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1" name="Google Shape;6161;p6"/>
            <p:cNvSpPr/>
            <p:nvPr/>
          </p:nvSpPr>
          <p:spPr>
            <a:xfrm>
              <a:off x="5247800" y="3523875"/>
              <a:ext cx="21875" cy="8875"/>
            </a:xfrm>
            <a:custGeom>
              <a:avLst/>
              <a:gdLst/>
              <a:ahLst/>
              <a:cxnLst/>
              <a:rect l="l" t="t" r="r" b="b"/>
              <a:pathLst>
                <a:path w="875" h="355" extrusionOk="0">
                  <a:moveTo>
                    <a:pt x="1" y="1"/>
                  </a:moveTo>
                  <a:cubicBezTo>
                    <a:pt x="168" y="224"/>
                    <a:pt x="381" y="354"/>
                    <a:pt x="641" y="354"/>
                  </a:cubicBezTo>
                  <a:cubicBezTo>
                    <a:pt x="694" y="354"/>
                    <a:pt x="750" y="349"/>
                    <a:pt x="808" y="337"/>
                  </a:cubicBezTo>
                  <a:cubicBezTo>
                    <a:pt x="808" y="203"/>
                    <a:pt x="808" y="68"/>
                    <a:pt x="875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2" name="Google Shape;6162;p6"/>
            <p:cNvSpPr/>
            <p:nvPr/>
          </p:nvSpPr>
          <p:spPr>
            <a:xfrm>
              <a:off x="5214200" y="3523875"/>
              <a:ext cx="13475" cy="17275"/>
            </a:xfrm>
            <a:custGeom>
              <a:avLst/>
              <a:gdLst/>
              <a:ahLst/>
              <a:cxnLst/>
              <a:rect l="l" t="t" r="r" b="b"/>
              <a:pathLst>
                <a:path w="539" h="691" extrusionOk="0">
                  <a:moveTo>
                    <a:pt x="538" y="1"/>
                  </a:moveTo>
                  <a:cubicBezTo>
                    <a:pt x="269" y="135"/>
                    <a:pt x="68" y="404"/>
                    <a:pt x="0" y="673"/>
                  </a:cubicBezTo>
                  <a:cubicBezTo>
                    <a:pt x="36" y="685"/>
                    <a:pt x="72" y="691"/>
                    <a:pt x="107" y="691"/>
                  </a:cubicBezTo>
                  <a:cubicBezTo>
                    <a:pt x="271" y="691"/>
                    <a:pt x="427" y="570"/>
                    <a:pt x="538" y="404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3" name="Google Shape;6163;p6"/>
            <p:cNvSpPr/>
            <p:nvPr/>
          </p:nvSpPr>
          <p:spPr>
            <a:xfrm>
              <a:off x="5229325" y="3510450"/>
              <a:ext cx="18500" cy="11775"/>
            </a:xfrm>
            <a:custGeom>
              <a:avLst/>
              <a:gdLst/>
              <a:ahLst/>
              <a:cxnLst/>
              <a:rect l="l" t="t" r="r" b="b"/>
              <a:pathLst>
                <a:path w="740" h="471" extrusionOk="0">
                  <a:moveTo>
                    <a:pt x="740" y="0"/>
                  </a:moveTo>
                  <a:cubicBezTo>
                    <a:pt x="404" y="0"/>
                    <a:pt x="135" y="202"/>
                    <a:pt x="0" y="471"/>
                  </a:cubicBezTo>
                  <a:lnTo>
                    <a:pt x="740" y="471"/>
                  </a:lnTo>
                  <a:cubicBezTo>
                    <a:pt x="740" y="336"/>
                    <a:pt x="740" y="202"/>
                    <a:pt x="740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4" name="Google Shape;6164;p6"/>
            <p:cNvSpPr/>
            <p:nvPr/>
          </p:nvSpPr>
          <p:spPr>
            <a:xfrm>
              <a:off x="5247800" y="3502025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270" y="1"/>
                  </a:moveTo>
                  <a:cubicBezTo>
                    <a:pt x="135" y="68"/>
                    <a:pt x="1" y="203"/>
                    <a:pt x="1" y="404"/>
                  </a:cubicBezTo>
                  <a:lnTo>
                    <a:pt x="539" y="270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5" name="Google Shape;6165;p6"/>
            <p:cNvSpPr/>
            <p:nvPr/>
          </p:nvSpPr>
          <p:spPr>
            <a:xfrm>
              <a:off x="5111675" y="2642300"/>
              <a:ext cx="42050" cy="73200"/>
            </a:xfrm>
            <a:custGeom>
              <a:avLst/>
              <a:gdLst/>
              <a:ahLst/>
              <a:cxnLst/>
              <a:rect l="l" t="t" r="r" b="b"/>
              <a:pathLst>
                <a:path w="1682" h="2928" extrusionOk="0">
                  <a:moveTo>
                    <a:pt x="793" y="1"/>
                  </a:moveTo>
                  <a:cubicBezTo>
                    <a:pt x="568" y="1"/>
                    <a:pt x="379" y="111"/>
                    <a:pt x="269" y="440"/>
                  </a:cubicBezTo>
                  <a:cubicBezTo>
                    <a:pt x="0" y="1381"/>
                    <a:pt x="202" y="1919"/>
                    <a:pt x="1681" y="2927"/>
                  </a:cubicBezTo>
                  <a:cubicBezTo>
                    <a:pt x="807" y="1784"/>
                    <a:pt x="1479" y="978"/>
                    <a:pt x="1412" y="171"/>
                  </a:cubicBezTo>
                  <a:cubicBezTo>
                    <a:pt x="1197" y="79"/>
                    <a:pt x="982" y="1"/>
                    <a:pt x="793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6" name="Google Shape;6166;p6"/>
            <p:cNvSpPr/>
            <p:nvPr/>
          </p:nvSpPr>
          <p:spPr>
            <a:xfrm>
              <a:off x="5150325" y="2656650"/>
              <a:ext cx="26925" cy="40350"/>
            </a:xfrm>
            <a:custGeom>
              <a:avLst/>
              <a:gdLst/>
              <a:ahLst/>
              <a:cxnLst/>
              <a:rect l="l" t="t" r="r" b="b"/>
              <a:pathLst>
                <a:path w="1077" h="1614" extrusionOk="0">
                  <a:moveTo>
                    <a:pt x="270" y="0"/>
                  </a:moveTo>
                  <a:lnTo>
                    <a:pt x="270" y="0"/>
                  </a:lnTo>
                  <a:cubicBezTo>
                    <a:pt x="337" y="605"/>
                    <a:pt x="1" y="1479"/>
                    <a:pt x="1076" y="1614"/>
                  </a:cubicBezTo>
                  <a:cubicBezTo>
                    <a:pt x="1076" y="941"/>
                    <a:pt x="740" y="404"/>
                    <a:pt x="270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7" name="Google Shape;6167;p6"/>
            <p:cNvSpPr/>
            <p:nvPr/>
          </p:nvSpPr>
          <p:spPr>
            <a:xfrm>
              <a:off x="4972175" y="2382700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874" y="0"/>
                  </a:moveTo>
                  <a:lnTo>
                    <a:pt x="874" y="0"/>
                  </a:lnTo>
                  <a:cubicBezTo>
                    <a:pt x="337" y="403"/>
                    <a:pt x="68" y="1008"/>
                    <a:pt x="1" y="1614"/>
                  </a:cubicBezTo>
                  <a:cubicBezTo>
                    <a:pt x="606" y="1277"/>
                    <a:pt x="942" y="672"/>
                    <a:pt x="874" y="0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8" name="Google Shape;6168;p6"/>
            <p:cNvSpPr/>
            <p:nvPr/>
          </p:nvSpPr>
          <p:spPr>
            <a:xfrm>
              <a:off x="5106625" y="28835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202"/>
                  </a:lnTo>
                  <a:lnTo>
                    <a:pt x="135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9" name="Google Shape;6169;p6"/>
            <p:cNvSpPr/>
            <p:nvPr/>
          </p:nvSpPr>
          <p:spPr>
            <a:xfrm>
              <a:off x="5056200" y="2646550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1" y="1"/>
                  </a:moveTo>
                  <a:cubicBezTo>
                    <a:pt x="30" y="87"/>
                    <a:pt x="59" y="112"/>
                    <a:pt x="82" y="112"/>
                  </a:cubicBezTo>
                  <a:cubicBezTo>
                    <a:pt x="113" y="112"/>
                    <a:pt x="135" y="68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0" name="Google Shape;6170;p6"/>
            <p:cNvSpPr/>
            <p:nvPr/>
          </p:nvSpPr>
          <p:spPr>
            <a:xfrm>
              <a:off x="4341925" y="1727100"/>
              <a:ext cx="445400" cy="456225"/>
            </a:xfrm>
            <a:custGeom>
              <a:avLst/>
              <a:gdLst/>
              <a:ahLst/>
              <a:cxnLst/>
              <a:rect l="l" t="t" r="r" b="b"/>
              <a:pathLst>
                <a:path w="17816" h="18249" extrusionOk="0">
                  <a:moveTo>
                    <a:pt x="11914" y="0"/>
                  </a:moveTo>
                  <a:cubicBezTo>
                    <a:pt x="11122" y="0"/>
                    <a:pt x="10738" y="632"/>
                    <a:pt x="10353" y="1081"/>
                  </a:cubicBezTo>
                  <a:cubicBezTo>
                    <a:pt x="9278" y="2291"/>
                    <a:pt x="8404" y="3635"/>
                    <a:pt x="7462" y="4846"/>
                  </a:cubicBezTo>
                  <a:cubicBezTo>
                    <a:pt x="7328" y="5047"/>
                    <a:pt x="7261" y="5182"/>
                    <a:pt x="7126" y="5316"/>
                  </a:cubicBezTo>
                  <a:cubicBezTo>
                    <a:pt x="6992" y="5451"/>
                    <a:pt x="6925" y="5585"/>
                    <a:pt x="6790" y="5719"/>
                  </a:cubicBezTo>
                  <a:cubicBezTo>
                    <a:pt x="6387" y="6392"/>
                    <a:pt x="5916" y="6997"/>
                    <a:pt x="5311" y="7535"/>
                  </a:cubicBezTo>
                  <a:cubicBezTo>
                    <a:pt x="3429" y="9148"/>
                    <a:pt x="2084" y="11299"/>
                    <a:pt x="538" y="13182"/>
                  </a:cubicBezTo>
                  <a:cubicBezTo>
                    <a:pt x="269" y="13451"/>
                    <a:pt x="67" y="13854"/>
                    <a:pt x="67" y="14257"/>
                  </a:cubicBezTo>
                  <a:cubicBezTo>
                    <a:pt x="0" y="14728"/>
                    <a:pt x="269" y="15266"/>
                    <a:pt x="740" y="15535"/>
                  </a:cubicBezTo>
                  <a:cubicBezTo>
                    <a:pt x="887" y="15633"/>
                    <a:pt x="1107" y="15696"/>
                    <a:pt x="1320" y="15696"/>
                  </a:cubicBezTo>
                  <a:cubicBezTo>
                    <a:pt x="1397" y="15696"/>
                    <a:pt x="1474" y="15687"/>
                    <a:pt x="1546" y="15669"/>
                  </a:cubicBezTo>
                  <a:cubicBezTo>
                    <a:pt x="1937" y="15626"/>
                    <a:pt x="2244" y="15105"/>
                    <a:pt x="2612" y="15105"/>
                  </a:cubicBezTo>
                  <a:cubicBezTo>
                    <a:pt x="2813" y="15105"/>
                    <a:pt x="3033" y="15261"/>
                    <a:pt x="3294" y="15736"/>
                  </a:cubicBezTo>
                  <a:cubicBezTo>
                    <a:pt x="3383" y="15896"/>
                    <a:pt x="3490" y="15962"/>
                    <a:pt x="3604" y="15962"/>
                  </a:cubicBezTo>
                  <a:cubicBezTo>
                    <a:pt x="3925" y="15962"/>
                    <a:pt x="4306" y="15443"/>
                    <a:pt x="4504" y="14997"/>
                  </a:cubicBezTo>
                  <a:cubicBezTo>
                    <a:pt x="4504" y="14863"/>
                    <a:pt x="4437" y="14795"/>
                    <a:pt x="4437" y="14661"/>
                  </a:cubicBezTo>
                  <a:lnTo>
                    <a:pt x="4437" y="14661"/>
                  </a:lnTo>
                  <a:cubicBezTo>
                    <a:pt x="4504" y="14728"/>
                    <a:pt x="4572" y="14863"/>
                    <a:pt x="4639" y="14997"/>
                  </a:cubicBezTo>
                  <a:cubicBezTo>
                    <a:pt x="5378" y="15468"/>
                    <a:pt x="5849" y="16342"/>
                    <a:pt x="6790" y="16610"/>
                  </a:cubicBezTo>
                  <a:cubicBezTo>
                    <a:pt x="7215" y="16688"/>
                    <a:pt x="7661" y="16853"/>
                    <a:pt x="8067" y="16853"/>
                  </a:cubicBezTo>
                  <a:cubicBezTo>
                    <a:pt x="8367" y="16853"/>
                    <a:pt x="8645" y="16762"/>
                    <a:pt x="8874" y="16476"/>
                  </a:cubicBezTo>
                  <a:cubicBezTo>
                    <a:pt x="9412" y="15871"/>
                    <a:pt x="9143" y="15131"/>
                    <a:pt x="8672" y="14526"/>
                  </a:cubicBezTo>
                  <a:cubicBezTo>
                    <a:pt x="8605" y="14392"/>
                    <a:pt x="8471" y="14325"/>
                    <a:pt x="8404" y="14190"/>
                  </a:cubicBezTo>
                  <a:lnTo>
                    <a:pt x="8404" y="14190"/>
                  </a:lnTo>
                  <a:cubicBezTo>
                    <a:pt x="8538" y="14257"/>
                    <a:pt x="8605" y="14392"/>
                    <a:pt x="8672" y="14459"/>
                  </a:cubicBezTo>
                  <a:cubicBezTo>
                    <a:pt x="9681" y="15468"/>
                    <a:pt x="9009" y="17283"/>
                    <a:pt x="10555" y="17955"/>
                  </a:cubicBezTo>
                  <a:cubicBezTo>
                    <a:pt x="10658" y="18160"/>
                    <a:pt x="10878" y="18248"/>
                    <a:pt x="11096" y="18248"/>
                  </a:cubicBezTo>
                  <a:cubicBezTo>
                    <a:pt x="11164" y="18248"/>
                    <a:pt x="11231" y="18240"/>
                    <a:pt x="11294" y="18224"/>
                  </a:cubicBezTo>
                  <a:cubicBezTo>
                    <a:pt x="11630" y="17955"/>
                    <a:pt x="11832" y="17484"/>
                    <a:pt x="11765" y="17014"/>
                  </a:cubicBezTo>
                  <a:cubicBezTo>
                    <a:pt x="11294" y="16342"/>
                    <a:pt x="11294" y="16274"/>
                    <a:pt x="11563" y="16207"/>
                  </a:cubicBezTo>
                  <a:cubicBezTo>
                    <a:pt x="12303" y="15400"/>
                    <a:pt x="13782" y="14997"/>
                    <a:pt x="12908" y="13249"/>
                  </a:cubicBezTo>
                  <a:cubicBezTo>
                    <a:pt x="12572" y="12510"/>
                    <a:pt x="13580" y="11972"/>
                    <a:pt x="14118" y="11568"/>
                  </a:cubicBezTo>
                  <a:cubicBezTo>
                    <a:pt x="14156" y="11530"/>
                    <a:pt x="14186" y="11514"/>
                    <a:pt x="14210" y="11514"/>
                  </a:cubicBezTo>
                  <a:cubicBezTo>
                    <a:pt x="14358" y="11514"/>
                    <a:pt x="14300" y="12125"/>
                    <a:pt x="14589" y="12241"/>
                  </a:cubicBezTo>
                  <a:cubicBezTo>
                    <a:pt x="14783" y="12318"/>
                    <a:pt x="14977" y="12396"/>
                    <a:pt x="15158" y="12396"/>
                  </a:cubicBezTo>
                  <a:cubicBezTo>
                    <a:pt x="15290" y="12396"/>
                    <a:pt x="15416" y="12354"/>
                    <a:pt x="15530" y="12241"/>
                  </a:cubicBezTo>
                  <a:cubicBezTo>
                    <a:pt x="16135" y="11568"/>
                    <a:pt x="17143" y="11770"/>
                    <a:pt x="17748" y="11031"/>
                  </a:cubicBezTo>
                  <a:cubicBezTo>
                    <a:pt x="17815" y="10829"/>
                    <a:pt x="17815" y="10694"/>
                    <a:pt x="17815" y="10493"/>
                  </a:cubicBezTo>
                  <a:cubicBezTo>
                    <a:pt x="17748" y="10157"/>
                    <a:pt x="17547" y="9820"/>
                    <a:pt x="17412" y="9417"/>
                  </a:cubicBezTo>
                  <a:cubicBezTo>
                    <a:pt x="17009" y="8005"/>
                    <a:pt x="15731" y="7064"/>
                    <a:pt x="15328" y="5652"/>
                  </a:cubicBezTo>
                  <a:lnTo>
                    <a:pt x="12034" y="5"/>
                  </a:lnTo>
                  <a:cubicBezTo>
                    <a:pt x="11993" y="2"/>
                    <a:pt x="11953" y="0"/>
                    <a:pt x="11914" y="0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1" name="Google Shape;6171;p6"/>
            <p:cNvSpPr/>
            <p:nvPr/>
          </p:nvSpPr>
          <p:spPr>
            <a:xfrm>
              <a:off x="4837725" y="2096825"/>
              <a:ext cx="314300" cy="518325"/>
            </a:xfrm>
            <a:custGeom>
              <a:avLst/>
              <a:gdLst/>
              <a:ahLst/>
              <a:cxnLst/>
              <a:rect l="l" t="t" r="r" b="b"/>
              <a:pathLst>
                <a:path w="12572" h="20733" extrusionOk="0">
                  <a:moveTo>
                    <a:pt x="445" y="0"/>
                  </a:moveTo>
                  <a:cubicBezTo>
                    <a:pt x="382" y="0"/>
                    <a:pt x="321" y="22"/>
                    <a:pt x="269" y="74"/>
                  </a:cubicBezTo>
                  <a:cubicBezTo>
                    <a:pt x="68" y="275"/>
                    <a:pt x="0" y="544"/>
                    <a:pt x="0" y="813"/>
                  </a:cubicBezTo>
                  <a:cubicBezTo>
                    <a:pt x="68" y="947"/>
                    <a:pt x="135" y="1149"/>
                    <a:pt x="202" y="1284"/>
                  </a:cubicBezTo>
                  <a:cubicBezTo>
                    <a:pt x="605" y="2292"/>
                    <a:pt x="1076" y="3233"/>
                    <a:pt x="1614" y="4174"/>
                  </a:cubicBezTo>
                  <a:cubicBezTo>
                    <a:pt x="1748" y="4242"/>
                    <a:pt x="1883" y="4376"/>
                    <a:pt x="2017" y="4443"/>
                  </a:cubicBezTo>
                  <a:cubicBezTo>
                    <a:pt x="2420" y="4443"/>
                    <a:pt x="2488" y="4712"/>
                    <a:pt x="2488" y="5116"/>
                  </a:cubicBezTo>
                  <a:cubicBezTo>
                    <a:pt x="2689" y="5788"/>
                    <a:pt x="2084" y="6864"/>
                    <a:pt x="3026" y="7200"/>
                  </a:cubicBezTo>
                  <a:cubicBezTo>
                    <a:pt x="4168" y="7536"/>
                    <a:pt x="4975" y="8611"/>
                    <a:pt x="4975" y="9822"/>
                  </a:cubicBezTo>
                  <a:cubicBezTo>
                    <a:pt x="5244" y="10494"/>
                    <a:pt x="5647" y="11099"/>
                    <a:pt x="6118" y="11704"/>
                  </a:cubicBezTo>
                  <a:cubicBezTo>
                    <a:pt x="7664" y="13654"/>
                    <a:pt x="8538" y="16007"/>
                    <a:pt x="8605" y="18427"/>
                  </a:cubicBezTo>
                  <a:cubicBezTo>
                    <a:pt x="8673" y="19368"/>
                    <a:pt x="9278" y="20242"/>
                    <a:pt x="10152" y="20578"/>
                  </a:cubicBezTo>
                  <a:cubicBezTo>
                    <a:pt x="10333" y="20687"/>
                    <a:pt x="10473" y="20733"/>
                    <a:pt x="10583" y="20733"/>
                  </a:cubicBezTo>
                  <a:cubicBezTo>
                    <a:pt x="11087" y="20733"/>
                    <a:pt x="10976" y="19778"/>
                    <a:pt x="11362" y="19502"/>
                  </a:cubicBezTo>
                  <a:cubicBezTo>
                    <a:pt x="11698" y="19301"/>
                    <a:pt x="12034" y="19099"/>
                    <a:pt x="12370" y="18897"/>
                  </a:cubicBezTo>
                  <a:cubicBezTo>
                    <a:pt x="12505" y="18763"/>
                    <a:pt x="12572" y="18561"/>
                    <a:pt x="12572" y="18360"/>
                  </a:cubicBezTo>
                  <a:cubicBezTo>
                    <a:pt x="12169" y="17284"/>
                    <a:pt x="10958" y="16746"/>
                    <a:pt x="10757" y="15536"/>
                  </a:cubicBezTo>
                  <a:cubicBezTo>
                    <a:pt x="10622" y="15334"/>
                    <a:pt x="10488" y="15200"/>
                    <a:pt x="10421" y="14998"/>
                  </a:cubicBezTo>
                  <a:cubicBezTo>
                    <a:pt x="9278" y="13990"/>
                    <a:pt x="9009" y="12443"/>
                    <a:pt x="7933" y="11502"/>
                  </a:cubicBezTo>
                  <a:cubicBezTo>
                    <a:pt x="7395" y="11032"/>
                    <a:pt x="7328" y="10292"/>
                    <a:pt x="6790" y="9822"/>
                  </a:cubicBezTo>
                  <a:cubicBezTo>
                    <a:pt x="6252" y="8477"/>
                    <a:pt x="5513" y="7200"/>
                    <a:pt x="4572" y="6191"/>
                  </a:cubicBezTo>
                  <a:cubicBezTo>
                    <a:pt x="4236" y="5653"/>
                    <a:pt x="3899" y="5183"/>
                    <a:pt x="3631" y="4645"/>
                  </a:cubicBezTo>
                  <a:cubicBezTo>
                    <a:pt x="2757" y="3099"/>
                    <a:pt x="1748" y="1620"/>
                    <a:pt x="740" y="141"/>
                  </a:cubicBezTo>
                  <a:cubicBezTo>
                    <a:pt x="657" y="58"/>
                    <a:pt x="548" y="0"/>
                    <a:pt x="445" y="0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2" name="Google Shape;6172;p6"/>
            <p:cNvSpPr/>
            <p:nvPr/>
          </p:nvSpPr>
          <p:spPr>
            <a:xfrm>
              <a:off x="4471325" y="1678475"/>
              <a:ext cx="171450" cy="195875"/>
            </a:xfrm>
            <a:custGeom>
              <a:avLst/>
              <a:gdLst/>
              <a:ahLst/>
              <a:cxnLst/>
              <a:rect l="l" t="t" r="r" b="b"/>
              <a:pathLst>
                <a:path w="6858" h="7835" extrusionOk="0">
                  <a:moveTo>
                    <a:pt x="5782" y="0"/>
                  </a:moveTo>
                  <a:cubicBezTo>
                    <a:pt x="4505" y="404"/>
                    <a:pt x="3496" y="1278"/>
                    <a:pt x="2824" y="2421"/>
                  </a:cubicBezTo>
                  <a:cubicBezTo>
                    <a:pt x="2488" y="3026"/>
                    <a:pt x="2690" y="3967"/>
                    <a:pt x="1614" y="4034"/>
                  </a:cubicBezTo>
                  <a:cubicBezTo>
                    <a:pt x="1345" y="4505"/>
                    <a:pt x="1278" y="5244"/>
                    <a:pt x="807" y="5580"/>
                  </a:cubicBezTo>
                  <a:cubicBezTo>
                    <a:pt x="404" y="5917"/>
                    <a:pt x="1" y="6253"/>
                    <a:pt x="337" y="6858"/>
                  </a:cubicBezTo>
                  <a:cubicBezTo>
                    <a:pt x="655" y="7388"/>
                    <a:pt x="1015" y="7835"/>
                    <a:pt x="1582" y="7835"/>
                  </a:cubicBezTo>
                  <a:cubicBezTo>
                    <a:pt x="1734" y="7835"/>
                    <a:pt x="1900" y="7803"/>
                    <a:pt x="2085" y="7732"/>
                  </a:cubicBezTo>
                  <a:cubicBezTo>
                    <a:pt x="2152" y="7530"/>
                    <a:pt x="2354" y="7328"/>
                    <a:pt x="2555" y="7328"/>
                  </a:cubicBezTo>
                  <a:cubicBezTo>
                    <a:pt x="3765" y="5379"/>
                    <a:pt x="5244" y="3564"/>
                    <a:pt x="6858" y="1950"/>
                  </a:cubicBezTo>
                  <a:cubicBezTo>
                    <a:pt x="6791" y="1143"/>
                    <a:pt x="6387" y="471"/>
                    <a:pt x="5782" y="0"/>
                  </a:cubicBezTo>
                  <a:close/>
                </a:path>
              </a:pathLst>
            </a:custGeom>
            <a:solidFill>
              <a:srgbClr val="DCD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3" name="Google Shape;6173;p6"/>
            <p:cNvSpPr/>
            <p:nvPr/>
          </p:nvSpPr>
          <p:spPr>
            <a:xfrm>
              <a:off x="4558725" y="4803675"/>
              <a:ext cx="247075" cy="79925"/>
            </a:xfrm>
            <a:custGeom>
              <a:avLst/>
              <a:gdLst/>
              <a:ahLst/>
              <a:cxnLst/>
              <a:rect l="l" t="t" r="r" b="b"/>
              <a:pathLst>
                <a:path w="9883" h="3197" extrusionOk="0">
                  <a:moveTo>
                    <a:pt x="9324" y="0"/>
                  </a:moveTo>
                  <a:cubicBezTo>
                    <a:pt x="8023" y="0"/>
                    <a:pt x="6902" y="590"/>
                    <a:pt x="5782" y="1180"/>
                  </a:cubicBezTo>
                  <a:cubicBezTo>
                    <a:pt x="5379" y="1449"/>
                    <a:pt x="4975" y="1314"/>
                    <a:pt x="4505" y="1449"/>
                  </a:cubicBezTo>
                  <a:cubicBezTo>
                    <a:pt x="4370" y="1449"/>
                    <a:pt x="4169" y="1449"/>
                    <a:pt x="4034" y="1516"/>
                  </a:cubicBezTo>
                  <a:lnTo>
                    <a:pt x="3564" y="1583"/>
                  </a:lnTo>
                  <a:cubicBezTo>
                    <a:pt x="3295" y="1650"/>
                    <a:pt x="3093" y="1717"/>
                    <a:pt x="2891" y="1785"/>
                  </a:cubicBezTo>
                  <a:cubicBezTo>
                    <a:pt x="2488" y="1919"/>
                    <a:pt x="2085" y="1986"/>
                    <a:pt x="1748" y="1986"/>
                  </a:cubicBezTo>
                  <a:cubicBezTo>
                    <a:pt x="1479" y="1986"/>
                    <a:pt x="1278" y="2054"/>
                    <a:pt x="1009" y="2121"/>
                  </a:cubicBezTo>
                  <a:cubicBezTo>
                    <a:pt x="740" y="2255"/>
                    <a:pt x="471" y="2390"/>
                    <a:pt x="202" y="2591"/>
                  </a:cubicBezTo>
                  <a:cubicBezTo>
                    <a:pt x="68" y="2726"/>
                    <a:pt x="0" y="2860"/>
                    <a:pt x="0" y="2995"/>
                  </a:cubicBezTo>
                  <a:lnTo>
                    <a:pt x="135" y="3196"/>
                  </a:lnTo>
                  <a:cubicBezTo>
                    <a:pt x="3564" y="2793"/>
                    <a:pt x="6858" y="1717"/>
                    <a:pt x="9883" y="37"/>
                  </a:cubicBezTo>
                  <a:cubicBezTo>
                    <a:pt x="9693" y="12"/>
                    <a:pt x="9507" y="0"/>
                    <a:pt x="9324" y="0"/>
                  </a:cubicBezTo>
                  <a:close/>
                </a:path>
              </a:pathLst>
            </a:custGeom>
            <a:solidFill>
              <a:srgbClr val="4A8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4" name="Google Shape;6174;p6"/>
            <p:cNvSpPr/>
            <p:nvPr/>
          </p:nvSpPr>
          <p:spPr>
            <a:xfrm>
              <a:off x="4368800" y="4847550"/>
              <a:ext cx="193300" cy="39825"/>
            </a:xfrm>
            <a:custGeom>
              <a:avLst/>
              <a:gdLst/>
              <a:ahLst/>
              <a:cxnLst/>
              <a:rect l="l" t="t" r="r" b="b"/>
              <a:pathLst>
                <a:path w="7732" h="1593" extrusionOk="0">
                  <a:moveTo>
                    <a:pt x="970" y="0"/>
                  </a:moveTo>
                  <a:cubicBezTo>
                    <a:pt x="820" y="0"/>
                    <a:pt x="656" y="47"/>
                    <a:pt x="471" y="164"/>
                  </a:cubicBezTo>
                  <a:lnTo>
                    <a:pt x="1" y="635"/>
                  </a:lnTo>
                  <a:cubicBezTo>
                    <a:pt x="1614" y="1038"/>
                    <a:pt x="3228" y="1307"/>
                    <a:pt x="4841" y="1441"/>
                  </a:cubicBezTo>
                  <a:cubicBezTo>
                    <a:pt x="5312" y="1542"/>
                    <a:pt x="5799" y="1593"/>
                    <a:pt x="6287" y="1593"/>
                  </a:cubicBezTo>
                  <a:cubicBezTo>
                    <a:pt x="6774" y="1593"/>
                    <a:pt x="7261" y="1542"/>
                    <a:pt x="7732" y="1441"/>
                  </a:cubicBezTo>
                  <a:lnTo>
                    <a:pt x="7732" y="1038"/>
                  </a:lnTo>
                  <a:cubicBezTo>
                    <a:pt x="7698" y="1005"/>
                    <a:pt x="7648" y="988"/>
                    <a:pt x="7589" y="988"/>
                  </a:cubicBezTo>
                  <a:cubicBezTo>
                    <a:pt x="7530" y="988"/>
                    <a:pt x="7463" y="1005"/>
                    <a:pt x="7396" y="1038"/>
                  </a:cubicBezTo>
                  <a:lnTo>
                    <a:pt x="6992" y="1038"/>
                  </a:lnTo>
                  <a:cubicBezTo>
                    <a:pt x="6858" y="904"/>
                    <a:pt x="6724" y="769"/>
                    <a:pt x="6589" y="635"/>
                  </a:cubicBezTo>
                  <a:cubicBezTo>
                    <a:pt x="6455" y="500"/>
                    <a:pt x="6320" y="366"/>
                    <a:pt x="6186" y="231"/>
                  </a:cubicBezTo>
                  <a:cubicBezTo>
                    <a:pt x="5648" y="568"/>
                    <a:pt x="4976" y="500"/>
                    <a:pt x="4505" y="971"/>
                  </a:cubicBezTo>
                  <a:lnTo>
                    <a:pt x="3765" y="971"/>
                  </a:lnTo>
                  <a:cubicBezTo>
                    <a:pt x="3631" y="904"/>
                    <a:pt x="3497" y="769"/>
                    <a:pt x="3362" y="635"/>
                  </a:cubicBezTo>
                  <a:cubicBezTo>
                    <a:pt x="3218" y="491"/>
                    <a:pt x="3055" y="424"/>
                    <a:pt x="2893" y="424"/>
                  </a:cubicBezTo>
                  <a:cubicBezTo>
                    <a:pt x="2752" y="424"/>
                    <a:pt x="2613" y="474"/>
                    <a:pt x="2488" y="568"/>
                  </a:cubicBezTo>
                  <a:lnTo>
                    <a:pt x="2152" y="568"/>
                  </a:lnTo>
                  <a:cubicBezTo>
                    <a:pt x="1749" y="416"/>
                    <a:pt x="1421" y="0"/>
                    <a:pt x="970" y="0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5" name="Google Shape;6175;p6"/>
            <p:cNvSpPr/>
            <p:nvPr/>
          </p:nvSpPr>
          <p:spPr>
            <a:xfrm>
              <a:off x="4778900" y="1969225"/>
              <a:ext cx="77325" cy="131125"/>
            </a:xfrm>
            <a:custGeom>
              <a:avLst/>
              <a:gdLst/>
              <a:ahLst/>
              <a:cxnLst/>
              <a:rect l="l" t="t" r="r" b="b"/>
              <a:pathLst>
                <a:path w="3093" h="5245" extrusionOk="0">
                  <a:moveTo>
                    <a:pt x="269" y="1"/>
                  </a:moveTo>
                  <a:lnTo>
                    <a:pt x="68" y="203"/>
                  </a:lnTo>
                  <a:cubicBezTo>
                    <a:pt x="0" y="404"/>
                    <a:pt x="68" y="673"/>
                    <a:pt x="202" y="875"/>
                  </a:cubicBezTo>
                  <a:cubicBezTo>
                    <a:pt x="605" y="2488"/>
                    <a:pt x="1479" y="4035"/>
                    <a:pt x="2622" y="5245"/>
                  </a:cubicBezTo>
                  <a:lnTo>
                    <a:pt x="3093" y="5245"/>
                  </a:lnTo>
                  <a:cubicBezTo>
                    <a:pt x="2757" y="3228"/>
                    <a:pt x="1748" y="1413"/>
                    <a:pt x="269" y="1"/>
                  </a:cubicBezTo>
                  <a:close/>
                </a:path>
              </a:pathLst>
            </a:custGeom>
            <a:solidFill>
              <a:srgbClr val="61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6" name="Google Shape;6176;p6"/>
            <p:cNvSpPr/>
            <p:nvPr/>
          </p:nvSpPr>
          <p:spPr>
            <a:xfrm>
              <a:off x="4723425" y="1868400"/>
              <a:ext cx="62225" cy="105900"/>
            </a:xfrm>
            <a:custGeom>
              <a:avLst/>
              <a:gdLst/>
              <a:ahLst/>
              <a:cxnLst/>
              <a:rect l="l" t="t" r="r" b="b"/>
              <a:pathLst>
                <a:path w="2489" h="4236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1681"/>
                    <a:pt x="1480" y="2757"/>
                    <a:pt x="2018" y="4168"/>
                  </a:cubicBezTo>
                  <a:lnTo>
                    <a:pt x="2287" y="4236"/>
                  </a:lnTo>
                  <a:lnTo>
                    <a:pt x="2488" y="4034"/>
                  </a:lnTo>
                  <a:cubicBezTo>
                    <a:pt x="2152" y="2353"/>
                    <a:pt x="1076" y="1210"/>
                    <a:pt x="68" y="0"/>
                  </a:cubicBezTo>
                  <a:close/>
                </a:path>
              </a:pathLst>
            </a:custGeom>
            <a:solidFill>
              <a:srgbClr val="5F8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7" name="Google Shape;6177;p6"/>
            <p:cNvSpPr/>
            <p:nvPr/>
          </p:nvSpPr>
          <p:spPr>
            <a:xfrm>
              <a:off x="4657875" y="3711950"/>
              <a:ext cx="354650" cy="198525"/>
            </a:xfrm>
            <a:custGeom>
              <a:avLst/>
              <a:gdLst/>
              <a:ahLst/>
              <a:cxnLst/>
              <a:rect l="l" t="t" r="r" b="b"/>
              <a:pathLst>
                <a:path w="14186" h="7941" extrusionOk="0">
                  <a:moveTo>
                    <a:pt x="13272" y="0"/>
                  </a:moveTo>
                  <a:cubicBezTo>
                    <a:pt x="12534" y="0"/>
                    <a:pt x="11871" y="392"/>
                    <a:pt x="11497" y="1016"/>
                  </a:cubicBezTo>
                  <a:cubicBezTo>
                    <a:pt x="11497" y="1150"/>
                    <a:pt x="11497" y="1285"/>
                    <a:pt x="11497" y="1419"/>
                  </a:cubicBezTo>
                  <a:cubicBezTo>
                    <a:pt x="11430" y="1285"/>
                    <a:pt x="11362" y="1150"/>
                    <a:pt x="11228" y="1150"/>
                  </a:cubicBezTo>
                  <a:cubicBezTo>
                    <a:pt x="8942" y="2293"/>
                    <a:pt x="6455" y="3167"/>
                    <a:pt x="4303" y="4579"/>
                  </a:cubicBezTo>
                  <a:cubicBezTo>
                    <a:pt x="4035" y="4915"/>
                    <a:pt x="3698" y="5184"/>
                    <a:pt x="3430" y="5453"/>
                  </a:cubicBezTo>
                  <a:cubicBezTo>
                    <a:pt x="3093" y="5587"/>
                    <a:pt x="2690" y="5722"/>
                    <a:pt x="2287" y="5789"/>
                  </a:cubicBezTo>
                  <a:cubicBezTo>
                    <a:pt x="2152" y="5789"/>
                    <a:pt x="2018" y="5856"/>
                    <a:pt x="1883" y="5924"/>
                  </a:cubicBezTo>
                  <a:lnTo>
                    <a:pt x="942" y="6192"/>
                  </a:lnTo>
                  <a:cubicBezTo>
                    <a:pt x="740" y="6260"/>
                    <a:pt x="606" y="6327"/>
                    <a:pt x="472" y="6394"/>
                  </a:cubicBezTo>
                  <a:cubicBezTo>
                    <a:pt x="337" y="6529"/>
                    <a:pt x="203" y="6663"/>
                    <a:pt x="135" y="6798"/>
                  </a:cubicBezTo>
                  <a:cubicBezTo>
                    <a:pt x="1" y="6932"/>
                    <a:pt x="1" y="7134"/>
                    <a:pt x="1" y="7335"/>
                  </a:cubicBezTo>
                  <a:cubicBezTo>
                    <a:pt x="1" y="7604"/>
                    <a:pt x="203" y="7806"/>
                    <a:pt x="472" y="7940"/>
                  </a:cubicBezTo>
                  <a:cubicBezTo>
                    <a:pt x="1547" y="7806"/>
                    <a:pt x="2690" y="7739"/>
                    <a:pt x="3833" y="7739"/>
                  </a:cubicBezTo>
                  <a:cubicBezTo>
                    <a:pt x="4841" y="7066"/>
                    <a:pt x="5984" y="6529"/>
                    <a:pt x="7127" y="6192"/>
                  </a:cubicBezTo>
                  <a:cubicBezTo>
                    <a:pt x="9480" y="5655"/>
                    <a:pt x="11699" y="4512"/>
                    <a:pt x="13581" y="3033"/>
                  </a:cubicBezTo>
                  <a:cubicBezTo>
                    <a:pt x="13581" y="2966"/>
                    <a:pt x="13581" y="2898"/>
                    <a:pt x="13581" y="2831"/>
                  </a:cubicBezTo>
                  <a:cubicBezTo>
                    <a:pt x="13312" y="2562"/>
                    <a:pt x="13783" y="2562"/>
                    <a:pt x="13715" y="2360"/>
                  </a:cubicBezTo>
                  <a:cubicBezTo>
                    <a:pt x="13783" y="2226"/>
                    <a:pt x="13783" y="2092"/>
                    <a:pt x="13850" y="1890"/>
                  </a:cubicBezTo>
                  <a:cubicBezTo>
                    <a:pt x="13783" y="1285"/>
                    <a:pt x="14186" y="545"/>
                    <a:pt x="13446" y="7"/>
                  </a:cubicBezTo>
                  <a:cubicBezTo>
                    <a:pt x="13388" y="3"/>
                    <a:pt x="13330" y="0"/>
                    <a:pt x="13272" y="0"/>
                  </a:cubicBezTo>
                  <a:close/>
                </a:path>
              </a:pathLst>
            </a:custGeom>
            <a:solidFill>
              <a:srgbClr val="E0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8" name="Google Shape;6178;p6"/>
            <p:cNvSpPr/>
            <p:nvPr/>
          </p:nvSpPr>
          <p:spPr>
            <a:xfrm>
              <a:off x="4303250" y="3910150"/>
              <a:ext cx="356350" cy="111525"/>
            </a:xfrm>
            <a:custGeom>
              <a:avLst/>
              <a:gdLst/>
              <a:ahLst/>
              <a:cxnLst/>
              <a:rect l="l" t="t" r="r" b="b"/>
              <a:pathLst>
                <a:path w="14254" h="4461" extrusionOk="0">
                  <a:moveTo>
                    <a:pt x="10948" y="0"/>
                  </a:moveTo>
                  <a:cubicBezTo>
                    <a:pt x="8510" y="0"/>
                    <a:pt x="6239" y="919"/>
                    <a:pt x="3967" y="1424"/>
                  </a:cubicBezTo>
                  <a:cubicBezTo>
                    <a:pt x="3360" y="1811"/>
                    <a:pt x="2844" y="2469"/>
                    <a:pt x="2083" y="2469"/>
                  </a:cubicBezTo>
                  <a:cubicBezTo>
                    <a:pt x="1917" y="2469"/>
                    <a:pt x="1740" y="2438"/>
                    <a:pt x="1547" y="2365"/>
                  </a:cubicBezTo>
                  <a:cubicBezTo>
                    <a:pt x="1345" y="2365"/>
                    <a:pt x="1144" y="2365"/>
                    <a:pt x="1009" y="2500"/>
                  </a:cubicBezTo>
                  <a:cubicBezTo>
                    <a:pt x="539" y="2769"/>
                    <a:pt x="1" y="2970"/>
                    <a:pt x="404" y="3643"/>
                  </a:cubicBezTo>
                  <a:cubicBezTo>
                    <a:pt x="673" y="4073"/>
                    <a:pt x="985" y="4460"/>
                    <a:pt x="1478" y="4460"/>
                  </a:cubicBezTo>
                  <a:cubicBezTo>
                    <a:pt x="1601" y="4460"/>
                    <a:pt x="1735" y="4436"/>
                    <a:pt x="1883" y="4382"/>
                  </a:cubicBezTo>
                  <a:cubicBezTo>
                    <a:pt x="2275" y="4102"/>
                    <a:pt x="2761" y="3962"/>
                    <a:pt x="3262" y="3962"/>
                  </a:cubicBezTo>
                  <a:cubicBezTo>
                    <a:pt x="3362" y="3962"/>
                    <a:pt x="3463" y="3968"/>
                    <a:pt x="3564" y="3979"/>
                  </a:cubicBezTo>
                  <a:lnTo>
                    <a:pt x="3698" y="3979"/>
                  </a:lnTo>
                  <a:lnTo>
                    <a:pt x="3900" y="3912"/>
                  </a:lnTo>
                  <a:cubicBezTo>
                    <a:pt x="5850" y="3172"/>
                    <a:pt x="7934" y="2769"/>
                    <a:pt x="10018" y="2702"/>
                  </a:cubicBezTo>
                  <a:cubicBezTo>
                    <a:pt x="11362" y="2365"/>
                    <a:pt x="12841" y="2365"/>
                    <a:pt x="14051" y="1491"/>
                  </a:cubicBezTo>
                  <a:cubicBezTo>
                    <a:pt x="14253" y="1290"/>
                    <a:pt x="14253" y="1021"/>
                    <a:pt x="14119" y="752"/>
                  </a:cubicBezTo>
                  <a:cubicBezTo>
                    <a:pt x="13177" y="617"/>
                    <a:pt x="12169" y="886"/>
                    <a:pt x="11430" y="12"/>
                  </a:cubicBezTo>
                  <a:cubicBezTo>
                    <a:pt x="11268" y="4"/>
                    <a:pt x="11108" y="0"/>
                    <a:pt x="10948" y="0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9" name="Google Shape;6179;p6"/>
            <p:cNvSpPr/>
            <p:nvPr/>
          </p:nvSpPr>
          <p:spPr>
            <a:xfrm>
              <a:off x="4681425" y="4560875"/>
              <a:ext cx="257150" cy="110950"/>
            </a:xfrm>
            <a:custGeom>
              <a:avLst/>
              <a:gdLst/>
              <a:ahLst/>
              <a:cxnLst/>
              <a:rect l="l" t="t" r="r" b="b"/>
              <a:pathLst>
                <a:path w="10286" h="4438" extrusionOk="0">
                  <a:moveTo>
                    <a:pt x="8067" y="1"/>
                  </a:moveTo>
                  <a:cubicBezTo>
                    <a:pt x="7799" y="337"/>
                    <a:pt x="7462" y="270"/>
                    <a:pt x="7126" y="404"/>
                  </a:cubicBezTo>
                  <a:cubicBezTo>
                    <a:pt x="5244" y="1211"/>
                    <a:pt x="3294" y="1883"/>
                    <a:pt x="1277" y="2421"/>
                  </a:cubicBezTo>
                  <a:cubicBezTo>
                    <a:pt x="1009" y="2959"/>
                    <a:pt x="0" y="2891"/>
                    <a:pt x="67" y="3564"/>
                  </a:cubicBezTo>
                  <a:cubicBezTo>
                    <a:pt x="135" y="4303"/>
                    <a:pt x="941" y="4034"/>
                    <a:pt x="1277" y="4438"/>
                  </a:cubicBezTo>
                  <a:lnTo>
                    <a:pt x="1681" y="4438"/>
                  </a:lnTo>
                  <a:cubicBezTo>
                    <a:pt x="2420" y="3765"/>
                    <a:pt x="3361" y="3967"/>
                    <a:pt x="4034" y="3698"/>
                  </a:cubicBezTo>
                  <a:cubicBezTo>
                    <a:pt x="5647" y="3497"/>
                    <a:pt x="7126" y="2959"/>
                    <a:pt x="8471" y="2152"/>
                  </a:cubicBezTo>
                  <a:cubicBezTo>
                    <a:pt x="8672" y="1816"/>
                    <a:pt x="9076" y="1883"/>
                    <a:pt x="9345" y="1681"/>
                  </a:cubicBezTo>
                  <a:cubicBezTo>
                    <a:pt x="10286" y="135"/>
                    <a:pt x="9210" y="68"/>
                    <a:pt x="8067" y="1"/>
                  </a:cubicBezTo>
                  <a:close/>
                </a:path>
              </a:pathLst>
            </a:custGeom>
            <a:solidFill>
              <a:srgbClr val="E4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0" name="Google Shape;6180;p6"/>
            <p:cNvSpPr/>
            <p:nvPr/>
          </p:nvSpPr>
          <p:spPr>
            <a:xfrm>
              <a:off x="4462925" y="4621375"/>
              <a:ext cx="252125" cy="74650"/>
            </a:xfrm>
            <a:custGeom>
              <a:avLst/>
              <a:gdLst/>
              <a:ahLst/>
              <a:cxnLst/>
              <a:rect l="l" t="t" r="r" b="b"/>
              <a:pathLst>
                <a:path w="10085" h="2986" extrusionOk="0">
                  <a:moveTo>
                    <a:pt x="10017" y="1"/>
                  </a:moveTo>
                  <a:cubicBezTo>
                    <a:pt x="8270" y="68"/>
                    <a:pt x="6522" y="337"/>
                    <a:pt x="4841" y="875"/>
                  </a:cubicBezTo>
                  <a:cubicBezTo>
                    <a:pt x="3844" y="1124"/>
                    <a:pt x="2846" y="1263"/>
                    <a:pt x="1849" y="1263"/>
                  </a:cubicBezTo>
                  <a:cubicBezTo>
                    <a:pt x="1502" y="1263"/>
                    <a:pt x="1155" y="1246"/>
                    <a:pt x="807" y="1211"/>
                  </a:cubicBezTo>
                  <a:cubicBezTo>
                    <a:pt x="0" y="2018"/>
                    <a:pt x="0" y="2018"/>
                    <a:pt x="807" y="2824"/>
                  </a:cubicBezTo>
                  <a:cubicBezTo>
                    <a:pt x="1004" y="2923"/>
                    <a:pt x="1237" y="2985"/>
                    <a:pt x="1480" y="2985"/>
                  </a:cubicBezTo>
                  <a:cubicBezTo>
                    <a:pt x="1568" y="2985"/>
                    <a:pt x="1658" y="2977"/>
                    <a:pt x="1748" y="2959"/>
                  </a:cubicBezTo>
                  <a:lnTo>
                    <a:pt x="10085" y="1951"/>
                  </a:lnTo>
                  <a:cubicBezTo>
                    <a:pt x="10017" y="1816"/>
                    <a:pt x="10017" y="1614"/>
                    <a:pt x="9950" y="1614"/>
                  </a:cubicBezTo>
                  <a:cubicBezTo>
                    <a:pt x="8740" y="1345"/>
                    <a:pt x="9076" y="942"/>
                    <a:pt x="9883" y="539"/>
                  </a:cubicBezTo>
                  <a:cubicBezTo>
                    <a:pt x="10017" y="471"/>
                    <a:pt x="10017" y="135"/>
                    <a:pt x="10017" y="1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1" name="Google Shape;6181;p6"/>
            <p:cNvSpPr/>
            <p:nvPr/>
          </p:nvSpPr>
          <p:spPr>
            <a:xfrm>
              <a:off x="4884775" y="4466100"/>
              <a:ext cx="196675" cy="136825"/>
            </a:xfrm>
            <a:custGeom>
              <a:avLst/>
              <a:gdLst/>
              <a:ahLst/>
              <a:cxnLst/>
              <a:rect l="l" t="t" r="r" b="b"/>
              <a:pathLst>
                <a:path w="7867" h="5473" extrusionOk="0">
                  <a:moveTo>
                    <a:pt x="6478" y="0"/>
                  </a:moveTo>
                  <a:cubicBezTo>
                    <a:pt x="6273" y="0"/>
                    <a:pt x="6061" y="34"/>
                    <a:pt x="5849" y="94"/>
                  </a:cubicBezTo>
                  <a:cubicBezTo>
                    <a:pt x="3833" y="1170"/>
                    <a:pt x="1883" y="2447"/>
                    <a:pt x="1" y="3792"/>
                  </a:cubicBezTo>
                  <a:cubicBezTo>
                    <a:pt x="538" y="4262"/>
                    <a:pt x="1816" y="4195"/>
                    <a:pt x="1211" y="5472"/>
                  </a:cubicBezTo>
                  <a:cubicBezTo>
                    <a:pt x="1950" y="5338"/>
                    <a:pt x="2623" y="5069"/>
                    <a:pt x="3160" y="4531"/>
                  </a:cubicBezTo>
                  <a:cubicBezTo>
                    <a:pt x="4143" y="3483"/>
                    <a:pt x="4998" y="2243"/>
                    <a:pt x="6659" y="2243"/>
                  </a:cubicBezTo>
                  <a:cubicBezTo>
                    <a:pt x="6703" y="2243"/>
                    <a:pt x="6746" y="2244"/>
                    <a:pt x="6791" y="2245"/>
                  </a:cubicBezTo>
                  <a:cubicBezTo>
                    <a:pt x="6992" y="1909"/>
                    <a:pt x="7396" y="1977"/>
                    <a:pt x="7665" y="1775"/>
                  </a:cubicBezTo>
                  <a:cubicBezTo>
                    <a:pt x="7866" y="1237"/>
                    <a:pt x="7665" y="565"/>
                    <a:pt x="7194" y="161"/>
                  </a:cubicBezTo>
                  <a:cubicBezTo>
                    <a:pt x="6972" y="50"/>
                    <a:pt x="6730" y="0"/>
                    <a:pt x="6478" y="0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2" name="Google Shape;6182;p6"/>
            <p:cNvSpPr/>
            <p:nvPr/>
          </p:nvSpPr>
          <p:spPr>
            <a:xfrm>
              <a:off x="4649475" y="3893225"/>
              <a:ext cx="105925" cy="54225"/>
            </a:xfrm>
            <a:custGeom>
              <a:avLst/>
              <a:gdLst/>
              <a:ahLst/>
              <a:cxnLst/>
              <a:rect l="l" t="t" r="r" b="b"/>
              <a:pathLst>
                <a:path w="4237" h="2169" extrusionOk="0">
                  <a:moveTo>
                    <a:pt x="2589" y="0"/>
                  </a:moveTo>
                  <a:cubicBezTo>
                    <a:pt x="2018" y="0"/>
                    <a:pt x="1446" y="185"/>
                    <a:pt x="942" y="555"/>
                  </a:cubicBezTo>
                  <a:lnTo>
                    <a:pt x="606" y="555"/>
                  </a:lnTo>
                  <a:lnTo>
                    <a:pt x="337" y="622"/>
                  </a:lnTo>
                  <a:cubicBezTo>
                    <a:pt x="202" y="824"/>
                    <a:pt x="1" y="1026"/>
                    <a:pt x="202" y="1362"/>
                  </a:cubicBezTo>
                  <a:lnTo>
                    <a:pt x="202" y="2168"/>
                  </a:lnTo>
                  <a:cubicBezTo>
                    <a:pt x="1614" y="1832"/>
                    <a:pt x="2959" y="1294"/>
                    <a:pt x="4236" y="555"/>
                  </a:cubicBezTo>
                  <a:cubicBezTo>
                    <a:pt x="3732" y="185"/>
                    <a:pt x="3160" y="0"/>
                    <a:pt x="2589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3" name="Google Shape;6183;p6"/>
            <p:cNvSpPr/>
            <p:nvPr/>
          </p:nvSpPr>
          <p:spPr>
            <a:xfrm>
              <a:off x="4299900" y="4660050"/>
              <a:ext cx="87425" cy="33625"/>
            </a:xfrm>
            <a:custGeom>
              <a:avLst/>
              <a:gdLst/>
              <a:ahLst/>
              <a:cxnLst/>
              <a:rect l="l" t="t" r="r" b="b"/>
              <a:pathLst>
                <a:path w="3497" h="1345" extrusionOk="0">
                  <a:moveTo>
                    <a:pt x="471" y="0"/>
                  </a:moveTo>
                  <a:cubicBezTo>
                    <a:pt x="269" y="471"/>
                    <a:pt x="0" y="941"/>
                    <a:pt x="673" y="1143"/>
                  </a:cubicBezTo>
                  <a:cubicBezTo>
                    <a:pt x="1076" y="1277"/>
                    <a:pt x="1479" y="1345"/>
                    <a:pt x="1874" y="1345"/>
                  </a:cubicBezTo>
                  <a:cubicBezTo>
                    <a:pt x="2269" y="1345"/>
                    <a:pt x="2656" y="1277"/>
                    <a:pt x="3026" y="1143"/>
                  </a:cubicBezTo>
                  <a:cubicBezTo>
                    <a:pt x="3295" y="1009"/>
                    <a:pt x="3496" y="807"/>
                    <a:pt x="3429" y="471"/>
                  </a:cubicBezTo>
                  <a:cubicBezTo>
                    <a:pt x="3362" y="67"/>
                    <a:pt x="2958" y="67"/>
                    <a:pt x="2690" y="0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4" name="Google Shape;6184;p6"/>
            <p:cNvSpPr/>
            <p:nvPr/>
          </p:nvSpPr>
          <p:spPr>
            <a:xfrm>
              <a:off x="4400750" y="3973900"/>
              <a:ext cx="151275" cy="34050"/>
            </a:xfrm>
            <a:custGeom>
              <a:avLst/>
              <a:gdLst/>
              <a:ahLst/>
              <a:cxnLst/>
              <a:rect l="l" t="t" r="r" b="b"/>
              <a:pathLst>
                <a:path w="6051" h="1362" extrusionOk="0">
                  <a:moveTo>
                    <a:pt x="4481" y="0"/>
                  </a:moveTo>
                  <a:cubicBezTo>
                    <a:pt x="2912" y="0"/>
                    <a:pt x="1361" y="454"/>
                    <a:pt x="0" y="1362"/>
                  </a:cubicBezTo>
                  <a:cubicBezTo>
                    <a:pt x="2084" y="1160"/>
                    <a:pt x="4101" y="757"/>
                    <a:pt x="6051" y="152"/>
                  </a:cubicBezTo>
                  <a:cubicBezTo>
                    <a:pt x="5530" y="51"/>
                    <a:pt x="5004" y="0"/>
                    <a:pt x="4481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5" name="Google Shape;6185;p6"/>
            <p:cNvSpPr/>
            <p:nvPr/>
          </p:nvSpPr>
          <p:spPr>
            <a:xfrm>
              <a:off x="4481400" y="4641950"/>
              <a:ext cx="100875" cy="23425"/>
            </a:xfrm>
            <a:custGeom>
              <a:avLst/>
              <a:gdLst/>
              <a:ahLst/>
              <a:cxnLst/>
              <a:rect l="l" t="t" r="r" b="b"/>
              <a:pathLst>
                <a:path w="4035" h="937" extrusionOk="0">
                  <a:moveTo>
                    <a:pt x="2993" y="0"/>
                  </a:moveTo>
                  <a:cubicBezTo>
                    <a:pt x="1995" y="0"/>
                    <a:pt x="998" y="139"/>
                    <a:pt x="1" y="388"/>
                  </a:cubicBezTo>
                  <a:cubicBezTo>
                    <a:pt x="301" y="588"/>
                    <a:pt x="526" y="936"/>
                    <a:pt x="899" y="936"/>
                  </a:cubicBezTo>
                  <a:cubicBezTo>
                    <a:pt x="1027" y="936"/>
                    <a:pt x="1173" y="895"/>
                    <a:pt x="1346" y="791"/>
                  </a:cubicBezTo>
                  <a:cubicBezTo>
                    <a:pt x="1577" y="652"/>
                    <a:pt x="1905" y="417"/>
                    <a:pt x="2219" y="417"/>
                  </a:cubicBezTo>
                  <a:cubicBezTo>
                    <a:pt x="2360" y="417"/>
                    <a:pt x="2498" y="465"/>
                    <a:pt x="2623" y="590"/>
                  </a:cubicBezTo>
                  <a:cubicBezTo>
                    <a:pt x="2870" y="818"/>
                    <a:pt x="3059" y="906"/>
                    <a:pt x="3210" y="906"/>
                  </a:cubicBezTo>
                  <a:cubicBezTo>
                    <a:pt x="3595" y="906"/>
                    <a:pt x="3746" y="341"/>
                    <a:pt x="4035" y="52"/>
                  </a:cubicBezTo>
                  <a:cubicBezTo>
                    <a:pt x="3687" y="17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B1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6" name="Google Shape;6186;p6"/>
            <p:cNvSpPr/>
            <p:nvPr/>
          </p:nvSpPr>
          <p:spPr>
            <a:xfrm>
              <a:off x="4755375" y="3866625"/>
              <a:ext cx="82375" cy="40475"/>
            </a:xfrm>
            <a:custGeom>
              <a:avLst/>
              <a:gdLst/>
              <a:ahLst/>
              <a:cxnLst/>
              <a:rect l="l" t="t" r="r" b="b"/>
              <a:pathLst>
                <a:path w="3295" h="1619" extrusionOk="0">
                  <a:moveTo>
                    <a:pt x="3101" y="0"/>
                  </a:moveTo>
                  <a:cubicBezTo>
                    <a:pt x="1890" y="0"/>
                    <a:pt x="702" y="598"/>
                    <a:pt x="0" y="1619"/>
                  </a:cubicBezTo>
                  <a:cubicBezTo>
                    <a:pt x="1143" y="1216"/>
                    <a:pt x="2286" y="678"/>
                    <a:pt x="3294" y="5"/>
                  </a:cubicBezTo>
                  <a:cubicBezTo>
                    <a:pt x="3230" y="2"/>
                    <a:pt x="3166" y="0"/>
                    <a:pt x="3101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7" name="Google Shape;6187;p6"/>
            <p:cNvSpPr/>
            <p:nvPr/>
          </p:nvSpPr>
          <p:spPr>
            <a:xfrm>
              <a:off x="4417550" y="4651650"/>
              <a:ext cx="20200" cy="28575"/>
            </a:xfrm>
            <a:custGeom>
              <a:avLst/>
              <a:gdLst/>
              <a:ahLst/>
              <a:cxnLst/>
              <a:rect l="l" t="t" r="r" b="b"/>
              <a:pathLst>
                <a:path w="808" h="1143" extrusionOk="0">
                  <a:moveTo>
                    <a:pt x="538" y="0"/>
                  </a:moveTo>
                  <a:lnTo>
                    <a:pt x="135" y="67"/>
                  </a:lnTo>
                  <a:cubicBezTo>
                    <a:pt x="135" y="269"/>
                    <a:pt x="135" y="336"/>
                    <a:pt x="68" y="605"/>
                  </a:cubicBezTo>
                  <a:cubicBezTo>
                    <a:pt x="0" y="874"/>
                    <a:pt x="68" y="1143"/>
                    <a:pt x="336" y="1143"/>
                  </a:cubicBezTo>
                  <a:cubicBezTo>
                    <a:pt x="605" y="1143"/>
                    <a:pt x="807" y="1076"/>
                    <a:pt x="807" y="740"/>
                  </a:cubicBezTo>
                  <a:cubicBezTo>
                    <a:pt x="740" y="471"/>
                    <a:pt x="673" y="202"/>
                    <a:pt x="538" y="0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8" name="Google Shape;6188;p6"/>
            <p:cNvSpPr/>
            <p:nvPr/>
          </p:nvSpPr>
          <p:spPr>
            <a:xfrm>
              <a:off x="4861250" y="4560450"/>
              <a:ext cx="23550" cy="9700"/>
            </a:xfrm>
            <a:custGeom>
              <a:avLst/>
              <a:gdLst/>
              <a:ahLst/>
              <a:cxnLst/>
              <a:rect l="l" t="t" r="r" b="b"/>
              <a:pathLst>
                <a:path w="942" h="388" extrusionOk="0">
                  <a:moveTo>
                    <a:pt x="764" y="1"/>
                  </a:moveTo>
                  <a:cubicBezTo>
                    <a:pt x="473" y="1"/>
                    <a:pt x="168" y="131"/>
                    <a:pt x="0" y="354"/>
                  </a:cubicBezTo>
                  <a:cubicBezTo>
                    <a:pt x="117" y="373"/>
                    <a:pt x="229" y="387"/>
                    <a:pt x="333" y="387"/>
                  </a:cubicBezTo>
                  <a:cubicBezTo>
                    <a:pt x="587" y="387"/>
                    <a:pt x="798" y="304"/>
                    <a:pt x="942" y="18"/>
                  </a:cubicBezTo>
                  <a:cubicBezTo>
                    <a:pt x="884" y="6"/>
                    <a:pt x="824" y="1"/>
                    <a:pt x="764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9" name="Google Shape;6189;p6"/>
            <p:cNvSpPr/>
            <p:nvPr/>
          </p:nvSpPr>
          <p:spPr>
            <a:xfrm>
              <a:off x="4592350" y="4824550"/>
              <a:ext cx="75650" cy="31775"/>
            </a:xfrm>
            <a:custGeom>
              <a:avLst/>
              <a:gdLst/>
              <a:ahLst/>
              <a:cxnLst/>
              <a:rect l="l" t="t" r="r" b="b"/>
              <a:pathLst>
                <a:path w="3026" h="1271" extrusionOk="0">
                  <a:moveTo>
                    <a:pt x="1921" y="1"/>
                  </a:moveTo>
                  <a:cubicBezTo>
                    <a:pt x="1316" y="1"/>
                    <a:pt x="711" y="348"/>
                    <a:pt x="106" y="348"/>
                  </a:cubicBezTo>
                  <a:cubicBezTo>
                    <a:pt x="71" y="348"/>
                    <a:pt x="36" y="347"/>
                    <a:pt x="0" y="345"/>
                  </a:cubicBezTo>
                  <a:lnTo>
                    <a:pt x="0" y="345"/>
                  </a:lnTo>
                  <a:cubicBezTo>
                    <a:pt x="90" y="1062"/>
                    <a:pt x="448" y="1271"/>
                    <a:pt x="896" y="1271"/>
                  </a:cubicBezTo>
                  <a:cubicBezTo>
                    <a:pt x="1120" y="1271"/>
                    <a:pt x="1367" y="1219"/>
                    <a:pt x="1613" y="1151"/>
                  </a:cubicBezTo>
                  <a:lnTo>
                    <a:pt x="2420" y="1084"/>
                  </a:lnTo>
                  <a:cubicBezTo>
                    <a:pt x="2555" y="1017"/>
                    <a:pt x="2689" y="882"/>
                    <a:pt x="2824" y="748"/>
                  </a:cubicBezTo>
                  <a:cubicBezTo>
                    <a:pt x="2891" y="748"/>
                    <a:pt x="2891" y="681"/>
                    <a:pt x="2958" y="614"/>
                  </a:cubicBezTo>
                  <a:cubicBezTo>
                    <a:pt x="3025" y="479"/>
                    <a:pt x="2958" y="412"/>
                    <a:pt x="2824" y="345"/>
                  </a:cubicBezTo>
                  <a:cubicBezTo>
                    <a:pt x="2523" y="87"/>
                    <a:pt x="2222" y="1"/>
                    <a:pt x="1921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0" name="Google Shape;6190;p6"/>
            <p:cNvSpPr/>
            <p:nvPr/>
          </p:nvSpPr>
          <p:spPr>
            <a:xfrm>
              <a:off x="4541350" y="4843225"/>
              <a:ext cx="66150" cy="31975"/>
            </a:xfrm>
            <a:custGeom>
              <a:avLst/>
              <a:gdLst/>
              <a:ahLst/>
              <a:cxnLst/>
              <a:rect l="l" t="t" r="r" b="b"/>
              <a:pathLst>
                <a:path w="2646" h="1279" extrusionOk="0">
                  <a:moveTo>
                    <a:pt x="1406" y="0"/>
                  </a:moveTo>
                  <a:cubicBezTo>
                    <a:pt x="676" y="0"/>
                    <a:pt x="1" y="55"/>
                    <a:pt x="427" y="1211"/>
                  </a:cubicBezTo>
                  <a:lnTo>
                    <a:pt x="830" y="1211"/>
                  </a:lnTo>
                  <a:lnTo>
                    <a:pt x="830" y="1278"/>
                  </a:lnTo>
                  <a:cubicBezTo>
                    <a:pt x="1032" y="1009"/>
                    <a:pt x="1435" y="1077"/>
                    <a:pt x="1637" y="875"/>
                  </a:cubicBezTo>
                  <a:lnTo>
                    <a:pt x="2443" y="808"/>
                  </a:lnTo>
                  <a:cubicBezTo>
                    <a:pt x="2645" y="68"/>
                    <a:pt x="1906" y="270"/>
                    <a:pt x="1637" y="1"/>
                  </a:cubicBezTo>
                  <a:cubicBezTo>
                    <a:pt x="1560" y="1"/>
                    <a:pt x="1482" y="0"/>
                    <a:pt x="1406" y="0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1" name="Google Shape;6191;p6"/>
            <p:cNvSpPr/>
            <p:nvPr/>
          </p:nvSpPr>
          <p:spPr>
            <a:xfrm>
              <a:off x="4479725" y="4845275"/>
              <a:ext cx="42050" cy="26550"/>
            </a:xfrm>
            <a:custGeom>
              <a:avLst/>
              <a:gdLst/>
              <a:ahLst/>
              <a:cxnLst/>
              <a:rect l="l" t="t" r="r" b="b"/>
              <a:pathLst>
                <a:path w="1682" h="1062" extrusionOk="0">
                  <a:moveTo>
                    <a:pt x="858" y="1"/>
                  </a:moveTo>
                  <a:cubicBezTo>
                    <a:pt x="544" y="1"/>
                    <a:pt x="376" y="312"/>
                    <a:pt x="1" y="1062"/>
                  </a:cubicBezTo>
                  <a:cubicBezTo>
                    <a:pt x="673" y="1062"/>
                    <a:pt x="1278" y="793"/>
                    <a:pt x="1681" y="322"/>
                  </a:cubicBezTo>
                  <a:cubicBezTo>
                    <a:pt x="1298" y="118"/>
                    <a:pt x="1051" y="1"/>
                    <a:pt x="858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2" name="Google Shape;6192;p6"/>
            <p:cNvSpPr/>
            <p:nvPr/>
          </p:nvSpPr>
          <p:spPr>
            <a:xfrm>
              <a:off x="4723425" y="4652075"/>
              <a:ext cx="62225" cy="19750"/>
            </a:xfrm>
            <a:custGeom>
              <a:avLst/>
              <a:gdLst/>
              <a:ahLst/>
              <a:cxnLst/>
              <a:rect l="l" t="t" r="r" b="b"/>
              <a:pathLst>
                <a:path w="2489" h="790" extrusionOk="0">
                  <a:moveTo>
                    <a:pt x="1451" y="1"/>
                  </a:moveTo>
                  <a:cubicBezTo>
                    <a:pt x="898" y="1"/>
                    <a:pt x="373" y="128"/>
                    <a:pt x="1" y="790"/>
                  </a:cubicBezTo>
                  <a:cubicBezTo>
                    <a:pt x="875" y="723"/>
                    <a:pt x="1749" y="521"/>
                    <a:pt x="2488" y="50"/>
                  </a:cubicBezTo>
                  <a:cubicBezTo>
                    <a:pt x="2152" y="50"/>
                    <a:pt x="1796" y="1"/>
                    <a:pt x="1451" y="1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3" name="Google Shape;6193;p6"/>
            <p:cNvSpPr/>
            <p:nvPr/>
          </p:nvSpPr>
          <p:spPr>
            <a:xfrm>
              <a:off x="4380575" y="4836650"/>
              <a:ext cx="40350" cy="26775"/>
            </a:xfrm>
            <a:custGeom>
              <a:avLst/>
              <a:gdLst/>
              <a:ahLst/>
              <a:cxnLst/>
              <a:rect l="l" t="t" r="r" b="b"/>
              <a:pathLst>
                <a:path w="1614" h="1071" extrusionOk="0">
                  <a:moveTo>
                    <a:pt x="433" y="1"/>
                  </a:moveTo>
                  <a:cubicBezTo>
                    <a:pt x="228" y="1"/>
                    <a:pt x="63" y="166"/>
                    <a:pt x="0" y="667"/>
                  </a:cubicBezTo>
                  <a:lnTo>
                    <a:pt x="1614" y="1071"/>
                  </a:lnTo>
                  <a:cubicBezTo>
                    <a:pt x="1547" y="802"/>
                    <a:pt x="1412" y="466"/>
                    <a:pt x="1210" y="398"/>
                  </a:cubicBezTo>
                  <a:cubicBezTo>
                    <a:pt x="959" y="219"/>
                    <a:pt x="669" y="1"/>
                    <a:pt x="433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4" name="Google Shape;6194;p6"/>
            <p:cNvSpPr/>
            <p:nvPr/>
          </p:nvSpPr>
          <p:spPr>
            <a:xfrm>
              <a:off x="4582250" y="4833150"/>
              <a:ext cx="50450" cy="30375"/>
            </a:xfrm>
            <a:custGeom>
              <a:avLst/>
              <a:gdLst/>
              <a:ahLst/>
              <a:cxnLst/>
              <a:rect l="l" t="t" r="r" b="b"/>
              <a:pathLst>
                <a:path w="2018" h="1215" extrusionOk="0">
                  <a:moveTo>
                    <a:pt x="404" y="1"/>
                  </a:moveTo>
                  <a:lnTo>
                    <a:pt x="1" y="404"/>
                  </a:lnTo>
                  <a:lnTo>
                    <a:pt x="807" y="1211"/>
                  </a:lnTo>
                  <a:cubicBezTo>
                    <a:pt x="925" y="1211"/>
                    <a:pt x="1043" y="1215"/>
                    <a:pt x="1157" y="1215"/>
                  </a:cubicBezTo>
                  <a:cubicBezTo>
                    <a:pt x="1501" y="1215"/>
                    <a:pt x="1816" y="1177"/>
                    <a:pt x="2017" y="875"/>
                  </a:cubicBezTo>
                  <a:cubicBezTo>
                    <a:pt x="1412" y="807"/>
                    <a:pt x="807" y="538"/>
                    <a:pt x="404" y="1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5" name="Google Shape;6195;p6"/>
            <p:cNvSpPr/>
            <p:nvPr/>
          </p:nvSpPr>
          <p:spPr>
            <a:xfrm>
              <a:off x="4662925" y="4828675"/>
              <a:ext cx="40375" cy="14675"/>
            </a:xfrm>
            <a:custGeom>
              <a:avLst/>
              <a:gdLst/>
              <a:ahLst/>
              <a:cxnLst/>
              <a:rect l="l" t="t" r="r" b="b"/>
              <a:pathLst>
                <a:path w="1615" h="587" extrusionOk="0">
                  <a:moveTo>
                    <a:pt x="1076" y="0"/>
                  </a:moveTo>
                  <a:cubicBezTo>
                    <a:pt x="718" y="0"/>
                    <a:pt x="359" y="180"/>
                    <a:pt x="1" y="180"/>
                  </a:cubicBezTo>
                  <a:lnTo>
                    <a:pt x="1" y="583"/>
                  </a:lnTo>
                  <a:cubicBezTo>
                    <a:pt x="71" y="574"/>
                    <a:pt x="144" y="571"/>
                    <a:pt x="218" y="571"/>
                  </a:cubicBezTo>
                  <a:cubicBezTo>
                    <a:pt x="384" y="571"/>
                    <a:pt x="558" y="587"/>
                    <a:pt x="728" y="587"/>
                  </a:cubicBezTo>
                  <a:cubicBezTo>
                    <a:pt x="1061" y="587"/>
                    <a:pt x="1382" y="528"/>
                    <a:pt x="1614" y="180"/>
                  </a:cubicBezTo>
                  <a:cubicBezTo>
                    <a:pt x="1435" y="45"/>
                    <a:pt x="1256" y="0"/>
                    <a:pt x="1076" y="0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6" name="Google Shape;6196;p6"/>
            <p:cNvSpPr/>
            <p:nvPr/>
          </p:nvSpPr>
          <p:spPr>
            <a:xfrm>
              <a:off x="4431000" y="4855625"/>
              <a:ext cx="20175" cy="7800"/>
            </a:xfrm>
            <a:custGeom>
              <a:avLst/>
              <a:gdLst/>
              <a:ahLst/>
              <a:cxnLst/>
              <a:rect l="l" t="t" r="r" b="b"/>
              <a:pathLst>
                <a:path w="807" h="312" extrusionOk="0">
                  <a:moveTo>
                    <a:pt x="409" y="0"/>
                  </a:moveTo>
                  <a:cubicBezTo>
                    <a:pt x="272" y="0"/>
                    <a:pt x="128" y="84"/>
                    <a:pt x="0" y="245"/>
                  </a:cubicBezTo>
                  <a:lnTo>
                    <a:pt x="807" y="312"/>
                  </a:lnTo>
                  <a:cubicBezTo>
                    <a:pt x="701" y="101"/>
                    <a:pt x="559" y="0"/>
                    <a:pt x="409" y="0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7" name="Google Shape;6197;p6"/>
            <p:cNvSpPr/>
            <p:nvPr/>
          </p:nvSpPr>
          <p:spPr>
            <a:xfrm>
              <a:off x="4515025" y="4819700"/>
              <a:ext cx="5075" cy="7450"/>
            </a:xfrm>
            <a:custGeom>
              <a:avLst/>
              <a:gdLst/>
              <a:ahLst/>
              <a:cxnLst/>
              <a:rect l="l" t="t" r="r" b="b"/>
              <a:pathLst>
                <a:path w="203" h="298" extrusionOk="0">
                  <a:moveTo>
                    <a:pt x="1" y="1"/>
                  </a:moveTo>
                  <a:cubicBezTo>
                    <a:pt x="1" y="68"/>
                    <a:pt x="1" y="135"/>
                    <a:pt x="1" y="203"/>
                  </a:cubicBezTo>
                  <a:cubicBezTo>
                    <a:pt x="1" y="250"/>
                    <a:pt x="34" y="298"/>
                    <a:pt x="78" y="298"/>
                  </a:cubicBezTo>
                  <a:cubicBezTo>
                    <a:pt x="96" y="298"/>
                    <a:pt x="115" y="289"/>
                    <a:pt x="135" y="270"/>
                  </a:cubicBezTo>
                  <a:cubicBezTo>
                    <a:pt x="202" y="203"/>
                    <a:pt x="202" y="135"/>
                    <a:pt x="202" y="68"/>
                  </a:cubicBezTo>
                  <a:cubicBezTo>
                    <a:pt x="202" y="1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8" name="Google Shape;6198;p6"/>
            <p:cNvSpPr/>
            <p:nvPr/>
          </p:nvSpPr>
          <p:spPr>
            <a:xfrm>
              <a:off x="4896550" y="4602325"/>
              <a:ext cx="20175" cy="10675"/>
            </a:xfrm>
            <a:custGeom>
              <a:avLst/>
              <a:gdLst/>
              <a:ahLst/>
              <a:cxnLst/>
              <a:rect l="l" t="t" r="r" b="b"/>
              <a:pathLst>
                <a:path w="807" h="427" extrusionOk="0">
                  <a:moveTo>
                    <a:pt x="558" y="1"/>
                  </a:moveTo>
                  <a:cubicBezTo>
                    <a:pt x="271" y="1"/>
                    <a:pt x="53" y="110"/>
                    <a:pt x="0" y="427"/>
                  </a:cubicBezTo>
                  <a:cubicBezTo>
                    <a:pt x="269" y="427"/>
                    <a:pt x="605" y="292"/>
                    <a:pt x="807" y="23"/>
                  </a:cubicBezTo>
                  <a:cubicBezTo>
                    <a:pt x="720" y="9"/>
                    <a:pt x="636" y="1"/>
                    <a:pt x="558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9" name="Google Shape;6199;p6"/>
            <p:cNvSpPr/>
            <p:nvPr/>
          </p:nvSpPr>
          <p:spPr>
            <a:xfrm>
              <a:off x="4521750" y="48533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0" name="Google Shape;6200;p6"/>
            <p:cNvSpPr/>
            <p:nvPr/>
          </p:nvSpPr>
          <p:spPr>
            <a:xfrm>
              <a:off x="4451150" y="486340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1" name="Google Shape;6201;p6"/>
            <p:cNvSpPr/>
            <p:nvPr/>
          </p:nvSpPr>
          <p:spPr>
            <a:xfrm>
              <a:off x="4531825" y="48634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2" name="Google Shape;6202;p6"/>
            <p:cNvSpPr/>
            <p:nvPr/>
          </p:nvSpPr>
          <p:spPr>
            <a:xfrm>
              <a:off x="4429300" y="1779325"/>
              <a:ext cx="94150" cy="142875"/>
            </a:xfrm>
            <a:custGeom>
              <a:avLst/>
              <a:gdLst/>
              <a:ahLst/>
              <a:cxnLst/>
              <a:rect l="l" t="t" r="r" b="b"/>
              <a:pathLst>
                <a:path w="3766" h="5715" extrusionOk="0">
                  <a:moveTo>
                    <a:pt x="3295" y="0"/>
                  </a:moveTo>
                  <a:lnTo>
                    <a:pt x="1278" y="2353"/>
                  </a:lnTo>
                  <a:lnTo>
                    <a:pt x="1" y="4370"/>
                  </a:lnTo>
                  <a:cubicBezTo>
                    <a:pt x="193" y="4473"/>
                    <a:pt x="372" y="4515"/>
                    <a:pt x="543" y="4515"/>
                  </a:cubicBezTo>
                  <a:cubicBezTo>
                    <a:pt x="1147" y="4515"/>
                    <a:pt x="1643" y="3990"/>
                    <a:pt x="2219" y="3832"/>
                  </a:cubicBezTo>
                  <a:lnTo>
                    <a:pt x="2219" y="3832"/>
                  </a:lnTo>
                  <a:cubicBezTo>
                    <a:pt x="1749" y="4437"/>
                    <a:pt x="1480" y="5042"/>
                    <a:pt x="2152" y="5715"/>
                  </a:cubicBezTo>
                  <a:cubicBezTo>
                    <a:pt x="2825" y="5177"/>
                    <a:pt x="3362" y="4504"/>
                    <a:pt x="3766" y="3698"/>
                  </a:cubicBezTo>
                  <a:cubicBezTo>
                    <a:pt x="3026" y="3563"/>
                    <a:pt x="2690" y="3025"/>
                    <a:pt x="2152" y="2219"/>
                  </a:cubicBezTo>
                  <a:cubicBezTo>
                    <a:pt x="3295" y="1883"/>
                    <a:pt x="3430" y="941"/>
                    <a:pt x="3295" y="0"/>
                  </a:cubicBezTo>
                  <a:close/>
                </a:path>
              </a:pathLst>
            </a:custGeom>
            <a:solidFill>
              <a:srgbClr val="C8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3" name="Google Shape;6203;p6"/>
            <p:cNvSpPr/>
            <p:nvPr/>
          </p:nvSpPr>
          <p:spPr>
            <a:xfrm>
              <a:off x="4525100" y="2077025"/>
              <a:ext cx="321025" cy="275475"/>
            </a:xfrm>
            <a:custGeom>
              <a:avLst/>
              <a:gdLst/>
              <a:ahLst/>
              <a:cxnLst/>
              <a:rect l="l" t="t" r="r" b="b"/>
              <a:pathLst>
                <a:path w="12841" h="11019" extrusionOk="0">
                  <a:moveTo>
                    <a:pt x="11061" y="0"/>
                  </a:moveTo>
                  <a:cubicBezTo>
                    <a:pt x="10683" y="0"/>
                    <a:pt x="10233" y="144"/>
                    <a:pt x="9682" y="462"/>
                  </a:cubicBezTo>
                  <a:cubicBezTo>
                    <a:pt x="9116" y="858"/>
                    <a:pt x="8455" y="1016"/>
                    <a:pt x="7779" y="1016"/>
                  </a:cubicBezTo>
                  <a:cubicBezTo>
                    <a:pt x="7651" y="1016"/>
                    <a:pt x="7524" y="1011"/>
                    <a:pt x="7396" y="1000"/>
                  </a:cubicBezTo>
                  <a:cubicBezTo>
                    <a:pt x="7090" y="894"/>
                    <a:pt x="6811" y="848"/>
                    <a:pt x="6551" y="848"/>
                  </a:cubicBezTo>
                  <a:cubicBezTo>
                    <a:pt x="5496" y="848"/>
                    <a:pt x="4763" y="1603"/>
                    <a:pt x="3900" y="2143"/>
                  </a:cubicBezTo>
                  <a:cubicBezTo>
                    <a:pt x="3430" y="2748"/>
                    <a:pt x="4035" y="2815"/>
                    <a:pt x="4303" y="3017"/>
                  </a:cubicBezTo>
                  <a:cubicBezTo>
                    <a:pt x="4774" y="3555"/>
                    <a:pt x="4035" y="3824"/>
                    <a:pt x="3900" y="4227"/>
                  </a:cubicBezTo>
                  <a:lnTo>
                    <a:pt x="3497" y="3824"/>
                  </a:lnTo>
                  <a:cubicBezTo>
                    <a:pt x="3093" y="3487"/>
                    <a:pt x="2556" y="3487"/>
                    <a:pt x="2152" y="3084"/>
                  </a:cubicBezTo>
                  <a:cubicBezTo>
                    <a:pt x="1952" y="2827"/>
                    <a:pt x="1666" y="2703"/>
                    <a:pt x="1384" y="2703"/>
                  </a:cubicBezTo>
                  <a:cubicBezTo>
                    <a:pt x="1002" y="2703"/>
                    <a:pt x="626" y="2928"/>
                    <a:pt x="472" y="3353"/>
                  </a:cubicBezTo>
                  <a:cubicBezTo>
                    <a:pt x="1" y="3958"/>
                    <a:pt x="270" y="4899"/>
                    <a:pt x="1009" y="5168"/>
                  </a:cubicBezTo>
                  <a:cubicBezTo>
                    <a:pt x="1315" y="5397"/>
                    <a:pt x="1663" y="5518"/>
                    <a:pt x="2019" y="5518"/>
                  </a:cubicBezTo>
                  <a:cubicBezTo>
                    <a:pt x="2289" y="5518"/>
                    <a:pt x="2563" y="5448"/>
                    <a:pt x="2824" y="5303"/>
                  </a:cubicBezTo>
                  <a:lnTo>
                    <a:pt x="2824" y="5303"/>
                  </a:lnTo>
                  <a:cubicBezTo>
                    <a:pt x="2556" y="5840"/>
                    <a:pt x="2421" y="6445"/>
                    <a:pt x="2421" y="6983"/>
                  </a:cubicBezTo>
                  <a:cubicBezTo>
                    <a:pt x="2556" y="8462"/>
                    <a:pt x="3967" y="8597"/>
                    <a:pt x="4841" y="9269"/>
                  </a:cubicBezTo>
                  <a:cubicBezTo>
                    <a:pt x="6149" y="10275"/>
                    <a:pt x="7420" y="11018"/>
                    <a:pt x="8907" y="11018"/>
                  </a:cubicBezTo>
                  <a:cubicBezTo>
                    <a:pt x="9406" y="11018"/>
                    <a:pt x="9930" y="10934"/>
                    <a:pt x="10488" y="10748"/>
                  </a:cubicBezTo>
                  <a:cubicBezTo>
                    <a:pt x="10564" y="10731"/>
                    <a:pt x="10644" y="10725"/>
                    <a:pt x="10726" y="10725"/>
                  </a:cubicBezTo>
                  <a:cubicBezTo>
                    <a:pt x="10973" y="10725"/>
                    <a:pt x="11241" y="10782"/>
                    <a:pt x="11480" y="10782"/>
                  </a:cubicBezTo>
                  <a:cubicBezTo>
                    <a:pt x="11799" y="10782"/>
                    <a:pt x="12068" y="10681"/>
                    <a:pt x="12169" y="10210"/>
                  </a:cubicBezTo>
                  <a:cubicBezTo>
                    <a:pt x="12304" y="9471"/>
                    <a:pt x="11967" y="8731"/>
                    <a:pt x="11430" y="8193"/>
                  </a:cubicBezTo>
                  <a:cubicBezTo>
                    <a:pt x="10152" y="6647"/>
                    <a:pt x="8337" y="5975"/>
                    <a:pt x="6455" y="5235"/>
                  </a:cubicBezTo>
                  <a:cubicBezTo>
                    <a:pt x="6791" y="5168"/>
                    <a:pt x="7127" y="5101"/>
                    <a:pt x="7463" y="4899"/>
                  </a:cubicBezTo>
                  <a:cubicBezTo>
                    <a:pt x="7867" y="4496"/>
                    <a:pt x="8539" y="4832"/>
                    <a:pt x="8942" y="4429"/>
                  </a:cubicBezTo>
                  <a:cubicBezTo>
                    <a:pt x="10036" y="3463"/>
                    <a:pt x="10884" y="2067"/>
                    <a:pt x="12546" y="2067"/>
                  </a:cubicBezTo>
                  <a:cubicBezTo>
                    <a:pt x="12620" y="2067"/>
                    <a:pt x="12696" y="2070"/>
                    <a:pt x="12774" y="2076"/>
                  </a:cubicBezTo>
                  <a:cubicBezTo>
                    <a:pt x="12781" y="2083"/>
                    <a:pt x="12788" y="2086"/>
                    <a:pt x="12794" y="2086"/>
                  </a:cubicBezTo>
                  <a:cubicBezTo>
                    <a:pt x="12841" y="2086"/>
                    <a:pt x="12834" y="1859"/>
                    <a:pt x="12774" y="1739"/>
                  </a:cubicBezTo>
                  <a:cubicBezTo>
                    <a:pt x="12360" y="681"/>
                    <a:pt x="11882" y="0"/>
                    <a:pt x="11061" y="0"/>
                  </a:cubicBezTo>
                  <a:close/>
                </a:path>
              </a:pathLst>
            </a:custGeom>
            <a:solidFill>
              <a:srgbClr val="0E6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4" name="Google Shape;6204;p6"/>
            <p:cNvSpPr/>
            <p:nvPr/>
          </p:nvSpPr>
          <p:spPr>
            <a:xfrm>
              <a:off x="4355350" y="2077625"/>
              <a:ext cx="257175" cy="191125"/>
            </a:xfrm>
            <a:custGeom>
              <a:avLst/>
              <a:gdLst/>
              <a:ahLst/>
              <a:cxnLst/>
              <a:rect l="l" t="t" r="r" b="b"/>
              <a:pathLst>
                <a:path w="10287" h="7645" extrusionOk="0">
                  <a:moveTo>
                    <a:pt x="1993" y="1"/>
                  </a:moveTo>
                  <a:cubicBezTo>
                    <a:pt x="1317" y="1"/>
                    <a:pt x="1819" y="1189"/>
                    <a:pt x="1144" y="1312"/>
                  </a:cubicBezTo>
                  <a:cubicBezTo>
                    <a:pt x="1077" y="1379"/>
                    <a:pt x="1009" y="1379"/>
                    <a:pt x="942" y="1447"/>
                  </a:cubicBezTo>
                  <a:cubicBezTo>
                    <a:pt x="539" y="1850"/>
                    <a:pt x="203" y="2455"/>
                    <a:pt x="1" y="3060"/>
                  </a:cubicBezTo>
                  <a:cubicBezTo>
                    <a:pt x="1" y="3194"/>
                    <a:pt x="68" y="3396"/>
                    <a:pt x="203" y="3531"/>
                  </a:cubicBezTo>
                  <a:cubicBezTo>
                    <a:pt x="1614" y="3867"/>
                    <a:pt x="1" y="4674"/>
                    <a:pt x="404" y="5211"/>
                  </a:cubicBezTo>
                  <a:cubicBezTo>
                    <a:pt x="472" y="5413"/>
                    <a:pt x="606" y="5547"/>
                    <a:pt x="740" y="5547"/>
                  </a:cubicBezTo>
                  <a:cubicBezTo>
                    <a:pt x="888" y="5574"/>
                    <a:pt x="1032" y="5586"/>
                    <a:pt x="1173" y="5586"/>
                  </a:cubicBezTo>
                  <a:cubicBezTo>
                    <a:pt x="2449" y="5586"/>
                    <a:pt x="3496" y="4600"/>
                    <a:pt x="4707" y="4539"/>
                  </a:cubicBezTo>
                  <a:cubicBezTo>
                    <a:pt x="4886" y="4479"/>
                    <a:pt x="4853" y="4259"/>
                    <a:pt x="4938" y="4259"/>
                  </a:cubicBezTo>
                  <a:cubicBezTo>
                    <a:pt x="4949" y="4259"/>
                    <a:pt x="4961" y="4263"/>
                    <a:pt x="4976" y="4270"/>
                  </a:cubicBezTo>
                  <a:cubicBezTo>
                    <a:pt x="5110" y="4270"/>
                    <a:pt x="4841" y="4539"/>
                    <a:pt x="4976" y="4674"/>
                  </a:cubicBezTo>
                  <a:cubicBezTo>
                    <a:pt x="5446" y="5211"/>
                    <a:pt x="6119" y="5749"/>
                    <a:pt x="6388" y="6354"/>
                  </a:cubicBezTo>
                  <a:cubicBezTo>
                    <a:pt x="6528" y="6775"/>
                    <a:pt x="6798" y="7098"/>
                    <a:pt x="7198" y="7098"/>
                  </a:cubicBezTo>
                  <a:cubicBezTo>
                    <a:pt x="7373" y="7098"/>
                    <a:pt x="7574" y="7036"/>
                    <a:pt x="7799" y="6892"/>
                  </a:cubicBezTo>
                  <a:cubicBezTo>
                    <a:pt x="7867" y="6758"/>
                    <a:pt x="8001" y="6623"/>
                    <a:pt x="8001" y="6623"/>
                  </a:cubicBezTo>
                  <a:cubicBezTo>
                    <a:pt x="8270" y="6758"/>
                    <a:pt x="8001" y="6959"/>
                    <a:pt x="8135" y="7161"/>
                  </a:cubicBezTo>
                  <a:cubicBezTo>
                    <a:pt x="8194" y="7454"/>
                    <a:pt x="8507" y="7644"/>
                    <a:pt x="8809" y="7644"/>
                  </a:cubicBezTo>
                  <a:cubicBezTo>
                    <a:pt x="8854" y="7644"/>
                    <a:pt x="8899" y="7640"/>
                    <a:pt x="8942" y="7632"/>
                  </a:cubicBezTo>
                  <a:cubicBezTo>
                    <a:pt x="9211" y="7497"/>
                    <a:pt x="9346" y="7228"/>
                    <a:pt x="9480" y="7027"/>
                  </a:cubicBezTo>
                  <a:cubicBezTo>
                    <a:pt x="9951" y="6220"/>
                    <a:pt x="10018" y="5211"/>
                    <a:pt x="9614" y="4337"/>
                  </a:cubicBezTo>
                  <a:lnTo>
                    <a:pt x="9614" y="4337"/>
                  </a:lnTo>
                  <a:cubicBezTo>
                    <a:pt x="9361" y="4591"/>
                    <a:pt x="9375" y="5150"/>
                    <a:pt x="9051" y="5150"/>
                  </a:cubicBezTo>
                  <a:cubicBezTo>
                    <a:pt x="8946" y="5150"/>
                    <a:pt x="8804" y="5091"/>
                    <a:pt x="8606" y="4942"/>
                  </a:cubicBezTo>
                  <a:cubicBezTo>
                    <a:pt x="8203" y="4674"/>
                    <a:pt x="7329" y="4942"/>
                    <a:pt x="7463" y="3934"/>
                  </a:cubicBezTo>
                  <a:cubicBezTo>
                    <a:pt x="7557" y="3326"/>
                    <a:pt x="7715" y="3011"/>
                    <a:pt x="8052" y="3011"/>
                  </a:cubicBezTo>
                  <a:cubicBezTo>
                    <a:pt x="8199" y="3011"/>
                    <a:pt x="8381" y="3072"/>
                    <a:pt x="8606" y="3194"/>
                  </a:cubicBezTo>
                  <a:cubicBezTo>
                    <a:pt x="9077" y="3598"/>
                    <a:pt x="9682" y="3800"/>
                    <a:pt x="10287" y="3800"/>
                  </a:cubicBezTo>
                  <a:cubicBezTo>
                    <a:pt x="9614" y="3127"/>
                    <a:pt x="9211" y="2321"/>
                    <a:pt x="9144" y="1379"/>
                  </a:cubicBezTo>
                  <a:cubicBezTo>
                    <a:pt x="8942" y="707"/>
                    <a:pt x="8673" y="169"/>
                    <a:pt x="7867" y="169"/>
                  </a:cubicBezTo>
                  <a:cubicBezTo>
                    <a:pt x="7396" y="842"/>
                    <a:pt x="8203" y="1110"/>
                    <a:pt x="8203" y="1581"/>
                  </a:cubicBezTo>
                  <a:cubicBezTo>
                    <a:pt x="8270" y="1984"/>
                    <a:pt x="8270" y="2455"/>
                    <a:pt x="7867" y="2455"/>
                  </a:cubicBezTo>
                  <a:cubicBezTo>
                    <a:pt x="7194" y="2388"/>
                    <a:pt x="5917" y="2321"/>
                    <a:pt x="5850" y="2052"/>
                  </a:cubicBezTo>
                  <a:cubicBezTo>
                    <a:pt x="5514" y="842"/>
                    <a:pt x="4438" y="1110"/>
                    <a:pt x="3833" y="640"/>
                  </a:cubicBezTo>
                  <a:cubicBezTo>
                    <a:pt x="3564" y="976"/>
                    <a:pt x="3497" y="1514"/>
                    <a:pt x="3026" y="1715"/>
                  </a:cubicBezTo>
                  <a:cubicBezTo>
                    <a:pt x="2556" y="1178"/>
                    <a:pt x="2892" y="169"/>
                    <a:pt x="2219" y="35"/>
                  </a:cubicBezTo>
                  <a:cubicBezTo>
                    <a:pt x="2132" y="11"/>
                    <a:pt x="2057" y="1"/>
                    <a:pt x="1993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5" name="Google Shape;6205;p6"/>
            <p:cNvSpPr/>
            <p:nvPr/>
          </p:nvSpPr>
          <p:spPr>
            <a:xfrm>
              <a:off x="4622600" y="1990550"/>
              <a:ext cx="221875" cy="141750"/>
            </a:xfrm>
            <a:custGeom>
              <a:avLst/>
              <a:gdLst/>
              <a:ahLst/>
              <a:cxnLst/>
              <a:rect l="l" t="t" r="r" b="b"/>
              <a:pathLst>
                <a:path w="8875" h="5670" extrusionOk="0">
                  <a:moveTo>
                    <a:pt x="3197" y="1"/>
                  </a:moveTo>
                  <a:cubicBezTo>
                    <a:pt x="2884" y="1"/>
                    <a:pt x="2622" y="139"/>
                    <a:pt x="2622" y="627"/>
                  </a:cubicBezTo>
                  <a:cubicBezTo>
                    <a:pt x="2622" y="963"/>
                    <a:pt x="2219" y="1098"/>
                    <a:pt x="1950" y="1299"/>
                  </a:cubicBezTo>
                  <a:cubicBezTo>
                    <a:pt x="1479" y="1501"/>
                    <a:pt x="1076" y="1904"/>
                    <a:pt x="874" y="2375"/>
                  </a:cubicBezTo>
                  <a:cubicBezTo>
                    <a:pt x="605" y="3182"/>
                    <a:pt x="1546" y="3383"/>
                    <a:pt x="1681" y="3787"/>
                  </a:cubicBezTo>
                  <a:cubicBezTo>
                    <a:pt x="1143" y="4593"/>
                    <a:pt x="67" y="4661"/>
                    <a:pt x="0" y="5669"/>
                  </a:cubicBezTo>
                  <a:cubicBezTo>
                    <a:pt x="672" y="5400"/>
                    <a:pt x="1412" y="5467"/>
                    <a:pt x="1950" y="4795"/>
                  </a:cubicBezTo>
                  <a:cubicBezTo>
                    <a:pt x="2068" y="4647"/>
                    <a:pt x="2213" y="4564"/>
                    <a:pt x="2356" y="4564"/>
                  </a:cubicBezTo>
                  <a:cubicBezTo>
                    <a:pt x="2536" y="4564"/>
                    <a:pt x="2711" y="4696"/>
                    <a:pt x="2824" y="4997"/>
                  </a:cubicBezTo>
                  <a:cubicBezTo>
                    <a:pt x="2878" y="5161"/>
                    <a:pt x="2977" y="5369"/>
                    <a:pt x="3085" y="5369"/>
                  </a:cubicBezTo>
                  <a:cubicBezTo>
                    <a:pt x="3110" y="5369"/>
                    <a:pt x="3135" y="5358"/>
                    <a:pt x="3160" y="5333"/>
                  </a:cubicBezTo>
                  <a:cubicBezTo>
                    <a:pt x="4034" y="4459"/>
                    <a:pt x="5244" y="4862"/>
                    <a:pt x="6252" y="4459"/>
                  </a:cubicBezTo>
                  <a:cubicBezTo>
                    <a:pt x="6555" y="4277"/>
                    <a:pt x="6749" y="3767"/>
                    <a:pt x="7228" y="3767"/>
                  </a:cubicBezTo>
                  <a:cubicBezTo>
                    <a:pt x="7280" y="3767"/>
                    <a:pt x="7336" y="3773"/>
                    <a:pt x="7395" y="3787"/>
                  </a:cubicBezTo>
                  <a:cubicBezTo>
                    <a:pt x="8000" y="3854"/>
                    <a:pt x="8000" y="4526"/>
                    <a:pt x="8404" y="4930"/>
                  </a:cubicBezTo>
                  <a:cubicBezTo>
                    <a:pt x="8538" y="5064"/>
                    <a:pt x="8673" y="5131"/>
                    <a:pt x="8874" y="5266"/>
                  </a:cubicBezTo>
                  <a:cubicBezTo>
                    <a:pt x="8874" y="4997"/>
                    <a:pt x="8874" y="4728"/>
                    <a:pt x="8807" y="4392"/>
                  </a:cubicBezTo>
                  <a:cubicBezTo>
                    <a:pt x="8202" y="2845"/>
                    <a:pt x="7664" y="1232"/>
                    <a:pt x="6387" y="22"/>
                  </a:cubicBezTo>
                  <a:cubicBezTo>
                    <a:pt x="6320" y="224"/>
                    <a:pt x="6118" y="493"/>
                    <a:pt x="5849" y="493"/>
                  </a:cubicBezTo>
                  <a:cubicBezTo>
                    <a:pt x="5707" y="493"/>
                    <a:pt x="5563" y="487"/>
                    <a:pt x="5420" y="487"/>
                  </a:cubicBezTo>
                  <a:cubicBezTo>
                    <a:pt x="4886" y="487"/>
                    <a:pt x="4381" y="570"/>
                    <a:pt x="4168" y="1366"/>
                  </a:cubicBezTo>
                  <a:cubicBezTo>
                    <a:pt x="4168" y="1465"/>
                    <a:pt x="4024" y="1527"/>
                    <a:pt x="3868" y="1527"/>
                  </a:cubicBezTo>
                  <a:cubicBezTo>
                    <a:pt x="3811" y="1527"/>
                    <a:pt x="3752" y="1519"/>
                    <a:pt x="3698" y="1501"/>
                  </a:cubicBezTo>
                  <a:cubicBezTo>
                    <a:pt x="3362" y="1434"/>
                    <a:pt x="3294" y="1165"/>
                    <a:pt x="3429" y="896"/>
                  </a:cubicBezTo>
                  <a:cubicBezTo>
                    <a:pt x="3496" y="627"/>
                    <a:pt x="4168" y="291"/>
                    <a:pt x="3429" y="22"/>
                  </a:cubicBezTo>
                  <a:cubicBezTo>
                    <a:pt x="3351" y="9"/>
                    <a:pt x="3272" y="1"/>
                    <a:pt x="3197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6" name="Google Shape;6206;p6"/>
            <p:cNvSpPr/>
            <p:nvPr/>
          </p:nvSpPr>
          <p:spPr>
            <a:xfrm>
              <a:off x="4286450" y="1867525"/>
              <a:ext cx="210125" cy="207625"/>
            </a:xfrm>
            <a:custGeom>
              <a:avLst/>
              <a:gdLst/>
              <a:ahLst/>
              <a:cxnLst/>
              <a:rect l="l" t="t" r="r" b="b"/>
              <a:pathLst>
                <a:path w="8405" h="8305" extrusionOk="0">
                  <a:moveTo>
                    <a:pt x="7728" y="1"/>
                  </a:moveTo>
                  <a:cubicBezTo>
                    <a:pt x="6915" y="1"/>
                    <a:pt x="6368" y="605"/>
                    <a:pt x="5715" y="842"/>
                  </a:cubicBezTo>
                  <a:cubicBezTo>
                    <a:pt x="4505" y="1447"/>
                    <a:pt x="3833" y="2657"/>
                    <a:pt x="3026" y="3733"/>
                  </a:cubicBezTo>
                  <a:cubicBezTo>
                    <a:pt x="2219" y="4876"/>
                    <a:pt x="1278" y="5951"/>
                    <a:pt x="202" y="6960"/>
                  </a:cubicBezTo>
                  <a:cubicBezTo>
                    <a:pt x="68" y="7094"/>
                    <a:pt x="1" y="7229"/>
                    <a:pt x="1" y="7430"/>
                  </a:cubicBezTo>
                  <a:cubicBezTo>
                    <a:pt x="1" y="7565"/>
                    <a:pt x="68" y="7699"/>
                    <a:pt x="202" y="7834"/>
                  </a:cubicBezTo>
                  <a:cubicBezTo>
                    <a:pt x="740" y="8035"/>
                    <a:pt x="1278" y="8237"/>
                    <a:pt x="1883" y="8304"/>
                  </a:cubicBezTo>
                  <a:cubicBezTo>
                    <a:pt x="2286" y="8237"/>
                    <a:pt x="2622" y="8035"/>
                    <a:pt x="3026" y="7766"/>
                  </a:cubicBezTo>
                  <a:lnTo>
                    <a:pt x="7866" y="2187"/>
                  </a:lnTo>
                  <a:cubicBezTo>
                    <a:pt x="7530" y="1447"/>
                    <a:pt x="8404" y="775"/>
                    <a:pt x="8068" y="35"/>
                  </a:cubicBezTo>
                  <a:cubicBezTo>
                    <a:pt x="7949" y="12"/>
                    <a:pt x="7837" y="1"/>
                    <a:pt x="7728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7" name="Google Shape;6207;p6"/>
            <p:cNvSpPr/>
            <p:nvPr/>
          </p:nvSpPr>
          <p:spPr>
            <a:xfrm>
              <a:off x="4462925" y="2030175"/>
              <a:ext cx="79025" cy="43300"/>
            </a:xfrm>
            <a:custGeom>
              <a:avLst/>
              <a:gdLst/>
              <a:ahLst/>
              <a:cxnLst/>
              <a:rect l="l" t="t" r="r" b="b"/>
              <a:pathLst>
                <a:path w="3161" h="1732" extrusionOk="0">
                  <a:moveTo>
                    <a:pt x="2966" y="1"/>
                  </a:moveTo>
                  <a:cubicBezTo>
                    <a:pt x="2886" y="1"/>
                    <a:pt x="2776" y="53"/>
                    <a:pt x="2622" y="185"/>
                  </a:cubicBezTo>
                  <a:cubicBezTo>
                    <a:pt x="2522" y="286"/>
                    <a:pt x="2387" y="336"/>
                    <a:pt x="2244" y="336"/>
                  </a:cubicBezTo>
                  <a:cubicBezTo>
                    <a:pt x="2101" y="336"/>
                    <a:pt x="1950" y="286"/>
                    <a:pt x="1816" y="185"/>
                  </a:cubicBezTo>
                  <a:cubicBezTo>
                    <a:pt x="1597" y="91"/>
                    <a:pt x="1364" y="41"/>
                    <a:pt x="1137" y="41"/>
                  </a:cubicBezTo>
                  <a:cubicBezTo>
                    <a:pt x="875" y="41"/>
                    <a:pt x="620" y="108"/>
                    <a:pt x="404" y="252"/>
                  </a:cubicBezTo>
                  <a:cubicBezTo>
                    <a:pt x="135" y="454"/>
                    <a:pt x="0" y="723"/>
                    <a:pt x="135" y="924"/>
                  </a:cubicBezTo>
                  <a:cubicBezTo>
                    <a:pt x="673" y="1395"/>
                    <a:pt x="1345" y="1731"/>
                    <a:pt x="2085" y="1731"/>
                  </a:cubicBezTo>
                  <a:cubicBezTo>
                    <a:pt x="2690" y="1597"/>
                    <a:pt x="3160" y="1126"/>
                    <a:pt x="3160" y="454"/>
                  </a:cubicBezTo>
                  <a:cubicBezTo>
                    <a:pt x="3160" y="227"/>
                    <a:pt x="3130" y="1"/>
                    <a:pt x="2966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8" name="Google Shape;6208;p6"/>
            <p:cNvSpPr/>
            <p:nvPr/>
          </p:nvSpPr>
          <p:spPr>
            <a:xfrm>
              <a:off x="4286450" y="2110250"/>
              <a:ext cx="97500" cy="82325"/>
            </a:xfrm>
            <a:custGeom>
              <a:avLst/>
              <a:gdLst/>
              <a:ahLst/>
              <a:cxnLst/>
              <a:rect l="l" t="t" r="r" b="b"/>
              <a:pathLst>
                <a:path w="3900" h="3293" extrusionOk="0">
                  <a:moveTo>
                    <a:pt x="2540" y="0"/>
                  </a:moveTo>
                  <a:cubicBezTo>
                    <a:pt x="1983" y="0"/>
                    <a:pt x="1496" y="370"/>
                    <a:pt x="1009" y="478"/>
                  </a:cubicBezTo>
                  <a:cubicBezTo>
                    <a:pt x="807" y="545"/>
                    <a:pt x="673" y="612"/>
                    <a:pt x="538" y="679"/>
                  </a:cubicBezTo>
                  <a:cubicBezTo>
                    <a:pt x="269" y="814"/>
                    <a:pt x="135" y="1016"/>
                    <a:pt x="1" y="1284"/>
                  </a:cubicBezTo>
                  <a:cubicBezTo>
                    <a:pt x="1" y="1419"/>
                    <a:pt x="1" y="1621"/>
                    <a:pt x="1" y="1755"/>
                  </a:cubicBezTo>
                  <a:cubicBezTo>
                    <a:pt x="202" y="2024"/>
                    <a:pt x="404" y="2293"/>
                    <a:pt x="538" y="2629"/>
                  </a:cubicBezTo>
                  <a:cubicBezTo>
                    <a:pt x="669" y="2933"/>
                    <a:pt x="827" y="3293"/>
                    <a:pt x="1085" y="3293"/>
                  </a:cubicBezTo>
                  <a:cubicBezTo>
                    <a:pt x="1227" y="3293"/>
                    <a:pt x="1400" y="3184"/>
                    <a:pt x="1614" y="2898"/>
                  </a:cubicBezTo>
                  <a:cubicBezTo>
                    <a:pt x="1927" y="2460"/>
                    <a:pt x="2007" y="1674"/>
                    <a:pt x="2773" y="1674"/>
                  </a:cubicBezTo>
                  <a:cubicBezTo>
                    <a:pt x="2831" y="1674"/>
                    <a:pt x="2893" y="1678"/>
                    <a:pt x="2959" y="1688"/>
                  </a:cubicBezTo>
                  <a:cubicBezTo>
                    <a:pt x="3564" y="1419"/>
                    <a:pt x="3900" y="747"/>
                    <a:pt x="3765" y="74"/>
                  </a:cubicBezTo>
                  <a:lnTo>
                    <a:pt x="2959" y="74"/>
                  </a:lnTo>
                  <a:cubicBezTo>
                    <a:pt x="2814" y="22"/>
                    <a:pt x="2675" y="0"/>
                    <a:pt x="2540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9" name="Google Shape;6209;p6"/>
            <p:cNvSpPr/>
            <p:nvPr/>
          </p:nvSpPr>
          <p:spPr>
            <a:xfrm>
              <a:off x="4304950" y="2081175"/>
              <a:ext cx="55475" cy="49575"/>
            </a:xfrm>
            <a:custGeom>
              <a:avLst/>
              <a:gdLst/>
              <a:ahLst/>
              <a:cxnLst/>
              <a:rect l="l" t="t" r="r" b="b"/>
              <a:pathLst>
                <a:path w="2219" h="1983" extrusionOk="0">
                  <a:moveTo>
                    <a:pt x="1455" y="0"/>
                  </a:moveTo>
                  <a:cubicBezTo>
                    <a:pt x="949" y="0"/>
                    <a:pt x="931" y="733"/>
                    <a:pt x="538" y="901"/>
                  </a:cubicBezTo>
                  <a:lnTo>
                    <a:pt x="403" y="1103"/>
                  </a:lnTo>
                  <a:cubicBezTo>
                    <a:pt x="269" y="1170"/>
                    <a:pt x="135" y="1305"/>
                    <a:pt x="67" y="1439"/>
                  </a:cubicBezTo>
                  <a:cubicBezTo>
                    <a:pt x="0" y="1641"/>
                    <a:pt x="0" y="1775"/>
                    <a:pt x="67" y="1977"/>
                  </a:cubicBezTo>
                  <a:cubicBezTo>
                    <a:pt x="118" y="1981"/>
                    <a:pt x="168" y="1983"/>
                    <a:pt x="217" y="1983"/>
                  </a:cubicBezTo>
                  <a:cubicBezTo>
                    <a:pt x="1012" y="1983"/>
                    <a:pt x="1585" y="1491"/>
                    <a:pt x="2219" y="1237"/>
                  </a:cubicBezTo>
                  <a:cubicBezTo>
                    <a:pt x="2084" y="834"/>
                    <a:pt x="1950" y="498"/>
                    <a:pt x="1815" y="94"/>
                  </a:cubicBezTo>
                  <a:cubicBezTo>
                    <a:pt x="1672" y="28"/>
                    <a:pt x="1554" y="0"/>
                    <a:pt x="1455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0" name="Google Shape;6210;p6"/>
            <p:cNvSpPr/>
            <p:nvPr/>
          </p:nvSpPr>
          <p:spPr>
            <a:xfrm>
              <a:off x="4306625" y="2061450"/>
              <a:ext cx="55475" cy="49000"/>
            </a:xfrm>
            <a:custGeom>
              <a:avLst/>
              <a:gdLst/>
              <a:ahLst/>
              <a:cxnLst/>
              <a:rect l="l" t="t" r="r" b="b"/>
              <a:pathLst>
                <a:path w="2219" h="1960" extrusionOk="0">
                  <a:moveTo>
                    <a:pt x="2079" y="1"/>
                  </a:moveTo>
                  <a:cubicBezTo>
                    <a:pt x="1620" y="1"/>
                    <a:pt x="1309" y="290"/>
                    <a:pt x="942" y="413"/>
                  </a:cubicBezTo>
                  <a:cubicBezTo>
                    <a:pt x="269" y="547"/>
                    <a:pt x="0" y="1421"/>
                    <a:pt x="538" y="1959"/>
                  </a:cubicBezTo>
                  <a:cubicBezTo>
                    <a:pt x="1143" y="1825"/>
                    <a:pt x="1210" y="1085"/>
                    <a:pt x="1748" y="883"/>
                  </a:cubicBezTo>
                  <a:cubicBezTo>
                    <a:pt x="1883" y="615"/>
                    <a:pt x="2084" y="278"/>
                    <a:pt x="2219" y="9"/>
                  </a:cubicBezTo>
                  <a:cubicBezTo>
                    <a:pt x="2171" y="3"/>
                    <a:pt x="2124" y="1"/>
                    <a:pt x="2079" y="1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1" name="Google Shape;6211;p6"/>
            <p:cNvSpPr/>
            <p:nvPr/>
          </p:nvSpPr>
          <p:spPr>
            <a:xfrm>
              <a:off x="4622600" y="2152425"/>
              <a:ext cx="28575" cy="30275"/>
            </a:xfrm>
            <a:custGeom>
              <a:avLst/>
              <a:gdLst/>
              <a:ahLst/>
              <a:cxnLst/>
              <a:rect l="l" t="t" r="r" b="b"/>
              <a:pathLst>
                <a:path w="1143" h="1211" extrusionOk="0">
                  <a:moveTo>
                    <a:pt x="403" y="1"/>
                  </a:moveTo>
                  <a:cubicBezTo>
                    <a:pt x="202" y="337"/>
                    <a:pt x="0" y="740"/>
                    <a:pt x="0" y="1211"/>
                  </a:cubicBezTo>
                  <a:cubicBezTo>
                    <a:pt x="269" y="1076"/>
                    <a:pt x="538" y="942"/>
                    <a:pt x="807" y="740"/>
                  </a:cubicBezTo>
                  <a:cubicBezTo>
                    <a:pt x="1143" y="404"/>
                    <a:pt x="1009" y="270"/>
                    <a:pt x="403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2" name="Google Shape;6212;p6"/>
            <p:cNvSpPr/>
            <p:nvPr/>
          </p:nvSpPr>
          <p:spPr>
            <a:xfrm>
              <a:off x="4773850" y="1972600"/>
              <a:ext cx="8425" cy="18500"/>
            </a:xfrm>
            <a:custGeom>
              <a:avLst/>
              <a:gdLst/>
              <a:ahLst/>
              <a:cxnLst/>
              <a:rect l="l" t="t" r="r" b="b"/>
              <a:pathLst>
                <a:path w="337" h="740" extrusionOk="0">
                  <a:moveTo>
                    <a:pt x="1" y="0"/>
                  </a:moveTo>
                  <a:cubicBezTo>
                    <a:pt x="1" y="269"/>
                    <a:pt x="135" y="538"/>
                    <a:pt x="337" y="740"/>
                  </a:cubicBezTo>
                  <a:cubicBezTo>
                    <a:pt x="337" y="538"/>
                    <a:pt x="270" y="269"/>
                    <a:pt x="270" y="68"/>
                  </a:cubicBezTo>
                  <a:cubicBezTo>
                    <a:pt x="202" y="0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3" name="Google Shape;6213;p6"/>
            <p:cNvSpPr/>
            <p:nvPr/>
          </p:nvSpPr>
          <p:spPr>
            <a:xfrm>
              <a:off x="4442750" y="2080600"/>
              <a:ext cx="11400" cy="11350"/>
            </a:xfrm>
            <a:custGeom>
              <a:avLst/>
              <a:gdLst/>
              <a:ahLst/>
              <a:cxnLst/>
              <a:rect l="l" t="t" r="r" b="b"/>
              <a:pathLst>
                <a:path w="456" h="454" extrusionOk="0">
                  <a:moveTo>
                    <a:pt x="251" y="1"/>
                  </a:moveTo>
                  <a:cubicBezTo>
                    <a:pt x="208" y="1"/>
                    <a:pt x="149" y="15"/>
                    <a:pt x="68" y="50"/>
                  </a:cubicBezTo>
                  <a:cubicBezTo>
                    <a:pt x="1" y="50"/>
                    <a:pt x="202" y="319"/>
                    <a:pt x="337" y="454"/>
                  </a:cubicBezTo>
                  <a:cubicBezTo>
                    <a:pt x="281" y="342"/>
                    <a:pt x="456" y="1"/>
                    <a:pt x="251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4" name="Google Shape;6214;p6"/>
            <p:cNvSpPr/>
            <p:nvPr/>
          </p:nvSpPr>
          <p:spPr>
            <a:xfrm>
              <a:off x="4538550" y="2073450"/>
              <a:ext cx="14950" cy="9050"/>
            </a:xfrm>
            <a:custGeom>
              <a:avLst/>
              <a:gdLst/>
              <a:ahLst/>
              <a:cxnLst/>
              <a:rect l="l" t="t" r="r" b="b"/>
              <a:pathLst>
                <a:path w="598" h="362" extrusionOk="0">
                  <a:moveTo>
                    <a:pt x="135" y="0"/>
                  </a:moveTo>
                  <a:cubicBezTo>
                    <a:pt x="135" y="0"/>
                    <a:pt x="1" y="135"/>
                    <a:pt x="1" y="202"/>
                  </a:cubicBezTo>
                  <a:cubicBezTo>
                    <a:pt x="135" y="202"/>
                    <a:pt x="270" y="269"/>
                    <a:pt x="337" y="336"/>
                  </a:cubicBezTo>
                  <a:cubicBezTo>
                    <a:pt x="404" y="353"/>
                    <a:pt x="455" y="361"/>
                    <a:pt x="490" y="361"/>
                  </a:cubicBezTo>
                  <a:cubicBezTo>
                    <a:pt x="597" y="361"/>
                    <a:pt x="572" y="286"/>
                    <a:pt x="471" y="135"/>
                  </a:cubicBezTo>
                  <a:cubicBezTo>
                    <a:pt x="337" y="67"/>
                    <a:pt x="202" y="67"/>
                    <a:pt x="135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5" name="Google Shape;6215;p6"/>
            <p:cNvSpPr/>
            <p:nvPr/>
          </p:nvSpPr>
          <p:spPr>
            <a:xfrm>
              <a:off x="4518400" y="2103700"/>
              <a:ext cx="6725" cy="5050"/>
            </a:xfrm>
            <a:custGeom>
              <a:avLst/>
              <a:gdLst/>
              <a:ahLst/>
              <a:cxnLst/>
              <a:rect l="l" t="t" r="r" b="b"/>
              <a:pathLst>
                <a:path w="269" h="202" extrusionOk="0">
                  <a:moveTo>
                    <a:pt x="134" y="0"/>
                  </a:moveTo>
                  <a:cubicBezTo>
                    <a:pt x="134" y="0"/>
                    <a:pt x="67" y="135"/>
                    <a:pt x="0" y="135"/>
                  </a:cubicBezTo>
                  <a:lnTo>
                    <a:pt x="134" y="202"/>
                  </a:lnTo>
                  <a:lnTo>
                    <a:pt x="269" y="135"/>
                  </a:lnTo>
                  <a:cubicBezTo>
                    <a:pt x="269" y="67"/>
                    <a:pt x="202" y="0"/>
                    <a:pt x="134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6" name="Google Shape;6216;p6"/>
            <p:cNvSpPr/>
            <p:nvPr/>
          </p:nvSpPr>
          <p:spPr>
            <a:xfrm>
              <a:off x="4525100" y="18616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2" y="0"/>
                  </a:moveTo>
                  <a:cubicBezTo>
                    <a:pt x="203" y="0"/>
                    <a:pt x="1" y="135"/>
                    <a:pt x="1" y="404"/>
                  </a:cubicBezTo>
                  <a:cubicBezTo>
                    <a:pt x="203" y="336"/>
                    <a:pt x="404" y="202"/>
                    <a:pt x="472" y="0"/>
                  </a:cubicBezTo>
                  <a:close/>
                </a:path>
              </a:pathLst>
            </a:custGeom>
            <a:solidFill>
              <a:srgbClr val="C8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7" name="Google Shape;6217;p6"/>
            <p:cNvSpPr/>
            <p:nvPr/>
          </p:nvSpPr>
          <p:spPr>
            <a:xfrm>
              <a:off x="4671325" y="2382700"/>
              <a:ext cx="542900" cy="848775"/>
            </a:xfrm>
            <a:custGeom>
              <a:avLst/>
              <a:gdLst/>
              <a:ahLst/>
              <a:cxnLst/>
              <a:rect l="l" t="t" r="r" b="b"/>
              <a:pathLst>
                <a:path w="21716" h="33951" extrusionOk="0">
                  <a:moveTo>
                    <a:pt x="12908" y="0"/>
                  </a:moveTo>
                  <a:lnTo>
                    <a:pt x="12707" y="135"/>
                  </a:lnTo>
                  <a:cubicBezTo>
                    <a:pt x="12438" y="605"/>
                    <a:pt x="12169" y="1008"/>
                    <a:pt x="11833" y="1345"/>
                  </a:cubicBezTo>
                  <a:cubicBezTo>
                    <a:pt x="11362" y="1748"/>
                    <a:pt x="10959" y="2219"/>
                    <a:pt x="10690" y="2824"/>
                  </a:cubicBezTo>
                  <a:cubicBezTo>
                    <a:pt x="10555" y="3093"/>
                    <a:pt x="10354" y="3429"/>
                    <a:pt x="10152" y="3698"/>
                  </a:cubicBezTo>
                  <a:cubicBezTo>
                    <a:pt x="9883" y="4101"/>
                    <a:pt x="9749" y="4572"/>
                    <a:pt x="9749" y="5042"/>
                  </a:cubicBezTo>
                  <a:cubicBezTo>
                    <a:pt x="9413" y="6857"/>
                    <a:pt x="10287" y="8404"/>
                    <a:pt x="10757" y="10084"/>
                  </a:cubicBezTo>
                  <a:cubicBezTo>
                    <a:pt x="10892" y="10622"/>
                    <a:pt x="11026" y="11160"/>
                    <a:pt x="11698" y="11160"/>
                  </a:cubicBezTo>
                  <a:cubicBezTo>
                    <a:pt x="12438" y="11160"/>
                    <a:pt x="12640" y="10555"/>
                    <a:pt x="12640" y="10017"/>
                  </a:cubicBezTo>
                  <a:cubicBezTo>
                    <a:pt x="12841" y="8404"/>
                    <a:pt x="12572" y="6723"/>
                    <a:pt x="13110" y="5109"/>
                  </a:cubicBezTo>
                  <a:lnTo>
                    <a:pt x="13110" y="5109"/>
                  </a:lnTo>
                  <a:cubicBezTo>
                    <a:pt x="12707" y="6588"/>
                    <a:pt x="13177" y="7933"/>
                    <a:pt x="13245" y="9345"/>
                  </a:cubicBezTo>
                  <a:cubicBezTo>
                    <a:pt x="13331" y="10725"/>
                    <a:pt x="13306" y="11219"/>
                    <a:pt x="13810" y="11219"/>
                  </a:cubicBezTo>
                  <a:cubicBezTo>
                    <a:pt x="14092" y="11219"/>
                    <a:pt x="14538" y="11065"/>
                    <a:pt x="15261" y="10824"/>
                  </a:cubicBezTo>
                  <a:cubicBezTo>
                    <a:pt x="15463" y="10689"/>
                    <a:pt x="15530" y="10555"/>
                    <a:pt x="15598" y="10353"/>
                  </a:cubicBezTo>
                  <a:cubicBezTo>
                    <a:pt x="15732" y="10152"/>
                    <a:pt x="15463" y="9815"/>
                    <a:pt x="15866" y="9815"/>
                  </a:cubicBezTo>
                  <a:cubicBezTo>
                    <a:pt x="15874" y="9808"/>
                    <a:pt x="15882" y="9805"/>
                    <a:pt x="15891" y="9805"/>
                  </a:cubicBezTo>
                  <a:cubicBezTo>
                    <a:pt x="15961" y="9805"/>
                    <a:pt x="16061" y="10024"/>
                    <a:pt x="16001" y="10084"/>
                  </a:cubicBezTo>
                  <a:cubicBezTo>
                    <a:pt x="15598" y="11227"/>
                    <a:pt x="15329" y="12370"/>
                    <a:pt x="16270" y="13580"/>
                  </a:cubicBezTo>
                  <a:cubicBezTo>
                    <a:pt x="15875" y="13511"/>
                    <a:pt x="15489" y="13473"/>
                    <a:pt x="15110" y="13473"/>
                  </a:cubicBezTo>
                  <a:cubicBezTo>
                    <a:pt x="14392" y="13473"/>
                    <a:pt x="13703" y="13608"/>
                    <a:pt x="13043" y="13916"/>
                  </a:cubicBezTo>
                  <a:cubicBezTo>
                    <a:pt x="13245" y="13244"/>
                    <a:pt x="14724" y="13715"/>
                    <a:pt x="14253" y="12504"/>
                  </a:cubicBezTo>
                  <a:cubicBezTo>
                    <a:pt x="14018" y="11918"/>
                    <a:pt x="13630" y="11177"/>
                    <a:pt x="13133" y="11177"/>
                  </a:cubicBezTo>
                  <a:cubicBezTo>
                    <a:pt x="13060" y="11177"/>
                    <a:pt x="12985" y="11193"/>
                    <a:pt x="12908" y="11227"/>
                  </a:cubicBezTo>
                  <a:cubicBezTo>
                    <a:pt x="11362" y="11832"/>
                    <a:pt x="9682" y="12236"/>
                    <a:pt x="8203" y="12841"/>
                  </a:cubicBezTo>
                  <a:cubicBezTo>
                    <a:pt x="7654" y="13034"/>
                    <a:pt x="7337" y="13228"/>
                    <a:pt x="7142" y="13228"/>
                  </a:cubicBezTo>
                  <a:cubicBezTo>
                    <a:pt x="6930" y="13228"/>
                    <a:pt x="6861" y="13001"/>
                    <a:pt x="6791" y="12303"/>
                  </a:cubicBezTo>
                  <a:cubicBezTo>
                    <a:pt x="6791" y="11899"/>
                    <a:pt x="6791" y="11429"/>
                    <a:pt x="6253" y="11362"/>
                  </a:cubicBezTo>
                  <a:cubicBezTo>
                    <a:pt x="5715" y="11362"/>
                    <a:pt x="5446" y="11765"/>
                    <a:pt x="5312" y="12236"/>
                  </a:cubicBezTo>
                  <a:cubicBezTo>
                    <a:pt x="5110" y="13042"/>
                    <a:pt x="5110" y="13849"/>
                    <a:pt x="5177" y="14589"/>
                  </a:cubicBezTo>
                  <a:cubicBezTo>
                    <a:pt x="5245" y="15597"/>
                    <a:pt x="6118" y="16471"/>
                    <a:pt x="5648" y="17614"/>
                  </a:cubicBezTo>
                  <a:cubicBezTo>
                    <a:pt x="5446" y="18017"/>
                    <a:pt x="5850" y="18555"/>
                    <a:pt x="6320" y="18757"/>
                  </a:cubicBezTo>
                  <a:cubicBezTo>
                    <a:pt x="6386" y="18768"/>
                    <a:pt x="6451" y="18773"/>
                    <a:pt x="6516" y="18773"/>
                  </a:cubicBezTo>
                  <a:cubicBezTo>
                    <a:pt x="6849" y="18773"/>
                    <a:pt x="7160" y="18624"/>
                    <a:pt x="7329" y="18286"/>
                  </a:cubicBezTo>
                  <a:cubicBezTo>
                    <a:pt x="7799" y="17748"/>
                    <a:pt x="8471" y="17278"/>
                    <a:pt x="8337" y="16471"/>
                  </a:cubicBezTo>
                  <a:lnTo>
                    <a:pt x="8337" y="16471"/>
                  </a:lnTo>
                  <a:cubicBezTo>
                    <a:pt x="8998" y="17672"/>
                    <a:pt x="9014" y="17961"/>
                    <a:pt x="8867" y="17961"/>
                  </a:cubicBezTo>
                  <a:cubicBezTo>
                    <a:pt x="8849" y="17961"/>
                    <a:pt x="8829" y="17957"/>
                    <a:pt x="8808" y="17950"/>
                  </a:cubicBezTo>
                  <a:cubicBezTo>
                    <a:pt x="8638" y="17903"/>
                    <a:pt x="8488" y="17881"/>
                    <a:pt x="8352" y="17881"/>
                  </a:cubicBezTo>
                  <a:cubicBezTo>
                    <a:pt x="7142" y="17881"/>
                    <a:pt x="7153" y="19597"/>
                    <a:pt x="6186" y="19900"/>
                  </a:cubicBezTo>
                  <a:cubicBezTo>
                    <a:pt x="6051" y="19967"/>
                    <a:pt x="5850" y="20101"/>
                    <a:pt x="5715" y="20236"/>
                  </a:cubicBezTo>
                  <a:cubicBezTo>
                    <a:pt x="5245" y="22521"/>
                    <a:pt x="1883" y="23127"/>
                    <a:pt x="2219" y="26017"/>
                  </a:cubicBezTo>
                  <a:cubicBezTo>
                    <a:pt x="2195" y="26021"/>
                    <a:pt x="2172" y="26023"/>
                    <a:pt x="2149" y="26023"/>
                  </a:cubicBezTo>
                  <a:cubicBezTo>
                    <a:pt x="1827" y="26023"/>
                    <a:pt x="1583" y="25660"/>
                    <a:pt x="1227" y="25660"/>
                  </a:cubicBezTo>
                  <a:cubicBezTo>
                    <a:pt x="1179" y="25660"/>
                    <a:pt x="1129" y="25666"/>
                    <a:pt x="1076" y="25681"/>
                  </a:cubicBezTo>
                  <a:lnTo>
                    <a:pt x="875" y="25883"/>
                  </a:lnTo>
                  <a:cubicBezTo>
                    <a:pt x="807" y="26353"/>
                    <a:pt x="1480" y="26891"/>
                    <a:pt x="740" y="27362"/>
                  </a:cubicBezTo>
                  <a:cubicBezTo>
                    <a:pt x="1" y="27832"/>
                    <a:pt x="404" y="28236"/>
                    <a:pt x="807" y="28639"/>
                  </a:cubicBezTo>
                  <a:cubicBezTo>
                    <a:pt x="1258" y="29053"/>
                    <a:pt x="1835" y="29277"/>
                    <a:pt x="2409" y="29277"/>
                  </a:cubicBezTo>
                  <a:cubicBezTo>
                    <a:pt x="2862" y="29277"/>
                    <a:pt x="3313" y="29137"/>
                    <a:pt x="3698" y="28841"/>
                  </a:cubicBezTo>
                  <a:cubicBezTo>
                    <a:pt x="4102" y="29043"/>
                    <a:pt x="4102" y="29312"/>
                    <a:pt x="4034" y="29446"/>
                  </a:cubicBezTo>
                  <a:cubicBezTo>
                    <a:pt x="3844" y="30144"/>
                    <a:pt x="3594" y="30662"/>
                    <a:pt x="4639" y="30662"/>
                  </a:cubicBezTo>
                  <a:cubicBezTo>
                    <a:pt x="4701" y="30662"/>
                    <a:pt x="4769" y="30660"/>
                    <a:pt x="4841" y="30656"/>
                  </a:cubicBezTo>
                  <a:cubicBezTo>
                    <a:pt x="4867" y="30654"/>
                    <a:pt x="4892" y="30653"/>
                    <a:pt x="4916" y="30653"/>
                  </a:cubicBezTo>
                  <a:cubicBezTo>
                    <a:pt x="5630" y="30653"/>
                    <a:pt x="5366" y="31602"/>
                    <a:pt x="4976" y="31732"/>
                  </a:cubicBezTo>
                  <a:cubicBezTo>
                    <a:pt x="3698" y="32270"/>
                    <a:pt x="4505" y="32942"/>
                    <a:pt x="4707" y="33950"/>
                  </a:cubicBezTo>
                  <a:cubicBezTo>
                    <a:pt x="5304" y="32906"/>
                    <a:pt x="6048" y="32560"/>
                    <a:pt x="6912" y="32560"/>
                  </a:cubicBezTo>
                  <a:cubicBezTo>
                    <a:pt x="7216" y="32560"/>
                    <a:pt x="7534" y="32603"/>
                    <a:pt x="7866" y="32673"/>
                  </a:cubicBezTo>
                  <a:cubicBezTo>
                    <a:pt x="7866" y="32538"/>
                    <a:pt x="7799" y="32337"/>
                    <a:pt x="7665" y="32202"/>
                  </a:cubicBezTo>
                  <a:cubicBezTo>
                    <a:pt x="7329" y="31799"/>
                    <a:pt x="6522" y="32001"/>
                    <a:pt x="6589" y="31194"/>
                  </a:cubicBezTo>
                  <a:cubicBezTo>
                    <a:pt x="6656" y="30522"/>
                    <a:pt x="7127" y="29917"/>
                    <a:pt x="7799" y="29849"/>
                  </a:cubicBezTo>
                  <a:cubicBezTo>
                    <a:pt x="8404" y="29715"/>
                    <a:pt x="8875" y="29513"/>
                    <a:pt x="9480" y="29312"/>
                  </a:cubicBezTo>
                  <a:cubicBezTo>
                    <a:pt x="8740" y="28639"/>
                    <a:pt x="7530" y="28505"/>
                    <a:pt x="7732" y="27227"/>
                  </a:cubicBezTo>
                  <a:cubicBezTo>
                    <a:pt x="7756" y="27225"/>
                    <a:pt x="7780" y="27224"/>
                    <a:pt x="7804" y="27224"/>
                  </a:cubicBezTo>
                  <a:cubicBezTo>
                    <a:pt x="8532" y="27224"/>
                    <a:pt x="8820" y="28172"/>
                    <a:pt x="9726" y="28172"/>
                  </a:cubicBezTo>
                  <a:cubicBezTo>
                    <a:pt x="9755" y="28172"/>
                    <a:pt x="9785" y="28171"/>
                    <a:pt x="9816" y="28169"/>
                  </a:cubicBezTo>
                  <a:cubicBezTo>
                    <a:pt x="11026" y="28034"/>
                    <a:pt x="12169" y="27429"/>
                    <a:pt x="12908" y="26488"/>
                  </a:cubicBezTo>
                  <a:cubicBezTo>
                    <a:pt x="13715" y="25681"/>
                    <a:pt x="14589" y="24807"/>
                    <a:pt x="15732" y="24740"/>
                  </a:cubicBezTo>
                  <a:cubicBezTo>
                    <a:pt x="15779" y="24743"/>
                    <a:pt x="15825" y="24745"/>
                    <a:pt x="15871" y="24745"/>
                  </a:cubicBezTo>
                  <a:cubicBezTo>
                    <a:pt x="16820" y="24745"/>
                    <a:pt x="17621" y="24092"/>
                    <a:pt x="17749" y="23194"/>
                  </a:cubicBezTo>
                  <a:cubicBezTo>
                    <a:pt x="18152" y="23194"/>
                    <a:pt x="18488" y="23395"/>
                    <a:pt x="18690" y="23732"/>
                  </a:cubicBezTo>
                  <a:cubicBezTo>
                    <a:pt x="19026" y="24105"/>
                    <a:pt x="19508" y="24292"/>
                    <a:pt x="19984" y="24292"/>
                  </a:cubicBezTo>
                  <a:cubicBezTo>
                    <a:pt x="20366" y="24292"/>
                    <a:pt x="20744" y="24172"/>
                    <a:pt x="21043" y="23933"/>
                  </a:cubicBezTo>
                  <a:cubicBezTo>
                    <a:pt x="21379" y="23732"/>
                    <a:pt x="21446" y="23328"/>
                    <a:pt x="21312" y="23059"/>
                  </a:cubicBezTo>
                  <a:cubicBezTo>
                    <a:pt x="21196" y="22827"/>
                    <a:pt x="21030" y="22495"/>
                    <a:pt x="20857" y="22495"/>
                  </a:cubicBezTo>
                  <a:cubicBezTo>
                    <a:pt x="20829" y="22495"/>
                    <a:pt x="20802" y="22503"/>
                    <a:pt x="20774" y="22521"/>
                  </a:cubicBezTo>
                  <a:cubicBezTo>
                    <a:pt x="20556" y="22653"/>
                    <a:pt x="20353" y="22705"/>
                    <a:pt x="20161" y="22705"/>
                  </a:cubicBezTo>
                  <a:cubicBezTo>
                    <a:pt x="19468" y="22705"/>
                    <a:pt x="18919" y="22022"/>
                    <a:pt x="18287" y="21916"/>
                  </a:cubicBezTo>
                  <a:cubicBezTo>
                    <a:pt x="16875" y="21648"/>
                    <a:pt x="16875" y="21648"/>
                    <a:pt x="17413" y="20168"/>
                  </a:cubicBezTo>
                  <a:lnTo>
                    <a:pt x="17413" y="20168"/>
                  </a:lnTo>
                  <a:cubicBezTo>
                    <a:pt x="17599" y="20495"/>
                    <a:pt x="17754" y="20692"/>
                    <a:pt x="18033" y="20692"/>
                  </a:cubicBezTo>
                  <a:cubicBezTo>
                    <a:pt x="18156" y="20692"/>
                    <a:pt x="18303" y="20654"/>
                    <a:pt x="18488" y="20572"/>
                  </a:cubicBezTo>
                  <a:cubicBezTo>
                    <a:pt x="19564" y="20236"/>
                    <a:pt x="20035" y="19093"/>
                    <a:pt x="21110" y="18891"/>
                  </a:cubicBezTo>
                  <a:cubicBezTo>
                    <a:pt x="21514" y="18891"/>
                    <a:pt x="21715" y="18555"/>
                    <a:pt x="21715" y="18219"/>
                  </a:cubicBezTo>
                  <a:cubicBezTo>
                    <a:pt x="21611" y="17853"/>
                    <a:pt x="21343" y="17812"/>
                    <a:pt x="21072" y="17812"/>
                  </a:cubicBezTo>
                  <a:cubicBezTo>
                    <a:pt x="20994" y="17812"/>
                    <a:pt x="20916" y="17816"/>
                    <a:pt x="20841" y="17816"/>
                  </a:cubicBezTo>
                  <a:cubicBezTo>
                    <a:pt x="19698" y="17681"/>
                    <a:pt x="19228" y="17009"/>
                    <a:pt x="19497" y="16000"/>
                  </a:cubicBezTo>
                  <a:cubicBezTo>
                    <a:pt x="19833" y="14992"/>
                    <a:pt x="20035" y="13984"/>
                    <a:pt x="20236" y="12975"/>
                  </a:cubicBezTo>
                  <a:cubicBezTo>
                    <a:pt x="20371" y="12841"/>
                    <a:pt x="20371" y="12639"/>
                    <a:pt x="20371" y="12504"/>
                  </a:cubicBezTo>
                  <a:cubicBezTo>
                    <a:pt x="20035" y="11967"/>
                    <a:pt x="19833" y="11429"/>
                    <a:pt x="19631" y="10824"/>
                  </a:cubicBezTo>
                  <a:cubicBezTo>
                    <a:pt x="19533" y="10627"/>
                    <a:pt x="19398" y="10502"/>
                    <a:pt x="19228" y="10502"/>
                  </a:cubicBezTo>
                  <a:cubicBezTo>
                    <a:pt x="19165" y="10502"/>
                    <a:pt x="19098" y="10519"/>
                    <a:pt x="19026" y="10555"/>
                  </a:cubicBezTo>
                  <a:cubicBezTo>
                    <a:pt x="18488" y="11025"/>
                    <a:pt x="18152" y="11631"/>
                    <a:pt x="18085" y="12236"/>
                  </a:cubicBezTo>
                  <a:cubicBezTo>
                    <a:pt x="18085" y="11429"/>
                    <a:pt x="18556" y="10757"/>
                    <a:pt x="19228" y="10353"/>
                  </a:cubicBezTo>
                  <a:cubicBezTo>
                    <a:pt x="19698" y="9681"/>
                    <a:pt x="19766" y="8874"/>
                    <a:pt x="19430" y="8135"/>
                  </a:cubicBezTo>
                  <a:cubicBezTo>
                    <a:pt x="19228" y="8067"/>
                    <a:pt x="19026" y="8000"/>
                    <a:pt x="19026" y="7731"/>
                  </a:cubicBezTo>
                  <a:lnTo>
                    <a:pt x="19026" y="7328"/>
                  </a:lnTo>
                  <a:cubicBezTo>
                    <a:pt x="17278" y="7664"/>
                    <a:pt x="17278" y="7664"/>
                    <a:pt x="17144" y="9076"/>
                  </a:cubicBezTo>
                  <a:cubicBezTo>
                    <a:pt x="15060" y="7193"/>
                    <a:pt x="15598" y="6454"/>
                    <a:pt x="16472" y="4706"/>
                  </a:cubicBezTo>
                  <a:cubicBezTo>
                    <a:pt x="16472" y="4639"/>
                    <a:pt x="16472" y="4572"/>
                    <a:pt x="16472" y="4504"/>
                  </a:cubicBezTo>
                  <a:cubicBezTo>
                    <a:pt x="16404" y="4437"/>
                    <a:pt x="16404" y="4370"/>
                    <a:pt x="16337" y="4303"/>
                  </a:cubicBezTo>
                  <a:cubicBezTo>
                    <a:pt x="16258" y="4263"/>
                    <a:pt x="16185" y="4247"/>
                    <a:pt x="16116" y="4247"/>
                  </a:cubicBezTo>
                  <a:cubicBezTo>
                    <a:pt x="15950" y="4247"/>
                    <a:pt x="15807" y="4342"/>
                    <a:pt x="15665" y="4437"/>
                  </a:cubicBezTo>
                  <a:cubicBezTo>
                    <a:pt x="15481" y="4529"/>
                    <a:pt x="15297" y="4746"/>
                    <a:pt x="15071" y="4746"/>
                  </a:cubicBezTo>
                  <a:cubicBezTo>
                    <a:pt x="14966" y="4746"/>
                    <a:pt x="14851" y="4699"/>
                    <a:pt x="14724" y="4572"/>
                  </a:cubicBezTo>
                  <a:cubicBezTo>
                    <a:pt x="14656" y="3899"/>
                    <a:pt x="15665" y="3160"/>
                    <a:pt x="14925" y="2420"/>
                  </a:cubicBezTo>
                  <a:cubicBezTo>
                    <a:pt x="14186" y="1681"/>
                    <a:pt x="13782" y="605"/>
                    <a:pt x="12908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8" name="Google Shape;6218;p6"/>
            <p:cNvSpPr/>
            <p:nvPr/>
          </p:nvSpPr>
          <p:spPr>
            <a:xfrm>
              <a:off x="4400750" y="2192775"/>
              <a:ext cx="584900" cy="628600"/>
            </a:xfrm>
            <a:custGeom>
              <a:avLst/>
              <a:gdLst/>
              <a:ahLst/>
              <a:cxnLst/>
              <a:rect l="l" t="t" r="r" b="b"/>
              <a:pathLst>
                <a:path w="23396" h="25144" extrusionOk="0">
                  <a:moveTo>
                    <a:pt x="10683" y="14245"/>
                  </a:moveTo>
                  <a:cubicBezTo>
                    <a:pt x="11047" y="14525"/>
                    <a:pt x="11355" y="14873"/>
                    <a:pt x="11496" y="15396"/>
                  </a:cubicBezTo>
                  <a:cubicBezTo>
                    <a:pt x="11322" y="14948"/>
                    <a:pt x="11037" y="14555"/>
                    <a:pt x="10683" y="14245"/>
                  </a:cubicBezTo>
                  <a:close/>
                  <a:moveTo>
                    <a:pt x="12504" y="0"/>
                  </a:moveTo>
                  <a:lnTo>
                    <a:pt x="10622" y="538"/>
                  </a:lnTo>
                  <a:cubicBezTo>
                    <a:pt x="12975" y="2084"/>
                    <a:pt x="16135" y="2488"/>
                    <a:pt x="17009" y="6118"/>
                  </a:cubicBezTo>
                  <a:cubicBezTo>
                    <a:pt x="16328" y="5798"/>
                    <a:pt x="15767" y="5382"/>
                    <a:pt x="15268" y="5382"/>
                  </a:cubicBezTo>
                  <a:cubicBezTo>
                    <a:pt x="14929" y="5382"/>
                    <a:pt x="14619" y="5574"/>
                    <a:pt x="14320" y="6118"/>
                  </a:cubicBezTo>
                  <a:cubicBezTo>
                    <a:pt x="14242" y="6254"/>
                    <a:pt x="14142" y="6306"/>
                    <a:pt x="14030" y="6306"/>
                  </a:cubicBezTo>
                  <a:cubicBezTo>
                    <a:pt x="13757" y="6306"/>
                    <a:pt x="13416" y="5993"/>
                    <a:pt x="13177" y="5849"/>
                  </a:cubicBezTo>
                  <a:cubicBezTo>
                    <a:pt x="12732" y="5602"/>
                    <a:pt x="12541" y="5064"/>
                    <a:pt x="12044" y="5064"/>
                  </a:cubicBezTo>
                  <a:cubicBezTo>
                    <a:pt x="11865" y="5064"/>
                    <a:pt x="11646" y="5133"/>
                    <a:pt x="11362" y="5311"/>
                  </a:cubicBezTo>
                  <a:cubicBezTo>
                    <a:pt x="11275" y="5359"/>
                    <a:pt x="11197" y="5380"/>
                    <a:pt x="11127" y="5380"/>
                  </a:cubicBezTo>
                  <a:cubicBezTo>
                    <a:pt x="10601" y="5380"/>
                    <a:pt x="10500" y="4172"/>
                    <a:pt x="10084" y="3698"/>
                  </a:cubicBezTo>
                  <a:cubicBezTo>
                    <a:pt x="10051" y="3664"/>
                    <a:pt x="10017" y="3647"/>
                    <a:pt x="9983" y="3647"/>
                  </a:cubicBezTo>
                  <a:cubicBezTo>
                    <a:pt x="9950" y="3647"/>
                    <a:pt x="9916" y="3664"/>
                    <a:pt x="9883" y="3698"/>
                  </a:cubicBezTo>
                  <a:cubicBezTo>
                    <a:pt x="9633" y="3803"/>
                    <a:pt x="9416" y="3849"/>
                    <a:pt x="9226" y="3849"/>
                  </a:cubicBezTo>
                  <a:cubicBezTo>
                    <a:pt x="8442" y="3849"/>
                    <a:pt x="8097" y="3070"/>
                    <a:pt x="7664" y="2421"/>
                  </a:cubicBezTo>
                  <a:lnTo>
                    <a:pt x="7261" y="2824"/>
                  </a:lnTo>
                  <a:cubicBezTo>
                    <a:pt x="6900" y="3082"/>
                    <a:pt x="6855" y="3893"/>
                    <a:pt x="6277" y="3893"/>
                  </a:cubicBezTo>
                  <a:cubicBezTo>
                    <a:pt x="6102" y="3893"/>
                    <a:pt x="5877" y="3819"/>
                    <a:pt x="5580" y="3631"/>
                  </a:cubicBezTo>
                  <a:cubicBezTo>
                    <a:pt x="5418" y="3541"/>
                    <a:pt x="5241" y="3499"/>
                    <a:pt x="5066" y="3499"/>
                  </a:cubicBezTo>
                  <a:cubicBezTo>
                    <a:pt x="4586" y="3499"/>
                    <a:pt x="4114" y="3811"/>
                    <a:pt x="3967" y="4303"/>
                  </a:cubicBezTo>
                  <a:cubicBezTo>
                    <a:pt x="3904" y="5059"/>
                    <a:pt x="4371" y="5519"/>
                    <a:pt x="5094" y="5519"/>
                  </a:cubicBezTo>
                  <a:cubicBezTo>
                    <a:pt x="5143" y="5519"/>
                    <a:pt x="5193" y="5517"/>
                    <a:pt x="5244" y="5513"/>
                  </a:cubicBezTo>
                  <a:cubicBezTo>
                    <a:pt x="5427" y="5513"/>
                    <a:pt x="5444" y="5235"/>
                    <a:pt x="5546" y="5235"/>
                  </a:cubicBezTo>
                  <a:cubicBezTo>
                    <a:pt x="5557" y="5235"/>
                    <a:pt x="5568" y="5238"/>
                    <a:pt x="5580" y="5244"/>
                  </a:cubicBezTo>
                  <a:cubicBezTo>
                    <a:pt x="5714" y="5379"/>
                    <a:pt x="5446" y="5513"/>
                    <a:pt x="5446" y="5715"/>
                  </a:cubicBezTo>
                  <a:cubicBezTo>
                    <a:pt x="5782" y="7732"/>
                    <a:pt x="6319" y="9748"/>
                    <a:pt x="7126" y="11698"/>
                  </a:cubicBezTo>
                  <a:cubicBezTo>
                    <a:pt x="7361" y="12168"/>
                    <a:pt x="7498" y="12507"/>
                    <a:pt x="7835" y="12507"/>
                  </a:cubicBezTo>
                  <a:cubicBezTo>
                    <a:pt x="7979" y="12507"/>
                    <a:pt x="8161" y="12444"/>
                    <a:pt x="8404" y="12303"/>
                  </a:cubicBezTo>
                  <a:cubicBezTo>
                    <a:pt x="8512" y="12194"/>
                    <a:pt x="8621" y="11997"/>
                    <a:pt x="8659" y="11997"/>
                  </a:cubicBezTo>
                  <a:cubicBezTo>
                    <a:pt x="8668" y="11997"/>
                    <a:pt x="8672" y="12008"/>
                    <a:pt x="8672" y="12034"/>
                  </a:cubicBezTo>
                  <a:cubicBezTo>
                    <a:pt x="8672" y="12970"/>
                    <a:pt x="9297" y="13369"/>
                    <a:pt x="9968" y="13776"/>
                  </a:cubicBezTo>
                  <a:lnTo>
                    <a:pt x="9968" y="13776"/>
                  </a:lnTo>
                  <a:cubicBezTo>
                    <a:pt x="9588" y="13598"/>
                    <a:pt x="9172" y="13499"/>
                    <a:pt x="8750" y="13499"/>
                  </a:cubicBezTo>
                  <a:cubicBezTo>
                    <a:pt x="8657" y="13499"/>
                    <a:pt x="8564" y="13503"/>
                    <a:pt x="8471" y="13513"/>
                  </a:cubicBezTo>
                  <a:cubicBezTo>
                    <a:pt x="8337" y="13527"/>
                    <a:pt x="8212" y="13534"/>
                    <a:pt x="8095" y="13534"/>
                  </a:cubicBezTo>
                  <a:cubicBezTo>
                    <a:pt x="6559" y="13534"/>
                    <a:pt x="6368" y="12356"/>
                    <a:pt x="6118" y="11295"/>
                  </a:cubicBezTo>
                  <a:cubicBezTo>
                    <a:pt x="5916" y="10286"/>
                    <a:pt x="5244" y="9479"/>
                    <a:pt x="4303" y="9076"/>
                  </a:cubicBezTo>
                  <a:cubicBezTo>
                    <a:pt x="4146" y="8986"/>
                    <a:pt x="3967" y="8942"/>
                    <a:pt x="3787" y="8942"/>
                  </a:cubicBezTo>
                  <a:cubicBezTo>
                    <a:pt x="3429" y="8942"/>
                    <a:pt x="3070" y="9121"/>
                    <a:pt x="2891" y="9479"/>
                  </a:cubicBezTo>
                  <a:cubicBezTo>
                    <a:pt x="2555" y="10085"/>
                    <a:pt x="2891" y="10488"/>
                    <a:pt x="3496" y="10690"/>
                  </a:cubicBezTo>
                  <a:cubicBezTo>
                    <a:pt x="3657" y="10690"/>
                    <a:pt x="3819" y="10517"/>
                    <a:pt x="3946" y="10517"/>
                  </a:cubicBezTo>
                  <a:cubicBezTo>
                    <a:pt x="3977" y="10517"/>
                    <a:pt x="4007" y="10528"/>
                    <a:pt x="4034" y="10555"/>
                  </a:cubicBezTo>
                  <a:cubicBezTo>
                    <a:pt x="4101" y="10622"/>
                    <a:pt x="3765" y="10757"/>
                    <a:pt x="3832" y="10891"/>
                  </a:cubicBezTo>
                  <a:cubicBezTo>
                    <a:pt x="3736" y="11808"/>
                    <a:pt x="3466" y="12379"/>
                    <a:pt x="2823" y="12379"/>
                  </a:cubicBezTo>
                  <a:cubicBezTo>
                    <a:pt x="2571" y="12379"/>
                    <a:pt x="2262" y="12291"/>
                    <a:pt x="1882" y="12101"/>
                  </a:cubicBezTo>
                  <a:cubicBezTo>
                    <a:pt x="1691" y="11952"/>
                    <a:pt x="1472" y="11884"/>
                    <a:pt x="1259" y="11884"/>
                  </a:cubicBezTo>
                  <a:cubicBezTo>
                    <a:pt x="798" y="11884"/>
                    <a:pt x="361" y="12201"/>
                    <a:pt x="269" y="12706"/>
                  </a:cubicBezTo>
                  <a:cubicBezTo>
                    <a:pt x="0" y="13580"/>
                    <a:pt x="471" y="13849"/>
                    <a:pt x="1277" y="14051"/>
                  </a:cubicBezTo>
                  <a:cubicBezTo>
                    <a:pt x="2824" y="14454"/>
                    <a:pt x="3630" y="16202"/>
                    <a:pt x="2958" y="17681"/>
                  </a:cubicBezTo>
                  <a:cubicBezTo>
                    <a:pt x="2487" y="18421"/>
                    <a:pt x="2756" y="19362"/>
                    <a:pt x="3496" y="19765"/>
                  </a:cubicBezTo>
                  <a:cubicBezTo>
                    <a:pt x="3756" y="19939"/>
                    <a:pt x="3982" y="20015"/>
                    <a:pt x="4186" y="20015"/>
                  </a:cubicBezTo>
                  <a:cubicBezTo>
                    <a:pt x="4614" y="20015"/>
                    <a:pt x="4947" y="19683"/>
                    <a:pt x="5311" y="19228"/>
                  </a:cubicBezTo>
                  <a:cubicBezTo>
                    <a:pt x="5876" y="18530"/>
                    <a:pt x="6178" y="18194"/>
                    <a:pt x="6590" y="18194"/>
                  </a:cubicBezTo>
                  <a:cubicBezTo>
                    <a:pt x="7012" y="18194"/>
                    <a:pt x="7550" y="18547"/>
                    <a:pt x="8605" y="19228"/>
                  </a:cubicBezTo>
                  <a:cubicBezTo>
                    <a:pt x="7671" y="18714"/>
                    <a:pt x="7224" y="18524"/>
                    <a:pt x="6812" y="18524"/>
                  </a:cubicBezTo>
                  <a:cubicBezTo>
                    <a:pt x="6631" y="18524"/>
                    <a:pt x="6457" y="18561"/>
                    <a:pt x="6252" y="18622"/>
                  </a:cubicBezTo>
                  <a:cubicBezTo>
                    <a:pt x="5177" y="19026"/>
                    <a:pt x="5311" y="19564"/>
                    <a:pt x="6051" y="20236"/>
                  </a:cubicBezTo>
                  <a:lnTo>
                    <a:pt x="5782" y="20236"/>
                  </a:lnTo>
                  <a:cubicBezTo>
                    <a:pt x="4034" y="21110"/>
                    <a:pt x="3563" y="22992"/>
                    <a:pt x="4572" y="24875"/>
                  </a:cubicBezTo>
                  <a:cubicBezTo>
                    <a:pt x="4706" y="25009"/>
                    <a:pt x="4840" y="25076"/>
                    <a:pt x="5042" y="25144"/>
                  </a:cubicBezTo>
                  <a:cubicBezTo>
                    <a:pt x="5244" y="25144"/>
                    <a:pt x="5446" y="25076"/>
                    <a:pt x="5580" y="24942"/>
                  </a:cubicBezTo>
                  <a:lnTo>
                    <a:pt x="5849" y="24807"/>
                  </a:lnTo>
                  <a:cubicBezTo>
                    <a:pt x="5983" y="24673"/>
                    <a:pt x="6118" y="24539"/>
                    <a:pt x="6185" y="24404"/>
                  </a:cubicBezTo>
                  <a:cubicBezTo>
                    <a:pt x="6319" y="24270"/>
                    <a:pt x="6454" y="24135"/>
                    <a:pt x="6521" y="23933"/>
                  </a:cubicBezTo>
                  <a:cubicBezTo>
                    <a:pt x="6656" y="23732"/>
                    <a:pt x="6656" y="23463"/>
                    <a:pt x="6521" y="23261"/>
                  </a:cubicBezTo>
                  <a:cubicBezTo>
                    <a:pt x="6521" y="23194"/>
                    <a:pt x="6051" y="23194"/>
                    <a:pt x="6387" y="22992"/>
                  </a:cubicBezTo>
                  <a:cubicBezTo>
                    <a:pt x="6406" y="22983"/>
                    <a:pt x="6426" y="22979"/>
                    <a:pt x="6448" y="22979"/>
                  </a:cubicBezTo>
                  <a:cubicBezTo>
                    <a:pt x="6579" y="22979"/>
                    <a:pt x="6752" y="23127"/>
                    <a:pt x="6925" y="23127"/>
                  </a:cubicBezTo>
                  <a:cubicBezTo>
                    <a:pt x="7261" y="23127"/>
                    <a:pt x="7597" y="22925"/>
                    <a:pt x="7798" y="22656"/>
                  </a:cubicBezTo>
                  <a:cubicBezTo>
                    <a:pt x="7866" y="22522"/>
                    <a:pt x="7866" y="22320"/>
                    <a:pt x="7798" y="22186"/>
                  </a:cubicBezTo>
                  <a:cubicBezTo>
                    <a:pt x="7731" y="22051"/>
                    <a:pt x="7664" y="21917"/>
                    <a:pt x="7664" y="21849"/>
                  </a:cubicBezTo>
                  <a:cubicBezTo>
                    <a:pt x="7709" y="21782"/>
                    <a:pt x="7761" y="21760"/>
                    <a:pt x="7818" y="21760"/>
                  </a:cubicBezTo>
                  <a:cubicBezTo>
                    <a:pt x="7933" y="21760"/>
                    <a:pt x="8067" y="21849"/>
                    <a:pt x="8202" y="21849"/>
                  </a:cubicBezTo>
                  <a:cubicBezTo>
                    <a:pt x="9009" y="21782"/>
                    <a:pt x="9412" y="21177"/>
                    <a:pt x="9950" y="20707"/>
                  </a:cubicBezTo>
                  <a:cubicBezTo>
                    <a:pt x="12303" y="18690"/>
                    <a:pt x="14454" y="16404"/>
                    <a:pt x="16336" y="13917"/>
                  </a:cubicBezTo>
                  <a:cubicBezTo>
                    <a:pt x="17143" y="12975"/>
                    <a:pt x="17950" y="12034"/>
                    <a:pt x="18824" y="11093"/>
                  </a:cubicBezTo>
                  <a:cubicBezTo>
                    <a:pt x="19362" y="10421"/>
                    <a:pt x="19899" y="9681"/>
                    <a:pt x="20437" y="8942"/>
                  </a:cubicBezTo>
                  <a:cubicBezTo>
                    <a:pt x="20908" y="7799"/>
                    <a:pt x="22118" y="7126"/>
                    <a:pt x="22589" y="5984"/>
                  </a:cubicBezTo>
                  <a:cubicBezTo>
                    <a:pt x="22723" y="5647"/>
                    <a:pt x="23395" y="5647"/>
                    <a:pt x="22925" y="4841"/>
                  </a:cubicBezTo>
                  <a:cubicBezTo>
                    <a:pt x="22521" y="4101"/>
                    <a:pt x="21647" y="3698"/>
                    <a:pt x="21378" y="2891"/>
                  </a:cubicBezTo>
                  <a:cubicBezTo>
                    <a:pt x="21273" y="2487"/>
                    <a:pt x="21191" y="2349"/>
                    <a:pt x="21118" y="2349"/>
                  </a:cubicBezTo>
                  <a:cubicBezTo>
                    <a:pt x="20962" y="2349"/>
                    <a:pt x="20851" y="2987"/>
                    <a:pt x="20653" y="2987"/>
                  </a:cubicBezTo>
                  <a:cubicBezTo>
                    <a:pt x="20591" y="2987"/>
                    <a:pt x="20521" y="2923"/>
                    <a:pt x="20437" y="2757"/>
                  </a:cubicBezTo>
                  <a:cubicBezTo>
                    <a:pt x="20706" y="2084"/>
                    <a:pt x="20572" y="1345"/>
                    <a:pt x="20168" y="807"/>
                  </a:cubicBezTo>
                  <a:cubicBezTo>
                    <a:pt x="20101" y="538"/>
                    <a:pt x="19967" y="404"/>
                    <a:pt x="19765" y="336"/>
                  </a:cubicBezTo>
                  <a:lnTo>
                    <a:pt x="19362" y="336"/>
                  </a:lnTo>
                  <a:cubicBezTo>
                    <a:pt x="19100" y="1122"/>
                    <a:pt x="18781" y="1652"/>
                    <a:pt x="18259" y="1652"/>
                  </a:cubicBezTo>
                  <a:cubicBezTo>
                    <a:pt x="17977" y="1652"/>
                    <a:pt x="17635" y="1497"/>
                    <a:pt x="17210" y="1143"/>
                  </a:cubicBezTo>
                  <a:cubicBezTo>
                    <a:pt x="16874" y="874"/>
                    <a:pt x="16404" y="941"/>
                    <a:pt x="16068" y="874"/>
                  </a:cubicBezTo>
                  <a:lnTo>
                    <a:pt x="15530" y="740"/>
                  </a:lnTo>
                  <a:cubicBezTo>
                    <a:pt x="14521" y="605"/>
                    <a:pt x="13580" y="68"/>
                    <a:pt x="12504" y="0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9" name="Google Shape;6219;p6"/>
            <p:cNvSpPr/>
            <p:nvPr/>
          </p:nvSpPr>
          <p:spPr>
            <a:xfrm>
              <a:off x="4713350" y="2107000"/>
              <a:ext cx="183225" cy="148975"/>
            </a:xfrm>
            <a:custGeom>
              <a:avLst/>
              <a:gdLst/>
              <a:ahLst/>
              <a:cxnLst/>
              <a:rect l="l" t="t" r="r" b="b"/>
              <a:pathLst>
                <a:path w="7329" h="5959" extrusionOk="0">
                  <a:moveTo>
                    <a:pt x="3389" y="0"/>
                  </a:moveTo>
                  <a:cubicBezTo>
                    <a:pt x="3317" y="0"/>
                    <a:pt x="3240" y="22"/>
                    <a:pt x="3160" y="70"/>
                  </a:cubicBezTo>
                  <a:cubicBezTo>
                    <a:pt x="2891" y="339"/>
                    <a:pt x="2555" y="675"/>
                    <a:pt x="2891" y="1011"/>
                  </a:cubicBezTo>
                  <a:cubicBezTo>
                    <a:pt x="3160" y="1414"/>
                    <a:pt x="3026" y="1616"/>
                    <a:pt x="2622" y="1751"/>
                  </a:cubicBezTo>
                  <a:cubicBezTo>
                    <a:pt x="2017" y="1885"/>
                    <a:pt x="1412" y="1818"/>
                    <a:pt x="1412" y="2692"/>
                  </a:cubicBezTo>
                  <a:cubicBezTo>
                    <a:pt x="1392" y="3055"/>
                    <a:pt x="1275" y="3164"/>
                    <a:pt x="1116" y="3164"/>
                  </a:cubicBezTo>
                  <a:cubicBezTo>
                    <a:pt x="877" y="3164"/>
                    <a:pt x="542" y="2919"/>
                    <a:pt x="297" y="2919"/>
                  </a:cubicBezTo>
                  <a:cubicBezTo>
                    <a:pt x="160" y="2919"/>
                    <a:pt x="51" y="2994"/>
                    <a:pt x="0" y="3230"/>
                  </a:cubicBezTo>
                  <a:cubicBezTo>
                    <a:pt x="0" y="3297"/>
                    <a:pt x="0" y="3364"/>
                    <a:pt x="0" y="3431"/>
                  </a:cubicBezTo>
                  <a:cubicBezTo>
                    <a:pt x="874" y="4171"/>
                    <a:pt x="2017" y="4574"/>
                    <a:pt x="3227" y="4641"/>
                  </a:cubicBezTo>
                  <a:cubicBezTo>
                    <a:pt x="3900" y="5112"/>
                    <a:pt x="5177" y="4574"/>
                    <a:pt x="5379" y="5852"/>
                  </a:cubicBezTo>
                  <a:cubicBezTo>
                    <a:pt x="5405" y="5931"/>
                    <a:pt x="5462" y="5958"/>
                    <a:pt x="5535" y="5958"/>
                  </a:cubicBezTo>
                  <a:cubicBezTo>
                    <a:pt x="5647" y="5958"/>
                    <a:pt x="5794" y="5892"/>
                    <a:pt x="5916" y="5852"/>
                  </a:cubicBezTo>
                  <a:cubicBezTo>
                    <a:pt x="6858" y="5650"/>
                    <a:pt x="7328" y="4641"/>
                    <a:pt x="6858" y="3835"/>
                  </a:cubicBezTo>
                  <a:cubicBezTo>
                    <a:pt x="6723" y="3028"/>
                    <a:pt x="6387" y="2288"/>
                    <a:pt x="5984" y="1683"/>
                  </a:cubicBezTo>
                  <a:cubicBezTo>
                    <a:pt x="5715" y="1280"/>
                    <a:pt x="6051" y="608"/>
                    <a:pt x="5244" y="608"/>
                  </a:cubicBezTo>
                  <a:cubicBezTo>
                    <a:pt x="5038" y="844"/>
                    <a:pt x="4832" y="950"/>
                    <a:pt x="4637" y="950"/>
                  </a:cubicBezTo>
                  <a:cubicBezTo>
                    <a:pt x="4387" y="950"/>
                    <a:pt x="4156" y="775"/>
                    <a:pt x="3967" y="473"/>
                  </a:cubicBezTo>
                  <a:cubicBezTo>
                    <a:pt x="3813" y="217"/>
                    <a:pt x="3621" y="0"/>
                    <a:pt x="3389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0" name="Google Shape;6220;p6"/>
            <p:cNvSpPr/>
            <p:nvPr/>
          </p:nvSpPr>
          <p:spPr>
            <a:xfrm>
              <a:off x="4903275" y="2344025"/>
              <a:ext cx="92450" cy="110950"/>
            </a:xfrm>
            <a:custGeom>
              <a:avLst/>
              <a:gdLst/>
              <a:ahLst/>
              <a:cxnLst/>
              <a:rect l="l" t="t" r="r" b="b"/>
              <a:pathLst>
                <a:path w="3698" h="4438" extrusionOk="0">
                  <a:moveTo>
                    <a:pt x="2555" y="1"/>
                  </a:moveTo>
                  <a:cubicBezTo>
                    <a:pt x="1546" y="740"/>
                    <a:pt x="336" y="1413"/>
                    <a:pt x="0" y="2757"/>
                  </a:cubicBezTo>
                  <a:cubicBezTo>
                    <a:pt x="605" y="3093"/>
                    <a:pt x="1143" y="3631"/>
                    <a:pt x="1546" y="4303"/>
                  </a:cubicBezTo>
                  <a:lnTo>
                    <a:pt x="1748" y="4438"/>
                  </a:lnTo>
                  <a:cubicBezTo>
                    <a:pt x="2219" y="4102"/>
                    <a:pt x="2219" y="3362"/>
                    <a:pt x="2824" y="3161"/>
                  </a:cubicBezTo>
                  <a:cubicBezTo>
                    <a:pt x="3294" y="2690"/>
                    <a:pt x="3294" y="2018"/>
                    <a:pt x="3698" y="1547"/>
                  </a:cubicBezTo>
                  <a:cubicBezTo>
                    <a:pt x="3362" y="942"/>
                    <a:pt x="3362" y="135"/>
                    <a:pt x="2555" y="1"/>
                  </a:cubicBezTo>
                  <a:close/>
                </a:path>
              </a:pathLst>
            </a:custGeom>
            <a:solidFill>
              <a:srgbClr val="CB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1" name="Google Shape;6221;p6"/>
            <p:cNvSpPr/>
            <p:nvPr/>
          </p:nvSpPr>
          <p:spPr>
            <a:xfrm>
              <a:off x="4894875" y="2197750"/>
              <a:ext cx="16825" cy="15225"/>
            </a:xfrm>
            <a:custGeom>
              <a:avLst/>
              <a:gdLst/>
              <a:ahLst/>
              <a:cxnLst/>
              <a:rect l="l" t="t" r="r" b="b"/>
              <a:pathLst>
                <a:path w="673" h="609" extrusionOk="0">
                  <a:moveTo>
                    <a:pt x="261" y="0"/>
                  </a:moveTo>
                  <a:cubicBezTo>
                    <a:pt x="174" y="0"/>
                    <a:pt x="87" y="74"/>
                    <a:pt x="0" y="205"/>
                  </a:cubicBezTo>
                  <a:lnTo>
                    <a:pt x="403" y="608"/>
                  </a:lnTo>
                  <a:cubicBezTo>
                    <a:pt x="672" y="406"/>
                    <a:pt x="605" y="205"/>
                    <a:pt x="403" y="70"/>
                  </a:cubicBezTo>
                  <a:cubicBezTo>
                    <a:pt x="356" y="23"/>
                    <a:pt x="308" y="0"/>
                    <a:pt x="261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2" name="Google Shape;6222;p6"/>
            <p:cNvSpPr/>
            <p:nvPr/>
          </p:nvSpPr>
          <p:spPr>
            <a:xfrm>
              <a:off x="4562075" y="4863075"/>
              <a:ext cx="21875" cy="10775"/>
            </a:xfrm>
            <a:custGeom>
              <a:avLst/>
              <a:gdLst/>
              <a:ahLst/>
              <a:cxnLst/>
              <a:rect l="l" t="t" r="r" b="b"/>
              <a:pathLst>
                <a:path w="875" h="431" extrusionOk="0">
                  <a:moveTo>
                    <a:pt x="743" y="1"/>
                  </a:moveTo>
                  <a:cubicBezTo>
                    <a:pt x="453" y="1"/>
                    <a:pt x="176" y="184"/>
                    <a:pt x="1" y="417"/>
                  </a:cubicBezTo>
                  <a:cubicBezTo>
                    <a:pt x="45" y="426"/>
                    <a:pt x="89" y="430"/>
                    <a:pt x="133" y="430"/>
                  </a:cubicBezTo>
                  <a:cubicBezTo>
                    <a:pt x="423" y="430"/>
                    <a:pt x="700" y="247"/>
                    <a:pt x="875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3" name="Google Shape;6223;p6"/>
            <p:cNvSpPr/>
            <p:nvPr/>
          </p:nvSpPr>
          <p:spPr>
            <a:xfrm>
              <a:off x="4652850" y="48432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336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4" name="Google Shape;6224;p6"/>
            <p:cNvSpPr/>
            <p:nvPr/>
          </p:nvSpPr>
          <p:spPr>
            <a:xfrm>
              <a:off x="4945275" y="3744050"/>
              <a:ext cx="26925" cy="23900"/>
            </a:xfrm>
            <a:custGeom>
              <a:avLst/>
              <a:gdLst/>
              <a:ahLst/>
              <a:cxnLst/>
              <a:rect l="l" t="t" r="r" b="b"/>
              <a:pathLst>
                <a:path w="1077" h="956" extrusionOk="0">
                  <a:moveTo>
                    <a:pt x="1" y="1"/>
                  </a:moveTo>
                  <a:cubicBezTo>
                    <a:pt x="1" y="203"/>
                    <a:pt x="68" y="404"/>
                    <a:pt x="135" y="606"/>
                  </a:cubicBezTo>
                  <a:cubicBezTo>
                    <a:pt x="194" y="781"/>
                    <a:pt x="353" y="955"/>
                    <a:pt x="613" y="955"/>
                  </a:cubicBezTo>
                  <a:cubicBezTo>
                    <a:pt x="653" y="955"/>
                    <a:pt x="695" y="951"/>
                    <a:pt x="740" y="942"/>
                  </a:cubicBezTo>
                  <a:cubicBezTo>
                    <a:pt x="875" y="875"/>
                    <a:pt x="1009" y="673"/>
                    <a:pt x="1077" y="539"/>
                  </a:cubicBezTo>
                  <a:cubicBezTo>
                    <a:pt x="1077" y="203"/>
                    <a:pt x="808" y="1"/>
                    <a:pt x="606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5" name="Google Shape;6225;p6"/>
            <p:cNvSpPr/>
            <p:nvPr/>
          </p:nvSpPr>
          <p:spPr>
            <a:xfrm>
              <a:off x="4731825" y="3836300"/>
              <a:ext cx="33525" cy="22725"/>
            </a:xfrm>
            <a:custGeom>
              <a:avLst/>
              <a:gdLst/>
              <a:ahLst/>
              <a:cxnLst/>
              <a:rect l="l" t="t" r="r" b="b"/>
              <a:pathLst>
                <a:path w="1341" h="909" extrusionOk="0">
                  <a:moveTo>
                    <a:pt x="1148" y="1"/>
                  </a:moveTo>
                  <a:cubicBezTo>
                    <a:pt x="623" y="1"/>
                    <a:pt x="312" y="374"/>
                    <a:pt x="1" y="748"/>
                  </a:cubicBezTo>
                  <a:cubicBezTo>
                    <a:pt x="75" y="859"/>
                    <a:pt x="149" y="909"/>
                    <a:pt x="234" y="909"/>
                  </a:cubicBezTo>
                  <a:cubicBezTo>
                    <a:pt x="304" y="909"/>
                    <a:pt x="381" y="876"/>
                    <a:pt x="472" y="815"/>
                  </a:cubicBezTo>
                  <a:cubicBezTo>
                    <a:pt x="506" y="820"/>
                    <a:pt x="541" y="822"/>
                    <a:pt x="574" y="822"/>
                  </a:cubicBezTo>
                  <a:cubicBezTo>
                    <a:pt x="999" y="822"/>
                    <a:pt x="1341" y="444"/>
                    <a:pt x="1278" y="8"/>
                  </a:cubicBezTo>
                  <a:cubicBezTo>
                    <a:pt x="1233" y="3"/>
                    <a:pt x="1190" y="1"/>
                    <a:pt x="1148" y="1"/>
                  </a:cubicBezTo>
                  <a:close/>
                </a:path>
              </a:pathLst>
            </a:custGeom>
            <a:solidFill>
              <a:srgbClr val="AECB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6" name="Google Shape;6226;p6"/>
            <p:cNvSpPr/>
            <p:nvPr/>
          </p:nvSpPr>
          <p:spPr>
            <a:xfrm>
              <a:off x="4642750" y="3885225"/>
              <a:ext cx="21875" cy="22925"/>
            </a:xfrm>
            <a:custGeom>
              <a:avLst/>
              <a:gdLst/>
              <a:ahLst/>
              <a:cxnLst/>
              <a:rect l="l" t="t" r="r" b="b"/>
              <a:pathLst>
                <a:path w="875" h="917" extrusionOk="0">
                  <a:moveTo>
                    <a:pt x="875" y="1"/>
                  </a:moveTo>
                  <a:cubicBezTo>
                    <a:pt x="471" y="68"/>
                    <a:pt x="135" y="1"/>
                    <a:pt x="1" y="404"/>
                  </a:cubicBezTo>
                  <a:cubicBezTo>
                    <a:pt x="107" y="724"/>
                    <a:pt x="298" y="916"/>
                    <a:pt x="606" y="916"/>
                  </a:cubicBezTo>
                  <a:cubicBezTo>
                    <a:pt x="687" y="916"/>
                    <a:pt x="777" y="903"/>
                    <a:pt x="875" y="875"/>
                  </a:cubicBezTo>
                  <a:lnTo>
                    <a:pt x="875" y="1"/>
                  </a:ln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7" name="Google Shape;6227;p6"/>
            <p:cNvSpPr/>
            <p:nvPr/>
          </p:nvSpPr>
          <p:spPr>
            <a:xfrm>
              <a:off x="4711675" y="3854575"/>
              <a:ext cx="31950" cy="10975"/>
            </a:xfrm>
            <a:custGeom>
              <a:avLst/>
              <a:gdLst/>
              <a:ahLst/>
              <a:cxnLst/>
              <a:rect l="l" t="t" r="r" b="b"/>
              <a:pathLst>
                <a:path w="1278" h="439" extrusionOk="0">
                  <a:moveTo>
                    <a:pt x="640" y="0"/>
                  </a:moveTo>
                  <a:cubicBezTo>
                    <a:pt x="364" y="0"/>
                    <a:pt x="112" y="140"/>
                    <a:pt x="0" y="420"/>
                  </a:cubicBezTo>
                  <a:cubicBezTo>
                    <a:pt x="171" y="420"/>
                    <a:pt x="342" y="438"/>
                    <a:pt x="507" y="438"/>
                  </a:cubicBezTo>
                  <a:cubicBezTo>
                    <a:pt x="795" y="438"/>
                    <a:pt x="1064" y="384"/>
                    <a:pt x="1278" y="84"/>
                  </a:cubicBezTo>
                  <a:lnTo>
                    <a:pt x="807" y="17"/>
                  </a:lnTo>
                  <a:cubicBezTo>
                    <a:pt x="751" y="6"/>
                    <a:pt x="695" y="0"/>
                    <a:pt x="640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8" name="Google Shape;6228;p6"/>
            <p:cNvSpPr/>
            <p:nvPr/>
          </p:nvSpPr>
          <p:spPr>
            <a:xfrm>
              <a:off x="4683100" y="3866325"/>
              <a:ext cx="20200" cy="9275"/>
            </a:xfrm>
            <a:custGeom>
              <a:avLst/>
              <a:gdLst/>
              <a:ahLst/>
              <a:cxnLst/>
              <a:rect l="l" t="t" r="r" b="b"/>
              <a:pathLst>
                <a:path w="808" h="371" extrusionOk="0">
                  <a:moveTo>
                    <a:pt x="640" y="0"/>
                  </a:moveTo>
                  <a:cubicBezTo>
                    <a:pt x="381" y="0"/>
                    <a:pt x="167" y="131"/>
                    <a:pt x="0" y="354"/>
                  </a:cubicBezTo>
                  <a:cubicBezTo>
                    <a:pt x="46" y="365"/>
                    <a:pt x="95" y="371"/>
                    <a:pt x="144" y="371"/>
                  </a:cubicBezTo>
                  <a:cubicBezTo>
                    <a:pt x="381" y="371"/>
                    <a:pt x="640" y="240"/>
                    <a:pt x="807" y="17"/>
                  </a:cubicBezTo>
                  <a:cubicBezTo>
                    <a:pt x="749" y="6"/>
                    <a:pt x="694" y="0"/>
                    <a:pt x="640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9" name="Google Shape;6229;p6"/>
            <p:cNvSpPr/>
            <p:nvPr/>
          </p:nvSpPr>
          <p:spPr>
            <a:xfrm>
              <a:off x="4662925" y="3878525"/>
              <a:ext cx="10100" cy="6725"/>
            </a:xfrm>
            <a:custGeom>
              <a:avLst/>
              <a:gdLst/>
              <a:ahLst/>
              <a:cxnLst/>
              <a:rect l="l" t="t" r="r" b="b"/>
              <a:pathLst>
                <a:path w="404" h="269" extrusionOk="0">
                  <a:moveTo>
                    <a:pt x="404" y="0"/>
                  </a:moveTo>
                  <a:cubicBezTo>
                    <a:pt x="202" y="0"/>
                    <a:pt x="68" y="67"/>
                    <a:pt x="1" y="269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0" name="Google Shape;6230;p6"/>
            <p:cNvSpPr/>
            <p:nvPr/>
          </p:nvSpPr>
          <p:spPr>
            <a:xfrm>
              <a:off x="4590650" y="3895325"/>
              <a:ext cx="73975" cy="51525"/>
            </a:xfrm>
            <a:custGeom>
              <a:avLst/>
              <a:gdLst/>
              <a:ahLst/>
              <a:cxnLst/>
              <a:rect l="l" t="t" r="r" b="b"/>
              <a:pathLst>
                <a:path w="2959" h="2061" extrusionOk="0">
                  <a:moveTo>
                    <a:pt x="2085" y="0"/>
                  </a:moveTo>
                  <a:cubicBezTo>
                    <a:pt x="1816" y="337"/>
                    <a:pt x="1480" y="269"/>
                    <a:pt x="1211" y="404"/>
                  </a:cubicBezTo>
                  <a:cubicBezTo>
                    <a:pt x="1139" y="386"/>
                    <a:pt x="1067" y="377"/>
                    <a:pt x="996" y="377"/>
                  </a:cubicBezTo>
                  <a:cubicBezTo>
                    <a:pt x="803" y="377"/>
                    <a:pt x="619" y="440"/>
                    <a:pt x="471" y="538"/>
                  </a:cubicBezTo>
                  <a:cubicBezTo>
                    <a:pt x="337" y="605"/>
                    <a:pt x="135" y="740"/>
                    <a:pt x="1" y="807"/>
                  </a:cubicBezTo>
                  <a:cubicBezTo>
                    <a:pt x="482" y="1658"/>
                    <a:pt x="759" y="2061"/>
                    <a:pt x="1158" y="2061"/>
                  </a:cubicBezTo>
                  <a:cubicBezTo>
                    <a:pt x="1483" y="2061"/>
                    <a:pt x="1890" y="1792"/>
                    <a:pt x="2555" y="1278"/>
                  </a:cubicBezTo>
                  <a:lnTo>
                    <a:pt x="2959" y="404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E1E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1" name="Google Shape;6231;p6"/>
            <p:cNvSpPr/>
            <p:nvPr/>
          </p:nvSpPr>
          <p:spPr>
            <a:xfrm>
              <a:off x="4338550" y="3957500"/>
              <a:ext cx="62225" cy="22250"/>
            </a:xfrm>
            <a:custGeom>
              <a:avLst/>
              <a:gdLst/>
              <a:ahLst/>
              <a:cxnLst/>
              <a:rect l="l" t="t" r="r" b="b"/>
              <a:pathLst>
                <a:path w="2489" h="890" extrusionOk="0">
                  <a:moveTo>
                    <a:pt x="2488" y="1"/>
                  </a:moveTo>
                  <a:cubicBezTo>
                    <a:pt x="1614" y="1"/>
                    <a:pt x="740" y="202"/>
                    <a:pt x="1" y="740"/>
                  </a:cubicBezTo>
                  <a:cubicBezTo>
                    <a:pt x="259" y="844"/>
                    <a:pt x="504" y="890"/>
                    <a:pt x="736" y="890"/>
                  </a:cubicBezTo>
                  <a:cubicBezTo>
                    <a:pt x="1413" y="890"/>
                    <a:pt x="1988" y="501"/>
                    <a:pt x="2488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2" name="Google Shape;6232;p6"/>
            <p:cNvSpPr/>
            <p:nvPr/>
          </p:nvSpPr>
          <p:spPr>
            <a:xfrm>
              <a:off x="4550325" y="2763500"/>
              <a:ext cx="230275" cy="284250"/>
            </a:xfrm>
            <a:custGeom>
              <a:avLst/>
              <a:gdLst/>
              <a:ahLst/>
              <a:cxnLst/>
              <a:rect l="l" t="t" r="r" b="b"/>
              <a:pathLst>
                <a:path w="9211" h="11370" extrusionOk="0">
                  <a:moveTo>
                    <a:pt x="5771" y="4256"/>
                  </a:moveTo>
                  <a:lnTo>
                    <a:pt x="5771" y="4256"/>
                  </a:lnTo>
                  <a:cubicBezTo>
                    <a:pt x="5815" y="4300"/>
                    <a:pt x="5876" y="4336"/>
                    <a:pt x="5923" y="4381"/>
                  </a:cubicBezTo>
                  <a:lnTo>
                    <a:pt x="5923" y="4381"/>
                  </a:lnTo>
                  <a:cubicBezTo>
                    <a:pt x="5883" y="4351"/>
                    <a:pt x="5833" y="4331"/>
                    <a:pt x="5782" y="4331"/>
                  </a:cubicBezTo>
                  <a:cubicBezTo>
                    <a:pt x="5778" y="4306"/>
                    <a:pt x="5775" y="4281"/>
                    <a:pt x="5771" y="4256"/>
                  </a:cubicBezTo>
                  <a:close/>
                  <a:moveTo>
                    <a:pt x="3765" y="3928"/>
                  </a:moveTo>
                  <a:cubicBezTo>
                    <a:pt x="4038" y="5064"/>
                    <a:pt x="3573" y="5985"/>
                    <a:pt x="3098" y="6899"/>
                  </a:cubicBezTo>
                  <a:lnTo>
                    <a:pt x="3098" y="6899"/>
                  </a:lnTo>
                  <a:cubicBezTo>
                    <a:pt x="3459" y="5937"/>
                    <a:pt x="3674" y="4932"/>
                    <a:pt x="3765" y="3928"/>
                  </a:cubicBezTo>
                  <a:close/>
                  <a:moveTo>
                    <a:pt x="5179" y="1"/>
                  </a:moveTo>
                  <a:cubicBezTo>
                    <a:pt x="5064" y="1"/>
                    <a:pt x="4936" y="49"/>
                    <a:pt x="4841" y="96"/>
                  </a:cubicBezTo>
                  <a:cubicBezTo>
                    <a:pt x="4639" y="231"/>
                    <a:pt x="4505" y="365"/>
                    <a:pt x="4303" y="567"/>
                  </a:cubicBezTo>
                  <a:cubicBezTo>
                    <a:pt x="4168" y="634"/>
                    <a:pt x="4101" y="701"/>
                    <a:pt x="3967" y="836"/>
                  </a:cubicBezTo>
                  <a:cubicBezTo>
                    <a:pt x="3832" y="903"/>
                    <a:pt x="3765" y="1037"/>
                    <a:pt x="3631" y="1104"/>
                  </a:cubicBezTo>
                  <a:cubicBezTo>
                    <a:pt x="3631" y="1172"/>
                    <a:pt x="3496" y="1239"/>
                    <a:pt x="3496" y="1306"/>
                  </a:cubicBezTo>
                  <a:cubicBezTo>
                    <a:pt x="3362" y="1373"/>
                    <a:pt x="3294" y="1508"/>
                    <a:pt x="3227" y="1575"/>
                  </a:cubicBezTo>
                  <a:lnTo>
                    <a:pt x="2891" y="1911"/>
                  </a:lnTo>
                  <a:cubicBezTo>
                    <a:pt x="2622" y="2046"/>
                    <a:pt x="2353" y="2247"/>
                    <a:pt x="2084" y="2382"/>
                  </a:cubicBezTo>
                  <a:cubicBezTo>
                    <a:pt x="1479" y="2852"/>
                    <a:pt x="605" y="3189"/>
                    <a:pt x="874" y="4197"/>
                  </a:cubicBezTo>
                  <a:cubicBezTo>
                    <a:pt x="942" y="4869"/>
                    <a:pt x="1614" y="5743"/>
                    <a:pt x="269" y="5945"/>
                  </a:cubicBezTo>
                  <a:cubicBezTo>
                    <a:pt x="135" y="5945"/>
                    <a:pt x="0" y="6416"/>
                    <a:pt x="0" y="6416"/>
                  </a:cubicBezTo>
                  <a:cubicBezTo>
                    <a:pt x="874" y="7021"/>
                    <a:pt x="135" y="8231"/>
                    <a:pt x="740" y="8836"/>
                  </a:cubicBezTo>
                  <a:cubicBezTo>
                    <a:pt x="1412" y="8768"/>
                    <a:pt x="1950" y="8500"/>
                    <a:pt x="2488" y="8231"/>
                  </a:cubicBezTo>
                  <a:cubicBezTo>
                    <a:pt x="2689" y="8701"/>
                    <a:pt x="3227" y="9037"/>
                    <a:pt x="3026" y="9844"/>
                  </a:cubicBezTo>
                  <a:cubicBezTo>
                    <a:pt x="2757" y="10584"/>
                    <a:pt x="3563" y="10920"/>
                    <a:pt x="4101" y="11256"/>
                  </a:cubicBezTo>
                  <a:cubicBezTo>
                    <a:pt x="4228" y="11335"/>
                    <a:pt x="4348" y="11370"/>
                    <a:pt x="4460" y="11370"/>
                  </a:cubicBezTo>
                  <a:cubicBezTo>
                    <a:pt x="4822" y="11370"/>
                    <a:pt x="5106" y="11010"/>
                    <a:pt x="5311" y="10651"/>
                  </a:cubicBezTo>
                  <a:lnTo>
                    <a:pt x="5513" y="10382"/>
                  </a:lnTo>
                  <a:cubicBezTo>
                    <a:pt x="7933" y="9508"/>
                    <a:pt x="9211" y="6953"/>
                    <a:pt x="8538" y="4466"/>
                  </a:cubicBezTo>
                  <a:cubicBezTo>
                    <a:pt x="8202" y="3525"/>
                    <a:pt x="8135" y="2516"/>
                    <a:pt x="8337" y="1575"/>
                  </a:cubicBezTo>
                  <a:cubicBezTo>
                    <a:pt x="8538" y="1172"/>
                    <a:pt x="8471" y="701"/>
                    <a:pt x="8068" y="499"/>
                  </a:cubicBezTo>
                  <a:cubicBezTo>
                    <a:pt x="7930" y="401"/>
                    <a:pt x="7798" y="360"/>
                    <a:pt x="7671" y="360"/>
                  </a:cubicBezTo>
                  <a:cubicBezTo>
                    <a:pt x="7367" y="360"/>
                    <a:pt x="7095" y="598"/>
                    <a:pt x="6858" y="836"/>
                  </a:cubicBezTo>
                  <a:cubicBezTo>
                    <a:pt x="6178" y="1572"/>
                    <a:pt x="5784" y="2547"/>
                    <a:pt x="5718" y="3560"/>
                  </a:cubicBezTo>
                  <a:lnTo>
                    <a:pt x="5718" y="3560"/>
                  </a:lnTo>
                  <a:cubicBezTo>
                    <a:pt x="5689" y="2474"/>
                    <a:pt x="5878" y="1398"/>
                    <a:pt x="5715" y="365"/>
                  </a:cubicBezTo>
                  <a:cubicBezTo>
                    <a:pt x="5647" y="163"/>
                    <a:pt x="5513" y="96"/>
                    <a:pt x="5311" y="29"/>
                  </a:cubicBezTo>
                  <a:cubicBezTo>
                    <a:pt x="5272" y="9"/>
                    <a:pt x="5227" y="1"/>
                    <a:pt x="5179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3" name="Google Shape;6233;p6"/>
            <p:cNvSpPr/>
            <p:nvPr/>
          </p:nvSpPr>
          <p:spPr>
            <a:xfrm>
              <a:off x="4325100" y="2858325"/>
              <a:ext cx="188275" cy="174825"/>
            </a:xfrm>
            <a:custGeom>
              <a:avLst/>
              <a:gdLst/>
              <a:ahLst/>
              <a:cxnLst/>
              <a:rect l="l" t="t" r="r" b="b"/>
              <a:pathLst>
                <a:path w="7531" h="6993" extrusionOk="0">
                  <a:moveTo>
                    <a:pt x="6253" y="1"/>
                  </a:moveTo>
                  <a:lnTo>
                    <a:pt x="6253" y="1"/>
                  </a:lnTo>
                  <a:cubicBezTo>
                    <a:pt x="4707" y="1009"/>
                    <a:pt x="3228" y="2017"/>
                    <a:pt x="1816" y="3228"/>
                  </a:cubicBezTo>
                  <a:cubicBezTo>
                    <a:pt x="1682" y="3362"/>
                    <a:pt x="1547" y="3631"/>
                    <a:pt x="1480" y="3833"/>
                  </a:cubicBezTo>
                  <a:cubicBezTo>
                    <a:pt x="1413" y="4102"/>
                    <a:pt x="1413" y="4303"/>
                    <a:pt x="1480" y="4505"/>
                  </a:cubicBezTo>
                  <a:cubicBezTo>
                    <a:pt x="1527" y="4646"/>
                    <a:pt x="1574" y="4820"/>
                    <a:pt x="1506" y="4820"/>
                  </a:cubicBezTo>
                  <a:cubicBezTo>
                    <a:pt x="1477" y="4820"/>
                    <a:pt x="1426" y="4788"/>
                    <a:pt x="1345" y="4707"/>
                  </a:cubicBezTo>
                  <a:lnTo>
                    <a:pt x="1144" y="4572"/>
                  </a:lnTo>
                  <a:lnTo>
                    <a:pt x="875" y="4572"/>
                  </a:lnTo>
                  <a:cubicBezTo>
                    <a:pt x="740" y="4639"/>
                    <a:pt x="606" y="4707"/>
                    <a:pt x="471" y="4841"/>
                  </a:cubicBezTo>
                  <a:lnTo>
                    <a:pt x="404" y="5110"/>
                  </a:lnTo>
                  <a:cubicBezTo>
                    <a:pt x="471" y="5715"/>
                    <a:pt x="1" y="6455"/>
                    <a:pt x="673" y="6992"/>
                  </a:cubicBezTo>
                  <a:lnTo>
                    <a:pt x="1413" y="6455"/>
                  </a:lnTo>
                  <a:cubicBezTo>
                    <a:pt x="1547" y="6320"/>
                    <a:pt x="1682" y="6186"/>
                    <a:pt x="1883" y="6118"/>
                  </a:cubicBezTo>
                  <a:cubicBezTo>
                    <a:pt x="1950" y="5917"/>
                    <a:pt x="2085" y="5715"/>
                    <a:pt x="2287" y="5648"/>
                  </a:cubicBezTo>
                  <a:cubicBezTo>
                    <a:pt x="2631" y="5188"/>
                    <a:pt x="2829" y="4434"/>
                    <a:pt x="3550" y="4434"/>
                  </a:cubicBezTo>
                  <a:cubicBezTo>
                    <a:pt x="3673" y="4434"/>
                    <a:pt x="3811" y="4456"/>
                    <a:pt x="3967" y="4505"/>
                  </a:cubicBezTo>
                  <a:lnTo>
                    <a:pt x="7530" y="2017"/>
                  </a:lnTo>
                  <a:cubicBezTo>
                    <a:pt x="7530" y="1076"/>
                    <a:pt x="6186" y="1009"/>
                    <a:pt x="6253" y="1"/>
                  </a:cubicBezTo>
                  <a:close/>
                </a:path>
              </a:pathLst>
            </a:custGeom>
            <a:solidFill>
              <a:srgbClr val="C4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4" name="Google Shape;6234;p6"/>
            <p:cNvSpPr/>
            <p:nvPr/>
          </p:nvSpPr>
          <p:spPr>
            <a:xfrm>
              <a:off x="4471325" y="2789000"/>
              <a:ext cx="124400" cy="119775"/>
            </a:xfrm>
            <a:custGeom>
              <a:avLst/>
              <a:gdLst/>
              <a:ahLst/>
              <a:cxnLst/>
              <a:rect l="l" t="t" r="r" b="b"/>
              <a:pathLst>
                <a:path w="4976" h="4791" extrusionOk="0">
                  <a:moveTo>
                    <a:pt x="4096" y="0"/>
                  </a:moveTo>
                  <a:cubicBezTo>
                    <a:pt x="3765" y="0"/>
                    <a:pt x="3450" y="131"/>
                    <a:pt x="3228" y="353"/>
                  </a:cubicBezTo>
                  <a:lnTo>
                    <a:pt x="2824" y="690"/>
                  </a:lnTo>
                  <a:cubicBezTo>
                    <a:pt x="2690" y="891"/>
                    <a:pt x="2555" y="1026"/>
                    <a:pt x="2421" y="1093"/>
                  </a:cubicBezTo>
                  <a:cubicBezTo>
                    <a:pt x="2286" y="1160"/>
                    <a:pt x="2152" y="1160"/>
                    <a:pt x="2017" y="1160"/>
                  </a:cubicBezTo>
                  <a:cubicBezTo>
                    <a:pt x="1749" y="1967"/>
                    <a:pt x="875" y="2169"/>
                    <a:pt x="404" y="2774"/>
                  </a:cubicBezTo>
                  <a:cubicBezTo>
                    <a:pt x="1" y="3782"/>
                    <a:pt x="68" y="3849"/>
                    <a:pt x="1144" y="4253"/>
                  </a:cubicBezTo>
                  <a:cubicBezTo>
                    <a:pt x="1345" y="4387"/>
                    <a:pt x="1480" y="4656"/>
                    <a:pt x="1681" y="4790"/>
                  </a:cubicBezTo>
                  <a:lnTo>
                    <a:pt x="2824" y="4387"/>
                  </a:lnTo>
                  <a:cubicBezTo>
                    <a:pt x="3026" y="4253"/>
                    <a:pt x="3160" y="4118"/>
                    <a:pt x="3228" y="3984"/>
                  </a:cubicBezTo>
                  <a:lnTo>
                    <a:pt x="3698" y="3311"/>
                  </a:lnTo>
                  <a:cubicBezTo>
                    <a:pt x="3698" y="2639"/>
                    <a:pt x="3698" y="2034"/>
                    <a:pt x="4572" y="1900"/>
                  </a:cubicBezTo>
                  <a:cubicBezTo>
                    <a:pt x="4639" y="1765"/>
                    <a:pt x="4639" y="1564"/>
                    <a:pt x="4639" y="1429"/>
                  </a:cubicBezTo>
                  <a:cubicBezTo>
                    <a:pt x="4438" y="1160"/>
                    <a:pt x="4303" y="958"/>
                    <a:pt x="4707" y="824"/>
                  </a:cubicBezTo>
                  <a:cubicBezTo>
                    <a:pt x="4975" y="353"/>
                    <a:pt x="4639" y="219"/>
                    <a:pt x="4303" y="17"/>
                  </a:cubicBezTo>
                  <a:cubicBezTo>
                    <a:pt x="4234" y="6"/>
                    <a:pt x="4165" y="0"/>
                    <a:pt x="4096" y="0"/>
                  </a:cubicBezTo>
                  <a:close/>
                </a:path>
              </a:pathLst>
            </a:custGeom>
            <a:solidFill>
              <a:srgbClr val="E0E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5" name="Google Shape;6235;p6"/>
            <p:cNvSpPr/>
            <p:nvPr/>
          </p:nvSpPr>
          <p:spPr>
            <a:xfrm>
              <a:off x="4545275" y="2773150"/>
              <a:ext cx="110950" cy="96975"/>
            </a:xfrm>
            <a:custGeom>
              <a:avLst/>
              <a:gdLst/>
              <a:ahLst/>
              <a:cxnLst/>
              <a:rect l="l" t="t" r="r" b="b"/>
              <a:pathLst>
                <a:path w="4438" h="3879" extrusionOk="0">
                  <a:moveTo>
                    <a:pt x="3858" y="1"/>
                  </a:moveTo>
                  <a:cubicBezTo>
                    <a:pt x="2512" y="1"/>
                    <a:pt x="2273" y="1404"/>
                    <a:pt x="1480" y="2198"/>
                  </a:cubicBezTo>
                  <a:cubicBezTo>
                    <a:pt x="1345" y="2399"/>
                    <a:pt x="1076" y="2534"/>
                    <a:pt x="875" y="2534"/>
                  </a:cubicBezTo>
                  <a:cubicBezTo>
                    <a:pt x="1" y="2601"/>
                    <a:pt x="202" y="2870"/>
                    <a:pt x="606" y="3340"/>
                  </a:cubicBezTo>
                  <a:cubicBezTo>
                    <a:pt x="673" y="3475"/>
                    <a:pt x="673" y="3677"/>
                    <a:pt x="740" y="3878"/>
                  </a:cubicBezTo>
                  <a:lnTo>
                    <a:pt x="1144" y="3744"/>
                  </a:lnTo>
                  <a:cubicBezTo>
                    <a:pt x="1480" y="3004"/>
                    <a:pt x="2085" y="2466"/>
                    <a:pt x="2824" y="2130"/>
                  </a:cubicBezTo>
                  <a:cubicBezTo>
                    <a:pt x="3093" y="1929"/>
                    <a:pt x="3362" y="1592"/>
                    <a:pt x="3564" y="1324"/>
                  </a:cubicBezTo>
                  <a:cubicBezTo>
                    <a:pt x="3698" y="1189"/>
                    <a:pt x="3833" y="1055"/>
                    <a:pt x="3967" y="920"/>
                  </a:cubicBezTo>
                  <a:lnTo>
                    <a:pt x="4370" y="584"/>
                  </a:lnTo>
                  <a:cubicBezTo>
                    <a:pt x="4438" y="584"/>
                    <a:pt x="4438" y="517"/>
                    <a:pt x="4438" y="382"/>
                  </a:cubicBezTo>
                  <a:cubicBezTo>
                    <a:pt x="4438" y="248"/>
                    <a:pt x="4370" y="113"/>
                    <a:pt x="4303" y="46"/>
                  </a:cubicBezTo>
                  <a:cubicBezTo>
                    <a:pt x="4142" y="15"/>
                    <a:pt x="3995" y="1"/>
                    <a:pt x="3858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6" name="Google Shape;6236;p6"/>
            <p:cNvSpPr/>
            <p:nvPr/>
          </p:nvSpPr>
          <p:spPr>
            <a:xfrm>
              <a:off x="4380575" y="2958000"/>
              <a:ext cx="43725" cy="41525"/>
            </a:xfrm>
            <a:custGeom>
              <a:avLst/>
              <a:gdLst/>
              <a:ahLst/>
              <a:cxnLst/>
              <a:rect l="l" t="t" r="r" b="b"/>
              <a:pathLst>
                <a:path w="1749" h="1661" extrusionOk="0">
                  <a:moveTo>
                    <a:pt x="1001" y="1"/>
                  </a:moveTo>
                  <a:cubicBezTo>
                    <a:pt x="858" y="1"/>
                    <a:pt x="707" y="114"/>
                    <a:pt x="538" y="451"/>
                  </a:cubicBezTo>
                  <a:cubicBezTo>
                    <a:pt x="336" y="854"/>
                    <a:pt x="0" y="1190"/>
                    <a:pt x="68" y="1661"/>
                  </a:cubicBezTo>
                  <a:lnTo>
                    <a:pt x="1748" y="451"/>
                  </a:lnTo>
                  <a:cubicBezTo>
                    <a:pt x="1489" y="364"/>
                    <a:pt x="1258" y="1"/>
                    <a:pt x="1001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7" name="Google Shape;6237;p6"/>
            <p:cNvSpPr/>
            <p:nvPr/>
          </p:nvSpPr>
          <p:spPr>
            <a:xfrm>
              <a:off x="4620900" y="3895325"/>
              <a:ext cx="21875" cy="10675"/>
            </a:xfrm>
            <a:custGeom>
              <a:avLst/>
              <a:gdLst/>
              <a:ahLst/>
              <a:cxnLst/>
              <a:rect l="l" t="t" r="r" b="b"/>
              <a:pathLst>
                <a:path w="875" h="427" extrusionOk="0">
                  <a:moveTo>
                    <a:pt x="875" y="0"/>
                  </a:moveTo>
                  <a:cubicBezTo>
                    <a:pt x="539" y="0"/>
                    <a:pt x="203" y="135"/>
                    <a:pt x="1" y="404"/>
                  </a:cubicBezTo>
                  <a:cubicBezTo>
                    <a:pt x="73" y="418"/>
                    <a:pt x="146" y="426"/>
                    <a:pt x="217" y="426"/>
                  </a:cubicBezTo>
                  <a:cubicBezTo>
                    <a:pt x="476" y="426"/>
                    <a:pt x="717" y="317"/>
                    <a:pt x="875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8" name="Google Shape;6238;p6"/>
            <p:cNvSpPr/>
            <p:nvPr/>
          </p:nvSpPr>
          <p:spPr>
            <a:xfrm>
              <a:off x="4541925" y="2888575"/>
              <a:ext cx="14300" cy="9275"/>
            </a:xfrm>
            <a:custGeom>
              <a:avLst/>
              <a:gdLst/>
              <a:ahLst/>
              <a:cxnLst/>
              <a:rect l="l" t="t" r="r" b="b"/>
              <a:pathLst>
                <a:path w="572" h="371" extrusionOk="0">
                  <a:moveTo>
                    <a:pt x="404" y="1"/>
                  </a:moveTo>
                  <a:cubicBezTo>
                    <a:pt x="202" y="1"/>
                    <a:pt x="0" y="135"/>
                    <a:pt x="0" y="337"/>
                  </a:cubicBezTo>
                  <a:cubicBezTo>
                    <a:pt x="14" y="330"/>
                    <a:pt x="32" y="327"/>
                    <a:pt x="53" y="327"/>
                  </a:cubicBezTo>
                  <a:cubicBezTo>
                    <a:pt x="139" y="327"/>
                    <a:pt x="278" y="370"/>
                    <a:pt x="378" y="370"/>
                  </a:cubicBezTo>
                  <a:cubicBezTo>
                    <a:pt x="504" y="370"/>
                    <a:pt x="572" y="303"/>
                    <a:pt x="404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9" name="Google Shape;6239;p6"/>
            <p:cNvSpPr/>
            <p:nvPr/>
          </p:nvSpPr>
          <p:spPr>
            <a:xfrm>
              <a:off x="4372175" y="29995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202" y="68"/>
                    <a:pt x="0" y="202"/>
                    <a:pt x="0" y="404"/>
                  </a:cubicBezTo>
                  <a:cubicBezTo>
                    <a:pt x="202" y="404"/>
                    <a:pt x="336" y="202"/>
                    <a:pt x="404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0" name="Google Shape;6240;p6"/>
            <p:cNvSpPr/>
            <p:nvPr/>
          </p:nvSpPr>
          <p:spPr>
            <a:xfrm>
              <a:off x="4360400" y="3009600"/>
              <a:ext cx="11800" cy="8750"/>
            </a:xfrm>
            <a:custGeom>
              <a:avLst/>
              <a:gdLst/>
              <a:ahLst/>
              <a:cxnLst/>
              <a:rect l="l" t="t" r="r" b="b"/>
              <a:pathLst>
                <a:path w="472" h="350" extrusionOk="0">
                  <a:moveTo>
                    <a:pt x="471" y="0"/>
                  </a:moveTo>
                  <a:lnTo>
                    <a:pt x="1" y="336"/>
                  </a:lnTo>
                  <a:cubicBezTo>
                    <a:pt x="37" y="345"/>
                    <a:pt x="70" y="349"/>
                    <a:pt x="102" y="349"/>
                  </a:cubicBezTo>
                  <a:cubicBezTo>
                    <a:pt x="304" y="349"/>
                    <a:pt x="413" y="175"/>
                    <a:pt x="471" y="0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1" name="Google Shape;6241;p6"/>
            <p:cNvSpPr/>
            <p:nvPr/>
          </p:nvSpPr>
          <p:spPr>
            <a:xfrm>
              <a:off x="4681425" y="3018000"/>
              <a:ext cx="13450" cy="11775"/>
            </a:xfrm>
            <a:custGeom>
              <a:avLst/>
              <a:gdLst/>
              <a:ahLst/>
              <a:cxnLst/>
              <a:rect l="l" t="t" r="r" b="b"/>
              <a:pathLst>
                <a:path w="538" h="471" extrusionOk="0">
                  <a:moveTo>
                    <a:pt x="269" y="0"/>
                  </a:moveTo>
                  <a:cubicBezTo>
                    <a:pt x="67" y="0"/>
                    <a:pt x="0" y="202"/>
                    <a:pt x="67" y="471"/>
                  </a:cubicBezTo>
                  <a:lnTo>
                    <a:pt x="471" y="471"/>
                  </a:lnTo>
                  <a:cubicBezTo>
                    <a:pt x="538" y="202"/>
                    <a:pt x="471" y="0"/>
                    <a:pt x="269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2" name="Google Shape;6242;p6"/>
            <p:cNvSpPr/>
            <p:nvPr/>
          </p:nvSpPr>
          <p:spPr>
            <a:xfrm>
              <a:off x="4301575" y="3049925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471" y="1"/>
                  </a:moveTo>
                  <a:cubicBezTo>
                    <a:pt x="270" y="1"/>
                    <a:pt x="68" y="202"/>
                    <a:pt x="1" y="471"/>
                  </a:cubicBezTo>
                  <a:cubicBezTo>
                    <a:pt x="202" y="404"/>
                    <a:pt x="404" y="270"/>
                    <a:pt x="471" y="1"/>
                  </a:cubicBez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3" name="Google Shape;6243;p6"/>
            <p:cNvSpPr/>
            <p:nvPr/>
          </p:nvSpPr>
          <p:spPr>
            <a:xfrm>
              <a:off x="4590650" y="3908325"/>
              <a:ext cx="11800" cy="7200"/>
            </a:xfrm>
            <a:custGeom>
              <a:avLst/>
              <a:gdLst/>
              <a:ahLst/>
              <a:cxnLst/>
              <a:rect l="l" t="t" r="r" b="b"/>
              <a:pathLst>
                <a:path w="472" h="288" extrusionOk="0">
                  <a:moveTo>
                    <a:pt x="365" y="1"/>
                  </a:moveTo>
                  <a:cubicBezTo>
                    <a:pt x="202" y="1"/>
                    <a:pt x="56" y="121"/>
                    <a:pt x="1" y="287"/>
                  </a:cubicBezTo>
                  <a:lnTo>
                    <a:pt x="471" y="18"/>
                  </a:lnTo>
                  <a:cubicBezTo>
                    <a:pt x="436" y="6"/>
                    <a:pt x="400" y="1"/>
                    <a:pt x="365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4" name="Google Shape;6244;p6"/>
            <p:cNvSpPr/>
            <p:nvPr/>
          </p:nvSpPr>
          <p:spPr>
            <a:xfrm>
              <a:off x="4341925" y="2156200"/>
              <a:ext cx="58850" cy="56775"/>
            </a:xfrm>
            <a:custGeom>
              <a:avLst/>
              <a:gdLst/>
              <a:ahLst/>
              <a:cxnLst/>
              <a:rect l="l" t="t" r="r" b="b"/>
              <a:pathLst>
                <a:path w="2354" h="2271" extrusionOk="0">
                  <a:moveTo>
                    <a:pt x="1800" y="1"/>
                  </a:moveTo>
                  <a:cubicBezTo>
                    <a:pt x="1495" y="1"/>
                    <a:pt x="1182" y="260"/>
                    <a:pt x="834" y="260"/>
                  </a:cubicBezTo>
                  <a:cubicBezTo>
                    <a:pt x="803" y="260"/>
                    <a:pt x="771" y="258"/>
                    <a:pt x="740" y="253"/>
                  </a:cubicBezTo>
                  <a:lnTo>
                    <a:pt x="740" y="253"/>
                  </a:lnTo>
                  <a:cubicBezTo>
                    <a:pt x="0" y="1329"/>
                    <a:pt x="0" y="1329"/>
                    <a:pt x="1143" y="2270"/>
                  </a:cubicBezTo>
                  <a:cubicBezTo>
                    <a:pt x="1210" y="1463"/>
                    <a:pt x="2353" y="1060"/>
                    <a:pt x="2017" y="51"/>
                  </a:cubicBezTo>
                  <a:cubicBezTo>
                    <a:pt x="1945" y="15"/>
                    <a:pt x="1873" y="1"/>
                    <a:pt x="1800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5" name="Google Shape;6245;p6"/>
            <p:cNvSpPr/>
            <p:nvPr/>
          </p:nvSpPr>
          <p:spPr>
            <a:xfrm>
              <a:off x="4538550" y="2217275"/>
              <a:ext cx="37000" cy="36025"/>
            </a:xfrm>
            <a:custGeom>
              <a:avLst/>
              <a:gdLst/>
              <a:ahLst/>
              <a:cxnLst/>
              <a:rect l="l" t="t" r="r" b="b"/>
              <a:pathLst>
                <a:path w="1480" h="1441" extrusionOk="0">
                  <a:moveTo>
                    <a:pt x="633" y="1"/>
                  </a:moveTo>
                  <a:cubicBezTo>
                    <a:pt x="584" y="1"/>
                    <a:pt x="530" y="9"/>
                    <a:pt x="471" y="29"/>
                  </a:cubicBezTo>
                  <a:cubicBezTo>
                    <a:pt x="1" y="365"/>
                    <a:pt x="471" y="701"/>
                    <a:pt x="539" y="1037"/>
                  </a:cubicBezTo>
                  <a:lnTo>
                    <a:pt x="942" y="1441"/>
                  </a:lnTo>
                  <a:cubicBezTo>
                    <a:pt x="1480" y="970"/>
                    <a:pt x="1413" y="567"/>
                    <a:pt x="942" y="96"/>
                  </a:cubicBezTo>
                  <a:cubicBezTo>
                    <a:pt x="847" y="48"/>
                    <a:pt x="752" y="1"/>
                    <a:pt x="633" y="1"/>
                  </a:cubicBezTo>
                  <a:close/>
                </a:path>
              </a:pathLst>
            </a:custGeom>
            <a:solidFill>
              <a:srgbClr val="0E6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6" name="Google Shape;6246;p6"/>
            <p:cNvSpPr/>
            <p:nvPr/>
          </p:nvSpPr>
          <p:spPr>
            <a:xfrm>
              <a:off x="4483100" y="2177650"/>
              <a:ext cx="3375" cy="5050"/>
            </a:xfrm>
            <a:custGeom>
              <a:avLst/>
              <a:gdLst/>
              <a:ahLst/>
              <a:cxnLst/>
              <a:rect l="l" t="t" r="r" b="b"/>
              <a:pathLst>
                <a:path w="135" h="202" extrusionOk="0">
                  <a:moveTo>
                    <a:pt x="67" y="0"/>
                  </a:moveTo>
                  <a:cubicBezTo>
                    <a:pt x="67" y="0"/>
                    <a:pt x="0" y="135"/>
                    <a:pt x="0" y="202"/>
                  </a:cubicBezTo>
                  <a:cubicBezTo>
                    <a:pt x="135" y="135"/>
                    <a:pt x="67" y="67"/>
                    <a:pt x="67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7" name="Google Shape;6247;p6"/>
            <p:cNvSpPr/>
            <p:nvPr/>
          </p:nvSpPr>
          <p:spPr>
            <a:xfrm>
              <a:off x="4293175" y="2133950"/>
              <a:ext cx="6750" cy="6750"/>
            </a:xfrm>
            <a:custGeom>
              <a:avLst/>
              <a:gdLst/>
              <a:ahLst/>
              <a:cxnLst/>
              <a:rect l="l" t="t" r="r" b="b"/>
              <a:pathLst>
                <a:path w="270" h="270" extrusionOk="0">
                  <a:moveTo>
                    <a:pt x="0" y="0"/>
                  </a:moveTo>
                  <a:cubicBezTo>
                    <a:pt x="0" y="68"/>
                    <a:pt x="0" y="202"/>
                    <a:pt x="0" y="269"/>
                  </a:cubicBezTo>
                  <a:cubicBezTo>
                    <a:pt x="135" y="202"/>
                    <a:pt x="202" y="135"/>
                    <a:pt x="269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8" name="Google Shape;6248;p6"/>
            <p:cNvSpPr/>
            <p:nvPr/>
          </p:nvSpPr>
          <p:spPr>
            <a:xfrm>
              <a:off x="4309975" y="211210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337" y="0"/>
                  </a:moveTo>
                  <a:lnTo>
                    <a:pt x="1" y="336"/>
                  </a:lnTo>
                  <a:cubicBezTo>
                    <a:pt x="202" y="336"/>
                    <a:pt x="404" y="202"/>
                    <a:pt x="337" y="0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9" name="Google Shape;6249;p6"/>
            <p:cNvSpPr/>
            <p:nvPr/>
          </p:nvSpPr>
          <p:spPr>
            <a:xfrm>
              <a:off x="4762100" y="2478500"/>
              <a:ext cx="339525" cy="267250"/>
            </a:xfrm>
            <a:custGeom>
              <a:avLst/>
              <a:gdLst/>
              <a:ahLst/>
              <a:cxnLst/>
              <a:rect l="l" t="t" r="r" b="b"/>
              <a:pathLst>
                <a:path w="13581" h="10690" extrusionOk="0">
                  <a:moveTo>
                    <a:pt x="8471" y="0"/>
                  </a:moveTo>
                  <a:cubicBezTo>
                    <a:pt x="9143" y="1345"/>
                    <a:pt x="9277" y="2488"/>
                    <a:pt x="8269" y="3496"/>
                  </a:cubicBezTo>
                  <a:cubicBezTo>
                    <a:pt x="7731" y="4034"/>
                    <a:pt x="8269" y="4101"/>
                    <a:pt x="8605" y="4437"/>
                  </a:cubicBezTo>
                  <a:cubicBezTo>
                    <a:pt x="9345" y="5177"/>
                    <a:pt x="8336" y="5916"/>
                    <a:pt x="8404" y="6723"/>
                  </a:cubicBezTo>
                  <a:cubicBezTo>
                    <a:pt x="8404" y="6874"/>
                    <a:pt x="8252" y="6950"/>
                    <a:pt x="8092" y="6950"/>
                  </a:cubicBezTo>
                  <a:cubicBezTo>
                    <a:pt x="8038" y="6950"/>
                    <a:pt x="7983" y="6941"/>
                    <a:pt x="7933" y="6925"/>
                  </a:cubicBezTo>
                  <a:cubicBezTo>
                    <a:pt x="7126" y="6588"/>
                    <a:pt x="7866" y="5983"/>
                    <a:pt x="7664" y="5513"/>
                  </a:cubicBezTo>
                  <a:cubicBezTo>
                    <a:pt x="7664" y="5446"/>
                    <a:pt x="7597" y="5378"/>
                    <a:pt x="7597" y="5311"/>
                  </a:cubicBezTo>
                  <a:cubicBezTo>
                    <a:pt x="6454" y="4034"/>
                    <a:pt x="6588" y="2488"/>
                    <a:pt x="6454" y="941"/>
                  </a:cubicBezTo>
                  <a:cubicBezTo>
                    <a:pt x="6409" y="936"/>
                    <a:pt x="6365" y="934"/>
                    <a:pt x="6323" y="934"/>
                  </a:cubicBezTo>
                  <a:cubicBezTo>
                    <a:pt x="5798" y="934"/>
                    <a:pt x="5483" y="1302"/>
                    <a:pt x="5109" y="1614"/>
                  </a:cubicBezTo>
                  <a:cubicBezTo>
                    <a:pt x="4572" y="2353"/>
                    <a:pt x="3966" y="2958"/>
                    <a:pt x="3429" y="3630"/>
                  </a:cubicBezTo>
                  <a:cubicBezTo>
                    <a:pt x="2219" y="5109"/>
                    <a:pt x="471" y="6118"/>
                    <a:pt x="0" y="8135"/>
                  </a:cubicBezTo>
                  <a:cubicBezTo>
                    <a:pt x="67" y="9143"/>
                    <a:pt x="605" y="10017"/>
                    <a:pt x="1479" y="10622"/>
                  </a:cubicBezTo>
                  <a:lnTo>
                    <a:pt x="1681" y="10689"/>
                  </a:lnTo>
                  <a:cubicBezTo>
                    <a:pt x="2084" y="10420"/>
                    <a:pt x="2219" y="9883"/>
                    <a:pt x="2017" y="9479"/>
                  </a:cubicBezTo>
                  <a:cubicBezTo>
                    <a:pt x="1815" y="8740"/>
                    <a:pt x="2017" y="8202"/>
                    <a:pt x="2824" y="7530"/>
                  </a:cubicBezTo>
                  <a:lnTo>
                    <a:pt x="2824" y="7530"/>
                  </a:lnTo>
                  <a:cubicBezTo>
                    <a:pt x="2756" y="8336"/>
                    <a:pt x="2689" y="8807"/>
                    <a:pt x="2622" y="9412"/>
                  </a:cubicBezTo>
                  <a:cubicBezTo>
                    <a:pt x="2520" y="9871"/>
                    <a:pt x="2766" y="10291"/>
                    <a:pt x="3038" y="10291"/>
                  </a:cubicBezTo>
                  <a:cubicBezTo>
                    <a:pt x="3124" y="10291"/>
                    <a:pt x="3213" y="10249"/>
                    <a:pt x="3294" y="10152"/>
                  </a:cubicBezTo>
                  <a:cubicBezTo>
                    <a:pt x="3496" y="9933"/>
                    <a:pt x="3660" y="9853"/>
                    <a:pt x="3798" y="9853"/>
                  </a:cubicBezTo>
                  <a:cubicBezTo>
                    <a:pt x="4175" y="9853"/>
                    <a:pt x="4365" y="10441"/>
                    <a:pt x="4622" y="10441"/>
                  </a:cubicBezTo>
                  <a:cubicBezTo>
                    <a:pt x="4649" y="10441"/>
                    <a:pt x="4677" y="10435"/>
                    <a:pt x="4706" y="10420"/>
                  </a:cubicBezTo>
                  <a:cubicBezTo>
                    <a:pt x="5378" y="9950"/>
                    <a:pt x="4235" y="9076"/>
                    <a:pt x="5244" y="8740"/>
                  </a:cubicBezTo>
                  <a:cubicBezTo>
                    <a:pt x="5332" y="8710"/>
                    <a:pt x="5410" y="8697"/>
                    <a:pt x="5480" y="8697"/>
                  </a:cubicBezTo>
                  <a:cubicBezTo>
                    <a:pt x="6046" y="8697"/>
                    <a:pt x="6072" y="9576"/>
                    <a:pt x="6790" y="9815"/>
                  </a:cubicBezTo>
                  <a:cubicBezTo>
                    <a:pt x="6924" y="8941"/>
                    <a:pt x="8000" y="8740"/>
                    <a:pt x="8471" y="8067"/>
                  </a:cubicBezTo>
                  <a:cubicBezTo>
                    <a:pt x="8677" y="7723"/>
                    <a:pt x="8901" y="7538"/>
                    <a:pt x="9134" y="7538"/>
                  </a:cubicBezTo>
                  <a:cubicBezTo>
                    <a:pt x="9356" y="7538"/>
                    <a:pt x="9586" y="7706"/>
                    <a:pt x="9815" y="8067"/>
                  </a:cubicBezTo>
                  <a:cubicBezTo>
                    <a:pt x="10017" y="8404"/>
                    <a:pt x="10420" y="8672"/>
                    <a:pt x="10420" y="9076"/>
                  </a:cubicBezTo>
                  <a:cubicBezTo>
                    <a:pt x="9143" y="9210"/>
                    <a:pt x="9143" y="9210"/>
                    <a:pt x="9143" y="10689"/>
                  </a:cubicBezTo>
                  <a:cubicBezTo>
                    <a:pt x="9876" y="10265"/>
                    <a:pt x="10653" y="9952"/>
                    <a:pt x="11436" y="9952"/>
                  </a:cubicBezTo>
                  <a:cubicBezTo>
                    <a:pt x="12018" y="9952"/>
                    <a:pt x="12603" y="10125"/>
                    <a:pt x="13177" y="10555"/>
                  </a:cubicBezTo>
                  <a:cubicBezTo>
                    <a:pt x="13378" y="10017"/>
                    <a:pt x="13177" y="9815"/>
                    <a:pt x="13042" y="9546"/>
                  </a:cubicBezTo>
                  <a:cubicBezTo>
                    <a:pt x="12572" y="8538"/>
                    <a:pt x="11765" y="7597"/>
                    <a:pt x="13042" y="6588"/>
                  </a:cubicBezTo>
                  <a:cubicBezTo>
                    <a:pt x="13580" y="6051"/>
                    <a:pt x="12841" y="5647"/>
                    <a:pt x="12504" y="5311"/>
                  </a:cubicBezTo>
                  <a:cubicBezTo>
                    <a:pt x="12392" y="5049"/>
                    <a:pt x="12133" y="4912"/>
                    <a:pt x="11868" y="4912"/>
                  </a:cubicBezTo>
                  <a:cubicBezTo>
                    <a:pt x="11658" y="4912"/>
                    <a:pt x="11443" y="4998"/>
                    <a:pt x="11294" y="5177"/>
                  </a:cubicBezTo>
                  <a:cubicBezTo>
                    <a:pt x="10756" y="5714"/>
                    <a:pt x="11630" y="5916"/>
                    <a:pt x="11630" y="6320"/>
                  </a:cubicBezTo>
                  <a:cubicBezTo>
                    <a:pt x="11698" y="6454"/>
                    <a:pt x="11765" y="6588"/>
                    <a:pt x="11765" y="6723"/>
                  </a:cubicBezTo>
                  <a:cubicBezTo>
                    <a:pt x="11671" y="6695"/>
                    <a:pt x="11579" y="6684"/>
                    <a:pt x="11487" y="6684"/>
                  </a:cubicBezTo>
                  <a:cubicBezTo>
                    <a:pt x="11134" y="6684"/>
                    <a:pt x="10784" y="6847"/>
                    <a:pt x="10375" y="6847"/>
                  </a:cubicBezTo>
                  <a:cubicBezTo>
                    <a:pt x="10126" y="6847"/>
                    <a:pt x="9854" y="6786"/>
                    <a:pt x="9546" y="6588"/>
                  </a:cubicBezTo>
                  <a:cubicBezTo>
                    <a:pt x="10958" y="5714"/>
                    <a:pt x="10420" y="4773"/>
                    <a:pt x="9681" y="3765"/>
                  </a:cubicBezTo>
                  <a:cubicBezTo>
                    <a:pt x="9412" y="3361"/>
                    <a:pt x="9815" y="2824"/>
                    <a:pt x="9681" y="2420"/>
                  </a:cubicBezTo>
                  <a:cubicBezTo>
                    <a:pt x="9546" y="1614"/>
                    <a:pt x="9883" y="538"/>
                    <a:pt x="8471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0" name="Google Shape;6250;p6"/>
            <p:cNvSpPr/>
            <p:nvPr/>
          </p:nvSpPr>
          <p:spPr>
            <a:xfrm>
              <a:off x="4666300" y="2695300"/>
              <a:ext cx="262200" cy="358875"/>
            </a:xfrm>
            <a:custGeom>
              <a:avLst/>
              <a:gdLst/>
              <a:ahLst/>
              <a:cxnLst/>
              <a:rect l="l" t="t" r="r" b="b"/>
              <a:pathLst>
                <a:path w="10488" h="14355" extrusionOk="0">
                  <a:moveTo>
                    <a:pt x="3563" y="0"/>
                  </a:moveTo>
                  <a:cubicBezTo>
                    <a:pt x="1950" y="202"/>
                    <a:pt x="1143" y="1278"/>
                    <a:pt x="672" y="2757"/>
                  </a:cubicBezTo>
                  <a:cubicBezTo>
                    <a:pt x="807" y="3160"/>
                    <a:pt x="1076" y="3564"/>
                    <a:pt x="605" y="3967"/>
                  </a:cubicBezTo>
                  <a:cubicBezTo>
                    <a:pt x="403" y="4169"/>
                    <a:pt x="0" y="4303"/>
                    <a:pt x="269" y="4774"/>
                  </a:cubicBezTo>
                  <a:cubicBezTo>
                    <a:pt x="286" y="4790"/>
                    <a:pt x="314" y="4797"/>
                    <a:pt x="349" y="4797"/>
                  </a:cubicBezTo>
                  <a:cubicBezTo>
                    <a:pt x="462" y="4797"/>
                    <a:pt x="650" y="4731"/>
                    <a:pt x="777" y="4731"/>
                  </a:cubicBezTo>
                  <a:cubicBezTo>
                    <a:pt x="931" y="4731"/>
                    <a:pt x="997" y="4826"/>
                    <a:pt x="740" y="5244"/>
                  </a:cubicBezTo>
                  <a:cubicBezTo>
                    <a:pt x="538" y="5513"/>
                    <a:pt x="538" y="5849"/>
                    <a:pt x="672" y="6118"/>
                  </a:cubicBezTo>
                  <a:cubicBezTo>
                    <a:pt x="740" y="6522"/>
                    <a:pt x="269" y="6925"/>
                    <a:pt x="740" y="7194"/>
                  </a:cubicBezTo>
                  <a:cubicBezTo>
                    <a:pt x="941" y="7328"/>
                    <a:pt x="1210" y="7328"/>
                    <a:pt x="1479" y="7328"/>
                  </a:cubicBezTo>
                  <a:cubicBezTo>
                    <a:pt x="1277" y="5043"/>
                    <a:pt x="1681" y="4303"/>
                    <a:pt x="3429" y="3564"/>
                  </a:cubicBezTo>
                  <a:lnTo>
                    <a:pt x="3429" y="3564"/>
                  </a:lnTo>
                  <a:cubicBezTo>
                    <a:pt x="2891" y="4774"/>
                    <a:pt x="2891" y="6185"/>
                    <a:pt x="3429" y="7396"/>
                  </a:cubicBezTo>
                  <a:cubicBezTo>
                    <a:pt x="4168" y="9614"/>
                    <a:pt x="3025" y="11564"/>
                    <a:pt x="740" y="12572"/>
                  </a:cubicBezTo>
                  <a:cubicBezTo>
                    <a:pt x="336" y="12774"/>
                    <a:pt x="336" y="13043"/>
                    <a:pt x="672" y="13379"/>
                  </a:cubicBezTo>
                  <a:cubicBezTo>
                    <a:pt x="740" y="13211"/>
                    <a:pt x="807" y="13127"/>
                    <a:pt x="874" y="13127"/>
                  </a:cubicBezTo>
                  <a:cubicBezTo>
                    <a:pt x="941" y="13127"/>
                    <a:pt x="1008" y="13211"/>
                    <a:pt x="1076" y="13379"/>
                  </a:cubicBezTo>
                  <a:cubicBezTo>
                    <a:pt x="1345" y="13379"/>
                    <a:pt x="1681" y="13379"/>
                    <a:pt x="1748" y="13715"/>
                  </a:cubicBezTo>
                  <a:cubicBezTo>
                    <a:pt x="1864" y="14180"/>
                    <a:pt x="2048" y="14355"/>
                    <a:pt x="2298" y="14355"/>
                  </a:cubicBezTo>
                  <a:cubicBezTo>
                    <a:pt x="2482" y="14355"/>
                    <a:pt x="2702" y="14261"/>
                    <a:pt x="2958" y="14118"/>
                  </a:cubicBezTo>
                  <a:cubicBezTo>
                    <a:pt x="3563" y="13849"/>
                    <a:pt x="3160" y="13446"/>
                    <a:pt x="2958" y="13177"/>
                  </a:cubicBezTo>
                  <a:cubicBezTo>
                    <a:pt x="2420" y="12236"/>
                    <a:pt x="3025" y="11765"/>
                    <a:pt x="3563" y="11295"/>
                  </a:cubicBezTo>
                  <a:cubicBezTo>
                    <a:pt x="4572" y="10555"/>
                    <a:pt x="5311" y="9547"/>
                    <a:pt x="5916" y="8404"/>
                  </a:cubicBezTo>
                  <a:cubicBezTo>
                    <a:pt x="5983" y="8202"/>
                    <a:pt x="6185" y="7933"/>
                    <a:pt x="6319" y="7732"/>
                  </a:cubicBezTo>
                  <a:cubicBezTo>
                    <a:pt x="6450" y="7761"/>
                    <a:pt x="6566" y="7774"/>
                    <a:pt x="6671" y="7774"/>
                  </a:cubicBezTo>
                  <a:cubicBezTo>
                    <a:pt x="7534" y="7774"/>
                    <a:pt x="7573" y="6860"/>
                    <a:pt x="7933" y="6320"/>
                  </a:cubicBezTo>
                  <a:cubicBezTo>
                    <a:pt x="8275" y="5875"/>
                    <a:pt x="8426" y="5639"/>
                    <a:pt x="8589" y="5639"/>
                  </a:cubicBezTo>
                  <a:cubicBezTo>
                    <a:pt x="8746" y="5639"/>
                    <a:pt x="8915" y="5858"/>
                    <a:pt x="9277" y="6320"/>
                  </a:cubicBezTo>
                  <a:cubicBezTo>
                    <a:pt x="10488" y="4908"/>
                    <a:pt x="9009" y="3967"/>
                    <a:pt x="8538" y="2690"/>
                  </a:cubicBezTo>
                  <a:cubicBezTo>
                    <a:pt x="8471" y="4034"/>
                    <a:pt x="7798" y="5244"/>
                    <a:pt x="6723" y="5984"/>
                  </a:cubicBezTo>
                  <a:cubicBezTo>
                    <a:pt x="5916" y="5379"/>
                    <a:pt x="6051" y="4841"/>
                    <a:pt x="6588" y="4236"/>
                  </a:cubicBezTo>
                  <a:cubicBezTo>
                    <a:pt x="6723" y="4034"/>
                    <a:pt x="7059" y="3631"/>
                    <a:pt x="6857" y="3631"/>
                  </a:cubicBezTo>
                  <a:cubicBezTo>
                    <a:pt x="6829" y="3632"/>
                    <a:pt x="6802" y="3633"/>
                    <a:pt x="6776" y="3633"/>
                  </a:cubicBezTo>
                  <a:cubicBezTo>
                    <a:pt x="5678" y="3633"/>
                    <a:pt x="6301" y="2282"/>
                    <a:pt x="5513" y="2085"/>
                  </a:cubicBezTo>
                  <a:cubicBezTo>
                    <a:pt x="5476" y="2082"/>
                    <a:pt x="5440" y="2081"/>
                    <a:pt x="5406" y="2081"/>
                  </a:cubicBezTo>
                  <a:cubicBezTo>
                    <a:pt x="4582" y="2081"/>
                    <a:pt x="4709" y="2843"/>
                    <a:pt x="4773" y="3295"/>
                  </a:cubicBezTo>
                  <a:cubicBezTo>
                    <a:pt x="4975" y="4975"/>
                    <a:pt x="4975" y="6656"/>
                    <a:pt x="4706" y="8270"/>
                  </a:cubicBezTo>
                  <a:cubicBezTo>
                    <a:pt x="4303" y="6589"/>
                    <a:pt x="4303" y="4774"/>
                    <a:pt x="4572" y="3093"/>
                  </a:cubicBezTo>
                  <a:cubicBezTo>
                    <a:pt x="4773" y="1950"/>
                    <a:pt x="4370" y="807"/>
                    <a:pt x="3563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1" name="Google Shape;6251;p6"/>
            <p:cNvSpPr/>
            <p:nvPr/>
          </p:nvSpPr>
          <p:spPr>
            <a:xfrm>
              <a:off x="4888150" y="2469825"/>
              <a:ext cx="47075" cy="57425"/>
            </a:xfrm>
            <a:custGeom>
              <a:avLst/>
              <a:gdLst/>
              <a:ahLst/>
              <a:cxnLst/>
              <a:rect l="l" t="t" r="r" b="b"/>
              <a:pathLst>
                <a:path w="1883" h="2297" extrusionOk="0">
                  <a:moveTo>
                    <a:pt x="1539" y="1"/>
                  </a:moveTo>
                  <a:cubicBezTo>
                    <a:pt x="1142" y="1"/>
                    <a:pt x="846" y="254"/>
                    <a:pt x="605" y="616"/>
                  </a:cubicBezTo>
                  <a:cubicBezTo>
                    <a:pt x="471" y="818"/>
                    <a:pt x="336" y="1019"/>
                    <a:pt x="202" y="1221"/>
                  </a:cubicBezTo>
                  <a:cubicBezTo>
                    <a:pt x="135" y="1355"/>
                    <a:pt x="67" y="1490"/>
                    <a:pt x="0" y="1624"/>
                  </a:cubicBezTo>
                  <a:cubicBezTo>
                    <a:pt x="0" y="1893"/>
                    <a:pt x="67" y="2095"/>
                    <a:pt x="269" y="2297"/>
                  </a:cubicBezTo>
                  <a:lnTo>
                    <a:pt x="1412" y="1288"/>
                  </a:lnTo>
                  <a:lnTo>
                    <a:pt x="1882" y="213"/>
                  </a:lnTo>
                  <a:lnTo>
                    <a:pt x="1681" y="11"/>
                  </a:lnTo>
                  <a:cubicBezTo>
                    <a:pt x="1632" y="4"/>
                    <a:pt x="1585" y="1"/>
                    <a:pt x="1539" y="1"/>
                  </a:cubicBezTo>
                  <a:close/>
                </a:path>
              </a:pathLst>
            </a:custGeom>
            <a:solidFill>
              <a:srgbClr val="B3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2" name="Google Shape;6252;p6"/>
            <p:cNvSpPr/>
            <p:nvPr/>
          </p:nvSpPr>
          <p:spPr>
            <a:xfrm>
              <a:off x="4795700" y="3106750"/>
              <a:ext cx="16625" cy="17150"/>
            </a:xfrm>
            <a:custGeom>
              <a:avLst/>
              <a:gdLst/>
              <a:ahLst/>
              <a:cxnLst/>
              <a:rect l="l" t="t" r="r" b="b"/>
              <a:pathLst>
                <a:path w="665" h="686" extrusionOk="0">
                  <a:moveTo>
                    <a:pt x="565" y="0"/>
                  </a:moveTo>
                  <a:cubicBezTo>
                    <a:pt x="556" y="0"/>
                    <a:pt x="547" y="5"/>
                    <a:pt x="538" y="13"/>
                  </a:cubicBezTo>
                  <a:cubicBezTo>
                    <a:pt x="337" y="13"/>
                    <a:pt x="202" y="148"/>
                    <a:pt x="68" y="350"/>
                  </a:cubicBezTo>
                  <a:cubicBezTo>
                    <a:pt x="1" y="484"/>
                    <a:pt x="1" y="686"/>
                    <a:pt x="202" y="686"/>
                  </a:cubicBezTo>
                  <a:cubicBezTo>
                    <a:pt x="337" y="618"/>
                    <a:pt x="471" y="484"/>
                    <a:pt x="606" y="417"/>
                  </a:cubicBezTo>
                  <a:cubicBezTo>
                    <a:pt x="664" y="183"/>
                    <a:pt x="621" y="0"/>
                    <a:pt x="56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3" name="Google Shape;6253;p6"/>
            <p:cNvSpPr/>
            <p:nvPr/>
          </p:nvSpPr>
          <p:spPr>
            <a:xfrm>
              <a:off x="4928475" y="2451600"/>
              <a:ext cx="18525" cy="23550"/>
            </a:xfrm>
            <a:custGeom>
              <a:avLst/>
              <a:gdLst/>
              <a:ahLst/>
              <a:cxnLst/>
              <a:rect l="l" t="t" r="r" b="b"/>
              <a:pathLst>
                <a:path w="741" h="942" extrusionOk="0">
                  <a:moveTo>
                    <a:pt x="606" y="0"/>
                  </a:moveTo>
                  <a:cubicBezTo>
                    <a:pt x="135" y="135"/>
                    <a:pt x="1" y="404"/>
                    <a:pt x="202" y="874"/>
                  </a:cubicBezTo>
                  <a:lnTo>
                    <a:pt x="269" y="942"/>
                  </a:lnTo>
                  <a:cubicBezTo>
                    <a:pt x="538" y="807"/>
                    <a:pt x="740" y="471"/>
                    <a:pt x="673" y="135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B3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4" name="Google Shape;6254;p6"/>
            <p:cNvSpPr/>
            <p:nvPr/>
          </p:nvSpPr>
          <p:spPr>
            <a:xfrm>
              <a:off x="4644450" y="2518675"/>
              <a:ext cx="218500" cy="245550"/>
            </a:xfrm>
            <a:custGeom>
              <a:avLst/>
              <a:gdLst/>
              <a:ahLst/>
              <a:cxnLst/>
              <a:rect l="l" t="t" r="r" b="b"/>
              <a:pathLst>
                <a:path w="8740" h="9822" extrusionOk="0">
                  <a:moveTo>
                    <a:pt x="7749" y="0"/>
                  </a:moveTo>
                  <a:cubicBezTo>
                    <a:pt x="7207" y="0"/>
                    <a:pt x="6826" y="423"/>
                    <a:pt x="6387" y="612"/>
                  </a:cubicBezTo>
                  <a:cubicBezTo>
                    <a:pt x="4370" y="3032"/>
                    <a:pt x="2219" y="5318"/>
                    <a:pt x="0" y="7536"/>
                  </a:cubicBezTo>
                  <a:cubicBezTo>
                    <a:pt x="1143" y="8410"/>
                    <a:pt x="1143" y="8410"/>
                    <a:pt x="1143" y="9822"/>
                  </a:cubicBezTo>
                  <a:lnTo>
                    <a:pt x="1546" y="9822"/>
                  </a:lnTo>
                  <a:cubicBezTo>
                    <a:pt x="2488" y="8881"/>
                    <a:pt x="3227" y="7738"/>
                    <a:pt x="4437" y="7200"/>
                  </a:cubicBezTo>
                  <a:lnTo>
                    <a:pt x="4572" y="7065"/>
                  </a:lnTo>
                  <a:cubicBezTo>
                    <a:pt x="4639" y="6998"/>
                    <a:pt x="4773" y="6864"/>
                    <a:pt x="4773" y="6797"/>
                  </a:cubicBezTo>
                  <a:lnTo>
                    <a:pt x="4840" y="6662"/>
                  </a:lnTo>
                  <a:cubicBezTo>
                    <a:pt x="5916" y="5049"/>
                    <a:pt x="7126" y="3570"/>
                    <a:pt x="8404" y="2225"/>
                  </a:cubicBezTo>
                  <a:cubicBezTo>
                    <a:pt x="8740" y="1822"/>
                    <a:pt x="8740" y="1351"/>
                    <a:pt x="8404" y="1015"/>
                  </a:cubicBezTo>
                  <a:cubicBezTo>
                    <a:pt x="8347" y="1029"/>
                    <a:pt x="8320" y="1034"/>
                    <a:pt x="8310" y="1034"/>
                  </a:cubicBezTo>
                  <a:cubicBezTo>
                    <a:pt x="8285" y="1034"/>
                    <a:pt x="8388" y="996"/>
                    <a:pt x="8362" y="996"/>
                  </a:cubicBezTo>
                  <a:cubicBezTo>
                    <a:pt x="8353" y="996"/>
                    <a:pt x="8326" y="1001"/>
                    <a:pt x="8269" y="1015"/>
                  </a:cubicBezTo>
                  <a:cubicBezTo>
                    <a:pt x="8224" y="1015"/>
                    <a:pt x="8150" y="1134"/>
                    <a:pt x="8125" y="1134"/>
                  </a:cubicBezTo>
                  <a:cubicBezTo>
                    <a:pt x="8112" y="1134"/>
                    <a:pt x="8112" y="1105"/>
                    <a:pt x="8135" y="1015"/>
                  </a:cubicBezTo>
                  <a:cubicBezTo>
                    <a:pt x="8269" y="813"/>
                    <a:pt x="8336" y="544"/>
                    <a:pt x="8202" y="343"/>
                  </a:cubicBezTo>
                  <a:cubicBezTo>
                    <a:pt x="8135" y="208"/>
                    <a:pt x="8000" y="74"/>
                    <a:pt x="7866" y="7"/>
                  </a:cubicBezTo>
                  <a:cubicBezTo>
                    <a:pt x="7826" y="2"/>
                    <a:pt x="7787" y="0"/>
                    <a:pt x="7749" y="0"/>
                  </a:cubicBezTo>
                  <a:close/>
                </a:path>
              </a:pathLst>
            </a:custGeom>
            <a:solidFill>
              <a:srgbClr val="DD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5" name="Google Shape;6255;p6"/>
            <p:cNvSpPr/>
            <p:nvPr/>
          </p:nvSpPr>
          <p:spPr>
            <a:xfrm>
              <a:off x="4568800" y="2707075"/>
              <a:ext cx="127775" cy="121025"/>
            </a:xfrm>
            <a:custGeom>
              <a:avLst/>
              <a:gdLst/>
              <a:ahLst/>
              <a:cxnLst/>
              <a:rect l="l" t="t" r="r" b="b"/>
              <a:pathLst>
                <a:path w="5111" h="4841" extrusionOk="0">
                  <a:moveTo>
                    <a:pt x="2959" y="0"/>
                  </a:moveTo>
                  <a:lnTo>
                    <a:pt x="1278" y="1143"/>
                  </a:lnTo>
                  <a:cubicBezTo>
                    <a:pt x="1076" y="1210"/>
                    <a:pt x="942" y="1345"/>
                    <a:pt x="875" y="1546"/>
                  </a:cubicBezTo>
                  <a:lnTo>
                    <a:pt x="875" y="1950"/>
                  </a:lnTo>
                  <a:cubicBezTo>
                    <a:pt x="875" y="2353"/>
                    <a:pt x="539" y="2488"/>
                    <a:pt x="270" y="2622"/>
                  </a:cubicBezTo>
                  <a:cubicBezTo>
                    <a:pt x="68" y="2689"/>
                    <a:pt x="1" y="2891"/>
                    <a:pt x="1" y="3025"/>
                  </a:cubicBezTo>
                  <a:cubicBezTo>
                    <a:pt x="135" y="3294"/>
                    <a:pt x="270" y="3429"/>
                    <a:pt x="539" y="3630"/>
                  </a:cubicBezTo>
                  <a:cubicBezTo>
                    <a:pt x="808" y="3765"/>
                    <a:pt x="808" y="3899"/>
                    <a:pt x="539" y="4034"/>
                  </a:cubicBezTo>
                  <a:cubicBezTo>
                    <a:pt x="471" y="4034"/>
                    <a:pt x="404" y="4034"/>
                    <a:pt x="337" y="4168"/>
                  </a:cubicBezTo>
                  <a:cubicBezTo>
                    <a:pt x="337" y="4235"/>
                    <a:pt x="337" y="4303"/>
                    <a:pt x="539" y="4437"/>
                  </a:cubicBezTo>
                  <a:lnTo>
                    <a:pt x="539" y="4841"/>
                  </a:lnTo>
                  <a:cubicBezTo>
                    <a:pt x="1076" y="4504"/>
                    <a:pt x="1547" y="4034"/>
                    <a:pt x="1950" y="3563"/>
                  </a:cubicBezTo>
                  <a:cubicBezTo>
                    <a:pt x="2324" y="3190"/>
                    <a:pt x="2697" y="2816"/>
                    <a:pt x="3284" y="2816"/>
                  </a:cubicBezTo>
                  <a:cubicBezTo>
                    <a:pt x="3331" y="2816"/>
                    <a:pt x="3380" y="2819"/>
                    <a:pt x="3429" y="2824"/>
                  </a:cubicBezTo>
                  <a:cubicBezTo>
                    <a:pt x="3484" y="2845"/>
                    <a:pt x="3533" y="2855"/>
                    <a:pt x="3578" y="2855"/>
                  </a:cubicBezTo>
                  <a:cubicBezTo>
                    <a:pt x="3813" y="2855"/>
                    <a:pt x="3943" y="2600"/>
                    <a:pt x="4169" y="2488"/>
                  </a:cubicBezTo>
                  <a:lnTo>
                    <a:pt x="4169" y="2286"/>
                  </a:lnTo>
                  <a:cubicBezTo>
                    <a:pt x="4102" y="1546"/>
                    <a:pt x="5043" y="1277"/>
                    <a:pt x="5110" y="538"/>
                  </a:cubicBezTo>
                  <a:lnTo>
                    <a:pt x="2959" y="0"/>
                  </a:lnTo>
                  <a:close/>
                </a:path>
              </a:pathLst>
            </a:custGeom>
            <a:solidFill>
              <a:srgbClr val="E3E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6" name="Google Shape;6256;p6"/>
            <p:cNvSpPr/>
            <p:nvPr/>
          </p:nvSpPr>
          <p:spPr>
            <a:xfrm>
              <a:off x="4827625" y="2411625"/>
              <a:ext cx="117675" cy="118925"/>
            </a:xfrm>
            <a:custGeom>
              <a:avLst/>
              <a:gdLst/>
              <a:ahLst/>
              <a:cxnLst/>
              <a:rect l="l" t="t" r="r" b="b"/>
              <a:pathLst>
                <a:path w="4707" h="4757" extrusionOk="0">
                  <a:moveTo>
                    <a:pt x="3807" y="0"/>
                  </a:moveTo>
                  <a:cubicBezTo>
                    <a:pt x="3606" y="0"/>
                    <a:pt x="3352" y="24"/>
                    <a:pt x="3026" y="53"/>
                  </a:cubicBezTo>
                  <a:cubicBezTo>
                    <a:pt x="2287" y="524"/>
                    <a:pt x="2219" y="1532"/>
                    <a:pt x="1480" y="2070"/>
                  </a:cubicBezTo>
                  <a:cubicBezTo>
                    <a:pt x="1144" y="2608"/>
                    <a:pt x="875" y="3280"/>
                    <a:pt x="472" y="3616"/>
                  </a:cubicBezTo>
                  <a:cubicBezTo>
                    <a:pt x="1" y="4020"/>
                    <a:pt x="404" y="4289"/>
                    <a:pt x="740" y="4557"/>
                  </a:cubicBezTo>
                  <a:cubicBezTo>
                    <a:pt x="904" y="4698"/>
                    <a:pt x="1060" y="4757"/>
                    <a:pt x="1208" y="4757"/>
                  </a:cubicBezTo>
                  <a:cubicBezTo>
                    <a:pt x="1484" y="4757"/>
                    <a:pt x="1732" y="4551"/>
                    <a:pt x="1951" y="4289"/>
                  </a:cubicBezTo>
                  <a:cubicBezTo>
                    <a:pt x="2073" y="4227"/>
                    <a:pt x="1973" y="3944"/>
                    <a:pt x="2156" y="3944"/>
                  </a:cubicBezTo>
                  <a:cubicBezTo>
                    <a:pt x="2174" y="3944"/>
                    <a:pt x="2195" y="3946"/>
                    <a:pt x="2219" y="3952"/>
                  </a:cubicBezTo>
                  <a:cubicBezTo>
                    <a:pt x="2421" y="3952"/>
                    <a:pt x="2623" y="3885"/>
                    <a:pt x="2757" y="3751"/>
                  </a:cubicBezTo>
                  <a:cubicBezTo>
                    <a:pt x="2892" y="3616"/>
                    <a:pt x="3026" y="3482"/>
                    <a:pt x="3161" y="3347"/>
                  </a:cubicBezTo>
                  <a:cubicBezTo>
                    <a:pt x="3564" y="3146"/>
                    <a:pt x="3698" y="2541"/>
                    <a:pt x="4236" y="2406"/>
                  </a:cubicBezTo>
                  <a:lnTo>
                    <a:pt x="4707" y="1599"/>
                  </a:lnTo>
                  <a:cubicBezTo>
                    <a:pt x="4550" y="289"/>
                    <a:pt x="4515" y="0"/>
                    <a:pt x="3807" y="0"/>
                  </a:cubicBezTo>
                  <a:close/>
                </a:path>
              </a:pathLst>
            </a:custGeom>
            <a:solidFill>
              <a:srgbClr val="D9D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7" name="Google Shape;6257;p6"/>
            <p:cNvSpPr/>
            <p:nvPr/>
          </p:nvSpPr>
          <p:spPr>
            <a:xfrm>
              <a:off x="4802425" y="2463375"/>
              <a:ext cx="62200" cy="70600"/>
            </a:xfrm>
            <a:custGeom>
              <a:avLst/>
              <a:gdLst/>
              <a:ahLst/>
              <a:cxnLst/>
              <a:rect l="l" t="t" r="r" b="b"/>
              <a:pathLst>
                <a:path w="2488" h="2824" extrusionOk="0">
                  <a:moveTo>
                    <a:pt x="2488" y="0"/>
                  </a:moveTo>
                  <a:lnTo>
                    <a:pt x="2488" y="0"/>
                  </a:lnTo>
                  <a:cubicBezTo>
                    <a:pt x="1681" y="941"/>
                    <a:pt x="874" y="1882"/>
                    <a:pt x="1" y="2824"/>
                  </a:cubicBezTo>
                  <a:lnTo>
                    <a:pt x="1681" y="2420"/>
                  </a:lnTo>
                  <a:cubicBezTo>
                    <a:pt x="1614" y="2151"/>
                    <a:pt x="1412" y="1882"/>
                    <a:pt x="1748" y="1613"/>
                  </a:cubicBezTo>
                  <a:cubicBezTo>
                    <a:pt x="2219" y="1210"/>
                    <a:pt x="2488" y="605"/>
                    <a:pt x="2488" y="0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8" name="Google Shape;6258;p6"/>
            <p:cNvSpPr/>
            <p:nvPr/>
          </p:nvSpPr>
          <p:spPr>
            <a:xfrm>
              <a:off x="4526800" y="2757600"/>
              <a:ext cx="50425" cy="25350"/>
            </a:xfrm>
            <a:custGeom>
              <a:avLst/>
              <a:gdLst/>
              <a:ahLst/>
              <a:cxnLst/>
              <a:rect l="l" t="t" r="r" b="b"/>
              <a:pathLst>
                <a:path w="2017" h="1014" extrusionOk="0">
                  <a:moveTo>
                    <a:pt x="1059" y="1"/>
                  </a:moveTo>
                  <a:cubicBezTo>
                    <a:pt x="633" y="1"/>
                    <a:pt x="362" y="484"/>
                    <a:pt x="0" y="937"/>
                  </a:cubicBezTo>
                  <a:cubicBezTo>
                    <a:pt x="124" y="992"/>
                    <a:pt x="237" y="1014"/>
                    <a:pt x="342" y="1014"/>
                  </a:cubicBezTo>
                  <a:cubicBezTo>
                    <a:pt x="690" y="1014"/>
                    <a:pt x="952" y="781"/>
                    <a:pt x="1255" y="781"/>
                  </a:cubicBezTo>
                  <a:cubicBezTo>
                    <a:pt x="1306" y="781"/>
                    <a:pt x="1358" y="787"/>
                    <a:pt x="1412" y="803"/>
                  </a:cubicBezTo>
                  <a:cubicBezTo>
                    <a:pt x="1472" y="863"/>
                    <a:pt x="1533" y="896"/>
                    <a:pt x="1593" y="896"/>
                  </a:cubicBezTo>
                  <a:cubicBezTo>
                    <a:pt x="1667" y="896"/>
                    <a:pt x="1741" y="846"/>
                    <a:pt x="1815" y="735"/>
                  </a:cubicBezTo>
                  <a:cubicBezTo>
                    <a:pt x="1883" y="735"/>
                    <a:pt x="1950" y="668"/>
                    <a:pt x="1950" y="668"/>
                  </a:cubicBezTo>
                  <a:cubicBezTo>
                    <a:pt x="2017" y="534"/>
                    <a:pt x="1950" y="467"/>
                    <a:pt x="1815" y="399"/>
                  </a:cubicBezTo>
                  <a:cubicBezTo>
                    <a:pt x="1508" y="114"/>
                    <a:pt x="1266" y="1"/>
                    <a:pt x="1059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9" name="Google Shape;6259;p6"/>
            <p:cNvSpPr/>
            <p:nvPr/>
          </p:nvSpPr>
          <p:spPr>
            <a:xfrm>
              <a:off x="4567125" y="2723125"/>
              <a:ext cx="35325" cy="23275"/>
            </a:xfrm>
            <a:custGeom>
              <a:avLst/>
              <a:gdLst/>
              <a:ahLst/>
              <a:cxnLst/>
              <a:rect l="l" t="t" r="r" b="b"/>
              <a:pathLst>
                <a:path w="1413" h="931" extrusionOk="0">
                  <a:moveTo>
                    <a:pt x="1081" y="1"/>
                  </a:moveTo>
                  <a:cubicBezTo>
                    <a:pt x="947" y="1"/>
                    <a:pt x="783" y="76"/>
                    <a:pt x="606" y="165"/>
                  </a:cubicBezTo>
                  <a:cubicBezTo>
                    <a:pt x="404" y="299"/>
                    <a:pt x="1" y="299"/>
                    <a:pt x="135" y="703"/>
                  </a:cubicBezTo>
                  <a:cubicBezTo>
                    <a:pt x="210" y="889"/>
                    <a:pt x="367" y="931"/>
                    <a:pt x="539" y="931"/>
                  </a:cubicBezTo>
                  <a:cubicBezTo>
                    <a:pt x="676" y="931"/>
                    <a:pt x="822" y="904"/>
                    <a:pt x="942" y="904"/>
                  </a:cubicBezTo>
                  <a:lnTo>
                    <a:pt x="1412" y="501"/>
                  </a:lnTo>
                  <a:cubicBezTo>
                    <a:pt x="1375" y="124"/>
                    <a:pt x="1252" y="1"/>
                    <a:pt x="1081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0" name="Google Shape;6260;p6"/>
            <p:cNvSpPr/>
            <p:nvPr/>
          </p:nvSpPr>
          <p:spPr>
            <a:xfrm>
              <a:off x="4570500" y="2755800"/>
              <a:ext cx="31950" cy="20200"/>
            </a:xfrm>
            <a:custGeom>
              <a:avLst/>
              <a:gdLst/>
              <a:ahLst/>
              <a:cxnLst/>
              <a:rect l="l" t="t" r="r" b="b"/>
              <a:pathLst>
                <a:path w="1278" h="808" extrusionOk="0">
                  <a:moveTo>
                    <a:pt x="807" y="1"/>
                  </a:moveTo>
                  <a:lnTo>
                    <a:pt x="67" y="471"/>
                  </a:lnTo>
                  <a:cubicBezTo>
                    <a:pt x="0" y="606"/>
                    <a:pt x="0" y="673"/>
                    <a:pt x="67" y="807"/>
                  </a:cubicBezTo>
                  <a:cubicBezTo>
                    <a:pt x="1210" y="807"/>
                    <a:pt x="1277" y="740"/>
                    <a:pt x="807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1" name="Google Shape;6261;p6"/>
            <p:cNvSpPr/>
            <p:nvPr/>
          </p:nvSpPr>
          <p:spPr>
            <a:xfrm>
              <a:off x="4553675" y="2776400"/>
              <a:ext cx="28600" cy="21450"/>
            </a:xfrm>
            <a:custGeom>
              <a:avLst/>
              <a:gdLst/>
              <a:ahLst/>
              <a:cxnLst/>
              <a:rect l="l" t="t" r="r" b="b"/>
              <a:pathLst>
                <a:path w="1144" h="858" extrusionOk="0">
                  <a:moveTo>
                    <a:pt x="539" y="0"/>
                  </a:moveTo>
                  <a:cubicBezTo>
                    <a:pt x="471" y="0"/>
                    <a:pt x="404" y="17"/>
                    <a:pt x="337" y="51"/>
                  </a:cubicBezTo>
                  <a:cubicBezTo>
                    <a:pt x="202" y="320"/>
                    <a:pt x="135" y="588"/>
                    <a:pt x="1" y="857"/>
                  </a:cubicBezTo>
                  <a:lnTo>
                    <a:pt x="1144" y="857"/>
                  </a:lnTo>
                  <a:lnTo>
                    <a:pt x="740" y="51"/>
                  </a:lnTo>
                  <a:cubicBezTo>
                    <a:pt x="673" y="17"/>
                    <a:pt x="606" y="0"/>
                    <a:pt x="539" y="0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2" name="Google Shape;6262;p6"/>
            <p:cNvSpPr/>
            <p:nvPr/>
          </p:nvSpPr>
          <p:spPr>
            <a:xfrm>
              <a:off x="4531825" y="28062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1"/>
                  </a:moveTo>
                  <a:cubicBezTo>
                    <a:pt x="203" y="1"/>
                    <a:pt x="1" y="202"/>
                    <a:pt x="1" y="404"/>
                  </a:cubicBezTo>
                  <a:cubicBezTo>
                    <a:pt x="203" y="404"/>
                    <a:pt x="337" y="202"/>
                    <a:pt x="404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3" name="Google Shape;6263;p6"/>
            <p:cNvSpPr/>
            <p:nvPr/>
          </p:nvSpPr>
          <p:spPr>
            <a:xfrm>
              <a:off x="4541925" y="27978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cubicBezTo>
                    <a:pt x="202" y="0"/>
                    <a:pt x="67" y="135"/>
                    <a:pt x="0" y="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4" name="Google Shape;6264;p6"/>
            <p:cNvSpPr/>
            <p:nvPr/>
          </p:nvSpPr>
          <p:spPr>
            <a:xfrm>
              <a:off x="4501575" y="2449925"/>
              <a:ext cx="5075" cy="5050"/>
            </a:xfrm>
            <a:custGeom>
              <a:avLst/>
              <a:gdLst/>
              <a:ahLst/>
              <a:cxnLst/>
              <a:rect l="l" t="t" r="r" b="b"/>
              <a:pathLst>
                <a:path w="203" h="202" extrusionOk="0">
                  <a:moveTo>
                    <a:pt x="135" y="0"/>
                  </a:moveTo>
                  <a:lnTo>
                    <a:pt x="1" y="202"/>
                  </a:lnTo>
                  <a:lnTo>
                    <a:pt x="202" y="6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5" name="Google Shape;6265;p6"/>
            <p:cNvSpPr/>
            <p:nvPr/>
          </p:nvSpPr>
          <p:spPr>
            <a:xfrm>
              <a:off x="4541925" y="231882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6" name="Google Shape;6266;p6"/>
            <p:cNvSpPr/>
            <p:nvPr/>
          </p:nvSpPr>
          <p:spPr>
            <a:xfrm>
              <a:off x="4794025" y="22179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7" name="Google Shape;6267;p6"/>
            <p:cNvSpPr/>
            <p:nvPr/>
          </p:nvSpPr>
          <p:spPr>
            <a:xfrm>
              <a:off x="4320075" y="2939000"/>
              <a:ext cx="50425" cy="40375"/>
            </a:xfrm>
            <a:custGeom>
              <a:avLst/>
              <a:gdLst/>
              <a:ahLst/>
              <a:cxnLst/>
              <a:rect l="l" t="t" r="r" b="b"/>
              <a:pathLst>
                <a:path w="2017" h="1615" extrusionOk="0">
                  <a:moveTo>
                    <a:pt x="2017" y="1"/>
                  </a:moveTo>
                  <a:cubicBezTo>
                    <a:pt x="1277" y="404"/>
                    <a:pt x="538" y="942"/>
                    <a:pt x="0" y="1547"/>
                  </a:cubicBezTo>
                  <a:lnTo>
                    <a:pt x="807" y="1547"/>
                  </a:lnTo>
                  <a:lnTo>
                    <a:pt x="807" y="1614"/>
                  </a:lnTo>
                  <a:cubicBezTo>
                    <a:pt x="840" y="1513"/>
                    <a:pt x="908" y="1463"/>
                    <a:pt x="983" y="1463"/>
                  </a:cubicBezTo>
                  <a:cubicBezTo>
                    <a:pt x="1059" y="1463"/>
                    <a:pt x="1143" y="1513"/>
                    <a:pt x="1210" y="1614"/>
                  </a:cubicBezTo>
                  <a:lnTo>
                    <a:pt x="1614" y="1614"/>
                  </a:lnTo>
                  <a:cubicBezTo>
                    <a:pt x="1883" y="1412"/>
                    <a:pt x="1748" y="1009"/>
                    <a:pt x="2017" y="807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8" name="Google Shape;6268;p6"/>
            <p:cNvSpPr/>
            <p:nvPr/>
          </p:nvSpPr>
          <p:spPr>
            <a:xfrm>
              <a:off x="4306625" y="2977650"/>
              <a:ext cx="13475" cy="8875"/>
            </a:xfrm>
            <a:custGeom>
              <a:avLst/>
              <a:gdLst/>
              <a:ahLst/>
              <a:cxnLst/>
              <a:rect l="l" t="t" r="r" b="b"/>
              <a:pathLst>
                <a:path w="539" h="355" extrusionOk="0">
                  <a:moveTo>
                    <a:pt x="538" y="1"/>
                  </a:moveTo>
                  <a:cubicBezTo>
                    <a:pt x="269" y="1"/>
                    <a:pt x="68" y="135"/>
                    <a:pt x="0" y="337"/>
                  </a:cubicBezTo>
                  <a:cubicBezTo>
                    <a:pt x="35" y="348"/>
                    <a:pt x="71" y="354"/>
                    <a:pt x="109" y="354"/>
                  </a:cubicBezTo>
                  <a:cubicBezTo>
                    <a:pt x="288" y="354"/>
                    <a:pt x="482" y="224"/>
                    <a:pt x="538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9" name="Google Shape;6269;p6"/>
            <p:cNvSpPr/>
            <p:nvPr/>
          </p:nvSpPr>
          <p:spPr>
            <a:xfrm>
              <a:off x="4612500" y="2841525"/>
              <a:ext cx="65575" cy="127750"/>
            </a:xfrm>
            <a:custGeom>
              <a:avLst/>
              <a:gdLst/>
              <a:ahLst/>
              <a:cxnLst/>
              <a:rect l="l" t="t" r="r" b="b"/>
              <a:pathLst>
                <a:path w="2623" h="5110" extrusionOk="0">
                  <a:moveTo>
                    <a:pt x="1614" y="0"/>
                  </a:moveTo>
                  <a:lnTo>
                    <a:pt x="1614" y="0"/>
                  </a:lnTo>
                  <a:cubicBezTo>
                    <a:pt x="1076" y="135"/>
                    <a:pt x="270" y="336"/>
                    <a:pt x="471" y="1009"/>
                  </a:cubicBezTo>
                  <a:cubicBezTo>
                    <a:pt x="1009" y="2488"/>
                    <a:pt x="1" y="3765"/>
                    <a:pt x="1" y="5110"/>
                  </a:cubicBezTo>
                  <a:cubicBezTo>
                    <a:pt x="1144" y="3563"/>
                    <a:pt x="2623" y="2219"/>
                    <a:pt x="1614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0" name="Google Shape;6270;p6"/>
            <p:cNvSpPr/>
            <p:nvPr/>
          </p:nvSpPr>
          <p:spPr>
            <a:xfrm>
              <a:off x="4614175" y="2806225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740" y="1"/>
                  </a:moveTo>
                  <a:cubicBezTo>
                    <a:pt x="337" y="135"/>
                    <a:pt x="68" y="471"/>
                    <a:pt x="1" y="875"/>
                  </a:cubicBezTo>
                  <a:cubicBezTo>
                    <a:pt x="472" y="875"/>
                    <a:pt x="808" y="471"/>
                    <a:pt x="740" y="1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1" name="Google Shape;6271;p6"/>
            <p:cNvSpPr/>
            <p:nvPr/>
          </p:nvSpPr>
          <p:spPr>
            <a:xfrm>
              <a:off x="4654525" y="2769250"/>
              <a:ext cx="18500" cy="18525"/>
            </a:xfrm>
            <a:custGeom>
              <a:avLst/>
              <a:gdLst/>
              <a:ahLst/>
              <a:cxnLst/>
              <a:rect l="l" t="t" r="r" b="b"/>
              <a:pathLst>
                <a:path w="740" h="741" extrusionOk="0">
                  <a:moveTo>
                    <a:pt x="740" y="1"/>
                  </a:moveTo>
                  <a:lnTo>
                    <a:pt x="68" y="337"/>
                  </a:lnTo>
                  <a:cubicBezTo>
                    <a:pt x="0" y="471"/>
                    <a:pt x="0" y="606"/>
                    <a:pt x="0" y="740"/>
                  </a:cubicBezTo>
                  <a:cubicBezTo>
                    <a:pt x="404" y="740"/>
                    <a:pt x="740" y="404"/>
                    <a:pt x="740" y="1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2" name="Google Shape;6272;p6"/>
            <p:cNvSpPr/>
            <p:nvPr/>
          </p:nvSpPr>
          <p:spPr>
            <a:xfrm>
              <a:off x="4703275" y="287850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0" y="0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3" name="Google Shape;6273;p6"/>
            <p:cNvSpPr/>
            <p:nvPr/>
          </p:nvSpPr>
          <p:spPr>
            <a:xfrm>
              <a:off x="4632675" y="27978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cubicBezTo>
                    <a:pt x="202" y="0"/>
                    <a:pt x="0" y="135"/>
                    <a:pt x="0" y="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4" name="Google Shape;6274;p6"/>
            <p:cNvSpPr/>
            <p:nvPr/>
          </p:nvSpPr>
          <p:spPr>
            <a:xfrm>
              <a:off x="4642750" y="278775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0"/>
                  </a:moveTo>
                  <a:cubicBezTo>
                    <a:pt x="203" y="0"/>
                    <a:pt x="1" y="134"/>
                    <a:pt x="1" y="336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5" name="Google Shape;6275;p6"/>
            <p:cNvSpPr/>
            <p:nvPr/>
          </p:nvSpPr>
          <p:spPr>
            <a:xfrm>
              <a:off x="4360400" y="2959175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" y="126"/>
                    <a:pt x="2" y="427"/>
                    <a:pt x="1" y="740"/>
                  </a:cubicBezTo>
                  <a:lnTo>
                    <a:pt x="1" y="740"/>
                  </a:lnTo>
                  <a:cubicBezTo>
                    <a:pt x="1" y="740"/>
                    <a:pt x="1" y="740"/>
                    <a:pt x="1" y="740"/>
                  </a:cubicBezTo>
                  <a:lnTo>
                    <a:pt x="1" y="807"/>
                  </a:lnTo>
                  <a:cubicBezTo>
                    <a:pt x="1" y="785"/>
                    <a:pt x="1" y="762"/>
                    <a:pt x="1" y="740"/>
                  </a:cubicBezTo>
                  <a:lnTo>
                    <a:pt x="1" y="740"/>
                  </a:lnTo>
                  <a:cubicBezTo>
                    <a:pt x="68" y="807"/>
                    <a:pt x="135" y="841"/>
                    <a:pt x="202" y="841"/>
                  </a:cubicBezTo>
                  <a:cubicBezTo>
                    <a:pt x="270" y="841"/>
                    <a:pt x="337" y="807"/>
                    <a:pt x="404" y="74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8A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6" name="Google Shape;6276;p6"/>
            <p:cNvSpPr/>
            <p:nvPr/>
          </p:nvSpPr>
          <p:spPr>
            <a:xfrm>
              <a:off x="4340225" y="297430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203" y="0"/>
                  </a:moveTo>
                  <a:cubicBezTo>
                    <a:pt x="135" y="0"/>
                    <a:pt x="68" y="68"/>
                    <a:pt x="1" y="202"/>
                  </a:cubicBezTo>
                  <a:lnTo>
                    <a:pt x="404" y="202"/>
                  </a:lnTo>
                  <a:cubicBezTo>
                    <a:pt x="337" y="68"/>
                    <a:pt x="270" y="0"/>
                    <a:pt x="203" y="0"/>
                  </a:cubicBezTo>
                  <a:close/>
                </a:path>
              </a:pathLst>
            </a:custGeom>
            <a:solidFill>
              <a:srgbClr val="DFE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7" name="Google Shape;6277;p6"/>
            <p:cNvSpPr/>
            <p:nvPr/>
          </p:nvSpPr>
          <p:spPr>
            <a:xfrm>
              <a:off x="4360400" y="2979350"/>
              <a:ext cx="10100" cy="4450"/>
            </a:xfrm>
            <a:custGeom>
              <a:avLst/>
              <a:gdLst/>
              <a:ahLst/>
              <a:cxnLst/>
              <a:rect l="l" t="t" r="r" b="b"/>
              <a:pathLst>
                <a:path w="404" h="178" extrusionOk="0">
                  <a:moveTo>
                    <a:pt x="1" y="0"/>
                  </a:moveTo>
                  <a:cubicBezTo>
                    <a:pt x="94" y="125"/>
                    <a:pt x="159" y="177"/>
                    <a:pt x="215" y="177"/>
                  </a:cubicBezTo>
                  <a:cubicBezTo>
                    <a:pt x="279" y="177"/>
                    <a:pt x="332" y="108"/>
                    <a:pt x="404" y="0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8" name="Google Shape;6278;p6"/>
            <p:cNvSpPr/>
            <p:nvPr/>
          </p:nvSpPr>
          <p:spPr>
            <a:xfrm>
              <a:off x="4565450" y="2807900"/>
              <a:ext cx="16825" cy="13850"/>
            </a:xfrm>
            <a:custGeom>
              <a:avLst/>
              <a:gdLst/>
              <a:ahLst/>
              <a:cxnLst/>
              <a:rect l="l" t="t" r="r" b="b"/>
              <a:pathLst>
                <a:path w="673" h="554" extrusionOk="0">
                  <a:moveTo>
                    <a:pt x="673" y="1"/>
                  </a:moveTo>
                  <a:cubicBezTo>
                    <a:pt x="404" y="1"/>
                    <a:pt x="0" y="68"/>
                    <a:pt x="68" y="404"/>
                  </a:cubicBezTo>
                  <a:cubicBezTo>
                    <a:pt x="90" y="516"/>
                    <a:pt x="142" y="554"/>
                    <a:pt x="210" y="554"/>
                  </a:cubicBezTo>
                  <a:cubicBezTo>
                    <a:pt x="344" y="554"/>
                    <a:pt x="538" y="404"/>
                    <a:pt x="673" y="404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9" name="Google Shape;6279;p6"/>
            <p:cNvSpPr/>
            <p:nvPr/>
          </p:nvSpPr>
          <p:spPr>
            <a:xfrm>
              <a:off x="4299900" y="207680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cubicBezTo>
                    <a:pt x="68" y="1"/>
                    <a:pt x="0" y="135"/>
                    <a:pt x="0" y="202"/>
                  </a:cubicBezTo>
                  <a:cubicBezTo>
                    <a:pt x="202" y="135"/>
                    <a:pt x="135" y="68"/>
                    <a:pt x="135" y="1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0" name="Google Shape;6280;p6"/>
            <p:cNvSpPr/>
            <p:nvPr/>
          </p:nvSpPr>
          <p:spPr>
            <a:xfrm>
              <a:off x="4753675" y="2686900"/>
              <a:ext cx="67250" cy="240350"/>
            </a:xfrm>
            <a:custGeom>
              <a:avLst/>
              <a:gdLst/>
              <a:ahLst/>
              <a:cxnLst/>
              <a:rect l="l" t="t" r="r" b="b"/>
              <a:pathLst>
                <a:path w="2690" h="9614" extrusionOk="0">
                  <a:moveTo>
                    <a:pt x="404" y="0"/>
                  </a:moveTo>
                  <a:cubicBezTo>
                    <a:pt x="270" y="135"/>
                    <a:pt x="135" y="202"/>
                    <a:pt x="68" y="404"/>
                  </a:cubicBezTo>
                  <a:lnTo>
                    <a:pt x="1" y="471"/>
                  </a:lnTo>
                  <a:cubicBezTo>
                    <a:pt x="875" y="2152"/>
                    <a:pt x="942" y="4101"/>
                    <a:pt x="135" y="5782"/>
                  </a:cubicBezTo>
                  <a:cubicBezTo>
                    <a:pt x="68" y="6051"/>
                    <a:pt x="1" y="6454"/>
                    <a:pt x="135" y="6589"/>
                  </a:cubicBezTo>
                  <a:cubicBezTo>
                    <a:pt x="1009" y="7395"/>
                    <a:pt x="673" y="8606"/>
                    <a:pt x="1009" y="9614"/>
                  </a:cubicBezTo>
                  <a:cubicBezTo>
                    <a:pt x="1345" y="8135"/>
                    <a:pt x="2690" y="6858"/>
                    <a:pt x="1749" y="5177"/>
                  </a:cubicBezTo>
                  <a:cubicBezTo>
                    <a:pt x="2354" y="4303"/>
                    <a:pt x="1009" y="3227"/>
                    <a:pt x="2018" y="2421"/>
                  </a:cubicBezTo>
                  <a:cubicBezTo>
                    <a:pt x="1614" y="1547"/>
                    <a:pt x="1077" y="740"/>
                    <a:pt x="471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1" name="Google Shape;6281;p6"/>
            <p:cNvSpPr/>
            <p:nvPr/>
          </p:nvSpPr>
          <p:spPr>
            <a:xfrm>
              <a:off x="4844450" y="2503700"/>
              <a:ext cx="52125" cy="70625"/>
            </a:xfrm>
            <a:custGeom>
              <a:avLst/>
              <a:gdLst/>
              <a:ahLst/>
              <a:cxnLst/>
              <a:rect l="l" t="t" r="r" b="b"/>
              <a:pathLst>
                <a:path w="2085" h="2825" extrusionOk="0">
                  <a:moveTo>
                    <a:pt x="1210" y="0"/>
                  </a:moveTo>
                  <a:cubicBezTo>
                    <a:pt x="1009" y="538"/>
                    <a:pt x="538" y="874"/>
                    <a:pt x="0" y="874"/>
                  </a:cubicBezTo>
                  <a:cubicBezTo>
                    <a:pt x="0" y="1143"/>
                    <a:pt x="0" y="1412"/>
                    <a:pt x="67" y="1614"/>
                  </a:cubicBezTo>
                  <a:cubicBezTo>
                    <a:pt x="538" y="1883"/>
                    <a:pt x="404" y="2353"/>
                    <a:pt x="404" y="2824"/>
                  </a:cubicBezTo>
                  <a:cubicBezTo>
                    <a:pt x="1076" y="2286"/>
                    <a:pt x="1681" y="1614"/>
                    <a:pt x="2084" y="874"/>
                  </a:cubicBezTo>
                  <a:lnTo>
                    <a:pt x="2084" y="0"/>
                  </a:ln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2" name="Google Shape;6282;p6"/>
            <p:cNvSpPr/>
            <p:nvPr/>
          </p:nvSpPr>
          <p:spPr>
            <a:xfrm>
              <a:off x="4820925" y="2883550"/>
              <a:ext cx="3375" cy="5050"/>
            </a:xfrm>
            <a:custGeom>
              <a:avLst/>
              <a:gdLst/>
              <a:ahLst/>
              <a:cxnLst/>
              <a:rect l="l" t="t" r="r" b="b"/>
              <a:pathLst>
                <a:path w="135" h="202" extrusionOk="0">
                  <a:moveTo>
                    <a:pt x="67" y="0"/>
                  </a:moveTo>
                  <a:lnTo>
                    <a:pt x="0" y="67"/>
                  </a:lnTo>
                  <a:lnTo>
                    <a:pt x="134" y="20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3" name="Google Shape;6283;p6"/>
            <p:cNvSpPr/>
            <p:nvPr/>
          </p:nvSpPr>
          <p:spPr>
            <a:xfrm>
              <a:off x="4894875" y="24953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4" name="Google Shape;6284;p6"/>
            <p:cNvSpPr/>
            <p:nvPr/>
          </p:nvSpPr>
          <p:spPr>
            <a:xfrm>
              <a:off x="4820925" y="2545525"/>
              <a:ext cx="23550" cy="25425"/>
            </a:xfrm>
            <a:custGeom>
              <a:avLst/>
              <a:gdLst/>
              <a:ahLst/>
              <a:cxnLst/>
              <a:rect l="l" t="t" r="r" b="b"/>
              <a:pathLst>
                <a:path w="942" h="1017" extrusionOk="0">
                  <a:moveTo>
                    <a:pt x="837" y="1"/>
                  </a:moveTo>
                  <a:cubicBezTo>
                    <a:pt x="404" y="1"/>
                    <a:pt x="0" y="379"/>
                    <a:pt x="0" y="815"/>
                  </a:cubicBezTo>
                  <a:cubicBezTo>
                    <a:pt x="0" y="882"/>
                    <a:pt x="202" y="1017"/>
                    <a:pt x="269" y="1017"/>
                  </a:cubicBezTo>
                  <a:cubicBezTo>
                    <a:pt x="807" y="949"/>
                    <a:pt x="874" y="479"/>
                    <a:pt x="941" y="8"/>
                  </a:cubicBezTo>
                  <a:cubicBezTo>
                    <a:pt x="906" y="3"/>
                    <a:pt x="872" y="1"/>
                    <a:pt x="837" y="1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5" name="Google Shape;6285;p6"/>
            <p:cNvSpPr/>
            <p:nvPr/>
          </p:nvSpPr>
          <p:spPr>
            <a:xfrm>
              <a:off x="4755375" y="2688575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336" y="1"/>
                  </a:moveTo>
                  <a:cubicBezTo>
                    <a:pt x="135" y="1"/>
                    <a:pt x="0" y="135"/>
                    <a:pt x="0" y="337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6" name="Google Shape;6286;p6"/>
            <p:cNvSpPr/>
            <p:nvPr/>
          </p:nvSpPr>
          <p:spPr>
            <a:xfrm>
              <a:off x="4871325" y="2501750"/>
              <a:ext cx="3400" cy="3650"/>
            </a:xfrm>
            <a:custGeom>
              <a:avLst/>
              <a:gdLst/>
              <a:ahLst/>
              <a:cxnLst/>
              <a:rect l="l" t="t" r="r" b="b"/>
              <a:pathLst>
                <a:path w="136" h="146" extrusionOk="0">
                  <a:moveTo>
                    <a:pt x="29" y="1"/>
                  </a:moveTo>
                  <a:cubicBezTo>
                    <a:pt x="12" y="1"/>
                    <a:pt x="1" y="11"/>
                    <a:pt x="1" y="11"/>
                  </a:cubicBezTo>
                  <a:cubicBezTo>
                    <a:pt x="1" y="78"/>
                    <a:pt x="68" y="146"/>
                    <a:pt x="135" y="146"/>
                  </a:cubicBezTo>
                  <a:cubicBezTo>
                    <a:pt x="95" y="25"/>
                    <a:pt x="55" y="1"/>
                    <a:pt x="29" y="1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7" name="Google Shape;6287;p6"/>
            <p:cNvSpPr/>
            <p:nvPr/>
          </p:nvSpPr>
          <p:spPr>
            <a:xfrm>
              <a:off x="2241050" y="2202850"/>
              <a:ext cx="1487425" cy="1947975"/>
            </a:xfrm>
            <a:custGeom>
              <a:avLst/>
              <a:gdLst/>
              <a:ahLst/>
              <a:cxnLst/>
              <a:rect l="l" t="t" r="r" b="b"/>
              <a:pathLst>
                <a:path w="59497" h="77919" extrusionOk="0">
                  <a:moveTo>
                    <a:pt x="12236" y="1"/>
                  </a:moveTo>
                  <a:cubicBezTo>
                    <a:pt x="11564" y="1076"/>
                    <a:pt x="10959" y="2219"/>
                    <a:pt x="10353" y="3295"/>
                  </a:cubicBezTo>
                  <a:cubicBezTo>
                    <a:pt x="8673" y="7261"/>
                    <a:pt x="6723" y="10892"/>
                    <a:pt x="5311" y="15060"/>
                  </a:cubicBezTo>
                  <a:cubicBezTo>
                    <a:pt x="3967" y="19295"/>
                    <a:pt x="2353" y="23396"/>
                    <a:pt x="1345" y="27699"/>
                  </a:cubicBezTo>
                  <a:cubicBezTo>
                    <a:pt x="1143" y="28640"/>
                    <a:pt x="874" y="29514"/>
                    <a:pt x="404" y="30321"/>
                  </a:cubicBezTo>
                  <a:cubicBezTo>
                    <a:pt x="0" y="31598"/>
                    <a:pt x="1143" y="32337"/>
                    <a:pt x="1345" y="33413"/>
                  </a:cubicBezTo>
                  <a:cubicBezTo>
                    <a:pt x="1345" y="33547"/>
                    <a:pt x="1412" y="33749"/>
                    <a:pt x="1479" y="33884"/>
                  </a:cubicBezTo>
                  <a:cubicBezTo>
                    <a:pt x="1614" y="34220"/>
                    <a:pt x="1681" y="34489"/>
                    <a:pt x="1816" y="34892"/>
                  </a:cubicBezTo>
                  <a:cubicBezTo>
                    <a:pt x="1950" y="35228"/>
                    <a:pt x="2152" y="35632"/>
                    <a:pt x="2286" y="36035"/>
                  </a:cubicBezTo>
                  <a:cubicBezTo>
                    <a:pt x="2488" y="36842"/>
                    <a:pt x="2689" y="37581"/>
                    <a:pt x="2891" y="38388"/>
                  </a:cubicBezTo>
                  <a:cubicBezTo>
                    <a:pt x="2891" y="38522"/>
                    <a:pt x="2958" y="38724"/>
                    <a:pt x="3026" y="38859"/>
                  </a:cubicBezTo>
                  <a:cubicBezTo>
                    <a:pt x="3026" y="38993"/>
                    <a:pt x="3093" y="39060"/>
                    <a:pt x="3093" y="39127"/>
                  </a:cubicBezTo>
                  <a:cubicBezTo>
                    <a:pt x="3160" y="39329"/>
                    <a:pt x="3227" y="39598"/>
                    <a:pt x="3362" y="39800"/>
                  </a:cubicBezTo>
                  <a:cubicBezTo>
                    <a:pt x="3362" y="40001"/>
                    <a:pt x="3429" y="40136"/>
                    <a:pt x="3496" y="40270"/>
                  </a:cubicBezTo>
                  <a:cubicBezTo>
                    <a:pt x="3631" y="40539"/>
                    <a:pt x="3765" y="40875"/>
                    <a:pt x="3900" y="41144"/>
                  </a:cubicBezTo>
                  <a:cubicBezTo>
                    <a:pt x="3900" y="41346"/>
                    <a:pt x="3967" y="41480"/>
                    <a:pt x="4034" y="41615"/>
                  </a:cubicBezTo>
                  <a:cubicBezTo>
                    <a:pt x="4370" y="42825"/>
                    <a:pt x="5244" y="43699"/>
                    <a:pt x="5849" y="44775"/>
                  </a:cubicBezTo>
                  <a:cubicBezTo>
                    <a:pt x="6185" y="45380"/>
                    <a:pt x="6589" y="45985"/>
                    <a:pt x="7059" y="46455"/>
                  </a:cubicBezTo>
                  <a:cubicBezTo>
                    <a:pt x="7328" y="46926"/>
                    <a:pt x="7597" y="47329"/>
                    <a:pt x="7799" y="47867"/>
                  </a:cubicBezTo>
                  <a:cubicBezTo>
                    <a:pt x="7866" y="48002"/>
                    <a:pt x="7933" y="48136"/>
                    <a:pt x="8068" y="48338"/>
                  </a:cubicBezTo>
                  <a:cubicBezTo>
                    <a:pt x="8337" y="48808"/>
                    <a:pt x="8740" y="49346"/>
                    <a:pt x="9143" y="49749"/>
                  </a:cubicBezTo>
                  <a:cubicBezTo>
                    <a:pt x="9748" y="50623"/>
                    <a:pt x="10488" y="51430"/>
                    <a:pt x="11160" y="52170"/>
                  </a:cubicBezTo>
                  <a:cubicBezTo>
                    <a:pt x="11900" y="52909"/>
                    <a:pt x="12572" y="53581"/>
                    <a:pt x="13244" y="54321"/>
                  </a:cubicBezTo>
                  <a:cubicBezTo>
                    <a:pt x="15732" y="57346"/>
                    <a:pt x="18824" y="59901"/>
                    <a:pt x="22253" y="61716"/>
                  </a:cubicBezTo>
                  <a:cubicBezTo>
                    <a:pt x="22589" y="61851"/>
                    <a:pt x="22925" y="62052"/>
                    <a:pt x="23194" y="62187"/>
                  </a:cubicBezTo>
                  <a:cubicBezTo>
                    <a:pt x="23261" y="62254"/>
                    <a:pt x="23328" y="62321"/>
                    <a:pt x="23396" y="62321"/>
                  </a:cubicBezTo>
                  <a:cubicBezTo>
                    <a:pt x="23530" y="62456"/>
                    <a:pt x="23665" y="62590"/>
                    <a:pt x="23799" y="62657"/>
                  </a:cubicBezTo>
                  <a:cubicBezTo>
                    <a:pt x="23933" y="62724"/>
                    <a:pt x="24068" y="62859"/>
                    <a:pt x="24202" y="62926"/>
                  </a:cubicBezTo>
                  <a:cubicBezTo>
                    <a:pt x="24942" y="63262"/>
                    <a:pt x="25614" y="63598"/>
                    <a:pt x="26286" y="64002"/>
                  </a:cubicBezTo>
                  <a:cubicBezTo>
                    <a:pt x="27295" y="64405"/>
                    <a:pt x="28102" y="65077"/>
                    <a:pt x="29043" y="65548"/>
                  </a:cubicBezTo>
                  <a:cubicBezTo>
                    <a:pt x="29850" y="65884"/>
                    <a:pt x="30656" y="66288"/>
                    <a:pt x="31396" y="66825"/>
                  </a:cubicBezTo>
                  <a:cubicBezTo>
                    <a:pt x="32135" y="67296"/>
                    <a:pt x="32942" y="67699"/>
                    <a:pt x="33816" y="67968"/>
                  </a:cubicBezTo>
                  <a:cubicBezTo>
                    <a:pt x="33950" y="68036"/>
                    <a:pt x="34152" y="68170"/>
                    <a:pt x="34287" y="68170"/>
                  </a:cubicBezTo>
                  <a:cubicBezTo>
                    <a:pt x="35093" y="68641"/>
                    <a:pt x="35967" y="68909"/>
                    <a:pt x="36707" y="69313"/>
                  </a:cubicBezTo>
                  <a:cubicBezTo>
                    <a:pt x="37648" y="69783"/>
                    <a:pt x="38589" y="70120"/>
                    <a:pt x="39530" y="70456"/>
                  </a:cubicBezTo>
                  <a:cubicBezTo>
                    <a:pt x="39732" y="70523"/>
                    <a:pt x="39934" y="70523"/>
                    <a:pt x="40135" y="70590"/>
                  </a:cubicBezTo>
                  <a:cubicBezTo>
                    <a:pt x="40606" y="70657"/>
                    <a:pt x="41009" y="70792"/>
                    <a:pt x="41480" y="70994"/>
                  </a:cubicBezTo>
                  <a:cubicBezTo>
                    <a:pt x="43295" y="71599"/>
                    <a:pt x="45177" y="72002"/>
                    <a:pt x="47127" y="72204"/>
                  </a:cubicBezTo>
                  <a:cubicBezTo>
                    <a:pt x="48875" y="72204"/>
                    <a:pt x="50623" y="72174"/>
                    <a:pt x="52391" y="72174"/>
                  </a:cubicBezTo>
                  <a:cubicBezTo>
                    <a:pt x="53275" y="72174"/>
                    <a:pt x="54164" y="72181"/>
                    <a:pt x="55060" y="72204"/>
                  </a:cubicBezTo>
                  <a:lnTo>
                    <a:pt x="54858" y="72204"/>
                  </a:lnTo>
                  <a:cubicBezTo>
                    <a:pt x="54690" y="72237"/>
                    <a:pt x="54522" y="72254"/>
                    <a:pt x="54354" y="72254"/>
                  </a:cubicBezTo>
                  <a:cubicBezTo>
                    <a:pt x="54186" y="72254"/>
                    <a:pt x="54018" y="72237"/>
                    <a:pt x="53850" y="72204"/>
                  </a:cubicBezTo>
                  <a:lnTo>
                    <a:pt x="53312" y="72271"/>
                  </a:lnTo>
                  <a:cubicBezTo>
                    <a:pt x="52848" y="72331"/>
                    <a:pt x="52378" y="72343"/>
                    <a:pt x="51906" y="72343"/>
                  </a:cubicBezTo>
                  <a:cubicBezTo>
                    <a:pt x="51591" y="72343"/>
                    <a:pt x="51275" y="72338"/>
                    <a:pt x="50959" y="72338"/>
                  </a:cubicBezTo>
                  <a:cubicBezTo>
                    <a:pt x="50169" y="72338"/>
                    <a:pt x="49379" y="72372"/>
                    <a:pt x="48606" y="72607"/>
                  </a:cubicBezTo>
                  <a:cubicBezTo>
                    <a:pt x="48404" y="72674"/>
                    <a:pt x="48203" y="72809"/>
                    <a:pt x="48068" y="72943"/>
                  </a:cubicBezTo>
                  <a:cubicBezTo>
                    <a:pt x="47665" y="73347"/>
                    <a:pt x="47060" y="73884"/>
                    <a:pt x="47262" y="74422"/>
                  </a:cubicBezTo>
                  <a:cubicBezTo>
                    <a:pt x="47415" y="74730"/>
                    <a:pt x="47722" y="74795"/>
                    <a:pt x="48046" y="74795"/>
                  </a:cubicBezTo>
                  <a:cubicBezTo>
                    <a:pt x="48288" y="74795"/>
                    <a:pt x="48539" y="74758"/>
                    <a:pt x="48741" y="74758"/>
                  </a:cubicBezTo>
                  <a:cubicBezTo>
                    <a:pt x="48945" y="74773"/>
                    <a:pt x="49152" y="74784"/>
                    <a:pt x="49359" y="74784"/>
                  </a:cubicBezTo>
                  <a:cubicBezTo>
                    <a:pt x="50104" y="74784"/>
                    <a:pt x="50836" y="74636"/>
                    <a:pt x="51362" y="73952"/>
                  </a:cubicBezTo>
                  <a:cubicBezTo>
                    <a:pt x="51362" y="73750"/>
                    <a:pt x="51093" y="73683"/>
                    <a:pt x="51093" y="73481"/>
                  </a:cubicBezTo>
                  <a:lnTo>
                    <a:pt x="51093" y="73481"/>
                  </a:lnTo>
                  <a:cubicBezTo>
                    <a:pt x="51161" y="73615"/>
                    <a:pt x="51362" y="73750"/>
                    <a:pt x="51430" y="73884"/>
                  </a:cubicBezTo>
                  <a:cubicBezTo>
                    <a:pt x="53715" y="73884"/>
                    <a:pt x="56001" y="74557"/>
                    <a:pt x="57883" y="75834"/>
                  </a:cubicBezTo>
                  <a:cubicBezTo>
                    <a:pt x="57928" y="75834"/>
                    <a:pt x="57973" y="75774"/>
                    <a:pt x="57998" y="75774"/>
                  </a:cubicBezTo>
                  <a:cubicBezTo>
                    <a:pt x="58010" y="75774"/>
                    <a:pt x="58018" y="75789"/>
                    <a:pt x="58018" y="75834"/>
                  </a:cubicBezTo>
                  <a:cubicBezTo>
                    <a:pt x="57951" y="75901"/>
                    <a:pt x="57883" y="76036"/>
                    <a:pt x="57816" y="76103"/>
                  </a:cubicBezTo>
                  <a:cubicBezTo>
                    <a:pt x="57682" y="76977"/>
                    <a:pt x="57480" y="77851"/>
                    <a:pt x="58757" y="77918"/>
                  </a:cubicBezTo>
                  <a:cubicBezTo>
                    <a:pt x="59094" y="77716"/>
                    <a:pt x="59228" y="77447"/>
                    <a:pt x="59161" y="77111"/>
                  </a:cubicBezTo>
                  <a:cubicBezTo>
                    <a:pt x="58892" y="76842"/>
                    <a:pt x="58959" y="76439"/>
                    <a:pt x="59228" y="76237"/>
                  </a:cubicBezTo>
                  <a:cubicBezTo>
                    <a:pt x="59497" y="75565"/>
                    <a:pt x="59363" y="74826"/>
                    <a:pt x="58892" y="74355"/>
                  </a:cubicBezTo>
                  <a:cubicBezTo>
                    <a:pt x="58556" y="74086"/>
                    <a:pt x="58152" y="74019"/>
                    <a:pt x="57816" y="73750"/>
                  </a:cubicBezTo>
                  <a:cubicBezTo>
                    <a:pt x="58354" y="73481"/>
                    <a:pt x="58959" y="73279"/>
                    <a:pt x="58959" y="72607"/>
                  </a:cubicBezTo>
                  <a:cubicBezTo>
                    <a:pt x="58287" y="65481"/>
                    <a:pt x="57615" y="58355"/>
                    <a:pt x="57346" y="51161"/>
                  </a:cubicBezTo>
                  <a:cubicBezTo>
                    <a:pt x="57077" y="50287"/>
                    <a:pt x="57010" y="49346"/>
                    <a:pt x="57077" y="48405"/>
                  </a:cubicBezTo>
                  <a:lnTo>
                    <a:pt x="57077" y="41010"/>
                  </a:lnTo>
                  <a:cubicBezTo>
                    <a:pt x="57077" y="39898"/>
                    <a:pt x="56660" y="39161"/>
                    <a:pt x="55760" y="39161"/>
                  </a:cubicBezTo>
                  <a:cubicBezTo>
                    <a:pt x="55517" y="39161"/>
                    <a:pt x="55240" y="39215"/>
                    <a:pt x="54925" y="39329"/>
                  </a:cubicBezTo>
                  <a:cubicBezTo>
                    <a:pt x="54292" y="39502"/>
                    <a:pt x="53645" y="39588"/>
                    <a:pt x="52997" y="39588"/>
                  </a:cubicBezTo>
                  <a:cubicBezTo>
                    <a:pt x="52133" y="39588"/>
                    <a:pt x="51266" y="39435"/>
                    <a:pt x="50421" y="39127"/>
                  </a:cubicBezTo>
                  <a:cubicBezTo>
                    <a:pt x="49816" y="38926"/>
                    <a:pt x="49144" y="38926"/>
                    <a:pt x="48539" y="38724"/>
                  </a:cubicBezTo>
                  <a:cubicBezTo>
                    <a:pt x="47867" y="38590"/>
                    <a:pt x="47127" y="38455"/>
                    <a:pt x="46455" y="38253"/>
                  </a:cubicBezTo>
                  <a:cubicBezTo>
                    <a:pt x="44774" y="37648"/>
                    <a:pt x="43026" y="37043"/>
                    <a:pt x="41345" y="36371"/>
                  </a:cubicBezTo>
                  <a:cubicBezTo>
                    <a:pt x="40135" y="35833"/>
                    <a:pt x="38992" y="35295"/>
                    <a:pt x="37850" y="34758"/>
                  </a:cubicBezTo>
                  <a:cubicBezTo>
                    <a:pt x="37581" y="34556"/>
                    <a:pt x="37245" y="34354"/>
                    <a:pt x="36908" y="34220"/>
                  </a:cubicBezTo>
                  <a:cubicBezTo>
                    <a:pt x="36102" y="33884"/>
                    <a:pt x="35362" y="33480"/>
                    <a:pt x="34555" y="33077"/>
                  </a:cubicBezTo>
                  <a:cubicBezTo>
                    <a:pt x="34085" y="32808"/>
                    <a:pt x="33681" y="32539"/>
                    <a:pt x="33278" y="32270"/>
                  </a:cubicBezTo>
                  <a:cubicBezTo>
                    <a:pt x="32606" y="31665"/>
                    <a:pt x="31866" y="31194"/>
                    <a:pt x="31060" y="30791"/>
                  </a:cubicBezTo>
                  <a:cubicBezTo>
                    <a:pt x="30723" y="30522"/>
                    <a:pt x="30387" y="30253"/>
                    <a:pt x="30051" y="29917"/>
                  </a:cubicBezTo>
                  <a:cubicBezTo>
                    <a:pt x="29715" y="29581"/>
                    <a:pt x="29312" y="29245"/>
                    <a:pt x="28908" y="29043"/>
                  </a:cubicBezTo>
                  <a:lnTo>
                    <a:pt x="28505" y="28707"/>
                  </a:lnTo>
                  <a:cubicBezTo>
                    <a:pt x="28371" y="28573"/>
                    <a:pt x="28236" y="28371"/>
                    <a:pt x="28102" y="28169"/>
                  </a:cubicBezTo>
                  <a:cubicBezTo>
                    <a:pt x="28034" y="28035"/>
                    <a:pt x="27967" y="27900"/>
                    <a:pt x="27900" y="27766"/>
                  </a:cubicBezTo>
                  <a:cubicBezTo>
                    <a:pt x="27765" y="27631"/>
                    <a:pt x="27765" y="27631"/>
                    <a:pt x="27564" y="27430"/>
                  </a:cubicBezTo>
                  <a:cubicBezTo>
                    <a:pt x="27295" y="27228"/>
                    <a:pt x="27093" y="26959"/>
                    <a:pt x="26891" y="26757"/>
                  </a:cubicBezTo>
                  <a:cubicBezTo>
                    <a:pt x="26555" y="26354"/>
                    <a:pt x="26286" y="25951"/>
                    <a:pt x="26018" y="25480"/>
                  </a:cubicBezTo>
                  <a:cubicBezTo>
                    <a:pt x="25345" y="24673"/>
                    <a:pt x="24471" y="24001"/>
                    <a:pt x="23799" y="23194"/>
                  </a:cubicBezTo>
                  <a:cubicBezTo>
                    <a:pt x="23396" y="22657"/>
                    <a:pt x="23060" y="22186"/>
                    <a:pt x="22791" y="21648"/>
                  </a:cubicBezTo>
                  <a:cubicBezTo>
                    <a:pt x="22656" y="21514"/>
                    <a:pt x="22589" y="21379"/>
                    <a:pt x="22522" y="21178"/>
                  </a:cubicBezTo>
                  <a:cubicBezTo>
                    <a:pt x="22320" y="20909"/>
                    <a:pt x="22186" y="20572"/>
                    <a:pt x="21984" y="20304"/>
                  </a:cubicBezTo>
                  <a:cubicBezTo>
                    <a:pt x="21446" y="19497"/>
                    <a:pt x="20908" y="18690"/>
                    <a:pt x="20438" y="17883"/>
                  </a:cubicBezTo>
                  <a:cubicBezTo>
                    <a:pt x="18824" y="16001"/>
                    <a:pt x="17547" y="13917"/>
                    <a:pt x="16606" y="11698"/>
                  </a:cubicBezTo>
                  <a:cubicBezTo>
                    <a:pt x="16404" y="11161"/>
                    <a:pt x="16135" y="10690"/>
                    <a:pt x="15933" y="10219"/>
                  </a:cubicBezTo>
                  <a:cubicBezTo>
                    <a:pt x="15732" y="9749"/>
                    <a:pt x="15530" y="9278"/>
                    <a:pt x="15328" y="8808"/>
                  </a:cubicBezTo>
                  <a:cubicBezTo>
                    <a:pt x="15127" y="8404"/>
                    <a:pt x="14992" y="8001"/>
                    <a:pt x="14858" y="7597"/>
                  </a:cubicBezTo>
                  <a:cubicBezTo>
                    <a:pt x="14790" y="7396"/>
                    <a:pt x="14723" y="7261"/>
                    <a:pt x="14656" y="7060"/>
                  </a:cubicBezTo>
                  <a:cubicBezTo>
                    <a:pt x="14118" y="5043"/>
                    <a:pt x="13177" y="3160"/>
                    <a:pt x="13043" y="1076"/>
                  </a:cubicBezTo>
                  <a:cubicBezTo>
                    <a:pt x="12908" y="606"/>
                    <a:pt x="13043" y="1"/>
                    <a:pt x="12236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8" name="Google Shape;6288;p6"/>
            <p:cNvSpPr/>
            <p:nvPr/>
          </p:nvSpPr>
          <p:spPr>
            <a:xfrm>
              <a:off x="2199025" y="3076825"/>
              <a:ext cx="1631975" cy="1694000"/>
            </a:xfrm>
            <a:custGeom>
              <a:avLst/>
              <a:gdLst/>
              <a:ahLst/>
              <a:cxnLst/>
              <a:rect l="l" t="t" r="r" b="b"/>
              <a:pathLst>
                <a:path w="65279" h="67760" extrusionOk="0">
                  <a:moveTo>
                    <a:pt x="1547" y="0"/>
                  </a:moveTo>
                  <a:cubicBezTo>
                    <a:pt x="1278" y="135"/>
                    <a:pt x="1211" y="404"/>
                    <a:pt x="1076" y="673"/>
                  </a:cubicBezTo>
                  <a:cubicBezTo>
                    <a:pt x="673" y="1950"/>
                    <a:pt x="673" y="3294"/>
                    <a:pt x="135" y="4505"/>
                  </a:cubicBezTo>
                  <a:cubicBezTo>
                    <a:pt x="135" y="6858"/>
                    <a:pt x="68" y="9211"/>
                    <a:pt x="202" y="11564"/>
                  </a:cubicBezTo>
                  <a:cubicBezTo>
                    <a:pt x="202" y="11967"/>
                    <a:pt x="135" y="12370"/>
                    <a:pt x="1" y="12774"/>
                  </a:cubicBezTo>
                  <a:cubicBezTo>
                    <a:pt x="68" y="12975"/>
                    <a:pt x="135" y="13177"/>
                    <a:pt x="202" y="13379"/>
                  </a:cubicBezTo>
                  <a:cubicBezTo>
                    <a:pt x="471" y="17143"/>
                    <a:pt x="1009" y="20975"/>
                    <a:pt x="1749" y="24740"/>
                  </a:cubicBezTo>
                  <a:cubicBezTo>
                    <a:pt x="2219" y="26623"/>
                    <a:pt x="2623" y="28505"/>
                    <a:pt x="3093" y="30320"/>
                  </a:cubicBezTo>
                  <a:cubicBezTo>
                    <a:pt x="3967" y="33950"/>
                    <a:pt x="5177" y="37446"/>
                    <a:pt x="6656" y="40875"/>
                  </a:cubicBezTo>
                  <a:cubicBezTo>
                    <a:pt x="8001" y="40875"/>
                    <a:pt x="7194" y="41951"/>
                    <a:pt x="7530" y="42488"/>
                  </a:cubicBezTo>
                  <a:cubicBezTo>
                    <a:pt x="7597" y="42623"/>
                    <a:pt x="7597" y="42825"/>
                    <a:pt x="7732" y="42959"/>
                  </a:cubicBezTo>
                  <a:cubicBezTo>
                    <a:pt x="7866" y="43362"/>
                    <a:pt x="8068" y="43766"/>
                    <a:pt x="8270" y="44169"/>
                  </a:cubicBezTo>
                  <a:cubicBezTo>
                    <a:pt x="8337" y="44304"/>
                    <a:pt x="8404" y="44438"/>
                    <a:pt x="8539" y="44573"/>
                  </a:cubicBezTo>
                  <a:cubicBezTo>
                    <a:pt x="8808" y="44976"/>
                    <a:pt x="9144" y="45446"/>
                    <a:pt x="9345" y="45917"/>
                  </a:cubicBezTo>
                  <a:cubicBezTo>
                    <a:pt x="10757" y="47934"/>
                    <a:pt x="12102" y="49951"/>
                    <a:pt x="13715" y="51900"/>
                  </a:cubicBezTo>
                  <a:cubicBezTo>
                    <a:pt x="15463" y="53581"/>
                    <a:pt x="17211" y="55329"/>
                    <a:pt x="18959" y="57077"/>
                  </a:cubicBezTo>
                  <a:cubicBezTo>
                    <a:pt x="19631" y="57816"/>
                    <a:pt x="20438" y="58556"/>
                    <a:pt x="21312" y="59094"/>
                  </a:cubicBezTo>
                  <a:cubicBezTo>
                    <a:pt x="21648" y="59363"/>
                    <a:pt x="21984" y="59632"/>
                    <a:pt x="22320" y="59901"/>
                  </a:cubicBezTo>
                  <a:cubicBezTo>
                    <a:pt x="22589" y="60035"/>
                    <a:pt x="22858" y="60237"/>
                    <a:pt x="23127" y="60438"/>
                  </a:cubicBezTo>
                  <a:lnTo>
                    <a:pt x="23329" y="60573"/>
                  </a:lnTo>
                  <a:cubicBezTo>
                    <a:pt x="23463" y="60707"/>
                    <a:pt x="23598" y="60774"/>
                    <a:pt x="23732" y="60909"/>
                  </a:cubicBezTo>
                  <a:cubicBezTo>
                    <a:pt x="24606" y="61514"/>
                    <a:pt x="25614" y="61850"/>
                    <a:pt x="26421" y="62388"/>
                  </a:cubicBezTo>
                  <a:cubicBezTo>
                    <a:pt x="27026" y="62724"/>
                    <a:pt x="27564" y="62993"/>
                    <a:pt x="28102" y="63329"/>
                  </a:cubicBezTo>
                  <a:cubicBezTo>
                    <a:pt x="29043" y="63733"/>
                    <a:pt x="29917" y="64203"/>
                    <a:pt x="30724" y="64674"/>
                  </a:cubicBezTo>
                  <a:cubicBezTo>
                    <a:pt x="34841" y="66698"/>
                    <a:pt x="38975" y="67759"/>
                    <a:pt x="43109" y="67759"/>
                  </a:cubicBezTo>
                  <a:cubicBezTo>
                    <a:pt x="47076" y="67759"/>
                    <a:pt x="51043" y="66782"/>
                    <a:pt x="54993" y="64741"/>
                  </a:cubicBezTo>
                  <a:cubicBezTo>
                    <a:pt x="56270" y="63867"/>
                    <a:pt x="57480" y="62993"/>
                    <a:pt x="58758" y="62186"/>
                  </a:cubicBezTo>
                  <a:cubicBezTo>
                    <a:pt x="59094" y="61917"/>
                    <a:pt x="59363" y="61783"/>
                    <a:pt x="59699" y="61581"/>
                  </a:cubicBezTo>
                  <a:cubicBezTo>
                    <a:pt x="60304" y="61245"/>
                    <a:pt x="60976" y="60909"/>
                    <a:pt x="61581" y="60573"/>
                  </a:cubicBezTo>
                  <a:cubicBezTo>
                    <a:pt x="61689" y="60508"/>
                    <a:pt x="61783" y="60478"/>
                    <a:pt x="61863" y="60478"/>
                  </a:cubicBezTo>
                  <a:cubicBezTo>
                    <a:pt x="62033" y="60478"/>
                    <a:pt x="62141" y="60613"/>
                    <a:pt x="62186" y="60842"/>
                  </a:cubicBezTo>
                  <a:cubicBezTo>
                    <a:pt x="62321" y="60976"/>
                    <a:pt x="62455" y="61043"/>
                    <a:pt x="62657" y="61043"/>
                  </a:cubicBezTo>
                  <a:cubicBezTo>
                    <a:pt x="62776" y="60999"/>
                    <a:pt x="62879" y="60977"/>
                    <a:pt x="62967" y="60977"/>
                  </a:cubicBezTo>
                  <a:cubicBezTo>
                    <a:pt x="63277" y="60977"/>
                    <a:pt x="63411" y="61245"/>
                    <a:pt x="63464" y="61716"/>
                  </a:cubicBezTo>
                  <a:cubicBezTo>
                    <a:pt x="63464" y="62388"/>
                    <a:pt x="63665" y="63127"/>
                    <a:pt x="64002" y="63733"/>
                  </a:cubicBezTo>
                  <a:cubicBezTo>
                    <a:pt x="64217" y="64056"/>
                    <a:pt x="64414" y="64265"/>
                    <a:pt x="64612" y="64265"/>
                  </a:cubicBezTo>
                  <a:cubicBezTo>
                    <a:pt x="64784" y="64265"/>
                    <a:pt x="64957" y="64108"/>
                    <a:pt x="65144" y="63733"/>
                  </a:cubicBezTo>
                  <a:cubicBezTo>
                    <a:pt x="65279" y="63195"/>
                    <a:pt x="65279" y="62522"/>
                    <a:pt x="65144" y="61985"/>
                  </a:cubicBezTo>
                  <a:cubicBezTo>
                    <a:pt x="63464" y="56203"/>
                    <a:pt x="62321" y="50287"/>
                    <a:pt x="61716" y="44304"/>
                  </a:cubicBezTo>
                  <a:cubicBezTo>
                    <a:pt x="61581" y="43699"/>
                    <a:pt x="61649" y="42959"/>
                    <a:pt x="60775" y="42757"/>
                  </a:cubicBezTo>
                  <a:cubicBezTo>
                    <a:pt x="59430" y="42556"/>
                    <a:pt x="60102" y="41480"/>
                    <a:pt x="59901" y="40808"/>
                  </a:cubicBezTo>
                  <a:cubicBezTo>
                    <a:pt x="59181" y="40415"/>
                    <a:pt x="58907" y="39259"/>
                    <a:pt x="58026" y="39259"/>
                  </a:cubicBezTo>
                  <a:cubicBezTo>
                    <a:pt x="58001" y="39259"/>
                    <a:pt x="57976" y="39260"/>
                    <a:pt x="57951" y="39261"/>
                  </a:cubicBezTo>
                  <a:cubicBezTo>
                    <a:pt x="57807" y="39301"/>
                    <a:pt x="57663" y="39320"/>
                    <a:pt x="57522" y="39320"/>
                  </a:cubicBezTo>
                  <a:cubicBezTo>
                    <a:pt x="56939" y="39320"/>
                    <a:pt x="56407" y="38996"/>
                    <a:pt x="56136" y="38455"/>
                  </a:cubicBezTo>
                  <a:cubicBezTo>
                    <a:pt x="56113" y="38432"/>
                    <a:pt x="56061" y="38425"/>
                    <a:pt x="55994" y="38425"/>
                  </a:cubicBezTo>
                  <a:cubicBezTo>
                    <a:pt x="55859" y="38425"/>
                    <a:pt x="55665" y="38455"/>
                    <a:pt x="55531" y="38455"/>
                  </a:cubicBezTo>
                  <a:lnTo>
                    <a:pt x="53043" y="38791"/>
                  </a:lnTo>
                  <a:cubicBezTo>
                    <a:pt x="52554" y="39310"/>
                    <a:pt x="52027" y="39421"/>
                    <a:pt x="51484" y="39421"/>
                  </a:cubicBezTo>
                  <a:cubicBezTo>
                    <a:pt x="51077" y="39421"/>
                    <a:pt x="50661" y="39358"/>
                    <a:pt x="50245" y="39358"/>
                  </a:cubicBezTo>
                  <a:cubicBezTo>
                    <a:pt x="49922" y="39358"/>
                    <a:pt x="49598" y="39396"/>
                    <a:pt x="49279" y="39530"/>
                  </a:cubicBezTo>
                  <a:cubicBezTo>
                    <a:pt x="49413" y="38791"/>
                    <a:pt x="50085" y="38858"/>
                    <a:pt x="50153" y="38320"/>
                  </a:cubicBezTo>
                  <a:cubicBezTo>
                    <a:pt x="49366" y="37776"/>
                    <a:pt x="48471" y="37503"/>
                    <a:pt x="47515" y="37503"/>
                  </a:cubicBezTo>
                  <a:cubicBezTo>
                    <a:pt x="47409" y="37503"/>
                    <a:pt x="47302" y="37507"/>
                    <a:pt x="47195" y="37514"/>
                  </a:cubicBezTo>
                  <a:cubicBezTo>
                    <a:pt x="45581" y="37446"/>
                    <a:pt x="43900" y="37177"/>
                    <a:pt x="42354" y="36572"/>
                  </a:cubicBezTo>
                  <a:cubicBezTo>
                    <a:pt x="41682" y="36371"/>
                    <a:pt x="41077" y="36236"/>
                    <a:pt x="40405" y="36169"/>
                  </a:cubicBezTo>
                  <a:cubicBezTo>
                    <a:pt x="40203" y="36102"/>
                    <a:pt x="40001" y="36102"/>
                    <a:pt x="39867" y="36035"/>
                  </a:cubicBezTo>
                  <a:cubicBezTo>
                    <a:pt x="39531" y="35967"/>
                    <a:pt x="39194" y="35833"/>
                    <a:pt x="38858" y="35698"/>
                  </a:cubicBezTo>
                  <a:cubicBezTo>
                    <a:pt x="38724" y="35631"/>
                    <a:pt x="38522" y="35564"/>
                    <a:pt x="38388" y="35564"/>
                  </a:cubicBezTo>
                  <a:cubicBezTo>
                    <a:pt x="37245" y="35093"/>
                    <a:pt x="36169" y="34556"/>
                    <a:pt x="35026" y="34085"/>
                  </a:cubicBezTo>
                  <a:cubicBezTo>
                    <a:pt x="34489" y="33816"/>
                    <a:pt x="33951" y="33547"/>
                    <a:pt x="33413" y="33345"/>
                  </a:cubicBezTo>
                  <a:cubicBezTo>
                    <a:pt x="33077" y="33211"/>
                    <a:pt x="32808" y="33077"/>
                    <a:pt x="32472" y="32942"/>
                  </a:cubicBezTo>
                  <a:cubicBezTo>
                    <a:pt x="32337" y="32875"/>
                    <a:pt x="32203" y="32808"/>
                    <a:pt x="32068" y="32673"/>
                  </a:cubicBezTo>
                  <a:cubicBezTo>
                    <a:pt x="31463" y="32404"/>
                    <a:pt x="30791" y="32135"/>
                    <a:pt x="30186" y="31799"/>
                  </a:cubicBezTo>
                  <a:cubicBezTo>
                    <a:pt x="30052" y="31665"/>
                    <a:pt x="29917" y="31597"/>
                    <a:pt x="29783" y="31530"/>
                  </a:cubicBezTo>
                  <a:cubicBezTo>
                    <a:pt x="28976" y="31060"/>
                    <a:pt x="28102" y="30589"/>
                    <a:pt x="27228" y="30253"/>
                  </a:cubicBezTo>
                  <a:lnTo>
                    <a:pt x="26623" y="29917"/>
                  </a:lnTo>
                  <a:cubicBezTo>
                    <a:pt x="26488" y="29782"/>
                    <a:pt x="26354" y="29715"/>
                    <a:pt x="26220" y="29648"/>
                  </a:cubicBezTo>
                  <a:lnTo>
                    <a:pt x="25682" y="29379"/>
                  </a:lnTo>
                  <a:cubicBezTo>
                    <a:pt x="25547" y="29312"/>
                    <a:pt x="25413" y="29245"/>
                    <a:pt x="25278" y="29177"/>
                  </a:cubicBezTo>
                  <a:lnTo>
                    <a:pt x="24875" y="28976"/>
                  </a:lnTo>
                  <a:cubicBezTo>
                    <a:pt x="24741" y="28841"/>
                    <a:pt x="24673" y="28774"/>
                    <a:pt x="24539" y="28707"/>
                  </a:cubicBezTo>
                  <a:cubicBezTo>
                    <a:pt x="24203" y="28572"/>
                    <a:pt x="23867" y="28303"/>
                    <a:pt x="23598" y="28102"/>
                  </a:cubicBezTo>
                  <a:cubicBezTo>
                    <a:pt x="23396" y="28034"/>
                    <a:pt x="23261" y="27967"/>
                    <a:pt x="23127" y="27900"/>
                  </a:cubicBezTo>
                  <a:cubicBezTo>
                    <a:pt x="22858" y="27833"/>
                    <a:pt x="22522" y="27631"/>
                    <a:pt x="22320" y="27497"/>
                  </a:cubicBezTo>
                  <a:cubicBezTo>
                    <a:pt x="20035" y="25950"/>
                    <a:pt x="17883" y="24270"/>
                    <a:pt x="15799" y="22454"/>
                  </a:cubicBezTo>
                  <a:cubicBezTo>
                    <a:pt x="15127" y="21715"/>
                    <a:pt x="14522" y="20975"/>
                    <a:pt x="13850" y="20236"/>
                  </a:cubicBezTo>
                  <a:cubicBezTo>
                    <a:pt x="13648" y="20034"/>
                    <a:pt x="13446" y="19833"/>
                    <a:pt x="13312" y="19631"/>
                  </a:cubicBezTo>
                  <a:cubicBezTo>
                    <a:pt x="12841" y="19228"/>
                    <a:pt x="12438" y="18757"/>
                    <a:pt x="11967" y="18354"/>
                  </a:cubicBezTo>
                  <a:cubicBezTo>
                    <a:pt x="11161" y="17547"/>
                    <a:pt x="10421" y="16673"/>
                    <a:pt x="9749" y="15732"/>
                  </a:cubicBezTo>
                  <a:cubicBezTo>
                    <a:pt x="9547" y="15463"/>
                    <a:pt x="9278" y="15261"/>
                    <a:pt x="9076" y="14992"/>
                  </a:cubicBezTo>
                  <a:cubicBezTo>
                    <a:pt x="9009" y="14925"/>
                    <a:pt x="9009" y="14992"/>
                    <a:pt x="8942" y="14858"/>
                  </a:cubicBezTo>
                  <a:cubicBezTo>
                    <a:pt x="8808" y="14723"/>
                    <a:pt x="8740" y="14589"/>
                    <a:pt x="8606" y="14454"/>
                  </a:cubicBezTo>
                  <a:cubicBezTo>
                    <a:pt x="8539" y="14320"/>
                    <a:pt x="8471" y="14185"/>
                    <a:pt x="8404" y="13984"/>
                  </a:cubicBezTo>
                  <a:lnTo>
                    <a:pt x="7934" y="13379"/>
                  </a:lnTo>
                  <a:cubicBezTo>
                    <a:pt x="7530" y="12572"/>
                    <a:pt x="7060" y="11832"/>
                    <a:pt x="6522" y="11160"/>
                  </a:cubicBezTo>
                  <a:cubicBezTo>
                    <a:pt x="5715" y="9883"/>
                    <a:pt x="4908" y="8605"/>
                    <a:pt x="4303" y="7261"/>
                  </a:cubicBezTo>
                  <a:cubicBezTo>
                    <a:pt x="4236" y="7059"/>
                    <a:pt x="4169" y="6925"/>
                    <a:pt x="4034" y="6790"/>
                  </a:cubicBezTo>
                  <a:cubicBezTo>
                    <a:pt x="3900" y="6387"/>
                    <a:pt x="3765" y="5984"/>
                    <a:pt x="3698" y="5580"/>
                  </a:cubicBezTo>
                  <a:cubicBezTo>
                    <a:pt x="3698" y="5446"/>
                    <a:pt x="3631" y="5311"/>
                    <a:pt x="3564" y="5110"/>
                  </a:cubicBezTo>
                  <a:cubicBezTo>
                    <a:pt x="3429" y="4908"/>
                    <a:pt x="3362" y="4639"/>
                    <a:pt x="3295" y="4437"/>
                  </a:cubicBezTo>
                  <a:cubicBezTo>
                    <a:pt x="3228" y="4236"/>
                    <a:pt x="3160" y="4101"/>
                    <a:pt x="3093" y="3967"/>
                  </a:cubicBezTo>
                  <a:cubicBezTo>
                    <a:pt x="2824" y="2689"/>
                    <a:pt x="2421" y="1479"/>
                    <a:pt x="2018" y="269"/>
                  </a:cubicBezTo>
                  <a:cubicBezTo>
                    <a:pt x="1950" y="135"/>
                    <a:pt x="1749" y="0"/>
                    <a:pt x="1547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9" name="Google Shape;6289;p6"/>
            <p:cNvSpPr/>
            <p:nvPr/>
          </p:nvSpPr>
          <p:spPr>
            <a:xfrm>
              <a:off x="3782250" y="3428075"/>
              <a:ext cx="1655500" cy="1246550"/>
            </a:xfrm>
            <a:custGeom>
              <a:avLst/>
              <a:gdLst/>
              <a:ahLst/>
              <a:cxnLst/>
              <a:rect l="l" t="t" r="r" b="b"/>
              <a:pathLst>
                <a:path w="66220" h="49862" extrusionOk="0">
                  <a:moveTo>
                    <a:pt x="64741" y="1"/>
                  </a:moveTo>
                  <a:cubicBezTo>
                    <a:pt x="63732" y="203"/>
                    <a:pt x="63598" y="1278"/>
                    <a:pt x="62993" y="1883"/>
                  </a:cubicBezTo>
                  <a:cubicBezTo>
                    <a:pt x="62858" y="1951"/>
                    <a:pt x="62791" y="2085"/>
                    <a:pt x="62657" y="2219"/>
                  </a:cubicBezTo>
                  <a:cubicBezTo>
                    <a:pt x="62522" y="2354"/>
                    <a:pt x="62455" y="2488"/>
                    <a:pt x="62320" y="2623"/>
                  </a:cubicBezTo>
                  <a:lnTo>
                    <a:pt x="61783" y="3093"/>
                  </a:lnTo>
                  <a:lnTo>
                    <a:pt x="61648" y="3295"/>
                  </a:lnTo>
                  <a:cubicBezTo>
                    <a:pt x="61514" y="3430"/>
                    <a:pt x="61379" y="3497"/>
                    <a:pt x="61312" y="3631"/>
                  </a:cubicBezTo>
                  <a:cubicBezTo>
                    <a:pt x="61178" y="3766"/>
                    <a:pt x="61043" y="3900"/>
                    <a:pt x="60909" y="3967"/>
                  </a:cubicBezTo>
                  <a:cubicBezTo>
                    <a:pt x="60572" y="4371"/>
                    <a:pt x="60169" y="4707"/>
                    <a:pt x="59833" y="5110"/>
                  </a:cubicBezTo>
                  <a:cubicBezTo>
                    <a:pt x="59766" y="5178"/>
                    <a:pt x="59766" y="5245"/>
                    <a:pt x="59699" y="5312"/>
                  </a:cubicBezTo>
                  <a:cubicBezTo>
                    <a:pt x="59631" y="5379"/>
                    <a:pt x="59631" y="5379"/>
                    <a:pt x="59564" y="5514"/>
                  </a:cubicBezTo>
                  <a:cubicBezTo>
                    <a:pt x="59497" y="5648"/>
                    <a:pt x="59362" y="5783"/>
                    <a:pt x="59295" y="5917"/>
                  </a:cubicBezTo>
                  <a:cubicBezTo>
                    <a:pt x="59161" y="6051"/>
                    <a:pt x="59093" y="6186"/>
                    <a:pt x="58959" y="6320"/>
                  </a:cubicBezTo>
                  <a:cubicBezTo>
                    <a:pt x="58757" y="6522"/>
                    <a:pt x="58488" y="6724"/>
                    <a:pt x="58152" y="6858"/>
                  </a:cubicBezTo>
                  <a:cubicBezTo>
                    <a:pt x="57144" y="7665"/>
                    <a:pt x="56270" y="8606"/>
                    <a:pt x="55194" y="9346"/>
                  </a:cubicBezTo>
                  <a:lnTo>
                    <a:pt x="54791" y="9682"/>
                  </a:lnTo>
                  <a:cubicBezTo>
                    <a:pt x="54589" y="9816"/>
                    <a:pt x="54388" y="9951"/>
                    <a:pt x="54186" y="10018"/>
                  </a:cubicBezTo>
                  <a:lnTo>
                    <a:pt x="53715" y="10287"/>
                  </a:lnTo>
                  <a:cubicBezTo>
                    <a:pt x="53379" y="10489"/>
                    <a:pt x="52976" y="10757"/>
                    <a:pt x="52640" y="11026"/>
                  </a:cubicBezTo>
                  <a:cubicBezTo>
                    <a:pt x="51497" y="12035"/>
                    <a:pt x="50287" y="12909"/>
                    <a:pt x="48942" y="13648"/>
                  </a:cubicBezTo>
                  <a:cubicBezTo>
                    <a:pt x="48673" y="13783"/>
                    <a:pt x="48471" y="13917"/>
                    <a:pt x="48203" y="14119"/>
                  </a:cubicBezTo>
                  <a:cubicBezTo>
                    <a:pt x="46387" y="15463"/>
                    <a:pt x="44371" y="16539"/>
                    <a:pt x="42152" y="17279"/>
                  </a:cubicBezTo>
                  <a:cubicBezTo>
                    <a:pt x="41076" y="17749"/>
                    <a:pt x="40068" y="18354"/>
                    <a:pt x="38992" y="18758"/>
                  </a:cubicBezTo>
                  <a:lnTo>
                    <a:pt x="38455" y="19027"/>
                  </a:lnTo>
                  <a:cubicBezTo>
                    <a:pt x="37177" y="19497"/>
                    <a:pt x="35833" y="19900"/>
                    <a:pt x="34623" y="20573"/>
                  </a:cubicBezTo>
                  <a:cubicBezTo>
                    <a:pt x="33345" y="21178"/>
                    <a:pt x="31933" y="21178"/>
                    <a:pt x="30656" y="21648"/>
                  </a:cubicBezTo>
                  <a:cubicBezTo>
                    <a:pt x="28774" y="21917"/>
                    <a:pt x="26891" y="22590"/>
                    <a:pt x="24942" y="22724"/>
                  </a:cubicBezTo>
                  <a:cubicBezTo>
                    <a:pt x="24740" y="22791"/>
                    <a:pt x="24538" y="22791"/>
                    <a:pt x="24404" y="22859"/>
                  </a:cubicBezTo>
                  <a:cubicBezTo>
                    <a:pt x="22992" y="23396"/>
                    <a:pt x="21580" y="23800"/>
                    <a:pt x="20169" y="24069"/>
                  </a:cubicBezTo>
                  <a:cubicBezTo>
                    <a:pt x="19832" y="24203"/>
                    <a:pt x="19429" y="24270"/>
                    <a:pt x="19093" y="24338"/>
                  </a:cubicBezTo>
                  <a:lnTo>
                    <a:pt x="18555" y="24405"/>
                  </a:lnTo>
                  <a:cubicBezTo>
                    <a:pt x="18219" y="24405"/>
                    <a:pt x="17950" y="24472"/>
                    <a:pt x="17681" y="24539"/>
                  </a:cubicBezTo>
                  <a:cubicBezTo>
                    <a:pt x="16942" y="24674"/>
                    <a:pt x="16135" y="24808"/>
                    <a:pt x="15395" y="24808"/>
                  </a:cubicBezTo>
                  <a:cubicBezTo>
                    <a:pt x="15194" y="24808"/>
                    <a:pt x="14992" y="24875"/>
                    <a:pt x="14790" y="24943"/>
                  </a:cubicBezTo>
                  <a:cubicBezTo>
                    <a:pt x="14108" y="25070"/>
                    <a:pt x="13399" y="25117"/>
                    <a:pt x="12681" y="25117"/>
                  </a:cubicBezTo>
                  <a:cubicBezTo>
                    <a:pt x="12266" y="25117"/>
                    <a:pt x="11847" y="25102"/>
                    <a:pt x="11429" y="25077"/>
                  </a:cubicBezTo>
                  <a:lnTo>
                    <a:pt x="8740" y="25077"/>
                  </a:lnTo>
                  <a:cubicBezTo>
                    <a:pt x="8488" y="25095"/>
                    <a:pt x="8235" y="25103"/>
                    <a:pt x="7983" y="25103"/>
                  </a:cubicBezTo>
                  <a:cubicBezTo>
                    <a:pt x="7294" y="25103"/>
                    <a:pt x="6605" y="25041"/>
                    <a:pt x="5916" y="24943"/>
                  </a:cubicBezTo>
                  <a:cubicBezTo>
                    <a:pt x="5782" y="25010"/>
                    <a:pt x="5614" y="25043"/>
                    <a:pt x="5446" y="25043"/>
                  </a:cubicBezTo>
                  <a:cubicBezTo>
                    <a:pt x="5278" y="25043"/>
                    <a:pt x="5110" y="25010"/>
                    <a:pt x="4975" y="24943"/>
                  </a:cubicBezTo>
                  <a:cubicBezTo>
                    <a:pt x="4773" y="24875"/>
                    <a:pt x="4639" y="24808"/>
                    <a:pt x="4437" y="24808"/>
                  </a:cubicBezTo>
                  <a:cubicBezTo>
                    <a:pt x="3967" y="24808"/>
                    <a:pt x="3429" y="24606"/>
                    <a:pt x="2958" y="24338"/>
                  </a:cubicBezTo>
                  <a:cubicBezTo>
                    <a:pt x="2824" y="24270"/>
                    <a:pt x="2689" y="24136"/>
                    <a:pt x="2488" y="24069"/>
                  </a:cubicBezTo>
                  <a:cubicBezTo>
                    <a:pt x="1918" y="23936"/>
                    <a:pt x="1483" y="23857"/>
                    <a:pt x="1150" y="23857"/>
                  </a:cubicBezTo>
                  <a:cubicBezTo>
                    <a:pt x="303" y="23857"/>
                    <a:pt x="116" y="24369"/>
                    <a:pt x="67" y="25817"/>
                  </a:cubicBezTo>
                  <a:cubicBezTo>
                    <a:pt x="0" y="26556"/>
                    <a:pt x="67" y="27296"/>
                    <a:pt x="202" y="27968"/>
                  </a:cubicBezTo>
                  <a:cubicBezTo>
                    <a:pt x="538" y="30724"/>
                    <a:pt x="874" y="33413"/>
                    <a:pt x="1210" y="36170"/>
                  </a:cubicBezTo>
                  <a:cubicBezTo>
                    <a:pt x="1681" y="39195"/>
                    <a:pt x="1815" y="42355"/>
                    <a:pt x="3496" y="45044"/>
                  </a:cubicBezTo>
                  <a:cubicBezTo>
                    <a:pt x="4706" y="46119"/>
                    <a:pt x="6387" y="46119"/>
                    <a:pt x="7799" y="46724"/>
                  </a:cubicBezTo>
                  <a:cubicBezTo>
                    <a:pt x="8202" y="46859"/>
                    <a:pt x="8673" y="46926"/>
                    <a:pt x="9076" y="47061"/>
                  </a:cubicBezTo>
                  <a:lnTo>
                    <a:pt x="9547" y="47262"/>
                  </a:lnTo>
                  <a:lnTo>
                    <a:pt x="10219" y="47598"/>
                  </a:lnTo>
                  <a:cubicBezTo>
                    <a:pt x="10353" y="47666"/>
                    <a:pt x="10488" y="47733"/>
                    <a:pt x="10689" y="47733"/>
                  </a:cubicBezTo>
                  <a:cubicBezTo>
                    <a:pt x="11093" y="47935"/>
                    <a:pt x="11496" y="48136"/>
                    <a:pt x="11900" y="48271"/>
                  </a:cubicBezTo>
                  <a:cubicBezTo>
                    <a:pt x="14925" y="49548"/>
                    <a:pt x="18152" y="49414"/>
                    <a:pt x="21244" y="49817"/>
                  </a:cubicBezTo>
                  <a:cubicBezTo>
                    <a:pt x="21551" y="49845"/>
                    <a:pt x="21857" y="49861"/>
                    <a:pt x="22158" y="49861"/>
                  </a:cubicBezTo>
                  <a:cubicBezTo>
                    <a:pt x="22585" y="49861"/>
                    <a:pt x="23002" y="49829"/>
                    <a:pt x="23396" y="49750"/>
                  </a:cubicBezTo>
                  <a:cubicBezTo>
                    <a:pt x="24068" y="49548"/>
                    <a:pt x="24740" y="49481"/>
                    <a:pt x="25412" y="49481"/>
                  </a:cubicBezTo>
                  <a:lnTo>
                    <a:pt x="26017" y="49481"/>
                  </a:lnTo>
                  <a:cubicBezTo>
                    <a:pt x="26555" y="49481"/>
                    <a:pt x="27160" y="49414"/>
                    <a:pt x="27698" y="49346"/>
                  </a:cubicBezTo>
                  <a:cubicBezTo>
                    <a:pt x="27900" y="49346"/>
                    <a:pt x="28101" y="49346"/>
                    <a:pt x="28303" y="49279"/>
                  </a:cubicBezTo>
                  <a:cubicBezTo>
                    <a:pt x="29648" y="49077"/>
                    <a:pt x="30992" y="49077"/>
                    <a:pt x="32337" y="49010"/>
                  </a:cubicBezTo>
                  <a:cubicBezTo>
                    <a:pt x="33950" y="48809"/>
                    <a:pt x="35497" y="48472"/>
                    <a:pt x="37110" y="48203"/>
                  </a:cubicBezTo>
                  <a:cubicBezTo>
                    <a:pt x="39194" y="47800"/>
                    <a:pt x="41211" y="47195"/>
                    <a:pt x="43093" y="46254"/>
                  </a:cubicBezTo>
                  <a:cubicBezTo>
                    <a:pt x="43429" y="46052"/>
                    <a:pt x="43766" y="45918"/>
                    <a:pt x="44102" y="45716"/>
                  </a:cubicBezTo>
                  <a:cubicBezTo>
                    <a:pt x="44303" y="45649"/>
                    <a:pt x="44438" y="45582"/>
                    <a:pt x="44572" y="45447"/>
                  </a:cubicBezTo>
                  <a:cubicBezTo>
                    <a:pt x="46455" y="44506"/>
                    <a:pt x="48203" y="43229"/>
                    <a:pt x="50018" y="42153"/>
                  </a:cubicBezTo>
                  <a:cubicBezTo>
                    <a:pt x="50354" y="41884"/>
                    <a:pt x="50623" y="41615"/>
                    <a:pt x="50959" y="41346"/>
                  </a:cubicBezTo>
                  <a:lnTo>
                    <a:pt x="51093" y="41145"/>
                  </a:lnTo>
                  <a:lnTo>
                    <a:pt x="51497" y="40943"/>
                  </a:lnTo>
                  <a:cubicBezTo>
                    <a:pt x="51564" y="40876"/>
                    <a:pt x="51698" y="40808"/>
                    <a:pt x="51833" y="40674"/>
                  </a:cubicBezTo>
                  <a:cubicBezTo>
                    <a:pt x="51967" y="40607"/>
                    <a:pt x="52102" y="40539"/>
                    <a:pt x="52236" y="40472"/>
                  </a:cubicBezTo>
                  <a:lnTo>
                    <a:pt x="52572" y="40203"/>
                  </a:lnTo>
                  <a:cubicBezTo>
                    <a:pt x="52841" y="40069"/>
                    <a:pt x="53110" y="39934"/>
                    <a:pt x="53379" y="39800"/>
                  </a:cubicBezTo>
                  <a:cubicBezTo>
                    <a:pt x="53597" y="39673"/>
                    <a:pt x="53815" y="39629"/>
                    <a:pt x="54034" y="39629"/>
                  </a:cubicBezTo>
                  <a:cubicBezTo>
                    <a:pt x="54512" y="39629"/>
                    <a:pt x="54990" y="39839"/>
                    <a:pt x="55468" y="39839"/>
                  </a:cubicBezTo>
                  <a:cubicBezTo>
                    <a:pt x="55578" y="39839"/>
                    <a:pt x="55689" y="39828"/>
                    <a:pt x="55799" y="39800"/>
                  </a:cubicBezTo>
                  <a:cubicBezTo>
                    <a:pt x="58354" y="35228"/>
                    <a:pt x="60841" y="30657"/>
                    <a:pt x="62253" y="25615"/>
                  </a:cubicBezTo>
                  <a:cubicBezTo>
                    <a:pt x="62858" y="23800"/>
                    <a:pt x="63060" y="21917"/>
                    <a:pt x="64270" y="20371"/>
                  </a:cubicBezTo>
                  <a:cubicBezTo>
                    <a:pt x="64203" y="18959"/>
                    <a:pt x="64472" y="17547"/>
                    <a:pt x="65009" y="16203"/>
                  </a:cubicBezTo>
                  <a:cubicBezTo>
                    <a:pt x="65077" y="15934"/>
                    <a:pt x="65211" y="15665"/>
                    <a:pt x="65278" y="15396"/>
                  </a:cubicBezTo>
                  <a:cubicBezTo>
                    <a:pt x="65211" y="14657"/>
                    <a:pt x="65346" y="13984"/>
                    <a:pt x="65615" y="13312"/>
                  </a:cubicBezTo>
                  <a:cubicBezTo>
                    <a:pt x="65413" y="12842"/>
                    <a:pt x="65413" y="12304"/>
                    <a:pt x="65615" y="11766"/>
                  </a:cubicBezTo>
                  <a:cubicBezTo>
                    <a:pt x="65682" y="11631"/>
                    <a:pt x="65749" y="11497"/>
                    <a:pt x="65749" y="11295"/>
                  </a:cubicBezTo>
                  <a:cubicBezTo>
                    <a:pt x="65816" y="11094"/>
                    <a:pt x="65816" y="10825"/>
                    <a:pt x="65749" y="10556"/>
                  </a:cubicBezTo>
                  <a:cubicBezTo>
                    <a:pt x="65682" y="10421"/>
                    <a:pt x="65615" y="10287"/>
                    <a:pt x="65480" y="10152"/>
                  </a:cubicBezTo>
                  <a:cubicBezTo>
                    <a:pt x="65457" y="10145"/>
                    <a:pt x="65436" y="10141"/>
                    <a:pt x="65418" y="10141"/>
                  </a:cubicBezTo>
                  <a:cubicBezTo>
                    <a:pt x="65384" y="10141"/>
                    <a:pt x="65358" y="10153"/>
                    <a:pt x="65340" y="10168"/>
                  </a:cubicBezTo>
                  <a:lnTo>
                    <a:pt x="65340" y="10168"/>
                  </a:lnTo>
                  <a:cubicBezTo>
                    <a:pt x="65342" y="10163"/>
                    <a:pt x="65344" y="10158"/>
                    <a:pt x="65346" y="10152"/>
                  </a:cubicBezTo>
                  <a:cubicBezTo>
                    <a:pt x="65346" y="10018"/>
                    <a:pt x="65615" y="10018"/>
                    <a:pt x="65682" y="9883"/>
                  </a:cubicBezTo>
                  <a:cubicBezTo>
                    <a:pt x="65749" y="9749"/>
                    <a:pt x="65749" y="9547"/>
                    <a:pt x="65749" y="9413"/>
                  </a:cubicBezTo>
                  <a:cubicBezTo>
                    <a:pt x="65749" y="9211"/>
                    <a:pt x="65749" y="9077"/>
                    <a:pt x="65682" y="8942"/>
                  </a:cubicBezTo>
                  <a:lnTo>
                    <a:pt x="65547" y="8673"/>
                  </a:lnTo>
                  <a:cubicBezTo>
                    <a:pt x="65413" y="8404"/>
                    <a:pt x="65346" y="8068"/>
                    <a:pt x="65413" y="7799"/>
                  </a:cubicBezTo>
                  <a:lnTo>
                    <a:pt x="65480" y="7530"/>
                  </a:lnTo>
                  <a:cubicBezTo>
                    <a:pt x="65547" y="7396"/>
                    <a:pt x="65615" y="7262"/>
                    <a:pt x="65682" y="7060"/>
                  </a:cubicBezTo>
                  <a:cubicBezTo>
                    <a:pt x="65749" y="6925"/>
                    <a:pt x="65816" y="6724"/>
                    <a:pt x="65816" y="6589"/>
                  </a:cubicBezTo>
                  <a:cubicBezTo>
                    <a:pt x="65749" y="5379"/>
                    <a:pt x="65816" y="4169"/>
                    <a:pt x="66018" y="3026"/>
                  </a:cubicBezTo>
                  <a:cubicBezTo>
                    <a:pt x="65951" y="2488"/>
                    <a:pt x="65615" y="1951"/>
                    <a:pt x="65816" y="1413"/>
                  </a:cubicBezTo>
                  <a:cubicBezTo>
                    <a:pt x="66220" y="404"/>
                    <a:pt x="65547" y="135"/>
                    <a:pt x="64741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0" name="Google Shape;6290;p6"/>
            <p:cNvSpPr/>
            <p:nvPr/>
          </p:nvSpPr>
          <p:spPr>
            <a:xfrm>
              <a:off x="2592300" y="1503825"/>
              <a:ext cx="1117700" cy="1689900"/>
            </a:xfrm>
            <a:custGeom>
              <a:avLst/>
              <a:gdLst/>
              <a:ahLst/>
              <a:cxnLst/>
              <a:rect l="l" t="t" r="r" b="b"/>
              <a:pathLst>
                <a:path w="44708" h="67596" extrusionOk="0">
                  <a:moveTo>
                    <a:pt x="9413" y="12701"/>
                  </a:moveTo>
                  <a:cubicBezTo>
                    <a:pt x="9413" y="12848"/>
                    <a:pt x="9269" y="12852"/>
                    <a:pt x="9192" y="12896"/>
                  </a:cubicBezTo>
                  <a:lnTo>
                    <a:pt x="9192" y="12896"/>
                  </a:lnTo>
                  <a:cubicBezTo>
                    <a:pt x="9241" y="12802"/>
                    <a:pt x="9289" y="12701"/>
                    <a:pt x="9413" y="12701"/>
                  </a:cubicBezTo>
                  <a:close/>
                  <a:moveTo>
                    <a:pt x="15368" y="0"/>
                  </a:moveTo>
                  <a:cubicBezTo>
                    <a:pt x="14710" y="0"/>
                    <a:pt x="14316" y="865"/>
                    <a:pt x="13783" y="1205"/>
                  </a:cubicBezTo>
                  <a:cubicBezTo>
                    <a:pt x="13648" y="1541"/>
                    <a:pt x="13245" y="1810"/>
                    <a:pt x="13245" y="2213"/>
                  </a:cubicBezTo>
                  <a:cubicBezTo>
                    <a:pt x="12909" y="3356"/>
                    <a:pt x="12304" y="4499"/>
                    <a:pt x="11564" y="5507"/>
                  </a:cubicBezTo>
                  <a:cubicBezTo>
                    <a:pt x="10085" y="7323"/>
                    <a:pt x="8875" y="9272"/>
                    <a:pt x="7867" y="11356"/>
                  </a:cubicBezTo>
                  <a:cubicBezTo>
                    <a:pt x="7439" y="12455"/>
                    <a:pt x="7677" y="13055"/>
                    <a:pt x="8732" y="13055"/>
                  </a:cubicBezTo>
                  <a:cubicBezTo>
                    <a:pt x="8829" y="13055"/>
                    <a:pt x="8933" y="13050"/>
                    <a:pt x="9044" y="13040"/>
                  </a:cubicBezTo>
                  <a:lnTo>
                    <a:pt x="9044" y="13040"/>
                  </a:lnTo>
                  <a:cubicBezTo>
                    <a:pt x="8166" y="13609"/>
                    <a:pt x="6828" y="13211"/>
                    <a:pt x="6051" y="14247"/>
                  </a:cubicBezTo>
                  <a:cubicBezTo>
                    <a:pt x="4707" y="16869"/>
                    <a:pt x="2892" y="19289"/>
                    <a:pt x="1346" y="21911"/>
                  </a:cubicBezTo>
                  <a:cubicBezTo>
                    <a:pt x="875" y="22180"/>
                    <a:pt x="808" y="22785"/>
                    <a:pt x="539" y="23256"/>
                  </a:cubicBezTo>
                  <a:cubicBezTo>
                    <a:pt x="68" y="24062"/>
                    <a:pt x="337" y="25004"/>
                    <a:pt x="135" y="25878"/>
                  </a:cubicBezTo>
                  <a:cubicBezTo>
                    <a:pt x="1" y="26752"/>
                    <a:pt x="68" y="27693"/>
                    <a:pt x="203" y="28567"/>
                  </a:cubicBezTo>
                  <a:cubicBezTo>
                    <a:pt x="472" y="29508"/>
                    <a:pt x="673" y="30516"/>
                    <a:pt x="1009" y="31390"/>
                  </a:cubicBezTo>
                  <a:cubicBezTo>
                    <a:pt x="1211" y="31928"/>
                    <a:pt x="1346" y="32466"/>
                    <a:pt x="1480" y="33004"/>
                  </a:cubicBezTo>
                  <a:cubicBezTo>
                    <a:pt x="1547" y="33340"/>
                    <a:pt x="1682" y="33609"/>
                    <a:pt x="1816" y="33945"/>
                  </a:cubicBezTo>
                  <a:cubicBezTo>
                    <a:pt x="1883" y="34147"/>
                    <a:pt x="1883" y="34281"/>
                    <a:pt x="1951" y="34416"/>
                  </a:cubicBezTo>
                  <a:cubicBezTo>
                    <a:pt x="2085" y="34752"/>
                    <a:pt x="2220" y="34953"/>
                    <a:pt x="2354" y="35357"/>
                  </a:cubicBezTo>
                  <a:cubicBezTo>
                    <a:pt x="2556" y="35693"/>
                    <a:pt x="2623" y="36096"/>
                    <a:pt x="2757" y="36500"/>
                  </a:cubicBezTo>
                  <a:cubicBezTo>
                    <a:pt x="2959" y="37037"/>
                    <a:pt x="3161" y="37643"/>
                    <a:pt x="3430" y="38180"/>
                  </a:cubicBezTo>
                  <a:cubicBezTo>
                    <a:pt x="3497" y="38315"/>
                    <a:pt x="3564" y="38516"/>
                    <a:pt x="3631" y="38651"/>
                  </a:cubicBezTo>
                  <a:cubicBezTo>
                    <a:pt x="3699" y="38785"/>
                    <a:pt x="3833" y="38987"/>
                    <a:pt x="3900" y="39122"/>
                  </a:cubicBezTo>
                  <a:cubicBezTo>
                    <a:pt x="3967" y="39323"/>
                    <a:pt x="4035" y="39458"/>
                    <a:pt x="4102" y="39592"/>
                  </a:cubicBezTo>
                  <a:cubicBezTo>
                    <a:pt x="4774" y="41676"/>
                    <a:pt x="6388" y="43155"/>
                    <a:pt x="7463" y="44970"/>
                  </a:cubicBezTo>
                  <a:cubicBezTo>
                    <a:pt x="7799" y="45575"/>
                    <a:pt x="8203" y="46180"/>
                    <a:pt x="8606" y="46718"/>
                  </a:cubicBezTo>
                  <a:cubicBezTo>
                    <a:pt x="8741" y="46853"/>
                    <a:pt x="8808" y="46987"/>
                    <a:pt x="8942" y="47122"/>
                  </a:cubicBezTo>
                  <a:cubicBezTo>
                    <a:pt x="9144" y="47391"/>
                    <a:pt x="9346" y="47659"/>
                    <a:pt x="9480" y="47928"/>
                  </a:cubicBezTo>
                  <a:cubicBezTo>
                    <a:pt x="9547" y="48063"/>
                    <a:pt x="9615" y="48197"/>
                    <a:pt x="9682" y="48332"/>
                  </a:cubicBezTo>
                  <a:lnTo>
                    <a:pt x="9951" y="48735"/>
                  </a:lnTo>
                  <a:cubicBezTo>
                    <a:pt x="10018" y="48870"/>
                    <a:pt x="10085" y="49004"/>
                    <a:pt x="10220" y="49139"/>
                  </a:cubicBezTo>
                  <a:cubicBezTo>
                    <a:pt x="10354" y="49340"/>
                    <a:pt x="10556" y="49609"/>
                    <a:pt x="10757" y="49878"/>
                  </a:cubicBezTo>
                  <a:cubicBezTo>
                    <a:pt x="10825" y="49945"/>
                    <a:pt x="10892" y="50012"/>
                    <a:pt x="10959" y="50080"/>
                  </a:cubicBezTo>
                  <a:lnTo>
                    <a:pt x="11228" y="50483"/>
                  </a:lnTo>
                  <a:cubicBezTo>
                    <a:pt x="11564" y="50954"/>
                    <a:pt x="11968" y="51424"/>
                    <a:pt x="12371" y="51828"/>
                  </a:cubicBezTo>
                  <a:cubicBezTo>
                    <a:pt x="12505" y="51962"/>
                    <a:pt x="12573" y="52029"/>
                    <a:pt x="12707" y="52164"/>
                  </a:cubicBezTo>
                  <a:cubicBezTo>
                    <a:pt x="12841" y="52298"/>
                    <a:pt x="12976" y="52433"/>
                    <a:pt x="13043" y="52567"/>
                  </a:cubicBezTo>
                  <a:cubicBezTo>
                    <a:pt x="13514" y="53172"/>
                    <a:pt x="13984" y="53777"/>
                    <a:pt x="14522" y="54382"/>
                  </a:cubicBezTo>
                  <a:cubicBezTo>
                    <a:pt x="15194" y="55055"/>
                    <a:pt x="15867" y="55727"/>
                    <a:pt x="16539" y="56399"/>
                  </a:cubicBezTo>
                  <a:cubicBezTo>
                    <a:pt x="17077" y="56937"/>
                    <a:pt x="17749" y="57340"/>
                    <a:pt x="18354" y="57811"/>
                  </a:cubicBezTo>
                  <a:cubicBezTo>
                    <a:pt x="18690" y="58080"/>
                    <a:pt x="18959" y="58349"/>
                    <a:pt x="19295" y="58618"/>
                  </a:cubicBezTo>
                  <a:cubicBezTo>
                    <a:pt x="19430" y="58685"/>
                    <a:pt x="19564" y="58752"/>
                    <a:pt x="19699" y="58819"/>
                  </a:cubicBezTo>
                  <a:cubicBezTo>
                    <a:pt x="19833" y="58954"/>
                    <a:pt x="19968" y="59021"/>
                    <a:pt x="20169" y="59088"/>
                  </a:cubicBezTo>
                  <a:lnTo>
                    <a:pt x="20573" y="59290"/>
                  </a:lnTo>
                  <a:cubicBezTo>
                    <a:pt x="20842" y="59492"/>
                    <a:pt x="21043" y="59626"/>
                    <a:pt x="21312" y="59895"/>
                  </a:cubicBezTo>
                  <a:cubicBezTo>
                    <a:pt x="22119" y="60567"/>
                    <a:pt x="23127" y="60971"/>
                    <a:pt x="23934" y="61643"/>
                  </a:cubicBezTo>
                  <a:cubicBezTo>
                    <a:pt x="24606" y="61912"/>
                    <a:pt x="25279" y="62248"/>
                    <a:pt x="25951" y="62450"/>
                  </a:cubicBezTo>
                  <a:cubicBezTo>
                    <a:pt x="26556" y="62719"/>
                    <a:pt x="27094" y="62987"/>
                    <a:pt x="27632" y="63324"/>
                  </a:cubicBezTo>
                  <a:cubicBezTo>
                    <a:pt x="28909" y="63996"/>
                    <a:pt x="30253" y="64399"/>
                    <a:pt x="31531" y="65004"/>
                  </a:cubicBezTo>
                  <a:cubicBezTo>
                    <a:pt x="32472" y="65340"/>
                    <a:pt x="33413" y="65811"/>
                    <a:pt x="34422" y="66080"/>
                  </a:cubicBezTo>
                  <a:cubicBezTo>
                    <a:pt x="34825" y="66214"/>
                    <a:pt x="35228" y="66349"/>
                    <a:pt x="35699" y="66551"/>
                  </a:cubicBezTo>
                  <a:cubicBezTo>
                    <a:pt x="36170" y="66685"/>
                    <a:pt x="36640" y="66887"/>
                    <a:pt x="37111" y="67021"/>
                  </a:cubicBezTo>
                  <a:cubicBezTo>
                    <a:pt x="37312" y="67088"/>
                    <a:pt x="37514" y="67223"/>
                    <a:pt x="37716" y="67223"/>
                  </a:cubicBezTo>
                  <a:cubicBezTo>
                    <a:pt x="38783" y="67462"/>
                    <a:pt x="39634" y="67596"/>
                    <a:pt x="40321" y="67596"/>
                  </a:cubicBezTo>
                  <a:cubicBezTo>
                    <a:pt x="42142" y="67596"/>
                    <a:pt x="42807" y="66657"/>
                    <a:pt x="43296" y="64265"/>
                  </a:cubicBezTo>
                  <a:cubicBezTo>
                    <a:pt x="43565" y="63055"/>
                    <a:pt x="43430" y="61777"/>
                    <a:pt x="43632" y="60567"/>
                  </a:cubicBezTo>
                  <a:cubicBezTo>
                    <a:pt x="43766" y="55122"/>
                    <a:pt x="44707" y="49676"/>
                    <a:pt x="43901" y="44231"/>
                  </a:cubicBezTo>
                  <a:cubicBezTo>
                    <a:pt x="44035" y="42281"/>
                    <a:pt x="43632" y="40668"/>
                    <a:pt x="41346" y="40197"/>
                  </a:cubicBezTo>
                  <a:cubicBezTo>
                    <a:pt x="40943" y="39928"/>
                    <a:pt x="40607" y="39659"/>
                    <a:pt x="40270" y="39390"/>
                  </a:cubicBezTo>
                  <a:cubicBezTo>
                    <a:pt x="39800" y="39122"/>
                    <a:pt x="39464" y="38785"/>
                    <a:pt x="39128" y="38382"/>
                  </a:cubicBezTo>
                  <a:cubicBezTo>
                    <a:pt x="38926" y="38180"/>
                    <a:pt x="38724" y="38046"/>
                    <a:pt x="38523" y="37979"/>
                  </a:cubicBezTo>
                  <a:cubicBezTo>
                    <a:pt x="38254" y="37844"/>
                    <a:pt x="38119" y="37710"/>
                    <a:pt x="37917" y="37575"/>
                  </a:cubicBezTo>
                  <a:cubicBezTo>
                    <a:pt x="37716" y="37239"/>
                    <a:pt x="37380" y="36970"/>
                    <a:pt x="37111" y="36701"/>
                  </a:cubicBezTo>
                  <a:cubicBezTo>
                    <a:pt x="36976" y="36567"/>
                    <a:pt x="36842" y="36500"/>
                    <a:pt x="36707" y="36365"/>
                  </a:cubicBezTo>
                  <a:lnTo>
                    <a:pt x="36304" y="36096"/>
                  </a:lnTo>
                  <a:lnTo>
                    <a:pt x="36102" y="35962"/>
                  </a:lnTo>
                  <a:cubicBezTo>
                    <a:pt x="35968" y="35827"/>
                    <a:pt x="35833" y="35760"/>
                    <a:pt x="35766" y="35626"/>
                  </a:cubicBezTo>
                  <a:cubicBezTo>
                    <a:pt x="35228" y="35155"/>
                    <a:pt x="34623" y="34819"/>
                    <a:pt x="34153" y="34348"/>
                  </a:cubicBezTo>
                  <a:cubicBezTo>
                    <a:pt x="32808" y="33273"/>
                    <a:pt x="31531" y="32130"/>
                    <a:pt x="30388" y="30852"/>
                  </a:cubicBezTo>
                  <a:cubicBezTo>
                    <a:pt x="30253" y="30718"/>
                    <a:pt x="30119" y="30584"/>
                    <a:pt x="30052" y="30449"/>
                  </a:cubicBezTo>
                  <a:cubicBezTo>
                    <a:pt x="29783" y="30113"/>
                    <a:pt x="29514" y="29777"/>
                    <a:pt x="29380" y="29441"/>
                  </a:cubicBezTo>
                  <a:cubicBezTo>
                    <a:pt x="28976" y="28970"/>
                    <a:pt x="28506" y="28634"/>
                    <a:pt x="28169" y="28163"/>
                  </a:cubicBezTo>
                  <a:cubicBezTo>
                    <a:pt x="27766" y="27693"/>
                    <a:pt x="27430" y="27222"/>
                    <a:pt x="27094" y="26752"/>
                  </a:cubicBezTo>
                  <a:cubicBezTo>
                    <a:pt x="26959" y="26483"/>
                    <a:pt x="26758" y="26214"/>
                    <a:pt x="26623" y="25945"/>
                  </a:cubicBezTo>
                  <a:lnTo>
                    <a:pt x="26220" y="25071"/>
                  </a:lnTo>
                  <a:cubicBezTo>
                    <a:pt x="26018" y="24802"/>
                    <a:pt x="25884" y="24466"/>
                    <a:pt x="25749" y="24264"/>
                  </a:cubicBezTo>
                  <a:cubicBezTo>
                    <a:pt x="25615" y="24062"/>
                    <a:pt x="25480" y="23794"/>
                    <a:pt x="25346" y="23659"/>
                  </a:cubicBezTo>
                  <a:cubicBezTo>
                    <a:pt x="25010" y="23121"/>
                    <a:pt x="24808" y="22583"/>
                    <a:pt x="24405" y="22180"/>
                  </a:cubicBezTo>
                  <a:cubicBezTo>
                    <a:pt x="24069" y="21709"/>
                    <a:pt x="23732" y="21172"/>
                    <a:pt x="23463" y="20634"/>
                  </a:cubicBezTo>
                  <a:cubicBezTo>
                    <a:pt x="23195" y="20230"/>
                    <a:pt x="22926" y="19962"/>
                    <a:pt x="22657" y="19558"/>
                  </a:cubicBezTo>
                  <a:cubicBezTo>
                    <a:pt x="22253" y="19088"/>
                    <a:pt x="21984" y="18482"/>
                    <a:pt x="21783" y="17877"/>
                  </a:cubicBezTo>
                  <a:cubicBezTo>
                    <a:pt x="21111" y="15659"/>
                    <a:pt x="20304" y="13440"/>
                    <a:pt x="19564" y="11155"/>
                  </a:cubicBezTo>
                  <a:cubicBezTo>
                    <a:pt x="18825" y="8802"/>
                    <a:pt x="17413" y="6583"/>
                    <a:pt x="17077" y="4096"/>
                  </a:cubicBezTo>
                  <a:cubicBezTo>
                    <a:pt x="16673" y="2886"/>
                    <a:pt x="17077" y="1541"/>
                    <a:pt x="16270" y="465"/>
                  </a:cubicBezTo>
                  <a:cubicBezTo>
                    <a:pt x="15915" y="129"/>
                    <a:pt x="15622" y="0"/>
                    <a:pt x="15368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1" name="Google Shape;6291;p6"/>
            <p:cNvSpPr/>
            <p:nvPr/>
          </p:nvSpPr>
          <p:spPr>
            <a:xfrm>
              <a:off x="3020900" y="998225"/>
              <a:ext cx="709275" cy="1226950"/>
            </a:xfrm>
            <a:custGeom>
              <a:avLst/>
              <a:gdLst/>
              <a:ahLst/>
              <a:cxnLst/>
              <a:rect l="l" t="t" r="r" b="b"/>
              <a:pathLst>
                <a:path w="28371" h="49078" extrusionOk="0">
                  <a:moveTo>
                    <a:pt x="19429" y="24185"/>
                  </a:moveTo>
                  <a:cubicBezTo>
                    <a:pt x="19415" y="24600"/>
                    <a:pt x="19259" y="24859"/>
                    <a:pt x="19025" y="25026"/>
                  </a:cubicBezTo>
                  <a:lnTo>
                    <a:pt x="19025" y="25026"/>
                  </a:lnTo>
                  <a:cubicBezTo>
                    <a:pt x="19158" y="24782"/>
                    <a:pt x="19266" y="24456"/>
                    <a:pt x="19429" y="24185"/>
                  </a:cubicBezTo>
                  <a:close/>
                  <a:moveTo>
                    <a:pt x="21067" y="26589"/>
                  </a:moveTo>
                  <a:cubicBezTo>
                    <a:pt x="20994" y="26917"/>
                    <a:pt x="21044" y="27406"/>
                    <a:pt x="20505" y="27614"/>
                  </a:cubicBezTo>
                  <a:cubicBezTo>
                    <a:pt x="19331" y="28044"/>
                    <a:pt x="18704" y="28816"/>
                    <a:pt x="18583" y="29770"/>
                  </a:cubicBezTo>
                  <a:lnTo>
                    <a:pt x="18583" y="29770"/>
                  </a:lnTo>
                  <a:cubicBezTo>
                    <a:pt x="18545" y="29665"/>
                    <a:pt x="18490" y="29551"/>
                    <a:pt x="18420" y="29429"/>
                  </a:cubicBezTo>
                  <a:cubicBezTo>
                    <a:pt x="18219" y="28958"/>
                    <a:pt x="17815" y="28353"/>
                    <a:pt x="18622" y="28219"/>
                  </a:cubicBezTo>
                  <a:cubicBezTo>
                    <a:pt x="19797" y="28051"/>
                    <a:pt x="20367" y="27185"/>
                    <a:pt x="21067" y="26589"/>
                  </a:cubicBezTo>
                  <a:close/>
                  <a:moveTo>
                    <a:pt x="14587" y="0"/>
                  </a:moveTo>
                  <a:cubicBezTo>
                    <a:pt x="14411" y="0"/>
                    <a:pt x="14240" y="89"/>
                    <a:pt x="14118" y="252"/>
                  </a:cubicBezTo>
                  <a:cubicBezTo>
                    <a:pt x="12101" y="1664"/>
                    <a:pt x="10891" y="3882"/>
                    <a:pt x="9143" y="5563"/>
                  </a:cubicBezTo>
                  <a:cubicBezTo>
                    <a:pt x="6790" y="8050"/>
                    <a:pt x="4572" y="10672"/>
                    <a:pt x="2487" y="13496"/>
                  </a:cubicBezTo>
                  <a:cubicBezTo>
                    <a:pt x="1882" y="14235"/>
                    <a:pt x="1076" y="14908"/>
                    <a:pt x="941" y="15983"/>
                  </a:cubicBezTo>
                  <a:cubicBezTo>
                    <a:pt x="941" y="16521"/>
                    <a:pt x="403" y="16656"/>
                    <a:pt x="0" y="16857"/>
                  </a:cubicBezTo>
                  <a:cubicBezTo>
                    <a:pt x="269" y="18874"/>
                    <a:pt x="807" y="20891"/>
                    <a:pt x="874" y="22975"/>
                  </a:cubicBezTo>
                  <a:cubicBezTo>
                    <a:pt x="1076" y="23916"/>
                    <a:pt x="1345" y="24925"/>
                    <a:pt x="1546" y="25866"/>
                  </a:cubicBezTo>
                  <a:cubicBezTo>
                    <a:pt x="1614" y="26068"/>
                    <a:pt x="1681" y="26269"/>
                    <a:pt x="1748" y="26471"/>
                  </a:cubicBezTo>
                  <a:cubicBezTo>
                    <a:pt x="2084" y="27143"/>
                    <a:pt x="2353" y="27883"/>
                    <a:pt x="2487" y="28622"/>
                  </a:cubicBezTo>
                  <a:cubicBezTo>
                    <a:pt x="3294" y="30505"/>
                    <a:pt x="3967" y="32387"/>
                    <a:pt x="4504" y="34404"/>
                  </a:cubicBezTo>
                  <a:cubicBezTo>
                    <a:pt x="5109" y="35547"/>
                    <a:pt x="5244" y="36959"/>
                    <a:pt x="5983" y="38034"/>
                  </a:cubicBezTo>
                  <a:cubicBezTo>
                    <a:pt x="6185" y="38236"/>
                    <a:pt x="6387" y="38572"/>
                    <a:pt x="6454" y="38706"/>
                  </a:cubicBezTo>
                  <a:cubicBezTo>
                    <a:pt x="6521" y="38841"/>
                    <a:pt x="6588" y="39043"/>
                    <a:pt x="6723" y="39177"/>
                  </a:cubicBezTo>
                  <a:cubicBezTo>
                    <a:pt x="7126" y="39984"/>
                    <a:pt x="7664" y="40858"/>
                    <a:pt x="8067" y="41665"/>
                  </a:cubicBezTo>
                  <a:cubicBezTo>
                    <a:pt x="8135" y="41866"/>
                    <a:pt x="8202" y="42001"/>
                    <a:pt x="8269" y="42135"/>
                  </a:cubicBezTo>
                  <a:cubicBezTo>
                    <a:pt x="8336" y="42270"/>
                    <a:pt x="8471" y="42404"/>
                    <a:pt x="8538" y="42538"/>
                  </a:cubicBezTo>
                  <a:lnTo>
                    <a:pt x="8672" y="42673"/>
                  </a:lnTo>
                  <a:lnTo>
                    <a:pt x="9009" y="43009"/>
                  </a:lnTo>
                  <a:cubicBezTo>
                    <a:pt x="9076" y="43144"/>
                    <a:pt x="9143" y="43211"/>
                    <a:pt x="9210" y="43345"/>
                  </a:cubicBezTo>
                  <a:cubicBezTo>
                    <a:pt x="9277" y="43547"/>
                    <a:pt x="9345" y="43749"/>
                    <a:pt x="9412" y="43950"/>
                  </a:cubicBezTo>
                  <a:cubicBezTo>
                    <a:pt x="9479" y="44085"/>
                    <a:pt x="9479" y="44219"/>
                    <a:pt x="9546" y="44354"/>
                  </a:cubicBezTo>
                  <a:cubicBezTo>
                    <a:pt x="9614" y="44488"/>
                    <a:pt x="9681" y="44623"/>
                    <a:pt x="9748" y="44757"/>
                  </a:cubicBezTo>
                  <a:cubicBezTo>
                    <a:pt x="9815" y="44891"/>
                    <a:pt x="9883" y="44959"/>
                    <a:pt x="9950" y="45093"/>
                  </a:cubicBezTo>
                  <a:cubicBezTo>
                    <a:pt x="10151" y="45362"/>
                    <a:pt x="10353" y="45564"/>
                    <a:pt x="10555" y="45765"/>
                  </a:cubicBezTo>
                  <a:lnTo>
                    <a:pt x="10824" y="46102"/>
                  </a:lnTo>
                  <a:cubicBezTo>
                    <a:pt x="10891" y="46303"/>
                    <a:pt x="11025" y="46505"/>
                    <a:pt x="11093" y="46707"/>
                  </a:cubicBezTo>
                  <a:cubicBezTo>
                    <a:pt x="11160" y="46841"/>
                    <a:pt x="11227" y="46976"/>
                    <a:pt x="11294" y="47110"/>
                  </a:cubicBezTo>
                  <a:cubicBezTo>
                    <a:pt x="11563" y="47648"/>
                    <a:pt x="11967" y="48051"/>
                    <a:pt x="12504" y="48387"/>
                  </a:cubicBezTo>
                  <a:lnTo>
                    <a:pt x="12773" y="48455"/>
                  </a:lnTo>
                  <a:cubicBezTo>
                    <a:pt x="12908" y="48455"/>
                    <a:pt x="13109" y="48387"/>
                    <a:pt x="13244" y="48320"/>
                  </a:cubicBezTo>
                  <a:cubicBezTo>
                    <a:pt x="13258" y="48325"/>
                    <a:pt x="13269" y="48327"/>
                    <a:pt x="13279" y="48327"/>
                  </a:cubicBezTo>
                  <a:cubicBezTo>
                    <a:pt x="13402" y="48327"/>
                    <a:pt x="13299" y="48027"/>
                    <a:pt x="13432" y="48027"/>
                  </a:cubicBezTo>
                  <a:cubicBezTo>
                    <a:pt x="13453" y="48027"/>
                    <a:pt x="13479" y="48034"/>
                    <a:pt x="13513" y="48051"/>
                  </a:cubicBezTo>
                  <a:cubicBezTo>
                    <a:pt x="13580" y="48118"/>
                    <a:pt x="13513" y="48186"/>
                    <a:pt x="13513" y="48253"/>
                  </a:cubicBezTo>
                  <a:cubicBezTo>
                    <a:pt x="13513" y="48727"/>
                    <a:pt x="13678" y="49077"/>
                    <a:pt x="14008" y="49077"/>
                  </a:cubicBezTo>
                  <a:cubicBezTo>
                    <a:pt x="14099" y="49077"/>
                    <a:pt x="14203" y="49051"/>
                    <a:pt x="14320" y="48992"/>
                  </a:cubicBezTo>
                  <a:cubicBezTo>
                    <a:pt x="15126" y="48656"/>
                    <a:pt x="15933" y="48387"/>
                    <a:pt x="16740" y="48253"/>
                  </a:cubicBezTo>
                  <a:cubicBezTo>
                    <a:pt x="17815" y="47917"/>
                    <a:pt x="17883" y="46976"/>
                    <a:pt x="17681" y="46102"/>
                  </a:cubicBezTo>
                  <a:cubicBezTo>
                    <a:pt x="17494" y="45290"/>
                    <a:pt x="17364" y="44131"/>
                    <a:pt x="16324" y="44131"/>
                  </a:cubicBezTo>
                  <a:cubicBezTo>
                    <a:pt x="16244" y="44131"/>
                    <a:pt x="16159" y="44138"/>
                    <a:pt x="16068" y="44152"/>
                  </a:cubicBezTo>
                  <a:cubicBezTo>
                    <a:pt x="15879" y="44186"/>
                    <a:pt x="15700" y="44201"/>
                    <a:pt x="15528" y="44201"/>
                  </a:cubicBezTo>
                  <a:cubicBezTo>
                    <a:pt x="13979" y="44201"/>
                    <a:pt x="13036" y="42949"/>
                    <a:pt x="11765" y="42404"/>
                  </a:cubicBezTo>
                  <a:cubicBezTo>
                    <a:pt x="10891" y="41933"/>
                    <a:pt x="11698" y="40791"/>
                    <a:pt x="11294" y="40051"/>
                  </a:cubicBezTo>
                  <a:cubicBezTo>
                    <a:pt x="10958" y="39312"/>
                    <a:pt x="11967" y="39715"/>
                    <a:pt x="12168" y="39312"/>
                  </a:cubicBezTo>
                  <a:cubicBezTo>
                    <a:pt x="12572" y="38774"/>
                    <a:pt x="12841" y="38169"/>
                    <a:pt x="12975" y="37496"/>
                  </a:cubicBezTo>
                  <a:cubicBezTo>
                    <a:pt x="13715" y="35143"/>
                    <a:pt x="12706" y="32925"/>
                    <a:pt x="12504" y="30639"/>
                  </a:cubicBezTo>
                  <a:cubicBezTo>
                    <a:pt x="12504" y="30034"/>
                    <a:pt x="11967" y="29631"/>
                    <a:pt x="11429" y="29631"/>
                  </a:cubicBezTo>
                  <a:cubicBezTo>
                    <a:pt x="10824" y="29765"/>
                    <a:pt x="10689" y="30370"/>
                    <a:pt x="10622" y="30908"/>
                  </a:cubicBezTo>
                  <a:cubicBezTo>
                    <a:pt x="10555" y="31513"/>
                    <a:pt x="10891" y="32051"/>
                    <a:pt x="10488" y="32790"/>
                  </a:cubicBezTo>
                  <a:cubicBezTo>
                    <a:pt x="10757" y="30706"/>
                    <a:pt x="9681" y="30303"/>
                    <a:pt x="8000" y="30303"/>
                  </a:cubicBezTo>
                  <a:cubicBezTo>
                    <a:pt x="7059" y="30236"/>
                    <a:pt x="5983" y="30101"/>
                    <a:pt x="5647" y="28824"/>
                  </a:cubicBezTo>
                  <a:cubicBezTo>
                    <a:pt x="5580" y="28488"/>
                    <a:pt x="4908" y="28555"/>
                    <a:pt x="4706" y="28152"/>
                  </a:cubicBezTo>
                  <a:cubicBezTo>
                    <a:pt x="4706" y="28084"/>
                    <a:pt x="4840" y="28084"/>
                    <a:pt x="4840" y="28084"/>
                  </a:cubicBezTo>
                  <a:cubicBezTo>
                    <a:pt x="4908" y="28084"/>
                    <a:pt x="4908" y="28152"/>
                    <a:pt x="4975" y="28152"/>
                  </a:cubicBezTo>
                  <a:cubicBezTo>
                    <a:pt x="5180" y="28357"/>
                    <a:pt x="5385" y="28438"/>
                    <a:pt x="5563" y="28438"/>
                  </a:cubicBezTo>
                  <a:cubicBezTo>
                    <a:pt x="5913" y="28438"/>
                    <a:pt x="6162" y="28127"/>
                    <a:pt x="6118" y="27816"/>
                  </a:cubicBezTo>
                  <a:cubicBezTo>
                    <a:pt x="5849" y="26673"/>
                    <a:pt x="6790" y="26202"/>
                    <a:pt x="7126" y="25395"/>
                  </a:cubicBezTo>
                  <a:cubicBezTo>
                    <a:pt x="7395" y="25866"/>
                    <a:pt x="7597" y="26337"/>
                    <a:pt x="7731" y="26874"/>
                  </a:cubicBezTo>
                  <a:cubicBezTo>
                    <a:pt x="7848" y="27167"/>
                    <a:pt x="8118" y="27358"/>
                    <a:pt x="8408" y="27358"/>
                  </a:cubicBezTo>
                  <a:cubicBezTo>
                    <a:pt x="8451" y="27358"/>
                    <a:pt x="8495" y="27354"/>
                    <a:pt x="8538" y="27345"/>
                  </a:cubicBezTo>
                  <a:cubicBezTo>
                    <a:pt x="8874" y="27278"/>
                    <a:pt x="9210" y="26942"/>
                    <a:pt x="9143" y="26673"/>
                  </a:cubicBezTo>
                  <a:cubicBezTo>
                    <a:pt x="8740" y="25261"/>
                    <a:pt x="9748" y="24252"/>
                    <a:pt x="10151" y="23311"/>
                  </a:cubicBezTo>
                  <a:lnTo>
                    <a:pt x="10151" y="23311"/>
                  </a:lnTo>
                  <a:cubicBezTo>
                    <a:pt x="10017" y="24521"/>
                    <a:pt x="10017" y="24521"/>
                    <a:pt x="11429" y="24656"/>
                  </a:cubicBezTo>
                  <a:cubicBezTo>
                    <a:pt x="11630" y="24723"/>
                    <a:pt x="11630" y="24858"/>
                    <a:pt x="11630" y="24992"/>
                  </a:cubicBezTo>
                  <a:cubicBezTo>
                    <a:pt x="11899" y="26135"/>
                    <a:pt x="12975" y="26807"/>
                    <a:pt x="13715" y="27412"/>
                  </a:cubicBezTo>
                  <a:cubicBezTo>
                    <a:pt x="14387" y="28017"/>
                    <a:pt x="15059" y="28690"/>
                    <a:pt x="14790" y="29765"/>
                  </a:cubicBezTo>
                  <a:cubicBezTo>
                    <a:pt x="14723" y="29967"/>
                    <a:pt x="14723" y="30169"/>
                    <a:pt x="14790" y="30370"/>
                  </a:cubicBezTo>
                  <a:cubicBezTo>
                    <a:pt x="15462" y="31984"/>
                    <a:pt x="16874" y="32925"/>
                    <a:pt x="18286" y="33799"/>
                  </a:cubicBezTo>
                  <a:cubicBezTo>
                    <a:pt x="18333" y="33803"/>
                    <a:pt x="18379" y="33805"/>
                    <a:pt x="18422" y="33805"/>
                  </a:cubicBezTo>
                  <a:cubicBezTo>
                    <a:pt x="19051" y="33805"/>
                    <a:pt x="19227" y="33357"/>
                    <a:pt x="19227" y="32790"/>
                  </a:cubicBezTo>
                  <a:cubicBezTo>
                    <a:pt x="19160" y="31782"/>
                    <a:pt x="18488" y="31311"/>
                    <a:pt x="17412" y="30975"/>
                  </a:cubicBezTo>
                  <a:cubicBezTo>
                    <a:pt x="18019" y="30868"/>
                    <a:pt x="18418" y="30704"/>
                    <a:pt x="18577" y="30432"/>
                  </a:cubicBezTo>
                  <a:lnTo>
                    <a:pt x="18577" y="30432"/>
                  </a:lnTo>
                  <a:cubicBezTo>
                    <a:pt x="18628" y="30942"/>
                    <a:pt x="18802" y="31488"/>
                    <a:pt x="19093" y="32051"/>
                  </a:cubicBezTo>
                  <a:cubicBezTo>
                    <a:pt x="19325" y="32458"/>
                    <a:pt x="19507" y="32965"/>
                    <a:pt x="19943" y="32965"/>
                  </a:cubicBezTo>
                  <a:cubicBezTo>
                    <a:pt x="20012" y="32965"/>
                    <a:pt x="20086" y="32952"/>
                    <a:pt x="20168" y="32925"/>
                  </a:cubicBezTo>
                  <a:cubicBezTo>
                    <a:pt x="20975" y="32790"/>
                    <a:pt x="20841" y="32118"/>
                    <a:pt x="20706" y="31513"/>
                  </a:cubicBezTo>
                  <a:cubicBezTo>
                    <a:pt x="20639" y="31311"/>
                    <a:pt x="20572" y="31177"/>
                    <a:pt x="20572" y="30975"/>
                  </a:cubicBezTo>
                  <a:cubicBezTo>
                    <a:pt x="20572" y="30855"/>
                    <a:pt x="20572" y="30629"/>
                    <a:pt x="20715" y="30629"/>
                  </a:cubicBezTo>
                  <a:cubicBezTo>
                    <a:pt x="20732" y="30629"/>
                    <a:pt x="20752" y="30632"/>
                    <a:pt x="20773" y="30639"/>
                  </a:cubicBezTo>
                  <a:cubicBezTo>
                    <a:pt x="20805" y="30650"/>
                    <a:pt x="20826" y="30654"/>
                    <a:pt x="20841" y="30654"/>
                  </a:cubicBezTo>
                  <a:cubicBezTo>
                    <a:pt x="20888" y="30654"/>
                    <a:pt x="20868" y="30614"/>
                    <a:pt x="20877" y="30614"/>
                  </a:cubicBezTo>
                  <a:cubicBezTo>
                    <a:pt x="20883" y="30614"/>
                    <a:pt x="20904" y="30635"/>
                    <a:pt x="20975" y="30706"/>
                  </a:cubicBezTo>
                  <a:cubicBezTo>
                    <a:pt x="21647" y="31580"/>
                    <a:pt x="20437" y="32992"/>
                    <a:pt x="21849" y="33664"/>
                  </a:cubicBezTo>
                  <a:cubicBezTo>
                    <a:pt x="22790" y="33597"/>
                    <a:pt x="22387" y="32253"/>
                    <a:pt x="23328" y="32118"/>
                  </a:cubicBezTo>
                  <a:lnTo>
                    <a:pt x="23328" y="32118"/>
                  </a:lnTo>
                  <a:cubicBezTo>
                    <a:pt x="22723" y="32320"/>
                    <a:pt x="22454" y="32992"/>
                    <a:pt x="22656" y="33597"/>
                  </a:cubicBezTo>
                  <a:cubicBezTo>
                    <a:pt x="22835" y="34135"/>
                    <a:pt x="23164" y="34225"/>
                    <a:pt x="23542" y="34225"/>
                  </a:cubicBezTo>
                  <a:cubicBezTo>
                    <a:pt x="23731" y="34225"/>
                    <a:pt x="23933" y="34202"/>
                    <a:pt x="24135" y="34202"/>
                  </a:cubicBezTo>
                  <a:cubicBezTo>
                    <a:pt x="24349" y="34155"/>
                    <a:pt x="24564" y="34132"/>
                    <a:pt x="24778" y="34132"/>
                  </a:cubicBezTo>
                  <a:cubicBezTo>
                    <a:pt x="25169" y="34132"/>
                    <a:pt x="25559" y="34206"/>
                    <a:pt x="25950" y="34337"/>
                  </a:cubicBezTo>
                  <a:cubicBezTo>
                    <a:pt x="26334" y="34520"/>
                    <a:pt x="26644" y="34603"/>
                    <a:pt x="26895" y="34603"/>
                  </a:cubicBezTo>
                  <a:cubicBezTo>
                    <a:pt x="27566" y="34603"/>
                    <a:pt x="27820" y="34007"/>
                    <a:pt x="27967" y="33127"/>
                  </a:cubicBezTo>
                  <a:cubicBezTo>
                    <a:pt x="28303" y="32051"/>
                    <a:pt x="28370" y="30908"/>
                    <a:pt x="28101" y="29832"/>
                  </a:cubicBezTo>
                  <a:cubicBezTo>
                    <a:pt x="27765" y="29093"/>
                    <a:pt x="27227" y="28488"/>
                    <a:pt x="26488" y="28152"/>
                  </a:cubicBezTo>
                  <a:cubicBezTo>
                    <a:pt x="25748" y="27681"/>
                    <a:pt x="25143" y="27009"/>
                    <a:pt x="24807" y="26202"/>
                  </a:cubicBezTo>
                  <a:cubicBezTo>
                    <a:pt x="24740" y="26068"/>
                    <a:pt x="24673" y="25866"/>
                    <a:pt x="24538" y="25731"/>
                  </a:cubicBezTo>
                  <a:cubicBezTo>
                    <a:pt x="24269" y="25463"/>
                    <a:pt x="24068" y="25059"/>
                    <a:pt x="23933" y="24656"/>
                  </a:cubicBezTo>
                  <a:cubicBezTo>
                    <a:pt x="23866" y="24521"/>
                    <a:pt x="23799" y="24387"/>
                    <a:pt x="23664" y="24252"/>
                  </a:cubicBezTo>
                  <a:cubicBezTo>
                    <a:pt x="22656" y="22639"/>
                    <a:pt x="21311" y="21160"/>
                    <a:pt x="20303" y="19479"/>
                  </a:cubicBezTo>
                  <a:cubicBezTo>
                    <a:pt x="19984" y="18978"/>
                    <a:pt x="19571" y="18538"/>
                    <a:pt x="19024" y="18538"/>
                  </a:cubicBezTo>
                  <a:cubicBezTo>
                    <a:pt x="18765" y="18538"/>
                    <a:pt x="18476" y="18636"/>
                    <a:pt x="18152" y="18874"/>
                  </a:cubicBezTo>
                  <a:cubicBezTo>
                    <a:pt x="16605" y="20017"/>
                    <a:pt x="16538" y="23984"/>
                    <a:pt x="18017" y="25126"/>
                  </a:cubicBezTo>
                  <a:cubicBezTo>
                    <a:pt x="18113" y="25202"/>
                    <a:pt x="18200" y="25259"/>
                    <a:pt x="18280" y="25301"/>
                  </a:cubicBezTo>
                  <a:lnTo>
                    <a:pt x="18280" y="25301"/>
                  </a:lnTo>
                  <a:cubicBezTo>
                    <a:pt x="17449" y="25453"/>
                    <a:pt x="16479" y="25378"/>
                    <a:pt x="16519" y="26234"/>
                  </a:cubicBezTo>
                  <a:lnTo>
                    <a:pt x="16519" y="26234"/>
                  </a:lnTo>
                  <a:cubicBezTo>
                    <a:pt x="16170" y="25588"/>
                    <a:pt x="15098" y="24828"/>
                    <a:pt x="16404" y="23849"/>
                  </a:cubicBezTo>
                  <a:cubicBezTo>
                    <a:pt x="16538" y="23782"/>
                    <a:pt x="16605" y="23580"/>
                    <a:pt x="16673" y="23446"/>
                  </a:cubicBezTo>
                  <a:cubicBezTo>
                    <a:pt x="16404" y="22437"/>
                    <a:pt x="17278" y="21362"/>
                    <a:pt x="16673" y="20353"/>
                  </a:cubicBezTo>
                  <a:cubicBezTo>
                    <a:pt x="16538" y="20286"/>
                    <a:pt x="16404" y="20286"/>
                    <a:pt x="16202" y="20286"/>
                  </a:cubicBezTo>
                  <a:cubicBezTo>
                    <a:pt x="16094" y="20286"/>
                    <a:pt x="15987" y="20458"/>
                    <a:pt x="15948" y="20458"/>
                  </a:cubicBezTo>
                  <a:cubicBezTo>
                    <a:pt x="15938" y="20458"/>
                    <a:pt x="15933" y="20447"/>
                    <a:pt x="15933" y="20420"/>
                  </a:cubicBezTo>
                  <a:cubicBezTo>
                    <a:pt x="15933" y="20353"/>
                    <a:pt x="15918" y="20338"/>
                    <a:pt x="15903" y="20338"/>
                  </a:cubicBezTo>
                  <a:cubicBezTo>
                    <a:pt x="15891" y="20338"/>
                    <a:pt x="15879" y="20348"/>
                    <a:pt x="15875" y="20348"/>
                  </a:cubicBezTo>
                  <a:cubicBezTo>
                    <a:pt x="15869" y="20348"/>
                    <a:pt x="15879" y="20326"/>
                    <a:pt x="15933" y="20219"/>
                  </a:cubicBezTo>
                  <a:cubicBezTo>
                    <a:pt x="16336" y="19143"/>
                    <a:pt x="17950" y="19681"/>
                    <a:pt x="18286" y="18471"/>
                  </a:cubicBezTo>
                  <a:lnTo>
                    <a:pt x="18689" y="18135"/>
                  </a:lnTo>
                  <a:cubicBezTo>
                    <a:pt x="19160" y="17799"/>
                    <a:pt x="19631" y="17530"/>
                    <a:pt x="19698" y="16857"/>
                  </a:cubicBezTo>
                  <a:cubicBezTo>
                    <a:pt x="19294" y="14572"/>
                    <a:pt x="18084" y="12622"/>
                    <a:pt x="17278" y="10471"/>
                  </a:cubicBezTo>
                  <a:cubicBezTo>
                    <a:pt x="16874" y="8050"/>
                    <a:pt x="16269" y="5630"/>
                    <a:pt x="15664" y="3277"/>
                  </a:cubicBezTo>
                  <a:cubicBezTo>
                    <a:pt x="15194" y="2269"/>
                    <a:pt x="15395" y="1126"/>
                    <a:pt x="14925" y="118"/>
                  </a:cubicBezTo>
                  <a:cubicBezTo>
                    <a:pt x="14819" y="38"/>
                    <a:pt x="14702" y="0"/>
                    <a:pt x="1458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2" name="Google Shape;6292;p6"/>
            <p:cNvSpPr/>
            <p:nvPr/>
          </p:nvSpPr>
          <p:spPr>
            <a:xfrm>
              <a:off x="2582225" y="4498700"/>
              <a:ext cx="1282400" cy="467250"/>
            </a:xfrm>
            <a:custGeom>
              <a:avLst/>
              <a:gdLst/>
              <a:ahLst/>
              <a:cxnLst/>
              <a:rect l="l" t="t" r="r" b="b"/>
              <a:pathLst>
                <a:path w="51296" h="18690" extrusionOk="0">
                  <a:moveTo>
                    <a:pt x="404" y="0"/>
                  </a:moveTo>
                  <a:cubicBezTo>
                    <a:pt x="135" y="67"/>
                    <a:pt x="1" y="336"/>
                    <a:pt x="1" y="605"/>
                  </a:cubicBezTo>
                  <a:cubicBezTo>
                    <a:pt x="1" y="740"/>
                    <a:pt x="68" y="941"/>
                    <a:pt x="202" y="1009"/>
                  </a:cubicBezTo>
                  <a:cubicBezTo>
                    <a:pt x="1009" y="1748"/>
                    <a:pt x="1412" y="2757"/>
                    <a:pt x="2354" y="3227"/>
                  </a:cubicBezTo>
                  <a:cubicBezTo>
                    <a:pt x="2488" y="3631"/>
                    <a:pt x="2690" y="3967"/>
                    <a:pt x="3026" y="4236"/>
                  </a:cubicBezTo>
                  <a:cubicBezTo>
                    <a:pt x="3228" y="4370"/>
                    <a:pt x="3429" y="4505"/>
                    <a:pt x="3631" y="4639"/>
                  </a:cubicBezTo>
                  <a:lnTo>
                    <a:pt x="4034" y="4841"/>
                  </a:lnTo>
                  <a:cubicBezTo>
                    <a:pt x="4169" y="4975"/>
                    <a:pt x="4303" y="5177"/>
                    <a:pt x="4303" y="5378"/>
                  </a:cubicBezTo>
                  <a:cubicBezTo>
                    <a:pt x="4370" y="5513"/>
                    <a:pt x="4438" y="5647"/>
                    <a:pt x="4438" y="5782"/>
                  </a:cubicBezTo>
                  <a:cubicBezTo>
                    <a:pt x="4572" y="5916"/>
                    <a:pt x="4639" y="6118"/>
                    <a:pt x="4707" y="6320"/>
                  </a:cubicBezTo>
                  <a:cubicBezTo>
                    <a:pt x="4774" y="6454"/>
                    <a:pt x="4841" y="6589"/>
                    <a:pt x="4908" y="6723"/>
                  </a:cubicBezTo>
                  <a:cubicBezTo>
                    <a:pt x="4975" y="6790"/>
                    <a:pt x="5043" y="6925"/>
                    <a:pt x="5110" y="7059"/>
                  </a:cubicBezTo>
                  <a:lnTo>
                    <a:pt x="5312" y="7463"/>
                  </a:lnTo>
                  <a:cubicBezTo>
                    <a:pt x="5446" y="7597"/>
                    <a:pt x="5513" y="7799"/>
                    <a:pt x="5581" y="8000"/>
                  </a:cubicBezTo>
                  <a:lnTo>
                    <a:pt x="5782" y="8404"/>
                  </a:lnTo>
                  <a:cubicBezTo>
                    <a:pt x="5917" y="8605"/>
                    <a:pt x="6051" y="8874"/>
                    <a:pt x="6186" y="9076"/>
                  </a:cubicBezTo>
                  <a:cubicBezTo>
                    <a:pt x="7261" y="10353"/>
                    <a:pt x="8471" y="11496"/>
                    <a:pt x="9816" y="12505"/>
                  </a:cubicBezTo>
                  <a:cubicBezTo>
                    <a:pt x="11967" y="14320"/>
                    <a:pt x="13715" y="16673"/>
                    <a:pt x="16404" y="17816"/>
                  </a:cubicBezTo>
                  <a:cubicBezTo>
                    <a:pt x="16595" y="17850"/>
                    <a:pt x="16786" y="17867"/>
                    <a:pt x="16976" y="17867"/>
                  </a:cubicBezTo>
                  <a:cubicBezTo>
                    <a:pt x="17521" y="17867"/>
                    <a:pt x="18057" y="17729"/>
                    <a:pt x="18555" y="17480"/>
                  </a:cubicBezTo>
                  <a:cubicBezTo>
                    <a:pt x="18859" y="17290"/>
                    <a:pt x="19183" y="17207"/>
                    <a:pt x="19505" y="17207"/>
                  </a:cubicBezTo>
                  <a:cubicBezTo>
                    <a:pt x="19754" y="17207"/>
                    <a:pt x="20001" y="17257"/>
                    <a:pt x="20236" y="17345"/>
                  </a:cubicBezTo>
                  <a:cubicBezTo>
                    <a:pt x="22836" y="18241"/>
                    <a:pt x="25585" y="18690"/>
                    <a:pt x="28323" y="18690"/>
                  </a:cubicBezTo>
                  <a:cubicBezTo>
                    <a:pt x="29693" y="18690"/>
                    <a:pt x="31060" y="18578"/>
                    <a:pt x="32404" y="18354"/>
                  </a:cubicBezTo>
                  <a:cubicBezTo>
                    <a:pt x="33951" y="18085"/>
                    <a:pt x="35362" y="17480"/>
                    <a:pt x="36909" y="17480"/>
                  </a:cubicBezTo>
                  <a:cubicBezTo>
                    <a:pt x="37110" y="17480"/>
                    <a:pt x="37245" y="17547"/>
                    <a:pt x="37446" y="17547"/>
                  </a:cubicBezTo>
                  <a:cubicBezTo>
                    <a:pt x="37599" y="17356"/>
                    <a:pt x="37730" y="17187"/>
                    <a:pt x="37852" y="17187"/>
                  </a:cubicBezTo>
                  <a:cubicBezTo>
                    <a:pt x="37944" y="17187"/>
                    <a:pt x="38032" y="17285"/>
                    <a:pt x="38119" y="17547"/>
                  </a:cubicBezTo>
                  <a:cubicBezTo>
                    <a:pt x="38261" y="17594"/>
                    <a:pt x="38438" y="17642"/>
                    <a:pt x="38600" y="17642"/>
                  </a:cubicBezTo>
                  <a:cubicBezTo>
                    <a:pt x="38667" y="17642"/>
                    <a:pt x="38732" y="17634"/>
                    <a:pt x="38791" y="17614"/>
                  </a:cubicBezTo>
                  <a:cubicBezTo>
                    <a:pt x="38851" y="17554"/>
                    <a:pt x="38898" y="17520"/>
                    <a:pt x="38932" y="17520"/>
                  </a:cubicBezTo>
                  <a:cubicBezTo>
                    <a:pt x="38972" y="17520"/>
                    <a:pt x="38993" y="17570"/>
                    <a:pt x="38993" y="17681"/>
                  </a:cubicBezTo>
                  <a:cubicBezTo>
                    <a:pt x="38724" y="17816"/>
                    <a:pt x="38791" y="18017"/>
                    <a:pt x="38858" y="18286"/>
                  </a:cubicBezTo>
                  <a:cubicBezTo>
                    <a:pt x="38993" y="18354"/>
                    <a:pt x="39127" y="18488"/>
                    <a:pt x="39329" y="18488"/>
                  </a:cubicBezTo>
                  <a:cubicBezTo>
                    <a:pt x="39467" y="18505"/>
                    <a:pt x="39604" y="18514"/>
                    <a:pt x="39741" y="18514"/>
                  </a:cubicBezTo>
                  <a:cubicBezTo>
                    <a:pt x="40675" y="18514"/>
                    <a:pt x="41575" y="18124"/>
                    <a:pt x="42220" y="17480"/>
                  </a:cubicBezTo>
                  <a:cubicBezTo>
                    <a:pt x="43026" y="16673"/>
                    <a:pt x="44035" y="16068"/>
                    <a:pt x="45110" y="15799"/>
                  </a:cubicBezTo>
                  <a:cubicBezTo>
                    <a:pt x="45514" y="15732"/>
                    <a:pt x="45850" y="15597"/>
                    <a:pt x="46119" y="15328"/>
                  </a:cubicBezTo>
                  <a:cubicBezTo>
                    <a:pt x="47195" y="14858"/>
                    <a:pt x="48136" y="14185"/>
                    <a:pt x="49010" y="13379"/>
                  </a:cubicBezTo>
                  <a:cubicBezTo>
                    <a:pt x="49279" y="12975"/>
                    <a:pt x="49816" y="12908"/>
                    <a:pt x="50153" y="12572"/>
                  </a:cubicBezTo>
                  <a:lnTo>
                    <a:pt x="50556" y="12101"/>
                  </a:lnTo>
                  <a:cubicBezTo>
                    <a:pt x="51295" y="10421"/>
                    <a:pt x="50825" y="8471"/>
                    <a:pt x="49480" y="7328"/>
                  </a:cubicBezTo>
                  <a:cubicBezTo>
                    <a:pt x="48808" y="6656"/>
                    <a:pt x="48539" y="5849"/>
                    <a:pt x="48539" y="4975"/>
                  </a:cubicBezTo>
                  <a:cubicBezTo>
                    <a:pt x="48539" y="4303"/>
                    <a:pt x="48539" y="3698"/>
                    <a:pt x="47934" y="3227"/>
                  </a:cubicBezTo>
                  <a:cubicBezTo>
                    <a:pt x="47531" y="3496"/>
                    <a:pt x="47396" y="4034"/>
                    <a:pt x="46858" y="4034"/>
                  </a:cubicBezTo>
                  <a:cubicBezTo>
                    <a:pt x="46656" y="3955"/>
                    <a:pt x="46470" y="3922"/>
                    <a:pt x="46297" y="3922"/>
                  </a:cubicBezTo>
                  <a:cubicBezTo>
                    <a:pt x="45438" y="3922"/>
                    <a:pt x="44897" y="4751"/>
                    <a:pt x="44169" y="4975"/>
                  </a:cubicBezTo>
                  <a:cubicBezTo>
                    <a:pt x="43833" y="5177"/>
                    <a:pt x="43497" y="5311"/>
                    <a:pt x="43161" y="5513"/>
                  </a:cubicBezTo>
                  <a:cubicBezTo>
                    <a:pt x="42018" y="6118"/>
                    <a:pt x="41144" y="7194"/>
                    <a:pt x="40001" y="7799"/>
                  </a:cubicBezTo>
                  <a:cubicBezTo>
                    <a:pt x="36438" y="10219"/>
                    <a:pt x="32270" y="10824"/>
                    <a:pt x="28236" y="11631"/>
                  </a:cubicBezTo>
                  <a:cubicBezTo>
                    <a:pt x="27631" y="11782"/>
                    <a:pt x="27025" y="11852"/>
                    <a:pt x="26425" y="11852"/>
                  </a:cubicBezTo>
                  <a:cubicBezTo>
                    <a:pt x="25694" y="11852"/>
                    <a:pt x="24972" y="11748"/>
                    <a:pt x="24270" y="11563"/>
                  </a:cubicBezTo>
                  <a:cubicBezTo>
                    <a:pt x="20303" y="10622"/>
                    <a:pt x="16270" y="9816"/>
                    <a:pt x="12707" y="7597"/>
                  </a:cubicBezTo>
                  <a:cubicBezTo>
                    <a:pt x="12102" y="7194"/>
                    <a:pt x="11362" y="6992"/>
                    <a:pt x="10690" y="6723"/>
                  </a:cubicBezTo>
                  <a:lnTo>
                    <a:pt x="10219" y="6521"/>
                  </a:lnTo>
                  <a:cubicBezTo>
                    <a:pt x="10018" y="6387"/>
                    <a:pt x="9749" y="6320"/>
                    <a:pt x="9547" y="6185"/>
                  </a:cubicBezTo>
                  <a:cubicBezTo>
                    <a:pt x="9278" y="5984"/>
                    <a:pt x="9009" y="5782"/>
                    <a:pt x="8740" y="5647"/>
                  </a:cubicBezTo>
                  <a:cubicBezTo>
                    <a:pt x="8135" y="5311"/>
                    <a:pt x="7463" y="5042"/>
                    <a:pt x="6925" y="4639"/>
                  </a:cubicBezTo>
                  <a:cubicBezTo>
                    <a:pt x="6454" y="4303"/>
                    <a:pt x="5917" y="4034"/>
                    <a:pt x="5379" y="3765"/>
                  </a:cubicBezTo>
                  <a:lnTo>
                    <a:pt x="4975" y="3563"/>
                  </a:lnTo>
                  <a:lnTo>
                    <a:pt x="4841" y="3429"/>
                  </a:lnTo>
                  <a:lnTo>
                    <a:pt x="4438" y="3160"/>
                  </a:lnTo>
                  <a:lnTo>
                    <a:pt x="4034" y="2958"/>
                  </a:lnTo>
                  <a:cubicBezTo>
                    <a:pt x="3833" y="2824"/>
                    <a:pt x="3564" y="2622"/>
                    <a:pt x="3362" y="2420"/>
                  </a:cubicBezTo>
                  <a:lnTo>
                    <a:pt x="3228" y="2286"/>
                  </a:lnTo>
                  <a:lnTo>
                    <a:pt x="2891" y="2017"/>
                  </a:lnTo>
                  <a:lnTo>
                    <a:pt x="2757" y="1883"/>
                  </a:lnTo>
                  <a:lnTo>
                    <a:pt x="2488" y="1614"/>
                  </a:lnTo>
                  <a:lnTo>
                    <a:pt x="2286" y="1412"/>
                  </a:lnTo>
                  <a:cubicBezTo>
                    <a:pt x="2219" y="1345"/>
                    <a:pt x="2085" y="1210"/>
                    <a:pt x="2017" y="1143"/>
                  </a:cubicBezTo>
                  <a:lnTo>
                    <a:pt x="1883" y="1009"/>
                  </a:lnTo>
                  <a:cubicBezTo>
                    <a:pt x="1749" y="874"/>
                    <a:pt x="1681" y="740"/>
                    <a:pt x="1547" y="673"/>
                  </a:cubicBezTo>
                  <a:lnTo>
                    <a:pt x="1412" y="471"/>
                  </a:lnTo>
                  <a:cubicBezTo>
                    <a:pt x="1278" y="404"/>
                    <a:pt x="1143" y="269"/>
                    <a:pt x="1076" y="202"/>
                  </a:cubicBezTo>
                  <a:lnTo>
                    <a:pt x="875" y="67"/>
                  </a:lnTo>
                  <a:cubicBezTo>
                    <a:pt x="673" y="0"/>
                    <a:pt x="538" y="0"/>
                    <a:pt x="40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3" name="Google Shape;6293;p6"/>
            <p:cNvSpPr/>
            <p:nvPr/>
          </p:nvSpPr>
          <p:spPr>
            <a:xfrm>
              <a:off x="3657875" y="2914200"/>
              <a:ext cx="412225" cy="2303650"/>
            </a:xfrm>
            <a:custGeom>
              <a:avLst/>
              <a:gdLst/>
              <a:ahLst/>
              <a:cxnLst/>
              <a:rect l="l" t="t" r="r" b="b"/>
              <a:pathLst>
                <a:path w="16489" h="92146" extrusionOk="0">
                  <a:moveTo>
                    <a:pt x="2244" y="1"/>
                  </a:moveTo>
                  <a:cubicBezTo>
                    <a:pt x="2152" y="1"/>
                    <a:pt x="2051" y="18"/>
                    <a:pt x="1950" y="51"/>
                  </a:cubicBezTo>
                  <a:cubicBezTo>
                    <a:pt x="1278" y="320"/>
                    <a:pt x="874" y="1060"/>
                    <a:pt x="1076" y="1732"/>
                  </a:cubicBezTo>
                  <a:cubicBezTo>
                    <a:pt x="1278" y="2606"/>
                    <a:pt x="1143" y="3480"/>
                    <a:pt x="605" y="4152"/>
                  </a:cubicBezTo>
                  <a:cubicBezTo>
                    <a:pt x="337" y="5362"/>
                    <a:pt x="202" y="6572"/>
                    <a:pt x="269" y="7783"/>
                  </a:cubicBezTo>
                  <a:cubicBezTo>
                    <a:pt x="0" y="12757"/>
                    <a:pt x="0" y="17800"/>
                    <a:pt x="269" y="22774"/>
                  </a:cubicBezTo>
                  <a:cubicBezTo>
                    <a:pt x="337" y="24590"/>
                    <a:pt x="202" y="26405"/>
                    <a:pt x="404" y="28220"/>
                  </a:cubicBezTo>
                  <a:cubicBezTo>
                    <a:pt x="1009" y="33800"/>
                    <a:pt x="942" y="39380"/>
                    <a:pt x="1950" y="44893"/>
                  </a:cubicBezTo>
                  <a:cubicBezTo>
                    <a:pt x="1614" y="45229"/>
                    <a:pt x="1614" y="45834"/>
                    <a:pt x="2017" y="46103"/>
                  </a:cubicBezTo>
                  <a:cubicBezTo>
                    <a:pt x="2622" y="46708"/>
                    <a:pt x="2353" y="47447"/>
                    <a:pt x="2353" y="48119"/>
                  </a:cubicBezTo>
                  <a:cubicBezTo>
                    <a:pt x="2286" y="48119"/>
                    <a:pt x="2286" y="48187"/>
                    <a:pt x="2219" y="48254"/>
                  </a:cubicBezTo>
                  <a:cubicBezTo>
                    <a:pt x="2219" y="48388"/>
                    <a:pt x="2286" y="48456"/>
                    <a:pt x="2353" y="48523"/>
                  </a:cubicBezTo>
                  <a:lnTo>
                    <a:pt x="2353" y="49330"/>
                  </a:lnTo>
                  <a:cubicBezTo>
                    <a:pt x="2757" y="50540"/>
                    <a:pt x="3026" y="51750"/>
                    <a:pt x="3093" y="53027"/>
                  </a:cubicBezTo>
                  <a:cubicBezTo>
                    <a:pt x="3698" y="57599"/>
                    <a:pt x="4236" y="62170"/>
                    <a:pt x="5648" y="66607"/>
                  </a:cubicBezTo>
                  <a:cubicBezTo>
                    <a:pt x="6185" y="67885"/>
                    <a:pt x="6454" y="69296"/>
                    <a:pt x="6454" y="70708"/>
                  </a:cubicBezTo>
                  <a:cubicBezTo>
                    <a:pt x="7059" y="72187"/>
                    <a:pt x="7395" y="73801"/>
                    <a:pt x="7530" y="75481"/>
                  </a:cubicBezTo>
                  <a:cubicBezTo>
                    <a:pt x="7866" y="75683"/>
                    <a:pt x="8269" y="75952"/>
                    <a:pt x="8202" y="76423"/>
                  </a:cubicBezTo>
                  <a:cubicBezTo>
                    <a:pt x="8269" y="77834"/>
                    <a:pt x="9076" y="79044"/>
                    <a:pt x="9143" y="80389"/>
                  </a:cubicBezTo>
                  <a:cubicBezTo>
                    <a:pt x="9480" y="80994"/>
                    <a:pt x="9681" y="81599"/>
                    <a:pt x="9883" y="82271"/>
                  </a:cubicBezTo>
                  <a:cubicBezTo>
                    <a:pt x="10690" y="84154"/>
                    <a:pt x="10555" y="86305"/>
                    <a:pt x="11564" y="88120"/>
                  </a:cubicBezTo>
                  <a:cubicBezTo>
                    <a:pt x="11698" y="88524"/>
                    <a:pt x="11765" y="88994"/>
                    <a:pt x="11832" y="89465"/>
                  </a:cubicBezTo>
                  <a:cubicBezTo>
                    <a:pt x="11832" y="91414"/>
                    <a:pt x="13311" y="91751"/>
                    <a:pt x="14723" y="92087"/>
                  </a:cubicBezTo>
                  <a:cubicBezTo>
                    <a:pt x="14912" y="92126"/>
                    <a:pt x="15084" y="92146"/>
                    <a:pt x="15240" y="92146"/>
                  </a:cubicBezTo>
                  <a:cubicBezTo>
                    <a:pt x="16140" y="92146"/>
                    <a:pt x="16489" y="91505"/>
                    <a:pt x="16202" y="90473"/>
                  </a:cubicBezTo>
                  <a:cubicBezTo>
                    <a:pt x="15933" y="89935"/>
                    <a:pt x="15732" y="89398"/>
                    <a:pt x="15597" y="88792"/>
                  </a:cubicBezTo>
                  <a:cubicBezTo>
                    <a:pt x="15328" y="86238"/>
                    <a:pt x="14118" y="83952"/>
                    <a:pt x="13177" y="81666"/>
                  </a:cubicBezTo>
                  <a:cubicBezTo>
                    <a:pt x="12841" y="80994"/>
                    <a:pt x="12706" y="80255"/>
                    <a:pt x="12370" y="79649"/>
                  </a:cubicBezTo>
                  <a:cubicBezTo>
                    <a:pt x="11765" y="77431"/>
                    <a:pt x="10891" y="75347"/>
                    <a:pt x="10690" y="73061"/>
                  </a:cubicBezTo>
                  <a:cubicBezTo>
                    <a:pt x="11093" y="72053"/>
                    <a:pt x="10421" y="71179"/>
                    <a:pt x="10353" y="70238"/>
                  </a:cubicBezTo>
                  <a:cubicBezTo>
                    <a:pt x="10085" y="69162"/>
                    <a:pt x="9816" y="68153"/>
                    <a:pt x="9480" y="67145"/>
                  </a:cubicBezTo>
                  <a:cubicBezTo>
                    <a:pt x="9345" y="66540"/>
                    <a:pt x="9076" y="66002"/>
                    <a:pt x="8807" y="65532"/>
                  </a:cubicBezTo>
                  <a:cubicBezTo>
                    <a:pt x="7933" y="63582"/>
                    <a:pt x="7395" y="61498"/>
                    <a:pt x="7127" y="59347"/>
                  </a:cubicBezTo>
                  <a:cubicBezTo>
                    <a:pt x="6656" y="55783"/>
                    <a:pt x="6118" y="52153"/>
                    <a:pt x="5580" y="48590"/>
                  </a:cubicBezTo>
                  <a:cubicBezTo>
                    <a:pt x="5177" y="46775"/>
                    <a:pt x="5110" y="44960"/>
                    <a:pt x="5446" y="43145"/>
                  </a:cubicBezTo>
                  <a:cubicBezTo>
                    <a:pt x="5446" y="42943"/>
                    <a:pt x="5446" y="42741"/>
                    <a:pt x="5379" y="42540"/>
                  </a:cubicBezTo>
                  <a:cubicBezTo>
                    <a:pt x="4908" y="40388"/>
                    <a:pt x="4706" y="38170"/>
                    <a:pt x="4841" y="35951"/>
                  </a:cubicBezTo>
                  <a:cubicBezTo>
                    <a:pt x="4975" y="34472"/>
                    <a:pt x="4841" y="32926"/>
                    <a:pt x="4370" y="31447"/>
                  </a:cubicBezTo>
                  <a:cubicBezTo>
                    <a:pt x="4303" y="31111"/>
                    <a:pt x="4169" y="30842"/>
                    <a:pt x="4034" y="30573"/>
                  </a:cubicBezTo>
                  <a:cubicBezTo>
                    <a:pt x="3967" y="30438"/>
                    <a:pt x="3900" y="30237"/>
                    <a:pt x="3765" y="30102"/>
                  </a:cubicBezTo>
                  <a:cubicBezTo>
                    <a:pt x="3631" y="28959"/>
                    <a:pt x="3563" y="27749"/>
                    <a:pt x="3698" y="26606"/>
                  </a:cubicBezTo>
                  <a:cubicBezTo>
                    <a:pt x="3698" y="26472"/>
                    <a:pt x="3698" y="26270"/>
                    <a:pt x="3698" y="26069"/>
                  </a:cubicBezTo>
                  <a:cubicBezTo>
                    <a:pt x="3698" y="25867"/>
                    <a:pt x="3631" y="25464"/>
                    <a:pt x="3563" y="25329"/>
                  </a:cubicBezTo>
                  <a:cubicBezTo>
                    <a:pt x="3496" y="25127"/>
                    <a:pt x="3496" y="24993"/>
                    <a:pt x="3496" y="24791"/>
                  </a:cubicBezTo>
                  <a:cubicBezTo>
                    <a:pt x="3429" y="23917"/>
                    <a:pt x="3026" y="23111"/>
                    <a:pt x="3295" y="22237"/>
                  </a:cubicBezTo>
                  <a:cubicBezTo>
                    <a:pt x="3496" y="21901"/>
                    <a:pt x="3698" y="21564"/>
                    <a:pt x="3832" y="21228"/>
                  </a:cubicBezTo>
                  <a:cubicBezTo>
                    <a:pt x="4101" y="20354"/>
                    <a:pt x="4101" y="19413"/>
                    <a:pt x="3832" y="18539"/>
                  </a:cubicBezTo>
                  <a:cubicBezTo>
                    <a:pt x="3362" y="16253"/>
                    <a:pt x="3362" y="13900"/>
                    <a:pt x="3765" y="11682"/>
                  </a:cubicBezTo>
                  <a:cubicBezTo>
                    <a:pt x="3429" y="10068"/>
                    <a:pt x="3026" y="8388"/>
                    <a:pt x="3563" y="6707"/>
                  </a:cubicBezTo>
                  <a:cubicBezTo>
                    <a:pt x="3563" y="5295"/>
                    <a:pt x="3429" y="3951"/>
                    <a:pt x="3160" y="2539"/>
                  </a:cubicBezTo>
                  <a:cubicBezTo>
                    <a:pt x="3093" y="1799"/>
                    <a:pt x="3698" y="589"/>
                    <a:pt x="2488" y="51"/>
                  </a:cubicBezTo>
                  <a:cubicBezTo>
                    <a:pt x="2421" y="18"/>
                    <a:pt x="2337" y="1"/>
                    <a:pt x="224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4" name="Google Shape;6294;p6"/>
            <p:cNvSpPr/>
            <p:nvPr/>
          </p:nvSpPr>
          <p:spPr>
            <a:xfrm>
              <a:off x="3880075" y="4477200"/>
              <a:ext cx="1261875" cy="404725"/>
            </a:xfrm>
            <a:custGeom>
              <a:avLst/>
              <a:gdLst/>
              <a:ahLst/>
              <a:cxnLst/>
              <a:rect l="l" t="t" r="r" b="b"/>
              <a:pathLst>
                <a:path w="50475" h="16189" extrusionOk="0">
                  <a:moveTo>
                    <a:pt x="49727" y="1"/>
                  </a:moveTo>
                  <a:cubicBezTo>
                    <a:pt x="49092" y="1"/>
                    <a:pt x="48612" y="674"/>
                    <a:pt x="48054" y="927"/>
                  </a:cubicBezTo>
                  <a:lnTo>
                    <a:pt x="47584" y="1196"/>
                  </a:lnTo>
                  <a:cubicBezTo>
                    <a:pt x="47382" y="1331"/>
                    <a:pt x="47180" y="1465"/>
                    <a:pt x="46911" y="1600"/>
                  </a:cubicBezTo>
                  <a:cubicBezTo>
                    <a:pt x="46777" y="1667"/>
                    <a:pt x="46643" y="1734"/>
                    <a:pt x="46508" y="1869"/>
                  </a:cubicBezTo>
                  <a:cubicBezTo>
                    <a:pt x="45365" y="2474"/>
                    <a:pt x="44424" y="3280"/>
                    <a:pt x="43281" y="3818"/>
                  </a:cubicBezTo>
                  <a:cubicBezTo>
                    <a:pt x="42743" y="4154"/>
                    <a:pt x="42205" y="4491"/>
                    <a:pt x="41668" y="4692"/>
                  </a:cubicBezTo>
                  <a:cubicBezTo>
                    <a:pt x="41466" y="4759"/>
                    <a:pt x="41332" y="4827"/>
                    <a:pt x="41197" y="4894"/>
                  </a:cubicBezTo>
                  <a:lnTo>
                    <a:pt x="40189" y="5297"/>
                  </a:lnTo>
                  <a:cubicBezTo>
                    <a:pt x="38844" y="5902"/>
                    <a:pt x="37500" y="6373"/>
                    <a:pt x="36088" y="6776"/>
                  </a:cubicBezTo>
                  <a:cubicBezTo>
                    <a:pt x="35281" y="7045"/>
                    <a:pt x="34474" y="7247"/>
                    <a:pt x="33600" y="7314"/>
                  </a:cubicBezTo>
                  <a:lnTo>
                    <a:pt x="33063" y="7314"/>
                  </a:lnTo>
                  <a:cubicBezTo>
                    <a:pt x="30037" y="7516"/>
                    <a:pt x="27012" y="8188"/>
                    <a:pt x="23987" y="8188"/>
                  </a:cubicBezTo>
                  <a:cubicBezTo>
                    <a:pt x="23751" y="8155"/>
                    <a:pt x="23516" y="8138"/>
                    <a:pt x="23281" y="8138"/>
                  </a:cubicBezTo>
                  <a:cubicBezTo>
                    <a:pt x="23046" y="8138"/>
                    <a:pt x="22810" y="8155"/>
                    <a:pt x="22575" y="8188"/>
                  </a:cubicBezTo>
                  <a:cubicBezTo>
                    <a:pt x="21317" y="8372"/>
                    <a:pt x="20069" y="8458"/>
                    <a:pt x="18831" y="8458"/>
                  </a:cubicBezTo>
                  <a:cubicBezTo>
                    <a:pt x="14645" y="8458"/>
                    <a:pt x="10570" y="7474"/>
                    <a:pt x="6575" y="5970"/>
                  </a:cubicBezTo>
                  <a:cubicBezTo>
                    <a:pt x="6306" y="5835"/>
                    <a:pt x="6037" y="5768"/>
                    <a:pt x="5768" y="5633"/>
                  </a:cubicBezTo>
                  <a:cubicBezTo>
                    <a:pt x="5634" y="5566"/>
                    <a:pt x="5432" y="5499"/>
                    <a:pt x="5297" y="5432"/>
                  </a:cubicBezTo>
                  <a:cubicBezTo>
                    <a:pt x="5029" y="5365"/>
                    <a:pt x="4760" y="5297"/>
                    <a:pt x="4558" y="5163"/>
                  </a:cubicBezTo>
                  <a:lnTo>
                    <a:pt x="4087" y="4961"/>
                  </a:lnTo>
                  <a:cubicBezTo>
                    <a:pt x="3751" y="4827"/>
                    <a:pt x="3482" y="4625"/>
                    <a:pt x="3146" y="4558"/>
                  </a:cubicBezTo>
                  <a:cubicBezTo>
                    <a:pt x="2407" y="4289"/>
                    <a:pt x="1869" y="4020"/>
                    <a:pt x="1129" y="3684"/>
                  </a:cubicBezTo>
                  <a:cubicBezTo>
                    <a:pt x="934" y="3619"/>
                    <a:pt x="762" y="3585"/>
                    <a:pt x="618" y="3585"/>
                  </a:cubicBezTo>
                  <a:cubicBezTo>
                    <a:pt x="170" y="3585"/>
                    <a:pt x="1" y="3912"/>
                    <a:pt x="255" y="4625"/>
                  </a:cubicBezTo>
                  <a:cubicBezTo>
                    <a:pt x="524" y="5633"/>
                    <a:pt x="793" y="6709"/>
                    <a:pt x="1129" y="7785"/>
                  </a:cubicBezTo>
                  <a:cubicBezTo>
                    <a:pt x="1600" y="8995"/>
                    <a:pt x="1936" y="10138"/>
                    <a:pt x="3550" y="10810"/>
                  </a:cubicBezTo>
                  <a:cubicBezTo>
                    <a:pt x="5163" y="11415"/>
                    <a:pt x="6844" y="11482"/>
                    <a:pt x="8457" y="12155"/>
                  </a:cubicBezTo>
                  <a:cubicBezTo>
                    <a:pt x="12087" y="13566"/>
                    <a:pt x="15785" y="14642"/>
                    <a:pt x="19550" y="15382"/>
                  </a:cubicBezTo>
                  <a:lnTo>
                    <a:pt x="20088" y="15382"/>
                  </a:lnTo>
                  <a:cubicBezTo>
                    <a:pt x="20267" y="15247"/>
                    <a:pt x="20431" y="15195"/>
                    <a:pt x="20586" y="15195"/>
                  </a:cubicBezTo>
                  <a:cubicBezTo>
                    <a:pt x="20894" y="15195"/>
                    <a:pt x="21163" y="15404"/>
                    <a:pt x="21432" y="15583"/>
                  </a:cubicBezTo>
                  <a:cubicBezTo>
                    <a:pt x="21567" y="15718"/>
                    <a:pt x="21768" y="15718"/>
                    <a:pt x="21903" y="15785"/>
                  </a:cubicBezTo>
                  <a:cubicBezTo>
                    <a:pt x="22022" y="15737"/>
                    <a:pt x="22141" y="15715"/>
                    <a:pt x="22257" y="15715"/>
                  </a:cubicBezTo>
                  <a:cubicBezTo>
                    <a:pt x="22469" y="15715"/>
                    <a:pt x="22670" y="15789"/>
                    <a:pt x="22844" y="15919"/>
                  </a:cubicBezTo>
                  <a:cubicBezTo>
                    <a:pt x="22844" y="15919"/>
                    <a:pt x="22978" y="15987"/>
                    <a:pt x="23046" y="15987"/>
                  </a:cubicBezTo>
                  <a:cubicBezTo>
                    <a:pt x="23180" y="16054"/>
                    <a:pt x="23314" y="16121"/>
                    <a:pt x="23449" y="16188"/>
                  </a:cubicBezTo>
                  <a:cubicBezTo>
                    <a:pt x="23718" y="16188"/>
                    <a:pt x="23987" y="16188"/>
                    <a:pt x="24188" y="16121"/>
                  </a:cubicBezTo>
                  <a:cubicBezTo>
                    <a:pt x="24473" y="15893"/>
                    <a:pt x="24710" y="15472"/>
                    <a:pt x="25144" y="15472"/>
                  </a:cubicBezTo>
                  <a:cubicBezTo>
                    <a:pt x="25222" y="15472"/>
                    <a:pt x="25306" y="15485"/>
                    <a:pt x="25399" y="15516"/>
                  </a:cubicBezTo>
                  <a:lnTo>
                    <a:pt x="25600" y="15583"/>
                  </a:lnTo>
                  <a:lnTo>
                    <a:pt x="26004" y="15852"/>
                  </a:lnTo>
                  <a:lnTo>
                    <a:pt x="26205" y="15987"/>
                  </a:lnTo>
                  <a:cubicBezTo>
                    <a:pt x="26340" y="16054"/>
                    <a:pt x="26541" y="16121"/>
                    <a:pt x="26676" y="16188"/>
                  </a:cubicBezTo>
                  <a:cubicBezTo>
                    <a:pt x="26878" y="16121"/>
                    <a:pt x="27012" y="16054"/>
                    <a:pt x="27146" y="15852"/>
                  </a:cubicBezTo>
                  <a:cubicBezTo>
                    <a:pt x="26883" y="15176"/>
                    <a:pt x="27083" y="15066"/>
                    <a:pt x="27380" y="15066"/>
                  </a:cubicBezTo>
                  <a:cubicBezTo>
                    <a:pt x="27522" y="15066"/>
                    <a:pt x="27686" y="15091"/>
                    <a:pt x="27832" y="15091"/>
                  </a:cubicBezTo>
                  <a:cubicBezTo>
                    <a:pt x="27929" y="15091"/>
                    <a:pt x="28017" y="15081"/>
                    <a:pt x="28088" y="15045"/>
                  </a:cubicBezTo>
                  <a:lnTo>
                    <a:pt x="28894" y="14844"/>
                  </a:lnTo>
                  <a:cubicBezTo>
                    <a:pt x="29383" y="14681"/>
                    <a:pt x="29896" y="14592"/>
                    <a:pt x="30404" y="14592"/>
                  </a:cubicBezTo>
                  <a:cubicBezTo>
                    <a:pt x="30735" y="14592"/>
                    <a:pt x="31064" y="14630"/>
                    <a:pt x="31382" y="14709"/>
                  </a:cubicBezTo>
                  <a:cubicBezTo>
                    <a:pt x="31987" y="14575"/>
                    <a:pt x="32659" y="14575"/>
                    <a:pt x="33264" y="14575"/>
                  </a:cubicBezTo>
                  <a:cubicBezTo>
                    <a:pt x="34474" y="13970"/>
                    <a:pt x="35752" y="13499"/>
                    <a:pt x="37029" y="13163"/>
                  </a:cubicBezTo>
                  <a:cubicBezTo>
                    <a:pt x="39718" y="12020"/>
                    <a:pt x="42138" y="10339"/>
                    <a:pt x="44222" y="8255"/>
                  </a:cubicBezTo>
                  <a:cubicBezTo>
                    <a:pt x="44357" y="8188"/>
                    <a:pt x="44491" y="8054"/>
                    <a:pt x="44626" y="7852"/>
                  </a:cubicBezTo>
                  <a:cubicBezTo>
                    <a:pt x="44962" y="7583"/>
                    <a:pt x="45096" y="7045"/>
                    <a:pt x="45500" y="6776"/>
                  </a:cubicBezTo>
                  <a:cubicBezTo>
                    <a:pt x="47382" y="5096"/>
                    <a:pt x="48996" y="3213"/>
                    <a:pt x="50340" y="1129"/>
                  </a:cubicBezTo>
                  <a:cubicBezTo>
                    <a:pt x="50475" y="860"/>
                    <a:pt x="50475" y="524"/>
                    <a:pt x="50407" y="255"/>
                  </a:cubicBezTo>
                  <a:cubicBezTo>
                    <a:pt x="50159" y="73"/>
                    <a:pt x="49935" y="1"/>
                    <a:pt x="49727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5" name="Google Shape;6295;p6"/>
            <p:cNvSpPr/>
            <p:nvPr/>
          </p:nvSpPr>
          <p:spPr>
            <a:xfrm>
              <a:off x="4101575" y="1374275"/>
              <a:ext cx="514325" cy="465575"/>
            </a:xfrm>
            <a:custGeom>
              <a:avLst/>
              <a:gdLst/>
              <a:ahLst/>
              <a:cxnLst/>
              <a:rect l="l" t="t" r="r" b="b"/>
              <a:pathLst>
                <a:path w="20573" h="18623" extrusionOk="0">
                  <a:moveTo>
                    <a:pt x="7193" y="8575"/>
                  </a:moveTo>
                  <a:cubicBezTo>
                    <a:pt x="7257" y="8662"/>
                    <a:pt x="7297" y="8764"/>
                    <a:pt x="7261" y="8942"/>
                  </a:cubicBezTo>
                  <a:cubicBezTo>
                    <a:pt x="7219" y="8814"/>
                    <a:pt x="7230" y="8686"/>
                    <a:pt x="7193" y="8575"/>
                  </a:cubicBezTo>
                  <a:close/>
                  <a:moveTo>
                    <a:pt x="3698" y="0"/>
                  </a:moveTo>
                  <a:cubicBezTo>
                    <a:pt x="3471" y="341"/>
                    <a:pt x="3244" y="511"/>
                    <a:pt x="2934" y="511"/>
                  </a:cubicBezTo>
                  <a:cubicBezTo>
                    <a:pt x="2692" y="511"/>
                    <a:pt x="2400" y="408"/>
                    <a:pt x="2017" y="202"/>
                  </a:cubicBezTo>
                  <a:cubicBezTo>
                    <a:pt x="1875" y="154"/>
                    <a:pt x="1732" y="107"/>
                    <a:pt x="1590" y="107"/>
                  </a:cubicBezTo>
                  <a:cubicBezTo>
                    <a:pt x="1530" y="107"/>
                    <a:pt x="1471" y="115"/>
                    <a:pt x="1412" y="135"/>
                  </a:cubicBezTo>
                  <a:cubicBezTo>
                    <a:pt x="606" y="336"/>
                    <a:pt x="1" y="1076"/>
                    <a:pt x="68" y="1950"/>
                  </a:cubicBezTo>
                  <a:cubicBezTo>
                    <a:pt x="68" y="2757"/>
                    <a:pt x="1278" y="2958"/>
                    <a:pt x="1278" y="3294"/>
                  </a:cubicBezTo>
                  <a:cubicBezTo>
                    <a:pt x="1211" y="4437"/>
                    <a:pt x="2152" y="5446"/>
                    <a:pt x="3295" y="5446"/>
                  </a:cubicBezTo>
                  <a:cubicBezTo>
                    <a:pt x="4438" y="5580"/>
                    <a:pt x="4438" y="5984"/>
                    <a:pt x="4438" y="6925"/>
                  </a:cubicBezTo>
                  <a:cubicBezTo>
                    <a:pt x="4396" y="7342"/>
                    <a:pt x="4509" y="7759"/>
                    <a:pt x="4762" y="7759"/>
                  </a:cubicBezTo>
                  <a:cubicBezTo>
                    <a:pt x="4917" y="7759"/>
                    <a:pt x="5123" y="7602"/>
                    <a:pt x="5379" y="7194"/>
                  </a:cubicBezTo>
                  <a:cubicBezTo>
                    <a:pt x="5513" y="7126"/>
                    <a:pt x="5312" y="6857"/>
                    <a:pt x="5513" y="6857"/>
                  </a:cubicBezTo>
                  <a:cubicBezTo>
                    <a:pt x="5446" y="6992"/>
                    <a:pt x="5446" y="7194"/>
                    <a:pt x="5513" y="7328"/>
                  </a:cubicBezTo>
                  <a:cubicBezTo>
                    <a:pt x="5666" y="7426"/>
                    <a:pt x="5797" y="7465"/>
                    <a:pt x="5910" y="7465"/>
                  </a:cubicBezTo>
                  <a:cubicBezTo>
                    <a:pt x="6345" y="7465"/>
                    <a:pt x="6538" y="6883"/>
                    <a:pt x="6858" y="6723"/>
                  </a:cubicBezTo>
                  <a:lnTo>
                    <a:pt x="6858" y="6723"/>
                  </a:lnTo>
                  <a:cubicBezTo>
                    <a:pt x="7227" y="7216"/>
                    <a:pt x="6863" y="7709"/>
                    <a:pt x="6955" y="8202"/>
                  </a:cubicBezTo>
                  <a:lnTo>
                    <a:pt x="6955" y="8202"/>
                  </a:lnTo>
                  <a:cubicBezTo>
                    <a:pt x="6771" y="7820"/>
                    <a:pt x="6637" y="7457"/>
                    <a:pt x="6105" y="7457"/>
                  </a:cubicBezTo>
                  <a:cubicBezTo>
                    <a:pt x="6066" y="7457"/>
                    <a:pt x="6026" y="7459"/>
                    <a:pt x="5984" y="7463"/>
                  </a:cubicBezTo>
                  <a:cubicBezTo>
                    <a:pt x="5513" y="7530"/>
                    <a:pt x="5110" y="7933"/>
                    <a:pt x="5110" y="8404"/>
                  </a:cubicBezTo>
                  <a:cubicBezTo>
                    <a:pt x="4975" y="9210"/>
                    <a:pt x="5312" y="10084"/>
                    <a:pt x="5984" y="10555"/>
                  </a:cubicBezTo>
                  <a:cubicBezTo>
                    <a:pt x="5991" y="10559"/>
                    <a:pt x="6000" y="10560"/>
                    <a:pt x="6010" y="10560"/>
                  </a:cubicBezTo>
                  <a:cubicBezTo>
                    <a:pt x="6104" y="10560"/>
                    <a:pt x="6302" y="10413"/>
                    <a:pt x="6411" y="10413"/>
                  </a:cubicBezTo>
                  <a:cubicBezTo>
                    <a:pt x="6502" y="10413"/>
                    <a:pt x="6532" y="10516"/>
                    <a:pt x="6387" y="10891"/>
                  </a:cubicBezTo>
                  <a:cubicBezTo>
                    <a:pt x="6051" y="11765"/>
                    <a:pt x="6791" y="12303"/>
                    <a:pt x="7597" y="12303"/>
                  </a:cubicBezTo>
                  <a:cubicBezTo>
                    <a:pt x="7646" y="12298"/>
                    <a:pt x="7695" y="12296"/>
                    <a:pt x="7743" y="12296"/>
                  </a:cubicBezTo>
                  <a:cubicBezTo>
                    <a:pt x="8356" y="12296"/>
                    <a:pt x="8899" y="12683"/>
                    <a:pt x="9211" y="13244"/>
                  </a:cubicBezTo>
                  <a:cubicBezTo>
                    <a:pt x="9501" y="13534"/>
                    <a:pt x="9790" y="14024"/>
                    <a:pt x="10123" y="14024"/>
                  </a:cubicBezTo>
                  <a:cubicBezTo>
                    <a:pt x="10177" y="14024"/>
                    <a:pt x="10231" y="14011"/>
                    <a:pt x="10286" y="13984"/>
                  </a:cubicBezTo>
                  <a:cubicBezTo>
                    <a:pt x="10500" y="13889"/>
                    <a:pt x="10687" y="13848"/>
                    <a:pt x="10849" y="13848"/>
                  </a:cubicBezTo>
                  <a:cubicBezTo>
                    <a:pt x="11607" y="13848"/>
                    <a:pt x="11844" y="14727"/>
                    <a:pt x="11900" y="15059"/>
                  </a:cubicBezTo>
                  <a:cubicBezTo>
                    <a:pt x="12169" y="16673"/>
                    <a:pt x="13446" y="17480"/>
                    <a:pt x="14253" y="18622"/>
                  </a:cubicBezTo>
                  <a:cubicBezTo>
                    <a:pt x="15597" y="18622"/>
                    <a:pt x="15799" y="17278"/>
                    <a:pt x="16539" y="16538"/>
                  </a:cubicBezTo>
                  <a:cubicBezTo>
                    <a:pt x="16673" y="16404"/>
                    <a:pt x="16740" y="16269"/>
                    <a:pt x="16875" y="16135"/>
                  </a:cubicBezTo>
                  <a:cubicBezTo>
                    <a:pt x="17144" y="15597"/>
                    <a:pt x="17547" y="15127"/>
                    <a:pt x="17950" y="14656"/>
                  </a:cubicBezTo>
                  <a:cubicBezTo>
                    <a:pt x="18623" y="13648"/>
                    <a:pt x="20034" y="13311"/>
                    <a:pt x="20572" y="12168"/>
                  </a:cubicBezTo>
                  <a:lnTo>
                    <a:pt x="20371" y="11698"/>
                  </a:lnTo>
                  <a:cubicBezTo>
                    <a:pt x="20169" y="11631"/>
                    <a:pt x="20034" y="11496"/>
                    <a:pt x="19833" y="11429"/>
                  </a:cubicBezTo>
                  <a:cubicBezTo>
                    <a:pt x="18690" y="9681"/>
                    <a:pt x="17547" y="7866"/>
                    <a:pt x="16471" y="5984"/>
                  </a:cubicBezTo>
                  <a:lnTo>
                    <a:pt x="16471" y="6051"/>
                  </a:lnTo>
                  <a:cubicBezTo>
                    <a:pt x="16074" y="5703"/>
                    <a:pt x="15713" y="5566"/>
                    <a:pt x="15372" y="5566"/>
                  </a:cubicBezTo>
                  <a:cubicBezTo>
                    <a:pt x="14790" y="5566"/>
                    <a:pt x="14266" y="5963"/>
                    <a:pt x="13715" y="6387"/>
                  </a:cubicBezTo>
                  <a:cubicBezTo>
                    <a:pt x="13555" y="6493"/>
                    <a:pt x="13648" y="7063"/>
                    <a:pt x="13461" y="7063"/>
                  </a:cubicBezTo>
                  <a:cubicBezTo>
                    <a:pt x="13412" y="7063"/>
                    <a:pt x="13343" y="7023"/>
                    <a:pt x="13244" y="6925"/>
                  </a:cubicBezTo>
                  <a:cubicBezTo>
                    <a:pt x="12707" y="6454"/>
                    <a:pt x="11429" y="6656"/>
                    <a:pt x="11765" y="5513"/>
                  </a:cubicBezTo>
                  <a:cubicBezTo>
                    <a:pt x="11786" y="5430"/>
                    <a:pt x="11820" y="5398"/>
                    <a:pt x="11861" y="5398"/>
                  </a:cubicBezTo>
                  <a:cubicBezTo>
                    <a:pt x="11951" y="5398"/>
                    <a:pt x="12076" y="5555"/>
                    <a:pt x="12169" y="5647"/>
                  </a:cubicBezTo>
                  <a:cubicBezTo>
                    <a:pt x="12236" y="5782"/>
                    <a:pt x="12370" y="5916"/>
                    <a:pt x="12572" y="5916"/>
                  </a:cubicBezTo>
                  <a:cubicBezTo>
                    <a:pt x="13244" y="5916"/>
                    <a:pt x="13849" y="5580"/>
                    <a:pt x="14320" y="5110"/>
                  </a:cubicBezTo>
                  <a:cubicBezTo>
                    <a:pt x="14454" y="4975"/>
                    <a:pt x="14522" y="4773"/>
                    <a:pt x="14522" y="4572"/>
                  </a:cubicBezTo>
                  <a:cubicBezTo>
                    <a:pt x="14791" y="2958"/>
                    <a:pt x="13110" y="2555"/>
                    <a:pt x="12707" y="1278"/>
                  </a:cubicBezTo>
                  <a:cubicBezTo>
                    <a:pt x="12613" y="1090"/>
                    <a:pt x="12437" y="1001"/>
                    <a:pt x="12237" y="1001"/>
                  </a:cubicBezTo>
                  <a:cubicBezTo>
                    <a:pt x="11863" y="1001"/>
                    <a:pt x="11403" y="1313"/>
                    <a:pt x="11228" y="1883"/>
                  </a:cubicBezTo>
                  <a:cubicBezTo>
                    <a:pt x="10959" y="2488"/>
                    <a:pt x="10959" y="3294"/>
                    <a:pt x="10152" y="3563"/>
                  </a:cubicBezTo>
                  <a:cubicBezTo>
                    <a:pt x="9998" y="3317"/>
                    <a:pt x="10041" y="3268"/>
                    <a:pt x="10134" y="3268"/>
                  </a:cubicBezTo>
                  <a:cubicBezTo>
                    <a:pt x="10195" y="3268"/>
                    <a:pt x="10276" y="3289"/>
                    <a:pt x="10337" y="3289"/>
                  </a:cubicBezTo>
                  <a:cubicBezTo>
                    <a:pt x="10386" y="3289"/>
                    <a:pt x="10421" y="3276"/>
                    <a:pt x="10421" y="3227"/>
                  </a:cubicBezTo>
                  <a:cubicBezTo>
                    <a:pt x="10891" y="2891"/>
                    <a:pt x="10891" y="2488"/>
                    <a:pt x="10354" y="2151"/>
                  </a:cubicBezTo>
                  <a:cubicBezTo>
                    <a:pt x="9883" y="1950"/>
                    <a:pt x="9480" y="1546"/>
                    <a:pt x="9345" y="1009"/>
                  </a:cubicBezTo>
                  <a:cubicBezTo>
                    <a:pt x="9225" y="530"/>
                    <a:pt x="9058" y="312"/>
                    <a:pt x="8788" y="312"/>
                  </a:cubicBezTo>
                  <a:cubicBezTo>
                    <a:pt x="8602" y="312"/>
                    <a:pt x="8368" y="414"/>
                    <a:pt x="8068" y="605"/>
                  </a:cubicBezTo>
                  <a:cubicBezTo>
                    <a:pt x="7381" y="1083"/>
                    <a:pt x="6693" y="1349"/>
                    <a:pt x="6030" y="1349"/>
                  </a:cubicBezTo>
                  <a:cubicBezTo>
                    <a:pt x="5200" y="1349"/>
                    <a:pt x="4408" y="934"/>
                    <a:pt x="3698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6" name="Google Shape;6296;p6"/>
            <p:cNvSpPr/>
            <p:nvPr/>
          </p:nvSpPr>
          <p:spPr>
            <a:xfrm>
              <a:off x="4194025" y="1120175"/>
              <a:ext cx="322700" cy="447450"/>
            </a:xfrm>
            <a:custGeom>
              <a:avLst/>
              <a:gdLst/>
              <a:ahLst/>
              <a:cxnLst/>
              <a:rect l="l" t="t" r="r" b="b"/>
              <a:pathLst>
                <a:path w="12908" h="17898" extrusionOk="0">
                  <a:moveTo>
                    <a:pt x="6319" y="13391"/>
                  </a:moveTo>
                  <a:lnTo>
                    <a:pt x="6252" y="13458"/>
                  </a:lnTo>
                  <a:cubicBezTo>
                    <a:pt x="6275" y="13447"/>
                    <a:pt x="6299" y="13433"/>
                    <a:pt x="6323" y="13418"/>
                  </a:cubicBezTo>
                  <a:lnTo>
                    <a:pt x="6323" y="13418"/>
                  </a:lnTo>
                  <a:cubicBezTo>
                    <a:pt x="6322" y="13409"/>
                    <a:pt x="6321" y="13400"/>
                    <a:pt x="6319" y="13391"/>
                  </a:cubicBezTo>
                  <a:close/>
                  <a:moveTo>
                    <a:pt x="4175" y="1"/>
                  </a:moveTo>
                  <a:cubicBezTo>
                    <a:pt x="3603" y="1"/>
                    <a:pt x="3519" y="639"/>
                    <a:pt x="3294" y="1088"/>
                  </a:cubicBezTo>
                  <a:cubicBezTo>
                    <a:pt x="3093" y="1626"/>
                    <a:pt x="2824" y="2164"/>
                    <a:pt x="2555" y="2702"/>
                  </a:cubicBezTo>
                  <a:cubicBezTo>
                    <a:pt x="2420" y="2836"/>
                    <a:pt x="2353" y="2971"/>
                    <a:pt x="2286" y="3105"/>
                  </a:cubicBezTo>
                  <a:cubicBezTo>
                    <a:pt x="1950" y="3576"/>
                    <a:pt x="1614" y="4046"/>
                    <a:pt x="1210" y="4517"/>
                  </a:cubicBezTo>
                  <a:cubicBezTo>
                    <a:pt x="1143" y="4651"/>
                    <a:pt x="1076" y="4786"/>
                    <a:pt x="1008" y="4988"/>
                  </a:cubicBezTo>
                  <a:cubicBezTo>
                    <a:pt x="605" y="5660"/>
                    <a:pt x="269" y="6399"/>
                    <a:pt x="67" y="7206"/>
                  </a:cubicBezTo>
                  <a:cubicBezTo>
                    <a:pt x="0" y="7341"/>
                    <a:pt x="0" y="7542"/>
                    <a:pt x="67" y="7744"/>
                  </a:cubicBezTo>
                  <a:cubicBezTo>
                    <a:pt x="202" y="8483"/>
                    <a:pt x="538" y="9156"/>
                    <a:pt x="1008" y="9828"/>
                  </a:cubicBezTo>
                  <a:cubicBezTo>
                    <a:pt x="1120" y="10023"/>
                    <a:pt x="1070" y="10068"/>
                    <a:pt x="958" y="10068"/>
                  </a:cubicBezTo>
                  <a:cubicBezTo>
                    <a:pt x="863" y="10068"/>
                    <a:pt x="724" y="10036"/>
                    <a:pt x="603" y="10036"/>
                  </a:cubicBezTo>
                  <a:cubicBezTo>
                    <a:pt x="523" y="10036"/>
                    <a:pt x="450" y="10050"/>
                    <a:pt x="403" y="10097"/>
                  </a:cubicBezTo>
                  <a:lnTo>
                    <a:pt x="202" y="10231"/>
                  </a:lnTo>
                  <a:cubicBezTo>
                    <a:pt x="269" y="11105"/>
                    <a:pt x="1076" y="11576"/>
                    <a:pt x="1143" y="12584"/>
                  </a:cubicBezTo>
                  <a:cubicBezTo>
                    <a:pt x="1611" y="12077"/>
                    <a:pt x="2057" y="11955"/>
                    <a:pt x="2520" y="11955"/>
                  </a:cubicBezTo>
                  <a:cubicBezTo>
                    <a:pt x="2854" y="11955"/>
                    <a:pt x="3197" y="12018"/>
                    <a:pt x="3563" y="12047"/>
                  </a:cubicBezTo>
                  <a:cubicBezTo>
                    <a:pt x="3496" y="10904"/>
                    <a:pt x="5042" y="11845"/>
                    <a:pt x="5109" y="10635"/>
                  </a:cubicBezTo>
                  <a:cubicBezTo>
                    <a:pt x="5177" y="11845"/>
                    <a:pt x="5446" y="12652"/>
                    <a:pt x="6723" y="12786"/>
                  </a:cubicBezTo>
                  <a:cubicBezTo>
                    <a:pt x="6907" y="12848"/>
                    <a:pt x="6585" y="13247"/>
                    <a:pt x="6323" y="13418"/>
                  </a:cubicBezTo>
                  <a:lnTo>
                    <a:pt x="6323" y="13418"/>
                  </a:lnTo>
                  <a:cubicBezTo>
                    <a:pt x="6377" y="13879"/>
                    <a:pt x="6127" y="14341"/>
                    <a:pt x="6588" y="14803"/>
                  </a:cubicBezTo>
                  <a:cubicBezTo>
                    <a:pt x="7193" y="13660"/>
                    <a:pt x="8135" y="12719"/>
                    <a:pt x="8269" y="11442"/>
                  </a:cubicBezTo>
                  <a:cubicBezTo>
                    <a:pt x="9412" y="11710"/>
                    <a:pt x="9815" y="12114"/>
                    <a:pt x="8538" y="12921"/>
                  </a:cubicBezTo>
                  <a:cubicBezTo>
                    <a:pt x="9950" y="13055"/>
                    <a:pt x="10689" y="13727"/>
                    <a:pt x="10756" y="15005"/>
                  </a:cubicBezTo>
                  <a:cubicBezTo>
                    <a:pt x="9978" y="15005"/>
                    <a:pt x="9637" y="15882"/>
                    <a:pt x="8828" y="15882"/>
                  </a:cubicBezTo>
                  <a:cubicBezTo>
                    <a:pt x="8799" y="15882"/>
                    <a:pt x="8770" y="15881"/>
                    <a:pt x="8740" y="15879"/>
                  </a:cubicBezTo>
                  <a:cubicBezTo>
                    <a:pt x="8605" y="15542"/>
                    <a:pt x="9210" y="14870"/>
                    <a:pt x="8538" y="14668"/>
                  </a:cubicBezTo>
                  <a:cubicBezTo>
                    <a:pt x="8438" y="14639"/>
                    <a:pt x="8350" y="14625"/>
                    <a:pt x="8273" y="14625"/>
                  </a:cubicBezTo>
                  <a:cubicBezTo>
                    <a:pt x="7827" y="14625"/>
                    <a:pt x="7721" y="15074"/>
                    <a:pt x="7664" y="15475"/>
                  </a:cubicBezTo>
                  <a:cubicBezTo>
                    <a:pt x="7664" y="15879"/>
                    <a:pt x="7193" y="16215"/>
                    <a:pt x="7395" y="16887"/>
                  </a:cubicBezTo>
                  <a:cubicBezTo>
                    <a:pt x="7642" y="16726"/>
                    <a:pt x="7855" y="16661"/>
                    <a:pt x="8045" y="16661"/>
                  </a:cubicBezTo>
                  <a:cubicBezTo>
                    <a:pt x="8873" y="16661"/>
                    <a:pt x="9269" y="17897"/>
                    <a:pt x="10161" y="17897"/>
                  </a:cubicBezTo>
                  <a:cubicBezTo>
                    <a:pt x="10180" y="17897"/>
                    <a:pt x="10199" y="17897"/>
                    <a:pt x="10219" y="17895"/>
                  </a:cubicBezTo>
                  <a:cubicBezTo>
                    <a:pt x="10498" y="16611"/>
                    <a:pt x="10870" y="16162"/>
                    <a:pt x="12066" y="16162"/>
                  </a:cubicBezTo>
                  <a:cubicBezTo>
                    <a:pt x="12310" y="16162"/>
                    <a:pt x="12589" y="16181"/>
                    <a:pt x="12908" y="16215"/>
                  </a:cubicBezTo>
                  <a:cubicBezTo>
                    <a:pt x="12706" y="15542"/>
                    <a:pt x="12370" y="15005"/>
                    <a:pt x="12034" y="14400"/>
                  </a:cubicBezTo>
                  <a:cubicBezTo>
                    <a:pt x="11025" y="12853"/>
                    <a:pt x="10151" y="11240"/>
                    <a:pt x="9546" y="9492"/>
                  </a:cubicBezTo>
                  <a:cubicBezTo>
                    <a:pt x="8740" y="7811"/>
                    <a:pt x="7866" y="6198"/>
                    <a:pt x="6857" y="4719"/>
                  </a:cubicBezTo>
                  <a:cubicBezTo>
                    <a:pt x="5983" y="3240"/>
                    <a:pt x="5177" y="1693"/>
                    <a:pt x="4572" y="80"/>
                  </a:cubicBezTo>
                  <a:cubicBezTo>
                    <a:pt x="4418" y="25"/>
                    <a:pt x="4287" y="1"/>
                    <a:pt x="4175" y="1"/>
                  </a:cubicBezTo>
                  <a:close/>
                </a:path>
              </a:pathLst>
            </a:custGeom>
            <a:solidFill>
              <a:srgbClr val="1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7" name="Google Shape;6297;p6"/>
            <p:cNvSpPr/>
            <p:nvPr/>
          </p:nvSpPr>
          <p:spPr>
            <a:xfrm>
              <a:off x="3886450" y="546825"/>
              <a:ext cx="235325" cy="475650"/>
            </a:xfrm>
            <a:custGeom>
              <a:avLst/>
              <a:gdLst/>
              <a:ahLst/>
              <a:cxnLst/>
              <a:rect l="l" t="t" r="r" b="b"/>
              <a:pathLst>
                <a:path w="9413" h="19026" extrusionOk="0">
                  <a:moveTo>
                    <a:pt x="5111" y="1"/>
                  </a:moveTo>
                  <a:cubicBezTo>
                    <a:pt x="4595" y="1"/>
                    <a:pt x="4409" y="468"/>
                    <a:pt x="4168" y="829"/>
                  </a:cubicBezTo>
                  <a:cubicBezTo>
                    <a:pt x="3362" y="2106"/>
                    <a:pt x="3631" y="3518"/>
                    <a:pt x="3496" y="4862"/>
                  </a:cubicBezTo>
                  <a:cubicBezTo>
                    <a:pt x="3429" y="5064"/>
                    <a:pt x="3429" y="5266"/>
                    <a:pt x="3429" y="5467"/>
                  </a:cubicBezTo>
                  <a:cubicBezTo>
                    <a:pt x="3429" y="5804"/>
                    <a:pt x="3429" y="6140"/>
                    <a:pt x="3295" y="6543"/>
                  </a:cubicBezTo>
                  <a:cubicBezTo>
                    <a:pt x="2891" y="7619"/>
                    <a:pt x="2824" y="8829"/>
                    <a:pt x="2421" y="9905"/>
                  </a:cubicBezTo>
                  <a:cubicBezTo>
                    <a:pt x="1883" y="11854"/>
                    <a:pt x="1278" y="13804"/>
                    <a:pt x="874" y="15753"/>
                  </a:cubicBezTo>
                  <a:cubicBezTo>
                    <a:pt x="874" y="15888"/>
                    <a:pt x="807" y="16022"/>
                    <a:pt x="807" y="16157"/>
                  </a:cubicBezTo>
                  <a:cubicBezTo>
                    <a:pt x="874" y="17098"/>
                    <a:pt x="0" y="18375"/>
                    <a:pt x="942" y="18913"/>
                  </a:cubicBezTo>
                  <a:cubicBezTo>
                    <a:pt x="1078" y="18991"/>
                    <a:pt x="1205" y="19025"/>
                    <a:pt x="1324" y="19025"/>
                  </a:cubicBezTo>
                  <a:cubicBezTo>
                    <a:pt x="2028" y="19025"/>
                    <a:pt x="2480" y="17836"/>
                    <a:pt x="3227" y="17434"/>
                  </a:cubicBezTo>
                  <a:cubicBezTo>
                    <a:pt x="3631" y="17031"/>
                    <a:pt x="3967" y="16627"/>
                    <a:pt x="4236" y="16089"/>
                  </a:cubicBezTo>
                  <a:cubicBezTo>
                    <a:pt x="4437" y="15888"/>
                    <a:pt x="4572" y="15686"/>
                    <a:pt x="4706" y="15484"/>
                  </a:cubicBezTo>
                  <a:cubicBezTo>
                    <a:pt x="4975" y="15014"/>
                    <a:pt x="5311" y="14610"/>
                    <a:pt x="5580" y="14140"/>
                  </a:cubicBezTo>
                  <a:cubicBezTo>
                    <a:pt x="6185" y="12997"/>
                    <a:pt x="6858" y="11921"/>
                    <a:pt x="7664" y="10980"/>
                  </a:cubicBezTo>
                  <a:cubicBezTo>
                    <a:pt x="8269" y="10173"/>
                    <a:pt x="9412" y="9770"/>
                    <a:pt x="9412" y="8627"/>
                  </a:cubicBezTo>
                  <a:cubicBezTo>
                    <a:pt x="9009" y="7888"/>
                    <a:pt x="8606" y="7215"/>
                    <a:pt x="8269" y="6543"/>
                  </a:cubicBezTo>
                  <a:cubicBezTo>
                    <a:pt x="7328" y="4661"/>
                    <a:pt x="6723" y="2644"/>
                    <a:pt x="5648" y="896"/>
                  </a:cubicBezTo>
                  <a:cubicBezTo>
                    <a:pt x="5379" y="694"/>
                    <a:pt x="5513" y="291"/>
                    <a:pt x="5311" y="22"/>
                  </a:cubicBezTo>
                  <a:cubicBezTo>
                    <a:pt x="5240" y="8"/>
                    <a:pt x="5173" y="1"/>
                    <a:pt x="5111" y="1"/>
                  </a:cubicBezTo>
                  <a:close/>
                </a:path>
              </a:pathLst>
            </a:custGeom>
            <a:solidFill>
              <a:srgbClr val="106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8" name="Google Shape;6298;p6"/>
            <p:cNvSpPr/>
            <p:nvPr/>
          </p:nvSpPr>
          <p:spPr>
            <a:xfrm>
              <a:off x="2983925" y="4907475"/>
              <a:ext cx="574800" cy="112000"/>
            </a:xfrm>
            <a:custGeom>
              <a:avLst/>
              <a:gdLst/>
              <a:ahLst/>
              <a:cxnLst/>
              <a:rect l="l" t="t" r="r" b="b"/>
              <a:pathLst>
                <a:path w="22992" h="4480" extrusionOk="0">
                  <a:moveTo>
                    <a:pt x="3032" y="0"/>
                  </a:moveTo>
                  <a:cubicBezTo>
                    <a:pt x="2899" y="0"/>
                    <a:pt x="2780" y="73"/>
                    <a:pt x="2689" y="255"/>
                  </a:cubicBezTo>
                  <a:cubicBezTo>
                    <a:pt x="2286" y="972"/>
                    <a:pt x="1703" y="1061"/>
                    <a:pt x="1101" y="1061"/>
                  </a:cubicBezTo>
                  <a:cubicBezTo>
                    <a:pt x="900" y="1061"/>
                    <a:pt x="697" y="1051"/>
                    <a:pt x="497" y="1051"/>
                  </a:cubicBezTo>
                  <a:cubicBezTo>
                    <a:pt x="398" y="1051"/>
                    <a:pt x="299" y="1054"/>
                    <a:pt x="202" y="1061"/>
                  </a:cubicBezTo>
                  <a:cubicBezTo>
                    <a:pt x="0" y="1330"/>
                    <a:pt x="0" y="1666"/>
                    <a:pt x="202" y="1935"/>
                  </a:cubicBezTo>
                  <a:cubicBezTo>
                    <a:pt x="1748" y="2271"/>
                    <a:pt x="3227" y="2809"/>
                    <a:pt x="4706" y="3482"/>
                  </a:cubicBezTo>
                  <a:cubicBezTo>
                    <a:pt x="6830" y="4135"/>
                    <a:pt x="9043" y="4480"/>
                    <a:pt x="11308" y="4480"/>
                  </a:cubicBezTo>
                  <a:cubicBezTo>
                    <a:pt x="11839" y="4480"/>
                    <a:pt x="12372" y="4461"/>
                    <a:pt x="12908" y="4423"/>
                  </a:cubicBezTo>
                  <a:cubicBezTo>
                    <a:pt x="15597" y="4423"/>
                    <a:pt x="18286" y="4019"/>
                    <a:pt x="20908" y="3213"/>
                  </a:cubicBezTo>
                  <a:cubicBezTo>
                    <a:pt x="21042" y="3078"/>
                    <a:pt x="21042" y="2876"/>
                    <a:pt x="20975" y="2742"/>
                  </a:cubicBezTo>
                  <a:cubicBezTo>
                    <a:pt x="20841" y="2540"/>
                    <a:pt x="20505" y="2608"/>
                    <a:pt x="20437" y="2339"/>
                  </a:cubicBezTo>
                  <a:lnTo>
                    <a:pt x="20437" y="2339"/>
                  </a:lnTo>
                  <a:cubicBezTo>
                    <a:pt x="20773" y="2608"/>
                    <a:pt x="21110" y="2742"/>
                    <a:pt x="21513" y="2876"/>
                  </a:cubicBezTo>
                  <a:cubicBezTo>
                    <a:pt x="22051" y="2540"/>
                    <a:pt x="22992" y="3011"/>
                    <a:pt x="22858" y="1935"/>
                  </a:cubicBezTo>
                  <a:cubicBezTo>
                    <a:pt x="22589" y="1599"/>
                    <a:pt x="22320" y="1330"/>
                    <a:pt x="22051" y="1061"/>
                  </a:cubicBezTo>
                  <a:cubicBezTo>
                    <a:pt x="21949" y="656"/>
                    <a:pt x="21854" y="519"/>
                    <a:pt x="21763" y="519"/>
                  </a:cubicBezTo>
                  <a:cubicBezTo>
                    <a:pt x="21576" y="519"/>
                    <a:pt x="21408" y="1092"/>
                    <a:pt x="21241" y="1092"/>
                  </a:cubicBezTo>
                  <a:cubicBezTo>
                    <a:pt x="21220" y="1092"/>
                    <a:pt x="21198" y="1083"/>
                    <a:pt x="21177" y="1061"/>
                  </a:cubicBezTo>
                  <a:cubicBezTo>
                    <a:pt x="21129" y="633"/>
                    <a:pt x="20980" y="407"/>
                    <a:pt x="20683" y="407"/>
                  </a:cubicBezTo>
                  <a:cubicBezTo>
                    <a:pt x="20560" y="407"/>
                    <a:pt x="20412" y="445"/>
                    <a:pt x="20236" y="524"/>
                  </a:cubicBezTo>
                  <a:cubicBezTo>
                    <a:pt x="18958" y="994"/>
                    <a:pt x="17614" y="1330"/>
                    <a:pt x="16269" y="1599"/>
                  </a:cubicBezTo>
                  <a:cubicBezTo>
                    <a:pt x="14819" y="1828"/>
                    <a:pt x="13368" y="1949"/>
                    <a:pt x="11930" y="1949"/>
                  </a:cubicBezTo>
                  <a:cubicBezTo>
                    <a:pt x="10835" y="1949"/>
                    <a:pt x="9748" y="1879"/>
                    <a:pt x="8672" y="1734"/>
                  </a:cubicBezTo>
                  <a:cubicBezTo>
                    <a:pt x="6857" y="1666"/>
                    <a:pt x="5109" y="1129"/>
                    <a:pt x="3563" y="255"/>
                  </a:cubicBezTo>
                  <a:cubicBezTo>
                    <a:pt x="3379" y="107"/>
                    <a:pt x="3194" y="0"/>
                    <a:pt x="3032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9" name="Google Shape;6299;p6"/>
            <p:cNvSpPr/>
            <p:nvPr/>
          </p:nvSpPr>
          <p:spPr>
            <a:xfrm>
              <a:off x="2348600" y="4103225"/>
              <a:ext cx="198350" cy="287925"/>
            </a:xfrm>
            <a:custGeom>
              <a:avLst/>
              <a:gdLst/>
              <a:ahLst/>
              <a:cxnLst/>
              <a:rect l="l" t="t" r="r" b="b"/>
              <a:pathLst>
                <a:path w="7934" h="11517" extrusionOk="0">
                  <a:moveTo>
                    <a:pt x="1164" y="1"/>
                  </a:moveTo>
                  <a:cubicBezTo>
                    <a:pt x="1033" y="1"/>
                    <a:pt x="871" y="68"/>
                    <a:pt x="673" y="222"/>
                  </a:cubicBezTo>
                  <a:cubicBezTo>
                    <a:pt x="1" y="1903"/>
                    <a:pt x="539" y="3382"/>
                    <a:pt x="1346" y="4928"/>
                  </a:cubicBezTo>
                  <a:cubicBezTo>
                    <a:pt x="2690" y="7214"/>
                    <a:pt x="4438" y="9231"/>
                    <a:pt x="5783" y="11517"/>
                  </a:cubicBezTo>
                  <a:cubicBezTo>
                    <a:pt x="5943" y="11458"/>
                    <a:pt x="6122" y="11444"/>
                    <a:pt x="6307" y="11444"/>
                  </a:cubicBezTo>
                  <a:cubicBezTo>
                    <a:pt x="6480" y="11444"/>
                    <a:pt x="6659" y="11457"/>
                    <a:pt x="6833" y="11457"/>
                  </a:cubicBezTo>
                  <a:cubicBezTo>
                    <a:pt x="7328" y="11457"/>
                    <a:pt x="7778" y="11356"/>
                    <a:pt x="7934" y="10575"/>
                  </a:cubicBezTo>
                  <a:lnTo>
                    <a:pt x="3497" y="4592"/>
                  </a:lnTo>
                  <a:cubicBezTo>
                    <a:pt x="3093" y="4256"/>
                    <a:pt x="2623" y="3987"/>
                    <a:pt x="2690" y="3382"/>
                  </a:cubicBezTo>
                  <a:lnTo>
                    <a:pt x="2623" y="2979"/>
                  </a:lnTo>
                  <a:cubicBezTo>
                    <a:pt x="2152" y="2710"/>
                    <a:pt x="1883" y="2306"/>
                    <a:pt x="1883" y="1769"/>
                  </a:cubicBezTo>
                  <a:cubicBezTo>
                    <a:pt x="1547" y="1500"/>
                    <a:pt x="1682" y="1029"/>
                    <a:pt x="1614" y="693"/>
                  </a:cubicBezTo>
                  <a:cubicBezTo>
                    <a:pt x="1569" y="286"/>
                    <a:pt x="1433" y="1"/>
                    <a:pt x="1164" y="1"/>
                  </a:cubicBezTo>
                  <a:close/>
                </a:path>
              </a:pathLst>
            </a:custGeom>
            <a:solidFill>
              <a:srgbClr val="DEE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0" name="Google Shape;6300;p6"/>
            <p:cNvSpPr/>
            <p:nvPr/>
          </p:nvSpPr>
          <p:spPr>
            <a:xfrm>
              <a:off x="3908300" y="4671800"/>
              <a:ext cx="473575" cy="195025"/>
            </a:xfrm>
            <a:custGeom>
              <a:avLst/>
              <a:gdLst/>
              <a:ahLst/>
              <a:cxnLst/>
              <a:rect l="l" t="t" r="r" b="b"/>
              <a:pathLst>
                <a:path w="18943" h="7801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942"/>
                    <a:pt x="269" y="1883"/>
                    <a:pt x="673" y="2757"/>
                  </a:cubicBezTo>
                  <a:cubicBezTo>
                    <a:pt x="4101" y="3900"/>
                    <a:pt x="7463" y="5043"/>
                    <a:pt x="10891" y="5984"/>
                  </a:cubicBezTo>
                  <a:cubicBezTo>
                    <a:pt x="13379" y="6589"/>
                    <a:pt x="15799" y="7732"/>
                    <a:pt x="18421" y="7732"/>
                  </a:cubicBezTo>
                  <a:cubicBezTo>
                    <a:pt x="18531" y="7779"/>
                    <a:pt x="18619" y="7801"/>
                    <a:pt x="18688" y="7801"/>
                  </a:cubicBezTo>
                  <a:cubicBezTo>
                    <a:pt x="18915" y="7801"/>
                    <a:pt x="18943" y="7570"/>
                    <a:pt x="18891" y="7261"/>
                  </a:cubicBezTo>
                  <a:cubicBezTo>
                    <a:pt x="18354" y="7060"/>
                    <a:pt x="17748" y="6925"/>
                    <a:pt x="17143" y="6858"/>
                  </a:cubicBezTo>
                  <a:cubicBezTo>
                    <a:pt x="16135" y="6858"/>
                    <a:pt x="15194" y="6858"/>
                    <a:pt x="14656" y="5715"/>
                  </a:cubicBezTo>
                  <a:cubicBezTo>
                    <a:pt x="14528" y="5416"/>
                    <a:pt x="14263" y="5361"/>
                    <a:pt x="13949" y="5361"/>
                  </a:cubicBezTo>
                  <a:cubicBezTo>
                    <a:pt x="13770" y="5361"/>
                    <a:pt x="13574" y="5379"/>
                    <a:pt x="13379" y="5379"/>
                  </a:cubicBezTo>
                  <a:cubicBezTo>
                    <a:pt x="11496" y="5379"/>
                    <a:pt x="9681" y="4976"/>
                    <a:pt x="8000" y="4102"/>
                  </a:cubicBezTo>
                  <a:cubicBezTo>
                    <a:pt x="7194" y="3564"/>
                    <a:pt x="6253" y="3160"/>
                    <a:pt x="5379" y="2959"/>
                  </a:cubicBezTo>
                  <a:cubicBezTo>
                    <a:pt x="5238" y="2943"/>
                    <a:pt x="5098" y="2938"/>
                    <a:pt x="4958" y="2938"/>
                  </a:cubicBezTo>
                  <a:cubicBezTo>
                    <a:pt x="4592" y="2938"/>
                    <a:pt x="4231" y="2977"/>
                    <a:pt x="3892" y="2977"/>
                  </a:cubicBezTo>
                  <a:cubicBezTo>
                    <a:pt x="3246" y="2977"/>
                    <a:pt x="2676" y="2836"/>
                    <a:pt x="2286" y="2018"/>
                  </a:cubicBezTo>
                  <a:cubicBezTo>
                    <a:pt x="2286" y="1998"/>
                    <a:pt x="2263" y="1990"/>
                    <a:pt x="2229" y="1990"/>
                  </a:cubicBezTo>
                  <a:cubicBezTo>
                    <a:pt x="2146" y="1990"/>
                    <a:pt x="1997" y="2037"/>
                    <a:pt x="1950" y="2085"/>
                  </a:cubicBezTo>
                  <a:cubicBezTo>
                    <a:pt x="1725" y="2223"/>
                    <a:pt x="1549" y="2281"/>
                    <a:pt x="1409" y="2281"/>
                  </a:cubicBezTo>
                  <a:cubicBezTo>
                    <a:pt x="1002" y="2281"/>
                    <a:pt x="890" y="1795"/>
                    <a:pt x="740" y="1345"/>
                  </a:cubicBezTo>
                  <a:cubicBezTo>
                    <a:pt x="673" y="875"/>
                    <a:pt x="404" y="337"/>
                    <a:pt x="0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1" name="Google Shape;6301;p6"/>
            <p:cNvSpPr/>
            <p:nvPr/>
          </p:nvSpPr>
          <p:spPr>
            <a:xfrm>
              <a:off x="2982225" y="1419650"/>
              <a:ext cx="94150" cy="282375"/>
            </a:xfrm>
            <a:custGeom>
              <a:avLst/>
              <a:gdLst/>
              <a:ahLst/>
              <a:cxnLst/>
              <a:rect l="l" t="t" r="r" b="b"/>
              <a:pathLst>
                <a:path w="3766" h="11295" extrusionOk="0">
                  <a:moveTo>
                    <a:pt x="1547" y="0"/>
                  </a:moveTo>
                  <a:cubicBezTo>
                    <a:pt x="942" y="336"/>
                    <a:pt x="471" y="874"/>
                    <a:pt x="270" y="1479"/>
                  </a:cubicBezTo>
                  <a:cubicBezTo>
                    <a:pt x="471" y="2286"/>
                    <a:pt x="1" y="3093"/>
                    <a:pt x="270" y="3900"/>
                  </a:cubicBezTo>
                  <a:cubicBezTo>
                    <a:pt x="808" y="5042"/>
                    <a:pt x="404" y="6387"/>
                    <a:pt x="942" y="7530"/>
                  </a:cubicBezTo>
                  <a:cubicBezTo>
                    <a:pt x="1883" y="8673"/>
                    <a:pt x="1211" y="10690"/>
                    <a:pt x="3026" y="11295"/>
                  </a:cubicBezTo>
                  <a:cubicBezTo>
                    <a:pt x="3362" y="11160"/>
                    <a:pt x="3631" y="10959"/>
                    <a:pt x="3698" y="10622"/>
                  </a:cubicBezTo>
                  <a:cubicBezTo>
                    <a:pt x="3766" y="10219"/>
                    <a:pt x="3698" y="9816"/>
                    <a:pt x="3564" y="9412"/>
                  </a:cubicBezTo>
                  <a:cubicBezTo>
                    <a:pt x="3631" y="9278"/>
                    <a:pt x="3564" y="9143"/>
                    <a:pt x="3497" y="9143"/>
                  </a:cubicBezTo>
                  <a:cubicBezTo>
                    <a:pt x="3161" y="8807"/>
                    <a:pt x="2555" y="8673"/>
                    <a:pt x="2892" y="7933"/>
                  </a:cubicBezTo>
                  <a:cubicBezTo>
                    <a:pt x="3026" y="7328"/>
                    <a:pt x="3026" y="6723"/>
                    <a:pt x="2757" y="6185"/>
                  </a:cubicBezTo>
                  <a:cubicBezTo>
                    <a:pt x="2757" y="4034"/>
                    <a:pt x="3228" y="1748"/>
                    <a:pt x="1547" y="0"/>
                  </a:cubicBezTo>
                  <a:close/>
                </a:path>
              </a:pathLst>
            </a:custGeom>
            <a:solidFill>
              <a:srgbClr val="D6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2" name="Google Shape;6302;p6"/>
            <p:cNvSpPr/>
            <p:nvPr/>
          </p:nvSpPr>
          <p:spPr>
            <a:xfrm>
              <a:off x="3417525" y="823150"/>
              <a:ext cx="188275" cy="192000"/>
            </a:xfrm>
            <a:custGeom>
              <a:avLst/>
              <a:gdLst/>
              <a:ahLst/>
              <a:cxnLst/>
              <a:rect l="l" t="t" r="r" b="b"/>
              <a:pathLst>
                <a:path w="7531" h="7680" extrusionOk="0">
                  <a:moveTo>
                    <a:pt x="6316" y="1"/>
                  </a:moveTo>
                  <a:cubicBezTo>
                    <a:pt x="5844" y="1"/>
                    <a:pt x="5303" y="263"/>
                    <a:pt x="4841" y="263"/>
                  </a:cubicBezTo>
                  <a:lnTo>
                    <a:pt x="4572" y="263"/>
                  </a:lnTo>
                  <a:cubicBezTo>
                    <a:pt x="3429" y="1137"/>
                    <a:pt x="2690" y="2482"/>
                    <a:pt x="1480" y="3221"/>
                  </a:cubicBezTo>
                  <a:cubicBezTo>
                    <a:pt x="1076" y="3692"/>
                    <a:pt x="740" y="4230"/>
                    <a:pt x="606" y="4835"/>
                  </a:cubicBezTo>
                  <a:cubicBezTo>
                    <a:pt x="606" y="5776"/>
                    <a:pt x="1" y="6784"/>
                    <a:pt x="942" y="7658"/>
                  </a:cubicBezTo>
                  <a:cubicBezTo>
                    <a:pt x="1013" y="7673"/>
                    <a:pt x="1078" y="7679"/>
                    <a:pt x="1137" y="7679"/>
                  </a:cubicBezTo>
                  <a:cubicBezTo>
                    <a:pt x="1629" y="7679"/>
                    <a:pt x="1696" y="7205"/>
                    <a:pt x="1816" y="6784"/>
                  </a:cubicBezTo>
                  <a:cubicBezTo>
                    <a:pt x="1922" y="6440"/>
                    <a:pt x="2049" y="6325"/>
                    <a:pt x="2185" y="6325"/>
                  </a:cubicBezTo>
                  <a:cubicBezTo>
                    <a:pt x="2393" y="6325"/>
                    <a:pt x="2621" y="6595"/>
                    <a:pt x="2824" y="6717"/>
                  </a:cubicBezTo>
                  <a:cubicBezTo>
                    <a:pt x="2923" y="6816"/>
                    <a:pt x="3057" y="6878"/>
                    <a:pt x="3201" y="6878"/>
                  </a:cubicBezTo>
                  <a:cubicBezTo>
                    <a:pt x="3254" y="6878"/>
                    <a:pt x="3308" y="6870"/>
                    <a:pt x="3362" y="6852"/>
                  </a:cubicBezTo>
                  <a:cubicBezTo>
                    <a:pt x="3967" y="6314"/>
                    <a:pt x="4908" y="5843"/>
                    <a:pt x="3900" y="4835"/>
                  </a:cubicBezTo>
                  <a:cubicBezTo>
                    <a:pt x="3833" y="4835"/>
                    <a:pt x="3497" y="4700"/>
                    <a:pt x="3833" y="4700"/>
                  </a:cubicBezTo>
                  <a:cubicBezTo>
                    <a:pt x="4841" y="4700"/>
                    <a:pt x="5110" y="3423"/>
                    <a:pt x="6119" y="3423"/>
                  </a:cubicBezTo>
                  <a:cubicBezTo>
                    <a:pt x="6253" y="3289"/>
                    <a:pt x="6455" y="3221"/>
                    <a:pt x="6589" y="3087"/>
                  </a:cubicBezTo>
                  <a:cubicBezTo>
                    <a:pt x="7194" y="2280"/>
                    <a:pt x="7530" y="1204"/>
                    <a:pt x="7060" y="398"/>
                  </a:cubicBezTo>
                  <a:cubicBezTo>
                    <a:pt x="6858" y="95"/>
                    <a:pt x="6600" y="1"/>
                    <a:pt x="6316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3" name="Google Shape;6303;p6"/>
            <p:cNvSpPr/>
            <p:nvPr/>
          </p:nvSpPr>
          <p:spPr>
            <a:xfrm>
              <a:off x="2493150" y="4367600"/>
              <a:ext cx="188275" cy="146250"/>
            </a:xfrm>
            <a:custGeom>
              <a:avLst/>
              <a:gdLst/>
              <a:ahLst/>
              <a:cxnLst/>
              <a:rect l="l" t="t" r="r" b="b"/>
              <a:pathLst>
                <a:path w="7531" h="5850" extrusionOk="0">
                  <a:moveTo>
                    <a:pt x="2152" y="0"/>
                  </a:moveTo>
                  <a:cubicBezTo>
                    <a:pt x="2052" y="250"/>
                    <a:pt x="1878" y="388"/>
                    <a:pt x="1658" y="388"/>
                  </a:cubicBezTo>
                  <a:cubicBezTo>
                    <a:pt x="1582" y="388"/>
                    <a:pt x="1499" y="371"/>
                    <a:pt x="1412" y="337"/>
                  </a:cubicBezTo>
                  <a:cubicBezTo>
                    <a:pt x="1225" y="251"/>
                    <a:pt x="1063" y="214"/>
                    <a:pt x="921" y="214"/>
                  </a:cubicBezTo>
                  <a:cubicBezTo>
                    <a:pt x="502" y="214"/>
                    <a:pt x="251" y="540"/>
                    <a:pt x="1" y="942"/>
                  </a:cubicBezTo>
                  <a:cubicBezTo>
                    <a:pt x="68" y="1345"/>
                    <a:pt x="1" y="1748"/>
                    <a:pt x="337" y="2017"/>
                  </a:cubicBezTo>
                  <a:cubicBezTo>
                    <a:pt x="414" y="2017"/>
                    <a:pt x="490" y="2012"/>
                    <a:pt x="561" y="2012"/>
                  </a:cubicBezTo>
                  <a:cubicBezTo>
                    <a:pt x="737" y="2012"/>
                    <a:pt x="875" y="2046"/>
                    <a:pt x="875" y="2286"/>
                  </a:cubicBezTo>
                  <a:cubicBezTo>
                    <a:pt x="1143" y="2690"/>
                    <a:pt x="1480" y="3026"/>
                    <a:pt x="1883" y="3362"/>
                  </a:cubicBezTo>
                  <a:cubicBezTo>
                    <a:pt x="2085" y="3564"/>
                    <a:pt x="2354" y="3765"/>
                    <a:pt x="2622" y="3967"/>
                  </a:cubicBezTo>
                  <a:lnTo>
                    <a:pt x="3026" y="4236"/>
                  </a:lnTo>
                  <a:lnTo>
                    <a:pt x="3227" y="4370"/>
                  </a:lnTo>
                  <a:cubicBezTo>
                    <a:pt x="3295" y="4438"/>
                    <a:pt x="3429" y="4572"/>
                    <a:pt x="3564" y="4639"/>
                  </a:cubicBezTo>
                  <a:lnTo>
                    <a:pt x="3698" y="4841"/>
                  </a:lnTo>
                  <a:cubicBezTo>
                    <a:pt x="3833" y="4908"/>
                    <a:pt x="3967" y="4975"/>
                    <a:pt x="4169" y="5043"/>
                  </a:cubicBezTo>
                  <a:lnTo>
                    <a:pt x="4370" y="5110"/>
                  </a:lnTo>
                  <a:lnTo>
                    <a:pt x="4908" y="5110"/>
                  </a:lnTo>
                  <a:cubicBezTo>
                    <a:pt x="5004" y="5088"/>
                    <a:pt x="5097" y="5078"/>
                    <a:pt x="5185" y="5078"/>
                  </a:cubicBezTo>
                  <a:cubicBezTo>
                    <a:pt x="5903" y="5078"/>
                    <a:pt x="6401" y="5730"/>
                    <a:pt x="7059" y="5849"/>
                  </a:cubicBezTo>
                  <a:cubicBezTo>
                    <a:pt x="7328" y="5782"/>
                    <a:pt x="7530" y="5648"/>
                    <a:pt x="7396" y="5311"/>
                  </a:cubicBezTo>
                  <a:lnTo>
                    <a:pt x="2152" y="0"/>
                  </a:lnTo>
                  <a:close/>
                </a:path>
              </a:pathLst>
            </a:custGeom>
            <a:solidFill>
              <a:srgbClr val="D2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4" name="Google Shape;6304;p6"/>
            <p:cNvSpPr/>
            <p:nvPr/>
          </p:nvSpPr>
          <p:spPr>
            <a:xfrm>
              <a:off x="3990650" y="762500"/>
              <a:ext cx="149600" cy="211775"/>
            </a:xfrm>
            <a:custGeom>
              <a:avLst/>
              <a:gdLst/>
              <a:ahLst/>
              <a:cxnLst/>
              <a:rect l="l" t="t" r="r" b="b"/>
              <a:pathLst>
                <a:path w="5984" h="8471" extrusionOk="0">
                  <a:moveTo>
                    <a:pt x="5244" y="0"/>
                  </a:moveTo>
                  <a:cubicBezTo>
                    <a:pt x="4975" y="269"/>
                    <a:pt x="4706" y="538"/>
                    <a:pt x="4370" y="807"/>
                  </a:cubicBezTo>
                  <a:cubicBezTo>
                    <a:pt x="2824" y="2017"/>
                    <a:pt x="1681" y="3698"/>
                    <a:pt x="1009" y="5580"/>
                  </a:cubicBezTo>
                  <a:cubicBezTo>
                    <a:pt x="1345" y="6252"/>
                    <a:pt x="807" y="6589"/>
                    <a:pt x="337" y="6992"/>
                  </a:cubicBezTo>
                  <a:cubicBezTo>
                    <a:pt x="202" y="7126"/>
                    <a:pt x="68" y="7261"/>
                    <a:pt x="68" y="7395"/>
                  </a:cubicBezTo>
                  <a:cubicBezTo>
                    <a:pt x="0" y="7933"/>
                    <a:pt x="337" y="8404"/>
                    <a:pt x="807" y="8471"/>
                  </a:cubicBezTo>
                  <a:cubicBezTo>
                    <a:pt x="3429" y="6925"/>
                    <a:pt x="4505" y="4236"/>
                    <a:pt x="5917" y="1748"/>
                  </a:cubicBezTo>
                  <a:lnTo>
                    <a:pt x="5984" y="1479"/>
                  </a:lnTo>
                  <a:cubicBezTo>
                    <a:pt x="5917" y="874"/>
                    <a:pt x="5648" y="336"/>
                    <a:pt x="5244" y="0"/>
                  </a:cubicBezTo>
                  <a:close/>
                </a:path>
              </a:pathLst>
            </a:custGeom>
            <a:solidFill>
              <a:srgbClr val="BF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5" name="Google Shape;6305;p6"/>
            <p:cNvSpPr/>
            <p:nvPr/>
          </p:nvSpPr>
          <p:spPr>
            <a:xfrm>
              <a:off x="2634325" y="4577275"/>
              <a:ext cx="356325" cy="380800"/>
            </a:xfrm>
            <a:custGeom>
              <a:avLst/>
              <a:gdLst/>
              <a:ahLst/>
              <a:cxnLst/>
              <a:rect l="l" t="t" r="r" b="b"/>
              <a:pathLst>
                <a:path w="14253" h="15232" extrusionOk="0">
                  <a:moveTo>
                    <a:pt x="211" y="0"/>
                  </a:moveTo>
                  <a:cubicBezTo>
                    <a:pt x="135" y="0"/>
                    <a:pt x="68" y="51"/>
                    <a:pt x="1" y="151"/>
                  </a:cubicBezTo>
                  <a:cubicBezTo>
                    <a:pt x="3026" y="5933"/>
                    <a:pt x="7597" y="10236"/>
                    <a:pt x="12572" y="14202"/>
                  </a:cubicBezTo>
                  <a:cubicBezTo>
                    <a:pt x="12774" y="14471"/>
                    <a:pt x="13177" y="14337"/>
                    <a:pt x="13312" y="14740"/>
                  </a:cubicBezTo>
                  <a:cubicBezTo>
                    <a:pt x="13513" y="14807"/>
                    <a:pt x="13715" y="14942"/>
                    <a:pt x="13782" y="15143"/>
                  </a:cubicBezTo>
                  <a:cubicBezTo>
                    <a:pt x="13866" y="15199"/>
                    <a:pt x="13961" y="15232"/>
                    <a:pt x="14044" y="15232"/>
                  </a:cubicBezTo>
                  <a:cubicBezTo>
                    <a:pt x="14161" y="15232"/>
                    <a:pt x="14253" y="15166"/>
                    <a:pt x="14253" y="15009"/>
                  </a:cubicBezTo>
                  <a:cubicBezTo>
                    <a:pt x="14253" y="14740"/>
                    <a:pt x="14186" y="14538"/>
                    <a:pt x="14186" y="14269"/>
                  </a:cubicBezTo>
                  <a:cubicBezTo>
                    <a:pt x="12102" y="13530"/>
                    <a:pt x="11093" y="11513"/>
                    <a:pt x="9278" y="10370"/>
                  </a:cubicBezTo>
                  <a:cubicBezTo>
                    <a:pt x="7665" y="9362"/>
                    <a:pt x="6589" y="7614"/>
                    <a:pt x="4908" y="6538"/>
                  </a:cubicBezTo>
                  <a:cubicBezTo>
                    <a:pt x="4572" y="6336"/>
                    <a:pt x="4370" y="5799"/>
                    <a:pt x="4102" y="5395"/>
                  </a:cubicBezTo>
                  <a:cubicBezTo>
                    <a:pt x="3967" y="5261"/>
                    <a:pt x="3833" y="5126"/>
                    <a:pt x="3765" y="4992"/>
                  </a:cubicBezTo>
                  <a:lnTo>
                    <a:pt x="3765" y="4588"/>
                  </a:lnTo>
                  <a:cubicBezTo>
                    <a:pt x="3631" y="4454"/>
                    <a:pt x="3497" y="4320"/>
                    <a:pt x="3362" y="4185"/>
                  </a:cubicBezTo>
                  <a:cubicBezTo>
                    <a:pt x="3362" y="4051"/>
                    <a:pt x="3429" y="3916"/>
                    <a:pt x="3362" y="3782"/>
                  </a:cubicBezTo>
                  <a:cubicBezTo>
                    <a:pt x="3228" y="3647"/>
                    <a:pt x="3093" y="3513"/>
                    <a:pt x="2959" y="3378"/>
                  </a:cubicBezTo>
                  <a:cubicBezTo>
                    <a:pt x="2690" y="3177"/>
                    <a:pt x="2757" y="2773"/>
                    <a:pt x="2555" y="2572"/>
                  </a:cubicBezTo>
                  <a:cubicBezTo>
                    <a:pt x="2286" y="2168"/>
                    <a:pt x="2286" y="1563"/>
                    <a:pt x="1749" y="1362"/>
                  </a:cubicBezTo>
                  <a:cubicBezTo>
                    <a:pt x="1614" y="1227"/>
                    <a:pt x="1480" y="1093"/>
                    <a:pt x="1345" y="958"/>
                  </a:cubicBezTo>
                  <a:cubicBezTo>
                    <a:pt x="942" y="824"/>
                    <a:pt x="606" y="488"/>
                    <a:pt x="471" y="151"/>
                  </a:cubicBezTo>
                  <a:cubicBezTo>
                    <a:pt x="370" y="51"/>
                    <a:pt x="286" y="0"/>
                    <a:pt x="211" y="0"/>
                  </a:cubicBezTo>
                  <a:close/>
                </a:path>
              </a:pathLst>
            </a:custGeom>
            <a:solidFill>
              <a:srgbClr val="3B7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6" name="Google Shape;6306;p6"/>
            <p:cNvSpPr/>
            <p:nvPr/>
          </p:nvSpPr>
          <p:spPr>
            <a:xfrm>
              <a:off x="4180575" y="1064325"/>
              <a:ext cx="131100" cy="180550"/>
            </a:xfrm>
            <a:custGeom>
              <a:avLst/>
              <a:gdLst/>
              <a:ahLst/>
              <a:cxnLst/>
              <a:rect l="l" t="t" r="r" b="b"/>
              <a:pathLst>
                <a:path w="5244" h="7222" extrusionOk="0">
                  <a:moveTo>
                    <a:pt x="3530" y="0"/>
                  </a:moveTo>
                  <a:cubicBezTo>
                    <a:pt x="3344" y="0"/>
                    <a:pt x="3168" y="48"/>
                    <a:pt x="3025" y="95"/>
                  </a:cubicBezTo>
                  <a:cubicBezTo>
                    <a:pt x="2891" y="163"/>
                    <a:pt x="2757" y="230"/>
                    <a:pt x="2622" y="364"/>
                  </a:cubicBezTo>
                  <a:cubicBezTo>
                    <a:pt x="2488" y="566"/>
                    <a:pt x="2353" y="768"/>
                    <a:pt x="2219" y="969"/>
                  </a:cubicBezTo>
                  <a:cubicBezTo>
                    <a:pt x="2152" y="1104"/>
                    <a:pt x="2084" y="1238"/>
                    <a:pt x="2017" y="1373"/>
                  </a:cubicBezTo>
                  <a:cubicBezTo>
                    <a:pt x="1815" y="1642"/>
                    <a:pt x="1681" y="1843"/>
                    <a:pt x="1479" y="2112"/>
                  </a:cubicBezTo>
                  <a:cubicBezTo>
                    <a:pt x="1076" y="2650"/>
                    <a:pt x="807" y="3322"/>
                    <a:pt x="874" y="4062"/>
                  </a:cubicBezTo>
                  <a:cubicBezTo>
                    <a:pt x="1009" y="4869"/>
                    <a:pt x="0" y="5608"/>
                    <a:pt x="538" y="6549"/>
                  </a:cubicBezTo>
                  <a:cubicBezTo>
                    <a:pt x="941" y="6885"/>
                    <a:pt x="1412" y="7154"/>
                    <a:pt x="1883" y="7222"/>
                  </a:cubicBezTo>
                  <a:cubicBezTo>
                    <a:pt x="1950" y="7087"/>
                    <a:pt x="2017" y="7020"/>
                    <a:pt x="2017" y="6885"/>
                  </a:cubicBezTo>
                  <a:cubicBezTo>
                    <a:pt x="2353" y="6348"/>
                    <a:pt x="2084" y="5272"/>
                    <a:pt x="3160" y="5205"/>
                  </a:cubicBezTo>
                  <a:cubicBezTo>
                    <a:pt x="3227" y="4600"/>
                    <a:pt x="3563" y="4062"/>
                    <a:pt x="3967" y="3591"/>
                  </a:cubicBezTo>
                  <a:cubicBezTo>
                    <a:pt x="4504" y="3322"/>
                    <a:pt x="4236" y="2381"/>
                    <a:pt x="5042" y="2381"/>
                  </a:cubicBezTo>
                  <a:cubicBezTo>
                    <a:pt x="5244" y="1642"/>
                    <a:pt x="4975" y="835"/>
                    <a:pt x="4437" y="364"/>
                  </a:cubicBezTo>
                  <a:cubicBezTo>
                    <a:pt x="4236" y="163"/>
                    <a:pt x="4034" y="28"/>
                    <a:pt x="3765" y="28"/>
                  </a:cubicBezTo>
                  <a:cubicBezTo>
                    <a:pt x="3686" y="9"/>
                    <a:pt x="3607" y="0"/>
                    <a:pt x="3530" y="0"/>
                  </a:cubicBezTo>
                  <a:close/>
                </a:path>
              </a:pathLst>
            </a:custGeom>
            <a:solidFill>
              <a:srgbClr val="DFE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7" name="Google Shape;6307;p6"/>
            <p:cNvSpPr/>
            <p:nvPr/>
          </p:nvSpPr>
          <p:spPr>
            <a:xfrm>
              <a:off x="2741900" y="1553675"/>
              <a:ext cx="194975" cy="306350"/>
            </a:xfrm>
            <a:custGeom>
              <a:avLst/>
              <a:gdLst/>
              <a:ahLst/>
              <a:cxnLst/>
              <a:rect l="l" t="t" r="r" b="b"/>
              <a:pathLst>
                <a:path w="7799" h="12254" extrusionOk="0">
                  <a:moveTo>
                    <a:pt x="7328" y="1"/>
                  </a:moveTo>
                  <a:cubicBezTo>
                    <a:pt x="7261" y="1"/>
                    <a:pt x="7194" y="51"/>
                    <a:pt x="7126" y="152"/>
                  </a:cubicBezTo>
                  <a:cubicBezTo>
                    <a:pt x="6857" y="354"/>
                    <a:pt x="6925" y="757"/>
                    <a:pt x="6656" y="892"/>
                  </a:cubicBezTo>
                  <a:cubicBezTo>
                    <a:pt x="6051" y="1497"/>
                    <a:pt x="6320" y="2572"/>
                    <a:pt x="5378" y="2908"/>
                  </a:cubicBezTo>
                  <a:cubicBezTo>
                    <a:pt x="3429" y="5732"/>
                    <a:pt x="1681" y="8690"/>
                    <a:pt x="202" y="11783"/>
                  </a:cubicBezTo>
                  <a:cubicBezTo>
                    <a:pt x="0" y="11917"/>
                    <a:pt x="67" y="12186"/>
                    <a:pt x="269" y="12253"/>
                  </a:cubicBezTo>
                  <a:cubicBezTo>
                    <a:pt x="509" y="12193"/>
                    <a:pt x="801" y="11974"/>
                    <a:pt x="1052" y="11974"/>
                  </a:cubicBezTo>
                  <a:cubicBezTo>
                    <a:pt x="1083" y="11974"/>
                    <a:pt x="1114" y="11977"/>
                    <a:pt x="1143" y="11984"/>
                  </a:cubicBezTo>
                  <a:cubicBezTo>
                    <a:pt x="1369" y="12044"/>
                    <a:pt x="1575" y="12072"/>
                    <a:pt x="1762" y="12072"/>
                  </a:cubicBezTo>
                  <a:cubicBezTo>
                    <a:pt x="2631" y="12072"/>
                    <a:pt x="3109" y="11469"/>
                    <a:pt x="3496" y="10640"/>
                  </a:cubicBezTo>
                  <a:lnTo>
                    <a:pt x="3496" y="10640"/>
                  </a:lnTo>
                  <a:cubicBezTo>
                    <a:pt x="3292" y="10649"/>
                    <a:pt x="3114" y="10654"/>
                    <a:pt x="2959" y="10654"/>
                  </a:cubicBezTo>
                  <a:cubicBezTo>
                    <a:pt x="1939" y="10654"/>
                    <a:pt x="1927" y="10422"/>
                    <a:pt x="2219" y="9430"/>
                  </a:cubicBezTo>
                  <a:cubicBezTo>
                    <a:pt x="2353" y="8959"/>
                    <a:pt x="2555" y="8556"/>
                    <a:pt x="2824" y="8219"/>
                  </a:cubicBezTo>
                  <a:cubicBezTo>
                    <a:pt x="3832" y="6539"/>
                    <a:pt x="4908" y="4992"/>
                    <a:pt x="6118" y="3446"/>
                  </a:cubicBezTo>
                  <a:cubicBezTo>
                    <a:pt x="6790" y="2505"/>
                    <a:pt x="7799" y="1564"/>
                    <a:pt x="7530" y="152"/>
                  </a:cubicBezTo>
                  <a:cubicBezTo>
                    <a:pt x="7463" y="51"/>
                    <a:pt x="7395" y="1"/>
                    <a:pt x="7328" y="1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8" name="Google Shape;6308;p6"/>
            <p:cNvSpPr/>
            <p:nvPr/>
          </p:nvSpPr>
          <p:spPr>
            <a:xfrm>
              <a:off x="4135200" y="818975"/>
              <a:ext cx="139500" cy="256150"/>
            </a:xfrm>
            <a:custGeom>
              <a:avLst/>
              <a:gdLst/>
              <a:ahLst/>
              <a:cxnLst/>
              <a:rect l="l" t="t" r="r" b="b"/>
              <a:pathLst>
                <a:path w="5580" h="10246" extrusionOk="0">
                  <a:moveTo>
                    <a:pt x="351" y="1"/>
                  </a:moveTo>
                  <a:cubicBezTo>
                    <a:pt x="233" y="1"/>
                    <a:pt x="99" y="63"/>
                    <a:pt x="0" y="161"/>
                  </a:cubicBezTo>
                  <a:cubicBezTo>
                    <a:pt x="538" y="2649"/>
                    <a:pt x="941" y="5203"/>
                    <a:pt x="2824" y="7220"/>
                  </a:cubicBezTo>
                  <a:cubicBezTo>
                    <a:pt x="3294" y="7691"/>
                    <a:pt x="3698" y="8363"/>
                    <a:pt x="3899" y="9035"/>
                  </a:cubicBezTo>
                  <a:cubicBezTo>
                    <a:pt x="3899" y="9237"/>
                    <a:pt x="3967" y="9439"/>
                    <a:pt x="3967" y="9573"/>
                  </a:cubicBezTo>
                  <a:cubicBezTo>
                    <a:pt x="4168" y="9909"/>
                    <a:pt x="4303" y="10246"/>
                    <a:pt x="4706" y="10246"/>
                  </a:cubicBezTo>
                  <a:lnTo>
                    <a:pt x="5311" y="10044"/>
                  </a:lnTo>
                  <a:cubicBezTo>
                    <a:pt x="5580" y="9439"/>
                    <a:pt x="5446" y="8699"/>
                    <a:pt x="4975" y="8162"/>
                  </a:cubicBezTo>
                  <a:cubicBezTo>
                    <a:pt x="3361" y="5540"/>
                    <a:pt x="1882" y="2783"/>
                    <a:pt x="471" y="27"/>
                  </a:cubicBezTo>
                  <a:cubicBezTo>
                    <a:pt x="435" y="9"/>
                    <a:pt x="394" y="1"/>
                    <a:pt x="351" y="1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9" name="Google Shape;6309;p6"/>
            <p:cNvSpPr/>
            <p:nvPr/>
          </p:nvSpPr>
          <p:spPr>
            <a:xfrm>
              <a:off x="3782250" y="536425"/>
              <a:ext cx="146250" cy="107125"/>
            </a:xfrm>
            <a:custGeom>
              <a:avLst/>
              <a:gdLst/>
              <a:ahLst/>
              <a:cxnLst/>
              <a:rect l="l" t="t" r="r" b="b"/>
              <a:pathLst>
                <a:path w="5850" h="4285" extrusionOk="0">
                  <a:moveTo>
                    <a:pt x="5202" y="1"/>
                  </a:moveTo>
                  <a:cubicBezTo>
                    <a:pt x="5110" y="1"/>
                    <a:pt x="5009" y="35"/>
                    <a:pt x="4908" y="102"/>
                  </a:cubicBezTo>
                  <a:cubicBezTo>
                    <a:pt x="3899" y="169"/>
                    <a:pt x="3160" y="1043"/>
                    <a:pt x="2152" y="1312"/>
                  </a:cubicBezTo>
                  <a:cubicBezTo>
                    <a:pt x="1883" y="1715"/>
                    <a:pt x="1345" y="1850"/>
                    <a:pt x="941" y="2119"/>
                  </a:cubicBezTo>
                  <a:cubicBezTo>
                    <a:pt x="1076" y="2858"/>
                    <a:pt x="336" y="2656"/>
                    <a:pt x="67" y="2925"/>
                  </a:cubicBezTo>
                  <a:cubicBezTo>
                    <a:pt x="0" y="3127"/>
                    <a:pt x="0" y="3329"/>
                    <a:pt x="135" y="3463"/>
                  </a:cubicBezTo>
                  <a:cubicBezTo>
                    <a:pt x="517" y="3961"/>
                    <a:pt x="900" y="4284"/>
                    <a:pt x="1320" y="4284"/>
                  </a:cubicBezTo>
                  <a:cubicBezTo>
                    <a:pt x="1638" y="4284"/>
                    <a:pt x="1977" y="4099"/>
                    <a:pt x="2353" y="3665"/>
                  </a:cubicBezTo>
                  <a:cubicBezTo>
                    <a:pt x="2689" y="3396"/>
                    <a:pt x="3093" y="3194"/>
                    <a:pt x="3563" y="3060"/>
                  </a:cubicBezTo>
                  <a:cubicBezTo>
                    <a:pt x="4437" y="2253"/>
                    <a:pt x="5849" y="1783"/>
                    <a:pt x="5446" y="102"/>
                  </a:cubicBezTo>
                  <a:cubicBezTo>
                    <a:pt x="5378" y="35"/>
                    <a:pt x="5294" y="1"/>
                    <a:pt x="5202" y="1"/>
                  </a:cubicBezTo>
                  <a:close/>
                </a:path>
              </a:pathLst>
            </a:custGeom>
            <a:solidFill>
              <a:srgbClr val="689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0" name="Google Shape;6310;p6"/>
            <p:cNvSpPr/>
            <p:nvPr/>
          </p:nvSpPr>
          <p:spPr>
            <a:xfrm>
              <a:off x="2194000" y="3398025"/>
              <a:ext cx="48750" cy="297325"/>
            </a:xfrm>
            <a:custGeom>
              <a:avLst/>
              <a:gdLst/>
              <a:ahLst/>
              <a:cxnLst/>
              <a:rect l="l" t="t" r="r" b="b"/>
              <a:pathLst>
                <a:path w="1950" h="11893" extrusionOk="0">
                  <a:moveTo>
                    <a:pt x="221" y="0"/>
                  </a:moveTo>
                  <a:cubicBezTo>
                    <a:pt x="148" y="0"/>
                    <a:pt x="74" y="54"/>
                    <a:pt x="0" y="127"/>
                  </a:cubicBezTo>
                  <a:cubicBezTo>
                    <a:pt x="202" y="3489"/>
                    <a:pt x="672" y="6783"/>
                    <a:pt x="1412" y="10010"/>
                  </a:cubicBezTo>
                  <a:cubicBezTo>
                    <a:pt x="1412" y="10682"/>
                    <a:pt x="1613" y="11287"/>
                    <a:pt x="1950" y="11892"/>
                  </a:cubicBezTo>
                  <a:cubicBezTo>
                    <a:pt x="1748" y="8127"/>
                    <a:pt x="807" y="4430"/>
                    <a:pt x="941" y="665"/>
                  </a:cubicBezTo>
                  <a:cubicBezTo>
                    <a:pt x="941" y="531"/>
                    <a:pt x="605" y="329"/>
                    <a:pt x="403" y="127"/>
                  </a:cubicBezTo>
                  <a:cubicBezTo>
                    <a:pt x="343" y="36"/>
                    <a:pt x="282" y="0"/>
                    <a:pt x="221" y="0"/>
                  </a:cubicBezTo>
                  <a:close/>
                </a:path>
              </a:pathLst>
            </a:custGeom>
            <a:solidFill>
              <a:srgbClr val="659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1" name="Google Shape;6311;p6"/>
            <p:cNvSpPr/>
            <p:nvPr/>
          </p:nvSpPr>
          <p:spPr>
            <a:xfrm>
              <a:off x="3504925" y="4885250"/>
              <a:ext cx="208425" cy="100875"/>
            </a:xfrm>
            <a:custGeom>
              <a:avLst/>
              <a:gdLst/>
              <a:ahLst/>
              <a:cxnLst/>
              <a:rect l="l" t="t" r="r" b="b"/>
              <a:pathLst>
                <a:path w="8337" h="4035" extrusionOk="0">
                  <a:moveTo>
                    <a:pt x="8135" y="1"/>
                  </a:moveTo>
                  <a:lnTo>
                    <a:pt x="8135" y="1"/>
                  </a:lnTo>
                  <a:cubicBezTo>
                    <a:pt x="7127" y="404"/>
                    <a:pt x="5984" y="673"/>
                    <a:pt x="5177" y="1547"/>
                  </a:cubicBezTo>
                  <a:cubicBezTo>
                    <a:pt x="4551" y="2344"/>
                    <a:pt x="3588" y="2803"/>
                    <a:pt x="2573" y="2803"/>
                  </a:cubicBezTo>
                  <a:cubicBezTo>
                    <a:pt x="2389" y="2803"/>
                    <a:pt x="2203" y="2788"/>
                    <a:pt x="2018" y="2757"/>
                  </a:cubicBezTo>
                  <a:cubicBezTo>
                    <a:pt x="1614" y="3295"/>
                    <a:pt x="875" y="3228"/>
                    <a:pt x="404" y="3564"/>
                  </a:cubicBezTo>
                  <a:cubicBezTo>
                    <a:pt x="337" y="3497"/>
                    <a:pt x="253" y="3463"/>
                    <a:pt x="177" y="3463"/>
                  </a:cubicBezTo>
                  <a:cubicBezTo>
                    <a:pt x="102" y="3463"/>
                    <a:pt x="34" y="3497"/>
                    <a:pt x="1" y="3564"/>
                  </a:cubicBezTo>
                  <a:lnTo>
                    <a:pt x="1" y="4034"/>
                  </a:lnTo>
                  <a:cubicBezTo>
                    <a:pt x="1480" y="3967"/>
                    <a:pt x="2891" y="3631"/>
                    <a:pt x="4303" y="3160"/>
                  </a:cubicBezTo>
                  <a:cubicBezTo>
                    <a:pt x="4976" y="3093"/>
                    <a:pt x="5581" y="2757"/>
                    <a:pt x="5984" y="2219"/>
                  </a:cubicBezTo>
                  <a:cubicBezTo>
                    <a:pt x="6522" y="1547"/>
                    <a:pt x="7261" y="1076"/>
                    <a:pt x="8068" y="807"/>
                  </a:cubicBezTo>
                  <a:cubicBezTo>
                    <a:pt x="8270" y="606"/>
                    <a:pt x="8337" y="270"/>
                    <a:pt x="8135" y="1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2" name="Google Shape;6312;p6"/>
            <p:cNvSpPr/>
            <p:nvPr/>
          </p:nvSpPr>
          <p:spPr>
            <a:xfrm>
              <a:off x="3888125" y="4923900"/>
              <a:ext cx="58850" cy="191625"/>
            </a:xfrm>
            <a:custGeom>
              <a:avLst/>
              <a:gdLst/>
              <a:ahLst/>
              <a:cxnLst/>
              <a:rect l="l" t="t" r="r" b="b"/>
              <a:pathLst>
                <a:path w="2354" h="766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690"/>
                    <a:pt x="942" y="5312"/>
                    <a:pt x="2354" y="7665"/>
                  </a:cubicBezTo>
                  <a:cubicBezTo>
                    <a:pt x="2354" y="6858"/>
                    <a:pt x="2152" y="6051"/>
                    <a:pt x="1816" y="5379"/>
                  </a:cubicBezTo>
                  <a:cubicBezTo>
                    <a:pt x="1547" y="4505"/>
                    <a:pt x="2152" y="3699"/>
                    <a:pt x="1883" y="2825"/>
                  </a:cubicBezTo>
                  <a:cubicBezTo>
                    <a:pt x="471" y="2825"/>
                    <a:pt x="1345" y="1682"/>
                    <a:pt x="1211" y="1144"/>
                  </a:cubicBezTo>
                  <a:cubicBezTo>
                    <a:pt x="1009" y="404"/>
                    <a:pt x="471" y="270"/>
                    <a:pt x="1" y="1"/>
                  </a:cubicBezTo>
                  <a:close/>
                </a:path>
              </a:pathLst>
            </a:custGeom>
            <a:solidFill>
              <a:srgbClr val="F8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3" name="Google Shape;6313;p6"/>
            <p:cNvSpPr/>
            <p:nvPr/>
          </p:nvSpPr>
          <p:spPr>
            <a:xfrm>
              <a:off x="2546925" y="2140225"/>
              <a:ext cx="70625" cy="125850"/>
            </a:xfrm>
            <a:custGeom>
              <a:avLst/>
              <a:gdLst/>
              <a:ahLst/>
              <a:cxnLst/>
              <a:rect l="l" t="t" r="r" b="b"/>
              <a:pathLst>
                <a:path w="2825" h="5034" extrusionOk="0">
                  <a:moveTo>
                    <a:pt x="2004" y="0"/>
                  </a:moveTo>
                  <a:cubicBezTo>
                    <a:pt x="1029" y="0"/>
                    <a:pt x="1051" y="1287"/>
                    <a:pt x="404" y="1699"/>
                  </a:cubicBezTo>
                  <a:cubicBezTo>
                    <a:pt x="270" y="1968"/>
                    <a:pt x="1" y="2170"/>
                    <a:pt x="68" y="2573"/>
                  </a:cubicBezTo>
                  <a:cubicBezTo>
                    <a:pt x="337" y="2842"/>
                    <a:pt x="203" y="3312"/>
                    <a:pt x="337" y="3716"/>
                  </a:cubicBezTo>
                  <a:cubicBezTo>
                    <a:pt x="699" y="4077"/>
                    <a:pt x="466" y="5034"/>
                    <a:pt x="1238" y="5034"/>
                  </a:cubicBezTo>
                  <a:cubicBezTo>
                    <a:pt x="1327" y="5034"/>
                    <a:pt x="1429" y="5021"/>
                    <a:pt x="1547" y="4993"/>
                  </a:cubicBezTo>
                  <a:cubicBezTo>
                    <a:pt x="2555" y="4724"/>
                    <a:pt x="2824" y="4119"/>
                    <a:pt x="2421" y="3245"/>
                  </a:cubicBezTo>
                  <a:lnTo>
                    <a:pt x="2488" y="85"/>
                  </a:lnTo>
                  <a:cubicBezTo>
                    <a:pt x="2303" y="27"/>
                    <a:pt x="2144" y="0"/>
                    <a:pt x="2004" y="0"/>
                  </a:cubicBezTo>
                  <a:close/>
                </a:path>
              </a:pathLst>
            </a:custGeom>
            <a:solidFill>
              <a:srgbClr val="D1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4" name="Google Shape;6314;p6"/>
            <p:cNvSpPr/>
            <p:nvPr/>
          </p:nvSpPr>
          <p:spPr>
            <a:xfrm>
              <a:off x="2225925" y="2960850"/>
              <a:ext cx="58850" cy="130450"/>
            </a:xfrm>
            <a:custGeom>
              <a:avLst/>
              <a:gdLst/>
              <a:ahLst/>
              <a:cxnLst/>
              <a:rect l="l" t="t" r="r" b="b"/>
              <a:pathLst>
                <a:path w="2354" h="5218" extrusionOk="0">
                  <a:moveTo>
                    <a:pt x="1009" y="1"/>
                  </a:moveTo>
                  <a:cubicBezTo>
                    <a:pt x="404" y="1614"/>
                    <a:pt x="68" y="3362"/>
                    <a:pt x="0" y="5043"/>
                  </a:cubicBezTo>
                  <a:cubicBezTo>
                    <a:pt x="43" y="5171"/>
                    <a:pt x="113" y="5217"/>
                    <a:pt x="192" y="5217"/>
                  </a:cubicBezTo>
                  <a:cubicBezTo>
                    <a:pt x="238" y="5217"/>
                    <a:pt x="287" y="5202"/>
                    <a:pt x="336" y="5177"/>
                  </a:cubicBezTo>
                  <a:cubicBezTo>
                    <a:pt x="471" y="5043"/>
                    <a:pt x="538" y="4908"/>
                    <a:pt x="673" y="4774"/>
                  </a:cubicBezTo>
                  <a:cubicBezTo>
                    <a:pt x="1547" y="4774"/>
                    <a:pt x="1815" y="3967"/>
                    <a:pt x="2353" y="3496"/>
                  </a:cubicBezTo>
                  <a:cubicBezTo>
                    <a:pt x="2219" y="2622"/>
                    <a:pt x="2219" y="1681"/>
                    <a:pt x="1345" y="1076"/>
                  </a:cubicBezTo>
                  <a:cubicBezTo>
                    <a:pt x="1076" y="942"/>
                    <a:pt x="1143" y="404"/>
                    <a:pt x="1009" y="1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5" name="Google Shape;6315;p6"/>
            <p:cNvSpPr/>
            <p:nvPr/>
          </p:nvSpPr>
          <p:spPr>
            <a:xfrm>
              <a:off x="2185575" y="3189425"/>
              <a:ext cx="38700" cy="211800"/>
            </a:xfrm>
            <a:custGeom>
              <a:avLst/>
              <a:gdLst/>
              <a:ahLst/>
              <a:cxnLst/>
              <a:rect l="l" t="t" r="r" b="b"/>
              <a:pathLst>
                <a:path w="1548" h="8472" extrusionOk="0">
                  <a:moveTo>
                    <a:pt x="673" y="1"/>
                  </a:moveTo>
                  <a:cubicBezTo>
                    <a:pt x="404" y="337"/>
                    <a:pt x="471" y="740"/>
                    <a:pt x="404" y="1143"/>
                  </a:cubicBezTo>
                  <a:cubicBezTo>
                    <a:pt x="1" y="3631"/>
                    <a:pt x="337" y="6051"/>
                    <a:pt x="337" y="8471"/>
                  </a:cubicBezTo>
                  <a:lnTo>
                    <a:pt x="740" y="8471"/>
                  </a:lnTo>
                  <a:cubicBezTo>
                    <a:pt x="740" y="8404"/>
                    <a:pt x="808" y="8270"/>
                    <a:pt x="808" y="8202"/>
                  </a:cubicBezTo>
                  <a:cubicBezTo>
                    <a:pt x="942" y="7933"/>
                    <a:pt x="875" y="7530"/>
                    <a:pt x="1144" y="7261"/>
                  </a:cubicBezTo>
                  <a:cubicBezTo>
                    <a:pt x="1211" y="6992"/>
                    <a:pt x="1547" y="6589"/>
                    <a:pt x="1413" y="6387"/>
                  </a:cubicBezTo>
                  <a:cubicBezTo>
                    <a:pt x="606" y="4841"/>
                    <a:pt x="1144" y="3295"/>
                    <a:pt x="1144" y="1748"/>
                  </a:cubicBezTo>
                  <a:cubicBezTo>
                    <a:pt x="1009" y="1143"/>
                    <a:pt x="875" y="606"/>
                    <a:pt x="673" y="1"/>
                  </a:cubicBezTo>
                  <a:close/>
                </a:path>
              </a:pathLst>
            </a:custGeom>
            <a:solidFill>
              <a:srgbClr val="6F95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6" name="Google Shape;6316;p6"/>
            <p:cNvSpPr/>
            <p:nvPr/>
          </p:nvSpPr>
          <p:spPr>
            <a:xfrm>
              <a:off x="3531825" y="747800"/>
              <a:ext cx="126075" cy="89725"/>
            </a:xfrm>
            <a:custGeom>
              <a:avLst/>
              <a:gdLst/>
              <a:ahLst/>
              <a:cxnLst/>
              <a:rect l="l" t="t" r="r" b="b"/>
              <a:pathLst>
                <a:path w="5043" h="3589" extrusionOk="0">
                  <a:moveTo>
                    <a:pt x="4048" y="1"/>
                  </a:moveTo>
                  <a:cubicBezTo>
                    <a:pt x="3930" y="1"/>
                    <a:pt x="3812" y="18"/>
                    <a:pt x="3698" y="50"/>
                  </a:cubicBezTo>
                  <a:cubicBezTo>
                    <a:pt x="3093" y="723"/>
                    <a:pt x="2353" y="1260"/>
                    <a:pt x="1614" y="1731"/>
                  </a:cubicBezTo>
                  <a:cubicBezTo>
                    <a:pt x="1210" y="2336"/>
                    <a:pt x="404" y="2538"/>
                    <a:pt x="0" y="3277"/>
                  </a:cubicBezTo>
                  <a:lnTo>
                    <a:pt x="135" y="3412"/>
                  </a:lnTo>
                  <a:cubicBezTo>
                    <a:pt x="205" y="3422"/>
                    <a:pt x="275" y="3426"/>
                    <a:pt x="345" y="3426"/>
                  </a:cubicBezTo>
                  <a:cubicBezTo>
                    <a:pt x="900" y="3426"/>
                    <a:pt x="1476" y="3153"/>
                    <a:pt x="2059" y="3153"/>
                  </a:cubicBezTo>
                  <a:cubicBezTo>
                    <a:pt x="2402" y="3153"/>
                    <a:pt x="2747" y="3247"/>
                    <a:pt x="3093" y="3546"/>
                  </a:cubicBezTo>
                  <a:cubicBezTo>
                    <a:pt x="3136" y="3575"/>
                    <a:pt x="3194" y="3588"/>
                    <a:pt x="3260" y="3588"/>
                  </a:cubicBezTo>
                  <a:cubicBezTo>
                    <a:pt x="3503" y="3588"/>
                    <a:pt x="3847" y="3407"/>
                    <a:pt x="3900" y="3143"/>
                  </a:cubicBezTo>
                  <a:cubicBezTo>
                    <a:pt x="4034" y="2202"/>
                    <a:pt x="5042" y="1529"/>
                    <a:pt x="5042" y="521"/>
                  </a:cubicBezTo>
                  <a:cubicBezTo>
                    <a:pt x="4788" y="165"/>
                    <a:pt x="4418" y="1"/>
                    <a:pt x="4048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7" name="Google Shape;6317;p6"/>
            <p:cNvSpPr/>
            <p:nvPr/>
          </p:nvSpPr>
          <p:spPr>
            <a:xfrm>
              <a:off x="3388950" y="903675"/>
              <a:ext cx="65575" cy="93225"/>
            </a:xfrm>
            <a:custGeom>
              <a:avLst/>
              <a:gdLst/>
              <a:ahLst/>
              <a:cxnLst/>
              <a:rect l="l" t="t" r="r" b="b"/>
              <a:pathLst>
                <a:path w="2623" h="3729" extrusionOk="0">
                  <a:moveTo>
                    <a:pt x="2623" y="0"/>
                  </a:moveTo>
                  <a:cubicBezTo>
                    <a:pt x="875" y="135"/>
                    <a:pt x="875" y="135"/>
                    <a:pt x="404" y="1815"/>
                  </a:cubicBezTo>
                  <a:cubicBezTo>
                    <a:pt x="337" y="2152"/>
                    <a:pt x="203" y="2488"/>
                    <a:pt x="135" y="2757"/>
                  </a:cubicBezTo>
                  <a:cubicBezTo>
                    <a:pt x="1" y="2958"/>
                    <a:pt x="1" y="3160"/>
                    <a:pt x="135" y="3362"/>
                  </a:cubicBezTo>
                  <a:cubicBezTo>
                    <a:pt x="613" y="3621"/>
                    <a:pt x="955" y="3728"/>
                    <a:pt x="1203" y="3728"/>
                  </a:cubicBezTo>
                  <a:cubicBezTo>
                    <a:pt x="2173" y="3728"/>
                    <a:pt x="1684" y="2082"/>
                    <a:pt x="2219" y="1547"/>
                  </a:cubicBezTo>
                  <a:cubicBezTo>
                    <a:pt x="2354" y="1009"/>
                    <a:pt x="2488" y="538"/>
                    <a:pt x="2623" y="0"/>
                  </a:cubicBezTo>
                  <a:close/>
                </a:path>
              </a:pathLst>
            </a:custGeom>
            <a:solidFill>
              <a:srgbClr val="EBE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8" name="Google Shape;6318;p6"/>
            <p:cNvSpPr/>
            <p:nvPr/>
          </p:nvSpPr>
          <p:spPr>
            <a:xfrm>
              <a:off x="2625925" y="1848225"/>
              <a:ext cx="122725" cy="203400"/>
            </a:xfrm>
            <a:custGeom>
              <a:avLst/>
              <a:gdLst/>
              <a:ahLst/>
              <a:cxnLst/>
              <a:rect l="l" t="t" r="r" b="b"/>
              <a:pathLst>
                <a:path w="4909" h="8136" extrusionOk="0">
                  <a:moveTo>
                    <a:pt x="4841" y="1"/>
                  </a:moveTo>
                  <a:cubicBezTo>
                    <a:pt x="3295" y="1883"/>
                    <a:pt x="2286" y="4101"/>
                    <a:pt x="875" y="6186"/>
                  </a:cubicBezTo>
                  <a:cubicBezTo>
                    <a:pt x="404" y="6723"/>
                    <a:pt x="68" y="7396"/>
                    <a:pt x="1" y="8135"/>
                  </a:cubicBezTo>
                  <a:cubicBezTo>
                    <a:pt x="135" y="8068"/>
                    <a:pt x="269" y="8001"/>
                    <a:pt x="337" y="7933"/>
                  </a:cubicBezTo>
                  <a:cubicBezTo>
                    <a:pt x="1883" y="5446"/>
                    <a:pt x="3833" y="3227"/>
                    <a:pt x="4908" y="471"/>
                  </a:cubicBezTo>
                  <a:cubicBezTo>
                    <a:pt x="4908" y="337"/>
                    <a:pt x="4841" y="135"/>
                    <a:pt x="4841" y="1"/>
                  </a:cubicBezTo>
                  <a:close/>
                </a:path>
              </a:pathLst>
            </a:custGeom>
            <a:solidFill>
              <a:srgbClr val="21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9" name="Google Shape;6319;p6"/>
            <p:cNvSpPr/>
            <p:nvPr/>
          </p:nvSpPr>
          <p:spPr>
            <a:xfrm>
              <a:off x="2545250" y="2085200"/>
              <a:ext cx="77350" cy="97500"/>
            </a:xfrm>
            <a:custGeom>
              <a:avLst/>
              <a:gdLst/>
              <a:ahLst/>
              <a:cxnLst/>
              <a:rect l="l" t="t" r="r" b="b"/>
              <a:pathLst>
                <a:path w="3094" h="3900" extrusionOk="0">
                  <a:moveTo>
                    <a:pt x="2421" y="1"/>
                  </a:moveTo>
                  <a:cubicBezTo>
                    <a:pt x="1412" y="1144"/>
                    <a:pt x="1" y="2018"/>
                    <a:pt x="471" y="3900"/>
                  </a:cubicBezTo>
                  <a:cubicBezTo>
                    <a:pt x="673" y="3749"/>
                    <a:pt x="912" y="3673"/>
                    <a:pt x="1161" y="3673"/>
                  </a:cubicBezTo>
                  <a:cubicBezTo>
                    <a:pt x="1244" y="3673"/>
                    <a:pt x="1328" y="3681"/>
                    <a:pt x="1412" y="3698"/>
                  </a:cubicBezTo>
                  <a:cubicBezTo>
                    <a:pt x="1471" y="3728"/>
                    <a:pt x="1537" y="3741"/>
                    <a:pt x="1601" y="3741"/>
                  </a:cubicBezTo>
                  <a:cubicBezTo>
                    <a:pt x="1829" y="3741"/>
                    <a:pt x="2040" y="3572"/>
                    <a:pt x="1883" y="3362"/>
                  </a:cubicBezTo>
                  <a:cubicBezTo>
                    <a:pt x="1143" y="2354"/>
                    <a:pt x="2219" y="2555"/>
                    <a:pt x="2555" y="2286"/>
                  </a:cubicBezTo>
                  <a:cubicBezTo>
                    <a:pt x="3093" y="1480"/>
                    <a:pt x="2085" y="807"/>
                    <a:pt x="2421" y="1"/>
                  </a:cubicBezTo>
                  <a:close/>
                </a:path>
              </a:pathLst>
            </a:custGeom>
            <a:solidFill>
              <a:srgbClr val="E6E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0" name="Google Shape;6320;p6"/>
            <p:cNvSpPr/>
            <p:nvPr/>
          </p:nvSpPr>
          <p:spPr>
            <a:xfrm>
              <a:off x="3726775" y="628900"/>
              <a:ext cx="75650" cy="100475"/>
            </a:xfrm>
            <a:custGeom>
              <a:avLst/>
              <a:gdLst/>
              <a:ahLst/>
              <a:cxnLst/>
              <a:rect l="l" t="t" r="r" b="b"/>
              <a:pathLst>
                <a:path w="3026" h="4019" extrusionOk="0">
                  <a:moveTo>
                    <a:pt x="1895" y="0"/>
                  </a:moveTo>
                  <a:cubicBezTo>
                    <a:pt x="1358" y="0"/>
                    <a:pt x="1191" y="866"/>
                    <a:pt x="702" y="866"/>
                  </a:cubicBezTo>
                  <a:cubicBezTo>
                    <a:pt x="614" y="866"/>
                    <a:pt x="516" y="838"/>
                    <a:pt x="404" y="773"/>
                  </a:cubicBezTo>
                  <a:lnTo>
                    <a:pt x="1" y="1243"/>
                  </a:lnTo>
                  <a:cubicBezTo>
                    <a:pt x="135" y="1781"/>
                    <a:pt x="404" y="2252"/>
                    <a:pt x="740" y="2655"/>
                  </a:cubicBezTo>
                  <a:cubicBezTo>
                    <a:pt x="1418" y="2768"/>
                    <a:pt x="1337" y="4018"/>
                    <a:pt x="2089" y="4018"/>
                  </a:cubicBezTo>
                  <a:cubicBezTo>
                    <a:pt x="2233" y="4018"/>
                    <a:pt x="2407" y="3973"/>
                    <a:pt x="2623" y="3865"/>
                  </a:cubicBezTo>
                  <a:cubicBezTo>
                    <a:pt x="3026" y="2790"/>
                    <a:pt x="2959" y="1579"/>
                    <a:pt x="2421" y="504"/>
                  </a:cubicBezTo>
                  <a:cubicBezTo>
                    <a:pt x="2354" y="369"/>
                    <a:pt x="2219" y="168"/>
                    <a:pt x="2085" y="33"/>
                  </a:cubicBezTo>
                  <a:cubicBezTo>
                    <a:pt x="2017" y="10"/>
                    <a:pt x="1954" y="0"/>
                    <a:pt x="1895" y="0"/>
                  </a:cubicBezTo>
                  <a:close/>
                </a:path>
              </a:pathLst>
            </a:custGeom>
            <a:solidFill>
              <a:srgbClr val="9CB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1" name="Google Shape;6321;p6"/>
            <p:cNvSpPr/>
            <p:nvPr/>
          </p:nvSpPr>
          <p:spPr>
            <a:xfrm>
              <a:off x="3696525" y="659975"/>
              <a:ext cx="63900" cy="79175"/>
            </a:xfrm>
            <a:custGeom>
              <a:avLst/>
              <a:gdLst/>
              <a:ahLst/>
              <a:cxnLst/>
              <a:rect l="l" t="t" r="r" b="b"/>
              <a:pathLst>
                <a:path w="2556" h="3167" extrusionOk="0">
                  <a:moveTo>
                    <a:pt x="1211" y="0"/>
                  </a:moveTo>
                  <a:cubicBezTo>
                    <a:pt x="740" y="269"/>
                    <a:pt x="202" y="336"/>
                    <a:pt x="1" y="740"/>
                  </a:cubicBezTo>
                  <a:cubicBezTo>
                    <a:pt x="1" y="874"/>
                    <a:pt x="1" y="941"/>
                    <a:pt x="1" y="1009"/>
                  </a:cubicBezTo>
                  <a:cubicBezTo>
                    <a:pt x="56" y="1613"/>
                    <a:pt x="156" y="2173"/>
                    <a:pt x="742" y="2173"/>
                  </a:cubicBezTo>
                  <a:cubicBezTo>
                    <a:pt x="872" y="2173"/>
                    <a:pt x="1027" y="2146"/>
                    <a:pt x="1211" y="2084"/>
                  </a:cubicBezTo>
                  <a:cubicBezTo>
                    <a:pt x="1230" y="2008"/>
                    <a:pt x="1233" y="1981"/>
                    <a:pt x="1230" y="1974"/>
                  </a:cubicBezTo>
                  <a:lnTo>
                    <a:pt x="1230" y="1974"/>
                  </a:lnTo>
                  <a:cubicBezTo>
                    <a:pt x="1240" y="1957"/>
                    <a:pt x="1255" y="1929"/>
                    <a:pt x="1278" y="1883"/>
                  </a:cubicBezTo>
                  <a:lnTo>
                    <a:pt x="1278" y="2084"/>
                  </a:lnTo>
                  <a:cubicBezTo>
                    <a:pt x="1278" y="2563"/>
                    <a:pt x="1194" y="3167"/>
                    <a:pt x="1690" y="3167"/>
                  </a:cubicBezTo>
                  <a:cubicBezTo>
                    <a:pt x="1821" y="3167"/>
                    <a:pt x="1994" y="3124"/>
                    <a:pt x="2219" y="3026"/>
                  </a:cubicBezTo>
                  <a:cubicBezTo>
                    <a:pt x="2555" y="2488"/>
                    <a:pt x="2421" y="1748"/>
                    <a:pt x="2017" y="1210"/>
                  </a:cubicBezTo>
                  <a:cubicBezTo>
                    <a:pt x="1950" y="673"/>
                    <a:pt x="2085" y="0"/>
                    <a:pt x="1211" y="0"/>
                  </a:cubicBez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2" name="Google Shape;6322;p6"/>
            <p:cNvSpPr/>
            <p:nvPr/>
          </p:nvSpPr>
          <p:spPr>
            <a:xfrm>
              <a:off x="2936850" y="1456625"/>
              <a:ext cx="63900" cy="79025"/>
            </a:xfrm>
            <a:custGeom>
              <a:avLst/>
              <a:gdLst/>
              <a:ahLst/>
              <a:cxnLst/>
              <a:rect l="l" t="t" r="r" b="b"/>
              <a:pathLst>
                <a:path w="2556" h="3161" extrusionOk="0">
                  <a:moveTo>
                    <a:pt x="2152" y="0"/>
                  </a:moveTo>
                  <a:lnTo>
                    <a:pt x="1950" y="337"/>
                  </a:lnTo>
                  <a:cubicBezTo>
                    <a:pt x="1950" y="471"/>
                    <a:pt x="1816" y="605"/>
                    <a:pt x="1681" y="605"/>
                  </a:cubicBezTo>
                  <a:cubicBezTo>
                    <a:pt x="1009" y="1345"/>
                    <a:pt x="404" y="2219"/>
                    <a:pt x="1" y="3160"/>
                  </a:cubicBezTo>
                  <a:cubicBezTo>
                    <a:pt x="404" y="3093"/>
                    <a:pt x="740" y="2891"/>
                    <a:pt x="942" y="2555"/>
                  </a:cubicBezTo>
                  <a:cubicBezTo>
                    <a:pt x="1095" y="2326"/>
                    <a:pt x="1356" y="2205"/>
                    <a:pt x="1614" y="2205"/>
                  </a:cubicBezTo>
                  <a:cubicBezTo>
                    <a:pt x="1811" y="2205"/>
                    <a:pt x="2007" y="2275"/>
                    <a:pt x="2152" y="2421"/>
                  </a:cubicBezTo>
                  <a:cubicBezTo>
                    <a:pt x="2555" y="1681"/>
                    <a:pt x="2555" y="740"/>
                    <a:pt x="2152" y="0"/>
                  </a:cubicBezTo>
                  <a:close/>
                </a:path>
              </a:pathLst>
            </a:custGeom>
            <a:solidFill>
              <a:srgbClr val="436F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3" name="Google Shape;6323;p6"/>
            <p:cNvSpPr/>
            <p:nvPr/>
          </p:nvSpPr>
          <p:spPr>
            <a:xfrm>
              <a:off x="2978875" y="4952475"/>
              <a:ext cx="121025" cy="42050"/>
            </a:xfrm>
            <a:custGeom>
              <a:avLst/>
              <a:gdLst/>
              <a:ahLst/>
              <a:cxnLst/>
              <a:rect l="l" t="t" r="r" b="b"/>
              <a:pathLst>
                <a:path w="4841" h="1682" extrusionOk="0">
                  <a:moveTo>
                    <a:pt x="471" y="1"/>
                  </a:moveTo>
                  <a:lnTo>
                    <a:pt x="0" y="135"/>
                  </a:lnTo>
                  <a:cubicBezTo>
                    <a:pt x="1479" y="942"/>
                    <a:pt x="3160" y="1480"/>
                    <a:pt x="4841" y="1682"/>
                  </a:cubicBezTo>
                  <a:cubicBezTo>
                    <a:pt x="3631" y="673"/>
                    <a:pt x="2084" y="68"/>
                    <a:pt x="471" y="1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4" name="Google Shape;6324;p6"/>
            <p:cNvSpPr/>
            <p:nvPr/>
          </p:nvSpPr>
          <p:spPr>
            <a:xfrm>
              <a:off x="2582225" y="4520550"/>
              <a:ext cx="63900" cy="62200"/>
            </a:xfrm>
            <a:custGeom>
              <a:avLst/>
              <a:gdLst/>
              <a:ahLst/>
              <a:cxnLst/>
              <a:rect l="l" t="t" r="r" b="b"/>
              <a:pathLst>
                <a:path w="2556" h="2488" extrusionOk="0">
                  <a:moveTo>
                    <a:pt x="202" y="0"/>
                  </a:moveTo>
                  <a:cubicBezTo>
                    <a:pt x="1" y="67"/>
                    <a:pt x="1" y="336"/>
                    <a:pt x="135" y="471"/>
                  </a:cubicBezTo>
                  <a:cubicBezTo>
                    <a:pt x="942" y="1009"/>
                    <a:pt x="1009" y="2286"/>
                    <a:pt x="2085" y="2488"/>
                  </a:cubicBezTo>
                  <a:lnTo>
                    <a:pt x="2555" y="2420"/>
                  </a:lnTo>
                  <a:cubicBezTo>
                    <a:pt x="1749" y="1681"/>
                    <a:pt x="1211" y="605"/>
                    <a:pt x="202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5" name="Google Shape;6325;p6"/>
            <p:cNvSpPr/>
            <p:nvPr/>
          </p:nvSpPr>
          <p:spPr>
            <a:xfrm>
              <a:off x="2197350" y="3086900"/>
              <a:ext cx="37000" cy="102550"/>
            </a:xfrm>
            <a:custGeom>
              <a:avLst/>
              <a:gdLst/>
              <a:ahLst/>
              <a:cxnLst/>
              <a:rect l="l" t="t" r="r" b="b"/>
              <a:pathLst>
                <a:path w="1480" h="4102" extrusionOk="0">
                  <a:moveTo>
                    <a:pt x="1143" y="1"/>
                  </a:moveTo>
                  <a:cubicBezTo>
                    <a:pt x="1076" y="68"/>
                    <a:pt x="1009" y="135"/>
                    <a:pt x="942" y="202"/>
                  </a:cubicBezTo>
                  <a:cubicBezTo>
                    <a:pt x="874" y="270"/>
                    <a:pt x="807" y="337"/>
                    <a:pt x="807" y="471"/>
                  </a:cubicBezTo>
                  <a:cubicBezTo>
                    <a:pt x="673" y="1681"/>
                    <a:pt x="0" y="2824"/>
                    <a:pt x="202" y="4102"/>
                  </a:cubicBezTo>
                  <a:cubicBezTo>
                    <a:pt x="1278" y="2959"/>
                    <a:pt x="1009" y="1412"/>
                    <a:pt x="1479" y="135"/>
                  </a:cubicBezTo>
                  <a:lnTo>
                    <a:pt x="1143" y="1"/>
                  </a:lnTo>
                  <a:close/>
                </a:path>
              </a:pathLst>
            </a:custGeom>
            <a:solidFill>
              <a:srgbClr val="6F95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6" name="Google Shape;6326;p6"/>
            <p:cNvSpPr/>
            <p:nvPr/>
          </p:nvSpPr>
          <p:spPr>
            <a:xfrm>
              <a:off x="3624250" y="718800"/>
              <a:ext cx="58850" cy="40675"/>
            </a:xfrm>
            <a:custGeom>
              <a:avLst/>
              <a:gdLst/>
              <a:ahLst/>
              <a:cxnLst/>
              <a:rect l="l" t="t" r="r" b="b"/>
              <a:pathLst>
                <a:path w="2354" h="1627" extrusionOk="0">
                  <a:moveTo>
                    <a:pt x="1076" y="0"/>
                  </a:moveTo>
                  <a:cubicBezTo>
                    <a:pt x="740" y="404"/>
                    <a:pt x="68" y="538"/>
                    <a:pt x="1" y="1210"/>
                  </a:cubicBezTo>
                  <a:cubicBezTo>
                    <a:pt x="293" y="1444"/>
                    <a:pt x="635" y="1627"/>
                    <a:pt x="1029" y="1627"/>
                  </a:cubicBezTo>
                  <a:cubicBezTo>
                    <a:pt x="1088" y="1627"/>
                    <a:pt x="1149" y="1623"/>
                    <a:pt x="1211" y="1614"/>
                  </a:cubicBezTo>
                  <a:cubicBezTo>
                    <a:pt x="1480" y="1614"/>
                    <a:pt x="1749" y="1479"/>
                    <a:pt x="1950" y="1210"/>
                  </a:cubicBezTo>
                  <a:cubicBezTo>
                    <a:pt x="2354" y="538"/>
                    <a:pt x="2018" y="202"/>
                    <a:pt x="1345" y="0"/>
                  </a:cubicBez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7" name="Google Shape;6327;p6"/>
            <p:cNvSpPr/>
            <p:nvPr/>
          </p:nvSpPr>
          <p:spPr>
            <a:xfrm>
              <a:off x="4257875" y="1023000"/>
              <a:ext cx="33650" cy="50450"/>
            </a:xfrm>
            <a:custGeom>
              <a:avLst/>
              <a:gdLst/>
              <a:ahLst/>
              <a:cxnLst/>
              <a:rect l="l" t="t" r="r" b="b"/>
              <a:pathLst>
                <a:path w="1346" h="2018" extrusionOk="0">
                  <a:moveTo>
                    <a:pt x="68" y="1"/>
                  </a:moveTo>
                  <a:lnTo>
                    <a:pt x="68" y="1"/>
                  </a:lnTo>
                  <a:cubicBezTo>
                    <a:pt x="1" y="673"/>
                    <a:pt x="135" y="1345"/>
                    <a:pt x="404" y="1883"/>
                  </a:cubicBezTo>
                  <a:lnTo>
                    <a:pt x="1345" y="2017"/>
                  </a:lnTo>
                  <a:cubicBezTo>
                    <a:pt x="1345" y="1143"/>
                    <a:pt x="807" y="404"/>
                    <a:pt x="68" y="1"/>
                  </a:cubicBezTo>
                  <a:close/>
                </a:path>
              </a:pathLst>
            </a:custGeom>
            <a:solidFill>
              <a:srgbClr val="90B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8" name="Google Shape;6328;p6"/>
            <p:cNvSpPr/>
            <p:nvPr/>
          </p:nvSpPr>
          <p:spPr>
            <a:xfrm>
              <a:off x="3736875" y="611225"/>
              <a:ext cx="48750" cy="43300"/>
            </a:xfrm>
            <a:custGeom>
              <a:avLst/>
              <a:gdLst/>
              <a:ahLst/>
              <a:cxnLst/>
              <a:rect l="l" t="t" r="r" b="b"/>
              <a:pathLst>
                <a:path w="1950" h="1732" extrusionOk="0">
                  <a:moveTo>
                    <a:pt x="1882" y="1"/>
                  </a:moveTo>
                  <a:cubicBezTo>
                    <a:pt x="941" y="1"/>
                    <a:pt x="202" y="673"/>
                    <a:pt x="0" y="1547"/>
                  </a:cubicBezTo>
                  <a:cubicBezTo>
                    <a:pt x="227" y="1677"/>
                    <a:pt x="415" y="1732"/>
                    <a:pt x="573" y="1732"/>
                  </a:cubicBezTo>
                  <a:cubicBezTo>
                    <a:pt x="1071" y="1732"/>
                    <a:pt x="1275" y="1183"/>
                    <a:pt x="1479" y="673"/>
                  </a:cubicBezTo>
                  <a:cubicBezTo>
                    <a:pt x="1518" y="693"/>
                    <a:pt x="1558" y="701"/>
                    <a:pt x="1597" y="701"/>
                  </a:cubicBezTo>
                  <a:cubicBezTo>
                    <a:pt x="1692" y="701"/>
                    <a:pt x="1787" y="653"/>
                    <a:pt x="1882" y="606"/>
                  </a:cubicBezTo>
                  <a:lnTo>
                    <a:pt x="1950" y="404"/>
                  </a:lnTo>
                  <a:cubicBezTo>
                    <a:pt x="1950" y="270"/>
                    <a:pt x="1882" y="135"/>
                    <a:pt x="1882" y="1"/>
                  </a:cubicBezTo>
                  <a:close/>
                </a:path>
              </a:pathLst>
            </a:custGeom>
            <a:solidFill>
              <a:srgbClr val="E6E7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9" name="Google Shape;6329;p6"/>
            <p:cNvSpPr/>
            <p:nvPr/>
          </p:nvSpPr>
          <p:spPr>
            <a:xfrm>
              <a:off x="2508275" y="4418025"/>
              <a:ext cx="38675" cy="43725"/>
            </a:xfrm>
            <a:custGeom>
              <a:avLst/>
              <a:gdLst/>
              <a:ahLst/>
              <a:cxnLst/>
              <a:rect l="l" t="t" r="r" b="b"/>
              <a:pathLst>
                <a:path w="1547" h="1749" extrusionOk="0">
                  <a:moveTo>
                    <a:pt x="404" y="0"/>
                  </a:moveTo>
                  <a:cubicBezTo>
                    <a:pt x="135" y="68"/>
                    <a:pt x="68" y="269"/>
                    <a:pt x="1" y="471"/>
                  </a:cubicBezTo>
                  <a:cubicBezTo>
                    <a:pt x="337" y="874"/>
                    <a:pt x="471" y="1479"/>
                    <a:pt x="1009" y="1748"/>
                  </a:cubicBezTo>
                  <a:lnTo>
                    <a:pt x="1211" y="1748"/>
                  </a:lnTo>
                  <a:cubicBezTo>
                    <a:pt x="1412" y="1614"/>
                    <a:pt x="1547" y="1412"/>
                    <a:pt x="1547" y="121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0" name="Google Shape;6330;p6"/>
            <p:cNvSpPr/>
            <p:nvPr/>
          </p:nvSpPr>
          <p:spPr>
            <a:xfrm>
              <a:off x="3572150" y="749050"/>
              <a:ext cx="52125" cy="42050"/>
            </a:xfrm>
            <a:custGeom>
              <a:avLst/>
              <a:gdLst/>
              <a:ahLst/>
              <a:cxnLst/>
              <a:rect l="l" t="t" r="r" b="b"/>
              <a:pathLst>
                <a:path w="2085" h="1682" extrusionOk="0">
                  <a:moveTo>
                    <a:pt x="2085" y="0"/>
                  </a:moveTo>
                  <a:cubicBezTo>
                    <a:pt x="1211" y="269"/>
                    <a:pt x="471" y="874"/>
                    <a:pt x="1" y="1681"/>
                  </a:cubicBezTo>
                  <a:cubicBezTo>
                    <a:pt x="942" y="1547"/>
                    <a:pt x="1749" y="942"/>
                    <a:pt x="2085" y="0"/>
                  </a:cubicBez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1" name="Google Shape;6331;p6"/>
            <p:cNvSpPr/>
            <p:nvPr/>
          </p:nvSpPr>
          <p:spPr>
            <a:xfrm>
              <a:off x="2363750" y="4093525"/>
              <a:ext cx="32875" cy="53925"/>
            </a:xfrm>
            <a:custGeom>
              <a:avLst/>
              <a:gdLst/>
              <a:ahLst/>
              <a:cxnLst/>
              <a:rect l="l" t="t" r="r" b="b"/>
              <a:pathLst>
                <a:path w="1315" h="2157" extrusionOk="0">
                  <a:moveTo>
                    <a:pt x="874" y="0"/>
                  </a:moveTo>
                  <a:cubicBezTo>
                    <a:pt x="654" y="0"/>
                    <a:pt x="367" y="117"/>
                    <a:pt x="67" y="207"/>
                  </a:cubicBezTo>
                  <a:cubicBezTo>
                    <a:pt x="0" y="341"/>
                    <a:pt x="0" y="476"/>
                    <a:pt x="67" y="610"/>
                  </a:cubicBezTo>
                  <a:cubicBezTo>
                    <a:pt x="108" y="605"/>
                    <a:pt x="147" y="602"/>
                    <a:pt x="185" y="602"/>
                  </a:cubicBezTo>
                  <a:cubicBezTo>
                    <a:pt x="593" y="602"/>
                    <a:pt x="868" y="920"/>
                    <a:pt x="807" y="1350"/>
                  </a:cubicBezTo>
                  <a:cubicBezTo>
                    <a:pt x="807" y="1686"/>
                    <a:pt x="1008" y="2022"/>
                    <a:pt x="1277" y="2157"/>
                  </a:cubicBezTo>
                  <a:cubicBezTo>
                    <a:pt x="1277" y="1753"/>
                    <a:pt x="1210" y="1283"/>
                    <a:pt x="1277" y="812"/>
                  </a:cubicBezTo>
                  <a:cubicBezTo>
                    <a:pt x="1315" y="180"/>
                    <a:pt x="1146" y="0"/>
                    <a:pt x="874" y="0"/>
                  </a:cubicBez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2" name="Google Shape;6332;p6"/>
            <p:cNvSpPr/>
            <p:nvPr/>
          </p:nvSpPr>
          <p:spPr>
            <a:xfrm>
              <a:off x="2876350" y="1577625"/>
              <a:ext cx="31950" cy="48775"/>
            </a:xfrm>
            <a:custGeom>
              <a:avLst/>
              <a:gdLst/>
              <a:ahLst/>
              <a:cxnLst/>
              <a:rect l="l" t="t" r="r" b="b"/>
              <a:pathLst>
                <a:path w="1278" h="1951" extrusionOk="0">
                  <a:moveTo>
                    <a:pt x="1278" y="1"/>
                  </a:moveTo>
                  <a:lnTo>
                    <a:pt x="1278" y="1"/>
                  </a:lnTo>
                  <a:cubicBezTo>
                    <a:pt x="404" y="337"/>
                    <a:pt x="538" y="1345"/>
                    <a:pt x="0" y="1950"/>
                  </a:cubicBezTo>
                  <a:cubicBezTo>
                    <a:pt x="1278" y="1883"/>
                    <a:pt x="1076" y="740"/>
                    <a:pt x="1278" y="1"/>
                  </a:cubicBez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3" name="Google Shape;6333;p6"/>
            <p:cNvSpPr/>
            <p:nvPr/>
          </p:nvSpPr>
          <p:spPr>
            <a:xfrm>
              <a:off x="2533500" y="4458350"/>
              <a:ext cx="42025" cy="42050"/>
            </a:xfrm>
            <a:custGeom>
              <a:avLst/>
              <a:gdLst/>
              <a:ahLst/>
              <a:cxnLst/>
              <a:rect l="l" t="t" r="r" b="b"/>
              <a:pathLst>
                <a:path w="1681" h="1682" extrusionOk="0">
                  <a:moveTo>
                    <a:pt x="269" y="1"/>
                  </a:moveTo>
                  <a:lnTo>
                    <a:pt x="0" y="135"/>
                  </a:lnTo>
                  <a:cubicBezTo>
                    <a:pt x="202" y="740"/>
                    <a:pt x="269" y="1345"/>
                    <a:pt x="941" y="1681"/>
                  </a:cubicBezTo>
                  <a:lnTo>
                    <a:pt x="1143" y="1547"/>
                  </a:lnTo>
                  <a:cubicBezTo>
                    <a:pt x="1681" y="539"/>
                    <a:pt x="874" y="337"/>
                    <a:pt x="269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4" name="Google Shape;6334;p6"/>
            <p:cNvSpPr/>
            <p:nvPr/>
          </p:nvSpPr>
          <p:spPr>
            <a:xfrm>
              <a:off x="2557025" y="4496150"/>
              <a:ext cx="30275" cy="36175"/>
            </a:xfrm>
            <a:custGeom>
              <a:avLst/>
              <a:gdLst/>
              <a:ahLst/>
              <a:cxnLst/>
              <a:rect l="l" t="t" r="r" b="b"/>
              <a:pathLst>
                <a:path w="1211" h="1447" extrusionOk="0">
                  <a:moveTo>
                    <a:pt x="401" y="0"/>
                  </a:moveTo>
                  <a:cubicBezTo>
                    <a:pt x="319" y="0"/>
                    <a:pt x="230" y="11"/>
                    <a:pt x="135" y="35"/>
                  </a:cubicBezTo>
                  <a:lnTo>
                    <a:pt x="0" y="169"/>
                  </a:lnTo>
                  <a:cubicBezTo>
                    <a:pt x="202" y="707"/>
                    <a:pt x="471" y="1312"/>
                    <a:pt x="1143" y="1447"/>
                  </a:cubicBezTo>
                  <a:lnTo>
                    <a:pt x="1210" y="976"/>
                  </a:lnTo>
                  <a:cubicBezTo>
                    <a:pt x="1210" y="842"/>
                    <a:pt x="1143" y="707"/>
                    <a:pt x="1143" y="573"/>
                  </a:cubicBezTo>
                  <a:cubicBezTo>
                    <a:pt x="1032" y="241"/>
                    <a:pt x="785" y="0"/>
                    <a:pt x="401" y="0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5" name="Google Shape;6335;p6"/>
            <p:cNvSpPr/>
            <p:nvPr/>
          </p:nvSpPr>
          <p:spPr>
            <a:xfrm>
              <a:off x="3965450" y="4903750"/>
              <a:ext cx="23550" cy="50450"/>
            </a:xfrm>
            <a:custGeom>
              <a:avLst/>
              <a:gdLst/>
              <a:ahLst/>
              <a:cxnLst/>
              <a:rect l="l" t="t" r="r" b="b"/>
              <a:pathLst>
                <a:path w="942" h="2018" extrusionOk="0">
                  <a:moveTo>
                    <a:pt x="135" y="0"/>
                  </a:moveTo>
                  <a:cubicBezTo>
                    <a:pt x="0" y="740"/>
                    <a:pt x="269" y="1546"/>
                    <a:pt x="874" y="2017"/>
                  </a:cubicBezTo>
                  <a:cubicBezTo>
                    <a:pt x="941" y="1278"/>
                    <a:pt x="672" y="471"/>
                    <a:pt x="135" y="0"/>
                  </a:cubicBezTo>
                  <a:close/>
                </a:path>
              </a:pathLst>
            </a:custGeom>
            <a:solidFill>
              <a:srgbClr val="FA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6" name="Google Shape;6336;p6"/>
            <p:cNvSpPr/>
            <p:nvPr/>
          </p:nvSpPr>
          <p:spPr>
            <a:xfrm>
              <a:off x="3807450" y="4812500"/>
              <a:ext cx="28600" cy="22350"/>
            </a:xfrm>
            <a:custGeom>
              <a:avLst/>
              <a:gdLst/>
              <a:ahLst/>
              <a:cxnLst/>
              <a:rect l="l" t="t" r="r" b="b"/>
              <a:pathLst>
                <a:path w="1144" h="894" extrusionOk="0">
                  <a:moveTo>
                    <a:pt x="836" y="1"/>
                  </a:moveTo>
                  <a:cubicBezTo>
                    <a:pt x="367" y="1"/>
                    <a:pt x="1" y="172"/>
                    <a:pt x="1" y="894"/>
                  </a:cubicBezTo>
                  <a:cubicBezTo>
                    <a:pt x="538" y="894"/>
                    <a:pt x="1009" y="558"/>
                    <a:pt x="1144" y="20"/>
                  </a:cubicBezTo>
                  <a:cubicBezTo>
                    <a:pt x="1038" y="8"/>
                    <a:pt x="935" y="1"/>
                    <a:pt x="836" y="1"/>
                  </a:cubicBezTo>
                  <a:close/>
                </a:path>
              </a:pathLst>
            </a:custGeom>
            <a:solidFill>
              <a:srgbClr val="73A7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7" name="Google Shape;6337;p6"/>
            <p:cNvSpPr/>
            <p:nvPr/>
          </p:nvSpPr>
          <p:spPr>
            <a:xfrm>
              <a:off x="3805775" y="569200"/>
              <a:ext cx="31575" cy="20375"/>
            </a:xfrm>
            <a:custGeom>
              <a:avLst/>
              <a:gdLst/>
              <a:ahLst/>
              <a:cxnLst/>
              <a:rect l="l" t="t" r="r" b="b"/>
              <a:pathLst>
                <a:path w="1263" h="815" extrusionOk="0">
                  <a:moveTo>
                    <a:pt x="1211" y="1"/>
                  </a:moveTo>
                  <a:cubicBezTo>
                    <a:pt x="673" y="68"/>
                    <a:pt x="202" y="203"/>
                    <a:pt x="0" y="808"/>
                  </a:cubicBezTo>
                  <a:cubicBezTo>
                    <a:pt x="135" y="808"/>
                    <a:pt x="273" y="814"/>
                    <a:pt x="405" y="814"/>
                  </a:cubicBezTo>
                  <a:cubicBezTo>
                    <a:pt x="868" y="814"/>
                    <a:pt x="1263" y="733"/>
                    <a:pt x="1211" y="1"/>
                  </a:cubicBezTo>
                  <a:close/>
                </a:path>
              </a:pathLst>
            </a:custGeom>
            <a:solidFill>
              <a:srgbClr val="B7C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8" name="Google Shape;6338;p6"/>
            <p:cNvSpPr/>
            <p:nvPr/>
          </p:nvSpPr>
          <p:spPr>
            <a:xfrm>
              <a:off x="3372150" y="974250"/>
              <a:ext cx="26925" cy="30300"/>
            </a:xfrm>
            <a:custGeom>
              <a:avLst/>
              <a:gdLst/>
              <a:ahLst/>
              <a:cxnLst/>
              <a:rect l="l" t="t" r="r" b="b"/>
              <a:pathLst>
                <a:path w="1077" h="1212" extrusionOk="0">
                  <a:moveTo>
                    <a:pt x="807" y="1"/>
                  </a:moveTo>
                  <a:cubicBezTo>
                    <a:pt x="337" y="203"/>
                    <a:pt x="1" y="673"/>
                    <a:pt x="1" y="1211"/>
                  </a:cubicBezTo>
                  <a:lnTo>
                    <a:pt x="740" y="1211"/>
                  </a:lnTo>
                  <a:cubicBezTo>
                    <a:pt x="1009" y="1009"/>
                    <a:pt x="1076" y="606"/>
                    <a:pt x="875" y="337"/>
                  </a:cubicBezTo>
                  <a:cubicBezTo>
                    <a:pt x="807" y="203"/>
                    <a:pt x="807" y="68"/>
                    <a:pt x="807" y="1"/>
                  </a:cubicBezTo>
                  <a:close/>
                </a:path>
              </a:pathLst>
            </a:custGeom>
            <a:solidFill>
              <a:srgbClr val="84A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9" name="Google Shape;6339;p6"/>
            <p:cNvSpPr/>
            <p:nvPr/>
          </p:nvSpPr>
          <p:spPr>
            <a:xfrm>
              <a:off x="3704925" y="4883575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1" y="0"/>
                  </a:moveTo>
                  <a:lnTo>
                    <a:pt x="68" y="68"/>
                  </a:lnTo>
                  <a:lnTo>
                    <a:pt x="1" y="874"/>
                  </a:lnTo>
                  <a:cubicBezTo>
                    <a:pt x="539" y="874"/>
                    <a:pt x="1076" y="538"/>
                    <a:pt x="1211" y="0"/>
                  </a:cubicBezTo>
                  <a:close/>
                </a:path>
              </a:pathLst>
            </a:custGeom>
            <a:solidFill>
              <a:srgbClr val="6EA1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0" name="Google Shape;6340;p6"/>
            <p:cNvSpPr/>
            <p:nvPr/>
          </p:nvSpPr>
          <p:spPr>
            <a:xfrm>
              <a:off x="3661225" y="688550"/>
              <a:ext cx="38700" cy="28825"/>
            </a:xfrm>
            <a:custGeom>
              <a:avLst/>
              <a:gdLst/>
              <a:ahLst/>
              <a:cxnLst/>
              <a:rect l="l" t="t" r="r" b="b"/>
              <a:pathLst>
                <a:path w="1548" h="1153" extrusionOk="0">
                  <a:moveTo>
                    <a:pt x="875" y="0"/>
                  </a:moveTo>
                  <a:lnTo>
                    <a:pt x="135" y="471"/>
                  </a:lnTo>
                  <a:cubicBezTo>
                    <a:pt x="1" y="605"/>
                    <a:pt x="1" y="874"/>
                    <a:pt x="203" y="1009"/>
                  </a:cubicBezTo>
                  <a:cubicBezTo>
                    <a:pt x="327" y="1102"/>
                    <a:pt x="496" y="1152"/>
                    <a:pt x="674" y="1152"/>
                  </a:cubicBezTo>
                  <a:cubicBezTo>
                    <a:pt x="879" y="1152"/>
                    <a:pt x="1098" y="1085"/>
                    <a:pt x="1278" y="941"/>
                  </a:cubicBezTo>
                  <a:cubicBezTo>
                    <a:pt x="1547" y="605"/>
                    <a:pt x="1345" y="336"/>
                    <a:pt x="1144" y="67"/>
                  </a:cubicBezTo>
                  <a:lnTo>
                    <a:pt x="875" y="0"/>
                  </a:ln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1" name="Google Shape;6341;p6"/>
            <p:cNvSpPr/>
            <p:nvPr/>
          </p:nvSpPr>
          <p:spPr>
            <a:xfrm>
              <a:off x="2918375" y="1535625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740" y="0"/>
                  </a:moveTo>
                  <a:cubicBezTo>
                    <a:pt x="269" y="0"/>
                    <a:pt x="0" y="471"/>
                    <a:pt x="67" y="874"/>
                  </a:cubicBezTo>
                  <a:lnTo>
                    <a:pt x="471" y="8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2" name="Google Shape;6342;p6"/>
            <p:cNvSpPr/>
            <p:nvPr/>
          </p:nvSpPr>
          <p:spPr>
            <a:xfrm>
              <a:off x="2950300" y="4934000"/>
              <a:ext cx="18500" cy="12100"/>
            </a:xfrm>
            <a:custGeom>
              <a:avLst/>
              <a:gdLst/>
              <a:ahLst/>
              <a:cxnLst/>
              <a:rect l="l" t="t" r="r" b="b"/>
              <a:pathLst>
                <a:path w="740" h="484" extrusionOk="0">
                  <a:moveTo>
                    <a:pt x="1" y="0"/>
                  </a:moveTo>
                  <a:cubicBezTo>
                    <a:pt x="59" y="293"/>
                    <a:pt x="322" y="484"/>
                    <a:pt x="610" y="484"/>
                  </a:cubicBezTo>
                  <a:cubicBezTo>
                    <a:pt x="653" y="484"/>
                    <a:pt x="697" y="480"/>
                    <a:pt x="740" y="471"/>
                  </a:cubicBezTo>
                  <a:cubicBezTo>
                    <a:pt x="673" y="68"/>
                    <a:pt x="337" y="0"/>
                    <a:pt x="1" y="0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3" name="Google Shape;6343;p6"/>
            <p:cNvSpPr/>
            <p:nvPr/>
          </p:nvSpPr>
          <p:spPr>
            <a:xfrm>
              <a:off x="2501550" y="4411650"/>
              <a:ext cx="16825" cy="18150"/>
            </a:xfrm>
            <a:custGeom>
              <a:avLst/>
              <a:gdLst/>
              <a:ahLst/>
              <a:cxnLst/>
              <a:rect l="l" t="t" r="r" b="b"/>
              <a:pathLst>
                <a:path w="673" h="726" extrusionOk="0">
                  <a:moveTo>
                    <a:pt x="366" y="1"/>
                  </a:moveTo>
                  <a:cubicBezTo>
                    <a:pt x="255" y="1"/>
                    <a:pt x="148" y="108"/>
                    <a:pt x="1" y="255"/>
                  </a:cubicBezTo>
                  <a:lnTo>
                    <a:pt x="270" y="726"/>
                  </a:lnTo>
                  <a:lnTo>
                    <a:pt x="673" y="255"/>
                  </a:lnTo>
                  <a:cubicBezTo>
                    <a:pt x="552" y="73"/>
                    <a:pt x="458" y="1"/>
                    <a:pt x="366" y="1"/>
                  </a:cubicBezTo>
                  <a:close/>
                </a:path>
              </a:pathLst>
            </a:custGeom>
            <a:solidFill>
              <a:srgbClr val="52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4" name="Google Shape;6344;p6"/>
            <p:cNvSpPr/>
            <p:nvPr/>
          </p:nvSpPr>
          <p:spPr>
            <a:xfrm>
              <a:off x="2908275" y="1557475"/>
              <a:ext cx="13475" cy="20175"/>
            </a:xfrm>
            <a:custGeom>
              <a:avLst/>
              <a:gdLst/>
              <a:ahLst/>
              <a:cxnLst/>
              <a:rect l="l" t="t" r="r" b="b"/>
              <a:pathLst>
                <a:path w="539" h="807" extrusionOk="0">
                  <a:moveTo>
                    <a:pt x="471" y="0"/>
                  </a:moveTo>
                  <a:cubicBezTo>
                    <a:pt x="202" y="135"/>
                    <a:pt x="1" y="471"/>
                    <a:pt x="1" y="807"/>
                  </a:cubicBezTo>
                  <a:cubicBezTo>
                    <a:pt x="337" y="672"/>
                    <a:pt x="539" y="336"/>
                    <a:pt x="471" y="0"/>
                  </a:cubicBez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5" name="Google Shape;6345;p6"/>
            <p:cNvSpPr/>
            <p:nvPr/>
          </p:nvSpPr>
          <p:spPr>
            <a:xfrm>
              <a:off x="3651150" y="700300"/>
              <a:ext cx="16825" cy="21875"/>
            </a:xfrm>
            <a:custGeom>
              <a:avLst/>
              <a:gdLst/>
              <a:ahLst/>
              <a:cxnLst/>
              <a:rect l="l" t="t" r="r" b="b"/>
              <a:pathLst>
                <a:path w="673" h="875" extrusionOk="0">
                  <a:moveTo>
                    <a:pt x="538" y="1"/>
                  </a:moveTo>
                  <a:cubicBezTo>
                    <a:pt x="202" y="135"/>
                    <a:pt x="135" y="404"/>
                    <a:pt x="0" y="673"/>
                  </a:cubicBezTo>
                  <a:lnTo>
                    <a:pt x="269" y="875"/>
                  </a:lnTo>
                  <a:cubicBezTo>
                    <a:pt x="538" y="875"/>
                    <a:pt x="673" y="740"/>
                    <a:pt x="538" y="404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6" name="Google Shape;6346;p6"/>
            <p:cNvSpPr/>
            <p:nvPr/>
          </p:nvSpPr>
          <p:spPr>
            <a:xfrm>
              <a:off x="4133500" y="799475"/>
              <a:ext cx="16850" cy="20175"/>
            </a:xfrm>
            <a:custGeom>
              <a:avLst/>
              <a:gdLst/>
              <a:ahLst/>
              <a:cxnLst/>
              <a:rect l="l" t="t" r="r" b="b"/>
              <a:pathLst>
                <a:path w="674" h="807" extrusionOk="0">
                  <a:moveTo>
                    <a:pt x="270" y="0"/>
                  </a:moveTo>
                  <a:cubicBezTo>
                    <a:pt x="203" y="67"/>
                    <a:pt x="135" y="135"/>
                    <a:pt x="135" y="202"/>
                  </a:cubicBezTo>
                  <a:cubicBezTo>
                    <a:pt x="1" y="404"/>
                    <a:pt x="1" y="605"/>
                    <a:pt x="270" y="807"/>
                  </a:cubicBezTo>
                  <a:lnTo>
                    <a:pt x="539" y="807"/>
                  </a:lnTo>
                  <a:cubicBezTo>
                    <a:pt x="673" y="471"/>
                    <a:pt x="539" y="135"/>
                    <a:pt x="270" y="0"/>
                  </a:cubicBezTo>
                  <a:close/>
                </a:path>
              </a:pathLst>
            </a:custGeom>
            <a:solidFill>
              <a:srgbClr val="BF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7" name="Google Shape;6347;p6"/>
            <p:cNvSpPr/>
            <p:nvPr/>
          </p:nvSpPr>
          <p:spPr>
            <a:xfrm>
              <a:off x="2217525" y="30919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202" y="0"/>
                  </a:moveTo>
                  <a:lnTo>
                    <a:pt x="0" y="68"/>
                  </a:lnTo>
                  <a:lnTo>
                    <a:pt x="0" y="269"/>
                  </a:lnTo>
                  <a:cubicBezTo>
                    <a:pt x="135" y="202"/>
                    <a:pt x="202" y="135"/>
                    <a:pt x="202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8" name="Google Shape;6348;p6"/>
            <p:cNvSpPr/>
            <p:nvPr/>
          </p:nvSpPr>
          <p:spPr>
            <a:xfrm>
              <a:off x="3684775" y="678450"/>
              <a:ext cx="13450" cy="13475"/>
            </a:xfrm>
            <a:custGeom>
              <a:avLst/>
              <a:gdLst/>
              <a:ahLst/>
              <a:cxnLst/>
              <a:rect l="l" t="t" r="r" b="b"/>
              <a:pathLst>
                <a:path w="538" h="539" extrusionOk="0">
                  <a:moveTo>
                    <a:pt x="403" y="1"/>
                  </a:moveTo>
                  <a:cubicBezTo>
                    <a:pt x="202" y="1"/>
                    <a:pt x="0" y="202"/>
                    <a:pt x="0" y="404"/>
                  </a:cubicBezTo>
                  <a:cubicBezTo>
                    <a:pt x="67" y="471"/>
                    <a:pt x="134" y="539"/>
                    <a:pt x="202" y="539"/>
                  </a:cubicBezTo>
                  <a:cubicBezTo>
                    <a:pt x="403" y="539"/>
                    <a:pt x="538" y="404"/>
                    <a:pt x="538" y="202"/>
                  </a:cubicBezTo>
                  <a:cubicBezTo>
                    <a:pt x="471" y="135"/>
                    <a:pt x="471" y="68"/>
                    <a:pt x="403" y="1"/>
                  </a:cubicBez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9" name="Google Shape;6349;p6"/>
            <p:cNvSpPr/>
            <p:nvPr/>
          </p:nvSpPr>
          <p:spPr>
            <a:xfrm>
              <a:off x="2979175" y="1466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187" y="0"/>
                  </a:moveTo>
                  <a:cubicBezTo>
                    <a:pt x="82" y="0"/>
                    <a:pt x="0" y="121"/>
                    <a:pt x="56" y="287"/>
                  </a:cubicBezTo>
                  <a:cubicBezTo>
                    <a:pt x="190" y="287"/>
                    <a:pt x="325" y="219"/>
                    <a:pt x="257" y="18"/>
                  </a:cubicBezTo>
                  <a:cubicBezTo>
                    <a:pt x="233" y="6"/>
                    <a:pt x="210" y="0"/>
                    <a:pt x="187" y="0"/>
                  </a:cubicBezTo>
                  <a:close/>
                </a:path>
              </a:pathLst>
            </a:custGeom>
            <a:solidFill>
              <a:srgbClr val="D6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0" name="Google Shape;6350;p6"/>
            <p:cNvSpPr/>
            <p:nvPr/>
          </p:nvSpPr>
          <p:spPr>
            <a:xfrm>
              <a:off x="2967100" y="4945750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1" y="1"/>
                  </a:moveTo>
                  <a:cubicBezTo>
                    <a:pt x="68" y="203"/>
                    <a:pt x="270" y="404"/>
                    <a:pt x="471" y="404"/>
                  </a:cubicBezTo>
                  <a:cubicBezTo>
                    <a:pt x="471" y="135"/>
                    <a:pt x="270" y="1"/>
                    <a:pt x="1" y="1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1" name="Google Shape;6351;p6"/>
            <p:cNvSpPr/>
            <p:nvPr/>
          </p:nvSpPr>
          <p:spPr>
            <a:xfrm>
              <a:off x="2525075" y="3540650"/>
              <a:ext cx="285750" cy="239375"/>
            </a:xfrm>
            <a:custGeom>
              <a:avLst/>
              <a:gdLst/>
              <a:ahLst/>
              <a:cxnLst/>
              <a:rect l="l" t="t" r="r" b="b"/>
              <a:pathLst>
                <a:path w="11430" h="9575" extrusionOk="0">
                  <a:moveTo>
                    <a:pt x="865" y="1"/>
                  </a:moveTo>
                  <a:cubicBezTo>
                    <a:pt x="373" y="1"/>
                    <a:pt x="41" y="404"/>
                    <a:pt x="1" y="1414"/>
                  </a:cubicBezTo>
                  <a:cubicBezTo>
                    <a:pt x="1" y="1548"/>
                    <a:pt x="135" y="1750"/>
                    <a:pt x="337" y="1750"/>
                  </a:cubicBezTo>
                  <a:cubicBezTo>
                    <a:pt x="1413" y="2154"/>
                    <a:pt x="2219" y="3027"/>
                    <a:pt x="2421" y="4170"/>
                  </a:cubicBezTo>
                  <a:cubicBezTo>
                    <a:pt x="4505" y="6187"/>
                    <a:pt x="6791" y="7935"/>
                    <a:pt x="9278" y="9414"/>
                  </a:cubicBezTo>
                  <a:cubicBezTo>
                    <a:pt x="9426" y="9513"/>
                    <a:pt x="9610" y="9575"/>
                    <a:pt x="9803" y="9575"/>
                  </a:cubicBezTo>
                  <a:cubicBezTo>
                    <a:pt x="9874" y="9575"/>
                    <a:pt x="9946" y="9567"/>
                    <a:pt x="10018" y="9549"/>
                  </a:cubicBezTo>
                  <a:cubicBezTo>
                    <a:pt x="10421" y="9549"/>
                    <a:pt x="10757" y="9414"/>
                    <a:pt x="11093" y="9145"/>
                  </a:cubicBezTo>
                  <a:cubicBezTo>
                    <a:pt x="11228" y="9011"/>
                    <a:pt x="11295" y="8876"/>
                    <a:pt x="11430" y="8742"/>
                  </a:cubicBezTo>
                  <a:cubicBezTo>
                    <a:pt x="11430" y="8607"/>
                    <a:pt x="11430" y="8540"/>
                    <a:pt x="11430" y="8473"/>
                  </a:cubicBezTo>
                  <a:lnTo>
                    <a:pt x="11295" y="8204"/>
                  </a:lnTo>
                  <a:cubicBezTo>
                    <a:pt x="10488" y="7061"/>
                    <a:pt x="9009" y="6725"/>
                    <a:pt x="7934" y="5851"/>
                  </a:cubicBezTo>
                  <a:cubicBezTo>
                    <a:pt x="5850" y="4170"/>
                    <a:pt x="3900" y="2422"/>
                    <a:pt x="2018" y="473"/>
                  </a:cubicBezTo>
                  <a:cubicBezTo>
                    <a:pt x="1589" y="178"/>
                    <a:pt x="1192" y="1"/>
                    <a:pt x="865" y="1"/>
                  </a:cubicBezTo>
                  <a:close/>
                </a:path>
              </a:pathLst>
            </a:custGeom>
            <a:solidFill>
              <a:srgbClr val="DB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2" name="Google Shape;6352;p6"/>
            <p:cNvSpPr/>
            <p:nvPr/>
          </p:nvSpPr>
          <p:spPr>
            <a:xfrm>
              <a:off x="3157025" y="3944300"/>
              <a:ext cx="312625" cy="90550"/>
            </a:xfrm>
            <a:custGeom>
              <a:avLst/>
              <a:gdLst/>
              <a:ahLst/>
              <a:cxnLst/>
              <a:rect l="l" t="t" r="r" b="b"/>
              <a:pathLst>
                <a:path w="12505" h="3622" extrusionOk="0">
                  <a:moveTo>
                    <a:pt x="1130" y="1"/>
                  </a:moveTo>
                  <a:cubicBezTo>
                    <a:pt x="761" y="1"/>
                    <a:pt x="404" y="154"/>
                    <a:pt x="135" y="462"/>
                  </a:cubicBezTo>
                  <a:cubicBezTo>
                    <a:pt x="1" y="932"/>
                    <a:pt x="337" y="1067"/>
                    <a:pt x="606" y="1336"/>
                  </a:cubicBezTo>
                  <a:cubicBezTo>
                    <a:pt x="653" y="1383"/>
                    <a:pt x="734" y="1431"/>
                    <a:pt x="825" y="1431"/>
                  </a:cubicBezTo>
                  <a:cubicBezTo>
                    <a:pt x="863" y="1431"/>
                    <a:pt x="902" y="1422"/>
                    <a:pt x="942" y="1403"/>
                  </a:cubicBezTo>
                  <a:cubicBezTo>
                    <a:pt x="992" y="1403"/>
                    <a:pt x="1043" y="1289"/>
                    <a:pt x="1121" y="1289"/>
                  </a:cubicBezTo>
                  <a:cubicBezTo>
                    <a:pt x="1148" y="1289"/>
                    <a:pt x="1177" y="1302"/>
                    <a:pt x="1211" y="1336"/>
                  </a:cubicBezTo>
                  <a:cubicBezTo>
                    <a:pt x="1143" y="1470"/>
                    <a:pt x="1278" y="1604"/>
                    <a:pt x="1412" y="1672"/>
                  </a:cubicBezTo>
                  <a:cubicBezTo>
                    <a:pt x="1480" y="1739"/>
                    <a:pt x="1614" y="1806"/>
                    <a:pt x="1748" y="1806"/>
                  </a:cubicBezTo>
                  <a:lnTo>
                    <a:pt x="1950" y="1739"/>
                  </a:lnTo>
                  <a:cubicBezTo>
                    <a:pt x="1996" y="1716"/>
                    <a:pt x="2036" y="1707"/>
                    <a:pt x="2071" y="1707"/>
                  </a:cubicBezTo>
                  <a:cubicBezTo>
                    <a:pt x="2226" y="1707"/>
                    <a:pt x="2303" y="1882"/>
                    <a:pt x="2435" y="1882"/>
                  </a:cubicBezTo>
                  <a:cubicBezTo>
                    <a:pt x="2452" y="1882"/>
                    <a:pt x="2469" y="1880"/>
                    <a:pt x="2488" y="1873"/>
                  </a:cubicBezTo>
                  <a:cubicBezTo>
                    <a:pt x="2582" y="1900"/>
                    <a:pt x="2676" y="1908"/>
                    <a:pt x="2769" y="1908"/>
                  </a:cubicBezTo>
                  <a:cubicBezTo>
                    <a:pt x="2909" y="1908"/>
                    <a:pt x="3046" y="1890"/>
                    <a:pt x="3177" y="1890"/>
                  </a:cubicBezTo>
                  <a:cubicBezTo>
                    <a:pt x="3396" y="1890"/>
                    <a:pt x="3597" y="1941"/>
                    <a:pt x="3765" y="2210"/>
                  </a:cubicBezTo>
                  <a:cubicBezTo>
                    <a:pt x="4169" y="2478"/>
                    <a:pt x="4572" y="2680"/>
                    <a:pt x="5043" y="2747"/>
                  </a:cubicBezTo>
                  <a:cubicBezTo>
                    <a:pt x="7261" y="3487"/>
                    <a:pt x="9547" y="3420"/>
                    <a:pt x="11833" y="3621"/>
                  </a:cubicBezTo>
                  <a:cubicBezTo>
                    <a:pt x="11833" y="3487"/>
                    <a:pt x="11900" y="3420"/>
                    <a:pt x="11900" y="3352"/>
                  </a:cubicBezTo>
                  <a:cubicBezTo>
                    <a:pt x="12505" y="1941"/>
                    <a:pt x="11093" y="2546"/>
                    <a:pt x="10690" y="2142"/>
                  </a:cubicBezTo>
                  <a:cubicBezTo>
                    <a:pt x="8673" y="1806"/>
                    <a:pt x="6656" y="1403"/>
                    <a:pt x="4706" y="865"/>
                  </a:cubicBezTo>
                  <a:cubicBezTo>
                    <a:pt x="4303" y="596"/>
                    <a:pt x="3765" y="865"/>
                    <a:pt x="3429" y="529"/>
                  </a:cubicBezTo>
                  <a:cubicBezTo>
                    <a:pt x="3350" y="450"/>
                    <a:pt x="3272" y="417"/>
                    <a:pt x="3193" y="417"/>
                  </a:cubicBezTo>
                  <a:cubicBezTo>
                    <a:pt x="3137" y="417"/>
                    <a:pt x="3081" y="434"/>
                    <a:pt x="3026" y="462"/>
                  </a:cubicBezTo>
                  <a:lnTo>
                    <a:pt x="2824" y="462"/>
                  </a:lnTo>
                  <a:cubicBezTo>
                    <a:pt x="2488" y="462"/>
                    <a:pt x="2219" y="394"/>
                    <a:pt x="1950" y="260"/>
                  </a:cubicBezTo>
                  <a:cubicBezTo>
                    <a:pt x="1691" y="87"/>
                    <a:pt x="1407" y="1"/>
                    <a:pt x="1130" y="1"/>
                  </a:cubicBezTo>
                  <a:close/>
                </a:path>
              </a:pathLst>
            </a:custGeom>
            <a:solidFill>
              <a:srgbClr val="D5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3" name="Google Shape;6353;p6"/>
            <p:cNvSpPr/>
            <p:nvPr/>
          </p:nvSpPr>
          <p:spPr>
            <a:xfrm>
              <a:off x="2647775" y="2483525"/>
              <a:ext cx="151275" cy="173475"/>
            </a:xfrm>
            <a:custGeom>
              <a:avLst/>
              <a:gdLst/>
              <a:ahLst/>
              <a:cxnLst/>
              <a:rect l="l" t="t" r="r" b="b"/>
              <a:pathLst>
                <a:path w="6051" h="6939" extrusionOk="0">
                  <a:moveTo>
                    <a:pt x="2017" y="1"/>
                  </a:moveTo>
                  <a:cubicBezTo>
                    <a:pt x="1816" y="135"/>
                    <a:pt x="1681" y="337"/>
                    <a:pt x="1614" y="539"/>
                  </a:cubicBezTo>
                  <a:cubicBezTo>
                    <a:pt x="1547" y="740"/>
                    <a:pt x="1463" y="824"/>
                    <a:pt x="1370" y="824"/>
                  </a:cubicBezTo>
                  <a:cubicBezTo>
                    <a:pt x="1278" y="824"/>
                    <a:pt x="1177" y="740"/>
                    <a:pt x="1076" y="606"/>
                  </a:cubicBezTo>
                  <a:cubicBezTo>
                    <a:pt x="942" y="471"/>
                    <a:pt x="807" y="337"/>
                    <a:pt x="673" y="270"/>
                  </a:cubicBezTo>
                  <a:cubicBezTo>
                    <a:pt x="606" y="253"/>
                    <a:pt x="538" y="244"/>
                    <a:pt x="473" y="244"/>
                  </a:cubicBezTo>
                  <a:cubicBezTo>
                    <a:pt x="278" y="244"/>
                    <a:pt x="101" y="320"/>
                    <a:pt x="1" y="471"/>
                  </a:cubicBezTo>
                  <a:cubicBezTo>
                    <a:pt x="673" y="2959"/>
                    <a:pt x="2085" y="5177"/>
                    <a:pt x="3967" y="6925"/>
                  </a:cubicBezTo>
                  <a:cubicBezTo>
                    <a:pt x="4012" y="6934"/>
                    <a:pt x="4057" y="6938"/>
                    <a:pt x="4102" y="6938"/>
                  </a:cubicBezTo>
                  <a:cubicBezTo>
                    <a:pt x="4392" y="6938"/>
                    <a:pt x="4675" y="6764"/>
                    <a:pt x="4908" y="6589"/>
                  </a:cubicBezTo>
                  <a:cubicBezTo>
                    <a:pt x="4505" y="5715"/>
                    <a:pt x="6051" y="6522"/>
                    <a:pt x="5648" y="5648"/>
                  </a:cubicBezTo>
                  <a:cubicBezTo>
                    <a:pt x="4505" y="3698"/>
                    <a:pt x="2959" y="2085"/>
                    <a:pt x="2017" y="1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4" name="Google Shape;6354;p6"/>
            <p:cNvSpPr/>
            <p:nvPr/>
          </p:nvSpPr>
          <p:spPr>
            <a:xfrm>
              <a:off x="3493175" y="3108750"/>
              <a:ext cx="174800" cy="374825"/>
            </a:xfrm>
            <a:custGeom>
              <a:avLst/>
              <a:gdLst/>
              <a:ahLst/>
              <a:cxnLst/>
              <a:rect l="l" t="t" r="r" b="b"/>
              <a:pathLst>
                <a:path w="6992" h="14993" extrusionOk="0">
                  <a:moveTo>
                    <a:pt x="6857" y="1"/>
                  </a:moveTo>
                  <a:cubicBezTo>
                    <a:pt x="6588" y="404"/>
                    <a:pt x="6454" y="942"/>
                    <a:pt x="6588" y="1480"/>
                  </a:cubicBezTo>
                  <a:cubicBezTo>
                    <a:pt x="6656" y="2555"/>
                    <a:pt x="6051" y="2824"/>
                    <a:pt x="5109" y="2824"/>
                  </a:cubicBezTo>
                  <a:cubicBezTo>
                    <a:pt x="4890" y="2836"/>
                    <a:pt x="4669" y="2841"/>
                    <a:pt x="4447" y="2841"/>
                  </a:cubicBezTo>
                  <a:cubicBezTo>
                    <a:pt x="3373" y="2841"/>
                    <a:pt x="2268" y="2711"/>
                    <a:pt x="1210" y="2488"/>
                  </a:cubicBezTo>
                  <a:cubicBezTo>
                    <a:pt x="1076" y="2555"/>
                    <a:pt x="874" y="2690"/>
                    <a:pt x="605" y="2757"/>
                  </a:cubicBezTo>
                  <a:cubicBezTo>
                    <a:pt x="336" y="2824"/>
                    <a:pt x="135" y="3026"/>
                    <a:pt x="0" y="3295"/>
                  </a:cubicBezTo>
                  <a:cubicBezTo>
                    <a:pt x="929" y="3798"/>
                    <a:pt x="1947" y="4056"/>
                    <a:pt x="2978" y="4056"/>
                  </a:cubicBezTo>
                  <a:cubicBezTo>
                    <a:pt x="3737" y="4056"/>
                    <a:pt x="4502" y="3916"/>
                    <a:pt x="5244" y="3631"/>
                  </a:cubicBezTo>
                  <a:cubicBezTo>
                    <a:pt x="5565" y="3510"/>
                    <a:pt x="5814" y="3444"/>
                    <a:pt x="6006" y="3444"/>
                  </a:cubicBezTo>
                  <a:cubicBezTo>
                    <a:pt x="6456" y="3444"/>
                    <a:pt x="6588" y="3811"/>
                    <a:pt x="6588" y="4707"/>
                  </a:cubicBezTo>
                  <a:cubicBezTo>
                    <a:pt x="6588" y="6320"/>
                    <a:pt x="6454" y="7934"/>
                    <a:pt x="6454" y="9681"/>
                  </a:cubicBezTo>
                  <a:cubicBezTo>
                    <a:pt x="6521" y="11497"/>
                    <a:pt x="5983" y="13312"/>
                    <a:pt x="6857" y="14992"/>
                  </a:cubicBezTo>
                  <a:cubicBezTo>
                    <a:pt x="6925" y="10018"/>
                    <a:pt x="6992" y="5043"/>
                    <a:pt x="6857" y="1"/>
                  </a:cubicBezTo>
                  <a:close/>
                </a:path>
              </a:pathLst>
            </a:custGeom>
            <a:solidFill>
              <a:srgbClr val="BF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5" name="Google Shape;6355;p6"/>
            <p:cNvSpPr/>
            <p:nvPr/>
          </p:nvSpPr>
          <p:spPr>
            <a:xfrm>
              <a:off x="3219200" y="3066725"/>
              <a:ext cx="208450" cy="104250"/>
            </a:xfrm>
            <a:custGeom>
              <a:avLst/>
              <a:gdLst/>
              <a:ahLst/>
              <a:cxnLst/>
              <a:rect l="l" t="t" r="r" b="b"/>
              <a:pathLst>
                <a:path w="8338" h="4170" extrusionOk="0">
                  <a:moveTo>
                    <a:pt x="942" y="1"/>
                  </a:moveTo>
                  <a:cubicBezTo>
                    <a:pt x="539" y="1"/>
                    <a:pt x="203" y="135"/>
                    <a:pt x="1" y="471"/>
                  </a:cubicBezTo>
                  <a:cubicBezTo>
                    <a:pt x="337" y="1480"/>
                    <a:pt x="1682" y="1278"/>
                    <a:pt x="2085" y="2152"/>
                  </a:cubicBezTo>
                  <a:cubicBezTo>
                    <a:pt x="3698" y="3026"/>
                    <a:pt x="5446" y="3698"/>
                    <a:pt x="7262" y="4169"/>
                  </a:cubicBezTo>
                  <a:cubicBezTo>
                    <a:pt x="8337" y="4035"/>
                    <a:pt x="8270" y="3430"/>
                    <a:pt x="7732" y="2892"/>
                  </a:cubicBezTo>
                  <a:cubicBezTo>
                    <a:pt x="7329" y="2556"/>
                    <a:pt x="6993" y="2287"/>
                    <a:pt x="6589" y="2085"/>
                  </a:cubicBezTo>
                  <a:lnTo>
                    <a:pt x="2623" y="404"/>
                  </a:lnTo>
                  <a:cubicBezTo>
                    <a:pt x="2018" y="337"/>
                    <a:pt x="1547" y="68"/>
                    <a:pt x="942" y="1"/>
                  </a:cubicBezTo>
                  <a:close/>
                </a:path>
              </a:pathLst>
            </a:custGeom>
            <a:solidFill>
              <a:srgbClr val="D6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6" name="Google Shape;6356;p6"/>
            <p:cNvSpPr/>
            <p:nvPr/>
          </p:nvSpPr>
          <p:spPr>
            <a:xfrm>
              <a:off x="2557025" y="2221350"/>
              <a:ext cx="89100" cy="174800"/>
            </a:xfrm>
            <a:custGeom>
              <a:avLst/>
              <a:gdLst/>
              <a:ahLst/>
              <a:cxnLst/>
              <a:rect l="l" t="t" r="r" b="b"/>
              <a:pathLst>
                <a:path w="3564" h="6992" extrusionOk="0">
                  <a:moveTo>
                    <a:pt x="2017" y="0"/>
                  </a:moveTo>
                  <a:cubicBezTo>
                    <a:pt x="2017" y="740"/>
                    <a:pt x="1815" y="1210"/>
                    <a:pt x="1009" y="1345"/>
                  </a:cubicBezTo>
                  <a:cubicBezTo>
                    <a:pt x="929" y="1363"/>
                    <a:pt x="860" y="1371"/>
                    <a:pt x="799" y="1371"/>
                  </a:cubicBezTo>
                  <a:cubicBezTo>
                    <a:pt x="189" y="1371"/>
                    <a:pt x="428" y="532"/>
                    <a:pt x="0" y="471"/>
                  </a:cubicBezTo>
                  <a:lnTo>
                    <a:pt x="0" y="471"/>
                  </a:lnTo>
                  <a:cubicBezTo>
                    <a:pt x="202" y="2757"/>
                    <a:pt x="874" y="4975"/>
                    <a:pt x="1950" y="6992"/>
                  </a:cubicBezTo>
                  <a:cubicBezTo>
                    <a:pt x="2757" y="6790"/>
                    <a:pt x="3362" y="6118"/>
                    <a:pt x="3563" y="5311"/>
                  </a:cubicBezTo>
                  <a:cubicBezTo>
                    <a:pt x="3563" y="5042"/>
                    <a:pt x="3496" y="4706"/>
                    <a:pt x="3294" y="4504"/>
                  </a:cubicBezTo>
                  <a:cubicBezTo>
                    <a:pt x="2622" y="4034"/>
                    <a:pt x="3025" y="3362"/>
                    <a:pt x="2824" y="2824"/>
                  </a:cubicBezTo>
                  <a:cubicBezTo>
                    <a:pt x="2757" y="1815"/>
                    <a:pt x="2488" y="874"/>
                    <a:pt x="2017" y="0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7" name="Google Shape;6357;p6"/>
            <p:cNvSpPr/>
            <p:nvPr/>
          </p:nvSpPr>
          <p:spPr>
            <a:xfrm>
              <a:off x="2773825" y="3750550"/>
              <a:ext cx="198350" cy="126300"/>
            </a:xfrm>
            <a:custGeom>
              <a:avLst/>
              <a:gdLst/>
              <a:ahLst/>
              <a:cxnLst/>
              <a:rect l="l" t="t" r="r" b="b"/>
              <a:pathLst>
                <a:path w="7934" h="5052" extrusionOk="0">
                  <a:moveTo>
                    <a:pt x="1753" y="0"/>
                  </a:moveTo>
                  <a:cubicBezTo>
                    <a:pt x="1629" y="0"/>
                    <a:pt x="1506" y="51"/>
                    <a:pt x="1412" y="144"/>
                  </a:cubicBezTo>
                  <a:cubicBezTo>
                    <a:pt x="1278" y="279"/>
                    <a:pt x="1143" y="413"/>
                    <a:pt x="1009" y="548"/>
                  </a:cubicBezTo>
                  <a:lnTo>
                    <a:pt x="135" y="1018"/>
                  </a:lnTo>
                  <a:cubicBezTo>
                    <a:pt x="135" y="1018"/>
                    <a:pt x="68" y="1018"/>
                    <a:pt x="1" y="1085"/>
                  </a:cubicBezTo>
                  <a:cubicBezTo>
                    <a:pt x="1" y="1153"/>
                    <a:pt x="1" y="1287"/>
                    <a:pt x="135" y="1354"/>
                  </a:cubicBezTo>
                  <a:lnTo>
                    <a:pt x="269" y="1422"/>
                  </a:lnTo>
                  <a:lnTo>
                    <a:pt x="404" y="1422"/>
                  </a:lnTo>
                  <a:cubicBezTo>
                    <a:pt x="1009" y="1422"/>
                    <a:pt x="1345" y="1825"/>
                    <a:pt x="1681" y="2228"/>
                  </a:cubicBezTo>
                  <a:cubicBezTo>
                    <a:pt x="1883" y="2296"/>
                    <a:pt x="2017" y="2430"/>
                    <a:pt x="2152" y="2564"/>
                  </a:cubicBezTo>
                  <a:lnTo>
                    <a:pt x="2555" y="2632"/>
                  </a:lnTo>
                  <a:cubicBezTo>
                    <a:pt x="2824" y="2632"/>
                    <a:pt x="3160" y="2766"/>
                    <a:pt x="3362" y="3035"/>
                  </a:cubicBezTo>
                  <a:cubicBezTo>
                    <a:pt x="3496" y="3169"/>
                    <a:pt x="3631" y="3304"/>
                    <a:pt x="3833" y="3371"/>
                  </a:cubicBezTo>
                  <a:cubicBezTo>
                    <a:pt x="4707" y="4245"/>
                    <a:pt x="5917" y="4514"/>
                    <a:pt x="6992" y="5052"/>
                  </a:cubicBezTo>
                  <a:cubicBezTo>
                    <a:pt x="7328" y="4716"/>
                    <a:pt x="7261" y="4111"/>
                    <a:pt x="7665" y="3775"/>
                  </a:cubicBezTo>
                  <a:cubicBezTo>
                    <a:pt x="7799" y="3640"/>
                    <a:pt x="7866" y="3438"/>
                    <a:pt x="7933" y="3304"/>
                  </a:cubicBezTo>
                  <a:cubicBezTo>
                    <a:pt x="7060" y="2632"/>
                    <a:pt x="6118" y="2094"/>
                    <a:pt x="5043" y="1758"/>
                  </a:cubicBezTo>
                  <a:cubicBezTo>
                    <a:pt x="4101" y="1623"/>
                    <a:pt x="3295" y="1220"/>
                    <a:pt x="2555" y="615"/>
                  </a:cubicBezTo>
                  <a:cubicBezTo>
                    <a:pt x="2488" y="480"/>
                    <a:pt x="2354" y="346"/>
                    <a:pt x="2219" y="279"/>
                  </a:cubicBezTo>
                  <a:lnTo>
                    <a:pt x="2152" y="211"/>
                  </a:lnTo>
                  <a:cubicBezTo>
                    <a:pt x="2044" y="67"/>
                    <a:pt x="1897" y="0"/>
                    <a:pt x="1753" y="0"/>
                  </a:cubicBezTo>
                  <a:close/>
                </a:path>
              </a:pathLst>
            </a:custGeom>
            <a:solidFill>
              <a:srgbClr val="C2CE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8" name="Google Shape;6358;p6"/>
            <p:cNvSpPr/>
            <p:nvPr/>
          </p:nvSpPr>
          <p:spPr>
            <a:xfrm>
              <a:off x="2404075" y="3395525"/>
              <a:ext cx="124400" cy="148550"/>
            </a:xfrm>
            <a:custGeom>
              <a:avLst/>
              <a:gdLst/>
              <a:ahLst/>
              <a:cxnLst/>
              <a:rect l="l" t="t" r="r" b="b"/>
              <a:pathLst>
                <a:path w="4976" h="5942" extrusionOk="0">
                  <a:moveTo>
                    <a:pt x="1171" y="0"/>
                  </a:moveTo>
                  <a:cubicBezTo>
                    <a:pt x="1114" y="0"/>
                    <a:pt x="1059" y="9"/>
                    <a:pt x="1009" y="26"/>
                  </a:cubicBezTo>
                  <a:cubicBezTo>
                    <a:pt x="807" y="93"/>
                    <a:pt x="673" y="227"/>
                    <a:pt x="538" y="362"/>
                  </a:cubicBezTo>
                  <a:cubicBezTo>
                    <a:pt x="538" y="429"/>
                    <a:pt x="471" y="496"/>
                    <a:pt x="404" y="563"/>
                  </a:cubicBezTo>
                  <a:cubicBezTo>
                    <a:pt x="202" y="832"/>
                    <a:pt x="68" y="1168"/>
                    <a:pt x="0" y="1505"/>
                  </a:cubicBezTo>
                  <a:lnTo>
                    <a:pt x="135" y="1841"/>
                  </a:lnTo>
                  <a:cubicBezTo>
                    <a:pt x="202" y="1975"/>
                    <a:pt x="337" y="2110"/>
                    <a:pt x="471" y="2244"/>
                  </a:cubicBezTo>
                  <a:cubicBezTo>
                    <a:pt x="807" y="2446"/>
                    <a:pt x="1076" y="2715"/>
                    <a:pt x="1211" y="3118"/>
                  </a:cubicBezTo>
                  <a:cubicBezTo>
                    <a:pt x="1748" y="4261"/>
                    <a:pt x="2555" y="5202"/>
                    <a:pt x="3631" y="5942"/>
                  </a:cubicBezTo>
                  <a:cubicBezTo>
                    <a:pt x="4706" y="5874"/>
                    <a:pt x="4975" y="5202"/>
                    <a:pt x="4908" y="4194"/>
                  </a:cubicBezTo>
                  <a:lnTo>
                    <a:pt x="2891" y="1841"/>
                  </a:lnTo>
                  <a:cubicBezTo>
                    <a:pt x="1748" y="1841"/>
                    <a:pt x="1816" y="967"/>
                    <a:pt x="1681" y="227"/>
                  </a:cubicBezTo>
                  <a:cubicBezTo>
                    <a:pt x="1530" y="76"/>
                    <a:pt x="1341" y="0"/>
                    <a:pt x="1171" y="0"/>
                  </a:cubicBezTo>
                  <a:close/>
                </a:path>
              </a:pathLst>
            </a:custGeom>
            <a:solidFill>
              <a:srgbClr val="DC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9" name="Google Shape;6359;p6"/>
            <p:cNvSpPr/>
            <p:nvPr/>
          </p:nvSpPr>
          <p:spPr>
            <a:xfrm>
              <a:off x="2293150" y="3226400"/>
              <a:ext cx="102550" cy="136175"/>
            </a:xfrm>
            <a:custGeom>
              <a:avLst/>
              <a:gdLst/>
              <a:ahLst/>
              <a:cxnLst/>
              <a:rect l="l" t="t" r="r" b="b"/>
              <a:pathLst>
                <a:path w="4102" h="5447" extrusionOk="0">
                  <a:moveTo>
                    <a:pt x="2085" y="202"/>
                  </a:moveTo>
                  <a:cubicBezTo>
                    <a:pt x="1345" y="337"/>
                    <a:pt x="404" y="1"/>
                    <a:pt x="0" y="1009"/>
                  </a:cubicBezTo>
                  <a:cubicBezTo>
                    <a:pt x="337" y="2757"/>
                    <a:pt x="1547" y="3967"/>
                    <a:pt x="2421" y="5446"/>
                  </a:cubicBezTo>
                  <a:cubicBezTo>
                    <a:pt x="3362" y="5379"/>
                    <a:pt x="4034" y="4707"/>
                    <a:pt x="4101" y="3765"/>
                  </a:cubicBezTo>
                  <a:cubicBezTo>
                    <a:pt x="3429" y="2555"/>
                    <a:pt x="2488" y="1547"/>
                    <a:pt x="2085" y="202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0" name="Google Shape;6360;p6"/>
            <p:cNvSpPr/>
            <p:nvPr/>
          </p:nvSpPr>
          <p:spPr>
            <a:xfrm>
              <a:off x="2242725" y="3044725"/>
              <a:ext cx="104225" cy="206900"/>
            </a:xfrm>
            <a:custGeom>
              <a:avLst/>
              <a:gdLst/>
              <a:ahLst/>
              <a:cxnLst/>
              <a:rect l="l" t="t" r="r" b="b"/>
              <a:pathLst>
                <a:path w="4169" h="8276" extrusionOk="0">
                  <a:moveTo>
                    <a:pt x="4102" y="7402"/>
                  </a:moveTo>
                  <a:cubicBezTo>
                    <a:pt x="4101" y="7403"/>
                    <a:pt x="4101" y="7404"/>
                    <a:pt x="4101" y="7404"/>
                  </a:cubicBezTo>
                  <a:lnTo>
                    <a:pt x="4101" y="7404"/>
                  </a:lnTo>
                  <a:cubicBezTo>
                    <a:pt x="4124" y="7425"/>
                    <a:pt x="4146" y="7447"/>
                    <a:pt x="4169" y="7469"/>
                  </a:cubicBezTo>
                  <a:lnTo>
                    <a:pt x="4102" y="7402"/>
                  </a:lnTo>
                  <a:close/>
                  <a:moveTo>
                    <a:pt x="1144" y="0"/>
                  </a:moveTo>
                  <a:cubicBezTo>
                    <a:pt x="1044" y="0"/>
                    <a:pt x="968" y="67"/>
                    <a:pt x="942" y="276"/>
                  </a:cubicBezTo>
                  <a:cubicBezTo>
                    <a:pt x="807" y="881"/>
                    <a:pt x="270" y="1015"/>
                    <a:pt x="1" y="1419"/>
                  </a:cubicBezTo>
                  <a:cubicBezTo>
                    <a:pt x="740" y="2091"/>
                    <a:pt x="538" y="3167"/>
                    <a:pt x="1076" y="3839"/>
                  </a:cubicBezTo>
                  <a:cubicBezTo>
                    <a:pt x="1211" y="4175"/>
                    <a:pt x="1211" y="4511"/>
                    <a:pt x="1076" y="4847"/>
                  </a:cubicBezTo>
                  <a:cubicBezTo>
                    <a:pt x="1076" y="5184"/>
                    <a:pt x="1009" y="5520"/>
                    <a:pt x="1278" y="5789"/>
                  </a:cubicBezTo>
                  <a:cubicBezTo>
                    <a:pt x="1480" y="6057"/>
                    <a:pt x="1412" y="6394"/>
                    <a:pt x="1547" y="6663"/>
                  </a:cubicBezTo>
                  <a:cubicBezTo>
                    <a:pt x="2152" y="7066"/>
                    <a:pt x="1614" y="7805"/>
                    <a:pt x="2017" y="8276"/>
                  </a:cubicBezTo>
                  <a:cubicBezTo>
                    <a:pt x="2386" y="8118"/>
                    <a:pt x="2796" y="7878"/>
                    <a:pt x="3182" y="7878"/>
                  </a:cubicBezTo>
                  <a:cubicBezTo>
                    <a:pt x="3289" y="7878"/>
                    <a:pt x="3394" y="7896"/>
                    <a:pt x="3496" y="7940"/>
                  </a:cubicBezTo>
                  <a:cubicBezTo>
                    <a:pt x="3584" y="7977"/>
                    <a:pt x="3657" y="7994"/>
                    <a:pt x="3720" y="7994"/>
                  </a:cubicBezTo>
                  <a:cubicBezTo>
                    <a:pt x="3991" y="7994"/>
                    <a:pt x="4046" y="7677"/>
                    <a:pt x="4101" y="7404"/>
                  </a:cubicBezTo>
                  <a:lnTo>
                    <a:pt x="4101" y="7404"/>
                  </a:lnTo>
                  <a:cubicBezTo>
                    <a:pt x="3855" y="7178"/>
                    <a:pt x="3608" y="7055"/>
                    <a:pt x="3362" y="6931"/>
                  </a:cubicBezTo>
                  <a:cubicBezTo>
                    <a:pt x="3429" y="6730"/>
                    <a:pt x="3698" y="6864"/>
                    <a:pt x="3765" y="6663"/>
                  </a:cubicBezTo>
                  <a:lnTo>
                    <a:pt x="3698" y="6259"/>
                  </a:lnTo>
                  <a:cubicBezTo>
                    <a:pt x="3496" y="6057"/>
                    <a:pt x="3496" y="5654"/>
                    <a:pt x="3362" y="5385"/>
                  </a:cubicBezTo>
                  <a:cubicBezTo>
                    <a:pt x="2959" y="5251"/>
                    <a:pt x="2891" y="4847"/>
                    <a:pt x="2891" y="4511"/>
                  </a:cubicBezTo>
                  <a:cubicBezTo>
                    <a:pt x="2622" y="3772"/>
                    <a:pt x="2824" y="2965"/>
                    <a:pt x="2488" y="2225"/>
                  </a:cubicBezTo>
                  <a:cubicBezTo>
                    <a:pt x="2488" y="1822"/>
                    <a:pt x="2354" y="1351"/>
                    <a:pt x="2085" y="1015"/>
                  </a:cubicBezTo>
                  <a:cubicBezTo>
                    <a:pt x="1749" y="814"/>
                    <a:pt x="1816" y="478"/>
                    <a:pt x="1681" y="209"/>
                  </a:cubicBezTo>
                  <a:cubicBezTo>
                    <a:pt x="1517" y="167"/>
                    <a:pt x="1302" y="0"/>
                    <a:pt x="1144" y="0"/>
                  </a:cubicBezTo>
                  <a:close/>
                </a:path>
              </a:pathLst>
            </a:custGeom>
            <a:solidFill>
              <a:srgbClr val="E9E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1" name="Google Shape;6361;p6"/>
            <p:cNvSpPr/>
            <p:nvPr/>
          </p:nvSpPr>
          <p:spPr>
            <a:xfrm>
              <a:off x="2605750" y="2352425"/>
              <a:ext cx="94150" cy="156350"/>
            </a:xfrm>
            <a:custGeom>
              <a:avLst/>
              <a:gdLst/>
              <a:ahLst/>
              <a:cxnLst/>
              <a:rect l="l" t="t" r="r" b="b"/>
              <a:pathLst>
                <a:path w="3766" h="6254" extrusionOk="0">
                  <a:moveTo>
                    <a:pt x="1614" y="1"/>
                  </a:moveTo>
                  <a:cubicBezTo>
                    <a:pt x="942" y="539"/>
                    <a:pt x="270" y="875"/>
                    <a:pt x="1" y="1682"/>
                  </a:cubicBezTo>
                  <a:lnTo>
                    <a:pt x="68" y="1614"/>
                  </a:lnTo>
                  <a:cubicBezTo>
                    <a:pt x="606" y="1883"/>
                    <a:pt x="337" y="2354"/>
                    <a:pt x="471" y="2825"/>
                  </a:cubicBezTo>
                  <a:cubicBezTo>
                    <a:pt x="673" y="3362"/>
                    <a:pt x="808" y="3900"/>
                    <a:pt x="1009" y="4438"/>
                  </a:cubicBezTo>
                  <a:cubicBezTo>
                    <a:pt x="1480" y="4841"/>
                    <a:pt x="2085" y="5178"/>
                    <a:pt x="2488" y="5648"/>
                  </a:cubicBezTo>
                  <a:lnTo>
                    <a:pt x="2488" y="6051"/>
                  </a:lnTo>
                  <a:cubicBezTo>
                    <a:pt x="2690" y="6186"/>
                    <a:pt x="2908" y="6253"/>
                    <a:pt x="3118" y="6253"/>
                  </a:cubicBezTo>
                  <a:cubicBezTo>
                    <a:pt x="3329" y="6253"/>
                    <a:pt x="3530" y="6186"/>
                    <a:pt x="3698" y="6051"/>
                  </a:cubicBezTo>
                  <a:lnTo>
                    <a:pt x="3698" y="5245"/>
                  </a:lnTo>
                  <a:cubicBezTo>
                    <a:pt x="3766" y="5110"/>
                    <a:pt x="3698" y="4976"/>
                    <a:pt x="3564" y="4909"/>
                  </a:cubicBezTo>
                  <a:lnTo>
                    <a:pt x="3362" y="4841"/>
                  </a:lnTo>
                  <a:cubicBezTo>
                    <a:pt x="3362" y="4774"/>
                    <a:pt x="3362" y="4707"/>
                    <a:pt x="3362" y="4640"/>
                  </a:cubicBezTo>
                  <a:cubicBezTo>
                    <a:pt x="3362" y="4572"/>
                    <a:pt x="3362" y="4505"/>
                    <a:pt x="3295" y="4438"/>
                  </a:cubicBezTo>
                  <a:cubicBezTo>
                    <a:pt x="2555" y="3900"/>
                    <a:pt x="2757" y="3026"/>
                    <a:pt x="2488" y="2354"/>
                  </a:cubicBezTo>
                  <a:cubicBezTo>
                    <a:pt x="2555" y="1951"/>
                    <a:pt x="2421" y="1547"/>
                    <a:pt x="2085" y="1211"/>
                  </a:cubicBezTo>
                  <a:cubicBezTo>
                    <a:pt x="1749" y="1009"/>
                    <a:pt x="1883" y="606"/>
                    <a:pt x="1682" y="270"/>
                  </a:cubicBezTo>
                  <a:cubicBezTo>
                    <a:pt x="1749" y="203"/>
                    <a:pt x="1682" y="68"/>
                    <a:pt x="1614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2" name="Google Shape;6362;p6"/>
            <p:cNvSpPr/>
            <p:nvPr/>
          </p:nvSpPr>
          <p:spPr>
            <a:xfrm>
              <a:off x="2819200" y="2740050"/>
              <a:ext cx="106425" cy="109600"/>
            </a:xfrm>
            <a:custGeom>
              <a:avLst/>
              <a:gdLst/>
              <a:ahLst/>
              <a:cxnLst/>
              <a:rect l="l" t="t" r="r" b="b"/>
              <a:pathLst>
                <a:path w="4257" h="4384" extrusionOk="0">
                  <a:moveTo>
                    <a:pt x="1288" y="0"/>
                  </a:moveTo>
                  <a:cubicBezTo>
                    <a:pt x="1215" y="0"/>
                    <a:pt x="1144" y="9"/>
                    <a:pt x="1076" y="26"/>
                  </a:cubicBezTo>
                  <a:cubicBezTo>
                    <a:pt x="807" y="93"/>
                    <a:pt x="539" y="295"/>
                    <a:pt x="337" y="496"/>
                  </a:cubicBezTo>
                  <a:cubicBezTo>
                    <a:pt x="1" y="900"/>
                    <a:pt x="1" y="1437"/>
                    <a:pt x="337" y="1841"/>
                  </a:cubicBezTo>
                  <a:cubicBezTo>
                    <a:pt x="1009" y="2782"/>
                    <a:pt x="1816" y="3589"/>
                    <a:pt x="2690" y="4328"/>
                  </a:cubicBezTo>
                  <a:cubicBezTo>
                    <a:pt x="2886" y="4366"/>
                    <a:pt x="3059" y="4384"/>
                    <a:pt x="3211" y="4384"/>
                  </a:cubicBezTo>
                  <a:cubicBezTo>
                    <a:pt x="4147" y="4384"/>
                    <a:pt x="4257" y="3699"/>
                    <a:pt x="3967" y="2715"/>
                  </a:cubicBezTo>
                  <a:cubicBezTo>
                    <a:pt x="3833" y="2513"/>
                    <a:pt x="3698" y="2379"/>
                    <a:pt x="3631" y="2244"/>
                  </a:cubicBezTo>
                  <a:cubicBezTo>
                    <a:pt x="3295" y="1639"/>
                    <a:pt x="2824" y="1101"/>
                    <a:pt x="2286" y="698"/>
                  </a:cubicBezTo>
                  <a:cubicBezTo>
                    <a:pt x="2219" y="496"/>
                    <a:pt x="2085" y="362"/>
                    <a:pt x="1883" y="227"/>
                  </a:cubicBezTo>
                  <a:cubicBezTo>
                    <a:pt x="1732" y="76"/>
                    <a:pt x="1505" y="0"/>
                    <a:pt x="1288" y="0"/>
                  </a:cubicBezTo>
                  <a:close/>
                </a:path>
              </a:pathLst>
            </a:custGeom>
            <a:solidFill>
              <a:srgbClr val="DD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3" name="Google Shape;6363;p6"/>
            <p:cNvSpPr/>
            <p:nvPr/>
          </p:nvSpPr>
          <p:spPr>
            <a:xfrm>
              <a:off x="3422575" y="3997850"/>
              <a:ext cx="245400" cy="30275"/>
            </a:xfrm>
            <a:custGeom>
              <a:avLst/>
              <a:gdLst/>
              <a:ahLst/>
              <a:cxnLst/>
              <a:rect l="l" t="t" r="r" b="b"/>
              <a:pathLst>
                <a:path w="9816" h="1211" extrusionOk="0">
                  <a:moveTo>
                    <a:pt x="1" y="0"/>
                  </a:moveTo>
                  <a:cubicBezTo>
                    <a:pt x="337" y="538"/>
                    <a:pt x="1345" y="269"/>
                    <a:pt x="1278" y="1210"/>
                  </a:cubicBezTo>
                  <a:cubicBezTo>
                    <a:pt x="1538" y="1201"/>
                    <a:pt x="1798" y="1198"/>
                    <a:pt x="2058" y="1198"/>
                  </a:cubicBezTo>
                  <a:cubicBezTo>
                    <a:pt x="2479" y="1198"/>
                    <a:pt x="2899" y="1206"/>
                    <a:pt x="3318" y="1206"/>
                  </a:cubicBezTo>
                  <a:cubicBezTo>
                    <a:pt x="4514" y="1206"/>
                    <a:pt x="5699" y="1145"/>
                    <a:pt x="6858" y="673"/>
                  </a:cubicBezTo>
                  <a:cubicBezTo>
                    <a:pt x="7006" y="895"/>
                    <a:pt x="7154" y="994"/>
                    <a:pt x="7313" y="994"/>
                  </a:cubicBezTo>
                  <a:cubicBezTo>
                    <a:pt x="7443" y="994"/>
                    <a:pt x="7581" y="928"/>
                    <a:pt x="7732" y="807"/>
                  </a:cubicBezTo>
                  <a:cubicBezTo>
                    <a:pt x="7799" y="740"/>
                    <a:pt x="7849" y="706"/>
                    <a:pt x="7908" y="706"/>
                  </a:cubicBezTo>
                  <a:cubicBezTo>
                    <a:pt x="7967" y="706"/>
                    <a:pt x="8034" y="740"/>
                    <a:pt x="8135" y="807"/>
                  </a:cubicBezTo>
                  <a:cubicBezTo>
                    <a:pt x="8673" y="807"/>
                    <a:pt x="9278" y="605"/>
                    <a:pt x="9816" y="269"/>
                  </a:cubicBezTo>
                  <a:cubicBezTo>
                    <a:pt x="6320" y="0"/>
                    <a:pt x="3160" y="68"/>
                    <a:pt x="1" y="0"/>
                  </a:cubicBezTo>
                  <a:close/>
                </a:path>
              </a:pathLst>
            </a:custGeom>
            <a:solidFill>
              <a:srgbClr val="B0C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4" name="Google Shape;6364;p6"/>
            <p:cNvSpPr/>
            <p:nvPr/>
          </p:nvSpPr>
          <p:spPr>
            <a:xfrm>
              <a:off x="2953650" y="2885225"/>
              <a:ext cx="107000" cy="103925"/>
            </a:xfrm>
            <a:custGeom>
              <a:avLst/>
              <a:gdLst/>
              <a:ahLst/>
              <a:cxnLst/>
              <a:rect l="l" t="t" r="r" b="b"/>
              <a:pathLst>
                <a:path w="4280" h="4157" extrusionOk="0">
                  <a:moveTo>
                    <a:pt x="673" y="0"/>
                  </a:moveTo>
                  <a:cubicBezTo>
                    <a:pt x="203" y="269"/>
                    <a:pt x="1" y="740"/>
                    <a:pt x="68" y="1278"/>
                  </a:cubicBezTo>
                  <a:cubicBezTo>
                    <a:pt x="404" y="1883"/>
                    <a:pt x="1144" y="2219"/>
                    <a:pt x="1413" y="2958"/>
                  </a:cubicBezTo>
                  <a:cubicBezTo>
                    <a:pt x="1682" y="3294"/>
                    <a:pt x="1816" y="3631"/>
                    <a:pt x="2287" y="3765"/>
                  </a:cubicBezTo>
                  <a:cubicBezTo>
                    <a:pt x="2997" y="4010"/>
                    <a:pt x="3457" y="4157"/>
                    <a:pt x="3752" y="4157"/>
                  </a:cubicBezTo>
                  <a:cubicBezTo>
                    <a:pt x="4267" y="4157"/>
                    <a:pt x="4279" y="3709"/>
                    <a:pt x="4236" y="2555"/>
                  </a:cubicBezTo>
                  <a:cubicBezTo>
                    <a:pt x="3698" y="1883"/>
                    <a:pt x="3026" y="1345"/>
                    <a:pt x="2287" y="874"/>
                  </a:cubicBezTo>
                  <a:cubicBezTo>
                    <a:pt x="1614" y="740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9D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5" name="Google Shape;6365;p6"/>
            <p:cNvSpPr/>
            <p:nvPr/>
          </p:nvSpPr>
          <p:spPr>
            <a:xfrm>
              <a:off x="2746925" y="2646225"/>
              <a:ext cx="107600" cy="112975"/>
            </a:xfrm>
            <a:custGeom>
              <a:avLst/>
              <a:gdLst/>
              <a:ahLst/>
              <a:cxnLst/>
              <a:rect l="l" t="t" r="r" b="b"/>
              <a:pathLst>
                <a:path w="4304" h="4519" extrusionOk="0">
                  <a:moveTo>
                    <a:pt x="722" y="1"/>
                  </a:moveTo>
                  <a:cubicBezTo>
                    <a:pt x="388" y="1"/>
                    <a:pt x="118" y="192"/>
                    <a:pt x="1" y="484"/>
                  </a:cubicBezTo>
                  <a:cubicBezTo>
                    <a:pt x="270" y="1358"/>
                    <a:pt x="808" y="2232"/>
                    <a:pt x="1480" y="2905"/>
                  </a:cubicBezTo>
                  <a:cubicBezTo>
                    <a:pt x="2018" y="3039"/>
                    <a:pt x="1816" y="3443"/>
                    <a:pt x="2018" y="3711"/>
                  </a:cubicBezTo>
                  <a:cubicBezTo>
                    <a:pt x="1951" y="3846"/>
                    <a:pt x="2018" y="3980"/>
                    <a:pt x="2085" y="4048"/>
                  </a:cubicBezTo>
                  <a:cubicBezTo>
                    <a:pt x="2556" y="4518"/>
                    <a:pt x="3161" y="4182"/>
                    <a:pt x="3631" y="4451"/>
                  </a:cubicBezTo>
                  <a:lnTo>
                    <a:pt x="4102" y="4048"/>
                  </a:lnTo>
                  <a:cubicBezTo>
                    <a:pt x="4304" y="3711"/>
                    <a:pt x="4304" y="3375"/>
                    <a:pt x="4102" y="3039"/>
                  </a:cubicBezTo>
                  <a:cubicBezTo>
                    <a:pt x="4102" y="2972"/>
                    <a:pt x="4035" y="2837"/>
                    <a:pt x="3967" y="2770"/>
                  </a:cubicBezTo>
                  <a:cubicBezTo>
                    <a:pt x="3833" y="2636"/>
                    <a:pt x="3766" y="2501"/>
                    <a:pt x="3698" y="2300"/>
                  </a:cubicBezTo>
                  <a:cubicBezTo>
                    <a:pt x="3648" y="2283"/>
                    <a:pt x="3593" y="2274"/>
                    <a:pt x="3538" y="2274"/>
                  </a:cubicBezTo>
                  <a:cubicBezTo>
                    <a:pt x="3371" y="2274"/>
                    <a:pt x="3194" y="2350"/>
                    <a:pt x="3093" y="2501"/>
                  </a:cubicBezTo>
                  <a:lnTo>
                    <a:pt x="3026" y="2636"/>
                  </a:lnTo>
                  <a:lnTo>
                    <a:pt x="2892" y="2501"/>
                  </a:lnTo>
                  <a:cubicBezTo>
                    <a:pt x="3026" y="2098"/>
                    <a:pt x="3026" y="1560"/>
                    <a:pt x="2892" y="1157"/>
                  </a:cubicBezTo>
                  <a:cubicBezTo>
                    <a:pt x="2219" y="753"/>
                    <a:pt x="1547" y="350"/>
                    <a:pt x="875" y="14"/>
                  </a:cubicBezTo>
                  <a:cubicBezTo>
                    <a:pt x="823" y="5"/>
                    <a:pt x="772" y="1"/>
                    <a:pt x="722" y="1"/>
                  </a:cubicBezTo>
                  <a:close/>
                </a:path>
              </a:pathLst>
            </a:custGeom>
            <a:solidFill>
              <a:srgbClr val="D4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6" name="Google Shape;6366;p6"/>
            <p:cNvSpPr/>
            <p:nvPr/>
          </p:nvSpPr>
          <p:spPr>
            <a:xfrm>
              <a:off x="3071300" y="3895325"/>
              <a:ext cx="99200" cy="80700"/>
            </a:xfrm>
            <a:custGeom>
              <a:avLst/>
              <a:gdLst/>
              <a:ahLst/>
              <a:cxnLst/>
              <a:rect l="l" t="t" r="r" b="b"/>
              <a:pathLst>
                <a:path w="3968" h="3228" extrusionOk="0">
                  <a:moveTo>
                    <a:pt x="1144" y="0"/>
                  </a:moveTo>
                  <a:cubicBezTo>
                    <a:pt x="1009" y="135"/>
                    <a:pt x="942" y="269"/>
                    <a:pt x="875" y="404"/>
                  </a:cubicBezTo>
                  <a:cubicBezTo>
                    <a:pt x="740" y="740"/>
                    <a:pt x="539" y="1009"/>
                    <a:pt x="337" y="1210"/>
                  </a:cubicBezTo>
                  <a:cubicBezTo>
                    <a:pt x="203" y="1345"/>
                    <a:pt x="135" y="1479"/>
                    <a:pt x="1" y="1614"/>
                  </a:cubicBezTo>
                  <a:cubicBezTo>
                    <a:pt x="1211" y="2488"/>
                    <a:pt x="2556" y="3026"/>
                    <a:pt x="3967" y="3227"/>
                  </a:cubicBezTo>
                  <a:lnTo>
                    <a:pt x="3631" y="2488"/>
                  </a:lnTo>
                  <a:cubicBezTo>
                    <a:pt x="3900" y="2084"/>
                    <a:pt x="3900" y="1547"/>
                    <a:pt x="3564" y="121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7" name="Google Shape;6367;p6"/>
            <p:cNvSpPr/>
            <p:nvPr/>
          </p:nvSpPr>
          <p:spPr>
            <a:xfrm>
              <a:off x="2353650" y="3320525"/>
              <a:ext cx="75650" cy="102550"/>
            </a:xfrm>
            <a:custGeom>
              <a:avLst/>
              <a:gdLst/>
              <a:ahLst/>
              <a:cxnLst/>
              <a:rect l="l" t="t" r="r" b="b"/>
              <a:pathLst>
                <a:path w="3026" h="4102" extrusionOk="0">
                  <a:moveTo>
                    <a:pt x="1681" y="0"/>
                  </a:moveTo>
                  <a:lnTo>
                    <a:pt x="1" y="1681"/>
                  </a:lnTo>
                  <a:lnTo>
                    <a:pt x="1749" y="4101"/>
                  </a:lnTo>
                  <a:cubicBezTo>
                    <a:pt x="2286" y="3496"/>
                    <a:pt x="2488" y="2689"/>
                    <a:pt x="3026" y="2084"/>
                  </a:cubicBezTo>
                  <a:lnTo>
                    <a:pt x="3026" y="1950"/>
                  </a:lnTo>
                  <a:cubicBezTo>
                    <a:pt x="3026" y="1816"/>
                    <a:pt x="2959" y="1681"/>
                    <a:pt x="2891" y="1614"/>
                  </a:cubicBezTo>
                  <a:cubicBezTo>
                    <a:pt x="2623" y="1009"/>
                    <a:pt x="2219" y="471"/>
                    <a:pt x="1681" y="0"/>
                  </a:cubicBezTo>
                  <a:close/>
                </a:path>
              </a:pathLst>
            </a:custGeom>
            <a:solidFill>
              <a:srgbClr val="C6C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8" name="Google Shape;6368;p6"/>
            <p:cNvSpPr/>
            <p:nvPr/>
          </p:nvSpPr>
          <p:spPr>
            <a:xfrm>
              <a:off x="3136850" y="3024200"/>
              <a:ext cx="109275" cy="61050"/>
            </a:xfrm>
            <a:custGeom>
              <a:avLst/>
              <a:gdLst/>
              <a:ahLst/>
              <a:cxnLst/>
              <a:rect l="l" t="t" r="r" b="b"/>
              <a:pathLst>
                <a:path w="4371" h="2442" extrusionOk="0">
                  <a:moveTo>
                    <a:pt x="997" y="1"/>
                  </a:moveTo>
                  <a:cubicBezTo>
                    <a:pt x="804" y="1"/>
                    <a:pt x="607" y="93"/>
                    <a:pt x="404" y="357"/>
                  </a:cubicBezTo>
                  <a:cubicBezTo>
                    <a:pt x="1" y="895"/>
                    <a:pt x="337" y="1433"/>
                    <a:pt x="942" y="1769"/>
                  </a:cubicBezTo>
                  <a:lnTo>
                    <a:pt x="1749" y="2240"/>
                  </a:lnTo>
                  <a:cubicBezTo>
                    <a:pt x="2018" y="2374"/>
                    <a:pt x="2303" y="2441"/>
                    <a:pt x="2589" y="2441"/>
                  </a:cubicBezTo>
                  <a:cubicBezTo>
                    <a:pt x="2875" y="2441"/>
                    <a:pt x="3160" y="2374"/>
                    <a:pt x="3429" y="2240"/>
                  </a:cubicBezTo>
                  <a:cubicBezTo>
                    <a:pt x="3698" y="2240"/>
                    <a:pt x="4034" y="2105"/>
                    <a:pt x="4169" y="1836"/>
                  </a:cubicBezTo>
                  <a:cubicBezTo>
                    <a:pt x="4236" y="1836"/>
                    <a:pt x="4236" y="1702"/>
                    <a:pt x="4303" y="1635"/>
                  </a:cubicBezTo>
                  <a:cubicBezTo>
                    <a:pt x="4371" y="1567"/>
                    <a:pt x="4303" y="1433"/>
                    <a:pt x="4169" y="1366"/>
                  </a:cubicBezTo>
                  <a:cubicBezTo>
                    <a:pt x="3631" y="962"/>
                    <a:pt x="2959" y="626"/>
                    <a:pt x="2287" y="492"/>
                  </a:cubicBezTo>
                  <a:cubicBezTo>
                    <a:pt x="1864" y="492"/>
                    <a:pt x="1442" y="1"/>
                    <a:pt x="997" y="1"/>
                  </a:cubicBezTo>
                  <a:close/>
                </a:path>
              </a:pathLst>
            </a:custGeom>
            <a:solidFill>
              <a:srgbClr val="D9D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9" name="Google Shape;6369;p6"/>
            <p:cNvSpPr/>
            <p:nvPr/>
          </p:nvSpPr>
          <p:spPr>
            <a:xfrm>
              <a:off x="2886425" y="2807900"/>
              <a:ext cx="77350" cy="73875"/>
            </a:xfrm>
            <a:custGeom>
              <a:avLst/>
              <a:gdLst/>
              <a:ahLst/>
              <a:cxnLst/>
              <a:rect l="l" t="t" r="r" b="b"/>
              <a:pathLst>
                <a:path w="3094" h="2955" extrusionOk="0">
                  <a:moveTo>
                    <a:pt x="1278" y="1"/>
                  </a:moveTo>
                  <a:cubicBezTo>
                    <a:pt x="1144" y="808"/>
                    <a:pt x="1009" y="1547"/>
                    <a:pt x="1" y="1614"/>
                  </a:cubicBezTo>
                  <a:cubicBezTo>
                    <a:pt x="135" y="2152"/>
                    <a:pt x="404" y="2555"/>
                    <a:pt x="875" y="2824"/>
                  </a:cubicBezTo>
                  <a:cubicBezTo>
                    <a:pt x="1199" y="2883"/>
                    <a:pt x="1535" y="2955"/>
                    <a:pt x="1862" y="2955"/>
                  </a:cubicBezTo>
                  <a:cubicBezTo>
                    <a:pt x="2282" y="2955"/>
                    <a:pt x="2686" y="2837"/>
                    <a:pt x="3026" y="2421"/>
                  </a:cubicBezTo>
                  <a:cubicBezTo>
                    <a:pt x="3093" y="2219"/>
                    <a:pt x="3026" y="2018"/>
                    <a:pt x="2959" y="1883"/>
                  </a:cubicBezTo>
                  <a:cubicBezTo>
                    <a:pt x="2556" y="1144"/>
                    <a:pt x="1950" y="539"/>
                    <a:pt x="1278" y="1"/>
                  </a:cubicBezTo>
                  <a:close/>
                </a:path>
              </a:pathLst>
            </a:custGeom>
            <a:solidFill>
              <a:srgbClr val="C7D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0" name="Google Shape;6370;p6"/>
            <p:cNvSpPr/>
            <p:nvPr/>
          </p:nvSpPr>
          <p:spPr>
            <a:xfrm>
              <a:off x="2494825" y="3502025"/>
              <a:ext cx="82375" cy="74000"/>
            </a:xfrm>
            <a:custGeom>
              <a:avLst/>
              <a:gdLst/>
              <a:ahLst/>
              <a:cxnLst/>
              <a:rect l="l" t="t" r="r" b="b"/>
              <a:pathLst>
                <a:path w="3295" h="2960" extrusionOk="0">
                  <a:moveTo>
                    <a:pt x="1278" y="1"/>
                  </a:moveTo>
                  <a:cubicBezTo>
                    <a:pt x="942" y="606"/>
                    <a:pt x="471" y="1211"/>
                    <a:pt x="1" y="1682"/>
                  </a:cubicBezTo>
                  <a:lnTo>
                    <a:pt x="1211" y="2959"/>
                  </a:lnTo>
                  <a:cubicBezTo>
                    <a:pt x="1358" y="2322"/>
                    <a:pt x="1934" y="1899"/>
                    <a:pt x="2574" y="1899"/>
                  </a:cubicBezTo>
                  <a:cubicBezTo>
                    <a:pt x="2811" y="1899"/>
                    <a:pt x="3058" y="1958"/>
                    <a:pt x="3295" y="2085"/>
                  </a:cubicBezTo>
                  <a:cubicBezTo>
                    <a:pt x="2757" y="1278"/>
                    <a:pt x="2085" y="539"/>
                    <a:pt x="1278" y="1"/>
                  </a:cubicBezTo>
                  <a:close/>
                </a:path>
              </a:pathLst>
            </a:custGeom>
            <a:solidFill>
              <a:srgbClr val="BD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1" name="Google Shape;6371;p6"/>
            <p:cNvSpPr/>
            <p:nvPr/>
          </p:nvSpPr>
          <p:spPr>
            <a:xfrm>
              <a:off x="3096525" y="2986900"/>
              <a:ext cx="99175" cy="81550"/>
            </a:xfrm>
            <a:custGeom>
              <a:avLst/>
              <a:gdLst/>
              <a:ahLst/>
              <a:cxnLst/>
              <a:rect l="l" t="t" r="r" b="b"/>
              <a:pathLst>
                <a:path w="3967" h="3262" extrusionOk="0">
                  <a:moveTo>
                    <a:pt x="673" y="1"/>
                  </a:moveTo>
                  <a:cubicBezTo>
                    <a:pt x="589" y="1"/>
                    <a:pt x="505" y="34"/>
                    <a:pt x="471" y="101"/>
                  </a:cubicBezTo>
                  <a:cubicBezTo>
                    <a:pt x="0" y="706"/>
                    <a:pt x="1412" y="1580"/>
                    <a:pt x="202" y="2051"/>
                  </a:cubicBezTo>
                  <a:cubicBezTo>
                    <a:pt x="874" y="2589"/>
                    <a:pt x="1681" y="2992"/>
                    <a:pt x="2555" y="3261"/>
                  </a:cubicBezTo>
                  <a:cubicBezTo>
                    <a:pt x="2225" y="2224"/>
                    <a:pt x="2126" y="1914"/>
                    <a:pt x="2607" y="1914"/>
                  </a:cubicBezTo>
                  <a:cubicBezTo>
                    <a:pt x="2811" y="1914"/>
                    <a:pt x="3121" y="1971"/>
                    <a:pt x="3563" y="2051"/>
                  </a:cubicBezTo>
                  <a:lnTo>
                    <a:pt x="3967" y="2051"/>
                  </a:lnTo>
                  <a:cubicBezTo>
                    <a:pt x="3026" y="1244"/>
                    <a:pt x="1950" y="572"/>
                    <a:pt x="874" y="101"/>
                  </a:cubicBezTo>
                  <a:cubicBezTo>
                    <a:pt x="841" y="34"/>
                    <a:pt x="757" y="1"/>
                    <a:pt x="673" y="1"/>
                  </a:cubicBezTo>
                  <a:close/>
                </a:path>
              </a:pathLst>
            </a:custGeom>
            <a:solidFill>
              <a:srgbClr val="CA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2" name="Google Shape;6372;p6"/>
            <p:cNvSpPr/>
            <p:nvPr/>
          </p:nvSpPr>
          <p:spPr>
            <a:xfrm>
              <a:off x="3057875" y="2967575"/>
              <a:ext cx="73975" cy="72800"/>
            </a:xfrm>
            <a:custGeom>
              <a:avLst/>
              <a:gdLst/>
              <a:ahLst/>
              <a:cxnLst/>
              <a:rect l="l" t="t" r="r" b="b"/>
              <a:pathLst>
                <a:path w="2959" h="2912" extrusionOk="0">
                  <a:moveTo>
                    <a:pt x="874" y="0"/>
                  </a:moveTo>
                  <a:cubicBezTo>
                    <a:pt x="0" y="538"/>
                    <a:pt x="269" y="1345"/>
                    <a:pt x="471" y="2085"/>
                  </a:cubicBezTo>
                  <a:cubicBezTo>
                    <a:pt x="740" y="2555"/>
                    <a:pt x="1210" y="2824"/>
                    <a:pt x="1681" y="2891"/>
                  </a:cubicBezTo>
                  <a:cubicBezTo>
                    <a:pt x="1755" y="2867"/>
                    <a:pt x="1831" y="2858"/>
                    <a:pt x="1909" y="2858"/>
                  </a:cubicBezTo>
                  <a:cubicBezTo>
                    <a:pt x="2102" y="2858"/>
                    <a:pt x="2304" y="2912"/>
                    <a:pt x="2502" y="2912"/>
                  </a:cubicBezTo>
                  <a:cubicBezTo>
                    <a:pt x="2659" y="2912"/>
                    <a:pt x="2813" y="2878"/>
                    <a:pt x="2958" y="2757"/>
                  </a:cubicBezTo>
                  <a:cubicBezTo>
                    <a:pt x="2958" y="2017"/>
                    <a:pt x="2219" y="1614"/>
                    <a:pt x="2084" y="942"/>
                  </a:cubicBezTo>
                  <a:cubicBezTo>
                    <a:pt x="2084" y="605"/>
                    <a:pt x="1815" y="605"/>
                    <a:pt x="1681" y="471"/>
                  </a:cubicBezTo>
                  <a:lnTo>
                    <a:pt x="1277" y="135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E1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3" name="Google Shape;6373;p6"/>
            <p:cNvSpPr/>
            <p:nvPr/>
          </p:nvSpPr>
          <p:spPr>
            <a:xfrm>
              <a:off x="3010800" y="2949075"/>
              <a:ext cx="72300" cy="70625"/>
            </a:xfrm>
            <a:custGeom>
              <a:avLst/>
              <a:gdLst/>
              <a:ahLst/>
              <a:cxnLst/>
              <a:rect l="l" t="t" r="r" b="b"/>
              <a:pathLst>
                <a:path w="2892" h="2825" extrusionOk="0">
                  <a:moveTo>
                    <a:pt x="1950" y="1"/>
                  </a:moveTo>
                  <a:cubicBezTo>
                    <a:pt x="1695" y="1022"/>
                    <a:pt x="1634" y="1268"/>
                    <a:pt x="911" y="1268"/>
                  </a:cubicBezTo>
                  <a:cubicBezTo>
                    <a:pt x="683" y="1268"/>
                    <a:pt x="388" y="1243"/>
                    <a:pt x="1" y="1211"/>
                  </a:cubicBezTo>
                  <a:lnTo>
                    <a:pt x="1" y="1211"/>
                  </a:lnTo>
                  <a:lnTo>
                    <a:pt x="2354" y="2825"/>
                  </a:lnTo>
                  <a:cubicBezTo>
                    <a:pt x="2891" y="2219"/>
                    <a:pt x="2421" y="1345"/>
                    <a:pt x="2824" y="673"/>
                  </a:cubicBezTo>
                  <a:cubicBezTo>
                    <a:pt x="2623" y="404"/>
                    <a:pt x="2286" y="135"/>
                    <a:pt x="1950" y="1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4" name="Google Shape;6374;p6"/>
            <p:cNvSpPr/>
            <p:nvPr/>
          </p:nvSpPr>
          <p:spPr>
            <a:xfrm>
              <a:off x="2908275" y="2868400"/>
              <a:ext cx="67250" cy="60150"/>
            </a:xfrm>
            <a:custGeom>
              <a:avLst/>
              <a:gdLst/>
              <a:ahLst/>
              <a:cxnLst/>
              <a:rect l="l" t="t" r="r" b="b"/>
              <a:pathLst>
                <a:path w="2690" h="2406" extrusionOk="0">
                  <a:moveTo>
                    <a:pt x="2018" y="1"/>
                  </a:moveTo>
                  <a:cubicBezTo>
                    <a:pt x="1843" y="98"/>
                    <a:pt x="1652" y="122"/>
                    <a:pt x="1454" y="122"/>
                  </a:cubicBezTo>
                  <a:cubicBezTo>
                    <a:pt x="1254" y="122"/>
                    <a:pt x="1047" y="97"/>
                    <a:pt x="843" y="97"/>
                  </a:cubicBezTo>
                  <a:cubicBezTo>
                    <a:pt x="547" y="97"/>
                    <a:pt x="256" y="149"/>
                    <a:pt x="1" y="404"/>
                  </a:cubicBezTo>
                  <a:cubicBezTo>
                    <a:pt x="135" y="740"/>
                    <a:pt x="404" y="1077"/>
                    <a:pt x="740" y="1278"/>
                  </a:cubicBezTo>
                  <a:cubicBezTo>
                    <a:pt x="942" y="1278"/>
                    <a:pt x="1144" y="1480"/>
                    <a:pt x="1211" y="1682"/>
                  </a:cubicBezTo>
                  <a:cubicBezTo>
                    <a:pt x="1547" y="1816"/>
                    <a:pt x="1413" y="2220"/>
                    <a:pt x="1749" y="2354"/>
                  </a:cubicBezTo>
                  <a:cubicBezTo>
                    <a:pt x="1836" y="2389"/>
                    <a:pt x="1909" y="2405"/>
                    <a:pt x="1968" y="2405"/>
                  </a:cubicBezTo>
                  <a:cubicBezTo>
                    <a:pt x="2136" y="2405"/>
                    <a:pt x="2185" y="2267"/>
                    <a:pt x="2085" y="2018"/>
                  </a:cubicBezTo>
                  <a:lnTo>
                    <a:pt x="2488" y="740"/>
                  </a:lnTo>
                  <a:cubicBezTo>
                    <a:pt x="2690" y="337"/>
                    <a:pt x="2354" y="135"/>
                    <a:pt x="2018" y="1"/>
                  </a:cubicBezTo>
                  <a:close/>
                </a:path>
              </a:pathLst>
            </a:custGeom>
            <a:solidFill>
              <a:srgbClr val="E2E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5" name="Google Shape;6375;p6"/>
            <p:cNvSpPr/>
            <p:nvPr/>
          </p:nvSpPr>
          <p:spPr>
            <a:xfrm>
              <a:off x="3383925" y="3120525"/>
              <a:ext cx="73975" cy="63875"/>
            </a:xfrm>
            <a:custGeom>
              <a:avLst/>
              <a:gdLst/>
              <a:ahLst/>
              <a:cxnLst/>
              <a:rect l="l" t="t" r="r" b="b"/>
              <a:pathLst>
                <a:path w="2959" h="2555" extrusionOk="0">
                  <a:moveTo>
                    <a:pt x="0" y="0"/>
                  </a:moveTo>
                  <a:cubicBezTo>
                    <a:pt x="202" y="336"/>
                    <a:pt x="269" y="807"/>
                    <a:pt x="673" y="941"/>
                  </a:cubicBezTo>
                  <a:cubicBezTo>
                    <a:pt x="1547" y="1345"/>
                    <a:pt x="1076" y="1681"/>
                    <a:pt x="673" y="2017"/>
                  </a:cubicBezTo>
                  <a:cubicBezTo>
                    <a:pt x="1278" y="2555"/>
                    <a:pt x="2017" y="2286"/>
                    <a:pt x="2757" y="2488"/>
                  </a:cubicBezTo>
                  <a:cubicBezTo>
                    <a:pt x="2891" y="2353"/>
                    <a:pt x="2958" y="2219"/>
                    <a:pt x="2958" y="2084"/>
                  </a:cubicBezTo>
                  <a:cubicBezTo>
                    <a:pt x="2891" y="1815"/>
                    <a:pt x="2891" y="1614"/>
                    <a:pt x="2891" y="1345"/>
                  </a:cubicBezTo>
                  <a:lnTo>
                    <a:pt x="2891" y="1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6" name="Google Shape;6376;p6"/>
            <p:cNvSpPr/>
            <p:nvPr/>
          </p:nvSpPr>
          <p:spPr>
            <a:xfrm>
              <a:off x="3180550" y="3080175"/>
              <a:ext cx="93975" cy="42050"/>
            </a:xfrm>
            <a:custGeom>
              <a:avLst/>
              <a:gdLst/>
              <a:ahLst/>
              <a:cxnLst/>
              <a:rect l="l" t="t" r="r" b="b"/>
              <a:pathLst>
                <a:path w="3759" h="1682" extrusionOk="0">
                  <a:moveTo>
                    <a:pt x="1" y="1"/>
                  </a:moveTo>
                  <a:cubicBezTo>
                    <a:pt x="1076" y="807"/>
                    <a:pt x="2286" y="1345"/>
                    <a:pt x="3631" y="1681"/>
                  </a:cubicBezTo>
                  <a:cubicBezTo>
                    <a:pt x="3759" y="980"/>
                    <a:pt x="3220" y="399"/>
                    <a:pt x="2590" y="399"/>
                  </a:cubicBezTo>
                  <a:cubicBezTo>
                    <a:pt x="2557" y="399"/>
                    <a:pt x="2522" y="401"/>
                    <a:pt x="2488" y="404"/>
                  </a:cubicBezTo>
                  <a:cubicBezTo>
                    <a:pt x="2152" y="404"/>
                    <a:pt x="1816" y="270"/>
                    <a:pt x="1681" y="1"/>
                  </a:cubicBezTo>
                  <a:close/>
                </a:path>
              </a:pathLst>
            </a:custGeom>
            <a:solidFill>
              <a:srgbClr val="B1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7" name="Google Shape;6377;p6"/>
            <p:cNvSpPr/>
            <p:nvPr/>
          </p:nvSpPr>
          <p:spPr>
            <a:xfrm>
              <a:off x="3657875" y="4031525"/>
              <a:ext cx="50450" cy="35400"/>
            </a:xfrm>
            <a:custGeom>
              <a:avLst/>
              <a:gdLst/>
              <a:ahLst/>
              <a:cxnLst/>
              <a:rect l="l" t="t" r="r" b="b"/>
              <a:pathLst>
                <a:path w="2018" h="1416" extrusionOk="0">
                  <a:moveTo>
                    <a:pt x="473" y="1"/>
                  </a:moveTo>
                  <a:cubicBezTo>
                    <a:pt x="319" y="1"/>
                    <a:pt x="161" y="36"/>
                    <a:pt x="0" y="132"/>
                  </a:cubicBezTo>
                  <a:cubicBezTo>
                    <a:pt x="318" y="893"/>
                    <a:pt x="1054" y="1415"/>
                    <a:pt x="1870" y="1415"/>
                  </a:cubicBezTo>
                  <a:cubicBezTo>
                    <a:pt x="1919" y="1415"/>
                    <a:pt x="1968" y="1413"/>
                    <a:pt x="2017" y="1410"/>
                  </a:cubicBezTo>
                  <a:lnTo>
                    <a:pt x="1883" y="200"/>
                  </a:lnTo>
                  <a:cubicBezTo>
                    <a:pt x="1800" y="227"/>
                    <a:pt x="1718" y="238"/>
                    <a:pt x="1636" y="238"/>
                  </a:cubicBezTo>
                  <a:cubicBezTo>
                    <a:pt x="1257" y="238"/>
                    <a:pt x="875" y="1"/>
                    <a:pt x="47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8" name="Google Shape;6378;p6"/>
            <p:cNvSpPr/>
            <p:nvPr/>
          </p:nvSpPr>
          <p:spPr>
            <a:xfrm>
              <a:off x="2837700" y="3765900"/>
              <a:ext cx="62200" cy="32875"/>
            </a:xfrm>
            <a:custGeom>
              <a:avLst/>
              <a:gdLst/>
              <a:ahLst/>
              <a:cxnLst/>
              <a:rect l="l" t="t" r="r" b="b"/>
              <a:pathLst>
                <a:path w="2488" h="1315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810"/>
                    <a:pt x="938" y="1315"/>
                    <a:pt x="1719" y="1315"/>
                  </a:cubicBezTo>
                  <a:cubicBezTo>
                    <a:pt x="1976" y="1315"/>
                    <a:pt x="2238" y="1260"/>
                    <a:pt x="2488" y="1144"/>
                  </a:cubicBezTo>
                  <a:cubicBezTo>
                    <a:pt x="1748" y="539"/>
                    <a:pt x="941" y="135"/>
                    <a:pt x="0" y="1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9" name="Google Shape;6379;p6"/>
            <p:cNvSpPr/>
            <p:nvPr/>
          </p:nvSpPr>
          <p:spPr>
            <a:xfrm>
              <a:off x="3162075" y="3927250"/>
              <a:ext cx="70600" cy="34075"/>
            </a:xfrm>
            <a:custGeom>
              <a:avLst/>
              <a:gdLst/>
              <a:ahLst/>
              <a:cxnLst/>
              <a:rect l="l" t="t" r="r" b="b"/>
              <a:pathLst>
                <a:path w="2824" h="1363" extrusionOk="0">
                  <a:moveTo>
                    <a:pt x="0" y="1"/>
                  </a:moveTo>
                  <a:lnTo>
                    <a:pt x="0" y="1211"/>
                  </a:lnTo>
                  <a:cubicBezTo>
                    <a:pt x="303" y="1076"/>
                    <a:pt x="639" y="1009"/>
                    <a:pt x="975" y="1009"/>
                  </a:cubicBezTo>
                  <a:cubicBezTo>
                    <a:pt x="1311" y="1009"/>
                    <a:pt x="1647" y="1076"/>
                    <a:pt x="1950" y="1211"/>
                  </a:cubicBezTo>
                  <a:cubicBezTo>
                    <a:pt x="2084" y="1312"/>
                    <a:pt x="2219" y="1362"/>
                    <a:pt x="2353" y="1362"/>
                  </a:cubicBezTo>
                  <a:cubicBezTo>
                    <a:pt x="2488" y="1362"/>
                    <a:pt x="2622" y="1312"/>
                    <a:pt x="2757" y="1211"/>
                  </a:cubicBezTo>
                  <a:lnTo>
                    <a:pt x="2824" y="1076"/>
                  </a:lnTo>
                  <a:cubicBezTo>
                    <a:pt x="1883" y="673"/>
                    <a:pt x="941" y="270"/>
                    <a:pt x="0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0" name="Google Shape;6380;p6"/>
            <p:cNvSpPr/>
            <p:nvPr/>
          </p:nvSpPr>
          <p:spPr>
            <a:xfrm>
              <a:off x="2304925" y="3100350"/>
              <a:ext cx="18500" cy="74400"/>
            </a:xfrm>
            <a:custGeom>
              <a:avLst/>
              <a:gdLst/>
              <a:ahLst/>
              <a:cxnLst/>
              <a:rect l="l" t="t" r="r" b="b"/>
              <a:pathLst>
                <a:path w="740" h="2976" extrusionOk="0">
                  <a:moveTo>
                    <a:pt x="0" y="0"/>
                  </a:moveTo>
                  <a:lnTo>
                    <a:pt x="0" y="2824"/>
                  </a:lnTo>
                  <a:cubicBezTo>
                    <a:pt x="67" y="2925"/>
                    <a:pt x="202" y="2975"/>
                    <a:pt x="345" y="2975"/>
                  </a:cubicBezTo>
                  <a:cubicBezTo>
                    <a:pt x="487" y="2975"/>
                    <a:pt x="639" y="2925"/>
                    <a:pt x="740" y="2824"/>
                  </a:cubicBezTo>
                  <a:cubicBezTo>
                    <a:pt x="740" y="1816"/>
                    <a:pt x="471" y="807"/>
                    <a:pt x="0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1" name="Google Shape;6381;p6"/>
            <p:cNvSpPr/>
            <p:nvPr/>
          </p:nvSpPr>
          <p:spPr>
            <a:xfrm>
              <a:off x="2799050" y="2747325"/>
              <a:ext cx="38675" cy="38750"/>
            </a:xfrm>
            <a:custGeom>
              <a:avLst/>
              <a:gdLst/>
              <a:ahLst/>
              <a:cxnLst/>
              <a:rect l="l" t="t" r="r" b="b"/>
              <a:pathLst>
                <a:path w="1547" h="1550" extrusionOk="0">
                  <a:moveTo>
                    <a:pt x="701" y="0"/>
                  </a:moveTo>
                  <a:cubicBezTo>
                    <a:pt x="540" y="0"/>
                    <a:pt x="376" y="15"/>
                    <a:pt x="214" y="15"/>
                  </a:cubicBezTo>
                  <a:cubicBezTo>
                    <a:pt x="142" y="15"/>
                    <a:pt x="70" y="12"/>
                    <a:pt x="0" y="4"/>
                  </a:cubicBezTo>
                  <a:lnTo>
                    <a:pt x="0" y="4"/>
                  </a:lnTo>
                  <a:cubicBezTo>
                    <a:pt x="269" y="609"/>
                    <a:pt x="672" y="1146"/>
                    <a:pt x="1143" y="1550"/>
                  </a:cubicBezTo>
                  <a:cubicBezTo>
                    <a:pt x="1210" y="1146"/>
                    <a:pt x="1076" y="676"/>
                    <a:pt x="1546" y="407"/>
                  </a:cubicBezTo>
                  <a:cubicBezTo>
                    <a:pt x="1314" y="59"/>
                    <a:pt x="1015" y="0"/>
                    <a:pt x="70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2" name="Google Shape;6382;p6"/>
            <p:cNvSpPr/>
            <p:nvPr/>
          </p:nvSpPr>
          <p:spPr>
            <a:xfrm>
              <a:off x="2951975" y="2918825"/>
              <a:ext cx="42050" cy="38700"/>
            </a:xfrm>
            <a:custGeom>
              <a:avLst/>
              <a:gdLst/>
              <a:ahLst/>
              <a:cxnLst/>
              <a:rect l="l" t="t" r="r" b="b"/>
              <a:pathLst>
                <a:path w="1682" h="1548" extrusionOk="0">
                  <a:moveTo>
                    <a:pt x="337" y="1"/>
                  </a:moveTo>
                  <a:lnTo>
                    <a:pt x="1" y="337"/>
                  </a:lnTo>
                  <a:cubicBezTo>
                    <a:pt x="404" y="875"/>
                    <a:pt x="875" y="1278"/>
                    <a:pt x="1480" y="1547"/>
                  </a:cubicBezTo>
                  <a:cubicBezTo>
                    <a:pt x="1681" y="606"/>
                    <a:pt x="1009" y="270"/>
                    <a:pt x="337" y="1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3" name="Google Shape;6383;p6"/>
            <p:cNvSpPr/>
            <p:nvPr/>
          </p:nvSpPr>
          <p:spPr>
            <a:xfrm>
              <a:off x="2441050" y="3401200"/>
              <a:ext cx="35325" cy="40350"/>
            </a:xfrm>
            <a:custGeom>
              <a:avLst/>
              <a:gdLst/>
              <a:ahLst/>
              <a:cxnLst/>
              <a:rect l="l" t="t" r="r" b="b"/>
              <a:pathLst>
                <a:path w="1413" h="1614" extrusionOk="0">
                  <a:moveTo>
                    <a:pt x="202" y="0"/>
                  </a:moveTo>
                  <a:cubicBezTo>
                    <a:pt x="0" y="1614"/>
                    <a:pt x="0" y="1614"/>
                    <a:pt x="1412" y="1614"/>
                  </a:cubicBezTo>
                  <a:cubicBezTo>
                    <a:pt x="1076" y="1009"/>
                    <a:pt x="673" y="471"/>
                    <a:pt x="202" y="0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4" name="Google Shape;6384;p6"/>
            <p:cNvSpPr/>
            <p:nvPr/>
          </p:nvSpPr>
          <p:spPr>
            <a:xfrm>
              <a:off x="3025925" y="3865075"/>
              <a:ext cx="67250" cy="40350"/>
            </a:xfrm>
            <a:custGeom>
              <a:avLst/>
              <a:gdLst/>
              <a:ahLst/>
              <a:cxnLst/>
              <a:rect l="l" t="t" r="r" b="b"/>
              <a:pathLst>
                <a:path w="2690" h="1614" extrusionOk="0">
                  <a:moveTo>
                    <a:pt x="202" y="0"/>
                  </a:moveTo>
                  <a:lnTo>
                    <a:pt x="1" y="269"/>
                  </a:lnTo>
                  <a:cubicBezTo>
                    <a:pt x="68" y="1547"/>
                    <a:pt x="1009" y="1547"/>
                    <a:pt x="1950" y="1614"/>
                  </a:cubicBezTo>
                  <a:cubicBezTo>
                    <a:pt x="2152" y="1614"/>
                    <a:pt x="2354" y="1547"/>
                    <a:pt x="2555" y="1412"/>
                  </a:cubicBezTo>
                  <a:cubicBezTo>
                    <a:pt x="2555" y="1345"/>
                    <a:pt x="2623" y="1210"/>
                    <a:pt x="2690" y="1143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5" name="Google Shape;6385;p6"/>
            <p:cNvSpPr/>
            <p:nvPr/>
          </p:nvSpPr>
          <p:spPr>
            <a:xfrm>
              <a:off x="2968800" y="3833125"/>
              <a:ext cx="62200" cy="38975"/>
            </a:xfrm>
            <a:custGeom>
              <a:avLst/>
              <a:gdLst/>
              <a:ahLst/>
              <a:cxnLst/>
              <a:rect l="l" t="t" r="r" b="b"/>
              <a:pathLst>
                <a:path w="2488" h="1559" extrusionOk="0">
                  <a:moveTo>
                    <a:pt x="134" y="1"/>
                  </a:moveTo>
                  <a:lnTo>
                    <a:pt x="0" y="135"/>
                  </a:lnTo>
                  <a:cubicBezTo>
                    <a:pt x="190" y="1131"/>
                    <a:pt x="681" y="1559"/>
                    <a:pt x="1402" y="1559"/>
                  </a:cubicBezTo>
                  <a:cubicBezTo>
                    <a:pt x="1703" y="1559"/>
                    <a:pt x="2044" y="1484"/>
                    <a:pt x="2420" y="1345"/>
                  </a:cubicBezTo>
                  <a:lnTo>
                    <a:pt x="2487" y="1278"/>
                  </a:lnTo>
                  <a:cubicBezTo>
                    <a:pt x="1748" y="740"/>
                    <a:pt x="941" y="270"/>
                    <a:pt x="134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6" name="Google Shape;6386;p6"/>
            <p:cNvSpPr/>
            <p:nvPr/>
          </p:nvSpPr>
          <p:spPr>
            <a:xfrm>
              <a:off x="2629275" y="2465050"/>
              <a:ext cx="37025" cy="30275"/>
            </a:xfrm>
            <a:custGeom>
              <a:avLst/>
              <a:gdLst/>
              <a:ahLst/>
              <a:cxnLst/>
              <a:rect l="l" t="t" r="r" b="b"/>
              <a:pathLst>
                <a:path w="1481" h="1211" extrusionOk="0">
                  <a:moveTo>
                    <a:pt x="1" y="0"/>
                  </a:moveTo>
                  <a:cubicBezTo>
                    <a:pt x="68" y="471"/>
                    <a:pt x="472" y="740"/>
                    <a:pt x="741" y="1210"/>
                  </a:cubicBezTo>
                  <a:lnTo>
                    <a:pt x="1480" y="1210"/>
                  </a:lnTo>
                  <a:cubicBezTo>
                    <a:pt x="1413" y="269"/>
                    <a:pt x="673" y="202"/>
                    <a:pt x="1" y="0"/>
                  </a:cubicBezTo>
                  <a:close/>
                </a:path>
              </a:pathLst>
            </a:custGeom>
            <a:solidFill>
              <a:srgbClr val="BE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7" name="Google Shape;6387;p6"/>
            <p:cNvSpPr/>
            <p:nvPr/>
          </p:nvSpPr>
          <p:spPr>
            <a:xfrm>
              <a:off x="2311625" y="3207925"/>
              <a:ext cx="33650" cy="21875"/>
            </a:xfrm>
            <a:custGeom>
              <a:avLst/>
              <a:gdLst/>
              <a:ahLst/>
              <a:cxnLst/>
              <a:rect l="l" t="t" r="r" b="b"/>
              <a:pathLst>
                <a:path w="1346" h="875" extrusionOk="0">
                  <a:moveTo>
                    <a:pt x="942" y="67"/>
                  </a:moveTo>
                  <a:cubicBezTo>
                    <a:pt x="673" y="135"/>
                    <a:pt x="337" y="0"/>
                    <a:pt x="1" y="336"/>
                  </a:cubicBezTo>
                  <a:cubicBezTo>
                    <a:pt x="337" y="672"/>
                    <a:pt x="808" y="874"/>
                    <a:pt x="1346" y="874"/>
                  </a:cubicBezTo>
                  <a:cubicBezTo>
                    <a:pt x="1346" y="605"/>
                    <a:pt x="1211" y="269"/>
                    <a:pt x="942" y="67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8" name="Google Shape;6388;p6"/>
            <p:cNvSpPr/>
            <p:nvPr/>
          </p:nvSpPr>
          <p:spPr>
            <a:xfrm>
              <a:off x="2415850" y="3360850"/>
              <a:ext cx="30275" cy="40375"/>
            </a:xfrm>
            <a:custGeom>
              <a:avLst/>
              <a:gdLst/>
              <a:ahLst/>
              <a:cxnLst/>
              <a:rect l="l" t="t" r="r" b="b"/>
              <a:pathLst>
                <a:path w="1211" h="1615" extrusionOk="0">
                  <a:moveTo>
                    <a:pt x="336" y="1"/>
                  </a:moveTo>
                  <a:lnTo>
                    <a:pt x="336" y="471"/>
                  </a:lnTo>
                  <a:cubicBezTo>
                    <a:pt x="0" y="808"/>
                    <a:pt x="67" y="1278"/>
                    <a:pt x="336" y="1614"/>
                  </a:cubicBezTo>
                  <a:lnTo>
                    <a:pt x="1210" y="1614"/>
                  </a:lnTo>
                  <a:cubicBezTo>
                    <a:pt x="1076" y="1009"/>
                    <a:pt x="807" y="404"/>
                    <a:pt x="336" y="1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9" name="Google Shape;6389;p6"/>
            <p:cNvSpPr/>
            <p:nvPr/>
          </p:nvSpPr>
          <p:spPr>
            <a:xfrm>
              <a:off x="3452825" y="3167825"/>
              <a:ext cx="60525" cy="23300"/>
            </a:xfrm>
            <a:custGeom>
              <a:avLst/>
              <a:gdLst/>
              <a:ahLst/>
              <a:cxnLst/>
              <a:rect l="l" t="t" r="r" b="b"/>
              <a:pathLst>
                <a:path w="2421" h="932" extrusionOk="0">
                  <a:moveTo>
                    <a:pt x="1281" y="0"/>
                  </a:moveTo>
                  <a:cubicBezTo>
                    <a:pt x="847" y="0"/>
                    <a:pt x="414" y="154"/>
                    <a:pt x="68" y="461"/>
                  </a:cubicBezTo>
                  <a:lnTo>
                    <a:pt x="1" y="528"/>
                  </a:lnTo>
                  <a:cubicBezTo>
                    <a:pt x="314" y="887"/>
                    <a:pt x="688" y="917"/>
                    <a:pt x="1061" y="917"/>
                  </a:cubicBezTo>
                  <a:cubicBezTo>
                    <a:pt x="1136" y="917"/>
                    <a:pt x="1211" y="916"/>
                    <a:pt x="1285" y="916"/>
                  </a:cubicBezTo>
                  <a:cubicBezTo>
                    <a:pt x="1396" y="916"/>
                    <a:pt x="1507" y="918"/>
                    <a:pt x="1614" y="932"/>
                  </a:cubicBezTo>
                  <a:cubicBezTo>
                    <a:pt x="1883" y="865"/>
                    <a:pt x="2219" y="797"/>
                    <a:pt x="2421" y="461"/>
                  </a:cubicBezTo>
                  <a:lnTo>
                    <a:pt x="2219" y="260"/>
                  </a:lnTo>
                  <a:cubicBezTo>
                    <a:pt x="1931" y="87"/>
                    <a:pt x="1606" y="0"/>
                    <a:pt x="1281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0" name="Google Shape;6390;p6"/>
            <p:cNvSpPr/>
            <p:nvPr/>
          </p:nvSpPr>
          <p:spPr>
            <a:xfrm>
              <a:off x="2605750" y="2394450"/>
              <a:ext cx="31975" cy="30275"/>
            </a:xfrm>
            <a:custGeom>
              <a:avLst/>
              <a:gdLst/>
              <a:ahLst/>
              <a:cxnLst/>
              <a:rect l="l" t="t" r="r" b="b"/>
              <a:pathLst>
                <a:path w="1279" h="1211" extrusionOk="0">
                  <a:moveTo>
                    <a:pt x="1" y="1"/>
                  </a:moveTo>
                  <a:cubicBezTo>
                    <a:pt x="1" y="471"/>
                    <a:pt x="135" y="875"/>
                    <a:pt x="404" y="1211"/>
                  </a:cubicBezTo>
                  <a:cubicBezTo>
                    <a:pt x="1278" y="471"/>
                    <a:pt x="673" y="202"/>
                    <a:pt x="1" y="1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1" name="Google Shape;6391;p6"/>
            <p:cNvSpPr/>
            <p:nvPr/>
          </p:nvSpPr>
          <p:spPr>
            <a:xfrm>
              <a:off x="3629300" y="4031450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135" y="1"/>
                  </a:moveTo>
                  <a:cubicBezTo>
                    <a:pt x="68" y="135"/>
                    <a:pt x="1" y="270"/>
                    <a:pt x="1" y="337"/>
                  </a:cubicBezTo>
                  <a:cubicBezTo>
                    <a:pt x="68" y="404"/>
                    <a:pt x="202" y="404"/>
                    <a:pt x="337" y="471"/>
                  </a:cubicBezTo>
                  <a:cubicBezTo>
                    <a:pt x="404" y="404"/>
                    <a:pt x="471" y="203"/>
                    <a:pt x="471" y="135"/>
                  </a:cubicBezTo>
                  <a:cubicBezTo>
                    <a:pt x="404" y="68"/>
                    <a:pt x="269" y="68"/>
                    <a:pt x="13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2" name="Google Shape;6392;p6"/>
            <p:cNvSpPr/>
            <p:nvPr/>
          </p:nvSpPr>
          <p:spPr>
            <a:xfrm>
              <a:off x="3501575" y="4037950"/>
              <a:ext cx="21875" cy="8650"/>
            </a:xfrm>
            <a:custGeom>
              <a:avLst/>
              <a:gdLst/>
              <a:ahLst/>
              <a:cxnLst/>
              <a:rect l="l" t="t" r="r" b="b"/>
              <a:pathLst>
                <a:path w="875" h="346" extrusionOk="0">
                  <a:moveTo>
                    <a:pt x="289" y="0"/>
                  </a:moveTo>
                  <a:cubicBezTo>
                    <a:pt x="188" y="0"/>
                    <a:pt x="94" y="55"/>
                    <a:pt x="0" y="211"/>
                  </a:cubicBezTo>
                  <a:cubicBezTo>
                    <a:pt x="202" y="279"/>
                    <a:pt x="336" y="346"/>
                    <a:pt x="538" y="346"/>
                  </a:cubicBezTo>
                  <a:lnTo>
                    <a:pt x="874" y="346"/>
                  </a:lnTo>
                  <a:cubicBezTo>
                    <a:pt x="807" y="279"/>
                    <a:pt x="874" y="211"/>
                    <a:pt x="672" y="144"/>
                  </a:cubicBezTo>
                  <a:cubicBezTo>
                    <a:pt x="529" y="72"/>
                    <a:pt x="404" y="0"/>
                    <a:pt x="28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3" name="Google Shape;6393;p6"/>
            <p:cNvSpPr/>
            <p:nvPr/>
          </p:nvSpPr>
          <p:spPr>
            <a:xfrm>
              <a:off x="2276350" y="3048250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336" y="0"/>
                  </a:moveTo>
                  <a:cubicBezTo>
                    <a:pt x="67" y="471"/>
                    <a:pt x="0" y="874"/>
                    <a:pt x="740" y="874"/>
                  </a:cubicBezTo>
                  <a:cubicBezTo>
                    <a:pt x="740" y="538"/>
                    <a:pt x="605" y="202"/>
                    <a:pt x="336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4" name="Google Shape;6394;p6"/>
            <p:cNvSpPr/>
            <p:nvPr/>
          </p:nvSpPr>
          <p:spPr>
            <a:xfrm>
              <a:off x="3241050" y="3955400"/>
              <a:ext cx="33650" cy="10900"/>
            </a:xfrm>
            <a:custGeom>
              <a:avLst/>
              <a:gdLst/>
              <a:ahLst/>
              <a:cxnLst/>
              <a:rect l="l" t="t" r="r" b="b"/>
              <a:pathLst>
                <a:path w="1346" h="436" extrusionOk="0">
                  <a:moveTo>
                    <a:pt x="236" y="1"/>
                  </a:moveTo>
                  <a:cubicBezTo>
                    <a:pt x="158" y="1"/>
                    <a:pt x="79" y="6"/>
                    <a:pt x="1" y="18"/>
                  </a:cubicBezTo>
                  <a:cubicBezTo>
                    <a:pt x="225" y="376"/>
                    <a:pt x="509" y="436"/>
                    <a:pt x="833" y="436"/>
                  </a:cubicBezTo>
                  <a:cubicBezTo>
                    <a:pt x="994" y="436"/>
                    <a:pt x="1166" y="421"/>
                    <a:pt x="1345" y="421"/>
                  </a:cubicBezTo>
                  <a:cubicBezTo>
                    <a:pt x="1009" y="141"/>
                    <a:pt x="626" y="1"/>
                    <a:pt x="236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5" name="Google Shape;6395;p6"/>
            <p:cNvSpPr/>
            <p:nvPr/>
          </p:nvSpPr>
          <p:spPr>
            <a:xfrm>
              <a:off x="3694850" y="4085250"/>
              <a:ext cx="13475" cy="11775"/>
            </a:xfrm>
            <a:custGeom>
              <a:avLst/>
              <a:gdLst/>
              <a:ahLst/>
              <a:cxnLst/>
              <a:rect l="l" t="t" r="r" b="b"/>
              <a:pathLst>
                <a:path w="539" h="471" extrusionOk="0">
                  <a:moveTo>
                    <a:pt x="202" y="0"/>
                  </a:moveTo>
                  <a:lnTo>
                    <a:pt x="0" y="471"/>
                  </a:lnTo>
                  <a:cubicBezTo>
                    <a:pt x="202" y="336"/>
                    <a:pt x="538" y="269"/>
                    <a:pt x="202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6" name="Google Shape;6396;p6"/>
            <p:cNvSpPr/>
            <p:nvPr/>
          </p:nvSpPr>
          <p:spPr>
            <a:xfrm>
              <a:off x="2807450" y="3745750"/>
              <a:ext cx="20175" cy="10100"/>
            </a:xfrm>
            <a:custGeom>
              <a:avLst/>
              <a:gdLst/>
              <a:ahLst/>
              <a:cxnLst/>
              <a:rect l="l" t="t" r="r" b="b"/>
              <a:pathLst>
                <a:path w="807" h="404" extrusionOk="0">
                  <a:moveTo>
                    <a:pt x="0" y="0"/>
                  </a:moveTo>
                  <a:cubicBezTo>
                    <a:pt x="0" y="135"/>
                    <a:pt x="0" y="202"/>
                    <a:pt x="0" y="336"/>
                  </a:cubicBezTo>
                  <a:lnTo>
                    <a:pt x="807" y="403"/>
                  </a:lnTo>
                  <a:cubicBezTo>
                    <a:pt x="605" y="67"/>
                    <a:pt x="336" y="67"/>
                    <a:pt x="0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7" name="Google Shape;6397;p6"/>
            <p:cNvSpPr/>
            <p:nvPr/>
          </p:nvSpPr>
          <p:spPr>
            <a:xfrm>
              <a:off x="2783900" y="27171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1" y="0"/>
                  </a:moveTo>
                  <a:cubicBezTo>
                    <a:pt x="135" y="337"/>
                    <a:pt x="135" y="740"/>
                    <a:pt x="539" y="874"/>
                  </a:cubicBezTo>
                  <a:cubicBezTo>
                    <a:pt x="539" y="471"/>
                    <a:pt x="539" y="135"/>
                    <a:pt x="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8" name="Google Shape;6398;p6"/>
            <p:cNvSpPr/>
            <p:nvPr/>
          </p:nvSpPr>
          <p:spPr>
            <a:xfrm>
              <a:off x="2323400" y="31793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135" y="672"/>
                    <a:pt x="404" y="874"/>
                  </a:cubicBezTo>
                  <a:cubicBezTo>
                    <a:pt x="538" y="538"/>
                    <a:pt x="404" y="202"/>
                    <a:pt x="68" y="0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9" name="Google Shape;6399;p6"/>
            <p:cNvSpPr/>
            <p:nvPr/>
          </p:nvSpPr>
          <p:spPr>
            <a:xfrm>
              <a:off x="2304925" y="3170950"/>
              <a:ext cx="21850" cy="8850"/>
            </a:xfrm>
            <a:custGeom>
              <a:avLst/>
              <a:gdLst/>
              <a:ahLst/>
              <a:cxnLst/>
              <a:rect l="l" t="t" r="r" b="b"/>
              <a:pathLst>
                <a:path w="874" h="354" extrusionOk="0">
                  <a:moveTo>
                    <a:pt x="0" y="0"/>
                  </a:moveTo>
                  <a:cubicBezTo>
                    <a:pt x="111" y="223"/>
                    <a:pt x="407" y="353"/>
                    <a:pt x="697" y="353"/>
                  </a:cubicBezTo>
                  <a:cubicBezTo>
                    <a:pt x="757" y="353"/>
                    <a:pt x="816" y="348"/>
                    <a:pt x="874" y="336"/>
                  </a:cubicBezTo>
                  <a:cubicBezTo>
                    <a:pt x="874" y="202"/>
                    <a:pt x="807" y="67"/>
                    <a:pt x="740" y="0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0" name="Google Shape;6400;p6"/>
            <p:cNvSpPr/>
            <p:nvPr/>
          </p:nvSpPr>
          <p:spPr>
            <a:xfrm>
              <a:off x="2936850" y="2908750"/>
              <a:ext cx="13475" cy="16825"/>
            </a:xfrm>
            <a:custGeom>
              <a:avLst/>
              <a:gdLst/>
              <a:ahLst/>
              <a:cxnLst/>
              <a:rect l="l" t="t" r="r" b="b"/>
              <a:pathLst>
                <a:path w="539" h="673" extrusionOk="0">
                  <a:moveTo>
                    <a:pt x="1" y="0"/>
                  </a:moveTo>
                  <a:cubicBezTo>
                    <a:pt x="68" y="337"/>
                    <a:pt x="270" y="606"/>
                    <a:pt x="539" y="673"/>
                  </a:cubicBezTo>
                  <a:cubicBezTo>
                    <a:pt x="539" y="337"/>
                    <a:pt x="404" y="68"/>
                    <a:pt x="1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1" name="Google Shape;6401;p6"/>
            <p:cNvSpPr/>
            <p:nvPr/>
          </p:nvSpPr>
          <p:spPr>
            <a:xfrm>
              <a:off x="2926775" y="2900025"/>
              <a:ext cx="11775" cy="10425"/>
            </a:xfrm>
            <a:custGeom>
              <a:avLst/>
              <a:gdLst/>
              <a:ahLst/>
              <a:cxnLst/>
              <a:rect l="l" t="t" r="r" b="b"/>
              <a:pathLst>
                <a:path w="471" h="417" extrusionOk="0">
                  <a:moveTo>
                    <a:pt x="80" y="0"/>
                  </a:moveTo>
                  <a:cubicBezTo>
                    <a:pt x="53" y="0"/>
                    <a:pt x="27" y="4"/>
                    <a:pt x="0" y="13"/>
                  </a:cubicBezTo>
                  <a:cubicBezTo>
                    <a:pt x="0" y="215"/>
                    <a:pt x="202" y="349"/>
                    <a:pt x="471" y="417"/>
                  </a:cubicBezTo>
                  <a:cubicBezTo>
                    <a:pt x="413" y="183"/>
                    <a:pt x="253" y="0"/>
                    <a:pt x="80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2" name="Google Shape;6402;p6"/>
            <p:cNvSpPr/>
            <p:nvPr/>
          </p:nvSpPr>
          <p:spPr>
            <a:xfrm>
              <a:off x="2827600" y="3755825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3" name="Google Shape;6403;p6"/>
            <p:cNvSpPr/>
            <p:nvPr/>
          </p:nvSpPr>
          <p:spPr>
            <a:xfrm>
              <a:off x="3089800" y="3892975"/>
              <a:ext cx="10100" cy="14550"/>
            </a:xfrm>
            <a:custGeom>
              <a:avLst/>
              <a:gdLst/>
              <a:ahLst/>
              <a:cxnLst/>
              <a:rect l="l" t="t" r="r" b="b"/>
              <a:pathLst>
                <a:path w="404" h="582" extrusionOk="0">
                  <a:moveTo>
                    <a:pt x="230" y="1"/>
                  </a:moveTo>
                  <a:cubicBezTo>
                    <a:pt x="202" y="1"/>
                    <a:pt x="171" y="9"/>
                    <a:pt x="135" y="27"/>
                  </a:cubicBezTo>
                  <a:lnTo>
                    <a:pt x="0" y="162"/>
                  </a:lnTo>
                  <a:cubicBezTo>
                    <a:pt x="0" y="442"/>
                    <a:pt x="94" y="582"/>
                    <a:pt x="281" y="582"/>
                  </a:cubicBezTo>
                  <a:cubicBezTo>
                    <a:pt x="318" y="582"/>
                    <a:pt x="359" y="576"/>
                    <a:pt x="404" y="565"/>
                  </a:cubicBezTo>
                  <a:lnTo>
                    <a:pt x="404" y="162"/>
                  </a:lnTo>
                  <a:cubicBezTo>
                    <a:pt x="355" y="63"/>
                    <a:pt x="305" y="1"/>
                    <a:pt x="230" y="1"/>
                  </a:cubicBezTo>
                  <a:close/>
                </a:path>
              </a:pathLst>
            </a:custGeom>
            <a:solidFill>
              <a:srgbClr val="CE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4" name="Google Shape;6404;p6"/>
            <p:cNvSpPr/>
            <p:nvPr/>
          </p:nvSpPr>
          <p:spPr>
            <a:xfrm>
              <a:off x="3615850" y="4013400"/>
              <a:ext cx="8425" cy="6325"/>
            </a:xfrm>
            <a:custGeom>
              <a:avLst/>
              <a:gdLst/>
              <a:ahLst/>
              <a:cxnLst/>
              <a:rect l="l" t="t" r="r" b="b"/>
              <a:pathLst>
                <a:path w="337" h="253" extrusionOk="0">
                  <a:moveTo>
                    <a:pt x="144" y="0"/>
                  </a:moveTo>
                  <a:cubicBezTo>
                    <a:pt x="85" y="0"/>
                    <a:pt x="34" y="84"/>
                    <a:pt x="1" y="252"/>
                  </a:cubicBezTo>
                  <a:lnTo>
                    <a:pt x="337" y="252"/>
                  </a:lnTo>
                  <a:cubicBezTo>
                    <a:pt x="270" y="84"/>
                    <a:pt x="202" y="0"/>
                    <a:pt x="144" y="0"/>
                  </a:cubicBezTo>
                  <a:close/>
                </a:path>
              </a:pathLst>
            </a:custGeom>
            <a:solidFill>
              <a:srgbClr val="B1C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5" name="Google Shape;6405;p6"/>
            <p:cNvSpPr/>
            <p:nvPr/>
          </p:nvSpPr>
          <p:spPr>
            <a:xfrm>
              <a:off x="3708300" y="4117175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269" y="0"/>
                  </a:moveTo>
                  <a:cubicBezTo>
                    <a:pt x="0" y="135"/>
                    <a:pt x="0" y="337"/>
                    <a:pt x="269" y="404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6" name="Google Shape;6406;p6"/>
            <p:cNvSpPr/>
            <p:nvPr/>
          </p:nvSpPr>
          <p:spPr>
            <a:xfrm>
              <a:off x="2883075" y="4669850"/>
              <a:ext cx="716825" cy="139700"/>
            </a:xfrm>
            <a:custGeom>
              <a:avLst/>
              <a:gdLst/>
              <a:ahLst/>
              <a:cxnLst/>
              <a:rect l="l" t="t" r="r" b="b"/>
              <a:pathLst>
                <a:path w="28673" h="5588" extrusionOk="0">
                  <a:moveTo>
                    <a:pt x="431" y="1"/>
                  </a:moveTo>
                  <a:cubicBezTo>
                    <a:pt x="376" y="1"/>
                    <a:pt x="322" y="4"/>
                    <a:pt x="269" y="12"/>
                  </a:cubicBezTo>
                  <a:cubicBezTo>
                    <a:pt x="135" y="79"/>
                    <a:pt x="0" y="280"/>
                    <a:pt x="0" y="482"/>
                  </a:cubicBezTo>
                  <a:cubicBezTo>
                    <a:pt x="0" y="617"/>
                    <a:pt x="68" y="818"/>
                    <a:pt x="202" y="953"/>
                  </a:cubicBezTo>
                  <a:cubicBezTo>
                    <a:pt x="2555" y="2566"/>
                    <a:pt x="5244" y="3709"/>
                    <a:pt x="8068" y="4314"/>
                  </a:cubicBezTo>
                  <a:cubicBezTo>
                    <a:pt x="10091" y="4740"/>
                    <a:pt x="12115" y="5588"/>
                    <a:pt x="14305" y="5588"/>
                  </a:cubicBezTo>
                  <a:cubicBezTo>
                    <a:pt x="14880" y="5588"/>
                    <a:pt x="15467" y="5530"/>
                    <a:pt x="16068" y="5390"/>
                  </a:cubicBezTo>
                  <a:cubicBezTo>
                    <a:pt x="20303" y="4381"/>
                    <a:pt x="24740" y="3978"/>
                    <a:pt x="28438" y="1222"/>
                  </a:cubicBezTo>
                  <a:cubicBezTo>
                    <a:pt x="28673" y="611"/>
                    <a:pt x="28579" y="328"/>
                    <a:pt x="28226" y="328"/>
                  </a:cubicBezTo>
                  <a:cubicBezTo>
                    <a:pt x="28074" y="328"/>
                    <a:pt x="27874" y="381"/>
                    <a:pt x="27631" y="482"/>
                  </a:cubicBezTo>
                  <a:cubicBezTo>
                    <a:pt x="25950" y="1423"/>
                    <a:pt x="24135" y="2096"/>
                    <a:pt x="22253" y="2499"/>
                  </a:cubicBezTo>
                  <a:cubicBezTo>
                    <a:pt x="20975" y="2701"/>
                    <a:pt x="19765" y="2970"/>
                    <a:pt x="18555" y="3373"/>
                  </a:cubicBezTo>
                  <a:cubicBezTo>
                    <a:pt x="17583" y="3651"/>
                    <a:pt x="16592" y="3785"/>
                    <a:pt x="15602" y="3785"/>
                  </a:cubicBezTo>
                  <a:cubicBezTo>
                    <a:pt x="14676" y="3785"/>
                    <a:pt x="13751" y="3668"/>
                    <a:pt x="12841" y="3440"/>
                  </a:cubicBezTo>
                  <a:cubicBezTo>
                    <a:pt x="9480" y="2768"/>
                    <a:pt x="6253" y="1759"/>
                    <a:pt x="3093" y="415"/>
                  </a:cubicBezTo>
                  <a:cubicBezTo>
                    <a:pt x="2690" y="280"/>
                    <a:pt x="2219" y="146"/>
                    <a:pt x="1816" y="146"/>
                  </a:cubicBezTo>
                  <a:cubicBezTo>
                    <a:pt x="1755" y="154"/>
                    <a:pt x="1694" y="157"/>
                    <a:pt x="1634" y="157"/>
                  </a:cubicBezTo>
                  <a:cubicBezTo>
                    <a:pt x="1218" y="157"/>
                    <a:pt x="806" y="1"/>
                    <a:pt x="431" y="1"/>
                  </a:cubicBezTo>
                  <a:close/>
                </a:path>
              </a:pathLst>
            </a:custGeom>
            <a:solidFill>
              <a:srgbClr val="D7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7" name="Google Shape;6407;p6"/>
            <p:cNvSpPr/>
            <p:nvPr/>
          </p:nvSpPr>
          <p:spPr>
            <a:xfrm>
              <a:off x="2600725" y="4481500"/>
              <a:ext cx="183200" cy="142950"/>
            </a:xfrm>
            <a:custGeom>
              <a:avLst/>
              <a:gdLst/>
              <a:ahLst/>
              <a:cxnLst/>
              <a:rect l="l" t="t" r="r" b="b"/>
              <a:pathLst>
                <a:path w="7328" h="5718" extrusionOk="0">
                  <a:moveTo>
                    <a:pt x="1286" y="1"/>
                  </a:moveTo>
                  <a:cubicBezTo>
                    <a:pt x="997" y="1"/>
                    <a:pt x="664" y="180"/>
                    <a:pt x="135" y="487"/>
                  </a:cubicBezTo>
                  <a:cubicBezTo>
                    <a:pt x="67" y="554"/>
                    <a:pt x="0" y="688"/>
                    <a:pt x="67" y="823"/>
                  </a:cubicBezTo>
                  <a:cubicBezTo>
                    <a:pt x="67" y="957"/>
                    <a:pt x="202" y="1092"/>
                    <a:pt x="269" y="1159"/>
                  </a:cubicBezTo>
                  <a:cubicBezTo>
                    <a:pt x="403" y="1293"/>
                    <a:pt x="538" y="1428"/>
                    <a:pt x="672" y="1562"/>
                  </a:cubicBezTo>
                  <a:cubicBezTo>
                    <a:pt x="807" y="1697"/>
                    <a:pt x="941" y="1831"/>
                    <a:pt x="1076" y="1966"/>
                  </a:cubicBezTo>
                  <a:cubicBezTo>
                    <a:pt x="1210" y="2100"/>
                    <a:pt x="1345" y="2234"/>
                    <a:pt x="1546" y="2302"/>
                  </a:cubicBezTo>
                  <a:cubicBezTo>
                    <a:pt x="1614" y="2503"/>
                    <a:pt x="1748" y="2638"/>
                    <a:pt x="1950" y="2705"/>
                  </a:cubicBezTo>
                  <a:cubicBezTo>
                    <a:pt x="2017" y="2907"/>
                    <a:pt x="2151" y="3041"/>
                    <a:pt x="2286" y="3176"/>
                  </a:cubicBezTo>
                  <a:cubicBezTo>
                    <a:pt x="2622" y="3445"/>
                    <a:pt x="2891" y="3646"/>
                    <a:pt x="3227" y="3915"/>
                  </a:cubicBezTo>
                  <a:cubicBezTo>
                    <a:pt x="3362" y="3915"/>
                    <a:pt x="3429" y="3982"/>
                    <a:pt x="3496" y="4050"/>
                  </a:cubicBezTo>
                  <a:lnTo>
                    <a:pt x="3899" y="4386"/>
                  </a:lnTo>
                  <a:cubicBezTo>
                    <a:pt x="4034" y="4520"/>
                    <a:pt x="4168" y="4587"/>
                    <a:pt x="4370" y="4587"/>
                  </a:cubicBezTo>
                  <a:cubicBezTo>
                    <a:pt x="5042" y="4655"/>
                    <a:pt x="5647" y="4991"/>
                    <a:pt x="6118" y="5529"/>
                  </a:cubicBezTo>
                  <a:cubicBezTo>
                    <a:pt x="6196" y="5646"/>
                    <a:pt x="6320" y="5718"/>
                    <a:pt x="6449" y="5718"/>
                  </a:cubicBezTo>
                  <a:cubicBezTo>
                    <a:pt x="6542" y="5718"/>
                    <a:pt x="6638" y="5680"/>
                    <a:pt x="6723" y="5596"/>
                  </a:cubicBezTo>
                  <a:cubicBezTo>
                    <a:pt x="6925" y="5461"/>
                    <a:pt x="7059" y="5260"/>
                    <a:pt x="7193" y="5058"/>
                  </a:cubicBezTo>
                  <a:cubicBezTo>
                    <a:pt x="7261" y="4924"/>
                    <a:pt x="7328" y="4789"/>
                    <a:pt x="7328" y="4655"/>
                  </a:cubicBezTo>
                  <a:cubicBezTo>
                    <a:pt x="7328" y="4386"/>
                    <a:pt x="7193" y="4184"/>
                    <a:pt x="7126" y="3982"/>
                  </a:cubicBezTo>
                  <a:cubicBezTo>
                    <a:pt x="6790" y="3848"/>
                    <a:pt x="6454" y="3915"/>
                    <a:pt x="6387" y="3512"/>
                  </a:cubicBezTo>
                  <a:cubicBezTo>
                    <a:pt x="6185" y="3176"/>
                    <a:pt x="5849" y="2907"/>
                    <a:pt x="5513" y="2772"/>
                  </a:cubicBezTo>
                  <a:cubicBezTo>
                    <a:pt x="4437" y="2503"/>
                    <a:pt x="3496" y="1966"/>
                    <a:pt x="2689" y="1226"/>
                  </a:cubicBezTo>
                  <a:cubicBezTo>
                    <a:pt x="2020" y="360"/>
                    <a:pt x="1696" y="1"/>
                    <a:pt x="1286" y="1"/>
                  </a:cubicBezTo>
                  <a:close/>
                </a:path>
              </a:pathLst>
            </a:custGeom>
            <a:solidFill>
              <a:srgbClr val="E1E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8" name="Google Shape;6408;p6"/>
            <p:cNvSpPr/>
            <p:nvPr/>
          </p:nvSpPr>
          <p:spPr>
            <a:xfrm>
              <a:off x="2936850" y="3836500"/>
              <a:ext cx="147925" cy="99175"/>
            </a:xfrm>
            <a:custGeom>
              <a:avLst/>
              <a:gdLst/>
              <a:ahLst/>
              <a:cxnLst/>
              <a:rect l="l" t="t" r="r" b="b"/>
              <a:pathLst>
                <a:path w="5917" h="3967" extrusionOk="0">
                  <a:moveTo>
                    <a:pt x="1345" y="0"/>
                  </a:moveTo>
                  <a:cubicBezTo>
                    <a:pt x="1" y="135"/>
                    <a:pt x="1" y="135"/>
                    <a:pt x="471" y="1614"/>
                  </a:cubicBezTo>
                  <a:cubicBezTo>
                    <a:pt x="1412" y="1748"/>
                    <a:pt x="2219" y="2152"/>
                    <a:pt x="2891" y="2824"/>
                  </a:cubicBezTo>
                  <a:cubicBezTo>
                    <a:pt x="3160" y="2958"/>
                    <a:pt x="3564" y="2891"/>
                    <a:pt x="3765" y="3227"/>
                  </a:cubicBezTo>
                  <a:lnTo>
                    <a:pt x="5446" y="3967"/>
                  </a:lnTo>
                  <a:lnTo>
                    <a:pt x="5782" y="3967"/>
                  </a:lnTo>
                  <a:cubicBezTo>
                    <a:pt x="5917" y="3093"/>
                    <a:pt x="5177" y="3093"/>
                    <a:pt x="4841" y="2958"/>
                  </a:cubicBezTo>
                  <a:cubicBezTo>
                    <a:pt x="4880" y="2939"/>
                    <a:pt x="4926" y="2932"/>
                    <a:pt x="4977" y="2932"/>
                  </a:cubicBezTo>
                  <a:cubicBezTo>
                    <a:pt x="5092" y="2932"/>
                    <a:pt x="5230" y="2967"/>
                    <a:pt x="5359" y="2967"/>
                  </a:cubicBezTo>
                  <a:cubicBezTo>
                    <a:pt x="5564" y="2967"/>
                    <a:pt x="5747" y="2879"/>
                    <a:pt x="5782" y="2421"/>
                  </a:cubicBezTo>
                  <a:cubicBezTo>
                    <a:pt x="4908" y="2353"/>
                    <a:pt x="4034" y="2286"/>
                    <a:pt x="3698" y="1210"/>
                  </a:cubicBezTo>
                  <a:cubicBezTo>
                    <a:pt x="2757" y="1210"/>
                    <a:pt x="1883" y="740"/>
                    <a:pt x="1345" y="0"/>
                  </a:cubicBezTo>
                  <a:close/>
                </a:path>
              </a:pathLst>
            </a:custGeom>
            <a:solidFill>
              <a:srgbClr val="CE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9" name="Google Shape;6409;p6"/>
            <p:cNvSpPr/>
            <p:nvPr/>
          </p:nvSpPr>
          <p:spPr>
            <a:xfrm>
              <a:off x="3573850" y="4621375"/>
              <a:ext cx="97500" cy="79025"/>
            </a:xfrm>
            <a:custGeom>
              <a:avLst/>
              <a:gdLst/>
              <a:ahLst/>
              <a:cxnLst/>
              <a:rect l="l" t="t" r="r" b="b"/>
              <a:pathLst>
                <a:path w="3900" h="3161" extrusionOk="0">
                  <a:moveTo>
                    <a:pt x="3630" y="1"/>
                  </a:moveTo>
                  <a:cubicBezTo>
                    <a:pt x="2353" y="673"/>
                    <a:pt x="1143" y="1480"/>
                    <a:pt x="0" y="2421"/>
                  </a:cubicBezTo>
                  <a:cubicBezTo>
                    <a:pt x="538" y="2421"/>
                    <a:pt x="807" y="2623"/>
                    <a:pt x="807" y="3161"/>
                  </a:cubicBezTo>
                  <a:cubicBezTo>
                    <a:pt x="1815" y="2556"/>
                    <a:pt x="2824" y="1749"/>
                    <a:pt x="3698" y="942"/>
                  </a:cubicBezTo>
                  <a:cubicBezTo>
                    <a:pt x="3899" y="673"/>
                    <a:pt x="3899" y="270"/>
                    <a:pt x="3630" y="1"/>
                  </a:cubicBezTo>
                  <a:close/>
                </a:path>
              </a:pathLst>
            </a:custGeom>
            <a:solidFill>
              <a:srgbClr val="A7B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0" name="Google Shape;6410;p6"/>
            <p:cNvSpPr/>
            <p:nvPr/>
          </p:nvSpPr>
          <p:spPr>
            <a:xfrm>
              <a:off x="2750300" y="4589450"/>
              <a:ext cx="110950" cy="62200"/>
            </a:xfrm>
            <a:custGeom>
              <a:avLst/>
              <a:gdLst/>
              <a:ahLst/>
              <a:cxnLst/>
              <a:rect l="l" t="t" r="r" b="b"/>
              <a:pathLst>
                <a:path w="4438" h="2488" extrusionOk="0">
                  <a:moveTo>
                    <a:pt x="1614" y="1"/>
                  </a:moveTo>
                  <a:cubicBezTo>
                    <a:pt x="1345" y="68"/>
                    <a:pt x="1345" y="337"/>
                    <a:pt x="1143" y="471"/>
                  </a:cubicBezTo>
                  <a:cubicBezTo>
                    <a:pt x="1009" y="606"/>
                    <a:pt x="874" y="740"/>
                    <a:pt x="740" y="875"/>
                  </a:cubicBezTo>
                  <a:lnTo>
                    <a:pt x="404" y="1211"/>
                  </a:lnTo>
                  <a:cubicBezTo>
                    <a:pt x="352" y="1159"/>
                    <a:pt x="291" y="1137"/>
                    <a:pt x="232" y="1137"/>
                  </a:cubicBezTo>
                  <a:cubicBezTo>
                    <a:pt x="135" y="1137"/>
                    <a:pt x="42" y="1195"/>
                    <a:pt x="0" y="1278"/>
                  </a:cubicBezTo>
                  <a:cubicBezTo>
                    <a:pt x="538" y="1816"/>
                    <a:pt x="1210" y="2219"/>
                    <a:pt x="1950" y="2488"/>
                  </a:cubicBezTo>
                  <a:cubicBezTo>
                    <a:pt x="2152" y="2286"/>
                    <a:pt x="2353" y="2085"/>
                    <a:pt x="2488" y="1816"/>
                  </a:cubicBezTo>
                  <a:lnTo>
                    <a:pt x="2622" y="1681"/>
                  </a:lnTo>
                  <a:lnTo>
                    <a:pt x="2824" y="1681"/>
                  </a:lnTo>
                  <a:cubicBezTo>
                    <a:pt x="3100" y="1839"/>
                    <a:pt x="3398" y="1904"/>
                    <a:pt x="3693" y="1904"/>
                  </a:cubicBezTo>
                  <a:cubicBezTo>
                    <a:pt x="3902" y="1904"/>
                    <a:pt x="4108" y="1871"/>
                    <a:pt x="4303" y="1816"/>
                  </a:cubicBezTo>
                  <a:lnTo>
                    <a:pt x="4437" y="1614"/>
                  </a:lnTo>
                  <a:cubicBezTo>
                    <a:pt x="3698" y="740"/>
                    <a:pt x="2488" y="673"/>
                    <a:pt x="1614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1" name="Google Shape;6411;p6"/>
            <p:cNvSpPr/>
            <p:nvPr/>
          </p:nvSpPr>
          <p:spPr>
            <a:xfrm>
              <a:off x="2242725" y="3080050"/>
              <a:ext cx="42050" cy="111075"/>
            </a:xfrm>
            <a:custGeom>
              <a:avLst/>
              <a:gdLst/>
              <a:ahLst/>
              <a:cxnLst/>
              <a:rect l="l" t="t" r="r" b="b"/>
              <a:pathLst>
                <a:path w="1682" h="4443" extrusionOk="0">
                  <a:moveTo>
                    <a:pt x="111" y="0"/>
                  </a:moveTo>
                  <a:cubicBezTo>
                    <a:pt x="76" y="0"/>
                    <a:pt x="39" y="2"/>
                    <a:pt x="1" y="6"/>
                  </a:cubicBezTo>
                  <a:cubicBezTo>
                    <a:pt x="202" y="1552"/>
                    <a:pt x="606" y="3031"/>
                    <a:pt x="1278" y="4443"/>
                  </a:cubicBezTo>
                  <a:lnTo>
                    <a:pt x="1278" y="3233"/>
                  </a:lnTo>
                  <a:cubicBezTo>
                    <a:pt x="1480" y="2964"/>
                    <a:pt x="1412" y="2628"/>
                    <a:pt x="1681" y="2426"/>
                  </a:cubicBezTo>
                  <a:cubicBezTo>
                    <a:pt x="1211" y="2023"/>
                    <a:pt x="1009" y="1485"/>
                    <a:pt x="942" y="947"/>
                  </a:cubicBezTo>
                  <a:cubicBezTo>
                    <a:pt x="815" y="503"/>
                    <a:pt x="688" y="0"/>
                    <a:pt x="111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2" name="Google Shape;6412;p6"/>
            <p:cNvSpPr/>
            <p:nvPr/>
          </p:nvSpPr>
          <p:spPr>
            <a:xfrm>
              <a:off x="2667950" y="4498700"/>
              <a:ext cx="70600" cy="52125"/>
            </a:xfrm>
            <a:custGeom>
              <a:avLst/>
              <a:gdLst/>
              <a:ahLst/>
              <a:cxnLst/>
              <a:rect l="l" t="t" r="r" b="b"/>
              <a:pathLst>
                <a:path w="2824" h="2085" extrusionOk="0">
                  <a:moveTo>
                    <a:pt x="404" y="0"/>
                  </a:moveTo>
                  <a:cubicBezTo>
                    <a:pt x="269" y="202"/>
                    <a:pt x="135" y="336"/>
                    <a:pt x="0" y="538"/>
                  </a:cubicBezTo>
                  <a:cubicBezTo>
                    <a:pt x="113" y="1330"/>
                    <a:pt x="322" y="2028"/>
                    <a:pt x="1147" y="2028"/>
                  </a:cubicBezTo>
                  <a:cubicBezTo>
                    <a:pt x="1302" y="2028"/>
                    <a:pt x="1479" y="2003"/>
                    <a:pt x="1681" y="1950"/>
                  </a:cubicBezTo>
                  <a:cubicBezTo>
                    <a:pt x="2084" y="1950"/>
                    <a:pt x="2420" y="1950"/>
                    <a:pt x="2824" y="2084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9CB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3" name="Google Shape;6413;p6"/>
            <p:cNvSpPr/>
            <p:nvPr/>
          </p:nvSpPr>
          <p:spPr>
            <a:xfrm>
              <a:off x="2533500" y="3584400"/>
              <a:ext cx="52125" cy="60525"/>
            </a:xfrm>
            <a:custGeom>
              <a:avLst/>
              <a:gdLst/>
              <a:ahLst/>
              <a:cxnLst/>
              <a:rect l="l" t="t" r="r" b="b"/>
              <a:pathLst>
                <a:path w="2085" h="2421" extrusionOk="0">
                  <a:moveTo>
                    <a:pt x="0" y="0"/>
                  </a:moveTo>
                  <a:lnTo>
                    <a:pt x="0" y="0"/>
                  </a:lnTo>
                  <a:cubicBezTo>
                    <a:pt x="605" y="874"/>
                    <a:pt x="1277" y="1681"/>
                    <a:pt x="2084" y="2420"/>
                  </a:cubicBezTo>
                  <a:cubicBezTo>
                    <a:pt x="1950" y="336"/>
                    <a:pt x="1815" y="202"/>
                    <a:pt x="0" y="0"/>
                  </a:cubicBezTo>
                  <a:close/>
                </a:path>
              </a:pathLst>
            </a:custGeom>
            <a:solidFill>
              <a:srgbClr val="A2B2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4" name="Google Shape;6414;p6"/>
            <p:cNvSpPr/>
            <p:nvPr/>
          </p:nvSpPr>
          <p:spPr>
            <a:xfrm>
              <a:off x="3679725" y="4582725"/>
              <a:ext cx="73975" cy="50450"/>
            </a:xfrm>
            <a:custGeom>
              <a:avLst/>
              <a:gdLst/>
              <a:ahLst/>
              <a:cxnLst/>
              <a:rect l="l" t="t" r="r" b="b"/>
              <a:pathLst>
                <a:path w="2959" h="2018" extrusionOk="0">
                  <a:moveTo>
                    <a:pt x="2286" y="1"/>
                  </a:moveTo>
                  <a:lnTo>
                    <a:pt x="135" y="1076"/>
                  </a:lnTo>
                  <a:cubicBezTo>
                    <a:pt x="269" y="1345"/>
                    <a:pt x="0" y="1749"/>
                    <a:pt x="269" y="2017"/>
                  </a:cubicBezTo>
                  <a:cubicBezTo>
                    <a:pt x="1278" y="1816"/>
                    <a:pt x="1883" y="807"/>
                    <a:pt x="2958" y="673"/>
                  </a:cubicBezTo>
                  <a:cubicBezTo>
                    <a:pt x="2958" y="606"/>
                    <a:pt x="2958" y="471"/>
                    <a:pt x="2958" y="337"/>
                  </a:cubicBezTo>
                  <a:cubicBezTo>
                    <a:pt x="2824" y="135"/>
                    <a:pt x="2555" y="1"/>
                    <a:pt x="2286" y="1"/>
                  </a:cubicBezTo>
                  <a:close/>
                </a:path>
              </a:pathLst>
            </a:custGeom>
            <a:solidFill>
              <a:srgbClr val="89A7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5" name="Google Shape;6415;p6"/>
            <p:cNvSpPr/>
            <p:nvPr/>
          </p:nvSpPr>
          <p:spPr>
            <a:xfrm>
              <a:off x="2394000" y="3372625"/>
              <a:ext cx="30275" cy="60525"/>
            </a:xfrm>
            <a:custGeom>
              <a:avLst/>
              <a:gdLst/>
              <a:ahLst/>
              <a:cxnLst/>
              <a:rect l="l" t="t" r="r" b="b"/>
              <a:pathLst>
                <a:path w="1211" h="2421" extrusionOk="0">
                  <a:moveTo>
                    <a:pt x="1210" y="0"/>
                  </a:moveTo>
                  <a:cubicBezTo>
                    <a:pt x="0" y="202"/>
                    <a:pt x="135" y="1143"/>
                    <a:pt x="0" y="2017"/>
                  </a:cubicBezTo>
                  <a:cubicBezTo>
                    <a:pt x="0" y="2219"/>
                    <a:pt x="135" y="2421"/>
                    <a:pt x="336" y="2421"/>
                  </a:cubicBezTo>
                  <a:cubicBezTo>
                    <a:pt x="740" y="2286"/>
                    <a:pt x="1009" y="2017"/>
                    <a:pt x="1210" y="1614"/>
                  </a:cubicBezTo>
                  <a:cubicBezTo>
                    <a:pt x="1143" y="1614"/>
                    <a:pt x="1076" y="1547"/>
                    <a:pt x="1076" y="1479"/>
                  </a:cubicBezTo>
                  <a:cubicBezTo>
                    <a:pt x="1076" y="1345"/>
                    <a:pt x="1076" y="1211"/>
                    <a:pt x="1210" y="1211"/>
                  </a:cubicBezTo>
                  <a:lnTo>
                    <a:pt x="1210" y="0"/>
                  </a:lnTo>
                  <a:close/>
                </a:path>
              </a:pathLst>
            </a:custGeom>
            <a:solidFill>
              <a:srgbClr val="E4E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6" name="Google Shape;6416;p6"/>
            <p:cNvSpPr/>
            <p:nvPr/>
          </p:nvSpPr>
          <p:spPr>
            <a:xfrm>
              <a:off x="2948625" y="3873475"/>
              <a:ext cx="60525" cy="33625"/>
            </a:xfrm>
            <a:custGeom>
              <a:avLst/>
              <a:gdLst/>
              <a:ahLst/>
              <a:cxnLst/>
              <a:rect l="l" t="t" r="r" b="b"/>
              <a:pathLst>
                <a:path w="2421" h="1345" extrusionOk="0">
                  <a:moveTo>
                    <a:pt x="0" y="135"/>
                  </a:moveTo>
                  <a:lnTo>
                    <a:pt x="0" y="135"/>
                  </a:lnTo>
                  <a:cubicBezTo>
                    <a:pt x="740" y="673"/>
                    <a:pt x="1547" y="1076"/>
                    <a:pt x="2420" y="1345"/>
                  </a:cubicBezTo>
                  <a:cubicBezTo>
                    <a:pt x="2152" y="0"/>
                    <a:pt x="1009" y="202"/>
                    <a:pt x="0" y="135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7" name="Google Shape;6417;p6"/>
            <p:cNvSpPr/>
            <p:nvPr/>
          </p:nvSpPr>
          <p:spPr>
            <a:xfrm>
              <a:off x="2894825" y="4649950"/>
              <a:ext cx="65575" cy="31975"/>
            </a:xfrm>
            <a:custGeom>
              <a:avLst/>
              <a:gdLst/>
              <a:ahLst/>
              <a:cxnLst/>
              <a:rect l="l" t="t" r="r" b="b"/>
              <a:pathLst>
                <a:path w="2623" h="1279" extrusionOk="0">
                  <a:moveTo>
                    <a:pt x="203" y="1"/>
                  </a:moveTo>
                  <a:lnTo>
                    <a:pt x="1" y="135"/>
                  </a:lnTo>
                  <a:cubicBezTo>
                    <a:pt x="1" y="337"/>
                    <a:pt x="68" y="471"/>
                    <a:pt x="203" y="606"/>
                  </a:cubicBezTo>
                  <a:cubicBezTo>
                    <a:pt x="404" y="875"/>
                    <a:pt x="606" y="1211"/>
                    <a:pt x="942" y="1278"/>
                  </a:cubicBezTo>
                  <a:lnTo>
                    <a:pt x="2623" y="1278"/>
                  </a:lnTo>
                  <a:cubicBezTo>
                    <a:pt x="1951" y="673"/>
                    <a:pt x="1077" y="202"/>
                    <a:pt x="203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8" name="Google Shape;6418;p6"/>
            <p:cNvSpPr/>
            <p:nvPr/>
          </p:nvSpPr>
          <p:spPr>
            <a:xfrm>
              <a:off x="2402400" y="4187775"/>
              <a:ext cx="33625" cy="30275"/>
            </a:xfrm>
            <a:custGeom>
              <a:avLst/>
              <a:gdLst/>
              <a:ahLst/>
              <a:cxnLst/>
              <a:rect l="l" t="t" r="r" b="b"/>
              <a:pathLst>
                <a:path w="1345" h="1211" extrusionOk="0">
                  <a:moveTo>
                    <a:pt x="538" y="0"/>
                  </a:moveTo>
                  <a:cubicBezTo>
                    <a:pt x="0" y="1008"/>
                    <a:pt x="67" y="1076"/>
                    <a:pt x="1345" y="1210"/>
                  </a:cubicBezTo>
                  <a:cubicBezTo>
                    <a:pt x="1278" y="740"/>
                    <a:pt x="941" y="269"/>
                    <a:pt x="538" y="0"/>
                  </a:cubicBez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9" name="Google Shape;6419;p6"/>
            <p:cNvSpPr/>
            <p:nvPr/>
          </p:nvSpPr>
          <p:spPr>
            <a:xfrm>
              <a:off x="3664600" y="4607950"/>
              <a:ext cx="31950" cy="37000"/>
            </a:xfrm>
            <a:custGeom>
              <a:avLst/>
              <a:gdLst/>
              <a:ahLst/>
              <a:cxnLst/>
              <a:rect l="l" t="t" r="r" b="b"/>
              <a:pathLst>
                <a:path w="1278" h="1480" extrusionOk="0">
                  <a:moveTo>
                    <a:pt x="807" y="0"/>
                  </a:moveTo>
                  <a:cubicBezTo>
                    <a:pt x="471" y="67"/>
                    <a:pt x="202" y="202"/>
                    <a:pt x="0" y="471"/>
                  </a:cubicBezTo>
                  <a:cubicBezTo>
                    <a:pt x="68" y="807"/>
                    <a:pt x="68" y="1143"/>
                    <a:pt x="68" y="1479"/>
                  </a:cubicBezTo>
                  <a:cubicBezTo>
                    <a:pt x="404" y="1412"/>
                    <a:pt x="673" y="1210"/>
                    <a:pt x="941" y="1008"/>
                  </a:cubicBezTo>
                  <a:cubicBezTo>
                    <a:pt x="941" y="672"/>
                    <a:pt x="1278" y="269"/>
                    <a:pt x="807" y="0"/>
                  </a:cubicBezTo>
                  <a:close/>
                </a:path>
              </a:pathLst>
            </a:custGeom>
            <a:solidFill>
              <a:srgbClr val="B2C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0" name="Google Shape;6420;p6"/>
            <p:cNvSpPr/>
            <p:nvPr/>
          </p:nvSpPr>
          <p:spPr>
            <a:xfrm>
              <a:off x="2383900" y="4147425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471" y="1"/>
                  </a:moveTo>
                  <a:cubicBezTo>
                    <a:pt x="1" y="807"/>
                    <a:pt x="337" y="1143"/>
                    <a:pt x="1211" y="1211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1" name="Google Shape;6421;p6"/>
            <p:cNvSpPr/>
            <p:nvPr/>
          </p:nvSpPr>
          <p:spPr>
            <a:xfrm>
              <a:off x="2857850" y="4629800"/>
              <a:ext cx="42050" cy="28350"/>
            </a:xfrm>
            <a:custGeom>
              <a:avLst/>
              <a:gdLst/>
              <a:ahLst/>
              <a:cxnLst/>
              <a:rect l="l" t="t" r="r" b="b"/>
              <a:pathLst>
                <a:path w="1682" h="1134" extrusionOk="0">
                  <a:moveTo>
                    <a:pt x="68" y="0"/>
                  </a:moveTo>
                  <a:lnTo>
                    <a:pt x="1" y="67"/>
                  </a:lnTo>
                  <a:cubicBezTo>
                    <a:pt x="94" y="808"/>
                    <a:pt x="377" y="1134"/>
                    <a:pt x="852" y="1134"/>
                  </a:cubicBezTo>
                  <a:cubicBezTo>
                    <a:pt x="1067" y="1134"/>
                    <a:pt x="1321" y="1067"/>
                    <a:pt x="1614" y="941"/>
                  </a:cubicBezTo>
                  <a:lnTo>
                    <a:pt x="1682" y="807"/>
                  </a:lnTo>
                  <a:cubicBezTo>
                    <a:pt x="1211" y="403"/>
                    <a:pt x="673" y="134"/>
                    <a:pt x="68" y="0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2" name="Google Shape;6422;p6"/>
            <p:cNvSpPr/>
            <p:nvPr/>
          </p:nvSpPr>
          <p:spPr>
            <a:xfrm>
              <a:off x="3736875" y="4572150"/>
              <a:ext cx="26900" cy="19000"/>
            </a:xfrm>
            <a:custGeom>
              <a:avLst/>
              <a:gdLst/>
              <a:ahLst/>
              <a:cxnLst/>
              <a:rect l="l" t="t" r="r" b="b"/>
              <a:pathLst>
                <a:path w="1076" h="760" extrusionOk="0">
                  <a:moveTo>
                    <a:pt x="551" y="0"/>
                  </a:moveTo>
                  <a:cubicBezTo>
                    <a:pt x="334" y="0"/>
                    <a:pt x="136" y="197"/>
                    <a:pt x="0" y="424"/>
                  </a:cubicBezTo>
                  <a:cubicBezTo>
                    <a:pt x="135" y="693"/>
                    <a:pt x="403" y="760"/>
                    <a:pt x="672" y="760"/>
                  </a:cubicBezTo>
                  <a:cubicBezTo>
                    <a:pt x="874" y="625"/>
                    <a:pt x="1076" y="289"/>
                    <a:pt x="874" y="155"/>
                  </a:cubicBezTo>
                  <a:cubicBezTo>
                    <a:pt x="765" y="46"/>
                    <a:pt x="656" y="0"/>
                    <a:pt x="551" y="0"/>
                  </a:cubicBezTo>
                  <a:close/>
                </a:path>
              </a:pathLst>
            </a:custGeom>
            <a:solidFill>
              <a:srgbClr val="99B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3" name="Google Shape;6423;p6"/>
            <p:cNvSpPr/>
            <p:nvPr/>
          </p:nvSpPr>
          <p:spPr>
            <a:xfrm>
              <a:off x="2785600" y="3781425"/>
              <a:ext cx="31950" cy="24850"/>
            </a:xfrm>
            <a:custGeom>
              <a:avLst/>
              <a:gdLst/>
              <a:ahLst/>
              <a:cxnLst/>
              <a:rect l="l" t="t" r="r" b="b"/>
              <a:pathLst>
                <a:path w="1278" h="994" extrusionOk="0">
                  <a:moveTo>
                    <a:pt x="556" y="0"/>
                  </a:moveTo>
                  <a:cubicBezTo>
                    <a:pt x="410" y="0"/>
                    <a:pt x="229" y="56"/>
                    <a:pt x="0" y="187"/>
                  </a:cubicBezTo>
                  <a:cubicBezTo>
                    <a:pt x="269" y="657"/>
                    <a:pt x="740" y="926"/>
                    <a:pt x="1278" y="993"/>
                  </a:cubicBezTo>
                  <a:cubicBezTo>
                    <a:pt x="1125" y="535"/>
                    <a:pt x="1011" y="0"/>
                    <a:pt x="556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4" name="Google Shape;6424;p6"/>
            <p:cNvSpPr/>
            <p:nvPr/>
          </p:nvSpPr>
          <p:spPr>
            <a:xfrm>
              <a:off x="3200725" y="3983550"/>
              <a:ext cx="50450" cy="17675"/>
            </a:xfrm>
            <a:custGeom>
              <a:avLst/>
              <a:gdLst/>
              <a:ahLst/>
              <a:cxnLst/>
              <a:rect l="l" t="t" r="r" b="b"/>
              <a:pathLst>
                <a:path w="2018" h="707" extrusionOk="0">
                  <a:moveTo>
                    <a:pt x="244" y="1"/>
                  </a:moveTo>
                  <a:cubicBezTo>
                    <a:pt x="169" y="1"/>
                    <a:pt x="101" y="34"/>
                    <a:pt x="68" y="102"/>
                  </a:cubicBezTo>
                  <a:lnTo>
                    <a:pt x="0" y="236"/>
                  </a:lnTo>
                  <a:cubicBezTo>
                    <a:pt x="605" y="707"/>
                    <a:pt x="1345" y="505"/>
                    <a:pt x="2017" y="640"/>
                  </a:cubicBezTo>
                  <a:cubicBezTo>
                    <a:pt x="1803" y="168"/>
                    <a:pt x="1451" y="106"/>
                    <a:pt x="1085" y="106"/>
                  </a:cubicBezTo>
                  <a:cubicBezTo>
                    <a:pt x="957" y="106"/>
                    <a:pt x="827" y="114"/>
                    <a:pt x="700" y="114"/>
                  </a:cubicBezTo>
                  <a:cubicBezTo>
                    <a:pt x="622" y="114"/>
                    <a:pt x="545" y="111"/>
                    <a:pt x="471" y="102"/>
                  </a:cubicBezTo>
                  <a:cubicBezTo>
                    <a:pt x="404" y="34"/>
                    <a:pt x="320" y="1"/>
                    <a:pt x="244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5" name="Google Shape;6425;p6"/>
            <p:cNvSpPr/>
            <p:nvPr/>
          </p:nvSpPr>
          <p:spPr>
            <a:xfrm>
              <a:off x="2750300" y="4569275"/>
              <a:ext cx="26925" cy="19125"/>
            </a:xfrm>
            <a:custGeom>
              <a:avLst/>
              <a:gdLst/>
              <a:ahLst/>
              <a:cxnLst/>
              <a:rect l="l" t="t" r="r" b="b"/>
              <a:pathLst>
                <a:path w="1077" h="765" extrusionOk="0">
                  <a:moveTo>
                    <a:pt x="404" y="1"/>
                  </a:moveTo>
                  <a:cubicBezTo>
                    <a:pt x="337" y="203"/>
                    <a:pt x="0" y="404"/>
                    <a:pt x="269" y="673"/>
                  </a:cubicBezTo>
                  <a:cubicBezTo>
                    <a:pt x="335" y="739"/>
                    <a:pt x="401" y="765"/>
                    <a:pt x="467" y="765"/>
                  </a:cubicBezTo>
                  <a:cubicBezTo>
                    <a:pt x="670" y="765"/>
                    <a:pt x="873" y="522"/>
                    <a:pt x="1076" y="471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6" name="Google Shape;6426;p6"/>
            <p:cNvSpPr/>
            <p:nvPr/>
          </p:nvSpPr>
          <p:spPr>
            <a:xfrm>
              <a:off x="2279700" y="3211275"/>
              <a:ext cx="20200" cy="40350"/>
            </a:xfrm>
            <a:custGeom>
              <a:avLst/>
              <a:gdLst/>
              <a:ahLst/>
              <a:cxnLst/>
              <a:rect l="l" t="t" r="r" b="b"/>
              <a:pathLst>
                <a:path w="808" h="161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1" y="538"/>
                    <a:pt x="202" y="1143"/>
                    <a:pt x="538" y="1614"/>
                  </a:cubicBezTo>
                  <a:cubicBezTo>
                    <a:pt x="538" y="1009"/>
                    <a:pt x="807" y="404"/>
                    <a:pt x="135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7" name="Google Shape;6427;p6"/>
            <p:cNvSpPr/>
            <p:nvPr/>
          </p:nvSpPr>
          <p:spPr>
            <a:xfrm>
              <a:off x="2415850" y="3453300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0" y="0"/>
                  </a:moveTo>
                  <a:cubicBezTo>
                    <a:pt x="67" y="404"/>
                    <a:pt x="336" y="740"/>
                    <a:pt x="740" y="874"/>
                  </a:cubicBezTo>
                  <a:cubicBezTo>
                    <a:pt x="740" y="33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8" name="Google Shape;6428;p6"/>
            <p:cNvSpPr/>
            <p:nvPr/>
          </p:nvSpPr>
          <p:spPr>
            <a:xfrm>
              <a:off x="2837700" y="3811700"/>
              <a:ext cx="21875" cy="14725"/>
            </a:xfrm>
            <a:custGeom>
              <a:avLst/>
              <a:gdLst/>
              <a:ahLst/>
              <a:cxnLst/>
              <a:rect l="l" t="t" r="r" b="b"/>
              <a:pathLst>
                <a:path w="875" h="589" extrusionOk="0">
                  <a:moveTo>
                    <a:pt x="397" y="1"/>
                  </a:moveTo>
                  <a:cubicBezTo>
                    <a:pt x="297" y="1"/>
                    <a:pt x="170" y="54"/>
                    <a:pt x="0" y="186"/>
                  </a:cubicBezTo>
                  <a:cubicBezTo>
                    <a:pt x="202" y="455"/>
                    <a:pt x="538" y="589"/>
                    <a:pt x="874" y="589"/>
                  </a:cubicBezTo>
                  <a:cubicBezTo>
                    <a:pt x="729" y="347"/>
                    <a:pt x="654" y="1"/>
                    <a:pt x="397" y="1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9" name="Google Shape;6429;p6"/>
            <p:cNvSpPr/>
            <p:nvPr/>
          </p:nvSpPr>
          <p:spPr>
            <a:xfrm>
              <a:off x="2777200" y="4580625"/>
              <a:ext cx="11775" cy="20625"/>
            </a:xfrm>
            <a:custGeom>
              <a:avLst/>
              <a:gdLst/>
              <a:ahLst/>
              <a:cxnLst/>
              <a:rect l="l" t="t" r="r" b="b"/>
              <a:pathLst>
                <a:path w="471" h="825" extrusionOk="0">
                  <a:moveTo>
                    <a:pt x="132" y="0"/>
                  </a:moveTo>
                  <a:cubicBezTo>
                    <a:pt x="90" y="0"/>
                    <a:pt x="46" y="6"/>
                    <a:pt x="0" y="17"/>
                  </a:cubicBezTo>
                  <a:lnTo>
                    <a:pt x="0" y="824"/>
                  </a:lnTo>
                  <a:cubicBezTo>
                    <a:pt x="202" y="690"/>
                    <a:pt x="336" y="488"/>
                    <a:pt x="471" y="354"/>
                  </a:cubicBezTo>
                  <a:cubicBezTo>
                    <a:pt x="471" y="131"/>
                    <a:pt x="332" y="0"/>
                    <a:pt x="132" y="0"/>
                  </a:cubicBez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0" name="Google Shape;6430;p6"/>
            <p:cNvSpPr/>
            <p:nvPr/>
          </p:nvSpPr>
          <p:spPr>
            <a:xfrm>
              <a:off x="3170475" y="3973475"/>
              <a:ext cx="20200" cy="13050"/>
            </a:xfrm>
            <a:custGeom>
              <a:avLst/>
              <a:gdLst/>
              <a:ahLst/>
              <a:cxnLst/>
              <a:rect l="l" t="t" r="r" b="b"/>
              <a:pathLst>
                <a:path w="808" h="522" extrusionOk="0">
                  <a:moveTo>
                    <a:pt x="631" y="0"/>
                  </a:moveTo>
                  <a:cubicBezTo>
                    <a:pt x="555" y="0"/>
                    <a:pt x="471" y="34"/>
                    <a:pt x="404" y="101"/>
                  </a:cubicBezTo>
                  <a:lnTo>
                    <a:pt x="0" y="101"/>
                  </a:lnTo>
                  <a:cubicBezTo>
                    <a:pt x="112" y="381"/>
                    <a:pt x="364" y="521"/>
                    <a:pt x="640" y="521"/>
                  </a:cubicBezTo>
                  <a:cubicBezTo>
                    <a:pt x="695" y="521"/>
                    <a:pt x="751" y="516"/>
                    <a:pt x="807" y="505"/>
                  </a:cubicBezTo>
                  <a:cubicBezTo>
                    <a:pt x="807" y="370"/>
                    <a:pt x="807" y="236"/>
                    <a:pt x="807" y="101"/>
                  </a:cubicBezTo>
                  <a:cubicBezTo>
                    <a:pt x="773" y="34"/>
                    <a:pt x="706" y="0"/>
                    <a:pt x="631" y="0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1" name="Google Shape;6431;p6"/>
            <p:cNvSpPr/>
            <p:nvPr/>
          </p:nvSpPr>
          <p:spPr>
            <a:xfrm>
              <a:off x="3009125" y="3907075"/>
              <a:ext cx="20200" cy="10450"/>
            </a:xfrm>
            <a:custGeom>
              <a:avLst/>
              <a:gdLst/>
              <a:ahLst/>
              <a:cxnLst/>
              <a:rect l="l" t="t" r="r" b="b"/>
              <a:pathLst>
                <a:path w="808" h="418" extrusionOk="0">
                  <a:moveTo>
                    <a:pt x="0" y="1"/>
                  </a:moveTo>
                  <a:cubicBezTo>
                    <a:pt x="117" y="235"/>
                    <a:pt x="386" y="417"/>
                    <a:pt x="675" y="417"/>
                  </a:cubicBezTo>
                  <a:cubicBezTo>
                    <a:pt x="719" y="417"/>
                    <a:pt x="763" y="413"/>
                    <a:pt x="807" y="404"/>
                  </a:cubicBezTo>
                  <a:cubicBezTo>
                    <a:pt x="673" y="1"/>
                    <a:pt x="337" y="1"/>
                    <a:pt x="0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2" name="Google Shape;6432;p6"/>
            <p:cNvSpPr/>
            <p:nvPr/>
          </p:nvSpPr>
          <p:spPr>
            <a:xfrm>
              <a:off x="2757025" y="3776000"/>
              <a:ext cx="20200" cy="8850"/>
            </a:xfrm>
            <a:custGeom>
              <a:avLst/>
              <a:gdLst/>
              <a:ahLst/>
              <a:cxnLst/>
              <a:rect l="l" t="t" r="r" b="b"/>
              <a:pathLst>
                <a:path w="808" h="354" extrusionOk="0">
                  <a:moveTo>
                    <a:pt x="0" y="0"/>
                  </a:moveTo>
                  <a:cubicBezTo>
                    <a:pt x="167" y="223"/>
                    <a:pt x="427" y="353"/>
                    <a:pt x="664" y="353"/>
                  </a:cubicBezTo>
                  <a:cubicBezTo>
                    <a:pt x="713" y="353"/>
                    <a:pt x="761" y="348"/>
                    <a:pt x="807" y="336"/>
                  </a:cubicBezTo>
                  <a:lnTo>
                    <a:pt x="807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3" name="Google Shape;6433;p6"/>
            <p:cNvSpPr/>
            <p:nvPr/>
          </p:nvSpPr>
          <p:spPr>
            <a:xfrm>
              <a:off x="2202400" y="3370950"/>
              <a:ext cx="11775" cy="23550"/>
            </a:xfrm>
            <a:custGeom>
              <a:avLst/>
              <a:gdLst/>
              <a:ahLst/>
              <a:cxnLst/>
              <a:rect l="l" t="t" r="r" b="b"/>
              <a:pathLst>
                <a:path w="471" h="942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35" y="202"/>
                    <a:pt x="0" y="605"/>
                    <a:pt x="67" y="941"/>
                  </a:cubicBezTo>
                  <a:cubicBezTo>
                    <a:pt x="336" y="672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659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4" name="Google Shape;6434;p6"/>
            <p:cNvSpPr/>
            <p:nvPr/>
          </p:nvSpPr>
          <p:spPr>
            <a:xfrm>
              <a:off x="2274650" y="3189425"/>
              <a:ext cx="10125" cy="21875"/>
            </a:xfrm>
            <a:custGeom>
              <a:avLst/>
              <a:gdLst/>
              <a:ahLst/>
              <a:cxnLst/>
              <a:rect l="l" t="t" r="r" b="b"/>
              <a:pathLst>
                <a:path w="405" h="875" extrusionOk="0">
                  <a:moveTo>
                    <a:pt x="1" y="1"/>
                  </a:moveTo>
                  <a:cubicBezTo>
                    <a:pt x="1" y="337"/>
                    <a:pt x="68" y="673"/>
                    <a:pt x="337" y="875"/>
                  </a:cubicBezTo>
                  <a:cubicBezTo>
                    <a:pt x="404" y="538"/>
                    <a:pt x="270" y="202"/>
                    <a:pt x="1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5" name="Google Shape;6435;p6"/>
            <p:cNvSpPr/>
            <p:nvPr/>
          </p:nvSpPr>
          <p:spPr>
            <a:xfrm>
              <a:off x="2407425" y="3441525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1" y="1"/>
                  </a:moveTo>
                  <a:cubicBezTo>
                    <a:pt x="1" y="202"/>
                    <a:pt x="135" y="404"/>
                    <a:pt x="337" y="4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6" name="Google Shape;6436;p6"/>
            <p:cNvSpPr/>
            <p:nvPr/>
          </p:nvSpPr>
          <p:spPr>
            <a:xfrm>
              <a:off x="2817525" y="38062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1" y="0"/>
                  </a:moveTo>
                  <a:cubicBezTo>
                    <a:pt x="1" y="202"/>
                    <a:pt x="202" y="336"/>
                    <a:pt x="404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7" name="Google Shape;6437;p6"/>
            <p:cNvSpPr/>
            <p:nvPr/>
          </p:nvSpPr>
          <p:spPr>
            <a:xfrm>
              <a:off x="2857850" y="3826425"/>
              <a:ext cx="11800" cy="8425"/>
            </a:xfrm>
            <a:custGeom>
              <a:avLst/>
              <a:gdLst/>
              <a:ahLst/>
              <a:cxnLst/>
              <a:rect l="l" t="t" r="r" b="b"/>
              <a:pathLst>
                <a:path w="472" h="337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134"/>
                    <a:pt x="203" y="336"/>
                    <a:pt x="472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8" name="Google Shape;6438;p6"/>
            <p:cNvSpPr/>
            <p:nvPr/>
          </p:nvSpPr>
          <p:spPr>
            <a:xfrm>
              <a:off x="3987300" y="4596375"/>
              <a:ext cx="497500" cy="104925"/>
            </a:xfrm>
            <a:custGeom>
              <a:avLst/>
              <a:gdLst/>
              <a:ahLst/>
              <a:cxnLst/>
              <a:rect l="l" t="t" r="r" b="b"/>
              <a:pathLst>
                <a:path w="19900" h="4197" extrusionOk="0">
                  <a:moveTo>
                    <a:pt x="475" y="1"/>
                  </a:moveTo>
                  <a:cubicBezTo>
                    <a:pt x="230" y="1"/>
                    <a:pt x="35" y="145"/>
                    <a:pt x="0" y="665"/>
                  </a:cubicBezTo>
                  <a:cubicBezTo>
                    <a:pt x="269" y="799"/>
                    <a:pt x="605" y="732"/>
                    <a:pt x="807" y="1001"/>
                  </a:cubicBezTo>
                  <a:cubicBezTo>
                    <a:pt x="941" y="1001"/>
                    <a:pt x="1076" y="1068"/>
                    <a:pt x="1210" y="1068"/>
                  </a:cubicBezTo>
                  <a:cubicBezTo>
                    <a:pt x="1345" y="1135"/>
                    <a:pt x="1546" y="1270"/>
                    <a:pt x="1681" y="1471"/>
                  </a:cubicBezTo>
                  <a:cubicBezTo>
                    <a:pt x="3496" y="2413"/>
                    <a:pt x="5445" y="3085"/>
                    <a:pt x="7462" y="3421"/>
                  </a:cubicBezTo>
                  <a:cubicBezTo>
                    <a:pt x="9856" y="3920"/>
                    <a:pt x="12286" y="4196"/>
                    <a:pt x="14698" y="4196"/>
                  </a:cubicBezTo>
                  <a:cubicBezTo>
                    <a:pt x="15539" y="4196"/>
                    <a:pt x="16377" y="4163"/>
                    <a:pt x="17210" y="4093"/>
                  </a:cubicBezTo>
                  <a:cubicBezTo>
                    <a:pt x="18152" y="4026"/>
                    <a:pt x="18958" y="3959"/>
                    <a:pt x="19832" y="3892"/>
                  </a:cubicBezTo>
                  <a:cubicBezTo>
                    <a:pt x="19899" y="3354"/>
                    <a:pt x="19899" y="2816"/>
                    <a:pt x="19832" y="2278"/>
                  </a:cubicBezTo>
                  <a:lnTo>
                    <a:pt x="17748" y="2278"/>
                  </a:lnTo>
                  <a:cubicBezTo>
                    <a:pt x="17685" y="2437"/>
                    <a:pt x="17621" y="2506"/>
                    <a:pt x="17558" y="2506"/>
                  </a:cubicBezTo>
                  <a:cubicBezTo>
                    <a:pt x="17487" y="2506"/>
                    <a:pt x="17416" y="2420"/>
                    <a:pt x="17345" y="2278"/>
                  </a:cubicBezTo>
                  <a:cubicBezTo>
                    <a:pt x="17201" y="2304"/>
                    <a:pt x="17058" y="2313"/>
                    <a:pt x="16915" y="2313"/>
                  </a:cubicBezTo>
                  <a:cubicBezTo>
                    <a:pt x="16658" y="2313"/>
                    <a:pt x="16402" y="2286"/>
                    <a:pt x="16151" y="2286"/>
                  </a:cubicBezTo>
                  <a:cubicBezTo>
                    <a:pt x="15822" y="2286"/>
                    <a:pt x="15501" y="2332"/>
                    <a:pt x="15194" y="2547"/>
                  </a:cubicBezTo>
                  <a:cubicBezTo>
                    <a:pt x="14857" y="3085"/>
                    <a:pt x="14572" y="3354"/>
                    <a:pt x="14227" y="3354"/>
                  </a:cubicBezTo>
                  <a:cubicBezTo>
                    <a:pt x="13883" y="3354"/>
                    <a:pt x="13479" y="3085"/>
                    <a:pt x="12908" y="2547"/>
                  </a:cubicBezTo>
                  <a:cubicBezTo>
                    <a:pt x="9681" y="2345"/>
                    <a:pt x="6387" y="1875"/>
                    <a:pt x="3227" y="1001"/>
                  </a:cubicBezTo>
                  <a:cubicBezTo>
                    <a:pt x="3025" y="799"/>
                    <a:pt x="2807" y="799"/>
                    <a:pt x="2597" y="799"/>
                  </a:cubicBezTo>
                  <a:cubicBezTo>
                    <a:pt x="2387" y="799"/>
                    <a:pt x="2185" y="799"/>
                    <a:pt x="2017" y="598"/>
                  </a:cubicBezTo>
                  <a:cubicBezTo>
                    <a:pt x="1815" y="396"/>
                    <a:pt x="1412" y="463"/>
                    <a:pt x="1210" y="194"/>
                  </a:cubicBezTo>
                  <a:cubicBezTo>
                    <a:pt x="982" y="129"/>
                    <a:pt x="706" y="1"/>
                    <a:pt x="475" y="1"/>
                  </a:cubicBezTo>
                  <a:close/>
                </a:path>
              </a:pathLst>
            </a:custGeom>
            <a:solidFill>
              <a:srgbClr val="CE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9" name="Google Shape;6439;p6"/>
            <p:cNvSpPr/>
            <p:nvPr/>
          </p:nvSpPr>
          <p:spPr>
            <a:xfrm>
              <a:off x="3850025" y="4018425"/>
              <a:ext cx="251575" cy="51725"/>
            </a:xfrm>
            <a:custGeom>
              <a:avLst/>
              <a:gdLst/>
              <a:ahLst/>
              <a:cxnLst/>
              <a:rect l="l" t="t" r="r" b="b"/>
              <a:pathLst>
                <a:path w="10063" h="2069" extrusionOk="0">
                  <a:moveTo>
                    <a:pt x="2197" y="1"/>
                  </a:moveTo>
                  <a:cubicBezTo>
                    <a:pt x="2062" y="1"/>
                    <a:pt x="1928" y="18"/>
                    <a:pt x="1794" y="51"/>
                  </a:cubicBezTo>
                  <a:cubicBezTo>
                    <a:pt x="1683" y="84"/>
                    <a:pt x="1557" y="94"/>
                    <a:pt x="1424" y="94"/>
                  </a:cubicBezTo>
                  <a:cubicBezTo>
                    <a:pt x="1242" y="94"/>
                    <a:pt x="1048" y="76"/>
                    <a:pt x="868" y="76"/>
                  </a:cubicBezTo>
                  <a:cubicBezTo>
                    <a:pt x="382" y="76"/>
                    <a:pt x="1" y="209"/>
                    <a:pt x="247" y="1194"/>
                  </a:cubicBezTo>
                  <a:cubicBezTo>
                    <a:pt x="422" y="1319"/>
                    <a:pt x="625" y="1342"/>
                    <a:pt x="835" y="1342"/>
                  </a:cubicBezTo>
                  <a:cubicBezTo>
                    <a:pt x="955" y="1342"/>
                    <a:pt x="1078" y="1334"/>
                    <a:pt x="1199" y="1334"/>
                  </a:cubicBezTo>
                  <a:cubicBezTo>
                    <a:pt x="1435" y="1334"/>
                    <a:pt x="1665" y="1363"/>
                    <a:pt x="1861" y="1530"/>
                  </a:cubicBezTo>
                  <a:lnTo>
                    <a:pt x="1995" y="1597"/>
                  </a:lnTo>
                  <a:lnTo>
                    <a:pt x="2197" y="1597"/>
                  </a:lnTo>
                  <a:cubicBezTo>
                    <a:pt x="2298" y="1665"/>
                    <a:pt x="2399" y="1698"/>
                    <a:pt x="2508" y="1698"/>
                  </a:cubicBezTo>
                  <a:cubicBezTo>
                    <a:pt x="2617" y="1698"/>
                    <a:pt x="2735" y="1665"/>
                    <a:pt x="2869" y="1597"/>
                  </a:cubicBezTo>
                  <a:cubicBezTo>
                    <a:pt x="3878" y="1799"/>
                    <a:pt x="4886" y="1934"/>
                    <a:pt x="5894" y="1934"/>
                  </a:cubicBezTo>
                  <a:cubicBezTo>
                    <a:pt x="6046" y="1782"/>
                    <a:pt x="6238" y="1713"/>
                    <a:pt x="6435" y="1713"/>
                  </a:cubicBezTo>
                  <a:cubicBezTo>
                    <a:pt x="6674" y="1713"/>
                    <a:pt x="6920" y="1816"/>
                    <a:pt x="7105" y="2001"/>
                  </a:cubicBezTo>
                  <a:cubicBezTo>
                    <a:pt x="7284" y="2046"/>
                    <a:pt x="7471" y="2068"/>
                    <a:pt x="7660" y="2068"/>
                  </a:cubicBezTo>
                  <a:cubicBezTo>
                    <a:pt x="8038" y="2068"/>
                    <a:pt x="8427" y="1978"/>
                    <a:pt x="8785" y="1799"/>
                  </a:cubicBezTo>
                  <a:cubicBezTo>
                    <a:pt x="9256" y="1597"/>
                    <a:pt x="9861" y="1597"/>
                    <a:pt x="10063" y="992"/>
                  </a:cubicBezTo>
                  <a:cubicBezTo>
                    <a:pt x="10063" y="858"/>
                    <a:pt x="9995" y="656"/>
                    <a:pt x="9928" y="522"/>
                  </a:cubicBezTo>
                  <a:cubicBezTo>
                    <a:pt x="9626" y="371"/>
                    <a:pt x="9332" y="323"/>
                    <a:pt x="9042" y="323"/>
                  </a:cubicBezTo>
                  <a:cubicBezTo>
                    <a:pt x="8557" y="323"/>
                    <a:pt x="8079" y="455"/>
                    <a:pt x="7575" y="455"/>
                  </a:cubicBezTo>
                  <a:cubicBezTo>
                    <a:pt x="7418" y="499"/>
                    <a:pt x="7261" y="514"/>
                    <a:pt x="7102" y="514"/>
                  </a:cubicBezTo>
                  <a:cubicBezTo>
                    <a:pt x="6783" y="514"/>
                    <a:pt x="6455" y="455"/>
                    <a:pt x="6096" y="455"/>
                  </a:cubicBezTo>
                  <a:cubicBezTo>
                    <a:pt x="5962" y="488"/>
                    <a:pt x="5844" y="505"/>
                    <a:pt x="5726" y="505"/>
                  </a:cubicBezTo>
                  <a:cubicBezTo>
                    <a:pt x="5609" y="505"/>
                    <a:pt x="5491" y="488"/>
                    <a:pt x="5357" y="455"/>
                  </a:cubicBezTo>
                  <a:cubicBezTo>
                    <a:pt x="4684" y="320"/>
                    <a:pt x="4012" y="253"/>
                    <a:pt x="3340" y="186"/>
                  </a:cubicBezTo>
                  <a:cubicBezTo>
                    <a:pt x="3138" y="118"/>
                    <a:pt x="2869" y="118"/>
                    <a:pt x="2600" y="51"/>
                  </a:cubicBezTo>
                  <a:cubicBezTo>
                    <a:pt x="2466" y="18"/>
                    <a:pt x="2331" y="1"/>
                    <a:pt x="2197" y="1"/>
                  </a:cubicBezTo>
                  <a:close/>
                </a:path>
              </a:pathLst>
            </a:custGeom>
            <a:solidFill>
              <a:srgbClr val="CDD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0" name="Google Shape;6440;p6"/>
            <p:cNvSpPr/>
            <p:nvPr/>
          </p:nvSpPr>
          <p:spPr>
            <a:xfrm>
              <a:off x="3767125" y="3989450"/>
              <a:ext cx="129425" cy="137825"/>
            </a:xfrm>
            <a:custGeom>
              <a:avLst/>
              <a:gdLst/>
              <a:ahLst/>
              <a:cxnLst/>
              <a:rect l="l" t="t" r="r" b="b"/>
              <a:pathLst>
                <a:path w="5177" h="5513" extrusionOk="0">
                  <a:moveTo>
                    <a:pt x="1167" y="117"/>
                  </a:moveTo>
                  <a:cubicBezTo>
                    <a:pt x="1004" y="117"/>
                    <a:pt x="849" y="226"/>
                    <a:pt x="740" y="336"/>
                  </a:cubicBezTo>
                  <a:cubicBezTo>
                    <a:pt x="605" y="672"/>
                    <a:pt x="0" y="1076"/>
                    <a:pt x="269" y="1345"/>
                  </a:cubicBezTo>
                  <a:cubicBezTo>
                    <a:pt x="1009" y="2084"/>
                    <a:pt x="404" y="2958"/>
                    <a:pt x="672" y="3765"/>
                  </a:cubicBezTo>
                  <a:cubicBezTo>
                    <a:pt x="941" y="4303"/>
                    <a:pt x="538" y="5109"/>
                    <a:pt x="1210" y="5513"/>
                  </a:cubicBezTo>
                  <a:cubicBezTo>
                    <a:pt x="1345" y="4236"/>
                    <a:pt x="807" y="2958"/>
                    <a:pt x="1210" y="1614"/>
                  </a:cubicBezTo>
                  <a:lnTo>
                    <a:pt x="1210" y="1614"/>
                  </a:lnTo>
                  <a:cubicBezTo>
                    <a:pt x="2017" y="1681"/>
                    <a:pt x="2824" y="1883"/>
                    <a:pt x="3496" y="2353"/>
                  </a:cubicBezTo>
                  <a:cubicBezTo>
                    <a:pt x="3547" y="1945"/>
                    <a:pt x="3675" y="1653"/>
                    <a:pt x="3998" y="1653"/>
                  </a:cubicBezTo>
                  <a:cubicBezTo>
                    <a:pt x="4101" y="1653"/>
                    <a:pt x="4224" y="1683"/>
                    <a:pt x="4370" y="1748"/>
                  </a:cubicBezTo>
                  <a:cubicBezTo>
                    <a:pt x="4455" y="1791"/>
                    <a:pt x="4554" y="1813"/>
                    <a:pt x="4653" y="1813"/>
                  </a:cubicBezTo>
                  <a:cubicBezTo>
                    <a:pt x="4867" y="1813"/>
                    <a:pt x="5085" y="1709"/>
                    <a:pt x="5177" y="1479"/>
                  </a:cubicBezTo>
                  <a:cubicBezTo>
                    <a:pt x="4236" y="0"/>
                    <a:pt x="2488" y="874"/>
                    <a:pt x="1278" y="135"/>
                  </a:cubicBezTo>
                  <a:cubicBezTo>
                    <a:pt x="1241" y="122"/>
                    <a:pt x="1204" y="117"/>
                    <a:pt x="1167" y="117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1" name="Google Shape;6441;p6"/>
            <p:cNvSpPr/>
            <p:nvPr/>
          </p:nvSpPr>
          <p:spPr>
            <a:xfrm>
              <a:off x="4266275" y="3968575"/>
              <a:ext cx="126075" cy="68350"/>
            </a:xfrm>
            <a:custGeom>
              <a:avLst/>
              <a:gdLst/>
              <a:ahLst/>
              <a:cxnLst/>
              <a:rect l="l" t="t" r="r" b="b"/>
              <a:pathLst>
                <a:path w="5043" h="2734" extrusionOk="0">
                  <a:moveTo>
                    <a:pt x="1601" y="1"/>
                  </a:moveTo>
                  <a:cubicBezTo>
                    <a:pt x="1040" y="1"/>
                    <a:pt x="554" y="326"/>
                    <a:pt x="68" y="768"/>
                  </a:cubicBezTo>
                  <a:cubicBezTo>
                    <a:pt x="1" y="1037"/>
                    <a:pt x="135" y="1373"/>
                    <a:pt x="337" y="1575"/>
                  </a:cubicBezTo>
                  <a:cubicBezTo>
                    <a:pt x="337" y="1776"/>
                    <a:pt x="1211" y="1642"/>
                    <a:pt x="606" y="2180"/>
                  </a:cubicBezTo>
                  <a:cubicBezTo>
                    <a:pt x="471" y="2247"/>
                    <a:pt x="404" y="2381"/>
                    <a:pt x="471" y="2583"/>
                  </a:cubicBezTo>
                  <a:lnTo>
                    <a:pt x="606" y="2718"/>
                  </a:lnTo>
                  <a:cubicBezTo>
                    <a:pt x="737" y="2728"/>
                    <a:pt x="865" y="2734"/>
                    <a:pt x="993" y="2734"/>
                  </a:cubicBezTo>
                  <a:cubicBezTo>
                    <a:pt x="2438" y="2734"/>
                    <a:pt x="3684" y="2069"/>
                    <a:pt x="5043" y="1575"/>
                  </a:cubicBezTo>
                  <a:cubicBezTo>
                    <a:pt x="4794" y="1354"/>
                    <a:pt x="4557" y="1269"/>
                    <a:pt x="4327" y="1269"/>
                  </a:cubicBezTo>
                  <a:cubicBezTo>
                    <a:pt x="3996" y="1269"/>
                    <a:pt x="3679" y="1444"/>
                    <a:pt x="3362" y="1642"/>
                  </a:cubicBezTo>
                  <a:cubicBezTo>
                    <a:pt x="3226" y="1718"/>
                    <a:pt x="3110" y="1749"/>
                    <a:pt x="3009" y="1749"/>
                  </a:cubicBezTo>
                  <a:cubicBezTo>
                    <a:pt x="2663" y="1749"/>
                    <a:pt x="2495" y="1380"/>
                    <a:pt x="2287" y="1171"/>
                  </a:cubicBezTo>
                  <a:cubicBezTo>
                    <a:pt x="1749" y="701"/>
                    <a:pt x="2556" y="633"/>
                    <a:pt x="2556" y="297"/>
                  </a:cubicBezTo>
                  <a:cubicBezTo>
                    <a:pt x="2209" y="90"/>
                    <a:pt x="1895" y="1"/>
                    <a:pt x="1601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2" name="Google Shape;6442;p6"/>
            <p:cNvSpPr/>
            <p:nvPr/>
          </p:nvSpPr>
          <p:spPr>
            <a:xfrm>
              <a:off x="4103250" y="3999800"/>
              <a:ext cx="131125" cy="59200"/>
            </a:xfrm>
            <a:custGeom>
              <a:avLst/>
              <a:gdLst/>
              <a:ahLst/>
              <a:cxnLst/>
              <a:rect l="l" t="t" r="r" b="b"/>
              <a:pathLst>
                <a:path w="5245" h="2368" extrusionOk="0">
                  <a:moveTo>
                    <a:pt x="3335" y="0"/>
                  </a:moveTo>
                  <a:cubicBezTo>
                    <a:pt x="2580" y="0"/>
                    <a:pt x="1816" y="258"/>
                    <a:pt x="1009" y="258"/>
                  </a:cubicBezTo>
                  <a:cubicBezTo>
                    <a:pt x="606" y="258"/>
                    <a:pt x="270" y="527"/>
                    <a:pt x="68" y="863"/>
                  </a:cubicBezTo>
                  <a:cubicBezTo>
                    <a:pt x="1" y="1065"/>
                    <a:pt x="1" y="1267"/>
                    <a:pt x="135" y="1469"/>
                  </a:cubicBezTo>
                  <a:cubicBezTo>
                    <a:pt x="875" y="1872"/>
                    <a:pt x="2018" y="1334"/>
                    <a:pt x="2623" y="2275"/>
                  </a:cubicBezTo>
                  <a:cubicBezTo>
                    <a:pt x="2893" y="2338"/>
                    <a:pt x="3157" y="2368"/>
                    <a:pt x="3417" y="2368"/>
                  </a:cubicBezTo>
                  <a:cubicBezTo>
                    <a:pt x="3996" y="2368"/>
                    <a:pt x="4553" y="2218"/>
                    <a:pt x="5110" y="1939"/>
                  </a:cubicBezTo>
                  <a:cubicBezTo>
                    <a:pt x="5177" y="1805"/>
                    <a:pt x="5245" y="1603"/>
                    <a:pt x="5177" y="1469"/>
                  </a:cubicBezTo>
                  <a:cubicBezTo>
                    <a:pt x="4371" y="1334"/>
                    <a:pt x="4505" y="393"/>
                    <a:pt x="3900" y="57"/>
                  </a:cubicBezTo>
                  <a:cubicBezTo>
                    <a:pt x="3712" y="16"/>
                    <a:pt x="3523" y="0"/>
                    <a:pt x="3335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3" name="Google Shape;6443;p6"/>
            <p:cNvSpPr/>
            <p:nvPr/>
          </p:nvSpPr>
          <p:spPr>
            <a:xfrm>
              <a:off x="3873000" y="4550800"/>
              <a:ext cx="116000" cy="50450"/>
            </a:xfrm>
            <a:custGeom>
              <a:avLst/>
              <a:gdLst/>
              <a:ahLst/>
              <a:cxnLst/>
              <a:rect l="l" t="t" r="r" b="b"/>
              <a:pathLst>
                <a:path w="4640" h="2018" extrusionOk="0">
                  <a:moveTo>
                    <a:pt x="135" y="0"/>
                  </a:moveTo>
                  <a:lnTo>
                    <a:pt x="135" y="0"/>
                  </a:lnTo>
                  <a:cubicBezTo>
                    <a:pt x="202" y="605"/>
                    <a:pt x="1" y="1210"/>
                    <a:pt x="538" y="1681"/>
                  </a:cubicBezTo>
                  <a:cubicBezTo>
                    <a:pt x="635" y="1296"/>
                    <a:pt x="731" y="979"/>
                    <a:pt x="1000" y="979"/>
                  </a:cubicBezTo>
                  <a:cubicBezTo>
                    <a:pt x="1107" y="979"/>
                    <a:pt x="1241" y="1029"/>
                    <a:pt x="1412" y="1143"/>
                  </a:cubicBezTo>
                  <a:cubicBezTo>
                    <a:pt x="2085" y="1748"/>
                    <a:pt x="2891" y="2017"/>
                    <a:pt x="3765" y="2017"/>
                  </a:cubicBezTo>
                  <a:cubicBezTo>
                    <a:pt x="4169" y="2017"/>
                    <a:pt x="4505" y="1883"/>
                    <a:pt x="4639" y="1547"/>
                  </a:cubicBezTo>
                  <a:cubicBezTo>
                    <a:pt x="3295" y="673"/>
                    <a:pt x="1614" y="605"/>
                    <a:pt x="135" y="0"/>
                  </a:cubicBezTo>
                  <a:close/>
                </a:path>
              </a:pathLst>
            </a:custGeom>
            <a:solidFill>
              <a:srgbClr val="86A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4" name="Google Shape;6444;p6"/>
            <p:cNvSpPr/>
            <p:nvPr/>
          </p:nvSpPr>
          <p:spPr>
            <a:xfrm>
              <a:off x="4069650" y="4038600"/>
              <a:ext cx="90775" cy="31450"/>
            </a:xfrm>
            <a:custGeom>
              <a:avLst/>
              <a:gdLst/>
              <a:ahLst/>
              <a:cxnLst/>
              <a:rect l="l" t="t" r="r" b="b"/>
              <a:pathLst>
                <a:path w="3631" h="1258" extrusionOk="0">
                  <a:moveTo>
                    <a:pt x="2783" y="0"/>
                  </a:moveTo>
                  <a:cubicBezTo>
                    <a:pt x="2333" y="0"/>
                    <a:pt x="1815" y="341"/>
                    <a:pt x="1338" y="341"/>
                  </a:cubicBezTo>
                  <a:cubicBezTo>
                    <a:pt x="1272" y="341"/>
                    <a:pt x="1207" y="335"/>
                    <a:pt x="1143" y="320"/>
                  </a:cubicBezTo>
                  <a:cubicBezTo>
                    <a:pt x="672" y="320"/>
                    <a:pt x="202" y="589"/>
                    <a:pt x="0" y="992"/>
                  </a:cubicBezTo>
                  <a:cubicBezTo>
                    <a:pt x="536" y="1171"/>
                    <a:pt x="1084" y="1257"/>
                    <a:pt x="1629" y="1257"/>
                  </a:cubicBezTo>
                  <a:cubicBezTo>
                    <a:pt x="2315" y="1257"/>
                    <a:pt x="2993" y="1120"/>
                    <a:pt x="3630" y="858"/>
                  </a:cubicBezTo>
                  <a:cubicBezTo>
                    <a:pt x="3417" y="191"/>
                    <a:pt x="3119" y="0"/>
                    <a:pt x="2783" y="0"/>
                  </a:cubicBezTo>
                  <a:close/>
                </a:path>
              </a:pathLst>
            </a:custGeom>
            <a:solidFill>
              <a:srgbClr val="C6D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5" name="Google Shape;6445;p6"/>
            <p:cNvSpPr/>
            <p:nvPr/>
          </p:nvSpPr>
          <p:spPr>
            <a:xfrm>
              <a:off x="4098225" y="4027850"/>
              <a:ext cx="70600" cy="32200"/>
            </a:xfrm>
            <a:custGeom>
              <a:avLst/>
              <a:gdLst/>
              <a:ahLst/>
              <a:cxnLst/>
              <a:rect l="l" t="t" r="r" b="b"/>
              <a:pathLst>
                <a:path w="2824" h="1288" extrusionOk="0">
                  <a:moveTo>
                    <a:pt x="1788" y="1"/>
                  </a:moveTo>
                  <a:cubicBezTo>
                    <a:pt x="1483" y="1"/>
                    <a:pt x="1062" y="150"/>
                    <a:pt x="403" y="414"/>
                  </a:cubicBezTo>
                  <a:cubicBezTo>
                    <a:pt x="370" y="313"/>
                    <a:pt x="303" y="262"/>
                    <a:pt x="227" y="262"/>
                  </a:cubicBezTo>
                  <a:cubicBezTo>
                    <a:pt x="151" y="262"/>
                    <a:pt x="67" y="313"/>
                    <a:pt x="0" y="414"/>
                  </a:cubicBezTo>
                  <a:lnTo>
                    <a:pt x="0" y="750"/>
                  </a:lnTo>
                  <a:cubicBezTo>
                    <a:pt x="265" y="939"/>
                    <a:pt x="552" y="1022"/>
                    <a:pt x="836" y="1022"/>
                  </a:cubicBezTo>
                  <a:cubicBezTo>
                    <a:pt x="1055" y="1022"/>
                    <a:pt x="1274" y="972"/>
                    <a:pt x="1479" y="884"/>
                  </a:cubicBezTo>
                  <a:cubicBezTo>
                    <a:pt x="1587" y="830"/>
                    <a:pt x="1695" y="805"/>
                    <a:pt x="1799" y="805"/>
                  </a:cubicBezTo>
                  <a:cubicBezTo>
                    <a:pt x="2084" y="805"/>
                    <a:pt x="2340" y="992"/>
                    <a:pt x="2487" y="1288"/>
                  </a:cubicBezTo>
                  <a:lnTo>
                    <a:pt x="2622" y="1288"/>
                  </a:lnTo>
                  <a:lnTo>
                    <a:pt x="2824" y="1220"/>
                  </a:lnTo>
                  <a:cubicBezTo>
                    <a:pt x="2456" y="362"/>
                    <a:pt x="2262" y="1"/>
                    <a:pt x="1788" y="1"/>
                  </a:cubicBezTo>
                  <a:close/>
                </a:path>
              </a:pathLst>
            </a:custGeom>
            <a:solidFill>
              <a:srgbClr val="CC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6" name="Google Shape;6446;p6"/>
            <p:cNvSpPr/>
            <p:nvPr/>
          </p:nvSpPr>
          <p:spPr>
            <a:xfrm>
              <a:off x="3967125" y="4589450"/>
              <a:ext cx="50450" cy="23550"/>
            </a:xfrm>
            <a:custGeom>
              <a:avLst/>
              <a:gdLst/>
              <a:ahLst/>
              <a:cxnLst/>
              <a:rect l="l" t="t" r="r" b="b"/>
              <a:pathLst>
                <a:path w="2018" h="942" extrusionOk="0">
                  <a:moveTo>
                    <a:pt x="874" y="1"/>
                  </a:moveTo>
                  <a:cubicBezTo>
                    <a:pt x="538" y="68"/>
                    <a:pt x="202" y="135"/>
                    <a:pt x="0" y="471"/>
                  </a:cubicBezTo>
                  <a:cubicBezTo>
                    <a:pt x="202" y="740"/>
                    <a:pt x="471" y="875"/>
                    <a:pt x="807" y="942"/>
                  </a:cubicBezTo>
                  <a:cubicBezTo>
                    <a:pt x="1076" y="471"/>
                    <a:pt x="1614" y="538"/>
                    <a:pt x="2017" y="471"/>
                  </a:cubicBezTo>
                  <a:cubicBezTo>
                    <a:pt x="1748" y="68"/>
                    <a:pt x="1345" y="68"/>
                    <a:pt x="874" y="1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7" name="Google Shape;6447;p6"/>
            <p:cNvSpPr/>
            <p:nvPr/>
          </p:nvSpPr>
          <p:spPr>
            <a:xfrm>
              <a:off x="3856200" y="4047350"/>
              <a:ext cx="40350" cy="9350"/>
            </a:xfrm>
            <a:custGeom>
              <a:avLst/>
              <a:gdLst/>
              <a:ahLst/>
              <a:cxnLst/>
              <a:rect l="l" t="t" r="r" b="b"/>
              <a:pathLst>
                <a:path w="1614" h="374" extrusionOk="0">
                  <a:moveTo>
                    <a:pt x="734" y="0"/>
                  </a:moveTo>
                  <a:cubicBezTo>
                    <a:pt x="486" y="0"/>
                    <a:pt x="231" y="37"/>
                    <a:pt x="0" y="37"/>
                  </a:cubicBezTo>
                  <a:cubicBezTo>
                    <a:pt x="289" y="326"/>
                    <a:pt x="628" y="361"/>
                    <a:pt x="971" y="361"/>
                  </a:cubicBezTo>
                  <a:cubicBezTo>
                    <a:pt x="1084" y="361"/>
                    <a:pt x="1198" y="358"/>
                    <a:pt x="1310" y="358"/>
                  </a:cubicBezTo>
                  <a:cubicBezTo>
                    <a:pt x="1413" y="358"/>
                    <a:pt x="1514" y="361"/>
                    <a:pt x="1614" y="373"/>
                  </a:cubicBezTo>
                  <a:cubicBezTo>
                    <a:pt x="1383" y="66"/>
                    <a:pt x="1065" y="0"/>
                    <a:pt x="734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8" name="Google Shape;6448;p6"/>
            <p:cNvSpPr/>
            <p:nvPr/>
          </p:nvSpPr>
          <p:spPr>
            <a:xfrm>
              <a:off x="3997375" y="4058125"/>
              <a:ext cx="30275" cy="10325"/>
            </a:xfrm>
            <a:custGeom>
              <a:avLst/>
              <a:gdLst/>
              <a:ahLst/>
              <a:cxnLst/>
              <a:rect l="l" t="t" r="r" b="b"/>
              <a:pathLst>
                <a:path w="1211" h="413" extrusionOk="0">
                  <a:moveTo>
                    <a:pt x="636" y="1"/>
                  </a:moveTo>
                  <a:cubicBezTo>
                    <a:pt x="440" y="1"/>
                    <a:pt x="228" y="118"/>
                    <a:pt x="0" y="346"/>
                  </a:cubicBezTo>
                  <a:lnTo>
                    <a:pt x="1211" y="413"/>
                  </a:lnTo>
                  <a:cubicBezTo>
                    <a:pt x="1037" y="135"/>
                    <a:pt x="845" y="1"/>
                    <a:pt x="636" y="1"/>
                  </a:cubicBezTo>
                  <a:close/>
                </a:path>
              </a:pathLst>
            </a:custGeom>
            <a:solidFill>
              <a:srgbClr val="A1B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9" name="Google Shape;6449;p6"/>
            <p:cNvSpPr/>
            <p:nvPr/>
          </p:nvSpPr>
          <p:spPr>
            <a:xfrm>
              <a:off x="4037700" y="4610250"/>
              <a:ext cx="30275" cy="11250"/>
            </a:xfrm>
            <a:custGeom>
              <a:avLst/>
              <a:gdLst/>
              <a:ahLst/>
              <a:cxnLst/>
              <a:rect l="l" t="t" r="r" b="b"/>
              <a:pathLst>
                <a:path w="1211" h="450" extrusionOk="0">
                  <a:moveTo>
                    <a:pt x="301" y="0"/>
                  </a:moveTo>
                  <a:cubicBezTo>
                    <a:pt x="202" y="0"/>
                    <a:pt x="101" y="14"/>
                    <a:pt x="1" y="43"/>
                  </a:cubicBezTo>
                  <a:cubicBezTo>
                    <a:pt x="262" y="409"/>
                    <a:pt x="605" y="449"/>
                    <a:pt x="934" y="449"/>
                  </a:cubicBezTo>
                  <a:cubicBezTo>
                    <a:pt x="1028" y="449"/>
                    <a:pt x="1121" y="446"/>
                    <a:pt x="1211" y="446"/>
                  </a:cubicBezTo>
                  <a:cubicBezTo>
                    <a:pt x="1000" y="182"/>
                    <a:pt x="663" y="0"/>
                    <a:pt x="301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0" name="Google Shape;6450;p6"/>
            <p:cNvSpPr/>
            <p:nvPr/>
          </p:nvSpPr>
          <p:spPr>
            <a:xfrm>
              <a:off x="4017550" y="4600900"/>
              <a:ext cx="20175" cy="10750"/>
            </a:xfrm>
            <a:custGeom>
              <a:avLst/>
              <a:gdLst/>
              <a:ahLst/>
              <a:cxnLst/>
              <a:rect l="l" t="t" r="r" b="b"/>
              <a:pathLst>
                <a:path w="807" h="430" extrusionOk="0">
                  <a:moveTo>
                    <a:pt x="132" y="0"/>
                  </a:moveTo>
                  <a:cubicBezTo>
                    <a:pt x="89" y="0"/>
                    <a:pt x="44" y="4"/>
                    <a:pt x="0" y="13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8" y="430"/>
                    <a:pt x="763" y="425"/>
                    <a:pt x="807" y="417"/>
                  </a:cubicBezTo>
                  <a:cubicBezTo>
                    <a:pt x="690" y="183"/>
                    <a:pt x="421" y="0"/>
                    <a:pt x="132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1" name="Google Shape;6451;p6"/>
            <p:cNvSpPr/>
            <p:nvPr/>
          </p:nvSpPr>
          <p:spPr>
            <a:xfrm>
              <a:off x="4256200" y="4031400"/>
              <a:ext cx="25225" cy="15200"/>
            </a:xfrm>
            <a:custGeom>
              <a:avLst/>
              <a:gdLst/>
              <a:ahLst/>
              <a:cxnLst/>
              <a:rect l="l" t="t" r="r" b="b"/>
              <a:pathLst>
                <a:path w="1009" h="608" extrusionOk="0">
                  <a:moveTo>
                    <a:pt x="503" y="0"/>
                  </a:moveTo>
                  <a:cubicBezTo>
                    <a:pt x="421" y="0"/>
                    <a:pt x="341" y="22"/>
                    <a:pt x="269" y="70"/>
                  </a:cubicBezTo>
                  <a:cubicBezTo>
                    <a:pt x="135" y="137"/>
                    <a:pt x="0" y="272"/>
                    <a:pt x="0" y="406"/>
                  </a:cubicBezTo>
                  <a:lnTo>
                    <a:pt x="135" y="608"/>
                  </a:lnTo>
                  <a:cubicBezTo>
                    <a:pt x="471" y="608"/>
                    <a:pt x="807" y="473"/>
                    <a:pt x="1009" y="272"/>
                  </a:cubicBezTo>
                  <a:lnTo>
                    <a:pt x="942" y="205"/>
                  </a:lnTo>
                  <a:cubicBezTo>
                    <a:pt x="811" y="74"/>
                    <a:pt x="653" y="0"/>
                    <a:pt x="503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2" name="Google Shape;6452;p6"/>
            <p:cNvSpPr/>
            <p:nvPr/>
          </p:nvSpPr>
          <p:spPr>
            <a:xfrm>
              <a:off x="4231000" y="4031775"/>
              <a:ext cx="23550" cy="16525"/>
            </a:xfrm>
            <a:custGeom>
              <a:avLst/>
              <a:gdLst/>
              <a:ahLst/>
              <a:cxnLst/>
              <a:rect l="l" t="t" r="r" b="b"/>
              <a:pathLst>
                <a:path w="942" h="661" extrusionOk="0">
                  <a:moveTo>
                    <a:pt x="448" y="1"/>
                  </a:moveTo>
                  <a:cubicBezTo>
                    <a:pt x="280" y="1"/>
                    <a:pt x="117" y="72"/>
                    <a:pt x="0" y="190"/>
                  </a:cubicBezTo>
                  <a:lnTo>
                    <a:pt x="0" y="660"/>
                  </a:lnTo>
                  <a:lnTo>
                    <a:pt x="807" y="593"/>
                  </a:lnTo>
                  <a:cubicBezTo>
                    <a:pt x="874" y="593"/>
                    <a:pt x="941" y="526"/>
                    <a:pt x="941" y="458"/>
                  </a:cubicBezTo>
                  <a:cubicBezTo>
                    <a:pt x="941" y="324"/>
                    <a:pt x="941" y="190"/>
                    <a:pt x="807" y="122"/>
                  </a:cubicBezTo>
                  <a:cubicBezTo>
                    <a:pt x="694" y="38"/>
                    <a:pt x="570" y="1"/>
                    <a:pt x="448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3" name="Google Shape;6453;p6"/>
            <p:cNvSpPr/>
            <p:nvPr/>
          </p:nvSpPr>
          <p:spPr>
            <a:xfrm>
              <a:off x="4249475" y="4035250"/>
              <a:ext cx="10100" cy="11350"/>
            </a:xfrm>
            <a:custGeom>
              <a:avLst/>
              <a:gdLst/>
              <a:ahLst/>
              <a:cxnLst/>
              <a:rect l="l" t="t" r="r" b="b"/>
              <a:pathLst>
                <a:path w="404" h="454" extrusionOk="0">
                  <a:moveTo>
                    <a:pt x="202" y="0"/>
                  </a:moveTo>
                  <a:cubicBezTo>
                    <a:pt x="135" y="0"/>
                    <a:pt x="68" y="17"/>
                    <a:pt x="1" y="51"/>
                  </a:cubicBezTo>
                  <a:lnTo>
                    <a:pt x="1" y="454"/>
                  </a:lnTo>
                  <a:lnTo>
                    <a:pt x="404" y="454"/>
                  </a:lnTo>
                  <a:lnTo>
                    <a:pt x="404" y="51"/>
                  </a:lnTo>
                  <a:cubicBezTo>
                    <a:pt x="337" y="17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4" name="Google Shape;6454;p6"/>
            <p:cNvSpPr/>
            <p:nvPr/>
          </p:nvSpPr>
          <p:spPr>
            <a:xfrm>
              <a:off x="3904925" y="4058350"/>
              <a:ext cx="16850" cy="3800"/>
            </a:xfrm>
            <a:custGeom>
              <a:avLst/>
              <a:gdLst/>
              <a:ahLst/>
              <a:cxnLst/>
              <a:rect l="l" t="t" r="r" b="b"/>
              <a:pathLst>
                <a:path w="674" h="152" extrusionOk="0">
                  <a:moveTo>
                    <a:pt x="1" y="0"/>
                  </a:moveTo>
                  <a:cubicBezTo>
                    <a:pt x="68" y="101"/>
                    <a:pt x="186" y="152"/>
                    <a:pt x="312" y="152"/>
                  </a:cubicBezTo>
                  <a:cubicBezTo>
                    <a:pt x="438" y="152"/>
                    <a:pt x="572" y="101"/>
                    <a:pt x="673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5" name="Google Shape;6455;p6"/>
            <p:cNvSpPr/>
            <p:nvPr/>
          </p:nvSpPr>
          <p:spPr>
            <a:xfrm>
              <a:off x="3666275" y="787700"/>
              <a:ext cx="280700" cy="2292575"/>
            </a:xfrm>
            <a:custGeom>
              <a:avLst/>
              <a:gdLst/>
              <a:ahLst/>
              <a:cxnLst/>
              <a:rect l="l" t="t" r="r" b="b"/>
              <a:pathLst>
                <a:path w="11228" h="91703" extrusionOk="0">
                  <a:moveTo>
                    <a:pt x="2354" y="61514"/>
                  </a:moveTo>
                  <a:cubicBezTo>
                    <a:pt x="2678" y="66099"/>
                    <a:pt x="2523" y="70684"/>
                    <a:pt x="2506" y="75269"/>
                  </a:cubicBezTo>
                  <a:lnTo>
                    <a:pt x="2506" y="75269"/>
                  </a:lnTo>
                  <a:cubicBezTo>
                    <a:pt x="2443" y="75117"/>
                    <a:pt x="2311" y="74990"/>
                    <a:pt x="2085" y="74893"/>
                  </a:cubicBezTo>
                  <a:cubicBezTo>
                    <a:pt x="2066" y="74886"/>
                    <a:pt x="2048" y="74884"/>
                    <a:pt x="2030" y="74884"/>
                  </a:cubicBezTo>
                  <a:cubicBezTo>
                    <a:pt x="1890" y="74884"/>
                    <a:pt x="1783" y="75059"/>
                    <a:pt x="1683" y="75059"/>
                  </a:cubicBezTo>
                  <a:cubicBezTo>
                    <a:pt x="1660" y="75059"/>
                    <a:pt x="1637" y="75050"/>
                    <a:pt x="1614" y="75027"/>
                  </a:cubicBezTo>
                  <a:cubicBezTo>
                    <a:pt x="1480" y="74825"/>
                    <a:pt x="1816" y="74758"/>
                    <a:pt x="1816" y="74624"/>
                  </a:cubicBezTo>
                  <a:cubicBezTo>
                    <a:pt x="2017" y="70254"/>
                    <a:pt x="1748" y="65884"/>
                    <a:pt x="2354" y="61514"/>
                  </a:cubicBezTo>
                  <a:close/>
                  <a:moveTo>
                    <a:pt x="10152" y="1"/>
                  </a:moveTo>
                  <a:cubicBezTo>
                    <a:pt x="9883" y="68"/>
                    <a:pt x="9681" y="202"/>
                    <a:pt x="9614" y="471"/>
                  </a:cubicBezTo>
                  <a:cubicBezTo>
                    <a:pt x="9480" y="740"/>
                    <a:pt x="9345" y="1009"/>
                    <a:pt x="9144" y="1211"/>
                  </a:cubicBezTo>
                  <a:cubicBezTo>
                    <a:pt x="8942" y="1345"/>
                    <a:pt x="8740" y="1547"/>
                    <a:pt x="8673" y="1749"/>
                  </a:cubicBezTo>
                  <a:cubicBezTo>
                    <a:pt x="8606" y="1883"/>
                    <a:pt x="8538" y="2085"/>
                    <a:pt x="8538" y="2219"/>
                  </a:cubicBezTo>
                  <a:cubicBezTo>
                    <a:pt x="8270" y="3765"/>
                    <a:pt x="7933" y="5244"/>
                    <a:pt x="7530" y="6656"/>
                  </a:cubicBezTo>
                  <a:cubicBezTo>
                    <a:pt x="7059" y="8135"/>
                    <a:pt x="6925" y="9816"/>
                    <a:pt x="5849" y="11026"/>
                  </a:cubicBezTo>
                  <a:cubicBezTo>
                    <a:pt x="5379" y="11766"/>
                    <a:pt x="5110" y="12639"/>
                    <a:pt x="4975" y="13513"/>
                  </a:cubicBezTo>
                  <a:cubicBezTo>
                    <a:pt x="4438" y="17077"/>
                    <a:pt x="3564" y="20640"/>
                    <a:pt x="2824" y="24270"/>
                  </a:cubicBezTo>
                  <a:cubicBezTo>
                    <a:pt x="2690" y="24673"/>
                    <a:pt x="2622" y="25077"/>
                    <a:pt x="2622" y="25480"/>
                  </a:cubicBezTo>
                  <a:cubicBezTo>
                    <a:pt x="2622" y="26220"/>
                    <a:pt x="2555" y="27026"/>
                    <a:pt x="2354" y="27766"/>
                  </a:cubicBezTo>
                  <a:cubicBezTo>
                    <a:pt x="2219" y="29514"/>
                    <a:pt x="1883" y="31194"/>
                    <a:pt x="1748" y="33010"/>
                  </a:cubicBezTo>
                  <a:cubicBezTo>
                    <a:pt x="1950" y="34690"/>
                    <a:pt x="1748" y="36371"/>
                    <a:pt x="1883" y="38052"/>
                  </a:cubicBezTo>
                  <a:cubicBezTo>
                    <a:pt x="2017" y="39195"/>
                    <a:pt x="1883" y="40405"/>
                    <a:pt x="1547" y="41548"/>
                  </a:cubicBezTo>
                  <a:cubicBezTo>
                    <a:pt x="2017" y="42354"/>
                    <a:pt x="1480" y="43027"/>
                    <a:pt x="1211" y="43699"/>
                  </a:cubicBezTo>
                  <a:cubicBezTo>
                    <a:pt x="1143" y="43901"/>
                    <a:pt x="1076" y="44102"/>
                    <a:pt x="1076" y="44304"/>
                  </a:cubicBezTo>
                  <a:cubicBezTo>
                    <a:pt x="1278" y="46791"/>
                    <a:pt x="1143" y="49279"/>
                    <a:pt x="807" y="51766"/>
                  </a:cubicBezTo>
                  <a:cubicBezTo>
                    <a:pt x="740" y="52909"/>
                    <a:pt x="673" y="54052"/>
                    <a:pt x="606" y="55195"/>
                  </a:cubicBezTo>
                  <a:cubicBezTo>
                    <a:pt x="471" y="56876"/>
                    <a:pt x="807" y="58556"/>
                    <a:pt x="269" y="60237"/>
                  </a:cubicBezTo>
                  <a:cubicBezTo>
                    <a:pt x="202" y="60439"/>
                    <a:pt x="202" y="60708"/>
                    <a:pt x="202" y="60976"/>
                  </a:cubicBezTo>
                  <a:cubicBezTo>
                    <a:pt x="1" y="63128"/>
                    <a:pt x="135" y="65346"/>
                    <a:pt x="68" y="67498"/>
                  </a:cubicBezTo>
                  <a:cubicBezTo>
                    <a:pt x="68" y="69246"/>
                    <a:pt x="942" y="70993"/>
                    <a:pt x="337" y="72809"/>
                  </a:cubicBezTo>
                  <a:cubicBezTo>
                    <a:pt x="606" y="74220"/>
                    <a:pt x="673" y="75632"/>
                    <a:pt x="606" y="77111"/>
                  </a:cubicBezTo>
                  <a:cubicBezTo>
                    <a:pt x="538" y="81145"/>
                    <a:pt x="135" y="85179"/>
                    <a:pt x="202" y="89212"/>
                  </a:cubicBezTo>
                  <a:cubicBezTo>
                    <a:pt x="1143" y="88809"/>
                    <a:pt x="1547" y="87800"/>
                    <a:pt x="1143" y="86927"/>
                  </a:cubicBezTo>
                  <a:cubicBezTo>
                    <a:pt x="740" y="85918"/>
                    <a:pt x="1278" y="85582"/>
                    <a:pt x="1950" y="85246"/>
                  </a:cubicBezTo>
                  <a:cubicBezTo>
                    <a:pt x="1278" y="84842"/>
                    <a:pt x="1412" y="84237"/>
                    <a:pt x="1480" y="83498"/>
                  </a:cubicBezTo>
                  <a:cubicBezTo>
                    <a:pt x="1480" y="80876"/>
                    <a:pt x="1816" y="78321"/>
                    <a:pt x="2488" y="75834"/>
                  </a:cubicBezTo>
                  <a:cubicBezTo>
                    <a:pt x="2494" y="75816"/>
                    <a:pt x="2499" y="75799"/>
                    <a:pt x="2504" y="75781"/>
                  </a:cubicBezTo>
                  <a:lnTo>
                    <a:pt x="2504" y="75781"/>
                  </a:lnTo>
                  <a:cubicBezTo>
                    <a:pt x="2502" y="77681"/>
                    <a:pt x="2526" y="79581"/>
                    <a:pt x="2622" y="81481"/>
                  </a:cubicBezTo>
                  <a:cubicBezTo>
                    <a:pt x="3160" y="82153"/>
                    <a:pt x="2219" y="81817"/>
                    <a:pt x="2219" y="82086"/>
                  </a:cubicBezTo>
                  <a:cubicBezTo>
                    <a:pt x="1614" y="83027"/>
                    <a:pt x="2152" y="84103"/>
                    <a:pt x="2017" y="85179"/>
                  </a:cubicBezTo>
                  <a:cubicBezTo>
                    <a:pt x="1883" y="85448"/>
                    <a:pt x="2891" y="85515"/>
                    <a:pt x="2219" y="85985"/>
                  </a:cubicBezTo>
                  <a:cubicBezTo>
                    <a:pt x="1950" y="86120"/>
                    <a:pt x="1748" y="86187"/>
                    <a:pt x="1950" y="86523"/>
                  </a:cubicBezTo>
                  <a:cubicBezTo>
                    <a:pt x="2959" y="88069"/>
                    <a:pt x="2354" y="89952"/>
                    <a:pt x="2824" y="91632"/>
                  </a:cubicBezTo>
                  <a:cubicBezTo>
                    <a:pt x="2896" y="91680"/>
                    <a:pt x="2975" y="91702"/>
                    <a:pt x="3055" y="91702"/>
                  </a:cubicBezTo>
                  <a:cubicBezTo>
                    <a:pt x="3199" y="91702"/>
                    <a:pt x="3342" y="91628"/>
                    <a:pt x="3429" y="91498"/>
                  </a:cubicBezTo>
                  <a:cubicBezTo>
                    <a:pt x="4034" y="89616"/>
                    <a:pt x="4303" y="87599"/>
                    <a:pt x="4169" y="85582"/>
                  </a:cubicBezTo>
                  <a:cubicBezTo>
                    <a:pt x="4236" y="81414"/>
                    <a:pt x="4505" y="77178"/>
                    <a:pt x="4303" y="73010"/>
                  </a:cubicBezTo>
                  <a:cubicBezTo>
                    <a:pt x="4370" y="72809"/>
                    <a:pt x="4438" y="72540"/>
                    <a:pt x="4438" y="72338"/>
                  </a:cubicBezTo>
                  <a:cubicBezTo>
                    <a:pt x="4505" y="72002"/>
                    <a:pt x="4572" y="71666"/>
                    <a:pt x="4572" y="71330"/>
                  </a:cubicBezTo>
                  <a:lnTo>
                    <a:pt x="4572" y="69649"/>
                  </a:lnTo>
                  <a:lnTo>
                    <a:pt x="4572" y="67968"/>
                  </a:lnTo>
                  <a:cubicBezTo>
                    <a:pt x="4572" y="65279"/>
                    <a:pt x="4706" y="62657"/>
                    <a:pt x="4841" y="59968"/>
                  </a:cubicBezTo>
                  <a:cubicBezTo>
                    <a:pt x="5043" y="54926"/>
                    <a:pt x="5782" y="50018"/>
                    <a:pt x="5984" y="44976"/>
                  </a:cubicBezTo>
                  <a:cubicBezTo>
                    <a:pt x="6118" y="44169"/>
                    <a:pt x="6185" y="43228"/>
                    <a:pt x="6051" y="42354"/>
                  </a:cubicBezTo>
                  <a:cubicBezTo>
                    <a:pt x="5446" y="39800"/>
                    <a:pt x="6589" y="37178"/>
                    <a:pt x="5917" y="34556"/>
                  </a:cubicBezTo>
                  <a:cubicBezTo>
                    <a:pt x="5849" y="34354"/>
                    <a:pt x="6253" y="34018"/>
                    <a:pt x="6320" y="33749"/>
                  </a:cubicBezTo>
                  <a:cubicBezTo>
                    <a:pt x="6992" y="31463"/>
                    <a:pt x="6992" y="29178"/>
                    <a:pt x="7328" y="26892"/>
                  </a:cubicBezTo>
                  <a:cubicBezTo>
                    <a:pt x="7396" y="22589"/>
                    <a:pt x="8202" y="18421"/>
                    <a:pt x="8942" y="14186"/>
                  </a:cubicBezTo>
                  <a:cubicBezTo>
                    <a:pt x="8740" y="12908"/>
                    <a:pt x="8875" y="11631"/>
                    <a:pt x="9278" y="10421"/>
                  </a:cubicBezTo>
                  <a:cubicBezTo>
                    <a:pt x="9345" y="9883"/>
                    <a:pt x="9144" y="9278"/>
                    <a:pt x="9345" y="8740"/>
                  </a:cubicBezTo>
                  <a:cubicBezTo>
                    <a:pt x="9412" y="8606"/>
                    <a:pt x="9412" y="8471"/>
                    <a:pt x="9480" y="8270"/>
                  </a:cubicBezTo>
                  <a:cubicBezTo>
                    <a:pt x="9412" y="7934"/>
                    <a:pt x="9480" y="7530"/>
                    <a:pt x="9681" y="7261"/>
                  </a:cubicBezTo>
                  <a:cubicBezTo>
                    <a:pt x="9749" y="7060"/>
                    <a:pt x="9749" y="6925"/>
                    <a:pt x="9816" y="6791"/>
                  </a:cubicBezTo>
                  <a:cubicBezTo>
                    <a:pt x="9816" y="6589"/>
                    <a:pt x="9480" y="6387"/>
                    <a:pt x="9816" y="6186"/>
                  </a:cubicBezTo>
                  <a:cubicBezTo>
                    <a:pt x="9883" y="6051"/>
                    <a:pt x="9950" y="5917"/>
                    <a:pt x="10017" y="5782"/>
                  </a:cubicBezTo>
                  <a:cubicBezTo>
                    <a:pt x="9950" y="4774"/>
                    <a:pt x="10219" y="3765"/>
                    <a:pt x="10690" y="2891"/>
                  </a:cubicBezTo>
                  <a:cubicBezTo>
                    <a:pt x="11160" y="2219"/>
                    <a:pt x="11228" y="1345"/>
                    <a:pt x="10959" y="606"/>
                  </a:cubicBezTo>
                  <a:cubicBezTo>
                    <a:pt x="10824" y="404"/>
                    <a:pt x="10757" y="270"/>
                    <a:pt x="10623" y="135"/>
                  </a:cubicBezTo>
                  <a:cubicBezTo>
                    <a:pt x="10488" y="68"/>
                    <a:pt x="10286" y="1"/>
                    <a:pt x="10152" y="1"/>
                  </a:cubicBezTo>
                  <a:close/>
                </a:path>
              </a:pathLst>
            </a:custGeom>
            <a:solidFill>
              <a:srgbClr val="F4E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6" name="Google Shape;6456;p6"/>
            <p:cNvSpPr/>
            <p:nvPr/>
          </p:nvSpPr>
          <p:spPr>
            <a:xfrm>
              <a:off x="3276350" y="1967900"/>
              <a:ext cx="410125" cy="640025"/>
            </a:xfrm>
            <a:custGeom>
              <a:avLst/>
              <a:gdLst/>
              <a:ahLst/>
              <a:cxnLst/>
              <a:rect l="l" t="t" r="r" b="b"/>
              <a:pathLst>
                <a:path w="16405" h="25601" extrusionOk="0">
                  <a:moveTo>
                    <a:pt x="725" y="0"/>
                  </a:moveTo>
                  <a:cubicBezTo>
                    <a:pt x="642" y="0"/>
                    <a:pt x="558" y="35"/>
                    <a:pt x="471" y="121"/>
                  </a:cubicBezTo>
                  <a:cubicBezTo>
                    <a:pt x="1" y="659"/>
                    <a:pt x="404" y="1197"/>
                    <a:pt x="606" y="1600"/>
                  </a:cubicBezTo>
                  <a:cubicBezTo>
                    <a:pt x="1009" y="2138"/>
                    <a:pt x="875" y="2810"/>
                    <a:pt x="404" y="3214"/>
                  </a:cubicBezTo>
                  <a:cubicBezTo>
                    <a:pt x="111" y="3624"/>
                    <a:pt x="482" y="4340"/>
                    <a:pt x="849" y="4340"/>
                  </a:cubicBezTo>
                  <a:cubicBezTo>
                    <a:pt x="903" y="4340"/>
                    <a:pt x="957" y="4324"/>
                    <a:pt x="1009" y="4289"/>
                  </a:cubicBezTo>
                  <a:cubicBezTo>
                    <a:pt x="1251" y="4159"/>
                    <a:pt x="1441" y="4106"/>
                    <a:pt x="1600" y="4106"/>
                  </a:cubicBezTo>
                  <a:cubicBezTo>
                    <a:pt x="2015" y="4106"/>
                    <a:pt x="2215" y="4468"/>
                    <a:pt x="2555" y="4760"/>
                  </a:cubicBezTo>
                  <a:cubicBezTo>
                    <a:pt x="3255" y="5360"/>
                    <a:pt x="4030" y="5923"/>
                    <a:pt x="4934" y="5923"/>
                  </a:cubicBezTo>
                  <a:cubicBezTo>
                    <a:pt x="5246" y="5923"/>
                    <a:pt x="5572" y="5856"/>
                    <a:pt x="5917" y="5701"/>
                  </a:cubicBezTo>
                  <a:cubicBezTo>
                    <a:pt x="5989" y="5665"/>
                    <a:pt x="6066" y="5648"/>
                    <a:pt x="6140" y="5648"/>
                  </a:cubicBezTo>
                  <a:cubicBezTo>
                    <a:pt x="6342" y="5648"/>
                    <a:pt x="6522" y="5773"/>
                    <a:pt x="6522" y="5970"/>
                  </a:cubicBezTo>
                  <a:cubicBezTo>
                    <a:pt x="6858" y="6642"/>
                    <a:pt x="7060" y="7382"/>
                    <a:pt x="7060" y="8121"/>
                  </a:cubicBezTo>
                  <a:cubicBezTo>
                    <a:pt x="7006" y="8761"/>
                    <a:pt x="6530" y="9232"/>
                    <a:pt x="6101" y="9232"/>
                  </a:cubicBezTo>
                  <a:cubicBezTo>
                    <a:pt x="5989" y="9232"/>
                    <a:pt x="5880" y="9199"/>
                    <a:pt x="5782" y="9130"/>
                  </a:cubicBezTo>
                  <a:cubicBezTo>
                    <a:pt x="5432" y="8920"/>
                    <a:pt x="5171" y="8823"/>
                    <a:pt x="4968" y="8823"/>
                  </a:cubicBezTo>
                  <a:cubicBezTo>
                    <a:pt x="4587" y="8823"/>
                    <a:pt x="4412" y="9164"/>
                    <a:pt x="4236" y="9735"/>
                  </a:cubicBezTo>
                  <a:cubicBezTo>
                    <a:pt x="4169" y="9869"/>
                    <a:pt x="3833" y="9869"/>
                    <a:pt x="3698" y="9869"/>
                  </a:cubicBezTo>
                  <a:cubicBezTo>
                    <a:pt x="3228" y="9331"/>
                    <a:pt x="3698" y="8659"/>
                    <a:pt x="3295" y="8121"/>
                  </a:cubicBezTo>
                  <a:lnTo>
                    <a:pt x="3295" y="8121"/>
                  </a:lnTo>
                  <a:cubicBezTo>
                    <a:pt x="2891" y="8457"/>
                    <a:pt x="3160" y="9197"/>
                    <a:pt x="2555" y="9399"/>
                  </a:cubicBezTo>
                  <a:cubicBezTo>
                    <a:pt x="2421" y="9600"/>
                    <a:pt x="2354" y="9869"/>
                    <a:pt x="2421" y="10138"/>
                  </a:cubicBezTo>
                  <a:cubicBezTo>
                    <a:pt x="2623" y="10609"/>
                    <a:pt x="2891" y="11079"/>
                    <a:pt x="3160" y="11550"/>
                  </a:cubicBezTo>
                  <a:cubicBezTo>
                    <a:pt x="3228" y="11684"/>
                    <a:pt x="3362" y="11819"/>
                    <a:pt x="3429" y="11953"/>
                  </a:cubicBezTo>
                  <a:cubicBezTo>
                    <a:pt x="4370" y="13163"/>
                    <a:pt x="5446" y="14306"/>
                    <a:pt x="6656" y="15382"/>
                  </a:cubicBezTo>
                  <a:cubicBezTo>
                    <a:pt x="6791" y="15516"/>
                    <a:pt x="6925" y="15584"/>
                    <a:pt x="7060" y="15718"/>
                  </a:cubicBezTo>
                  <a:lnTo>
                    <a:pt x="7732" y="16121"/>
                  </a:lnTo>
                  <a:cubicBezTo>
                    <a:pt x="8135" y="16458"/>
                    <a:pt x="8471" y="16727"/>
                    <a:pt x="8808" y="17130"/>
                  </a:cubicBezTo>
                  <a:cubicBezTo>
                    <a:pt x="9009" y="17264"/>
                    <a:pt x="9211" y="17466"/>
                    <a:pt x="9345" y="17600"/>
                  </a:cubicBezTo>
                  <a:cubicBezTo>
                    <a:pt x="9480" y="17735"/>
                    <a:pt x="9614" y="17802"/>
                    <a:pt x="9749" y="17937"/>
                  </a:cubicBezTo>
                  <a:cubicBezTo>
                    <a:pt x="10421" y="18811"/>
                    <a:pt x="11429" y="19147"/>
                    <a:pt x="12102" y="20021"/>
                  </a:cubicBezTo>
                  <a:cubicBezTo>
                    <a:pt x="12236" y="20222"/>
                    <a:pt x="12438" y="20357"/>
                    <a:pt x="12640" y="20559"/>
                  </a:cubicBezTo>
                  <a:cubicBezTo>
                    <a:pt x="13110" y="20962"/>
                    <a:pt x="13648" y="21298"/>
                    <a:pt x="13581" y="21970"/>
                  </a:cubicBezTo>
                  <a:cubicBezTo>
                    <a:pt x="15934" y="23046"/>
                    <a:pt x="15934" y="23046"/>
                    <a:pt x="16001" y="25601"/>
                  </a:cubicBezTo>
                  <a:cubicBezTo>
                    <a:pt x="16203" y="25264"/>
                    <a:pt x="16337" y="24861"/>
                    <a:pt x="16337" y="24458"/>
                  </a:cubicBezTo>
                  <a:cubicBezTo>
                    <a:pt x="16337" y="20760"/>
                    <a:pt x="16337" y="17063"/>
                    <a:pt x="16404" y="13432"/>
                  </a:cubicBezTo>
                  <a:cubicBezTo>
                    <a:pt x="15984" y="13279"/>
                    <a:pt x="15519" y="12931"/>
                    <a:pt x="15135" y="12931"/>
                  </a:cubicBezTo>
                  <a:cubicBezTo>
                    <a:pt x="14844" y="12931"/>
                    <a:pt x="14600" y="13131"/>
                    <a:pt x="14455" y="13768"/>
                  </a:cubicBezTo>
                  <a:cubicBezTo>
                    <a:pt x="14455" y="13791"/>
                    <a:pt x="14425" y="13798"/>
                    <a:pt x="14375" y="13798"/>
                  </a:cubicBezTo>
                  <a:cubicBezTo>
                    <a:pt x="14275" y="13798"/>
                    <a:pt x="14096" y="13768"/>
                    <a:pt x="13917" y="13768"/>
                  </a:cubicBezTo>
                  <a:cubicBezTo>
                    <a:pt x="13648" y="13701"/>
                    <a:pt x="13782" y="13701"/>
                    <a:pt x="13917" y="13500"/>
                  </a:cubicBezTo>
                  <a:cubicBezTo>
                    <a:pt x="15194" y="12289"/>
                    <a:pt x="13648" y="11684"/>
                    <a:pt x="13177" y="11147"/>
                  </a:cubicBezTo>
                  <a:cubicBezTo>
                    <a:pt x="13045" y="10999"/>
                    <a:pt x="12922" y="10939"/>
                    <a:pt x="12808" y="10939"/>
                  </a:cubicBezTo>
                  <a:cubicBezTo>
                    <a:pt x="12399" y="10939"/>
                    <a:pt x="12095" y="11705"/>
                    <a:pt x="11833" y="12021"/>
                  </a:cubicBezTo>
                  <a:cubicBezTo>
                    <a:pt x="11668" y="12185"/>
                    <a:pt x="11515" y="12238"/>
                    <a:pt x="11368" y="12238"/>
                  </a:cubicBezTo>
                  <a:cubicBezTo>
                    <a:pt x="11155" y="12238"/>
                    <a:pt x="10956" y="12128"/>
                    <a:pt x="10757" y="12088"/>
                  </a:cubicBezTo>
                  <a:cubicBezTo>
                    <a:pt x="10697" y="12048"/>
                    <a:pt x="10619" y="12038"/>
                    <a:pt x="10540" y="12038"/>
                  </a:cubicBezTo>
                  <a:cubicBezTo>
                    <a:pt x="10455" y="12038"/>
                    <a:pt x="10369" y="12049"/>
                    <a:pt x="10299" y="12049"/>
                  </a:cubicBezTo>
                  <a:cubicBezTo>
                    <a:pt x="10213" y="12049"/>
                    <a:pt x="10152" y="12032"/>
                    <a:pt x="10152" y="11953"/>
                  </a:cubicBezTo>
                  <a:cubicBezTo>
                    <a:pt x="10152" y="11752"/>
                    <a:pt x="10488" y="11617"/>
                    <a:pt x="10623" y="11416"/>
                  </a:cubicBezTo>
                  <a:cubicBezTo>
                    <a:pt x="10824" y="11214"/>
                    <a:pt x="10892" y="10945"/>
                    <a:pt x="10892" y="10676"/>
                  </a:cubicBezTo>
                  <a:cubicBezTo>
                    <a:pt x="10679" y="9954"/>
                    <a:pt x="10447" y="9715"/>
                    <a:pt x="10203" y="9715"/>
                  </a:cubicBezTo>
                  <a:cubicBezTo>
                    <a:pt x="9723" y="9715"/>
                    <a:pt x="9199" y="10640"/>
                    <a:pt x="8693" y="10640"/>
                  </a:cubicBezTo>
                  <a:cubicBezTo>
                    <a:pt x="8641" y="10640"/>
                    <a:pt x="8590" y="10630"/>
                    <a:pt x="8539" y="10609"/>
                  </a:cubicBezTo>
                  <a:cubicBezTo>
                    <a:pt x="8068" y="9533"/>
                    <a:pt x="8337" y="8525"/>
                    <a:pt x="8471" y="7113"/>
                  </a:cubicBezTo>
                  <a:lnTo>
                    <a:pt x="8471" y="7113"/>
                  </a:lnTo>
                  <a:cubicBezTo>
                    <a:pt x="8805" y="8002"/>
                    <a:pt x="9046" y="8845"/>
                    <a:pt x="9690" y="8845"/>
                  </a:cubicBezTo>
                  <a:cubicBezTo>
                    <a:pt x="9825" y="8845"/>
                    <a:pt x="9977" y="8808"/>
                    <a:pt x="10152" y="8726"/>
                  </a:cubicBezTo>
                  <a:cubicBezTo>
                    <a:pt x="11026" y="8323"/>
                    <a:pt x="11833" y="7516"/>
                    <a:pt x="11497" y="6508"/>
                  </a:cubicBezTo>
                  <a:cubicBezTo>
                    <a:pt x="11093" y="5096"/>
                    <a:pt x="11026" y="3415"/>
                    <a:pt x="9749" y="2340"/>
                  </a:cubicBezTo>
                  <a:cubicBezTo>
                    <a:pt x="9076" y="1802"/>
                    <a:pt x="8337" y="1331"/>
                    <a:pt x="7530" y="995"/>
                  </a:cubicBezTo>
                  <a:cubicBezTo>
                    <a:pt x="7351" y="875"/>
                    <a:pt x="7189" y="821"/>
                    <a:pt x="7048" y="821"/>
                  </a:cubicBezTo>
                  <a:cubicBezTo>
                    <a:pt x="6715" y="821"/>
                    <a:pt x="6502" y="1127"/>
                    <a:pt x="6455" y="1600"/>
                  </a:cubicBezTo>
                  <a:cubicBezTo>
                    <a:pt x="6455" y="1802"/>
                    <a:pt x="6455" y="2004"/>
                    <a:pt x="6455" y="2138"/>
                  </a:cubicBezTo>
                  <a:cubicBezTo>
                    <a:pt x="5960" y="3018"/>
                    <a:pt x="5645" y="3763"/>
                    <a:pt x="6429" y="4005"/>
                  </a:cubicBezTo>
                  <a:lnTo>
                    <a:pt x="6429" y="4005"/>
                  </a:lnTo>
                  <a:cubicBezTo>
                    <a:pt x="6223" y="4013"/>
                    <a:pt x="6008" y="4032"/>
                    <a:pt x="5797" y="4032"/>
                  </a:cubicBezTo>
                  <a:cubicBezTo>
                    <a:pt x="5231" y="4032"/>
                    <a:pt x="4694" y="3892"/>
                    <a:pt x="4438" y="3012"/>
                  </a:cubicBezTo>
                  <a:cubicBezTo>
                    <a:pt x="4438" y="2878"/>
                    <a:pt x="4169" y="2878"/>
                    <a:pt x="4102" y="2878"/>
                  </a:cubicBezTo>
                  <a:cubicBezTo>
                    <a:pt x="3667" y="3156"/>
                    <a:pt x="3371" y="3268"/>
                    <a:pt x="3171" y="3268"/>
                  </a:cubicBezTo>
                  <a:cubicBezTo>
                    <a:pt x="2598" y="3268"/>
                    <a:pt x="2807" y="2350"/>
                    <a:pt x="2757" y="1802"/>
                  </a:cubicBezTo>
                  <a:cubicBezTo>
                    <a:pt x="2757" y="1331"/>
                    <a:pt x="2488" y="861"/>
                    <a:pt x="2152" y="592"/>
                  </a:cubicBezTo>
                  <a:lnTo>
                    <a:pt x="1883" y="457"/>
                  </a:lnTo>
                  <a:cubicBezTo>
                    <a:pt x="1822" y="488"/>
                    <a:pt x="1762" y="501"/>
                    <a:pt x="1704" y="501"/>
                  </a:cubicBezTo>
                  <a:cubicBezTo>
                    <a:pt x="1346" y="501"/>
                    <a:pt x="1043" y="0"/>
                    <a:pt x="725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7" name="Google Shape;6457;p6"/>
            <p:cNvSpPr/>
            <p:nvPr/>
          </p:nvSpPr>
          <p:spPr>
            <a:xfrm>
              <a:off x="3042750" y="1687350"/>
              <a:ext cx="105900" cy="276875"/>
            </a:xfrm>
            <a:custGeom>
              <a:avLst/>
              <a:gdLst/>
              <a:ahLst/>
              <a:cxnLst/>
              <a:rect l="l" t="t" r="r" b="b"/>
              <a:pathLst>
                <a:path w="4236" h="11075" extrusionOk="0">
                  <a:moveTo>
                    <a:pt x="1346" y="1"/>
                  </a:moveTo>
                  <a:cubicBezTo>
                    <a:pt x="1273" y="1"/>
                    <a:pt x="1184" y="16"/>
                    <a:pt x="1076" y="49"/>
                  </a:cubicBezTo>
                  <a:lnTo>
                    <a:pt x="672" y="452"/>
                  </a:lnTo>
                  <a:cubicBezTo>
                    <a:pt x="538" y="721"/>
                    <a:pt x="0" y="990"/>
                    <a:pt x="336" y="1461"/>
                  </a:cubicBezTo>
                  <a:cubicBezTo>
                    <a:pt x="941" y="2267"/>
                    <a:pt x="807" y="3276"/>
                    <a:pt x="1143" y="4150"/>
                  </a:cubicBezTo>
                  <a:cubicBezTo>
                    <a:pt x="1815" y="6503"/>
                    <a:pt x="2622" y="8789"/>
                    <a:pt x="3496" y="11074"/>
                  </a:cubicBezTo>
                  <a:cubicBezTo>
                    <a:pt x="3698" y="10940"/>
                    <a:pt x="3832" y="10805"/>
                    <a:pt x="3899" y="10604"/>
                  </a:cubicBezTo>
                  <a:cubicBezTo>
                    <a:pt x="4235" y="9259"/>
                    <a:pt x="3361" y="8183"/>
                    <a:pt x="3093" y="6973"/>
                  </a:cubicBezTo>
                  <a:cubicBezTo>
                    <a:pt x="2958" y="6704"/>
                    <a:pt x="2891" y="6436"/>
                    <a:pt x="2756" y="6099"/>
                  </a:cubicBezTo>
                  <a:lnTo>
                    <a:pt x="2756" y="6099"/>
                  </a:lnTo>
                  <a:cubicBezTo>
                    <a:pt x="3093" y="6368"/>
                    <a:pt x="3227" y="6772"/>
                    <a:pt x="3563" y="7041"/>
                  </a:cubicBezTo>
                  <a:cubicBezTo>
                    <a:pt x="3698" y="7041"/>
                    <a:pt x="3899" y="7041"/>
                    <a:pt x="4034" y="6906"/>
                  </a:cubicBezTo>
                  <a:cubicBezTo>
                    <a:pt x="3630" y="4822"/>
                    <a:pt x="2891" y="2805"/>
                    <a:pt x="1950" y="856"/>
                  </a:cubicBezTo>
                  <a:cubicBezTo>
                    <a:pt x="1596" y="738"/>
                    <a:pt x="1862" y="1"/>
                    <a:pt x="1346" y="1"/>
                  </a:cubicBezTo>
                  <a:close/>
                </a:path>
              </a:pathLst>
            </a:custGeom>
            <a:solidFill>
              <a:srgbClr val="D0D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8" name="Google Shape;6458;p6"/>
            <p:cNvSpPr/>
            <p:nvPr/>
          </p:nvSpPr>
          <p:spPr>
            <a:xfrm>
              <a:off x="3338550" y="2251600"/>
              <a:ext cx="115975" cy="122700"/>
            </a:xfrm>
            <a:custGeom>
              <a:avLst/>
              <a:gdLst/>
              <a:ahLst/>
              <a:cxnLst/>
              <a:rect l="l" t="t" r="r" b="b"/>
              <a:pathLst>
                <a:path w="4639" h="4908" extrusionOk="0">
                  <a:moveTo>
                    <a:pt x="1009" y="0"/>
                  </a:moveTo>
                  <a:cubicBezTo>
                    <a:pt x="807" y="404"/>
                    <a:pt x="0" y="202"/>
                    <a:pt x="135" y="941"/>
                  </a:cubicBezTo>
                  <a:cubicBezTo>
                    <a:pt x="1009" y="2757"/>
                    <a:pt x="2756" y="3631"/>
                    <a:pt x="4168" y="4908"/>
                  </a:cubicBezTo>
                  <a:cubicBezTo>
                    <a:pt x="4504" y="4706"/>
                    <a:pt x="4639" y="4370"/>
                    <a:pt x="4639" y="4034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9" name="Google Shape;6459;p6"/>
            <p:cNvSpPr/>
            <p:nvPr/>
          </p:nvSpPr>
          <p:spPr>
            <a:xfrm>
              <a:off x="3007450" y="1607875"/>
              <a:ext cx="67250" cy="181550"/>
            </a:xfrm>
            <a:custGeom>
              <a:avLst/>
              <a:gdLst/>
              <a:ahLst/>
              <a:cxnLst/>
              <a:rect l="l" t="t" r="r" b="b"/>
              <a:pathLst>
                <a:path w="2690" h="7262" extrusionOk="0">
                  <a:moveTo>
                    <a:pt x="0" y="1"/>
                  </a:moveTo>
                  <a:cubicBezTo>
                    <a:pt x="202" y="2690"/>
                    <a:pt x="1614" y="4909"/>
                    <a:pt x="2488" y="7262"/>
                  </a:cubicBezTo>
                  <a:cubicBezTo>
                    <a:pt x="2488" y="6522"/>
                    <a:pt x="2689" y="5648"/>
                    <a:pt x="2152" y="4976"/>
                  </a:cubicBezTo>
                  <a:cubicBezTo>
                    <a:pt x="1748" y="4438"/>
                    <a:pt x="2286" y="4035"/>
                    <a:pt x="2084" y="3631"/>
                  </a:cubicBezTo>
                  <a:cubicBezTo>
                    <a:pt x="1278" y="3228"/>
                    <a:pt x="1143" y="2421"/>
                    <a:pt x="807" y="1682"/>
                  </a:cubicBezTo>
                  <a:cubicBezTo>
                    <a:pt x="605" y="1144"/>
                    <a:pt x="673" y="337"/>
                    <a:pt x="0" y="1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0" name="Google Shape;6460;p6"/>
            <p:cNvSpPr/>
            <p:nvPr/>
          </p:nvSpPr>
          <p:spPr>
            <a:xfrm>
              <a:off x="3442750" y="2352425"/>
              <a:ext cx="97500" cy="73975"/>
            </a:xfrm>
            <a:custGeom>
              <a:avLst/>
              <a:gdLst/>
              <a:ahLst/>
              <a:cxnLst/>
              <a:rect l="l" t="t" r="r" b="b"/>
              <a:pathLst>
                <a:path w="3900" h="2959" extrusionOk="0">
                  <a:moveTo>
                    <a:pt x="471" y="1"/>
                  </a:moveTo>
                  <a:cubicBezTo>
                    <a:pt x="135" y="203"/>
                    <a:pt x="0" y="539"/>
                    <a:pt x="0" y="875"/>
                  </a:cubicBezTo>
                  <a:cubicBezTo>
                    <a:pt x="471" y="1346"/>
                    <a:pt x="1009" y="1816"/>
                    <a:pt x="1614" y="2085"/>
                  </a:cubicBezTo>
                  <a:cubicBezTo>
                    <a:pt x="1815" y="2219"/>
                    <a:pt x="1950" y="2354"/>
                    <a:pt x="2017" y="2556"/>
                  </a:cubicBezTo>
                  <a:cubicBezTo>
                    <a:pt x="2219" y="2623"/>
                    <a:pt x="2353" y="2690"/>
                    <a:pt x="2488" y="2892"/>
                  </a:cubicBezTo>
                  <a:cubicBezTo>
                    <a:pt x="2555" y="2959"/>
                    <a:pt x="2689" y="2959"/>
                    <a:pt x="2757" y="2959"/>
                  </a:cubicBezTo>
                  <a:cubicBezTo>
                    <a:pt x="3899" y="2825"/>
                    <a:pt x="3093" y="2354"/>
                    <a:pt x="2891" y="2018"/>
                  </a:cubicBezTo>
                  <a:cubicBezTo>
                    <a:pt x="2689" y="1951"/>
                    <a:pt x="2555" y="1816"/>
                    <a:pt x="2488" y="1614"/>
                  </a:cubicBezTo>
                  <a:cubicBezTo>
                    <a:pt x="2219" y="1144"/>
                    <a:pt x="1815" y="740"/>
                    <a:pt x="1278" y="472"/>
                  </a:cubicBezTo>
                  <a:cubicBezTo>
                    <a:pt x="1076" y="203"/>
                    <a:pt x="673" y="337"/>
                    <a:pt x="471" y="1"/>
                  </a:cubicBezTo>
                  <a:close/>
                </a:path>
              </a:pathLst>
            </a:custGeom>
            <a:solidFill>
              <a:srgbClr val="C5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1" name="Google Shape;6461;p6"/>
            <p:cNvSpPr/>
            <p:nvPr/>
          </p:nvSpPr>
          <p:spPr>
            <a:xfrm>
              <a:off x="2711650" y="1938975"/>
              <a:ext cx="67250" cy="52125"/>
            </a:xfrm>
            <a:custGeom>
              <a:avLst/>
              <a:gdLst/>
              <a:ahLst/>
              <a:cxnLst/>
              <a:rect l="l" t="t" r="r" b="b"/>
              <a:pathLst>
                <a:path w="2690" h="2085" extrusionOk="0">
                  <a:moveTo>
                    <a:pt x="2689" y="1"/>
                  </a:moveTo>
                  <a:lnTo>
                    <a:pt x="2689" y="1"/>
                  </a:lnTo>
                  <a:cubicBezTo>
                    <a:pt x="2116" y="345"/>
                    <a:pt x="1738" y="1080"/>
                    <a:pt x="972" y="1080"/>
                  </a:cubicBezTo>
                  <a:cubicBezTo>
                    <a:pt x="840" y="1080"/>
                    <a:pt x="696" y="1059"/>
                    <a:pt x="538" y="1009"/>
                  </a:cubicBezTo>
                  <a:cubicBezTo>
                    <a:pt x="514" y="1003"/>
                    <a:pt x="491" y="1001"/>
                    <a:pt x="467" y="1001"/>
                  </a:cubicBezTo>
                  <a:cubicBezTo>
                    <a:pt x="224" y="1001"/>
                    <a:pt x="0" y="1302"/>
                    <a:pt x="0" y="1547"/>
                  </a:cubicBezTo>
                  <a:cubicBezTo>
                    <a:pt x="0" y="2018"/>
                    <a:pt x="336" y="2085"/>
                    <a:pt x="672" y="2085"/>
                  </a:cubicBezTo>
                  <a:cubicBezTo>
                    <a:pt x="2017" y="2085"/>
                    <a:pt x="2286" y="942"/>
                    <a:pt x="2689" y="1"/>
                  </a:cubicBezTo>
                  <a:close/>
                </a:path>
              </a:pathLst>
            </a:custGeom>
            <a:solidFill>
              <a:srgbClr val="21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2" name="Google Shape;6462;p6"/>
            <p:cNvSpPr/>
            <p:nvPr/>
          </p:nvSpPr>
          <p:spPr>
            <a:xfrm>
              <a:off x="3291475" y="2203900"/>
              <a:ext cx="75650" cy="71250"/>
            </a:xfrm>
            <a:custGeom>
              <a:avLst/>
              <a:gdLst/>
              <a:ahLst/>
              <a:cxnLst/>
              <a:rect l="l" t="t" r="r" b="b"/>
              <a:pathLst>
                <a:path w="3026" h="2850" extrusionOk="0">
                  <a:moveTo>
                    <a:pt x="1279" y="1"/>
                  </a:moveTo>
                  <a:cubicBezTo>
                    <a:pt x="879" y="1"/>
                    <a:pt x="488" y="76"/>
                    <a:pt x="135" y="228"/>
                  </a:cubicBezTo>
                  <a:lnTo>
                    <a:pt x="1" y="429"/>
                  </a:lnTo>
                  <a:cubicBezTo>
                    <a:pt x="202" y="967"/>
                    <a:pt x="606" y="1370"/>
                    <a:pt x="1144" y="1572"/>
                  </a:cubicBezTo>
                  <a:cubicBezTo>
                    <a:pt x="1681" y="1774"/>
                    <a:pt x="1278" y="2446"/>
                    <a:pt x="1681" y="2648"/>
                  </a:cubicBezTo>
                  <a:lnTo>
                    <a:pt x="2085" y="2849"/>
                  </a:lnTo>
                  <a:cubicBezTo>
                    <a:pt x="2219" y="2446"/>
                    <a:pt x="3026" y="2648"/>
                    <a:pt x="2892" y="1908"/>
                  </a:cubicBezTo>
                  <a:cubicBezTo>
                    <a:pt x="2286" y="1774"/>
                    <a:pt x="2354" y="1169"/>
                    <a:pt x="2085" y="765"/>
                  </a:cubicBezTo>
                  <a:lnTo>
                    <a:pt x="1950" y="26"/>
                  </a:lnTo>
                  <a:lnTo>
                    <a:pt x="1681" y="26"/>
                  </a:lnTo>
                  <a:cubicBezTo>
                    <a:pt x="1547" y="9"/>
                    <a:pt x="1413" y="1"/>
                    <a:pt x="1279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3" name="Google Shape;6463;p6"/>
            <p:cNvSpPr/>
            <p:nvPr/>
          </p:nvSpPr>
          <p:spPr>
            <a:xfrm>
              <a:off x="3511650" y="2402850"/>
              <a:ext cx="73975" cy="67250"/>
            </a:xfrm>
            <a:custGeom>
              <a:avLst/>
              <a:gdLst/>
              <a:ahLst/>
              <a:cxnLst/>
              <a:rect l="l" t="t" r="r" b="b"/>
              <a:pathLst>
                <a:path w="2959" h="2690" extrusionOk="0">
                  <a:moveTo>
                    <a:pt x="135" y="1"/>
                  </a:moveTo>
                  <a:cubicBezTo>
                    <a:pt x="135" y="337"/>
                    <a:pt x="471" y="673"/>
                    <a:pt x="1" y="942"/>
                  </a:cubicBezTo>
                  <a:cubicBezTo>
                    <a:pt x="269" y="1345"/>
                    <a:pt x="740" y="1614"/>
                    <a:pt x="875" y="2152"/>
                  </a:cubicBezTo>
                  <a:cubicBezTo>
                    <a:pt x="1076" y="2287"/>
                    <a:pt x="1211" y="2354"/>
                    <a:pt x="1345" y="2488"/>
                  </a:cubicBezTo>
                  <a:lnTo>
                    <a:pt x="2017" y="2488"/>
                  </a:lnTo>
                  <a:cubicBezTo>
                    <a:pt x="2152" y="2623"/>
                    <a:pt x="2320" y="2690"/>
                    <a:pt x="2488" y="2690"/>
                  </a:cubicBezTo>
                  <a:cubicBezTo>
                    <a:pt x="2656" y="2690"/>
                    <a:pt x="2824" y="2623"/>
                    <a:pt x="2959" y="2488"/>
                  </a:cubicBezTo>
                  <a:cubicBezTo>
                    <a:pt x="2085" y="1547"/>
                    <a:pt x="1143" y="740"/>
                    <a:pt x="135" y="1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4" name="Google Shape;6464;p6"/>
            <p:cNvSpPr/>
            <p:nvPr/>
          </p:nvSpPr>
          <p:spPr>
            <a:xfrm>
              <a:off x="2757475" y="2624700"/>
              <a:ext cx="61750" cy="50450"/>
            </a:xfrm>
            <a:custGeom>
              <a:avLst/>
              <a:gdLst/>
              <a:ahLst/>
              <a:cxnLst/>
              <a:rect l="l" t="t" r="r" b="b"/>
              <a:pathLst>
                <a:path w="2470" h="2018" extrusionOk="0">
                  <a:moveTo>
                    <a:pt x="1260" y="1"/>
                  </a:moveTo>
                  <a:cubicBezTo>
                    <a:pt x="1159" y="152"/>
                    <a:pt x="1020" y="228"/>
                    <a:pt x="872" y="228"/>
                  </a:cubicBezTo>
                  <a:cubicBezTo>
                    <a:pt x="823" y="228"/>
                    <a:pt x="772" y="219"/>
                    <a:pt x="722" y="203"/>
                  </a:cubicBezTo>
                  <a:cubicBezTo>
                    <a:pt x="589" y="172"/>
                    <a:pt x="489" y="158"/>
                    <a:pt x="414" y="158"/>
                  </a:cubicBezTo>
                  <a:cubicBezTo>
                    <a:pt x="1" y="158"/>
                    <a:pt x="396" y="580"/>
                    <a:pt x="453" y="808"/>
                  </a:cubicBezTo>
                  <a:cubicBezTo>
                    <a:pt x="513" y="1349"/>
                    <a:pt x="627" y="1837"/>
                    <a:pt x="1277" y="1837"/>
                  </a:cubicBezTo>
                  <a:cubicBezTo>
                    <a:pt x="1353" y="1837"/>
                    <a:pt x="1437" y="1830"/>
                    <a:pt x="1529" y="1816"/>
                  </a:cubicBezTo>
                  <a:cubicBezTo>
                    <a:pt x="1865" y="1816"/>
                    <a:pt x="2201" y="1883"/>
                    <a:pt x="2470" y="2018"/>
                  </a:cubicBezTo>
                  <a:lnTo>
                    <a:pt x="1260" y="1"/>
                  </a:ln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5" name="Google Shape;6465;p6"/>
            <p:cNvSpPr/>
            <p:nvPr/>
          </p:nvSpPr>
          <p:spPr>
            <a:xfrm>
              <a:off x="2958700" y="2854975"/>
              <a:ext cx="52125" cy="53200"/>
            </a:xfrm>
            <a:custGeom>
              <a:avLst/>
              <a:gdLst/>
              <a:ahLst/>
              <a:cxnLst/>
              <a:rect l="l" t="t" r="r" b="b"/>
              <a:pathLst>
                <a:path w="2085" h="2128" extrusionOk="0">
                  <a:moveTo>
                    <a:pt x="68" y="0"/>
                  </a:moveTo>
                  <a:cubicBezTo>
                    <a:pt x="68" y="135"/>
                    <a:pt x="1" y="336"/>
                    <a:pt x="1" y="538"/>
                  </a:cubicBezTo>
                  <a:lnTo>
                    <a:pt x="471" y="1277"/>
                  </a:lnTo>
                  <a:cubicBezTo>
                    <a:pt x="815" y="1678"/>
                    <a:pt x="1158" y="2128"/>
                    <a:pt x="1751" y="2128"/>
                  </a:cubicBezTo>
                  <a:cubicBezTo>
                    <a:pt x="1854" y="2128"/>
                    <a:pt x="1965" y="2114"/>
                    <a:pt x="2085" y="2084"/>
                  </a:cubicBezTo>
                  <a:cubicBezTo>
                    <a:pt x="1480" y="1277"/>
                    <a:pt x="875" y="605"/>
                    <a:pt x="68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6" name="Google Shape;6466;p6"/>
            <p:cNvSpPr/>
            <p:nvPr/>
          </p:nvSpPr>
          <p:spPr>
            <a:xfrm>
              <a:off x="2795675" y="2675125"/>
              <a:ext cx="45400" cy="52125"/>
            </a:xfrm>
            <a:custGeom>
              <a:avLst/>
              <a:gdLst/>
              <a:ahLst/>
              <a:cxnLst/>
              <a:rect l="l" t="t" r="r" b="b"/>
              <a:pathLst>
                <a:path w="1816" h="2085" extrusionOk="0">
                  <a:moveTo>
                    <a:pt x="942" y="1"/>
                  </a:moveTo>
                  <a:lnTo>
                    <a:pt x="942" y="1"/>
                  </a:lnTo>
                  <a:cubicBezTo>
                    <a:pt x="807" y="740"/>
                    <a:pt x="1" y="1614"/>
                    <a:pt x="1278" y="2085"/>
                  </a:cubicBezTo>
                  <a:cubicBezTo>
                    <a:pt x="1278" y="1681"/>
                    <a:pt x="1480" y="1345"/>
                    <a:pt x="1816" y="1144"/>
                  </a:cubicBezTo>
                  <a:cubicBezTo>
                    <a:pt x="1748" y="673"/>
                    <a:pt x="1412" y="202"/>
                    <a:pt x="942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7" name="Google Shape;6467;p6"/>
            <p:cNvSpPr/>
            <p:nvPr/>
          </p:nvSpPr>
          <p:spPr>
            <a:xfrm>
              <a:off x="3587275" y="2473450"/>
              <a:ext cx="50450" cy="43725"/>
            </a:xfrm>
            <a:custGeom>
              <a:avLst/>
              <a:gdLst/>
              <a:ahLst/>
              <a:cxnLst/>
              <a:rect l="l" t="t" r="r" b="b"/>
              <a:pathLst>
                <a:path w="2018" h="1749" extrusionOk="0">
                  <a:moveTo>
                    <a:pt x="337" y="0"/>
                  </a:moveTo>
                  <a:cubicBezTo>
                    <a:pt x="68" y="202"/>
                    <a:pt x="1" y="605"/>
                    <a:pt x="270" y="942"/>
                  </a:cubicBezTo>
                  <a:cubicBezTo>
                    <a:pt x="539" y="1210"/>
                    <a:pt x="808" y="1479"/>
                    <a:pt x="1076" y="1748"/>
                  </a:cubicBezTo>
                  <a:cubicBezTo>
                    <a:pt x="1413" y="1681"/>
                    <a:pt x="2018" y="1681"/>
                    <a:pt x="1547" y="1076"/>
                  </a:cubicBezTo>
                  <a:cubicBezTo>
                    <a:pt x="1144" y="673"/>
                    <a:pt x="740" y="337"/>
                    <a:pt x="337" y="0"/>
                  </a:cubicBezTo>
                  <a:close/>
                </a:path>
              </a:pathLst>
            </a:custGeom>
            <a:solidFill>
              <a:srgbClr val="7099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8" name="Google Shape;6468;p6"/>
            <p:cNvSpPr/>
            <p:nvPr/>
          </p:nvSpPr>
          <p:spPr>
            <a:xfrm>
              <a:off x="3170475" y="2017975"/>
              <a:ext cx="43725" cy="43725"/>
            </a:xfrm>
            <a:custGeom>
              <a:avLst/>
              <a:gdLst/>
              <a:ahLst/>
              <a:cxnLst/>
              <a:rect l="l" t="t" r="r" b="b"/>
              <a:pathLst>
                <a:path w="1749" h="1749" extrusionOk="0">
                  <a:moveTo>
                    <a:pt x="269" y="1"/>
                  </a:moveTo>
                  <a:lnTo>
                    <a:pt x="0" y="135"/>
                  </a:lnTo>
                  <a:cubicBezTo>
                    <a:pt x="336" y="740"/>
                    <a:pt x="404" y="1547"/>
                    <a:pt x="1210" y="1748"/>
                  </a:cubicBezTo>
                  <a:lnTo>
                    <a:pt x="1412" y="1614"/>
                  </a:lnTo>
                  <a:cubicBezTo>
                    <a:pt x="1748" y="538"/>
                    <a:pt x="1210" y="68"/>
                    <a:pt x="269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9" name="Google Shape;6469;p6"/>
            <p:cNvSpPr/>
            <p:nvPr/>
          </p:nvSpPr>
          <p:spPr>
            <a:xfrm>
              <a:off x="3562075" y="2465050"/>
              <a:ext cx="33625" cy="31950"/>
            </a:xfrm>
            <a:custGeom>
              <a:avLst/>
              <a:gdLst/>
              <a:ahLst/>
              <a:cxnLst/>
              <a:rect l="l" t="t" r="r" b="b"/>
              <a:pathLst>
                <a:path w="1345" h="1278" extrusionOk="0">
                  <a:moveTo>
                    <a:pt x="0" y="0"/>
                  </a:moveTo>
                  <a:cubicBezTo>
                    <a:pt x="68" y="807"/>
                    <a:pt x="605" y="1143"/>
                    <a:pt x="1278" y="1278"/>
                  </a:cubicBezTo>
                  <a:cubicBezTo>
                    <a:pt x="1345" y="941"/>
                    <a:pt x="1345" y="605"/>
                    <a:pt x="1345" y="336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A4B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0" name="Google Shape;6470;p6"/>
            <p:cNvSpPr/>
            <p:nvPr/>
          </p:nvSpPr>
          <p:spPr>
            <a:xfrm>
              <a:off x="2614150" y="2290250"/>
              <a:ext cx="26925" cy="42050"/>
            </a:xfrm>
            <a:custGeom>
              <a:avLst/>
              <a:gdLst/>
              <a:ahLst/>
              <a:cxnLst/>
              <a:rect l="l" t="t" r="r" b="b"/>
              <a:pathLst>
                <a:path w="1077" h="1682" extrusionOk="0">
                  <a:moveTo>
                    <a:pt x="539" y="1"/>
                  </a:moveTo>
                  <a:lnTo>
                    <a:pt x="539" y="1"/>
                  </a:lnTo>
                  <a:cubicBezTo>
                    <a:pt x="135" y="740"/>
                    <a:pt x="1" y="1345"/>
                    <a:pt x="942" y="1681"/>
                  </a:cubicBezTo>
                  <a:cubicBezTo>
                    <a:pt x="942" y="1143"/>
                    <a:pt x="1077" y="538"/>
                    <a:pt x="539" y="1"/>
                  </a:cubicBezTo>
                  <a:close/>
                </a:path>
              </a:pathLst>
            </a:custGeom>
            <a:solidFill>
              <a:srgbClr val="ABC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1" name="Google Shape;6471;p6"/>
            <p:cNvSpPr/>
            <p:nvPr/>
          </p:nvSpPr>
          <p:spPr>
            <a:xfrm>
              <a:off x="2662900" y="2412950"/>
              <a:ext cx="25225" cy="50450"/>
            </a:xfrm>
            <a:custGeom>
              <a:avLst/>
              <a:gdLst/>
              <a:ahLst/>
              <a:cxnLst/>
              <a:rect l="l" t="t" r="r" b="b"/>
              <a:pathLst>
                <a:path w="1009" h="2018" extrusionOk="0">
                  <a:moveTo>
                    <a:pt x="202" y="0"/>
                  </a:moveTo>
                  <a:cubicBezTo>
                    <a:pt x="202" y="807"/>
                    <a:pt x="1" y="1681"/>
                    <a:pt x="1009" y="2017"/>
                  </a:cubicBezTo>
                  <a:cubicBezTo>
                    <a:pt x="942" y="1278"/>
                    <a:pt x="606" y="605"/>
                    <a:pt x="202" y="0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2" name="Google Shape;6472;p6"/>
            <p:cNvSpPr/>
            <p:nvPr/>
          </p:nvSpPr>
          <p:spPr>
            <a:xfrm>
              <a:off x="3259550" y="2169250"/>
              <a:ext cx="43725" cy="45400"/>
            </a:xfrm>
            <a:custGeom>
              <a:avLst/>
              <a:gdLst/>
              <a:ahLst/>
              <a:cxnLst/>
              <a:rect l="l" t="t" r="r" b="b"/>
              <a:pathLst>
                <a:path w="1749" h="1816" extrusionOk="0">
                  <a:moveTo>
                    <a:pt x="269" y="0"/>
                  </a:moveTo>
                  <a:lnTo>
                    <a:pt x="0" y="202"/>
                  </a:lnTo>
                  <a:cubicBezTo>
                    <a:pt x="202" y="874"/>
                    <a:pt x="605" y="1412"/>
                    <a:pt x="1211" y="1815"/>
                  </a:cubicBezTo>
                  <a:lnTo>
                    <a:pt x="1345" y="1681"/>
                  </a:lnTo>
                  <a:cubicBezTo>
                    <a:pt x="1748" y="672"/>
                    <a:pt x="1143" y="269"/>
                    <a:pt x="269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3" name="Google Shape;6473;p6"/>
            <p:cNvSpPr/>
            <p:nvPr/>
          </p:nvSpPr>
          <p:spPr>
            <a:xfrm>
              <a:off x="3241050" y="3060000"/>
              <a:ext cx="42050" cy="18175"/>
            </a:xfrm>
            <a:custGeom>
              <a:avLst/>
              <a:gdLst/>
              <a:ahLst/>
              <a:cxnLst/>
              <a:rect l="l" t="t" r="r" b="b"/>
              <a:pathLst>
                <a:path w="1682" h="727" extrusionOk="0">
                  <a:moveTo>
                    <a:pt x="1" y="1"/>
                  </a:moveTo>
                  <a:lnTo>
                    <a:pt x="1" y="404"/>
                  </a:lnTo>
                  <a:cubicBezTo>
                    <a:pt x="395" y="601"/>
                    <a:pt x="824" y="726"/>
                    <a:pt x="1237" y="726"/>
                  </a:cubicBezTo>
                  <a:cubicBezTo>
                    <a:pt x="1389" y="726"/>
                    <a:pt x="1537" y="709"/>
                    <a:pt x="1682" y="673"/>
                  </a:cubicBezTo>
                  <a:cubicBezTo>
                    <a:pt x="1211" y="270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B1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4" name="Google Shape;6474;p6"/>
            <p:cNvSpPr/>
            <p:nvPr/>
          </p:nvSpPr>
          <p:spPr>
            <a:xfrm>
              <a:off x="3130125" y="1955800"/>
              <a:ext cx="28600" cy="43725"/>
            </a:xfrm>
            <a:custGeom>
              <a:avLst/>
              <a:gdLst/>
              <a:ahLst/>
              <a:cxnLst/>
              <a:rect l="l" t="t" r="r" b="b"/>
              <a:pathLst>
                <a:path w="1144" h="1749" extrusionOk="0">
                  <a:moveTo>
                    <a:pt x="68" y="0"/>
                  </a:moveTo>
                  <a:cubicBezTo>
                    <a:pt x="1" y="135"/>
                    <a:pt x="1" y="202"/>
                    <a:pt x="1" y="269"/>
                  </a:cubicBezTo>
                  <a:cubicBezTo>
                    <a:pt x="135" y="874"/>
                    <a:pt x="404" y="1345"/>
                    <a:pt x="875" y="1748"/>
                  </a:cubicBezTo>
                  <a:cubicBezTo>
                    <a:pt x="1009" y="1614"/>
                    <a:pt x="1077" y="1412"/>
                    <a:pt x="1144" y="1210"/>
                  </a:cubicBezTo>
                  <a:cubicBezTo>
                    <a:pt x="1077" y="538"/>
                    <a:pt x="808" y="0"/>
                    <a:pt x="68" y="0"/>
                  </a:cubicBezTo>
                  <a:close/>
                </a:path>
              </a:pathLst>
            </a:custGeom>
            <a:solidFill>
              <a:srgbClr val="A8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5" name="Google Shape;6475;p6"/>
            <p:cNvSpPr/>
            <p:nvPr/>
          </p:nvSpPr>
          <p:spPr>
            <a:xfrm>
              <a:off x="3200725" y="2060000"/>
              <a:ext cx="30275" cy="42025"/>
            </a:xfrm>
            <a:custGeom>
              <a:avLst/>
              <a:gdLst/>
              <a:ahLst/>
              <a:cxnLst/>
              <a:rect l="l" t="t" r="r" b="b"/>
              <a:pathLst>
                <a:path w="1211" h="1681" extrusionOk="0">
                  <a:moveTo>
                    <a:pt x="135" y="0"/>
                  </a:moveTo>
                  <a:lnTo>
                    <a:pt x="0" y="67"/>
                  </a:lnTo>
                  <a:cubicBezTo>
                    <a:pt x="68" y="673"/>
                    <a:pt x="404" y="1278"/>
                    <a:pt x="874" y="1681"/>
                  </a:cubicBezTo>
                  <a:lnTo>
                    <a:pt x="1076" y="1412"/>
                  </a:lnTo>
                  <a:cubicBezTo>
                    <a:pt x="1211" y="605"/>
                    <a:pt x="1076" y="67"/>
                    <a:pt x="135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6" name="Google Shape;6476;p6"/>
            <p:cNvSpPr/>
            <p:nvPr/>
          </p:nvSpPr>
          <p:spPr>
            <a:xfrm>
              <a:off x="3151975" y="1991075"/>
              <a:ext cx="28600" cy="30300"/>
            </a:xfrm>
            <a:custGeom>
              <a:avLst/>
              <a:gdLst/>
              <a:ahLst/>
              <a:cxnLst/>
              <a:rect l="l" t="t" r="r" b="b"/>
              <a:pathLst>
                <a:path w="1144" h="1212" extrusionOk="0">
                  <a:moveTo>
                    <a:pt x="1" y="1"/>
                  </a:moveTo>
                  <a:cubicBezTo>
                    <a:pt x="1" y="68"/>
                    <a:pt x="1" y="203"/>
                    <a:pt x="1" y="337"/>
                  </a:cubicBezTo>
                  <a:cubicBezTo>
                    <a:pt x="135" y="740"/>
                    <a:pt x="270" y="1144"/>
                    <a:pt x="740" y="1211"/>
                  </a:cubicBezTo>
                  <a:lnTo>
                    <a:pt x="875" y="1144"/>
                  </a:lnTo>
                  <a:cubicBezTo>
                    <a:pt x="1144" y="337"/>
                    <a:pt x="875" y="1"/>
                    <a:pt x="1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7" name="Google Shape;6477;p6"/>
            <p:cNvSpPr/>
            <p:nvPr/>
          </p:nvSpPr>
          <p:spPr>
            <a:xfrm>
              <a:off x="3481400" y="3159175"/>
              <a:ext cx="35325" cy="16400"/>
            </a:xfrm>
            <a:custGeom>
              <a:avLst/>
              <a:gdLst/>
              <a:ahLst/>
              <a:cxnLst/>
              <a:rect l="l" t="t" r="r" b="b"/>
              <a:pathLst>
                <a:path w="1413" h="656" extrusionOk="0">
                  <a:moveTo>
                    <a:pt x="135" y="0"/>
                  </a:moveTo>
                  <a:cubicBezTo>
                    <a:pt x="0" y="68"/>
                    <a:pt x="0" y="269"/>
                    <a:pt x="68" y="404"/>
                  </a:cubicBezTo>
                  <a:cubicBezTo>
                    <a:pt x="236" y="606"/>
                    <a:pt x="437" y="656"/>
                    <a:pt x="648" y="656"/>
                  </a:cubicBezTo>
                  <a:cubicBezTo>
                    <a:pt x="858" y="656"/>
                    <a:pt x="1076" y="606"/>
                    <a:pt x="1278" y="606"/>
                  </a:cubicBezTo>
                  <a:lnTo>
                    <a:pt x="1412" y="337"/>
                  </a:lnTo>
                  <a:cubicBezTo>
                    <a:pt x="1076" y="0"/>
                    <a:pt x="606" y="0"/>
                    <a:pt x="135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8" name="Google Shape;6478;p6"/>
            <p:cNvSpPr/>
            <p:nvPr/>
          </p:nvSpPr>
          <p:spPr>
            <a:xfrm>
              <a:off x="3452825" y="3149100"/>
              <a:ext cx="31950" cy="17525"/>
            </a:xfrm>
            <a:custGeom>
              <a:avLst/>
              <a:gdLst/>
              <a:ahLst/>
              <a:cxnLst/>
              <a:rect l="l" t="t" r="r" b="b"/>
              <a:pathLst>
                <a:path w="1278" h="701" extrusionOk="0">
                  <a:moveTo>
                    <a:pt x="68" y="0"/>
                  </a:moveTo>
                  <a:lnTo>
                    <a:pt x="1" y="67"/>
                  </a:lnTo>
                  <a:cubicBezTo>
                    <a:pt x="111" y="544"/>
                    <a:pt x="301" y="701"/>
                    <a:pt x="539" y="701"/>
                  </a:cubicBezTo>
                  <a:cubicBezTo>
                    <a:pt x="736" y="701"/>
                    <a:pt x="967" y="593"/>
                    <a:pt x="1211" y="471"/>
                  </a:cubicBezTo>
                  <a:lnTo>
                    <a:pt x="1278" y="336"/>
                  </a:lnTo>
                  <a:cubicBezTo>
                    <a:pt x="1009" y="0"/>
                    <a:pt x="538" y="0"/>
                    <a:pt x="68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9" name="Google Shape;6479;p6"/>
            <p:cNvSpPr/>
            <p:nvPr/>
          </p:nvSpPr>
          <p:spPr>
            <a:xfrm>
              <a:off x="3318375" y="2244875"/>
              <a:ext cx="16825" cy="25225"/>
            </a:xfrm>
            <a:custGeom>
              <a:avLst/>
              <a:gdLst/>
              <a:ahLst/>
              <a:cxnLst/>
              <a:rect l="l" t="t" r="r" b="b"/>
              <a:pathLst>
                <a:path w="673" h="1009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337"/>
                    <a:pt x="135" y="807"/>
                    <a:pt x="538" y="1009"/>
                  </a:cubicBezTo>
                  <a:cubicBezTo>
                    <a:pt x="538" y="605"/>
                    <a:pt x="673" y="68"/>
                    <a:pt x="0" y="0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0" name="Google Shape;6480;p6"/>
            <p:cNvSpPr/>
            <p:nvPr/>
          </p:nvSpPr>
          <p:spPr>
            <a:xfrm>
              <a:off x="2849450" y="2723875"/>
              <a:ext cx="18525" cy="23550"/>
            </a:xfrm>
            <a:custGeom>
              <a:avLst/>
              <a:gdLst/>
              <a:ahLst/>
              <a:cxnLst/>
              <a:rect l="l" t="t" r="r" b="b"/>
              <a:pathLst>
                <a:path w="741" h="942" extrusionOk="0">
                  <a:moveTo>
                    <a:pt x="1" y="0"/>
                  </a:moveTo>
                  <a:cubicBezTo>
                    <a:pt x="1" y="269"/>
                    <a:pt x="1" y="605"/>
                    <a:pt x="1" y="942"/>
                  </a:cubicBezTo>
                  <a:lnTo>
                    <a:pt x="740" y="942"/>
                  </a:lnTo>
                  <a:cubicBezTo>
                    <a:pt x="606" y="538"/>
                    <a:pt x="337" y="202"/>
                    <a:pt x="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1" name="Google Shape;6481;p6"/>
            <p:cNvSpPr/>
            <p:nvPr/>
          </p:nvSpPr>
          <p:spPr>
            <a:xfrm>
              <a:off x="3229300" y="2110425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269" y="0"/>
                  </a:moveTo>
                  <a:lnTo>
                    <a:pt x="0" y="67"/>
                  </a:lnTo>
                  <a:cubicBezTo>
                    <a:pt x="68" y="403"/>
                    <a:pt x="135" y="740"/>
                    <a:pt x="471" y="874"/>
                  </a:cubicBezTo>
                  <a:lnTo>
                    <a:pt x="673" y="605"/>
                  </a:lnTo>
                  <a:cubicBezTo>
                    <a:pt x="740" y="336"/>
                    <a:pt x="538" y="67"/>
                    <a:pt x="269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2" name="Google Shape;6482;p6"/>
            <p:cNvSpPr/>
            <p:nvPr/>
          </p:nvSpPr>
          <p:spPr>
            <a:xfrm>
              <a:off x="3241050" y="2132275"/>
              <a:ext cx="15150" cy="20175"/>
            </a:xfrm>
            <a:custGeom>
              <a:avLst/>
              <a:gdLst/>
              <a:ahLst/>
              <a:cxnLst/>
              <a:rect l="l" t="t" r="r" b="b"/>
              <a:pathLst>
                <a:path w="606" h="807" extrusionOk="0">
                  <a:moveTo>
                    <a:pt x="1" y="0"/>
                  </a:moveTo>
                  <a:cubicBezTo>
                    <a:pt x="1" y="269"/>
                    <a:pt x="135" y="605"/>
                    <a:pt x="404" y="807"/>
                  </a:cubicBezTo>
                  <a:lnTo>
                    <a:pt x="606" y="672"/>
                  </a:lnTo>
                  <a:cubicBezTo>
                    <a:pt x="606" y="269"/>
                    <a:pt x="606" y="0"/>
                    <a:pt x="68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3" name="Google Shape;6483;p6"/>
            <p:cNvSpPr/>
            <p:nvPr/>
          </p:nvSpPr>
          <p:spPr>
            <a:xfrm>
              <a:off x="2815850" y="17910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68" y="1"/>
                  </a:moveTo>
                  <a:cubicBezTo>
                    <a:pt x="0" y="1"/>
                    <a:pt x="0" y="135"/>
                    <a:pt x="0" y="135"/>
                  </a:cubicBezTo>
                  <a:cubicBezTo>
                    <a:pt x="68" y="202"/>
                    <a:pt x="68" y="202"/>
                    <a:pt x="135" y="202"/>
                  </a:cubicBezTo>
                  <a:cubicBezTo>
                    <a:pt x="202" y="202"/>
                    <a:pt x="202" y="135"/>
                    <a:pt x="202" y="68"/>
                  </a:cubicBezTo>
                  <a:cubicBezTo>
                    <a:pt x="135" y="68"/>
                    <a:pt x="135" y="1"/>
                    <a:pt x="68" y="1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4" name="Google Shape;6484;p6"/>
            <p:cNvSpPr/>
            <p:nvPr/>
          </p:nvSpPr>
          <p:spPr>
            <a:xfrm>
              <a:off x="3249475" y="2150750"/>
              <a:ext cx="18500" cy="23550"/>
            </a:xfrm>
            <a:custGeom>
              <a:avLst/>
              <a:gdLst/>
              <a:ahLst/>
              <a:cxnLst/>
              <a:rect l="l" t="t" r="r" b="b"/>
              <a:pathLst>
                <a:path w="740" h="942" extrusionOk="0">
                  <a:moveTo>
                    <a:pt x="134" y="1"/>
                  </a:moveTo>
                  <a:lnTo>
                    <a:pt x="67" y="68"/>
                  </a:lnTo>
                  <a:cubicBezTo>
                    <a:pt x="0" y="404"/>
                    <a:pt x="134" y="740"/>
                    <a:pt x="403" y="942"/>
                  </a:cubicBezTo>
                  <a:lnTo>
                    <a:pt x="538" y="875"/>
                  </a:lnTo>
                  <a:cubicBezTo>
                    <a:pt x="740" y="404"/>
                    <a:pt x="740" y="68"/>
                    <a:pt x="134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5" name="Google Shape;6485;p6"/>
            <p:cNvSpPr/>
            <p:nvPr/>
          </p:nvSpPr>
          <p:spPr>
            <a:xfrm>
              <a:off x="2644425" y="2360850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135" y="0"/>
                  </a:moveTo>
                  <a:cubicBezTo>
                    <a:pt x="0" y="336"/>
                    <a:pt x="202" y="740"/>
                    <a:pt x="538" y="874"/>
                  </a:cubicBezTo>
                  <a:cubicBezTo>
                    <a:pt x="538" y="538"/>
                    <a:pt x="403" y="202"/>
                    <a:pt x="135" y="0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6" name="Google Shape;6486;p6"/>
            <p:cNvSpPr/>
            <p:nvPr/>
          </p:nvSpPr>
          <p:spPr>
            <a:xfrm>
              <a:off x="3101575" y="2979350"/>
              <a:ext cx="16825" cy="11775"/>
            </a:xfrm>
            <a:custGeom>
              <a:avLst/>
              <a:gdLst/>
              <a:ahLst/>
              <a:cxnLst/>
              <a:rect l="l" t="t" r="r" b="b"/>
              <a:pathLst>
                <a:path w="673" h="471" extrusionOk="0">
                  <a:moveTo>
                    <a:pt x="0" y="0"/>
                  </a:moveTo>
                  <a:lnTo>
                    <a:pt x="336" y="471"/>
                  </a:lnTo>
                  <a:lnTo>
                    <a:pt x="672" y="471"/>
                  </a:lnTo>
                  <a:cubicBezTo>
                    <a:pt x="538" y="134"/>
                    <a:pt x="269" y="0"/>
                    <a:pt x="0" y="0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7" name="Google Shape;6487;p6"/>
            <p:cNvSpPr/>
            <p:nvPr/>
          </p:nvSpPr>
          <p:spPr>
            <a:xfrm>
              <a:off x="3089800" y="2969250"/>
              <a:ext cx="11775" cy="8425"/>
            </a:xfrm>
            <a:custGeom>
              <a:avLst/>
              <a:gdLst/>
              <a:ahLst/>
              <a:cxnLst/>
              <a:rect l="l" t="t" r="r" b="b"/>
              <a:pathLst>
                <a:path w="471" h="337" extrusionOk="0">
                  <a:moveTo>
                    <a:pt x="0" y="1"/>
                  </a:moveTo>
                  <a:cubicBezTo>
                    <a:pt x="68" y="202"/>
                    <a:pt x="269" y="337"/>
                    <a:pt x="471" y="337"/>
                  </a:cubicBezTo>
                  <a:cubicBezTo>
                    <a:pt x="404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8" name="Google Shape;6488;p6"/>
            <p:cNvSpPr/>
            <p:nvPr/>
          </p:nvSpPr>
          <p:spPr>
            <a:xfrm>
              <a:off x="2909975" y="279615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0" y="0"/>
                  </a:moveTo>
                  <a:lnTo>
                    <a:pt x="336" y="471"/>
                  </a:lnTo>
                  <a:cubicBezTo>
                    <a:pt x="336" y="269"/>
                    <a:pt x="134" y="67"/>
                    <a:pt x="0" y="0"/>
                  </a:cubicBezTo>
                  <a:close/>
                </a:path>
              </a:pathLst>
            </a:custGeom>
            <a:solidFill>
              <a:srgbClr val="C7D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9" name="Google Shape;6489;p6"/>
            <p:cNvSpPr/>
            <p:nvPr/>
          </p:nvSpPr>
          <p:spPr>
            <a:xfrm>
              <a:off x="3509975" y="3167575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269" y="1"/>
                  </a:moveTo>
                  <a:lnTo>
                    <a:pt x="135" y="135"/>
                  </a:lnTo>
                  <a:cubicBezTo>
                    <a:pt x="68" y="135"/>
                    <a:pt x="68" y="202"/>
                    <a:pt x="0" y="270"/>
                  </a:cubicBezTo>
                  <a:cubicBezTo>
                    <a:pt x="0" y="337"/>
                    <a:pt x="68" y="404"/>
                    <a:pt x="135" y="538"/>
                  </a:cubicBezTo>
                  <a:lnTo>
                    <a:pt x="538" y="135"/>
                  </a:lnTo>
                  <a:cubicBezTo>
                    <a:pt x="471" y="68"/>
                    <a:pt x="336" y="1"/>
                    <a:pt x="269" y="1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0" name="Google Shape;6490;p6"/>
            <p:cNvSpPr/>
            <p:nvPr/>
          </p:nvSpPr>
          <p:spPr>
            <a:xfrm>
              <a:off x="2867950" y="27474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0" y="1"/>
                  </a:moveTo>
                  <a:lnTo>
                    <a:pt x="336" y="404"/>
                  </a:lnTo>
                  <a:cubicBezTo>
                    <a:pt x="336" y="202"/>
                    <a:pt x="202" y="68"/>
                    <a:pt x="0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1" name="Google Shape;6491;p6"/>
            <p:cNvSpPr/>
            <p:nvPr/>
          </p:nvSpPr>
          <p:spPr>
            <a:xfrm>
              <a:off x="2839375" y="2705375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0" y="1"/>
                  </a:moveTo>
                  <a:cubicBezTo>
                    <a:pt x="0" y="203"/>
                    <a:pt x="135" y="404"/>
                    <a:pt x="269" y="471"/>
                  </a:cubicBezTo>
                  <a:cubicBezTo>
                    <a:pt x="337" y="270"/>
                    <a:pt x="202" y="68"/>
                    <a:pt x="0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2" name="Google Shape;6492;p6"/>
            <p:cNvSpPr/>
            <p:nvPr/>
          </p:nvSpPr>
          <p:spPr>
            <a:xfrm>
              <a:off x="2688100" y="2463375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68" y="0"/>
                  </a:moveTo>
                  <a:cubicBezTo>
                    <a:pt x="68" y="134"/>
                    <a:pt x="1" y="336"/>
                    <a:pt x="1" y="471"/>
                  </a:cubicBezTo>
                  <a:lnTo>
                    <a:pt x="270" y="471"/>
                  </a:lnTo>
                  <a:cubicBezTo>
                    <a:pt x="270" y="269"/>
                    <a:pt x="203" y="67"/>
                    <a:pt x="68" y="0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3" name="Google Shape;6493;p6"/>
            <p:cNvSpPr/>
            <p:nvPr/>
          </p:nvSpPr>
          <p:spPr>
            <a:xfrm>
              <a:off x="3533500" y="2456650"/>
              <a:ext cx="11800" cy="6750"/>
            </a:xfrm>
            <a:custGeom>
              <a:avLst/>
              <a:gdLst/>
              <a:ahLst/>
              <a:cxnLst/>
              <a:rect l="l" t="t" r="r" b="b"/>
              <a:pathLst>
                <a:path w="472" h="270" extrusionOk="0">
                  <a:moveTo>
                    <a:pt x="1" y="0"/>
                  </a:moveTo>
                  <a:lnTo>
                    <a:pt x="471" y="269"/>
                  </a:ln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4" name="Google Shape;6494;p6"/>
            <p:cNvSpPr/>
            <p:nvPr/>
          </p:nvSpPr>
          <p:spPr>
            <a:xfrm>
              <a:off x="3493175" y="2414625"/>
              <a:ext cx="10100" cy="8750"/>
            </a:xfrm>
            <a:custGeom>
              <a:avLst/>
              <a:gdLst/>
              <a:ahLst/>
              <a:cxnLst/>
              <a:rect l="l" t="t" r="r" b="b"/>
              <a:pathLst>
                <a:path w="404" h="350" extrusionOk="0">
                  <a:moveTo>
                    <a:pt x="0" y="0"/>
                  </a:moveTo>
                  <a:cubicBezTo>
                    <a:pt x="0" y="175"/>
                    <a:pt x="151" y="350"/>
                    <a:pt x="323" y="350"/>
                  </a:cubicBezTo>
                  <a:cubicBezTo>
                    <a:pt x="349" y="350"/>
                    <a:pt x="376" y="346"/>
                    <a:pt x="403" y="337"/>
                  </a:cubicBezTo>
                  <a:cubicBezTo>
                    <a:pt x="336" y="202"/>
                    <a:pt x="202" y="68"/>
                    <a:pt x="0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5" name="Google Shape;6495;p6"/>
            <p:cNvSpPr/>
            <p:nvPr/>
          </p:nvSpPr>
          <p:spPr>
            <a:xfrm>
              <a:off x="3483075" y="24045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0"/>
                  </a:moveTo>
                  <a:cubicBezTo>
                    <a:pt x="1" y="202"/>
                    <a:pt x="202" y="403"/>
                    <a:pt x="404" y="403"/>
                  </a:cubicBezTo>
                  <a:cubicBezTo>
                    <a:pt x="337" y="202"/>
                    <a:pt x="202" y="67"/>
                    <a:pt x="1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6" name="Google Shape;6496;p6"/>
            <p:cNvSpPr/>
            <p:nvPr/>
          </p:nvSpPr>
          <p:spPr>
            <a:xfrm>
              <a:off x="2827600" y="1814600"/>
              <a:ext cx="4625" cy="5075"/>
            </a:xfrm>
            <a:custGeom>
              <a:avLst/>
              <a:gdLst/>
              <a:ahLst/>
              <a:cxnLst/>
              <a:rect l="l" t="t" r="r" b="b"/>
              <a:pathLst>
                <a:path w="185" h="203" extrusionOk="0">
                  <a:moveTo>
                    <a:pt x="135" y="1"/>
                  </a:moveTo>
                  <a:cubicBezTo>
                    <a:pt x="135" y="1"/>
                    <a:pt x="86" y="100"/>
                    <a:pt x="72" y="170"/>
                  </a:cubicBezTo>
                  <a:lnTo>
                    <a:pt x="72" y="170"/>
                  </a:lnTo>
                  <a:cubicBezTo>
                    <a:pt x="185" y="100"/>
                    <a:pt x="135" y="1"/>
                    <a:pt x="135" y="1"/>
                  </a:cubicBezTo>
                  <a:close/>
                  <a:moveTo>
                    <a:pt x="72" y="170"/>
                  </a:moveTo>
                  <a:cubicBezTo>
                    <a:pt x="53" y="182"/>
                    <a:pt x="30" y="193"/>
                    <a:pt x="1" y="203"/>
                  </a:cubicBezTo>
                  <a:lnTo>
                    <a:pt x="68" y="203"/>
                  </a:lnTo>
                  <a:cubicBezTo>
                    <a:pt x="68" y="193"/>
                    <a:pt x="69" y="182"/>
                    <a:pt x="72" y="170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7" name="Google Shape;6497;p6"/>
            <p:cNvSpPr/>
            <p:nvPr/>
          </p:nvSpPr>
          <p:spPr>
            <a:xfrm>
              <a:off x="3220900" y="2100325"/>
              <a:ext cx="13450" cy="11800"/>
            </a:xfrm>
            <a:custGeom>
              <a:avLst/>
              <a:gdLst/>
              <a:ahLst/>
              <a:cxnLst/>
              <a:rect l="l" t="t" r="r" b="b"/>
              <a:pathLst>
                <a:path w="538" h="472" extrusionOk="0">
                  <a:moveTo>
                    <a:pt x="135" y="1"/>
                  </a:moveTo>
                  <a:lnTo>
                    <a:pt x="67" y="68"/>
                  </a:lnTo>
                  <a:cubicBezTo>
                    <a:pt x="0" y="270"/>
                    <a:pt x="135" y="471"/>
                    <a:pt x="336" y="471"/>
                  </a:cubicBezTo>
                  <a:lnTo>
                    <a:pt x="471" y="471"/>
                  </a:lnTo>
                  <a:cubicBezTo>
                    <a:pt x="538" y="135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8" name="Google Shape;6498;p6"/>
            <p:cNvSpPr/>
            <p:nvPr/>
          </p:nvSpPr>
          <p:spPr>
            <a:xfrm>
              <a:off x="3116700" y="1545500"/>
              <a:ext cx="372050" cy="483800"/>
            </a:xfrm>
            <a:custGeom>
              <a:avLst/>
              <a:gdLst/>
              <a:ahLst/>
              <a:cxnLst/>
              <a:rect l="l" t="t" r="r" b="b"/>
              <a:pathLst>
                <a:path w="14882" h="19352" extrusionOk="0">
                  <a:moveTo>
                    <a:pt x="6721" y="0"/>
                  </a:moveTo>
                  <a:cubicBezTo>
                    <a:pt x="6311" y="0"/>
                    <a:pt x="6267" y="666"/>
                    <a:pt x="5983" y="950"/>
                  </a:cubicBezTo>
                  <a:cubicBezTo>
                    <a:pt x="5714" y="1353"/>
                    <a:pt x="5983" y="1891"/>
                    <a:pt x="5580" y="2227"/>
                  </a:cubicBezTo>
                  <a:cubicBezTo>
                    <a:pt x="4639" y="2967"/>
                    <a:pt x="4639" y="2967"/>
                    <a:pt x="4840" y="3908"/>
                  </a:cubicBezTo>
                  <a:cubicBezTo>
                    <a:pt x="4975" y="4378"/>
                    <a:pt x="5177" y="4916"/>
                    <a:pt x="4370" y="5252"/>
                  </a:cubicBezTo>
                  <a:cubicBezTo>
                    <a:pt x="4168" y="4177"/>
                    <a:pt x="4101" y="3101"/>
                    <a:pt x="2958" y="2698"/>
                  </a:cubicBezTo>
                  <a:cubicBezTo>
                    <a:pt x="2756" y="3101"/>
                    <a:pt x="2891" y="3572"/>
                    <a:pt x="2622" y="4042"/>
                  </a:cubicBezTo>
                  <a:cubicBezTo>
                    <a:pt x="2504" y="4218"/>
                    <a:pt x="2364" y="4269"/>
                    <a:pt x="2216" y="4269"/>
                  </a:cubicBezTo>
                  <a:cubicBezTo>
                    <a:pt x="2015" y="4269"/>
                    <a:pt x="1799" y="4176"/>
                    <a:pt x="1607" y="4176"/>
                  </a:cubicBezTo>
                  <a:cubicBezTo>
                    <a:pt x="1454" y="4176"/>
                    <a:pt x="1316" y="4235"/>
                    <a:pt x="1210" y="4446"/>
                  </a:cubicBezTo>
                  <a:cubicBezTo>
                    <a:pt x="1479" y="4782"/>
                    <a:pt x="1815" y="5118"/>
                    <a:pt x="2017" y="5521"/>
                  </a:cubicBezTo>
                  <a:cubicBezTo>
                    <a:pt x="2219" y="5790"/>
                    <a:pt x="2084" y="6059"/>
                    <a:pt x="1815" y="6193"/>
                  </a:cubicBezTo>
                  <a:cubicBezTo>
                    <a:pt x="1746" y="6228"/>
                    <a:pt x="1690" y="6243"/>
                    <a:pt x="1645" y="6243"/>
                  </a:cubicBezTo>
                  <a:cubicBezTo>
                    <a:pt x="1429" y="6243"/>
                    <a:pt x="1456" y="5901"/>
                    <a:pt x="1345" y="5790"/>
                  </a:cubicBezTo>
                  <a:cubicBezTo>
                    <a:pt x="1277" y="5656"/>
                    <a:pt x="1210" y="5588"/>
                    <a:pt x="1008" y="5319"/>
                  </a:cubicBezTo>
                  <a:cubicBezTo>
                    <a:pt x="887" y="5198"/>
                    <a:pt x="742" y="5102"/>
                    <a:pt x="602" y="5102"/>
                  </a:cubicBezTo>
                  <a:cubicBezTo>
                    <a:pt x="508" y="5102"/>
                    <a:pt x="417" y="5145"/>
                    <a:pt x="336" y="5252"/>
                  </a:cubicBezTo>
                  <a:cubicBezTo>
                    <a:pt x="0" y="5790"/>
                    <a:pt x="202" y="6462"/>
                    <a:pt x="807" y="6799"/>
                  </a:cubicBezTo>
                  <a:cubicBezTo>
                    <a:pt x="1076" y="7000"/>
                    <a:pt x="1748" y="6933"/>
                    <a:pt x="1950" y="7471"/>
                  </a:cubicBezTo>
                  <a:cubicBezTo>
                    <a:pt x="1896" y="7596"/>
                    <a:pt x="1799" y="7631"/>
                    <a:pt x="1686" y="7631"/>
                  </a:cubicBezTo>
                  <a:cubicBezTo>
                    <a:pt x="1546" y="7631"/>
                    <a:pt x="1381" y="7577"/>
                    <a:pt x="1242" y="7577"/>
                  </a:cubicBezTo>
                  <a:cubicBezTo>
                    <a:pt x="1072" y="7577"/>
                    <a:pt x="941" y="7657"/>
                    <a:pt x="941" y="8009"/>
                  </a:cubicBezTo>
                  <a:cubicBezTo>
                    <a:pt x="1106" y="8146"/>
                    <a:pt x="1305" y="8171"/>
                    <a:pt x="1514" y="8171"/>
                  </a:cubicBezTo>
                  <a:cubicBezTo>
                    <a:pt x="1634" y="8171"/>
                    <a:pt x="1758" y="8163"/>
                    <a:pt x="1882" y="8163"/>
                  </a:cubicBezTo>
                  <a:cubicBezTo>
                    <a:pt x="2068" y="8163"/>
                    <a:pt x="2253" y="8182"/>
                    <a:pt x="2420" y="8278"/>
                  </a:cubicBezTo>
                  <a:cubicBezTo>
                    <a:pt x="2996" y="8749"/>
                    <a:pt x="3694" y="9016"/>
                    <a:pt x="4420" y="9016"/>
                  </a:cubicBezTo>
                  <a:cubicBezTo>
                    <a:pt x="4626" y="9016"/>
                    <a:pt x="4834" y="8994"/>
                    <a:pt x="5042" y="8950"/>
                  </a:cubicBezTo>
                  <a:cubicBezTo>
                    <a:pt x="5156" y="8924"/>
                    <a:pt x="5264" y="8911"/>
                    <a:pt x="5365" y="8911"/>
                  </a:cubicBezTo>
                  <a:cubicBezTo>
                    <a:pt x="6041" y="8911"/>
                    <a:pt x="6410" y="9475"/>
                    <a:pt x="6118" y="10294"/>
                  </a:cubicBezTo>
                  <a:cubicBezTo>
                    <a:pt x="5782" y="11370"/>
                    <a:pt x="6521" y="11572"/>
                    <a:pt x="7193" y="11975"/>
                  </a:cubicBezTo>
                  <a:cubicBezTo>
                    <a:pt x="8000" y="10631"/>
                    <a:pt x="6656" y="9219"/>
                    <a:pt x="7597" y="8009"/>
                  </a:cubicBezTo>
                  <a:lnTo>
                    <a:pt x="7597" y="8009"/>
                  </a:lnTo>
                  <a:cubicBezTo>
                    <a:pt x="8471" y="8681"/>
                    <a:pt x="8807" y="9757"/>
                    <a:pt x="8538" y="10832"/>
                  </a:cubicBezTo>
                  <a:cubicBezTo>
                    <a:pt x="8336" y="11773"/>
                    <a:pt x="7798" y="12513"/>
                    <a:pt x="9143" y="12983"/>
                  </a:cubicBezTo>
                  <a:cubicBezTo>
                    <a:pt x="9210" y="12983"/>
                    <a:pt x="9277" y="13320"/>
                    <a:pt x="9277" y="13320"/>
                  </a:cubicBezTo>
                  <a:cubicBezTo>
                    <a:pt x="8269" y="13857"/>
                    <a:pt x="9210" y="15000"/>
                    <a:pt x="8672" y="15538"/>
                  </a:cubicBezTo>
                  <a:cubicBezTo>
                    <a:pt x="8135" y="16009"/>
                    <a:pt x="8202" y="16748"/>
                    <a:pt x="8202" y="17421"/>
                  </a:cubicBezTo>
                  <a:lnTo>
                    <a:pt x="8135" y="17488"/>
                  </a:lnTo>
                  <a:cubicBezTo>
                    <a:pt x="8164" y="17606"/>
                    <a:pt x="8246" y="17643"/>
                    <a:pt x="8351" y="17643"/>
                  </a:cubicBezTo>
                  <a:cubicBezTo>
                    <a:pt x="8526" y="17643"/>
                    <a:pt x="8766" y="17541"/>
                    <a:pt x="8939" y="17541"/>
                  </a:cubicBezTo>
                  <a:cubicBezTo>
                    <a:pt x="9133" y="17541"/>
                    <a:pt x="9243" y="17671"/>
                    <a:pt x="9076" y="18227"/>
                  </a:cubicBezTo>
                  <a:cubicBezTo>
                    <a:pt x="8863" y="19079"/>
                    <a:pt x="9063" y="19284"/>
                    <a:pt x="9402" y="19284"/>
                  </a:cubicBezTo>
                  <a:cubicBezTo>
                    <a:pt x="9716" y="19284"/>
                    <a:pt x="10148" y="19109"/>
                    <a:pt x="10483" y="19109"/>
                  </a:cubicBezTo>
                  <a:cubicBezTo>
                    <a:pt x="10585" y="19109"/>
                    <a:pt x="10679" y="19125"/>
                    <a:pt x="10756" y="19168"/>
                  </a:cubicBezTo>
                  <a:cubicBezTo>
                    <a:pt x="10941" y="19291"/>
                    <a:pt x="11125" y="19352"/>
                    <a:pt x="11292" y="19352"/>
                  </a:cubicBezTo>
                  <a:cubicBezTo>
                    <a:pt x="11674" y="19352"/>
                    <a:pt x="11967" y="19037"/>
                    <a:pt x="11967" y="18429"/>
                  </a:cubicBezTo>
                  <a:cubicBezTo>
                    <a:pt x="11967" y="18295"/>
                    <a:pt x="11563" y="17891"/>
                    <a:pt x="12101" y="17891"/>
                  </a:cubicBezTo>
                  <a:cubicBezTo>
                    <a:pt x="13916" y="17824"/>
                    <a:pt x="13782" y="16345"/>
                    <a:pt x="13647" y="15269"/>
                  </a:cubicBezTo>
                  <a:cubicBezTo>
                    <a:pt x="13513" y="14194"/>
                    <a:pt x="13715" y="13051"/>
                    <a:pt x="14252" y="12110"/>
                  </a:cubicBezTo>
                  <a:lnTo>
                    <a:pt x="14252" y="11841"/>
                  </a:lnTo>
                  <a:cubicBezTo>
                    <a:pt x="14445" y="11328"/>
                    <a:pt x="14881" y="10693"/>
                    <a:pt x="13932" y="10693"/>
                  </a:cubicBezTo>
                  <a:cubicBezTo>
                    <a:pt x="13885" y="10693"/>
                    <a:pt x="13835" y="10695"/>
                    <a:pt x="13782" y="10698"/>
                  </a:cubicBezTo>
                  <a:cubicBezTo>
                    <a:pt x="13738" y="10701"/>
                    <a:pt x="13694" y="10702"/>
                    <a:pt x="13651" y="10702"/>
                  </a:cubicBezTo>
                  <a:cubicBezTo>
                    <a:pt x="12773" y="10702"/>
                    <a:pt x="12101" y="10071"/>
                    <a:pt x="12101" y="9622"/>
                  </a:cubicBezTo>
                  <a:cubicBezTo>
                    <a:pt x="12236" y="8614"/>
                    <a:pt x="11294" y="8681"/>
                    <a:pt x="11025" y="8210"/>
                  </a:cubicBezTo>
                  <a:cubicBezTo>
                    <a:pt x="10970" y="8182"/>
                    <a:pt x="10902" y="8166"/>
                    <a:pt x="10833" y="8166"/>
                  </a:cubicBezTo>
                  <a:cubicBezTo>
                    <a:pt x="10735" y="8166"/>
                    <a:pt x="10634" y="8199"/>
                    <a:pt x="10555" y="8278"/>
                  </a:cubicBezTo>
                  <a:cubicBezTo>
                    <a:pt x="10488" y="8345"/>
                    <a:pt x="10420" y="8479"/>
                    <a:pt x="10420" y="8614"/>
                  </a:cubicBezTo>
                  <a:cubicBezTo>
                    <a:pt x="10400" y="8794"/>
                    <a:pt x="10380" y="8855"/>
                    <a:pt x="10360" y="8855"/>
                  </a:cubicBezTo>
                  <a:cubicBezTo>
                    <a:pt x="10319" y="8855"/>
                    <a:pt x="10277" y="8597"/>
                    <a:pt x="10236" y="8597"/>
                  </a:cubicBezTo>
                  <a:cubicBezTo>
                    <a:pt x="10230" y="8597"/>
                    <a:pt x="10224" y="8602"/>
                    <a:pt x="10219" y="8614"/>
                  </a:cubicBezTo>
                  <a:cubicBezTo>
                    <a:pt x="10163" y="8586"/>
                    <a:pt x="10107" y="8570"/>
                    <a:pt x="10056" y="8570"/>
                  </a:cubicBezTo>
                  <a:cubicBezTo>
                    <a:pt x="9984" y="8570"/>
                    <a:pt x="9922" y="8602"/>
                    <a:pt x="9883" y="8681"/>
                  </a:cubicBezTo>
                  <a:cubicBezTo>
                    <a:pt x="9883" y="8681"/>
                    <a:pt x="9748" y="8546"/>
                    <a:pt x="9748" y="8546"/>
                  </a:cubicBezTo>
                  <a:lnTo>
                    <a:pt x="9883" y="8546"/>
                  </a:lnTo>
                  <a:cubicBezTo>
                    <a:pt x="10017" y="8412"/>
                    <a:pt x="10286" y="8479"/>
                    <a:pt x="10488" y="8278"/>
                  </a:cubicBezTo>
                  <a:cubicBezTo>
                    <a:pt x="10581" y="8184"/>
                    <a:pt x="10675" y="8058"/>
                    <a:pt x="10814" y="8058"/>
                  </a:cubicBezTo>
                  <a:cubicBezTo>
                    <a:pt x="10874" y="8058"/>
                    <a:pt x="10944" y="8082"/>
                    <a:pt x="11025" y="8143"/>
                  </a:cubicBezTo>
                  <a:cubicBezTo>
                    <a:pt x="11362" y="8009"/>
                    <a:pt x="11832" y="7740"/>
                    <a:pt x="11698" y="7336"/>
                  </a:cubicBezTo>
                  <a:cubicBezTo>
                    <a:pt x="11294" y="6530"/>
                    <a:pt x="10958" y="5454"/>
                    <a:pt x="10286" y="5185"/>
                  </a:cubicBezTo>
                  <a:cubicBezTo>
                    <a:pt x="9076" y="4580"/>
                    <a:pt x="8135" y="3437"/>
                    <a:pt x="7798" y="2093"/>
                  </a:cubicBezTo>
                  <a:cubicBezTo>
                    <a:pt x="7260" y="2152"/>
                    <a:pt x="7467" y="3010"/>
                    <a:pt x="6904" y="3010"/>
                  </a:cubicBezTo>
                  <a:cubicBezTo>
                    <a:pt x="6834" y="3010"/>
                    <a:pt x="6752" y="2996"/>
                    <a:pt x="6656" y="2967"/>
                  </a:cubicBezTo>
                  <a:cubicBezTo>
                    <a:pt x="6521" y="2361"/>
                    <a:pt x="6588" y="1756"/>
                    <a:pt x="6925" y="1286"/>
                  </a:cubicBezTo>
                  <a:cubicBezTo>
                    <a:pt x="7193" y="950"/>
                    <a:pt x="7597" y="345"/>
                    <a:pt x="6992" y="76"/>
                  </a:cubicBezTo>
                  <a:cubicBezTo>
                    <a:pt x="6886" y="23"/>
                    <a:pt x="6798" y="0"/>
                    <a:pt x="6721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9" name="Google Shape;6499;p6"/>
            <p:cNvSpPr/>
            <p:nvPr/>
          </p:nvSpPr>
          <p:spPr>
            <a:xfrm>
              <a:off x="3434400" y="1639825"/>
              <a:ext cx="157950" cy="331125"/>
            </a:xfrm>
            <a:custGeom>
              <a:avLst/>
              <a:gdLst/>
              <a:ahLst/>
              <a:cxnLst/>
              <a:rect l="l" t="t" r="r" b="b"/>
              <a:pathLst>
                <a:path w="6318" h="13245" extrusionOk="0">
                  <a:moveTo>
                    <a:pt x="6183" y="0"/>
                  </a:moveTo>
                  <a:cubicBezTo>
                    <a:pt x="5175" y="67"/>
                    <a:pt x="4166" y="538"/>
                    <a:pt x="3494" y="1345"/>
                  </a:cubicBezTo>
                  <a:cubicBezTo>
                    <a:pt x="3203" y="1635"/>
                    <a:pt x="2948" y="2170"/>
                    <a:pt x="2526" y="2170"/>
                  </a:cubicBezTo>
                  <a:cubicBezTo>
                    <a:pt x="2362" y="2170"/>
                    <a:pt x="2173" y="2089"/>
                    <a:pt x="1948" y="1883"/>
                  </a:cubicBezTo>
                  <a:cubicBezTo>
                    <a:pt x="1879" y="1831"/>
                    <a:pt x="1823" y="1810"/>
                    <a:pt x="1776" y="1810"/>
                  </a:cubicBezTo>
                  <a:cubicBezTo>
                    <a:pt x="1640" y="1810"/>
                    <a:pt x="1577" y="1984"/>
                    <a:pt x="1477" y="2084"/>
                  </a:cubicBezTo>
                  <a:cubicBezTo>
                    <a:pt x="939" y="2824"/>
                    <a:pt x="200" y="3563"/>
                    <a:pt x="1679" y="4034"/>
                  </a:cubicBezTo>
                  <a:cubicBezTo>
                    <a:pt x="1880" y="4168"/>
                    <a:pt x="1948" y="4370"/>
                    <a:pt x="1813" y="4572"/>
                  </a:cubicBezTo>
                  <a:cubicBezTo>
                    <a:pt x="1679" y="4706"/>
                    <a:pt x="1477" y="4841"/>
                    <a:pt x="1343" y="4841"/>
                  </a:cubicBezTo>
                  <a:cubicBezTo>
                    <a:pt x="1066" y="4772"/>
                    <a:pt x="754" y="4613"/>
                    <a:pt x="507" y="4613"/>
                  </a:cubicBezTo>
                  <a:cubicBezTo>
                    <a:pt x="273" y="4613"/>
                    <a:pt x="98" y="4754"/>
                    <a:pt x="65" y="5244"/>
                  </a:cubicBezTo>
                  <a:cubicBezTo>
                    <a:pt x="1" y="5730"/>
                    <a:pt x="201" y="5841"/>
                    <a:pt x="456" y="5841"/>
                  </a:cubicBezTo>
                  <a:cubicBezTo>
                    <a:pt x="672" y="5841"/>
                    <a:pt x="928" y="5761"/>
                    <a:pt x="1095" y="5761"/>
                  </a:cubicBezTo>
                  <a:cubicBezTo>
                    <a:pt x="1140" y="5761"/>
                    <a:pt x="1179" y="5767"/>
                    <a:pt x="1208" y="5782"/>
                  </a:cubicBezTo>
                  <a:cubicBezTo>
                    <a:pt x="1477" y="5984"/>
                    <a:pt x="1880" y="6051"/>
                    <a:pt x="2082" y="6320"/>
                  </a:cubicBezTo>
                  <a:cubicBezTo>
                    <a:pt x="2486" y="6992"/>
                    <a:pt x="2687" y="7731"/>
                    <a:pt x="1612" y="8000"/>
                  </a:cubicBezTo>
                  <a:cubicBezTo>
                    <a:pt x="1477" y="8807"/>
                    <a:pt x="1275" y="9681"/>
                    <a:pt x="1141" y="10488"/>
                  </a:cubicBezTo>
                  <a:cubicBezTo>
                    <a:pt x="1074" y="11631"/>
                    <a:pt x="1544" y="12639"/>
                    <a:pt x="2486" y="13244"/>
                  </a:cubicBezTo>
                  <a:cubicBezTo>
                    <a:pt x="3225" y="12908"/>
                    <a:pt x="3830" y="12236"/>
                    <a:pt x="4166" y="11496"/>
                  </a:cubicBezTo>
                  <a:lnTo>
                    <a:pt x="4166" y="11496"/>
                  </a:lnTo>
                  <a:cubicBezTo>
                    <a:pt x="4099" y="12101"/>
                    <a:pt x="3696" y="12975"/>
                    <a:pt x="5107" y="12975"/>
                  </a:cubicBezTo>
                  <a:cubicBezTo>
                    <a:pt x="6318" y="12101"/>
                    <a:pt x="5511" y="11026"/>
                    <a:pt x="5578" y="10017"/>
                  </a:cubicBezTo>
                  <a:cubicBezTo>
                    <a:pt x="5578" y="9816"/>
                    <a:pt x="5511" y="9681"/>
                    <a:pt x="5444" y="9479"/>
                  </a:cubicBezTo>
                  <a:cubicBezTo>
                    <a:pt x="5309" y="9076"/>
                    <a:pt x="5242" y="8605"/>
                    <a:pt x="5242" y="8202"/>
                  </a:cubicBezTo>
                  <a:lnTo>
                    <a:pt x="5242" y="7933"/>
                  </a:lnTo>
                  <a:cubicBezTo>
                    <a:pt x="5175" y="7463"/>
                    <a:pt x="4839" y="6790"/>
                    <a:pt x="5040" y="6656"/>
                  </a:cubicBezTo>
                  <a:cubicBezTo>
                    <a:pt x="5847" y="5849"/>
                    <a:pt x="5107" y="5378"/>
                    <a:pt x="4839" y="4706"/>
                  </a:cubicBezTo>
                  <a:cubicBezTo>
                    <a:pt x="4724" y="4421"/>
                    <a:pt x="4659" y="3990"/>
                    <a:pt x="4312" y="3990"/>
                  </a:cubicBezTo>
                  <a:cubicBezTo>
                    <a:pt x="4251" y="3990"/>
                    <a:pt x="4180" y="4004"/>
                    <a:pt x="4099" y="4034"/>
                  </a:cubicBezTo>
                  <a:cubicBezTo>
                    <a:pt x="3494" y="4303"/>
                    <a:pt x="3023" y="4773"/>
                    <a:pt x="3628" y="5513"/>
                  </a:cubicBezTo>
                  <a:cubicBezTo>
                    <a:pt x="3763" y="5849"/>
                    <a:pt x="3830" y="6118"/>
                    <a:pt x="3965" y="6454"/>
                  </a:cubicBezTo>
                  <a:cubicBezTo>
                    <a:pt x="3965" y="6656"/>
                    <a:pt x="3830" y="6858"/>
                    <a:pt x="3696" y="6925"/>
                  </a:cubicBezTo>
                  <a:cubicBezTo>
                    <a:pt x="3642" y="6943"/>
                    <a:pt x="3588" y="6951"/>
                    <a:pt x="3535" y="6951"/>
                  </a:cubicBezTo>
                  <a:cubicBezTo>
                    <a:pt x="3391" y="6951"/>
                    <a:pt x="3256" y="6889"/>
                    <a:pt x="3158" y="6790"/>
                  </a:cubicBezTo>
                  <a:cubicBezTo>
                    <a:pt x="2217" y="5849"/>
                    <a:pt x="2351" y="3496"/>
                    <a:pt x="3292" y="2488"/>
                  </a:cubicBezTo>
                  <a:cubicBezTo>
                    <a:pt x="3494" y="2266"/>
                    <a:pt x="3701" y="2201"/>
                    <a:pt x="3909" y="2201"/>
                  </a:cubicBezTo>
                  <a:cubicBezTo>
                    <a:pt x="4201" y="2201"/>
                    <a:pt x="4494" y="2329"/>
                    <a:pt x="4774" y="2329"/>
                  </a:cubicBezTo>
                  <a:cubicBezTo>
                    <a:pt x="4960" y="2329"/>
                    <a:pt x="5140" y="2273"/>
                    <a:pt x="5309" y="2084"/>
                  </a:cubicBezTo>
                  <a:cubicBezTo>
                    <a:pt x="4032" y="874"/>
                    <a:pt x="5712" y="673"/>
                    <a:pt x="6183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0" name="Google Shape;6500;p6"/>
            <p:cNvSpPr/>
            <p:nvPr/>
          </p:nvSpPr>
          <p:spPr>
            <a:xfrm>
              <a:off x="3390650" y="1424700"/>
              <a:ext cx="235325" cy="280700"/>
            </a:xfrm>
            <a:custGeom>
              <a:avLst/>
              <a:gdLst/>
              <a:ahLst/>
              <a:cxnLst/>
              <a:rect l="l" t="t" r="r" b="b"/>
              <a:pathLst>
                <a:path w="9413" h="11228" extrusionOk="0">
                  <a:moveTo>
                    <a:pt x="4572" y="0"/>
                  </a:moveTo>
                  <a:cubicBezTo>
                    <a:pt x="4370" y="538"/>
                    <a:pt x="3563" y="336"/>
                    <a:pt x="3362" y="874"/>
                  </a:cubicBezTo>
                  <a:lnTo>
                    <a:pt x="3294" y="874"/>
                  </a:lnTo>
                  <a:cubicBezTo>
                    <a:pt x="2910" y="1204"/>
                    <a:pt x="2839" y="1938"/>
                    <a:pt x="2239" y="1938"/>
                  </a:cubicBezTo>
                  <a:cubicBezTo>
                    <a:pt x="2105" y="1938"/>
                    <a:pt x="1944" y="1901"/>
                    <a:pt x="1748" y="1815"/>
                  </a:cubicBezTo>
                  <a:cubicBezTo>
                    <a:pt x="1680" y="1790"/>
                    <a:pt x="1617" y="1778"/>
                    <a:pt x="1558" y="1778"/>
                  </a:cubicBezTo>
                  <a:cubicBezTo>
                    <a:pt x="1145" y="1778"/>
                    <a:pt x="924" y="2337"/>
                    <a:pt x="807" y="2689"/>
                  </a:cubicBezTo>
                  <a:cubicBezTo>
                    <a:pt x="672" y="3361"/>
                    <a:pt x="605" y="3967"/>
                    <a:pt x="538" y="4639"/>
                  </a:cubicBezTo>
                  <a:cubicBezTo>
                    <a:pt x="1479" y="4504"/>
                    <a:pt x="1143" y="3496"/>
                    <a:pt x="1681" y="3294"/>
                  </a:cubicBezTo>
                  <a:lnTo>
                    <a:pt x="1748" y="3160"/>
                  </a:lnTo>
                  <a:lnTo>
                    <a:pt x="1748" y="3294"/>
                  </a:lnTo>
                  <a:cubicBezTo>
                    <a:pt x="2017" y="4370"/>
                    <a:pt x="1278" y="5446"/>
                    <a:pt x="1748" y="6521"/>
                  </a:cubicBezTo>
                  <a:cubicBezTo>
                    <a:pt x="1950" y="6992"/>
                    <a:pt x="2017" y="7462"/>
                    <a:pt x="1950" y="7933"/>
                  </a:cubicBezTo>
                  <a:cubicBezTo>
                    <a:pt x="1614" y="7261"/>
                    <a:pt x="1950" y="6857"/>
                    <a:pt x="1681" y="6521"/>
                  </a:cubicBezTo>
                  <a:lnTo>
                    <a:pt x="1681" y="6521"/>
                  </a:lnTo>
                  <a:cubicBezTo>
                    <a:pt x="336" y="6857"/>
                    <a:pt x="0" y="7395"/>
                    <a:pt x="538" y="8336"/>
                  </a:cubicBezTo>
                  <a:cubicBezTo>
                    <a:pt x="1143" y="9210"/>
                    <a:pt x="1681" y="10017"/>
                    <a:pt x="1076" y="11227"/>
                  </a:cubicBezTo>
                  <a:cubicBezTo>
                    <a:pt x="1815" y="11025"/>
                    <a:pt x="2219" y="10420"/>
                    <a:pt x="2219" y="10151"/>
                  </a:cubicBezTo>
                  <a:cubicBezTo>
                    <a:pt x="2052" y="8872"/>
                    <a:pt x="2713" y="8651"/>
                    <a:pt x="3518" y="8651"/>
                  </a:cubicBezTo>
                  <a:cubicBezTo>
                    <a:pt x="3686" y="8651"/>
                    <a:pt x="3860" y="8661"/>
                    <a:pt x="4034" y="8672"/>
                  </a:cubicBezTo>
                  <a:cubicBezTo>
                    <a:pt x="4077" y="8675"/>
                    <a:pt x="4118" y="8677"/>
                    <a:pt x="4158" y="8677"/>
                  </a:cubicBezTo>
                  <a:cubicBezTo>
                    <a:pt x="5053" y="8677"/>
                    <a:pt x="5171" y="7972"/>
                    <a:pt x="5042" y="7328"/>
                  </a:cubicBezTo>
                  <a:cubicBezTo>
                    <a:pt x="4975" y="7059"/>
                    <a:pt x="4908" y="6454"/>
                    <a:pt x="4437" y="6252"/>
                  </a:cubicBezTo>
                  <a:cubicBezTo>
                    <a:pt x="3698" y="6588"/>
                    <a:pt x="4236" y="7462"/>
                    <a:pt x="3698" y="8135"/>
                  </a:cubicBezTo>
                  <a:cubicBezTo>
                    <a:pt x="3429" y="7395"/>
                    <a:pt x="3025" y="6790"/>
                    <a:pt x="2555" y="6185"/>
                  </a:cubicBezTo>
                  <a:cubicBezTo>
                    <a:pt x="2084" y="5647"/>
                    <a:pt x="2017" y="4908"/>
                    <a:pt x="2488" y="4370"/>
                  </a:cubicBezTo>
                  <a:cubicBezTo>
                    <a:pt x="2824" y="3967"/>
                    <a:pt x="3160" y="3563"/>
                    <a:pt x="3093" y="2958"/>
                  </a:cubicBezTo>
                  <a:cubicBezTo>
                    <a:pt x="2958" y="2353"/>
                    <a:pt x="3496" y="1950"/>
                    <a:pt x="4034" y="1815"/>
                  </a:cubicBezTo>
                  <a:cubicBezTo>
                    <a:pt x="4098" y="1799"/>
                    <a:pt x="4158" y="1792"/>
                    <a:pt x="4215" y="1792"/>
                  </a:cubicBezTo>
                  <a:cubicBezTo>
                    <a:pt x="4636" y="1792"/>
                    <a:pt x="4873" y="2199"/>
                    <a:pt x="5109" y="2555"/>
                  </a:cubicBezTo>
                  <a:cubicBezTo>
                    <a:pt x="5244" y="2689"/>
                    <a:pt x="5244" y="2891"/>
                    <a:pt x="5378" y="3093"/>
                  </a:cubicBezTo>
                  <a:cubicBezTo>
                    <a:pt x="6589" y="4639"/>
                    <a:pt x="7328" y="6454"/>
                    <a:pt x="9009" y="7664"/>
                  </a:cubicBezTo>
                  <a:cubicBezTo>
                    <a:pt x="9412" y="6925"/>
                    <a:pt x="8874" y="6454"/>
                    <a:pt x="8605" y="5849"/>
                  </a:cubicBezTo>
                  <a:cubicBezTo>
                    <a:pt x="8135" y="4840"/>
                    <a:pt x="7328" y="4101"/>
                    <a:pt x="6790" y="3093"/>
                  </a:cubicBezTo>
                  <a:cubicBezTo>
                    <a:pt x="6051" y="2084"/>
                    <a:pt x="6051" y="471"/>
                    <a:pt x="4572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1" name="Google Shape;6501;p6"/>
            <p:cNvSpPr/>
            <p:nvPr/>
          </p:nvSpPr>
          <p:spPr>
            <a:xfrm>
              <a:off x="3560400" y="1784850"/>
              <a:ext cx="154650" cy="326650"/>
            </a:xfrm>
            <a:custGeom>
              <a:avLst/>
              <a:gdLst/>
              <a:ahLst/>
              <a:cxnLst/>
              <a:rect l="l" t="t" r="r" b="b"/>
              <a:pathLst>
                <a:path w="6186" h="13066" extrusionOk="0">
                  <a:moveTo>
                    <a:pt x="1729" y="0"/>
                  </a:moveTo>
                  <a:cubicBezTo>
                    <a:pt x="1497" y="0"/>
                    <a:pt x="1247" y="195"/>
                    <a:pt x="941" y="653"/>
                  </a:cubicBezTo>
                  <a:cubicBezTo>
                    <a:pt x="672" y="1124"/>
                    <a:pt x="672" y="1796"/>
                    <a:pt x="135" y="2199"/>
                  </a:cubicBezTo>
                  <a:cubicBezTo>
                    <a:pt x="0" y="2670"/>
                    <a:pt x="0" y="3275"/>
                    <a:pt x="135" y="3813"/>
                  </a:cubicBezTo>
                  <a:cubicBezTo>
                    <a:pt x="697" y="4528"/>
                    <a:pt x="1104" y="5477"/>
                    <a:pt x="2005" y="5477"/>
                  </a:cubicBezTo>
                  <a:cubicBezTo>
                    <a:pt x="2289" y="5477"/>
                    <a:pt x="2623" y="5383"/>
                    <a:pt x="3025" y="5157"/>
                  </a:cubicBezTo>
                  <a:cubicBezTo>
                    <a:pt x="3101" y="5119"/>
                    <a:pt x="3168" y="5103"/>
                    <a:pt x="3227" y="5103"/>
                  </a:cubicBezTo>
                  <a:cubicBezTo>
                    <a:pt x="3482" y="5103"/>
                    <a:pt x="3601" y="5410"/>
                    <a:pt x="3765" y="5628"/>
                  </a:cubicBezTo>
                  <a:cubicBezTo>
                    <a:pt x="4437" y="6569"/>
                    <a:pt x="4639" y="10065"/>
                    <a:pt x="4034" y="11073"/>
                  </a:cubicBezTo>
                  <a:cubicBezTo>
                    <a:pt x="3967" y="11208"/>
                    <a:pt x="3832" y="11275"/>
                    <a:pt x="3765" y="11342"/>
                  </a:cubicBezTo>
                  <a:cubicBezTo>
                    <a:pt x="3496" y="12082"/>
                    <a:pt x="3496" y="12821"/>
                    <a:pt x="4303" y="13023"/>
                  </a:cubicBezTo>
                  <a:cubicBezTo>
                    <a:pt x="4391" y="13053"/>
                    <a:pt x="4468" y="13066"/>
                    <a:pt x="4534" y="13066"/>
                  </a:cubicBezTo>
                  <a:cubicBezTo>
                    <a:pt x="5074" y="13066"/>
                    <a:pt x="4967" y="12187"/>
                    <a:pt x="5446" y="11947"/>
                  </a:cubicBezTo>
                  <a:cubicBezTo>
                    <a:pt x="6185" y="9393"/>
                    <a:pt x="5916" y="6771"/>
                    <a:pt x="5782" y="4216"/>
                  </a:cubicBezTo>
                  <a:cubicBezTo>
                    <a:pt x="5737" y="4149"/>
                    <a:pt x="5692" y="4127"/>
                    <a:pt x="5642" y="4127"/>
                  </a:cubicBezTo>
                  <a:cubicBezTo>
                    <a:pt x="5543" y="4127"/>
                    <a:pt x="5423" y="4216"/>
                    <a:pt x="5244" y="4216"/>
                  </a:cubicBezTo>
                  <a:cubicBezTo>
                    <a:pt x="5311" y="3947"/>
                    <a:pt x="5513" y="3880"/>
                    <a:pt x="5782" y="3880"/>
                  </a:cubicBezTo>
                  <a:cubicBezTo>
                    <a:pt x="6118" y="3208"/>
                    <a:pt x="6118" y="2401"/>
                    <a:pt x="5782" y="1729"/>
                  </a:cubicBezTo>
                  <a:lnTo>
                    <a:pt x="5782" y="1729"/>
                  </a:lnTo>
                  <a:cubicBezTo>
                    <a:pt x="5684" y="2121"/>
                    <a:pt x="5800" y="2799"/>
                    <a:pt x="5402" y="2799"/>
                  </a:cubicBezTo>
                  <a:cubicBezTo>
                    <a:pt x="5253" y="2799"/>
                    <a:pt x="5034" y="2705"/>
                    <a:pt x="4706" y="2468"/>
                  </a:cubicBezTo>
                  <a:cubicBezTo>
                    <a:pt x="4663" y="2425"/>
                    <a:pt x="4402" y="2083"/>
                    <a:pt x="4097" y="2083"/>
                  </a:cubicBezTo>
                  <a:cubicBezTo>
                    <a:pt x="3923" y="2083"/>
                    <a:pt x="3734" y="2194"/>
                    <a:pt x="3563" y="2536"/>
                  </a:cubicBezTo>
                  <a:cubicBezTo>
                    <a:pt x="3496" y="2671"/>
                    <a:pt x="3442" y="2724"/>
                    <a:pt x="3395" y="2724"/>
                  </a:cubicBezTo>
                  <a:cubicBezTo>
                    <a:pt x="3216" y="2724"/>
                    <a:pt x="3150" y="1928"/>
                    <a:pt x="2853" y="1928"/>
                  </a:cubicBezTo>
                  <a:cubicBezTo>
                    <a:pt x="2843" y="1928"/>
                    <a:pt x="2834" y="1929"/>
                    <a:pt x="2824" y="1930"/>
                  </a:cubicBezTo>
                  <a:cubicBezTo>
                    <a:pt x="2500" y="2039"/>
                    <a:pt x="2219" y="2494"/>
                    <a:pt x="1877" y="2494"/>
                  </a:cubicBezTo>
                  <a:cubicBezTo>
                    <a:pt x="1793" y="2494"/>
                    <a:pt x="1706" y="2467"/>
                    <a:pt x="1614" y="2401"/>
                  </a:cubicBezTo>
                  <a:cubicBezTo>
                    <a:pt x="1143" y="2065"/>
                    <a:pt x="1278" y="1527"/>
                    <a:pt x="1546" y="1191"/>
                  </a:cubicBezTo>
                  <a:cubicBezTo>
                    <a:pt x="1748" y="855"/>
                    <a:pt x="2353" y="1191"/>
                    <a:pt x="2555" y="720"/>
                  </a:cubicBezTo>
                  <a:cubicBezTo>
                    <a:pt x="2261" y="280"/>
                    <a:pt x="2008" y="0"/>
                    <a:pt x="1729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2" name="Google Shape;6502;p6"/>
            <p:cNvSpPr/>
            <p:nvPr/>
          </p:nvSpPr>
          <p:spPr>
            <a:xfrm>
              <a:off x="3108275" y="1857000"/>
              <a:ext cx="225250" cy="362225"/>
            </a:xfrm>
            <a:custGeom>
              <a:avLst/>
              <a:gdLst/>
              <a:ahLst/>
              <a:cxnLst/>
              <a:rect l="l" t="t" r="r" b="b"/>
              <a:pathLst>
                <a:path w="9010" h="14489" extrusionOk="0">
                  <a:moveTo>
                    <a:pt x="337" y="1"/>
                  </a:moveTo>
                  <a:cubicBezTo>
                    <a:pt x="247" y="1"/>
                    <a:pt x="158" y="30"/>
                    <a:pt x="68" y="120"/>
                  </a:cubicBezTo>
                  <a:cubicBezTo>
                    <a:pt x="1" y="1465"/>
                    <a:pt x="1278" y="2540"/>
                    <a:pt x="875" y="3952"/>
                  </a:cubicBezTo>
                  <a:cubicBezTo>
                    <a:pt x="1345" y="4288"/>
                    <a:pt x="1614" y="4759"/>
                    <a:pt x="1749" y="5364"/>
                  </a:cubicBezTo>
                  <a:cubicBezTo>
                    <a:pt x="2152" y="5566"/>
                    <a:pt x="2488" y="5969"/>
                    <a:pt x="2556" y="6507"/>
                  </a:cubicBezTo>
                  <a:cubicBezTo>
                    <a:pt x="3161" y="6910"/>
                    <a:pt x="3833" y="7246"/>
                    <a:pt x="3766" y="8120"/>
                  </a:cubicBezTo>
                  <a:cubicBezTo>
                    <a:pt x="4303" y="8456"/>
                    <a:pt x="4640" y="9061"/>
                    <a:pt x="4640" y="9734"/>
                  </a:cubicBezTo>
                  <a:lnTo>
                    <a:pt x="4976" y="10204"/>
                  </a:lnTo>
                  <a:cubicBezTo>
                    <a:pt x="5245" y="10339"/>
                    <a:pt x="5379" y="10608"/>
                    <a:pt x="5446" y="10877"/>
                  </a:cubicBezTo>
                  <a:cubicBezTo>
                    <a:pt x="5715" y="11078"/>
                    <a:pt x="5850" y="11414"/>
                    <a:pt x="5850" y="11751"/>
                  </a:cubicBezTo>
                  <a:cubicBezTo>
                    <a:pt x="6051" y="11885"/>
                    <a:pt x="6253" y="12221"/>
                    <a:pt x="6253" y="12557"/>
                  </a:cubicBezTo>
                  <a:cubicBezTo>
                    <a:pt x="6858" y="12893"/>
                    <a:pt x="7329" y="13566"/>
                    <a:pt x="7463" y="14305"/>
                  </a:cubicBezTo>
                  <a:cubicBezTo>
                    <a:pt x="7636" y="14429"/>
                    <a:pt x="7845" y="14489"/>
                    <a:pt x="8056" y="14489"/>
                  </a:cubicBezTo>
                  <a:cubicBezTo>
                    <a:pt x="8422" y="14489"/>
                    <a:pt x="8797" y="14310"/>
                    <a:pt x="9009" y="13969"/>
                  </a:cubicBezTo>
                  <a:cubicBezTo>
                    <a:pt x="8404" y="13566"/>
                    <a:pt x="8001" y="12961"/>
                    <a:pt x="7867" y="12288"/>
                  </a:cubicBezTo>
                  <a:cubicBezTo>
                    <a:pt x="7598" y="12087"/>
                    <a:pt x="7665" y="11683"/>
                    <a:pt x="7396" y="11549"/>
                  </a:cubicBezTo>
                  <a:cubicBezTo>
                    <a:pt x="6993" y="11347"/>
                    <a:pt x="6724" y="10944"/>
                    <a:pt x="6656" y="10540"/>
                  </a:cubicBezTo>
                  <a:cubicBezTo>
                    <a:pt x="6724" y="10406"/>
                    <a:pt x="6656" y="10339"/>
                    <a:pt x="6589" y="10272"/>
                  </a:cubicBezTo>
                  <a:cubicBezTo>
                    <a:pt x="6455" y="10137"/>
                    <a:pt x="6320" y="10003"/>
                    <a:pt x="6253" y="9801"/>
                  </a:cubicBezTo>
                  <a:cubicBezTo>
                    <a:pt x="5782" y="9532"/>
                    <a:pt x="6119" y="8927"/>
                    <a:pt x="5782" y="8658"/>
                  </a:cubicBezTo>
                  <a:cubicBezTo>
                    <a:pt x="5648" y="8524"/>
                    <a:pt x="5514" y="8389"/>
                    <a:pt x="5379" y="8187"/>
                  </a:cubicBezTo>
                  <a:cubicBezTo>
                    <a:pt x="5177" y="8120"/>
                    <a:pt x="5043" y="7919"/>
                    <a:pt x="4976" y="7784"/>
                  </a:cubicBezTo>
                  <a:cubicBezTo>
                    <a:pt x="4303" y="6708"/>
                    <a:pt x="3497" y="5767"/>
                    <a:pt x="3362" y="4490"/>
                  </a:cubicBezTo>
                  <a:cubicBezTo>
                    <a:pt x="3362" y="4355"/>
                    <a:pt x="3295" y="4221"/>
                    <a:pt x="3228" y="4154"/>
                  </a:cubicBezTo>
                  <a:cubicBezTo>
                    <a:pt x="3093" y="4019"/>
                    <a:pt x="3026" y="3885"/>
                    <a:pt x="2892" y="3750"/>
                  </a:cubicBezTo>
                  <a:cubicBezTo>
                    <a:pt x="2085" y="2675"/>
                    <a:pt x="2219" y="1196"/>
                    <a:pt x="1413" y="120"/>
                  </a:cubicBezTo>
                  <a:lnTo>
                    <a:pt x="875" y="120"/>
                  </a:lnTo>
                  <a:cubicBezTo>
                    <a:pt x="696" y="120"/>
                    <a:pt x="516" y="1"/>
                    <a:pt x="337" y="1"/>
                  </a:cubicBezTo>
                  <a:close/>
                </a:path>
              </a:pathLst>
            </a:custGeom>
            <a:solidFill>
              <a:srgbClr val="DA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3" name="Google Shape;6503;p6"/>
            <p:cNvSpPr/>
            <p:nvPr/>
          </p:nvSpPr>
          <p:spPr>
            <a:xfrm>
              <a:off x="3439375" y="1248650"/>
              <a:ext cx="139525" cy="260100"/>
            </a:xfrm>
            <a:custGeom>
              <a:avLst/>
              <a:gdLst/>
              <a:ahLst/>
              <a:cxnLst/>
              <a:rect l="l" t="t" r="r" b="b"/>
              <a:pathLst>
                <a:path w="5581" h="10404" extrusionOk="0">
                  <a:moveTo>
                    <a:pt x="715" y="0"/>
                  </a:moveTo>
                  <a:cubicBezTo>
                    <a:pt x="517" y="0"/>
                    <a:pt x="321" y="38"/>
                    <a:pt x="135" y="118"/>
                  </a:cubicBezTo>
                  <a:cubicBezTo>
                    <a:pt x="135" y="118"/>
                    <a:pt x="68" y="185"/>
                    <a:pt x="68" y="252"/>
                  </a:cubicBezTo>
                  <a:cubicBezTo>
                    <a:pt x="1" y="386"/>
                    <a:pt x="68" y="521"/>
                    <a:pt x="202" y="588"/>
                  </a:cubicBezTo>
                  <a:cubicBezTo>
                    <a:pt x="270" y="1260"/>
                    <a:pt x="471" y="1865"/>
                    <a:pt x="808" y="2471"/>
                  </a:cubicBezTo>
                  <a:cubicBezTo>
                    <a:pt x="1413" y="3950"/>
                    <a:pt x="2018" y="5496"/>
                    <a:pt x="2623" y="7042"/>
                  </a:cubicBezTo>
                  <a:cubicBezTo>
                    <a:pt x="3497" y="7983"/>
                    <a:pt x="3631" y="9395"/>
                    <a:pt x="4572" y="10403"/>
                  </a:cubicBezTo>
                  <a:cubicBezTo>
                    <a:pt x="4976" y="10403"/>
                    <a:pt x="5312" y="10202"/>
                    <a:pt x="5513" y="9933"/>
                  </a:cubicBezTo>
                  <a:cubicBezTo>
                    <a:pt x="5581" y="9395"/>
                    <a:pt x="5513" y="8790"/>
                    <a:pt x="5312" y="8319"/>
                  </a:cubicBezTo>
                  <a:cubicBezTo>
                    <a:pt x="5177" y="7983"/>
                    <a:pt x="5110" y="7647"/>
                    <a:pt x="5043" y="7311"/>
                  </a:cubicBezTo>
                  <a:cubicBezTo>
                    <a:pt x="4908" y="6773"/>
                    <a:pt x="4707" y="6235"/>
                    <a:pt x="4505" y="5697"/>
                  </a:cubicBezTo>
                  <a:cubicBezTo>
                    <a:pt x="3766" y="3950"/>
                    <a:pt x="2959" y="2269"/>
                    <a:pt x="2085" y="588"/>
                  </a:cubicBezTo>
                  <a:cubicBezTo>
                    <a:pt x="1950" y="454"/>
                    <a:pt x="1749" y="386"/>
                    <a:pt x="1614" y="252"/>
                  </a:cubicBezTo>
                  <a:cubicBezTo>
                    <a:pt x="1329" y="89"/>
                    <a:pt x="1020" y="0"/>
                    <a:pt x="715" y="0"/>
                  </a:cubicBezTo>
                  <a:close/>
                </a:path>
              </a:pathLst>
            </a:custGeom>
            <a:solidFill>
              <a:srgbClr val="D1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4" name="Google Shape;6504;p6"/>
            <p:cNvSpPr/>
            <p:nvPr/>
          </p:nvSpPr>
          <p:spPr>
            <a:xfrm>
              <a:off x="3402400" y="1031975"/>
              <a:ext cx="94150" cy="233075"/>
            </a:xfrm>
            <a:custGeom>
              <a:avLst/>
              <a:gdLst/>
              <a:ahLst/>
              <a:cxnLst/>
              <a:rect l="l" t="t" r="r" b="b"/>
              <a:pathLst>
                <a:path w="3766" h="9323" extrusionOk="0">
                  <a:moveTo>
                    <a:pt x="1408" y="1"/>
                  </a:moveTo>
                  <a:cubicBezTo>
                    <a:pt x="1334" y="1"/>
                    <a:pt x="1267" y="17"/>
                    <a:pt x="1211" y="45"/>
                  </a:cubicBezTo>
                  <a:cubicBezTo>
                    <a:pt x="808" y="515"/>
                    <a:pt x="673" y="1121"/>
                    <a:pt x="68" y="1457"/>
                  </a:cubicBezTo>
                  <a:lnTo>
                    <a:pt x="1" y="1726"/>
                  </a:lnTo>
                  <a:cubicBezTo>
                    <a:pt x="539" y="4213"/>
                    <a:pt x="1076" y="6768"/>
                    <a:pt x="1681" y="9255"/>
                  </a:cubicBezTo>
                  <a:lnTo>
                    <a:pt x="1681" y="8919"/>
                  </a:lnTo>
                  <a:cubicBezTo>
                    <a:pt x="1960" y="8541"/>
                    <a:pt x="2144" y="8405"/>
                    <a:pt x="2276" y="8405"/>
                  </a:cubicBezTo>
                  <a:cubicBezTo>
                    <a:pt x="2590" y="8405"/>
                    <a:pt x="2607" y="9180"/>
                    <a:pt x="2892" y="9322"/>
                  </a:cubicBezTo>
                  <a:lnTo>
                    <a:pt x="3295" y="9322"/>
                  </a:lnTo>
                  <a:cubicBezTo>
                    <a:pt x="3631" y="8986"/>
                    <a:pt x="3766" y="8448"/>
                    <a:pt x="3631" y="8045"/>
                  </a:cubicBezTo>
                  <a:cubicBezTo>
                    <a:pt x="3160" y="5356"/>
                    <a:pt x="2555" y="2667"/>
                    <a:pt x="1749" y="112"/>
                  </a:cubicBezTo>
                  <a:cubicBezTo>
                    <a:pt x="1631" y="33"/>
                    <a:pt x="1512" y="1"/>
                    <a:pt x="1408" y="1"/>
                  </a:cubicBezTo>
                  <a:close/>
                </a:path>
              </a:pathLst>
            </a:custGeom>
            <a:solidFill>
              <a:srgbClr val="C1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5" name="Google Shape;6505;p6"/>
            <p:cNvSpPr/>
            <p:nvPr/>
          </p:nvSpPr>
          <p:spPr>
            <a:xfrm>
              <a:off x="3644425" y="1617975"/>
              <a:ext cx="94150" cy="121025"/>
            </a:xfrm>
            <a:custGeom>
              <a:avLst/>
              <a:gdLst/>
              <a:ahLst/>
              <a:cxnLst/>
              <a:rect l="l" t="t" r="r" b="b"/>
              <a:pathLst>
                <a:path w="3766" h="4841" extrusionOk="0">
                  <a:moveTo>
                    <a:pt x="3295" y="0"/>
                  </a:moveTo>
                  <a:lnTo>
                    <a:pt x="3295" y="0"/>
                  </a:lnTo>
                  <a:cubicBezTo>
                    <a:pt x="1748" y="269"/>
                    <a:pt x="2757" y="1681"/>
                    <a:pt x="2286" y="2353"/>
                  </a:cubicBezTo>
                  <a:cubicBezTo>
                    <a:pt x="1345" y="1950"/>
                    <a:pt x="1681" y="404"/>
                    <a:pt x="337" y="404"/>
                  </a:cubicBezTo>
                  <a:cubicBezTo>
                    <a:pt x="68" y="740"/>
                    <a:pt x="1" y="1143"/>
                    <a:pt x="68" y="1547"/>
                  </a:cubicBezTo>
                  <a:cubicBezTo>
                    <a:pt x="337" y="2286"/>
                    <a:pt x="740" y="2958"/>
                    <a:pt x="1278" y="3631"/>
                  </a:cubicBezTo>
                  <a:cubicBezTo>
                    <a:pt x="1883" y="3967"/>
                    <a:pt x="2152" y="4639"/>
                    <a:pt x="2824" y="4841"/>
                  </a:cubicBezTo>
                  <a:cubicBezTo>
                    <a:pt x="3765" y="3362"/>
                    <a:pt x="3295" y="1681"/>
                    <a:pt x="3295" y="0"/>
                  </a:cubicBezTo>
                  <a:close/>
                </a:path>
              </a:pathLst>
            </a:custGeom>
            <a:solidFill>
              <a:srgbClr val="89A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6" name="Google Shape;6506;p6"/>
            <p:cNvSpPr/>
            <p:nvPr/>
          </p:nvSpPr>
          <p:spPr>
            <a:xfrm>
              <a:off x="3383925" y="942325"/>
              <a:ext cx="68925" cy="132800"/>
            </a:xfrm>
            <a:custGeom>
              <a:avLst/>
              <a:gdLst/>
              <a:ahLst/>
              <a:cxnLst/>
              <a:rect l="l" t="t" r="r" b="b"/>
              <a:pathLst>
                <a:path w="2757" h="5312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2017" y="269"/>
                    <a:pt x="2017" y="673"/>
                    <a:pt x="1950" y="1009"/>
                  </a:cubicBezTo>
                  <a:cubicBezTo>
                    <a:pt x="1825" y="1632"/>
                    <a:pt x="1547" y="1895"/>
                    <a:pt x="1178" y="1895"/>
                  </a:cubicBezTo>
                  <a:cubicBezTo>
                    <a:pt x="950" y="1895"/>
                    <a:pt x="687" y="1794"/>
                    <a:pt x="404" y="1614"/>
                  </a:cubicBezTo>
                  <a:cubicBezTo>
                    <a:pt x="336" y="1883"/>
                    <a:pt x="269" y="2152"/>
                    <a:pt x="269" y="2488"/>
                  </a:cubicBezTo>
                  <a:cubicBezTo>
                    <a:pt x="0" y="3429"/>
                    <a:pt x="135" y="4505"/>
                    <a:pt x="673" y="5312"/>
                  </a:cubicBezTo>
                  <a:lnTo>
                    <a:pt x="874" y="5177"/>
                  </a:lnTo>
                  <a:cubicBezTo>
                    <a:pt x="1263" y="4955"/>
                    <a:pt x="872" y="3952"/>
                    <a:pt x="1445" y="3952"/>
                  </a:cubicBezTo>
                  <a:cubicBezTo>
                    <a:pt x="1565" y="3952"/>
                    <a:pt x="1728" y="3996"/>
                    <a:pt x="1950" y="4101"/>
                  </a:cubicBezTo>
                  <a:lnTo>
                    <a:pt x="2084" y="3496"/>
                  </a:lnTo>
                  <a:cubicBezTo>
                    <a:pt x="2353" y="3362"/>
                    <a:pt x="2488" y="3160"/>
                    <a:pt x="2353" y="2824"/>
                  </a:cubicBezTo>
                  <a:cubicBezTo>
                    <a:pt x="1950" y="1883"/>
                    <a:pt x="2757" y="942"/>
                    <a:pt x="2420" y="1"/>
                  </a:cubicBezTo>
                  <a:close/>
                </a:path>
              </a:pathLst>
            </a:custGeom>
            <a:solidFill>
              <a:srgbClr val="C2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7" name="Google Shape;6507;p6"/>
            <p:cNvSpPr/>
            <p:nvPr/>
          </p:nvSpPr>
          <p:spPr>
            <a:xfrm>
              <a:off x="3594000" y="1554100"/>
              <a:ext cx="72300" cy="105600"/>
            </a:xfrm>
            <a:custGeom>
              <a:avLst/>
              <a:gdLst/>
              <a:ahLst/>
              <a:cxnLst/>
              <a:rect l="l" t="t" r="r" b="b"/>
              <a:pathLst>
                <a:path w="2892" h="4224" extrusionOk="0">
                  <a:moveTo>
                    <a:pt x="1009" y="1"/>
                  </a:moveTo>
                  <a:cubicBezTo>
                    <a:pt x="471" y="68"/>
                    <a:pt x="270" y="538"/>
                    <a:pt x="1" y="875"/>
                  </a:cubicBezTo>
                  <a:cubicBezTo>
                    <a:pt x="68" y="1547"/>
                    <a:pt x="875" y="1749"/>
                    <a:pt x="875" y="2488"/>
                  </a:cubicBezTo>
                  <a:cubicBezTo>
                    <a:pt x="1211" y="2824"/>
                    <a:pt x="740" y="3496"/>
                    <a:pt x="1480" y="3698"/>
                  </a:cubicBezTo>
                  <a:lnTo>
                    <a:pt x="1547" y="3698"/>
                  </a:lnTo>
                  <a:lnTo>
                    <a:pt x="1614" y="3765"/>
                  </a:lnTo>
                  <a:cubicBezTo>
                    <a:pt x="1832" y="3929"/>
                    <a:pt x="1961" y="4224"/>
                    <a:pt x="2216" y="4224"/>
                  </a:cubicBezTo>
                  <a:cubicBezTo>
                    <a:pt x="2277" y="4224"/>
                    <a:pt x="2344" y="4207"/>
                    <a:pt x="2421" y="4169"/>
                  </a:cubicBezTo>
                  <a:lnTo>
                    <a:pt x="2421" y="2959"/>
                  </a:lnTo>
                  <a:cubicBezTo>
                    <a:pt x="2892" y="1547"/>
                    <a:pt x="1950" y="807"/>
                    <a:pt x="1009" y="1"/>
                  </a:cubicBezTo>
                  <a:close/>
                </a:path>
              </a:pathLst>
            </a:custGeom>
            <a:solidFill>
              <a:srgbClr val="8BA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8" name="Google Shape;6508;p6"/>
            <p:cNvSpPr/>
            <p:nvPr/>
          </p:nvSpPr>
          <p:spPr>
            <a:xfrm>
              <a:off x="3214000" y="1796125"/>
              <a:ext cx="40525" cy="66125"/>
            </a:xfrm>
            <a:custGeom>
              <a:avLst/>
              <a:gdLst/>
              <a:ahLst/>
              <a:cxnLst/>
              <a:rect l="l" t="t" r="r" b="b"/>
              <a:pathLst>
                <a:path w="1621" h="2645" extrusionOk="0">
                  <a:moveTo>
                    <a:pt x="881" y="0"/>
                  </a:moveTo>
                  <a:cubicBezTo>
                    <a:pt x="74" y="68"/>
                    <a:pt x="680" y="874"/>
                    <a:pt x="478" y="1278"/>
                  </a:cubicBezTo>
                  <a:cubicBezTo>
                    <a:pt x="0" y="2173"/>
                    <a:pt x="106" y="2645"/>
                    <a:pt x="983" y="2645"/>
                  </a:cubicBezTo>
                  <a:cubicBezTo>
                    <a:pt x="1094" y="2645"/>
                    <a:pt x="1217" y="2637"/>
                    <a:pt x="1352" y="2622"/>
                  </a:cubicBezTo>
                  <a:cubicBezTo>
                    <a:pt x="1553" y="2219"/>
                    <a:pt x="1621" y="1748"/>
                    <a:pt x="1486" y="1278"/>
                  </a:cubicBezTo>
                  <a:cubicBezTo>
                    <a:pt x="1486" y="740"/>
                    <a:pt x="1621" y="0"/>
                    <a:pt x="881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9" name="Google Shape;6509;p6"/>
            <p:cNvSpPr/>
            <p:nvPr/>
          </p:nvSpPr>
          <p:spPr>
            <a:xfrm>
              <a:off x="3188950" y="1969225"/>
              <a:ext cx="43725" cy="80700"/>
            </a:xfrm>
            <a:custGeom>
              <a:avLst/>
              <a:gdLst/>
              <a:ahLst/>
              <a:cxnLst/>
              <a:rect l="l" t="t" r="r" b="b"/>
              <a:pathLst>
                <a:path w="1749" h="3228" extrusionOk="0">
                  <a:moveTo>
                    <a:pt x="135" y="1"/>
                  </a:moveTo>
                  <a:cubicBezTo>
                    <a:pt x="1" y="1480"/>
                    <a:pt x="404" y="2287"/>
                    <a:pt x="1749" y="3228"/>
                  </a:cubicBezTo>
                  <a:cubicBezTo>
                    <a:pt x="1547" y="1951"/>
                    <a:pt x="740" y="1009"/>
                    <a:pt x="135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0" name="Google Shape;6510;p6"/>
            <p:cNvSpPr/>
            <p:nvPr/>
          </p:nvSpPr>
          <p:spPr>
            <a:xfrm>
              <a:off x="3630975" y="1648225"/>
              <a:ext cx="45400" cy="58850"/>
            </a:xfrm>
            <a:custGeom>
              <a:avLst/>
              <a:gdLst/>
              <a:ahLst/>
              <a:cxnLst/>
              <a:rect l="l" t="t" r="r" b="b"/>
              <a:pathLst>
                <a:path w="1816" h="2354" extrusionOk="0">
                  <a:moveTo>
                    <a:pt x="135" y="0"/>
                  </a:moveTo>
                  <a:lnTo>
                    <a:pt x="135" y="0"/>
                  </a:lnTo>
                  <a:cubicBezTo>
                    <a:pt x="1" y="1345"/>
                    <a:pt x="1" y="1345"/>
                    <a:pt x="1816" y="2353"/>
                  </a:cubicBezTo>
                  <a:cubicBezTo>
                    <a:pt x="1547" y="1748"/>
                    <a:pt x="1278" y="1076"/>
                    <a:pt x="1009" y="40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1" name="Google Shape;6511;p6"/>
            <p:cNvSpPr/>
            <p:nvPr/>
          </p:nvSpPr>
          <p:spPr>
            <a:xfrm>
              <a:off x="3041050" y="1572600"/>
              <a:ext cx="28600" cy="75650"/>
            </a:xfrm>
            <a:custGeom>
              <a:avLst/>
              <a:gdLst/>
              <a:ahLst/>
              <a:cxnLst/>
              <a:rect l="l" t="t" r="r" b="b"/>
              <a:pathLst>
                <a:path w="1144" h="3026" extrusionOk="0">
                  <a:moveTo>
                    <a:pt x="404" y="0"/>
                  </a:moveTo>
                  <a:cubicBezTo>
                    <a:pt x="337" y="874"/>
                    <a:pt x="471" y="1815"/>
                    <a:pt x="1" y="2622"/>
                  </a:cubicBezTo>
                  <a:lnTo>
                    <a:pt x="1144" y="3025"/>
                  </a:lnTo>
                  <a:cubicBezTo>
                    <a:pt x="1076" y="1950"/>
                    <a:pt x="808" y="1009"/>
                    <a:pt x="404" y="0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2" name="Google Shape;6512;p6"/>
            <p:cNvSpPr/>
            <p:nvPr/>
          </p:nvSpPr>
          <p:spPr>
            <a:xfrm>
              <a:off x="3069625" y="1653275"/>
              <a:ext cx="21875" cy="55475"/>
            </a:xfrm>
            <a:custGeom>
              <a:avLst/>
              <a:gdLst/>
              <a:ahLst/>
              <a:cxnLst/>
              <a:rect l="l" t="t" r="r" b="b"/>
              <a:pathLst>
                <a:path w="875" h="2219" extrusionOk="0">
                  <a:moveTo>
                    <a:pt x="68" y="0"/>
                  </a:moveTo>
                  <a:cubicBezTo>
                    <a:pt x="1" y="471"/>
                    <a:pt x="1" y="941"/>
                    <a:pt x="1" y="1412"/>
                  </a:cubicBezTo>
                  <a:lnTo>
                    <a:pt x="875" y="2219"/>
                  </a:lnTo>
                  <a:cubicBezTo>
                    <a:pt x="875" y="1412"/>
                    <a:pt x="538" y="672"/>
                    <a:pt x="68" y="0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3" name="Google Shape;6513;p6"/>
            <p:cNvSpPr/>
            <p:nvPr/>
          </p:nvSpPr>
          <p:spPr>
            <a:xfrm>
              <a:off x="3301575" y="2160825"/>
              <a:ext cx="30275" cy="42050"/>
            </a:xfrm>
            <a:custGeom>
              <a:avLst/>
              <a:gdLst/>
              <a:ahLst/>
              <a:cxnLst/>
              <a:rect l="l" t="t" r="r" b="b"/>
              <a:pathLst>
                <a:path w="1211" h="168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875"/>
                    <a:pt x="202" y="1547"/>
                    <a:pt x="1210" y="1682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4" name="Google Shape;6514;p6"/>
            <p:cNvSpPr/>
            <p:nvPr/>
          </p:nvSpPr>
          <p:spPr>
            <a:xfrm>
              <a:off x="3265825" y="2117150"/>
              <a:ext cx="25675" cy="27675"/>
            </a:xfrm>
            <a:custGeom>
              <a:avLst/>
              <a:gdLst/>
              <a:ahLst/>
              <a:cxnLst/>
              <a:rect l="l" t="t" r="r" b="b"/>
              <a:pathLst>
                <a:path w="1027" h="1107" extrusionOk="0">
                  <a:moveTo>
                    <a:pt x="287" y="0"/>
                  </a:moveTo>
                  <a:cubicBezTo>
                    <a:pt x="399" y="391"/>
                    <a:pt x="0" y="1107"/>
                    <a:pt x="556" y="1107"/>
                  </a:cubicBezTo>
                  <a:cubicBezTo>
                    <a:pt x="669" y="1107"/>
                    <a:pt x="822" y="1077"/>
                    <a:pt x="1027" y="1008"/>
                  </a:cubicBezTo>
                  <a:cubicBezTo>
                    <a:pt x="892" y="605"/>
                    <a:pt x="623" y="269"/>
                    <a:pt x="287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5" name="Google Shape;6515;p6"/>
            <p:cNvSpPr/>
            <p:nvPr/>
          </p:nvSpPr>
          <p:spPr>
            <a:xfrm>
              <a:off x="3612500" y="1616300"/>
              <a:ext cx="18500" cy="30275"/>
            </a:xfrm>
            <a:custGeom>
              <a:avLst/>
              <a:gdLst/>
              <a:ahLst/>
              <a:cxnLst/>
              <a:rect l="l" t="t" r="r" b="b"/>
              <a:pathLst>
                <a:path w="740" h="1211" extrusionOk="0">
                  <a:moveTo>
                    <a:pt x="135" y="0"/>
                  </a:moveTo>
                  <a:cubicBezTo>
                    <a:pt x="135" y="538"/>
                    <a:pt x="0" y="1076"/>
                    <a:pt x="740" y="1210"/>
                  </a:cubicBezTo>
                  <a:cubicBezTo>
                    <a:pt x="538" y="807"/>
                    <a:pt x="538" y="269"/>
                    <a:pt x="135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6" name="Google Shape;6516;p6"/>
            <p:cNvSpPr/>
            <p:nvPr/>
          </p:nvSpPr>
          <p:spPr>
            <a:xfrm>
              <a:off x="3249475" y="2071750"/>
              <a:ext cx="16825" cy="28600"/>
            </a:xfrm>
            <a:custGeom>
              <a:avLst/>
              <a:gdLst/>
              <a:ahLst/>
              <a:cxnLst/>
              <a:rect l="l" t="t" r="r" b="b"/>
              <a:pathLst>
                <a:path w="673" h="1144" extrusionOk="0">
                  <a:moveTo>
                    <a:pt x="134" y="1"/>
                  </a:moveTo>
                  <a:cubicBezTo>
                    <a:pt x="134" y="471"/>
                    <a:pt x="0" y="942"/>
                    <a:pt x="605" y="1144"/>
                  </a:cubicBezTo>
                  <a:cubicBezTo>
                    <a:pt x="672" y="740"/>
                    <a:pt x="471" y="270"/>
                    <a:pt x="134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7" name="Google Shape;6517;p6"/>
            <p:cNvSpPr/>
            <p:nvPr/>
          </p:nvSpPr>
          <p:spPr>
            <a:xfrm>
              <a:off x="3291475" y="2142350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1" y="0"/>
                  </a:moveTo>
                  <a:cubicBezTo>
                    <a:pt x="1" y="337"/>
                    <a:pt x="135" y="673"/>
                    <a:pt x="471" y="807"/>
                  </a:cubicBezTo>
                  <a:cubicBezTo>
                    <a:pt x="471" y="471"/>
                    <a:pt x="270" y="135"/>
                    <a:pt x="1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8" name="Google Shape;6518;p6"/>
            <p:cNvSpPr/>
            <p:nvPr/>
          </p:nvSpPr>
          <p:spPr>
            <a:xfrm>
              <a:off x="3264600" y="2100325"/>
              <a:ext cx="6725" cy="11800"/>
            </a:xfrm>
            <a:custGeom>
              <a:avLst/>
              <a:gdLst/>
              <a:ahLst/>
              <a:cxnLst/>
              <a:rect l="l" t="t" r="r" b="b"/>
              <a:pathLst>
                <a:path w="269" h="472" extrusionOk="0">
                  <a:moveTo>
                    <a:pt x="0" y="1"/>
                  </a:moveTo>
                  <a:lnTo>
                    <a:pt x="202" y="471"/>
                  </a:lnTo>
                  <a:cubicBezTo>
                    <a:pt x="269" y="270"/>
                    <a:pt x="135" y="68"/>
                    <a:pt x="0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9" name="Google Shape;6519;p6"/>
            <p:cNvSpPr/>
            <p:nvPr/>
          </p:nvSpPr>
          <p:spPr>
            <a:xfrm>
              <a:off x="3242750" y="2060000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0" y="0"/>
                  </a:moveTo>
                  <a:cubicBezTo>
                    <a:pt x="0" y="202"/>
                    <a:pt x="202" y="404"/>
                    <a:pt x="403" y="471"/>
                  </a:cubicBezTo>
                  <a:cubicBezTo>
                    <a:pt x="403" y="202"/>
                    <a:pt x="202" y="67"/>
                    <a:pt x="0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0" name="Google Shape;6520;p6"/>
            <p:cNvSpPr/>
            <p:nvPr/>
          </p:nvSpPr>
          <p:spPr>
            <a:xfrm>
              <a:off x="3232650" y="20499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cubicBezTo>
                    <a:pt x="1" y="203"/>
                    <a:pt x="202" y="404"/>
                    <a:pt x="404" y="404"/>
                  </a:cubicBezTo>
                  <a:cubicBezTo>
                    <a:pt x="337" y="203"/>
                    <a:pt x="202" y="68"/>
                    <a:pt x="1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1" name="Google Shape;6521;p6"/>
            <p:cNvSpPr/>
            <p:nvPr/>
          </p:nvSpPr>
          <p:spPr>
            <a:xfrm>
              <a:off x="3180550" y="195075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135"/>
                    <a:pt x="202" y="269"/>
                    <a:pt x="337" y="404"/>
                  </a:cubicBezTo>
                  <a:cubicBezTo>
                    <a:pt x="337" y="202"/>
                    <a:pt x="202" y="68"/>
                    <a:pt x="1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2" name="Google Shape;6522;p6"/>
            <p:cNvSpPr/>
            <p:nvPr/>
          </p:nvSpPr>
          <p:spPr>
            <a:xfrm>
              <a:off x="2799050" y="4621375"/>
              <a:ext cx="100850" cy="62225"/>
            </a:xfrm>
            <a:custGeom>
              <a:avLst/>
              <a:gdLst/>
              <a:ahLst/>
              <a:cxnLst/>
              <a:rect l="l" t="t" r="r" b="b"/>
              <a:pathLst>
                <a:path w="4034" h="2489" extrusionOk="0">
                  <a:moveTo>
                    <a:pt x="403" y="1"/>
                  </a:moveTo>
                  <a:cubicBezTo>
                    <a:pt x="202" y="404"/>
                    <a:pt x="67" y="808"/>
                    <a:pt x="0" y="1211"/>
                  </a:cubicBezTo>
                  <a:lnTo>
                    <a:pt x="740" y="1682"/>
                  </a:lnTo>
                  <a:cubicBezTo>
                    <a:pt x="1008" y="1883"/>
                    <a:pt x="1345" y="1816"/>
                    <a:pt x="1613" y="2085"/>
                  </a:cubicBezTo>
                  <a:cubicBezTo>
                    <a:pt x="2219" y="2287"/>
                    <a:pt x="2891" y="2421"/>
                    <a:pt x="3630" y="2488"/>
                  </a:cubicBezTo>
                  <a:lnTo>
                    <a:pt x="3630" y="2018"/>
                  </a:lnTo>
                  <a:cubicBezTo>
                    <a:pt x="3765" y="1951"/>
                    <a:pt x="4034" y="1883"/>
                    <a:pt x="4034" y="1614"/>
                  </a:cubicBezTo>
                  <a:cubicBezTo>
                    <a:pt x="3966" y="1547"/>
                    <a:pt x="3966" y="1413"/>
                    <a:pt x="3966" y="1278"/>
                  </a:cubicBezTo>
                  <a:cubicBezTo>
                    <a:pt x="3909" y="1284"/>
                    <a:pt x="3852" y="1287"/>
                    <a:pt x="3796" y="1287"/>
                  </a:cubicBezTo>
                  <a:cubicBezTo>
                    <a:pt x="3193" y="1287"/>
                    <a:pt x="2660" y="964"/>
                    <a:pt x="2353" y="471"/>
                  </a:cubicBezTo>
                  <a:cubicBezTo>
                    <a:pt x="1748" y="203"/>
                    <a:pt x="1076" y="68"/>
                    <a:pt x="403" y="1"/>
                  </a:cubicBezTo>
                  <a:close/>
                </a:path>
              </a:pathLst>
            </a:custGeom>
            <a:solidFill>
              <a:srgbClr val="C4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3" name="Google Shape;6523;p6"/>
            <p:cNvSpPr/>
            <p:nvPr/>
          </p:nvSpPr>
          <p:spPr>
            <a:xfrm>
              <a:off x="2540200" y="4448275"/>
              <a:ext cx="60550" cy="62200"/>
            </a:xfrm>
            <a:custGeom>
              <a:avLst/>
              <a:gdLst/>
              <a:ahLst/>
              <a:cxnLst/>
              <a:rect l="l" t="t" r="r" b="b"/>
              <a:pathLst>
                <a:path w="2422" h="2488" extrusionOk="0">
                  <a:moveTo>
                    <a:pt x="270" y="0"/>
                  </a:moveTo>
                  <a:lnTo>
                    <a:pt x="1" y="404"/>
                  </a:lnTo>
                  <a:cubicBezTo>
                    <a:pt x="203" y="942"/>
                    <a:pt x="942" y="1211"/>
                    <a:pt x="808" y="1950"/>
                  </a:cubicBezTo>
                  <a:lnTo>
                    <a:pt x="1816" y="2488"/>
                  </a:lnTo>
                  <a:cubicBezTo>
                    <a:pt x="1951" y="2421"/>
                    <a:pt x="2085" y="2286"/>
                    <a:pt x="2219" y="2152"/>
                  </a:cubicBezTo>
                  <a:lnTo>
                    <a:pt x="2421" y="1950"/>
                  </a:lnTo>
                  <a:lnTo>
                    <a:pt x="2219" y="1748"/>
                  </a:lnTo>
                  <a:lnTo>
                    <a:pt x="2152" y="1681"/>
                  </a:lnTo>
                  <a:cubicBezTo>
                    <a:pt x="2085" y="1547"/>
                    <a:pt x="1951" y="1412"/>
                    <a:pt x="1883" y="1345"/>
                  </a:cubicBezTo>
                  <a:lnTo>
                    <a:pt x="1749" y="1278"/>
                  </a:lnTo>
                  <a:cubicBezTo>
                    <a:pt x="1682" y="1143"/>
                    <a:pt x="1547" y="1009"/>
                    <a:pt x="1413" y="942"/>
                  </a:cubicBezTo>
                  <a:lnTo>
                    <a:pt x="1413" y="874"/>
                  </a:lnTo>
                  <a:cubicBezTo>
                    <a:pt x="1278" y="740"/>
                    <a:pt x="1211" y="673"/>
                    <a:pt x="1077" y="605"/>
                  </a:cubicBezTo>
                  <a:lnTo>
                    <a:pt x="27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4" name="Google Shape;6524;p6"/>
            <p:cNvSpPr/>
            <p:nvPr/>
          </p:nvSpPr>
          <p:spPr>
            <a:xfrm>
              <a:off x="2704925" y="4591125"/>
              <a:ext cx="55475" cy="30275"/>
            </a:xfrm>
            <a:custGeom>
              <a:avLst/>
              <a:gdLst/>
              <a:ahLst/>
              <a:cxnLst/>
              <a:rect l="l" t="t" r="r" b="b"/>
              <a:pathLst>
                <a:path w="2219" h="1211" extrusionOk="0">
                  <a:moveTo>
                    <a:pt x="202" y="1"/>
                  </a:moveTo>
                  <a:cubicBezTo>
                    <a:pt x="135" y="1"/>
                    <a:pt x="67" y="68"/>
                    <a:pt x="67" y="135"/>
                  </a:cubicBezTo>
                  <a:cubicBezTo>
                    <a:pt x="0" y="202"/>
                    <a:pt x="67" y="270"/>
                    <a:pt x="202" y="337"/>
                  </a:cubicBezTo>
                  <a:lnTo>
                    <a:pt x="1815" y="1211"/>
                  </a:lnTo>
                  <a:lnTo>
                    <a:pt x="2219" y="1144"/>
                  </a:lnTo>
                  <a:cubicBezTo>
                    <a:pt x="1815" y="135"/>
                    <a:pt x="1009" y="68"/>
                    <a:pt x="202" y="1"/>
                  </a:cubicBez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5" name="Google Shape;6525;p6"/>
            <p:cNvSpPr/>
            <p:nvPr/>
          </p:nvSpPr>
          <p:spPr>
            <a:xfrm>
              <a:off x="2839375" y="4671375"/>
              <a:ext cx="48775" cy="22300"/>
            </a:xfrm>
            <a:custGeom>
              <a:avLst/>
              <a:gdLst/>
              <a:ahLst/>
              <a:cxnLst/>
              <a:rect l="l" t="t" r="r" b="b"/>
              <a:pathLst>
                <a:path w="1951" h="892" extrusionOk="0">
                  <a:moveTo>
                    <a:pt x="336" y="1"/>
                  </a:moveTo>
                  <a:cubicBezTo>
                    <a:pt x="225" y="1"/>
                    <a:pt x="113" y="7"/>
                    <a:pt x="0" y="18"/>
                  </a:cubicBezTo>
                  <a:cubicBezTo>
                    <a:pt x="538" y="488"/>
                    <a:pt x="1278" y="757"/>
                    <a:pt x="1950" y="892"/>
                  </a:cubicBezTo>
                  <a:lnTo>
                    <a:pt x="1950" y="421"/>
                  </a:lnTo>
                  <a:cubicBezTo>
                    <a:pt x="1446" y="141"/>
                    <a:pt x="895" y="1"/>
                    <a:pt x="336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6" name="Google Shape;6526;p6"/>
            <p:cNvSpPr/>
            <p:nvPr/>
          </p:nvSpPr>
          <p:spPr>
            <a:xfrm>
              <a:off x="2676350" y="4610875"/>
              <a:ext cx="29125" cy="30700"/>
            </a:xfrm>
            <a:custGeom>
              <a:avLst/>
              <a:gdLst/>
              <a:ahLst/>
              <a:cxnLst/>
              <a:rect l="l" t="t" r="r" b="b"/>
              <a:pathLst>
                <a:path w="1165" h="1228" extrusionOk="0">
                  <a:moveTo>
                    <a:pt x="284" y="0"/>
                  </a:moveTo>
                  <a:cubicBezTo>
                    <a:pt x="200" y="0"/>
                    <a:pt x="106" y="6"/>
                    <a:pt x="0" y="18"/>
                  </a:cubicBezTo>
                  <a:cubicBezTo>
                    <a:pt x="202" y="488"/>
                    <a:pt x="337" y="959"/>
                    <a:pt x="807" y="1228"/>
                  </a:cubicBezTo>
                  <a:cubicBezTo>
                    <a:pt x="930" y="614"/>
                    <a:pt x="1165" y="0"/>
                    <a:pt x="284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7" name="Google Shape;6527;p6"/>
            <p:cNvSpPr/>
            <p:nvPr/>
          </p:nvSpPr>
          <p:spPr>
            <a:xfrm>
              <a:off x="3531950" y="4934000"/>
              <a:ext cx="31825" cy="20375"/>
            </a:xfrm>
            <a:custGeom>
              <a:avLst/>
              <a:gdLst/>
              <a:ahLst/>
              <a:cxnLst/>
              <a:rect l="l" t="t" r="r" b="b"/>
              <a:pathLst>
                <a:path w="1273" h="815" extrusionOk="0">
                  <a:moveTo>
                    <a:pt x="63" y="0"/>
                  </a:moveTo>
                  <a:cubicBezTo>
                    <a:pt x="0" y="436"/>
                    <a:pt x="342" y="814"/>
                    <a:pt x="766" y="814"/>
                  </a:cubicBezTo>
                  <a:cubicBezTo>
                    <a:pt x="800" y="814"/>
                    <a:pt x="835" y="812"/>
                    <a:pt x="869" y="807"/>
                  </a:cubicBezTo>
                  <a:cubicBezTo>
                    <a:pt x="1071" y="538"/>
                    <a:pt x="1138" y="269"/>
                    <a:pt x="1273" y="0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8" name="Google Shape;6528;p6"/>
            <p:cNvSpPr/>
            <p:nvPr/>
          </p:nvSpPr>
          <p:spPr>
            <a:xfrm>
              <a:off x="3563750" y="4918875"/>
              <a:ext cx="15150" cy="16825"/>
            </a:xfrm>
            <a:custGeom>
              <a:avLst/>
              <a:gdLst/>
              <a:ahLst/>
              <a:cxnLst/>
              <a:rect l="l" t="t" r="r" b="b"/>
              <a:pathLst>
                <a:path w="606" h="673" extrusionOk="0">
                  <a:moveTo>
                    <a:pt x="538" y="0"/>
                  </a:moveTo>
                  <a:cubicBezTo>
                    <a:pt x="1" y="0"/>
                    <a:pt x="68" y="336"/>
                    <a:pt x="1" y="605"/>
                  </a:cubicBezTo>
                  <a:lnTo>
                    <a:pt x="1" y="673"/>
                  </a:lnTo>
                  <a:cubicBezTo>
                    <a:pt x="270" y="605"/>
                    <a:pt x="606" y="605"/>
                    <a:pt x="606" y="202"/>
                  </a:cubicBezTo>
                  <a:cubicBezTo>
                    <a:pt x="606" y="68"/>
                    <a:pt x="606" y="0"/>
                    <a:pt x="538" y="0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9" name="Google Shape;6529;p6"/>
            <p:cNvSpPr/>
            <p:nvPr/>
          </p:nvSpPr>
          <p:spPr>
            <a:xfrm>
              <a:off x="2657850" y="4560875"/>
              <a:ext cx="23575" cy="18525"/>
            </a:xfrm>
            <a:custGeom>
              <a:avLst/>
              <a:gdLst/>
              <a:ahLst/>
              <a:cxnLst/>
              <a:rect l="l" t="t" r="r" b="b"/>
              <a:pathLst>
                <a:path w="943" h="741" extrusionOk="0">
                  <a:moveTo>
                    <a:pt x="1" y="1"/>
                  </a:moveTo>
                  <a:cubicBezTo>
                    <a:pt x="68" y="404"/>
                    <a:pt x="471" y="740"/>
                    <a:pt x="942" y="740"/>
                  </a:cubicBezTo>
                  <a:cubicBezTo>
                    <a:pt x="808" y="337"/>
                    <a:pt x="404" y="1"/>
                    <a:pt x="1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0" name="Google Shape;6530;p6"/>
            <p:cNvSpPr/>
            <p:nvPr/>
          </p:nvSpPr>
          <p:spPr>
            <a:xfrm>
              <a:off x="2817525" y="4662975"/>
              <a:ext cx="20200" cy="8850"/>
            </a:xfrm>
            <a:custGeom>
              <a:avLst/>
              <a:gdLst/>
              <a:ahLst/>
              <a:cxnLst/>
              <a:rect l="l" t="t" r="r" b="b"/>
              <a:pathLst>
                <a:path w="808" h="354" extrusionOk="0">
                  <a:moveTo>
                    <a:pt x="144" y="0"/>
                  </a:moveTo>
                  <a:cubicBezTo>
                    <a:pt x="95" y="0"/>
                    <a:pt x="47" y="6"/>
                    <a:pt x="1" y="18"/>
                  </a:cubicBezTo>
                  <a:cubicBezTo>
                    <a:pt x="202" y="219"/>
                    <a:pt x="471" y="354"/>
                    <a:pt x="807" y="354"/>
                  </a:cubicBezTo>
                  <a:cubicBezTo>
                    <a:pt x="640" y="131"/>
                    <a:pt x="381" y="0"/>
                    <a:pt x="144" y="0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1" name="Google Shape;6531;p6"/>
            <p:cNvSpPr/>
            <p:nvPr/>
          </p:nvSpPr>
          <p:spPr>
            <a:xfrm>
              <a:off x="2696525" y="464155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67" y="1"/>
                  </a:moveTo>
                  <a:cubicBezTo>
                    <a:pt x="0" y="337"/>
                    <a:pt x="135" y="673"/>
                    <a:pt x="403" y="807"/>
                  </a:cubicBezTo>
                  <a:cubicBezTo>
                    <a:pt x="471" y="471"/>
                    <a:pt x="336" y="135"/>
                    <a:pt x="67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2" name="Google Shape;6532;p6"/>
            <p:cNvSpPr/>
            <p:nvPr/>
          </p:nvSpPr>
          <p:spPr>
            <a:xfrm>
              <a:off x="2595675" y="45003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68" y="0"/>
                  </a:moveTo>
                  <a:lnTo>
                    <a:pt x="0" y="68"/>
                  </a:lnTo>
                  <a:lnTo>
                    <a:pt x="471" y="404"/>
                  </a:lnTo>
                  <a:cubicBezTo>
                    <a:pt x="471" y="269"/>
                    <a:pt x="404" y="135"/>
                    <a:pt x="337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3" name="Google Shape;6533;p6"/>
            <p:cNvSpPr/>
            <p:nvPr/>
          </p:nvSpPr>
          <p:spPr>
            <a:xfrm>
              <a:off x="2607450" y="45104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cubicBezTo>
                    <a:pt x="0" y="203"/>
                    <a:pt x="202" y="337"/>
                    <a:pt x="403" y="404"/>
                  </a:cubicBezTo>
                  <a:cubicBezTo>
                    <a:pt x="336" y="203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4" name="Google Shape;6534;p6"/>
            <p:cNvSpPr/>
            <p:nvPr/>
          </p:nvSpPr>
          <p:spPr>
            <a:xfrm>
              <a:off x="2617525" y="45205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cubicBezTo>
                    <a:pt x="0" y="202"/>
                    <a:pt x="202" y="336"/>
                    <a:pt x="404" y="404"/>
                  </a:cubicBezTo>
                  <a:cubicBezTo>
                    <a:pt x="404" y="202"/>
                    <a:pt x="202" y="0"/>
                    <a:pt x="0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5" name="Google Shape;6535;p6"/>
            <p:cNvSpPr/>
            <p:nvPr/>
          </p:nvSpPr>
          <p:spPr>
            <a:xfrm>
              <a:off x="2627600" y="45306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1"/>
                  </a:moveTo>
                  <a:cubicBezTo>
                    <a:pt x="1" y="202"/>
                    <a:pt x="202" y="337"/>
                    <a:pt x="404" y="404"/>
                  </a:cubicBezTo>
                  <a:cubicBezTo>
                    <a:pt x="404" y="135"/>
                    <a:pt x="202" y="1"/>
                    <a:pt x="1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6" name="Google Shape;6536;p6"/>
            <p:cNvSpPr/>
            <p:nvPr/>
          </p:nvSpPr>
          <p:spPr>
            <a:xfrm>
              <a:off x="2637700" y="4540700"/>
              <a:ext cx="10100" cy="8450"/>
            </a:xfrm>
            <a:custGeom>
              <a:avLst/>
              <a:gdLst/>
              <a:ahLst/>
              <a:cxnLst/>
              <a:rect l="l" t="t" r="r" b="b"/>
              <a:pathLst>
                <a:path w="404" h="338" extrusionOk="0">
                  <a:moveTo>
                    <a:pt x="0" y="1"/>
                  </a:moveTo>
                  <a:cubicBezTo>
                    <a:pt x="67" y="203"/>
                    <a:pt x="202" y="337"/>
                    <a:pt x="404" y="337"/>
                  </a:cubicBezTo>
                  <a:cubicBezTo>
                    <a:pt x="404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7" name="Google Shape;6537;p6"/>
            <p:cNvSpPr/>
            <p:nvPr/>
          </p:nvSpPr>
          <p:spPr>
            <a:xfrm>
              <a:off x="2647775" y="45508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" y="0"/>
                  </a:moveTo>
                  <a:cubicBezTo>
                    <a:pt x="1" y="202"/>
                    <a:pt x="202" y="336"/>
                    <a:pt x="404" y="404"/>
                  </a:cubicBezTo>
                  <a:cubicBezTo>
                    <a:pt x="404" y="135"/>
                    <a:pt x="202" y="0"/>
                    <a:pt x="1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8" name="Google Shape;6538;p6"/>
            <p:cNvSpPr/>
            <p:nvPr/>
          </p:nvSpPr>
          <p:spPr>
            <a:xfrm>
              <a:off x="2688100" y="4582400"/>
              <a:ext cx="10125" cy="8750"/>
            </a:xfrm>
            <a:custGeom>
              <a:avLst/>
              <a:gdLst/>
              <a:ahLst/>
              <a:cxnLst/>
              <a:rect l="l" t="t" r="r" b="b"/>
              <a:pathLst>
                <a:path w="405" h="350" extrusionOk="0">
                  <a:moveTo>
                    <a:pt x="82" y="0"/>
                  </a:moveTo>
                  <a:cubicBezTo>
                    <a:pt x="55" y="0"/>
                    <a:pt x="28" y="5"/>
                    <a:pt x="1" y="14"/>
                  </a:cubicBezTo>
                  <a:cubicBezTo>
                    <a:pt x="68" y="215"/>
                    <a:pt x="203" y="350"/>
                    <a:pt x="404" y="350"/>
                  </a:cubicBezTo>
                  <a:cubicBezTo>
                    <a:pt x="404" y="175"/>
                    <a:pt x="253" y="0"/>
                    <a:pt x="82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9" name="Google Shape;6539;p6"/>
            <p:cNvSpPr/>
            <p:nvPr/>
          </p:nvSpPr>
          <p:spPr>
            <a:xfrm>
              <a:off x="2698200" y="45911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cubicBezTo>
                    <a:pt x="0" y="202"/>
                    <a:pt x="202" y="337"/>
                    <a:pt x="404" y="404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0" name="Google Shape;6540;p6"/>
            <p:cNvSpPr/>
            <p:nvPr/>
          </p:nvSpPr>
          <p:spPr>
            <a:xfrm>
              <a:off x="2666275" y="460122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471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1" name="Google Shape;6541;p6"/>
            <p:cNvSpPr/>
            <p:nvPr/>
          </p:nvSpPr>
          <p:spPr>
            <a:xfrm>
              <a:off x="2708275" y="46617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2" name="Google Shape;6542;p6"/>
            <p:cNvSpPr/>
            <p:nvPr/>
          </p:nvSpPr>
          <p:spPr>
            <a:xfrm>
              <a:off x="2718375" y="46819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6" y="40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3" name="Google Shape;6543;p6"/>
            <p:cNvSpPr/>
            <p:nvPr/>
          </p:nvSpPr>
          <p:spPr>
            <a:xfrm>
              <a:off x="2728450" y="4702050"/>
              <a:ext cx="10100" cy="11800"/>
            </a:xfrm>
            <a:custGeom>
              <a:avLst/>
              <a:gdLst/>
              <a:ahLst/>
              <a:cxnLst/>
              <a:rect l="l" t="t" r="r" b="b"/>
              <a:pathLst>
                <a:path w="404" h="472" extrusionOk="0">
                  <a:moveTo>
                    <a:pt x="404" y="47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4" name="Google Shape;6544;p6"/>
            <p:cNvSpPr/>
            <p:nvPr/>
          </p:nvSpPr>
          <p:spPr>
            <a:xfrm>
              <a:off x="3725100" y="2701950"/>
              <a:ext cx="1697525" cy="1317550"/>
            </a:xfrm>
            <a:custGeom>
              <a:avLst/>
              <a:gdLst/>
              <a:ahLst/>
              <a:cxnLst/>
              <a:rect l="l" t="t" r="r" b="b"/>
              <a:pathLst>
                <a:path w="67901" h="52702" extrusionOk="0">
                  <a:moveTo>
                    <a:pt x="28707" y="36172"/>
                  </a:moveTo>
                  <a:cubicBezTo>
                    <a:pt x="28707" y="36979"/>
                    <a:pt x="28236" y="36979"/>
                    <a:pt x="27833" y="36979"/>
                  </a:cubicBezTo>
                  <a:cubicBezTo>
                    <a:pt x="27447" y="36979"/>
                    <a:pt x="27061" y="36984"/>
                    <a:pt x="26677" y="36999"/>
                  </a:cubicBezTo>
                  <a:lnTo>
                    <a:pt x="26677" y="36999"/>
                  </a:lnTo>
                  <a:cubicBezTo>
                    <a:pt x="27370" y="36883"/>
                    <a:pt x="28053" y="36650"/>
                    <a:pt x="28707" y="36172"/>
                  </a:cubicBezTo>
                  <a:close/>
                  <a:moveTo>
                    <a:pt x="58455" y="1"/>
                  </a:moveTo>
                  <a:cubicBezTo>
                    <a:pt x="58351" y="1"/>
                    <a:pt x="58248" y="23"/>
                    <a:pt x="58153" y="71"/>
                  </a:cubicBezTo>
                  <a:cubicBezTo>
                    <a:pt x="56337" y="2961"/>
                    <a:pt x="56405" y="4575"/>
                    <a:pt x="58489" y="5785"/>
                  </a:cubicBezTo>
                  <a:cubicBezTo>
                    <a:pt x="57560" y="6342"/>
                    <a:pt x="56917" y="7355"/>
                    <a:pt x="55719" y="7355"/>
                  </a:cubicBezTo>
                  <a:cubicBezTo>
                    <a:pt x="55616" y="7355"/>
                    <a:pt x="55508" y="7347"/>
                    <a:pt x="55396" y="7331"/>
                  </a:cubicBezTo>
                  <a:cubicBezTo>
                    <a:pt x="55195" y="7331"/>
                    <a:pt x="55060" y="7331"/>
                    <a:pt x="54858" y="7466"/>
                  </a:cubicBezTo>
                  <a:cubicBezTo>
                    <a:pt x="54388" y="8407"/>
                    <a:pt x="54186" y="9348"/>
                    <a:pt x="55463" y="9684"/>
                  </a:cubicBezTo>
                  <a:cubicBezTo>
                    <a:pt x="56472" y="9886"/>
                    <a:pt x="57346" y="10491"/>
                    <a:pt x="58690" y="10491"/>
                  </a:cubicBezTo>
                  <a:cubicBezTo>
                    <a:pt x="58421" y="10760"/>
                    <a:pt x="58068" y="10894"/>
                    <a:pt x="57716" y="10894"/>
                  </a:cubicBezTo>
                  <a:cubicBezTo>
                    <a:pt x="57363" y="10894"/>
                    <a:pt x="57010" y="10760"/>
                    <a:pt x="56741" y="10491"/>
                  </a:cubicBezTo>
                  <a:cubicBezTo>
                    <a:pt x="56456" y="10253"/>
                    <a:pt x="56103" y="10016"/>
                    <a:pt x="55826" y="10016"/>
                  </a:cubicBezTo>
                  <a:cubicBezTo>
                    <a:pt x="55711" y="10016"/>
                    <a:pt x="55609" y="10056"/>
                    <a:pt x="55531" y="10155"/>
                  </a:cubicBezTo>
                  <a:cubicBezTo>
                    <a:pt x="54186" y="11903"/>
                    <a:pt x="51699" y="11701"/>
                    <a:pt x="50354" y="13449"/>
                  </a:cubicBezTo>
                  <a:cubicBezTo>
                    <a:pt x="49837" y="14311"/>
                    <a:pt x="48933" y="14786"/>
                    <a:pt x="47997" y="14786"/>
                  </a:cubicBezTo>
                  <a:cubicBezTo>
                    <a:pt x="47472" y="14786"/>
                    <a:pt x="46938" y="14637"/>
                    <a:pt x="46455" y="14323"/>
                  </a:cubicBezTo>
                  <a:cubicBezTo>
                    <a:pt x="46256" y="14204"/>
                    <a:pt x="46058" y="14061"/>
                    <a:pt x="45846" y="14061"/>
                  </a:cubicBezTo>
                  <a:cubicBezTo>
                    <a:pt x="45699" y="14061"/>
                    <a:pt x="45545" y="14130"/>
                    <a:pt x="45379" y="14323"/>
                  </a:cubicBezTo>
                  <a:cubicBezTo>
                    <a:pt x="44976" y="14726"/>
                    <a:pt x="45379" y="15331"/>
                    <a:pt x="45514" y="15600"/>
                  </a:cubicBezTo>
                  <a:cubicBezTo>
                    <a:pt x="45648" y="15869"/>
                    <a:pt x="46052" y="16004"/>
                    <a:pt x="46186" y="16407"/>
                  </a:cubicBezTo>
                  <a:cubicBezTo>
                    <a:pt x="45110" y="16676"/>
                    <a:pt x="43967" y="17281"/>
                    <a:pt x="44236" y="18289"/>
                  </a:cubicBezTo>
                  <a:cubicBezTo>
                    <a:pt x="44640" y="19701"/>
                    <a:pt x="43699" y="19567"/>
                    <a:pt x="43026" y="19836"/>
                  </a:cubicBezTo>
                  <a:cubicBezTo>
                    <a:pt x="43811" y="18135"/>
                    <a:pt x="42750" y="15797"/>
                    <a:pt x="41143" y="15797"/>
                  </a:cubicBezTo>
                  <a:cubicBezTo>
                    <a:pt x="41099" y="15797"/>
                    <a:pt x="41054" y="15798"/>
                    <a:pt x="41009" y="15802"/>
                  </a:cubicBezTo>
                  <a:cubicBezTo>
                    <a:pt x="40762" y="15833"/>
                    <a:pt x="40536" y="15850"/>
                    <a:pt x="40334" y="15850"/>
                  </a:cubicBezTo>
                  <a:cubicBezTo>
                    <a:pt x="39218" y="15850"/>
                    <a:pt x="38806" y="15342"/>
                    <a:pt x="39262" y="13920"/>
                  </a:cubicBezTo>
                  <a:cubicBezTo>
                    <a:pt x="39396" y="13651"/>
                    <a:pt x="39127" y="13382"/>
                    <a:pt x="38925" y="13180"/>
                  </a:cubicBezTo>
                  <a:cubicBezTo>
                    <a:pt x="38791" y="13046"/>
                    <a:pt x="38656" y="12978"/>
                    <a:pt x="38455" y="12978"/>
                  </a:cubicBezTo>
                  <a:cubicBezTo>
                    <a:pt x="38155" y="13072"/>
                    <a:pt x="37887" y="13124"/>
                    <a:pt x="37653" y="13124"/>
                  </a:cubicBezTo>
                  <a:cubicBezTo>
                    <a:pt x="37046" y="13124"/>
                    <a:pt x="36669" y="12776"/>
                    <a:pt x="36572" y="11903"/>
                  </a:cubicBezTo>
                  <a:cubicBezTo>
                    <a:pt x="36505" y="11365"/>
                    <a:pt x="36169" y="10894"/>
                    <a:pt x="35698" y="10625"/>
                  </a:cubicBezTo>
                  <a:cubicBezTo>
                    <a:pt x="35564" y="10558"/>
                    <a:pt x="35362" y="10491"/>
                    <a:pt x="35228" y="10491"/>
                  </a:cubicBezTo>
                  <a:cubicBezTo>
                    <a:pt x="35144" y="10498"/>
                    <a:pt x="35065" y="10501"/>
                    <a:pt x="34990" y="10501"/>
                  </a:cubicBezTo>
                  <a:cubicBezTo>
                    <a:pt x="33616" y="10501"/>
                    <a:pt x="33639" y="9377"/>
                    <a:pt x="34085" y="8676"/>
                  </a:cubicBezTo>
                  <a:cubicBezTo>
                    <a:pt x="34556" y="7869"/>
                    <a:pt x="34623" y="7398"/>
                    <a:pt x="34152" y="6726"/>
                  </a:cubicBezTo>
                  <a:cubicBezTo>
                    <a:pt x="34018" y="6592"/>
                    <a:pt x="33816" y="6525"/>
                    <a:pt x="33682" y="6525"/>
                  </a:cubicBezTo>
                  <a:cubicBezTo>
                    <a:pt x="33278" y="6525"/>
                    <a:pt x="33009" y="6861"/>
                    <a:pt x="32942" y="7197"/>
                  </a:cubicBezTo>
                  <a:cubicBezTo>
                    <a:pt x="32875" y="7331"/>
                    <a:pt x="33144" y="7533"/>
                    <a:pt x="33009" y="7533"/>
                  </a:cubicBezTo>
                  <a:cubicBezTo>
                    <a:pt x="32982" y="7546"/>
                    <a:pt x="32953" y="7552"/>
                    <a:pt x="32921" y="7552"/>
                  </a:cubicBezTo>
                  <a:cubicBezTo>
                    <a:pt x="32794" y="7552"/>
                    <a:pt x="32633" y="7466"/>
                    <a:pt x="32472" y="7466"/>
                  </a:cubicBezTo>
                  <a:cubicBezTo>
                    <a:pt x="32001" y="7533"/>
                    <a:pt x="31598" y="7667"/>
                    <a:pt x="31194" y="7936"/>
                  </a:cubicBezTo>
                  <a:cubicBezTo>
                    <a:pt x="30051" y="8676"/>
                    <a:pt x="28976" y="9483"/>
                    <a:pt x="27833" y="10289"/>
                  </a:cubicBezTo>
                  <a:lnTo>
                    <a:pt x="26354" y="11365"/>
                  </a:lnTo>
                  <a:lnTo>
                    <a:pt x="26152" y="11567"/>
                  </a:lnTo>
                  <a:cubicBezTo>
                    <a:pt x="26018" y="11701"/>
                    <a:pt x="25883" y="11768"/>
                    <a:pt x="25749" y="11903"/>
                  </a:cubicBezTo>
                  <a:lnTo>
                    <a:pt x="25547" y="12037"/>
                  </a:lnTo>
                  <a:lnTo>
                    <a:pt x="25211" y="12306"/>
                  </a:lnTo>
                  <a:cubicBezTo>
                    <a:pt x="24875" y="12508"/>
                    <a:pt x="24673" y="12710"/>
                    <a:pt x="24404" y="12911"/>
                  </a:cubicBezTo>
                  <a:cubicBezTo>
                    <a:pt x="24068" y="13113"/>
                    <a:pt x="23799" y="13382"/>
                    <a:pt x="23463" y="13583"/>
                  </a:cubicBezTo>
                  <a:cubicBezTo>
                    <a:pt x="23194" y="13718"/>
                    <a:pt x="22992" y="13852"/>
                    <a:pt x="22858" y="14054"/>
                  </a:cubicBezTo>
                  <a:cubicBezTo>
                    <a:pt x="22723" y="14121"/>
                    <a:pt x="22589" y="14256"/>
                    <a:pt x="22455" y="14390"/>
                  </a:cubicBezTo>
                  <a:cubicBezTo>
                    <a:pt x="21984" y="14726"/>
                    <a:pt x="21446" y="15062"/>
                    <a:pt x="20908" y="15264"/>
                  </a:cubicBezTo>
                  <a:cubicBezTo>
                    <a:pt x="20639" y="15399"/>
                    <a:pt x="20371" y="15533"/>
                    <a:pt x="20169" y="15668"/>
                  </a:cubicBezTo>
                  <a:cubicBezTo>
                    <a:pt x="16202" y="17281"/>
                    <a:pt x="12505" y="19567"/>
                    <a:pt x="8202" y="20374"/>
                  </a:cubicBezTo>
                  <a:cubicBezTo>
                    <a:pt x="7799" y="20508"/>
                    <a:pt x="7463" y="20575"/>
                    <a:pt x="7059" y="20710"/>
                  </a:cubicBezTo>
                  <a:cubicBezTo>
                    <a:pt x="6392" y="20915"/>
                    <a:pt x="5685" y="21003"/>
                    <a:pt x="4999" y="21003"/>
                  </a:cubicBezTo>
                  <a:cubicBezTo>
                    <a:pt x="4787" y="21003"/>
                    <a:pt x="4577" y="20994"/>
                    <a:pt x="4370" y="20979"/>
                  </a:cubicBezTo>
                  <a:lnTo>
                    <a:pt x="2690" y="20979"/>
                  </a:lnTo>
                  <a:cubicBezTo>
                    <a:pt x="1816" y="21113"/>
                    <a:pt x="606" y="20844"/>
                    <a:pt x="606" y="22256"/>
                  </a:cubicBezTo>
                  <a:cubicBezTo>
                    <a:pt x="538" y="23735"/>
                    <a:pt x="606" y="25281"/>
                    <a:pt x="807" y="26760"/>
                  </a:cubicBezTo>
                  <a:lnTo>
                    <a:pt x="874" y="29987"/>
                  </a:lnTo>
                  <a:cubicBezTo>
                    <a:pt x="1" y="30928"/>
                    <a:pt x="673" y="31802"/>
                    <a:pt x="874" y="32676"/>
                  </a:cubicBezTo>
                  <a:cubicBezTo>
                    <a:pt x="1480" y="34223"/>
                    <a:pt x="942" y="35903"/>
                    <a:pt x="1345" y="37449"/>
                  </a:cubicBezTo>
                  <a:cubicBezTo>
                    <a:pt x="1547" y="38189"/>
                    <a:pt x="1681" y="38794"/>
                    <a:pt x="2555" y="38794"/>
                  </a:cubicBezTo>
                  <a:cubicBezTo>
                    <a:pt x="3429" y="38727"/>
                    <a:pt x="4303" y="38525"/>
                    <a:pt x="4370" y="37517"/>
                  </a:cubicBezTo>
                  <a:cubicBezTo>
                    <a:pt x="4438" y="36307"/>
                    <a:pt x="4975" y="35836"/>
                    <a:pt x="6118" y="35567"/>
                  </a:cubicBezTo>
                  <a:cubicBezTo>
                    <a:pt x="7732" y="35164"/>
                    <a:pt x="8337" y="33685"/>
                    <a:pt x="7732" y="32071"/>
                  </a:cubicBezTo>
                  <a:cubicBezTo>
                    <a:pt x="7530" y="31533"/>
                    <a:pt x="7127" y="30996"/>
                    <a:pt x="6589" y="30727"/>
                  </a:cubicBezTo>
                  <a:cubicBezTo>
                    <a:pt x="6284" y="30523"/>
                    <a:pt x="5985" y="30443"/>
                    <a:pt x="5682" y="30443"/>
                  </a:cubicBezTo>
                  <a:cubicBezTo>
                    <a:pt x="4986" y="30443"/>
                    <a:pt x="4273" y="30869"/>
                    <a:pt x="3429" y="31197"/>
                  </a:cubicBezTo>
                  <a:cubicBezTo>
                    <a:pt x="3900" y="28844"/>
                    <a:pt x="4505" y="26895"/>
                    <a:pt x="4975" y="24945"/>
                  </a:cubicBezTo>
                  <a:cubicBezTo>
                    <a:pt x="5313" y="23593"/>
                    <a:pt x="6714" y="22825"/>
                    <a:pt x="8108" y="22825"/>
                  </a:cubicBezTo>
                  <a:cubicBezTo>
                    <a:pt x="8932" y="22825"/>
                    <a:pt x="9754" y="23093"/>
                    <a:pt x="10354" y="23668"/>
                  </a:cubicBezTo>
                  <a:cubicBezTo>
                    <a:pt x="10959" y="24206"/>
                    <a:pt x="11765" y="24474"/>
                    <a:pt x="12572" y="24474"/>
                  </a:cubicBezTo>
                  <a:cubicBezTo>
                    <a:pt x="14387" y="24407"/>
                    <a:pt x="16202" y="24138"/>
                    <a:pt x="18018" y="23600"/>
                  </a:cubicBezTo>
                  <a:lnTo>
                    <a:pt x="18018" y="23600"/>
                  </a:lnTo>
                  <a:cubicBezTo>
                    <a:pt x="17681" y="25617"/>
                    <a:pt x="17009" y="27769"/>
                    <a:pt x="18824" y="29517"/>
                  </a:cubicBezTo>
                  <a:cubicBezTo>
                    <a:pt x="19324" y="30124"/>
                    <a:pt x="20014" y="30427"/>
                    <a:pt x="20712" y="30427"/>
                  </a:cubicBezTo>
                  <a:cubicBezTo>
                    <a:pt x="21328" y="30427"/>
                    <a:pt x="21950" y="30191"/>
                    <a:pt x="22455" y="29718"/>
                  </a:cubicBezTo>
                  <a:lnTo>
                    <a:pt x="22455" y="29718"/>
                  </a:lnTo>
                  <a:cubicBezTo>
                    <a:pt x="23194" y="31264"/>
                    <a:pt x="23194" y="32340"/>
                    <a:pt x="21513" y="33080"/>
                  </a:cubicBezTo>
                  <a:cubicBezTo>
                    <a:pt x="20572" y="33483"/>
                    <a:pt x="20371" y="34693"/>
                    <a:pt x="20774" y="35702"/>
                  </a:cubicBezTo>
                  <a:cubicBezTo>
                    <a:pt x="21070" y="36589"/>
                    <a:pt x="21886" y="37216"/>
                    <a:pt x="22811" y="37216"/>
                  </a:cubicBezTo>
                  <a:cubicBezTo>
                    <a:pt x="22937" y="37216"/>
                    <a:pt x="23065" y="37205"/>
                    <a:pt x="23194" y="37181"/>
                  </a:cubicBezTo>
                  <a:cubicBezTo>
                    <a:pt x="23828" y="37110"/>
                    <a:pt x="24478" y="37122"/>
                    <a:pt x="25130" y="37112"/>
                  </a:cubicBezTo>
                  <a:lnTo>
                    <a:pt x="25130" y="37112"/>
                  </a:lnTo>
                  <a:cubicBezTo>
                    <a:pt x="24704" y="37162"/>
                    <a:pt x="24281" y="37228"/>
                    <a:pt x="23866" y="37315"/>
                  </a:cubicBezTo>
                  <a:cubicBezTo>
                    <a:pt x="22656" y="37584"/>
                    <a:pt x="20908" y="38256"/>
                    <a:pt x="21513" y="39466"/>
                  </a:cubicBezTo>
                  <a:cubicBezTo>
                    <a:pt x="22723" y="42155"/>
                    <a:pt x="21379" y="43433"/>
                    <a:pt x="19698" y="44912"/>
                  </a:cubicBezTo>
                  <a:cubicBezTo>
                    <a:pt x="19564" y="44979"/>
                    <a:pt x="19497" y="45113"/>
                    <a:pt x="19429" y="45248"/>
                  </a:cubicBezTo>
                  <a:cubicBezTo>
                    <a:pt x="19067" y="46093"/>
                    <a:pt x="18271" y="46613"/>
                    <a:pt x="17383" y="46613"/>
                  </a:cubicBezTo>
                  <a:cubicBezTo>
                    <a:pt x="17282" y="46613"/>
                    <a:pt x="17179" y="46606"/>
                    <a:pt x="17076" y="46592"/>
                  </a:cubicBezTo>
                  <a:cubicBezTo>
                    <a:pt x="17050" y="46592"/>
                    <a:pt x="17025" y="46591"/>
                    <a:pt x="16999" y="46591"/>
                  </a:cubicBezTo>
                  <a:cubicBezTo>
                    <a:pt x="14420" y="46591"/>
                    <a:pt x="12720" y="49910"/>
                    <a:pt x="14051" y="52240"/>
                  </a:cubicBezTo>
                  <a:cubicBezTo>
                    <a:pt x="14253" y="52307"/>
                    <a:pt x="14387" y="52374"/>
                    <a:pt x="14589" y="52441"/>
                  </a:cubicBezTo>
                  <a:cubicBezTo>
                    <a:pt x="14683" y="52495"/>
                    <a:pt x="14783" y="52514"/>
                    <a:pt x="14885" y="52514"/>
                  </a:cubicBezTo>
                  <a:cubicBezTo>
                    <a:pt x="15125" y="52514"/>
                    <a:pt x="15382" y="52411"/>
                    <a:pt x="15630" y="52411"/>
                  </a:cubicBezTo>
                  <a:cubicBezTo>
                    <a:pt x="15807" y="52411"/>
                    <a:pt x="15978" y="52464"/>
                    <a:pt x="16135" y="52643"/>
                  </a:cubicBezTo>
                  <a:cubicBezTo>
                    <a:pt x="16311" y="52684"/>
                    <a:pt x="16484" y="52702"/>
                    <a:pt x="16654" y="52702"/>
                  </a:cubicBezTo>
                  <a:cubicBezTo>
                    <a:pt x="17590" y="52702"/>
                    <a:pt x="18452" y="52172"/>
                    <a:pt x="19362" y="52172"/>
                  </a:cubicBezTo>
                  <a:lnTo>
                    <a:pt x="20371" y="52172"/>
                  </a:lnTo>
                  <a:cubicBezTo>
                    <a:pt x="20505" y="52172"/>
                    <a:pt x="20639" y="52105"/>
                    <a:pt x="20774" y="52038"/>
                  </a:cubicBezTo>
                  <a:lnTo>
                    <a:pt x="20976" y="51971"/>
                  </a:lnTo>
                  <a:cubicBezTo>
                    <a:pt x="21059" y="51888"/>
                    <a:pt x="21167" y="51830"/>
                    <a:pt x="21286" y="51830"/>
                  </a:cubicBezTo>
                  <a:cubicBezTo>
                    <a:pt x="21359" y="51830"/>
                    <a:pt x="21436" y="51852"/>
                    <a:pt x="21513" y="51904"/>
                  </a:cubicBezTo>
                  <a:lnTo>
                    <a:pt x="21648" y="51904"/>
                  </a:lnTo>
                  <a:lnTo>
                    <a:pt x="21782" y="51702"/>
                  </a:lnTo>
                  <a:cubicBezTo>
                    <a:pt x="22522" y="51298"/>
                    <a:pt x="23396" y="51030"/>
                    <a:pt x="24270" y="50962"/>
                  </a:cubicBezTo>
                  <a:lnTo>
                    <a:pt x="24404" y="50895"/>
                  </a:lnTo>
                  <a:lnTo>
                    <a:pt x="24606" y="50895"/>
                  </a:lnTo>
                  <a:cubicBezTo>
                    <a:pt x="25480" y="50828"/>
                    <a:pt x="26354" y="50559"/>
                    <a:pt x="27093" y="50156"/>
                  </a:cubicBezTo>
                  <a:lnTo>
                    <a:pt x="34690" y="48475"/>
                  </a:lnTo>
                  <a:lnTo>
                    <a:pt x="34892" y="48475"/>
                  </a:lnTo>
                  <a:cubicBezTo>
                    <a:pt x="34959" y="48508"/>
                    <a:pt x="35026" y="48525"/>
                    <a:pt x="35093" y="48525"/>
                  </a:cubicBezTo>
                  <a:cubicBezTo>
                    <a:pt x="35161" y="48525"/>
                    <a:pt x="35228" y="48508"/>
                    <a:pt x="35295" y="48475"/>
                  </a:cubicBezTo>
                  <a:cubicBezTo>
                    <a:pt x="35564" y="48475"/>
                    <a:pt x="35766" y="48408"/>
                    <a:pt x="35967" y="48340"/>
                  </a:cubicBezTo>
                  <a:lnTo>
                    <a:pt x="36707" y="48004"/>
                  </a:lnTo>
                  <a:cubicBezTo>
                    <a:pt x="36841" y="47937"/>
                    <a:pt x="36976" y="47870"/>
                    <a:pt x="37110" y="47735"/>
                  </a:cubicBezTo>
                  <a:cubicBezTo>
                    <a:pt x="37312" y="47601"/>
                    <a:pt x="37446" y="47466"/>
                    <a:pt x="37581" y="47332"/>
                  </a:cubicBezTo>
                  <a:cubicBezTo>
                    <a:pt x="37715" y="47198"/>
                    <a:pt x="37850" y="47063"/>
                    <a:pt x="37984" y="46996"/>
                  </a:cubicBezTo>
                  <a:lnTo>
                    <a:pt x="38320" y="46861"/>
                  </a:lnTo>
                  <a:cubicBezTo>
                    <a:pt x="38589" y="46660"/>
                    <a:pt x="38925" y="46727"/>
                    <a:pt x="39194" y="46525"/>
                  </a:cubicBezTo>
                  <a:cubicBezTo>
                    <a:pt x="39262" y="46458"/>
                    <a:pt x="39396" y="46458"/>
                    <a:pt x="39463" y="46458"/>
                  </a:cubicBezTo>
                  <a:cubicBezTo>
                    <a:pt x="39799" y="46324"/>
                    <a:pt x="40135" y="46324"/>
                    <a:pt x="40472" y="46189"/>
                  </a:cubicBezTo>
                  <a:cubicBezTo>
                    <a:pt x="40808" y="45853"/>
                    <a:pt x="41278" y="45651"/>
                    <a:pt x="41614" y="45315"/>
                  </a:cubicBezTo>
                  <a:cubicBezTo>
                    <a:pt x="43967" y="43971"/>
                    <a:pt x="46657" y="43231"/>
                    <a:pt x="48875" y="41685"/>
                  </a:cubicBezTo>
                  <a:lnTo>
                    <a:pt x="50825" y="40340"/>
                  </a:lnTo>
                  <a:cubicBezTo>
                    <a:pt x="50825" y="40139"/>
                    <a:pt x="51026" y="40004"/>
                    <a:pt x="51228" y="40004"/>
                  </a:cubicBezTo>
                  <a:cubicBezTo>
                    <a:pt x="51900" y="39802"/>
                    <a:pt x="52640" y="39668"/>
                    <a:pt x="52909" y="38794"/>
                  </a:cubicBezTo>
                  <a:cubicBezTo>
                    <a:pt x="53312" y="38323"/>
                    <a:pt x="53850" y="37920"/>
                    <a:pt x="54455" y="37651"/>
                  </a:cubicBezTo>
                  <a:cubicBezTo>
                    <a:pt x="55195" y="36912"/>
                    <a:pt x="56472" y="37113"/>
                    <a:pt x="56942" y="36038"/>
                  </a:cubicBezTo>
                  <a:lnTo>
                    <a:pt x="59632" y="33550"/>
                  </a:lnTo>
                  <a:cubicBezTo>
                    <a:pt x="59833" y="33483"/>
                    <a:pt x="59900" y="33281"/>
                    <a:pt x="60102" y="33080"/>
                  </a:cubicBezTo>
                  <a:lnTo>
                    <a:pt x="60505" y="32878"/>
                  </a:lnTo>
                  <a:cubicBezTo>
                    <a:pt x="60640" y="32743"/>
                    <a:pt x="60842" y="32542"/>
                    <a:pt x="60976" y="32407"/>
                  </a:cubicBezTo>
                  <a:cubicBezTo>
                    <a:pt x="61111" y="32340"/>
                    <a:pt x="61245" y="32138"/>
                    <a:pt x="61245" y="31937"/>
                  </a:cubicBezTo>
                  <a:cubicBezTo>
                    <a:pt x="62455" y="29853"/>
                    <a:pt x="64270" y="28172"/>
                    <a:pt x="66489" y="27231"/>
                  </a:cubicBezTo>
                  <a:cubicBezTo>
                    <a:pt x="66758" y="27298"/>
                    <a:pt x="66892" y="27432"/>
                    <a:pt x="66959" y="27634"/>
                  </a:cubicBezTo>
                  <a:cubicBezTo>
                    <a:pt x="67127" y="27634"/>
                    <a:pt x="67346" y="27718"/>
                    <a:pt x="67522" y="27718"/>
                  </a:cubicBezTo>
                  <a:cubicBezTo>
                    <a:pt x="67699" y="27718"/>
                    <a:pt x="67833" y="27634"/>
                    <a:pt x="67833" y="27298"/>
                  </a:cubicBezTo>
                  <a:cubicBezTo>
                    <a:pt x="67901" y="26693"/>
                    <a:pt x="67632" y="26088"/>
                    <a:pt x="67161" y="25685"/>
                  </a:cubicBezTo>
                  <a:cubicBezTo>
                    <a:pt x="66825" y="25348"/>
                    <a:pt x="66623" y="24878"/>
                    <a:pt x="66623" y="24340"/>
                  </a:cubicBezTo>
                  <a:cubicBezTo>
                    <a:pt x="66758" y="24206"/>
                    <a:pt x="66892" y="24071"/>
                    <a:pt x="67027" y="23937"/>
                  </a:cubicBezTo>
                  <a:cubicBezTo>
                    <a:pt x="67027" y="23802"/>
                    <a:pt x="67027" y="23668"/>
                    <a:pt x="67027" y="23600"/>
                  </a:cubicBezTo>
                  <a:cubicBezTo>
                    <a:pt x="66825" y="23332"/>
                    <a:pt x="66825" y="22995"/>
                    <a:pt x="67027" y="22727"/>
                  </a:cubicBezTo>
                  <a:lnTo>
                    <a:pt x="67027" y="21987"/>
                  </a:lnTo>
                  <a:cubicBezTo>
                    <a:pt x="66959" y="21853"/>
                    <a:pt x="66825" y="21853"/>
                    <a:pt x="66690" y="21853"/>
                  </a:cubicBezTo>
                  <a:cubicBezTo>
                    <a:pt x="66758" y="21718"/>
                    <a:pt x="66690" y="21651"/>
                    <a:pt x="66623" y="21516"/>
                  </a:cubicBezTo>
                  <a:cubicBezTo>
                    <a:pt x="66354" y="21315"/>
                    <a:pt x="66422" y="20911"/>
                    <a:pt x="66220" y="20710"/>
                  </a:cubicBezTo>
                  <a:cubicBezTo>
                    <a:pt x="65816" y="20239"/>
                    <a:pt x="65682" y="19634"/>
                    <a:pt x="65816" y="19096"/>
                  </a:cubicBezTo>
                  <a:cubicBezTo>
                    <a:pt x="65816" y="18962"/>
                    <a:pt x="65816" y="18827"/>
                    <a:pt x="65749" y="18693"/>
                  </a:cubicBezTo>
                  <a:cubicBezTo>
                    <a:pt x="64943" y="17281"/>
                    <a:pt x="64136" y="15869"/>
                    <a:pt x="64943" y="14189"/>
                  </a:cubicBezTo>
                  <a:cubicBezTo>
                    <a:pt x="65077" y="13852"/>
                    <a:pt x="64943" y="13382"/>
                    <a:pt x="64539" y="13113"/>
                  </a:cubicBezTo>
                  <a:cubicBezTo>
                    <a:pt x="63665" y="12642"/>
                    <a:pt x="63598" y="11903"/>
                    <a:pt x="63396" y="11029"/>
                  </a:cubicBezTo>
                  <a:cubicBezTo>
                    <a:pt x="63262" y="10760"/>
                    <a:pt x="63262" y="10424"/>
                    <a:pt x="63060" y="10222"/>
                  </a:cubicBezTo>
                  <a:cubicBezTo>
                    <a:pt x="62590" y="9751"/>
                    <a:pt x="62590" y="9079"/>
                    <a:pt x="62993" y="8609"/>
                  </a:cubicBezTo>
                  <a:lnTo>
                    <a:pt x="62590" y="8205"/>
                  </a:lnTo>
                  <a:cubicBezTo>
                    <a:pt x="61716" y="8071"/>
                    <a:pt x="62186" y="6861"/>
                    <a:pt x="61379" y="6659"/>
                  </a:cubicBezTo>
                  <a:cubicBezTo>
                    <a:pt x="60505" y="5987"/>
                    <a:pt x="62052" y="5583"/>
                    <a:pt x="61514" y="4777"/>
                  </a:cubicBezTo>
                  <a:cubicBezTo>
                    <a:pt x="61043" y="4037"/>
                    <a:pt x="60438" y="3499"/>
                    <a:pt x="59766" y="3029"/>
                  </a:cubicBezTo>
                  <a:cubicBezTo>
                    <a:pt x="59564" y="2356"/>
                    <a:pt x="59900" y="1550"/>
                    <a:pt x="59363" y="1012"/>
                  </a:cubicBezTo>
                  <a:cubicBezTo>
                    <a:pt x="59228" y="877"/>
                    <a:pt x="58959" y="676"/>
                    <a:pt x="58959" y="541"/>
                  </a:cubicBezTo>
                  <a:lnTo>
                    <a:pt x="58959" y="205"/>
                  </a:lnTo>
                  <a:cubicBezTo>
                    <a:pt x="58829" y="75"/>
                    <a:pt x="58643" y="1"/>
                    <a:pt x="5845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5" name="Google Shape;6545;p6"/>
            <p:cNvSpPr/>
            <p:nvPr/>
          </p:nvSpPr>
          <p:spPr>
            <a:xfrm>
              <a:off x="3735175" y="3253825"/>
              <a:ext cx="727775" cy="778400"/>
            </a:xfrm>
            <a:custGeom>
              <a:avLst/>
              <a:gdLst/>
              <a:ahLst/>
              <a:cxnLst/>
              <a:rect l="l" t="t" r="r" b="b"/>
              <a:pathLst>
                <a:path w="29111" h="31136" extrusionOk="0">
                  <a:moveTo>
                    <a:pt x="7389" y="29123"/>
                  </a:moveTo>
                  <a:cubicBezTo>
                    <a:pt x="8659" y="29123"/>
                    <a:pt x="9930" y="29676"/>
                    <a:pt x="11430" y="30097"/>
                  </a:cubicBezTo>
                  <a:cubicBezTo>
                    <a:pt x="9406" y="29836"/>
                    <a:pt x="7699" y="30209"/>
                    <a:pt x="6186" y="29308"/>
                  </a:cubicBezTo>
                  <a:lnTo>
                    <a:pt x="6186" y="29308"/>
                  </a:lnTo>
                  <a:cubicBezTo>
                    <a:pt x="6592" y="29178"/>
                    <a:pt x="6991" y="29123"/>
                    <a:pt x="7389" y="29123"/>
                  </a:cubicBezTo>
                  <a:close/>
                  <a:moveTo>
                    <a:pt x="7576" y="1"/>
                  </a:moveTo>
                  <a:cubicBezTo>
                    <a:pt x="7166" y="1"/>
                    <a:pt x="6763" y="100"/>
                    <a:pt x="6388" y="450"/>
                  </a:cubicBezTo>
                  <a:cubicBezTo>
                    <a:pt x="6119" y="853"/>
                    <a:pt x="5715" y="1055"/>
                    <a:pt x="5245" y="1189"/>
                  </a:cubicBezTo>
                  <a:cubicBezTo>
                    <a:pt x="4303" y="1458"/>
                    <a:pt x="4035" y="2131"/>
                    <a:pt x="3900" y="2937"/>
                  </a:cubicBezTo>
                  <a:cubicBezTo>
                    <a:pt x="3698" y="3542"/>
                    <a:pt x="3631" y="4147"/>
                    <a:pt x="3631" y="4752"/>
                  </a:cubicBezTo>
                  <a:cubicBezTo>
                    <a:pt x="3631" y="5425"/>
                    <a:pt x="3429" y="6164"/>
                    <a:pt x="2959" y="6702"/>
                  </a:cubicBezTo>
                  <a:cubicBezTo>
                    <a:pt x="2219" y="7778"/>
                    <a:pt x="2287" y="9189"/>
                    <a:pt x="3093" y="10131"/>
                  </a:cubicBezTo>
                  <a:cubicBezTo>
                    <a:pt x="3295" y="9996"/>
                    <a:pt x="3429" y="9862"/>
                    <a:pt x="3564" y="9660"/>
                  </a:cubicBezTo>
                  <a:cubicBezTo>
                    <a:pt x="3934" y="9131"/>
                    <a:pt x="4512" y="8769"/>
                    <a:pt x="5134" y="8769"/>
                  </a:cubicBezTo>
                  <a:cubicBezTo>
                    <a:pt x="5303" y="8769"/>
                    <a:pt x="5476" y="8796"/>
                    <a:pt x="5648" y="8853"/>
                  </a:cubicBezTo>
                  <a:cubicBezTo>
                    <a:pt x="6656" y="9055"/>
                    <a:pt x="6925" y="9996"/>
                    <a:pt x="7060" y="10870"/>
                  </a:cubicBezTo>
                  <a:cubicBezTo>
                    <a:pt x="7329" y="12148"/>
                    <a:pt x="6522" y="12954"/>
                    <a:pt x="5043" y="13156"/>
                  </a:cubicBezTo>
                  <a:cubicBezTo>
                    <a:pt x="3497" y="13425"/>
                    <a:pt x="3429" y="13425"/>
                    <a:pt x="3564" y="15038"/>
                  </a:cubicBezTo>
                  <a:cubicBezTo>
                    <a:pt x="3627" y="15731"/>
                    <a:pt x="3513" y="16188"/>
                    <a:pt x="2780" y="16188"/>
                  </a:cubicBezTo>
                  <a:cubicBezTo>
                    <a:pt x="2731" y="16188"/>
                    <a:pt x="2678" y="16185"/>
                    <a:pt x="2623" y="16181"/>
                  </a:cubicBezTo>
                  <a:cubicBezTo>
                    <a:pt x="2354" y="16181"/>
                    <a:pt x="2042" y="16439"/>
                    <a:pt x="1825" y="16439"/>
                  </a:cubicBezTo>
                  <a:cubicBezTo>
                    <a:pt x="1770" y="16439"/>
                    <a:pt x="1722" y="16423"/>
                    <a:pt x="1682" y="16383"/>
                  </a:cubicBezTo>
                  <a:cubicBezTo>
                    <a:pt x="1278" y="14904"/>
                    <a:pt x="1077" y="13358"/>
                    <a:pt x="1211" y="11811"/>
                  </a:cubicBezTo>
                  <a:cubicBezTo>
                    <a:pt x="1278" y="11408"/>
                    <a:pt x="1144" y="11005"/>
                    <a:pt x="808" y="10736"/>
                  </a:cubicBezTo>
                  <a:cubicBezTo>
                    <a:pt x="203" y="11408"/>
                    <a:pt x="606" y="12080"/>
                    <a:pt x="404" y="12753"/>
                  </a:cubicBezTo>
                  <a:cubicBezTo>
                    <a:pt x="1" y="14097"/>
                    <a:pt x="471" y="15442"/>
                    <a:pt x="270" y="16786"/>
                  </a:cubicBezTo>
                  <a:cubicBezTo>
                    <a:pt x="404" y="16853"/>
                    <a:pt x="471" y="16921"/>
                    <a:pt x="606" y="16921"/>
                  </a:cubicBezTo>
                  <a:cubicBezTo>
                    <a:pt x="606" y="16988"/>
                    <a:pt x="673" y="17055"/>
                    <a:pt x="673" y="17122"/>
                  </a:cubicBezTo>
                  <a:cubicBezTo>
                    <a:pt x="808" y="19341"/>
                    <a:pt x="942" y="21492"/>
                    <a:pt x="1077" y="23711"/>
                  </a:cubicBezTo>
                  <a:cubicBezTo>
                    <a:pt x="1211" y="25593"/>
                    <a:pt x="942" y="27543"/>
                    <a:pt x="1816" y="29358"/>
                  </a:cubicBezTo>
                  <a:cubicBezTo>
                    <a:pt x="2018" y="29223"/>
                    <a:pt x="2152" y="29089"/>
                    <a:pt x="2219" y="28887"/>
                  </a:cubicBezTo>
                  <a:cubicBezTo>
                    <a:pt x="2488" y="27476"/>
                    <a:pt x="2757" y="26198"/>
                    <a:pt x="2152" y="24652"/>
                  </a:cubicBezTo>
                  <a:cubicBezTo>
                    <a:pt x="1278" y="22702"/>
                    <a:pt x="2085" y="20349"/>
                    <a:pt x="1614" y="18265"/>
                  </a:cubicBezTo>
                  <a:lnTo>
                    <a:pt x="1614" y="18265"/>
                  </a:lnTo>
                  <a:cubicBezTo>
                    <a:pt x="1950" y="19543"/>
                    <a:pt x="2018" y="20753"/>
                    <a:pt x="1883" y="22030"/>
                  </a:cubicBezTo>
                  <a:cubicBezTo>
                    <a:pt x="1883" y="22568"/>
                    <a:pt x="1749" y="23307"/>
                    <a:pt x="2287" y="23711"/>
                  </a:cubicBezTo>
                  <a:cubicBezTo>
                    <a:pt x="3497" y="24517"/>
                    <a:pt x="3295" y="25795"/>
                    <a:pt x="3228" y="26938"/>
                  </a:cubicBezTo>
                  <a:cubicBezTo>
                    <a:pt x="3118" y="29135"/>
                    <a:pt x="3098" y="29537"/>
                    <a:pt x="4525" y="29537"/>
                  </a:cubicBezTo>
                  <a:cubicBezTo>
                    <a:pt x="4816" y="29537"/>
                    <a:pt x="5167" y="29520"/>
                    <a:pt x="5590" y="29499"/>
                  </a:cubicBezTo>
                  <a:lnTo>
                    <a:pt x="5590" y="29499"/>
                  </a:lnTo>
                  <a:cubicBezTo>
                    <a:pt x="5361" y="29588"/>
                    <a:pt x="5126" y="29619"/>
                    <a:pt x="4888" y="29619"/>
                  </a:cubicBezTo>
                  <a:cubicBezTo>
                    <a:pt x="4330" y="29619"/>
                    <a:pt x="3754" y="29449"/>
                    <a:pt x="3199" y="29449"/>
                  </a:cubicBezTo>
                  <a:cubicBezTo>
                    <a:pt x="2837" y="29449"/>
                    <a:pt x="2485" y="29521"/>
                    <a:pt x="2152" y="29761"/>
                  </a:cubicBezTo>
                  <a:cubicBezTo>
                    <a:pt x="3362" y="30770"/>
                    <a:pt x="5043" y="30299"/>
                    <a:pt x="6320" y="30904"/>
                  </a:cubicBezTo>
                  <a:lnTo>
                    <a:pt x="7127" y="30904"/>
                  </a:lnTo>
                  <a:cubicBezTo>
                    <a:pt x="7278" y="31055"/>
                    <a:pt x="7467" y="31131"/>
                    <a:pt x="7638" y="31131"/>
                  </a:cubicBezTo>
                  <a:cubicBezTo>
                    <a:pt x="7694" y="31131"/>
                    <a:pt x="7749" y="31123"/>
                    <a:pt x="7799" y="31106"/>
                  </a:cubicBezTo>
                  <a:cubicBezTo>
                    <a:pt x="8740" y="31106"/>
                    <a:pt x="9682" y="31136"/>
                    <a:pt x="10623" y="31136"/>
                  </a:cubicBezTo>
                  <a:cubicBezTo>
                    <a:pt x="11093" y="31136"/>
                    <a:pt x="11564" y="31128"/>
                    <a:pt x="12035" y="31106"/>
                  </a:cubicBezTo>
                  <a:cubicBezTo>
                    <a:pt x="12270" y="31123"/>
                    <a:pt x="12505" y="31131"/>
                    <a:pt x="12739" y="31131"/>
                  </a:cubicBezTo>
                  <a:cubicBezTo>
                    <a:pt x="13442" y="31131"/>
                    <a:pt x="14136" y="31055"/>
                    <a:pt x="14791" y="30904"/>
                  </a:cubicBezTo>
                  <a:cubicBezTo>
                    <a:pt x="15060" y="30635"/>
                    <a:pt x="15396" y="30635"/>
                    <a:pt x="15665" y="30501"/>
                  </a:cubicBezTo>
                  <a:cubicBezTo>
                    <a:pt x="15451" y="30180"/>
                    <a:pt x="15162" y="30105"/>
                    <a:pt x="14848" y="30105"/>
                  </a:cubicBezTo>
                  <a:cubicBezTo>
                    <a:pt x="14569" y="30105"/>
                    <a:pt x="14269" y="30165"/>
                    <a:pt x="13984" y="30165"/>
                  </a:cubicBezTo>
                  <a:cubicBezTo>
                    <a:pt x="13850" y="30232"/>
                    <a:pt x="13715" y="30299"/>
                    <a:pt x="13514" y="30299"/>
                  </a:cubicBezTo>
                  <a:cubicBezTo>
                    <a:pt x="13681" y="30243"/>
                    <a:pt x="13849" y="30234"/>
                    <a:pt x="13978" y="30155"/>
                  </a:cubicBezTo>
                  <a:lnTo>
                    <a:pt x="13978" y="30155"/>
                  </a:lnTo>
                  <a:cubicBezTo>
                    <a:pt x="13980" y="30158"/>
                    <a:pt x="13982" y="30161"/>
                    <a:pt x="13984" y="30165"/>
                  </a:cubicBezTo>
                  <a:lnTo>
                    <a:pt x="14051" y="30097"/>
                  </a:lnTo>
                  <a:lnTo>
                    <a:pt x="14051" y="30097"/>
                  </a:lnTo>
                  <a:cubicBezTo>
                    <a:pt x="14029" y="30120"/>
                    <a:pt x="14004" y="30139"/>
                    <a:pt x="13978" y="30155"/>
                  </a:cubicBezTo>
                  <a:lnTo>
                    <a:pt x="13978" y="30155"/>
                  </a:lnTo>
                  <a:cubicBezTo>
                    <a:pt x="13574" y="29555"/>
                    <a:pt x="12913" y="29085"/>
                    <a:pt x="13648" y="28282"/>
                  </a:cubicBezTo>
                  <a:cubicBezTo>
                    <a:pt x="13917" y="27879"/>
                    <a:pt x="14051" y="27408"/>
                    <a:pt x="14051" y="26938"/>
                  </a:cubicBezTo>
                  <a:cubicBezTo>
                    <a:pt x="14330" y="25601"/>
                    <a:pt x="14931" y="24818"/>
                    <a:pt x="15970" y="24818"/>
                  </a:cubicBezTo>
                  <a:cubicBezTo>
                    <a:pt x="16186" y="24818"/>
                    <a:pt x="16420" y="24852"/>
                    <a:pt x="16673" y="24921"/>
                  </a:cubicBezTo>
                  <a:cubicBezTo>
                    <a:pt x="16940" y="24994"/>
                    <a:pt x="17178" y="25027"/>
                    <a:pt x="17393" y="25027"/>
                  </a:cubicBezTo>
                  <a:cubicBezTo>
                    <a:pt x="18370" y="25027"/>
                    <a:pt x="18866" y="24336"/>
                    <a:pt x="19362" y="23509"/>
                  </a:cubicBezTo>
                  <a:cubicBezTo>
                    <a:pt x="19833" y="22635"/>
                    <a:pt x="20236" y="21761"/>
                    <a:pt x="21447" y="21559"/>
                  </a:cubicBezTo>
                  <a:cubicBezTo>
                    <a:pt x="22455" y="21358"/>
                    <a:pt x="22724" y="20484"/>
                    <a:pt x="22253" y="19475"/>
                  </a:cubicBezTo>
                  <a:cubicBezTo>
                    <a:pt x="22119" y="19072"/>
                    <a:pt x="21783" y="18736"/>
                    <a:pt x="21581" y="18265"/>
                  </a:cubicBezTo>
                  <a:cubicBezTo>
                    <a:pt x="20976" y="17526"/>
                    <a:pt x="21379" y="16450"/>
                    <a:pt x="22253" y="16114"/>
                  </a:cubicBezTo>
                  <a:cubicBezTo>
                    <a:pt x="23269" y="15496"/>
                    <a:pt x="24459" y="15168"/>
                    <a:pt x="25651" y="15168"/>
                  </a:cubicBezTo>
                  <a:cubicBezTo>
                    <a:pt x="26274" y="15168"/>
                    <a:pt x="26897" y="15257"/>
                    <a:pt x="27497" y="15442"/>
                  </a:cubicBezTo>
                  <a:cubicBezTo>
                    <a:pt x="27760" y="15529"/>
                    <a:pt x="28022" y="15731"/>
                    <a:pt x="28304" y="15731"/>
                  </a:cubicBezTo>
                  <a:cubicBezTo>
                    <a:pt x="28454" y="15731"/>
                    <a:pt x="28610" y="15673"/>
                    <a:pt x="28774" y="15509"/>
                  </a:cubicBezTo>
                  <a:cubicBezTo>
                    <a:pt x="29110" y="15173"/>
                    <a:pt x="29110" y="14635"/>
                    <a:pt x="28909" y="14164"/>
                  </a:cubicBezTo>
                  <a:cubicBezTo>
                    <a:pt x="28640" y="13761"/>
                    <a:pt x="28842" y="13021"/>
                    <a:pt x="27968" y="12887"/>
                  </a:cubicBezTo>
                  <a:cubicBezTo>
                    <a:pt x="27467" y="14290"/>
                    <a:pt x="26480" y="14797"/>
                    <a:pt x="25314" y="14797"/>
                  </a:cubicBezTo>
                  <a:cubicBezTo>
                    <a:pt x="24916" y="14797"/>
                    <a:pt x="24496" y="14738"/>
                    <a:pt x="24068" y="14635"/>
                  </a:cubicBezTo>
                  <a:cubicBezTo>
                    <a:pt x="23833" y="14601"/>
                    <a:pt x="23598" y="14585"/>
                    <a:pt x="23363" y="14585"/>
                  </a:cubicBezTo>
                  <a:cubicBezTo>
                    <a:pt x="23127" y="14585"/>
                    <a:pt x="22892" y="14601"/>
                    <a:pt x="22657" y="14635"/>
                  </a:cubicBezTo>
                  <a:cubicBezTo>
                    <a:pt x="22569" y="14647"/>
                    <a:pt x="22482" y="14654"/>
                    <a:pt x="22395" y="14654"/>
                  </a:cubicBezTo>
                  <a:cubicBezTo>
                    <a:pt x="21548" y="14654"/>
                    <a:pt x="20762" y="14071"/>
                    <a:pt x="20640" y="13156"/>
                  </a:cubicBezTo>
                  <a:cubicBezTo>
                    <a:pt x="20438" y="12215"/>
                    <a:pt x="20909" y="11274"/>
                    <a:pt x="21850" y="10937"/>
                  </a:cubicBezTo>
                  <a:cubicBezTo>
                    <a:pt x="22253" y="10736"/>
                    <a:pt x="22926" y="10668"/>
                    <a:pt x="23194" y="10534"/>
                  </a:cubicBezTo>
                  <a:cubicBezTo>
                    <a:pt x="23531" y="10400"/>
                    <a:pt x="23800" y="9996"/>
                    <a:pt x="23531" y="9727"/>
                  </a:cubicBezTo>
                  <a:cubicBezTo>
                    <a:pt x="22388" y="8853"/>
                    <a:pt x="22791" y="7643"/>
                    <a:pt x="22858" y="6500"/>
                  </a:cubicBezTo>
                  <a:cubicBezTo>
                    <a:pt x="22679" y="6500"/>
                    <a:pt x="22530" y="6470"/>
                    <a:pt x="22430" y="6470"/>
                  </a:cubicBezTo>
                  <a:cubicBezTo>
                    <a:pt x="22380" y="6470"/>
                    <a:pt x="22343" y="6478"/>
                    <a:pt x="22320" y="6500"/>
                  </a:cubicBezTo>
                  <a:cubicBezTo>
                    <a:pt x="22052" y="6769"/>
                    <a:pt x="21783" y="7038"/>
                    <a:pt x="21447" y="7307"/>
                  </a:cubicBezTo>
                  <a:cubicBezTo>
                    <a:pt x="21146" y="7720"/>
                    <a:pt x="20677" y="7945"/>
                    <a:pt x="20205" y="7945"/>
                  </a:cubicBezTo>
                  <a:cubicBezTo>
                    <a:pt x="19832" y="7945"/>
                    <a:pt x="19457" y="7805"/>
                    <a:pt x="19161" y="7509"/>
                  </a:cubicBezTo>
                  <a:cubicBezTo>
                    <a:pt x="18287" y="6904"/>
                    <a:pt x="17749" y="5895"/>
                    <a:pt x="17749" y="4820"/>
                  </a:cubicBezTo>
                  <a:cubicBezTo>
                    <a:pt x="17749" y="2467"/>
                    <a:pt x="17682" y="2467"/>
                    <a:pt x="18757" y="46"/>
                  </a:cubicBezTo>
                  <a:lnTo>
                    <a:pt x="18757" y="46"/>
                  </a:lnTo>
                  <a:cubicBezTo>
                    <a:pt x="17009" y="1794"/>
                    <a:pt x="14925" y="1458"/>
                    <a:pt x="13110" y="1794"/>
                  </a:cubicBezTo>
                  <a:cubicBezTo>
                    <a:pt x="12666" y="1888"/>
                    <a:pt x="12188" y="1982"/>
                    <a:pt x="11738" y="1982"/>
                  </a:cubicBezTo>
                  <a:cubicBezTo>
                    <a:pt x="10895" y="1982"/>
                    <a:pt x="10146" y="1653"/>
                    <a:pt x="9883" y="383"/>
                  </a:cubicBezTo>
                  <a:cubicBezTo>
                    <a:pt x="9883" y="248"/>
                    <a:pt x="9682" y="114"/>
                    <a:pt x="9614" y="114"/>
                  </a:cubicBezTo>
                  <a:cubicBezTo>
                    <a:pt x="9468" y="153"/>
                    <a:pt x="9318" y="168"/>
                    <a:pt x="9165" y="168"/>
                  </a:cubicBezTo>
                  <a:cubicBezTo>
                    <a:pt x="8654" y="168"/>
                    <a:pt x="8109" y="1"/>
                    <a:pt x="7576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6" name="Google Shape;6546;p6"/>
            <p:cNvSpPr/>
            <p:nvPr/>
          </p:nvSpPr>
          <p:spPr>
            <a:xfrm>
              <a:off x="3775525" y="3680200"/>
              <a:ext cx="110950" cy="321775"/>
            </a:xfrm>
            <a:custGeom>
              <a:avLst/>
              <a:gdLst/>
              <a:ahLst/>
              <a:cxnLst/>
              <a:rect l="l" t="t" r="r" b="b"/>
              <a:pathLst>
                <a:path w="4438" h="12871" extrusionOk="0">
                  <a:moveTo>
                    <a:pt x="336" y="0"/>
                  </a:moveTo>
                  <a:cubicBezTo>
                    <a:pt x="0" y="67"/>
                    <a:pt x="0" y="404"/>
                    <a:pt x="0" y="672"/>
                  </a:cubicBezTo>
                  <a:lnTo>
                    <a:pt x="0" y="8068"/>
                  </a:lnTo>
                  <a:cubicBezTo>
                    <a:pt x="0" y="8269"/>
                    <a:pt x="68" y="8605"/>
                    <a:pt x="68" y="8605"/>
                  </a:cubicBezTo>
                  <a:cubicBezTo>
                    <a:pt x="1479" y="8807"/>
                    <a:pt x="605" y="9547"/>
                    <a:pt x="538" y="10152"/>
                  </a:cubicBezTo>
                  <a:cubicBezTo>
                    <a:pt x="471" y="10824"/>
                    <a:pt x="404" y="11563"/>
                    <a:pt x="404" y="12303"/>
                  </a:cubicBezTo>
                  <a:lnTo>
                    <a:pt x="404" y="12774"/>
                  </a:lnTo>
                  <a:lnTo>
                    <a:pt x="740" y="12774"/>
                  </a:lnTo>
                  <a:cubicBezTo>
                    <a:pt x="1143" y="12774"/>
                    <a:pt x="1614" y="12774"/>
                    <a:pt x="2084" y="12841"/>
                  </a:cubicBezTo>
                  <a:cubicBezTo>
                    <a:pt x="2153" y="12835"/>
                    <a:pt x="2223" y="12833"/>
                    <a:pt x="2294" y="12833"/>
                  </a:cubicBezTo>
                  <a:cubicBezTo>
                    <a:pt x="2581" y="12833"/>
                    <a:pt x="2880" y="12871"/>
                    <a:pt x="3170" y="12871"/>
                  </a:cubicBezTo>
                  <a:cubicBezTo>
                    <a:pt x="3643" y="12871"/>
                    <a:pt x="4094" y="12769"/>
                    <a:pt x="4437" y="12236"/>
                  </a:cubicBezTo>
                  <a:cubicBezTo>
                    <a:pt x="4101" y="12236"/>
                    <a:pt x="3765" y="12303"/>
                    <a:pt x="3429" y="12303"/>
                  </a:cubicBezTo>
                  <a:cubicBezTo>
                    <a:pt x="2017" y="12236"/>
                    <a:pt x="1815" y="12034"/>
                    <a:pt x="2219" y="10757"/>
                  </a:cubicBezTo>
                  <a:cubicBezTo>
                    <a:pt x="2488" y="9950"/>
                    <a:pt x="2084" y="9076"/>
                    <a:pt x="2353" y="8269"/>
                  </a:cubicBezTo>
                  <a:cubicBezTo>
                    <a:pt x="2622" y="7530"/>
                    <a:pt x="2152" y="6723"/>
                    <a:pt x="1412" y="6521"/>
                  </a:cubicBezTo>
                  <a:cubicBezTo>
                    <a:pt x="874" y="6320"/>
                    <a:pt x="740" y="6118"/>
                    <a:pt x="807" y="5647"/>
                  </a:cubicBezTo>
                  <a:cubicBezTo>
                    <a:pt x="874" y="4841"/>
                    <a:pt x="538" y="3899"/>
                    <a:pt x="1076" y="3160"/>
                  </a:cubicBezTo>
                  <a:cubicBezTo>
                    <a:pt x="1345" y="2757"/>
                    <a:pt x="1345" y="2555"/>
                    <a:pt x="1009" y="2286"/>
                  </a:cubicBezTo>
                  <a:cubicBezTo>
                    <a:pt x="269" y="1883"/>
                    <a:pt x="269" y="1412"/>
                    <a:pt x="874" y="874"/>
                  </a:cubicBezTo>
                  <a:cubicBezTo>
                    <a:pt x="1076" y="672"/>
                    <a:pt x="1076" y="336"/>
                    <a:pt x="874" y="202"/>
                  </a:cubicBezTo>
                  <a:cubicBezTo>
                    <a:pt x="740" y="67"/>
                    <a:pt x="538" y="0"/>
                    <a:pt x="336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7" name="Google Shape;6547;p6"/>
            <p:cNvSpPr/>
            <p:nvPr/>
          </p:nvSpPr>
          <p:spPr>
            <a:xfrm>
              <a:off x="3726775" y="3197825"/>
              <a:ext cx="117675" cy="174825"/>
            </a:xfrm>
            <a:custGeom>
              <a:avLst/>
              <a:gdLst/>
              <a:ahLst/>
              <a:cxnLst/>
              <a:rect l="l" t="t" r="r" b="b"/>
              <a:pathLst>
                <a:path w="4707" h="6993" extrusionOk="0">
                  <a:moveTo>
                    <a:pt x="807" y="1"/>
                  </a:moveTo>
                  <a:lnTo>
                    <a:pt x="606" y="202"/>
                  </a:lnTo>
                  <a:cubicBezTo>
                    <a:pt x="68" y="1278"/>
                    <a:pt x="1" y="2488"/>
                    <a:pt x="270" y="3698"/>
                  </a:cubicBezTo>
                  <a:cubicBezTo>
                    <a:pt x="471" y="4505"/>
                    <a:pt x="404" y="5312"/>
                    <a:pt x="135" y="6051"/>
                  </a:cubicBezTo>
                  <a:cubicBezTo>
                    <a:pt x="1" y="6522"/>
                    <a:pt x="337" y="6724"/>
                    <a:pt x="673" y="6992"/>
                  </a:cubicBezTo>
                  <a:cubicBezTo>
                    <a:pt x="740" y="6051"/>
                    <a:pt x="807" y="5110"/>
                    <a:pt x="807" y="4169"/>
                  </a:cubicBezTo>
                  <a:cubicBezTo>
                    <a:pt x="807" y="1816"/>
                    <a:pt x="807" y="1816"/>
                    <a:pt x="3160" y="1681"/>
                  </a:cubicBezTo>
                  <a:cubicBezTo>
                    <a:pt x="3216" y="1654"/>
                    <a:pt x="3272" y="1637"/>
                    <a:pt x="3323" y="1637"/>
                  </a:cubicBezTo>
                  <a:cubicBezTo>
                    <a:pt x="3395" y="1637"/>
                    <a:pt x="3457" y="1670"/>
                    <a:pt x="3497" y="1749"/>
                  </a:cubicBezTo>
                  <a:lnTo>
                    <a:pt x="4371" y="1749"/>
                  </a:lnTo>
                  <a:cubicBezTo>
                    <a:pt x="4505" y="1614"/>
                    <a:pt x="4572" y="1480"/>
                    <a:pt x="4639" y="1278"/>
                  </a:cubicBezTo>
                  <a:cubicBezTo>
                    <a:pt x="4707" y="1009"/>
                    <a:pt x="4639" y="740"/>
                    <a:pt x="4505" y="539"/>
                  </a:cubicBezTo>
                  <a:cubicBezTo>
                    <a:pt x="4371" y="404"/>
                    <a:pt x="4236" y="337"/>
                    <a:pt x="4034" y="270"/>
                  </a:cubicBezTo>
                  <a:cubicBezTo>
                    <a:pt x="3900" y="270"/>
                    <a:pt x="3698" y="337"/>
                    <a:pt x="3564" y="337"/>
                  </a:cubicBezTo>
                  <a:cubicBezTo>
                    <a:pt x="3299" y="416"/>
                    <a:pt x="3033" y="454"/>
                    <a:pt x="2768" y="454"/>
                  </a:cubicBezTo>
                  <a:cubicBezTo>
                    <a:pt x="2361" y="454"/>
                    <a:pt x="1954" y="365"/>
                    <a:pt x="1547" y="202"/>
                  </a:cubicBezTo>
                  <a:cubicBezTo>
                    <a:pt x="1345" y="68"/>
                    <a:pt x="1076" y="1"/>
                    <a:pt x="807" y="1"/>
                  </a:cubicBezTo>
                  <a:close/>
                </a:path>
              </a:pathLst>
            </a:custGeom>
            <a:solidFill>
              <a:srgbClr val="BF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8" name="Google Shape;6548;p6"/>
            <p:cNvSpPr/>
            <p:nvPr/>
          </p:nvSpPr>
          <p:spPr>
            <a:xfrm>
              <a:off x="3725100" y="3569450"/>
              <a:ext cx="37000" cy="104050"/>
            </a:xfrm>
            <a:custGeom>
              <a:avLst/>
              <a:gdLst/>
              <a:ahLst/>
              <a:cxnLst/>
              <a:rect l="l" t="t" r="r" b="b"/>
              <a:pathLst>
                <a:path w="1480" h="4162" extrusionOk="0">
                  <a:moveTo>
                    <a:pt x="983" y="0"/>
                  </a:moveTo>
                  <a:cubicBezTo>
                    <a:pt x="929" y="0"/>
                    <a:pt x="868" y="37"/>
                    <a:pt x="807" y="128"/>
                  </a:cubicBezTo>
                  <a:cubicBezTo>
                    <a:pt x="1" y="1472"/>
                    <a:pt x="538" y="2817"/>
                    <a:pt x="874" y="4161"/>
                  </a:cubicBezTo>
                  <a:cubicBezTo>
                    <a:pt x="1480" y="2884"/>
                    <a:pt x="1009" y="1472"/>
                    <a:pt x="1143" y="128"/>
                  </a:cubicBezTo>
                  <a:cubicBezTo>
                    <a:pt x="1106" y="54"/>
                    <a:pt x="1049" y="0"/>
                    <a:pt x="983" y="0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9" name="Google Shape;6549;p6"/>
            <p:cNvSpPr/>
            <p:nvPr/>
          </p:nvSpPr>
          <p:spPr>
            <a:xfrm>
              <a:off x="3721750" y="3080175"/>
              <a:ext cx="47075" cy="122725"/>
            </a:xfrm>
            <a:custGeom>
              <a:avLst/>
              <a:gdLst/>
              <a:ahLst/>
              <a:cxnLst/>
              <a:rect l="l" t="t" r="r" b="b"/>
              <a:pathLst>
                <a:path w="1883" h="4909" extrusionOk="0">
                  <a:moveTo>
                    <a:pt x="538" y="1"/>
                  </a:moveTo>
                  <a:cubicBezTo>
                    <a:pt x="336" y="1614"/>
                    <a:pt x="0" y="3295"/>
                    <a:pt x="874" y="4908"/>
                  </a:cubicBezTo>
                  <a:lnTo>
                    <a:pt x="1008" y="4774"/>
                  </a:lnTo>
                  <a:cubicBezTo>
                    <a:pt x="1882" y="3295"/>
                    <a:pt x="1815" y="1413"/>
                    <a:pt x="941" y="1"/>
                  </a:cubicBezTo>
                  <a:close/>
                </a:path>
              </a:pathLst>
            </a:custGeom>
            <a:solidFill>
              <a:srgbClr val="BF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0" name="Google Shape;6550;p6"/>
            <p:cNvSpPr/>
            <p:nvPr/>
          </p:nvSpPr>
          <p:spPr>
            <a:xfrm>
              <a:off x="3726775" y="3453300"/>
              <a:ext cx="28600" cy="119350"/>
            </a:xfrm>
            <a:custGeom>
              <a:avLst/>
              <a:gdLst/>
              <a:ahLst/>
              <a:cxnLst/>
              <a:rect l="l" t="t" r="r" b="b"/>
              <a:pathLst>
                <a:path w="1144" h="4774" extrusionOk="0">
                  <a:moveTo>
                    <a:pt x="807" y="0"/>
                  </a:moveTo>
                  <a:cubicBezTo>
                    <a:pt x="471" y="0"/>
                    <a:pt x="135" y="0"/>
                    <a:pt x="1" y="337"/>
                  </a:cubicBezTo>
                  <a:cubicBezTo>
                    <a:pt x="68" y="1479"/>
                    <a:pt x="875" y="2421"/>
                    <a:pt x="404" y="3631"/>
                  </a:cubicBezTo>
                  <a:lnTo>
                    <a:pt x="404" y="3967"/>
                  </a:lnTo>
                  <a:cubicBezTo>
                    <a:pt x="539" y="4101"/>
                    <a:pt x="606" y="4303"/>
                    <a:pt x="740" y="4437"/>
                  </a:cubicBezTo>
                  <a:cubicBezTo>
                    <a:pt x="740" y="4572"/>
                    <a:pt x="740" y="4706"/>
                    <a:pt x="740" y="4774"/>
                  </a:cubicBezTo>
                  <a:lnTo>
                    <a:pt x="1076" y="4774"/>
                  </a:lnTo>
                  <a:cubicBezTo>
                    <a:pt x="1076" y="4169"/>
                    <a:pt x="1144" y="3429"/>
                    <a:pt x="1144" y="2757"/>
                  </a:cubicBezTo>
                  <a:cubicBezTo>
                    <a:pt x="1144" y="1816"/>
                    <a:pt x="673" y="942"/>
                    <a:pt x="807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1" name="Google Shape;6551;p6"/>
            <p:cNvSpPr/>
            <p:nvPr/>
          </p:nvSpPr>
          <p:spPr>
            <a:xfrm>
              <a:off x="3720050" y="3461700"/>
              <a:ext cx="37000" cy="80700"/>
            </a:xfrm>
            <a:custGeom>
              <a:avLst/>
              <a:gdLst/>
              <a:ahLst/>
              <a:cxnLst/>
              <a:rect l="l" t="t" r="r" b="b"/>
              <a:pathLst>
                <a:path w="1480" h="3228" extrusionOk="0">
                  <a:moveTo>
                    <a:pt x="270" y="1"/>
                  </a:moveTo>
                  <a:lnTo>
                    <a:pt x="270" y="1"/>
                  </a:lnTo>
                  <a:cubicBezTo>
                    <a:pt x="1" y="1143"/>
                    <a:pt x="606" y="2152"/>
                    <a:pt x="673" y="3227"/>
                  </a:cubicBezTo>
                  <a:cubicBezTo>
                    <a:pt x="1480" y="2085"/>
                    <a:pt x="673" y="1076"/>
                    <a:pt x="270" y="1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2" name="Google Shape;6552;p6"/>
            <p:cNvSpPr/>
            <p:nvPr/>
          </p:nvSpPr>
          <p:spPr>
            <a:xfrm>
              <a:off x="3736875" y="355245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0" y="1"/>
                  </a:moveTo>
                  <a:lnTo>
                    <a:pt x="336" y="471"/>
                  </a:lnTo>
                  <a:cubicBezTo>
                    <a:pt x="269" y="270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3" name="Google Shape;6553;p6"/>
            <p:cNvSpPr/>
            <p:nvPr/>
          </p:nvSpPr>
          <p:spPr>
            <a:xfrm>
              <a:off x="3752000" y="36751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67" y="0"/>
                  </a:moveTo>
                  <a:lnTo>
                    <a:pt x="0" y="202"/>
                  </a:lnTo>
                  <a:lnTo>
                    <a:pt x="202" y="269"/>
                  </a:lnTo>
                  <a:cubicBezTo>
                    <a:pt x="135" y="202"/>
                    <a:pt x="67" y="135"/>
                    <a:pt x="67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4" name="Google Shape;6554;p6"/>
            <p:cNvSpPr/>
            <p:nvPr/>
          </p:nvSpPr>
          <p:spPr>
            <a:xfrm>
              <a:off x="3987300" y="4611700"/>
              <a:ext cx="20175" cy="9700"/>
            </a:xfrm>
            <a:custGeom>
              <a:avLst/>
              <a:gdLst/>
              <a:ahLst/>
              <a:cxnLst/>
              <a:rect l="l" t="t" r="r" b="b"/>
              <a:pathLst>
                <a:path w="807" h="388" extrusionOk="0">
                  <a:moveTo>
                    <a:pt x="257" y="0"/>
                  </a:moveTo>
                  <a:cubicBezTo>
                    <a:pt x="174" y="0"/>
                    <a:pt x="87" y="17"/>
                    <a:pt x="0" y="52"/>
                  </a:cubicBezTo>
                  <a:cubicBezTo>
                    <a:pt x="202" y="388"/>
                    <a:pt x="471" y="388"/>
                    <a:pt x="807" y="388"/>
                  </a:cubicBezTo>
                  <a:cubicBezTo>
                    <a:pt x="707" y="139"/>
                    <a:pt x="496" y="0"/>
                    <a:pt x="257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5" name="Google Shape;6555;p6"/>
            <p:cNvSpPr/>
            <p:nvPr/>
          </p:nvSpPr>
          <p:spPr>
            <a:xfrm>
              <a:off x="4017550" y="462307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0"/>
                  </a:moveTo>
                  <a:lnTo>
                    <a:pt x="404" y="336"/>
                  </a:lnTo>
                  <a:cubicBezTo>
                    <a:pt x="336" y="135"/>
                    <a:pt x="202" y="0"/>
                    <a:pt x="0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6" name="Google Shape;6556;p6"/>
            <p:cNvSpPr/>
            <p:nvPr/>
          </p:nvSpPr>
          <p:spPr>
            <a:xfrm>
              <a:off x="3987300" y="1426100"/>
              <a:ext cx="482375" cy="620475"/>
            </a:xfrm>
            <a:custGeom>
              <a:avLst/>
              <a:gdLst/>
              <a:ahLst/>
              <a:cxnLst/>
              <a:rect l="l" t="t" r="r" b="b"/>
              <a:pathLst>
                <a:path w="19295" h="24819" extrusionOk="0">
                  <a:moveTo>
                    <a:pt x="4854" y="1"/>
                  </a:moveTo>
                  <a:cubicBezTo>
                    <a:pt x="4529" y="1"/>
                    <a:pt x="4349" y="241"/>
                    <a:pt x="4168" y="482"/>
                  </a:cubicBezTo>
                  <a:lnTo>
                    <a:pt x="3698" y="1087"/>
                  </a:lnTo>
                  <a:cubicBezTo>
                    <a:pt x="3160" y="1625"/>
                    <a:pt x="2622" y="2230"/>
                    <a:pt x="2151" y="2768"/>
                  </a:cubicBezTo>
                  <a:cubicBezTo>
                    <a:pt x="1681" y="3507"/>
                    <a:pt x="1076" y="4179"/>
                    <a:pt x="471" y="4784"/>
                  </a:cubicBezTo>
                  <a:cubicBezTo>
                    <a:pt x="202" y="5188"/>
                    <a:pt x="67" y="5658"/>
                    <a:pt x="67" y="6129"/>
                  </a:cubicBezTo>
                  <a:cubicBezTo>
                    <a:pt x="0" y="7608"/>
                    <a:pt x="538" y="9020"/>
                    <a:pt x="538" y="10499"/>
                  </a:cubicBezTo>
                  <a:cubicBezTo>
                    <a:pt x="538" y="12643"/>
                    <a:pt x="538" y="13301"/>
                    <a:pt x="1546" y="13301"/>
                  </a:cubicBezTo>
                  <a:cubicBezTo>
                    <a:pt x="1992" y="13301"/>
                    <a:pt x="2635" y="13172"/>
                    <a:pt x="3563" y="12986"/>
                  </a:cubicBezTo>
                  <a:cubicBezTo>
                    <a:pt x="3664" y="12986"/>
                    <a:pt x="3714" y="12969"/>
                    <a:pt x="3740" y="12969"/>
                  </a:cubicBezTo>
                  <a:cubicBezTo>
                    <a:pt x="3765" y="12969"/>
                    <a:pt x="3765" y="12986"/>
                    <a:pt x="3765" y="13054"/>
                  </a:cubicBezTo>
                  <a:cubicBezTo>
                    <a:pt x="3093" y="13121"/>
                    <a:pt x="2286" y="12919"/>
                    <a:pt x="2286" y="14129"/>
                  </a:cubicBezTo>
                  <a:cubicBezTo>
                    <a:pt x="2286" y="15019"/>
                    <a:pt x="2809" y="15071"/>
                    <a:pt x="3394" y="15071"/>
                  </a:cubicBezTo>
                  <a:cubicBezTo>
                    <a:pt x="3472" y="15071"/>
                    <a:pt x="3551" y="15070"/>
                    <a:pt x="3630" y="15070"/>
                  </a:cubicBezTo>
                  <a:cubicBezTo>
                    <a:pt x="3832" y="15070"/>
                    <a:pt x="4034" y="15070"/>
                    <a:pt x="4235" y="15138"/>
                  </a:cubicBezTo>
                  <a:cubicBezTo>
                    <a:pt x="5445" y="15272"/>
                    <a:pt x="5580" y="16146"/>
                    <a:pt x="5580" y="17087"/>
                  </a:cubicBezTo>
                  <a:cubicBezTo>
                    <a:pt x="5580" y="17356"/>
                    <a:pt x="5445" y="17625"/>
                    <a:pt x="5445" y="17894"/>
                  </a:cubicBezTo>
                  <a:cubicBezTo>
                    <a:pt x="5445" y="18267"/>
                    <a:pt x="5618" y="18639"/>
                    <a:pt x="5962" y="18747"/>
                  </a:cubicBezTo>
                  <a:lnTo>
                    <a:pt x="5962" y="18747"/>
                  </a:lnTo>
                  <a:cubicBezTo>
                    <a:pt x="5665" y="18666"/>
                    <a:pt x="5410" y="18493"/>
                    <a:pt x="5042" y="18432"/>
                  </a:cubicBezTo>
                  <a:cubicBezTo>
                    <a:pt x="4975" y="18398"/>
                    <a:pt x="4908" y="18381"/>
                    <a:pt x="4849" y="18381"/>
                  </a:cubicBezTo>
                  <a:cubicBezTo>
                    <a:pt x="4790" y="18381"/>
                    <a:pt x="4740" y="18398"/>
                    <a:pt x="4706" y="18432"/>
                  </a:cubicBezTo>
                  <a:cubicBezTo>
                    <a:pt x="4101" y="18633"/>
                    <a:pt x="3765" y="19171"/>
                    <a:pt x="3899" y="19776"/>
                  </a:cubicBezTo>
                  <a:cubicBezTo>
                    <a:pt x="4437" y="20650"/>
                    <a:pt x="5647" y="20583"/>
                    <a:pt x="6252" y="21524"/>
                  </a:cubicBezTo>
                  <a:cubicBezTo>
                    <a:pt x="6614" y="22087"/>
                    <a:pt x="7047" y="22289"/>
                    <a:pt x="7524" y="22289"/>
                  </a:cubicBezTo>
                  <a:cubicBezTo>
                    <a:pt x="7846" y="22289"/>
                    <a:pt x="8186" y="22197"/>
                    <a:pt x="8538" y="22062"/>
                  </a:cubicBezTo>
                  <a:cubicBezTo>
                    <a:pt x="8679" y="22015"/>
                    <a:pt x="8819" y="21707"/>
                    <a:pt x="8914" y="21707"/>
                  </a:cubicBezTo>
                  <a:cubicBezTo>
                    <a:pt x="8956" y="21707"/>
                    <a:pt x="8988" y="21765"/>
                    <a:pt x="9009" y="21928"/>
                  </a:cubicBezTo>
                  <a:cubicBezTo>
                    <a:pt x="9143" y="22465"/>
                    <a:pt x="9076" y="23071"/>
                    <a:pt x="9815" y="23071"/>
                  </a:cubicBezTo>
                  <a:cubicBezTo>
                    <a:pt x="10488" y="23003"/>
                    <a:pt x="10151" y="22331"/>
                    <a:pt x="10622" y="21793"/>
                  </a:cubicBezTo>
                  <a:cubicBezTo>
                    <a:pt x="11093" y="21323"/>
                    <a:pt x="10891" y="20583"/>
                    <a:pt x="11429" y="20045"/>
                  </a:cubicBezTo>
                  <a:lnTo>
                    <a:pt x="11429" y="20045"/>
                  </a:lnTo>
                  <a:cubicBezTo>
                    <a:pt x="10084" y="23541"/>
                    <a:pt x="10084" y="23541"/>
                    <a:pt x="12101" y="24818"/>
                  </a:cubicBezTo>
                  <a:cubicBezTo>
                    <a:pt x="12975" y="24751"/>
                    <a:pt x="13311" y="24079"/>
                    <a:pt x="13782" y="23541"/>
                  </a:cubicBezTo>
                  <a:cubicBezTo>
                    <a:pt x="15059" y="21793"/>
                    <a:pt x="16471" y="20180"/>
                    <a:pt x="17883" y="18633"/>
                  </a:cubicBezTo>
                  <a:cubicBezTo>
                    <a:pt x="18286" y="17961"/>
                    <a:pt x="19294" y="17491"/>
                    <a:pt x="18958" y="16482"/>
                  </a:cubicBezTo>
                  <a:cubicBezTo>
                    <a:pt x="18824" y="16146"/>
                    <a:pt x="18555" y="15877"/>
                    <a:pt x="18689" y="15541"/>
                  </a:cubicBezTo>
                  <a:cubicBezTo>
                    <a:pt x="18935" y="14764"/>
                    <a:pt x="18782" y="14534"/>
                    <a:pt x="18458" y="14534"/>
                  </a:cubicBezTo>
                  <a:cubicBezTo>
                    <a:pt x="18250" y="14534"/>
                    <a:pt x="17970" y="14629"/>
                    <a:pt x="17681" y="14734"/>
                  </a:cubicBezTo>
                  <a:cubicBezTo>
                    <a:pt x="17619" y="14755"/>
                    <a:pt x="17556" y="14769"/>
                    <a:pt x="17498" y="14769"/>
                  </a:cubicBezTo>
                  <a:cubicBezTo>
                    <a:pt x="17367" y="14769"/>
                    <a:pt x="17257" y="14698"/>
                    <a:pt x="17210" y="14465"/>
                  </a:cubicBezTo>
                  <a:cubicBezTo>
                    <a:pt x="17345" y="14196"/>
                    <a:pt x="17479" y="13927"/>
                    <a:pt x="17614" y="13591"/>
                  </a:cubicBezTo>
                  <a:cubicBezTo>
                    <a:pt x="17681" y="13390"/>
                    <a:pt x="17681" y="13054"/>
                    <a:pt x="17479" y="12852"/>
                  </a:cubicBezTo>
                  <a:cubicBezTo>
                    <a:pt x="17345" y="12717"/>
                    <a:pt x="17177" y="12701"/>
                    <a:pt x="17009" y="12701"/>
                  </a:cubicBezTo>
                  <a:cubicBezTo>
                    <a:pt x="16953" y="12701"/>
                    <a:pt x="16897" y="12702"/>
                    <a:pt x="16842" y="12702"/>
                  </a:cubicBezTo>
                  <a:cubicBezTo>
                    <a:pt x="16732" y="12702"/>
                    <a:pt x="16628" y="12695"/>
                    <a:pt x="16538" y="12650"/>
                  </a:cubicBezTo>
                  <a:cubicBezTo>
                    <a:pt x="16336" y="12516"/>
                    <a:pt x="16202" y="12180"/>
                    <a:pt x="16336" y="11978"/>
                  </a:cubicBezTo>
                  <a:cubicBezTo>
                    <a:pt x="16485" y="11483"/>
                    <a:pt x="16524" y="11316"/>
                    <a:pt x="16320" y="11316"/>
                  </a:cubicBezTo>
                  <a:cubicBezTo>
                    <a:pt x="16247" y="11316"/>
                    <a:pt x="16142" y="11337"/>
                    <a:pt x="16000" y="11373"/>
                  </a:cubicBezTo>
                  <a:cubicBezTo>
                    <a:pt x="15663" y="11457"/>
                    <a:pt x="15166" y="11674"/>
                    <a:pt x="14843" y="11674"/>
                  </a:cubicBezTo>
                  <a:cubicBezTo>
                    <a:pt x="14652" y="11674"/>
                    <a:pt x="14521" y="11598"/>
                    <a:pt x="14521" y="11373"/>
                  </a:cubicBezTo>
                  <a:cubicBezTo>
                    <a:pt x="14521" y="10432"/>
                    <a:pt x="13244" y="10969"/>
                    <a:pt x="13378" y="10028"/>
                  </a:cubicBezTo>
                  <a:cubicBezTo>
                    <a:pt x="13484" y="9534"/>
                    <a:pt x="13423" y="9355"/>
                    <a:pt x="13273" y="9355"/>
                  </a:cubicBezTo>
                  <a:cubicBezTo>
                    <a:pt x="13138" y="9355"/>
                    <a:pt x="12929" y="9501"/>
                    <a:pt x="12706" y="9692"/>
                  </a:cubicBezTo>
                  <a:cubicBezTo>
                    <a:pt x="12501" y="9897"/>
                    <a:pt x="12304" y="9979"/>
                    <a:pt x="12120" y="9979"/>
                  </a:cubicBezTo>
                  <a:cubicBezTo>
                    <a:pt x="11760" y="9979"/>
                    <a:pt x="11449" y="9667"/>
                    <a:pt x="11227" y="9356"/>
                  </a:cubicBezTo>
                  <a:cubicBezTo>
                    <a:pt x="10689" y="8482"/>
                    <a:pt x="12034" y="8885"/>
                    <a:pt x="11967" y="8348"/>
                  </a:cubicBezTo>
                  <a:cubicBezTo>
                    <a:pt x="11877" y="8168"/>
                    <a:pt x="11698" y="8079"/>
                    <a:pt x="11508" y="8079"/>
                  </a:cubicBezTo>
                  <a:cubicBezTo>
                    <a:pt x="11414" y="8079"/>
                    <a:pt x="11317" y="8101"/>
                    <a:pt x="11227" y="8146"/>
                  </a:cubicBezTo>
                  <a:cubicBezTo>
                    <a:pt x="11091" y="8191"/>
                    <a:pt x="10975" y="8212"/>
                    <a:pt x="10877" y="8212"/>
                  </a:cubicBezTo>
                  <a:cubicBezTo>
                    <a:pt x="10396" y="8212"/>
                    <a:pt x="10330" y="7719"/>
                    <a:pt x="10219" y="7272"/>
                  </a:cubicBezTo>
                  <a:cubicBezTo>
                    <a:pt x="10084" y="6801"/>
                    <a:pt x="9883" y="6196"/>
                    <a:pt x="10420" y="5793"/>
                  </a:cubicBezTo>
                  <a:cubicBezTo>
                    <a:pt x="10544" y="5719"/>
                    <a:pt x="10651" y="5688"/>
                    <a:pt x="10747" y="5688"/>
                  </a:cubicBezTo>
                  <a:cubicBezTo>
                    <a:pt x="11173" y="5688"/>
                    <a:pt x="11368" y="6301"/>
                    <a:pt x="11698" y="6465"/>
                  </a:cubicBezTo>
                  <a:cubicBezTo>
                    <a:pt x="12572" y="5322"/>
                    <a:pt x="11899" y="4381"/>
                    <a:pt x="11294" y="3373"/>
                  </a:cubicBezTo>
                  <a:cubicBezTo>
                    <a:pt x="10689" y="3843"/>
                    <a:pt x="10958" y="4381"/>
                    <a:pt x="10756" y="4852"/>
                  </a:cubicBezTo>
                  <a:cubicBezTo>
                    <a:pt x="10660" y="5076"/>
                    <a:pt x="10549" y="5163"/>
                    <a:pt x="10429" y="5163"/>
                  </a:cubicBezTo>
                  <a:cubicBezTo>
                    <a:pt x="10298" y="5163"/>
                    <a:pt x="10157" y="5059"/>
                    <a:pt x="10017" y="4919"/>
                  </a:cubicBezTo>
                  <a:cubicBezTo>
                    <a:pt x="9786" y="4919"/>
                    <a:pt x="9754" y="5363"/>
                    <a:pt x="9495" y="5363"/>
                  </a:cubicBezTo>
                  <a:cubicBezTo>
                    <a:pt x="9452" y="5363"/>
                    <a:pt x="9402" y="5351"/>
                    <a:pt x="9345" y="5322"/>
                  </a:cubicBezTo>
                  <a:cubicBezTo>
                    <a:pt x="9143" y="4381"/>
                    <a:pt x="9815" y="3642"/>
                    <a:pt x="9748" y="2364"/>
                  </a:cubicBezTo>
                  <a:lnTo>
                    <a:pt x="9748" y="2364"/>
                  </a:lnTo>
                  <a:cubicBezTo>
                    <a:pt x="9186" y="2953"/>
                    <a:pt x="8699" y="3169"/>
                    <a:pt x="8256" y="3169"/>
                  </a:cubicBezTo>
                  <a:cubicBezTo>
                    <a:pt x="7587" y="3169"/>
                    <a:pt x="7020" y="2675"/>
                    <a:pt x="6454" y="2230"/>
                  </a:cubicBezTo>
                  <a:cubicBezTo>
                    <a:pt x="6252" y="2095"/>
                    <a:pt x="6051" y="1692"/>
                    <a:pt x="6252" y="1558"/>
                  </a:cubicBezTo>
                  <a:cubicBezTo>
                    <a:pt x="6960" y="1086"/>
                    <a:pt x="6995" y="873"/>
                    <a:pt x="6313" y="873"/>
                  </a:cubicBezTo>
                  <a:cubicBezTo>
                    <a:pt x="6217" y="873"/>
                    <a:pt x="6107" y="877"/>
                    <a:pt x="5983" y="885"/>
                  </a:cubicBezTo>
                  <a:cubicBezTo>
                    <a:pt x="5445" y="885"/>
                    <a:pt x="5244" y="415"/>
                    <a:pt x="4975" y="11"/>
                  </a:cubicBezTo>
                  <a:cubicBezTo>
                    <a:pt x="4932" y="4"/>
                    <a:pt x="4892" y="1"/>
                    <a:pt x="4854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7" name="Google Shape;6557;p6"/>
            <p:cNvSpPr/>
            <p:nvPr/>
          </p:nvSpPr>
          <p:spPr>
            <a:xfrm>
              <a:off x="4012500" y="1337300"/>
              <a:ext cx="151275" cy="161375"/>
            </a:xfrm>
            <a:custGeom>
              <a:avLst/>
              <a:gdLst/>
              <a:ahLst/>
              <a:cxnLst/>
              <a:rect l="l" t="t" r="r" b="b"/>
              <a:pathLst>
                <a:path w="6051" h="6455" extrusionOk="0">
                  <a:moveTo>
                    <a:pt x="5244" y="0"/>
                  </a:moveTo>
                  <a:cubicBezTo>
                    <a:pt x="4752" y="49"/>
                    <a:pt x="4296" y="351"/>
                    <a:pt x="3824" y="351"/>
                  </a:cubicBezTo>
                  <a:cubicBezTo>
                    <a:pt x="3650" y="351"/>
                    <a:pt x="3475" y="310"/>
                    <a:pt x="3295" y="202"/>
                  </a:cubicBezTo>
                  <a:cubicBezTo>
                    <a:pt x="3093" y="135"/>
                    <a:pt x="2958" y="135"/>
                    <a:pt x="2757" y="135"/>
                  </a:cubicBezTo>
                  <a:cubicBezTo>
                    <a:pt x="2622" y="202"/>
                    <a:pt x="2421" y="336"/>
                    <a:pt x="2353" y="471"/>
                  </a:cubicBezTo>
                  <a:cubicBezTo>
                    <a:pt x="2152" y="672"/>
                    <a:pt x="2017" y="874"/>
                    <a:pt x="1883" y="1143"/>
                  </a:cubicBezTo>
                  <a:cubicBezTo>
                    <a:pt x="1345" y="2219"/>
                    <a:pt x="337" y="3160"/>
                    <a:pt x="68" y="4370"/>
                  </a:cubicBezTo>
                  <a:cubicBezTo>
                    <a:pt x="0" y="4572"/>
                    <a:pt x="68" y="4773"/>
                    <a:pt x="135" y="4908"/>
                  </a:cubicBezTo>
                  <a:cubicBezTo>
                    <a:pt x="337" y="5513"/>
                    <a:pt x="740" y="5983"/>
                    <a:pt x="1278" y="6320"/>
                  </a:cubicBezTo>
                  <a:lnTo>
                    <a:pt x="1547" y="6454"/>
                  </a:lnTo>
                  <a:lnTo>
                    <a:pt x="3160" y="4773"/>
                  </a:lnTo>
                  <a:cubicBezTo>
                    <a:pt x="3227" y="4572"/>
                    <a:pt x="3295" y="4437"/>
                    <a:pt x="3429" y="4303"/>
                  </a:cubicBezTo>
                  <a:lnTo>
                    <a:pt x="4034" y="3563"/>
                  </a:lnTo>
                  <a:cubicBezTo>
                    <a:pt x="4101" y="2891"/>
                    <a:pt x="4505" y="2286"/>
                    <a:pt x="5043" y="1883"/>
                  </a:cubicBezTo>
                  <a:cubicBezTo>
                    <a:pt x="5311" y="1681"/>
                    <a:pt x="5513" y="1479"/>
                    <a:pt x="5715" y="1210"/>
                  </a:cubicBezTo>
                  <a:cubicBezTo>
                    <a:pt x="5916" y="1009"/>
                    <a:pt x="5984" y="740"/>
                    <a:pt x="6051" y="538"/>
                  </a:cubicBezTo>
                  <a:cubicBezTo>
                    <a:pt x="5984" y="336"/>
                    <a:pt x="5916" y="202"/>
                    <a:pt x="5782" y="67"/>
                  </a:cubicBezTo>
                  <a:cubicBezTo>
                    <a:pt x="5580" y="0"/>
                    <a:pt x="5446" y="0"/>
                    <a:pt x="5244" y="0"/>
                  </a:cubicBez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8" name="Google Shape;6558;p6"/>
            <p:cNvSpPr/>
            <p:nvPr/>
          </p:nvSpPr>
          <p:spPr>
            <a:xfrm>
              <a:off x="4136875" y="1304350"/>
              <a:ext cx="77325" cy="105325"/>
            </a:xfrm>
            <a:custGeom>
              <a:avLst/>
              <a:gdLst/>
              <a:ahLst/>
              <a:cxnLst/>
              <a:rect l="l" t="t" r="r" b="b"/>
              <a:pathLst>
                <a:path w="3093" h="4213" extrusionOk="0">
                  <a:moveTo>
                    <a:pt x="2196" y="1"/>
                  </a:moveTo>
                  <a:cubicBezTo>
                    <a:pt x="2031" y="1"/>
                    <a:pt x="1876" y="47"/>
                    <a:pt x="1748" y="175"/>
                  </a:cubicBezTo>
                  <a:cubicBezTo>
                    <a:pt x="1614" y="243"/>
                    <a:pt x="1479" y="377"/>
                    <a:pt x="1412" y="579"/>
                  </a:cubicBezTo>
                  <a:cubicBezTo>
                    <a:pt x="1143" y="915"/>
                    <a:pt x="1009" y="1318"/>
                    <a:pt x="1009" y="1722"/>
                  </a:cubicBezTo>
                  <a:cubicBezTo>
                    <a:pt x="1009" y="1856"/>
                    <a:pt x="1009" y="1990"/>
                    <a:pt x="1009" y="2125"/>
                  </a:cubicBezTo>
                  <a:cubicBezTo>
                    <a:pt x="1009" y="2327"/>
                    <a:pt x="1076" y="2528"/>
                    <a:pt x="1210" y="2730"/>
                  </a:cubicBezTo>
                  <a:cubicBezTo>
                    <a:pt x="1278" y="2797"/>
                    <a:pt x="1345" y="2864"/>
                    <a:pt x="1412" y="2932"/>
                  </a:cubicBezTo>
                  <a:cubicBezTo>
                    <a:pt x="1278" y="2864"/>
                    <a:pt x="1210" y="2797"/>
                    <a:pt x="1143" y="2730"/>
                  </a:cubicBezTo>
                  <a:cubicBezTo>
                    <a:pt x="992" y="2579"/>
                    <a:pt x="841" y="2503"/>
                    <a:pt x="689" y="2503"/>
                  </a:cubicBezTo>
                  <a:cubicBezTo>
                    <a:pt x="639" y="2503"/>
                    <a:pt x="589" y="2511"/>
                    <a:pt x="538" y="2528"/>
                  </a:cubicBezTo>
                  <a:cubicBezTo>
                    <a:pt x="202" y="2596"/>
                    <a:pt x="0" y="2932"/>
                    <a:pt x="68" y="3268"/>
                  </a:cubicBezTo>
                  <a:cubicBezTo>
                    <a:pt x="90" y="3266"/>
                    <a:pt x="112" y="3265"/>
                    <a:pt x="134" y="3265"/>
                  </a:cubicBezTo>
                  <a:cubicBezTo>
                    <a:pt x="802" y="3265"/>
                    <a:pt x="1085" y="4212"/>
                    <a:pt x="1872" y="4212"/>
                  </a:cubicBezTo>
                  <a:cubicBezTo>
                    <a:pt x="1897" y="4212"/>
                    <a:pt x="1923" y="4211"/>
                    <a:pt x="1950" y="4209"/>
                  </a:cubicBezTo>
                  <a:cubicBezTo>
                    <a:pt x="2286" y="3873"/>
                    <a:pt x="2017" y="3201"/>
                    <a:pt x="2555" y="2932"/>
                  </a:cubicBezTo>
                  <a:cubicBezTo>
                    <a:pt x="3093" y="1990"/>
                    <a:pt x="2555" y="1049"/>
                    <a:pt x="2555" y="175"/>
                  </a:cubicBezTo>
                  <a:lnTo>
                    <a:pt x="2488" y="41"/>
                  </a:lnTo>
                  <a:cubicBezTo>
                    <a:pt x="2389" y="16"/>
                    <a:pt x="2291" y="1"/>
                    <a:pt x="2196" y="1"/>
                  </a:cubicBezTo>
                  <a:close/>
                </a:path>
              </a:pathLst>
            </a:custGeom>
            <a:solidFill>
              <a:srgbClr val="1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9" name="Google Shape;6559;p6"/>
            <p:cNvSpPr/>
            <p:nvPr/>
          </p:nvSpPr>
          <p:spPr>
            <a:xfrm>
              <a:off x="4273000" y="1587725"/>
              <a:ext cx="26925" cy="28600"/>
            </a:xfrm>
            <a:custGeom>
              <a:avLst/>
              <a:gdLst/>
              <a:ahLst/>
              <a:cxnLst/>
              <a:rect l="l" t="t" r="r" b="b"/>
              <a:pathLst>
                <a:path w="1077" h="1144" extrusionOk="0">
                  <a:moveTo>
                    <a:pt x="471" y="0"/>
                  </a:moveTo>
                  <a:cubicBezTo>
                    <a:pt x="1" y="0"/>
                    <a:pt x="337" y="336"/>
                    <a:pt x="202" y="605"/>
                  </a:cubicBezTo>
                  <a:cubicBezTo>
                    <a:pt x="68" y="807"/>
                    <a:pt x="68" y="1143"/>
                    <a:pt x="471" y="1143"/>
                  </a:cubicBezTo>
                  <a:cubicBezTo>
                    <a:pt x="740" y="1143"/>
                    <a:pt x="1009" y="1009"/>
                    <a:pt x="1009" y="740"/>
                  </a:cubicBezTo>
                  <a:cubicBezTo>
                    <a:pt x="1076" y="336"/>
                    <a:pt x="807" y="0"/>
                    <a:pt x="471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0" name="Google Shape;6560;p6"/>
            <p:cNvSpPr/>
            <p:nvPr/>
          </p:nvSpPr>
          <p:spPr>
            <a:xfrm>
              <a:off x="4239400" y="1542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1" name="Google Shape;6561;p6"/>
            <p:cNvSpPr/>
            <p:nvPr/>
          </p:nvSpPr>
          <p:spPr>
            <a:xfrm>
              <a:off x="4163750" y="1230150"/>
              <a:ext cx="63900" cy="87000"/>
            </a:xfrm>
            <a:custGeom>
              <a:avLst/>
              <a:gdLst/>
              <a:ahLst/>
              <a:cxnLst/>
              <a:rect l="l" t="t" r="r" b="b"/>
              <a:pathLst>
                <a:path w="2556" h="3480" extrusionOk="0">
                  <a:moveTo>
                    <a:pt x="1850" y="1"/>
                  </a:moveTo>
                  <a:cubicBezTo>
                    <a:pt x="1726" y="1"/>
                    <a:pt x="1582" y="53"/>
                    <a:pt x="1413" y="185"/>
                  </a:cubicBezTo>
                  <a:lnTo>
                    <a:pt x="1144" y="252"/>
                  </a:lnTo>
                  <a:cubicBezTo>
                    <a:pt x="203" y="1059"/>
                    <a:pt x="1" y="2404"/>
                    <a:pt x="673" y="3479"/>
                  </a:cubicBezTo>
                  <a:lnTo>
                    <a:pt x="1413" y="2942"/>
                  </a:lnTo>
                  <a:lnTo>
                    <a:pt x="2556" y="589"/>
                  </a:lnTo>
                  <a:cubicBezTo>
                    <a:pt x="2362" y="347"/>
                    <a:pt x="2169" y="1"/>
                    <a:pt x="1850" y="1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2" name="Google Shape;6562;p6"/>
            <p:cNvSpPr/>
            <p:nvPr/>
          </p:nvSpPr>
          <p:spPr>
            <a:xfrm>
              <a:off x="4194025" y="1307050"/>
              <a:ext cx="48750" cy="81250"/>
            </a:xfrm>
            <a:custGeom>
              <a:avLst/>
              <a:gdLst/>
              <a:ahLst/>
              <a:cxnLst/>
              <a:rect l="l" t="t" r="r" b="b"/>
              <a:pathLst>
                <a:path w="1950" h="3250" extrusionOk="0">
                  <a:moveTo>
                    <a:pt x="202" y="0"/>
                  </a:moveTo>
                  <a:cubicBezTo>
                    <a:pt x="0" y="874"/>
                    <a:pt x="0" y="1815"/>
                    <a:pt x="202" y="2756"/>
                  </a:cubicBezTo>
                  <a:cubicBezTo>
                    <a:pt x="336" y="2756"/>
                    <a:pt x="471" y="2824"/>
                    <a:pt x="538" y="2824"/>
                  </a:cubicBezTo>
                  <a:cubicBezTo>
                    <a:pt x="793" y="2824"/>
                    <a:pt x="970" y="3249"/>
                    <a:pt x="1247" y="3249"/>
                  </a:cubicBezTo>
                  <a:cubicBezTo>
                    <a:pt x="1335" y="3249"/>
                    <a:pt x="1433" y="3206"/>
                    <a:pt x="1546" y="3093"/>
                  </a:cubicBezTo>
                  <a:cubicBezTo>
                    <a:pt x="1950" y="2756"/>
                    <a:pt x="1815" y="2151"/>
                    <a:pt x="1345" y="1950"/>
                  </a:cubicBezTo>
                  <a:cubicBezTo>
                    <a:pt x="403" y="1546"/>
                    <a:pt x="874" y="471"/>
                    <a:pt x="202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3" name="Google Shape;6563;p6"/>
            <p:cNvSpPr/>
            <p:nvPr/>
          </p:nvSpPr>
          <p:spPr>
            <a:xfrm>
              <a:off x="4225750" y="1191900"/>
              <a:ext cx="33825" cy="44575"/>
            </a:xfrm>
            <a:custGeom>
              <a:avLst/>
              <a:gdLst/>
              <a:ahLst/>
              <a:cxnLst/>
              <a:rect l="l" t="t" r="r" b="b"/>
              <a:pathLst>
                <a:path w="1353" h="1783" extrusionOk="0">
                  <a:moveTo>
                    <a:pt x="706" y="0"/>
                  </a:moveTo>
                  <a:cubicBezTo>
                    <a:pt x="259" y="0"/>
                    <a:pt x="1" y="238"/>
                    <a:pt x="143" y="1043"/>
                  </a:cubicBezTo>
                  <a:cubicBezTo>
                    <a:pt x="210" y="1245"/>
                    <a:pt x="210" y="1514"/>
                    <a:pt x="210" y="1782"/>
                  </a:cubicBezTo>
                  <a:cubicBezTo>
                    <a:pt x="748" y="1379"/>
                    <a:pt x="1353" y="909"/>
                    <a:pt x="1353" y="102"/>
                  </a:cubicBezTo>
                  <a:cubicBezTo>
                    <a:pt x="1114" y="42"/>
                    <a:pt x="893" y="0"/>
                    <a:pt x="706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4" name="Google Shape;6564;p6"/>
            <p:cNvSpPr/>
            <p:nvPr/>
          </p:nvSpPr>
          <p:spPr>
            <a:xfrm>
              <a:off x="4247800" y="1154100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673" y="336"/>
                    <a:pt x="0" y="673"/>
                    <a:pt x="471" y="1614"/>
                  </a:cubicBezTo>
                  <a:cubicBezTo>
                    <a:pt x="1009" y="1210"/>
                    <a:pt x="1278" y="605"/>
                    <a:pt x="1345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5" name="Google Shape;6565;p6"/>
            <p:cNvSpPr/>
            <p:nvPr/>
          </p:nvSpPr>
          <p:spPr>
            <a:xfrm>
              <a:off x="3866275" y="939800"/>
              <a:ext cx="134475" cy="195825"/>
            </a:xfrm>
            <a:custGeom>
              <a:avLst/>
              <a:gdLst/>
              <a:ahLst/>
              <a:cxnLst/>
              <a:rect l="l" t="t" r="r" b="b"/>
              <a:pathLst>
                <a:path w="5379" h="7833" extrusionOk="0">
                  <a:moveTo>
                    <a:pt x="1807" y="1"/>
                  </a:moveTo>
                  <a:cubicBezTo>
                    <a:pt x="1715" y="1"/>
                    <a:pt x="1614" y="34"/>
                    <a:pt x="1547" y="102"/>
                  </a:cubicBezTo>
                  <a:cubicBezTo>
                    <a:pt x="1480" y="236"/>
                    <a:pt x="1480" y="370"/>
                    <a:pt x="1547" y="505"/>
                  </a:cubicBezTo>
                  <a:lnTo>
                    <a:pt x="1547" y="908"/>
                  </a:lnTo>
                  <a:cubicBezTo>
                    <a:pt x="1480" y="1312"/>
                    <a:pt x="942" y="1581"/>
                    <a:pt x="1211" y="2118"/>
                  </a:cubicBezTo>
                  <a:lnTo>
                    <a:pt x="1211" y="2522"/>
                  </a:lnTo>
                  <a:cubicBezTo>
                    <a:pt x="807" y="2992"/>
                    <a:pt x="1278" y="3665"/>
                    <a:pt x="807" y="4135"/>
                  </a:cubicBezTo>
                  <a:cubicBezTo>
                    <a:pt x="471" y="5345"/>
                    <a:pt x="1" y="6555"/>
                    <a:pt x="471" y="7833"/>
                  </a:cubicBezTo>
                  <a:cubicBezTo>
                    <a:pt x="1144" y="7833"/>
                    <a:pt x="1211" y="7295"/>
                    <a:pt x="1211" y="6892"/>
                  </a:cubicBezTo>
                  <a:cubicBezTo>
                    <a:pt x="1278" y="5480"/>
                    <a:pt x="2219" y="4270"/>
                    <a:pt x="3564" y="3799"/>
                  </a:cubicBezTo>
                  <a:cubicBezTo>
                    <a:pt x="4236" y="3463"/>
                    <a:pt x="5177" y="3127"/>
                    <a:pt x="5379" y="2118"/>
                  </a:cubicBezTo>
                  <a:cubicBezTo>
                    <a:pt x="5244" y="1446"/>
                    <a:pt x="4639" y="1446"/>
                    <a:pt x="4169" y="1244"/>
                  </a:cubicBezTo>
                  <a:lnTo>
                    <a:pt x="3900" y="1177"/>
                  </a:lnTo>
                  <a:cubicBezTo>
                    <a:pt x="3093" y="1715"/>
                    <a:pt x="2354" y="2455"/>
                    <a:pt x="1749" y="3194"/>
                  </a:cubicBezTo>
                  <a:cubicBezTo>
                    <a:pt x="1883" y="1984"/>
                    <a:pt x="1950" y="1043"/>
                    <a:pt x="2017" y="102"/>
                  </a:cubicBezTo>
                  <a:cubicBezTo>
                    <a:pt x="1984" y="34"/>
                    <a:pt x="1900" y="1"/>
                    <a:pt x="1807" y="1"/>
                  </a:cubicBez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6" name="Google Shape;6566;p6"/>
            <p:cNvSpPr/>
            <p:nvPr/>
          </p:nvSpPr>
          <p:spPr>
            <a:xfrm>
              <a:off x="3920050" y="525525"/>
              <a:ext cx="79025" cy="156325"/>
            </a:xfrm>
            <a:custGeom>
              <a:avLst/>
              <a:gdLst/>
              <a:ahLst/>
              <a:cxnLst/>
              <a:rect l="l" t="t" r="r" b="b"/>
              <a:pathLst>
                <a:path w="3161" h="6253" extrusionOk="0">
                  <a:moveTo>
                    <a:pt x="2959" y="0"/>
                  </a:moveTo>
                  <a:lnTo>
                    <a:pt x="2959" y="0"/>
                  </a:lnTo>
                  <a:cubicBezTo>
                    <a:pt x="2287" y="134"/>
                    <a:pt x="2354" y="807"/>
                    <a:pt x="1951" y="941"/>
                  </a:cubicBezTo>
                  <a:cubicBezTo>
                    <a:pt x="1749" y="1076"/>
                    <a:pt x="1614" y="1143"/>
                    <a:pt x="1547" y="1345"/>
                  </a:cubicBezTo>
                  <a:cubicBezTo>
                    <a:pt x="1345" y="1681"/>
                    <a:pt x="1211" y="2017"/>
                    <a:pt x="1077" y="2286"/>
                  </a:cubicBezTo>
                  <a:cubicBezTo>
                    <a:pt x="740" y="3160"/>
                    <a:pt x="1" y="3899"/>
                    <a:pt x="539" y="4975"/>
                  </a:cubicBezTo>
                  <a:cubicBezTo>
                    <a:pt x="673" y="5042"/>
                    <a:pt x="875" y="5109"/>
                    <a:pt x="1009" y="5109"/>
                  </a:cubicBezTo>
                  <a:cubicBezTo>
                    <a:pt x="1348" y="4959"/>
                    <a:pt x="1497" y="4703"/>
                    <a:pt x="1634" y="4412"/>
                  </a:cubicBezTo>
                  <a:lnTo>
                    <a:pt x="1634" y="4412"/>
                  </a:lnTo>
                  <a:cubicBezTo>
                    <a:pt x="1497" y="4915"/>
                    <a:pt x="1574" y="5474"/>
                    <a:pt x="1883" y="5916"/>
                  </a:cubicBezTo>
                  <a:cubicBezTo>
                    <a:pt x="2018" y="6051"/>
                    <a:pt x="2152" y="6185"/>
                    <a:pt x="2287" y="6252"/>
                  </a:cubicBezTo>
                  <a:cubicBezTo>
                    <a:pt x="3026" y="4840"/>
                    <a:pt x="2556" y="3227"/>
                    <a:pt x="3161" y="1748"/>
                  </a:cubicBezTo>
                  <a:cubicBezTo>
                    <a:pt x="2623" y="1277"/>
                    <a:pt x="3026" y="605"/>
                    <a:pt x="2959" y="0"/>
                  </a:cubicBezTo>
                  <a:close/>
                </a:path>
              </a:pathLst>
            </a:custGeom>
            <a:solidFill>
              <a:srgbClr val="C6D3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7" name="Google Shape;6567;p6"/>
            <p:cNvSpPr/>
            <p:nvPr/>
          </p:nvSpPr>
          <p:spPr>
            <a:xfrm>
              <a:off x="3904925" y="787050"/>
              <a:ext cx="52125" cy="156975"/>
            </a:xfrm>
            <a:custGeom>
              <a:avLst/>
              <a:gdLst/>
              <a:ahLst/>
              <a:cxnLst/>
              <a:rect l="l" t="t" r="r" b="b"/>
              <a:pathLst>
                <a:path w="2085" h="6279" extrusionOk="0">
                  <a:moveTo>
                    <a:pt x="1682" y="0"/>
                  </a:moveTo>
                  <a:cubicBezTo>
                    <a:pt x="1290" y="0"/>
                    <a:pt x="1107" y="341"/>
                    <a:pt x="875" y="632"/>
                  </a:cubicBezTo>
                  <a:cubicBezTo>
                    <a:pt x="1211" y="1237"/>
                    <a:pt x="1614" y="1976"/>
                    <a:pt x="1077" y="2447"/>
                  </a:cubicBezTo>
                  <a:cubicBezTo>
                    <a:pt x="1" y="3522"/>
                    <a:pt x="135" y="4934"/>
                    <a:pt x="68" y="6279"/>
                  </a:cubicBezTo>
                  <a:lnTo>
                    <a:pt x="539" y="6279"/>
                  </a:lnTo>
                  <a:cubicBezTo>
                    <a:pt x="1211" y="4262"/>
                    <a:pt x="1682" y="2245"/>
                    <a:pt x="2085" y="228"/>
                  </a:cubicBezTo>
                  <a:lnTo>
                    <a:pt x="1883" y="27"/>
                  </a:lnTo>
                  <a:cubicBezTo>
                    <a:pt x="1810" y="8"/>
                    <a:pt x="1744" y="0"/>
                    <a:pt x="1682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8" name="Google Shape;6568;p6"/>
            <p:cNvSpPr/>
            <p:nvPr/>
          </p:nvSpPr>
          <p:spPr>
            <a:xfrm>
              <a:off x="3994000" y="902000"/>
              <a:ext cx="48775" cy="40350"/>
            </a:xfrm>
            <a:custGeom>
              <a:avLst/>
              <a:gdLst/>
              <a:ahLst/>
              <a:cxnLst/>
              <a:rect l="l" t="t" r="r" b="b"/>
              <a:pathLst>
                <a:path w="1951" h="1614" extrusionOk="0">
                  <a:moveTo>
                    <a:pt x="875" y="0"/>
                  </a:moveTo>
                  <a:cubicBezTo>
                    <a:pt x="472" y="202"/>
                    <a:pt x="203" y="672"/>
                    <a:pt x="135" y="1143"/>
                  </a:cubicBezTo>
                  <a:cubicBezTo>
                    <a:pt x="135" y="1143"/>
                    <a:pt x="68" y="1210"/>
                    <a:pt x="68" y="1277"/>
                  </a:cubicBezTo>
                  <a:cubicBezTo>
                    <a:pt x="1" y="1412"/>
                    <a:pt x="68" y="1546"/>
                    <a:pt x="203" y="1614"/>
                  </a:cubicBezTo>
                  <a:cubicBezTo>
                    <a:pt x="606" y="1614"/>
                    <a:pt x="942" y="1479"/>
                    <a:pt x="1278" y="1210"/>
                  </a:cubicBezTo>
                  <a:cubicBezTo>
                    <a:pt x="1951" y="740"/>
                    <a:pt x="1883" y="538"/>
                    <a:pt x="875" y="0"/>
                  </a:cubicBezTo>
                  <a:close/>
                </a:path>
              </a:pathLst>
            </a:custGeom>
            <a:solidFill>
              <a:srgbClr val="D6DF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9" name="Google Shape;6569;p6"/>
            <p:cNvSpPr/>
            <p:nvPr/>
          </p:nvSpPr>
          <p:spPr>
            <a:xfrm>
              <a:off x="3945275" y="696950"/>
              <a:ext cx="33625" cy="94150"/>
            </a:xfrm>
            <a:custGeom>
              <a:avLst/>
              <a:gdLst/>
              <a:ahLst/>
              <a:cxnLst/>
              <a:rect l="l" t="t" r="r" b="b"/>
              <a:pathLst>
                <a:path w="1345" h="3766" extrusionOk="0">
                  <a:moveTo>
                    <a:pt x="1076" y="0"/>
                  </a:moveTo>
                  <a:cubicBezTo>
                    <a:pt x="605" y="68"/>
                    <a:pt x="202" y="471"/>
                    <a:pt x="135" y="941"/>
                  </a:cubicBezTo>
                  <a:cubicBezTo>
                    <a:pt x="68" y="1210"/>
                    <a:pt x="0" y="1479"/>
                    <a:pt x="68" y="1815"/>
                  </a:cubicBezTo>
                  <a:cubicBezTo>
                    <a:pt x="0" y="2152"/>
                    <a:pt x="0" y="2555"/>
                    <a:pt x="68" y="2891"/>
                  </a:cubicBezTo>
                  <a:cubicBezTo>
                    <a:pt x="68" y="3227"/>
                    <a:pt x="135" y="3429"/>
                    <a:pt x="336" y="3698"/>
                  </a:cubicBezTo>
                  <a:lnTo>
                    <a:pt x="471" y="3765"/>
                  </a:lnTo>
                  <a:cubicBezTo>
                    <a:pt x="942" y="2622"/>
                    <a:pt x="1210" y="1345"/>
                    <a:pt x="1345" y="135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0" name="Google Shape;6570;p6"/>
            <p:cNvSpPr/>
            <p:nvPr/>
          </p:nvSpPr>
          <p:spPr>
            <a:xfrm>
              <a:off x="3965450" y="942325"/>
              <a:ext cx="28675" cy="34075"/>
            </a:xfrm>
            <a:custGeom>
              <a:avLst/>
              <a:gdLst/>
              <a:ahLst/>
              <a:cxnLst/>
              <a:rect l="l" t="t" r="r" b="b"/>
              <a:pathLst>
                <a:path w="1147" h="1363" extrusionOk="0">
                  <a:moveTo>
                    <a:pt x="874" y="1"/>
                  </a:moveTo>
                  <a:lnTo>
                    <a:pt x="0" y="1143"/>
                  </a:lnTo>
                  <a:lnTo>
                    <a:pt x="135" y="1278"/>
                  </a:lnTo>
                  <a:cubicBezTo>
                    <a:pt x="321" y="1336"/>
                    <a:pt x="469" y="1362"/>
                    <a:pt x="586" y="1362"/>
                  </a:cubicBezTo>
                  <a:cubicBezTo>
                    <a:pt x="1146" y="1362"/>
                    <a:pt x="1008" y="770"/>
                    <a:pt x="1008" y="269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1" name="Google Shape;6571;p6"/>
            <p:cNvSpPr/>
            <p:nvPr/>
          </p:nvSpPr>
          <p:spPr>
            <a:xfrm>
              <a:off x="3963750" y="669725"/>
              <a:ext cx="15150" cy="22200"/>
            </a:xfrm>
            <a:custGeom>
              <a:avLst/>
              <a:gdLst/>
              <a:ahLst/>
              <a:cxnLst/>
              <a:rect l="l" t="t" r="r" b="b"/>
              <a:pathLst>
                <a:path w="606" h="888" extrusionOk="0">
                  <a:moveTo>
                    <a:pt x="351" y="1"/>
                  </a:moveTo>
                  <a:cubicBezTo>
                    <a:pt x="103" y="1"/>
                    <a:pt x="1" y="191"/>
                    <a:pt x="1" y="484"/>
                  </a:cubicBezTo>
                  <a:cubicBezTo>
                    <a:pt x="68" y="686"/>
                    <a:pt x="135" y="820"/>
                    <a:pt x="337" y="888"/>
                  </a:cubicBezTo>
                  <a:lnTo>
                    <a:pt x="606" y="820"/>
                  </a:lnTo>
                  <a:cubicBezTo>
                    <a:pt x="606" y="686"/>
                    <a:pt x="606" y="619"/>
                    <a:pt x="606" y="484"/>
                  </a:cubicBezTo>
                  <a:cubicBezTo>
                    <a:pt x="539" y="350"/>
                    <a:pt x="471" y="148"/>
                    <a:pt x="471" y="14"/>
                  </a:cubicBezTo>
                  <a:cubicBezTo>
                    <a:pt x="428" y="5"/>
                    <a:pt x="388" y="1"/>
                    <a:pt x="351" y="1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2" name="Google Shape;6572;p6"/>
            <p:cNvSpPr/>
            <p:nvPr/>
          </p:nvSpPr>
          <p:spPr>
            <a:xfrm>
              <a:off x="3987300" y="932250"/>
              <a:ext cx="10100" cy="15150"/>
            </a:xfrm>
            <a:custGeom>
              <a:avLst/>
              <a:gdLst/>
              <a:ahLst/>
              <a:cxnLst/>
              <a:rect l="l" t="t" r="r" b="b"/>
              <a:pathLst>
                <a:path w="404" h="606" extrusionOk="0">
                  <a:moveTo>
                    <a:pt x="403" y="0"/>
                  </a:moveTo>
                  <a:cubicBezTo>
                    <a:pt x="269" y="67"/>
                    <a:pt x="134" y="269"/>
                    <a:pt x="0" y="404"/>
                  </a:cubicBezTo>
                  <a:lnTo>
                    <a:pt x="67" y="471"/>
                  </a:lnTo>
                  <a:lnTo>
                    <a:pt x="269" y="605"/>
                  </a:lnTo>
                  <a:lnTo>
                    <a:pt x="403" y="404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3" name="Google Shape;6573;p6"/>
            <p:cNvSpPr/>
            <p:nvPr/>
          </p:nvSpPr>
          <p:spPr>
            <a:xfrm>
              <a:off x="3972150" y="690225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270" y="0"/>
                  </a:moveTo>
                  <a:lnTo>
                    <a:pt x="135" y="68"/>
                  </a:lnTo>
                  <a:lnTo>
                    <a:pt x="1" y="202"/>
                  </a:lnTo>
                  <a:lnTo>
                    <a:pt x="135" y="337"/>
                  </a:lnTo>
                  <a:lnTo>
                    <a:pt x="270" y="471"/>
                  </a:lnTo>
                  <a:cubicBezTo>
                    <a:pt x="270" y="404"/>
                    <a:pt x="404" y="337"/>
                    <a:pt x="404" y="337"/>
                  </a:cubicBezTo>
                  <a:cubicBezTo>
                    <a:pt x="337" y="202"/>
                    <a:pt x="270" y="68"/>
                    <a:pt x="270" y="0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4" name="Google Shape;6574;p6"/>
            <p:cNvSpPr/>
            <p:nvPr/>
          </p:nvSpPr>
          <p:spPr>
            <a:xfrm>
              <a:off x="3486450" y="4934000"/>
              <a:ext cx="26900" cy="18775"/>
            </a:xfrm>
            <a:custGeom>
              <a:avLst/>
              <a:gdLst/>
              <a:ahLst/>
              <a:cxnLst/>
              <a:rect l="l" t="t" r="r" b="b"/>
              <a:pathLst>
                <a:path w="1076" h="751" extrusionOk="0">
                  <a:moveTo>
                    <a:pt x="740" y="0"/>
                  </a:moveTo>
                  <a:cubicBezTo>
                    <a:pt x="471" y="0"/>
                    <a:pt x="135" y="135"/>
                    <a:pt x="67" y="336"/>
                  </a:cubicBezTo>
                  <a:cubicBezTo>
                    <a:pt x="0" y="605"/>
                    <a:pt x="202" y="740"/>
                    <a:pt x="404" y="740"/>
                  </a:cubicBezTo>
                  <a:cubicBezTo>
                    <a:pt x="445" y="747"/>
                    <a:pt x="484" y="750"/>
                    <a:pt x="521" y="750"/>
                  </a:cubicBezTo>
                  <a:cubicBezTo>
                    <a:pt x="847" y="750"/>
                    <a:pt x="1015" y="490"/>
                    <a:pt x="1076" y="68"/>
                  </a:cubicBezTo>
                  <a:cubicBezTo>
                    <a:pt x="941" y="0"/>
                    <a:pt x="807" y="0"/>
                    <a:pt x="740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5" name="Google Shape;6575;p6"/>
            <p:cNvSpPr/>
            <p:nvPr/>
          </p:nvSpPr>
          <p:spPr>
            <a:xfrm>
              <a:off x="3491475" y="4964650"/>
              <a:ext cx="21875" cy="9700"/>
            </a:xfrm>
            <a:custGeom>
              <a:avLst/>
              <a:gdLst/>
              <a:ahLst/>
              <a:cxnLst/>
              <a:rect l="l" t="t" r="r" b="b"/>
              <a:pathLst>
                <a:path w="875" h="388" extrusionOk="0">
                  <a:moveTo>
                    <a:pt x="325" y="0"/>
                  </a:moveTo>
                  <a:cubicBezTo>
                    <a:pt x="242" y="0"/>
                    <a:pt x="155" y="17"/>
                    <a:pt x="68" y="52"/>
                  </a:cubicBezTo>
                  <a:cubicBezTo>
                    <a:pt x="1" y="52"/>
                    <a:pt x="1" y="186"/>
                    <a:pt x="1" y="186"/>
                  </a:cubicBezTo>
                  <a:lnTo>
                    <a:pt x="471" y="388"/>
                  </a:lnTo>
                  <a:lnTo>
                    <a:pt x="875" y="388"/>
                  </a:lnTo>
                  <a:cubicBezTo>
                    <a:pt x="775" y="139"/>
                    <a:pt x="564" y="0"/>
                    <a:pt x="32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6" name="Google Shape;6576;p6"/>
            <p:cNvSpPr/>
            <p:nvPr/>
          </p:nvSpPr>
          <p:spPr>
            <a:xfrm>
              <a:off x="3436025" y="750725"/>
              <a:ext cx="401700" cy="705925"/>
            </a:xfrm>
            <a:custGeom>
              <a:avLst/>
              <a:gdLst/>
              <a:ahLst/>
              <a:cxnLst/>
              <a:rect l="l" t="t" r="r" b="b"/>
              <a:pathLst>
                <a:path w="16068" h="28237" extrusionOk="0">
                  <a:moveTo>
                    <a:pt x="8068" y="5177"/>
                  </a:moveTo>
                  <a:cubicBezTo>
                    <a:pt x="7866" y="5849"/>
                    <a:pt x="8471" y="5984"/>
                    <a:pt x="8807" y="6320"/>
                  </a:cubicBezTo>
                  <a:cubicBezTo>
                    <a:pt x="8605" y="6454"/>
                    <a:pt x="8404" y="6522"/>
                    <a:pt x="8269" y="6522"/>
                  </a:cubicBezTo>
                  <a:cubicBezTo>
                    <a:pt x="8068" y="6589"/>
                    <a:pt x="7933" y="6723"/>
                    <a:pt x="7866" y="6858"/>
                  </a:cubicBezTo>
                  <a:cubicBezTo>
                    <a:pt x="7799" y="7060"/>
                    <a:pt x="7799" y="7261"/>
                    <a:pt x="8068" y="7396"/>
                  </a:cubicBezTo>
                  <a:cubicBezTo>
                    <a:pt x="8000" y="7463"/>
                    <a:pt x="7950" y="7488"/>
                    <a:pt x="7910" y="7488"/>
                  </a:cubicBezTo>
                  <a:cubicBezTo>
                    <a:pt x="7790" y="7488"/>
                    <a:pt x="7765" y="7261"/>
                    <a:pt x="7664" y="7261"/>
                  </a:cubicBezTo>
                  <a:cubicBezTo>
                    <a:pt x="7391" y="7048"/>
                    <a:pt x="7117" y="6973"/>
                    <a:pt x="6843" y="6973"/>
                  </a:cubicBezTo>
                  <a:cubicBezTo>
                    <a:pt x="6512" y="6973"/>
                    <a:pt x="6181" y="7084"/>
                    <a:pt x="5849" y="7194"/>
                  </a:cubicBezTo>
                  <a:cubicBezTo>
                    <a:pt x="5696" y="7398"/>
                    <a:pt x="5659" y="7603"/>
                    <a:pt x="5739" y="7807"/>
                  </a:cubicBezTo>
                  <a:lnTo>
                    <a:pt x="5739" y="7807"/>
                  </a:lnTo>
                  <a:cubicBezTo>
                    <a:pt x="5582" y="7603"/>
                    <a:pt x="5434" y="7398"/>
                    <a:pt x="5311" y="7194"/>
                  </a:cubicBezTo>
                  <a:cubicBezTo>
                    <a:pt x="5370" y="6840"/>
                    <a:pt x="5688" y="6590"/>
                    <a:pt x="5583" y="6216"/>
                  </a:cubicBezTo>
                  <a:lnTo>
                    <a:pt x="5583" y="6216"/>
                  </a:lnTo>
                  <a:cubicBezTo>
                    <a:pt x="5910" y="6657"/>
                    <a:pt x="6195" y="6879"/>
                    <a:pt x="6484" y="6879"/>
                  </a:cubicBezTo>
                  <a:cubicBezTo>
                    <a:pt x="6874" y="6879"/>
                    <a:pt x="7274" y="6473"/>
                    <a:pt x="7799" y="5648"/>
                  </a:cubicBezTo>
                  <a:cubicBezTo>
                    <a:pt x="7866" y="5513"/>
                    <a:pt x="7732" y="5177"/>
                    <a:pt x="8068" y="5177"/>
                  </a:cubicBezTo>
                  <a:close/>
                  <a:moveTo>
                    <a:pt x="5953" y="8079"/>
                  </a:moveTo>
                  <a:cubicBezTo>
                    <a:pt x="6624" y="8568"/>
                    <a:pt x="7557" y="8871"/>
                    <a:pt x="6790" y="10085"/>
                  </a:cubicBezTo>
                  <a:cubicBezTo>
                    <a:pt x="6454" y="10623"/>
                    <a:pt x="7059" y="10690"/>
                    <a:pt x="7463" y="10690"/>
                  </a:cubicBezTo>
                  <a:cubicBezTo>
                    <a:pt x="7507" y="10690"/>
                    <a:pt x="7552" y="10720"/>
                    <a:pt x="7577" y="10720"/>
                  </a:cubicBezTo>
                  <a:cubicBezTo>
                    <a:pt x="7590" y="10720"/>
                    <a:pt x="7597" y="10712"/>
                    <a:pt x="7597" y="10690"/>
                  </a:cubicBezTo>
                  <a:cubicBezTo>
                    <a:pt x="7609" y="10653"/>
                    <a:pt x="7624" y="10639"/>
                    <a:pt x="7637" y="10639"/>
                  </a:cubicBezTo>
                  <a:cubicBezTo>
                    <a:pt x="7686" y="10639"/>
                    <a:pt x="7715" y="10849"/>
                    <a:pt x="7526" y="10849"/>
                  </a:cubicBezTo>
                  <a:cubicBezTo>
                    <a:pt x="7490" y="10849"/>
                    <a:pt x="7447" y="10842"/>
                    <a:pt x="7395" y="10824"/>
                  </a:cubicBezTo>
                  <a:cubicBezTo>
                    <a:pt x="7376" y="10826"/>
                    <a:pt x="7357" y="10827"/>
                    <a:pt x="7338" y="10827"/>
                  </a:cubicBezTo>
                  <a:cubicBezTo>
                    <a:pt x="6531" y="10827"/>
                    <a:pt x="6306" y="9478"/>
                    <a:pt x="5315" y="9478"/>
                  </a:cubicBezTo>
                  <a:cubicBezTo>
                    <a:pt x="5291" y="9478"/>
                    <a:pt x="5268" y="9478"/>
                    <a:pt x="5244" y="9480"/>
                  </a:cubicBezTo>
                  <a:cubicBezTo>
                    <a:pt x="5199" y="9480"/>
                    <a:pt x="5154" y="9420"/>
                    <a:pt x="5110" y="9420"/>
                  </a:cubicBezTo>
                  <a:cubicBezTo>
                    <a:pt x="5087" y="9420"/>
                    <a:pt x="5065" y="9435"/>
                    <a:pt x="5042" y="9480"/>
                  </a:cubicBezTo>
                  <a:cubicBezTo>
                    <a:pt x="4965" y="9557"/>
                    <a:pt x="4954" y="9635"/>
                    <a:pt x="4934" y="9635"/>
                  </a:cubicBezTo>
                  <a:cubicBezTo>
                    <a:pt x="4918" y="9635"/>
                    <a:pt x="4898" y="9593"/>
                    <a:pt x="4841" y="9480"/>
                  </a:cubicBezTo>
                  <a:cubicBezTo>
                    <a:pt x="4834" y="9469"/>
                    <a:pt x="4828" y="9461"/>
                    <a:pt x="4822" y="9453"/>
                  </a:cubicBezTo>
                  <a:lnTo>
                    <a:pt x="4822" y="9453"/>
                  </a:lnTo>
                  <a:cubicBezTo>
                    <a:pt x="4826" y="9454"/>
                    <a:pt x="4830" y="9455"/>
                    <a:pt x="4834" y="9455"/>
                  </a:cubicBezTo>
                  <a:cubicBezTo>
                    <a:pt x="4859" y="9455"/>
                    <a:pt x="4887" y="9431"/>
                    <a:pt x="4908" y="9345"/>
                  </a:cubicBezTo>
                  <a:cubicBezTo>
                    <a:pt x="5311" y="9009"/>
                    <a:pt x="6723" y="9547"/>
                    <a:pt x="6051" y="8202"/>
                  </a:cubicBezTo>
                  <a:cubicBezTo>
                    <a:pt x="6018" y="8161"/>
                    <a:pt x="5985" y="8120"/>
                    <a:pt x="5953" y="8079"/>
                  </a:cubicBezTo>
                  <a:close/>
                  <a:moveTo>
                    <a:pt x="6656" y="18757"/>
                  </a:moveTo>
                  <a:lnTo>
                    <a:pt x="6656" y="18757"/>
                  </a:lnTo>
                  <a:cubicBezTo>
                    <a:pt x="6790" y="19161"/>
                    <a:pt x="7395" y="19429"/>
                    <a:pt x="7059" y="20102"/>
                  </a:cubicBezTo>
                  <a:cubicBezTo>
                    <a:pt x="7017" y="20201"/>
                    <a:pt x="6977" y="20306"/>
                    <a:pt x="6947" y="20413"/>
                  </a:cubicBezTo>
                  <a:lnTo>
                    <a:pt x="6947" y="20413"/>
                  </a:lnTo>
                  <a:cubicBezTo>
                    <a:pt x="6826" y="19866"/>
                    <a:pt x="6709" y="19317"/>
                    <a:pt x="6656" y="18757"/>
                  </a:cubicBezTo>
                  <a:close/>
                  <a:moveTo>
                    <a:pt x="9076" y="1"/>
                  </a:moveTo>
                  <a:lnTo>
                    <a:pt x="8740" y="404"/>
                  </a:lnTo>
                  <a:cubicBezTo>
                    <a:pt x="8000" y="1345"/>
                    <a:pt x="7530" y="2421"/>
                    <a:pt x="7261" y="3564"/>
                  </a:cubicBezTo>
                  <a:cubicBezTo>
                    <a:pt x="6714" y="2925"/>
                    <a:pt x="6208" y="2699"/>
                    <a:pt x="5718" y="2699"/>
                  </a:cubicBezTo>
                  <a:cubicBezTo>
                    <a:pt x="5125" y="2699"/>
                    <a:pt x="4556" y="3031"/>
                    <a:pt x="3967" y="3362"/>
                  </a:cubicBezTo>
                  <a:cubicBezTo>
                    <a:pt x="4131" y="3581"/>
                    <a:pt x="4306" y="3657"/>
                    <a:pt x="4483" y="3657"/>
                  </a:cubicBezTo>
                  <a:cubicBezTo>
                    <a:pt x="4871" y="3657"/>
                    <a:pt x="5274" y="3298"/>
                    <a:pt x="5622" y="3298"/>
                  </a:cubicBezTo>
                  <a:cubicBezTo>
                    <a:pt x="5701" y="3298"/>
                    <a:pt x="5777" y="3317"/>
                    <a:pt x="5849" y="3362"/>
                  </a:cubicBezTo>
                  <a:cubicBezTo>
                    <a:pt x="6509" y="4418"/>
                    <a:pt x="5680" y="5149"/>
                    <a:pt x="5521" y="6066"/>
                  </a:cubicBezTo>
                  <a:lnTo>
                    <a:pt x="5521" y="6066"/>
                  </a:lnTo>
                  <a:cubicBezTo>
                    <a:pt x="5519" y="6061"/>
                    <a:pt x="5516" y="6056"/>
                    <a:pt x="5513" y="6051"/>
                  </a:cubicBezTo>
                  <a:lnTo>
                    <a:pt x="5513" y="6051"/>
                  </a:lnTo>
                  <a:cubicBezTo>
                    <a:pt x="5487" y="6055"/>
                    <a:pt x="5461" y="6056"/>
                    <a:pt x="5434" y="6056"/>
                  </a:cubicBezTo>
                  <a:cubicBezTo>
                    <a:pt x="5145" y="6056"/>
                    <a:pt x="4780" y="5865"/>
                    <a:pt x="4497" y="5865"/>
                  </a:cubicBezTo>
                  <a:cubicBezTo>
                    <a:pt x="4320" y="5865"/>
                    <a:pt x="4175" y="5940"/>
                    <a:pt x="4101" y="6186"/>
                  </a:cubicBezTo>
                  <a:cubicBezTo>
                    <a:pt x="3880" y="6997"/>
                    <a:pt x="3496" y="7242"/>
                    <a:pt x="3040" y="7242"/>
                  </a:cubicBezTo>
                  <a:cubicBezTo>
                    <a:pt x="2665" y="7242"/>
                    <a:pt x="2240" y="7077"/>
                    <a:pt x="1815" y="6925"/>
                  </a:cubicBezTo>
                  <a:lnTo>
                    <a:pt x="1815" y="6925"/>
                  </a:lnTo>
                  <a:cubicBezTo>
                    <a:pt x="1883" y="7933"/>
                    <a:pt x="2824" y="7866"/>
                    <a:pt x="3362" y="8404"/>
                  </a:cubicBezTo>
                  <a:lnTo>
                    <a:pt x="2286" y="9681"/>
                  </a:lnTo>
                  <a:cubicBezTo>
                    <a:pt x="2286" y="8942"/>
                    <a:pt x="1748" y="8337"/>
                    <a:pt x="1009" y="8202"/>
                  </a:cubicBezTo>
                  <a:lnTo>
                    <a:pt x="1009" y="8202"/>
                  </a:lnTo>
                  <a:cubicBezTo>
                    <a:pt x="404" y="8942"/>
                    <a:pt x="1076" y="9950"/>
                    <a:pt x="269" y="10488"/>
                  </a:cubicBezTo>
                  <a:cubicBezTo>
                    <a:pt x="135" y="10690"/>
                    <a:pt x="68" y="10959"/>
                    <a:pt x="0" y="11160"/>
                  </a:cubicBezTo>
                  <a:cubicBezTo>
                    <a:pt x="673" y="12102"/>
                    <a:pt x="336" y="13177"/>
                    <a:pt x="605" y="14253"/>
                  </a:cubicBezTo>
                  <a:cubicBezTo>
                    <a:pt x="1076" y="16337"/>
                    <a:pt x="1883" y="18354"/>
                    <a:pt x="1950" y="20572"/>
                  </a:cubicBezTo>
                  <a:cubicBezTo>
                    <a:pt x="2622" y="22388"/>
                    <a:pt x="3429" y="24135"/>
                    <a:pt x="4303" y="25883"/>
                  </a:cubicBezTo>
                  <a:cubicBezTo>
                    <a:pt x="5580" y="26018"/>
                    <a:pt x="5110" y="26757"/>
                    <a:pt x="4841" y="27430"/>
                  </a:cubicBezTo>
                  <a:cubicBezTo>
                    <a:pt x="4774" y="27699"/>
                    <a:pt x="4908" y="28035"/>
                    <a:pt x="5110" y="28236"/>
                  </a:cubicBezTo>
                  <a:cubicBezTo>
                    <a:pt x="6858" y="28236"/>
                    <a:pt x="7126" y="27833"/>
                    <a:pt x="7059" y="26152"/>
                  </a:cubicBezTo>
                  <a:cubicBezTo>
                    <a:pt x="6992" y="25077"/>
                    <a:pt x="6185" y="23934"/>
                    <a:pt x="7328" y="22925"/>
                  </a:cubicBezTo>
                  <a:cubicBezTo>
                    <a:pt x="7328" y="22409"/>
                    <a:pt x="7256" y="21902"/>
                    <a:pt x="7158" y="21397"/>
                  </a:cubicBezTo>
                  <a:lnTo>
                    <a:pt x="7158" y="21397"/>
                  </a:lnTo>
                  <a:cubicBezTo>
                    <a:pt x="7207" y="21438"/>
                    <a:pt x="7263" y="21478"/>
                    <a:pt x="7328" y="21514"/>
                  </a:cubicBezTo>
                  <a:cubicBezTo>
                    <a:pt x="7514" y="21607"/>
                    <a:pt x="7685" y="21648"/>
                    <a:pt x="7843" y="21648"/>
                  </a:cubicBezTo>
                  <a:cubicBezTo>
                    <a:pt x="8256" y="21648"/>
                    <a:pt x="8583" y="21365"/>
                    <a:pt x="8874" y="20976"/>
                  </a:cubicBezTo>
                  <a:cubicBezTo>
                    <a:pt x="8942" y="20976"/>
                    <a:pt x="8942" y="20909"/>
                    <a:pt x="9009" y="20841"/>
                  </a:cubicBezTo>
                  <a:cubicBezTo>
                    <a:pt x="9009" y="20909"/>
                    <a:pt x="9009" y="20976"/>
                    <a:pt x="9009" y="21043"/>
                  </a:cubicBezTo>
                  <a:cubicBezTo>
                    <a:pt x="8874" y="21245"/>
                    <a:pt x="8740" y="21514"/>
                    <a:pt x="8605" y="21782"/>
                  </a:cubicBezTo>
                  <a:cubicBezTo>
                    <a:pt x="8538" y="21917"/>
                    <a:pt x="8471" y="22051"/>
                    <a:pt x="8337" y="22186"/>
                  </a:cubicBezTo>
                  <a:cubicBezTo>
                    <a:pt x="8068" y="22522"/>
                    <a:pt x="7328" y="22455"/>
                    <a:pt x="7328" y="23127"/>
                  </a:cubicBezTo>
                  <a:cubicBezTo>
                    <a:pt x="6925" y="23665"/>
                    <a:pt x="6992" y="24404"/>
                    <a:pt x="7530" y="24875"/>
                  </a:cubicBezTo>
                  <a:cubicBezTo>
                    <a:pt x="8213" y="25741"/>
                    <a:pt x="9236" y="26205"/>
                    <a:pt x="10495" y="26205"/>
                  </a:cubicBezTo>
                  <a:cubicBezTo>
                    <a:pt x="11093" y="26205"/>
                    <a:pt x="11744" y="26100"/>
                    <a:pt x="12437" y="25883"/>
                  </a:cubicBezTo>
                  <a:cubicBezTo>
                    <a:pt x="13244" y="23867"/>
                    <a:pt x="13379" y="21715"/>
                    <a:pt x="13849" y="19698"/>
                  </a:cubicBezTo>
                  <a:cubicBezTo>
                    <a:pt x="14454" y="17345"/>
                    <a:pt x="14454" y="14791"/>
                    <a:pt x="15530" y="12505"/>
                  </a:cubicBezTo>
                  <a:cubicBezTo>
                    <a:pt x="15933" y="12169"/>
                    <a:pt x="16068" y="11631"/>
                    <a:pt x="15866" y="11160"/>
                  </a:cubicBezTo>
                  <a:cubicBezTo>
                    <a:pt x="15799" y="10757"/>
                    <a:pt x="15463" y="10421"/>
                    <a:pt x="15127" y="10354"/>
                  </a:cubicBezTo>
                  <a:cubicBezTo>
                    <a:pt x="14925" y="10354"/>
                    <a:pt x="14723" y="10354"/>
                    <a:pt x="14589" y="10421"/>
                  </a:cubicBezTo>
                  <a:cubicBezTo>
                    <a:pt x="14553" y="10422"/>
                    <a:pt x="14517" y="10423"/>
                    <a:pt x="14481" y="10423"/>
                  </a:cubicBezTo>
                  <a:cubicBezTo>
                    <a:pt x="13152" y="10423"/>
                    <a:pt x="12112" y="9361"/>
                    <a:pt x="10787" y="9361"/>
                  </a:cubicBezTo>
                  <a:cubicBezTo>
                    <a:pt x="10625" y="9361"/>
                    <a:pt x="10458" y="9377"/>
                    <a:pt x="10286" y="9413"/>
                  </a:cubicBezTo>
                  <a:cubicBezTo>
                    <a:pt x="11631" y="8068"/>
                    <a:pt x="13110" y="7194"/>
                    <a:pt x="14051" y="5715"/>
                  </a:cubicBezTo>
                  <a:cubicBezTo>
                    <a:pt x="13748" y="5301"/>
                    <a:pt x="13422" y="5148"/>
                    <a:pt x="13101" y="5148"/>
                  </a:cubicBezTo>
                  <a:cubicBezTo>
                    <a:pt x="12640" y="5148"/>
                    <a:pt x="12189" y="5465"/>
                    <a:pt x="11832" y="5782"/>
                  </a:cubicBezTo>
                  <a:cubicBezTo>
                    <a:pt x="11227" y="6320"/>
                    <a:pt x="10690" y="6791"/>
                    <a:pt x="10152" y="7328"/>
                  </a:cubicBezTo>
                  <a:cubicBezTo>
                    <a:pt x="10690" y="6387"/>
                    <a:pt x="12236" y="5715"/>
                    <a:pt x="10421" y="4505"/>
                  </a:cubicBezTo>
                  <a:cubicBezTo>
                    <a:pt x="9950" y="4169"/>
                    <a:pt x="10353" y="3833"/>
                    <a:pt x="10690" y="3564"/>
                  </a:cubicBezTo>
                  <a:cubicBezTo>
                    <a:pt x="11227" y="3093"/>
                    <a:pt x="11698" y="2488"/>
                    <a:pt x="12034" y="1883"/>
                  </a:cubicBezTo>
                  <a:cubicBezTo>
                    <a:pt x="12212" y="1467"/>
                    <a:pt x="12233" y="840"/>
                    <a:pt x="11817" y="840"/>
                  </a:cubicBezTo>
                  <a:cubicBezTo>
                    <a:pt x="11763" y="840"/>
                    <a:pt x="11701" y="851"/>
                    <a:pt x="11631" y="875"/>
                  </a:cubicBezTo>
                  <a:cubicBezTo>
                    <a:pt x="11490" y="908"/>
                    <a:pt x="11358" y="922"/>
                    <a:pt x="11234" y="922"/>
                  </a:cubicBezTo>
                  <a:cubicBezTo>
                    <a:pt x="10350" y="922"/>
                    <a:pt x="9842" y="177"/>
                    <a:pt x="9076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7" name="Google Shape;6577;p6"/>
            <p:cNvSpPr/>
            <p:nvPr/>
          </p:nvSpPr>
          <p:spPr>
            <a:xfrm>
              <a:off x="2567100" y="4462950"/>
              <a:ext cx="8425" cy="7200"/>
            </a:xfrm>
            <a:custGeom>
              <a:avLst/>
              <a:gdLst/>
              <a:ahLst/>
              <a:cxnLst/>
              <a:rect l="l" t="t" r="r" b="b"/>
              <a:pathLst>
                <a:path w="337" h="288" extrusionOk="0">
                  <a:moveTo>
                    <a:pt x="77" y="1"/>
                  </a:moveTo>
                  <a:cubicBezTo>
                    <a:pt x="50" y="1"/>
                    <a:pt x="24" y="7"/>
                    <a:pt x="1" y="18"/>
                  </a:cubicBezTo>
                  <a:lnTo>
                    <a:pt x="337" y="287"/>
                  </a:lnTo>
                  <a:cubicBezTo>
                    <a:pt x="337" y="121"/>
                    <a:pt x="200" y="1"/>
                    <a:pt x="77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8" name="Google Shape;6578;p6"/>
            <p:cNvSpPr/>
            <p:nvPr/>
          </p:nvSpPr>
          <p:spPr>
            <a:xfrm>
              <a:off x="2577175" y="4471800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1" y="1"/>
                  </a:moveTo>
                  <a:lnTo>
                    <a:pt x="337" y="337"/>
                  </a:lnTo>
                  <a:cubicBezTo>
                    <a:pt x="270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9" name="Google Shape;6579;p6"/>
            <p:cNvSpPr/>
            <p:nvPr/>
          </p:nvSpPr>
          <p:spPr>
            <a:xfrm>
              <a:off x="2587275" y="4481875"/>
              <a:ext cx="6750" cy="8450"/>
            </a:xfrm>
            <a:custGeom>
              <a:avLst/>
              <a:gdLst/>
              <a:ahLst/>
              <a:cxnLst/>
              <a:rect l="l" t="t" r="r" b="b"/>
              <a:pathLst>
                <a:path w="270" h="338" extrusionOk="0">
                  <a:moveTo>
                    <a:pt x="0" y="1"/>
                  </a:moveTo>
                  <a:lnTo>
                    <a:pt x="269" y="337"/>
                  </a:lnTo>
                  <a:cubicBezTo>
                    <a:pt x="269" y="135"/>
                    <a:pt x="135" y="1"/>
                    <a:pt x="0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0" name="Google Shape;6580;p6"/>
            <p:cNvSpPr/>
            <p:nvPr/>
          </p:nvSpPr>
          <p:spPr>
            <a:xfrm>
              <a:off x="2595675" y="4492400"/>
              <a:ext cx="10100" cy="8000"/>
            </a:xfrm>
            <a:custGeom>
              <a:avLst/>
              <a:gdLst/>
              <a:ahLst/>
              <a:cxnLst/>
              <a:rect l="l" t="t" r="r" b="b"/>
              <a:pathLst>
                <a:path w="404" h="320" extrusionOk="0">
                  <a:moveTo>
                    <a:pt x="211" y="0"/>
                  </a:moveTo>
                  <a:cubicBezTo>
                    <a:pt x="152" y="0"/>
                    <a:pt x="101" y="17"/>
                    <a:pt x="68" y="51"/>
                  </a:cubicBezTo>
                  <a:cubicBezTo>
                    <a:pt x="0" y="118"/>
                    <a:pt x="0" y="252"/>
                    <a:pt x="68" y="319"/>
                  </a:cubicBezTo>
                  <a:lnTo>
                    <a:pt x="337" y="319"/>
                  </a:lnTo>
                  <a:cubicBezTo>
                    <a:pt x="337" y="252"/>
                    <a:pt x="404" y="118"/>
                    <a:pt x="404" y="51"/>
                  </a:cubicBezTo>
                  <a:cubicBezTo>
                    <a:pt x="337" y="17"/>
                    <a:pt x="269" y="0"/>
                    <a:pt x="211" y="0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1" name="Google Shape;6581;p6"/>
            <p:cNvSpPr/>
            <p:nvPr/>
          </p:nvSpPr>
          <p:spPr>
            <a:xfrm>
              <a:off x="3832675" y="804500"/>
              <a:ext cx="420200" cy="661425"/>
            </a:xfrm>
            <a:custGeom>
              <a:avLst/>
              <a:gdLst/>
              <a:ahLst/>
              <a:cxnLst/>
              <a:rect l="l" t="t" r="r" b="b"/>
              <a:pathLst>
                <a:path w="16808" h="26457" extrusionOk="0">
                  <a:moveTo>
                    <a:pt x="12168" y="1"/>
                  </a:moveTo>
                  <a:cubicBezTo>
                    <a:pt x="10420" y="2152"/>
                    <a:pt x="9143" y="4774"/>
                    <a:pt x="7126" y="6724"/>
                  </a:cubicBezTo>
                  <a:lnTo>
                    <a:pt x="6925" y="6724"/>
                  </a:lnTo>
                  <a:cubicBezTo>
                    <a:pt x="6790" y="6791"/>
                    <a:pt x="6723" y="6858"/>
                    <a:pt x="6656" y="6993"/>
                  </a:cubicBezTo>
                  <a:lnTo>
                    <a:pt x="6656" y="7194"/>
                  </a:lnTo>
                  <a:cubicBezTo>
                    <a:pt x="6588" y="7867"/>
                    <a:pt x="6051" y="8001"/>
                    <a:pt x="5580" y="8203"/>
                  </a:cubicBezTo>
                  <a:cubicBezTo>
                    <a:pt x="3563" y="9211"/>
                    <a:pt x="1815" y="10488"/>
                    <a:pt x="1950" y="13043"/>
                  </a:cubicBezTo>
                  <a:cubicBezTo>
                    <a:pt x="1950" y="13110"/>
                    <a:pt x="1815" y="13178"/>
                    <a:pt x="1815" y="13245"/>
                  </a:cubicBezTo>
                  <a:cubicBezTo>
                    <a:pt x="941" y="15531"/>
                    <a:pt x="1008" y="18085"/>
                    <a:pt x="538" y="20438"/>
                  </a:cubicBezTo>
                  <a:cubicBezTo>
                    <a:pt x="135" y="22388"/>
                    <a:pt x="0" y="24405"/>
                    <a:pt x="202" y="26422"/>
                  </a:cubicBezTo>
                  <a:cubicBezTo>
                    <a:pt x="339" y="26445"/>
                    <a:pt x="467" y="26457"/>
                    <a:pt x="588" y="26457"/>
                  </a:cubicBezTo>
                  <a:cubicBezTo>
                    <a:pt x="1824" y="26457"/>
                    <a:pt x="2235" y="25280"/>
                    <a:pt x="3093" y="24606"/>
                  </a:cubicBezTo>
                  <a:cubicBezTo>
                    <a:pt x="3647" y="25438"/>
                    <a:pt x="3992" y="25827"/>
                    <a:pt x="4291" y="25827"/>
                  </a:cubicBezTo>
                  <a:cubicBezTo>
                    <a:pt x="4500" y="25827"/>
                    <a:pt x="4687" y="25638"/>
                    <a:pt x="4908" y="25279"/>
                  </a:cubicBezTo>
                  <a:cubicBezTo>
                    <a:pt x="5916" y="23867"/>
                    <a:pt x="6454" y="22186"/>
                    <a:pt x="6521" y="20438"/>
                  </a:cubicBezTo>
                  <a:cubicBezTo>
                    <a:pt x="6588" y="19900"/>
                    <a:pt x="6252" y="19497"/>
                    <a:pt x="5714" y="19430"/>
                  </a:cubicBezTo>
                  <a:cubicBezTo>
                    <a:pt x="5674" y="19424"/>
                    <a:pt x="5635" y="19421"/>
                    <a:pt x="5596" y="19421"/>
                  </a:cubicBezTo>
                  <a:cubicBezTo>
                    <a:pt x="5178" y="19421"/>
                    <a:pt x="4835" y="19745"/>
                    <a:pt x="4773" y="20237"/>
                  </a:cubicBezTo>
                  <a:cubicBezTo>
                    <a:pt x="4706" y="20640"/>
                    <a:pt x="5109" y="21043"/>
                    <a:pt x="4840" y="21312"/>
                  </a:cubicBezTo>
                  <a:cubicBezTo>
                    <a:pt x="4706" y="20505"/>
                    <a:pt x="4504" y="18959"/>
                    <a:pt x="5177" y="18959"/>
                  </a:cubicBezTo>
                  <a:cubicBezTo>
                    <a:pt x="5215" y="18961"/>
                    <a:pt x="5253" y="18962"/>
                    <a:pt x="5292" y="18962"/>
                  </a:cubicBezTo>
                  <a:cubicBezTo>
                    <a:pt x="6291" y="18962"/>
                    <a:pt x="7289" y="18392"/>
                    <a:pt x="8265" y="18392"/>
                  </a:cubicBezTo>
                  <a:cubicBezTo>
                    <a:pt x="8697" y="18392"/>
                    <a:pt x="9125" y="18503"/>
                    <a:pt x="9546" y="18825"/>
                  </a:cubicBezTo>
                  <a:cubicBezTo>
                    <a:pt x="9748" y="18892"/>
                    <a:pt x="9883" y="18959"/>
                    <a:pt x="10084" y="19026"/>
                  </a:cubicBezTo>
                  <a:cubicBezTo>
                    <a:pt x="10286" y="19026"/>
                    <a:pt x="10488" y="18959"/>
                    <a:pt x="10622" y="18825"/>
                  </a:cubicBezTo>
                  <a:lnTo>
                    <a:pt x="10622" y="18825"/>
                  </a:lnTo>
                  <a:cubicBezTo>
                    <a:pt x="10757" y="19094"/>
                    <a:pt x="10488" y="19094"/>
                    <a:pt x="10420" y="19094"/>
                  </a:cubicBezTo>
                  <a:cubicBezTo>
                    <a:pt x="9546" y="19631"/>
                    <a:pt x="9614" y="20237"/>
                    <a:pt x="10219" y="20842"/>
                  </a:cubicBezTo>
                  <a:cubicBezTo>
                    <a:pt x="10314" y="20889"/>
                    <a:pt x="10442" y="20937"/>
                    <a:pt x="10581" y="20937"/>
                  </a:cubicBezTo>
                  <a:cubicBezTo>
                    <a:pt x="10638" y="20937"/>
                    <a:pt x="10697" y="20929"/>
                    <a:pt x="10757" y="20909"/>
                  </a:cubicBezTo>
                  <a:cubicBezTo>
                    <a:pt x="12034" y="20237"/>
                    <a:pt x="12572" y="18892"/>
                    <a:pt x="13378" y="17682"/>
                  </a:cubicBezTo>
                  <a:cubicBezTo>
                    <a:pt x="14051" y="16673"/>
                    <a:pt x="14656" y="15531"/>
                    <a:pt x="15059" y="14320"/>
                  </a:cubicBezTo>
                  <a:lnTo>
                    <a:pt x="15866" y="12304"/>
                  </a:lnTo>
                  <a:cubicBezTo>
                    <a:pt x="16135" y="12102"/>
                    <a:pt x="16068" y="11699"/>
                    <a:pt x="16336" y="11564"/>
                  </a:cubicBezTo>
                  <a:cubicBezTo>
                    <a:pt x="16538" y="11295"/>
                    <a:pt x="16404" y="10892"/>
                    <a:pt x="16807" y="10757"/>
                  </a:cubicBezTo>
                  <a:lnTo>
                    <a:pt x="16269" y="9951"/>
                  </a:lnTo>
                  <a:cubicBezTo>
                    <a:pt x="16807" y="8673"/>
                    <a:pt x="15731" y="8135"/>
                    <a:pt x="15126" y="7262"/>
                  </a:cubicBezTo>
                  <a:cubicBezTo>
                    <a:pt x="14521" y="6724"/>
                    <a:pt x="14118" y="5984"/>
                    <a:pt x="13849" y="5245"/>
                  </a:cubicBezTo>
                  <a:cubicBezTo>
                    <a:pt x="13715" y="4640"/>
                    <a:pt x="13580" y="3967"/>
                    <a:pt x="13311" y="3430"/>
                  </a:cubicBezTo>
                  <a:cubicBezTo>
                    <a:pt x="12773" y="2556"/>
                    <a:pt x="12437" y="1547"/>
                    <a:pt x="12303" y="606"/>
                  </a:cubicBezTo>
                  <a:lnTo>
                    <a:pt x="12168" y="1"/>
                  </a:ln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2" name="Google Shape;6582;p6"/>
            <p:cNvSpPr/>
            <p:nvPr/>
          </p:nvSpPr>
          <p:spPr>
            <a:xfrm>
              <a:off x="3968800" y="942325"/>
              <a:ext cx="40350" cy="45300"/>
            </a:xfrm>
            <a:custGeom>
              <a:avLst/>
              <a:gdLst/>
              <a:ahLst/>
              <a:cxnLst/>
              <a:rect l="l" t="t" r="r" b="b"/>
              <a:pathLst>
                <a:path w="1614" h="1812" extrusionOk="0">
                  <a:moveTo>
                    <a:pt x="1143" y="1"/>
                  </a:moveTo>
                  <a:cubicBezTo>
                    <a:pt x="1009" y="1"/>
                    <a:pt x="942" y="68"/>
                    <a:pt x="874" y="68"/>
                  </a:cubicBezTo>
                  <a:cubicBezTo>
                    <a:pt x="740" y="606"/>
                    <a:pt x="740" y="1143"/>
                    <a:pt x="1" y="1278"/>
                  </a:cubicBezTo>
                  <a:cubicBezTo>
                    <a:pt x="114" y="1694"/>
                    <a:pt x="334" y="1812"/>
                    <a:pt x="588" y="1812"/>
                  </a:cubicBezTo>
                  <a:cubicBezTo>
                    <a:pt x="786" y="1812"/>
                    <a:pt x="1005" y="1740"/>
                    <a:pt x="1211" y="1681"/>
                  </a:cubicBezTo>
                  <a:cubicBezTo>
                    <a:pt x="1278" y="1480"/>
                    <a:pt x="1412" y="1345"/>
                    <a:pt x="1614" y="1278"/>
                  </a:cubicBezTo>
                  <a:cubicBezTo>
                    <a:pt x="1345" y="875"/>
                    <a:pt x="1211" y="471"/>
                    <a:pt x="1143" y="1"/>
                  </a:cubicBezTo>
                  <a:close/>
                </a:path>
              </a:pathLst>
            </a:custGeom>
            <a:solidFill>
              <a:srgbClr val="D6DF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3" name="Google Shape;6583;p6"/>
            <p:cNvSpPr/>
            <p:nvPr/>
          </p:nvSpPr>
          <p:spPr>
            <a:xfrm>
              <a:off x="4158725" y="1164175"/>
              <a:ext cx="65575" cy="84800"/>
            </a:xfrm>
            <a:custGeom>
              <a:avLst/>
              <a:gdLst/>
              <a:ahLst/>
              <a:cxnLst/>
              <a:rect l="l" t="t" r="r" b="b"/>
              <a:pathLst>
                <a:path w="2623" h="3392" extrusionOk="0">
                  <a:moveTo>
                    <a:pt x="2017" y="1"/>
                  </a:moveTo>
                  <a:cubicBezTo>
                    <a:pt x="1210" y="1009"/>
                    <a:pt x="538" y="2085"/>
                    <a:pt x="0" y="3228"/>
                  </a:cubicBezTo>
                  <a:cubicBezTo>
                    <a:pt x="180" y="3340"/>
                    <a:pt x="381" y="3392"/>
                    <a:pt x="585" y="3392"/>
                  </a:cubicBezTo>
                  <a:cubicBezTo>
                    <a:pt x="994" y="3392"/>
                    <a:pt x="1412" y="3183"/>
                    <a:pt x="1681" y="2824"/>
                  </a:cubicBezTo>
                  <a:cubicBezTo>
                    <a:pt x="1681" y="2219"/>
                    <a:pt x="1614" y="1614"/>
                    <a:pt x="2152" y="1076"/>
                  </a:cubicBezTo>
                  <a:cubicBezTo>
                    <a:pt x="2622" y="740"/>
                    <a:pt x="2488" y="337"/>
                    <a:pt x="2017" y="1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4" name="Google Shape;6584;p6"/>
            <p:cNvSpPr/>
            <p:nvPr/>
          </p:nvSpPr>
          <p:spPr>
            <a:xfrm>
              <a:off x="4229300" y="1093600"/>
              <a:ext cx="11800" cy="18500"/>
            </a:xfrm>
            <a:custGeom>
              <a:avLst/>
              <a:gdLst/>
              <a:ahLst/>
              <a:cxnLst/>
              <a:rect l="l" t="t" r="r" b="b"/>
              <a:pathLst>
                <a:path w="472" h="740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03" y="135"/>
                    <a:pt x="1" y="471"/>
                    <a:pt x="68" y="740"/>
                  </a:cubicBezTo>
                  <a:cubicBezTo>
                    <a:pt x="337" y="605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5" name="Google Shape;6585;p6"/>
            <p:cNvSpPr/>
            <p:nvPr/>
          </p:nvSpPr>
          <p:spPr>
            <a:xfrm>
              <a:off x="4241075" y="107510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471" y="1"/>
                  </a:moveTo>
                  <a:lnTo>
                    <a:pt x="471" y="1"/>
                  </a:lnTo>
                  <a:cubicBezTo>
                    <a:pt x="0" y="68"/>
                    <a:pt x="0" y="404"/>
                    <a:pt x="0" y="740"/>
                  </a:cubicBezTo>
                  <a:cubicBezTo>
                    <a:pt x="269" y="673"/>
                    <a:pt x="471" y="337"/>
                    <a:pt x="471" y="1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6" name="Google Shape;6586;p6"/>
            <p:cNvSpPr/>
            <p:nvPr/>
          </p:nvSpPr>
          <p:spPr>
            <a:xfrm>
              <a:off x="3770475" y="604000"/>
              <a:ext cx="158025" cy="348900"/>
            </a:xfrm>
            <a:custGeom>
              <a:avLst/>
              <a:gdLst/>
              <a:ahLst/>
              <a:cxnLst/>
              <a:rect l="l" t="t" r="r" b="b"/>
              <a:pathLst>
                <a:path w="6321" h="13956" extrusionOk="0">
                  <a:moveTo>
                    <a:pt x="4612" y="0"/>
                  </a:moveTo>
                  <a:cubicBezTo>
                    <a:pt x="4399" y="0"/>
                    <a:pt x="4144" y="67"/>
                    <a:pt x="3833" y="222"/>
                  </a:cubicBezTo>
                  <a:cubicBezTo>
                    <a:pt x="3625" y="139"/>
                    <a:pt x="3417" y="95"/>
                    <a:pt x="3223" y="95"/>
                  </a:cubicBezTo>
                  <a:cubicBezTo>
                    <a:pt x="2789" y="95"/>
                    <a:pt x="2426" y="317"/>
                    <a:pt x="2286" y="827"/>
                  </a:cubicBezTo>
                  <a:cubicBezTo>
                    <a:pt x="2152" y="1197"/>
                    <a:pt x="2017" y="1348"/>
                    <a:pt x="1866" y="1348"/>
                  </a:cubicBezTo>
                  <a:cubicBezTo>
                    <a:pt x="1715" y="1348"/>
                    <a:pt x="1547" y="1197"/>
                    <a:pt x="1345" y="962"/>
                  </a:cubicBezTo>
                  <a:cubicBezTo>
                    <a:pt x="1211" y="760"/>
                    <a:pt x="875" y="693"/>
                    <a:pt x="606" y="626"/>
                  </a:cubicBezTo>
                  <a:cubicBezTo>
                    <a:pt x="404" y="827"/>
                    <a:pt x="471" y="1231"/>
                    <a:pt x="337" y="1433"/>
                  </a:cubicBezTo>
                  <a:cubicBezTo>
                    <a:pt x="606" y="2643"/>
                    <a:pt x="673" y="3853"/>
                    <a:pt x="606" y="5063"/>
                  </a:cubicBezTo>
                  <a:cubicBezTo>
                    <a:pt x="135" y="5668"/>
                    <a:pt x="1" y="6475"/>
                    <a:pt x="202" y="7214"/>
                  </a:cubicBezTo>
                  <a:cubicBezTo>
                    <a:pt x="337" y="7685"/>
                    <a:pt x="471" y="8223"/>
                    <a:pt x="538" y="8693"/>
                  </a:cubicBezTo>
                  <a:cubicBezTo>
                    <a:pt x="673" y="9500"/>
                    <a:pt x="807" y="10374"/>
                    <a:pt x="1076" y="11046"/>
                  </a:cubicBezTo>
                  <a:cubicBezTo>
                    <a:pt x="1345" y="11718"/>
                    <a:pt x="1614" y="12323"/>
                    <a:pt x="1883" y="12996"/>
                  </a:cubicBezTo>
                  <a:cubicBezTo>
                    <a:pt x="2126" y="13421"/>
                    <a:pt x="2314" y="13956"/>
                    <a:pt x="2795" y="13956"/>
                  </a:cubicBezTo>
                  <a:cubicBezTo>
                    <a:pt x="2846" y="13956"/>
                    <a:pt x="2900" y="13950"/>
                    <a:pt x="2959" y="13937"/>
                  </a:cubicBezTo>
                  <a:cubicBezTo>
                    <a:pt x="3496" y="13802"/>
                    <a:pt x="3631" y="13332"/>
                    <a:pt x="3698" y="12861"/>
                  </a:cubicBezTo>
                  <a:cubicBezTo>
                    <a:pt x="3900" y="11584"/>
                    <a:pt x="4572" y="10374"/>
                    <a:pt x="4572" y="9029"/>
                  </a:cubicBezTo>
                  <a:cubicBezTo>
                    <a:pt x="4707" y="8895"/>
                    <a:pt x="4841" y="8760"/>
                    <a:pt x="4841" y="8626"/>
                  </a:cubicBezTo>
                  <a:cubicBezTo>
                    <a:pt x="5043" y="8088"/>
                    <a:pt x="5110" y="7550"/>
                    <a:pt x="5379" y="7012"/>
                  </a:cubicBezTo>
                  <a:cubicBezTo>
                    <a:pt x="5379" y="6811"/>
                    <a:pt x="5446" y="6609"/>
                    <a:pt x="5513" y="6475"/>
                  </a:cubicBezTo>
                  <a:cubicBezTo>
                    <a:pt x="5648" y="5668"/>
                    <a:pt x="5917" y="4928"/>
                    <a:pt x="5984" y="4122"/>
                  </a:cubicBezTo>
                  <a:cubicBezTo>
                    <a:pt x="6320" y="3248"/>
                    <a:pt x="6320" y="2374"/>
                    <a:pt x="5984" y="1567"/>
                  </a:cubicBezTo>
                  <a:cubicBezTo>
                    <a:pt x="5612" y="930"/>
                    <a:pt x="5409" y="0"/>
                    <a:pt x="4612" y="0"/>
                  </a:cubicBezTo>
                  <a:close/>
                </a:path>
              </a:pathLst>
            </a:custGeom>
            <a:solidFill>
              <a:srgbClr val="106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7" name="Google Shape;6587;p6"/>
            <p:cNvSpPr/>
            <p:nvPr/>
          </p:nvSpPr>
          <p:spPr>
            <a:xfrm>
              <a:off x="3866275" y="539150"/>
              <a:ext cx="102550" cy="174625"/>
            </a:xfrm>
            <a:custGeom>
              <a:avLst/>
              <a:gdLst/>
              <a:ahLst/>
              <a:cxnLst/>
              <a:rect l="l" t="t" r="r" b="b"/>
              <a:pathLst>
                <a:path w="4102" h="6985" extrusionOk="0">
                  <a:moveTo>
                    <a:pt x="3199" y="1"/>
                  </a:moveTo>
                  <a:cubicBezTo>
                    <a:pt x="2887" y="1"/>
                    <a:pt x="2561" y="68"/>
                    <a:pt x="2254" y="68"/>
                  </a:cubicBezTo>
                  <a:cubicBezTo>
                    <a:pt x="2197" y="68"/>
                    <a:pt x="2140" y="66"/>
                    <a:pt x="2085" y="60"/>
                  </a:cubicBezTo>
                  <a:cubicBezTo>
                    <a:pt x="1816" y="1270"/>
                    <a:pt x="538" y="1808"/>
                    <a:pt x="1" y="2816"/>
                  </a:cubicBezTo>
                  <a:cubicBezTo>
                    <a:pt x="471" y="2884"/>
                    <a:pt x="875" y="2816"/>
                    <a:pt x="1211" y="3287"/>
                  </a:cubicBezTo>
                  <a:cubicBezTo>
                    <a:pt x="1950" y="4363"/>
                    <a:pt x="2152" y="5707"/>
                    <a:pt x="1681" y="6985"/>
                  </a:cubicBezTo>
                  <a:cubicBezTo>
                    <a:pt x="2152" y="6985"/>
                    <a:pt x="2623" y="6648"/>
                    <a:pt x="2757" y="6245"/>
                  </a:cubicBezTo>
                  <a:cubicBezTo>
                    <a:pt x="2824" y="5976"/>
                    <a:pt x="2824" y="5707"/>
                    <a:pt x="2891" y="5438"/>
                  </a:cubicBezTo>
                  <a:cubicBezTo>
                    <a:pt x="2891" y="5102"/>
                    <a:pt x="2891" y="4766"/>
                    <a:pt x="2824" y="4430"/>
                  </a:cubicBezTo>
                  <a:cubicBezTo>
                    <a:pt x="2824" y="3421"/>
                    <a:pt x="3496" y="2547"/>
                    <a:pt x="3698" y="1606"/>
                  </a:cubicBezTo>
                  <a:cubicBezTo>
                    <a:pt x="3900" y="1405"/>
                    <a:pt x="3833" y="1001"/>
                    <a:pt x="4034" y="800"/>
                  </a:cubicBezTo>
                  <a:cubicBezTo>
                    <a:pt x="4034" y="665"/>
                    <a:pt x="4034" y="531"/>
                    <a:pt x="4102" y="396"/>
                  </a:cubicBezTo>
                  <a:cubicBezTo>
                    <a:pt x="3847" y="78"/>
                    <a:pt x="3531" y="1"/>
                    <a:pt x="3199" y="1"/>
                  </a:cubicBezTo>
                  <a:close/>
                </a:path>
              </a:pathLst>
            </a:custGeom>
            <a:solidFill>
              <a:srgbClr val="267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8" name="Google Shape;6588;p6"/>
            <p:cNvSpPr/>
            <p:nvPr/>
          </p:nvSpPr>
          <p:spPr>
            <a:xfrm>
              <a:off x="3736875" y="689925"/>
              <a:ext cx="55475" cy="134775"/>
            </a:xfrm>
            <a:custGeom>
              <a:avLst/>
              <a:gdLst/>
              <a:ahLst/>
              <a:cxnLst/>
              <a:rect l="l" t="t" r="r" b="b"/>
              <a:pathLst>
                <a:path w="2219" h="5391" extrusionOk="0">
                  <a:moveTo>
                    <a:pt x="648" y="0"/>
                  </a:moveTo>
                  <a:cubicBezTo>
                    <a:pt x="571" y="0"/>
                    <a:pt x="490" y="5"/>
                    <a:pt x="403" y="12"/>
                  </a:cubicBezTo>
                  <a:lnTo>
                    <a:pt x="336" y="2029"/>
                  </a:lnTo>
                  <a:cubicBezTo>
                    <a:pt x="0" y="2970"/>
                    <a:pt x="202" y="3979"/>
                    <a:pt x="874" y="4718"/>
                  </a:cubicBezTo>
                  <a:cubicBezTo>
                    <a:pt x="1076" y="5054"/>
                    <a:pt x="1412" y="5256"/>
                    <a:pt x="1681" y="5391"/>
                  </a:cubicBezTo>
                  <a:cubicBezTo>
                    <a:pt x="1882" y="5391"/>
                    <a:pt x="2084" y="5256"/>
                    <a:pt x="2151" y="5122"/>
                  </a:cubicBezTo>
                  <a:cubicBezTo>
                    <a:pt x="2219" y="4718"/>
                    <a:pt x="2151" y="4315"/>
                    <a:pt x="2017" y="3979"/>
                  </a:cubicBezTo>
                  <a:cubicBezTo>
                    <a:pt x="2017" y="3172"/>
                    <a:pt x="1950" y="2433"/>
                    <a:pt x="1950" y="1626"/>
                  </a:cubicBezTo>
                  <a:cubicBezTo>
                    <a:pt x="1748" y="1424"/>
                    <a:pt x="1681" y="1222"/>
                    <a:pt x="1614" y="954"/>
                  </a:cubicBezTo>
                  <a:cubicBezTo>
                    <a:pt x="1554" y="241"/>
                    <a:pt x="1232" y="0"/>
                    <a:pt x="648" y="0"/>
                  </a:cubicBezTo>
                  <a:close/>
                </a:path>
              </a:pathLst>
            </a:custGeom>
            <a:solidFill>
              <a:srgbClr val="D8D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9" name="Google Shape;6589;p6"/>
            <p:cNvSpPr/>
            <p:nvPr/>
          </p:nvSpPr>
          <p:spPr>
            <a:xfrm>
              <a:off x="3773850" y="619625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471" y="1"/>
                  </a:moveTo>
                  <a:cubicBezTo>
                    <a:pt x="269" y="1"/>
                    <a:pt x="67" y="135"/>
                    <a:pt x="0" y="337"/>
                  </a:cubicBezTo>
                  <a:lnTo>
                    <a:pt x="135" y="875"/>
                  </a:lnTo>
                  <a:cubicBezTo>
                    <a:pt x="403" y="673"/>
                    <a:pt x="538" y="337"/>
                    <a:pt x="471" y="1"/>
                  </a:cubicBezTo>
                  <a:close/>
                </a:path>
              </a:pathLst>
            </a:custGeom>
            <a:solidFill>
              <a:srgbClr val="689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0" name="Google Shape;6590;p6"/>
            <p:cNvSpPr/>
            <p:nvPr/>
          </p:nvSpPr>
          <p:spPr>
            <a:xfrm>
              <a:off x="3657875" y="685175"/>
              <a:ext cx="134475" cy="260550"/>
            </a:xfrm>
            <a:custGeom>
              <a:avLst/>
              <a:gdLst/>
              <a:ahLst/>
              <a:cxnLst/>
              <a:rect l="l" t="t" r="r" b="b"/>
              <a:pathLst>
                <a:path w="5379" h="10422" extrusionOk="0">
                  <a:moveTo>
                    <a:pt x="1547" y="1"/>
                  </a:moveTo>
                  <a:lnTo>
                    <a:pt x="1210" y="337"/>
                  </a:lnTo>
                  <a:cubicBezTo>
                    <a:pt x="1412" y="1211"/>
                    <a:pt x="740" y="1009"/>
                    <a:pt x="269" y="1076"/>
                  </a:cubicBezTo>
                  <a:lnTo>
                    <a:pt x="0" y="1547"/>
                  </a:lnTo>
                  <a:cubicBezTo>
                    <a:pt x="202" y="1883"/>
                    <a:pt x="673" y="2152"/>
                    <a:pt x="202" y="2623"/>
                  </a:cubicBezTo>
                  <a:cubicBezTo>
                    <a:pt x="673" y="2891"/>
                    <a:pt x="942" y="3429"/>
                    <a:pt x="807" y="3967"/>
                  </a:cubicBezTo>
                  <a:cubicBezTo>
                    <a:pt x="760" y="4205"/>
                    <a:pt x="847" y="4443"/>
                    <a:pt x="973" y="4443"/>
                  </a:cubicBezTo>
                  <a:cubicBezTo>
                    <a:pt x="1025" y="4443"/>
                    <a:pt x="1084" y="4402"/>
                    <a:pt x="1143" y="4303"/>
                  </a:cubicBezTo>
                  <a:cubicBezTo>
                    <a:pt x="1340" y="3984"/>
                    <a:pt x="1564" y="3898"/>
                    <a:pt x="1798" y="3898"/>
                  </a:cubicBezTo>
                  <a:cubicBezTo>
                    <a:pt x="2069" y="3898"/>
                    <a:pt x="2355" y="4013"/>
                    <a:pt x="2629" y="4013"/>
                  </a:cubicBezTo>
                  <a:cubicBezTo>
                    <a:pt x="2765" y="4013"/>
                    <a:pt x="2898" y="3985"/>
                    <a:pt x="3026" y="3900"/>
                  </a:cubicBezTo>
                  <a:lnTo>
                    <a:pt x="3026" y="3900"/>
                  </a:lnTo>
                  <a:cubicBezTo>
                    <a:pt x="2353" y="4639"/>
                    <a:pt x="2017" y="5581"/>
                    <a:pt x="1076" y="5984"/>
                  </a:cubicBezTo>
                  <a:cubicBezTo>
                    <a:pt x="404" y="6320"/>
                    <a:pt x="404" y="6791"/>
                    <a:pt x="942" y="7396"/>
                  </a:cubicBezTo>
                  <a:cubicBezTo>
                    <a:pt x="1278" y="7799"/>
                    <a:pt x="1950" y="7732"/>
                    <a:pt x="2152" y="8337"/>
                  </a:cubicBezTo>
                  <a:cubicBezTo>
                    <a:pt x="1210" y="8740"/>
                    <a:pt x="1076" y="9749"/>
                    <a:pt x="269" y="10421"/>
                  </a:cubicBezTo>
                  <a:cubicBezTo>
                    <a:pt x="1748" y="10219"/>
                    <a:pt x="1748" y="10287"/>
                    <a:pt x="2824" y="9076"/>
                  </a:cubicBezTo>
                  <a:cubicBezTo>
                    <a:pt x="3310" y="8542"/>
                    <a:pt x="3725" y="8148"/>
                    <a:pt x="4299" y="8148"/>
                  </a:cubicBezTo>
                  <a:cubicBezTo>
                    <a:pt x="4519" y="8148"/>
                    <a:pt x="4763" y="8206"/>
                    <a:pt x="5042" y="8337"/>
                  </a:cubicBezTo>
                  <a:lnTo>
                    <a:pt x="5244" y="8203"/>
                  </a:lnTo>
                  <a:cubicBezTo>
                    <a:pt x="5379" y="7934"/>
                    <a:pt x="5379" y="7665"/>
                    <a:pt x="5311" y="7396"/>
                  </a:cubicBezTo>
                  <a:cubicBezTo>
                    <a:pt x="5177" y="7127"/>
                    <a:pt x="5110" y="6925"/>
                    <a:pt x="4975" y="6656"/>
                  </a:cubicBezTo>
                  <a:cubicBezTo>
                    <a:pt x="4639" y="6051"/>
                    <a:pt x="4774" y="5244"/>
                    <a:pt x="4169" y="4774"/>
                  </a:cubicBezTo>
                  <a:cubicBezTo>
                    <a:pt x="3496" y="4034"/>
                    <a:pt x="3900" y="3026"/>
                    <a:pt x="3496" y="2219"/>
                  </a:cubicBezTo>
                  <a:cubicBezTo>
                    <a:pt x="2891" y="1883"/>
                    <a:pt x="3362" y="1009"/>
                    <a:pt x="2690" y="673"/>
                  </a:cubicBezTo>
                  <a:cubicBezTo>
                    <a:pt x="2521" y="875"/>
                    <a:pt x="2370" y="992"/>
                    <a:pt x="2236" y="992"/>
                  </a:cubicBezTo>
                  <a:cubicBezTo>
                    <a:pt x="2101" y="992"/>
                    <a:pt x="1984" y="875"/>
                    <a:pt x="1883" y="606"/>
                  </a:cubicBezTo>
                  <a:cubicBezTo>
                    <a:pt x="1816" y="337"/>
                    <a:pt x="1816" y="135"/>
                    <a:pt x="1547" y="1"/>
                  </a:cubicBezTo>
                  <a:close/>
                </a:path>
              </a:pathLst>
            </a:custGeom>
            <a:solidFill>
              <a:srgbClr val="126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1" name="Google Shape;6591;p6"/>
            <p:cNvSpPr/>
            <p:nvPr/>
          </p:nvSpPr>
          <p:spPr>
            <a:xfrm>
              <a:off x="3716700" y="688975"/>
              <a:ext cx="11450" cy="11350"/>
            </a:xfrm>
            <a:custGeom>
              <a:avLst/>
              <a:gdLst/>
              <a:ahLst/>
              <a:cxnLst/>
              <a:rect l="l" t="t" r="r" b="b"/>
              <a:pathLst>
                <a:path w="458" h="454" extrusionOk="0">
                  <a:moveTo>
                    <a:pt x="251" y="1"/>
                  </a:moveTo>
                  <a:cubicBezTo>
                    <a:pt x="208" y="1"/>
                    <a:pt x="149" y="16"/>
                    <a:pt x="68" y="50"/>
                  </a:cubicBezTo>
                  <a:cubicBezTo>
                    <a:pt x="0" y="118"/>
                    <a:pt x="202" y="387"/>
                    <a:pt x="404" y="454"/>
                  </a:cubicBezTo>
                  <a:cubicBezTo>
                    <a:pt x="292" y="342"/>
                    <a:pt x="458" y="1"/>
                    <a:pt x="251" y="1"/>
                  </a:cubicBezTo>
                  <a:close/>
                </a:path>
              </a:pathLst>
            </a:custGeom>
            <a:solidFill>
              <a:srgbClr val="5EA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2" name="Google Shape;6592;p6"/>
            <p:cNvSpPr/>
            <p:nvPr/>
          </p:nvSpPr>
          <p:spPr>
            <a:xfrm>
              <a:off x="2797350" y="37541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3" name="Google Shape;6593;p6"/>
            <p:cNvSpPr/>
            <p:nvPr/>
          </p:nvSpPr>
          <p:spPr>
            <a:xfrm>
              <a:off x="3210800" y="3957500"/>
              <a:ext cx="20200" cy="6975"/>
            </a:xfrm>
            <a:custGeom>
              <a:avLst/>
              <a:gdLst/>
              <a:ahLst/>
              <a:cxnLst/>
              <a:rect l="l" t="t" r="r" b="b"/>
              <a:pathLst>
                <a:path w="808" h="279" extrusionOk="0">
                  <a:moveTo>
                    <a:pt x="1" y="1"/>
                  </a:moveTo>
                  <a:cubicBezTo>
                    <a:pt x="141" y="176"/>
                    <a:pt x="282" y="279"/>
                    <a:pt x="422" y="279"/>
                  </a:cubicBezTo>
                  <a:cubicBezTo>
                    <a:pt x="551" y="279"/>
                    <a:pt x="679" y="193"/>
                    <a:pt x="808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4" name="Google Shape;6594;p6"/>
            <p:cNvSpPr/>
            <p:nvPr/>
          </p:nvSpPr>
          <p:spPr>
            <a:xfrm>
              <a:off x="3180550" y="3972225"/>
              <a:ext cx="10125" cy="3800"/>
            </a:xfrm>
            <a:custGeom>
              <a:avLst/>
              <a:gdLst/>
              <a:ahLst/>
              <a:cxnLst/>
              <a:rect l="l" t="t" r="r" b="b"/>
              <a:pathLst>
                <a:path w="405" h="152" extrusionOk="0">
                  <a:moveTo>
                    <a:pt x="253" y="0"/>
                  </a:moveTo>
                  <a:cubicBezTo>
                    <a:pt x="186" y="0"/>
                    <a:pt x="102" y="50"/>
                    <a:pt x="1" y="151"/>
                  </a:cubicBezTo>
                  <a:lnTo>
                    <a:pt x="404" y="151"/>
                  </a:lnTo>
                  <a:cubicBezTo>
                    <a:pt x="370" y="50"/>
                    <a:pt x="320" y="0"/>
                    <a:pt x="253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5" name="Google Shape;6595;p6"/>
            <p:cNvSpPr/>
            <p:nvPr/>
          </p:nvSpPr>
          <p:spPr>
            <a:xfrm>
              <a:off x="3202400" y="3981650"/>
              <a:ext cx="10125" cy="4450"/>
            </a:xfrm>
            <a:custGeom>
              <a:avLst/>
              <a:gdLst/>
              <a:ahLst/>
              <a:cxnLst/>
              <a:rect l="l" t="t" r="r" b="b"/>
              <a:pathLst>
                <a:path w="405" h="178" extrusionOk="0">
                  <a:moveTo>
                    <a:pt x="188" y="0"/>
                  </a:moveTo>
                  <a:cubicBezTo>
                    <a:pt x="126" y="0"/>
                    <a:pt x="63" y="53"/>
                    <a:pt x="1" y="178"/>
                  </a:cubicBezTo>
                  <a:lnTo>
                    <a:pt x="404" y="178"/>
                  </a:lnTo>
                  <a:cubicBezTo>
                    <a:pt x="332" y="70"/>
                    <a:pt x="260" y="0"/>
                    <a:pt x="188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6" name="Google Shape;6596;p6"/>
            <p:cNvSpPr/>
            <p:nvPr/>
          </p:nvSpPr>
          <p:spPr>
            <a:xfrm>
              <a:off x="2667950" y="2505375"/>
              <a:ext cx="30275" cy="13725"/>
            </a:xfrm>
            <a:custGeom>
              <a:avLst/>
              <a:gdLst/>
              <a:ahLst/>
              <a:cxnLst/>
              <a:rect l="l" t="t" r="r" b="b"/>
              <a:pathLst>
                <a:path w="1211" h="549" extrusionOk="0">
                  <a:moveTo>
                    <a:pt x="0" y="1"/>
                  </a:moveTo>
                  <a:cubicBezTo>
                    <a:pt x="0" y="302"/>
                    <a:pt x="54" y="549"/>
                    <a:pt x="355" y="549"/>
                  </a:cubicBezTo>
                  <a:cubicBezTo>
                    <a:pt x="390" y="549"/>
                    <a:pt x="429" y="546"/>
                    <a:pt x="471" y="539"/>
                  </a:cubicBezTo>
                  <a:cubicBezTo>
                    <a:pt x="874" y="539"/>
                    <a:pt x="1210" y="539"/>
                    <a:pt x="1143" y="1"/>
                  </a:cubicBezTo>
                  <a:close/>
                </a:path>
              </a:pathLst>
            </a:custGeom>
            <a:solidFill>
              <a:srgbClr val="EAE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7" name="Google Shape;6597;p6"/>
            <p:cNvSpPr/>
            <p:nvPr/>
          </p:nvSpPr>
          <p:spPr>
            <a:xfrm>
              <a:off x="2417525" y="3401200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269" y="0"/>
                  </a:moveTo>
                  <a:cubicBezTo>
                    <a:pt x="0" y="135"/>
                    <a:pt x="0" y="336"/>
                    <a:pt x="269" y="471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8" name="Google Shape;6598;p6"/>
            <p:cNvSpPr/>
            <p:nvPr/>
          </p:nvSpPr>
          <p:spPr>
            <a:xfrm>
              <a:off x="2272975" y="3139000"/>
              <a:ext cx="11800" cy="21875"/>
            </a:xfrm>
            <a:custGeom>
              <a:avLst/>
              <a:gdLst/>
              <a:ahLst/>
              <a:cxnLst/>
              <a:rect l="l" t="t" r="r" b="b"/>
              <a:pathLst>
                <a:path w="472" h="87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202"/>
                    <a:pt x="1" y="539"/>
                    <a:pt x="68" y="875"/>
                  </a:cubicBezTo>
                  <a:cubicBezTo>
                    <a:pt x="337" y="673"/>
                    <a:pt x="471" y="337"/>
                    <a:pt x="471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9" name="Google Shape;6599;p6"/>
            <p:cNvSpPr/>
            <p:nvPr/>
          </p:nvSpPr>
          <p:spPr>
            <a:xfrm>
              <a:off x="2681400" y="2473450"/>
              <a:ext cx="6725" cy="5075"/>
            </a:xfrm>
            <a:custGeom>
              <a:avLst/>
              <a:gdLst/>
              <a:ahLst/>
              <a:cxnLst/>
              <a:rect l="l" t="t" r="r" b="b"/>
              <a:pathLst>
                <a:path w="269" h="203" extrusionOk="0">
                  <a:moveTo>
                    <a:pt x="202" y="0"/>
                  </a:moveTo>
                  <a:cubicBezTo>
                    <a:pt x="0" y="135"/>
                    <a:pt x="135" y="202"/>
                    <a:pt x="135" y="202"/>
                  </a:cubicBezTo>
                  <a:cubicBezTo>
                    <a:pt x="135" y="202"/>
                    <a:pt x="269" y="135"/>
                    <a:pt x="269" y="68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0" name="Google Shape;6600;p6"/>
            <p:cNvSpPr/>
            <p:nvPr/>
          </p:nvSpPr>
          <p:spPr>
            <a:xfrm>
              <a:off x="3595675" y="401297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68" y="0"/>
                  </a:moveTo>
                  <a:cubicBezTo>
                    <a:pt x="68" y="0"/>
                    <a:pt x="1" y="68"/>
                    <a:pt x="1" y="135"/>
                  </a:cubicBezTo>
                  <a:cubicBezTo>
                    <a:pt x="135" y="68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B1C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1" name="Google Shape;6601;p6"/>
            <p:cNvSpPr/>
            <p:nvPr/>
          </p:nvSpPr>
          <p:spPr>
            <a:xfrm>
              <a:off x="2827600" y="2727225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1"/>
                  </a:moveTo>
                  <a:cubicBezTo>
                    <a:pt x="20" y="1"/>
                    <a:pt x="44" y="6"/>
                    <a:pt x="68" y="14"/>
                  </a:cubicBezTo>
                  <a:lnTo>
                    <a:pt x="68" y="14"/>
                  </a:lnTo>
                  <a:cubicBezTo>
                    <a:pt x="68" y="9"/>
                    <a:pt x="68" y="5"/>
                    <a:pt x="68" y="1"/>
                  </a:cubicBezTo>
                  <a:close/>
                  <a:moveTo>
                    <a:pt x="68" y="14"/>
                  </a:moveTo>
                  <a:lnTo>
                    <a:pt x="68" y="14"/>
                  </a:lnTo>
                  <a:cubicBezTo>
                    <a:pt x="71" y="90"/>
                    <a:pt x="94" y="112"/>
                    <a:pt x="121" y="112"/>
                  </a:cubicBezTo>
                  <a:cubicBezTo>
                    <a:pt x="159" y="112"/>
                    <a:pt x="203" y="68"/>
                    <a:pt x="203" y="68"/>
                  </a:cubicBezTo>
                  <a:cubicBezTo>
                    <a:pt x="203" y="68"/>
                    <a:pt x="133" y="33"/>
                    <a:pt x="68" y="14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2" name="Google Shape;6602;p6"/>
            <p:cNvSpPr/>
            <p:nvPr/>
          </p:nvSpPr>
          <p:spPr>
            <a:xfrm>
              <a:off x="3046100" y="3897000"/>
              <a:ext cx="55475" cy="38675"/>
            </a:xfrm>
            <a:custGeom>
              <a:avLst/>
              <a:gdLst/>
              <a:ahLst/>
              <a:cxnLst/>
              <a:rect l="l" t="t" r="r" b="b"/>
              <a:pathLst>
                <a:path w="2219" h="1547" extrusionOk="0">
                  <a:moveTo>
                    <a:pt x="1412" y="1"/>
                  </a:moveTo>
                  <a:cubicBezTo>
                    <a:pt x="1143" y="471"/>
                    <a:pt x="471" y="270"/>
                    <a:pt x="0" y="606"/>
                  </a:cubicBezTo>
                  <a:cubicBezTo>
                    <a:pt x="673" y="875"/>
                    <a:pt x="1143" y="1009"/>
                    <a:pt x="1412" y="1547"/>
                  </a:cubicBezTo>
                  <a:cubicBezTo>
                    <a:pt x="2219" y="1547"/>
                    <a:pt x="2152" y="942"/>
                    <a:pt x="2152" y="337"/>
                  </a:cubicBezTo>
                  <a:lnTo>
                    <a:pt x="1748" y="1"/>
                  </a:lnTo>
                  <a:close/>
                </a:path>
              </a:pathLst>
            </a:custGeom>
            <a:solidFill>
              <a:srgbClr val="EAE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3" name="Google Shape;6603;p6"/>
            <p:cNvSpPr/>
            <p:nvPr/>
          </p:nvSpPr>
          <p:spPr>
            <a:xfrm>
              <a:off x="3415850" y="3150775"/>
              <a:ext cx="97500" cy="28600"/>
            </a:xfrm>
            <a:custGeom>
              <a:avLst/>
              <a:gdLst/>
              <a:ahLst/>
              <a:cxnLst/>
              <a:rect l="l" t="t" r="r" b="b"/>
              <a:pathLst>
                <a:path w="3900" h="1144" extrusionOk="0">
                  <a:moveTo>
                    <a:pt x="1480" y="0"/>
                  </a:moveTo>
                  <a:cubicBezTo>
                    <a:pt x="1" y="471"/>
                    <a:pt x="1412" y="807"/>
                    <a:pt x="1480" y="1143"/>
                  </a:cubicBezTo>
                  <a:lnTo>
                    <a:pt x="3900" y="1143"/>
                  </a:lnTo>
                  <a:cubicBezTo>
                    <a:pt x="3900" y="1076"/>
                    <a:pt x="3900" y="942"/>
                    <a:pt x="3900" y="807"/>
                  </a:cubicBezTo>
                  <a:cubicBezTo>
                    <a:pt x="3496" y="740"/>
                    <a:pt x="3026" y="807"/>
                    <a:pt x="2690" y="404"/>
                  </a:cubicBezTo>
                  <a:cubicBezTo>
                    <a:pt x="2600" y="404"/>
                    <a:pt x="2507" y="407"/>
                    <a:pt x="2413" y="407"/>
                  </a:cubicBezTo>
                  <a:cubicBezTo>
                    <a:pt x="2084" y="407"/>
                    <a:pt x="1741" y="366"/>
                    <a:pt x="1480" y="0"/>
                  </a:cubicBezTo>
                  <a:close/>
                </a:path>
              </a:pathLst>
            </a:custGeom>
            <a:solidFill>
              <a:srgbClr val="D6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4" name="Google Shape;6604;p6"/>
            <p:cNvSpPr/>
            <p:nvPr/>
          </p:nvSpPr>
          <p:spPr>
            <a:xfrm>
              <a:off x="2889800" y="4661725"/>
              <a:ext cx="28600" cy="27375"/>
            </a:xfrm>
            <a:custGeom>
              <a:avLst/>
              <a:gdLst/>
              <a:ahLst/>
              <a:cxnLst/>
              <a:rect l="l" t="t" r="r" b="b"/>
              <a:pathLst>
                <a:path w="1144" h="1095" extrusionOk="0">
                  <a:moveTo>
                    <a:pt x="336" y="0"/>
                  </a:moveTo>
                  <a:lnTo>
                    <a:pt x="0" y="404"/>
                  </a:lnTo>
                  <a:cubicBezTo>
                    <a:pt x="308" y="455"/>
                    <a:pt x="420" y="1094"/>
                    <a:pt x="755" y="1094"/>
                  </a:cubicBezTo>
                  <a:cubicBezTo>
                    <a:pt x="859" y="1094"/>
                    <a:pt x="984" y="1033"/>
                    <a:pt x="1143" y="874"/>
                  </a:cubicBezTo>
                  <a:cubicBezTo>
                    <a:pt x="1009" y="471"/>
                    <a:pt x="740" y="135"/>
                    <a:pt x="336" y="0"/>
                  </a:cubicBezTo>
                  <a:close/>
                </a:path>
              </a:pathLst>
            </a:custGeom>
            <a:solidFill>
              <a:srgbClr val="E1E5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5" name="Google Shape;6605;p6"/>
            <p:cNvSpPr/>
            <p:nvPr/>
          </p:nvSpPr>
          <p:spPr>
            <a:xfrm>
              <a:off x="2768775" y="4601225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6" name="Google Shape;6606;p6"/>
            <p:cNvSpPr/>
            <p:nvPr/>
          </p:nvSpPr>
          <p:spPr>
            <a:xfrm>
              <a:off x="2804075" y="461802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7" y="0"/>
                    <a:pt x="1" y="34"/>
                    <a:pt x="1" y="68"/>
                  </a:cubicBezTo>
                  <a:cubicBezTo>
                    <a:pt x="1" y="68"/>
                    <a:pt x="135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D2E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7" name="Google Shape;6607;p6"/>
            <p:cNvSpPr/>
            <p:nvPr/>
          </p:nvSpPr>
          <p:spPr>
            <a:xfrm>
              <a:off x="3923425" y="4026425"/>
              <a:ext cx="119350" cy="20175"/>
            </a:xfrm>
            <a:custGeom>
              <a:avLst/>
              <a:gdLst/>
              <a:ahLst/>
              <a:cxnLst/>
              <a:rect l="l" t="t" r="r" b="b"/>
              <a:pathLst>
                <a:path w="4774" h="807" extrusionOk="0">
                  <a:moveTo>
                    <a:pt x="135" y="0"/>
                  </a:moveTo>
                  <a:cubicBezTo>
                    <a:pt x="135" y="0"/>
                    <a:pt x="68" y="67"/>
                    <a:pt x="0" y="135"/>
                  </a:cubicBezTo>
                  <a:cubicBezTo>
                    <a:pt x="0" y="269"/>
                    <a:pt x="68" y="336"/>
                    <a:pt x="202" y="336"/>
                  </a:cubicBezTo>
                  <a:cubicBezTo>
                    <a:pt x="306" y="328"/>
                    <a:pt x="410" y="323"/>
                    <a:pt x="514" y="323"/>
                  </a:cubicBezTo>
                  <a:cubicBezTo>
                    <a:pt x="1215" y="323"/>
                    <a:pt x="1902" y="514"/>
                    <a:pt x="2488" y="807"/>
                  </a:cubicBezTo>
                  <a:cubicBezTo>
                    <a:pt x="2622" y="672"/>
                    <a:pt x="2757" y="538"/>
                    <a:pt x="2958" y="471"/>
                  </a:cubicBezTo>
                  <a:cubicBezTo>
                    <a:pt x="3001" y="460"/>
                    <a:pt x="3044" y="455"/>
                    <a:pt x="3087" y="455"/>
                  </a:cubicBezTo>
                  <a:cubicBezTo>
                    <a:pt x="3420" y="455"/>
                    <a:pt x="3755" y="742"/>
                    <a:pt x="4108" y="742"/>
                  </a:cubicBezTo>
                  <a:cubicBezTo>
                    <a:pt x="4280" y="742"/>
                    <a:pt x="4456" y="674"/>
                    <a:pt x="4639" y="471"/>
                  </a:cubicBezTo>
                  <a:cubicBezTo>
                    <a:pt x="4639" y="471"/>
                    <a:pt x="4706" y="404"/>
                    <a:pt x="4774" y="336"/>
                  </a:cubicBezTo>
                  <a:cubicBezTo>
                    <a:pt x="4774" y="269"/>
                    <a:pt x="4774" y="202"/>
                    <a:pt x="4639" y="135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A1B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8" name="Google Shape;6608;p6"/>
            <p:cNvSpPr/>
            <p:nvPr/>
          </p:nvSpPr>
          <p:spPr>
            <a:xfrm>
              <a:off x="4039400" y="4026425"/>
              <a:ext cx="68925" cy="15075"/>
            </a:xfrm>
            <a:custGeom>
              <a:avLst/>
              <a:gdLst/>
              <a:ahLst/>
              <a:cxnLst/>
              <a:rect l="l" t="t" r="r" b="b"/>
              <a:pathLst>
                <a:path w="2757" h="603" extrusionOk="0">
                  <a:moveTo>
                    <a:pt x="2756" y="0"/>
                  </a:moveTo>
                  <a:lnTo>
                    <a:pt x="0" y="135"/>
                  </a:lnTo>
                  <a:lnTo>
                    <a:pt x="0" y="471"/>
                  </a:lnTo>
                  <a:cubicBezTo>
                    <a:pt x="193" y="567"/>
                    <a:pt x="383" y="602"/>
                    <a:pt x="571" y="602"/>
                  </a:cubicBezTo>
                  <a:cubicBezTo>
                    <a:pt x="1062" y="602"/>
                    <a:pt x="1545" y="365"/>
                    <a:pt x="2071" y="365"/>
                  </a:cubicBezTo>
                  <a:cubicBezTo>
                    <a:pt x="2185" y="365"/>
                    <a:pt x="2301" y="376"/>
                    <a:pt x="2420" y="404"/>
                  </a:cubicBezTo>
                  <a:lnTo>
                    <a:pt x="2756" y="404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C6D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9" name="Google Shape;6609;p6"/>
            <p:cNvSpPr/>
            <p:nvPr/>
          </p:nvSpPr>
          <p:spPr>
            <a:xfrm>
              <a:off x="3916700" y="402642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0" y="0"/>
                  </a:moveTo>
                  <a:cubicBezTo>
                    <a:pt x="68" y="202"/>
                    <a:pt x="269" y="336"/>
                    <a:pt x="471" y="404"/>
                  </a:cubicBezTo>
                  <a:cubicBezTo>
                    <a:pt x="471" y="269"/>
                    <a:pt x="404" y="135"/>
                    <a:pt x="404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0" name="Google Shape;6610;p6"/>
            <p:cNvSpPr/>
            <p:nvPr/>
          </p:nvSpPr>
          <p:spPr>
            <a:xfrm>
              <a:off x="3987300" y="403817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337"/>
                  </a:moveTo>
                  <a:lnTo>
                    <a:pt x="403" y="1"/>
                  </a:ln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1" name="Google Shape;6611;p6"/>
            <p:cNvSpPr/>
            <p:nvPr/>
          </p:nvSpPr>
          <p:spPr>
            <a:xfrm>
              <a:off x="4187300" y="3995325"/>
              <a:ext cx="127750" cy="46450"/>
            </a:xfrm>
            <a:custGeom>
              <a:avLst/>
              <a:gdLst/>
              <a:ahLst/>
              <a:cxnLst/>
              <a:rect l="l" t="t" r="r" b="b"/>
              <a:pathLst>
                <a:path w="5110" h="1858" extrusionOk="0">
                  <a:moveTo>
                    <a:pt x="2723" y="0"/>
                  </a:moveTo>
                  <a:cubicBezTo>
                    <a:pt x="2639" y="0"/>
                    <a:pt x="2555" y="34"/>
                    <a:pt x="2488" y="101"/>
                  </a:cubicBezTo>
                  <a:cubicBezTo>
                    <a:pt x="2420" y="169"/>
                    <a:pt x="2286" y="236"/>
                    <a:pt x="2151" y="303"/>
                  </a:cubicBezTo>
                  <a:lnTo>
                    <a:pt x="1748" y="303"/>
                  </a:lnTo>
                  <a:cubicBezTo>
                    <a:pt x="1681" y="370"/>
                    <a:pt x="1597" y="404"/>
                    <a:pt x="1513" y="404"/>
                  </a:cubicBezTo>
                  <a:cubicBezTo>
                    <a:pt x="1429" y="404"/>
                    <a:pt x="1345" y="370"/>
                    <a:pt x="1277" y="303"/>
                  </a:cubicBezTo>
                  <a:cubicBezTo>
                    <a:pt x="1143" y="303"/>
                    <a:pt x="1009" y="370"/>
                    <a:pt x="874" y="437"/>
                  </a:cubicBezTo>
                  <a:cubicBezTo>
                    <a:pt x="874" y="841"/>
                    <a:pt x="0" y="908"/>
                    <a:pt x="404" y="1446"/>
                  </a:cubicBezTo>
                  <a:cubicBezTo>
                    <a:pt x="560" y="1720"/>
                    <a:pt x="832" y="1858"/>
                    <a:pt x="1124" y="1858"/>
                  </a:cubicBezTo>
                  <a:cubicBezTo>
                    <a:pt x="1333" y="1858"/>
                    <a:pt x="1552" y="1788"/>
                    <a:pt x="1748" y="1648"/>
                  </a:cubicBezTo>
                  <a:lnTo>
                    <a:pt x="2891" y="1648"/>
                  </a:lnTo>
                  <a:lnTo>
                    <a:pt x="2891" y="1715"/>
                  </a:lnTo>
                  <a:cubicBezTo>
                    <a:pt x="3093" y="1379"/>
                    <a:pt x="3496" y="1513"/>
                    <a:pt x="3698" y="1311"/>
                  </a:cubicBezTo>
                  <a:cubicBezTo>
                    <a:pt x="3756" y="1303"/>
                    <a:pt x="3815" y="1300"/>
                    <a:pt x="3874" y="1300"/>
                  </a:cubicBezTo>
                  <a:cubicBezTo>
                    <a:pt x="4051" y="1300"/>
                    <a:pt x="4227" y="1328"/>
                    <a:pt x="4404" y="1328"/>
                  </a:cubicBezTo>
                  <a:cubicBezTo>
                    <a:pt x="4639" y="1328"/>
                    <a:pt x="4874" y="1278"/>
                    <a:pt x="5109" y="1042"/>
                  </a:cubicBezTo>
                  <a:cubicBezTo>
                    <a:pt x="4834" y="547"/>
                    <a:pt x="4424" y="502"/>
                    <a:pt x="3990" y="502"/>
                  </a:cubicBezTo>
                  <a:cubicBezTo>
                    <a:pt x="3893" y="502"/>
                    <a:pt x="3795" y="505"/>
                    <a:pt x="3698" y="505"/>
                  </a:cubicBezTo>
                  <a:cubicBezTo>
                    <a:pt x="3496" y="303"/>
                    <a:pt x="3093" y="370"/>
                    <a:pt x="2958" y="101"/>
                  </a:cubicBezTo>
                  <a:cubicBezTo>
                    <a:pt x="2891" y="34"/>
                    <a:pt x="2807" y="0"/>
                    <a:pt x="2723" y="0"/>
                  </a:cubicBezTo>
                  <a:close/>
                </a:path>
              </a:pathLst>
            </a:custGeom>
            <a:solidFill>
              <a:srgbClr val="E6E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2" name="Google Shape;6612;p6"/>
            <p:cNvSpPr/>
            <p:nvPr/>
          </p:nvSpPr>
          <p:spPr>
            <a:xfrm>
              <a:off x="4259550" y="4022950"/>
              <a:ext cx="21875" cy="13575"/>
            </a:xfrm>
            <a:custGeom>
              <a:avLst/>
              <a:gdLst/>
              <a:ahLst/>
              <a:cxnLst/>
              <a:rect l="l" t="t" r="r" b="b"/>
              <a:pathLst>
                <a:path w="875" h="543" extrusionOk="0">
                  <a:moveTo>
                    <a:pt x="368" y="0"/>
                  </a:moveTo>
                  <a:cubicBezTo>
                    <a:pt x="148" y="0"/>
                    <a:pt x="1" y="137"/>
                    <a:pt x="1" y="543"/>
                  </a:cubicBezTo>
                  <a:lnTo>
                    <a:pt x="808" y="543"/>
                  </a:lnTo>
                  <a:cubicBezTo>
                    <a:pt x="808" y="408"/>
                    <a:pt x="875" y="274"/>
                    <a:pt x="875" y="139"/>
                  </a:cubicBezTo>
                  <a:cubicBezTo>
                    <a:pt x="688" y="59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3" name="Google Shape;6613;p6"/>
            <p:cNvSpPr/>
            <p:nvPr/>
          </p:nvSpPr>
          <p:spPr>
            <a:xfrm>
              <a:off x="4259550" y="3994900"/>
              <a:ext cx="20200" cy="11700"/>
            </a:xfrm>
            <a:custGeom>
              <a:avLst/>
              <a:gdLst/>
              <a:ahLst/>
              <a:cxnLst/>
              <a:rect l="l" t="t" r="r" b="b"/>
              <a:pathLst>
                <a:path w="808" h="468" extrusionOk="0">
                  <a:moveTo>
                    <a:pt x="169" y="1"/>
                  </a:moveTo>
                  <a:cubicBezTo>
                    <a:pt x="119" y="1"/>
                    <a:pt x="68" y="17"/>
                    <a:pt x="1" y="51"/>
                  </a:cubicBezTo>
                  <a:cubicBezTo>
                    <a:pt x="118" y="285"/>
                    <a:pt x="387" y="467"/>
                    <a:pt x="676" y="467"/>
                  </a:cubicBezTo>
                  <a:cubicBezTo>
                    <a:pt x="719" y="467"/>
                    <a:pt x="763" y="463"/>
                    <a:pt x="808" y="454"/>
                  </a:cubicBezTo>
                  <a:lnTo>
                    <a:pt x="337" y="51"/>
                  </a:lnTo>
                  <a:cubicBezTo>
                    <a:pt x="270" y="17"/>
                    <a:pt x="219" y="1"/>
                    <a:pt x="169" y="1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4" name="Google Shape;6614;p6"/>
            <p:cNvSpPr/>
            <p:nvPr/>
          </p:nvSpPr>
          <p:spPr>
            <a:xfrm>
              <a:off x="3745275" y="2179650"/>
              <a:ext cx="961375" cy="1035500"/>
            </a:xfrm>
            <a:custGeom>
              <a:avLst/>
              <a:gdLst/>
              <a:ahLst/>
              <a:cxnLst/>
              <a:rect l="l" t="t" r="r" b="b"/>
              <a:pathLst>
                <a:path w="38455" h="41420" extrusionOk="0">
                  <a:moveTo>
                    <a:pt x="27613" y="0"/>
                  </a:moveTo>
                  <a:cubicBezTo>
                    <a:pt x="27496" y="0"/>
                    <a:pt x="27373" y="72"/>
                    <a:pt x="27295" y="189"/>
                  </a:cubicBezTo>
                  <a:cubicBezTo>
                    <a:pt x="26959" y="1399"/>
                    <a:pt x="25748" y="861"/>
                    <a:pt x="25009" y="1332"/>
                  </a:cubicBezTo>
                  <a:cubicBezTo>
                    <a:pt x="24989" y="1322"/>
                    <a:pt x="24970" y="1317"/>
                    <a:pt x="24952" y="1317"/>
                  </a:cubicBezTo>
                  <a:cubicBezTo>
                    <a:pt x="24719" y="1317"/>
                    <a:pt x="24688" y="2135"/>
                    <a:pt x="24432" y="2135"/>
                  </a:cubicBezTo>
                  <a:cubicBezTo>
                    <a:pt x="24320" y="2135"/>
                    <a:pt x="24166" y="1979"/>
                    <a:pt x="23933" y="1534"/>
                  </a:cubicBezTo>
                  <a:cubicBezTo>
                    <a:pt x="23834" y="1311"/>
                    <a:pt x="23681" y="1225"/>
                    <a:pt x="23507" y="1225"/>
                  </a:cubicBezTo>
                  <a:cubicBezTo>
                    <a:pt x="23207" y="1225"/>
                    <a:pt x="22844" y="1480"/>
                    <a:pt x="22589" y="1735"/>
                  </a:cubicBezTo>
                  <a:cubicBezTo>
                    <a:pt x="21244" y="3080"/>
                    <a:pt x="21580" y="3887"/>
                    <a:pt x="23732" y="4626"/>
                  </a:cubicBezTo>
                  <a:cubicBezTo>
                    <a:pt x="23675" y="4633"/>
                    <a:pt x="23620" y="4636"/>
                    <a:pt x="23565" y="4636"/>
                  </a:cubicBezTo>
                  <a:cubicBezTo>
                    <a:pt x="22528" y="4636"/>
                    <a:pt x="21934" y="3463"/>
                    <a:pt x="20975" y="3080"/>
                  </a:cubicBezTo>
                  <a:cubicBezTo>
                    <a:pt x="20903" y="3062"/>
                    <a:pt x="20826" y="3054"/>
                    <a:pt x="20747" y="3054"/>
                  </a:cubicBezTo>
                  <a:cubicBezTo>
                    <a:pt x="20531" y="3054"/>
                    <a:pt x="20298" y="3116"/>
                    <a:pt x="20101" y="3214"/>
                  </a:cubicBezTo>
                  <a:cubicBezTo>
                    <a:pt x="19093" y="4088"/>
                    <a:pt x="20975" y="5500"/>
                    <a:pt x="19429" y="6307"/>
                  </a:cubicBezTo>
                  <a:cubicBezTo>
                    <a:pt x="19295" y="5769"/>
                    <a:pt x="19026" y="5366"/>
                    <a:pt x="18690" y="4962"/>
                  </a:cubicBezTo>
                  <a:cubicBezTo>
                    <a:pt x="18248" y="4641"/>
                    <a:pt x="17735" y="4488"/>
                    <a:pt x="17221" y="4488"/>
                  </a:cubicBezTo>
                  <a:cubicBezTo>
                    <a:pt x="16874" y="4488"/>
                    <a:pt x="16527" y="4558"/>
                    <a:pt x="16202" y="4693"/>
                  </a:cubicBezTo>
                  <a:cubicBezTo>
                    <a:pt x="15530" y="4895"/>
                    <a:pt x="15126" y="5500"/>
                    <a:pt x="15126" y="6240"/>
                  </a:cubicBezTo>
                  <a:cubicBezTo>
                    <a:pt x="15194" y="7046"/>
                    <a:pt x="15866" y="7450"/>
                    <a:pt x="16605" y="7584"/>
                  </a:cubicBezTo>
                  <a:cubicBezTo>
                    <a:pt x="17547" y="7719"/>
                    <a:pt x="18085" y="8727"/>
                    <a:pt x="19093" y="8862"/>
                  </a:cubicBezTo>
                  <a:cubicBezTo>
                    <a:pt x="19160" y="8862"/>
                    <a:pt x="19227" y="8862"/>
                    <a:pt x="19295" y="8929"/>
                  </a:cubicBezTo>
                  <a:lnTo>
                    <a:pt x="19026" y="8862"/>
                  </a:lnTo>
                  <a:cubicBezTo>
                    <a:pt x="17547" y="10004"/>
                    <a:pt x="17547" y="10341"/>
                    <a:pt x="18824" y="11416"/>
                  </a:cubicBezTo>
                  <a:cubicBezTo>
                    <a:pt x="18862" y="11416"/>
                    <a:pt x="18967" y="11372"/>
                    <a:pt x="19049" y="11372"/>
                  </a:cubicBezTo>
                  <a:cubicBezTo>
                    <a:pt x="19111" y="11372"/>
                    <a:pt x="19160" y="11397"/>
                    <a:pt x="19160" y="11483"/>
                  </a:cubicBezTo>
                  <a:cubicBezTo>
                    <a:pt x="19093" y="11618"/>
                    <a:pt x="18891" y="11685"/>
                    <a:pt x="18757" y="11887"/>
                  </a:cubicBezTo>
                  <a:cubicBezTo>
                    <a:pt x="18017" y="13030"/>
                    <a:pt x="17883" y="14105"/>
                    <a:pt x="19295" y="14912"/>
                  </a:cubicBezTo>
                  <a:cubicBezTo>
                    <a:pt x="19765" y="15114"/>
                    <a:pt x="20034" y="15584"/>
                    <a:pt x="20034" y="16055"/>
                  </a:cubicBezTo>
                  <a:cubicBezTo>
                    <a:pt x="19604" y="15781"/>
                    <a:pt x="19231" y="15667"/>
                    <a:pt x="18901" y="15667"/>
                  </a:cubicBezTo>
                  <a:cubicBezTo>
                    <a:pt x="18097" y="15667"/>
                    <a:pt x="17553" y="16348"/>
                    <a:pt x="17076" y="17063"/>
                  </a:cubicBezTo>
                  <a:cubicBezTo>
                    <a:pt x="16538" y="17870"/>
                    <a:pt x="15866" y="18542"/>
                    <a:pt x="14992" y="19013"/>
                  </a:cubicBezTo>
                  <a:cubicBezTo>
                    <a:pt x="13311" y="19887"/>
                    <a:pt x="11765" y="21164"/>
                    <a:pt x="9950" y="21971"/>
                  </a:cubicBezTo>
                  <a:cubicBezTo>
                    <a:pt x="9412" y="22240"/>
                    <a:pt x="8942" y="22711"/>
                    <a:pt x="8807" y="23248"/>
                  </a:cubicBezTo>
                  <a:cubicBezTo>
                    <a:pt x="8620" y="23856"/>
                    <a:pt x="8376" y="24041"/>
                    <a:pt x="8110" y="24041"/>
                  </a:cubicBezTo>
                  <a:cubicBezTo>
                    <a:pt x="7693" y="24041"/>
                    <a:pt x="7220" y="23589"/>
                    <a:pt x="6820" y="23589"/>
                  </a:cubicBezTo>
                  <a:cubicBezTo>
                    <a:pt x="6740" y="23589"/>
                    <a:pt x="6662" y="23608"/>
                    <a:pt x="6589" y="23652"/>
                  </a:cubicBezTo>
                  <a:cubicBezTo>
                    <a:pt x="6454" y="23248"/>
                    <a:pt x="5984" y="22979"/>
                    <a:pt x="5513" y="22979"/>
                  </a:cubicBezTo>
                  <a:cubicBezTo>
                    <a:pt x="4370" y="22845"/>
                    <a:pt x="2891" y="23114"/>
                    <a:pt x="3832" y="21164"/>
                  </a:cubicBezTo>
                  <a:cubicBezTo>
                    <a:pt x="3899" y="20895"/>
                    <a:pt x="3698" y="20626"/>
                    <a:pt x="3429" y="20492"/>
                  </a:cubicBezTo>
                  <a:cubicBezTo>
                    <a:pt x="2084" y="20021"/>
                    <a:pt x="2152" y="18744"/>
                    <a:pt x="1748" y="17668"/>
                  </a:cubicBezTo>
                  <a:cubicBezTo>
                    <a:pt x="1647" y="17262"/>
                    <a:pt x="1583" y="16855"/>
                    <a:pt x="1210" y="16855"/>
                  </a:cubicBezTo>
                  <a:cubicBezTo>
                    <a:pt x="1089" y="16855"/>
                    <a:pt x="937" y="16898"/>
                    <a:pt x="740" y="16996"/>
                  </a:cubicBezTo>
                  <a:cubicBezTo>
                    <a:pt x="471" y="17601"/>
                    <a:pt x="336" y="18274"/>
                    <a:pt x="538" y="18946"/>
                  </a:cubicBezTo>
                  <a:cubicBezTo>
                    <a:pt x="605" y="21164"/>
                    <a:pt x="605" y="23383"/>
                    <a:pt x="538" y="25534"/>
                  </a:cubicBezTo>
                  <a:cubicBezTo>
                    <a:pt x="269" y="29030"/>
                    <a:pt x="135" y="32459"/>
                    <a:pt x="0" y="35954"/>
                  </a:cubicBezTo>
                  <a:lnTo>
                    <a:pt x="67" y="40728"/>
                  </a:lnTo>
                  <a:lnTo>
                    <a:pt x="404" y="41131"/>
                  </a:lnTo>
                  <a:cubicBezTo>
                    <a:pt x="921" y="41316"/>
                    <a:pt x="1438" y="41419"/>
                    <a:pt x="1955" y="41419"/>
                  </a:cubicBezTo>
                  <a:cubicBezTo>
                    <a:pt x="2379" y="41419"/>
                    <a:pt x="2803" y="41350"/>
                    <a:pt x="3227" y="41198"/>
                  </a:cubicBezTo>
                  <a:cubicBezTo>
                    <a:pt x="3294" y="41131"/>
                    <a:pt x="3429" y="41064"/>
                    <a:pt x="3563" y="41064"/>
                  </a:cubicBezTo>
                  <a:cubicBezTo>
                    <a:pt x="3877" y="41146"/>
                    <a:pt x="4186" y="41181"/>
                    <a:pt x="4490" y="41181"/>
                  </a:cubicBezTo>
                  <a:cubicBezTo>
                    <a:pt x="5683" y="41181"/>
                    <a:pt x="6808" y="40646"/>
                    <a:pt x="7933" y="40324"/>
                  </a:cubicBezTo>
                  <a:cubicBezTo>
                    <a:pt x="8538" y="40123"/>
                    <a:pt x="9210" y="39921"/>
                    <a:pt x="9815" y="39652"/>
                  </a:cubicBezTo>
                  <a:cubicBezTo>
                    <a:pt x="10958" y="39316"/>
                    <a:pt x="12034" y="38913"/>
                    <a:pt x="13042" y="38375"/>
                  </a:cubicBezTo>
                  <a:cubicBezTo>
                    <a:pt x="13177" y="38307"/>
                    <a:pt x="13311" y="38173"/>
                    <a:pt x="13446" y="38039"/>
                  </a:cubicBezTo>
                  <a:cubicBezTo>
                    <a:pt x="13647" y="37837"/>
                    <a:pt x="13916" y="37635"/>
                    <a:pt x="14185" y="37501"/>
                  </a:cubicBezTo>
                  <a:cubicBezTo>
                    <a:pt x="14320" y="37501"/>
                    <a:pt x="14454" y="37434"/>
                    <a:pt x="14589" y="37366"/>
                  </a:cubicBezTo>
                  <a:lnTo>
                    <a:pt x="14790" y="37299"/>
                  </a:lnTo>
                  <a:cubicBezTo>
                    <a:pt x="15194" y="37165"/>
                    <a:pt x="15597" y="37097"/>
                    <a:pt x="16000" y="36896"/>
                  </a:cubicBezTo>
                  <a:cubicBezTo>
                    <a:pt x="16673" y="36492"/>
                    <a:pt x="17412" y="36089"/>
                    <a:pt x="18152" y="35753"/>
                  </a:cubicBezTo>
                  <a:cubicBezTo>
                    <a:pt x="19026" y="35282"/>
                    <a:pt x="19765" y="34677"/>
                    <a:pt x="20639" y="34207"/>
                  </a:cubicBezTo>
                  <a:cubicBezTo>
                    <a:pt x="21311" y="33669"/>
                    <a:pt x="22051" y="33265"/>
                    <a:pt x="22656" y="32660"/>
                  </a:cubicBezTo>
                  <a:cubicBezTo>
                    <a:pt x="22790" y="32526"/>
                    <a:pt x="22925" y="32459"/>
                    <a:pt x="23059" y="32324"/>
                  </a:cubicBezTo>
                  <a:lnTo>
                    <a:pt x="23463" y="31988"/>
                  </a:lnTo>
                  <a:cubicBezTo>
                    <a:pt x="24068" y="31450"/>
                    <a:pt x="24673" y="31047"/>
                    <a:pt x="25278" y="30576"/>
                  </a:cubicBezTo>
                  <a:cubicBezTo>
                    <a:pt x="26690" y="29366"/>
                    <a:pt x="28303" y="28627"/>
                    <a:pt x="29648" y="27417"/>
                  </a:cubicBezTo>
                  <a:cubicBezTo>
                    <a:pt x="30186" y="26811"/>
                    <a:pt x="31194" y="26610"/>
                    <a:pt x="31059" y="25534"/>
                  </a:cubicBezTo>
                  <a:cubicBezTo>
                    <a:pt x="30253" y="24055"/>
                    <a:pt x="30925" y="22711"/>
                    <a:pt x="31261" y="21299"/>
                  </a:cubicBezTo>
                  <a:cubicBezTo>
                    <a:pt x="31320" y="21003"/>
                    <a:pt x="31419" y="20889"/>
                    <a:pt x="31533" y="20889"/>
                  </a:cubicBezTo>
                  <a:cubicBezTo>
                    <a:pt x="31679" y="20889"/>
                    <a:pt x="31850" y="21073"/>
                    <a:pt x="32001" y="21299"/>
                  </a:cubicBezTo>
                  <a:cubicBezTo>
                    <a:pt x="32183" y="21542"/>
                    <a:pt x="32323" y="21633"/>
                    <a:pt x="32435" y="21633"/>
                  </a:cubicBezTo>
                  <a:cubicBezTo>
                    <a:pt x="32693" y="21633"/>
                    <a:pt x="32801" y="21150"/>
                    <a:pt x="32942" y="20963"/>
                  </a:cubicBezTo>
                  <a:cubicBezTo>
                    <a:pt x="33301" y="20552"/>
                    <a:pt x="33229" y="20376"/>
                    <a:pt x="32935" y="20376"/>
                  </a:cubicBezTo>
                  <a:cubicBezTo>
                    <a:pt x="32845" y="20376"/>
                    <a:pt x="32733" y="20393"/>
                    <a:pt x="32606" y="20425"/>
                  </a:cubicBezTo>
                  <a:cubicBezTo>
                    <a:pt x="32270" y="20425"/>
                    <a:pt x="32001" y="20223"/>
                    <a:pt x="32001" y="19954"/>
                  </a:cubicBezTo>
                  <a:cubicBezTo>
                    <a:pt x="32001" y="19484"/>
                    <a:pt x="32404" y="19484"/>
                    <a:pt x="32740" y="19416"/>
                  </a:cubicBezTo>
                  <a:cubicBezTo>
                    <a:pt x="32892" y="19386"/>
                    <a:pt x="33040" y="19372"/>
                    <a:pt x="33184" y="19372"/>
                  </a:cubicBezTo>
                  <a:cubicBezTo>
                    <a:pt x="33995" y="19372"/>
                    <a:pt x="34697" y="19803"/>
                    <a:pt x="35496" y="20089"/>
                  </a:cubicBezTo>
                  <a:cubicBezTo>
                    <a:pt x="34555" y="19080"/>
                    <a:pt x="33547" y="18206"/>
                    <a:pt x="32337" y="17467"/>
                  </a:cubicBezTo>
                  <a:cubicBezTo>
                    <a:pt x="32337" y="18677"/>
                    <a:pt x="31396" y="19080"/>
                    <a:pt x="30992" y="19820"/>
                  </a:cubicBezTo>
                  <a:cubicBezTo>
                    <a:pt x="30824" y="20089"/>
                    <a:pt x="30622" y="20206"/>
                    <a:pt x="30412" y="20206"/>
                  </a:cubicBezTo>
                  <a:cubicBezTo>
                    <a:pt x="30202" y="20206"/>
                    <a:pt x="29984" y="20089"/>
                    <a:pt x="29782" y="19887"/>
                  </a:cubicBezTo>
                  <a:cubicBezTo>
                    <a:pt x="29312" y="19416"/>
                    <a:pt x="28975" y="18811"/>
                    <a:pt x="29648" y="18206"/>
                  </a:cubicBezTo>
                  <a:cubicBezTo>
                    <a:pt x="30320" y="17736"/>
                    <a:pt x="30320" y="16727"/>
                    <a:pt x="29648" y="16257"/>
                  </a:cubicBezTo>
                  <a:cubicBezTo>
                    <a:pt x="29580" y="16055"/>
                    <a:pt x="29513" y="15853"/>
                    <a:pt x="29446" y="15719"/>
                  </a:cubicBezTo>
                  <a:cubicBezTo>
                    <a:pt x="29108" y="14874"/>
                    <a:pt x="28818" y="14077"/>
                    <a:pt x="27942" y="14077"/>
                  </a:cubicBezTo>
                  <a:cubicBezTo>
                    <a:pt x="27772" y="14077"/>
                    <a:pt x="27580" y="14107"/>
                    <a:pt x="27362" y="14173"/>
                  </a:cubicBezTo>
                  <a:cubicBezTo>
                    <a:pt x="27327" y="14181"/>
                    <a:pt x="27291" y="14186"/>
                    <a:pt x="27256" y="14186"/>
                  </a:cubicBezTo>
                  <a:cubicBezTo>
                    <a:pt x="27026" y="14186"/>
                    <a:pt x="26815" y="14003"/>
                    <a:pt x="26757" y="13769"/>
                  </a:cubicBezTo>
                  <a:cubicBezTo>
                    <a:pt x="26824" y="13500"/>
                    <a:pt x="26891" y="13231"/>
                    <a:pt x="27026" y="13030"/>
                  </a:cubicBezTo>
                  <a:cubicBezTo>
                    <a:pt x="27107" y="12867"/>
                    <a:pt x="27263" y="12778"/>
                    <a:pt x="27417" y="12778"/>
                  </a:cubicBezTo>
                  <a:cubicBezTo>
                    <a:pt x="27518" y="12778"/>
                    <a:pt x="27619" y="12816"/>
                    <a:pt x="27698" y="12895"/>
                  </a:cubicBezTo>
                  <a:cubicBezTo>
                    <a:pt x="27967" y="13097"/>
                    <a:pt x="28236" y="13231"/>
                    <a:pt x="28505" y="13366"/>
                  </a:cubicBezTo>
                  <a:cubicBezTo>
                    <a:pt x="28794" y="13490"/>
                    <a:pt x="29184" y="13715"/>
                    <a:pt x="29489" y="13715"/>
                  </a:cubicBezTo>
                  <a:cubicBezTo>
                    <a:pt x="29681" y="13715"/>
                    <a:pt x="29839" y="13626"/>
                    <a:pt x="29917" y="13366"/>
                  </a:cubicBezTo>
                  <a:cubicBezTo>
                    <a:pt x="30118" y="12626"/>
                    <a:pt x="31463" y="11887"/>
                    <a:pt x="30253" y="10946"/>
                  </a:cubicBezTo>
                  <a:cubicBezTo>
                    <a:pt x="29849" y="10946"/>
                    <a:pt x="29379" y="10878"/>
                    <a:pt x="29312" y="10408"/>
                  </a:cubicBezTo>
                  <a:cubicBezTo>
                    <a:pt x="29312" y="10206"/>
                    <a:pt x="29446" y="10072"/>
                    <a:pt x="29580" y="9937"/>
                  </a:cubicBezTo>
                  <a:cubicBezTo>
                    <a:pt x="29721" y="9825"/>
                    <a:pt x="29885" y="9771"/>
                    <a:pt x="30047" y="9771"/>
                  </a:cubicBezTo>
                  <a:cubicBezTo>
                    <a:pt x="30274" y="9771"/>
                    <a:pt x="30499" y="9876"/>
                    <a:pt x="30656" y="10072"/>
                  </a:cubicBezTo>
                  <a:cubicBezTo>
                    <a:pt x="31194" y="10475"/>
                    <a:pt x="31597" y="11013"/>
                    <a:pt x="31933" y="11551"/>
                  </a:cubicBezTo>
                  <a:cubicBezTo>
                    <a:pt x="32202" y="12021"/>
                    <a:pt x="31194" y="12290"/>
                    <a:pt x="31328" y="12761"/>
                  </a:cubicBezTo>
                  <a:cubicBezTo>
                    <a:pt x="31399" y="12819"/>
                    <a:pt x="31475" y="12841"/>
                    <a:pt x="31553" y="12841"/>
                  </a:cubicBezTo>
                  <a:cubicBezTo>
                    <a:pt x="31782" y="12841"/>
                    <a:pt x="32026" y="12656"/>
                    <a:pt x="32180" y="12656"/>
                  </a:cubicBezTo>
                  <a:cubicBezTo>
                    <a:pt x="32276" y="12656"/>
                    <a:pt x="32337" y="12728"/>
                    <a:pt x="32337" y="12962"/>
                  </a:cubicBezTo>
                  <a:cubicBezTo>
                    <a:pt x="32337" y="13366"/>
                    <a:pt x="31866" y="13836"/>
                    <a:pt x="32538" y="14105"/>
                  </a:cubicBezTo>
                  <a:cubicBezTo>
                    <a:pt x="32911" y="14292"/>
                    <a:pt x="33514" y="14651"/>
                    <a:pt x="33709" y="14651"/>
                  </a:cubicBezTo>
                  <a:cubicBezTo>
                    <a:pt x="33725" y="14651"/>
                    <a:pt x="33738" y="14648"/>
                    <a:pt x="33749" y="14643"/>
                  </a:cubicBezTo>
                  <a:cubicBezTo>
                    <a:pt x="34009" y="14364"/>
                    <a:pt x="34249" y="14265"/>
                    <a:pt x="34478" y="14265"/>
                  </a:cubicBezTo>
                  <a:cubicBezTo>
                    <a:pt x="35037" y="14265"/>
                    <a:pt x="35533" y="14854"/>
                    <a:pt x="36110" y="14854"/>
                  </a:cubicBezTo>
                  <a:cubicBezTo>
                    <a:pt x="36152" y="14854"/>
                    <a:pt x="36194" y="14851"/>
                    <a:pt x="36236" y="14845"/>
                  </a:cubicBezTo>
                  <a:cubicBezTo>
                    <a:pt x="36774" y="14845"/>
                    <a:pt x="37177" y="15450"/>
                    <a:pt x="36976" y="15988"/>
                  </a:cubicBezTo>
                  <a:cubicBezTo>
                    <a:pt x="36908" y="16324"/>
                    <a:pt x="36841" y="16660"/>
                    <a:pt x="37312" y="16794"/>
                  </a:cubicBezTo>
                  <a:cubicBezTo>
                    <a:pt x="37917" y="16526"/>
                    <a:pt x="38387" y="15921"/>
                    <a:pt x="38455" y="15248"/>
                  </a:cubicBezTo>
                  <a:cubicBezTo>
                    <a:pt x="37513" y="14778"/>
                    <a:pt x="36639" y="14173"/>
                    <a:pt x="35900" y="13433"/>
                  </a:cubicBezTo>
                  <a:cubicBezTo>
                    <a:pt x="35429" y="12962"/>
                    <a:pt x="35295" y="13030"/>
                    <a:pt x="35698" y="12357"/>
                  </a:cubicBezTo>
                  <a:cubicBezTo>
                    <a:pt x="35900" y="12089"/>
                    <a:pt x="35967" y="11887"/>
                    <a:pt x="35698" y="11618"/>
                  </a:cubicBezTo>
                  <a:cubicBezTo>
                    <a:pt x="35616" y="11557"/>
                    <a:pt x="35541" y="11533"/>
                    <a:pt x="35470" y="11533"/>
                  </a:cubicBezTo>
                  <a:cubicBezTo>
                    <a:pt x="35307" y="11533"/>
                    <a:pt x="35166" y="11659"/>
                    <a:pt x="35026" y="11752"/>
                  </a:cubicBezTo>
                  <a:cubicBezTo>
                    <a:pt x="34640" y="12074"/>
                    <a:pt x="34685" y="12765"/>
                    <a:pt x="33982" y="12765"/>
                  </a:cubicBezTo>
                  <a:cubicBezTo>
                    <a:pt x="33951" y="12765"/>
                    <a:pt x="33918" y="12764"/>
                    <a:pt x="33883" y="12761"/>
                  </a:cubicBezTo>
                  <a:cubicBezTo>
                    <a:pt x="33345" y="12156"/>
                    <a:pt x="34152" y="11954"/>
                    <a:pt x="34219" y="11551"/>
                  </a:cubicBezTo>
                  <a:cubicBezTo>
                    <a:pt x="34219" y="11282"/>
                    <a:pt x="34286" y="10811"/>
                    <a:pt x="34085" y="10811"/>
                  </a:cubicBezTo>
                  <a:cubicBezTo>
                    <a:pt x="32404" y="10744"/>
                    <a:pt x="32538" y="9332"/>
                    <a:pt x="32673" y="8458"/>
                  </a:cubicBezTo>
                  <a:cubicBezTo>
                    <a:pt x="32740" y="7517"/>
                    <a:pt x="32471" y="6509"/>
                    <a:pt x="31866" y="5769"/>
                  </a:cubicBezTo>
                  <a:cubicBezTo>
                    <a:pt x="31194" y="5769"/>
                    <a:pt x="30522" y="5635"/>
                    <a:pt x="30656" y="4357"/>
                  </a:cubicBezTo>
                  <a:lnTo>
                    <a:pt x="30656" y="4357"/>
                  </a:lnTo>
                  <a:cubicBezTo>
                    <a:pt x="30813" y="4652"/>
                    <a:pt x="30953" y="4746"/>
                    <a:pt x="31086" y="4746"/>
                  </a:cubicBezTo>
                  <a:cubicBezTo>
                    <a:pt x="31318" y="4746"/>
                    <a:pt x="31527" y="4463"/>
                    <a:pt x="31768" y="4463"/>
                  </a:cubicBezTo>
                  <a:cubicBezTo>
                    <a:pt x="31862" y="4463"/>
                    <a:pt x="31961" y="4506"/>
                    <a:pt x="32068" y="4626"/>
                  </a:cubicBezTo>
                  <a:cubicBezTo>
                    <a:pt x="32363" y="5020"/>
                    <a:pt x="32839" y="5270"/>
                    <a:pt x="33336" y="5270"/>
                  </a:cubicBezTo>
                  <a:cubicBezTo>
                    <a:pt x="33518" y="5270"/>
                    <a:pt x="33703" y="5236"/>
                    <a:pt x="33883" y="5164"/>
                  </a:cubicBezTo>
                  <a:cubicBezTo>
                    <a:pt x="33076" y="4626"/>
                    <a:pt x="33547" y="3954"/>
                    <a:pt x="33547" y="3349"/>
                  </a:cubicBezTo>
                  <a:cubicBezTo>
                    <a:pt x="33211" y="3349"/>
                    <a:pt x="32875" y="3214"/>
                    <a:pt x="32740" y="2946"/>
                  </a:cubicBezTo>
                  <a:cubicBezTo>
                    <a:pt x="32673" y="2744"/>
                    <a:pt x="32538" y="2542"/>
                    <a:pt x="32337" y="2542"/>
                  </a:cubicBezTo>
                  <a:cubicBezTo>
                    <a:pt x="32112" y="2580"/>
                    <a:pt x="31825" y="2680"/>
                    <a:pt x="31615" y="2680"/>
                  </a:cubicBezTo>
                  <a:cubicBezTo>
                    <a:pt x="31447" y="2680"/>
                    <a:pt x="31328" y="2616"/>
                    <a:pt x="31328" y="2408"/>
                  </a:cubicBezTo>
                  <a:cubicBezTo>
                    <a:pt x="31261" y="1130"/>
                    <a:pt x="30320" y="727"/>
                    <a:pt x="29513" y="122"/>
                  </a:cubicBezTo>
                  <a:cubicBezTo>
                    <a:pt x="29486" y="119"/>
                    <a:pt x="29460" y="118"/>
                    <a:pt x="29433" y="118"/>
                  </a:cubicBezTo>
                  <a:cubicBezTo>
                    <a:pt x="29050" y="118"/>
                    <a:pt x="28694" y="406"/>
                    <a:pt x="28346" y="406"/>
                  </a:cubicBezTo>
                  <a:cubicBezTo>
                    <a:pt x="28174" y="406"/>
                    <a:pt x="28003" y="335"/>
                    <a:pt x="27833" y="122"/>
                  </a:cubicBezTo>
                  <a:cubicBezTo>
                    <a:pt x="27776" y="37"/>
                    <a:pt x="27696" y="0"/>
                    <a:pt x="27613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5" name="Google Shape;6615;p6"/>
            <p:cNvSpPr/>
            <p:nvPr/>
          </p:nvSpPr>
          <p:spPr>
            <a:xfrm>
              <a:off x="3763750" y="1838600"/>
              <a:ext cx="532800" cy="659675"/>
            </a:xfrm>
            <a:custGeom>
              <a:avLst/>
              <a:gdLst/>
              <a:ahLst/>
              <a:cxnLst/>
              <a:rect l="l" t="t" r="r" b="b"/>
              <a:pathLst>
                <a:path w="21312" h="26387" extrusionOk="0">
                  <a:moveTo>
                    <a:pt x="10230" y="7642"/>
                  </a:moveTo>
                  <a:cubicBezTo>
                    <a:pt x="10360" y="7892"/>
                    <a:pt x="10569" y="8048"/>
                    <a:pt x="10901" y="8048"/>
                  </a:cubicBezTo>
                  <a:cubicBezTo>
                    <a:pt x="11168" y="8048"/>
                    <a:pt x="11516" y="7947"/>
                    <a:pt x="11967" y="7713"/>
                  </a:cubicBezTo>
                  <a:cubicBezTo>
                    <a:pt x="11998" y="7703"/>
                    <a:pt x="12036" y="7697"/>
                    <a:pt x="12078" y="7697"/>
                  </a:cubicBezTo>
                  <a:cubicBezTo>
                    <a:pt x="12307" y="7697"/>
                    <a:pt x="12660" y="7864"/>
                    <a:pt x="12774" y="8318"/>
                  </a:cubicBezTo>
                  <a:cubicBezTo>
                    <a:pt x="12329" y="8374"/>
                    <a:pt x="11814" y="8476"/>
                    <a:pt x="11364" y="8476"/>
                  </a:cubicBezTo>
                  <a:cubicBezTo>
                    <a:pt x="10781" y="8476"/>
                    <a:pt x="10306" y="8305"/>
                    <a:pt x="10230" y="7642"/>
                  </a:cubicBezTo>
                  <a:close/>
                  <a:moveTo>
                    <a:pt x="10323" y="0"/>
                  </a:moveTo>
                  <a:cubicBezTo>
                    <a:pt x="9965" y="0"/>
                    <a:pt x="9576" y="141"/>
                    <a:pt x="9144" y="453"/>
                  </a:cubicBezTo>
                  <a:cubicBezTo>
                    <a:pt x="8270" y="1125"/>
                    <a:pt x="8337" y="2604"/>
                    <a:pt x="9413" y="3612"/>
                  </a:cubicBezTo>
                  <a:cubicBezTo>
                    <a:pt x="9724" y="3898"/>
                    <a:pt x="9725" y="3973"/>
                    <a:pt x="9624" y="3973"/>
                  </a:cubicBezTo>
                  <a:cubicBezTo>
                    <a:pt x="9512" y="3973"/>
                    <a:pt x="9276" y="3881"/>
                    <a:pt x="9198" y="3881"/>
                  </a:cubicBezTo>
                  <a:cubicBezTo>
                    <a:pt x="9164" y="3881"/>
                    <a:pt x="9161" y="3899"/>
                    <a:pt x="9211" y="3949"/>
                  </a:cubicBezTo>
                  <a:cubicBezTo>
                    <a:pt x="8673" y="4285"/>
                    <a:pt x="8875" y="4823"/>
                    <a:pt x="9211" y="5159"/>
                  </a:cubicBezTo>
                  <a:cubicBezTo>
                    <a:pt x="9480" y="5495"/>
                    <a:pt x="10018" y="5562"/>
                    <a:pt x="10018" y="6167"/>
                  </a:cubicBezTo>
                  <a:cubicBezTo>
                    <a:pt x="10018" y="6353"/>
                    <a:pt x="10021" y="6538"/>
                    <a:pt x="10031" y="6715"/>
                  </a:cubicBezTo>
                  <a:lnTo>
                    <a:pt x="10031" y="6715"/>
                  </a:lnTo>
                  <a:cubicBezTo>
                    <a:pt x="9896" y="6529"/>
                    <a:pt x="9704" y="6481"/>
                    <a:pt x="9497" y="6481"/>
                  </a:cubicBezTo>
                  <a:cubicBezTo>
                    <a:pt x="9271" y="6481"/>
                    <a:pt x="9028" y="6539"/>
                    <a:pt x="8827" y="6539"/>
                  </a:cubicBezTo>
                  <a:cubicBezTo>
                    <a:pt x="8622" y="6539"/>
                    <a:pt x="8461" y="6479"/>
                    <a:pt x="8404" y="6234"/>
                  </a:cubicBezTo>
                  <a:cubicBezTo>
                    <a:pt x="8337" y="6033"/>
                    <a:pt x="8203" y="5898"/>
                    <a:pt x="8135" y="5697"/>
                  </a:cubicBezTo>
                  <a:cubicBezTo>
                    <a:pt x="7732" y="4823"/>
                    <a:pt x="8135" y="3949"/>
                    <a:pt x="8135" y="3142"/>
                  </a:cubicBezTo>
                  <a:cubicBezTo>
                    <a:pt x="8135" y="2470"/>
                    <a:pt x="8001" y="1932"/>
                    <a:pt x="7261" y="1730"/>
                  </a:cubicBezTo>
                  <a:cubicBezTo>
                    <a:pt x="7071" y="1635"/>
                    <a:pt x="6863" y="1590"/>
                    <a:pt x="6654" y="1590"/>
                  </a:cubicBezTo>
                  <a:cubicBezTo>
                    <a:pt x="6273" y="1590"/>
                    <a:pt x="5885" y="1739"/>
                    <a:pt x="5581" y="1999"/>
                  </a:cubicBezTo>
                  <a:cubicBezTo>
                    <a:pt x="5110" y="2537"/>
                    <a:pt x="5850" y="2873"/>
                    <a:pt x="6051" y="3276"/>
                  </a:cubicBezTo>
                  <a:cubicBezTo>
                    <a:pt x="6387" y="4083"/>
                    <a:pt x="6387" y="4957"/>
                    <a:pt x="5245" y="4957"/>
                  </a:cubicBezTo>
                  <a:cubicBezTo>
                    <a:pt x="4169" y="4957"/>
                    <a:pt x="3900" y="5562"/>
                    <a:pt x="3564" y="6234"/>
                  </a:cubicBezTo>
                  <a:cubicBezTo>
                    <a:pt x="2959" y="5764"/>
                    <a:pt x="2623" y="5024"/>
                    <a:pt x="2623" y="4218"/>
                  </a:cubicBezTo>
                  <a:cubicBezTo>
                    <a:pt x="2623" y="3698"/>
                    <a:pt x="2811" y="2802"/>
                    <a:pt x="1794" y="2802"/>
                  </a:cubicBezTo>
                  <a:cubicBezTo>
                    <a:pt x="1758" y="2802"/>
                    <a:pt x="1720" y="2803"/>
                    <a:pt x="1681" y="2806"/>
                  </a:cubicBezTo>
                  <a:cubicBezTo>
                    <a:pt x="1614" y="3007"/>
                    <a:pt x="1480" y="3209"/>
                    <a:pt x="1480" y="3411"/>
                  </a:cubicBezTo>
                  <a:cubicBezTo>
                    <a:pt x="1614" y="7713"/>
                    <a:pt x="673" y="11814"/>
                    <a:pt x="539" y="16117"/>
                  </a:cubicBezTo>
                  <a:cubicBezTo>
                    <a:pt x="404" y="19478"/>
                    <a:pt x="1" y="22840"/>
                    <a:pt x="202" y="26201"/>
                  </a:cubicBezTo>
                  <a:cubicBezTo>
                    <a:pt x="439" y="26332"/>
                    <a:pt x="652" y="26387"/>
                    <a:pt x="849" y="26387"/>
                  </a:cubicBezTo>
                  <a:cubicBezTo>
                    <a:pt x="1659" y="26387"/>
                    <a:pt x="2188" y="25463"/>
                    <a:pt x="2892" y="25193"/>
                  </a:cubicBezTo>
                  <a:lnTo>
                    <a:pt x="3295" y="24924"/>
                  </a:lnTo>
                  <a:cubicBezTo>
                    <a:pt x="3564" y="24789"/>
                    <a:pt x="3900" y="24655"/>
                    <a:pt x="4169" y="24453"/>
                  </a:cubicBezTo>
                  <a:cubicBezTo>
                    <a:pt x="4303" y="24386"/>
                    <a:pt x="4438" y="24319"/>
                    <a:pt x="4572" y="24184"/>
                  </a:cubicBezTo>
                  <a:lnTo>
                    <a:pt x="4976" y="23915"/>
                  </a:lnTo>
                  <a:cubicBezTo>
                    <a:pt x="5513" y="23579"/>
                    <a:pt x="5984" y="23243"/>
                    <a:pt x="6455" y="22772"/>
                  </a:cubicBezTo>
                  <a:cubicBezTo>
                    <a:pt x="7194" y="22033"/>
                    <a:pt x="7934" y="21293"/>
                    <a:pt x="8740" y="20554"/>
                  </a:cubicBezTo>
                  <a:lnTo>
                    <a:pt x="9480" y="19747"/>
                  </a:lnTo>
                  <a:cubicBezTo>
                    <a:pt x="9547" y="19680"/>
                    <a:pt x="9682" y="19546"/>
                    <a:pt x="9816" y="19411"/>
                  </a:cubicBezTo>
                  <a:cubicBezTo>
                    <a:pt x="10152" y="19008"/>
                    <a:pt x="10556" y="18739"/>
                    <a:pt x="11026" y="18470"/>
                  </a:cubicBezTo>
                  <a:cubicBezTo>
                    <a:pt x="12572" y="17663"/>
                    <a:pt x="13984" y="16588"/>
                    <a:pt x="15127" y="15310"/>
                  </a:cubicBezTo>
                  <a:lnTo>
                    <a:pt x="15799" y="14772"/>
                  </a:lnTo>
                  <a:cubicBezTo>
                    <a:pt x="17144" y="13428"/>
                    <a:pt x="18690" y="12218"/>
                    <a:pt x="19295" y="10268"/>
                  </a:cubicBezTo>
                  <a:cubicBezTo>
                    <a:pt x="19497" y="9663"/>
                    <a:pt x="18757" y="9125"/>
                    <a:pt x="19026" y="8453"/>
                  </a:cubicBezTo>
                  <a:lnTo>
                    <a:pt x="19026" y="8453"/>
                  </a:lnTo>
                  <a:cubicBezTo>
                    <a:pt x="19564" y="8655"/>
                    <a:pt x="19228" y="9260"/>
                    <a:pt x="19631" y="9461"/>
                  </a:cubicBezTo>
                  <a:cubicBezTo>
                    <a:pt x="19833" y="9529"/>
                    <a:pt x="20035" y="9529"/>
                    <a:pt x="20169" y="9529"/>
                  </a:cubicBezTo>
                  <a:lnTo>
                    <a:pt x="20438" y="9394"/>
                  </a:lnTo>
                  <a:cubicBezTo>
                    <a:pt x="20774" y="9192"/>
                    <a:pt x="20841" y="8789"/>
                    <a:pt x="21110" y="8520"/>
                  </a:cubicBezTo>
                  <a:lnTo>
                    <a:pt x="21110" y="8117"/>
                  </a:lnTo>
                  <a:cubicBezTo>
                    <a:pt x="20640" y="7713"/>
                    <a:pt x="20236" y="7310"/>
                    <a:pt x="19900" y="6839"/>
                  </a:cubicBezTo>
                  <a:cubicBezTo>
                    <a:pt x="19698" y="6571"/>
                    <a:pt x="19430" y="6167"/>
                    <a:pt x="19698" y="5898"/>
                  </a:cubicBezTo>
                  <a:cubicBezTo>
                    <a:pt x="20909" y="5024"/>
                    <a:pt x="20304" y="3344"/>
                    <a:pt x="21312" y="2402"/>
                  </a:cubicBezTo>
                  <a:lnTo>
                    <a:pt x="21312" y="2402"/>
                  </a:lnTo>
                  <a:cubicBezTo>
                    <a:pt x="19430" y="3007"/>
                    <a:pt x="19766" y="5226"/>
                    <a:pt x="18556" y="6436"/>
                  </a:cubicBezTo>
                  <a:cubicBezTo>
                    <a:pt x="18354" y="5562"/>
                    <a:pt x="18556" y="4755"/>
                    <a:pt x="17951" y="4218"/>
                  </a:cubicBezTo>
                  <a:cubicBezTo>
                    <a:pt x="17612" y="4969"/>
                    <a:pt x="17253" y="5322"/>
                    <a:pt x="16825" y="5322"/>
                  </a:cubicBezTo>
                  <a:cubicBezTo>
                    <a:pt x="16488" y="5322"/>
                    <a:pt x="16109" y="5103"/>
                    <a:pt x="15665" y="4688"/>
                  </a:cubicBezTo>
                  <a:cubicBezTo>
                    <a:pt x="14925" y="4016"/>
                    <a:pt x="14186" y="3276"/>
                    <a:pt x="13043" y="3276"/>
                  </a:cubicBezTo>
                  <a:cubicBezTo>
                    <a:pt x="12908" y="2470"/>
                    <a:pt x="12572" y="1730"/>
                    <a:pt x="12035" y="1192"/>
                  </a:cubicBezTo>
                  <a:cubicBezTo>
                    <a:pt x="11516" y="457"/>
                    <a:pt x="10969" y="0"/>
                    <a:pt x="10323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6" name="Google Shape;6616;p6"/>
            <p:cNvSpPr/>
            <p:nvPr/>
          </p:nvSpPr>
          <p:spPr>
            <a:xfrm>
              <a:off x="3767125" y="2212150"/>
              <a:ext cx="505900" cy="599400"/>
            </a:xfrm>
            <a:custGeom>
              <a:avLst/>
              <a:gdLst/>
              <a:ahLst/>
              <a:cxnLst/>
              <a:rect l="l" t="t" r="r" b="b"/>
              <a:pathLst>
                <a:path w="20236" h="23976" extrusionOk="0">
                  <a:moveTo>
                    <a:pt x="18956" y="1"/>
                  </a:moveTo>
                  <a:cubicBezTo>
                    <a:pt x="18567" y="1"/>
                    <a:pt x="18146" y="221"/>
                    <a:pt x="17748" y="301"/>
                  </a:cubicBezTo>
                  <a:cubicBezTo>
                    <a:pt x="17547" y="301"/>
                    <a:pt x="17412" y="435"/>
                    <a:pt x="17211" y="503"/>
                  </a:cubicBezTo>
                  <a:cubicBezTo>
                    <a:pt x="17076" y="570"/>
                    <a:pt x="16874" y="704"/>
                    <a:pt x="16740" y="772"/>
                  </a:cubicBezTo>
                  <a:cubicBezTo>
                    <a:pt x="16605" y="906"/>
                    <a:pt x="16471" y="1040"/>
                    <a:pt x="16337" y="1175"/>
                  </a:cubicBezTo>
                  <a:cubicBezTo>
                    <a:pt x="14790" y="2519"/>
                    <a:pt x="12841" y="3259"/>
                    <a:pt x="11294" y="4671"/>
                  </a:cubicBezTo>
                  <a:lnTo>
                    <a:pt x="10958" y="5007"/>
                  </a:lnTo>
                  <a:lnTo>
                    <a:pt x="10555" y="5343"/>
                  </a:lnTo>
                  <a:cubicBezTo>
                    <a:pt x="10353" y="5478"/>
                    <a:pt x="10152" y="5612"/>
                    <a:pt x="9950" y="5746"/>
                  </a:cubicBezTo>
                  <a:cubicBezTo>
                    <a:pt x="9815" y="5814"/>
                    <a:pt x="9681" y="5948"/>
                    <a:pt x="9547" y="6083"/>
                  </a:cubicBezTo>
                  <a:cubicBezTo>
                    <a:pt x="9412" y="6150"/>
                    <a:pt x="9278" y="6284"/>
                    <a:pt x="9143" y="6419"/>
                  </a:cubicBezTo>
                  <a:cubicBezTo>
                    <a:pt x="8471" y="7091"/>
                    <a:pt x="7799" y="7763"/>
                    <a:pt x="7059" y="8368"/>
                  </a:cubicBezTo>
                  <a:cubicBezTo>
                    <a:pt x="6925" y="8436"/>
                    <a:pt x="6790" y="8570"/>
                    <a:pt x="6656" y="8704"/>
                  </a:cubicBezTo>
                  <a:cubicBezTo>
                    <a:pt x="6521" y="8839"/>
                    <a:pt x="6320" y="9041"/>
                    <a:pt x="6185" y="9175"/>
                  </a:cubicBezTo>
                  <a:lnTo>
                    <a:pt x="5782" y="9444"/>
                  </a:lnTo>
                  <a:cubicBezTo>
                    <a:pt x="5715" y="9511"/>
                    <a:pt x="5580" y="9646"/>
                    <a:pt x="5446" y="9713"/>
                  </a:cubicBezTo>
                  <a:lnTo>
                    <a:pt x="5042" y="9982"/>
                  </a:lnTo>
                  <a:cubicBezTo>
                    <a:pt x="4706" y="10183"/>
                    <a:pt x="4303" y="10318"/>
                    <a:pt x="3967" y="10520"/>
                  </a:cubicBezTo>
                  <a:cubicBezTo>
                    <a:pt x="3832" y="10520"/>
                    <a:pt x="3630" y="10654"/>
                    <a:pt x="3496" y="10721"/>
                  </a:cubicBezTo>
                  <a:cubicBezTo>
                    <a:pt x="2420" y="11528"/>
                    <a:pt x="807" y="11528"/>
                    <a:pt x="0" y="12873"/>
                  </a:cubicBezTo>
                  <a:lnTo>
                    <a:pt x="0" y="14419"/>
                  </a:lnTo>
                  <a:cubicBezTo>
                    <a:pt x="202" y="14688"/>
                    <a:pt x="202" y="15024"/>
                    <a:pt x="0" y="15293"/>
                  </a:cubicBezTo>
                  <a:lnTo>
                    <a:pt x="0" y="15696"/>
                  </a:lnTo>
                  <a:cubicBezTo>
                    <a:pt x="538" y="15763"/>
                    <a:pt x="605" y="16032"/>
                    <a:pt x="471" y="16503"/>
                  </a:cubicBezTo>
                  <a:cubicBezTo>
                    <a:pt x="0" y="17579"/>
                    <a:pt x="1815" y="18049"/>
                    <a:pt x="1210" y="19192"/>
                  </a:cubicBezTo>
                  <a:cubicBezTo>
                    <a:pt x="1210" y="19326"/>
                    <a:pt x="1950" y="19259"/>
                    <a:pt x="2286" y="19394"/>
                  </a:cubicBezTo>
                  <a:cubicBezTo>
                    <a:pt x="2555" y="19461"/>
                    <a:pt x="2757" y="19730"/>
                    <a:pt x="2757" y="19999"/>
                  </a:cubicBezTo>
                  <a:cubicBezTo>
                    <a:pt x="2757" y="20232"/>
                    <a:pt x="2554" y="20415"/>
                    <a:pt x="2324" y="20415"/>
                  </a:cubicBezTo>
                  <a:cubicBezTo>
                    <a:pt x="2289" y="20415"/>
                    <a:pt x="2254" y="20411"/>
                    <a:pt x="2219" y="20402"/>
                  </a:cubicBezTo>
                  <a:cubicBezTo>
                    <a:pt x="1748" y="20402"/>
                    <a:pt x="1614" y="20738"/>
                    <a:pt x="1614" y="21007"/>
                  </a:cubicBezTo>
                  <a:cubicBezTo>
                    <a:pt x="1681" y="21276"/>
                    <a:pt x="1815" y="21612"/>
                    <a:pt x="2017" y="21612"/>
                  </a:cubicBezTo>
                  <a:cubicBezTo>
                    <a:pt x="2047" y="21610"/>
                    <a:pt x="2077" y="21609"/>
                    <a:pt x="2106" y="21609"/>
                  </a:cubicBezTo>
                  <a:cubicBezTo>
                    <a:pt x="2759" y="21609"/>
                    <a:pt x="3242" y="22202"/>
                    <a:pt x="3901" y="22202"/>
                  </a:cubicBezTo>
                  <a:cubicBezTo>
                    <a:pt x="4007" y="22202"/>
                    <a:pt x="4118" y="22186"/>
                    <a:pt x="4236" y="22150"/>
                  </a:cubicBezTo>
                  <a:cubicBezTo>
                    <a:pt x="4463" y="22063"/>
                    <a:pt x="4658" y="22021"/>
                    <a:pt x="4826" y="22021"/>
                  </a:cubicBezTo>
                  <a:cubicBezTo>
                    <a:pt x="5301" y="22021"/>
                    <a:pt x="5548" y="22360"/>
                    <a:pt x="5647" y="22957"/>
                  </a:cubicBezTo>
                  <a:cubicBezTo>
                    <a:pt x="5694" y="23095"/>
                    <a:pt x="5708" y="23361"/>
                    <a:pt x="5822" y="23361"/>
                  </a:cubicBezTo>
                  <a:cubicBezTo>
                    <a:pt x="5873" y="23361"/>
                    <a:pt x="5945" y="23306"/>
                    <a:pt x="6051" y="23158"/>
                  </a:cubicBezTo>
                  <a:cubicBezTo>
                    <a:pt x="6286" y="22817"/>
                    <a:pt x="6446" y="22692"/>
                    <a:pt x="6560" y="22692"/>
                  </a:cubicBezTo>
                  <a:cubicBezTo>
                    <a:pt x="6804" y="22692"/>
                    <a:pt x="6833" y="23265"/>
                    <a:pt x="6925" y="23495"/>
                  </a:cubicBezTo>
                  <a:cubicBezTo>
                    <a:pt x="7105" y="23735"/>
                    <a:pt x="7339" y="23976"/>
                    <a:pt x="7627" y="23976"/>
                  </a:cubicBezTo>
                  <a:cubicBezTo>
                    <a:pt x="7661" y="23976"/>
                    <a:pt x="7696" y="23972"/>
                    <a:pt x="7731" y="23965"/>
                  </a:cubicBezTo>
                  <a:cubicBezTo>
                    <a:pt x="8000" y="23898"/>
                    <a:pt x="8000" y="23562"/>
                    <a:pt x="8068" y="23293"/>
                  </a:cubicBezTo>
                  <a:cubicBezTo>
                    <a:pt x="8336" y="22553"/>
                    <a:pt x="8202" y="21276"/>
                    <a:pt x="9143" y="21142"/>
                  </a:cubicBezTo>
                  <a:cubicBezTo>
                    <a:pt x="10035" y="21023"/>
                    <a:pt x="10296" y="20010"/>
                    <a:pt x="11135" y="20010"/>
                  </a:cubicBezTo>
                  <a:cubicBezTo>
                    <a:pt x="11245" y="20010"/>
                    <a:pt x="11364" y="20027"/>
                    <a:pt x="11496" y="20066"/>
                  </a:cubicBezTo>
                  <a:cubicBezTo>
                    <a:pt x="11570" y="20094"/>
                    <a:pt x="11641" y="20106"/>
                    <a:pt x="11709" y="20106"/>
                  </a:cubicBezTo>
                  <a:cubicBezTo>
                    <a:pt x="12143" y="20106"/>
                    <a:pt x="12483" y="19608"/>
                    <a:pt x="12773" y="19259"/>
                  </a:cubicBezTo>
                  <a:cubicBezTo>
                    <a:pt x="12975" y="18990"/>
                    <a:pt x="13110" y="18453"/>
                    <a:pt x="13311" y="18453"/>
                  </a:cubicBezTo>
                  <a:cubicBezTo>
                    <a:pt x="15261" y="18318"/>
                    <a:pt x="16202" y="17041"/>
                    <a:pt x="17009" y="15562"/>
                  </a:cubicBezTo>
                  <a:cubicBezTo>
                    <a:pt x="17310" y="15089"/>
                    <a:pt x="17638" y="14808"/>
                    <a:pt x="18047" y="14808"/>
                  </a:cubicBezTo>
                  <a:cubicBezTo>
                    <a:pt x="18277" y="14808"/>
                    <a:pt x="18533" y="14897"/>
                    <a:pt x="18824" y="15091"/>
                  </a:cubicBezTo>
                  <a:cubicBezTo>
                    <a:pt x="18998" y="15221"/>
                    <a:pt x="19199" y="15296"/>
                    <a:pt x="19411" y="15296"/>
                  </a:cubicBezTo>
                  <a:cubicBezTo>
                    <a:pt x="19527" y="15296"/>
                    <a:pt x="19646" y="15273"/>
                    <a:pt x="19765" y="15226"/>
                  </a:cubicBezTo>
                  <a:cubicBezTo>
                    <a:pt x="20169" y="14217"/>
                    <a:pt x="19496" y="13074"/>
                    <a:pt x="18421" y="12940"/>
                  </a:cubicBezTo>
                  <a:cubicBezTo>
                    <a:pt x="17547" y="12738"/>
                    <a:pt x="17681" y="11192"/>
                    <a:pt x="18690" y="10654"/>
                  </a:cubicBezTo>
                  <a:cubicBezTo>
                    <a:pt x="18958" y="10520"/>
                    <a:pt x="19362" y="10587"/>
                    <a:pt x="19295" y="10183"/>
                  </a:cubicBezTo>
                  <a:cubicBezTo>
                    <a:pt x="19187" y="9808"/>
                    <a:pt x="18867" y="9519"/>
                    <a:pt x="18571" y="9519"/>
                  </a:cubicBezTo>
                  <a:cubicBezTo>
                    <a:pt x="18495" y="9519"/>
                    <a:pt x="18422" y="9537"/>
                    <a:pt x="18353" y="9578"/>
                  </a:cubicBezTo>
                  <a:cubicBezTo>
                    <a:pt x="18044" y="9774"/>
                    <a:pt x="17838" y="9851"/>
                    <a:pt x="17702" y="9851"/>
                  </a:cubicBezTo>
                  <a:cubicBezTo>
                    <a:pt x="17276" y="9851"/>
                    <a:pt x="17547" y="9094"/>
                    <a:pt x="17547" y="8839"/>
                  </a:cubicBezTo>
                  <a:cubicBezTo>
                    <a:pt x="17479" y="8167"/>
                    <a:pt x="18084" y="7965"/>
                    <a:pt x="18555" y="7696"/>
                  </a:cubicBezTo>
                  <a:cubicBezTo>
                    <a:pt x="16673" y="5814"/>
                    <a:pt x="16673" y="5679"/>
                    <a:pt x="15933" y="5679"/>
                  </a:cubicBezTo>
                  <a:cubicBezTo>
                    <a:pt x="15825" y="5712"/>
                    <a:pt x="15719" y="5727"/>
                    <a:pt x="15617" y="5727"/>
                  </a:cubicBezTo>
                  <a:cubicBezTo>
                    <a:pt x="15081" y="5727"/>
                    <a:pt x="14645" y="5313"/>
                    <a:pt x="14589" y="4805"/>
                  </a:cubicBezTo>
                  <a:cubicBezTo>
                    <a:pt x="14521" y="4335"/>
                    <a:pt x="15463" y="3528"/>
                    <a:pt x="16068" y="3528"/>
                  </a:cubicBezTo>
                  <a:cubicBezTo>
                    <a:pt x="17547" y="3528"/>
                    <a:pt x="17681" y="3595"/>
                    <a:pt x="18084" y="5410"/>
                  </a:cubicBezTo>
                  <a:cubicBezTo>
                    <a:pt x="18152" y="5679"/>
                    <a:pt x="18084" y="6150"/>
                    <a:pt x="18488" y="6150"/>
                  </a:cubicBezTo>
                  <a:cubicBezTo>
                    <a:pt x="18523" y="6155"/>
                    <a:pt x="18557" y="6157"/>
                    <a:pt x="18590" y="6157"/>
                  </a:cubicBezTo>
                  <a:cubicBezTo>
                    <a:pt x="19006" y="6157"/>
                    <a:pt x="19290" y="5784"/>
                    <a:pt x="19227" y="5410"/>
                  </a:cubicBezTo>
                  <a:cubicBezTo>
                    <a:pt x="19160" y="4604"/>
                    <a:pt x="19563" y="3864"/>
                    <a:pt x="20236" y="3461"/>
                  </a:cubicBezTo>
                  <a:cubicBezTo>
                    <a:pt x="19967" y="2856"/>
                    <a:pt x="18690" y="2990"/>
                    <a:pt x="19295" y="1914"/>
                  </a:cubicBezTo>
                  <a:cubicBezTo>
                    <a:pt x="19900" y="1713"/>
                    <a:pt x="20101" y="973"/>
                    <a:pt x="19698" y="435"/>
                  </a:cubicBezTo>
                  <a:cubicBezTo>
                    <a:pt x="19478" y="106"/>
                    <a:pt x="19225" y="1"/>
                    <a:pt x="18956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7" name="Google Shape;6617;p6"/>
            <p:cNvSpPr/>
            <p:nvPr/>
          </p:nvSpPr>
          <p:spPr>
            <a:xfrm>
              <a:off x="3805775" y="1575950"/>
              <a:ext cx="334475" cy="490650"/>
            </a:xfrm>
            <a:custGeom>
              <a:avLst/>
              <a:gdLst/>
              <a:ahLst/>
              <a:cxnLst/>
              <a:rect l="l" t="t" r="r" b="b"/>
              <a:pathLst>
                <a:path w="13379" h="19626" extrusionOk="0">
                  <a:moveTo>
                    <a:pt x="7732" y="1"/>
                  </a:moveTo>
                  <a:cubicBezTo>
                    <a:pt x="5984" y="404"/>
                    <a:pt x="5715" y="2286"/>
                    <a:pt x="4505" y="3160"/>
                  </a:cubicBezTo>
                  <a:lnTo>
                    <a:pt x="3967" y="3765"/>
                  </a:lnTo>
                  <a:cubicBezTo>
                    <a:pt x="3832" y="3900"/>
                    <a:pt x="3631" y="4101"/>
                    <a:pt x="3429" y="4236"/>
                  </a:cubicBezTo>
                  <a:lnTo>
                    <a:pt x="3026" y="4572"/>
                  </a:lnTo>
                  <a:lnTo>
                    <a:pt x="2622" y="4908"/>
                  </a:lnTo>
                  <a:cubicBezTo>
                    <a:pt x="874" y="5244"/>
                    <a:pt x="337" y="6522"/>
                    <a:pt x="135" y="8135"/>
                  </a:cubicBezTo>
                  <a:cubicBezTo>
                    <a:pt x="0" y="8942"/>
                    <a:pt x="0" y="9681"/>
                    <a:pt x="135" y="10488"/>
                  </a:cubicBezTo>
                  <a:cubicBezTo>
                    <a:pt x="68" y="11362"/>
                    <a:pt x="0" y="12303"/>
                    <a:pt x="0" y="13245"/>
                  </a:cubicBezTo>
                  <a:cubicBezTo>
                    <a:pt x="673" y="13715"/>
                    <a:pt x="538" y="14387"/>
                    <a:pt x="538" y="14925"/>
                  </a:cubicBezTo>
                  <a:cubicBezTo>
                    <a:pt x="605" y="16135"/>
                    <a:pt x="1278" y="16942"/>
                    <a:pt x="1816" y="17950"/>
                  </a:cubicBezTo>
                  <a:cubicBezTo>
                    <a:pt x="2555" y="17345"/>
                    <a:pt x="2286" y="16539"/>
                    <a:pt x="2690" y="16068"/>
                  </a:cubicBezTo>
                  <a:cubicBezTo>
                    <a:pt x="2827" y="15862"/>
                    <a:pt x="2969" y="15788"/>
                    <a:pt x="3113" y="15788"/>
                  </a:cubicBezTo>
                  <a:cubicBezTo>
                    <a:pt x="3488" y="15788"/>
                    <a:pt x="3877" y="16293"/>
                    <a:pt x="4242" y="16293"/>
                  </a:cubicBezTo>
                  <a:cubicBezTo>
                    <a:pt x="4285" y="16293"/>
                    <a:pt x="4328" y="16286"/>
                    <a:pt x="4370" y="16270"/>
                  </a:cubicBezTo>
                  <a:cubicBezTo>
                    <a:pt x="4706" y="15463"/>
                    <a:pt x="4975" y="14724"/>
                    <a:pt x="5110" y="13850"/>
                  </a:cubicBezTo>
                  <a:cubicBezTo>
                    <a:pt x="5110" y="13446"/>
                    <a:pt x="4101" y="13648"/>
                    <a:pt x="3967" y="12976"/>
                  </a:cubicBezTo>
                  <a:cubicBezTo>
                    <a:pt x="3967" y="12841"/>
                    <a:pt x="4034" y="12774"/>
                    <a:pt x="4034" y="12639"/>
                  </a:cubicBezTo>
                  <a:cubicBezTo>
                    <a:pt x="6118" y="12639"/>
                    <a:pt x="6253" y="12639"/>
                    <a:pt x="5849" y="14320"/>
                  </a:cubicBezTo>
                  <a:cubicBezTo>
                    <a:pt x="5648" y="15396"/>
                    <a:pt x="5311" y="16337"/>
                    <a:pt x="6387" y="17211"/>
                  </a:cubicBezTo>
                  <a:cubicBezTo>
                    <a:pt x="6454" y="17278"/>
                    <a:pt x="6320" y="17547"/>
                    <a:pt x="6320" y="17749"/>
                  </a:cubicBezTo>
                  <a:cubicBezTo>
                    <a:pt x="6185" y="18085"/>
                    <a:pt x="5984" y="18488"/>
                    <a:pt x="6522" y="18556"/>
                  </a:cubicBezTo>
                  <a:cubicBezTo>
                    <a:pt x="6573" y="18561"/>
                    <a:pt x="6621" y="18564"/>
                    <a:pt x="6666" y="18564"/>
                  </a:cubicBezTo>
                  <a:cubicBezTo>
                    <a:pt x="7137" y="18564"/>
                    <a:pt x="7188" y="18246"/>
                    <a:pt x="7127" y="17816"/>
                  </a:cubicBezTo>
                  <a:cubicBezTo>
                    <a:pt x="7059" y="17547"/>
                    <a:pt x="7261" y="17278"/>
                    <a:pt x="7530" y="17211"/>
                  </a:cubicBezTo>
                  <a:cubicBezTo>
                    <a:pt x="7574" y="17202"/>
                    <a:pt x="7615" y="17198"/>
                    <a:pt x="7652" y="17198"/>
                  </a:cubicBezTo>
                  <a:cubicBezTo>
                    <a:pt x="7900" y="17198"/>
                    <a:pt x="8009" y="17381"/>
                    <a:pt x="8068" y="17614"/>
                  </a:cubicBezTo>
                  <a:cubicBezTo>
                    <a:pt x="8220" y="18833"/>
                    <a:pt x="8679" y="19515"/>
                    <a:pt x="9619" y="19515"/>
                  </a:cubicBezTo>
                  <a:cubicBezTo>
                    <a:pt x="9923" y="19515"/>
                    <a:pt x="10278" y="19443"/>
                    <a:pt x="10690" y="19295"/>
                  </a:cubicBezTo>
                  <a:cubicBezTo>
                    <a:pt x="10757" y="19295"/>
                    <a:pt x="10824" y="19362"/>
                    <a:pt x="10891" y="19362"/>
                  </a:cubicBezTo>
                  <a:cubicBezTo>
                    <a:pt x="11158" y="19550"/>
                    <a:pt x="11344" y="19625"/>
                    <a:pt x="11474" y="19625"/>
                  </a:cubicBezTo>
                  <a:cubicBezTo>
                    <a:pt x="11903" y="19625"/>
                    <a:pt x="11729" y="18813"/>
                    <a:pt x="11833" y="18556"/>
                  </a:cubicBezTo>
                  <a:cubicBezTo>
                    <a:pt x="12093" y="18034"/>
                    <a:pt x="11869" y="17836"/>
                    <a:pt x="11504" y="17836"/>
                  </a:cubicBezTo>
                  <a:cubicBezTo>
                    <a:pt x="11399" y="17836"/>
                    <a:pt x="11281" y="17853"/>
                    <a:pt x="11160" y="17883"/>
                  </a:cubicBezTo>
                  <a:cubicBezTo>
                    <a:pt x="11070" y="17917"/>
                    <a:pt x="10991" y="17932"/>
                    <a:pt x="10920" y="17932"/>
                  </a:cubicBezTo>
                  <a:cubicBezTo>
                    <a:pt x="10573" y="17932"/>
                    <a:pt x="10443" y="17569"/>
                    <a:pt x="10219" y="17345"/>
                  </a:cubicBezTo>
                  <a:cubicBezTo>
                    <a:pt x="10021" y="17191"/>
                    <a:pt x="9866" y="17124"/>
                    <a:pt x="9743" y="17124"/>
                  </a:cubicBezTo>
                  <a:cubicBezTo>
                    <a:pt x="9489" y="17124"/>
                    <a:pt x="9368" y="17409"/>
                    <a:pt x="9278" y="17816"/>
                  </a:cubicBezTo>
                  <a:cubicBezTo>
                    <a:pt x="9278" y="18000"/>
                    <a:pt x="9278" y="18295"/>
                    <a:pt x="8922" y="18295"/>
                  </a:cubicBezTo>
                  <a:cubicBezTo>
                    <a:pt x="8887" y="18295"/>
                    <a:pt x="8849" y="18293"/>
                    <a:pt x="8807" y="18287"/>
                  </a:cubicBezTo>
                  <a:cubicBezTo>
                    <a:pt x="8740" y="17816"/>
                    <a:pt x="8471" y="17278"/>
                    <a:pt x="8673" y="17009"/>
                  </a:cubicBezTo>
                  <a:cubicBezTo>
                    <a:pt x="9217" y="16042"/>
                    <a:pt x="9326" y="15510"/>
                    <a:pt x="8268" y="15510"/>
                  </a:cubicBezTo>
                  <a:cubicBezTo>
                    <a:pt x="8149" y="15510"/>
                    <a:pt x="8015" y="15517"/>
                    <a:pt x="7866" y="15530"/>
                  </a:cubicBezTo>
                  <a:cubicBezTo>
                    <a:pt x="7597" y="15530"/>
                    <a:pt x="7395" y="15261"/>
                    <a:pt x="7463" y="14992"/>
                  </a:cubicBezTo>
                  <a:cubicBezTo>
                    <a:pt x="7501" y="14764"/>
                    <a:pt x="7603" y="14687"/>
                    <a:pt x="7734" y="14687"/>
                  </a:cubicBezTo>
                  <a:cubicBezTo>
                    <a:pt x="7834" y="14687"/>
                    <a:pt x="7951" y="14732"/>
                    <a:pt x="8068" y="14791"/>
                  </a:cubicBezTo>
                  <a:cubicBezTo>
                    <a:pt x="8289" y="14874"/>
                    <a:pt x="8499" y="14934"/>
                    <a:pt x="8693" y="14934"/>
                  </a:cubicBezTo>
                  <a:cubicBezTo>
                    <a:pt x="8970" y="14934"/>
                    <a:pt x="9214" y="14811"/>
                    <a:pt x="9412" y="14455"/>
                  </a:cubicBezTo>
                  <a:cubicBezTo>
                    <a:pt x="9143" y="14118"/>
                    <a:pt x="8740" y="14186"/>
                    <a:pt x="8471" y="14118"/>
                  </a:cubicBezTo>
                  <a:cubicBezTo>
                    <a:pt x="7395" y="13850"/>
                    <a:pt x="6858" y="12707"/>
                    <a:pt x="7328" y="11698"/>
                  </a:cubicBezTo>
                  <a:cubicBezTo>
                    <a:pt x="7556" y="11244"/>
                    <a:pt x="8305" y="10881"/>
                    <a:pt x="8829" y="10881"/>
                  </a:cubicBezTo>
                  <a:cubicBezTo>
                    <a:pt x="9080" y="10881"/>
                    <a:pt x="9280" y="10964"/>
                    <a:pt x="9345" y="11160"/>
                  </a:cubicBezTo>
                  <a:cubicBezTo>
                    <a:pt x="9614" y="12303"/>
                    <a:pt x="11026" y="12639"/>
                    <a:pt x="11295" y="13782"/>
                  </a:cubicBezTo>
                  <a:cubicBezTo>
                    <a:pt x="11564" y="13379"/>
                    <a:pt x="11631" y="12908"/>
                    <a:pt x="12169" y="12572"/>
                  </a:cubicBezTo>
                  <a:cubicBezTo>
                    <a:pt x="12572" y="12371"/>
                    <a:pt x="12706" y="11967"/>
                    <a:pt x="13043" y="11698"/>
                  </a:cubicBezTo>
                  <a:lnTo>
                    <a:pt x="13379" y="11295"/>
                  </a:lnTo>
                  <a:cubicBezTo>
                    <a:pt x="13244" y="11093"/>
                    <a:pt x="13177" y="10824"/>
                    <a:pt x="12908" y="10757"/>
                  </a:cubicBezTo>
                  <a:cubicBezTo>
                    <a:pt x="12572" y="10757"/>
                    <a:pt x="12236" y="10824"/>
                    <a:pt x="11900" y="10959"/>
                  </a:cubicBezTo>
                  <a:cubicBezTo>
                    <a:pt x="11227" y="10623"/>
                    <a:pt x="11429" y="10354"/>
                    <a:pt x="11900" y="9950"/>
                  </a:cubicBezTo>
                  <a:cubicBezTo>
                    <a:pt x="12370" y="9480"/>
                    <a:pt x="12303" y="9144"/>
                    <a:pt x="11765" y="8875"/>
                  </a:cubicBezTo>
                  <a:cubicBezTo>
                    <a:pt x="11419" y="8817"/>
                    <a:pt x="11221" y="8363"/>
                    <a:pt x="10917" y="8363"/>
                  </a:cubicBezTo>
                  <a:cubicBezTo>
                    <a:pt x="10867" y="8363"/>
                    <a:pt x="10814" y="8376"/>
                    <a:pt x="10757" y="8404"/>
                  </a:cubicBezTo>
                  <a:cubicBezTo>
                    <a:pt x="10498" y="8478"/>
                    <a:pt x="10279" y="8695"/>
                    <a:pt x="10146" y="8695"/>
                  </a:cubicBezTo>
                  <a:cubicBezTo>
                    <a:pt x="10038" y="8695"/>
                    <a:pt x="9987" y="8551"/>
                    <a:pt x="10017" y="8068"/>
                  </a:cubicBezTo>
                  <a:cubicBezTo>
                    <a:pt x="10078" y="7523"/>
                    <a:pt x="10138" y="7251"/>
                    <a:pt x="10591" y="7251"/>
                  </a:cubicBezTo>
                  <a:cubicBezTo>
                    <a:pt x="10641" y="7251"/>
                    <a:pt x="10696" y="7254"/>
                    <a:pt x="10757" y="7261"/>
                  </a:cubicBezTo>
                  <a:cubicBezTo>
                    <a:pt x="11094" y="7317"/>
                    <a:pt x="11384" y="7562"/>
                    <a:pt x="11706" y="7562"/>
                  </a:cubicBezTo>
                  <a:cubicBezTo>
                    <a:pt x="11769" y="7562"/>
                    <a:pt x="11834" y="7552"/>
                    <a:pt x="11900" y="7530"/>
                  </a:cubicBezTo>
                  <a:cubicBezTo>
                    <a:pt x="12101" y="7396"/>
                    <a:pt x="12236" y="7261"/>
                    <a:pt x="12370" y="7127"/>
                  </a:cubicBezTo>
                  <a:cubicBezTo>
                    <a:pt x="12505" y="6858"/>
                    <a:pt x="12438" y="6656"/>
                    <a:pt x="12101" y="6454"/>
                  </a:cubicBezTo>
                  <a:cubicBezTo>
                    <a:pt x="11896" y="6331"/>
                    <a:pt x="11690" y="6207"/>
                    <a:pt x="11468" y="6207"/>
                  </a:cubicBezTo>
                  <a:cubicBezTo>
                    <a:pt x="11328" y="6207"/>
                    <a:pt x="11182" y="6257"/>
                    <a:pt x="11026" y="6387"/>
                  </a:cubicBezTo>
                  <a:cubicBezTo>
                    <a:pt x="10286" y="7127"/>
                    <a:pt x="9278" y="6791"/>
                    <a:pt x="8135" y="7261"/>
                  </a:cubicBezTo>
                  <a:cubicBezTo>
                    <a:pt x="8404" y="4841"/>
                    <a:pt x="8337" y="2354"/>
                    <a:pt x="7732" y="1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8" name="Google Shape;6618;p6"/>
            <p:cNvSpPr/>
            <p:nvPr/>
          </p:nvSpPr>
          <p:spPr>
            <a:xfrm>
              <a:off x="3783925" y="1244975"/>
              <a:ext cx="344575" cy="457050"/>
            </a:xfrm>
            <a:custGeom>
              <a:avLst/>
              <a:gdLst/>
              <a:ahLst/>
              <a:cxnLst/>
              <a:rect l="l" t="t" r="r" b="b"/>
              <a:pathLst>
                <a:path w="13783" h="18282" extrusionOk="0">
                  <a:moveTo>
                    <a:pt x="7171" y="1"/>
                  </a:moveTo>
                  <a:cubicBezTo>
                    <a:pt x="6989" y="1"/>
                    <a:pt x="6802" y="167"/>
                    <a:pt x="6656" y="533"/>
                  </a:cubicBezTo>
                  <a:cubicBezTo>
                    <a:pt x="6051" y="2080"/>
                    <a:pt x="6387" y="3626"/>
                    <a:pt x="6253" y="5172"/>
                  </a:cubicBezTo>
                  <a:cubicBezTo>
                    <a:pt x="6202" y="5323"/>
                    <a:pt x="6341" y="5399"/>
                    <a:pt x="6612" y="5399"/>
                  </a:cubicBezTo>
                  <a:cubicBezTo>
                    <a:pt x="6702" y="5399"/>
                    <a:pt x="6807" y="5391"/>
                    <a:pt x="6925" y="5374"/>
                  </a:cubicBezTo>
                  <a:cubicBezTo>
                    <a:pt x="6790" y="4500"/>
                    <a:pt x="7261" y="3626"/>
                    <a:pt x="6992" y="2685"/>
                  </a:cubicBezTo>
                  <a:cubicBezTo>
                    <a:pt x="6903" y="2326"/>
                    <a:pt x="7082" y="2266"/>
                    <a:pt x="7311" y="2266"/>
                  </a:cubicBezTo>
                  <a:cubicBezTo>
                    <a:pt x="7425" y="2266"/>
                    <a:pt x="7552" y="2281"/>
                    <a:pt x="7664" y="2281"/>
                  </a:cubicBezTo>
                  <a:cubicBezTo>
                    <a:pt x="7708" y="2273"/>
                    <a:pt x="7749" y="2269"/>
                    <a:pt x="7788" y="2269"/>
                  </a:cubicBezTo>
                  <a:cubicBezTo>
                    <a:pt x="8048" y="2269"/>
                    <a:pt x="8194" y="2459"/>
                    <a:pt x="8135" y="2752"/>
                  </a:cubicBezTo>
                  <a:cubicBezTo>
                    <a:pt x="7732" y="4500"/>
                    <a:pt x="7328" y="6382"/>
                    <a:pt x="6051" y="7861"/>
                  </a:cubicBezTo>
                  <a:cubicBezTo>
                    <a:pt x="5513" y="7323"/>
                    <a:pt x="5917" y="6584"/>
                    <a:pt x="5513" y="6113"/>
                  </a:cubicBezTo>
                  <a:cubicBezTo>
                    <a:pt x="5369" y="5934"/>
                    <a:pt x="5168" y="5792"/>
                    <a:pt x="4991" y="5792"/>
                  </a:cubicBezTo>
                  <a:cubicBezTo>
                    <a:pt x="4837" y="5792"/>
                    <a:pt x="4702" y="5899"/>
                    <a:pt x="4639" y="6181"/>
                  </a:cubicBezTo>
                  <a:cubicBezTo>
                    <a:pt x="4370" y="7660"/>
                    <a:pt x="3160" y="8197"/>
                    <a:pt x="2152" y="8870"/>
                  </a:cubicBezTo>
                  <a:cubicBezTo>
                    <a:pt x="1681" y="11156"/>
                    <a:pt x="1412" y="13441"/>
                    <a:pt x="1278" y="15727"/>
                  </a:cubicBezTo>
                  <a:cubicBezTo>
                    <a:pt x="1211" y="16803"/>
                    <a:pt x="0" y="18282"/>
                    <a:pt x="2286" y="18282"/>
                  </a:cubicBezTo>
                  <a:cubicBezTo>
                    <a:pt x="2622" y="18147"/>
                    <a:pt x="2824" y="17946"/>
                    <a:pt x="3093" y="17744"/>
                  </a:cubicBezTo>
                  <a:cubicBezTo>
                    <a:pt x="4034" y="16668"/>
                    <a:pt x="4841" y="15458"/>
                    <a:pt x="5648" y="14382"/>
                  </a:cubicBezTo>
                  <a:cubicBezTo>
                    <a:pt x="6656" y="13038"/>
                    <a:pt x="7530" y="11693"/>
                    <a:pt x="8404" y="10282"/>
                  </a:cubicBezTo>
                  <a:cubicBezTo>
                    <a:pt x="8673" y="9676"/>
                    <a:pt x="9412" y="9273"/>
                    <a:pt x="9278" y="8399"/>
                  </a:cubicBezTo>
                  <a:cubicBezTo>
                    <a:pt x="9883" y="7189"/>
                    <a:pt x="10959" y="6248"/>
                    <a:pt x="11429" y="4903"/>
                  </a:cubicBezTo>
                  <a:cubicBezTo>
                    <a:pt x="11564" y="4702"/>
                    <a:pt x="11496" y="4298"/>
                    <a:pt x="11833" y="4097"/>
                  </a:cubicBezTo>
                  <a:lnTo>
                    <a:pt x="11833" y="4164"/>
                  </a:lnTo>
                  <a:cubicBezTo>
                    <a:pt x="11900" y="4029"/>
                    <a:pt x="12034" y="3895"/>
                    <a:pt x="12169" y="3828"/>
                  </a:cubicBezTo>
                  <a:cubicBezTo>
                    <a:pt x="12303" y="3693"/>
                    <a:pt x="12303" y="3559"/>
                    <a:pt x="12303" y="3424"/>
                  </a:cubicBezTo>
                  <a:cubicBezTo>
                    <a:pt x="12370" y="2954"/>
                    <a:pt x="11765" y="2416"/>
                    <a:pt x="12370" y="1945"/>
                  </a:cubicBezTo>
                  <a:cubicBezTo>
                    <a:pt x="12841" y="1609"/>
                    <a:pt x="13782" y="1139"/>
                    <a:pt x="13043" y="466"/>
                  </a:cubicBezTo>
                  <a:cubicBezTo>
                    <a:pt x="12971" y="403"/>
                    <a:pt x="12911" y="376"/>
                    <a:pt x="12859" y="376"/>
                  </a:cubicBezTo>
                  <a:cubicBezTo>
                    <a:pt x="12562" y="376"/>
                    <a:pt x="12534" y="1254"/>
                    <a:pt x="12047" y="1254"/>
                  </a:cubicBezTo>
                  <a:cubicBezTo>
                    <a:pt x="11984" y="1254"/>
                    <a:pt x="11913" y="1239"/>
                    <a:pt x="11833" y="1206"/>
                  </a:cubicBezTo>
                  <a:cubicBezTo>
                    <a:pt x="11631" y="937"/>
                    <a:pt x="11496" y="399"/>
                    <a:pt x="11295" y="399"/>
                  </a:cubicBezTo>
                  <a:cubicBezTo>
                    <a:pt x="10917" y="370"/>
                    <a:pt x="10515" y="328"/>
                    <a:pt x="10126" y="328"/>
                  </a:cubicBezTo>
                  <a:cubicBezTo>
                    <a:pt x="9613" y="328"/>
                    <a:pt x="9122" y="400"/>
                    <a:pt x="8740" y="668"/>
                  </a:cubicBezTo>
                  <a:cubicBezTo>
                    <a:pt x="8499" y="837"/>
                    <a:pt x="8318" y="911"/>
                    <a:pt x="8173" y="911"/>
                  </a:cubicBezTo>
                  <a:cubicBezTo>
                    <a:pt x="7914" y="911"/>
                    <a:pt x="7770" y="676"/>
                    <a:pt x="7597" y="332"/>
                  </a:cubicBezTo>
                  <a:cubicBezTo>
                    <a:pt x="7475" y="117"/>
                    <a:pt x="7324" y="1"/>
                    <a:pt x="7171" y="1"/>
                  </a:cubicBezTo>
                  <a:close/>
                </a:path>
              </a:pathLst>
            </a:custGeom>
            <a:solidFill>
              <a:srgbClr val="125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9" name="Google Shape;6619;p6"/>
            <p:cNvSpPr/>
            <p:nvPr/>
          </p:nvSpPr>
          <p:spPr>
            <a:xfrm>
              <a:off x="3563750" y="1311050"/>
              <a:ext cx="183225" cy="390975"/>
            </a:xfrm>
            <a:custGeom>
              <a:avLst/>
              <a:gdLst/>
              <a:ahLst/>
              <a:cxnLst/>
              <a:rect l="l" t="t" r="r" b="b"/>
              <a:pathLst>
                <a:path w="7329" h="15639" extrusionOk="0">
                  <a:moveTo>
                    <a:pt x="1192" y="1"/>
                  </a:moveTo>
                  <a:cubicBezTo>
                    <a:pt x="1119" y="1"/>
                    <a:pt x="1036" y="13"/>
                    <a:pt x="942" y="42"/>
                  </a:cubicBezTo>
                  <a:cubicBezTo>
                    <a:pt x="1345" y="1117"/>
                    <a:pt x="1144" y="2193"/>
                    <a:pt x="1278" y="3336"/>
                  </a:cubicBezTo>
                  <a:cubicBezTo>
                    <a:pt x="1547" y="5218"/>
                    <a:pt x="1614" y="5218"/>
                    <a:pt x="1" y="5823"/>
                  </a:cubicBezTo>
                  <a:cubicBezTo>
                    <a:pt x="1" y="6361"/>
                    <a:pt x="135" y="6966"/>
                    <a:pt x="404" y="7437"/>
                  </a:cubicBezTo>
                  <a:cubicBezTo>
                    <a:pt x="471" y="8513"/>
                    <a:pt x="1076" y="9454"/>
                    <a:pt x="2085" y="9790"/>
                  </a:cubicBezTo>
                  <a:lnTo>
                    <a:pt x="3631" y="12681"/>
                  </a:lnTo>
                  <a:cubicBezTo>
                    <a:pt x="4370" y="13756"/>
                    <a:pt x="4505" y="15168"/>
                    <a:pt x="6051" y="15639"/>
                  </a:cubicBezTo>
                  <a:cubicBezTo>
                    <a:pt x="6253" y="14429"/>
                    <a:pt x="5715" y="13218"/>
                    <a:pt x="6455" y="12277"/>
                  </a:cubicBezTo>
                  <a:cubicBezTo>
                    <a:pt x="6656" y="10462"/>
                    <a:pt x="7127" y="8647"/>
                    <a:pt x="6925" y="6765"/>
                  </a:cubicBezTo>
                  <a:cubicBezTo>
                    <a:pt x="7328" y="6092"/>
                    <a:pt x="6656" y="5218"/>
                    <a:pt x="7261" y="4613"/>
                  </a:cubicBezTo>
                  <a:cubicBezTo>
                    <a:pt x="7261" y="4210"/>
                    <a:pt x="7328" y="3807"/>
                    <a:pt x="7328" y="3470"/>
                  </a:cubicBezTo>
                  <a:cubicBezTo>
                    <a:pt x="7228" y="3302"/>
                    <a:pt x="7118" y="3243"/>
                    <a:pt x="7008" y="3243"/>
                  </a:cubicBezTo>
                  <a:cubicBezTo>
                    <a:pt x="6751" y="3243"/>
                    <a:pt x="6488" y="3564"/>
                    <a:pt x="6312" y="3564"/>
                  </a:cubicBezTo>
                  <a:cubicBezTo>
                    <a:pt x="6262" y="3564"/>
                    <a:pt x="6219" y="3538"/>
                    <a:pt x="6186" y="3470"/>
                  </a:cubicBezTo>
                  <a:cubicBezTo>
                    <a:pt x="5938" y="2905"/>
                    <a:pt x="5691" y="2636"/>
                    <a:pt x="5414" y="2636"/>
                  </a:cubicBezTo>
                  <a:cubicBezTo>
                    <a:pt x="5164" y="2636"/>
                    <a:pt x="4891" y="2854"/>
                    <a:pt x="4572" y="3269"/>
                  </a:cubicBezTo>
                  <a:cubicBezTo>
                    <a:pt x="4505" y="3336"/>
                    <a:pt x="4236" y="3336"/>
                    <a:pt x="4034" y="3336"/>
                  </a:cubicBezTo>
                  <a:cubicBezTo>
                    <a:pt x="3295" y="3067"/>
                    <a:pt x="3026" y="2328"/>
                    <a:pt x="2421" y="1857"/>
                  </a:cubicBezTo>
                  <a:cubicBezTo>
                    <a:pt x="1950" y="1521"/>
                    <a:pt x="2488" y="1050"/>
                    <a:pt x="2421" y="580"/>
                  </a:cubicBezTo>
                  <a:cubicBezTo>
                    <a:pt x="2354" y="479"/>
                    <a:pt x="2286" y="428"/>
                    <a:pt x="2219" y="428"/>
                  </a:cubicBezTo>
                  <a:cubicBezTo>
                    <a:pt x="2152" y="428"/>
                    <a:pt x="2085" y="479"/>
                    <a:pt x="2017" y="580"/>
                  </a:cubicBezTo>
                  <a:cubicBezTo>
                    <a:pt x="1729" y="464"/>
                    <a:pt x="1638" y="1"/>
                    <a:pt x="1192" y="1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0" name="Google Shape;6620;p6"/>
            <p:cNvSpPr/>
            <p:nvPr/>
          </p:nvSpPr>
          <p:spPr>
            <a:xfrm>
              <a:off x="3452825" y="1990125"/>
              <a:ext cx="253800" cy="338350"/>
            </a:xfrm>
            <a:custGeom>
              <a:avLst/>
              <a:gdLst/>
              <a:ahLst/>
              <a:cxnLst/>
              <a:rect l="l" t="t" r="r" b="b"/>
              <a:pathLst>
                <a:path w="10152" h="13534" extrusionOk="0">
                  <a:moveTo>
                    <a:pt x="5285" y="1"/>
                  </a:moveTo>
                  <a:cubicBezTo>
                    <a:pt x="5064" y="1"/>
                    <a:pt x="4821" y="44"/>
                    <a:pt x="4572" y="106"/>
                  </a:cubicBezTo>
                  <a:cubicBezTo>
                    <a:pt x="3765" y="375"/>
                    <a:pt x="3093" y="778"/>
                    <a:pt x="2555" y="1383"/>
                  </a:cubicBezTo>
                  <a:cubicBezTo>
                    <a:pt x="2555" y="1451"/>
                    <a:pt x="2488" y="1585"/>
                    <a:pt x="2421" y="1652"/>
                  </a:cubicBezTo>
                  <a:cubicBezTo>
                    <a:pt x="2622" y="2728"/>
                    <a:pt x="4034" y="3468"/>
                    <a:pt x="3362" y="4879"/>
                  </a:cubicBezTo>
                  <a:cubicBezTo>
                    <a:pt x="3228" y="5148"/>
                    <a:pt x="3698" y="5350"/>
                    <a:pt x="3900" y="5619"/>
                  </a:cubicBezTo>
                  <a:cubicBezTo>
                    <a:pt x="4438" y="6224"/>
                    <a:pt x="3496" y="6560"/>
                    <a:pt x="3429" y="6896"/>
                  </a:cubicBezTo>
                  <a:cubicBezTo>
                    <a:pt x="3305" y="7207"/>
                    <a:pt x="3123" y="7576"/>
                    <a:pt x="2670" y="7576"/>
                  </a:cubicBezTo>
                  <a:cubicBezTo>
                    <a:pt x="2634" y="7576"/>
                    <a:pt x="2595" y="7573"/>
                    <a:pt x="2555" y="7568"/>
                  </a:cubicBezTo>
                  <a:cubicBezTo>
                    <a:pt x="2354" y="7568"/>
                    <a:pt x="2219" y="7434"/>
                    <a:pt x="2152" y="7232"/>
                  </a:cubicBezTo>
                  <a:cubicBezTo>
                    <a:pt x="1968" y="6619"/>
                    <a:pt x="1896" y="5727"/>
                    <a:pt x="1171" y="5727"/>
                  </a:cubicBezTo>
                  <a:cubicBezTo>
                    <a:pt x="1101" y="5727"/>
                    <a:pt x="1025" y="5735"/>
                    <a:pt x="942" y="5753"/>
                  </a:cubicBezTo>
                  <a:cubicBezTo>
                    <a:pt x="1" y="6022"/>
                    <a:pt x="942" y="6896"/>
                    <a:pt x="740" y="7568"/>
                  </a:cubicBezTo>
                  <a:cubicBezTo>
                    <a:pt x="471" y="8644"/>
                    <a:pt x="606" y="9787"/>
                    <a:pt x="1076" y="10795"/>
                  </a:cubicBezTo>
                  <a:cubicBezTo>
                    <a:pt x="2152" y="10594"/>
                    <a:pt x="2421" y="9653"/>
                    <a:pt x="3160" y="9182"/>
                  </a:cubicBezTo>
                  <a:cubicBezTo>
                    <a:pt x="3362" y="9518"/>
                    <a:pt x="3496" y="9787"/>
                    <a:pt x="3631" y="10123"/>
                  </a:cubicBezTo>
                  <a:lnTo>
                    <a:pt x="3631" y="10325"/>
                  </a:lnTo>
                  <a:cubicBezTo>
                    <a:pt x="3564" y="10594"/>
                    <a:pt x="3496" y="10863"/>
                    <a:pt x="3295" y="11132"/>
                  </a:cubicBezTo>
                  <a:lnTo>
                    <a:pt x="3228" y="11333"/>
                  </a:lnTo>
                  <a:cubicBezTo>
                    <a:pt x="3631" y="11737"/>
                    <a:pt x="4102" y="12073"/>
                    <a:pt x="4639" y="12274"/>
                  </a:cubicBezTo>
                  <a:cubicBezTo>
                    <a:pt x="5379" y="11804"/>
                    <a:pt x="5043" y="10795"/>
                    <a:pt x="5715" y="10392"/>
                  </a:cubicBezTo>
                  <a:lnTo>
                    <a:pt x="5715" y="10392"/>
                  </a:lnTo>
                  <a:cubicBezTo>
                    <a:pt x="6454" y="10594"/>
                    <a:pt x="5379" y="11669"/>
                    <a:pt x="6387" y="11737"/>
                  </a:cubicBezTo>
                  <a:cubicBezTo>
                    <a:pt x="7261" y="11804"/>
                    <a:pt x="7127" y="12073"/>
                    <a:pt x="6522" y="12476"/>
                  </a:cubicBezTo>
                  <a:cubicBezTo>
                    <a:pt x="6387" y="12543"/>
                    <a:pt x="5917" y="12409"/>
                    <a:pt x="6051" y="12879"/>
                  </a:cubicBezTo>
                  <a:cubicBezTo>
                    <a:pt x="6186" y="13081"/>
                    <a:pt x="6387" y="13216"/>
                    <a:pt x="6589" y="13417"/>
                  </a:cubicBezTo>
                  <a:cubicBezTo>
                    <a:pt x="6601" y="13280"/>
                    <a:pt x="6665" y="13230"/>
                    <a:pt x="6758" y="13230"/>
                  </a:cubicBezTo>
                  <a:cubicBezTo>
                    <a:pt x="6988" y="13230"/>
                    <a:pt x="7395" y="13533"/>
                    <a:pt x="7633" y="13533"/>
                  </a:cubicBezTo>
                  <a:cubicBezTo>
                    <a:pt x="7814" y="13533"/>
                    <a:pt x="7897" y="13359"/>
                    <a:pt x="7732" y="12745"/>
                  </a:cubicBezTo>
                  <a:cubicBezTo>
                    <a:pt x="7702" y="12567"/>
                    <a:pt x="7751" y="12507"/>
                    <a:pt x="7838" y="12507"/>
                  </a:cubicBezTo>
                  <a:cubicBezTo>
                    <a:pt x="7948" y="12507"/>
                    <a:pt x="8120" y="12603"/>
                    <a:pt x="8270" y="12678"/>
                  </a:cubicBezTo>
                  <a:cubicBezTo>
                    <a:pt x="8386" y="12774"/>
                    <a:pt x="8496" y="12810"/>
                    <a:pt x="8602" y="12810"/>
                  </a:cubicBezTo>
                  <a:cubicBezTo>
                    <a:pt x="8866" y="12810"/>
                    <a:pt x="9106" y="12591"/>
                    <a:pt x="9345" y="12543"/>
                  </a:cubicBezTo>
                  <a:lnTo>
                    <a:pt x="9412" y="12409"/>
                  </a:lnTo>
                  <a:lnTo>
                    <a:pt x="9345" y="12274"/>
                  </a:lnTo>
                  <a:cubicBezTo>
                    <a:pt x="9410" y="11180"/>
                    <a:pt x="10152" y="9778"/>
                    <a:pt x="8387" y="9778"/>
                  </a:cubicBezTo>
                  <a:cubicBezTo>
                    <a:pt x="8308" y="9778"/>
                    <a:pt x="8224" y="9781"/>
                    <a:pt x="8135" y="9787"/>
                  </a:cubicBezTo>
                  <a:cubicBezTo>
                    <a:pt x="8740" y="9720"/>
                    <a:pt x="9278" y="9316"/>
                    <a:pt x="9412" y="8711"/>
                  </a:cubicBezTo>
                  <a:cubicBezTo>
                    <a:pt x="9547" y="7972"/>
                    <a:pt x="8942" y="7636"/>
                    <a:pt x="8404" y="7367"/>
                  </a:cubicBezTo>
                  <a:cubicBezTo>
                    <a:pt x="6858" y="6627"/>
                    <a:pt x="6522" y="5484"/>
                    <a:pt x="7328" y="3938"/>
                  </a:cubicBezTo>
                  <a:cubicBezTo>
                    <a:pt x="7396" y="3804"/>
                    <a:pt x="7463" y="3602"/>
                    <a:pt x="7463" y="3400"/>
                  </a:cubicBezTo>
                  <a:cubicBezTo>
                    <a:pt x="7328" y="2392"/>
                    <a:pt x="6589" y="2190"/>
                    <a:pt x="5782" y="2123"/>
                  </a:cubicBezTo>
                  <a:lnTo>
                    <a:pt x="4572" y="2123"/>
                  </a:lnTo>
                  <a:cubicBezTo>
                    <a:pt x="4505" y="2089"/>
                    <a:pt x="4471" y="2073"/>
                    <a:pt x="4454" y="2073"/>
                  </a:cubicBezTo>
                  <a:cubicBezTo>
                    <a:pt x="4438" y="2073"/>
                    <a:pt x="4438" y="2089"/>
                    <a:pt x="4438" y="2123"/>
                  </a:cubicBezTo>
                  <a:cubicBezTo>
                    <a:pt x="4438" y="2173"/>
                    <a:pt x="4433" y="2193"/>
                    <a:pt x="4426" y="2193"/>
                  </a:cubicBezTo>
                  <a:cubicBezTo>
                    <a:pt x="4401" y="2193"/>
                    <a:pt x="4345" y="1902"/>
                    <a:pt x="4404" y="1902"/>
                  </a:cubicBezTo>
                  <a:cubicBezTo>
                    <a:pt x="4413" y="1902"/>
                    <a:pt x="4424" y="1908"/>
                    <a:pt x="4438" y="1921"/>
                  </a:cubicBezTo>
                  <a:cubicBezTo>
                    <a:pt x="4630" y="1844"/>
                    <a:pt x="4866" y="1839"/>
                    <a:pt x="5103" y="1839"/>
                  </a:cubicBezTo>
                  <a:cubicBezTo>
                    <a:pt x="5143" y="1839"/>
                    <a:pt x="5182" y="1839"/>
                    <a:pt x="5222" y="1839"/>
                  </a:cubicBezTo>
                  <a:cubicBezTo>
                    <a:pt x="5775" y="1839"/>
                    <a:pt x="6298" y="1809"/>
                    <a:pt x="6253" y="913"/>
                  </a:cubicBezTo>
                  <a:cubicBezTo>
                    <a:pt x="6160" y="216"/>
                    <a:pt x="5778" y="1"/>
                    <a:pt x="5285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1" name="Google Shape;6621;p6"/>
            <p:cNvSpPr/>
            <p:nvPr/>
          </p:nvSpPr>
          <p:spPr>
            <a:xfrm>
              <a:off x="3688125" y="2303700"/>
              <a:ext cx="70625" cy="613475"/>
            </a:xfrm>
            <a:custGeom>
              <a:avLst/>
              <a:gdLst/>
              <a:ahLst/>
              <a:cxnLst/>
              <a:rect l="l" t="t" r="r" b="b"/>
              <a:pathLst>
                <a:path w="2825" h="24539" extrusionOk="0">
                  <a:moveTo>
                    <a:pt x="2824" y="0"/>
                  </a:moveTo>
                  <a:lnTo>
                    <a:pt x="2824" y="0"/>
                  </a:lnTo>
                  <a:cubicBezTo>
                    <a:pt x="2488" y="202"/>
                    <a:pt x="2152" y="404"/>
                    <a:pt x="1748" y="538"/>
                  </a:cubicBezTo>
                  <a:cubicBezTo>
                    <a:pt x="337" y="807"/>
                    <a:pt x="337" y="807"/>
                    <a:pt x="874" y="2152"/>
                  </a:cubicBezTo>
                  <a:cubicBezTo>
                    <a:pt x="1009" y="2421"/>
                    <a:pt x="1009" y="2689"/>
                    <a:pt x="942" y="2891"/>
                  </a:cubicBezTo>
                  <a:cubicBezTo>
                    <a:pt x="0" y="5110"/>
                    <a:pt x="538" y="7395"/>
                    <a:pt x="538" y="9614"/>
                  </a:cubicBezTo>
                  <a:cubicBezTo>
                    <a:pt x="606" y="10152"/>
                    <a:pt x="606" y="10690"/>
                    <a:pt x="538" y="11227"/>
                  </a:cubicBezTo>
                  <a:cubicBezTo>
                    <a:pt x="202" y="12303"/>
                    <a:pt x="269" y="13446"/>
                    <a:pt x="673" y="14522"/>
                  </a:cubicBezTo>
                  <a:cubicBezTo>
                    <a:pt x="1009" y="14589"/>
                    <a:pt x="1480" y="14589"/>
                    <a:pt x="1211" y="15059"/>
                  </a:cubicBezTo>
                  <a:cubicBezTo>
                    <a:pt x="135" y="17614"/>
                    <a:pt x="0" y="20370"/>
                    <a:pt x="135" y="23060"/>
                  </a:cubicBezTo>
                  <a:cubicBezTo>
                    <a:pt x="135" y="24135"/>
                    <a:pt x="202" y="24202"/>
                    <a:pt x="1076" y="24539"/>
                  </a:cubicBezTo>
                  <a:cubicBezTo>
                    <a:pt x="1614" y="24135"/>
                    <a:pt x="1412" y="23530"/>
                    <a:pt x="1480" y="22925"/>
                  </a:cubicBezTo>
                  <a:cubicBezTo>
                    <a:pt x="1480" y="22387"/>
                    <a:pt x="1278" y="21782"/>
                    <a:pt x="1883" y="21312"/>
                  </a:cubicBezTo>
                  <a:cubicBezTo>
                    <a:pt x="2421" y="20169"/>
                    <a:pt x="2488" y="18824"/>
                    <a:pt x="2152" y="17614"/>
                  </a:cubicBezTo>
                  <a:cubicBezTo>
                    <a:pt x="1950" y="16606"/>
                    <a:pt x="1883" y="15597"/>
                    <a:pt x="1883" y="14589"/>
                  </a:cubicBezTo>
                  <a:cubicBezTo>
                    <a:pt x="1681" y="12639"/>
                    <a:pt x="2421" y="10757"/>
                    <a:pt x="2421" y="8807"/>
                  </a:cubicBezTo>
                  <a:cubicBezTo>
                    <a:pt x="2353" y="7866"/>
                    <a:pt x="1816" y="6992"/>
                    <a:pt x="2286" y="6118"/>
                  </a:cubicBezTo>
                  <a:cubicBezTo>
                    <a:pt x="1480" y="5782"/>
                    <a:pt x="1547" y="5513"/>
                    <a:pt x="2085" y="4975"/>
                  </a:cubicBezTo>
                  <a:cubicBezTo>
                    <a:pt x="2219" y="4706"/>
                    <a:pt x="2286" y="4370"/>
                    <a:pt x="2219" y="4034"/>
                  </a:cubicBezTo>
                  <a:cubicBezTo>
                    <a:pt x="2017" y="2622"/>
                    <a:pt x="2219" y="1210"/>
                    <a:pt x="282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2" name="Google Shape;6622;p6"/>
            <p:cNvSpPr/>
            <p:nvPr/>
          </p:nvSpPr>
          <p:spPr>
            <a:xfrm>
              <a:off x="3604100" y="2080175"/>
              <a:ext cx="94125" cy="216825"/>
            </a:xfrm>
            <a:custGeom>
              <a:avLst/>
              <a:gdLst/>
              <a:ahLst/>
              <a:cxnLst/>
              <a:rect l="l" t="t" r="r" b="b"/>
              <a:pathLst>
                <a:path w="3765" h="8673" extrusionOk="0">
                  <a:moveTo>
                    <a:pt x="1210" y="0"/>
                  </a:moveTo>
                  <a:cubicBezTo>
                    <a:pt x="0" y="336"/>
                    <a:pt x="269" y="1277"/>
                    <a:pt x="403" y="2084"/>
                  </a:cubicBezTo>
                  <a:cubicBezTo>
                    <a:pt x="538" y="3160"/>
                    <a:pt x="1345" y="4034"/>
                    <a:pt x="2488" y="4168"/>
                  </a:cubicBezTo>
                  <a:cubicBezTo>
                    <a:pt x="2824" y="4303"/>
                    <a:pt x="3093" y="4437"/>
                    <a:pt x="3093" y="4840"/>
                  </a:cubicBezTo>
                  <a:cubicBezTo>
                    <a:pt x="3093" y="5177"/>
                    <a:pt x="2891" y="5445"/>
                    <a:pt x="2555" y="5580"/>
                  </a:cubicBezTo>
                  <a:cubicBezTo>
                    <a:pt x="2084" y="5782"/>
                    <a:pt x="1546" y="5849"/>
                    <a:pt x="1076" y="6118"/>
                  </a:cubicBezTo>
                  <a:cubicBezTo>
                    <a:pt x="807" y="6252"/>
                    <a:pt x="740" y="6588"/>
                    <a:pt x="941" y="6790"/>
                  </a:cubicBezTo>
                  <a:cubicBezTo>
                    <a:pt x="1013" y="6970"/>
                    <a:pt x="1105" y="7035"/>
                    <a:pt x="1216" y="7035"/>
                  </a:cubicBezTo>
                  <a:cubicBezTo>
                    <a:pt x="1312" y="7035"/>
                    <a:pt x="1422" y="6987"/>
                    <a:pt x="1546" y="6925"/>
                  </a:cubicBezTo>
                  <a:cubicBezTo>
                    <a:pt x="2124" y="6699"/>
                    <a:pt x="2485" y="6566"/>
                    <a:pt x="2719" y="6566"/>
                  </a:cubicBezTo>
                  <a:cubicBezTo>
                    <a:pt x="3111" y="6566"/>
                    <a:pt x="3143" y="6939"/>
                    <a:pt x="3227" y="7866"/>
                  </a:cubicBezTo>
                  <a:cubicBezTo>
                    <a:pt x="3294" y="8135"/>
                    <a:pt x="3294" y="8404"/>
                    <a:pt x="3294" y="8672"/>
                  </a:cubicBezTo>
                  <a:cubicBezTo>
                    <a:pt x="3698" y="6857"/>
                    <a:pt x="3765" y="5042"/>
                    <a:pt x="3563" y="3227"/>
                  </a:cubicBezTo>
                  <a:cubicBezTo>
                    <a:pt x="2219" y="2555"/>
                    <a:pt x="2151" y="941"/>
                    <a:pt x="1210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3" name="Google Shape;6623;p6"/>
            <p:cNvSpPr/>
            <p:nvPr/>
          </p:nvSpPr>
          <p:spPr>
            <a:xfrm>
              <a:off x="3800725" y="829725"/>
              <a:ext cx="92475" cy="233625"/>
            </a:xfrm>
            <a:custGeom>
              <a:avLst/>
              <a:gdLst/>
              <a:ahLst/>
              <a:cxnLst/>
              <a:rect l="l" t="t" r="r" b="b"/>
              <a:pathLst>
                <a:path w="3699" h="9345" extrusionOk="0">
                  <a:moveTo>
                    <a:pt x="3362" y="0"/>
                  </a:moveTo>
                  <a:cubicBezTo>
                    <a:pt x="2623" y="1479"/>
                    <a:pt x="2555" y="3227"/>
                    <a:pt x="1681" y="4841"/>
                  </a:cubicBezTo>
                  <a:lnTo>
                    <a:pt x="1076" y="3698"/>
                  </a:lnTo>
                  <a:cubicBezTo>
                    <a:pt x="844" y="3465"/>
                    <a:pt x="655" y="3232"/>
                    <a:pt x="460" y="3232"/>
                  </a:cubicBezTo>
                  <a:cubicBezTo>
                    <a:pt x="318" y="3232"/>
                    <a:pt x="171" y="3357"/>
                    <a:pt x="1" y="3698"/>
                  </a:cubicBezTo>
                  <a:cubicBezTo>
                    <a:pt x="471" y="5042"/>
                    <a:pt x="875" y="6387"/>
                    <a:pt x="1076" y="7732"/>
                  </a:cubicBezTo>
                  <a:cubicBezTo>
                    <a:pt x="1009" y="8269"/>
                    <a:pt x="942" y="8807"/>
                    <a:pt x="942" y="9345"/>
                  </a:cubicBezTo>
                  <a:cubicBezTo>
                    <a:pt x="1345" y="9211"/>
                    <a:pt x="1816" y="8942"/>
                    <a:pt x="1681" y="8538"/>
                  </a:cubicBezTo>
                  <a:cubicBezTo>
                    <a:pt x="1480" y="7732"/>
                    <a:pt x="1950" y="7126"/>
                    <a:pt x="2219" y="6454"/>
                  </a:cubicBezTo>
                  <a:cubicBezTo>
                    <a:pt x="2824" y="4773"/>
                    <a:pt x="2959" y="3026"/>
                    <a:pt x="3497" y="1345"/>
                  </a:cubicBezTo>
                  <a:cubicBezTo>
                    <a:pt x="3698" y="941"/>
                    <a:pt x="3631" y="404"/>
                    <a:pt x="3362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4" name="Google Shape;6624;p6"/>
            <p:cNvSpPr/>
            <p:nvPr/>
          </p:nvSpPr>
          <p:spPr>
            <a:xfrm>
              <a:off x="3788975" y="1638150"/>
              <a:ext cx="95825" cy="200025"/>
            </a:xfrm>
            <a:custGeom>
              <a:avLst/>
              <a:gdLst/>
              <a:ahLst/>
              <a:cxnLst/>
              <a:rect l="l" t="t" r="r" b="b"/>
              <a:pathLst>
                <a:path w="3833" h="8001" extrusionOk="0">
                  <a:moveTo>
                    <a:pt x="1076" y="0"/>
                  </a:moveTo>
                  <a:cubicBezTo>
                    <a:pt x="471" y="0"/>
                    <a:pt x="269" y="336"/>
                    <a:pt x="336" y="874"/>
                  </a:cubicBezTo>
                  <a:cubicBezTo>
                    <a:pt x="807" y="2689"/>
                    <a:pt x="807" y="4572"/>
                    <a:pt x="269" y="6387"/>
                  </a:cubicBezTo>
                  <a:cubicBezTo>
                    <a:pt x="0" y="6992"/>
                    <a:pt x="202" y="7664"/>
                    <a:pt x="740" y="8000"/>
                  </a:cubicBezTo>
                  <a:cubicBezTo>
                    <a:pt x="1076" y="7530"/>
                    <a:pt x="807" y="6925"/>
                    <a:pt x="874" y="6319"/>
                  </a:cubicBezTo>
                  <a:cubicBezTo>
                    <a:pt x="1076" y="5042"/>
                    <a:pt x="874" y="3496"/>
                    <a:pt x="2824" y="3294"/>
                  </a:cubicBezTo>
                  <a:cubicBezTo>
                    <a:pt x="3294" y="3227"/>
                    <a:pt x="3630" y="2824"/>
                    <a:pt x="3832" y="2420"/>
                  </a:cubicBezTo>
                  <a:cubicBezTo>
                    <a:pt x="3362" y="2084"/>
                    <a:pt x="2756" y="2151"/>
                    <a:pt x="2219" y="1950"/>
                  </a:cubicBezTo>
                  <a:cubicBezTo>
                    <a:pt x="1950" y="2118"/>
                    <a:pt x="1681" y="2303"/>
                    <a:pt x="1471" y="2303"/>
                  </a:cubicBezTo>
                  <a:cubicBezTo>
                    <a:pt x="1261" y="2303"/>
                    <a:pt x="1109" y="2118"/>
                    <a:pt x="1076" y="1546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5" name="Google Shape;6625;p6"/>
            <p:cNvSpPr/>
            <p:nvPr/>
          </p:nvSpPr>
          <p:spPr>
            <a:xfrm>
              <a:off x="3632650" y="2068400"/>
              <a:ext cx="72300" cy="94425"/>
            </a:xfrm>
            <a:custGeom>
              <a:avLst/>
              <a:gdLst/>
              <a:ahLst/>
              <a:cxnLst/>
              <a:rect l="l" t="t" r="r" b="b"/>
              <a:pathLst>
                <a:path w="2892" h="3777" extrusionOk="0">
                  <a:moveTo>
                    <a:pt x="673" y="0"/>
                  </a:moveTo>
                  <a:cubicBezTo>
                    <a:pt x="404" y="135"/>
                    <a:pt x="270" y="337"/>
                    <a:pt x="68" y="538"/>
                  </a:cubicBezTo>
                  <a:cubicBezTo>
                    <a:pt x="1" y="1278"/>
                    <a:pt x="539" y="1883"/>
                    <a:pt x="673" y="2622"/>
                  </a:cubicBezTo>
                  <a:cubicBezTo>
                    <a:pt x="912" y="3517"/>
                    <a:pt x="1468" y="3777"/>
                    <a:pt x="2155" y="3777"/>
                  </a:cubicBezTo>
                  <a:cubicBezTo>
                    <a:pt x="2242" y="3777"/>
                    <a:pt x="2331" y="3773"/>
                    <a:pt x="2421" y="3765"/>
                  </a:cubicBezTo>
                  <a:cubicBezTo>
                    <a:pt x="2488" y="2690"/>
                    <a:pt x="2892" y="1681"/>
                    <a:pt x="2556" y="605"/>
                  </a:cubicBezTo>
                  <a:cubicBezTo>
                    <a:pt x="2556" y="538"/>
                    <a:pt x="2488" y="471"/>
                    <a:pt x="2421" y="471"/>
                  </a:cubicBezTo>
                  <a:lnTo>
                    <a:pt x="2287" y="471"/>
                  </a:lnTo>
                  <a:cubicBezTo>
                    <a:pt x="1951" y="740"/>
                    <a:pt x="2152" y="1345"/>
                    <a:pt x="1480" y="1479"/>
                  </a:cubicBezTo>
                  <a:lnTo>
                    <a:pt x="875" y="13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6" name="Google Shape;6626;p6"/>
            <p:cNvSpPr/>
            <p:nvPr/>
          </p:nvSpPr>
          <p:spPr>
            <a:xfrm>
              <a:off x="3767125" y="2456650"/>
              <a:ext cx="99175" cy="80700"/>
            </a:xfrm>
            <a:custGeom>
              <a:avLst/>
              <a:gdLst/>
              <a:ahLst/>
              <a:cxnLst/>
              <a:rect l="l" t="t" r="r" b="b"/>
              <a:pathLst>
                <a:path w="3967" h="3228" extrusionOk="0">
                  <a:moveTo>
                    <a:pt x="2824" y="0"/>
                  </a:moveTo>
                  <a:cubicBezTo>
                    <a:pt x="1815" y="336"/>
                    <a:pt x="1143" y="1345"/>
                    <a:pt x="0" y="1479"/>
                  </a:cubicBezTo>
                  <a:lnTo>
                    <a:pt x="0" y="3227"/>
                  </a:lnTo>
                  <a:cubicBezTo>
                    <a:pt x="1345" y="2488"/>
                    <a:pt x="2891" y="2219"/>
                    <a:pt x="3967" y="1143"/>
                  </a:cubicBezTo>
                  <a:cubicBezTo>
                    <a:pt x="3765" y="605"/>
                    <a:pt x="3362" y="202"/>
                    <a:pt x="2824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7" name="Google Shape;6627;p6"/>
            <p:cNvSpPr/>
            <p:nvPr/>
          </p:nvSpPr>
          <p:spPr>
            <a:xfrm>
              <a:off x="3915025" y="717050"/>
              <a:ext cx="42025" cy="85800"/>
            </a:xfrm>
            <a:custGeom>
              <a:avLst/>
              <a:gdLst/>
              <a:ahLst/>
              <a:cxnLst/>
              <a:rect l="l" t="t" r="r" b="b"/>
              <a:pathLst>
                <a:path w="1681" h="3432" extrusionOk="0">
                  <a:moveTo>
                    <a:pt x="1242" y="0"/>
                  </a:moveTo>
                  <a:cubicBezTo>
                    <a:pt x="1160" y="0"/>
                    <a:pt x="1080" y="23"/>
                    <a:pt x="1009" y="70"/>
                  </a:cubicBezTo>
                  <a:cubicBezTo>
                    <a:pt x="807" y="137"/>
                    <a:pt x="673" y="272"/>
                    <a:pt x="605" y="406"/>
                  </a:cubicBezTo>
                  <a:cubicBezTo>
                    <a:pt x="404" y="675"/>
                    <a:pt x="269" y="877"/>
                    <a:pt x="202" y="1146"/>
                  </a:cubicBezTo>
                  <a:cubicBezTo>
                    <a:pt x="135" y="1348"/>
                    <a:pt x="135" y="1549"/>
                    <a:pt x="67" y="1751"/>
                  </a:cubicBezTo>
                  <a:cubicBezTo>
                    <a:pt x="0" y="2222"/>
                    <a:pt x="202" y="2692"/>
                    <a:pt x="538" y="3028"/>
                  </a:cubicBezTo>
                  <a:lnTo>
                    <a:pt x="538" y="3432"/>
                  </a:lnTo>
                  <a:lnTo>
                    <a:pt x="1614" y="2961"/>
                  </a:lnTo>
                  <a:cubicBezTo>
                    <a:pt x="1614" y="2759"/>
                    <a:pt x="1681" y="2490"/>
                    <a:pt x="1681" y="2222"/>
                  </a:cubicBezTo>
                  <a:cubicBezTo>
                    <a:pt x="1345" y="1885"/>
                    <a:pt x="1345" y="1348"/>
                    <a:pt x="1681" y="1011"/>
                  </a:cubicBezTo>
                  <a:lnTo>
                    <a:pt x="1681" y="205"/>
                  </a:lnTo>
                  <a:cubicBezTo>
                    <a:pt x="1551" y="74"/>
                    <a:pt x="1392" y="0"/>
                    <a:pt x="1242" y="0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8" name="Google Shape;6628;p6"/>
            <p:cNvSpPr/>
            <p:nvPr/>
          </p:nvSpPr>
          <p:spPr>
            <a:xfrm>
              <a:off x="3894850" y="749375"/>
              <a:ext cx="31950" cy="45725"/>
            </a:xfrm>
            <a:custGeom>
              <a:avLst/>
              <a:gdLst/>
              <a:ahLst/>
              <a:cxnLst/>
              <a:rect l="l" t="t" r="r" b="b"/>
              <a:pathLst>
                <a:path w="1278" h="1829" extrusionOk="0">
                  <a:moveTo>
                    <a:pt x="1008" y="0"/>
                  </a:moveTo>
                  <a:cubicBezTo>
                    <a:pt x="530" y="0"/>
                    <a:pt x="482" y="630"/>
                    <a:pt x="135" y="861"/>
                  </a:cubicBezTo>
                  <a:lnTo>
                    <a:pt x="1" y="1265"/>
                  </a:lnTo>
                  <a:cubicBezTo>
                    <a:pt x="68" y="1466"/>
                    <a:pt x="269" y="1668"/>
                    <a:pt x="471" y="1803"/>
                  </a:cubicBezTo>
                  <a:cubicBezTo>
                    <a:pt x="507" y="1821"/>
                    <a:pt x="548" y="1829"/>
                    <a:pt x="590" y="1829"/>
                  </a:cubicBezTo>
                  <a:cubicBezTo>
                    <a:pt x="704" y="1829"/>
                    <a:pt x="825" y="1766"/>
                    <a:pt x="874" y="1668"/>
                  </a:cubicBezTo>
                  <a:lnTo>
                    <a:pt x="1278" y="1668"/>
                  </a:lnTo>
                  <a:lnTo>
                    <a:pt x="1278" y="55"/>
                  </a:lnTo>
                  <a:cubicBezTo>
                    <a:pt x="1175" y="17"/>
                    <a:pt x="1086" y="0"/>
                    <a:pt x="1008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9" name="Google Shape;6629;p6"/>
            <p:cNvSpPr/>
            <p:nvPr/>
          </p:nvSpPr>
          <p:spPr>
            <a:xfrm>
              <a:off x="3725100" y="1426375"/>
              <a:ext cx="25225" cy="53800"/>
            </a:xfrm>
            <a:custGeom>
              <a:avLst/>
              <a:gdLst/>
              <a:ahLst/>
              <a:cxnLst/>
              <a:rect l="l" t="t" r="r" b="b"/>
              <a:pathLst>
                <a:path w="1009" h="2152" extrusionOk="0">
                  <a:moveTo>
                    <a:pt x="807" y="0"/>
                  </a:moveTo>
                  <a:lnTo>
                    <a:pt x="807" y="0"/>
                  </a:lnTo>
                  <a:cubicBezTo>
                    <a:pt x="404" y="67"/>
                    <a:pt x="1" y="202"/>
                    <a:pt x="202" y="740"/>
                  </a:cubicBezTo>
                  <a:cubicBezTo>
                    <a:pt x="337" y="1210"/>
                    <a:pt x="471" y="1681"/>
                    <a:pt x="471" y="2152"/>
                  </a:cubicBezTo>
                  <a:cubicBezTo>
                    <a:pt x="874" y="1547"/>
                    <a:pt x="1009" y="740"/>
                    <a:pt x="80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0" name="Google Shape;6630;p6"/>
            <p:cNvSpPr/>
            <p:nvPr/>
          </p:nvSpPr>
          <p:spPr>
            <a:xfrm>
              <a:off x="3688125" y="1881850"/>
              <a:ext cx="20200" cy="28575"/>
            </a:xfrm>
            <a:custGeom>
              <a:avLst/>
              <a:gdLst/>
              <a:ahLst/>
              <a:cxnLst/>
              <a:rect l="l" t="t" r="r" b="b"/>
              <a:pathLst>
                <a:path w="808" h="1143" extrusionOk="0">
                  <a:moveTo>
                    <a:pt x="740" y="0"/>
                  </a:moveTo>
                  <a:cubicBezTo>
                    <a:pt x="0" y="0"/>
                    <a:pt x="0" y="0"/>
                    <a:pt x="0" y="1143"/>
                  </a:cubicBezTo>
                  <a:cubicBezTo>
                    <a:pt x="404" y="1009"/>
                    <a:pt x="269" y="471"/>
                    <a:pt x="673" y="336"/>
                  </a:cubicBezTo>
                  <a:cubicBezTo>
                    <a:pt x="807" y="269"/>
                    <a:pt x="807" y="67"/>
                    <a:pt x="740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1" name="Google Shape;6631;p6"/>
            <p:cNvSpPr/>
            <p:nvPr/>
          </p:nvSpPr>
          <p:spPr>
            <a:xfrm>
              <a:off x="3864600" y="962500"/>
              <a:ext cx="42050" cy="30275"/>
            </a:xfrm>
            <a:custGeom>
              <a:avLst/>
              <a:gdLst/>
              <a:ahLst/>
              <a:cxnLst/>
              <a:rect l="l" t="t" r="r" b="b"/>
              <a:pathLst>
                <a:path w="1682" h="1211" extrusionOk="0">
                  <a:moveTo>
                    <a:pt x="1681" y="0"/>
                  </a:moveTo>
                  <a:cubicBezTo>
                    <a:pt x="1345" y="336"/>
                    <a:pt x="0" y="471"/>
                    <a:pt x="1278" y="1210"/>
                  </a:cubicBezTo>
                  <a:cubicBezTo>
                    <a:pt x="1547" y="874"/>
                    <a:pt x="1614" y="404"/>
                    <a:pt x="1681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2" name="Google Shape;6632;p6"/>
            <p:cNvSpPr/>
            <p:nvPr/>
          </p:nvSpPr>
          <p:spPr>
            <a:xfrm>
              <a:off x="3883075" y="1002825"/>
              <a:ext cx="18525" cy="40375"/>
            </a:xfrm>
            <a:custGeom>
              <a:avLst/>
              <a:gdLst/>
              <a:ahLst/>
              <a:cxnLst/>
              <a:rect l="l" t="t" r="r" b="b"/>
              <a:pathLst>
                <a:path w="741" h="1615" extrusionOk="0">
                  <a:moveTo>
                    <a:pt x="539" y="1"/>
                  </a:moveTo>
                  <a:lnTo>
                    <a:pt x="539" y="1"/>
                  </a:lnTo>
                  <a:cubicBezTo>
                    <a:pt x="1" y="471"/>
                    <a:pt x="203" y="1076"/>
                    <a:pt x="135" y="1614"/>
                  </a:cubicBezTo>
                  <a:cubicBezTo>
                    <a:pt x="740" y="1211"/>
                    <a:pt x="472" y="539"/>
                    <a:pt x="539" y="1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3" name="Google Shape;6633;p6"/>
            <p:cNvSpPr/>
            <p:nvPr/>
          </p:nvSpPr>
          <p:spPr>
            <a:xfrm>
              <a:off x="3891500" y="799475"/>
              <a:ext cx="23550" cy="23550"/>
            </a:xfrm>
            <a:custGeom>
              <a:avLst/>
              <a:gdLst/>
              <a:ahLst/>
              <a:cxnLst/>
              <a:rect l="l" t="t" r="r" b="b"/>
              <a:pathLst>
                <a:path w="942" h="942" extrusionOk="0">
                  <a:moveTo>
                    <a:pt x="336" y="0"/>
                  </a:moveTo>
                  <a:cubicBezTo>
                    <a:pt x="135" y="135"/>
                    <a:pt x="0" y="404"/>
                    <a:pt x="67" y="672"/>
                  </a:cubicBezTo>
                  <a:lnTo>
                    <a:pt x="202" y="941"/>
                  </a:lnTo>
                  <a:cubicBezTo>
                    <a:pt x="941" y="941"/>
                    <a:pt x="807" y="538"/>
                    <a:pt x="605" y="67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4" name="Google Shape;6634;p6"/>
            <p:cNvSpPr/>
            <p:nvPr/>
          </p:nvSpPr>
          <p:spPr>
            <a:xfrm>
              <a:off x="3763750" y="25759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135" y="0"/>
                  </a:moveTo>
                  <a:cubicBezTo>
                    <a:pt x="1" y="202"/>
                    <a:pt x="1" y="538"/>
                    <a:pt x="135" y="807"/>
                  </a:cubicBezTo>
                  <a:cubicBezTo>
                    <a:pt x="539" y="538"/>
                    <a:pt x="539" y="269"/>
                    <a:pt x="135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5" name="Google Shape;6635;p6"/>
            <p:cNvSpPr/>
            <p:nvPr/>
          </p:nvSpPr>
          <p:spPr>
            <a:xfrm>
              <a:off x="3901575" y="942325"/>
              <a:ext cx="5075" cy="10100"/>
            </a:xfrm>
            <a:custGeom>
              <a:avLst/>
              <a:gdLst/>
              <a:ahLst/>
              <a:cxnLst/>
              <a:rect l="l" t="t" r="r" b="b"/>
              <a:pathLst>
                <a:path w="203" h="404" extrusionOk="0">
                  <a:moveTo>
                    <a:pt x="202" y="1"/>
                  </a:moveTo>
                  <a:cubicBezTo>
                    <a:pt x="135" y="1"/>
                    <a:pt x="135" y="68"/>
                    <a:pt x="68" y="135"/>
                  </a:cubicBezTo>
                  <a:cubicBezTo>
                    <a:pt x="0" y="202"/>
                    <a:pt x="68" y="337"/>
                    <a:pt x="202" y="404"/>
                  </a:cubicBezTo>
                  <a:lnTo>
                    <a:pt x="202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6" name="Google Shape;6636;p6"/>
            <p:cNvSpPr/>
            <p:nvPr/>
          </p:nvSpPr>
          <p:spPr>
            <a:xfrm>
              <a:off x="3883075" y="817525"/>
              <a:ext cx="13475" cy="13900"/>
            </a:xfrm>
            <a:custGeom>
              <a:avLst/>
              <a:gdLst/>
              <a:ahLst/>
              <a:cxnLst/>
              <a:rect l="l" t="t" r="r" b="b"/>
              <a:pathLst>
                <a:path w="539" h="556" extrusionOk="0">
                  <a:moveTo>
                    <a:pt x="345" y="1"/>
                  </a:moveTo>
                  <a:cubicBezTo>
                    <a:pt x="287" y="1"/>
                    <a:pt x="236" y="51"/>
                    <a:pt x="203" y="152"/>
                  </a:cubicBezTo>
                  <a:cubicBezTo>
                    <a:pt x="68" y="219"/>
                    <a:pt x="1" y="421"/>
                    <a:pt x="68" y="556"/>
                  </a:cubicBezTo>
                  <a:lnTo>
                    <a:pt x="539" y="152"/>
                  </a:lnTo>
                  <a:cubicBezTo>
                    <a:pt x="472" y="51"/>
                    <a:pt x="404" y="1"/>
                    <a:pt x="345" y="1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7" name="Google Shape;6637;p6"/>
            <p:cNvSpPr/>
            <p:nvPr/>
          </p:nvSpPr>
          <p:spPr>
            <a:xfrm>
              <a:off x="3904925" y="7910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68" y="0"/>
                  </a:moveTo>
                  <a:cubicBezTo>
                    <a:pt x="68" y="0"/>
                    <a:pt x="68" y="67"/>
                    <a:pt x="1" y="135"/>
                  </a:cubicBezTo>
                  <a:cubicBezTo>
                    <a:pt x="1" y="202"/>
                    <a:pt x="1" y="336"/>
                    <a:pt x="68" y="403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8" name="Google Shape;6638;p6"/>
            <p:cNvSpPr/>
            <p:nvPr/>
          </p:nvSpPr>
          <p:spPr>
            <a:xfrm>
              <a:off x="3735175" y="283815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" y="1"/>
                  </a:moveTo>
                  <a:lnTo>
                    <a:pt x="135" y="135"/>
                  </a:lnTo>
                  <a:lnTo>
                    <a:pt x="203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9" name="Google Shape;6639;p6"/>
            <p:cNvSpPr/>
            <p:nvPr/>
          </p:nvSpPr>
          <p:spPr>
            <a:xfrm>
              <a:off x="3701575" y="266672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135" y="1"/>
                  </a:moveTo>
                  <a:lnTo>
                    <a:pt x="0" y="68"/>
                  </a:lnTo>
                  <a:lnTo>
                    <a:pt x="68" y="1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0" name="Google Shape;6640;p6"/>
            <p:cNvSpPr/>
            <p:nvPr/>
          </p:nvSpPr>
          <p:spPr>
            <a:xfrm>
              <a:off x="3320050" y="1839825"/>
              <a:ext cx="210125" cy="253800"/>
            </a:xfrm>
            <a:custGeom>
              <a:avLst/>
              <a:gdLst/>
              <a:ahLst/>
              <a:cxnLst/>
              <a:rect l="l" t="t" r="r" b="b"/>
              <a:pathLst>
                <a:path w="8405" h="10152" extrusionOk="0">
                  <a:moveTo>
                    <a:pt x="6186" y="0"/>
                  </a:moveTo>
                  <a:lnTo>
                    <a:pt x="6186" y="0"/>
                  </a:lnTo>
                  <a:cubicBezTo>
                    <a:pt x="5715" y="471"/>
                    <a:pt x="5513" y="1278"/>
                    <a:pt x="4572" y="1278"/>
                  </a:cubicBezTo>
                  <a:cubicBezTo>
                    <a:pt x="4102" y="1345"/>
                    <a:pt x="3765" y="1950"/>
                    <a:pt x="4639" y="2084"/>
                  </a:cubicBezTo>
                  <a:cubicBezTo>
                    <a:pt x="4908" y="2152"/>
                    <a:pt x="5177" y="2152"/>
                    <a:pt x="5177" y="2488"/>
                  </a:cubicBezTo>
                  <a:cubicBezTo>
                    <a:pt x="5177" y="3429"/>
                    <a:pt x="5110" y="4303"/>
                    <a:pt x="4975" y="5177"/>
                  </a:cubicBezTo>
                  <a:cubicBezTo>
                    <a:pt x="4932" y="5480"/>
                    <a:pt x="4694" y="5811"/>
                    <a:pt x="4386" y="5811"/>
                  </a:cubicBezTo>
                  <a:cubicBezTo>
                    <a:pt x="4216" y="5811"/>
                    <a:pt x="4024" y="5709"/>
                    <a:pt x="3833" y="5446"/>
                  </a:cubicBezTo>
                  <a:cubicBezTo>
                    <a:pt x="3688" y="5253"/>
                    <a:pt x="3578" y="5095"/>
                    <a:pt x="3428" y="5095"/>
                  </a:cubicBezTo>
                  <a:cubicBezTo>
                    <a:pt x="3369" y="5095"/>
                    <a:pt x="3304" y="5120"/>
                    <a:pt x="3228" y="5177"/>
                  </a:cubicBezTo>
                  <a:cubicBezTo>
                    <a:pt x="2959" y="5379"/>
                    <a:pt x="2891" y="5648"/>
                    <a:pt x="2959" y="5916"/>
                  </a:cubicBezTo>
                  <a:cubicBezTo>
                    <a:pt x="3093" y="6185"/>
                    <a:pt x="3228" y="6387"/>
                    <a:pt x="3429" y="6589"/>
                  </a:cubicBezTo>
                  <a:cubicBezTo>
                    <a:pt x="3564" y="6723"/>
                    <a:pt x="3496" y="6992"/>
                    <a:pt x="3362" y="7059"/>
                  </a:cubicBezTo>
                  <a:cubicBezTo>
                    <a:pt x="3295" y="7093"/>
                    <a:pt x="3160" y="7110"/>
                    <a:pt x="3043" y="7110"/>
                  </a:cubicBezTo>
                  <a:cubicBezTo>
                    <a:pt x="2925" y="7110"/>
                    <a:pt x="2824" y="7093"/>
                    <a:pt x="2824" y="7059"/>
                  </a:cubicBezTo>
                  <a:cubicBezTo>
                    <a:pt x="2640" y="6630"/>
                    <a:pt x="2475" y="6480"/>
                    <a:pt x="2322" y="6480"/>
                  </a:cubicBezTo>
                  <a:cubicBezTo>
                    <a:pt x="1974" y="6480"/>
                    <a:pt x="1693" y="7261"/>
                    <a:pt x="1412" y="7261"/>
                  </a:cubicBezTo>
                  <a:cubicBezTo>
                    <a:pt x="1211" y="6454"/>
                    <a:pt x="1345" y="5580"/>
                    <a:pt x="1816" y="4841"/>
                  </a:cubicBezTo>
                  <a:cubicBezTo>
                    <a:pt x="1950" y="4706"/>
                    <a:pt x="1883" y="4437"/>
                    <a:pt x="1681" y="4303"/>
                  </a:cubicBezTo>
                  <a:cubicBezTo>
                    <a:pt x="1614" y="4258"/>
                    <a:pt x="1532" y="4236"/>
                    <a:pt x="1450" y="4236"/>
                  </a:cubicBezTo>
                  <a:cubicBezTo>
                    <a:pt x="1285" y="4236"/>
                    <a:pt x="1121" y="4325"/>
                    <a:pt x="1076" y="4505"/>
                  </a:cubicBezTo>
                  <a:cubicBezTo>
                    <a:pt x="807" y="4975"/>
                    <a:pt x="807" y="5580"/>
                    <a:pt x="68" y="5580"/>
                  </a:cubicBezTo>
                  <a:cubicBezTo>
                    <a:pt x="1" y="6185"/>
                    <a:pt x="807" y="6522"/>
                    <a:pt x="404" y="7395"/>
                  </a:cubicBezTo>
                  <a:cubicBezTo>
                    <a:pt x="202" y="7799"/>
                    <a:pt x="807" y="8673"/>
                    <a:pt x="1345" y="9211"/>
                  </a:cubicBezTo>
                  <a:cubicBezTo>
                    <a:pt x="1441" y="9307"/>
                    <a:pt x="1583" y="9388"/>
                    <a:pt x="1720" y="9388"/>
                  </a:cubicBezTo>
                  <a:cubicBezTo>
                    <a:pt x="1870" y="9388"/>
                    <a:pt x="2014" y="9290"/>
                    <a:pt x="2085" y="9009"/>
                  </a:cubicBezTo>
                  <a:cubicBezTo>
                    <a:pt x="2148" y="8758"/>
                    <a:pt x="1975" y="8330"/>
                    <a:pt x="2392" y="8330"/>
                  </a:cubicBezTo>
                  <a:cubicBezTo>
                    <a:pt x="2421" y="8330"/>
                    <a:pt x="2453" y="8332"/>
                    <a:pt x="2488" y="8337"/>
                  </a:cubicBezTo>
                  <a:cubicBezTo>
                    <a:pt x="3160" y="8807"/>
                    <a:pt x="2286" y="9681"/>
                    <a:pt x="3093" y="10152"/>
                  </a:cubicBezTo>
                  <a:cubicBezTo>
                    <a:pt x="3454" y="9565"/>
                    <a:pt x="3830" y="9372"/>
                    <a:pt x="4211" y="9372"/>
                  </a:cubicBezTo>
                  <a:cubicBezTo>
                    <a:pt x="4944" y="9372"/>
                    <a:pt x="5695" y="10087"/>
                    <a:pt x="6393" y="10087"/>
                  </a:cubicBezTo>
                  <a:cubicBezTo>
                    <a:pt x="6413" y="10087"/>
                    <a:pt x="6434" y="10086"/>
                    <a:pt x="6454" y="10085"/>
                  </a:cubicBezTo>
                  <a:cubicBezTo>
                    <a:pt x="6662" y="8879"/>
                    <a:pt x="6099" y="8753"/>
                    <a:pt x="5480" y="8753"/>
                  </a:cubicBezTo>
                  <a:cubicBezTo>
                    <a:pt x="5316" y="8753"/>
                    <a:pt x="5149" y="8762"/>
                    <a:pt x="4991" y="8762"/>
                  </a:cubicBezTo>
                  <a:cubicBezTo>
                    <a:pt x="4779" y="8762"/>
                    <a:pt x="4584" y="8746"/>
                    <a:pt x="4438" y="8673"/>
                  </a:cubicBezTo>
                  <a:cubicBezTo>
                    <a:pt x="4572" y="8001"/>
                    <a:pt x="5177" y="8135"/>
                    <a:pt x="5379" y="7866"/>
                  </a:cubicBezTo>
                  <a:cubicBezTo>
                    <a:pt x="5917" y="7328"/>
                    <a:pt x="5312" y="7328"/>
                    <a:pt x="4975" y="7194"/>
                  </a:cubicBezTo>
                  <a:cubicBezTo>
                    <a:pt x="4908" y="6790"/>
                    <a:pt x="5043" y="6387"/>
                    <a:pt x="5312" y="6118"/>
                  </a:cubicBezTo>
                  <a:cubicBezTo>
                    <a:pt x="5849" y="7059"/>
                    <a:pt x="6925" y="7194"/>
                    <a:pt x="7799" y="7597"/>
                  </a:cubicBezTo>
                  <a:cubicBezTo>
                    <a:pt x="8404" y="6656"/>
                    <a:pt x="6925" y="6253"/>
                    <a:pt x="7127" y="5446"/>
                  </a:cubicBezTo>
                  <a:lnTo>
                    <a:pt x="6925" y="5177"/>
                  </a:lnTo>
                  <a:cubicBezTo>
                    <a:pt x="6522" y="4908"/>
                    <a:pt x="6656" y="4572"/>
                    <a:pt x="6858" y="4169"/>
                  </a:cubicBezTo>
                  <a:cubicBezTo>
                    <a:pt x="7289" y="3486"/>
                    <a:pt x="7125" y="3360"/>
                    <a:pt x="6817" y="3360"/>
                  </a:cubicBezTo>
                  <a:cubicBezTo>
                    <a:pt x="6637" y="3360"/>
                    <a:pt x="6408" y="3403"/>
                    <a:pt x="6221" y="3403"/>
                  </a:cubicBezTo>
                  <a:cubicBezTo>
                    <a:pt x="6128" y="3403"/>
                    <a:pt x="6046" y="3393"/>
                    <a:pt x="5984" y="3362"/>
                  </a:cubicBezTo>
                  <a:cubicBezTo>
                    <a:pt x="6253" y="2286"/>
                    <a:pt x="6723" y="1143"/>
                    <a:pt x="6186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1" name="Google Shape;6641;p6"/>
            <p:cNvSpPr/>
            <p:nvPr/>
          </p:nvSpPr>
          <p:spPr>
            <a:xfrm>
              <a:off x="3343575" y="2223025"/>
              <a:ext cx="20200" cy="28600"/>
            </a:xfrm>
            <a:custGeom>
              <a:avLst/>
              <a:gdLst/>
              <a:ahLst/>
              <a:cxnLst/>
              <a:rect l="l" t="t" r="r" b="b"/>
              <a:pathLst>
                <a:path w="808" h="1144" extrusionOk="0">
                  <a:moveTo>
                    <a:pt x="1" y="0"/>
                  </a:moveTo>
                  <a:cubicBezTo>
                    <a:pt x="1" y="605"/>
                    <a:pt x="1" y="1143"/>
                    <a:pt x="808" y="1143"/>
                  </a:cubicBezTo>
                  <a:cubicBezTo>
                    <a:pt x="673" y="673"/>
                    <a:pt x="337" y="269"/>
                    <a:pt x="1" y="0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2" name="Google Shape;6642;p6"/>
            <p:cNvSpPr/>
            <p:nvPr/>
          </p:nvSpPr>
          <p:spPr>
            <a:xfrm>
              <a:off x="3518375" y="2253275"/>
              <a:ext cx="21875" cy="20200"/>
            </a:xfrm>
            <a:custGeom>
              <a:avLst/>
              <a:gdLst/>
              <a:ahLst/>
              <a:cxnLst/>
              <a:rect l="l" t="t" r="r" b="b"/>
              <a:pathLst>
                <a:path w="875" h="808" extrusionOk="0">
                  <a:moveTo>
                    <a:pt x="606" y="1"/>
                  </a:moveTo>
                  <a:cubicBezTo>
                    <a:pt x="337" y="135"/>
                    <a:pt x="0" y="202"/>
                    <a:pt x="135" y="606"/>
                  </a:cubicBezTo>
                  <a:cubicBezTo>
                    <a:pt x="135" y="740"/>
                    <a:pt x="471" y="740"/>
                    <a:pt x="606" y="807"/>
                  </a:cubicBezTo>
                  <a:cubicBezTo>
                    <a:pt x="807" y="673"/>
                    <a:pt x="874" y="404"/>
                    <a:pt x="807" y="135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3" name="Google Shape;6643;p6"/>
            <p:cNvSpPr/>
            <p:nvPr/>
          </p:nvSpPr>
          <p:spPr>
            <a:xfrm>
              <a:off x="3452825" y="2352425"/>
              <a:ext cx="21875" cy="10550"/>
            </a:xfrm>
            <a:custGeom>
              <a:avLst/>
              <a:gdLst/>
              <a:ahLst/>
              <a:cxnLst/>
              <a:rect l="l" t="t" r="r" b="b"/>
              <a:pathLst>
                <a:path w="875" h="422" extrusionOk="0">
                  <a:moveTo>
                    <a:pt x="1" y="1"/>
                  </a:moveTo>
                  <a:cubicBezTo>
                    <a:pt x="113" y="281"/>
                    <a:pt x="365" y="421"/>
                    <a:pt x="679" y="421"/>
                  </a:cubicBezTo>
                  <a:cubicBezTo>
                    <a:pt x="742" y="421"/>
                    <a:pt x="807" y="416"/>
                    <a:pt x="875" y="404"/>
                  </a:cubicBezTo>
                  <a:cubicBezTo>
                    <a:pt x="673" y="135"/>
                    <a:pt x="337" y="1"/>
                    <a:pt x="1" y="1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4" name="Google Shape;6644;p6"/>
            <p:cNvSpPr/>
            <p:nvPr/>
          </p:nvSpPr>
          <p:spPr>
            <a:xfrm>
              <a:off x="3504925" y="23927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1" y="0"/>
                  </a:moveTo>
                  <a:cubicBezTo>
                    <a:pt x="1" y="202"/>
                    <a:pt x="202" y="404"/>
                    <a:pt x="471" y="404"/>
                  </a:cubicBezTo>
                  <a:cubicBezTo>
                    <a:pt x="270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5" name="Google Shape;6645;p6"/>
            <p:cNvSpPr/>
            <p:nvPr/>
          </p:nvSpPr>
          <p:spPr>
            <a:xfrm>
              <a:off x="3533500" y="2243200"/>
              <a:ext cx="12750" cy="10675"/>
            </a:xfrm>
            <a:custGeom>
              <a:avLst/>
              <a:gdLst/>
              <a:ahLst/>
              <a:cxnLst/>
              <a:rect l="l" t="t" r="r" b="b"/>
              <a:pathLst>
                <a:path w="510" h="427" extrusionOk="0">
                  <a:moveTo>
                    <a:pt x="404" y="0"/>
                  </a:moveTo>
                  <a:lnTo>
                    <a:pt x="1" y="404"/>
                  </a:lnTo>
                  <a:cubicBezTo>
                    <a:pt x="87" y="418"/>
                    <a:pt x="162" y="426"/>
                    <a:pt x="224" y="426"/>
                  </a:cubicBezTo>
                  <a:cubicBezTo>
                    <a:pt x="449" y="426"/>
                    <a:pt x="509" y="317"/>
                    <a:pt x="404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6" name="Google Shape;6646;p6"/>
            <p:cNvSpPr/>
            <p:nvPr/>
          </p:nvSpPr>
          <p:spPr>
            <a:xfrm>
              <a:off x="3093150" y="1811250"/>
              <a:ext cx="38700" cy="54000"/>
            </a:xfrm>
            <a:custGeom>
              <a:avLst/>
              <a:gdLst/>
              <a:ahLst/>
              <a:cxnLst/>
              <a:rect l="l" t="t" r="r" b="b"/>
              <a:pathLst>
                <a:path w="1548" h="2160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874"/>
                    <a:pt x="135" y="1480"/>
                    <a:pt x="673" y="1950"/>
                  </a:cubicBezTo>
                  <a:cubicBezTo>
                    <a:pt x="852" y="1950"/>
                    <a:pt x="1032" y="2159"/>
                    <a:pt x="1211" y="2159"/>
                  </a:cubicBezTo>
                  <a:cubicBezTo>
                    <a:pt x="1301" y="2159"/>
                    <a:pt x="1390" y="2107"/>
                    <a:pt x="1480" y="1950"/>
                  </a:cubicBezTo>
                  <a:cubicBezTo>
                    <a:pt x="1547" y="942"/>
                    <a:pt x="1009" y="471"/>
                    <a:pt x="1" y="1"/>
                  </a:cubicBezTo>
                  <a:close/>
                </a:path>
              </a:pathLst>
            </a:custGeom>
            <a:solidFill>
              <a:srgbClr val="DF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7" name="Google Shape;6647;p6"/>
            <p:cNvSpPr/>
            <p:nvPr/>
          </p:nvSpPr>
          <p:spPr>
            <a:xfrm>
              <a:off x="3358700" y="1804525"/>
              <a:ext cx="62225" cy="55500"/>
            </a:xfrm>
            <a:custGeom>
              <a:avLst/>
              <a:gdLst/>
              <a:ahLst/>
              <a:cxnLst/>
              <a:rect l="l" t="t" r="r" b="b"/>
              <a:pathLst>
                <a:path w="2489" h="2220" extrusionOk="0">
                  <a:moveTo>
                    <a:pt x="270" y="1"/>
                  </a:moveTo>
                  <a:cubicBezTo>
                    <a:pt x="203" y="673"/>
                    <a:pt x="135" y="1412"/>
                    <a:pt x="1" y="2219"/>
                  </a:cubicBezTo>
                  <a:cubicBezTo>
                    <a:pt x="1009" y="1950"/>
                    <a:pt x="2018" y="2017"/>
                    <a:pt x="2488" y="942"/>
                  </a:cubicBezTo>
                  <a:cubicBezTo>
                    <a:pt x="2339" y="837"/>
                    <a:pt x="2210" y="799"/>
                    <a:pt x="2094" y="799"/>
                  </a:cubicBezTo>
                  <a:cubicBezTo>
                    <a:pt x="1775" y="799"/>
                    <a:pt x="1557" y="1088"/>
                    <a:pt x="1301" y="1088"/>
                  </a:cubicBezTo>
                  <a:cubicBezTo>
                    <a:pt x="1230" y="1088"/>
                    <a:pt x="1156" y="1066"/>
                    <a:pt x="1076" y="1009"/>
                  </a:cubicBezTo>
                  <a:cubicBezTo>
                    <a:pt x="808" y="740"/>
                    <a:pt x="1144" y="1"/>
                    <a:pt x="270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8" name="Google Shape;6648;p6"/>
            <p:cNvSpPr/>
            <p:nvPr/>
          </p:nvSpPr>
          <p:spPr>
            <a:xfrm>
              <a:off x="3362075" y="1748650"/>
              <a:ext cx="25225" cy="32375"/>
            </a:xfrm>
            <a:custGeom>
              <a:avLst/>
              <a:gdLst/>
              <a:ahLst/>
              <a:cxnLst/>
              <a:rect l="l" t="t" r="r" b="b"/>
              <a:pathLst>
                <a:path w="1009" h="1295" extrusionOk="0">
                  <a:moveTo>
                    <a:pt x="707" y="0"/>
                  </a:moveTo>
                  <a:cubicBezTo>
                    <a:pt x="430" y="0"/>
                    <a:pt x="168" y="140"/>
                    <a:pt x="0" y="420"/>
                  </a:cubicBezTo>
                  <a:lnTo>
                    <a:pt x="68" y="420"/>
                  </a:lnTo>
                  <a:lnTo>
                    <a:pt x="740" y="1294"/>
                  </a:lnTo>
                  <a:cubicBezTo>
                    <a:pt x="1009" y="824"/>
                    <a:pt x="807" y="420"/>
                    <a:pt x="874" y="17"/>
                  </a:cubicBezTo>
                  <a:cubicBezTo>
                    <a:pt x="818" y="6"/>
                    <a:pt x="762" y="0"/>
                    <a:pt x="70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9" name="Google Shape;6649;p6"/>
            <p:cNvSpPr/>
            <p:nvPr/>
          </p:nvSpPr>
          <p:spPr>
            <a:xfrm>
              <a:off x="3331825" y="1733050"/>
              <a:ext cx="21875" cy="26125"/>
            </a:xfrm>
            <a:custGeom>
              <a:avLst/>
              <a:gdLst/>
              <a:ahLst/>
              <a:cxnLst/>
              <a:rect l="l" t="t" r="r" b="b"/>
              <a:pathLst>
                <a:path w="875" h="1045" extrusionOk="0">
                  <a:moveTo>
                    <a:pt x="501" y="0"/>
                  </a:moveTo>
                  <a:cubicBezTo>
                    <a:pt x="453" y="0"/>
                    <a:pt x="398" y="11"/>
                    <a:pt x="336" y="36"/>
                  </a:cubicBezTo>
                  <a:cubicBezTo>
                    <a:pt x="0" y="238"/>
                    <a:pt x="202" y="507"/>
                    <a:pt x="336" y="708"/>
                  </a:cubicBezTo>
                  <a:cubicBezTo>
                    <a:pt x="471" y="843"/>
                    <a:pt x="672" y="910"/>
                    <a:pt x="807" y="1044"/>
                  </a:cubicBezTo>
                  <a:cubicBezTo>
                    <a:pt x="807" y="843"/>
                    <a:pt x="874" y="708"/>
                    <a:pt x="807" y="439"/>
                  </a:cubicBezTo>
                  <a:cubicBezTo>
                    <a:pt x="807" y="220"/>
                    <a:pt x="717" y="0"/>
                    <a:pt x="501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0" name="Google Shape;6650;p6"/>
            <p:cNvSpPr/>
            <p:nvPr/>
          </p:nvSpPr>
          <p:spPr>
            <a:xfrm>
              <a:off x="3136850" y="167847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8"/>
                  </a:lnTo>
                  <a:lnTo>
                    <a:pt x="68" y="135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1" name="Google Shape;6651;p6"/>
            <p:cNvSpPr/>
            <p:nvPr/>
          </p:nvSpPr>
          <p:spPr>
            <a:xfrm>
              <a:off x="3382250" y="1744025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202" y="0"/>
                  </a:moveTo>
                  <a:cubicBezTo>
                    <a:pt x="134" y="0"/>
                    <a:pt x="67" y="68"/>
                    <a:pt x="0" y="202"/>
                  </a:cubicBezTo>
                  <a:lnTo>
                    <a:pt x="403" y="202"/>
                  </a:lnTo>
                  <a:cubicBezTo>
                    <a:pt x="336" y="68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2" name="Google Shape;6652;p6"/>
            <p:cNvSpPr/>
            <p:nvPr/>
          </p:nvSpPr>
          <p:spPr>
            <a:xfrm>
              <a:off x="3351975" y="175915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1" y="0"/>
                  </a:moveTo>
                  <a:cubicBezTo>
                    <a:pt x="68" y="135"/>
                    <a:pt x="135" y="202"/>
                    <a:pt x="203" y="202"/>
                  </a:cubicBezTo>
                  <a:cubicBezTo>
                    <a:pt x="270" y="202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3" name="Google Shape;6653;p6"/>
            <p:cNvSpPr/>
            <p:nvPr/>
          </p:nvSpPr>
          <p:spPr>
            <a:xfrm>
              <a:off x="3558700" y="1880150"/>
              <a:ext cx="139525" cy="191625"/>
            </a:xfrm>
            <a:custGeom>
              <a:avLst/>
              <a:gdLst/>
              <a:ahLst/>
              <a:cxnLst/>
              <a:rect l="l" t="t" r="r" b="b"/>
              <a:pathLst>
                <a:path w="5581" h="7665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1077"/>
                    <a:pt x="606" y="2152"/>
                    <a:pt x="203" y="3228"/>
                  </a:cubicBezTo>
                  <a:lnTo>
                    <a:pt x="203" y="3497"/>
                  </a:lnTo>
                  <a:cubicBezTo>
                    <a:pt x="270" y="3766"/>
                    <a:pt x="404" y="4102"/>
                    <a:pt x="673" y="4102"/>
                  </a:cubicBezTo>
                  <a:cubicBezTo>
                    <a:pt x="2690" y="4371"/>
                    <a:pt x="3564" y="5782"/>
                    <a:pt x="3833" y="7665"/>
                  </a:cubicBezTo>
                  <a:cubicBezTo>
                    <a:pt x="5312" y="7127"/>
                    <a:pt x="5312" y="7127"/>
                    <a:pt x="5043" y="5782"/>
                  </a:cubicBezTo>
                  <a:cubicBezTo>
                    <a:pt x="4841" y="4976"/>
                    <a:pt x="4169" y="4169"/>
                    <a:pt x="5379" y="3564"/>
                  </a:cubicBezTo>
                  <a:cubicBezTo>
                    <a:pt x="5581" y="3429"/>
                    <a:pt x="5514" y="2757"/>
                    <a:pt x="5245" y="2690"/>
                  </a:cubicBezTo>
                  <a:cubicBezTo>
                    <a:pt x="4035" y="2421"/>
                    <a:pt x="4438" y="1144"/>
                    <a:pt x="3967" y="539"/>
                  </a:cubicBezTo>
                  <a:cubicBezTo>
                    <a:pt x="3362" y="673"/>
                    <a:pt x="2757" y="875"/>
                    <a:pt x="2152" y="1211"/>
                  </a:cubicBezTo>
                  <a:cubicBezTo>
                    <a:pt x="2040" y="1248"/>
                    <a:pt x="1886" y="1348"/>
                    <a:pt x="1772" y="1348"/>
                  </a:cubicBezTo>
                  <a:cubicBezTo>
                    <a:pt x="1680" y="1348"/>
                    <a:pt x="1614" y="1285"/>
                    <a:pt x="1614" y="1077"/>
                  </a:cubicBezTo>
                  <a:cubicBezTo>
                    <a:pt x="1614" y="1"/>
                    <a:pt x="606" y="471"/>
                    <a:pt x="203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4" name="Google Shape;6654;p6"/>
            <p:cNvSpPr/>
            <p:nvPr/>
          </p:nvSpPr>
          <p:spPr>
            <a:xfrm>
              <a:off x="3493175" y="1917125"/>
              <a:ext cx="79000" cy="81100"/>
            </a:xfrm>
            <a:custGeom>
              <a:avLst/>
              <a:gdLst/>
              <a:ahLst/>
              <a:cxnLst/>
              <a:rect l="l" t="t" r="r" b="b"/>
              <a:pathLst>
                <a:path w="3160" h="3244" extrusionOk="0">
                  <a:moveTo>
                    <a:pt x="1815" y="1"/>
                  </a:moveTo>
                  <a:cubicBezTo>
                    <a:pt x="1210" y="740"/>
                    <a:pt x="605" y="1413"/>
                    <a:pt x="0" y="2152"/>
                  </a:cubicBezTo>
                  <a:cubicBezTo>
                    <a:pt x="411" y="2837"/>
                    <a:pt x="1133" y="3243"/>
                    <a:pt x="1869" y="3243"/>
                  </a:cubicBezTo>
                  <a:cubicBezTo>
                    <a:pt x="2217" y="3243"/>
                    <a:pt x="2568" y="3153"/>
                    <a:pt x="2891" y="2959"/>
                  </a:cubicBezTo>
                  <a:cubicBezTo>
                    <a:pt x="3160" y="2623"/>
                    <a:pt x="3093" y="2085"/>
                    <a:pt x="2824" y="1749"/>
                  </a:cubicBezTo>
                  <a:cubicBezTo>
                    <a:pt x="1681" y="1682"/>
                    <a:pt x="2286" y="606"/>
                    <a:pt x="1815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5" name="Google Shape;6655;p6"/>
            <p:cNvSpPr/>
            <p:nvPr/>
          </p:nvSpPr>
          <p:spPr>
            <a:xfrm>
              <a:off x="3550300" y="1839825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539" y="0"/>
                  </a:moveTo>
                  <a:cubicBezTo>
                    <a:pt x="1" y="404"/>
                    <a:pt x="1" y="1210"/>
                    <a:pt x="539" y="1614"/>
                  </a:cubicBezTo>
                  <a:cubicBezTo>
                    <a:pt x="942" y="1143"/>
                    <a:pt x="942" y="471"/>
                    <a:pt x="539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6" name="Google Shape;6656;p6"/>
            <p:cNvSpPr/>
            <p:nvPr/>
          </p:nvSpPr>
          <p:spPr>
            <a:xfrm>
              <a:off x="3523425" y="17742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7" name="Google Shape;6657;p6"/>
            <p:cNvSpPr/>
            <p:nvPr/>
          </p:nvSpPr>
          <p:spPr>
            <a:xfrm>
              <a:off x="3553675" y="1496625"/>
              <a:ext cx="63875" cy="79350"/>
            </a:xfrm>
            <a:custGeom>
              <a:avLst/>
              <a:gdLst/>
              <a:ahLst/>
              <a:cxnLst/>
              <a:rect l="l" t="t" r="r" b="b"/>
              <a:pathLst>
                <a:path w="2555" h="3174" extrusionOk="0">
                  <a:moveTo>
                    <a:pt x="742" y="1"/>
                  </a:moveTo>
                  <a:cubicBezTo>
                    <a:pt x="452" y="1"/>
                    <a:pt x="175" y="184"/>
                    <a:pt x="0" y="417"/>
                  </a:cubicBezTo>
                  <a:cubicBezTo>
                    <a:pt x="202" y="1560"/>
                    <a:pt x="1278" y="2232"/>
                    <a:pt x="1681" y="3174"/>
                  </a:cubicBezTo>
                  <a:cubicBezTo>
                    <a:pt x="2219" y="3174"/>
                    <a:pt x="2555" y="2905"/>
                    <a:pt x="2555" y="2367"/>
                  </a:cubicBezTo>
                  <a:cubicBezTo>
                    <a:pt x="2084" y="1493"/>
                    <a:pt x="1479" y="753"/>
                    <a:pt x="874" y="14"/>
                  </a:cubicBezTo>
                  <a:cubicBezTo>
                    <a:pt x="830" y="5"/>
                    <a:pt x="786" y="1"/>
                    <a:pt x="742" y="1"/>
                  </a:cubicBezTo>
                  <a:close/>
                </a:path>
              </a:pathLst>
            </a:custGeom>
            <a:solidFill>
              <a:srgbClr val="D0D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8" name="Google Shape;6658;p6"/>
            <p:cNvSpPr/>
            <p:nvPr/>
          </p:nvSpPr>
          <p:spPr>
            <a:xfrm>
              <a:off x="3412500" y="1587725"/>
              <a:ext cx="47075" cy="49600"/>
            </a:xfrm>
            <a:custGeom>
              <a:avLst/>
              <a:gdLst/>
              <a:ahLst/>
              <a:cxnLst/>
              <a:rect l="l" t="t" r="r" b="b"/>
              <a:pathLst>
                <a:path w="1883" h="1984" extrusionOk="0">
                  <a:moveTo>
                    <a:pt x="807" y="0"/>
                  </a:moveTo>
                  <a:lnTo>
                    <a:pt x="807" y="67"/>
                  </a:lnTo>
                  <a:cubicBezTo>
                    <a:pt x="605" y="336"/>
                    <a:pt x="404" y="672"/>
                    <a:pt x="202" y="1009"/>
                  </a:cubicBezTo>
                  <a:cubicBezTo>
                    <a:pt x="0" y="1278"/>
                    <a:pt x="67" y="1681"/>
                    <a:pt x="336" y="1883"/>
                  </a:cubicBezTo>
                  <a:cubicBezTo>
                    <a:pt x="437" y="1950"/>
                    <a:pt x="555" y="1983"/>
                    <a:pt x="681" y="1983"/>
                  </a:cubicBezTo>
                  <a:cubicBezTo>
                    <a:pt x="807" y="1983"/>
                    <a:pt x="941" y="1950"/>
                    <a:pt x="1076" y="1883"/>
                  </a:cubicBezTo>
                  <a:cubicBezTo>
                    <a:pt x="1883" y="1479"/>
                    <a:pt x="1815" y="1143"/>
                    <a:pt x="80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9" name="Google Shape;6659;p6"/>
            <p:cNvSpPr/>
            <p:nvPr/>
          </p:nvSpPr>
          <p:spPr>
            <a:xfrm>
              <a:off x="3422575" y="1488550"/>
              <a:ext cx="26925" cy="18525"/>
            </a:xfrm>
            <a:custGeom>
              <a:avLst/>
              <a:gdLst/>
              <a:ahLst/>
              <a:cxnLst/>
              <a:rect l="l" t="t" r="r" b="b"/>
              <a:pathLst>
                <a:path w="1077" h="741" extrusionOk="0">
                  <a:moveTo>
                    <a:pt x="538" y="1"/>
                  </a:moveTo>
                  <a:cubicBezTo>
                    <a:pt x="1" y="135"/>
                    <a:pt x="404" y="471"/>
                    <a:pt x="404" y="740"/>
                  </a:cubicBezTo>
                  <a:cubicBezTo>
                    <a:pt x="673" y="606"/>
                    <a:pt x="1076" y="471"/>
                    <a:pt x="874" y="68"/>
                  </a:cubicBezTo>
                  <a:cubicBezTo>
                    <a:pt x="874" y="1"/>
                    <a:pt x="673" y="1"/>
                    <a:pt x="538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0" name="Google Shape;6660;p6"/>
            <p:cNvSpPr/>
            <p:nvPr/>
          </p:nvSpPr>
          <p:spPr>
            <a:xfrm>
              <a:off x="3473000" y="1446550"/>
              <a:ext cx="13475" cy="7750"/>
            </a:xfrm>
            <a:custGeom>
              <a:avLst/>
              <a:gdLst/>
              <a:ahLst/>
              <a:cxnLst/>
              <a:rect l="l" t="t" r="r" b="b"/>
              <a:pathLst>
                <a:path w="539" h="310" extrusionOk="0">
                  <a:moveTo>
                    <a:pt x="0" y="0"/>
                  </a:moveTo>
                  <a:cubicBezTo>
                    <a:pt x="138" y="92"/>
                    <a:pt x="213" y="309"/>
                    <a:pt x="333" y="309"/>
                  </a:cubicBezTo>
                  <a:cubicBezTo>
                    <a:pt x="388" y="309"/>
                    <a:pt x="453" y="262"/>
                    <a:pt x="538" y="134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1" name="Google Shape;6661;p6"/>
            <p:cNvSpPr/>
            <p:nvPr/>
          </p:nvSpPr>
          <p:spPr>
            <a:xfrm>
              <a:off x="3543575" y="1379350"/>
              <a:ext cx="40375" cy="57125"/>
            </a:xfrm>
            <a:custGeom>
              <a:avLst/>
              <a:gdLst/>
              <a:ahLst/>
              <a:cxnLst/>
              <a:rect l="l" t="t" r="r" b="b"/>
              <a:pathLst>
                <a:path w="1615" h="2285" extrusionOk="0">
                  <a:moveTo>
                    <a:pt x="429" y="0"/>
                  </a:moveTo>
                  <a:cubicBezTo>
                    <a:pt x="104" y="0"/>
                    <a:pt x="53" y="429"/>
                    <a:pt x="1" y="738"/>
                  </a:cubicBezTo>
                  <a:cubicBezTo>
                    <a:pt x="135" y="1276"/>
                    <a:pt x="337" y="1747"/>
                    <a:pt x="539" y="2285"/>
                  </a:cubicBezTo>
                  <a:cubicBezTo>
                    <a:pt x="740" y="2150"/>
                    <a:pt x="942" y="2016"/>
                    <a:pt x="1144" y="1881"/>
                  </a:cubicBezTo>
                  <a:cubicBezTo>
                    <a:pt x="1614" y="1276"/>
                    <a:pt x="1413" y="469"/>
                    <a:pt x="808" y="133"/>
                  </a:cubicBezTo>
                  <a:cubicBezTo>
                    <a:pt x="651" y="40"/>
                    <a:pt x="528" y="0"/>
                    <a:pt x="429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2" name="Google Shape;6662;p6"/>
            <p:cNvSpPr/>
            <p:nvPr/>
          </p:nvSpPr>
          <p:spPr>
            <a:xfrm>
              <a:off x="3442750" y="1214600"/>
              <a:ext cx="33625" cy="50450"/>
            </a:xfrm>
            <a:custGeom>
              <a:avLst/>
              <a:gdLst/>
              <a:ahLst/>
              <a:cxnLst/>
              <a:rect l="l" t="t" r="r" b="b"/>
              <a:pathLst>
                <a:path w="1345" h="2018" extrusionOk="0">
                  <a:moveTo>
                    <a:pt x="67" y="1"/>
                  </a:moveTo>
                  <a:cubicBezTo>
                    <a:pt x="0" y="538"/>
                    <a:pt x="404" y="1076"/>
                    <a:pt x="67" y="1614"/>
                  </a:cubicBezTo>
                  <a:lnTo>
                    <a:pt x="1278" y="2017"/>
                  </a:lnTo>
                  <a:cubicBezTo>
                    <a:pt x="1345" y="1143"/>
                    <a:pt x="874" y="337"/>
                    <a:pt x="67" y="1"/>
                  </a:cubicBezTo>
                  <a:close/>
                </a:path>
              </a:pathLst>
            </a:custGeom>
            <a:solidFill>
              <a:srgbClr val="DEE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3" name="Google Shape;6663;p6"/>
            <p:cNvSpPr/>
            <p:nvPr/>
          </p:nvSpPr>
          <p:spPr>
            <a:xfrm>
              <a:off x="3399050" y="1009550"/>
              <a:ext cx="37000" cy="63850"/>
            </a:xfrm>
            <a:custGeom>
              <a:avLst/>
              <a:gdLst/>
              <a:ahLst/>
              <a:cxnLst/>
              <a:rect l="l" t="t" r="r" b="b"/>
              <a:pathLst>
                <a:path w="1480" h="2554" extrusionOk="0">
                  <a:moveTo>
                    <a:pt x="538" y="1"/>
                  </a:moveTo>
                  <a:lnTo>
                    <a:pt x="538" y="1"/>
                  </a:lnTo>
                  <a:cubicBezTo>
                    <a:pt x="135" y="807"/>
                    <a:pt x="0" y="1614"/>
                    <a:pt x="269" y="2488"/>
                  </a:cubicBezTo>
                  <a:cubicBezTo>
                    <a:pt x="425" y="2533"/>
                    <a:pt x="560" y="2553"/>
                    <a:pt x="678" y="2553"/>
                  </a:cubicBezTo>
                  <a:cubicBezTo>
                    <a:pt x="1270" y="2553"/>
                    <a:pt x="1401" y="2030"/>
                    <a:pt x="1345" y="1412"/>
                  </a:cubicBezTo>
                  <a:cubicBezTo>
                    <a:pt x="202" y="1412"/>
                    <a:pt x="1479" y="135"/>
                    <a:pt x="538" y="1"/>
                  </a:cubicBezTo>
                  <a:close/>
                </a:path>
              </a:pathLst>
            </a:custGeom>
            <a:solidFill>
              <a:srgbClr val="EDE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4" name="Google Shape;6664;p6"/>
            <p:cNvSpPr/>
            <p:nvPr/>
          </p:nvSpPr>
          <p:spPr>
            <a:xfrm>
              <a:off x="3920050" y="3068425"/>
              <a:ext cx="321050" cy="154650"/>
            </a:xfrm>
            <a:custGeom>
              <a:avLst/>
              <a:gdLst/>
              <a:ahLst/>
              <a:cxnLst/>
              <a:rect l="l" t="t" r="r" b="b"/>
              <a:pathLst>
                <a:path w="12842" h="6186" extrusionOk="0">
                  <a:moveTo>
                    <a:pt x="11094" y="0"/>
                  </a:moveTo>
                  <a:cubicBezTo>
                    <a:pt x="10220" y="135"/>
                    <a:pt x="9346" y="538"/>
                    <a:pt x="8741" y="1210"/>
                  </a:cubicBezTo>
                  <a:cubicBezTo>
                    <a:pt x="8472" y="1681"/>
                    <a:pt x="7934" y="1479"/>
                    <a:pt x="7530" y="1681"/>
                  </a:cubicBezTo>
                  <a:cubicBezTo>
                    <a:pt x="7329" y="1815"/>
                    <a:pt x="7127" y="1883"/>
                    <a:pt x="6925" y="1883"/>
                  </a:cubicBezTo>
                  <a:cubicBezTo>
                    <a:pt x="6878" y="1871"/>
                    <a:pt x="6832" y="1865"/>
                    <a:pt x="6789" y="1865"/>
                  </a:cubicBezTo>
                  <a:cubicBezTo>
                    <a:pt x="6587" y="1865"/>
                    <a:pt x="6431" y="1985"/>
                    <a:pt x="6320" y="2151"/>
                  </a:cubicBezTo>
                  <a:lnTo>
                    <a:pt x="6320" y="2420"/>
                  </a:lnTo>
                  <a:cubicBezTo>
                    <a:pt x="5743" y="3417"/>
                    <a:pt x="4715" y="3964"/>
                    <a:pt x="3653" y="3964"/>
                  </a:cubicBezTo>
                  <a:cubicBezTo>
                    <a:pt x="3354" y="3964"/>
                    <a:pt x="3052" y="3921"/>
                    <a:pt x="2757" y="3832"/>
                  </a:cubicBezTo>
                  <a:cubicBezTo>
                    <a:pt x="2085" y="3832"/>
                    <a:pt x="1547" y="4101"/>
                    <a:pt x="1077" y="4437"/>
                  </a:cubicBezTo>
                  <a:lnTo>
                    <a:pt x="1144" y="4572"/>
                  </a:lnTo>
                  <a:cubicBezTo>
                    <a:pt x="1211" y="4706"/>
                    <a:pt x="1345" y="4706"/>
                    <a:pt x="1413" y="4706"/>
                  </a:cubicBezTo>
                  <a:cubicBezTo>
                    <a:pt x="1278" y="4908"/>
                    <a:pt x="1077" y="4908"/>
                    <a:pt x="942" y="5042"/>
                  </a:cubicBezTo>
                  <a:cubicBezTo>
                    <a:pt x="606" y="5311"/>
                    <a:pt x="1" y="5513"/>
                    <a:pt x="337" y="6185"/>
                  </a:cubicBezTo>
                  <a:cubicBezTo>
                    <a:pt x="3026" y="5513"/>
                    <a:pt x="5783" y="4975"/>
                    <a:pt x="8203" y="3496"/>
                  </a:cubicBezTo>
                  <a:cubicBezTo>
                    <a:pt x="9077" y="2958"/>
                    <a:pt x="10018" y="2488"/>
                    <a:pt x="11094" y="2219"/>
                  </a:cubicBezTo>
                  <a:cubicBezTo>
                    <a:pt x="11699" y="2017"/>
                    <a:pt x="12304" y="1748"/>
                    <a:pt x="12841" y="1277"/>
                  </a:cubicBezTo>
                  <a:lnTo>
                    <a:pt x="12640" y="1009"/>
                  </a:lnTo>
                  <a:cubicBezTo>
                    <a:pt x="12236" y="740"/>
                    <a:pt x="11833" y="336"/>
                    <a:pt x="11362" y="67"/>
                  </a:cubicBezTo>
                  <a:lnTo>
                    <a:pt x="11094" y="0"/>
                  </a:ln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5" name="Google Shape;6665;p6"/>
            <p:cNvSpPr/>
            <p:nvPr/>
          </p:nvSpPr>
          <p:spPr>
            <a:xfrm>
              <a:off x="4259550" y="2973875"/>
              <a:ext cx="92475" cy="87850"/>
            </a:xfrm>
            <a:custGeom>
              <a:avLst/>
              <a:gdLst/>
              <a:ahLst/>
              <a:cxnLst/>
              <a:rect l="l" t="t" r="r" b="b"/>
              <a:pathLst>
                <a:path w="3699" h="3514" extrusionOk="0">
                  <a:moveTo>
                    <a:pt x="2850" y="1"/>
                  </a:moveTo>
                  <a:cubicBezTo>
                    <a:pt x="2707" y="1"/>
                    <a:pt x="2556" y="51"/>
                    <a:pt x="2421" y="152"/>
                  </a:cubicBezTo>
                  <a:cubicBezTo>
                    <a:pt x="2354" y="353"/>
                    <a:pt x="2152" y="488"/>
                    <a:pt x="1883" y="488"/>
                  </a:cubicBezTo>
                  <a:cubicBezTo>
                    <a:pt x="1345" y="1093"/>
                    <a:pt x="472" y="1362"/>
                    <a:pt x="1" y="2101"/>
                  </a:cubicBezTo>
                  <a:cubicBezTo>
                    <a:pt x="1" y="3244"/>
                    <a:pt x="740" y="3513"/>
                    <a:pt x="1682" y="3513"/>
                  </a:cubicBezTo>
                  <a:cubicBezTo>
                    <a:pt x="1749" y="3244"/>
                    <a:pt x="1951" y="3110"/>
                    <a:pt x="2152" y="3043"/>
                  </a:cubicBezTo>
                  <a:cubicBezTo>
                    <a:pt x="2623" y="2975"/>
                    <a:pt x="3026" y="2706"/>
                    <a:pt x="3295" y="2303"/>
                  </a:cubicBezTo>
                  <a:cubicBezTo>
                    <a:pt x="3026" y="1631"/>
                    <a:pt x="3698" y="891"/>
                    <a:pt x="3228" y="152"/>
                  </a:cubicBezTo>
                  <a:cubicBezTo>
                    <a:pt x="3127" y="51"/>
                    <a:pt x="2993" y="1"/>
                    <a:pt x="2850" y="1"/>
                  </a:cubicBezTo>
                  <a:close/>
                </a:path>
              </a:pathLst>
            </a:custGeom>
            <a:solidFill>
              <a:srgbClr val="DFE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6" name="Google Shape;6666;p6"/>
            <p:cNvSpPr/>
            <p:nvPr/>
          </p:nvSpPr>
          <p:spPr>
            <a:xfrm>
              <a:off x="4197375" y="3026400"/>
              <a:ext cx="104225" cy="65575"/>
            </a:xfrm>
            <a:custGeom>
              <a:avLst/>
              <a:gdLst/>
              <a:ahLst/>
              <a:cxnLst/>
              <a:rect l="l" t="t" r="r" b="b"/>
              <a:pathLst>
                <a:path w="4169" h="2623" extrusionOk="0">
                  <a:moveTo>
                    <a:pt x="2488" y="0"/>
                  </a:moveTo>
                  <a:cubicBezTo>
                    <a:pt x="1547" y="404"/>
                    <a:pt x="673" y="942"/>
                    <a:pt x="1" y="1681"/>
                  </a:cubicBezTo>
                  <a:lnTo>
                    <a:pt x="202" y="1816"/>
                  </a:lnTo>
                  <a:cubicBezTo>
                    <a:pt x="673" y="2152"/>
                    <a:pt x="1278" y="2421"/>
                    <a:pt x="1883" y="2555"/>
                  </a:cubicBezTo>
                  <a:lnTo>
                    <a:pt x="2152" y="2622"/>
                  </a:lnTo>
                  <a:cubicBezTo>
                    <a:pt x="2959" y="2488"/>
                    <a:pt x="3698" y="2084"/>
                    <a:pt x="4169" y="1412"/>
                  </a:cubicBezTo>
                  <a:lnTo>
                    <a:pt x="2488" y="0"/>
                  </a:ln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7" name="Google Shape;6667;p6"/>
            <p:cNvSpPr/>
            <p:nvPr/>
          </p:nvSpPr>
          <p:spPr>
            <a:xfrm>
              <a:off x="3834350" y="3179350"/>
              <a:ext cx="116000" cy="62200"/>
            </a:xfrm>
            <a:custGeom>
              <a:avLst/>
              <a:gdLst/>
              <a:ahLst/>
              <a:cxnLst/>
              <a:rect l="l" t="t" r="r" b="b"/>
              <a:pathLst>
                <a:path w="4640" h="2488" extrusionOk="0">
                  <a:moveTo>
                    <a:pt x="4505" y="0"/>
                  </a:moveTo>
                  <a:cubicBezTo>
                    <a:pt x="2958" y="269"/>
                    <a:pt x="1479" y="672"/>
                    <a:pt x="0" y="1143"/>
                  </a:cubicBezTo>
                  <a:cubicBezTo>
                    <a:pt x="68" y="1210"/>
                    <a:pt x="68" y="1278"/>
                    <a:pt x="135" y="1345"/>
                  </a:cubicBezTo>
                  <a:cubicBezTo>
                    <a:pt x="336" y="1546"/>
                    <a:pt x="336" y="1883"/>
                    <a:pt x="135" y="2084"/>
                  </a:cubicBezTo>
                  <a:lnTo>
                    <a:pt x="135" y="2488"/>
                  </a:lnTo>
                  <a:cubicBezTo>
                    <a:pt x="261" y="2479"/>
                    <a:pt x="389" y="2476"/>
                    <a:pt x="517" y="2476"/>
                  </a:cubicBezTo>
                  <a:cubicBezTo>
                    <a:pt x="763" y="2476"/>
                    <a:pt x="1012" y="2487"/>
                    <a:pt x="1261" y="2487"/>
                  </a:cubicBezTo>
                  <a:cubicBezTo>
                    <a:pt x="1846" y="2487"/>
                    <a:pt x="2427" y="2426"/>
                    <a:pt x="2958" y="2017"/>
                  </a:cubicBezTo>
                  <a:cubicBezTo>
                    <a:pt x="3227" y="1143"/>
                    <a:pt x="4370" y="1009"/>
                    <a:pt x="4639" y="67"/>
                  </a:cubicBezTo>
                  <a:lnTo>
                    <a:pt x="4505" y="0"/>
                  </a:ln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8" name="Google Shape;6668;p6"/>
            <p:cNvSpPr/>
            <p:nvPr/>
          </p:nvSpPr>
          <p:spPr>
            <a:xfrm>
              <a:off x="3901575" y="3181025"/>
              <a:ext cx="58850" cy="50075"/>
            </a:xfrm>
            <a:custGeom>
              <a:avLst/>
              <a:gdLst/>
              <a:ahLst/>
              <a:cxnLst/>
              <a:rect l="l" t="t" r="r" b="b"/>
              <a:pathLst>
                <a:path w="2354" h="2003" extrusionOk="0">
                  <a:moveTo>
                    <a:pt x="1883" y="0"/>
                  </a:moveTo>
                  <a:cubicBezTo>
                    <a:pt x="1345" y="605"/>
                    <a:pt x="0" y="605"/>
                    <a:pt x="202" y="1950"/>
                  </a:cubicBezTo>
                  <a:cubicBezTo>
                    <a:pt x="292" y="1986"/>
                    <a:pt x="382" y="2003"/>
                    <a:pt x="470" y="2003"/>
                  </a:cubicBezTo>
                  <a:cubicBezTo>
                    <a:pt x="709" y="2003"/>
                    <a:pt x="928" y="1878"/>
                    <a:pt x="1076" y="1681"/>
                  </a:cubicBezTo>
                  <a:cubicBezTo>
                    <a:pt x="1211" y="1076"/>
                    <a:pt x="2084" y="1009"/>
                    <a:pt x="2219" y="404"/>
                  </a:cubicBezTo>
                  <a:cubicBezTo>
                    <a:pt x="2286" y="404"/>
                    <a:pt x="2286" y="337"/>
                    <a:pt x="2353" y="269"/>
                  </a:cubicBezTo>
                  <a:cubicBezTo>
                    <a:pt x="2353" y="135"/>
                    <a:pt x="2353" y="68"/>
                    <a:pt x="2219" y="0"/>
                  </a:cubicBezTo>
                  <a:close/>
                </a:path>
              </a:pathLst>
            </a:custGeom>
            <a:solidFill>
              <a:srgbClr val="D4DB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9" name="Google Shape;6669;p6"/>
            <p:cNvSpPr/>
            <p:nvPr/>
          </p:nvSpPr>
          <p:spPr>
            <a:xfrm>
              <a:off x="4209150" y="3997425"/>
              <a:ext cx="33625" cy="11800"/>
            </a:xfrm>
            <a:custGeom>
              <a:avLst/>
              <a:gdLst/>
              <a:ahLst/>
              <a:cxnLst/>
              <a:rect l="l" t="t" r="r" b="b"/>
              <a:pathLst>
                <a:path w="1345" h="472" extrusionOk="0">
                  <a:moveTo>
                    <a:pt x="998" y="0"/>
                  </a:moveTo>
                  <a:cubicBezTo>
                    <a:pt x="649" y="0"/>
                    <a:pt x="279" y="131"/>
                    <a:pt x="0" y="353"/>
                  </a:cubicBezTo>
                  <a:cubicBezTo>
                    <a:pt x="135" y="421"/>
                    <a:pt x="269" y="421"/>
                    <a:pt x="403" y="421"/>
                  </a:cubicBezTo>
                  <a:cubicBezTo>
                    <a:pt x="471" y="454"/>
                    <a:pt x="555" y="471"/>
                    <a:pt x="639" y="471"/>
                  </a:cubicBezTo>
                  <a:cubicBezTo>
                    <a:pt x="723" y="471"/>
                    <a:pt x="807" y="454"/>
                    <a:pt x="874" y="421"/>
                  </a:cubicBezTo>
                  <a:lnTo>
                    <a:pt x="1210" y="353"/>
                  </a:lnTo>
                  <a:cubicBezTo>
                    <a:pt x="1277" y="353"/>
                    <a:pt x="1277" y="286"/>
                    <a:pt x="1277" y="219"/>
                  </a:cubicBezTo>
                  <a:cubicBezTo>
                    <a:pt x="1345" y="152"/>
                    <a:pt x="1345" y="85"/>
                    <a:pt x="1210" y="17"/>
                  </a:cubicBezTo>
                  <a:cubicBezTo>
                    <a:pt x="1141" y="6"/>
                    <a:pt x="1070" y="0"/>
                    <a:pt x="998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0" name="Google Shape;6670;p6"/>
            <p:cNvSpPr/>
            <p:nvPr/>
          </p:nvSpPr>
          <p:spPr>
            <a:xfrm>
              <a:off x="4237700" y="3088575"/>
              <a:ext cx="15175" cy="11800"/>
            </a:xfrm>
            <a:custGeom>
              <a:avLst/>
              <a:gdLst/>
              <a:ahLst/>
              <a:cxnLst/>
              <a:rect l="l" t="t" r="r" b="b"/>
              <a:pathLst>
                <a:path w="607" h="472" extrusionOk="0">
                  <a:moveTo>
                    <a:pt x="404" y="1"/>
                  </a:moveTo>
                  <a:cubicBezTo>
                    <a:pt x="203" y="1"/>
                    <a:pt x="1" y="135"/>
                    <a:pt x="1" y="337"/>
                  </a:cubicBezTo>
                  <a:lnTo>
                    <a:pt x="135" y="471"/>
                  </a:lnTo>
                  <a:cubicBezTo>
                    <a:pt x="337" y="471"/>
                    <a:pt x="472" y="337"/>
                    <a:pt x="606" y="135"/>
                  </a:cubicBezTo>
                  <a:cubicBezTo>
                    <a:pt x="539" y="68"/>
                    <a:pt x="472" y="1"/>
                    <a:pt x="404" y="1"/>
                  </a:cubicBez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1" name="Google Shape;6671;p6"/>
            <p:cNvSpPr/>
            <p:nvPr/>
          </p:nvSpPr>
          <p:spPr>
            <a:xfrm>
              <a:off x="3805775" y="3236075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202" y="0"/>
                  </a:moveTo>
                  <a:cubicBezTo>
                    <a:pt x="135" y="0"/>
                    <a:pt x="68" y="51"/>
                    <a:pt x="0" y="151"/>
                  </a:cubicBezTo>
                  <a:lnTo>
                    <a:pt x="404" y="151"/>
                  </a:lnTo>
                  <a:cubicBezTo>
                    <a:pt x="337" y="51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2" name="Google Shape;6672;p6"/>
            <p:cNvSpPr/>
            <p:nvPr/>
          </p:nvSpPr>
          <p:spPr>
            <a:xfrm>
              <a:off x="4249475" y="3991125"/>
              <a:ext cx="11800" cy="5075"/>
            </a:xfrm>
            <a:custGeom>
              <a:avLst/>
              <a:gdLst/>
              <a:ahLst/>
              <a:cxnLst/>
              <a:rect l="l" t="t" r="r" b="b"/>
              <a:pathLst>
                <a:path w="472" h="203" extrusionOk="0">
                  <a:moveTo>
                    <a:pt x="211" y="0"/>
                  </a:moveTo>
                  <a:cubicBezTo>
                    <a:pt x="135" y="0"/>
                    <a:pt x="68" y="68"/>
                    <a:pt x="1" y="202"/>
                  </a:cubicBezTo>
                  <a:lnTo>
                    <a:pt x="471" y="202"/>
                  </a:lnTo>
                  <a:cubicBezTo>
                    <a:pt x="370" y="68"/>
                    <a:pt x="286" y="0"/>
                    <a:pt x="211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3" name="Google Shape;6673;p6"/>
            <p:cNvSpPr/>
            <p:nvPr/>
          </p:nvSpPr>
          <p:spPr>
            <a:xfrm>
              <a:off x="4239400" y="39978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lnTo>
                    <a:pt x="0" y="68"/>
                  </a:lnTo>
                  <a:lnTo>
                    <a:pt x="0" y="336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4" name="Google Shape;6674;p6"/>
            <p:cNvSpPr/>
            <p:nvPr/>
          </p:nvSpPr>
          <p:spPr>
            <a:xfrm>
              <a:off x="3935175" y="3433850"/>
              <a:ext cx="319375" cy="468900"/>
            </a:xfrm>
            <a:custGeom>
              <a:avLst/>
              <a:gdLst/>
              <a:ahLst/>
              <a:cxnLst/>
              <a:rect l="l" t="t" r="r" b="b"/>
              <a:pathLst>
                <a:path w="12775" h="18756" extrusionOk="0">
                  <a:moveTo>
                    <a:pt x="8400" y="1"/>
                  </a:moveTo>
                  <a:cubicBezTo>
                    <a:pt x="7652" y="1"/>
                    <a:pt x="7160" y="604"/>
                    <a:pt x="6925" y="1720"/>
                  </a:cubicBezTo>
                  <a:cubicBezTo>
                    <a:pt x="6791" y="2190"/>
                    <a:pt x="6791" y="2661"/>
                    <a:pt x="6858" y="3131"/>
                  </a:cubicBezTo>
                  <a:cubicBezTo>
                    <a:pt x="7127" y="3804"/>
                    <a:pt x="6791" y="4543"/>
                    <a:pt x="6119" y="4812"/>
                  </a:cubicBezTo>
                  <a:cubicBezTo>
                    <a:pt x="5379" y="5148"/>
                    <a:pt x="4909" y="5888"/>
                    <a:pt x="4774" y="6694"/>
                  </a:cubicBezTo>
                  <a:cubicBezTo>
                    <a:pt x="4572" y="7636"/>
                    <a:pt x="4371" y="8241"/>
                    <a:pt x="3093" y="8375"/>
                  </a:cubicBezTo>
                  <a:cubicBezTo>
                    <a:pt x="1951" y="8711"/>
                    <a:pt x="1278" y="9854"/>
                    <a:pt x="1413" y="10997"/>
                  </a:cubicBezTo>
                  <a:cubicBezTo>
                    <a:pt x="1636" y="11888"/>
                    <a:pt x="2458" y="12410"/>
                    <a:pt x="3536" y="12410"/>
                  </a:cubicBezTo>
                  <a:cubicBezTo>
                    <a:pt x="3760" y="12410"/>
                    <a:pt x="3994" y="12388"/>
                    <a:pt x="4236" y="12342"/>
                  </a:cubicBezTo>
                  <a:cubicBezTo>
                    <a:pt x="4572" y="12274"/>
                    <a:pt x="4909" y="12140"/>
                    <a:pt x="5178" y="12073"/>
                  </a:cubicBezTo>
                  <a:cubicBezTo>
                    <a:pt x="5446" y="12073"/>
                    <a:pt x="5715" y="12207"/>
                    <a:pt x="5917" y="12678"/>
                  </a:cubicBezTo>
                  <a:cubicBezTo>
                    <a:pt x="5581" y="12745"/>
                    <a:pt x="5178" y="12812"/>
                    <a:pt x="4841" y="12947"/>
                  </a:cubicBezTo>
                  <a:cubicBezTo>
                    <a:pt x="3564" y="13484"/>
                    <a:pt x="2556" y="14627"/>
                    <a:pt x="1009" y="14896"/>
                  </a:cubicBezTo>
                  <a:cubicBezTo>
                    <a:pt x="270" y="15031"/>
                    <a:pt x="1" y="15972"/>
                    <a:pt x="135" y="16711"/>
                  </a:cubicBezTo>
                  <a:cubicBezTo>
                    <a:pt x="135" y="17585"/>
                    <a:pt x="673" y="18325"/>
                    <a:pt x="1547" y="18594"/>
                  </a:cubicBezTo>
                  <a:cubicBezTo>
                    <a:pt x="1788" y="18703"/>
                    <a:pt x="2043" y="18756"/>
                    <a:pt x="2296" y="18756"/>
                  </a:cubicBezTo>
                  <a:cubicBezTo>
                    <a:pt x="2820" y="18756"/>
                    <a:pt x="3336" y="18531"/>
                    <a:pt x="3699" y="18123"/>
                  </a:cubicBezTo>
                  <a:cubicBezTo>
                    <a:pt x="3945" y="17815"/>
                    <a:pt x="4022" y="17166"/>
                    <a:pt x="4450" y="17166"/>
                  </a:cubicBezTo>
                  <a:cubicBezTo>
                    <a:pt x="4488" y="17166"/>
                    <a:pt x="4528" y="17171"/>
                    <a:pt x="4572" y="17182"/>
                  </a:cubicBezTo>
                  <a:cubicBezTo>
                    <a:pt x="4744" y="17212"/>
                    <a:pt x="4913" y="17224"/>
                    <a:pt x="5080" y="17224"/>
                  </a:cubicBezTo>
                  <a:cubicBezTo>
                    <a:pt x="5733" y="17224"/>
                    <a:pt x="6357" y="17040"/>
                    <a:pt x="7020" y="17040"/>
                  </a:cubicBezTo>
                  <a:cubicBezTo>
                    <a:pt x="7315" y="17040"/>
                    <a:pt x="7617" y="17077"/>
                    <a:pt x="7934" y="17182"/>
                  </a:cubicBezTo>
                  <a:cubicBezTo>
                    <a:pt x="8063" y="17223"/>
                    <a:pt x="8200" y="17243"/>
                    <a:pt x="8342" y="17243"/>
                  </a:cubicBezTo>
                  <a:cubicBezTo>
                    <a:pt x="10049" y="17243"/>
                    <a:pt x="12536" y="14431"/>
                    <a:pt x="12102" y="12879"/>
                  </a:cubicBezTo>
                  <a:cubicBezTo>
                    <a:pt x="12035" y="12342"/>
                    <a:pt x="11699" y="11871"/>
                    <a:pt x="11228" y="11602"/>
                  </a:cubicBezTo>
                  <a:cubicBezTo>
                    <a:pt x="10354" y="11131"/>
                    <a:pt x="9615" y="10325"/>
                    <a:pt x="9211" y="9451"/>
                  </a:cubicBezTo>
                  <a:cubicBezTo>
                    <a:pt x="9615" y="9384"/>
                    <a:pt x="10018" y="9249"/>
                    <a:pt x="10489" y="9115"/>
                  </a:cubicBezTo>
                  <a:cubicBezTo>
                    <a:pt x="12438" y="8308"/>
                    <a:pt x="12774" y="6560"/>
                    <a:pt x="11026" y="5283"/>
                  </a:cubicBezTo>
                  <a:cubicBezTo>
                    <a:pt x="10018" y="4543"/>
                    <a:pt x="9749" y="3804"/>
                    <a:pt x="10354" y="2795"/>
                  </a:cubicBezTo>
                  <a:cubicBezTo>
                    <a:pt x="10892" y="1720"/>
                    <a:pt x="9951" y="375"/>
                    <a:pt x="8741" y="39"/>
                  </a:cubicBezTo>
                  <a:cubicBezTo>
                    <a:pt x="8622" y="13"/>
                    <a:pt x="8508" y="1"/>
                    <a:pt x="8400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5" name="Google Shape;6675;p6"/>
            <p:cNvSpPr/>
            <p:nvPr/>
          </p:nvSpPr>
          <p:spPr>
            <a:xfrm>
              <a:off x="3888125" y="3965175"/>
              <a:ext cx="156325" cy="51175"/>
            </a:xfrm>
            <a:custGeom>
              <a:avLst/>
              <a:gdLst/>
              <a:ahLst/>
              <a:cxnLst/>
              <a:rect l="l" t="t" r="r" b="b"/>
              <a:pathLst>
                <a:path w="6253" h="2047" extrusionOk="0">
                  <a:moveTo>
                    <a:pt x="2439" y="1"/>
                  </a:moveTo>
                  <a:cubicBezTo>
                    <a:pt x="1650" y="1"/>
                    <a:pt x="837" y="436"/>
                    <a:pt x="1" y="635"/>
                  </a:cubicBezTo>
                  <a:cubicBezTo>
                    <a:pt x="265" y="1588"/>
                    <a:pt x="697" y="1999"/>
                    <a:pt x="1460" y="1999"/>
                  </a:cubicBezTo>
                  <a:cubicBezTo>
                    <a:pt x="1666" y="1999"/>
                    <a:pt x="1895" y="1969"/>
                    <a:pt x="2152" y="1912"/>
                  </a:cubicBezTo>
                  <a:cubicBezTo>
                    <a:pt x="2404" y="1894"/>
                    <a:pt x="2661" y="1886"/>
                    <a:pt x="2920" y="1886"/>
                  </a:cubicBezTo>
                  <a:cubicBezTo>
                    <a:pt x="3629" y="1886"/>
                    <a:pt x="4354" y="1948"/>
                    <a:pt x="5043" y="2047"/>
                  </a:cubicBezTo>
                  <a:cubicBezTo>
                    <a:pt x="5446" y="2047"/>
                    <a:pt x="5917" y="1912"/>
                    <a:pt x="5984" y="1509"/>
                  </a:cubicBezTo>
                  <a:cubicBezTo>
                    <a:pt x="6051" y="1106"/>
                    <a:pt x="6253" y="702"/>
                    <a:pt x="5849" y="366"/>
                  </a:cubicBezTo>
                  <a:cubicBezTo>
                    <a:pt x="5722" y="275"/>
                    <a:pt x="5614" y="238"/>
                    <a:pt x="5520" y="238"/>
                  </a:cubicBezTo>
                  <a:cubicBezTo>
                    <a:pt x="5265" y="238"/>
                    <a:pt x="5104" y="506"/>
                    <a:pt x="4908" y="702"/>
                  </a:cubicBezTo>
                  <a:cubicBezTo>
                    <a:pt x="4708" y="903"/>
                    <a:pt x="4531" y="1031"/>
                    <a:pt x="4364" y="1031"/>
                  </a:cubicBezTo>
                  <a:cubicBezTo>
                    <a:pt x="4251" y="1031"/>
                    <a:pt x="4143" y="972"/>
                    <a:pt x="4034" y="837"/>
                  </a:cubicBezTo>
                  <a:cubicBezTo>
                    <a:pt x="3514" y="207"/>
                    <a:pt x="2982" y="1"/>
                    <a:pt x="2439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6" name="Google Shape;6676;p6"/>
            <p:cNvSpPr/>
            <p:nvPr/>
          </p:nvSpPr>
          <p:spPr>
            <a:xfrm>
              <a:off x="4056200" y="4005625"/>
              <a:ext cx="31950" cy="10950"/>
            </a:xfrm>
            <a:custGeom>
              <a:avLst/>
              <a:gdLst/>
              <a:ahLst/>
              <a:cxnLst/>
              <a:rect l="l" t="t" r="r" b="b"/>
              <a:pathLst>
                <a:path w="1278" h="438" extrusionOk="0">
                  <a:moveTo>
                    <a:pt x="965" y="0"/>
                  </a:moveTo>
                  <a:cubicBezTo>
                    <a:pt x="643" y="0"/>
                    <a:pt x="303" y="76"/>
                    <a:pt x="0" y="227"/>
                  </a:cubicBezTo>
                  <a:cubicBezTo>
                    <a:pt x="168" y="367"/>
                    <a:pt x="372" y="437"/>
                    <a:pt x="571" y="437"/>
                  </a:cubicBezTo>
                  <a:cubicBezTo>
                    <a:pt x="850" y="437"/>
                    <a:pt x="1121" y="300"/>
                    <a:pt x="1278" y="25"/>
                  </a:cubicBezTo>
                  <a:cubicBezTo>
                    <a:pt x="1177" y="9"/>
                    <a:pt x="1072" y="0"/>
                    <a:pt x="96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7" name="Google Shape;6677;p6"/>
            <p:cNvSpPr/>
            <p:nvPr/>
          </p:nvSpPr>
          <p:spPr>
            <a:xfrm>
              <a:off x="3755350" y="3209600"/>
              <a:ext cx="70625" cy="12850"/>
            </a:xfrm>
            <a:custGeom>
              <a:avLst/>
              <a:gdLst/>
              <a:ahLst/>
              <a:cxnLst/>
              <a:rect l="l" t="t" r="r" b="b"/>
              <a:pathLst>
                <a:path w="2825" h="514" extrusionOk="0">
                  <a:moveTo>
                    <a:pt x="1" y="0"/>
                  </a:moveTo>
                  <a:cubicBezTo>
                    <a:pt x="415" y="345"/>
                    <a:pt x="935" y="513"/>
                    <a:pt x="1452" y="513"/>
                  </a:cubicBezTo>
                  <a:cubicBezTo>
                    <a:pt x="1943" y="513"/>
                    <a:pt x="2431" y="362"/>
                    <a:pt x="2824" y="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8" name="Google Shape;6678;p6"/>
            <p:cNvSpPr/>
            <p:nvPr/>
          </p:nvSpPr>
          <p:spPr>
            <a:xfrm>
              <a:off x="3837700" y="321295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1" y="1"/>
                  </a:moveTo>
                  <a:cubicBezTo>
                    <a:pt x="1" y="202"/>
                    <a:pt x="1" y="471"/>
                    <a:pt x="1" y="740"/>
                  </a:cubicBezTo>
                  <a:cubicBezTo>
                    <a:pt x="337" y="471"/>
                    <a:pt x="471" y="270"/>
                    <a:pt x="1" y="1"/>
                  </a:cubicBezTo>
                  <a:close/>
                </a:path>
              </a:pathLst>
            </a:custGeom>
            <a:solidFill>
              <a:srgbClr val="E2E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9" name="Google Shape;6679;p6"/>
            <p:cNvSpPr/>
            <p:nvPr/>
          </p:nvSpPr>
          <p:spPr>
            <a:xfrm>
              <a:off x="3846100" y="1485550"/>
              <a:ext cx="179875" cy="216050"/>
            </a:xfrm>
            <a:custGeom>
              <a:avLst/>
              <a:gdLst/>
              <a:ahLst/>
              <a:cxnLst/>
              <a:rect l="l" t="t" r="r" b="b"/>
              <a:pathLst>
                <a:path w="7195" h="8642" extrusionOk="0">
                  <a:moveTo>
                    <a:pt x="6429" y="1"/>
                  </a:moveTo>
                  <a:cubicBezTo>
                    <a:pt x="6246" y="1"/>
                    <a:pt x="5997" y="128"/>
                    <a:pt x="5648" y="457"/>
                  </a:cubicBezTo>
                  <a:cubicBezTo>
                    <a:pt x="4572" y="1734"/>
                    <a:pt x="3631" y="3079"/>
                    <a:pt x="2824" y="4491"/>
                  </a:cubicBezTo>
                  <a:cubicBezTo>
                    <a:pt x="2623" y="5902"/>
                    <a:pt x="1682" y="7112"/>
                    <a:pt x="270" y="7650"/>
                  </a:cubicBezTo>
                  <a:cubicBezTo>
                    <a:pt x="135" y="7650"/>
                    <a:pt x="1" y="7852"/>
                    <a:pt x="1" y="8054"/>
                  </a:cubicBezTo>
                  <a:cubicBezTo>
                    <a:pt x="135" y="8524"/>
                    <a:pt x="387" y="8642"/>
                    <a:pt x="682" y="8642"/>
                  </a:cubicBezTo>
                  <a:cubicBezTo>
                    <a:pt x="976" y="8642"/>
                    <a:pt x="1312" y="8524"/>
                    <a:pt x="1614" y="8524"/>
                  </a:cubicBezTo>
                  <a:lnTo>
                    <a:pt x="1614" y="8457"/>
                  </a:lnTo>
                  <a:cubicBezTo>
                    <a:pt x="1749" y="8323"/>
                    <a:pt x="1883" y="8255"/>
                    <a:pt x="2085" y="8121"/>
                  </a:cubicBezTo>
                  <a:cubicBezTo>
                    <a:pt x="2287" y="8121"/>
                    <a:pt x="2421" y="7986"/>
                    <a:pt x="2488" y="7785"/>
                  </a:cubicBezTo>
                  <a:cubicBezTo>
                    <a:pt x="2488" y="7583"/>
                    <a:pt x="2690" y="7381"/>
                    <a:pt x="2892" y="7314"/>
                  </a:cubicBezTo>
                  <a:cubicBezTo>
                    <a:pt x="4102" y="6306"/>
                    <a:pt x="4841" y="4827"/>
                    <a:pt x="6051" y="3684"/>
                  </a:cubicBezTo>
                  <a:lnTo>
                    <a:pt x="6455" y="2541"/>
                  </a:lnTo>
                  <a:cubicBezTo>
                    <a:pt x="6656" y="2070"/>
                    <a:pt x="7194" y="1667"/>
                    <a:pt x="7060" y="1129"/>
                  </a:cubicBezTo>
                  <a:cubicBezTo>
                    <a:pt x="6920" y="662"/>
                    <a:pt x="6845" y="1"/>
                    <a:pt x="6429" y="1"/>
                  </a:cubicBezTo>
                  <a:close/>
                </a:path>
              </a:pathLst>
            </a:custGeom>
            <a:solidFill>
              <a:srgbClr val="D2D8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0" name="Google Shape;6680;p6"/>
            <p:cNvSpPr/>
            <p:nvPr/>
          </p:nvSpPr>
          <p:spPr>
            <a:xfrm>
              <a:off x="4078050" y="1790675"/>
              <a:ext cx="68925" cy="81550"/>
            </a:xfrm>
            <a:custGeom>
              <a:avLst/>
              <a:gdLst/>
              <a:ahLst/>
              <a:cxnLst/>
              <a:rect l="l" t="t" r="r" b="b"/>
              <a:pathLst>
                <a:path w="2757" h="3262" extrusionOk="0">
                  <a:moveTo>
                    <a:pt x="1252" y="0"/>
                  </a:moveTo>
                  <a:cubicBezTo>
                    <a:pt x="1098" y="0"/>
                    <a:pt x="902" y="143"/>
                    <a:pt x="807" y="286"/>
                  </a:cubicBezTo>
                  <a:cubicBezTo>
                    <a:pt x="874" y="622"/>
                    <a:pt x="1143" y="891"/>
                    <a:pt x="673" y="1160"/>
                  </a:cubicBezTo>
                  <a:cubicBezTo>
                    <a:pt x="0" y="1563"/>
                    <a:pt x="68" y="2303"/>
                    <a:pt x="202" y="2975"/>
                  </a:cubicBezTo>
                  <a:cubicBezTo>
                    <a:pt x="202" y="3141"/>
                    <a:pt x="384" y="3261"/>
                    <a:pt x="524" y="3261"/>
                  </a:cubicBezTo>
                  <a:cubicBezTo>
                    <a:pt x="554" y="3261"/>
                    <a:pt x="582" y="3256"/>
                    <a:pt x="605" y="3244"/>
                  </a:cubicBezTo>
                  <a:cubicBezTo>
                    <a:pt x="740" y="3176"/>
                    <a:pt x="740" y="2908"/>
                    <a:pt x="807" y="2773"/>
                  </a:cubicBezTo>
                  <a:cubicBezTo>
                    <a:pt x="1131" y="2665"/>
                    <a:pt x="1369" y="2209"/>
                    <a:pt x="1729" y="2209"/>
                  </a:cubicBezTo>
                  <a:cubicBezTo>
                    <a:pt x="1817" y="2209"/>
                    <a:pt x="1912" y="2237"/>
                    <a:pt x="2017" y="2303"/>
                  </a:cubicBezTo>
                  <a:lnTo>
                    <a:pt x="2421" y="2706"/>
                  </a:lnTo>
                  <a:cubicBezTo>
                    <a:pt x="2757" y="1630"/>
                    <a:pt x="2017" y="824"/>
                    <a:pt x="1412" y="84"/>
                  </a:cubicBezTo>
                  <a:cubicBezTo>
                    <a:pt x="1373" y="25"/>
                    <a:pt x="1316" y="0"/>
                    <a:pt x="1252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1" name="Google Shape;6681;p6"/>
            <p:cNvSpPr/>
            <p:nvPr/>
          </p:nvSpPr>
          <p:spPr>
            <a:xfrm>
              <a:off x="3988975" y="1454950"/>
              <a:ext cx="60525" cy="94125"/>
            </a:xfrm>
            <a:custGeom>
              <a:avLst/>
              <a:gdLst/>
              <a:ahLst/>
              <a:cxnLst/>
              <a:rect l="l" t="t" r="r" b="b"/>
              <a:pathLst>
                <a:path w="2421" h="3765" extrusionOk="0">
                  <a:moveTo>
                    <a:pt x="1076" y="0"/>
                  </a:moveTo>
                  <a:cubicBezTo>
                    <a:pt x="807" y="605"/>
                    <a:pt x="0" y="874"/>
                    <a:pt x="0" y="1681"/>
                  </a:cubicBezTo>
                  <a:cubicBezTo>
                    <a:pt x="181" y="1576"/>
                    <a:pt x="327" y="1531"/>
                    <a:pt x="447" y="1531"/>
                  </a:cubicBezTo>
                  <a:cubicBezTo>
                    <a:pt x="864" y="1531"/>
                    <a:pt x="956" y="2070"/>
                    <a:pt x="1009" y="2488"/>
                  </a:cubicBezTo>
                  <a:cubicBezTo>
                    <a:pt x="1009" y="2891"/>
                    <a:pt x="941" y="3362"/>
                    <a:pt x="807" y="3765"/>
                  </a:cubicBezTo>
                  <a:cubicBezTo>
                    <a:pt x="1479" y="3227"/>
                    <a:pt x="2084" y="2555"/>
                    <a:pt x="2420" y="1748"/>
                  </a:cubicBezTo>
                  <a:lnTo>
                    <a:pt x="2286" y="1614"/>
                  </a:lnTo>
                  <a:cubicBezTo>
                    <a:pt x="1748" y="1345"/>
                    <a:pt x="1345" y="740"/>
                    <a:pt x="1210" y="135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2" name="Google Shape;6682;p6"/>
            <p:cNvSpPr/>
            <p:nvPr/>
          </p:nvSpPr>
          <p:spPr>
            <a:xfrm>
              <a:off x="4106750" y="1868200"/>
              <a:ext cx="40225" cy="33400"/>
            </a:xfrm>
            <a:custGeom>
              <a:avLst/>
              <a:gdLst/>
              <a:ahLst/>
              <a:cxnLst/>
              <a:rect l="l" t="t" r="r" b="b"/>
              <a:pathLst>
                <a:path w="1609" h="1336" extrusionOk="0">
                  <a:moveTo>
                    <a:pt x="820" y="1"/>
                  </a:moveTo>
                  <a:cubicBezTo>
                    <a:pt x="342" y="1"/>
                    <a:pt x="0" y="384"/>
                    <a:pt x="62" y="882"/>
                  </a:cubicBezTo>
                  <a:cubicBezTo>
                    <a:pt x="130" y="949"/>
                    <a:pt x="264" y="1084"/>
                    <a:pt x="331" y="1151"/>
                  </a:cubicBezTo>
                  <a:cubicBezTo>
                    <a:pt x="531" y="1231"/>
                    <a:pt x="708" y="1335"/>
                    <a:pt x="889" y="1335"/>
                  </a:cubicBezTo>
                  <a:cubicBezTo>
                    <a:pt x="1012" y="1335"/>
                    <a:pt x="1137" y="1287"/>
                    <a:pt x="1273" y="1151"/>
                  </a:cubicBezTo>
                  <a:cubicBezTo>
                    <a:pt x="1609" y="815"/>
                    <a:pt x="936" y="681"/>
                    <a:pt x="936" y="412"/>
                  </a:cubicBezTo>
                  <a:cubicBezTo>
                    <a:pt x="936" y="277"/>
                    <a:pt x="936" y="143"/>
                    <a:pt x="936" y="8"/>
                  </a:cubicBezTo>
                  <a:cubicBezTo>
                    <a:pt x="897" y="3"/>
                    <a:pt x="858" y="1"/>
                    <a:pt x="820" y="1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3" name="Google Shape;6683;p6"/>
            <p:cNvSpPr/>
            <p:nvPr/>
          </p:nvSpPr>
          <p:spPr>
            <a:xfrm>
              <a:off x="4089800" y="1446550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cubicBezTo>
                    <a:pt x="135" y="0"/>
                    <a:pt x="1" y="202"/>
                    <a:pt x="68" y="40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4" name="Google Shape;6684;p6"/>
            <p:cNvSpPr/>
            <p:nvPr/>
          </p:nvSpPr>
          <p:spPr>
            <a:xfrm>
              <a:off x="4089800" y="1234775"/>
              <a:ext cx="110950" cy="130900"/>
            </a:xfrm>
            <a:custGeom>
              <a:avLst/>
              <a:gdLst/>
              <a:ahLst/>
              <a:cxnLst/>
              <a:rect l="l" t="t" r="r" b="b"/>
              <a:pathLst>
                <a:path w="4438" h="5236" extrusionOk="0">
                  <a:moveTo>
                    <a:pt x="4438" y="0"/>
                  </a:moveTo>
                  <a:lnTo>
                    <a:pt x="2757" y="404"/>
                  </a:lnTo>
                  <a:cubicBezTo>
                    <a:pt x="1883" y="1412"/>
                    <a:pt x="1077" y="2555"/>
                    <a:pt x="404" y="3698"/>
                  </a:cubicBezTo>
                  <a:cubicBezTo>
                    <a:pt x="203" y="3832"/>
                    <a:pt x="203" y="4101"/>
                    <a:pt x="68" y="4236"/>
                  </a:cubicBezTo>
                  <a:lnTo>
                    <a:pt x="1" y="4437"/>
                  </a:lnTo>
                  <a:cubicBezTo>
                    <a:pt x="243" y="4921"/>
                    <a:pt x="533" y="5236"/>
                    <a:pt x="887" y="5236"/>
                  </a:cubicBezTo>
                  <a:cubicBezTo>
                    <a:pt x="1122" y="5236"/>
                    <a:pt x="1386" y="5096"/>
                    <a:pt x="1682" y="4773"/>
                  </a:cubicBezTo>
                  <a:cubicBezTo>
                    <a:pt x="1816" y="4572"/>
                    <a:pt x="2152" y="4572"/>
                    <a:pt x="2354" y="4437"/>
                  </a:cubicBezTo>
                  <a:cubicBezTo>
                    <a:pt x="2892" y="4101"/>
                    <a:pt x="3295" y="3698"/>
                    <a:pt x="3631" y="3294"/>
                  </a:cubicBezTo>
                  <a:cubicBezTo>
                    <a:pt x="3631" y="2152"/>
                    <a:pt x="3900" y="1009"/>
                    <a:pt x="4438" y="0"/>
                  </a:cubicBezTo>
                  <a:close/>
                </a:path>
              </a:pathLst>
            </a:custGeom>
            <a:solidFill>
              <a:srgbClr val="E3E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5" name="Google Shape;6685;p6"/>
            <p:cNvSpPr/>
            <p:nvPr/>
          </p:nvSpPr>
          <p:spPr>
            <a:xfrm>
              <a:off x="4016225" y="1458300"/>
              <a:ext cx="31600" cy="37775"/>
            </a:xfrm>
            <a:custGeom>
              <a:avLst/>
              <a:gdLst/>
              <a:ahLst/>
              <a:cxnLst/>
              <a:rect l="l" t="t" r="r" b="b"/>
              <a:pathLst>
                <a:path w="1264" h="1511" extrusionOk="0">
                  <a:moveTo>
                    <a:pt x="120" y="1"/>
                  </a:moveTo>
                  <a:cubicBezTo>
                    <a:pt x="60" y="783"/>
                    <a:pt x="0" y="1511"/>
                    <a:pt x="903" y="1511"/>
                  </a:cubicBezTo>
                  <a:cubicBezTo>
                    <a:pt x="1009" y="1511"/>
                    <a:pt x="1129" y="1501"/>
                    <a:pt x="1263" y="1480"/>
                  </a:cubicBezTo>
                  <a:cubicBezTo>
                    <a:pt x="1196" y="807"/>
                    <a:pt x="524" y="471"/>
                    <a:pt x="120" y="1"/>
                  </a:cubicBezTo>
                  <a:close/>
                </a:path>
              </a:pathLst>
            </a:custGeom>
            <a:solidFill>
              <a:srgbClr val="D2D8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6" name="Google Shape;6686;p6"/>
            <p:cNvSpPr/>
            <p:nvPr/>
          </p:nvSpPr>
          <p:spPr>
            <a:xfrm>
              <a:off x="4148625" y="1355775"/>
              <a:ext cx="31975" cy="20200"/>
            </a:xfrm>
            <a:custGeom>
              <a:avLst/>
              <a:gdLst/>
              <a:ahLst/>
              <a:cxnLst/>
              <a:rect l="l" t="t" r="r" b="b"/>
              <a:pathLst>
                <a:path w="1279" h="808" extrusionOk="0">
                  <a:moveTo>
                    <a:pt x="471" y="1"/>
                  </a:moveTo>
                  <a:lnTo>
                    <a:pt x="1" y="471"/>
                  </a:lnTo>
                  <a:cubicBezTo>
                    <a:pt x="203" y="673"/>
                    <a:pt x="539" y="807"/>
                    <a:pt x="808" y="807"/>
                  </a:cubicBezTo>
                  <a:cubicBezTo>
                    <a:pt x="942" y="404"/>
                    <a:pt x="1278" y="1"/>
                    <a:pt x="471" y="1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7" name="Google Shape;6687;p6"/>
            <p:cNvSpPr/>
            <p:nvPr/>
          </p:nvSpPr>
          <p:spPr>
            <a:xfrm>
              <a:off x="4148625" y="1315450"/>
              <a:ext cx="31975" cy="31950"/>
            </a:xfrm>
            <a:custGeom>
              <a:avLst/>
              <a:gdLst/>
              <a:ahLst/>
              <a:cxnLst/>
              <a:rect l="l" t="t" r="r" b="b"/>
              <a:pathLst>
                <a:path w="1279" h="1278" extrusionOk="0">
                  <a:moveTo>
                    <a:pt x="1278" y="0"/>
                  </a:moveTo>
                  <a:cubicBezTo>
                    <a:pt x="740" y="202"/>
                    <a:pt x="270" y="672"/>
                    <a:pt x="1" y="1210"/>
                  </a:cubicBezTo>
                  <a:lnTo>
                    <a:pt x="539" y="1278"/>
                  </a:lnTo>
                  <a:cubicBezTo>
                    <a:pt x="942" y="1009"/>
                    <a:pt x="1211" y="538"/>
                    <a:pt x="1278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8" name="Google Shape;6688;p6"/>
            <p:cNvSpPr/>
            <p:nvPr/>
          </p:nvSpPr>
          <p:spPr>
            <a:xfrm>
              <a:off x="4069650" y="1347375"/>
              <a:ext cx="10100" cy="20200"/>
            </a:xfrm>
            <a:custGeom>
              <a:avLst/>
              <a:gdLst/>
              <a:ahLst/>
              <a:cxnLst/>
              <a:rect l="l" t="t" r="r" b="b"/>
              <a:pathLst>
                <a:path w="404" h="808" extrusionOk="0">
                  <a:moveTo>
                    <a:pt x="404" y="1"/>
                  </a:moveTo>
                  <a:cubicBezTo>
                    <a:pt x="0" y="135"/>
                    <a:pt x="0" y="471"/>
                    <a:pt x="0" y="807"/>
                  </a:cubicBezTo>
                  <a:cubicBezTo>
                    <a:pt x="202" y="606"/>
                    <a:pt x="404" y="337"/>
                    <a:pt x="404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9" name="Google Shape;6689;p6"/>
            <p:cNvSpPr/>
            <p:nvPr/>
          </p:nvSpPr>
          <p:spPr>
            <a:xfrm>
              <a:off x="4079725" y="1335600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69" y="1"/>
                  </a:moveTo>
                  <a:cubicBezTo>
                    <a:pt x="202" y="135"/>
                    <a:pt x="68" y="337"/>
                    <a:pt x="1" y="472"/>
                  </a:cubicBezTo>
                  <a:cubicBezTo>
                    <a:pt x="135" y="472"/>
                    <a:pt x="269" y="404"/>
                    <a:pt x="337" y="404"/>
                  </a:cubicBezTo>
                  <a:cubicBezTo>
                    <a:pt x="404" y="404"/>
                    <a:pt x="404" y="337"/>
                    <a:pt x="471" y="270"/>
                  </a:cubicBezTo>
                  <a:cubicBezTo>
                    <a:pt x="471" y="135"/>
                    <a:pt x="404" y="68"/>
                    <a:pt x="269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0" name="Google Shape;6690;p6"/>
            <p:cNvSpPr/>
            <p:nvPr/>
          </p:nvSpPr>
          <p:spPr>
            <a:xfrm>
              <a:off x="4168800" y="1375950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0"/>
                  </a:moveTo>
                  <a:cubicBezTo>
                    <a:pt x="29" y="87"/>
                    <a:pt x="58" y="112"/>
                    <a:pt x="87" y="112"/>
                  </a:cubicBezTo>
                  <a:cubicBezTo>
                    <a:pt x="125" y="112"/>
                    <a:pt x="164" y="68"/>
                    <a:pt x="202" y="68"/>
                  </a:cubicBezTo>
                  <a:cubicBezTo>
                    <a:pt x="202" y="68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1" name="Google Shape;6691;p6"/>
            <p:cNvSpPr/>
            <p:nvPr/>
          </p:nvSpPr>
          <p:spPr>
            <a:xfrm>
              <a:off x="4261250" y="2134550"/>
              <a:ext cx="121025" cy="185225"/>
            </a:xfrm>
            <a:custGeom>
              <a:avLst/>
              <a:gdLst/>
              <a:ahLst/>
              <a:cxnLst/>
              <a:rect l="l" t="t" r="r" b="b"/>
              <a:pathLst>
                <a:path w="4841" h="7409" extrusionOk="0">
                  <a:moveTo>
                    <a:pt x="3559" y="0"/>
                  </a:moveTo>
                  <a:cubicBezTo>
                    <a:pt x="3432" y="0"/>
                    <a:pt x="3278" y="54"/>
                    <a:pt x="3093" y="178"/>
                  </a:cubicBezTo>
                  <a:cubicBezTo>
                    <a:pt x="2488" y="649"/>
                    <a:pt x="2420" y="1321"/>
                    <a:pt x="2017" y="1859"/>
                  </a:cubicBezTo>
                  <a:lnTo>
                    <a:pt x="2017" y="1119"/>
                  </a:lnTo>
                  <a:cubicBezTo>
                    <a:pt x="1869" y="1095"/>
                    <a:pt x="1726" y="1081"/>
                    <a:pt x="1591" y="1081"/>
                  </a:cubicBezTo>
                  <a:cubicBezTo>
                    <a:pt x="989" y="1081"/>
                    <a:pt x="550" y="1347"/>
                    <a:pt x="605" y="2060"/>
                  </a:cubicBezTo>
                  <a:cubicBezTo>
                    <a:pt x="672" y="3136"/>
                    <a:pt x="0" y="4077"/>
                    <a:pt x="404" y="5153"/>
                  </a:cubicBezTo>
                  <a:cubicBezTo>
                    <a:pt x="1009" y="6094"/>
                    <a:pt x="2353" y="6161"/>
                    <a:pt x="2891" y="7170"/>
                  </a:cubicBezTo>
                  <a:cubicBezTo>
                    <a:pt x="2980" y="7348"/>
                    <a:pt x="3108" y="7408"/>
                    <a:pt x="3247" y="7408"/>
                  </a:cubicBezTo>
                  <a:cubicBezTo>
                    <a:pt x="3423" y="7408"/>
                    <a:pt x="3615" y="7312"/>
                    <a:pt x="3765" y="7237"/>
                  </a:cubicBezTo>
                  <a:cubicBezTo>
                    <a:pt x="3967" y="7170"/>
                    <a:pt x="4236" y="7035"/>
                    <a:pt x="4236" y="6699"/>
                  </a:cubicBezTo>
                  <a:cubicBezTo>
                    <a:pt x="4168" y="6363"/>
                    <a:pt x="3967" y="6027"/>
                    <a:pt x="3698" y="5892"/>
                  </a:cubicBezTo>
                  <a:cubicBezTo>
                    <a:pt x="3580" y="5808"/>
                    <a:pt x="3462" y="5779"/>
                    <a:pt x="3346" y="5779"/>
                  </a:cubicBezTo>
                  <a:cubicBezTo>
                    <a:pt x="3074" y="5779"/>
                    <a:pt x="2807" y="5939"/>
                    <a:pt x="2560" y="5939"/>
                  </a:cubicBezTo>
                  <a:cubicBezTo>
                    <a:pt x="2489" y="5939"/>
                    <a:pt x="2420" y="5926"/>
                    <a:pt x="2353" y="5892"/>
                  </a:cubicBezTo>
                  <a:cubicBezTo>
                    <a:pt x="1950" y="5623"/>
                    <a:pt x="672" y="5489"/>
                    <a:pt x="1950" y="4615"/>
                  </a:cubicBezTo>
                  <a:cubicBezTo>
                    <a:pt x="2353" y="4413"/>
                    <a:pt x="1950" y="3472"/>
                    <a:pt x="2689" y="3472"/>
                  </a:cubicBezTo>
                  <a:cubicBezTo>
                    <a:pt x="3429" y="3472"/>
                    <a:pt x="3294" y="4413"/>
                    <a:pt x="3563" y="4615"/>
                  </a:cubicBezTo>
                  <a:cubicBezTo>
                    <a:pt x="3790" y="4842"/>
                    <a:pt x="3969" y="5116"/>
                    <a:pt x="4221" y="5116"/>
                  </a:cubicBezTo>
                  <a:cubicBezTo>
                    <a:pt x="4268" y="5116"/>
                    <a:pt x="4317" y="5107"/>
                    <a:pt x="4370" y="5086"/>
                  </a:cubicBezTo>
                  <a:cubicBezTo>
                    <a:pt x="4841" y="4884"/>
                    <a:pt x="4706" y="4682"/>
                    <a:pt x="4370" y="4279"/>
                  </a:cubicBezTo>
                  <a:cubicBezTo>
                    <a:pt x="4101" y="3943"/>
                    <a:pt x="4437" y="3539"/>
                    <a:pt x="4370" y="3136"/>
                  </a:cubicBezTo>
                  <a:lnTo>
                    <a:pt x="4437" y="3136"/>
                  </a:lnTo>
                  <a:cubicBezTo>
                    <a:pt x="3832" y="2531"/>
                    <a:pt x="4101" y="1791"/>
                    <a:pt x="4034" y="1052"/>
                  </a:cubicBezTo>
                  <a:lnTo>
                    <a:pt x="4034" y="649"/>
                  </a:lnTo>
                  <a:cubicBezTo>
                    <a:pt x="3987" y="276"/>
                    <a:pt x="3844" y="0"/>
                    <a:pt x="3559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2" name="Google Shape;6692;p6"/>
            <p:cNvSpPr/>
            <p:nvPr/>
          </p:nvSpPr>
          <p:spPr>
            <a:xfrm>
              <a:off x="4150325" y="2057575"/>
              <a:ext cx="179850" cy="153925"/>
            </a:xfrm>
            <a:custGeom>
              <a:avLst/>
              <a:gdLst/>
              <a:ahLst/>
              <a:cxnLst/>
              <a:rect l="l" t="t" r="r" b="b"/>
              <a:pathLst>
                <a:path w="7194" h="6157" extrusionOk="0">
                  <a:moveTo>
                    <a:pt x="5712" y="1220"/>
                  </a:moveTo>
                  <a:lnTo>
                    <a:pt x="5712" y="1220"/>
                  </a:lnTo>
                  <a:cubicBezTo>
                    <a:pt x="5714" y="1234"/>
                    <a:pt x="5714" y="1240"/>
                    <a:pt x="5714" y="1240"/>
                  </a:cubicBezTo>
                  <a:cubicBezTo>
                    <a:pt x="5709" y="1244"/>
                    <a:pt x="5704" y="1247"/>
                    <a:pt x="5700" y="1250"/>
                  </a:cubicBezTo>
                  <a:lnTo>
                    <a:pt x="5700" y="1250"/>
                  </a:lnTo>
                  <a:cubicBezTo>
                    <a:pt x="5705" y="1241"/>
                    <a:pt x="5710" y="1231"/>
                    <a:pt x="5712" y="1220"/>
                  </a:cubicBezTo>
                  <a:close/>
                  <a:moveTo>
                    <a:pt x="6227" y="0"/>
                  </a:moveTo>
                  <a:cubicBezTo>
                    <a:pt x="6028" y="0"/>
                    <a:pt x="5827" y="52"/>
                    <a:pt x="5647" y="164"/>
                  </a:cubicBezTo>
                  <a:cubicBezTo>
                    <a:pt x="5311" y="366"/>
                    <a:pt x="5378" y="635"/>
                    <a:pt x="5513" y="904"/>
                  </a:cubicBezTo>
                  <a:cubicBezTo>
                    <a:pt x="5513" y="904"/>
                    <a:pt x="5513" y="971"/>
                    <a:pt x="5647" y="1038"/>
                  </a:cubicBezTo>
                  <a:cubicBezTo>
                    <a:pt x="5669" y="1081"/>
                    <a:pt x="5683" y="1117"/>
                    <a:pt x="5693" y="1146"/>
                  </a:cubicBezTo>
                  <a:lnTo>
                    <a:pt x="5693" y="1146"/>
                  </a:lnTo>
                  <a:cubicBezTo>
                    <a:pt x="5683" y="1133"/>
                    <a:pt x="5668" y="1119"/>
                    <a:pt x="5647" y="1106"/>
                  </a:cubicBezTo>
                  <a:cubicBezTo>
                    <a:pt x="5420" y="992"/>
                    <a:pt x="5337" y="590"/>
                    <a:pt x="5032" y="590"/>
                  </a:cubicBezTo>
                  <a:cubicBezTo>
                    <a:pt x="4977" y="590"/>
                    <a:pt x="4913" y="604"/>
                    <a:pt x="4841" y="635"/>
                  </a:cubicBezTo>
                  <a:cubicBezTo>
                    <a:pt x="4572" y="702"/>
                    <a:pt x="4370" y="837"/>
                    <a:pt x="4168" y="904"/>
                  </a:cubicBezTo>
                  <a:cubicBezTo>
                    <a:pt x="3967" y="971"/>
                    <a:pt x="3765" y="1173"/>
                    <a:pt x="3698" y="1442"/>
                  </a:cubicBezTo>
                  <a:cubicBezTo>
                    <a:pt x="2555" y="2988"/>
                    <a:pt x="1345" y="4467"/>
                    <a:pt x="0" y="5812"/>
                  </a:cubicBezTo>
                  <a:cubicBezTo>
                    <a:pt x="228" y="6039"/>
                    <a:pt x="534" y="6157"/>
                    <a:pt x="850" y="6157"/>
                  </a:cubicBezTo>
                  <a:cubicBezTo>
                    <a:pt x="1188" y="6157"/>
                    <a:pt x="1537" y="6022"/>
                    <a:pt x="1815" y="5744"/>
                  </a:cubicBezTo>
                  <a:cubicBezTo>
                    <a:pt x="2084" y="5565"/>
                    <a:pt x="2353" y="5356"/>
                    <a:pt x="2662" y="5356"/>
                  </a:cubicBezTo>
                  <a:cubicBezTo>
                    <a:pt x="2816" y="5356"/>
                    <a:pt x="2981" y="5408"/>
                    <a:pt x="3160" y="5543"/>
                  </a:cubicBezTo>
                  <a:cubicBezTo>
                    <a:pt x="3300" y="5595"/>
                    <a:pt x="3441" y="5621"/>
                    <a:pt x="3578" y="5621"/>
                  </a:cubicBezTo>
                  <a:cubicBezTo>
                    <a:pt x="3965" y="5621"/>
                    <a:pt x="4323" y="5420"/>
                    <a:pt x="4572" y="5072"/>
                  </a:cubicBezTo>
                  <a:cubicBezTo>
                    <a:pt x="4639" y="4938"/>
                    <a:pt x="4706" y="4803"/>
                    <a:pt x="4841" y="4669"/>
                  </a:cubicBezTo>
                  <a:lnTo>
                    <a:pt x="4908" y="4467"/>
                  </a:lnTo>
                  <a:cubicBezTo>
                    <a:pt x="4908" y="4333"/>
                    <a:pt x="4975" y="4265"/>
                    <a:pt x="4975" y="4198"/>
                  </a:cubicBezTo>
                  <a:cubicBezTo>
                    <a:pt x="5042" y="4064"/>
                    <a:pt x="4975" y="3996"/>
                    <a:pt x="4773" y="3996"/>
                  </a:cubicBezTo>
                  <a:lnTo>
                    <a:pt x="4908" y="3862"/>
                  </a:lnTo>
                  <a:lnTo>
                    <a:pt x="5042" y="3929"/>
                  </a:lnTo>
                  <a:lnTo>
                    <a:pt x="5244" y="3862"/>
                  </a:lnTo>
                  <a:cubicBezTo>
                    <a:pt x="5378" y="3795"/>
                    <a:pt x="5446" y="3660"/>
                    <a:pt x="5446" y="3526"/>
                  </a:cubicBezTo>
                  <a:cubicBezTo>
                    <a:pt x="5446" y="3391"/>
                    <a:pt x="5513" y="3257"/>
                    <a:pt x="5647" y="3190"/>
                  </a:cubicBezTo>
                  <a:lnTo>
                    <a:pt x="5983" y="3055"/>
                  </a:lnTo>
                  <a:cubicBezTo>
                    <a:pt x="6051" y="2988"/>
                    <a:pt x="6185" y="2921"/>
                    <a:pt x="6320" y="2921"/>
                  </a:cubicBezTo>
                  <a:cubicBezTo>
                    <a:pt x="6320" y="2786"/>
                    <a:pt x="6387" y="2652"/>
                    <a:pt x="6454" y="2517"/>
                  </a:cubicBezTo>
                  <a:cubicBezTo>
                    <a:pt x="6588" y="2450"/>
                    <a:pt x="6656" y="2316"/>
                    <a:pt x="6790" y="2114"/>
                  </a:cubicBezTo>
                  <a:cubicBezTo>
                    <a:pt x="6723" y="1576"/>
                    <a:pt x="6925" y="1038"/>
                    <a:pt x="7194" y="568"/>
                  </a:cubicBezTo>
                  <a:cubicBezTo>
                    <a:pt x="7014" y="209"/>
                    <a:pt x="6626" y="0"/>
                    <a:pt x="6227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3" name="Google Shape;6693;p6"/>
            <p:cNvSpPr/>
            <p:nvPr/>
          </p:nvSpPr>
          <p:spPr>
            <a:xfrm>
              <a:off x="4271325" y="2053275"/>
              <a:ext cx="28600" cy="43975"/>
            </a:xfrm>
            <a:custGeom>
              <a:avLst/>
              <a:gdLst/>
              <a:ahLst/>
              <a:cxnLst/>
              <a:rect l="l" t="t" r="r" b="b"/>
              <a:pathLst>
                <a:path w="1144" h="1759" extrusionOk="0">
                  <a:moveTo>
                    <a:pt x="740" y="0"/>
                  </a:moveTo>
                  <a:cubicBezTo>
                    <a:pt x="404" y="135"/>
                    <a:pt x="135" y="471"/>
                    <a:pt x="1" y="807"/>
                  </a:cubicBezTo>
                  <a:cubicBezTo>
                    <a:pt x="135" y="942"/>
                    <a:pt x="269" y="1143"/>
                    <a:pt x="337" y="1278"/>
                  </a:cubicBezTo>
                  <a:cubicBezTo>
                    <a:pt x="457" y="1518"/>
                    <a:pt x="470" y="1759"/>
                    <a:pt x="711" y="1759"/>
                  </a:cubicBezTo>
                  <a:cubicBezTo>
                    <a:pt x="740" y="1759"/>
                    <a:pt x="772" y="1755"/>
                    <a:pt x="807" y="1748"/>
                  </a:cubicBezTo>
                  <a:cubicBezTo>
                    <a:pt x="1143" y="1681"/>
                    <a:pt x="1143" y="1412"/>
                    <a:pt x="1143" y="1143"/>
                  </a:cubicBezTo>
                  <a:cubicBezTo>
                    <a:pt x="874" y="1009"/>
                    <a:pt x="740" y="605"/>
                    <a:pt x="807" y="336"/>
                  </a:cubicBezTo>
                  <a:cubicBezTo>
                    <a:pt x="807" y="202"/>
                    <a:pt x="740" y="68"/>
                    <a:pt x="740" y="0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4" name="Google Shape;6694;p6"/>
            <p:cNvSpPr/>
            <p:nvPr/>
          </p:nvSpPr>
          <p:spPr>
            <a:xfrm>
              <a:off x="4202425" y="2149075"/>
              <a:ext cx="107575" cy="116000"/>
            </a:xfrm>
            <a:custGeom>
              <a:avLst/>
              <a:gdLst/>
              <a:ahLst/>
              <a:cxnLst/>
              <a:rect l="l" t="t" r="r" b="b"/>
              <a:pathLst>
                <a:path w="4303" h="4640" extrusionOk="0">
                  <a:moveTo>
                    <a:pt x="3227" y="0"/>
                  </a:moveTo>
                  <a:lnTo>
                    <a:pt x="3025" y="68"/>
                  </a:lnTo>
                  <a:cubicBezTo>
                    <a:pt x="2891" y="202"/>
                    <a:pt x="2824" y="404"/>
                    <a:pt x="2689" y="538"/>
                  </a:cubicBezTo>
                  <a:cubicBezTo>
                    <a:pt x="2555" y="673"/>
                    <a:pt x="2420" y="807"/>
                    <a:pt x="2286" y="942"/>
                  </a:cubicBezTo>
                  <a:cubicBezTo>
                    <a:pt x="2017" y="1345"/>
                    <a:pt x="1614" y="1681"/>
                    <a:pt x="1143" y="1883"/>
                  </a:cubicBezTo>
                  <a:cubicBezTo>
                    <a:pt x="538" y="2152"/>
                    <a:pt x="0" y="2555"/>
                    <a:pt x="269" y="3429"/>
                  </a:cubicBezTo>
                  <a:cubicBezTo>
                    <a:pt x="538" y="3429"/>
                    <a:pt x="740" y="3362"/>
                    <a:pt x="1009" y="3227"/>
                  </a:cubicBezTo>
                  <a:cubicBezTo>
                    <a:pt x="1263" y="3092"/>
                    <a:pt x="1453" y="3033"/>
                    <a:pt x="1595" y="3033"/>
                  </a:cubicBezTo>
                  <a:cubicBezTo>
                    <a:pt x="2017" y="3033"/>
                    <a:pt x="2017" y="3548"/>
                    <a:pt x="2017" y="4101"/>
                  </a:cubicBezTo>
                  <a:cubicBezTo>
                    <a:pt x="2017" y="4303"/>
                    <a:pt x="1950" y="4437"/>
                    <a:pt x="1815" y="4639"/>
                  </a:cubicBezTo>
                  <a:lnTo>
                    <a:pt x="2689" y="4639"/>
                  </a:lnTo>
                  <a:cubicBezTo>
                    <a:pt x="3160" y="3765"/>
                    <a:pt x="3630" y="2958"/>
                    <a:pt x="3362" y="2084"/>
                  </a:cubicBezTo>
                  <a:cubicBezTo>
                    <a:pt x="2958" y="1009"/>
                    <a:pt x="3630" y="874"/>
                    <a:pt x="4303" y="538"/>
                  </a:cubicBezTo>
                  <a:cubicBezTo>
                    <a:pt x="4128" y="305"/>
                    <a:pt x="3800" y="122"/>
                    <a:pt x="3497" y="122"/>
                  </a:cubicBezTo>
                  <a:cubicBezTo>
                    <a:pt x="3451" y="122"/>
                    <a:pt x="3406" y="126"/>
                    <a:pt x="3362" y="135"/>
                  </a:cubicBezTo>
                  <a:lnTo>
                    <a:pt x="3227" y="0"/>
                  </a:ln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5" name="Google Shape;6695;p6"/>
            <p:cNvSpPr/>
            <p:nvPr/>
          </p:nvSpPr>
          <p:spPr>
            <a:xfrm>
              <a:off x="4279725" y="2133950"/>
              <a:ext cx="13475" cy="16825"/>
            </a:xfrm>
            <a:custGeom>
              <a:avLst/>
              <a:gdLst/>
              <a:ahLst/>
              <a:cxnLst/>
              <a:rect l="l" t="t" r="r" b="b"/>
              <a:pathLst>
                <a:path w="539" h="673" extrusionOk="0">
                  <a:moveTo>
                    <a:pt x="538" y="0"/>
                  </a:moveTo>
                  <a:cubicBezTo>
                    <a:pt x="135" y="0"/>
                    <a:pt x="1" y="269"/>
                    <a:pt x="1" y="673"/>
                  </a:cubicBezTo>
                  <a:lnTo>
                    <a:pt x="270" y="673"/>
                  </a:lnTo>
                  <a:lnTo>
                    <a:pt x="538" y="269"/>
                  </a:lnTo>
                  <a:cubicBezTo>
                    <a:pt x="538" y="202"/>
                    <a:pt x="538" y="68"/>
                    <a:pt x="538" y="0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6" name="Google Shape;6696;p6"/>
            <p:cNvSpPr/>
            <p:nvPr/>
          </p:nvSpPr>
          <p:spPr>
            <a:xfrm>
              <a:off x="3940225" y="604500"/>
              <a:ext cx="38675" cy="77400"/>
            </a:xfrm>
            <a:custGeom>
              <a:avLst/>
              <a:gdLst/>
              <a:ahLst/>
              <a:cxnLst/>
              <a:rect l="l" t="t" r="r" b="b"/>
              <a:pathLst>
                <a:path w="1547" h="3096" extrusionOk="0">
                  <a:moveTo>
                    <a:pt x="1412" y="1"/>
                  </a:moveTo>
                  <a:lnTo>
                    <a:pt x="1412" y="1"/>
                  </a:lnTo>
                  <a:cubicBezTo>
                    <a:pt x="942" y="539"/>
                    <a:pt x="538" y="1144"/>
                    <a:pt x="270" y="1816"/>
                  </a:cubicBezTo>
                  <a:cubicBezTo>
                    <a:pt x="68" y="2018"/>
                    <a:pt x="1" y="2354"/>
                    <a:pt x="135" y="2623"/>
                  </a:cubicBezTo>
                  <a:cubicBezTo>
                    <a:pt x="289" y="2879"/>
                    <a:pt x="481" y="3095"/>
                    <a:pt x="772" y="3095"/>
                  </a:cubicBezTo>
                  <a:cubicBezTo>
                    <a:pt x="863" y="3095"/>
                    <a:pt x="964" y="3074"/>
                    <a:pt x="1076" y="3026"/>
                  </a:cubicBezTo>
                  <a:lnTo>
                    <a:pt x="1412" y="2623"/>
                  </a:lnTo>
                  <a:cubicBezTo>
                    <a:pt x="740" y="1816"/>
                    <a:pt x="1547" y="942"/>
                    <a:pt x="1412" y="1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7" name="Google Shape;6697;p6"/>
            <p:cNvSpPr/>
            <p:nvPr/>
          </p:nvSpPr>
          <p:spPr>
            <a:xfrm>
              <a:off x="3928475" y="648200"/>
              <a:ext cx="18500" cy="25650"/>
            </a:xfrm>
            <a:custGeom>
              <a:avLst/>
              <a:gdLst/>
              <a:ahLst/>
              <a:cxnLst/>
              <a:rect l="l" t="t" r="r" b="b"/>
              <a:pathLst>
                <a:path w="740" h="1026" extrusionOk="0">
                  <a:moveTo>
                    <a:pt x="336" y="1"/>
                  </a:moveTo>
                  <a:cubicBezTo>
                    <a:pt x="0" y="202"/>
                    <a:pt x="0" y="538"/>
                    <a:pt x="0" y="875"/>
                  </a:cubicBezTo>
                  <a:cubicBezTo>
                    <a:pt x="101" y="975"/>
                    <a:pt x="235" y="1026"/>
                    <a:pt x="370" y="1026"/>
                  </a:cubicBezTo>
                  <a:cubicBezTo>
                    <a:pt x="504" y="1026"/>
                    <a:pt x="639" y="975"/>
                    <a:pt x="740" y="875"/>
                  </a:cubicBezTo>
                  <a:lnTo>
                    <a:pt x="740" y="6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8" name="Google Shape;6698;p6"/>
            <p:cNvSpPr/>
            <p:nvPr/>
          </p:nvSpPr>
          <p:spPr>
            <a:xfrm>
              <a:off x="3957025" y="55912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04" y="1"/>
                  </a:moveTo>
                  <a:lnTo>
                    <a:pt x="404" y="1"/>
                  </a:lnTo>
                  <a:cubicBezTo>
                    <a:pt x="135" y="202"/>
                    <a:pt x="1" y="538"/>
                    <a:pt x="68" y="807"/>
                  </a:cubicBezTo>
                  <a:cubicBezTo>
                    <a:pt x="337" y="606"/>
                    <a:pt x="472" y="269"/>
                    <a:pt x="404" y="1"/>
                  </a:cubicBezTo>
                  <a:close/>
                </a:path>
              </a:pathLst>
            </a:custGeom>
            <a:solidFill>
              <a:srgbClr val="80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9" name="Google Shape;6699;p6"/>
            <p:cNvSpPr/>
            <p:nvPr/>
          </p:nvSpPr>
          <p:spPr>
            <a:xfrm>
              <a:off x="3923425" y="670050"/>
              <a:ext cx="52125" cy="52125"/>
            </a:xfrm>
            <a:custGeom>
              <a:avLst/>
              <a:gdLst/>
              <a:ahLst/>
              <a:cxnLst/>
              <a:rect l="l" t="t" r="r" b="b"/>
              <a:pathLst>
                <a:path w="2085" h="2085" extrusionOk="0">
                  <a:moveTo>
                    <a:pt x="202" y="1"/>
                  </a:moveTo>
                  <a:cubicBezTo>
                    <a:pt x="0" y="270"/>
                    <a:pt x="0" y="538"/>
                    <a:pt x="68" y="875"/>
                  </a:cubicBezTo>
                  <a:cubicBezTo>
                    <a:pt x="135" y="942"/>
                    <a:pt x="202" y="1009"/>
                    <a:pt x="337" y="1076"/>
                  </a:cubicBezTo>
                  <a:cubicBezTo>
                    <a:pt x="538" y="1278"/>
                    <a:pt x="337" y="1480"/>
                    <a:pt x="337" y="1614"/>
                  </a:cubicBezTo>
                  <a:cubicBezTo>
                    <a:pt x="337" y="1816"/>
                    <a:pt x="404" y="1950"/>
                    <a:pt x="538" y="2085"/>
                  </a:cubicBezTo>
                  <a:lnTo>
                    <a:pt x="1345" y="2085"/>
                  </a:lnTo>
                  <a:cubicBezTo>
                    <a:pt x="1479" y="1681"/>
                    <a:pt x="1748" y="1412"/>
                    <a:pt x="2084" y="1144"/>
                  </a:cubicBezTo>
                  <a:cubicBezTo>
                    <a:pt x="2084" y="1076"/>
                    <a:pt x="2084" y="942"/>
                    <a:pt x="2084" y="875"/>
                  </a:cubicBezTo>
                  <a:lnTo>
                    <a:pt x="1748" y="404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0" name="Google Shape;6700;p6"/>
            <p:cNvSpPr/>
            <p:nvPr/>
          </p:nvSpPr>
          <p:spPr>
            <a:xfrm>
              <a:off x="3936875" y="740650"/>
              <a:ext cx="20175" cy="30275"/>
            </a:xfrm>
            <a:custGeom>
              <a:avLst/>
              <a:gdLst/>
              <a:ahLst/>
              <a:cxnLst/>
              <a:rect l="l" t="t" r="r" b="b"/>
              <a:pathLst>
                <a:path w="807" h="1211" extrusionOk="0">
                  <a:moveTo>
                    <a:pt x="807" y="0"/>
                  </a:moveTo>
                  <a:cubicBezTo>
                    <a:pt x="67" y="404"/>
                    <a:pt x="0" y="807"/>
                    <a:pt x="807" y="1210"/>
                  </a:cubicBezTo>
                  <a:lnTo>
                    <a:pt x="807" y="0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1" name="Google Shape;6701;p6"/>
            <p:cNvSpPr/>
            <p:nvPr/>
          </p:nvSpPr>
          <p:spPr>
            <a:xfrm>
              <a:off x="3669625" y="888550"/>
              <a:ext cx="179875" cy="144400"/>
            </a:xfrm>
            <a:custGeom>
              <a:avLst/>
              <a:gdLst/>
              <a:ahLst/>
              <a:cxnLst/>
              <a:rect l="l" t="t" r="r" b="b"/>
              <a:pathLst>
                <a:path w="7195" h="5776" extrusionOk="0">
                  <a:moveTo>
                    <a:pt x="5245" y="4773"/>
                  </a:moveTo>
                  <a:cubicBezTo>
                    <a:pt x="5245" y="4818"/>
                    <a:pt x="5275" y="4863"/>
                    <a:pt x="5334" y="4908"/>
                  </a:cubicBezTo>
                  <a:lnTo>
                    <a:pt x="5245" y="4908"/>
                  </a:lnTo>
                  <a:lnTo>
                    <a:pt x="5245" y="4773"/>
                  </a:lnTo>
                  <a:close/>
                  <a:moveTo>
                    <a:pt x="4909" y="0"/>
                  </a:moveTo>
                  <a:lnTo>
                    <a:pt x="4707" y="135"/>
                  </a:lnTo>
                  <a:lnTo>
                    <a:pt x="4640" y="202"/>
                  </a:lnTo>
                  <a:cubicBezTo>
                    <a:pt x="3900" y="673"/>
                    <a:pt x="3026" y="874"/>
                    <a:pt x="2556" y="1681"/>
                  </a:cubicBezTo>
                  <a:cubicBezTo>
                    <a:pt x="2220" y="2353"/>
                    <a:pt x="1614" y="2824"/>
                    <a:pt x="875" y="2958"/>
                  </a:cubicBezTo>
                  <a:cubicBezTo>
                    <a:pt x="404" y="3026"/>
                    <a:pt x="1" y="3496"/>
                    <a:pt x="68" y="3967"/>
                  </a:cubicBezTo>
                  <a:cubicBezTo>
                    <a:pt x="179" y="4521"/>
                    <a:pt x="793" y="4893"/>
                    <a:pt x="1231" y="4893"/>
                  </a:cubicBezTo>
                  <a:cubicBezTo>
                    <a:pt x="1324" y="4893"/>
                    <a:pt x="1409" y="4876"/>
                    <a:pt x="1480" y="4841"/>
                  </a:cubicBezTo>
                  <a:cubicBezTo>
                    <a:pt x="1846" y="4625"/>
                    <a:pt x="2158" y="4534"/>
                    <a:pt x="2436" y="4534"/>
                  </a:cubicBezTo>
                  <a:cubicBezTo>
                    <a:pt x="3025" y="4534"/>
                    <a:pt x="3465" y="4943"/>
                    <a:pt x="3967" y="5446"/>
                  </a:cubicBezTo>
                  <a:cubicBezTo>
                    <a:pt x="4143" y="5671"/>
                    <a:pt x="4384" y="5775"/>
                    <a:pt x="4620" y="5775"/>
                  </a:cubicBezTo>
                  <a:cubicBezTo>
                    <a:pt x="5018" y="5775"/>
                    <a:pt x="5404" y="5481"/>
                    <a:pt x="5446" y="4975"/>
                  </a:cubicBezTo>
                  <a:lnTo>
                    <a:pt x="6253" y="5379"/>
                  </a:lnTo>
                  <a:cubicBezTo>
                    <a:pt x="7194" y="3765"/>
                    <a:pt x="6253" y="2622"/>
                    <a:pt x="5446" y="1412"/>
                  </a:cubicBezTo>
                  <a:cubicBezTo>
                    <a:pt x="5178" y="1076"/>
                    <a:pt x="5446" y="673"/>
                    <a:pt x="5312" y="336"/>
                  </a:cubicBezTo>
                  <a:cubicBezTo>
                    <a:pt x="5245" y="202"/>
                    <a:pt x="5110" y="68"/>
                    <a:pt x="4909" y="0"/>
                  </a:cubicBezTo>
                  <a:close/>
                </a:path>
              </a:pathLst>
            </a:custGeom>
            <a:solidFill>
              <a:srgbClr val="0E7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2" name="Google Shape;6702;p6"/>
            <p:cNvSpPr/>
            <p:nvPr/>
          </p:nvSpPr>
          <p:spPr>
            <a:xfrm>
              <a:off x="3580550" y="1190050"/>
              <a:ext cx="94150" cy="135950"/>
            </a:xfrm>
            <a:custGeom>
              <a:avLst/>
              <a:gdLst/>
              <a:ahLst/>
              <a:cxnLst/>
              <a:rect l="l" t="t" r="r" b="b"/>
              <a:pathLst>
                <a:path w="3766" h="5438" extrusionOk="0">
                  <a:moveTo>
                    <a:pt x="1204" y="0"/>
                  </a:moveTo>
                  <a:cubicBezTo>
                    <a:pt x="1125" y="0"/>
                    <a:pt x="1036" y="33"/>
                    <a:pt x="942" y="109"/>
                  </a:cubicBezTo>
                  <a:cubicBezTo>
                    <a:pt x="404" y="445"/>
                    <a:pt x="1" y="848"/>
                    <a:pt x="337" y="1588"/>
                  </a:cubicBezTo>
                  <a:cubicBezTo>
                    <a:pt x="1009" y="2798"/>
                    <a:pt x="942" y="4209"/>
                    <a:pt x="1345" y="5420"/>
                  </a:cubicBezTo>
                  <a:lnTo>
                    <a:pt x="1749" y="5420"/>
                  </a:lnTo>
                  <a:cubicBezTo>
                    <a:pt x="1930" y="5420"/>
                    <a:pt x="2124" y="5438"/>
                    <a:pt x="2301" y="5438"/>
                  </a:cubicBezTo>
                  <a:cubicBezTo>
                    <a:pt x="2713" y="5438"/>
                    <a:pt x="3033" y="5339"/>
                    <a:pt x="2892" y="4680"/>
                  </a:cubicBezTo>
                  <a:cubicBezTo>
                    <a:pt x="3497" y="4277"/>
                    <a:pt x="3362" y="3537"/>
                    <a:pt x="3766" y="3067"/>
                  </a:cubicBezTo>
                  <a:cubicBezTo>
                    <a:pt x="3697" y="3058"/>
                    <a:pt x="3629" y="3054"/>
                    <a:pt x="3561" y="3054"/>
                  </a:cubicBezTo>
                  <a:cubicBezTo>
                    <a:pt x="3094" y="3054"/>
                    <a:pt x="2647" y="3252"/>
                    <a:pt x="2354" y="3604"/>
                  </a:cubicBezTo>
                  <a:cubicBezTo>
                    <a:pt x="2253" y="3705"/>
                    <a:pt x="2119" y="3756"/>
                    <a:pt x="1984" y="3756"/>
                  </a:cubicBezTo>
                  <a:cubicBezTo>
                    <a:pt x="1850" y="3756"/>
                    <a:pt x="1715" y="3705"/>
                    <a:pt x="1614" y="3604"/>
                  </a:cubicBezTo>
                  <a:cubicBezTo>
                    <a:pt x="1345" y="3403"/>
                    <a:pt x="1345" y="2999"/>
                    <a:pt x="1614" y="2798"/>
                  </a:cubicBezTo>
                  <a:cubicBezTo>
                    <a:pt x="2287" y="2193"/>
                    <a:pt x="2421" y="1722"/>
                    <a:pt x="1413" y="1319"/>
                  </a:cubicBezTo>
                  <a:cubicBezTo>
                    <a:pt x="942" y="1117"/>
                    <a:pt x="1547" y="781"/>
                    <a:pt x="1547" y="512"/>
                  </a:cubicBezTo>
                  <a:cubicBezTo>
                    <a:pt x="1547" y="221"/>
                    <a:pt x="1407" y="0"/>
                    <a:pt x="1204" y="0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3" name="Google Shape;6703;p6"/>
            <p:cNvSpPr/>
            <p:nvPr/>
          </p:nvSpPr>
          <p:spPr>
            <a:xfrm>
              <a:off x="3535175" y="945625"/>
              <a:ext cx="112650" cy="85200"/>
            </a:xfrm>
            <a:custGeom>
              <a:avLst/>
              <a:gdLst/>
              <a:ahLst/>
              <a:cxnLst/>
              <a:rect l="l" t="t" r="r" b="b"/>
              <a:pathLst>
                <a:path w="4506" h="3408" extrusionOk="0">
                  <a:moveTo>
                    <a:pt x="2734" y="0"/>
                  </a:moveTo>
                  <a:cubicBezTo>
                    <a:pt x="2479" y="0"/>
                    <a:pt x="2202" y="188"/>
                    <a:pt x="1950" y="272"/>
                  </a:cubicBezTo>
                  <a:cubicBezTo>
                    <a:pt x="1950" y="608"/>
                    <a:pt x="2018" y="944"/>
                    <a:pt x="1749" y="1213"/>
                  </a:cubicBezTo>
                  <a:cubicBezTo>
                    <a:pt x="1230" y="1213"/>
                    <a:pt x="1057" y="472"/>
                    <a:pt x="510" y="472"/>
                  </a:cubicBezTo>
                  <a:cubicBezTo>
                    <a:pt x="419" y="472"/>
                    <a:pt x="318" y="493"/>
                    <a:pt x="202" y="541"/>
                  </a:cubicBezTo>
                  <a:cubicBezTo>
                    <a:pt x="1" y="1146"/>
                    <a:pt x="875" y="1280"/>
                    <a:pt x="740" y="1885"/>
                  </a:cubicBezTo>
                  <a:cubicBezTo>
                    <a:pt x="2090" y="1947"/>
                    <a:pt x="2824" y="3407"/>
                    <a:pt x="4116" y="3407"/>
                  </a:cubicBezTo>
                  <a:cubicBezTo>
                    <a:pt x="4240" y="3407"/>
                    <a:pt x="4370" y="3394"/>
                    <a:pt x="4505" y="3364"/>
                  </a:cubicBezTo>
                  <a:cubicBezTo>
                    <a:pt x="4505" y="2356"/>
                    <a:pt x="3429" y="2894"/>
                    <a:pt x="3093" y="2423"/>
                  </a:cubicBezTo>
                  <a:cubicBezTo>
                    <a:pt x="3093" y="1751"/>
                    <a:pt x="4034" y="2020"/>
                    <a:pt x="4169" y="1415"/>
                  </a:cubicBezTo>
                  <a:cubicBezTo>
                    <a:pt x="3900" y="1011"/>
                    <a:pt x="3497" y="675"/>
                    <a:pt x="3160" y="272"/>
                  </a:cubicBezTo>
                  <a:cubicBezTo>
                    <a:pt x="3034" y="69"/>
                    <a:pt x="2888" y="0"/>
                    <a:pt x="2734" y="0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4" name="Google Shape;6704;p6"/>
            <p:cNvSpPr/>
            <p:nvPr/>
          </p:nvSpPr>
          <p:spPr>
            <a:xfrm>
              <a:off x="3667275" y="1016275"/>
              <a:ext cx="86425" cy="114325"/>
            </a:xfrm>
            <a:custGeom>
              <a:avLst/>
              <a:gdLst/>
              <a:ahLst/>
              <a:cxnLst/>
              <a:rect l="l" t="t" r="r" b="b"/>
              <a:pathLst>
                <a:path w="3457" h="4573" extrusionOk="0">
                  <a:moveTo>
                    <a:pt x="2851" y="1"/>
                  </a:moveTo>
                  <a:cubicBezTo>
                    <a:pt x="2309" y="1"/>
                    <a:pt x="1875" y="398"/>
                    <a:pt x="1338" y="398"/>
                  </a:cubicBezTo>
                  <a:cubicBezTo>
                    <a:pt x="1142" y="398"/>
                    <a:pt x="933" y="346"/>
                    <a:pt x="700" y="202"/>
                  </a:cubicBezTo>
                  <a:cubicBezTo>
                    <a:pt x="631" y="163"/>
                    <a:pt x="566" y="145"/>
                    <a:pt x="507" y="145"/>
                  </a:cubicBezTo>
                  <a:cubicBezTo>
                    <a:pt x="162" y="145"/>
                    <a:pt x="0" y="742"/>
                    <a:pt x="229" y="1143"/>
                  </a:cubicBezTo>
                  <a:cubicBezTo>
                    <a:pt x="902" y="2152"/>
                    <a:pt x="1036" y="3429"/>
                    <a:pt x="1440" y="4572"/>
                  </a:cubicBezTo>
                  <a:cubicBezTo>
                    <a:pt x="1977" y="4438"/>
                    <a:pt x="1977" y="4169"/>
                    <a:pt x="2112" y="3765"/>
                  </a:cubicBezTo>
                  <a:cubicBezTo>
                    <a:pt x="2256" y="3524"/>
                    <a:pt x="2090" y="2834"/>
                    <a:pt x="2380" y="2834"/>
                  </a:cubicBezTo>
                  <a:cubicBezTo>
                    <a:pt x="2495" y="2834"/>
                    <a:pt x="2681" y="2942"/>
                    <a:pt x="2986" y="3228"/>
                  </a:cubicBezTo>
                  <a:cubicBezTo>
                    <a:pt x="3120" y="3093"/>
                    <a:pt x="3255" y="3026"/>
                    <a:pt x="3389" y="2824"/>
                  </a:cubicBezTo>
                  <a:cubicBezTo>
                    <a:pt x="3456" y="2690"/>
                    <a:pt x="3389" y="2421"/>
                    <a:pt x="3187" y="2354"/>
                  </a:cubicBezTo>
                  <a:cubicBezTo>
                    <a:pt x="2650" y="2152"/>
                    <a:pt x="2045" y="2219"/>
                    <a:pt x="1507" y="1749"/>
                  </a:cubicBezTo>
                  <a:cubicBezTo>
                    <a:pt x="1641" y="942"/>
                    <a:pt x="2919" y="1076"/>
                    <a:pt x="2851" y="1"/>
                  </a:cubicBezTo>
                  <a:close/>
                </a:path>
              </a:pathLst>
            </a:custGeom>
            <a:solidFill>
              <a:srgbClr val="0E7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5" name="Google Shape;6705;p6"/>
            <p:cNvSpPr/>
            <p:nvPr/>
          </p:nvSpPr>
          <p:spPr>
            <a:xfrm>
              <a:off x="3553675" y="844850"/>
              <a:ext cx="126075" cy="102550"/>
            </a:xfrm>
            <a:custGeom>
              <a:avLst/>
              <a:gdLst/>
              <a:ahLst/>
              <a:cxnLst/>
              <a:rect l="l" t="t" r="r" b="b"/>
              <a:pathLst>
                <a:path w="5043" h="4102" extrusionOk="0">
                  <a:moveTo>
                    <a:pt x="3765" y="0"/>
                  </a:moveTo>
                  <a:lnTo>
                    <a:pt x="3765" y="0"/>
                  </a:lnTo>
                  <a:cubicBezTo>
                    <a:pt x="3294" y="605"/>
                    <a:pt x="2958" y="1210"/>
                    <a:pt x="2622" y="1883"/>
                  </a:cubicBezTo>
                  <a:cubicBezTo>
                    <a:pt x="2426" y="2393"/>
                    <a:pt x="2137" y="2629"/>
                    <a:pt x="1771" y="2629"/>
                  </a:cubicBezTo>
                  <a:cubicBezTo>
                    <a:pt x="1510" y="2629"/>
                    <a:pt x="1210" y="2510"/>
                    <a:pt x="874" y="2286"/>
                  </a:cubicBezTo>
                  <a:lnTo>
                    <a:pt x="0" y="3496"/>
                  </a:lnTo>
                  <a:cubicBezTo>
                    <a:pt x="178" y="3638"/>
                    <a:pt x="411" y="3724"/>
                    <a:pt x="651" y="3724"/>
                  </a:cubicBezTo>
                  <a:cubicBezTo>
                    <a:pt x="866" y="3724"/>
                    <a:pt x="1087" y="3655"/>
                    <a:pt x="1278" y="3496"/>
                  </a:cubicBezTo>
                  <a:cubicBezTo>
                    <a:pt x="1390" y="3485"/>
                    <a:pt x="1504" y="3479"/>
                    <a:pt x="1618" y="3479"/>
                  </a:cubicBezTo>
                  <a:cubicBezTo>
                    <a:pt x="2193" y="3479"/>
                    <a:pt x="2790" y="3619"/>
                    <a:pt x="3294" y="3900"/>
                  </a:cubicBezTo>
                  <a:cubicBezTo>
                    <a:pt x="3395" y="4034"/>
                    <a:pt x="3547" y="4101"/>
                    <a:pt x="3698" y="4101"/>
                  </a:cubicBezTo>
                  <a:cubicBezTo>
                    <a:pt x="3849" y="4101"/>
                    <a:pt x="4000" y="4034"/>
                    <a:pt x="4101" y="3900"/>
                  </a:cubicBezTo>
                  <a:lnTo>
                    <a:pt x="3294" y="3093"/>
                  </a:lnTo>
                  <a:cubicBezTo>
                    <a:pt x="4437" y="3093"/>
                    <a:pt x="5042" y="2689"/>
                    <a:pt x="4773" y="1412"/>
                  </a:cubicBezTo>
                  <a:cubicBezTo>
                    <a:pt x="4754" y="1409"/>
                    <a:pt x="4736" y="1408"/>
                    <a:pt x="4719" y="1408"/>
                  </a:cubicBezTo>
                  <a:cubicBezTo>
                    <a:pt x="4369" y="1408"/>
                    <a:pt x="4346" y="1938"/>
                    <a:pt x="4030" y="1938"/>
                  </a:cubicBezTo>
                  <a:cubicBezTo>
                    <a:pt x="3974" y="1938"/>
                    <a:pt x="3910" y="1921"/>
                    <a:pt x="3832" y="1883"/>
                  </a:cubicBezTo>
                  <a:cubicBezTo>
                    <a:pt x="3429" y="1345"/>
                    <a:pt x="4437" y="740"/>
                    <a:pt x="3765" y="0"/>
                  </a:cubicBezTo>
                  <a:close/>
                </a:path>
              </a:pathLst>
            </a:custGeom>
            <a:solidFill>
              <a:srgbClr val="126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6" name="Google Shape;6706;p6"/>
            <p:cNvSpPr/>
            <p:nvPr/>
          </p:nvSpPr>
          <p:spPr>
            <a:xfrm>
              <a:off x="3543575" y="1226375"/>
              <a:ext cx="25250" cy="28600"/>
            </a:xfrm>
            <a:custGeom>
              <a:avLst/>
              <a:gdLst/>
              <a:ahLst/>
              <a:cxnLst/>
              <a:rect l="l" t="t" r="r" b="b"/>
              <a:pathLst>
                <a:path w="1010" h="1144" extrusionOk="0">
                  <a:moveTo>
                    <a:pt x="404" y="0"/>
                  </a:moveTo>
                  <a:cubicBezTo>
                    <a:pt x="337" y="135"/>
                    <a:pt x="68" y="269"/>
                    <a:pt x="68" y="471"/>
                  </a:cubicBezTo>
                  <a:cubicBezTo>
                    <a:pt x="1" y="807"/>
                    <a:pt x="203" y="1143"/>
                    <a:pt x="606" y="1143"/>
                  </a:cubicBezTo>
                  <a:cubicBezTo>
                    <a:pt x="673" y="1143"/>
                    <a:pt x="942" y="1076"/>
                    <a:pt x="942" y="1009"/>
                  </a:cubicBezTo>
                  <a:cubicBezTo>
                    <a:pt x="1009" y="740"/>
                    <a:pt x="740" y="538"/>
                    <a:pt x="606" y="336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7" name="Google Shape;6707;p6"/>
            <p:cNvSpPr/>
            <p:nvPr/>
          </p:nvSpPr>
          <p:spPr>
            <a:xfrm>
              <a:off x="3548625" y="932250"/>
              <a:ext cx="35325" cy="20175"/>
            </a:xfrm>
            <a:custGeom>
              <a:avLst/>
              <a:gdLst/>
              <a:ahLst/>
              <a:cxnLst/>
              <a:rect l="l" t="t" r="r" b="b"/>
              <a:pathLst>
                <a:path w="1413" h="807" extrusionOk="0">
                  <a:moveTo>
                    <a:pt x="202" y="0"/>
                  </a:moveTo>
                  <a:cubicBezTo>
                    <a:pt x="1" y="202"/>
                    <a:pt x="1" y="269"/>
                    <a:pt x="337" y="404"/>
                  </a:cubicBezTo>
                  <a:cubicBezTo>
                    <a:pt x="673" y="538"/>
                    <a:pt x="1076" y="672"/>
                    <a:pt x="1412" y="807"/>
                  </a:cubicBezTo>
                  <a:lnTo>
                    <a:pt x="1412" y="0"/>
                  </a:ln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8" name="Google Shape;6708;p6"/>
            <p:cNvSpPr/>
            <p:nvPr/>
          </p:nvSpPr>
          <p:spPr>
            <a:xfrm>
              <a:off x="3541900" y="1201700"/>
              <a:ext cx="28600" cy="24700"/>
            </a:xfrm>
            <a:custGeom>
              <a:avLst/>
              <a:gdLst/>
              <a:ahLst/>
              <a:cxnLst/>
              <a:rect l="l" t="t" r="r" b="b"/>
              <a:pathLst>
                <a:path w="1144" h="988" extrusionOk="0">
                  <a:moveTo>
                    <a:pt x="551" y="0"/>
                  </a:moveTo>
                  <a:cubicBezTo>
                    <a:pt x="466" y="0"/>
                    <a:pt x="371" y="32"/>
                    <a:pt x="270" y="113"/>
                  </a:cubicBezTo>
                  <a:cubicBezTo>
                    <a:pt x="1" y="382"/>
                    <a:pt x="404" y="651"/>
                    <a:pt x="471" y="987"/>
                  </a:cubicBezTo>
                  <a:cubicBezTo>
                    <a:pt x="740" y="853"/>
                    <a:pt x="1144" y="718"/>
                    <a:pt x="942" y="315"/>
                  </a:cubicBezTo>
                  <a:cubicBezTo>
                    <a:pt x="895" y="174"/>
                    <a:pt x="749" y="0"/>
                    <a:pt x="551" y="0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9" name="Google Shape;6709;p6"/>
            <p:cNvSpPr/>
            <p:nvPr/>
          </p:nvSpPr>
          <p:spPr>
            <a:xfrm>
              <a:off x="3634350" y="942325"/>
              <a:ext cx="21875" cy="13700"/>
            </a:xfrm>
            <a:custGeom>
              <a:avLst/>
              <a:gdLst/>
              <a:ahLst/>
              <a:cxnLst/>
              <a:rect l="l" t="t" r="r" b="b"/>
              <a:pathLst>
                <a:path w="875" h="548" extrusionOk="0">
                  <a:moveTo>
                    <a:pt x="0" y="1"/>
                  </a:moveTo>
                  <a:cubicBezTo>
                    <a:pt x="67" y="202"/>
                    <a:pt x="67" y="471"/>
                    <a:pt x="202" y="538"/>
                  </a:cubicBezTo>
                  <a:cubicBezTo>
                    <a:pt x="237" y="544"/>
                    <a:pt x="271" y="547"/>
                    <a:pt x="302" y="547"/>
                  </a:cubicBezTo>
                  <a:cubicBezTo>
                    <a:pt x="629" y="547"/>
                    <a:pt x="752" y="246"/>
                    <a:pt x="874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0" name="Google Shape;6710;p6"/>
            <p:cNvSpPr/>
            <p:nvPr/>
          </p:nvSpPr>
          <p:spPr>
            <a:xfrm>
              <a:off x="3674675" y="1251575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202" y="1"/>
                  </a:moveTo>
                  <a:lnTo>
                    <a:pt x="1" y="538"/>
                  </a:lnTo>
                  <a:cubicBezTo>
                    <a:pt x="202" y="404"/>
                    <a:pt x="538" y="337"/>
                    <a:pt x="202" y="1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1" name="Google Shape;6711;p6"/>
            <p:cNvSpPr/>
            <p:nvPr/>
          </p:nvSpPr>
          <p:spPr>
            <a:xfrm>
              <a:off x="3481400" y="992750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538" y="0"/>
                  </a:moveTo>
                  <a:lnTo>
                    <a:pt x="538" y="0"/>
                  </a:lnTo>
                  <a:cubicBezTo>
                    <a:pt x="404" y="135"/>
                    <a:pt x="0" y="202"/>
                    <a:pt x="404" y="538"/>
                  </a:cubicBezTo>
                  <a:cubicBezTo>
                    <a:pt x="471" y="337"/>
                    <a:pt x="471" y="202"/>
                    <a:pt x="538" y="0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2" name="Google Shape;6712;p6"/>
            <p:cNvSpPr/>
            <p:nvPr/>
          </p:nvSpPr>
          <p:spPr>
            <a:xfrm>
              <a:off x="3550300" y="9927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8"/>
                  </a:lnTo>
                  <a:lnTo>
                    <a:pt x="68" y="135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3" name="Google Shape;6713;p6"/>
            <p:cNvSpPr/>
            <p:nvPr/>
          </p:nvSpPr>
          <p:spPr>
            <a:xfrm>
              <a:off x="4088125" y="132720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471" y="1"/>
                  </a:moveTo>
                  <a:cubicBezTo>
                    <a:pt x="337" y="1"/>
                    <a:pt x="202" y="68"/>
                    <a:pt x="68" y="68"/>
                  </a:cubicBezTo>
                  <a:cubicBezTo>
                    <a:pt x="135" y="202"/>
                    <a:pt x="68" y="270"/>
                    <a:pt x="1" y="337"/>
                  </a:cubicBezTo>
                  <a:cubicBezTo>
                    <a:pt x="1" y="471"/>
                    <a:pt x="1" y="606"/>
                    <a:pt x="1" y="740"/>
                  </a:cubicBezTo>
                  <a:cubicBezTo>
                    <a:pt x="337" y="606"/>
                    <a:pt x="471" y="270"/>
                    <a:pt x="471" y="1"/>
                  </a:cubicBez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4" name="Google Shape;6714;p6"/>
            <p:cNvSpPr/>
            <p:nvPr/>
          </p:nvSpPr>
          <p:spPr>
            <a:xfrm>
              <a:off x="3999050" y="9742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202" y="1"/>
                    <a:pt x="1" y="203"/>
                    <a:pt x="1" y="404"/>
                  </a:cubicBezTo>
                  <a:cubicBezTo>
                    <a:pt x="202" y="337"/>
                    <a:pt x="337" y="203"/>
                    <a:pt x="404" y="1"/>
                  </a:cubicBez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5" name="Google Shape;6715;p6"/>
            <p:cNvSpPr/>
            <p:nvPr/>
          </p:nvSpPr>
          <p:spPr>
            <a:xfrm>
              <a:off x="4236025" y="104990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8" y="0"/>
                    <a:pt x="1" y="34"/>
                    <a:pt x="1" y="67"/>
                  </a:cubicBezTo>
                  <a:cubicBezTo>
                    <a:pt x="1" y="67"/>
                    <a:pt x="68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6" name="Google Shape;6716;p6"/>
            <p:cNvSpPr/>
            <p:nvPr/>
          </p:nvSpPr>
          <p:spPr>
            <a:xfrm>
              <a:off x="3894850" y="691900"/>
              <a:ext cx="47075" cy="80700"/>
            </a:xfrm>
            <a:custGeom>
              <a:avLst/>
              <a:gdLst/>
              <a:ahLst/>
              <a:cxnLst/>
              <a:rect l="l" t="t" r="r" b="b"/>
              <a:pathLst>
                <a:path w="1883" h="3228" extrusionOk="0">
                  <a:moveTo>
                    <a:pt x="1278" y="1"/>
                  </a:moveTo>
                  <a:lnTo>
                    <a:pt x="606" y="942"/>
                  </a:lnTo>
                  <a:cubicBezTo>
                    <a:pt x="740" y="1749"/>
                    <a:pt x="1" y="2354"/>
                    <a:pt x="135" y="3228"/>
                  </a:cubicBezTo>
                  <a:cubicBezTo>
                    <a:pt x="740" y="3228"/>
                    <a:pt x="874" y="2622"/>
                    <a:pt x="1345" y="2354"/>
                  </a:cubicBezTo>
                  <a:lnTo>
                    <a:pt x="1345" y="1950"/>
                  </a:lnTo>
                  <a:lnTo>
                    <a:pt x="1681" y="1547"/>
                  </a:lnTo>
                  <a:lnTo>
                    <a:pt x="1681" y="1211"/>
                  </a:lnTo>
                  <a:lnTo>
                    <a:pt x="1681" y="740"/>
                  </a:lnTo>
                  <a:cubicBezTo>
                    <a:pt x="1883" y="538"/>
                    <a:pt x="1883" y="202"/>
                    <a:pt x="1681" y="1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7" name="Google Shape;6717;p6"/>
            <p:cNvSpPr/>
            <p:nvPr/>
          </p:nvSpPr>
          <p:spPr>
            <a:xfrm>
              <a:off x="3768800" y="817525"/>
              <a:ext cx="42675" cy="74950"/>
            </a:xfrm>
            <a:custGeom>
              <a:avLst/>
              <a:gdLst/>
              <a:ahLst/>
              <a:cxnLst/>
              <a:rect l="l" t="t" r="r" b="b"/>
              <a:pathLst>
                <a:path w="1707" h="2998" extrusionOk="0">
                  <a:moveTo>
                    <a:pt x="874" y="1"/>
                  </a:moveTo>
                  <a:cubicBezTo>
                    <a:pt x="807" y="1"/>
                    <a:pt x="740" y="51"/>
                    <a:pt x="673" y="152"/>
                  </a:cubicBezTo>
                  <a:lnTo>
                    <a:pt x="269" y="152"/>
                  </a:lnTo>
                  <a:cubicBezTo>
                    <a:pt x="0" y="623"/>
                    <a:pt x="0" y="1228"/>
                    <a:pt x="269" y="1698"/>
                  </a:cubicBezTo>
                  <a:lnTo>
                    <a:pt x="605" y="2236"/>
                  </a:lnTo>
                  <a:cubicBezTo>
                    <a:pt x="942" y="2371"/>
                    <a:pt x="874" y="2774"/>
                    <a:pt x="1076" y="2976"/>
                  </a:cubicBezTo>
                  <a:cubicBezTo>
                    <a:pt x="1160" y="2990"/>
                    <a:pt x="1237" y="2998"/>
                    <a:pt x="1306" y="2998"/>
                  </a:cubicBezTo>
                  <a:cubicBezTo>
                    <a:pt x="1571" y="2998"/>
                    <a:pt x="1707" y="2878"/>
                    <a:pt x="1547" y="2505"/>
                  </a:cubicBezTo>
                  <a:cubicBezTo>
                    <a:pt x="1547" y="1631"/>
                    <a:pt x="1412" y="892"/>
                    <a:pt x="1076" y="152"/>
                  </a:cubicBezTo>
                  <a:cubicBezTo>
                    <a:pt x="1009" y="51"/>
                    <a:pt x="942" y="1"/>
                    <a:pt x="874" y="1"/>
                  </a:cubicBezTo>
                  <a:close/>
                </a:path>
              </a:pathLst>
            </a:custGeom>
            <a:solidFill>
              <a:srgbClr val="AB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8" name="Google Shape;6718;p6"/>
            <p:cNvSpPr/>
            <p:nvPr/>
          </p:nvSpPr>
          <p:spPr>
            <a:xfrm>
              <a:off x="3795700" y="880150"/>
              <a:ext cx="31950" cy="42025"/>
            </a:xfrm>
            <a:custGeom>
              <a:avLst/>
              <a:gdLst/>
              <a:ahLst/>
              <a:cxnLst/>
              <a:rect l="l" t="t" r="r" b="b"/>
              <a:pathLst>
                <a:path w="1278" h="1681" extrusionOk="0">
                  <a:moveTo>
                    <a:pt x="471" y="0"/>
                  </a:moveTo>
                  <a:lnTo>
                    <a:pt x="0" y="538"/>
                  </a:lnTo>
                  <a:cubicBezTo>
                    <a:pt x="0" y="941"/>
                    <a:pt x="0" y="1412"/>
                    <a:pt x="403" y="1681"/>
                  </a:cubicBezTo>
                  <a:cubicBezTo>
                    <a:pt x="500" y="1512"/>
                    <a:pt x="596" y="1456"/>
                    <a:pt x="695" y="1456"/>
                  </a:cubicBezTo>
                  <a:cubicBezTo>
                    <a:pt x="873" y="1456"/>
                    <a:pt x="1062" y="1638"/>
                    <a:pt x="1277" y="1681"/>
                  </a:cubicBezTo>
                  <a:cubicBezTo>
                    <a:pt x="1210" y="1009"/>
                    <a:pt x="941" y="471"/>
                    <a:pt x="471" y="0"/>
                  </a:cubicBezTo>
                  <a:close/>
                </a:path>
              </a:pathLst>
            </a:custGeom>
            <a:solidFill>
              <a:srgbClr val="9FB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9" name="Google Shape;6719;p6"/>
            <p:cNvSpPr/>
            <p:nvPr/>
          </p:nvSpPr>
          <p:spPr>
            <a:xfrm>
              <a:off x="3856200" y="681250"/>
              <a:ext cx="26900" cy="25800"/>
            </a:xfrm>
            <a:custGeom>
              <a:avLst/>
              <a:gdLst/>
              <a:ahLst/>
              <a:cxnLst/>
              <a:rect l="l" t="t" r="r" b="b"/>
              <a:pathLst>
                <a:path w="1076" h="1032" extrusionOk="0">
                  <a:moveTo>
                    <a:pt x="643" y="1"/>
                  </a:moveTo>
                  <a:cubicBezTo>
                    <a:pt x="587" y="1"/>
                    <a:pt x="529" y="9"/>
                    <a:pt x="471" y="23"/>
                  </a:cubicBezTo>
                  <a:cubicBezTo>
                    <a:pt x="202" y="90"/>
                    <a:pt x="0" y="359"/>
                    <a:pt x="135" y="628"/>
                  </a:cubicBezTo>
                  <a:cubicBezTo>
                    <a:pt x="135" y="830"/>
                    <a:pt x="269" y="1032"/>
                    <a:pt x="471" y="1032"/>
                  </a:cubicBezTo>
                  <a:cubicBezTo>
                    <a:pt x="807" y="1032"/>
                    <a:pt x="1076" y="763"/>
                    <a:pt x="1076" y="427"/>
                  </a:cubicBezTo>
                  <a:cubicBezTo>
                    <a:pt x="1023" y="110"/>
                    <a:pt x="846" y="1"/>
                    <a:pt x="643" y="1"/>
                  </a:cubicBezTo>
                  <a:close/>
                </a:path>
              </a:pathLst>
            </a:custGeom>
            <a:solidFill>
              <a:srgbClr val="227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0" name="Google Shape;6720;p6"/>
            <p:cNvSpPr/>
            <p:nvPr/>
          </p:nvSpPr>
          <p:spPr>
            <a:xfrm>
              <a:off x="3886450" y="78097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404" y="1"/>
                  </a:moveTo>
                  <a:cubicBezTo>
                    <a:pt x="0" y="471"/>
                    <a:pt x="135" y="1076"/>
                    <a:pt x="68" y="1614"/>
                  </a:cubicBezTo>
                  <a:lnTo>
                    <a:pt x="471" y="1614"/>
                  </a:lnTo>
                  <a:cubicBezTo>
                    <a:pt x="404" y="1345"/>
                    <a:pt x="538" y="1009"/>
                    <a:pt x="807" y="807"/>
                  </a:cubicBezTo>
                  <a:lnTo>
                    <a:pt x="807" y="4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1" name="Google Shape;6721;p6"/>
            <p:cNvSpPr/>
            <p:nvPr/>
          </p:nvSpPr>
          <p:spPr>
            <a:xfrm>
              <a:off x="3785600" y="789375"/>
              <a:ext cx="11800" cy="31975"/>
            </a:xfrm>
            <a:custGeom>
              <a:avLst/>
              <a:gdLst/>
              <a:ahLst/>
              <a:cxnLst/>
              <a:rect l="l" t="t" r="r" b="b"/>
              <a:pathLst>
                <a:path w="472" h="1279" extrusionOk="0">
                  <a:moveTo>
                    <a:pt x="68" y="1"/>
                  </a:moveTo>
                  <a:cubicBezTo>
                    <a:pt x="68" y="471"/>
                    <a:pt x="1" y="875"/>
                    <a:pt x="1" y="1278"/>
                  </a:cubicBezTo>
                  <a:lnTo>
                    <a:pt x="404" y="1278"/>
                  </a:lnTo>
                  <a:cubicBezTo>
                    <a:pt x="471" y="808"/>
                    <a:pt x="337" y="337"/>
                    <a:pt x="68" y="1"/>
                  </a:cubicBezTo>
                  <a:close/>
                </a:path>
              </a:pathLst>
            </a:custGeom>
            <a:solidFill>
              <a:srgbClr val="A9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2" name="Google Shape;6722;p6"/>
            <p:cNvSpPr/>
            <p:nvPr/>
          </p:nvSpPr>
          <p:spPr>
            <a:xfrm>
              <a:off x="3760400" y="802825"/>
              <a:ext cx="15150" cy="57175"/>
            </a:xfrm>
            <a:custGeom>
              <a:avLst/>
              <a:gdLst/>
              <a:ahLst/>
              <a:cxnLst/>
              <a:rect l="l" t="t" r="r" b="b"/>
              <a:pathLst>
                <a:path w="606" h="2287" extrusionOk="0">
                  <a:moveTo>
                    <a:pt x="68" y="1"/>
                  </a:moveTo>
                  <a:cubicBezTo>
                    <a:pt x="336" y="740"/>
                    <a:pt x="0" y="1681"/>
                    <a:pt x="605" y="2286"/>
                  </a:cubicBezTo>
                  <a:lnTo>
                    <a:pt x="605" y="740"/>
                  </a:lnTo>
                  <a:cubicBezTo>
                    <a:pt x="605" y="404"/>
                    <a:pt x="538" y="135"/>
                    <a:pt x="68" y="1"/>
                  </a:cubicBezTo>
                  <a:close/>
                </a:path>
              </a:pathLst>
            </a:custGeom>
            <a:solidFill>
              <a:srgbClr val="A9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3" name="Google Shape;6723;p6"/>
            <p:cNvSpPr/>
            <p:nvPr/>
          </p:nvSpPr>
          <p:spPr>
            <a:xfrm>
              <a:off x="3783925" y="8734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0" y="0"/>
                  </a:moveTo>
                  <a:lnTo>
                    <a:pt x="0" y="0"/>
                  </a:lnTo>
                  <a:cubicBezTo>
                    <a:pt x="68" y="202"/>
                    <a:pt x="68" y="471"/>
                    <a:pt x="135" y="740"/>
                  </a:cubicBezTo>
                  <a:cubicBezTo>
                    <a:pt x="202" y="807"/>
                    <a:pt x="337" y="807"/>
                    <a:pt x="471" y="807"/>
                  </a:cubicBezTo>
                  <a:cubicBezTo>
                    <a:pt x="471" y="404"/>
                    <a:pt x="404" y="67"/>
                    <a:pt x="0" y="0"/>
                  </a:cubicBezTo>
                  <a:close/>
                </a:path>
              </a:pathLst>
            </a:custGeom>
            <a:solidFill>
              <a:srgbClr val="9FB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4" name="Google Shape;6724;p6"/>
            <p:cNvSpPr/>
            <p:nvPr/>
          </p:nvSpPr>
          <p:spPr>
            <a:xfrm>
              <a:off x="4219225" y="4007925"/>
              <a:ext cx="11800" cy="3800"/>
            </a:xfrm>
            <a:custGeom>
              <a:avLst/>
              <a:gdLst/>
              <a:ahLst/>
              <a:cxnLst/>
              <a:rect l="l" t="t" r="r" b="b"/>
              <a:pathLst>
                <a:path w="472" h="152" extrusionOk="0">
                  <a:moveTo>
                    <a:pt x="0" y="1"/>
                  </a:moveTo>
                  <a:cubicBezTo>
                    <a:pt x="68" y="101"/>
                    <a:pt x="152" y="152"/>
                    <a:pt x="236" y="152"/>
                  </a:cubicBezTo>
                  <a:cubicBezTo>
                    <a:pt x="320" y="152"/>
                    <a:pt x="404" y="101"/>
                    <a:pt x="471" y="1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5" name="Google Shape;6725;p6"/>
            <p:cNvSpPr/>
            <p:nvPr/>
          </p:nvSpPr>
          <p:spPr>
            <a:xfrm>
              <a:off x="3987300" y="3128925"/>
              <a:ext cx="104225" cy="57975"/>
            </a:xfrm>
            <a:custGeom>
              <a:avLst/>
              <a:gdLst/>
              <a:ahLst/>
              <a:cxnLst/>
              <a:rect l="l" t="t" r="r" b="b"/>
              <a:pathLst>
                <a:path w="4169" h="2319" extrusionOk="0">
                  <a:moveTo>
                    <a:pt x="3630" y="0"/>
                  </a:moveTo>
                  <a:lnTo>
                    <a:pt x="3630" y="0"/>
                  </a:lnTo>
                  <a:cubicBezTo>
                    <a:pt x="2353" y="336"/>
                    <a:pt x="1143" y="740"/>
                    <a:pt x="0" y="1345"/>
                  </a:cubicBezTo>
                  <a:cubicBezTo>
                    <a:pt x="101" y="1851"/>
                    <a:pt x="317" y="2319"/>
                    <a:pt x="704" y="2319"/>
                  </a:cubicBezTo>
                  <a:cubicBezTo>
                    <a:pt x="831" y="2319"/>
                    <a:pt x="977" y="2268"/>
                    <a:pt x="1143" y="2152"/>
                  </a:cubicBezTo>
                  <a:cubicBezTo>
                    <a:pt x="1950" y="1816"/>
                    <a:pt x="2689" y="1479"/>
                    <a:pt x="3496" y="1210"/>
                  </a:cubicBezTo>
                  <a:cubicBezTo>
                    <a:pt x="4168" y="942"/>
                    <a:pt x="4168" y="471"/>
                    <a:pt x="3630" y="0"/>
                  </a:cubicBezTo>
                  <a:close/>
                </a:path>
              </a:pathLst>
            </a:custGeom>
            <a:solidFill>
              <a:srgbClr val="C8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6" name="Google Shape;6726;p6"/>
            <p:cNvSpPr/>
            <p:nvPr/>
          </p:nvSpPr>
          <p:spPr>
            <a:xfrm>
              <a:off x="4160400" y="2317150"/>
              <a:ext cx="25225" cy="23875"/>
            </a:xfrm>
            <a:custGeom>
              <a:avLst/>
              <a:gdLst/>
              <a:ahLst/>
              <a:cxnLst/>
              <a:rect l="l" t="t" r="r" b="b"/>
              <a:pathLst>
                <a:path w="1009" h="955" extrusionOk="0">
                  <a:moveTo>
                    <a:pt x="337" y="0"/>
                  </a:moveTo>
                  <a:cubicBezTo>
                    <a:pt x="135" y="0"/>
                    <a:pt x="0" y="202"/>
                    <a:pt x="0" y="404"/>
                  </a:cubicBezTo>
                  <a:cubicBezTo>
                    <a:pt x="59" y="756"/>
                    <a:pt x="220" y="954"/>
                    <a:pt x="529" y="954"/>
                  </a:cubicBezTo>
                  <a:cubicBezTo>
                    <a:pt x="574" y="954"/>
                    <a:pt x="622" y="950"/>
                    <a:pt x="673" y="941"/>
                  </a:cubicBezTo>
                  <a:cubicBezTo>
                    <a:pt x="874" y="941"/>
                    <a:pt x="1009" y="740"/>
                    <a:pt x="1009" y="538"/>
                  </a:cubicBezTo>
                  <a:cubicBezTo>
                    <a:pt x="942" y="269"/>
                    <a:pt x="740" y="0"/>
                    <a:pt x="33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7" name="Google Shape;6727;p6"/>
            <p:cNvSpPr/>
            <p:nvPr/>
          </p:nvSpPr>
          <p:spPr>
            <a:xfrm>
              <a:off x="4229300" y="2404125"/>
              <a:ext cx="26925" cy="25650"/>
            </a:xfrm>
            <a:custGeom>
              <a:avLst/>
              <a:gdLst/>
              <a:ahLst/>
              <a:cxnLst/>
              <a:rect l="l" t="t" r="r" b="b"/>
              <a:pathLst>
                <a:path w="1077" h="1026" extrusionOk="0">
                  <a:moveTo>
                    <a:pt x="234" y="0"/>
                  </a:moveTo>
                  <a:cubicBezTo>
                    <a:pt x="1" y="0"/>
                    <a:pt x="1" y="140"/>
                    <a:pt x="1" y="420"/>
                  </a:cubicBezTo>
                  <a:cubicBezTo>
                    <a:pt x="68" y="757"/>
                    <a:pt x="135" y="1025"/>
                    <a:pt x="539" y="1025"/>
                  </a:cubicBezTo>
                  <a:cubicBezTo>
                    <a:pt x="808" y="1025"/>
                    <a:pt x="1009" y="824"/>
                    <a:pt x="1076" y="555"/>
                  </a:cubicBezTo>
                  <a:cubicBezTo>
                    <a:pt x="1076" y="84"/>
                    <a:pt x="808" y="84"/>
                    <a:pt x="404" y="17"/>
                  </a:cubicBezTo>
                  <a:cubicBezTo>
                    <a:pt x="337" y="6"/>
                    <a:pt x="281" y="0"/>
                    <a:pt x="234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8" name="Google Shape;6728;p6"/>
            <p:cNvSpPr/>
            <p:nvPr/>
          </p:nvSpPr>
          <p:spPr>
            <a:xfrm>
              <a:off x="4109975" y="3098675"/>
              <a:ext cx="28600" cy="16200"/>
            </a:xfrm>
            <a:custGeom>
              <a:avLst/>
              <a:gdLst/>
              <a:ahLst/>
              <a:cxnLst/>
              <a:rect l="l" t="t" r="r" b="b"/>
              <a:pathLst>
                <a:path w="1144" h="648" extrusionOk="0">
                  <a:moveTo>
                    <a:pt x="1144" y="0"/>
                  </a:moveTo>
                  <a:cubicBezTo>
                    <a:pt x="740" y="67"/>
                    <a:pt x="202" y="0"/>
                    <a:pt x="1" y="471"/>
                  </a:cubicBezTo>
                  <a:cubicBezTo>
                    <a:pt x="212" y="588"/>
                    <a:pt x="390" y="648"/>
                    <a:pt x="541" y="648"/>
                  </a:cubicBezTo>
                  <a:cubicBezTo>
                    <a:pt x="824" y="648"/>
                    <a:pt x="1012" y="438"/>
                    <a:pt x="1144" y="0"/>
                  </a:cubicBezTo>
                  <a:close/>
                </a:path>
              </a:pathLst>
            </a:custGeom>
            <a:solidFill>
              <a:srgbClr val="82A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9" name="Google Shape;6729;p6"/>
            <p:cNvSpPr/>
            <p:nvPr/>
          </p:nvSpPr>
          <p:spPr>
            <a:xfrm>
              <a:off x="4079725" y="3108750"/>
              <a:ext cx="21875" cy="13475"/>
            </a:xfrm>
            <a:custGeom>
              <a:avLst/>
              <a:gdLst/>
              <a:ahLst/>
              <a:cxnLst/>
              <a:rect l="l" t="t" r="r" b="b"/>
              <a:pathLst>
                <a:path w="875" h="539" extrusionOk="0">
                  <a:moveTo>
                    <a:pt x="740" y="1"/>
                  </a:moveTo>
                  <a:cubicBezTo>
                    <a:pt x="404" y="68"/>
                    <a:pt x="68" y="135"/>
                    <a:pt x="1" y="538"/>
                  </a:cubicBezTo>
                  <a:lnTo>
                    <a:pt x="673" y="404"/>
                  </a:lnTo>
                  <a:cubicBezTo>
                    <a:pt x="740" y="404"/>
                    <a:pt x="807" y="337"/>
                    <a:pt x="807" y="270"/>
                  </a:cubicBezTo>
                  <a:cubicBezTo>
                    <a:pt x="875" y="202"/>
                    <a:pt x="875" y="135"/>
                    <a:pt x="740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0" name="Google Shape;6730;p6"/>
            <p:cNvSpPr/>
            <p:nvPr/>
          </p:nvSpPr>
          <p:spPr>
            <a:xfrm>
              <a:off x="4096525" y="3108750"/>
              <a:ext cx="13475" cy="10100"/>
            </a:xfrm>
            <a:custGeom>
              <a:avLst/>
              <a:gdLst/>
              <a:ahLst/>
              <a:cxnLst/>
              <a:rect l="l" t="t" r="r" b="b"/>
              <a:pathLst>
                <a:path w="539" h="404" extrusionOk="0">
                  <a:moveTo>
                    <a:pt x="68" y="1"/>
                  </a:moveTo>
                  <a:cubicBezTo>
                    <a:pt x="1" y="135"/>
                    <a:pt x="1" y="270"/>
                    <a:pt x="1" y="404"/>
                  </a:cubicBezTo>
                  <a:cubicBezTo>
                    <a:pt x="203" y="404"/>
                    <a:pt x="404" y="270"/>
                    <a:pt x="539" y="6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82A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1" name="Google Shape;6731;p6"/>
            <p:cNvSpPr/>
            <p:nvPr/>
          </p:nvSpPr>
          <p:spPr>
            <a:xfrm>
              <a:off x="4004100" y="2212950"/>
              <a:ext cx="184900" cy="145225"/>
            </a:xfrm>
            <a:custGeom>
              <a:avLst/>
              <a:gdLst/>
              <a:ahLst/>
              <a:cxnLst/>
              <a:rect l="l" t="t" r="r" b="b"/>
              <a:pathLst>
                <a:path w="7396" h="5809" extrusionOk="0">
                  <a:moveTo>
                    <a:pt x="5379" y="0"/>
                  </a:moveTo>
                  <a:cubicBezTo>
                    <a:pt x="3967" y="1143"/>
                    <a:pt x="2555" y="2219"/>
                    <a:pt x="1009" y="3227"/>
                  </a:cubicBezTo>
                  <a:cubicBezTo>
                    <a:pt x="740" y="3563"/>
                    <a:pt x="538" y="4034"/>
                    <a:pt x="202" y="4235"/>
                  </a:cubicBezTo>
                  <a:cubicBezTo>
                    <a:pt x="68" y="4370"/>
                    <a:pt x="0" y="4504"/>
                    <a:pt x="0" y="4706"/>
                  </a:cubicBezTo>
                  <a:cubicBezTo>
                    <a:pt x="0" y="4975"/>
                    <a:pt x="135" y="5177"/>
                    <a:pt x="269" y="5446"/>
                  </a:cubicBezTo>
                  <a:cubicBezTo>
                    <a:pt x="336" y="5580"/>
                    <a:pt x="471" y="5714"/>
                    <a:pt x="673" y="5782"/>
                  </a:cubicBezTo>
                  <a:cubicBezTo>
                    <a:pt x="727" y="5800"/>
                    <a:pt x="786" y="5808"/>
                    <a:pt x="847" y="5808"/>
                  </a:cubicBezTo>
                  <a:cubicBezTo>
                    <a:pt x="1014" y="5808"/>
                    <a:pt x="1197" y="5746"/>
                    <a:pt x="1345" y="5647"/>
                  </a:cubicBezTo>
                  <a:cubicBezTo>
                    <a:pt x="1479" y="5446"/>
                    <a:pt x="1614" y="5311"/>
                    <a:pt x="1815" y="5244"/>
                  </a:cubicBezTo>
                  <a:cubicBezTo>
                    <a:pt x="2353" y="4975"/>
                    <a:pt x="2824" y="4639"/>
                    <a:pt x="3294" y="4235"/>
                  </a:cubicBezTo>
                  <a:cubicBezTo>
                    <a:pt x="4572" y="3093"/>
                    <a:pt x="6387" y="2689"/>
                    <a:pt x="7395" y="1210"/>
                  </a:cubicBezTo>
                  <a:cubicBezTo>
                    <a:pt x="7059" y="269"/>
                    <a:pt x="6185" y="269"/>
                    <a:pt x="5379" y="0"/>
                  </a:cubicBezTo>
                  <a:close/>
                </a:path>
              </a:pathLst>
            </a:custGeom>
            <a:solidFill>
              <a:srgbClr val="C4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2" name="Google Shape;6732;p6"/>
            <p:cNvSpPr/>
            <p:nvPr/>
          </p:nvSpPr>
          <p:spPr>
            <a:xfrm>
              <a:off x="3916700" y="2319675"/>
              <a:ext cx="105900" cy="116825"/>
            </a:xfrm>
            <a:custGeom>
              <a:avLst/>
              <a:gdLst/>
              <a:ahLst/>
              <a:cxnLst/>
              <a:rect l="l" t="t" r="r" b="b"/>
              <a:pathLst>
                <a:path w="4236" h="4673" extrusionOk="0">
                  <a:moveTo>
                    <a:pt x="3429" y="0"/>
                  </a:moveTo>
                  <a:cubicBezTo>
                    <a:pt x="3345" y="0"/>
                    <a:pt x="3261" y="34"/>
                    <a:pt x="3227" y="101"/>
                  </a:cubicBezTo>
                  <a:cubicBezTo>
                    <a:pt x="3093" y="504"/>
                    <a:pt x="2757" y="773"/>
                    <a:pt x="2421" y="975"/>
                  </a:cubicBezTo>
                  <a:cubicBezTo>
                    <a:pt x="1547" y="1714"/>
                    <a:pt x="740" y="2521"/>
                    <a:pt x="0" y="3395"/>
                  </a:cubicBezTo>
                  <a:cubicBezTo>
                    <a:pt x="68" y="4000"/>
                    <a:pt x="202" y="4471"/>
                    <a:pt x="942" y="4672"/>
                  </a:cubicBezTo>
                  <a:cubicBezTo>
                    <a:pt x="2017" y="4135"/>
                    <a:pt x="2958" y="3261"/>
                    <a:pt x="3698" y="2252"/>
                  </a:cubicBezTo>
                  <a:cubicBezTo>
                    <a:pt x="3765" y="2050"/>
                    <a:pt x="3900" y="1916"/>
                    <a:pt x="4101" y="1849"/>
                  </a:cubicBezTo>
                  <a:cubicBezTo>
                    <a:pt x="4169" y="1849"/>
                    <a:pt x="4169" y="1782"/>
                    <a:pt x="4236" y="1647"/>
                  </a:cubicBezTo>
                  <a:cubicBezTo>
                    <a:pt x="4236" y="1580"/>
                    <a:pt x="4169" y="1445"/>
                    <a:pt x="4034" y="1378"/>
                  </a:cubicBezTo>
                  <a:lnTo>
                    <a:pt x="4034" y="908"/>
                  </a:lnTo>
                  <a:cubicBezTo>
                    <a:pt x="3900" y="840"/>
                    <a:pt x="3631" y="639"/>
                    <a:pt x="3631" y="504"/>
                  </a:cubicBezTo>
                  <a:lnTo>
                    <a:pt x="3631" y="101"/>
                  </a:lnTo>
                  <a:cubicBezTo>
                    <a:pt x="3597" y="34"/>
                    <a:pt x="3513" y="0"/>
                    <a:pt x="3429" y="0"/>
                  </a:cubicBezTo>
                  <a:close/>
                </a:path>
              </a:pathLst>
            </a:custGeom>
            <a:solidFill>
              <a:srgbClr val="C9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3" name="Google Shape;6733;p6"/>
            <p:cNvSpPr/>
            <p:nvPr/>
          </p:nvSpPr>
          <p:spPr>
            <a:xfrm>
              <a:off x="4138550" y="2170550"/>
              <a:ext cx="92475" cy="72675"/>
            </a:xfrm>
            <a:custGeom>
              <a:avLst/>
              <a:gdLst/>
              <a:ahLst/>
              <a:cxnLst/>
              <a:rect l="l" t="t" r="r" b="b"/>
              <a:pathLst>
                <a:path w="3699" h="2907" extrusionOk="0">
                  <a:moveTo>
                    <a:pt x="3106" y="1"/>
                  </a:moveTo>
                  <a:cubicBezTo>
                    <a:pt x="2943" y="1"/>
                    <a:pt x="2737" y="170"/>
                    <a:pt x="2421" y="486"/>
                  </a:cubicBezTo>
                  <a:cubicBezTo>
                    <a:pt x="1997" y="1030"/>
                    <a:pt x="1356" y="1303"/>
                    <a:pt x="693" y="1303"/>
                  </a:cubicBezTo>
                  <a:cubicBezTo>
                    <a:pt x="619" y="1303"/>
                    <a:pt x="545" y="1299"/>
                    <a:pt x="471" y="1293"/>
                  </a:cubicBezTo>
                  <a:lnTo>
                    <a:pt x="1" y="1696"/>
                  </a:lnTo>
                  <a:cubicBezTo>
                    <a:pt x="68" y="1965"/>
                    <a:pt x="68" y="2301"/>
                    <a:pt x="404" y="2301"/>
                  </a:cubicBezTo>
                  <a:cubicBezTo>
                    <a:pt x="448" y="2297"/>
                    <a:pt x="491" y="2295"/>
                    <a:pt x="533" y="2295"/>
                  </a:cubicBezTo>
                  <a:cubicBezTo>
                    <a:pt x="1130" y="2295"/>
                    <a:pt x="1515" y="2718"/>
                    <a:pt x="2017" y="2906"/>
                  </a:cubicBezTo>
                  <a:lnTo>
                    <a:pt x="2017" y="2839"/>
                  </a:lnTo>
                  <a:cubicBezTo>
                    <a:pt x="2152" y="2704"/>
                    <a:pt x="2354" y="2570"/>
                    <a:pt x="2555" y="2503"/>
                  </a:cubicBezTo>
                  <a:lnTo>
                    <a:pt x="2891" y="2503"/>
                  </a:lnTo>
                  <a:lnTo>
                    <a:pt x="3698" y="957"/>
                  </a:lnTo>
                  <a:cubicBezTo>
                    <a:pt x="3467" y="303"/>
                    <a:pt x="3325" y="1"/>
                    <a:pt x="3106" y="1"/>
                  </a:cubicBezTo>
                  <a:close/>
                </a:path>
              </a:pathLst>
            </a:custGeom>
            <a:solidFill>
              <a:srgbClr val="DC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4" name="Google Shape;6734;p6"/>
            <p:cNvSpPr/>
            <p:nvPr/>
          </p:nvSpPr>
          <p:spPr>
            <a:xfrm>
              <a:off x="3839375" y="2404550"/>
              <a:ext cx="100875" cy="80675"/>
            </a:xfrm>
            <a:custGeom>
              <a:avLst/>
              <a:gdLst/>
              <a:ahLst/>
              <a:cxnLst/>
              <a:rect l="l" t="t" r="r" b="b"/>
              <a:pathLst>
                <a:path w="4035" h="3227" extrusionOk="0">
                  <a:moveTo>
                    <a:pt x="3093" y="0"/>
                  </a:moveTo>
                  <a:lnTo>
                    <a:pt x="1547" y="1210"/>
                  </a:lnTo>
                  <a:cubicBezTo>
                    <a:pt x="1480" y="1345"/>
                    <a:pt x="1278" y="1479"/>
                    <a:pt x="1144" y="1614"/>
                  </a:cubicBezTo>
                  <a:cubicBezTo>
                    <a:pt x="942" y="1882"/>
                    <a:pt x="539" y="1815"/>
                    <a:pt x="270" y="2017"/>
                  </a:cubicBezTo>
                  <a:cubicBezTo>
                    <a:pt x="252" y="1999"/>
                    <a:pt x="229" y="1990"/>
                    <a:pt x="204" y="1990"/>
                  </a:cubicBezTo>
                  <a:cubicBezTo>
                    <a:pt x="135" y="1990"/>
                    <a:pt x="50" y="2053"/>
                    <a:pt x="1" y="2151"/>
                  </a:cubicBezTo>
                  <a:cubicBezTo>
                    <a:pt x="270" y="2622"/>
                    <a:pt x="404" y="3227"/>
                    <a:pt x="1144" y="3227"/>
                  </a:cubicBezTo>
                  <a:cubicBezTo>
                    <a:pt x="1547" y="2622"/>
                    <a:pt x="2220" y="2689"/>
                    <a:pt x="2757" y="2420"/>
                  </a:cubicBezTo>
                  <a:cubicBezTo>
                    <a:pt x="2825" y="2219"/>
                    <a:pt x="3026" y="2084"/>
                    <a:pt x="3228" y="2084"/>
                  </a:cubicBezTo>
                  <a:cubicBezTo>
                    <a:pt x="3362" y="2084"/>
                    <a:pt x="3497" y="2017"/>
                    <a:pt x="3497" y="1882"/>
                  </a:cubicBezTo>
                  <a:cubicBezTo>
                    <a:pt x="3766" y="1748"/>
                    <a:pt x="3699" y="1345"/>
                    <a:pt x="4035" y="1210"/>
                  </a:cubicBezTo>
                  <a:cubicBezTo>
                    <a:pt x="3699" y="807"/>
                    <a:pt x="3564" y="269"/>
                    <a:pt x="3093" y="0"/>
                  </a:cubicBezTo>
                  <a:close/>
                </a:path>
              </a:pathLst>
            </a:custGeom>
            <a:solidFill>
              <a:srgbClr val="D1D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5" name="Google Shape;6735;p6"/>
            <p:cNvSpPr/>
            <p:nvPr/>
          </p:nvSpPr>
          <p:spPr>
            <a:xfrm>
              <a:off x="4197375" y="2030350"/>
              <a:ext cx="75650" cy="63275"/>
            </a:xfrm>
            <a:custGeom>
              <a:avLst/>
              <a:gdLst/>
              <a:ahLst/>
              <a:cxnLst/>
              <a:rect l="l" t="t" r="r" b="b"/>
              <a:pathLst>
                <a:path w="3026" h="2531" extrusionOk="0">
                  <a:moveTo>
                    <a:pt x="1990" y="1"/>
                  </a:moveTo>
                  <a:cubicBezTo>
                    <a:pt x="1752" y="1"/>
                    <a:pt x="1521" y="101"/>
                    <a:pt x="1345" y="312"/>
                  </a:cubicBezTo>
                  <a:cubicBezTo>
                    <a:pt x="807" y="716"/>
                    <a:pt x="1" y="1253"/>
                    <a:pt x="1345" y="1724"/>
                  </a:cubicBezTo>
                  <a:cubicBezTo>
                    <a:pt x="1614" y="1859"/>
                    <a:pt x="1412" y="2396"/>
                    <a:pt x="1816" y="2531"/>
                  </a:cubicBezTo>
                  <a:lnTo>
                    <a:pt x="2622" y="2060"/>
                  </a:lnTo>
                  <a:cubicBezTo>
                    <a:pt x="2690" y="1926"/>
                    <a:pt x="2690" y="1791"/>
                    <a:pt x="2622" y="1724"/>
                  </a:cubicBezTo>
                  <a:cubicBezTo>
                    <a:pt x="2421" y="1590"/>
                    <a:pt x="2286" y="1590"/>
                    <a:pt x="2353" y="1253"/>
                  </a:cubicBezTo>
                  <a:cubicBezTo>
                    <a:pt x="2488" y="917"/>
                    <a:pt x="3026" y="581"/>
                    <a:pt x="2622" y="245"/>
                  </a:cubicBezTo>
                  <a:cubicBezTo>
                    <a:pt x="2430" y="85"/>
                    <a:pt x="2207" y="1"/>
                    <a:pt x="1990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6" name="Google Shape;6736;p6"/>
            <p:cNvSpPr/>
            <p:nvPr/>
          </p:nvSpPr>
          <p:spPr>
            <a:xfrm>
              <a:off x="3997375" y="2295300"/>
              <a:ext cx="31950" cy="28600"/>
            </a:xfrm>
            <a:custGeom>
              <a:avLst/>
              <a:gdLst/>
              <a:ahLst/>
              <a:cxnLst/>
              <a:rect l="l" t="t" r="r" b="b"/>
              <a:pathLst>
                <a:path w="1278" h="1144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740" y="269"/>
                    <a:pt x="269" y="672"/>
                    <a:pt x="0" y="1143"/>
                  </a:cubicBezTo>
                  <a:lnTo>
                    <a:pt x="404" y="1143"/>
                  </a:lnTo>
                  <a:cubicBezTo>
                    <a:pt x="1211" y="1076"/>
                    <a:pt x="1278" y="538"/>
                    <a:pt x="1211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7" name="Google Shape;6737;p6"/>
            <p:cNvSpPr/>
            <p:nvPr/>
          </p:nvSpPr>
          <p:spPr>
            <a:xfrm>
              <a:off x="3977200" y="2323875"/>
              <a:ext cx="20200" cy="20175"/>
            </a:xfrm>
            <a:custGeom>
              <a:avLst/>
              <a:gdLst/>
              <a:ahLst/>
              <a:cxnLst/>
              <a:rect l="l" t="t" r="r" b="b"/>
              <a:pathLst>
                <a:path w="808" h="807" extrusionOk="0">
                  <a:moveTo>
                    <a:pt x="807" y="0"/>
                  </a:moveTo>
                  <a:cubicBezTo>
                    <a:pt x="471" y="135"/>
                    <a:pt x="135" y="471"/>
                    <a:pt x="1" y="807"/>
                  </a:cubicBezTo>
                  <a:cubicBezTo>
                    <a:pt x="538" y="807"/>
                    <a:pt x="807" y="538"/>
                    <a:pt x="807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8" name="Google Shape;6738;p6"/>
            <p:cNvSpPr/>
            <p:nvPr/>
          </p:nvSpPr>
          <p:spPr>
            <a:xfrm>
              <a:off x="3846100" y="2444550"/>
              <a:ext cx="20200" cy="9575"/>
            </a:xfrm>
            <a:custGeom>
              <a:avLst/>
              <a:gdLst/>
              <a:ahLst/>
              <a:cxnLst/>
              <a:rect l="l" t="t" r="r" b="b"/>
              <a:pathLst>
                <a:path w="808" h="383" extrusionOk="0">
                  <a:moveTo>
                    <a:pt x="676" y="0"/>
                  </a:moveTo>
                  <a:cubicBezTo>
                    <a:pt x="401" y="0"/>
                    <a:pt x="176" y="175"/>
                    <a:pt x="1" y="350"/>
                  </a:cubicBezTo>
                  <a:cubicBezTo>
                    <a:pt x="98" y="369"/>
                    <a:pt x="196" y="383"/>
                    <a:pt x="288" y="383"/>
                  </a:cubicBezTo>
                  <a:cubicBezTo>
                    <a:pt x="515" y="383"/>
                    <a:pt x="712" y="300"/>
                    <a:pt x="808" y="14"/>
                  </a:cubicBezTo>
                  <a:cubicBezTo>
                    <a:pt x="763" y="4"/>
                    <a:pt x="719" y="0"/>
                    <a:pt x="676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9" name="Google Shape;6739;p6"/>
            <p:cNvSpPr/>
            <p:nvPr/>
          </p:nvSpPr>
          <p:spPr>
            <a:xfrm>
              <a:off x="3866275" y="24331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lnTo>
                    <a:pt x="404" y="1"/>
                  </a:lnTo>
                  <a:cubicBezTo>
                    <a:pt x="202" y="68"/>
                    <a:pt x="68" y="203"/>
                    <a:pt x="1" y="404"/>
                  </a:cubicBezTo>
                  <a:cubicBezTo>
                    <a:pt x="202" y="404"/>
                    <a:pt x="337" y="203"/>
                    <a:pt x="404" y="1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0" name="Google Shape;6740;p6"/>
            <p:cNvSpPr/>
            <p:nvPr/>
          </p:nvSpPr>
          <p:spPr>
            <a:xfrm>
              <a:off x="4261250" y="207345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67" y="0"/>
                  </a:moveTo>
                  <a:cubicBezTo>
                    <a:pt x="0" y="67"/>
                    <a:pt x="0" y="202"/>
                    <a:pt x="67" y="336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1" name="Google Shape;6741;p6"/>
            <p:cNvSpPr/>
            <p:nvPr/>
          </p:nvSpPr>
          <p:spPr>
            <a:xfrm>
              <a:off x="4029300" y="2669425"/>
              <a:ext cx="21875" cy="22550"/>
            </a:xfrm>
            <a:custGeom>
              <a:avLst/>
              <a:gdLst/>
              <a:ahLst/>
              <a:cxnLst/>
              <a:rect l="l" t="t" r="r" b="b"/>
              <a:pathLst>
                <a:path w="875" h="902" extrusionOk="0">
                  <a:moveTo>
                    <a:pt x="656" y="1"/>
                  </a:moveTo>
                  <a:cubicBezTo>
                    <a:pt x="615" y="1"/>
                    <a:pt x="575" y="9"/>
                    <a:pt x="539" y="27"/>
                  </a:cubicBezTo>
                  <a:cubicBezTo>
                    <a:pt x="270" y="229"/>
                    <a:pt x="1" y="363"/>
                    <a:pt x="135" y="767"/>
                  </a:cubicBezTo>
                  <a:cubicBezTo>
                    <a:pt x="202" y="834"/>
                    <a:pt x="270" y="901"/>
                    <a:pt x="404" y="901"/>
                  </a:cubicBezTo>
                  <a:cubicBezTo>
                    <a:pt x="740" y="767"/>
                    <a:pt x="875" y="498"/>
                    <a:pt x="875" y="162"/>
                  </a:cubicBezTo>
                  <a:cubicBezTo>
                    <a:pt x="875" y="63"/>
                    <a:pt x="767" y="1"/>
                    <a:pt x="656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2" name="Google Shape;6742;p6"/>
            <p:cNvSpPr/>
            <p:nvPr/>
          </p:nvSpPr>
          <p:spPr>
            <a:xfrm>
              <a:off x="3866275" y="2458325"/>
              <a:ext cx="40375" cy="26900"/>
            </a:xfrm>
            <a:custGeom>
              <a:avLst/>
              <a:gdLst/>
              <a:ahLst/>
              <a:cxnLst/>
              <a:rect l="l" t="t" r="r" b="b"/>
              <a:pathLst>
                <a:path w="1615" h="1076" extrusionOk="0">
                  <a:moveTo>
                    <a:pt x="1614" y="202"/>
                  </a:moveTo>
                  <a:lnTo>
                    <a:pt x="1614" y="202"/>
                  </a:lnTo>
                  <a:cubicBezTo>
                    <a:pt x="942" y="269"/>
                    <a:pt x="135" y="0"/>
                    <a:pt x="1" y="1076"/>
                  </a:cubicBezTo>
                  <a:cubicBezTo>
                    <a:pt x="606" y="942"/>
                    <a:pt x="1211" y="673"/>
                    <a:pt x="1614" y="202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3" name="Google Shape;6743;p6"/>
            <p:cNvSpPr/>
            <p:nvPr/>
          </p:nvSpPr>
          <p:spPr>
            <a:xfrm>
              <a:off x="4017550" y="2354125"/>
              <a:ext cx="20175" cy="11775"/>
            </a:xfrm>
            <a:custGeom>
              <a:avLst/>
              <a:gdLst/>
              <a:ahLst/>
              <a:cxnLst/>
              <a:rect l="l" t="t" r="r" b="b"/>
              <a:pathLst>
                <a:path w="807" h="471" extrusionOk="0">
                  <a:moveTo>
                    <a:pt x="0" y="0"/>
                  </a:moveTo>
                  <a:lnTo>
                    <a:pt x="135" y="471"/>
                  </a:lnTo>
                  <a:cubicBezTo>
                    <a:pt x="404" y="471"/>
                    <a:pt x="672" y="269"/>
                    <a:pt x="807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4" name="Google Shape;6744;p6"/>
            <p:cNvSpPr/>
            <p:nvPr/>
          </p:nvSpPr>
          <p:spPr>
            <a:xfrm>
              <a:off x="3926775" y="2434800"/>
              <a:ext cx="11800" cy="16825"/>
            </a:xfrm>
            <a:custGeom>
              <a:avLst/>
              <a:gdLst/>
              <a:ahLst/>
              <a:cxnLst/>
              <a:rect l="l" t="t" r="r" b="b"/>
              <a:pathLst>
                <a:path w="472" h="673" extrusionOk="0">
                  <a:moveTo>
                    <a:pt x="471" y="0"/>
                  </a:moveTo>
                  <a:cubicBezTo>
                    <a:pt x="203" y="67"/>
                    <a:pt x="1" y="336"/>
                    <a:pt x="1" y="672"/>
                  </a:cubicBezTo>
                  <a:cubicBezTo>
                    <a:pt x="270" y="605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C9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5" name="Google Shape;6745;p6"/>
            <p:cNvSpPr/>
            <p:nvPr/>
          </p:nvSpPr>
          <p:spPr>
            <a:xfrm>
              <a:off x="3906625" y="2456650"/>
              <a:ext cx="13450" cy="8425"/>
            </a:xfrm>
            <a:custGeom>
              <a:avLst/>
              <a:gdLst/>
              <a:ahLst/>
              <a:cxnLst/>
              <a:rect l="l" t="t" r="r" b="b"/>
              <a:pathLst>
                <a:path w="538" h="337" extrusionOk="0">
                  <a:moveTo>
                    <a:pt x="538" y="0"/>
                  </a:moveTo>
                  <a:cubicBezTo>
                    <a:pt x="336" y="0"/>
                    <a:pt x="135" y="135"/>
                    <a:pt x="0" y="336"/>
                  </a:cubicBezTo>
                  <a:cubicBezTo>
                    <a:pt x="269" y="336"/>
                    <a:pt x="471" y="202"/>
                    <a:pt x="538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6" name="Google Shape;6746;p6"/>
            <p:cNvSpPr/>
            <p:nvPr/>
          </p:nvSpPr>
          <p:spPr>
            <a:xfrm>
              <a:off x="4009125" y="236587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1"/>
                  </a:moveTo>
                  <a:cubicBezTo>
                    <a:pt x="203" y="1"/>
                    <a:pt x="1" y="135"/>
                    <a:pt x="1" y="404"/>
                  </a:cubicBezTo>
                  <a:cubicBezTo>
                    <a:pt x="203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7" name="Google Shape;6747;p6"/>
            <p:cNvSpPr/>
            <p:nvPr/>
          </p:nvSpPr>
          <p:spPr>
            <a:xfrm>
              <a:off x="4037700" y="2344025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70" y="68"/>
                    <a:pt x="68" y="203"/>
                    <a:pt x="1" y="404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8" name="Google Shape;6748;p6"/>
            <p:cNvSpPr/>
            <p:nvPr/>
          </p:nvSpPr>
          <p:spPr>
            <a:xfrm>
              <a:off x="4188975" y="2233100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538" y="1"/>
                  </a:moveTo>
                  <a:lnTo>
                    <a:pt x="538" y="1"/>
                  </a:lnTo>
                  <a:cubicBezTo>
                    <a:pt x="269" y="68"/>
                    <a:pt x="68" y="202"/>
                    <a:pt x="0" y="404"/>
                  </a:cubicBezTo>
                  <a:cubicBezTo>
                    <a:pt x="269" y="404"/>
                    <a:pt x="471" y="270"/>
                    <a:pt x="538" y="1"/>
                  </a:cubicBezTo>
                  <a:close/>
                </a:path>
              </a:pathLst>
            </a:custGeom>
            <a:solidFill>
              <a:srgbClr val="C4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9" name="Google Shape;6749;p6"/>
            <p:cNvSpPr/>
            <p:nvPr/>
          </p:nvSpPr>
          <p:spPr>
            <a:xfrm>
              <a:off x="4098225" y="1833575"/>
              <a:ext cx="30275" cy="26450"/>
            </a:xfrm>
            <a:custGeom>
              <a:avLst/>
              <a:gdLst/>
              <a:ahLst/>
              <a:cxnLst/>
              <a:rect l="l" t="t" r="r" b="b"/>
              <a:pathLst>
                <a:path w="1211" h="1058" extrusionOk="0">
                  <a:moveTo>
                    <a:pt x="613" y="0"/>
                  </a:moveTo>
                  <a:cubicBezTo>
                    <a:pt x="551" y="0"/>
                    <a:pt x="482" y="15"/>
                    <a:pt x="403" y="49"/>
                  </a:cubicBezTo>
                  <a:cubicBezTo>
                    <a:pt x="202" y="49"/>
                    <a:pt x="202" y="587"/>
                    <a:pt x="67" y="855"/>
                  </a:cubicBezTo>
                  <a:cubicBezTo>
                    <a:pt x="67" y="923"/>
                    <a:pt x="67" y="990"/>
                    <a:pt x="0" y="1057"/>
                  </a:cubicBezTo>
                  <a:cubicBezTo>
                    <a:pt x="471" y="990"/>
                    <a:pt x="874" y="855"/>
                    <a:pt x="1210" y="654"/>
                  </a:cubicBezTo>
                  <a:cubicBezTo>
                    <a:pt x="1042" y="374"/>
                    <a:pt x="921" y="0"/>
                    <a:pt x="613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0" name="Google Shape;6750;p6"/>
            <p:cNvSpPr/>
            <p:nvPr/>
          </p:nvSpPr>
          <p:spPr>
            <a:xfrm>
              <a:off x="4020900" y="1814950"/>
              <a:ext cx="25225" cy="22175"/>
            </a:xfrm>
            <a:custGeom>
              <a:avLst/>
              <a:gdLst/>
              <a:ahLst/>
              <a:cxnLst/>
              <a:rect l="l" t="t" r="r" b="b"/>
              <a:pathLst>
                <a:path w="1009" h="887" extrusionOk="0">
                  <a:moveTo>
                    <a:pt x="469" y="0"/>
                  </a:moveTo>
                  <a:cubicBezTo>
                    <a:pt x="337" y="0"/>
                    <a:pt x="184" y="111"/>
                    <a:pt x="135" y="256"/>
                  </a:cubicBezTo>
                  <a:cubicBezTo>
                    <a:pt x="1" y="592"/>
                    <a:pt x="270" y="726"/>
                    <a:pt x="471" y="861"/>
                  </a:cubicBezTo>
                  <a:cubicBezTo>
                    <a:pt x="522" y="878"/>
                    <a:pt x="572" y="886"/>
                    <a:pt x="620" y="886"/>
                  </a:cubicBezTo>
                  <a:cubicBezTo>
                    <a:pt x="765" y="886"/>
                    <a:pt x="891" y="811"/>
                    <a:pt x="942" y="659"/>
                  </a:cubicBezTo>
                  <a:cubicBezTo>
                    <a:pt x="1009" y="390"/>
                    <a:pt x="875" y="121"/>
                    <a:pt x="606" y="54"/>
                  </a:cubicBezTo>
                  <a:cubicBezTo>
                    <a:pt x="568" y="17"/>
                    <a:pt x="520" y="0"/>
                    <a:pt x="469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1" name="Google Shape;6751;p6"/>
            <p:cNvSpPr/>
            <p:nvPr/>
          </p:nvSpPr>
          <p:spPr>
            <a:xfrm>
              <a:off x="3908300" y="1668400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02" y="67"/>
                    <a:pt x="0" y="269"/>
                    <a:pt x="0" y="471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2" name="Google Shape;6752;p6"/>
            <p:cNvSpPr/>
            <p:nvPr/>
          </p:nvSpPr>
          <p:spPr>
            <a:xfrm>
              <a:off x="3886450" y="1688550"/>
              <a:ext cx="11775" cy="8425"/>
            </a:xfrm>
            <a:custGeom>
              <a:avLst/>
              <a:gdLst/>
              <a:ahLst/>
              <a:cxnLst/>
              <a:rect l="l" t="t" r="r" b="b"/>
              <a:pathLst>
                <a:path w="471" h="337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69" y="68"/>
                    <a:pt x="68" y="135"/>
                    <a:pt x="0" y="337"/>
                  </a:cubicBezTo>
                  <a:cubicBezTo>
                    <a:pt x="202" y="337"/>
                    <a:pt x="404" y="203"/>
                    <a:pt x="471" y="1"/>
                  </a:cubicBez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3" name="Google Shape;6753;p6"/>
            <p:cNvSpPr/>
            <p:nvPr/>
          </p:nvSpPr>
          <p:spPr>
            <a:xfrm>
              <a:off x="3854525" y="1597800"/>
              <a:ext cx="72275" cy="79025"/>
            </a:xfrm>
            <a:custGeom>
              <a:avLst/>
              <a:gdLst/>
              <a:ahLst/>
              <a:cxnLst/>
              <a:rect l="l" t="t" r="r" b="b"/>
              <a:pathLst>
                <a:path w="2891" h="3161" extrusionOk="0">
                  <a:moveTo>
                    <a:pt x="2487" y="1"/>
                  </a:moveTo>
                  <a:lnTo>
                    <a:pt x="0" y="3160"/>
                  </a:lnTo>
                  <a:cubicBezTo>
                    <a:pt x="2353" y="2622"/>
                    <a:pt x="2891" y="1950"/>
                    <a:pt x="2487" y="1"/>
                  </a:cubicBez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4" name="Google Shape;6754;p6"/>
            <p:cNvSpPr/>
            <p:nvPr/>
          </p:nvSpPr>
          <p:spPr>
            <a:xfrm>
              <a:off x="4012500" y="1282575"/>
              <a:ext cx="30100" cy="31475"/>
            </a:xfrm>
            <a:custGeom>
              <a:avLst/>
              <a:gdLst/>
              <a:ahLst/>
              <a:cxnLst/>
              <a:rect l="l" t="t" r="r" b="b"/>
              <a:pathLst>
                <a:path w="1204" h="1259" extrusionOk="0">
                  <a:moveTo>
                    <a:pt x="733" y="1"/>
                  </a:moveTo>
                  <a:cubicBezTo>
                    <a:pt x="680" y="1"/>
                    <a:pt x="616" y="12"/>
                    <a:pt x="538" y="38"/>
                  </a:cubicBezTo>
                  <a:cubicBezTo>
                    <a:pt x="269" y="105"/>
                    <a:pt x="0" y="240"/>
                    <a:pt x="0" y="508"/>
                  </a:cubicBezTo>
                  <a:cubicBezTo>
                    <a:pt x="0" y="1046"/>
                    <a:pt x="404" y="1248"/>
                    <a:pt x="807" y="1248"/>
                  </a:cubicBezTo>
                  <a:cubicBezTo>
                    <a:pt x="842" y="1255"/>
                    <a:pt x="874" y="1258"/>
                    <a:pt x="904" y="1258"/>
                  </a:cubicBezTo>
                  <a:cubicBezTo>
                    <a:pt x="1156" y="1258"/>
                    <a:pt x="1204" y="1011"/>
                    <a:pt x="1143" y="710"/>
                  </a:cubicBezTo>
                  <a:cubicBezTo>
                    <a:pt x="967" y="534"/>
                    <a:pt x="1098" y="1"/>
                    <a:pt x="733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5" name="Google Shape;6755;p6"/>
            <p:cNvSpPr/>
            <p:nvPr/>
          </p:nvSpPr>
          <p:spPr>
            <a:xfrm>
              <a:off x="4024275" y="1331600"/>
              <a:ext cx="10100" cy="10750"/>
            </a:xfrm>
            <a:custGeom>
              <a:avLst/>
              <a:gdLst/>
              <a:ahLst/>
              <a:cxnLst/>
              <a:rect l="l" t="t" r="r" b="b"/>
              <a:pathLst>
                <a:path w="404" h="430" extrusionOk="0">
                  <a:moveTo>
                    <a:pt x="269" y="0"/>
                  </a:moveTo>
                  <a:cubicBezTo>
                    <a:pt x="233" y="0"/>
                    <a:pt x="189" y="8"/>
                    <a:pt x="135" y="26"/>
                  </a:cubicBezTo>
                  <a:cubicBezTo>
                    <a:pt x="135" y="94"/>
                    <a:pt x="67" y="94"/>
                    <a:pt x="67" y="161"/>
                  </a:cubicBezTo>
                  <a:cubicBezTo>
                    <a:pt x="0" y="363"/>
                    <a:pt x="135" y="430"/>
                    <a:pt x="202" y="430"/>
                  </a:cubicBezTo>
                  <a:cubicBezTo>
                    <a:pt x="269" y="430"/>
                    <a:pt x="336" y="228"/>
                    <a:pt x="403" y="161"/>
                  </a:cubicBezTo>
                  <a:cubicBezTo>
                    <a:pt x="403" y="63"/>
                    <a:pt x="367" y="0"/>
                    <a:pt x="269" y="0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6" name="Google Shape;6756;p6"/>
            <p:cNvSpPr/>
            <p:nvPr/>
          </p:nvSpPr>
          <p:spPr>
            <a:xfrm>
              <a:off x="4073000" y="127510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202" y="1"/>
                  </a:moveTo>
                  <a:cubicBezTo>
                    <a:pt x="1" y="68"/>
                    <a:pt x="135" y="135"/>
                    <a:pt x="135" y="135"/>
                  </a:cubicBezTo>
                  <a:cubicBezTo>
                    <a:pt x="135" y="135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7" name="Google Shape;6757;p6"/>
            <p:cNvSpPr/>
            <p:nvPr/>
          </p:nvSpPr>
          <p:spPr>
            <a:xfrm>
              <a:off x="3615850" y="1404950"/>
              <a:ext cx="48775" cy="55050"/>
            </a:xfrm>
            <a:custGeom>
              <a:avLst/>
              <a:gdLst/>
              <a:ahLst/>
              <a:cxnLst/>
              <a:rect l="l" t="t" r="r" b="b"/>
              <a:pathLst>
                <a:path w="1951" h="2202" extrusionOk="0">
                  <a:moveTo>
                    <a:pt x="513" y="0"/>
                  </a:moveTo>
                  <a:cubicBezTo>
                    <a:pt x="341" y="0"/>
                    <a:pt x="169" y="17"/>
                    <a:pt x="1" y="51"/>
                  </a:cubicBezTo>
                  <a:cubicBezTo>
                    <a:pt x="1278" y="521"/>
                    <a:pt x="606" y="1664"/>
                    <a:pt x="1480" y="2202"/>
                  </a:cubicBezTo>
                  <a:lnTo>
                    <a:pt x="1950" y="454"/>
                  </a:lnTo>
                  <a:cubicBezTo>
                    <a:pt x="1547" y="151"/>
                    <a:pt x="1030" y="0"/>
                    <a:pt x="513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8" name="Google Shape;6758;p6"/>
            <p:cNvSpPr/>
            <p:nvPr/>
          </p:nvSpPr>
          <p:spPr>
            <a:xfrm>
              <a:off x="3664600" y="1412475"/>
              <a:ext cx="5050" cy="3825"/>
            </a:xfrm>
            <a:custGeom>
              <a:avLst/>
              <a:gdLst/>
              <a:ahLst/>
              <a:cxnLst/>
              <a:rect l="l" t="t" r="r" b="b"/>
              <a:pathLst>
                <a:path w="202" h="153" extrusionOk="0">
                  <a:moveTo>
                    <a:pt x="97" y="0"/>
                  </a:moveTo>
                  <a:cubicBezTo>
                    <a:pt x="44" y="0"/>
                    <a:pt x="0" y="99"/>
                    <a:pt x="0" y="153"/>
                  </a:cubicBezTo>
                  <a:cubicBezTo>
                    <a:pt x="202" y="86"/>
                    <a:pt x="135" y="18"/>
                    <a:pt x="135" y="18"/>
                  </a:cubicBezTo>
                  <a:cubicBezTo>
                    <a:pt x="122" y="6"/>
                    <a:pt x="109" y="0"/>
                    <a:pt x="9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9" name="Google Shape;6759;p6"/>
            <p:cNvSpPr/>
            <p:nvPr/>
          </p:nvSpPr>
          <p:spPr>
            <a:xfrm>
              <a:off x="3549075" y="1960825"/>
              <a:ext cx="115550" cy="132525"/>
            </a:xfrm>
            <a:custGeom>
              <a:avLst/>
              <a:gdLst/>
              <a:ahLst/>
              <a:cxnLst/>
              <a:rect l="l" t="t" r="r" b="b"/>
              <a:pathLst>
                <a:path w="4622" h="5301" extrusionOk="0">
                  <a:moveTo>
                    <a:pt x="588" y="1"/>
                  </a:moveTo>
                  <a:lnTo>
                    <a:pt x="588" y="1211"/>
                  </a:lnTo>
                  <a:cubicBezTo>
                    <a:pt x="588" y="1211"/>
                    <a:pt x="520" y="1278"/>
                    <a:pt x="453" y="1345"/>
                  </a:cubicBezTo>
                  <a:cubicBezTo>
                    <a:pt x="386" y="1413"/>
                    <a:pt x="453" y="1547"/>
                    <a:pt x="588" y="1614"/>
                  </a:cubicBezTo>
                  <a:cubicBezTo>
                    <a:pt x="679" y="1680"/>
                    <a:pt x="799" y="1699"/>
                    <a:pt x="930" y="1699"/>
                  </a:cubicBezTo>
                  <a:cubicBezTo>
                    <a:pt x="1126" y="1699"/>
                    <a:pt x="1347" y="1656"/>
                    <a:pt x="1540" y="1656"/>
                  </a:cubicBezTo>
                  <a:cubicBezTo>
                    <a:pt x="1884" y="1656"/>
                    <a:pt x="2138" y="1793"/>
                    <a:pt x="1999" y="2555"/>
                  </a:cubicBezTo>
                  <a:lnTo>
                    <a:pt x="857" y="2555"/>
                  </a:lnTo>
                  <a:cubicBezTo>
                    <a:pt x="333" y="2621"/>
                    <a:pt x="1" y="3768"/>
                    <a:pt x="45" y="3768"/>
                  </a:cubicBezTo>
                  <a:cubicBezTo>
                    <a:pt x="46" y="3768"/>
                    <a:pt x="48" y="3767"/>
                    <a:pt x="50" y="3766"/>
                  </a:cubicBezTo>
                  <a:cubicBezTo>
                    <a:pt x="295" y="3684"/>
                    <a:pt x="479" y="3649"/>
                    <a:pt x="614" y="3649"/>
                  </a:cubicBezTo>
                  <a:cubicBezTo>
                    <a:pt x="1367" y="3649"/>
                    <a:pt x="629" y="4737"/>
                    <a:pt x="857" y="4908"/>
                  </a:cubicBezTo>
                  <a:cubicBezTo>
                    <a:pt x="1073" y="5017"/>
                    <a:pt x="1203" y="5300"/>
                    <a:pt x="1527" y="5300"/>
                  </a:cubicBezTo>
                  <a:cubicBezTo>
                    <a:pt x="1604" y="5300"/>
                    <a:pt x="1694" y="5284"/>
                    <a:pt x="1798" y="5245"/>
                  </a:cubicBezTo>
                  <a:lnTo>
                    <a:pt x="1798" y="3497"/>
                  </a:lnTo>
                  <a:cubicBezTo>
                    <a:pt x="2537" y="3900"/>
                    <a:pt x="3478" y="3766"/>
                    <a:pt x="3411" y="4841"/>
                  </a:cubicBezTo>
                  <a:lnTo>
                    <a:pt x="4218" y="4438"/>
                  </a:lnTo>
                  <a:cubicBezTo>
                    <a:pt x="4621" y="3564"/>
                    <a:pt x="4151" y="2757"/>
                    <a:pt x="4420" y="1883"/>
                  </a:cubicBezTo>
                  <a:cubicBezTo>
                    <a:pt x="4468" y="1640"/>
                    <a:pt x="4305" y="1467"/>
                    <a:pt x="4058" y="1467"/>
                  </a:cubicBezTo>
                  <a:cubicBezTo>
                    <a:pt x="3964" y="1467"/>
                    <a:pt x="3858" y="1492"/>
                    <a:pt x="3747" y="1547"/>
                  </a:cubicBezTo>
                  <a:cubicBezTo>
                    <a:pt x="3625" y="1629"/>
                    <a:pt x="3428" y="1760"/>
                    <a:pt x="3292" y="1760"/>
                  </a:cubicBezTo>
                  <a:cubicBezTo>
                    <a:pt x="3204" y="1760"/>
                    <a:pt x="3142" y="1705"/>
                    <a:pt x="3142" y="1547"/>
                  </a:cubicBezTo>
                  <a:cubicBezTo>
                    <a:pt x="3185" y="943"/>
                    <a:pt x="2951" y="809"/>
                    <a:pt x="2654" y="809"/>
                  </a:cubicBezTo>
                  <a:cubicBezTo>
                    <a:pt x="2488" y="809"/>
                    <a:pt x="2302" y="851"/>
                    <a:pt x="2134" y="875"/>
                  </a:cubicBezTo>
                  <a:cubicBezTo>
                    <a:pt x="2096" y="878"/>
                    <a:pt x="2058" y="880"/>
                    <a:pt x="2022" y="880"/>
                  </a:cubicBezTo>
                  <a:cubicBezTo>
                    <a:pt x="1359" y="880"/>
                    <a:pt x="1034" y="320"/>
                    <a:pt x="588" y="1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0" name="Google Shape;6760;p6"/>
            <p:cNvSpPr/>
            <p:nvPr/>
          </p:nvSpPr>
          <p:spPr>
            <a:xfrm>
              <a:off x="3478050" y="1970925"/>
              <a:ext cx="85725" cy="60525"/>
            </a:xfrm>
            <a:custGeom>
              <a:avLst/>
              <a:gdLst/>
              <a:ahLst/>
              <a:cxnLst/>
              <a:rect l="l" t="t" r="r" b="b"/>
              <a:pathLst>
                <a:path w="3429" h="2421" extrusionOk="0">
                  <a:moveTo>
                    <a:pt x="605" y="0"/>
                  </a:moveTo>
                  <a:lnTo>
                    <a:pt x="605" y="0"/>
                  </a:lnTo>
                  <a:cubicBezTo>
                    <a:pt x="202" y="740"/>
                    <a:pt x="0" y="1412"/>
                    <a:pt x="1143" y="1748"/>
                  </a:cubicBezTo>
                  <a:cubicBezTo>
                    <a:pt x="1412" y="1815"/>
                    <a:pt x="1412" y="2151"/>
                    <a:pt x="1412" y="2420"/>
                  </a:cubicBezTo>
                  <a:cubicBezTo>
                    <a:pt x="2353" y="2420"/>
                    <a:pt x="2689" y="1479"/>
                    <a:pt x="3429" y="1210"/>
                  </a:cubicBezTo>
                  <a:lnTo>
                    <a:pt x="3429" y="807"/>
                  </a:lnTo>
                  <a:cubicBezTo>
                    <a:pt x="2487" y="740"/>
                    <a:pt x="1479" y="471"/>
                    <a:pt x="605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1" name="Google Shape;6761;p6"/>
            <p:cNvSpPr/>
            <p:nvPr/>
          </p:nvSpPr>
          <p:spPr>
            <a:xfrm>
              <a:off x="3533500" y="2243200"/>
              <a:ext cx="26925" cy="30275"/>
            </a:xfrm>
            <a:custGeom>
              <a:avLst/>
              <a:gdLst/>
              <a:ahLst/>
              <a:cxnLst/>
              <a:rect l="l" t="t" r="r" b="b"/>
              <a:pathLst>
                <a:path w="1077" h="1211" extrusionOk="0">
                  <a:moveTo>
                    <a:pt x="404" y="0"/>
                  </a:moveTo>
                  <a:lnTo>
                    <a:pt x="1" y="404"/>
                  </a:lnTo>
                  <a:lnTo>
                    <a:pt x="1" y="1210"/>
                  </a:lnTo>
                  <a:cubicBezTo>
                    <a:pt x="875" y="1009"/>
                    <a:pt x="1076" y="672"/>
                    <a:pt x="404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2" name="Google Shape;6762;p6"/>
            <p:cNvSpPr/>
            <p:nvPr/>
          </p:nvSpPr>
          <p:spPr>
            <a:xfrm>
              <a:off x="3928475" y="730550"/>
              <a:ext cx="8425" cy="10125"/>
            </a:xfrm>
            <a:custGeom>
              <a:avLst/>
              <a:gdLst/>
              <a:ahLst/>
              <a:cxnLst/>
              <a:rect l="l" t="t" r="r" b="b"/>
              <a:pathLst>
                <a:path w="337" h="405" extrusionOk="0">
                  <a:moveTo>
                    <a:pt x="0" y="404"/>
                  </a:moveTo>
                  <a:lnTo>
                    <a:pt x="336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3" name="Google Shape;6763;p6"/>
            <p:cNvSpPr/>
            <p:nvPr/>
          </p:nvSpPr>
          <p:spPr>
            <a:xfrm>
              <a:off x="3439375" y="20213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7"/>
                  </a:lnTo>
                  <a:lnTo>
                    <a:pt x="68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4" name="Google Shape;6764;p6"/>
            <p:cNvSpPr/>
            <p:nvPr/>
          </p:nvSpPr>
          <p:spPr>
            <a:xfrm>
              <a:off x="3611075" y="1918825"/>
              <a:ext cx="35050" cy="45100"/>
            </a:xfrm>
            <a:custGeom>
              <a:avLst/>
              <a:gdLst/>
              <a:ahLst/>
              <a:cxnLst/>
              <a:rect l="l" t="t" r="r" b="b"/>
              <a:pathLst>
                <a:path w="1402" h="1804" extrusionOk="0">
                  <a:moveTo>
                    <a:pt x="1200" y="0"/>
                  </a:moveTo>
                  <a:cubicBezTo>
                    <a:pt x="864" y="403"/>
                    <a:pt x="730" y="874"/>
                    <a:pt x="124" y="874"/>
                  </a:cubicBezTo>
                  <a:cubicBezTo>
                    <a:pt x="0" y="1620"/>
                    <a:pt x="233" y="1804"/>
                    <a:pt x="588" y="1804"/>
                  </a:cubicBezTo>
                  <a:cubicBezTo>
                    <a:pt x="809" y="1804"/>
                    <a:pt x="1077" y="1732"/>
                    <a:pt x="1335" y="1681"/>
                  </a:cubicBezTo>
                  <a:cubicBezTo>
                    <a:pt x="1402" y="1143"/>
                    <a:pt x="1335" y="538"/>
                    <a:pt x="1200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5" name="Google Shape;6765;p6"/>
            <p:cNvSpPr/>
            <p:nvPr/>
          </p:nvSpPr>
          <p:spPr>
            <a:xfrm>
              <a:off x="3597375" y="1932375"/>
              <a:ext cx="16825" cy="12050"/>
            </a:xfrm>
            <a:custGeom>
              <a:avLst/>
              <a:gdLst/>
              <a:ahLst/>
              <a:cxnLst/>
              <a:rect l="l" t="t" r="r" b="b"/>
              <a:pathLst>
                <a:path w="673" h="482" extrusionOk="0">
                  <a:moveTo>
                    <a:pt x="322" y="1"/>
                  </a:moveTo>
                  <a:cubicBezTo>
                    <a:pt x="245" y="1"/>
                    <a:pt x="160" y="38"/>
                    <a:pt x="67" y="130"/>
                  </a:cubicBezTo>
                  <a:cubicBezTo>
                    <a:pt x="0" y="130"/>
                    <a:pt x="0" y="265"/>
                    <a:pt x="0" y="332"/>
                  </a:cubicBezTo>
                  <a:cubicBezTo>
                    <a:pt x="90" y="444"/>
                    <a:pt x="172" y="481"/>
                    <a:pt x="249" y="481"/>
                  </a:cubicBezTo>
                  <a:cubicBezTo>
                    <a:pt x="404" y="481"/>
                    <a:pt x="538" y="332"/>
                    <a:pt x="672" y="332"/>
                  </a:cubicBezTo>
                  <a:lnTo>
                    <a:pt x="672" y="265"/>
                  </a:lnTo>
                  <a:cubicBezTo>
                    <a:pt x="584" y="133"/>
                    <a:pt x="468" y="1"/>
                    <a:pt x="322" y="1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6" name="Google Shape;6766;p6"/>
            <p:cNvSpPr/>
            <p:nvPr/>
          </p:nvSpPr>
          <p:spPr>
            <a:xfrm>
              <a:off x="3644425" y="196082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" y="1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7" name="Google Shape;6767;p6"/>
            <p:cNvSpPr/>
            <p:nvPr/>
          </p:nvSpPr>
          <p:spPr>
            <a:xfrm>
              <a:off x="4202425" y="3070125"/>
              <a:ext cx="45400" cy="28525"/>
            </a:xfrm>
            <a:custGeom>
              <a:avLst/>
              <a:gdLst/>
              <a:ahLst/>
              <a:cxnLst/>
              <a:rect l="l" t="t" r="r" b="b"/>
              <a:pathLst>
                <a:path w="1816" h="1141" extrusionOk="0">
                  <a:moveTo>
                    <a:pt x="452" y="0"/>
                  </a:moveTo>
                  <a:cubicBezTo>
                    <a:pt x="301" y="0"/>
                    <a:pt x="149" y="22"/>
                    <a:pt x="0" y="67"/>
                  </a:cubicBezTo>
                  <a:cubicBezTo>
                    <a:pt x="168" y="627"/>
                    <a:pt x="383" y="1140"/>
                    <a:pt x="995" y="1140"/>
                  </a:cubicBezTo>
                  <a:cubicBezTo>
                    <a:pt x="1117" y="1140"/>
                    <a:pt x="1255" y="1120"/>
                    <a:pt x="1412" y="1075"/>
                  </a:cubicBezTo>
                  <a:cubicBezTo>
                    <a:pt x="1546" y="941"/>
                    <a:pt x="1681" y="806"/>
                    <a:pt x="1815" y="739"/>
                  </a:cubicBezTo>
                  <a:cubicBezTo>
                    <a:pt x="1501" y="268"/>
                    <a:pt x="983" y="0"/>
                    <a:pt x="452" y="0"/>
                  </a:cubicBezTo>
                  <a:close/>
                </a:path>
              </a:pathLst>
            </a:custGeom>
            <a:solidFill>
              <a:srgbClr val="EAE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8" name="Google Shape;6768;p6"/>
            <p:cNvSpPr/>
            <p:nvPr/>
          </p:nvSpPr>
          <p:spPr>
            <a:xfrm>
              <a:off x="3957025" y="3181025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1" y="0"/>
                  </a:moveTo>
                  <a:cubicBezTo>
                    <a:pt x="1" y="135"/>
                    <a:pt x="1" y="269"/>
                    <a:pt x="1" y="404"/>
                  </a:cubicBezTo>
                  <a:cubicBezTo>
                    <a:pt x="68" y="337"/>
                    <a:pt x="135" y="404"/>
                    <a:pt x="203" y="269"/>
                  </a:cubicBezTo>
                  <a:cubicBezTo>
                    <a:pt x="270" y="135"/>
                    <a:pt x="203" y="0"/>
                    <a:pt x="1" y="0"/>
                  </a:cubicBezTo>
                  <a:close/>
                </a:path>
              </a:pathLst>
            </a:custGeom>
            <a:solidFill>
              <a:srgbClr val="C8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9" name="Google Shape;6769;p6"/>
            <p:cNvSpPr/>
            <p:nvPr/>
          </p:nvSpPr>
          <p:spPr>
            <a:xfrm>
              <a:off x="4259550" y="2162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03" y="67"/>
                    <a:pt x="68" y="202"/>
                    <a:pt x="1" y="404"/>
                  </a:cubicBezTo>
                  <a:cubicBezTo>
                    <a:pt x="203" y="336"/>
                    <a:pt x="404" y="202"/>
                    <a:pt x="404" y="0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0" name="Google Shape;6770;p6"/>
            <p:cNvSpPr/>
            <p:nvPr/>
          </p:nvSpPr>
          <p:spPr>
            <a:xfrm>
              <a:off x="4269650" y="215075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336" y="1"/>
                  </a:moveTo>
                  <a:cubicBezTo>
                    <a:pt x="269" y="1"/>
                    <a:pt x="135" y="1"/>
                    <a:pt x="0" y="68"/>
                  </a:cubicBezTo>
                  <a:cubicBezTo>
                    <a:pt x="0" y="202"/>
                    <a:pt x="0" y="337"/>
                    <a:pt x="0" y="471"/>
                  </a:cubicBezTo>
                  <a:cubicBezTo>
                    <a:pt x="202" y="404"/>
                    <a:pt x="336" y="202"/>
                    <a:pt x="336" y="1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1" name="Google Shape;6771;p6"/>
            <p:cNvSpPr/>
            <p:nvPr/>
          </p:nvSpPr>
          <p:spPr>
            <a:xfrm>
              <a:off x="4266275" y="2148800"/>
              <a:ext cx="3400" cy="3650"/>
            </a:xfrm>
            <a:custGeom>
              <a:avLst/>
              <a:gdLst/>
              <a:ahLst/>
              <a:cxnLst/>
              <a:rect l="l" t="t" r="r" b="b"/>
              <a:pathLst>
                <a:path w="136" h="146" extrusionOk="0">
                  <a:moveTo>
                    <a:pt x="29" y="1"/>
                  </a:moveTo>
                  <a:cubicBezTo>
                    <a:pt x="12" y="1"/>
                    <a:pt x="1" y="11"/>
                    <a:pt x="1" y="11"/>
                  </a:cubicBezTo>
                  <a:cubicBezTo>
                    <a:pt x="1" y="79"/>
                    <a:pt x="68" y="146"/>
                    <a:pt x="135" y="146"/>
                  </a:cubicBezTo>
                  <a:cubicBezTo>
                    <a:pt x="95" y="25"/>
                    <a:pt x="55" y="1"/>
                    <a:pt x="29" y="1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2" name="Google Shape;6772;p6"/>
            <p:cNvSpPr/>
            <p:nvPr/>
          </p:nvSpPr>
          <p:spPr>
            <a:xfrm>
              <a:off x="3936875" y="685175"/>
              <a:ext cx="18500" cy="25250"/>
            </a:xfrm>
            <a:custGeom>
              <a:avLst/>
              <a:gdLst/>
              <a:ahLst/>
              <a:cxnLst/>
              <a:rect l="l" t="t" r="r" b="b"/>
              <a:pathLst>
                <a:path w="740" h="1010" extrusionOk="0">
                  <a:moveTo>
                    <a:pt x="320" y="1"/>
                  </a:moveTo>
                  <a:cubicBezTo>
                    <a:pt x="219" y="1"/>
                    <a:pt x="101" y="68"/>
                    <a:pt x="0" y="202"/>
                  </a:cubicBezTo>
                  <a:lnTo>
                    <a:pt x="0" y="1009"/>
                  </a:lnTo>
                  <a:cubicBezTo>
                    <a:pt x="336" y="875"/>
                    <a:pt x="740" y="740"/>
                    <a:pt x="538" y="202"/>
                  </a:cubicBezTo>
                  <a:cubicBezTo>
                    <a:pt x="504" y="68"/>
                    <a:pt x="420" y="1"/>
                    <a:pt x="320" y="1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3" name="Google Shape;6773;p6"/>
            <p:cNvSpPr/>
            <p:nvPr/>
          </p:nvSpPr>
          <p:spPr>
            <a:xfrm>
              <a:off x="3785600" y="1002500"/>
              <a:ext cx="20200" cy="10775"/>
            </a:xfrm>
            <a:custGeom>
              <a:avLst/>
              <a:gdLst/>
              <a:ahLst/>
              <a:cxnLst/>
              <a:rect l="l" t="t" r="r" b="b"/>
              <a:pathLst>
                <a:path w="808" h="431" extrusionOk="0">
                  <a:moveTo>
                    <a:pt x="133" y="1"/>
                  </a:moveTo>
                  <a:cubicBezTo>
                    <a:pt x="89" y="1"/>
                    <a:pt x="45" y="5"/>
                    <a:pt x="1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1" y="184"/>
                    <a:pt x="422" y="1"/>
                    <a:pt x="133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4" name="Google Shape;6774;p6"/>
            <p:cNvSpPr/>
            <p:nvPr/>
          </p:nvSpPr>
          <p:spPr>
            <a:xfrm>
              <a:off x="3772150" y="975100"/>
              <a:ext cx="8450" cy="4700"/>
            </a:xfrm>
            <a:custGeom>
              <a:avLst/>
              <a:gdLst/>
              <a:ahLst/>
              <a:cxnLst/>
              <a:rect l="l" t="t" r="r" b="b"/>
              <a:pathLst>
                <a:path w="338" h="188" extrusionOk="0">
                  <a:moveTo>
                    <a:pt x="169" y="1"/>
                  </a:moveTo>
                  <a:cubicBezTo>
                    <a:pt x="119" y="1"/>
                    <a:pt x="68" y="34"/>
                    <a:pt x="1" y="101"/>
                  </a:cubicBezTo>
                  <a:cubicBezTo>
                    <a:pt x="68" y="101"/>
                    <a:pt x="68" y="169"/>
                    <a:pt x="135" y="169"/>
                  </a:cubicBezTo>
                  <a:cubicBezTo>
                    <a:pt x="149" y="182"/>
                    <a:pt x="162" y="187"/>
                    <a:pt x="176" y="187"/>
                  </a:cubicBezTo>
                  <a:cubicBezTo>
                    <a:pt x="229" y="187"/>
                    <a:pt x="283" y="101"/>
                    <a:pt x="337" y="101"/>
                  </a:cubicBezTo>
                  <a:cubicBezTo>
                    <a:pt x="270" y="34"/>
                    <a:pt x="219" y="1"/>
                    <a:pt x="169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5" name="Google Shape;6775;p6"/>
            <p:cNvSpPr/>
            <p:nvPr/>
          </p:nvSpPr>
          <p:spPr>
            <a:xfrm>
              <a:off x="3782250" y="99947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42" y="0"/>
                  </a:moveTo>
                  <a:cubicBezTo>
                    <a:pt x="17" y="0"/>
                    <a:pt x="0" y="34"/>
                    <a:pt x="0" y="68"/>
                  </a:cubicBezTo>
                  <a:cubicBezTo>
                    <a:pt x="0" y="68"/>
                    <a:pt x="67" y="135"/>
                    <a:pt x="135" y="135"/>
                  </a:cubicBezTo>
                  <a:cubicBezTo>
                    <a:pt x="101" y="34"/>
                    <a:pt x="67" y="0"/>
                    <a:pt x="42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6" name="Google Shape;6776;p6"/>
            <p:cNvSpPr/>
            <p:nvPr/>
          </p:nvSpPr>
          <p:spPr>
            <a:xfrm>
              <a:off x="3642750" y="1298625"/>
              <a:ext cx="13225" cy="7425"/>
            </a:xfrm>
            <a:custGeom>
              <a:avLst/>
              <a:gdLst/>
              <a:ahLst/>
              <a:cxnLst/>
              <a:rect l="l" t="t" r="r" b="b"/>
              <a:pathLst>
                <a:path w="529" h="297" extrusionOk="0">
                  <a:moveTo>
                    <a:pt x="68" y="1"/>
                  </a:moveTo>
                  <a:cubicBezTo>
                    <a:pt x="68" y="1"/>
                    <a:pt x="0" y="68"/>
                    <a:pt x="0" y="135"/>
                  </a:cubicBezTo>
                  <a:cubicBezTo>
                    <a:pt x="68" y="135"/>
                    <a:pt x="68" y="203"/>
                    <a:pt x="336" y="270"/>
                  </a:cubicBezTo>
                  <a:cubicBezTo>
                    <a:pt x="391" y="288"/>
                    <a:pt x="430" y="296"/>
                    <a:pt x="456" y="296"/>
                  </a:cubicBezTo>
                  <a:cubicBezTo>
                    <a:pt x="529" y="296"/>
                    <a:pt x="502" y="234"/>
                    <a:pt x="404" y="135"/>
                  </a:cubicBezTo>
                  <a:cubicBezTo>
                    <a:pt x="269" y="68"/>
                    <a:pt x="202" y="1"/>
                    <a:pt x="68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7" name="Google Shape;6777;p6"/>
            <p:cNvSpPr/>
            <p:nvPr/>
          </p:nvSpPr>
          <p:spPr>
            <a:xfrm>
              <a:off x="3630975" y="91880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8" y="0"/>
                    <a:pt x="1" y="34"/>
                    <a:pt x="1" y="68"/>
                  </a:cubicBezTo>
                  <a:cubicBezTo>
                    <a:pt x="1" y="68"/>
                    <a:pt x="68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8" name="Google Shape;6778;p6"/>
            <p:cNvSpPr/>
            <p:nvPr/>
          </p:nvSpPr>
          <p:spPr>
            <a:xfrm>
              <a:off x="4007450" y="233395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779" name="Google Shape;6779;p6"/>
          <p:cNvSpPr txBox="1">
            <a:spLocks noGrp="1"/>
          </p:cNvSpPr>
          <p:nvPr>
            <p:ph type="title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447479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1" name="Google Shape;6781;p7"/>
          <p:cNvGrpSpPr/>
          <p:nvPr/>
        </p:nvGrpSpPr>
        <p:grpSpPr>
          <a:xfrm rot="4722724">
            <a:off x="6833254" y="1160422"/>
            <a:ext cx="3195041" cy="790818"/>
            <a:chOff x="394825" y="1691775"/>
            <a:chExt cx="6700675" cy="2211350"/>
          </a:xfrm>
        </p:grpSpPr>
        <p:sp>
          <p:nvSpPr>
            <p:cNvPr id="6782" name="Google Shape;6782;p7"/>
            <p:cNvSpPr/>
            <p:nvPr/>
          </p:nvSpPr>
          <p:spPr>
            <a:xfrm>
              <a:off x="1021650" y="3118975"/>
              <a:ext cx="124325" cy="83025"/>
            </a:xfrm>
            <a:custGeom>
              <a:avLst/>
              <a:gdLst/>
              <a:ahLst/>
              <a:cxnLst/>
              <a:rect l="l" t="t" r="r" b="b"/>
              <a:pathLst>
                <a:path w="4973" h="3321" extrusionOk="0">
                  <a:moveTo>
                    <a:pt x="3471" y="1"/>
                  </a:moveTo>
                  <a:cubicBezTo>
                    <a:pt x="1730" y="1"/>
                    <a:pt x="401" y="1232"/>
                    <a:pt x="1" y="2834"/>
                  </a:cubicBezTo>
                  <a:cubicBezTo>
                    <a:pt x="757" y="3158"/>
                    <a:pt x="1622" y="3320"/>
                    <a:pt x="2486" y="3320"/>
                  </a:cubicBezTo>
                  <a:cubicBezTo>
                    <a:pt x="3351" y="3320"/>
                    <a:pt x="4216" y="3158"/>
                    <a:pt x="4972" y="2834"/>
                  </a:cubicBezTo>
                  <a:cubicBezTo>
                    <a:pt x="4540" y="1970"/>
                    <a:pt x="4324" y="889"/>
                    <a:pt x="3891" y="24"/>
                  </a:cubicBezTo>
                  <a:cubicBezTo>
                    <a:pt x="3749" y="8"/>
                    <a:pt x="3608" y="1"/>
                    <a:pt x="3471" y="1"/>
                  </a:cubicBezTo>
                  <a:close/>
                </a:path>
              </a:pathLst>
            </a:custGeom>
            <a:solidFill>
              <a:srgbClr val="3E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3" name="Google Shape;6783;p7"/>
            <p:cNvSpPr/>
            <p:nvPr/>
          </p:nvSpPr>
          <p:spPr>
            <a:xfrm>
              <a:off x="2621175" y="2922850"/>
              <a:ext cx="2555975" cy="958675"/>
            </a:xfrm>
            <a:custGeom>
              <a:avLst/>
              <a:gdLst/>
              <a:ahLst/>
              <a:cxnLst/>
              <a:rect l="l" t="t" r="r" b="b"/>
              <a:pathLst>
                <a:path w="102239" h="38347" extrusionOk="0">
                  <a:moveTo>
                    <a:pt x="24435" y="1"/>
                  </a:moveTo>
                  <a:cubicBezTo>
                    <a:pt x="20905" y="1"/>
                    <a:pt x="17397" y="1013"/>
                    <a:pt x="14050" y="1385"/>
                  </a:cubicBezTo>
                  <a:cubicBezTo>
                    <a:pt x="10375" y="2682"/>
                    <a:pt x="6701" y="3330"/>
                    <a:pt x="2810" y="3330"/>
                  </a:cubicBezTo>
                  <a:cubicBezTo>
                    <a:pt x="1081" y="3330"/>
                    <a:pt x="0" y="4195"/>
                    <a:pt x="216" y="6140"/>
                  </a:cubicBezTo>
                  <a:cubicBezTo>
                    <a:pt x="3458" y="10463"/>
                    <a:pt x="9078" y="11111"/>
                    <a:pt x="13401" y="13921"/>
                  </a:cubicBezTo>
                  <a:cubicBezTo>
                    <a:pt x="14914" y="14570"/>
                    <a:pt x="16427" y="15434"/>
                    <a:pt x="17940" y="16515"/>
                  </a:cubicBezTo>
                  <a:lnTo>
                    <a:pt x="19237" y="17596"/>
                  </a:lnTo>
                  <a:cubicBezTo>
                    <a:pt x="23128" y="22351"/>
                    <a:pt x="29396" y="23648"/>
                    <a:pt x="33503" y="27971"/>
                  </a:cubicBezTo>
                  <a:cubicBezTo>
                    <a:pt x="36097" y="29916"/>
                    <a:pt x="38691" y="31646"/>
                    <a:pt x="41285" y="33159"/>
                  </a:cubicBezTo>
                  <a:cubicBezTo>
                    <a:pt x="42365" y="33591"/>
                    <a:pt x="43446" y="34023"/>
                    <a:pt x="44311" y="34672"/>
                  </a:cubicBezTo>
                  <a:cubicBezTo>
                    <a:pt x="44743" y="34888"/>
                    <a:pt x="45392" y="35104"/>
                    <a:pt x="45824" y="35320"/>
                  </a:cubicBezTo>
                  <a:cubicBezTo>
                    <a:pt x="48418" y="36833"/>
                    <a:pt x="51228" y="37914"/>
                    <a:pt x="54038" y="38346"/>
                  </a:cubicBezTo>
                  <a:cubicBezTo>
                    <a:pt x="54470" y="38154"/>
                    <a:pt x="54945" y="38101"/>
                    <a:pt x="55432" y="38101"/>
                  </a:cubicBezTo>
                  <a:cubicBezTo>
                    <a:pt x="56040" y="38101"/>
                    <a:pt x="56667" y="38184"/>
                    <a:pt x="57253" y="38184"/>
                  </a:cubicBezTo>
                  <a:cubicBezTo>
                    <a:pt x="58306" y="38184"/>
                    <a:pt x="59225" y="37914"/>
                    <a:pt x="59657" y="36401"/>
                  </a:cubicBezTo>
                  <a:cubicBezTo>
                    <a:pt x="59874" y="35752"/>
                    <a:pt x="59009" y="35969"/>
                    <a:pt x="59009" y="35536"/>
                  </a:cubicBezTo>
                  <a:cubicBezTo>
                    <a:pt x="59080" y="35513"/>
                    <a:pt x="59146" y="35502"/>
                    <a:pt x="59207" y="35502"/>
                  </a:cubicBezTo>
                  <a:cubicBezTo>
                    <a:pt x="59707" y="35502"/>
                    <a:pt x="59921" y="36208"/>
                    <a:pt x="60306" y="36401"/>
                  </a:cubicBezTo>
                  <a:cubicBezTo>
                    <a:pt x="62575" y="37460"/>
                    <a:pt x="64871" y="37804"/>
                    <a:pt x="67175" y="37804"/>
                  </a:cubicBezTo>
                  <a:cubicBezTo>
                    <a:pt x="71454" y="37804"/>
                    <a:pt x="75761" y="36617"/>
                    <a:pt x="79975" y="36617"/>
                  </a:cubicBezTo>
                  <a:cubicBezTo>
                    <a:pt x="87973" y="36617"/>
                    <a:pt x="94890" y="32726"/>
                    <a:pt x="102239" y="30349"/>
                  </a:cubicBezTo>
                  <a:cubicBezTo>
                    <a:pt x="100726" y="27971"/>
                    <a:pt x="98132" y="28619"/>
                    <a:pt x="95971" y="27755"/>
                  </a:cubicBezTo>
                  <a:cubicBezTo>
                    <a:pt x="89702" y="26242"/>
                    <a:pt x="84298" y="22135"/>
                    <a:pt x="78246" y="20190"/>
                  </a:cubicBezTo>
                  <a:lnTo>
                    <a:pt x="76517" y="19541"/>
                  </a:lnTo>
                  <a:cubicBezTo>
                    <a:pt x="74139" y="18460"/>
                    <a:pt x="71762" y="17164"/>
                    <a:pt x="69600" y="15651"/>
                  </a:cubicBezTo>
                  <a:cubicBezTo>
                    <a:pt x="62683" y="11328"/>
                    <a:pt x="54470" y="10679"/>
                    <a:pt x="47121" y="7653"/>
                  </a:cubicBezTo>
                  <a:cubicBezTo>
                    <a:pt x="39988" y="5924"/>
                    <a:pt x="33071" y="2682"/>
                    <a:pt x="26154" y="88"/>
                  </a:cubicBezTo>
                  <a:cubicBezTo>
                    <a:pt x="25581" y="28"/>
                    <a:pt x="25007" y="1"/>
                    <a:pt x="24435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4" name="Google Shape;6784;p7"/>
            <p:cNvSpPr/>
            <p:nvPr/>
          </p:nvSpPr>
          <p:spPr>
            <a:xfrm>
              <a:off x="1205375" y="3050575"/>
              <a:ext cx="2447925" cy="815075"/>
            </a:xfrm>
            <a:custGeom>
              <a:avLst/>
              <a:gdLst/>
              <a:ahLst/>
              <a:cxnLst/>
              <a:rect l="l" t="t" r="r" b="b"/>
              <a:pathLst>
                <a:path w="97917" h="32603" extrusionOk="0">
                  <a:moveTo>
                    <a:pt x="46330" y="0"/>
                  </a:moveTo>
                  <a:cubicBezTo>
                    <a:pt x="45660" y="0"/>
                    <a:pt x="44986" y="54"/>
                    <a:pt x="44312" y="166"/>
                  </a:cubicBezTo>
                  <a:cubicBezTo>
                    <a:pt x="34585" y="1679"/>
                    <a:pt x="24858" y="1463"/>
                    <a:pt x="15131" y="2976"/>
                  </a:cubicBezTo>
                  <a:cubicBezTo>
                    <a:pt x="14613" y="2976"/>
                    <a:pt x="14647" y="4083"/>
                    <a:pt x="14128" y="4083"/>
                  </a:cubicBezTo>
                  <a:cubicBezTo>
                    <a:pt x="13999" y="4083"/>
                    <a:pt x="13834" y="4014"/>
                    <a:pt x="13618" y="3841"/>
                  </a:cubicBezTo>
                  <a:cubicBezTo>
                    <a:pt x="13160" y="3688"/>
                    <a:pt x="12809" y="3535"/>
                    <a:pt x="12414" y="3535"/>
                  </a:cubicBezTo>
                  <a:cubicBezTo>
                    <a:pt x="12250" y="3535"/>
                    <a:pt x="12079" y="3561"/>
                    <a:pt x="11889" y="3625"/>
                  </a:cubicBezTo>
                  <a:cubicBezTo>
                    <a:pt x="9728" y="3841"/>
                    <a:pt x="7350" y="3841"/>
                    <a:pt x="4972" y="3841"/>
                  </a:cubicBezTo>
                  <a:cubicBezTo>
                    <a:pt x="4108" y="3841"/>
                    <a:pt x="3243" y="3841"/>
                    <a:pt x="2378" y="4057"/>
                  </a:cubicBezTo>
                  <a:cubicBezTo>
                    <a:pt x="1298" y="4057"/>
                    <a:pt x="433" y="4706"/>
                    <a:pt x="1" y="5570"/>
                  </a:cubicBezTo>
                  <a:cubicBezTo>
                    <a:pt x="4540" y="7299"/>
                    <a:pt x="9728" y="7083"/>
                    <a:pt x="14483" y="8380"/>
                  </a:cubicBezTo>
                  <a:cubicBezTo>
                    <a:pt x="25939" y="11838"/>
                    <a:pt x="37611" y="15081"/>
                    <a:pt x="49283" y="17674"/>
                  </a:cubicBezTo>
                  <a:cubicBezTo>
                    <a:pt x="56632" y="19404"/>
                    <a:pt x="63765" y="22214"/>
                    <a:pt x="70249" y="25888"/>
                  </a:cubicBezTo>
                  <a:cubicBezTo>
                    <a:pt x="78327" y="30237"/>
                    <a:pt x="87198" y="32602"/>
                    <a:pt x="96293" y="32602"/>
                  </a:cubicBezTo>
                  <a:cubicBezTo>
                    <a:pt x="96689" y="32602"/>
                    <a:pt x="97087" y="32598"/>
                    <a:pt x="97484" y="32589"/>
                  </a:cubicBezTo>
                  <a:cubicBezTo>
                    <a:pt x="97917" y="32156"/>
                    <a:pt x="97917" y="31508"/>
                    <a:pt x="97701" y="30860"/>
                  </a:cubicBezTo>
                  <a:cubicBezTo>
                    <a:pt x="95323" y="28698"/>
                    <a:pt x="92729" y="26753"/>
                    <a:pt x="90135" y="25024"/>
                  </a:cubicBezTo>
                  <a:cubicBezTo>
                    <a:pt x="85380" y="20484"/>
                    <a:pt x="78895" y="19188"/>
                    <a:pt x="73924" y="15081"/>
                  </a:cubicBezTo>
                  <a:lnTo>
                    <a:pt x="73276" y="14432"/>
                  </a:lnTo>
                  <a:cubicBezTo>
                    <a:pt x="72843" y="14216"/>
                    <a:pt x="72195" y="13784"/>
                    <a:pt x="71763" y="13351"/>
                  </a:cubicBezTo>
                  <a:cubicBezTo>
                    <a:pt x="66791" y="9245"/>
                    <a:pt x="59226" y="9029"/>
                    <a:pt x="55119" y="3193"/>
                  </a:cubicBezTo>
                  <a:cubicBezTo>
                    <a:pt x="52617" y="1227"/>
                    <a:pt x="49525" y="0"/>
                    <a:pt x="46330" y="0"/>
                  </a:cubicBezTo>
                  <a:close/>
                </a:path>
              </a:pathLst>
            </a:custGeom>
            <a:solidFill>
              <a:srgbClr val="64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5" name="Google Shape;6785;p7"/>
            <p:cNvSpPr/>
            <p:nvPr/>
          </p:nvSpPr>
          <p:spPr>
            <a:xfrm>
              <a:off x="394825" y="2888550"/>
              <a:ext cx="1399600" cy="313450"/>
            </a:xfrm>
            <a:custGeom>
              <a:avLst/>
              <a:gdLst/>
              <a:ahLst/>
              <a:cxnLst/>
              <a:rect l="l" t="t" r="r" b="b"/>
              <a:pathLst>
                <a:path w="55984" h="12538" extrusionOk="0">
                  <a:moveTo>
                    <a:pt x="52525" y="1"/>
                  </a:moveTo>
                  <a:cubicBezTo>
                    <a:pt x="51390" y="1"/>
                    <a:pt x="50255" y="55"/>
                    <a:pt x="49066" y="163"/>
                  </a:cubicBezTo>
                  <a:cubicBezTo>
                    <a:pt x="45700" y="965"/>
                    <a:pt x="42214" y="1409"/>
                    <a:pt x="38787" y="1409"/>
                  </a:cubicBezTo>
                  <a:cubicBezTo>
                    <a:pt x="37592" y="1409"/>
                    <a:pt x="36405" y="1355"/>
                    <a:pt x="35233" y="1244"/>
                  </a:cubicBezTo>
                  <a:cubicBezTo>
                    <a:pt x="34844" y="1049"/>
                    <a:pt x="34412" y="942"/>
                    <a:pt x="33995" y="942"/>
                  </a:cubicBezTo>
                  <a:cubicBezTo>
                    <a:pt x="33484" y="942"/>
                    <a:pt x="32996" y="1103"/>
                    <a:pt x="32639" y="1460"/>
                  </a:cubicBezTo>
                  <a:cubicBezTo>
                    <a:pt x="30186" y="2592"/>
                    <a:pt x="27568" y="3230"/>
                    <a:pt x="24929" y="3230"/>
                  </a:cubicBezTo>
                  <a:cubicBezTo>
                    <a:pt x="24546" y="3230"/>
                    <a:pt x="24161" y="3217"/>
                    <a:pt x="23777" y="3189"/>
                  </a:cubicBezTo>
                  <a:cubicBezTo>
                    <a:pt x="23481" y="3178"/>
                    <a:pt x="23186" y="3172"/>
                    <a:pt x="22891" y="3172"/>
                  </a:cubicBezTo>
                  <a:cubicBezTo>
                    <a:pt x="17588" y="3172"/>
                    <a:pt x="12457" y="4918"/>
                    <a:pt x="7133" y="4918"/>
                  </a:cubicBezTo>
                  <a:cubicBezTo>
                    <a:pt x="5188" y="4918"/>
                    <a:pt x="3243" y="5567"/>
                    <a:pt x="1730" y="7080"/>
                  </a:cubicBezTo>
                  <a:cubicBezTo>
                    <a:pt x="1081" y="7944"/>
                    <a:pt x="0" y="9025"/>
                    <a:pt x="649" y="10538"/>
                  </a:cubicBezTo>
                  <a:cubicBezTo>
                    <a:pt x="1025" y="11479"/>
                    <a:pt x="1893" y="12093"/>
                    <a:pt x="2968" y="12093"/>
                  </a:cubicBezTo>
                  <a:cubicBezTo>
                    <a:pt x="3127" y="12093"/>
                    <a:pt x="3291" y="12079"/>
                    <a:pt x="3459" y="12051"/>
                  </a:cubicBezTo>
                  <a:cubicBezTo>
                    <a:pt x="7025" y="12375"/>
                    <a:pt x="10592" y="12537"/>
                    <a:pt x="14185" y="12537"/>
                  </a:cubicBezTo>
                  <a:cubicBezTo>
                    <a:pt x="17779" y="12537"/>
                    <a:pt x="21399" y="12375"/>
                    <a:pt x="25074" y="12051"/>
                  </a:cubicBezTo>
                  <a:cubicBezTo>
                    <a:pt x="26154" y="10538"/>
                    <a:pt x="28100" y="11187"/>
                    <a:pt x="29397" y="10106"/>
                  </a:cubicBezTo>
                  <a:cubicBezTo>
                    <a:pt x="30178" y="8739"/>
                    <a:pt x="30606" y="7018"/>
                    <a:pt x="32436" y="7018"/>
                  </a:cubicBezTo>
                  <a:cubicBezTo>
                    <a:pt x="32631" y="7018"/>
                    <a:pt x="32842" y="7038"/>
                    <a:pt x="33071" y="7080"/>
                  </a:cubicBezTo>
                  <a:cubicBezTo>
                    <a:pt x="38475" y="5567"/>
                    <a:pt x="44311" y="5783"/>
                    <a:pt x="49931" y="4270"/>
                  </a:cubicBezTo>
                  <a:cubicBezTo>
                    <a:pt x="52309" y="3621"/>
                    <a:pt x="55551" y="3837"/>
                    <a:pt x="55983" y="163"/>
                  </a:cubicBezTo>
                  <a:cubicBezTo>
                    <a:pt x="54794" y="55"/>
                    <a:pt x="53660" y="1"/>
                    <a:pt x="52525" y="1"/>
                  </a:cubicBezTo>
                  <a:close/>
                </a:path>
              </a:pathLst>
            </a:custGeom>
            <a:solidFill>
              <a:srgbClr val="35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6" name="Google Shape;6786;p7"/>
            <p:cNvSpPr/>
            <p:nvPr/>
          </p:nvSpPr>
          <p:spPr>
            <a:xfrm>
              <a:off x="3950475" y="3800425"/>
              <a:ext cx="670100" cy="102700"/>
            </a:xfrm>
            <a:custGeom>
              <a:avLst/>
              <a:gdLst/>
              <a:ahLst/>
              <a:cxnLst/>
              <a:rect l="l" t="t" r="r" b="b"/>
              <a:pathLst>
                <a:path w="26804" h="4108" extrusionOk="0">
                  <a:moveTo>
                    <a:pt x="5837" y="1"/>
                  </a:moveTo>
                  <a:cubicBezTo>
                    <a:pt x="5405" y="3459"/>
                    <a:pt x="2379" y="1730"/>
                    <a:pt x="649" y="2595"/>
                  </a:cubicBezTo>
                  <a:cubicBezTo>
                    <a:pt x="433" y="2595"/>
                    <a:pt x="433" y="2595"/>
                    <a:pt x="217" y="3027"/>
                  </a:cubicBezTo>
                  <a:cubicBezTo>
                    <a:pt x="1" y="3243"/>
                    <a:pt x="217" y="3459"/>
                    <a:pt x="649" y="3892"/>
                  </a:cubicBezTo>
                  <a:cubicBezTo>
                    <a:pt x="3027" y="4108"/>
                    <a:pt x="5405" y="4108"/>
                    <a:pt x="7566" y="4108"/>
                  </a:cubicBezTo>
                  <a:cubicBezTo>
                    <a:pt x="14051" y="3675"/>
                    <a:pt x="20751" y="3892"/>
                    <a:pt x="26803" y="1298"/>
                  </a:cubicBezTo>
                  <a:cubicBezTo>
                    <a:pt x="24811" y="987"/>
                    <a:pt x="22801" y="908"/>
                    <a:pt x="20783" y="908"/>
                  </a:cubicBezTo>
                  <a:cubicBezTo>
                    <a:pt x="18747" y="908"/>
                    <a:pt x="16704" y="988"/>
                    <a:pt x="14663" y="988"/>
                  </a:cubicBezTo>
                  <a:cubicBezTo>
                    <a:pt x="11704" y="988"/>
                    <a:pt x="8751" y="821"/>
                    <a:pt x="5837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7" name="Google Shape;6787;p7"/>
            <p:cNvSpPr/>
            <p:nvPr/>
          </p:nvSpPr>
          <p:spPr>
            <a:xfrm>
              <a:off x="3442525" y="3600500"/>
              <a:ext cx="362075" cy="270200"/>
            </a:xfrm>
            <a:custGeom>
              <a:avLst/>
              <a:gdLst/>
              <a:ahLst/>
              <a:cxnLst/>
              <a:rect l="l" t="t" r="r" b="b"/>
              <a:pathLst>
                <a:path w="14483" h="10808" extrusionOk="0">
                  <a:moveTo>
                    <a:pt x="1514" y="0"/>
                  </a:moveTo>
                  <a:cubicBezTo>
                    <a:pt x="433" y="1081"/>
                    <a:pt x="1" y="2594"/>
                    <a:pt x="217" y="4107"/>
                  </a:cubicBezTo>
                  <a:cubicBezTo>
                    <a:pt x="2811" y="6053"/>
                    <a:pt x="4756" y="8646"/>
                    <a:pt x="7998" y="9511"/>
                  </a:cubicBezTo>
                  <a:cubicBezTo>
                    <a:pt x="8647" y="10159"/>
                    <a:pt x="9944" y="9727"/>
                    <a:pt x="10376" y="10592"/>
                  </a:cubicBezTo>
                  <a:lnTo>
                    <a:pt x="11024" y="10808"/>
                  </a:lnTo>
                  <a:lnTo>
                    <a:pt x="11673" y="10808"/>
                  </a:lnTo>
                  <a:cubicBezTo>
                    <a:pt x="14483" y="9727"/>
                    <a:pt x="14483" y="9511"/>
                    <a:pt x="11673" y="6917"/>
                  </a:cubicBezTo>
                  <a:cubicBezTo>
                    <a:pt x="11241" y="6053"/>
                    <a:pt x="9944" y="6269"/>
                    <a:pt x="9295" y="5404"/>
                  </a:cubicBezTo>
                  <a:lnTo>
                    <a:pt x="1514" y="0"/>
                  </a:lnTo>
                  <a:close/>
                </a:path>
              </a:pathLst>
            </a:custGeom>
            <a:solidFill>
              <a:srgbClr val="36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8" name="Google Shape;6788;p7"/>
            <p:cNvSpPr/>
            <p:nvPr/>
          </p:nvSpPr>
          <p:spPr>
            <a:xfrm>
              <a:off x="4960975" y="3546450"/>
              <a:ext cx="264825" cy="135125"/>
            </a:xfrm>
            <a:custGeom>
              <a:avLst/>
              <a:gdLst/>
              <a:ahLst/>
              <a:cxnLst/>
              <a:rect l="l" t="t" r="r" b="b"/>
              <a:pathLst>
                <a:path w="10593" h="5405" extrusionOk="0">
                  <a:moveTo>
                    <a:pt x="1730" y="1"/>
                  </a:moveTo>
                  <a:cubicBezTo>
                    <a:pt x="1" y="1298"/>
                    <a:pt x="2811" y="2595"/>
                    <a:pt x="1730" y="3892"/>
                  </a:cubicBezTo>
                  <a:cubicBezTo>
                    <a:pt x="2785" y="5063"/>
                    <a:pt x="4029" y="5219"/>
                    <a:pt x="5327" y="5219"/>
                  </a:cubicBezTo>
                  <a:cubicBezTo>
                    <a:pt x="5796" y="5219"/>
                    <a:pt x="6272" y="5198"/>
                    <a:pt x="6749" y="5198"/>
                  </a:cubicBezTo>
                  <a:cubicBezTo>
                    <a:pt x="7386" y="5198"/>
                    <a:pt x="8024" y="5235"/>
                    <a:pt x="8647" y="5405"/>
                  </a:cubicBezTo>
                  <a:cubicBezTo>
                    <a:pt x="8863" y="5405"/>
                    <a:pt x="9295" y="5405"/>
                    <a:pt x="9511" y="5189"/>
                  </a:cubicBezTo>
                  <a:cubicBezTo>
                    <a:pt x="9728" y="4108"/>
                    <a:pt x="10592" y="3027"/>
                    <a:pt x="9079" y="2379"/>
                  </a:cubicBezTo>
                  <a:cubicBezTo>
                    <a:pt x="6918" y="866"/>
                    <a:pt x="4324" y="1"/>
                    <a:pt x="1730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9" name="Google Shape;6789;p7"/>
            <p:cNvSpPr/>
            <p:nvPr/>
          </p:nvSpPr>
          <p:spPr>
            <a:xfrm>
              <a:off x="3734325" y="3768025"/>
              <a:ext cx="232400" cy="133850"/>
            </a:xfrm>
            <a:custGeom>
              <a:avLst/>
              <a:gdLst/>
              <a:ahLst/>
              <a:cxnLst/>
              <a:rect l="l" t="t" r="r" b="b"/>
              <a:pathLst>
                <a:path w="9296" h="5354" extrusionOk="0">
                  <a:moveTo>
                    <a:pt x="217" y="0"/>
                  </a:moveTo>
                  <a:cubicBezTo>
                    <a:pt x="866" y="1297"/>
                    <a:pt x="2162" y="2810"/>
                    <a:pt x="1" y="4107"/>
                  </a:cubicBezTo>
                  <a:cubicBezTo>
                    <a:pt x="2245" y="4908"/>
                    <a:pt x="4608" y="5353"/>
                    <a:pt x="6914" y="5353"/>
                  </a:cubicBezTo>
                  <a:cubicBezTo>
                    <a:pt x="7717" y="5353"/>
                    <a:pt x="8514" y="5299"/>
                    <a:pt x="9295" y="5188"/>
                  </a:cubicBezTo>
                  <a:lnTo>
                    <a:pt x="9295" y="3891"/>
                  </a:lnTo>
                  <a:cubicBezTo>
                    <a:pt x="6269" y="2594"/>
                    <a:pt x="3675" y="432"/>
                    <a:pt x="217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0" name="Google Shape;6790;p7"/>
            <p:cNvSpPr/>
            <p:nvPr/>
          </p:nvSpPr>
          <p:spPr>
            <a:xfrm>
              <a:off x="1086500" y="3031175"/>
              <a:ext cx="194550" cy="158675"/>
            </a:xfrm>
            <a:custGeom>
              <a:avLst/>
              <a:gdLst/>
              <a:ahLst/>
              <a:cxnLst/>
              <a:rect l="l" t="t" r="r" b="b"/>
              <a:pathLst>
                <a:path w="7782" h="6347" extrusionOk="0">
                  <a:moveTo>
                    <a:pt x="1807" y="0"/>
                  </a:moveTo>
                  <a:cubicBezTo>
                    <a:pt x="1585" y="0"/>
                    <a:pt x="1346" y="82"/>
                    <a:pt x="1081" y="294"/>
                  </a:cubicBezTo>
                  <a:cubicBezTo>
                    <a:pt x="1" y="1159"/>
                    <a:pt x="1730" y="1807"/>
                    <a:pt x="1730" y="2672"/>
                  </a:cubicBezTo>
                  <a:cubicBezTo>
                    <a:pt x="1730" y="2888"/>
                    <a:pt x="1297" y="3320"/>
                    <a:pt x="1297" y="3536"/>
                  </a:cubicBezTo>
                  <a:cubicBezTo>
                    <a:pt x="433" y="5049"/>
                    <a:pt x="1514" y="5698"/>
                    <a:pt x="2594" y="6346"/>
                  </a:cubicBezTo>
                  <a:lnTo>
                    <a:pt x="4756" y="6346"/>
                  </a:lnTo>
                  <a:lnTo>
                    <a:pt x="7782" y="5698"/>
                  </a:lnTo>
                  <a:cubicBezTo>
                    <a:pt x="7782" y="3320"/>
                    <a:pt x="6053" y="1375"/>
                    <a:pt x="3675" y="942"/>
                  </a:cubicBezTo>
                  <a:cubicBezTo>
                    <a:pt x="3022" y="779"/>
                    <a:pt x="2493" y="0"/>
                    <a:pt x="1807" y="0"/>
                  </a:cubicBezTo>
                  <a:close/>
                </a:path>
              </a:pathLst>
            </a:custGeom>
            <a:solidFill>
              <a:srgbClr val="4D8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1" name="Google Shape;6791;p7"/>
            <p:cNvSpPr/>
            <p:nvPr/>
          </p:nvSpPr>
          <p:spPr>
            <a:xfrm>
              <a:off x="3642475" y="3836875"/>
              <a:ext cx="64875" cy="28425"/>
            </a:xfrm>
            <a:custGeom>
              <a:avLst/>
              <a:gdLst/>
              <a:ahLst/>
              <a:cxnLst/>
              <a:rect l="l" t="t" r="r" b="b"/>
              <a:pathLst>
                <a:path w="2595" h="1137" extrusionOk="0">
                  <a:moveTo>
                    <a:pt x="553" y="1"/>
                  </a:moveTo>
                  <a:cubicBezTo>
                    <a:pt x="371" y="1"/>
                    <a:pt x="186" y="19"/>
                    <a:pt x="0" y="56"/>
                  </a:cubicBezTo>
                  <a:cubicBezTo>
                    <a:pt x="0" y="488"/>
                    <a:pt x="0" y="704"/>
                    <a:pt x="0" y="1137"/>
                  </a:cubicBezTo>
                  <a:lnTo>
                    <a:pt x="2594" y="1137"/>
                  </a:lnTo>
                  <a:cubicBezTo>
                    <a:pt x="2236" y="420"/>
                    <a:pt x="1433" y="1"/>
                    <a:pt x="553" y="1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2" name="Google Shape;6792;p7"/>
            <p:cNvSpPr/>
            <p:nvPr/>
          </p:nvSpPr>
          <p:spPr>
            <a:xfrm>
              <a:off x="3804575" y="3022300"/>
              <a:ext cx="664525" cy="339200"/>
            </a:xfrm>
            <a:custGeom>
              <a:avLst/>
              <a:gdLst/>
              <a:ahLst/>
              <a:cxnLst/>
              <a:rect l="l" t="t" r="r" b="b"/>
              <a:pathLst>
                <a:path w="26581" h="13568" extrusionOk="0">
                  <a:moveTo>
                    <a:pt x="2595" y="1"/>
                  </a:moveTo>
                  <a:lnTo>
                    <a:pt x="2595" y="1"/>
                  </a:lnTo>
                  <a:cubicBezTo>
                    <a:pt x="3027" y="2162"/>
                    <a:pt x="1946" y="4324"/>
                    <a:pt x="1" y="5404"/>
                  </a:cubicBezTo>
                  <a:cubicBezTo>
                    <a:pt x="7134" y="8430"/>
                    <a:pt x="15131" y="9295"/>
                    <a:pt x="22048" y="12969"/>
                  </a:cubicBezTo>
                  <a:cubicBezTo>
                    <a:pt x="23015" y="13233"/>
                    <a:pt x="24017" y="13568"/>
                    <a:pt x="24793" y="13568"/>
                  </a:cubicBezTo>
                  <a:cubicBezTo>
                    <a:pt x="25927" y="13568"/>
                    <a:pt x="26580" y="12854"/>
                    <a:pt x="25939" y="10160"/>
                  </a:cubicBezTo>
                  <a:cubicBezTo>
                    <a:pt x="19238" y="4324"/>
                    <a:pt x="10808" y="2378"/>
                    <a:pt x="2595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3" name="Google Shape;6793;p7"/>
            <p:cNvSpPr/>
            <p:nvPr/>
          </p:nvSpPr>
          <p:spPr>
            <a:xfrm>
              <a:off x="4550300" y="3411375"/>
              <a:ext cx="507975" cy="232375"/>
            </a:xfrm>
            <a:custGeom>
              <a:avLst/>
              <a:gdLst/>
              <a:ahLst/>
              <a:cxnLst/>
              <a:rect l="l" t="t" r="r" b="b"/>
              <a:pathLst>
                <a:path w="20319" h="9295" extrusionOk="0">
                  <a:moveTo>
                    <a:pt x="6485" y="0"/>
                  </a:moveTo>
                  <a:lnTo>
                    <a:pt x="5620" y="216"/>
                  </a:lnTo>
                  <a:cubicBezTo>
                    <a:pt x="5366" y="245"/>
                    <a:pt x="5108" y="254"/>
                    <a:pt x="4848" y="254"/>
                  </a:cubicBezTo>
                  <a:cubicBezTo>
                    <a:pt x="4264" y="254"/>
                    <a:pt x="3671" y="205"/>
                    <a:pt x="3091" y="205"/>
                  </a:cubicBezTo>
                  <a:cubicBezTo>
                    <a:pt x="1956" y="205"/>
                    <a:pt x="871" y="394"/>
                    <a:pt x="1" y="1513"/>
                  </a:cubicBezTo>
                  <a:cubicBezTo>
                    <a:pt x="6053" y="3891"/>
                    <a:pt x="11456" y="8214"/>
                    <a:pt x="18157" y="9295"/>
                  </a:cubicBezTo>
                  <a:cubicBezTo>
                    <a:pt x="20319" y="8430"/>
                    <a:pt x="20319" y="8430"/>
                    <a:pt x="18806" y="6917"/>
                  </a:cubicBezTo>
                  <a:cubicBezTo>
                    <a:pt x="18373" y="6701"/>
                    <a:pt x="18373" y="5836"/>
                    <a:pt x="18157" y="5404"/>
                  </a:cubicBezTo>
                  <a:cubicBezTo>
                    <a:pt x="17725" y="4972"/>
                    <a:pt x="17293" y="4539"/>
                    <a:pt x="16860" y="4107"/>
                  </a:cubicBezTo>
                  <a:cubicBezTo>
                    <a:pt x="13186" y="3459"/>
                    <a:pt x="10592" y="0"/>
                    <a:pt x="6485" y="0"/>
                  </a:cubicBezTo>
                  <a:close/>
                </a:path>
              </a:pathLst>
            </a:custGeom>
            <a:solidFill>
              <a:srgbClr val="317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4" name="Google Shape;6794;p7"/>
            <p:cNvSpPr/>
            <p:nvPr/>
          </p:nvSpPr>
          <p:spPr>
            <a:xfrm>
              <a:off x="4361175" y="3281675"/>
              <a:ext cx="356675" cy="156725"/>
            </a:xfrm>
            <a:custGeom>
              <a:avLst/>
              <a:gdLst/>
              <a:ahLst/>
              <a:cxnLst/>
              <a:rect l="l" t="t" r="r" b="b"/>
              <a:pathLst>
                <a:path w="14267" h="6269" extrusionOk="0">
                  <a:moveTo>
                    <a:pt x="3891" y="1"/>
                  </a:moveTo>
                  <a:cubicBezTo>
                    <a:pt x="3675" y="2594"/>
                    <a:pt x="1729" y="2594"/>
                    <a:pt x="0" y="2594"/>
                  </a:cubicBezTo>
                  <a:cubicBezTo>
                    <a:pt x="1946" y="4324"/>
                    <a:pt x="4107" y="5621"/>
                    <a:pt x="6701" y="6269"/>
                  </a:cubicBezTo>
                  <a:cubicBezTo>
                    <a:pt x="7528" y="5607"/>
                    <a:pt x="8451" y="5452"/>
                    <a:pt x="9420" y="5452"/>
                  </a:cubicBezTo>
                  <a:cubicBezTo>
                    <a:pt x="10275" y="5452"/>
                    <a:pt x="11166" y="5573"/>
                    <a:pt x="12061" y="5573"/>
                  </a:cubicBezTo>
                  <a:cubicBezTo>
                    <a:pt x="12800" y="5573"/>
                    <a:pt x="13542" y="5490"/>
                    <a:pt x="14266" y="5188"/>
                  </a:cubicBezTo>
                  <a:cubicBezTo>
                    <a:pt x="11889" y="1514"/>
                    <a:pt x="7133" y="2162"/>
                    <a:pt x="3891" y="1"/>
                  </a:cubicBezTo>
                  <a:close/>
                </a:path>
              </a:pathLst>
            </a:custGeom>
            <a:solidFill>
              <a:srgbClr val="2B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5" name="Google Shape;6795;p7"/>
            <p:cNvSpPr/>
            <p:nvPr/>
          </p:nvSpPr>
          <p:spPr>
            <a:xfrm>
              <a:off x="3707325" y="2957450"/>
              <a:ext cx="162125" cy="91875"/>
            </a:xfrm>
            <a:custGeom>
              <a:avLst/>
              <a:gdLst/>
              <a:ahLst/>
              <a:cxnLst/>
              <a:rect l="l" t="t" r="r" b="b"/>
              <a:pathLst>
                <a:path w="6485" h="3675" extrusionOk="0">
                  <a:moveTo>
                    <a:pt x="0" y="1"/>
                  </a:moveTo>
                  <a:cubicBezTo>
                    <a:pt x="1457" y="2649"/>
                    <a:pt x="2021" y="3675"/>
                    <a:pt x="3184" y="3675"/>
                  </a:cubicBezTo>
                  <a:cubicBezTo>
                    <a:pt x="3919" y="3675"/>
                    <a:pt x="4894" y="3264"/>
                    <a:pt x="6485" y="2595"/>
                  </a:cubicBezTo>
                  <a:cubicBezTo>
                    <a:pt x="4755" y="1081"/>
                    <a:pt x="2378" y="217"/>
                    <a:pt x="0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6" name="Google Shape;6796;p7"/>
            <p:cNvSpPr/>
            <p:nvPr/>
          </p:nvSpPr>
          <p:spPr>
            <a:xfrm>
              <a:off x="4971800" y="3514050"/>
              <a:ext cx="32450" cy="32425"/>
            </a:xfrm>
            <a:custGeom>
              <a:avLst/>
              <a:gdLst/>
              <a:ahLst/>
              <a:cxnLst/>
              <a:rect l="l" t="t" r="r" b="b"/>
              <a:pathLst>
                <a:path w="1298" h="1297" extrusionOk="0">
                  <a:moveTo>
                    <a:pt x="1297" y="129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7" name="Google Shape;6797;p7"/>
            <p:cNvSpPr/>
            <p:nvPr/>
          </p:nvSpPr>
          <p:spPr>
            <a:xfrm>
              <a:off x="2567475" y="3086625"/>
              <a:ext cx="579150" cy="359175"/>
            </a:xfrm>
            <a:custGeom>
              <a:avLst/>
              <a:gdLst/>
              <a:ahLst/>
              <a:cxnLst/>
              <a:rect l="l" t="t" r="r" b="b"/>
              <a:pathLst>
                <a:path w="23166" h="14367" extrusionOk="0">
                  <a:moveTo>
                    <a:pt x="2683" y="1"/>
                  </a:moveTo>
                  <a:cubicBezTo>
                    <a:pt x="1122" y="1"/>
                    <a:pt x="1" y="1416"/>
                    <a:pt x="203" y="2831"/>
                  </a:cubicBezTo>
                  <a:cubicBezTo>
                    <a:pt x="419" y="5857"/>
                    <a:pt x="2797" y="6722"/>
                    <a:pt x="4958" y="7587"/>
                  </a:cubicBezTo>
                  <a:cubicBezTo>
                    <a:pt x="9065" y="9100"/>
                    <a:pt x="12956" y="11045"/>
                    <a:pt x="16846" y="13206"/>
                  </a:cubicBezTo>
                  <a:cubicBezTo>
                    <a:pt x="17495" y="13423"/>
                    <a:pt x="17927" y="13855"/>
                    <a:pt x="18359" y="14287"/>
                  </a:cubicBezTo>
                  <a:cubicBezTo>
                    <a:pt x="18792" y="14341"/>
                    <a:pt x="19171" y="14367"/>
                    <a:pt x="19504" y="14367"/>
                  </a:cubicBezTo>
                  <a:cubicBezTo>
                    <a:pt x="23166" y="14367"/>
                    <a:pt x="21151" y="11279"/>
                    <a:pt x="20953" y="9100"/>
                  </a:cubicBezTo>
                  <a:cubicBezTo>
                    <a:pt x="19872" y="8235"/>
                    <a:pt x="17711" y="8235"/>
                    <a:pt x="17062" y="6722"/>
                  </a:cubicBezTo>
                  <a:cubicBezTo>
                    <a:pt x="12739" y="3912"/>
                    <a:pt x="7984" y="1751"/>
                    <a:pt x="3013" y="21"/>
                  </a:cubicBezTo>
                  <a:cubicBezTo>
                    <a:pt x="2901" y="7"/>
                    <a:pt x="2791" y="1"/>
                    <a:pt x="2683" y="1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8" name="Google Shape;6798;p7"/>
            <p:cNvSpPr/>
            <p:nvPr/>
          </p:nvSpPr>
          <p:spPr>
            <a:xfrm>
              <a:off x="3026450" y="3319500"/>
              <a:ext cx="459350" cy="383700"/>
            </a:xfrm>
            <a:custGeom>
              <a:avLst/>
              <a:gdLst/>
              <a:ahLst/>
              <a:cxnLst/>
              <a:rect l="l" t="t" r="r" b="b"/>
              <a:pathLst>
                <a:path w="18374" h="15348" extrusionOk="0">
                  <a:moveTo>
                    <a:pt x="2594" y="1"/>
                  </a:moveTo>
                  <a:cubicBezTo>
                    <a:pt x="2162" y="1081"/>
                    <a:pt x="1297" y="1946"/>
                    <a:pt x="1729" y="3243"/>
                  </a:cubicBezTo>
                  <a:cubicBezTo>
                    <a:pt x="2162" y="4756"/>
                    <a:pt x="1081" y="4972"/>
                    <a:pt x="0" y="5188"/>
                  </a:cubicBezTo>
                  <a:cubicBezTo>
                    <a:pt x="4972" y="9727"/>
                    <a:pt x="11672" y="11457"/>
                    <a:pt x="16860" y="15347"/>
                  </a:cubicBezTo>
                  <a:cubicBezTo>
                    <a:pt x="18373" y="14267"/>
                    <a:pt x="17941" y="12753"/>
                    <a:pt x="18157" y="11240"/>
                  </a:cubicBezTo>
                  <a:cubicBezTo>
                    <a:pt x="14050" y="6269"/>
                    <a:pt x="7133" y="4756"/>
                    <a:pt x="2594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9" name="Google Shape;6799;p7"/>
            <p:cNvSpPr/>
            <p:nvPr/>
          </p:nvSpPr>
          <p:spPr>
            <a:xfrm>
              <a:off x="4517875" y="3393100"/>
              <a:ext cx="194575" cy="62550"/>
            </a:xfrm>
            <a:custGeom>
              <a:avLst/>
              <a:gdLst/>
              <a:ahLst/>
              <a:cxnLst/>
              <a:rect l="l" t="t" r="r" b="b"/>
              <a:pathLst>
                <a:path w="7783" h="2502" extrusionOk="0">
                  <a:moveTo>
                    <a:pt x="3767" y="1"/>
                  </a:moveTo>
                  <a:cubicBezTo>
                    <a:pt x="2399" y="1"/>
                    <a:pt x="1114" y="470"/>
                    <a:pt x="1" y="2028"/>
                  </a:cubicBezTo>
                  <a:lnTo>
                    <a:pt x="1298" y="2028"/>
                  </a:lnTo>
                  <a:cubicBezTo>
                    <a:pt x="2811" y="2028"/>
                    <a:pt x="4324" y="2244"/>
                    <a:pt x="5621" y="2460"/>
                  </a:cubicBezTo>
                  <a:cubicBezTo>
                    <a:pt x="5813" y="2488"/>
                    <a:pt x="5991" y="2501"/>
                    <a:pt x="6156" y="2501"/>
                  </a:cubicBezTo>
                  <a:cubicBezTo>
                    <a:pt x="7288" y="2501"/>
                    <a:pt x="7782" y="1863"/>
                    <a:pt x="7782" y="731"/>
                  </a:cubicBezTo>
                  <a:cubicBezTo>
                    <a:pt x="6419" y="417"/>
                    <a:pt x="5056" y="1"/>
                    <a:pt x="3767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0" name="Google Shape;6800;p7"/>
            <p:cNvSpPr/>
            <p:nvPr/>
          </p:nvSpPr>
          <p:spPr>
            <a:xfrm>
              <a:off x="2994025" y="3254650"/>
              <a:ext cx="97300" cy="59475"/>
            </a:xfrm>
            <a:custGeom>
              <a:avLst/>
              <a:gdLst/>
              <a:ahLst/>
              <a:cxnLst/>
              <a:rect l="l" t="t" r="r" b="b"/>
              <a:pathLst>
                <a:path w="3892" h="2379" extrusionOk="0">
                  <a:moveTo>
                    <a:pt x="0" y="1"/>
                  </a:moveTo>
                  <a:lnTo>
                    <a:pt x="0" y="1"/>
                  </a:lnTo>
                  <a:cubicBezTo>
                    <a:pt x="217" y="2379"/>
                    <a:pt x="1946" y="2379"/>
                    <a:pt x="3891" y="2379"/>
                  </a:cubicBezTo>
                  <a:cubicBezTo>
                    <a:pt x="3026" y="1082"/>
                    <a:pt x="1513" y="217"/>
                    <a:pt x="0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1" name="Google Shape;6801;p7"/>
            <p:cNvSpPr/>
            <p:nvPr/>
          </p:nvSpPr>
          <p:spPr>
            <a:xfrm>
              <a:off x="3680300" y="3735600"/>
              <a:ext cx="59475" cy="33475"/>
            </a:xfrm>
            <a:custGeom>
              <a:avLst/>
              <a:gdLst/>
              <a:ahLst/>
              <a:cxnLst/>
              <a:rect l="l" t="t" r="r" b="b"/>
              <a:pathLst>
                <a:path w="2379" h="1339" extrusionOk="0">
                  <a:moveTo>
                    <a:pt x="0" y="0"/>
                  </a:moveTo>
                  <a:cubicBezTo>
                    <a:pt x="188" y="751"/>
                    <a:pt x="1028" y="1339"/>
                    <a:pt x="1954" y="1339"/>
                  </a:cubicBezTo>
                  <a:cubicBezTo>
                    <a:pt x="2094" y="1339"/>
                    <a:pt x="2236" y="1325"/>
                    <a:pt x="2378" y="1297"/>
                  </a:cubicBezTo>
                  <a:cubicBezTo>
                    <a:pt x="1946" y="432"/>
                    <a:pt x="865" y="0"/>
                    <a:pt x="0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2" name="Google Shape;6802;p7"/>
            <p:cNvSpPr/>
            <p:nvPr/>
          </p:nvSpPr>
          <p:spPr>
            <a:xfrm>
              <a:off x="4085575" y="3791500"/>
              <a:ext cx="10825" cy="8950"/>
            </a:xfrm>
            <a:custGeom>
              <a:avLst/>
              <a:gdLst/>
              <a:ahLst/>
              <a:cxnLst/>
              <a:rect l="l" t="t" r="r" b="b"/>
              <a:pathLst>
                <a:path w="433" h="358" extrusionOk="0">
                  <a:moveTo>
                    <a:pt x="172" y="1"/>
                  </a:moveTo>
                  <a:cubicBezTo>
                    <a:pt x="71" y="1"/>
                    <a:pt x="1" y="142"/>
                    <a:pt x="1" y="142"/>
                  </a:cubicBezTo>
                  <a:cubicBezTo>
                    <a:pt x="1" y="142"/>
                    <a:pt x="217" y="358"/>
                    <a:pt x="433" y="358"/>
                  </a:cubicBezTo>
                  <a:cubicBezTo>
                    <a:pt x="340" y="80"/>
                    <a:pt x="248" y="1"/>
                    <a:pt x="172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3" name="Google Shape;6803;p7"/>
            <p:cNvSpPr/>
            <p:nvPr/>
          </p:nvSpPr>
          <p:spPr>
            <a:xfrm>
              <a:off x="1340475" y="3132950"/>
              <a:ext cx="194550" cy="53525"/>
            </a:xfrm>
            <a:custGeom>
              <a:avLst/>
              <a:gdLst/>
              <a:ahLst/>
              <a:cxnLst/>
              <a:rect l="l" t="t" r="r" b="b"/>
              <a:pathLst>
                <a:path w="7782" h="2141" extrusionOk="0">
                  <a:moveTo>
                    <a:pt x="3412" y="1"/>
                  </a:moveTo>
                  <a:cubicBezTo>
                    <a:pt x="2177" y="1"/>
                    <a:pt x="1017" y="420"/>
                    <a:pt x="1" y="1843"/>
                  </a:cubicBezTo>
                  <a:cubicBezTo>
                    <a:pt x="804" y="2044"/>
                    <a:pt x="1627" y="2141"/>
                    <a:pt x="2452" y="2141"/>
                  </a:cubicBezTo>
                  <a:cubicBezTo>
                    <a:pt x="4293" y="2141"/>
                    <a:pt x="6140" y="1657"/>
                    <a:pt x="7782" y="762"/>
                  </a:cubicBezTo>
                  <a:cubicBezTo>
                    <a:pt x="6293" y="533"/>
                    <a:pt x="4804" y="1"/>
                    <a:pt x="3412" y="1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4" name="Google Shape;6804;p7"/>
            <p:cNvSpPr/>
            <p:nvPr/>
          </p:nvSpPr>
          <p:spPr>
            <a:xfrm>
              <a:off x="1535000" y="31520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1" y="0"/>
                  </a:moveTo>
                  <a:cubicBezTo>
                    <a:pt x="217" y="432"/>
                    <a:pt x="433" y="649"/>
                    <a:pt x="649" y="649"/>
                  </a:cubicBezTo>
                  <a:cubicBezTo>
                    <a:pt x="866" y="649"/>
                    <a:pt x="1082" y="432"/>
                    <a:pt x="1298" y="0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5" name="Google Shape;6805;p7"/>
            <p:cNvSpPr/>
            <p:nvPr/>
          </p:nvSpPr>
          <p:spPr>
            <a:xfrm>
              <a:off x="2988625" y="34167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0" y="0"/>
                  </a:moveTo>
                  <a:lnTo>
                    <a:pt x="1513" y="1081"/>
                  </a:lnTo>
                  <a:cubicBezTo>
                    <a:pt x="1297" y="433"/>
                    <a:pt x="649" y="0"/>
                    <a:pt x="0" y="0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6" name="Google Shape;6806;p7"/>
            <p:cNvSpPr/>
            <p:nvPr/>
          </p:nvSpPr>
          <p:spPr>
            <a:xfrm>
              <a:off x="3583025" y="2700250"/>
              <a:ext cx="2653275" cy="970525"/>
            </a:xfrm>
            <a:custGeom>
              <a:avLst/>
              <a:gdLst/>
              <a:ahLst/>
              <a:cxnLst/>
              <a:rect l="l" t="t" r="r" b="b"/>
              <a:pathLst>
                <a:path w="106131" h="38821" extrusionOk="0">
                  <a:moveTo>
                    <a:pt x="41754" y="0"/>
                  </a:moveTo>
                  <a:cubicBezTo>
                    <a:pt x="33792" y="0"/>
                    <a:pt x="25974" y="1850"/>
                    <a:pt x="18157" y="3804"/>
                  </a:cubicBezTo>
                  <a:cubicBezTo>
                    <a:pt x="13618" y="5317"/>
                    <a:pt x="8431" y="4453"/>
                    <a:pt x="3891" y="6182"/>
                  </a:cubicBezTo>
                  <a:cubicBezTo>
                    <a:pt x="1" y="7479"/>
                    <a:pt x="433" y="9208"/>
                    <a:pt x="3459" y="11153"/>
                  </a:cubicBezTo>
                  <a:cubicBezTo>
                    <a:pt x="5837" y="12234"/>
                    <a:pt x="8431" y="12666"/>
                    <a:pt x="10592" y="13747"/>
                  </a:cubicBezTo>
                  <a:lnTo>
                    <a:pt x="12321" y="14396"/>
                  </a:lnTo>
                  <a:cubicBezTo>
                    <a:pt x="19670" y="17638"/>
                    <a:pt x="27668" y="19151"/>
                    <a:pt x="34152" y="24122"/>
                  </a:cubicBezTo>
                  <a:cubicBezTo>
                    <a:pt x="37395" y="26500"/>
                    <a:pt x="41501" y="26932"/>
                    <a:pt x="44744" y="29094"/>
                  </a:cubicBezTo>
                  <a:cubicBezTo>
                    <a:pt x="47770" y="30391"/>
                    <a:pt x="50796" y="32336"/>
                    <a:pt x="54038" y="33417"/>
                  </a:cubicBezTo>
                  <a:lnTo>
                    <a:pt x="56416" y="34497"/>
                  </a:lnTo>
                  <a:cubicBezTo>
                    <a:pt x="57064" y="34714"/>
                    <a:pt x="57497" y="34930"/>
                    <a:pt x="58145" y="35146"/>
                  </a:cubicBezTo>
                  <a:cubicBezTo>
                    <a:pt x="60523" y="35578"/>
                    <a:pt x="62900" y="36875"/>
                    <a:pt x="64629" y="38820"/>
                  </a:cubicBezTo>
                  <a:cubicBezTo>
                    <a:pt x="79760" y="34930"/>
                    <a:pt x="92729" y="26932"/>
                    <a:pt x="106130" y="19367"/>
                  </a:cubicBezTo>
                  <a:cubicBezTo>
                    <a:pt x="105266" y="18502"/>
                    <a:pt x="104401" y="18070"/>
                    <a:pt x="103320" y="17854"/>
                  </a:cubicBezTo>
                  <a:cubicBezTo>
                    <a:pt x="86244" y="12883"/>
                    <a:pt x="68952" y="7479"/>
                    <a:pt x="52309" y="1211"/>
                  </a:cubicBezTo>
                  <a:cubicBezTo>
                    <a:pt x="48755" y="355"/>
                    <a:pt x="45241" y="0"/>
                    <a:pt x="4175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7" name="Google Shape;6807;p7"/>
            <p:cNvSpPr/>
            <p:nvPr/>
          </p:nvSpPr>
          <p:spPr>
            <a:xfrm>
              <a:off x="2545500" y="1691775"/>
              <a:ext cx="2129100" cy="1103875"/>
            </a:xfrm>
            <a:custGeom>
              <a:avLst/>
              <a:gdLst/>
              <a:ahLst/>
              <a:cxnLst/>
              <a:rect l="l" t="t" r="r" b="b"/>
              <a:pathLst>
                <a:path w="85164" h="44155" extrusionOk="0">
                  <a:moveTo>
                    <a:pt x="79578" y="1"/>
                  </a:moveTo>
                  <a:cubicBezTo>
                    <a:pt x="67421" y="1"/>
                    <a:pt x="55434" y="2292"/>
                    <a:pt x="43447" y="3291"/>
                  </a:cubicBezTo>
                  <a:cubicBezTo>
                    <a:pt x="40421" y="3507"/>
                    <a:pt x="37395" y="3075"/>
                    <a:pt x="34801" y="5020"/>
                  </a:cubicBezTo>
                  <a:cubicBezTo>
                    <a:pt x="32423" y="7614"/>
                    <a:pt x="29830" y="9776"/>
                    <a:pt x="27236" y="11937"/>
                  </a:cubicBezTo>
                  <a:cubicBezTo>
                    <a:pt x="19671" y="19070"/>
                    <a:pt x="13618" y="27500"/>
                    <a:pt x="5405" y="33552"/>
                  </a:cubicBezTo>
                  <a:cubicBezTo>
                    <a:pt x="4972" y="33984"/>
                    <a:pt x="4540" y="34417"/>
                    <a:pt x="4108" y="34849"/>
                  </a:cubicBezTo>
                  <a:cubicBezTo>
                    <a:pt x="3676" y="35713"/>
                    <a:pt x="3027" y="36362"/>
                    <a:pt x="2595" y="37010"/>
                  </a:cubicBezTo>
                  <a:lnTo>
                    <a:pt x="1946" y="37659"/>
                  </a:lnTo>
                  <a:cubicBezTo>
                    <a:pt x="1298" y="37875"/>
                    <a:pt x="1082" y="38307"/>
                    <a:pt x="649" y="38956"/>
                  </a:cubicBezTo>
                  <a:cubicBezTo>
                    <a:pt x="217" y="39388"/>
                    <a:pt x="217" y="40036"/>
                    <a:pt x="1" y="40685"/>
                  </a:cubicBezTo>
                  <a:cubicBezTo>
                    <a:pt x="466" y="43477"/>
                    <a:pt x="2045" y="44154"/>
                    <a:pt x="3938" y="44154"/>
                  </a:cubicBezTo>
                  <a:cubicBezTo>
                    <a:pt x="4682" y="44154"/>
                    <a:pt x="5476" y="44049"/>
                    <a:pt x="6269" y="43927"/>
                  </a:cubicBezTo>
                  <a:cubicBezTo>
                    <a:pt x="17725" y="41333"/>
                    <a:pt x="29397" y="41117"/>
                    <a:pt x="40637" y="37875"/>
                  </a:cubicBezTo>
                  <a:cubicBezTo>
                    <a:pt x="42366" y="37443"/>
                    <a:pt x="43879" y="36794"/>
                    <a:pt x="45176" y="36146"/>
                  </a:cubicBezTo>
                  <a:cubicBezTo>
                    <a:pt x="55335" y="27284"/>
                    <a:pt x="65062" y="18422"/>
                    <a:pt x="75870" y="10424"/>
                  </a:cubicBezTo>
                  <a:cubicBezTo>
                    <a:pt x="79544" y="7830"/>
                    <a:pt x="83867" y="5237"/>
                    <a:pt x="85164" y="265"/>
                  </a:cubicBezTo>
                  <a:cubicBezTo>
                    <a:pt x="84299" y="265"/>
                    <a:pt x="83435" y="49"/>
                    <a:pt x="82570" y="49"/>
                  </a:cubicBezTo>
                  <a:cubicBezTo>
                    <a:pt x="81572" y="16"/>
                    <a:pt x="80574" y="1"/>
                    <a:pt x="79578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8" name="Google Shape;6808;p7"/>
            <p:cNvSpPr/>
            <p:nvPr/>
          </p:nvSpPr>
          <p:spPr>
            <a:xfrm>
              <a:off x="3777575" y="1703800"/>
              <a:ext cx="2166925" cy="880825"/>
            </a:xfrm>
            <a:custGeom>
              <a:avLst/>
              <a:gdLst/>
              <a:ahLst/>
              <a:cxnLst/>
              <a:rect l="l" t="t" r="r" b="b"/>
              <a:pathLst>
                <a:path w="86677" h="35233" extrusionOk="0">
                  <a:moveTo>
                    <a:pt x="42798" y="0"/>
                  </a:moveTo>
                  <a:cubicBezTo>
                    <a:pt x="41501" y="2378"/>
                    <a:pt x="39556" y="4539"/>
                    <a:pt x="37178" y="6052"/>
                  </a:cubicBezTo>
                  <a:cubicBezTo>
                    <a:pt x="26587" y="13401"/>
                    <a:pt x="17076" y="22047"/>
                    <a:pt x="6268" y="29180"/>
                  </a:cubicBezTo>
                  <a:cubicBezTo>
                    <a:pt x="4107" y="30693"/>
                    <a:pt x="0" y="32855"/>
                    <a:pt x="5836" y="35232"/>
                  </a:cubicBezTo>
                  <a:cubicBezTo>
                    <a:pt x="14914" y="34800"/>
                    <a:pt x="24209" y="33287"/>
                    <a:pt x="33071" y="30910"/>
                  </a:cubicBezTo>
                  <a:cubicBezTo>
                    <a:pt x="33936" y="30693"/>
                    <a:pt x="34800" y="30261"/>
                    <a:pt x="35449" y="29829"/>
                  </a:cubicBezTo>
                  <a:lnTo>
                    <a:pt x="36962" y="28964"/>
                  </a:lnTo>
                  <a:cubicBezTo>
                    <a:pt x="38259" y="28316"/>
                    <a:pt x="39556" y="28100"/>
                    <a:pt x="40852" y="28100"/>
                  </a:cubicBezTo>
                  <a:cubicBezTo>
                    <a:pt x="42582" y="27667"/>
                    <a:pt x="44095" y="27019"/>
                    <a:pt x="45608" y="26370"/>
                  </a:cubicBezTo>
                  <a:cubicBezTo>
                    <a:pt x="49282" y="23993"/>
                    <a:pt x="53605" y="23128"/>
                    <a:pt x="57064" y="20318"/>
                  </a:cubicBezTo>
                  <a:lnTo>
                    <a:pt x="58577" y="19670"/>
                  </a:lnTo>
                  <a:cubicBezTo>
                    <a:pt x="61603" y="18373"/>
                    <a:pt x="64845" y="17724"/>
                    <a:pt x="67655" y="16211"/>
                  </a:cubicBezTo>
                  <a:cubicBezTo>
                    <a:pt x="73923" y="13401"/>
                    <a:pt x="81056" y="12969"/>
                    <a:pt x="86676" y="8646"/>
                  </a:cubicBezTo>
                  <a:cubicBezTo>
                    <a:pt x="72410" y="4107"/>
                    <a:pt x="57712" y="1081"/>
                    <a:pt x="42798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9" name="Google Shape;6809;p7"/>
            <p:cNvSpPr/>
            <p:nvPr/>
          </p:nvSpPr>
          <p:spPr>
            <a:xfrm>
              <a:off x="1232400" y="1906975"/>
              <a:ext cx="1912950" cy="1062400"/>
            </a:xfrm>
            <a:custGeom>
              <a:avLst/>
              <a:gdLst/>
              <a:ahLst/>
              <a:cxnLst/>
              <a:rect l="l" t="t" r="r" b="b"/>
              <a:pathLst>
                <a:path w="76518" h="42496" extrusionOk="0">
                  <a:moveTo>
                    <a:pt x="72964" y="0"/>
                  </a:moveTo>
                  <a:cubicBezTo>
                    <a:pt x="71693" y="0"/>
                    <a:pt x="70422" y="390"/>
                    <a:pt x="69385" y="1168"/>
                  </a:cubicBezTo>
                  <a:cubicBezTo>
                    <a:pt x="65062" y="3329"/>
                    <a:pt x="60739" y="5923"/>
                    <a:pt x="56632" y="8301"/>
                  </a:cubicBezTo>
                  <a:cubicBezTo>
                    <a:pt x="52741" y="10678"/>
                    <a:pt x="48850" y="12840"/>
                    <a:pt x="44744" y="14785"/>
                  </a:cubicBezTo>
                  <a:cubicBezTo>
                    <a:pt x="34801" y="18460"/>
                    <a:pt x="25506" y="23647"/>
                    <a:pt x="17293" y="30132"/>
                  </a:cubicBezTo>
                  <a:cubicBezTo>
                    <a:pt x="14915" y="31861"/>
                    <a:pt x="11889" y="32293"/>
                    <a:pt x="9511" y="34238"/>
                  </a:cubicBezTo>
                  <a:lnTo>
                    <a:pt x="7134" y="35751"/>
                  </a:lnTo>
                  <a:cubicBezTo>
                    <a:pt x="4756" y="37048"/>
                    <a:pt x="1" y="36616"/>
                    <a:pt x="2811" y="41804"/>
                  </a:cubicBezTo>
                  <a:cubicBezTo>
                    <a:pt x="4276" y="42309"/>
                    <a:pt x="5741" y="42495"/>
                    <a:pt x="7206" y="42495"/>
                  </a:cubicBezTo>
                  <a:cubicBezTo>
                    <a:pt x="11328" y="42495"/>
                    <a:pt x="15449" y="41021"/>
                    <a:pt x="19570" y="41021"/>
                  </a:cubicBezTo>
                  <a:cubicBezTo>
                    <a:pt x="20252" y="41021"/>
                    <a:pt x="20934" y="41061"/>
                    <a:pt x="21616" y="41155"/>
                  </a:cubicBezTo>
                  <a:cubicBezTo>
                    <a:pt x="28748" y="40074"/>
                    <a:pt x="35881" y="38129"/>
                    <a:pt x="43014" y="37048"/>
                  </a:cubicBezTo>
                  <a:cubicBezTo>
                    <a:pt x="46040" y="36400"/>
                    <a:pt x="48634" y="34455"/>
                    <a:pt x="50147" y="31645"/>
                  </a:cubicBezTo>
                  <a:cubicBezTo>
                    <a:pt x="50580" y="30564"/>
                    <a:pt x="51228" y="29699"/>
                    <a:pt x="51877" y="28835"/>
                  </a:cubicBezTo>
                  <a:cubicBezTo>
                    <a:pt x="52309" y="28402"/>
                    <a:pt x="52957" y="27754"/>
                    <a:pt x="53390" y="27105"/>
                  </a:cubicBezTo>
                  <a:cubicBezTo>
                    <a:pt x="54038" y="26241"/>
                    <a:pt x="54686" y="25592"/>
                    <a:pt x="55335" y="24944"/>
                  </a:cubicBezTo>
                  <a:lnTo>
                    <a:pt x="55983" y="24296"/>
                  </a:lnTo>
                  <a:cubicBezTo>
                    <a:pt x="56200" y="23863"/>
                    <a:pt x="56632" y="23647"/>
                    <a:pt x="57064" y="23215"/>
                  </a:cubicBezTo>
                  <a:cubicBezTo>
                    <a:pt x="57496" y="22783"/>
                    <a:pt x="57929" y="22566"/>
                    <a:pt x="58361" y="22134"/>
                  </a:cubicBezTo>
                  <a:cubicBezTo>
                    <a:pt x="64629" y="17379"/>
                    <a:pt x="68736" y="10894"/>
                    <a:pt x="74356" y="5491"/>
                  </a:cubicBezTo>
                  <a:cubicBezTo>
                    <a:pt x="76085" y="4410"/>
                    <a:pt x="76518" y="2248"/>
                    <a:pt x="75437" y="519"/>
                  </a:cubicBezTo>
                  <a:cubicBezTo>
                    <a:pt x="74659" y="173"/>
                    <a:pt x="73811" y="0"/>
                    <a:pt x="7296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0" name="Google Shape;6810;p7"/>
            <p:cNvSpPr/>
            <p:nvPr/>
          </p:nvSpPr>
          <p:spPr>
            <a:xfrm>
              <a:off x="5123100" y="2514350"/>
              <a:ext cx="1804875" cy="605250"/>
            </a:xfrm>
            <a:custGeom>
              <a:avLst/>
              <a:gdLst/>
              <a:ahLst/>
              <a:cxnLst/>
              <a:rect l="l" t="t" r="r" b="b"/>
              <a:pathLst>
                <a:path w="72195" h="24210" extrusionOk="0">
                  <a:moveTo>
                    <a:pt x="57712" y="284"/>
                  </a:moveTo>
                  <a:cubicBezTo>
                    <a:pt x="50579" y="284"/>
                    <a:pt x="43447" y="649"/>
                    <a:pt x="36314" y="649"/>
                  </a:cubicBezTo>
                  <a:cubicBezTo>
                    <a:pt x="33936" y="1297"/>
                    <a:pt x="31342" y="1730"/>
                    <a:pt x="28748" y="1730"/>
                  </a:cubicBezTo>
                  <a:cubicBezTo>
                    <a:pt x="20751" y="1946"/>
                    <a:pt x="12969" y="2810"/>
                    <a:pt x="5188" y="4324"/>
                  </a:cubicBezTo>
                  <a:cubicBezTo>
                    <a:pt x="3243" y="4756"/>
                    <a:pt x="1081" y="4756"/>
                    <a:pt x="649" y="7350"/>
                  </a:cubicBezTo>
                  <a:cubicBezTo>
                    <a:pt x="0" y="9943"/>
                    <a:pt x="2378" y="10376"/>
                    <a:pt x="4107" y="11240"/>
                  </a:cubicBezTo>
                  <a:cubicBezTo>
                    <a:pt x="17941" y="17076"/>
                    <a:pt x="32423" y="21399"/>
                    <a:pt x="47337" y="24209"/>
                  </a:cubicBezTo>
                  <a:cubicBezTo>
                    <a:pt x="56415" y="17941"/>
                    <a:pt x="64845" y="10592"/>
                    <a:pt x="72194" y="2378"/>
                  </a:cubicBezTo>
                  <a:cubicBezTo>
                    <a:pt x="70033" y="1"/>
                    <a:pt x="67439" y="649"/>
                    <a:pt x="64845" y="433"/>
                  </a:cubicBezTo>
                  <a:cubicBezTo>
                    <a:pt x="62468" y="325"/>
                    <a:pt x="60090" y="284"/>
                    <a:pt x="57712" y="284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1" name="Google Shape;6811;p7"/>
            <p:cNvSpPr/>
            <p:nvPr/>
          </p:nvSpPr>
          <p:spPr>
            <a:xfrm>
              <a:off x="4901550" y="1919950"/>
              <a:ext cx="1956175" cy="555250"/>
            </a:xfrm>
            <a:custGeom>
              <a:avLst/>
              <a:gdLst/>
              <a:ahLst/>
              <a:cxnLst/>
              <a:rect l="l" t="t" r="r" b="b"/>
              <a:pathLst>
                <a:path w="78247" h="22210" extrusionOk="0">
                  <a:moveTo>
                    <a:pt x="11889" y="10375"/>
                  </a:moveTo>
                  <a:lnTo>
                    <a:pt x="11889" y="10375"/>
                  </a:lnTo>
                  <a:cubicBezTo>
                    <a:pt x="12321" y="11024"/>
                    <a:pt x="13185" y="11456"/>
                    <a:pt x="13185" y="12537"/>
                  </a:cubicBezTo>
                  <a:cubicBezTo>
                    <a:pt x="12321" y="12105"/>
                    <a:pt x="12321" y="11024"/>
                    <a:pt x="11889" y="10375"/>
                  </a:cubicBezTo>
                  <a:close/>
                  <a:moveTo>
                    <a:pt x="41501" y="0"/>
                  </a:moveTo>
                  <a:cubicBezTo>
                    <a:pt x="31342" y="2378"/>
                    <a:pt x="21183" y="5836"/>
                    <a:pt x="11888" y="10375"/>
                  </a:cubicBezTo>
                  <a:cubicBezTo>
                    <a:pt x="7566" y="12105"/>
                    <a:pt x="3675" y="14266"/>
                    <a:pt x="0" y="16860"/>
                  </a:cubicBezTo>
                  <a:cubicBezTo>
                    <a:pt x="541" y="17760"/>
                    <a:pt x="1681" y="18211"/>
                    <a:pt x="2797" y="18211"/>
                  </a:cubicBezTo>
                  <a:cubicBezTo>
                    <a:pt x="3020" y="18211"/>
                    <a:pt x="3243" y="18193"/>
                    <a:pt x="3459" y="18157"/>
                  </a:cubicBezTo>
                  <a:cubicBezTo>
                    <a:pt x="4107" y="17941"/>
                    <a:pt x="4972" y="17508"/>
                    <a:pt x="5404" y="16860"/>
                  </a:cubicBezTo>
                  <a:lnTo>
                    <a:pt x="6701" y="17724"/>
                  </a:lnTo>
                  <a:lnTo>
                    <a:pt x="5404" y="18373"/>
                  </a:lnTo>
                  <a:cubicBezTo>
                    <a:pt x="4539" y="18373"/>
                    <a:pt x="3891" y="18589"/>
                    <a:pt x="3243" y="18805"/>
                  </a:cubicBezTo>
                  <a:cubicBezTo>
                    <a:pt x="2810" y="19021"/>
                    <a:pt x="2594" y="19454"/>
                    <a:pt x="2378" y="20102"/>
                  </a:cubicBezTo>
                  <a:cubicBezTo>
                    <a:pt x="2594" y="20750"/>
                    <a:pt x="3026" y="21399"/>
                    <a:pt x="3675" y="21831"/>
                  </a:cubicBezTo>
                  <a:cubicBezTo>
                    <a:pt x="4323" y="21831"/>
                    <a:pt x="4756" y="22047"/>
                    <a:pt x="5188" y="22047"/>
                  </a:cubicBezTo>
                  <a:cubicBezTo>
                    <a:pt x="5620" y="22155"/>
                    <a:pt x="6052" y="22209"/>
                    <a:pt x="6458" y="22209"/>
                  </a:cubicBezTo>
                  <a:cubicBezTo>
                    <a:pt x="6863" y="22209"/>
                    <a:pt x="7241" y="22155"/>
                    <a:pt x="7566" y="22047"/>
                  </a:cubicBezTo>
                  <a:cubicBezTo>
                    <a:pt x="8214" y="22047"/>
                    <a:pt x="8646" y="21831"/>
                    <a:pt x="9079" y="21615"/>
                  </a:cubicBezTo>
                  <a:cubicBezTo>
                    <a:pt x="9108" y="21630"/>
                    <a:pt x="9134" y="21636"/>
                    <a:pt x="9158" y="21636"/>
                  </a:cubicBezTo>
                  <a:cubicBezTo>
                    <a:pt x="9407" y="21636"/>
                    <a:pt x="9391" y="20914"/>
                    <a:pt x="9719" y="20914"/>
                  </a:cubicBezTo>
                  <a:cubicBezTo>
                    <a:pt x="9824" y="20914"/>
                    <a:pt x="9964" y="20987"/>
                    <a:pt x="10159" y="21183"/>
                  </a:cubicBezTo>
                  <a:cubicBezTo>
                    <a:pt x="10375" y="21399"/>
                    <a:pt x="10808" y="21615"/>
                    <a:pt x="11240" y="21831"/>
                  </a:cubicBezTo>
                  <a:cubicBezTo>
                    <a:pt x="11851" y="21984"/>
                    <a:pt x="12355" y="22137"/>
                    <a:pt x="12826" y="22137"/>
                  </a:cubicBezTo>
                  <a:cubicBezTo>
                    <a:pt x="13022" y="22137"/>
                    <a:pt x="13212" y="22111"/>
                    <a:pt x="13402" y="22047"/>
                  </a:cubicBezTo>
                  <a:cubicBezTo>
                    <a:pt x="14266" y="22047"/>
                    <a:pt x="14915" y="22047"/>
                    <a:pt x="15563" y="21831"/>
                  </a:cubicBezTo>
                  <a:cubicBezTo>
                    <a:pt x="16211" y="21399"/>
                    <a:pt x="17076" y="21399"/>
                    <a:pt x="17725" y="21183"/>
                  </a:cubicBezTo>
                  <a:lnTo>
                    <a:pt x="19021" y="20967"/>
                  </a:lnTo>
                  <a:cubicBezTo>
                    <a:pt x="19886" y="20967"/>
                    <a:pt x="20534" y="20750"/>
                    <a:pt x="21183" y="20750"/>
                  </a:cubicBezTo>
                  <a:cubicBezTo>
                    <a:pt x="22264" y="20534"/>
                    <a:pt x="23344" y="20102"/>
                    <a:pt x="24209" y="20102"/>
                  </a:cubicBezTo>
                  <a:lnTo>
                    <a:pt x="25722" y="20102"/>
                  </a:lnTo>
                  <a:cubicBezTo>
                    <a:pt x="26587" y="20246"/>
                    <a:pt x="27427" y="20318"/>
                    <a:pt x="28252" y="20318"/>
                  </a:cubicBezTo>
                  <a:cubicBezTo>
                    <a:pt x="29901" y="20318"/>
                    <a:pt x="31486" y="20030"/>
                    <a:pt x="33071" y="19454"/>
                  </a:cubicBezTo>
                  <a:cubicBezTo>
                    <a:pt x="33472" y="18919"/>
                    <a:pt x="33955" y="18550"/>
                    <a:pt x="34470" y="18550"/>
                  </a:cubicBezTo>
                  <a:cubicBezTo>
                    <a:pt x="34788" y="18550"/>
                    <a:pt x="35119" y="18691"/>
                    <a:pt x="35449" y="19021"/>
                  </a:cubicBezTo>
                  <a:lnTo>
                    <a:pt x="39340" y="19021"/>
                  </a:lnTo>
                  <a:cubicBezTo>
                    <a:pt x="40636" y="18805"/>
                    <a:pt x="42149" y="18589"/>
                    <a:pt x="43446" y="18589"/>
                  </a:cubicBezTo>
                  <a:cubicBezTo>
                    <a:pt x="45176" y="18589"/>
                    <a:pt x="47121" y="18589"/>
                    <a:pt x="48850" y="19237"/>
                  </a:cubicBezTo>
                  <a:cubicBezTo>
                    <a:pt x="49499" y="19454"/>
                    <a:pt x="50147" y="19670"/>
                    <a:pt x="50795" y="20318"/>
                  </a:cubicBezTo>
                  <a:cubicBezTo>
                    <a:pt x="51012" y="20534"/>
                    <a:pt x="51444" y="20967"/>
                    <a:pt x="51876" y="21183"/>
                  </a:cubicBezTo>
                  <a:cubicBezTo>
                    <a:pt x="52092" y="21291"/>
                    <a:pt x="52309" y="21345"/>
                    <a:pt x="52525" y="21345"/>
                  </a:cubicBezTo>
                  <a:cubicBezTo>
                    <a:pt x="52741" y="21345"/>
                    <a:pt x="52957" y="21291"/>
                    <a:pt x="53173" y="21183"/>
                  </a:cubicBezTo>
                  <a:cubicBezTo>
                    <a:pt x="53822" y="20967"/>
                    <a:pt x="54470" y="20318"/>
                    <a:pt x="54902" y="19886"/>
                  </a:cubicBezTo>
                  <a:cubicBezTo>
                    <a:pt x="55118" y="19454"/>
                    <a:pt x="55335" y="19021"/>
                    <a:pt x="55551" y="18589"/>
                  </a:cubicBezTo>
                  <a:cubicBezTo>
                    <a:pt x="55551" y="18157"/>
                    <a:pt x="55551" y="17508"/>
                    <a:pt x="55551" y="17076"/>
                  </a:cubicBezTo>
                  <a:cubicBezTo>
                    <a:pt x="55551" y="16857"/>
                    <a:pt x="55495" y="16707"/>
                    <a:pt x="55426" y="16609"/>
                  </a:cubicBezTo>
                  <a:lnTo>
                    <a:pt x="55426" y="16609"/>
                  </a:lnTo>
                  <a:cubicBezTo>
                    <a:pt x="55463" y="16620"/>
                    <a:pt x="55504" y="16632"/>
                    <a:pt x="55551" y="16644"/>
                  </a:cubicBezTo>
                  <a:cubicBezTo>
                    <a:pt x="55767" y="16644"/>
                    <a:pt x="55767" y="17292"/>
                    <a:pt x="56199" y="17508"/>
                  </a:cubicBezTo>
                  <a:cubicBezTo>
                    <a:pt x="56523" y="17616"/>
                    <a:pt x="56902" y="17670"/>
                    <a:pt x="57280" y="17670"/>
                  </a:cubicBezTo>
                  <a:cubicBezTo>
                    <a:pt x="57658" y="17670"/>
                    <a:pt x="58036" y="17616"/>
                    <a:pt x="58361" y="17508"/>
                  </a:cubicBezTo>
                  <a:cubicBezTo>
                    <a:pt x="59009" y="17292"/>
                    <a:pt x="59874" y="17076"/>
                    <a:pt x="60522" y="17076"/>
                  </a:cubicBezTo>
                  <a:lnTo>
                    <a:pt x="70249" y="17076"/>
                  </a:lnTo>
                  <a:cubicBezTo>
                    <a:pt x="71978" y="17076"/>
                    <a:pt x="72627" y="18589"/>
                    <a:pt x="73707" y="19670"/>
                  </a:cubicBezTo>
                  <a:cubicBezTo>
                    <a:pt x="73944" y="19729"/>
                    <a:pt x="74164" y="19756"/>
                    <a:pt x="74371" y="19756"/>
                  </a:cubicBezTo>
                  <a:cubicBezTo>
                    <a:pt x="75677" y="19756"/>
                    <a:pt x="76449" y="18687"/>
                    <a:pt x="77382" y="17941"/>
                  </a:cubicBezTo>
                  <a:cubicBezTo>
                    <a:pt x="77598" y="17508"/>
                    <a:pt x="78030" y="17076"/>
                    <a:pt x="78246" y="16644"/>
                  </a:cubicBezTo>
                  <a:cubicBezTo>
                    <a:pt x="76950" y="15347"/>
                    <a:pt x="75653" y="14482"/>
                    <a:pt x="73923" y="13834"/>
                  </a:cubicBezTo>
                  <a:cubicBezTo>
                    <a:pt x="67650" y="12718"/>
                    <a:pt x="61422" y="12255"/>
                    <a:pt x="55217" y="12255"/>
                  </a:cubicBezTo>
                  <a:cubicBezTo>
                    <a:pt x="42180" y="12255"/>
                    <a:pt x="29245" y="14301"/>
                    <a:pt x="16211" y="16644"/>
                  </a:cubicBezTo>
                  <a:lnTo>
                    <a:pt x="14915" y="16644"/>
                  </a:lnTo>
                  <a:cubicBezTo>
                    <a:pt x="22048" y="14482"/>
                    <a:pt x="29397" y="14050"/>
                    <a:pt x="35881" y="10375"/>
                  </a:cubicBezTo>
                  <a:cubicBezTo>
                    <a:pt x="38907" y="7782"/>
                    <a:pt x="43663" y="7782"/>
                    <a:pt x="46040" y="3891"/>
                  </a:cubicBezTo>
                  <a:cubicBezTo>
                    <a:pt x="46256" y="3026"/>
                    <a:pt x="46040" y="2162"/>
                    <a:pt x="45392" y="1513"/>
                  </a:cubicBezTo>
                  <a:lnTo>
                    <a:pt x="41501" y="0"/>
                  </a:lnTo>
                  <a:close/>
                </a:path>
              </a:pathLst>
            </a:custGeom>
            <a:solidFill>
              <a:srgbClr val="1F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2" name="Google Shape;6812;p7"/>
            <p:cNvSpPr/>
            <p:nvPr/>
          </p:nvSpPr>
          <p:spPr>
            <a:xfrm>
              <a:off x="5263600" y="1957775"/>
              <a:ext cx="1496850" cy="398500"/>
            </a:xfrm>
            <a:custGeom>
              <a:avLst/>
              <a:gdLst/>
              <a:ahLst/>
              <a:cxnLst/>
              <a:rect l="l" t="t" r="r" b="b"/>
              <a:pathLst>
                <a:path w="59874" h="15940" extrusionOk="0">
                  <a:moveTo>
                    <a:pt x="31126" y="0"/>
                  </a:moveTo>
                  <a:lnTo>
                    <a:pt x="31126" y="2378"/>
                  </a:lnTo>
                  <a:cubicBezTo>
                    <a:pt x="29613" y="6917"/>
                    <a:pt x="24858" y="5404"/>
                    <a:pt x="22048" y="7565"/>
                  </a:cubicBezTo>
                  <a:cubicBezTo>
                    <a:pt x="18157" y="9079"/>
                    <a:pt x="14482" y="10159"/>
                    <a:pt x="10375" y="11240"/>
                  </a:cubicBezTo>
                  <a:cubicBezTo>
                    <a:pt x="6776" y="11875"/>
                    <a:pt x="3383" y="13133"/>
                    <a:pt x="198" y="15216"/>
                  </a:cubicBezTo>
                  <a:lnTo>
                    <a:pt x="198" y="15216"/>
                  </a:lnTo>
                  <a:cubicBezTo>
                    <a:pt x="132" y="15188"/>
                    <a:pt x="66" y="15160"/>
                    <a:pt x="0" y="15131"/>
                  </a:cubicBezTo>
                  <a:lnTo>
                    <a:pt x="0" y="15347"/>
                  </a:lnTo>
                  <a:cubicBezTo>
                    <a:pt x="66" y="15303"/>
                    <a:pt x="132" y="15259"/>
                    <a:pt x="198" y="15216"/>
                  </a:cubicBezTo>
                  <a:lnTo>
                    <a:pt x="198" y="15216"/>
                  </a:lnTo>
                  <a:cubicBezTo>
                    <a:pt x="1319" y="15685"/>
                    <a:pt x="2507" y="15940"/>
                    <a:pt x="3724" y="15940"/>
                  </a:cubicBezTo>
                  <a:cubicBezTo>
                    <a:pt x="4563" y="15940"/>
                    <a:pt x="5416" y="15819"/>
                    <a:pt x="6269" y="15563"/>
                  </a:cubicBezTo>
                  <a:cubicBezTo>
                    <a:pt x="17978" y="14571"/>
                    <a:pt x="29870" y="12485"/>
                    <a:pt x="41776" y="12485"/>
                  </a:cubicBezTo>
                  <a:cubicBezTo>
                    <a:pt x="42837" y="12485"/>
                    <a:pt x="43898" y="12502"/>
                    <a:pt x="44959" y="12537"/>
                  </a:cubicBezTo>
                  <a:cubicBezTo>
                    <a:pt x="46617" y="12609"/>
                    <a:pt x="48274" y="12633"/>
                    <a:pt x="49931" y="12633"/>
                  </a:cubicBezTo>
                  <a:cubicBezTo>
                    <a:pt x="53245" y="12633"/>
                    <a:pt x="56559" y="12537"/>
                    <a:pt x="59874" y="12537"/>
                  </a:cubicBezTo>
                  <a:cubicBezTo>
                    <a:pt x="57280" y="10375"/>
                    <a:pt x="54470" y="8430"/>
                    <a:pt x="51444" y="6917"/>
                  </a:cubicBezTo>
                  <a:cubicBezTo>
                    <a:pt x="44959" y="4107"/>
                    <a:pt x="38043" y="1729"/>
                    <a:pt x="31126" y="0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3" name="Google Shape;6813;p7"/>
            <p:cNvSpPr/>
            <p:nvPr/>
          </p:nvSpPr>
          <p:spPr>
            <a:xfrm>
              <a:off x="4901550" y="2500675"/>
              <a:ext cx="1399600" cy="685875"/>
            </a:xfrm>
            <a:custGeom>
              <a:avLst/>
              <a:gdLst/>
              <a:ahLst/>
              <a:cxnLst/>
              <a:rect l="l" t="t" r="r" b="b"/>
              <a:pathLst>
                <a:path w="55984" h="27435" extrusionOk="0">
                  <a:moveTo>
                    <a:pt x="35562" y="0"/>
                  </a:moveTo>
                  <a:cubicBezTo>
                    <a:pt x="29197" y="0"/>
                    <a:pt x="22920" y="1366"/>
                    <a:pt x="16644" y="2493"/>
                  </a:cubicBezTo>
                  <a:cubicBezTo>
                    <a:pt x="10159" y="3574"/>
                    <a:pt x="3675" y="3790"/>
                    <a:pt x="0" y="10490"/>
                  </a:cubicBezTo>
                  <a:cubicBezTo>
                    <a:pt x="6701" y="13733"/>
                    <a:pt x="13402" y="16110"/>
                    <a:pt x="20318" y="18056"/>
                  </a:cubicBezTo>
                  <a:cubicBezTo>
                    <a:pt x="29397" y="20649"/>
                    <a:pt x="38259" y="23892"/>
                    <a:pt x="46905" y="26918"/>
                  </a:cubicBezTo>
                  <a:cubicBezTo>
                    <a:pt x="48487" y="27234"/>
                    <a:pt x="50069" y="27435"/>
                    <a:pt x="51652" y="27435"/>
                  </a:cubicBezTo>
                  <a:cubicBezTo>
                    <a:pt x="52231" y="27435"/>
                    <a:pt x="52810" y="27408"/>
                    <a:pt x="53389" y="27350"/>
                  </a:cubicBezTo>
                  <a:lnTo>
                    <a:pt x="54902" y="26269"/>
                  </a:lnTo>
                  <a:cubicBezTo>
                    <a:pt x="55118" y="25621"/>
                    <a:pt x="55551" y="25189"/>
                    <a:pt x="55983" y="24756"/>
                  </a:cubicBezTo>
                  <a:cubicBezTo>
                    <a:pt x="54470" y="23459"/>
                    <a:pt x="52525" y="22379"/>
                    <a:pt x="50363" y="22162"/>
                  </a:cubicBezTo>
                  <a:cubicBezTo>
                    <a:pt x="39123" y="18920"/>
                    <a:pt x="28100" y="15894"/>
                    <a:pt x="17292" y="11787"/>
                  </a:cubicBezTo>
                  <a:cubicBezTo>
                    <a:pt x="14698" y="10707"/>
                    <a:pt x="12537" y="9626"/>
                    <a:pt x="10159" y="8545"/>
                  </a:cubicBezTo>
                  <a:cubicBezTo>
                    <a:pt x="16644" y="7032"/>
                    <a:pt x="22264" y="5087"/>
                    <a:pt x="28532" y="4654"/>
                  </a:cubicBezTo>
                  <a:cubicBezTo>
                    <a:pt x="33720" y="4438"/>
                    <a:pt x="39340" y="5087"/>
                    <a:pt x="44311" y="2925"/>
                  </a:cubicBezTo>
                  <a:cubicBezTo>
                    <a:pt x="44743" y="2493"/>
                    <a:pt x="44743" y="1844"/>
                    <a:pt x="44527" y="1412"/>
                  </a:cubicBezTo>
                  <a:cubicBezTo>
                    <a:pt x="43879" y="980"/>
                    <a:pt x="43014" y="548"/>
                    <a:pt x="42149" y="548"/>
                  </a:cubicBezTo>
                  <a:cubicBezTo>
                    <a:pt x="39941" y="161"/>
                    <a:pt x="37746" y="0"/>
                    <a:pt x="35562" y="0"/>
                  </a:cubicBezTo>
                  <a:close/>
                </a:path>
              </a:pathLst>
            </a:custGeom>
            <a:solidFill>
              <a:srgbClr val="22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4" name="Google Shape;6814;p7"/>
            <p:cNvSpPr/>
            <p:nvPr/>
          </p:nvSpPr>
          <p:spPr>
            <a:xfrm>
              <a:off x="3669500" y="1692500"/>
              <a:ext cx="1253675" cy="972025"/>
            </a:xfrm>
            <a:custGeom>
              <a:avLst/>
              <a:gdLst/>
              <a:ahLst/>
              <a:cxnLst/>
              <a:rect l="l" t="t" r="r" b="b"/>
              <a:pathLst>
                <a:path w="50147" h="38881" extrusionOk="0">
                  <a:moveTo>
                    <a:pt x="42909" y="0"/>
                  </a:moveTo>
                  <a:cubicBezTo>
                    <a:pt x="42071" y="0"/>
                    <a:pt x="41246" y="71"/>
                    <a:pt x="40420" y="236"/>
                  </a:cubicBezTo>
                  <a:cubicBezTo>
                    <a:pt x="27667" y="12557"/>
                    <a:pt x="12105" y="21851"/>
                    <a:pt x="0" y="35036"/>
                  </a:cubicBezTo>
                  <a:cubicBezTo>
                    <a:pt x="1729" y="36765"/>
                    <a:pt x="4107" y="38062"/>
                    <a:pt x="6701" y="38494"/>
                  </a:cubicBezTo>
                  <a:cubicBezTo>
                    <a:pt x="7541" y="38760"/>
                    <a:pt x="8200" y="38880"/>
                    <a:pt x="8706" y="38880"/>
                  </a:cubicBezTo>
                  <a:cubicBezTo>
                    <a:pt x="10674" y="38880"/>
                    <a:pt x="10326" y="37055"/>
                    <a:pt x="9295" y="34820"/>
                  </a:cubicBezTo>
                  <a:cubicBezTo>
                    <a:pt x="7349" y="33091"/>
                    <a:pt x="9078" y="32226"/>
                    <a:pt x="10159" y="31578"/>
                  </a:cubicBezTo>
                  <a:cubicBezTo>
                    <a:pt x="19454" y="26606"/>
                    <a:pt x="26370" y="19041"/>
                    <a:pt x="35016" y="13637"/>
                  </a:cubicBezTo>
                  <a:cubicBezTo>
                    <a:pt x="39556" y="10611"/>
                    <a:pt x="43446" y="6721"/>
                    <a:pt x="47553" y="3695"/>
                  </a:cubicBezTo>
                  <a:cubicBezTo>
                    <a:pt x="50147" y="1749"/>
                    <a:pt x="47553" y="1317"/>
                    <a:pt x="47121" y="452"/>
                  </a:cubicBezTo>
                  <a:cubicBezTo>
                    <a:pt x="45651" y="185"/>
                    <a:pt x="44264" y="0"/>
                    <a:pt x="42909" y="0"/>
                  </a:cubicBezTo>
                  <a:close/>
                </a:path>
              </a:pathLst>
            </a:custGeom>
            <a:solidFill>
              <a:srgbClr val="25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5" name="Google Shape;6815;p7"/>
            <p:cNvSpPr/>
            <p:nvPr/>
          </p:nvSpPr>
          <p:spPr>
            <a:xfrm>
              <a:off x="2637375" y="1817275"/>
              <a:ext cx="783575" cy="751150"/>
            </a:xfrm>
            <a:custGeom>
              <a:avLst/>
              <a:gdLst/>
              <a:ahLst/>
              <a:cxnLst/>
              <a:rect l="l" t="t" r="r" b="b"/>
              <a:pathLst>
                <a:path w="31343" h="30046" extrusionOk="0">
                  <a:moveTo>
                    <a:pt x="31126" y="0"/>
                  </a:moveTo>
                  <a:lnTo>
                    <a:pt x="31126" y="0"/>
                  </a:lnTo>
                  <a:cubicBezTo>
                    <a:pt x="27019" y="649"/>
                    <a:pt x="22696" y="649"/>
                    <a:pt x="19454" y="3891"/>
                  </a:cubicBezTo>
                  <a:cubicBezTo>
                    <a:pt x="19022" y="6053"/>
                    <a:pt x="17725" y="7998"/>
                    <a:pt x="16212" y="9295"/>
                  </a:cubicBezTo>
                  <a:cubicBezTo>
                    <a:pt x="10808" y="14915"/>
                    <a:pt x="5404" y="20535"/>
                    <a:pt x="1" y="26154"/>
                  </a:cubicBezTo>
                  <a:cubicBezTo>
                    <a:pt x="1" y="27667"/>
                    <a:pt x="1" y="29180"/>
                    <a:pt x="1297" y="30045"/>
                  </a:cubicBezTo>
                  <a:cubicBezTo>
                    <a:pt x="4323" y="28748"/>
                    <a:pt x="7133" y="26587"/>
                    <a:pt x="9511" y="23993"/>
                  </a:cubicBezTo>
                  <a:cubicBezTo>
                    <a:pt x="15347" y="17725"/>
                    <a:pt x="21399" y="11672"/>
                    <a:pt x="27019" y="5404"/>
                  </a:cubicBezTo>
                  <a:cubicBezTo>
                    <a:pt x="28532" y="3891"/>
                    <a:pt x="31342" y="3026"/>
                    <a:pt x="31126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6" name="Google Shape;6816;p7"/>
            <p:cNvSpPr/>
            <p:nvPr/>
          </p:nvSpPr>
          <p:spPr>
            <a:xfrm>
              <a:off x="6009300" y="2309000"/>
              <a:ext cx="1086200" cy="275625"/>
            </a:xfrm>
            <a:custGeom>
              <a:avLst/>
              <a:gdLst/>
              <a:ahLst/>
              <a:cxnLst/>
              <a:rect l="l" t="t" r="r" b="b"/>
              <a:pathLst>
                <a:path w="43448" h="11025" extrusionOk="0">
                  <a:moveTo>
                    <a:pt x="17077" y="1"/>
                  </a:moveTo>
                  <a:cubicBezTo>
                    <a:pt x="16861" y="217"/>
                    <a:pt x="16644" y="433"/>
                    <a:pt x="16212" y="649"/>
                  </a:cubicBezTo>
                  <a:cubicBezTo>
                    <a:pt x="15996" y="649"/>
                    <a:pt x="15564" y="866"/>
                    <a:pt x="15348" y="1298"/>
                  </a:cubicBezTo>
                  <a:lnTo>
                    <a:pt x="15348" y="1730"/>
                  </a:lnTo>
                  <a:lnTo>
                    <a:pt x="15131" y="1298"/>
                  </a:lnTo>
                  <a:lnTo>
                    <a:pt x="11889" y="1298"/>
                  </a:lnTo>
                  <a:lnTo>
                    <a:pt x="11457" y="1946"/>
                  </a:lnTo>
                  <a:cubicBezTo>
                    <a:pt x="11457" y="2162"/>
                    <a:pt x="11457" y="2595"/>
                    <a:pt x="11457" y="2811"/>
                  </a:cubicBezTo>
                  <a:lnTo>
                    <a:pt x="11457" y="3675"/>
                  </a:lnTo>
                  <a:cubicBezTo>
                    <a:pt x="10915" y="4037"/>
                    <a:pt x="11581" y="5607"/>
                    <a:pt x="10551" y="5607"/>
                  </a:cubicBezTo>
                  <a:cubicBezTo>
                    <a:pt x="10349" y="5607"/>
                    <a:pt x="10082" y="5546"/>
                    <a:pt x="9728" y="5405"/>
                  </a:cubicBezTo>
                  <a:lnTo>
                    <a:pt x="9079" y="5188"/>
                  </a:lnTo>
                  <a:lnTo>
                    <a:pt x="7782" y="5188"/>
                  </a:lnTo>
                  <a:cubicBezTo>
                    <a:pt x="5405" y="7134"/>
                    <a:pt x="1946" y="6485"/>
                    <a:pt x="1" y="9079"/>
                  </a:cubicBezTo>
                  <a:lnTo>
                    <a:pt x="1" y="10592"/>
                  </a:lnTo>
                  <a:cubicBezTo>
                    <a:pt x="2811" y="11024"/>
                    <a:pt x="5405" y="11024"/>
                    <a:pt x="7999" y="11024"/>
                  </a:cubicBezTo>
                  <a:cubicBezTo>
                    <a:pt x="12420" y="10533"/>
                    <a:pt x="16796" y="10399"/>
                    <a:pt x="21169" y="10399"/>
                  </a:cubicBezTo>
                  <a:cubicBezTo>
                    <a:pt x="26416" y="10399"/>
                    <a:pt x="31657" y="10592"/>
                    <a:pt x="36963" y="10592"/>
                  </a:cubicBezTo>
                  <a:cubicBezTo>
                    <a:pt x="43447" y="4972"/>
                    <a:pt x="43231" y="4540"/>
                    <a:pt x="35666" y="1298"/>
                  </a:cubicBezTo>
                  <a:cubicBezTo>
                    <a:pt x="35233" y="1298"/>
                    <a:pt x="35017" y="1082"/>
                    <a:pt x="34585" y="1082"/>
                  </a:cubicBezTo>
                  <a:lnTo>
                    <a:pt x="32856" y="1298"/>
                  </a:lnTo>
                  <a:cubicBezTo>
                    <a:pt x="32526" y="3112"/>
                    <a:pt x="32699" y="5555"/>
                    <a:pt x="30880" y="5555"/>
                  </a:cubicBezTo>
                  <a:cubicBezTo>
                    <a:pt x="30315" y="5555"/>
                    <a:pt x="29557" y="5320"/>
                    <a:pt x="28533" y="4756"/>
                  </a:cubicBezTo>
                  <a:cubicBezTo>
                    <a:pt x="27562" y="4271"/>
                    <a:pt x="26592" y="4075"/>
                    <a:pt x="25615" y="4075"/>
                  </a:cubicBezTo>
                  <a:cubicBezTo>
                    <a:pt x="23544" y="4075"/>
                    <a:pt x="21441" y="4956"/>
                    <a:pt x="19238" y="5837"/>
                  </a:cubicBezTo>
                  <a:cubicBezTo>
                    <a:pt x="19887" y="3675"/>
                    <a:pt x="21184" y="1946"/>
                    <a:pt x="1988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7" name="Google Shape;6817;p7"/>
            <p:cNvSpPr/>
            <p:nvPr/>
          </p:nvSpPr>
          <p:spPr>
            <a:xfrm>
              <a:off x="1210775" y="2798375"/>
              <a:ext cx="199975" cy="121275"/>
            </a:xfrm>
            <a:custGeom>
              <a:avLst/>
              <a:gdLst/>
              <a:ahLst/>
              <a:cxnLst/>
              <a:rect l="l" t="t" r="r" b="b"/>
              <a:pathLst>
                <a:path w="7999" h="4851" extrusionOk="0">
                  <a:moveTo>
                    <a:pt x="6846" y="1"/>
                  </a:moveTo>
                  <a:cubicBezTo>
                    <a:pt x="3545" y="1"/>
                    <a:pt x="1949" y="2514"/>
                    <a:pt x="1" y="4851"/>
                  </a:cubicBezTo>
                  <a:lnTo>
                    <a:pt x="2595" y="4851"/>
                  </a:lnTo>
                  <a:cubicBezTo>
                    <a:pt x="3676" y="2473"/>
                    <a:pt x="6269" y="1825"/>
                    <a:pt x="7999" y="95"/>
                  </a:cubicBezTo>
                  <a:cubicBezTo>
                    <a:pt x="7592" y="31"/>
                    <a:pt x="7209" y="1"/>
                    <a:pt x="6846" y="1"/>
                  </a:cubicBezTo>
                  <a:close/>
                </a:path>
              </a:pathLst>
            </a:custGeom>
            <a:solidFill>
              <a:srgbClr val="BCCD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8" name="Google Shape;6818;p7"/>
            <p:cNvSpPr/>
            <p:nvPr/>
          </p:nvSpPr>
          <p:spPr>
            <a:xfrm>
              <a:off x="1470175" y="2660250"/>
              <a:ext cx="194550" cy="102700"/>
            </a:xfrm>
            <a:custGeom>
              <a:avLst/>
              <a:gdLst/>
              <a:ahLst/>
              <a:cxnLst/>
              <a:rect l="l" t="t" r="r" b="b"/>
              <a:pathLst>
                <a:path w="7782" h="4108" extrusionOk="0">
                  <a:moveTo>
                    <a:pt x="7782" y="1"/>
                  </a:moveTo>
                  <a:cubicBezTo>
                    <a:pt x="4755" y="217"/>
                    <a:pt x="1945" y="1730"/>
                    <a:pt x="0" y="4107"/>
                  </a:cubicBezTo>
                  <a:cubicBezTo>
                    <a:pt x="3026" y="3891"/>
                    <a:pt x="5836" y="2378"/>
                    <a:pt x="7782" y="1"/>
                  </a:cubicBezTo>
                  <a:close/>
                </a:path>
              </a:pathLst>
            </a:custGeom>
            <a:solidFill>
              <a:srgbClr val="8C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9" name="Google Shape;6819;p7"/>
            <p:cNvSpPr/>
            <p:nvPr/>
          </p:nvSpPr>
          <p:spPr>
            <a:xfrm>
              <a:off x="2156450" y="2333325"/>
              <a:ext cx="4058225" cy="733450"/>
            </a:xfrm>
            <a:custGeom>
              <a:avLst/>
              <a:gdLst/>
              <a:ahLst/>
              <a:cxnLst/>
              <a:rect l="l" t="t" r="r" b="b"/>
              <a:pathLst>
                <a:path w="162329" h="29338" extrusionOk="0">
                  <a:moveTo>
                    <a:pt x="115775" y="1"/>
                  </a:moveTo>
                  <a:cubicBezTo>
                    <a:pt x="115532" y="1"/>
                    <a:pt x="115316" y="109"/>
                    <a:pt x="115208" y="325"/>
                  </a:cubicBezTo>
                  <a:lnTo>
                    <a:pt x="109804" y="325"/>
                  </a:lnTo>
                  <a:lnTo>
                    <a:pt x="104833" y="1838"/>
                  </a:lnTo>
                  <a:cubicBezTo>
                    <a:pt x="103752" y="2919"/>
                    <a:pt x="102239" y="2486"/>
                    <a:pt x="100942" y="3135"/>
                  </a:cubicBezTo>
                  <a:cubicBezTo>
                    <a:pt x="100510" y="3351"/>
                    <a:pt x="100078" y="3783"/>
                    <a:pt x="99429" y="4215"/>
                  </a:cubicBezTo>
                  <a:cubicBezTo>
                    <a:pt x="93161" y="5296"/>
                    <a:pt x="86460" y="5945"/>
                    <a:pt x="80192" y="7674"/>
                  </a:cubicBezTo>
                  <a:cubicBezTo>
                    <a:pt x="79204" y="7921"/>
                    <a:pt x="78180" y="7974"/>
                    <a:pt x="77152" y="7974"/>
                  </a:cubicBezTo>
                  <a:cubicBezTo>
                    <a:pt x="76380" y="7974"/>
                    <a:pt x="75606" y="7944"/>
                    <a:pt x="74842" y="7944"/>
                  </a:cubicBezTo>
                  <a:cubicBezTo>
                    <a:pt x="73059" y="7944"/>
                    <a:pt x="71330" y="8106"/>
                    <a:pt x="69817" y="9187"/>
                  </a:cubicBezTo>
                  <a:cubicBezTo>
                    <a:pt x="69482" y="10024"/>
                    <a:pt x="70443" y="11898"/>
                    <a:pt x="69288" y="11898"/>
                  </a:cubicBezTo>
                  <a:cubicBezTo>
                    <a:pt x="68952" y="11898"/>
                    <a:pt x="68435" y="11739"/>
                    <a:pt x="67655" y="11348"/>
                  </a:cubicBezTo>
                  <a:cubicBezTo>
                    <a:pt x="65494" y="10051"/>
                    <a:pt x="63116" y="9403"/>
                    <a:pt x="60522" y="9403"/>
                  </a:cubicBezTo>
                  <a:lnTo>
                    <a:pt x="56848" y="10700"/>
                  </a:lnTo>
                  <a:cubicBezTo>
                    <a:pt x="51876" y="12429"/>
                    <a:pt x="46472" y="13294"/>
                    <a:pt x="41501" y="14807"/>
                  </a:cubicBezTo>
                  <a:cubicBezTo>
                    <a:pt x="34800" y="16752"/>
                    <a:pt x="27019" y="14807"/>
                    <a:pt x="20967" y="19346"/>
                  </a:cubicBezTo>
                  <a:lnTo>
                    <a:pt x="19454" y="19994"/>
                  </a:lnTo>
                  <a:cubicBezTo>
                    <a:pt x="19074" y="20248"/>
                    <a:pt x="18694" y="20352"/>
                    <a:pt x="18314" y="20352"/>
                  </a:cubicBezTo>
                  <a:cubicBezTo>
                    <a:pt x="18045" y="20352"/>
                    <a:pt x="17777" y="20300"/>
                    <a:pt x="17508" y="20210"/>
                  </a:cubicBezTo>
                  <a:cubicBezTo>
                    <a:pt x="17076" y="19994"/>
                    <a:pt x="16644" y="19778"/>
                    <a:pt x="16428" y="19562"/>
                  </a:cubicBezTo>
                  <a:cubicBezTo>
                    <a:pt x="15779" y="18481"/>
                    <a:pt x="15347" y="17184"/>
                    <a:pt x="15347" y="16104"/>
                  </a:cubicBezTo>
                  <a:cubicBezTo>
                    <a:pt x="14960" y="14751"/>
                    <a:pt x="15092" y="13226"/>
                    <a:pt x="13427" y="13226"/>
                  </a:cubicBezTo>
                  <a:cubicBezTo>
                    <a:pt x="13229" y="13226"/>
                    <a:pt x="13006" y="13248"/>
                    <a:pt x="12753" y="13294"/>
                  </a:cubicBezTo>
                  <a:cubicBezTo>
                    <a:pt x="11240" y="15671"/>
                    <a:pt x="8862" y="17401"/>
                    <a:pt x="6269" y="18481"/>
                  </a:cubicBezTo>
                  <a:cubicBezTo>
                    <a:pt x="5836" y="18914"/>
                    <a:pt x="4972" y="19130"/>
                    <a:pt x="4539" y="19346"/>
                  </a:cubicBezTo>
                  <a:cubicBezTo>
                    <a:pt x="1729" y="20643"/>
                    <a:pt x="0" y="23669"/>
                    <a:pt x="649" y="26695"/>
                  </a:cubicBezTo>
                  <a:cubicBezTo>
                    <a:pt x="1020" y="28801"/>
                    <a:pt x="2244" y="29203"/>
                    <a:pt x="3669" y="29203"/>
                  </a:cubicBezTo>
                  <a:cubicBezTo>
                    <a:pt x="4548" y="29203"/>
                    <a:pt x="5503" y="29050"/>
                    <a:pt x="6382" y="29050"/>
                  </a:cubicBezTo>
                  <a:cubicBezTo>
                    <a:pt x="6564" y="29050"/>
                    <a:pt x="6743" y="29057"/>
                    <a:pt x="6917" y="29073"/>
                  </a:cubicBezTo>
                  <a:cubicBezTo>
                    <a:pt x="8152" y="29258"/>
                    <a:pt x="9378" y="29337"/>
                    <a:pt x="10598" y="29337"/>
                  </a:cubicBezTo>
                  <a:cubicBezTo>
                    <a:pt x="17919" y="29337"/>
                    <a:pt x="25012" y="26479"/>
                    <a:pt x="32423" y="26479"/>
                  </a:cubicBezTo>
                  <a:cubicBezTo>
                    <a:pt x="32711" y="26493"/>
                    <a:pt x="32998" y="26500"/>
                    <a:pt x="33284" y="26500"/>
                  </a:cubicBezTo>
                  <a:cubicBezTo>
                    <a:pt x="37294" y="26500"/>
                    <a:pt x="41141" y="25182"/>
                    <a:pt x="45175" y="25182"/>
                  </a:cubicBezTo>
                  <a:cubicBezTo>
                    <a:pt x="46963" y="25539"/>
                    <a:pt x="48883" y="26226"/>
                    <a:pt x="50644" y="26226"/>
                  </a:cubicBezTo>
                  <a:cubicBezTo>
                    <a:pt x="52076" y="26226"/>
                    <a:pt x="53403" y="25772"/>
                    <a:pt x="54470" y="24317"/>
                  </a:cubicBezTo>
                  <a:cubicBezTo>
                    <a:pt x="56199" y="22156"/>
                    <a:pt x="57928" y="22156"/>
                    <a:pt x="59874" y="21507"/>
                  </a:cubicBezTo>
                  <a:cubicBezTo>
                    <a:pt x="64845" y="20427"/>
                    <a:pt x="70033" y="19994"/>
                    <a:pt x="75004" y="19778"/>
                  </a:cubicBezTo>
                  <a:cubicBezTo>
                    <a:pt x="83758" y="18319"/>
                    <a:pt x="92391" y="16495"/>
                    <a:pt x="101175" y="16495"/>
                  </a:cubicBezTo>
                  <a:cubicBezTo>
                    <a:pt x="104103" y="16495"/>
                    <a:pt x="107048" y="16698"/>
                    <a:pt x="110020" y="17184"/>
                  </a:cubicBezTo>
                  <a:cubicBezTo>
                    <a:pt x="110248" y="17184"/>
                    <a:pt x="110480" y="17187"/>
                    <a:pt x="110714" y="17187"/>
                  </a:cubicBezTo>
                  <a:cubicBezTo>
                    <a:pt x="112699" y="17187"/>
                    <a:pt x="114776" y="17014"/>
                    <a:pt x="114776" y="13726"/>
                  </a:cubicBezTo>
                  <a:cubicBezTo>
                    <a:pt x="114622" y="12649"/>
                    <a:pt x="115125" y="11681"/>
                    <a:pt x="116130" y="11681"/>
                  </a:cubicBezTo>
                  <a:cubicBezTo>
                    <a:pt x="116537" y="11681"/>
                    <a:pt x="117025" y="11839"/>
                    <a:pt x="117586" y="12213"/>
                  </a:cubicBezTo>
                  <a:cubicBezTo>
                    <a:pt x="117958" y="12523"/>
                    <a:pt x="118313" y="12638"/>
                    <a:pt x="118660" y="12638"/>
                  </a:cubicBezTo>
                  <a:cubicBezTo>
                    <a:pt x="119521" y="12638"/>
                    <a:pt x="120336" y="11935"/>
                    <a:pt x="121260" y="11781"/>
                  </a:cubicBezTo>
                  <a:cubicBezTo>
                    <a:pt x="126015" y="9835"/>
                    <a:pt x="131419" y="11565"/>
                    <a:pt x="135958" y="8322"/>
                  </a:cubicBezTo>
                  <a:cubicBezTo>
                    <a:pt x="136283" y="8106"/>
                    <a:pt x="136715" y="7998"/>
                    <a:pt x="137147" y="7998"/>
                  </a:cubicBezTo>
                  <a:cubicBezTo>
                    <a:pt x="137580" y="7998"/>
                    <a:pt x="138012" y="8106"/>
                    <a:pt x="138336" y="8322"/>
                  </a:cubicBezTo>
                  <a:cubicBezTo>
                    <a:pt x="139152" y="8731"/>
                    <a:pt x="140065" y="8946"/>
                    <a:pt x="140961" y="8946"/>
                  </a:cubicBezTo>
                  <a:cubicBezTo>
                    <a:pt x="141962" y="8946"/>
                    <a:pt x="142941" y="8677"/>
                    <a:pt x="143740" y="8106"/>
                  </a:cubicBezTo>
                  <a:cubicBezTo>
                    <a:pt x="144280" y="7674"/>
                    <a:pt x="144929" y="7458"/>
                    <a:pt x="145577" y="7458"/>
                  </a:cubicBezTo>
                  <a:cubicBezTo>
                    <a:pt x="146225" y="7458"/>
                    <a:pt x="146874" y="7674"/>
                    <a:pt x="147414" y="8106"/>
                  </a:cubicBezTo>
                  <a:cubicBezTo>
                    <a:pt x="148230" y="8758"/>
                    <a:pt x="149076" y="8980"/>
                    <a:pt x="149929" y="8980"/>
                  </a:cubicBezTo>
                  <a:cubicBezTo>
                    <a:pt x="151339" y="8980"/>
                    <a:pt x="152769" y="8375"/>
                    <a:pt x="154115" y="8106"/>
                  </a:cubicBezTo>
                  <a:cubicBezTo>
                    <a:pt x="154985" y="7932"/>
                    <a:pt x="155854" y="7338"/>
                    <a:pt x="156611" y="7338"/>
                  </a:cubicBezTo>
                  <a:cubicBezTo>
                    <a:pt x="156795" y="7338"/>
                    <a:pt x="156972" y="7373"/>
                    <a:pt x="157141" y="7458"/>
                  </a:cubicBezTo>
                  <a:cubicBezTo>
                    <a:pt x="157780" y="7713"/>
                    <a:pt x="158318" y="7826"/>
                    <a:pt x="158777" y="7826"/>
                  </a:cubicBezTo>
                  <a:cubicBezTo>
                    <a:pt x="160647" y="7826"/>
                    <a:pt x="161202" y="5951"/>
                    <a:pt x="161896" y="4215"/>
                  </a:cubicBezTo>
                  <a:lnTo>
                    <a:pt x="162329" y="2919"/>
                  </a:lnTo>
                  <a:cubicBezTo>
                    <a:pt x="161896" y="2486"/>
                    <a:pt x="161464" y="2054"/>
                    <a:pt x="161032" y="1622"/>
                  </a:cubicBezTo>
                  <a:cubicBezTo>
                    <a:pt x="159249" y="649"/>
                    <a:pt x="157222" y="163"/>
                    <a:pt x="155226" y="163"/>
                  </a:cubicBezTo>
                  <a:cubicBezTo>
                    <a:pt x="154561" y="163"/>
                    <a:pt x="153899" y="217"/>
                    <a:pt x="153250" y="325"/>
                  </a:cubicBezTo>
                  <a:cubicBezTo>
                    <a:pt x="152710" y="973"/>
                    <a:pt x="152008" y="973"/>
                    <a:pt x="151305" y="973"/>
                  </a:cubicBezTo>
                  <a:cubicBezTo>
                    <a:pt x="150603" y="973"/>
                    <a:pt x="149900" y="973"/>
                    <a:pt x="149360" y="1622"/>
                  </a:cubicBezTo>
                  <a:cubicBezTo>
                    <a:pt x="148819" y="1189"/>
                    <a:pt x="148117" y="973"/>
                    <a:pt x="147414" y="973"/>
                  </a:cubicBezTo>
                  <a:cubicBezTo>
                    <a:pt x="146712" y="973"/>
                    <a:pt x="146009" y="1189"/>
                    <a:pt x="145469" y="1622"/>
                  </a:cubicBezTo>
                  <a:cubicBezTo>
                    <a:pt x="145361" y="1406"/>
                    <a:pt x="145091" y="1297"/>
                    <a:pt x="144821" y="1297"/>
                  </a:cubicBezTo>
                  <a:cubicBezTo>
                    <a:pt x="144550" y="1297"/>
                    <a:pt x="144280" y="1406"/>
                    <a:pt x="144172" y="1622"/>
                  </a:cubicBezTo>
                  <a:cubicBezTo>
                    <a:pt x="142659" y="1838"/>
                    <a:pt x="141146" y="1946"/>
                    <a:pt x="139633" y="1946"/>
                  </a:cubicBezTo>
                  <a:cubicBezTo>
                    <a:pt x="138120" y="1946"/>
                    <a:pt x="136607" y="1838"/>
                    <a:pt x="135094" y="1622"/>
                  </a:cubicBezTo>
                  <a:cubicBezTo>
                    <a:pt x="134986" y="1838"/>
                    <a:pt x="134716" y="1946"/>
                    <a:pt x="134445" y="1946"/>
                  </a:cubicBezTo>
                  <a:cubicBezTo>
                    <a:pt x="134175" y="1946"/>
                    <a:pt x="133905" y="1838"/>
                    <a:pt x="133797" y="1622"/>
                  </a:cubicBezTo>
                  <a:lnTo>
                    <a:pt x="131203" y="2919"/>
                  </a:lnTo>
                  <a:cubicBezTo>
                    <a:pt x="130771" y="3351"/>
                    <a:pt x="130230" y="3567"/>
                    <a:pt x="129717" y="3567"/>
                  </a:cubicBezTo>
                  <a:cubicBezTo>
                    <a:pt x="129204" y="3567"/>
                    <a:pt x="128717" y="3351"/>
                    <a:pt x="128393" y="2919"/>
                  </a:cubicBezTo>
                  <a:lnTo>
                    <a:pt x="127096" y="2919"/>
                  </a:lnTo>
                  <a:cubicBezTo>
                    <a:pt x="126664" y="3351"/>
                    <a:pt x="126232" y="3567"/>
                    <a:pt x="125799" y="4215"/>
                  </a:cubicBezTo>
                  <a:lnTo>
                    <a:pt x="123206" y="4215"/>
                  </a:lnTo>
                  <a:cubicBezTo>
                    <a:pt x="122773" y="4648"/>
                    <a:pt x="122233" y="4864"/>
                    <a:pt x="121720" y="4864"/>
                  </a:cubicBezTo>
                  <a:cubicBezTo>
                    <a:pt x="121206" y="4864"/>
                    <a:pt x="120720" y="4648"/>
                    <a:pt x="120396" y="4215"/>
                  </a:cubicBezTo>
                  <a:cubicBezTo>
                    <a:pt x="120179" y="3999"/>
                    <a:pt x="119963" y="3891"/>
                    <a:pt x="119747" y="3891"/>
                  </a:cubicBezTo>
                  <a:cubicBezTo>
                    <a:pt x="119531" y="3891"/>
                    <a:pt x="119315" y="3999"/>
                    <a:pt x="119099" y="4215"/>
                  </a:cubicBezTo>
                  <a:lnTo>
                    <a:pt x="117802" y="4215"/>
                  </a:lnTo>
                  <a:cubicBezTo>
                    <a:pt x="117478" y="4648"/>
                    <a:pt x="116937" y="4864"/>
                    <a:pt x="116424" y="4864"/>
                  </a:cubicBezTo>
                  <a:cubicBezTo>
                    <a:pt x="115910" y="4864"/>
                    <a:pt x="115424" y="4648"/>
                    <a:pt x="115208" y="4215"/>
                  </a:cubicBezTo>
                  <a:lnTo>
                    <a:pt x="113695" y="4215"/>
                  </a:lnTo>
                  <a:cubicBezTo>
                    <a:pt x="113542" y="4368"/>
                    <a:pt x="113281" y="4521"/>
                    <a:pt x="112989" y="4521"/>
                  </a:cubicBezTo>
                  <a:cubicBezTo>
                    <a:pt x="112867" y="4521"/>
                    <a:pt x="112741" y="4495"/>
                    <a:pt x="112614" y="4432"/>
                  </a:cubicBezTo>
                  <a:cubicBezTo>
                    <a:pt x="111966" y="3999"/>
                    <a:pt x="111966" y="3351"/>
                    <a:pt x="112398" y="2919"/>
                  </a:cubicBezTo>
                  <a:lnTo>
                    <a:pt x="113695" y="2919"/>
                  </a:lnTo>
                  <a:cubicBezTo>
                    <a:pt x="114560" y="2054"/>
                    <a:pt x="115640" y="2270"/>
                    <a:pt x="116505" y="1622"/>
                  </a:cubicBezTo>
                  <a:cubicBezTo>
                    <a:pt x="116505" y="1622"/>
                    <a:pt x="116721" y="1406"/>
                    <a:pt x="116721" y="1189"/>
                  </a:cubicBezTo>
                  <a:cubicBezTo>
                    <a:pt x="116721" y="757"/>
                    <a:pt x="116721" y="541"/>
                    <a:pt x="116505" y="325"/>
                  </a:cubicBezTo>
                  <a:cubicBezTo>
                    <a:pt x="116289" y="109"/>
                    <a:pt x="116019" y="1"/>
                    <a:pt x="115775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0" name="Google Shape;6820;p7"/>
            <p:cNvSpPr/>
            <p:nvPr/>
          </p:nvSpPr>
          <p:spPr>
            <a:xfrm>
              <a:off x="3285825" y="2807500"/>
              <a:ext cx="745750" cy="344525"/>
            </a:xfrm>
            <a:custGeom>
              <a:avLst/>
              <a:gdLst/>
              <a:ahLst/>
              <a:cxnLst/>
              <a:rect l="l" t="t" r="r" b="b"/>
              <a:pathLst>
                <a:path w="29830" h="13781" extrusionOk="0">
                  <a:moveTo>
                    <a:pt x="24533" y="1"/>
                  </a:moveTo>
                  <a:cubicBezTo>
                    <a:pt x="22750" y="1"/>
                    <a:pt x="20967" y="271"/>
                    <a:pt x="19238" y="811"/>
                  </a:cubicBezTo>
                  <a:cubicBezTo>
                    <a:pt x="17292" y="1460"/>
                    <a:pt x="15347" y="1676"/>
                    <a:pt x="13186" y="1676"/>
                  </a:cubicBezTo>
                  <a:cubicBezTo>
                    <a:pt x="12104" y="1577"/>
                    <a:pt x="10933" y="1121"/>
                    <a:pt x="10059" y="1121"/>
                  </a:cubicBezTo>
                  <a:cubicBezTo>
                    <a:pt x="9012" y="1121"/>
                    <a:pt x="8391" y="1776"/>
                    <a:pt x="8863" y="4486"/>
                  </a:cubicBezTo>
                  <a:cubicBezTo>
                    <a:pt x="9079" y="5350"/>
                    <a:pt x="7566" y="5134"/>
                    <a:pt x="6917" y="5350"/>
                  </a:cubicBezTo>
                  <a:cubicBezTo>
                    <a:pt x="5134" y="5837"/>
                    <a:pt x="3472" y="6080"/>
                    <a:pt x="1750" y="6080"/>
                  </a:cubicBezTo>
                  <a:cubicBezTo>
                    <a:pt x="1176" y="6080"/>
                    <a:pt x="595" y="6053"/>
                    <a:pt x="0" y="5999"/>
                  </a:cubicBezTo>
                  <a:lnTo>
                    <a:pt x="0" y="5999"/>
                  </a:lnTo>
                  <a:cubicBezTo>
                    <a:pt x="6485" y="9673"/>
                    <a:pt x="13402" y="12483"/>
                    <a:pt x="20751" y="13780"/>
                  </a:cubicBezTo>
                  <a:cubicBezTo>
                    <a:pt x="24858" y="13564"/>
                    <a:pt x="25074" y="11402"/>
                    <a:pt x="23561" y="8376"/>
                  </a:cubicBezTo>
                  <a:lnTo>
                    <a:pt x="23561" y="8376"/>
                  </a:lnTo>
                  <a:cubicBezTo>
                    <a:pt x="23321" y="8398"/>
                    <a:pt x="23078" y="8409"/>
                    <a:pt x="22835" y="8409"/>
                  </a:cubicBezTo>
                  <a:cubicBezTo>
                    <a:pt x="20670" y="8409"/>
                    <a:pt x="18437" y="7553"/>
                    <a:pt x="17076" y="5999"/>
                  </a:cubicBezTo>
                  <a:cubicBezTo>
                    <a:pt x="15996" y="5134"/>
                    <a:pt x="14266" y="5134"/>
                    <a:pt x="14266" y="3621"/>
                  </a:cubicBezTo>
                  <a:cubicBezTo>
                    <a:pt x="19454" y="1676"/>
                    <a:pt x="25074" y="3189"/>
                    <a:pt x="29829" y="811"/>
                  </a:cubicBezTo>
                  <a:cubicBezTo>
                    <a:pt x="28100" y="271"/>
                    <a:pt x="26317" y="1"/>
                    <a:pt x="24533" y="1"/>
                  </a:cubicBezTo>
                  <a:close/>
                </a:path>
              </a:pathLst>
            </a:custGeom>
            <a:solidFill>
              <a:srgbClr val="22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1" name="Google Shape;6821;p7"/>
            <p:cNvSpPr/>
            <p:nvPr/>
          </p:nvSpPr>
          <p:spPr>
            <a:xfrm>
              <a:off x="1178375" y="2795350"/>
              <a:ext cx="1788650" cy="389075"/>
            </a:xfrm>
            <a:custGeom>
              <a:avLst/>
              <a:gdLst/>
              <a:ahLst/>
              <a:cxnLst/>
              <a:rect l="l" t="t" r="r" b="b"/>
              <a:pathLst>
                <a:path w="71546" h="15563" extrusionOk="0">
                  <a:moveTo>
                    <a:pt x="45392" y="0"/>
                  </a:moveTo>
                  <a:lnTo>
                    <a:pt x="45392" y="0"/>
                  </a:lnTo>
                  <a:cubicBezTo>
                    <a:pt x="38475" y="865"/>
                    <a:pt x="31558" y="2162"/>
                    <a:pt x="24641" y="3891"/>
                  </a:cubicBezTo>
                  <a:cubicBezTo>
                    <a:pt x="23777" y="4972"/>
                    <a:pt x="22696" y="5620"/>
                    <a:pt x="21399" y="5620"/>
                  </a:cubicBezTo>
                  <a:cubicBezTo>
                    <a:pt x="16427" y="6917"/>
                    <a:pt x="11240" y="7565"/>
                    <a:pt x="6052" y="7782"/>
                  </a:cubicBezTo>
                  <a:cubicBezTo>
                    <a:pt x="3675" y="7782"/>
                    <a:pt x="1081" y="7782"/>
                    <a:pt x="0" y="10592"/>
                  </a:cubicBezTo>
                  <a:lnTo>
                    <a:pt x="4107" y="15347"/>
                  </a:lnTo>
                  <a:lnTo>
                    <a:pt x="6268" y="15563"/>
                  </a:lnTo>
                  <a:cubicBezTo>
                    <a:pt x="8862" y="14698"/>
                    <a:pt x="11456" y="14482"/>
                    <a:pt x="14266" y="14482"/>
                  </a:cubicBezTo>
                  <a:cubicBezTo>
                    <a:pt x="14374" y="14698"/>
                    <a:pt x="14590" y="14806"/>
                    <a:pt x="14833" y="14806"/>
                  </a:cubicBezTo>
                  <a:cubicBezTo>
                    <a:pt x="15077" y="14806"/>
                    <a:pt x="15347" y="14698"/>
                    <a:pt x="15563" y="14482"/>
                  </a:cubicBezTo>
                  <a:cubicBezTo>
                    <a:pt x="19670" y="14266"/>
                    <a:pt x="23777" y="13834"/>
                    <a:pt x="27667" y="13618"/>
                  </a:cubicBezTo>
                  <a:cubicBezTo>
                    <a:pt x="32639" y="13618"/>
                    <a:pt x="37394" y="13185"/>
                    <a:pt x="42149" y="12321"/>
                  </a:cubicBezTo>
                  <a:cubicBezTo>
                    <a:pt x="43491" y="12016"/>
                    <a:pt x="44833" y="11866"/>
                    <a:pt x="46161" y="11866"/>
                  </a:cubicBezTo>
                  <a:cubicBezTo>
                    <a:pt x="49537" y="11866"/>
                    <a:pt x="52819" y="12837"/>
                    <a:pt x="55767" y="14698"/>
                  </a:cubicBezTo>
                  <a:cubicBezTo>
                    <a:pt x="57064" y="14266"/>
                    <a:pt x="58144" y="13185"/>
                    <a:pt x="58577" y="11672"/>
                  </a:cubicBezTo>
                  <a:cubicBezTo>
                    <a:pt x="58577" y="10731"/>
                    <a:pt x="58904" y="10118"/>
                    <a:pt x="59988" y="10118"/>
                  </a:cubicBezTo>
                  <a:cubicBezTo>
                    <a:pt x="60149" y="10118"/>
                    <a:pt x="60327" y="10131"/>
                    <a:pt x="60522" y="10159"/>
                  </a:cubicBezTo>
                  <a:cubicBezTo>
                    <a:pt x="61285" y="10244"/>
                    <a:pt x="62048" y="10287"/>
                    <a:pt x="62807" y="10287"/>
                  </a:cubicBezTo>
                  <a:cubicBezTo>
                    <a:pt x="65914" y="10287"/>
                    <a:pt x="68939" y="9562"/>
                    <a:pt x="71546" y="7998"/>
                  </a:cubicBezTo>
                  <a:lnTo>
                    <a:pt x="71546" y="7998"/>
                  </a:lnTo>
                  <a:cubicBezTo>
                    <a:pt x="70871" y="8041"/>
                    <a:pt x="70195" y="8059"/>
                    <a:pt x="69517" y="8059"/>
                  </a:cubicBezTo>
                  <a:cubicBezTo>
                    <a:pt x="66930" y="8059"/>
                    <a:pt x="64324" y="7807"/>
                    <a:pt x="61748" y="7807"/>
                  </a:cubicBezTo>
                  <a:cubicBezTo>
                    <a:pt x="58292" y="7807"/>
                    <a:pt x="54890" y="8259"/>
                    <a:pt x="51660" y="10375"/>
                  </a:cubicBezTo>
                  <a:cubicBezTo>
                    <a:pt x="51336" y="10484"/>
                    <a:pt x="51011" y="10538"/>
                    <a:pt x="50714" y="10538"/>
                  </a:cubicBezTo>
                  <a:cubicBezTo>
                    <a:pt x="50417" y="10538"/>
                    <a:pt x="50147" y="10484"/>
                    <a:pt x="49931" y="10375"/>
                  </a:cubicBezTo>
                  <a:cubicBezTo>
                    <a:pt x="46905" y="9295"/>
                    <a:pt x="42149" y="10592"/>
                    <a:pt x="41285" y="8430"/>
                  </a:cubicBezTo>
                  <a:cubicBezTo>
                    <a:pt x="39988" y="5620"/>
                    <a:pt x="43230" y="2594"/>
                    <a:pt x="4539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2" name="Google Shape;6822;p7"/>
            <p:cNvSpPr/>
            <p:nvPr/>
          </p:nvSpPr>
          <p:spPr>
            <a:xfrm>
              <a:off x="2594150" y="2600800"/>
              <a:ext cx="983500" cy="262175"/>
            </a:xfrm>
            <a:custGeom>
              <a:avLst/>
              <a:gdLst/>
              <a:ahLst/>
              <a:cxnLst/>
              <a:rect l="l" t="t" r="r" b="b"/>
              <a:pathLst>
                <a:path w="39340" h="10487" extrusionOk="0">
                  <a:moveTo>
                    <a:pt x="39340" y="1"/>
                  </a:moveTo>
                  <a:cubicBezTo>
                    <a:pt x="37394" y="1"/>
                    <a:pt x="35665" y="217"/>
                    <a:pt x="33720" y="866"/>
                  </a:cubicBezTo>
                  <a:cubicBezTo>
                    <a:pt x="27235" y="2811"/>
                    <a:pt x="20318" y="3892"/>
                    <a:pt x="13618" y="4324"/>
                  </a:cubicBezTo>
                  <a:cubicBezTo>
                    <a:pt x="13287" y="4302"/>
                    <a:pt x="12956" y="4291"/>
                    <a:pt x="12625" y="4291"/>
                  </a:cubicBezTo>
                  <a:cubicBezTo>
                    <a:pt x="9720" y="4291"/>
                    <a:pt x="6868" y="5127"/>
                    <a:pt x="4539" y="6485"/>
                  </a:cubicBezTo>
                  <a:cubicBezTo>
                    <a:pt x="3243" y="7782"/>
                    <a:pt x="0" y="7350"/>
                    <a:pt x="1730" y="10376"/>
                  </a:cubicBezTo>
                  <a:cubicBezTo>
                    <a:pt x="2063" y="10450"/>
                    <a:pt x="2397" y="10486"/>
                    <a:pt x="2726" y="10486"/>
                  </a:cubicBezTo>
                  <a:cubicBezTo>
                    <a:pt x="4317" y="10486"/>
                    <a:pt x="5806" y="9647"/>
                    <a:pt x="6701" y="8215"/>
                  </a:cubicBezTo>
                  <a:cubicBezTo>
                    <a:pt x="7204" y="7208"/>
                    <a:pt x="8220" y="6641"/>
                    <a:pt x="9194" y="6641"/>
                  </a:cubicBezTo>
                  <a:cubicBezTo>
                    <a:pt x="9894" y="6641"/>
                    <a:pt x="10572" y="6934"/>
                    <a:pt x="11024" y="7566"/>
                  </a:cubicBezTo>
                  <a:cubicBezTo>
                    <a:pt x="12011" y="8430"/>
                    <a:pt x="12857" y="9363"/>
                    <a:pt x="13723" y="9363"/>
                  </a:cubicBezTo>
                  <a:cubicBezTo>
                    <a:pt x="14374" y="9363"/>
                    <a:pt x="15037" y="8835"/>
                    <a:pt x="15779" y="7350"/>
                  </a:cubicBezTo>
                  <a:cubicBezTo>
                    <a:pt x="16212" y="6053"/>
                    <a:pt x="19021" y="5837"/>
                    <a:pt x="20967" y="5621"/>
                  </a:cubicBezTo>
                  <a:cubicBezTo>
                    <a:pt x="27235" y="4756"/>
                    <a:pt x="33936" y="4108"/>
                    <a:pt x="39340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3" name="Google Shape;6823;p7"/>
            <p:cNvSpPr/>
            <p:nvPr/>
          </p:nvSpPr>
          <p:spPr>
            <a:xfrm>
              <a:off x="2464450" y="2606225"/>
              <a:ext cx="237800" cy="270200"/>
            </a:xfrm>
            <a:custGeom>
              <a:avLst/>
              <a:gdLst/>
              <a:ahLst/>
              <a:cxnLst/>
              <a:rect l="l" t="t" r="r" b="b"/>
              <a:pathLst>
                <a:path w="9512" h="10808" extrusionOk="0">
                  <a:moveTo>
                    <a:pt x="1514" y="0"/>
                  </a:moveTo>
                  <a:cubicBezTo>
                    <a:pt x="649" y="432"/>
                    <a:pt x="1" y="1513"/>
                    <a:pt x="217" y="2378"/>
                  </a:cubicBezTo>
                  <a:cubicBezTo>
                    <a:pt x="1730" y="3458"/>
                    <a:pt x="1514" y="4972"/>
                    <a:pt x="1514" y="6268"/>
                  </a:cubicBezTo>
                  <a:cubicBezTo>
                    <a:pt x="2378" y="7565"/>
                    <a:pt x="2378" y="9511"/>
                    <a:pt x="4108" y="10159"/>
                  </a:cubicBezTo>
                  <a:cubicBezTo>
                    <a:pt x="4432" y="10591"/>
                    <a:pt x="4918" y="10808"/>
                    <a:pt x="5431" y="10808"/>
                  </a:cubicBezTo>
                  <a:cubicBezTo>
                    <a:pt x="5945" y="10808"/>
                    <a:pt x="6485" y="10591"/>
                    <a:pt x="6918" y="10159"/>
                  </a:cubicBezTo>
                  <a:cubicBezTo>
                    <a:pt x="6918" y="8214"/>
                    <a:pt x="8863" y="7565"/>
                    <a:pt x="9511" y="6268"/>
                  </a:cubicBezTo>
                  <a:cubicBezTo>
                    <a:pt x="9214" y="6241"/>
                    <a:pt x="8903" y="6235"/>
                    <a:pt x="8588" y="6235"/>
                  </a:cubicBezTo>
                  <a:cubicBezTo>
                    <a:pt x="8273" y="6235"/>
                    <a:pt x="7953" y="6241"/>
                    <a:pt x="7637" y="6241"/>
                  </a:cubicBezTo>
                  <a:cubicBezTo>
                    <a:pt x="5742" y="6241"/>
                    <a:pt x="3999" y="5998"/>
                    <a:pt x="4324" y="2594"/>
                  </a:cubicBezTo>
                  <a:cubicBezTo>
                    <a:pt x="4324" y="1081"/>
                    <a:pt x="2811" y="432"/>
                    <a:pt x="1514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4" name="Google Shape;6824;p7"/>
            <p:cNvSpPr/>
            <p:nvPr/>
          </p:nvSpPr>
          <p:spPr>
            <a:xfrm>
              <a:off x="2513100" y="2465725"/>
              <a:ext cx="167525" cy="205350"/>
            </a:xfrm>
            <a:custGeom>
              <a:avLst/>
              <a:gdLst/>
              <a:ahLst/>
              <a:cxnLst/>
              <a:rect l="l" t="t" r="r" b="b"/>
              <a:pathLst>
                <a:path w="6701" h="8214" extrusionOk="0">
                  <a:moveTo>
                    <a:pt x="5188" y="0"/>
                  </a:moveTo>
                  <a:cubicBezTo>
                    <a:pt x="4755" y="649"/>
                    <a:pt x="4323" y="865"/>
                    <a:pt x="3891" y="1297"/>
                  </a:cubicBezTo>
                  <a:cubicBezTo>
                    <a:pt x="3242" y="2378"/>
                    <a:pt x="2378" y="3242"/>
                    <a:pt x="1513" y="4107"/>
                  </a:cubicBezTo>
                  <a:lnTo>
                    <a:pt x="0" y="5404"/>
                  </a:lnTo>
                  <a:cubicBezTo>
                    <a:pt x="432" y="6701"/>
                    <a:pt x="1513" y="7782"/>
                    <a:pt x="2810" y="8214"/>
                  </a:cubicBezTo>
                  <a:cubicBezTo>
                    <a:pt x="3026" y="8214"/>
                    <a:pt x="3458" y="7998"/>
                    <a:pt x="3891" y="7782"/>
                  </a:cubicBezTo>
                  <a:cubicBezTo>
                    <a:pt x="4323" y="7349"/>
                    <a:pt x="4755" y="6917"/>
                    <a:pt x="5188" y="6485"/>
                  </a:cubicBezTo>
                  <a:cubicBezTo>
                    <a:pt x="5836" y="5836"/>
                    <a:pt x="5620" y="4755"/>
                    <a:pt x="6485" y="4107"/>
                  </a:cubicBezTo>
                  <a:cubicBezTo>
                    <a:pt x="6485" y="2594"/>
                    <a:pt x="6701" y="865"/>
                    <a:pt x="5188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5" name="Google Shape;6825;p7"/>
            <p:cNvSpPr/>
            <p:nvPr/>
          </p:nvSpPr>
          <p:spPr>
            <a:xfrm>
              <a:off x="2637375" y="2568400"/>
              <a:ext cx="37850" cy="64850"/>
            </a:xfrm>
            <a:custGeom>
              <a:avLst/>
              <a:gdLst/>
              <a:ahLst/>
              <a:cxnLst/>
              <a:rect l="l" t="t" r="r" b="b"/>
              <a:pathLst>
                <a:path w="1514" h="2594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433" y="648"/>
                    <a:pt x="1" y="1513"/>
                    <a:pt x="1" y="2594"/>
                  </a:cubicBezTo>
                  <a:cubicBezTo>
                    <a:pt x="865" y="2162"/>
                    <a:pt x="1514" y="1081"/>
                    <a:pt x="1297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6" name="Google Shape;6826;p7"/>
            <p:cNvSpPr/>
            <p:nvPr/>
          </p:nvSpPr>
          <p:spPr>
            <a:xfrm>
              <a:off x="2604950" y="2638625"/>
              <a:ext cx="32450" cy="27050"/>
            </a:xfrm>
            <a:custGeom>
              <a:avLst/>
              <a:gdLst/>
              <a:ahLst/>
              <a:cxnLst/>
              <a:rect l="l" t="t" r="r" b="b"/>
              <a:pathLst>
                <a:path w="1298" h="1082" extrusionOk="0">
                  <a:moveTo>
                    <a:pt x="1" y="1082"/>
                  </a:moveTo>
                  <a:lnTo>
                    <a:pt x="1298" y="1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7" name="Google Shape;6827;p7"/>
            <p:cNvSpPr/>
            <p:nvPr/>
          </p:nvSpPr>
          <p:spPr>
            <a:xfrm>
              <a:off x="4685400" y="2375650"/>
              <a:ext cx="91875" cy="48150"/>
            </a:xfrm>
            <a:custGeom>
              <a:avLst/>
              <a:gdLst/>
              <a:ahLst/>
              <a:cxnLst/>
              <a:rect l="l" t="t" r="r" b="b"/>
              <a:pathLst>
                <a:path w="3675" h="1926" extrusionOk="0">
                  <a:moveTo>
                    <a:pt x="2338" y="1"/>
                  </a:moveTo>
                  <a:cubicBezTo>
                    <a:pt x="1441" y="1"/>
                    <a:pt x="577" y="289"/>
                    <a:pt x="0" y="1442"/>
                  </a:cubicBezTo>
                  <a:cubicBezTo>
                    <a:pt x="624" y="1754"/>
                    <a:pt x="1192" y="1925"/>
                    <a:pt x="1693" y="1925"/>
                  </a:cubicBezTo>
                  <a:cubicBezTo>
                    <a:pt x="2581" y="1925"/>
                    <a:pt x="3260" y="1388"/>
                    <a:pt x="3675" y="145"/>
                  </a:cubicBezTo>
                  <a:cubicBezTo>
                    <a:pt x="3243" y="73"/>
                    <a:pt x="2786" y="1"/>
                    <a:pt x="2338" y="1"/>
                  </a:cubicBez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8" name="Google Shape;6828;p7"/>
            <p:cNvSpPr/>
            <p:nvPr/>
          </p:nvSpPr>
          <p:spPr>
            <a:xfrm>
              <a:off x="4642175" y="24116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1513" y="1"/>
                  </a:moveTo>
                  <a:lnTo>
                    <a:pt x="0" y="1081"/>
                  </a:ln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9" name="Google Shape;6829;p7"/>
            <p:cNvSpPr/>
            <p:nvPr/>
          </p:nvSpPr>
          <p:spPr>
            <a:xfrm>
              <a:off x="2545500" y="2503550"/>
              <a:ext cx="64875" cy="70275"/>
            </a:xfrm>
            <a:custGeom>
              <a:avLst/>
              <a:gdLst/>
              <a:ahLst/>
              <a:cxnLst/>
              <a:rect l="l" t="t" r="r" b="b"/>
              <a:pathLst>
                <a:path w="2595" h="2811" extrusionOk="0">
                  <a:moveTo>
                    <a:pt x="2379" y="0"/>
                  </a:moveTo>
                  <a:lnTo>
                    <a:pt x="2379" y="0"/>
                  </a:lnTo>
                  <a:cubicBezTo>
                    <a:pt x="1298" y="433"/>
                    <a:pt x="433" y="1513"/>
                    <a:pt x="1" y="2810"/>
                  </a:cubicBezTo>
                  <a:cubicBezTo>
                    <a:pt x="1514" y="2810"/>
                    <a:pt x="2595" y="1513"/>
                    <a:pt x="2379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0" name="Google Shape;6830;p7"/>
            <p:cNvSpPr/>
            <p:nvPr/>
          </p:nvSpPr>
          <p:spPr>
            <a:xfrm>
              <a:off x="2604950" y="247112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8" y="0"/>
                  </a:moveTo>
                  <a:lnTo>
                    <a:pt x="1" y="1297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1" name="Google Shape;6831;p7"/>
            <p:cNvSpPr/>
            <p:nvPr/>
          </p:nvSpPr>
          <p:spPr>
            <a:xfrm>
              <a:off x="6398375" y="2309000"/>
              <a:ext cx="455550" cy="192325"/>
            </a:xfrm>
            <a:custGeom>
              <a:avLst/>
              <a:gdLst/>
              <a:ahLst/>
              <a:cxnLst/>
              <a:rect l="l" t="t" r="r" b="b"/>
              <a:pathLst>
                <a:path w="18222" h="7693" extrusionOk="0">
                  <a:moveTo>
                    <a:pt x="3891" y="1"/>
                  </a:moveTo>
                  <a:cubicBezTo>
                    <a:pt x="2811" y="1298"/>
                    <a:pt x="4108" y="3675"/>
                    <a:pt x="1514" y="4108"/>
                  </a:cubicBezTo>
                  <a:cubicBezTo>
                    <a:pt x="649" y="4324"/>
                    <a:pt x="1" y="4972"/>
                    <a:pt x="217" y="5837"/>
                  </a:cubicBezTo>
                  <a:cubicBezTo>
                    <a:pt x="217" y="7566"/>
                    <a:pt x="1514" y="6918"/>
                    <a:pt x="2595" y="7350"/>
                  </a:cubicBezTo>
                  <a:cubicBezTo>
                    <a:pt x="3251" y="7481"/>
                    <a:pt x="3988" y="7692"/>
                    <a:pt x="4610" y="7692"/>
                  </a:cubicBezTo>
                  <a:cubicBezTo>
                    <a:pt x="5012" y="7692"/>
                    <a:pt x="5366" y="7604"/>
                    <a:pt x="5621" y="7350"/>
                  </a:cubicBezTo>
                  <a:cubicBezTo>
                    <a:pt x="6803" y="5970"/>
                    <a:pt x="7896" y="5444"/>
                    <a:pt x="9022" y="5444"/>
                  </a:cubicBezTo>
                  <a:cubicBezTo>
                    <a:pt x="10365" y="5444"/>
                    <a:pt x="11756" y="6193"/>
                    <a:pt x="13402" y="7134"/>
                  </a:cubicBezTo>
                  <a:cubicBezTo>
                    <a:pt x="14161" y="7488"/>
                    <a:pt x="14838" y="7653"/>
                    <a:pt x="15420" y="7653"/>
                  </a:cubicBezTo>
                  <a:cubicBezTo>
                    <a:pt x="17324" y="7653"/>
                    <a:pt x="18222" y="5892"/>
                    <a:pt x="17725" y="3243"/>
                  </a:cubicBezTo>
                  <a:cubicBezTo>
                    <a:pt x="17509" y="2595"/>
                    <a:pt x="17293" y="1946"/>
                    <a:pt x="16860" y="1514"/>
                  </a:cubicBezTo>
                  <a:lnTo>
                    <a:pt x="14267" y="3892"/>
                  </a:lnTo>
                  <a:cubicBezTo>
                    <a:pt x="13186" y="2811"/>
                    <a:pt x="12970" y="1082"/>
                    <a:pt x="11673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2" name="Google Shape;6832;p7"/>
            <p:cNvSpPr/>
            <p:nvPr/>
          </p:nvSpPr>
          <p:spPr>
            <a:xfrm>
              <a:off x="5155525" y="2179325"/>
              <a:ext cx="156725" cy="108100"/>
            </a:xfrm>
            <a:custGeom>
              <a:avLst/>
              <a:gdLst/>
              <a:ahLst/>
              <a:cxnLst/>
              <a:rect l="l" t="t" r="r" b="b"/>
              <a:pathLst>
                <a:path w="6269" h="4324" extrusionOk="0">
                  <a:moveTo>
                    <a:pt x="1729" y="0"/>
                  </a:moveTo>
                  <a:cubicBezTo>
                    <a:pt x="1297" y="1513"/>
                    <a:pt x="0" y="2594"/>
                    <a:pt x="1081" y="4323"/>
                  </a:cubicBezTo>
                  <a:cubicBezTo>
                    <a:pt x="2162" y="4323"/>
                    <a:pt x="3459" y="4107"/>
                    <a:pt x="4756" y="3891"/>
                  </a:cubicBezTo>
                  <a:cubicBezTo>
                    <a:pt x="5620" y="3675"/>
                    <a:pt x="6269" y="3459"/>
                    <a:pt x="6269" y="2378"/>
                  </a:cubicBezTo>
                  <a:cubicBezTo>
                    <a:pt x="6269" y="1513"/>
                    <a:pt x="5620" y="865"/>
                    <a:pt x="4756" y="649"/>
                  </a:cubicBezTo>
                  <a:cubicBezTo>
                    <a:pt x="3891" y="217"/>
                    <a:pt x="2810" y="217"/>
                    <a:pt x="172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3" name="Google Shape;6833;p7"/>
            <p:cNvSpPr/>
            <p:nvPr/>
          </p:nvSpPr>
          <p:spPr>
            <a:xfrm>
              <a:off x="5809375" y="2017200"/>
              <a:ext cx="281025" cy="131650"/>
            </a:xfrm>
            <a:custGeom>
              <a:avLst/>
              <a:gdLst/>
              <a:ahLst/>
              <a:cxnLst/>
              <a:rect l="l" t="t" r="r" b="b"/>
              <a:pathLst>
                <a:path w="11241" h="5266" extrusionOk="0">
                  <a:moveTo>
                    <a:pt x="9295" y="1"/>
                  </a:moveTo>
                  <a:lnTo>
                    <a:pt x="9295" y="1"/>
                  </a:lnTo>
                  <a:cubicBezTo>
                    <a:pt x="6701" y="2379"/>
                    <a:pt x="2378" y="2162"/>
                    <a:pt x="0" y="5188"/>
                  </a:cubicBezTo>
                  <a:cubicBezTo>
                    <a:pt x="372" y="5242"/>
                    <a:pt x="734" y="5265"/>
                    <a:pt x="1088" y="5265"/>
                  </a:cubicBezTo>
                  <a:cubicBezTo>
                    <a:pt x="3617" y="5265"/>
                    <a:pt x="5749" y="4055"/>
                    <a:pt x="8214" y="3675"/>
                  </a:cubicBezTo>
                  <a:cubicBezTo>
                    <a:pt x="9943" y="3243"/>
                    <a:pt x="11240" y="1946"/>
                    <a:pt x="9295" y="1"/>
                  </a:cubicBezTo>
                  <a:close/>
                </a:path>
              </a:pathLst>
            </a:custGeom>
            <a:solidFill>
              <a:srgbClr val="2F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4" name="Google Shape;6834;p7"/>
            <p:cNvSpPr/>
            <p:nvPr/>
          </p:nvSpPr>
          <p:spPr>
            <a:xfrm>
              <a:off x="6684775" y="2309000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217" y="1"/>
                  </a:moveTo>
                  <a:cubicBezTo>
                    <a:pt x="1" y="1730"/>
                    <a:pt x="1081" y="3459"/>
                    <a:pt x="2811" y="3892"/>
                  </a:cubicBezTo>
                  <a:cubicBezTo>
                    <a:pt x="2811" y="2162"/>
                    <a:pt x="2811" y="217"/>
                    <a:pt x="21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5" name="Google Shape;6835;p7"/>
            <p:cNvSpPr/>
            <p:nvPr/>
          </p:nvSpPr>
          <p:spPr>
            <a:xfrm>
              <a:off x="4912350" y="2406275"/>
              <a:ext cx="91900" cy="78175"/>
            </a:xfrm>
            <a:custGeom>
              <a:avLst/>
              <a:gdLst/>
              <a:ahLst/>
              <a:cxnLst/>
              <a:rect l="l" t="t" r="r" b="b"/>
              <a:pathLst>
                <a:path w="3676" h="3127" extrusionOk="0">
                  <a:moveTo>
                    <a:pt x="2378" y="1"/>
                  </a:moveTo>
                  <a:cubicBezTo>
                    <a:pt x="1946" y="217"/>
                    <a:pt x="1297" y="649"/>
                    <a:pt x="865" y="1081"/>
                  </a:cubicBezTo>
                  <a:cubicBezTo>
                    <a:pt x="649" y="1514"/>
                    <a:pt x="1" y="2378"/>
                    <a:pt x="217" y="2594"/>
                  </a:cubicBezTo>
                  <a:cubicBezTo>
                    <a:pt x="455" y="2992"/>
                    <a:pt x="723" y="3126"/>
                    <a:pt x="999" y="3126"/>
                  </a:cubicBezTo>
                  <a:cubicBezTo>
                    <a:pt x="1472" y="3126"/>
                    <a:pt x="1968" y="2731"/>
                    <a:pt x="2378" y="2594"/>
                  </a:cubicBezTo>
                  <a:cubicBezTo>
                    <a:pt x="2811" y="2162"/>
                    <a:pt x="3243" y="1730"/>
                    <a:pt x="3675" y="1297"/>
                  </a:cubicBezTo>
                  <a:lnTo>
                    <a:pt x="2378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6" name="Google Shape;6836;p7"/>
            <p:cNvSpPr/>
            <p:nvPr/>
          </p:nvSpPr>
          <p:spPr>
            <a:xfrm>
              <a:off x="5036650" y="2438700"/>
              <a:ext cx="64850" cy="50800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0" y="0"/>
                  </a:moveTo>
                  <a:cubicBezTo>
                    <a:pt x="187" y="935"/>
                    <a:pt x="212" y="2031"/>
                    <a:pt x="1054" y="2031"/>
                  </a:cubicBezTo>
                  <a:cubicBezTo>
                    <a:pt x="1186" y="2031"/>
                    <a:pt x="1338" y="2004"/>
                    <a:pt x="1513" y="1946"/>
                  </a:cubicBezTo>
                  <a:cubicBezTo>
                    <a:pt x="2594" y="1946"/>
                    <a:pt x="2594" y="865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7" name="Google Shape;6837;p7"/>
            <p:cNvSpPr/>
            <p:nvPr/>
          </p:nvSpPr>
          <p:spPr>
            <a:xfrm>
              <a:off x="5885025" y="2341175"/>
              <a:ext cx="97300" cy="32975"/>
            </a:xfrm>
            <a:custGeom>
              <a:avLst/>
              <a:gdLst/>
              <a:ahLst/>
              <a:cxnLst/>
              <a:rect l="l" t="t" r="r" b="b"/>
              <a:pathLst>
                <a:path w="3892" h="1319" extrusionOk="0">
                  <a:moveTo>
                    <a:pt x="2778" y="0"/>
                  </a:moveTo>
                  <a:cubicBezTo>
                    <a:pt x="1532" y="0"/>
                    <a:pt x="505" y="131"/>
                    <a:pt x="1" y="1308"/>
                  </a:cubicBezTo>
                  <a:cubicBezTo>
                    <a:pt x="289" y="1308"/>
                    <a:pt x="588" y="1318"/>
                    <a:pt x="890" y="1318"/>
                  </a:cubicBezTo>
                  <a:cubicBezTo>
                    <a:pt x="1949" y="1318"/>
                    <a:pt x="3051" y="1188"/>
                    <a:pt x="3891" y="11"/>
                  </a:cubicBezTo>
                  <a:cubicBezTo>
                    <a:pt x="3507" y="11"/>
                    <a:pt x="3133" y="0"/>
                    <a:pt x="277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8" name="Google Shape;6838;p7"/>
            <p:cNvSpPr/>
            <p:nvPr/>
          </p:nvSpPr>
          <p:spPr>
            <a:xfrm>
              <a:off x="5166325" y="2438700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0"/>
                  </a:moveTo>
                  <a:cubicBezTo>
                    <a:pt x="433" y="649"/>
                    <a:pt x="865" y="973"/>
                    <a:pt x="1297" y="973"/>
                  </a:cubicBezTo>
                  <a:cubicBezTo>
                    <a:pt x="1730" y="973"/>
                    <a:pt x="2162" y="649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9" name="Google Shape;6839;p7"/>
            <p:cNvSpPr/>
            <p:nvPr/>
          </p:nvSpPr>
          <p:spPr>
            <a:xfrm>
              <a:off x="5360850" y="2406275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1"/>
                  </a:moveTo>
                  <a:cubicBezTo>
                    <a:pt x="433" y="649"/>
                    <a:pt x="866" y="973"/>
                    <a:pt x="1298" y="973"/>
                  </a:cubicBezTo>
                  <a:cubicBezTo>
                    <a:pt x="1730" y="973"/>
                    <a:pt x="2162" y="649"/>
                    <a:pt x="259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0" name="Google Shape;6840;p7"/>
            <p:cNvSpPr/>
            <p:nvPr/>
          </p:nvSpPr>
          <p:spPr>
            <a:xfrm>
              <a:off x="5004225" y="2372800"/>
              <a:ext cx="70275" cy="34550"/>
            </a:xfrm>
            <a:custGeom>
              <a:avLst/>
              <a:gdLst/>
              <a:ahLst/>
              <a:cxnLst/>
              <a:rect l="l" t="t" r="r" b="b"/>
              <a:pathLst>
                <a:path w="2811" h="1382" extrusionOk="0">
                  <a:moveTo>
                    <a:pt x="2385" y="1"/>
                  </a:moveTo>
                  <a:cubicBezTo>
                    <a:pt x="1453" y="1"/>
                    <a:pt x="563" y="589"/>
                    <a:pt x="0" y="1340"/>
                  </a:cubicBezTo>
                  <a:cubicBezTo>
                    <a:pt x="142" y="1368"/>
                    <a:pt x="284" y="1381"/>
                    <a:pt x="425" y="1381"/>
                  </a:cubicBezTo>
                  <a:cubicBezTo>
                    <a:pt x="1358" y="1381"/>
                    <a:pt x="2247" y="794"/>
                    <a:pt x="2810" y="43"/>
                  </a:cubicBezTo>
                  <a:cubicBezTo>
                    <a:pt x="2668" y="14"/>
                    <a:pt x="2526" y="1"/>
                    <a:pt x="238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1" name="Google Shape;6841;p7"/>
            <p:cNvSpPr/>
            <p:nvPr/>
          </p:nvSpPr>
          <p:spPr>
            <a:xfrm>
              <a:off x="5225775" y="23414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1513" y="1"/>
                  </a:moveTo>
                  <a:cubicBezTo>
                    <a:pt x="1405" y="109"/>
                    <a:pt x="1243" y="136"/>
                    <a:pt x="1067" y="136"/>
                  </a:cubicBezTo>
                  <a:cubicBezTo>
                    <a:pt x="892" y="136"/>
                    <a:pt x="703" y="109"/>
                    <a:pt x="541" y="109"/>
                  </a:cubicBezTo>
                  <a:cubicBezTo>
                    <a:pt x="216" y="109"/>
                    <a:pt x="0" y="217"/>
                    <a:pt x="216" y="865"/>
                  </a:cubicBezTo>
                  <a:cubicBezTo>
                    <a:pt x="265" y="963"/>
                    <a:pt x="347" y="1005"/>
                    <a:pt x="447" y="1005"/>
                  </a:cubicBezTo>
                  <a:cubicBezTo>
                    <a:pt x="789" y="1005"/>
                    <a:pt x="1346" y="503"/>
                    <a:pt x="1513" y="1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2" name="Google Shape;6842;p7"/>
            <p:cNvSpPr/>
            <p:nvPr/>
          </p:nvSpPr>
          <p:spPr>
            <a:xfrm>
              <a:off x="5036650" y="2325225"/>
              <a:ext cx="32425" cy="16225"/>
            </a:xfrm>
            <a:custGeom>
              <a:avLst/>
              <a:gdLst/>
              <a:ahLst/>
              <a:cxnLst/>
              <a:rect l="l" t="t" r="r" b="b"/>
              <a:pathLst>
                <a:path w="1297" h="649" extrusionOk="0">
                  <a:moveTo>
                    <a:pt x="648" y="0"/>
                  </a:moveTo>
                  <a:cubicBezTo>
                    <a:pt x="432" y="0"/>
                    <a:pt x="216" y="217"/>
                    <a:pt x="0" y="649"/>
                  </a:cubicBezTo>
                  <a:lnTo>
                    <a:pt x="1297" y="649"/>
                  </a:lnTo>
                  <a:cubicBezTo>
                    <a:pt x="1081" y="217"/>
                    <a:pt x="865" y="0"/>
                    <a:pt x="64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3" name="Google Shape;6843;p7"/>
            <p:cNvSpPr/>
            <p:nvPr/>
          </p:nvSpPr>
          <p:spPr>
            <a:xfrm>
              <a:off x="6268700" y="2325225"/>
              <a:ext cx="32450" cy="28400"/>
            </a:xfrm>
            <a:custGeom>
              <a:avLst/>
              <a:gdLst/>
              <a:ahLst/>
              <a:cxnLst/>
              <a:rect l="l" t="t" r="r" b="b"/>
              <a:pathLst>
                <a:path w="1298" h="1136" extrusionOk="0">
                  <a:moveTo>
                    <a:pt x="649" y="0"/>
                  </a:moveTo>
                  <a:cubicBezTo>
                    <a:pt x="432" y="0"/>
                    <a:pt x="216" y="217"/>
                    <a:pt x="0" y="649"/>
                  </a:cubicBezTo>
                  <a:cubicBezTo>
                    <a:pt x="216" y="973"/>
                    <a:pt x="432" y="1135"/>
                    <a:pt x="649" y="1135"/>
                  </a:cubicBezTo>
                  <a:cubicBezTo>
                    <a:pt x="865" y="1135"/>
                    <a:pt x="1081" y="973"/>
                    <a:pt x="1297" y="649"/>
                  </a:cubicBezTo>
                  <a:cubicBezTo>
                    <a:pt x="1081" y="217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4" name="Google Shape;6844;p7"/>
            <p:cNvSpPr/>
            <p:nvPr/>
          </p:nvSpPr>
          <p:spPr>
            <a:xfrm>
              <a:off x="6365950" y="2309000"/>
              <a:ext cx="43275" cy="40575"/>
            </a:xfrm>
            <a:custGeom>
              <a:avLst/>
              <a:gdLst/>
              <a:ahLst/>
              <a:cxnLst/>
              <a:rect l="l" t="t" r="r" b="b"/>
              <a:pathLst>
                <a:path w="1731" h="1623" extrusionOk="0">
                  <a:moveTo>
                    <a:pt x="1298" y="1"/>
                  </a:moveTo>
                  <a:lnTo>
                    <a:pt x="1" y="1298"/>
                  </a:lnTo>
                  <a:cubicBezTo>
                    <a:pt x="217" y="1514"/>
                    <a:pt x="433" y="1622"/>
                    <a:pt x="649" y="1622"/>
                  </a:cubicBezTo>
                  <a:cubicBezTo>
                    <a:pt x="865" y="1622"/>
                    <a:pt x="1082" y="1514"/>
                    <a:pt x="1298" y="1298"/>
                  </a:cubicBezTo>
                  <a:cubicBezTo>
                    <a:pt x="1298" y="1298"/>
                    <a:pt x="1514" y="1298"/>
                    <a:pt x="1514" y="866"/>
                  </a:cubicBezTo>
                  <a:cubicBezTo>
                    <a:pt x="1730" y="649"/>
                    <a:pt x="1514" y="217"/>
                    <a:pt x="1298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5" name="Google Shape;6845;p7"/>
            <p:cNvSpPr/>
            <p:nvPr/>
          </p:nvSpPr>
          <p:spPr>
            <a:xfrm>
              <a:off x="6398375" y="230900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" y="1"/>
                  </a:moveTo>
                  <a:lnTo>
                    <a:pt x="1" y="1298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6" name="Google Shape;6846;p7"/>
            <p:cNvSpPr/>
            <p:nvPr/>
          </p:nvSpPr>
          <p:spPr>
            <a:xfrm>
              <a:off x="5069050" y="2341425"/>
              <a:ext cx="21650" cy="32450"/>
            </a:xfrm>
            <a:custGeom>
              <a:avLst/>
              <a:gdLst/>
              <a:ahLst/>
              <a:cxnLst/>
              <a:rect l="l" t="t" r="r" b="b"/>
              <a:pathLst>
                <a:path w="866" h="1298" extrusionOk="0">
                  <a:moveTo>
                    <a:pt x="1" y="1"/>
                  </a:moveTo>
                  <a:lnTo>
                    <a:pt x="1" y="1298"/>
                  </a:lnTo>
                  <a:cubicBezTo>
                    <a:pt x="866" y="865"/>
                    <a:pt x="866" y="433"/>
                    <a:pt x="1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7" name="Google Shape;6847;p7"/>
            <p:cNvSpPr/>
            <p:nvPr/>
          </p:nvSpPr>
          <p:spPr>
            <a:xfrm>
              <a:off x="5749925" y="235765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649" y="0"/>
                  </a:moveTo>
                  <a:cubicBezTo>
                    <a:pt x="433" y="0"/>
                    <a:pt x="217" y="216"/>
                    <a:pt x="1" y="649"/>
                  </a:cubicBezTo>
                  <a:lnTo>
                    <a:pt x="1298" y="649"/>
                  </a:lnTo>
                  <a:cubicBezTo>
                    <a:pt x="1082" y="216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8" name="Google Shape;6848;p7"/>
            <p:cNvSpPr/>
            <p:nvPr/>
          </p:nvSpPr>
          <p:spPr>
            <a:xfrm>
              <a:off x="6268700" y="2341425"/>
              <a:ext cx="32450" cy="40550"/>
            </a:xfrm>
            <a:custGeom>
              <a:avLst/>
              <a:gdLst/>
              <a:ahLst/>
              <a:cxnLst/>
              <a:rect l="l" t="t" r="r" b="b"/>
              <a:pathLst>
                <a:path w="1298" h="1622" extrusionOk="0">
                  <a:moveTo>
                    <a:pt x="0" y="1"/>
                  </a:moveTo>
                  <a:lnTo>
                    <a:pt x="0" y="1298"/>
                  </a:lnTo>
                  <a:cubicBezTo>
                    <a:pt x="216" y="1514"/>
                    <a:pt x="432" y="1622"/>
                    <a:pt x="649" y="1622"/>
                  </a:cubicBezTo>
                  <a:cubicBezTo>
                    <a:pt x="865" y="1622"/>
                    <a:pt x="1081" y="1514"/>
                    <a:pt x="1297" y="1298"/>
                  </a:cubicBezTo>
                  <a:lnTo>
                    <a:pt x="1297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9" name="Google Shape;6849;p7"/>
            <p:cNvSpPr/>
            <p:nvPr/>
          </p:nvSpPr>
          <p:spPr>
            <a:xfrm>
              <a:off x="5490550" y="2373850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1" y="43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0" name="Google Shape;6850;p7"/>
            <p:cNvSpPr/>
            <p:nvPr/>
          </p:nvSpPr>
          <p:spPr>
            <a:xfrm>
              <a:off x="6171425" y="237385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29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1" name="Google Shape;6851;p7"/>
            <p:cNvSpPr/>
            <p:nvPr/>
          </p:nvSpPr>
          <p:spPr>
            <a:xfrm>
              <a:off x="6268700" y="23738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0" y="1"/>
                  </a:moveTo>
                  <a:lnTo>
                    <a:pt x="0" y="1298"/>
                  </a:lnTo>
                  <a:lnTo>
                    <a:pt x="865" y="1514"/>
                  </a:lnTo>
                  <a:cubicBezTo>
                    <a:pt x="1513" y="1298"/>
                    <a:pt x="1513" y="649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2" name="Google Shape;6852;p7"/>
            <p:cNvSpPr/>
            <p:nvPr/>
          </p:nvSpPr>
          <p:spPr>
            <a:xfrm>
              <a:off x="5139300" y="24225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487" y="0"/>
                  </a:moveTo>
                  <a:cubicBezTo>
                    <a:pt x="271" y="0"/>
                    <a:pt x="109" y="216"/>
                    <a:pt x="1" y="648"/>
                  </a:cubicBezTo>
                  <a:lnTo>
                    <a:pt x="1298" y="648"/>
                  </a:lnTo>
                  <a:cubicBezTo>
                    <a:pt x="974" y="216"/>
                    <a:pt x="703" y="0"/>
                    <a:pt x="487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3" name="Google Shape;6853;p7"/>
            <p:cNvSpPr/>
            <p:nvPr/>
          </p:nvSpPr>
          <p:spPr>
            <a:xfrm>
              <a:off x="5296025" y="240627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"/>
                  </a:moveTo>
                  <a:lnTo>
                    <a:pt x="0" y="1297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4" name="Google Shape;6854;p7"/>
            <p:cNvSpPr/>
            <p:nvPr/>
          </p:nvSpPr>
          <p:spPr>
            <a:xfrm>
              <a:off x="6236275" y="2406275"/>
              <a:ext cx="40550" cy="36500"/>
            </a:xfrm>
            <a:custGeom>
              <a:avLst/>
              <a:gdLst/>
              <a:ahLst/>
              <a:cxnLst/>
              <a:rect l="l" t="t" r="r" b="b"/>
              <a:pathLst>
                <a:path w="1622" h="1460" extrusionOk="0">
                  <a:moveTo>
                    <a:pt x="1297" y="1"/>
                  </a:moveTo>
                  <a:lnTo>
                    <a:pt x="0" y="1297"/>
                  </a:lnTo>
                  <a:cubicBezTo>
                    <a:pt x="324" y="1406"/>
                    <a:pt x="595" y="1460"/>
                    <a:pt x="811" y="1460"/>
                  </a:cubicBezTo>
                  <a:cubicBezTo>
                    <a:pt x="1459" y="1460"/>
                    <a:pt x="1621" y="97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5" name="Google Shape;6855;p7"/>
            <p:cNvSpPr/>
            <p:nvPr/>
          </p:nvSpPr>
          <p:spPr>
            <a:xfrm>
              <a:off x="6236275" y="2373850"/>
              <a:ext cx="118900" cy="162150"/>
            </a:xfrm>
            <a:custGeom>
              <a:avLst/>
              <a:gdLst/>
              <a:ahLst/>
              <a:cxnLst/>
              <a:rect l="l" t="t" r="r" b="b"/>
              <a:pathLst>
                <a:path w="4756" h="6486" extrusionOk="0">
                  <a:moveTo>
                    <a:pt x="2594" y="1"/>
                  </a:moveTo>
                  <a:lnTo>
                    <a:pt x="1297" y="1298"/>
                  </a:lnTo>
                  <a:lnTo>
                    <a:pt x="0" y="2594"/>
                  </a:lnTo>
                  <a:cubicBezTo>
                    <a:pt x="865" y="3675"/>
                    <a:pt x="216" y="5404"/>
                    <a:pt x="2162" y="6485"/>
                  </a:cubicBezTo>
                  <a:cubicBezTo>
                    <a:pt x="1946" y="4108"/>
                    <a:pt x="4756" y="2378"/>
                    <a:pt x="2594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6" name="Google Shape;6856;p7"/>
            <p:cNvSpPr/>
            <p:nvPr/>
          </p:nvSpPr>
          <p:spPr>
            <a:xfrm>
              <a:off x="6365950" y="2341425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2" y="433"/>
                    <a:pt x="1298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7" name="Google Shape;6857;p7"/>
            <p:cNvSpPr/>
            <p:nvPr/>
          </p:nvSpPr>
          <p:spPr>
            <a:xfrm>
              <a:off x="2507675" y="2762925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1" y="0"/>
                  </a:moveTo>
                  <a:cubicBezTo>
                    <a:pt x="1" y="1946"/>
                    <a:pt x="1" y="3891"/>
                    <a:pt x="2811" y="3891"/>
                  </a:cubicBezTo>
                  <a:cubicBezTo>
                    <a:pt x="1946" y="2594"/>
                    <a:pt x="1514" y="865"/>
                    <a:pt x="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8" name="Google Shape;6858;p7"/>
            <p:cNvSpPr/>
            <p:nvPr/>
          </p:nvSpPr>
          <p:spPr>
            <a:xfrm>
              <a:off x="2821100" y="2847250"/>
              <a:ext cx="37850" cy="34575"/>
            </a:xfrm>
            <a:custGeom>
              <a:avLst/>
              <a:gdLst/>
              <a:ahLst/>
              <a:cxnLst/>
              <a:rect l="l" t="t" r="r" b="b"/>
              <a:pathLst>
                <a:path w="1514" h="1383" extrusionOk="0">
                  <a:moveTo>
                    <a:pt x="869" y="1"/>
                  </a:moveTo>
                  <a:cubicBezTo>
                    <a:pt x="749" y="1"/>
                    <a:pt x="607" y="28"/>
                    <a:pt x="433" y="86"/>
                  </a:cubicBezTo>
                  <a:cubicBezTo>
                    <a:pt x="217" y="302"/>
                    <a:pt x="217" y="518"/>
                    <a:pt x="217" y="734"/>
                  </a:cubicBezTo>
                  <a:cubicBezTo>
                    <a:pt x="1" y="1167"/>
                    <a:pt x="433" y="1383"/>
                    <a:pt x="649" y="1383"/>
                  </a:cubicBezTo>
                  <a:cubicBezTo>
                    <a:pt x="1081" y="1383"/>
                    <a:pt x="1297" y="950"/>
                    <a:pt x="1514" y="518"/>
                  </a:cubicBezTo>
                  <a:cubicBezTo>
                    <a:pt x="1355" y="202"/>
                    <a:pt x="1197" y="1"/>
                    <a:pt x="869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9" name="Google Shape;6859;p7"/>
            <p:cNvSpPr/>
            <p:nvPr/>
          </p:nvSpPr>
          <p:spPr>
            <a:xfrm>
              <a:off x="2572525" y="2860200"/>
              <a:ext cx="70275" cy="24325"/>
            </a:xfrm>
            <a:custGeom>
              <a:avLst/>
              <a:gdLst/>
              <a:ahLst/>
              <a:cxnLst/>
              <a:rect l="l" t="t" r="r" b="b"/>
              <a:pathLst>
                <a:path w="2811" h="973" extrusionOk="0">
                  <a:moveTo>
                    <a:pt x="1" y="0"/>
                  </a:moveTo>
                  <a:cubicBezTo>
                    <a:pt x="433" y="649"/>
                    <a:pt x="865" y="973"/>
                    <a:pt x="1325" y="973"/>
                  </a:cubicBezTo>
                  <a:cubicBezTo>
                    <a:pt x="1784" y="973"/>
                    <a:pt x="2270" y="649"/>
                    <a:pt x="281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60" name="Google Shape;6860;p7"/>
          <p:cNvGrpSpPr/>
          <p:nvPr/>
        </p:nvGrpSpPr>
        <p:grpSpPr>
          <a:xfrm rot="-3911969">
            <a:off x="6370446" y="4987411"/>
            <a:ext cx="3817395" cy="790740"/>
            <a:chOff x="432650" y="1873325"/>
            <a:chExt cx="6484525" cy="1790950"/>
          </a:xfrm>
        </p:grpSpPr>
        <p:sp>
          <p:nvSpPr>
            <p:cNvPr id="6861" name="Google Shape;6861;p7"/>
            <p:cNvSpPr/>
            <p:nvPr/>
          </p:nvSpPr>
          <p:spPr>
            <a:xfrm>
              <a:off x="3307450" y="1940650"/>
              <a:ext cx="907850" cy="200275"/>
            </a:xfrm>
            <a:custGeom>
              <a:avLst/>
              <a:gdLst/>
              <a:ahLst/>
              <a:cxnLst/>
              <a:rect l="l" t="t" r="r" b="b"/>
              <a:pathLst>
                <a:path w="36314" h="8011" extrusionOk="0">
                  <a:moveTo>
                    <a:pt x="5332" y="0"/>
                  </a:moveTo>
                  <a:cubicBezTo>
                    <a:pt x="3579" y="0"/>
                    <a:pt x="1801" y="216"/>
                    <a:pt x="0" y="793"/>
                  </a:cubicBezTo>
                  <a:cubicBezTo>
                    <a:pt x="865" y="2306"/>
                    <a:pt x="2378" y="2306"/>
                    <a:pt x="3675" y="2306"/>
                  </a:cubicBezTo>
                  <a:cubicBezTo>
                    <a:pt x="4059" y="2306"/>
                    <a:pt x="4571" y="2220"/>
                    <a:pt x="5060" y="2220"/>
                  </a:cubicBezTo>
                  <a:cubicBezTo>
                    <a:pt x="5671" y="2220"/>
                    <a:pt x="6244" y="2354"/>
                    <a:pt x="6485" y="2954"/>
                  </a:cubicBezTo>
                  <a:cubicBezTo>
                    <a:pt x="7226" y="5178"/>
                    <a:pt x="8046" y="5932"/>
                    <a:pt x="8929" y="5932"/>
                  </a:cubicBezTo>
                  <a:cubicBezTo>
                    <a:pt x="10106" y="5932"/>
                    <a:pt x="11394" y="4591"/>
                    <a:pt x="12753" y="3603"/>
                  </a:cubicBezTo>
                  <a:lnTo>
                    <a:pt x="12753" y="3387"/>
                  </a:lnTo>
                  <a:cubicBezTo>
                    <a:pt x="13100" y="3368"/>
                    <a:pt x="13447" y="3359"/>
                    <a:pt x="13794" y="3359"/>
                  </a:cubicBezTo>
                  <a:cubicBezTo>
                    <a:pt x="17549" y="3359"/>
                    <a:pt x="21259" y="4416"/>
                    <a:pt x="24425" y="6197"/>
                  </a:cubicBezTo>
                  <a:cubicBezTo>
                    <a:pt x="27128" y="6947"/>
                    <a:pt x="29830" y="8011"/>
                    <a:pt x="32605" y="8011"/>
                  </a:cubicBezTo>
                  <a:cubicBezTo>
                    <a:pt x="33825" y="8011"/>
                    <a:pt x="35059" y="7805"/>
                    <a:pt x="36313" y="7277"/>
                  </a:cubicBezTo>
                  <a:cubicBezTo>
                    <a:pt x="29613" y="5116"/>
                    <a:pt x="22696" y="3170"/>
                    <a:pt x="15563" y="1441"/>
                  </a:cubicBezTo>
                  <a:cubicBezTo>
                    <a:pt x="12249" y="865"/>
                    <a:pt x="8838" y="0"/>
                    <a:pt x="5332" y="0"/>
                  </a:cubicBezTo>
                  <a:close/>
                </a:path>
              </a:pathLst>
            </a:custGeom>
            <a:solidFill>
              <a:srgbClr val="F08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2" name="Google Shape;6862;p7"/>
            <p:cNvSpPr/>
            <p:nvPr/>
          </p:nvSpPr>
          <p:spPr>
            <a:xfrm>
              <a:off x="2421225" y="1873325"/>
              <a:ext cx="556600" cy="216850"/>
            </a:xfrm>
            <a:custGeom>
              <a:avLst/>
              <a:gdLst/>
              <a:ahLst/>
              <a:cxnLst/>
              <a:rect l="l" t="t" r="r" b="b"/>
              <a:pathLst>
                <a:path w="22264" h="8674" extrusionOk="0">
                  <a:moveTo>
                    <a:pt x="14345" y="1"/>
                  </a:moveTo>
                  <a:cubicBezTo>
                    <a:pt x="12742" y="1"/>
                    <a:pt x="11126" y="519"/>
                    <a:pt x="9511" y="1973"/>
                  </a:cubicBezTo>
                  <a:cubicBezTo>
                    <a:pt x="8633" y="1745"/>
                    <a:pt x="7844" y="1640"/>
                    <a:pt x="7129" y="1640"/>
                  </a:cubicBezTo>
                  <a:cubicBezTo>
                    <a:pt x="3095" y="1640"/>
                    <a:pt x="1470" y="5001"/>
                    <a:pt x="1" y="8673"/>
                  </a:cubicBezTo>
                  <a:cubicBezTo>
                    <a:pt x="4209" y="7908"/>
                    <a:pt x="7741" y="4603"/>
                    <a:pt x="12244" y="4603"/>
                  </a:cubicBezTo>
                  <a:cubicBezTo>
                    <a:pt x="12829" y="4603"/>
                    <a:pt x="13429" y="4659"/>
                    <a:pt x="14050" y="4783"/>
                  </a:cubicBezTo>
                  <a:cubicBezTo>
                    <a:pt x="14483" y="4783"/>
                    <a:pt x="14915" y="4567"/>
                    <a:pt x="15131" y="4350"/>
                  </a:cubicBezTo>
                  <a:cubicBezTo>
                    <a:pt x="17076" y="1973"/>
                    <a:pt x="19886" y="2837"/>
                    <a:pt x="22264" y="2405"/>
                  </a:cubicBezTo>
                  <a:cubicBezTo>
                    <a:pt x="19692" y="1457"/>
                    <a:pt x="17034" y="1"/>
                    <a:pt x="14345" y="1"/>
                  </a:cubicBezTo>
                  <a:close/>
                </a:path>
              </a:pathLst>
            </a:custGeom>
            <a:solidFill>
              <a:srgbClr val="F6C6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3" name="Google Shape;6863;p7"/>
            <p:cNvSpPr/>
            <p:nvPr/>
          </p:nvSpPr>
          <p:spPr>
            <a:xfrm>
              <a:off x="3877525" y="2094200"/>
              <a:ext cx="40550" cy="26500"/>
            </a:xfrm>
            <a:custGeom>
              <a:avLst/>
              <a:gdLst/>
              <a:ahLst/>
              <a:cxnLst/>
              <a:rect l="l" t="t" r="r" b="b"/>
              <a:pathLst>
                <a:path w="1622" h="1060" extrusionOk="0">
                  <a:moveTo>
                    <a:pt x="568" y="1"/>
                  </a:moveTo>
                  <a:cubicBezTo>
                    <a:pt x="217" y="1"/>
                    <a:pt x="1" y="163"/>
                    <a:pt x="325" y="919"/>
                  </a:cubicBezTo>
                  <a:cubicBezTo>
                    <a:pt x="325" y="1017"/>
                    <a:pt x="380" y="1059"/>
                    <a:pt x="468" y="1059"/>
                  </a:cubicBezTo>
                  <a:cubicBezTo>
                    <a:pt x="768" y="1059"/>
                    <a:pt x="1455" y="557"/>
                    <a:pt x="1622" y="55"/>
                  </a:cubicBezTo>
                  <a:lnTo>
                    <a:pt x="1622" y="55"/>
                  </a:lnTo>
                  <a:cubicBezTo>
                    <a:pt x="1568" y="82"/>
                    <a:pt x="1497" y="92"/>
                    <a:pt x="1416" y="92"/>
                  </a:cubicBezTo>
                  <a:cubicBezTo>
                    <a:pt x="1171" y="92"/>
                    <a:pt x="832" y="1"/>
                    <a:pt x="568" y="1"/>
                  </a:cubicBezTo>
                  <a:close/>
                </a:path>
              </a:pathLst>
            </a:custGeom>
            <a:solidFill>
              <a:srgbClr val="F08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4" name="Google Shape;6864;p7"/>
            <p:cNvSpPr/>
            <p:nvPr/>
          </p:nvSpPr>
          <p:spPr>
            <a:xfrm>
              <a:off x="2275325" y="1922250"/>
              <a:ext cx="3815075" cy="877350"/>
            </a:xfrm>
            <a:custGeom>
              <a:avLst/>
              <a:gdLst/>
              <a:ahLst/>
              <a:cxnLst/>
              <a:rect l="l" t="t" r="r" b="b"/>
              <a:pathLst>
                <a:path w="152603" h="35094" extrusionOk="0">
                  <a:moveTo>
                    <a:pt x="23322" y="0"/>
                  </a:moveTo>
                  <a:cubicBezTo>
                    <a:pt x="16921" y="0"/>
                    <a:pt x="10685" y="2387"/>
                    <a:pt x="5837" y="6716"/>
                  </a:cubicBezTo>
                  <a:cubicBezTo>
                    <a:pt x="4323" y="7581"/>
                    <a:pt x="4756" y="9742"/>
                    <a:pt x="3459" y="10823"/>
                  </a:cubicBezTo>
                  <a:cubicBezTo>
                    <a:pt x="0" y="16443"/>
                    <a:pt x="433" y="23792"/>
                    <a:pt x="4756" y="28764"/>
                  </a:cubicBezTo>
                  <a:cubicBezTo>
                    <a:pt x="5620" y="30060"/>
                    <a:pt x="7350" y="30925"/>
                    <a:pt x="7350" y="32654"/>
                  </a:cubicBezTo>
                  <a:cubicBezTo>
                    <a:pt x="8430" y="33519"/>
                    <a:pt x="9727" y="33951"/>
                    <a:pt x="11024" y="33951"/>
                  </a:cubicBezTo>
                  <a:cubicBezTo>
                    <a:pt x="15546" y="33594"/>
                    <a:pt x="20133" y="33434"/>
                    <a:pt x="24750" y="33434"/>
                  </a:cubicBezTo>
                  <a:cubicBezTo>
                    <a:pt x="28519" y="33434"/>
                    <a:pt x="32308" y="33541"/>
                    <a:pt x="36097" y="33735"/>
                  </a:cubicBezTo>
                  <a:cubicBezTo>
                    <a:pt x="45824" y="33735"/>
                    <a:pt x="55497" y="33573"/>
                    <a:pt x="65170" y="33573"/>
                  </a:cubicBezTo>
                  <a:cubicBezTo>
                    <a:pt x="74842" y="33573"/>
                    <a:pt x="84515" y="33735"/>
                    <a:pt x="94242" y="34383"/>
                  </a:cubicBezTo>
                  <a:cubicBezTo>
                    <a:pt x="102129" y="34870"/>
                    <a:pt x="110016" y="35094"/>
                    <a:pt x="117884" y="35094"/>
                  </a:cubicBezTo>
                  <a:cubicBezTo>
                    <a:pt x="127481" y="35094"/>
                    <a:pt x="137048" y="34761"/>
                    <a:pt x="146550" y="34167"/>
                  </a:cubicBezTo>
                  <a:cubicBezTo>
                    <a:pt x="149144" y="33087"/>
                    <a:pt x="152602" y="32870"/>
                    <a:pt x="151305" y="28764"/>
                  </a:cubicBezTo>
                  <a:cubicBezTo>
                    <a:pt x="138769" y="24224"/>
                    <a:pt x="125583" y="22279"/>
                    <a:pt x="113263" y="17308"/>
                  </a:cubicBezTo>
                  <a:cubicBezTo>
                    <a:pt x="105914" y="14498"/>
                    <a:pt x="97916" y="14065"/>
                    <a:pt x="90351" y="12120"/>
                  </a:cubicBezTo>
                  <a:cubicBezTo>
                    <a:pt x="85812" y="11039"/>
                    <a:pt x="82137" y="8013"/>
                    <a:pt x="77598" y="8013"/>
                  </a:cubicBezTo>
                  <a:cubicBezTo>
                    <a:pt x="73924" y="8013"/>
                    <a:pt x="70465" y="6716"/>
                    <a:pt x="66791" y="6500"/>
                  </a:cubicBezTo>
                  <a:cubicBezTo>
                    <a:pt x="66308" y="6807"/>
                    <a:pt x="66004" y="6927"/>
                    <a:pt x="65818" y="6927"/>
                  </a:cubicBezTo>
                  <a:cubicBezTo>
                    <a:pt x="65149" y="6927"/>
                    <a:pt x="66010" y="5377"/>
                    <a:pt x="65633" y="5377"/>
                  </a:cubicBezTo>
                  <a:cubicBezTo>
                    <a:pt x="65598" y="5377"/>
                    <a:pt x="65552" y="5390"/>
                    <a:pt x="65494" y="5420"/>
                  </a:cubicBezTo>
                  <a:cubicBezTo>
                    <a:pt x="62035" y="4987"/>
                    <a:pt x="58793" y="3258"/>
                    <a:pt x="55119" y="3258"/>
                  </a:cubicBezTo>
                  <a:cubicBezTo>
                    <a:pt x="54470" y="3258"/>
                    <a:pt x="53822" y="3474"/>
                    <a:pt x="53389" y="3690"/>
                  </a:cubicBezTo>
                  <a:cubicBezTo>
                    <a:pt x="52991" y="3753"/>
                    <a:pt x="52594" y="3782"/>
                    <a:pt x="52199" y="3782"/>
                  </a:cubicBezTo>
                  <a:cubicBezTo>
                    <a:pt x="48664" y="3782"/>
                    <a:pt x="45245" y="1518"/>
                    <a:pt x="41516" y="1518"/>
                  </a:cubicBezTo>
                  <a:cubicBezTo>
                    <a:pt x="41368" y="1518"/>
                    <a:pt x="41219" y="1521"/>
                    <a:pt x="41069" y="1529"/>
                  </a:cubicBezTo>
                  <a:cubicBezTo>
                    <a:pt x="38371" y="535"/>
                    <a:pt x="35487" y="7"/>
                    <a:pt x="32600" y="7"/>
                  </a:cubicBezTo>
                  <a:cubicBezTo>
                    <a:pt x="31092" y="7"/>
                    <a:pt x="29583" y="151"/>
                    <a:pt x="28100" y="448"/>
                  </a:cubicBezTo>
                  <a:cubicBezTo>
                    <a:pt x="26510" y="147"/>
                    <a:pt x="24911" y="0"/>
                    <a:pt x="2332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5" name="Google Shape;6865;p7"/>
            <p:cNvSpPr/>
            <p:nvPr/>
          </p:nvSpPr>
          <p:spPr>
            <a:xfrm>
              <a:off x="2442850" y="2821800"/>
              <a:ext cx="3690775" cy="825175"/>
            </a:xfrm>
            <a:custGeom>
              <a:avLst/>
              <a:gdLst/>
              <a:ahLst/>
              <a:cxnLst/>
              <a:rect l="l" t="t" r="r" b="b"/>
              <a:pathLst>
                <a:path w="147631" h="33007" extrusionOk="0">
                  <a:moveTo>
                    <a:pt x="13278" y="1"/>
                  </a:moveTo>
                  <a:cubicBezTo>
                    <a:pt x="11109" y="1"/>
                    <a:pt x="8981" y="445"/>
                    <a:pt x="7133" y="2292"/>
                  </a:cubicBezTo>
                  <a:cubicBezTo>
                    <a:pt x="8862" y="4237"/>
                    <a:pt x="9943" y="5967"/>
                    <a:pt x="7133" y="8128"/>
                  </a:cubicBezTo>
                  <a:cubicBezTo>
                    <a:pt x="5620" y="9425"/>
                    <a:pt x="4323" y="10722"/>
                    <a:pt x="3242" y="12235"/>
                  </a:cubicBezTo>
                  <a:cubicBezTo>
                    <a:pt x="216" y="15477"/>
                    <a:pt x="0" y="20449"/>
                    <a:pt x="2378" y="24123"/>
                  </a:cubicBezTo>
                  <a:cubicBezTo>
                    <a:pt x="6052" y="30608"/>
                    <a:pt x="11888" y="31904"/>
                    <a:pt x="18589" y="31904"/>
                  </a:cubicBezTo>
                  <a:cubicBezTo>
                    <a:pt x="24062" y="32686"/>
                    <a:pt x="29507" y="33006"/>
                    <a:pt x="34934" y="33006"/>
                  </a:cubicBezTo>
                  <a:cubicBezTo>
                    <a:pt x="50510" y="33006"/>
                    <a:pt x="65940" y="30370"/>
                    <a:pt x="81489" y="28446"/>
                  </a:cubicBezTo>
                  <a:cubicBezTo>
                    <a:pt x="81562" y="28475"/>
                    <a:pt x="81627" y="28489"/>
                    <a:pt x="81686" y="28489"/>
                  </a:cubicBezTo>
                  <a:cubicBezTo>
                    <a:pt x="82317" y="28489"/>
                    <a:pt x="82176" y="26938"/>
                    <a:pt x="82857" y="26938"/>
                  </a:cubicBezTo>
                  <a:cubicBezTo>
                    <a:pt x="83046" y="26938"/>
                    <a:pt x="83299" y="27058"/>
                    <a:pt x="83650" y="27365"/>
                  </a:cubicBezTo>
                  <a:cubicBezTo>
                    <a:pt x="87541" y="27365"/>
                    <a:pt x="91431" y="26717"/>
                    <a:pt x="95322" y="25420"/>
                  </a:cubicBezTo>
                  <a:cubicBezTo>
                    <a:pt x="96187" y="24772"/>
                    <a:pt x="94674" y="23907"/>
                    <a:pt x="95322" y="23042"/>
                  </a:cubicBezTo>
                  <a:cubicBezTo>
                    <a:pt x="95414" y="22860"/>
                    <a:pt x="95466" y="22793"/>
                    <a:pt x="95497" y="22793"/>
                  </a:cubicBezTo>
                  <a:cubicBezTo>
                    <a:pt x="95538" y="22793"/>
                    <a:pt x="95538" y="22918"/>
                    <a:pt x="95538" y="23042"/>
                  </a:cubicBezTo>
                  <a:cubicBezTo>
                    <a:pt x="95538" y="23259"/>
                    <a:pt x="95322" y="23475"/>
                    <a:pt x="95322" y="23907"/>
                  </a:cubicBezTo>
                  <a:cubicBezTo>
                    <a:pt x="95538" y="24339"/>
                    <a:pt x="95971" y="24772"/>
                    <a:pt x="96619" y="24988"/>
                  </a:cubicBezTo>
                  <a:cubicBezTo>
                    <a:pt x="98781" y="24772"/>
                    <a:pt x="100726" y="24555"/>
                    <a:pt x="102887" y="23907"/>
                  </a:cubicBezTo>
                  <a:cubicBezTo>
                    <a:pt x="111966" y="21745"/>
                    <a:pt x="119531" y="15477"/>
                    <a:pt x="129474" y="15477"/>
                  </a:cubicBezTo>
                  <a:cubicBezTo>
                    <a:pt x="132284" y="15477"/>
                    <a:pt x="134878" y="15261"/>
                    <a:pt x="137688" y="14396"/>
                  </a:cubicBezTo>
                  <a:cubicBezTo>
                    <a:pt x="141146" y="13316"/>
                    <a:pt x="146117" y="14180"/>
                    <a:pt x="146982" y="9209"/>
                  </a:cubicBezTo>
                  <a:cubicBezTo>
                    <a:pt x="147630" y="3805"/>
                    <a:pt x="142011" y="5318"/>
                    <a:pt x="139201" y="3157"/>
                  </a:cubicBezTo>
                  <a:cubicBezTo>
                    <a:pt x="136985" y="2840"/>
                    <a:pt x="134654" y="2640"/>
                    <a:pt x="132292" y="2640"/>
                  </a:cubicBezTo>
                  <a:cubicBezTo>
                    <a:pt x="131427" y="2640"/>
                    <a:pt x="130559" y="2666"/>
                    <a:pt x="129690" y="2724"/>
                  </a:cubicBezTo>
                  <a:cubicBezTo>
                    <a:pt x="121044" y="2724"/>
                    <a:pt x="112441" y="2810"/>
                    <a:pt x="103842" y="2810"/>
                  </a:cubicBezTo>
                  <a:cubicBezTo>
                    <a:pt x="93094" y="2810"/>
                    <a:pt x="82353" y="2676"/>
                    <a:pt x="71546" y="2076"/>
                  </a:cubicBezTo>
                  <a:cubicBezTo>
                    <a:pt x="53821" y="1211"/>
                    <a:pt x="36097" y="779"/>
                    <a:pt x="18157" y="347"/>
                  </a:cubicBezTo>
                  <a:cubicBezTo>
                    <a:pt x="16576" y="254"/>
                    <a:pt x="14915" y="1"/>
                    <a:pt x="1327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6" name="Google Shape;6866;p7"/>
            <p:cNvSpPr/>
            <p:nvPr/>
          </p:nvSpPr>
          <p:spPr>
            <a:xfrm>
              <a:off x="1097300" y="2708625"/>
              <a:ext cx="5728000" cy="290825"/>
            </a:xfrm>
            <a:custGeom>
              <a:avLst/>
              <a:gdLst/>
              <a:ahLst/>
              <a:cxnLst/>
              <a:rect l="l" t="t" r="r" b="b"/>
              <a:pathLst>
                <a:path w="229120" h="11633" extrusionOk="0">
                  <a:moveTo>
                    <a:pt x="109910" y="1"/>
                  </a:moveTo>
                  <a:cubicBezTo>
                    <a:pt x="100088" y="1"/>
                    <a:pt x="90208" y="309"/>
                    <a:pt x="80192" y="551"/>
                  </a:cubicBezTo>
                  <a:cubicBezTo>
                    <a:pt x="79360" y="572"/>
                    <a:pt x="78525" y="581"/>
                    <a:pt x="77688" y="581"/>
                  </a:cubicBezTo>
                  <a:cubicBezTo>
                    <a:pt x="74012" y="581"/>
                    <a:pt x="70299" y="413"/>
                    <a:pt x="66567" y="413"/>
                  </a:cubicBezTo>
                  <a:cubicBezTo>
                    <a:pt x="62549" y="413"/>
                    <a:pt x="58510" y="607"/>
                    <a:pt x="54471" y="1415"/>
                  </a:cubicBezTo>
                  <a:lnTo>
                    <a:pt x="44960" y="1632"/>
                  </a:lnTo>
                  <a:cubicBezTo>
                    <a:pt x="43512" y="1653"/>
                    <a:pt x="42061" y="1662"/>
                    <a:pt x="40609" y="1662"/>
                  </a:cubicBezTo>
                  <a:cubicBezTo>
                    <a:pt x="34801" y="1662"/>
                    <a:pt x="28965" y="1523"/>
                    <a:pt x="23129" y="1523"/>
                  </a:cubicBezTo>
                  <a:cubicBezTo>
                    <a:pt x="15834" y="1523"/>
                    <a:pt x="8539" y="1740"/>
                    <a:pt x="1298" y="2712"/>
                  </a:cubicBezTo>
                  <a:cubicBezTo>
                    <a:pt x="1" y="6603"/>
                    <a:pt x="2811" y="5738"/>
                    <a:pt x="4756" y="5955"/>
                  </a:cubicBezTo>
                  <a:cubicBezTo>
                    <a:pt x="4981" y="5968"/>
                    <a:pt x="5206" y="5974"/>
                    <a:pt x="5430" y="5974"/>
                  </a:cubicBezTo>
                  <a:cubicBezTo>
                    <a:pt x="7430" y="5974"/>
                    <a:pt x="9426" y="5503"/>
                    <a:pt x="11383" y="5503"/>
                  </a:cubicBezTo>
                  <a:cubicBezTo>
                    <a:pt x="12801" y="5503"/>
                    <a:pt x="14199" y="5750"/>
                    <a:pt x="15564" y="6603"/>
                  </a:cubicBezTo>
                  <a:cubicBezTo>
                    <a:pt x="17704" y="6450"/>
                    <a:pt x="19839" y="6388"/>
                    <a:pt x="21972" y="6388"/>
                  </a:cubicBezTo>
                  <a:cubicBezTo>
                    <a:pt x="31181" y="6388"/>
                    <a:pt x="40332" y="7545"/>
                    <a:pt x="49523" y="7545"/>
                  </a:cubicBezTo>
                  <a:cubicBezTo>
                    <a:pt x="53253" y="7545"/>
                    <a:pt x="56989" y="7355"/>
                    <a:pt x="60739" y="6819"/>
                  </a:cubicBezTo>
                  <a:cubicBezTo>
                    <a:pt x="66359" y="6819"/>
                    <a:pt x="71979" y="6531"/>
                    <a:pt x="77535" y="6531"/>
                  </a:cubicBezTo>
                  <a:cubicBezTo>
                    <a:pt x="80312" y="6531"/>
                    <a:pt x="83074" y="6603"/>
                    <a:pt x="85812" y="6819"/>
                  </a:cubicBezTo>
                  <a:cubicBezTo>
                    <a:pt x="93378" y="7684"/>
                    <a:pt x="100943" y="7684"/>
                    <a:pt x="108292" y="7900"/>
                  </a:cubicBezTo>
                  <a:cubicBezTo>
                    <a:pt x="115857" y="8116"/>
                    <a:pt x="123206" y="8764"/>
                    <a:pt x="130771" y="8981"/>
                  </a:cubicBezTo>
                  <a:cubicBezTo>
                    <a:pt x="138582" y="9167"/>
                    <a:pt x="146553" y="9673"/>
                    <a:pt x="154546" y="9673"/>
                  </a:cubicBezTo>
                  <a:cubicBezTo>
                    <a:pt x="155843" y="9673"/>
                    <a:pt x="157141" y="9659"/>
                    <a:pt x="158439" y="9629"/>
                  </a:cubicBezTo>
                  <a:cubicBezTo>
                    <a:pt x="166845" y="9476"/>
                    <a:pt x="175359" y="9323"/>
                    <a:pt x="183905" y="9323"/>
                  </a:cubicBezTo>
                  <a:cubicBezTo>
                    <a:pt x="187445" y="9323"/>
                    <a:pt x="190990" y="9350"/>
                    <a:pt x="194536" y="9413"/>
                  </a:cubicBezTo>
                  <a:cubicBezTo>
                    <a:pt x="199291" y="10277"/>
                    <a:pt x="204262" y="10926"/>
                    <a:pt x="209234" y="11358"/>
                  </a:cubicBezTo>
                  <a:cubicBezTo>
                    <a:pt x="209791" y="11561"/>
                    <a:pt x="210347" y="11633"/>
                    <a:pt x="210904" y="11633"/>
                  </a:cubicBezTo>
                  <a:cubicBezTo>
                    <a:pt x="212281" y="11633"/>
                    <a:pt x="213659" y="11192"/>
                    <a:pt x="215036" y="11192"/>
                  </a:cubicBezTo>
                  <a:cubicBezTo>
                    <a:pt x="215480" y="11192"/>
                    <a:pt x="215923" y="11237"/>
                    <a:pt x="216367" y="11358"/>
                  </a:cubicBezTo>
                  <a:cubicBezTo>
                    <a:pt x="216738" y="11441"/>
                    <a:pt x="217094" y="11476"/>
                    <a:pt x="217440" y="11476"/>
                  </a:cubicBezTo>
                  <a:cubicBezTo>
                    <a:pt x="218906" y="11476"/>
                    <a:pt x="220197" y="10843"/>
                    <a:pt x="221770" y="10494"/>
                  </a:cubicBezTo>
                  <a:cubicBezTo>
                    <a:pt x="222300" y="10052"/>
                    <a:pt x="222939" y="9971"/>
                    <a:pt x="223611" y="9971"/>
                  </a:cubicBezTo>
                  <a:cubicBezTo>
                    <a:pt x="223999" y="9971"/>
                    <a:pt x="224398" y="9998"/>
                    <a:pt x="224794" y="9998"/>
                  </a:cubicBezTo>
                  <a:cubicBezTo>
                    <a:pt x="225394" y="9998"/>
                    <a:pt x="225987" y="9937"/>
                    <a:pt x="226526" y="9629"/>
                  </a:cubicBezTo>
                  <a:cubicBezTo>
                    <a:pt x="228903" y="8332"/>
                    <a:pt x="229120" y="6603"/>
                    <a:pt x="226742" y="5090"/>
                  </a:cubicBezTo>
                  <a:lnTo>
                    <a:pt x="226742" y="5090"/>
                  </a:lnTo>
                  <a:cubicBezTo>
                    <a:pt x="226630" y="5098"/>
                    <a:pt x="226521" y="5103"/>
                    <a:pt x="226415" y="5103"/>
                  </a:cubicBezTo>
                  <a:cubicBezTo>
                    <a:pt x="223828" y="5103"/>
                    <a:pt x="222549" y="2669"/>
                    <a:pt x="220474" y="1632"/>
                  </a:cubicBezTo>
                  <a:lnTo>
                    <a:pt x="215286" y="551"/>
                  </a:lnTo>
                  <a:cubicBezTo>
                    <a:pt x="214359" y="667"/>
                    <a:pt x="213427" y="713"/>
                    <a:pt x="212494" y="713"/>
                  </a:cubicBezTo>
                  <a:cubicBezTo>
                    <a:pt x="208912" y="713"/>
                    <a:pt x="205295" y="36"/>
                    <a:pt x="201733" y="36"/>
                  </a:cubicBezTo>
                  <a:cubicBezTo>
                    <a:pt x="199299" y="36"/>
                    <a:pt x="196891" y="352"/>
                    <a:pt x="194536" y="1415"/>
                  </a:cubicBezTo>
                  <a:cubicBezTo>
                    <a:pt x="193239" y="1632"/>
                    <a:pt x="191942" y="1632"/>
                    <a:pt x="190645" y="1632"/>
                  </a:cubicBezTo>
                  <a:cubicBezTo>
                    <a:pt x="183797" y="1324"/>
                    <a:pt x="176975" y="1262"/>
                    <a:pt x="170162" y="1262"/>
                  </a:cubicBezTo>
                  <a:cubicBezTo>
                    <a:pt x="165658" y="1262"/>
                    <a:pt x="161156" y="1289"/>
                    <a:pt x="156653" y="1289"/>
                  </a:cubicBezTo>
                  <a:cubicBezTo>
                    <a:pt x="148835" y="1289"/>
                    <a:pt x="141010" y="1209"/>
                    <a:pt x="133149" y="767"/>
                  </a:cubicBezTo>
                  <a:cubicBezTo>
                    <a:pt x="125415" y="194"/>
                    <a:pt x="117681" y="1"/>
                    <a:pt x="109910" y="1"/>
                  </a:cubicBezTo>
                  <a:close/>
                </a:path>
              </a:pathLst>
            </a:custGeom>
            <a:solidFill>
              <a:srgbClr val="F7E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7" name="Google Shape;6867;p7"/>
            <p:cNvSpPr/>
            <p:nvPr/>
          </p:nvSpPr>
          <p:spPr>
            <a:xfrm>
              <a:off x="2907550" y="2937175"/>
              <a:ext cx="3442225" cy="727100"/>
            </a:xfrm>
            <a:custGeom>
              <a:avLst/>
              <a:gdLst/>
              <a:ahLst/>
              <a:cxnLst/>
              <a:rect l="l" t="t" r="r" b="b"/>
              <a:pathLst>
                <a:path w="137689" h="29084" extrusionOk="0">
                  <a:moveTo>
                    <a:pt x="129907" y="1"/>
                  </a:moveTo>
                  <a:cubicBezTo>
                    <a:pt x="127313" y="1"/>
                    <a:pt x="124719" y="271"/>
                    <a:pt x="122126" y="271"/>
                  </a:cubicBezTo>
                  <a:cubicBezTo>
                    <a:pt x="122323" y="1257"/>
                    <a:pt x="122700" y="2244"/>
                    <a:pt x="123587" y="2244"/>
                  </a:cubicBezTo>
                  <a:cubicBezTo>
                    <a:pt x="123671" y="2244"/>
                    <a:pt x="123761" y="2235"/>
                    <a:pt x="123855" y="2216"/>
                  </a:cubicBezTo>
                  <a:cubicBezTo>
                    <a:pt x="124503" y="2108"/>
                    <a:pt x="125152" y="1838"/>
                    <a:pt x="125719" y="1838"/>
                  </a:cubicBezTo>
                  <a:cubicBezTo>
                    <a:pt x="126287" y="1838"/>
                    <a:pt x="126773" y="2108"/>
                    <a:pt x="127097" y="3081"/>
                  </a:cubicBezTo>
                  <a:cubicBezTo>
                    <a:pt x="127529" y="4594"/>
                    <a:pt x="126881" y="6323"/>
                    <a:pt x="125584" y="6971"/>
                  </a:cubicBezTo>
                  <a:cubicBezTo>
                    <a:pt x="123639" y="8268"/>
                    <a:pt x="121261" y="8917"/>
                    <a:pt x="118883" y="8917"/>
                  </a:cubicBezTo>
                  <a:cubicBezTo>
                    <a:pt x="117781" y="8722"/>
                    <a:pt x="116659" y="8625"/>
                    <a:pt x="115530" y="8625"/>
                  </a:cubicBezTo>
                  <a:cubicBezTo>
                    <a:pt x="112894" y="8625"/>
                    <a:pt x="110216" y="9155"/>
                    <a:pt x="107644" y="10214"/>
                  </a:cubicBezTo>
                  <a:cubicBezTo>
                    <a:pt x="106515" y="9795"/>
                    <a:pt x="105455" y="9616"/>
                    <a:pt x="104444" y="9616"/>
                  </a:cubicBezTo>
                  <a:cubicBezTo>
                    <a:pt x="98676" y="9616"/>
                    <a:pt x="94540" y="15434"/>
                    <a:pt x="88839" y="15617"/>
                  </a:cubicBezTo>
                  <a:cubicBezTo>
                    <a:pt x="85812" y="19940"/>
                    <a:pt x="81057" y="19292"/>
                    <a:pt x="76734" y="19508"/>
                  </a:cubicBezTo>
                  <a:cubicBezTo>
                    <a:pt x="74609" y="20039"/>
                    <a:pt x="71904" y="21731"/>
                    <a:pt x="70163" y="21731"/>
                  </a:cubicBezTo>
                  <a:cubicBezTo>
                    <a:pt x="69779" y="21731"/>
                    <a:pt x="69442" y="21649"/>
                    <a:pt x="69169" y="21453"/>
                  </a:cubicBezTo>
                  <a:cubicBezTo>
                    <a:pt x="68483" y="21084"/>
                    <a:pt x="67913" y="20947"/>
                    <a:pt x="67418" y="20947"/>
                  </a:cubicBezTo>
                  <a:cubicBezTo>
                    <a:pt x="65975" y="20947"/>
                    <a:pt x="65170" y="22116"/>
                    <a:pt x="63989" y="22116"/>
                  </a:cubicBezTo>
                  <a:cubicBezTo>
                    <a:pt x="63916" y="22116"/>
                    <a:pt x="63841" y="22111"/>
                    <a:pt x="63765" y="22102"/>
                  </a:cubicBezTo>
                  <a:cubicBezTo>
                    <a:pt x="62822" y="23234"/>
                    <a:pt x="61219" y="23872"/>
                    <a:pt x="59677" y="23872"/>
                  </a:cubicBezTo>
                  <a:cubicBezTo>
                    <a:pt x="59453" y="23872"/>
                    <a:pt x="59230" y="23859"/>
                    <a:pt x="59010" y="23831"/>
                  </a:cubicBezTo>
                  <a:cubicBezTo>
                    <a:pt x="56577" y="23720"/>
                    <a:pt x="54031" y="23101"/>
                    <a:pt x="51545" y="23101"/>
                  </a:cubicBezTo>
                  <a:cubicBezTo>
                    <a:pt x="49172" y="23101"/>
                    <a:pt x="46855" y="23665"/>
                    <a:pt x="44744" y="25776"/>
                  </a:cubicBezTo>
                  <a:cubicBezTo>
                    <a:pt x="44528" y="25993"/>
                    <a:pt x="44150" y="26047"/>
                    <a:pt x="43717" y="26047"/>
                  </a:cubicBezTo>
                  <a:cubicBezTo>
                    <a:pt x="43285" y="26047"/>
                    <a:pt x="42799" y="25993"/>
                    <a:pt x="42366" y="25993"/>
                  </a:cubicBezTo>
                  <a:cubicBezTo>
                    <a:pt x="39773" y="25993"/>
                    <a:pt x="37179" y="26209"/>
                    <a:pt x="34585" y="26641"/>
                  </a:cubicBezTo>
                  <a:cubicBezTo>
                    <a:pt x="30082" y="27542"/>
                    <a:pt x="25429" y="27992"/>
                    <a:pt x="20750" y="27992"/>
                  </a:cubicBezTo>
                  <a:cubicBezTo>
                    <a:pt x="19815" y="27992"/>
                    <a:pt x="18878" y="27974"/>
                    <a:pt x="17941" y="27938"/>
                  </a:cubicBezTo>
                  <a:cubicBezTo>
                    <a:pt x="11889" y="27289"/>
                    <a:pt x="6053" y="27506"/>
                    <a:pt x="1" y="27289"/>
                  </a:cubicBezTo>
                  <a:lnTo>
                    <a:pt x="1" y="27289"/>
                  </a:lnTo>
                  <a:cubicBezTo>
                    <a:pt x="1802" y="28190"/>
                    <a:pt x="3754" y="28640"/>
                    <a:pt x="5730" y="28640"/>
                  </a:cubicBezTo>
                  <a:cubicBezTo>
                    <a:pt x="6125" y="28640"/>
                    <a:pt x="6522" y="28622"/>
                    <a:pt x="6918" y="28586"/>
                  </a:cubicBezTo>
                  <a:cubicBezTo>
                    <a:pt x="11790" y="28734"/>
                    <a:pt x="16561" y="29083"/>
                    <a:pt x="21369" y="29083"/>
                  </a:cubicBezTo>
                  <a:cubicBezTo>
                    <a:pt x="23600" y="29083"/>
                    <a:pt x="25839" y="29008"/>
                    <a:pt x="28100" y="28802"/>
                  </a:cubicBezTo>
                  <a:cubicBezTo>
                    <a:pt x="38692" y="28370"/>
                    <a:pt x="49067" y="27289"/>
                    <a:pt x="59442" y="25560"/>
                  </a:cubicBezTo>
                  <a:cubicBezTo>
                    <a:pt x="84732" y="20373"/>
                    <a:pt x="110021" y="15834"/>
                    <a:pt x="133798" y="5242"/>
                  </a:cubicBezTo>
                  <a:cubicBezTo>
                    <a:pt x="133798" y="4378"/>
                    <a:pt x="131636" y="3729"/>
                    <a:pt x="133798" y="3081"/>
                  </a:cubicBezTo>
                  <a:cubicBezTo>
                    <a:pt x="135095" y="2432"/>
                    <a:pt x="136824" y="2649"/>
                    <a:pt x="137688" y="1352"/>
                  </a:cubicBezTo>
                  <a:cubicBezTo>
                    <a:pt x="135095" y="271"/>
                    <a:pt x="132501" y="1"/>
                    <a:pt x="129907" y="1"/>
                  </a:cubicBez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8" name="Google Shape;6868;p7"/>
            <p:cNvSpPr/>
            <p:nvPr/>
          </p:nvSpPr>
          <p:spPr>
            <a:xfrm>
              <a:off x="432650" y="2776425"/>
              <a:ext cx="1053750" cy="112950"/>
            </a:xfrm>
            <a:custGeom>
              <a:avLst/>
              <a:gdLst/>
              <a:ahLst/>
              <a:cxnLst/>
              <a:rect l="l" t="t" r="r" b="b"/>
              <a:pathLst>
                <a:path w="42150" h="4518" extrusionOk="0">
                  <a:moveTo>
                    <a:pt x="27884" y="0"/>
                  </a:moveTo>
                  <a:lnTo>
                    <a:pt x="6701" y="216"/>
                  </a:lnTo>
                  <a:cubicBezTo>
                    <a:pt x="6420" y="216"/>
                    <a:pt x="6139" y="214"/>
                    <a:pt x="5860" y="214"/>
                  </a:cubicBezTo>
                  <a:cubicBezTo>
                    <a:pt x="3346" y="214"/>
                    <a:pt x="973" y="389"/>
                    <a:pt x="0" y="3891"/>
                  </a:cubicBezTo>
                  <a:cubicBezTo>
                    <a:pt x="4362" y="4361"/>
                    <a:pt x="8723" y="4518"/>
                    <a:pt x="13084" y="4518"/>
                  </a:cubicBezTo>
                  <a:cubicBezTo>
                    <a:pt x="21924" y="4518"/>
                    <a:pt x="30763" y="3872"/>
                    <a:pt x="39603" y="3872"/>
                  </a:cubicBezTo>
                  <a:cubicBezTo>
                    <a:pt x="40452" y="3872"/>
                    <a:pt x="41301" y="3878"/>
                    <a:pt x="42150" y="3891"/>
                  </a:cubicBezTo>
                  <a:cubicBezTo>
                    <a:pt x="40825" y="2419"/>
                    <a:pt x="38998" y="1648"/>
                    <a:pt x="37217" y="1648"/>
                  </a:cubicBezTo>
                  <a:cubicBezTo>
                    <a:pt x="36383" y="1648"/>
                    <a:pt x="35559" y="1817"/>
                    <a:pt x="34801" y="2162"/>
                  </a:cubicBezTo>
                  <a:cubicBezTo>
                    <a:pt x="33693" y="2464"/>
                    <a:pt x="32351" y="2953"/>
                    <a:pt x="31124" y="2953"/>
                  </a:cubicBezTo>
                  <a:cubicBezTo>
                    <a:pt x="29717" y="2953"/>
                    <a:pt x="28461" y="2310"/>
                    <a:pt x="27884" y="0"/>
                  </a:cubicBezTo>
                  <a:close/>
                </a:path>
              </a:pathLst>
            </a:custGeom>
            <a:solidFill>
              <a:srgbClr val="F8F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9" name="Google Shape;6869;p7"/>
            <p:cNvSpPr/>
            <p:nvPr/>
          </p:nvSpPr>
          <p:spPr>
            <a:xfrm>
              <a:off x="5960675" y="2641325"/>
              <a:ext cx="518775" cy="108575"/>
            </a:xfrm>
            <a:custGeom>
              <a:avLst/>
              <a:gdLst/>
              <a:ahLst/>
              <a:cxnLst/>
              <a:rect l="l" t="t" r="r" b="b"/>
              <a:pathLst>
                <a:path w="20751" h="4343" extrusionOk="0">
                  <a:moveTo>
                    <a:pt x="3891" y="1"/>
                  </a:moveTo>
                  <a:cubicBezTo>
                    <a:pt x="4107" y="2810"/>
                    <a:pt x="1081" y="2378"/>
                    <a:pt x="1" y="3891"/>
                  </a:cubicBezTo>
                  <a:cubicBezTo>
                    <a:pt x="424" y="3878"/>
                    <a:pt x="847" y="3872"/>
                    <a:pt x="1270" y="3872"/>
                  </a:cubicBezTo>
                  <a:cubicBezTo>
                    <a:pt x="5035" y="3872"/>
                    <a:pt x="8800" y="4343"/>
                    <a:pt x="12565" y="4343"/>
                  </a:cubicBezTo>
                  <a:cubicBezTo>
                    <a:pt x="15294" y="4343"/>
                    <a:pt x="18022" y="4095"/>
                    <a:pt x="20751" y="3243"/>
                  </a:cubicBezTo>
                  <a:lnTo>
                    <a:pt x="3891" y="1"/>
                  </a:lnTo>
                  <a:close/>
                </a:path>
              </a:pathLst>
            </a:custGeom>
            <a:solidFill>
              <a:srgbClr val="EE84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0" name="Google Shape;6870;p7"/>
            <p:cNvSpPr/>
            <p:nvPr/>
          </p:nvSpPr>
          <p:spPr>
            <a:xfrm>
              <a:off x="6641550" y="2803450"/>
              <a:ext cx="275625" cy="167525"/>
            </a:xfrm>
            <a:custGeom>
              <a:avLst/>
              <a:gdLst/>
              <a:ahLst/>
              <a:cxnLst/>
              <a:rect l="l" t="t" r="r" b="b"/>
              <a:pathLst>
                <a:path w="11025" h="6701" extrusionOk="0">
                  <a:moveTo>
                    <a:pt x="3891" y="0"/>
                  </a:moveTo>
                  <a:cubicBezTo>
                    <a:pt x="3675" y="0"/>
                    <a:pt x="3459" y="216"/>
                    <a:pt x="3459" y="648"/>
                  </a:cubicBezTo>
                  <a:cubicBezTo>
                    <a:pt x="3459" y="865"/>
                    <a:pt x="3459" y="1297"/>
                    <a:pt x="3891" y="1513"/>
                  </a:cubicBezTo>
                  <a:cubicBezTo>
                    <a:pt x="6053" y="2810"/>
                    <a:pt x="6485" y="4107"/>
                    <a:pt x="3891" y="5188"/>
                  </a:cubicBezTo>
                  <a:cubicBezTo>
                    <a:pt x="2594" y="5620"/>
                    <a:pt x="865" y="5188"/>
                    <a:pt x="0" y="6701"/>
                  </a:cubicBezTo>
                  <a:cubicBezTo>
                    <a:pt x="2594" y="6701"/>
                    <a:pt x="5404" y="6701"/>
                    <a:pt x="8214" y="6484"/>
                  </a:cubicBezTo>
                  <a:cubicBezTo>
                    <a:pt x="10592" y="6268"/>
                    <a:pt x="10376" y="4323"/>
                    <a:pt x="10808" y="2594"/>
                  </a:cubicBezTo>
                  <a:cubicBezTo>
                    <a:pt x="11024" y="1081"/>
                    <a:pt x="9727" y="432"/>
                    <a:pt x="8214" y="216"/>
                  </a:cubicBezTo>
                  <a:cubicBezTo>
                    <a:pt x="6917" y="0"/>
                    <a:pt x="5404" y="0"/>
                    <a:pt x="3891" y="0"/>
                  </a:cubicBezTo>
                  <a:close/>
                </a:path>
              </a:pathLst>
            </a:custGeom>
            <a:solidFill>
              <a:srgbClr val="F8F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1" name="Google Shape;6871;p7"/>
            <p:cNvSpPr/>
            <p:nvPr/>
          </p:nvSpPr>
          <p:spPr>
            <a:xfrm>
              <a:off x="6139000" y="2965725"/>
              <a:ext cx="367475" cy="107925"/>
            </a:xfrm>
            <a:custGeom>
              <a:avLst/>
              <a:gdLst/>
              <a:ahLst/>
              <a:cxnLst/>
              <a:rect l="l" t="t" r="r" b="b"/>
              <a:pathLst>
                <a:path w="14699" h="4317" extrusionOk="0">
                  <a:moveTo>
                    <a:pt x="10381" y="1"/>
                  </a:moveTo>
                  <a:cubicBezTo>
                    <a:pt x="9706" y="1"/>
                    <a:pt x="9046" y="73"/>
                    <a:pt x="8430" y="210"/>
                  </a:cubicBezTo>
                  <a:cubicBezTo>
                    <a:pt x="7959" y="243"/>
                    <a:pt x="7482" y="251"/>
                    <a:pt x="7004" y="251"/>
                  </a:cubicBezTo>
                  <a:cubicBezTo>
                    <a:pt x="6628" y="251"/>
                    <a:pt x="6251" y="246"/>
                    <a:pt x="5876" y="246"/>
                  </a:cubicBezTo>
                  <a:cubicBezTo>
                    <a:pt x="3680" y="246"/>
                    <a:pt x="1559" y="405"/>
                    <a:pt x="1" y="2587"/>
                  </a:cubicBezTo>
                  <a:cubicBezTo>
                    <a:pt x="1297" y="4316"/>
                    <a:pt x="3027" y="3884"/>
                    <a:pt x="4540" y="4100"/>
                  </a:cubicBezTo>
                  <a:lnTo>
                    <a:pt x="14699" y="1074"/>
                  </a:lnTo>
                  <a:cubicBezTo>
                    <a:pt x="13369" y="336"/>
                    <a:pt x="11838" y="1"/>
                    <a:pt x="1038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2" name="Google Shape;6872;p7"/>
            <p:cNvSpPr/>
            <p:nvPr/>
          </p:nvSpPr>
          <p:spPr>
            <a:xfrm>
              <a:off x="2232100" y="2198225"/>
              <a:ext cx="162125" cy="448525"/>
            </a:xfrm>
            <a:custGeom>
              <a:avLst/>
              <a:gdLst/>
              <a:ahLst/>
              <a:cxnLst/>
              <a:rect l="l" t="t" r="r" b="b"/>
              <a:pathLst>
                <a:path w="6485" h="17941" extrusionOk="0">
                  <a:moveTo>
                    <a:pt x="5404" y="0"/>
                  </a:moveTo>
                  <a:cubicBezTo>
                    <a:pt x="3026" y="1946"/>
                    <a:pt x="3243" y="5404"/>
                    <a:pt x="865" y="7566"/>
                  </a:cubicBezTo>
                  <a:cubicBezTo>
                    <a:pt x="216" y="7998"/>
                    <a:pt x="0" y="9079"/>
                    <a:pt x="649" y="9727"/>
                  </a:cubicBezTo>
                  <a:cubicBezTo>
                    <a:pt x="3026" y="12105"/>
                    <a:pt x="3026" y="16212"/>
                    <a:pt x="6485" y="17941"/>
                  </a:cubicBezTo>
                  <a:cubicBezTo>
                    <a:pt x="4972" y="12321"/>
                    <a:pt x="2594" y="6485"/>
                    <a:pt x="5404" y="649"/>
                  </a:cubicBezTo>
                  <a:cubicBezTo>
                    <a:pt x="5404" y="433"/>
                    <a:pt x="5404" y="217"/>
                    <a:pt x="5404" y="0"/>
                  </a:cubicBezTo>
                  <a:close/>
                </a:path>
              </a:pathLst>
            </a:custGeom>
            <a:solidFill>
              <a:srgbClr val="F3A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3" name="Google Shape;6873;p7"/>
            <p:cNvSpPr/>
            <p:nvPr/>
          </p:nvSpPr>
          <p:spPr>
            <a:xfrm>
              <a:off x="6609125" y="2749400"/>
              <a:ext cx="129725" cy="99850"/>
            </a:xfrm>
            <a:custGeom>
              <a:avLst/>
              <a:gdLst/>
              <a:ahLst/>
              <a:cxnLst/>
              <a:rect l="l" t="t" r="r" b="b"/>
              <a:pathLst>
                <a:path w="5189" h="3994" extrusionOk="0">
                  <a:moveTo>
                    <a:pt x="1" y="1"/>
                  </a:moveTo>
                  <a:cubicBezTo>
                    <a:pt x="1660" y="738"/>
                    <a:pt x="1589" y="3994"/>
                    <a:pt x="3815" y="3994"/>
                  </a:cubicBezTo>
                  <a:cubicBezTo>
                    <a:pt x="4198" y="3994"/>
                    <a:pt x="4649" y="3897"/>
                    <a:pt x="5188" y="3675"/>
                  </a:cubicBezTo>
                  <a:lnTo>
                    <a:pt x="5188" y="2162"/>
                  </a:lnTo>
                  <a:cubicBezTo>
                    <a:pt x="3891" y="865"/>
                    <a:pt x="1946" y="1"/>
                    <a:pt x="1" y="1"/>
                  </a:cubicBezTo>
                  <a:close/>
                </a:path>
              </a:pathLst>
            </a:custGeom>
            <a:solidFill>
              <a:srgbClr val="F8D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4" name="Google Shape;6874;p7"/>
            <p:cNvSpPr/>
            <p:nvPr/>
          </p:nvSpPr>
          <p:spPr>
            <a:xfrm>
              <a:off x="4825900" y="3347550"/>
              <a:ext cx="97275" cy="44925"/>
            </a:xfrm>
            <a:custGeom>
              <a:avLst/>
              <a:gdLst/>
              <a:ahLst/>
              <a:cxnLst/>
              <a:rect l="l" t="t" r="r" b="b"/>
              <a:pathLst>
                <a:path w="3891" h="1797" extrusionOk="0">
                  <a:moveTo>
                    <a:pt x="2437" y="1"/>
                  </a:moveTo>
                  <a:cubicBezTo>
                    <a:pt x="1643" y="1"/>
                    <a:pt x="500" y="963"/>
                    <a:pt x="0" y="1796"/>
                  </a:cubicBezTo>
                  <a:lnTo>
                    <a:pt x="1297" y="1796"/>
                  </a:lnTo>
                  <a:cubicBezTo>
                    <a:pt x="2162" y="1580"/>
                    <a:pt x="3891" y="1796"/>
                    <a:pt x="3026" y="283"/>
                  </a:cubicBezTo>
                  <a:cubicBezTo>
                    <a:pt x="2878" y="85"/>
                    <a:pt x="2673" y="1"/>
                    <a:pt x="2437" y="1"/>
                  </a:cubicBez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5" name="Google Shape;6875;p7"/>
            <p:cNvSpPr/>
            <p:nvPr/>
          </p:nvSpPr>
          <p:spPr>
            <a:xfrm>
              <a:off x="4804275" y="3392450"/>
              <a:ext cx="21650" cy="32450"/>
            </a:xfrm>
            <a:custGeom>
              <a:avLst/>
              <a:gdLst/>
              <a:ahLst/>
              <a:cxnLst/>
              <a:rect l="l" t="t" r="r" b="b"/>
              <a:pathLst>
                <a:path w="866" h="1298" extrusionOk="0">
                  <a:moveTo>
                    <a:pt x="865" y="0"/>
                  </a:moveTo>
                  <a:cubicBezTo>
                    <a:pt x="1" y="433"/>
                    <a:pt x="1" y="865"/>
                    <a:pt x="865" y="1297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6" name="Google Shape;6876;p7"/>
            <p:cNvSpPr/>
            <p:nvPr/>
          </p:nvSpPr>
          <p:spPr>
            <a:xfrm>
              <a:off x="4485450" y="3473500"/>
              <a:ext cx="16250" cy="16225"/>
            </a:xfrm>
            <a:custGeom>
              <a:avLst/>
              <a:gdLst/>
              <a:ahLst/>
              <a:cxnLst/>
              <a:rect l="l" t="t" r="r" b="b"/>
              <a:pathLst>
                <a:path w="650" h="649" extrusionOk="0">
                  <a:moveTo>
                    <a:pt x="217" y="0"/>
                  </a:moveTo>
                  <a:lnTo>
                    <a:pt x="1" y="217"/>
                  </a:lnTo>
                  <a:lnTo>
                    <a:pt x="649" y="649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7" name="Google Shape;6877;p7"/>
            <p:cNvSpPr/>
            <p:nvPr/>
          </p:nvSpPr>
          <p:spPr>
            <a:xfrm>
              <a:off x="3610050" y="2019025"/>
              <a:ext cx="16225" cy="11700"/>
            </a:xfrm>
            <a:custGeom>
              <a:avLst/>
              <a:gdLst/>
              <a:ahLst/>
              <a:cxnLst/>
              <a:rect l="l" t="t" r="r" b="b"/>
              <a:pathLst>
                <a:path w="649" h="468" extrusionOk="0">
                  <a:moveTo>
                    <a:pt x="260" y="1"/>
                  </a:moveTo>
                  <a:cubicBezTo>
                    <a:pt x="173" y="1"/>
                    <a:pt x="87" y="35"/>
                    <a:pt x="0" y="35"/>
                  </a:cubicBezTo>
                  <a:cubicBezTo>
                    <a:pt x="0" y="252"/>
                    <a:pt x="433" y="468"/>
                    <a:pt x="649" y="468"/>
                  </a:cubicBezTo>
                  <a:cubicBezTo>
                    <a:pt x="519" y="79"/>
                    <a:pt x="390" y="1"/>
                    <a:pt x="26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78" name="Google Shape;6878;p7"/>
          <p:cNvGrpSpPr/>
          <p:nvPr/>
        </p:nvGrpSpPr>
        <p:grpSpPr>
          <a:xfrm rot="-1036492">
            <a:off x="4374624" y="-270541"/>
            <a:ext cx="3540149" cy="1150476"/>
            <a:chOff x="390950" y="2003400"/>
            <a:chExt cx="6889050" cy="1679100"/>
          </a:xfrm>
        </p:grpSpPr>
        <p:sp>
          <p:nvSpPr>
            <p:cNvPr id="6879" name="Google Shape;6879;p7"/>
            <p:cNvSpPr/>
            <p:nvPr/>
          </p:nvSpPr>
          <p:spPr>
            <a:xfrm>
              <a:off x="6385200" y="3094975"/>
              <a:ext cx="79650" cy="49100"/>
            </a:xfrm>
            <a:custGeom>
              <a:avLst/>
              <a:gdLst/>
              <a:ahLst/>
              <a:cxnLst/>
              <a:rect l="l" t="t" r="r" b="b"/>
              <a:pathLst>
                <a:path w="3186" h="1964" extrusionOk="0">
                  <a:moveTo>
                    <a:pt x="674" y="0"/>
                  </a:moveTo>
                  <a:cubicBezTo>
                    <a:pt x="448" y="0"/>
                    <a:pt x="224" y="310"/>
                    <a:pt x="319" y="690"/>
                  </a:cubicBezTo>
                  <a:cubicBezTo>
                    <a:pt x="447" y="1008"/>
                    <a:pt x="510" y="1263"/>
                    <a:pt x="128" y="1518"/>
                  </a:cubicBezTo>
                  <a:cubicBezTo>
                    <a:pt x="128" y="1518"/>
                    <a:pt x="128" y="1518"/>
                    <a:pt x="65" y="1645"/>
                  </a:cubicBezTo>
                  <a:cubicBezTo>
                    <a:pt x="1" y="1773"/>
                    <a:pt x="65" y="1900"/>
                    <a:pt x="192" y="1964"/>
                  </a:cubicBezTo>
                  <a:cubicBezTo>
                    <a:pt x="1275" y="1645"/>
                    <a:pt x="2293" y="1072"/>
                    <a:pt x="3185" y="372"/>
                  </a:cubicBezTo>
                  <a:cubicBezTo>
                    <a:pt x="3147" y="368"/>
                    <a:pt x="3110" y="367"/>
                    <a:pt x="3072" y="367"/>
                  </a:cubicBezTo>
                  <a:cubicBezTo>
                    <a:pt x="2653" y="367"/>
                    <a:pt x="2234" y="546"/>
                    <a:pt x="1814" y="546"/>
                  </a:cubicBezTo>
                  <a:cubicBezTo>
                    <a:pt x="1507" y="546"/>
                    <a:pt x="1200" y="450"/>
                    <a:pt x="892" y="117"/>
                  </a:cubicBezTo>
                  <a:cubicBezTo>
                    <a:pt x="828" y="36"/>
                    <a:pt x="751" y="0"/>
                    <a:pt x="674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0" name="Google Shape;6880;p7"/>
            <p:cNvSpPr/>
            <p:nvPr/>
          </p:nvSpPr>
          <p:spPr>
            <a:xfrm>
              <a:off x="6464825" y="3055975"/>
              <a:ext cx="41550" cy="46700"/>
            </a:xfrm>
            <a:custGeom>
              <a:avLst/>
              <a:gdLst/>
              <a:ahLst/>
              <a:cxnLst/>
              <a:rect l="l" t="t" r="r" b="b"/>
              <a:pathLst>
                <a:path w="1662" h="1868" extrusionOk="0">
                  <a:moveTo>
                    <a:pt x="1009" y="1"/>
                  </a:moveTo>
                  <a:cubicBezTo>
                    <a:pt x="958" y="1"/>
                    <a:pt x="898" y="7"/>
                    <a:pt x="828" y="21"/>
                  </a:cubicBezTo>
                  <a:cubicBezTo>
                    <a:pt x="127" y="148"/>
                    <a:pt x="0" y="722"/>
                    <a:pt x="0" y="1295"/>
                  </a:cubicBezTo>
                  <a:lnTo>
                    <a:pt x="0" y="1868"/>
                  </a:lnTo>
                  <a:cubicBezTo>
                    <a:pt x="637" y="1804"/>
                    <a:pt x="1146" y="1549"/>
                    <a:pt x="1592" y="1104"/>
                  </a:cubicBezTo>
                  <a:cubicBezTo>
                    <a:pt x="943" y="1045"/>
                    <a:pt x="1661" y="1"/>
                    <a:pt x="1009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1" name="Google Shape;6881;p7"/>
            <p:cNvSpPr/>
            <p:nvPr/>
          </p:nvSpPr>
          <p:spPr>
            <a:xfrm>
              <a:off x="6311975" y="3132900"/>
              <a:ext cx="76450" cy="46200"/>
            </a:xfrm>
            <a:custGeom>
              <a:avLst/>
              <a:gdLst/>
              <a:ahLst/>
              <a:cxnLst/>
              <a:rect l="l" t="t" r="r" b="b"/>
              <a:pathLst>
                <a:path w="3058" h="1848" extrusionOk="0">
                  <a:moveTo>
                    <a:pt x="3057" y="1"/>
                  </a:moveTo>
                  <a:cubicBezTo>
                    <a:pt x="1975" y="1"/>
                    <a:pt x="1083" y="829"/>
                    <a:pt x="0" y="1083"/>
                  </a:cubicBezTo>
                  <a:lnTo>
                    <a:pt x="0" y="1848"/>
                  </a:lnTo>
                  <a:cubicBezTo>
                    <a:pt x="1083" y="1466"/>
                    <a:pt x="2102" y="1020"/>
                    <a:pt x="3057" y="383"/>
                  </a:cubicBezTo>
                  <a:lnTo>
                    <a:pt x="3057" y="1"/>
                  </a:ln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2" name="Google Shape;6882;p7"/>
            <p:cNvSpPr/>
            <p:nvPr/>
          </p:nvSpPr>
          <p:spPr>
            <a:xfrm>
              <a:off x="6504625" y="3073700"/>
              <a:ext cx="17525" cy="11475"/>
            </a:xfrm>
            <a:custGeom>
              <a:avLst/>
              <a:gdLst/>
              <a:ahLst/>
              <a:cxnLst/>
              <a:rect l="l" t="t" r="r" b="b"/>
              <a:pathLst>
                <a:path w="701" h="459" extrusionOk="0">
                  <a:moveTo>
                    <a:pt x="581" y="0"/>
                  </a:moveTo>
                  <a:cubicBezTo>
                    <a:pt x="319" y="0"/>
                    <a:pt x="111" y="181"/>
                    <a:pt x="0" y="458"/>
                  </a:cubicBezTo>
                  <a:cubicBezTo>
                    <a:pt x="255" y="458"/>
                    <a:pt x="573" y="267"/>
                    <a:pt x="701" y="13"/>
                  </a:cubicBezTo>
                  <a:cubicBezTo>
                    <a:pt x="660" y="4"/>
                    <a:pt x="619" y="0"/>
                    <a:pt x="581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3" name="Google Shape;6883;p7"/>
            <p:cNvSpPr/>
            <p:nvPr/>
          </p:nvSpPr>
          <p:spPr>
            <a:xfrm>
              <a:off x="6288100" y="3146975"/>
              <a:ext cx="33450" cy="16200"/>
            </a:xfrm>
            <a:custGeom>
              <a:avLst/>
              <a:gdLst/>
              <a:ahLst/>
              <a:cxnLst/>
              <a:rect l="l" t="t" r="r" b="b"/>
              <a:pathLst>
                <a:path w="1338" h="648" extrusionOk="0">
                  <a:moveTo>
                    <a:pt x="598" y="1"/>
                  </a:moveTo>
                  <a:cubicBezTo>
                    <a:pt x="362" y="1"/>
                    <a:pt x="94" y="191"/>
                    <a:pt x="0" y="520"/>
                  </a:cubicBezTo>
                  <a:cubicBezTo>
                    <a:pt x="64" y="616"/>
                    <a:pt x="143" y="648"/>
                    <a:pt x="223" y="648"/>
                  </a:cubicBezTo>
                  <a:cubicBezTo>
                    <a:pt x="303" y="648"/>
                    <a:pt x="382" y="616"/>
                    <a:pt x="446" y="584"/>
                  </a:cubicBezTo>
                  <a:cubicBezTo>
                    <a:pt x="764" y="520"/>
                    <a:pt x="1337" y="520"/>
                    <a:pt x="828" y="75"/>
                  </a:cubicBezTo>
                  <a:cubicBezTo>
                    <a:pt x="761" y="25"/>
                    <a:pt x="682" y="1"/>
                    <a:pt x="598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4" name="Google Shape;6884;p7"/>
            <p:cNvSpPr/>
            <p:nvPr/>
          </p:nvSpPr>
          <p:spPr>
            <a:xfrm>
              <a:off x="4756500" y="3458350"/>
              <a:ext cx="211775" cy="123550"/>
            </a:xfrm>
            <a:custGeom>
              <a:avLst/>
              <a:gdLst/>
              <a:ahLst/>
              <a:cxnLst/>
              <a:rect l="l" t="t" r="r" b="b"/>
              <a:pathLst>
                <a:path w="8471" h="4942" extrusionOk="0">
                  <a:moveTo>
                    <a:pt x="6860" y="1"/>
                  </a:moveTo>
                  <a:cubicBezTo>
                    <a:pt x="6787" y="1"/>
                    <a:pt x="6708" y="13"/>
                    <a:pt x="6623" y="38"/>
                  </a:cubicBezTo>
                  <a:cubicBezTo>
                    <a:pt x="5923" y="229"/>
                    <a:pt x="5095" y="420"/>
                    <a:pt x="4776" y="1312"/>
                  </a:cubicBezTo>
                  <a:cubicBezTo>
                    <a:pt x="4478" y="1968"/>
                    <a:pt x="3789" y="2400"/>
                    <a:pt x="3075" y="2400"/>
                  </a:cubicBezTo>
                  <a:cubicBezTo>
                    <a:pt x="3027" y="2400"/>
                    <a:pt x="2978" y="2398"/>
                    <a:pt x="2930" y="2394"/>
                  </a:cubicBezTo>
                  <a:cubicBezTo>
                    <a:pt x="2356" y="2458"/>
                    <a:pt x="1720" y="2522"/>
                    <a:pt x="1083" y="2585"/>
                  </a:cubicBezTo>
                  <a:lnTo>
                    <a:pt x="0" y="4942"/>
                  </a:lnTo>
                  <a:cubicBezTo>
                    <a:pt x="2102" y="4050"/>
                    <a:pt x="3821" y="2522"/>
                    <a:pt x="6114" y="2140"/>
                  </a:cubicBezTo>
                  <a:cubicBezTo>
                    <a:pt x="6878" y="1949"/>
                    <a:pt x="7770" y="2076"/>
                    <a:pt x="8470" y="1503"/>
                  </a:cubicBezTo>
                  <a:lnTo>
                    <a:pt x="7260" y="1057"/>
                  </a:lnTo>
                  <a:cubicBezTo>
                    <a:pt x="7536" y="505"/>
                    <a:pt x="7334" y="1"/>
                    <a:pt x="6860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5" name="Google Shape;6885;p7"/>
            <p:cNvSpPr/>
            <p:nvPr/>
          </p:nvSpPr>
          <p:spPr>
            <a:xfrm>
              <a:off x="5071725" y="3195175"/>
              <a:ext cx="28675" cy="30275"/>
            </a:xfrm>
            <a:custGeom>
              <a:avLst/>
              <a:gdLst/>
              <a:ahLst/>
              <a:cxnLst/>
              <a:rect l="l" t="t" r="r" b="b"/>
              <a:pathLst>
                <a:path w="1147" h="1211" extrusionOk="0">
                  <a:moveTo>
                    <a:pt x="826" y="1"/>
                  </a:moveTo>
                  <a:cubicBezTo>
                    <a:pt x="686" y="1"/>
                    <a:pt x="517" y="87"/>
                    <a:pt x="383" y="121"/>
                  </a:cubicBezTo>
                  <a:cubicBezTo>
                    <a:pt x="255" y="248"/>
                    <a:pt x="128" y="376"/>
                    <a:pt x="1" y="503"/>
                  </a:cubicBezTo>
                  <a:cubicBezTo>
                    <a:pt x="60" y="857"/>
                    <a:pt x="118" y="1210"/>
                    <a:pt x="531" y="1210"/>
                  </a:cubicBezTo>
                  <a:cubicBezTo>
                    <a:pt x="564" y="1210"/>
                    <a:pt x="600" y="1208"/>
                    <a:pt x="637" y="1203"/>
                  </a:cubicBezTo>
                  <a:cubicBezTo>
                    <a:pt x="1147" y="1076"/>
                    <a:pt x="1147" y="630"/>
                    <a:pt x="1083" y="312"/>
                  </a:cubicBezTo>
                  <a:cubicBezTo>
                    <a:pt x="1053" y="71"/>
                    <a:pt x="952" y="1"/>
                    <a:pt x="826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6" name="Google Shape;6886;p7"/>
            <p:cNvSpPr/>
            <p:nvPr/>
          </p:nvSpPr>
          <p:spPr>
            <a:xfrm>
              <a:off x="4813800" y="3494325"/>
              <a:ext cx="3225" cy="3200"/>
            </a:xfrm>
            <a:custGeom>
              <a:avLst/>
              <a:gdLst/>
              <a:ahLst/>
              <a:cxnLst/>
              <a:rect l="l" t="t" r="r" b="b"/>
              <a:pathLst>
                <a:path w="129" h="128" extrusionOk="0">
                  <a:moveTo>
                    <a:pt x="1" y="0"/>
                  </a:moveTo>
                  <a:cubicBezTo>
                    <a:pt x="33" y="96"/>
                    <a:pt x="64" y="127"/>
                    <a:pt x="88" y="127"/>
                  </a:cubicBezTo>
                  <a:cubicBezTo>
                    <a:pt x="112" y="127"/>
                    <a:pt x="128" y="96"/>
                    <a:pt x="128" y="64"/>
                  </a:cubicBezTo>
                  <a:cubicBezTo>
                    <a:pt x="128" y="6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7" name="Google Shape;6887;p7"/>
            <p:cNvSpPr/>
            <p:nvPr/>
          </p:nvSpPr>
          <p:spPr>
            <a:xfrm>
              <a:off x="5071725" y="31981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8" name="Google Shape;6888;p7"/>
            <p:cNvSpPr/>
            <p:nvPr/>
          </p:nvSpPr>
          <p:spPr>
            <a:xfrm>
              <a:off x="4831325" y="3064450"/>
              <a:ext cx="20725" cy="9875"/>
            </a:xfrm>
            <a:custGeom>
              <a:avLst/>
              <a:gdLst/>
              <a:ahLst/>
              <a:cxnLst/>
              <a:rect l="l" t="t" r="r" b="b"/>
              <a:pathLst>
                <a:path w="829" h="395" extrusionOk="0">
                  <a:moveTo>
                    <a:pt x="64" y="0"/>
                  </a:moveTo>
                  <a:cubicBezTo>
                    <a:pt x="64" y="128"/>
                    <a:pt x="64" y="255"/>
                    <a:pt x="0" y="383"/>
                  </a:cubicBezTo>
                  <a:cubicBezTo>
                    <a:pt x="42" y="391"/>
                    <a:pt x="84" y="395"/>
                    <a:pt x="126" y="395"/>
                  </a:cubicBezTo>
                  <a:cubicBezTo>
                    <a:pt x="400" y="395"/>
                    <a:pt x="662" y="222"/>
                    <a:pt x="8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9" name="Google Shape;6889;p7"/>
            <p:cNvSpPr/>
            <p:nvPr/>
          </p:nvSpPr>
          <p:spPr>
            <a:xfrm>
              <a:off x="4823350" y="3074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0" name="Google Shape;6890;p7"/>
            <p:cNvSpPr/>
            <p:nvPr/>
          </p:nvSpPr>
          <p:spPr>
            <a:xfrm>
              <a:off x="4926050" y="3484375"/>
              <a:ext cx="11975" cy="7650"/>
            </a:xfrm>
            <a:custGeom>
              <a:avLst/>
              <a:gdLst/>
              <a:ahLst/>
              <a:cxnLst/>
              <a:rect l="l" t="t" r="r" b="b"/>
              <a:pathLst>
                <a:path w="479" h="306" extrusionOk="0">
                  <a:moveTo>
                    <a:pt x="168" y="0"/>
                  </a:moveTo>
                  <a:cubicBezTo>
                    <a:pt x="64" y="0"/>
                    <a:pt x="0" y="48"/>
                    <a:pt x="96" y="271"/>
                  </a:cubicBezTo>
                  <a:cubicBezTo>
                    <a:pt x="96" y="295"/>
                    <a:pt x="105" y="305"/>
                    <a:pt x="121" y="305"/>
                  </a:cubicBezTo>
                  <a:cubicBezTo>
                    <a:pt x="189" y="305"/>
                    <a:pt x="375" y="119"/>
                    <a:pt x="478" y="16"/>
                  </a:cubicBezTo>
                  <a:lnTo>
                    <a:pt x="478" y="16"/>
                  </a:lnTo>
                  <a:cubicBezTo>
                    <a:pt x="462" y="24"/>
                    <a:pt x="441" y="27"/>
                    <a:pt x="417" y="27"/>
                  </a:cubicBezTo>
                  <a:cubicBezTo>
                    <a:pt x="345" y="27"/>
                    <a:pt x="245" y="0"/>
                    <a:pt x="16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1" name="Google Shape;6891;p7"/>
            <p:cNvSpPr/>
            <p:nvPr/>
          </p:nvSpPr>
          <p:spPr>
            <a:xfrm>
              <a:off x="4861575" y="3143425"/>
              <a:ext cx="11175" cy="7025"/>
            </a:xfrm>
            <a:custGeom>
              <a:avLst/>
              <a:gdLst/>
              <a:ahLst/>
              <a:cxnLst/>
              <a:rect l="l" t="t" r="r" b="b"/>
              <a:pathLst>
                <a:path w="447" h="281" extrusionOk="0">
                  <a:moveTo>
                    <a:pt x="319" y="1"/>
                  </a:moveTo>
                  <a:cubicBezTo>
                    <a:pt x="285" y="1"/>
                    <a:pt x="243" y="9"/>
                    <a:pt x="191" y="26"/>
                  </a:cubicBezTo>
                  <a:lnTo>
                    <a:pt x="0" y="280"/>
                  </a:lnTo>
                  <a:cubicBezTo>
                    <a:pt x="64" y="248"/>
                    <a:pt x="144" y="248"/>
                    <a:pt x="207" y="248"/>
                  </a:cubicBezTo>
                  <a:cubicBezTo>
                    <a:pt x="271" y="248"/>
                    <a:pt x="319" y="248"/>
                    <a:pt x="319" y="217"/>
                  </a:cubicBezTo>
                  <a:cubicBezTo>
                    <a:pt x="382" y="217"/>
                    <a:pt x="446" y="153"/>
                    <a:pt x="446" y="153"/>
                  </a:cubicBezTo>
                  <a:cubicBezTo>
                    <a:pt x="446" y="60"/>
                    <a:pt x="412" y="1"/>
                    <a:pt x="3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2" name="Google Shape;6892;p7"/>
            <p:cNvSpPr/>
            <p:nvPr/>
          </p:nvSpPr>
          <p:spPr>
            <a:xfrm>
              <a:off x="483290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3" name="Google Shape;6893;p7"/>
            <p:cNvSpPr/>
            <p:nvPr/>
          </p:nvSpPr>
          <p:spPr>
            <a:xfrm>
              <a:off x="2185250" y="3458450"/>
              <a:ext cx="246800" cy="57525"/>
            </a:xfrm>
            <a:custGeom>
              <a:avLst/>
              <a:gdLst/>
              <a:ahLst/>
              <a:cxnLst/>
              <a:rect l="l" t="t" r="r" b="b"/>
              <a:pathLst>
                <a:path w="9872" h="2301" extrusionOk="0">
                  <a:moveTo>
                    <a:pt x="5424" y="1"/>
                  </a:moveTo>
                  <a:cubicBezTo>
                    <a:pt x="5040" y="1"/>
                    <a:pt x="4775" y="424"/>
                    <a:pt x="4649" y="1180"/>
                  </a:cubicBezTo>
                  <a:cubicBezTo>
                    <a:pt x="4539" y="1621"/>
                    <a:pt x="4323" y="1786"/>
                    <a:pt x="4075" y="1786"/>
                  </a:cubicBezTo>
                  <a:cubicBezTo>
                    <a:pt x="3892" y="1786"/>
                    <a:pt x="3692" y="1697"/>
                    <a:pt x="3503" y="1562"/>
                  </a:cubicBezTo>
                  <a:cubicBezTo>
                    <a:pt x="2763" y="1127"/>
                    <a:pt x="1964" y="930"/>
                    <a:pt x="1146" y="930"/>
                  </a:cubicBezTo>
                  <a:cubicBezTo>
                    <a:pt x="767" y="930"/>
                    <a:pt x="384" y="972"/>
                    <a:pt x="1" y="1053"/>
                  </a:cubicBezTo>
                  <a:cubicBezTo>
                    <a:pt x="2022" y="2041"/>
                    <a:pt x="4107" y="2301"/>
                    <a:pt x="6211" y="2301"/>
                  </a:cubicBezTo>
                  <a:cubicBezTo>
                    <a:pt x="7089" y="2301"/>
                    <a:pt x="7971" y="2256"/>
                    <a:pt x="8853" y="2199"/>
                  </a:cubicBezTo>
                  <a:cubicBezTo>
                    <a:pt x="9235" y="1881"/>
                    <a:pt x="9872" y="1817"/>
                    <a:pt x="9617" y="1117"/>
                  </a:cubicBezTo>
                  <a:cubicBezTo>
                    <a:pt x="9496" y="965"/>
                    <a:pt x="9379" y="911"/>
                    <a:pt x="9262" y="911"/>
                  </a:cubicBezTo>
                  <a:cubicBezTo>
                    <a:pt x="8966" y="911"/>
                    <a:pt x="8676" y="1264"/>
                    <a:pt x="8350" y="1264"/>
                  </a:cubicBezTo>
                  <a:cubicBezTo>
                    <a:pt x="8266" y="1264"/>
                    <a:pt x="8179" y="1240"/>
                    <a:pt x="8088" y="1180"/>
                  </a:cubicBezTo>
                  <a:cubicBezTo>
                    <a:pt x="7579" y="735"/>
                    <a:pt x="6751" y="989"/>
                    <a:pt x="6114" y="352"/>
                  </a:cubicBezTo>
                  <a:cubicBezTo>
                    <a:pt x="5854" y="114"/>
                    <a:pt x="5623" y="1"/>
                    <a:pt x="542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4" name="Google Shape;6894;p7"/>
            <p:cNvSpPr/>
            <p:nvPr/>
          </p:nvSpPr>
          <p:spPr>
            <a:xfrm>
              <a:off x="2425650" y="3460700"/>
              <a:ext cx="19125" cy="19475"/>
            </a:xfrm>
            <a:custGeom>
              <a:avLst/>
              <a:gdLst/>
              <a:ahLst/>
              <a:cxnLst/>
              <a:rect l="l" t="t" r="r" b="b"/>
              <a:pathLst>
                <a:path w="765" h="779" extrusionOk="0">
                  <a:moveTo>
                    <a:pt x="354" y="1"/>
                  </a:moveTo>
                  <a:cubicBezTo>
                    <a:pt x="1" y="1"/>
                    <a:pt x="1" y="345"/>
                    <a:pt x="1" y="581"/>
                  </a:cubicBezTo>
                  <a:cubicBezTo>
                    <a:pt x="171" y="581"/>
                    <a:pt x="340" y="779"/>
                    <a:pt x="510" y="779"/>
                  </a:cubicBezTo>
                  <a:cubicBezTo>
                    <a:pt x="595" y="779"/>
                    <a:pt x="680" y="729"/>
                    <a:pt x="765" y="581"/>
                  </a:cubicBezTo>
                  <a:cubicBezTo>
                    <a:pt x="765" y="326"/>
                    <a:pt x="701" y="8"/>
                    <a:pt x="447" y="8"/>
                  </a:cubicBezTo>
                  <a:cubicBezTo>
                    <a:pt x="413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5" name="Google Shape;6895;p7"/>
            <p:cNvSpPr/>
            <p:nvPr/>
          </p:nvSpPr>
          <p:spPr>
            <a:xfrm>
              <a:off x="819225" y="3019625"/>
              <a:ext cx="312075" cy="167450"/>
            </a:xfrm>
            <a:custGeom>
              <a:avLst/>
              <a:gdLst/>
              <a:ahLst/>
              <a:cxnLst/>
              <a:rect l="l" t="t" r="r" b="b"/>
              <a:pathLst>
                <a:path w="12483" h="6698" extrusionOk="0">
                  <a:moveTo>
                    <a:pt x="1784" y="0"/>
                  </a:moveTo>
                  <a:cubicBezTo>
                    <a:pt x="1644" y="0"/>
                    <a:pt x="1491" y="10"/>
                    <a:pt x="1338" y="10"/>
                  </a:cubicBezTo>
                  <a:cubicBezTo>
                    <a:pt x="1147" y="10"/>
                    <a:pt x="892" y="201"/>
                    <a:pt x="765" y="392"/>
                  </a:cubicBezTo>
                  <a:cubicBezTo>
                    <a:pt x="892" y="1029"/>
                    <a:pt x="192" y="1093"/>
                    <a:pt x="1" y="1475"/>
                  </a:cubicBezTo>
                  <a:lnTo>
                    <a:pt x="1529" y="2621"/>
                  </a:lnTo>
                  <a:cubicBezTo>
                    <a:pt x="2102" y="2749"/>
                    <a:pt x="2421" y="3258"/>
                    <a:pt x="2803" y="3640"/>
                  </a:cubicBezTo>
                  <a:lnTo>
                    <a:pt x="9999" y="6697"/>
                  </a:lnTo>
                  <a:cubicBezTo>
                    <a:pt x="10063" y="6251"/>
                    <a:pt x="9999" y="5805"/>
                    <a:pt x="10445" y="5614"/>
                  </a:cubicBezTo>
                  <a:lnTo>
                    <a:pt x="10827" y="5232"/>
                  </a:lnTo>
                  <a:lnTo>
                    <a:pt x="11209" y="5232"/>
                  </a:lnTo>
                  <a:lnTo>
                    <a:pt x="11527" y="4850"/>
                  </a:lnTo>
                  <a:cubicBezTo>
                    <a:pt x="11782" y="4596"/>
                    <a:pt x="12101" y="4659"/>
                    <a:pt x="12355" y="4468"/>
                  </a:cubicBezTo>
                  <a:cubicBezTo>
                    <a:pt x="12483" y="4022"/>
                    <a:pt x="12164" y="3831"/>
                    <a:pt x="11846" y="3831"/>
                  </a:cubicBezTo>
                  <a:cubicBezTo>
                    <a:pt x="11230" y="3831"/>
                    <a:pt x="10629" y="3881"/>
                    <a:pt x="10037" y="3881"/>
                  </a:cubicBezTo>
                  <a:cubicBezTo>
                    <a:pt x="8853" y="3881"/>
                    <a:pt x="7706" y="3683"/>
                    <a:pt x="6560" y="2494"/>
                  </a:cubicBezTo>
                  <a:cubicBezTo>
                    <a:pt x="5669" y="1539"/>
                    <a:pt x="3440" y="1539"/>
                    <a:pt x="2293" y="138"/>
                  </a:cubicBezTo>
                  <a:cubicBezTo>
                    <a:pt x="2179" y="23"/>
                    <a:pt x="1995" y="0"/>
                    <a:pt x="1784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6" name="Google Shape;6896;p7"/>
            <p:cNvSpPr/>
            <p:nvPr/>
          </p:nvSpPr>
          <p:spPr>
            <a:xfrm>
              <a:off x="785800" y="3035800"/>
              <a:ext cx="66900" cy="20700"/>
            </a:xfrm>
            <a:custGeom>
              <a:avLst/>
              <a:gdLst/>
              <a:ahLst/>
              <a:cxnLst/>
              <a:rect l="l" t="t" r="r" b="b"/>
              <a:pathLst>
                <a:path w="2676" h="828" extrusionOk="0">
                  <a:moveTo>
                    <a:pt x="0" y="0"/>
                  </a:moveTo>
                  <a:cubicBezTo>
                    <a:pt x="319" y="446"/>
                    <a:pt x="764" y="701"/>
                    <a:pt x="1338" y="828"/>
                  </a:cubicBezTo>
                  <a:cubicBezTo>
                    <a:pt x="1465" y="796"/>
                    <a:pt x="1592" y="796"/>
                    <a:pt x="1720" y="796"/>
                  </a:cubicBezTo>
                  <a:cubicBezTo>
                    <a:pt x="1847" y="796"/>
                    <a:pt x="1974" y="796"/>
                    <a:pt x="2102" y="764"/>
                  </a:cubicBezTo>
                  <a:cubicBezTo>
                    <a:pt x="2293" y="764"/>
                    <a:pt x="2675" y="764"/>
                    <a:pt x="2675" y="510"/>
                  </a:cubicBezTo>
                  <a:cubicBezTo>
                    <a:pt x="2675" y="255"/>
                    <a:pt x="2420" y="127"/>
                    <a:pt x="2166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7" name="Google Shape;6897;p7"/>
            <p:cNvSpPr/>
            <p:nvPr/>
          </p:nvSpPr>
          <p:spPr>
            <a:xfrm>
              <a:off x="857450" y="3084600"/>
              <a:ext cx="31850" cy="26050"/>
            </a:xfrm>
            <a:custGeom>
              <a:avLst/>
              <a:gdLst/>
              <a:ahLst/>
              <a:cxnLst/>
              <a:rect l="l" t="t" r="r" b="b"/>
              <a:pathLst>
                <a:path w="1274" h="1042" extrusionOk="0">
                  <a:moveTo>
                    <a:pt x="248" y="1"/>
                  </a:moveTo>
                  <a:cubicBezTo>
                    <a:pt x="170" y="1"/>
                    <a:pt x="88" y="8"/>
                    <a:pt x="0" y="22"/>
                  </a:cubicBezTo>
                  <a:cubicBezTo>
                    <a:pt x="318" y="468"/>
                    <a:pt x="764" y="850"/>
                    <a:pt x="1274" y="1041"/>
                  </a:cubicBezTo>
                  <a:cubicBezTo>
                    <a:pt x="1161" y="421"/>
                    <a:pt x="849" y="1"/>
                    <a:pt x="248" y="1"/>
                  </a:cubicBezTo>
                  <a:close/>
                </a:path>
              </a:pathLst>
            </a:custGeom>
            <a:solidFill>
              <a:srgbClr val="E09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8" name="Google Shape;6898;p7"/>
            <p:cNvSpPr/>
            <p:nvPr/>
          </p:nvSpPr>
          <p:spPr>
            <a:xfrm>
              <a:off x="1109000" y="31310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1"/>
                  </a:moveTo>
                  <a:cubicBezTo>
                    <a:pt x="365" y="1"/>
                    <a:pt x="111" y="174"/>
                    <a:pt x="0" y="395"/>
                  </a:cubicBezTo>
                  <a:cubicBezTo>
                    <a:pt x="34" y="404"/>
                    <a:pt x="68" y="408"/>
                    <a:pt x="103" y="408"/>
                  </a:cubicBezTo>
                  <a:cubicBezTo>
                    <a:pt x="336" y="408"/>
                    <a:pt x="598" y="234"/>
                    <a:pt x="764" y="13"/>
                  </a:cubicBezTo>
                  <a:cubicBezTo>
                    <a:pt x="722" y="5"/>
                    <a:pt x="681" y="1"/>
                    <a:pt x="639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9" name="Google Shape;6899;p7"/>
            <p:cNvSpPr/>
            <p:nvPr/>
          </p:nvSpPr>
          <p:spPr>
            <a:xfrm>
              <a:off x="1099450" y="3140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0" name="Google Shape;6900;p7"/>
            <p:cNvSpPr/>
            <p:nvPr/>
          </p:nvSpPr>
          <p:spPr>
            <a:xfrm>
              <a:off x="1080325" y="3150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2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1" name="Google Shape;6901;p7"/>
            <p:cNvSpPr/>
            <p:nvPr/>
          </p:nvSpPr>
          <p:spPr>
            <a:xfrm>
              <a:off x="867000" y="3066050"/>
              <a:ext cx="14350" cy="6375"/>
            </a:xfrm>
            <a:custGeom>
              <a:avLst/>
              <a:gdLst/>
              <a:ahLst/>
              <a:cxnLst/>
              <a:rect l="l" t="t" r="r" b="b"/>
              <a:pathLst>
                <a:path w="574" h="255" extrusionOk="0">
                  <a:moveTo>
                    <a:pt x="319" y="0"/>
                  </a:moveTo>
                  <a:cubicBezTo>
                    <a:pt x="191" y="0"/>
                    <a:pt x="128" y="64"/>
                    <a:pt x="0" y="127"/>
                  </a:cubicBezTo>
                  <a:cubicBezTo>
                    <a:pt x="128" y="191"/>
                    <a:pt x="191" y="255"/>
                    <a:pt x="319" y="255"/>
                  </a:cubicBezTo>
                  <a:cubicBezTo>
                    <a:pt x="382" y="255"/>
                    <a:pt x="510" y="191"/>
                    <a:pt x="573" y="127"/>
                  </a:cubicBezTo>
                  <a:cubicBezTo>
                    <a:pt x="510" y="64"/>
                    <a:pt x="382" y="0"/>
                    <a:pt x="319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2" name="Google Shape;6902;p7"/>
            <p:cNvSpPr/>
            <p:nvPr/>
          </p:nvSpPr>
          <p:spPr>
            <a:xfrm>
              <a:off x="6837375" y="3000450"/>
              <a:ext cx="329575" cy="33575"/>
            </a:xfrm>
            <a:custGeom>
              <a:avLst/>
              <a:gdLst/>
              <a:ahLst/>
              <a:cxnLst/>
              <a:rect l="l" t="t" r="r" b="b"/>
              <a:pathLst>
                <a:path w="13183" h="1343" extrusionOk="0">
                  <a:moveTo>
                    <a:pt x="1597" y="0"/>
                  </a:moveTo>
                  <a:cubicBezTo>
                    <a:pt x="1069" y="0"/>
                    <a:pt x="537" y="69"/>
                    <a:pt x="0" y="268"/>
                  </a:cubicBezTo>
                  <a:cubicBezTo>
                    <a:pt x="255" y="523"/>
                    <a:pt x="510" y="777"/>
                    <a:pt x="764" y="1032"/>
                  </a:cubicBezTo>
                  <a:cubicBezTo>
                    <a:pt x="2724" y="1246"/>
                    <a:pt x="4684" y="1343"/>
                    <a:pt x="6644" y="1343"/>
                  </a:cubicBezTo>
                  <a:cubicBezTo>
                    <a:pt x="8760" y="1343"/>
                    <a:pt x="10876" y="1230"/>
                    <a:pt x="12992" y="1032"/>
                  </a:cubicBezTo>
                  <a:cubicBezTo>
                    <a:pt x="13055" y="1032"/>
                    <a:pt x="13119" y="968"/>
                    <a:pt x="13119" y="905"/>
                  </a:cubicBezTo>
                  <a:cubicBezTo>
                    <a:pt x="13183" y="841"/>
                    <a:pt x="13119" y="714"/>
                    <a:pt x="12992" y="650"/>
                  </a:cubicBezTo>
                  <a:cubicBezTo>
                    <a:pt x="12892" y="668"/>
                    <a:pt x="12793" y="676"/>
                    <a:pt x="12695" y="676"/>
                  </a:cubicBezTo>
                  <a:cubicBezTo>
                    <a:pt x="12108" y="676"/>
                    <a:pt x="11554" y="395"/>
                    <a:pt x="10954" y="395"/>
                  </a:cubicBezTo>
                  <a:cubicBezTo>
                    <a:pt x="10460" y="427"/>
                    <a:pt x="9971" y="439"/>
                    <a:pt x="9483" y="439"/>
                  </a:cubicBezTo>
                  <a:cubicBezTo>
                    <a:pt x="8020" y="439"/>
                    <a:pt x="6575" y="331"/>
                    <a:pt x="5095" y="331"/>
                  </a:cubicBezTo>
                  <a:cubicBezTo>
                    <a:pt x="3913" y="331"/>
                    <a:pt x="2761" y="0"/>
                    <a:pt x="1597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3" name="Google Shape;6903;p7"/>
            <p:cNvSpPr/>
            <p:nvPr/>
          </p:nvSpPr>
          <p:spPr>
            <a:xfrm>
              <a:off x="6522125" y="3010500"/>
              <a:ext cx="192675" cy="63525"/>
            </a:xfrm>
            <a:custGeom>
              <a:avLst/>
              <a:gdLst/>
              <a:ahLst/>
              <a:cxnLst/>
              <a:rect l="l" t="t" r="r" b="b"/>
              <a:pathLst>
                <a:path w="7707" h="2541" extrusionOk="0">
                  <a:moveTo>
                    <a:pt x="4290" y="1"/>
                  </a:moveTo>
                  <a:cubicBezTo>
                    <a:pt x="3738" y="1"/>
                    <a:pt x="3242" y="200"/>
                    <a:pt x="2930" y="1012"/>
                  </a:cubicBezTo>
                  <a:cubicBezTo>
                    <a:pt x="2772" y="1223"/>
                    <a:pt x="2526" y="1347"/>
                    <a:pt x="2265" y="1347"/>
                  </a:cubicBezTo>
                  <a:cubicBezTo>
                    <a:pt x="2212" y="1347"/>
                    <a:pt x="2157" y="1341"/>
                    <a:pt x="2102" y="1331"/>
                  </a:cubicBezTo>
                  <a:cubicBezTo>
                    <a:pt x="1765" y="1162"/>
                    <a:pt x="1491" y="1089"/>
                    <a:pt x="1263" y="1089"/>
                  </a:cubicBezTo>
                  <a:cubicBezTo>
                    <a:pt x="544" y="1089"/>
                    <a:pt x="291" y="1815"/>
                    <a:pt x="1" y="2541"/>
                  </a:cubicBezTo>
                  <a:lnTo>
                    <a:pt x="7706" y="312"/>
                  </a:lnTo>
                  <a:cubicBezTo>
                    <a:pt x="7133" y="184"/>
                    <a:pt x="6624" y="184"/>
                    <a:pt x="6051" y="184"/>
                  </a:cubicBezTo>
                  <a:cubicBezTo>
                    <a:pt x="6012" y="186"/>
                    <a:pt x="5973" y="188"/>
                    <a:pt x="5934" y="188"/>
                  </a:cubicBezTo>
                  <a:cubicBezTo>
                    <a:pt x="5410" y="188"/>
                    <a:pt x="4824" y="1"/>
                    <a:pt x="4290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4" name="Google Shape;6904;p7"/>
            <p:cNvSpPr/>
            <p:nvPr/>
          </p:nvSpPr>
          <p:spPr>
            <a:xfrm>
              <a:off x="7162150" y="2986375"/>
              <a:ext cx="105100" cy="40275"/>
            </a:xfrm>
            <a:custGeom>
              <a:avLst/>
              <a:gdLst/>
              <a:ahLst/>
              <a:cxnLst/>
              <a:rect l="l" t="t" r="r" b="b"/>
              <a:pathLst>
                <a:path w="4204" h="1611" extrusionOk="0">
                  <a:moveTo>
                    <a:pt x="3712" y="0"/>
                  </a:moveTo>
                  <a:cubicBezTo>
                    <a:pt x="3405" y="0"/>
                    <a:pt x="3091" y="71"/>
                    <a:pt x="2803" y="194"/>
                  </a:cubicBezTo>
                  <a:cubicBezTo>
                    <a:pt x="1975" y="767"/>
                    <a:pt x="1020" y="1086"/>
                    <a:pt x="1" y="1213"/>
                  </a:cubicBezTo>
                  <a:lnTo>
                    <a:pt x="1" y="1595"/>
                  </a:lnTo>
                  <a:cubicBezTo>
                    <a:pt x="181" y="1606"/>
                    <a:pt x="362" y="1611"/>
                    <a:pt x="542" y="1611"/>
                  </a:cubicBezTo>
                  <a:cubicBezTo>
                    <a:pt x="1442" y="1611"/>
                    <a:pt x="2336" y="1478"/>
                    <a:pt x="3185" y="1213"/>
                  </a:cubicBezTo>
                  <a:cubicBezTo>
                    <a:pt x="3822" y="1022"/>
                    <a:pt x="4204" y="767"/>
                    <a:pt x="4204" y="67"/>
                  </a:cubicBezTo>
                  <a:cubicBezTo>
                    <a:pt x="4046" y="21"/>
                    <a:pt x="3880" y="0"/>
                    <a:pt x="3712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5" name="Google Shape;6905;p7"/>
            <p:cNvSpPr/>
            <p:nvPr/>
          </p:nvSpPr>
          <p:spPr>
            <a:xfrm>
              <a:off x="7248125" y="2959375"/>
              <a:ext cx="31875" cy="28675"/>
            </a:xfrm>
            <a:custGeom>
              <a:avLst/>
              <a:gdLst/>
              <a:ahLst/>
              <a:cxnLst/>
              <a:rect l="l" t="t" r="r" b="b"/>
              <a:pathLst>
                <a:path w="1275" h="1147" extrusionOk="0">
                  <a:moveTo>
                    <a:pt x="1" y="0"/>
                  </a:moveTo>
                  <a:lnTo>
                    <a:pt x="765" y="1147"/>
                  </a:lnTo>
                  <a:cubicBezTo>
                    <a:pt x="1274" y="255"/>
                    <a:pt x="765" y="64"/>
                    <a:pt x="1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6" name="Google Shape;6906;p7"/>
            <p:cNvSpPr/>
            <p:nvPr/>
          </p:nvSpPr>
          <p:spPr>
            <a:xfrm>
              <a:off x="2406550" y="3446550"/>
              <a:ext cx="116250" cy="67700"/>
            </a:xfrm>
            <a:custGeom>
              <a:avLst/>
              <a:gdLst/>
              <a:ahLst/>
              <a:cxnLst/>
              <a:rect l="l" t="t" r="r" b="b"/>
              <a:pathLst>
                <a:path w="4650" h="2708" extrusionOk="0">
                  <a:moveTo>
                    <a:pt x="3121" y="1"/>
                  </a:moveTo>
                  <a:cubicBezTo>
                    <a:pt x="2293" y="1"/>
                    <a:pt x="2230" y="1019"/>
                    <a:pt x="1593" y="1147"/>
                  </a:cubicBezTo>
                  <a:cubicBezTo>
                    <a:pt x="1380" y="1147"/>
                    <a:pt x="1196" y="1034"/>
                    <a:pt x="1022" y="1034"/>
                  </a:cubicBezTo>
                  <a:cubicBezTo>
                    <a:pt x="935" y="1034"/>
                    <a:pt x="850" y="1062"/>
                    <a:pt x="765" y="1147"/>
                  </a:cubicBezTo>
                  <a:lnTo>
                    <a:pt x="765" y="1529"/>
                  </a:lnTo>
                  <a:lnTo>
                    <a:pt x="1" y="2612"/>
                  </a:lnTo>
                  <a:cubicBezTo>
                    <a:pt x="319" y="2675"/>
                    <a:pt x="637" y="2707"/>
                    <a:pt x="956" y="2707"/>
                  </a:cubicBezTo>
                  <a:cubicBezTo>
                    <a:pt x="1274" y="2707"/>
                    <a:pt x="1593" y="2675"/>
                    <a:pt x="1911" y="2612"/>
                  </a:cubicBezTo>
                  <a:cubicBezTo>
                    <a:pt x="2675" y="1720"/>
                    <a:pt x="4013" y="1529"/>
                    <a:pt x="4650" y="383"/>
                  </a:cubicBezTo>
                  <a:cubicBezTo>
                    <a:pt x="4140" y="128"/>
                    <a:pt x="3503" y="383"/>
                    <a:pt x="3121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7" name="Google Shape;6907;p7"/>
            <p:cNvSpPr/>
            <p:nvPr/>
          </p:nvSpPr>
          <p:spPr>
            <a:xfrm>
              <a:off x="1938475" y="3360575"/>
              <a:ext cx="144900" cy="86000"/>
            </a:xfrm>
            <a:custGeom>
              <a:avLst/>
              <a:gdLst/>
              <a:ahLst/>
              <a:cxnLst/>
              <a:rect l="l" t="t" r="r" b="b"/>
              <a:pathLst>
                <a:path w="5796" h="3440" extrusionOk="0">
                  <a:moveTo>
                    <a:pt x="0" y="1"/>
                  </a:moveTo>
                  <a:cubicBezTo>
                    <a:pt x="1784" y="1338"/>
                    <a:pt x="3694" y="2484"/>
                    <a:pt x="5732" y="3440"/>
                  </a:cubicBezTo>
                  <a:cubicBezTo>
                    <a:pt x="5732" y="3312"/>
                    <a:pt x="5796" y="3185"/>
                    <a:pt x="5796" y="3057"/>
                  </a:cubicBezTo>
                  <a:cubicBezTo>
                    <a:pt x="5286" y="1975"/>
                    <a:pt x="4331" y="1211"/>
                    <a:pt x="3185" y="892"/>
                  </a:cubicBezTo>
                  <a:cubicBezTo>
                    <a:pt x="2166" y="574"/>
                    <a:pt x="1083" y="255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8" name="Google Shape;6908;p7"/>
            <p:cNvSpPr/>
            <p:nvPr/>
          </p:nvSpPr>
          <p:spPr>
            <a:xfrm>
              <a:off x="1928925" y="3351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cubicBezTo>
                    <a:pt x="0" y="192"/>
                    <a:pt x="191" y="319"/>
                    <a:pt x="382" y="383"/>
                  </a:cubicBezTo>
                  <a:cubicBezTo>
                    <a:pt x="319" y="192"/>
                    <a:pt x="191" y="64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9" name="Google Shape;6909;p7"/>
            <p:cNvSpPr/>
            <p:nvPr/>
          </p:nvSpPr>
          <p:spPr>
            <a:xfrm>
              <a:off x="2521175" y="3408025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0" y="408"/>
                    <a:pt x="654" y="234"/>
                    <a:pt x="765" y="13"/>
                  </a:cubicBezTo>
                  <a:cubicBezTo>
                    <a:pt x="723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0" name="Google Shape;6910;p7"/>
            <p:cNvSpPr/>
            <p:nvPr/>
          </p:nvSpPr>
          <p:spPr>
            <a:xfrm>
              <a:off x="2502075" y="34179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1" name="Google Shape;6911;p7"/>
            <p:cNvSpPr/>
            <p:nvPr/>
          </p:nvSpPr>
          <p:spPr>
            <a:xfrm>
              <a:off x="2492525" y="34274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2" name="Google Shape;6912;p7"/>
            <p:cNvSpPr/>
            <p:nvPr/>
          </p:nvSpPr>
          <p:spPr>
            <a:xfrm>
              <a:off x="2482975" y="3437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0" y="383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3" name="Google Shape;6913;p7"/>
            <p:cNvSpPr/>
            <p:nvPr/>
          </p:nvSpPr>
          <p:spPr>
            <a:xfrm>
              <a:off x="1737875" y="3031750"/>
              <a:ext cx="353475" cy="260400"/>
            </a:xfrm>
            <a:custGeom>
              <a:avLst/>
              <a:gdLst/>
              <a:ahLst/>
              <a:cxnLst/>
              <a:rect l="l" t="t" r="r" b="b"/>
              <a:pathLst>
                <a:path w="14139" h="10416" extrusionOk="0">
                  <a:moveTo>
                    <a:pt x="13674" y="0"/>
                  </a:moveTo>
                  <a:cubicBezTo>
                    <a:pt x="13622" y="0"/>
                    <a:pt x="13565" y="11"/>
                    <a:pt x="13501" y="35"/>
                  </a:cubicBezTo>
                  <a:cubicBezTo>
                    <a:pt x="12737" y="417"/>
                    <a:pt x="11973" y="863"/>
                    <a:pt x="11336" y="1436"/>
                  </a:cubicBezTo>
                  <a:cubicBezTo>
                    <a:pt x="11846" y="2391"/>
                    <a:pt x="10444" y="2709"/>
                    <a:pt x="10572" y="3601"/>
                  </a:cubicBezTo>
                  <a:cubicBezTo>
                    <a:pt x="10621" y="3948"/>
                    <a:pt x="10324" y="4256"/>
                    <a:pt x="9980" y="4256"/>
                  </a:cubicBezTo>
                  <a:cubicBezTo>
                    <a:pt x="9882" y="4256"/>
                    <a:pt x="9779" y="4231"/>
                    <a:pt x="9680" y="4174"/>
                  </a:cubicBezTo>
                  <a:cubicBezTo>
                    <a:pt x="9171" y="3919"/>
                    <a:pt x="9171" y="3474"/>
                    <a:pt x="9553" y="3092"/>
                  </a:cubicBezTo>
                  <a:cubicBezTo>
                    <a:pt x="9808" y="2773"/>
                    <a:pt x="10062" y="2518"/>
                    <a:pt x="9808" y="2073"/>
                  </a:cubicBezTo>
                  <a:lnTo>
                    <a:pt x="9808" y="2073"/>
                  </a:lnTo>
                  <a:cubicBezTo>
                    <a:pt x="7642" y="2582"/>
                    <a:pt x="5413" y="2518"/>
                    <a:pt x="3376" y="3474"/>
                  </a:cubicBezTo>
                  <a:cubicBezTo>
                    <a:pt x="3503" y="4238"/>
                    <a:pt x="4649" y="3728"/>
                    <a:pt x="4649" y="4620"/>
                  </a:cubicBezTo>
                  <a:cubicBezTo>
                    <a:pt x="3121" y="5129"/>
                    <a:pt x="2675" y="6976"/>
                    <a:pt x="1147" y="7231"/>
                  </a:cubicBezTo>
                  <a:cubicBezTo>
                    <a:pt x="1019" y="7995"/>
                    <a:pt x="1975" y="7549"/>
                    <a:pt x="1975" y="7932"/>
                  </a:cubicBezTo>
                  <a:cubicBezTo>
                    <a:pt x="1743" y="8265"/>
                    <a:pt x="1461" y="8330"/>
                    <a:pt x="1172" y="8330"/>
                  </a:cubicBezTo>
                  <a:cubicBezTo>
                    <a:pt x="989" y="8330"/>
                    <a:pt x="805" y="8304"/>
                    <a:pt x="629" y="8304"/>
                  </a:cubicBezTo>
                  <a:cubicBezTo>
                    <a:pt x="393" y="8304"/>
                    <a:pt x="175" y="8351"/>
                    <a:pt x="0" y="8568"/>
                  </a:cubicBezTo>
                  <a:lnTo>
                    <a:pt x="3821" y="10415"/>
                  </a:lnTo>
                  <a:cubicBezTo>
                    <a:pt x="3758" y="9778"/>
                    <a:pt x="4140" y="9396"/>
                    <a:pt x="4649" y="9078"/>
                  </a:cubicBezTo>
                  <a:cubicBezTo>
                    <a:pt x="7260" y="7358"/>
                    <a:pt x="9617" y="5257"/>
                    <a:pt x="12355" y="3665"/>
                  </a:cubicBezTo>
                  <a:cubicBezTo>
                    <a:pt x="13119" y="3346"/>
                    <a:pt x="13756" y="2773"/>
                    <a:pt x="14138" y="2073"/>
                  </a:cubicBezTo>
                  <a:cubicBezTo>
                    <a:pt x="13183" y="1945"/>
                    <a:pt x="13820" y="1372"/>
                    <a:pt x="13947" y="990"/>
                  </a:cubicBezTo>
                  <a:cubicBezTo>
                    <a:pt x="14114" y="544"/>
                    <a:pt x="14038" y="0"/>
                    <a:pt x="13674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4" name="Google Shape;6914;p7"/>
            <p:cNvSpPr/>
            <p:nvPr/>
          </p:nvSpPr>
          <p:spPr>
            <a:xfrm>
              <a:off x="2078575" y="3241975"/>
              <a:ext cx="270675" cy="215750"/>
            </a:xfrm>
            <a:custGeom>
              <a:avLst/>
              <a:gdLst/>
              <a:ahLst/>
              <a:cxnLst/>
              <a:rect l="l" t="t" r="r" b="b"/>
              <a:pathLst>
                <a:path w="10827" h="8630" extrusionOk="0">
                  <a:moveTo>
                    <a:pt x="10111" y="0"/>
                  </a:moveTo>
                  <a:cubicBezTo>
                    <a:pt x="9967" y="0"/>
                    <a:pt x="9808" y="64"/>
                    <a:pt x="9681" y="159"/>
                  </a:cubicBezTo>
                  <a:cubicBezTo>
                    <a:pt x="9235" y="223"/>
                    <a:pt x="8789" y="414"/>
                    <a:pt x="8471" y="733"/>
                  </a:cubicBezTo>
                  <a:cubicBezTo>
                    <a:pt x="6815" y="2006"/>
                    <a:pt x="5478" y="3662"/>
                    <a:pt x="3885" y="4936"/>
                  </a:cubicBezTo>
                  <a:cubicBezTo>
                    <a:pt x="2675" y="5955"/>
                    <a:pt x="1656" y="7228"/>
                    <a:pt x="128" y="7801"/>
                  </a:cubicBezTo>
                  <a:cubicBezTo>
                    <a:pt x="1" y="7865"/>
                    <a:pt x="1" y="8056"/>
                    <a:pt x="64" y="8184"/>
                  </a:cubicBezTo>
                  <a:cubicBezTo>
                    <a:pt x="383" y="8502"/>
                    <a:pt x="829" y="8629"/>
                    <a:pt x="1211" y="8629"/>
                  </a:cubicBezTo>
                  <a:cubicBezTo>
                    <a:pt x="2039" y="8629"/>
                    <a:pt x="2866" y="8247"/>
                    <a:pt x="3376" y="7674"/>
                  </a:cubicBezTo>
                  <a:cubicBezTo>
                    <a:pt x="5605" y="5509"/>
                    <a:pt x="8025" y="3598"/>
                    <a:pt x="10063" y="1306"/>
                  </a:cubicBezTo>
                  <a:cubicBezTo>
                    <a:pt x="10445" y="1051"/>
                    <a:pt x="10827" y="733"/>
                    <a:pt x="10445" y="223"/>
                  </a:cubicBezTo>
                  <a:cubicBezTo>
                    <a:pt x="10381" y="64"/>
                    <a:pt x="10254" y="0"/>
                    <a:pt x="10111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5" name="Google Shape;6915;p7"/>
            <p:cNvSpPr/>
            <p:nvPr/>
          </p:nvSpPr>
          <p:spPr>
            <a:xfrm>
              <a:off x="1870025" y="33144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0" y="1"/>
                  </a:moveTo>
                  <a:cubicBezTo>
                    <a:pt x="701" y="638"/>
                    <a:pt x="1465" y="1147"/>
                    <a:pt x="2356" y="1529"/>
                  </a:cubicBezTo>
                  <a:cubicBezTo>
                    <a:pt x="2165" y="64"/>
                    <a:pt x="1083" y="1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6" name="Google Shape;6916;p7"/>
            <p:cNvSpPr/>
            <p:nvPr/>
          </p:nvSpPr>
          <p:spPr>
            <a:xfrm>
              <a:off x="2131125" y="3016675"/>
              <a:ext cx="57325" cy="42300"/>
            </a:xfrm>
            <a:custGeom>
              <a:avLst/>
              <a:gdLst/>
              <a:ahLst/>
              <a:cxnLst/>
              <a:rect l="l" t="t" r="r" b="b"/>
              <a:pathLst>
                <a:path w="2293" h="1692" extrusionOk="0">
                  <a:moveTo>
                    <a:pt x="2293" y="1"/>
                  </a:moveTo>
                  <a:lnTo>
                    <a:pt x="2293" y="1"/>
                  </a:lnTo>
                  <a:cubicBezTo>
                    <a:pt x="319" y="128"/>
                    <a:pt x="319" y="128"/>
                    <a:pt x="0" y="1529"/>
                  </a:cubicBezTo>
                  <a:cubicBezTo>
                    <a:pt x="178" y="1600"/>
                    <a:pt x="356" y="1691"/>
                    <a:pt x="534" y="1691"/>
                  </a:cubicBezTo>
                  <a:cubicBezTo>
                    <a:pt x="674" y="1691"/>
                    <a:pt x="815" y="1634"/>
                    <a:pt x="956" y="1466"/>
                  </a:cubicBezTo>
                  <a:cubicBezTo>
                    <a:pt x="1465" y="1084"/>
                    <a:pt x="1911" y="574"/>
                    <a:pt x="2293" y="1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7" name="Google Shape;6917;p7"/>
            <p:cNvSpPr/>
            <p:nvPr/>
          </p:nvSpPr>
          <p:spPr>
            <a:xfrm>
              <a:off x="2100875" y="3054900"/>
              <a:ext cx="30175" cy="28800"/>
            </a:xfrm>
            <a:custGeom>
              <a:avLst/>
              <a:gdLst/>
              <a:ahLst/>
              <a:cxnLst/>
              <a:rect l="l" t="t" r="r" b="b"/>
              <a:pathLst>
                <a:path w="1207" h="1152" extrusionOk="0">
                  <a:moveTo>
                    <a:pt x="1147" y="0"/>
                  </a:moveTo>
                  <a:lnTo>
                    <a:pt x="1147" y="0"/>
                  </a:lnTo>
                  <a:cubicBezTo>
                    <a:pt x="637" y="255"/>
                    <a:pt x="255" y="637"/>
                    <a:pt x="0" y="1147"/>
                  </a:cubicBezTo>
                  <a:cubicBezTo>
                    <a:pt x="36" y="1150"/>
                    <a:pt x="71" y="1151"/>
                    <a:pt x="106" y="1151"/>
                  </a:cubicBezTo>
                  <a:cubicBezTo>
                    <a:pt x="751" y="1151"/>
                    <a:pt x="1207" y="605"/>
                    <a:pt x="1147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8" name="Google Shape;6918;p7"/>
            <p:cNvSpPr/>
            <p:nvPr/>
          </p:nvSpPr>
          <p:spPr>
            <a:xfrm>
              <a:off x="2976525" y="3039625"/>
              <a:ext cx="867725" cy="607550"/>
            </a:xfrm>
            <a:custGeom>
              <a:avLst/>
              <a:gdLst/>
              <a:ahLst/>
              <a:cxnLst/>
              <a:rect l="l" t="t" r="r" b="b"/>
              <a:pathLst>
                <a:path w="34709" h="24302" extrusionOk="0">
                  <a:moveTo>
                    <a:pt x="32842" y="0"/>
                  </a:moveTo>
                  <a:cubicBezTo>
                    <a:pt x="32738" y="0"/>
                    <a:pt x="32636" y="15"/>
                    <a:pt x="32543" y="38"/>
                  </a:cubicBezTo>
                  <a:cubicBezTo>
                    <a:pt x="31569" y="866"/>
                    <a:pt x="30595" y="1508"/>
                    <a:pt x="29337" y="1508"/>
                  </a:cubicBezTo>
                  <a:cubicBezTo>
                    <a:pt x="28949" y="1508"/>
                    <a:pt x="28535" y="1447"/>
                    <a:pt x="28085" y="1312"/>
                  </a:cubicBezTo>
                  <a:cubicBezTo>
                    <a:pt x="27815" y="1209"/>
                    <a:pt x="27539" y="1161"/>
                    <a:pt x="27269" y="1161"/>
                  </a:cubicBezTo>
                  <a:cubicBezTo>
                    <a:pt x="26205" y="1161"/>
                    <a:pt x="25231" y="1913"/>
                    <a:pt x="25028" y="3031"/>
                  </a:cubicBezTo>
                  <a:cubicBezTo>
                    <a:pt x="24631" y="4323"/>
                    <a:pt x="23690" y="4879"/>
                    <a:pt x="22479" y="4879"/>
                  </a:cubicBezTo>
                  <a:cubicBezTo>
                    <a:pt x="22138" y="4879"/>
                    <a:pt x="21776" y="4835"/>
                    <a:pt x="21398" y="4751"/>
                  </a:cubicBezTo>
                  <a:cubicBezTo>
                    <a:pt x="21398" y="3350"/>
                    <a:pt x="23054" y="2458"/>
                    <a:pt x="22736" y="930"/>
                  </a:cubicBezTo>
                  <a:cubicBezTo>
                    <a:pt x="22555" y="848"/>
                    <a:pt x="22383" y="812"/>
                    <a:pt x="22220" y="812"/>
                  </a:cubicBezTo>
                  <a:cubicBezTo>
                    <a:pt x="21748" y="812"/>
                    <a:pt x="21347" y="1108"/>
                    <a:pt x="21016" y="1439"/>
                  </a:cubicBezTo>
                  <a:cubicBezTo>
                    <a:pt x="19233" y="2968"/>
                    <a:pt x="17131" y="4050"/>
                    <a:pt x="15412" y="5579"/>
                  </a:cubicBezTo>
                  <a:cubicBezTo>
                    <a:pt x="13374" y="7362"/>
                    <a:pt x="10890" y="8572"/>
                    <a:pt x="9044" y="10355"/>
                  </a:cubicBezTo>
                  <a:cubicBezTo>
                    <a:pt x="6815" y="12584"/>
                    <a:pt x="4522" y="14622"/>
                    <a:pt x="2038" y="16469"/>
                  </a:cubicBezTo>
                  <a:cubicBezTo>
                    <a:pt x="1147" y="17105"/>
                    <a:pt x="191" y="17615"/>
                    <a:pt x="0" y="18825"/>
                  </a:cubicBezTo>
                  <a:cubicBezTo>
                    <a:pt x="828" y="19844"/>
                    <a:pt x="2611" y="19462"/>
                    <a:pt x="3185" y="20863"/>
                  </a:cubicBezTo>
                  <a:cubicBezTo>
                    <a:pt x="3312" y="20990"/>
                    <a:pt x="3439" y="21118"/>
                    <a:pt x="3567" y="21181"/>
                  </a:cubicBezTo>
                  <a:lnTo>
                    <a:pt x="3949" y="21309"/>
                  </a:lnTo>
                  <a:cubicBezTo>
                    <a:pt x="4042" y="21294"/>
                    <a:pt x="4132" y="21287"/>
                    <a:pt x="4221" y="21287"/>
                  </a:cubicBezTo>
                  <a:cubicBezTo>
                    <a:pt x="5288" y="21287"/>
                    <a:pt x="6075" y="22269"/>
                    <a:pt x="7133" y="22328"/>
                  </a:cubicBezTo>
                  <a:cubicBezTo>
                    <a:pt x="8088" y="22391"/>
                    <a:pt x="8980" y="22964"/>
                    <a:pt x="9298" y="23856"/>
                  </a:cubicBezTo>
                  <a:lnTo>
                    <a:pt x="10445" y="24302"/>
                  </a:lnTo>
                  <a:lnTo>
                    <a:pt x="10508" y="24174"/>
                  </a:lnTo>
                  <a:cubicBezTo>
                    <a:pt x="13310" y="21627"/>
                    <a:pt x="15985" y="18825"/>
                    <a:pt x="18978" y="16532"/>
                  </a:cubicBezTo>
                  <a:cubicBezTo>
                    <a:pt x="23755" y="12902"/>
                    <a:pt x="28340" y="8954"/>
                    <a:pt x="33243" y="5451"/>
                  </a:cubicBezTo>
                  <a:cubicBezTo>
                    <a:pt x="33880" y="5005"/>
                    <a:pt x="34708" y="4623"/>
                    <a:pt x="34645" y="3604"/>
                  </a:cubicBezTo>
                  <a:cubicBezTo>
                    <a:pt x="34365" y="2942"/>
                    <a:pt x="33953" y="2699"/>
                    <a:pt x="33490" y="2699"/>
                  </a:cubicBezTo>
                  <a:cubicBezTo>
                    <a:pt x="33108" y="2699"/>
                    <a:pt x="32691" y="2865"/>
                    <a:pt x="32288" y="3095"/>
                  </a:cubicBezTo>
                  <a:cubicBezTo>
                    <a:pt x="32479" y="1949"/>
                    <a:pt x="33944" y="1439"/>
                    <a:pt x="33371" y="166"/>
                  </a:cubicBezTo>
                  <a:cubicBezTo>
                    <a:pt x="33209" y="44"/>
                    <a:pt x="33022" y="0"/>
                    <a:pt x="32842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9" name="Google Shape;6919;p7"/>
            <p:cNvSpPr/>
            <p:nvPr/>
          </p:nvSpPr>
          <p:spPr>
            <a:xfrm>
              <a:off x="2931950" y="2997175"/>
              <a:ext cx="663925" cy="519450"/>
            </a:xfrm>
            <a:custGeom>
              <a:avLst/>
              <a:gdLst/>
              <a:ahLst/>
              <a:cxnLst/>
              <a:rect l="l" t="t" r="r" b="b"/>
              <a:pathLst>
                <a:path w="26557" h="20778" extrusionOk="0">
                  <a:moveTo>
                    <a:pt x="25321" y="0"/>
                  </a:moveTo>
                  <a:cubicBezTo>
                    <a:pt x="25245" y="0"/>
                    <a:pt x="25168" y="6"/>
                    <a:pt x="25092" y="17"/>
                  </a:cubicBezTo>
                  <a:cubicBezTo>
                    <a:pt x="24009" y="335"/>
                    <a:pt x="23054" y="781"/>
                    <a:pt x="22608" y="1927"/>
                  </a:cubicBezTo>
                  <a:cubicBezTo>
                    <a:pt x="21589" y="3328"/>
                    <a:pt x="19870" y="3774"/>
                    <a:pt x="18596" y="4793"/>
                  </a:cubicBezTo>
                  <a:cubicBezTo>
                    <a:pt x="17641" y="5557"/>
                    <a:pt x="16877" y="6640"/>
                    <a:pt x="15730" y="7213"/>
                  </a:cubicBezTo>
                  <a:cubicBezTo>
                    <a:pt x="12737" y="8996"/>
                    <a:pt x="9999" y="11161"/>
                    <a:pt x="7579" y="13645"/>
                  </a:cubicBezTo>
                  <a:cubicBezTo>
                    <a:pt x="7069" y="14155"/>
                    <a:pt x="6560" y="14600"/>
                    <a:pt x="5987" y="14982"/>
                  </a:cubicBezTo>
                  <a:cubicBezTo>
                    <a:pt x="3949" y="16575"/>
                    <a:pt x="1720" y="17912"/>
                    <a:pt x="0" y="19886"/>
                  </a:cubicBezTo>
                  <a:lnTo>
                    <a:pt x="128" y="19822"/>
                  </a:lnTo>
                  <a:cubicBezTo>
                    <a:pt x="191" y="19950"/>
                    <a:pt x="319" y="20077"/>
                    <a:pt x="446" y="20141"/>
                  </a:cubicBezTo>
                  <a:lnTo>
                    <a:pt x="1274" y="20587"/>
                  </a:lnTo>
                  <a:cubicBezTo>
                    <a:pt x="1338" y="20714"/>
                    <a:pt x="1465" y="20778"/>
                    <a:pt x="1600" y="20778"/>
                  </a:cubicBezTo>
                  <a:cubicBezTo>
                    <a:pt x="1736" y="20778"/>
                    <a:pt x="1879" y="20714"/>
                    <a:pt x="1974" y="20587"/>
                  </a:cubicBezTo>
                  <a:cubicBezTo>
                    <a:pt x="2548" y="19759"/>
                    <a:pt x="3312" y="19058"/>
                    <a:pt x="4140" y="18549"/>
                  </a:cubicBezTo>
                  <a:cubicBezTo>
                    <a:pt x="5796" y="17339"/>
                    <a:pt x="7388" y="16065"/>
                    <a:pt x="8916" y="14728"/>
                  </a:cubicBezTo>
                  <a:cubicBezTo>
                    <a:pt x="10381" y="13390"/>
                    <a:pt x="11718" y="11862"/>
                    <a:pt x="13501" y="10716"/>
                  </a:cubicBezTo>
                  <a:cubicBezTo>
                    <a:pt x="16431" y="8869"/>
                    <a:pt x="18978" y="6449"/>
                    <a:pt x="21908" y="4538"/>
                  </a:cubicBezTo>
                  <a:cubicBezTo>
                    <a:pt x="22799" y="3965"/>
                    <a:pt x="23436" y="3010"/>
                    <a:pt x="24519" y="2691"/>
                  </a:cubicBezTo>
                  <a:cubicBezTo>
                    <a:pt x="24586" y="2702"/>
                    <a:pt x="24650" y="2707"/>
                    <a:pt x="24710" y="2707"/>
                  </a:cubicBezTo>
                  <a:cubicBezTo>
                    <a:pt x="25390" y="2707"/>
                    <a:pt x="25643" y="2087"/>
                    <a:pt x="26111" y="1736"/>
                  </a:cubicBezTo>
                  <a:cubicBezTo>
                    <a:pt x="26302" y="1481"/>
                    <a:pt x="26493" y="1163"/>
                    <a:pt x="26557" y="781"/>
                  </a:cubicBezTo>
                  <a:cubicBezTo>
                    <a:pt x="26557" y="654"/>
                    <a:pt x="26493" y="462"/>
                    <a:pt x="26365" y="335"/>
                  </a:cubicBezTo>
                  <a:cubicBezTo>
                    <a:pt x="26049" y="124"/>
                    <a:pt x="25689" y="0"/>
                    <a:pt x="25321" y="0"/>
                  </a:cubicBezTo>
                  <a:close/>
                </a:path>
              </a:pathLst>
            </a:custGeom>
            <a:solidFill>
              <a:srgbClr val="D2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0" name="Google Shape;6920;p7"/>
            <p:cNvSpPr/>
            <p:nvPr/>
          </p:nvSpPr>
          <p:spPr>
            <a:xfrm>
              <a:off x="2616700" y="3403950"/>
              <a:ext cx="210200" cy="55850"/>
            </a:xfrm>
            <a:custGeom>
              <a:avLst/>
              <a:gdLst/>
              <a:ahLst/>
              <a:cxnLst/>
              <a:rect l="l" t="t" r="r" b="b"/>
              <a:pathLst>
                <a:path w="8408" h="2234" extrusionOk="0">
                  <a:moveTo>
                    <a:pt x="6979" y="0"/>
                  </a:moveTo>
                  <a:cubicBezTo>
                    <a:pt x="6651" y="0"/>
                    <a:pt x="6323" y="100"/>
                    <a:pt x="6051" y="304"/>
                  </a:cubicBezTo>
                  <a:cubicBezTo>
                    <a:pt x="5215" y="694"/>
                    <a:pt x="4330" y="889"/>
                    <a:pt x="3397" y="889"/>
                  </a:cubicBezTo>
                  <a:cubicBezTo>
                    <a:pt x="3264" y="889"/>
                    <a:pt x="3129" y="885"/>
                    <a:pt x="2994" y="877"/>
                  </a:cubicBezTo>
                  <a:cubicBezTo>
                    <a:pt x="1911" y="877"/>
                    <a:pt x="829" y="1322"/>
                    <a:pt x="1" y="2023"/>
                  </a:cubicBezTo>
                  <a:cubicBezTo>
                    <a:pt x="113" y="2172"/>
                    <a:pt x="290" y="2234"/>
                    <a:pt x="469" y="2234"/>
                  </a:cubicBezTo>
                  <a:cubicBezTo>
                    <a:pt x="596" y="2234"/>
                    <a:pt x="723" y="2203"/>
                    <a:pt x="829" y="2150"/>
                  </a:cubicBezTo>
                  <a:cubicBezTo>
                    <a:pt x="2376" y="1830"/>
                    <a:pt x="3968" y="1689"/>
                    <a:pt x="5567" y="1689"/>
                  </a:cubicBezTo>
                  <a:cubicBezTo>
                    <a:pt x="5877" y="1689"/>
                    <a:pt x="6187" y="1694"/>
                    <a:pt x="6497" y="1705"/>
                  </a:cubicBezTo>
                  <a:cubicBezTo>
                    <a:pt x="7006" y="1195"/>
                    <a:pt x="8025" y="1705"/>
                    <a:pt x="8407" y="940"/>
                  </a:cubicBezTo>
                  <a:cubicBezTo>
                    <a:pt x="8161" y="325"/>
                    <a:pt x="7571" y="0"/>
                    <a:pt x="6979" y="0"/>
                  </a:cubicBezTo>
                  <a:close/>
                </a:path>
              </a:pathLst>
            </a:custGeom>
            <a:solidFill>
              <a:srgbClr val="F0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1" name="Google Shape;6921;p7"/>
            <p:cNvSpPr/>
            <p:nvPr/>
          </p:nvSpPr>
          <p:spPr>
            <a:xfrm>
              <a:off x="3075225" y="3558325"/>
              <a:ext cx="133775" cy="78925"/>
            </a:xfrm>
            <a:custGeom>
              <a:avLst/>
              <a:gdLst/>
              <a:ahLst/>
              <a:cxnLst/>
              <a:rect l="l" t="t" r="r" b="b"/>
              <a:pathLst>
                <a:path w="5351" h="3157" extrusionOk="0">
                  <a:moveTo>
                    <a:pt x="479" y="1"/>
                  </a:moveTo>
                  <a:cubicBezTo>
                    <a:pt x="349" y="1"/>
                    <a:pt x="263" y="149"/>
                    <a:pt x="1" y="561"/>
                  </a:cubicBezTo>
                  <a:cubicBezTo>
                    <a:pt x="1338" y="1707"/>
                    <a:pt x="3058" y="2089"/>
                    <a:pt x="4586" y="2790"/>
                  </a:cubicBezTo>
                  <a:cubicBezTo>
                    <a:pt x="4681" y="3026"/>
                    <a:pt x="4880" y="3157"/>
                    <a:pt x="5107" y="3157"/>
                  </a:cubicBezTo>
                  <a:cubicBezTo>
                    <a:pt x="5186" y="3157"/>
                    <a:pt x="5268" y="3141"/>
                    <a:pt x="5350" y="3108"/>
                  </a:cubicBezTo>
                  <a:cubicBezTo>
                    <a:pt x="5287" y="1452"/>
                    <a:pt x="5287" y="1452"/>
                    <a:pt x="3631" y="1261"/>
                  </a:cubicBezTo>
                  <a:cubicBezTo>
                    <a:pt x="2676" y="1006"/>
                    <a:pt x="1784" y="624"/>
                    <a:pt x="892" y="178"/>
                  </a:cubicBezTo>
                  <a:cubicBezTo>
                    <a:pt x="683" y="74"/>
                    <a:pt x="570" y="1"/>
                    <a:pt x="479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2" name="Google Shape;6922;p7"/>
            <p:cNvSpPr/>
            <p:nvPr/>
          </p:nvSpPr>
          <p:spPr>
            <a:xfrm>
              <a:off x="2454325" y="3450725"/>
              <a:ext cx="183100" cy="61125"/>
            </a:xfrm>
            <a:custGeom>
              <a:avLst/>
              <a:gdLst/>
              <a:ahLst/>
              <a:cxnLst/>
              <a:rect l="l" t="t" r="r" b="b"/>
              <a:pathLst>
                <a:path w="7324" h="2445" extrusionOk="0">
                  <a:moveTo>
                    <a:pt x="2929" y="1"/>
                  </a:moveTo>
                  <a:cubicBezTo>
                    <a:pt x="2866" y="1"/>
                    <a:pt x="2802" y="9"/>
                    <a:pt x="2739" y="25"/>
                  </a:cubicBezTo>
                  <a:cubicBezTo>
                    <a:pt x="2611" y="88"/>
                    <a:pt x="2420" y="152"/>
                    <a:pt x="2293" y="279"/>
                  </a:cubicBezTo>
                  <a:cubicBezTo>
                    <a:pt x="1465" y="980"/>
                    <a:pt x="255" y="1171"/>
                    <a:pt x="0" y="2445"/>
                  </a:cubicBezTo>
                  <a:cubicBezTo>
                    <a:pt x="2484" y="1871"/>
                    <a:pt x="4967" y="1171"/>
                    <a:pt x="7324" y="216"/>
                  </a:cubicBezTo>
                  <a:lnTo>
                    <a:pt x="6496" y="152"/>
                  </a:lnTo>
                  <a:cubicBezTo>
                    <a:pt x="6175" y="272"/>
                    <a:pt x="5861" y="310"/>
                    <a:pt x="5548" y="310"/>
                  </a:cubicBezTo>
                  <a:cubicBezTo>
                    <a:pt x="4996" y="310"/>
                    <a:pt x="4445" y="192"/>
                    <a:pt x="3863" y="192"/>
                  </a:cubicBezTo>
                  <a:cubicBezTo>
                    <a:pt x="3724" y="192"/>
                    <a:pt x="3583" y="199"/>
                    <a:pt x="3439" y="216"/>
                  </a:cubicBezTo>
                  <a:cubicBezTo>
                    <a:pt x="3296" y="72"/>
                    <a:pt x="3117" y="1"/>
                    <a:pt x="2929" y="1"/>
                  </a:cubicBezTo>
                  <a:close/>
                </a:path>
              </a:pathLst>
            </a:custGeom>
            <a:solidFill>
              <a:srgbClr val="F0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3" name="Google Shape;6923;p7"/>
            <p:cNvSpPr/>
            <p:nvPr/>
          </p:nvSpPr>
          <p:spPr>
            <a:xfrm>
              <a:off x="2962200" y="3511825"/>
              <a:ext cx="95550" cy="50975"/>
            </a:xfrm>
            <a:custGeom>
              <a:avLst/>
              <a:gdLst/>
              <a:ahLst/>
              <a:cxnLst/>
              <a:rect l="l" t="t" r="r" b="b"/>
              <a:pathLst>
                <a:path w="3822" h="2039" extrusionOk="0">
                  <a:moveTo>
                    <a:pt x="701" y="1"/>
                  </a:moveTo>
                  <a:lnTo>
                    <a:pt x="0" y="64"/>
                  </a:lnTo>
                  <a:cubicBezTo>
                    <a:pt x="1083" y="1020"/>
                    <a:pt x="2611" y="1147"/>
                    <a:pt x="3758" y="2038"/>
                  </a:cubicBezTo>
                  <a:cubicBezTo>
                    <a:pt x="3758" y="1529"/>
                    <a:pt x="3821" y="1020"/>
                    <a:pt x="3121" y="828"/>
                  </a:cubicBezTo>
                  <a:cubicBezTo>
                    <a:pt x="2293" y="574"/>
                    <a:pt x="1465" y="319"/>
                    <a:pt x="701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4" name="Google Shape;6924;p7"/>
            <p:cNvSpPr/>
            <p:nvPr/>
          </p:nvSpPr>
          <p:spPr>
            <a:xfrm>
              <a:off x="2779100" y="3424250"/>
              <a:ext cx="58925" cy="33475"/>
            </a:xfrm>
            <a:custGeom>
              <a:avLst/>
              <a:gdLst/>
              <a:ahLst/>
              <a:cxnLst/>
              <a:rect l="l" t="t" r="r" b="b"/>
              <a:pathLst>
                <a:path w="2357" h="1339" extrusionOk="0">
                  <a:moveTo>
                    <a:pt x="1911" y="128"/>
                  </a:moveTo>
                  <a:lnTo>
                    <a:pt x="1911" y="128"/>
                  </a:lnTo>
                  <a:cubicBezTo>
                    <a:pt x="1211" y="192"/>
                    <a:pt x="383" y="1"/>
                    <a:pt x="1" y="893"/>
                  </a:cubicBezTo>
                  <a:cubicBezTo>
                    <a:pt x="574" y="1211"/>
                    <a:pt x="1211" y="1338"/>
                    <a:pt x="1847" y="1338"/>
                  </a:cubicBezTo>
                  <a:cubicBezTo>
                    <a:pt x="1784" y="893"/>
                    <a:pt x="2357" y="574"/>
                    <a:pt x="1911" y="128"/>
                  </a:cubicBezTo>
                  <a:close/>
                </a:path>
              </a:pathLst>
            </a:custGeom>
            <a:solidFill>
              <a:srgbClr val="F38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5" name="Google Shape;6925;p7"/>
            <p:cNvSpPr/>
            <p:nvPr/>
          </p:nvSpPr>
          <p:spPr>
            <a:xfrm>
              <a:off x="2931950" y="3494325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cubicBezTo>
                    <a:pt x="0" y="191"/>
                    <a:pt x="191" y="318"/>
                    <a:pt x="382" y="3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6" name="Google Shape;6926;p7"/>
            <p:cNvSpPr/>
            <p:nvPr/>
          </p:nvSpPr>
          <p:spPr>
            <a:xfrm>
              <a:off x="3056125" y="3561175"/>
              <a:ext cx="9575" cy="8300"/>
            </a:xfrm>
            <a:custGeom>
              <a:avLst/>
              <a:gdLst/>
              <a:ahLst/>
              <a:cxnLst/>
              <a:rect l="l" t="t" r="r" b="b"/>
              <a:pathLst>
                <a:path w="383" h="332" extrusionOk="0">
                  <a:moveTo>
                    <a:pt x="1" y="1"/>
                  </a:moveTo>
                  <a:cubicBezTo>
                    <a:pt x="1" y="166"/>
                    <a:pt x="144" y="332"/>
                    <a:pt x="306" y="332"/>
                  </a:cubicBezTo>
                  <a:cubicBezTo>
                    <a:pt x="332" y="332"/>
                    <a:pt x="357" y="328"/>
                    <a:pt x="383" y="3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7" name="Google Shape;6927;p7"/>
            <p:cNvSpPr/>
            <p:nvPr/>
          </p:nvSpPr>
          <p:spPr>
            <a:xfrm>
              <a:off x="2482975" y="3088925"/>
              <a:ext cx="511075" cy="373300"/>
            </a:xfrm>
            <a:custGeom>
              <a:avLst/>
              <a:gdLst/>
              <a:ahLst/>
              <a:cxnLst/>
              <a:rect l="l" t="t" r="r" b="b"/>
              <a:pathLst>
                <a:path w="20443" h="14932" extrusionOk="0">
                  <a:moveTo>
                    <a:pt x="19720" y="0"/>
                  </a:moveTo>
                  <a:cubicBezTo>
                    <a:pt x="19522" y="0"/>
                    <a:pt x="19305" y="98"/>
                    <a:pt x="19106" y="231"/>
                  </a:cubicBezTo>
                  <a:cubicBezTo>
                    <a:pt x="17195" y="1250"/>
                    <a:pt x="15603" y="2779"/>
                    <a:pt x="13820" y="3925"/>
                  </a:cubicBezTo>
                  <a:cubicBezTo>
                    <a:pt x="12610" y="4689"/>
                    <a:pt x="11209" y="5262"/>
                    <a:pt x="10190" y="6281"/>
                  </a:cubicBezTo>
                  <a:cubicBezTo>
                    <a:pt x="7834" y="8829"/>
                    <a:pt x="4904" y="10612"/>
                    <a:pt x="2293" y="12777"/>
                  </a:cubicBezTo>
                  <a:cubicBezTo>
                    <a:pt x="2038" y="13032"/>
                    <a:pt x="1720" y="12968"/>
                    <a:pt x="1465" y="13159"/>
                  </a:cubicBezTo>
                  <a:lnTo>
                    <a:pt x="1147" y="13159"/>
                  </a:lnTo>
                  <a:cubicBezTo>
                    <a:pt x="956" y="13287"/>
                    <a:pt x="892" y="13414"/>
                    <a:pt x="765" y="13541"/>
                  </a:cubicBezTo>
                  <a:lnTo>
                    <a:pt x="383" y="13923"/>
                  </a:lnTo>
                  <a:cubicBezTo>
                    <a:pt x="255" y="14051"/>
                    <a:pt x="128" y="14178"/>
                    <a:pt x="0" y="14306"/>
                  </a:cubicBezTo>
                  <a:cubicBezTo>
                    <a:pt x="115" y="14792"/>
                    <a:pt x="332" y="14931"/>
                    <a:pt x="589" y="14931"/>
                  </a:cubicBezTo>
                  <a:cubicBezTo>
                    <a:pt x="902" y="14931"/>
                    <a:pt x="1274" y="14724"/>
                    <a:pt x="1588" y="14688"/>
                  </a:cubicBezTo>
                  <a:lnTo>
                    <a:pt x="1588" y="14688"/>
                  </a:lnTo>
                  <a:cubicBezTo>
                    <a:pt x="1567" y="14706"/>
                    <a:pt x="1547" y="14727"/>
                    <a:pt x="1529" y="14751"/>
                  </a:cubicBezTo>
                  <a:lnTo>
                    <a:pt x="1593" y="14688"/>
                  </a:lnTo>
                  <a:lnTo>
                    <a:pt x="1593" y="14688"/>
                  </a:lnTo>
                  <a:cubicBezTo>
                    <a:pt x="1591" y="14688"/>
                    <a:pt x="1590" y="14688"/>
                    <a:pt x="1588" y="14688"/>
                  </a:cubicBezTo>
                  <a:lnTo>
                    <a:pt x="1588" y="14688"/>
                  </a:lnTo>
                  <a:cubicBezTo>
                    <a:pt x="1791" y="14517"/>
                    <a:pt x="2120" y="14600"/>
                    <a:pt x="2293" y="14369"/>
                  </a:cubicBezTo>
                  <a:cubicBezTo>
                    <a:pt x="5159" y="12586"/>
                    <a:pt x="7897" y="10548"/>
                    <a:pt x="10381" y="8192"/>
                  </a:cubicBezTo>
                  <a:cubicBezTo>
                    <a:pt x="11272" y="7237"/>
                    <a:pt x="12291" y="6409"/>
                    <a:pt x="13438" y="5708"/>
                  </a:cubicBezTo>
                  <a:cubicBezTo>
                    <a:pt x="15794" y="4689"/>
                    <a:pt x="17577" y="2970"/>
                    <a:pt x="19488" y="1378"/>
                  </a:cubicBezTo>
                  <a:cubicBezTo>
                    <a:pt x="19806" y="1059"/>
                    <a:pt x="20443" y="868"/>
                    <a:pt x="20188" y="295"/>
                  </a:cubicBezTo>
                  <a:cubicBezTo>
                    <a:pt x="20067" y="82"/>
                    <a:pt x="19901" y="0"/>
                    <a:pt x="19720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8" name="Google Shape;6928;p7"/>
            <p:cNvSpPr/>
            <p:nvPr/>
          </p:nvSpPr>
          <p:spPr>
            <a:xfrm>
              <a:off x="3790075" y="3032600"/>
              <a:ext cx="20725" cy="12775"/>
            </a:xfrm>
            <a:custGeom>
              <a:avLst/>
              <a:gdLst/>
              <a:ahLst/>
              <a:cxnLst/>
              <a:rect l="l" t="t" r="r" b="b"/>
              <a:pathLst>
                <a:path w="829" h="511" extrusionOk="0">
                  <a:moveTo>
                    <a:pt x="383" y="1"/>
                  </a:moveTo>
                  <a:cubicBezTo>
                    <a:pt x="65" y="1"/>
                    <a:pt x="1" y="255"/>
                    <a:pt x="1" y="510"/>
                  </a:cubicBezTo>
                  <a:lnTo>
                    <a:pt x="765" y="510"/>
                  </a:lnTo>
                  <a:cubicBezTo>
                    <a:pt x="829" y="255"/>
                    <a:pt x="701" y="1"/>
                    <a:pt x="383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9" name="Google Shape;6929;p7"/>
            <p:cNvSpPr/>
            <p:nvPr/>
          </p:nvSpPr>
          <p:spPr>
            <a:xfrm>
              <a:off x="2973350" y="3102825"/>
              <a:ext cx="232900" cy="174150"/>
            </a:xfrm>
            <a:custGeom>
              <a:avLst/>
              <a:gdLst/>
              <a:ahLst/>
              <a:cxnLst/>
              <a:rect l="l" t="t" r="r" b="b"/>
              <a:pathLst>
                <a:path w="9316" h="6966" extrusionOk="0">
                  <a:moveTo>
                    <a:pt x="7574" y="1"/>
                  </a:moveTo>
                  <a:cubicBezTo>
                    <a:pt x="7353" y="1"/>
                    <a:pt x="7119" y="59"/>
                    <a:pt x="6878" y="185"/>
                  </a:cubicBezTo>
                  <a:cubicBezTo>
                    <a:pt x="4967" y="949"/>
                    <a:pt x="3184" y="1841"/>
                    <a:pt x="1465" y="2796"/>
                  </a:cubicBezTo>
                  <a:cubicBezTo>
                    <a:pt x="510" y="3305"/>
                    <a:pt x="0" y="4324"/>
                    <a:pt x="318" y="5343"/>
                  </a:cubicBezTo>
                  <a:cubicBezTo>
                    <a:pt x="613" y="6570"/>
                    <a:pt x="1286" y="6965"/>
                    <a:pt x="2249" y="6965"/>
                  </a:cubicBezTo>
                  <a:cubicBezTo>
                    <a:pt x="2536" y="6965"/>
                    <a:pt x="2848" y="6930"/>
                    <a:pt x="3184" y="6872"/>
                  </a:cubicBezTo>
                  <a:cubicBezTo>
                    <a:pt x="5795" y="6362"/>
                    <a:pt x="7451" y="4579"/>
                    <a:pt x="9107" y="2669"/>
                  </a:cubicBezTo>
                  <a:cubicBezTo>
                    <a:pt x="9316" y="1206"/>
                    <a:pt x="8582" y="1"/>
                    <a:pt x="7574" y="1"/>
                  </a:cubicBezTo>
                  <a:close/>
                </a:path>
              </a:pathLst>
            </a:custGeom>
            <a:solidFill>
              <a:srgbClr val="FD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0" name="Google Shape;6930;p7"/>
            <p:cNvSpPr/>
            <p:nvPr/>
          </p:nvSpPr>
          <p:spPr>
            <a:xfrm>
              <a:off x="2981300" y="3165050"/>
              <a:ext cx="219725" cy="124150"/>
            </a:xfrm>
            <a:custGeom>
              <a:avLst/>
              <a:gdLst/>
              <a:ahLst/>
              <a:cxnLst/>
              <a:rect l="l" t="t" r="r" b="b"/>
              <a:pathLst>
                <a:path w="8789" h="4966" extrusionOk="0">
                  <a:moveTo>
                    <a:pt x="8163" y="0"/>
                  </a:moveTo>
                  <a:cubicBezTo>
                    <a:pt x="8029" y="0"/>
                    <a:pt x="7911" y="76"/>
                    <a:pt x="7834" y="307"/>
                  </a:cubicBezTo>
                  <a:cubicBezTo>
                    <a:pt x="7197" y="1835"/>
                    <a:pt x="5796" y="2600"/>
                    <a:pt x="4522" y="3491"/>
                  </a:cubicBezTo>
                  <a:cubicBezTo>
                    <a:pt x="3503" y="4128"/>
                    <a:pt x="2357" y="4001"/>
                    <a:pt x="1274" y="4128"/>
                  </a:cubicBezTo>
                  <a:cubicBezTo>
                    <a:pt x="1252" y="4130"/>
                    <a:pt x="1230" y="4131"/>
                    <a:pt x="1209" y="4131"/>
                  </a:cubicBezTo>
                  <a:cubicBezTo>
                    <a:pt x="565" y="4131"/>
                    <a:pt x="432" y="3224"/>
                    <a:pt x="0" y="2854"/>
                  </a:cubicBezTo>
                  <a:lnTo>
                    <a:pt x="0" y="2854"/>
                  </a:lnTo>
                  <a:cubicBezTo>
                    <a:pt x="203" y="4272"/>
                    <a:pt x="849" y="4966"/>
                    <a:pt x="1906" y="4966"/>
                  </a:cubicBezTo>
                  <a:cubicBezTo>
                    <a:pt x="2178" y="4966"/>
                    <a:pt x="2477" y="4920"/>
                    <a:pt x="2803" y="4828"/>
                  </a:cubicBezTo>
                  <a:cubicBezTo>
                    <a:pt x="3248" y="4765"/>
                    <a:pt x="3758" y="4574"/>
                    <a:pt x="4204" y="4383"/>
                  </a:cubicBezTo>
                  <a:cubicBezTo>
                    <a:pt x="6114" y="3427"/>
                    <a:pt x="8152" y="2536"/>
                    <a:pt x="8789" y="243"/>
                  </a:cubicBezTo>
                  <a:cubicBezTo>
                    <a:pt x="8599" y="167"/>
                    <a:pt x="8363" y="0"/>
                    <a:pt x="8163" y="0"/>
                  </a:cubicBezTo>
                  <a:close/>
                </a:path>
              </a:pathLst>
            </a:custGeom>
            <a:solidFill>
              <a:srgbClr val="FBE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1" name="Google Shape;6931;p7"/>
            <p:cNvSpPr/>
            <p:nvPr/>
          </p:nvSpPr>
          <p:spPr>
            <a:xfrm>
              <a:off x="3581525" y="3016675"/>
              <a:ext cx="9575" cy="19150"/>
            </a:xfrm>
            <a:custGeom>
              <a:avLst/>
              <a:gdLst/>
              <a:ahLst/>
              <a:cxnLst/>
              <a:rect l="l" t="t" r="r" b="b"/>
              <a:pathLst>
                <a:path w="383" h="766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28" y="192"/>
                    <a:pt x="0" y="447"/>
                    <a:pt x="0" y="765"/>
                  </a:cubicBezTo>
                  <a:cubicBezTo>
                    <a:pt x="255" y="574"/>
                    <a:pt x="382" y="319"/>
                    <a:pt x="382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2" name="Google Shape;6932;p7"/>
            <p:cNvSpPr/>
            <p:nvPr/>
          </p:nvSpPr>
          <p:spPr>
            <a:xfrm>
              <a:off x="4173775" y="3080375"/>
              <a:ext cx="905925" cy="588350"/>
            </a:xfrm>
            <a:custGeom>
              <a:avLst/>
              <a:gdLst/>
              <a:ahLst/>
              <a:cxnLst/>
              <a:rect l="l" t="t" r="r" b="b"/>
              <a:pathLst>
                <a:path w="36237" h="23534" extrusionOk="0">
                  <a:moveTo>
                    <a:pt x="25729" y="0"/>
                  </a:moveTo>
                  <a:cubicBezTo>
                    <a:pt x="25156" y="128"/>
                    <a:pt x="24646" y="382"/>
                    <a:pt x="24201" y="701"/>
                  </a:cubicBezTo>
                  <a:cubicBezTo>
                    <a:pt x="20316" y="3375"/>
                    <a:pt x="16368" y="5923"/>
                    <a:pt x="12929" y="9171"/>
                  </a:cubicBezTo>
                  <a:cubicBezTo>
                    <a:pt x="12355" y="9680"/>
                    <a:pt x="11782" y="10190"/>
                    <a:pt x="11082" y="10572"/>
                  </a:cubicBezTo>
                  <a:cubicBezTo>
                    <a:pt x="7388" y="12992"/>
                    <a:pt x="4395" y="16367"/>
                    <a:pt x="1020" y="19233"/>
                  </a:cubicBezTo>
                  <a:cubicBezTo>
                    <a:pt x="574" y="19615"/>
                    <a:pt x="1" y="20061"/>
                    <a:pt x="319" y="20825"/>
                  </a:cubicBezTo>
                  <a:cubicBezTo>
                    <a:pt x="399" y="20985"/>
                    <a:pt x="543" y="21026"/>
                    <a:pt x="702" y="21026"/>
                  </a:cubicBezTo>
                  <a:cubicBezTo>
                    <a:pt x="863" y="21026"/>
                    <a:pt x="1040" y="20984"/>
                    <a:pt x="1184" y="20984"/>
                  </a:cubicBezTo>
                  <a:cubicBezTo>
                    <a:pt x="1347" y="20984"/>
                    <a:pt x="1466" y="21038"/>
                    <a:pt x="1466" y="21271"/>
                  </a:cubicBezTo>
                  <a:cubicBezTo>
                    <a:pt x="1466" y="22103"/>
                    <a:pt x="1827" y="22664"/>
                    <a:pt x="2405" y="22664"/>
                  </a:cubicBezTo>
                  <a:cubicBezTo>
                    <a:pt x="2667" y="22664"/>
                    <a:pt x="2974" y="22548"/>
                    <a:pt x="3312" y="22290"/>
                  </a:cubicBezTo>
                  <a:cubicBezTo>
                    <a:pt x="3663" y="22009"/>
                    <a:pt x="4090" y="21864"/>
                    <a:pt x="4530" y="21864"/>
                  </a:cubicBezTo>
                  <a:cubicBezTo>
                    <a:pt x="4891" y="21864"/>
                    <a:pt x="5261" y="21962"/>
                    <a:pt x="5605" y="22162"/>
                  </a:cubicBezTo>
                  <a:cubicBezTo>
                    <a:pt x="6189" y="22428"/>
                    <a:pt x="6861" y="22560"/>
                    <a:pt x="7548" y="22560"/>
                  </a:cubicBezTo>
                  <a:cubicBezTo>
                    <a:pt x="7685" y="22560"/>
                    <a:pt x="7823" y="22555"/>
                    <a:pt x="7961" y="22544"/>
                  </a:cubicBezTo>
                  <a:cubicBezTo>
                    <a:pt x="8726" y="22544"/>
                    <a:pt x="9603" y="22431"/>
                    <a:pt x="10419" y="22431"/>
                  </a:cubicBezTo>
                  <a:cubicBezTo>
                    <a:pt x="11099" y="22431"/>
                    <a:pt x="11736" y="22510"/>
                    <a:pt x="12228" y="22799"/>
                  </a:cubicBezTo>
                  <a:cubicBezTo>
                    <a:pt x="13173" y="23271"/>
                    <a:pt x="14222" y="23534"/>
                    <a:pt x="15273" y="23534"/>
                  </a:cubicBezTo>
                  <a:cubicBezTo>
                    <a:pt x="15639" y="23534"/>
                    <a:pt x="16006" y="23502"/>
                    <a:pt x="16368" y="23436"/>
                  </a:cubicBezTo>
                  <a:cubicBezTo>
                    <a:pt x="16622" y="23181"/>
                    <a:pt x="16941" y="23245"/>
                    <a:pt x="17195" y="23054"/>
                  </a:cubicBezTo>
                  <a:cubicBezTo>
                    <a:pt x="17450" y="22672"/>
                    <a:pt x="18023" y="22990"/>
                    <a:pt x="18342" y="22672"/>
                  </a:cubicBezTo>
                  <a:cubicBezTo>
                    <a:pt x="18915" y="22608"/>
                    <a:pt x="19488" y="22353"/>
                    <a:pt x="19934" y="21971"/>
                  </a:cubicBezTo>
                  <a:cubicBezTo>
                    <a:pt x="22927" y="18214"/>
                    <a:pt x="25220" y="13820"/>
                    <a:pt x="28786" y="10444"/>
                  </a:cubicBezTo>
                  <a:cubicBezTo>
                    <a:pt x="30951" y="8343"/>
                    <a:pt x="32925" y="6050"/>
                    <a:pt x="35091" y="3949"/>
                  </a:cubicBezTo>
                  <a:cubicBezTo>
                    <a:pt x="35664" y="3375"/>
                    <a:pt x="36237" y="2866"/>
                    <a:pt x="35919" y="1974"/>
                  </a:cubicBezTo>
                  <a:cubicBezTo>
                    <a:pt x="35670" y="1816"/>
                    <a:pt x="35422" y="1754"/>
                    <a:pt x="35179" y="1754"/>
                  </a:cubicBezTo>
                  <a:cubicBezTo>
                    <a:pt x="34737" y="1754"/>
                    <a:pt x="34314" y="1960"/>
                    <a:pt x="33944" y="2166"/>
                  </a:cubicBezTo>
                  <a:cubicBezTo>
                    <a:pt x="33545" y="2343"/>
                    <a:pt x="33085" y="2582"/>
                    <a:pt x="32670" y="2582"/>
                  </a:cubicBezTo>
                  <a:cubicBezTo>
                    <a:pt x="32488" y="2582"/>
                    <a:pt x="32316" y="2536"/>
                    <a:pt x="32161" y="2420"/>
                  </a:cubicBezTo>
                  <a:cubicBezTo>
                    <a:pt x="31562" y="1989"/>
                    <a:pt x="30999" y="1819"/>
                    <a:pt x="30459" y="1819"/>
                  </a:cubicBezTo>
                  <a:cubicBezTo>
                    <a:pt x="29563" y="1819"/>
                    <a:pt x="28729" y="2286"/>
                    <a:pt x="27894" y="2802"/>
                  </a:cubicBezTo>
                  <a:cubicBezTo>
                    <a:pt x="27767" y="2675"/>
                    <a:pt x="27640" y="2611"/>
                    <a:pt x="27576" y="2484"/>
                  </a:cubicBezTo>
                  <a:cubicBezTo>
                    <a:pt x="27894" y="956"/>
                    <a:pt x="27321" y="128"/>
                    <a:pt x="25729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3" name="Google Shape;6933;p7"/>
            <p:cNvSpPr/>
            <p:nvPr/>
          </p:nvSpPr>
          <p:spPr>
            <a:xfrm>
              <a:off x="4116475" y="3040675"/>
              <a:ext cx="722825" cy="578150"/>
            </a:xfrm>
            <a:custGeom>
              <a:avLst/>
              <a:gdLst/>
              <a:ahLst/>
              <a:cxnLst/>
              <a:rect l="l" t="t" r="r" b="b"/>
              <a:pathLst>
                <a:path w="28913" h="23126" extrusionOk="0">
                  <a:moveTo>
                    <a:pt x="28287" y="1"/>
                  </a:moveTo>
                  <a:cubicBezTo>
                    <a:pt x="28155" y="1"/>
                    <a:pt x="28004" y="57"/>
                    <a:pt x="27830" y="187"/>
                  </a:cubicBezTo>
                  <a:lnTo>
                    <a:pt x="18660" y="6173"/>
                  </a:lnTo>
                  <a:cubicBezTo>
                    <a:pt x="18532" y="6301"/>
                    <a:pt x="18405" y="6428"/>
                    <a:pt x="18214" y="6556"/>
                  </a:cubicBezTo>
                  <a:cubicBezTo>
                    <a:pt x="16749" y="7702"/>
                    <a:pt x="15284" y="8976"/>
                    <a:pt x="13756" y="10058"/>
                  </a:cubicBezTo>
                  <a:cubicBezTo>
                    <a:pt x="11209" y="11969"/>
                    <a:pt x="8789" y="13943"/>
                    <a:pt x="6496" y="16108"/>
                  </a:cubicBezTo>
                  <a:cubicBezTo>
                    <a:pt x="4968" y="17764"/>
                    <a:pt x="3375" y="19229"/>
                    <a:pt x="1592" y="20566"/>
                  </a:cubicBezTo>
                  <a:cubicBezTo>
                    <a:pt x="828" y="21012"/>
                    <a:pt x="191" y="21712"/>
                    <a:pt x="0" y="22604"/>
                  </a:cubicBezTo>
                  <a:cubicBezTo>
                    <a:pt x="334" y="22938"/>
                    <a:pt x="813" y="23125"/>
                    <a:pt x="1268" y="23125"/>
                  </a:cubicBezTo>
                  <a:cubicBezTo>
                    <a:pt x="1334" y="23125"/>
                    <a:pt x="1400" y="23122"/>
                    <a:pt x="1465" y="23113"/>
                  </a:cubicBezTo>
                  <a:lnTo>
                    <a:pt x="1720" y="23113"/>
                  </a:lnTo>
                  <a:cubicBezTo>
                    <a:pt x="1911" y="23050"/>
                    <a:pt x="2102" y="22986"/>
                    <a:pt x="2293" y="22859"/>
                  </a:cubicBezTo>
                  <a:cubicBezTo>
                    <a:pt x="2484" y="22731"/>
                    <a:pt x="2611" y="22540"/>
                    <a:pt x="2611" y="22349"/>
                  </a:cubicBezTo>
                  <a:cubicBezTo>
                    <a:pt x="4968" y="19611"/>
                    <a:pt x="7961" y="17573"/>
                    <a:pt x="10444" y="15026"/>
                  </a:cubicBezTo>
                  <a:cubicBezTo>
                    <a:pt x="12036" y="13306"/>
                    <a:pt x="14202" y="12351"/>
                    <a:pt x="15921" y="10759"/>
                  </a:cubicBezTo>
                  <a:cubicBezTo>
                    <a:pt x="17195" y="9421"/>
                    <a:pt x="18532" y="8211"/>
                    <a:pt x="20061" y="7192"/>
                  </a:cubicBezTo>
                  <a:cubicBezTo>
                    <a:pt x="22863" y="5473"/>
                    <a:pt x="25346" y="3308"/>
                    <a:pt x="28212" y="1716"/>
                  </a:cubicBezTo>
                  <a:lnTo>
                    <a:pt x="28467" y="1652"/>
                  </a:lnTo>
                  <a:cubicBezTo>
                    <a:pt x="28594" y="1525"/>
                    <a:pt x="28722" y="1397"/>
                    <a:pt x="28785" y="1270"/>
                  </a:cubicBezTo>
                  <a:cubicBezTo>
                    <a:pt x="28849" y="1206"/>
                    <a:pt x="28913" y="1079"/>
                    <a:pt x="28913" y="1015"/>
                  </a:cubicBezTo>
                  <a:cubicBezTo>
                    <a:pt x="28913" y="824"/>
                    <a:pt x="28913" y="697"/>
                    <a:pt x="28849" y="506"/>
                  </a:cubicBezTo>
                  <a:cubicBezTo>
                    <a:pt x="28723" y="212"/>
                    <a:pt x="28542" y="1"/>
                    <a:pt x="28287" y="1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4" name="Google Shape;6934;p7"/>
            <p:cNvSpPr/>
            <p:nvPr/>
          </p:nvSpPr>
          <p:spPr>
            <a:xfrm>
              <a:off x="4154675" y="3589850"/>
              <a:ext cx="429900" cy="92650"/>
            </a:xfrm>
            <a:custGeom>
              <a:avLst/>
              <a:gdLst/>
              <a:ahLst/>
              <a:cxnLst/>
              <a:rect l="l" t="t" r="r" b="b"/>
              <a:pathLst>
                <a:path w="17196" h="3706" extrusionOk="0">
                  <a:moveTo>
                    <a:pt x="2994" y="0"/>
                  </a:moveTo>
                  <a:lnTo>
                    <a:pt x="2994" y="0"/>
                  </a:lnTo>
                  <a:cubicBezTo>
                    <a:pt x="2436" y="56"/>
                    <a:pt x="1927" y="405"/>
                    <a:pt x="1381" y="405"/>
                  </a:cubicBezTo>
                  <a:cubicBezTo>
                    <a:pt x="1304" y="405"/>
                    <a:pt x="1226" y="398"/>
                    <a:pt x="1147" y="382"/>
                  </a:cubicBezTo>
                  <a:lnTo>
                    <a:pt x="765" y="764"/>
                  </a:lnTo>
                  <a:cubicBezTo>
                    <a:pt x="574" y="955"/>
                    <a:pt x="255" y="955"/>
                    <a:pt x="1" y="1146"/>
                  </a:cubicBezTo>
                  <a:lnTo>
                    <a:pt x="1" y="1210"/>
                  </a:lnTo>
                  <a:cubicBezTo>
                    <a:pt x="1211" y="1911"/>
                    <a:pt x="2548" y="2420"/>
                    <a:pt x="3885" y="2675"/>
                  </a:cubicBezTo>
                  <a:cubicBezTo>
                    <a:pt x="7324" y="3375"/>
                    <a:pt x="10827" y="3694"/>
                    <a:pt x="14266" y="3694"/>
                  </a:cubicBezTo>
                  <a:cubicBezTo>
                    <a:pt x="14391" y="3702"/>
                    <a:pt x="14517" y="3706"/>
                    <a:pt x="14642" y="3706"/>
                  </a:cubicBezTo>
                  <a:cubicBezTo>
                    <a:pt x="15534" y="3706"/>
                    <a:pt x="16413" y="3504"/>
                    <a:pt x="17195" y="3057"/>
                  </a:cubicBezTo>
                  <a:cubicBezTo>
                    <a:pt x="16752" y="3057"/>
                    <a:pt x="16371" y="2564"/>
                    <a:pt x="15901" y="2564"/>
                  </a:cubicBezTo>
                  <a:cubicBezTo>
                    <a:pt x="15695" y="2564"/>
                    <a:pt x="15473" y="2658"/>
                    <a:pt x="15221" y="2930"/>
                  </a:cubicBezTo>
                  <a:cubicBezTo>
                    <a:pt x="15153" y="3014"/>
                    <a:pt x="15045" y="3049"/>
                    <a:pt x="14922" y="3049"/>
                  </a:cubicBezTo>
                  <a:cubicBezTo>
                    <a:pt x="14580" y="3049"/>
                    <a:pt x="14122" y="2781"/>
                    <a:pt x="14075" y="2547"/>
                  </a:cubicBezTo>
                  <a:cubicBezTo>
                    <a:pt x="13993" y="1851"/>
                    <a:pt x="13647" y="1655"/>
                    <a:pt x="13258" y="1655"/>
                  </a:cubicBezTo>
                  <a:cubicBezTo>
                    <a:pt x="13043" y="1655"/>
                    <a:pt x="12814" y="1715"/>
                    <a:pt x="12610" y="1783"/>
                  </a:cubicBezTo>
                  <a:cubicBezTo>
                    <a:pt x="12304" y="1877"/>
                    <a:pt x="11998" y="1913"/>
                    <a:pt x="11692" y="1913"/>
                  </a:cubicBezTo>
                  <a:cubicBezTo>
                    <a:pt x="10764" y="1913"/>
                    <a:pt x="9839" y="1586"/>
                    <a:pt x="8930" y="1586"/>
                  </a:cubicBezTo>
                  <a:cubicBezTo>
                    <a:pt x="8519" y="1586"/>
                    <a:pt x="8110" y="1653"/>
                    <a:pt x="7706" y="1847"/>
                  </a:cubicBezTo>
                  <a:cubicBezTo>
                    <a:pt x="7655" y="1864"/>
                    <a:pt x="7604" y="1872"/>
                    <a:pt x="7554" y="1872"/>
                  </a:cubicBezTo>
                  <a:cubicBezTo>
                    <a:pt x="7417" y="1872"/>
                    <a:pt x="7290" y="1813"/>
                    <a:pt x="7197" y="1720"/>
                  </a:cubicBezTo>
                  <a:cubicBezTo>
                    <a:pt x="6937" y="1170"/>
                    <a:pt x="6519" y="1080"/>
                    <a:pt x="6069" y="1080"/>
                  </a:cubicBezTo>
                  <a:cubicBezTo>
                    <a:pt x="5850" y="1080"/>
                    <a:pt x="5623" y="1102"/>
                    <a:pt x="5403" y="1102"/>
                  </a:cubicBezTo>
                  <a:cubicBezTo>
                    <a:pt x="5079" y="1102"/>
                    <a:pt x="4770" y="1056"/>
                    <a:pt x="4522" y="828"/>
                  </a:cubicBezTo>
                  <a:cubicBezTo>
                    <a:pt x="4493" y="799"/>
                    <a:pt x="4455" y="787"/>
                    <a:pt x="4413" y="787"/>
                  </a:cubicBezTo>
                  <a:cubicBezTo>
                    <a:pt x="4267" y="787"/>
                    <a:pt x="4076" y="935"/>
                    <a:pt x="4076" y="1083"/>
                  </a:cubicBezTo>
                  <a:cubicBezTo>
                    <a:pt x="4045" y="1783"/>
                    <a:pt x="3822" y="1958"/>
                    <a:pt x="3487" y="1958"/>
                  </a:cubicBezTo>
                  <a:cubicBezTo>
                    <a:pt x="3153" y="1958"/>
                    <a:pt x="2707" y="1783"/>
                    <a:pt x="2230" y="1783"/>
                  </a:cubicBezTo>
                  <a:cubicBezTo>
                    <a:pt x="2675" y="1337"/>
                    <a:pt x="2994" y="701"/>
                    <a:pt x="2994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5" name="Google Shape;6935;p7"/>
            <p:cNvSpPr/>
            <p:nvPr/>
          </p:nvSpPr>
          <p:spPr>
            <a:xfrm>
              <a:off x="3801225" y="3494500"/>
              <a:ext cx="257950" cy="61650"/>
            </a:xfrm>
            <a:custGeom>
              <a:avLst/>
              <a:gdLst/>
              <a:ahLst/>
              <a:cxnLst/>
              <a:rect l="l" t="t" r="r" b="b"/>
              <a:pathLst>
                <a:path w="10318" h="2466" extrusionOk="0">
                  <a:moveTo>
                    <a:pt x="7203" y="0"/>
                  </a:moveTo>
                  <a:cubicBezTo>
                    <a:pt x="6688" y="0"/>
                    <a:pt x="6397" y="404"/>
                    <a:pt x="6305" y="1139"/>
                  </a:cubicBezTo>
                  <a:lnTo>
                    <a:pt x="6114" y="1139"/>
                  </a:lnTo>
                  <a:cubicBezTo>
                    <a:pt x="5605" y="1139"/>
                    <a:pt x="5095" y="1465"/>
                    <a:pt x="4553" y="1465"/>
                  </a:cubicBezTo>
                  <a:cubicBezTo>
                    <a:pt x="4418" y="1465"/>
                    <a:pt x="4280" y="1445"/>
                    <a:pt x="4140" y="1394"/>
                  </a:cubicBezTo>
                  <a:lnTo>
                    <a:pt x="1593" y="1458"/>
                  </a:lnTo>
                  <a:cubicBezTo>
                    <a:pt x="1020" y="1585"/>
                    <a:pt x="383" y="1330"/>
                    <a:pt x="1" y="1904"/>
                  </a:cubicBezTo>
                  <a:cubicBezTo>
                    <a:pt x="1108" y="1878"/>
                    <a:pt x="2227" y="1831"/>
                    <a:pt x="3351" y="1831"/>
                  </a:cubicBezTo>
                  <a:cubicBezTo>
                    <a:pt x="5006" y="1831"/>
                    <a:pt x="6675" y="1932"/>
                    <a:pt x="8343" y="2349"/>
                  </a:cubicBezTo>
                  <a:cubicBezTo>
                    <a:pt x="8518" y="2430"/>
                    <a:pt x="8673" y="2465"/>
                    <a:pt x="8812" y="2465"/>
                  </a:cubicBezTo>
                  <a:cubicBezTo>
                    <a:pt x="9333" y="2465"/>
                    <a:pt x="9634" y="1974"/>
                    <a:pt x="9935" y="1521"/>
                  </a:cubicBezTo>
                  <a:cubicBezTo>
                    <a:pt x="10063" y="1394"/>
                    <a:pt x="10190" y="1267"/>
                    <a:pt x="10318" y="1139"/>
                  </a:cubicBezTo>
                  <a:cubicBezTo>
                    <a:pt x="9681" y="311"/>
                    <a:pt x="8725" y="503"/>
                    <a:pt x="7898" y="184"/>
                  </a:cubicBezTo>
                  <a:cubicBezTo>
                    <a:pt x="7632" y="60"/>
                    <a:pt x="7401" y="0"/>
                    <a:pt x="7203" y="0"/>
                  </a:cubicBezTo>
                  <a:close/>
                </a:path>
              </a:pathLst>
            </a:custGeom>
            <a:solidFill>
              <a:srgbClr val="F1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6" name="Google Shape;6936;p7"/>
            <p:cNvSpPr/>
            <p:nvPr/>
          </p:nvSpPr>
          <p:spPr>
            <a:xfrm>
              <a:off x="4044825" y="3551625"/>
              <a:ext cx="57350" cy="39825"/>
            </a:xfrm>
            <a:custGeom>
              <a:avLst/>
              <a:gdLst/>
              <a:ahLst/>
              <a:cxnLst/>
              <a:rect l="l" t="t" r="r" b="b"/>
              <a:pathLst>
                <a:path w="2294" h="1593" extrusionOk="0">
                  <a:moveTo>
                    <a:pt x="574" y="1"/>
                  </a:moveTo>
                  <a:cubicBezTo>
                    <a:pt x="191" y="128"/>
                    <a:pt x="0" y="383"/>
                    <a:pt x="191" y="765"/>
                  </a:cubicBezTo>
                  <a:cubicBezTo>
                    <a:pt x="637" y="1274"/>
                    <a:pt x="1338" y="1593"/>
                    <a:pt x="2038" y="1593"/>
                  </a:cubicBezTo>
                  <a:cubicBezTo>
                    <a:pt x="2293" y="64"/>
                    <a:pt x="2293" y="64"/>
                    <a:pt x="574" y="1"/>
                  </a:cubicBez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7" name="Google Shape;6937;p7"/>
            <p:cNvSpPr/>
            <p:nvPr/>
          </p:nvSpPr>
          <p:spPr>
            <a:xfrm>
              <a:off x="4009800" y="3522975"/>
              <a:ext cx="49375" cy="47775"/>
            </a:xfrm>
            <a:custGeom>
              <a:avLst/>
              <a:gdLst/>
              <a:ahLst/>
              <a:cxnLst/>
              <a:rect l="l" t="t" r="r" b="b"/>
              <a:pathLst>
                <a:path w="1975" h="1911" extrusionOk="0">
                  <a:moveTo>
                    <a:pt x="1592" y="0"/>
                  </a:moveTo>
                  <a:cubicBezTo>
                    <a:pt x="892" y="191"/>
                    <a:pt x="828" y="1210"/>
                    <a:pt x="0" y="1210"/>
                  </a:cubicBezTo>
                  <a:lnTo>
                    <a:pt x="1592" y="1911"/>
                  </a:lnTo>
                  <a:lnTo>
                    <a:pt x="1975" y="1147"/>
                  </a:lnTo>
                  <a:cubicBezTo>
                    <a:pt x="1592" y="892"/>
                    <a:pt x="1975" y="319"/>
                    <a:pt x="1592" y="0"/>
                  </a:cubicBezTo>
                  <a:close/>
                </a:path>
              </a:pathLst>
            </a:custGeom>
            <a:solidFill>
              <a:srgbClr val="F286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8" name="Google Shape;6938;p7"/>
            <p:cNvSpPr/>
            <p:nvPr/>
          </p:nvSpPr>
          <p:spPr>
            <a:xfrm>
              <a:off x="4603650" y="3647100"/>
              <a:ext cx="28675" cy="11625"/>
            </a:xfrm>
            <a:custGeom>
              <a:avLst/>
              <a:gdLst/>
              <a:ahLst/>
              <a:cxnLst/>
              <a:rect l="l" t="t" r="r" b="b"/>
              <a:pathLst>
                <a:path w="1147" h="465" extrusionOk="0">
                  <a:moveTo>
                    <a:pt x="881" y="0"/>
                  </a:moveTo>
                  <a:cubicBezTo>
                    <a:pt x="530" y="0"/>
                    <a:pt x="204" y="41"/>
                    <a:pt x="0" y="449"/>
                  </a:cubicBezTo>
                  <a:cubicBezTo>
                    <a:pt x="73" y="459"/>
                    <a:pt x="145" y="464"/>
                    <a:pt x="217" y="464"/>
                  </a:cubicBezTo>
                  <a:cubicBezTo>
                    <a:pt x="586" y="464"/>
                    <a:pt x="933" y="323"/>
                    <a:pt x="1147" y="3"/>
                  </a:cubicBezTo>
                  <a:cubicBezTo>
                    <a:pt x="1058" y="3"/>
                    <a:pt x="968" y="0"/>
                    <a:pt x="881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9" name="Google Shape;6939;p7"/>
            <p:cNvSpPr/>
            <p:nvPr/>
          </p:nvSpPr>
          <p:spPr>
            <a:xfrm>
              <a:off x="4584550" y="3656300"/>
              <a:ext cx="19125" cy="10300"/>
            </a:xfrm>
            <a:custGeom>
              <a:avLst/>
              <a:gdLst/>
              <a:ahLst/>
              <a:cxnLst/>
              <a:rect l="l" t="t" r="r" b="b"/>
              <a:pathLst>
                <a:path w="765" h="412" extrusionOk="0">
                  <a:moveTo>
                    <a:pt x="606" y="1"/>
                  </a:moveTo>
                  <a:cubicBezTo>
                    <a:pt x="345" y="1"/>
                    <a:pt x="106" y="134"/>
                    <a:pt x="0" y="399"/>
                  </a:cubicBezTo>
                  <a:cubicBezTo>
                    <a:pt x="42" y="407"/>
                    <a:pt x="84" y="411"/>
                    <a:pt x="125" y="411"/>
                  </a:cubicBezTo>
                  <a:cubicBezTo>
                    <a:pt x="399" y="411"/>
                    <a:pt x="654" y="238"/>
                    <a:pt x="764" y="17"/>
                  </a:cubicBezTo>
                  <a:cubicBezTo>
                    <a:pt x="711" y="6"/>
                    <a:pt x="658" y="1"/>
                    <a:pt x="606" y="1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0" name="Google Shape;6940;p7"/>
            <p:cNvSpPr/>
            <p:nvPr/>
          </p:nvSpPr>
          <p:spPr>
            <a:xfrm>
              <a:off x="4127600" y="3101950"/>
              <a:ext cx="36650" cy="20525"/>
            </a:xfrm>
            <a:custGeom>
              <a:avLst/>
              <a:gdLst/>
              <a:ahLst/>
              <a:cxnLst/>
              <a:rect l="l" t="t" r="r" b="b"/>
              <a:pathLst>
                <a:path w="1466" h="821" extrusionOk="0">
                  <a:moveTo>
                    <a:pt x="257" y="1"/>
                  </a:moveTo>
                  <a:cubicBezTo>
                    <a:pt x="171" y="1"/>
                    <a:pt x="86" y="10"/>
                    <a:pt x="1" y="29"/>
                  </a:cubicBezTo>
                  <a:cubicBezTo>
                    <a:pt x="164" y="517"/>
                    <a:pt x="651" y="821"/>
                    <a:pt x="1185" y="821"/>
                  </a:cubicBezTo>
                  <a:cubicBezTo>
                    <a:pt x="1278" y="821"/>
                    <a:pt x="1372" y="812"/>
                    <a:pt x="1466" y="793"/>
                  </a:cubicBezTo>
                  <a:cubicBezTo>
                    <a:pt x="1249" y="304"/>
                    <a:pt x="754" y="1"/>
                    <a:pt x="257" y="1"/>
                  </a:cubicBezTo>
                  <a:close/>
                </a:path>
              </a:pathLst>
            </a:custGeom>
            <a:solidFill>
              <a:srgbClr val="F7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1" name="Google Shape;6941;p7"/>
            <p:cNvSpPr/>
            <p:nvPr/>
          </p:nvSpPr>
          <p:spPr>
            <a:xfrm>
              <a:off x="4536775" y="3592725"/>
              <a:ext cx="93975" cy="38425"/>
            </a:xfrm>
            <a:custGeom>
              <a:avLst/>
              <a:gdLst/>
              <a:ahLst/>
              <a:cxnLst/>
              <a:rect l="l" t="t" r="r" b="b"/>
              <a:pathLst>
                <a:path w="3759" h="1537" extrusionOk="0">
                  <a:moveTo>
                    <a:pt x="2499" y="0"/>
                  </a:moveTo>
                  <a:cubicBezTo>
                    <a:pt x="2166" y="0"/>
                    <a:pt x="1826" y="220"/>
                    <a:pt x="1529" y="331"/>
                  </a:cubicBezTo>
                  <a:cubicBezTo>
                    <a:pt x="1020" y="522"/>
                    <a:pt x="1" y="458"/>
                    <a:pt x="128" y="1222"/>
                  </a:cubicBezTo>
                  <a:cubicBezTo>
                    <a:pt x="192" y="1456"/>
                    <a:pt x="326" y="1527"/>
                    <a:pt x="494" y="1527"/>
                  </a:cubicBezTo>
                  <a:cubicBezTo>
                    <a:pt x="751" y="1527"/>
                    <a:pt x="1087" y="1359"/>
                    <a:pt x="1364" y="1359"/>
                  </a:cubicBezTo>
                  <a:cubicBezTo>
                    <a:pt x="1447" y="1359"/>
                    <a:pt x="1524" y="1374"/>
                    <a:pt x="1593" y="1414"/>
                  </a:cubicBezTo>
                  <a:cubicBezTo>
                    <a:pt x="1832" y="1414"/>
                    <a:pt x="2095" y="1289"/>
                    <a:pt x="2368" y="1289"/>
                  </a:cubicBezTo>
                  <a:cubicBezTo>
                    <a:pt x="2532" y="1289"/>
                    <a:pt x="2699" y="1334"/>
                    <a:pt x="2867" y="1477"/>
                  </a:cubicBezTo>
                  <a:cubicBezTo>
                    <a:pt x="2894" y="1519"/>
                    <a:pt x="2931" y="1536"/>
                    <a:pt x="2972" y="1536"/>
                  </a:cubicBezTo>
                  <a:cubicBezTo>
                    <a:pt x="3123" y="1536"/>
                    <a:pt x="3340" y="1308"/>
                    <a:pt x="3440" y="1159"/>
                  </a:cubicBezTo>
                  <a:cubicBezTo>
                    <a:pt x="3758" y="777"/>
                    <a:pt x="3376" y="649"/>
                    <a:pt x="3185" y="458"/>
                  </a:cubicBezTo>
                  <a:cubicBezTo>
                    <a:pt x="2972" y="113"/>
                    <a:pt x="2738" y="0"/>
                    <a:pt x="2499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2" name="Google Shape;6942;p7"/>
            <p:cNvSpPr/>
            <p:nvPr/>
          </p:nvSpPr>
          <p:spPr>
            <a:xfrm>
              <a:off x="4581350" y="3640000"/>
              <a:ext cx="6400" cy="4000"/>
            </a:xfrm>
            <a:custGeom>
              <a:avLst/>
              <a:gdLst/>
              <a:ahLst/>
              <a:cxnLst/>
              <a:rect l="l" t="t" r="r" b="b"/>
              <a:pathLst>
                <a:path w="256" h="160" extrusionOk="0">
                  <a:moveTo>
                    <a:pt x="128" y="0"/>
                  </a:moveTo>
                  <a:cubicBezTo>
                    <a:pt x="80" y="0"/>
                    <a:pt x="33" y="32"/>
                    <a:pt x="1" y="96"/>
                  </a:cubicBezTo>
                  <a:cubicBezTo>
                    <a:pt x="1" y="96"/>
                    <a:pt x="65" y="159"/>
                    <a:pt x="128" y="159"/>
                  </a:cubicBezTo>
                  <a:cubicBezTo>
                    <a:pt x="128" y="159"/>
                    <a:pt x="192" y="96"/>
                    <a:pt x="256" y="96"/>
                  </a:cubicBezTo>
                  <a:cubicBezTo>
                    <a:pt x="224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3" name="Google Shape;6943;p7"/>
            <p:cNvSpPr/>
            <p:nvPr/>
          </p:nvSpPr>
          <p:spPr>
            <a:xfrm>
              <a:off x="4401450" y="3122675"/>
              <a:ext cx="136950" cy="131250"/>
            </a:xfrm>
            <a:custGeom>
              <a:avLst/>
              <a:gdLst/>
              <a:ahLst/>
              <a:cxnLst/>
              <a:rect l="l" t="t" r="r" b="b"/>
              <a:pathLst>
                <a:path w="5478" h="5250" extrusionOk="0">
                  <a:moveTo>
                    <a:pt x="4612" y="0"/>
                  </a:moveTo>
                  <a:cubicBezTo>
                    <a:pt x="4525" y="0"/>
                    <a:pt x="4431" y="10"/>
                    <a:pt x="4331" y="28"/>
                  </a:cubicBezTo>
                  <a:cubicBezTo>
                    <a:pt x="2866" y="346"/>
                    <a:pt x="1529" y="1110"/>
                    <a:pt x="446" y="2257"/>
                  </a:cubicBezTo>
                  <a:cubicBezTo>
                    <a:pt x="255" y="2511"/>
                    <a:pt x="192" y="2957"/>
                    <a:pt x="128" y="3148"/>
                  </a:cubicBezTo>
                  <a:cubicBezTo>
                    <a:pt x="1" y="4295"/>
                    <a:pt x="637" y="5250"/>
                    <a:pt x="1465" y="5250"/>
                  </a:cubicBezTo>
                  <a:cubicBezTo>
                    <a:pt x="3057" y="5186"/>
                    <a:pt x="5477" y="2575"/>
                    <a:pt x="5414" y="983"/>
                  </a:cubicBezTo>
                  <a:cubicBezTo>
                    <a:pt x="5414" y="328"/>
                    <a:pt x="5133" y="0"/>
                    <a:pt x="461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4" name="Google Shape;6944;p7"/>
            <p:cNvSpPr/>
            <p:nvPr/>
          </p:nvSpPr>
          <p:spPr>
            <a:xfrm>
              <a:off x="4624350" y="3074000"/>
              <a:ext cx="27075" cy="11450"/>
            </a:xfrm>
            <a:custGeom>
              <a:avLst/>
              <a:gdLst/>
              <a:ahLst/>
              <a:cxnLst/>
              <a:rect l="l" t="t" r="r" b="b"/>
              <a:pathLst>
                <a:path w="1083" h="458" extrusionOk="0">
                  <a:moveTo>
                    <a:pt x="0" y="1"/>
                  </a:moveTo>
                  <a:cubicBezTo>
                    <a:pt x="140" y="280"/>
                    <a:pt x="417" y="458"/>
                    <a:pt x="730" y="458"/>
                  </a:cubicBezTo>
                  <a:cubicBezTo>
                    <a:pt x="844" y="458"/>
                    <a:pt x="964" y="434"/>
                    <a:pt x="1083" y="383"/>
                  </a:cubicBezTo>
                  <a:cubicBezTo>
                    <a:pt x="828" y="1"/>
                    <a:pt x="446" y="1"/>
                    <a:pt x="0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5" name="Google Shape;6945;p7"/>
            <p:cNvSpPr/>
            <p:nvPr/>
          </p:nvSpPr>
          <p:spPr>
            <a:xfrm>
              <a:off x="4048000" y="3522975"/>
              <a:ext cx="11175" cy="28675"/>
            </a:xfrm>
            <a:custGeom>
              <a:avLst/>
              <a:gdLst/>
              <a:ahLst/>
              <a:cxnLst/>
              <a:rect l="l" t="t" r="r" b="b"/>
              <a:pathLst>
                <a:path w="447" h="1147" extrusionOk="0">
                  <a:moveTo>
                    <a:pt x="64" y="0"/>
                  </a:moveTo>
                  <a:cubicBezTo>
                    <a:pt x="64" y="446"/>
                    <a:pt x="1" y="892"/>
                    <a:pt x="447" y="1147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6" name="Google Shape;6946;p7"/>
            <p:cNvSpPr/>
            <p:nvPr/>
          </p:nvSpPr>
          <p:spPr>
            <a:xfrm>
              <a:off x="446035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7" name="Google Shape;6947;p7"/>
            <p:cNvSpPr/>
            <p:nvPr/>
          </p:nvSpPr>
          <p:spPr>
            <a:xfrm>
              <a:off x="4154675" y="3608625"/>
              <a:ext cx="19125" cy="8700"/>
            </a:xfrm>
            <a:custGeom>
              <a:avLst/>
              <a:gdLst/>
              <a:ahLst/>
              <a:cxnLst/>
              <a:rect l="l" t="t" r="r" b="b"/>
              <a:pathLst>
                <a:path w="765" h="348" extrusionOk="0">
                  <a:moveTo>
                    <a:pt x="640" y="1"/>
                  </a:moveTo>
                  <a:cubicBezTo>
                    <a:pt x="379" y="1"/>
                    <a:pt x="166" y="166"/>
                    <a:pt x="1" y="332"/>
                  </a:cubicBezTo>
                  <a:cubicBezTo>
                    <a:pt x="55" y="343"/>
                    <a:pt x="110" y="348"/>
                    <a:pt x="164" y="348"/>
                  </a:cubicBezTo>
                  <a:cubicBezTo>
                    <a:pt x="423" y="348"/>
                    <a:pt x="659" y="224"/>
                    <a:pt x="765" y="13"/>
                  </a:cubicBezTo>
                  <a:cubicBezTo>
                    <a:pt x="722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8" name="Google Shape;6948;p7"/>
            <p:cNvSpPr/>
            <p:nvPr/>
          </p:nvSpPr>
          <p:spPr>
            <a:xfrm>
              <a:off x="4067100" y="3006825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4" y="0"/>
                  </a:moveTo>
                  <a:cubicBezTo>
                    <a:pt x="429" y="0"/>
                    <a:pt x="167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1" y="407"/>
                    <a:pt x="663" y="234"/>
                    <a:pt x="829" y="13"/>
                  </a:cubicBezTo>
                  <a:cubicBezTo>
                    <a:pt x="787" y="4"/>
                    <a:pt x="745" y="0"/>
                    <a:pt x="70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9" name="Google Shape;6949;p7"/>
            <p:cNvSpPr/>
            <p:nvPr/>
          </p:nvSpPr>
          <p:spPr>
            <a:xfrm>
              <a:off x="4087800" y="2988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0" name="Google Shape;6950;p7"/>
            <p:cNvSpPr/>
            <p:nvPr/>
          </p:nvSpPr>
          <p:spPr>
            <a:xfrm>
              <a:off x="4106925" y="3007125"/>
              <a:ext cx="3200" cy="4800"/>
            </a:xfrm>
            <a:custGeom>
              <a:avLst/>
              <a:gdLst/>
              <a:ahLst/>
              <a:cxnLst/>
              <a:rect l="l" t="t" r="r" b="b"/>
              <a:pathLst>
                <a:path w="128" h="192" extrusionOk="0">
                  <a:moveTo>
                    <a:pt x="0" y="1"/>
                  </a:moveTo>
                  <a:lnTo>
                    <a:pt x="64" y="192"/>
                  </a:lnTo>
                  <a:lnTo>
                    <a:pt x="127" y="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1" name="Google Shape;6951;p7"/>
            <p:cNvSpPr/>
            <p:nvPr/>
          </p:nvSpPr>
          <p:spPr>
            <a:xfrm>
              <a:off x="4643450" y="3038975"/>
              <a:ext cx="22325" cy="22375"/>
            </a:xfrm>
            <a:custGeom>
              <a:avLst/>
              <a:gdLst/>
              <a:ahLst/>
              <a:cxnLst/>
              <a:rect l="l" t="t" r="r" b="b"/>
              <a:pathLst>
                <a:path w="893" h="895" extrusionOk="0">
                  <a:moveTo>
                    <a:pt x="510" y="0"/>
                  </a:moveTo>
                  <a:cubicBezTo>
                    <a:pt x="255" y="128"/>
                    <a:pt x="1" y="383"/>
                    <a:pt x="64" y="701"/>
                  </a:cubicBezTo>
                  <a:cubicBezTo>
                    <a:pt x="105" y="824"/>
                    <a:pt x="200" y="895"/>
                    <a:pt x="313" y="895"/>
                  </a:cubicBezTo>
                  <a:cubicBezTo>
                    <a:pt x="375" y="895"/>
                    <a:pt x="442" y="873"/>
                    <a:pt x="510" y="828"/>
                  </a:cubicBezTo>
                  <a:cubicBezTo>
                    <a:pt x="765" y="765"/>
                    <a:pt x="892" y="510"/>
                    <a:pt x="892" y="255"/>
                  </a:cubicBezTo>
                  <a:cubicBezTo>
                    <a:pt x="892" y="64"/>
                    <a:pt x="701" y="0"/>
                    <a:pt x="510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2" name="Google Shape;6952;p7"/>
            <p:cNvSpPr/>
            <p:nvPr/>
          </p:nvSpPr>
          <p:spPr>
            <a:xfrm>
              <a:off x="4775600" y="3155075"/>
              <a:ext cx="598650" cy="375600"/>
            </a:xfrm>
            <a:custGeom>
              <a:avLst/>
              <a:gdLst/>
              <a:ahLst/>
              <a:cxnLst/>
              <a:rect l="l" t="t" r="r" b="b"/>
              <a:pathLst>
                <a:path w="23946" h="15024" extrusionOk="0">
                  <a:moveTo>
                    <a:pt x="13605" y="1"/>
                  </a:moveTo>
                  <a:cubicBezTo>
                    <a:pt x="12692" y="1"/>
                    <a:pt x="12278" y="557"/>
                    <a:pt x="12037" y="1343"/>
                  </a:cubicBezTo>
                  <a:cubicBezTo>
                    <a:pt x="12100" y="1597"/>
                    <a:pt x="12419" y="1789"/>
                    <a:pt x="12291" y="2043"/>
                  </a:cubicBezTo>
                  <a:cubicBezTo>
                    <a:pt x="12249" y="2128"/>
                    <a:pt x="12185" y="2156"/>
                    <a:pt x="12112" y="2156"/>
                  </a:cubicBezTo>
                  <a:cubicBezTo>
                    <a:pt x="11966" y="2156"/>
                    <a:pt x="11782" y="2043"/>
                    <a:pt x="11655" y="2043"/>
                  </a:cubicBezTo>
                  <a:cubicBezTo>
                    <a:pt x="11272" y="2043"/>
                    <a:pt x="10890" y="2298"/>
                    <a:pt x="10699" y="2553"/>
                  </a:cubicBezTo>
                  <a:cubicBezTo>
                    <a:pt x="8470" y="5164"/>
                    <a:pt x="5987" y="7393"/>
                    <a:pt x="3758" y="9940"/>
                  </a:cubicBezTo>
                  <a:cubicBezTo>
                    <a:pt x="2930" y="10959"/>
                    <a:pt x="1592" y="11596"/>
                    <a:pt x="1401" y="13061"/>
                  </a:cubicBezTo>
                  <a:cubicBezTo>
                    <a:pt x="1401" y="13219"/>
                    <a:pt x="1621" y="13553"/>
                    <a:pt x="1368" y="13553"/>
                  </a:cubicBezTo>
                  <a:cubicBezTo>
                    <a:pt x="1316" y="13553"/>
                    <a:pt x="1244" y="13539"/>
                    <a:pt x="1147" y="13506"/>
                  </a:cubicBezTo>
                  <a:cubicBezTo>
                    <a:pt x="573" y="13825"/>
                    <a:pt x="0" y="14080"/>
                    <a:pt x="446" y="14844"/>
                  </a:cubicBezTo>
                  <a:cubicBezTo>
                    <a:pt x="816" y="14967"/>
                    <a:pt x="1166" y="15023"/>
                    <a:pt x="1501" y="15023"/>
                  </a:cubicBezTo>
                  <a:cubicBezTo>
                    <a:pt x="2552" y="15023"/>
                    <a:pt x="3446" y="14470"/>
                    <a:pt x="4267" y="13697"/>
                  </a:cubicBezTo>
                  <a:cubicBezTo>
                    <a:pt x="4633" y="13332"/>
                    <a:pt x="4966" y="12736"/>
                    <a:pt x="5502" y="12736"/>
                  </a:cubicBezTo>
                  <a:cubicBezTo>
                    <a:pt x="5713" y="12736"/>
                    <a:pt x="5954" y="12827"/>
                    <a:pt x="6241" y="13061"/>
                  </a:cubicBezTo>
                  <a:cubicBezTo>
                    <a:pt x="6305" y="13188"/>
                    <a:pt x="6369" y="13315"/>
                    <a:pt x="6496" y="13443"/>
                  </a:cubicBezTo>
                  <a:cubicBezTo>
                    <a:pt x="6682" y="13628"/>
                    <a:pt x="6932" y="13727"/>
                    <a:pt x="7184" y="13727"/>
                  </a:cubicBezTo>
                  <a:cubicBezTo>
                    <a:pt x="7365" y="13727"/>
                    <a:pt x="7547" y="13676"/>
                    <a:pt x="7706" y="13570"/>
                  </a:cubicBezTo>
                  <a:cubicBezTo>
                    <a:pt x="9905" y="13570"/>
                    <a:pt x="12160" y="13182"/>
                    <a:pt x="14367" y="13182"/>
                  </a:cubicBezTo>
                  <a:cubicBezTo>
                    <a:pt x="14524" y="13182"/>
                    <a:pt x="14682" y="13184"/>
                    <a:pt x="14839" y="13188"/>
                  </a:cubicBezTo>
                  <a:cubicBezTo>
                    <a:pt x="15221" y="12870"/>
                    <a:pt x="15667" y="12806"/>
                    <a:pt x="15985" y="12487"/>
                  </a:cubicBezTo>
                  <a:cubicBezTo>
                    <a:pt x="18596" y="10067"/>
                    <a:pt x="20952" y="7329"/>
                    <a:pt x="23500" y="4782"/>
                  </a:cubicBezTo>
                  <a:cubicBezTo>
                    <a:pt x="23882" y="4527"/>
                    <a:pt x="23946" y="4017"/>
                    <a:pt x="23754" y="3635"/>
                  </a:cubicBezTo>
                  <a:cubicBezTo>
                    <a:pt x="22492" y="3113"/>
                    <a:pt x="21259" y="2323"/>
                    <a:pt x="19934" y="2323"/>
                  </a:cubicBezTo>
                  <a:cubicBezTo>
                    <a:pt x="19321" y="2323"/>
                    <a:pt x="18688" y="2492"/>
                    <a:pt x="18023" y="2935"/>
                  </a:cubicBezTo>
                  <a:cubicBezTo>
                    <a:pt x="17832" y="3020"/>
                    <a:pt x="17634" y="3062"/>
                    <a:pt x="17440" y="3062"/>
                  </a:cubicBezTo>
                  <a:cubicBezTo>
                    <a:pt x="17053" y="3062"/>
                    <a:pt x="16686" y="2892"/>
                    <a:pt x="16431" y="2553"/>
                  </a:cubicBezTo>
                  <a:cubicBezTo>
                    <a:pt x="15858" y="1343"/>
                    <a:pt x="14520" y="961"/>
                    <a:pt x="13756" y="5"/>
                  </a:cubicBezTo>
                  <a:cubicBezTo>
                    <a:pt x="13704" y="2"/>
                    <a:pt x="13654" y="1"/>
                    <a:pt x="13605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3" name="Google Shape;6953;p7"/>
            <p:cNvSpPr/>
            <p:nvPr/>
          </p:nvSpPr>
          <p:spPr>
            <a:xfrm>
              <a:off x="5146550" y="3099475"/>
              <a:ext cx="396450" cy="388900"/>
            </a:xfrm>
            <a:custGeom>
              <a:avLst/>
              <a:gdLst/>
              <a:ahLst/>
              <a:cxnLst/>
              <a:rect l="l" t="t" r="r" b="b"/>
              <a:pathLst>
                <a:path w="15858" h="15556" extrusionOk="0">
                  <a:moveTo>
                    <a:pt x="15030" y="0"/>
                  </a:moveTo>
                  <a:cubicBezTo>
                    <a:pt x="14775" y="0"/>
                    <a:pt x="14521" y="64"/>
                    <a:pt x="14330" y="192"/>
                  </a:cubicBezTo>
                  <a:cubicBezTo>
                    <a:pt x="14202" y="255"/>
                    <a:pt x="14075" y="319"/>
                    <a:pt x="13947" y="446"/>
                  </a:cubicBezTo>
                  <a:cubicBezTo>
                    <a:pt x="13820" y="510"/>
                    <a:pt x="13693" y="637"/>
                    <a:pt x="13629" y="765"/>
                  </a:cubicBezTo>
                  <a:cubicBezTo>
                    <a:pt x="13502" y="892"/>
                    <a:pt x="13502" y="956"/>
                    <a:pt x="13311" y="1083"/>
                  </a:cubicBezTo>
                  <a:cubicBezTo>
                    <a:pt x="13183" y="1274"/>
                    <a:pt x="12992" y="1402"/>
                    <a:pt x="12801" y="1593"/>
                  </a:cubicBezTo>
                  <a:cubicBezTo>
                    <a:pt x="11528" y="2994"/>
                    <a:pt x="9744" y="4013"/>
                    <a:pt x="8853" y="5859"/>
                  </a:cubicBezTo>
                  <a:cubicBezTo>
                    <a:pt x="8280" y="7197"/>
                    <a:pt x="7070" y="7897"/>
                    <a:pt x="6114" y="8916"/>
                  </a:cubicBezTo>
                  <a:cubicBezTo>
                    <a:pt x="4140" y="11145"/>
                    <a:pt x="2039" y="13247"/>
                    <a:pt x="1" y="15412"/>
                  </a:cubicBezTo>
                  <a:cubicBezTo>
                    <a:pt x="319" y="15507"/>
                    <a:pt x="653" y="15555"/>
                    <a:pt x="980" y="15555"/>
                  </a:cubicBezTo>
                  <a:cubicBezTo>
                    <a:pt x="1306" y="15555"/>
                    <a:pt x="1625" y="15507"/>
                    <a:pt x="1911" y="15412"/>
                  </a:cubicBezTo>
                  <a:cubicBezTo>
                    <a:pt x="2484" y="14902"/>
                    <a:pt x="3249" y="14775"/>
                    <a:pt x="3758" y="14138"/>
                  </a:cubicBezTo>
                  <a:cubicBezTo>
                    <a:pt x="6242" y="11081"/>
                    <a:pt x="9235" y="8470"/>
                    <a:pt x="11846" y="5477"/>
                  </a:cubicBezTo>
                  <a:cubicBezTo>
                    <a:pt x="12674" y="4267"/>
                    <a:pt x="13693" y="3248"/>
                    <a:pt x="14903" y="2420"/>
                  </a:cubicBezTo>
                  <a:cubicBezTo>
                    <a:pt x="15030" y="1656"/>
                    <a:pt x="15858" y="1147"/>
                    <a:pt x="15412" y="255"/>
                  </a:cubicBezTo>
                  <a:cubicBezTo>
                    <a:pt x="15349" y="128"/>
                    <a:pt x="15157" y="64"/>
                    <a:pt x="15030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4" name="Google Shape;6954;p7"/>
            <p:cNvSpPr/>
            <p:nvPr/>
          </p:nvSpPr>
          <p:spPr>
            <a:xfrm>
              <a:off x="5452250" y="3158475"/>
              <a:ext cx="393250" cy="385225"/>
            </a:xfrm>
            <a:custGeom>
              <a:avLst/>
              <a:gdLst/>
              <a:ahLst/>
              <a:cxnLst/>
              <a:rect l="l" t="t" r="r" b="b"/>
              <a:pathLst>
                <a:path w="15730" h="15409" extrusionOk="0">
                  <a:moveTo>
                    <a:pt x="15019" y="0"/>
                  </a:moveTo>
                  <a:cubicBezTo>
                    <a:pt x="14865" y="0"/>
                    <a:pt x="14695" y="26"/>
                    <a:pt x="14520" y="60"/>
                  </a:cubicBezTo>
                  <a:cubicBezTo>
                    <a:pt x="13947" y="124"/>
                    <a:pt x="13437" y="443"/>
                    <a:pt x="13119" y="888"/>
                  </a:cubicBezTo>
                  <a:cubicBezTo>
                    <a:pt x="12355" y="1716"/>
                    <a:pt x="11591" y="2608"/>
                    <a:pt x="10890" y="3436"/>
                  </a:cubicBezTo>
                  <a:cubicBezTo>
                    <a:pt x="7897" y="6747"/>
                    <a:pt x="4394" y="9549"/>
                    <a:pt x="1465" y="12925"/>
                  </a:cubicBezTo>
                  <a:cubicBezTo>
                    <a:pt x="764" y="13561"/>
                    <a:pt x="255" y="14389"/>
                    <a:pt x="0" y="15345"/>
                  </a:cubicBezTo>
                  <a:cubicBezTo>
                    <a:pt x="127" y="15408"/>
                    <a:pt x="255" y="15408"/>
                    <a:pt x="382" y="15408"/>
                  </a:cubicBezTo>
                  <a:cubicBezTo>
                    <a:pt x="1083" y="15408"/>
                    <a:pt x="1783" y="15090"/>
                    <a:pt x="2293" y="14517"/>
                  </a:cubicBezTo>
                  <a:cubicBezTo>
                    <a:pt x="4139" y="12415"/>
                    <a:pt x="6050" y="10377"/>
                    <a:pt x="8152" y="8530"/>
                  </a:cubicBezTo>
                  <a:cubicBezTo>
                    <a:pt x="9425" y="7448"/>
                    <a:pt x="10635" y="6174"/>
                    <a:pt x="11718" y="4837"/>
                  </a:cubicBezTo>
                  <a:cubicBezTo>
                    <a:pt x="12801" y="3499"/>
                    <a:pt x="14011" y="2289"/>
                    <a:pt x="15348" y="1207"/>
                  </a:cubicBezTo>
                  <a:cubicBezTo>
                    <a:pt x="15412" y="1079"/>
                    <a:pt x="15539" y="952"/>
                    <a:pt x="15730" y="825"/>
                  </a:cubicBezTo>
                  <a:cubicBezTo>
                    <a:pt x="15730" y="178"/>
                    <a:pt x="15428" y="0"/>
                    <a:pt x="15019" y="0"/>
                  </a:cubicBezTo>
                  <a:close/>
                </a:path>
              </a:pathLst>
            </a:custGeom>
            <a:solidFill>
              <a:srgbClr val="D1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5" name="Google Shape;6955;p7"/>
            <p:cNvSpPr/>
            <p:nvPr/>
          </p:nvSpPr>
          <p:spPr>
            <a:xfrm>
              <a:off x="6052450" y="3158775"/>
              <a:ext cx="253175" cy="203425"/>
            </a:xfrm>
            <a:custGeom>
              <a:avLst/>
              <a:gdLst/>
              <a:ahLst/>
              <a:cxnLst/>
              <a:rect l="l" t="t" r="r" b="b"/>
              <a:pathLst>
                <a:path w="10127" h="8137" extrusionOk="0">
                  <a:moveTo>
                    <a:pt x="7794" y="1"/>
                  </a:moveTo>
                  <a:cubicBezTo>
                    <a:pt x="7496" y="1"/>
                    <a:pt x="7197" y="144"/>
                    <a:pt x="7006" y="431"/>
                  </a:cubicBezTo>
                  <a:cubicBezTo>
                    <a:pt x="5096" y="2659"/>
                    <a:pt x="2994" y="4697"/>
                    <a:pt x="638" y="6417"/>
                  </a:cubicBezTo>
                  <a:cubicBezTo>
                    <a:pt x="128" y="6799"/>
                    <a:pt x="1" y="7436"/>
                    <a:pt x="383" y="7945"/>
                  </a:cubicBezTo>
                  <a:lnTo>
                    <a:pt x="574" y="8136"/>
                  </a:lnTo>
                  <a:cubicBezTo>
                    <a:pt x="3695" y="5589"/>
                    <a:pt x="6879" y="3169"/>
                    <a:pt x="10127" y="813"/>
                  </a:cubicBezTo>
                  <a:cubicBezTo>
                    <a:pt x="9362" y="813"/>
                    <a:pt x="8662" y="558"/>
                    <a:pt x="8089" y="48"/>
                  </a:cubicBezTo>
                  <a:cubicBezTo>
                    <a:pt x="7993" y="17"/>
                    <a:pt x="7894" y="1"/>
                    <a:pt x="7794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6" name="Google Shape;6956;p7"/>
            <p:cNvSpPr/>
            <p:nvPr/>
          </p:nvSpPr>
          <p:spPr>
            <a:xfrm>
              <a:off x="5839125" y="3403875"/>
              <a:ext cx="168775" cy="124350"/>
            </a:xfrm>
            <a:custGeom>
              <a:avLst/>
              <a:gdLst/>
              <a:ahLst/>
              <a:cxnLst/>
              <a:rect l="l" t="t" r="r" b="b"/>
              <a:pathLst>
                <a:path w="6751" h="4974" extrusionOk="0">
                  <a:moveTo>
                    <a:pt x="5950" y="0"/>
                  </a:moveTo>
                  <a:cubicBezTo>
                    <a:pt x="5491" y="0"/>
                    <a:pt x="5141" y="642"/>
                    <a:pt x="4714" y="642"/>
                  </a:cubicBezTo>
                  <a:cubicBezTo>
                    <a:pt x="4632" y="642"/>
                    <a:pt x="4547" y="618"/>
                    <a:pt x="4458" y="561"/>
                  </a:cubicBezTo>
                  <a:cubicBezTo>
                    <a:pt x="3567" y="752"/>
                    <a:pt x="3503" y="2026"/>
                    <a:pt x="2548" y="2090"/>
                  </a:cubicBezTo>
                  <a:cubicBezTo>
                    <a:pt x="1847" y="2535"/>
                    <a:pt x="1210" y="3045"/>
                    <a:pt x="637" y="3554"/>
                  </a:cubicBezTo>
                  <a:cubicBezTo>
                    <a:pt x="382" y="3873"/>
                    <a:pt x="0" y="4255"/>
                    <a:pt x="255" y="4701"/>
                  </a:cubicBezTo>
                  <a:cubicBezTo>
                    <a:pt x="370" y="4902"/>
                    <a:pt x="524" y="4974"/>
                    <a:pt x="700" y="4974"/>
                  </a:cubicBezTo>
                  <a:cubicBezTo>
                    <a:pt x="913" y="4974"/>
                    <a:pt x="1157" y="4869"/>
                    <a:pt x="1401" y="4764"/>
                  </a:cubicBezTo>
                  <a:cubicBezTo>
                    <a:pt x="2866" y="4255"/>
                    <a:pt x="4203" y="3363"/>
                    <a:pt x="5222" y="2153"/>
                  </a:cubicBezTo>
                  <a:cubicBezTo>
                    <a:pt x="5604" y="1516"/>
                    <a:pt x="6751" y="1325"/>
                    <a:pt x="6432" y="243"/>
                  </a:cubicBezTo>
                  <a:cubicBezTo>
                    <a:pt x="6256" y="67"/>
                    <a:pt x="6097" y="0"/>
                    <a:pt x="5950" y="0"/>
                  </a:cubicBez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7" name="Google Shape;6957;p7"/>
            <p:cNvSpPr/>
            <p:nvPr/>
          </p:nvSpPr>
          <p:spPr>
            <a:xfrm>
              <a:off x="5784975" y="3484750"/>
              <a:ext cx="89200" cy="66900"/>
            </a:xfrm>
            <a:custGeom>
              <a:avLst/>
              <a:gdLst/>
              <a:ahLst/>
              <a:cxnLst/>
              <a:rect l="l" t="t" r="r" b="b"/>
              <a:pathLst>
                <a:path w="3568" h="2676" extrusionOk="0">
                  <a:moveTo>
                    <a:pt x="2357" y="1"/>
                  </a:moveTo>
                  <a:cubicBezTo>
                    <a:pt x="128" y="383"/>
                    <a:pt x="1" y="574"/>
                    <a:pt x="510" y="2676"/>
                  </a:cubicBezTo>
                  <a:cubicBezTo>
                    <a:pt x="1593" y="2548"/>
                    <a:pt x="2612" y="2166"/>
                    <a:pt x="3567" y="1529"/>
                  </a:cubicBezTo>
                  <a:cubicBezTo>
                    <a:pt x="2485" y="1402"/>
                    <a:pt x="2485" y="1402"/>
                    <a:pt x="3185" y="383"/>
                  </a:cubicBezTo>
                  <a:lnTo>
                    <a:pt x="3058" y="192"/>
                  </a:lnTo>
                  <a:cubicBezTo>
                    <a:pt x="2930" y="65"/>
                    <a:pt x="2739" y="1"/>
                    <a:pt x="2548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8" name="Google Shape;6958;p7"/>
            <p:cNvSpPr/>
            <p:nvPr/>
          </p:nvSpPr>
          <p:spPr>
            <a:xfrm>
              <a:off x="5593925" y="3526925"/>
              <a:ext cx="98750" cy="48075"/>
            </a:xfrm>
            <a:custGeom>
              <a:avLst/>
              <a:gdLst/>
              <a:ahLst/>
              <a:cxnLst/>
              <a:rect l="l" t="t" r="r" b="b"/>
              <a:pathLst>
                <a:path w="3950" h="1923" extrusionOk="0">
                  <a:moveTo>
                    <a:pt x="1063" y="0"/>
                  </a:moveTo>
                  <a:cubicBezTo>
                    <a:pt x="704" y="0"/>
                    <a:pt x="335" y="178"/>
                    <a:pt x="1" y="479"/>
                  </a:cubicBezTo>
                  <a:cubicBezTo>
                    <a:pt x="383" y="479"/>
                    <a:pt x="765" y="543"/>
                    <a:pt x="1147" y="607"/>
                  </a:cubicBezTo>
                  <a:cubicBezTo>
                    <a:pt x="2230" y="861"/>
                    <a:pt x="1529" y="1307"/>
                    <a:pt x="1275" y="1753"/>
                  </a:cubicBezTo>
                  <a:cubicBezTo>
                    <a:pt x="1869" y="1753"/>
                    <a:pt x="2463" y="1923"/>
                    <a:pt x="3058" y="1923"/>
                  </a:cubicBezTo>
                  <a:cubicBezTo>
                    <a:pt x="3355" y="1923"/>
                    <a:pt x="3652" y="1880"/>
                    <a:pt x="3949" y="1753"/>
                  </a:cubicBezTo>
                  <a:cubicBezTo>
                    <a:pt x="3376" y="1180"/>
                    <a:pt x="2485" y="1180"/>
                    <a:pt x="1975" y="479"/>
                  </a:cubicBezTo>
                  <a:cubicBezTo>
                    <a:pt x="1703" y="146"/>
                    <a:pt x="1387" y="0"/>
                    <a:pt x="106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9" name="Google Shape;6959;p7"/>
            <p:cNvSpPr/>
            <p:nvPr/>
          </p:nvSpPr>
          <p:spPr>
            <a:xfrm>
              <a:off x="5969675" y="3386050"/>
              <a:ext cx="68475" cy="71675"/>
            </a:xfrm>
            <a:custGeom>
              <a:avLst/>
              <a:gdLst/>
              <a:ahLst/>
              <a:cxnLst/>
              <a:rect l="l" t="t" r="r" b="b"/>
              <a:pathLst>
                <a:path w="2739" h="2867" extrusionOk="0">
                  <a:moveTo>
                    <a:pt x="2420" y="1"/>
                  </a:moveTo>
                  <a:cubicBezTo>
                    <a:pt x="2102" y="1"/>
                    <a:pt x="1783" y="128"/>
                    <a:pt x="1465" y="319"/>
                  </a:cubicBezTo>
                  <a:cubicBezTo>
                    <a:pt x="1338" y="383"/>
                    <a:pt x="1274" y="510"/>
                    <a:pt x="1147" y="637"/>
                  </a:cubicBezTo>
                  <a:cubicBezTo>
                    <a:pt x="1147" y="701"/>
                    <a:pt x="1083" y="828"/>
                    <a:pt x="1083" y="892"/>
                  </a:cubicBezTo>
                  <a:cubicBezTo>
                    <a:pt x="1210" y="1784"/>
                    <a:pt x="128" y="2102"/>
                    <a:pt x="0" y="2866"/>
                  </a:cubicBezTo>
                  <a:cubicBezTo>
                    <a:pt x="1338" y="2421"/>
                    <a:pt x="1783" y="1083"/>
                    <a:pt x="2739" y="255"/>
                  </a:cubicBezTo>
                  <a:cubicBezTo>
                    <a:pt x="2675" y="64"/>
                    <a:pt x="2548" y="1"/>
                    <a:pt x="2420" y="1"/>
                  </a:cubicBez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0" name="Google Shape;6960;p7"/>
            <p:cNvSpPr/>
            <p:nvPr/>
          </p:nvSpPr>
          <p:spPr>
            <a:xfrm>
              <a:off x="5702200" y="3547875"/>
              <a:ext cx="57350" cy="23275"/>
            </a:xfrm>
            <a:custGeom>
              <a:avLst/>
              <a:gdLst/>
              <a:ahLst/>
              <a:cxnLst/>
              <a:rect l="l" t="t" r="r" b="b"/>
              <a:pathLst>
                <a:path w="2294" h="931" extrusionOk="0">
                  <a:moveTo>
                    <a:pt x="903" y="0"/>
                  </a:moveTo>
                  <a:cubicBezTo>
                    <a:pt x="559" y="0"/>
                    <a:pt x="386" y="284"/>
                    <a:pt x="0" y="915"/>
                  </a:cubicBezTo>
                  <a:cubicBezTo>
                    <a:pt x="128" y="926"/>
                    <a:pt x="255" y="931"/>
                    <a:pt x="383" y="931"/>
                  </a:cubicBezTo>
                  <a:cubicBezTo>
                    <a:pt x="1019" y="931"/>
                    <a:pt x="1656" y="798"/>
                    <a:pt x="2293" y="533"/>
                  </a:cubicBezTo>
                  <a:cubicBezTo>
                    <a:pt x="1577" y="189"/>
                    <a:pt x="1183" y="0"/>
                    <a:pt x="90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1" name="Google Shape;6961;p7"/>
            <p:cNvSpPr/>
            <p:nvPr/>
          </p:nvSpPr>
          <p:spPr>
            <a:xfrm>
              <a:off x="6033350" y="3358975"/>
              <a:ext cx="31875" cy="33475"/>
            </a:xfrm>
            <a:custGeom>
              <a:avLst/>
              <a:gdLst/>
              <a:ahLst/>
              <a:cxnLst/>
              <a:rect l="l" t="t" r="r" b="b"/>
              <a:pathLst>
                <a:path w="1275" h="1339" extrusionOk="0">
                  <a:moveTo>
                    <a:pt x="1147" y="1"/>
                  </a:moveTo>
                  <a:cubicBezTo>
                    <a:pt x="446" y="1"/>
                    <a:pt x="1" y="383"/>
                    <a:pt x="64" y="1147"/>
                  </a:cubicBezTo>
                  <a:lnTo>
                    <a:pt x="192" y="1338"/>
                  </a:lnTo>
                  <a:cubicBezTo>
                    <a:pt x="765" y="1147"/>
                    <a:pt x="1147" y="701"/>
                    <a:pt x="1274" y="128"/>
                  </a:cubicBezTo>
                  <a:lnTo>
                    <a:pt x="1147" y="1"/>
                  </a:ln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2" name="Google Shape;6962;p7"/>
            <p:cNvSpPr/>
            <p:nvPr/>
          </p:nvSpPr>
          <p:spPr>
            <a:xfrm>
              <a:off x="5759525" y="3546650"/>
              <a:ext cx="36625" cy="14625"/>
            </a:xfrm>
            <a:custGeom>
              <a:avLst/>
              <a:gdLst/>
              <a:ahLst/>
              <a:cxnLst/>
              <a:rect l="l" t="t" r="r" b="b"/>
              <a:pathLst>
                <a:path w="1465" h="585" extrusionOk="0">
                  <a:moveTo>
                    <a:pt x="880" y="1"/>
                  </a:moveTo>
                  <a:cubicBezTo>
                    <a:pt x="515" y="1"/>
                    <a:pt x="165" y="212"/>
                    <a:pt x="0" y="582"/>
                  </a:cubicBezTo>
                  <a:cubicBezTo>
                    <a:pt x="113" y="582"/>
                    <a:pt x="230" y="585"/>
                    <a:pt x="346" y="585"/>
                  </a:cubicBezTo>
                  <a:cubicBezTo>
                    <a:pt x="755" y="585"/>
                    <a:pt x="1168" y="546"/>
                    <a:pt x="1465" y="200"/>
                  </a:cubicBezTo>
                  <a:cubicBezTo>
                    <a:pt x="1284" y="64"/>
                    <a:pt x="1080" y="1"/>
                    <a:pt x="880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3" name="Google Shape;6963;p7"/>
            <p:cNvSpPr/>
            <p:nvPr/>
          </p:nvSpPr>
          <p:spPr>
            <a:xfrm>
              <a:off x="5843900" y="34561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2357" y="1"/>
                  </a:moveTo>
                  <a:cubicBezTo>
                    <a:pt x="1465" y="128"/>
                    <a:pt x="637" y="574"/>
                    <a:pt x="0" y="1211"/>
                  </a:cubicBezTo>
                  <a:cubicBezTo>
                    <a:pt x="255" y="1402"/>
                    <a:pt x="573" y="1338"/>
                    <a:pt x="764" y="1529"/>
                  </a:cubicBezTo>
                  <a:lnTo>
                    <a:pt x="828" y="1529"/>
                  </a:lnTo>
                  <a:cubicBezTo>
                    <a:pt x="1465" y="1147"/>
                    <a:pt x="1974" y="637"/>
                    <a:pt x="2357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4" name="Google Shape;6964;p7"/>
            <p:cNvSpPr/>
            <p:nvPr/>
          </p:nvSpPr>
          <p:spPr>
            <a:xfrm>
              <a:off x="5754725" y="3534525"/>
              <a:ext cx="8000" cy="4400"/>
            </a:xfrm>
            <a:custGeom>
              <a:avLst/>
              <a:gdLst/>
              <a:ahLst/>
              <a:cxnLst/>
              <a:rect l="l" t="t" r="r" b="b"/>
              <a:pathLst>
                <a:path w="320" h="176" extrusionOk="0">
                  <a:moveTo>
                    <a:pt x="152" y="0"/>
                  </a:moveTo>
                  <a:cubicBezTo>
                    <a:pt x="128" y="0"/>
                    <a:pt x="97" y="16"/>
                    <a:pt x="65" y="48"/>
                  </a:cubicBezTo>
                  <a:cubicBezTo>
                    <a:pt x="1" y="112"/>
                    <a:pt x="128" y="175"/>
                    <a:pt x="192" y="175"/>
                  </a:cubicBezTo>
                  <a:cubicBezTo>
                    <a:pt x="192" y="175"/>
                    <a:pt x="256" y="112"/>
                    <a:pt x="319" y="112"/>
                  </a:cubicBezTo>
                  <a:cubicBezTo>
                    <a:pt x="256" y="48"/>
                    <a:pt x="192" y="48"/>
                    <a:pt x="192" y="48"/>
                  </a:cubicBezTo>
                  <a:cubicBezTo>
                    <a:pt x="192" y="16"/>
                    <a:pt x="176" y="0"/>
                    <a:pt x="152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5" name="Google Shape;6965;p7"/>
            <p:cNvSpPr/>
            <p:nvPr/>
          </p:nvSpPr>
          <p:spPr>
            <a:xfrm>
              <a:off x="5835925" y="31790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6" name="Google Shape;6966;p7"/>
            <p:cNvSpPr/>
            <p:nvPr/>
          </p:nvSpPr>
          <p:spPr>
            <a:xfrm>
              <a:off x="5480900" y="3121775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6" y="0"/>
                  </a:moveTo>
                  <a:lnTo>
                    <a:pt x="446" y="0"/>
                  </a:lnTo>
                  <a:cubicBezTo>
                    <a:pt x="128" y="191"/>
                    <a:pt x="0" y="446"/>
                    <a:pt x="0" y="764"/>
                  </a:cubicBezTo>
                  <a:cubicBezTo>
                    <a:pt x="319" y="637"/>
                    <a:pt x="446" y="318"/>
                    <a:pt x="446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7" name="Google Shape;6967;p7"/>
            <p:cNvSpPr/>
            <p:nvPr/>
          </p:nvSpPr>
          <p:spPr>
            <a:xfrm>
              <a:off x="5501600" y="3102350"/>
              <a:ext cx="17525" cy="9875"/>
            </a:xfrm>
            <a:custGeom>
              <a:avLst/>
              <a:gdLst/>
              <a:ahLst/>
              <a:cxnLst/>
              <a:rect l="l" t="t" r="r" b="b"/>
              <a:pathLst>
                <a:path w="701" h="395" extrusionOk="0">
                  <a:moveTo>
                    <a:pt x="598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255" y="395"/>
                    <a:pt x="573" y="268"/>
                    <a:pt x="701" y="13"/>
                  </a:cubicBezTo>
                  <a:cubicBezTo>
                    <a:pt x="667" y="4"/>
                    <a:pt x="633" y="0"/>
                    <a:pt x="598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8" name="Google Shape;6968;p7"/>
            <p:cNvSpPr/>
            <p:nvPr/>
          </p:nvSpPr>
          <p:spPr>
            <a:xfrm>
              <a:off x="5492050" y="31122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9" name="Google Shape;6969;p7"/>
            <p:cNvSpPr/>
            <p:nvPr/>
          </p:nvSpPr>
          <p:spPr>
            <a:xfrm>
              <a:off x="5845475" y="3484375"/>
              <a:ext cx="17550" cy="10275"/>
            </a:xfrm>
            <a:custGeom>
              <a:avLst/>
              <a:gdLst/>
              <a:ahLst/>
              <a:cxnLst/>
              <a:rect l="l" t="t" r="r" b="b"/>
              <a:pathLst>
                <a:path w="702" h="411" extrusionOk="0">
                  <a:moveTo>
                    <a:pt x="132" y="0"/>
                  </a:moveTo>
                  <a:cubicBezTo>
                    <a:pt x="88" y="0"/>
                    <a:pt x="43" y="5"/>
                    <a:pt x="1" y="16"/>
                  </a:cubicBezTo>
                  <a:cubicBezTo>
                    <a:pt x="112" y="237"/>
                    <a:pt x="318" y="410"/>
                    <a:pt x="579" y="410"/>
                  </a:cubicBezTo>
                  <a:cubicBezTo>
                    <a:pt x="619" y="410"/>
                    <a:pt x="660" y="406"/>
                    <a:pt x="701" y="398"/>
                  </a:cubicBezTo>
                  <a:cubicBezTo>
                    <a:pt x="595" y="133"/>
                    <a:pt x="357" y="0"/>
                    <a:pt x="132" y="0"/>
                  </a:cubicBezTo>
                  <a:close/>
                </a:path>
              </a:pathLst>
            </a:custGeom>
            <a:solidFill>
              <a:srgbClr val="F79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0" name="Google Shape;6970;p7"/>
            <p:cNvSpPr/>
            <p:nvPr/>
          </p:nvSpPr>
          <p:spPr>
            <a:xfrm>
              <a:off x="5996725" y="3398800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1" name="Google Shape;6971;p7"/>
            <p:cNvSpPr/>
            <p:nvPr/>
          </p:nvSpPr>
          <p:spPr>
            <a:xfrm>
              <a:off x="5367850" y="2166775"/>
              <a:ext cx="245225" cy="104825"/>
            </a:xfrm>
            <a:custGeom>
              <a:avLst/>
              <a:gdLst/>
              <a:ahLst/>
              <a:cxnLst/>
              <a:rect l="l" t="t" r="r" b="b"/>
              <a:pathLst>
                <a:path w="9809" h="4193" extrusionOk="0">
                  <a:moveTo>
                    <a:pt x="7422" y="0"/>
                  </a:moveTo>
                  <a:cubicBezTo>
                    <a:pt x="4913" y="0"/>
                    <a:pt x="2393" y="356"/>
                    <a:pt x="1" y="1136"/>
                  </a:cubicBezTo>
                  <a:cubicBezTo>
                    <a:pt x="956" y="1709"/>
                    <a:pt x="1274" y="2919"/>
                    <a:pt x="2230" y="3429"/>
                  </a:cubicBezTo>
                  <a:cubicBezTo>
                    <a:pt x="2421" y="3811"/>
                    <a:pt x="2803" y="4129"/>
                    <a:pt x="3249" y="4193"/>
                  </a:cubicBezTo>
                  <a:cubicBezTo>
                    <a:pt x="5414" y="4193"/>
                    <a:pt x="7452" y="3365"/>
                    <a:pt x="9617" y="3365"/>
                  </a:cubicBezTo>
                  <a:cubicBezTo>
                    <a:pt x="9808" y="2919"/>
                    <a:pt x="9617" y="2473"/>
                    <a:pt x="9235" y="2219"/>
                  </a:cubicBezTo>
                  <a:cubicBezTo>
                    <a:pt x="8343" y="1518"/>
                    <a:pt x="8725" y="818"/>
                    <a:pt x="9108" y="53"/>
                  </a:cubicBezTo>
                  <a:cubicBezTo>
                    <a:pt x="8547" y="18"/>
                    <a:pt x="7985" y="0"/>
                    <a:pt x="7422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2" name="Google Shape;6972;p7"/>
            <p:cNvSpPr/>
            <p:nvPr/>
          </p:nvSpPr>
          <p:spPr>
            <a:xfrm>
              <a:off x="427575" y="2726225"/>
              <a:ext cx="204900" cy="207700"/>
            </a:xfrm>
            <a:custGeom>
              <a:avLst/>
              <a:gdLst/>
              <a:ahLst/>
              <a:cxnLst/>
              <a:rect l="l" t="t" r="r" b="b"/>
              <a:pathLst>
                <a:path w="8196" h="8308" extrusionOk="0">
                  <a:moveTo>
                    <a:pt x="2074" y="1"/>
                  </a:moveTo>
                  <a:cubicBezTo>
                    <a:pt x="1799" y="1"/>
                    <a:pt x="1561" y="108"/>
                    <a:pt x="1465" y="538"/>
                  </a:cubicBezTo>
                  <a:cubicBezTo>
                    <a:pt x="1465" y="665"/>
                    <a:pt x="1592" y="729"/>
                    <a:pt x="1592" y="856"/>
                  </a:cubicBezTo>
                  <a:cubicBezTo>
                    <a:pt x="1465" y="793"/>
                    <a:pt x="1401" y="729"/>
                    <a:pt x="1274" y="729"/>
                  </a:cubicBezTo>
                  <a:cubicBezTo>
                    <a:pt x="0" y="1621"/>
                    <a:pt x="0" y="3977"/>
                    <a:pt x="1529" y="4232"/>
                  </a:cubicBezTo>
                  <a:cubicBezTo>
                    <a:pt x="2994" y="4486"/>
                    <a:pt x="3567" y="5696"/>
                    <a:pt x="4713" y="6269"/>
                  </a:cubicBezTo>
                  <a:lnTo>
                    <a:pt x="7706" y="8307"/>
                  </a:lnTo>
                  <a:cubicBezTo>
                    <a:pt x="6942" y="7225"/>
                    <a:pt x="6624" y="6142"/>
                    <a:pt x="7770" y="5123"/>
                  </a:cubicBezTo>
                  <a:cubicBezTo>
                    <a:pt x="8195" y="4029"/>
                    <a:pt x="7635" y="3399"/>
                    <a:pt x="6697" y="3399"/>
                  </a:cubicBezTo>
                  <a:cubicBezTo>
                    <a:pt x="6652" y="3399"/>
                    <a:pt x="6606" y="3401"/>
                    <a:pt x="6560" y="3404"/>
                  </a:cubicBezTo>
                  <a:cubicBezTo>
                    <a:pt x="6514" y="3406"/>
                    <a:pt x="6472" y="3407"/>
                    <a:pt x="6432" y="3407"/>
                  </a:cubicBezTo>
                  <a:cubicBezTo>
                    <a:pt x="5468" y="3407"/>
                    <a:pt x="6106" y="2691"/>
                    <a:pt x="5923" y="2385"/>
                  </a:cubicBezTo>
                  <a:cubicBezTo>
                    <a:pt x="5031" y="1175"/>
                    <a:pt x="3567" y="856"/>
                    <a:pt x="2357" y="28"/>
                  </a:cubicBezTo>
                  <a:cubicBezTo>
                    <a:pt x="2261" y="13"/>
                    <a:pt x="2166" y="1"/>
                    <a:pt x="2074" y="1"/>
                  </a:cubicBezTo>
                  <a:close/>
                </a:path>
              </a:pathLst>
            </a:custGeom>
            <a:solidFill>
              <a:srgbClr val="FE7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3" name="Google Shape;6973;p7"/>
            <p:cNvSpPr/>
            <p:nvPr/>
          </p:nvSpPr>
          <p:spPr>
            <a:xfrm>
              <a:off x="3466900" y="2005700"/>
              <a:ext cx="243600" cy="132875"/>
            </a:xfrm>
            <a:custGeom>
              <a:avLst/>
              <a:gdLst/>
              <a:ahLst/>
              <a:cxnLst/>
              <a:rect l="l" t="t" r="r" b="b"/>
              <a:pathLst>
                <a:path w="9744" h="5315" extrusionOk="0">
                  <a:moveTo>
                    <a:pt x="0" y="1"/>
                  </a:moveTo>
                  <a:lnTo>
                    <a:pt x="0" y="1"/>
                  </a:lnTo>
                  <a:cubicBezTo>
                    <a:pt x="1210" y="2039"/>
                    <a:pt x="3248" y="3312"/>
                    <a:pt x="4840" y="5032"/>
                  </a:cubicBezTo>
                  <a:cubicBezTo>
                    <a:pt x="4891" y="5049"/>
                    <a:pt x="4942" y="5057"/>
                    <a:pt x="4992" y="5057"/>
                  </a:cubicBezTo>
                  <a:cubicBezTo>
                    <a:pt x="5129" y="5057"/>
                    <a:pt x="5256" y="4998"/>
                    <a:pt x="5350" y="4904"/>
                  </a:cubicBezTo>
                  <a:cubicBezTo>
                    <a:pt x="5541" y="4968"/>
                    <a:pt x="5668" y="5095"/>
                    <a:pt x="5859" y="5159"/>
                  </a:cubicBezTo>
                  <a:cubicBezTo>
                    <a:pt x="6075" y="5255"/>
                    <a:pt x="6209" y="5315"/>
                    <a:pt x="6334" y="5315"/>
                  </a:cubicBezTo>
                  <a:cubicBezTo>
                    <a:pt x="6540" y="5315"/>
                    <a:pt x="6720" y="5150"/>
                    <a:pt x="7196" y="4713"/>
                  </a:cubicBezTo>
                  <a:cubicBezTo>
                    <a:pt x="7324" y="4586"/>
                    <a:pt x="7515" y="4522"/>
                    <a:pt x="7706" y="4522"/>
                  </a:cubicBezTo>
                  <a:lnTo>
                    <a:pt x="9171" y="4522"/>
                  </a:lnTo>
                  <a:cubicBezTo>
                    <a:pt x="9489" y="4204"/>
                    <a:pt x="9744" y="3949"/>
                    <a:pt x="9553" y="3440"/>
                  </a:cubicBezTo>
                  <a:cubicBezTo>
                    <a:pt x="9425" y="3376"/>
                    <a:pt x="9362" y="3312"/>
                    <a:pt x="9234" y="3312"/>
                  </a:cubicBezTo>
                  <a:cubicBezTo>
                    <a:pt x="8930" y="3444"/>
                    <a:pt x="8662" y="3502"/>
                    <a:pt x="8422" y="3502"/>
                  </a:cubicBezTo>
                  <a:cubicBezTo>
                    <a:pt x="7505" y="3502"/>
                    <a:pt x="7001" y="2655"/>
                    <a:pt x="6496" y="1847"/>
                  </a:cubicBezTo>
                  <a:cubicBezTo>
                    <a:pt x="4458" y="892"/>
                    <a:pt x="2229" y="255"/>
                    <a:pt x="0" y="1"/>
                  </a:cubicBezTo>
                  <a:close/>
                </a:path>
              </a:pathLst>
            </a:custGeom>
            <a:solidFill>
              <a:srgbClr val="FD6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4" name="Google Shape;6974;p7"/>
            <p:cNvSpPr/>
            <p:nvPr/>
          </p:nvSpPr>
          <p:spPr>
            <a:xfrm>
              <a:off x="3412750" y="2004100"/>
              <a:ext cx="178350" cy="146850"/>
            </a:xfrm>
            <a:custGeom>
              <a:avLst/>
              <a:gdLst/>
              <a:ahLst/>
              <a:cxnLst/>
              <a:rect l="l" t="t" r="r" b="b"/>
              <a:pathLst>
                <a:path w="7134" h="5874" extrusionOk="0">
                  <a:moveTo>
                    <a:pt x="256" y="1"/>
                  </a:moveTo>
                  <a:cubicBezTo>
                    <a:pt x="1" y="192"/>
                    <a:pt x="1" y="574"/>
                    <a:pt x="256" y="765"/>
                  </a:cubicBezTo>
                  <a:lnTo>
                    <a:pt x="5223" y="5414"/>
                  </a:lnTo>
                  <a:cubicBezTo>
                    <a:pt x="5795" y="5714"/>
                    <a:pt x="6146" y="5874"/>
                    <a:pt x="6395" y="5874"/>
                  </a:cubicBezTo>
                  <a:cubicBezTo>
                    <a:pt x="6728" y="5874"/>
                    <a:pt x="6878" y="5588"/>
                    <a:pt x="7133" y="4968"/>
                  </a:cubicBezTo>
                  <a:cubicBezTo>
                    <a:pt x="5732" y="3121"/>
                    <a:pt x="4013" y="1466"/>
                    <a:pt x="2166" y="65"/>
                  </a:cubicBezTo>
                  <a:lnTo>
                    <a:pt x="256" y="1"/>
                  </a:ln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5" name="Google Shape;6975;p7"/>
            <p:cNvSpPr/>
            <p:nvPr/>
          </p:nvSpPr>
          <p:spPr>
            <a:xfrm>
              <a:off x="390950" y="2720600"/>
              <a:ext cx="154475" cy="162375"/>
            </a:xfrm>
            <a:custGeom>
              <a:avLst/>
              <a:gdLst/>
              <a:ahLst/>
              <a:cxnLst/>
              <a:rect l="l" t="t" r="r" b="b"/>
              <a:pathLst>
                <a:path w="6179" h="6495" extrusionOk="0">
                  <a:moveTo>
                    <a:pt x="3884" y="1"/>
                  </a:moveTo>
                  <a:cubicBezTo>
                    <a:pt x="3062" y="1"/>
                    <a:pt x="2249" y="100"/>
                    <a:pt x="1465" y="317"/>
                  </a:cubicBezTo>
                  <a:cubicBezTo>
                    <a:pt x="383" y="572"/>
                    <a:pt x="1" y="1846"/>
                    <a:pt x="701" y="2737"/>
                  </a:cubicBezTo>
                  <a:cubicBezTo>
                    <a:pt x="2039" y="4520"/>
                    <a:pt x="3949" y="5858"/>
                    <a:pt x="6178" y="6494"/>
                  </a:cubicBezTo>
                  <a:cubicBezTo>
                    <a:pt x="5732" y="5985"/>
                    <a:pt x="5286" y="5412"/>
                    <a:pt x="4904" y="4902"/>
                  </a:cubicBezTo>
                  <a:cubicBezTo>
                    <a:pt x="4726" y="4545"/>
                    <a:pt x="4390" y="4344"/>
                    <a:pt x="4030" y="4344"/>
                  </a:cubicBezTo>
                  <a:cubicBezTo>
                    <a:pt x="3877" y="4344"/>
                    <a:pt x="3719" y="4381"/>
                    <a:pt x="3567" y="4457"/>
                  </a:cubicBezTo>
                  <a:lnTo>
                    <a:pt x="3249" y="4457"/>
                  </a:lnTo>
                  <a:cubicBezTo>
                    <a:pt x="2230" y="4011"/>
                    <a:pt x="2357" y="2928"/>
                    <a:pt x="2102" y="2164"/>
                  </a:cubicBezTo>
                  <a:cubicBezTo>
                    <a:pt x="1911" y="1400"/>
                    <a:pt x="2484" y="1209"/>
                    <a:pt x="3121" y="1145"/>
                  </a:cubicBezTo>
                  <a:cubicBezTo>
                    <a:pt x="3121" y="758"/>
                    <a:pt x="3409" y="420"/>
                    <a:pt x="3776" y="420"/>
                  </a:cubicBezTo>
                  <a:cubicBezTo>
                    <a:pt x="3832" y="420"/>
                    <a:pt x="3890" y="428"/>
                    <a:pt x="3949" y="444"/>
                  </a:cubicBezTo>
                  <a:cubicBezTo>
                    <a:pt x="4151" y="545"/>
                    <a:pt x="4352" y="628"/>
                    <a:pt x="4544" y="628"/>
                  </a:cubicBezTo>
                  <a:cubicBezTo>
                    <a:pt x="4716" y="628"/>
                    <a:pt x="4881" y="561"/>
                    <a:pt x="5032" y="381"/>
                  </a:cubicBezTo>
                  <a:lnTo>
                    <a:pt x="5032" y="62"/>
                  </a:lnTo>
                  <a:cubicBezTo>
                    <a:pt x="4649" y="22"/>
                    <a:pt x="4265" y="1"/>
                    <a:pt x="3884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6" name="Google Shape;6976;p7"/>
            <p:cNvSpPr/>
            <p:nvPr/>
          </p:nvSpPr>
          <p:spPr>
            <a:xfrm>
              <a:off x="4036850" y="2069375"/>
              <a:ext cx="200650" cy="113525"/>
            </a:xfrm>
            <a:custGeom>
              <a:avLst/>
              <a:gdLst/>
              <a:ahLst/>
              <a:cxnLst/>
              <a:rect l="l" t="t" r="r" b="b"/>
              <a:pathLst>
                <a:path w="8026" h="4541" extrusionOk="0">
                  <a:moveTo>
                    <a:pt x="7261" y="1"/>
                  </a:moveTo>
                  <a:lnTo>
                    <a:pt x="128" y="2803"/>
                  </a:lnTo>
                  <a:cubicBezTo>
                    <a:pt x="128" y="2803"/>
                    <a:pt x="65" y="2930"/>
                    <a:pt x="65" y="2994"/>
                  </a:cubicBezTo>
                  <a:cubicBezTo>
                    <a:pt x="1" y="3058"/>
                    <a:pt x="65" y="3121"/>
                    <a:pt x="192" y="3185"/>
                  </a:cubicBezTo>
                  <a:cubicBezTo>
                    <a:pt x="256" y="3313"/>
                    <a:pt x="383" y="3440"/>
                    <a:pt x="510" y="3504"/>
                  </a:cubicBezTo>
                  <a:cubicBezTo>
                    <a:pt x="638" y="3631"/>
                    <a:pt x="765" y="3758"/>
                    <a:pt x="893" y="3886"/>
                  </a:cubicBezTo>
                  <a:lnTo>
                    <a:pt x="1211" y="4268"/>
                  </a:lnTo>
                  <a:cubicBezTo>
                    <a:pt x="1386" y="4443"/>
                    <a:pt x="1638" y="4541"/>
                    <a:pt x="1893" y="4541"/>
                  </a:cubicBezTo>
                  <a:cubicBezTo>
                    <a:pt x="2102" y="4541"/>
                    <a:pt x="2313" y="4475"/>
                    <a:pt x="2485" y="4331"/>
                  </a:cubicBezTo>
                  <a:cubicBezTo>
                    <a:pt x="3886" y="3058"/>
                    <a:pt x="5733" y="2548"/>
                    <a:pt x="7325" y="1720"/>
                  </a:cubicBezTo>
                  <a:cubicBezTo>
                    <a:pt x="8025" y="1338"/>
                    <a:pt x="7961" y="701"/>
                    <a:pt x="7516" y="128"/>
                  </a:cubicBezTo>
                  <a:lnTo>
                    <a:pt x="7261" y="1"/>
                  </a:ln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7" name="Google Shape;6977;p7"/>
            <p:cNvSpPr/>
            <p:nvPr/>
          </p:nvSpPr>
          <p:spPr>
            <a:xfrm>
              <a:off x="3159625" y="2003400"/>
              <a:ext cx="259525" cy="39200"/>
            </a:xfrm>
            <a:custGeom>
              <a:avLst/>
              <a:gdLst/>
              <a:ahLst/>
              <a:cxnLst/>
              <a:rect l="l" t="t" r="r" b="b"/>
              <a:pathLst>
                <a:path w="10381" h="1568" extrusionOk="0">
                  <a:moveTo>
                    <a:pt x="8116" y="1"/>
                  </a:moveTo>
                  <a:cubicBezTo>
                    <a:pt x="7734" y="1"/>
                    <a:pt x="7345" y="8"/>
                    <a:pt x="6942" y="29"/>
                  </a:cubicBezTo>
                  <a:cubicBezTo>
                    <a:pt x="4585" y="156"/>
                    <a:pt x="2165" y="156"/>
                    <a:pt x="0" y="1175"/>
                  </a:cubicBezTo>
                  <a:cubicBezTo>
                    <a:pt x="651" y="1320"/>
                    <a:pt x="1323" y="1567"/>
                    <a:pt x="2004" y="1567"/>
                  </a:cubicBezTo>
                  <a:cubicBezTo>
                    <a:pt x="2521" y="1567"/>
                    <a:pt x="3044" y="1424"/>
                    <a:pt x="3566" y="984"/>
                  </a:cubicBezTo>
                  <a:cubicBezTo>
                    <a:pt x="3707" y="879"/>
                    <a:pt x="3866" y="832"/>
                    <a:pt x="4034" y="832"/>
                  </a:cubicBezTo>
                  <a:cubicBezTo>
                    <a:pt x="4172" y="832"/>
                    <a:pt x="4315" y="863"/>
                    <a:pt x="4458" y="921"/>
                  </a:cubicBezTo>
                  <a:cubicBezTo>
                    <a:pt x="4725" y="1001"/>
                    <a:pt x="5003" y="1036"/>
                    <a:pt x="5282" y="1036"/>
                  </a:cubicBezTo>
                  <a:cubicBezTo>
                    <a:pt x="5670" y="1036"/>
                    <a:pt x="6062" y="968"/>
                    <a:pt x="6432" y="857"/>
                  </a:cubicBezTo>
                  <a:cubicBezTo>
                    <a:pt x="6631" y="817"/>
                    <a:pt x="6804" y="728"/>
                    <a:pt x="6984" y="728"/>
                  </a:cubicBezTo>
                  <a:cubicBezTo>
                    <a:pt x="7093" y="728"/>
                    <a:pt x="7204" y="761"/>
                    <a:pt x="7324" y="857"/>
                  </a:cubicBezTo>
                  <a:cubicBezTo>
                    <a:pt x="7801" y="1112"/>
                    <a:pt x="8327" y="1239"/>
                    <a:pt x="8852" y="1239"/>
                  </a:cubicBezTo>
                  <a:cubicBezTo>
                    <a:pt x="9378" y="1239"/>
                    <a:pt x="9903" y="1112"/>
                    <a:pt x="10381" y="857"/>
                  </a:cubicBezTo>
                  <a:lnTo>
                    <a:pt x="10381" y="29"/>
                  </a:lnTo>
                  <a:cubicBezTo>
                    <a:pt x="9616" y="29"/>
                    <a:pt x="8880" y="1"/>
                    <a:pt x="8116" y="1"/>
                  </a:cubicBezTo>
                  <a:close/>
                </a:path>
              </a:pathLst>
            </a:custGeom>
            <a:solidFill>
              <a:srgbClr val="F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8" name="Google Shape;6978;p7"/>
            <p:cNvSpPr/>
            <p:nvPr/>
          </p:nvSpPr>
          <p:spPr>
            <a:xfrm>
              <a:off x="5562100" y="2168100"/>
              <a:ext cx="111475" cy="116250"/>
            </a:xfrm>
            <a:custGeom>
              <a:avLst/>
              <a:gdLst/>
              <a:ahLst/>
              <a:cxnLst/>
              <a:rect l="l" t="t" r="r" b="b"/>
              <a:pathLst>
                <a:path w="4459" h="4650" extrusionOk="0">
                  <a:moveTo>
                    <a:pt x="1338" y="0"/>
                  </a:moveTo>
                  <a:cubicBezTo>
                    <a:pt x="1019" y="446"/>
                    <a:pt x="255" y="191"/>
                    <a:pt x="0" y="1019"/>
                  </a:cubicBezTo>
                  <a:lnTo>
                    <a:pt x="1783" y="2994"/>
                  </a:lnTo>
                  <a:cubicBezTo>
                    <a:pt x="2165" y="3821"/>
                    <a:pt x="2611" y="4586"/>
                    <a:pt x="3567" y="4649"/>
                  </a:cubicBezTo>
                  <a:cubicBezTo>
                    <a:pt x="4203" y="4395"/>
                    <a:pt x="4076" y="3758"/>
                    <a:pt x="4394" y="3376"/>
                  </a:cubicBezTo>
                  <a:cubicBezTo>
                    <a:pt x="4458" y="2675"/>
                    <a:pt x="3567" y="2484"/>
                    <a:pt x="3630" y="1847"/>
                  </a:cubicBezTo>
                  <a:cubicBezTo>
                    <a:pt x="3630" y="1784"/>
                    <a:pt x="3630" y="1720"/>
                    <a:pt x="3630" y="1656"/>
                  </a:cubicBezTo>
                  <a:cubicBezTo>
                    <a:pt x="3567" y="1529"/>
                    <a:pt x="3503" y="1401"/>
                    <a:pt x="3439" y="1274"/>
                  </a:cubicBezTo>
                  <a:lnTo>
                    <a:pt x="3312" y="1147"/>
                  </a:lnTo>
                  <a:lnTo>
                    <a:pt x="2993" y="892"/>
                  </a:lnTo>
                  <a:cubicBezTo>
                    <a:pt x="2930" y="765"/>
                    <a:pt x="2866" y="701"/>
                    <a:pt x="2739" y="574"/>
                  </a:cubicBezTo>
                  <a:cubicBezTo>
                    <a:pt x="2611" y="446"/>
                    <a:pt x="2420" y="319"/>
                    <a:pt x="2293" y="255"/>
                  </a:cubicBezTo>
                  <a:cubicBezTo>
                    <a:pt x="2102" y="128"/>
                    <a:pt x="1911" y="64"/>
                    <a:pt x="1783" y="0"/>
                  </a:cubicBezTo>
                  <a:close/>
                </a:path>
              </a:pathLst>
            </a:custGeom>
            <a:solidFill>
              <a:srgbClr val="D4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9" name="Google Shape;6979;p7"/>
            <p:cNvSpPr/>
            <p:nvPr/>
          </p:nvSpPr>
          <p:spPr>
            <a:xfrm>
              <a:off x="4219950" y="2034350"/>
              <a:ext cx="132175" cy="76475"/>
            </a:xfrm>
            <a:custGeom>
              <a:avLst/>
              <a:gdLst/>
              <a:ahLst/>
              <a:cxnLst/>
              <a:rect l="l" t="t" r="r" b="b"/>
              <a:pathLst>
                <a:path w="5287" h="3059" extrusionOk="0">
                  <a:moveTo>
                    <a:pt x="5032" y="1"/>
                  </a:moveTo>
                  <a:cubicBezTo>
                    <a:pt x="3249" y="256"/>
                    <a:pt x="1593" y="701"/>
                    <a:pt x="1" y="1402"/>
                  </a:cubicBezTo>
                  <a:lnTo>
                    <a:pt x="64" y="1466"/>
                  </a:lnTo>
                  <a:cubicBezTo>
                    <a:pt x="855" y="2531"/>
                    <a:pt x="1589" y="3058"/>
                    <a:pt x="2458" y="3058"/>
                  </a:cubicBezTo>
                  <a:cubicBezTo>
                    <a:pt x="3200" y="3058"/>
                    <a:pt x="4040" y="2674"/>
                    <a:pt x="5095" y="1911"/>
                  </a:cubicBezTo>
                  <a:cubicBezTo>
                    <a:pt x="5159" y="1784"/>
                    <a:pt x="5223" y="1657"/>
                    <a:pt x="5286" y="1466"/>
                  </a:cubicBezTo>
                  <a:cubicBezTo>
                    <a:pt x="5223" y="1211"/>
                    <a:pt x="5223" y="1020"/>
                    <a:pt x="5159" y="765"/>
                  </a:cubicBezTo>
                  <a:cubicBezTo>
                    <a:pt x="5095" y="510"/>
                    <a:pt x="5223" y="192"/>
                    <a:pt x="5032" y="1"/>
                  </a:cubicBez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0" name="Google Shape;6980;p7"/>
            <p:cNvSpPr/>
            <p:nvPr/>
          </p:nvSpPr>
          <p:spPr>
            <a:xfrm>
              <a:off x="1965550" y="2117150"/>
              <a:ext cx="202200" cy="103500"/>
            </a:xfrm>
            <a:custGeom>
              <a:avLst/>
              <a:gdLst/>
              <a:ahLst/>
              <a:cxnLst/>
              <a:rect l="l" t="t" r="r" b="b"/>
              <a:pathLst>
                <a:path w="8088" h="4140" extrusionOk="0">
                  <a:moveTo>
                    <a:pt x="8088" y="0"/>
                  </a:moveTo>
                  <a:lnTo>
                    <a:pt x="8088" y="0"/>
                  </a:lnTo>
                  <a:cubicBezTo>
                    <a:pt x="7196" y="64"/>
                    <a:pt x="6369" y="255"/>
                    <a:pt x="5477" y="510"/>
                  </a:cubicBezTo>
                  <a:cubicBezTo>
                    <a:pt x="3503" y="1274"/>
                    <a:pt x="1401" y="1975"/>
                    <a:pt x="0" y="3822"/>
                  </a:cubicBezTo>
                  <a:cubicBezTo>
                    <a:pt x="127" y="4076"/>
                    <a:pt x="382" y="4140"/>
                    <a:pt x="637" y="4140"/>
                  </a:cubicBezTo>
                  <a:cubicBezTo>
                    <a:pt x="764" y="4076"/>
                    <a:pt x="955" y="4013"/>
                    <a:pt x="1083" y="3885"/>
                  </a:cubicBezTo>
                  <a:cubicBezTo>
                    <a:pt x="1529" y="3503"/>
                    <a:pt x="2102" y="3185"/>
                    <a:pt x="2675" y="2930"/>
                  </a:cubicBezTo>
                  <a:cubicBezTo>
                    <a:pt x="2866" y="2803"/>
                    <a:pt x="2930" y="2548"/>
                    <a:pt x="3121" y="2357"/>
                  </a:cubicBezTo>
                  <a:cubicBezTo>
                    <a:pt x="3644" y="2035"/>
                    <a:pt x="4167" y="1408"/>
                    <a:pt x="4739" y="1408"/>
                  </a:cubicBezTo>
                  <a:cubicBezTo>
                    <a:pt x="5071" y="1408"/>
                    <a:pt x="5420" y="1620"/>
                    <a:pt x="5795" y="2229"/>
                  </a:cubicBezTo>
                  <a:cubicBezTo>
                    <a:pt x="5819" y="2300"/>
                    <a:pt x="5885" y="2327"/>
                    <a:pt x="5972" y="2327"/>
                  </a:cubicBezTo>
                  <a:cubicBezTo>
                    <a:pt x="6123" y="2327"/>
                    <a:pt x="6335" y="2246"/>
                    <a:pt x="6496" y="2166"/>
                  </a:cubicBezTo>
                  <a:cubicBezTo>
                    <a:pt x="7196" y="1593"/>
                    <a:pt x="7706" y="828"/>
                    <a:pt x="8088" y="0"/>
                  </a:cubicBezTo>
                  <a:close/>
                </a:path>
              </a:pathLst>
            </a:custGeom>
            <a:solidFill>
              <a:srgbClr val="F8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1" name="Google Shape;6981;p7"/>
            <p:cNvSpPr/>
            <p:nvPr/>
          </p:nvSpPr>
          <p:spPr>
            <a:xfrm>
              <a:off x="5137000" y="2204725"/>
              <a:ext cx="181525" cy="66975"/>
            </a:xfrm>
            <a:custGeom>
              <a:avLst/>
              <a:gdLst/>
              <a:ahLst/>
              <a:cxnLst/>
              <a:rect l="l" t="t" r="r" b="b"/>
              <a:pathLst>
                <a:path w="7261" h="2679" extrusionOk="0">
                  <a:moveTo>
                    <a:pt x="7261" y="0"/>
                  </a:moveTo>
                  <a:cubicBezTo>
                    <a:pt x="4713" y="191"/>
                    <a:pt x="2421" y="1465"/>
                    <a:pt x="1" y="2229"/>
                  </a:cubicBezTo>
                  <a:cubicBezTo>
                    <a:pt x="409" y="2521"/>
                    <a:pt x="630" y="2679"/>
                    <a:pt x="854" y="2679"/>
                  </a:cubicBezTo>
                  <a:cubicBezTo>
                    <a:pt x="1119" y="2679"/>
                    <a:pt x="1388" y="2458"/>
                    <a:pt x="1975" y="1974"/>
                  </a:cubicBezTo>
                  <a:cubicBezTo>
                    <a:pt x="2038" y="1942"/>
                    <a:pt x="2134" y="1942"/>
                    <a:pt x="2230" y="1942"/>
                  </a:cubicBezTo>
                  <a:cubicBezTo>
                    <a:pt x="2325" y="1942"/>
                    <a:pt x="2421" y="1942"/>
                    <a:pt x="2484" y="1911"/>
                  </a:cubicBezTo>
                  <a:cubicBezTo>
                    <a:pt x="2892" y="1707"/>
                    <a:pt x="3299" y="1636"/>
                    <a:pt x="3699" y="1636"/>
                  </a:cubicBezTo>
                  <a:cubicBezTo>
                    <a:pt x="4298" y="1636"/>
                    <a:pt x="4879" y="1796"/>
                    <a:pt x="5414" y="1911"/>
                  </a:cubicBezTo>
                  <a:cubicBezTo>
                    <a:pt x="5552" y="1930"/>
                    <a:pt x="5671" y="1941"/>
                    <a:pt x="5774" y="1941"/>
                  </a:cubicBezTo>
                  <a:cubicBezTo>
                    <a:pt x="6327" y="1941"/>
                    <a:pt x="6391" y="1635"/>
                    <a:pt x="6187" y="802"/>
                  </a:cubicBezTo>
                  <a:lnTo>
                    <a:pt x="6187" y="802"/>
                  </a:lnTo>
                  <a:cubicBezTo>
                    <a:pt x="6391" y="263"/>
                    <a:pt x="7072" y="502"/>
                    <a:pt x="7261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2" name="Google Shape;6982;p7"/>
            <p:cNvSpPr/>
            <p:nvPr/>
          </p:nvSpPr>
          <p:spPr>
            <a:xfrm>
              <a:off x="5606675" y="2168100"/>
              <a:ext cx="136950" cy="46200"/>
            </a:xfrm>
            <a:custGeom>
              <a:avLst/>
              <a:gdLst/>
              <a:ahLst/>
              <a:cxnLst/>
              <a:rect l="l" t="t" r="r" b="b"/>
              <a:pathLst>
                <a:path w="5478" h="1848" extrusionOk="0">
                  <a:moveTo>
                    <a:pt x="796" y="0"/>
                  </a:moveTo>
                  <a:cubicBezTo>
                    <a:pt x="526" y="0"/>
                    <a:pt x="255" y="64"/>
                    <a:pt x="0" y="64"/>
                  </a:cubicBezTo>
                  <a:lnTo>
                    <a:pt x="319" y="382"/>
                  </a:lnTo>
                  <a:cubicBezTo>
                    <a:pt x="510" y="446"/>
                    <a:pt x="637" y="574"/>
                    <a:pt x="765" y="701"/>
                  </a:cubicBezTo>
                  <a:lnTo>
                    <a:pt x="1147" y="1083"/>
                  </a:lnTo>
                  <a:cubicBezTo>
                    <a:pt x="1274" y="1210"/>
                    <a:pt x="1401" y="1338"/>
                    <a:pt x="1529" y="1465"/>
                  </a:cubicBezTo>
                  <a:cubicBezTo>
                    <a:pt x="1656" y="1592"/>
                    <a:pt x="1784" y="1720"/>
                    <a:pt x="1911" y="1847"/>
                  </a:cubicBezTo>
                  <a:cubicBezTo>
                    <a:pt x="2178" y="1740"/>
                    <a:pt x="2534" y="1499"/>
                    <a:pt x="2793" y="1499"/>
                  </a:cubicBezTo>
                  <a:cubicBezTo>
                    <a:pt x="2843" y="1499"/>
                    <a:pt x="2889" y="1508"/>
                    <a:pt x="2930" y="1529"/>
                  </a:cubicBezTo>
                  <a:cubicBezTo>
                    <a:pt x="3166" y="1632"/>
                    <a:pt x="3388" y="1674"/>
                    <a:pt x="3600" y="1674"/>
                  </a:cubicBezTo>
                  <a:cubicBezTo>
                    <a:pt x="4303" y="1674"/>
                    <a:pt x="4890" y="1215"/>
                    <a:pt x="5477" y="1019"/>
                  </a:cubicBezTo>
                  <a:cubicBezTo>
                    <a:pt x="4267" y="382"/>
                    <a:pt x="2930" y="446"/>
                    <a:pt x="1592" y="319"/>
                  </a:cubicBezTo>
                  <a:cubicBezTo>
                    <a:pt x="1338" y="64"/>
                    <a:pt x="1067" y="0"/>
                    <a:pt x="796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3" name="Google Shape;6983;p7"/>
            <p:cNvSpPr/>
            <p:nvPr/>
          </p:nvSpPr>
          <p:spPr>
            <a:xfrm>
              <a:off x="4966650" y="2225000"/>
              <a:ext cx="171975" cy="58050"/>
            </a:xfrm>
            <a:custGeom>
              <a:avLst/>
              <a:gdLst/>
              <a:ahLst/>
              <a:cxnLst/>
              <a:rect l="l" t="t" r="r" b="b"/>
              <a:pathLst>
                <a:path w="6879" h="2322" extrusionOk="0">
                  <a:moveTo>
                    <a:pt x="169" y="0"/>
                  </a:moveTo>
                  <a:cubicBezTo>
                    <a:pt x="113" y="0"/>
                    <a:pt x="57" y="6"/>
                    <a:pt x="0" y="17"/>
                  </a:cubicBezTo>
                  <a:cubicBezTo>
                    <a:pt x="446" y="781"/>
                    <a:pt x="1338" y="909"/>
                    <a:pt x="1911" y="1482"/>
                  </a:cubicBezTo>
                  <a:cubicBezTo>
                    <a:pt x="2102" y="1800"/>
                    <a:pt x="2357" y="2055"/>
                    <a:pt x="2675" y="2246"/>
                  </a:cubicBezTo>
                  <a:cubicBezTo>
                    <a:pt x="2866" y="2097"/>
                    <a:pt x="3064" y="2048"/>
                    <a:pt x="3265" y="2048"/>
                  </a:cubicBezTo>
                  <a:cubicBezTo>
                    <a:pt x="3666" y="2048"/>
                    <a:pt x="4076" y="2246"/>
                    <a:pt x="4458" y="2246"/>
                  </a:cubicBezTo>
                  <a:cubicBezTo>
                    <a:pt x="4799" y="2246"/>
                    <a:pt x="5183" y="2322"/>
                    <a:pt x="5553" y="2322"/>
                  </a:cubicBezTo>
                  <a:cubicBezTo>
                    <a:pt x="6081" y="2322"/>
                    <a:pt x="6579" y="2167"/>
                    <a:pt x="6878" y="1418"/>
                  </a:cubicBezTo>
                  <a:lnTo>
                    <a:pt x="6878" y="1418"/>
                  </a:lnTo>
                  <a:cubicBezTo>
                    <a:pt x="6428" y="1486"/>
                    <a:pt x="5979" y="1519"/>
                    <a:pt x="5532" y="1519"/>
                  </a:cubicBezTo>
                  <a:cubicBezTo>
                    <a:pt x="3892" y="1519"/>
                    <a:pt x="2293" y="1073"/>
                    <a:pt x="892" y="272"/>
                  </a:cubicBezTo>
                  <a:cubicBezTo>
                    <a:pt x="682" y="115"/>
                    <a:pt x="430" y="0"/>
                    <a:pt x="169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4" name="Google Shape;6984;p7"/>
            <p:cNvSpPr/>
            <p:nvPr/>
          </p:nvSpPr>
          <p:spPr>
            <a:xfrm>
              <a:off x="2368350" y="2099625"/>
              <a:ext cx="125800" cy="41150"/>
            </a:xfrm>
            <a:custGeom>
              <a:avLst/>
              <a:gdLst/>
              <a:ahLst/>
              <a:cxnLst/>
              <a:rect l="l" t="t" r="r" b="b"/>
              <a:pathLst>
                <a:path w="5032" h="1646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851"/>
                    <a:pt x="759" y="1470"/>
                    <a:pt x="1597" y="1470"/>
                  </a:cubicBezTo>
                  <a:cubicBezTo>
                    <a:pt x="1638" y="1470"/>
                    <a:pt x="1679" y="1469"/>
                    <a:pt x="1720" y="1466"/>
                  </a:cubicBezTo>
                  <a:cubicBezTo>
                    <a:pt x="1794" y="1461"/>
                    <a:pt x="1868" y="1459"/>
                    <a:pt x="1942" y="1459"/>
                  </a:cubicBezTo>
                  <a:cubicBezTo>
                    <a:pt x="2660" y="1459"/>
                    <a:pt x="3380" y="1645"/>
                    <a:pt x="4121" y="1645"/>
                  </a:cubicBezTo>
                  <a:cubicBezTo>
                    <a:pt x="4421" y="1645"/>
                    <a:pt x="4724" y="1615"/>
                    <a:pt x="5031" y="1529"/>
                  </a:cubicBezTo>
                  <a:cubicBezTo>
                    <a:pt x="3503" y="638"/>
                    <a:pt x="1783" y="128"/>
                    <a:pt x="0" y="1"/>
                  </a:cubicBezTo>
                  <a:close/>
                </a:path>
              </a:pathLst>
            </a:custGeom>
            <a:solidFill>
              <a:srgbClr val="F78B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5" name="Google Shape;6985;p7"/>
            <p:cNvSpPr/>
            <p:nvPr/>
          </p:nvSpPr>
          <p:spPr>
            <a:xfrm>
              <a:off x="3629275" y="2051875"/>
              <a:ext cx="68500" cy="58775"/>
            </a:xfrm>
            <a:custGeom>
              <a:avLst/>
              <a:gdLst/>
              <a:ahLst/>
              <a:cxnLst/>
              <a:rect l="l" t="t" r="r" b="b"/>
              <a:pathLst>
                <a:path w="2740" h="2351" extrusionOk="0">
                  <a:moveTo>
                    <a:pt x="1" y="0"/>
                  </a:moveTo>
                  <a:cubicBezTo>
                    <a:pt x="128" y="319"/>
                    <a:pt x="192" y="574"/>
                    <a:pt x="256" y="892"/>
                  </a:cubicBezTo>
                  <a:cubicBezTo>
                    <a:pt x="256" y="1884"/>
                    <a:pt x="460" y="2350"/>
                    <a:pt x="987" y="2350"/>
                  </a:cubicBezTo>
                  <a:cubicBezTo>
                    <a:pt x="1239" y="2350"/>
                    <a:pt x="1564" y="2244"/>
                    <a:pt x="1975" y="2038"/>
                  </a:cubicBezTo>
                  <a:cubicBezTo>
                    <a:pt x="2230" y="1847"/>
                    <a:pt x="2485" y="1656"/>
                    <a:pt x="2739" y="1465"/>
                  </a:cubicBezTo>
                  <a:cubicBezTo>
                    <a:pt x="1848" y="892"/>
                    <a:pt x="956" y="446"/>
                    <a:pt x="1" y="0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6" name="Google Shape;6986;p7"/>
            <p:cNvSpPr/>
            <p:nvPr/>
          </p:nvSpPr>
          <p:spPr>
            <a:xfrm>
              <a:off x="4336175" y="2032775"/>
              <a:ext cx="54150" cy="50350"/>
            </a:xfrm>
            <a:custGeom>
              <a:avLst/>
              <a:gdLst/>
              <a:ahLst/>
              <a:cxnLst/>
              <a:rect l="l" t="t" r="r" b="b"/>
              <a:pathLst>
                <a:path w="2166" h="2014" extrusionOk="0">
                  <a:moveTo>
                    <a:pt x="1083" y="0"/>
                  </a:moveTo>
                  <a:lnTo>
                    <a:pt x="383" y="64"/>
                  </a:lnTo>
                  <a:lnTo>
                    <a:pt x="1" y="764"/>
                  </a:lnTo>
                  <a:lnTo>
                    <a:pt x="383" y="1147"/>
                  </a:lnTo>
                  <a:lnTo>
                    <a:pt x="383" y="1529"/>
                  </a:lnTo>
                  <a:cubicBezTo>
                    <a:pt x="534" y="1831"/>
                    <a:pt x="685" y="2014"/>
                    <a:pt x="962" y="2014"/>
                  </a:cubicBezTo>
                  <a:cubicBezTo>
                    <a:pt x="1036" y="2014"/>
                    <a:pt x="1118" y="2001"/>
                    <a:pt x="1211" y="1974"/>
                  </a:cubicBezTo>
                  <a:cubicBezTo>
                    <a:pt x="1720" y="1592"/>
                    <a:pt x="2166" y="1147"/>
                    <a:pt x="1911" y="382"/>
                  </a:cubicBezTo>
                  <a:cubicBezTo>
                    <a:pt x="1720" y="64"/>
                    <a:pt x="1402" y="64"/>
                    <a:pt x="1083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7" name="Google Shape;6987;p7"/>
            <p:cNvSpPr/>
            <p:nvPr/>
          </p:nvSpPr>
          <p:spPr>
            <a:xfrm>
              <a:off x="1881150" y="2212675"/>
              <a:ext cx="105125" cy="55025"/>
            </a:xfrm>
            <a:custGeom>
              <a:avLst/>
              <a:gdLst/>
              <a:ahLst/>
              <a:cxnLst/>
              <a:rect l="l" t="t" r="r" b="b"/>
              <a:pathLst>
                <a:path w="4205" h="2201" extrusionOk="0">
                  <a:moveTo>
                    <a:pt x="3376" y="1"/>
                  </a:moveTo>
                  <a:cubicBezTo>
                    <a:pt x="2039" y="319"/>
                    <a:pt x="892" y="956"/>
                    <a:pt x="1" y="1975"/>
                  </a:cubicBezTo>
                  <a:lnTo>
                    <a:pt x="128" y="2038"/>
                  </a:lnTo>
                  <a:cubicBezTo>
                    <a:pt x="345" y="2154"/>
                    <a:pt x="543" y="2201"/>
                    <a:pt x="727" y="2201"/>
                  </a:cubicBezTo>
                  <a:cubicBezTo>
                    <a:pt x="1354" y="2201"/>
                    <a:pt x="1830" y="1662"/>
                    <a:pt x="2421" y="1465"/>
                  </a:cubicBezTo>
                  <a:cubicBezTo>
                    <a:pt x="2930" y="956"/>
                    <a:pt x="4077" y="1211"/>
                    <a:pt x="4204" y="64"/>
                  </a:cubicBezTo>
                  <a:lnTo>
                    <a:pt x="3376" y="1"/>
                  </a:ln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8" name="Google Shape;6988;p7"/>
            <p:cNvSpPr/>
            <p:nvPr/>
          </p:nvSpPr>
          <p:spPr>
            <a:xfrm>
              <a:off x="3696150" y="2091675"/>
              <a:ext cx="68475" cy="27675"/>
            </a:xfrm>
            <a:custGeom>
              <a:avLst/>
              <a:gdLst/>
              <a:ahLst/>
              <a:cxnLst/>
              <a:rect l="l" t="t" r="r" b="b"/>
              <a:pathLst>
                <a:path w="2739" h="1107" extrusionOk="0">
                  <a:moveTo>
                    <a:pt x="383" y="1"/>
                  </a:moveTo>
                  <a:cubicBezTo>
                    <a:pt x="128" y="319"/>
                    <a:pt x="1" y="701"/>
                    <a:pt x="1" y="1083"/>
                  </a:cubicBezTo>
                  <a:cubicBezTo>
                    <a:pt x="245" y="996"/>
                    <a:pt x="494" y="966"/>
                    <a:pt x="745" y="966"/>
                  </a:cubicBezTo>
                  <a:cubicBezTo>
                    <a:pt x="1291" y="966"/>
                    <a:pt x="1846" y="1107"/>
                    <a:pt x="2385" y="1107"/>
                  </a:cubicBezTo>
                  <a:cubicBezTo>
                    <a:pt x="2504" y="1107"/>
                    <a:pt x="2622" y="1100"/>
                    <a:pt x="2739" y="1083"/>
                  </a:cubicBezTo>
                  <a:cubicBezTo>
                    <a:pt x="2038" y="510"/>
                    <a:pt x="1211" y="192"/>
                    <a:pt x="383" y="1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9" name="Google Shape;6989;p7"/>
            <p:cNvSpPr/>
            <p:nvPr/>
          </p:nvSpPr>
          <p:spPr>
            <a:xfrm>
              <a:off x="3056125" y="2051875"/>
              <a:ext cx="38250" cy="28675"/>
            </a:xfrm>
            <a:custGeom>
              <a:avLst/>
              <a:gdLst/>
              <a:ahLst/>
              <a:cxnLst/>
              <a:rect l="l" t="t" r="r" b="b"/>
              <a:pathLst>
                <a:path w="1530" h="1147" extrusionOk="0">
                  <a:moveTo>
                    <a:pt x="1465" y="0"/>
                  </a:moveTo>
                  <a:lnTo>
                    <a:pt x="1" y="446"/>
                  </a:lnTo>
                  <a:cubicBezTo>
                    <a:pt x="446" y="892"/>
                    <a:pt x="1083" y="828"/>
                    <a:pt x="1529" y="1147"/>
                  </a:cubicBezTo>
                  <a:cubicBezTo>
                    <a:pt x="1529" y="765"/>
                    <a:pt x="1529" y="383"/>
                    <a:pt x="1465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0" name="Google Shape;6990;p7"/>
            <p:cNvSpPr/>
            <p:nvPr/>
          </p:nvSpPr>
          <p:spPr>
            <a:xfrm>
              <a:off x="3094350" y="2041975"/>
              <a:ext cx="30275" cy="10275"/>
            </a:xfrm>
            <a:custGeom>
              <a:avLst/>
              <a:gdLst/>
              <a:ahLst/>
              <a:cxnLst/>
              <a:rect l="l" t="t" r="r" b="b"/>
              <a:pathLst>
                <a:path w="1211" h="411" extrusionOk="0">
                  <a:moveTo>
                    <a:pt x="727" y="0"/>
                  </a:moveTo>
                  <a:cubicBezTo>
                    <a:pt x="425" y="0"/>
                    <a:pt x="170" y="57"/>
                    <a:pt x="0" y="396"/>
                  </a:cubicBezTo>
                  <a:cubicBezTo>
                    <a:pt x="149" y="396"/>
                    <a:pt x="297" y="411"/>
                    <a:pt x="441" y="411"/>
                  </a:cubicBezTo>
                  <a:cubicBezTo>
                    <a:pt x="729" y="411"/>
                    <a:pt x="998" y="354"/>
                    <a:pt x="1210" y="14"/>
                  </a:cubicBezTo>
                  <a:cubicBezTo>
                    <a:pt x="1040" y="14"/>
                    <a:pt x="877" y="0"/>
                    <a:pt x="727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1" name="Google Shape;6991;p7"/>
            <p:cNvSpPr/>
            <p:nvPr/>
          </p:nvSpPr>
          <p:spPr>
            <a:xfrm>
              <a:off x="4019350" y="2138200"/>
              <a:ext cx="20725" cy="9225"/>
            </a:xfrm>
            <a:custGeom>
              <a:avLst/>
              <a:gdLst/>
              <a:ahLst/>
              <a:cxnLst/>
              <a:rect l="l" t="t" r="r" b="b"/>
              <a:pathLst>
                <a:path w="829" h="369" extrusionOk="0">
                  <a:moveTo>
                    <a:pt x="575" y="0"/>
                  </a:moveTo>
                  <a:cubicBezTo>
                    <a:pt x="348" y="0"/>
                    <a:pt x="140" y="118"/>
                    <a:pt x="0" y="305"/>
                  </a:cubicBezTo>
                  <a:lnTo>
                    <a:pt x="828" y="368"/>
                  </a:lnTo>
                  <a:lnTo>
                    <a:pt x="828" y="50"/>
                  </a:lnTo>
                  <a:cubicBezTo>
                    <a:pt x="743" y="16"/>
                    <a:pt x="658" y="0"/>
                    <a:pt x="575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2" name="Google Shape;6992;p7"/>
            <p:cNvSpPr/>
            <p:nvPr/>
          </p:nvSpPr>
          <p:spPr>
            <a:xfrm>
              <a:off x="5348750" y="2189200"/>
              <a:ext cx="19125" cy="5975"/>
            </a:xfrm>
            <a:custGeom>
              <a:avLst/>
              <a:gdLst/>
              <a:ahLst/>
              <a:cxnLst/>
              <a:rect l="l" t="t" r="r" b="b"/>
              <a:pathLst>
                <a:path w="765" h="239" extrusionOk="0">
                  <a:moveTo>
                    <a:pt x="383" y="0"/>
                  </a:moveTo>
                  <a:cubicBezTo>
                    <a:pt x="255" y="0"/>
                    <a:pt x="128" y="80"/>
                    <a:pt x="1" y="239"/>
                  </a:cubicBezTo>
                  <a:lnTo>
                    <a:pt x="765" y="239"/>
                  </a:lnTo>
                  <a:cubicBezTo>
                    <a:pt x="637" y="80"/>
                    <a:pt x="510" y="0"/>
                    <a:pt x="383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3" name="Google Shape;6993;p7"/>
            <p:cNvSpPr/>
            <p:nvPr/>
          </p:nvSpPr>
          <p:spPr>
            <a:xfrm>
              <a:off x="4391900" y="2043925"/>
              <a:ext cx="20725" cy="27075"/>
            </a:xfrm>
            <a:custGeom>
              <a:avLst/>
              <a:gdLst/>
              <a:ahLst/>
              <a:cxnLst/>
              <a:rect l="l" t="t" r="r" b="b"/>
              <a:pathLst>
                <a:path w="829" h="1083" extrusionOk="0">
                  <a:moveTo>
                    <a:pt x="1" y="0"/>
                  </a:moveTo>
                  <a:cubicBezTo>
                    <a:pt x="1" y="510"/>
                    <a:pt x="1" y="1083"/>
                    <a:pt x="828" y="1083"/>
                  </a:cubicBezTo>
                  <a:cubicBezTo>
                    <a:pt x="828" y="573"/>
                    <a:pt x="510" y="127"/>
                    <a:pt x="1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4" name="Google Shape;6994;p7"/>
            <p:cNvSpPr/>
            <p:nvPr/>
          </p:nvSpPr>
          <p:spPr>
            <a:xfrm>
              <a:off x="4059150" y="21665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5" name="Google Shape;6995;p7"/>
            <p:cNvSpPr/>
            <p:nvPr/>
          </p:nvSpPr>
          <p:spPr>
            <a:xfrm>
              <a:off x="4049600" y="21569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6" name="Google Shape;6996;p7"/>
            <p:cNvSpPr/>
            <p:nvPr/>
          </p:nvSpPr>
          <p:spPr>
            <a:xfrm>
              <a:off x="4040050" y="2149000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lnTo>
                    <a:pt x="382" y="319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7" name="Google Shape;6997;p7"/>
            <p:cNvSpPr/>
            <p:nvPr/>
          </p:nvSpPr>
          <p:spPr>
            <a:xfrm>
              <a:off x="5012925" y="22620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1"/>
                  </a:moveTo>
                  <a:cubicBezTo>
                    <a:pt x="0" y="418"/>
                    <a:pt x="331" y="835"/>
                    <a:pt x="791" y="835"/>
                  </a:cubicBezTo>
                  <a:cubicBezTo>
                    <a:pt x="823" y="835"/>
                    <a:pt x="855" y="833"/>
                    <a:pt x="888" y="829"/>
                  </a:cubicBezTo>
                  <a:cubicBezTo>
                    <a:pt x="760" y="447"/>
                    <a:pt x="442" y="128"/>
                    <a:pt x="60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8" name="Google Shape;6998;p7"/>
            <p:cNvSpPr/>
            <p:nvPr/>
          </p:nvSpPr>
          <p:spPr>
            <a:xfrm>
              <a:off x="468975" y="2749200"/>
              <a:ext cx="11150" cy="15950"/>
            </a:xfrm>
            <a:custGeom>
              <a:avLst/>
              <a:gdLst/>
              <a:ahLst/>
              <a:cxnLst/>
              <a:rect l="l" t="t" r="r" b="b"/>
              <a:pathLst>
                <a:path w="446" h="638" extrusionOk="0">
                  <a:moveTo>
                    <a:pt x="0" y="1"/>
                  </a:moveTo>
                  <a:cubicBezTo>
                    <a:pt x="0" y="256"/>
                    <a:pt x="0" y="510"/>
                    <a:pt x="255" y="638"/>
                  </a:cubicBezTo>
                  <a:cubicBezTo>
                    <a:pt x="319" y="638"/>
                    <a:pt x="446" y="447"/>
                    <a:pt x="446" y="447"/>
                  </a:cubicBezTo>
                  <a:cubicBezTo>
                    <a:pt x="446" y="192"/>
                    <a:pt x="191" y="128"/>
                    <a:pt x="0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9" name="Google Shape;6999;p7"/>
            <p:cNvSpPr/>
            <p:nvPr/>
          </p:nvSpPr>
          <p:spPr>
            <a:xfrm>
              <a:off x="5644875" y="22047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2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0" name="Google Shape;7000;p7"/>
            <p:cNvSpPr/>
            <p:nvPr/>
          </p:nvSpPr>
          <p:spPr>
            <a:xfrm>
              <a:off x="5633750" y="2196750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0" y="1"/>
                  </a:moveTo>
                  <a:lnTo>
                    <a:pt x="446" y="383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1" name="Google Shape;7001;p7"/>
            <p:cNvSpPr/>
            <p:nvPr/>
          </p:nvSpPr>
          <p:spPr>
            <a:xfrm>
              <a:off x="5614625" y="2177650"/>
              <a:ext cx="11175" cy="7975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1" y="0"/>
                  </a:moveTo>
                  <a:lnTo>
                    <a:pt x="447" y="319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2" name="Google Shape;7002;p7"/>
            <p:cNvSpPr/>
            <p:nvPr/>
          </p:nvSpPr>
          <p:spPr>
            <a:xfrm>
              <a:off x="4336175" y="2051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3" name="Google Shape;7003;p7"/>
            <p:cNvSpPr/>
            <p:nvPr/>
          </p:nvSpPr>
          <p:spPr>
            <a:xfrm>
              <a:off x="1986250" y="2185600"/>
              <a:ext cx="47775" cy="32350"/>
            </a:xfrm>
            <a:custGeom>
              <a:avLst/>
              <a:gdLst/>
              <a:ahLst/>
              <a:cxnLst/>
              <a:rect l="l" t="t" r="r" b="b"/>
              <a:pathLst>
                <a:path w="1911" h="1294" extrusionOk="0">
                  <a:moveTo>
                    <a:pt x="1911" y="1"/>
                  </a:moveTo>
                  <a:cubicBezTo>
                    <a:pt x="1083" y="65"/>
                    <a:pt x="255" y="65"/>
                    <a:pt x="0" y="1147"/>
                  </a:cubicBezTo>
                  <a:cubicBezTo>
                    <a:pt x="310" y="1238"/>
                    <a:pt x="553" y="1293"/>
                    <a:pt x="754" y="1293"/>
                  </a:cubicBezTo>
                  <a:cubicBezTo>
                    <a:pt x="1255" y="1293"/>
                    <a:pt x="1502" y="955"/>
                    <a:pt x="191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4" name="Google Shape;7004;p7"/>
            <p:cNvSpPr/>
            <p:nvPr/>
          </p:nvSpPr>
          <p:spPr>
            <a:xfrm>
              <a:off x="5278700" y="2223825"/>
              <a:ext cx="12750" cy="12750"/>
            </a:xfrm>
            <a:custGeom>
              <a:avLst/>
              <a:gdLst/>
              <a:ahLst/>
              <a:cxnLst/>
              <a:rect l="l" t="t" r="r" b="b"/>
              <a:pathLst>
                <a:path w="510" h="510" extrusionOk="0">
                  <a:moveTo>
                    <a:pt x="510" y="0"/>
                  </a:moveTo>
                  <a:lnTo>
                    <a:pt x="510" y="0"/>
                  </a:lnTo>
                  <a:cubicBezTo>
                    <a:pt x="319" y="128"/>
                    <a:pt x="0" y="255"/>
                    <a:pt x="319" y="510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5" name="Google Shape;7005;p7"/>
            <p:cNvSpPr/>
            <p:nvPr/>
          </p:nvSpPr>
          <p:spPr>
            <a:xfrm>
              <a:off x="5640100" y="2177650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92" y="0"/>
                  </a:moveTo>
                  <a:cubicBezTo>
                    <a:pt x="128" y="0"/>
                    <a:pt x="64" y="0"/>
                    <a:pt x="1" y="64"/>
                  </a:cubicBezTo>
                  <a:lnTo>
                    <a:pt x="1" y="12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6" name="Google Shape;7006;p7"/>
            <p:cNvSpPr/>
            <p:nvPr/>
          </p:nvSpPr>
          <p:spPr>
            <a:xfrm>
              <a:off x="3236025" y="2975300"/>
              <a:ext cx="1240275" cy="691650"/>
            </a:xfrm>
            <a:custGeom>
              <a:avLst/>
              <a:gdLst/>
              <a:ahLst/>
              <a:cxnLst/>
              <a:rect l="l" t="t" r="r" b="b"/>
              <a:pathLst>
                <a:path w="49611" h="27666" extrusionOk="0">
                  <a:moveTo>
                    <a:pt x="48910" y="0"/>
                  </a:moveTo>
                  <a:cubicBezTo>
                    <a:pt x="46427" y="2102"/>
                    <a:pt x="44007" y="4140"/>
                    <a:pt x="40886" y="5222"/>
                  </a:cubicBezTo>
                  <a:cubicBezTo>
                    <a:pt x="40172" y="5500"/>
                    <a:pt x="39434" y="5654"/>
                    <a:pt x="38687" y="5654"/>
                  </a:cubicBezTo>
                  <a:cubicBezTo>
                    <a:pt x="38233" y="5654"/>
                    <a:pt x="37777" y="5597"/>
                    <a:pt x="37320" y="5477"/>
                  </a:cubicBezTo>
                  <a:cubicBezTo>
                    <a:pt x="36810" y="5413"/>
                    <a:pt x="36173" y="5350"/>
                    <a:pt x="35982" y="4713"/>
                  </a:cubicBezTo>
                  <a:cubicBezTo>
                    <a:pt x="35473" y="3821"/>
                    <a:pt x="35919" y="2866"/>
                    <a:pt x="35600" y="1974"/>
                  </a:cubicBezTo>
                  <a:cubicBezTo>
                    <a:pt x="35422" y="1867"/>
                    <a:pt x="35204" y="1780"/>
                    <a:pt x="35002" y="1780"/>
                  </a:cubicBezTo>
                  <a:cubicBezTo>
                    <a:pt x="34843" y="1780"/>
                    <a:pt x="34693" y="1834"/>
                    <a:pt x="34581" y="1974"/>
                  </a:cubicBezTo>
                  <a:cubicBezTo>
                    <a:pt x="34319" y="2302"/>
                    <a:pt x="34109" y="2427"/>
                    <a:pt x="33934" y="2427"/>
                  </a:cubicBezTo>
                  <a:cubicBezTo>
                    <a:pt x="33599" y="2427"/>
                    <a:pt x="33389" y="1969"/>
                    <a:pt x="33180" y="1592"/>
                  </a:cubicBezTo>
                  <a:cubicBezTo>
                    <a:pt x="33024" y="1536"/>
                    <a:pt x="32879" y="1512"/>
                    <a:pt x="32744" y="1512"/>
                  </a:cubicBezTo>
                  <a:cubicBezTo>
                    <a:pt x="32108" y="1512"/>
                    <a:pt x="31679" y="2053"/>
                    <a:pt x="31206" y="2420"/>
                  </a:cubicBezTo>
                  <a:cubicBezTo>
                    <a:pt x="28595" y="4203"/>
                    <a:pt x="26239" y="6177"/>
                    <a:pt x="23819" y="8152"/>
                  </a:cubicBezTo>
                  <a:cubicBezTo>
                    <a:pt x="17641" y="13246"/>
                    <a:pt x="11082" y="17768"/>
                    <a:pt x="5096" y="23181"/>
                  </a:cubicBezTo>
                  <a:cubicBezTo>
                    <a:pt x="3631" y="24582"/>
                    <a:pt x="2294" y="26111"/>
                    <a:pt x="192" y="26684"/>
                  </a:cubicBezTo>
                  <a:lnTo>
                    <a:pt x="1" y="26875"/>
                  </a:lnTo>
                  <a:cubicBezTo>
                    <a:pt x="1526" y="27396"/>
                    <a:pt x="3101" y="27665"/>
                    <a:pt x="4680" y="27665"/>
                  </a:cubicBezTo>
                  <a:cubicBezTo>
                    <a:pt x="5606" y="27665"/>
                    <a:pt x="6533" y="27573"/>
                    <a:pt x="7452" y="27384"/>
                  </a:cubicBezTo>
                  <a:cubicBezTo>
                    <a:pt x="12674" y="26429"/>
                    <a:pt x="17450" y="24073"/>
                    <a:pt x="22609" y="22672"/>
                  </a:cubicBezTo>
                  <a:cubicBezTo>
                    <a:pt x="22832" y="22481"/>
                    <a:pt x="23086" y="22465"/>
                    <a:pt x="23349" y="22465"/>
                  </a:cubicBezTo>
                  <a:cubicBezTo>
                    <a:pt x="23402" y="22465"/>
                    <a:pt x="23454" y="22465"/>
                    <a:pt x="23507" y="22465"/>
                  </a:cubicBezTo>
                  <a:cubicBezTo>
                    <a:pt x="23719" y="22465"/>
                    <a:pt x="23933" y="22455"/>
                    <a:pt x="24137" y="22353"/>
                  </a:cubicBezTo>
                  <a:cubicBezTo>
                    <a:pt x="24456" y="22289"/>
                    <a:pt x="24710" y="22162"/>
                    <a:pt x="25029" y="21971"/>
                  </a:cubicBezTo>
                  <a:cubicBezTo>
                    <a:pt x="27194" y="19615"/>
                    <a:pt x="29932" y="17832"/>
                    <a:pt x="32352" y="15730"/>
                  </a:cubicBezTo>
                  <a:cubicBezTo>
                    <a:pt x="36237" y="12418"/>
                    <a:pt x="40058" y="9171"/>
                    <a:pt x="44261" y="6241"/>
                  </a:cubicBezTo>
                  <a:cubicBezTo>
                    <a:pt x="45981" y="5031"/>
                    <a:pt x="47955" y="4012"/>
                    <a:pt x="49101" y="2102"/>
                  </a:cubicBezTo>
                  <a:cubicBezTo>
                    <a:pt x="49101" y="1401"/>
                    <a:pt x="49611" y="637"/>
                    <a:pt x="4891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7" name="Google Shape;7007;p7"/>
            <p:cNvSpPr/>
            <p:nvPr/>
          </p:nvSpPr>
          <p:spPr>
            <a:xfrm>
              <a:off x="4363250" y="2022600"/>
              <a:ext cx="1170200" cy="783325"/>
            </a:xfrm>
            <a:custGeom>
              <a:avLst/>
              <a:gdLst/>
              <a:ahLst/>
              <a:cxnLst/>
              <a:rect l="l" t="t" r="r" b="b"/>
              <a:pathLst>
                <a:path w="46808" h="31333" extrusionOk="0">
                  <a:moveTo>
                    <a:pt x="1439" y="1"/>
                  </a:moveTo>
                  <a:cubicBezTo>
                    <a:pt x="931" y="1"/>
                    <a:pt x="439" y="70"/>
                    <a:pt x="0" y="407"/>
                  </a:cubicBezTo>
                  <a:cubicBezTo>
                    <a:pt x="128" y="662"/>
                    <a:pt x="382" y="853"/>
                    <a:pt x="701" y="980"/>
                  </a:cubicBezTo>
                  <a:lnTo>
                    <a:pt x="1083" y="1235"/>
                  </a:lnTo>
                  <a:cubicBezTo>
                    <a:pt x="1401" y="1490"/>
                    <a:pt x="1720" y="1872"/>
                    <a:pt x="1974" y="2254"/>
                  </a:cubicBezTo>
                  <a:cubicBezTo>
                    <a:pt x="5413" y="6075"/>
                    <a:pt x="8852" y="9832"/>
                    <a:pt x="12228" y="13717"/>
                  </a:cubicBezTo>
                  <a:cubicBezTo>
                    <a:pt x="12355" y="13845"/>
                    <a:pt x="12546" y="14036"/>
                    <a:pt x="12737" y="14163"/>
                  </a:cubicBezTo>
                  <a:cubicBezTo>
                    <a:pt x="12864" y="14290"/>
                    <a:pt x="12992" y="14354"/>
                    <a:pt x="13119" y="14481"/>
                  </a:cubicBezTo>
                  <a:cubicBezTo>
                    <a:pt x="13246" y="14609"/>
                    <a:pt x="13438" y="14800"/>
                    <a:pt x="13565" y="14927"/>
                  </a:cubicBezTo>
                  <a:cubicBezTo>
                    <a:pt x="13692" y="15055"/>
                    <a:pt x="13756" y="15182"/>
                    <a:pt x="13883" y="15309"/>
                  </a:cubicBezTo>
                  <a:cubicBezTo>
                    <a:pt x="14074" y="15500"/>
                    <a:pt x="14265" y="15755"/>
                    <a:pt x="14520" y="15946"/>
                  </a:cubicBezTo>
                  <a:cubicBezTo>
                    <a:pt x="14648" y="16010"/>
                    <a:pt x="14775" y="16137"/>
                    <a:pt x="14902" y="16201"/>
                  </a:cubicBezTo>
                  <a:cubicBezTo>
                    <a:pt x="17768" y="18876"/>
                    <a:pt x="20506" y="21614"/>
                    <a:pt x="23563" y="24034"/>
                  </a:cubicBezTo>
                  <a:cubicBezTo>
                    <a:pt x="24684" y="24657"/>
                    <a:pt x="25318" y="26010"/>
                    <a:pt x="26834" y="26010"/>
                  </a:cubicBezTo>
                  <a:cubicBezTo>
                    <a:pt x="26869" y="26010"/>
                    <a:pt x="26903" y="26010"/>
                    <a:pt x="26939" y="26008"/>
                  </a:cubicBezTo>
                  <a:cubicBezTo>
                    <a:pt x="27321" y="25117"/>
                    <a:pt x="26684" y="24416"/>
                    <a:pt x="26365" y="23716"/>
                  </a:cubicBezTo>
                  <a:cubicBezTo>
                    <a:pt x="25665" y="21805"/>
                    <a:pt x="25983" y="21041"/>
                    <a:pt x="27957" y="20213"/>
                  </a:cubicBezTo>
                  <a:cubicBezTo>
                    <a:pt x="28308" y="20086"/>
                    <a:pt x="28642" y="20030"/>
                    <a:pt x="28964" y="20030"/>
                  </a:cubicBezTo>
                  <a:cubicBezTo>
                    <a:pt x="29932" y="20030"/>
                    <a:pt x="30791" y="20531"/>
                    <a:pt x="31651" y="21105"/>
                  </a:cubicBezTo>
                  <a:cubicBezTo>
                    <a:pt x="32606" y="21869"/>
                    <a:pt x="33498" y="22760"/>
                    <a:pt x="34326" y="23716"/>
                  </a:cubicBezTo>
                  <a:lnTo>
                    <a:pt x="34644" y="24098"/>
                  </a:lnTo>
                  <a:cubicBezTo>
                    <a:pt x="34963" y="24352"/>
                    <a:pt x="35217" y="24734"/>
                    <a:pt x="35345" y="25117"/>
                  </a:cubicBezTo>
                  <a:cubicBezTo>
                    <a:pt x="35982" y="26390"/>
                    <a:pt x="35536" y="27218"/>
                    <a:pt x="34453" y="28046"/>
                  </a:cubicBezTo>
                  <a:cubicBezTo>
                    <a:pt x="34124" y="28334"/>
                    <a:pt x="33748" y="28410"/>
                    <a:pt x="33356" y="28410"/>
                  </a:cubicBezTo>
                  <a:cubicBezTo>
                    <a:pt x="32926" y="28410"/>
                    <a:pt x="32477" y="28319"/>
                    <a:pt x="32048" y="28319"/>
                  </a:cubicBezTo>
                  <a:cubicBezTo>
                    <a:pt x="31656" y="28319"/>
                    <a:pt x="31280" y="28395"/>
                    <a:pt x="30951" y="28683"/>
                  </a:cubicBezTo>
                  <a:cubicBezTo>
                    <a:pt x="31809" y="30342"/>
                    <a:pt x="33540" y="31333"/>
                    <a:pt x="35360" y="31333"/>
                  </a:cubicBezTo>
                  <a:cubicBezTo>
                    <a:pt x="35567" y="31333"/>
                    <a:pt x="35774" y="31320"/>
                    <a:pt x="35982" y="31294"/>
                  </a:cubicBezTo>
                  <a:cubicBezTo>
                    <a:pt x="39038" y="30912"/>
                    <a:pt x="42159" y="30593"/>
                    <a:pt x="45279" y="30339"/>
                  </a:cubicBezTo>
                  <a:cubicBezTo>
                    <a:pt x="45789" y="30275"/>
                    <a:pt x="46362" y="30466"/>
                    <a:pt x="46617" y="29766"/>
                  </a:cubicBezTo>
                  <a:cubicBezTo>
                    <a:pt x="46808" y="29129"/>
                    <a:pt x="46171" y="28810"/>
                    <a:pt x="45789" y="28428"/>
                  </a:cubicBezTo>
                  <a:cubicBezTo>
                    <a:pt x="45598" y="28237"/>
                    <a:pt x="45407" y="28110"/>
                    <a:pt x="45216" y="27982"/>
                  </a:cubicBezTo>
                  <a:cubicBezTo>
                    <a:pt x="36491" y="22760"/>
                    <a:pt x="28976" y="15819"/>
                    <a:pt x="23054" y="7667"/>
                  </a:cubicBezTo>
                  <a:cubicBezTo>
                    <a:pt x="22608" y="7158"/>
                    <a:pt x="22035" y="7094"/>
                    <a:pt x="21525" y="6839"/>
                  </a:cubicBezTo>
                  <a:cubicBezTo>
                    <a:pt x="19933" y="6011"/>
                    <a:pt x="18341" y="5120"/>
                    <a:pt x="16876" y="4037"/>
                  </a:cubicBezTo>
                  <a:cubicBezTo>
                    <a:pt x="15221" y="2827"/>
                    <a:pt x="13438" y="1872"/>
                    <a:pt x="11527" y="1235"/>
                  </a:cubicBezTo>
                  <a:cubicBezTo>
                    <a:pt x="9237" y="194"/>
                    <a:pt x="6819" y="4"/>
                    <a:pt x="4413" y="4"/>
                  </a:cubicBezTo>
                  <a:cubicBezTo>
                    <a:pt x="3875" y="4"/>
                    <a:pt x="3338" y="14"/>
                    <a:pt x="2802" y="25"/>
                  </a:cubicBezTo>
                  <a:cubicBezTo>
                    <a:pt x="2706" y="32"/>
                    <a:pt x="2608" y="34"/>
                    <a:pt x="2510" y="34"/>
                  </a:cubicBezTo>
                  <a:cubicBezTo>
                    <a:pt x="2154" y="34"/>
                    <a:pt x="1793" y="1"/>
                    <a:pt x="143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8" name="Google Shape;7008;p7"/>
            <p:cNvSpPr/>
            <p:nvPr/>
          </p:nvSpPr>
          <p:spPr>
            <a:xfrm>
              <a:off x="1852500" y="2802150"/>
              <a:ext cx="1090625" cy="640650"/>
            </a:xfrm>
            <a:custGeom>
              <a:avLst/>
              <a:gdLst/>
              <a:ahLst/>
              <a:cxnLst/>
              <a:rect l="l" t="t" r="r" b="b"/>
              <a:pathLst>
                <a:path w="43625" h="25626" extrusionOk="0">
                  <a:moveTo>
                    <a:pt x="30927" y="0"/>
                  </a:moveTo>
                  <a:cubicBezTo>
                    <a:pt x="30840" y="0"/>
                    <a:pt x="30760" y="16"/>
                    <a:pt x="30696" y="48"/>
                  </a:cubicBezTo>
                  <a:cubicBezTo>
                    <a:pt x="30441" y="48"/>
                    <a:pt x="30187" y="176"/>
                    <a:pt x="29996" y="239"/>
                  </a:cubicBezTo>
                  <a:cubicBezTo>
                    <a:pt x="29805" y="303"/>
                    <a:pt x="29677" y="367"/>
                    <a:pt x="29550" y="494"/>
                  </a:cubicBezTo>
                  <a:cubicBezTo>
                    <a:pt x="28913" y="749"/>
                    <a:pt x="28340" y="1067"/>
                    <a:pt x="27767" y="1449"/>
                  </a:cubicBezTo>
                  <a:lnTo>
                    <a:pt x="27576" y="1577"/>
                  </a:lnTo>
                  <a:cubicBezTo>
                    <a:pt x="27385" y="1704"/>
                    <a:pt x="27257" y="1768"/>
                    <a:pt x="27130" y="1895"/>
                  </a:cubicBezTo>
                  <a:cubicBezTo>
                    <a:pt x="24137" y="3551"/>
                    <a:pt x="21144" y="5207"/>
                    <a:pt x="18214" y="6862"/>
                  </a:cubicBezTo>
                  <a:cubicBezTo>
                    <a:pt x="14075" y="9410"/>
                    <a:pt x="10063" y="12212"/>
                    <a:pt x="6178" y="15205"/>
                  </a:cubicBezTo>
                  <a:cubicBezTo>
                    <a:pt x="4013" y="16670"/>
                    <a:pt x="1975" y="18326"/>
                    <a:pt x="1" y="20109"/>
                  </a:cubicBezTo>
                  <a:cubicBezTo>
                    <a:pt x="128" y="20300"/>
                    <a:pt x="446" y="20491"/>
                    <a:pt x="701" y="20491"/>
                  </a:cubicBezTo>
                  <a:cubicBezTo>
                    <a:pt x="1656" y="20682"/>
                    <a:pt x="2484" y="21191"/>
                    <a:pt x="3057" y="21956"/>
                  </a:cubicBezTo>
                  <a:cubicBezTo>
                    <a:pt x="3248" y="22083"/>
                    <a:pt x="3376" y="22210"/>
                    <a:pt x="3439" y="22338"/>
                  </a:cubicBezTo>
                  <a:cubicBezTo>
                    <a:pt x="5350" y="23484"/>
                    <a:pt x="7579" y="23930"/>
                    <a:pt x="9171" y="25522"/>
                  </a:cubicBezTo>
                  <a:cubicBezTo>
                    <a:pt x="9341" y="25595"/>
                    <a:pt x="9495" y="25626"/>
                    <a:pt x="9638" y="25626"/>
                  </a:cubicBezTo>
                  <a:cubicBezTo>
                    <a:pt x="10240" y="25626"/>
                    <a:pt x="10630" y="25067"/>
                    <a:pt x="11145" y="24758"/>
                  </a:cubicBezTo>
                  <a:cubicBezTo>
                    <a:pt x="13947" y="22720"/>
                    <a:pt x="15985" y="19854"/>
                    <a:pt x="18915" y="18007"/>
                  </a:cubicBezTo>
                  <a:cubicBezTo>
                    <a:pt x="19424" y="17561"/>
                    <a:pt x="19806" y="17116"/>
                    <a:pt x="20379" y="16797"/>
                  </a:cubicBezTo>
                  <a:cubicBezTo>
                    <a:pt x="26557" y="12721"/>
                    <a:pt x="32543" y="8327"/>
                    <a:pt x="39294" y="5207"/>
                  </a:cubicBezTo>
                  <a:cubicBezTo>
                    <a:pt x="39612" y="5016"/>
                    <a:pt x="39930" y="4888"/>
                    <a:pt x="40313" y="4761"/>
                  </a:cubicBezTo>
                  <a:cubicBezTo>
                    <a:pt x="40504" y="4697"/>
                    <a:pt x="40631" y="4633"/>
                    <a:pt x="40822" y="4570"/>
                  </a:cubicBezTo>
                  <a:cubicBezTo>
                    <a:pt x="41459" y="4315"/>
                    <a:pt x="42032" y="3997"/>
                    <a:pt x="42605" y="3615"/>
                  </a:cubicBezTo>
                  <a:cubicBezTo>
                    <a:pt x="43051" y="3232"/>
                    <a:pt x="43624" y="2914"/>
                    <a:pt x="42924" y="2277"/>
                  </a:cubicBezTo>
                  <a:cubicBezTo>
                    <a:pt x="40567" y="1449"/>
                    <a:pt x="38147" y="1258"/>
                    <a:pt x="35791" y="685"/>
                  </a:cubicBezTo>
                  <a:cubicBezTo>
                    <a:pt x="35154" y="558"/>
                    <a:pt x="34517" y="558"/>
                    <a:pt x="33944" y="367"/>
                  </a:cubicBezTo>
                  <a:cubicBezTo>
                    <a:pt x="33753" y="303"/>
                    <a:pt x="33562" y="239"/>
                    <a:pt x="33435" y="239"/>
                  </a:cubicBezTo>
                  <a:cubicBezTo>
                    <a:pt x="32670" y="112"/>
                    <a:pt x="31906" y="176"/>
                    <a:pt x="31206" y="48"/>
                  </a:cubicBezTo>
                  <a:cubicBezTo>
                    <a:pt x="31110" y="16"/>
                    <a:pt x="31015" y="0"/>
                    <a:pt x="30927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9" name="Google Shape;7009;p7"/>
            <p:cNvSpPr/>
            <p:nvPr/>
          </p:nvSpPr>
          <p:spPr>
            <a:xfrm>
              <a:off x="3084775" y="2015300"/>
              <a:ext cx="800850" cy="725400"/>
            </a:xfrm>
            <a:custGeom>
              <a:avLst/>
              <a:gdLst/>
              <a:ahLst/>
              <a:cxnLst/>
              <a:rect l="l" t="t" r="r" b="b"/>
              <a:pathLst>
                <a:path w="32034" h="29016" extrusionOk="0">
                  <a:moveTo>
                    <a:pt x="10859" y="0"/>
                  </a:moveTo>
                  <a:cubicBezTo>
                    <a:pt x="8239" y="0"/>
                    <a:pt x="5649" y="406"/>
                    <a:pt x="3058" y="699"/>
                  </a:cubicBezTo>
                  <a:lnTo>
                    <a:pt x="1593" y="1081"/>
                  </a:lnTo>
                  <a:cubicBezTo>
                    <a:pt x="1211" y="1463"/>
                    <a:pt x="701" y="1209"/>
                    <a:pt x="383" y="1400"/>
                  </a:cubicBezTo>
                  <a:cubicBezTo>
                    <a:pt x="128" y="1718"/>
                    <a:pt x="1" y="2100"/>
                    <a:pt x="65" y="2482"/>
                  </a:cubicBezTo>
                  <a:cubicBezTo>
                    <a:pt x="128" y="3056"/>
                    <a:pt x="447" y="3629"/>
                    <a:pt x="829" y="4011"/>
                  </a:cubicBezTo>
                  <a:cubicBezTo>
                    <a:pt x="4459" y="7959"/>
                    <a:pt x="8598" y="11589"/>
                    <a:pt x="12101" y="15538"/>
                  </a:cubicBezTo>
                  <a:cubicBezTo>
                    <a:pt x="15667" y="19422"/>
                    <a:pt x="19870" y="22543"/>
                    <a:pt x="24010" y="25791"/>
                  </a:cubicBezTo>
                  <a:cubicBezTo>
                    <a:pt x="25984" y="26873"/>
                    <a:pt x="27640" y="28465"/>
                    <a:pt x="29869" y="28975"/>
                  </a:cubicBezTo>
                  <a:cubicBezTo>
                    <a:pt x="30030" y="28995"/>
                    <a:pt x="30210" y="29015"/>
                    <a:pt x="30389" y="29015"/>
                  </a:cubicBezTo>
                  <a:cubicBezTo>
                    <a:pt x="30777" y="29015"/>
                    <a:pt x="31159" y="28921"/>
                    <a:pt x="31333" y="28529"/>
                  </a:cubicBezTo>
                  <a:cubicBezTo>
                    <a:pt x="31588" y="27956"/>
                    <a:pt x="31015" y="27510"/>
                    <a:pt x="30633" y="27064"/>
                  </a:cubicBezTo>
                  <a:cubicBezTo>
                    <a:pt x="29996" y="26428"/>
                    <a:pt x="29232" y="25854"/>
                    <a:pt x="28404" y="25409"/>
                  </a:cubicBezTo>
                  <a:cubicBezTo>
                    <a:pt x="27576" y="24772"/>
                    <a:pt x="26939" y="24071"/>
                    <a:pt x="27194" y="22861"/>
                  </a:cubicBezTo>
                  <a:cubicBezTo>
                    <a:pt x="27067" y="22097"/>
                    <a:pt x="26812" y="21397"/>
                    <a:pt x="26430" y="20760"/>
                  </a:cubicBezTo>
                  <a:cubicBezTo>
                    <a:pt x="26048" y="19868"/>
                    <a:pt x="25729" y="19104"/>
                    <a:pt x="26493" y="18276"/>
                  </a:cubicBezTo>
                  <a:cubicBezTo>
                    <a:pt x="26818" y="17951"/>
                    <a:pt x="27143" y="17845"/>
                    <a:pt x="27483" y="17845"/>
                  </a:cubicBezTo>
                  <a:cubicBezTo>
                    <a:pt x="27942" y="17845"/>
                    <a:pt x="28428" y="18039"/>
                    <a:pt x="28977" y="18149"/>
                  </a:cubicBezTo>
                  <a:cubicBezTo>
                    <a:pt x="29669" y="18346"/>
                    <a:pt x="30284" y="18966"/>
                    <a:pt x="31060" y="18966"/>
                  </a:cubicBezTo>
                  <a:cubicBezTo>
                    <a:pt x="31285" y="18966"/>
                    <a:pt x="31522" y="18914"/>
                    <a:pt x="31779" y="18785"/>
                  </a:cubicBezTo>
                  <a:cubicBezTo>
                    <a:pt x="32034" y="17958"/>
                    <a:pt x="31397" y="17639"/>
                    <a:pt x="30951" y="17193"/>
                  </a:cubicBezTo>
                  <a:cubicBezTo>
                    <a:pt x="27003" y="12863"/>
                    <a:pt x="22418" y="9169"/>
                    <a:pt x="18660" y="4711"/>
                  </a:cubicBezTo>
                  <a:cubicBezTo>
                    <a:pt x="16814" y="3247"/>
                    <a:pt x="15667" y="1018"/>
                    <a:pt x="13247" y="126"/>
                  </a:cubicBezTo>
                  <a:cubicBezTo>
                    <a:pt x="12448" y="37"/>
                    <a:pt x="11652" y="0"/>
                    <a:pt x="10859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0" name="Google Shape;7010;p7"/>
            <p:cNvSpPr/>
            <p:nvPr/>
          </p:nvSpPr>
          <p:spPr>
            <a:xfrm>
              <a:off x="5195900" y="2846325"/>
              <a:ext cx="991925" cy="695775"/>
            </a:xfrm>
            <a:custGeom>
              <a:avLst/>
              <a:gdLst/>
              <a:ahLst/>
              <a:cxnLst/>
              <a:rect l="l" t="t" r="r" b="b"/>
              <a:pathLst>
                <a:path w="39677" h="27831" extrusionOk="0">
                  <a:moveTo>
                    <a:pt x="27258" y="1"/>
                  </a:moveTo>
                  <a:cubicBezTo>
                    <a:pt x="27067" y="64"/>
                    <a:pt x="26876" y="64"/>
                    <a:pt x="26684" y="128"/>
                  </a:cubicBezTo>
                  <a:cubicBezTo>
                    <a:pt x="26366" y="255"/>
                    <a:pt x="25984" y="383"/>
                    <a:pt x="25666" y="510"/>
                  </a:cubicBezTo>
                  <a:cubicBezTo>
                    <a:pt x="20826" y="3885"/>
                    <a:pt x="16177" y="7452"/>
                    <a:pt x="12674" y="12228"/>
                  </a:cubicBezTo>
                  <a:cubicBezTo>
                    <a:pt x="8917" y="15794"/>
                    <a:pt x="5478" y="19679"/>
                    <a:pt x="1911" y="23436"/>
                  </a:cubicBezTo>
                  <a:cubicBezTo>
                    <a:pt x="1275" y="24137"/>
                    <a:pt x="128" y="24392"/>
                    <a:pt x="1" y="25538"/>
                  </a:cubicBezTo>
                  <a:cubicBezTo>
                    <a:pt x="3440" y="26111"/>
                    <a:pt x="6879" y="26875"/>
                    <a:pt x="10254" y="27831"/>
                  </a:cubicBezTo>
                  <a:cubicBezTo>
                    <a:pt x="13629" y="23564"/>
                    <a:pt x="17832" y="20189"/>
                    <a:pt x="21462" y="16240"/>
                  </a:cubicBezTo>
                  <a:cubicBezTo>
                    <a:pt x="22609" y="15030"/>
                    <a:pt x="23564" y="13629"/>
                    <a:pt x="25029" y="12801"/>
                  </a:cubicBezTo>
                  <a:cubicBezTo>
                    <a:pt x="29168" y="9935"/>
                    <a:pt x="33117" y="6815"/>
                    <a:pt x="37766" y="4713"/>
                  </a:cubicBezTo>
                  <a:cubicBezTo>
                    <a:pt x="38466" y="4395"/>
                    <a:pt x="39676" y="4140"/>
                    <a:pt x="39294" y="2803"/>
                  </a:cubicBezTo>
                  <a:cubicBezTo>
                    <a:pt x="36492" y="1338"/>
                    <a:pt x="33499" y="447"/>
                    <a:pt x="30378" y="255"/>
                  </a:cubicBezTo>
                  <a:cubicBezTo>
                    <a:pt x="29296" y="255"/>
                    <a:pt x="28277" y="192"/>
                    <a:pt x="27258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1" name="Google Shape;7011;p7"/>
            <p:cNvSpPr/>
            <p:nvPr/>
          </p:nvSpPr>
          <p:spPr>
            <a:xfrm>
              <a:off x="2108825" y="2873700"/>
              <a:ext cx="1082650" cy="636875"/>
            </a:xfrm>
            <a:custGeom>
              <a:avLst/>
              <a:gdLst/>
              <a:ahLst/>
              <a:cxnLst/>
              <a:rect l="l" t="t" r="r" b="b"/>
              <a:pathLst>
                <a:path w="43306" h="25475" extrusionOk="0">
                  <a:moveTo>
                    <a:pt x="35078" y="0"/>
                  </a:moveTo>
                  <a:cubicBezTo>
                    <a:pt x="34891" y="0"/>
                    <a:pt x="34704" y="36"/>
                    <a:pt x="34517" y="116"/>
                  </a:cubicBezTo>
                  <a:cubicBezTo>
                    <a:pt x="33116" y="625"/>
                    <a:pt x="31906" y="1389"/>
                    <a:pt x="30505" y="2026"/>
                  </a:cubicBezTo>
                  <a:cubicBezTo>
                    <a:pt x="22608" y="5593"/>
                    <a:pt x="15731" y="10751"/>
                    <a:pt x="8789" y="15782"/>
                  </a:cubicBezTo>
                  <a:cubicBezTo>
                    <a:pt x="5732" y="18202"/>
                    <a:pt x="3185" y="21131"/>
                    <a:pt x="1" y="23360"/>
                  </a:cubicBezTo>
                  <a:cubicBezTo>
                    <a:pt x="956" y="23870"/>
                    <a:pt x="1975" y="24252"/>
                    <a:pt x="3058" y="24443"/>
                  </a:cubicBezTo>
                  <a:cubicBezTo>
                    <a:pt x="4204" y="24570"/>
                    <a:pt x="5286" y="24761"/>
                    <a:pt x="6305" y="25207"/>
                  </a:cubicBezTo>
                  <a:cubicBezTo>
                    <a:pt x="6557" y="25351"/>
                    <a:pt x="6910" y="25475"/>
                    <a:pt x="7193" y="25475"/>
                  </a:cubicBezTo>
                  <a:cubicBezTo>
                    <a:pt x="7411" y="25475"/>
                    <a:pt x="7587" y="25401"/>
                    <a:pt x="7643" y="25207"/>
                  </a:cubicBezTo>
                  <a:cubicBezTo>
                    <a:pt x="7881" y="24413"/>
                    <a:pt x="8197" y="24169"/>
                    <a:pt x="8543" y="24169"/>
                  </a:cubicBezTo>
                  <a:cubicBezTo>
                    <a:pt x="9030" y="24169"/>
                    <a:pt x="9579" y="24650"/>
                    <a:pt x="10063" y="24761"/>
                  </a:cubicBezTo>
                  <a:cubicBezTo>
                    <a:pt x="10493" y="24869"/>
                    <a:pt x="10944" y="24997"/>
                    <a:pt x="11392" y="24997"/>
                  </a:cubicBezTo>
                  <a:cubicBezTo>
                    <a:pt x="11740" y="24997"/>
                    <a:pt x="12085" y="24920"/>
                    <a:pt x="12419" y="24698"/>
                  </a:cubicBezTo>
                  <a:cubicBezTo>
                    <a:pt x="12610" y="24634"/>
                    <a:pt x="12737" y="24507"/>
                    <a:pt x="12801" y="24443"/>
                  </a:cubicBezTo>
                  <a:cubicBezTo>
                    <a:pt x="12947" y="24248"/>
                    <a:pt x="13167" y="24165"/>
                    <a:pt x="13377" y="24165"/>
                  </a:cubicBezTo>
                  <a:cubicBezTo>
                    <a:pt x="13442" y="24165"/>
                    <a:pt x="13505" y="24173"/>
                    <a:pt x="13565" y="24188"/>
                  </a:cubicBezTo>
                  <a:cubicBezTo>
                    <a:pt x="14011" y="24061"/>
                    <a:pt x="14393" y="23806"/>
                    <a:pt x="14712" y="23424"/>
                  </a:cubicBezTo>
                  <a:cubicBezTo>
                    <a:pt x="14775" y="23297"/>
                    <a:pt x="14903" y="23233"/>
                    <a:pt x="15030" y="23106"/>
                  </a:cubicBezTo>
                  <a:cubicBezTo>
                    <a:pt x="15157" y="22978"/>
                    <a:pt x="15221" y="22915"/>
                    <a:pt x="15349" y="22787"/>
                  </a:cubicBezTo>
                  <a:lnTo>
                    <a:pt x="15476" y="22660"/>
                  </a:lnTo>
                  <a:lnTo>
                    <a:pt x="15794" y="22341"/>
                  </a:lnTo>
                  <a:lnTo>
                    <a:pt x="15985" y="22278"/>
                  </a:lnTo>
                  <a:lnTo>
                    <a:pt x="16367" y="22087"/>
                  </a:lnTo>
                  <a:lnTo>
                    <a:pt x="16750" y="21896"/>
                  </a:lnTo>
                  <a:cubicBezTo>
                    <a:pt x="17004" y="21768"/>
                    <a:pt x="17323" y="21641"/>
                    <a:pt x="17577" y="21450"/>
                  </a:cubicBezTo>
                  <a:cubicBezTo>
                    <a:pt x="23245" y="17374"/>
                    <a:pt x="28531" y="12916"/>
                    <a:pt x="34326" y="9031"/>
                  </a:cubicBezTo>
                  <a:cubicBezTo>
                    <a:pt x="36492" y="7694"/>
                    <a:pt x="38593" y="6166"/>
                    <a:pt x="41077" y="5274"/>
                  </a:cubicBezTo>
                  <a:cubicBezTo>
                    <a:pt x="41968" y="4956"/>
                    <a:pt x="42987" y="4574"/>
                    <a:pt x="43306" y="3427"/>
                  </a:cubicBezTo>
                  <a:cubicBezTo>
                    <a:pt x="42864" y="2710"/>
                    <a:pt x="42231" y="2040"/>
                    <a:pt x="41407" y="2040"/>
                  </a:cubicBezTo>
                  <a:cubicBezTo>
                    <a:pt x="41280" y="2040"/>
                    <a:pt x="41149" y="2056"/>
                    <a:pt x="41013" y="2090"/>
                  </a:cubicBezTo>
                  <a:cubicBezTo>
                    <a:pt x="40634" y="2187"/>
                    <a:pt x="40279" y="2231"/>
                    <a:pt x="39943" y="2231"/>
                  </a:cubicBezTo>
                  <a:cubicBezTo>
                    <a:pt x="38304" y="2231"/>
                    <a:pt x="37123" y="1184"/>
                    <a:pt x="35855" y="179"/>
                  </a:cubicBezTo>
                  <a:cubicBezTo>
                    <a:pt x="35596" y="68"/>
                    <a:pt x="35337" y="0"/>
                    <a:pt x="3507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2" name="Google Shape;7012;p7"/>
            <p:cNvSpPr/>
            <p:nvPr/>
          </p:nvSpPr>
          <p:spPr>
            <a:xfrm>
              <a:off x="5461800" y="2921700"/>
              <a:ext cx="988700" cy="650975"/>
            </a:xfrm>
            <a:custGeom>
              <a:avLst/>
              <a:gdLst/>
              <a:ahLst/>
              <a:cxnLst/>
              <a:rect l="l" t="t" r="r" b="b"/>
              <a:pathLst>
                <a:path w="39548" h="26039" extrusionOk="0">
                  <a:moveTo>
                    <a:pt x="30922" y="1"/>
                  </a:moveTo>
                  <a:cubicBezTo>
                    <a:pt x="30698" y="1"/>
                    <a:pt x="30474" y="32"/>
                    <a:pt x="30250" y="106"/>
                  </a:cubicBezTo>
                  <a:cubicBezTo>
                    <a:pt x="27193" y="1889"/>
                    <a:pt x="23754" y="3163"/>
                    <a:pt x="21016" y="5583"/>
                  </a:cubicBezTo>
                  <a:cubicBezTo>
                    <a:pt x="19169" y="7111"/>
                    <a:pt x="17258" y="8513"/>
                    <a:pt x="15284" y="9850"/>
                  </a:cubicBezTo>
                  <a:lnTo>
                    <a:pt x="15030" y="10041"/>
                  </a:lnTo>
                  <a:lnTo>
                    <a:pt x="14584" y="10359"/>
                  </a:lnTo>
                  <a:cubicBezTo>
                    <a:pt x="13374" y="11378"/>
                    <a:pt x="12164" y="12525"/>
                    <a:pt x="11145" y="13798"/>
                  </a:cubicBezTo>
                  <a:cubicBezTo>
                    <a:pt x="7515" y="17619"/>
                    <a:pt x="3885" y="21377"/>
                    <a:pt x="0" y="24879"/>
                  </a:cubicBezTo>
                  <a:cubicBezTo>
                    <a:pt x="1626" y="25642"/>
                    <a:pt x="3374" y="26039"/>
                    <a:pt x="5179" y="26039"/>
                  </a:cubicBezTo>
                  <a:cubicBezTo>
                    <a:pt x="5636" y="26039"/>
                    <a:pt x="6096" y="26013"/>
                    <a:pt x="6560" y="25962"/>
                  </a:cubicBezTo>
                  <a:cubicBezTo>
                    <a:pt x="7309" y="25670"/>
                    <a:pt x="7487" y="25379"/>
                    <a:pt x="7289" y="25088"/>
                  </a:cubicBezTo>
                  <a:lnTo>
                    <a:pt x="7289" y="25088"/>
                  </a:lnTo>
                  <a:cubicBezTo>
                    <a:pt x="7796" y="25509"/>
                    <a:pt x="8354" y="25962"/>
                    <a:pt x="9171" y="25962"/>
                  </a:cubicBezTo>
                  <a:lnTo>
                    <a:pt x="9616" y="25898"/>
                  </a:lnTo>
                  <a:cubicBezTo>
                    <a:pt x="9911" y="25577"/>
                    <a:pt x="10228" y="25492"/>
                    <a:pt x="10553" y="25492"/>
                  </a:cubicBezTo>
                  <a:cubicBezTo>
                    <a:pt x="10918" y="25492"/>
                    <a:pt x="11294" y="25599"/>
                    <a:pt x="11660" y="25599"/>
                  </a:cubicBezTo>
                  <a:cubicBezTo>
                    <a:pt x="11744" y="25599"/>
                    <a:pt x="11827" y="25594"/>
                    <a:pt x="11909" y="25580"/>
                  </a:cubicBezTo>
                  <a:cubicBezTo>
                    <a:pt x="12355" y="25134"/>
                    <a:pt x="12928" y="25389"/>
                    <a:pt x="13437" y="25134"/>
                  </a:cubicBezTo>
                  <a:cubicBezTo>
                    <a:pt x="13565" y="23988"/>
                    <a:pt x="13883" y="22905"/>
                    <a:pt x="15348" y="22778"/>
                  </a:cubicBezTo>
                  <a:cubicBezTo>
                    <a:pt x="16112" y="22332"/>
                    <a:pt x="16940" y="22013"/>
                    <a:pt x="17768" y="21759"/>
                  </a:cubicBezTo>
                  <a:cubicBezTo>
                    <a:pt x="18723" y="21504"/>
                    <a:pt x="19105" y="20612"/>
                    <a:pt x="19870" y="20103"/>
                  </a:cubicBezTo>
                  <a:cubicBezTo>
                    <a:pt x="22035" y="17747"/>
                    <a:pt x="24136" y="15390"/>
                    <a:pt x="26493" y="13225"/>
                  </a:cubicBezTo>
                  <a:cubicBezTo>
                    <a:pt x="29104" y="10869"/>
                    <a:pt x="31333" y="8003"/>
                    <a:pt x="34389" y="6093"/>
                  </a:cubicBezTo>
                  <a:cubicBezTo>
                    <a:pt x="35854" y="5137"/>
                    <a:pt x="37319" y="4055"/>
                    <a:pt x="38593" y="2845"/>
                  </a:cubicBezTo>
                  <a:cubicBezTo>
                    <a:pt x="39548" y="1889"/>
                    <a:pt x="39357" y="1316"/>
                    <a:pt x="38083" y="1061"/>
                  </a:cubicBezTo>
                  <a:cubicBezTo>
                    <a:pt x="37446" y="998"/>
                    <a:pt x="36809" y="870"/>
                    <a:pt x="36173" y="743"/>
                  </a:cubicBezTo>
                  <a:cubicBezTo>
                    <a:pt x="35281" y="425"/>
                    <a:pt x="34326" y="297"/>
                    <a:pt x="33371" y="234"/>
                  </a:cubicBezTo>
                  <a:cubicBezTo>
                    <a:pt x="32670" y="234"/>
                    <a:pt x="32033" y="170"/>
                    <a:pt x="31396" y="43"/>
                  </a:cubicBezTo>
                  <a:cubicBezTo>
                    <a:pt x="31238" y="16"/>
                    <a:pt x="31080" y="1"/>
                    <a:pt x="3092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3" name="Google Shape;7013;p7"/>
            <p:cNvSpPr/>
            <p:nvPr/>
          </p:nvSpPr>
          <p:spPr>
            <a:xfrm>
              <a:off x="2038775" y="2105450"/>
              <a:ext cx="926625" cy="709075"/>
            </a:xfrm>
            <a:custGeom>
              <a:avLst/>
              <a:gdLst/>
              <a:ahLst/>
              <a:cxnLst/>
              <a:rect l="l" t="t" r="r" b="b"/>
              <a:pathLst>
                <a:path w="37065" h="28363" extrusionOk="0">
                  <a:moveTo>
                    <a:pt x="6712" y="0"/>
                  </a:moveTo>
                  <a:cubicBezTo>
                    <a:pt x="6144" y="0"/>
                    <a:pt x="5605" y="156"/>
                    <a:pt x="5159" y="468"/>
                  </a:cubicBezTo>
                  <a:cubicBezTo>
                    <a:pt x="4404" y="630"/>
                    <a:pt x="4380" y="2023"/>
                    <a:pt x="3541" y="2023"/>
                  </a:cubicBezTo>
                  <a:cubicBezTo>
                    <a:pt x="3388" y="2023"/>
                    <a:pt x="3209" y="1977"/>
                    <a:pt x="2994" y="1870"/>
                  </a:cubicBezTo>
                  <a:cubicBezTo>
                    <a:pt x="2601" y="1673"/>
                    <a:pt x="2253" y="1587"/>
                    <a:pt x="1939" y="1587"/>
                  </a:cubicBezTo>
                  <a:cubicBezTo>
                    <a:pt x="1133" y="1587"/>
                    <a:pt x="551" y="2155"/>
                    <a:pt x="1" y="2888"/>
                  </a:cubicBezTo>
                  <a:cubicBezTo>
                    <a:pt x="36" y="3623"/>
                    <a:pt x="340" y="3801"/>
                    <a:pt x="733" y="3801"/>
                  </a:cubicBezTo>
                  <a:cubicBezTo>
                    <a:pt x="1056" y="3801"/>
                    <a:pt x="1439" y="3681"/>
                    <a:pt x="1784" y="3653"/>
                  </a:cubicBezTo>
                  <a:lnTo>
                    <a:pt x="1784" y="3653"/>
                  </a:lnTo>
                  <a:cubicBezTo>
                    <a:pt x="1211" y="5627"/>
                    <a:pt x="1083" y="5818"/>
                    <a:pt x="1911" y="6518"/>
                  </a:cubicBezTo>
                  <a:cubicBezTo>
                    <a:pt x="3057" y="7537"/>
                    <a:pt x="1529" y="8493"/>
                    <a:pt x="1911" y="9448"/>
                  </a:cubicBezTo>
                  <a:cubicBezTo>
                    <a:pt x="1975" y="9512"/>
                    <a:pt x="2038" y="9639"/>
                    <a:pt x="2166" y="9703"/>
                  </a:cubicBezTo>
                  <a:cubicBezTo>
                    <a:pt x="2803" y="10403"/>
                    <a:pt x="3248" y="11231"/>
                    <a:pt x="3503" y="12186"/>
                  </a:cubicBezTo>
                  <a:cubicBezTo>
                    <a:pt x="3822" y="13078"/>
                    <a:pt x="4522" y="13842"/>
                    <a:pt x="5414" y="14288"/>
                  </a:cubicBezTo>
                  <a:cubicBezTo>
                    <a:pt x="9681" y="18173"/>
                    <a:pt x="14329" y="21612"/>
                    <a:pt x="19297" y="24605"/>
                  </a:cubicBezTo>
                  <a:cubicBezTo>
                    <a:pt x="20316" y="25178"/>
                    <a:pt x="21398" y="25624"/>
                    <a:pt x="22545" y="25878"/>
                  </a:cubicBezTo>
                  <a:cubicBezTo>
                    <a:pt x="24392" y="26324"/>
                    <a:pt x="26302" y="26388"/>
                    <a:pt x="28149" y="26897"/>
                  </a:cubicBezTo>
                  <a:cubicBezTo>
                    <a:pt x="31015" y="27343"/>
                    <a:pt x="33689" y="28298"/>
                    <a:pt x="36555" y="28362"/>
                  </a:cubicBezTo>
                  <a:cubicBezTo>
                    <a:pt x="36746" y="28298"/>
                    <a:pt x="36937" y="28171"/>
                    <a:pt x="37065" y="28044"/>
                  </a:cubicBezTo>
                  <a:lnTo>
                    <a:pt x="37065" y="27725"/>
                  </a:lnTo>
                  <a:cubicBezTo>
                    <a:pt x="36874" y="27216"/>
                    <a:pt x="36491" y="26834"/>
                    <a:pt x="36046" y="26643"/>
                  </a:cubicBezTo>
                  <a:cubicBezTo>
                    <a:pt x="31333" y="23395"/>
                    <a:pt x="26812" y="19892"/>
                    <a:pt x="22545" y="16071"/>
                  </a:cubicBezTo>
                  <a:cubicBezTo>
                    <a:pt x="21972" y="15689"/>
                    <a:pt x="21398" y="15307"/>
                    <a:pt x="20953" y="14797"/>
                  </a:cubicBezTo>
                  <a:cubicBezTo>
                    <a:pt x="17386" y="12123"/>
                    <a:pt x="14775" y="8429"/>
                    <a:pt x="11209" y="5754"/>
                  </a:cubicBezTo>
                  <a:cubicBezTo>
                    <a:pt x="9935" y="4735"/>
                    <a:pt x="8725" y="3653"/>
                    <a:pt x="7579" y="2506"/>
                  </a:cubicBezTo>
                  <a:cubicBezTo>
                    <a:pt x="6624" y="1615"/>
                    <a:pt x="6560" y="1042"/>
                    <a:pt x="7579" y="341"/>
                  </a:cubicBezTo>
                  <a:lnTo>
                    <a:pt x="7452" y="86"/>
                  </a:lnTo>
                  <a:cubicBezTo>
                    <a:pt x="7203" y="29"/>
                    <a:pt x="6955" y="0"/>
                    <a:pt x="6712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4" name="Google Shape;7014;p7"/>
            <p:cNvSpPr/>
            <p:nvPr/>
          </p:nvSpPr>
          <p:spPr>
            <a:xfrm>
              <a:off x="2774325" y="2074175"/>
              <a:ext cx="800500" cy="645100"/>
            </a:xfrm>
            <a:custGeom>
              <a:avLst/>
              <a:gdLst/>
              <a:ahLst/>
              <a:cxnLst/>
              <a:rect l="l" t="t" r="r" b="b"/>
              <a:pathLst>
                <a:path w="32020" h="25804" extrusionOk="0">
                  <a:moveTo>
                    <a:pt x="9426" y="0"/>
                  </a:moveTo>
                  <a:cubicBezTo>
                    <a:pt x="8853" y="64"/>
                    <a:pt x="8343" y="318"/>
                    <a:pt x="7897" y="701"/>
                  </a:cubicBezTo>
                  <a:cubicBezTo>
                    <a:pt x="6751" y="1465"/>
                    <a:pt x="5477" y="2038"/>
                    <a:pt x="4140" y="2420"/>
                  </a:cubicBezTo>
                  <a:cubicBezTo>
                    <a:pt x="2803" y="2738"/>
                    <a:pt x="1338" y="2738"/>
                    <a:pt x="192" y="3630"/>
                  </a:cubicBezTo>
                  <a:cubicBezTo>
                    <a:pt x="1" y="4012"/>
                    <a:pt x="128" y="4458"/>
                    <a:pt x="446" y="4649"/>
                  </a:cubicBezTo>
                  <a:cubicBezTo>
                    <a:pt x="3376" y="7260"/>
                    <a:pt x="5732" y="10317"/>
                    <a:pt x="8471" y="12992"/>
                  </a:cubicBezTo>
                  <a:cubicBezTo>
                    <a:pt x="11400" y="15794"/>
                    <a:pt x="14584" y="18341"/>
                    <a:pt x="17577" y="21079"/>
                  </a:cubicBezTo>
                  <a:cubicBezTo>
                    <a:pt x="19297" y="22735"/>
                    <a:pt x="21335" y="24073"/>
                    <a:pt x="23564" y="25028"/>
                  </a:cubicBezTo>
                  <a:cubicBezTo>
                    <a:pt x="24965" y="24964"/>
                    <a:pt x="25156" y="23181"/>
                    <a:pt x="26366" y="22863"/>
                  </a:cubicBezTo>
                  <a:cubicBezTo>
                    <a:pt x="26620" y="23054"/>
                    <a:pt x="26748" y="23308"/>
                    <a:pt x="26875" y="23563"/>
                  </a:cubicBezTo>
                  <a:cubicBezTo>
                    <a:pt x="27385" y="24391"/>
                    <a:pt x="27321" y="25665"/>
                    <a:pt x="28595" y="25792"/>
                  </a:cubicBezTo>
                  <a:cubicBezTo>
                    <a:pt x="28651" y="25800"/>
                    <a:pt x="28706" y="25803"/>
                    <a:pt x="28760" y="25803"/>
                  </a:cubicBezTo>
                  <a:cubicBezTo>
                    <a:pt x="29541" y="25803"/>
                    <a:pt x="30081" y="25068"/>
                    <a:pt x="30937" y="25068"/>
                  </a:cubicBezTo>
                  <a:cubicBezTo>
                    <a:pt x="31023" y="25068"/>
                    <a:pt x="31112" y="25075"/>
                    <a:pt x="31206" y="25091"/>
                  </a:cubicBezTo>
                  <a:cubicBezTo>
                    <a:pt x="31216" y="25094"/>
                    <a:pt x="31225" y="25095"/>
                    <a:pt x="31235" y="25095"/>
                  </a:cubicBezTo>
                  <a:cubicBezTo>
                    <a:pt x="31787" y="25095"/>
                    <a:pt x="32019" y="21580"/>
                    <a:pt x="31206" y="21079"/>
                  </a:cubicBezTo>
                  <a:cubicBezTo>
                    <a:pt x="30569" y="20506"/>
                    <a:pt x="30059" y="19869"/>
                    <a:pt x="29677" y="19169"/>
                  </a:cubicBezTo>
                  <a:cubicBezTo>
                    <a:pt x="27003" y="16430"/>
                    <a:pt x="24200" y="13947"/>
                    <a:pt x="21526" y="11208"/>
                  </a:cubicBezTo>
                  <a:cubicBezTo>
                    <a:pt x="18278" y="7961"/>
                    <a:pt x="14775" y="4904"/>
                    <a:pt x="11527" y="1592"/>
                  </a:cubicBezTo>
                  <a:cubicBezTo>
                    <a:pt x="10954" y="892"/>
                    <a:pt x="10254" y="318"/>
                    <a:pt x="942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5" name="Google Shape;7015;p7"/>
            <p:cNvSpPr/>
            <p:nvPr/>
          </p:nvSpPr>
          <p:spPr>
            <a:xfrm>
              <a:off x="2535500" y="2932700"/>
              <a:ext cx="961675" cy="561650"/>
            </a:xfrm>
            <a:custGeom>
              <a:avLst/>
              <a:gdLst/>
              <a:ahLst/>
              <a:cxnLst/>
              <a:rect l="l" t="t" r="r" b="b"/>
              <a:pathLst>
                <a:path w="38467" h="22466" extrusionOk="0">
                  <a:moveTo>
                    <a:pt x="32619" y="1"/>
                  </a:moveTo>
                  <a:cubicBezTo>
                    <a:pt x="32292" y="1"/>
                    <a:pt x="31960" y="85"/>
                    <a:pt x="31652" y="239"/>
                  </a:cubicBezTo>
                  <a:cubicBezTo>
                    <a:pt x="30633" y="621"/>
                    <a:pt x="29550" y="813"/>
                    <a:pt x="28595" y="1195"/>
                  </a:cubicBezTo>
                  <a:cubicBezTo>
                    <a:pt x="24583" y="2787"/>
                    <a:pt x="20826" y="4825"/>
                    <a:pt x="17259" y="7245"/>
                  </a:cubicBezTo>
                  <a:cubicBezTo>
                    <a:pt x="14967" y="8964"/>
                    <a:pt x="12547" y="10620"/>
                    <a:pt x="10190" y="12276"/>
                  </a:cubicBezTo>
                  <a:cubicBezTo>
                    <a:pt x="7197" y="14377"/>
                    <a:pt x="4714" y="17179"/>
                    <a:pt x="1529" y="19026"/>
                  </a:cubicBezTo>
                  <a:cubicBezTo>
                    <a:pt x="956" y="19345"/>
                    <a:pt x="447" y="19854"/>
                    <a:pt x="65" y="20427"/>
                  </a:cubicBezTo>
                  <a:cubicBezTo>
                    <a:pt x="1" y="20618"/>
                    <a:pt x="1" y="20809"/>
                    <a:pt x="65" y="21000"/>
                  </a:cubicBezTo>
                  <a:cubicBezTo>
                    <a:pt x="554" y="21288"/>
                    <a:pt x="1043" y="21394"/>
                    <a:pt x="1527" y="21394"/>
                  </a:cubicBezTo>
                  <a:cubicBezTo>
                    <a:pt x="2113" y="21394"/>
                    <a:pt x="2690" y="21239"/>
                    <a:pt x="3249" y="21064"/>
                  </a:cubicBezTo>
                  <a:cubicBezTo>
                    <a:pt x="4650" y="19981"/>
                    <a:pt x="6306" y="20109"/>
                    <a:pt x="7834" y="20045"/>
                  </a:cubicBezTo>
                  <a:cubicBezTo>
                    <a:pt x="8601" y="20000"/>
                    <a:pt x="9336" y="19412"/>
                    <a:pt x="10106" y="19412"/>
                  </a:cubicBezTo>
                  <a:cubicBezTo>
                    <a:pt x="10424" y="19412"/>
                    <a:pt x="10748" y="19512"/>
                    <a:pt x="11082" y="19790"/>
                  </a:cubicBezTo>
                  <a:cubicBezTo>
                    <a:pt x="11464" y="20109"/>
                    <a:pt x="11273" y="20682"/>
                    <a:pt x="11591" y="21000"/>
                  </a:cubicBezTo>
                  <a:lnTo>
                    <a:pt x="15858" y="22465"/>
                  </a:lnTo>
                  <a:cubicBezTo>
                    <a:pt x="16495" y="22465"/>
                    <a:pt x="16877" y="21956"/>
                    <a:pt x="17196" y="21637"/>
                  </a:cubicBezTo>
                  <a:cubicBezTo>
                    <a:pt x="20189" y="19217"/>
                    <a:pt x="23182" y="16925"/>
                    <a:pt x="26048" y="14377"/>
                  </a:cubicBezTo>
                  <a:cubicBezTo>
                    <a:pt x="29614" y="11384"/>
                    <a:pt x="33308" y="8582"/>
                    <a:pt x="37192" y="6035"/>
                  </a:cubicBezTo>
                  <a:cubicBezTo>
                    <a:pt x="37766" y="5653"/>
                    <a:pt x="38466" y="5398"/>
                    <a:pt x="38466" y="4506"/>
                  </a:cubicBezTo>
                  <a:cubicBezTo>
                    <a:pt x="38148" y="4124"/>
                    <a:pt x="37893" y="3678"/>
                    <a:pt x="37766" y="3169"/>
                  </a:cubicBezTo>
                  <a:cubicBezTo>
                    <a:pt x="37317" y="1373"/>
                    <a:pt x="36719" y="714"/>
                    <a:pt x="35232" y="714"/>
                  </a:cubicBezTo>
                  <a:cubicBezTo>
                    <a:pt x="35032" y="714"/>
                    <a:pt x="34815" y="726"/>
                    <a:pt x="34581" y="749"/>
                  </a:cubicBezTo>
                  <a:cubicBezTo>
                    <a:pt x="33945" y="749"/>
                    <a:pt x="33690" y="367"/>
                    <a:pt x="33244" y="112"/>
                  </a:cubicBezTo>
                  <a:cubicBezTo>
                    <a:pt x="33043" y="37"/>
                    <a:pt x="32832" y="1"/>
                    <a:pt x="326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6" name="Google Shape;7016;p7"/>
            <p:cNvSpPr/>
            <p:nvPr/>
          </p:nvSpPr>
          <p:spPr>
            <a:xfrm>
              <a:off x="5025550" y="2196350"/>
              <a:ext cx="856575" cy="588550"/>
            </a:xfrm>
            <a:custGeom>
              <a:avLst/>
              <a:gdLst/>
              <a:ahLst/>
              <a:cxnLst/>
              <a:rect l="l" t="t" r="r" b="b"/>
              <a:pathLst>
                <a:path w="34263" h="23542" extrusionOk="0">
                  <a:moveTo>
                    <a:pt x="12384" y="0"/>
                  </a:moveTo>
                  <a:cubicBezTo>
                    <a:pt x="12124" y="0"/>
                    <a:pt x="11888" y="124"/>
                    <a:pt x="11782" y="335"/>
                  </a:cubicBezTo>
                  <a:cubicBezTo>
                    <a:pt x="11400" y="717"/>
                    <a:pt x="10763" y="335"/>
                    <a:pt x="10445" y="845"/>
                  </a:cubicBezTo>
                  <a:cubicBezTo>
                    <a:pt x="10381" y="972"/>
                    <a:pt x="10381" y="1163"/>
                    <a:pt x="10318" y="1290"/>
                  </a:cubicBezTo>
                  <a:cubicBezTo>
                    <a:pt x="9044" y="1927"/>
                    <a:pt x="7388" y="1290"/>
                    <a:pt x="6369" y="2182"/>
                  </a:cubicBezTo>
                  <a:cubicBezTo>
                    <a:pt x="5945" y="2536"/>
                    <a:pt x="5599" y="2614"/>
                    <a:pt x="5255" y="2614"/>
                  </a:cubicBezTo>
                  <a:cubicBezTo>
                    <a:pt x="4980" y="2614"/>
                    <a:pt x="4706" y="2564"/>
                    <a:pt x="4395" y="2564"/>
                  </a:cubicBezTo>
                  <a:cubicBezTo>
                    <a:pt x="4027" y="2963"/>
                    <a:pt x="3600" y="3066"/>
                    <a:pt x="3157" y="3066"/>
                  </a:cubicBezTo>
                  <a:cubicBezTo>
                    <a:pt x="2679" y="3066"/>
                    <a:pt x="2182" y="2946"/>
                    <a:pt x="1720" y="2946"/>
                  </a:cubicBezTo>
                  <a:cubicBezTo>
                    <a:pt x="1450" y="2946"/>
                    <a:pt x="1195" y="2890"/>
                    <a:pt x="953" y="2890"/>
                  </a:cubicBezTo>
                  <a:cubicBezTo>
                    <a:pt x="682" y="2890"/>
                    <a:pt x="428" y="2961"/>
                    <a:pt x="192" y="3265"/>
                  </a:cubicBezTo>
                  <a:cubicBezTo>
                    <a:pt x="1" y="4857"/>
                    <a:pt x="1274" y="5748"/>
                    <a:pt x="2039" y="6767"/>
                  </a:cubicBezTo>
                  <a:cubicBezTo>
                    <a:pt x="4268" y="9697"/>
                    <a:pt x="7324" y="11671"/>
                    <a:pt x="9935" y="14218"/>
                  </a:cubicBezTo>
                  <a:cubicBezTo>
                    <a:pt x="13374" y="17530"/>
                    <a:pt x="17386" y="20077"/>
                    <a:pt x="21462" y="22624"/>
                  </a:cubicBezTo>
                  <a:cubicBezTo>
                    <a:pt x="22163" y="23070"/>
                    <a:pt x="22991" y="23198"/>
                    <a:pt x="23882" y="23198"/>
                  </a:cubicBezTo>
                  <a:cubicBezTo>
                    <a:pt x="25241" y="23198"/>
                    <a:pt x="26628" y="23141"/>
                    <a:pt x="28024" y="23141"/>
                  </a:cubicBezTo>
                  <a:cubicBezTo>
                    <a:pt x="28722" y="23141"/>
                    <a:pt x="29423" y="23155"/>
                    <a:pt x="30123" y="23198"/>
                  </a:cubicBezTo>
                  <a:cubicBezTo>
                    <a:pt x="30378" y="23261"/>
                    <a:pt x="30633" y="23325"/>
                    <a:pt x="30887" y="23325"/>
                  </a:cubicBezTo>
                  <a:cubicBezTo>
                    <a:pt x="31588" y="23325"/>
                    <a:pt x="32352" y="23389"/>
                    <a:pt x="33053" y="23516"/>
                  </a:cubicBezTo>
                  <a:cubicBezTo>
                    <a:pt x="33121" y="23533"/>
                    <a:pt x="33189" y="23541"/>
                    <a:pt x="33257" y="23541"/>
                  </a:cubicBezTo>
                  <a:cubicBezTo>
                    <a:pt x="33444" y="23541"/>
                    <a:pt x="33630" y="23482"/>
                    <a:pt x="33817" y="23389"/>
                  </a:cubicBezTo>
                  <a:cubicBezTo>
                    <a:pt x="34263" y="22497"/>
                    <a:pt x="33498" y="22179"/>
                    <a:pt x="32989" y="21797"/>
                  </a:cubicBezTo>
                  <a:cubicBezTo>
                    <a:pt x="32097" y="21223"/>
                    <a:pt x="31333" y="20587"/>
                    <a:pt x="30505" y="19886"/>
                  </a:cubicBezTo>
                  <a:cubicBezTo>
                    <a:pt x="30378" y="19759"/>
                    <a:pt x="30251" y="19631"/>
                    <a:pt x="30123" y="19568"/>
                  </a:cubicBezTo>
                  <a:cubicBezTo>
                    <a:pt x="29805" y="19377"/>
                    <a:pt x="29550" y="19186"/>
                    <a:pt x="29295" y="18931"/>
                  </a:cubicBezTo>
                  <a:cubicBezTo>
                    <a:pt x="25411" y="14982"/>
                    <a:pt x="20825" y="11798"/>
                    <a:pt x="17769" y="7022"/>
                  </a:cubicBezTo>
                  <a:cubicBezTo>
                    <a:pt x="16176" y="4538"/>
                    <a:pt x="13948" y="2628"/>
                    <a:pt x="12546" y="17"/>
                  </a:cubicBezTo>
                  <a:cubicBezTo>
                    <a:pt x="12492" y="6"/>
                    <a:pt x="12437" y="0"/>
                    <a:pt x="12384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7" name="Google Shape;7017;p7"/>
            <p:cNvSpPr/>
            <p:nvPr/>
          </p:nvSpPr>
          <p:spPr>
            <a:xfrm>
              <a:off x="1081925" y="2424425"/>
              <a:ext cx="1003050" cy="372950"/>
            </a:xfrm>
            <a:custGeom>
              <a:avLst/>
              <a:gdLst/>
              <a:ahLst/>
              <a:cxnLst/>
              <a:rect l="l" t="t" r="r" b="b"/>
              <a:pathLst>
                <a:path w="40122" h="14918" extrusionOk="0">
                  <a:moveTo>
                    <a:pt x="7911" y="0"/>
                  </a:moveTo>
                  <a:cubicBezTo>
                    <a:pt x="5191" y="0"/>
                    <a:pt x="2508" y="398"/>
                    <a:pt x="1" y="1911"/>
                  </a:cubicBezTo>
                  <a:cubicBezTo>
                    <a:pt x="1911" y="3439"/>
                    <a:pt x="4204" y="4013"/>
                    <a:pt x="6305" y="5095"/>
                  </a:cubicBezTo>
                  <a:cubicBezTo>
                    <a:pt x="12610" y="8343"/>
                    <a:pt x="18851" y="11591"/>
                    <a:pt x="25347" y="14393"/>
                  </a:cubicBezTo>
                  <a:cubicBezTo>
                    <a:pt x="25936" y="14768"/>
                    <a:pt x="26616" y="14918"/>
                    <a:pt x="27310" y="14918"/>
                  </a:cubicBezTo>
                  <a:cubicBezTo>
                    <a:pt x="27441" y="14918"/>
                    <a:pt x="27572" y="14913"/>
                    <a:pt x="27703" y="14903"/>
                  </a:cubicBezTo>
                  <a:cubicBezTo>
                    <a:pt x="31269" y="14584"/>
                    <a:pt x="34772" y="13693"/>
                    <a:pt x="38402" y="13374"/>
                  </a:cubicBezTo>
                  <a:cubicBezTo>
                    <a:pt x="39039" y="13310"/>
                    <a:pt x="39803" y="13374"/>
                    <a:pt x="40121" y="12483"/>
                  </a:cubicBezTo>
                  <a:cubicBezTo>
                    <a:pt x="39485" y="11273"/>
                    <a:pt x="38147" y="11209"/>
                    <a:pt x="37065" y="10636"/>
                  </a:cubicBezTo>
                  <a:lnTo>
                    <a:pt x="36874" y="10508"/>
                  </a:lnTo>
                  <a:lnTo>
                    <a:pt x="36491" y="10190"/>
                  </a:lnTo>
                  <a:cubicBezTo>
                    <a:pt x="36364" y="10126"/>
                    <a:pt x="36173" y="9999"/>
                    <a:pt x="36046" y="9935"/>
                  </a:cubicBezTo>
                  <a:cubicBezTo>
                    <a:pt x="35727" y="9744"/>
                    <a:pt x="35345" y="9553"/>
                    <a:pt x="34963" y="9426"/>
                  </a:cubicBezTo>
                  <a:lnTo>
                    <a:pt x="34581" y="9235"/>
                  </a:lnTo>
                  <a:cubicBezTo>
                    <a:pt x="34262" y="9044"/>
                    <a:pt x="34008" y="8853"/>
                    <a:pt x="33753" y="8661"/>
                  </a:cubicBezTo>
                  <a:cubicBezTo>
                    <a:pt x="33307" y="8279"/>
                    <a:pt x="32861" y="7961"/>
                    <a:pt x="32352" y="7706"/>
                  </a:cubicBezTo>
                  <a:cubicBezTo>
                    <a:pt x="27639" y="5223"/>
                    <a:pt x="22990" y="2484"/>
                    <a:pt x="18214" y="64"/>
                  </a:cubicBezTo>
                  <a:cubicBezTo>
                    <a:pt x="17323" y="64"/>
                    <a:pt x="16431" y="64"/>
                    <a:pt x="15603" y="192"/>
                  </a:cubicBezTo>
                  <a:cubicBezTo>
                    <a:pt x="14966" y="287"/>
                    <a:pt x="14329" y="335"/>
                    <a:pt x="13693" y="335"/>
                  </a:cubicBezTo>
                  <a:cubicBezTo>
                    <a:pt x="13056" y="335"/>
                    <a:pt x="12419" y="287"/>
                    <a:pt x="11782" y="192"/>
                  </a:cubicBezTo>
                  <a:cubicBezTo>
                    <a:pt x="10493" y="89"/>
                    <a:pt x="9198" y="0"/>
                    <a:pt x="7911" y="0"/>
                  </a:cubicBezTo>
                  <a:close/>
                </a:path>
              </a:pathLst>
            </a:custGeom>
            <a:solidFill>
              <a:srgbClr val="FE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8" name="Google Shape;7018;p7"/>
            <p:cNvSpPr/>
            <p:nvPr/>
          </p:nvSpPr>
          <p:spPr>
            <a:xfrm>
              <a:off x="1078750" y="2781050"/>
              <a:ext cx="1106525" cy="482825"/>
            </a:xfrm>
            <a:custGeom>
              <a:avLst/>
              <a:gdLst/>
              <a:ahLst/>
              <a:cxnLst/>
              <a:rect l="l" t="t" r="r" b="b"/>
              <a:pathLst>
                <a:path w="44261" h="19313" extrusionOk="0">
                  <a:moveTo>
                    <a:pt x="42987" y="1"/>
                  </a:moveTo>
                  <a:cubicBezTo>
                    <a:pt x="38529" y="1"/>
                    <a:pt x="34071" y="638"/>
                    <a:pt x="29804" y="1911"/>
                  </a:cubicBezTo>
                  <a:cubicBezTo>
                    <a:pt x="29105" y="1882"/>
                    <a:pt x="28392" y="1773"/>
                    <a:pt x="27690" y="1773"/>
                  </a:cubicBezTo>
                  <a:cubicBezTo>
                    <a:pt x="26859" y="1773"/>
                    <a:pt x="26043" y="1926"/>
                    <a:pt x="25283" y="2548"/>
                  </a:cubicBezTo>
                  <a:cubicBezTo>
                    <a:pt x="24455" y="2930"/>
                    <a:pt x="23563" y="3312"/>
                    <a:pt x="22799" y="3758"/>
                  </a:cubicBezTo>
                  <a:cubicBezTo>
                    <a:pt x="16431" y="6496"/>
                    <a:pt x="10317" y="9808"/>
                    <a:pt x="4522" y="13693"/>
                  </a:cubicBezTo>
                  <a:cubicBezTo>
                    <a:pt x="3057" y="14648"/>
                    <a:pt x="1210" y="14966"/>
                    <a:pt x="0" y="16304"/>
                  </a:cubicBezTo>
                  <a:cubicBezTo>
                    <a:pt x="128" y="16431"/>
                    <a:pt x="255" y="16622"/>
                    <a:pt x="382" y="16686"/>
                  </a:cubicBezTo>
                  <a:cubicBezTo>
                    <a:pt x="3694" y="17705"/>
                    <a:pt x="7069" y="18469"/>
                    <a:pt x="10508" y="18915"/>
                  </a:cubicBezTo>
                  <a:cubicBezTo>
                    <a:pt x="11622" y="19180"/>
                    <a:pt x="12737" y="19313"/>
                    <a:pt x="13851" y="19313"/>
                  </a:cubicBezTo>
                  <a:cubicBezTo>
                    <a:pt x="14074" y="19313"/>
                    <a:pt x="14297" y="19308"/>
                    <a:pt x="14520" y="19297"/>
                  </a:cubicBezTo>
                  <a:cubicBezTo>
                    <a:pt x="17768" y="16686"/>
                    <a:pt x="21143" y="14202"/>
                    <a:pt x="24518" y="11719"/>
                  </a:cubicBezTo>
                  <a:cubicBezTo>
                    <a:pt x="26875" y="9872"/>
                    <a:pt x="29040" y="7706"/>
                    <a:pt x="31842" y="6496"/>
                  </a:cubicBezTo>
                  <a:cubicBezTo>
                    <a:pt x="32161" y="6305"/>
                    <a:pt x="32415" y="6114"/>
                    <a:pt x="32670" y="5987"/>
                  </a:cubicBezTo>
                  <a:lnTo>
                    <a:pt x="33052" y="5732"/>
                  </a:lnTo>
                  <a:lnTo>
                    <a:pt x="33562" y="5477"/>
                  </a:lnTo>
                  <a:cubicBezTo>
                    <a:pt x="33689" y="5414"/>
                    <a:pt x="33816" y="5350"/>
                    <a:pt x="33944" y="5286"/>
                  </a:cubicBezTo>
                  <a:lnTo>
                    <a:pt x="34517" y="5032"/>
                  </a:lnTo>
                  <a:lnTo>
                    <a:pt x="34899" y="4841"/>
                  </a:lnTo>
                  <a:cubicBezTo>
                    <a:pt x="35281" y="4650"/>
                    <a:pt x="35727" y="4522"/>
                    <a:pt x="36173" y="4395"/>
                  </a:cubicBezTo>
                  <a:lnTo>
                    <a:pt x="36618" y="4204"/>
                  </a:lnTo>
                  <a:cubicBezTo>
                    <a:pt x="36746" y="4140"/>
                    <a:pt x="36937" y="4076"/>
                    <a:pt x="37064" y="4013"/>
                  </a:cubicBezTo>
                  <a:lnTo>
                    <a:pt x="37574" y="3822"/>
                  </a:lnTo>
                  <a:cubicBezTo>
                    <a:pt x="39675" y="2930"/>
                    <a:pt x="42032" y="2484"/>
                    <a:pt x="43878" y="956"/>
                  </a:cubicBezTo>
                  <a:cubicBezTo>
                    <a:pt x="44261" y="1"/>
                    <a:pt x="43624" y="1"/>
                    <a:pt x="42987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9" name="Google Shape;7019;p7"/>
            <p:cNvSpPr/>
            <p:nvPr/>
          </p:nvSpPr>
          <p:spPr>
            <a:xfrm>
              <a:off x="3589475" y="2106725"/>
              <a:ext cx="646425" cy="513325"/>
            </a:xfrm>
            <a:custGeom>
              <a:avLst/>
              <a:gdLst/>
              <a:ahLst/>
              <a:cxnLst/>
              <a:rect l="l" t="t" r="r" b="b"/>
              <a:pathLst>
                <a:path w="25857" h="20533" extrusionOk="0">
                  <a:moveTo>
                    <a:pt x="3921" y="0"/>
                  </a:moveTo>
                  <a:cubicBezTo>
                    <a:pt x="2646" y="0"/>
                    <a:pt x="1587" y="991"/>
                    <a:pt x="319" y="991"/>
                  </a:cubicBezTo>
                  <a:cubicBezTo>
                    <a:pt x="1" y="1819"/>
                    <a:pt x="701" y="2264"/>
                    <a:pt x="1211" y="2710"/>
                  </a:cubicBezTo>
                  <a:cubicBezTo>
                    <a:pt x="5478" y="7104"/>
                    <a:pt x="9681" y="11626"/>
                    <a:pt x="14393" y="15638"/>
                  </a:cubicBezTo>
                  <a:cubicBezTo>
                    <a:pt x="16304" y="17230"/>
                    <a:pt x="18087" y="19141"/>
                    <a:pt x="20316" y="20287"/>
                  </a:cubicBezTo>
                  <a:cubicBezTo>
                    <a:pt x="20778" y="20434"/>
                    <a:pt x="21205" y="20532"/>
                    <a:pt x="21567" y="20532"/>
                  </a:cubicBezTo>
                  <a:cubicBezTo>
                    <a:pt x="22306" y="20532"/>
                    <a:pt x="22779" y="20124"/>
                    <a:pt x="22736" y="18886"/>
                  </a:cubicBezTo>
                  <a:cubicBezTo>
                    <a:pt x="22736" y="18058"/>
                    <a:pt x="23309" y="17612"/>
                    <a:pt x="23755" y="17103"/>
                  </a:cubicBezTo>
                  <a:cubicBezTo>
                    <a:pt x="24901" y="15893"/>
                    <a:pt x="25856" y="14555"/>
                    <a:pt x="25347" y="12708"/>
                  </a:cubicBezTo>
                  <a:cubicBezTo>
                    <a:pt x="24328" y="10862"/>
                    <a:pt x="22609" y="9588"/>
                    <a:pt x="21335" y="7932"/>
                  </a:cubicBezTo>
                  <a:cubicBezTo>
                    <a:pt x="19743" y="5894"/>
                    <a:pt x="17769" y="4175"/>
                    <a:pt x="16877" y="1691"/>
                  </a:cubicBezTo>
                  <a:cubicBezTo>
                    <a:pt x="15794" y="1946"/>
                    <a:pt x="14648" y="2137"/>
                    <a:pt x="13565" y="2201"/>
                  </a:cubicBezTo>
                  <a:cubicBezTo>
                    <a:pt x="11145" y="2201"/>
                    <a:pt x="9171" y="1182"/>
                    <a:pt x="7006" y="481"/>
                  </a:cubicBezTo>
                  <a:cubicBezTo>
                    <a:pt x="6114" y="163"/>
                    <a:pt x="5223" y="35"/>
                    <a:pt x="4331" y="35"/>
                  </a:cubicBezTo>
                  <a:cubicBezTo>
                    <a:pt x="4192" y="11"/>
                    <a:pt x="4055" y="0"/>
                    <a:pt x="392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0" name="Google Shape;7020;p7"/>
            <p:cNvSpPr/>
            <p:nvPr/>
          </p:nvSpPr>
          <p:spPr>
            <a:xfrm>
              <a:off x="750775" y="2492875"/>
              <a:ext cx="913875" cy="364625"/>
            </a:xfrm>
            <a:custGeom>
              <a:avLst/>
              <a:gdLst/>
              <a:ahLst/>
              <a:cxnLst/>
              <a:rect l="l" t="t" r="r" b="b"/>
              <a:pathLst>
                <a:path w="36555" h="14585" extrusionOk="0">
                  <a:moveTo>
                    <a:pt x="11591" y="1"/>
                  </a:moveTo>
                  <a:cubicBezTo>
                    <a:pt x="11463" y="65"/>
                    <a:pt x="11272" y="128"/>
                    <a:pt x="11081" y="192"/>
                  </a:cubicBezTo>
                  <a:cubicBezTo>
                    <a:pt x="9043" y="1275"/>
                    <a:pt x="7324" y="2867"/>
                    <a:pt x="5095" y="3695"/>
                  </a:cubicBezTo>
                  <a:cubicBezTo>
                    <a:pt x="3868" y="4063"/>
                    <a:pt x="3291" y="5612"/>
                    <a:pt x="1885" y="5612"/>
                  </a:cubicBezTo>
                  <a:cubicBezTo>
                    <a:pt x="1831" y="5612"/>
                    <a:pt x="1776" y="5610"/>
                    <a:pt x="1720" y="5605"/>
                  </a:cubicBezTo>
                  <a:cubicBezTo>
                    <a:pt x="1338" y="6242"/>
                    <a:pt x="446" y="6306"/>
                    <a:pt x="64" y="7006"/>
                  </a:cubicBezTo>
                  <a:cubicBezTo>
                    <a:pt x="0" y="7325"/>
                    <a:pt x="191" y="7643"/>
                    <a:pt x="573" y="7707"/>
                  </a:cubicBezTo>
                  <a:cubicBezTo>
                    <a:pt x="4840" y="8598"/>
                    <a:pt x="8980" y="9999"/>
                    <a:pt x="13183" y="11082"/>
                  </a:cubicBezTo>
                  <a:cubicBezTo>
                    <a:pt x="13565" y="11146"/>
                    <a:pt x="13947" y="11209"/>
                    <a:pt x="14329" y="11337"/>
                  </a:cubicBezTo>
                  <a:cubicBezTo>
                    <a:pt x="14457" y="11400"/>
                    <a:pt x="14648" y="11464"/>
                    <a:pt x="14839" y="11528"/>
                  </a:cubicBezTo>
                  <a:cubicBezTo>
                    <a:pt x="18469" y="12547"/>
                    <a:pt x="21908" y="14202"/>
                    <a:pt x="25665" y="14585"/>
                  </a:cubicBezTo>
                  <a:cubicBezTo>
                    <a:pt x="28849" y="14202"/>
                    <a:pt x="32033" y="13375"/>
                    <a:pt x="35217" y="12992"/>
                  </a:cubicBezTo>
                  <a:cubicBezTo>
                    <a:pt x="35791" y="12929"/>
                    <a:pt x="36300" y="12547"/>
                    <a:pt x="36555" y="12037"/>
                  </a:cubicBezTo>
                  <a:cubicBezTo>
                    <a:pt x="36491" y="11464"/>
                    <a:pt x="35982" y="11337"/>
                    <a:pt x="35600" y="11209"/>
                  </a:cubicBezTo>
                  <a:cubicBezTo>
                    <a:pt x="33052" y="10190"/>
                    <a:pt x="30632" y="8917"/>
                    <a:pt x="28149" y="7834"/>
                  </a:cubicBezTo>
                  <a:cubicBezTo>
                    <a:pt x="22544" y="5350"/>
                    <a:pt x="17068" y="2739"/>
                    <a:pt x="11591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1" name="Google Shape;7021;p7"/>
            <p:cNvSpPr/>
            <p:nvPr/>
          </p:nvSpPr>
          <p:spPr>
            <a:xfrm>
              <a:off x="1557975" y="2262025"/>
              <a:ext cx="740350" cy="487200"/>
            </a:xfrm>
            <a:custGeom>
              <a:avLst/>
              <a:gdLst/>
              <a:ahLst/>
              <a:cxnLst/>
              <a:rect l="l" t="t" r="r" b="b"/>
              <a:pathLst>
                <a:path w="29614" h="19488" extrusionOk="0">
                  <a:moveTo>
                    <a:pt x="12928" y="1"/>
                  </a:moveTo>
                  <a:lnTo>
                    <a:pt x="6814" y="4268"/>
                  </a:lnTo>
                  <a:cubicBezTo>
                    <a:pt x="5158" y="4904"/>
                    <a:pt x="3503" y="5478"/>
                    <a:pt x="1783" y="6114"/>
                  </a:cubicBezTo>
                  <a:cubicBezTo>
                    <a:pt x="1210" y="6178"/>
                    <a:pt x="509" y="6051"/>
                    <a:pt x="0" y="6496"/>
                  </a:cubicBezTo>
                  <a:cubicBezTo>
                    <a:pt x="5668" y="7770"/>
                    <a:pt x="9935" y="11591"/>
                    <a:pt x="14902" y="14202"/>
                  </a:cubicBezTo>
                  <a:cubicBezTo>
                    <a:pt x="15539" y="14521"/>
                    <a:pt x="16176" y="14966"/>
                    <a:pt x="16749" y="15412"/>
                  </a:cubicBezTo>
                  <a:lnTo>
                    <a:pt x="16940" y="15540"/>
                  </a:lnTo>
                  <a:cubicBezTo>
                    <a:pt x="17067" y="15667"/>
                    <a:pt x="17195" y="15731"/>
                    <a:pt x="17322" y="15858"/>
                  </a:cubicBezTo>
                  <a:cubicBezTo>
                    <a:pt x="17577" y="15922"/>
                    <a:pt x="17768" y="16049"/>
                    <a:pt x="18023" y="16113"/>
                  </a:cubicBezTo>
                  <a:cubicBezTo>
                    <a:pt x="18214" y="16176"/>
                    <a:pt x="18405" y="16304"/>
                    <a:pt x="18596" y="16431"/>
                  </a:cubicBezTo>
                  <a:cubicBezTo>
                    <a:pt x="18723" y="16495"/>
                    <a:pt x="18850" y="16622"/>
                    <a:pt x="18978" y="16686"/>
                  </a:cubicBezTo>
                  <a:cubicBezTo>
                    <a:pt x="20634" y="17896"/>
                    <a:pt x="22608" y="18342"/>
                    <a:pt x="24455" y="19170"/>
                  </a:cubicBezTo>
                  <a:cubicBezTo>
                    <a:pt x="24709" y="19233"/>
                    <a:pt x="24964" y="19361"/>
                    <a:pt x="25219" y="19424"/>
                  </a:cubicBezTo>
                  <a:lnTo>
                    <a:pt x="25792" y="19424"/>
                  </a:lnTo>
                  <a:cubicBezTo>
                    <a:pt x="26938" y="19042"/>
                    <a:pt x="28212" y="19488"/>
                    <a:pt x="29295" y="18851"/>
                  </a:cubicBezTo>
                  <a:cubicBezTo>
                    <a:pt x="29613" y="17514"/>
                    <a:pt x="28594" y="16750"/>
                    <a:pt x="27957" y="15794"/>
                  </a:cubicBezTo>
                  <a:cubicBezTo>
                    <a:pt x="27703" y="15285"/>
                    <a:pt x="27002" y="14903"/>
                    <a:pt x="27066" y="14393"/>
                  </a:cubicBezTo>
                  <a:cubicBezTo>
                    <a:pt x="27384" y="12164"/>
                    <a:pt x="25728" y="10954"/>
                    <a:pt x="24582" y="9553"/>
                  </a:cubicBezTo>
                  <a:cubicBezTo>
                    <a:pt x="24455" y="9362"/>
                    <a:pt x="24391" y="9235"/>
                    <a:pt x="24264" y="9108"/>
                  </a:cubicBezTo>
                  <a:lnTo>
                    <a:pt x="24073" y="8853"/>
                  </a:lnTo>
                  <a:cubicBezTo>
                    <a:pt x="23882" y="8598"/>
                    <a:pt x="23627" y="8343"/>
                    <a:pt x="23308" y="8152"/>
                  </a:cubicBezTo>
                  <a:cubicBezTo>
                    <a:pt x="22417" y="7579"/>
                    <a:pt x="21589" y="6879"/>
                    <a:pt x="20697" y="6242"/>
                  </a:cubicBezTo>
                  <a:cubicBezTo>
                    <a:pt x="18086" y="4331"/>
                    <a:pt x="15921" y="1848"/>
                    <a:pt x="13183" y="64"/>
                  </a:cubicBezTo>
                  <a:lnTo>
                    <a:pt x="12928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2" name="Google Shape;7022;p7"/>
            <p:cNvSpPr/>
            <p:nvPr/>
          </p:nvSpPr>
          <p:spPr>
            <a:xfrm>
              <a:off x="3896750" y="2959125"/>
              <a:ext cx="929825" cy="646650"/>
            </a:xfrm>
            <a:custGeom>
              <a:avLst/>
              <a:gdLst/>
              <a:ahLst/>
              <a:cxnLst/>
              <a:rect l="l" t="t" r="r" b="b"/>
              <a:pathLst>
                <a:path w="37193" h="25866" extrusionOk="0">
                  <a:moveTo>
                    <a:pt x="34870" y="0"/>
                  </a:moveTo>
                  <a:cubicBezTo>
                    <a:pt x="34787" y="0"/>
                    <a:pt x="34699" y="20"/>
                    <a:pt x="34645" y="74"/>
                  </a:cubicBezTo>
                  <a:cubicBezTo>
                    <a:pt x="34326" y="2303"/>
                    <a:pt x="33308" y="3895"/>
                    <a:pt x="30951" y="4468"/>
                  </a:cubicBezTo>
                  <a:cubicBezTo>
                    <a:pt x="30696" y="4468"/>
                    <a:pt x="30505" y="4532"/>
                    <a:pt x="30251" y="4532"/>
                  </a:cubicBezTo>
                  <a:cubicBezTo>
                    <a:pt x="30169" y="4559"/>
                    <a:pt x="30090" y="4572"/>
                    <a:pt x="30015" y="4572"/>
                  </a:cubicBezTo>
                  <a:cubicBezTo>
                    <a:pt x="29738" y="4572"/>
                    <a:pt x="29509" y="4400"/>
                    <a:pt x="29359" y="4150"/>
                  </a:cubicBezTo>
                  <a:cubicBezTo>
                    <a:pt x="28850" y="2558"/>
                    <a:pt x="30378" y="2112"/>
                    <a:pt x="31015" y="1157"/>
                  </a:cubicBezTo>
                  <a:cubicBezTo>
                    <a:pt x="31015" y="966"/>
                    <a:pt x="30951" y="838"/>
                    <a:pt x="30888" y="711"/>
                  </a:cubicBezTo>
                  <a:cubicBezTo>
                    <a:pt x="30627" y="638"/>
                    <a:pt x="30388" y="604"/>
                    <a:pt x="30169" y="604"/>
                  </a:cubicBezTo>
                  <a:cubicBezTo>
                    <a:pt x="29050" y="604"/>
                    <a:pt x="28437" y="1482"/>
                    <a:pt x="27958" y="2494"/>
                  </a:cubicBezTo>
                  <a:cubicBezTo>
                    <a:pt x="27767" y="3067"/>
                    <a:pt x="27576" y="3704"/>
                    <a:pt x="26939" y="4086"/>
                  </a:cubicBezTo>
                  <a:cubicBezTo>
                    <a:pt x="27894" y="3194"/>
                    <a:pt x="27640" y="2494"/>
                    <a:pt x="26621" y="1857"/>
                  </a:cubicBezTo>
                  <a:cubicBezTo>
                    <a:pt x="25856" y="1857"/>
                    <a:pt x="25156" y="2176"/>
                    <a:pt x="24583" y="2685"/>
                  </a:cubicBezTo>
                  <a:cubicBezTo>
                    <a:pt x="20443" y="5551"/>
                    <a:pt x="16495" y="8799"/>
                    <a:pt x="12610" y="11855"/>
                  </a:cubicBezTo>
                  <a:cubicBezTo>
                    <a:pt x="8789" y="14849"/>
                    <a:pt x="5350" y="18351"/>
                    <a:pt x="1274" y="21153"/>
                  </a:cubicBezTo>
                  <a:cubicBezTo>
                    <a:pt x="701" y="21599"/>
                    <a:pt x="1" y="22045"/>
                    <a:pt x="319" y="23000"/>
                  </a:cubicBezTo>
                  <a:cubicBezTo>
                    <a:pt x="623" y="23117"/>
                    <a:pt x="935" y="23174"/>
                    <a:pt x="1243" y="23174"/>
                  </a:cubicBezTo>
                  <a:cubicBezTo>
                    <a:pt x="1775" y="23174"/>
                    <a:pt x="2296" y="23004"/>
                    <a:pt x="2739" y="22682"/>
                  </a:cubicBezTo>
                  <a:cubicBezTo>
                    <a:pt x="3202" y="22195"/>
                    <a:pt x="3618" y="22024"/>
                    <a:pt x="4015" y="22024"/>
                  </a:cubicBezTo>
                  <a:cubicBezTo>
                    <a:pt x="4659" y="22024"/>
                    <a:pt x="5255" y="22470"/>
                    <a:pt x="5923" y="22745"/>
                  </a:cubicBezTo>
                  <a:cubicBezTo>
                    <a:pt x="6051" y="23064"/>
                    <a:pt x="6178" y="23382"/>
                    <a:pt x="6369" y="23637"/>
                  </a:cubicBezTo>
                  <a:cubicBezTo>
                    <a:pt x="6433" y="23764"/>
                    <a:pt x="6560" y="23892"/>
                    <a:pt x="6751" y="23955"/>
                  </a:cubicBezTo>
                  <a:cubicBezTo>
                    <a:pt x="7452" y="24146"/>
                    <a:pt x="7707" y="24783"/>
                    <a:pt x="8025" y="25356"/>
                  </a:cubicBezTo>
                  <a:cubicBezTo>
                    <a:pt x="8152" y="25611"/>
                    <a:pt x="8471" y="25802"/>
                    <a:pt x="8789" y="25866"/>
                  </a:cubicBezTo>
                  <a:cubicBezTo>
                    <a:pt x="10318" y="24529"/>
                    <a:pt x="11973" y="23382"/>
                    <a:pt x="13374" y="21981"/>
                  </a:cubicBezTo>
                  <a:cubicBezTo>
                    <a:pt x="18597" y="16632"/>
                    <a:pt x="24646" y="12238"/>
                    <a:pt x="30760" y="7907"/>
                  </a:cubicBezTo>
                  <a:cubicBezTo>
                    <a:pt x="32734" y="6506"/>
                    <a:pt x="35027" y="5423"/>
                    <a:pt x="36810" y="3704"/>
                  </a:cubicBezTo>
                  <a:cubicBezTo>
                    <a:pt x="37065" y="3449"/>
                    <a:pt x="37192" y="3067"/>
                    <a:pt x="37065" y="2685"/>
                  </a:cubicBezTo>
                  <a:cubicBezTo>
                    <a:pt x="36683" y="1602"/>
                    <a:pt x="35091" y="1475"/>
                    <a:pt x="35091" y="74"/>
                  </a:cubicBezTo>
                  <a:cubicBezTo>
                    <a:pt x="35091" y="37"/>
                    <a:pt x="34985" y="0"/>
                    <a:pt x="3487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3" name="Google Shape;7023;p7"/>
            <p:cNvSpPr/>
            <p:nvPr/>
          </p:nvSpPr>
          <p:spPr>
            <a:xfrm>
              <a:off x="1452875" y="2780250"/>
              <a:ext cx="840675" cy="483475"/>
            </a:xfrm>
            <a:custGeom>
              <a:avLst/>
              <a:gdLst/>
              <a:ahLst/>
              <a:cxnLst/>
              <a:rect l="l" t="t" r="r" b="b"/>
              <a:pathLst>
                <a:path w="33627" h="19339" extrusionOk="0">
                  <a:moveTo>
                    <a:pt x="31843" y="1"/>
                  </a:moveTo>
                  <a:cubicBezTo>
                    <a:pt x="31445" y="1"/>
                    <a:pt x="31047" y="128"/>
                    <a:pt x="30633" y="287"/>
                  </a:cubicBezTo>
                  <a:cubicBezTo>
                    <a:pt x="30378" y="415"/>
                    <a:pt x="30187" y="542"/>
                    <a:pt x="29932" y="670"/>
                  </a:cubicBezTo>
                  <a:cubicBezTo>
                    <a:pt x="29423" y="988"/>
                    <a:pt x="28913" y="1243"/>
                    <a:pt x="28340" y="1497"/>
                  </a:cubicBezTo>
                  <a:cubicBezTo>
                    <a:pt x="26366" y="2580"/>
                    <a:pt x="24137" y="3217"/>
                    <a:pt x="22163" y="4363"/>
                  </a:cubicBezTo>
                  <a:cubicBezTo>
                    <a:pt x="21972" y="4427"/>
                    <a:pt x="21844" y="4491"/>
                    <a:pt x="21717" y="4618"/>
                  </a:cubicBezTo>
                  <a:lnTo>
                    <a:pt x="21335" y="4809"/>
                  </a:lnTo>
                  <a:cubicBezTo>
                    <a:pt x="21208" y="4873"/>
                    <a:pt x="21080" y="4936"/>
                    <a:pt x="20953" y="5000"/>
                  </a:cubicBezTo>
                  <a:lnTo>
                    <a:pt x="20380" y="5318"/>
                  </a:lnTo>
                  <a:lnTo>
                    <a:pt x="19998" y="5509"/>
                  </a:lnTo>
                  <a:lnTo>
                    <a:pt x="19679" y="5701"/>
                  </a:lnTo>
                  <a:cubicBezTo>
                    <a:pt x="19552" y="5701"/>
                    <a:pt x="19424" y="5764"/>
                    <a:pt x="19297" y="5892"/>
                  </a:cubicBezTo>
                  <a:lnTo>
                    <a:pt x="18788" y="6146"/>
                  </a:lnTo>
                  <a:cubicBezTo>
                    <a:pt x="18533" y="6274"/>
                    <a:pt x="18342" y="6465"/>
                    <a:pt x="18023" y="6592"/>
                  </a:cubicBezTo>
                  <a:cubicBezTo>
                    <a:pt x="17769" y="6719"/>
                    <a:pt x="17450" y="6783"/>
                    <a:pt x="17196" y="6911"/>
                  </a:cubicBezTo>
                  <a:cubicBezTo>
                    <a:pt x="17004" y="6974"/>
                    <a:pt x="16877" y="7102"/>
                    <a:pt x="16686" y="7165"/>
                  </a:cubicBezTo>
                  <a:cubicBezTo>
                    <a:pt x="16559" y="7293"/>
                    <a:pt x="16431" y="7356"/>
                    <a:pt x="16304" y="7484"/>
                  </a:cubicBezTo>
                  <a:cubicBezTo>
                    <a:pt x="14967" y="8439"/>
                    <a:pt x="13375" y="9076"/>
                    <a:pt x="12165" y="10222"/>
                  </a:cubicBezTo>
                  <a:cubicBezTo>
                    <a:pt x="9171" y="13088"/>
                    <a:pt x="5669" y="15253"/>
                    <a:pt x="2421" y="17800"/>
                  </a:cubicBezTo>
                  <a:cubicBezTo>
                    <a:pt x="1657" y="18374"/>
                    <a:pt x="383" y="18183"/>
                    <a:pt x="1" y="19329"/>
                  </a:cubicBezTo>
                  <a:cubicBezTo>
                    <a:pt x="387" y="19335"/>
                    <a:pt x="773" y="19339"/>
                    <a:pt x="1159" y="19339"/>
                  </a:cubicBezTo>
                  <a:cubicBezTo>
                    <a:pt x="4593" y="19339"/>
                    <a:pt x="8023" y="19086"/>
                    <a:pt x="11400" y="18628"/>
                  </a:cubicBezTo>
                  <a:cubicBezTo>
                    <a:pt x="11475" y="18616"/>
                    <a:pt x="11556" y="18611"/>
                    <a:pt x="11640" y="18611"/>
                  </a:cubicBezTo>
                  <a:cubicBezTo>
                    <a:pt x="12029" y="18611"/>
                    <a:pt x="12497" y="18720"/>
                    <a:pt x="12875" y="18720"/>
                  </a:cubicBezTo>
                  <a:cubicBezTo>
                    <a:pt x="13251" y="18720"/>
                    <a:pt x="13537" y="18612"/>
                    <a:pt x="13566" y="18183"/>
                  </a:cubicBezTo>
                  <a:cubicBezTo>
                    <a:pt x="13693" y="16590"/>
                    <a:pt x="15030" y="16208"/>
                    <a:pt x="15858" y="15253"/>
                  </a:cubicBezTo>
                  <a:cubicBezTo>
                    <a:pt x="16049" y="14998"/>
                    <a:pt x="16622" y="14744"/>
                    <a:pt x="16368" y="14362"/>
                  </a:cubicBezTo>
                  <a:cubicBezTo>
                    <a:pt x="15603" y="13406"/>
                    <a:pt x="16495" y="13470"/>
                    <a:pt x="17004" y="13279"/>
                  </a:cubicBezTo>
                  <a:cubicBezTo>
                    <a:pt x="17896" y="12961"/>
                    <a:pt x="18851" y="12833"/>
                    <a:pt x="19807" y="12833"/>
                  </a:cubicBezTo>
                  <a:cubicBezTo>
                    <a:pt x="19919" y="12833"/>
                    <a:pt x="20047" y="12809"/>
                    <a:pt x="20161" y="12809"/>
                  </a:cubicBezTo>
                  <a:cubicBezTo>
                    <a:pt x="20368" y="12809"/>
                    <a:pt x="20526" y="12889"/>
                    <a:pt x="20443" y="13343"/>
                  </a:cubicBezTo>
                  <a:cubicBezTo>
                    <a:pt x="20252" y="13916"/>
                    <a:pt x="20698" y="14553"/>
                    <a:pt x="21335" y="14553"/>
                  </a:cubicBezTo>
                  <a:cubicBezTo>
                    <a:pt x="22036" y="14553"/>
                    <a:pt x="22163" y="13916"/>
                    <a:pt x="22481" y="13470"/>
                  </a:cubicBezTo>
                  <a:cubicBezTo>
                    <a:pt x="23054" y="12515"/>
                    <a:pt x="23246" y="11241"/>
                    <a:pt x="24583" y="10923"/>
                  </a:cubicBezTo>
                  <a:lnTo>
                    <a:pt x="24583" y="10923"/>
                  </a:lnTo>
                  <a:cubicBezTo>
                    <a:pt x="24838" y="11432"/>
                    <a:pt x="24456" y="12324"/>
                    <a:pt x="25411" y="12387"/>
                  </a:cubicBezTo>
                  <a:cubicBezTo>
                    <a:pt x="25602" y="12387"/>
                    <a:pt x="25793" y="12324"/>
                    <a:pt x="25920" y="12260"/>
                  </a:cubicBezTo>
                  <a:cubicBezTo>
                    <a:pt x="26430" y="12005"/>
                    <a:pt x="26812" y="11623"/>
                    <a:pt x="27130" y="11241"/>
                  </a:cubicBezTo>
                  <a:cubicBezTo>
                    <a:pt x="27258" y="11050"/>
                    <a:pt x="27321" y="10923"/>
                    <a:pt x="27449" y="10795"/>
                  </a:cubicBezTo>
                  <a:cubicBezTo>
                    <a:pt x="27894" y="9840"/>
                    <a:pt x="28786" y="9904"/>
                    <a:pt x="29614" y="9776"/>
                  </a:cubicBezTo>
                  <a:cubicBezTo>
                    <a:pt x="30951" y="9458"/>
                    <a:pt x="32034" y="8630"/>
                    <a:pt x="32734" y="7547"/>
                  </a:cubicBezTo>
                  <a:cubicBezTo>
                    <a:pt x="32352" y="5701"/>
                    <a:pt x="32543" y="3854"/>
                    <a:pt x="33308" y="2198"/>
                  </a:cubicBezTo>
                  <a:cubicBezTo>
                    <a:pt x="33626" y="1625"/>
                    <a:pt x="33499" y="924"/>
                    <a:pt x="33053" y="478"/>
                  </a:cubicBezTo>
                  <a:cubicBezTo>
                    <a:pt x="32639" y="128"/>
                    <a:pt x="32241" y="1"/>
                    <a:pt x="3184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4" name="Google Shape;7024;p7"/>
            <p:cNvSpPr/>
            <p:nvPr/>
          </p:nvSpPr>
          <p:spPr>
            <a:xfrm>
              <a:off x="3841025" y="2142625"/>
              <a:ext cx="985550" cy="1395500"/>
            </a:xfrm>
            <a:custGeom>
              <a:avLst/>
              <a:gdLst/>
              <a:ahLst/>
              <a:cxnLst/>
              <a:rect l="l" t="t" r="r" b="b"/>
              <a:pathLst>
                <a:path w="39422" h="55820" extrusionOk="0">
                  <a:moveTo>
                    <a:pt x="7770" y="0"/>
                  </a:moveTo>
                  <a:cubicBezTo>
                    <a:pt x="7579" y="0"/>
                    <a:pt x="7325" y="64"/>
                    <a:pt x="7133" y="128"/>
                  </a:cubicBezTo>
                  <a:cubicBezTo>
                    <a:pt x="7006" y="128"/>
                    <a:pt x="6942" y="191"/>
                    <a:pt x="6815" y="255"/>
                  </a:cubicBezTo>
                  <a:cubicBezTo>
                    <a:pt x="6433" y="765"/>
                    <a:pt x="6497" y="1529"/>
                    <a:pt x="7006" y="1975"/>
                  </a:cubicBezTo>
                  <a:cubicBezTo>
                    <a:pt x="8789" y="4076"/>
                    <a:pt x="10381" y="6305"/>
                    <a:pt x="12292" y="8343"/>
                  </a:cubicBezTo>
                  <a:cubicBezTo>
                    <a:pt x="13183" y="9235"/>
                    <a:pt x="14266" y="10062"/>
                    <a:pt x="14839" y="11272"/>
                  </a:cubicBezTo>
                  <a:cubicBezTo>
                    <a:pt x="15667" y="11718"/>
                    <a:pt x="15858" y="12674"/>
                    <a:pt x="16431" y="13247"/>
                  </a:cubicBezTo>
                  <a:cubicBezTo>
                    <a:pt x="16559" y="13374"/>
                    <a:pt x="16686" y="13501"/>
                    <a:pt x="16813" y="13629"/>
                  </a:cubicBezTo>
                  <a:cubicBezTo>
                    <a:pt x="21781" y="18341"/>
                    <a:pt x="26684" y="22990"/>
                    <a:pt x="32607" y="26557"/>
                  </a:cubicBezTo>
                  <a:cubicBezTo>
                    <a:pt x="32989" y="26684"/>
                    <a:pt x="33308" y="26875"/>
                    <a:pt x="33626" y="27066"/>
                  </a:cubicBezTo>
                  <a:cubicBezTo>
                    <a:pt x="34135" y="27512"/>
                    <a:pt x="35218" y="27639"/>
                    <a:pt x="34963" y="28658"/>
                  </a:cubicBezTo>
                  <a:cubicBezTo>
                    <a:pt x="34790" y="29409"/>
                    <a:pt x="34094" y="29950"/>
                    <a:pt x="33349" y="29950"/>
                  </a:cubicBezTo>
                  <a:cubicBezTo>
                    <a:pt x="33272" y="29950"/>
                    <a:pt x="33194" y="29944"/>
                    <a:pt x="33117" y="29932"/>
                  </a:cubicBezTo>
                  <a:cubicBezTo>
                    <a:pt x="29996" y="30760"/>
                    <a:pt x="27831" y="33180"/>
                    <a:pt x="25156" y="34644"/>
                  </a:cubicBezTo>
                  <a:cubicBezTo>
                    <a:pt x="25029" y="34772"/>
                    <a:pt x="24901" y="34899"/>
                    <a:pt x="24838" y="35090"/>
                  </a:cubicBezTo>
                  <a:cubicBezTo>
                    <a:pt x="24774" y="35154"/>
                    <a:pt x="24774" y="35281"/>
                    <a:pt x="24774" y="35345"/>
                  </a:cubicBezTo>
                  <a:cubicBezTo>
                    <a:pt x="23946" y="36237"/>
                    <a:pt x="23054" y="37001"/>
                    <a:pt x="22036" y="37638"/>
                  </a:cubicBezTo>
                  <a:cubicBezTo>
                    <a:pt x="17960" y="40312"/>
                    <a:pt x="14075" y="43305"/>
                    <a:pt x="10445" y="46553"/>
                  </a:cubicBezTo>
                  <a:cubicBezTo>
                    <a:pt x="7006" y="49610"/>
                    <a:pt x="3058" y="52094"/>
                    <a:pt x="1" y="55533"/>
                  </a:cubicBezTo>
                  <a:cubicBezTo>
                    <a:pt x="415" y="55724"/>
                    <a:pt x="845" y="55819"/>
                    <a:pt x="1275" y="55819"/>
                  </a:cubicBezTo>
                  <a:cubicBezTo>
                    <a:pt x="1704" y="55819"/>
                    <a:pt x="2134" y="55724"/>
                    <a:pt x="2548" y="55533"/>
                  </a:cubicBezTo>
                  <a:cubicBezTo>
                    <a:pt x="2994" y="54769"/>
                    <a:pt x="3695" y="54195"/>
                    <a:pt x="4459" y="53750"/>
                  </a:cubicBezTo>
                  <a:cubicBezTo>
                    <a:pt x="5478" y="53113"/>
                    <a:pt x="6433" y="52349"/>
                    <a:pt x="7325" y="51521"/>
                  </a:cubicBezTo>
                  <a:cubicBezTo>
                    <a:pt x="9426" y="49610"/>
                    <a:pt x="11782" y="47827"/>
                    <a:pt x="13820" y="45980"/>
                  </a:cubicBezTo>
                  <a:cubicBezTo>
                    <a:pt x="15794" y="44133"/>
                    <a:pt x="18151" y="42732"/>
                    <a:pt x="20189" y="40949"/>
                  </a:cubicBezTo>
                  <a:cubicBezTo>
                    <a:pt x="22927" y="38593"/>
                    <a:pt x="25857" y="36428"/>
                    <a:pt x="28977" y="34581"/>
                  </a:cubicBezTo>
                  <a:lnTo>
                    <a:pt x="29232" y="34517"/>
                  </a:lnTo>
                  <a:cubicBezTo>
                    <a:pt x="30060" y="34135"/>
                    <a:pt x="30760" y="33626"/>
                    <a:pt x="31461" y="33052"/>
                  </a:cubicBezTo>
                  <a:lnTo>
                    <a:pt x="31907" y="32798"/>
                  </a:lnTo>
                  <a:cubicBezTo>
                    <a:pt x="32225" y="32670"/>
                    <a:pt x="32480" y="32543"/>
                    <a:pt x="32798" y="32416"/>
                  </a:cubicBezTo>
                  <a:cubicBezTo>
                    <a:pt x="34327" y="31779"/>
                    <a:pt x="35855" y="31014"/>
                    <a:pt x="37256" y="30187"/>
                  </a:cubicBezTo>
                  <a:cubicBezTo>
                    <a:pt x="37447" y="30059"/>
                    <a:pt x="37702" y="29932"/>
                    <a:pt x="37956" y="29868"/>
                  </a:cubicBezTo>
                  <a:cubicBezTo>
                    <a:pt x="38593" y="29741"/>
                    <a:pt x="39166" y="29677"/>
                    <a:pt x="39294" y="28849"/>
                  </a:cubicBezTo>
                  <a:cubicBezTo>
                    <a:pt x="39421" y="27639"/>
                    <a:pt x="38530" y="27385"/>
                    <a:pt x="37765" y="26939"/>
                  </a:cubicBezTo>
                  <a:cubicBezTo>
                    <a:pt x="36683" y="25920"/>
                    <a:pt x="35154" y="25665"/>
                    <a:pt x="34008" y="24773"/>
                  </a:cubicBezTo>
                  <a:cubicBezTo>
                    <a:pt x="29423" y="21335"/>
                    <a:pt x="25156" y="17577"/>
                    <a:pt x="20889" y="13756"/>
                  </a:cubicBezTo>
                  <a:cubicBezTo>
                    <a:pt x="17004" y="9808"/>
                    <a:pt x="12865" y="6114"/>
                    <a:pt x="9681" y="1529"/>
                  </a:cubicBezTo>
                  <a:lnTo>
                    <a:pt x="9490" y="1338"/>
                  </a:lnTo>
                  <a:cubicBezTo>
                    <a:pt x="9426" y="1210"/>
                    <a:pt x="9299" y="1083"/>
                    <a:pt x="9171" y="1019"/>
                  </a:cubicBezTo>
                  <a:lnTo>
                    <a:pt x="8980" y="828"/>
                  </a:lnTo>
                  <a:lnTo>
                    <a:pt x="8662" y="574"/>
                  </a:lnTo>
                  <a:lnTo>
                    <a:pt x="8471" y="383"/>
                  </a:lnTo>
                  <a:cubicBezTo>
                    <a:pt x="8407" y="319"/>
                    <a:pt x="8280" y="191"/>
                    <a:pt x="8152" y="128"/>
                  </a:cubicBezTo>
                  <a:cubicBezTo>
                    <a:pt x="8025" y="64"/>
                    <a:pt x="7898" y="64"/>
                    <a:pt x="7770" y="0"/>
                  </a:cubicBezTo>
                  <a:close/>
                </a:path>
              </a:pathLst>
            </a:custGeom>
            <a:solidFill>
              <a:srgbClr val="D1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5" name="Google Shape;7025;p7"/>
            <p:cNvSpPr/>
            <p:nvPr/>
          </p:nvSpPr>
          <p:spPr>
            <a:xfrm>
              <a:off x="4923650" y="2212675"/>
              <a:ext cx="855000" cy="708500"/>
            </a:xfrm>
            <a:custGeom>
              <a:avLst/>
              <a:gdLst/>
              <a:ahLst/>
              <a:cxnLst/>
              <a:rect l="l" t="t" r="r" b="b"/>
              <a:pathLst>
                <a:path w="34200" h="28340" extrusionOk="0">
                  <a:moveTo>
                    <a:pt x="638" y="1"/>
                  </a:moveTo>
                  <a:lnTo>
                    <a:pt x="638" y="1"/>
                  </a:lnTo>
                  <a:cubicBezTo>
                    <a:pt x="192" y="319"/>
                    <a:pt x="447" y="637"/>
                    <a:pt x="701" y="956"/>
                  </a:cubicBezTo>
                  <a:cubicBezTo>
                    <a:pt x="956" y="1274"/>
                    <a:pt x="1338" y="1529"/>
                    <a:pt x="1657" y="1847"/>
                  </a:cubicBezTo>
                  <a:cubicBezTo>
                    <a:pt x="4013" y="4904"/>
                    <a:pt x="6115" y="8216"/>
                    <a:pt x="9235" y="10636"/>
                  </a:cubicBezTo>
                  <a:cubicBezTo>
                    <a:pt x="10127" y="11273"/>
                    <a:pt x="11018" y="12037"/>
                    <a:pt x="11782" y="12801"/>
                  </a:cubicBezTo>
                  <a:cubicBezTo>
                    <a:pt x="14839" y="16049"/>
                    <a:pt x="18660" y="18214"/>
                    <a:pt x="22290" y="20634"/>
                  </a:cubicBezTo>
                  <a:cubicBezTo>
                    <a:pt x="22991" y="21080"/>
                    <a:pt x="23628" y="21589"/>
                    <a:pt x="24201" y="22163"/>
                  </a:cubicBezTo>
                  <a:cubicBezTo>
                    <a:pt x="23500" y="22226"/>
                    <a:pt x="23182" y="22226"/>
                    <a:pt x="22800" y="22226"/>
                  </a:cubicBezTo>
                  <a:cubicBezTo>
                    <a:pt x="20380" y="22226"/>
                    <a:pt x="18024" y="22481"/>
                    <a:pt x="15667" y="22927"/>
                  </a:cubicBezTo>
                  <a:cubicBezTo>
                    <a:pt x="14888" y="23105"/>
                    <a:pt x="14140" y="23213"/>
                    <a:pt x="13418" y="23213"/>
                  </a:cubicBezTo>
                  <a:cubicBezTo>
                    <a:pt x="12074" y="23213"/>
                    <a:pt x="10819" y="22838"/>
                    <a:pt x="9617" y="21844"/>
                  </a:cubicBezTo>
                  <a:cubicBezTo>
                    <a:pt x="9299" y="21589"/>
                    <a:pt x="8789" y="21526"/>
                    <a:pt x="8535" y="21144"/>
                  </a:cubicBezTo>
                  <a:cubicBezTo>
                    <a:pt x="7325" y="19997"/>
                    <a:pt x="5924" y="19042"/>
                    <a:pt x="4331" y="18405"/>
                  </a:cubicBezTo>
                  <a:cubicBezTo>
                    <a:pt x="3376" y="17577"/>
                    <a:pt x="2357" y="16813"/>
                    <a:pt x="1275" y="16113"/>
                  </a:cubicBezTo>
                  <a:cubicBezTo>
                    <a:pt x="1078" y="15987"/>
                    <a:pt x="911" y="15932"/>
                    <a:pt x="767" y="15932"/>
                  </a:cubicBezTo>
                  <a:cubicBezTo>
                    <a:pt x="400" y="15932"/>
                    <a:pt x="184" y="16292"/>
                    <a:pt x="1" y="16749"/>
                  </a:cubicBezTo>
                  <a:lnTo>
                    <a:pt x="1" y="17004"/>
                  </a:lnTo>
                  <a:cubicBezTo>
                    <a:pt x="65" y="17195"/>
                    <a:pt x="128" y="17386"/>
                    <a:pt x="192" y="17514"/>
                  </a:cubicBezTo>
                  <a:cubicBezTo>
                    <a:pt x="510" y="17959"/>
                    <a:pt x="893" y="18341"/>
                    <a:pt x="1275" y="18596"/>
                  </a:cubicBezTo>
                  <a:cubicBezTo>
                    <a:pt x="3949" y="20953"/>
                    <a:pt x="7006" y="22545"/>
                    <a:pt x="10063" y="24264"/>
                  </a:cubicBezTo>
                  <a:cubicBezTo>
                    <a:pt x="10318" y="24391"/>
                    <a:pt x="10572" y="24391"/>
                    <a:pt x="10827" y="24391"/>
                  </a:cubicBezTo>
                  <a:cubicBezTo>
                    <a:pt x="11123" y="24340"/>
                    <a:pt x="11408" y="24312"/>
                    <a:pt x="11681" y="24312"/>
                  </a:cubicBezTo>
                  <a:cubicBezTo>
                    <a:pt x="12760" y="24312"/>
                    <a:pt x="13643" y="24751"/>
                    <a:pt x="14202" y="25920"/>
                  </a:cubicBezTo>
                  <a:cubicBezTo>
                    <a:pt x="16686" y="25856"/>
                    <a:pt x="19234" y="26047"/>
                    <a:pt x="21654" y="25156"/>
                  </a:cubicBezTo>
                  <a:cubicBezTo>
                    <a:pt x="21717" y="25092"/>
                    <a:pt x="21781" y="25028"/>
                    <a:pt x="21717" y="24965"/>
                  </a:cubicBezTo>
                  <a:cubicBezTo>
                    <a:pt x="21689" y="24922"/>
                    <a:pt x="21686" y="24905"/>
                    <a:pt x="21694" y="24905"/>
                  </a:cubicBezTo>
                  <a:cubicBezTo>
                    <a:pt x="21721" y="24905"/>
                    <a:pt x="21887" y="25120"/>
                    <a:pt x="21590" y="25219"/>
                  </a:cubicBezTo>
                  <a:cubicBezTo>
                    <a:pt x="20762" y="26111"/>
                    <a:pt x="18979" y="25920"/>
                    <a:pt x="18469" y="27512"/>
                  </a:cubicBezTo>
                  <a:cubicBezTo>
                    <a:pt x="18851" y="27958"/>
                    <a:pt x="19425" y="28276"/>
                    <a:pt x="20061" y="28340"/>
                  </a:cubicBezTo>
                  <a:cubicBezTo>
                    <a:pt x="20762" y="28212"/>
                    <a:pt x="21526" y="27958"/>
                    <a:pt x="22099" y="27512"/>
                  </a:cubicBezTo>
                  <a:cubicBezTo>
                    <a:pt x="23373" y="26875"/>
                    <a:pt x="24137" y="25665"/>
                    <a:pt x="25475" y="25219"/>
                  </a:cubicBezTo>
                  <a:cubicBezTo>
                    <a:pt x="26131" y="25084"/>
                    <a:pt x="26794" y="25049"/>
                    <a:pt x="27458" y="25049"/>
                  </a:cubicBezTo>
                  <a:cubicBezTo>
                    <a:pt x="28199" y="25049"/>
                    <a:pt x="28943" y="25093"/>
                    <a:pt x="29685" y="25093"/>
                  </a:cubicBezTo>
                  <a:cubicBezTo>
                    <a:pt x="30472" y="25093"/>
                    <a:pt x="31257" y="25043"/>
                    <a:pt x="32034" y="24837"/>
                  </a:cubicBezTo>
                  <a:cubicBezTo>
                    <a:pt x="32735" y="23946"/>
                    <a:pt x="33690" y="23245"/>
                    <a:pt x="34199" y="22226"/>
                  </a:cubicBezTo>
                  <a:cubicBezTo>
                    <a:pt x="34008" y="22099"/>
                    <a:pt x="33881" y="21908"/>
                    <a:pt x="33753" y="21908"/>
                  </a:cubicBezTo>
                  <a:cubicBezTo>
                    <a:pt x="33095" y="22035"/>
                    <a:pt x="32437" y="22071"/>
                    <a:pt x="31779" y="22071"/>
                  </a:cubicBezTo>
                  <a:cubicBezTo>
                    <a:pt x="30957" y="22071"/>
                    <a:pt x="30134" y="22015"/>
                    <a:pt x="29311" y="22015"/>
                  </a:cubicBezTo>
                  <a:cubicBezTo>
                    <a:pt x="28818" y="22015"/>
                    <a:pt x="28324" y="22035"/>
                    <a:pt x="27831" y="22099"/>
                  </a:cubicBezTo>
                  <a:cubicBezTo>
                    <a:pt x="27675" y="22125"/>
                    <a:pt x="27519" y="22138"/>
                    <a:pt x="27364" y="22138"/>
                  </a:cubicBezTo>
                  <a:cubicBezTo>
                    <a:pt x="26760" y="22138"/>
                    <a:pt x="26172" y="21944"/>
                    <a:pt x="25666" y="21589"/>
                  </a:cubicBezTo>
                  <a:cubicBezTo>
                    <a:pt x="24647" y="20761"/>
                    <a:pt x="23819" y="19806"/>
                    <a:pt x="22545" y="19424"/>
                  </a:cubicBezTo>
                  <a:cubicBezTo>
                    <a:pt x="21335" y="18978"/>
                    <a:pt x="20635" y="18087"/>
                    <a:pt x="19679" y="17386"/>
                  </a:cubicBezTo>
                  <a:cubicBezTo>
                    <a:pt x="16686" y="15348"/>
                    <a:pt x="13948" y="13056"/>
                    <a:pt x="11464" y="10445"/>
                  </a:cubicBezTo>
                  <a:cubicBezTo>
                    <a:pt x="11209" y="10126"/>
                    <a:pt x="10891" y="9872"/>
                    <a:pt x="10572" y="9680"/>
                  </a:cubicBezTo>
                  <a:cubicBezTo>
                    <a:pt x="8025" y="7897"/>
                    <a:pt x="5924" y="5477"/>
                    <a:pt x="4395" y="2739"/>
                  </a:cubicBezTo>
                  <a:cubicBezTo>
                    <a:pt x="4331" y="2675"/>
                    <a:pt x="4331" y="2612"/>
                    <a:pt x="4268" y="2548"/>
                  </a:cubicBezTo>
                  <a:cubicBezTo>
                    <a:pt x="4077" y="2229"/>
                    <a:pt x="3886" y="1975"/>
                    <a:pt x="3631" y="1784"/>
                  </a:cubicBezTo>
                  <a:cubicBezTo>
                    <a:pt x="2994" y="1274"/>
                    <a:pt x="2357" y="892"/>
                    <a:pt x="1720" y="446"/>
                  </a:cubicBezTo>
                  <a:lnTo>
                    <a:pt x="638" y="1"/>
                  </a:ln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6" name="Google Shape;7026;p7"/>
            <p:cNvSpPr/>
            <p:nvPr/>
          </p:nvSpPr>
          <p:spPr>
            <a:xfrm>
              <a:off x="2225050" y="2097050"/>
              <a:ext cx="531800" cy="381525"/>
            </a:xfrm>
            <a:custGeom>
              <a:avLst/>
              <a:gdLst/>
              <a:ahLst/>
              <a:cxnLst/>
              <a:rect l="l" t="t" r="r" b="b"/>
              <a:pathLst>
                <a:path w="21272" h="15261" extrusionOk="0">
                  <a:moveTo>
                    <a:pt x="2034" y="0"/>
                  </a:moveTo>
                  <a:cubicBezTo>
                    <a:pt x="1321" y="0"/>
                    <a:pt x="602" y="172"/>
                    <a:pt x="1" y="422"/>
                  </a:cubicBezTo>
                  <a:lnTo>
                    <a:pt x="64" y="550"/>
                  </a:lnTo>
                  <a:cubicBezTo>
                    <a:pt x="383" y="1250"/>
                    <a:pt x="828" y="1887"/>
                    <a:pt x="1402" y="2333"/>
                  </a:cubicBezTo>
                  <a:cubicBezTo>
                    <a:pt x="3057" y="4052"/>
                    <a:pt x="5032" y="5517"/>
                    <a:pt x="6687" y="7237"/>
                  </a:cubicBezTo>
                  <a:cubicBezTo>
                    <a:pt x="8916" y="9657"/>
                    <a:pt x="11273" y="11949"/>
                    <a:pt x="13756" y="14051"/>
                  </a:cubicBezTo>
                  <a:cubicBezTo>
                    <a:pt x="13884" y="14178"/>
                    <a:pt x="14011" y="14305"/>
                    <a:pt x="14202" y="14433"/>
                  </a:cubicBezTo>
                  <a:cubicBezTo>
                    <a:pt x="14330" y="14497"/>
                    <a:pt x="14457" y="14624"/>
                    <a:pt x="14584" y="14688"/>
                  </a:cubicBezTo>
                  <a:cubicBezTo>
                    <a:pt x="14966" y="15006"/>
                    <a:pt x="15412" y="15133"/>
                    <a:pt x="15858" y="15261"/>
                  </a:cubicBezTo>
                  <a:cubicBezTo>
                    <a:pt x="15985" y="15261"/>
                    <a:pt x="16176" y="15197"/>
                    <a:pt x="16367" y="15133"/>
                  </a:cubicBezTo>
                  <a:cubicBezTo>
                    <a:pt x="16686" y="12968"/>
                    <a:pt x="17259" y="10803"/>
                    <a:pt x="18023" y="8765"/>
                  </a:cubicBezTo>
                  <a:cubicBezTo>
                    <a:pt x="18342" y="7873"/>
                    <a:pt x="17896" y="7428"/>
                    <a:pt x="17004" y="7364"/>
                  </a:cubicBezTo>
                  <a:cubicBezTo>
                    <a:pt x="16622" y="7428"/>
                    <a:pt x="16304" y="7491"/>
                    <a:pt x="15985" y="7682"/>
                  </a:cubicBezTo>
                  <a:cubicBezTo>
                    <a:pt x="16304" y="7428"/>
                    <a:pt x="16304" y="7300"/>
                    <a:pt x="16240" y="6727"/>
                  </a:cubicBezTo>
                  <a:cubicBezTo>
                    <a:pt x="15951" y="5628"/>
                    <a:pt x="15504" y="5054"/>
                    <a:pt x="14469" y="5054"/>
                  </a:cubicBezTo>
                  <a:cubicBezTo>
                    <a:pt x="14365" y="5054"/>
                    <a:pt x="14255" y="5060"/>
                    <a:pt x="14138" y="5071"/>
                  </a:cubicBezTo>
                  <a:cubicBezTo>
                    <a:pt x="14030" y="5095"/>
                    <a:pt x="13928" y="5108"/>
                    <a:pt x="13835" y="5108"/>
                  </a:cubicBezTo>
                  <a:cubicBezTo>
                    <a:pt x="13437" y="5108"/>
                    <a:pt x="13195" y="4875"/>
                    <a:pt x="13247" y="4307"/>
                  </a:cubicBezTo>
                  <a:cubicBezTo>
                    <a:pt x="13332" y="3798"/>
                    <a:pt x="13530" y="3656"/>
                    <a:pt x="13822" y="3656"/>
                  </a:cubicBezTo>
                  <a:cubicBezTo>
                    <a:pt x="13969" y="3656"/>
                    <a:pt x="14138" y="3691"/>
                    <a:pt x="14330" y="3734"/>
                  </a:cubicBezTo>
                  <a:cubicBezTo>
                    <a:pt x="16304" y="4052"/>
                    <a:pt x="18278" y="3925"/>
                    <a:pt x="20188" y="4116"/>
                  </a:cubicBezTo>
                  <a:cubicBezTo>
                    <a:pt x="20762" y="3861"/>
                    <a:pt x="21271" y="3543"/>
                    <a:pt x="21016" y="2842"/>
                  </a:cubicBezTo>
                  <a:lnTo>
                    <a:pt x="21016" y="2842"/>
                  </a:lnTo>
                  <a:cubicBezTo>
                    <a:pt x="20084" y="2936"/>
                    <a:pt x="19152" y="2995"/>
                    <a:pt x="18244" y="2995"/>
                  </a:cubicBezTo>
                  <a:cubicBezTo>
                    <a:pt x="17912" y="2995"/>
                    <a:pt x="17583" y="2987"/>
                    <a:pt x="17259" y="2970"/>
                  </a:cubicBezTo>
                  <a:cubicBezTo>
                    <a:pt x="17181" y="2972"/>
                    <a:pt x="17103" y="2973"/>
                    <a:pt x="17025" y="2973"/>
                  </a:cubicBezTo>
                  <a:cubicBezTo>
                    <a:pt x="14827" y="2973"/>
                    <a:pt x="12855" y="2124"/>
                    <a:pt x="10763" y="1632"/>
                  </a:cubicBezTo>
                  <a:cubicBezTo>
                    <a:pt x="9107" y="1123"/>
                    <a:pt x="7133" y="1569"/>
                    <a:pt x="5732" y="168"/>
                  </a:cubicBezTo>
                  <a:cubicBezTo>
                    <a:pt x="4713" y="104"/>
                    <a:pt x="3631" y="40"/>
                    <a:pt x="2612" y="40"/>
                  </a:cubicBezTo>
                  <a:cubicBezTo>
                    <a:pt x="2421" y="13"/>
                    <a:pt x="2228" y="0"/>
                    <a:pt x="2034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7" name="Google Shape;7027;p7"/>
            <p:cNvSpPr/>
            <p:nvPr/>
          </p:nvSpPr>
          <p:spPr>
            <a:xfrm>
              <a:off x="515150" y="2673925"/>
              <a:ext cx="719650" cy="196300"/>
            </a:xfrm>
            <a:custGeom>
              <a:avLst/>
              <a:gdLst/>
              <a:ahLst/>
              <a:cxnLst/>
              <a:rect l="l" t="t" r="r" b="b"/>
              <a:pathLst>
                <a:path w="28786" h="7852" extrusionOk="0">
                  <a:moveTo>
                    <a:pt x="6703" y="1"/>
                  </a:moveTo>
                  <a:cubicBezTo>
                    <a:pt x="5988" y="1"/>
                    <a:pt x="5408" y="483"/>
                    <a:pt x="4776" y="656"/>
                  </a:cubicBezTo>
                  <a:cubicBezTo>
                    <a:pt x="3248" y="1293"/>
                    <a:pt x="1656" y="1675"/>
                    <a:pt x="64" y="1929"/>
                  </a:cubicBezTo>
                  <a:cubicBezTo>
                    <a:pt x="0" y="2120"/>
                    <a:pt x="0" y="2311"/>
                    <a:pt x="127" y="2375"/>
                  </a:cubicBezTo>
                  <a:cubicBezTo>
                    <a:pt x="3057" y="4031"/>
                    <a:pt x="5859" y="6005"/>
                    <a:pt x="9171" y="6833"/>
                  </a:cubicBezTo>
                  <a:cubicBezTo>
                    <a:pt x="14336" y="7181"/>
                    <a:pt x="19502" y="7741"/>
                    <a:pt x="24668" y="7741"/>
                  </a:cubicBezTo>
                  <a:cubicBezTo>
                    <a:pt x="25170" y="7741"/>
                    <a:pt x="25672" y="7736"/>
                    <a:pt x="26174" y="7725"/>
                  </a:cubicBezTo>
                  <a:cubicBezTo>
                    <a:pt x="27002" y="7661"/>
                    <a:pt x="27957" y="7852"/>
                    <a:pt x="28721" y="7215"/>
                  </a:cubicBezTo>
                  <a:cubicBezTo>
                    <a:pt x="28785" y="7024"/>
                    <a:pt x="28785" y="6769"/>
                    <a:pt x="28594" y="6642"/>
                  </a:cubicBezTo>
                  <a:cubicBezTo>
                    <a:pt x="28276" y="6387"/>
                    <a:pt x="27957" y="6196"/>
                    <a:pt x="27575" y="6069"/>
                  </a:cubicBezTo>
                  <a:cubicBezTo>
                    <a:pt x="26301" y="5623"/>
                    <a:pt x="25092" y="5177"/>
                    <a:pt x="23754" y="4859"/>
                  </a:cubicBezTo>
                  <a:cubicBezTo>
                    <a:pt x="19487" y="3776"/>
                    <a:pt x="15157" y="2821"/>
                    <a:pt x="10890" y="1611"/>
                  </a:cubicBezTo>
                  <a:cubicBezTo>
                    <a:pt x="9553" y="1229"/>
                    <a:pt x="8024" y="1038"/>
                    <a:pt x="6942" y="19"/>
                  </a:cubicBezTo>
                  <a:cubicBezTo>
                    <a:pt x="6860" y="6"/>
                    <a:pt x="6781" y="1"/>
                    <a:pt x="670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8" name="Google Shape;7028;p7"/>
            <p:cNvSpPr/>
            <p:nvPr/>
          </p:nvSpPr>
          <p:spPr>
            <a:xfrm>
              <a:off x="6689525" y="2884650"/>
              <a:ext cx="585700" cy="137850"/>
            </a:xfrm>
            <a:custGeom>
              <a:avLst/>
              <a:gdLst/>
              <a:ahLst/>
              <a:cxnLst/>
              <a:rect l="l" t="t" r="r" b="b"/>
              <a:pathLst>
                <a:path w="23428" h="5514" extrusionOk="0">
                  <a:moveTo>
                    <a:pt x="6163" y="1"/>
                  </a:moveTo>
                  <a:cubicBezTo>
                    <a:pt x="5484" y="1"/>
                    <a:pt x="4808" y="66"/>
                    <a:pt x="4131" y="251"/>
                  </a:cubicBezTo>
                  <a:cubicBezTo>
                    <a:pt x="3770" y="921"/>
                    <a:pt x="3075" y="1341"/>
                    <a:pt x="2316" y="1341"/>
                  </a:cubicBezTo>
                  <a:cubicBezTo>
                    <a:pt x="2138" y="1341"/>
                    <a:pt x="1956" y="1318"/>
                    <a:pt x="1775" y="1270"/>
                  </a:cubicBezTo>
                  <a:cubicBezTo>
                    <a:pt x="1606" y="1232"/>
                    <a:pt x="1449" y="1214"/>
                    <a:pt x="1304" y="1214"/>
                  </a:cubicBezTo>
                  <a:cubicBezTo>
                    <a:pt x="457" y="1214"/>
                    <a:pt x="1" y="1829"/>
                    <a:pt x="55" y="2862"/>
                  </a:cubicBezTo>
                  <a:cubicBezTo>
                    <a:pt x="119" y="2989"/>
                    <a:pt x="246" y="3180"/>
                    <a:pt x="437" y="3244"/>
                  </a:cubicBezTo>
                  <a:cubicBezTo>
                    <a:pt x="722" y="3218"/>
                    <a:pt x="1016" y="3182"/>
                    <a:pt x="1309" y="3182"/>
                  </a:cubicBezTo>
                  <a:cubicBezTo>
                    <a:pt x="1737" y="3182"/>
                    <a:pt x="2160" y="3260"/>
                    <a:pt x="2539" y="3562"/>
                  </a:cubicBezTo>
                  <a:cubicBezTo>
                    <a:pt x="2666" y="3626"/>
                    <a:pt x="2794" y="3690"/>
                    <a:pt x="2921" y="3817"/>
                  </a:cubicBezTo>
                  <a:cubicBezTo>
                    <a:pt x="3558" y="4581"/>
                    <a:pt x="4513" y="5091"/>
                    <a:pt x="5532" y="5155"/>
                  </a:cubicBezTo>
                  <a:lnTo>
                    <a:pt x="6105" y="5155"/>
                  </a:lnTo>
                  <a:cubicBezTo>
                    <a:pt x="9437" y="5353"/>
                    <a:pt x="12768" y="5513"/>
                    <a:pt x="16099" y="5513"/>
                  </a:cubicBezTo>
                  <a:cubicBezTo>
                    <a:pt x="17035" y="5513"/>
                    <a:pt x="17970" y="5501"/>
                    <a:pt x="18906" y="5473"/>
                  </a:cubicBezTo>
                  <a:cubicBezTo>
                    <a:pt x="19076" y="5499"/>
                    <a:pt x="19242" y="5511"/>
                    <a:pt x="19404" y="5511"/>
                  </a:cubicBezTo>
                  <a:cubicBezTo>
                    <a:pt x="20813" y="5511"/>
                    <a:pt x="21916" y="4599"/>
                    <a:pt x="23172" y="4199"/>
                  </a:cubicBezTo>
                  <a:cubicBezTo>
                    <a:pt x="23427" y="3435"/>
                    <a:pt x="22663" y="3371"/>
                    <a:pt x="22408" y="2989"/>
                  </a:cubicBezTo>
                  <a:cubicBezTo>
                    <a:pt x="21835" y="1907"/>
                    <a:pt x="20752" y="1779"/>
                    <a:pt x="19670" y="1588"/>
                  </a:cubicBezTo>
                  <a:cubicBezTo>
                    <a:pt x="17696" y="1333"/>
                    <a:pt x="15658" y="1079"/>
                    <a:pt x="13684" y="824"/>
                  </a:cubicBezTo>
                  <a:cubicBezTo>
                    <a:pt x="12769" y="716"/>
                    <a:pt x="11899" y="336"/>
                    <a:pt x="10998" y="336"/>
                  </a:cubicBezTo>
                  <a:cubicBezTo>
                    <a:pt x="10833" y="336"/>
                    <a:pt x="10667" y="349"/>
                    <a:pt x="10499" y="378"/>
                  </a:cubicBezTo>
                  <a:cubicBezTo>
                    <a:pt x="9031" y="292"/>
                    <a:pt x="7593" y="1"/>
                    <a:pt x="6163" y="1"/>
                  </a:cubicBezTo>
                  <a:close/>
                </a:path>
              </a:pathLst>
            </a:custGeom>
            <a:solidFill>
              <a:srgbClr val="C64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9" name="Google Shape;7029;p7"/>
            <p:cNvSpPr/>
            <p:nvPr/>
          </p:nvSpPr>
          <p:spPr>
            <a:xfrm>
              <a:off x="578825" y="2846975"/>
              <a:ext cx="541325" cy="179275"/>
            </a:xfrm>
            <a:custGeom>
              <a:avLst/>
              <a:gdLst/>
              <a:ahLst/>
              <a:cxnLst/>
              <a:rect l="l" t="t" r="r" b="b"/>
              <a:pathLst>
                <a:path w="21653" h="7171" extrusionOk="0">
                  <a:moveTo>
                    <a:pt x="2691" y="0"/>
                  </a:moveTo>
                  <a:cubicBezTo>
                    <a:pt x="2279" y="0"/>
                    <a:pt x="1869" y="45"/>
                    <a:pt x="1465" y="166"/>
                  </a:cubicBezTo>
                  <a:cubicBezTo>
                    <a:pt x="0" y="1376"/>
                    <a:pt x="510" y="2458"/>
                    <a:pt x="1656" y="3477"/>
                  </a:cubicBezTo>
                  <a:cubicBezTo>
                    <a:pt x="1784" y="3987"/>
                    <a:pt x="2166" y="4369"/>
                    <a:pt x="2611" y="4560"/>
                  </a:cubicBezTo>
                  <a:lnTo>
                    <a:pt x="7770" y="7171"/>
                  </a:lnTo>
                  <a:cubicBezTo>
                    <a:pt x="11782" y="6025"/>
                    <a:pt x="15858" y="4878"/>
                    <a:pt x="19806" y="3350"/>
                  </a:cubicBezTo>
                  <a:cubicBezTo>
                    <a:pt x="20061" y="3223"/>
                    <a:pt x="20379" y="3095"/>
                    <a:pt x="20634" y="2968"/>
                  </a:cubicBezTo>
                  <a:cubicBezTo>
                    <a:pt x="21143" y="2777"/>
                    <a:pt x="21653" y="2458"/>
                    <a:pt x="21526" y="1949"/>
                  </a:cubicBezTo>
                  <a:cubicBezTo>
                    <a:pt x="21416" y="1658"/>
                    <a:pt x="21182" y="1595"/>
                    <a:pt x="20919" y="1595"/>
                  </a:cubicBezTo>
                  <a:cubicBezTo>
                    <a:pt x="20721" y="1595"/>
                    <a:pt x="20507" y="1630"/>
                    <a:pt x="20316" y="1630"/>
                  </a:cubicBezTo>
                  <a:cubicBezTo>
                    <a:pt x="20036" y="1649"/>
                    <a:pt x="19756" y="1657"/>
                    <a:pt x="19476" y="1657"/>
                  </a:cubicBezTo>
                  <a:cubicBezTo>
                    <a:pt x="18801" y="1657"/>
                    <a:pt x="18125" y="1612"/>
                    <a:pt x="17450" y="1567"/>
                  </a:cubicBezTo>
                  <a:cubicBezTo>
                    <a:pt x="14957" y="1417"/>
                    <a:pt x="12465" y="838"/>
                    <a:pt x="9911" y="838"/>
                  </a:cubicBezTo>
                  <a:cubicBezTo>
                    <a:pt x="9202" y="838"/>
                    <a:pt x="8489" y="883"/>
                    <a:pt x="7770" y="994"/>
                  </a:cubicBezTo>
                  <a:lnTo>
                    <a:pt x="7260" y="994"/>
                  </a:lnTo>
                  <a:cubicBezTo>
                    <a:pt x="7006" y="930"/>
                    <a:pt x="6815" y="866"/>
                    <a:pt x="6560" y="739"/>
                  </a:cubicBezTo>
                  <a:cubicBezTo>
                    <a:pt x="6178" y="548"/>
                    <a:pt x="5796" y="357"/>
                    <a:pt x="5350" y="293"/>
                  </a:cubicBezTo>
                  <a:cubicBezTo>
                    <a:pt x="4480" y="206"/>
                    <a:pt x="3580" y="0"/>
                    <a:pt x="269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0" name="Google Shape;7030;p7"/>
            <p:cNvSpPr/>
            <p:nvPr/>
          </p:nvSpPr>
          <p:spPr>
            <a:xfrm>
              <a:off x="4665750" y="2902050"/>
              <a:ext cx="762625" cy="727625"/>
            </a:xfrm>
            <a:custGeom>
              <a:avLst/>
              <a:gdLst/>
              <a:ahLst/>
              <a:cxnLst/>
              <a:rect l="l" t="t" r="r" b="b"/>
              <a:pathLst>
                <a:path w="30505" h="29105" extrusionOk="0">
                  <a:moveTo>
                    <a:pt x="28594" y="1"/>
                  </a:moveTo>
                  <a:cubicBezTo>
                    <a:pt x="28085" y="192"/>
                    <a:pt x="27512" y="383"/>
                    <a:pt x="26938" y="446"/>
                  </a:cubicBezTo>
                  <a:cubicBezTo>
                    <a:pt x="22735" y="2357"/>
                    <a:pt x="19678" y="5796"/>
                    <a:pt x="16367" y="8853"/>
                  </a:cubicBezTo>
                  <a:cubicBezTo>
                    <a:pt x="16303" y="8916"/>
                    <a:pt x="16240" y="9044"/>
                    <a:pt x="16240" y="9171"/>
                  </a:cubicBezTo>
                  <a:cubicBezTo>
                    <a:pt x="15475" y="11018"/>
                    <a:pt x="13820" y="11973"/>
                    <a:pt x="12546" y="13374"/>
                  </a:cubicBezTo>
                  <a:cubicBezTo>
                    <a:pt x="9999" y="16304"/>
                    <a:pt x="7005" y="18851"/>
                    <a:pt x="4713" y="22035"/>
                  </a:cubicBezTo>
                  <a:cubicBezTo>
                    <a:pt x="4076" y="22863"/>
                    <a:pt x="3757" y="23946"/>
                    <a:pt x="3057" y="24710"/>
                  </a:cubicBezTo>
                  <a:cubicBezTo>
                    <a:pt x="2038" y="25920"/>
                    <a:pt x="1146" y="27130"/>
                    <a:pt x="255" y="28276"/>
                  </a:cubicBezTo>
                  <a:cubicBezTo>
                    <a:pt x="0" y="28531"/>
                    <a:pt x="0" y="28913"/>
                    <a:pt x="255" y="29104"/>
                  </a:cubicBezTo>
                  <a:cubicBezTo>
                    <a:pt x="1338" y="28340"/>
                    <a:pt x="2739" y="28149"/>
                    <a:pt x="3694" y="27130"/>
                  </a:cubicBezTo>
                  <a:cubicBezTo>
                    <a:pt x="4331" y="26493"/>
                    <a:pt x="5095" y="25920"/>
                    <a:pt x="4776" y="24774"/>
                  </a:cubicBezTo>
                  <a:cubicBezTo>
                    <a:pt x="5031" y="24264"/>
                    <a:pt x="5413" y="23882"/>
                    <a:pt x="5923" y="23627"/>
                  </a:cubicBezTo>
                  <a:cubicBezTo>
                    <a:pt x="6177" y="22863"/>
                    <a:pt x="6623" y="22163"/>
                    <a:pt x="7196" y="21589"/>
                  </a:cubicBezTo>
                  <a:cubicBezTo>
                    <a:pt x="8470" y="20698"/>
                    <a:pt x="9298" y="19424"/>
                    <a:pt x="10317" y="18342"/>
                  </a:cubicBezTo>
                  <a:cubicBezTo>
                    <a:pt x="12355" y="16304"/>
                    <a:pt x="14265" y="14266"/>
                    <a:pt x="16240" y="12164"/>
                  </a:cubicBezTo>
                  <a:lnTo>
                    <a:pt x="16367" y="12164"/>
                  </a:lnTo>
                  <a:cubicBezTo>
                    <a:pt x="16494" y="12164"/>
                    <a:pt x="16558" y="12037"/>
                    <a:pt x="16622" y="11973"/>
                  </a:cubicBezTo>
                  <a:lnTo>
                    <a:pt x="16622" y="11846"/>
                  </a:lnTo>
                  <a:cubicBezTo>
                    <a:pt x="16749" y="11082"/>
                    <a:pt x="17386" y="10508"/>
                    <a:pt x="18150" y="10317"/>
                  </a:cubicBezTo>
                  <a:cubicBezTo>
                    <a:pt x="19296" y="9872"/>
                    <a:pt x="20061" y="8916"/>
                    <a:pt x="20888" y="8089"/>
                  </a:cubicBezTo>
                  <a:cubicBezTo>
                    <a:pt x="23500" y="5669"/>
                    <a:pt x="25983" y="3057"/>
                    <a:pt x="29358" y="1529"/>
                  </a:cubicBezTo>
                  <a:cubicBezTo>
                    <a:pt x="29804" y="1338"/>
                    <a:pt x="30505" y="1211"/>
                    <a:pt x="30377" y="383"/>
                  </a:cubicBezTo>
                  <a:cubicBezTo>
                    <a:pt x="29868" y="128"/>
                    <a:pt x="29358" y="1"/>
                    <a:pt x="28849" y="1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1" name="Google Shape;7031;p7"/>
            <p:cNvSpPr/>
            <p:nvPr/>
          </p:nvSpPr>
          <p:spPr>
            <a:xfrm>
              <a:off x="1040525" y="2472200"/>
              <a:ext cx="800850" cy="384550"/>
            </a:xfrm>
            <a:custGeom>
              <a:avLst/>
              <a:gdLst/>
              <a:ahLst/>
              <a:cxnLst/>
              <a:rect l="l" t="t" r="r" b="b"/>
              <a:pathLst>
                <a:path w="32034" h="15382" extrusionOk="0">
                  <a:moveTo>
                    <a:pt x="1657" y="0"/>
                  </a:moveTo>
                  <a:cubicBezTo>
                    <a:pt x="1211" y="446"/>
                    <a:pt x="383" y="191"/>
                    <a:pt x="1" y="828"/>
                  </a:cubicBezTo>
                  <a:cubicBezTo>
                    <a:pt x="1" y="1592"/>
                    <a:pt x="574" y="1847"/>
                    <a:pt x="1211" y="2102"/>
                  </a:cubicBezTo>
                  <a:cubicBezTo>
                    <a:pt x="1848" y="2420"/>
                    <a:pt x="2484" y="2611"/>
                    <a:pt x="3121" y="2929"/>
                  </a:cubicBezTo>
                  <a:cubicBezTo>
                    <a:pt x="6178" y="4394"/>
                    <a:pt x="9299" y="5859"/>
                    <a:pt x="12355" y="7324"/>
                  </a:cubicBezTo>
                  <a:cubicBezTo>
                    <a:pt x="14584" y="8406"/>
                    <a:pt x="16877" y="9298"/>
                    <a:pt x="19042" y="10380"/>
                  </a:cubicBezTo>
                  <a:cubicBezTo>
                    <a:pt x="20889" y="11336"/>
                    <a:pt x="22736" y="12355"/>
                    <a:pt x="24837" y="12609"/>
                  </a:cubicBezTo>
                  <a:cubicBezTo>
                    <a:pt x="25220" y="13501"/>
                    <a:pt x="27066" y="13692"/>
                    <a:pt x="26047" y="15220"/>
                  </a:cubicBezTo>
                  <a:cubicBezTo>
                    <a:pt x="26007" y="15301"/>
                    <a:pt x="26196" y="15382"/>
                    <a:pt x="26405" y="15382"/>
                  </a:cubicBezTo>
                  <a:cubicBezTo>
                    <a:pt x="26526" y="15382"/>
                    <a:pt x="26654" y="15354"/>
                    <a:pt x="26748" y="15284"/>
                  </a:cubicBezTo>
                  <a:cubicBezTo>
                    <a:pt x="27538" y="14795"/>
                    <a:pt x="28440" y="14550"/>
                    <a:pt x="29334" y="14550"/>
                  </a:cubicBezTo>
                  <a:cubicBezTo>
                    <a:pt x="29953" y="14550"/>
                    <a:pt x="30569" y="14668"/>
                    <a:pt x="31142" y="14902"/>
                  </a:cubicBezTo>
                  <a:lnTo>
                    <a:pt x="31333" y="14902"/>
                  </a:lnTo>
                  <a:cubicBezTo>
                    <a:pt x="32034" y="12992"/>
                    <a:pt x="30442" y="13055"/>
                    <a:pt x="29423" y="12609"/>
                  </a:cubicBezTo>
                  <a:cubicBezTo>
                    <a:pt x="28850" y="12609"/>
                    <a:pt x="28276" y="12546"/>
                    <a:pt x="27767" y="12355"/>
                  </a:cubicBezTo>
                  <a:cubicBezTo>
                    <a:pt x="23627" y="10635"/>
                    <a:pt x="19615" y="8534"/>
                    <a:pt x="15667" y="6559"/>
                  </a:cubicBezTo>
                  <a:cubicBezTo>
                    <a:pt x="11464" y="4458"/>
                    <a:pt x="7261" y="2293"/>
                    <a:pt x="2994" y="318"/>
                  </a:cubicBezTo>
                  <a:cubicBezTo>
                    <a:pt x="2548" y="127"/>
                    <a:pt x="2102" y="0"/>
                    <a:pt x="1657" y="0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2" name="Google Shape;7032;p7"/>
            <p:cNvSpPr/>
            <p:nvPr/>
          </p:nvSpPr>
          <p:spPr>
            <a:xfrm>
              <a:off x="6283325" y="2502425"/>
              <a:ext cx="668700" cy="415175"/>
            </a:xfrm>
            <a:custGeom>
              <a:avLst/>
              <a:gdLst/>
              <a:ahLst/>
              <a:cxnLst/>
              <a:rect l="l" t="t" r="r" b="b"/>
              <a:pathLst>
                <a:path w="26748" h="16607" extrusionOk="0">
                  <a:moveTo>
                    <a:pt x="382" y="1"/>
                  </a:moveTo>
                  <a:cubicBezTo>
                    <a:pt x="0" y="638"/>
                    <a:pt x="573" y="1084"/>
                    <a:pt x="892" y="1466"/>
                  </a:cubicBezTo>
                  <a:cubicBezTo>
                    <a:pt x="2356" y="3122"/>
                    <a:pt x="2930" y="5414"/>
                    <a:pt x="4458" y="7006"/>
                  </a:cubicBezTo>
                  <a:cubicBezTo>
                    <a:pt x="4567" y="6989"/>
                    <a:pt x="4668" y="6981"/>
                    <a:pt x="4761" y="6981"/>
                  </a:cubicBezTo>
                  <a:cubicBezTo>
                    <a:pt x="6076" y="6981"/>
                    <a:pt x="5842" y="8572"/>
                    <a:pt x="6496" y="9108"/>
                  </a:cubicBezTo>
                  <a:cubicBezTo>
                    <a:pt x="7260" y="9681"/>
                    <a:pt x="5986" y="9363"/>
                    <a:pt x="6305" y="9681"/>
                  </a:cubicBezTo>
                  <a:cubicBezTo>
                    <a:pt x="7196" y="12292"/>
                    <a:pt x="8788" y="14585"/>
                    <a:pt x="10890" y="16368"/>
                  </a:cubicBezTo>
                  <a:cubicBezTo>
                    <a:pt x="11854" y="16522"/>
                    <a:pt x="12818" y="16606"/>
                    <a:pt x="13768" y="16606"/>
                  </a:cubicBezTo>
                  <a:cubicBezTo>
                    <a:pt x="14387" y="16606"/>
                    <a:pt x="15000" y="16570"/>
                    <a:pt x="15603" y="16495"/>
                  </a:cubicBezTo>
                  <a:cubicBezTo>
                    <a:pt x="15904" y="16456"/>
                    <a:pt x="16212" y="16446"/>
                    <a:pt x="16524" y="16446"/>
                  </a:cubicBezTo>
                  <a:cubicBezTo>
                    <a:pt x="16829" y="16446"/>
                    <a:pt x="17136" y="16455"/>
                    <a:pt x="17441" y="16455"/>
                  </a:cubicBezTo>
                  <a:cubicBezTo>
                    <a:pt x="18348" y="16455"/>
                    <a:pt x="19240" y="16374"/>
                    <a:pt x="19997" y="15731"/>
                  </a:cubicBezTo>
                  <a:lnTo>
                    <a:pt x="20252" y="15604"/>
                  </a:lnTo>
                  <a:cubicBezTo>
                    <a:pt x="20771" y="15690"/>
                    <a:pt x="21295" y="15716"/>
                    <a:pt x="21822" y="15716"/>
                  </a:cubicBezTo>
                  <a:cubicBezTo>
                    <a:pt x="22566" y="15716"/>
                    <a:pt x="23315" y="15665"/>
                    <a:pt x="24061" y="15665"/>
                  </a:cubicBezTo>
                  <a:cubicBezTo>
                    <a:pt x="24727" y="15665"/>
                    <a:pt x="25391" y="15705"/>
                    <a:pt x="26047" y="15858"/>
                  </a:cubicBezTo>
                  <a:cubicBezTo>
                    <a:pt x="26073" y="15867"/>
                    <a:pt x="26101" y="15871"/>
                    <a:pt x="26130" y="15871"/>
                  </a:cubicBezTo>
                  <a:cubicBezTo>
                    <a:pt x="26309" y="15871"/>
                    <a:pt x="26528" y="15722"/>
                    <a:pt x="26747" y="15667"/>
                  </a:cubicBezTo>
                  <a:cubicBezTo>
                    <a:pt x="26493" y="15221"/>
                    <a:pt x="25983" y="15285"/>
                    <a:pt x="25537" y="15221"/>
                  </a:cubicBezTo>
                  <a:cubicBezTo>
                    <a:pt x="23388" y="14935"/>
                    <a:pt x="21203" y="14792"/>
                    <a:pt x="19009" y="14792"/>
                  </a:cubicBezTo>
                  <a:cubicBezTo>
                    <a:pt x="18277" y="14792"/>
                    <a:pt x="17545" y="14808"/>
                    <a:pt x="16813" y="14839"/>
                  </a:cubicBezTo>
                  <a:cubicBezTo>
                    <a:pt x="16176" y="14712"/>
                    <a:pt x="15603" y="14266"/>
                    <a:pt x="15284" y="13693"/>
                  </a:cubicBezTo>
                  <a:cubicBezTo>
                    <a:pt x="14329" y="13247"/>
                    <a:pt x="13437" y="12610"/>
                    <a:pt x="12801" y="11719"/>
                  </a:cubicBezTo>
                  <a:cubicBezTo>
                    <a:pt x="11973" y="10509"/>
                    <a:pt x="10954" y="9426"/>
                    <a:pt x="9871" y="8535"/>
                  </a:cubicBezTo>
                  <a:cubicBezTo>
                    <a:pt x="8215" y="7197"/>
                    <a:pt x="6751" y="5605"/>
                    <a:pt x="5541" y="3886"/>
                  </a:cubicBezTo>
                  <a:cubicBezTo>
                    <a:pt x="4267" y="2039"/>
                    <a:pt x="2484" y="702"/>
                    <a:pt x="382" y="1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3" name="Google Shape;7033;p7"/>
            <p:cNvSpPr/>
            <p:nvPr/>
          </p:nvSpPr>
          <p:spPr>
            <a:xfrm>
              <a:off x="3009950" y="2062450"/>
              <a:ext cx="681450" cy="618325"/>
            </a:xfrm>
            <a:custGeom>
              <a:avLst/>
              <a:gdLst/>
              <a:ahLst/>
              <a:cxnLst/>
              <a:rect l="l" t="t" r="r" b="b"/>
              <a:pathLst>
                <a:path w="27258" h="24733" extrusionOk="0">
                  <a:moveTo>
                    <a:pt x="1595" y="1"/>
                  </a:moveTo>
                  <a:cubicBezTo>
                    <a:pt x="1006" y="1"/>
                    <a:pt x="504" y="357"/>
                    <a:pt x="1" y="469"/>
                  </a:cubicBezTo>
                  <a:cubicBezTo>
                    <a:pt x="3312" y="4163"/>
                    <a:pt x="6879" y="7602"/>
                    <a:pt x="10700" y="10913"/>
                  </a:cubicBezTo>
                  <a:cubicBezTo>
                    <a:pt x="12228" y="12123"/>
                    <a:pt x="13183" y="13843"/>
                    <a:pt x="14712" y="15116"/>
                  </a:cubicBezTo>
                  <a:cubicBezTo>
                    <a:pt x="16495" y="16517"/>
                    <a:pt x="18151" y="18237"/>
                    <a:pt x="19807" y="19829"/>
                  </a:cubicBezTo>
                  <a:cubicBezTo>
                    <a:pt x="20825" y="20784"/>
                    <a:pt x="21972" y="21676"/>
                    <a:pt x="23054" y="22695"/>
                  </a:cubicBezTo>
                  <a:cubicBezTo>
                    <a:pt x="23946" y="23459"/>
                    <a:pt x="24710" y="24605"/>
                    <a:pt x="26048" y="24733"/>
                  </a:cubicBezTo>
                  <a:cubicBezTo>
                    <a:pt x="26684" y="24669"/>
                    <a:pt x="27258" y="24478"/>
                    <a:pt x="27130" y="23650"/>
                  </a:cubicBezTo>
                  <a:cubicBezTo>
                    <a:pt x="26748" y="22886"/>
                    <a:pt x="25920" y="22758"/>
                    <a:pt x="25347" y="22313"/>
                  </a:cubicBezTo>
                  <a:cubicBezTo>
                    <a:pt x="23628" y="20593"/>
                    <a:pt x="21844" y="19001"/>
                    <a:pt x="19998" y="17536"/>
                  </a:cubicBezTo>
                  <a:cubicBezTo>
                    <a:pt x="18469" y="16326"/>
                    <a:pt x="17132" y="14989"/>
                    <a:pt x="15731" y="13715"/>
                  </a:cubicBezTo>
                  <a:cubicBezTo>
                    <a:pt x="14775" y="12824"/>
                    <a:pt x="14202" y="11614"/>
                    <a:pt x="13183" y="10722"/>
                  </a:cubicBezTo>
                  <a:cubicBezTo>
                    <a:pt x="11018" y="8684"/>
                    <a:pt x="8789" y="6646"/>
                    <a:pt x="6815" y="4481"/>
                  </a:cubicBezTo>
                  <a:cubicBezTo>
                    <a:pt x="5669" y="3207"/>
                    <a:pt x="4204" y="2252"/>
                    <a:pt x="3376" y="724"/>
                  </a:cubicBezTo>
                  <a:cubicBezTo>
                    <a:pt x="3121" y="23"/>
                    <a:pt x="2357" y="278"/>
                    <a:pt x="1848" y="23"/>
                  </a:cubicBezTo>
                  <a:cubicBezTo>
                    <a:pt x="1762" y="8"/>
                    <a:pt x="1677" y="1"/>
                    <a:pt x="1595" y="1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4" name="Google Shape;7034;p7"/>
            <p:cNvSpPr/>
            <p:nvPr/>
          </p:nvSpPr>
          <p:spPr>
            <a:xfrm>
              <a:off x="2726575" y="2163875"/>
              <a:ext cx="643225" cy="569850"/>
            </a:xfrm>
            <a:custGeom>
              <a:avLst/>
              <a:gdLst/>
              <a:ahLst/>
              <a:cxnLst/>
              <a:rect l="l" t="t" r="r" b="b"/>
              <a:pathLst>
                <a:path w="25729" h="22794" extrusionOk="0">
                  <a:moveTo>
                    <a:pt x="1627" y="0"/>
                  </a:moveTo>
                  <a:cubicBezTo>
                    <a:pt x="1403" y="0"/>
                    <a:pt x="1179" y="31"/>
                    <a:pt x="955" y="106"/>
                  </a:cubicBezTo>
                  <a:lnTo>
                    <a:pt x="191" y="1252"/>
                  </a:lnTo>
                  <a:cubicBezTo>
                    <a:pt x="0" y="1761"/>
                    <a:pt x="255" y="2335"/>
                    <a:pt x="764" y="2589"/>
                  </a:cubicBezTo>
                  <a:cubicBezTo>
                    <a:pt x="3821" y="4946"/>
                    <a:pt x="6241" y="8002"/>
                    <a:pt x="8979" y="10677"/>
                  </a:cubicBezTo>
                  <a:cubicBezTo>
                    <a:pt x="11463" y="13097"/>
                    <a:pt x="14520" y="14944"/>
                    <a:pt x="16876" y="17555"/>
                  </a:cubicBezTo>
                  <a:cubicBezTo>
                    <a:pt x="19360" y="19466"/>
                    <a:pt x="21780" y="21567"/>
                    <a:pt x="24709" y="22777"/>
                  </a:cubicBezTo>
                  <a:cubicBezTo>
                    <a:pt x="24755" y="22788"/>
                    <a:pt x="24800" y="22794"/>
                    <a:pt x="24844" y="22794"/>
                  </a:cubicBezTo>
                  <a:cubicBezTo>
                    <a:pt x="25052" y="22794"/>
                    <a:pt x="25253" y="22680"/>
                    <a:pt x="25410" y="22522"/>
                  </a:cubicBezTo>
                  <a:cubicBezTo>
                    <a:pt x="25537" y="22395"/>
                    <a:pt x="25665" y="22268"/>
                    <a:pt x="25665" y="22077"/>
                  </a:cubicBezTo>
                  <a:cubicBezTo>
                    <a:pt x="25728" y="21886"/>
                    <a:pt x="25728" y="21758"/>
                    <a:pt x="25665" y="21567"/>
                  </a:cubicBezTo>
                  <a:cubicBezTo>
                    <a:pt x="25601" y="21376"/>
                    <a:pt x="25537" y="21249"/>
                    <a:pt x="25410" y="21121"/>
                  </a:cubicBezTo>
                  <a:cubicBezTo>
                    <a:pt x="22735" y="19529"/>
                    <a:pt x="20252" y="17682"/>
                    <a:pt x="18023" y="15581"/>
                  </a:cubicBezTo>
                  <a:cubicBezTo>
                    <a:pt x="16622" y="14180"/>
                    <a:pt x="15157" y="12842"/>
                    <a:pt x="13628" y="11696"/>
                  </a:cubicBezTo>
                  <a:cubicBezTo>
                    <a:pt x="12227" y="10614"/>
                    <a:pt x="10954" y="9404"/>
                    <a:pt x="9744" y="8194"/>
                  </a:cubicBezTo>
                  <a:cubicBezTo>
                    <a:pt x="7961" y="6347"/>
                    <a:pt x="6560" y="4245"/>
                    <a:pt x="4649" y="2589"/>
                  </a:cubicBezTo>
                  <a:cubicBezTo>
                    <a:pt x="3694" y="1889"/>
                    <a:pt x="2866" y="997"/>
                    <a:pt x="2102" y="42"/>
                  </a:cubicBezTo>
                  <a:cubicBezTo>
                    <a:pt x="1943" y="16"/>
                    <a:pt x="1785" y="0"/>
                    <a:pt x="1627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5" name="Google Shape;7035;p7"/>
            <p:cNvSpPr/>
            <p:nvPr/>
          </p:nvSpPr>
          <p:spPr>
            <a:xfrm>
              <a:off x="6248300" y="2954350"/>
              <a:ext cx="612975" cy="229800"/>
            </a:xfrm>
            <a:custGeom>
              <a:avLst/>
              <a:gdLst/>
              <a:ahLst/>
              <a:cxnLst/>
              <a:rect l="l" t="t" r="r" b="b"/>
              <a:pathLst>
                <a:path w="24519" h="9192" extrusionOk="0">
                  <a:moveTo>
                    <a:pt x="2284" y="7964"/>
                  </a:moveTo>
                  <a:cubicBezTo>
                    <a:pt x="2369" y="7964"/>
                    <a:pt x="2431" y="8017"/>
                    <a:pt x="2490" y="8084"/>
                  </a:cubicBezTo>
                  <a:lnTo>
                    <a:pt x="2490" y="8084"/>
                  </a:lnTo>
                  <a:cubicBezTo>
                    <a:pt x="2408" y="8018"/>
                    <a:pt x="2307" y="7971"/>
                    <a:pt x="2229" y="7971"/>
                  </a:cubicBezTo>
                  <a:cubicBezTo>
                    <a:pt x="2248" y="7966"/>
                    <a:pt x="2267" y="7964"/>
                    <a:pt x="2284" y="7964"/>
                  </a:cubicBezTo>
                  <a:close/>
                  <a:moveTo>
                    <a:pt x="11091" y="1"/>
                  </a:moveTo>
                  <a:cubicBezTo>
                    <a:pt x="10177" y="1"/>
                    <a:pt x="9278" y="253"/>
                    <a:pt x="8534" y="711"/>
                  </a:cubicBezTo>
                  <a:cubicBezTo>
                    <a:pt x="5986" y="2749"/>
                    <a:pt x="3312" y="4723"/>
                    <a:pt x="892" y="6888"/>
                  </a:cubicBezTo>
                  <a:cubicBezTo>
                    <a:pt x="446" y="7207"/>
                    <a:pt x="0" y="7652"/>
                    <a:pt x="191" y="8289"/>
                  </a:cubicBezTo>
                  <a:cubicBezTo>
                    <a:pt x="412" y="8863"/>
                    <a:pt x="968" y="9192"/>
                    <a:pt x="1543" y="9192"/>
                  </a:cubicBezTo>
                  <a:cubicBezTo>
                    <a:pt x="1799" y="9192"/>
                    <a:pt x="2058" y="9127"/>
                    <a:pt x="2293" y="8990"/>
                  </a:cubicBezTo>
                  <a:cubicBezTo>
                    <a:pt x="2356" y="8990"/>
                    <a:pt x="2484" y="8990"/>
                    <a:pt x="2547" y="8862"/>
                  </a:cubicBezTo>
                  <a:cubicBezTo>
                    <a:pt x="2738" y="8735"/>
                    <a:pt x="2738" y="8482"/>
                    <a:pt x="2613" y="8229"/>
                  </a:cubicBezTo>
                  <a:lnTo>
                    <a:pt x="2613" y="8229"/>
                  </a:lnTo>
                  <a:cubicBezTo>
                    <a:pt x="2665" y="8285"/>
                    <a:pt x="2725" y="8334"/>
                    <a:pt x="2802" y="8353"/>
                  </a:cubicBezTo>
                  <a:cubicBezTo>
                    <a:pt x="3821" y="8225"/>
                    <a:pt x="4649" y="7398"/>
                    <a:pt x="5668" y="7207"/>
                  </a:cubicBezTo>
                  <a:cubicBezTo>
                    <a:pt x="6432" y="6251"/>
                    <a:pt x="7706" y="6442"/>
                    <a:pt x="8661" y="5869"/>
                  </a:cubicBezTo>
                  <a:cubicBezTo>
                    <a:pt x="8992" y="5539"/>
                    <a:pt x="9182" y="4893"/>
                    <a:pt x="9648" y="4893"/>
                  </a:cubicBezTo>
                  <a:cubicBezTo>
                    <a:pt x="9810" y="4893"/>
                    <a:pt x="10006" y="4971"/>
                    <a:pt x="10253" y="5169"/>
                  </a:cubicBezTo>
                  <a:cubicBezTo>
                    <a:pt x="10381" y="4850"/>
                    <a:pt x="10763" y="4978"/>
                    <a:pt x="10954" y="4723"/>
                  </a:cubicBezTo>
                  <a:cubicBezTo>
                    <a:pt x="11399" y="4532"/>
                    <a:pt x="11591" y="3959"/>
                    <a:pt x="11973" y="3959"/>
                  </a:cubicBezTo>
                  <a:cubicBezTo>
                    <a:pt x="14083" y="3724"/>
                    <a:pt x="15978" y="2464"/>
                    <a:pt x="18104" y="2464"/>
                  </a:cubicBezTo>
                  <a:cubicBezTo>
                    <a:pt x="18287" y="2464"/>
                    <a:pt x="18472" y="2474"/>
                    <a:pt x="18659" y="2494"/>
                  </a:cubicBezTo>
                  <a:cubicBezTo>
                    <a:pt x="20570" y="2685"/>
                    <a:pt x="22417" y="2812"/>
                    <a:pt x="24327" y="2876"/>
                  </a:cubicBezTo>
                  <a:cubicBezTo>
                    <a:pt x="24518" y="2112"/>
                    <a:pt x="23882" y="2303"/>
                    <a:pt x="23563" y="2112"/>
                  </a:cubicBezTo>
                  <a:lnTo>
                    <a:pt x="23181" y="2112"/>
                  </a:lnTo>
                  <a:cubicBezTo>
                    <a:pt x="22289" y="1666"/>
                    <a:pt x="20634" y="2430"/>
                    <a:pt x="20506" y="520"/>
                  </a:cubicBezTo>
                  <a:cubicBezTo>
                    <a:pt x="20039" y="350"/>
                    <a:pt x="19544" y="265"/>
                    <a:pt x="19058" y="265"/>
                  </a:cubicBezTo>
                  <a:cubicBezTo>
                    <a:pt x="18815" y="265"/>
                    <a:pt x="18575" y="286"/>
                    <a:pt x="18341" y="329"/>
                  </a:cubicBezTo>
                  <a:cubicBezTo>
                    <a:pt x="18297" y="334"/>
                    <a:pt x="18253" y="336"/>
                    <a:pt x="18210" y="336"/>
                  </a:cubicBezTo>
                  <a:cubicBezTo>
                    <a:pt x="17689" y="336"/>
                    <a:pt x="17219" y="10"/>
                    <a:pt x="16749" y="10"/>
                  </a:cubicBezTo>
                  <a:lnTo>
                    <a:pt x="11399" y="10"/>
                  </a:lnTo>
                  <a:cubicBezTo>
                    <a:pt x="11297" y="4"/>
                    <a:pt x="11194" y="1"/>
                    <a:pt x="1109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6" name="Google Shape;7036;p7"/>
            <p:cNvSpPr/>
            <p:nvPr/>
          </p:nvSpPr>
          <p:spPr>
            <a:xfrm>
              <a:off x="1820650" y="2826950"/>
              <a:ext cx="732400" cy="477925"/>
            </a:xfrm>
            <a:custGeom>
              <a:avLst/>
              <a:gdLst/>
              <a:ahLst/>
              <a:cxnLst/>
              <a:rect l="l" t="t" r="r" b="b"/>
              <a:pathLst>
                <a:path w="29296" h="19117" extrusionOk="0">
                  <a:moveTo>
                    <a:pt x="28225" y="0"/>
                  </a:moveTo>
                  <a:cubicBezTo>
                    <a:pt x="27719" y="0"/>
                    <a:pt x="27231" y="178"/>
                    <a:pt x="26812" y="457"/>
                  </a:cubicBezTo>
                  <a:cubicBezTo>
                    <a:pt x="24647" y="1731"/>
                    <a:pt x="22354" y="2750"/>
                    <a:pt x="20189" y="4024"/>
                  </a:cubicBezTo>
                  <a:cubicBezTo>
                    <a:pt x="19297" y="4533"/>
                    <a:pt x="18278" y="4788"/>
                    <a:pt x="17705" y="5679"/>
                  </a:cubicBezTo>
                  <a:cubicBezTo>
                    <a:pt x="16750" y="6444"/>
                    <a:pt x="15986" y="7463"/>
                    <a:pt x="14712" y="7590"/>
                  </a:cubicBezTo>
                  <a:cubicBezTo>
                    <a:pt x="13884" y="8036"/>
                    <a:pt x="13183" y="8673"/>
                    <a:pt x="12356" y="9182"/>
                  </a:cubicBezTo>
                  <a:cubicBezTo>
                    <a:pt x="12101" y="9628"/>
                    <a:pt x="11719" y="10010"/>
                    <a:pt x="11209" y="10265"/>
                  </a:cubicBezTo>
                  <a:lnTo>
                    <a:pt x="10827" y="10265"/>
                  </a:lnTo>
                  <a:cubicBezTo>
                    <a:pt x="7325" y="12239"/>
                    <a:pt x="4204" y="14659"/>
                    <a:pt x="892" y="17015"/>
                  </a:cubicBezTo>
                  <a:cubicBezTo>
                    <a:pt x="319" y="17397"/>
                    <a:pt x="1" y="17907"/>
                    <a:pt x="510" y="18607"/>
                  </a:cubicBezTo>
                  <a:lnTo>
                    <a:pt x="1275" y="19117"/>
                  </a:lnTo>
                  <a:cubicBezTo>
                    <a:pt x="1848" y="18671"/>
                    <a:pt x="2548" y="18607"/>
                    <a:pt x="3121" y="18225"/>
                  </a:cubicBezTo>
                  <a:cubicBezTo>
                    <a:pt x="5732" y="16442"/>
                    <a:pt x="8025" y="14213"/>
                    <a:pt x="10700" y="12494"/>
                  </a:cubicBezTo>
                  <a:cubicBezTo>
                    <a:pt x="14776" y="9883"/>
                    <a:pt x="18406" y="6507"/>
                    <a:pt x="23054" y="4660"/>
                  </a:cubicBezTo>
                  <a:cubicBezTo>
                    <a:pt x="25092" y="3833"/>
                    <a:pt x="26876" y="2304"/>
                    <a:pt x="28786" y="1094"/>
                  </a:cubicBezTo>
                  <a:cubicBezTo>
                    <a:pt x="28913" y="967"/>
                    <a:pt x="29041" y="839"/>
                    <a:pt x="29168" y="712"/>
                  </a:cubicBezTo>
                  <a:cubicBezTo>
                    <a:pt x="29296" y="394"/>
                    <a:pt x="29041" y="203"/>
                    <a:pt x="28786" y="75"/>
                  </a:cubicBezTo>
                  <a:cubicBezTo>
                    <a:pt x="28598" y="24"/>
                    <a:pt x="28411" y="0"/>
                    <a:pt x="28225" y="0"/>
                  </a:cubicBezTo>
                  <a:close/>
                </a:path>
              </a:pathLst>
            </a:custGeom>
            <a:solidFill>
              <a:srgbClr val="D5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7" name="Google Shape;7037;p7"/>
            <p:cNvSpPr/>
            <p:nvPr/>
          </p:nvSpPr>
          <p:spPr>
            <a:xfrm>
              <a:off x="5855050" y="2231775"/>
              <a:ext cx="498350" cy="387575"/>
            </a:xfrm>
            <a:custGeom>
              <a:avLst/>
              <a:gdLst/>
              <a:ahLst/>
              <a:cxnLst/>
              <a:rect l="l" t="t" r="r" b="b"/>
              <a:pathLst>
                <a:path w="19934" h="15503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2077"/>
                    <a:pt x="649" y="2807"/>
                    <a:pt x="2439" y="2807"/>
                  </a:cubicBezTo>
                  <a:cubicBezTo>
                    <a:pt x="2516" y="2807"/>
                    <a:pt x="2594" y="2805"/>
                    <a:pt x="2675" y="2803"/>
                  </a:cubicBezTo>
                  <a:cubicBezTo>
                    <a:pt x="2729" y="2797"/>
                    <a:pt x="2783" y="2795"/>
                    <a:pt x="2836" y="2795"/>
                  </a:cubicBezTo>
                  <a:cubicBezTo>
                    <a:pt x="3408" y="2795"/>
                    <a:pt x="3917" y="3101"/>
                    <a:pt x="4267" y="3567"/>
                  </a:cubicBezTo>
                  <a:cubicBezTo>
                    <a:pt x="4713" y="4268"/>
                    <a:pt x="5350" y="4841"/>
                    <a:pt x="6050" y="5223"/>
                  </a:cubicBezTo>
                  <a:cubicBezTo>
                    <a:pt x="6238" y="5157"/>
                    <a:pt x="6412" y="5129"/>
                    <a:pt x="6573" y="5129"/>
                  </a:cubicBezTo>
                  <a:cubicBezTo>
                    <a:pt x="7608" y="5129"/>
                    <a:pt x="8174" y="6298"/>
                    <a:pt x="9117" y="6529"/>
                  </a:cubicBezTo>
                  <a:lnTo>
                    <a:pt x="9117" y="6529"/>
                  </a:lnTo>
                  <a:cubicBezTo>
                    <a:pt x="8422" y="6402"/>
                    <a:pt x="7777" y="6221"/>
                    <a:pt x="7133" y="5987"/>
                  </a:cubicBezTo>
                  <a:cubicBezTo>
                    <a:pt x="6814" y="6051"/>
                    <a:pt x="6496" y="6242"/>
                    <a:pt x="6368" y="6624"/>
                  </a:cubicBezTo>
                  <a:cubicBezTo>
                    <a:pt x="6368" y="7388"/>
                    <a:pt x="7005" y="8089"/>
                    <a:pt x="7770" y="8216"/>
                  </a:cubicBezTo>
                  <a:cubicBezTo>
                    <a:pt x="9871" y="8534"/>
                    <a:pt x="10890" y="10445"/>
                    <a:pt x="12482" y="11273"/>
                  </a:cubicBezTo>
                  <a:cubicBezTo>
                    <a:pt x="14647" y="12355"/>
                    <a:pt x="16431" y="14011"/>
                    <a:pt x="18405" y="15285"/>
                  </a:cubicBezTo>
                  <a:cubicBezTo>
                    <a:pt x="18532" y="15412"/>
                    <a:pt x="18723" y="15476"/>
                    <a:pt x="18914" y="15476"/>
                  </a:cubicBezTo>
                  <a:cubicBezTo>
                    <a:pt x="18952" y="15495"/>
                    <a:pt x="18994" y="15502"/>
                    <a:pt x="19041" y="15502"/>
                  </a:cubicBezTo>
                  <a:cubicBezTo>
                    <a:pt x="19153" y="15502"/>
                    <a:pt x="19289" y="15457"/>
                    <a:pt x="19424" y="15412"/>
                  </a:cubicBezTo>
                  <a:cubicBezTo>
                    <a:pt x="19933" y="14584"/>
                    <a:pt x="19296" y="14266"/>
                    <a:pt x="18914" y="13820"/>
                  </a:cubicBezTo>
                  <a:cubicBezTo>
                    <a:pt x="17832" y="12738"/>
                    <a:pt x="16940" y="11400"/>
                    <a:pt x="16494" y="9935"/>
                  </a:cubicBezTo>
                  <a:cubicBezTo>
                    <a:pt x="15348" y="9108"/>
                    <a:pt x="14265" y="8216"/>
                    <a:pt x="13119" y="7452"/>
                  </a:cubicBezTo>
                  <a:cubicBezTo>
                    <a:pt x="11017" y="5987"/>
                    <a:pt x="8852" y="4650"/>
                    <a:pt x="6751" y="3185"/>
                  </a:cubicBezTo>
                  <a:cubicBezTo>
                    <a:pt x="4649" y="1784"/>
                    <a:pt x="2547" y="447"/>
                    <a:pt x="0" y="1"/>
                  </a:cubicBezTo>
                  <a:close/>
                </a:path>
              </a:pathLst>
            </a:custGeom>
            <a:solidFill>
              <a:srgbClr val="F0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8" name="Google Shape;7038;p7"/>
            <p:cNvSpPr/>
            <p:nvPr/>
          </p:nvSpPr>
          <p:spPr>
            <a:xfrm>
              <a:off x="5326450" y="2193175"/>
              <a:ext cx="472900" cy="504950"/>
            </a:xfrm>
            <a:custGeom>
              <a:avLst/>
              <a:gdLst/>
              <a:ahLst/>
              <a:cxnLst/>
              <a:rect l="l" t="t" r="r" b="b"/>
              <a:pathLst>
                <a:path w="18916" h="20198" extrusionOk="0">
                  <a:moveTo>
                    <a:pt x="1243" y="0"/>
                  </a:moveTo>
                  <a:cubicBezTo>
                    <a:pt x="1100" y="0"/>
                    <a:pt x="956" y="48"/>
                    <a:pt x="829" y="144"/>
                  </a:cubicBezTo>
                  <a:cubicBezTo>
                    <a:pt x="702" y="144"/>
                    <a:pt x="574" y="144"/>
                    <a:pt x="510" y="207"/>
                  </a:cubicBezTo>
                  <a:cubicBezTo>
                    <a:pt x="1" y="1290"/>
                    <a:pt x="893" y="1991"/>
                    <a:pt x="1529" y="2627"/>
                  </a:cubicBezTo>
                  <a:cubicBezTo>
                    <a:pt x="2548" y="3774"/>
                    <a:pt x="3567" y="4984"/>
                    <a:pt x="4523" y="6257"/>
                  </a:cubicBezTo>
                  <a:cubicBezTo>
                    <a:pt x="6242" y="8423"/>
                    <a:pt x="7643" y="10779"/>
                    <a:pt x="9745" y="12689"/>
                  </a:cubicBezTo>
                  <a:cubicBezTo>
                    <a:pt x="12292" y="14982"/>
                    <a:pt x="14712" y="17338"/>
                    <a:pt x="17259" y="19567"/>
                  </a:cubicBezTo>
                  <a:cubicBezTo>
                    <a:pt x="17514" y="19822"/>
                    <a:pt x="17833" y="19695"/>
                    <a:pt x="18024" y="20013"/>
                  </a:cubicBezTo>
                  <a:cubicBezTo>
                    <a:pt x="18178" y="20142"/>
                    <a:pt x="18311" y="20198"/>
                    <a:pt x="18432" y="20198"/>
                  </a:cubicBezTo>
                  <a:cubicBezTo>
                    <a:pt x="18611" y="20198"/>
                    <a:pt x="18763" y="20076"/>
                    <a:pt x="18915" y="19886"/>
                  </a:cubicBezTo>
                  <a:cubicBezTo>
                    <a:pt x="18915" y="19695"/>
                    <a:pt x="18915" y="19504"/>
                    <a:pt x="18851" y="19376"/>
                  </a:cubicBezTo>
                  <a:cubicBezTo>
                    <a:pt x="18533" y="18867"/>
                    <a:pt x="18215" y="18548"/>
                    <a:pt x="17896" y="18103"/>
                  </a:cubicBezTo>
                  <a:cubicBezTo>
                    <a:pt x="17068" y="16829"/>
                    <a:pt x="16049" y="15683"/>
                    <a:pt x="14903" y="14664"/>
                  </a:cubicBezTo>
                  <a:cubicBezTo>
                    <a:pt x="10573" y="11225"/>
                    <a:pt x="7388" y="6830"/>
                    <a:pt x="4204" y="2373"/>
                  </a:cubicBezTo>
                  <a:cubicBezTo>
                    <a:pt x="3440" y="1481"/>
                    <a:pt x="2930" y="398"/>
                    <a:pt x="1657" y="144"/>
                  </a:cubicBezTo>
                  <a:cubicBezTo>
                    <a:pt x="1529" y="48"/>
                    <a:pt x="1386" y="0"/>
                    <a:pt x="1243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9" name="Google Shape;7039;p7"/>
            <p:cNvSpPr/>
            <p:nvPr/>
          </p:nvSpPr>
          <p:spPr>
            <a:xfrm>
              <a:off x="1537275" y="2422900"/>
              <a:ext cx="488475" cy="271700"/>
            </a:xfrm>
            <a:custGeom>
              <a:avLst/>
              <a:gdLst/>
              <a:ahLst/>
              <a:cxnLst/>
              <a:rect l="l" t="t" r="r" b="b"/>
              <a:pathLst>
                <a:path w="19539" h="10868" extrusionOk="0">
                  <a:moveTo>
                    <a:pt x="1921" y="1"/>
                  </a:moveTo>
                  <a:cubicBezTo>
                    <a:pt x="1548" y="1"/>
                    <a:pt x="1163" y="40"/>
                    <a:pt x="764" y="125"/>
                  </a:cubicBezTo>
                  <a:lnTo>
                    <a:pt x="0" y="125"/>
                  </a:lnTo>
                  <a:cubicBezTo>
                    <a:pt x="0" y="635"/>
                    <a:pt x="382" y="889"/>
                    <a:pt x="764" y="1080"/>
                  </a:cubicBezTo>
                  <a:cubicBezTo>
                    <a:pt x="2038" y="1717"/>
                    <a:pt x="3312" y="2290"/>
                    <a:pt x="4522" y="2927"/>
                  </a:cubicBezTo>
                  <a:cubicBezTo>
                    <a:pt x="7324" y="4519"/>
                    <a:pt x="10190" y="6111"/>
                    <a:pt x="13055" y="7704"/>
                  </a:cubicBezTo>
                  <a:lnTo>
                    <a:pt x="15666" y="9232"/>
                  </a:lnTo>
                  <a:cubicBezTo>
                    <a:pt x="15921" y="9487"/>
                    <a:pt x="16240" y="9359"/>
                    <a:pt x="16431" y="9614"/>
                  </a:cubicBezTo>
                  <a:cubicBezTo>
                    <a:pt x="16940" y="9996"/>
                    <a:pt x="17704" y="9614"/>
                    <a:pt x="17959" y="10378"/>
                  </a:cubicBezTo>
                  <a:cubicBezTo>
                    <a:pt x="18086" y="10506"/>
                    <a:pt x="18214" y="10633"/>
                    <a:pt x="18341" y="10760"/>
                  </a:cubicBezTo>
                  <a:cubicBezTo>
                    <a:pt x="18562" y="10834"/>
                    <a:pt x="18743" y="10868"/>
                    <a:pt x="18890" y="10868"/>
                  </a:cubicBezTo>
                  <a:cubicBezTo>
                    <a:pt x="19507" y="10868"/>
                    <a:pt x="19539" y="10282"/>
                    <a:pt x="19487" y="9614"/>
                  </a:cubicBezTo>
                  <a:lnTo>
                    <a:pt x="19105" y="9296"/>
                  </a:lnTo>
                  <a:lnTo>
                    <a:pt x="18405" y="9296"/>
                  </a:lnTo>
                  <a:cubicBezTo>
                    <a:pt x="18214" y="9168"/>
                    <a:pt x="18086" y="9041"/>
                    <a:pt x="17959" y="8914"/>
                  </a:cubicBezTo>
                  <a:cubicBezTo>
                    <a:pt x="17322" y="8531"/>
                    <a:pt x="16685" y="8149"/>
                    <a:pt x="16048" y="7704"/>
                  </a:cubicBezTo>
                  <a:cubicBezTo>
                    <a:pt x="15921" y="7512"/>
                    <a:pt x="15730" y="7321"/>
                    <a:pt x="15603" y="7194"/>
                  </a:cubicBezTo>
                  <a:cubicBezTo>
                    <a:pt x="12864" y="5475"/>
                    <a:pt x="10190" y="3883"/>
                    <a:pt x="7451" y="2290"/>
                  </a:cubicBezTo>
                  <a:cubicBezTo>
                    <a:pt x="5771" y="1261"/>
                    <a:pt x="4046" y="1"/>
                    <a:pt x="1921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0" name="Google Shape;7040;p7"/>
            <p:cNvSpPr/>
            <p:nvPr/>
          </p:nvSpPr>
          <p:spPr>
            <a:xfrm>
              <a:off x="1436975" y="2870200"/>
              <a:ext cx="585900" cy="391700"/>
            </a:xfrm>
            <a:custGeom>
              <a:avLst/>
              <a:gdLst/>
              <a:ahLst/>
              <a:cxnLst/>
              <a:rect l="l" t="t" r="r" b="b"/>
              <a:pathLst>
                <a:path w="23436" h="15668" extrusionOk="0">
                  <a:moveTo>
                    <a:pt x="22417" y="1"/>
                  </a:moveTo>
                  <a:cubicBezTo>
                    <a:pt x="22289" y="192"/>
                    <a:pt x="22162" y="319"/>
                    <a:pt x="22035" y="383"/>
                  </a:cubicBezTo>
                  <a:cubicBezTo>
                    <a:pt x="21462" y="765"/>
                    <a:pt x="20761" y="893"/>
                    <a:pt x="20124" y="1211"/>
                  </a:cubicBezTo>
                  <a:cubicBezTo>
                    <a:pt x="19869" y="1466"/>
                    <a:pt x="19551" y="1338"/>
                    <a:pt x="19296" y="1593"/>
                  </a:cubicBezTo>
                  <a:cubicBezTo>
                    <a:pt x="19105" y="1848"/>
                    <a:pt x="18723" y="1720"/>
                    <a:pt x="18532" y="1975"/>
                  </a:cubicBezTo>
                  <a:cubicBezTo>
                    <a:pt x="18341" y="2230"/>
                    <a:pt x="17959" y="2103"/>
                    <a:pt x="17704" y="2357"/>
                  </a:cubicBezTo>
                  <a:cubicBezTo>
                    <a:pt x="15666" y="3249"/>
                    <a:pt x="13692" y="4459"/>
                    <a:pt x="12036" y="5924"/>
                  </a:cubicBezTo>
                  <a:cubicBezTo>
                    <a:pt x="10699" y="7261"/>
                    <a:pt x="9171" y="8471"/>
                    <a:pt x="7578" y="9490"/>
                  </a:cubicBezTo>
                  <a:cubicBezTo>
                    <a:pt x="4967" y="11018"/>
                    <a:pt x="2866" y="13247"/>
                    <a:pt x="318" y="14839"/>
                  </a:cubicBezTo>
                  <a:cubicBezTo>
                    <a:pt x="0" y="15094"/>
                    <a:pt x="0" y="15349"/>
                    <a:pt x="127" y="15667"/>
                  </a:cubicBezTo>
                  <a:lnTo>
                    <a:pt x="637" y="15667"/>
                  </a:lnTo>
                  <a:cubicBezTo>
                    <a:pt x="1146" y="15094"/>
                    <a:pt x="1974" y="15540"/>
                    <a:pt x="2547" y="15094"/>
                  </a:cubicBezTo>
                  <a:cubicBezTo>
                    <a:pt x="5031" y="13184"/>
                    <a:pt x="7515" y="11400"/>
                    <a:pt x="10062" y="9554"/>
                  </a:cubicBezTo>
                  <a:cubicBezTo>
                    <a:pt x="11909" y="8153"/>
                    <a:pt x="13437" y="6306"/>
                    <a:pt x="15539" y="5223"/>
                  </a:cubicBezTo>
                  <a:cubicBezTo>
                    <a:pt x="16176" y="4841"/>
                    <a:pt x="17004" y="4714"/>
                    <a:pt x="17386" y="3949"/>
                  </a:cubicBezTo>
                  <a:cubicBezTo>
                    <a:pt x="17513" y="3758"/>
                    <a:pt x="17640" y="3631"/>
                    <a:pt x="17768" y="3567"/>
                  </a:cubicBezTo>
                  <a:cubicBezTo>
                    <a:pt x="18023" y="3121"/>
                    <a:pt x="18596" y="3504"/>
                    <a:pt x="18914" y="3121"/>
                  </a:cubicBezTo>
                  <a:lnTo>
                    <a:pt x="19678" y="2739"/>
                  </a:lnTo>
                  <a:cubicBezTo>
                    <a:pt x="19806" y="2612"/>
                    <a:pt x="19933" y="2485"/>
                    <a:pt x="20124" y="2421"/>
                  </a:cubicBezTo>
                  <a:lnTo>
                    <a:pt x="20443" y="2421"/>
                  </a:lnTo>
                  <a:cubicBezTo>
                    <a:pt x="20570" y="2294"/>
                    <a:pt x="20697" y="2166"/>
                    <a:pt x="20825" y="2039"/>
                  </a:cubicBezTo>
                  <a:cubicBezTo>
                    <a:pt x="21016" y="1784"/>
                    <a:pt x="21398" y="1848"/>
                    <a:pt x="21589" y="1657"/>
                  </a:cubicBezTo>
                  <a:lnTo>
                    <a:pt x="21971" y="1657"/>
                  </a:lnTo>
                  <a:cubicBezTo>
                    <a:pt x="22098" y="1529"/>
                    <a:pt x="22226" y="1402"/>
                    <a:pt x="22417" y="1211"/>
                  </a:cubicBezTo>
                  <a:cubicBezTo>
                    <a:pt x="23436" y="383"/>
                    <a:pt x="23436" y="319"/>
                    <a:pt x="22799" y="1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1" name="Google Shape;7041;p7"/>
            <p:cNvSpPr/>
            <p:nvPr/>
          </p:nvSpPr>
          <p:spPr>
            <a:xfrm>
              <a:off x="5641700" y="2193575"/>
              <a:ext cx="406800" cy="202625"/>
            </a:xfrm>
            <a:custGeom>
              <a:avLst/>
              <a:gdLst/>
              <a:ahLst/>
              <a:cxnLst/>
              <a:rect l="l" t="t" r="r" b="b"/>
              <a:pathLst>
                <a:path w="16272" h="8105" extrusionOk="0">
                  <a:moveTo>
                    <a:pt x="4013" y="0"/>
                  </a:moveTo>
                  <a:cubicBezTo>
                    <a:pt x="3762" y="53"/>
                    <a:pt x="3503" y="68"/>
                    <a:pt x="3240" y="68"/>
                  </a:cubicBezTo>
                  <a:cubicBezTo>
                    <a:pt x="2920" y="68"/>
                    <a:pt x="2596" y="46"/>
                    <a:pt x="2274" y="46"/>
                  </a:cubicBezTo>
                  <a:cubicBezTo>
                    <a:pt x="1583" y="46"/>
                    <a:pt x="904" y="145"/>
                    <a:pt x="319" y="765"/>
                  </a:cubicBezTo>
                  <a:cubicBezTo>
                    <a:pt x="0" y="1529"/>
                    <a:pt x="637" y="2038"/>
                    <a:pt x="956" y="2611"/>
                  </a:cubicBezTo>
                  <a:cubicBezTo>
                    <a:pt x="1274" y="2993"/>
                    <a:pt x="1784" y="3312"/>
                    <a:pt x="2357" y="3439"/>
                  </a:cubicBezTo>
                  <a:cubicBezTo>
                    <a:pt x="3006" y="3580"/>
                    <a:pt x="3668" y="3784"/>
                    <a:pt x="4281" y="3784"/>
                  </a:cubicBezTo>
                  <a:cubicBezTo>
                    <a:pt x="5051" y="3784"/>
                    <a:pt x="5745" y="3463"/>
                    <a:pt x="6241" y="2293"/>
                  </a:cubicBezTo>
                  <a:lnTo>
                    <a:pt x="6241" y="2293"/>
                  </a:lnTo>
                  <a:cubicBezTo>
                    <a:pt x="6050" y="3121"/>
                    <a:pt x="5031" y="3949"/>
                    <a:pt x="6241" y="4395"/>
                  </a:cubicBezTo>
                  <a:cubicBezTo>
                    <a:pt x="8152" y="5095"/>
                    <a:pt x="9999" y="6178"/>
                    <a:pt x="12037" y="6623"/>
                  </a:cubicBezTo>
                  <a:cubicBezTo>
                    <a:pt x="12801" y="6687"/>
                    <a:pt x="13565" y="7133"/>
                    <a:pt x="14075" y="7770"/>
                  </a:cubicBezTo>
                  <a:cubicBezTo>
                    <a:pt x="14233" y="7981"/>
                    <a:pt x="14522" y="8104"/>
                    <a:pt x="14798" y="8104"/>
                  </a:cubicBezTo>
                  <a:cubicBezTo>
                    <a:pt x="14855" y="8104"/>
                    <a:pt x="14912" y="8099"/>
                    <a:pt x="14966" y="8088"/>
                  </a:cubicBezTo>
                  <a:lnTo>
                    <a:pt x="15794" y="7706"/>
                  </a:lnTo>
                  <a:cubicBezTo>
                    <a:pt x="16272" y="6711"/>
                    <a:pt x="15928" y="6587"/>
                    <a:pt x="15464" y="6587"/>
                  </a:cubicBezTo>
                  <a:cubicBezTo>
                    <a:pt x="15309" y="6587"/>
                    <a:pt x="15141" y="6600"/>
                    <a:pt x="14985" y="6600"/>
                  </a:cubicBezTo>
                  <a:cubicBezTo>
                    <a:pt x="14860" y="6600"/>
                    <a:pt x="14743" y="6592"/>
                    <a:pt x="14648" y="6560"/>
                  </a:cubicBezTo>
                  <a:cubicBezTo>
                    <a:pt x="13947" y="5859"/>
                    <a:pt x="13310" y="5031"/>
                    <a:pt x="12674" y="4267"/>
                  </a:cubicBezTo>
                  <a:cubicBezTo>
                    <a:pt x="12350" y="3903"/>
                    <a:pt x="12026" y="3590"/>
                    <a:pt x="11637" y="3590"/>
                  </a:cubicBezTo>
                  <a:cubicBezTo>
                    <a:pt x="11414" y="3590"/>
                    <a:pt x="11169" y="3693"/>
                    <a:pt x="10890" y="3949"/>
                  </a:cubicBezTo>
                  <a:cubicBezTo>
                    <a:pt x="10781" y="4058"/>
                    <a:pt x="10679" y="4100"/>
                    <a:pt x="10577" y="4100"/>
                  </a:cubicBezTo>
                  <a:cubicBezTo>
                    <a:pt x="10382" y="4100"/>
                    <a:pt x="10186" y="3947"/>
                    <a:pt x="9935" y="3821"/>
                  </a:cubicBezTo>
                  <a:cubicBezTo>
                    <a:pt x="8980" y="3312"/>
                    <a:pt x="9044" y="2229"/>
                    <a:pt x="8534" y="1529"/>
                  </a:cubicBezTo>
                  <a:cubicBezTo>
                    <a:pt x="7197" y="637"/>
                    <a:pt x="5541" y="510"/>
                    <a:pt x="4013" y="0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2" name="Google Shape;7042;p7"/>
            <p:cNvSpPr/>
            <p:nvPr/>
          </p:nvSpPr>
          <p:spPr>
            <a:xfrm>
              <a:off x="680725" y="2658475"/>
              <a:ext cx="439425" cy="148075"/>
            </a:xfrm>
            <a:custGeom>
              <a:avLst/>
              <a:gdLst/>
              <a:ahLst/>
              <a:cxnLst/>
              <a:rect l="l" t="t" r="r" b="b"/>
              <a:pathLst>
                <a:path w="17577" h="5923" extrusionOk="0">
                  <a:moveTo>
                    <a:pt x="2420" y="0"/>
                  </a:moveTo>
                  <a:cubicBezTo>
                    <a:pt x="2213" y="0"/>
                    <a:pt x="2006" y="64"/>
                    <a:pt x="1847" y="191"/>
                  </a:cubicBezTo>
                  <a:lnTo>
                    <a:pt x="319" y="637"/>
                  </a:lnTo>
                  <a:cubicBezTo>
                    <a:pt x="191" y="1019"/>
                    <a:pt x="0" y="1465"/>
                    <a:pt x="510" y="1528"/>
                  </a:cubicBezTo>
                  <a:cubicBezTo>
                    <a:pt x="1911" y="1911"/>
                    <a:pt x="3312" y="2356"/>
                    <a:pt x="4649" y="2929"/>
                  </a:cubicBezTo>
                  <a:cubicBezTo>
                    <a:pt x="8279" y="3948"/>
                    <a:pt x="12164" y="4522"/>
                    <a:pt x="15794" y="5795"/>
                  </a:cubicBezTo>
                  <a:cubicBezTo>
                    <a:pt x="16240" y="5923"/>
                    <a:pt x="16685" y="5923"/>
                    <a:pt x="17131" y="5923"/>
                  </a:cubicBezTo>
                  <a:cubicBezTo>
                    <a:pt x="17513" y="5541"/>
                    <a:pt x="17577" y="4840"/>
                    <a:pt x="17195" y="4394"/>
                  </a:cubicBezTo>
                  <a:cubicBezTo>
                    <a:pt x="16940" y="4139"/>
                    <a:pt x="16558" y="4267"/>
                    <a:pt x="16367" y="4012"/>
                  </a:cubicBezTo>
                  <a:cubicBezTo>
                    <a:pt x="14074" y="3694"/>
                    <a:pt x="12100" y="2547"/>
                    <a:pt x="9807" y="2229"/>
                  </a:cubicBezTo>
                  <a:cubicBezTo>
                    <a:pt x="7515" y="1911"/>
                    <a:pt x="5477" y="509"/>
                    <a:pt x="3121" y="509"/>
                  </a:cubicBezTo>
                  <a:cubicBezTo>
                    <a:pt x="3057" y="509"/>
                    <a:pt x="2993" y="318"/>
                    <a:pt x="2993" y="191"/>
                  </a:cubicBezTo>
                  <a:cubicBezTo>
                    <a:pt x="2834" y="64"/>
                    <a:pt x="2627" y="0"/>
                    <a:pt x="2420" y="0"/>
                  </a:cubicBezTo>
                  <a:close/>
                </a:path>
              </a:pathLst>
            </a:custGeom>
            <a:solidFill>
              <a:srgbClr val="D6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3" name="Google Shape;7043;p7"/>
            <p:cNvSpPr/>
            <p:nvPr/>
          </p:nvSpPr>
          <p:spPr>
            <a:xfrm>
              <a:off x="1062825" y="2863850"/>
              <a:ext cx="590700" cy="324800"/>
            </a:xfrm>
            <a:custGeom>
              <a:avLst/>
              <a:gdLst/>
              <a:ahLst/>
              <a:cxnLst/>
              <a:rect l="l" t="t" r="r" b="b"/>
              <a:pathLst>
                <a:path w="23628" h="12992" extrusionOk="0">
                  <a:moveTo>
                    <a:pt x="22608" y="0"/>
                  </a:moveTo>
                  <a:cubicBezTo>
                    <a:pt x="17322" y="1783"/>
                    <a:pt x="12355" y="4203"/>
                    <a:pt x="7770" y="7260"/>
                  </a:cubicBezTo>
                  <a:cubicBezTo>
                    <a:pt x="6178" y="8215"/>
                    <a:pt x="4586" y="9171"/>
                    <a:pt x="2993" y="10062"/>
                  </a:cubicBezTo>
                  <a:cubicBezTo>
                    <a:pt x="2802" y="10126"/>
                    <a:pt x="2675" y="10253"/>
                    <a:pt x="2548" y="10317"/>
                  </a:cubicBezTo>
                  <a:cubicBezTo>
                    <a:pt x="2357" y="10508"/>
                    <a:pt x="2166" y="10635"/>
                    <a:pt x="1975" y="10763"/>
                  </a:cubicBezTo>
                  <a:lnTo>
                    <a:pt x="1592" y="10954"/>
                  </a:lnTo>
                  <a:lnTo>
                    <a:pt x="1210" y="11145"/>
                  </a:lnTo>
                  <a:cubicBezTo>
                    <a:pt x="1083" y="11209"/>
                    <a:pt x="956" y="11272"/>
                    <a:pt x="828" y="11400"/>
                  </a:cubicBezTo>
                  <a:cubicBezTo>
                    <a:pt x="637" y="11463"/>
                    <a:pt x="446" y="11654"/>
                    <a:pt x="255" y="11782"/>
                  </a:cubicBezTo>
                  <a:cubicBezTo>
                    <a:pt x="0" y="12100"/>
                    <a:pt x="0" y="12610"/>
                    <a:pt x="255" y="12928"/>
                  </a:cubicBezTo>
                  <a:lnTo>
                    <a:pt x="637" y="12992"/>
                  </a:lnTo>
                  <a:cubicBezTo>
                    <a:pt x="2420" y="12419"/>
                    <a:pt x="4140" y="11591"/>
                    <a:pt x="5732" y="10572"/>
                  </a:cubicBezTo>
                  <a:cubicBezTo>
                    <a:pt x="7451" y="9234"/>
                    <a:pt x="9298" y="8088"/>
                    <a:pt x="11145" y="7069"/>
                  </a:cubicBezTo>
                  <a:cubicBezTo>
                    <a:pt x="15348" y="5095"/>
                    <a:pt x="19297" y="2548"/>
                    <a:pt x="23563" y="764"/>
                  </a:cubicBezTo>
                  <a:cubicBezTo>
                    <a:pt x="23627" y="0"/>
                    <a:pt x="23054" y="64"/>
                    <a:pt x="22608" y="0"/>
                  </a:cubicBezTo>
                  <a:close/>
                </a:path>
              </a:pathLst>
            </a:custGeom>
            <a:solidFill>
              <a:srgbClr val="DB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4" name="Google Shape;7044;p7"/>
            <p:cNvSpPr/>
            <p:nvPr/>
          </p:nvSpPr>
          <p:spPr>
            <a:xfrm>
              <a:off x="6254650" y="2478550"/>
              <a:ext cx="296150" cy="427300"/>
            </a:xfrm>
            <a:custGeom>
              <a:avLst/>
              <a:gdLst/>
              <a:ahLst/>
              <a:cxnLst/>
              <a:rect l="l" t="t" r="r" b="b"/>
              <a:pathLst>
                <a:path w="11846" h="17092" extrusionOk="0">
                  <a:moveTo>
                    <a:pt x="510" y="1"/>
                  </a:moveTo>
                  <a:cubicBezTo>
                    <a:pt x="192" y="255"/>
                    <a:pt x="1" y="510"/>
                    <a:pt x="192" y="829"/>
                  </a:cubicBezTo>
                  <a:cubicBezTo>
                    <a:pt x="1020" y="2039"/>
                    <a:pt x="1593" y="3503"/>
                    <a:pt x="2867" y="4395"/>
                  </a:cubicBezTo>
                  <a:cubicBezTo>
                    <a:pt x="3249" y="4650"/>
                    <a:pt x="3631" y="4968"/>
                    <a:pt x="3058" y="5478"/>
                  </a:cubicBezTo>
                  <a:cubicBezTo>
                    <a:pt x="2548" y="6815"/>
                    <a:pt x="3758" y="7579"/>
                    <a:pt x="4268" y="8407"/>
                  </a:cubicBezTo>
                  <a:cubicBezTo>
                    <a:pt x="6178" y="11464"/>
                    <a:pt x="8152" y="14648"/>
                    <a:pt x="11082" y="17068"/>
                  </a:cubicBezTo>
                  <a:cubicBezTo>
                    <a:pt x="11145" y="17084"/>
                    <a:pt x="11213" y="17092"/>
                    <a:pt x="11282" y="17092"/>
                  </a:cubicBezTo>
                  <a:cubicBezTo>
                    <a:pt x="11488" y="17092"/>
                    <a:pt x="11703" y="17020"/>
                    <a:pt x="11846" y="16877"/>
                  </a:cubicBezTo>
                  <a:cubicBezTo>
                    <a:pt x="11782" y="16686"/>
                    <a:pt x="11655" y="16559"/>
                    <a:pt x="11591" y="16367"/>
                  </a:cubicBezTo>
                  <a:cubicBezTo>
                    <a:pt x="10254" y="14393"/>
                    <a:pt x="8598" y="12610"/>
                    <a:pt x="7643" y="10381"/>
                  </a:cubicBezTo>
                  <a:cubicBezTo>
                    <a:pt x="7388" y="9299"/>
                    <a:pt x="6688" y="8343"/>
                    <a:pt x="5732" y="7706"/>
                  </a:cubicBezTo>
                  <a:cubicBezTo>
                    <a:pt x="4841" y="7006"/>
                    <a:pt x="4904" y="5796"/>
                    <a:pt x="4268" y="4904"/>
                  </a:cubicBezTo>
                  <a:cubicBezTo>
                    <a:pt x="3440" y="3503"/>
                    <a:pt x="2484" y="2230"/>
                    <a:pt x="1529" y="892"/>
                  </a:cubicBezTo>
                  <a:cubicBezTo>
                    <a:pt x="1338" y="447"/>
                    <a:pt x="956" y="128"/>
                    <a:pt x="510" y="1"/>
                  </a:cubicBez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5" name="Google Shape;7045;p7"/>
            <p:cNvSpPr/>
            <p:nvPr/>
          </p:nvSpPr>
          <p:spPr>
            <a:xfrm>
              <a:off x="773050" y="2916850"/>
              <a:ext cx="329600" cy="128150"/>
            </a:xfrm>
            <a:custGeom>
              <a:avLst/>
              <a:gdLst/>
              <a:ahLst/>
              <a:cxnLst/>
              <a:rect l="l" t="t" r="r" b="b"/>
              <a:pathLst>
                <a:path w="13184" h="5126" extrusionOk="0">
                  <a:moveTo>
                    <a:pt x="12347" y="0"/>
                  </a:moveTo>
                  <a:cubicBezTo>
                    <a:pt x="12215" y="0"/>
                    <a:pt x="12072" y="51"/>
                    <a:pt x="11910" y="173"/>
                  </a:cubicBezTo>
                  <a:cubicBezTo>
                    <a:pt x="9744" y="810"/>
                    <a:pt x="7707" y="1574"/>
                    <a:pt x="5541" y="2147"/>
                  </a:cubicBezTo>
                  <a:cubicBezTo>
                    <a:pt x="3694" y="2720"/>
                    <a:pt x="1593" y="2975"/>
                    <a:pt x="1" y="4376"/>
                  </a:cubicBezTo>
                  <a:cubicBezTo>
                    <a:pt x="65" y="4567"/>
                    <a:pt x="256" y="4694"/>
                    <a:pt x="510" y="4758"/>
                  </a:cubicBezTo>
                  <a:cubicBezTo>
                    <a:pt x="915" y="4942"/>
                    <a:pt x="1340" y="5126"/>
                    <a:pt x="1763" y="5126"/>
                  </a:cubicBezTo>
                  <a:cubicBezTo>
                    <a:pt x="2072" y="5126"/>
                    <a:pt x="2379" y="5027"/>
                    <a:pt x="2676" y="4758"/>
                  </a:cubicBezTo>
                  <a:lnTo>
                    <a:pt x="3058" y="4376"/>
                  </a:lnTo>
                  <a:cubicBezTo>
                    <a:pt x="3202" y="4231"/>
                    <a:pt x="3361" y="4187"/>
                    <a:pt x="3521" y="4187"/>
                  </a:cubicBezTo>
                  <a:cubicBezTo>
                    <a:pt x="3771" y="4187"/>
                    <a:pt x="4027" y="4293"/>
                    <a:pt x="4248" y="4293"/>
                  </a:cubicBezTo>
                  <a:cubicBezTo>
                    <a:pt x="4323" y="4293"/>
                    <a:pt x="4393" y="4281"/>
                    <a:pt x="4459" y="4249"/>
                  </a:cubicBezTo>
                  <a:cubicBezTo>
                    <a:pt x="7133" y="3421"/>
                    <a:pt x="9681" y="2402"/>
                    <a:pt x="12292" y="1638"/>
                  </a:cubicBezTo>
                  <a:cubicBezTo>
                    <a:pt x="12865" y="1510"/>
                    <a:pt x="13183" y="1001"/>
                    <a:pt x="13120" y="491"/>
                  </a:cubicBezTo>
                  <a:cubicBezTo>
                    <a:pt x="12859" y="231"/>
                    <a:pt x="12629" y="0"/>
                    <a:pt x="12347" y="0"/>
                  </a:cubicBezTo>
                  <a:close/>
                </a:path>
              </a:pathLst>
            </a:custGeom>
            <a:solidFill>
              <a:srgbClr val="D9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6" name="Google Shape;7046;p7"/>
            <p:cNvSpPr/>
            <p:nvPr/>
          </p:nvSpPr>
          <p:spPr>
            <a:xfrm>
              <a:off x="1602550" y="2368700"/>
              <a:ext cx="125800" cy="46200"/>
            </a:xfrm>
            <a:custGeom>
              <a:avLst/>
              <a:gdLst/>
              <a:ahLst/>
              <a:cxnLst/>
              <a:rect l="l" t="t" r="r" b="b"/>
              <a:pathLst>
                <a:path w="5032" h="1848" extrusionOk="0">
                  <a:moveTo>
                    <a:pt x="5031" y="1"/>
                  </a:moveTo>
                  <a:lnTo>
                    <a:pt x="5031" y="1"/>
                  </a:lnTo>
                  <a:cubicBezTo>
                    <a:pt x="3248" y="192"/>
                    <a:pt x="1529" y="828"/>
                    <a:pt x="0" y="1847"/>
                  </a:cubicBezTo>
                  <a:cubicBezTo>
                    <a:pt x="1847" y="1720"/>
                    <a:pt x="3566" y="1083"/>
                    <a:pt x="5031" y="1"/>
                  </a:cubicBezTo>
                  <a:close/>
                </a:path>
              </a:pathLst>
            </a:custGeom>
            <a:solidFill>
              <a:srgbClr val="FA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7" name="Google Shape;7047;p7"/>
            <p:cNvSpPr/>
            <p:nvPr/>
          </p:nvSpPr>
          <p:spPr>
            <a:xfrm>
              <a:off x="792175" y="2584925"/>
              <a:ext cx="85975" cy="54275"/>
            </a:xfrm>
            <a:custGeom>
              <a:avLst/>
              <a:gdLst/>
              <a:ahLst/>
              <a:cxnLst/>
              <a:rect l="l" t="t" r="r" b="b"/>
              <a:pathLst>
                <a:path w="3439" h="2171" extrusionOk="0">
                  <a:moveTo>
                    <a:pt x="3245" y="0"/>
                  </a:moveTo>
                  <a:cubicBezTo>
                    <a:pt x="2803" y="0"/>
                    <a:pt x="2380" y="188"/>
                    <a:pt x="2102" y="522"/>
                  </a:cubicBezTo>
                  <a:cubicBezTo>
                    <a:pt x="1528" y="1159"/>
                    <a:pt x="764" y="1605"/>
                    <a:pt x="0" y="1987"/>
                  </a:cubicBezTo>
                  <a:cubicBezTo>
                    <a:pt x="331" y="2089"/>
                    <a:pt x="632" y="2170"/>
                    <a:pt x="910" y="2170"/>
                  </a:cubicBezTo>
                  <a:cubicBezTo>
                    <a:pt x="1327" y="2170"/>
                    <a:pt x="1694" y="1987"/>
                    <a:pt x="2038" y="1414"/>
                  </a:cubicBezTo>
                  <a:cubicBezTo>
                    <a:pt x="2420" y="904"/>
                    <a:pt x="2929" y="395"/>
                    <a:pt x="3439" y="13"/>
                  </a:cubicBezTo>
                  <a:cubicBezTo>
                    <a:pt x="3374" y="4"/>
                    <a:pt x="3310" y="0"/>
                    <a:pt x="3245" y="0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8" name="Google Shape;7048;p7"/>
            <p:cNvSpPr/>
            <p:nvPr/>
          </p:nvSpPr>
          <p:spPr>
            <a:xfrm>
              <a:off x="726875" y="2634575"/>
              <a:ext cx="65325" cy="29125"/>
            </a:xfrm>
            <a:custGeom>
              <a:avLst/>
              <a:gdLst/>
              <a:ahLst/>
              <a:cxnLst/>
              <a:rect l="l" t="t" r="r" b="b"/>
              <a:pathLst>
                <a:path w="2613" h="1165" extrusionOk="0">
                  <a:moveTo>
                    <a:pt x="2612" y="1"/>
                  </a:moveTo>
                  <a:lnTo>
                    <a:pt x="2612" y="1"/>
                  </a:lnTo>
                  <a:cubicBezTo>
                    <a:pt x="1657" y="128"/>
                    <a:pt x="765" y="574"/>
                    <a:pt x="1" y="1147"/>
                  </a:cubicBezTo>
                  <a:lnTo>
                    <a:pt x="1147" y="1147"/>
                  </a:lnTo>
                  <a:cubicBezTo>
                    <a:pt x="1232" y="1159"/>
                    <a:pt x="1311" y="1165"/>
                    <a:pt x="1387" y="1165"/>
                  </a:cubicBezTo>
                  <a:cubicBezTo>
                    <a:pt x="2109" y="1165"/>
                    <a:pt x="2439" y="635"/>
                    <a:pt x="2612" y="1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9" name="Google Shape;7049;p7"/>
            <p:cNvSpPr/>
            <p:nvPr/>
          </p:nvSpPr>
          <p:spPr>
            <a:xfrm>
              <a:off x="6664125" y="2844750"/>
              <a:ext cx="39525" cy="29200"/>
            </a:xfrm>
            <a:custGeom>
              <a:avLst/>
              <a:gdLst/>
              <a:ahLst/>
              <a:cxnLst/>
              <a:rect l="l" t="t" r="r" b="b"/>
              <a:pathLst>
                <a:path w="1581" h="1168" extrusionOk="0">
                  <a:moveTo>
                    <a:pt x="52" y="0"/>
                  </a:moveTo>
                  <a:lnTo>
                    <a:pt x="52" y="0"/>
                  </a:lnTo>
                  <a:cubicBezTo>
                    <a:pt x="0" y="984"/>
                    <a:pt x="539" y="1168"/>
                    <a:pt x="1152" y="1168"/>
                  </a:cubicBezTo>
                  <a:cubicBezTo>
                    <a:pt x="1293" y="1168"/>
                    <a:pt x="1438" y="1158"/>
                    <a:pt x="1581" y="1146"/>
                  </a:cubicBezTo>
                  <a:cubicBezTo>
                    <a:pt x="1135" y="701"/>
                    <a:pt x="816" y="64"/>
                    <a:pt x="52" y="0"/>
                  </a:cubicBezTo>
                  <a:close/>
                </a:path>
              </a:pathLst>
            </a:custGeom>
            <a:solidFill>
              <a:srgbClr val="F6B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0" name="Google Shape;7050;p7"/>
            <p:cNvSpPr/>
            <p:nvPr/>
          </p:nvSpPr>
          <p:spPr>
            <a:xfrm>
              <a:off x="4108500" y="2880150"/>
              <a:ext cx="383725" cy="252425"/>
            </a:xfrm>
            <a:custGeom>
              <a:avLst/>
              <a:gdLst/>
              <a:ahLst/>
              <a:cxnLst/>
              <a:rect l="l" t="t" r="r" b="b"/>
              <a:pathLst>
                <a:path w="15349" h="10097" extrusionOk="0">
                  <a:moveTo>
                    <a:pt x="13279" y="1"/>
                  </a:moveTo>
                  <a:cubicBezTo>
                    <a:pt x="12769" y="1"/>
                    <a:pt x="12228" y="176"/>
                    <a:pt x="11719" y="303"/>
                  </a:cubicBezTo>
                  <a:cubicBezTo>
                    <a:pt x="8216" y="1259"/>
                    <a:pt x="5159" y="3233"/>
                    <a:pt x="1848" y="4634"/>
                  </a:cubicBezTo>
                  <a:cubicBezTo>
                    <a:pt x="1274" y="4825"/>
                    <a:pt x="892" y="5271"/>
                    <a:pt x="701" y="5844"/>
                  </a:cubicBezTo>
                  <a:cubicBezTo>
                    <a:pt x="319" y="6863"/>
                    <a:pt x="1" y="7882"/>
                    <a:pt x="765" y="8837"/>
                  </a:cubicBezTo>
                  <a:cubicBezTo>
                    <a:pt x="1147" y="9347"/>
                    <a:pt x="1784" y="9283"/>
                    <a:pt x="2230" y="9665"/>
                  </a:cubicBezTo>
                  <a:cubicBezTo>
                    <a:pt x="2705" y="9943"/>
                    <a:pt x="3255" y="10097"/>
                    <a:pt x="3802" y="10097"/>
                  </a:cubicBezTo>
                  <a:cubicBezTo>
                    <a:pt x="4134" y="10097"/>
                    <a:pt x="4465" y="10040"/>
                    <a:pt x="4777" y="9920"/>
                  </a:cubicBezTo>
                  <a:cubicBezTo>
                    <a:pt x="8407" y="8773"/>
                    <a:pt x="11782" y="7181"/>
                    <a:pt x="14075" y="3933"/>
                  </a:cubicBezTo>
                  <a:cubicBezTo>
                    <a:pt x="15094" y="3233"/>
                    <a:pt x="15349" y="1768"/>
                    <a:pt x="14648" y="749"/>
                  </a:cubicBezTo>
                  <a:cubicBezTo>
                    <a:pt x="14266" y="176"/>
                    <a:pt x="13788" y="1"/>
                    <a:pt x="13279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1" name="Google Shape;7051;p7"/>
            <p:cNvSpPr/>
            <p:nvPr/>
          </p:nvSpPr>
          <p:spPr>
            <a:xfrm>
              <a:off x="3231250" y="2927850"/>
              <a:ext cx="937775" cy="719550"/>
            </a:xfrm>
            <a:custGeom>
              <a:avLst/>
              <a:gdLst/>
              <a:ahLst/>
              <a:cxnLst/>
              <a:rect l="l" t="t" r="r" b="b"/>
              <a:pathLst>
                <a:path w="37511" h="28782" extrusionOk="0">
                  <a:moveTo>
                    <a:pt x="36646" y="0"/>
                  </a:moveTo>
                  <a:cubicBezTo>
                    <a:pt x="36276" y="0"/>
                    <a:pt x="35886" y="132"/>
                    <a:pt x="35506" y="132"/>
                  </a:cubicBezTo>
                  <a:cubicBezTo>
                    <a:pt x="35431" y="132"/>
                    <a:pt x="35356" y="127"/>
                    <a:pt x="35282" y="115"/>
                  </a:cubicBezTo>
                  <a:cubicBezTo>
                    <a:pt x="33562" y="688"/>
                    <a:pt x="32289" y="2025"/>
                    <a:pt x="30697" y="2917"/>
                  </a:cubicBezTo>
                  <a:cubicBezTo>
                    <a:pt x="28531" y="4573"/>
                    <a:pt x="26111" y="5974"/>
                    <a:pt x="24392" y="8203"/>
                  </a:cubicBezTo>
                  <a:cubicBezTo>
                    <a:pt x="24073" y="8649"/>
                    <a:pt x="23628" y="9031"/>
                    <a:pt x="23182" y="9349"/>
                  </a:cubicBezTo>
                  <a:cubicBezTo>
                    <a:pt x="21526" y="10750"/>
                    <a:pt x="19552" y="11642"/>
                    <a:pt x="18023" y="13170"/>
                  </a:cubicBezTo>
                  <a:cubicBezTo>
                    <a:pt x="16877" y="14316"/>
                    <a:pt x="15603" y="15272"/>
                    <a:pt x="14330" y="16163"/>
                  </a:cubicBezTo>
                  <a:cubicBezTo>
                    <a:pt x="9171" y="19602"/>
                    <a:pt x="4841" y="23996"/>
                    <a:pt x="256" y="28072"/>
                  </a:cubicBezTo>
                  <a:cubicBezTo>
                    <a:pt x="1" y="28263"/>
                    <a:pt x="192" y="28518"/>
                    <a:pt x="319" y="28709"/>
                  </a:cubicBezTo>
                  <a:cubicBezTo>
                    <a:pt x="515" y="28758"/>
                    <a:pt x="714" y="28782"/>
                    <a:pt x="912" y="28782"/>
                  </a:cubicBezTo>
                  <a:cubicBezTo>
                    <a:pt x="1490" y="28782"/>
                    <a:pt x="2058" y="28579"/>
                    <a:pt x="2485" y="28200"/>
                  </a:cubicBezTo>
                  <a:cubicBezTo>
                    <a:pt x="3121" y="27563"/>
                    <a:pt x="3886" y="26926"/>
                    <a:pt x="4586" y="26353"/>
                  </a:cubicBezTo>
                  <a:cubicBezTo>
                    <a:pt x="7197" y="24379"/>
                    <a:pt x="9426" y="21831"/>
                    <a:pt x="12292" y="19984"/>
                  </a:cubicBezTo>
                  <a:cubicBezTo>
                    <a:pt x="14393" y="18583"/>
                    <a:pt x="16368" y="16991"/>
                    <a:pt x="18214" y="15272"/>
                  </a:cubicBezTo>
                  <a:cubicBezTo>
                    <a:pt x="19616" y="13998"/>
                    <a:pt x="21335" y="13106"/>
                    <a:pt x="22736" y="11833"/>
                  </a:cubicBezTo>
                  <a:cubicBezTo>
                    <a:pt x="25920" y="9094"/>
                    <a:pt x="29168" y="6547"/>
                    <a:pt x="32543" y="4063"/>
                  </a:cubicBezTo>
                  <a:cubicBezTo>
                    <a:pt x="32798" y="3809"/>
                    <a:pt x="33180" y="3618"/>
                    <a:pt x="33562" y="3554"/>
                  </a:cubicBezTo>
                  <a:lnTo>
                    <a:pt x="33753" y="3554"/>
                  </a:lnTo>
                  <a:cubicBezTo>
                    <a:pt x="33944" y="3554"/>
                    <a:pt x="34135" y="3490"/>
                    <a:pt x="34263" y="3363"/>
                  </a:cubicBezTo>
                  <a:cubicBezTo>
                    <a:pt x="34390" y="3299"/>
                    <a:pt x="34454" y="3235"/>
                    <a:pt x="34581" y="3108"/>
                  </a:cubicBezTo>
                  <a:lnTo>
                    <a:pt x="34645" y="2981"/>
                  </a:lnTo>
                  <a:lnTo>
                    <a:pt x="34836" y="2599"/>
                  </a:lnTo>
                  <a:lnTo>
                    <a:pt x="34963" y="2471"/>
                  </a:lnTo>
                  <a:lnTo>
                    <a:pt x="35282" y="2217"/>
                  </a:lnTo>
                  <a:lnTo>
                    <a:pt x="35600" y="1962"/>
                  </a:lnTo>
                  <a:cubicBezTo>
                    <a:pt x="35855" y="1834"/>
                    <a:pt x="36173" y="1707"/>
                    <a:pt x="36428" y="1580"/>
                  </a:cubicBezTo>
                  <a:cubicBezTo>
                    <a:pt x="36555" y="1516"/>
                    <a:pt x="36747" y="1452"/>
                    <a:pt x="36874" y="1389"/>
                  </a:cubicBezTo>
                  <a:cubicBezTo>
                    <a:pt x="37065" y="1261"/>
                    <a:pt x="37320" y="1134"/>
                    <a:pt x="37447" y="943"/>
                  </a:cubicBezTo>
                  <a:cubicBezTo>
                    <a:pt x="37511" y="752"/>
                    <a:pt x="37511" y="561"/>
                    <a:pt x="37511" y="433"/>
                  </a:cubicBezTo>
                  <a:cubicBezTo>
                    <a:pt x="37249" y="93"/>
                    <a:pt x="36954" y="0"/>
                    <a:pt x="36646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2" name="Google Shape;7052;p7"/>
            <p:cNvSpPr/>
            <p:nvPr/>
          </p:nvSpPr>
          <p:spPr>
            <a:xfrm>
              <a:off x="4049600" y="2839175"/>
              <a:ext cx="652775" cy="217575"/>
            </a:xfrm>
            <a:custGeom>
              <a:avLst/>
              <a:gdLst/>
              <a:ahLst/>
              <a:cxnLst/>
              <a:rect l="l" t="t" r="r" b="b"/>
              <a:pathLst>
                <a:path w="26111" h="8703" extrusionOk="0">
                  <a:moveTo>
                    <a:pt x="15635" y="0"/>
                  </a:moveTo>
                  <a:cubicBezTo>
                    <a:pt x="15094" y="0"/>
                    <a:pt x="14552" y="11"/>
                    <a:pt x="14011" y="32"/>
                  </a:cubicBezTo>
                  <a:cubicBezTo>
                    <a:pt x="13438" y="32"/>
                    <a:pt x="12801" y="96"/>
                    <a:pt x="12164" y="223"/>
                  </a:cubicBezTo>
                  <a:cubicBezTo>
                    <a:pt x="11846" y="414"/>
                    <a:pt x="11527" y="605"/>
                    <a:pt x="11273" y="860"/>
                  </a:cubicBezTo>
                  <a:cubicBezTo>
                    <a:pt x="11081" y="924"/>
                    <a:pt x="10890" y="1051"/>
                    <a:pt x="10763" y="1115"/>
                  </a:cubicBezTo>
                  <a:cubicBezTo>
                    <a:pt x="9617" y="1815"/>
                    <a:pt x="8407" y="2261"/>
                    <a:pt x="7197" y="2834"/>
                  </a:cubicBezTo>
                  <a:cubicBezTo>
                    <a:pt x="6241" y="3280"/>
                    <a:pt x="5159" y="3407"/>
                    <a:pt x="4649" y="4426"/>
                  </a:cubicBezTo>
                  <a:cubicBezTo>
                    <a:pt x="4395" y="4617"/>
                    <a:pt x="4013" y="4554"/>
                    <a:pt x="3821" y="4808"/>
                  </a:cubicBezTo>
                  <a:cubicBezTo>
                    <a:pt x="3567" y="5063"/>
                    <a:pt x="3057" y="4936"/>
                    <a:pt x="2866" y="5318"/>
                  </a:cubicBezTo>
                  <a:cubicBezTo>
                    <a:pt x="2675" y="5700"/>
                    <a:pt x="2229" y="6018"/>
                    <a:pt x="2229" y="6464"/>
                  </a:cubicBezTo>
                  <a:cubicBezTo>
                    <a:pt x="2293" y="6591"/>
                    <a:pt x="2293" y="6719"/>
                    <a:pt x="2293" y="6846"/>
                  </a:cubicBezTo>
                  <a:cubicBezTo>
                    <a:pt x="2293" y="6719"/>
                    <a:pt x="2229" y="6591"/>
                    <a:pt x="2102" y="6528"/>
                  </a:cubicBezTo>
                  <a:cubicBezTo>
                    <a:pt x="2054" y="6512"/>
                    <a:pt x="2003" y="6504"/>
                    <a:pt x="1950" y="6504"/>
                  </a:cubicBezTo>
                  <a:cubicBezTo>
                    <a:pt x="1792" y="6504"/>
                    <a:pt x="1624" y="6576"/>
                    <a:pt x="1529" y="6719"/>
                  </a:cubicBezTo>
                  <a:cubicBezTo>
                    <a:pt x="1274" y="6974"/>
                    <a:pt x="956" y="6910"/>
                    <a:pt x="765" y="7101"/>
                  </a:cubicBezTo>
                  <a:cubicBezTo>
                    <a:pt x="574" y="7547"/>
                    <a:pt x="0" y="8184"/>
                    <a:pt x="828" y="8502"/>
                  </a:cubicBezTo>
                  <a:cubicBezTo>
                    <a:pt x="1040" y="8620"/>
                    <a:pt x="1278" y="8702"/>
                    <a:pt x="1493" y="8702"/>
                  </a:cubicBezTo>
                  <a:cubicBezTo>
                    <a:pt x="1862" y="8702"/>
                    <a:pt x="2166" y="8461"/>
                    <a:pt x="2166" y="7738"/>
                  </a:cubicBezTo>
                  <a:cubicBezTo>
                    <a:pt x="2211" y="7510"/>
                    <a:pt x="2484" y="7478"/>
                    <a:pt x="2752" y="7478"/>
                  </a:cubicBezTo>
                  <a:cubicBezTo>
                    <a:pt x="2860" y="7478"/>
                    <a:pt x="2966" y="7483"/>
                    <a:pt x="3057" y="7483"/>
                  </a:cubicBezTo>
                  <a:cubicBezTo>
                    <a:pt x="4904" y="6273"/>
                    <a:pt x="7069" y="5636"/>
                    <a:pt x="8980" y="4554"/>
                  </a:cubicBezTo>
                  <a:cubicBezTo>
                    <a:pt x="10954" y="3407"/>
                    <a:pt x="13119" y="2643"/>
                    <a:pt x="15348" y="2197"/>
                  </a:cubicBezTo>
                  <a:cubicBezTo>
                    <a:pt x="15557" y="2158"/>
                    <a:pt x="15745" y="2138"/>
                    <a:pt x="15913" y="2138"/>
                  </a:cubicBezTo>
                  <a:cubicBezTo>
                    <a:pt x="16826" y="2138"/>
                    <a:pt x="17155" y="2714"/>
                    <a:pt x="16940" y="3789"/>
                  </a:cubicBezTo>
                  <a:cubicBezTo>
                    <a:pt x="16813" y="4362"/>
                    <a:pt x="16622" y="4999"/>
                    <a:pt x="16431" y="5572"/>
                  </a:cubicBezTo>
                  <a:cubicBezTo>
                    <a:pt x="16686" y="6209"/>
                    <a:pt x="15730" y="6846"/>
                    <a:pt x="16495" y="7419"/>
                  </a:cubicBezTo>
                  <a:cubicBezTo>
                    <a:pt x="16558" y="7292"/>
                    <a:pt x="16749" y="7228"/>
                    <a:pt x="16877" y="7037"/>
                  </a:cubicBezTo>
                  <a:cubicBezTo>
                    <a:pt x="18469" y="6273"/>
                    <a:pt x="19934" y="5381"/>
                    <a:pt x="21335" y="4235"/>
                  </a:cubicBezTo>
                  <a:cubicBezTo>
                    <a:pt x="22417" y="3471"/>
                    <a:pt x="23564" y="2834"/>
                    <a:pt x="24837" y="2452"/>
                  </a:cubicBezTo>
                  <a:cubicBezTo>
                    <a:pt x="25538" y="2197"/>
                    <a:pt x="26111" y="1879"/>
                    <a:pt x="25156" y="1242"/>
                  </a:cubicBezTo>
                  <a:cubicBezTo>
                    <a:pt x="24710" y="987"/>
                    <a:pt x="24200" y="860"/>
                    <a:pt x="23691" y="796"/>
                  </a:cubicBezTo>
                  <a:cubicBezTo>
                    <a:pt x="21037" y="265"/>
                    <a:pt x="18340" y="0"/>
                    <a:pt x="15635" y="0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3" name="Google Shape;7053;p7"/>
            <p:cNvSpPr/>
            <p:nvPr/>
          </p:nvSpPr>
          <p:spPr>
            <a:xfrm>
              <a:off x="4992125" y="2514950"/>
              <a:ext cx="275450" cy="233550"/>
            </a:xfrm>
            <a:custGeom>
              <a:avLst/>
              <a:gdLst/>
              <a:ahLst/>
              <a:cxnLst/>
              <a:rect l="l" t="t" r="r" b="b"/>
              <a:pathLst>
                <a:path w="11018" h="9342" extrusionOk="0">
                  <a:moveTo>
                    <a:pt x="8437" y="7163"/>
                  </a:moveTo>
                  <a:cubicBezTo>
                    <a:pt x="8368" y="7234"/>
                    <a:pt x="8288" y="7282"/>
                    <a:pt x="8184" y="7282"/>
                  </a:cubicBezTo>
                  <a:cubicBezTo>
                    <a:pt x="8154" y="7282"/>
                    <a:pt x="8122" y="7278"/>
                    <a:pt x="8088" y="7269"/>
                  </a:cubicBezTo>
                  <a:cubicBezTo>
                    <a:pt x="8088" y="7269"/>
                    <a:pt x="8088" y="7206"/>
                    <a:pt x="8088" y="7206"/>
                  </a:cubicBezTo>
                  <a:cubicBezTo>
                    <a:pt x="8126" y="7243"/>
                    <a:pt x="8168" y="7259"/>
                    <a:pt x="8213" y="7259"/>
                  </a:cubicBezTo>
                  <a:cubicBezTo>
                    <a:pt x="8287" y="7259"/>
                    <a:pt x="8366" y="7218"/>
                    <a:pt x="8437" y="7163"/>
                  </a:cubicBezTo>
                  <a:close/>
                  <a:moveTo>
                    <a:pt x="3460" y="1"/>
                  </a:moveTo>
                  <a:cubicBezTo>
                    <a:pt x="3239" y="1"/>
                    <a:pt x="2972" y="101"/>
                    <a:pt x="2739" y="201"/>
                  </a:cubicBezTo>
                  <a:cubicBezTo>
                    <a:pt x="255" y="264"/>
                    <a:pt x="0" y="2175"/>
                    <a:pt x="637" y="3958"/>
                  </a:cubicBezTo>
                  <a:cubicBezTo>
                    <a:pt x="892" y="4722"/>
                    <a:pt x="1274" y="5550"/>
                    <a:pt x="1656" y="6314"/>
                  </a:cubicBezTo>
                  <a:cubicBezTo>
                    <a:pt x="2739" y="7588"/>
                    <a:pt x="4204" y="8543"/>
                    <a:pt x="5859" y="9053"/>
                  </a:cubicBezTo>
                  <a:cubicBezTo>
                    <a:pt x="6432" y="9053"/>
                    <a:pt x="7069" y="9116"/>
                    <a:pt x="7706" y="9244"/>
                  </a:cubicBezTo>
                  <a:cubicBezTo>
                    <a:pt x="7887" y="9309"/>
                    <a:pt x="8077" y="9341"/>
                    <a:pt x="8266" y="9341"/>
                  </a:cubicBezTo>
                  <a:cubicBezTo>
                    <a:pt x="8809" y="9341"/>
                    <a:pt x="9350" y="9079"/>
                    <a:pt x="9680" y="8607"/>
                  </a:cubicBezTo>
                  <a:cubicBezTo>
                    <a:pt x="10062" y="7970"/>
                    <a:pt x="11018" y="7397"/>
                    <a:pt x="10253" y="6569"/>
                  </a:cubicBezTo>
                  <a:cubicBezTo>
                    <a:pt x="10033" y="6326"/>
                    <a:pt x="9820" y="6229"/>
                    <a:pt x="9617" y="6229"/>
                  </a:cubicBezTo>
                  <a:cubicBezTo>
                    <a:pt x="9235" y="6229"/>
                    <a:pt x="8889" y="6576"/>
                    <a:pt x="8598" y="6951"/>
                  </a:cubicBezTo>
                  <a:cubicBezTo>
                    <a:pt x="8582" y="6975"/>
                    <a:pt x="8565" y="7000"/>
                    <a:pt x="8549" y="7023"/>
                  </a:cubicBezTo>
                  <a:lnTo>
                    <a:pt x="8549" y="7023"/>
                  </a:lnTo>
                  <a:cubicBezTo>
                    <a:pt x="8837" y="6034"/>
                    <a:pt x="10113" y="5335"/>
                    <a:pt x="9426" y="4022"/>
                  </a:cubicBezTo>
                  <a:cubicBezTo>
                    <a:pt x="8150" y="2510"/>
                    <a:pt x="6734" y="1558"/>
                    <a:pt x="4891" y="1558"/>
                  </a:cubicBezTo>
                  <a:cubicBezTo>
                    <a:pt x="4251" y="1558"/>
                    <a:pt x="3558" y="1673"/>
                    <a:pt x="2802" y="1920"/>
                  </a:cubicBezTo>
                  <a:cubicBezTo>
                    <a:pt x="3630" y="1474"/>
                    <a:pt x="4076" y="965"/>
                    <a:pt x="3885" y="328"/>
                  </a:cubicBezTo>
                  <a:cubicBezTo>
                    <a:pt x="3824" y="84"/>
                    <a:pt x="3662" y="1"/>
                    <a:pt x="3460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4" name="Google Shape;7054;p7"/>
            <p:cNvSpPr/>
            <p:nvPr/>
          </p:nvSpPr>
          <p:spPr>
            <a:xfrm>
              <a:off x="4358475" y="2042325"/>
              <a:ext cx="388500" cy="415550"/>
            </a:xfrm>
            <a:custGeom>
              <a:avLst/>
              <a:gdLst/>
              <a:ahLst/>
              <a:cxnLst/>
              <a:rect l="l" t="t" r="r" b="b"/>
              <a:pathLst>
                <a:path w="15540" h="16622" extrusionOk="0">
                  <a:moveTo>
                    <a:pt x="1019" y="0"/>
                  </a:moveTo>
                  <a:cubicBezTo>
                    <a:pt x="892" y="574"/>
                    <a:pt x="255" y="956"/>
                    <a:pt x="255" y="1529"/>
                  </a:cubicBezTo>
                  <a:cubicBezTo>
                    <a:pt x="0" y="2229"/>
                    <a:pt x="510" y="2611"/>
                    <a:pt x="955" y="3057"/>
                  </a:cubicBezTo>
                  <a:cubicBezTo>
                    <a:pt x="2356" y="4586"/>
                    <a:pt x="3630" y="6114"/>
                    <a:pt x="5095" y="7515"/>
                  </a:cubicBezTo>
                  <a:cubicBezTo>
                    <a:pt x="5668" y="8152"/>
                    <a:pt x="6305" y="8789"/>
                    <a:pt x="6878" y="9426"/>
                  </a:cubicBezTo>
                  <a:cubicBezTo>
                    <a:pt x="8661" y="11336"/>
                    <a:pt x="10126" y="13438"/>
                    <a:pt x="12355" y="14839"/>
                  </a:cubicBezTo>
                  <a:cubicBezTo>
                    <a:pt x="12673" y="14966"/>
                    <a:pt x="13119" y="15093"/>
                    <a:pt x="13310" y="15476"/>
                  </a:cubicBezTo>
                  <a:cubicBezTo>
                    <a:pt x="13374" y="15603"/>
                    <a:pt x="13501" y="15730"/>
                    <a:pt x="13565" y="15858"/>
                  </a:cubicBezTo>
                  <a:cubicBezTo>
                    <a:pt x="13692" y="15985"/>
                    <a:pt x="13820" y="16112"/>
                    <a:pt x="13883" y="16240"/>
                  </a:cubicBezTo>
                  <a:lnTo>
                    <a:pt x="14074" y="16367"/>
                  </a:lnTo>
                  <a:cubicBezTo>
                    <a:pt x="14202" y="16494"/>
                    <a:pt x="14393" y="16558"/>
                    <a:pt x="14520" y="16622"/>
                  </a:cubicBezTo>
                  <a:cubicBezTo>
                    <a:pt x="14711" y="16622"/>
                    <a:pt x="14839" y="16558"/>
                    <a:pt x="14966" y="16431"/>
                  </a:cubicBezTo>
                  <a:cubicBezTo>
                    <a:pt x="15412" y="15921"/>
                    <a:pt x="15539" y="15412"/>
                    <a:pt x="14839" y="14966"/>
                  </a:cubicBezTo>
                  <a:cubicBezTo>
                    <a:pt x="14520" y="14775"/>
                    <a:pt x="14265" y="14520"/>
                    <a:pt x="14074" y="14138"/>
                  </a:cubicBezTo>
                  <a:cubicBezTo>
                    <a:pt x="13883" y="13820"/>
                    <a:pt x="13565" y="13565"/>
                    <a:pt x="13246" y="13374"/>
                  </a:cubicBezTo>
                  <a:cubicBezTo>
                    <a:pt x="13119" y="13247"/>
                    <a:pt x="12992" y="13119"/>
                    <a:pt x="12864" y="12992"/>
                  </a:cubicBezTo>
                  <a:cubicBezTo>
                    <a:pt x="10572" y="9744"/>
                    <a:pt x="7706" y="7069"/>
                    <a:pt x="5159" y="4012"/>
                  </a:cubicBezTo>
                  <a:cubicBezTo>
                    <a:pt x="4331" y="2930"/>
                    <a:pt x="3312" y="1911"/>
                    <a:pt x="2229" y="1147"/>
                  </a:cubicBezTo>
                  <a:cubicBezTo>
                    <a:pt x="1783" y="828"/>
                    <a:pt x="1720" y="382"/>
                    <a:pt x="1401" y="0"/>
                  </a:cubicBezTo>
                  <a:close/>
                </a:path>
              </a:pathLst>
            </a:custGeom>
            <a:solidFill>
              <a:srgbClr val="D4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5" name="Google Shape;7055;p7"/>
            <p:cNvSpPr/>
            <p:nvPr/>
          </p:nvSpPr>
          <p:spPr>
            <a:xfrm>
              <a:off x="4713500" y="2414875"/>
              <a:ext cx="243625" cy="225250"/>
            </a:xfrm>
            <a:custGeom>
              <a:avLst/>
              <a:gdLst/>
              <a:ahLst/>
              <a:cxnLst/>
              <a:rect l="l" t="t" r="r" b="b"/>
              <a:pathLst>
                <a:path w="9745" h="9010" extrusionOk="0">
                  <a:moveTo>
                    <a:pt x="574" y="0"/>
                  </a:moveTo>
                  <a:lnTo>
                    <a:pt x="574" y="0"/>
                  </a:lnTo>
                  <a:cubicBezTo>
                    <a:pt x="892" y="510"/>
                    <a:pt x="701" y="1210"/>
                    <a:pt x="192" y="1529"/>
                  </a:cubicBezTo>
                  <a:cubicBezTo>
                    <a:pt x="1" y="1847"/>
                    <a:pt x="128" y="2229"/>
                    <a:pt x="383" y="2420"/>
                  </a:cubicBezTo>
                  <a:cubicBezTo>
                    <a:pt x="2675" y="4586"/>
                    <a:pt x="4904" y="6751"/>
                    <a:pt x="7388" y="8725"/>
                  </a:cubicBezTo>
                  <a:cubicBezTo>
                    <a:pt x="7574" y="8911"/>
                    <a:pt x="7824" y="9010"/>
                    <a:pt x="8076" y="9010"/>
                  </a:cubicBezTo>
                  <a:cubicBezTo>
                    <a:pt x="8257" y="9010"/>
                    <a:pt x="8439" y="8959"/>
                    <a:pt x="8598" y="8852"/>
                  </a:cubicBezTo>
                  <a:cubicBezTo>
                    <a:pt x="8725" y="8343"/>
                    <a:pt x="9235" y="8025"/>
                    <a:pt x="9744" y="8025"/>
                  </a:cubicBezTo>
                  <a:cubicBezTo>
                    <a:pt x="9681" y="7897"/>
                    <a:pt x="9617" y="7770"/>
                    <a:pt x="9553" y="7706"/>
                  </a:cubicBezTo>
                  <a:cubicBezTo>
                    <a:pt x="6815" y="5541"/>
                    <a:pt x="4204" y="3248"/>
                    <a:pt x="1847" y="765"/>
                  </a:cubicBezTo>
                  <a:cubicBezTo>
                    <a:pt x="1529" y="319"/>
                    <a:pt x="1083" y="64"/>
                    <a:pt x="57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6" name="Google Shape;7056;p7"/>
            <p:cNvSpPr/>
            <p:nvPr/>
          </p:nvSpPr>
          <p:spPr>
            <a:xfrm>
              <a:off x="5031925" y="2511375"/>
              <a:ext cx="202225" cy="107150"/>
            </a:xfrm>
            <a:custGeom>
              <a:avLst/>
              <a:gdLst/>
              <a:ahLst/>
              <a:cxnLst/>
              <a:rect l="l" t="t" r="r" b="b"/>
              <a:pathLst>
                <a:path w="8089" h="4286" extrusionOk="0">
                  <a:moveTo>
                    <a:pt x="2246" y="1"/>
                  </a:moveTo>
                  <a:cubicBezTo>
                    <a:pt x="1891" y="1"/>
                    <a:pt x="1527" y="98"/>
                    <a:pt x="1147" y="344"/>
                  </a:cubicBezTo>
                  <a:cubicBezTo>
                    <a:pt x="1198" y="382"/>
                    <a:pt x="1272" y="392"/>
                    <a:pt x="1354" y="392"/>
                  </a:cubicBezTo>
                  <a:cubicBezTo>
                    <a:pt x="1447" y="392"/>
                    <a:pt x="1552" y="379"/>
                    <a:pt x="1645" y="379"/>
                  </a:cubicBezTo>
                  <a:cubicBezTo>
                    <a:pt x="1877" y="379"/>
                    <a:pt x="2038" y="462"/>
                    <a:pt x="1784" y="1044"/>
                  </a:cubicBezTo>
                  <a:cubicBezTo>
                    <a:pt x="1529" y="1617"/>
                    <a:pt x="1083" y="1681"/>
                    <a:pt x="637" y="1872"/>
                  </a:cubicBezTo>
                  <a:cubicBezTo>
                    <a:pt x="319" y="1999"/>
                    <a:pt x="0" y="2127"/>
                    <a:pt x="192" y="2509"/>
                  </a:cubicBezTo>
                  <a:cubicBezTo>
                    <a:pt x="264" y="2726"/>
                    <a:pt x="459" y="2840"/>
                    <a:pt x="650" y="2840"/>
                  </a:cubicBezTo>
                  <a:cubicBezTo>
                    <a:pt x="795" y="2840"/>
                    <a:pt x="937" y="2774"/>
                    <a:pt x="1019" y="2636"/>
                  </a:cubicBezTo>
                  <a:cubicBezTo>
                    <a:pt x="1342" y="2276"/>
                    <a:pt x="1704" y="2170"/>
                    <a:pt x="2082" y="2170"/>
                  </a:cubicBezTo>
                  <a:cubicBezTo>
                    <a:pt x="2624" y="2170"/>
                    <a:pt x="3199" y="2388"/>
                    <a:pt x="3737" y="2388"/>
                  </a:cubicBezTo>
                  <a:cubicBezTo>
                    <a:pt x="4084" y="2388"/>
                    <a:pt x="4415" y="2297"/>
                    <a:pt x="4713" y="1999"/>
                  </a:cubicBezTo>
                  <a:cubicBezTo>
                    <a:pt x="4777" y="1999"/>
                    <a:pt x="5095" y="2127"/>
                    <a:pt x="5159" y="2254"/>
                  </a:cubicBezTo>
                  <a:cubicBezTo>
                    <a:pt x="5732" y="3273"/>
                    <a:pt x="6815" y="3591"/>
                    <a:pt x="7643" y="4165"/>
                  </a:cubicBezTo>
                  <a:cubicBezTo>
                    <a:pt x="7712" y="4234"/>
                    <a:pt x="7782" y="4285"/>
                    <a:pt x="7863" y="4285"/>
                  </a:cubicBezTo>
                  <a:cubicBezTo>
                    <a:pt x="7929" y="4285"/>
                    <a:pt x="8002" y="4251"/>
                    <a:pt x="8088" y="4165"/>
                  </a:cubicBezTo>
                  <a:cubicBezTo>
                    <a:pt x="7069" y="2700"/>
                    <a:pt x="5732" y="1490"/>
                    <a:pt x="4140" y="662"/>
                  </a:cubicBezTo>
                  <a:cubicBezTo>
                    <a:pt x="3520" y="331"/>
                    <a:pt x="2900" y="1"/>
                    <a:pt x="2246" y="1"/>
                  </a:cubicBezTo>
                  <a:close/>
                </a:path>
              </a:pathLst>
            </a:custGeom>
            <a:solidFill>
              <a:srgbClr val="FC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7" name="Google Shape;7057;p7"/>
            <p:cNvSpPr/>
            <p:nvPr/>
          </p:nvSpPr>
          <p:spPr>
            <a:xfrm>
              <a:off x="5199100" y="2615475"/>
              <a:ext cx="76450" cy="114650"/>
            </a:xfrm>
            <a:custGeom>
              <a:avLst/>
              <a:gdLst/>
              <a:ahLst/>
              <a:cxnLst/>
              <a:rect l="l" t="t" r="r" b="b"/>
              <a:pathLst>
                <a:path w="3058" h="4586" extrusionOk="0">
                  <a:moveTo>
                    <a:pt x="956" y="1"/>
                  </a:moveTo>
                  <a:cubicBezTo>
                    <a:pt x="1147" y="637"/>
                    <a:pt x="956" y="1274"/>
                    <a:pt x="510" y="1720"/>
                  </a:cubicBezTo>
                  <a:cubicBezTo>
                    <a:pt x="64" y="2038"/>
                    <a:pt x="0" y="2675"/>
                    <a:pt x="255" y="3121"/>
                  </a:cubicBezTo>
                  <a:cubicBezTo>
                    <a:pt x="640" y="3025"/>
                    <a:pt x="952" y="2566"/>
                    <a:pt x="1356" y="2566"/>
                  </a:cubicBezTo>
                  <a:cubicBezTo>
                    <a:pt x="1487" y="2566"/>
                    <a:pt x="1627" y="2614"/>
                    <a:pt x="1783" y="2739"/>
                  </a:cubicBezTo>
                  <a:cubicBezTo>
                    <a:pt x="2357" y="3312"/>
                    <a:pt x="1592" y="3758"/>
                    <a:pt x="1465" y="4267"/>
                  </a:cubicBezTo>
                  <a:cubicBezTo>
                    <a:pt x="1465" y="4331"/>
                    <a:pt x="1401" y="4458"/>
                    <a:pt x="1401" y="4586"/>
                  </a:cubicBezTo>
                  <a:cubicBezTo>
                    <a:pt x="2930" y="3312"/>
                    <a:pt x="3057" y="2803"/>
                    <a:pt x="2229" y="1147"/>
                  </a:cubicBezTo>
                  <a:cubicBezTo>
                    <a:pt x="1783" y="892"/>
                    <a:pt x="1656" y="383"/>
                    <a:pt x="1401" y="1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8" name="Google Shape;7058;p7"/>
            <p:cNvSpPr/>
            <p:nvPr/>
          </p:nvSpPr>
          <p:spPr>
            <a:xfrm>
              <a:off x="5232525" y="2615475"/>
              <a:ext cx="20725" cy="28675"/>
            </a:xfrm>
            <a:custGeom>
              <a:avLst/>
              <a:gdLst/>
              <a:ahLst/>
              <a:cxnLst/>
              <a:rect l="l" t="t" r="r" b="b"/>
              <a:pathLst>
                <a:path w="829" h="1147" extrusionOk="0">
                  <a:moveTo>
                    <a:pt x="64" y="1"/>
                  </a:moveTo>
                  <a:cubicBezTo>
                    <a:pt x="64" y="574"/>
                    <a:pt x="1" y="1147"/>
                    <a:pt x="829" y="1147"/>
                  </a:cubicBezTo>
                  <a:cubicBezTo>
                    <a:pt x="829" y="637"/>
                    <a:pt x="510" y="192"/>
                    <a:pt x="64" y="1"/>
                  </a:cubicBezTo>
                  <a:close/>
                </a:path>
              </a:pathLst>
            </a:custGeom>
            <a:solidFill>
              <a:srgbClr val="F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9" name="Google Shape;7059;p7"/>
            <p:cNvSpPr/>
            <p:nvPr/>
          </p:nvSpPr>
          <p:spPr>
            <a:xfrm>
              <a:off x="4705650" y="239577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31" y="834"/>
                    <a:pt x="791" y="834"/>
                  </a:cubicBezTo>
                  <a:cubicBezTo>
                    <a:pt x="823" y="834"/>
                    <a:pt x="855" y="832"/>
                    <a:pt x="888" y="828"/>
                  </a:cubicBezTo>
                  <a:cubicBezTo>
                    <a:pt x="760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0" name="Google Shape;7060;p7"/>
            <p:cNvSpPr/>
            <p:nvPr/>
          </p:nvSpPr>
          <p:spPr>
            <a:xfrm>
              <a:off x="4688025" y="2376100"/>
              <a:ext cx="22125" cy="19700"/>
            </a:xfrm>
            <a:custGeom>
              <a:avLst/>
              <a:gdLst/>
              <a:ahLst/>
              <a:cxnLst/>
              <a:rect l="l" t="t" r="r" b="b"/>
              <a:pathLst>
                <a:path w="885" h="788" extrusionOk="0">
                  <a:moveTo>
                    <a:pt x="175" y="1"/>
                  </a:moveTo>
                  <a:cubicBezTo>
                    <a:pt x="119" y="1"/>
                    <a:pt x="61" y="8"/>
                    <a:pt x="1" y="23"/>
                  </a:cubicBezTo>
                  <a:cubicBezTo>
                    <a:pt x="128" y="341"/>
                    <a:pt x="447" y="660"/>
                    <a:pt x="829" y="787"/>
                  </a:cubicBezTo>
                  <a:cubicBezTo>
                    <a:pt x="885" y="394"/>
                    <a:pt x="594" y="1"/>
                    <a:pt x="175" y="1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1" name="Google Shape;7061;p7"/>
            <p:cNvSpPr/>
            <p:nvPr/>
          </p:nvSpPr>
          <p:spPr>
            <a:xfrm>
              <a:off x="4680075" y="2367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2" name="Google Shape;7062;p7"/>
            <p:cNvSpPr/>
            <p:nvPr/>
          </p:nvSpPr>
          <p:spPr>
            <a:xfrm>
              <a:off x="4823350" y="2837175"/>
              <a:ext cx="662350" cy="337675"/>
            </a:xfrm>
            <a:custGeom>
              <a:avLst/>
              <a:gdLst/>
              <a:ahLst/>
              <a:cxnLst/>
              <a:rect l="l" t="t" r="r" b="b"/>
              <a:pathLst>
                <a:path w="26494" h="13507" extrusionOk="0">
                  <a:moveTo>
                    <a:pt x="25482" y="1"/>
                  </a:moveTo>
                  <a:cubicBezTo>
                    <a:pt x="25156" y="1"/>
                    <a:pt x="24838" y="16"/>
                    <a:pt x="24519" y="48"/>
                  </a:cubicBezTo>
                  <a:cubicBezTo>
                    <a:pt x="22354" y="494"/>
                    <a:pt x="20125" y="303"/>
                    <a:pt x="17960" y="749"/>
                  </a:cubicBezTo>
                  <a:lnTo>
                    <a:pt x="17705" y="685"/>
                  </a:lnTo>
                  <a:cubicBezTo>
                    <a:pt x="16495" y="685"/>
                    <a:pt x="15285" y="876"/>
                    <a:pt x="14139" y="1195"/>
                  </a:cubicBezTo>
                  <a:cubicBezTo>
                    <a:pt x="12801" y="1768"/>
                    <a:pt x="11528" y="2468"/>
                    <a:pt x="10190" y="3169"/>
                  </a:cubicBezTo>
                  <a:cubicBezTo>
                    <a:pt x="8917" y="3933"/>
                    <a:pt x="7579" y="4634"/>
                    <a:pt x="6306" y="5398"/>
                  </a:cubicBezTo>
                  <a:cubicBezTo>
                    <a:pt x="4459" y="6417"/>
                    <a:pt x="2485" y="7117"/>
                    <a:pt x="956" y="8646"/>
                  </a:cubicBezTo>
                  <a:cubicBezTo>
                    <a:pt x="829" y="8964"/>
                    <a:pt x="574" y="9219"/>
                    <a:pt x="383" y="9474"/>
                  </a:cubicBezTo>
                  <a:cubicBezTo>
                    <a:pt x="256" y="9665"/>
                    <a:pt x="128" y="9792"/>
                    <a:pt x="1" y="9856"/>
                  </a:cubicBezTo>
                  <a:cubicBezTo>
                    <a:pt x="65" y="9983"/>
                    <a:pt x="128" y="10174"/>
                    <a:pt x="256" y="10174"/>
                  </a:cubicBezTo>
                  <a:cubicBezTo>
                    <a:pt x="1147" y="10556"/>
                    <a:pt x="1720" y="11002"/>
                    <a:pt x="892" y="12085"/>
                  </a:cubicBezTo>
                  <a:cubicBezTo>
                    <a:pt x="701" y="12339"/>
                    <a:pt x="1211" y="12530"/>
                    <a:pt x="1529" y="12530"/>
                  </a:cubicBezTo>
                  <a:cubicBezTo>
                    <a:pt x="1529" y="12849"/>
                    <a:pt x="1338" y="13167"/>
                    <a:pt x="1720" y="13422"/>
                  </a:cubicBezTo>
                  <a:cubicBezTo>
                    <a:pt x="1811" y="13482"/>
                    <a:pt x="1887" y="13507"/>
                    <a:pt x="1953" y="13507"/>
                  </a:cubicBezTo>
                  <a:cubicBezTo>
                    <a:pt x="2166" y="13507"/>
                    <a:pt x="2275" y="13249"/>
                    <a:pt x="2421" y="13103"/>
                  </a:cubicBezTo>
                  <a:cubicBezTo>
                    <a:pt x="3196" y="12293"/>
                    <a:pt x="3581" y="11931"/>
                    <a:pt x="4073" y="11931"/>
                  </a:cubicBezTo>
                  <a:cubicBezTo>
                    <a:pt x="4470" y="11931"/>
                    <a:pt x="4936" y="12167"/>
                    <a:pt x="5732" y="12594"/>
                  </a:cubicBezTo>
                  <a:cubicBezTo>
                    <a:pt x="6019" y="12753"/>
                    <a:pt x="6353" y="12833"/>
                    <a:pt x="6688" y="12833"/>
                  </a:cubicBezTo>
                  <a:cubicBezTo>
                    <a:pt x="7022" y="12833"/>
                    <a:pt x="7356" y="12753"/>
                    <a:pt x="7643" y="12594"/>
                  </a:cubicBezTo>
                  <a:cubicBezTo>
                    <a:pt x="8280" y="12085"/>
                    <a:pt x="9108" y="11766"/>
                    <a:pt x="9936" y="11766"/>
                  </a:cubicBezTo>
                  <a:cubicBezTo>
                    <a:pt x="10955" y="11511"/>
                    <a:pt x="11273" y="10492"/>
                    <a:pt x="12037" y="9919"/>
                  </a:cubicBezTo>
                  <a:cubicBezTo>
                    <a:pt x="13629" y="8837"/>
                    <a:pt x="15030" y="7627"/>
                    <a:pt x="16431" y="6289"/>
                  </a:cubicBezTo>
                  <a:cubicBezTo>
                    <a:pt x="17705" y="5016"/>
                    <a:pt x="19297" y="3997"/>
                    <a:pt x="21017" y="3360"/>
                  </a:cubicBezTo>
                  <a:cubicBezTo>
                    <a:pt x="21462" y="3041"/>
                    <a:pt x="22099" y="3041"/>
                    <a:pt x="22545" y="2659"/>
                  </a:cubicBezTo>
                  <a:cubicBezTo>
                    <a:pt x="23628" y="1577"/>
                    <a:pt x="25411" y="1449"/>
                    <a:pt x="26493" y="48"/>
                  </a:cubicBezTo>
                  <a:cubicBezTo>
                    <a:pt x="26143" y="16"/>
                    <a:pt x="25809" y="1"/>
                    <a:pt x="25482" y="1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3" name="Google Shape;7063;p7"/>
            <p:cNvSpPr/>
            <p:nvPr/>
          </p:nvSpPr>
          <p:spPr>
            <a:xfrm>
              <a:off x="2690675" y="2765900"/>
              <a:ext cx="672575" cy="149150"/>
            </a:xfrm>
            <a:custGeom>
              <a:avLst/>
              <a:gdLst/>
              <a:ahLst/>
              <a:cxnLst/>
              <a:rect l="l" t="t" r="r" b="b"/>
              <a:pathLst>
                <a:path w="26903" h="5966" extrusionOk="0">
                  <a:moveTo>
                    <a:pt x="960" y="1"/>
                  </a:moveTo>
                  <a:cubicBezTo>
                    <a:pt x="54" y="1"/>
                    <a:pt x="0" y="436"/>
                    <a:pt x="99" y="2008"/>
                  </a:cubicBezTo>
                  <a:cubicBezTo>
                    <a:pt x="258" y="2132"/>
                    <a:pt x="433" y="2167"/>
                    <a:pt x="614" y="2167"/>
                  </a:cubicBezTo>
                  <a:cubicBezTo>
                    <a:pt x="852" y="2167"/>
                    <a:pt x="1101" y="2106"/>
                    <a:pt x="1343" y="2106"/>
                  </a:cubicBezTo>
                  <a:cubicBezTo>
                    <a:pt x="1578" y="2106"/>
                    <a:pt x="1806" y="2164"/>
                    <a:pt x="2009" y="2390"/>
                  </a:cubicBezTo>
                  <a:cubicBezTo>
                    <a:pt x="4493" y="3154"/>
                    <a:pt x="7040" y="3664"/>
                    <a:pt x="9651" y="3918"/>
                  </a:cubicBezTo>
                  <a:lnTo>
                    <a:pt x="9842" y="3791"/>
                  </a:lnTo>
                  <a:cubicBezTo>
                    <a:pt x="10309" y="3698"/>
                    <a:pt x="10809" y="3639"/>
                    <a:pt x="11318" y="3639"/>
                  </a:cubicBezTo>
                  <a:cubicBezTo>
                    <a:pt x="11505" y="3639"/>
                    <a:pt x="11693" y="3646"/>
                    <a:pt x="11880" y="3664"/>
                  </a:cubicBezTo>
                  <a:cubicBezTo>
                    <a:pt x="11753" y="4109"/>
                    <a:pt x="11180" y="3982"/>
                    <a:pt x="11116" y="4428"/>
                  </a:cubicBezTo>
                  <a:lnTo>
                    <a:pt x="11180" y="4682"/>
                  </a:lnTo>
                  <a:lnTo>
                    <a:pt x="12708" y="4682"/>
                  </a:lnTo>
                  <a:cubicBezTo>
                    <a:pt x="15001" y="5765"/>
                    <a:pt x="17484" y="5510"/>
                    <a:pt x="19841" y="5956"/>
                  </a:cubicBezTo>
                  <a:cubicBezTo>
                    <a:pt x="19939" y="5962"/>
                    <a:pt x="20036" y="5965"/>
                    <a:pt x="20133" y="5965"/>
                  </a:cubicBezTo>
                  <a:cubicBezTo>
                    <a:pt x="21712" y="5965"/>
                    <a:pt x="23152" y="5198"/>
                    <a:pt x="24728" y="5198"/>
                  </a:cubicBezTo>
                  <a:cubicBezTo>
                    <a:pt x="25066" y="5198"/>
                    <a:pt x="25410" y="5234"/>
                    <a:pt x="25763" y="5319"/>
                  </a:cubicBezTo>
                  <a:cubicBezTo>
                    <a:pt x="25823" y="5333"/>
                    <a:pt x="25884" y="5339"/>
                    <a:pt x="25943" y="5339"/>
                  </a:cubicBezTo>
                  <a:cubicBezTo>
                    <a:pt x="26450" y="5339"/>
                    <a:pt x="26903" y="4877"/>
                    <a:pt x="26846" y="4364"/>
                  </a:cubicBezTo>
                  <a:cubicBezTo>
                    <a:pt x="26786" y="3768"/>
                    <a:pt x="26336" y="3339"/>
                    <a:pt x="25756" y="3339"/>
                  </a:cubicBezTo>
                  <a:cubicBezTo>
                    <a:pt x="25717" y="3339"/>
                    <a:pt x="25677" y="3341"/>
                    <a:pt x="25636" y="3345"/>
                  </a:cubicBezTo>
                  <a:cubicBezTo>
                    <a:pt x="25532" y="3353"/>
                    <a:pt x="25428" y="3357"/>
                    <a:pt x="25323" y="3357"/>
                  </a:cubicBezTo>
                  <a:cubicBezTo>
                    <a:pt x="24587" y="3357"/>
                    <a:pt x="23821" y="3162"/>
                    <a:pt x="23152" y="2772"/>
                  </a:cubicBezTo>
                  <a:cubicBezTo>
                    <a:pt x="20732" y="2390"/>
                    <a:pt x="18376" y="2199"/>
                    <a:pt x="15956" y="2199"/>
                  </a:cubicBezTo>
                  <a:cubicBezTo>
                    <a:pt x="15192" y="2581"/>
                    <a:pt x="16274" y="3090"/>
                    <a:pt x="16020" y="3536"/>
                  </a:cubicBezTo>
                  <a:cubicBezTo>
                    <a:pt x="14619" y="2963"/>
                    <a:pt x="13345" y="2262"/>
                    <a:pt x="12135" y="1371"/>
                  </a:cubicBezTo>
                  <a:cubicBezTo>
                    <a:pt x="11861" y="1175"/>
                    <a:pt x="11611" y="1004"/>
                    <a:pt x="11341" y="1004"/>
                  </a:cubicBezTo>
                  <a:cubicBezTo>
                    <a:pt x="11172" y="1004"/>
                    <a:pt x="10994" y="1072"/>
                    <a:pt x="10798" y="1244"/>
                  </a:cubicBezTo>
                  <a:lnTo>
                    <a:pt x="10798" y="1626"/>
                  </a:lnTo>
                  <a:cubicBezTo>
                    <a:pt x="10224" y="1626"/>
                    <a:pt x="9715" y="1562"/>
                    <a:pt x="9142" y="1435"/>
                  </a:cubicBezTo>
                  <a:cubicBezTo>
                    <a:pt x="6786" y="798"/>
                    <a:pt x="4429" y="352"/>
                    <a:pt x="2009" y="97"/>
                  </a:cubicBezTo>
                  <a:cubicBezTo>
                    <a:pt x="1572" y="39"/>
                    <a:pt x="1229" y="1"/>
                    <a:pt x="960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4" name="Google Shape;7064;p7"/>
            <p:cNvSpPr/>
            <p:nvPr/>
          </p:nvSpPr>
          <p:spPr>
            <a:xfrm>
              <a:off x="2320575" y="2913025"/>
              <a:ext cx="563150" cy="361600"/>
            </a:xfrm>
            <a:custGeom>
              <a:avLst/>
              <a:gdLst/>
              <a:ahLst/>
              <a:cxnLst/>
              <a:rect l="l" t="t" r="r" b="b"/>
              <a:pathLst>
                <a:path w="22526" h="14464" extrusionOk="0">
                  <a:moveTo>
                    <a:pt x="21985" y="0"/>
                  </a:moveTo>
                  <a:cubicBezTo>
                    <a:pt x="21943" y="0"/>
                    <a:pt x="21896" y="3"/>
                    <a:pt x="21844" y="7"/>
                  </a:cubicBezTo>
                  <a:lnTo>
                    <a:pt x="21462" y="7"/>
                  </a:lnTo>
                  <a:cubicBezTo>
                    <a:pt x="21207" y="262"/>
                    <a:pt x="20825" y="135"/>
                    <a:pt x="20634" y="390"/>
                  </a:cubicBezTo>
                  <a:cubicBezTo>
                    <a:pt x="18660" y="1154"/>
                    <a:pt x="16750" y="2109"/>
                    <a:pt x="14903" y="3192"/>
                  </a:cubicBezTo>
                  <a:cubicBezTo>
                    <a:pt x="11973" y="4975"/>
                    <a:pt x="9044" y="6885"/>
                    <a:pt x="6178" y="8796"/>
                  </a:cubicBezTo>
                  <a:cubicBezTo>
                    <a:pt x="4522" y="9815"/>
                    <a:pt x="3121" y="11152"/>
                    <a:pt x="1274" y="11980"/>
                  </a:cubicBezTo>
                  <a:cubicBezTo>
                    <a:pt x="701" y="12235"/>
                    <a:pt x="255" y="12744"/>
                    <a:pt x="1" y="13317"/>
                  </a:cubicBezTo>
                  <a:cubicBezTo>
                    <a:pt x="1020" y="13381"/>
                    <a:pt x="637" y="13954"/>
                    <a:pt x="383" y="14464"/>
                  </a:cubicBezTo>
                  <a:cubicBezTo>
                    <a:pt x="1784" y="13891"/>
                    <a:pt x="2866" y="12808"/>
                    <a:pt x="4204" y="12107"/>
                  </a:cubicBezTo>
                  <a:cubicBezTo>
                    <a:pt x="6433" y="10706"/>
                    <a:pt x="8343" y="8796"/>
                    <a:pt x="10763" y="7650"/>
                  </a:cubicBezTo>
                  <a:cubicBezTo>
                    <a:pt x="11400" y="7331"/>
                    <a:pt x="11973" y="6949"/>
                    <a:pt x="12483" y="6503"/>
                  </a:cubicBezTo>
                  <a:cubicBezTo>
                    <a:pt x="14839" y="4656"/>
                    <a:pt x="17514" y="3128"/>
                    <a:pt x="20316" y="1982"/>
                  </a:cubicBezTo>
                  <a:cubicBezTo>
                    <a:pt x="21016" y="1727"/>
                    <a:pt x="21653" y="1345"/>
                    <a:pt x="22226" y="835"/>
                  </a:cubicBezTo>
                  <a:cubicBezTo>
                    <a:pt x="22403" y="363"/>
                    <a:pt x="22526" y="0"/>
                    <a:pt x="21985" y="0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5" name="Google Shape;7065;p7"/>
            <p:cNvSpPr/>
            <p:nvPr/>
          </p:nvSpPr>
          <p:spPr>
            <a:xfrm>
              <a:off x="2497300" y="2711000"/>
              <a:ext cx="178350" cy="105100"/>
            </a:xfrm>
            <a:custGeom>
              <a:avLst/>
              <a:gdLst/>
              <a:ahLst/>
              <a:cxnLst/>
              <a:rect l="l" t="t" r="r" b="b"/>
              <a:pathLst>
                <a:path w="7134" h="4204" extrusionOk="0">
                  <a:moveTo>
                    <a:pt x="956" y="1"/>
                  </a:moveTo>
                  <a:cubicBezTo>
                    <a:pt x="1" y="128"/>
                    <a:pt x="1" y="765"/>
                    <a:pt x="192" y="1465"/>
                  </a:cubicBezTo>
                  <a:cubicBezTo>
                    <a:pt x="319" y="2293"/>
                    <a:pt x="892" y="2930"/>
                    <a:pt x="1656" y="3312"/>
                  </a:cubicBezTo>
                  <a:cubicBezTo>
                    <a:pt x="2548" y="3312"/>
                    <a:pt x="3185" y="4140"/>
                    <a:pt x="4013" y="4204"/>
                  </a:cubicBezTo>
                  <a:lnTo>
                    <a:pt x="4395" y="4204"/>
                  </a:lnTo>
                  <a:cubicBezTo>
                    <a:pt x="4522" y="4076"/>
                    <a:pt x="4649" y="4013"/>
                    <a:pt x="4777" y="3885"/>
                  </a:cubicBezTo>
                  <a:lnTo>
                    <a:pt x="5159" y="3885"/>
                  </a:lnTo>
                  <a:cubicBezTo>
                    <a:pt x="5370" y="3934"/>
                    <a:pt x="5572" y="3962"/>
                    <a:pt x="5760" y="3962"/>
                  </a:cubicBezTo>
                  <a:cubicBezTo>
                    <a:pt x="6311" y="3962"/>
                    <a:pt x="6736" y="3722"/>
                    <a:pt x="6878" y="3057"/>
                  </a:cubicBezTo>
                  <a:cubicBezTo>
                    <a:pt x="7133" y="2038"/>
                    <a:pt x="6369" y="1911"/>
                    <a:pt x="5541" y="1784"/>
                  </a:cubicBezTo>
                  <a:cubicBezTo>
                    <a:pt x="5032" y="1656"/>
                    <a:pt x="4522" y="1465"/>
                    <a:pt x="4013" y="1147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D7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6" name="Google Shape;7066;p7"/>
            <p:cNvSpPr/>
            <p:nvPr/>
          </p:nvSpPr>
          <p:spPr>
            <a:xfrm>
              <a:off x="2597600" y="2739650"/>
              <a:ext cx="143325" cy="77650"/>
            </a:xfrm>
            <a:custGeom>
              <a:avLst/>
              <a:gdLst/>
              <a:ahLst/>
              <a:cxnLst/>
              <a:rect l="l" t="t" r="r" b="b"/>
              <a:pathLst>
                <a:path w="5733" h="3106" extrusionOk="0">
                  <a:moveTo>
                    <a:pt x="1" y="1"/>
                  </a:moveTo>
                  <a:lnTo>
                    <a:pt x="1" y="1"/>
                  </a:lnTo>
                  <a:cubicBezTo>
                    <a:pt x="510" y="510"/>
                    <a:pt x="1211" y="892"/>
                    <a:pt x="1975" y="956"/>
                  </a:cubicBezTo>
                  <a:cubicBezTo>
                    <a:pt x="2293" y="956"/>
                    <a:pt x="2612" y="1211"/>
                    <a:pt x="2612" y="1529"/>
                  </a:cubicBezTo>
                  <a:cubicBezTo>
                    <a:pt x="2739" y="1848"/>
                    <a:pt x="2548" y="2230"/>
                    <a:pt x="2230" y="2294"/>
                  </a:cubicBezTo>
                  <a:cubicBezTo>
                    <a:pt x="1847" y="2485"/>
                    <a:pt x="1529" y="2548"/>
                    <a:pt x="1147" y="2676"/>
                  </a:cubicBezTo>
                  <a:cubicBezTo>
                    <a:pt x="1561" y="3026"/>
                    <a:pt x="2007" y="3105"/>
                    <a:pt x="2460" y="3105"/>
                  </a:cubicBezTo>
                  <a:cubicBezTo>
                    <a:pt x="2839" y="3105"/>
                    <a:pt x="3222" y="3050"/>
                    <a:pt x="3598" y="3050"/>
                  </a:cubicBezTo>
                  <a:cubicBezTo>
                    <a:pt x="3673" y="3050"/>
                    <a:pt x="3747" y="3052"/>
                    <a:pt x="3822" y="3058"/>
                  </a:cubicBezTo>
                  <a:cubicBezTo>
                    <a:pt x="4218" y="2322"/>
                    <a:pt x="4161" y="1085"/>
                    <a:pt x="5259" y="1085"/>
                  </a:cubicBezTo>
                  <a:cubicBezTo>
                    <a:pt x="5398" y="1085"/>
                    <a:pt x="5554" y="1104"/>
                    <a:pt x="5732" y="1147"/>
                  </a:cubicBezTo>
                  <a:cubicBezTo>
                    <a:pt x="3949" y="192"/>
                    <a:pt x="1911" y="447"/>
                    <a:pt x="1" y="1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7" name="Google Shape;7067;p7"/>
            <p:cNvSpPr/>
            <p:nvPr/>
          </p:nvSpPr>
          <p:spPr>
            <a:xfrm>
              <a:off x="2865075" y="2860600"/>
              <a:ext cx="105100" cy="70125"/>
            </a:xfrm>
            <a:custGeom>
              <a:avLst/>
              <a:gdLst/>
              <a:ahLst/>
              <a:cxnLst/>
              <a:rect l="l" t="t" r="r" b="b"/>
              <a:pathLst>
                <a:path w="4204" h="2805" extrusionOk="0">
                  <a:moveTo>
                    <a:pt x="3084" y="0"/>
                  </a:moveTo>
                  <a:cubicBezTo>
                    <a:pt x="2969" y="0"/>
                    <a:pt x="2836" y="39"/>
                    <a:pt x="2675" y="130"/>
                  </a:cubicBezTo>
                  <a:cubicBezTo>
                    <a:pt x="2102" y="1213"/>
                    <a:pt x="701" y="1149"/>
                    <a:pt x="1" y="2041"/>
                  </a:cubicBezTo>
                  <a:cubicBezTo>
                    <a:pt x="255" y="2168"/>
                    <a:pt x="446" y="2487"/>
                    <a:pt x="383" y="2805"/>
                  </a:cubicBezTo>
                  <a:cubicBezTo>
                    <a:pt x="1784" y="2423"/>
                    <a:pt x="3057" y="1786"/>
                    <a:pt x="4204" y="894"/>
                  </a:cubicBezTo>
                  <a:cubicBezTo>
                    <a:pt x="3734" y="790"/>
                    <a:pt x="3606" y="0"/>
                    <a:pt x="3084" y="0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8" name="Google Shape;7068;p7"/>
            <p:cNvSpPr/>
            <p:nvPr/>
          </p:nvSpPr>
          <p:spPr>
            <a:xfrm>
              <a:off x="2535500" y="2785050"/>
              <a:ext cx="62125" cy="59725"/>
            </a:xfrm>
            <a:custGeom>
              <a:avLst/>
              <a:gdLst/>
              <a:ahLst/>
              <a:cxnLst/>
              <a:rect l="l" t="t" r="r" b="b"/>
              <a:pathLst>
                <a:path w="2485" h="2389" extrusionOk="0">
                  <a:moveTo>
                    <a:pt x="772" y="1"/>
                  </a:moveTo>
                  <a:cubicBezTo>
                    <a:pt x="580" y="1"/>
                    <a:pt x="385" y="31"/>
                    <a:pt x="192" y="95"/>
                  </a:cubicBezTo>
                  <a:lnTo>
                    <a:pt x="128" y="350"/>
                  </a:lnTo>
                  <a:cubicBezTo>
                    <a:pt x="956" y="860"/>
                    <a:pt x="1" y="1433"/>
                    <a:pt x="192" y="2006"/>
                  </a:cubicBezTo>
                  <a:lnTo>
                    <a:pt x="574" y="2388"/>
                  </a:lnTo>
                  <a:cubicBezTo>
                    <a:pt x="1275" y="2133"/>
                    <a:pt x="1912" y="1751"/>
                    <a:pt x="2485" y="1242"/>
                  </a:cubicBezTo>
                  <a:cubicBezTo>
                    <a:pt x="2230" y="479"/>
                    <a:pt x="1530" y="1"/>
                    <a:pt x="772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9" name="Google Shape;7069;p7"/>
            <p:cNvSpPr/>
            <p:nvPr/>
          </p:nvSpPr>
          <p:spPr>
            <a:xfrm>
              <a:off x="2693125" y="2812400"/>
              <a:ext cx="47800" cy="13875"/>
            </a:xfrm>
            <a:custGeom>
              <a:avLst/>
              <a:gdLst/>
              <a:ahLst/>
              <a:cxnLst/>
              <a:rect l="l" t="t" r="r" b="b"/>
              <a:pathLst>
                <a:path w="1912" h="555" extrusionOk="0">
                  <a:moveTo>
                    <a:pt x="1265" y="0"/>
                  </a:moveTo>
                  <a:cubicBezTo>
                    <a:pt x="944" y="0"/>
                    <a:pt x="583" y="193"/>
                    <a:pt x="251" y="193"/>
                  </a:cubicBezTo>
                  <a:cubicBezTo>
                    <a:pt x="165" y="193"/>
                    <a:pt x="81" y="180"/>
                    <a:pt x="1" y="148"/>
                  </a:cubicBezTo>
                  <a:lnTo>
                    <a:pt x="1" y="148"/>
                  </a:lnTo>
                  <a:cubicBezTo>
                    <a:pt x="271" y="485"/>
                    <a:pt x="630" y="554"/>
                    <a:pt x="993" y="554"/>
                  </a:cubicBezTo>
                  <a:cubicBezTo>
                    <a:pt x="1246" y="554"/>
                    <a:pt x="1502" y="521"/>
                    <a:pt x="1730" y="521"/>
                  </a:cubicBezTo>
                  <a:cubicBezTo>
                    <a:pt x="1792" y="521"/>
                    <a:pt x="1853" y="523"/>
                    <a:pt x="1911" y="530"/>
                  </a:cubicBezTo>
                  <a:cubicBezTo>
                    <a:pt x="1741" y="117"/>
                    <a:pt x="1515" y="0"/>
                    <a:pt x="1265" y="0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0" name="Google Shape;7070;p7"/>
            <p:cNvSpPr/>
            <p:nvPr/>
          </p:nvSpPr>
          <p:spPr>
            <a:xfrm>
              <a:off x="2836425" y="2911600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764" y="1"/>
                  </a:moveTo>
                  <a:cubicBezTo>
                    <a:pt x="446" y="1"/>
                    <a:pt x="128" y="128"/>
                    <a:pt x="0" y="383"/>
                  </a:cubicBezTo>
                  <a:cubicBezTo>
                    <a:pt x="43" y="393"/>
                    <a:pt x="87" y="399"/>
                    <a:pt x="132" y="399"/>
                  </a:cubicBezTo>
                  <a:cubicBezTo>
                    <a:pt x="358" y="399"/>
                    <a:pt x="605" y="266"/>
                    <a:pt x="764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1" name="Google Shape;7071;p7"/>
            <p:cNvSpPr/>
            <p:nvPr/>
          </p:nvSpPr>
          <p:spPr>
            <a:xfrm>
              <a:off x="2540300" y="28447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2" name="Google Shape;7072;p7"/>
            <p:cNvSpPr/>
            <p:nvPr/>
          </p:nvSpPr>
          <p:spPr>
            <a:xfrm>
              <a:off x="2607150" y="2806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3" name="Google Shape;7073;p7"/>
            <p:cNvSpPr/>
            <p:nvPr/>
          </p:nvSpPr>
          <p:spPr>
            <a:xfrm>
              <a:off x="3559225" y="2652100"/>
              <a:ext cx="783350" cy="369350"/>
            </a:xfrm>
            <a:custGeom>
              <a:avLst/>
              <a:gdLst/>
              <a:ahLst/>
              <a:cxnLst/>
              <a:rect l="l" t="t" r="r" b="b"/>
              <a:pathLst>
                <a:path w="31334" h="14774" extrusionOk="0">
                  <a:moveTo>
                    <a:pt x="5159" y="0"/>
                  </a:moveTo>
                  <a:cubicBezTo>
                    <a:pt x="5032" y="510"/>
                    <a:pt x="4522" y="828"/>
                    <a:pt x="4013" y="828"/>
                  </a:cubicBezTo>
                  <a:cubicBezTo>
                    <a:pt x="3949" y="1656"/>
                    <a:pt x="4713" y="1720"/>
                    <a:pt x="5223" y="2102"/>
                  </a:cubicBezTo>
                  <a:cubicBezTo>
                    <a:pt x="7006" y="3439"/>
                    <a:pt x="9235" y="4140"/>
                    <a:pt x="11082" y="5541"/>
                  </a:cubicBezTo>
                  <a:cubicBezTo>
                    <a:pt x="10063" y="5923"/>
                    <a:pt x="8980" y="5604"/>
                    <a:pt x="8089" y="6178"/>
                  </a:cubicBezTo>
                  <a:cubicBezTo>
                    <a:pt x="7579" y="6560"/>
                    <a:pt x="7579" y="7388"/>
                    <a:pt x="6815" y="7388"/>
                  </a:cubicBezTo>
                  <a:lnTo>
                    <a:pt x="6369" y="7197"/>
                  </a:lnTo>
                  <a:cubicBezTo>
                    <a:pt x="6242" y="7133"/>
                    <a:pt x="6114" y="7133"/>
                    <a:pt x="6051" y="7133"/>
                  </a:cubicBezTo>
                  <a:cubicBezTo>
                    <a:pt x="5831" y="7092"/>
                    <a:pt x="5621" y="7068"/>
                    <a:pt x="5424" y="7068"/>
                  </a:cubicBezTo>
                  <a:cubicBezTo>
                    <a:pt x="4708" y="7068"/>
                    <a:pt x="4177" y="7380"/>
                    <a:pt x="4077" y="8279"/>
                  </a:cubicBezTo>
                  <a:cubicBezTo>
                    <a:pt x="4043" y="9013"/>
                    <a:pt x="4289" y="9188"/>
                    <a:pt x="4623" y="9188"/>
                  </a:cubicBezTo>
                  <a:cubicBezTo>
                    <a:pt x="4926" y="9188"/>
                    <a:pt x="5302" y="9043"/>
                    <a:pt x="5605" y="9043"/>
                  </a:cubicBezTo>
                  <a:cubicBezTo>
                    <a:pt x="5860" y="9043"/>
                    <a:pt x="6051" y="9362"/>
                    <a:pt x="6369" y="9489"/>
                  </a:cubicBezTo>
                  <a:cubicBezTo>
                    <a:pt x="6560" y="9553"/>
                    <a:pt x="6751" y="9553"/>
                    <a:pt x="6942" y="9553"/>
                  </a:cubicBezTo>
                  <a:cubicBezTo>
                    <a:pt x="6942" y="9667"/>
                    <a:pt x="6874" y="9690"/>
                    <a:pt x="6805" y="9690"/>
                  </a:cubicBezTo>
                  <a:cubicBezTo>
                    <a:pt x="6759" y="9690"/>
                    <a:pt x="6713" y="9680"/>
                    <a:pt x="6688" y="9680"/>
                  </a:cubicBezTo>
                  <a:cubicBezTo>
                    <a:pt x="4713" y="10572"/>
                    <a:pt x="2803" y="11654"/>
                    <a:pt x="1020" y="12864"/>
                  </a:cubicBezTo>
                  <a:cubicBezTo>
                    <a:pt x="574" y="13183"/>
                    <a:pt x="1" y="13438"/>
                    <a:pt x="192" y="14138"/>
                  </a:cubicBezTo>
                  <a:cubicBezTo>
                    <a:pt x="574" y="14202"/>
                    <a:pt x="1083" y="14074"/>
                    <a:pt x="1338" y="14584"/>
                  </a:cubicBezTo>
                  <a:cubicBezTo>
                    <a:pt x="1558" y="14719"/>
                    <a:pt x="1764" y="14773"/>
                    <a:pt x="1959" y="14773"/>
                  </a:cubicBezTo>
                  <a:cubicBezTo>
                    <a:pt x="2499" y="14773"/>
                    <a:pt x="2955" y="14355"/>
                    <a:pt x="3376" y="14074"/>
                  </a:cubicBezTo>
                  <a:cubicBezTo>
                    <a:pt x="4268" y="13438"/>
                    <a:pt x="5223" y="12928"/>
                    <a:pt x="6242" y="12546"/>
                  </a:cubicBezTo>
                  <a:cubicBezTo>
                    <a:pt x="7261" y="12100"/>
                    <a:pt x="8280" y="11527"/>
                    <a:pt x="9235" y="10954"/>
                  </a:cubicBezTo>
                  <a:cubicBezTo>
                    <a:pt x="11888" y="9166"/>
                    <a:pt x="14751" y="8579"/>
                    <a:pt x="17822" y="8579"/>
                  </a:cubicBezTo>
                  <a:cubicBezTo>
                    <a:pt x="18142" y="8579"/>
                    <a:pt x="18464" y="8586"/>
                    <a:pt x="18788" y="8598"/>
                  </a:cubicBezTo>
                  <a:cubicBezTo>
                    <a:pt x="19743" y="8619"/>
                    <a:pt x="20705" y="8626"/>
                    <a:pt x="21675" y="8626"/>
                  </a:cubicBezTo>
                  <a:cubicBezTo>
                    <a:pt x="23613" y="8626"/>
                    <a:pt x="25581" y="8598"/>
                    <a:pt x="27576" y="8598"/>
                  </a:cubicBezTo>
                  <a:cubicBezTo>
                    <a:pt x="26430" y="8980"/>
                    <a:pt x="25283" y="9425"/>
                    <a:pt x="24137" y="9935"/>
                  </a:cubicBezTo>
                  <a:cubicBezTo>
                    <a:pt x="23436" y="10317"/>
                    <a:pt x="22354" y="10381"/>
                    <a:pt x="22290" y="11527"/>
                  </a:cubicBezTo>
                  <a:cubicBezTo>
                    <a:pt x="22736" y="11527"/>
                    <a:pt x="23182" y="11463"/>
                    <a:pt x="23628" y="11400"/>
                  </a:cubicBezTo>
                  <a:cubicBezTo>
                    <a:pt x="23684" y="11392"/>
                    <a:pt x="23735" y="11388"/>
                    <a:pt x="23780" y="11388"/>
                  </a:cubicBezTo>
                  <a:cubicBezTo>
                    <a:pt x="24090" y="11388"/>
                    <a:pt x="24145" y="11576"/>
                    <a:pt x="24201" y="11909"/>
                  </a:cubicBezTo>
                  <a:cubicBezTo>
                    <a:pt x="26366" y="10890"/>
                    <a:pt x="28722" y="10317"/>
                    <a:pt x="30696" y="8852"/>
                  </a:cubicBezTo>
                  <a:cubicBezTo>
                    <a:pt x="31142" y="8216"/>
                    <a:pt x="30187" y="7706"/>
                    <a:pt x="30696" y="6878"/>
                  </a:cubicBezTo>
                  <a:cubicBezTo>
                    <a:pt x="31333" y="5732"/>
                    <a:pt x="30633" y="4968"/>
                    <a:pt x="29359" y="4840"/>
                  </a:cubicBezTo>
                  <a:cubicBezTo>
                    <a:pt x="28421" y="4890"/>
                    <a:pt x="27478" y="4905"/>
                    <a:pt x="26532" y="4905"/>
                  </a:cubicBezTo>
                  <a:cubicBezTo>
                    <a:pt x="24980" y="4905"/>
                    <a:pt x="23420" y="4864"/>
                    <a:pt x="21856" y="4864"/>
                  </a:cubicBezTo>
                  <a:cubicBezTo>
                    <a:pt x="20686" y="4864"/>
                    <a:pt x="19514" y="4887"/>
                    <a:pt x="18342" y="4968"/>
                  </a:cubicBezTo>
                  <a:cubicBezTo>
                    <a:pt x="17977" y="5015"/>
                    <a:pt x="17612" y="5038"/>
                    <a:pt x="17248" y="5038"/>
                  </a:cubicBezTo>
                  <a:cubicBezTo>
                    <a:pt x="15646" y="5038"/>
                    <a:pt x="14075" y="4588"/>
                    <a:pt x="12674" y="3758"/>
                  </a:cubicBezTo>
                  <a:lnTo>
                    <a:pt x="12164" y="3439"/>
                  </a:lnTo>
                  <a:cubicBezTo>
                    <a:pt x="12012" y="3337"/>
                    <a:pt x="11838" y="3327"/>
                    <a:pt x="11661" y="3327"/>
                  </a:cubicBezTo>
                  <a:cubicBezTo>
                    <a:pt x="11617" y="3327"/>
                    <a:pt x="11572" y="3328"/>
                    <a:pt x="11528" y="3328"/>
                  </a:cubicBezTo>
                  <a:cubicBezTo>
                    <a:pt x="11305" y="3328"/>
                    <a:pt x="11082" y="3312"/>
                    <a:pt x="10891" y="3121"/>
                  </a:cubicBezTo>
                  <a:cubicBezTo>
                    <a:pt x="9872" y="2675"/>
                    <a:pt x="8853" y="2166"/>
                    <a:pt x="7961" y="1529"/>
                  </a:cubicBezTo>
                  <a:cubicBezTo>
                    <a:pt x="7133" y="892"/>
                    <a:pt x="6178" y="382"/>
                    <a:pt x="5159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4" name="Google Shape;7074;p7"/>
            <p:cNvSpPr/>
            <p:nvPr/>
          </p:nvSpPr>
          <p:spPr>
            <a:xfrm>
              <a:off x="3716850" y="2446900"/>
              <a:ext cx="335950" cy="293550"/>
            </a:xfrm>
            <a:custGeom>
              <a:avLst/>
              <a:gdLst/>
              <a:ahLst/>
              <a:cxnLst/>
              <a:rect l="l" t="t" r="r" b="b"/>
              <a:pathLst>
                <a:path w="13438" h="11742" extrusionOk="0">
                  <a:moveTo>
                    <a:pt x="1905" y="1"/>
                  </a:moveTo>
                  <a:cubicBezTo>
                    <a:pt x="1518" y="1"/>
                    <a:pt x="1156" y="142"/>
                    <a:pt x="828" y="503"/>
                  </a:cubicBezTo>
                  <a:cubicBezTo>
                    <a:pt x="192" y="1203"/>
                    <a:pt x="0" y="2222"/>
                    <a:pt x="446" y="3114"/>
                  </a:cubicBezTo>
                  <a:lnTo>
                    <a:pt x="1529" y="5534"/>
                  </a:lnTo>
                  <a:cubicBezTo>
                    <a:pt x="1911" y="7571"/>
                    <a:pt x="3758" y="8463"/>
                    <a:pt x="5095" y="9800"/>
                  </a:cubicBezTo>
                  <a:cubicBezTo>
                    <a:pt x="6288" y="11050"/>
                    <a:pt x="7936" y="11742"/>
                    <a:pt x="9633" y="11742"/>
                  </a:cubicBezTo>
                  <a:cubicBezTo>
                    <a:pt x="9839" y="11742"/>
                    <a:pt x="10047" y="11732"/>
                    <a:pt x="10254" y="11711"/>
                  </a:cubicBezTo>
                  <a:cubicBezTo>
                    <a:pt x="12483" y="11584"/>
                    <a:pt x="13438" y="9991"/>
                    <a:pt x="12610" y="7890"/>
                  </a:cubicBezTo>
                  <a:cubicBezTo>
                    <a:pt x="12164" y="6807"/>
                    <a:pt x="11655" y="5788"/>
                    <a:pt x="10954" y="4897"/>
                  </a:cubicBezTo>
                  <a:cubicBezTo>
                    <a:pt x="9617" y="3496"/>
                    <a:pt x="8534" y="1776"/>
                    <a:pt x="6433" y="1521"/>
                  </a:cubicBezTo>
                  <a:cubicBezTo>
                    <a:pt x="5286" y="1076"/>
                    <a:pt x="4140" y="757"/>
                    <a:pt x="3057" y="311"/>
                  </a:cubicBezTo>
                  <a:cubicBezTo>
                    <a:pt x="2656" y="126"/>
                    <a:pt x="2269" y="1"/>
                    <a:pt x="1905" y="1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5" name="Google Shape;7075;p7"/>
            <p:cNvSpPr/>
            <p:nvPr/>
          </p:nvSpPr>
          <p:spPr>
            <a:xfrm>
              <a:off x="3543300" y="2128300"/>
              <a:ext cx="883650" cy="745125"/>
            </a:xfrm>
            <a:custGeom>
              <a:avLst/>
              <a:gdLst/>
              <a:ahLst/>
              <a:cxnLst/>
              <a:rect l="l" t="t" r="r" b="b"/>
              <a:pathLst>
                <a:path w="35346" h="29805" extrusionOk="0">
                  <a:moveTo>
                    <a:pt x="1911" y="0"/>
                  </a:moveTo>
                  <a:cubicBezTo>
                    <a:pt x="1637" y="446"/>
                    <a:pt x="1290" y="559"/>
                    <a:pt x="928" y="559"/>
                  </a:cubicBezTo>
                  <a:cubicBezTo>
                    <a:pt x="617" y="559"/>
                    <a:pt x="295" y="475"/>
                    <a:pt x="1" y="446"/>
                  </a:cubicBezTo>
                  <a:lnTo>
                    <a:pt x="1" y="446"/>
                  </a:lnTo>
                  <a:cubicBezTo>
                    <a:pt x="2548" y="3503"/>
                    <a:pt x="5350" y="6369"/>
                    <a:pt x="8407" y="9043"/>
                  </a:cubicBezTo>
                  <a:cubicBezTo>
                    <a:pt x="10190" y="10635"/>
                    <a:pt x="11846" y="12355"/>
                    <a:pt x="13311" y="14202"/>
                  </a:cubicBezTo>
                  <a:cubicBezTo>
                    <a:pt x="14839" y="15221"/>
                    <a:pt x="16240" y="16367"/>
                    <a:pt x="17450" y="17641"/>
                  </a:cubicBezTo>
                  <a:cubicBezTo>
                    <a:pt x="19870" y="19997"/>
                    <a:pt x="22418" y="22099"/>
                    <a:pt x="25220" y="24009"/>
                  </a:cubicBezTo>
                  <a:cubicBezTo>
                    <a:pt x="26580" y="24896"/>
                    <a:pt x="27996" y="26003"/>
                    <a:pt x="29772" y="26003"/>
                  </a:cubicBezTo>
                  <a:cubicBezTo>
                    <a:pt x="29908" y="26003"/>
                    <a:pt x="30047" y="25997"/>
                    <a:pt x="30187" y="25983"/>
                  </a:cubicBezTo>
                  <a:cubicBezTo>
                    <a:pt x="30697" y="26302"/>
                    <a:pt x="31525" y="26620"/>
                    <a:pt x="31079" y="27257"/>
                  </a:cubicBezTo>
                  <a:cubicBezTo>
                    <a:pt x="30506" y="28276"/>
                    <a:pt x="31142" y="28976"/>
                    <a:pt x="31333" y="29804"/>
                  </a:cubicBezTo>
                  <a:lnTo>
                    <a:pt x="31716" y="29804"/>
                  </a:lnTo>
                  <a:cubicBezTo>
                    <a:pt x="31970" y="29613"/>
                    <a:pt x="31907" y="29231"/>
                    <a:pt x="32161" y="29040"/>
                  </a:cubicBezTo>
                  <a:lnTo>
                    <a:pt x="34008" y="29040"/>
                  </a:lnTo>
                  <a:cubicBezTo>
                    <a:pt x="35091" y="28658"/>
                    <a:pt x="35346" y="28212"/>
                    <a:pt x="34454" y="27257"/>
                  </a:cubicBezTo>
                  <a:cubicBezTo>
                    <a:pt x="34072" y="26748"/>
                    <a:pt x="33626" y="26365"/>
                    <a:pt x="33180" y="25983"/>
                  </a:cubicBezTo>
                  <a:cubicBezTo>
                    <a:pt x="31970" y="25028"/>
                    <a:pt x="30697" y="24200"/>
                    <a:pt x="29296" y="23627"/>
                  </a:cubicBezTo>
                  <a:cubicBezTo>
                    <a:pt x="26748" y="22290"/>
                    <a:pt x="24583" y="20443"/>
                    <a:pt x="22163" y="19105"/>
                  </a:cubicBezTo>
                  <a:cubicBezTo>
                    <a:pt x="20889" y="18214"/>
                    <a:pt x="19743" y="17259"/>
                    <a:pt x="18597" y="16240"/>
                  </a:cubicBezTo>
                  <a:cubicBezTo>
                    <a:pt x="16559" y="14074"/>
                    <a:pt x="14139" y="12355"/>
                    <a:pt x="12037" y="10190"/>
                  </a:cubicBezTo>
                  <a:cubicBezTo>
                    <a:pt x="9490" y="7579"/>
                    <a:pt x="6942" y="4968"/>
                    <a:pt x="4268" y="2484"/>
                  </a:cubicBezTo>
                  <a:cubicBezTo>
                    <a:pt x="3504" y="1783"/>
                    <a:pt x="2485" y="1147"/>
                    <a:pt x="2294" y="0"/>
                  </a:cubicBezTo>
                  <a:close/>
                </a:path>
              </a:pathLst>
            </a:custGeom>
            <a:solidFill>
              <a:srgbClr val="D8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6" name="Google Shape;7076;p7"/>
            <p:cNvSpPr/>
            <p:nvPr/>
          </p:nvSpPr>
          <p:spPr>
            <a:xfrm>
              <a:off x="3743925" y="2569300"/>
              <a:ext cx="552475" cy="223225"/>
            </a:xfrm>
            <a:custGeom>
              <a:avLst/>
              <a:gdLst/>
              <a:ahLst/>
              <a:cxnLst/>
              <a:rect l="l" t="t" r="r" b="b"/>
              <a:pathLst>
                <a:path w="22099" h="8929" extrusionOk="0">
                  <a:moveTo>
                    <a:pt x="9425" y="1"/>
                  </a:moveTo>
                  <a:cubicBezTo>
                    <a:pt x="10062" y="1083"/>
                    <a:pt x="10699" y="2166"/>
                    <a:pt x="11209" y="3312"/>
                  </a:cubicBezTo>
                  <a:cubicBezTo>
                    <a:pt x="11845" y="4777"/>
                    <a:pt x="11145" y="6369"/>
                    <a:pt x="9935" y="6369"/>
                  </a:cubicBezTo>
                  <a:cubicBezTo>
                    <a:pt x="9716" y="6376"/>
                    <a:pt x="9499" y="6379"/>
                    <a:pt x="9282" y="6379"/>
                  </a:cubicBezTo>
                  <a:cubicBezTo>
                    <a:pt x="7350" y="6379"/>
                    <a:pt x="5495" y="6075"/>
                    <a:pt x="3949" y="4586"/>
                  </a:cubicBezTo>
                  <a:cubicBezTo>
                    <a:pt x="2675" y="3312"/>
                    <a:pt x="1592" y="1975"/>
                    <a:pt x="446" y="638"/>
                  </a:cubicBezTo>
                  <a:lnTo>
                    <a:pt x="446" y="638"/>
                  </a:lnTo>
                  <a:cubicBezTo>
                    <a:pt x="0" y="1593"/>
                    <a:pt x="319" y="2675"/>
                    <a:pt x="1274" y="3249"/>
                  </a:cubicBezTo>
                  <a:cubicBezTo>
                    <a:pt x="1720" y="3503"/>
                    <a:pt x="2038" y="4013"/>
                    <a:pt x="2611" y="4204"/>
                  </a:cubicBezTo>
                  <a:cubicBezTo>
                    <a:pt x="3503" y="4650"/>
                    <a:pt x="4267" y="5350"/>
                    <a:pt x="4776" y="6178"/>
                  </a:cubicBezTo>
                  <a:cubicBezTo>
                    <a:pt x="4485" y="6373"/>
                    <a:pt x="4118" y="6456"/>
                    <a:pt x="3763" y="6456"/>
                  </a:cubicBezTo>
                  <a:cubicBezTo>
                    <a:pt x="3653" y="6456"/>
                    <a:pt x="3544" y="6448"/>
                    <a:pt x="3439" y="6433"/>
                  </a:cubicBezTo>
                  <a:lnTo>
                    <a:pt x="3439" y="6433"/>
                  </a:lnTo>
                  <a:cubicBezTo>
                    <a:pt x="3637" y="6780"/>
                    <a:pt x="3951" y="6818"/>
                    <a:pt x="4260" y="6818"/>
                  </a:cubicBezTo>
                  <a:cubicBezTo>
                    <a:pt x="4349" y="6818"/>
                    <a:pt x="4437" y="6815"/>
                    <a:pt x="4522" y="6815"/>
                  </a:cubicBezTo>
                  <a:cubicBezTo>
                    <a:pt x="4776" y="6942"/>
                    <a:pt x="4904" y="7006"/>
                    <a:pt x="4585" y="7197"/>
                  </a:cubicBezTo>
                  <a:cubicBezTo>
                    <a:pt x="5956" y="8091"/>
                    <a:pt x="7215" y="8929"/>
                    <a:pt x="8883" y="8929"/>
                  </a:cubicBezTo>
                  <a:cubicBezTo>
                    <a:pt x="8998" y="8929"/>
                    <a:pt x="9115" y="8925"/>
                    <a:pt x="9234" y="8916"/>
                  </a:cubicBezTo>
                  <a:cubicBezTo>
                    <a:pt x="10126" y="8853"/>
                    <a:pt x="11081" y="8725"/>
                    <a:pt x="12036" y="8725"/>
                  </a:cubicBezTo>
                  <a:lnTo>
                    <a:pt x="20379" y="8725"/>
                  </a:lnTo>
                  <a:cubicBezTo>
                    <a:pt x="20634" y="8725"/>
                    <a:pt x="20914" y="8776"/>
                    <a:pt x="21185" y="8776"/>
                  </a:cubicBezTo>
                  <a:cubicBezTo>
                    <a:pt x="21525" y="8776"/>
                    <a:pt x="21851" y="8697"/>
                    <a:pt x="22098" y="8343"/>
                  </a:cubicBezTo>
                  <a:cubicBezTo>
                    <a:pt x="21971" y="8343"/>
                    <a:pt x="21780" y="8343"/>
                    <a:pt x="21589" y="8280"/>
                  </a:cubicBezTo>
                  <a:cubicBezTo>
                    <a:pt x="18851" y="7070"/>
                    <a:pt x="16367" y="5414"/>
                    <a:pt x="14138" y="3503"/>
                  </a:cubicBezTo>
                  <a:cubicBezTo>
                    <a:pt x="12737" y="2102"/>
                    <a:pt x="11145" y="892"/>
                    <a:pt x="942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7" name="Google Shape;7077;p7"/>
            <p:cNvSpPr/>
            <p:nvPr/>
          </p:nvSpPr>
          <p:spPr>
            <a:xfrm>
              <a:off x="5730850" y="2755925"/>
              <a:ext cx="786525" cy="209550"/>
            </a:xfrm>
            <a:custGeom>
              <a:avLst/>
              <a:gdLst/>
              <a:ahLst/>
              <a:cxnLst/>
              <a:rect l="l" t="t" r="r" b="b"/>
              <a:pathLst>
                <a:path w="31461" h="8382" extrusionOk="0">
                  <a:moveTo>
                    <a:pt x="6523" y="1"/>
                  </a:moveTo>
                  <a:cubicBezTo>
                    <a:pt x="6094" y="1"/>
                    <a:pt x="5877" y="348"/>
                    <a:pt x="5732" y="878"/>
                  </a:cubicBezTo>
                  <a:lnTo>
                    <a:pt x="4968" y="878"/>
                  </a:lnTo>
                  <a:cubicBezTo>
                    <a:pt x="4708" y="713"/>
                    <a:pt x="4422" y="679"/>
                    <a:pt x="4129" y="679"/>
                  </a:cubicBezTo>
                  <a:cubicBezTo>
                    <a:pt x="3925" y="679"/>
                    <a:pt x="3718" y="695"/>
                    <a:pt x="3514" y="695"/>
                  </a:cubicBezTo>
                  <a:cubicBezTo>
                    <a:pt x="3221" y="695"/>
                    <a:pt x="2935" y="662"/>
                    <a:pt x="2675" y="496"/>
                  </a:cubicBezTo>
                  <a:lnTo>
                    <a:pt x="1911" y="496"/>
                  </a:lnTo>
                  <a:cubicBezTo>
                    <a:pt x="1593" y="687"/>
                    <a:pt x="1338" y="1069"/>
                    <a:pt x="1020" y="1133"/>
                  </a:cubicBezTo>
                  <a:cubicBezTo>
                    <a:pt x="1" y="1324"/>
                    <a:pt x="1" y="2025"/>
                    <a:pt x="1" y="2789"/>
                  </a:cubicBezTo>
                  <a:cubicBezTo>
                    <a:pt x="956" y="3617"/>
                    <a:pt x="2230" y="3107"/>
                    <a:pt x="3376" y="3489"/>
                  </a:cubicBezTo>
                  <a:cubicBezTo>
                    <a:pt x="3694" y="3553"/>
                    <a:pt x="4076" y="3617"/>
                    <a:pt x="4395" y="3808"/>
                  </a:cubicBezTo>
                  <a:cubicBezTo>
                    <a:pt x="4611" y="3851"/>
                    <a:pt x="4828" y="3982"/>
                    <a:pt x="5044" y="3982"/>
                  </a:cubicBezTo>
                  <a:cubicBezTo>
                    <a:pt x="5146" y="3982"/>
                    <a:pt x="5248" y="3953"/>
                    <a:pt x="5350" y="3871"/>
                  </a:cubicBezTo>
                  <a:cubicBezTo>
                    <a:pt x="5590" y="3808"/>
                    <a:pt x="5827" y="3783"/>
                    <a:pt x="6062" y="3783"/>
                  </a:cubicBezTo>
                  <a:cubicBezTo>
                    <a:pt x="7014" y="3783"/>
                    <a:pt x="7934" y="4202"/>
                    <a:pt x="8853" y="4254"/>
                  </a:cubicBezTo>
                  <a:cubicBezTo>
                    <a:pt x="10126" y="4317"/>
                    <a:pt x="11464" y="4572"/>
                    <a:pt x="12738" y="4890"/>
                  </a:cubicBezTo>
                  <a:cubicBezTo>
                    <a:pt x="14521" y="5400"/>
                    <a:pt x="16240" y="6037"/>
                    <a:pt x="17960" y="6546"/>
                  </a:cubicBezTo>
                  <a:cubicBezTo>
                    <a:pt x="18192" y="6972"/>
                    <a:pt x="18495" y="7092"/>
                    <a:pt x="18839" y="7092"/>
                  </a:cubicBezTo>
                  <a:cubicBezTo>
                    <a:pt x="19062" y="7092"/>
                    <a:pt x="19302" y="7042"/>
                    <a:pt x="19552" y="6992"/>
                  </a:cubicBezTo>
                  <a:lnTo>
                    <a:pt x="20634" y="6992"/>
                  </a:lnTo>
                  <a:cubicBezTo>
                    <a:pt x="20818" y="7115"/>
                    <a:pt x="21022" y="7145"/>
                    <a:pt x="21233" y="7145"/>
                  </a:cubicBezTo>
                  <a:cubicBezTo>
                    <a:pt x="21445" y="7145"/>
                    <a:pt x="21665" y="7114"/>
                    <a:pt x="21878" y="7114"/>
                  </a:cubicBezTo>
                  <a:cubicBezTo>
                    <a:pt x="22113" y="7114"/>
                    <a:pt x="22341" y="7152"/>
                    <a:pt x="22545" y="7310"/>
                  </a:cubicBezTo>
                  <a:cubicBezTo>
                    <a:pt x="22636" y="7300"/>
                    <a:pt x="22726" y="7295"/>
                    <a:pt x="22815" y="7295"/>
                  </a:cubicBezTo>
                  <a:cubicBezTo>
                    <a:pt x="23699" y="7295"/>
                    <a:pt x="24506" y="7772"/>
                    <a:pt x="25346" y="7772"/>
                  </a:cubicBezTo>
                  <a:cubicBezTo>
                    <a:pt x="25431" y="7772"/>
                    <a:pt x="25516" y="7767"/>
                    <a:pt x="25602" y="7756"/>
                  </a:cubicBezTo>
                  <a:cubicBezTo>
                    <a:pt x="25724" y="7743"/>
                    <a:pt x="25845" y="7736"/>
                    <a:pt x="25966" y="7736"/>
                  </a:cubicBezTo>
                  <a:cubicBezTo>
                    <a:pt x="27202" y="7736"/>
                    <a:pt x="28380" y="8382"/>
                    <a:pt x="29599" y="8382"/>
                  </a:cubicBezTo>
                  <a:cubicBezTo>
                    <a:pt x="29940" y="8382"/>
                    <a:pt x="30283" y="8331"/>
                    <a:pt x="30633" y="8202"/>
                  </a:cubicBezTo>
                  <a:cubicBezTo>
                    <a:pt x="31270" y="7820"/>
                    <a:pt x="30887" y="6928"/>
                    <a:pt x="31461" y="6482"/>
                  </a:cubicBezTo>
                  <a:cubicBezTo>
                    <a:pt x="31333" y="5973"/>
                    <a:pt x="31015" y="5782"/>
                    <a:pt x="30569" y="5655"/>
                  </a:cubicBezTo>
                  <a:cubicBezTo>
                    <a:pt x="30378" y="5655"/>
                    <a:pt x="30187" y="5655"/>
                    <a:pt x="30060" y="5718"/>
                  </a:cubicBezTo>
                  <a:cubicBezTo>
                    <a:pt x="29741" y="5909"/>
                    <a:pt x="29614" y="6228"/>
                    <a:pt x="29677" y="6546"/>
                  </a:cubicBezTo>
                  <a:cubicBezTo>
                    <a:pt x="29614" y="6291"/>
                    <a:pt x="29486" y="6100"/>
                    <a:pt x="29359" y="5846"/>
                  </a:cubicBezTo>
                  <a:cubicBezTo>
                    <a:pt x="29232" y="5718"/>
                    <a:pt x="29104" y="5655"/>
                    <a:pt x="28913" y="5591"/>
                  </a:cubicBezTo>
                  <a:cubicBezTo>
                    <a:pt x="28340" y="5336"/>
                    <a:pt x="27703" y="5527"/>
                    <a:pt x="27066" y="5272"/>
                  </a:cubicBezTo>
                  <a:cubicBezTo>
                    <a:pt x="26939" y="5272"/>
                    <a:pt x="26748" y="5145"/>
                    <a:pt x="26621" y="5145"/>
                  </a:cubicBezTo>
                  <a:cubicBezTo>
                    <a:pt x="26366" y="5145"/>
                    <a:pt x="26175" y="5081"/>
                    <a:pt x="25920" y="5081"/>
                  </a:cubicBezTo>
                  <a:lnTo>
                    <a:pt x="25474" y="5018"/>
                  </a:lnTo>
                  <a:cubicBezTo>
                    <a:pt x="25156" y="4954"/>
                    <a:pt x="24837" y="4827"/>
                    <a:pt x="24583" y="4699"/>
                  </a:cubicBezTo>
                  <a:cubicBezTo>
                    <a:pt x="24010" y="4572"/>
                    <a:pt x="23373" y="4445"/>
                    <a:pt x="22800" y="4381"/>
                  </a:cubicBezTo>
                  <a:cubicBezTo>
                    <a:pt x="21399" y="4063"/>
                    <a:pt x="19870" y="4508"/>
                    <a:pt x="18533" y="3808"/>
                  </a:cubicBezTo>
                  <a:cubicBezTo>
                    <a:pt x="15476" y="1961"/>
                    <a:pt x="11910" y="1897"/>
                    <a:pt x="8598" y="878"/>
                  </a:cubicBezTo>
                  <a:cubicBezTo>
                    <a:pt x="8216" y="815"/>
                    <a:pt x="7770" y="624"/>
                    <a:pt x="7452" y="369"/>
                  </a:cubicBezTo>
                  <a:cubicBezTo>
                    <a:pt x="7324" y="305"/>
                    <a:pt x="7197" y="178"/>
                    <a:pt x="7006" y="114"/>
                  </a:cubicBezTo>
                  <a:cubicBezTo>
                    <a:pt x="6820" y="37"/>
                    <a:pt x="6660" y="1"/>
                    <a:pt x="6523" y="1"/>
                  </a:cubicBezTo>
                  <a:close/>
                </a:path>
              </a:pathLst>
            </a:custGeom>
            <a:solidFill>
              <a:srgbClr val="CB4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8" name="Google Shape;7078;p7"/>
            <p:cNvSpPr/>
            <p:nvPr/>
          </p:nvSpPr>
          <p:spPr>
            <a:xfrm>
              <a:off x="5815225" y="2921150"/>
              <a:ext cx="402850" cy="257950"/>
            </a:xfrm>
            <a:custGeom>
              <a:avLst/>
              <a:gdLst/>
              <a:ahLst/>
              <a:cxnLst/>
              <a:rect l="l" t="t" r="r" b="b"/>
              <a:pathLst>
                <a:path w="16114" h="10318" extrusionOk="0">
                  <a:moveTo>
                    <a:pt x="14521" y="1"/>
                  </a:moveTo>
                  <a:cubicBezTo>
                    <a:pt x="14330" y="383"/>
                    <a:pt x="14011" y="701"/>
                    <a:pt x="13566" y="829"/>
                  </a:cubicBezTo>
                  <a:cubicBezTo>
                    <a:pt x="9426" y="2612"/>
                    <a:pt x="5860" y="5223"/>
                    <a:pt x="2166" y="7707"/>
                  </a:cubicBezTo>
                  <a:cubicBezTo>
                    <a:pt x="1402" y="8280"/>
                    <a:pt x="447" y="8598"/>
                    <a:pt x="1" y="9553"/>
                  </a:cubicBezTo>
                  <a:cubicBezTo>
                    <a:pt x="383" y="9808"/>
                    <a:pt x="893" y="9872"/>
                    <a:pt x="1211" y="10318"/>
                  </a:cubicBezTo>
                  <a:cubicBezTo>
                    <a:pt x="3058" y="9235"/>
                    <a:pt x="4777" y="8025"/>
                    <a:pt x="6433" y="6624"/>
                  </a:cubicBezTo>
                  <a:cubicBezTo>
                    <a:pt x="7579" y="5669"/>
                    <a:pt x="8598" y="4522"/>
                    <a:pt x="9872" y="4013"/>
                  </a:cubicBezTo>
                  <a:cubicBezTo>
                    <a:pt x="11655" y="3249"/>
                    <a:pt x="13184" y="2039"/>
                    <a:pt x="14967" y="1338"/>
                  </a:cubicBezTo>
                  <a:cubicBezTo>
                    <a:pt x="15412" y="1211"/>
                    <a:pt x="15858" y="829"/>
                    <a:pt x="16113" y="383"/>
                  </a:cubicBezTo>
                  <a:lnTo>
                    <a:pt x="14521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9" name="Google Shape;7079;p7"/>
            <p:cNvSpPr/>
            <p:nvPr/>
          </p:nvSpPr>
          <p:spPr>
            <a:xfrm>
              <a:off x="5512750" y="2834875"/>
              <a:ext cx="339125" cy="325125"/>
            </a:xfrm>
            <a:custGeom>
              <a:avLst/>
              <a:gdLst/>
              <a:ahLst/>
              <a:cxnLst/>
              <a:rect l="l" t="t" r="r" b="b"/>
              <a:pathLst>
                <a:path w="13565" h="13005" extrusionOk="0">
                  <a:moveTo>
                    <a:pt x="12649" y="1"/>
                  </a:moveTo>
                  <a:cubicBezTo>
                    <a:pt x="12614" y="1"/>
                    <a:pt x="12579" y="5"/>
                    <a:pt x="12546" y="13"/>
                  </a:cubicBezTo>
                  <a:cubicBezTo>
                    <a:pt x="9807" y="1350"/>
                    <a:pt x="7578" y="3452"/>
                    <a:pt x="5158" y="5108"/>
                  </a:cubicBezTo>
                  <a:cubicBezTo>
                    <a:pt x="3630" y="6127"/>
                    <a:pt x="2293" y="7337"/>
                    <a:pt x="1146" y="8738"/>
                  </a:cubicBezTo>
                  <a:cubicBezTo>
                    <a:pt x="637" y="9311"/>
                    <a:pt x="0" y="9884"/>
                    <a:pt x="318" y="10776"/>
                  </a:cubicBezTo>
                  <a:cubicBezTo>
                    <a:pt x="637" y="10967"/>
                    <a:pt x="764" y="11412"/>
                    <a:pt x="573" y="11731"/>
                  </a:cubicBezTo>
                  <a:cubicBezTo>
                    <a:pt x="382" y="12113"/>
                    <a:pt x="318" y="12559"/>
                    <a:pt x="318" y="13004"/>
                  </a:cubicBezTo>
                  <a:cubicBezTo>
                    <a:pt x="1465" y="11731"/>
                    <a:pt x="2484" y="10266"/>
                    <a:pt x="3630" y="8929"/>
                  </a:cubicBezTo>
                  <a:cubicBezTo>
                    <a:pt x="4394" y="8037"/>
                    <a:pt x="5477" y="7719"/>
                    <a:pt x="6305" y="6891"/>
                  </a:cubicBezTo>
                  <a:cubicBezTo>
                    <a:pt x="8406" y="4726"/>
                    <a:pt x="10763" y="2815"/>
                    <a:pt x="13310" y="1223"/>
                  </a:cubicBezTo>
                  <a:cubicBezTo>
                    <a:pt x="13565" y="905"/>
                    <a:pt x="13310" y="650"/>
                    <a:pt x="13310" y="395"/>
                  </a:cubicBezTo>
                  <a:cubicBezTo>
                    <a:pt x="13144" y="174"/>
                    <a:pt x="12882" y="1"/>
                    <a:pt x="12649" y="1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0" name="Google Shape;7080;p7"/>
            <p:cNvSpPr/>
            <p:nvPr/>
          </p:nvSpPr>
          <p:spPr>
            <a:xfrm>
              <a:off x="5863000" y="2846125"/>
              <a:ext cx="87600" cy="18800"/>
            </a:xfrm>
            <a:custGeom>
              <a:avLst/>
              <a:gdLst/>
              <a:ahLst/>
              <a:cxnLst/>
              <a:rect l="l" t="t" r="r" b="b"/>
              <a:pathLst>
                <a:path w="3504" h="752" extrusionOk="0">
                  <a:moveTo>
                    <a:pt x="1138" y="0"/>
                  </a:moveTo>
                  <a:cubicBezTo>
                    <a:pt x="772" y="0"/>
                    <a:pt x="395" y="90"/>
                    <a:pt x="0" y="327"/>
                  </a:cubicBezTo>
                  <a:cubicBezTo>
                    <a:pt x="1021" y="381"/>
                    <a:pt x="1951" y="752"/>
                    <a:pt x="2944" y="752"/>
                  </a:cubicBezTo>
                  <a:cubicBezTo>
                    <a:pt x="3128" y="752"/>
                    <a:pt x="3314" y="739"/>
                    <a:pt x="3503" y="709"/>
                  </a:cubicBezTo>
                  <a:cubicBezTo>
                    <a:pt x="2712" y="446"/>
                    <a:pt x="1952" y="0"/>
                    <a:pt x="1138" y="0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1" name="Google Shape;7081;p7"/>
            <p:cNvSpPr/>
            <p:nvPr/>
          </p:nvSpPr>
          <p:spPr>
            <a:xfrm>
              <a:off x="5834350" y="2844750"/>
              <a:ext cx="30275" cy="19425"/>
            </a:xfrm>
            <a:custGeom>
              <a:avLst/>
              <a:gdLst/>
              <a:ahLst/>
              <a:cxnLst/>
              <a:rect l="l" t="t" r="r" b="b"/>
              <a:pathLst>
                <a:path w="1211" h="777" extrusionOk="0">
                  <a:moveTo>
                    <a:pt x="382" y="0"/>
                  </a:moveTo>
                  <a:cubicBezTo>
                    <a:pt x="0" y="255"/>
                    <a:pt x="382" y="510"/>
                    <a:pt x="382" y="764"/>
                  </a:cubicBezTo>
                  <a:cubicBezTo>
                    <a:pt x="432" y="772"/>
                    <a:pt x="479" y="776"/>
                    <a:pt x="524" y="776"/>
                  </a:cubicBezTo>
                  <a:cubicBezTo>
                    <a:pt x="829" y="776"/>
                    <a:pt x="1044" y="596"/>
                    <a:pt x="1210" y="318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2" name="Google Shape;7082;p7"/>
            <p:cNvSpPr/>
            <p:nvPr/>
          </p:nvSpPr>
          <p:spPr>
            <a:xfrm>
              <a:off x="2960600" y="2919575"/>
              <a:ext cx="383725" cy="202225"/>
            </a:xfrm>
            <a:custGeom>
              <a:avLst/>
              <a:gdLst/>
              <a:ahLst/>
              <a:cxnLst/>
              <a:rect l="l" t="t" r="r" b="b"/>
              <a:pathLst>
                <a:path w="15349" h="8089" extrusionOk="0">
                  <a:moveTo>
                    <a:pt x="13884" y="0"/>
                  </a:moveTo>
                  <a:cubicBezTo>
                    <a:pt x="12228" y="128"/>
                    <a:pt x="10572" y="701"/>
                    <a:pt x="9171" y="1592"/>
                  </a:cubicBezTo>
                  <a:cubicBezTo>
                    <a:pt x="8407" y="2293"/>
                    <a:pt x="7579" y="2802"/>
                    <a:pt x="6624" y="3121"/>
                  </a:cubicBezTo>
                  <a:cubicBezTo>
                    <a:pt x="4140" y="3949"/>
                    <a:pt x="2102" y="5477"/>
                    <a:pt x="1" y="6942"/>
                  </a:cubicBezTo>
                  <a:cubicBezTo>
                    <a:pt x="1020" y="7005"/>
                    <a:pt x="1020" y="7005"/>
                    <a:pt x="446" y="7961"/>
                  </a:cubicBezTo>
                  <a:cubicBezTo>
                    <a:pt x="446" y="7961"/>
                    <a:pt x="446" y="8024"/>
                    <a:pt x="383" y="8088"/>
                  </a:cubicBezTo>
                  <a:cubicBezTo>
                    <a:pt x="701" y="8024"/>
                    <a:pt x="956" y="7897"/>
                    <a:pt x="1274" y="7770"/>
                  </a:cubicBezTo>
                  <a:cubicBezTo>
                    <a:pt x="3185" y="6432"/>
                    <a:pt x="5223" y="5222"/>
                    <a:pt x="7388" y="4140"/>
                  </a:cubicBezTo>
                  <a:cubicBezTo>
                    <a:pt x="9744" y="2866"/>
                    <a:pt x="12292" y="1911"/>
                    <a:pt x="14903" y="1210"/>
                  </a:cubicBezTo>
                  <a:cubicBezTo>
                    <a:pt x="15348" y="191"/>
                    <a:pt x="14521" y="191"/>
                    <a:pt x="13884" y="0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3" name="Google Shape;7083;p7"/>
            <p:cNvSpPr/>
            <p:nvPr/>
          </p:nvSpPr>
          <p:spPr>
            <a:xfrm>
              <a:off x="3008375" y="2882850"/>
              <a:ext cx="335950" cy="76550"/>
            </a:xfrm>
            <a:custGeom>
              <a:avLst/>
              <a:gdLst/>
              <a:ahLst/>
              <a:cxnLst/>
              <a:rect l="l" t="t" r="r" b="b"/>
              <a:pathLst>
                <a:path w="13438" h="3062" extrusionOk="0">
                  <a:moveTo>
                    <a:pt x="338" y="0"/>
                  </a:moveTo>
                  <a:cubicBezTo>
                    <a:pt x="226" y="0"/>
                    <a:pt x="113" y="2"/>
                    <a:pt x="0" y="4"/>
                  </a:cubicBezTo>
                  <a:cubicBezTo>
                    <a:pt x="734" y="1303"/>
                    <a:pt x="1668" y="2351"/>
                    <a:pt x="3112" y="2351"/>
                  </a:cubicBezTo>
                  <a:cubicBezTo>
                    <a:pt x="3297" y="2351"/>
                    <a:pt x="3491" y="2333"/>
                    <a:pt x="3694" y="2297"/>
                  </a:cubicBezTo>
                  <a:cubicBezTo>
                    <a:pt x="4025" y="2214"/>
                    <a:pt x="4356" y="2174"/>
                    <a:pt x="4683" y="2174"/>
                  </a:cubicBezTo>
                  <a:cubicBezTo>
                    <a:pt x="5613" y="2174"/>
                    <a:pt x="6506" y="2496"/>
                    <a:pt x="7260" y="3061"/>
                  </a:cubicBezTo>
                  <a:cubicBezTo>
                    <a:pt x="8852" y="3061"/>
                    <a:pt x="10253" y="2042"/>
                    <a:pt x="11845" y="1915"/>
                  </a:cubicBezTo>
                  <a:cubicBezTo>
                    <a:pt x="11979" y="1736"/>
                    <a:pt x="12184" y="1714"/>
                    <a:pt x="12403" y="1714"/>
                  </a:cubicBezTo>
                  <a:cubicBezTo>
                    <a:pt x="12476" y="1714"/>
                    <a:pt x="12550" y="1717"/>
                    <a:pt x="12624" y="1717"/>
                  </a:cubicBezTo>
                  <a:cubicBezTo>
                    <a:pt x="12965" y="1717"/>
                    <a:pt x="13301" y="1665"/>
                    <a:pt x="13437" y="1087"/>
                  </a:cubicBezTo>
                  <a:cubicBezTo>
                    <a:pt x="12772" y="813"/>
                    <a:pt x="12058" y="683"/>
                    <a:pt x="11340" y="683"/>
                  </a:cubicBezTo>
                  <a:cubicBezTo>
                    <a:pt x="10891" y="683"/>
                    <a:pt x="10440" y="734"/>
                    <a:pt x="9999" y="832"/>
                  </a:cubicBezTo>
                  <a:cubicBezTo>
                    <a:pt x="9616" y="960"/>
                    <a:pt x="9218" y="1023"/>
                    <a:pt x="8820" y="1023"/>
                  </a:cubicBezTo>
                  <a:cubicBezTo>
                    <a:pt x="8422" y="1023"/>
                    <a:pt x="8024" y="960"/>
                    <a:pt x="7642" y="832"/>
                  </a:cubicBezTo>
                  <a:cubicBezTo>
                    <a:pt x="5205" y="650"/>
                    <a:pt x="2826" y="0"/>
                    <a:pt x="338" y="0"/>
                  </a:cubicBezTo>
                  <a:close/>
                </a:path>
              </a:pathLst>
            </a:custGeom>
            <a:solidFill>
              <a:srgbClr val="F6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4" name="Google Shape;7084;p7"/>
            <p:cNvSpPr/>
            <p:nvPr/>
          </p:nvSpPr>
          <p:spPr>
            <a:xfrm>
              <a:off x="5950575" y="2948550"/>
              <a:ext cx="581125" cy="477725"/>
            </a:xfrm>
            <a:custGeom>
              <a:avLst/>
              <a:gdLst/>
              <a:ahLst/>
              <a:cxnLst/>
              <a:rect l="l" t="t" r="r" b="b"/>
              <a:pathLst>
                <a:path w="23245" h="19109" extrusionOk="0">
                  <a:moveTo>
                    <a:pt x="22563" y="0"/>
                  </a:moveTo>
                  <a:cubicBezTo>
                    <a:pt x="22425" y="0"/>
                    <a:pt x="22269" y="20"/>
                    <a:pt x="22098" y="51"/>
                  </a:cubicBezTo>
                  <a:cubicBezTo>
                    <a:pt x="21747" y="315"/>
                    <a:pt x="21334" y="457"/>
                    <a:pt x="20903" y="457"/>
                  </a:cubicBezTo>
                  <a:cubicBezTo>
                    <a:pt x="20710" y="457"/>
                    <a:pt x="20512" y="429"/>
                    <a:pt x="20315" y="370"/>
                  </a:cubicBezTo>
                  <a:cubicBezTo>
                    <a:pt x="19427" y="123"/>
                    <a:pt x="18500" y="29"/>
                    <a:pt x="17564" y="29"/>
                  </a:cubicBezTo>
                  <a:cubicBezTo>
                    <a:pt x="17293" y="29"/>
                    <a:pt x="17021" y="37"/>
                    <a:pt x="16749" y="51"/>
                  </a:cubicBezTo>
                  <a:cubicBezTo>
                    <a:pt x="17018" y="401"/>
                    <a:pt x="17401" y="444"/>
                    <a:pt x="17802" y="444"/>
                  </a:cubicBezTo>
                  <a:cubicBezTo>
                    <a:pt x="17931" y="444"/>
                    <a:pt x="18062" y="439"/>
                    <a:pt x="18191" y="439"/>
                  </a:cubicBezTo>
                  <a:cubicBezTo>
                    <a:pt x="18611" y="439"/>
                    <a:pt x="19015" y="486"/>
                    <a:pt x="19296" y="879"/>
                  </a:cubicBezTo>
                  <a:cubicBezTo>
                    <a:pt x="18214" y="2089"/>
                    <a:pt x="16940" y="3172"/>
                    <a:pt x="15539" y="4063"/>
                  </a:cubicBezTo>
                  <a:cubicBezTo>
                    <a:pt x="13565" y="5210"/>
                    <a:pt x="11845" y="6611"/>
                    <a:pt x="10253" y="8266"/>
                  </a:cubicBezTo>
                  <a:cubicBezTo>
                    <a:pt x="9871" y="8840"/>
                    <a:pt x="9425" y="9413"/>
                    <a:pt x="8916" y="9858"/>
                  </a:cubicBezTo>
                  <a:cubicBezTo>
                    <a:pt x="5477" y="12406"/>
                    <a:pt x="2930" y="15845"/>
                    <a:pt x="0" y="18774"/>
                  </a:cubicBezTo>
                  <a:cubicBezTo>
                    <a:pt x="96" y="18997"/>
                    <a:pt x="303" y="19109"/>
                    <a:pt x="518" y="19109"/>
                  </a:cubicBezTo>
                  <a:cubicBezTo>
                    <a:pt x="732" y="19109"/>
                    <a:pt x="955" y="18997"/>
                    <a:pt x="1083" y="18774"/>
                  </a:cubicBezTo>
                  <a:cubicBezTo>
                    <a:pt x="1274" y="18583"/>
                    <a:pt x="1529" y="18392"/>
                    <a:pt x="1847" y="18392"/>
                  </a:cubicBezTo>
                  <a:cubicBezTo>
                    <a:pt x="1974" y="18201"/>
                    <a:pt x="2165" y="18137"/>
                    <a:pt x="2229" y="18010"/>
                  </a:cubicBezTo>
                  <a:cubicBezTo>
                    <a:pt x="2675" y="17946"/>
                    <a:pt x="3057" y="17819"/>
                    <a:pt x="3375" y="17564"/>
                  </a:cubicBezTo>
                  <a:lnTo>
                    <a:pt x="4458" y="16354"/>
                  </a:lnTo>
                  <a:cubicBezTo>
                    <a:pt x="4649" y="15972"/>
                    <a:pt x="4331" y="15463"/>
                    <a:pt x="4776" y="15208"/>
                  </a:cubicBezTo>
                  <a:cubicBezTo>
                    <a:pt x="6878" y="13998"/>
                    <a:pt x="8470" y="12215"/>
                    <a:pt x="10126" y="10623"/>
                  </a:cubicBezTo>
                  <a:cubicBezTo>
                    <a:pt x="10890" y="9922"/>
                    <a:pt x="11208" y="8903"/>
                    <a:pt x="12164" y="8457"/>
                  </a:cubicBezTo>
                  <a:cubicBezTo>
                    <a:pt x="12546" y="7630"/>
                    <a:pt x="13374" y="7311"/>
                    <a:pt x="14011" y="6865"/>
                  </a:cubicBezTo>
                  <a:cubicBezTo>
                    <a:pt x="15093" y="6165"/>
                    <a:pt x="15730" y="4955"/>
                    <a:pt x="16813" y="4318"/>
                  </a:cubicBezTo>
                  <a:cubicBezTo>
                    <a:pt x="17895" y="3745"/>
                    <a:pt x="18851" y="3044"/>
                    <a:pt x="19678" y="2216"/>
                  </a:cubicBezTo>
                  <a:cubicBezTo>
                    <a:pt x="20480" y="1300"/>
                    <a:pt x="21642" y="796"/>
                    <a:pt x="22840" y="796"/>
                  </a:cubicBezTo>
                  <a:cubicBezTo>
                    <a:pt x="22975" y="796"/>
                    <a:pt x="23110" y="803"/>
                    <a:pt x="23245" y="815"/>
                  </a:cubicBezTo>
                  <a:cubicBezTo>
                    <a:pt x="23245" y="190"/>
                    <a:pt x="22990" y="0"/>
                    <a:pt x="22563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5" name="Google Shape;7085;p7"/>
            <p:cNvSpPr/>
            <p:nvPr/>
          </p:nvSpPr>
          <p:spPr>
            <a:xfrm>
              <a:off x="6245100" y="2930100"/>
              <a:ext cx="47800" cy="10800"/>
            </a:xfrm>
            <a:custGeom>
              <a:avLst/>
              <a:gdLst/>
              <a:ahLst/>
              <a:cxnLst/>
              <a:rect l="l" t="t" r="r" b="b"/>
              <a:pathLst>
                <a:path w="1912" h="432" extrusionOk="0">
                  <a:moveTo>
                    <a:pt x="969" y="0"/>
                  </a:moveTo>
                  <a:cubicBezTo>
                    <a:pt x="726" y="0"/>
                    <a:pt x="471" y="34"/>
                    <a:pt x="213" y="34"/>
                  </a:cubicBezTo>
                  <a:cubicBezTo>
                    <a:pt x="143" y="34"/>
                    <a:pt x="72" y="31"/>
                    <a:pt x="1" y="25"/>
                  </a:cubicBezTo>
                  <a:lnTo>
                    <a:pt x="1" y="25"/>
                  </a:lnTo>
                  <a:cubicBezTo>
                    <a:pt x="304" y="362"/>
                    <a:pt x="644" y="432"/>
                    <a:pt x="991" y="432"/>
                  </a:cubicBezTo>
                  <a:cubicBezTo>
                    <a:pt x="1232" y="432"/>
                    <a:pt x="1477" y="398"/>
                    <a:pt x="1716" y="398"/>
                  </a:cubicBezTo>
                  <a:cubicBezTo>
                    <a:pt x="1782" y="398"/>
                    <a:pt x="1847" y="401"/>
                    <a:pt x="1911" y="407"/>
                  </a:cubicBezTo>
                  <a:cubicBezTo>
                    <a:pt x="1641" y="70"/>
                    <a:pt x="1318" y="0"/>
                    <a:pt x="969" y="0"/>
                  </a:cubicBez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6" name="Google Shape;7086;p7"/>
            <p:cNvSpPr/>
            <p:nvPr/>
          </p:nvSpPr>
          <p:spPr>
            <a:xfrm>
              <a:off x="2177300" y="2110775"/>
              <a:ext cx="410775" cy="371150"/>
            </a:xfrm>
            <a:custGeom>
              <a:avLst/>
              <a:gdLst/>
              <a:ahLst/>
              <a:cxnLst/>
              <a:rect l="l" t="t" r="r" b="b"/>
              <a:pathLst>
                <a:path w="16431" h="14846" extrusionOk="0">
                  <a:moveTo>
                    <a:pt x="1974" y="1"/>
                  </a:moveTo>
                  <a:cubicBezTo>
                    <a:pt x="1529" y="574"/>
                    <a:pt x="573" y="1"/>
                    <a:pt x="0" y="892"/>
                  </a:cubicBezTo>
                  <a:cubicBezTo>
                    <a:pt x="1465" y="2357"/>
                    <a:pt x="2738" y="4013"/>
                    <a:pt x="4458" y="5223"/>
                  </a:cubicBezTo>
                  <a:cubicBezTo>
                    <a:pt x="6368" y="6560"/>
                    <a:pt x="8152" y="8152"/>
                    <a:pt x="9680" y="9872"/>
                  </a:cubicBezTo>
                  <a:cubicBezTo>
                    <a:pt x="11336" y="11782"/>
                    <a:pt x="13246" y="13438"/>
                    <a:pt x="15284" y="14839"/>
                  </a:cubicBezTo>
                  <a:cubicBezTo>
                    <a:pt x="15343" y="14844"/>
                    <a:pt x="15400" y="14846"/>
                    <a:pt x="15454" y="14846"/>
                  </a:cubicBezTo>
                  <a:cubicBezTo>
                    <a:pt x="16156" y="14846"/>
                    <a:pt x="16431" y="14462"/>
                    <a:pt x="16431" y="13693"/>
                  </a:cubicBezTo>
                  <a:cubicBezTo>
                    <a:pt x="16303" y="13565"/>
                    <a:pt x="16176" y="13438"/>
                    <a:pt x="16048" y="13311"/>
                  </a:cubicBezTo>
                  <a:cubicBezTo>
                    <a:pt x="13183" y="10763"/>
                    <a:pt x="10572" y="7898"/>
                    <a:pt x="7770" y="5223"/>
                  </a:cubicBezTo>
                  <a:cubicBezTo>
                    <a:pt x="5859" y="3440"/>
                    <a:pt x="3885" y="1784"/>
                    <a:pt x="1974" y="1"/>
                  </a:cubicBez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7" name="Google Shape;7087;p7"/>
            <p:cNvSpPr/>
            <p:nvPr/>
          </p:nvSpPr>
          <p:spPr>
            <a:xfrm>
              <a:off x="2570550" y="2470100"/>
              <a:ext cx="550875" cy="403900"/>
            </a:xfrm>
            <a:custGeom>
              <a:avLst/>
              <a:gdLst/>
              <a:ahLst/>
              <a:cxnLst/>
              <a:rect l="l" t="t" r="r" b="b"/>
              <a:pathLst>
                <a:path w="22035" h="16156" extrusionOk="0">
                  <a:moveTo>
                    <a:pt x="1179" y="1"/>
                  </a:moveTo>
                  <a:cubicBezTo>
                    <a:pt x="832" y="1"/>
                    <a:pt x="523" y="121"/>
                    <a:pt x="318" y="530"/>
                  </a:cubicBezTo>
                  <a:cubicBezTo>
                    <a:pt x="0" y="1103"/>
                    <a:pt x="701" y="1294"/>
                    <a:pt x="1019" y="1676"/>
                  </a:cubicBezTo>
                  <a:cubicBezTo>
                    <a:pt x="2420" y="3268"/>
                    <a:pt x="4012" y="4733"/>
                    <a:pt x="5795" y="6007"/>
                  </a:cubicBezTo>
                  <a:cubicBezTo>
                    <a:pt x="8916" y="8554"/>
                    <a:pt x="12164" y="10910"/>
                    <a:pt x="15539" y="13076"/>
                  </a:cubicBezTo>
                  <a:cubicBezTo>
                    <a:pt x="15597" y="13090"/>
                    <a:pt x="15664" y="13095"/>
                    <a:pt x="15735" y="13095"/>
                  </a:cubicBezTo>
                  <a:cubicBezTo>
                    <a:pt x="15861" y="13095"/>
                    <a:pt x="15997" y="13080"/>
                    <a:pt x="16105" y="13080"/>
                  </a:cubicBezTo>
                  <a:cubicBezTo>
                    <a:pt x="16204" y="13080"/>
                    <a:pt x="16280" y="13092"/>
                    <a:pt x="16303" y="13139"/>
                  </a:cubicBezTo>
                  <a:cubicBezTo>
                    <a:pt x="16876" y="14031"/>
                    <a:pt x="17895" y="14349"/>
                    <a:pt x="18659" y="14859"/>
                  </a:cubicBezTo>
                  <a:cubicBezTo>
                    <a:pt x="19487" y="15304"/>
                    <a:pt x="20315" y="15750"/>
                    <a:pt x="21207" y="16132"/>
                  </a:cubicBezTo>
                  <a:cubicBezTo>
                    <a:pt x="21252" y="16147"/>
                    <a:pt x="21304" y="16155"/>
                    <a:pt x="21359" y="16155"/>
                  </a:cubicBezTo>
                  <a:cubicBezTo>
                    <a:pt x="21538" y="16155"/>
                    <a:pt x="21746" y="16072"/>
                    <a:pt x="21844" y="15878"/>
                  </a:cubicBezTo>
                  <a:cubicBezTo>
                    <a:pt x="22035" y="15623"/>
                    <a:pt x="21844" y="15368"/>
                    <a:pt x="21716" y="15241"/>
                  </a:cubicBezTo>
                  <a:cubicBezTo>
                    <a:pt x="21334" y="14859"/>
                    <a:pt x="20888" y="14540"/>
                    <a:pt x="20570" y="14222"/>
                  </a:cubicBezTo>
                  <a:cubicBezTo>
                    <a:pt x="17513" y="11993"/>
                    <a:pt x="14393" y="9955"/>
                    <a:pt x="11336" y="7726"/>
                  </a:cubicBezTo>
                  <a:lnTo>
                    <a:pt x="10954" y="7408"/>
                  </a:lnTo>
                  <a:cubicBezTo>
                    <a:pt x="10826" y="7280"/>
                    <a:pt x="10699" y="7217"/>
                    <a:pt x="10572" y="7153"/>
                  </a:cubicBezTo>
                  <a:cubicBezTo>
                    <a:pt x="10381" y="7026"/>
                    <a:pt x="10189" y="6898"/>
                    <a:pt x="10062" y="6771"/>
                  </a:cubicBezTo>
                  <a:cubicBezTo>
                    <a:pt x="9871" y="6643"/>
                    <a:pt x="9744" y="6516"/>
                    <a:pt x="9553" y="6325"/>
                  </a:cubicBezTo>
                  <a:cubicBezTo>
                    <a:pt x="9425" y="6198"/>
                    <a:pt x="9234" y="6070"/>
                    <a:pt x="9043" y="5943"/>
                  </a:cubicBezTo>
                  <a:lnTo>
                    <a:pt x="8470" y="5561"/>
                  </a:lnTo>
                  <a:lnTo>
                    <a:pt x="8088" y="5306"/>
                  </a:lnTo>
                  <a:cubicBezTo>
                    <a:pt x="7769" y="4988"/>
                    <a:pt x="7451" y="4542"/>
                    <a:pt x="7133" y="4160"/>
                  </a:cubicBezTo>
                  <a:cubicBezTo>
                    <a:pt x="7005" y="4032"/>
                    <a:pt x="6878" y="3905"/>
                    <a:pt x="6751" y="3841"/>
                  </a:cubicBezTo>
                  <a:cubicBezTo>
                    <a:pt x="5413" y="3013"/>
                    <a:pt x="4458" y="1740"/>
                    <a:pt x="3248" y="785"/>
                  </a:cubicBezTo>
                  <a:cubicBezTo>
                    <a:pt x="2993" y="466"/>
                    <a:pt x="2547" y="339"/>
                    <a:pt x="2229" y="84"/>
                  </a:cubicBezTo>
                  <a:lnTo>
                    <a:pt x="1783" y="84"/>
                  </a:lnTo>
                  <a:cubicBezTo>
                    <a:pt x="1578" y="38"/>
                    <a:pt x="1373" y="1"/>
                    <a:pt x="1179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8" name="Google Shape;7088;p7"/>
            <p:cNvSpPr/>
            <p:nvPr/>
          </p:nvSpPr>
          <p:spPr>
            <a:xfrm>
              <a:off x="2169325" y="2453075"/>
              <a:ext cx="371000" cy="357325"/>
            </a:xfrm>
            <a:custGeom>
              <a:avLst/>
              <a:gdLst/>
              <a:ahLst/>
              <a:cxnLst/>
              <a:rect l="l" t="t" r="r" b="b"/>
              <a:pathLst>
                <a:path w="14840" h="14293" extrusionOk="0">
                  <a:moveTo>
                    <a:pt x="319" y="1"/>
                  </a:moveTo>
                  <a:cubicBezTo>
                    <a:pt x="128" y="638"/>
                    <a:pt x="1" y="1274"/>
                    <a:pt x="64" y="1975"/>
                  </a:cubicBezTo>
                  <a:cubicBezTo>
                    <a:pt x="3121" y="5860"/>
                    <a:pt x="7197" y="8407"/>
                    <a:pt x="11527" y="10763"/>
                  </a:cubicBezTo>
                  <a:cubicBezTo>
                    <a:pt x="11719" y="10827"/>
                    <a:pt x="11910" y="10827"/>
                    <a:pt x="12101" y="10827"/>
                  </a:cubicBezTo>
                  <a:cubicBezTo>
                    <a:pt x="12037" y="10891"/>
                    <a:pt x="11910" y="10954"/>
                    <a:pt x="11782" y="11018"/>
                  </a:cubicBezTo>
                  <a:lnTo>
                    <a:pt x="11400" y="10891"/>
                  </a:lnTo>
                  <a:lnTo>
                    <a:pt x="11018" y="10891"/>
                  </a:lnTo>
                  <a:cubicBezTo>
                    <a:pt x="10941" y="10921"/>
                    <a:pt x="10869" y="10934"/>
                    <a:pt x="10798" y="10934"/>
                  </a:cubicBezTo>
                  <a:cubicBezTo>
                    <a:pt x="10577" y="10934"/>
                    <a:pt x="10384" y="10812"/>
                    <a:pt x="10190" y="10763"/>
                  </a:cubicBezTo>
                  <a:cubicBezTo>
                    <a:pt x="9808" y="10763"/>
                    <a:pt x="9426" y="10891"/>
                    <a:pt x="9235" y="11145"/>
                  </a:cubicBezTo>
                  <a:cubicBezTo>
                    <a:pt x="8534" y="12801"/>
                    <a:pt x="9681" y="13502"/>
                    <a:pt x="10891" y="14139"/>
                  </a:cubicBezTo>
                  <a:cubicBezTo>
                    <a:pt x="11485" y="14193"/>
                    <a:pt x="12079" y="14292"/>
                    <a:pt x="12653" y="14292"/>
                  </a:cubicBezTo>
                  <a:cubicBezTo>
                    <a:pt x="13434" y="14292"/>
                    <a:pt x="14179" y="14108"/>
                    <a:pt x="14839" y="13374"/>
                  </a:cubicBezTo>
                  <a:cubicBezTo>
                    <a:pt x="14266" y="12992"/>
                    <a:pt x="14202" y="12355"/>
                    <a:pt x="13756" y="11719"/>
                  </a:cubicBezTo>
                  <a:cubicBezTo>
                    <a:pt x="13311" y="11145"/>
                    <a:pt x="13629" y="10700"/>
                    <a:pt x="14075" y="10318"/>
                  </a:cubicBezTo>
                  <a:cubicBezTo>
                    <a:pt x="12164" y="8598"/>
                    <a:pt x="9553" y="7898"/>
                    <a:pt x="7770" y="5987"/>
                  </a:cubicBezTo>
                  <a:cubicBezTo>
                    <a:pt x="6687" y="4904"/>
                    <a:pt x="5159" y="4395"/>
                    <a:pt x="4140" y="3312"/>
                  </a:cubicBezTo>
                  <a:cubicBezTo>
                    <a:pt x="2994" y="2102"/>
                    <a:pt x="1593" y="1147"/>
                    <a:pt x="319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9" name="Google Shape;7089;p7"/>
            <p:cNvSpPr/>
            <p:nvPr/>
          </p:nvSpPr>
          <p:spPr>
            <a:xfrm>
              <a:off x="1935300" y="2176050"/>
              <a:ext cx="197425" cy="231175"/>
            </a:xfrm>
            <a:custGeom>
              <a:avLst/>
              <a:gdLst/>
              <a:ahLst/>
              <a:cxnLst/>
              <a:rect l="l" t="t" r="r" b="b"/>
              <a:pathLst>
                <a:path w="7897" h="9247" extrusionOk="0">
                  <a:moveTo>
                    <a:pt x="4331" y="1"/>
                  </a:moveTo>
                  <a:lnTo>
                    <a:pt x="3949" y="383"/>
                  </a:lnTo>
                  <a:cubicBezTo>
                    <a:pt x="3375" y="892"/>
                    <a:pt x="2739" y="1274"/>
                    <a:pt x="2038" y="1529"/>
                  </a:cubicBezTo>
                  <a:cubicBezTo>
                    <a:pt x="1592" y="2230"/>
                    <a:pt x="382" y="1720"/>
                    <a:pt x="127" y="2739"/>
                  </a:cubicBezTo>
                  <a:cubicBezTo>
                    <a:pt x="0" y="3121"/>
                    <a:pt x="191" y="3631"/>
                    <a:pt x="573" y="3822"/>
                  </a:cubicBezTo>
                  <a:cubicBezTo>
                    <a:pt x="2356" y="5159"/>
                    <a:pt x="3694" y="6942"/>
                    <a:pt x="5477" y="8216"/>
                  </a:cubicBezTo>
                  <a:cubicBezTo>
                    <a:pt x="6010" y="8642"/>
                    <a:pt x="6542" y="9246"/>
                    <a:pt x="7299" y="9246"/>
                  </a:cubicBezTo>
                  <a:cubicBezTo>
                    <a:pt x="7446" y="9246"/>
                    <a:pt x="7603" y="9223"/>
                    <a:pt x="7770" y="9171"/>
                  </a:cubicBezTo>
                  <a:cubicBezTo>
                    <a:pt x="7833" y="9108"/>
                    <a:pt x="7897" y="8980"/>
                    <a:pt x="7897" y="8853"/>
                  </a:cubicBezTo>
                  <a:cubicBezTo>
                    <a:pt x="7196" y="8280"/>
                    <a:pt x="7706" y="7133"/>
                    <a:pt x="6751" y="6624"/>
                  </a:cubicBezTo>
                  <a:cubicBezTo>
                    <a:pt x="5604" y="5860"/>
                    <a:pt x="7642" y="5478"/>
                    <a:pt x="7069" y="4586"/>
                  </a:cubicBezTo>
                  <a:cubicBezTo>
                    <a:pt x="6814" y="4140"/>
                    <a:pt x="6814" y="3567"/>
                    <a:pt x="6177" y="3312"/>
                  </a:cubicBezTo>
                  <a:cubicBezTo>
                    <a:pt x="5668" y="3121"/>
                    <a:pt x="5222" y="2739"/>
                    <a:pt x="6050" y="2293"/>
                  </a:cubicBezTo>
                  <a:cubicBezTo>
                    <a:pt x="6369" y="2166"/>
                    <a:pt x="6496" y="2039"/>
                    <a:pt x="6241" y="1784"/>
                  </a:cubicBezTo>
                  <a:cubicBezTo>
                    <a:pt x="5732" y="1083"/>
                    <a:pt x="6560" y="956"/>
                    <a:pt x="6751" y="574"/>
                  </a:cubicBezTo>
                  <a:cubicBezTo>
                    <a:pt x="6517" y="399"/>
                    <a:pt x="6257" y="317"/>
                    <a:pt x="6006" y="317"/>
                  </a:cubicBezTo>
                  <a:cubicBezTo>
                    <a:pt x="5711" y="317"/>
                    <a:pt x="5429" y="431"/>
                    <a:pt x="5222" y="638"/>
                  </a:cubicBezTo>
                  <a:cubicBezTo>
                    <a:pt x="5098" y="731"/>
                    <a:pt x="4985" y="771"/>
                    <a:pt x="4884" y="771"/>
                  </a:cubicBezTo>
                  <a:cubicBezTo>
                    <a:pt x="4572" y="771"/>
                    <a:pt x="4379" y="386"/>
                    <a:pt x="4331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0" name="Google Shape;7090;p7"/>
            <p:cNvSpPr/>
            <p:nvPr/>
          </p:nvSpPr>
          <p:spPr>
            <a:xfrm>
              <a:off x="1884350" y="2243600"/>
              <a:ext cx="297750" cy="261075"/>
            </a:xfrm>
            <a:custGeom>
              <a:avLst/>
              <a:gdLst/>
              <a:ahLst/>
              <a:cxnLst/>
              <a:rect l="l" t="t" r="r" b="b"/>
              <a:pathLst>
                <a:path w="11910" h="10443" extrusionOk="0">
                  <a:moveTo>
                    <a:pt x="1909" y="0"/>
                  </a:moveTo>
                  <a:cubicBezTo>
                    <a:pt x="1223" y="0"/>
                    <a:pt x="797" y="811"/>
                    <a:pt x="129" y="811"/>
                  </a:cubicBezTo>
                  <a:cubicBezTo>
                    <a:pt x="87" y="811"/>
                    <a:pt x="44" y="808"/>
                    <a:pt x="0" y="801"/>
                  </a:cubicBezTo>
                  <a:lnTo>
                    <a:pt x="0" y="801"/>
                  </a:lnTo>
                  <a:cubicBezTo>
                    <a:pt x="2102" y="2967"/>
                    <a:pt x="4394" y="5005"/>
                    <a:pt x="6751" y="6851"/>
                  </a:cubicBezTo>
                  <a:cubicBezTo>
                    <a:pt x="7770" y="7743"/>
                    <a:pt x="8789" y="8826"/>
                    <a:pt x="10190" y="9144"/>
                  </a:cubicBezTo>
                  <a:cubicBezTo>
                    <a:pt x="10508" y="9335"/>
                    <a:pt x="10827" y="9590"/>
                    <a:pt x="10954" y="9908"/>
                  </a:cubicBezTo>
                  <a:cubicBezTo>
                    <a:pt x="11145" y="10099"/>
                    <a:pt x="11209" y="10290"/>
                    <a:pt x="11400" y="10418"/>
                  </a:cubicBezTo>
                  <a:cubicBezTo>
                    <a:pt x="11434" y="10435"/>
                    <a:pt x="11468" y="10443"/>
                    <a:pt x="11501" y="10443"/>
                  </a:cubicBezTo>
                  <a:cubicBezTo>
                    <a:pt x="11591" y="10443"/>
                    <a:pt x="11671" y="10384"/>
                    <a:pt x="11718" y="10290"/>
                  </a:cubicBezTo>
                  <a:cubicBezTo>
                    <a:pt x="11909" y="9653"/>
                    <a:pt x="11909" y="9017"/>
                    <a:pt x="11718" y="8380"/>
                  </a:cubicBezTo>
                  <a:cubicBezTo>
                    <a:pt x="10890" y="7934"/>
                    <a:pt x="10253" y="7297"/>
                    <a:pt x="9808" y="6469"/>
                  </a:cubicBezTo>
                  <a:cubicBezTo>
                    <a:pt x="6751" y="4941"/>
                    <a:pt x="4713" y="2139"/>
                    <a:pt x="2165" y="37"/>
                  </a:cubicBezTo>
                  <a:cubicBezTo>
                    <a:pt x="2076" y="12"/>
                    <a:pt x="1991" y="0"/>
                    <a:pt x="1909" y="0"/>
                  </a:cubicBezTo>
                  <a:close/>
                </a:path>
              </a:pathLst>
            </a:custGeom>
            <a:solidFill>
              <a:srgbClr val="D6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1" name="Google Shape;7091;p7"/>
            <p:cNvSpPr/>
            <p:nvPr/>
          </p:nvSpPr>
          <p:spPr>
            <a:xfrm>
              <a:off x="2559400" y="2453075"/>
              <a:ext cx="57325" cy="58950"/>
            </a:xfrm>
            <a:custGeom>
              <a:avLst/>
              <a:gdLst/>
              <a:ahLst/>
              <a:cxnLst/>
              <a:rect l="l" t="t" r="r" b="b"/>
              <a:pathLst>
                <a:path w="2293" h="2358" extrusionOk="0">
                  <a:moveTo>
                    <a:pt x="1147" y="1"/>
                  </a:moveTo>
                  <a:lnTo>
                    <a:pt x="0" y="1147"/>
                  </a:lnTo>
                  <a:cubicBezTo>
                    <a:pt x="255" y="1784"/>
                    <a:pt x="828" y="2230"/>
                    <a:pt x="1529" y="2357"/>
                  </a:cubicBezTo>
                  <a:cubicBezTo>
                    <a:pt x="956" y="1657"/>
                    <a:pt x="892" y="1083"/>
                    <a:pt x="1974" y="956"/>
                  </a:cubicBezTo>
                  <a:cubicBezTo>
                    <a:pt x="2102" y="892"/>
                    <a:pt x="2165" y="829"/>
                    <a:pt x="2293" y="765"/>
                  </a:cubicBezTo>
                  <a:cubicBezTo>
                    <a:pt x="2038" y="383"/>
                    <a:pt x="1592" y="256"/>
                    <a:pt x="1147" y="1"/>
                  </a:cubicBez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2" name="Google Shape;7092;p7"/>
            <p:cNvSpPr/>
            <p:nvPr/>
          </p:nvSpPr>
          <p:spPr>
            <a:xfrm>
              <a:off x="3484400" y="2959375"/>
              <a:ext cx="307300" cy="221475"/>
            </a:xfrm>
            <a:custGeom>
              <a:avLst/>
              <a:gdLst/>
              <a:ahLst/>
              <a:cxnLst/>
              <a:rect l="l" t="t" r="r" b="b"/>
              <a:pathLst>
                <a:path w="12292" h="8859" extrusionOk="0">
                  <a:moveTo>
                    <a:pt x="8853" y="0"/>
                  </a:moveTo>
                  <a:cubicBezTo>
                    <a:pt x="8152" y="128"/>
                    <a:pt x="7452" y="510"/>
                    <a:pt x="6879" y="956"/>
                  </a:cubicBezTo>
                  <a:cubicBezTo>
                    <a:pt x="6051" y="1465"/>
                    <a:pt x="5350" y="2229"/>
                    <a:pt x="4267" y="2293"/>
                  </a:cubicBezTo>
                  <a:cubicBezTo>
                    <a:pt x="4076" y="2484"/>
                    <a:pt x="4140" y="2866"/>
                    <a:pt x="3885" y="3057"/>
                  </a:cubicBezTo>
                  <a:cubicBezTo>
                    <a:pt x="3312" y="3312"/>
                    <a:pt x="2803" y="3694"/>
                    <a:pt x="2421" y="4203"/>
                  </a:cubicBezTo>
                  <a:cubicBezTo>
                    <a:pt x="1784" y="5477"/>
                    <a:pt x="1147" y="6623"/>
                    <a:pt x="383" y="7770"/>
                  </a:cubicBezTo>
                  <a:cubicBezTo>
                    <a:pt x="1" y="8215"/>
                    <a:pt x="128" y="8598"/>
                    <a:pt x="701" y="8725"/>
                  </a:cubicBezTo>
                  <a:cubicBezTo>
                    <a:pt x="1032" y="8815"/>
                    <a:pt x="1363" y="8858"/>
                    <a:pt x="1688" y="8858"/>
                  </a:cubicBezTo>
                  <a:cubicBezTo>
                    <a:pt x="3425" y="8858"/>
                    <a:pt x="4985" y="7630"/>
                    <a:pt x="5414" y="5859"/>
                  </a:cubicBezTo>
                  <a:cubicBezTo>
                    <a:pt x="5473" y="5621"/>
                    <a:pt x="5477" y="5216"/>
                    <a:pt x="5633" y="5216"/>
                  </a:cubicBezTo>
                  <a:cubicBezTo>
                    <a:pt x="5644" y="5216"/>
                    <a:pt x="5656" y="5218"/>
                    <a:pt x="5669" y="5222"/>
                  </a:cubicBezTo>
                  <a:cubicBezTo>
                    <a:pt x="5762" y="5244"/>
                    <a:pt x="5854" y="5253"/>
                    <a:pt x="5943" y="5253"/>
                  </a:cubicBezTo>
                  <a:cubicBezTo>
                    <a:pt x="6529" y="5253"/>
                    <a:pt x="7038" y="4851"/>
                    <a:pt x="7650" y="4851"/>
                  </a:cubicBezTo>
                  <a:cubicBezTo>
                    <a:pt x="7771" y="4851"/>
                    <a:pt x="7895" y="4867"/>
                    <a:pt x="8025" y="4904"/>
                  </a:cubicBezTo>
                  <a:cubicBezTo>
                    <a:pt x="8899" y="5180"/>
                    <a:pt x="9474" y="5348"/>
                    <a:pt x="9933" y="5348"/>
                  </a:cubicBezTo>
                  <a:cubicBezTo>
                    <a:pt x="10745" y="5348"/>
                    <a:pt x="11193" y="4822"/>
                    <a:pt x="12292" y="3439"/>
                  </a:cubicBezTo>
                  <a:cubicBezTo>
                    <a:pt x="12228" y="3376"/>
                    <a:pt x="12164" y="3312"/>
                    <a:pt x="12164" y="3248"/>
                  </a:cubicBezTo>
                  <a:cubicBezTo>
                    <a:pt x="10508" y="2675"/>
                    <a:pt x="9617" y="1401"/>
                    <a:pt x="8853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3" name="Google Shape;7093;p7"/>
            <p:cNvSpPr/>
            <p:nvPr/>
          </p:nvSpPr>
          <p:spPr>
            <a:xfrm>
              <a:off x="3758250" y="2977575"/>
              <a:ext cx="243600" cy="168100"/>
            </a:xfrm>
            <a:custGeom>
              <a:avLst/>
              <a:gdLst/>
              <a:ahLst/>
              <a:cxnLst/>
              <a:rect l="l" t="t" r="r" b="b"/>
              <a:pathLst>
                <a:path w="9744" h="6724" extrusionOk="0">
                  <a:moveTo>
                    <a:pt x="6266" y="1"/>
                  </a:moveTo>
                  <a:cubicBezTo>
                    <a:pt x="5624" y="1"/>
                    <a:pt x="4997" y="261"/>
                    <a:pt x="4840" y="992"/>
                  </a:cubicBezTo>
                  <a:cubicBezTo>
                    <a:pt x="4612" y="2305"/>
                    <a:pt x="3821" y="2594"/>
                    <a:pt x="2787" y="2594"/>
                  </a:cubicBezTo>
                  <a:cubicBezTo>
                    <a:pt x="2668" y="2594"/>
                    <a:pt x="2546" y="2590"/>
                    <a:pt x="2420" y="2584"/>
                  </a:cubicBezTo>
                  <a:lnTo>
                    <a:pt x="2102" y="2711"/>
                  </a:lnTo>
                  <a:cubicBezTo>
                    <a:pt x="1847" y="3475"/>
                    <a:pt x="1401" y="4176"/>
                    <a:pt x="828" y="4749"/>
                  </a:cubicBezTo>
                  <a:cubicBezTo>
                    <a:pt x="0" y="5641"/>
                    <a:pt x="0" y="5704"/>
                    <a:pt x="1083" y="6723"/>
                  </a:cubicBezTo>
                  <a:cubicBezTo>
                    <a:pt x="1543" y="5944"/>
                    <a:pt x="1748" y="5598"/>
                    <a:pt x="2080" y="5598"/>
                  </a:cubicBezTo>
                  <a:cubicBezTo>
                    <a:pt x="2344" y="5598"/>
                    <a:pt x="2690" y="5818"/>
                    <a:pt x="3312" y="6214"/>
                  </a:cubicBezTo>
                  <a:cubicBezTo>
                    <a:pt x="5541" y="4622"/>
                    <a:pt x="7706" y="2966"/>
                    <a:pt x="9744" y="1183"/>
                  </a:cubicBezTo>
                  <a:cubicBezTo>
                    <a:pt x="9451" y="194"/>
                    <a:pt x="8821" y="26"/>
                    <a:pt x="8144" y="26"/>
                  </a:cubicBezTo>
                  <a:cubicBezTo>
                    <a:pt x="7798" y="26"/>
                    <a:pt x="7441" y="70"/>
                    <a:pt x="7110" y="70"/>
                  </a:cubicBezTo>
                  <a:cubicBezTo>
                    <a:pt x="6962" y="70"/>
                    <a:pt x="6820" y="61"/>
                    <a:pt x="6687" y="36"/>
                  </a:cubicBezTo>
                  <a:cubicBezTo>
                    <a:pt x="6549" y="13"/>
                    <a:pt x="6407" y="1"/>
                    <a:pt x="6266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4" name="Google Shape;7094;p7"/>
            <p:cNvSpPr/>
            <p:nvPr/>
          </p:nvSpPr>
          <p:spPr>
            <a:xfrm>
              <a:off x="3361800" y="2556575"/>
              <a:ext cx="499950" cy="288550"/>
            </a:xfrm>
            <a:custGeom>
              <a:avLst/>
              <a:gdLst/>
              <a:ahLst/>
              <a:cxnLst/>
              <a:rect l="l" t="t" r="r" b="b"/>
              <a:pathLst>
                <a:path w="19998" h="11542" extrusionOk="0">
                  <a:moveTo>
                    <a:pt x="5733" y="0"/>
                  </a:moveTo>
                  <a:lnTo>
                    <a:pt x="5733" y="0"/>
                  </a:lnTo>
                  <a:cubicBezTo>
                    <a:pt x="6051" y="637"/>
                    <a:pt x="6306" y="1592"/>
                    <a:pt x="6751" y="1720"/>
                  </a:cubicBezTo>
                  <a:cubicBezTo>
                    <a:pt x="8280" y="2165"/>
                    <a:pt x="7961" y="2930"/>
                    <a:pt x="7452" y="3821"/>
                  </a:cubicBezTo>
                  <a:cubicBezTo>
                    <a:pt x="7261" y="4140"/>
                    <a:pt x="7388" y="4585"/>
                    <a:pt x="7643" y="4840"/>
                  </a:cubicBezTo>
                  <a:cubicBezTo>
                    <a:pt x="7834" y="5031"/>
                    <a:pt x="7834" y="5350"/>
                    <a:pt x="7579" y="5541"/>
                  </a:cubicBezTo>
                  <a:cubicBezTo>
                    <a:pt x="7500" y="5594"/>
                    <a:pt x="7399" y="5624"/>
                    <a:pt x="7299" y="5624"/>
                  </a:cubicBezTo>
                  <a:cubicBezTo>
                    <a:pt x="7157" y="5624"/>
                    <a:pt x="7017" y="5563"/>
                    <a:pt x="6943" y="5413"/>
                  </a:cubicBezTo>
                  <a:cubicBezTo>
                    <a:pt x="6815" y="5350"/>
                    <a:pt x="6751" y="5159"/>
                    <a:pt x="6624" y="5159"/>
                  </a:cubicBezTo>
                  <a:cubicBezTo>
                    <a:pt x="6433" y="5127"/>
                    <a:pt x="6131" y="4968"/>
                    <a:pt x="5939" y="4968"/>
                  </a:cubicBezTo>
                  <a:cubicBezTo>
                    <a:pt x="5748" y="4968"/>
                    <a:pt x="5669" y="5127"/>
                    <a:pt x="5924" y="5732"/>
                  </a:cubicBezTo>
                  <a:cubicBezTo>
                    <a:pt x="5987" y="5987"/>
                    <a:pt x="5669" y="6114"/>
                    <a:pt x="5414" y="6114"/>
                  </a:cubicBezTo>
                  <a:cubicBezTo>
                    <a:pt x="4841" y="6114"/>
                    <a:pt x="4268" y="5923"/>
                    <a:pt x="4268" y="5350"/>
                  </a:cubicBezTo>
                  <a:cubicBezTo>
                    <a:pt x="4268" y="4458"/>
                    <a:pt x="3631" y="3821"/>
                    <a:pt x="3313" y="3057"/>
                  </a:cubicBezTo>
                  <a:cubicBezTo>
                    <a:pt x="3188" y="2683"/>
                    <a:pt x="3033" y="2508"/>
                    <a:pt x="2862" y="2508"/>
                  </a:cubicBezTo>
                  <a:cubicBezTo>
                    <a:pt x="2684" y="2508"/>
                    <a:pt x="2489" y="2699"/>
                    <a:pt x="2294" y="3057"/>
                  </a:cubicBezTo>
                  <a:cubicBezTo>
                    <a:pt x="1657" y="4012"/>
                    <a:pt x="893" y="4777"/>
                    <a:pt x="1" y="5477"/>
                  </a:cubicBezTo>
                  <a:lnTo>
                    <a:pt x="1" y="5795"/>
                  </a:lnTo>
                  <a:cubicBezTo>
                    <a:pt x="2103" y="7897"/>
                    <a:pt x="4714" y="9171"/>
                    <a:pt x="7261" y="10572"/>
                  </a:cubicBezTo>
                  <a:cubicBezTo>
                    <a:pt x="8288" y="11293"/>
                    <a:pt x="9301" y="11542"/>
                    <a:pt x="10306" y="11542"/>
                  </a:cubicBezTo>
                  <a:cubicBezTo>
                    <a:pt x="12229" y="11542"/>
                    <a:pt x="14125" y="10632"/>
                    <a:pt x="16049" y="10381"/>
                  </a:cubicBezTo>
                  <a:cubicBezTo>
                    <a:pt x="16159" y="10189"/>
                    <a:pt x="16304" y="10138"/>
                    <a:pt x="16460" y="10138"/>
                  </a:cubicBezTo>
                  <a:cubicBezTo>
                    <a:pt x="16629" y="10138"/>
                    <a:pt x="16811" y="10198"/>
                    <a:pt x="16972" y="10198"/>
                  </a:cubicBezTo>
                  <a:cubicBezTo>
                    <a:pt x="17005" y="10198"/>
                    <a:pt x="17037" y="10196"/>
                    <a:pt x="17068" y="10190"/>
                  </a:cubicBezTo>
                  <a:cubicBezTo>
                    <a:pt x="17960" y="9808"/>
                    <a:pt x="19170" y="10444"/>
                    <a:pt x="19998" y="9298"/>
                  </a:cubicBezTo>
                  <a:cubicBezTo>
                    <a:pt x="18788" y="8852"/>
                    <a:pt x="17960" y="7833"/>
                    <a:pt x="16877" y="7451"/>
                  </a:cubicBezTo>
                  <a:cubicBezTo>
                    <a:pt x="15030" y="6814"/>
                    <a:pt x="13502" y="5604"/>
                    <a:pt x="11846" y="4649"/>
                  </a:cubicBezTo>
                  <a:cubicBezTo>
                    <a:pt x="10636" y="4140"/>
                    <a:pt x="9999" y="2930"/>
                    <a:pt x="8917" y="2293"/>
                  </a:cubicBezTo>
                  <a:cubicBezTo>
                    <a:pt x="7834" y="1592"/>
                    <a:pt x="7070" y="382"/>
                    <a:pt x="5733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5" name="Google Shape;7095;p7"/>
            <p:cNvSpPr/>
            <p:nvPr/>
          </p:nvSpPr>
          <p:spPr>
            <a:xfrm>
              <a:off x="3481225" y="2624975"/>
              <a:ext cx="46200" cy="28150"/>
            </a:xfrm>
            <a:custGeom>
              <a:avLst/>
              <a:gdLst/>
              <a:ahLst/>
              <a:cxnLst/>
              <a:rect l="l" t="t" r="r" b="b"/>
              <a:pathLst>
                <a:path w="1848" h="1126" extrusionOk="0">
                  <a:moveTo>
                    <a:pt x="1358" y="0"/>
                  </a:moveTo>
                  <a:cubicBezTo>
                    <a:pt x="1056" y="0"/>
                    <a:pt x="756" y="70"/>
                    <a:pt x="510" y="194"/>
                  </a:cubicBezTo>
                  <a:cubicBezTo>
                    <a:pt x="319" y="321"/>
                    <a:pt x="0" y="385"/>
                    <a:pt x="64" y="703"/>
                  </a:cubicBezTo>
                  <a:cubicBezTo>
                    <a:pt x="164" y="954"/>
                    <a:pt x="382" y="1125"/>
                    <a:pt x="626" y="1125"/>
                  </a:cubicBezTo>
                  <a:cubicBezTo>
                    <a:pt x="692" y="1125"/>
                    <a:pt x="760" y="1112"/>
                    <a:pt x="828" y="1085"/>
                  </a:cubicBezTo>
                  <a:cubicBezTo>
                    <a:pt x="1338" y="1085"/>
                    <a:pt x="1783" y="639"/>
                    <a:pt x="1847" y="66"/>
                  </a:cubicBezTo>
                  <a:cubicBezTo>
                    <a:pt x="1689" y="21"/>
                    <a:pt x="1523" y="0"/>
                    <a:pt x="1358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6" name="Google Shape;7096;p7"/>
            <p:cNvSpPr/>
            <p:nvPr/>
          </p:nvSpPr>
          <p:spPr>
            <a:xfrm>
              <a:off x="3199425" y="2806525"/>
              <a:ext cx="565200" cy="144900"/>
            </a:xfrm>
            <a:custGeom>
              <a:avLst/>
              <a:gdLst/>
              <a:ahLst/>
              <a:cxnLst/>
              <a:rect l="l" t="t" r="r" b="b"/>
              <a:pathLst>
                <a:path w="22608" h="5796" extrusionOk="0">
                  <a:moveTo>
                    <a:pt x="13756" y="1"/>
                  </a:moveTo>
                  <a:cubicBezTo>
                    <a:pt x="13374" y="319"/>
                    <a:pt x="12801" y="383"/>
                    <a:pt x="12419" y="829"/>
                  </a:cubicBezTo>
                  <a:cubicBezTo>
                    <a:pt x="11559" y="1025"/>
                    <a:pt x="10680" y="1079"/>
                    <a:pt x="9794" y="1079"/>
                  </a:cubicBezTo>
                  <a:cubicBezTo>
                    <a:pt x="8694" y="1079"/>
                    <a:pt x="7581" y="996"/>
                    <a:pt x="6477" y="996"/>
                  </a:cubicBezTo>
                  <a:cubicBezTo>
                    <a:pt x="6164" y="996"/>
                    <a:pt x="5852" y="1002"/>
                    <a:pt x="5541" y="1020"/>
                  </a:cubicBezTo>
                  <a:cubicBezTo>
                    <a:pt x="4713" y="1083"/>
                    <a:pt x="3821" y="892"/>
                    <a:pt x="3057" y="1593"/>
                  </a:cubicBezTo>
                  <a:cubicBezTo>
                    <a:pt x="3515" y="1913"/>
                    <a:pt x="3874" y="2465"/>
                    <a:pt x="4443" y="2465"/>
                  </a:cubicBezTo>
                  <a:cubicBezTo>
                    <a:pt x="4664" y="2465"/>
                    <a:pt x="4918" y="2380"/>
                    <a:pt x="5222" y="2166"/>
                  </a:cubicBezTo>
                  <a:cubicBezTo>
                    <a:pt x="5335" y="2085"/>
                    <a:pt x="5444" y="2049"/>
                    <a:pt x="5546" y="2049"/>
                  </a:cubicBezTo>
                  <a:cubicBezTo>
                    <a:pt x="5845" y="2049"/>
                    <a:pt x="6082" y="2359"/>
                    <a:pt x="6178" y="2739"/>
                  </a:cubicBezTo>
                  <a:cubicBezTo>
                    <a:pt x="6305" y="3248"/>
                    <a:pt x="5732" y="3376"/>
                    <a:pt x="5477" y="3376"/>
                  </a:cubicBezTo>
                  <a:cubicBezTo>
                    <a:pt x="5269" y="3402"/>
                    <a:pt x="5040" y="3428"/>
                    <a:pt x="4820" y="3428"/>
                  </a:cubicBezTo>
                  <a:cubicBezTo>
                    <a:pt x="4501" y="3428"/>
                    <a:pt x="4201" y="3373"/>
                    <a:pt x="4012" y="3185"/>
                  </a:cubicBezTo>
                  <a:cubicBezTo>
                    <a:pt x="3821" y="2962"/>
                    <a:pt x="3551" y="2850"/>
                    <a:pt x="3272" y="2850"/>
                  </a:cubicBezTo>
                  <a:cubicBezTo>
                    <a:pt x="2993" y="2850"/>
                    <a:pt x="2707" y="2962"/>
                    <a:pt x="2484" y="3185"/>
                  </a:cubicBezTo>
                  <a:cubicBezTo>
                    <a:pt x="1921" y="3646"/>
                    <a:pt x="1234" y="3859"/>
                    <a:pt x="523" y="3859"/>
                  </a:cubicBezTo>
                  <a:cubicBezTo>
                    <a:pt x="350" y="3859"/>
                    <a:pt x="175" y="3847"/>
                    <a:pt x="0" y="3822"/>
                  </a:cubicBezTo>
                  <a:lnTo>
                    <a:pt x="0" y="3822"/>
                  </a:lnTo>
                  <a:cubicBezTo>
                    <a:pt x="470" y="4174"/>
                    <a:pt x="981" y="4269"/>
                    <a:pt x="1502" y="4269"/>
                  </a:cubicBezTo>
                  <a:cubicBezTo>
                    <a:pt x="2109" y="4269"/>
                    <a:pt x="2729" y="4140"/>
                    <a:pt x="3312" y="4140"/>
                  </a:cubicBezTo>
                  <a:cubicBezTo>
                    <a:pt x="3477" y="4125"/>
                    <a:pt x="3646" y="4117"/>
                    <a:pt x="3817" y="4117"/>
                  </a:cubicBezTo>
                  <a:cubicBezTo>
                    <a:pt x="4370" y="4117"/>
                    <a:pt x="4942" y="4200"/>
                    <a:pt x="5477" y="4395"/>
                  </a:cubicBezTo>
                  <a:cubicBezTo>
                    <a:pt x="5031" y="4713"/>
                    <a:pt x="4458" y="4522"/>
                    <a:pt x="4203" y="4968"/>
                  </a:cubicBezTo>
                  <a:cubicBezTo>
                    <a:pt x="4777" y="5032"/>
                    <a:pt x="5350" y="4968"/>
                    <a:pt x="5350" y="5796"/>
                  </a:cubicBezTo>
                  <a:cubicBezTo>
                    <a:pt x="5774" y="5531"/>
                    <a:pt x="6199" y="5398"/>
                    <a:pt x="6623" y="5398"/>
                  </a:cubicBezTo>
                  <a:cubicBezTo>
                    <a:pt x="6708" y="5398"/>
                    <a:pt x="6793" y="5403"/>
                    <a:pt x="6878" y="5414"/>
                  </a:cubicBezTo>
                  <a:cubicBezTo>
                    <a:pt x="7515" y="5414"/>
                    <a:pt x="8024" y="5414"/>
                    <a:pt x="8152" y="4586"/>
                  </a:cubicBezTo>
                  <a:cubicBezTo>
                    <a:pt x="7961" y="4204"/>
                    <a:pt x="7196" y="3758"/>
                    <a:pt x="8279" y="3631"/>
                  </a:cubicBezTo>
                  <a:cubicBezTo>
                    <a:pt x="9107" y="3631"/>
                    <a:pt x="9935" y="3440"/>
                    <a:pt x="10699" y="3057"/>
                  </a:cubicBezTo>
                  <a:lnTo>
                    <a:pt x="10699" y="3057"/>
                  </a:lnTo>
                  <a:cubicBezTo>
                    <a:pt x="10699" y="3694"/>
                    <a:pt x="8725" y="3312"/>
                    <a:pt x="9935" y="4522"/>
                  </a:cubicBezTo>
                  <a:cubicBezTo>
                    <a:pt x="10727" y="4522"/>
                    <a:pt x="11571" y="4762"/>
                    <a:pt x="12378" y="4762"/>
                  </a:cubicBezTo>
                  <a:cubicBezTo>
                    <a:pt x="13127" y="4762"/>
                    <a:pt x="13843" y="4555"/>
                    <a:pt x="14456" y="3758"/>
                  </a:cubicBezTo>
                  <a:cubicBezTo>
                    <a:pt x="14483" y="3704"/>
                    <a:pt x="14510" y="3684"/>
                    <a:pt x="14537" y="3684"/>
                  </a:cubicBezTo>
                  <a:cubicBezTo>
                    <a:pt x="14574" y="3684"/>
                    <a:pt x="14611" y="3721"/>
                    <a:pt x="14648" y="3758"/>
                  </a:cubicBezTo>
                  <a:cubicBezTo>
                    <a:pt x="15076" y="4093"/>
                    <a:pt x="15516" y="4205"/>
                    <a:pt x="15963" y="4205"/>
                  </a:cubicBezTo>
                  <a:cubicBezTo>
                    <a:pt x="16859" y="4205"/>
                    <a:pt x="17786" y="3756"/>
                    <a:pt x="18718" y="3756"/>
                  </a:cubicBezTo>
                  <a:cubicBezTo>
                    <a:pt x="18911" y="3756"/>
                    <a:pt x="19104" y="3775"/>
                    <a:pt x="19296" y="3822"/>
                  </a:cubicBezTo>
                  <a:cubicBezTo>
                    <a:pt x="19390" y="3840"/>
                    <a:pt x="19483" y="3850"/>
                    <a:pt x="19573" y="3850"/>
                  </a:cubicBezTo>
                  <a:cubicBezTo>
                    <a:pt x="20094" y="3850"/>
                    <a:pt x="20535" y="3546"/>
                    <a:pt x="20697" y="3057"/>
                  </a:cubicBezTo>
                  <a:cubicBezTo>
                    <a:pt x="20368" y="2655"/>
                    <a:pt x="20228" y="2483"/>
                    <a:pt x="19986" y="2483"/>
                  </a:cubicBezTo>
                  <a:cubicBezTo>
                    <a:pt x="19808" y="2483"/>
                    <a:pt x="19575" y="2577"/>
                    <a:pt x="19169" y="2739"/>
                  </a:cubicBezTo>
                  <a:cubicBezTo>
                    <a:pt x="19105" y="2760"/>
                    <a:pt x="19042" y="2774"/>
                    <a:pt x="18985" y="2774"/>
                  </a:cubicBezTo>
                  <a:cubicBezTo>
                    <a:pt x="18872" y="2774"/>
                    <a:pt x="18787" y="2718"/>
                    <a:pt x="18787" y="2548"/>
                  </a:cubicBezTo>
                  <a:cubicBezTo>
                    <a:pt x="18604" y="1938"/>
                    <a:pt x="19063" y="1270"/>
                    <a:pt x="19661" y="1270"/>
                  </a:cubicBezTo>
                  <a:cubicBezTo>
                    <a:pt x="19688" y="1270"/>
                    <a:pt x="19715" y="1272"/>
                    <a:pt x="19742" y="1274"/>
                  </a:cubicBezTo>
                  <a:cubicBezTo>
                    <a:pt x="20188" y="1274"/>
                    <a:pt x="20634" y="1338"/>
                    <a:pt x="21080" y="1529"/>
                  </a:cubicBezTo>
                  <a:cubicBezTo>
                    <a:pt x="21080" y="1763"/>
                    <a:pt x="21114" y="2031"/>
                    <a:pt x="21309" y="2031"/>
                  </a:cubicBezTo>
                  <a:cubicBezTo>
                    <a:pt x="21379" y="2031"/>
                    <a:pt x="21471" y="1996"/>
                    <a:pt x="21589" y="1911"/>
                  </a:cubicBezTo>
                  <a:cubicBezTo>
                    <a:pt x="22035" y="1529"/>
                    <a:pt x="22353" y="956"/>
                    <a:pt x="22608" y="383"/>
                  </a:cubicBezTo>
                  <a:cubicBezTo>
                    <a:pt x="21525" y="383"/>
                    <a:pt x="20443" y="510"/>
                    <a:pt x="19424" y="701"/>
                  </a:cubicBezTo>
                  <a:cubicBezTo>
                    <a:pt x="18486" y="883"/>
                    <a:pt x="17548" y="1093"/>
                    <a:pt x="16637" y="1093"/>
                  </a:cubicBezTo>
                  <a:cubicBezTo>
                    <a:pt x="15631" y="1093"/>
                    <a:pt x="14658" y="836"/>
                    <a:pt x="13756" y="1"/>
                  </a:cubicBezTo>
                  <a:close/>
                </a:path>
              </a:pathLst>
            </a:custGeom>
            <a:solidFill>
              <a:srgbClr val="E6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7" name="Google Shape;7097;p7"/>
            <p:cNvSpPr/>
            <p:nvPr/>
          </p:nvSpPr>
          <p:spPr>
            <a:xfrm>
              <a:off x="3371375" y="2882950"/>
              <a:ext cx="390075" cy="162425"/>
            </a:xfrm>
            <a:custGeom>
              <a:avLst/>
              <a:gdLst/>
              <a:ahLst/>
              <a:cxnLst/>
              <a:rect l="l" t="t" r="r" b="b"/>
              <a:pathLst>
                <a:path w="15603" h="6497" extrusionOk="0">
                  <a:moveTo>
                    <a:pt x="13756" y="0"/>
                  </a:moveTo>
                  <a:cubicBezTo>
                    <a:pt x="13228" y="264"/>
                    <a:pt x="12670" y="407"/>
                    <a:pt x="12103" y="407"/>
                  </a:cubicBezTo>
                  <a:cubicBezTo>
                    <a:pt x="11848" y="407"/>
                    <a:pt x="11592" y="378"/>
                    <a:pt x="11336" y="319"/>
                  </a:cubicBezTo>
                  <a:cubicBezTo>
                    <a:pt x="11118" y="275"/>
                    <a:pt x="10871" y="172"/>
                    <a:pt x="10615" y="172"/>
                  </a:cubicBezTo>
                  <a:cubicBezTo>
                    <a:pt x="10495" y="172"/>
                    <a:pt x="10374" y="195"/>
                    <a:pt x="10253" y="255"/>
                  </a:cubicBezTo>
                  <a:cubicBezTo>
                    <a:pt x="9725" y="499"/>
                    <a:pt x="9171" y="795"/>
                    <a:pt x="8607" y="795"/>
                  </a:cubicBezTo>
                  <a:cubicBezTo>
                    <a:pt x="8287" y="795"/>
                    <a:pt x="7965" y="700"/>
                    <a:pt x="7642" y="446"/>
                  </a:cubicBezTo>
                  <a:cubicBezTo>
                    <a:pt x="7560" y="397"/>
                    <a:pt x="7495" y="378"/>
                    <a:pt x="7443" y="378"/>
                  </a:cubicBezTo>
                  <a:cubicBezTo>
                    <a:pt x="7291" y="378"/>
                    <a:pt x="7244" y="543"/>
                    <a:pt x="7196" y="637"/>
                  </a:cubicBezTo>
                  <a:cubicBezTo>
                    <a:pt x="7014" y="1092"/>
                    <a:pt x="6670" y="1157"/>
                    <a:pt x="6326" y="1157"/>
                  </a:cubicBezTo>
                  <a:cubicBezTo>
                    <a:pt x="6188" y="1157"/>
                    <a:pt x="6050" y="1147"/>
                    <a:pt x="5923" y="1147"/>
                  </a:cubicBezTo>
                  <a:lnTo>
                    <a:pt x="2675" y="1147"/>
                  </a:lnTo>
                  <a:cubicBezTo>
                    <a:pt x="2463" y="998"/>
                    <a:pt x="2264" y="934"/>
                    <a:pt x="2080" y="934"/>
                  </a:cubicBezTo>
                  <a:cubicBezTo>
                    <a:pt x="1712" y="934"/>
                    <a:pt x="1401" y="1189"/>
                    <a:pt x="1146" y="1529"/>
                  </a:cubicBezTo>
                  <a:cubicBezTo>
                    <a:pt x="892" y="2038"/>
                    <a:pt x="255" y="1784"/>
                    <a:pt x="0" y="2293"/>
                  </a:cubicBezTo>
                  <a:cubicBezTo>
                    <a:pt x="0" y="3039"/>
                    <a:pt x="239" y="3512"/>
                    <a:pt x="642" y="3512"/>
                  </a:cubicBezTo>
                  <a:cubicBezTo>
                    <a:pt x="789" y="3512"/>
                    <a:pt x="959" y="3449"/>
                    <a:pt x="1146" y="3312"/>
                  </a:cubicBezTo>
                  <a:cubicBezTo>
                    <a:pt x="1481" y="3089"/>
                    <a:pt x="1768" y="2988"/>
                    <a:pt x="2021" y="2988"/>
                  </a:cubicBezTo>
                  <a:cubicBezTo>
                    <a:pt x="2345" y="2988"/>
                    <a:pt x="2616" y="3153"/>
                    <a:pt x="2866" y="3439"/>
                  </a:cubicBezTo>
                  <a:cubicBezTo>
                    <a:pt x="3312" y="3949"/>
                    <a:pt x="4267" y="4013"/>
                    <a:pt x="3885" y="5095"/>
                  </a:cubicBezTo>
                  <a:cubicBezTo>
                    <a:pt x="3630" y="5859"/>
                    <a:pt x="4076" y="6433"/>
                    <a:pt x="4967" y="6496"/>
                  </a:cubicBezTo>
                  <a:cubicBezTo>
                    <a:pt x="5859" y="6050"/>
                    <a:pt x="6560" y="5159"/>
                    <a:pt x="7642" y="4968"/>
                  </a:cubicBezTo>
                  <a:cubicBezTo>
                    <a:pt x="7833" y="4458"/>
                    <a:pt x="8343" y="4267"/>
                    <a:pt x="8788" y="4013"/>
                  </a:cubicBezTo>
                  <a:cubicBezTo>
                    <a:pt x="10954" y="2548"/>
                    <a:pt x="13246" y="1274"/>
                    <a:pt x="15603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8" name="Google Shape;7098;p7"/>
            <p:cNvSpPr/>
            <p:nvPr/>
          </p:nvSpPr>
          <p:spPr>
            <a:xfrm>
              <a:off x="5777025" y="2682350"/>
              <a:ext cx="133750" cy="95550"/>
            </a:xfrm>
            <a:custGeom>
              <a:avLst/>
              <a:gdLst/>
              <a:ahLst/>
              <a:cxnLst/>
              <a:rect l="l" t="t" r="r" b="b"/>
              <a:pathLst>
                <a:path w="5350" h="3822" extrusionOk="0">
                  <a:moveTo>
                    <a:pt x="828" y="0"/>
                  </a:moveTo>
                  <a:cubicBezTo>
                    <a:pt x="663" y="222"/>
                    <a:pt x="401" y="395"/>
                    <a:pt x="126" y="395"/>
                  </a:cubicBezTo>
                  <a:cubicBezTo>
                    <a:pt x="84" y="395"/>
                    <a:pt x="42" y="391"/>
                    <a:pt x="1" y="382"/>
                  </a:cubicBezTo>
                  <a:lnTo>
                    <a:pt x="1" y="382"/>
                  </a:lnTo>
                  <a:cubicBezTo>
                    <a:pt x="510" y="1147"/>
                    <a:pt x="1147" y="1720"/>
                    <a:pt x="1911" y="2166"/>
                  </a:cubicBezTo>
                  <a:cubicBezTo>
                    <a:pt x="2612" y="2675"/>
                    <a:pt x="3503" y="2930"/>
                    <a:pt x="3822" y="3821"/>
                  </a:cubicBezTo>
                  <a:cubicBezTo>
                    <a:pt x="4087" y="3512"/>
                    <a:pt x="4475" y="3325"/>
                    <a:pt x="4858" y="3325"/>
                  </a:cubicBezTo>
                  <a:cubicBezTo>
                    <a:pt x="5027" y="3325"/>
                    <a:pt x="5194" y="3361"/>
                    <a:pt x="5350" y="3439"/>
                  </a:cubicBezTo>
                  <a:cubicBezTo>
                    <a:pt x="4841" y="1720"/>
                    <a:pt x="2548" y="0"/>
                    <a:pt x="828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9" name="Google Shape;7099;p7"/>
            <p:cNvSpPr/>
            <p:nvPr/>
          </p:nvSpPr>
          <p:spPr>
            <a:xfrm>
              <a:off x="5797725" y="2768325"/>
              <a:ext cx="57350" cy="10175"/>
            </a:xfrm>
            <a:custGeom>
              <a:avLst/>
              <a:gdLst/>
              <a:ahLst/>
              <a:cxnLst/>
              <a:rect l="l" t="t" r="r" b="b"/>
              <a:pathLst>
                <a:path w="2294" h="407" extrusionOk="0">
                  <a:moveTo>
                    <a:pt x="1171" y="0"/>
                  </a:moveTo>
                  <a:cubicBezTo>
                    <a:pt x="911" y="0"/>
                    <a:pt x="647" y="29"/>
                    <a:pt x="387" y="29"/>
                  </a:cubicBezTo>
                  <a:cubicBezTo>
                    <a:pt x="257" y="29"/>
                    <a:pt x="128" y="21"/>
                    <a:pt x="0" y="0"/>
                  </a:cubicBezTo>
                  <a:lnTo>
                    <a:pt x="0" y="0"/>
                  </a:lnTo>
                  <a:cubicBezTo>
                    <a:pt x="333" y="332"/>
                    <a:pt x="679" y="407"/>
                    <a:pt x="1040" y="407"/>
                  </a:cubicBezTo>
                  <a:cubicBezTo>
                    <a:pt x="1333" y="407"/>
                    <a:pt x="1635" y="358"/>
                    <a:pt x="1947" y="358"/>
                  </a:cubicBezTo>
                  <a:cubicBezTo>
                    <a:pt x="2061" y="358"/>
                    <a:pt x="2176" y="364"/>
                    <a:pt x="2293" y="382"/>
                  </a:cubicBezTo>
                  <a:cubicBezTo>
                    <a:pt x="1943" y="64"/>
                    <a:pt x="1561" y="0"/>
                    <a:pt x="1171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0" name="Google Shape;7100;p7"/>
            <p:cNvSpPr/>
            <p:nvPr/>
          </p:nvSpPr>
          <p:spPr>
            <a:xfrm>
              <a:off x="5757925" y="2682350"/>
              <a:ext cx="20725" cy="9975"/>
            </a:xfrm>
            <a:custGeom>
              <a:avLst/>
              <a:gdLst/>
              <a:ahLst/>
              <a:cxnLst/>
              <a:rect l="l" t="t" r="r" b="b"/>
              <a:pathLst>
                <a:path w="829" h="399" extrusionOk="0">
                  <a:moveTo>
                    <a:pt x="0" y="0"/>
                  </a:moveTo>
                  <a:cubicBezTo>
                    <a:pt x="160" y="266"/>
                    <a:pt x="407" y="398"/>
                    <a:pt x="670" y="398"/>
                  </a:cubicBezTo>
                  <a:cubicBezTo>
                    <a:pt x="722" y="398"/>
                    <a:pt x="775" y="393"/>
                    <a:pt x="828" y="382"/>
                  </a:cubicBezTo>
                  <a:cubicBezTo>
                    <a:pt x="637" y="128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1" name="Google Shape;7101;p7"/>
            <p:cNvSpPr/>
            <p:nvPr/>
          </p:nvSpPr>
          <p:spPr>
            <a:xfrm>
              <a:off x="1776075" y="2728800"/>
              <a:ext cx="439450" cy="115975"/>
            </a:xfrm>
            <a:custGeom>
              <a:avLst/>
              <a:gdLst/>
              <a:ahLst/>
              <a:cxnLst/>
              <a:rect l="l" t="t" r="r" b="b"/>
              <a:pathLst>
                <a:path w="17578" h="4639" extrusionOk="0">
                  <a:moveTo>
                    <a:pt x="12914" y="1"/>
                  </a:moveTo>
                  <a:cubicBezTo>
                    <a:pt x="12712" y="1"/>
                    <a:pt x="12505" y="17"/>
                    <a:pt x="12292" y="53"/>
                  </a:cubicBezTo>
                  <a:cubicBezTo>
                    <a:pt x="11528" y="881"/>
                    <a:pt x="10509" y="690"/>
                    <a:pt x="9553" y="753"/>
                  </a:cubicBezTo>
                  <a:cubicBezTo>
                    <a:pt x="6369" y="1199"/>
                    <a:pt x="3185" y="1772"/>
                    <a:pt x="1" y="2345"/>
                  </a:cubicBezTo>
                  <a:cubicBezTo>
                    <a:pt x="447" y="2728"/>
                    <a:pt x="892" y="3110"/>
                    <a:pt x="1402" y="3428"/>
                  </a:cubicBezTo>
                  <a:cubicBezTo>
                    <a:pt x="1784" y="3683"/>
                    <a:pt x="2039" y="4129"/>
                    <a:pt x="1911" y="4638"/>
                  </a:cubicBezTo>
                  <a:cubicBezTo>
                    <a:pt x="4777" y="3301"/>
                    <a:pt x="8025" y="3555"/>
                    <a:pt x="11018" y="2536"/>
                  </a:cubicBezTo>
                  <a:cubicBezTo>
                    <a:pt x="11044" y="2524"/>
                    <a:pt x="11069" y="2519"/>
                    <a:pt x="11094" y="2519"/>
                  </a:cubicBezTo>
                  <a:cubicBezTo>
                    <a:pt x="11196" y="2519"/>
                    <a:pt x="11298" y="2600"/>
                    <a:pt x="11400" y="2600"/>
                  </a:cubicBezTo>
                  <a:cubicBezTo>
                    <a:pt x="11953" y="2676"/>
                    <a:pt x="12496" y="2711"/>
                    <a:pt x="13036" y="2711"/>
                  </a:cubicBezTo>
                  <a:cubicBezTo>
                    <a:pt x="13866" y="2711"/>
                    <a:pt x="14691" y="2627"/>
                    <a:pt x="15540" y="2473"/>
                  </a:cubicBezTo>
                  <a:cubicBezTo>
                    <a:pt x="15610" y="2446"/>
                    <a:pt x="15665" y="2434"/>
                    <a:pt x="15707" y="2434"/>
                  </a:cubicBezTo>
                  <a:cubicBezTo>
                    <a:pt x="15967" y="2434"/>
                    <a:pt x="15731" y="2890"/>
                    <a:pt x="15731" y="3110"/>
                  </a:cubicBezTo>
                  <a:cubicBezTo>
                    <a:pt x="15476" y="3301"/>
                    <a:pt x="15476" y="3683"/>
                    <a:pt x="15731" y="3874"/>
                  </a:cubicBezTo>
                  <a:cubicBezTo>
                    <a:pt x="16176" y="3492"/>
                    <a:pt x="16877" y="3619"/>
                    <a:pt x="17259" y="3110"/>
                  </a:cubicBezTo>
                  <a:cubicBezTo>
                    <a:pt x="17132" y="2664"/>
                    <a:pt x="17578" y="2091"/>
                    <a:pt x="17132" y="1836"/>
                  </a:cubicBezTo>
                  <a:cubicBezTo>
                    <a:pt x="15774" y="1044"/>
                    <a:pt x="14517" y="1"/>
                    <a:pt x="12914" y="1"/>
                  </a:cubicBezTo>
                  <a:close/>
                </a:path>
              </a:pathLst>
            </a:custGeom>
            <a:solidFill>
              <a:srgbClr val="F95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2" name="Google Shape;7102;p7"/>
            <p:cNvSpPr/>
            <p:nvPr/>
          </p:nvSpPr>
          <p:spPr>
            <a:xfrm>
              <a:off x="1995800" y="2663250"/>
              <a:ext cx="249975" cy="143300"/>
            </a:xfrm>
            <a:custGeom>
              <a:avLst/>
              <a:gdLst/>
              <a:ahLst/>
              <a:cxnLst/>
              <a:rect l="l" t="t" r="r" b="b"/>
              <a:pathLst>
                <a:path w="9999" h="5732" extrusionOk="0">
                  <a:moveTo>
                    <a:pt x="1146" y="0"/>
                  </a:moveTo>
                  <a:cubicBezTo>
                    <a:pt x="892" y="510"/>
                    <a:pt x="828" y="1146"/>
                    <a:pt x="0" y="1146"/>
                  </a:cubicBezTo>
                  <a:cubicBezTo>
                    <a:pt x="1083" y="1783"/>
                    <a:pt x="2229" y="2293"/>
                    <a:pt x="3439" y="2675"/>
                  </a:cubicBezTo>
                  <a:cubicBezTo>
                    <a:pt x="4394" y="2802"/>
                    <a:pt x="5095" y="3503"/>
                    <a:pt x="6050" y="3694"/>
                  </a:cubicBezTo>
                  <a:cubicBezTo>
                    <a:pt x="6623" y="3821"/>
                    <a:pt x="7069" y="4458"/>
                    <a:pt x="7579" y="4458"/>
                  </a:cubicBezTo>
                  <a:cubicBezTo>
                    <a:pt x="8789" y="4458"/>
                    <a:pt x="7451" y="5668"/>
                    <a:pt x="8215" y="5732"/>
                  </a:cubicBezTo>
                  <a:lnTo>
                    <a:pt x="8406" y="5732"/>
                  </a:lnTo>
                  <a:lnTo>
                    <a:pt x="8789" y="5350"/>
                  </a:lnTo>
                  <a:cubicBezTo>
                    <a:pt x="9234" y="5095"/>
                    <a:pt x="9998" y="5031"/>
                    <a:pt x="9807" y="4203"/>
                  </a:cubicBezTo>
                  <a:cubicBezTo>
                    <a:pt x="9680" y="3630"/>
                    <a:pt x="9171" y="3248"/>
                    <a:pt x="8534" y="3248"/>
                  </a:cubicBezTo>
                  <a:cubicBezTo>
                    <a:pt x="8428" y="3227"/>
                    <a:pt x="8321" y="3227"/>
                    <a:pt x="8218" y="3227"/>
                  </a:cubicBezTo>
                  <a:cubicBezTo>
                    <a:pt x="8010" y="3227"/>
                    <a:pt x="7812" y="3227"/>
                    <a:pt x="7642" y="3057"/>
                  </a:cubicBezTo>
                  <a:cubicBezTo>
                    <a:pt x="7515" y="2930"/>
                    <a:pt x="7387" y="2802"/>
                    <a:pt x="7260" y="2675"/>
                  </a:cubicBezTo>
                  <a:cubicBezTo>
                    <a:pt x="5159" y="2038"/>
                    <a:pt x="3121" y="1083"/>
                    <a:pt x="114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3" name="Google Shape;7103;p7"/>
            <p:cNvSpPr/>
            <p:nvPr/>
          </p:nvSpPr>
          <p:spPr>
            <a:xfrm>
              <a:off x="1948025" y="2663250"/>
              <a:ext cx="38250" cy="20700"/>
            </a:xfrm>
            <a:custGeom>
              <a:avLst/>
              <a:gdLst/>
              <a:ahLst/>
              <a:cxnLst/>
              <a:rect l="l" t="t" r="r" b="b"/>
              <a:pathLst>
                <a:path w="1530" h="828" extrusionOk="0">
                  <a:moveTo>
                    <a:pt x="1" y="0"/>
                  </a:moveTo>
                  <a:cubicBezTo>
                    <a:pt x="383" y="510"/>
                    <a:pt x="1083" y="446"/>
                    <a:pt x="1529" y="828"/>
                  </a:cubicBezTo>
                  <a:cubicBezTo>
                    <a:pt x="1442" y="87"/>
                    <a:pt x="1056" y="2"/>
                    <a:pt x="617" y="2"/>
                  </a:cubicBezTo>
                  <a:cubicBezTo>
                    <a:pt x="487" y="2"/>
                    <a:pt x="353" y="10"/>
                    <a:pt x="221" y="10"/>
                  </a:cubicBezTo>
                  <a:cubicBezTo>
                    <a:pt x="146" y="10"/>
                    <a:pt x="73" y="7"/>
                    <a:pt x="1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4" name="Google Shape;7104;p7"/>
            <p:cNvSpPr/>
            <p:nvPr/>
          </p:nvSpPr>
          <p:spPr>
            <a:xfrm>
              <a:off x="1930525" y="2654875"/>
              <a:ext cx="19125" cy="8800"/>
            </a:xfrm>
            <a:custGeom>
              <a:avLst/>
              <a:gdLst/>
              <a:ahLst/>
              <a:cxnLst/>
              <a:rect l="l" t="t" r="r" b="b"/>
              <a:pathLst>
                <a:path w="765" h="352" extrusionOk="0">
                  <a:moveTo>
                    <a:pt x="136" y="0"/>
                  </a:moveTo>
                  <a:cubicBezTo>
                    <a:pt x="89" y="0"/>
                    <a:pt x="44" y="6"/>
                    <a:pt x="0" y="17"/>
                  </a:cubicBezTo>
                  <a:cubicBezTo>
                    <a:pt x="106" y="228"/>
                    <a:pt x="342" y="351"/>
                    <a:pt x="601" y="351"/>
                  </a:cubicBezTo>
                  <a:cubicBezTo>
                    <a:pt x="655" y="351"/>
                    <a:pt x="710" y="346"/>
                    <a:pt x="764" y="335"/>
                  </a:cubicBezTo>
                  <a:cubicBezTo>
                    <a:pt x="606" y="124"/>
                    <a:pt x="360" y="0"/>
                    <a:pt x="13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5" name="Google Shape;7105;p7"/>
            <p:cNvSpPr/>
            <p:nvPr/>
          </p:nvSpPr>
          <p:spPr>
            <a:xfrm>
              <a:off x="1986250" y="26823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6" name="Google Shape;7106;p7"/>
            <p:cNvSpPr/>
            <p:nvPr/>
          </p:nvSpPr>
          <p:spPr>
            <a:xfrm>
              <a:off x="1382825" y="2788825"/>
              <a:ext cx="337550" cy="100850"/>
            </a:xfrm>
            <a:custGeom>
              <a:avLst/>
              <a:gdLst/>
              <a:ahLst/>
              <a:cxnLst/>
              <a:rect l="l" t="t" r="r" b="b"/>
              <a:pathLst>
                <a:path w="13502" h="4034" extrusionOk="0">
                  <a:moveTo>
                    <a:pt x="11270" y="0"/>
                  </a:moveTo>
                  <a:cubicBezTo>
                    <a:pt x="11229" y="0"/>
                    <a:pt x="11188" y="3"/>
                    <a:pt x="11145" y="8"/>
                  </a:cubicBezTo>
                  <a:cubicBezTo>
                    <a:pt x="10700" y="454"/>
                    <a:pt x="10127" y="709"/>
                    <a:pt x="9490" y="772"/>
                  </a:cubicBezTo>
                  <a:cubicBezTo>
                    <a:pt x="7898" y="963"/>
                    <a:pt x="6433" y="1345"/>
                    <a:pt x="4841" y="1473"/>
                  </a:cubicBezTo>
                  <a:cubicBezTo>
                    <a:pt x="3412" y="1587"/>
                    <a:pt x="2035" y="2266"/>
                    <a:pt x="570" y="2266"/>
                  </a:cubicBezTo>
                  <a:cubicBezTo>
                    <a:pt x="403" y="2266"/>
                    <a:pt x="234" y="2257"/>
                    <a:pt x="64" y="2237"/>
                  </a:cubicBezTo>
                  <a:lnTo>
                    <a:pt x="64" y="2237"/>
                  </a:lnTo>
                  <a:cubicBezTo>
                    <a:pt x="1" y="3129"/>
                    <a:pt x="829" y="3129"/>
                    <a:pt x="1338" y="3256"/>
                  </a:cubicBezTo>
                  <a:cubicBezTo>
                    <a:pt x="1975" y="3320"/>
                    <a:pt x="2612" y="3574"/>
                    <a:pt x="3185" y="3956"/>
                  </a:cubicBezTo>
                  <a:cubicBezTo>
                    <a:pt x="3465" y="4010"/>
                    <a:pt x="3741" y="4033"/>
                    <a:pt x="4014" y="4033"/>
                  </a:cubicBezTo>
                  <a:cubicBezTo>
                    <a:pt x="5359" y="4033"/>
                    <a:pt x="6638" y="3478"/>
                    <a:pt x="7961" y="3320"/>
                  </a:cubicBezTo>
                  <a:cubicBezTo>
                    <a:pt x="8283" y="3279"/>
                    <a:pt x="8656" y="3010"/>
                    <a:pt x="9015" y="3010"/>
                  </a:cubicBezTo>
                  <a:cubicBezTo>
                    <a:pt x="9225" y="3010"/>
                    <a:pt x="9429" y="3102"/>
                    <a:pt x="9617" y="3383"/>
                  </a:cubicBezTo>
                  <a:cubicBezTo>
                    <a:pt x="9716" y="3383"/>
                    <a:pt x="9815" y="3380"/>
                    <a:pt x="9912" y="3380"/>
                  </a:cubicBezTo>
                  <a:cubicBezTo>
                    <a:pt x="10252" y="3380"/>
                    <a:pt x="10565" y="3419"/>
                    <a:pt x="10763" y="3765"/>
                  </a:cubicBezTo>
                  <a:cubicBezTo>
                    <a:pt x="11591" y="3511"/>
                    <a:pt x="12355" y="3129"/>
                    <a:pt x="13056" y="2683"/>
                  </a:cubicBezTo>
                  <a:cubicBezTo>
                    <a:pt x="12801" y="2619"/>
                    <a:pt x="12483" y="2619"/>
                    <a:pt x="12547" y="2301"/>
                  </a:cubicBezTo>
                  <a:cubicBezTo>
                    <a:pt x="12738" y="1791"/>
                    <a:pt x="13502" y="1919"/>
                    <a:pt x="13502" y="1154"/>
                  </a:cubicBezTo>
                  <a:lnTo>
                    <a:pt x="13502" y="1154"/>
                  </a:lnTo>
                  <a:cubicBezTo>
                    <a:pt x="13439" y="1166"/>
                    <a:pt x="13379" y="1172"/>
                    <a:pt x="13322" y="1172"/>
                  </a:cubicBezTo>
                  <a:cubicBezTo>
                    <a:pt x="12480" y="1172"/>
                    <a:pt x="12133" y="0"/>
                    <a:pt x="11270" y="0"/>
                  </a:cubicBezTo>
                  <a:close/>
                </a:path>
              </a:pathLst>
            </a:custGeom>
            <a:solidFill>
              <a:srgbClr val="ED5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7" name="Google Shape;7107;p7"/>
            <p:cNvSpPr/>
            <p:nvPr/>
          </p:nvSpPr>
          <p:spPr>
            <a:xfrm>
              <a:off x="1997375" y="2806525"/>
              <a:ext cx="171975" cy="97150"/>
            </a:xfrm>
            <a:custGeom>
              <a:avLst/>
              <a:gdLst/>
              <a:ahLst/>
              <a:cxnLst/>
              <a:rect l="l" t="t" r="r" b="b"/>
              <a:pathLst>
                <a:path w="6879" h="3886" extrusionOk="0">
                  <a:moveTo>
                    <a:pt x="6879" y="1"/>
                  </a:moveTo>
                  <a:cubicBezTo>
                    <a:pt x="4586" y="765"/>
                    <a:pt x="2421" y="1656"/>
                    <a:pt x="319" y="2675"/>
                  </a:cubicBezTo>
                  <a:cubicBezTo>
                    <a:pt x="829" y="3248"/>
                    <a:pt x="1" y="3440"/>
                    <a:pt x="1" y="3885"/>
                  </a:cubicBezTo>
                  <a:cubicBezTo>
                    <a:pt x="2293" y="2994"/>
                    <a:pt x="4586" y="1975"/>
                    <a:pt x="6879" y="829"/>
                  </a:cubicBezTo>
                  <a:lnTo>
                    <a:pt x="6879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8" name="Google Shape;7108;p7"/>
            <p:cNvSpPr/>
            <p:nvPr/>
          </p:nvSpPr>
          <p:spPr>
            <a:xfrm>
              <a:off x="1938475" y="2882750"/>
              <a:ext cx="47800" cy="20025"/>
            </a:xfrm>
            <a:custGeom>
              <a:avLst/>
              <a:gdLst/>
              <a:ahLst/>
              <a:cxnLst/>
              <a:rect l="l" t="t" r="r" b="b"/>
              <a:pathLst>
                <a:path w="1912" h="801" extrusionOk="0">
                  <a:moveTo>
                    <a:pt x="1732" y="0"/>
                  </a:moveTo>
                  <a:cubicBezTo>
                    <a:pt x="1093" y="0"/>
                    <a:pt x="467" y="307"/>
                    <a:pt x="0" y="773"/>
                  </a:cubicBezTo>
                  <a:cubicBezTo>
                    <a:pt x="113" y="791"/>
                    <a:pt x="225" y="801"/>
                    <a:pt x="334" y="801"/>
                  </a:cubicBezTo>
                  <a:cubicBezTo>
                    <a:pt x="966" y="801"/>
                    <a:pt x="1531" y="497"/>
                    <a:pt x="1911" y="8"/>
                  </a:cubicBezTo>
                  <a:cubicBezTo>
                    <a:pt x="1851" y="3"/>
                    <a:pt x="1792" y="0"/>
                    <a:pt x="1732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9" name="Google Shape;7109;p7"/>
            <p:cNvSpPr/>
            <p:nvPr/>
          </p:nvSpPr>
          <p:spPr>
            <a:xfrm>
              <a:off x="1919375" y="290175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3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0" name="Google Shape;7110;p7"/>
            <p:cNvSpPr/>
            <p:nvPr/>
          </p:nvSpPr>
          <p:spPr>
            <a:xfrm>
              <a:off x="1900275" y="29113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5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2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1" name="Google Shape;7111;p7"/>
            <p:cNvSpPr/>
            <p:nvPr/>
          </p:nvSpPr>
          <p:spPr>
            <a:xfrm>
              <a:off x="1881150" y="2920850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0" y="407"/>
                    <a:pt x="654" y="234"/>
                    <a:pt x="765" y="13"/>
                  </a:cubicBezTo>
                  <a:cubicBezTo>
                    <a:pt x="723" y="4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2" name="Google Shape;7112;p7"/>
            <p:cNvSpPr/>
            <p:nvPr/>
          </p:nvSpPr>
          <p:spPr>
            <a:xfrm>
              <a:off x="198625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0"/>
                  </a:moveTo>
                  <a:lnTo>
                    <a:pt x="0" y="382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3" name="Google Shape;7113;p7"/>
            <p:cNvSpPr/>
            <p:nvPr/>
          </p:nvSpPr>
          <p:spPr>
            <a:xfrm>
              <a:off x="4097350" y="2424425"/>
              <a:ext cx="562050" cy="394075"/>
            </a:xfrm>
            <a:custGeom>
              <a:avLst/>
              <a:gdLst/>
              <a:ahLst/>
              <a:cxnLst/>
              <a:rect l="l" t="t" r="r" b="b"/>
              <a:pathLst>
                <a:path w="22482" h="15763" extrusionOk="0">
                  <a:moveTo>
                    <a:pt x="6497" y="1911"/>
                  </a:moveTo>
                  <a:lnTo>
                    <a:pt x="6497" y="1911"/>
                  </a:lnTo>
                  <a:cubicBezTo>
                    <a:pt x="6369" y="1975"/>
                    <a:pt x="6306" y="2038"/>
                    <a:pt x="6178" y="2038"/>
                  </a:cubicBezTo>
                  <a:lnTo>
                    <a:pt x="6497" y="1911"/>
                  </a:lnTo>
                  <a:close/>
                  <a:moveTo>
                    <a:pt x="4586" y="0"/>
                  </a:moveTo>
                  <a:lnTo>
                    <a:pt x="4586" y="0"/>
                  </a:lnTo>
                  <a:cubicBezTo>
                    <a:pt x="5159" y="1847"/>
                    <a:pt x="4140" y="3185"/>
                    <a:pt x="2867" y="4267"/>
                  </a:cubicBezTo>
                  <a:cubicBezTo>
                    <a:pt x="2230" y="4649"/>
                    <a:pt x="1848" y="5350"/>
                    <a:pt x="1911" y="6114"/>
                  </a:cubicBezTo>
                  <a:cubicBezTo>
                    <a:pt x="2039" y="6560"/>
                    <a:pt x="1911" y="7069"/>
                    <a:pt x="1657" y="7451"/>
                  </a:cubicBezTo>
                  <a:cubicBezTo>
                    <a:pt x="1293" y="7406"/>
                    <a:pt x="897" y="7037"/>
                    <a:pt x="492" y="7037"/>
                  </a:cubicBezTo>
                  <a:cubicBezTo>
                    <a:pt x="330" y="7037"/>
                    <a:pt x="165" y="7096"/>
                    <a:pt x="1" y="7260"/>
                  </a:cubicBezTo>
                  <a:cubicBezTo>
                    <a:pt x="1975" y="9107"/>
                    <a:pt x="4140" y="10699"/>
                    <a:pt x="6560" y="11973"/>
                  </a:cubicBezTo>
                  <a:cubicBezTo>
                    <a:pt x="7961" y="12737"/>
                    <a:pt x="9554" y="13310"/>
                    <a:pt x="10700" y="14520"/>
                  </a:cubicBezTo>
                  <a:cubicBezTo>
                    <a:pt x="14075" y="15476"/>
                    <a:pt x="17641" y="15030"/>
                    <a:pt x="21080" y="15730"/>
                  </a:cubicBezTo>
                  <a:cubicBezTo>
                    <a:pt x="21224" y="15746"/>
                    <a:pt x="21379" y="15762"/>
                    <a:pt x="21532" y="15762"/>
                  </a:cubicBezTo>
                  <a:cubicBezTo>
                    <a:pt x="21992" y="15762"/>
                    <a:pt x="22434" y="15619"/>
                    <a:pt x="22481" y="14903"/>
                  </a:cubicBezTo>
                  <a:cubicBezTo>
                    <a:pt x="21717" y="14457"/>
                    <a:pt x="20889" y="14011"/>
                    <a:pt x="20125" y="13438"/>
                  </a:cubicBezTo>
                  <a:cubicBezTo>
                    <a:pt x="15858" y="10254"/>
                    <a:pt x="11783" y="6815"/>
                    <a:pt x="8025" y="3057"/>
                  </a:cubicBezTo>
                  <a:cubicBezTo>
                    <a:pt x="7579" y="2548"/>
                    <a:pt x="7070" y="2166"/>
                    <a:pt x="6497" y="1911"/>
                  </a:cubicBezTo>
                  <a:cubicBezTo>
                    <a:pt x="6051" y="1083"/>
                    <a:pt x="5669" y="192"/>
                    <a:pt x="4586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4" name="Google Shape;7114;p7"/>
            <p:cNvSpPr/>
            <p:nvPr/>
          </p:nvSpPr>
          <p:spPr>
            <a:xfrm>
              <a:off x="1107400" y="2766725"/>
              <a:ext cx="355050" cy="140675"/>
            </a:xfrm>
            <a:custGeom>
              <a:avLst/>
              <a:gdLst/>
              <a:ahLst/>
              <a:cxnLst/>
              <a:rect l="l" t="t" r="r" b="b"/>
              <a:pathLst>
                <a:path w="14202" h="5627" extrusionOk="0">
                  <a:moveTo>
                    <a:pt x="0" y="1"/>
                  </a:moveTo>
                  <a:lnTo>
                    <a:pt x="0" y="1529"/>
                  </a:lnTo>
                  <a:lnTo>
                    <a:pt x="3821" y="2739"/>
                  </a:lnTo>
                  <a:cubicBezTo>
                    <a:pt x="4076" y="2930"/>
                    <a:pt x="4395" y="2866"/>
                    <a:pt x="4649" y="3057"/>
                  </a:cubicBezTo>
                  <a:lnTo>
                    <a:pt x="4968" y="3057"/>
                  </a:lnTo>
                  <a:cubicBezTo>
                    <a:pt x="5095" y="3248"/>
                    <a:pt x="5223" y="3376"/>
                    <a:pt x="5350" y="3503"/>
                  </a:cubicBezTo>
                  <a:cubicBezTo>
                    <a:pt x="6624" y="4840"/>
                    <a:pt x="8279" y="4968"/>
                    <a:pt x="9935" y="5095"/>
                  </a:cubicBezTo>
                  <a:cubicBezTo>
                    <a:pt x="10445" y="5095"/>
                    <a:pt x="10890" y="5159"/>
                    <a:pt x="11400" y="5350"/>
                  </a:cubicBezTo>
                  <a:cubicBezTo>
                    <a:pt x="12232" y="5521"/>
                    <a:pt x="12744" y="5627"/>
                    <a:pt x="13095" y="5627"/>
                  </a:cubicBezTo>
                  <a:cubicBezTo>
                    <a:pt x="13659" y="5627"/>
                    <a:pt x="13810" y="5355"/>
                    <a:pt x="14202" y="4649"/>
                  </a:cubicBezTo>
                  <a:cubicBezTo>
                    <a:pt x="14145" y="4194"/>
                    <a:pt x="14088" y="3738"/>
                    <a:pt x="13530" y="3738"/>
                  </a:cubicBezTo>
                  <a:cubicBezTo>
                    <a:pt x="13464" y="3738"/>
                    <a:pt x="13391" y="3744"/>
                    <a:pt x="13310" y="3758"/>
                  </a:cubicBezTo>
                  <a:cubicBezTo>
                    <a:pt x="13179" y="3780"/>
                    <a:pt x="13046" y="3790"/>
                    <a:pt x="12913" y="3790"/>
                  </a:cubicBezTo>
                  <a:cubicBezTo>
                    <a:pt x="12268" y="3790"/>
                    <a:pt x="11609" y="3543"/>
                    <a:pt x="11081" y="3121"/>
                  </a:cubicBezTo>
                  <a:cubicBezTo>
                    <a:pt x="9871" y="3057"/>
                    <a:pt x="8725" y="2803"/>
                    <a:pt x="7579" y="2293"/>
                  </a:cubicBezTo>
                  <a:cubicBezTo>
                    <a:pt x="5095" y="1402"/>
                    <a:pt x="2548" y="637"/>
                    <a:pt x="0" y="1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5" name="Google Shape;7115;p7"/>
            <p:cNvSpPr/>
            <p:nvPr/>
          </p:nvSpPr>
          <p:spPr>
            <a:xfrm>
              <a:off x="1088300" y="2758775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0" y="0"/>
                  </a:moveTo>
                  <a:cubicBezTo>
                    <a:pt x="106" y="265"/>
                    <a:pt x="345" y="398"/>
                    <a:pt x="606" y="398"/>
                  </a:cubicBezTo>
                  <a:cubicBezTo>
                    <a:pt x="658" y="398"/>
                    <a:pt x="711" y="393"/>
                    <a:pt x="764" y="382"/>
                  </a:cubicBezTo>
                  <a:cubicBezTo>
                    <a:pt x="637" y="127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6" name="Google Shape;7116;p7"/>
            <p:cNvSpPr/>
            <p:nvPr/>
          </p:nvSpPr>
          <p:spPr>
            <a:xfrm>
              <a:off x="2158175" y="2497525"/>
              <a:ext cx="318450" cy="246550"/>
            </a:xfrm>
            <a:custGeom>
              <a:avLst/>
              <a:gdLst/>
              <a:ahLst/>
              <a:cxnLst/>
              <a:rect l="l" t="t" r="r" b="b"/>
              <a:pathLst>
                <a:path w="12738" h="9862" extrusionOk="0">
                  <a:moveTo>
                    <a:pt x="168" y="0"/>
                  </a:moveTo>
                  <a:cubicBezTo>
                    <a:pt x="107" y="0"/>
                    <a:pt x="50" y="21"/>
                    <a:pt x="1" y="70"/>
                  </a:cubicBezTo>
                  <a:cubicBezTo>
                    <a:pt x="192" y="579"/>
                    <a:pt x="638" y="898"/>
                    <a:pt x="956" y="1280"/>
                  </a:cubicBezTo>
                  <a:cubicBezTo>
                    <a:pt x="1848" y="2299"/>
                    <a:pt x="3058" y="3190"/>
                    <a:pt x="2548" y="4846"/>
                  </a:cubicBezTo>
                  <a:cubicBezTo>
                    <a:pt x="2548" y="5228"/>
                    <a:pt x="2676" y="5610"/>
                    <a:pt x="2994" y="5865"/>
                  </a:cubicBezTo>
                  <a:cubicBezTo>
                    <a:pt x="4077" y="6820"/>
                    <a:pt x="4522" y="8157"/>
                    <a:pt x="5414" y="9240"/>
                  </a:cubicBezTo>
                  <a:cubicBezTo>
                    <a:pt x="6115" y="9654"/>
                    <a:pt x="6895" y="9861"/>
                    <a:pt x="7683" y="9861"/>
                  </a:cubicBezTo>
                  <a:cubicBezTo>
                    <a:pt x="8471" y="9861"/>
                    <a:pt x="9267" y="9654"/>
                    <a:pt x="9999" y="9240"/>
                  </a:cubicBezTo>
                  <a:lnTo>
                    <a:pt x="11082" y="9240"/>
                  </a:lnTo>
                  <a:cubicBezTo>
                    <a:pt x="11114" y="9336"/>
                    <a:pt x="11177" y="9383"/>
                    <a:pt x="11249" y="9383"/>
                  </a:cubicBezTo>
                  <a:cubicBezTo>
                    <a:pt x="11321" y="9383"/>
                    <a:pt x="11400" y="9336"/>
                    <a:pt x="11464" y="9240"/>
                  </a:cubicBezTo>
                  <a:lnTo>
                    <a:pt x="11846" y="9240"/>
                  </a:lnTo>
                  <a:cubicBezTo>
                    <a:pt x="11942" y="9367"/>
                    <a:pt x="12085" y="9431"/>
                    <a:pt x="12228" y="9431"/>
                  </a:cubicBezTo>
                  <a:cubicBezTo>
                    <a:pt x="12371" y="9431"/>
                    <a:pt x="12515" y="9367"/>
                    <a:pt x="12610" y="9240"/>
                  </a:cubicBezTo>
                  <a:cubicBezTo>
                    <a:pt x="12674" y="9240"/>
                    <a:pt x="12738" y="9240"/>
                    <a:pt x="12738" y="9176"/>
                  </a:cubicBezTo>
                  <a:cubicBezTo>
                    <a:pt x="12738" y="9049"/>
                    <a:pt x="12674" y="8985"/>
                    <a:pt x="12610" y="8922"/>
                  </a:cubicBezTo>
                  <a:cubicBezTo>
                    <a:pt x="9553" y="7202"/>
                    <a:pt x="6560" y="5228"/>
                    <a:pt x="3822" y="2935"/>
                  </a:cubicBezTo>
                  <a:cubicBezTo>
                    <a:pt x="2676" y="2235"/>
                    <a:pt x="1657" y="1216"/>
                    <a:pt x="765" y="133"/>
                  </a:cubicBezTo>
                  <a:lnTo>
                    <a:pt x="447" y="133"/>
                  </a:lnTo>
                  <a:cubicBezTo>
                    <a:pt x="368" y="55"/>
                    <a:pt x="265" y="0"/>
                    <a:pt x="168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7" name="Google Shape;7117;p7"/>
            <p:cNvSpPr/>
            <p:nvPr/>
          </p:nvSpPr>
          <p:spPr>
            <a:xfrm>
              <a:off x="2186850" y="2730100"/>
              <a:ext cx="248375" cy="78425"/>
            </a:xfrm>
            <a:custGeom>
              <a:avLst/>
              <a:gdLst/>
              <a:ahLst/>
              <a:cxnLst/>
              <a:rect l="l" t="t" r="r" b="b"/>
              <a:pathLst>
                <a:path w="9935" h="3137" extrusionOk="0">
                  <a:moveTo>
                    <a:pt x="4203" y="1"/>
                  </a:moveTo>
                  <a:cubicBezTo>
                    <a:pt x="3923" y="14"/>
                    <a:pt x="3643" y="16"/>
                    <a:pt x="3363" y="16"/>
                  </a:cubicBezTo>
                  <a:cubicBezTo>
                    <a:pt x="3176" y="16"/>
                    <a:pt x="2989" y="15"/>
                    <a:pt x="2802" y="15"/>
                  </a:cubicBezTo>
                  <a:cubicBezTo>
                    <a:pt x="1868" y="15"/>
                    <a:pt x="934" y="43"/>
                    <a:pt x="0" y="383"/>
                  </a:cubicBezTo>
                  <a:cubicBezTo>
                    <a:pt x="191" y="765"/>
                    <a:pt x="637" y="701"/>
                    <a:pt x="955" y="892"/>
                  </a:cubicBezTo>
                  <a:cubicBezTo>
                    <a:pt x="2102" y="1402"/>
                    <a:pt x="2102" y="1529"/>
                    <a:pt x="1147" y="2676"/>
                  </a:cubicBezTo>
                  <a:cubicBezTo>
                    <a:pt x="1213" y="2687"/>
                    <a:pt x="1279" y="2691"/>
                    <a:pt x="1345" y="2691"/>
                  </a:cubicBezTo>
                  <a:cubicBezTo>
                    <a:pt x="1815" y="2691"/>
                    <a:pt x="2285" y="2447"/>
                    <a:pt x="2755" y="2447"/>
                  </a:cubicBezTo>
                  <a:cubicBezTo>
                    <a:pt x="2983" y="2447"/>
                    <a:pt x="3211" y="2504"/>
                    <a:pt x="3439" y="2676"/>
                  </a:cubicBezTo>
                  <a:cubicBezTo>
                    <a:pt x="3588" y="2800"/>
                    <a:pt x="3737" y="2856"/>
                    <a:pt x="3871" y="2856"/>
                  </a:cubicBezTo>
                  <a:cubicBezTo>
                    <a:pt x="4080" y="2856"/>
                    <a:pt x="4253" y="2718"/>
                    <a:pt x="4331" y="2484"/>
                  </a:cubicBezTo>
                  <a:cubicBezTo>
                    <a:pt x="4446" y="2081"/>
                    <a:pt x="3935" y="1312"/>
                    <a:pt x="4594" y="1312"/>
                  </a:cubicBezTo>
                  <a:cubicBezTo>
                    <a:pt x="4662" y="1312"/>
                    <a:pt x="4744" y="1320"/>
                    <a:pt x="4840" y="1338"/>
                  </a:cubicBezTo>
                  <a:cubicBezTo>
                    <a:pt x="5350" y="1466"/>
                    <a:pt x="6687" y="1338"/>
                    <a:pt x="6114" y="2676"/>
                  </a:cubicBezTo>
                  <a:cubicBezTo>
                    <a:pt x="6671" y="3010"/>
                    <a:pt x="7228" y="3137"/>
                    <a:pt x="7785" y="3137"/>
                  </a:cubicBezTo>
                  <a:cubicBezTo>
                    <a:pt x="8502" y="3137"/>
                    <a:pt x="9218" y="2926"/>
                    <a:pt x="9935" y="2676"/>
                  </a:cubicBezTo>
                  <a:cubicBezTo>
                    <a:pt x="9425" y="1848"/>
                    <a:pt x="8215" y="1338"/>
                    <a:pt x="8789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8" name="Google Shape;7118;p7"/>
            <p:cNvSpPr/>
            <p:nvPr/>
          </p:nvSpPr>
          <p:spPr>
            <a:xfrm>
              <a:off x="1938475" y="2615475"/>
              <a:ext cx="47800" cy="28675"/>
            </a:xfrm>
            <a:custGeom>
              <a:avLst/>
              <a:gdLst/>
              <a:ahLst/>
              <a:cxnLst/>
              <a:rect l="l" t="t" r="r" b="b"/>
              <a:pathLst>
                <a:path w="1912" h="1147" extrusionOk="0">
                  <a:moveTo>
                    <a:pt x="0" y="1"/>
                  </a:moveTo>
                  <a:lnTo>
                    <a:pt x="0" y="1"/>
                  </a:lnTo>
                  <a:cubicBezTo>
                    <a:pt x="383" y="701"/>
                    <a:pt x="1147" y="1147"/>
                    <a:pt x="1911" y="1147"/>
                  </a:cubicBezTo>
                  <a:cubicBezTo>
                    <a:pt x="1529" y="510"/>
                    <a:pt x="828" y="64"/>
                    <a:pt x="0" y="1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9" name="Google Shape;7119;p7"/>
            <p:cNvSpPr/>
            <p:nvPr/>
          </p:nvSpPr>
          <p:spPr>
            <a:xfrm>
              <a:off x="2139075" y="2472025"/>
              <a:ext cx="20600" cy="19300"/>
            </a:xfrm>
            <a:custGeom>
              <a:avLst/>
              <a:gdLst/>
              <a:ahLst/>
              <a:cxnLst/>
              <a:rect l="l" t="t" r="r" b="b"/>
              <a:pathLst>
                <a:path w="824" h="772" extrusionOk="0">
                  <a:moveTo>
                    <a:pt x="98" y="0"/>
                  </a:moveTo>
                  <a:cubicBezTo>
                    <a:pt x="66" y="0"/>
                    <a:pt x="34" y="2"/>
                    <a:pt x="1" y="7"/>
                  </a:cubicBezTo>
                  <a:cubicBezTo>
                    <a:pt x="128" y="389"/>
                    <a:pt x="446" y="644"/>
                    <a:pt x="765" y="771"/>
                  </a:cubicBezTo>
                  <a:cubicBezTo>
                    <a:pt x="824" y="358"/>
                    <a:pt x="500" y="0"/>
                    <a:pt x="98" y="0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0" name="Google Shape;7120;p7"/>
            <p:cNvSpPr/>
            <p:nvPr/>
          </p:nvSpPr>
          <p:spPr>
            <a:xfrm>
              <a:off x="2177300" y="2730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1" name="Google Shape;7121;p7"/>
            <p:cNvSpPr/>
            <p:nvPr/>
          </p:nvSpPr>
          <p:spPr>
            <a:xfrm>
              <a:off x="2014900" y="2655275"/>
              <a:ext cx="9575" cy="8000"/>
            </a:xfrm>
            <a:custGeom>
              <a:avLst/>
              <a:gdLst/>
              <a:ahLst/>
              <a:cxnLst/>
              <a:rect l="l" t="t" r="r" b="b"/>
              <a:pathLst>
                <a:path w="383" h="320" extrusionOk="0">
                  <a:moveTo>
                    <a:pt x="382" y="31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2" name="Google Shape;7122;p7"/>
            <p:cNvSpPr/>
            <p:nvPr/>
          </p:nvSpPr>
          <p:spPr>
            <a:xfrm>
              <a:off x="1986250" y="2645725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446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3" name="Google Shape;7123;p7"/>
            <p:cNvSpPr/>
            <p:nvPr/>
          </p:nvSpPr>
          <p:spPr>
            <a:xfrm>
              <a:off x="2159775" y="24913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1" y="382"/>
                  </a:lnTo>
                  <a:lnTo>
                    <a:pt x="383" y="3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4" name="Google Shape;7124;p7"/>
            <p:cNvSpPr/>
            <p:nvPr/>
          </p:nvSpPr>
          <p:spPr>
            <a:xfrm>
              <a:off x="4544750" y="2881350"/>
              <a:ext cx="511075" cy="198175"/>
            </a:xfrm>
            <a:custGeom>
              <a:avLst/>
              <a:gdLst/>
              <a:ahLst/>
              <a:cxnLst/>
              <a:rect l="l" t="t" r="r" b="b"/>
              <a:pathLst>
                <a:path w="20443" h="7927" extrusionOk="0">
                  <a:moveTo>
                    <a:pt x="10381" y="1"/>
                  </a:moveTo>
                  <a:cubicBezTo>
                    <a:pt x="9855" y="1"/>
                    <a:pt x="9330" y="96"/>
                    <a:pt x="8852" y="447"/>
                  </a:cubicBezTo>
                  <a:cubicBezTo>
                    <a:pt x="7260" y="1083"/>
                    <a:pt x="5732" y="1848"/>
                    <a:pt x="4267" y="2739"/>
                  </a:cubicBezTo>
                  <a:cubicBezTo>
                    <a:pt x="4076" y="3058"/>
                    <a:pt x="3758" y="2994"/>
                    <a:pt x="3439" y="3185"/>
                  </a:cubicBezTo>
                  <a:cubicBezTo>
                    <a:pt x="2548" y="3822"/>
                    <a:pt x="1847" y="4713"/>
                    <a:pt x="764" y="5095"/>
                  </a:cubicBezTo>
                  <a:cubicBezTo>
                    <a:pt x="701" y="5669"/>
                    <a:pt x="2293" y="6751"/>
                    <a:pt x="319" y="6879"/>
                  </a:cubicBezTo>
                  <a:cubicBezTo>
                    <a:pt x="0" y="6879"/>
                    <a:pt x="0" y="7197"/>
                    <a:pt x="128" y="7452"/>
                  </a:cubicBezTo>
                  <a:cubicBezTo>
                    <a:pt x="222" y="7689"/>
                    <a:pt x="388" y="7926"/>
                    <a:pt x="598" y="7926"/>
                  </a:cubicBezTo>
                  <a:cubicBezTo>
                    <a:pt x="670" y="7926"/>
                    <a:pt x="747" y="7899"/>
                    <a:pt x="828" y="7834"/>
                  </a:cubicBezTo>
                  <a:cubicBezTo>
                    <a:pt x="1401" y="7261"/>
                    <a:pt x="2229" y="7070"/>
                    <a:pt x="2420" y="6051"/>
                  </a:cubicBezTo>
                  <a:cubicBezTo>
                    <a:pt x="2540" y="4794"/>
                    <a:pt x="3616" y="3874"/>
                    <a:pt x="4856" y="3874"/>
                  </a:cubicBezTo>
                  <a:cubicBezTo>
                    <a:pt x="4935" y="3874"/>
                    <a:pt x="5015" y="3878"/>
                    <a:pt x="5095" y="3885"/>
                  </a:cubicBezTo>
                  <a:cubicBezTo>
                    <a:pt x="5332" y="4099"/>
                    <a:pt x="5578" y="4171"/>
                    <a:pt x="5826" y="4171"/>
                  </a:cubicBezTo>
                  <a:cubicBezTo>
                    <a:pt x="6244" y="4171"/>
                    <a:pt x="6669" y="3965"/>
                    <a:pt x="7069" y="3885"/>
                  </a:cubicBezTo>
                  <a:cubicBezTo>
                    <a:pt x="7196" y="3822"/>
                    <a:pt x="7388" y="3758"/>
                    <a:pt x="7515" y="3694"/>
                  </a:cubicBezTo>
                  <a:cubicBezTo>
                    <a:pt x="8024" y="3567"/>
                    <a:pt x="8534" y="3503"/>
                    <a:pt x="8852" y="3121"/>
                  </a:cubicBezTo>
                  <a:cubicBezTo>
                    <a:pt x="9043" y="3249"/>
                    <a:pt x="9171" y="3503"/>
                    <a:pt x="9234" y="3758"/>
                  </a:cubicBezTo>
                  <a:cubicBezTo>
                    <a:pt x="9289" y="4138"/>
                    <a:pt x="9111" y="4704"/>
                    <a:pt x="9611" y="4704"/>
                  </a:cubicBezTo>
                  <a:cubicBezTo>
                    <a:pt x="9697" y="4704"/>
                    <a:pt x="9804" y="4687"/>
                    <a:pt x="9935" y="4650"/>
                  </a:cubicBezTo>
                  <a:cubicBezTo>
                    <a:pt x="10062" y="5350"/>
                    <a:pt x="10381" y="5796"/>
                    <a:pt x="11145" y="5796"/>
                  </a:cubicBezTo>
                  <a:cubicBezTo>
                    <a:pt x="11285" y="5889"/>
                    <a:pt x="11425" y="5948"/>
                    <a:pt x="11564" y="5948"/>
                  </a:cubicBezTo>
                  <a:cubicBezTo>
                    <a:pt x="11616" y="5948"/>
                    <a:pt x="11667" y="5940"/>
                    <a:pt x="11718" y="5923"/>
                  </a:cubicBezTo>
                  <a:cubicBezTo>
                    <a:pt x="11973" y="5860"/>
                    <a:pt x="12227" y="5732"/>
                    <a:pt x="12482" y="5605"/>
                  </a:cubicBezTo>
                  <a:cubicBezTo>
                    <a:pt x="14584" y="4331"/>
                    <a:pt x="17131" y="3822"/>
                    <a:pt x="19105" y="2357"/>
                  </a:cubicBezTo>
                  <a:cubicBezTo>
                    <a:pt x="19615" y="1975"/>
                    <a:pt x="20443" y="1657"/>
                    <a:pt x="20252" y="956"/>
                  </a:cubicBezTo>
                  <a:cubicBezTo>
                    <a:pt x="20090" y="363"/>
                    <a:pt x="19472" y="318"/>
                    <a:pt x="18900" y="318"/>
                  </a:cubicBezTo>
                  <a:cubicBezTo>
                    <a:pt x="18796" y="318"/>
                    <a:pt x="18694" y="319"/>
                    <a:pt x="18596" y="319"/>
                  </a:cubicBezTo>
                  <a:cubicBezTo>
                    <a:pt x="16367" y="319"/>
                    <a:pt x="14138" y="255"/>
                    <a:pt x="11909" y="128"/>
                  </a:cubicBezTo>
                  <a:cubicBezTo>
                    <a:pt x="11431" y="96"/>
                    <a:pt x="10906" y="1"/>
                    <a:pt x="10381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5" name="Google Shape;7125;p7"/>
            <p:cNvSpPr/>
            <p:nvPr/>
          </p:nvSpPr>
          <p:spPr>
            <a:xfrm>
              <a:off x="4766050" y="2811675"/>
              <a:ext cx="355050" cy="256375"/>
            </a:xfrm>
            <a:custGeom>
              <a:avLst/>
              <a:gdLst/>
              <a:ahLst/>
              <a:cxnLst/>
              <a:rect l="l" t="t" r="r" b="b"/>
              <a:pathLst>
                <a:path w="14202" h="10255" extrusionOk="0">
                  <a:moveTo>
                    <a:pt x="2101" y="1"/>
                  </a:moveTo>
                  <a:cubicBezTo>
                    <a:pt x="1491" y="1"/>
                    <a:pt x="874" y="201"/>
                    <a:pt x="382" y="559"/>
                  </a:cubicBezTo>
                  <a:cubicBezTo>
                    <a:pt x="573" y="814"/>
                    <a:pt x="828" y="1005"/>
                    <a:pt x="1147" y="1005"/>
                  </a:cubicBezTo>
                  <a:cubicBezTo>
                    <a:pt x="1911" y="1005"/>
                    <a:pt x="1911" y="1514"/>
                    <a:pt x="1911" y="2024"/>
                  </a:cubicBezTo>
                  <a:cubicBezTo>
                    <a:pt x="1911" y="2491"/>
                    <a:pt x="1748" y="2593"/>
                    <a:pt x="1537" y="2593"/>
                  </a:cubicBezTo>
                  <a:cubicBezTo>
                    <a:pt x="1376" y="2593"/>
                    <a:pt x="1185" y="2533"/>
                    <a:pt x="1019" y="2533"/>
                  </a:cubicBezTo>
                  <a:cubicBezTo>
                    <a:pt x="510" y="2533"/>
                    <a:pt x="128" y="2788"/>
                    <a:pt x="0" y="3234"/>
                  </a:cubicBezTo>
                  <a:cubicBezTo>
                    <a:pt x="510" y="3170"/>
                    <a:pt x="955" y="3170"/>
                    <a:pt x="1465" y="3170"/>
                  </a:cubicBezTo>
                  <a:cubicBezTo>
                    <a:pt x="3856" y="3503"/>
                    <a:pt x="6295" y="3691"/>
                    <a:pt x="8740" y="3691"/>
                  </a:cubicBezTo>
                  <a:cubicBezTo>
                    <a:pt x="9096" y="3691"/>
                    <a:pt x="9452" y="3687"/>
                    <a:pt x="9808" y="3679"/>
                  </a:cubicBezTo>
                  <a:cubicBezTo>
                    <a:pt x="9956" y="3637"/>
                    <a:pt x="10112" y="3616"/>
                    <a:pt x="10268" y="3616"/>
                  </a:cubicBezTo>
                  <a:cubicBezTo>
                    <a:pt x="10579" y="3616"/>
                    <a:pt x="10890" y="3701"/>
                    <a:pt x="11145" y="3870"/>
                  </a:cubicBezTo>
                  <a:cubicBezTo>
                    <a:pt x="10763" y="4189"/>
                    <a:pt x="10317" y="4444"/>
                    <a:pt x="9935" y="4762"/>
                  </a:cubicBezTo>
                  <a:cubicBezTo>
                    <a:pt x="7833" y="6290"/>
                    <a:pt x="5159" y="6736"/>
                    <a:pt x="3057" y="8201"/>
                  </a:cubicBezTo>
                  <a:cubicBezTo>
                    <a:pt x="2930" y="8328"/>
                    <a:pt x="2802" y="8456"/>
                    <a:pt x="2675" y="8583"/>
                  </a:cubicBezTo>
                  <a:lnTo>
                    <a:pt x="2293" y="8583"/>
                  </a:lnTo>
                  <a:lnTo>
                    <a:pt x="1847" y="9284"/>
                  </a:lnTo>
                  <a:cubicBezTo>
                    <a:pt x="2293" y="9284"/>
                    <a:pt x="2675" y="9666"/>
                    <a:pt x="2675" y="10111"/>
                  </a:cubicBezTo>
                  <a:cubicBezTo>
                    <a:pt x="2770" y="10207"/>
                    <a:pt x="2898" y="10255"/>
                    <a:pt x="3025" y="10255"/>
                  </a:cubicBezTo>
                  <a:cubicBezTo>
                    <a:pt x="3153" y="10255"/>
                    <a:pt x="3280" y="10207"/>
                    <a:pt x="3375" y="10111"/>
                  </a:cubicBezTo>
                  <a:cubicBezTo>
                    <a:pt x="5031" y="8456"/>
                    <a:pt x="7197" y="7755"/>
                    <a:pt x="9171" y="6609"/>
                  </a:cubicBezTo>
                  <a:cubicBezTo>
                    <a:pt x="10381" y="6099"/>
                    <a:pt x="11591" y="5335"/>
                    <a:pt x="12610" y="4380"/>
                  </a:cubicBezTo>
                  <a:cubicBezTo>
                    <a:pt x="12801" y="2979"/>
                    <a:pt x="13820" y="1896"/>
                    <a:pt x="14202" y="559"/>
                  </a:cubicBezTo>
                  <a:cubicBezTo>
                    <a:pt x="14011" y="431"/>
                    <a:pt x="13820" y="304"/>
                    <a:pt x="13629" y="304"/>
                  </a:cubicBezTo>
                  <a:cubicBezTo>
                    <a:pt x="12202" y="406"/>
                    <a:pt x="10765" y="457"/>
                    <a:pt x="9327" y="457"/>
                  </a:cubicBezTo>
                  <a:cubicBezTo>
                    <a:pt x="7169" y="457"/>
                    <a:pt x="5006" y="342"/>
                    <a:pt x="2866" y="113"/>
                  </a:cubicBezTo>
                  <a:cubicBezTo>
                    <a:pt x="2619" y="37"/>
                    <a:pt x="2361" y="1"/>
                    <a:pt x="2101" y="1"/>
                  </a:cubicBezTo>
                  <a:close/>
                </a:path>
              </a:pathLst>
            </a:custGeom>
            <a:solidFill>
              <a:srgbClr val="D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6" name="Google Shape;7126;p7"/>
            <p:cNvSpPr/>
            <p:nvPr/>
          </p:nvSpPr>
          <p:spPr>
            <a:xfrm>
              <a:off x="4605250" y="2965250"/>
              <a:ext cx="146825" cy="118325"/>
            </a:xfrm>
            <a:custGeom>
              <a:avLst/>
              <a:gdLst/>
              <a:ahLst/>
              <a:cxnLst/>
              <a:rect l="l" t="t" r="r" b="b"/>
              <a:pathLst>
                <a:path w="5873" h="4733" extrusionOk="0">
                  <a:moveTo>
                    <a:pt x="5404" y="1"/>
                  </a:moveTo>
                  <a:cubicBezTo>
                    <a:pt x="5248" y="1"/>
                    <a:pt x="5064" y="38"/>
                    <a:pt x="4904" y="84"/>
                  </a:cubicBezTo>
                  <a:cubicBezTo>
                    <a:pt x="4203" y="657"/>
                    <a:pt x="3312" y="657"/>
                    <a:pt x="2484" y="848"/>
                  </a:cubicBezTo>
                  <a:cubicBezTo>
                    <a:pt x="319" y="1931"/>
                    <a:pt x="0" y="2631"/>
                    <a:pt x="764" y="4351"/>
                  </a:cubicBezTo>
                  <a:cubicBezTo>
                    <a:pt x="892" y="4542"/>
                    <a:pt x="1099" y="4542"/>
                    <a:pt x="1306" y="4542"/>
                  </a:cubicBezTo>
                  <a:cubicBezTo>
                    <a:pt x="1513" y="4542"/>
                    <a:pt x="1720" y="4542"/>
                    <a:pt x="1847" y="4733"/>
                  </a:cubicBezTo>
                  <a:lnTo>
                    <a:pt x="2611" y="4669"/>
                  </a:lnTo>
                  <a:cubicBezTo>
                    <a:pt x="2739" y="4478"/>
                    <a:pt x="2866" y="4223"/>
                    <a:pt x="3184" y="4159"/>
                  </a:cubicBezTo>
                  <a:cubicBezTo>
                    <a:pt x="5222" y="3841"/>
                    <a:pt x="5095" y="1867"/>
                    <a:pt x="5668" y="529"/>
                  </a:cubicBezTo>
                  <a:cubicBezTo>
                    <a:pt x="5872" y="121"/>
                    <a:pt x="5683" y="1"/>
                    <a:pt x="5404" y="1"/>
                  </a:cubicBezTo>
                  <a:close/>
                </a:path>
              </a:pathLst>
            </a:custGeom>
            <a:solidFill>
              <a:srgbClr val="FD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7" name="Google Shape;7127;p7"/>
            <p:cNvSpPr/>
            <p:nvPr/>
          </p:nvSpPr>
          <p:spPr>
            <a:xfrm>
              <a:off x="4670525" y="2957825"/>
              <a:ext cx="100325" cy="124150"/>
            </a:xfrm>
            <a:custGeom>
              <a:avLst/>
              <a:gdLst/>
              <a:ahLst/>
              <a:cxnLst/>
              <a:rect l="l" t="t" r="r" b="b"/>
              <a:pathLst>
                <a:path w="4013" h="4966" extrusionOk="0">
                  <a:moveTo>
                    <a:pt x="3132" y="0"/>
                  </a:moveTo>
                  <a:cubicBezTo>
                    <a:pt x="2804" y="0"/>
                    <a:pt x="2494" y="78"/>
                    <a:pt x="2229" y="381"/>
                  </a:cubicBezTo>
                  <a:cubicBezTo>
                    <a:pt x="2484" y="508"/>
                    <a:pt x="2993" y="508"/>
                    <a:pt x="2675" y="954"/>
                  </a:cubicBezTo>
                  <a:cubicBezTo>
                    <a:pt x="2293" y="1591"/>
                    <a:pt x="1147" y="2036"/>
                    <a:pt x="2038" y="3119"/>
                  </a:cubicBezTo>
                  <a:cubicBezTo>
                    <a:pt x="2229" y="3374"/>
                    <a:pt x="1720" y="3629"/>
                    <a:pt x="1401" y="3692"/>
                  </a:cubicBezTo>
                  <a:cubicBezTo>
                    <a:pt x="701" y="3756"/>
                    <a:pt x="128" y="4265"/>
                    <a:pt x="0" y="4966"/>
                  </a:cubicBezTo>
                  <a:cubicBezTo>
                    <a:pt x="3312" y="3883"/>
                    <a:pt x="4012" y="2992"/>
                    <a:pt x="3821" y="62"/>
                  </a:cubicBezTo>
                  <a:cubicBezTo>
                    <a:pt x="3589" y="36"/>
                    <a:pt x="3356" y="0"/>
                    <a:pt x="3132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8" name="Google Shape;7128;p7"/>
            <p:cNvSpPr/>
            <p:nvPr/>
          </p:nvSpPr>
          <p:spPr>
            <a:xfrm>
              <a:off x="4667325" y="2966900"/>
              <a:ext cx="58950" cy="21075"/>
            </a:xfrm>
            <a:custGeom>
              <a:avLst/>
              <a:gdLst/>
              <a:ahLst/>
              <a:cxnLst/>
              <a:rect l="l" t="t" r="r" b="b"/>
              <a:pathLst>
                <a:path w="2358" h="843" extrusionOk="0">
                  <a:moveTo>
                    <a:pt x="2151" y="1"/>
                  </a:moveTo>
                  <a:cubicBezTo>
                    <a:pt x="1511" y="1"/>
                    <a:pt x="949" y="468"/>
                    <a:pt x="301" y="468"/>
                  </a:cubicBezTo>
                  <a:cubicBezTo>
                    <a:pt x="265" y="468"/>
                    <a:pt x="228" y="467"/>
                    <a:pt x="192" y="463"/>
                  </a:cubicBezTo>
                  <a:cubicBezTo>
                    <a:pt x="128" y="591"/>
                    <a:pt x="65" y="718"/>
                    <a:pt x="1" y="782"/>
                  </a:cubicBezTo>
                  <a:cubicBezTo>
                    <a:pt x="245" y="817"/>
                    <a:pt x="490" y="842"/>
                    <a:pt x="728" y="842"/>
                  </a:cubicBezTo>
                  <a:cubicBezTo>
                    <a:pt x="1358" y="842"/>
                    <a:pt x="1941" y="665"/>
                    <a:pt x="2357" y="18"/>
                  </a:cubicBezTo>
                  <a:cubicBezTo>
                    <a:pt x="2287" y="6"/>
                    <a:pt x="2219" y="1"/>
                    <a:pt x="2151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9" name="Google Shape;7129;p7"/>
            <p:cNvSpPr/>
            <p:nvPr/>
          </p:nvSpPr>
          <p:spPr>
            <a:xfrm>
              <a:off x="2234600" y="2781050"/>
              <a:ext cx="340750" cy="187900"/>
            </a:xfrm>
            <a:custGeom>
              <a:avLst/>
              <a:gdLst/>
              <a:ahLst/>
              <a:cxnLst/>
              <a:rect l="l" t="t" r="r" b="b"/>
              <a:pathLst>
                <a:path w="13630" h="7516" extrusionOk="0">
                  <a:moveTo>
                    <a:pt x="3694" y="1"/>
                  </a:moveTo>
                  <a:lnTo>
                    <a:pt x="2994" y="128"/>
                  </a:lnTo>
                  <a:cubicBezTo>
                    <a:pt x="2943" y="111"/>
                    <a:pt x="2887" y="103"/>
                    <a:pt x="2829" y="103"/>
                  </a:cubicBezTo>
                  <a:cubicBezTo>
                    <a:pt x="2671" y="103"/>
                    <a:pt x="2497" y="162"/>
                    <a:pt x="2357" y="255"/>
                  </a:cubicBezTo>
                  <a:cubicBezTo>
                    <a:pt x="2230" y="510"/>
                    <a:pt x="1911" y="638"/>
                    <a:pt x="1593" y="638"/>
                  </a:cubicBezTo>
                  <a:cubicBezTo>
                    <a:pt x="2548" y="1656"/>
                    <a:pt x="892" y="2548"/>
                    <a:pt x="1402" y="3503"/>
                  </a:cubicBezTo>
                  <a:cubicBezTo>
                    <a:pt x="1" y="4459"/>
                    <a:pt x="574" y="5477"/>
                    <a:pt x="1147" y="6560"/>
                  </a:cubicBezTo>
                  <a:cubicBezTo>
                    <a:pt x="1274" y="6815"/>
                    <a:pt x="1211" y="7197"/>
                    <a:pt x="1211" y="7515"/>
                  </a:cubicBezTo>
                  <a:cubicBezTo>
                    <a:pt x="1720" y="7388"/>
                    <a:pt x="2293" y="7261"/>
                    <a:pt x="2803" y="6942"/>
                  </a:cubicBezTo>
                  <a:cubicBezTo>
                    <a:pt x="4904" y="5223"/>
                    <a:pt x="7706" y="4522"/>
                    <a:pt x="9935" y="2930"/>
                  </a:cubicBezTo>
                  <a:cubicBezTo>
                    <a:pt x="10572" y="2421"/>
                    <a:pt x="11400" y="2166"/>
                    <a:pt x="12228" y="2166"/>
                  </a:cubicBezTo>
                  <a:cubicBezTo>
                    <a:pt x="12355" y="1402"/>
                    <a:pt x="13438" y="1593"/>
                    <a:pt x="13629" y="829"/>
                  </a:cubicBezTo>
                  <a:cubicBezTo>
                    <a:pt x="13183" y="510"/>
                    <a:pt x="12546" y="765"/>
                    <a:pt x="12228" y="255"/>
                  </a:cubicBezTo>
                  <a:cubicBezTo>
                    <a:pt x="11225" y="542"/>
                    <a:pt x="10150" y="685"/>
                    <a:pt x="9085" y="685"/>
                  </a:cubicBezTo>
                  <a:cubicBezTo>
                    <a:pt x="8729" y="685"/>
                    <a:pt x="8375" y="669"/>
                    <a:pt x="8025" y="638"/>
                  </a:cubicBezTo>
                  <a:cubicBezTo>
                    <a:pt x="7431" y="638"/>
                    <a:pt x="6864" y="439"/>
                    <a:pt x="6270" y="439"/>
                  </a:cubicBezTo>
                  <a:cubicBezTo>
                    <a:pt x="5973" y="439"/>
                    <a:pt x="5669" y="489"/>
                    <a:pt x="5350" y="638"/>
                  </a:cubicBezTo>
                  <a:cubicBezTo>
                    <a:pt x="5255" y="669"/>
                    <a:pt x="5151" y="685"/>
                    <a:pt x="5046" y="685"/>
                  </a:cubicBezTo>
                  <a:cubicBezTo>
                    <a:pt x="4729" y="685"/>
                    <a:pt x="4395" y="542"/>
                    <a:pt x="4204" y="255"/>
                  </a:cubicBezTo>
                  <a:cubicBezTo>
                    <a:pt x="4076" y="128"/>
                    <a:pt x="3885" y="1"/>
                    <a:pt x="3694" y="1"/>
                  </a:cubicBezTo>
                  <a:close/>
                </a:path>
              </a:pathLst>
            </a:custGeom>
            <a:solidFill>
              <a:srgbClr val="F4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0" name="Google Shape;7130;p7"/>
            <p:cNvSpPr/>
            <p:nvPr/>
          </p:nvSpPr>
          <p:spPr>
            <a:xfrm>
              <a:off x="1881150" y="2949750"/>
              <a:ext cx="28700" cy="9725"/>
            </a:xfrm>
            <a:custGeom>
              <a:avLst/>
              <a:gdLst/>
              <a:ahLst/>
              <a:cxnLst/>
              <a:rect l="l" t="t" r="r" b="b"/>
              <a:pathLst>
                <a:path w="1148" h="389" extrusionOk="0">
                  <a:moveTo>
                    <a:pt x="885" y="0"/>
                  </a:moveTo>
                  <a:cubicBezTo>
                    <a:pt x="573" y="0"/>
                    <a:pt x="249" y="39"/>
                    <a:pt x="1" y="385"/>
                  </a:cubicBezTo>
                  <a:cubicBezTo>
                    <a:pt x="100" y="385"/>
                    <a:pt x="199" y="388"/>
                    <a:pt x="296" y="388"/>
                  </a:cubicBezTo>
                  <a:cubicBezTo>
                    <a:pt x="635" y="388"/>
                    <a:pt x="949" y="350"/>
                    <a:pt x="1147" y="3"/>
                  </a:cubicBezTo>
                  <a:cubicBezTo>
                    <a:pt x="1062" y="3"/>
                    <a:pt x="974" y="0"/>
                    <a:pt x="885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1" name="Google Shape;7131;p7"/>
            <p:cNvSpPr/>
            <p:nvPr/>
          </p:nvSpPr>
          <p:spPr>
            <a:xfrm>
              <a:off x="1957575" y="2911600"/>
              <a:ext cx="19125" cy="9900"/>
            </a:xfrm>
            <a:custGeom>
              <a:avLst/>
              <a:gdLst/>
              <a:ahLst/>
              <a:cxnLst/>
              <a:rect l="l" t="t" r="r" b="b"/>
              <a:pathLst>
                <a:path w="765" h="396" extrusionOk="0">
                  <a:moveTo>
                    <a:pt x="765" y="1"/>
                  </a:moveTo>
                  <a:cubicBezTo>
                    <a:pt x="446" y="1"/>
                    <a:pt x="192" y="128"/>
                    <a:pt x="1" y="383"/>
                  </a:cubicBezTo>
                  <a:cubicBezTo>
                    <a:pt x="43" y="391"/>
                    <a:pt x="84" y="395"/>
                    <a:pt x="126" y="395"/>
                  </a:cubicBezTo>
                  <a:cubicBezTo>
                    <a:pt x="400" y="395"/>
                    <a:pt x="654" y="222"/>
                    <a:pt x="765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2" name="Google Shape;7132;p7"/>
            <p:cNvSpPr/>
            <p:nvPr/>
          </p:nvSpPr>
          <p:spPr>
            <a:xfrm>
              <a:off x="1871600" y="295937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3" name="Google Shape;7133;p7"/>
            <p:cNvSpPr/>
            <p:nvPr/>
          </p:nvSpPr>
          <p:spPr>
            <a:xfrm>
              <a:off x="1930525" y="29307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4" name="Google Shape;7134;p7"/>
            <p:cNvSpPr/>
            <p:nvPr/>
          </p:nvSpPr>
          <p:spPr>
            <a:xfrm>
              <a:off x="1948025" y="29211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5" name="Google Shape;7135;p7"/>
            <p:cNvSpPr/>
            <p:nvPr/>
          </p:nvSpPr>
          <p:spPr>
            <a:xfrm>
              <a:off x="1986250" y="29020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3"/>
                  </a:moveTo>
                  <a:cubicBezTo>
                    <a:pt x="127" y="255"/>
                    <a:pt x="255" y="128"/>
                    <a:pt x="382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6" name="Google Shape;7136;p7"/>
            <p:cNvSpPr/>
            <p:nvPr/>
          </p:nvSpPr>
          <p:spPr>
            <a:xfrm>
              <a:off x="4353700" y="2223825"/>
              <a:ext cx="821550" cy="612450"/>
            </a:xfrm>
            <a:custGeom>
              <a:avLst/>
              <a:gdLst/>
              <a:ahLst/>
              <a:cxnLst/>
              <a:rect l="l" t="t" r="r" b="b"/>
              <a:pathLst>
                <a:path w="32862" h="24498" extrusionOk="0">
                  <a:moveTo>
                    <a:pt x="5350" y="0"/>
                  </a:moveTo>
                  <a:cubicBezTo>
                    <a:pt x="5350" y="1529"/>
                    <a:pt x="5477" y="3057"/>
                    <a:pt x="5668" y="4586"/>
                  </a:cubicBezTo>
                  <a:cubicBezTo>
                    <a:pt x="5818" y="7038"/>
                    <a:pt x="6244" y="7878"/>
                    <a:pt x="7902" y="7878"/>
                  </a:cubicBezTo>
                  <a:cubicBezTo>
                    <a:pt x="8354" y="7878"/>
                    <a:pt x="8898" y="7815"/>
                    <a:pt x="9553" y="7706"/>
                  </a:cubicBezTo>
                  <a:cubicBezTo>
                    <a:pt x="9680" y="7706"/>
                    <a:pt x="9807" y="7770"/>
                    <a:pt x="9807" y="7897"/>
                  </a:cubicBezTo>
                  <a:cubicBezTo>
                    <a:pt x="8888" y="9167"/>
                    <a:pt x="8601" y="9563"/>
                    <a:pt x="7787" y="9563"/>
                  </a:cubicBezTo>
                  <a:cubicBezTo>
                    <a:pt x="7417" y="9563"/>
                    <a:pt x="6938" y="9481"/>
                    <a:pt x="6241" y="9362"/>
                  </a:cubicBezTo>
                  <a:cubicBezTo>
                    <a:pt x="6132" y="9344"/>
                    <a:pt x="6032" y="9335"/>
                    <a:pt x="5941" y="9335"/>
                  </a:cubicBezTo>
                  <a:cubicBezTo>
                    <a:pt x="5392" y="9335"/>
                    <a:pt x="5158" y="9662"/>
                    <a:pt x="5158" y="10317"/>
                  </a:cubicBezTo>
                  <a:cubicBezTo>
                    <a:pt x="5222" y="10827"/>
                    <a:pt x="5222" y="11336"/>
                    <a:pt x="5031" y="11846"/>
                  </a:cubicBezTo>
                  <a:cubicBezTo>
                    <a:pt x="4967" y="11018"/>
                    <a:pt x="4713" y="10253"/>
                    <a:pt x="4140" y="9680"/>
                  </a:cubicBezTo>
                  <a:cubicBezTo>
                    <a:pt x="3837" y="9339"/>
                    <a:pt x="3444" y="9089"/>
                    <a:pt x="3108" y="9089"/>
                  </a:cubicBezTo>
                  <a:cubicBezTo>
                    <a:pt x="2879" y="9089"/>
                    <a:pt x="2677" y="9205"/>
                    <a:pt x="2547" y="9489"/>
                  </a:cubicBezTo>
                  <a:cubicBezTo>
                    <a:pt x="1974" y="10636"/>
                    <a:pt x="955" y="10508"/>
                    <a:pt x="0" y="10699"/>
                  </a:cubicBezTo>
                  <a:cubicBezTo>
                    <a:pt x="510" y="11782"/>
                    <a:pt x="1592" y="12164"/>
                    <a:pt x="2420" y="12864"/>
                  </a:cubicBezTo>
                  <a:cubicBezTo>
                    <a:pt x="5031" y="15157"/>
                    <a:pt x="7451" y="17704"/>
                    <a:pt x="10317" y="19679"/>
                  </a:cubicBezTo>
                  <a:cubicBezTo>
                    <a:pt x="11272" y="20315"/>
                    <a:pt x="12100" y="21080"/>
                    <a:pt x="12992" y="21780"/>
                  </a:cubicBezTo>
                  <a:cubicBezTo>
                    <a:pt x="13310" y="22035"/>
                    <a:pt x="13565" y="22481"/>
                    <a:pt x="14074" y="22544"/>
                  </a:cubicBezTo>
                  <a:cubicBezTo>
                    <a:pt x="15157" y="22735"/>
                    <a:pt x="16112" y="23309"/>
                    <a:pt x="16876" y="24073"/>
                  </a:cubicBezTo>
                  <a:cubicBezTo>
                    <a:pt x="19831" y="24127"/>
                    <a:pt x="22786" y="24498"/>
                    <a:pt x="25779" y="24498"/>
                  </a:cubicBezTo>
                  <a:cubicBezTo>
                    <a:pt x="26334" y="24498"/>
                    <a:pt x="26890" y="24485"/>
                    <a:pt x="27448" y="24455"/>
                  </a:cubicBezTo>
                  <a:cubicBezTo>
                    <a:pt x="27628" y="24466"/>
                    <a:pt x="27807" y="24471"/>
                    <a:pt x="27984" y="24471"/>
                  </a:cubicBezTo>
                  <a:cubicBezTo>
                    <a:pt x="28872" y="24471"/>
                    <a:pt x="29730" y="24338"/>
                    <a:pt x="30632" y="24073"/>
                  </a:cubicBezTo>
                  <a:cubicBezTo>
                    <a:pt x="30884" y="24256"/>
                    <a:pt x="31136" y="24324"/>
                    <a:pt x="31385" y="24324"/>
                  </a:cubicBezTo>
                  <a:cubicBezTo>
                    <a:pt x="31828" y="24324"/>
                    <a:pt x="32262" y="24109"/>
                    <a:pt x="32670" y="23945"/>
                  </a:cubicBezTo>
                  <a:cubicBezTo>
                    <a:pt x="32734" y="23882"/>
                    <a:pt x="32797" y="23818"/>
                    <a:pt x="32861" y="23754"/>
                  </a:cubicBezTo>
                  <a:cubicBezTo>
                    <a:pt x="32797" y="22927"/>
                    <a:pt x="32097" y="22863"/>
                    <a:pt x="31524" y="22608"/>
                  </a:cubicBezTo>
                  <a:cubicBezTo>
                    <a:pt x="28531" y="21080"/>
                    <a:pt x="25728" y="19169"/>
                    <a:pt x="23308" y="16877"/>
                  </a:cubicBezTo>
                  <a:lnTo>
                    <a:pt x="22926" y="16494"/>
                  </a:lnTo>
                  <a:cubicBezTo>
                    <a:pt x="22735" y="16431"/>
                    <a:pt x="22481" y="16431"/>
                    <a:pt x="22353" y="16367"/>
                  </a:cubicBezTo>
                  <a:cubicBezTo>
                    <a:pt x="19678" y="14074"/>
                    <a:pt x="17004" y="11654"/>
                    <a:pt x="14520" y="9171"/>
                  </a:cubicBezTo>
                  <a:cubicBezTo>
                    <a:pt x="14393" y="9043"/>
                    <a:pt x="14265" y="8916"/>
                    <a:pt x="14138" y="8789"/>
                  </a:cubicBezTo>
                  <a:cubicBezTo>
                    <a:pt x="14011" y="8661"/>
                    <a:pt x="13883" y="8534"/>
                    <a:pt x="13756" y="8407"/>
                  </a:cubicBezTo>
                  <a:cubicBezTo>
                    <a:pt x="13501" y="7897"/>
                    <a:pt x="13119" y="7515"/>
                    <a:pt x="12610" y="7260"/>
                  </a:cubicBezTo>
                  <a:cubicBezTo>
                    <a:pt x="11081" y="5987"/>
                    <a:pt x="9680" y="4586"/>
                    <a:pt x="8343" y="3057"/>
                  </a:cubicBezTo>
                  <a:cubicBezTo>
                    <a:pt x="7515" y="1911"/>
                    <a:pt x="6496" y="892"/>
                    <a:pt x="535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7" name="Google Shape;7137;p7"/>
            <p:cNvSpPr/>
            <p:nvPr/>
          </p:nvSpPr>
          <p:spPr>
            <a:xfrm>
              <a:off x="4068700" y="2072575"/>
              <a:ext cx="563625" cy="471975"/>
            </a:xfrm>
            <a:custGeom>
              <a:avLst/>
              <a:gdLst/>
              <a:ahLst/>
              <a:cxnLst/>
              <a:rect l="l" t="t" r="r" b="b"/>
              <a:pathLst>
                <a:path w="22545" h="18879" extrusionOk="0">
                  <a:moveTo>
                    <a:pt x="11082" y="0"/>
                  </a:moveTo>
                  <a:cubicBezTo>
                    <a:pt x="10954" y="319"/>
                    <a:pt x="10636" y="573"/>
                    <a:pt x="10254" y="701"/>
                  </a:cubicBezTo>
                  <a:cubicBezTo>
                    <a:pt x="9572" y="908"/>
                    <a:pt x="8890" y="1102"/>
                    <a:pt x="8240" y="1102"/>
                  </a:cubicBezTo>
                  <a:cubicBezTo>
                    <a:pt x="7494" y="1102"/>
                    <a:pt x="6791" y="847"/>
                    <a:pt x="6178" y="64"/>
                  </a:cubicBezTo>
                  <a:lnTo>
                    <a:pt x="6178" y="64"/>
                  </a:lnTo>
                  <a:cubicBezTo>
                    <a:pt x="6114" y="573"/>
                    <a:pt x="6687" y="1274"/>
                    <a:pt x="5350" y="1465"/>
                  </a:cubicBezTo>
                  <a:cubicBezTo>
                    <a:pt x="4267" y="1592"/>
                    <a:pt x="3249" y="2611"/>
                    <a:pt x="1975" y="2739"/>
                  </a:cubicBezTo>
                  <a:cubicBezTo>
                    <a:pt x="1911" y="2739"/>
                    <a:pt x="1784" y="2866"/>
                    <a:pt x="1784" y="2993"/>
                  </a:cubicBezTo>
                  <a:cubicBezTo>
                    <a:pt x="1720" y="4203"/>
                    <a:pt x="637" y="3885"/>
                    <a:pt x="1" y="4203"/>
                  </a:cubicBezTo>
                  <a:cubicBezTo>
                    <a:pt x="1020" y="5796"/>
                    <a:pt x="2166" y="7324"/>
                    <a:pt x="3440" y="8725"/>
                  </a:cubicBezTo>
                  <a:cubicBezTo>
                    <a:pt x="5987" y="11527"/>
                    <a:pt x="8662" y="14266"/>
                    <a:pt x="11464" y="16813"/>
                  </a:cubicBezTo>
                  <a:cubicBezTo>
                    <a:pt x="11571" y="16780"/>
                    <a:pt x="11670" y="16765"/>
                    <a:pt x="11761" y="16765"/>
                  </a:cubicBezTo>
                  <a:cubicBezTo>
                    <a:pt x="12378" y="16765"/>
                    <a:pt x="12684" y="17436"/>
                    <a:pt x="13183" y="17768"/>
                  </a:cubicBezTo>
                  <a:cubicBezTo>
                    <a:pt x="13311" y="17386"/>
                    <a:pt x="13438" y="17068"/>
                    <a:pt x="13565" y="16813"/>
                  </a:cubicBezTo>
                  <a:cubicBezTo>
                    <a:pt x="13801" y="16283"/>
                    <a:pt x="14091" y="15589"/>
                    <a:pt x="14638" y="15589"/>
                  </a:cubicBezTo>
                  <a:cubicBezTo>
                    <a:pt x="14682" y="15589"/>
                    <a:pt x="14728" y="15593"/>
                    <a:pt x="14775" y="15603"/>
                  </a:cubicBezTo>
                  <a:cubicBezTo>
                    <a:pt x="15412" y="15730"/>
                    <a:pt x="15667" y="16558"/>
                    <a:pt x="15985" y="17195"/>
                  </a:cubicBezTo>
                  <a:cubicBezTo>
                    <a:pt x="16049" y="17322"/>
                    <a:pt x="15922" y="17641"/>
                    <a:pt x="15858" y="17896"/>
                  </a:cubicBezTo>
                  <a:cubicBezTo>
                    <a:pt x="15731" y="18278"/>
                    <a:pt x="15540" y="18723"/>
                    <a:pt x="15985" y="18851"/>
                  </a:cubicBezTo>
                  <a:cubicBezTo>
                    <a:pt x="16061" y="18870"/>
                    <a:pt x="16139" y="18879"/>
                    <a:pt x="16216" y="18879"/>
                  </a:cubicBezTo>
                  <a:cubicBezTo>
                    <a:pt x="16655" y="18879"/>
                    <a:pt x="17077" y="18584"/>
                    <a:pt x="17132" y="18150"/>
                  </a:cubicBezTo>
                  <a:cubicBezTo>
                    <a:pt x="17259" y="17577"/>
                    <a:pt x="17195" y="16940"/>
                    <a:pt x="17004" y="16431"/>
                  </a:cubicBezTo>
                  <a:cubicBezTo>
                    <a:pt x="16941" y="16176"/>
                    <a:pt x="16877" y="15921"/>
                    <a:pt x="17132" y="15794"/>
                  </a:cubicBezTo>
                  <a:cubicBezTo>
                    <a:pt x="17234" y="15712"/>
                    <a:pt x="17344" y="15676"/>
                    <a:pt x="17447" y="15676"/>
                  </a:cubicBezTo>
                  <a:cubicBezTo>
                    <a:pt x="17664" y="15676"/>
                    <a:pt x="17853" y="15833"/>
                    <a:pt x="17896" y="16049"/>
                  </a:cubicBezTo>
                  <a:cubicBezTo>
                    <a:pt x="18063" y="16551"/>
                    <a:pt x="18319" y="16719"/>
                    <a:pt x="18606" y="16719"/>
                  </a:cubicBezTo>
                  <a:cubicBezTo>
                    <a:pt x="18866" y="16719"/>
                    <a:pt x="19152" y="16582"/>
                    <a:pt x="19424" y="16431"/>
                  </a:cubicBezTo>
                  <a:cubicBezTo>
                    <a:pt x="20061" y="16112"/>
                    <a:pt x="20571" y="15667"/>
                    <a:pt x="21016" y="15157"/>
                  </a:cubicBezTo>
                  <a:cubicBezTo>
                    <a:pt x="21398" y="14520"/>
                    <a:pt x="22545" y="14074"/>
                    <a:pt x="22163" y="13374"/>
                  </a:cubicBezTo>
                  <a:cubicBezTo>
                    <a:pt x="21997" y="13105"/>
                    <a:pt x="21784" y="13011"/>
                    <a:pt x="21548" y="13011"/>
                  </a:cubicBezTo>
                  <a:cubicBezTo>
                    <a:pt x="21059" y="13011"/>
                    <a:pt x="20470" y="13415"/>
                    <a:pt x="19997" y="13501"/>
                  </a:cubicBezTo>
                  <a:cubicBezTo>
                    <a:pt x="19695" y="13547"/>
                    <a:pt x="19428" y="13574"/>
                    <a:pt x="19193" y="13574"/>
                  </a:cubicBezTo>
                  <a:cubicBezTo>
                    <a:pt x="18439" y="13574"/>
                    <a:pt x="18011" y="13292"/>
                    <a:pt x="17768" y="12419"/>
                  </a:cubicBezTo>
                  <a:cubicBezTo>
                    <a:pt x="17386" y="11272"/>
                    <a:pt x="17323" y="10062"/>
                    <a:pt x="17514" y="8916"/>
                  </a:cubicBezTo>
                  <a:cubicBezTo>
                    <a:pt x="17705" y="8407"/>
                    <a:pt x="17641" y="7897"/>
                    <a:pt x="17323" y="7451"/>
                  </a:cubicBezTo>
                  <a:cubicBezTo>
                    <a:pt x="17004" y="7069"/>
                    <a:pt x="16813" y="6560"/>
                    <a:pt x="16813" y="6050"/>
                  </a:cubicBezTo>
                  <a:lnTo>
                    <a:pt x="11846" y="382"/>
                  </a:lnTo>
                  <a:lnTo>
                    <a:pt x="110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8" name="Google Shape;7138;p7"/>
            <p:cNvSpPr/>
            <p:nvPr/>
          </p:nvSpPr>
          <p:spPr>
            <a:xfrm>
              <a:off x="4364825" y="2785875"/>
              <a:ext cx="372575" cy="117725"/>
            </a:xfrm>
            <a:custGeom>
              <a:avLst/>
              <a:gdLst/>
              <a:ahLst/>
              <a:cxnLst/>
              <a:rect l="l" t="t" r="r" b="b"/>
              <a:pathLst>
                <a:path w="14903" h="4709" extrusionOk="0">
                  <a:moveTo>
                    <a:pt x="2287" y="0"/>
                  </a:moveTo>
                  <a:cubicBezTo>
                    <a:pt x="1526" y="0"/>
                    <a:pt x="763" y="21"/>
                    <a:pt x="1" y="62"/>
                  </a:cubicBezTo>
                  <a:cubicBezTo>
                    <a:pt x="256" y="572"/>
                    <a:pt x="829" y="827"/>
                    <a:pt x="1211" y="1081"/>
                  </a:cubicBezTo>
                  <a:cubicBezTo>
                    <a:pt x="2293" y="1846"/>
                    <a:pt x="1720" y="2228"/>
                    <a:pt x="1147" y="2737"/>
                  </a:cubicBezTo>
                  <a:cubicBezTo>
                    <a:pt x="1644" y="2750"/>
                    <a:pt x="2138" y="2752"/>
                    <a:pt x="2631" y="2752"/>
                  </a:cubicBezTo>
                  <a:cubicBezTo>
                    <a:pt x="2959" y="2752"/>
                    <a:pt x="3287" y="2751"/>
                    <a:pt x="3614" y="2751"/>
                  </a:cubicBezTo>
                  <a:cubicBezTo>
                    <a:pt x="5251" y="2751"/>
                    <a:pt x="6879" y="2780"/>
                    <a:pt x="8535" y="3119"/>
                  </a:cubicBezTo>
                  <a:cubicBezTo>
                    <a:pt x="9745" y="3374"/>
                    <a:pt x="11018" y="3438"/>
                    <a:pt x="12228" y="3756"/>
                  </a:cubicBezTo>
                  <a:cubicBezTo>
                    <a:pt x="13183" y="4011"/>
                    <a:pt x="12292" y="4329"/>
                    <a:pt x="12228" y="4648"/>
                  </a:cubicBezTo>
                  <a:cubicBezTo>
                    <a:pt x="12394" y="4689"/>
                    <a:pt x="12545" y="4709"/>
                    <a:pt x="12684" y="4709"/>
                  </a:cubicBezTo>
                  <a:cubicBezTo>
                    <a:pt x="13398" y="4709"/>
                    <a:pt x="13797" y="4194"/>
                    <a:pt x="14330" y="3501"/>
                  </a:cubicBezTo>
                  <a:cubicBezTo>
                    <a:pt x="14903" y="2673"/>
                    <a:pt x="14903" y="2228"/>
                    <a:pt x="14075" y="1655"/>
                  </a:cubicBezTo>
                  <a:cubicBezTo>
                    <a:pt x="13375" y="1145"/>
                    <a:pt x="12610" y="763"/>
                    <a:pt x="11782" y="445"/>
                  </a:cubicBezTo>
                  <a:cubicBezTo>
                    <a:pt x="11564" y="707"/>
                    <a:pt x="11226" y="879"/>
                    <a:pt x="10891" y="879"/>
                  </a:cubicBezTo>
                  <a:cubicBezTo>
                    <a:pt x="10737" y="879"/>
                    <a:pt x="10585" y="843"/>
                    <a:pt x="10445" y="763"/>
                  </a:cubicBezTo>
                  <a:cubicBezTo>
                    <a:pt x="7755" y="265"/>
                    <a:pt x="5025" y="0"/>
                    <a:pt x="2287" y="0"/>
                  </a:cubicBezTo>
                  <a:close/>
                </a:path>
              </a:pathLst>
            </a:custGeom>
            <a:solidFill>
              <a:srgbClr val="E0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9" name="Google Shape;7139;p7"/>
            <p:cNvSpPr/>
            <p:nvPr/>
          </p:nvSpPr>
          <p:spPr>
            <a:xfrm>
              <a:off x="4565450" y="2959375"/>
              <a:ext cx="66875" cy="47850"/>
            </a:xfrm>
            <a:custGeom>
              <a:avLst/>
              <a:gdLst/>
              <a:ahLst/>
              <a:cxnLst/>
              <a:rect l="l" t="t" r="r" b="b"/>
              <a:pathLst>
                <a:path w="2675" h="1914" extrusionOk="0">
                  <a:moveTo>
                    <a:pt x="2675" y="0"/>
                  </a:moveTo>
                  <a:lnTo>
                    <a:pt x="2675" y="0"/>
                  </a:lnTo>
                  <a:cubicBezTo>
                    <a:pt x="1592" y="382"/>
                    <a:pt x="701" y="1019"/>
                    <a:pt x="0" y="1911"/>
                  </a:cubicBezTo>
                  <a:cubicBezTo>
                    <a:pt x="40" y="1913"/>
                    <a:pt x="79" y="1913"/>
                    <a:pt x="117" y="1913"/>
                  </a:cubicBezTo>
                  <a:cubicBezTo>
                    <a:pt x="1434" y="1913"/>
                    <a:pt x="1994" y="867"/>
                    <a:pt x="2675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0" name="Google Shape;7140;p7"/>
            <p:cNvSpPr/>
            <p:nvPr/>
          </p:nvSpPr>
          <p:spPr>
            <a:xfrm>
              <a:off x="4630725" y="2949500"/>
              <a:ext cx="20700" cy="13650"/>
            </a:xfrm>
            <a:custGeom>
              <a:avLst/>
              <a:gdLst/>
              <a:ahLst/>
              <a:cxnLst/>
              <a:rect l="l" t="t" r="r" b="b"/>
              <a:pathLst>
                <a:path w="828" h="546" extrusionOk="0">
                  <a:moveTo>
                    <a:pt x="703" y="1"/>
                  </a:moveTo>
                  <a:cubicBezTo>
                    <a:pt x="428" y="1"/>
                    <a:pt x="166" y="174"/>
                    <a:pt x="0" y="395"/>
                  </a:cubicBezTo>
                  <a:cubicBezTo>
                    <a:pt x="189" y="476"/>
                    <a:pt x="366" y="546"/>
                    <a:pt x="508" y="546"/>
                  </a:cubicBezTo>
                  <a:cubicBezTo>
                    <a:pt x="701" y="546"/>
                    <a:pt x="828" y="417"/>
                    <a:pt x="828" y="13"/>
                  </a:cubicBezTo>
                  <a:cubicBezTo>
                    <a:pt x="786" y="5"/>
                    <a:pt x="744" y="1"/>
                    <a:pt x="703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1" name="Google Shape;7141;p7"/>
            <p:cNvSpPr/>
            <p:nvPr/>
          </p:nvSpPr>
          <p:spPr>
            <a:xfrm>
              <a:off x="5117900" y="2830450"/>
              <a:ext cx="538175" cy="422150"/>
            </a:xfrm>
            <a:custGeom>
              <a:avLst/>
              <a:gdLst/>
              <a:ahLst/>
              <a:cxnLst/>
              <a:rect l="l" t="t" r="r" b="b"/>
              <a:pathLst>
                <a:path w="21527" h="16886" extrusionOk="0">
                  <a:moveTo>
                    <a:pt x="19589" y="1"/>
                  </a:moveTo>
                  <a:cubicBezTo>
                    <a:pt x="18824" y="1"/>
                    <a:pt x="18169" y="135"/>
                    <a:pt x="17527" y="135"/>
                  </a:cubicBezTo>
                  <a:cubicBezTo>
                    <a:pt x="17437" y="135"/>
                    <a:pt x="17348" y="132"/>
                    <a:pt x="17259" y="126"/>
                  </a:cubicBezTo>
                  <a:cubicBezTo>
                    <a:pt x="16622" y="381"/>
                    <a:pt x="16049" y="763"/>
                    <a:pt x="15539" y="1273"/>
                  </a:cubicBezTo>
                  <a:cubicBezTo>
                    <a:pt x="14648" y="2228"/>
                    <a:pt x="13501" y="2865"/>
                    <a:pt x="12291" y="3247"/>
                  </a:cubicBezTo>
                  <a:cubicBezTo>
                    <a:pt x="10763" y="4393"/>
                    <a:pt x="8916" y="4903"/>
                    <a:pt x="7451" y="6113"/>
                  </a:cubicBezTo>
                  <a:cubicBezTo>
                    <a:pt x="6624" y="6813"/>
                    <a:pt x="5923" y="7641"/>
                    <a:pt x="5031" y="8278"/>
                  </a:cubicBezTo>
                  <a:cubicBezTo>
                    <a:pt x="3185" y="9679"/>
                    <a:pt x="1529" y="11335"/>
                    <a:pt x="64" y="13118"/>
                  </a:cubicBezTo>
                  <a:cubicBezTo>
                    <a:pt x="0" y="13818"/>
                    <a:pt x="446" y="14391"/>
                    <a:pt x="1083" y="14582"/>
                  </a:cubicBezTo>
                  <a:cubicBezTo>
                    <a:pt x="2357" y="14774"/>
                    <a:pt x="2166" y="15665"/>
                    <a:pt x="2102" y="16684"/>
                  </a:cubicBezTo>
                  <a:cubicBezTo>
                    <a:pt x="2697" y="16565"/>
                    <a:pt x="3243" y="16298"/>
                    <a:pt x="3739" y="16298"/>
                  </a:cubicBezTo>
                  <a:cubicBezTo>
                    <a:pt x="4039" y="16298"/>
                    <a:pt x="4321" y="16396"/>
                    <a:pt x="4586" y="16684"/>
                  </a:cubicBezTo>
                  <a:cubicBezTo>
                    <a:pt x="4614" y="16713"/>
                    <a:pt x="4650" y="16725"/>
                    <a:pt x="4687" y="16725"/>
                  </a:cubicBezTo>
                  <a:cubicBezTo>
                    <a:pt x="4815" y="16725"/>
                    <a:pt x="4968" y="16577"/>
                    <a:pt x="4968" y="16429"/>
                  </a:cubicBezTo>
                  <a:cubicBezTo>
                    <a:pt x="5005" y="15829"/>
                    <a:pt x="5220" y="15627"/>
                    <a:pt x="5519" y="15627"/>
                  </a:cubicBezTo>
                  <a:cubicBezTo>
                    <a:pt x="5729" y="15627"/>
                    <a:pt x="5980" y="15725"/>
                    <a:pt x="6241" y="15856"/>
                  </a:cubicBezTo>
                  <a:cubicBezTo>
                    <a:pt x="7197" y="16302"/>
                    <a:pt x="8343" y="15920"/>
                    <a:pt x="9107" y="16875"/>
                  </a:cubicBezTo>
                  <a:cubicBezTo>
                    <a:pt x="9114" y="16882"/>
                    <a:pt x="9127" y="16885"/>
                    <a:pt x="9143" y="16885"/>
                  </a:cubicBezTo>
                  <a:cubicBezTo>
                    <a:pt x="9280" y="16885"/>
                    <a:pt x="9715" y="16677"/>
                    <a:pt x="9999" y="16620"/>
                  </a:cubicBezTo>
                  <a:lnTo>
                    <a:pt x="14520" y="12417"/>
                  </a:lnTo>
                  <a:cubicBezTo>
                    <a:pt x="14775" y="12226"/>
                    <a:pt x="14711" y="11844"/>
                    <a:pt x="14966" y="11653"/>
                  </a:cubicBezTo>
                  <a:cubicBezTo>
                    <a:pt x="15030" y="11526"/>
                    <a:pt x="15221" y="11398"/>
                    <a:pt x="15348" y="11271"/>
                  </a:cubicBezTo>
                  <a:cubicBezTo>
                    <a:pt x="15539" y="11016"/>
                    <a:pt x="15858" y="11144"/>
                    <a:pt x="16049" y="10889"/>
                  </a:cubicBezTo>
                  <a:cubicBezTo>
                    <a:pt x="17195" y="8596"/>
                    <a:pt x="19297" y="7195"/>
                    <a:pt x="21080" y="5539"/>
                  </a:cubicBezTo>
                  <a:cubicBezTo>
                    <a:pt x="21527" y="4646"/>
                    <a:pt x="21337" y="4242"/>
                    <a:pt x="20553" y="4242"/>
                  </a:cubicBezTo>
                  <a:cubicBezTo>
                    <a:pt x="20443" y="4242"/>
                    <a:pt x="20321" y="4250"/>
                    <a:pt x="20188" y="4266"/>
                  </a:cubicBezTo>
                  <a:cubicBezTo>
                    <a:pt x="19585" y="4430"/>
                    <a:pt x="19124" y="4877"/>
                    <a:pt x="18480" y="4877"/>
                  </a:cubicBezTo>
                  <a:cubicBezTo>
                    <a:pt x="18375" y="4877"/>
                    <a:pt x="18266" y="4866"/>
                    <a:pt x="18150" y="4839"/>
                  </a:cubicBezTo>
                  <a:cubicBezTo>
                    <a:pt x="18851" y="3247"/>
                    <a:pt x="19679" y="1718"/>
                    <a:pt x="20443" y="63"/>
                  </a:cubicBezTo>
                  <a:cubicBezTo>
                    <a:pt x="20142" y="17"/>
                    <a:pt x="19859" y="1"/>
                    <a:pt x="19589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2" name="Google Shape;7142;p7"/>
            <p:cNvSpPr/>
            <p:nvPr/>
          </p:nvSpPr>
          <p:spPr>
            <a:xfrm>
              <a:off x="5547775" y="2825275"/>
              <a:ext cx="278625" cy="152250"/>
            </a:xfrm>
            <a:custGeom>
              <a:avLst/>
              <a:gdLst/>
              <a:ahLst/>
              <a:cxnLst/>
              <a:rect l="l" t="t" r="r" b="b"/>
              <a:pathLst>
                <a:path w="11145" h="6090" extrusionOk="0">
                  <a:moveTo>
                    <a:pt x="1073" y="1"/>
                  </a:moveTo>
                  <a:cubicBezTo>
                    <a:pt x="686" y="1"/>
                    <a:pt x="318" y="57"/>
                    <a:pt x="64" y="397"/>
                  </a:cubicBezTo>
                  <a:cubicBezTo>
                    <a:pt x="310" y="624"/>
                    <a:pt x="568" y="700"/>
                    <a:pt x="834" y="700"/>
                  </a:cubicBezTo>
                  <a:cubicBezTo>
                    <a:pt x="1350" y="700"/>
                    <a:pt x="1896" y="416"/>
                    <a:pt x="2448" y="416"/>
                  </a:cubicBezTo>
                  <a:cubicBezTo>
                    <a:pt x="2566" y="416"/>
                    <a:pt x="2684" y="429"/>
                    <a:pt x="2802" y="461"/>
                  </a:cubicBezTo>
                  <a:cubicBezTo>
                    <a:pt x="1401" y="1862"/>
                    <a:pt x="1337" y="3836"/>
                    <a:pt x="127" y="5237"/>
                  </a:cubicBezTo>
                  <a:cubicBezTo>
                    <a:pt x="0" y="5492"/>
                    <a:pt x="64" y="5746"/>
                    <a:pt x="255" y="5937"/>
                  </a:cubicBezTo>
                  <a:cubicBezTo>
                    <a:pt x="360" y="6043"/>
                    <a:pt x="504" y="6090"/>
                    <a:pt x="644" y="6090"/>
                  </a:cubicBezTo>
                  <a:cubicBezTo>
                    <a:pt x="758" y="6090"/>
                    <a:pt x="869" y="6058"/>
                    <a:pt x="955" y="6001"/>
                  </a:cubicBezTo>
                  <a:cubicBezTo>
                    <a:pt x="1528" y="5428"/>
                    <a:pt x="2420" y="5492"/>
                    <a:pt x="2993" y="5046"/>
                  </a:cubicBezTo>
                  <a:cubicBezTo>
                    <a:pt x="3273" y="4848"/>
                    <a:pt x="3455" y="4770"/>
                    <a:pt x="3574" y="4770"/>
                  </a:cubicBezTo>
                  <a:cubicBezTo>
                    <a:pt x="3917" y="4770"/>
                    <a:pt x="3743" y="5416"/>
                    <a:pt x="3885" y="5746"/>
                  </a:cubicBezTo>
                  <a:cubicBezTo>
                    <a:pt x="4012" y="5746"/>
                    <a:pt x="4140" y="5746"/>
                    <a:pt x="4267" y="5683"/>
                  </a:cubicBezTo>
                  <a:cubicBezTo>
                    <a:pt x="6368" y="4218"/>
                    <a:pt x="8279" y="2371"/>
                    <a:pt x="10635" y="1225"/>
                  </a:cubicBezTo>
                  <a:cubicBezTo>
                    <a:pt x="10890" y="1097"/>
                    <a:pt x="10954" y="652"/>
                    <a:pt x="11145" y="397"/>
                  </a:cubicBezTo>
                  <a:cubicBezTo>
                    <a:pt x="10540" y="79"/>
                    <a:pt x="9903" y="15"/>
                    <a:pt x="9258" y="15"/>
                  </a:cubicBezTo>
                  <a:cubicBezTo>
                    <a:pt x="8828" y="15"/>
                    <a:pt x="8395" y="43"/>
                    <a:pt x="7965" y="43"/>
                  </a:cubicBezTo>
                  <a:cubicBezTo>
                    <a:pt x="7750" y="43"/>
                    <a:pt x="7536" y="36"/>
                    <a:pt x="7324" y="15"/>
                  </a:cubicBezTo>
                  <a:lnTo>
                    <a:pt x="1656" y="15"/>
                  </a:lnTo>
                  <a:cubicBezTo>
                    <a:pt x="1465" y="15"/>
                    <a:pt x="1267" y="1"/>
                    <a:pt x="1073" y="1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3" name="Google Shape;7143;p7"/>
            <p:cNvSpPr/>
            <p:nvPr/>
          </p:nvSpPr>
          <p:spPr>
            <a:xfrm>
              <a:off x="5195900" y="2806400"/>
              <a:ext cx="84425" cy="51100"/>
            </a:xfrm>
            <a:custGeom>
              <a:avLst/>
              <a:gdLst/>
              <a:ahLst/>
              <a:cxnLst/>
              <a:rect l="l" t="t" r="r" b="b"/>
              <a:pathLst>
                <a:path w="3377" h="2044" extrusionOk="0">
                  <a:moveTo>
                    <a:pt x="872" y="1"/>
                  </a:moveTo>
                  <a:cubicBezTo>
                    <a:pt x="567" y="1"/>
                    <a:pt x="273" y="94"/>
                    <a:pt x="1" y="388"/>
                  </a:cubicBezTo>
                  <a:cubicBezTo>
                    <a:pt x="1" y="515"/>
                    <a:pt x="1" y="579"/>
                    <a:pt x="1" y="642"/>
                  </a:cubicBezTo>
                  <a:cubicBezTo>
                    <a:pt x="638" y="2044"/>
                    <a:pt x="1911" y="1852"/>
                    <a:pt x="3058" y="1916"/>
                  </a:cubicBezTo>
                  <a:cubicBezTo>
                    <a:pt x="3376" y="1279"/>
                    <a:pt x="3058" y="260"/>
                    <a:pt x="2803" y="260"/>
                  </a:cubicBezTo>
                  <a:cubicBezTo>
                    <a:pt x="2712" y="279"/>
                    <a:pt x="2621" y="286"/>
                    <a:pt x="2529" y="286"/>
                  </a:cubicBezTo>
                  <a:cubicBezTo>
                    <a:pt x="1973" y="286"/>
                    <a:pt x="1405" y="1"/>
                    <a:pt x="872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4" name="Google Shape;7144;p7"/>
            <p:cNvSpPr/>
            <p:nvPr/>
          </p:nvSpPr>
          <p:spPr>
            <a:xfrm>
              <a:off x="5175225" y="2816075"/>
              <a:ext cx="20700" cy="12775"/>
            </a:xfrm>
            <a:custGeom>
              <a:avLst/>
              <a:gdLst/>
              <a:ahLst/>
              <a:cxnLst/>
              <a:rect l="l" t="t" r="r" b="b"/>
              <a:pathLst>
                <a:path w="828" h="511" extrusionOk="0">
                  <a:moveTo>
                    <a:pt x="64" y="1"/>
                  </a:moveTo>
                  <a:cubicBezTo>
                    <a:pt x="0" y="319"/>
                    <a:pt x="255" y="510"/>
                    <a:pt x="509" y="510"/>
                  </a:cubicBezTo>
                  <a:cubicBezTo>
                    <a:pt x="764" y="447"/>
                    <a:pt x="828" y="255"/>
                    <a:pt x="828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5" name="Google Shape;7145;p7"/>
            <p:cNvSpPr/>
            <p:nvPr/>
          </p:nvSpPr>
          <p:spPr>
            <a:xfrm>
              <a:off x="4928450" y="26345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6" name="Google Shape;7146;p7"/>
            <p:cNvSpPr/>
            <p:nvPr/>
          </p:nvSpPr>
          <p:spPr>
            <a:xfrm>
              <a:off x="2536075" y="2165950"/>
              <a:ext cx="615600" cy="533725"/>
            </a:xfrm>
            <a:custGeom>
              <a:avLst/>
              <a:gdLst/>
              <a:ahLst/>
              <a:cxnLst/>
              <a:rect l="l" t="t" r="r" b="b"/>
              <a:pathLst>
                <a:path w="24624" h="21349" extrusionOk="0">
                  <a:moveTo>
                    <a:pt x="821" y="1"/>
                  </a:moveTo>
                  <a:cubicBezTo>
                    <a:pt x="393" y="1"/>
                    <a:pt x="0" y="336"/>
                    <a:pt x="296" y="978"/>
                  </a:cubicBezTo>
                  <a:cubicBezTo>
                    <a:pt x="551" y="1615"/>
                    <a:pt x="42" y="1997"/>
                    <a:pt x="42" y="2506"/>
                  </a:cubicBezTo>
                  <a:cubicBezTo>
                    <a:pt x="363" y="2748"/>
                    <a:pt x="711" y="2811"/>
                    <a:pt x="1065" y="2811"/>
                  </a:cubicBezTo>
                  <a:cubicBezTo>
                    <a:pt x="1459" y="2811"/>
                    <a:pt x="1862" y="2733"/>
                    <a:pt x="2249" y="2733"/>
                  </a:cubicBezTo>
                  <a:cubicBezTo>
                    <a:pt x="2617" y="2733"/>
                    <a:pt x="2971" y="2804"/>
                    <a:pt x="3290" y="3080"/>
                  </a:cubicBezTo>
                  <a:cubicBezTo>
                    <a:pt x="3162" y="3716"/>
                    <a:pt x="2207" y="3207"/>
                    <a:pt x="2271" y="3971"/>
                  </a:cubicBezTo>
                  <a:cubicBezTo>
                    <a:pt x="2430" y="4194"/>
                    <a:pt x="2669" y="4194"/>
                    <a:pt x="2915" y="4194"/>
                  </a:cubicBezTo>
                  <a:cubicBezTo>
                    <a:pt x="3162" y="4194"/>
                    <a:pt x="3417" y="4194"/>
                    <a:pt x="3608" y="4417"/>
                  </a:cubicBezTo>
                  <a:cubicBezTo>
                    <a:pt x="3413" y="4612"/>
                    <a:pt x="3145" y="4624"/>
                    <a:pt x="2867" y="4624"/>
                  </a:cubicBezTo>
                  <a:cubicBezTo>
                    <a:pt x="2828" y="4624"/>
                    <a:pt x="2788" y="4624"/>
                    <a:pt x="2748" y="4624"/>
                  </a:cubicBezTo>
                  <a:cubicBezTo>
                    <a:pt x="2430" y="4624"/>
                    <a:pt x="2111" y="4640"/>
                    <a:pt x="1889" y="4926"/>
                  </a:cubicBezTo>
                  <a:cubicBezTo>
                    <a:pt x="2174" y="5229"/>
                    <a:pt x="2477" y="5327"/>
                    <a:pt x="2786" y="5327"/>
                  </a:cubicBezTo>
                  <a:cubicBezTo>
                    <a:pt x="3367" y="5327"/>
                    <a:pt x="3968" y="4980"/>
                    <a:pt x="4514" y="4980"/>
                  </a:cubicBezTo>
                  <a:cubicBezTo>
                    <a:pt x="4780" y="4980"/>
                    <a:pt x="5033" y="5062"/>
                    <a:pt x="5264" y="5308"/>
                  </a:cubicBezTo>
                  <a:cubicBezTo>
                    <a:pt x="4945" y="7028"/>
                    <a:pt x="3926" y="8556"/>
                    <a:pt x="3672" y="10339"/>
                  </a:cubicBezTo>
                  <a:cubicBezTo>
                    <a:pt x="3608" y="10976"/>
                    <a:pt x="4372" y="11677"/>
                    <a:pt x="3544" y="12250"/>
                  </a:cubicBezTo>
                  <a:cubicBezTo>
                    <a:pt x="3544" y="12696"/>
                    <a:pt x="3926" y="13078"/>
                    <a:pt x="4372" y="13078"/>
                  </a:cubicBezTo>
                  <a:cubicBezTo>
                    <a:pt x="4575" y="13186"/>
                    <a:pt x="4747" y="13231"/>
                    <a:pt x="4898" y="13231"/>
                  </a:cubicBezTo>
                  <a:cubicBezTo>
                    <a:pt x="5456" y="13231"/>
                    <a:pt x="5731" y="12615"/>
                    <a:pt x="6283" y="12314"/>
                  </a:cubicBezTo>
                  <a:cubicBezTo>
                    <a:pt x="6920" y="11932"/>
                    <a:pt x="6792" y="11167"/>
                    <a:pt x="6856" y="10785"/>
                  </a:cubicBezTo>
                  <a:lnTo>
                    <a:pt x="6856" y="10785"/>
                  </a:lnTo>
                  <a:cubicBezTo>
                    <a:pt x="7938" y="12441"/>
                    <a:pt x="8002" y="14479"/>
                    <a:pt x="8193" y="16517"/>
                  </a:cubicBezTo>
                  <a:cubicBezTo>
                    <a:pt x="8260" y="16509"/>
                    <a:pt x="8321" y="16506"/>
                    <a:pt x="8379" y="16506"/>
                  </a:cubicBezTo>
                  <a:cubicBezTo>
                    <a:pt x="9312" y="16506"/>
                    <a:pt x="9100" y="17442"/>
                    <a:pt x="9340" y="17982"/>
                  </a:cubicBezTo>
                  <a:lnTo>
                    <a:pt x="9722" y="17982"/>
                  </a:lnTo>
                  <a:cubicBezTo>
                    <a:pt x="9884" y="17996"/>
                    <a:pt x="10051" y="18001"/>
                    <a:pt x="10220" y="18001"/>
                  </a:cubicBezTo>
                  <a:cubicBezTo>
                    <a:pt x="10488" y="18001"/>
                    <a:pt x="10760" y="17990"/>
                    <a:pt x="11028" y="17990"/>
                  </a:cubicBezTo>
                  <a:cubicBezTo>
                    <a:pt x="12056" y="17990"/>
                    <a:pt x="13001" y="18156"/>
                    <a:pt x="13224" y="19765"/>
                  </a:cubicBezTo>
                  <a:cubicBezTo>
                    <a:pt x="13288" y="20529"/>
                    <a:pt x="14243" y="20656"/>
                    <a:pt x="14816" y="20975"/>
                  </a:cubicBezTo>
                  <a:cubicBezTo>
                    <a:pt x="15261" y="21226"/>
                    <a:pt x="15671" y="21348"/>
                    <a:pt x="16028" y="21348"/>
                  </a:cubicBezTo>
                  <a:cubicBezTo>
                    <a:pt x="16845" y="21348"/>
                    <a:pt x="17383" y="20707"/>
                    <a:pt x="17427" y="19510"/>
                  </a:cubicBezTo>
                  <a:cubicBezTo>
                    <a:pt x="17427" y="18645"/>
                    <a:pt x="17793" y="18354"/>
                    <a:pt x="18476" y="18354"/>
                  </a:cubicBezTo>
                  <a:cubicBezTo>
                    <a:pt x="18548" y="18354"/>
                    <a:pt x="18623" y="18358"/>
                    <a:pt x="18701" y="18364"/>
                  </a:cubicBezTo>
                  <a:cubicBezTo>
                    <a:pt x="19709" y="18041"/>
                    <a:pt x="20743" y="17872"/>
                    <a:pt x="21770" y="17872"/>
                  </a:cubicBezTo>
                  <a:cubicBezTo>
                    <a:pt x="22365" y="17872"/>
                    <a:pt x="22957" y="17928"/>
                    <a:pt x="23541" y="18045"/>
                  </a:cubicBezTo>
                  <a:cubicBezTo>
                    <a:pt x="24051" y="17918"/>
                    <a:pt x="24624" y="17982"/>
                    <a:pt x="24560" y="17154"/>
                  </a:cubicBezTo>
                  <a:cubicBezTo>
                    <a:pt x="23350" y="15562"/>
                    <a:pt x="21885" y="14097"/>
                    <a:pt x="20229" y="12951"/>
                  </a:cubicBezTo>
                  <a:cubicBezTo>
                    <a:pt x="18765" y="11995"/>
                    <a:pt x="17427" y="10849"/>
                    <a:pt x="16154" y="9575"/>
                  </a:cubicBezTo>
                  <a:cubicBezTo>
                    <a:pt x="14371" y="7728"/>
                    <a:pt x="12715" y="5754"/>
                    <a:pt x="10804" y="3971"/>
                  </a:cubicBezTo>
                  <a:cubicBezTo>
                    <a:pt x="9785" y="3016"/>
                    <a:pt x="8448" y="2443"/>
                    <a:pt x="7747" y="1169"/>
                  </a:cubicBezTo>
                  <a:cubicBezTo>
                    <a:pt x="7238" y="914"/>
                    <a:pt x="6665" y="787"/>
                    <a:pt x="6092" y="787"/>
                  </a:cubicBezTo>
                  <a:cubicBezTo>
                    <a:pt x="4500" y="468"/>
                    <a:pt x="2780" y="978"/>
                    <a:pt x="1188" y="86"/>
                  </a:cubicBezTo>
                  <a:cubicBezTo>
                    <a:pt x="1073" y="29"/>
                    <a:pt x="946" y="1"/>
                    <a:pt x="821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7" name="Google Shape;7147;p7"/>
            <p:cNvSpPr/>
            <p:nvPr/>
          </p:nvSpPr>
          <p:spPr>
            <a:xfrm>
              <a:off x="2578500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8" name="Google Shape;7148;p7"/>
            <p:cNvSpPr/>
            <p:nvPr/>
          </p:nvSpPr>
          <p:spPr>
            <a:xfrm>
              <a:off x="730075" y="2831925"/>
              <a:ext cx="519050" cy="103650"/>
            </a:xfrm>
            <a:custGeom>
              <a:avLst/>
              <a:gdLst/>
              <a:ahLst/>
              <a:cxnLst/>
              <a:rect l="l" t="t" r="r" b="b"/>
              <a:pathLst>
                <a:path w="20762" h="4146" extrusionOk="0">
                  <a:moveTo>
                    <a:pt x="1871" y="1"/>
                  </a:moveTo>
                  <a:cubicBezTo>
                    <a:pt x="1324" y="1"/>
                    <a:pt x="783" y="48"/>
                    <a:pt x="255" y="131"/>
                  </a:cubicBezTo>
                  <a:cubicBezTo>
                    <a:pt x="0" y="1150"/>
                    <a:pt x="1019" y="1405"/>
                    <a:pt x="1401" y="2041"/>
                  </a:cubicBezTo>
                  <a:cubicBezTo>
                    <a:pt x="1592" y="2054"/>
                    <a:pt x="1781" y="2059"/>
                    <a:pt x="1968" y="2059"/>
                  </a:cubicBezTo>
                  <a:cubicBezTo>
                    <a:pt x="2716" y="2059"/>
                    <a:pt x="3439" y="1978"/>
                    <a:pt x="4203" y="1978"/>
                  </a:cubicBezTo>
                  <a:cubicBezTo>
                    <a:pt x="7190" y="1978"/>
                    <a:pt x="10135" y="2769"/>
                    <a:pt x="13139" y="2769"/>
                  </a:cubicBezTo>
                  <a:cubicBezTo>
                    <a:pt x="13850" y="2769"/>
                    <a:pt x="14565" y="2724"/>
                    <a:pt x="15285" y="2615"/>
                  </a:cubicBezTo>
                  <a:lnTo>
                    <a:pt x="15285" y="2615"/>
                  </a:lnTo>
                  <a:cubicBezTo>
                    <a:pt x="14902" y="3442"/>
                    <a:pt x="13947" y="2933"/>
                    <a:pt x="13629" y="3570"/>
                  </a:cubicBezTo>
                  <a:cubicBezTo>
                    <a:pt x="14011" y="3634"/>
                    <a:pt x="14457" y="3761"/>
                    <a:pt x="14775" y="3952"/>
                  </a:cubicBezTo>
                  <a:cubicBezTo>
                    <a:pt x="14898" y="4075"/>
                    <a:pt x="15075" y="4146"/>
                    <a:pt x="15270" y="4146"/>
                  </a:cubicBezTo>
                  <a:cubicBezTo>
                    <a:pt x="15377" y="4146"/>
                    <a:pt x="15490" y="4124"/>
                    <a:pt x="15603" y="4079"/>
                  </a:cubicBezTo>
                  <a:cubicBezTo>
                    <a:pt x="16367" y="3379"/>
                    <a:pt x="17386" y="2997"/>
                    <a:pt x="18469" y="2997"/>
                  </a:cubicBezTo>
                  <a:cubicBezTo>
                    <a:pt x="19870" y="2806"/>
                    <a:pt x="20761" y="2105"/>
                    <a:pt x="20507" y="513"/>
                  </a:cubicBezTo>
                  <a:lnTo>
                    <a:pt x="20124" y="513"/>
                  </a:lnTo>
                  <a:cubicBezTo>
                    <a:pt x="19954" y="627"/>
                    <a:pt x="19834" y="842"/>
                    <a:pt x="19675" y="842"/>
                  </a:cubicBezTo>
                  <a:cubicBezTo>
                    <a:pt x="19656" y="842"/>
                    <a:pt x="19636" y="838"/>
                    <a:pt x="19615" y="831"/>
                  </a:cubicBezTo>
                  <a:cubicBezTo>
                    <a:pt x="18071" y="868"/>
                    <a:pt x="16548" y="905"/>
                    <a:pt x="15021" y="905"/>
                  </a:cubicBezTo>
                  <a:cubicBezTo>
                    <a:pt x="13904" y="905"/>
                    <a:pt x="12785" y="885"/>
                    <a:pt x="11655" y="831"/>
                  </a:cubicBezTo>
                  <a:cubicBezTo>
                    <a:pt x="10190" y="640"/>
                    <a:pt x="8661" y="513"/>
                    <a:pt x="7197" y="513"/>
                  </a:cubicBezTo>
                  <a:cubicBezTo>
                    <a:pt x="7005" y="524"/>
                    <a:pt x="6813" y="530"/>
                    <a:pt x="6622" y="530"/>
                  </a:cubicBezTo>
                  <a:cubicBezTo>
                    <a:pt x="5732" y="530"/>
                    <a:pt x="4851" y="416"/>
                    <a:pt x="4012" y="258"/>
                  </a:cubicBezTo>
                  <a:cubicBezTo>
                    <a:pt x="3295" y="79"/>
                    <a:pt x="2577" y="1"/>
                    <a:pt x="1871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9" name="Google Shape;7149;p7"/>
            <p:cNvSpPr/>
            <p:nvPr/>
          </p:nvSpPr>
          <p:spPr>
            <a:xfrm>
              <a:off x="488075" y="2729800"/>
              <a:ext cx="277050" cy="153175"/>
            </a:xfrm>
            <a:custGeom>
              <a:avLst/>
              <a:gdLst/>
              <a:ahLst/>
              <a:cxnLst/>
              <a:rect l="l" t="t" r="r" b="b"/>
              <a:pathLst>
                <a:path w="11082" h="6127" extrusionOk="0">
                  <a:moveTo>
                    <a:pt x="1305" y="1"/>
                  </a:moveTo>
                  <a:cubicBezTo>
                    <a:pt x="1231" y="1"/>
                    <a:pt x="1157" y="5"/>
                    <a:pt x="1083" y="13"/>
                  </a:cubicBezTo>
                  <a:lnTo>
                    <a:pt x="0" y="76"/>
                  </a:lnTo>
                  <a:cubicBezTo>
                    <a:pt x="701" y="1414"/>
                    <a:pt x="2293" y="1541"/>
                    <a:pt x="3376" y="2305"/>
                  </a:cubicBezTo>
                  <a:cubicBezTo>
                    <a:pt x="4968" y="3898"/>
                    <a:pt x="7069" y="4598"/>
                    <a:pt x="9107" y="5362"/>
                  </a:cubicBezTo>
                  <a:lnTo>
                    <a:pt x="10317" y="5744"/>
                  </a:lnTo>
                  <a:lnTo>
                    <a:pt x="10699" y="6126"/>
                  </a:lnTo>
                  <a:lnTo>
                    <a:pt x="11081" y="6126"/>
                  </a:lnTo>
                  <a:cubicBezTo>
                    <a:pt x="11081" y="5235"/>
                    <a:pt x="10190" y="4916"/>
                    <a:pt x="9935" y="4216"/>
                  </a:cubicBezTo>
                  <a:cubicBezTo>
                    <a:pt x="7451" y="3070"/>
                    <a:pt x="4968" y="2051"/>
                    <a:pt x="2675" y="459"/>
                  </a:cubicBezTo>
                  <a:cubicBezTo>
                    <a:pt x="2287" y="181"/>
                    <a:pt x="1802" y="1"/>
                    <a:pt x="1305" y="1"/>
                  </a:cubicBezTo>
                  <a:close/>
                </a:path>
              </a:pathLst>
            </a:custGeom>
            <a:solidFill>
              <a:srgbClr val="DC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0" name="Google Shape;7150;p7"/>
            <p:cNvSpPr/>
            <p:nvPr/>
          </p:nvSpPr>
          <p:spPr>
            <a:xfrm>
              <a:off x="1204525" y="2834875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104" y="1"/>
                  </a:moveTo>
                  <a:cubicBezTo>
                    <a:pt x="68" y="1"/>
                    <a:pt x="34" y="5"/>
                    <a:pt x="0" y="13"/>
                  </a:cubicBezTo>
                  <a:cubicBezTo>
                    <a:pt x="111" y="234"/>
                    <a:pt x="366" y="407"/>
                    <a:pt x="639" y="407"/>
                  </a:cubicBezTo>
                  <a:cubicBezTo>
                    <a:pt x="681" y="407"/>
                    <a:pt x="723" y="403"/>
                    <a:pt x="764" y="395"/>
                  </a:cubicBezTo>
                  <a:cubicBezTo>
                    <a:pt x="598" y="174"/>
                    <a:pt x="336" y="1"/>
                    <a:pt x="104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1" name="Google Shape;7151;p7"/>
            <p:cNvSpPr/>
            <p:nvPr/>
          </p:nvSpPr>
          <p:spPr>
            <a:xfrm>
              <a:off x="6485500" y="2892175"/>
              <a:ext cx="304125" cy="76775"/>
            </a:xfrm>
            <a:custGeom>
              <a:avLst/>
              <a:gdLst/>
              <a:ahLst/>
              <a:cxnLst/>
              <a:rect l="l" t="t" r="r" b="b"/>
              <a:pathLst>
                <a:path w="12165" h="3071" extrusionOk="0">
                  <a:moveTo>
                    <a:pt x="12006" y="0"/>
                  </a:moveTo>
                  <a:cubicBezTo>
                    <a:pt x="11395" y="0"/>
                    <a:pt x="11024" y="600"/>
                    <a:pt x="10413" y="600"/>
                  </a:cubicBezTo>
                  <a:cubicBezTo>
                    <a:pt x="10362" y="600"/>
                    <a:pt x="10309" y="596"/>
                    <a:pt x="10254" y="587"/>
                  </a:cubicBezTo>
                  <a:cubicBezTo>
                    <a:pt x="9871" y="547"/>
                    <a:pt x="9489" y="532"/>
                    <a:pt x="9105" y="532"/>
                  </a:cubicBezTo>
                  <a:cubicBezTo>
                    <a:pt x="7914" y="532"/>
                    <a:pt x="6716" y="677"/>
                    <a:pt x="5496" y="677"/>
                  </a:cubicBezTo>
                  <a:cubicBezTo>
                    <a:pt x="5216" y="677"/>
                    <a:pt x="4933" y="669"/>
                    <a:pt x="4650" y="650"/>
                  </a:cubicBezTo>
                  <a:cubicBezTo>
                    <a:pt x="4077" y="619"/>
                    <a:pt x="3456" y="475"/>
                    <a:pt x="2843" y="475"/>
                  </a:cubicBezTo>
                  <a:cubicBezTo>
                    <a:pt x="2230" y="475"/>
                    <a:pt x="1625" y="619"/>
                    <a:pt x="1084" y="1160"/>
                  </a:cubicBezTo>
                  <a:cubicBezTo>
                    <a:pt x="1" y="1478"/>
                    <a:pt x="1" y="1478"/>
                    <a:pt x="701" y="2306"/>
                  </a:cubicBezTo>
                  <a:cubicBezTo>
                    <a:pt x="1147" y="2561"/>
                    <a:pt x="1593" y="2625"/>
                    <a:pt x="1848" y="3070"/>
                  </a:cubicBezTo>
                  <a:lnTo>
                    <a:pt x="2230" y="3070"/>
                  </a:lnTo>
                  <a:cubicBezTo>
                    <a:pt x="2994" y="2911"/>
                    <a:pt x="3758" y="2832"/>
                    <a:pt x="4522" y="2832"/>
                  </a:cubicBezTo>
                  <a:cubicBezTo>
                    <a:pt x="5287" y="2832"/>
                    <a:pt x="6051" y="2911"/>
                    <a:pt x="6815" y="3070"/>
                  </a:cubicBezTo>
                  <a:lnTo>
                    <a:pt x="7197" y="3070"/>
                  </a:lnTo>
                  <a:cubicBezTo>
                    <a:pt x="7516" y="2688"/>
                    <a:pt x="8025" y="3007"/>
                    <a:pt x="8344" y="2688"/>
                  </a:cubicBezTo>
                  <a:cubicBezTo>
                    <a:pt x="8703" y="1655"/>
                    <a:pt x="8777" y="1350"/>
                    <a:pt x="9282" y="1350"/>
                  </a:cubicBezTo>
                  <a:cubicBezTo>
                    <a:pt x="9493" y="1350"/>
                    <a:pt x="9778" y="1403"/>
                    <a:pt x="10190" y="1478"/>
                  </a:cubicBezTo>
                  <a:cubicBezTo>
                    <a:pt x="10461" y="1517"/>
                    <a:pt x="10690" y="1540"/>
                    <a:pt x="10885" y="1540"/>
                  </a:cubicBezTo>
                  <a:cubicBezTo>
                    <a:pt x="11657" y="1540"/>
                    <a:pt x="11911" y="1182"/>
                    <a:pt x="12165" y="14"/>
                  </a:cubicBezTo>
                  <a:cubicBezTo>
                    <a:pt x="12110" y="4"/>
                    <a:pt x="12057" y="0"/>
                    <a:pt x="12006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2" name="Google Shape;7152;p7"/>
            <p:cNvSpPr/>
            <p:nvPr/>
          </p:nvSpPr>
          <p:spPr>
            <a:xfrm>
              <a:off x="6741850" y="2968925"/>
              <a:ext cx="85975" cy="41950"/>
            </a:xfrm>
            <a:custGeom>
              <a:avLst/>
              <a:gdLst/>
              <a:ahLst/>
              <a:cxnLst/>
              <a:rect l="l" t="t" r="r" b="b"/>
              <a:pathLst>
                <a:path w="3439" h="1678" extrusionOk="0">
                  <a:moveTo>
                    <a:pt x="764" y="0"/>
                  </a:moveTo>
                  <a:cubicBezTo>
                    <a:pt x="318" y="446"/>
                    <a:pt x="0" y="892"/>
                    <a:pt x="764" y="1274"/>
                  </a:cubicBezTo>
                  <a:cubicBezTo>
                    <a:pt x="1273" y="1548"/>
                    <a:pt x="1830" y="1678"/>
                    <a:pt x="2391" y="1678"/>
                  </a:cubicBezTo>
                  <a:cubicBezTo>
                    <a:pt x="2743" y="1678"/>
                    <a:pt x="3096" y="1627"/>
                    <a:pt x="3439" y="1529"/>
                  </a:cubicBezTo>
                  <a:cubicBezTo>
                    <a:pt x="2484" y="1210"/>
                    <a:pt x="1528" y="701"/>
                    <a:pt x="764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3" name="Google Shape;7153;p7"/>
            <p:cNvSpPr/>
            <p:nvPr/>
          </p:nvSpPr>
          <p:spPr>
            <a:xfrm>
              <a:off x="6700450" y="2949075"/>
              <a:ext cx="60525" cy="19875"/>
            </a:xfrm>
            <a:custGeom>
              <a:avLst/>
              <a:gdLst/>
              <a:ahLst/>
              <a:cxnLst/>
              <a:rect l="l" t="t" r="r" b="b"/>
              <a:pathLst>
                <a:path w="2421" h="795" extrusionOk="0">
                  <a:moveTo>
                    <a:pt x="945" y="1"/>
                  </a:moveTo>
                  <a:cubicBezTo>
                    <a:pt x="696" y="1"/>
                    <a:pt x="428" y="112"/>
                    <a:pt x="128" y="412"/>
                  </a:cubicBezTo>
                  <a:cubicBezTo>
                    <a:pt x="128" y="412"/>
                    <a:pt x="64" y="476"/>
                    <a:pt x="0" y="540"/>
                  </a:cubicBezTo>
                  <a:cubicBezTo>
                    <a:pt x="0" y="667"/>
                    <a:pt x="0" y="731"/>
                    <a:pt x="128" y="794"/>
                  </a:cubicBezTo>
                  <a:lnTo>
                    <a:pt x="2420" y="794"/>
                  </a:lnTo>
                  <a:cubicBezTo>
                    <a:pt x="1940" y="532"/>
                    <a:pt x="1489" y="1"/>
                    <a:pt x="945" y="1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4" name="Google Shape;7154;p7"/>
            <p:cNvSpPr/>
            <p:nvPr/>
          </p:nvSpPr>
          <p:spPr>
            <a:xfrm>
              <a:off x="6667000" y="2959300"/>
              <a:ext cx="36650" cy="9650"/>
            </a:xfrm>
            <a:custGeom>
              <a:avLst/>
              <a:gdLst/>
              <a:ahLst/>
              <a:cxnLst/>
              <a:rect l="l" t="t" r="r" b="b"/>
              <a:pathLst>
                <a:path w="1466" h="386" extrusionOk="0">
                  <a:moveTo>
                    <a:pt x="852" y="0"/>
                  </a:moveTo>
                  <a:cubicBezTo>
                    <a:pt x="513" y="0"/>
                    <a:pt x="199" y="39"/>
                    <a:pt x="1" y="385"/>
                  </a:cubicBezTo>
                  <a:lnTo>
                    <a:pt x="1466" y="385"/>
                  </a:lnTo>
                  <a:lnTo>
                    <a:pt x="1466" y="3"/>
                  </a:lnTo>
                  <a:lnTo>
                    <a:pt x="1147" y="3"/>
                  </a:lnTo>
                  <a:cubicBezTo>
                    <a:pt x="1048" y="3"/>
                    <a:pt x="949" y="0"/>
                    <a:pt x="852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5" name="Google Shape;7155;p7"/>
            <p:cNvSpPr/>
            <p:nvPr/>
          </p:nvSpPr>
          <p:spPr>
            <a:xfrm>
              <a:off x="551750" y="2787425"/>
              <a:ext cx="164025" cy="76450"/>
            </a:xfrm>
            <a:custGeom>
              <a:avLst/>
              <a:gdLst/>
              <a:ahLst/>
              <a:cxnLst/>
              <a:rect l="l" t="t" r="r" b="b"/>
              <a:pathLst>
                <a:path w="6561" h="3058" extrusionOk="0">
                  <a:moveTo>
                    <a:pt x="892" y="0"/>
                  </a:moveTo>
                  <a:lnTo>
                    <a:pt x="1" y="1019"/>
                  </a:lnTo>
                  <a:cubicBezTo>
                    <a:pt x="161" y="1339"/>
                    <a:pt x="455" y="1481"/>
                    <a:pt x="771" y="1481"/>
                  </a:cubicBezTo>
                  <a:cubicBezTo>
                    <a:pt x="832" y="1481"/>
                    <a:pt x="894" y="1475"/>
                    <a:pt x="956" y="1465"/>
                  </a:cubicBezTo>
                  <a:cubicBezTo>
                    <a:pt x="1317" y="1414"/>
                    <a:pt x="1580" y="1376"/>
                    <a:pt x="1782" y="1376"/>
                  </a:cubicBezTo>
                  <a:cubicBezTo>
                    <a:pt x="2330" y="1376"/>
                    <a:pt x="2431" y="1652"/>
                    <a:pt x="2803" y="2675"/>
                  </a:cubicBezTo>
                  <a:lnTo>
                    <a:pt x="6560" y="3057"/>
                  </a:lnTo>
                  <a:cubicBezTo>
                    <a:pt x="4713" y="1975"/>
                    <a:pt x="2803" y="956"/>
                    <a:pt x="892" y="0"/>
                  </a:cubicBezTo>
                  <a:close/>
                </a:path>
              </a:pathLst>
            </a:custGeom>
            <a:solidFill>
              <a:srgbClr val="F25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6" name="Google Shape;7156;p7"/>
            <p:cNvSpPr/>
            <p:nvPr/>
          </p:nvSpPr>
          <p:spPr>
            <a:xfrm>
              <a:off x="74600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7" name="Google Shape;7157;p7"/>
            <p:cNvSpPr/>
            <p:nvPr/>
          </p:nvSpPr>
          <p:spPr>
            <a:xfrm>
              <a:off x="5348750" y="2902050"/>
              <a:ext cx="38225" cy="19500"/>
            </a:xfrm>
            <a:custGeom>
              <a:avLst/>
              <a:gdLst/>
              <a:ahLst/>
              <a:cxnLst/>
              <a:rect l="l" t="t" r="r" b="b"/>
              <a:pathLst>
                <a:path w="1529" h="780" extrusionOk="0">
                  <a:moveTo>
                    <a:pt x="1529" y="1"/>
                  </a:moveTo>
                  <a:cubicBezTo>
                    <a:pt x="892" y="1"/>
                    <a:pt x="319" y="319"/>
                    <a:pt x="1" y="765"/>
                  </a:cubicBezTo>
                  <a:cubicBezTo>
                    <a:pt x="93" y="774"/>
                    <a:pt x="185" y="779"/>
                    <a:pt x="274" y="779"/>
                  </a:cubicBezTo>
                  <a:cubicBezTo>
                    <a:pt x="799" y="779"/>
                    <a:pt x="1257" y="599"/>
                    <a:pt x="1529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8" name="Google Shape;7158;p7"/>
            <p:cNvSpPr/>
            <p:nvPr/>
          </p:nvSpPr>
          <p:spPr>
            <a:xfrm>
              <a:off x="6493475" y="2885825"/>
              <a:ext cx="296150" cy="35350"/>
            </a:xfrm>
            <a:custGeom>
              <a:avLst/>
              <a:gdLst/>
              <a:ahLst/>
              <a:cxnLst/>
              <a:rect l="l" t="t" r="r" b="b"/>
              <a:pathLst>
                <a:path w="11846" h="1414" extrusionOk="0">
                  <a:moveTo>
                    <a:pt x="11477" y="0"/>
                  </a:moveTo>
                  <a:cubicBezTo>
                    <a:pt x="11468" y="0"/>
                    <a:pt x="11463" y="4"/>
                    <a:pt x="11463" y="13"/>
                  </a:cubicBezTo>
                  <a:cubicBezTo>
                    <a:pt x="10766" y="579"/>
                    <a:pt x="10010" y="669"/>
                    <a:pt x="9254" y="669"/>
                  </a:cubicBezTo>
                  <a:cubicBezTo>
                    <a:pt x="8906" y="669"/>
                    <a:pt x="8557" y="650"/>
                    <a:pt x="8216" y="650"/>
                  </a:cubicBezTo>
                  <a:lnTo>
                    <a:pt x="1529" y="650"/>
                  </a:lnTo>
                  <a:cubicBezTo>
                    <a:pt x="1306" y="459"/>
                    <a:pt x="1035" y="363"/>
                    <a:pt x="765" y="363"/>
                  </a:cubicBezTo>
                  <a:cubicBezTo>
                    <a:pt x="494" y="363"/>
                    <a:pt x="223" y="459"/>
                    <a:pt x="0" y="650"/>
                  </a:cubicBezTo>
                  <a:lnTo>
                    <a:pt x="828" y="1414"/>
                  </a:lnTo>
                  <a:cubicBezTo>
                    <a:pt x="1147" y="1223"/>
                    <a:pt x="1529" y="1095"/>
                    <a:pt x="1847" y="1032"/>
                  </a:cubicBezTo>
                  <a:cubicBezTo>
                    <a:pt x="2597" y="1107"/>
                    <a:pt x="3348" y="1132"/>
                    <a:pt x="4098" y="1132"/>
                  </a:cubicBezTo>
                  <a:cubicBezTo>
                    <a:pt x="5654" y="1132"/>
                    <a:pt x="7211" y="1023"/>
                    <a:pt x="8767" y="1023"/>
                  </a:cubicBezTo>
                  <a:cubicBezTo>
                    <a:pt x="9008" y="1023"/>
                    <a:pt x="9249" y="1026"/>
                    <a:pt x="9489" y="1032"/>
                  </a:cubicBezTo>
                  <a:cubicBezTo>
                    <a:pt x="9572" y="1038"/>
                    <a:pt x="9655" y="1041"/>
                    <a:pt x="9739" y="1041"/>
                  </a:cubicBezTo>
                  <a:cubicBezTo>
                    <a:pt x="10493" y="1041"/>
                    <a:pt x="11272" y="783"/>
                    <a:pt x="11846" y="268"/>
                  </a:cubicBezTo>
                  <a:cubicBezTo>
                    <a:pt x="11736" y="158"/>
                    <a:pt x="11531" y="0"/>
                    <a:pt x="11477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9" name="Google Shape;7159;p7"/>
            <p:cNvSpPr/>
            <p:nvPr/>
          </p:nvSpPr>
          <p:spPr>
            <a:xfrm>
              <a:off x="6397950" y="2666200"/>
              <a:ext cx="61500" cy="73700"/>
            </a:xfrm>
            <a:custGeom>
              <a:avLst/>
              <a:gdLst/>
              <a:ahLst/>
              <a:cxnLst/>
              <a:rect l="l" t="t" r="r" b="b"/>
              <a:pathLst>
                <a:path w="2460" h="2948" extrusionOk="0">
                  <a:moveTo>
                    <a:pt x="1135" y="1"/>
                  </a:moveTo>
                  <a:cubicBezTo>
                    <a:pt x="904" y="1"/>
                    <a:pt x="552" y="103"/>
                    <a:pt x="0" y="264"/>
                  </a:cubicBezTo>
                  <a:cubicBezTo>
                    <a:pt x="446" y="1347"/>
                    <a:pt x="1338" y="2047"/>
                    <a:pt x="1911" y="2939"/>
                  </a:cubicBezTo>
                  <a:cubicBezTo>
                    <a:pt x="1935" y="2931"/>
                    <a:pt x="1964" y="2928"/>
                    <a:pt x="1995" y="2928"/>
                  </a:cubicBezTo>
                  <a:cubicBezTo>
                    <a:pt x="2075" y="2928"/>
                    <a:pt x="2171" y="2948"/>
                    <a:pt x="2250" y="2948"/>
                  </a:cubicBezTo>
                  <a:cubicBezTo>
                    <a:pt x="2377" y="2948"/>
                    <a:pt x="2460" y="2895"/>
                    <a:pt x="2357" y="2620"/>
                  </a:cubicBezTo>
                  <a:cubicBezTo>
                    <a:pt x="2229" y="2111"/>
                    <a:pt x="1720" y="1729"/>
                    <a:pt x="1656" y="1219"/>
                  </a:cubicBezTo>
                  <a:cubicBezTo>
                    <a:pt x="1575" y="324"/>
                    <a:pt x="1545" y="1"/>
                    <a:pt x="1135" y="1"/>
                  </a:cubicBezTo>
                  <a:close/>
                </a:path>
              </a:pathLst>
            </a:custGeom>
            <a:solidFill>
              <a:srgbClr val="F1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0" name="Google Shape;7160;p7"/>
            <p:cNvSpPr/>
            <p:nvPr/>
          </p:nvSpPr>
          <p:spPr>
            <a:xfrm>
              <a:off x="2779100" y="2590450"/>
              <a:ext cx="749900" cy="254325"/>
            </a:xfrm>
            <a:custGeom>
              <a:avLst/>
              <a:gdLst/>
              <a:ahLst/>
              <a:cxnLst/>
              <a:rect l="l" t="t" r="r" b="b"/>
              <a:pathLst>
                <a:path w="29996" h="10173" extrusionOk="0">
                  <a:moveTo>
                    <a:pt x="2682" y="1"/>
                  </a:moveTo>
                  <a:cubicBezTo>
                    <a:pt x="2618" y="1"/>
                    <a:pt x="2568" y="31"/>
                    <a:pt x="2548" y="110"/>
                  </a:cubicBezTo>
                  <a:cubicBezTo>
                    <a:pt x="2356" y="632"/>
                    <a:pt x="2128" y="798"/>
                    <a:pt x="1880" y="798"/>
                  </a:cubicBezTo>
                  <a:cubicBezTo>
                    <a:pt x="1553" y="798"/>
                    <a:pt x="1191" y="510"/>
                    <a:pt x="829" y="365"/>
                  </a:cubicBezTo>
                  <a:cubicBezTo>
                    <a:pt x="783" y="349"/>
                    <a:pt x="739" y="342"/>
                    <a:pt x="696" y="342"/>
                  </a:cubicBezTo>
                  <a:cubicBezTo>
                    <a:pt x="386" y="342"/>
                    <a:pt x="169" y="721"/>
                    <a:pt x="1" y="1002"/>
                  </a:cubicBezTo>
                  <a:cubicBezTo>
                    <a:pt x="160" y="1267"/>
                    <a:pt x="407" y="1400"/>
                    <a:pt x="670" y="1400"/>
                  </a:cubicBezTo>
                  <a:cubicBezTo>
                    <a:pt x="722" y="1400"/>
                    <a:pt x="775" y="1394"/>
                    <a:pt x="829" y="1384"/>
                  </a:cubicBezTo>
                  <a:lnTo>
                    <a:pt x="1211" y="1766"/>
                  </a:lnTo>
                  <a:lnTo>
                    <a:pt x="1593" y="2148"/>
                  </a:lnTo>
                  <a:cubicBezTo>
                    <a:pt x="1720" y="2275"/>
                    <a:pt x="1784" y="2403"/>
                    <a:pt x="1911" y="2530"/>
                  </a:cubicBezTo>
                  <a:lnTo>
                    <a:pt x="2293" y="2530"/>
                  </a:lnTo>
                  <a:cubicBezTo>
                    <a:pt x="2357" y="2530"/>
                    <a:pt x="2357" y="2530"/>
                    <a:pt x="2421" y="2657"/>
                  </a:cubicBezTo>
                  <a:cubicBezTo>
                    <a:pt x="2484" y="2721"/>
                    <a:pt x="2421" y="2785"/>
                    <a:pt x="2357" y="2912"/>
                  </a:cubicBezTo>
                  <a:cubicBezTo>
                    <a:pt x="4013" y="4122"/>
                    <a:pt x="5669" y="5459"/>
                    <a:pt x="7452" y="6542"/>
                  </a:cubicBezTo>
                  <a:cubicBezTo>
                    <a:pt x="9044" y="7561"/>
                    <a:pt x="10254" y="9089"/>
                    <a:pt x="12228" y="9344"/>
                  </a:cubicBezTo>
                  <a:cubicBezTo>
                    <a:pt x="14775" y="9790"/>
                    <a:pt x="17323" y="10045"/>
                    <a:pt x="19870" y="10172"/>
                  </a:cubicBezTo>
                  <a:lnTo>
                    <a:pt x="29996" y="10172"/>
                  </a:lnTo>
                  <a:lnTo>
                    <a:pt x="29423" y="9408"/>
                  </a:lnTo>
                  <a:cubicBezTo>
                    <a:pt x="27385" y="7879"/>
                    <a:pt x="25219" y="6606"/>
                    <a:pt x="22927" y="5587"/>
                  </a:cubicBezTo>
                  <a:cubicBezTo>
                    <a:pt x="20316" y="4186"/>
                    <a:pt x="17832" y="2466"/>
                    <a:pt x="15603" y="492"/>
                  </a:cubicBezTo>
                  <a:cubicBezTo>
                    <a:pt x="15476" y="301"/>
                    <a:pt x="15157" y="301"/>
                    <a:pt x="14903" y="237"/>
                  </a:cubicBezTo>
                  <a:cubicBezTo>
                    <a:pt x="14648" y="683"/>
                    <a:pt x="14138" y="619"/>
                    <a:pt x="13693" y="683"/>
                  </a:cubicBezTo>
                  <a:cubicBezTo>
                    <a:pt x="14266" y="2020"/>
                    <a:pt x="15476" y="2912"/>
                    <a:pt x="16304" y="4122"/>
                  </a:cubicBezTo>
                  <a:cubicBezTo>
                    <a:pt x="16877" y="4759"/>
                    <a:pt x="16941" y="5650"/>
                    <a:pt x="16558" y="6415"/>
                  </a:cubicBezTo>
                  <a:cubicBezTo>
                    <a:pt x="16220" y="7092"/>
                    <a:pt x="15531" y="7519"/>
                    <a:pt x="14803" y="7519"/>
                  </a:cubicBezTo>
                  <a:cubicBezTo>
                    <a:pt x="14709" y="7519"/>
                    <a:pt x="14615" y="7512"/>
                    <a:pt x="14521" y="7497"/>
                  </a:cubicBezTo>
                  <a:cubicBezTo>
                    <a:pt x="13693" y="7497"/>
                    <a:pt x="12865" y="7306"/>
                    <a:pt x="12101" y="6924"/>
                  </a:cubicBezTo>
                  <a:cubicBezTo>
                    <a:pt x="9808" y="5650"/>
                    <a:pt x="8471" y="3867"/>
                    <a:pt x="8853" y="1129"/>
                  </a:cubicBezTo>
                  <a:lnTo>
                    <a:pt x="8853" y="1129"/>
                  </a:lnTo>
                  <a:cubicBezTo>
                    <a:pt x="8836" y="1132"/>
                    <a:pt x="8817" y="1134"/>
                    <a:pt x="8799" y="1134"/>
                  </a:cubicBezTo>
                  <a:cubicBezTo>
                    <a:pt x="8577" y="1134"/>
                    <a:pt x="8244" y="916"/>
                    <a:pt x="7994" y="916"/>
                  </a:cubicBezTo>
                  <a:cubicBezTo>
                    <a:pt x="7870" y="916"/>
                    <a:pt x="7766" y="969"/>
                    <a:pt x="7706" y="1129"/>
                  </a:cubicBezTo>
                  <a:cubicBezTo>
                    <a:pt x="7515" y="1638"/>
                    <a:pt x="6687" y="1829"/>
                    <a:pt x="7133" y="2594"/>
                  </a:cubicBezTo>
                  <a:cubicBezTo>
                    <a:pt x="7324" y="2912"/>
                    <a:pt x="7770" y="3294"/>
                    <a:pt x="7197" y="3676"/>
                  </a:cubicBezTo>
                  <a:cubicBezTo>
                    <a:pt x="6919" y="3954"/>
                    <a:pt x="6543" y="4108"/>
                    <a:pt x="6160" y="4108"/>
                  </a:cubicBezTo>
                  <a:cubicBezTo>
                    <a:pt x="5928" y="4108"/>
                    <a:pt x="5694" y="4051"/>
                    <a:pt x="5477" y="3931"/>
                  </a:cubicBezTo>
                  <a:cubicBezTo>
                    <a:pt x="4586" y="3230"/>
                    <a:pt x="3503" y="2848"/>
                    <a:pt x="3503" y="1511"/>
                  </a:cubicBezTo>
                  <a:cubicBezTo>
                    <a:pt x="3567" y="1065"/>
                    <a:pt x="3440" y="619"/>
                    <a:pt x="3121" y="237"/>
                  </a:cubicBezTo>
                  <a:cubicBezTo>
                    <a:pt x="3033" y="149"/>
                    <a:pt x="2824" y="1"/>
                    <a:pt x="2682" y="1"/>
                  </a:cubicBezTo>
                  <a:close/>
                </a:path>
              </a:pathLst>
            </a:custGeom>
            <a:solidFill>
              <a:srgbClr val="FB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1" name="Google Shape;7161;p7"/>
            <p:cNvSpPr/>
            <p:nvPr/>
          </p:nvSpPr>
          <p:spPr>
            <a:xfrm>
              <a:off x="3352250" y="2701450"/>
              <a:ext cx="191075" cy="124225"/>
            </a:xfrm>
            <a:custGeom>
              <a:avLst/>
              <a:gdLst/>
              <a:ahLst/>
              <a:cxnLst/>
              <a:rect l="l" t="t" r="r" b="b"/>
              <a:pathLst>
                <a:path w="7643" h="4969" extrusionOk="0">
                  <a:moveTo>
                    <a:pt x="383" y="0"/>
                  </a:moveTo>
                  <a:lnTo>
                    <a:pt x="383" y="765"/>
                  </a:lnTo>
                  <a:cubicBezTo>
                    <a:pt x="574" y="765"/>
                    <a:pt x="574" y="892"/>
                    <a:pt x="447" y="892"/>
                  </a:cubicBezTo>
                  <a:cubicBezTo>
                    <a:pt x="433" y="892"/>
                    <a:pt x="421" y="892"/>
                    <a:pt x="410" y="893"/>
                  </a:cubicBezTo>
                  <a:lnTo>
                    <a:pt x="410" y="893"/>
                  </a:lnTo>
                  <a:cubicBezTo>
                    <a:pt x="419" y="869"/>
                    <a:pt x="415" y="829"/>
                    <a:pt x="383" y="765"/>
                  </a:cubicBezTo>
                  <a:lnTo>
                    <a:pt x="383" y="765"/>
                  </a:lnTo>
                  <a:lnTo>
                    <a:pt x="1" y="1147"/>
                  </a:lnTo>
                  <a:cubicBezTo>
                    <a:pt x="1911" y="2803"/>
                    <a:pt x="4077" y="4140"/>
                    <a:pt x="6497" y="4968"/>
                  </a:cubicBezTo>
                  <a:cubicBezTo>
                    <a:pt x="6565" y="4968"/>
                    <a:pt x="6634" y="4969"/>
                    <a:pt x="6702" y="4969"/>
                  </a:cubicBezTo>
                  <a:cubicBezTo>
                    <a:pt x="7150" y="4969"/>
                    <a:pt x="7588" y="4921"/>
                    <a:pt x="7643" y="4204"/>
                  </a:cubicBezTo>
                  <a:cubicBezTo>
                    <a:pt x="6497" y="3567"/>
                    <a:pt x="5350" y="2930"/>
                    <a:pt x="4140" y="2357"/>
                  </a:cubicBezTo>
                  <a:cubicBezTo>
                    <a:pt x="2867" y="1593"/>
                    <a:pt x="1911" y="319"/>
                    <a:pt x="383" y="0"/>
                  </a:cubicBezTo>
                  <a:close/>
                </a:path>
              </a:pathLst>
            </a:custGeom>
            <a:solidFill>
              <a:srgbClr val="DA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2" name="Google Shape;7162;p7"/>
            <p:cNvSpPr/>
            <p:nvPr/>
          </p:nvSpPr>
          <p:spPr>
            <a:xfrm>
              <a:off x="6541225" y="2958175"/>
              <a:ext cx="114675" cy="10775"/>
            </a:xfrm>
            <a:custGeom>
              <a:avLst/>
              <a:gdLst/>
              <a:ahLst/>
              <a:cxnLst/>
              <a:rect l="l" t="t" r="r" b="b"/>
              <a:pathLst>
                <a:path w="4587" h="431" extrusionOk="0">
                  <a:moveTo>
                    <a:pt x="2293" y="1"/>
                  </a:moveTo>
                  <a:cubicBezTo>
                    <a:pt x="1513" y="1"/>
                    <a:pt x="733" y="144"/>
                    <a:pt x="1" y="430"/>
                  </a:cubicBezTo>
                  <a:lnTo>
                    <a:pt x="4586" y="430"/>
                  </a:lnTo>
                  <a:cubicBezTo>
                    <a:pt x="3854" y="144"/>
                    <a:pt x="3074" y="1"/>
                    <a:pt x="2293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3" name="Google Shape;7163;p7"/>
            <p:cNvSpPr/>
            <p:nvPr/>
          </p:nvSpPr>
          <p:spPr>
            <a:xfrm>
              <a:off x="5700600" y="2234975"/>
              <a:ext cx="831100" cy="671875"/>
            </a:xfrm>
            <a:custGeom>
              <a:avLst/>
              <a:gdLst/>
              <a:ahLst/>
              <a:cxnLst/>
              <a:rect l="l" t="t" r="r" b="b"/>
              <a:pathLst>
                <a:path w="33244" h="26875" extrusionOk="0">
                  <a:moveTo>
                    <a:pt x="2548" y="0"/>
                  </a:moveTo>
                  <a:lnTo>
                    <a:pt x="2548" y="0"/>
                  </a:lnTo>
                  <a:cubicBezTo>
                    <a:pt x="2675" y="701"/>
                    <a:pt x="3249" y="1146"/>
                    <a:pt x="2930" y="1592"/>
                  </a:cubicBezTo>
                  <a:cubicBezTo>
                    <a:pt x="2793" y="1752"/>
                    <a:pt x="2649" y="1805"/>
                    <a:pt x="2501" y="1805"/>
                  </a:cubicBezTo>
                  <a:cubicBezTo>
                    <a:pt x="2237" y="1805"/>
                    <a:pt x="1966" y="1633"/>
                    <a:pt x="1720" y="1592"/>
                  </a:cubicBezTo>
                  <a:cubicBezTo>
                    <a:pt x="1147" y="1529"/>
                    <a:pt x="574" y="1465"/>
                    <a:pt x="1" y="1465"/>
                  </a:cubicBezTo>
                  <a:cubicBezTo>
                    <a:pt x="1" y="3184"/>
                    <a:pt x="1657" y="3821"/>
                    <a:pt x="2421" y="5031"/>
                  </a:cubicBezTo>
                  <a:cubicBezTo>
                    <a:pt x="2867" y="5413"/>
                    <a:pt x="3249" y="5859"/>
                    <a:pt x="3631" y="6368"/>
                  </a:cubicBezTo>
                  <a:cubicBezTo>
                    <a:pt x="4586" y="8024"/>
                    <a:pt x="6242" y="9043"/>
                    <a:pt x="7579" y="10317"/>
                  </a:cubicBezTo>
                  <a:cubicBezTo>
                    <a:pt x="10891" y="13374"/>
                    <a:pt x="13820" y="16813"/>
                    <a:pt x="17323" y="19615"/>
                  </a:cubicBezTo>
                  <a:cubicBezTo>
                    <a:pt x="18915" y="20888"/>
                    <a:pt x="20316" y="22289"/>
                    <a:pt x="21590" y="23882"/>
                  </a:cubicBezTo>
                  <a:cubicBezTo>
                    <a:pt x="22226" y="24646"/>
                    <a:pt x="23054" y="25219"/>
                    <a:pt x="24073" y="25537"/>
                  </a:cubicBezTo>
                  <a:cubicBezTo>
                    <a:pt x="24551" y="25803"/>
                    <a:pt x="25073" y="25935"/>
                    <a:pt x="25639" y="25935"/>
                  </a:cubicBezTo>
                  <a:cubicBezTo>
                    <a:pt x="25752" y="25935"/>
                    <a:pt x="25867" y="25930"/>
                    <a:pt x="25984" y="25919"/>
                  </a:cubicBezTo>
                  <a:cubicBezTo>
                    <a:pt x="26175" y="26174"/>
                    <a:pt x="26557" y="26047"/>
                    <a:pt x="26748" y="26302"/>
                  </a:cubicBezTo>
                  <a:lnTo>
                    <a:pt x="27130" y="26302"/>
                  </a:lnTo>
                  <a:cubicBezTo>
                    <a:pt x="27226" y="26174"/>
                    <a:pt x="27369" y="26110"/>
                    <a:pt x="27512" y="26110"/>
                  </a:cubicBezTo>
                  <a:cubicBezTo>
                    <a:pt x="27655" y="26110"/>
                    <a:pt x="27799" y="26174"/>
                    <a:pt x="27894" y="26302"/>
                  </a:cubicBezTo>
                  <a:cubicBezTo>
                    <a:pt x="28128" y="26450"/>
                    <a:pt x="28383" y="26486"/>
                    <a:pt x="28644" y="26486"/>
                  </a:cubicBezTo>
                  <a:cubicBezTo>
                    <a:pt x="28882" y="26486"/>
                    <a:pt x="29126" y="26456"/>
                    <a:pt x="29365" y="26456"/>
                  </a:cubicBezTo>
                  <a:cubicBezTo>
                    <a:pt x="29652" y="26456"/>
                    <a:pt x="29932" y="26498"/>
                    <a:pt x="30187" y="26684"/>
                  </a:cubicBezTo>
                  <a:cubicBezTo>
                    <a:pt x="30378" y="26811"/>
                    <a:pt x="30585" y="26875"/>
                    <a:pt x="30784" y="26875"/>
                  </a:cubicBezTo>
                  <a:cubicBezTo>
                    <a:pt x="30983" y="26875"/>
                    <a:pt x="31174" y="26811"/>
                    <a:pt x="31333" y="26684"/>
                  </a:cubicBezTo>
                  <a:lnTo>
                    <a:pt x="33244" y="26684"/>
                  </a:lnTo>
                  <a:cubicBezTo>
                    <a:pt x="31588" y="24582"/>
                    <a:pt x="29869" y="22544"/>
                    <a:pt x="28340" y="20379"/>
                  </a:cubicBezTo>
                  <a:cubicBezTo>
                    <a:pt x="27130" y="18787"/>
                    <a:pt x="26111" y="17067"/>
                    <a:pt x="25283" y="15221"/>
                  </a:cubicBezTo>
                  <a:cubicBezTo>
                    <a:pt x="25156" y="15093"/>
                    <a:pt x="25029" y="14966"/>
                    <a:pt x="24901" y="14838"/>
                  </a:cubicBezTo>
                  <a:cubicBezTo>
                    <a:pt x="23627" y="14074"/>
                    <a:pt x="22672" y="12673"/>
                    <a:pt x="21399" y="12036"/>
                  </a:cubicBezTo>
                  <a:cubicBezTo>
                    <a:pt x="19679" y="11336"/>
                    <a:pt x="18087" y="10253"/>
                    <a:pt x="16750" y="8916"/>
                  </a:cubicBezTo>
                  <a:cubicBezTo>
                    <a:pt x="16877" y="8534"/>
                    <a:pt x="17769" y="8470"/>
                    <a:pt x="17323" y="7770"/>
                  </a:cubicBezTo>
                  <a:cubicBezTo>
                    <a:pt x="17260" y="7755"/>
                    <a:pt x="17198" y="7749"/>
                    <a:pt x="17138" y="7749"/>
                  </a:cubicBezTo>
                  <a:cubicBezTo>
                    <a:pt x="16652" y="7749"/>
                    <a:pt x="16262" y="8159"/>
                    <a:pt x="15922" y="8215"/>
                  </a:cubicBezTo>
                  <a:cubicBezTo>
                    <a:pt x="15701" y="8289"/>
                    <a:pt x="15459" y="8362"/>
                    <a:pt x="15245" y="8362"/>
                  </a:cubicBezTo>
                  <a:cubicBezTo>
                    <a:pt x="15089" y="8362"/>
                    <a:pt x="14947" y="8323"/>
                    <a:pt x="14839" y="8215"/>
                  </a:cubicBezTo>
                  <a:cubicBezTo>
                    <a:pt x="14266" y="7451"/>
                    <a:pt x="13120" y="7387"/>
                    <a:pt x="12674" y="6432"/>
                  </a:cubicBezTo>
                  <a:cubicBezTo>
                    <a:pt x="12508" y="6211"/>
                    <a:pt x="12246" y="6038"/>
                    <a:pt x="11971" y="6038"/>
                  </a:cubicBezTo>
                  <a:cubicBezTo>
                    <a:pt x="11930" y="6038"/>
                    <a:pt x="11888" y="6042"/>
                    <a:pt x="11846" y="6050"/>
                  </a:cubicBezTo>
                  <a:cubicBezTo>
                    <a:pt x="11273" y="5477"/>
                    <a:pt x="10636" y="4967"/>
                    <a:pt x="9999" y="4522"/>
                  </a:cubicBezTo>
                  <a:cubicBezTo>
                    <a:pt x="8789" y="4331"/>
                    <a:pt x="7706" y="3949"/>
                    <a:pt x="6688" y="3312"/>
                  </a:cubicBezTo>
                  <a:cubicBezTo>
                    <a:pt x="6178" y="3057"/>
                    <a:pt x="5286" y="3248"/>
                    <a:pt x="5032" y="2547"/>
                  </a:cubicBezTo>
                  <a:cubicBezTo>
                    <a:pt x="4920" y="2168"/>
                    <a:pt x="4785" y="2047"/>
                    <a:pt x="4640" y="2047"/>
                  </a:cubicBezTo>
                  <a:cubicBezTo>
                    <a:pt x="4384" y="2047"/>
                    <a:pt x="4098" y="2423"/>
                    <a:pt x="3857" y="2423"/>
                  </a:cubicBezTo>
                  <a:cubicBezTo>
                    <a:pt x="3845" y="2423"/>
                    <a:pt x="3834" y="2422"/>
                    <a:pt x="3822" y="2420"/>
                  </a:cubicBezTo>
                  <a:cubicBezTo>
                    <a:pt x="3631" y="1592"/>
                    <a:pt x="4077" y="1146"/>
                    <a:pt x="4777" y="892"/>
                  </a:cubicBezTo>
                  <a:cubicBezTo>
                    <a:pt x="4077" y="446"/>
                    <a:pt x="3312" y="127"/>
                    <a:pt x="254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4" name="Google Shape;7164;p7"/>
            <p:cNvSpPr/>
            <p:nvPr/>
          </p:nvSpPr>
          <p:spPr>
            <a:xfrm>
              <a:off x="6007875" y="2341500"/>
              <a:ext cx="84400" cy="73400"/>
            </a:xfrm>
            <a:custGeom>
              <a:avLst/>
              <a:gdLst/>
              <a:ahLst/>
              <a:cxnLst/>
              <a:rect l="l" t="t" r="r" b="b"/>
              <a:pathLst>
                <a:path w="3376" h="2936" extrusionOk="0">
                  <a:moveTo>
                    <a:pt x="762" y="1"/>
                  </a:moveTo>
                  <a:cubicBezTo>
                    <a:pt x="375" y="1"/>
                    <a:pt x="302" y="522"/>
                    <a:pt x="1" y="643"/>
                  </a:cubicBezTo>
                  <a:cubicBezTo>
                    <a:pt x="255" y="1152"/>
                    <a:pt x="1529" y="643"/>
                    <a:pt x="1147" y="1789"/>
                  </a:cubicBezTo>
                  <a:cubicBezTo>
                    <a:pt x="1529" y="2808"/>
                    <a:pt x="2739" y="2235"/>
                    <a:pt x="3376" y="2935"/>
                  </a:cubicBezTo>
                  <a:cubicBezTo>
                    <a:pt x="3312" y="2299"/>
                    <a:pt x="3185" y="2107"/>
                    <a:pt x="1784" y="579"/>
                  </a:cubicBezTo>
                  <a:cubicBezTo>
                    <a:pt x="1529" y="324"/>
                    <a:pt x="1211" y="133"/>
                    <a:pt x="829" y="6"/>
                  </a:cubicBezTo>
                  <a:cubicBezTo>
                    <a:pt x="805" y="3"/>
                    <a:pt x="783" y="1"/>
                    <a:pt x="76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5" name="Google Shape;7165;p7"/>
            <p:cNvSpPr/>
            <p:nvPr/>
          </p:nvSpPr>
          <p:spPr>
            <a:xfrm>
              <a:off x="6321525" y="260592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446" y="38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6" name="Google Shape;7166;p7"/>
            <p:cNvSpPr/>
            <p:nvPr/>
          </p:nvSpPr>
          <p:spPr>
            <a:xfrm>
              <a:off x="5423575" y="2230575"/>
              <a:ext cx="829525" cy="641500"/>
            </a:xfrm>
            <a:custGeom>
              <a:avLst/>
              <a:gdLst/>
              <a:ahLst/>
              <a:cxnLst/>
              <a:rect l="l" t="t" r="r" b="b"/>
              <a:pathLst>
                <a:path w="33181" h="25660" extrusionOk="0">
                  <a:moveTo>
                    <a:pt x="5056" y="1"/>
                  </a:moveTo>
                  <a:cubicBezTo>
                    <a:pt x="4936" y="1"/>
                    <a:pt x="4809" y="81"/>
                    <a:pt x="4650" y="240"/>
                  </a:cubicBezTo>
                  <a:cubicBezTo>
                    <a:pt x="3764" y="872"/>
                    <a:pt x="2712" y="1197"/>
                    <a:pt x="1640" y="1197"/>
                  </a:cubicBezTo>
                  <a:cubicBezTo>
                    <a:pt x="1092" y="1197"/>
                    <a:pt x="539" y="1113"/>
                    <a:pt x="1" y="940"/>
                  </a:cubicBezTo>
                  <a:lnTo>
                    <a:pt x="1" y="940"/>
                  </a:lnTo>
                  <a:cubicBezTo>
                    <a:pt x="447" y="2341"/>
                    <a:pt x="1593" y="3169"/>
                    <a:pt x="2357" y="4316"/>
                  </a:cubicBezTo>
                  <a:cubicBezTo>
                    <a:pt x="4076" y="6990"/>
                    <a:pt x="6178" y="9474"/>
                    <a:pt x="8598" y="11576"/>
                  </a:cubicBezTo>
                  <a:cubicBezTo>
                    <a:pt x="10509" y="13168"/>
                    <a:pt x="12228" y="15014"/>
                    <a:pt x="13820" y="16989"/>
                  </a:cubicBezTo>
                  <a:cubicBezTo>
                    <a:pt x="14266" y="17243"/>
                    <a:pt x="14648" y="17625"/>
                    <a:pt x="14966" y="18071"/>
                  </a:cubicBezTo>
                  <a:cubicBezTo>
                    <a:pt x="16686" y="18835"/>
                    <a:pt x="18278" y="20045"/>
                    <a:pt x="19488" y="21510"/>
                  </a:cubicBezTo>
                  <a:lnTo>
                    <a:pt x="19488" y="21574"/>
                  </a:lnTo>
                  <a:cubicBezTo>
                    <a:pt x="19679" y="21892"/>
                    <a:pt x="19934" y="22147"/>
                    <a:pt x="20252" y="22402"/>
                  </a:cubicBezTo>
                  <a:cubicBezTo>
                    <a:pt x="21335" y="22529"/>
                    <a:pt x="22354" y="23039"/>
                    <a:pt x="23500" y="23166"/>
                  </a:cubicBezTo>
                  <a:cubicBezTo>
                    <a:pt x="25984" y="23421"/>
                    <a:pt x="28404" y="24185"/>
                    <a:pt x="30569" y="25395"/>
                  </a:cubicBezTo>
                  <a:cubicBezTo>
                    <a:pt x="30696" y="25522"/>
                    <a:pt x="30887" y="25586"/>
                    <a:pt x="31078" y="25586"/>
                  </a:cubicBezTo>
                  <a:cubicBezTo>
                    <a:pt x="31147" y="25571"/>
                    <a:pt x="31220" y="25565"/>
                    <a:pt x="31295" y="25565"/>
                  </a:cubicBezTo>
                  <a:cubicBezTo>
                    <a:pt x="31590" y="25565"/>
                    <a:pt x="31922" y="25659"/>
                    <a:pt x="32209" y="25659"/>
                  </a:cubicBezTo>
                  <a:cubicBezTo>
                    <a:pt x="32455" y="25659"/>
                    <a:pt x="32669" y="25590"/>
                    <a:pt x="32798" y="25331"/>
                  </a:cubicBezTo>
                  <a:cubicBezTo>
                    <a:pt x="33180" y="24694"/>
                    <a:pt x="32480" y="24185"/>
                    <a:pt x="32097" y="23739"/>
                  </a:cubicBezTo>
                  <a:cubicBezTo>
                    <a:pt x="31015" y="22529"/>
                    <a:pt x="29869" y="21510"/>
                    <a:pt x="28595" y="20555"/>
                  </a:cubicBezTo>
                  <a:cubicBezTo>
                    <a:pt x="26366" y="18899"/>
                    <a:pt x="24328" y="17052"/>
                    <a:pt x="22417" y="15014"/>
                  </a:cubicBezTo>
                  <a:cubicBezTo>
                    <a:pt x="18469" y="11130"/>
                    <a:pt x="14011" y="7882"/>
                    <a:pt x="10827" y="3297"/>
                  </a:cubicBezTo>
                  <a:cubicBezTo>
                    <a:pt x="10445" y="2723"/>
                    <a:pt x="9872" y="2278"/>
                    <a:pt x="9235" y="2087"/>
                  </a:cubicBezTo>
                  <a:lnTo>
                    <a:pt x="7324" y="558"/>
                  </a:lnTo>
                  <a:cubicBezTo>
                    <a:pt x="7011" y="820"/>
                    <a:pt x="6718" y="942"/>
                    <a:pt x="6448" y="942"/>
                  </a:cubicBezTo>
                  <a:cubicBezTo>
                    <a:pt x="6059" y="942"/>
                    <a:pt x="5714" y="690"/>
                    <a:pt x="5414" y="240"/>
                  </a:cubicBezTo>
                  <a:cubicBezTo>
                    <a:pt x="5286" y="81"/>
                    <a:pt x="5175" y="1"/>
                    <a:pt x="5056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7" name="Google Shape;7167;p7"/>
            <p:cNvSpPr/>
            <p:nvPr/>
          </p:nvSpPr>
          <p:spPr>
            <a:xfrm>
              <a:off x="5769075" y="2655150"/>
              <a:ext cx="28675" cy="28800"/>
            </a:xfrm>
            <a:custGeom>
              <a:avLst/>
              <a:gdLst/>
              <a:ahLst/>
              <a:cxnLst/>
              <a:rect l="l" t="t" r="r" b="b"/>
              <a:pathLst>
                <a:path w="1147" h="1152" extrusionOk="0">
                  <a:moveTo>
                    <a:pt x="107" y="0"/>
                  </a:moveTo>
                  <a:cubicBezTo>
                    <a:pt x="72" y="0"/>
                    <a:pt x="36" y="2"/>
                    <a:pt x="0" y="6"/>
                  </a:cubicBezTo>
                  <a:cubicBezTo>
                    <a:pt x="191" y="515"/>
                    <a:pt x="637" y="897"/>
                    <a:pt x="1146" y="1152"/>
                  </a:cubicBezTo>
                  <a:cubicBezTo>
                    <a:pt x="1146" y="491"/>
                    <a:pt x="693" y="0"/>
                    <a:pt x="107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8" name="Google Shape;7168;p7"/>
            <p:cNvSpPr/>
            <p:nvPr/>
          </p:nvSpPr>
          <p:spPr>
            <a:xfrm>
              <a:off x="5651250" y="2252475"/>
              <a:ext cx="503125" cy="496750"/>
            </a:xfrm>
            <a:custGeom>
              <a:avLst/>
              <a:gdLst/>
              <a:ahLst/>
              <a:cxnLst/>
              <a:rect l="l" t="t" r="r" b="b"/>
              <a:pathLst>
                <a:path w="20125" h="19870" extrusionOk="0">
                  <a:moveTo>
                    <a:pt x="828" y="1"/>
                  </a:moveTo>
                  <a:cubicBezTo>
                    <a:pt x="1" y="1"/>
                    <a:pt x="446" y="829"/>
                    <a:pt x="128" y="1147"/>
                  </a:cubicBezTo>
                  <a:cubicBezTo>
                    <a:pt x="701" y="2039"/>
                    <a:pt x="1402" y="2866"/>
                    <a:pt x="2166" y="3631"/>
                  </a:cubicBezTo>
                  <a:cubicBezTo>
                    <a:pt x="3949" y="6051"/>
                    <a:pt x="6051" y="8280"/>
                    <a:pt x="8407" y="10190"/>
                  </a:cubicBezTo>
                  <a:cubicBezTo>
                    <a:pt x="10317" y="11655"/>
                    <a:pt x="12100" y="13247"/>
                    <a:pt x="13693" y="15030"/>
                  </a:cubicBezTo>
                  <a:cubicBezTo>
                    <a:pt x="15285" y="16877"/>
                    <a:pt x="17195" y="18533"/>
                    <a:pt x="19233" y="19870"/>
                  </a:cubicBezTo>
                  <a:cubicBezTo>
                    <a:pt x="20125" y="19743"/>
                    <a:pt x="19806" y="19233"/>
                    <a:pt x="19615" y="18724"/>
                  </a:cubicBezTo>
                  <a:cubicBezTo>
                    <a:pt x="18851" y="17514"/>
                    <a:pt x="17514" y="16941"/>
                    <a:pt x="16558" y="15922"/>
                  </a:cubicBezTo>
                  <a:cubicBezTo>
                    <a:pt x="14329" y="13629"/>
                    <a:pt x="12100" y="11336"/>
                    <a:pt x="9744" y="9171"/>
                  </a:cubicBezTo>
                  <a:cubicBezTo>
                    <a:pt x="8407" y="7961"/>
                    <a:pt x="6878" y="6878"/>
                    <a:pt x="5859" y="5414"/>
                  </a:cubicBezTo>
                  <a:cubicBezTo>
                    <a:pt x="5159" y="5286"/>
                    <a:pt x="4968" y="4713"/>
                    <a:pt x="4713" y="4267"/>
                  </a:cubicBezTo>
                  <a:cubicBezTo>
                    <a:pt x="3949" y="2994"/>
                    <a:pt x="2675" y="2166"/>
                    <a:pt x="2038" y="829"/>
                  </a:cubicBezTo>
                  <a:cubicBezTo>
                    <a:pt x="1784" y="319"/>
                    <a:pt x="1083" y="510"/>
                    <a:pt x="828" y="1"/>
                  </a:cubicBezTo>
                  <a:close/>
                </a:path>
              </a:pathLst>
            </a:custGeom>
            <a:solidFill>
              <a:srgbClr val="D1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9" name="Google Shape;7169;p7"/>
            <p:cNvSpPr/>
            <p:nvPr/>
          </p:nvSpPr>
          <p:spPr>
            <a:xfrm>
              <a:off x="5950575" y="2348000"/>
              <a:ext cx="46175" cy="38250"/>
            </a:xfrm>
            <a:custGeom>
              <a:avLst/>
              <a:gdLst/>
              <a:ahLst/>
              <a:cxnLst/>
              <a:rect l="l" t="t" r="r" b="b"/>
              <a:pathLst>
                <a:path w="1847" h="1530" extrusionOk="0">
                  <a:moveTo>
                    <a:pt x="0" y="1"/>
                  </a:moveTo>
                  <a:lnTo>
                    <a:pt x="0" y="1"/>
                  </a:lnTo>
                  <a:cubicBezTo>
                    <a:pt x="446" y="765"/>
                    <a:pt x="892" y="1465"/>
                    <a:pt x="1847" y="1529"/>
                  </a:cubicBezTo>
                  <a:cubicBezTo>
                    <a:pt x="1783" y="383"/>
                    <a:pt x="828" y="255"/>
                    <a:pt x="0" y="1"/>
                  </a:cubicBezTo>
                  <a:close/>
                </a:path>
              </a:pathLst>
            </a:custGeom>
            <a:solidFill>
              <a:srgbClr val="F282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0" name="Google Shape;7170;p7"/>
            <p:cNvSpPr/>
            <p:nvPr/>
          </p:nvSpPr>
          <p:spPr>
            <a:xfrm>
              <a:off x="849475" y="2857850"/>
              <a:ext cx="786525" cy="275875"/>
            </a:xfrm>
            <a:custGeom>
              <a:avLst/>
              <a:gdLst/>
              <a:ahLst/>
              <a:cxnLst/>
              <a:rect l="l" t="t" r="r" b="b"/>
              <a:pathLst>
                <a:path w="31461" h="11035" extrusionOk="0">
                  <a:moveTo>
                    <a:pt x="30513" y="0"/>
                  </a:moveTo>
                  <a:cubicBezTo>
                    <a:pt x="29601" y="0"/>
                    <a:pt x="28681" y="131"/>
                    <a:pt x="27831" y="368"/>
                  </a:cubicBezTo>
                  <a:lnTo>
                    <a:pt x="24519" y="1068"/>
                  </a:lnTo>
                  <a:cubicBezTo>
                    <a:pt x="24421" y="1412"/>
                    <a:pt x="24096" y="1642"/>
                    <a:pt x="23748" y="1642"/>
                  </a:cubicBezTo>
                  <a:cubicBezTo>
                    <a:pt x="23644" y="1642"/>
                    <a:pt x="23539" y="1621"/>
                    <a:pt x="23436" y="1578"/>
                  </a:cubicBezTo>
                  <a:cubicBezTo>
                    <a:pt x="22927" y="1514"/>
                    <a:pt x="22354" y="1450"/>
                    <a:pt x="21781" y="1450"/>
                  </a:cubicBezTo>
                  <a:cubicBezTo>
                    <a:pt x="20703" y="1246"/>
                    <a:pt x="19609" y="1144"/>
                    <a:pt x="18515" y="1144"/>
                  </a:cubicBezTo>
                  <a:cubicBezTo>
                    <a:pt x="15858" y="1144"/>
                    <a:pt x="13199" y="1742"/>
                    <a:pt x="10763" y="2915"/>
                  </a:cubicBezTo>
                  <a:lnTo>
                    <a:pt x="9999" y="2915"/>
                  </a:lnTo>
                  <a:cubicBezTo>
                    <a:pt x="9744" y="3552"/>
                    <a:pt x="9171" y="3615"/>
                    <a:pt x="8598" y="3807"/>
                  </a:cubicBezTo>
                  <a:cubicBezTo>
                    <a:pt x="5669" y="4634"/>
                    <a:pt x="2866" y="5653"/>
                    <a:pt x="1" y="6800"/>
                  </a:cubicBezTo>
                  <a:cubicBezTo>
                    <a:pt x="47" y="6795"/>
                    <a:pt x="94" y="6793"/>
                    <a:pt x="141" y="6793"/>
                  </a:cubicBezTo>
                  <a:cubicBezTo>
                    <a:pt x="729" y="6793"/>
                    <a:pt x="1298" y="7155"/>
                    <a:pt x="1593" y="7628"/>
                  </a:cubicBezTo>
                  <a:cubicBezTo>
                    <a:pt x="1984" y="8361"/>
                    <a:pt x="2413" y="8945"/>
                    <a:pt x="3140" y="8945"/>
                  </a:cubicBezTo>
                  <a:cubicBezTo>
                    <a:pt x="3359" y="8945"/>
                    <a:pt x="3605" y="8892"/>
                    <a:pt x="3885" y="8774"/>
                  </a:cubicBezTo>
                  <a:cubicBezTo>
                    <a:pt x="4092" y="9084"/>
                    <a:pt x="4354" y="9133"/>
                    <a:pt x="4643" y="9133"/>
                  </a:cubicBezTo>
                  <a:cubicBezTo>
                    <a:pt x="4777" y="9133"/>
                    <a:pt x="4917" y="9122"/>
                    <a:pt x="5059" y="9122"/>
                  </a:cubicBezTo>
                  <a:cubicBezTo>
                    <a:pt x="5176" y="9122"/>
                    <a:pt x="5295" y="9130"/>
                    <a:pt x="5414" y="9156"/>
                  </a:cubicBezTo>
                  <a:cubicBezTo>
                    <a:pt x="5605" y="9156"/>
                    <a:pt x="5923" y="9220"/>
                    <a:pt x="5860" y="9602"/>
                  </a:cubicBezTo>
                  <a:cubicBezTo>
                    <a:pt x="5796" y="9984"/>
                    <a:pt x="4904" y="10048"/>
                    <a:pt x="5286" y="10621"/>
                  </a:cubicBezTo>
                  <a:cubicBezTo>
                    <a:pt x="5424" y="10834"/>
                    <a:pt x="5532" y="10913"/>
                    <a:pt x="5623" y="10913"/>
                  </a:cubicBezTo>
                  <a:cubicBezTo>
                    <a:pt x="5874" y="10913"/>
                    <a:pt x="5996" y="10320"/>
                    <a:pt x="6245" y="10320"/>
                  </a:cubicBezTo>
                  <a:cubicBezTo>
                    <a:pt x="6283" y="10320"/>
                    <a:pt x="6324" y="10334"/>
                    <a:pt x="6369" y="10366"/>
                  </a:cubicBezTo>
                  <a:cubicBezTo>
                    <a:pt x="6433" y="10366"/>
                    <a:pt x="6496" y="10430"/>
                    <a:pt x="6496" y="10430"/>
                  </a:cubicBezTo>
                  <a:cubicBezTo>
                    <a:pt x="7070" y="10875"/>
                    <a:pt x="7659" y="11035"/>
                    <a:pt x="8264" y="11035"/>
                  </a:cubicBezTo>
                  <a:cubicBezTo>
                    <a:pt x="8869" y="11035"/>
                    <a:pt x="9490" y="10875"/>
                    <a:pt x="10126" y="10684"/>
                  </a:cubicBezTo>
                  <a:cubicBezTo>
                    <a:pt x="10223" y="10646"/>
                    <a:pt x="10331" y="10625"/>
                    <a:pt x="10440" y="10625"/>
                  </a:cubicBezTo>
                  <a:cubicBezTo>
                    <a:pt x="10691" y="10625"/>
                    <a:pt x="10948" y="10736"/>
                    <a:pt x="11082" y="11003"/>
                  </a:cubicBezTo>
                  <a:cubicBezTo>
                    <a:pt x="11782" y="10621"/>
                    <a:pt x="12483" y="10366"/>
                    <a:pt x="13120" y="10048"/>
                  </a:cubicBezTo>
                  <a:cubicBezTo>
                    <a:pt x="14775" y="9092"/>
                    <a:pt x="16431" y="8073"/>
                    <a:pt x="17896" y="6991"/>
                  </a:cubicBezTo>
                  <a:cubicBezTo>
                    <a:pt x="20252" y="5462"/>
                    <a:pt x="22863" y="4443"/>
                    <a:pt x="25283" y="3170"/>
                  </a:cubicBezTo>
                  <a:cubicBezTo>
                    <a:pt x="27066" y="2151"/>
                    <a:pt x="28977" y="1323"/>
                    <a:pt x="30951" y="686"/>
                  </a:cubicBezTo>
                  <a:lnTo>
                    <a:pt x="31461" y="49"/>
                  </a:lnTo>
                  <a:cubicBezTo>
                    <a:pt x="31148" y="16"/>
                    <a:pt x="30831" y="0"/>
                    <a:pt x="3051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1" name="Google Shape;7171;p7"/>
            <p:cNvSpPr/>
            <p:nvPr/>
          </p:nvSpPr>
          <p:spPr>
            <a:xfrm>
              <a:off x="3704125" y="2854300"/>
              <a:ext cx="574750" cy="200825"/>
            </a:xfrm>
            <a:custGeom>
              <a:avLst/>
              <a:gdLst/>
              <a:ahLst/>
              <a:cxnLst/>
              <a:rect l="l" t="t" r="r" b="b"/>
              <a:pathLst>
                <a:path w="22990" h="8033" extrusionOk="0">
                  <a:moveTo>
                    <a:pt x="9616" y="0"/>
                  </a:moveTo>
                  <a:cubicBezTo>
                    <a:pt x="8406" y="64"/>
                    <a:pt x="7260" y="319"/>
                    <a:pt x="6114" y="828"/>
                  </a:cubicBezTo>
                  <a:cubicBezTo>
                    <a:pt x="4076" y="1911"/>
                    <a:pt x="2038" y="3057"/>
                    <a:pt x="0" y="4203"/>
                  </a:cubicBezTo>
                  <a:cubicBezTo>
                    <a:pt x="191" y="4840"/>
                    <a:pt x="318" y="5413"/>
                    <a:pt x="446" y="6050"/>
                  </a:cubicBezTo>
                  <a:cubicBezTo>
                    <a:pt x="446" y="6369"/>
                    <a:pt x="509" y="6751"/>
                    <a:pt x="828" y="6751"/>
                  </a:cubicBezTo>
                  <a:cubicBezTo>
                    <a:pt x="1697" y="6866"/>
                    <a:pt x="2302" y="7667"/>
                    <a:pt x="3172" y="7667"/>
                  </a:cubicBezTo>
                  <a:cubicBezTo>
                    <a:pt x="3258" y="7667"/>
                    <a:pt x="3347" y="7659"/>
                    <a:pt x="3439" y="7642"/>
                  </a:cubicBezTo>
                  <a:cubicBezTo>
                    <a:pt x="3598" y="7451"/>
                    <a:pt x="3741" y="7356"/>
                    <a:pt x="3877" y="7356"/>
                  </a:cubicBezTo>
                  <a:cubicBezTo>
                    <a:pt x="4012" y="7356"/>
                    <a:pt x="4139" y="7451"/>
                    <a:pt x="4267" y="7642"/>
                  </a:cubicBezTo>
                  <a:cubicBezTo>
                    <a:pt x="4713" y="7902"/>
                    <a:pt x="5202" y="8032"/>
                    <a:pt x="5696" y="8032"/>
                  </a:cubicBezTo>
                  <a:cubicBezTo>
                    <a:pt x="6050" y="8032"/>
                    <a:pt x="6406" y="7966"/>
                    <a:pt x="6751" y="7833"/>
                  </a:cubicBezTo>
                  <a:cubicBezTo>
                    <a:pt x="7451" y="7451"/>
                    <a:pt x="7260" y="6751"/>
                    <a:pt x="7324" y="6114"/>
                  </a:cubicBezTo>
                  <a:cubicBezTo>
                    <a:pt x="7324" y="5795"/>
                    <a:pt x="7451" y="5413"/>
                    <a:pt x="7833" y="5413"/>
                  </a:cubicBezTo>
                  <a:cubicBezTo>
                    <a:pt x="8387" y="5413"/>
                    <a:pt x="8973" y="5348"/>
                    <a:pt x="9555" y="5348"/>
                  </a:cubicBezTo>
                  <a:cubicBezTo>
                    <a:pt x="10381" y="5348"/>
                    <a:pt x="11200" y="5479"/>
                    <a:pt x="11909" y="6114"/>
                  </a:cubicBezTo>
                  <a:cubicBezTo>
                    <a:pt x="13501" y="5413"/>
                    <a:pt x="14711" y="4012"/>
                    <a:pt x="16430" y="3439"/>
                  </a:cubicBezTo>
                  <a:cubicBezTo>
                    <a:pt x="17832" y="2484"/>
                    <a:pt x="19424" y="1783"/>
                    <a:pt x="21016" y="1337"/>
                  </a:cubicBezTo>
                  <a:cubicBezTo>
                    <a:pt x="21780" y="1083"/>
                    <a:pt x="22608" y="955"/>
                    <a:pt x="2299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2" name="Google Shape;7172;p7"/>
            <p:cNvSpPr/>
            <p:nvPr/>
          </p:nvSpPr>
          <p:spPr>
            <a:xfrm>
              <a:off x="4086225" y="2973700"/>
              <a:ext cx="39825" cy="33450"/>
            </a:xfrm>
            <a:custGeom>
              <a:avLst/>
              <a:gdLst/>
              <a:ahLst/>
              <a:cxnLst/>
              <a:rect l="l" t="t" r="r" b="b"/>
              <a:pathLst>
                <a:path w="1593" h="1338" extrusionOk="0">
                  <a:moveTo>
                    <a:pt x="1154" y="0"/>
                  </a:moveTo>
                  <a:cubicBezTo>
                    <a:pt x="1003" y="0"/>
                    <a:pt x="860" y="64"/>
                    <a:pt x="764" y="191"/>
                  </a:cubicBezTo>
                  <a:lnTo>
                    <a:pt x="382" y="574"/>
                  </a:lnTo>
                  <a:cubicBezTo>
                    <a:pt x="255" y="701"/>
                    <a:pt x="128" y="828"/>
                    <a:pt x="0" y="956"/>
                  </a:cubicBezTo>
                  <a:lnTo>
                    <a:pt x="0" y="1338"/>
                  </a:lnTo>
                  <a:lnTo>
                    <a:pt x="764" y="1338"/>
                  </a:lnTo>
                  <a:lnTo>
                    <a:pt x="1592" y="191"/>
                  </a:lnTo>
                  <a:cubicBezTo>
                    <a:pt x="1465" y="64"/>
                    <a:pt x="1306" y="0"/>
                    <a:pt x="115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3" name="Google Shape;7173;p7"/>
            <p:cNvSpPr/>
            <p:nvPr/>
          </p:nvSpPr>
          <p:spPr>
            <a:xfrm>
              <a:off x="4105325" y="2957775"/>
              <a:ext cx="38225" cy="20725"/>
            </a:xfrm>
            <a:custGeom>
              <a:avLst/>
              <a:gdLst/>
              <a:ahLst/>
              <a:cxnLst/>
              <a:rect l="l" t="t" r="r" b="b"/>
              <a:pathLst>
                <a:path w="1529" h="829" extrusionOk="0">
                  <a:moveTo>
                    <a:pt x="1529" y="1"/>
                  </a:moveTo>
                  <a:cubicBezTo>
                    <a:pt x="892" y="1"/>
                    <a:pt x="319" y="128"/>
                    <a:pt x="0" y="828"/>
                  </a:cubicBezTo>
                  <a:lnTo>
                    <a:pt x="828" y="828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4" name="Google Shape;7174;p7"/>
            <p:cNvSpPr/>
            <p:nvPr/>
          </p:nvSpPr>
          <p:spPr>
            <a:xfrm>
              <a:off x="4143525" y="2949500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3" y="1"/>
                  </a:moveTo>
                  <a:cubicBezTo>
                    <a:pt x="429" y="1"/>
                    <a:pt x="167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1" y="408"/>
                    <a:pt x="663" y="234"/>
                    <a:pt x="829" y="13"/>
                  </a:cubicBezTo>
                  <a:cubicBezTo>
                    <a:pt x="787" y="5"/>
                    <a:pt x="745" y="1"/>
                    <a:pt x="703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5" name="Google Shape;7175;p7"/>
            <p:cNvSpPr/>
            <p:nvPr/>
          </p:nvSpPr>
          <p:spPr>
            <a:xfrm>
              <a:off x="4097350" y="29784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0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6" name="Google Shape;7176;p7"/>
            <p:cNvSpPr/>
            <p:nvPr/>
          </p:nvSpPr>
          <p:spPr>
            <a:xfrm>
              <a:off x="4334575" y="2854300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7" y="0"/>
                  </a:moveTo>
                  <a:lnTo>
                    <a:pt x="447" y="0"/>
                  </a:lnTo>
                  <a:cubicBezTo>
                    <a:pt x="192" y="191"/>
                    <a:pt x="1" y="446"/>
                    <a:pt x="65" y="764"/>
                  </a:cubicBezTo>
                  <a:cubicBezTo>
                    <a:pt x="319" y="637"/>
                    <a:pt x="447" y="319"/>
                    <a:pt x="447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7" name="Google Shape;7177;p7"/>
            <p:cNvSpPr/>
            <p:nvPr/>
          </p:nvSpPr>
          <p:spPr>
            <a:xfrm>
              <a:off x="5173625" y="2691300"/>
              <a:ext cx="31850" cy="10375"/>
            </a:xfrm>
            <a:custGeom>
              <a:avLst/>
              <a:gdLst/>
              <a:ahLst/>
              <a:cxnLst/>
              <a:rect l="l" t="t" r="r" b="b"/>
              <a:pathLst>
                <a:path w="1274" h="415" extrusionOk="0">
                  <a:moveTo>
                    <a:pt x="941" y="0"/>
                  </a:moveTo>
                  <a:cubicBezTo>
                    <a:pt x="609" y="0"/>
                    <a:pt x="287" y="72"/>
                    <a:pt x="0" y="215"/>
                  </a:cubicBezTo>
                  <a:cubicBezTo>
                    <a:pt x="160" y="348"/>
                    <a:pt x="352" y="414"/>
                    <a:pt x="545" y="414"/>
                  </a:cubicBezTo>
                  <a:cubicBezTo>
                    <a:pt x="816" y="414"/>
                    <a:pt x="1088" y="284"/>
                    <a:pt x="1274" y="24"/>
                  </a:cubicBezTo>
                  <a:cubicBezTo>
                    <a:pt x="1163" y="8"/>
                    <a:pt x="1051" y="0"/>
                    <a:pt x="941" y="0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8" name="Google Shape;7178;p7"/>
            <p:cNvSpPr/>
            <p:nvPr/>
          </p:nvSpPr>
          <p:spPr>
            <a:xfrm>
              <a:off x="4668925" y="2405150"/>
              <a:ext cx="31750" cy="28850"/>
            </a:xfrm>
            <a:custGeom>
              <a:avLst/>
              <a:gdLst/>
              <a:ahLst/>
              <a:cxnLst/>
              <a:rect l="l" t="t" r="r" b="b"/>
              <a:pathLst>
                <a:path w="1270" h="1154" extrusionOk="0">
                  <a:moveTo>
                    <a:pt x="184" y="0"/>
                  </a:moveTo>
                  <a:cubicBezTo>
                    <a:pt x="125" y="0"/>
                    <a:pt x="64" y="3"/>
                    <a:pt x="1" y="7"/>
                  </a:cubicBezTo>
                  <a:cubicBezTo>
                    <a:pt x="255" y="517"/>
                    <a:pt x="701" y="899"/>
                    <a:pt x="1211" y="1154"/>
                  </a:cubicBezTo>
                  <a:cubicBezTo>
                    <a:pt x="1270" y="385"/>
                    <a:pt x="944" y="0"/>
                    <a:pt x="18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9" name="Google Shape;7179;p7"/>
            <p:cNvSpPr/>
            <p:nvPr/>
          </p:nvSpPr>
          <p:spPr>
            <a:xfrm>
              <a:off x="4708725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0" name="Google Shape;7180;p7"/>
            <p:cNvSpPr/>
            <p:nvPr/>
          </p:nvSpPr>
          <p:spPr>
            <a:xfrm>
              <a:off x="4699175" y="24339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1" name="Google Shape;7181;p7"/>
            <p:cNvSpPr/>
            <p:nvPr/>
          </p:nvSpPr>
          <p:spPr>
            <a:xfrm>
              <a:off x="5071725" y="2829125"/>
              <a:ext cx="146500" cy="92050"/>
            </a:xfrm>
            <a:custGeom>
              <a:avLst/>
              <a:gdLst/>
              <a:ahLst/>
              <a:cxnLst/>
              <a:rect l="l" t="t" r="r" b="b"/>
              <a:pathLst>
                <a:path w="5860" h="3682" extrusionOk="0">
                  <a:moveTo>
                    <a:pt x="4788" y="0"/>
                  </a:moveTo>
                  <a:cubicBezTo>
                    <a:pt x="4386" y="0"/>
                    <a:pt x="3948" y="289"/>
                    <a:pt x="3694" y="434"/>
                  </a:cubicBezTo>
                  <a:cubicBezTo>
                    <a:pt x="3439" y="561"/>
                    <a:pt x="3220" y="611"/>
                    <a:pt x="3020" y="611"/>
                  </a:cubicBezTo>
                  <a:cubicBezTo>
                    <a:pt x="2619" y="611"/>
                    <a:pt x="2293" y="413"/>
                    <a:pt x="1911" y="243"/>
                  </a:cubicBezTo>
                  <a:cubicBezTo>
                    <a:pt x="637" y="880"/>
                    <a:pt x="1" y="2344"/>
                    <a:pt x="383" y="3682"/>
                  </a:cubicBezTo>
                  <a:cubicBezTo>
                    <a:pt x="1720" y="3300"/>
                    <a:pt x="3057" y="2663"/>
                    <a:pt x="4204" y="1771"/>
                  </a:cubicBezTo>
                  <a:cubicBezTo>
                    <a:pt x="4586" y="1389"/>
                    <a:pt x="5859" y="1899"/>
                    <a:pt x="5541" y="689"/>
                  </a:cubicBezTo>
                  <a:cubicBezTo>
                    <a:pt x="5376" y="167"/>
                    <a:pt x="5093" y="0"/>
                    <a:pt x="4788" y="0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2" name="Google Shape;7182;p7"/>
            <p:cNvSpPr/>
            <p:nvPr/>
          </p:nvSpPr>
          <p:spPr>
            <a:xfrm>
              <a:off x="5101975" y="2816075"/>
              <a:ext cx="170375" cy="57350"/>
            </a:xfrm>
            <a:custGeom>
              <a:avLst/>
              <a:gdLst/>
              <a:ahLst/>
              <a:cxnLst/>
              <a:rect l="l" t="t" r="r" b="b"/>
              <a:pathLst>
                <a:path w="6815" h="2294" extrusionOk="0">
                  <a:moveTo>
                    <a:pt x="2930" y="1"/>
                  </a:moveTo>
                  <a:cubicBezTo>
                    <a:pt x="2166" y="1"/>
                    <a:pt x="1402" y="128"/>
                    <a:pt x="701" y="383"/>
                  </a:cubicBezTo>
                  <a:lnTo>
                    <a:pt x="701" y="765"/>
                  </a:lnTo>
                  <a:lnTo>
                    <a:pt x="828" y="892"/>
                  </a:lnTo>
                  <a:cubicBezTo>
                    <a:pt x="1338" y="1402"/>
                    <a:pt x="1" y="1657"/>
                    <a:pt x="637" y="2102"/>
                  </a:cubicBezTo>
                  <a:cubicBezTo>
                    <a:pt x="757" y="2195"/>
                    <a:pt x="860" y="2233"/>
                    <a:pt x="952" y="2233"/>
                  </a:cubicBezTo>
                  <a:cubicBezTo>
                    <a:pt x="1301" y="2233"/>
                    <a:pt x="1495" y="1694"/>
                    <a:pt x="1847" y="1593"/>
                  </a:cubicBezTo>
                  <a:cubicBezTo>
                    <a:pt x="2102" y="1465"/>
                    <a:pt x="2357" y="1402"/>
                    <a:pt x="2548" y="1338"/>
                  </a:cubicBezTo>
                  <a:cubicBezTo>
                    <a:pt x="2898" y="1294"/>
                    <a:pt x="3279" y="889"/>
                    <a:pt x="3607" y="889"/>
                  </a:cubicBezTo>
                  <a:cubicBezTo>
                    <a:pt x="3756" y="889"/>
                    <a:pt x="3893" y="972"/>
                    <a:pt x="4013" y="1211"/>
                  </a:cubicBezTo>
                  <a:cubicBezTo>
                    <a:pt x="4331" y="1975"/>
                    <a:pt x="3185" y="1784"/>
                    <a:pt x="2994" y="2293"/>
                  </a:cubicBezTo>
                  <a:cubicBezTo>
                    <a:pt x="4267" y="2293"/>
                    <a:pt x="5605" y="2039"/>
                    <a:pt x="6815" y="1529"/>
                  </a:cubicBezTo>
                  <a:cubicBezTo>
                    <a:pt x="5923" y="765"/>
                    <a:pt x="4522" y="956"/>
                    <a:pt x="3758" y="1"/>
                  </a:cubicBezTo>
                  <a:cubicBezTo>
                    <a:pt x="3599" y="192"/>
                    <a:pt x="3455" y="287"/>
                    <a:pt x="3320" y="287"/>
                  </a:cubicBezTo>
                  <a:cubicBezTo>
                    <a:pt x="3185" y="287"/>
                    <a:pt x="3057" y="192"/>
                    <a:pt x="2930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3" name="Google Shape;7183;p7"/>
            <p:cNvSpPr/>
            <p:nvPr/>
          </p:nvSpPr>
          <p:spPr>
            <a:xfrm>
              <a:off x="2928750" y="2841125"/>
              <a:ext cx="86000" cy="43325"/>
            </a:xfrm>
            <a:custGeom>
              <a:avLst/>
              <a:gdLst/>
              <a:ahLst/>
              <a:cxnLst/>
              <a:rect l="l" t="t" r="r" b="b"/>
              <a:pathLst>
                <a:path w="3440" h="1733" extrusionOk="0">
                  <a:moveTo>
                    <a:pt x="2115" y="1"/>
                  </a:moveTo>
                  <a:cubicBezTo>
                    <a:pt x="1638" y="1"/>
                    <a:pt x="1176" y="350"/>
                    <a:pt x="704" y="350"/>
                  </a:cubicBezTo>
                  <a:cubicBezTo>
                    <a:pt x="493" y="350"/>
                    <a:pt x="281" y="281"/>
                    <a:pt x="65" y="81"/>
                  </a:cubicBezTo>
                  <a:cubicBezTo>
                    <a:pt x="1" y="81"/>
                    <a:pt x="65" y="591"/>
                    <a:pt x="128" y="909"/>
                  </a:cubicBezTo>
                  <a:cubicBezTo>
                    <a:pt x="683" y="909"/>
                    <a:pt x="851" y="1732"/>
                    <a:pt x="1392" y="1732"/>
                  </a:cubicBezTo>
                  <a:cubicBezTo>
                    <a:pt x="1471" y="1732"/>
                    <a:pt x="1559" y="1714"/>
                    <a:pt x="1657" y="1673"/>
                  </a:cubicBezTo>
                  <a:cubicBezTo>
                    <a:pt x="1848" y="1419"/>
                    <a:pt x="2166" y="1291"/>
                    <a:pt x="2485" y="1291"/>
                  </a:cubicBezTo>
                  <a:cubicBezTo>
                    <a:pt x="2526" y="1283"/>
                    <a:pt x="2571" y="1280"/>
                    <a:pt x="2618" y="1280"/>
                  </a:cubicBezTo>
                  <a:cubicBezTo>
                    <a:pt x="2723" y="1280"/>
                    <a:pt x="2837" y="1295"/>
                    <a:pt x="2945" y="1295"/>
                  </a:cubicBezTo>
                  <a:cubicBezTo>
                    <a:pt x="3155" y="1295"/>
                    <a:pt x="3340" y="1239"/>
                    <a:pt x="3376" y="909"/>
                  </a:cubicBezTo>
                  <a:cubicBezTo>
                    <a:pt x="3440" y="272"/>
                    <a:pt x="2867" y="272"/>
                    <a:pt x="2485" y="81"/>
                  </a:cubicBezTo>
                  <a:cubicBezTo>
                    <a:pt x="2360" y="24"/>
                    <a:pt x="2237" y="1"/>
                    <a:pt x="2115" y="1"/>
                  </a:cubicBezTo>
                  <a:close/>
                </a:path>
              </a:pathLst>
            </a:custGeom>
            <a:solidFill>
              <a:srgbClr val="CE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4" name="Google Shape;7184;p7"/>
            <p:cNvSpPr/>
            <p:nvPr/>
          </p:nvSpPr>
          <p:spPr>
            <a:xfrm>
              <a:off x="2960600" y="2806525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" y="1"/>
                  </a:moveTo>
                  <a:cubicBezTo>
                    <a:pt x="32" y="96"/>
                    <a:pt x="64" y="128"/>
                    <a:pt x="88" y="128"/>
                  </a:cubicBezTo>
                  <a:cubicBezTo>
                    <a:pt x="112" y="128"/>
                    <a:pt x="128" y="96"/>
                    <a:pt x="128" y="64"/>
                  </a:cubicBezTo>
                  <a:cubicBezTo>
                    <a:pt x="192" y="64"/>
                    <a:pt x="64" y="1"/>
                    <a:pt x="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5" name="Google Shape;7185;p7"/>
            <p:cNvSpPr/>
            <p:nvPr/>
          </p:nvSpPr>
          <p:spPr>
            <a:xfrm>
              <a:off x="3858550" y="2739650"/>
              <a:ext cx="12750" cy="9575"/>
            </a:xfrm>
            <a:custGeom>
              <a:avLst/>
              <a:gdLst/>
              <a:ahLst/>
              <a:cxnLst/>
              <a:rect l="l" t="t" r="r" b="b"/>
              <a:pathLst>
                <a:path w="510" h="383" extrusionOk="0">
                  <a:moveTo>
                    <a:pt x="0" y="1"/>
                  </a:moveTo>
                  <a:cubicBezTo>
                    <a:pt x="0" y="128"/>
                    <a:pt x="0" y="256"/>
                    <a:pt x="0" y="383"/>
                  </a:cubicBezTo>
                  <a:cubicBezTo>
                    <a:pt x="191" y="383"/>
                    <a:pt x="382" y="383"/>
                    <a:pt x="510" y="1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6" name="Google Shape;7186;p7"/>
            <p:cNvSpPr/>
            <p:nvPr/>
          </p:nvSpPr>
          <p:spPr>
            <a:xfrm>
              <a:off x="6132075" y="2720550"/>
              <a:ext cx="170375" cy="154075"/>
            </a:xfrm>
            <a:custGeom>
              <a:avLst/>
              <a:gdLst/>
              <a:ahLst/>
              <a:cxnLst/>
              <a:rect l="l" t="t" r="r" b="b"/>
              <a:pathLst>
                <a:path w="6815" h="6163" extrusionOk="0">
                  <a:moveTo>
                    <a:pt x="382" y="1"/>
                  </a:moveTo>
                  <a:lnTo>
                    <a:pt x="382" y="1"/>
                  </a:lnTo>
                  <a:cubicBezTo>
                    <a:pt x="319" y="446"/>
                    <a:pt x="446" y="892"/>
                    <a:pt x="0" y="1147"/>
                  </a:cubicBezTo>
                  <a:cubicBezTo>
                    <a:pt x="1465" y="2548"/>
                    <a:pt x="3184" y="3758"/>
                    <a:pt x="4331" y="5732"/>
                  </a:cubicBezTo>
                  <a:lnTo>
                    <a:pt x="2229" y="5732"/>
                  </a:lnTo>
                  <a:cubicBezTo>
                    <a:pt x="2961" y="6083"/>
                    <a:pt x="3726" y="6162"/>
                    <a:pt x="4498" y="6162"/>
                  </a:cubicBezTo>
                  <a:cubicBezTo>
                    <a:pt x="5141" y="6162"/>
                    <a:pt x="5790" y="6107"/>
                    <a:pt x="6431" y="6107"/>
                  </a:cubicBezTo>
                  <a:cubicBezTo>
                    <a:pt x="6559" y="6107"/>
                    <a:pt x="6687" y="6109"/>
                    <a:pt x="6814" y="6114"/>
                  </a:cubicBezTo>
                  <a:cubicBezTo>
                    <a:pt x="5923" y="5414"/>
                    <a:pt x="5158" y="4650"/>
                    <a:pt x="4394" y="3822"/>
                  </a:cubicBezTo>
                  <a:cubicBezTo>
                    <a:pt x="3312" y="2357"/>
                    <a:pt x="1911" y="1020"/>
                    <a:pt x="382" y="1"/>
                  </a:cubicBezTo>
                  <a:close/>
                </a:path>
              </a:pathLst>
            </a:custGeom>
            <a:solidFill>
              <a:srgbClr val="D8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7" name="Google Shape;7187;p7"/>
            <p:cNvSpPr/>
            <p:nvPr/>
          </p:nvSpPr>
          <p:spPr>
            <a:xfrm>
              <a:off x="6455250" y="2902050"/>
              <a:ext cx="28700" cy="38250"/>
            </a:xfrm>
            <a:custGeom>
              <a:avLst/>
              <a:gdLst/>
              <a:ahLst/>
              <a:cxnLst/>
              <a:rect l="l" t="t" r="r" b="b"/>
              <a:pathLst>
                <a:path w="1148" h="1530" extrusionOk="0">
                  <a:moveTo>
                    <a:pt x="1" y="1"/>
                  </a:moveTo>
                  <a:lnTo>
                    <a:pt x="574" y="1529"/>
                  </a:lnTo>
                  <a:cubicBezTo>
                    <a:pt x="701" y="1020"/>
                    <a:pt x="893" y="510"/>
                    <a:pt x="1147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8" name="Google Shape;7188;p7"/>
            <p:cNvSpPr/>
            <p:nvPr/>
          </p:nvSpPr>
          <p:spPr>
            <a:xfrm>
              <a:off x="6397950" y="2892900"/>
              <a:ext cx="57325" cy="10775"/>
            </a:xfrm>
            <a:custGeom>
              <a:avLst/>
              <a:gdLst/>
              <a:ahLst/>
              <a:cxnLst/>
              <a:rect l="l" t="t" r="r" b="b"/>
              <a:pathLst>
                <a:path w="2293" h="431" extrusionOk="0">
                  <a:moveTo>
                    <a:pt x="1194" y="0"/>
                  </a:moveTo>
                  <a:cubicBezTo>
                    <a:pt x="876" y="0"/>
                    <a:pt x="546" y="56"/>
                    <a:pt x="206" y="56"/>
                  </a:cubicBezTo>
                  <a:cubicBezTo>
                    <a:pt x="138" y="56"/>
                    <a:pt x="69" y="54"/>
                    <a:pt x="0" y="48"/>
                  </a:cubicBezTo>
                  <a:lnTo>
                    <a:pt x="0" y="48"/>
                  </a:lnTo>
                  <a:cubicBezTo>
                    <a:pt x="328" y="346"/>
                    <a:pt x="684" y="407"/>
                    <a:pt x="1048" y="407"/>
                  </a:cubicBezTo>
                  <a:cubicBezTo>
                    <a:pt x="1300" y="407"/>
                    <a:pt x="1555" y="378"/>
                    <a:pt x="1807" y="378"/>
                  </a:cubicBezTo>
                  <a:cubicBezTo>
                    <a:pt x="1971" y="378"/>
                    <a:pt x="2133" y="390"/>
                    <a:pt x="2293" y="430"/>
                  </a:cubicBezTo>
                  <a:cubicBezTo>
                    <a:pt x="1943" y="80"/>
                    <a:pt x="1576" y="0"/>
                    <a:pt x="1194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9" name="Google Shape;7189;p7"/>
            <p:cNvSpPr/>
            <p:nvPr/>
          </p:nvSpPr>
          <p:spPr>
            <a:xfrm>
              <a:off x="5909275" y="27683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87" y="834"/>
                    <a:pt x="802" y="834"/>
                  </a:cubicBezTo>
                  <a:cubicBezTo>
                    <a:pt x="830" y="834"/>
                    <a:pt x="859" y="832"/>
                    <a:pt x="888" y="828"/>
                  </a:cubicBezTo>
                  <a:cubicBezTo>
                    <a:pt x="761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0" name="Google Shape;7190;p7"/>
            <p:cNvSpPr/>
            <p:nvPr/>
          </p:nvSpPr>
          <p:spPr>
            <a:xfrm>
              <a:off x="6350175" y="2882650"/>
              <a:ext cx="20725" cy="10175"/>
            </a:xfrm>
            <a:custGeom>
              <a:avLst/>
              <a:gdLst/>
              <a:ahLst/>
              <a:cxnLst/>
              <a:rect l="l" t="t" r="r" b="b"/>
              <a:pathLst>
                <a:path w="829" h="407" extrusionOk="0">
                  <a:moveTo>
                    <a:pt x="126" y="0"/>
                  </a:moveTo>
                  <a:cubicBezTo>
                    <a:pt x="85" y="0"/>
                    <a:pt x="43" y="4"/>
                    <a:pt x="1" y="12"/>
                  </a:cubicBezTo>
                  <a:cubicBezTo>
                    <a:pt x="167" y="234"/>
                    <a:pt x="429" y="407"/>
                    <a:pt x="703" y="407"/>
                  </a:cubicBezTo>
                  <a:cubicBezTo>
                    <a:pt x="745" y="407"/>
                    <a:pt x="787" y="403"/>
                    <a:pt x="829" y="395"/>
                  </a:cubicBezTo>
                  <a:cubicBezTo>
                    <a:pt x="663" y="173"/>
                    <a:pt x="401" y="0"/>
                    <a:pt x="126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1" name="Google Shape;7191;p7"/>
            <p:cNvSpPr/>
            <p:nvPr/>
          </p:nvSpPr>
          <p:spPr>
            <a:xfrm>
              <a:off x="6378850" y="2886925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390" y="1"/>
                  </a:moveTo>
                  <a:cubicBezTo>
                    <a:pt x="255" y="1"/>
                    <a:pt x="127" y="96"/>
                    <a:pt x="0" y="287"/>
                  </a:cubicBezTo>
                  <a:lnTo>
                    <a:pt x="828" y="287"/>
                  </a:lnTo>
                  <a:cubicBezTo>
                    <a:pt x="669" y="96"/>
                    <a:pt x="525" y="1"/>
                    <a:pt x="390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2" name="Google Shape;7192;p7"/>
            <p:cNvSpPr/>
            <p:nvPr/>
          </p:nvSpPr>
          <p:spPr>
            <a:xfrm>
              <a:off x="2646950" y="2392275"/>
              <a:ext cx="111475" cy="185025"/>
            </a:xfrm>
            <a:custGeom>
              <a:avLst/>
              <a:gdLst/>
              <a:ahLst/>
              <a:cxnLst/>
              <a:rect l="l" t="t" r="r" b="b"/>
              <a:pathLst>
                <a:path w="4459" h="7401" extrusionOk="0">
                  <a:moveTo>
                    <a:pt x="2648" y="0"/>
                  </a:moveTo>
                  <a:cubicBezTo>
                    <a:pt x="2615" y="0"/>
                    <a:pt x="2582" y="4"/>
                    <a:pt x="2548" y="13"/>
                  </a:cubicBezTo>
                  <a:cubicBezTo>
                    <a:pt x="1593" y="2879"/>
                    <a:pt x="1466" y="3006"/>
                    <a:pt x="1" y="3961"/>
                  </a:cubicBezTo>
                  <a:cubicBezTo>
                    <a:pt x="1083" y="5299"/>
                    <a:pt x="2102" y="6700"/>
                    <a:pt x="3822" y="7400"/>
                  </a:cubicBezTo>
                  <a:cubicBezTo>
                    <a:pt x="3822" y="6891"/>
                    <a:pt x="3949" y="6381"/>
                    <a:pt x="4077" y="5935"/>
                  </a:cubicBezTo>
                  <a:cubicBezTo>
                    <a:pt x="4268" y="5171"/>
                    <a:pt x="4459" y="4216"/>
                    <a:pt x="3949" y="3706"/>
                  </a:cubicBezTo>
                  <a:cubicBezTo>
                    <a:pt x="2994" y="2751"/>
                    <a:pt x="2994" y="1605"/>
                    <a:pt x="2994" y="395"/>
                  </a:cubicBezTo>
                  <a:cubicBezTo>
                    <a:pt x="3049" y="174"/>
                    <a:pt x="2864" y="0"/>
                    <a:pt x="264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3" name="Google Shape;7193;p7"/>
            <p:cNvSpPr/>
            <p:nvPr/>
          </p:nvSpPr>
          <p:spPr>
            <a:xfrm>
              <a:off x="2740900" y="2559800"/>
              <a:ext cx="55750" cy="55700"/>
            </a:xfrm>
            <a:custGeom>
              <a:avLst/>
              <a:gdLst/>
              <a:ahLst/>
              <a:cxnLst/>
              <a:rect l="l" t="t" r="r" b="b"/>
              <a:pathLst>
                <a:path w="2230" h="2228" extrusionOk="0">
                  <a:moveTo>
                    <a:pt x="1288" y="0"/>
                  </a:moveTo>
                  <a:cubicBezTo>
                    <a:pt x="879" y="0"/>
                    <a:pt x="612" y="709"/>
                    <a:pt x="103" y="709"/>
                  </a:cubicBezTo>
                  <a:cubicBezTo>
                    <a:pt x="70" y="709"/>
                    <a:pt x="36" y="706"/>
                    <a:pt x="0" y="699"/>
                  </a:cubicBezTo>
                  <a:lnTo>
                    <a:pt x="0" y="699"/>
                  </a:lnTo>
                  <a:cubicBezTo>
                    <a:pt x="382" y="1209"/>
                    <a:pt x="764" y="1718"/>
                    <a:pt x="1210" y="2228"/>
                  </a:cubicBezTo>
                  <a:cubicBezTo>
                    <a:pt x="1210" y="2036"/>
                    <a:pt x="1210" y="1909"/>
                    <a:pt x="1210" y="1718"/>
                  </a:cubicBezTo>
                  <a:cubicBezTo>
                    <a:pt x="1083" y="1081"/>
                    <a:pt x="2229" y="572"/>
                    <a:pt x="1592" y="126"/>
                  </a:cubicBezTo>
                  <a:cubicBezTo>
                    <a:pt x="1481" y="37"/>
                    <a:pt x="1381" y="0"/>
                    <a:pt x="128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4" name="Google Shape;7194;p7"/>
            <p:cNvSpPr/>
            <p:nvPr/>
          </p:nvSpPr>
          <p:spPr>
            <a:xfrm>
              <a:off x="2836425" y="2655275"/>
              <a:ext cx="4800" cy="8000"/>
            </a:xfrm>
            <a:custGeom>
              <a:avLst/>
              <a:gdLst/>
              <a:ahLst/>
              <a:cxnLst/>
              <a:rect l="l" t="t" r="r" b="b"/>
              <a:pathLst>
                <a:path w="192" h="320" extrusionOk="0">
                  <a:moveTo>
                    <a:pt x="0" y="1"/>
                  </a:moveTo>
                  <a:cubicBezTo>
                    <a:pt x="0" y="64"/>
                    <a:pt x="0" y="192"/>
                    <a:pt x="64" y="319"/>
                  </a:cubicBezTo>
                  <a:cubicBezTo>
                    <a:pt x="64" y="319"/>
                    <a:pt x="128" y="319"/>
                    <a:pt x="191" y="192"/>
                  </a:cubicBezTo>
                  <a:cubicBezTo>
                    <a:pt x="191" y="64"/>
                    <a:pt x="128" y="1"/>
                    <a:pt x="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5" name="Google Shape;7195;p7"/>
            <p:cNvSpPr/>
            <p:nvPr/>
          </p:nvSpPr>
          <p:spPr>
            <a:xfrm>
              <a:off x="2817325" y="26441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2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6" name="Google Shape;7196;p7"/>
            <p:cNvSpPr/>
            <p:nvPr/>
          </p:nvSpPr>
          <p:spPr>
            <a:xfrm>
              <a:off x="2798200" y="2625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7" name="Google Shape;7197;p7"/>
            <p:cNvSpPr/>
            <p:nvPr/>
          </p:nvSpPr>
          <p:spPr>
            <a:xfrm>
              <a:off x="2454325" y="2730100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0" y="1"/>
                  </a:moveTo>
                  <a:cubicBezTo>
                    <a:pt x="127" y="192"/>
                    <a:pt x="255" y="287"/>
                    <a:pt x="390" y="287"/>
                  </a:cubicBezTo>
                  <a:cubicBezTo>
                    <a:pt x="525" y="287"/>
                    <a:pt x="669" y="192"/>
                    <a:pt x="828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8" name="Google Shape;7198;p7"/>
            <p:cNvSpPr/>
            <p:nvPr/>
          </p:nvSpPr>
          <p:spPr>
            <a:xfrm>
              <a:off x="2435200" y="2730100"/>
              <a:ext cx="9575" cy="4800"/>
            </a:xfrm>
            <a:custGeom>
              <a:avLst/>
              <a:gdLst/>
              <a:ahLst/>
              <a:cxnLst/>
              <a:rect l="l" t="t" r="r" b="b"/>
              <a:pathLst>
                <a:path w="383" h="192" extrusionOk="0">
                  <a:moveTo>
                    <a:pt x="1" y="1"/>
                  </a:moveTo>
                  <a:cubicBezTo>
                    <a:pt x="65" y="128"/>
                    <a:pt x="128" y="192"/>
                    <a:pt x="192" y="192"/>
                  </a:cubicBezTo>
                  <a:cubicBezTo>
                    <a:pt x="256" y="192"/>
                    <a:pt x="319" y="128"/>
                    <a:pt x="383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9" name="Google Shape;7199;p7"/>
            <p:cNvSpPr/>
            <p:nvPr/>
          </p:nvSpPr>
          <p:spPr>
            <a:xfrm>
              <a:off x="2473425" y="27205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0" y="1"/>
                  </a:moveTo>
                  <a:lnTo>
                    <a:pt x="0" y="383"/>
                  </a:lnTo>
                  <a:cubicBezTo>
                    <a:pt x="64" y="383"/>
                    <a:pt x="128" y="383"/>
                    <a:pt x="191" y="255"/>
                  </a:cubicBezTo>
                  <a:cubicBezTo>
                    <a:pt x="255" y="128"/>
                    <a:pt x="191" y="1"/>
                    <a:pt x="0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0" name="Google Shape;7200;p7"/>
            <p:cNvSpPr/>
            <p:nvPr/>
          </p:nvSpPr>
          <p:spPr>
            <a:xfrm>
              <a:off x="3361800" y="2863725"/>
              <a:ext cx="140150" cy="57450"/>
            </a:xfrm>
            <a:custGeom>
              <a:avLst/>
              <a:gdLst/>
              <a:ahLst/>
              <a:cxnLst/>
              <a:rect l="l" t="t" r="r" b="b"/>
              <a:pathLst>
                <a:path w="5606" h="2298" extrusionOk="0">
                  <a:moveTo>
                    <a:pt x="4915" y="0"/>
                  </a:moveTo>
                  <a:cubicBezTo>
                    <a:pt x="4791" y="0"/>
                    <a:pt x="4676" y="42"/>
                    <a:pt x="4586" y="133"/>
                  </a:cubicBezTo>
                  <a:cubicBezTo>
                    <a:pt x="3504" y="960"/>
                    <a:pt x="2294" y="769"/>
                    <a:pt x="1147" y="897"/>
                  </a:cubicBezTo>
                  <a:cubicBezTo>
                    <a:pt x="701" y="960"/>
                    <a:pt x="319" y="897"/>
                    <a:pt x="192" y="1343"/>
                  </a:cubicBezTo>
                  <a:cubicBezTo>
                    <a:pt x="1" y="1979"/>
                    <a:pt x="638" y="1979"/>
                    <a:pt x="956" y="2170"/>
                  </a:cubicBezTo>
                  <a:cubicBezTo>
                    <a:pt x="1147" y="2234"/>
                    <a:pt x="1338" y="2298"/>
                    <a:pt x="1529" y="2298"/>
                  </a:cubicBezTo>
                  <a:lnTo>
                    <a:pt x="3058" y="1916"/>
                  </a:lnTo>
                  <a:cubicBezTo>
                    <a:pt x="3822" y="1279"/>
                    <a:pt x="4968" y="1279"/>
                    <a:pt x="5605" y="387"/>
                  </a:cubicBezTo>
                  <a:cubicBezTo>
                    <a:pt x="5400" y="141"/>
                    <a:pt x="5141" y="0"/>
                    <a:pt x="4915" y="0"/>
                  </a:cubicBezTo>
                  <a:close/>
                </a:path>
              </a:pathLst>
            </a:custGeom>
            <a:solidFill>
              <a:srgbClr val="D8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1" name="Google Shape;7201;p7"/>
            <p:cNvSpPr/>
            <p:nvPr/>
          </p:nvSpPr>
          <p:spPr>
            <a:xfrm>
              <a:off x="3724800" y="2832000"/>
              <a:ext cx="12775" cy="12775"/>
            </a:xfrm>
            <a:custGeom>
              <a:avLst/>
              <a:gdLst/>
              <a:ahLst/>
              <a:cxnLst/>
              <a:rect l="l" t="t" r="r" b="b"/>
              <a:pathLst>
                <a:path w="511" h="511" extrusionOk="0">
                  <a:moveTo>
                    <a:pt x="128" y="1"/>
                  </a:moveTo>
                  <a:lnTo>
                    <a:pt x="1" y="510"/>
                  </a:lnTo>
                  <a:cubicBezTo>
                    <a:pt x="128" y="383"/>
                    <a:pt x="510" y="319"/>
                    <a:pt x="128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2" name="Google Shape;7202;p7"/>
            <p:cNvSpPr/>
            <p:nvPr/>
          </p:nvSpPr>
          <p:spPr>
            <a:xfrm>
              <a:off x="3272650" y="2894725"/>
              <a:ext cx="6400" cy="5750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62" y="1"/>
                  </a:moveTo>
                  <a:cubicBezTo>
                    <a:pt x="123" y="1"/>
                    <a:pt x="71" y="16"/>
                    <a:pt x="1" y="39"/>
                  </a:cubicBezTo>
                  <a:cubicBezTo>
                    <a:pt x="1" y="103"/>
                    <a:pt x="64" y="166"/>
                    <a:pt x="64" y="230"/>
                  </a:cubicBezTo>
                  <a:lnTo>
                    <a:pt x="255" y="166"/>
                  </a:lnTo>
                  <a:cubicBezTo>
                    <a:pt x="255" y="45"/>
                    <a:pt x="230" y="1"/>
                    <a:pt x="162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3" name="Google Shape;7203;p7"/>
            <p:cNvSpPr/>
            <p:nvPr/>
          </p:nvSpPr>
          <p:spPr>
            <a:xfrm>
              <a:off x="4229500" y="2472200"/>
              <a:ext cx="30275" cy="25475"/>
            </a:xfrm>
            <a:custGeom>
              <a:avLst/>
              <a:gdLst/>
              <a:ahLst/>
              <a:cxnLst/>
              <a:rect l="l" t="t" r="r" b="b"/>
              <a:pathLst>
                <a:path w="1211" h="1019" extrusionOk="0">
                  <a:moveTo>
                    <a:pt x="1211" y="0"/>
                  </a:moveTo>
                  <a:cubicBezTo>
                    <a:pt x="192" y="0"/>
                    <a:pt x="192" y="0"/>
                    <a:pt x="1" y="1019"/>
                  </a:cubicBezTo>
                  <a:cubicBezTo>
                    <a:pt x="638" y="955"/>
                    <a:pt x="956" y="509"/>
                    <a:pt x="121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4" name="Google Shape;7204;p7"/>
            <p:cNvSpPr/>
            <p:nvPr/>
          </p:nvSpPr>
          <p:spPr>
            <a:xfrm>
              <a:off x="1118550" y="2846325"/>
              <a:ext cx="275450" cy="86000"/>
            </a:xfrm>
            <a:custGeom>
              <a:avLst/>
              <a:gdLst/>
              <a:ahLst/>
              <a:cxnLst/>
              <a:rect l="l" t="t" r="r" b="b"/>
              <a:pathLst>
                <a:path w="11018" h="3440" extrusionOk="0">
                  <a:moveTo>
                    <a:pt x="4968" y="1"/>
                  </a:moveTo>
                  <a:cubicBezTo>
                    <a:pt x="4502" y="1165"/>
                    <a:pt x="3983" y="2063"/>
                    <a:pt x="2584" y="2063"/>
                  </a:cubicBezTo>
                  <a:cubicBezTo>
                    <a:pt x="2453" y="2063"/>
                    <a:pt x="2313" y="2055"/>
                    <a:pt x="2165" y="2039"/>
                  </a:cubicBezTo>
                  <a:cubicBezTo>
                    <a:pt x="2109" y="2039"/>
                    <a:pt x="2049" y="2038"/>
                    <a:pt x="1985" y="2038"/>
                  </a:cubicBezTo>
                  <a:cubicBezTo>
                    <a:pt x="1249" y="2038"/>
                    <a:pt x="59" y="2092"/>
                    <a:pt x="0" y="3440"/>
                  </a:cubicBezTo>
                  <a:cubicBezTo>
                    <a:pt x="510" y="3440"/>
                    <a:pt x="1019" y="3376"/>
                    <a:pt x="1465" y="3249"/>
                  </a:cubicBezTo>
                  <a:cubicBezTo>
                    <a:pt x="4522" y="1975"/>
                    <a:pt x="7770" y="1911"/>
                    <a:pt x="11018" y="1911"/>
                  </a:cubicBezTo>
                  <a:cubicBezTo>
                    <a:pt x="10827" y="1625"/>
                    <a:pt x="10528" y="1481"/>
                    <a:pt x="10203" y="1481"/>
                  </a:cubicBezTo>
                  <a:cubicBezTo>
                    <a:pt x="10094" y="1481"/>
                    <a:pt x="9983" y="1497"/>
                    <a:pt x="9871" y="1529"/>
                  </a:cubicBezTo>
                  <a:cubicBezTo>
                    <a:pt x="9797" y="1538"/>
                    <a:pt x="9723" y="1543"/>
                    <a:pt x="9649" y="1543"/>
                  </a:cubicBezTo>
                  <a:cubicBezTo>
                    <a:pt x="8984" y="1543"/>
                    <a:pt x="8366" y="1197"/>
                    <a:pt x="7722" y="1197"/>
                  </a:cubicBezTo>
                  <a:cubicBezTo>
                    <a:pt x="7468" y="1197"/>
                    <a:pt x="7209" y="1251"/>
                    <a:pt x="6942" y="1402"/>
                  </a:cubicBezTo>
                  <a:cubicBezTo>
                    <a:pt x="6687" y="383"/>
                    <a:pt x="5732" y="319"/>
                    <a:pt x="4968" y="1"/>
                  </a:cubicBezTo>
                  <a:close/>
                </a:path>
              </a:pathLst>
            </a:custGeom>
            <a:solidFill>
              <a:srgbClr val="E5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5" name="Google Shape;7205;p7"/>
            <p:cNvSpPr/>
            <p:nvPr/>
          </p:nvSpPr>
          <p:spPr>
            <a:xfrm>
              <a:off x="2264850" y="2743600"/>
              <a:ext cx="98750" cy="53400"/>
            </a:xfrm>
            <a:custGeom>
              <a:avLst/>
              <a:gdLst/>
              <a:ahLst/>
              <a:cxnLst/>
              <a:rect l="l" t="t" r="r" b="b"/>
              <a:pathLst>
                <a:path w="3950" h="2136" extrusionOk="0">
                  <a:moveTo>
                    <a:pt x="1196" y="1"/>
                  </a:moveTo>
                  <a:cubicBezTo>
                    <a:pt x="957" y="1"/>
                    <a:pt x="719" y="117"/>
                    <a:pt x="510" y="416"/>
                  </a:cubicBezTo>
                  <a:cubicBezTo>
                    <a:pt x="1" y="1053"/>
                    <a:pt x="510" y="1435"/>
                    <a:pt x="1020" y="1753"/>
                  </a:cubicBezTo>
                  <a:lnTo>
                    <a:pt x="1848" y="2136"/>
                  </a:lnTo>
                  <a:lnTo>
                    <a:pt x="2230" y="1753"/>
                  </a:lnTo>
                  <a:lnTo>
                    <a:pt x="2994" y="1753"/>
                  </a:lnTo>
                  <a:cubicBezTo>
                    <a:pt x="3758" y="1690"/>
                    <a:pt x="3949" y="1180"/>
                    <a:pt x="3885" y="352"/>
                  </a:cubicBezTo>
                  <a:lnTo>
                    <a:pt x="3885" y="352"/>
                  </a:lnTo>
                  <a:cubicBezTo>
                    <a:pt x="3602" y="739"/>
                    <a:pt x="3319" y="875"/>
                    <a:pt x="3048" y="875"/>
                  </a:cubicBezTo>
                  <a:cubicBezTo>
                    <a:pt x="2649" y="875"/>
                    <a:pt x="2278" y="580"/>
                    <a:pt x="1975" y="352"/>
                  </a:cubicBezTo>
                  <a:cubicBezTo>
                    <a:pt x="1738" y="150"/>
                    <a:pt x="1466" y="1"/>
                    <a:pt x="1196" y="1"/>
                  </a:cubicBezTo>
                  <a:close/>
                </a:path>
              </a:pathLst>
            </a:custGeom>
            <a:solidFill>
              <a:srgbClr val="E1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6" name="Google Shape;7206;p7"/>
            <p:cNvSpPr/>
            <p:nvPr/>
          </p:nvSpPr>
          <p:spPr>
            <a:xfrm>
              <a:off x="2311025" y="2787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7" name="Google Shape;7207;p7"/>
            <p:cNvSpPr/>
            <p:nvPr/>
          </p:nvSpPr>
          <p:spPr>
            <a:xfrm>
              <a:off x="2978125" y="2601025"/>
              <a:ext cx="242025" cy="188075"/>
            </a:xfrm>
            <a:custGeom>
              <a:avLst/>
              <a:gdLst/>
              <a:ahLst/>
              <a:cxnLst/>
              <a:rect l="l" t="t" r="r" b="b"/>
              <a:pathLst>
                <a:path w="9681" h="7523" extrusionOk="0">
                  <a:moveTo>
                    <a:pt x="3839" y="0"/>
                  </a:moveTo>
                  <a:cubicBezTo>
                    <a:pt x="2841" y="0"/>
                    <a:pt x="1850" y="214"/>
                    <a:pt x="955" y="642"/>
                  </a:cubicBezTo>
                  <a:cubicBezTo>
                    <a:pt x="510" y="1661"/>
                    <a:pt x="0" y="2744"/>
                    <a:pt x="764" y="3826"/>
                  </a:cubicBezTo>
                  <a:cubicBezTo>
                    <a:pt x="2010" y="6131"/>
                    <a:pt x="4414" y="7522"/>
                    <a:pt x="7022" y="7522"/>
                  </a:cubicBezTo>
                  <a:cubicBezTo>
                    <a:pt x="7080" y="7522"/>
                    <a:pt x="7138" y="7521"/>
                    <a:pt x="7196" y="7520"/>
                  </a:cubicBezTo>
                  <a:cubicBezTo>
                    <a:pt x="8279" y="7520"/>
                    <a:pt x="8725" y="6756"/>
                    <a:pt x="9171" y="6055"/>
                  </a:cubicBezTo>
                  <a:cubicBezTo>
                    <a:pt x="9680" y="5355"/>
                    <a:pt x="9616" y="4400"/>
                    <a:pt x="9043" y="3763"/>
                  </a:cubicBezTo>
                  <a:cubicBezTo>
                    <a:pt x="8024" y="2489"/>
                    <a:pt x="7133" y="1152"/>
                    <a:pt x="5732" y="260"/>
                  </a:cubicBezTo>
                  <a:cubicBezTo>
                    <a:pt x="5113" y="87"/>
                    <a:pt x="4474" y="0"/>
                    <a:pt x="3839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8" name="Google Shape;7208;p7"/>
            <p:cNvSpPr/>
            <p:nvPr/>
          </p:nvSpPr>
          <p:spPr>
            <a:xfrm>
              <a:off x="3363400" y="2720525"/>
              <a:ext cx="31875" cy="18000"/>
            </a:xfrm>
            <a:custGeom>
              <a:avLst/>
              <a:gdLst/>
              <a:ahLst/>
              <a:cxnLst/>
              <a:rect l="l" t="t" r="r" b="b"/>
              <a:pathLst>
                <a:path w="1275" h="720" extrusionOk="0">
                  <a:moveTo>
                    <a:pt x="214" y="0"/>
                  </a:moveTo>
                  <a:cubicBezTo>
                    <a:pt x="141" y="0"/>
                    <a:pt x="69" y="2"/>
                    <a:pt x="1" y="2"/>
                  </a:cubicBezTo>
                  <a:cubicBezTo>
                    <a:pt x="200" y="399"/>
                    <a:pt x="476" y="720"/>
                    <a:pt x="891" y="720"/>
                  </a:cubicBezTo>
                  <a:cubicBezTo>
                    <a:pt x="1007" y="720"/>
                    <a:pt x="1135" y="694"/>
                    <a:pt x="1274" y="639"/>
                  </a:cubicBezTo>
                  <a:cubicBezTo>
                    <a:pt x="1059" y="46"/>
                    <a:pt x="615" y="0"/>
                    <a:pt x="214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9" name="Google Shape;7209;p7"/>
            <p:cNvSpPr/>
            <p:nvPr/>
          </p:nvSpPr>
          <p:spPr>
            <a:xfrm>
              <a:off x="5769075" y="2357550"/>
              <a:ext cx="28675" cy="34000"/>
            </a:xfrm>
            <a:custGeom>
              <a:avLst/>
              <a:gdLst/>
              <a:ahLst/>
              <a:cxnLst/>
              <a:rect l="l" t="t" r="r" b="b"/>
              <a:pathLst>
                <a:path w="1147" h="1360" extrusionOk="0">
                  <a:moveTo>
                    <a:pt x="0" y="1"/>
                  </a:moveTo>
                  <a:cubicBezTo>
                    <a:pt x="0" y="1020"/>
                    <a:pt x="0" y="1359"/>
                    <a:pt x="340" y="1359"/>
                  </a:cubicBezTo>
                  <a:cubicBezTo>
                    <a:pt x="510" y="1359"/>
                    <a:pt x="764" y="1274"/>
                    <a:pt x="1146" y="1147"/>
                  </a:cubicBezTo>
                  <a:cubicBezTo>
                    <a:pt x="892" y="638"/>
                    <a:pt x="510" y="255"/>
                    <a:pt x="0" y="1"/>
                  </a:cubicBezTo>
                  <a:close/>
                </a:path>
              </a:pathLst>
            </a:custGeom>
            <a:solidFill>
              <a:srgbClr val="E05B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210" name="Google Shape;7210;p7"/>
          <p:cNvGrpSpPr/>
          <p:nvPr/>
        </p:nvGrpSpPr>
        <p:grpSpPr>
          <a:xfrm rot="-459644">
            <a:off x="4843949" y="5428500"/>
            <a:ext cx="2380432" cy="2131861"/>
            <a:chOff x="490375" y="558850"/>
            <a:chExt cx="6296200" cy="4229050"/>
          </a:xfrm>
        </p:grpSpPr>
        <p:sp>
          <p:nvSpPr>
            <p:cNvPr id="7211" name="Google Shape;7211;p7"/>
            <p:cNvSpPr/>
            <p:nvPr/>
          </p:nvSpPr>
          <p:spPr>
            <a:xfrm>
              <a:off x="490375" y="703050"/>
              <a:ext cx="928300" cy="605625"/>
            </a:xfrm>
            <a:custGeom>
              <a:avLst/>
              <a:gdLst/>
              <a:ahLst/>
              <a:cxnLst/>
              <a:rect l="l" t="t" r="r" b="b"/>
              <a:pathLst>
                <a:path w="37132" h="24225" extrusionOk="0">
                  <a:moveTo>
                    <a:pt x="10190" y="0"/>
                  </a:moveTo>
                  <a:cubicBezTo>
                    <a:pt x="6342" y="0"/>
                    <a:pt x="2537" y="297"/>
                    <a:pt x="807" y="4448"/>
                  </a:cubicBezTo>
                  <a:cubicBezTo>
                    <a:pt x="0" y="7677"/>
                    <a:pt x="2825" y="10099"/>
                    <a:pt x="5650" y="12117"/>
                  </a:cubicBezTo>
                  <a:cubicBezTo>
                    <a:pt x="16548" y="13327"/>
                    <a:pt x="24216" y="21400"/>
                    <a:pt x="34306" y="24225"/>
                  </a:cubicBezTo>
                  <a:cubicBezTo>
                    <a:pt x="35517" y="20996"/>
                    <a:pt x="36324" y="17364"/>
                    <a:pt x="37131" y="13731"/>
                  </a:cubicBezTo>
                  <a:cubicBezTo>
                    <a:pt x="29059" y="8888"/>
                    <a:pt x="19777" y="6063"/>
                    <a:pt x="12108" y="9"/>
                  </a:cubicBezTo>
                  <a:cubicBezTo>
                    <a:pt x="11474" y="9"/>
                    <a:pt x="10831" y="0"/>
                    <a:pt x="10190" y="0"/>
                  </a:cubicBezTo>
                  <a:close/>
                </a:path>
              </a:pathLst>
            </a:custGeom>
            <a:solidFill>
              <a:srgbClr val="7BA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2" name="Google Shape;7212;p7"/>
            <p:cNvSpPr/>
            <p:nvPr/>
          </p:nvSpPr>
          <p:spPr>
            <a:xfrm>
              <a:off x="4617200" y="2014950"/>
              <a:ext cx="484350" cy="525675"/>
            </a:xfrm>
            <a:custGeom>
              <a:avLst/>
              <a:gdLst/>
              <a:ahLst/>
              <a:cxnLst/>
              <a:rect l="l" t="t" r="r" b="b"/>
              <a:pathLst>
                <a:path w="19374" h="21027" extrusionOk="0">
                  <a:moveTo>
                    <a:pt x="0" y="1"/>
                  </a:moveTo>
                  <a:cubicBezTo>
                    <a:pt x="2422" y="3633"/>
                    <a:pt x="4036" y="7669"/>
                    <a:pt x="4440" y="11705"/>
                  </a:cubicBezTo>
                  <a:cubicBezTo>
                    <a:pt x="5184" y="11540"/>
                    <a:pt x="5853" y="11463"/>
                    <a:pt x="6456" y="11463"/>
                  </a:cubicBezTo>
                  <a:cubicBezTo>
                    <a:pt x="11739" y="11463"/>
                    <a:pt x="12036" y="17324"/>
                    <a:pt x="14933" y="20584"/>
                  </a:cubicBezTo>
                  <a:cubicBezTo>
                    <a:pt x="15253" y="20904"/>
                    <a:pt x="15601" y="21027"/>
                    <a:pt x="15970" y="21027"/>
                  </a:cubicBezTo>
                  <a:cubicBezTo>
                    <a:pt x="16997" y="21027"/>
                    <a:pt x="18185" y="20074"/>
                    <a:pt x="19373" y="19777"/>
                  </a:cubicBezTo>
                  <a:cubicBezTo>
                    <a:pt x="15337" y="11302"/>
                    <a:pt x="8476" y="4037"/>
                    <a:pt x="0" y="1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3" name="Google Shape;7213;p7"/>
            <p:cNvSpPr/>
            <p:nvPr/>
          </p:nvSpPr>
          <p:spPr>
            <a:xfrm>
              <a:off x="4112700" y="3119650"/>
              <a:ext cx="191725" cy="126325"/>
            </a:xfrm>
            <a:custGeom>
              <a:avLst/>
              <a:gdLst/>
              <a:ahLst/>
              <a:cxnLst/>
              <a:rect l="l" t="t" r="r" b="b"/>
              <a:pathLst>
                <a:path w="7669" h="5053" extrusionOk="0">
                  <a:moveTo>
                    <a:pt x="2818" y="1"/>
                  </a:moveTo>
                  <a:cubicBezTo>
                    <a:pt x="1903" y="1"/>
                    <a:pt x="938" y="105"/>
                    <a:pt x="0" y="209"/>
                  </a:cubicBezTo>
                  <a:cubicBezTo>
                    <a:pt x="1614" y="3034"/>
                    <a:pt x="4440" y="4649"/>
                    <a:pt x="7668" y="5052"/>
                  </a:cubicBezTo>
                  <a:cubicBezTo>
                    <a:pt x="7668" y="861"/>
                    <a:pt x="5448" y="1"/>
                    <a:pt x="2818" y="1"/>
                  </a:cubicBezTo>
                  <a:close/>
                </a:path>
              </a:pathLst>
            </a:custGeom>
            <a:solidFill>
              <a:srgbClr val="8EB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4" name="Google Shape;7214;p7"/>
            <p:cNvSpPr/>
            <p:nvPr/>
          </p:nvSpPr>
          <p:spPr>
            <a:xfrm>
              <a:off x="3830175" y="2499275"/>
              <a:ext cx="363250" cy="252275"/>
            </a:xfrm>
            <a:custGeom>
              <a:avLst/>
              <a:gdLst/>
              <a:ahLst/>
              <a:cxnLst/>
              <a:rect l="l" t="t" r="r" b="b"/>
              <a:pathLst>
                <a:path w="14530" h="10091" extrusionOk="0">
                  <a:moveTo>
                    <a:pt x="0" y="1"/>
                  </a:moveTo>
                  <a:lnTo>
                    <a:pt x="0" y="1"/>
                  </a:lnTo>
                  <a:cubicBezTo>
                    <a:pt x="807" y="4037"/>
                    <a:pt x="5651" y="6055"/>
                    <a:pt x="6861" y="10091"/>
                  </a:cubicBezTo>
                  <a:lnTo>
                    <a:pt x="14530" y="10091"/>
                  </a:lnTo>
                  <a:cubicBezTo>
                    <a:pt x="10494" y="5247"/>
                    <a:pt x="5651" y="2019"/>
                    <a:pt x="0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5" name="Google Shape;7215;p7"/>
            <p:cNvSpPr/>
            <p:nvPr/>
          </p:nvSpPr>
          <p:spPr>
            <a:xfrm>
              <a:off x="3971425" y="2751525"/>
              <a:ext cx="30300" cy="30300"/>
            </a:xfrm>
            <a:custGeom>
              <a:avLst/>
              <a:gdLst/>
              <a:ahLst/>
              <a:cxnLst/>
              <a:rect l="l" t="t" r="r" b="b"/>
              <a:pathLst>
                <a:path w="1212" h="1212" extrusionOk="0">
                  <a:moveTo>
                    <a:pt x="1211" y="1"/>
                  </a:moveTo>
                  <a:cubicBezTo>
                    <a:pt x="1" y="404"/>
                    <a:pt x="808" y="808"/>
                    <a:pt x="808" y="1211"/>
                  </a:cubicBezTo>
                  <a:cubicBezTo>
                    <a:pt x="808" y="1211"/>
                    <a:pt x="1211" y="404"/>
                    <a:pt x="1211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6" name="Google Shape;7216;p7"/>
            <p:cNvSpPr/>
            <p:nvPr/>
          </p:nvSpPr>
          <p:spPr>
            <a:xfrm>
              <a:off x="621525" y="971775"/>
              <a:ext cx="4500200" cy="3078100"/>
            </a:xfrm>
            <a:custGeom>
              <a:avLst/>
              <a:gdLst/>
              <a:ahLst/>
              <a:cxnLst/>
              <a:rect l="l" t="t" r="r" b="b"/>
              <a:pathLst>
                <a:path w="180008" h="123124" extrusionOk="0">
                  <a:moveTo>
                    <a:pt x="5203" y="0"/>
                  </a:moveTo>
                  <a:cubicBezTo>
                    <a:pt x="3564" y="0"/>
                    <a:pt x="1841" y="394"/>
                    <a:pt x="1" y="1368"/>
                  </a:cubicBezTo>
                  <a:cubicBezTo>
                    <a:pt x="1" y="8633"/>
                    <a:pt x="2826" y="15897"/>
                    <a:pt x="8477" y="20741"/>
                  </a:cubicBezTo>
                  <a:cubicBezTo>
                    <a:pt x="26235" y="36885"/>
                    <a:pt x="40361" y="56661"/>
                    <a:pt x="58927" y="71594"/>
                  </a:cubicBezTo>
                  <a:cubicBezTo>
                    <a:pt x="68613" y="79263"/>
                    <a:pt x="77492" y="88142"/>
                    <a:pt x="88793" y="93389"/>
                  </a:cubicBezTo>
                  <a:cubicBezTo>
                    <a:pt x="93233" y="94196"/>
                    <a:pt x="96865" y="96618"/>
                    <a:pt x="98883" y="100250"/>
                  </a:cubicBezTo>
                  <a:cubicBezTo>
                    <a:pt x="114624" y="112762"/>
                    <a:pt x="133189" y="118008"/>
                    <a:pt x="151755" y="122044"/>
                  </a:cubicBezTo>
                  <a:cubicBezTo>
                    <a:pt x="154245" y="122771"/>
                    <a:pt x="156789" y="123124"/>
                    <a:pt x="159310" y="123124"/>
                  </a:cubicBezTo>
                  <a:cubicBezTo>
                    <a:pt x="166597" y="123124"/>
                    <a:pt x="173699" y="120177"/>
                    <a:pt x="178796" y="114780"/>
                  </a:cubicBezTo>
                  <a:cubicBezTo>
                    <a:pt x="179604" y="114376"/>
                    <a:pt x="180007" y="112762"/>
                    <a:pt x="179604" y="111954"/>
                  </a:cubicBezTo>
                  <a:cubicBezTo>
                    <a:pt x="177182" y="109936"/>
                    <a:pt x="174760" y="107918"/>
                    <a:pt x="172339" y="106304"/>
                  </a:cubicBezTo>
                  <a:cubicBezTo>
                    <a:pt x="169514" y="104690"/>
                    <a:pt x="167092" y="103075"/>
                    <a:pt x="165074" y="100654"/>
                  </a:cubicBezTo>
                  <a:cubicBezTo>
                    <a:pt x="160231" y="95810"/>
                    <a:pt x="153370" y="93389"/>
                    <a:pt x="148123" y="89353"/>
                  </a:cubicBezTo>
                  <a:cubicBezTo>
                    <a:pt x="145297" y="87335"/>
                    <a:pt x="142876" y="85720"/>
                    <a:pt x="140051" y="83702"/>
                  </a:cubicBezTo>
                  <a:cubicBezTo>
                    <a:pt x="105745" y="55450"/>
                    <a:pt x="68613" y="31234"/>
                    <a:pt x="29060" y="11054"/>
                  </a:cubicBezTo>
                  <a:cubicBezTo>
                    <a:pt x="25024" y="9036"/>
                    <a:pt x="21392" y="6615"/>
                    <a:pt x="17356" y="5000"/>
                  </a:cubicBezTo>
                  <a:cubicBezTo>
                    <a:pt x="13516" y="2932"/>
                    <a:pt x="9676" y="0"/>
                    <a:pt x="5203" y="0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7" name="Google Shape;7217;p7"/>
            <p:cNvSpPr/>
            <p:nvPr/>
          </p:nvSpPr>
          <p:spPr>
            <a:xfrm>
              <a:off x="793075" y="558850"/>
              <a:ext cx="4490075" cy="2727475"/>
            </a:xfrm>
            <a:custGeom>
              <a:avLst/>
              <a:gdLst/>
              <a:ahLst/>
              <a:cxnLst/>
              <a:rect l="l" t="t" r="r" b="b"/>
              <a:pathLst>
                <a:path w="179603" h="109099" extrusionOk="0">
                  <a:moveTo>
                    <a:pt x="24108" y="1"/>
                  </a:moveTo>
                  <a:cubicBezTo>
                    <a:pt x="18837" y="1"/>
                    <a:pt x="13496" y="418"/>
                    <a:pt x="8072" y="1337"/>
                  </a:cubicBezTo>
                  <a:cubicBezTo>
                    <a:pt x="4843" y="1741"/>
                    <a:pt x="2018" y="3355"/>
                    <a:pt x="0" y="5777"/>
                  </a:cubicBezTo>
                  <a:cubicBezTo>
                    <a:pt x="4843" y="15867"/>
                    <a:pt x="15741" y="17077"/>
                    <a:pt x="24216" y="22324"/>
                  </a:cubicBezTo>
                  <a:cubicBezTo>
                    <a:pt x="28252" y="23535"/>
                    <a:pt x="32288" y="25150"/>
                    <a:pt x="36324" y="27168"/>
                  </a:cubicBezTo>
                  <a:cubicBezTo>
                    <a:pt x="64980" y="42908"/>
                    <a:pt x="92425" y="60666"/>
                    <a:pt x="119466" y="79232"/>
                  </a:cubicBezTo>
                  <a:cubicBezTo>
                    <a:pt x="124713" y="82057"/>
                    <a:pt x="129960" y="85690"/>
                    <a:pt x="134803" y="89322"/>
                  </a:cubicBezTo>
                  <a:cubicBezTo>
                    <a:pt x="141664" y="94569"/>
                    <a:pt x="148929" y="99412"/>
                    <a:pt x="156598" y="104255"/>
                  </a:cubicBezTo>
                  <a:cubicBezTo>
                    <a:pt x="159826" y="106677"/>
                    <a:pt x="163862" y="108695"/>
                    <a:pt x="167898" y="109099"/>
                  </a:cubicBezTo>
                  <a:cubicBezTo>
                    <a:pt x="177181" y="107888"/>
                    <a:pt x="179603" y="102641"/>
                    <a:pt x="177181" y="93762"/>
                  </a:cubicBezTo>
                  <a:cubicBezTo>
                    <a:pt x="175567" y="88111"/>
                    <a:pt x="172338" y="83672"/>
                    <a:pt x="172338" y="78021"/>
                  </a:cubicBezTo>
                  <a:cubicBezTo>
                    <a:pt x="165477" y="71967"/>
                    <a:pt x="159423" y="64702"/>
                    <a:pt x="152965" y="58648"/>
                  </a:cubicBezTo>
                  <a:cubicBezTo>
                    <a:pt x="144893" y="50173"/>
                    <a:pt x="136014" y="42504"/>
                    <a:pt x="126327" y="36047"/>
                  </a:cubicBezTo>
                  <a:cubicBezTo>
                    <a:pt x="110587" y="25553"/>
                    <a:pt x="93636" y="17077"/>
                    <a:pt x="75877" y="11023"/>
                  </a:cubicBezTo>
                  <a:cubicBezTo>
                    <a:pt x="59047" y="4790"/>
                    <a:pt x="41977" y="1"/>
                    <a:pt x="24108" y="1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8" name="Google Shape;7218;p7"/>
            <p:cNvSpPr/>
            <p:nvPr/>
          </p:nvSpPr>
          <p:spPr>
            <a:xfrm>
              <a:off x="5333575" y="3780725"/>
              <a:ext cx="1453000" cy="1007175"/>
            </a:xfrm>
            <a:custGeom>
              <a:avLst/>
              <a:gdLst/>
              <a:ahLst/>
              <a:cxnLst/>
              <a:rect l="l" t="t" r="r" b="b"/>
              <a:pathLst>
                <a:path w="58120" h="40287" extrusionOk="0">
                  <a:moveTo>
                    <a:pt x="12109" y="0"/>
                  </a:moveTo>
                  <a:lnTo>
                    <a:pt x="10898" y="404"/>
                  </a:lnTo>
                  <a:cubicBezTo>
                    <a:pt x="9472" y="4683"/>
                    <a:pt x="7730" y="6126"/>
                    <a:pt x="3726" y="6126"/>
                  </a:cubicBezTo>
                  <a:cubicBezTo>
                    <a:pt x="3198" y="6126"/>
                    <a:pt x="2630" y="6101"/>
                    <a:pt x="2019" y="6054"/>
                  </a:cubicBezTo>
                  <a:cubicBezTo>
                    <a:pt x="2019" y="5973"/>
                    <a:pt x="2003" y="5941"/>
                    <a:pt x="1974" y="5941"/>
                  </a:cubicBezTo>
                  <a:cubicBezTo>
                    <a:pt x="1857" y="5941"/>
                    <a:pt x="1535" y="6458"/>
                    <a:pt x="1212" y="6458"/>
                  </a:cubicBezTo>
                  <a:lnTo>
                    <a:pt x="1" y="7265"/>
                  </a:lnTo>
                  <a:cubicBezTo>
                    <a:pt x="3230" y="10897"/>
                    <a:pt x="6862" y="14126"/>
                    <a:pt x="10898" y="16548"/>
                  </a:cubicBezTo>
                  <a:cubicBezTo>
                    <a:pt x="20585" y="23812"/>
                    <a:pt x="30271" y="30674"/>
                    <a:pt x="39957" y="37535"/>
                  </a:cubicBezTo>
                  <a:cubicBezTo>
                    <a:pt x="42709" y="39369"/>
                    <a:pt x="45878" y="40287"/>
                    <a:pt x="48706" y="40287"/>
                  </a:cubicBezTo>
                  <a:cubicBezTo>
                    <a:pt x="52099" y="40287"/>
                    <a:pt x="55001" y="38966"/>
                    <a:pt x="56102" y="36324"/>
                  </a:cubicBezTo>
                  <a:cubicBezTo>
                    <a:pt x="58120" y="30270"/>
                    <a:pt x="52469" y="28656"/>
                    <a:pt x="49240" y="26638"/>
                  </a:cubicBezTo>
                  <a:cubicBezTo>
                    <a:pt x="37132" y="17355"/>
                    <a:pt x="24621" y="8879"/>
                    <a:pt x="12109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9" name="Google Shape;7219;p7"/>
            <p:cNvSpPr/>
            <p:nvPr/>
          </p:nvSpPr>
          <p:spPr>
            <a:xfrm>
              <a:off x="4960250" y="2509375"/>
              <a:ext cx="534800" cy="1059475"/>
            </a:xfrm>
            <a:custGeom>
              <a:avLst/>
              <a:gdLst/>
              <a:ahLst/>
              <a:cxnLst/>
              <a:rect l="l" t="t" r="r" b="b"/>
              <a:pathLst>
                <a:path w="21392" h="42379" extrusionOk="0">
                  <a:moveTo>
                    <a:pt x="5651" y="0"/>
                  </a:moveTo>
                  <a:cubicBezTo>
                    <a:pt x="4440" y="5247"/>
                    <a:pt x="4844" y="10494"/>
                    <a:pt x="7265" y="15337"/>
                  </a:cubicBezTo>
                  <a:cubicBezTo>
                    <a:pt x="10091" y="25024"/>
                    <a:pt x="10091" y="25024"/>
                    <a:pt x="1" y="29463"/>
                  </a:cubicBezTo>
                  <a:cubicBezTo>
                    <a:pt x="404" y="37132"/>
                    <a:pt x="6862" y="38746"/>
                    <a:pt x="12109" y="42378"/>
                  </a:cubicBezTo>
                  <a:lnTo>
                    <a:pt x="14127" y="42378"/>
                  </a:lnTo>
                  <a:lnTo>
                    <a:pt x="14934" y="40764"/>
                  </a:lnTo>
                  <a:cubicBezTo>
                    <a:pt x="21391" y="25427"/>
                    <a:pt x="14127" y="12512"/>
                    <a:pt x="5651" y="0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0" name="Google Shape;7220;p7"/>
            <p:cNvSpPr/>
            <p:nvPr/>
          </p:nvSpPr>
          <p:spPr>
            <a:xfrm>
              <a:off x="2851425" y="3272475"/>
              <a:ext cx="252275" cy="205550"/>
            </a:xfrm>
            <a:custGeom>
              <a:avLst/>
              <a:gdLst/>
              <a:ahLst/>
              <a:cxnLst/>
              <a:rect l="l" t="t" r="r" b="b"/>
              <a:pathLst>
                <a:path w="10091" h="8222" extrusionOk="0">
                  <a:moveTo>
                    <a:pt x="4997" y="0"/>
                  </a:moveTo>
                  <a:cubicBezTo>
                    <a:pt x="3856" y="0"/>
                    <a:pt x="2320" y="542"/>
                    <a:pt x="1" y="1361"/>
                  </a:cubicBezTo>
                  <a:cubicBezTo>
                    <a:pt x="2422" y="4590"/>
                    <a:pt x="6055" y="7011"/>
                    <a:pt x="10091" y="8222"/>
                  </a:cubicBezTo>
                  <a:cubicBezTo>
                    <a:pt x="7954" y="2077"/>
                    <a:pt x="7231" y="0"/>
                    <a:pt x="4997" y="0"/>
                  </a:cubicBezTo>
                  <a:close/>
                </a:path>
              </a:pathLst>
            </a:custGeom>
            <a:solidFill>
              <a:srgbClr val="FAF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1" name="Google Shape;7221;p7"/>
            <p:cNvSpPr/>
            <p:nvPr/>
          </p:nvSpPr>
          <p:spPr>
            <a:xfrm>
              <a:off x="5434475" y="3659625"/>
              <a:ext cx="201825" cy="161875"/>
            </a:xfrm>
            <a:custGeom>
              <a:avLst/>
              <a:gdLst/>
              <a:ahLst/>
              <a:cxnLst/>
              <a:rect l="l" t="t" r="r" b="b"/>
              <a:pathLst>
                <a:path w="8073" h="6475" extrusionOk="0">
                  <a:moveTo>
                    <a:pt x="808" y="1"/>
                  </a:moveTo>
                  <a:lnTo>
                    <a:pt x="1" y="1615"/>
                  </a:lnTo>
                  <a:cubicBezTo>
                    <a:pt x="506" y="5152"/>
                    <a:pt x="1960" y="6475"/>
                    <a:pt x="3868" y="6475"/>
                  </a:cubicBezTo>
                  <a:cubicBezTo>
                    <a:pt x="5008" y="6475"/>
                    <a:pt x="6311" y="6002"/>
                    <a:pt x="7669" y="5248"/>
                  </a:cubicBezTo>
                  <a:lnTo>
                    <a:pt x="8073" y="4844"/>
                  </a:lnTo>
                  <a:cubicBezTo>
                    <a:pt x="6862" y="2019"/>
                    <a:pt x="4037" y="1"/>
                    <a:pt x="808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2" name="Google Shape;7222;p7"/>
            <p:cNvSpPr/>
            <p:nvPr/>
          </p:nvSpPr>
          <p:spPr>
            <a:xfrm>
              <a:off x="5244950" y="3528450"/>
              <a:ext cx="209750" cy="162975"/>
            </a:xfrm>
            <a:custGeom>
              <a:avLst/>
              <a:gdLst/>
              <a:ahLst/>
              <a:cxnLst/>
              <a:rect l="l" t="t" r="r" b="b"/>
              <a:pathLst>
                <a:path w="8390" h="6519" extrusionOk="0">
                  <a:moveTo>
                    <a:pt x="3949" y="1"/>
                  </a:moveTo>
                  <a:lnTo>
                    <a:pt x="1528" y="405"/>
                  </a:lnTo>
                  <a:cubicBezTo>
                    <a:pt x="1" y="4987"/>
                    <a:pt x="1042" y="6518"/>
                    <a:pt x="3336" y="6518"/>
                  </a:cubicBezTo>
                  <a:cubicBezTo>
                    <a:pt x="4679" y="6518"/>
                    <a:pt x="6451" y="5993"/>
                    <a:pt x="8389" y="5248"/>
                  </a:cubicBezTo>
                  <a:lnTo>
                    <a:pt x="3949" y="1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3" name="Google Shape;7223;p7"/>
            <p:cNvSpPr/>
            <p:nvPr/>
          </p:nvSpPr>
          <p:spPr>
            <a:xfrm>
              <a:off x="5081325" y="3756750"/>
              <a:ext cx="161475" cy="145075"/>
            </a:xfrm>
            <a:custGeom>
              <a:avLst/>
              <a:gdLst/>
              <a:ahLst/>
              <a:cxnLst/>
              <a:rect l="l" t="t" r="r" b="b"/>
              <a:pathLst>
                <a:path w="6459" h="5803" extrusionOk="0">
                  <a:moveTo>
                    <a:pt x="3427" y="0"/>
                  </a:moveTo>
                  <a:cubicBezTo>
                    <a:pt x="2498" y="0"/>
                    <a:pt x="1363" y="455"/>
                    <a:pt x="1" y="1363"/>
                  </a:cubicBezTo>
                  <a:cubicBezTo>
                    <a:pt x="404" y="1766"/>
                    <a:pt x="404" y="2573"/>
                    <a:pt x="404" y="3381"/>
                  </a:cubicBezTo>
                  <a:lnTo>
                    <a:pt x="5651" y="5802"/>
                  </a:lnTo>
                  <a:lnTo>
                    <a:pt x="6458" y="3784"/>
                  </a:lnTo>
                  <a:cubicBezTo>
                    <a:pt x="5954" y="1262"/>
                    <a:pt x="4976" y="0"/>
                    <a:pt x="3427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4" name="Google Shape;7224;p7"/>
            <p:cNvSpPr/>
            <p:nvPr/>
          </p:nvSpPr>
          <p:spPr>
            <a:xfrm>
              <a:off x="5222600" y="3879225"/>
              <a:ext cx="111000" cy="85100"/>
            </a:xfrm>
            <a:custGeom>
              <a:avLst/>
              <a:gdLst/>
              <a:ahLst/>
              <a:cxnLst/>
              <a:rect l="l" t="t" r="r" b="b"/>
              <a:pathLst>
                <a:path w="4440" h="3404" extrusionOk="0">
                  <a:moveTo>
                    <a:pt x="2567" y="1"/>
                  </a:moveTo>
                  <a:cubicBezTo>
                    <a:pt x="1882" y="1"/>
                    <a:pt x="1020" y="321"/>
                    <a:pt x="0" y="903"/>
                  </a:cubicBezTo>
                  <a:cubicBezTo>
                    <a:pt x="701" y="2305"/>
                    <a:pt x="2011" y="3403"/>
                    <a:pt x="3666" y="3403"/>
                  </a:cubicBezTo>
                  <a:cubicBezTo>
                    <a:pt x="3916" y="3403"/>
                    <a:pt x="4175" y="3378"/>
                    <a:pt x="4440" y="3325"/>
                  </a:cubicBezTo>
                  <a:cubicBezTo>
                    <a:pt x="4440" y="1003"/>
                    <a:pt x="3781" y="1"/>
                    <a:pt x="2567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5" name="Google Shape;7225;p7"/>
            <p:cNvSpPr/>
            <p:nvPr/>
          </p:nvSpPr>
          <p:spPr>
            <a:xfrm>
              <a:off x="1216850" y="1046325"/>
              <a:ext cx="3723250" cy="2532600"/>
            </a:xfrm>
            <a:custGeom>
              <a:avLst/>
              <a:gdLst/>
              <a:ahLst/>
              <a:cxnLst/>
              <a:rect l="l" t="t" r="r" b="b"/>
              <a:pathLst>
                <a:path w="148930" h="101304" extrusionOk="0">
                  <a:moveTo>
                    <a:pt x="8072" y="0"/>
                  </a:moveTo>
                  <a:cubicBezTo>
                    <a:pt x="0" y="1614"/>
                    <a:pt x="3633" y="6458"/>
                    <a:pt x="4844" y="10494"/>
                  </a:cubicBezTo>
                  <a:cubicBezTo>
                    <a:pt x="40764" y="30674"/>
                    <a:pt x="76281" y="51257"/>
                    <a:pt x="107358" y="78299"/>
                  </a:cubicBezTo>
                  <a:cubicBezTo>
                    <a:pt x="110184" y="80317"/>
                    <a:pt x="112605" y="81931"/>
                    <a:pt x="115834" y="83142"/>
                  </a:cubicBezTo>
                  <a:cubicBezTo>
                    <a:pt x="118659" y="83949"/>
                    <a:pt x="121484" y="85564"/>
                    <a:pt x="123099" y="87985"/>
                  </a:cubicBezTo>
                  <a:cubicBezTo>
                    <a:pt x="127942" y="93636"/>
                    <a:pt x="134803" y="95250"/>
                    <a:pt x="140454" y="99690"/>
                  </a:cubicBezTo>
                  <a:cubicBezTo>
                    <a:pt x="141665" y="100900"/>
                    <a:pt x="143279" y="101304"/>
                    <a:pt x="144893" y="101304"/>
                  </a:cubicBezTo>
                  <a:cubicBezTo>
                    <a:pt x="146508" y="101304"/>
                    <a:pt x="147719" y="100093"/>
                    <a:pt x="148526" y="98479"/>
                  </a:cubicBezTo>
                  <a:cubicBezTo>
                    <a:pt x="148929" y="97268"/>
                    <a:pt x="146911" y="96057"/>
                    <a:pt x="148526" y="94846"/>
                  </a:cubicBezTo>
                  <a:cubicBezTo>
                    <a:pt x="148526" y="94039"/>
                    <a:pt x="148526" y="92828"/>
                    <a:pt x="148526" y="92021"/>
                  </a:cubicBezTo>
                  <a:cubicBezTo>
                    <a:pt x="146911" y="87985"/>
                    <a:pt x="142472" y="86774"/>
                    <a:pt x="140454" y="82738"/>
                  </a:cubicBezTo>
                  <a:lnTo>
                    <a:pt x="119063" y="68209"/>
                  </a:lnTo>
                  <a:cubicBezTo>
                    <a:pt x="117448" y="66998"/>
                    <a:pt x="115430" y="66594"/>
                    <a:pt x="113816" y="66594"/>
                  </a:cubicBezTo>
                  <a:cubicBezTo>
                    <a:pt x="112740" y="66594"/>
                    <a:pt x="112301" y="67870"/>
                    <a:pt x="111367" y="67870"/>
                  </a:cubicBezTo>
                  <a:cubicBezTo>
                    <a:pt x="111250" y="67870"/>
                    <a:pt x="111125" y="67850"/>
                    <a:pt x="110991" y="67805"/>
                  </a:cubicBezTo>
                  <a:cubicBezTo>
                    <a:pt x="111394" y="67401"/>
                    <a:pt x="112605" y="67401"/>
                    <a:pt x="112202" y="66594"/>
                  </a:cubicBezTo>
                  <a:cubicBezTo>
                    <a:pt x="110587" y="62558"/>
                    <a:pt x="106955" y="60944"/>
                    <a:pt x="104533" y="58119"/>
                  </a:cubicBezTo>
                  <a:cubicBezTo>
                    <a:pt x="103322" y="56908"/>
                    <a:pt x="102112" y="55697"/>
                    <a:pt x="100901" y="54890"/>
                  </a:cubicBezTo>
                  <a:cubicBezTo>
                    <a:pt x="77088" y="38746"/>
                    <a:pt x="51661" y="22602"/>
                    <a:pt x="26638" y="8072"/>
                  </a:cubicBezTo>
                  <a:cubicBezTo>
                    <a:pt x="20584" y="5247"/>
                    <a:pt x="15337" y="404"/>
                    <a:pt x="8072" y="0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6" name="Google Shape;7226;p7"/>
            <p:cNvSpPr/>
            <p:nvPr/>
          </p:nvSpPr>
          <p:spPr>
            <a:xfrm>
              <a:off x="4889625" y="3433675"/>
              <a:ext cx="857675" cy="690125"/>
            </a:xfrm>
            <a:custGeom>
              <a:avLst/>
              <a:gdLst/>
              <a:ahLst/>
              <a:cxnLst/>
              <a:rect l="l" t="t" r="r" b="b"/>
              <a:pathLst>
                <a:path w="34307" h="27605" extrusionOk="0">
                  <a:moveTo>
                    <a:pt x="6495" y="1"/>
                  </a:moveTo>
                  <a:cubicBezTo>
                    <a:pt x="5406" y="1"/>
                    <a:pt x="4318" y="200"/>
                    <a:pt x="3229" y="563"/>
                  </a:cubicBezTo>
                  <a:cubicBezTo>
                    <a:pt x="2018" y="2178"/>
                    <a:pt x="1615" y="4196"/>
                    <a:pt x="2422" y="5810"/>
                  </a:cubicBezTo>
                  <a:cubicBezTo>
                    <a:pt x="2422" y="7021"/>
                    <a:pt x="4844" y="5810"/>
                    <a:pt x="4440" y="7424"/>
                  </a:cubicBezTo>
                  <a:lnTo>
                    <a:pt x="2018" y="7424"/>
                  </a:lnTo>
                  <a:cubicBezTo>
                    <a:pt x="1211" y="7828"/>
                    <a:pt x="404" y="8635"/>
                    <a:pt x="0" y="9442"/>
                  </a:cubicBezTo>
                  <a:cubicBezTo>
                    <a:pt x="2018" y="11864"/>
                    <a:pt x="4440" y="13882"/>
                    <a:pt x="7669" y="14286"/>
                  </a:cubicBezTo>
                  <a:cubicBezTo>
                    <a:pt x="8095" y="14164"/>
                    <a:pt x="8522" y="14106"/>
                    <a:pt x="8939" y="14106"/>
                  </a:cubicBezTo>
                  <a:cubicBezTo>
                    <a:pt x="11283" y="14106"/>
                    <a:pt x="13319" y="15923"/>
                    <a:pt x="13319" y="18322"/>
                  </a:cubicBezTo>
                  <a:cubicBezTo>
                    <a:pt x="15337" y="18725"/>
                    <a:pt x="16952" y="19532"/>
                    <a:pt x="18162" y="21147"/>
                  </a:cubicBezTo>
                  <a:cubicBezTo>
                    <a:pt x="18776" y="20993"/>
                    <a:pt x="19357" y="20924"/>
                    <a:pt x="19911" y="20924"/>
                  </a:cubicBezTo>
                  <a:cubicBezTo>
                    <a:pt x="25193" y="20924"/>
                    <a:pt x="28097" y="27239"/>
                    <a:pt x="34307" y="27604"/>
                  </a:cubicBezTo>
                  <a:cubicBezTo>
                    <a:pt x="33096" y="23568"/>
                    <a:pt x="33499" y="20743"/>
                    <a:pt x="29463" y="19532"/>
                  </a:cubicBezTo>
                  <a:cubicBezTo>
                    <a:pt x="25831" y="18322"/>
                    <a:pt x="29463" y="15900"/>
                    <a:pt x="29463" y="13882"/>
                  </a:cubicBezTo>
                  <a:cubicBezTo>
                    <a:pt x="26234" y="13478"/>
                    <a:pt x="23006" y="13075"/>
                    <a:pt x="22602" y="9039"/>
                  </a:cubicBezTo>
                  <a:cubicBezTo>
                    <a:pt x="18970" y="9039"/>
                    <a:pt x="15741" y="9039"/>
                    <a:pt x="15741" y="3792"/>
                  </a:cubicBezTo>
                  <a:cubicBezTo>
                    <a:pt x="14934" y="3388"/>
                    <a:pt x="14126" y="2985"/>
                    <a:pt x="13319" y="2985"/>
                  </a:cubicBezTo>
                  <a:cubicBezTo>
                    <a:pt x="12993" y="3115"/>
                    <a:pt x="12720" y="3172"/>
                    <a:pt x="12488" y="3172"/>
                  </a:cubicBezTo>
                  <a:cubicBezTo>
                    <a:pt x="11280" y="3172"/>
                    <a:pt x="11171" y="1644"/>
                    <a:pt x="10494" y="967"/>
                  </a:cubicBezTo>
                  <a:cubicBezTo>
                    <a:pt x="9161" y="300"/>
                    <a:pt x="7828" y="1"/>
                    <a:pt x="6495" y="1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7" name="Google Shape;7227;p7"/>
            <p:cNvSpPr/>
            <p:nvPr/>
          </p:nvSpPr>
          <p:spPr>
            <a:xfrm>
              <a:off x="4728175" y="3538550"/>
              <a:ext cx="222000" cy="131200"/>
            </a:xfrm>
            <a:custGeom>
              <a:avLst/>
              <a:gdLst/>
              <a:ahLst/>
              <a:cxnLst/>
              <a:rect l="l" t="t" r="r" b="b"/>
              <a:pathLst>
                <a:path w="8880" h="5248" extrusionOk="0">
                  <a:moveTo>
                    <a:pt x="1" y="1"/>
                  </a:moveTo>
                  <a:cubicBezTo>
                    <a:pt x="1212" y="2826"/>
                    <a:pt x="4037" y="4844"/>
                    <a:pt x="6862" y="5247"/>
                  </a:cubicBezTo>
                  <a:lnTo>
                    <a:pt x="7669" y="4844"/>
                  </a:lnTo>
                  <a:cubicBezTo>
                    <a:pt x="8880" y="2422"/>
                    <a:pt x="6862" y="1211"/>
                    <a:pt x="5248" y="1"/>
                  </a:cubicBez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8" name="Google Shape;7228;p7"/>
            <p:cNvSpPr/>
            <p:nvPr/>
          </p:nvSpPr>
          <p:spPr>
            <a:xfrm>
              <a:off x="4728175" y="3114775"/>
              <a:ext cx="554975" cy="438925"/>
            </a:xfrm>
            <a:custGeom>
              <a:avLst/>
              <a:gdLst/>
              <a:ahLst/>
              <a:cxnLst/>
              <a:rect l="l" t="t" r="r" b="b"/>
              <a:pathLst>
                <a:path w="22199" h="1755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" y="5651"/>
                    <a:pt x="6055" y="7669"/>
                    <a:pt x="7669" y="12108"/>
                  </a:cubicBezTo>
                  <a:cubicBezTo>
                    <a:pt x="7669" y="13319"/>
                    <a:pt x="8880" y="14530"/>
                    <a:pt x="10091" y="14530"/>
                  </a:cubicBezTo>
                  <a:cubicBezTo>
                    <a:pt x="12512" y="14934"/>
                    <a:pt x="15338" y="14126"/>
                    <a:pt x="17356" y="16952"/>
                  </a:cubicBezTo>
                  <a:cubicBezTo>
                    <a:pt x="17557" y="17355"/>
                    <a:pt x="17961" y="17557"/>
                    <a:pt x="18365" y="17557"/>
                  </a:cubicBezTo>
                  <a:cubicBezTo>
                    <a:pt x="18768" y="17557"/>
                    <a:pt x="19172" y="17355"/>
                    <a:pt x="19374" y="16952"/>
                  </a:cubicBezTo>
                  <a:lnTo>
                    <a:pt x="22199" y="16952"/>
                  </a:lnTo>
                  <a:cubicBezTo>
                    <a:pt x="18970" y="11301"/>
                    <a:pt x="12109" y="10898"/>
                    <a:pt x="9284" y="524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9" name="Google Shape;7229;p7"/>
            <p:cNvSpPr/>
            <p:nvPr/>
          </p:nvSpPr>
          <p:spPr>
            <a:xfrm>
              <a:off x="4849250" y="3417475"/>
              <a:ext cx="181650" cy="252275"/>
            </a:xfrm>
            <a:custGeom>
              <a:avLst/>
              <a:gdLst/>
              <a:ahLst/>
              <a:cxnLst/>
              <a:rect l="l" t="t" r="r" b="b"/>
              <a:pathLst>
                <a:path w="7266" h="10091" extrusionOk="0">
                  <a:moveTo>
                    <a:pt x="2423" y="0"/>
                  </a:moveTo>
                  <a:lnTo>
                    <a:pt x="2423" y="404"/>
                  </a:lnTo>
                  <a:cubicBezTo>
                    <a:pt x="2423" y="404"/>
                    <a:pt x="2019" y="404"/>
                    <a:pt x="2019" y="1211"/>
                  </a:cubicBezTo>
                  <a:cubicBezTo>
                    <a:pt x="1615" y="1615"/>
                    <a:pt x="2019" y="2422"/>
                    <a:pt x="2423" y="2826"/>
                  </a:cubicBezTo>
                  <a:lnTo>
                    <a:pt x="1" y="5247"/>
                  </a:lnTo>
                  <a:lnTo>
                    <a:pt x="2826" y="10090"/>
                  </a:lnTo>
                  <a:cubicBezTo>
                    <a:pt x="4441" y="10090"/>
                    <a:pt x="6459" y="9283"/>
                    <a:pt x="7266" y="7669"/>
                  </a:cubicBezTo>
                  <a:cubicBezTo>
                    <a:pt x="5651" y="6458"/>
                    <a:pt x="4844" y="4440"/>
                    <a:pt x="4844" y="2422"/>
                  </a:cubicBezTo>
                  <a:lnTo>
                    <a:pt x="2423" y="0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0" name="Google Shape;7230;p7"/>
            <p:cNvSpPr/>
            <p:nvPr/>
          </p:nvSpPr>
          <p:spPr>
            <a:xfrm>
              <a:off x="4869450" y="3417475"/>
              <a:ext cx="40375" cy="60550"/>
            </a:xfrm>
            <a:custGeom>
              <a:avLst/>
              <a:gdLst/>
              <a:ahLst/>
              <a:cxnLst/>
              <a:rect l="l" t="t" r="r" b="b"/>
              <a:pathLst>
                <a:path w="1615" h="2422" extrusionOk="0">
                  <a:moveTo>
                    <a:pt x="1615" y="0"/>
                  </a:moveTo>
                  <a:cubicBezTo>
                    <a:pt x="0" y="808"/>
                    <a:pt x="0" y="1615"/>
                    <a:pt x="1615" y="2422"/>
                  </a:cubicBezTo>
                  <a:lnTo>
                    <a:pt x="1615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1" name="Google Shape;7231;p7"/>
            <p:cNvSpPr/>
            <p:nvPr/>
          </p:nvSpPr>
          <p:spPr>
            <a:xfrm>
              <a:off x="5030875" y="3578900"/>
              <a:ext cx="30300" cy="20225"/>
            </a:xfrm>
            <a:custGeom>
              <a:avLst/>
              <a:gdLst/>
              <a:ahLst/>
              <a:cxnLst/>
              <a:rect l="l" t="t" r="r" b="b"/>
              <a:pathLst>
                <a:path w="1212" h="809" extrusionOk="0">
                  <a:moveTo>
                    <a:pt x="404" y="1"/>
                  </a:moveTo>
                  <a:cubicBezTo>
                    <a:pt x="404" y="1"/>
                    <a:pt x="1" y="405"/>
                    <a:pt x="1" y="808"/>
                  </a:cubicBezTo>
                  <a:cubicBezTo>
                    <a:pt x="1212" y="405"/>
                    <a:pt x="808" y="1"/>
                    <a:pt x="404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2" name="Google Shape;7232;p7"/>
            <p:cNvSpPr/>
            <p:nvPr/>
          </p:nvSpPr>
          <p:spPr>
            <a:xfrm>
              <a:off x="5162050" y="3538550"/>
              <a:ext cx="50475" cy="30300"/>
            </a:xfrm>
            <a:custGeom>
              <a:avLst/>
              <a:gdLst/>
              <a:ahLst/>
              <a:cxnLst/>
              <a:rect l="l" t="t" r="r" b="b"/>
              <a:pathLst>
                <a:path w="2019" h="1212" extrusionOk="0">
                  <a:moveTo>
                    <a:pt x="1" y="1"/>
                  </a:moveTo>
                  <a:cubicBezTo>
                    <a:pt x="202" y="808"/>
                    <a:pt x="505" y="1211"/>
                    <a:pt x="858" y="1211"/>
                  </a:cubicBezTo>
                  <a:cubicBezTo>
                    <a:pt x="1211" y="1211"/>
                    <a:pt x="1615" y="808"/>
                    <a:pt x="2019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233" name="Google Shape;7233;p7"/>
          <p:cNvSpPr txBox="1">
            <a:spLocks noGrp="1"/>
          </p:cNvSpPr>
          <p:nvPr>
            <p:ph type="body" idx="1"/>
          </p:nvPr>
        </p:nvSpPr>
        <p:spPr>
          <a:xfrm>
            <a:off x="713225" y="2565400"/>
            <a:ext cx="3858600" cy="35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7234" name="Google Shape;7234;p7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38586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Josefin Slab"/>
              <a:buNone/>
              <a:defRPr sz="3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06550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7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6" name="Google Shape;7236;p8"/>
          <p:cNvGrpSpPr/>
          <p:nvPr/>
        </p:nvGrpSpPr>
        <p:grpSpPr>
          <a:xfrm rot="1594327">
            <a:off x="7264438" y="2440386"/>
            <a:ext cx="1070836" cy="4632831"/>
            <a:chOff x="2902125" y="416325"/>
            <a:chExt cx="1476150" cy="4789775"/>
          </a:xfrm>
        </p:grpSpPr>
        <p:sp>
          <p:nvSpPr>
            <p:cNvPr id="7237" name="Google Shape;7237;p8"/>
            <p:cNvSpPr/>
            <p:nvPr/>
          </p:nvSpPr>
          <p:spPr>
            <a:xfrm>
              <a:off x="4247100" y="2168175"/>
              <a:ext cx="117725" cy="265675"/>
            </a:xfrm>
            <a:custGeom>
              <a:avLst/>
              <a:gdLst/>
              <a:ahLst/>
              <a:cxnLst/>
              <a:rect l="l" t="t" r="r" b="b"/>
              <a:pathLst>
                <a:path w="4709" h="10627" extrusionOk="0">
                  <a:moveTo>
                    <a:pt x="2287" y="1"/>
                  </a:moveTo>
                  <a:cubicBezTo>
                    <a:pt x="1480" y="1077"/>
                    <a:pt x="2825" y="2422"/>
                    <a:pt x="2556" y="2825"/>
                  </a:cubicBezTo>
                  <a:cubicBezTo>
                    <a:pt x="1" y="5784"/>
                    <a:pt x="1749" y="8071"/>
                    <a:pt x="3229" y="10626"/>
                  </a:cubicBezTo>
                  <a:cubicBezTo>
                    <a:pt x="4708" y="7129"/>
                    <a:pt x="3767" y="3498"/>
                    <a:pt x="3901" y="1"/>
                  </a:cubicBezTo>
                  <a:close/>
                </a:path>
              </a:pathLst>
            </a:custGeom>
            <a:solidFill>
              <a:srgbClr val="F7A8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8" name="Google Shape;7238;p8"/>
            <p:cNvSpPr/>
            <p:nvPr/>
          </p:nvSpPr>
          <p:spPr>
            <a:xfrm>
              <a:off x="4287450" y="2450625"/>
              <a:ext cx="43750" cy="100900"/>
            </a:xfrm>
            <a:custGeom>
              <a:avLst/>
              <a:gdLst/>
              <a:ahLst/>
              <a:cxnLst/>
              <a:rect l="l" t="t" r="r" b="b"/>
              <a:pathLst>
                <a:path w="1750" h="4036" extrusionOk="0">
                  <a:moveTo>
                    <a:pt x="1480" y="1"/>
                  </a:moveTo>
                  <a:cubicBezTo>
                    <a:pt x="942" y="270"/>
                    <a:pt x="539" y="942"/>
                    <a:pt x="673" y="1615"/>
                  </a:cubicBezTo>
                  <a:cubicBezTo>
                    <a:pt x="1" y="2287"/>
                    <a:pt x="1" y="3363"/>
                    <a:pt x="673" y="4036"/>
                  </a:cubicBezTo>
                  <a:cubicBezTo>
                    <a:pt x="1749" y="2825"/>
                    <a:pt x="1480" y="1346"/>
                    <a:pt x="1480" y="1"/>
                  </a:cubicBezTo>
                  <a:close/>
                </a:path>
              </a:pathLst>
            </a:custGeom>
            <a:solidFill>
              <a:srgbClr val="F7A8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9" name="Google Shape;7239;p8"/>
            <p:cNvSpPr/>
            <p:nvPr/>
          </p:nvSpPr>
          <p:spPr>
            <a:xfrm>
              <a:off x="3423300" y="416325"/>
              <a:ext cx="578375" cy="4731575"/>
            </a:xfrm>
            <a:custGeom>
              <a:avLst/>
              <a:gdLst/>
              <a:ahLst/>
              <a:cxnLst/>
              <a:rect l="l" t="t" r="r" b="b"/>
              <a:pathLst>
                <a:path w="23135" h="189263" extrusionOk="0">
                  <a:moveTo>
                    <a:pt x="19099" y="0"/>
                  </a:moveTo>
                  <a:cubicBezTo>
                    <a:pt x="17889" y="0"/>
                    <a:pt x="16813" y="1076"/>
                    <a:pt x="16813" y="2287"/>
                  </a:cubicBezTo>
                  <a:cubicBezTo>
                    <a:pt x="15872" y="8205"/>
                    <a:pt x="15065" y="14257"/>
                    <a:pt x="14258" y="20175"/>
                  </a:cubicBezTo>
                  <a:cubicBezTo>
                    <a:pt x="13720" y="23403"/>
                    <a:pt x="12509" y="26497"/>
                    <a:pt x="12509" y="29725"/>
                  </a:cubicBezTo>
                  <a:cubicBezTo>
                    <a:pt x="11702" y="34567"/>
                    <a:pt x="14123" y="39274"/>
                    <a:pt x="12240" y="43982"/>
                  </a:cubicBezTo>
                  <a:cubicBezTo>
                    <a:pt x="12106" y="44385"/>
                    <a:pt x="12106" y="44789"/>
                    <a:pt x="12240" y="45192"/>
                  </a:cubicBezTo>
                  <a:cubicBezTo>
                    <a:pt x="12240" y="50034"/>
                    <a:pt x="12106" y="54876"/>
                    <a:pt x="11702" y="59718"/>
                  </a:cubicBezTo>
                  <a:cubicBezTo>
                    <a:pt x="11702" y="60391"/>
                    <a:pt x="11568" y="61063"/>
                    <a:pt x="11299" y="61601"/>
                  </a:cubicBezTo>
                  <a:cubicBezTo>
                    <a:pt x="11164" y="61736"/>
                    <a:pt x="11030" y="62005"/>
                    <a:pt x="11030" y="62139"/>
                  </a:cubicBezTo>
                  <a:cubicBezTo>
                    <a:pt x="10895" y="62408"/>
                    <a:pt x="10761" y="62677"/>
                    <a:pt x="10626" y="63081"/>
                  </a:cubicBezTo>
                  <a:cubicBezTo>
                    <a:pt x="10626" y="63484"/>
                    <a:pt x="10626" y="63753"/>
                    <a:pt x="10761" y="64157"/>
                  </a:cubicBezTo>
                  <a:cubicBezTo>
                    <a:pt x="11299" y="67385"/>
                    <a:pt x="11030" y="70747"/>
                    <a:pt x="10223" y="73841"/>
                  </a:cubicBezTo>
                  <a:cubicBezTo>
                    <a:pt x="9954" y="75320"/>
                    <a:pt x="9819" y="76665"/>
                    <a:pt x="9819" y="78010"/>
                  </a:cubicBezTo>
                  <a:cubicBezTo>
                    <a:pt x="9147" y="80835"/>
                    <a:pt x="8878" y="83659"/>
                    <a:pt x="9012" y="86618"/>
                  </a:cubicBezTo>
                  <a:cubicBezTo>
                    <a:pt x="8340" y="89712"/>
                    <a:pt x="8071" y="92940"/>
                    <a:pt x="8205" y="96033"/>
                  </a:cubicBezTo>
                  <a:cubicBezTo>
                    <a:pt x="8071" y="98588"/>
                    <a:pt x="7936" y="101144"/>
                    <a:pt x="7936" y="103699"/>
                  </a:cubicBezTo>
                  <a:cubicBezTo>
                    <a:pt x="7802" y="104103"/>
                    <a:pt x="7667" y="104372"/>
                    <a:pt x="7667" y="104775"/>
                  </a:cubicBezTo>
                  <a:cubicBezTo>
                    <a:pt x="7398" y="106793"/>
                    <a:pt x="7802" y="108810"/>
                    <a:pt x="6860" y="110693"/>
                  </a:cubicBezTo>
                  <a:cubicBezTo>
                    <a:pt x="6053" y="112711"/>
                    <a:pt x="5650" y="114863"/>
                    <a:pt x="5784" y="117015"/>
                  </a:cubicBezTo>
                  <a:cubicBezTo>
                    <a:pt x="5112" y="120646"/>
                    <a:pt x="5246" y="124412"/>
                    <a:pt x="4574" y="128044"/>
                  </a:cubicBezTo>
                  <a:cubicBezTo>
                    <a:pt x="3767" y="131272"/>
                    <a:pt x="3229" y="134500"/>
                    <a:pt x="3094" y="137728"/>
                  </a:cubicBezTo>
                  <a:cubicBezTo>
                    <a:pt x="3094" y="142435"/>
                    <a:pt x="4170" y="147008"/>
                    <a:pt x="2960" y="151716"/>
                  </a:cubicBezTo>
                  <a:cubicBezTo>
                    <a:pt x="2691" y="152388"/>
                    <a:pt x="2691" y="153061"/>
                    <a:pt x="2691" y="153733"/>
                  </a:cubicBezTo>
                  <a:cubicBezTo>
                    <a:pt x="2018" y="156961"/>
                    <a:pt x="1749" y="160189"/>
                    <a:pt x="1884" y="163552"/>
                  </a:cubicBezTo>
                  <a:cubicBezTo>
                    <a:pt x="2153" y="166107"/>
                    <a:pt x="2018" y="168932"/>
                    <a:pt x="1346" y="171487"/>
                  </a:cubicBezTo>
                  <a:cubicBezTo>
                    <a:pt x="135" y="176195"/>
                    <a:pt x="1" y="181037"/>
                    <a:pt x="808" y="185879"/>
                  </a:cubicBezTo>
                  <a:cubicBezTo>
                    <a:pt x="1443" y="187150"/>
                    <a:pt x="1598" y="189263"/>
                    <a:pt x="3318" y="189263"/>
                  </a:cubicBezTo>
                  <a:cubicBezTo>
                    <a:pt x="3417" y="189263"/>
                    <a:pt x="3522" y="189256"/>
                    <a:pt x="3632" y="189241"/>
                  </a:cubicBezTo>
                  <a:cubicBezTo>
                    <a:pt x="5515" y="188972"/>
                    <a:pt x="5515" y="186686"/>
                    <a:pt x="5784" y="184937"/>
                  </a:cubicBezTo>
                  <a:cubicBezTo>
                    <a:pt x="6457" y="180364"/>
                    <a:pt x="6726" y="175657"/>
                    <a:pt x="6591" y="171084"/>
                  </a:cubicBezTo>
                  <a:cubicBezTo>
                    <a:pt x="6188" y="165435"/>
                    <a:pt x="8609" y="159920"/>
                    <a:pt x="8205" y="154271"/>
                  </a:cubicBezTo>
                  <a:cubicBezTo>
                    <a:pt x="8340" y="153868"/>
                    <a:pt x="8474" y="153464"/>
                    <a:pt x="8474" y="153061"/>
                  </a:cubicBezTo>
                  <a:cubicBezTo>
                    <a:pt x="8878" y="150371"/>
                    <a:pt x="7802" y="147546"/>
                    <a:pt x="9281" y="145125"/>
                  </a:cubicBezTo>
                  <a:lnTo>
                    <a:pt x="10088" y="144453"/>
                  </a:lnTo>
                  <a:cubicBezTo>
                    <a:pt x="10492" y="144049"/>
                    <a:pt x="10761" y="143646"/>
                    <a:pt x="10761" y="143108"/>
                  </a:cubicBezTo>
                  <a:cubicBezTo>
                    <a:pt x="10761" y="142839"/>
                    <a:pt x="10626" y="142435"/>
                    <a:pt x="10492" y="142166"/>
                  </a:cubicBezTo>
                  <a:lnTo>
                    <a:pt x="9954" y="140687"/>
                  </a:lnTo>
                  <a:cubicBezTo>
                    <a:pt x="9954" y="140283"/>
                    <a:pt x="9819" y="140014"/>
                    <a:pt x="9685" y="139611"/>
                  </a:cubicBezTo>
                  <a:cubicBezTo>
                    <a:pt x="9819" y="136652"/>
                    <a:pt x="9147" y="133693"/>
                    <a:pt x="10357" y="130734"/>
                  </a:cubicBezTo>
                  <a:cubicBezTo>
                    <a:pt x="11030" y="129254"/>
                    <a:pt x="11433" y="127640"/>
                    <a:pt x="11433" y="126026"/>
                  </a:cubicBezTo>
                  <a:cubicBezTo>
                    <a:pt x="11299" y="124278"/>
                    <a:pt x="12778" y="122933"/>
                    <a:pt x="12778" y="120915"/>
                  </a:cubicBezTo>
                  <a:cubicBezTo>
                    <a:pt x="12778" y="118898"/>
                    <a:pt x="13047" y="116880"/>
                    <a:pt x="13047" y="114728"/>
                  </a:cubicBezTo>
                  <a:cubicBezTo>
                    <a:pt x="12509" y="108810"/>
                    <a:pt x="14930" y="103161"/>
                    <a:pt x="14661" y="97109"/>
                  </a:cubicBezTo>
                  <a:cubicBezTo>
                    <a:pt x="14796" y="96706"/>
                    <a:pt x="14796" y="96302"/>
                    <a:pt x="14796" y="95899"/>
                  </a:cubicBezTo>
                  <a:cubicBezTo>
                    <a:pt x="14661" y="95092"/>
                    <a:pt x="14796" y="94150"/>
                    <a:pt x="15065" y="93209"/>
                  </a:cubicBezTo>
                  <a:cubicBezTo>
                    <a:pt x="15065" y="92805"/>
                    <a:pt x="15199" y="92536"/>
                    <a:pt x="15199" y="92133"/>
                  </a:cubicBezTo>
                  <a:cubicBezTo>
                    <a:pt x="16006" y="87560"/>
                    <a:pt x="16140" y="83121"/>
                    <a:pt x="16678" y="78683"/>
                  </a:cubicBezTo>
                  <a:cubicBezTo>
                    <a:pt x="16947" y="77203"/>
                    <a:pt x="17082" y="75858"/>
                    <a:pt x="16813" y="74379"/>
                  </a:cubicBezTo>
                  <a:cubicBezTo>
                    <a:pt x="16678" y="71958"/>
                    <a:pt x="16813" y="69537"/>
                    <a:pt x="17485" y="67250"/>
                  </a:cubicBezTo>
                  <a:cubicBezTo>
                    <a:pt x="19368" y="53666"/>
                    <a:pt x="19637" y="40081"/>
                    <a:pt x="21117" y="26497"/>
                  </a:cubicBezTo>
                  <a:lnTo>
                    <a:pt x="21117" y="25286"/>
                  </a:lnTo>
                  <a:cubicBezTo>
                    <a:pt x="21789" y="22596"/>
                    <a:pt x="19772" y="19637"/>
                    <a:pt x="21520" y="16947"/>
                  </a:cubicBezTo>
                  <a:cubicBezTo>
                    <a:pt x="22058" y="13450"/>
                    <a:pt x="22462" y="9953"/>
                    <a:pt x="23000" y="6591"/>
                  </a:cubicBezTo>
                  <a:cubicBezTo>
                    <a:pt x="23134" y="4977"/>
                    <a:pt x="22865" y="3363"/>
                    <a:pt x="22327" y="1883"/>
                  </a:cubicBezTo>
                  <a:cubicBezTo>
                    <a:pt x="21789" y="269"/>
                    <a:pt x="20579" y="0"/>
                    <a:pt x="19099" y="0"/>
                  </a:cubicBezTo>
                  <a:close/>
                </a:path>
              </a:pathLst>
            </a:custGeom>
            <a:solidFill>
              <a:srgbClr val="68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0" name="Google Shape;7240;p8"/>
            <p:cNvSpPr/>
            <p:nvPr/>
          </p:nvSpPr>
          <p:spPr>
            <a:xfrm>
              <a:off x="3699025" y="3035700"/>
              <a:ext cx="665800" cy="988600"/>
            </a:xfrm>
            <a:custGeom>
              <a:avLst/>
              <a:gdLst/>
              <a:ahLst/>
              <a:cxnLst/>
              <a:rect l="l" t="t" r="r" b="b"/>
              <a:pathLst>
                <a:path w="26632" h="39544" extrusionOk="0">
                  <a:moveTo>
                    <a:pt x="2556" y="0"/>
                  </a:moveTo>
                  <a:cubicBezTo>
                    <a:pt x="1077" y="3497"/>
                    <a:pt x="1480" y="7129"/>
                    <a:pt x="942" y="10626"/>
                  </a:cubicBezTo>
                  <a:cubicBezTo>
                    <a:pt x="1077" y="12509"/>
                    <a:pt x="1" y="14392"/>
                    <a:pt x="808" y="16275"/>
                  </a:cubicBezTo>
                  <a:cubicBezTo>
                    <a:pt x="1480" y="18158"/>
                    <a:pt x="2422" y="20041"/>
                    <a:pt x="3498" y="21924"/>
                  </a:cubicBezTo>
                  <a:cubicBezTo>
                    <a:pt x="4843" y="24883"/>
                    <a:pt x="6725" y="27573"/>
                    <a:pt x="8877" y="29994"/>
                  </a:cubicBezTo>
                  <a:cubicBezTo>
                    <a:pt x="9819" y="30666"/>
                    <a:pt x="10626" y="31608"/>
                    <a:pt x="11567" y="32415"/>
                  </a:cubicBezTo>
                  <a:cubicBezTo>
                    <a:pt x="11836" y="32549"/>
                    <a:pt x="12105" y="32818"/>
                    <a:pt x="12374" y="32953"/>
                  </a:cubicBezTo>
                  <a:lnTo>
                    <a:pt x="13181" y="33491"/>
                  </a:lnTo>
                  <a:lnTo>
                    <a:pt x="13585" y="33760"/>
                  </a:lnTo>
                  <a:lnTo>
                    <a:pt x="14257" y="34432"/>
                  </a:lnTo>
                  <a:cubicBezTo>
                    <a:pt x="14526" y="34701"/>
                    <a:pt x="14795" y="34970"/>
                    <a:pt x="15064" y="35105"/>
                  </a:cubicBezTo>
                  <a:cubicBezTo>
                    <a:pt x="17351" y="36315"/>
                    <a:pt x="18696" y="38602"/>
                    <a:pt x="21117" y="39543"/>
                  </a:cubicBezTo>
                  <a:cubicBezTo>
                    <a:pt x="22731" y="37122"/>
                    <a:pt x="22731" y="34163"/>
                    <a:pt x="23941" y="31608"/>
                  </a:cubicBezTo>
                  <a:cubicBezTo>
                    <a:pt x="25824" y="28380"/>
                    <a:pt x="26631" y="24748"/>
                    <a:pt x="26631" y="20982"/>
                  </a:cubicBezTo>
                  <a:cubicBezTo>
                    <a:pt x="22731" y="18158"/>
                    <a:pt x="19368" y="14661"/>
                    <a:pt x="14795" y="13047"/>
                  </a:cubicBezTo>
                  <a:cubicBezTo>
                    <a:pt x="14061" y="13455"/>
                    <a:pt x="13413" y="13640"/>
                    <a:pt x="12841" y="13640"/>
                  </a:cubicBezTo>
                  <a:cubicBezTo>
                    <a:pt x="11526" y="13640"/>
                    <a:pt x="10609" y="12663"/>
                    <a:pt x="9953" y="11164"/>
                  </a:cubicBezTo>
                  <a:cubicBezTo>
                    <a:pt x="9415" y="10357"/>
                    <a:pt x="8877" y="9550"/>
                    <a:pt x="8205" y="8877"/>
                  </a:cubicBezTo>
                  <a:cubicBezTo>
                    <a:pt x="7936" y="8608"/>
                    <a:pt x="7801" y="8339"/>
                    <a:pt x="7667" y="8070"/>
                  </a:cubicBezTo>
                  <a:cubicBezTo>
                    <a:pt x="6860" y="6591"/>
                    <a:pt x="6187" y="5111"/>
                    <a:pt x="5784" y="3497"/>
                  </a:cubicBezTo>
                  <a:cubicBezTo>
                    <a:pt x="5246" y="1883"/>
                    <a:pt x="4708" y="135"/>
                    <a:pt x="2556" y="0"/>
                  </a:cubicBezTo>
                  <a:close/>
                </a:path>
              </a:pathLst>
            </a:custGeom>
            <a:solidFill>
              <a:srgbClr val="F9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1" name="Google Shape;7241;p8"/>
            <p:cNvSpPr/>
            <p:nvPr/>
          </p:nvSpPr>
          <p:spPr>
            <a:xfrm>
              <a:off x="2902125" y="2974375"/>
              <a:ext cx="751225" cy="1014925"/>
            </a:xfrm>
            <a:custGeom>
              <a:avLst/>
              <a:gdLst/>
              <a:ahLst/>
              <a:cxnLst/>
              <a:rect l="l" t="t" r="r" b="b"/>
              <a:pathLst>
                <a:path w="30049" h="40597" extrusionOk="0">
                  <a:moveTo>
                    <a:pt x="29104" y="0"/>
                  </a:moveTo>
                  <a:cubicBezTo>
                    <a:pt x="28838" y="0"/>
                    <a:pt x="28503" y="60"/>
                    <a:pt x="28111" y="167"/>
                  </a:cubicBezTo>
                  <a:cubicBezTo>
                    <a:pt x="27169" y="705"/>
                    <a:pt x="26362" y="1377"/>
                    <a:pt x="25824" y="2319"/>
                  </a:cubicBezTo>
                  <a:cubicBezTo>
                    <a:pt x="25421" y="2857"/>
                    <a:pt x="24883" y="3395"/>
                    <a:pt x="24479" y="3933"/>
                  </a:cubicBezTo>
                  <a:cubicBezTo>
                    <a:pt x="24210" y="4336"/>
                    <a:pt x="24210" y="4605"/>
                    <a:pt x="24210" y="5009"/>
                  </a:cubicBezTo>
                  <a:cubicBezTo>
                    <a:pt x="24414" y="6639"/>
                    <a:pt x="23614" y="6957"/>
                    <a:pt x="22630" y="6957"/>
                  </a:cubicBezTo>
                  <a:cubicBezTo>
                    <a:pt x="22315" y="6957"/>
                    <a:pt x="21981" y="6925"/>
                    <a:pt x="21655" y="6892"/>
                  </a:cubicBezTo>
                  <a:lnTo>
                    <a:pt x="21117" y="7026"/>
                  </a:lnTo>
                  <a:cubicBezTo>
                    <a:pt x="20713" y="7161"/>
                    <a:pt x="20444" y="7295"/>
                    <a:pt x="20041" y="7430"/>
                  </a:cubicBezTo>
                  <a:cubicBezTo>
                    <a:pt x="16947" y="9582"/>
                    <a:pt x="14123" y="12137"/>
                    <a:pt x="10760" y="14020"/>
                  </a:cubicBezTo>
                  <a:cubicBezTo>
                    <a:pt x="8743" y="15500"/>
                    <a:pt x="7398" y="17652"/>
                    <a:pt x="5111" y="18862"/>
                  </a:cubicBezTo>
                  <a:cubicBezTo>
                    <a:pt x="3766" y="20207"/>
                    <a:pt x="1614" y="20611"/>
                    <a:pt x="673" y="22494"/>
                  </a:cubicBezTo>
                  <a:cubicBezTo>
                    <a:pt x="0" y="28681"/>
                    <a:pt x="2152" y="34599"/>
                    <a:pt x="3632" y="40517"/>
                  </a:cubicBezTo>
                  <a:cubicBezTo>
                    <a:pt x="3850" y="40571"/>
                    <a:pt x="4055" y="40596"/>
                    <a:pt x="4250" y="40596"/>
                  </a:cubicBezTo>
                  <a:cubicBezTo>
                    <a:pt x="5497" y="40596"/>
                    <a:pt x="6296" y="39565"/>
                    <a:pt x="6994" y="38634"/>
                  </a:cubicBezTo>
                  <a:cubicBezTo>
                    <a:pt x="11702" y="32716"/>
                    <a:pt x="16947" y="27067"/>
                    <a:pt x="22327" y="21821"/>
                  </a:cubicBezTo>
                  <a:cubicBezTo>
                    <a:pt x="24614" y="19669"/>
                    <a:pt x="26362" y="17248"/>
                    <a:pt x="27842" y="14424"/>
                  </a:cubicBezTo>
                  <a:cubicBezTo>
                    <a:pt x="27707" y="12272"/>
                    <a:pt x="28111" y="10254"/>
                    <a:pt x="28649" y="8102"/>
                  </a:cubicBezTo>
                  <a:cubicBezTo>
                    <a:pt x="29725" y="6085"/>
                    <a:pt x="28380" y="3664"/>
                    <a:pt x="29456" y="1646"/>
                  </a:cubicBezTo>
                  <a:cubicBezTo>
                    <a:pt x="30049" y="460"/>
                    <a:pt x="29843" y="0"/>
                    <a:pt x="29104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2" name="Google Shape;7242;p8"/>
            <p:cNvSpPr/>
            <p:nvPr/>
          </p:nvSpPr>
          <p:spPr>
            <a:xfrm>
              <a:off x="2932375" y="2557425"/>
              <a:ext cx="746500" cy="852800"/>
            </a:xfrm>
            <a:custGeom>
              <a:avLst/>
              <a:gdLst/>
              <a:ahLst/>
              <a:cxnLst/>
              <a:rect l="l" t="t" r="r" b="b"/>
              <a:pathLst>
                <a:path w="29860" h="34112" extrusionOk="0">
                  <a:moveTo>
                    <a:pt x="28335" y="1"/>
                  </a:moveTo>
                  <a:cubicBezTo>
                    <a:pt x="27539" y="1"/>
                    <a:pt x="26802" y="569"/>
                    <a:pt x="25959" y="1243"/>
                  </a:cubicBezTo>
                  <a:cubicBezTo>
                    <a:pt x="24614" y="2319"/>
                    <a:pt x="23538" y="3664"/>
                    <a:pt x="22328" y="4740"/>
                  </a:cubicBezTo>
                  <a:cubicBezTo>
                    <a:pt x="18293" y="7968"/>
                    <a:pt x="13720" y="10658"/>
                    <a:pt x="9550" y="13751"/>
                  </a:cubicBezTo>
                  <a:cubicBezTo>
                    <a:pt x="8743" y="14424"/>
                    <a:pt x="7936" y="15096"/>
                    <a:pt x="7129" y="15903"/>
                  </a:cubicBezTo>
                  <a:cubicBezTo>
                    <a:pt x="2691" y="20745"/>
                    <a:pt x="270" y="27067"/>
                    <a:pt x="1" y="33657"/>
                  </a:cubicBezTo>
                  <a:cubicBezTo>
                    <a:pt x="304" y="33960"/>
                    <a:pt x="682" y="34111"/>
                    <a:pt x="1136" y="34111"/>
                  </a:cubicBezTo>
                  <a:cubicBezTo>
                    <a:pt x="1287" y="34111"/>
                    <a:pt x="1447" y="34095"/>
                    <a:pt x="1615" y="34061"/>
                  </a:cubicBezTo>
                  <a:cubicBezTo>
                    <a:pt x="2825" y="33523"/>
                    <a:pt x="3767" y="32312"/>
                    <a:pt x="4977" y="31505"/>
                  </a:cubicBezTo>
                  <a:cubicBezTo>
                    <a:pt x="5246" y="31236"/>
                    <a:pt x="5515" y="31102"/>
                    <a:pt x="5784" y="30833"/>
                  </a:cubicBezTo>
                  <a:cubicBezTo>
                    <a:pt x="6053" y="30698"/>
                    <a:pt x="6188" y="30429"/>
                    <a:pt x="6457" y="30295"/>
                  </a:cubicBezTo>
                  <a:lnTo>
                    <a:pt x="6860" y="29891"/>
                  </a:lnTo>
                  <a:cubicBezTo>
                    <a:pt x="7129" y="29757"/>
                    <a:pt x="7264" y="29488"/>
                    <a:pt x="7533" y="29353"/>
                  </a:cubicBezTo>
                  <a:lnTo>
                    <a:pt x="8340" y="28815"/>
                  </a:lnTo>
                  <a:cubicBezTo>
                    <a:pt x="8743" y="28681"/>
                    <a:pt x="9281" y="28412"/>
                    <a:pt x="9685" y="28143"/>
                  </a:cubicBezTo>
                  <a:cubicBezTo>
                    <a:pt x="12644" y="26394"/>
                    <a:pt x="15199" y="23973"/>
                    <a:pt x="18024" y="22090"/>
                  </a:cubicBezTo>
                  <a:cubicBezTo>
                    <a:pt x="21924" y="18593"/>
                    <a:pt x="27035" y="16441"/>
                    <a:pt x="29053" y="11062"/>
                  </a:cubicBezTo>
                  <a:cubicBezTo>
                    <a:pt x="28918" y="7565"/>
                    <a:pt x="29187" y="4068"/>
                    <a:pt x="29860" y="705"/>
                  </a:cubicBezTo>
                  <a:cubicBezTo>
                    <a:pt x="29307" y="203"/>
                    <a:pt x="28811" y="1"/>
                    <a:pt x="28335" y="1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3" name="Google Shape;7243;p8"/>
            <p:cNvSpPr/>
            <p:nvPr/>
          </p:nvSpPr>
          <p:spPr>
            <a:xfrm>
              <a:off x="3736025" y="2610750"/>
              <a:ext cx="642250" cy="886200"/>
            </a:xfrm>
            <a:custGeom>
              <a:avLst/>
              <a:gdLst/>
              <a:ahLst/>
              <a:cxnLst/>
              <a:rect l="l" t="t" r="r" b="b"/>
              <a:pathLst>
                <a:path w="25690" h="35448" extrusionOk="0">
                  <a:moveTo>
                    <a:pt x="3610" y="1"/>
                  </a:moveTo>
                  <a:cubicBezTo>
                    <a:pt x="3364" y="1"/>
                    <a:pt x="3103" y="58"/>
                    <a:pt x="2825" y="186"/>
                  </a:cubicBezTo>
                  <a:cubicBezTo>
                    <a:pt x="1480" y="859"/>
                    <a:pt x="2556" y="2876"/>
                    <a:pt x="2287" y="4221"/>
                  </a:cubicBezTo>
                  <a:cubicBezTo>
                    <a:pt x="2287" y="4759"/>
                    <a:pt x="2152" y="5297"/>
                    <a:pt x="1883" y="5835"/>
                  </a:cubicBezTo>
                  <a:cubicBezTo>
                    <a:pt x="1345" y="6104"/>
                    <a:pt x="1345" y="6911"/>
                    <a:pt x="1883" y="7315"/>
                  </a:cubicBezTo>
                  <a:lnTo>
                    <a:pt x="1883" y="8122"/>
                  </a:lnTo>
                  <a:cubicBezTo>
                    <a:pt x="0" y="13905"/>
                    <a:pt x="3363" y="17940"/>
                    <a:pt x="6590" y="21975"/>
                  </a:cubicBezTo>
                  <a:lnTo>
                    <a:pt x="7801" y="23185"/>
                  </a:lnTo>
                  <a:cubicBezTo>
                    <a:pt x="11298" y="26817"/>
                    <a:pt x="15333" y="29910"/>
                    <a:pt x="19637" y="32466"/>
                  </a:cubicBezTo>
                  <a:cubicBezTo>
                    <a:pt x="21284" y="33480"/>
                    <a:pt x="22454" y="35448"/>
                    <a:pt x="24607" y="35448"/>
                  </a:cubicBezTo>
                  <a:cubicBezTo>
                    <a:pt x="24740" y="35448"/>
                    <a:pt x="24876" y="35440"/>
                    <a:pt x="25017" y="35425"/>
                  </a:cubicBezTo>
                  <a:cubicBezTo>
                    <a:pt x="25689" y="31524"/>
                    <a:pt x="23806" y="28565"/>
                    <a:pt x="22461" y="24934"/>
                  </a:cubicBezTo>
                  <a:cubicBezTo>
                    <a:pt x="21116" y="21302"/>
                    <a:pt x="18292" y="18074"/>
                    <a:pt x="18830" y="13905"/>
                  </a:cubicBezTo>
                  <a:lnTo>
                    <a:pt x="18561" y="13367"/>
                  </a:lnTo>
                  <a:cubicBezTo>
                    <a:pt x="14526" y="9736"/>
                    <a:pt x="9953" y="6911"/>
                    <a:pt x="6590" y="2607"/>
                  </a:cubicBezTo>
                  <a:cubicBezTo>
                    <a:pt x="5799" y="1589"/>
                    <a:pt x="4912" y="1"/>
                    <a:pt x="3610" y="1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4" name="Google Shape;7244;p8"/>
            <p:cNvSpPr/>
            <p:nvPr/>
          </p:nvSpPr>
          <p:spPr>
            <a:xfrm>
              <a:off x="3641875" y="3552000"/>
              <a:ext cx="554825" cy="855625"/>
            </a:xfrm>
            <a:custGeom>
              <a:avLst/>
              <a:gdLst/>
              <a:ahLst/>
              <a:cxnLst/>
              <a:rect l="l" t="t" r="r" b="b"/>
              <a:pathLst>
                <a:path w="22193" h="34225" extrusionOk="0">
                  <a:moveTo>
                    <a:pt x="2571" y="0"/>
                  </a:moveTo>
                  <a:cubicBezTo>
                    <a:pt x="2265" y="0"/>
                    <a:pt x="1948" y="131"/>
                    <a:pt x="1614" y="465"/>
                  </a:cubicBezTo>
                  <a:cubicBezTo>
                    <a:pt x="1749" y="2079"/>
                    <a:pt x="1345" y="3693"/>
                    <a:pt x="673" y="5172"/>
                  </a:cubicBezTo>
                  <a:cubicBezTo>
                    <a:pt x="0" y="8669"/>
                    <a:pt x="0" y="12166"/>
                    <a:pt x="673" y="15663"/>
                  </a:cubicBezTo>
                  <a:cubicBezTo>
                    <a:pt x="1211" y="16201"/>
                    <a:pt x="1076" y="16874"/>
                    <a:pt x="1480" y="17277"/>
                  </a:cubicBezTo>
                  <a:cubicBezTo>
                    <a:pt x="2287" y="20774"/>
                    <a:pt x="4708" y="23061"/>
                    <a:pt x="6860" y="25482"/>
                  </a:cubicBezTo>
                  <a:cubicBezTo>
                    <a:pt x="7129" y="25751"/>
                    <a:pt x="7397" y="26020"/>
                    <a:pt x="7666" y="26154"/>
                  </a:cubicBezTo>
                  <a:lnTo>
                    <a:pt x="8473" y="26961"/>
                  </a:lnTo>
                  <a:cubicBezTo>
                    <a:pt x="8877" y="27499"/>
                    <a:pt x="9146" y="28037"/>
                    <a:pt x="9549" y="28575"/>
                  </a:cubicBezTo>
                  <a:cubicBezTo>
                    <a:pt x="11432" y="30727"/>
                    <a:pt x="12643" y="33148"/>
                    <a:pt x="15467" y="34224"/>
                  </a:cubicBezTo>
                  <a:cubicBezTo>
                    <a:pt x="16274" y="33686"/>
                    <a:pt x="16678" y="32879"/>
                    <a:pt x="16947" y="31938"/>
                  </a:cubicBezTo>
                  <a:cubicBezTo>
                    <a:pt x="17081" y="31534"/>
                    <a:pt x="17350" y="31265"/>
                    <a:pt x="17619" y="30996"/>
                  </a:cubicBezTo>
                  <a:cubicBezTo>
                    <a:pt x="17619" y="30727"/>
                    <a:pt x="17754" y="30458"/>
                    <a:pt x="17754" y="30189"/>
                  </a:cubicBezTo>
                  <a:cubicBezTo>
                    <a:pt x="17485" y="28172"/>
                    <a:pt x="19368" y="27634"/>
                    <a:pt x="20175" y="26154"/>
                  </a:cubicBezTo>
                  <a:cubicBezTo>
                    <a:pt x="20040" y="23868"/>
                    <a:pt x="22192" y="22119"/>
                    <a:pt x="21923" y="19698"/>
                  </a:cubicBezTo>
                  <a:cubicBezTo>
                    <a:pt x="19906" y="17815"/>
                    <a:pt x="17754" y="16067"/>
                    <a:pt x="15467" y="14453"/>
                  </a:cubicBezTo>
                  <a:cubicBezTo>
                    <a:pt x="10760" y="10821"/>
                    <a:pt x="6860" y="6114"/>
                    <a:pt x="4170" y="868"/>
                  </a:cubicBezTo>
                  <a:cubicBezTo>
                    <a:pt x="3649" y="434"/>
                    <a:pt x="3128" y="0"/>
                    <a:pt x="2571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5" name="Google Shape;7245;p8"/>
            <p:cNvSpPr/>
            <p:nvPr/>
          </p:nvSpPr>
          <p:spPr>
            <a:xfrm>
              <a:off x="3789825" y="2145375"/>
              <a:ext cx="514475" cy="813000"/>
            </a:xfrm>
            <a:custGeom>
              <a:avLst/>
              <a:gdLst/>
              <a:ahLst/>
              <a:cxnLst/>
              <a:rect l="l" t="t" r="r" b="b"/>
              <a:pathLst>
                <a:path w="20579" h="32520" extrusionOk="0">
                  <a:moveTo>
                    <a:pt x="2840" y="0"/>
                  </a:moveTo>
                  <a:cubicBezTo>
                    <a:pt x="2481" y="0"/>
                    <a:pt x="2076" y="111"/>
                    <a:pt x="1614" y="375"/>
                  </a:cubicBezTo>
                  <a:cubicBezTo>
                    <a:pt x="1614" y="1989"/>
                    <a:pt x="1479" y="3468"/>
                    <a:pt x="1211" y="5082"/>
                  </a:cubicBezTo>
                  <a:lnTo>
                    <a:pt x="1211" y="9790"/>
                  </a:lnTo>
                  <a:cubicBezTo>
                    <a:pt x="0" y="13825"/>
                    <a:pt x="1479" y="16918"/>
                    <a:pt x="4035" y="20012"/>
                  </a:cubicBezTo>
                  <a:cubicBezTo>
                    <a:pt x="7935" y="24450"/>
                    <a:pt x="13181" y="27409"/>
                    <a:pt x="16543" y="32520"/>
                  </a:cubicBezTo>
                  <a:cubicBezTo>
                    <a:pt x="17888" y="27140"/>
                    <a:pt x="19233" y="21760"/>
                    <a:pt x="20578" y="16246"/>
                  </a:cubicBezTo>
                  <a:lnTo>
                    <a:pt x="20309" y="15842"/>
                  </a:lnTo>
                  <a:cubicBezTo>
                    <a:pt x="14526" y="12076"/>
                    <a:pt x="9415" y="7369"/>
                    <a:pt x="5111" y="1854"/>
                  </a:cubicBezTo>
                  <a:cubicBezTo>
                    <a:pt x="4603" y="1042"/>
                    <a:pt x="3943" y="0"/>
                    <a:pt x="2840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6" name="Google Shape;7246;p8"/>
            <p:cNvSpPr/>
            <p:nvPr/>
          </p:nvSpPr>
          <p:spPr>
            <a:xfrm>
              <a:off x="3191300" y="2078525"/>
              <a:ext cx="527925" cy="694925"/>
            </a:xfrm>
            <a:custGeom>
              <a:avLst/>
              <a:gdLst/>
              <a:ahLst/>
              <a:cxnLst/>
              <a:rect l="l" t="t" r="r" b="b"/>
              <a:pathLst>
                <a:path w="21117" h="27797" extrusionOk="0">
                  <a:moveTo>
                    <a:pt x="19153" y="0"/>
                  </a:moveTo>
                  <a:cubicBezTo>
                    <a:pt x="18893" y="0"/>
                    <a:pt x="18604" y="33"/>
                    <a:pt x="18292" y="90"/>
                  </a:cubicBezTo>
                  <a:cubicBezTo>
                    <a:pt x="12509" y="3856"/>
                    <a:pt x="7398" y="8563"/>
                    <a:pt x="1480" y="12195"/>
                  </a:cubicBezTo>
                  <a:cubicBezTo>
                    <a:pt x="807" y="12598"/>
                    <a:pt x="404" y="13271"/>
                    <a:pt x="135" y="14078"/>
                  </a:cubicBezTo>
                  <a:cubicBezTo>
                    <a:pt x="0" y="18651"/>
                    <a:pt x="1076" y="23224"/>
                    <a:pt x="404" y="27797"/>
                  </a:cubicBezTo>
                  <a:cubicBezTo>
                    <a:pt x="4842" y="27259"/>
                    <a:pt x="7263" y="23627"/>
                    <a:pt x="11029" y="21879"/>
                  </a:cubicBezTo>
                  <a:cubicBezTo>
                    <a:pt x="14257" y="18516"/>
                    <a:pt x="18830" y="16499"/>
                    <a:pt x="20310" y="11657"/>
                  </a:cubicBezTo>
                  <a:lnTo>
                    <a:pt x="20310" y="6815"/>
                  </a:lnTo>
                  <a:cubicBezTo>
                    <a:pt x="21117" y="5201"/>
                    <a:pt x="20579" y="3452"/>
                    <a:pt x="20713" y="1838"/>
                  </a:cubicBezTo>
                  <a:cubicBezTo>
                    <a:pt x="20713" y="459"/>
                    <a:pt x="20127" y="0"/>
                    <a:pt x="19153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7" name="Google Shape;7247;p8"/>
            <p:cNvSpPr/>
            <p:nvPr/>
          </p:nvSpPr>
          <p:spPr>
            <a:xfrm>
              <a:off x="3167750" y="1707600"/>
              <a:ext cx="568300" cy="609725"/>
            </a:xfrm>
            <a:custGeom>
              <a:avLst/>
              <a:gdLst/>
              <a:ahLst/>
              <a:cxnLst/>
              <a:rect l="l" t="t" r="r" b="b"/>
              <a:pathLst>
                <a:path w="22732" h="24389" extrusionOk="0">
                  <a:moveTo>
                    <a:pt x="20766" y="1"/>
                  </a:moveTo>
                  <a:cubicBezTo>
                    <a:pt x="19983" y="1"/>
                    <a:pt x="18883" y="377"/>
                    <a:pt x="17351" y="1073"/>
                  </a:cubicBezTo>
                  <a:cubicBezTo>
                    <a:pt x="11971" y="3629"/>
                    <a:pt x="6860" y="6453"/>
                    <a:pt x="1884" y="9547"/>
                  </a:cubicBezTo>
                  <a:cubicBezTo>
                    <a:pt x="1749" y="9816"/>
                    <a:pt x="1480" y="10085"/>
                    <a:pt x="1211" y="10354"/>
                  </a:cubicBezTo>
                  <a:cubicBezTo>
                    <a:pt x="1211" y="10623"/>
                    <a:pt x="1077" y="10892"/>
                    <a:pt x="1077" y="11161"/>
                  </a:cubicBezTo>
                  <a:cubicBezTo>
                    <a:pt x="2691" y="13582"/>
                    <a:pt x="2691" y="16675"/>
                    <a:pt x="1077" y="18962"/>
                  </a:cubicBezTo>
                  <a:cubicBezTo>
                    <a:pt x="1" y="20710"/>
                    <a:pt x="808" y="22593"/>
                    <a:pt x="1077" y="24342"/>
                  </a:cubicBezTo>
                  <a:cubicBezTo>
                    <a:pt x="1239" y="24374"/>
                    <a:pt x="1396" y="24389"/>
                    <a:pt x="1548" y="24389"/>
                  </a:cubicBezTo>
                  <a:cubicBezTo>
                    <a:pt x="2651" y="24389"/>
                    <a:pt x="3493" y="23604"/>
                    <a:pt x="4439" y="23131"/>
                  </a:cubicBezTo>
                  <a:cubicBezTo>
                    <a:pt x="9550" y="20307"/>
                    <a:pt x="14392" y="17079"/>
                    <a:pt x="19100" y="13582"/>
                  </a:cubicBezTo>
                  <a:cubicBezTo>
                    <a:pt x="20041" y="13044"/>
                    <a:pt x="20848" y="12237"/>
                    <a:pt x="21386" y="11161"/>
                  </a:cubicBezTo>
                  <a:lnTo>
                    <a:pt x="22193" y="10354"/>
                  </a:lnTo>
                  <a:cubicBezTo>
                    <a:pt x="22731" y="9816"/>
                    <a:pt x="22597" y="9143"/>
                    <a:pt x="22597" y="8471"/>
                  </a:cubicBezTo>
                  <a:cubicBezTo>
                    <a:pt x="22462" y="7126"/>
                    <a:pt x="22597" y="5781"/>
                    <a:pt x="22597" y="4436"/>
                  </a:cubicBezTo>
                  <a:cubicBezTo>
                    <a:pt x="22597" y="1353"/>
                    <a:pt x="22251" y="1"/>
                    <a:pt x="20766" y="1"/>
                  </a:cubicBezTo>
                  <a:close/>
                </a:path>
              </a:pathLst>
            </a:custGeom>
            <a:solidFill>
              <a:srgbClr val="F8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8" name="Google Shape;7248;p8"/>
            <p:cNvSpPr/>
            <p:nvPr/>
          </p:nvSpPr>
          <p:spPr>
            <a:xfrm>
              <a:off x="3013075" y="3512575"/>
              <a:ext cx="571650" cy="771175"/>
            </a:xfrm>
            <a:custGeom>
              <a:avLst/>
              <a:gdLst/>
              <a:ahLst/>
              <a:cxnLst/>
              <a:rect l="l" t="t" r="r" b="b"/>
              <a:pathLst>
                <a:path w="22866" h="30847" extrusionOk="0">
                  <a:moveTo>
                    <a:pt x="20685" y="0"/>
                  </a:moveTo>
                  <a:cubicBezTo>
                    <a:pt x="19454" y="0"/>
                    <a:pt x="18760" y="1575"/>
                    <a:pt x="17889" y="2445"/>
                  </a:cubicBezTo>
                  <a:cubicBezTo>
                    <a:pt x="13451" y="7153"/>
                    <a:pt x="9416" y="12129"/>
                    <a:pt x="5650" y="17375"/>
                  </a:cubicBezTo>
                  <a:cubicBezTo>
                    <a:pt x="4977" y="18316"/>
                    <a:pt x="4305" y="19258"/>
                    <a:pt x="3632" y="20065"/>
                  </a:cubicBezTo>
                  <a:cubicBezTo>
                    <a:pt x="2556" y="21410"/>
                    <a:pt x="808" y="22217"/>
                    <a:pt x="1" y="23965"/>
                  </a:cubicBezTo>
                  <a:cubicBezTo>
                    <a:pt x="673" y="26252"/>
                    <a:pt x="1480" y="28673"/>
                    <a:pt x="2556" y="30825"/>
                  </a:cubicBezTo>
                  <a:cubicBezTo>
                    <a:pt x="2703" y="30839"/>
                    <a:pt x="2846" y="30847"/>
                    <a:pt x="2985" y="30847"/>
                  </a:cubicBezTo>
                  <a:cubicBezTo>
                    <a:pt x="5380" y="30847"/>
                    <a:pt x="6545" y="28734"/>
                    <a:pt x="8071" y="27462"/>
                  </a:cubicBezTo>
                  <a:cubicBezTo>
                    <a:pt x="12644" y="23562"/>
                    <a:pt x="17486" y="19661"/>
                    <a:pt x="20176" y="14012"/>
                  </a:cubicBezTo>
                  <a:cubicBezTo>
                    <a:pt x="21655" y="10919"/>
                    <a:pt x="21117" y="7556"/>
                    <a:pt x="21924" y="4328"/>
                  </a:cubicBezTo>
                  <a:cubicBezTo>
                    <a:pt x="22328" y="2983"/>
                    <a:pt x="22866" y="1100"/>
                    <a:pt x="21655" y="293"/>
                  </a:cubicBezTo>
                  <a:cubicBezTo>
                    <a:pt x="21296" y="88"/>
                    <a:pt x="20975" y="0"/>
                    <a:pt x="20685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9" name="Google Shape;7249;p8"/>
            <p:cNvSpPr/>
            <p:nvPr/>
          </p:nvSpPr>
          <p:spPr>
            <a:xfrm>
              <a:off x="3887325" y="1372475"/>
              <a:ext cx="453950" cy="735200"/>
            </a:xfrm>
            <a:custGeom>
              <a:avLst/>
              <a:gdLst/>
              <a:ahLst/>
              <a:cxnLst/>
              <a:rect l="l" t="t" r="r" b="b"/>
              <a:pathLst>
                <a:path w="18158" h="29408" extrusionOk="0">
                  <a:moveTo>
                    <a:pt x="2171" y="0"/>
                  </a:moveTo>
                  <a:cubicBezTo>
                    <a:pt x="1611" y="0"/>
                    <a:pt x="1170" y="487"/>
                    <a:pt x="942" y="1701"/>
                  </a:cubicBezTo>
                  <a:cubicBezTo>
                    <a:pt x="538" y="4122"/>
                    <a:pt x="1480" y="6812"/>
                    <a:pt x="673" y="9233"/>
                  </a:cubicBezTo>
                  <a:cubicBezTo>
                    <a:pt x="0" y="11519"/>
                    <a:pt x="404" y="14075"/>
                    <a:pt x="2018" y="15958"/>
                  </a:cubicBezTo>
                  <a:cubicBezTo>
                    <a:pt x="4439" y="19589"/>
                    <a:pt x="7398" y="22817"/>
                    <a:pt x="10760" y="25642"/>
                  </a:cubicBezTo>
                  <a:cubicBezTo>
                    <a:pt x="12912" y="27525"/>
                    <a:pt x="15064" y="29273"/>
                    <a:pt x="18158" y="29408"/>
                  </a:cubicBezTo>
                  <a:cubicBezTo>
                    <a:pt x="17889" y="28063"/>
                    <a:pt x="17754" y="26718"/>
                    <a:pt x="17620" y="25507"/>
                  </a:cubicBezTo>
                  <a:cubicBezTo>
                    <a:pt x="16813" y="18513"/>
                    <a:pt x="13988" y="12057"/>
                    <a:pt x="9550" y="6812"/>
                  </a:cubicBezTo>
                  <a:cubicBezTo>
                    <a:pt x="8608" y="6543"/>
                    <a:pt x="7936" y="6139"/>
                    <a:pt x="7398" y="5467"/>
                  </a:cubicBezTo>
                  <a:cubicBezTo>
                    <a:pt x="5784" y="4122"/>
                    <a:pt x="4842" y="1970"/>
                    <a:pt x="3632" y="759"/>
                  </a:cubicBezTo>
                  <a:cubicBezTo>
                    <a:pt x="3104" y="290"/>
                    <a:pt x="2602" y="0"/>
                    <a:pt x="2171" y="0"/>
                  </a:cubicBezTo>
                  <a:close/>
                </a:path>
              </a:pathLst>
            </a:custGeom>
            <a:solidFill>
              <a:srgbClr val="F8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0" name="Google Shape;7250;p8"/>
            <p:cNvSpPr/>
            <p:nvPr/>
          </p:nvSpPr>
          <p:spPr>
            <a:xfrm>
              <a:off x="3601525" y="4023100"/>
              <a:ext cx="386700" cy="804825"/>
            </a:xfrm>
            <a:custGeom>
              <a:avLst/>
              <a:gdLst/>
              <a:ahLst/>
              <a:cxnLst/>
              <a:rect l="l" t="t" r="r" b="b"/>
              <a:pathLst>
                <a:path w="15468" h="32193" extrusionOk="0">
                  <a:moveTo>
                    <a:pt x="1909" y="0"/>
                  </a:moveTo>
                  <a:cubicBezTo>
                    <a:pt x="1104" y="0"/>
                    <a:pt x="1195" y="816"/>
                    <a:pt x="1076" y="1527"/>
                  </a:cubicBezTo>
                  <a:cubicBezTo>
                    <a:pt x="673" y="3813"/>
                    <a:pt x="1480" y="6503"/>
                    <a:pt x="673" y="8924"/>
                  </a:cubicBezTo>
                  <a:cubicBezTo>
                    <a:pt x="0" y="11749"/>
                    <a:pt x="135" y="14842"/>
                    <a:pt x="1076" y="17667"/>
                  </a:cubicBezTo>
                  <a:cubicBezTo>
                    <a:pt x="2152" y="19146"/>
                    <a:pt x="2825" y="20760"/>
                    <a:pt x="2959" y="22509"/>
                  </a:cubicBezTo>
                  <a:cubicBezTo>
                    <a:pt x="2959" y="23047"/>
                    <a:pt x="3094" y="23585"/>
                    <a:pt x="3363" y="24123"/>
                  </a:cubicBezTo>
                  <a:cubicBezTo>
                    <a:pt x="3901" y="25871"/>
                    <a:pt x="5380" y="27216"/>
                    <a:pt x="5380" y="29099"/>
                  </a:cubicBezTo>
                  <a:cubicBezTo>
                    <a:pt x="5380" y="29637"/>
                    <a:pt x="5515" y="30175"/>
                    <a:pt x="5649" y="30713"/>
                  </a:cubicBezTo>
                  <a:cubicBezTo>
                    <a:pt x="5918" y="31520"/>
                    <a:pt x="6322" y="32193"/>
                    <a:pt x="7263" y="32193"/>
                  </a:cubicBezTo>
                  <a:cubicBezTo>
                    <a:pt x="10222" y="27620"/>
                    <a:pt x="12912" y="22778"/>
                    <a:pt x="15333" y="17801"/>
                  </a:cubicBezTo>
                  <a:cubicBezTo>
                    <a:pt x="15467" y="16860"/>
                    <a:pt x="15333" y="15784"/>
                    <a:pt x="14660" y="15111"/>
                  </a:cubicBezTo>
                  <a:cubicBezTo>
                    <a:pt x="10087" y="10404"/>
                    <a:pt x="6456" y="5024"/>
                    <a:pt x="2287" y="47"/>
                  </a:cubicBezTo>
                  <a:cubicBezTo>
                    <a:pt x="2143" y="15"/>
                    <a:pt x="2018" y="0"/>
                    <a:pt x="1909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1" name="Google Shape;7251;p8"/>
            <p:cNvSpPr/>
            <p:nvPr/>
          </p:nvSpPr>
          <p:spPr>
            <a:xfrm>
              <a:off x="3840250" y="1777300"/>
              <a:ext cx="504400" cy="720425"/>
            </a:xfrm>
            <a:custGeom>
              <a:avLst/>
              <a:gdLst/>
              <a:ahLst/>
              <a:cxnLst/>
              <a:rect l="l" t="t" r="r" b="b"/>
              <a:pathLst>
                <a:path w="20176" h="28817" extrusionOk="0">
                  <a:moveTo>
                    <a:pt x="2544" y="1"/>
                  </a:moveTo>
                  <a:cubicBezTo>
                    <a:pt x="2414" y="1"/>
                    <a:pt x="2283" y="12"/>
                    <a:pt x="2152" y="34"/>
                  </a:cubicBezTo>
                  <a:cubicBezTo>
                    <a:pt x="1345" y="437"/>
                    <a:pt x="1345" y="1110"/>
                    <a:pt x="1345" y="1782"/>
                  </a:cubicBezTo>
                  <a:cubicBezTo>
                    <a:pt x="1749" y="5279"/>
                    <a:pt x="0" y="8507"/>
                    <a:pt x="538" y="12004"/>
                  </a:cubicBezTo>
                  <a:cubicBezTo>
                    <a:pt x="4708" y="19267"/>
                    <a:pt x="10895" y="25051"/>
                    <a:pt x="18427" y="28817"/>
                  </a:cubicBezTo>
                  <a:cubicBezTo>
                    <a:pt x="19234" y="28548"/>
                    <a:pt x="18830" y="27472"/>
                    <a:pt x="19503" y="26934"/>
                  </a:cubicBezTo>
                  <a:lnTo>
                    <a:pt x="19503" y="26261"/>
                  </a:lnTo>
                  <a:cubicBezTo>
                    <a:pt x="18158" y="22495"/>
                    <a:pt x="20175" y="18595"/>
                    <a:pt x="18830" y="14829"/>
                  </a:cubicBezTo>
                  <a:cubicBezTo>
                    <a:pt x="14795" y="12139"/>
                    <a:pt x="11029" y="8911"/>
                    <a:pt x="7667" y="5279"/>
                  </a:cubicBezTo>
                  <a:cubicBezTo>
                    <a:pt x="6456" y="3934"/>
                    <a:pt x="5246" y="2455"/>
                    <a:pt x="4170" y="975"/>
                  </a:cubicBezTo>
                  <a:cubicBezTo>
                    <a:pt x="3832" y="299"/>
                    <a:pt x="3211" y="1"/>
                    <a:pt x="2544" y="1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2" name="Google Shape;7252;p8"/>
            <p:cNvSpPr/>
            <p:nvPr/>
          </p:nvSpPr>
          <p:spPr>
            <a:xfrm>
              <a:off x="3100500" y="4002000"/>
              <a:ext cx="437150" cy="729050"/>
            </a:xfrm>
            <a:custGeom>
              <a:avLst/>
              <a:gdLst/>
              <a:ahLst/>
              <a:cxnLst/>
              <a:rect l="l" t="t" r="r" b="b"/>
              <a:pathLst>
                <a:path w="17486" h="29162" extrusionOk="0">
                  <a:moveTo>
                    <a:pt x="15896" y="0"/>
                  </a:moveTo>
                  <a:cubicBezTo>
                    <a:pt x="15276" y="0"/>
                    <a:pt x="14709" y="363"/>
                    <a:pt x="14392" y="891"/>
                  </a:cubicBezTo>
                  <a:cubicBezTo>
                    <a:pt x="9819" y="6002"/>
                    <a:pt x="4305" y="10037"/>
                    <a:pt x="1" y="15552"/>
                  </a:cubicBezTo>
                  <a:cubicBezTo>
                    <a:pt x="539" y="16359"/>
                    <a:pt x="942" y="17435"/>
                    <a:pt x="1346" y="18376"/>
                  </a:cubicBezTo>
                  <a:cubicBezTo>
                    <a:pt x="2018" y="22411"/>
                    <a:pt x="4305" y="25774"/>
                    <a:pt x="6322" y="29136"/>
                  </a:cubicBezTo>
                  <a:cubicBezTo>
                    <a:pt x="6409" y="29154"/>
                    <a:pt x="6496" y="29162"/>
                    <a:pt x="6582" y="29162"/>
                  </a:cubicBezTo>
                  <a:cubicBezTo>
                    <a:pt x="7160" y="29162"/>
                    <a:pt x="7685" y="28780"/>
                    <a:pt x="7802" y="28195"/>
                  </a:cubicBezTo>
                  <a:cubicBezTo>
                    <a:pt x="10492" y="21873"/>
                    <a:pt x="14392" y="16224"/>
                    <a:pt x="16679" y="9634"/>
                  </a:cubicBezTo>
                  <a:cubicBezTo>
                    <a:pt x="16679" y="9230"/>
                    <a:pt x="16813" y="8692"/>
                    <a:pt x="16813" y="8154"/>
                  </a:cubicBezTo>
                  <a:cubicBezTo>
                    <a:pt x="17486" y="6271"/>
                    <a:pt x="16948" y="4119"/>
                    <a:pt x="17082" y="2236"/>
                  </a:cubicBezTo>
                  <a:cubicBezTo>
                    <a:pt x="17082" y="1429"/>
                    <a:pt x="17486" y="488"/>
                    <a:pt x="16410" y="84"/>
                  </a:cubicBezTo>
                  <a:cubicBezTo>
                    <a:pt x="16237" y="27"/>
                    <a:pt x="16065" y="0"/>
                    <a:pt x="15896" y="0"/>
                  </a:cubicBez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3" name="Google Shape;7253;p8"/>
            <p:cNvSpPr/>
            <p:nvPr/>
          </p:nvSpPr>
          <p:spPr>
            <a:xfrm>
              <a:off x="3255175" y="924050"/>
              <a:ext cx="534675" cy="924825"/>
            </a:xfrm>
            <a:custGeom>
              <a:avLst/>
              <a:gdLst/>
              <a:ahLst/>
              <a:cxnLst/>
              <a:rect l="l" t="t" r="r" b="b"/>
              <a:pathLst>
                <a:path w="21387" h="36993" extrusionOk="0">
                  <a:moveTo>
                    <a:pt x="20983" y="1"/>
                  </a:moveTo>
                  <a:lnTo>
                    <a:pt x="20983" y="1"/>
                  </a:lnTo>
                  <a:cubicBezTo>
                    <a:pt x="20176" y="942"/>
                    <a:pt x="19638" y="2018"/>
                    <a:pt x="19638" y="3229"/>
                  </a:cubicBezTo>
                  <a:cubicBezTo>
                    <a:pt x="18965" y="6457"/>
                    <a:pt x="18024" y="9685"/>
                    <a:pt x="16948" y="12778"/>
                  </a:cubicBezTo>
                  <a:cubicBezTo>
                    <a:pt x="15199" y="18427"/>
                    <a:pt x="11837" y="23404"/>
                    <a:pt x="7264" y="27035"/>
                  </a:cubicBezTo>
                  <a:cubicBezTo>
                    <a:pt x="3901" y="29322"/>
                    <a:pt x="1346" y="32550"/>
                    <a:pt x="1" y="36316"/>
                  </a:cubicBezTo>
                  <a:cubicBezTo>
                    <a:pt x="583" y="36753"/>
                    <a:pt x="1284" y="36992"/>
                    <a:pt x="1975" y="36992"/>
                  </a:cubicBezTo>
                  <a:cubicBezTo>
                    <a:pt x="2560" y="36992"/>
                    <a:pt x="3139" y="36820"/>
                    <a:pt x="3632" y="36450"/>
                  </a:cubicBezTo>
                  <a:cubicBezTo>
                    <a:pt x="7936" y="34029"/>
                    <a:pt x="12509" y="32012"/>
                    <a:pt x="17082" y="30129"/>
                  </a:cubicBezTo>
                  <a:cubicBezTo>
                    <a:pt x="19369" y="29591"/>
                    <a:pt x="20579" y="26901"/>
                    <a:pt x="19503" y="24749"/>
                  </a:cubicBezTo>
                  <a:cubicBezTo>
                    <a:pt x="19369" y="24480"/>
                    <a:pt x="19369" y="24211"/>
                    <a:pt x="19503" y="24076"/>
                  </a:cubicBezTo>
                  <a:cubicBezTo>
                    <a:pt x="21252" y="19503"/>
                    <a:pt x="18965" y="14796"/>
                    <a:pt x="20176" y="10357"/>
                  </a:cubicBezTo>
                  <a:cubicBezTo>
                    <a:pt x="19772" y="6860"/>
                    <a:pt x="21386" y="3498"/>
                    <a:pt x="20983" y="1"/>
                  </a:cubicBezTo>
                  <a:close/>
                </a:path>
              </a:pathLst>
            </a:custGeom>
            <a:solidFill>
              <a:srgbClr val="F69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4" name="Google Shape;7254;p8"/>
            <p:cNvSpPr/>
            <p:nvPr/>
          </p:nvSpPr>
          <p:spPr>
            <a:xfrm>
              <a:off x="2986175" y="3334950"/>
              <a:ext cx="608650" cy="776775"/>
            </a:xfrm>
            <a:custGeom>
              <a:avLst/>
              <a:gdLst/>
              <a:ahLst/>
              <a:cxnLst/>
              <a:rect l="l" t="t" r="r" b="b"/>
              <a:pathLst>
                <a:path w="24346" h="31071" extrusionOk="0">
                  <a:moveTo>
                    <a:pt x="24345" y="1"/>
                  </a:moveTo>
                  <a:cubicBezTo>
                    <a:pt x="21386" y="2287"/>
                    <a:pt x="19503" y="5650"/>
                    <a:pt x="16813" y="8205"/>
                  </a:cubicBezTo>
                  <a:cubicBezTo>
                    <a:pt x="13451" y="11433"/>
                    <a:pt x="10223" y="14796"/>
                    <a:pt x="7264" y="18293"/>
                  </a:cubicBezTo>
                  <a:cubicBezTo>
                    <a:pt x="4977" y="20983"/>
                    <a:pt x="3094" y="23942"/>
                    <a:pt x="270" y="25959"/>
                  </a:cubicBezTo>
                  <a:cubicBezTo>
                    <a:pt x="1" y="27708"/>
                    <a:pt x="270" y="29456"/>
                    <a:pt x="1077" y="31070"/>
                  </a:cubicBezTo>
                  <a:cubicBezTo>
                    <a:pt x="3094" y="30801"/>
                    <a:pt x="4036" y="29187"/>
                    <a:pt x="5112" y="27708"/>
                  </a:cubicBezTo>
                  <a:cubicBezTo>
                    <a:pt x="5650" y="26766"/>
                    <a:pt x="6188" y="25959"/>
                    <a:pt x="6860" y="25152"/>
                  </a:cubicBezTo>
                  <a:cubicBezTo>
                    <a:pt x="7398" y="24749"/>
                    <a:pt x="8071" y="24211"/>
                    <a:pt x="8609" y="23673"/>
                  </a:cubicBezTo>
                  <a:cubicBezTo>
                    <a:pt x="12240" y="18562"/>
                    <a:pt x="16275" y="13854"/>
                    <a:pt x="20579" y="9281"/>
                  </a:cubicBezTo>
                  <a:cubicBezTo>
                    <a:pt x="21030" y="8830"/>
                    <a:pt x="21198" y="7812"/>
                    <a:pt x="22033" y="7812"/>
                  </a:cubicBezTo>
                  <a:cubicBezTo>
                    <a:pt x="22194" y="7812"/>
                    <a:pt x="22379" y="7850"/>
                    <a:pt x="22597" y="7936"/>
                  </a:cubicBezTo>
                  <a:cubicBezTo>
                    <a:pt x="23135" y="9012"/>
                    <a:pt x="22731" y="10223"/>
                    <a:pt x="23000" y="11433"/>
                  </a:cubicBezTo>
                  <a:cubicBezTo>
                    <a:pt x="24211" y="7802"/>
                    <a:pt x="23673" y="3901"/>
                    <a:pt x="24345" y="1"/>
                  </a:cubicBezTo>
                  <a:close/>
                </a:path>
              </a:pathLst>
            </a:custGeom>
            <a:solidFill>
              <a:srgbClr val="87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5" name="Google Shape;7255;p8"/>
            <p:cNvSpPr/>
            <p:nvPr/>
          </p:nvSpPr>
          <p:spPr>
            <a:xfrm>
              <a:off x="3840250" y="1058550"/>
              <a:ext cx="504400" cy="1119750"/>
            </a:xfrm>
            <a:custGeom>
              <a:avLst/>
              <a:gdLst/>
              <a:ahLst/>
              <a:cxnLst/>
              <a:rect l="l" t="t" r="r" b="b"/>
              <a:pathLst>
                <a:path w="20176" h="44790" extrusionOk="0">
                  <a:moveTo>
                    <a:pt x="4035" y="1"/>
                  </a:moveTo>
                  <a:cubicBezTo>
                    <a:pt x="2690" y="2422"/>
                    <a:pt x="2959" y="5112"/>
                    <a:pt x="2421" y="7667"/>
                  </a:cubicBezTo>
                  <a:cubicBezTo>
                    <a:pt x="2287" y="8474"/>
                    <a:pt x="1749" y="9416"/>
                    <a:pt x="2018" y="9954"/>
                  </a:cubicBezTo>
                  <a:cubicBezTo>
                    <a:pt x="3094" y="11837"/>
                    <a:pt x="3094" y="14123"/>
                    <a:pt x="1883" y="16006"/>
                  </a:cubicBezTo>
                  <a:cubicBezTo>
                    <a:pt x="673" y="18293"/>
                    <a:pt x="2421" y="20041"/>
                    <a:pt x="2018" y="22059"/>
                  </a:cubicBezTo>
                  <a:cubicBezTo>
                    <a:pt x="807" y="28649"/>
                    <a:pt x="135" y="35240"/>
                    <a:pt x="0" y="41965"/>
                  </a:cubicBezTo>
                  <a:lnTo>
                    <a:pt x="538" y="42099"/>
                  </a:lnTo>
                  <a:cubicBezTo>
                    <a:pt x="942" y="41965"/>
                    <a:pt x="1211" y="41561"/>
                    <a:pt x="942" y="41023"/>
                  </a:cubicBezTo>
                  <a:cubicBezTo>
                    <a:pt x="673" y="36988"/>
                    <a:pt x="1614" y="33357"/>
                    <a:pt x="2152" y="28649"/>
                  </a:cubicBezTo>
                  <a:cubicBezTo>
                    <a:pt x="3901" y="30936"/>
                    <a:pt x="4977" y="32819"/>
                    <a:pt x="6322" y="34298"/>
                  </a:cubicBezTo>
                  <a:cubicBezTo>
                    <a:pt x="9819" y="38333"/>
                    <a:pt x="13988" y="41696"/>
                    <a:pt x="18561" y="44386"/>
                  </a:cubicBezTo>
                  <a:cubicBezTo>
                    <a:pt x="18763" y="44655"/>
                    <a:pt x="19066" y="44789"/>
                    <a:pt x="19368" y="44789"/>
                  </a:cubicBezTo>
                  <a:cubicBezTo>
                    <a:pt x="19671" y="44789"/>
                    <a:pt x="19973" y="44655"/>
                    <a:pt x="20175" y="44386"/>
                  </a:cubicBezTo>
                  <a:cubicBezTo>
                    <a:pt x="20175" y="43579"/>
                    <a:pt x="20041" y="42772"/>
                    <a:pt x="20041" y="41965"/>
                  </a:cubicBezTo>
                  <a:cubicBezTo>
                    <a:pt x="19637" y="41696"/>
                    <a:pt x="19368" y="41427"/>
                    <a:pt x="19099" y="41292"/>
                  </a:cubicBezTo>
                  <a:cubicBezTo>
                    <a:pt x="12509" y="38064"/>
                    <a:pt x="8070" y="32550"/>
                    <a:pt x="3901" y="26901"/>
                  </a:cubicBezTo>
                  <a:cubicBezTo>
                    <a:pt x="2959" y="25959"/>
                    <a:pt x="2421" y="24480"/>
                    <a:pt x="2690" y="23135"/>
                  </a:cubicBezTo>
                  <a:cubicBezTo>
                    <a:pt x="3632" y="20714"/>
                    <a:pt x="3094" y="18158"/>
                    <a:pt x="3228" y="15603"/>
                  </a:cubicBezTo>
                  <a:cubicBezTo>
                    <a:pt x="3363" y="14796"/>
                    <a:pt x="2825" y="13720"/>
                    <a:pt x="4439" y="13316"/>
                  </a:cubicBezTo>
                  <a:cubicBezTo>
                    <a:pt x="6053" y="15334"/>
                    <a:pt x="6860" y="18293"/>
                    <a:pt x="9684" y="19503"/>
                  </a:cubicBezTo>
                  <a:cubicBezTo>
                    <a:pt x="10222" y="19369"/>
                    <a:pt x="10626" y="18965"/>
                    <a:pt x="10760" y="18427"/>
                  </a:cubicBezTo>
                  <a:cubicBezTo>
                    <a:pt x="11029" y="17889"/>
                    <a:pt x="10895" y="17351"/>
                    <a:pt x="10491" y="16948"/>
                  </a:cubicBezTo>
                  <a:cubicBezTo>
                    <a:pt x="10290" y="16645"/>
                    <a:pt x="9937" y="16494"/>
                    <a:pt x="9602" y="16494"/>
                  </a:cubicBezTo>
                  <a:cubicBezTo>
                    <a:pt x="9491" y="16494"/>
                    <a:pt x="9382" y="16511"/>
                    <a:pt x="9281" y="16544"/>
                  </a:cubicBezTo>
                  <a:cubicBezTo>
                    <a:pt x="8608" y="16410"/>
                    <a:pt x="9415" y="15872"/>
                    <a:pt x="9146" y="15603"/>
                  </a:cubicBezTo>
                  <a:cubicBezTo>
                    <a:pt x="5784" y="11971"/>
                    <a:pt x="4304" y="6995"/>
                    <a:pt x="4977" y="2153"/>
                  </a:cubicBezTo>
                  <a:cubicBezTo>
                    <a:pt x="4977" y="1346"/>
                    <a:pt x="4708" y="539"/>
                    <a:pt x="4035" y="1"/>
                  </a:cubicBezTo>
                  <a:close/>
                </a:path>
              </a:pathLst>
            </a:custGeom>
            <a:solidFill>
              <a:srgbClr val="8B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6" name="Google Shape;7256;p8"/>
            <p:cNvSpPr/>
            <p:nvPr/>
          </p:nvSpPr>
          <p:spPr>
            <a:xfrm>
              <a:off x="3423850" y="4564025"/>
              <a:ext cx="339100" cy="642075"/>
            </a:xfrm>
            <a:custGeom>
              <a:avLst/>
              <a:gdLst/>
              <a:ahLst/>
              <a:cxnLst/>
              <a:rect l="l" t="t" r="r" b="b"/>
              <a:pathLst>
                <a:path w="13564" h="25683" extrusionOk="0">
                  <a:moveTo>
                    <a:pt x="7113" y="0"/>
                  </a:moveTo>
                  <a:cubicBezTo>
                    <a:pt x="6948" y="0"/>
                    <a:pt x="6767" y="21"/>
                    <a:pt x="6569" y="65"/>
                  </a:cubicBezTo>
                  <a:cubicBezTo>
                    <a:pt x="4821" y="468"/>
                    <a:pt x="6166" y="2889"/>
                    <a:pt x="5762" y="4369"/>
                  </a:cubicBezTo>
                  <a:cubicBezTo>
                    <a:pt x="5628" y="4638"/>
                    <a:pt x="5493" y="4907"/>
                    <a:pt x="5359" y="5041"/>
                  </a:cubicBezTo>
                  <a:cubicBezTo>
                    <a:pt x="5628" y="11228"/>
                    <a:pt x="4955" y="17281"/>
                    <a:pt x="3745" y="23333"/>
                  </a:cubicBezTo>
                  <a:cubicBezTo>
                    <a:pt x="2400" y="21988"/>
                    <a:pt x="1324" y="21047"/>
                    <a:pt x="1458" y="19567"/>
                  </a:cubicBezTo>
                  <a:cubicBezTo>
                    <a:pt x="1349" y="19557"/>
                    <a:pt x="1249" y="19552"/>
                    <a:pt x="1157" y="19552"/>
                  </a:cubicBezTo>
                  <a:cubicBezTo>
                    <a:pt x="0" y="19552"/>
                    <a:pt x="143" y="20309"/>
                    <a:pt x="517" y="21181"/>
                  </a:cubicBezTo>
                  <a:cubicBezTo>
                    <a:pt x="786" y="22257"/>
                    <a:pt x="1189" y="23199"/>
                    <a:pt x="1727" y="24140"/>
                  </a:cubicBezTo>
                  <a:cubicBezTo>
                    <a:pt x="2319" y="25176"/>
                    <a:pt x="2952" y="25683"/>
                    <a:pt x="3647" y="25683"/>
                  </a:cubicBezTo>
                  <a:cubicBezTo>
                    <a:pt x="4216" y="25683"/>
                    <a:pt x="4828" y="25344"/>
                    <a:pt x="5493" y="24678"/>
                  </a:cubicBezTo>
                  <a:cubicBezTo>
                    <a:pt x="5897" y="24275"/>
                    <a:pt x="6300" y="23871"/>
                    <a:pt x="6569" y="23468"/>
                  </a:cubicBezTo>
                  <a:lnTo>
                    <a:pt x="13563" y="11766"/>
                  </a:lnTo>
                  <a:cubicBezTo>
                    <a:pt x="12891" y="10287"/>
                    <a:pt x="11949" y="9076"/>
                    <a:pt x="11411" y="7597"/>
                  </a:cubicBezTo>
                  <a:cubicBezTo>
                    <a:pt x="11008" y="6386"/>
                    <a:pt x="10470" y="5176"/>
                    <a:pt x="9797" y="3965"/>
                  </a:cubicBezTo>
                  <a:cubicBezTo>
                    <a:pt x="8932" y="2606"/>
                    <a:pt x="8975" y="0"/>
                    <a:pt x="7113" y="0"/>
                  </a:cubicBezTo>
                  <a:close/>
                </a:path>
              </a:pathLst>
            </a:custGeom>
            <a:solidFill>
              <a:srgbClr val="F1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7" name="Google Shape;7257;p8"/>
            <p:cNvSpPr/>
            <p:nvPr/>
          </p:nvSpPr>
          <p:spPr>
            <a:xfrm>
              <a:off x="3066875" y="3859500"/>
              <a:ext cx="490950" cy="527950"/>
            </a:xfrm>
            <a:custGeom>
              <a:avLst/>
              <a:gdLst/>
              <a:ahLst/>
              <a:cxnLst/>
              <a:rect l="l" t="t" r="r" b="b"/>
              <a:pathLst>
                <a:path w="19638" h="21118" extrusionOk="0">
                  <a:moveTo>
                    <a:pt x="18024" y="1"/>
                  </a:moveTo>
                  <a:cubicBezTo>
                    <a:pt x="17217" y="404"/>
                    <a:pt x="16813" y="1077"/>
                    <a:pt x="16410" y="1749"/>
                  </a:cubicBezTo>
                  <a:cubicBezTo>
                    <a:pt x="11568" y="7398"/>
                    <a:pt x="6188" y="12509"/>
                    <a:pt x="404" y="17082"/>
                  </a:cubicBezTo>
                  <a:cubicBezTo>
                    <a:pt x="1" y="18562"/>
                    <a:pt x="1077" y="19772"/>
                    <a:pt x="1346" y="21117"/>
                  </a:cubicBezTo>
                  <a:cubicBezTo>
                    <a:pt x="2556" y="21117"/>
                    <a:pt x="3229" y="20176"/>
                    <a:pt x="4036" y="19503"/>
                  </a:cubicBezTo>
                  <a:cubicBezTo>
                    <a:pt x="7533" y="15737"/>
                    <a:pt x="11837" y="12644"/>
                    <a:pt x="14930" y="8609"/>
                  </a:cubicBezTo>
                  <a:cubicBezTo>
                    <a:pt x="15603" y="7398"/>
                    <a:pt x="16813" y="6591"/>
                    <a:pt x="18158" y="6322"/>
                  </a:cubicBezTo>
                  <a:lnTo>
                    <a:pt x="18158" y="13854"/>
                  </a:lnTo>
                  <a:cubicBezTo>
                    <a:pt x="19638" y="9281"/>
                    <a:pt x="18831" y="4843"/>
                    <a:pt x="18024" y="1"/>
                  </a:cubicBezTo>
                  <a:close/>
                </a:path>
              </a:pathLst>
            </a:custGeom>
            <a:solidFill>
              <a:srgbClr val="91A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8" name="Google Shape;7258;p8"/>
            <p:cNvSpPr/>
            <p:nvPr/>
          </p:nvSpPr>
          <p:spPr>
            <a:xfrm>
              <a:off x="3278725" y="4505100"/>
              <a:ext cx="211850" cy="591825"/>
            </a:xfrm>
            <a:custGeom>
              <a:avLst/>
              <a:gdLst/>
              <a:ahLst/>
              <a:cxnLst/>
              <a:rect l="l" t="t" r="r" b="b"/>
              <a:pathLst>
                <a:path w="8474" h="23673" extrusionOk="0">
                  <a:moveTo>
                    <a:pt x="7936" y="1"/>
                  </a:moveTo>
                  <a:cubicBezTo>
                    <a:pt x="5515" y="808"/>
                    <a:pt x="4977" y="2960"/>
                    <a:pt x="4170" y="4574"/>
                  </a:cubicBezTo>
                  <a:cubicBezTo>
                    <a:pt x="3094" y="7667"/>
                    <a:pt x="1614" y="10492"/>
                    <a:pt x="0" y="13182"/>
                  </a:cubicBezTo>
                  <a:cubicBezTo>
                    <a:pt x="807" y="15334"/>
                    <a:pt x="1749" y="17351"/>
                    <a:pt x="2959" y="19234"/>
                  </a:cubicBezTo>
                  <a:cubicBezTo>
                    <a:pt x="3901" y="20848"/>
                    <a:pt x="4573" y="22731"/>
                    <a:pt x="6322" y="23673"/>
                  </a:cubicBezTo>
                  <a:cubicBezTo>
                    <a:pt x="6322" y="22866"/>
                    <a:pt x="6456" y="22193"/>
                    <a:pt x="7263" y="21924"/>
                  </a:cubicBezTo>
                  <a:cubicBezTo>
                    <a:pt x="7129" y="17351"/>
                    <a:pt x="7263" y="12778"/>
                    <a:pt x="7936" y="8205"/>
                  </a:cubicBezTo>
                  <a:cubicBezTo>
                    <a:pt x="8474" y="5515"/>
                    <a:pt x="8474" y="2691"/>
                    <a:pt x="7936" y="1"/>
                  </a:cubicBezTo>
                  <a:close/>
                </a:path>
              </a:pathLst>
            </a:custGeom>
            <a:solidFill>
              <a:srgbClr val="F59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9" name="Google Shape;7259;p8"/>
            <p:cNvSpPr/>
            <p:nvPr/>
          </p:nvSpPr>
          <p:spPr>
            <a:xfrm>
              <a:off x="3214825" y="1542750"/>
              <a:ext cx="558200" cy="403525"/>
            </a:xfrm>
            <a:custGeom>
              <a:avLst/>
              <a:gdLst/>
              <a:ahLst/>
              <a:cxnLst/>
              <a:rect l="l" t="t" r="r" b="b"/>
              <a:pathLst>
                <a:path w="22328" h="16141" extrusionOk="0">
                  <a:moveTo>
                    <a:pt x="21117" y="1"/>
                  </a:moveTo>
                  <a:lnTo>
                    <a:pt x="21117" y="1"/>
                  </a:lnTo>
                  <a:cubicBezTo>
                    <a:pt x="20848" y="1615"/>
                    <a:pt x="21521" y="3498"/>
                    <a:pt x="19369" y="4170"/>
                  </a:cubicBezTo>
                  <a:cubicBezTo>
                    <a:pt x="13989" y="5919"/>
                    <a:pt x="8878" y="8340"/>
                    <a:pt x="3901" y="11164"/>
                  </a:cubicBezTo>
                  <a:cubicBezTo>
                    <a:pt x="3409" y="11361"/>
                    <a:pt x="2845" y="11486"/>
                    <a:pt x="2261" y="11486"/>
                  </a:cubicBezTo>
                  <a:cubicBezTo>
                    <a:pt x="2047" y="11486"/>
                    <a:pt x="1831" y="11469"/>
                    <a:pt x="1615" y="11433"/>
                  </a:cubicBezTo>
                  <a:cubicBezTo>
                    <a:pt x="673" y="12913"/>
                    <a:pt x="135" y="14527"/>
                    <a:pt x="1" y="16141"/>
                  </a:cubicBezTo>
                  <a:cubicBezTo>
                    <a:pt x="3498" y="15334"/>
                    <a:pt x="6726" y="13854"/>
                    <a:pt x="9685" y="11837"/>
                  </a:cubicBezTo>
                  <a:cubicBezTo>
                    <a:pt x="12240" y="10088"/>
                    <a:pt x="14930" y="8743"/>
                    <a:pt x="17755" y="7802"/>
                  </a:cubicBezTo>
                  <a:cubicBezTo>
                    <a:pt x="18351" y="7546"/>
                    <a:pt x="18826" y="7412"/>
                    <a:pt x="19196" y="7412"/>
                  </a:cubicBezTo>
                  <a:cubicBezTo>
                    <a:pt x="19996" y="7412"/>
                    <a:pt x="20310" y="8037"/>
                    <a:pt x="20310" y="9416"/>
                  </a:cubicBezTo>
                  <a:lnTo>
                    <a:pt x="20310" y="15334"/>
                  </a:lnTo>
                  <a:cubicBezTo>
                    <a:pt x="20445" y="15535"/>
                    <a:pt x="20545" y="15636"/>
                    <a:pt x="20646" y="15636"/>
                  </a:cubicBezTo>
                  <a:cubicBezTo>
                    <a:pt x="20747" y="15636"/>
                    <a:pt x="20848" y="15535"/>
                    <a:pt x="20983" y="15334"/>
                  </a:cubicBezTo>
                  <a:cubicBezTo>
                    <a:pt x="21655" y="10761"/>
                    <a:pt x="20983" y="6053"/>
                    <a:pt x="22193" y="1480"/>
                  </a:cubicBezTo>
                  <a:cubicBezTo>
                    <a:pt x="22328" y="808"/>
                    <a:pt x="21655" y="404"/>
                    <a:pt x="21117" y="1"/>
                  </a:cubicBezTo>
                  <a:close/>
                </a:path>
              </a:pathLst>
            </a:custGeom>
            <a:solidFill>
              <a:srgbClr val="8D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0" name="Google Shape;7260;p8"/>
            <p:cNvSpPr/>
            <p:nvPr/>
          </p:nvSpPr>
          <p:spPr>
            <a:xfrm>
              <a:off x="3248450" y="4242825"/>
              <a:ext cx="265675" cy="592100"/>
            </a:xfrm>
            <a:custGeom>
              <a:avLst/>
              <a:gdLst/>
              <a:ahLst/>
              <a:cxnLst/>
              <a:rect l="l" t="t" r="r" b="b"/>
              <a:pathLst>
                <a:path w="10627" h="23684" extrusionOk="0">
                  <a:moveTo>
                    <a:pt x="10626" y="1"/>
                  </a:moveTo>
                  <a:cubicBezTo>
                    <a:pt x="6591" y="6188"/>
                    <a:pt x="3229" y="12778"/>
                    <a:pt x="270" y="19503"/>
                  </a:cubicBezTo>
                  <a:cubicBezTo>
                    <a:pt x="404" y="20983"/>
                    <a:pt x="1" y="22462"/>
                    <a:pt x="1211" y="23673"/>
                  </a:cubicBezTo>
                  <a:cubicBezTo>
                    <a:pt x="1288" y="23680"/>
                    <a:pt x="1364" y="23684"/>
                    <a:pt x="1440" y="23684"/>
                  </a:cubicBezTo>
                  <a:cubicBezTo>
                    <a:pt x="2706" y="23684"/>
                    <a:pt x="3917" y="22655"/>
                    <a:pt x="4170" y="21386"/>
                  </a:cubicBezTo>
                  <a:cubicBezTo>
                    <a:pt x="4843" y="19369"/>
                    <a:pt x="5515" y="17351"/>
                    <a:pt x="6457" y="15468"/>
                  </a:cubicBezTo>
                  <a:cubicBezTo>
                    <a:pt x="6860" y="13720"/>
                    <a:pt x="7802" y="12240"/>
                    <a:pt x="9147" y="11030"/>
                  </a:cubicBezTo>
                  <a:lnTo>
                    <a:pt x="9147" y="18696"/>
                  </a:lnTo>
                  <a:cubicBezTo>
                    <a:pt x="9819" y="18158"/>
                    <a:pt x="10088" y="17351"/>
                    <a:pt x="9954" y="16544"/>
                  </a:cubicBezTo>
                  <a:cubicBezTo>
                    <a:pt x="9954" y="11030"/>
                    <a:pt x="9685" y="5515"/>
                    <a:pt x="10626" y="1"/>
                  </a:cubicBezTo>
                  <a:close/>
                </a:path>
              </a:pathLst>
            </a:custGeom>
            <a:solidFill>
              <a:srgbClr val="87A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1" name="Google Shape;7261;p8"/>
            <p:cNvSpPr/>
            <p:nvPr/>
          </p:nvSpPr>
          <p:spPr>
            <a:xfrm>
              <a:off x="3164400" y="2030325"/>
              <a:ext cx="507750" cy="400150"/>
            </a:xfrm>
            <a:custGeom>
              <a:avLst/>
              <a:gdLst/>
              <a:ahLst/>
              <a:cxnLst/>
              <a:rect l="l" t="t" r="r" b="b"/>
              <a:pathLst>
                <a:path w="20310" h="16006" extrusionOk="0">
                  <a:moveTo>
                    <a:pt x="18965" y="0"/>
                  </a:moveTo>
                  <a:lnTo>
                    <a:pt x="18965" y="0"/>
                  </a:lnTo>
                  <a:cubicBezTo>
                    <a:pt x="13047" y="3497"/>
                    <a:pt x="7532" y="8070"/>
                    <a:pt x="1211" y="11164"/>
                  </a:cubicBezTo>
                  <a:cubicBezTo>
                    <a:pt x="807" y="11298"/>
                    <a:pt x="807" y="11702"/>
                    <a:pt x="404" y="11971"/>
                  </a:cubicBezTo>
                  <a:cubicBezTo>
                    <a:pt x="0" y="12374"/>
                    <a:pt x="0" y="13047"/>
                    <a:pt x="269" y="13450"/>
                  </a:cubicBezTo>
                  <a:lnTo>
                    <a:pt x="1211" y="16006"/>
                  </a:lnTo>
                  <a:cubicBezTo>
                    <a:pt x="7398" y="12105"/>
                    <a:pt x="13450" y="7801"/>
                    <a:pt x="19099" y="3228"/>
                  </a:cubicBezTo>
                  <a:cubicBezTo>
                    <a:pt x="18696" y="2152"/>
                    <a:pt x="20310" y="942"/>
                    <a:pt x="18965" y="0"/>
                  </a:cubicBezTo>
                  <a:close/>
                </a:path>
              </a:pathLst>
            </a:custGeom>
            <a:solidFill>
              <a:srgbClr val="8D9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2" name="Google Shape;7262;p8"/>
            <p:cNvSpPr/>
            <p:nvPr/>
          </p:nvSpPr>
          <p:spPr>
            <a:xfrm>
              <a:off x="3151375" y="2612025"/>
              <a:ext cx="362750" cy="306650"/>
            </a:xfrm>
            <a:custGeom>
              <a:avLst/>
              <a:gdLst/>
              <a:ahLst/>
              <a:cxnLst/>
              <a:rect l="l" t="t" r="r" b="b"/>
              <a:pathLst>
                <a:path w="14510" h="12266" extrusionOk="0">
                  <a:moveTo>
                    <a:pt x="12223" y="1"/>
                  </a:moveTo>
                  <a:cubicBezTo>
                    <a:pt x="8457" y="1615"/>
                    <a:pt x="5498" y="4439"/>
                    <a:pt x="2001" y="6457"/>
                  </a:cubicBezTo>
                  <a:lnTo>
                    <a:pt x="118" y="11164"/>
                  </a:lnTo>
                  <a:cubicBezTo>
                    <a:pt x="0" y="11868"/>
                    <a:pt x="191" y="12265"/>
                    <a:pt x="778" y="12265"/>
                  </a:cubicBezTo>
                  <a:cubicBezTo>
                    <a:pt x="863" y="12265"/>
                    <a:pt x="957" y="12257"/>
                    <a:pt x="1059" y="12240"/>
                  </a:cubicBezTo>
                  <a:cubicBezTo>
                    <a:pt x="5632" y="9685"/>
                    <a:pt x="9936" y="6591"/>
                    <a:pt x="13837" y="3229"/>
                  </a:cubicBezTo>
                  <a:cubicBezTo>
                    <a:pt x="14509" y="1480"/>
                    <a:pt x="14240" y="270"/>
                    <a:pt x="12223" y="1"/>
                  </a:cubicBezTo>
                  <a:close/>
                </a:path>
              </a:pathLst>
            </a:custGeom>
            <a:solidFill>
              <a:srgbClr val="8BA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3" name="Google Shape;7263;p8"/>
            <p:cNvSpPr/>
            <p:nvPr/>
          </p:nvSpPr>
          <p:spPr>
            <a:xfrm>
              <a:off x="3907500" y="3176925"/>
              <a:ext cx="457325" cy="383350"/>
            </a:xfrm>
            <a:custGeom>
              <a:avLst/>
              <a:gdLst/>
              <a:ahLst/>
              <a:cxnLst/>
              <a:rect l="l" t="t" r="r" b="b"/>
              <a:pathLst>
                <a:path w="18293" h="15334" extrusionOk="0">
                  <a:moveTo>
                    <a:pt x="1345" y="0"/>
                  </a:moveTo>
                  <a:cubicBezTo>
                    <a:pt x="807" y="404"/>
                    <a:pt x="269" y="942"/>
                    <a:pt x="135" y="1614"/>
                  </a:cubicBezTo>
                  <a:cubicBezTo>
                    <a:pt x="0" y="2018"/>
                    <a:pt x="0" y="2421"/>
                    <a:pt x="135" y="2825"/>
                  </a:cubicBezTo>
                  <a:cubicBezTo>
                    <a:pt x="1480" y="5111"/>
                    <a:pt x="3766" y="6994"/>
                    <a:pt x="6322" y="7936"/>
                  </a:cubicBezTo>
                  <a:cubicBezTo>
                    <a:pt x="7263" y="8070"/>
                    <a:pt x="7936" y="8877"/>
                    <a:pt x="8608" y="9281"/>
                  </a:cubicBezTo>
                  <a:cubicBezTo>
                    <a:pt x="11836" y="11433"/>
                    <a:pt x="14392" y="14392"/>
                    <a:pt x="18292" y="15333"/>
                  </a:cubicBezTo>
                  <a:cubicBezTo>
                    <a:pt x="18158" y="14392"/>
                    <a:pt x="18158" y="13585"/>
                    <a:pt x="18158" y="12778"/>
                  </a:cubicBezTo>
                  <a:cubicBezTo>
                    <a:pt x="16544" y="11836"/>
                    <a:pt x="15333" y="10357"/>
                    <a:pt x="13719" y="9415"/>
                  </a:cubicBezTo>
                  <a:cubicBezTo>
                    <a:pt x="9281" y="6725"/>
                    <a:pt x="5111" y="3497"/>
                    <a:pt x="1345" y="0"/>
                  </a:cubicBezTo>
                  <a:close/>
                </a:path>
              </a:pathLst>
            </a:custGeom>
            <a:solidFill>
              <a:srgbClr val="87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4" name="Google Shape;7264;p8"/>
            <p:cNvSpPr/>
            <p:nvPr/>
          </p:nvSpPr>
          <p:spPr>
            <a:xfrm>
              <a:off x="3658675" y="3983925"/>
              <a:ext cx="369900" cy="484225"/>
            </a:xfrm>
            <a:custGeom>
              <a:avLst/>
              <a:gdLst/>
              <a:ahLst/>
              <a:cxnLst/>
              <a:rect l="l" t="t" r="r" b="b"/>
              <a:pathLst>
                <a:path w="14796" h="19369" extrusionOk="0">
                  <a:moveTo>
                    <a:pt x="808" y="0"/>
                  </a:moveTo>
                  <a:cubicBezTo>
                    <a:pt x="942" y="673"/>
                    <a:pt x="539" y="1211"/>
                    <a:pt x="1" y="1614"/>
                  </a:cubicBezTo>
                  <a:cubicBezTo>
                    <a:pt x="942" y="3901"/>
                    <a:pt x="2153" y="6187"/>
                    <a:pt x="3632" y="8070"/>
                  </a:cubicBezTo>
                  <a:cubicBezTo>
                    <a:pt x="6591" y="12105"/>
                    <a:pt x="10357" y="15199"/>
                    <a:pt x="13047" y="19368"/>
                  </a:cubicBezTo>
                  <a:cubicBezTo>
                    <a:pt x="13854" y="18696"/>
                    <a:pt x="14392" y="17889"/>
                    <a:pt x="14795" y="16947"/>
                  </a:cubicBezTo>
                  <a:cubicBezTo>
                    <a:pt x="13047" y="14526"/>
                    <a:pt x="11164" y="12374"/>
                    <a:pt x="8877" y="10491"/>
                  </a:cubicBezTo>
                  <a:cubicBezTo>
                    <a:pt x="8339" y="10088"/>
                    <a:pt x="8608" y="9281"/>
                    <a:pt x="8070" y="8877"/>
                  </a:cubicBezTo>
                  <a:lnTo>
                    <a:pt x="7263" y="8070"/>
                  </a:lnTo>
                  <a:lnTo>
                    <a:pt x="808" y="0"/>
                  </a:ln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5" name="Google Shape;7265;p8"/>
            <p:cNvSpPr/>
            <p:nvPr/>
          </p:nvSpPr>
          <p:spPr>
            <a:xfrm>
              <a:off x="3934400" y="1052475"/>
              <a:ext cx="168150" cy="433150"/>
            </a:xfrm>
            <a:custGeom>
              <a:avLst/>
              <a:gdLst/>
              <a:ahLst/>
              <a:cxnLst/>
              <a:rect l="l" t="t" r="r" b="b"/>
              <a:pathLst>
                <a:path w="6726" h="17326" extrusionOk="0">
                  <a:moveTo>
                    <a:pt x="738" y="0"/>
                  </a:moveTo>
                  <a:cubicBezTo>
                    <a:pt x="582" y="0"/>
                    <a:pt x="426" y="144"/>
                    <a:pt x="269" y="378"/>
                  </a:cubicBezTo>
                  <a:lnTo>
                    <a:pt x="269" y="3472"/>
                  </a:lnTo>
                  <a:cubicBezTo>
                    <a:pt x="0" y="5624"/>
                    <a:pt x="0" y="7776"/>
                    <a:pt x="135" y="9928"/>
                  </a:cubicBezTo>
                  <a:cubicBezTo>
                    <a:pt x="538" y="12080"/>
                    <a:pt x="2959" y="13156"/>
                    <a:pt x="4035" y="15039"/>
                  </a:cubicBezTo>
                  <a:cubicBezTo>
                    <a:pt x="4439" y="15846"/>
                    <a:pt x="4842" y="16518"/>
                    <a:pt x="5246" y="17191"/>
                  </a:cubicBezTo>
                  <a:lnTo>
                    <a:pt x="6725" y="17325"/>
                  </a:lnTo>
                  <a:cubicBezTo>
                    <a:pt x="6725" y="16787"/>
                    <a:pt x="6725" y="16249"/>
                    <a:pt x="6591" y="15711"/>
                  </a:cubicBezTo>
                  <a:cubicBezTo>
                    <a:pt x="5111" y="10735"/>
                    <a:pt x="3632" y="5893"/>
                    <a:pt x="2018" y="916"/>
                  </a:cubicBezTo>
                  <a:cubicBezTo>
                    <a:pt x="1883" y="647"/>
                    <a:pt x="1345" y="513"/>
                    <a:pt x="1076" y="244"/>
                  </a:cubicBezTo>
                  <a:cubicBezTo>
                    <a:pt x="964" y="75"/>
                    <a:pt x="851" y="0"/>
                    <a:pt x="738" y="0"/>
                  </a:cubicBezTo>
                  <a:close/>
                </a:path>
              </a:pathLst>
            </a:custGeom>
            <a:solidFill>
              <a:srgbClr val="F5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6" name="Google Shape;7266;p8"/>
            <p:cNvSpPr/>
            <p:nvPr/>
          </p:nvSpPr>
          <p:spPr>
            <a:xfrm>
              <a:off x="3154300" y="1986600"/>
              <a:ext cx="127800" cy="343000"/>
            </a:xfrm>
            <a:custGeom>
              <a:avLst/>
              <a:gdLst/>
              <a:ahLst/>
              <a:cxnLst/>
              <a:rect l="l" t="t" r="r" b="b"/>
              <a:pathLst>
                <a:path w="5112" h="13720" extrusionOk="0">
                  <a:moveTo>
                    <a:pt x="1615" y="1"/>
                  </a:moveTo>
                  <a:cubicBezTo>
                    <a:pt x="404" y="4439"/>
                    <a:pt x="1" y="9147"/>
                    <a:pt x="808" y="13720"/>
                  </a:cubicBezTo>
                  <a:lnTo>
                    <a:pt x="1615" y="12913"/>
                  </a:lnTo>
                  <a:cubicBezTo>
                    <a:pt x="1749" y="9954"/>
                    <a:pt x="2018" y="6726"/>
                    <a:pt x="3767" y="4843"/>
                  </a:cubicBezTo>
                  <a:cubicBezTo>
                    <a:pt x="5112" y="3229"/>
                    <a:pt x="3767" y="3094"/>
                    <a:pt x="3632" y="2287"/>
                  </a:cubicBezTo>
                  <a:cubicBezTo>
                    <a:pt x="3363" y="1346"/>
                    <a:pt x="1884" y="1077"/>
                    <a:pt x="1615" y="1"/>
                  </a:cubicBezTo>
                  <a:close/>
                </a:path>
              </a:pathLst>
            </a:custGeom>
            <a:solidFill>
              <a:srgbClr val="F8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7" name="Google Shape;7267;p8"/>
            <p:cNvSpPr/>
            <p:nvPr/>
          </p:nvSpPr>
          <p:spPr>
            <a:xfrm>
              <a:off x="4018450" y="3883050"/>
              <a:ext cx="208500" cy="184750"/>
            </a:xfrm>
            <a:custGeom>
              <a:avLst/>
              <a:gdLst/>
              <a:ahLst/>
              <a:cxnLst/>
              <a:rect l="l" t="t" r="r" b="b"/>
              <a:pathLst>
                <a:path w="8340" h="7390" extrusionOk="0">
                  <a:moveTo>
                    <a:pt x="1884" y="0"/>
                  </a:moveTo>
                  <a:cubicBezTo>
                    <a:pt x="942" y="269"/>
                    <a:pt x="270" y="942"/>
                    <a:pt x="1" y="1749"/>
                  </a:cubicBezTo>
                  <a:cubicBezTo>
                    <a:pt x="1884" y="3766"/>
                    <a:pt x="4170" y="5380"/>
                    <a:pt x="6591" y="6725"/>
                  </a:cubicBezTo>
                  <a:cubicBezTo>
                    <a:pt x="6978" y="6919"/>
                    <a:pt x="7226" y="7390"/>
                    <a:pt x="7584" y="7390"/>
                  </a:cubicBezTo>
                  <a:cubicBezTo>
                    <a:pt x="7725" y="7390"/>
                    <a:pt x="7882" y="7318"/>
                    <a:pt x="8071" y="7129"/>
                  </a:cubicBezTo>
                  <a:cubicBezTo>
                    <a:pt x="8205" y="6591"/>
                    <a:pt x="8340" y="6053"/>
                    <a:pt x="8340" y="5649"/>
                  </a:cubicBezTo>
                  <a:cubicBezTo>
                    <a:pt x="6726" y="3228"/>
                    <a:pt x="4439" y="1211"/>
                    <a:pt x="1884" y="0"/>
                  </a:cubicBez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8" name="Google Shape;7268;p8"/>
            <p:cNvSpPr/>
            <p:nvPr/>
          </p:nvSpPr>
          <p:spPr>
            <a:xfrm>
              <a:off x="2912200" y="3398500"/>
              <a:ext cx="130700" cy="141600"/>
            </a:xfrm>
            <a:custGeom>
              <a:avLst/>
              <a:gdLst/>
              <a:ahLst/>
              <a:cxnLst/>
              <a:rect l="l" t="t" r="r" b="b"/>
              <a:pathLst>
                <a:path w="5228" h="5664" extrusionOk="0">
                  <a:moveTo>
                    <a:pt x="2807" y="0"/>
                  </a:moveTo>
                  <a:cubicBezTo>
                    <a:pt x="2684" y="0"/>
                    <a:pt x="2555" y="5"/>
                    <a:pt x="2422" y="14"/>
                  </a:cubicBezTo>
                  <a:lnTo>
                    <a:pt x="808" y="14"/>
                  </a:lnTo>
                  <a:lnTo>
                    <a:pt x="808" y="149"/>
                  </a:lnTo>
                  <a:cubicBezTo>
                    <a:pt x="270" y="821"/>
                    <a:pt x="539" y="1628"/>
                    <a:pt x="404" y="2435"/>
                  </a:cubicBezTo>
                  <a:cubicBezTo>
                    <a:pt x="135" y="3511"/>
                    <a:pt x="1" y="4587"/>
                    <a:pt x="270" y="5663"/>
                  </a:cubicBezTo>
                  <a:cubicBezTo>
                    <a:pt x="1884" y="4722"/>
                    <a:pt x="3901" y="4453"/>
                    <a:pt x="4977" y="2704"/>
                  </a:cubicBezTo>
                  <a:cubicBezTo>
                    <a:pt x="5227" y="830"/>
                    <a:pt x="4432" y="0"/>
                    <a:pt x="2807" y="0"/>
                  </a:cubicBezTo>
                  <a:close/>
                </a:path>
              </a:pathLst>
            </a:custGeom>
            <a:solidFill>
              <a:srgbClr val="7C9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9" name="Google Shape;7269;p8"/>
            <p:cNvSpPr/>
            <p:nvPr/>
          </p:nvSpPr>
          <p:spPr>
            <a:xfrm>
              <a:off x="4109250" y="4051175"/>
              <a:ext cx="110975" cy="154700"/>
            </a:xfrm>
            <a:custGeom>
              <a:avLst/>
              <a:gdLst/>
              <a:ahLst/>
              <a:cxnLst/>
              <a:rect l="l" t="t" r="r" b="b"/>
              <a:pathLst>
                <a:path w="4439" h="6188" extrusionOk="0">
                  <a:moveTo>
                    <a:pt x="2959" y="0"/>
                  </a:moveTo>
                  <a:cubicBezTo>
                    <a:pt x="1614" y="1883"/>
                    <a:pt x="0" y="3766"/>
                    <a:pt x="1480" y="6187"/>
                  </a:cubicBezTo>
                  <a:cubicBezTo>
                    <a:pt x="2959" y="4573"/>
                    <a:pt x="3901" y="2556"/>
                    <a:pt x="4439" y="404"/>
                  </a:cubicBezTo>
                  <a:lnTo>
                    <a:pt x="2959" y="0"/>
                  </a:lnTo>
                  <a:close/>
                </a:path>
              </a:pathLst>
            </a:custGeom>
            <a:solidFill>
              <a:srgbClr val="F7B7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0" name="Google Shape;7270;p8"/>
            <p:cNvSpPr/>
            <p:nvPr/>
          </p:nvSpPr>
          <p:spPr>
            <a:xfrm>
              <a:off x="3905525" y="839625"/>
              <a:ext cx="55800" cy="222325"/>
            </a:xfrm>
            <a:custGeom>
              <a:avLst/>
              <a:gdLst/>
              <a:ahLst/>
              <a:cxnLst/>
              <a:rect l="l" t="t" r="r" b="b"/>
              <a:pathLst>
                <a:path w="2232" h="8893" extrusionOk="0">
                  <a:moveTo>
                    <a:pt x="1514" y="0"/>
                  </a:moveTo>
                  <a:cubicBezTo>
                    <a:pt x="720" y="0"/>
                    <a:pt x="0" y="158"/>
                    <a:pt x="617" y="1495"/>
                  </a:cubicBezTo>
                  <a:cubicBezTo>
                    <a:pt x="1290" y="3916"/>
                    <a:pt x="1559" y="6337"/>
                    <a:pt x="1559" y="8892"/>
                  </a:cubicBezTo>
                  <a:cubicBezTo>
                    <a:pt x="1693" y="8892"/>
                    <a:pt x="1962" y="8758"/>
                    <a:pt x="2231" y="8758"/>
                  </a:cubicBezTo>
                  <a:lnTo>
                    <a:pt x="2231" y="15"/>
                  </a:lnTo>
                  <a:cubicBezTo>
                    <a:pt x="2010" y="15"/>
                    <a:pt x="1759" y="0"/>
                    <a:pt x="1514" y="0"/>
                  </a:cubicBezTo>
                  <a:close/>
                </a:path>
              </a:pathLst>
            </a:custGeom>
            <a:solidFill>
              <a:srgbClr val="8FB5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1" name="Google Shape;7271;p8"/>
            <p:cNvSpPr/>
            <p:nvPr/>
          </p:nvSpPr>
          <p:spPr>
            <a:xfrm>
              <a:off x="3692300" y="4747200"/>
              <a:ext cx="90825" cy="111000"/>
            </a:xfrm>
            <a:custGeom>
              <a:avLst/>
              <a:gdLst/>
              <a:ahLst/>
              <a:cxnLst/>
              <a:rect l="l" t="t" r="r" b="b"/>
              <a:pathLst>
                <a:path w="3633" h="4440" extrusionOk="0">
                  <a:moveTo>
                    <a:pt x="673" y="1"/>
                  </a:moveTo>
                  <a:cubicBezTo>
                    <a:pt x="1" y="1"/>
                    <a:pt x="1" y="539"/>
                    <a:pt x="135" y="1077"/>
                  </a:cubicBezTo>
                  <a:cubicBezTo>
                    <a:pt x="539" y="2691"/>
                    <a:pt x="1077" y="4036"/>
                    <a:pt x="2825" y="4439"/>
                  </a:cubicBezTo>
                  <a:lnTo>
                    <a:pt x="3632" y="3229"/>
                  </a:lnTo>
                  <a:lnTo>
                    <a:pt x="2691" y="1749"/>
                  </a:lnTo>
                  <a:cubicBezTo>
                    <a:pt x="2153" y="1077"/>
                    <a:pt x="1884" y="1"/>
                    <a:pt x="673" y="1"/>
                  </a:cubicBezTo>
                  <a:close/>
                </a:path>
              </a:pathLst>
            </a:custGeom>
            <a:solidFill>
              <a:srgbClr val="85A1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2" name="Google Shape;7272;p8"/>
            <p:cNvSpPr/>
            <p:nvPr/>
          </p:nvSpPr>
          <p:spPr>
            <a:xfrm>
              <a:off x="4055450" y="4209200"/>
              <a:ext cx="90800" cy="97550"/>
            </a:xfrm>
            <a:custGeom>
              <a:avLst/>
              <a:gdLst/>
              <a:ahLst/>
              <a:cxnLst/>
              <a:rect l="l" t="t" r="r" b="b"/>
              <a:pathLst>
                <a:path w="3632" h="3902" extrusionOk="0">
                  <a:moveTo>
                    <a:pt x="3632" y="1"/>
                  </a:moveTo>
                  <a:lnTo>
                    <a:pt x="3632" y="1"/>
                  </a:lnTo>
                  <a:cubicBezTo>
                    <a:pt x="2690" y="539"/>
                    <a:pt x="1749" y="1077"/>
                    <a:pt x="942" y="1615"/>
                  </a:cubicBezTo>
                  <a:cubicBezTo>
                    <a:pt x="0" y="2422"/>
                    <a:pt x="269" y="3229"/>
                    <a:pt x="1211" y="3901"/>
                  </a:cubicBezTo>
                  <a:cubicBezTo>
                    <a:pt x="2152" y="2691"/>
                    <a:pt x="3363" y="1615"/>
                    <a:pt x="3632" y="1"/>
                  </a:cubicBezTo>
                  <a:close/>
                </a:path>
              </a:pathLst>
            </a:custGeom>
            <a:solidFill>
              <a:srgbClr val="F7B7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3" name="Google Shape;7273;p8"/>
            <p:cNvSpPr/>
            <p:nvPr/>
          </p:nvSpPr>
          <p:spPr>
            <a:xfrm>
              <a:off x="3110600" y="2891100"/>
              <a:ext cx="67275" cy="63925"/>
            </a:xfrm>
            <a:custGeom>
              <a:avLst/>
              <a:gdLst/>
              <a:ahLst/>
              <a:cxnLst/>
              <a:rect l="l" t="t" r="r" b="b"/>
              <a:pathLst>
                <a:path w="2691" h="2557" extrusionOk="0">
                  <a:moveTo>
                    <a:pt x="1749" y="1"/>
                  </a:moveTo>
                  <a:cubicBezTo>
                    <a:pt x="807" y="673"/>
                    <a:pt x="135" y="1480"/>
                    <a:pt x="0" y="2556"/>
                  </a:cubicBezTo>
                  <a:cubicBezTo>
                    <a:pt x="1076" y="2287"/>
                    <a:pt x="2018" y="1749"/>
                    <a:pt x="2690" y="1077"/>
                  </a:cubicBezTo>
                  <a:lnTo>
                    <a:pt x="1749" y="1"/>
                  </a:lnTo>
                  <a:close/>
                </a:path>
              </a:pathLst>
            </a:custGeom>
            <a:solidFill>
              <a:srgbClr val="DCAB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4" name="Google Shape;7274;p8"/>
            <p:cNvSpPr/>
            <p:nvPr/>
          </p:nvSpPr>
          <p:spPr>
            <a:xfrm>
              <a:off x="4082350" y="1516725"/>
              <a:ext cx="43725" cy="42975"/>
            </a:xfrm>
            <a:custGeom>
              <a:avLst/>
              <a:gdLst/>
              <a:ahLst/>
              <a:cxnLst/>
              <a:rect l="l" t="t" r="r" b="b"/>
              <a:pathLst>
                <a:path w="1749" h="1719" extrusionOk="0">
                  <a:moveTo>
                    <a:pt x="1222" y="0"/>
                  </a:moveTo>
                  <a:cubicBezTo>
                    <a:pt x="1105" y="0"/>
                    <a:pt x="967" y="76"/>
                    <a:pt x="807" y="235"/>
                  </a:cubicBezTo>
                  <a:lnTo>
                    <a:pt x="0" y="1176"/>
                  </a:lnTo>
                  <a:cubicBezTo>
                    <a:pt x="309" y="1546"/>
                    <a:pt x="589" y="1718"/>
                    <a:pt x="854" y="1718"/>
                  </a:cubicBezTo>
                  <a:cubicBezTo>
                    <a:pt x="1166" y="1718"/>
                    <a:pt x="1458" y="1479"/>
                    <a:pt x="1749" y="1042"/>
                  </a:cubicBezTo>
                  <a:cubicBezTo>
                    <a:pt x="1614" y="773"/>
                    <a:pt x="1614" y="638"/>
                    <a:pt x="1614" y="504"/>
                  </a:cubicBezTo>
                  <a:cubicBezTo>
                    <a:pt x="1533" y="178"/>
                    <a:pt x="1402" y="0"/>
                    <a:pt x="1222" y="0"/>
                  </a:cubicBezTo>
                  <a:close/>
                </a:path>
              </a:pathLst>
            </a:custGeom>
            <a:solidFill>
              <a:srgbClr val="68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5" name="Google Shape;7275;p8"/>
            <p:cNvSpPr/>
            <p:nvPr/>
          </p:nvSpPr>
          <p:spPr>
            <a:xfrm>
              <a:off x="2912200" y="3398850"/>
              <a:ext cx="26925" cy="60550"/>
            </a:xfrm>
            <a:custGeom>
              <a:avLst/>
              <a:gdLst/>
              <a:ahLst/>
              <a:cxnLst/>
              <a:rect l="l" t="t" r="r" b="b"/>
              <a:pathLst>
                <a:path w="1077" h="2422" extrusionOk="0">
                  <a:moveTo>
                    <a:pt x="808" y="0"/>
                  </a:moveTo>
                  <a:lnTo>
                    <a:pt x="808" y="0"/>
                  </a:lnTo>
                  <a:cubicBezTo>
                    <a:pt x="135" y="538"/>
                    <a:pt x="1" y="1614"/>
                    <a:pt x="404" y="2421"/>
                  </a:cubicBezTo>
                  <a:cubicBezTo>
                    <a:pt x="1077" y="1749"/>
                    <a:pt x="808" y="807"/>
                    <a:pt x="808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6" name="Google Shape;7276;p8"/>
            <p:cNvSpPr/>
            <p:nvPr/>
          </p:nvSpPr>
          <p:spPr>
            <a:xfrm>
              <a:off x="3154300" y="2329575"/>
              <a:ext cx="20200" cy="37025"/>
            </a:xfrm>
            <a:custGeom>
              <a:avLst/>
              <a:gdLst/>
              <a:ahLst/>
              <a:cxnLst/>
              <a:rect l="l" t="t" r="r" b="b"/>
              <a:pathLst>
                <a:path w="808" h="1481" extrusionOk="0">
                  <a:moveTo>
                    <a:pt x="808" y="1"/>
                  </a:moveTo>
                  <a:cubicBezTo>
                    <a:pt x="135" y="539"/>
                    <a:pt x="1" y="942"/>
                    <a:pt x="673" y="1480"/>
                  </a:cubicBezTo>
                  <a:lnTo>
                    <a:pt x="808" y="1"/>
                  </a:lnTo>
                  <a:close/>
                </a:path>
              </a:pathLst>
            </a:custGeom>
            <a:solidFill>
              <a:srgbClr val="F8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7" name="Google Shape;7277;p8"/>
            <p:cNvSpPr/>
            <p:nvPr/>
          </p:nvSpPr>
          <p:spPr>
            <a:xfrm>
              <a:off x="4102525" y="1485600"/>
              <a:ext cx="23550" cy="43725"/>
            </a:xfrm>
            <a:custGeom>
              <a:avLst/>
              <a:gdLst/>
              <a:ahLst/>
              <a:cxnLst/>
              <a:rect l="l" t="t" r="r" b="b"/>
              <a:pathLst>
                <a:path w="942" h="1749" extrusionOk="0">
                  <a:moveTo>
                    <a:pt x="0" y="0"/>
                  </a:moveTo>
                  <a:lnTo>
                    <a:pt x="0" y="1480"/>
                  </a:lnTo>
                  <a:lnTo>
                    <a:pt x="807" y="1749"/>
                  </a:lnTo>
                  <a:cubicBezTo>
                    <a:pt x="942" y="1076"/>
                    <a:pt x="673" y="269"/>
                    <a:pt x="0" y="0"/>
                  </a:cubicBezTo>
                  <a:close/>
                </a:path>
              </a:pathLst>
            </a:custGeom>
            <a:solidFill>
              <a:srgbClr val="F5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8" name="Google Shape;7278;p8"/>
            <p:cNvSpPr/>
            <p:nvPr/>
          </p:nvSpPr>
          <p:spPr>
            <a:xfrm>
              <a:off x="3198025" y="1946250"/>
              <a:ext cx="16825" cy="20200"/>
            </a:xfrm>
            <a:custGeom>
              <a:avLst/>
              <a:gdLst/>
              <a:ahLst/>
              <a:cxnLst/>
              <a:rect l="l" t="t" r="r" b="b"/>
              <a:pathLst>
                <a:path w="673" h="808" extrusionOk="0">
                  <a:moveTo>
                    <a:pt x="673" y="1"/>
                  </a:moveTo>
                  <a:cubicBezTo>
                    <a:pt x="269" y="1"/>
                    <a:pt x="0" y="270"/>
                    <a:pt x="0" y="808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8D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9" name="Google Shape;7279;p8"/>
            <p:cNvSpPr/>
            <p:nvPr/>
          </p:nvSpPr>
          <p:spPr>
            <a:xfrm>
              <a:off x="4065525" y="4326900"/>
              <a:ext cx="16850" cy="23550"/>
            </a:xfrm>
            <a:custGeom>
              <a:avLst/>
              <a:gdLst/>
              <a:ahLst/>
              <a:cxnLst/>
              <a:rect l="l" t="t" r="r" b="b"/>
              <a:pathLst>
                <a:path w="674" h="942" extrusionOk="0">
                  <a:moveTo>
                    <a:pt x="673" y="0"/>
                  </a:moveTo>
                  <a:lnTo>
                    <a:pt x="1" y="942"/>
                  </a:lnTo>
                  <a:cubicBezTo>
                    <a:pt x="270" y="807"/>
                    <a:pt x="539" y="404"/>
                    <a:pt x="673" y="0"/>
                  </a:cubicBezTo>
                  <a:close/>
                </a:path>
              </a:pathLst>
            </a:custGeom>
            <a:solidFill>
              <a:srgbClr val="F7B7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0" name="Google Shape;7280;p8"/>
            <p:cNvSpPr/>
            <p:nvPr/>
          </p:nvSpPr>
          <p:spPr>
            <a:xfrm>
              <a:off x="3766275" y="2390100"/>
              <a:ext cx="447225" cy="565550"/>
            </a:xfrm>
            <a:custGeom>
              <a:avLst/>
              <a:gdLst/>
              <a:ahLst/>
              <a:cxnLst/>
              <a:rect l="l" t="t" r="r" b="b"/>
              <a:pathLst>
                <a:path w="17889" h="22622" extrusionOk="0">
                  <a:moveTo>
                    <a:pt x="2153" y="1"/>
                  </a:moveTo>
                  <a:lnTo>
                    <a:pt x="2153" y="1"/>
                  </a:lnTo>
                  <a:cubicBezTo>
                    <a:pt x="673" y="1480"/>
                    <a:pt x="1480" y="3363"/>
                    <a:pt x="1346" y="4977"/>
                  </a:cubicBezTo>
                  <a:cubicBezTo>
                    <a:pt x="1346" y="5784"/>
                    <a:pt x="1884" y="6726"/>
                    <a:pt x="1480" y="7264"/>
                  </a:cubicBezTo>
                  <a:cubicBezTo>
                    <a:pt x="1" y="9550"/>
                    <a:pt x="808" y="12240"/>
                    <a:pt x="673" y="14661"/>
                  </a:cubicBezTo>
                  <a:cubicBezTo>
                    <a:pt x="2287" y="13316"/>
                    <a:pt x="673" y="11030"/>
                    <a:pt x="1884" y="9550"/>
                  </a:cubicBezTo>
                  <a:lnTo>
                    <a:pt x="1884" y="9550"/>
                  </a:lnTo>
                  <a:cubicBezTo>
                    <a:pt x="2690" y="9819"/>
                    <a:pt x="3363" y="10357"/>
                    <a:pt x="3766" y="11030"/>
                  </a:cubicBezTo>
                  <a:cubicBezTo>
                    <a:pt x="6591" y="15334"/>
                    <a:pt x="10895" y="18158"/>
                    <a:pt x="14661" y="21520"/>
                  </a:cubicBezTo>
                  <a:cubicBezTo>
                    <a:pt x="15248" y="22225"/>
                    <a:pt x="16142" y="22622"/>
                    <a:pt x="17076" y="22622"/>
                  </a:cubicBezTo>
                  <a:cubicBezTo>
                    <a:pt x="17212" y="22622"/>
                    <a:pt x="17349" y="22614"/>
                    <a:pt x="17485" y="22596"/>
                  </a:cubicBezTo>
                  <a:cubicBezTo>
                    <a:pt x="17889" y="21117"/>
                    <a:pt x="17216" y="19637"/>
                    <a:pt x="16006" y="18831"/>
                  </a:cubicBezTo>
                  <a:cubicBezTo>
                    <a:pt x="13316" y="16813"/>
                    <a:pt x="10626" y="14527"/>
                    <a:pt x="8339" y="12106"/>
                  </a:cubicBezTo>
                  <a:cubicBezTo>
                    <a:pt x="4977" y="8743"/>
                    <a:pt x="942" y="5650"/>
                    <a:pt x="2153" y="1"/>
                  </a:cubicBezTo>
                  <a:close/>
                </a:path>
              </a:pathLst>
            </a:custGeom>
            <a:solidFill>
              <a:srgbClr val="8B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1" name="Google Shape;7281;p8"/>
            <p:cNvSpPr/>
            <p:nvPr/>
          </p:nvSpPr>
          <p:spPr>
            <a:xfrm>
              <a:off x="3554450" y="4246200"/>
              <a:ext cx="205125" cy="544750"/>
            </a:xfrm>
            <a:custGeom>
              <a:avLst/>
              <a:gdLst/>
              <a:ahLst/>
              <a:cxnLst/>
              <a:rect l="l" t="t" r="r" b="b"/>
              <a:pathLst>
                <a:path w="8205" h="21790" extrusionOk="0">
                  <a:moveTo>
                    <a:pt x="2556" y="0"/>
                  </a:moveTo>
                  <a:lnTo>
                    <a:pt x="2556" y="0"/>
                  </a:lnTo>
                  <a:cubicBezTo>
                    <a:pt x="1883" y="538"/>
                    <a:pt x="1480" y="1614"/>
                    <a:pt x="1749" y="2421"/>
                  </a:cubicBezTo>
                  <a:cubicBezTo>
                    <a:pt x="1883" y="5380"/>
                    <a:pt x="1614" y="8339"/>
                    <a:pt x="807" y="11029"/>
                  </a:cubicBezTo>
                  <a:cubicBezTo>
                    <a:pt x="269" y="13316"/>
                    <a:pt x="0" y="15602"/>
                    <a:pt x="135" y="17754"/>
                  </a:cubicBezTo>
                  <a:cubicBezTo>
                    <a:pt x="1749" y="16678"/>
                    <a:pt x="269" y="14392"/>
                    <a:pt x="1883" y="13181"/>
                  </a:cubicBezTo>
                  <a:cubicBezTo>
                    <a:pt x="2959" y="15871"/>
                    <a:pt x="4304" y="18561"/>
                    <a:pt x="5649" y="21117"/>
                  </a:cubicBezTo>
                  <a:cubicBezTo>
                    <a:pt x="5976" y="20822"/>
                    <a:pt x="6248" y="20711"/>
                    <a:pt x="6483" y="20711"/>
                  </a:cubicBezTo>
                  <a:cubicBezTo>
                    <a:pt x="7214" y="20711"/>
                    <a:pt x="7594" y="21789"/>
                    <a:pt x="8205" y="21789"/>
                  </a:cubicBezTo>
                  <a:lnTo>
                    <a:pt x="8205" y="20175"/>
                  </a:lnTo>
                  <a:cubicBezTo>
                    <a:pt x="7667" y="18427"/>
                    <a:pt x="6322" y="16947"/>
                    <a:pt x="5784" y="15333"/>
                  </a:cubicBezTo>
                  <a:lnTo>
                    <a:pt x="5784" y="13854"/>
                  </a:lnTo>
                  <a:cubicBezTo>
                    <a:pt x="4977" y="12240"/>
                    <a:pt x="4708" y="10491"/>
                    <a:pt x="4170" y="8877"/>
                  </a:cubicBezTo>
                  <a:cubicBezTo>
                    <a:pt x="2018" y="6187"/>
                    <a:pt x="2690" y="2959"/>
                    <a:pt x="2556" y="0"/>
                  </a:cubicBezTo>
                  <a:close/>
                </a:path>
              </a:pathLst>
            </a:custGeom>
            <a:solidFill>
              <a:srgbClr val="8A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2" name="Google Shape;7282;p8"/>
            <p:cNvSpPr/>
            <p:nvPr/>
          </p:nvSpPr>
          <p:spPr>
            <a:xfrm>
              <a:off x="3453575" y="2369925"/>
              <a:ext cx="245475" cy="322825"/>
            </a:xfrm>
            <a:custGeom>
              <a:avLst/>
              <a:gdLst/>
              <a:ahLst/>
              <a:cxnLst/>
              <a:rect l="l" t="t" r="r" b="b"/>
              <a:pathLst>
                <a:path w="9819" h="12913" extrusionOk="0">
                  <a:moveTo>
                    <a:pt x="9819" y="1"/>
                  </a:moveTo>
                  <a:cubicBezTo>
                    <a:pt x="8205" y="2287"/>
                    <a:pt x="6322" y="4170"/>
                    <a:pt x="4035" y="5784"/>
                  </a:cubicBezTo>
                  <a:cubicBezTo>
                    <a:pt x="2421" y="6726"/>
                    <a:pt x="1076" y="8071"/>
                    <a:pt x="0" y="9685"/>
                  </a:cubicBezTo>
                  <a:cubicBezTo>
                    <a:pt x="942" y="10492"/>
                    <a:pt x="1480" y="11568"/>
                    <a:pt x="1749" y="12913"/>
                  </a:cubicBezTo>
                  <a:cubicBezTo>
                    <a:pt x="3228" y="11971"/>
                    <a:pt x="4573" y="10895"/>
                    <a:pt x="5649" y="9550"/>
                  </a:cubicBezTo>
                  <a:cubicBezTo>
                    <a:pt x="6420" y="8779"/>
                    <a:pt x="7191" y="8099"/>
                    <a:pt x="8257" y="8099"/>
                  </a:cubicBezTo>
                  <a:cubicBezTo>
                    <a:pt x="8493" y="8099"/>
                    <a:pt x="8743" y="8132"/>
                    <a:pt x="9012" y="8205"/>
                  </a:cubicBezTo>
                  <a:cubicBezTo>
                    <a:pt x="8877" y="5381"/>
                    <a:pt x="9146" y="2691"/>
                    <a:pt x="9819" y="1"/>
                  </a:cubicBezTo>
                  <a:close/>
                </a:path>
              </a:pathLst>
            </a:custGeom>
            <a:solidFill>
              <a:srgbClr val="989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3" name="Google Shape;7283;p8"/>
            <p:cNvSpPr/>
            <p:nvPr/>
          </p:nvSpPr>
          <p:spPr>
            <a:xfrm>
              <a:off x="3372875" y="2833950"/>
              <a:ext cx="285825" cy="310650"/>
            </a:xfrm>
            <a:custGeom>
              <a:avLst/>
              <a:gdLst/>
              <a:ahLst/>
              <a:cxnLst/>
              <a:rect l="l" t="t" r="r" b="b"/>
              <a:pathLst>
                <a:path w="11433" h="12426" extrusionOk="0">
                  <a:moveTo>
                    <a:pt x="11433" y="1"/>
                  </a:moveTo>
                  <a:lnTo>
                    <a:pt x="11433" y="1"/>
                  </a:lnTo>
                  <a:cubicBezTo>
                    <a:pt x="9819" y="2018"/>
                    <a:pt x="8070" y="3766"/>
                    <a:pt x="6053" y="5380"/>
                  </a:cubicBezTo>
                  <a:cubicBezTo>
                    <a:pt x="3901" y="6860"/>
                    <a:pt x="2018" y="8877"/>
                    <a:pt x="0" y="10491"/>
                  </a:cubicBezTo>
                  <a:cubicBezTo>
                    <a:pt x="673" y="11298"/>
                    <a:pt x="1614" y="11971"/>
                    <a:pt x="2690" y="12374"/>
                  </a:cubicBezTo>
                  <a:cubicBezTo>
                    <a:pt x="2864" y="12409"/>
                    <a:pt x="3038" y="12426"/>
                    <a:pt x="3209" y="12426"/>
                  </a:cubicBezTo>
                  <a:cubicBezTo>
                    <a:pt x="4367" y="12426"/>
                    <a:pt x="5432" y="11663"/>
                    <a:pt x="5784" y="10491"/>
                  </a:cubicBezTo>
                  <a:lnTo>
                    <a:pt x="5784" y="9819"/>
                  </a:lnTo>
                  <a:cubicBezTo>
                    <a:pt x="6187" y="9146"/>
                    <a:pt x="6994" y="9415"/>
                    <a:pt x="7398" y="8877"/>
                  </a:cubicBezTo>
                  <a:cubicBezTo>
                    <a:pt x="7936" y="8070"/>
                    <a:pt x="8743" y="7263"/>
                    <a:pt x="9415" y="6591"/>
                  </a:cubicBezTo>
                  <a:cubicBezTo>
                    <a:pt x="9715" y="6366"/>
                    <a:pt x="9931" y="6277"/>
                    <a:pt x="10090" y="6277"/>
                  </a:cubicBezTo>
                  <a:cubicBezTo>
                    <a:pt x="10502" y="6277"/>
                    <a:pt x="10529" y="6875"/>
                    <a:pt x="10626" y="7263"/>
                  </a:cubicBezTo>
                  <a:cubicBezTo>
                    <a:pt x="10760" y="6994"/>
                    <a:pt x="11298" y="6591"/>
                    <a:pt x="11298" y="6456"/>
                  </a:cubicBezTo>
                  <a:cubicBezTo>
                    <a:pt x="10357" y="4304"/>
                    <a:pt x="11433" y="2152"/>
                    <a:pt x="11433" y="1"/>
                  </a:cubicBezTo>
                  <a:close/>
                </a:path>
              </a:pathLst>
            </a:custGeom>
            <a:solidFill>
              <a:srgbClr val="959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4" name="Google Shape;7284;p8"/>
            <p:cNvSpPr/>
            <p:nvPr/>
          </p:nvSpPr>
          <p:spPr>
            <a:xfrm>
              <a:off x="3715850" y="2813775"/>
              <a:ext cx="218575" cy="487575"/>
            </a:xfrm>
            <a:custGeom>
              <a:avLst/>
              <a:gdLst/>
              <a:ahLst/>
              <a:cxnLst/>
              <a:rect l="l" t="t" r="r" b="b"/>
              <a:pathLst>
                <a:path w="8743" h="19503" extrusionOk="0">
                  <a:moveTo>
                    <a:pt x="2690" y="1"/>
                  </a:moveTo>
                  <a:lnTo>
                    <a:pt x="2690" y="1"/>
                  </a:lnTo>
                  <a:cubicBezTo>
                    <a:pt x="1614" y="808"/>
                    <a:pt x="1749" y="1884"/>
                    <a:pt x="1749" y="2959"/>
                  </a:cubicBezTo>
                  <a:cubicBezTo>
                    <a:pt x="1749" y="4708"/>
                    <a:pt x="1480" y="6322"/>
                    <a:pt x="1211" y="8070"/>
                  </a:cubicBezTo>
                  <a:cubicBezTo>
                    <a:pt x="269" y="11836"/>
                    <a:pt x="0" y="15602"/>
                    <a:pt x="135" y="19503"/>
                  </a:cubicBezTo>
                  <a:cubicBezTo>
                    <a:pt x="1211" y="18427"/>
                    <a:pt x="1076" y="16947"/>
                    <a:pt x="1076" y="15737"/>
                  </a:cubicBezTo>
                  <a:cubicBezTo>
                    <a:pt x="1211" y="13450"/>
                    <a:pt x="1614" y="11164"/>
                    <a:pt x="2287" y="9012"/>
                  </a:cubicBezTo>
                  <a:cubicBezTo>
                    <a:pt x="3497" y="10088"/>
                    <a:pt x="4170" y="11702"/>
                    <a:pt x="4304" y="13316"/>
                  </a:cubicBezTo>
                  <a:cubicBezTo>
                    <a:pt x="5681" y="13942"/>
                    <a:pt x="5660" y="16316"/>
                    <a:pt x="7603" y="16316"/>
                  </a:cubicBezTo>
                  <a:cubicBezTo>
                    <a:pt x="7747" y="16316"/>
                    <a:pt x="7902" y="16303"/>
                    <a:pt x="8070" y="16275"/>
                  </a:cubicBezTo>
                  <a:lnTo>
                    <a:pt x="8204" y="16006"/>
                  </a:lnTo>
                  <a:cubicBezTo>
                    <a:pt x="8742" y="15333"/>
                    <a:pt x="8204" y="14526"/>
                    <a:pt x="8204" y="13719"/>
                  </a:cubicBezTo>
                  <a:cubicBezTo>
                    <a:pt x="7532" y="12509"/>
                    <a:pt x="6725" y="11298"/>
                    <a:pt x="5918" y="10088"/>
                  </a:cubicBezTo>
                  <a:cubicBezTo>
                    <a:pt x="3363" y="7398"/>
                    <a:pt x="2152" y="3632"/>
                    <a:pt x="2690" y="1"/>
                  </a:cubicBezTo>
                  <a:close/>
                </a:path>
              </a:pathLst>
            </a:custGeom>
            <a:solidFill>
              <a:srgbClr val="87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5" name="Google Shape;7285;p8"/>
            <p:cNvSpPr/>
            <p:nvPr/>
          </p:nvSpPr>
          <p:spPr>
            <a:xfrm>
              <a:off x="3601525" y="1986600"/>
              <a:ext cx="141250" cy="265675"/>
            </a:xfrm>
            <a:custGeom>
              <a:avLst/>
              <a:gdLst/>
              <a:ahLst/>
              <a:cxnLst/>
              <a:rect l="l" t="t" r="r" b="b"/>
              <a:pathLst>
                <a:path w="5650" h="10627" extrusionOk="0">
                  <a:moveTo>
                    <a:pt x="3901" y="1"/>
                  </a:moveTo>
                  <a:cubicBezTo>
                    <a:pt x="2959" y="404"/>
                    <a:pt x="2152" y="942"/>
                    <a:pt x="1480" y="1749"/>
                  </a:cubicBezTo>
                  <a:cubicBezTo>
                    <a:pt x="1480" y="2287"/>
                    <a:pt x="1480" y="3229"/>
                    <a:pt x="1211" y="3498"/>
                  </a:cubicBezTo>
                  <a:cubicBezTo>
                    <a:pt x="942" y="3767"/>
                    <a:pt x="0" y="3498"/>
                    <a:pt x="269" y="4305"/>
                  </a:cubicBezTo>
                  <a:cubicBezTo>
                    <a:pt x="538" y="4977"/>
                    <a:pt x="1076" y="4977"/>
                    <a:pt x="1614" y="4977"/>
                  </a:cubicBezTo>
                  <a:cubicBezTo>
                    <a:pt x="2124" y="4722"/>
                    <a:pt x="2665" y="4437"/>
                    <a:pt x="3092" y="4437"/>
                  </a:cubicBezTo>
                  <a:cubicBezTo>
                    <a:pt x="3566" y="4437"/>
                    <a:pt x="3901" y="4787"/>
                    <a:pt x="3901" y="5919"/>
                  </a:cubicBezTo>
                  <a:cubicBezTo>
                    <a:pt x="4035" y="7533"/>
                    <a:pt x="3901" y="9012"/>
                    <a:pt x="3901" y="10626"/>
                  </a:cubicBezTo>
                  <a:cubicBezTo>
                    <a:pt x="5515" y="9012"/>
                    <a:pt x="4170" y="6726"/>
                    <a:pt x="4977" y="5112"/>
                  </a:cubicBezTo>
                  <a:cubicBezTo>
                    <a:pt x="5649" y="3363"/>
                    <a:pt x="5246" y="1346"/>
                    <a:pt x="3901" y="1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6" name="Google Shape;7286;p8"/>
            <p:cNvSpPr/>
            <p:nvPr/>
          </p:nvSpPr>
          <p:spPr>
            <a:xfrm>
              <a:off x="3736025" y="1179600"/>
              <a:ext cx="60525" cy="346375"/>
            </a:xfrm>
            <a:custGeom>
              <a:avLst/>
              <a:gdLst/>
              <a:ahLst/>
              <a:cxnLst/>
              <a:rect l="l" t="t" r="r" b="b"/>
              <a:pathLst>
                <a:path w="2421" h="13855" extrusionOk="0">
                  <a:moveTo>
                    <a:pt x="942" y="1"/>
                  </a:moveTo>
                  <a:cubicBezTo>
                    <a:pt x="269" y="942"/>
                    <a:pt x="0" y="2153"/>
                    <a:pt x="269" y="3363"/>
                  </a:cubicBezTo>
                  <a:lnTo>
                    <a:pt x="269" y="13854"/>
                  </a:lnTo>
                  <a:cubicBezTo>
                    <a:pt x="942" y="13451"/>
                    <a:pt x="1345" y="12778"/>
                    <a:pt x="1480" y="11971"/>
                  </a:cubicBezTo>
                  <a:cubicBezTo>
                    <a:pt x="2421" y="7936"/>
                    <a:pt x="673" y="4036"/>
                    <a:pt x="942" y="1"/>
                  </a:cubicBezTo>
                  <a:close/>
                </a:path>
              </a:pathLst>
            </a:custGeom>
            <a:solidFill>
              <a:srgbClr val="8D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7" name="Google Shape;7287;p8"/>
            <p:cNvSpPr/>
            <p:nvPr/>
          </p:nvSpPr>
          <p:spPr>
            <a:xfrm>
              <a:off x="3665400" y="3442550"/>
              <a:ext cx="137875" cy="147325"/>
            </a:xfrm>
            <a:custGeom>
              <a:avLst/>
              <a:gdLst/>
              <a:ahLst/>
              <a:cxnLst/>
              <a:rect l="l" t="t" r="r" b="b"/>
              <a:pathLst>
                <a:path w="5515" h="5893" extrusionOk="0">
                  <a:moveTo>
                    <a:pt x="2153" y="1"/>
                  </a:moveTo>
                  <a:cubicBezTo>
                    <a:pt x="2153" y="1749"/>
                    <a:pt x="1" y="2825"/>
                    <a:pt x="673" y="4843"/>
                  </a:cubicBezTo>
                  <a:cubicBezTo>
                    <a:pt x="1480" y="4843"/>
                    <a:pt x="2287" y="5112"/>
                    <a:pt x="2960" y="5650"/>
                  </a:cubicBezTo>
                  <a:cubicBezTo>
                    <a:pt x="3423" y="5727"/>
                    <a:pt x="3931" y="5893"/>
                    <a:pt x="4432" y="5893"/>
                  </a:cubicBezTo>
                  <a:cubicBezTo>
                    <a:pt x="4803" y="5893"/>
                    <a:pt x="5171" y="5802"/>
                    <a:pt x="5515" y="5515"/>
                  </a:cubicBezTo>
                  <a:cubicBezTo>
                    <a:pt x="5381" y="3094"/>
                    <a:pt x="3498" y="1615"/>
                    <a:pt x="2153" y="1"/>
                  </a:cubicBezTo>
                  <a:close/>
                </a:path>
              </a:pathLst>
            </a:custGeom>
            <a:solidFill>
              <a:srgbClr val="9A9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8" name="Google Shape;7288;p8"/>
            <p:cNvSpPr/>
            <p:nvPr/>
          </p:nvSpPr>
          <p:spPr>
            <a:xfrm>
              <a:off x="3608250" y="4012550"/>
              <a:ext cx="50450" cy="233675"/>
            </a:xfrm>
            <a:custGeom>
              <a:avLst/>
              <a:gdLst/>
              <a:ahLst/>
              <a:cxnLst/>
              <a:rect l="l" t="t" r="r" b="b"/>
              <a:pathLst>
                <a:path w="2018" h="9347" extrusionOk="0">
                  <a:moveTo>
                    <a:pt x="1188" y="0"/>
                  </a:moveTo>
                  <a:cubicBezTo>
                    <a:pt x="828" y="0"/>
                    <a:pt x="566" y="356"/>
                    <a:pt x="404" y="1007"/>
                  </a:cubicBezTo>
                  <a:cubicBezTo>
                    <a:pt x="0" y="3697"/>
                    <a:pt x="0" y="6656"/>
                    <a:pt x="404" y="9346"/>
                  </a:cubicBezTo>
                  <a:cubicBezTo>
                    <a:pt x="1614" y="8001"/>
                    <a:pt x="942" y="6387"/>
                    <a:pt x="1211" y="4908"/>
                  </a:cubicBezTo>
                  <a:cubicBezTo>
                    <a:pt x="1480" y="3428"/>
                    <a:pt x="673" y="1814"/>
                    <a:pt x="2018" y="469"/>
                  </a:cubicBezTo>
                  <a:cubicBezTo>
                    <a:pt x="1699" y="151"/>
                    <a:pt x="1423" y="0"/>
                    <a:pt x="1188" y="0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9" name="Google Shape;7289;p8"/>
            <p:cNvSpPr/>
            <p:nvPr/>
          </p:nvSpPr>
          <p:spPr>
            <a:xfrm>
              <a:off x="3631775" y="3681300"/>
              <a:ext cx="26925" cy="262300"/>
            </a:xfrm>
            <a:custGeom>
              <a:avLst/>
              <a:gdLst/>
              <a:ahLst/>
              <a:cxnLst/>
              <a:rect l="l" t="t" r="r" b="b"/>
              <a:pathLst>
                <a:path w="1077" h="10492" extrusionOk="0">
                  <a:moveTo>
                    <a:pt x="1077" y="0"/>
                  </a:moveTo>
                  <a:cubicBezTo>
                    <a:pt x="1" y="3363"/>
                    <a:pt x="1" y="7129"/>
                    <a:pt x="1077" y="10491"/>
                  </a:cubicBezTo>
                  <a:lnTo>
                    <a:pt x="1077" y="0"/>
                  </a:ln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0" name="Google Shape;7290;p8"/>
            <p:cNvSpPr/>
            <p:nvPr/>
          </p:nvSpPr>
          <p:spPr>
            <a:xfrm>
              <a:off x="3806625" y="2107650"/>
              <a:ext cx="47100" cy="164800"/>
            </a:xfrm>
            <a:custGeom>
              <a:avLst/>
              <a:gdLst/>
              <a:ahLst/>
              <a:cxnLst/>
              <a:rect l="l" t="t" r="r" b="b"/>
              <a:pathLst>
                <a:path w="1884" h="6592" extrusionOk="0">
                  <a:moveTo>
                    <a:pt x="1345" y="1"/>
                  </a:moveTo>
                  <a:cubicBezTo>
                    <a:pt x="270" y="2018"/>
                    <a:pt x="1" y="4305"/>
                    <a:pt x="673" y="6591"/>
                  </a:cubicBezTo>
                  <a:cubicBezTo>
                    <a:pt x="1883" y="5246"/>
                    <a:pt x="1211" y="3363"/>
                    <a:pt x="1480" y="1884"/>
                  </a:cubicBezTo>
                  <a:cubicBezTo>
                    <a:pt x="1883" y="1346"/>
                    <a:pt x="1883" y="539"/>
                    <a:pt x="1345" y="1"/>
                  </a:cubicBezTo>
                  <a:close/>
                </a:path>
              </a:pathLst>
            </a:custGeom>
            <a:solidFill>
              <a:srgbClr val="8B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1" name="Google Shape;7291;p8"/>
            <p:cNvSpPr/>
            <p:nvPr/>
          </p:nvSpPr>
          <p:spPr>
            <a:xfrm>
              <a:off x="3604875" y="3015525"/>
              <a:ext cx="53825" cy="161425"/>
            </a:xfrm>
            <a:custGeom>
              <a:avLst/>
              <a:gdLst/>
              <a:ahLst/>
              <a:cxnLst/>
              <a:rect l="l" t="t" r="r" b="b"/>
              <a:pathLst>
                <a:path w="2153" h="6457" extrusionOk="0">
                  <a:moveTo>
                    <a:pt x="1346" y="0"/>
                  </a:moveTo>
                  <a:lnTo>
                    <a:pt x="1346" y="0"/>
                  </a:lnTo>
                  <a:cubicBezTo>
                    <a:pt x="1" y="2018"/>
                    <a:pt x="808" y="4304"/>
                    <a:pt x="539" y="6456"/>
                  </a:cubicBezTo>
                  <a:cubicBezTo>
                    <a:pt x="2153" y="4439"/>
                    <a:pt x="1077" y="2152"/>
                    <a:pt x="1346" y="0"/>
                  </a:cubicBezTo>
                  <a:close/>
                </a:path>
              </a:pathLst>
            </a:custGeom>
            <a:solidFill>
              <a:srgbClr val="959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2" name="Google Shape;7292;p8"/>
            <p:cNvSpPr/>
            <p:nvPr/>
          </p:nvSpPr>
          <p:spPr>
            <a:xfrm>
              <a:off x="3759550" y="2756625"/>
              <a:ext cx="23575" cy="37000"/>
            </a:xfrm>
            <a:custGeom>
              <a:avLst/>
              <a:gdLst/>
              <a:ahLst/>
              <a:cxnLst/>
              <a:rect l="l" t="t" r="r" b="b"/>
              <a:pathLst>
                <a:path w="943" h="1480" extrusionOk="0">
                  <a:moveTo>
                    <a:pt x="942" y="0"/>
                  </a:moveTo>
                  <a:cubicBezTo>
                    <a:pt x="1" y="404"/>
                    <a:pt x="1" y="942"/>
                    <a:pt x="942" y="1480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8B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3" name="Google Shape;7293;p8"/>
            <p:cNvSpPr/>
            <p:nvPr/>
          </p:nvSpPr>
          <p:spPr>
            <a:xfrm>
              <a:off x="3655325" y="3943575"/>
              <a:ext cx="26925" cy="40375"/>
            </a:xfrm>
            <a:custGeom>
              <a:avLst/>
              <a:gdLst/>
              <a:ahLst/>
              <a:cxnLst/>
              <a:rect l="l" t="t" r="r" b="b"/>
              <a:pathLst>
                <a:path w="1077" h="1615" extrusionOk="0">
                  <a:moveTo>
                    <a:pt x="135" y="0"/>
                  </a:moveTo>
                  <a:cubicBezTo>
                    <a:pt x="0" y="673"/>
                    <a:pt x="404" y="1345"/>
                    <a:pt x="942" y="1614"/>
                  </a:cubicBezTo>
                  <a:cubicBezTo>
                    <a:pt x="1076" y="942"/>
                    <a:pt x="807" y="269"/>
                    <a:pt x="135" y="0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4" name="Google Shape;7294;p8"/>
            <p:cNvSpPr/>
            <p:nvPr/>
          </p:nvSpPr>
          <p:spPr>
            <a:xfrm>
              <a:off x="3719200" y="1926075"/>
              <a:ext cx="23575" cy="40375"/>
            </a:xfrm>
            <a:custGeom>
              <a:avLst/>
              <a:gdLst/>
              <a:ahLst/>
              <a:cxnLst/>
              <a:rect l="l" t="t" r="r" b="b"/>
              <a:pathLst>
                <a:path w="943" h="1615" extrusionOk="0">
                  <a:moveTo>
                    <a:pt x="135" y="1"/>
                  </a:moveTo>
                  <a:lnTo>
                    <a:pt x="1" y="1615"/>
                  </a:lnTo>
                  <a:cubicBezTo>
                    <a:pt x="673" y="1346"/>
                    <a:pt x="942" y="673"/>
                    <a:pt x="942" y="1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5" name="Google Shape;7295;p8"/>
            <p:cNvSpPr/>
            <p:nvPr/>
          </p:nvSpPr>
          <p:spPr>
            <a:xfrm>
              <a:off x="3699025" y="196642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1"/>
                  </a:moveTo>
                  <a:lnTo>
                    <a:pt x="1" y="808"/>
                  </a:lnTo>
                  <a:cubicBezTo>
                    <a:pt x="404" y="673"/>
                    <a:pt x="673" y="404"/>
                    <a:pt x="808" y="1"/>
                  </a:cubicBezTo>
                  <a:close/>
                </a:path>
              </a:pathLst>
            </a:custGeom>
            <a:solidFill>
              <a:srgbClr val="89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6" name="Google Shape;7296;p8"/>
            <p:cNvSpPr/>
            <p:nvPr/>
          </p:nvSpPr>
          <p:spPr>
            <a:xfrm>
              <a:off x="3739375" y="3567050"/>
              <a:ext cx="326175" cy="360100"/>
            </a:xfrm>
            <a:custGeom>
              <a:avLst/>
              <a:gdLst/>
              <a:ahLst/>
              <a:cxnLst/>
              <a:rect l="l" t="t" r="r" b="b"/>
              <a:pathLst>
                <a:path w="13047" h="14404" extrusionOk="0">
                  <a:moveTo>
                    <a:pt x="918" y="1"/>
                  </a:moveTo>
                  <a:cubicBezTo>
                    <a:pt x="607" y="1"/>
                    <a:pt x="304" y="164"/>
                    <a:pt x="1" y="670"/>
                  </a:cubicBezTo>
                  <a:cubicBezTo>
                    <a:pt x="673" y="5108"/>
                    <a:pt x="4439" y="7664"/>
                    <a:pt x="6860" y="11026"/>
                  </a:cubicBezTo>
                  <a:cubicBezTo>
                    <a:pt x="7801" y="12775"/>
                    <a:pt x="9281" y="13985"/>
                    <a:pt x="11164" y="14389"/>
                  </a:cubicBezTo>
                  <a:cubicBezTo>
                    <a:pt x="11233" y="14399"/>
                    <a:pt x="11302" y="14403"/>
                    <a:pt x="11371" y="14403"/>
                  </a:cubicBezTo>
                  <a:cubicBezTo>
                    <a:pt x="12238" y="14403"/>
                    <a:pt x="13047" y="13637"/>
                    <a:pt x="13047" y="12640"/>
                  </a:cubicBezTo>
                  <a:cubicBezTo>
                    <a:pt x="12643" y="12371"/>
                    <a:pt x="12374" y="12102"/>
                    <a:pt x="12105" y="11833"/>
                  </a:cubicBezTo>
                  <a:cubicBezTo>
                    <a:pt x="11836" y="11564"/>
                    <a:pt x="11567" y="11430"/>
                    <a:pt x="11298" y="11161"/>
                  </a:cubicBezTo>
                  <a:cubicBezTo>
                    <a:pt x="11164" y="11026"/>
                    <a:pt x="10895" y="11026"/>
                    <a:pt x="10626" y="11026"/>
                  </a:cubicBezTo>
                  <a:cubicBezTo>
                    <a:pt x="9550" y="10623"/>
                    <a:pt x="8608" y="9681"/>
                    <a:pt x="8205" y="8471"/>
                  </a:cubicBezTo>
                  <a:lnTo>
                    <a:pt x="2556" y="535"/>
                  </a:lnTo>
                  <a:cubicBezTo>
                    <a:pt x="1968" y="451"/>
                    <a:pt x="1433" y="1"/>
                    <a:pt x="918" y="1"/>
                  </a:cubicBezTo>
                  <a:close/>
                </a:path>
              </a:pathLst>
            </a:custGeom>
            <a:solidFill>
              <a:srgbClr val="86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7" name="Google Shape;7297;p8"/>
            <p:cNvSpPr/>
            <p:nvPr/>
          </p:nvSpPr>
          <p:spPr>
            <a:xfrm>
              <a:off x="3826800" y="3146550"/>
              <a:ext cx="242125" cy="266375"/>
            </a:xfrm>
            <a:custGeom>
              <a:avLst/>
              <a:gdLst/>
              <a:ahLst/>
              <a:cxnLst/>
              <a:rect l="l" t="t" r="r" b="b"/>
              <a:pathLst>
                <a:path w="9685" h="10655" extrusionOk="0">
                  <a:moveTo>
                    <a:pt x="144" y="0"/>
                  </a:moveTo>
                  <a:cubicBezTo>
                    <a:pt x="98" y="0"/>
                    <a:pt x="50" y="2"/>
                    <a:pt x="0" y="5"/>
                  </a:cubicBezTo>
                  <a:lnTo>
                    <a:pt x="2287" y="4578"/>
                  </a:lnTo>
                  <a:cubicBezTo>
                    <a:pt x="2421" y="5923"/>
                    <a:pt x="4170" y="6192"/>
                    <a:pt x="4170" y="7940"/>
                  </a:cubicBezTo>
                  <a:cubicBezTo>
                    <a:pt x="4170" y="9285"/>
                    <a:pt x="6322" y="9823"/>
                    <a:pt x="7398" y="10496"/>
                  </a:cubicBezTo>
                  <a:cubicBezTo>
                    <a:pt x="7547" y="10608"/>
                    <a:pt x="7673" y="10655"/>
                    <a:pt x="7782" y="10655"/>
                  </a:cubicBezTo>
                  <a:cubicBezTo>
                    <a:pt x="8388" y="10655"/>
                    <a:pt x="8504" y="9210"/>
                    <a:pt x="9333" y="9210"/>
                  </a:cubicBezTo>
                  <a:cubicBezTo>
                    <a:pt x="9438" y="9210"/>
                    <a:pt x="9554" y="9233"/>
                    <a:pt x="9684" y="9285"/>
                  </a:cubicBezTo>
                  <a:cubicBezTo>
                    <a:pt x="8743" y="8075"/>
                    <a:pt x="7667" y="6999"/>
                    <a:pt x="6456" y="6192"/>
                  </a:cubicBezTo>
                  <a:cubicBezTo>
                    <a:pt x="5246" y="5519"/>
                    <a:pt x="4170" y="4443"/>
                    <a:pt x="3766" y="2964"/>
                  </a:cubicBezTo>
                  <a:cubicBezTo>
                    <a:pt x="2061" y="2570"/>
                    <a:pt x="2019" y="0"/>
                    <a:pt x="144" y="0"/>
                  </a:cubicBezTo>
                  <a:close/>
                </a:path>
              </a:pathLst>
            </a:custGeom>
            <a:solidFill>
              <a:srgbClr val="F8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8" name="Google Shape;7298;p8"/>
            <p:cNvSpPr/>
            <p:nvPr/>
          </p:nvSpPr>
          <p:spPr>
            <a:xfrm>
              <a:off x="3938350" y="3778800"/>
              <a:ext cx="66675" cy="64775"/>
            </a:xfrm>
            <a:custGeom>
              <a:avLst/>
              <a:gdLst/>
              <a:ahLst/>
              <a:cxnLst/>
              <a:rect l="l" t="t" r="r" b="b"/>
              <a:pathLst>
                <a:path w="2667" h="2591" extrusionOk="0">
                  <a:moveTo>
                    <a:pt x="246" y="1"/>
                  </a:moveTo>
                  <a:cubicBezTo>
                    <a:pt x="0" y="1352"/>
                    <a:pt x="988" y="2591"/>
                    <a:pt x="2289" y="2591"/>
                  </a:cubicBezTo>
                  <a:cubicBezTo>
                    <a:pt x="2412" y="2591"/>
                    <a:pt x="2539" y="2580"/>
                    <a:pt x="2667" y="2556"/>
                  </a:cubicBezTo>
                  <a:cubicBezTo>
                    <a:pt x="1994" y="1480"/>
                    <a:pt x="1187" y="673"/>
                    <a:pt x="246" y="1"/>
                  </a:cubicBez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9" name="Google Shape;7299;p8"/>
            <p:cNvSpPr/>
            <p:nvPr/>
          </p:nvSpPr>
          <p:spPr>
            <a:xfrm>
              <a:off x="4042000" y="3862875"/>
              <a:ext cx="23550" cy="20200"/>
            </a:xfrm>
            <a:custGeom>
              <a:avLst/>
              <a:gdLst/>
              <a:ahLst/>
              <a:cxnLst/>
              <a:rect l="l" t="t" r="r" b="b"/>
              <a:pathLst>
                <a:path w="942" h="808" extrusionOk="0">
                  <a:moveTo>
                    <a:pt x="942" y="80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0" name="Google Shape;7300;p8"/>
            <p:cNvSpPr/>
            <p:nvPr/>
          </p:nvSpPr>
          <p:spPr>
            <a:xfrm>
              <a:off x="4021825" y="3846050"/>
              <a:ext cx="23550" cy="16850"/>
            </a:xfrm>
            <a:custGeom>
              <a:avLst/>
              <a:gdLst/>
              <a:ahLst/>
              <a:cxnLst/>
              <a:rect l="l" t="t" r="r" b="b"/>
              <a:pathLst>
                <a:path w="942" h="674" extrusionOk="0">
                  <a:moveTo>
                    <a:pt x="942" y="67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BA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1" name="Google Shape;7301;p8"/>
            <p:cNvSpPr/>
            <p:nvPr/>
          </p:nvSpPr>
          <p:spPr>
            <a:xfrm>
              <a:off x="3070250" y="3096225"/>
              <a:ext cx="376625" cy="269200"/>
            </a:xfrm>
            <a:custGeom>
              <a:avLst/>
              <a:gdLst/>
              <a:ahLst/>
              <a:cxnLst/>
              <a:rect l="l" t="t" r="r" b="b"/>
              <a:pathLst>
                <a:path w="15065" h="10768" extrusionOk="0">
                  <a:moveTo>
                    <a:pt x="12105" y="0"/>
                  </a:moveTo>
                  <a:cubicBezTo>
                    <a:pt x="9012" y="1883"/>
                    <a:pt x="6187" y="4035"/>
                    <a:pt x="3497" y="6322"/>
                  </a:cubicBezTo>
                  <a:cubicBezTo>
                    <a:pt x="2959" y="6994"/>
                    <a:pt x="2287" y="6860"/>
                    <a:pt x="1749" y="7263"/>
                  </a:cubicBezTo>
                  <a:lnTo>
                    <a:pt x="942" y="8070"/>
                  </a:lnTo>
                  <a:cubicBezTo>
                    <a:pt x="673" y="8339"/>
                    <a:pt x="404" y="8608"/>
                    <a:pt x="0" y="8877"/>
                  </a:cubicBezTo>
                  <a:cubicBezTo>
                    <a:pt x="376" y="10319"/>
                    <a:pt x="986" y="10767"/>
                    <a:pt x="1693" y="10767"/>
                  </a:cubicBezTo>
                  <a:cubicBezTo>
                    <a:pt x="2504" y="10767"/>
                    <a:pt x="3442" y="10178"/>
                    <a:pt x="4304" y="9819"/>
                  </a:cubicBezTo>
                  <a:cubicBezTo>
                    <a:pt x="8070" y="8339"/>
                    <a:pt x="10760" y="5380"/>
                    <a:pt x="13854" y="3094"/>
                  </a:cubicBezTo>
                  <a:cubicBezTo>
                    <a:pt x="14123" y="2959"/>
                    <a:pt x="14392" y="2690"/>
                    <a:pt x="14661" y="2421"/>
                  </a:cubicBezTo>
                  <a:cubicBezTo>
                    <a:pt x="14795" y="2421"/>
                    <a:pt x="14795" y="2287"/>
                    <a:pt x="14930" y="2152"/>
                  </a:cubicBezTo>
                  <a:cubicBezTo>
                    <a:pt x="15064" y="2018"/>
                    <a:pt x="14930" y="1883"/>
                    <a:pt x="14661" y="1749"/>
                  </a:cubicBezTo>
                  <a:cubicBezTo>
                    <a:pt x="14661" y="0"/>
                    <a:pt x="13316" y="0"/>
                    <a:pt x="12105" y="0"/>
                  </a:cubicBezTo>
                  <a:close/>
                </a:path>
              </a:pathLst>
            </a:custGeom>
            <a:solidFill>
              <a:srgbClr val="7F9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2" name="Google Shape;7302;p8"/>
            <p:cNvSpPr/>
            <p:nvPr/>
          </p:nvSpPr>
          <p:spPr>
            <a:xfrm>
              <a:off x="2972725" y="3318150"/>
              <a:ext cx="205150" cy="144600"/>
            </a:xfrm>
            <a:custGeom>
              <a:avLst/>
              <a:gdLst/>
              <a:ahLst/>
              <a:cxnLst/>
              <a:rect l="l" t="t" r="r" b="b"/>
              <a:pathLst>
                <a:path w="8206" h="5784" extrusionOk="0">
                  <a:moveTo>
                    <a:pt x="3901" y="0"/>
                  </a:moveTo>
                  <a:cubicBezTo>
                    <a:pt x="2287" y="538"/>
                    <a:pt x="808" y="1614"/>
                    <a:pt x="1" y="3228"/>
                  </a:cubicBezTo>
                  <a:cubicBezTo>
                    <a:pt x="1077" y="3766"/>
                    <a:pt x="2018" y="4708"/>
                    <a:pt x="2556" y="5784"/>
                  </a:cubicBezTo>
                  <a:cubicBezTo>
                    <a:pt x="5112" y="4977"/>
                    <a:pt x="6591" y="2690"/>
                    <a:pt x="8205" y="942"/>
                  </a:cubicBezTo>
                  <a:lnTo>
                    <a:pt x="8205" y="942"/>
                  </a:lnTo>
                  <a:cubicBezTo>
                    <a:pt x="7560" y="1001"/>
                    <a:pt x="6888" y="1136"/>
                    <a:pt x="6236" y="1136"/>
                  </a:cubicBezTo>
                  <a:cubicBezTo>
                    <a:pt x="5394" y="1136"/>
                    <a:pt x="4584" y="910"/>
                    <a:pt x="3901" y="0"/>
                  </a:cubicBez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3" name="Google Shape;7303;p8"/>
            <p:cNvSpPr/>
            <p:nvPr/>
          </p:nvSpPr>
          <p:spPr>
            <a:xfrm>
              <a:off x="3436750" y="3096225"/>
              <a:ext cx="121075" cy="89925"/>
            </a:xfrm>
            <a:custGeom>
              <a:avLst/>
              <a:gdLst/>
              <a:ahLst/>
              <a:cxnLst/>
              <a:rect l="l" t="t" r="r" b="b"/>
              <a:pathLst>
                <a:path w="4843" h="3597" extrusionOk="0">
                  <a:moveTo>
                    <a:pt x="3229" y="0"/>
                  </a:moveTo>
                  <a:lnTo>
                    <a:pt x="1" y="1614"/>
                  </a:lnTo>
                  <a:lnTo>
                    <a:pt x="1" y="2421"/>
                  </a:lnTo>
                  <a:cubicBezTo>
                    <a:pt x="686" y="2617"/>
                    <a:pt x="1229" y="3597"/>
                    <a:pt x="1940" y="3597"/>
                  </a:cubicBezTo>
                  <a:cubicBezTo>
                    <a:pt x="2206" y="3597"/>
                    <a:pt x="2496" y="3460"/>
                    <a:pt x="2825" y="3094"/>
                  </a:cubicBezTo>
                  <a:cubicBezTo>
                    <a:pt x="3767" y="2152"/>
                    <a:pt x="4843" y="1211"/>
                    <a:pt x="3229" y="0"/>
                  </a:cubicBezTo>
                  <a:close/>
                </a:path>
              </a:pathLst>
            </a:custGeom>
            <a:solidFill>
              <a:srgbClr val="C28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4" name="Google Shape;7304;p8"/>
            <p:cNvSpPr/>
            <p:nvPr/>
          </p:nvSpPr>
          <p:spPr>
            <a:xfrm>
              <a:off x="3520825" y="3055875"/>
              <a:ext cx="37000" cy="23550"/>
            </a:xfrm>
            <a:custGeom>
              <a:avLst/>
              <a:gdLst/>
              <a:ahLst/>
              <a:cxnLst/>
              <a:rect l="l" t="t" r="r" b="b"/>
              <a:pathLst>
                <a:path w="1480" h="942" extrusionOk="0">
                  <a:moveTo>
                    <a:pt x="1480" y="0"/>
                  </a:moveTo>
                  <a:cubicBezTo>
                    <a:pt x="807" y="0"/>
                    <a:pt x="269" y="269"/>
                    <a:pt x="0" y="942"/>
                  </a:cubicBezTo>
                  <a:cubicBezTo>
                    <a:pt x="538" y="942"/>
                    <a:pt x="1211" y="538"/>
                    <a:pt x="1480" y="0"/>
                  </a:cubicBezTo>
                  <a:close/>
                </a:path>
              </a:pathLst>
            </a:custGeom>
            <a:solidFill>
              <a:srgbClr val="C28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5" name="Google Shape;7305;p8"/>
            <p:cNvSpPr/>
            <p:nvPr/>
          </p:nvSpPr>
          <p:spPr>
            <a:xfrm>
              <a:off x="3416575" y="3156750"/>
              <a:ext cx="20200" cy="16825"/>
            </a:xfrm>
            <a:custGeom>
              <a:avLst/>
              <a:gdLst/>
              <a:ahLst/>
              <a:cxnLst/>
              <a:rect l="l" t="t" r="r" b="b"/>
              <a:pathLst>
                <a:path w="808" h="673" extrusionOk="0">
                  <a:moveTo>
                    <a:pt x="808" y="0"/>
                  </a:moveTo>
                  <a:lnTo>
                    <a:pt x="1" y="673"/>
                  </a:lnTo>
                  <a:cubicBezTo>
                    <a:pt x="404" y="673"/>
                    <a:pt x="673" y="404"/>
                    <a:pt x="808" y="0"/>
                  </a:cubicBezTo>
                  <a:close/>
                </a:path>
              </a:pathLst>
            </a:custGeom>
            <a:solidFill>
              <a:srgbClr val="C28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6" name="Google Shape;7306;p8"/>
            <p:cNvSpPr/>
            <p:nvPr/>
          </p:nvSpPr>
          <p:spPr>
            <a:xfrm>
              <a:off x="3113950" y="3256975"/>
              <a:ext cx="40375" cy="21500"/>
            </a:xfrm>
            <a:custGeom>
              <a:avLst/>
              <a:gdLst/>
              <a:ahLst/>
              <a:cxnLst/>
              <a:rect l="l" t="t" r="r" b="b"/>
              <a:pathLst>
                <a:path w="1615" h="860" extrusionOk="0">
                  <a:moveTo>
                    <a:pt x="1351" y="0"/>
                  </a:moveTo>
                  <a:cubicBezTo>
                    <a:pt x="772" y="0"/>
                    <a:pt x="234" y="366"/>
                    <a:pt x="1" y="833"/>
                  </a:cubicBezTo>
                  <a:cubicBezTo>
                    <a:pt x="89" y="851"/>
                    <a:pt x="178" y="859"/>
                    <a:pt x="265" y="859"/>
                  </a:cubicBezTo>
                  <a:cubicBezTo>
                    <a:pt x="843" y="859"/>
                    <a:pt x="1381" y="494"/>
                    <a:pt x="1615" y="26"/>
                  </a:cubicBezTo>
                  <a:cubicBezTo>
                    <a:pt x="1526" y="9"/>
                    <a:pt x="1438" y="0"/>
                    <a:pt x="1351" y="0"/>
                  </a:cubicBez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7" name="Google Shape;7307;p8"/>
            <p:cNvSpPr/>
            <p:nvPr/>
          </p:nvSpPr>
          <p:spPr>
            <a:xfrm>
              <a:off x="3073600" y="32979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0"/>
                  </a:moveTo>
                  <a:lnTo>
                    <a:pt x="1" y="807"/>
                  </a:ln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8" name="Google Shape;7308;p8"/>
            <p:cNvSpPr/>
            <p:nvPr/>
          </p:nvSpPr>
          <p:spPr>
            <a:xfrm>
              <a:off x="3093775" y="327780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8" y="0"/>
                  </a:moveTo>
                  <a:lnTo>
                    <a:pt x="1" y="807"/>
                  </a:lnTo>
                  <a:close/>
                </a:path>
              </a:pathLst>
            </a:custGeom>
            <a:solidFill>
              <a:srgbClr val="8F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9" name="Google Shape;7309;p8"/>
            <p:cNvSpPr/>
            <p:nvPr/>
          </p:nvSpPr>
          <p:spPr>
            <a:xfrm>
              <a:off x="3890675" y="3156750"/>
              <a:ext cx="53825" cy="60550"/>
            </a:xfrm>
            <a:custGeom>
              <a:avLst/>
              <a:gdLst/>
              <a:ahLst/>
              <a:cxnLst/>
              <a:rect l="l" t="t" r="r" b="b"/>
              <a:pathLst>
                <a:path w="2153" h="2422" extrusionOk="0">
                  <a:moveTo>
                    <a:pt x="1211" y="0"/>
                  </a:moveTo>
                  <a:cubicBezTo>
                    <a:pt x="1" y="807"/>
                    <a:pt x="1077" y="1614"/>
                    <a:pt x="1211" y="2421"/>
                  </a:cubicBezTo>
                  <a:cubicBezTo>
                    <a:pt x="1884" y="2152"/>
                    <a:pt x="2153" y="1480"/>
                    <a:pt x="2153" y="807"/>
                  </a:cubicBezTo>
                  <a:lnTo>
                    <a:pt x="1211" y="0"/>
                  </a:lnTo>
                  <a:close/>
                </a:path>
              </a:pathLst>
            </a:custGeom>
            <a:solidFill>
              <a:srgbClr val="819E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0" name="Google Shape;7310;p8"/>
            <p:cNvSpPr/>
            <p:nvPr/>
          </p:nvSpPr>
          <p:spPr>
            <a:xfrm>
              <a:off x="3860425" y="4205850"/>
              <a:ext cx="23550" cy="40375"/>
            </a:xfrm>
            <a:custGeom>
              <a:avLst/>
              <a:gdLst/>
              <a:ahLst/>
              <a:cxnLst/>
              <a:rect l="l" t="t" r="r" b="b"/>
              <a:pathLst>
                <a:path w="942" h="1615" extrusionOk="0">
                  <a:moveTo>
                    <a:pt x="0" y="0"/>
                  </a:moveTo>
                  <a:cubicBezTo>
                    <a:pt x="0" y="673"/>
                    <a:pt x="135" y="1345"/>
                    <a:pt x="807" y="1614"/>
                  </a:cubicBezTo>
                  <a:cubicBezTo>
                    <a:pt x="942" y="942"/>
                    <a:pt x="538" y="269"/>
                    <a:pt x="0" y="0"/>
                  </a:cubicBezTo>
                  <a:close/>
                </a:path>
              </a:pathLst>
            </a:custGeom>
            <a:solidFill>
              <a:srgbClr val="CD9D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1" name="Google Shape;7311;p8"/>
            <p:cNvSpPr/>
            <p:nvPr/>
          </p:nvSpPr>
          <p:spPr>
            <a:xfrm>
              <a:off x="3840250" y="4185675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80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D9D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2" name="Google Shape;7312;p8"/>
            <p:cNvSpPr/>
            <p:nvPr/>
          </p:nvSpPr>
          <p:spPr>
            <a:xfrm>
              <a:off x="3843600" y="2087475"/>
              <a:ext cx="460700" cy="464050"/>
            </a:xfrm>
            <a:custGeom>
              <a:avLst/>
              <a:gdLst/>
              <a:ahLst/>
              <a:cxnLst/>
              <a:rect l="l" t="t" r="r" b="b"/>
              <a:pathLst>
                <a:path w="18428" h="18562" extrusionOk="0">
                  <a:moveTo>
                    <a:pt x="808" y="1"/>
                  </a:moveTo>
                  <a:lnTo>
                    <a:pt x="1" y="808"/>
                  </a:lnTo>
                  <a:lnTo>
                    <a:pt x="1" y="2691"/>
                  </a:lnTo>
                  <a:cubicBezTo>
                    <a:pt x="1211" y="3094"/>
                    <a:pt x="2287" y="4036"/>
                    <a:pt x="2825" y="5246"/>
                  </a:cubicBezTo>
                  <a:cubicBezTo>
                    <a:pt x="5381" y="8878"/>
                    <a:pt x="8340" y="11971"/>
                    <a:pt x="11702" y="14527"/>
                  </a:cubicBezTo>
                  <a:cubicBezTo>
                    <a:pt x="13720" y="16141"/>
                    <a:pt x="15468" y="18293"/>
                    <a:pt x="18427" y="18562"/>
                  </a:cubicBezTo>
                  <a:lnTo>
                    <a:pt x="18427" y="16141"/>
                  </a:lnTo>
                  <a:cubicBezTo>
                    <a:pt x="11837" y="11702"/>
                    <a:pt x="5919" y="6188"/>
                    <a:pt x="808" y="1"/>
                  </a:cubicBezTo>
                  <a:close/>
                </a:path>
              </a:pathLst>
            </a:custGeom>
            <a:solidFill>
              <a:srgbClr val="8C9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3" name="Google Shape;7313;p8"/>
            <p:cNvSpPr/>
            <p:nvPr/>
          </p:nvSpPr>
          <p:spPr>
            <a:xfrm>
              <a:off x="3261900" y="2161450"/>
              <a:ext cx="10125" cy="13475"/>
            </a:xfrm>
            <a:custGeom>
              <a:avLst/>
              <a:gdLst/>
              <a:ahLst/>
              <a:cxnLst/>
              <a:rect l="l" t="t" r="r" b="b"/>
              <a:pathLst>
                <a:path w="405" h="539" extrusionOk="0">
                  <a:moveTo>
                    <a:pt x="270" y="1"/>
                  </a:moveTo>
                  <a:lnTo>
                    <a:pt x="1" y="270"/>
                  </a:lnTo>
                  <a:lnTo>
                    <a:pt x="270" y="539"/>
                  </a:lnTo>
                  <a:lnTo>
                    <a:pt x="404" y="270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F8A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4" name="Google Shape;7314;p8"/>
            <p:cNvSpPr/>
            <p:nvPr/>
          </p:nvSpPr>
          <p:spPr>
            <a:xfrm>
              <a:off x="3113950" y="3963750"/>
              <a:ext cx="43750" cy="63900"/>
            </a:xfrm>
            <a:custGeom>
              <a:avLst/>
              <a:gdLst/>
              <a:ahLst/>
              <a:cxnLst/>
              <a:rect l="l" t="t" r="r" b="b"/>
              <a:pathLst>
                <a:path w="1750" h="2556" extrusionOk="0">
                  <a:moveTo>
                    <a:pt x="1749" y="0"/>
                  </a:moveTo>
                  <a:lnTo>
                    <a:pt x="1749" y="0"/>
                  </a:lnTo>
                  <a:cubicBezTo>
                    <a:pt x="673" y="269"/>
                    <a:pt x="1" y="1345"/>
                    <a:pt x="135" y="2556"/>
                  </a:cubicBezTo>
                  <a:cubicBezTo>
                    <a:pt x="1077" y="2018"/>
                    <a:pt x="1749" y="1076"/>
                    <a:pt x="1749" y="0"/>
                  </a:cubicBezTo>
                  <a:close/>
                </a:path>
              </a:pathLst>
            </a:custGeom>
            <a:solidFill>
              <a:srgbClr val="AA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5" name="Google Shape;7315;p8"/>
            <p:cNvSpPr/>
            <p:nvPr/>
          </p:nvSpPr>
          <p:spPr>
            <a:xfrm>
              <a:off x="3692300" y="4629525"/>
              <a:ext cx="74000" cy="124425"/>
            </a:xfrm>
            <a:custGeom>
              <a:avLst/>
              <a:gdLst/>
              <a:ahLst/>
              <a:cxnLst/>
              <a:rect l="l" t="t" r="r" b="b"/>
              <a:pathLst>
                <a:path w="2960" h="4977" extrusionOk="0">
                  <a:moveTo>
                    <a:pt x="270" y="0"/>
                  </a:moveTo>
                  <a:cubicBezTo>
                    <a:pt x="1" y="2152"/>
                    <a:pt x="1615" y="3497"/>
                    <a:pt x="2691" y="4977"/>
                  </a:cubicBezTo>
                  <a:cubicBezTo>
                    <a:pt x="2960" y="2690"/>
                    <a:pt x="1480" y="1480"/>
                    <a:pt x="270" y="0"/>
                  </a:cubicBezTo>
                  <a:close/>
                </a:path>
              </a:pathLst>
            </a:custGeom>
            <a:solidFill>
              <a:srgbClr val="F1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6" name="Google Shape;7316;p8"/>
            <p:cNvSpPr/>
            <p:nvPr/>
          </p:nvSpPr>
          <p:spPr>
            <a:xfrm>
              <a:off x="3651950" y="4468125"/>
              <a:ext cx="50475" cy="124425"/>
            </a:xfrm>
            <a:custGeom>
              <a:avLst/>
              <a:gdLst/>
              <a:ahLst/>
              <a:cxnLst/>
              <a:rect l="l" t="t" r="r" b="b"/>
              <a:pathLst>
                <a:path w="2019" h="4977" extrusionOk="0">
                  <a:moveTo>
                    <a:pt x="270" y="0"/>
                  </a:moveTo>
                  <a:cubicBezTo>
                    <a:pt x="1" y="1883"/>
                    <a:pt x="673" y="3632"/>
                    <a:pt x="1884" y="4977"/>
                  </a:cubicBezTo>
                  <a:cubicBezTo>
                    <a:pt x="2018" y="3094"/>
                    <a:pt x="1480" y="1345"/>
                    <a:pt x="270" y="0"/>
                  </a:cubicBezTo>
                  <a:close/>
                </a:path>
              </a:pathLst>
            </a:custGeom>
            <a:solidFill>
              <a:srgbClr val="F19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7" name="Google Shape;7317;p8"/>
            <p:cNvSpPr/>
            <p:nvPr/>
          </p:nvSpPr>
          <p:spPr>
            <a:xfrm>
              <a:off x="4055450" y="14822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lnTo>
                    <a:pt x="0" y="404"/>
                  </a:lnTo>
                  <a:close/>
                </a:path>
              </a:pathLst>
            </a:custGeom>
            <a:solidFill>
              <a:srgbClr val="68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8" name="Google Shape;7318;p8"/>
            <p:cNvSpPr/>
            <p:nvPr/>
          </p:nvSpPr>
          <p:spPr>
            <a:xfrm>
              <a:off x="3880600" y="3250900"/>
              <a:ext cx="10100" cy="6750"/>
            </a:xfrm>
            <a:custGeom>
              <a:avLst/>
              <a:gdLst/>
              <a:ahLst/>
              <a:cxnLst/>
              <a:rect l="l" t="t" r="r" b="b"/>
              <a:pathLst>
                <a:path w="404" h="270" extrusionOk="0">
                  <a:moveTo>
                    <a:pt x="269" y="0"/>
                  </a:moveTo>
                  <a:lnTo>
                    <a:pt x="0" y="269"/>
                  </a:lnTo>
                  <a:lnTo>
                    <a:pt x="404" y="135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99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19" name="Google Shape;7319;p8"/>
          <p:cNvGrpSpPr/>
          <p:nvPr/>
        </p:nvGrpSpPr>
        <p:grpSpPr>
          <a:xfrm rot="-2288122">
            <a:off x="-294882" y="462016"/>
            <a:ext cx="3452762" cy="1519120"/>
            <a:chOff x="394825" y="1691775"/>
            <a:chExt cx="6700675" cy="2211350"/>
          </a:xfrm>
        </p:grpSpPr>
        <p:sp>
          <p:nvSpPr>
            <p:cNvPr id="7320" name="Google Shape;7320;p8"/>
            <p:cNvSpPr/>
            <p:nvPr/>
          </p:nvSpPr>
          <p:spPr>
            <a:xfrm>
              <a:off x="1021650" y="3118975"/>
              <a:ext cx="124325" cy="83025"/>
            </a:xfrm>
            <a:custGeom>
              <a:avLst/>
              <a:gdLst/>
              <a:ahLst/>
              <a:cxnLst/>
              <a:rect l="l" t="t" r="r" b="b"/>
              <a:pathLst>
                <a:path w="4973" h="3321" extrusionOk="0">
                  <a:moveTo>
                    <a:pt x="3471" y="1"/>
                  </a:moveTo>
                  <a:cubicBezTo>
                    <a:pt x="1730" y="1"/>
                    <a:pt x="401" y="1232"/>
                    <a:pt x="1" y="2834"/>
                  </a:cubicBezTo>
                  <a:cubicBezTo>
                    <a:pt x="757" y="3158"/>
                    <a:pt x="1622" y="3320"/>
                    <a:pt x="2486" y="3320"/>
                  </a:cubicBezTo>
                  <a:cubicBezTo>
                    <a:pt x="3351" y="3320"/>
                    <a:pt x="4216" y="3158"/>
                    <a:pt x="4972" y="2834"/>
                  </a:cubicBezTo>
                  <a:cubicBezTo>
                    <a:pt x="4540" y="1970"/>
                    <a:pt x="4324" y="889"/>
                    <a:pt x="3891" y="24"/>
                  </a:cubicBezTo>
                  <a:cubicBezTo>
                    <a:pt x="3749" y="8"/>
                    <a:pt x="3608" y="1"/>
                    <a:pt x="3471" y="1"/>
                  </a:cubicBezTo>
                  <a:close/>
                </a:path>
              </a:pathLst>
            </a:custGeom>
            <a:solidFill>
              <a:srgbClr val="3E7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1" name="Google Shape;7321;p8"/>
            <p:cNvSpPr/>
            <p:nvPr/>
          </p:nvSpPr>
          <p:spPr>
            <a:xfrm>
              <a:off x="2621175" y="2922850"/>
              <a:ext cx="2555975" cy="958675"/>
            </a:xfrm>
            <a:custGeom>
              <a:avLst/>
              <a:gdLst/>
              <a:ahLst/>
              <a:cxnLst/>
              <a:rect l="l" t="t" r="r" b="b"/>
              <a:pathLst>
                <a:path w="102239" h="38347" extrusionOk="0">
                  <a:moveTo>
                    <a:pt x="24435" y="1"/>
                  </a:moveTo>
                  <a:cubicBezTo>
                    <a:pt x="20905" y="1"/>
                    <a:pt x="17397" y="1013"/>
                    <a:pt x="14050" y="1385"/>
                  </a:cubicBezTo>
                  <a:cubicBezTo>
                    <a:pt x="10375" y="2682"/>
                    <a:pt x="6701" y="3330"/>
                    <a:pt x="2810" y="3330"/>
                  </a:cubicBezTo>
                  <a:cubicBezTo>
                    <a:pt x="1081" y="3330"/>
                    <a:pt x="0" y="4195"/>
                    <a:pt x="216" y="6140"/>
                  </a:cubicBezTo>
                  <a:cubicBezTo>
                    <a:pt x="3458" y="10463"/>
                    <a:pt x="9078" y="11111"/>
                    <a:pt x="13401" y="13921"/>
                  </a:cubicBezTo>
                  <a:cubicBezTo>
                    <a:pt x="14914" y="14570"/>
                    <a:pt x="16427" y="15434"/>
                    <a:pt x="17940" y="16515"/>
                  </a:cubicBezTo>
                  <a:lnTo>
                    <a:pt x="19237" y="17596"/>
                  </a:lnTo>
                  <a:cubicBezTo>
                    <a:pt x="23128" y="22351"/>
                    <a:pt x="29396" y="23648"/>
                    <a:pt x="33503" y="27971"/>
                  </a:cubicBezTo>
                  <a:cubicBezTo>
                    <a:pt x="36097" y="29916"/>
                    <a:pt x="38691" y="31646"/>
                    <a:pt x="41285" y="33159"/>
                  </a:cubicBezTo>
                  <a:cubicBezTo>
                    <a:pt x="42365" y="33591"/>
                    <a:pt x="43446" y="34023"/>
                    <a:pt x="44311" y="34672"/>
                  </a:cubicBezTo>
                  <a:cubicBezTo>
                    <a:pt x="44743" y="34888"/>
                    <a:pt x="45392" y="35104"/>
                    <a:pt x="45824" y="35320"/>
                  </a:cubicBezTo>
                  <a:cubicBezTo>
                    <a:pt x="48418" y="36833"/>
                    <a:pt x="51228" y="37914"/>
                    <a:pt x="54038" y="38346"/>
                  </a:cubicBezTo>
                  <a:cubicBezTo>
                    <a:pt x="54470" y="38154"/>
                    <a:pt x="54945" y="38101"/>
                    <a:pt x="55432" y="38101"/>
                  </a:cubicBezTo>
                  <a:cubicBezTo>
                    <a:pt x="56040" y="38101"/>
                    <a:pt x="56667" y="38184"/>
                    <a:pt x="57253" y="38184"/>
                  </a:cubicBezTo>
                  <a:cubicBezTo>
                    <a:pt x="58306" y="38184"/>
                    <a:pt x="59225" y="37914"/>
                    <a:pt x="59657" y="36401"/>
                  </a:cubicBezTo>
                  <a:cubicBezTo>
                    <a:pt x="59874" y="35752"/>
                    <a:pt x="59009" y="35969"/>
                    <a:pt x="59009" y="35536"/>
                  </a:cubicBezTo>
                  <a:cubicBezTo>
                    <a:pt x="59080" y="35513"/>
                    <a:pt x="59146" y="35502"/>
                    <a:pt x="59207" y="35502"/>
                  </a:cubicBezTo>
                  <a:cubicBezTo>
                    <a:pt x="59707" y="35502"/>
                    <a:pt x="59921" y="36208"/>
                    <a:pt x="60306" y="36401"/>
                  </a:cubicBezTo>
                  <a:cubicBezTo>
                    <a:pt x="62575" y="37460"/>
                    <a:pt x="64871" y="37804"/>
                    <a:pt x="67175" y="37804"/>
                  </a:cubicBezTo>
                  <a:cubicBezTo>
                    <a:pt x="71454" y="37804"/>
                    <a:pt x="75761" y="36617"/>
                    <a:pt x="79975" y="36617"/>
                  </a:cubicBezTo>
                  <a:cubicBezTo>
                    <a:pt x="87973" y="36617"/>
                    <a:pt x="94890" y="32726"/>
                    <a:pt x="102239" y="30349"/>
                  </a:cubicBezTo>
                  <a:cubicBezTo>
                    <a:pt x="100726" y="27971"/>
                    <a:pt x="98132" y="28619"/>
                    <a:pt x="95971" y="27755"/>
                  </a:cubicBezTo>
                  <a:cubicBezTo>
                    <a:pt x="89702" y="26242"/>
                    <a:pt x="84298" y="22135"/>
                    <a:pt x="78246" y="20190"/>
                  </a:cubicBezTo>
                  <a:lnTo>
                    <a:pt x="76517" y="19541"/>
                  </a:lnTo>
                  <a:cubicBezTo>
                    <a:pt x="74139" y="18460"/>
                    <a:pt x="71762" y="17164"/>
                    <a:pt x="69600" y="15651"/>
                  </a:cubicBezTo>
                  <a:cubicBezTo>
                    <a:pt x="62683" y="11328"/>
                    <a:pt x="54470" y="10679"/>
                    <a:pt x="47121" y="7653"/>
                  </a:cubicBezTo>
                  <a:cubicBezTo>
                    <a:pt x="39988" y="5924"/>
                    <a:pt x="33071" y="2682"/>
                    <a:pt x="26154" y="88"/>
                  </a:cubicBezTo>
                  <a:cubicBezTo>
                    <a:pt x="25581" y="28"/>
                    <a:pt x="25007" y="1"/>
                    <a:pt x="24435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2" name="Google Shape;7322;p8"/>
            <p:cNvSpPr/>
            <p:nvPr/>
          </p:nvSpPr>
          <p:spPr>
            <a:xfrm>
              <a:off x="1205375" y="3050575"/>
              <a:ext cx="2447925" cy="815075"/>
            </a:xfrm>
            <a:custGeom>
              <a:avLst/>
              <a:gdLst/>
              <a:ahLst/>
              <a:cxnLst/>
              <a:rect l="l" t="t" r="r" b="b"/>
              <a:pathLst>
                <a:path w="97917" h="32603" extrusionOk="0">
                  <a:moveTo>
                    <a:pt x="46330" y="0"/>
                  </a:moveTo>
                  <a:cubicBezTo>
                    <a:pt x="45660" y="0"/>
                    <a:pt x="44986" y="54"/>
                    <a:pt x="44312" y="166"/>
                  </a:cubicBezTo>
                  <a:cubicBezTo>
                    <a:pt x="34585" y="1679"/>
                    <a:pt x="24858" y="1463"/>
                    <a:pt x="15131" y="2976"/>
                  </a:cubicBezTo>
                  <a:cubicBezTo>
                    <a:pt x="14613" y="2976"/>
                    <a:pt x="14647" y="4083"/>
                    <a:pt x="14128" y="4083"/>
                  </a:cubicBezTo>
                  <a:cubicBezTo>
                    <a:pt x="13999" y="4083"/>
                    <a:pt x="13834" y="4014"/>
                    <a:pt x="13618" y="3841"/>
                  </a:cubicBezTo>
                  <a:cubicBezTo>
                    <a:pt x="13160" y="3688"/>
                    <a:pt x="12809" y="3535"/>
                    <a:pt x="12414" y="3535"/>
                  </a:cubicBezTo>
                  <a:cubicBezTo>
                    <a:pt x="12250" y="3535"/>
                    <a:pt x="12079" y="3561"/>
                    <a:pt x="11889" y="3625"/>
                  </a:cubicBezTo>
                  <a:cubicBezTo>
                    <a:pt x="9728" y="3841"/>
                    <a:pt x="7350" y="3841"/>
                    <a:pt x="4972" y="3841"/>
                  </a:cubicBezTo>
                  <a:cubicBezTo>
                    <a:pt x="4108" y="3841"/>
                    <a:pt x="3243" y="3841"/>
                    <a:pt x="2378" y="4057"/>
                  </a:cubicBezTo>
                  <a:cubicBezTo>
                    <a:pt x="1298" y="4057"/>
                    <a:pt x="433" y="4706"/>
                    <a:pt x="1" y="5570"/>
                  </a:cubicBezTo>
                  <a:cubicBezTo>
                    <a:pt x="4540" y="7299"/>
                    <a:pt x="9728" y="7083"/>
                    <a:pt x="14483" y="8380"/>
                  </a:cubicBezTo>
                  <a:cubicBezTo>
                    <a:pt x="25939" y="11838"/>
                    <a:pt x="37611" y="15081"/>
                    <a:pt x="49283" y="17674"/>
                  </a:cubicBezTo>
                  <a:cubicBezTo>
                    <a:pt x="56632" y="19404"/>
                    <a:pt x="63765" y="22214"/>
                    <a:pt x="70249" y="25888"/>
                  </a:cubicBezTo>
                  <a:cubicBezTo>
                    <a:pt x="78327" y="30237"/>
                    <a:pt x="87198" y="32602"/>
                    <a:pt x="96293" y="32602"/>
                  </a:cubicBezTo>
                  <a:cubicBezTo>
                    <a:pt x="96689" y="32602"/>
                    <a:pt x="97087" y="32598"/>
                    <a:pt x="97484" y="32589"/>
                  </a:cubicBezTo>
                  <a:cubicBezTo>
                    <a:pt x="97917" y="32156"/>
                    <a:pt x="97917" y="31508"/>
                    <a:pt x="97701" y="30860"/>
                  </a:cubicBezTo>
                  <a:cubicBezTo>
                    <a:pt x="95323" y="28698"/>
                    <a:pt x="92729" y="26753"/>
                    <a:pt x="90135" y="25024"/>
                  </a:cubicBezTo>
                  <a:cubicBezTo>
                    <a:pt x="85380" y="20484"/>
                    <a:pt x="78895" y="19188"/>
                    <a:pt x="73924" y="15081"/>
                  </a:cubicBezTo>
                  <a:lnTo>
                    <a:pt x="73276" y="14432"/>
                  </a:lnTo>
                  <a:cubicBezTo>
                    <a:pt x="72843" y="14216"/>
                    <a:pt x="72195" y="13784"/>
                    <a:pt x="71763" y="13351"/>
                  </a:cubicBezTo>
                  <a:cubicBezTo>
                    <a:pt x="66791" y="9245"/>
                    <a:pt x="59226" y="9029"/>
                    <a:pt x="55119" y="3193"/>
                  </a:cubicBezTo>
                  <a:cubicBezTo>
                    <a:pt x="52617" y="1227"/>
                    <a:pt x="49525" y="0"/>
                    <a:pt x="46330" y="0"/>
                  </a:cubicBezTo>
                  <a:close/>
                </a:path>
              </a:pathLst>
            </a:custGeom>
            <a:solidFill>
              <a:srgbClr val="64A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3" name="Google Shape;7323;p8"/>
            <p:cNvSpPr/>
            <p:nvPr/>
          </p:nvSpPr>
          <p:spPr>
            <a:xfrm>
              <a:off x="394825" y="2888550"/>
              <a:ext cx="1399600" cy="313450"/>
            </a:xfrm>
            <a:custGeom>
              <a:avLst/>
              <a:gdLst/>
              <a:ahLst/>
              <a:cxnLst/>
              <a:rect l="l" t="t" r="r" b="b"/>
              <a:pathLst>
                <a:path w="55984" h="12538" extrusionOk="0">
                  <a:moveTo>
                    <a:pt x="52525" y="1"/>
                  </a:moveTo>
                  <a:cubicBezTo>
                    <a:pt x="51390" y="1"/>
                    <a:pt x="50255" y="55"/>
                    <a:pt x="49066" y="163"/>
                  </a:cubicBezTo>
                  <a:cubicBezTo>
                    <a:pt x="45700" y="965"/>
                    <a:pt x="42214" y="1409"/>
                    <a:pt x="38787" y="1409"/>
                  </a:cubicBezTo>
                  <a:cubicBezTo>
                    <a:pt x="37592" y="1409"/>
                    <a:pt x="36405" y="1355"/>
                    <a:pt x="35233" y="1244"/>
                  </a:cubicBezTo>
                  <a:cubicBezTo>
                    <a:pt x="34844" y="1049"/>
                    <a:pt x="34412" y="942"/>
                    <a:pt x="33995" y="942"/>
                  </a:cubicBezTo>
                  <a:cubicBezTo>
                    <a:pt x="33484" y="942"/>
                    <a:pt x="32996" y="1103"/>
                    <a:pt x="32639" y="1460"/>
                  </a:cubicBezTo>
                  <a:cubicBezTo>
                    <a:pt x="30186" y="2592"/>
                    <a:pt x="27568" y="3230"/>
                    <a:pt x="24929" y="3230"/>
                  </a:cubicBezTo>
                  <a:cubicBezTo>
                    <a:pt x="24546" y="3230"/>
                    <a:pt x="24161" y="3217"/>
                    <a:pt x="23777" y="3189"/>
                  </a:cubicBezTo>
                  <a:cubicBezTo>
                    <a:pt x="23481" y="3178"/>
                    <a:pt x="23186" y="3172"/>
                    <a:pt x="22891" y="3172"/>
                  </a:cubicBezTo>
                  <a:cubicBezTo>
                    <a:pt x="17588" y="3172"/>
                    <a:pt x="12457" y="4918"/>
                    <a:pt x="7133" y="4918"/>
                  </a:cubicBezTo>
                  <a:cubicBezTo>
                    <a:pt x="5188" y="4918"/>
                    <a:pt x="3243" y="5567"/>
                    <a:pt x="1730" y="7080"/>
                  </a:cubicBezTo>
                  <a:cubicBezTo>
                    <a:pt x="1081" y="7944"/>
                    <a:pt x="0" y="9025"/>
                    <a:pt x="649" y="10538"/>
                  </a:cubicBezTo>
                  <a:cubicBezTo>
                    <a:pt x="1025" y="11479"/>
                    <a:pt x="1893" y="12093"/>
                    <a:pt x="2968" y="12093"/>
                  </a:cubicBezTo>
                  <a:cubicBezTo>
                    <a:pt x="3127" y="12093"/>
                    <a:pt x="3291" y="12079"/>
                    <a:pt x="3459" y="12051"/>
                  </a:cubicBezTo>
                  <a:cubicBezTo>
                    <a:pt x="7025" y="12375"/>
                    <a:pt x="10592" y="12537"/>
                    <a:pt x="14185" y="12537"/>
                  </a:cubicBezTo>
                  <a:cubicBezTo>
                    <a:pt x="17779" y="12537"/>
                    <a:pt x="21399" y="12375"/>
                    <a:pt x="25074" y="12051"/>
                  </a:cubicBezTo>
                  <a:cubicBezTo>
                    <a:pt x="26154" y="10538"/>
                    <a:pt x="28100" y="11187"/>
                    <a:pt x="29397" y="10106"/>
                  </a:cubicBezTo>
                  <a:cubicBezTo>
                    <a:pt x="30178" y="8739"/>
                    <a:pt x="30606" y="7018"/>
                    <a:pt x="32436" y="7018"/>
                  </a:cubicBezTo>
                  <a:cubicBezTo>
                    <a:pt x="32631" y="7018"/>
                    <a:pt x="32842" y="7038"/>
                    <a:pt x="33071" y="7080"/>
                  </a:cubicBezTo>
                  <a:cubicBezTo>
                    <a:pt x="38475" y="5567"/>
                    <a:pt x="44311" y="5783"/>
                    <a:pt x="49931" y="4270"/>
                  </a:cubicBezTo>
                  <a:cubicBezTo>
                    <a:pt x="52309" y="3621"/>
                    <a:pt x="55551" y="3837"/>
                    <a:pt x="55983" y="163"/>
                  </a:cubicBezTo>
                  <a:cubicBezTo>
                    <a:pt x="54794" y="55"/>
                    <a:pt x="53660" y="1"/>
                    <a:pt x="52525" y="1"/>
                  </a:cubicBezTo>
                  <a:close/>
                </a:path>
              </a:pathLst>
            </a:custGeom>
            <a:solidFill>
              <a:srgbClr val="35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4" name="Google Shape;7324;p8"/>
            <p:cNvSpPr/>
            <p:nvPr/>
          </p:nvSpPr>
          <p:spPr>
            <a:xfrm>
              <a:off x="3950475" y="3800425"/>
              <a:ext cx="670100" cy="102700"/>
            </a:xfrm>
            <a:custGeom>
              <a:avLst/>
              <a:gdLst/>
              <a:ahLst/>
              <a:cxnLst/>
              <a:rect l="l" t="t" r="r" b="b"/>
              <a:pathLst>
                <a:path w="26804" h="4108" extrusionOk="0">
                  <a:moveTo>
                    <a:pt x="5837" y="1"/>
                  </a:moveTo>
                  <a:cubicBezTo>
                    <a:pt x="5405" y="3459"/>
                    <a:pt x="2379" y="1730"/>
                    <a:pt x="649" y="2595"/>
                  </a:cubicBezTo>
                  <a:cubicBezTo>
                    <a:pt x="433" y="2595"/>
                    <a:pt x="433" y="2595"/>
                    <a:pt x="217" y="3027"/>
                  </a:cubicBezTo>
                  <a:cubicBezTo>
                    <a:pt x="1" y="3243"/>
                    <a:pt x="217" y="3459"/>
                    <a:pt x="649" y="3892"/>
                  </a:cubicBezTo>
                  <a:cubicBezTo>
                    <a:pt x="3027" y="4108"/>
                    <a:pt x="5405" y="4108"/>
                    <a:pt x="7566" y="4108"/>
                  </a:cubicBezTo>
                  <a:cubicBezTo>
                    <a:pt x="14051" y="3675"/>
                    <a:pt x="20751" y="3892"/>
                    <a:pt x="26803" y="1298"/>
                  </a:cubicBezTo>
                  <a:cubicBezTo>
                    <a:pt x="24811" y="987"/>
                    <a:pt x="22801" y="908"/>
                    <a:pt x="20783" y="908"/>
                  </a:cubicBezTo>
                  <a:cubicBezTo>
                    <a:pt x="18747" y="908"/>
                    <a:pt x="16704" y="988"/>
                    <a:pt x="14663" y="988"/>
                  </a:cubicBezTo>
                  <a:cubicBezTo>
                    <a:pt x="11704" y="988"/>
                    <a:pt x="8751" y="821"/>
                    <a:pt x="5837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5" name="Google Shape;7325;p8"/>
            <p:cNvSpPr/>
            <p:nvPr/>
          </p:nvSpPr>
          <p:spPr>
            <a:xfrm>
              <a:off x="3442525" y="3600500"/>
              <a:ext cx="362075" cy="270200"/>
            </a:xfrm>
            <a:custGeom>
              <a:avLst/>
              <a:gdLst/>
              <a:ahLst/>
              <a:cxnLst/>
              <a:rect l="l" t="t" r="r" b="b"/>
              <a:pathLst>
                <a:path w="14483" h="10808" extrusionOk="0">
                  <a:moveTo>
                    <a:pt x="1514" y="0"/>
                  </a:moveTo>
                  <a:cubicBezTo>
                    <a:pt x="433" y="1081"/>
                    <a:pt x="1" y="2594"/>
                    <a:pt x="217" y="4107"/>
                  </a:cubicBezTo>
                  <a:cubicBezTo>
                    <a:pt x="2811" y="6053"/>
                    <a:pt x="4756" y="8646"/>
                    <a:pt x="7998" y="9511"/>
                  </a:cubicBezTo>
                  <a:cubicBezTo>
                    <a:pt x="8647" y="10159"/>
                    <a:pt x="9944" y="9727"/>
                    <a:pt x="10376" y="10592"/>
                  </a:cubicBezTo>
                  <a:lnTo>
                    <a:pt x="11024" y="10808"/>
                  </a:lnTo>
                  <a:lnTo>
                    <a:pt x="11673" y="10808"/>
                  </a:lnTo>
                  <a:cubicBezTo>
                    <a:pt x="14483" y="9727"/>
                    <a:pt x="14483" y="9511"/>
                    <a:pt x="11673" y="6917"/>
                  </a:cubicBezTo>
                  <a:cubicBezTo>
                    <a:pt x="11241" y="6053"/>
                    <a:pt x="9944" y="6269"/>
                    <a:pt x="9295" y="5404"/>
                  </a:cubicBezTo>
                  <a:lnTo>
                    <a:pt x="1514" y="0"/>
                  </a:lnTo>
                  <a:close/>
                </a:path>
              </a:pathLst>
            </a:custGeom>
            <a:solidFill>
              <a:srgbClr val="367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6" name="Google Shape;7326;p8"/>
            <p:cNvSpPr/>
            <p:nvPr/>
          </p:nvSpPr>
          <p:spPr>
            <a:xfrm>
              <a:off x="4960975" y="3546450"/>
              <a:ext cx="264825" cy="135125"/>
            </a:xfrm>
            <a:custGeom>
              <a:avLst/>
              <a:gdLst/>
              <a:ahLst/>
              <a:cxnLst/>
              <a:rect l="l" t="t" r="r" b="b"/>
              <a:pathLst>
                <a:path w="10593" h="5405" extrusionOk="0">
                  <a:moveTo>
                    <a:pt x="1730" y="1"/>
                  </a:moveTo>
                  <a:cubicBezTo>
                    <a:pt x="1" y="1298"/>
                    <a:pt x="2811" y="2595"/>
                    <a:pt x="1730" y="3892"/>
                  </a:cubicBezTo>
                  <a:cubicBezTo>
                    <a:pt x="2785" y="5063"/>
                    <a:pt x="4029" y="5219"/>
                    <a:pt x="5327" y="5219"/>
                  </a:cubicBezTo>
                  <a:cubicBezTo>
                    <a:pt x="5796" y="5219"/>
                    <a:pt x="6272" y="5198"/>
                    <a:pt x="6749" y="5198"/>
                  </a:cubicBezTo>
                  <a:cubicBezTo>
                    <a:pt x="7386" y="5198"/>
                    <a:pt x="8024" y="5235"/>
                    <a:pt x="8647" y="5405"/>
                  </a:cubicBezTo>
                  <a:cubicBezTo>
                    <a:pt x="8863" y="5405"/>
                    <a:pt x="9295" y="5405"/>
                    <a:pt x="9511" y="5189"/>
                  </a:cubicBezTo>
                  <a:cubicBezTo>
                    <a:pt x="9728" y="4108"/>
                    <a:pt x="10592" y="3027"/>
                    <a:pt x="9079" y="2379"/>
                  </a:cubicBezTo>
                  <a:cubicBezTo>
                    <a:pt x="6918" y="866"/>
                    <a:pt x="4324" y="1"/>
                    <a:pt x="1730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7" name="Google Shape;7327;p8"/>
            <p:cNvSpPr/>
            <p:nvPr/>
          </p:nvSpPr>
          <p:spPr>
            <a:xfrm>
              <a:off x="3734325" y="3768025"/>
              <a:ext cx="232400" cy="133850"/>
            </a:xfrm>
            <a:custGeom>
              <a:avLst/>
              <a:gdLst/>
              <a:ahLst/>
              <a:cxnLst/>
              <a:rect l="l" t="t" r="r" b="b"/>
              <a:pathLst>
                <a:path w="9296" h="5354" extrusionOk="0">
                  <a:moveTo>
                    <a:pt x="217" y="0"/>
                  </a:moveTo>
                  <a:cubicBezTo>
                    <a:pt x="866" y="1297"/>
                    <a:pt x="2162" y="2810"/>
                    <a:pt x="1" y="4107"/>
                  </a:cubicBezTo>
                  <a:cubicBezTo>
                    <a:pt x="2245" y="4908"/>
                    <a:pt x="4608" y="5353"/>
                    <a:pt x="6914" y="5353"/>
                  </a:cubicBezTo>
                  <a:cubicBezTo>
                    <a:pt x="7717" y="5353"/>
                    <a:pt x="8514" y="5299"/>
                    <a:pt x="9295" y="5188"/>
                  </a:cubicBezTo>
                  <a:lnTo>
                    <a:pt x="9295" y="3891"/>
                  </a:lnTo>
                  <a:cubicBezTo>
                    <a:pt x="6269" y="2594"/>
                    <a:pt x="3675" y="432"/>
                    <a:pt x="217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8" name="Google Shape;7328;p8"/>
            <p:cNvSpPr/>
            <p:nvPr/>
          </p:nvSpPr>
          <p:spPr>
            <a:xfrm>
              <a:off x="1086500" y="3031175"/>
              <a:ext cx="194550" cy="158675"/>
            </a:xfrm>
            <a:custGeom>
              <a:avLst/>
              <a:gdLst/>
              <a:ahLst/>
              <a:cxnLst/>
              <a:rect l="l" t="t" r="r" b="b"/>
              <a:pathLst>
                <a:path w="7782" h="6347" extrusionOk="0">
                  <a:moveTo>
                    <a:pt x="1807" y="0"/>
                  </a:moveTo>
                  <a:cubicBezTo>
                    <a:pt x="1585" y="0"/>
                    <a:pt x="1346" y="82"/>
                    <a:pt x="1081" y="294"/>
                  </a:cubicBezTo>
                  <a:cubicBezTo>
                    <a:pt x="1" y="1159"/>
                    <a:pt x="1730" y="1807"/>
                    <a:pt x="1730" y="2672"/>
                  </a:cubicBezTo>
                  <a:cubicBezTo>
                    <a:pt x="1730" y="2888"/>
                    <a:pt x="1297" y="3320"/>
                    <a:pt x="1297" y="3536"/>
                  </a:cubicBezTo>
                  <a:cubicBezTo>
                    <a:pt x="433" y="5049"/>
                    <a:pt x="1514" y="5698"/>
                    <a:pt x="2594" y="6346"/>
                  </a:cubicBezTo>
                  <a:lnTo>
                    <a:pt x="4756" y="6346"/>
                  </a:lnTo>
                  <a:lnTo>
                    <a:pt x="7782" y="5698"/>
                  </a:lnTo>
                  <a:cubicBezTo>
                    <a:pt x="7782" y="3320"/>
                    <a:pt x="6053" y="1375"/>
                    <a:pt x="3675" y="942"/>
                  </a:cubicBezTo>
                  <a:cubicBezTo>
                    <a:pt x="3022" y="779"/>
                    <a:pt x="2493" y="0"/>
                    <a:pt x="1807" y="0"/>
                  </a:cubicBezTo>
                  <a:close/>
                </a:path>
              </a:pathLst>
            </a:custGeom>
            <a:solidFill>
              <a:srgbClr val="4D8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9" name="Google Shape;7329;p8"/>
            <p:cNvSpPr/>
            <p:nvPr/>
          </p:nvSpPr>
          <p:spPr>
            <a:xfrm>
              <a:off x="3642475" y="3836875"/>
              <a:ext cx="64875" cy="28425"/>
            </a:xfrm>
            <a:custGeom>
              <a:avLst/>
              <a:gdLst/>
              <a:ahLst/>
              <a:cxnLst/>
              <a:rect l="l" t="t" r="r" b="b"/>
              <a:pathLst>
                <a:path w="2595" h="1137" extrusionOk="0">
                  <a:moveTo>
                    <a:pt x="553" y="1"/>
                  </a:moveTo>
                  <a:cubicBezTo>
                    <a:pt x="371" y="1"/>
                    <a:pt x="186" y="19"/>
                    <a:pt x="0" y="56"/>
                  </a:cubicBezTo>
                  <a:cubicBezTo>
                    <a:pt x="0" y="488"/>
                    <a:pt x="0" y="704"/>
                    <a:pt x="0" y="1137"/>
                  </a:cubicBezTo>
                  <a:lnTo>
                    <a:pt x="2594" y="1137"/>
                  </a:lnTo>
                  <a:cubicBezTo>
                    <a:pt x="2236" y="420"/>
                    <a:pt x="1433" y="1"/>
                    <a:pt x="553" y="1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0" name="Google Shape;7330;p8"/>
            <p:cNvSpPr/>
            <p:nvPr/>
          </p:nvSpPr>
          <p:spPr>
            <a:xfrm>
              <a:off x="3804575" y="3022300"/>
              <a:ext cx="664525" cy="339200"/>
            </a:xfrm>
            <a:custGeom>
              <a:avLst/>
              <a:gdLst/>
              <a:ahLst/>
              <a:cxnLst/>
              <a:rect l="l" t="t" r="r" b="b"/>
              <a:pathLst>
                <a:path w="26581" h="13568" extrusionOk="0">
                  <a:moveTo>
                    <a:pt x="2595" y="1"/>
                  </a:moveTo>
                  <a:lnTo>
                    <a:pt x="2595" y="1"/>
                  </a:lnTo>
                  <a:cubicBezTo>
                    <a:pt x="3027" y="2162"/>
                    <a:pt x="1946" y="4324"/>
                    <a:pt x="1" y="5404"/>
                  </a:cubicBezTo>
                  <a:cubicBezTo>
                    <a:pt x="7134" y="8430"/>
                    <a:pt x="15131" y="9295"/>
                    <a:pt x="22048" y="12969"/>
                  </a:cubicBezTo>
                  <a:cubicBezTo>
                    <a:pt x="23015" y="13233"/>
                    <a:pt x="24017" y="13568"/>
                    <a:pt x="24793" y="13568"/>
                  </a:cubicBezTo>
                  <a:cubicBezTo>
                    <a:pt x="25927" y="13568"/>
                    <a:pt x="26580" y="12854"/>
                    <a:pt x="25939" y="10160"/>
                  </a:cubicBezTo>
                  <a:cubicBezTo>
                    <a:pt x="19238" y="4324"/>
                    <a:pt x="10808" y="2378"/>
                    <a:pt x="2595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1" name="Google Shape;7331;p8"/>
            <p:cNvSpPr/>
            <p:nvPr/>
          </p:nvSpPr>
          <p:spPr>
            <a:xfrm>
              <a:off x="4550300" y="3411375"/>
              <a:ext cx="507975" cy="232375"/>
            </a:xfrm>
            <a:custGeom>
              <a:avLst/>
              <a:gdLst/>
              <a:ahLst/>
              <a:cxnLst/>
              <a:rect l="l" t="t" r="r" b="b"/>
              <a:pathLst>
                <a:path w="20319" h="9295" extrusionOk="0">
                  <a:moveTo>
                    <a:pt x="6485" y="0"/>
                  </a:moveTo>
                  <a:lnTo>
                    <a:pt x="5620" y="216"/>
                  </a:lnTo>
                  <a:cubicBezTo>
                    <a:pt x="5366" y="245"/>
                    <a:pt x="5108" y="254"/>
                    <a:pt x="4848" y="254"/>
                  </a:cubicBezTo>
                  <a:cubicBezTo>
                    <a:pt x="4264" y="254"/>
                    <a:pt x="3671" y="205"/>
                    <a:pt x="3091" y="205"/>
                  </a:cubicBezTo>
                  <a:cubicBezTo>
                    <a:pt x="1956" y="205"/>
                    <a:pt x="871" y="394"/>
                    <a:pt x="1" y="1513"/>
                  </a:cubicBezTo>
                  <a:cubicBezTo>
                    <a:pt x="6053" y="3891"/>
                    <a:pt x="11456" y="8214"/>
                    <a:pt x="18157" y="9295"/>
                  </a:cubicBezTo>
                  <a:cubicBezTo>
                    <a:pt x="20319" y="8430"/>
                    <a:pt x="20319" y="8430"/>
                    <a:pt x="18806" y="6917"/>
                  </a:cubicBezTo>
                  <a:cubicBezTo>
                    <a:pt x="18373" y="6701"/>
                    <a:pt x="18373" y="5836"/>
                    <a:pt x="18157" y="5404"/>
                  </a:cubicBezTo>
                  <a:cubicBezTo>
                    <a:pt x="17725" y="4972"/>
                    <a:pt x="17293" y="4539"/>
                    <a:pt x="16860" y="4107"/>
                  </a:cubicBezTo>
                  <a:cubicBezTo>
                    <a:pt x="13186" y="3459"/>
                    <a:pt x="10592" y="0"/>
                    <a:pt x="6485" y="0"/>
                  </a:cubicBezTo>
                  <a:close/>
                </a:path>
              </a:pathLst>
            </a:custGeom>
            <a:solidFill>
              <a:srgbClr val="317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2" name="Google Shape;7332;p8"/>
            <p:cNvSpPr/>
            <p:nvPr/>
          </p:nvSpPr>
          <p:spPr>
            <a:xfrm>
              <a:off x="4361175" y="3281675"/>
              <a:ext cx="356675" cy="156725"/>
            </a:xfrm>
            <a:custGeom>
              <a:avLst/>
              <a:gdLst/>
              <a:ahLst/>
              <a:cxnLst/>
              <a:rect l="l" t="t" r="r" b="b"/>
              <a:pathLst>
                <a:path w="14267" h="6269" extrusionOk="0">
                  <a:moveTo>
                    <a:pt x="3891" y="1"/>
                  </a:moveTo>
                  <a:cubicBezTo>
                    <a:pt x="3675" y="2594"/>
                    <a:pt x="1729" y="2594"/>
                    <a:pt x="0" y="2594"/>
                  </a:cubicBezTo>
                  <a:cubicBezTo>
                    <a:pt x="1946" y="4324"/>
                    <a:pt x="4107" y="5621"/>
                    <a:pt x="6701" y="6269"/>
                  </a:cubicBezTo>
                  <a:cubicBezTo>
                    <a:pt x="7528" y="5607"/>
                    <a:pt x="8451" y="5452"/>
                    <a:pt x="9420" y="5452"/>
                  </a:cubicBezTo>
                  <a:cubicBezTo>
                    <a:pt x="10275" y="5452"/>
                    <a:pt x="11166" y="5573"/>
                    <a:pt x="12061" y="5573"/>
                  </a:cubicBezTo>
                  <a:cubicBezTo>
                    <a:pt x="12800" y="5573"/>
                    <a:pt x="13542" y="5490"/>
                    <a:pt x="14266" y="5188"/>
                  </a:cubicBezTo>
                  <a:cubicBezTo>
                    <a:pt x="11889" y="1514"/>
                    <a:pt x="7133" y="2162"/>
                    <a:pt x="3891" y="1"/>
                  </a:cubicBezTo>
                  <a:close/>
                </a:path>
              </a:pathLst>
            </a:custGeom>
            <a:solidFill>
              <a:srgbClr val="2B6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3" name="Google Shape;7333;p8"/>
            <p:cNvSpPr/>
            <p:nvPr/>
          </p:nvSpPr>
          <p:spPr>
            <a:xfrm>
              <a:off x="3707325" y="2957450"/>
              <a:ext cx="162125" cy="91875"/>
            </a:xfrm>
            <a:custGeom>
              <a:avLst/>
              <a:gdLst/>
              <a:ahLst/>
              <a:cxnLst/>
              <a:rect l="l" t="t" r="r" b="b"/>
              <a:pathLst>
                <a:path w="6485" h="3675" extrusionOk="0">
                  <a:moveTo>
                    <a:pt x="0" y="1"/>
                  </a:moveTo>
                  <a:cubicBezTo>
                    <a:pt x="1457" y="2649"/>
                    <a:pt x="2021" y="3675"/>
                    <a:pt x="3184" y="3675"/>
                  </a:cubicBezTo>
                  <a:cubicBezTo>
                    <a:pt x="3919" y="3675"/>
                    <a:pt x="4894" y="3264"/>
                    <a:pt x="6485" y="2595"/>
                  </a:cubicBezTo>
                  <a:cubicBezTo>
                    <a:pt x="4755" y="1081"/>
                    <a:pt x="2378" y="217"/>
                    <a:pt x="0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4" name="Google Shape;7334;p8"/>
            <p:cNvSpPr/>
            <p:nvPr/>
          </p:nvSpPr>
          <p:spPr>
            <a:xfrm>
              <a:off x="4971800" y="3514050"/>
              <a:ext cx="32450" cy="32425"/>
            </a:xfrm>
            <a:custGeom>
              <a:avLst/>
              <a:gdLst/>
              <a:ahLst/>
              <a:cxnLst/>
              <a:rect l="l" t="t" r="r" b="b"/>
              <a:pathLst>
                <a:path w="1298" h="1297" extrusionOk="0">
                  <a:moveTo>
                    <a:pt x="1297" y="1297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5" name="Google Shape;7335;p8"/>
            <p:cNvSpPr/>
            <p:nvPr/>
          </p:nvSpPr>
          <p:spPr>
            <a:xfrm>
              <a:off x="2567475" y="3086625"/>
              <a:ext cx="579150" cy="359175"/>
            </a:xfrm>
            <a:custGeom>
              <a:avLst/>
              <a:gdLst/>
              <a:ahLst/>
              <a:cxnLst/>
              <a:rect l="l" t="t" r="r" b="b"/>
              <a:pathLst>
                <a:path w="23166" h="14367" extrusionOk="0">
                  <a:moveTo>
                    <a:pt x="2683" y="1"/>
                  </a:moveTo>
                  <a:cubicBezTo>
                    <a:pt x="1122" y="1"/>
                    <a:pt x="1" y="1416"/>
                    <a:pt x="203" y="2831"/>
                  </a:cubicBezTo>
                  <a:cubicBezTo>
                    <a:pt x="419" y="5857"/>
                    <a:pt x="2797" y="6722"/>
                    <a:pt x="4958" y="7587"/>
                  </a:cubicBezTo>
                  <a:cubicBezTo>
                    <a:pt x="9065" y="9100"/>
                    <a:pt x="12956" y="11045"/>
                    <a:pt x="16846" y="13206"/>
                  </a:cubicBezTo>
                  <a:cubicBezTo>
                    <a:pt x="17495" y="13423"/>
                    <a:pt x="17927" y="13855"/>
                    <a:pt x="18359" y="14287"/>
                  </a:cubicBezTo>
                  <a:cubicBezTo>
                    <a:pt x="18792" y="14341"/>
                    <a:pt x="19171" y="14367"/>
                    <a:pt x="19504" y="14367"/>
                  </a:cubicBezTo>
                  <a:cubicBezTo>
                    <a:pt x="23166" y="14367"/>
                    <a:pt x="21151" y="11279"/>
                    <a:pt x="20953" y="9100"/>
                  </a:cubicBezTo>
                  <a:cubicBezTo>
                    <a:pt x="19872" y="8235"/>
                    <a:pt x="17711" y="8235"/>
                    <a:pt x="17062" y="6722"/>
                  </a:cubicBezTo>
                  <a:cubicBezTo>
                    <a:pt x="12739" y="3912"/>
                    <a:pt x="7984" y="1751"/>
                    <a:pt x="3013" y="21"/>
                  </a:cubicBezTo>
                  <a:cubicBezTo>
                    <a:pt x="2901" y="7"/>
                    <a:pt x="2791" y="1"/>
                    <a:pt x="2683" y="1"/>
                  </a:cubicBezTo>
                  <a:close/>
                </a:path>
              </a:pathLst>
            </a:custGeom>
            <a:solidFill>
              <a:srgbClr val="216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6" name="Google Shape;7336;p8"/>
            <p:cNvSpPr/>
            <p:nvPr/>
          </p:nvSpPr>
          <p:spPr>
            <a:xfrm>
              <a:off x="3026450" y="3319500"/>
              <a:ext cx="459350" cy="383700"/>
            </a:xfrm>
            <a:custGeom>
              <a:avLst/>
              <a:gdLst/>
              <a:ahLst/>
              <a:cxnLst/>
              <a:rect l="l" t="t" r="r" b="b"/>
              <a:pathLst>
                <a:path w="18374" h="15348" extrusionOk="0">
                  <a:moveTo>
                    <a:pt x="2594" y="1"/>
                  </a:moveTo>
                  <a:cubicBezTo>
                    <a:pt x="2162" y="1081"/>
                    <a:pt x="1297" y="1946"/>
                    <a:pt x="1729" y="3243"/>
                  </a:cubicBezTo>
                  <a:cubicBezTo>
                    <a:pt x="2162" y="4756"/>
                    <a:pt x="1081" y="4972"/>
                    <a:pt x="0" y="5188"/>
                  </a:cubicBezTo>
                  <a:cubicBezTo>
                    <a:pt x="4972" y="9727"/>
                    <a:pt x="11672" y="11457"/>
                    <a:pt x="16860" y="15347"/>
                  </a:cubicBezTo>
                  <a:cubicBezTo>
                    <a:pt x="18373" y="14267"/>
                    <a:pt x="17941" y="12753"/>
                    <a:pt x="18157" y="11240"/>
                  </a:cubicBezTo>
                  <a:cubicBezTo>
                    <a:pt x="14050" y="6269"/>
                    <a:pt x="7133" y="4756"/>
                    <a:pt x="2594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7" name="Google Shape;7337;p8"/>
            <p:cNvSpPr/>
            <p:nvPr/>
          </p:nvSpPr>
          <p:spPr>
            <a:xfrm>
              <a:off x="4517875" y="3393100"/>
              <a:ext cx="194575" cy="62550"/>
            </a:xfrm>
            <a:custGeom>
              <a:avLst/>
              <a:gdLst/>
              <a:ahLst/>
              <a:cxnLst/>
              <a:rect l="l" t="t" r="r" b="b"/>
              <a:pathLst>
                <a:path w="7783" h="2502" extrusionOk="0">
                  <a:moveTo>
                    <a:pt x="3767" y="1"/>
                  </a:moveTo>
                  <a:cubicBezTo>
                    <a:pt x="2399" y="1"/>
                    <a:pt x="1114" y="470"/>
                    <a:pt x="1" y="2028"/>
                  </a:cubicBezTo>
                  <a:lnTo>
                    <a:pt x="1298" y="2028"/>
                  </a:lnTo>
                  <a:cubicBezTo>
                    <a:pt x="2811" y="2028"/>
                    <a:pt x="4324" y="2244"/>
                    <a:pt x="5621" y="2460"/>
                  </a:cubicBezTo>
                  <a:cubicBezTo>
                    <a:pt x="5813" y="2488"/>
                    <a:pt x="5991" y="2501"/>
                    <a:pt x="6156" y="2501"/>
                  </a:cubicBezTo>
                  <a:cubicBezTo>
                    <a:pt x="7288" y="2501"/>
                    <a:pt x="7782" y="1863"/>
                    <a:pt x="7782" y="731"/>
                  </a:cubicBezTo>
                  <a:cubicBezTo>
                    <a:pt x="6419" y="417"/>
                    <a:pt x="5056" y="1"/>
                    <a:pt x="3767" y="1"/>
                  </a:cubicBezTo>
                  <a:close/>
                </a:path>
              </a:pathLst>
            </a:custGeom>
            <a:solidFill>
              <a:srgbClr val="2B6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8" name="Google Shape;7338;p8"/>
            <p:cNvSpPr/>
            <p:nvPr/>
          </p:nvSpPr>
          <p:spPr>
            <a:xfrm>
              <a:off x="2994025" y="3254650"/>
              <a:ext cx="97300" cy="59475"/>
            </a:xfrm>
            <a:custGeom>
              <a:avLst/>
              <a:gdLst/>
              <a:ahLst/>
              <a:cxnLst/>
              <a:rect l="l" t="t" r="r" b="b"/>
              <a:pathLst>
                <a:path w="3892" h="2379" extrusionOk="0">
                  <a:moveTo>
                    <a:pt x="0" y="1"/>
                  </a:moveTo>
                  <a:lnTo>
                    <a:pt x="0" y="1"/>
                  </a:lnTo>
                  <a:cubicBezTo>
                    <a:pt x="217" y="2379"/>
                    <a:pt x="1946" y="2379"/>
                    <a:pt x="3891" y="2379"/>
                  </a:cubicBezTo>
                  <a:cubicBezTo>
                    <a:pt x="3026" y="1082"/>
                    <a:pt x="1513" y="217"/>
                    <a:pt x="0" y="1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9" name="Google Shape;7339;p8"/>
            <p:cNvSpPr/>
            <p:nvPr/>
          </p:nvSpPr>
          <p:spPr>
            <a:xfrm>
              <a:off x="3680300" y="3735600"/>
              <a:ext cx="59475" cy="33475"/>
            </a:xfrm>
            <a:custGeom>
              <a:avLst/>
              <a:gdLst/>
              <a:ahLst/>
              <a:cxnLst/>
              <a:rect l="l" t="t" r="r" b="b"/>
              <a:pathLst>
                <a:path w="2379" h="1339" extrusionOk="0">
                  <a:moveTo>
                    <a:pt x="0" y="0"/>
                  </a:moveTo>
                  <a:cubicBezTo>
                    <a:pt x="188" y="751"/>
                    <a:pt x="1028" y="1339"/>
                    <a:pt x="1954" y="1339"/>
                  </a:cubicBezTo>
                  <a:cubicBezTo>
                    <a:pt x="2094" y="1339"/>
                    <a:pt x="2236" y="1325"/>
                    <a:pt x="2378" y="1297"/>
                  </a:cubicBezTo>
                  <a:cubicBezTo>
                    <a:pt x="1946" y="432"/>
                    <a:pt x="865" y="0"/>
                    <a:pt x="0" y="0"/>
                  </a:cubicBezTo>
                  <a:close/>
                </a:path>
              </a:pathLst>
            </a:custGeom>
            <a:solidFill>
              <a:srgbClr val="508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0" name="Google Shape;7340;p8"/>
            <p:cNvSpPr/>
            <p:nvPr/>
          </p:nvSpPr>
          <p:spPr>
            <a:xfrm>
              <a:off x="4085575" y="3791500"/>
              <a:ext cx="10825" cy="8950"/>
            </a:xfrm>
            <a:custGeom>
              <a:avLst/>
              <a:gdLst/>
              <a:ahLst/>
              <a:cxnLst/>
              <a:rect l="l" t="t" r="r" b="b"/>
              <a:pathLst>
                <a:path w="433" h="358" extrusionOk="0">
                  <a:moveTo>
                    <a:pt x="172" y="1"/>
                  </a:moveTo>
                  <a:cubicBezTo>
                    <a:pt x="71" y="1"/>
                    <a:pt x="1" y="142"/>
                    <a:pt x="1" y="142"/>
                  </a:cubicBezTo>
                  <a:cubicBezTo>
                    <a:pt x="1" y="142"/>
                    <a:pt x="217" y="358"/>
                    <a:pt x="433" y="358"/>
                  </a:cubicBezTo>
                  <a:cubicBezTo>
                    <a:pt x="340" y="80"/>
                    <a:pt x="248" y="1"/>
                    <a:pt x="172" y="1"/>
                  </a:cubicBezTo>
                  <a:close/>
                </a:path>
              </a:pathLst>
            </a:custGeom>
            <a:solidFill>
              <a:srgbClr val="71A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1" name="Google Shape;7341;p8"/>
            <p:cNvSpPr/>
            <p:nvPr/>
          </p:nvSpPr>
          <p:spPr>
            <a:xfrm>
              <a:off x="1340475" y="3132950"/>
              <a:ext cx="194550" cy="53525"/>
            </a:xfrm>
            <a:custGeom>
              <a:avLst/>
              <a:gdLst/>
              <a:ahLst/>
              <a:cxnLst/>
              <a:rect l="l" t="t" r="r" b="b"/>
              <a:pathLst>
                <a:path w="7782" h="2141" extrusionOk="0">
                  <a:moveTo>
                    <a:pt x="3412" y="1"/>
                  </a:moveTo>
                  <a:cubicBezTo>
                    <a:pt x="2177" y="1"/>
                    <a:pt x="1017" y="420"/>
                    <a:pt x="1" y="1843"/>
                  </a:cubicBezTo>
                  <a:cubicBezTo>
                    <a:pt x="804" y="2044"/>
                    <a:pt x="1627" y="2141"/>
                    <a:pt x="2452" y="2141"/>
                  </a:cubicBezTo>
                  <a:cubicBezTo>
                    <a:pt x="4293" y="2141"/>
                    <a:pt x="6140" y="1657"/>
                    <a:pt x="7782" y="762"/>
                  </a:cubicBezTo>
                  <a:cubicBezTo>
                    <a:pt x="6293" y="533"/>
                    <a:pt x="4804" y="1"/>
                    <a:pt x="3412" y="1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2" name="Google Shape;7342;p8"/>
            <p:cNvSpPr/>
            <p:nvPr/>
          </p:nvSpPr>
          <p:spPr>
            <a:xfrm>
              <a:off x="1535000" y="31520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1" y="0"/>
                  </a:moveTo>
                  <a:cubicBezTo>
                    <a:pt x="217" y="432"/>
                    <a:pt x="433" y="649"/>
                    <a:pt x="649" y="649"/>
                  </a:cubicBezTo>
                  <a:cubicBezTo>
                    <a:pt x="866" y="649"/>
                    <a:pt x="1082" y="432"/>
                    <a:pt x="1298" y="0"/>
                  </a:cubicBezTo>
                  <a:close/>
                </a:path>
              </a:pathLst>
            </a:custGeom>
            <a:solidFill>
              <a:srgbClr val="488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3" name="Google Shape;7343;p8"/>
            <p:cNvSpPr/>
            <p:nvPr/>
          </p:nvSpPr>
          <p:spPr>
            <a:xfrm>
              <a:off x="2988625" y="34167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0" y="0"/>
                  </a:moveTo>
                  <a:lnTo>
                    <a:pt x="1513" y="1081"/>
                  </a:lnTo>
                  <a:cubicBezTo>
                    <a:pt x="1297" y="433"/>
                    <a:pt x="649" y="0"/>
                    <a:pt x="0" y="0"/>
                  </a:cubicBezTo>
                  <a:close/>
                </a:path>
              </a:pathLst>
            </a:custGeom>
            <a:solidFill>
              <a:srgbClr val="337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4" name="Google Shape;7344;p8"/>
            <p:cNvSpPr/>
            <p:nvPr/>
          </p:nvSpPr>
          <p:spPr>
            <a:xfrm>
              <a:off x="3583025" y="2700250"/>
              <a:ext cx="2653275" cy="970525"/>
            </a:xfrm>
            <a:custGeom>
              <a:avLst/>
              <a:gdLst/>
              <a:ahLst/>
              <a:cxnLst/>
              <a:rect l="l" t="t" r="r" b="b"/>
              <a:pathLst>
                <a:path w="106131" h="38821" extrusionOk="0">
                  <a:moveTo>
                    <a:pt x="41754" y="0"/>
                  </a:moveTo>
                  <a:cubicBezTo>
                    <a:pt x="33792" y="0"/>
                    <a:pt x="25974" y="1850"/>
                    <a:pt x="18157" y="3804"/>
                  </a:cubicBezTo>
                  <a:cubicBezTo>
                    <a:pt x="13618" y="5317"/>
                    <a:pt x="8431" y="4453"/>
                    <a:pt x="3891" y="6182"/>
                  </a:cubicBezTo>
                  <a:cubicBezTo>
                    <a:pt x="1" y="7479"/>
                    <a:pt x="433" y="9208"/>
                    <a:pt x="3459" y="11153"/>
                  </a:cubicBezTo>
                  <a:cubicBezTo>
                    <a:pt x="5837" y="12234"/>
                    <a:pt x="8431" y="12666"/>
                    <a:pt x="10592" y="13747"/>
                  </a:cubicBezTo>
                  <a:lnTo>
                    <a:pt x="12321" y="14396"/>
                  </a:lnTo>
                  <a:cubicBezTo>
                    <a:pt x="19670" y="17638"/>
                    <a:pt x="27668" y="19151"/>
                    <a:pt x="34152" y="24122"/>
                  </a:cubicBezTo>
                  <a:cubicBezTo>
                    <a:pt x="37395" y="26500"/>
                    <a:pt x="41501" y="26932"/>
                    <a:pt x="44744" y="29094"/>
                  </a:cubicBezTo>
                  <a:cubicBezTo>
                    <a:pt x="47770" y="30391"/>
                    <a:pt x="50796" y="32336"/>
                    <a:pt x="54038" y="33417"/>
                  </a:cubicBezTo>
                  <a:lnTo>
                    <a:pt x="56416" y="34497"/>
                  </a:lnTo>
                  <a:cubicBezTo>
                    <a:pt x="57064" y="34714"/>
                    <a:pt x="57497" y="34930"/>
                    <a:pt x="58145" y="35146"/>
                  </a:cubicBezTo>
                  <a:cubicBezTo>
                    <a:pt x="60523" y="35578"/>
                    <a:pt x="62900" y="36875"/>
                    <a:pt x="64629" y="38820"/>
                  </a:cubicBezTo>
                  <a:cubicBezTo>
                    <a:pt x="79760" y="34930"/>
                    <a:pt x="92729" y="26932"/>
                    <a:pt x="106130" y="19367"/>
                  </a:cubicBezTo>
                  <a:cubicBezTo>
                    <a:pt x="105266" y="18502"/>
                    <a:pt x="104401" y="18070"/>
                    <a:pt x="103320" y="17854"/>
                  </a:cubicBezTo>
                  <a:cubicBezTo>
                    <a:pt x="86244" y="12883"/>
                    <a:pt x="68952" y="7479"/>
                    <a:pt x="52309" y="1211"/>
                  </a:cubicBezTo>
                  <a:cubicBezTo>
                    <a:pt x="48755" y="355"/>
                    <a:pt x="45241" y="0"/>
                    <a:pt x="4175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5" name="Google Shape;7345;p8"/>
            <p:cNvSpPr/>
            <p:nvPr/>
          </p:nvSpPr>
          <p:spPr>
            <a:xfrm>
              <a:off x="2545500" y="1691775"/>
              <a:ext cx="2129100" cy="1103875"/>
            </a:xfrm>
            <a:custGeom>
              <a:avLst/>
              <a:gdLst/>
              <a:ahLst/>
              <a:cxnLst/>
              <a:rect l="l" t="t" r="r" b="b"/>
              <a:pathLst>
                <a:path w="85164" h="44155" extrusionOk="0">
                  <a:moveTo>
                    <a:pt x="79578" y="1"/>
                  </a:moveTo>
                  <a:cubicBezTo>
                    <a:pt x="67421" y="1"/>
                    <a:pt x="55434" y="2292"/>
                    <a:pt x="43447" y="3291"/>
                  </a:cubicBezTo>
                  <a:cubicBezTo>
                    <a:pt x="40421" y="3507"/>
                    <a:pt x="37395" y="3075"/>
                    <a:pt x="34801" y="5020"/>
                  </a:cubicBezTo>
                  <a:cubicBezTo>
                    <a:pt x="32423" y="7614"/>
                    <a:pt x="29830" y="9776"/>
                    <a:pt x="27236" y="11937"/>
                  </a:cubicBezTo>
                  <a:cubicBezTo>
                    <a:pt x="19671" y="19070"/>
                    <a:pt x="13618" y="27500"/>
                    <a:pt x="5405" y="33552"/>
                  </a:cubicBezTo>
                  <a:cubicBezTo>
                    <a:pt x="4972" y="33984"/>
                    <a:pt x="4540" y="34417"/>
                    <a:pt x="4108" y="34849"/>
                  </a:cubicBezTo>
                  <a:cubicBezTo>
                    <a:pt x="3676" y="35713"/>
                    <a:pt x="3027" y="36362"/>
                    <a:pt x="2595" y="37010"/>
                  </a:cubicBezTo>
                  <a:lnTo>
                    <a:pt x="1946" y="37659"/>
                  </a:lnTo>
                  <a:cubicBezTo>
                    <a:pt x="1298" y="37875"/>
                    <a:pt x="1082" y="38307"/>
                    <a:pt x="649" y="38956"/>
                  </a:cubicBezTo>
                  <a:cubicBezTo>
                    <a:pt x="217" y="39388"/>
                    <a:pt x="217" y="40036"/>
                    <a:pt x="1" y="40685"/>
                  </a:cubicBezTo>
                  <a:cubicBezTo>
                    <a:pt x="466" y="43477"/>
                    <a:pt x="2045" y="44154"/>
                    <a:pt x="3938" y="44154"/>
                  </a:cubicBezTo>
                  <a:cubicBezTo>
                    <a:pt x="4682" y="44154"/>
                    <a:pt x="5476" y="44049"/>
                    <a:pt x="6269" y="43927"/>
                  </a:cubicBezTo>
                  <a:cubicBezTo>
                    <a:pt x="17725" y="41333"/>
                    <a:pt x="29397" y="41117"/>
                    <a:pt x="40637" y="37875"/>
                  </a:cubicBezTo>
                  <a:cubicBezTo>
                    <a:pt x="42366" y="37443"/>
                    <a:pt x="43879" y="36794"/>
                    <a:pt x="45176" y="36146"/>
                  </a:cubicBezTo>
                  <a:cubicBezTo>
                    <a:pt x="55335" y="27284"/>
                    <a:pt x="65062" y="18422"/>
                    <a:pt x="75870" y="10424"/>
                  </a:cubicBezTo>
                  <a:cubicBezTo>
                    <a:pt x="79544" y="7830"/>
                    <a:pt x="83867" y="5237"/>
                    <a:pt x="85164" y="265"/>
                  </a:cubicBezTo>
                  <a:cubicBezTo>
                    <a:pt x="84299" y="265"/>
                    <a:pt x="83435" y="49"/>
                    <a:pt x="82570" y="49"/>
                  </a:cubicBezTo>
                  <a:cubicBezTo>
                    <a:pt x="81572" y="16"/>
                    <a:pt x="80574" y="1"/>
                    <a:pt x="79578" y="1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6" name="Google Shape;7346;p8"/>
            <p:cNvSpPr/>
            <p:nvPr/>
          </p:nvSpPr>
          <p:spPr>
            <a:xfrm>
              <a:off x="3777575" y="1703800"/>
              <a:ext cx="2166925" cy="880825"/>
            </a:xfrm>
            <a:custGeom>
              <a:avLst/>
              <a:gdLst/>
              <a:ahLst/>
              <a:cxnLst/>
              <a:rect l="l" t="t" r="r" b="b"/>
              <a:pathLst>
                <a:path w="86677" h="35233" extrusionOk="0">
                  <a:moveTo>
                    <a:pt x="42798" y="0"/>
                  </a:moveTo>
                  <a:cubicBezTo>
                    <a:pt x="41501" y="2378"/>
                    <a:pt x="39556" y="4539"/>
                    <a:pt x="37178" y="6052"/>
                  </a:cubicBezTo>
                  <a:cubicBezTo>
                    <a:pt x="26587" y="13401"/>
                    <a:pt x="17076" y="22047"/>
                    <a:pt x="6268" y="29180"/>
                  </a:cubicBezTo>
                  <a:cubicBezTo>
                    <a:pt x="4107" y="30693"/>
                    <a:pt x="0" y="32855"/>
                    <a:pt x="5836" y="35232"/>
                  </a:cubicBezTo>
                  <a:cubicBezTo>
                    <a:pt x="14914" y="34800"/>
                    <a:pt x="24209" y="33287"/>
                    <a:pt x="33071" y="30910"/>
                  </a:cubicBezTo>
                  <a:cubicBezTo>
                    <a:pt x="33936" y="30693"/>
                    <a:pt x="34800" y="30261"/>
                    <a:pt x="35449" y="29829"/>
                  </a:cubicBezTo>
                  <a:lnTo>
                    <a:pt x="36962" y="28964"/>
                  </a:lnTo>
                  <a:cubicBezTo>
                    <a:pt x="38259" y="28316"/>
                    <a:pt x="39556" y="28100"/>
                    <a:pt x="40852" y="28100"/>
                  </a:cubicBezTo>
                  <a:cubicBezTo>
                    <a:pt x="42582" y="27667"/>
                    <a:pt x="44095" y="27019"/>
                    <a:pt x="45608" y="26370"/>
                  </a:cubicBezTo>
                  <a:cubicBezTo>
                    <a:pt x="49282" y="23993"/>
                    <a:pt x="53605" y="23128"/>
                    <a:pt x="57064" y="20318"/>
                  </a:cubicBezTo>
                  <a:lnTo>
                    <a:pt x="58577" y="19670"/>
                  </a:lnTo>
                  <a:cubicBezTo>
                    <a:pt x="61603" y="18373"/>
                    <a:pt x="64845" y="17724"/>
                    <a:pt x="67655" y="16211"/>
                  </a:cubicBezTo>
                  <a:cubicBezTo>
                    <a:pt x="73923" y="13401"/>
                    <a:pt x="81056" y="12969"/>
                    <a:pt x="86676" y="8646"/>
                  </a:cubicBezTo>
                  <a:cubicBezTo>
                    <a:pt x="72410" y="4107"/>
                    <a:pt x="57712" y="1081"/>
                    <a:pt x="42798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7" name="Google Shape;7347;p8"/>
            <p:cNvSpPr/>
            <p:nvPr/>
          </p:nvSpPr>
          <p:spPr>
            <a:xfrm>
              <a:off x="1232400" y="1906975"/>
              <a:ext cx="1912950" cy="1062400"/>
            </a:xfrm>
            <a:custGeom>
              <a:avLst/>
              <a:gdLst/>
              <a:ahLst/>
              <a:cxnLst/>
              <a:rect l="l" t="t" r="r" b="b"/>
              <a:pathLst>
                <a:path w="76518" h="42496" extrusionOk="0">
                  <a:moveTo>
                    <a:pt x="72964" y="0"/>
                  </a:moveTo>
                  <a:cubicBezTo>
                    <a:pt x="71693" y="0"/>
                    <a:pt x="70422" y="390"/>
                    <a:pt x="69385" y="1168"/>
                  </a:cubicBezTo>
                  <a:cubicBezTo>
                    <a:pt x="65062" y="3329"/>
                    <a:pt x="60739" y="5923"/>
                    <a:pt x="56632" y="8301"/>
                  </a:cubicBezTo>
                  <a:cubicBezTo>
                    <a:pt x="52741" y="10678"/>
                    <a:pt x="48850" y="12840"/>
                    <a:pt x="44744" y="14785"/>
                  </a:cubicBezTo>
                  <a:cubicBezTo>
                    <a:pt x="34801" y="18460"/>
                    <a:pt x="25506" y="23647"/>
                    <a:pt x="17293" y="30132"/>
                  </a:cubicBezTo>
                  <a:cubicBezTo>
                    <a:pt x="14915" y="31861"/>
                    <a:pt x="11889" y="32293"/>
                    <a:pt x="9511" y="34238"/>
                  </a:cubicBezTo>
                  <a:lnTo>
                    <a:pt x="7134" y="35751"/>
                  </a:lnTo>
                  <a:cubicBezTo>
                    <a:pt x="4756" y="37048"/>
                    <a:pt x="1" y="36616"/>
                    <a:pt x="2811" y="41804"/>
                  </a:cubicBezTo>
                  <a:cubicBezTo>
                    <a:pt x="4276" y="42309"/>
                    <a:pt x="5741" y="42495"/>
                    <a:pt x="7206" y="42495"/>
                  </a:cubicBezTo>
                  <a:cubicBezTo>
                    <a:pt x="11328" y="42495"/>
                    <a:pt x="15449" y="41021"/>
                    <a:pt x="19570" y="41021"/>
                  </a:cubicBezTo>
                  <a:cubicBezTo>
                    <a:pt x="20252" y="41021"/>
                    <a:pt x="20934" y="41061"/>
                    <a:pt x="21616" y="41155"/>
                  </a:cubicBezTo>
                  <a:cubicBezTo>
                    <a:pt x="28748" y="40074"/>
                    <a:pt x="35881" y="38129"/>
                    <a:pt x="43014" y="37048"/>
                  </a:cubicBezTo>
                  <a:cubicBezTo>
                    <a:pt x="46040" y="36400"/>
                    <a:pt x="48634" y="34455"/>
                    <a:pt x="50147" y="31645"/>
                  </a:cubicBezTo>
                  <a:cubicBezTo>
                    <a:pt x="50580" y="30564"/>
                    <a:pt x="51228" y="29699"/>
                    <a:pt x="51877" y="28835"/>
                  </a:cubicBezTo>
                  <a:cubicBezTo>
                    <a:pt x="52309" y="28402"/>
                    <a:pt x="52957" y="27754"/>
                    <a:pt x="53390" y="27105"/>
                  </a:cubicBezTo>
                  <a:cubicBezTo>
                    <a:pt x="54038" y="26241"/>
                    <a:pt x="54686" y="25592"/>
                    <a:pt x="55335" y="24944"/>
                  </a:cubicBezTo>
                  <a:lnTo>
                    <a:pt x="55983" y="24296"/>
                  </a:lnTo>
                  <a:cubicBezTo>
                    <a:pt x="56200" y="23863"/>
                    <a:pt x="56632" y="23647"/>
                    <a:pt x="57064" y="23215"/>
                  </a:cubicBezTo>
                  <a:cubicBezTo>
                    <a:pt x="57496" y="22783"/>
                    <a:pt x="57929" y="22566"/>
                    <a:pt x="58361" y="22134"/>
                  </a:cubicBezTo>
                  <a:cubicBezTo>
                    <a:pt x="64629" y="17379"/>
                    <a:pt x="68736" y="10894"/>
                    <a:pt x="74356" y="5491"/>
                  </a:cubicBezTo>
                  <a:cubicBezTo>
                    <a:pt x="76085" y="4410"/>
                    <a:pt x="76518" y="2248"/>
                    <a:pt x="75437" y="519"/>
                  </a:cubicBezTo>
                  <a:cubicBezTo>
                    <a:pt x="74659" y="173"/>
                    <a:pt x="73811" y="0"/>
                    <a:pt x="72964" y="0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8" name="Google Shape;7348;p8"/>
            <p:cNvSpPr/>
            <p:nvPr/>
          </p:nvSpPr>
          <p:spPr>
            <a:xfrm>
              <a:off x="5123100" y="2514350"/>
              <a:ext cx="1804875" cy="605250"/>
            </a:xfrm>
            <a:custGeom>
              <a:avLst/>
              <a:gdLst/>
              <a:ahLst/>
              <a:cxnLst/>
              <a:rect l="l" t="t" r="r" b="b"/>
              <a:pathLst>
                <a:path w="72195" h="24210" extrusionOk="0">
                  <a:moveTo>
                    <a:pt x="57712" y="284"/>
                  </a:moveTo>
                  <a:cubicBezTo>
                    <a:pt x="50579" y="284"/>
                    <a:pt x="43447" y="649"/>
                    <a:pt x="36314" y="649"/>
                  </a:cubicBezTo>
                  <a:cubicBezTo>
                    <a:pt x="33936" y="1297"/>
                    <a:pt x="31342" y="1730"/>
                    <a:pt x="28748" y="1730"/>
                  </a:cubicBezTo>
                  <a:cubicBezTo>
                    <a:pt x="20751" y="1946"/>
                    <a:pt x="12969" y="2810"/>
                    <a:pt x="5188" y="4324"/>
                  </a:cubicBezTo>
                  <a:cubicBezTo>
                    <a:pt x="3243" y="4756"/>
                    <a:pt x="1081" y="4756"/>
                    <a:pt x="649" y="7350"/>
                  </a:cubicBezTo>
                  <a:cubicBezTo>
                    <a:pt x="0" y="9943"/>
                    <a:pt x="2378" y="10376"/>
                    <a:pt x="4107" y="11240"/>
                  </a:cubicBezTo>
                  <a:cubicBezTo>
                    <a:pt x="17941" y="17076"/>
                    <a:pt x="32423" y="21399"/>
                    <a:pt x="47337" y="24209"/>
                  </a:cubicBezTo>
                  <a:cubicBezTo>
                    <a:pt x="56415" y="17941"/>
                    <a:pt x="64845" y="10592"/>
                    <a:pt x="72194" y="2378"/>
                  </a:cubicBezTo>
                  <a:cubicBezTo>
                    <a:pt x="70033" y="1"/>
                    <a:pt x="67439" y="649"/>
                    <a:pt x="64845" y="433"/>
                  </a:cubicBezTo>
                  <a:cubicBezTo>
                    <a:pt x="62468" y="325"/>
                    <a:pt x="60090" y="284"/>
                    <a:pt x="57712" y="284"/>
                  </a:cubicBezTo>
                  <a:close/>
                </a:path>
              </a:pathLst>
            </a:custGeom>
            <a:solidFill>
              <a:srgbClr val="63A0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9" name="Google Shape;7349;p8"/>
            <p:cNvSpPr/>
            <p:nvPr/>
          </p:nvSpPr>
          <p:spPr>
            <a:xfrm>
              <a:off x="4901550" y="1919950"/>
              <a:ext cx="1956175" cy="555250"/>
            </a:xfrm>
            <a:custGeom>
              <a:avLst/>
              <a:gdLst/>
              <a:ahLst/>
              <a:cxnLst/>
              <a:rect l="l" t="t" r="r" b="b"/>
              <a:pathLst>
                <a:path w="78247" h="22210" extrusionOk="0">
                  <a:moveTo>
                    <a:pt x="11889" y="10375"/>
                  </a:moveTo>
                  <a:lnTo>
                    <a:pt x="11889" y="10375"/>
                  </a:lnTo>
                  <a:cubicBezTo>
                    <a:pt x="12321" y="11024"/>
                    <a:pt x="13185" y="11456"/>
                    <a:pt x="13185" y="12537"/>
                  </a:cubicBezTo>
                  <a:cubicBezTo>
                    <a:pt x="12321" y="12105"/>
                    <a:pt x="12321" y="11024"/>
                    <a:pt x="11889" y="10375"/>
                  </a:cubicBezTo>
                  <a:close/>
                  <a:moveTo>
                    <a:pt x="41501" y="0"/>
                  </a:moveTo>
                  <a:cubicBezTo>
                    <a:pt x="31342" y="2378"/>
                    <a:pt x="21183" y="5836"/>
                    <a:pt x="11888" y="10375"/>
                  </a:cubicBezTo>
                  <a:cubicBezTo>
                    <a:pt x="7566" y="12105"/>
                    <a:pt x="3675" y="14266"/>
                    <a:pt x="0" y="16860"/>
                  </a:cubicBezTo>
                  <a:cubicBezTo>
                    <a:pt x="541" y="17760"/>
                    <a:pt x="1681" y="18211"/>
                    <a:pt x="2797" y="18211"/>
                  </a:cubicBezTo>
                  <a:cubicBezTo>
                    <a:pt x="3020" y="18211"/>
                    <a:pt x="3243" y="18193"/>
                    <a:pt x="3459" y="18157"/>
                  </a:cubicBezTo>
                  <a:cubicBezTo>
                    <a:pt x="4107" y="17941"/>
                    <a:pt x="4972" y="17508"/>
                    <a:pt x="5404" y="16860"/>
                  </a:cubicBezTo>
                  <a:lnTo>
                    <a:pt x="6701" y="17724"/>
                  </a:lnTo>
                  <a:lnTo>
                    <a:pt x="5404" y="18373"/>
                  </a:lnTo>
                  <a:cubicBezTo>
                    <a:pt x="4539" y="18373"/>
                    <a:pt x="3891" y="18589"/>
                    <a:pt x="3243" y="18805"/>
                  </a:cubicBezTo>
                  <a:cubicBezTo>
                    <a:pt x="2810" y="19021"/>
                    <a:pt x="2594" y="19454"/>
                    <a:pt x="2378" y="20102"/>
                  </a:cubicBezTo>
                  <a:cubicBezTo>
                    <a:pt x="2594" y="20750"/>
                    <a:pt x="3026" y="21399"/>
                    <a:pt x="3675" y="21831"/>
                  </a:cubicBezTo>
                  <a:cubicBezTo>
                    <a:pt x="4323" y="21831"/>
                    <a:pt x="4756" y="22047"/>
                    <a:pt x="5188" y="22047"/>
                  </a:cubicBezTo>
                  <a:cubicBezTo>
                    <a:pt x="5620" y="22155"/>
                    <a:pt x="6052" y="22209"/>
                    <a:pt x="6458" y="22209"/>
                  </a:cubicBezTo>
                  <a:cubicBezTo>
                    <a:pt x="6863" y="22209"/>
                    <a:pt x="7241" y="22155"/>
                    <a:pt x="7566" y="22047"/>
                  </a:cubicBezTo>
                  <a:cubicBezTo>
                    <a:pt x="8214" y="22047"/>
                    <a:pt x="8646" y="21831"/>
                    <a:pt x="9079" y="21615"/>
                  </a:cubicBezTo>
                  <a:cubicBezTo>
                    <a:pt x="9108" y="21630"/>
                    <a:pt x="9134" y="21636"/>
                    <a:pt x="9158" y="21636"/>
                  </a:cubicBezTo>
                  <a:cubicBezTo>
                    <a:pt x="9407" y="21636"/>
                    <a:pt x="9391" y="20914"/>
                    <a:pt x="9719" y="20914"/>
                  </a:cubicBezTo>
                  <a:cubicBezTo>
                    <a:pt x="9824" y="20914"/>
                    <a:pt x="9964" y="20987"/>
                    <a:pt x="10159" y="21183"/>
                  </a:cubicBezTo>
                  <a:cubicBezTo>
                    <a:pt x="10375" y="21399"/>
                    <a:pt x="10808" y="21615"/>
                    <a:pt x="11240" y="21831"/>
                  </a:cubicBezTo>
                  <a:cubicBezTo>
                    <a:pt x="11851" y="21984"/>
                    <a:pt x="12355" y="22137"/>
                    <a:pt x="12826" y="22137"/>
                  </a:cubicBezTo>
                  <a:cubicBezTo>
                    <a:pt x="13022" y="22137"/>
                    <a:pt x="13212" y="22111"/>
                    <a:pt x="13402" y="22047"/>
                  </a:cubicBezTo>
                  <a:cubicBezTo>
                    <a:pt x="14266" y="22047"/>
                    <a:pt x="14915" y="22047"/>
                    <a:pt x="15563" y="21831"/>
                  </a:cubicBezTo>
                  <a:cubicBezTo>
                    <a:pt x="16211" y="21399"/>
                    <a:pt x="17076" y="21399"/>
                    <a:pt x="17725" y="21183"/>
                  </a:cubicBezTo>
                  <a:lnTo>
                    <a:pt x="19021" y="20967"/>
                  </a:lnTo>
                  <a:cubicBezTo>
                    <a:pt x="19886" y="20967"/>
                    <a:pt x="20534" y="20750"/>
                    <a:pt x="21183" y="20750"/>
                  </a:cubicBezTo>
                  <a:cubicBezTo>
                    <a:pt x="22264" y="20534"/>
                    <a:pt x="23344" y="20102"/>
                    <a:pt x="24209" y="20102"/>
                  </a:cubicBezTo>
                  <a:lnTo>
                    <a:pt x="25722" y="20102"/>
                  </a:lnTo>
                  <a:cubicBezTo>
                    <a:pt x="26587" y="20246"/>
                    <a:pt x="27427" y="20318"/>
                    <a:pt x="28252" y="20318"/>
                  </a:cubicBezTo>
                  <a:cubicBezTo>
                    <a:pt x="29901" y="20318"/>
                    <a:pt x="31486" y="20030"/>
                    <a:pt x="33071" y="19454"/>
                  </a:cubicBezTo>
                  <a:cubicBezTo>
                    <a:pt x="33472" y="18919"/>
                    <a:pt x="33955" y="18550"/>
                    <a:pt x="34470" y="18550"/>
                  </a:cubicBezTo>
                  <a:cubicBezTo>
                    <a:pt x="34788" y="18550"/>
                    <a:pt x="35119" y="18691"/>
                    <a:pt x="35449" y="19021"/>
                  </a:cubicBezTo>
                  <a:lnTo>
                    <a:pt x="39340" y="19021"/>
                  </a:lnTo>
                  <a:cubicBezTo>
                    <a:pt x="40636" y="18805"/>
                    <a:pt x="42149" y="18589"/>
                    <a:pt x="43446" y="18589"/>
                  </a:cubicBezTo>
                  <a:cubicBezTo>
                    <a:pt x="45176" y="18589"/>
                    <a:pt x="47121" y="18589"/>
                    <a:pt x="48850" y="19237"/>
                  </a:cubicBezTo>
                  <a:cubicBezTo>
                    <a:pt x="49499" y="19454"/>
                    <a:pt x="50147" y="19670"/>
                    <a:pt x="50795" y="20318"/>
                  </a:cubicBezTo>
                  <a:cubicBezTo>
                    <a:pt x="51012" y="20534"/>
                    <a:pt x="51444" y="20967"/>
                    <a:pt x="51876" y="21183"/>
                  </a:cubicBezTo>
                  <a:cubicBezTo>
                    <a:pt x="52092" y="21291"/>
                    <a:pt x="52309" y="21345"/>
                    <a:pt x="52525" y="21345"/>
                  </a:cubicBezTo>
                  <a:cubicBezTo>
                    <a:pt x="52741" y="21345"/>
                    <a:pt x="52957" y="21291"/>
                    <a:pt x="53173" y="21183"/>
                  </a:cubicBezTo>
                  <a:cubicBezTo>
                    <a:pt x="53822" y="20967"/>
                    <a:pt x="54470" y="20318"/>
                    <a:pt x="54902" y="19886"/>
                  </a:cubicBezTo>
                  <a:cubicBezTo>
                    <a:pt x="55118" y="19454"/>
                    <a:pt x="55335" y="19021"/>
                    <a:pt x="55551" y="18589"/>
                  </a:cubicBezTo>
                  <a:cubicBezTo>
                    <a:pt x="55551" y="18157"/>
                    <a:pt x="55551" y="17508"/>
                    <a:pt x="55551" y="17076"/>
                  </a:cubicBezTo>
                  <a:cubicBezTo>
                    <a:pt x="55551" y="16857"/>
                    <a:pt x="55495" y="16707"/>
                    <a:pt x="55426" y="16609"/>
                  </a:cubicBezTo>
                  <a:lnTo>
                    <a:pt x="55426" y="16609"/>
                  </a:lnTo>
                  <a:cubicBezTo>
                    <a:pt x="55463" y="16620"/>
                    <a:pt x="55504" y="16632"/>
                    <a:pt x="55551" y="16644"/>
                  </a:cubicBezTo>
                  <a:cubicBezTo>
                    <a:pt x="55767" y="16644"/>
                    <a:pt x="55767" y="17292"/>
                    <a:pt x="56199" y="17508"/>
                  </a:cubicBezTo>
                  <a:cubicBezTo>
                    <a:pt x="56523" y="17616"/>
                    <a:pt x="56902" y="17670"/>
                    <a:pt x="57280" y="17670"/>
                  </a:cubicBezTo>
                  <a:cubicBezTo>
                    <a:pt x="57658" y="17670"/>
                    <a:pt x="58036" y="17616"/>
                    <a:pt x="58361" y="17508"/>
                  </a:cubicBezTo>
                  <a:cubicBezTo>
                    <a:pt x="59009" y="17292"/>
                    <a:pt x="59874" y="17076"/>
                    <a:pt x="60522" y="17076"/>
                  </a:cubicBezTo>
                  <a:lnTo>
                    <a:pt x="70249" y="17076"/>
                  </a:lnTo>
                  <a:cubicBezTo>
                    <a:pt x="71978" y="17076"/>
                    <a:pt x="72627" y="18589"/>
                    <a:pt x="73707" y="19670"/>
                  </a:cubicBezTo>
                  <a:cubicBezTo>
                    <a:pt x="73944" y="19729"/>
                    <a:pt x="74164" y="19756"/>
                    <a:pt x="74371" y="19756"/>
                  </a:cubicBezTo>
                  <a:cubicBezTo>
                    <a:pt x="75677" y="19756"/>
                    <a:pt x="76449" y="18687"/>
                    <a:pt x="77382" y="17941"/>
                  </a:cubicBezTo>
                  <a:cubicBezTo>
                    <a:pt x="77598" y="17508"/>
                    <a:pt x="78030" y="17076"/>
                    <a:pt x="78246" y="16644"/>
                  </a:cubicBezTo>
                  <a:cubicBezTo>
                    <a:pt x="76950" y="15347"/>
                    <a:pt x="75653" y="14482"/>
                    <a:pt x="73923" y="13834"/>
                  </a:cubicBezTo>
                  <a:cubicBezTo>
                    <a:pt x="67650" y="12718"/>
                    <a:pt x="61422" y="12255"/>
                    <a:pt x="55217" y="12255"/>
                  </a:cubicBezTo>
                  <a:cubicBezTo>
                    <a:pt x="42180" y="12255"/>
                    <a:pt x="29245" y="14301"/>
                    <a:pt x="16211" y="16644"/>
                  </a:cubicBezTo>
                  <a:lnTo>
                    <a:pt x="14915" y="16644"/>
                  </a:lnTo>
                  <a:cubicBezTo>
                    <a:pt x="22048" y="14482"/>
                    <a:pt x="29397" y="14050"/>
                    <a:pt x="35881" y="10375"/>
                  </a:cubicBezTo>
                  <a:cubicBezTo>
                    <a:pt x="38907" y="7782"/>
                    <a:pt x="43663" y="7782"/>
                    <a:pt x="46040" y="3891"/>
                  </a:cubicBezTo>
                  <a:cubicBezTo>
                    <a:pt x="46256" y="3026"/>
                    <a:pt x="46040" y="2162"/>
                    <a:pt x="45392" y="1513"/>
                  </a:cubicBezTo>
                  <a:lnTo>
                    <a:pt x="41501" y="0"/>
                  </a:lnTo>
                  <a:close/>
                </a:path>
              </a:pathLst>
            </a:custGeom>
            <a:solidFill>
              <a:srgbClr val="1F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0" name="Google Shape;7350;p8"/>
            <p:cNvSpPr/>
            <p:nvPr/>
          </p:nvSpPr>
          <p:spPr>
            <a:xfrm>
              <a:off x="5263600" y="1957775"/>
              <a:ext cx="1496850" cy="398500"/>
            </a:xfrm>
            <a:custGeom>
              <a:avLst/>
              <a:gdLst/>
              <a:ahLst/>
              <a:cxnLst/>
              <a:rect l="l" t="t" r="r" b="b"/>
              <a:pathLst>
                <a:path w="59874" h="15940" extrusionOk="0">
                  <a:moveTo>
                    <a:pt x="31126" y="0"/>
                  </a:moveTo>
                  <a:lnTo>
                    <a:pt x="31126" y="2378"/>
                  </a:lnTo>
                  <a:cubicBezTo>
                    <a:pt x="29613" y="6917"/>
                    <a:pt x="24858" y="5404"/>
                    <a:pt x="22048" y="7565"/>
                  </a:cubicBezTo>
                  <a:cubicBezTo>
                    <a:pt x="18157" y="9079"/>
                    <a:pt x="14482" y="10159"/>
                    <a:pt x="10375" y="11240"/>
                  </a:cubicBezTo>
                  <a:cubicBezTo>
                    <a:pt x="6776" y="11875"/>
                    <a:pt x="3383" y="13133"/>
                    <a:pt x="198" y="15216"/>
                  </a:cubicBezTo>
                  <a:lnTo>
                    <a:pt x="198" y="15216"/>
                  </a:lnTo>
                  <a:cubicBezTo>
                    <a:pt x="132" y="15188"/>
                    <a:pt x="66" y="15160"/>
                    <a:pt x="0" y="15131"/>
                  </a:cubicBezTo>
                  <a:lnTo>
                    <a:pt x="0" y="15347"/>
                  </a:lnTo>
                  <a:cubicBezTo>
                    <a:pt x="66" y="15303"/>
                    <a:pt x="132" y="15259"/>
                    <a:pt x="198" y="15216"/>
                  </a:cubicBezTo>
                  <a:lnTo>
                    <a:pt x="198" y="15216"/>
                  </a:lnTo>
                  <a:cubicBezTo>
                    <a:pt x="1319" y="15685"/>
                    <a:pt x="2507" y="15940"/>
                    <a:pt x="3724" y="15940"/>
                  </a:cubicBezTo>
                  <a:cubicBezTo>
                    <a:pt x="4563" y="15940"/>
                    <a:pt x="5416" y="15819"/>
                    <a:pt x="6269" y="15563"/>
                  </a:cubicBezTo>
                  <a:cubicBezTo>
                    <a:pt x="17978" y="14571"/>
                    <a:pt x="29870" y="12485"/>
                    <a:pt x="41776" y="12485"/>
                  </a:cubicBezTo>
                  <a:cubicBezTo>
                    <a:pt x="42837" y="12485"/>
                    <a:pt x="43898" y="12502"/>
                    <a:pt x="44959" y="12537"/>
                  </a:cubicBezTo>
                  <a:cubicBezTo>
                    <a:pt x="46617" y="12609"/>
                    <a:pt x="48274" y="12633"/>
                    <a:pt x="49931" y="12633"/>
                  </a:cubicBezTo>
                  <a:cubicBezTo>
                    <a:pt x="53245" y="12633"/>
                    <a:pt x="56559" y="12537"/>
                    <a:pt x="59874" y="12537"/>
                  </a:cubicBezTo>
                  <a:cubicBezTo>
                    <a:pt x="57280" y="10375"/>
                    <a:pt x="54470" y="8430"/>
                    <a:pt x="51444" y="6917"/>
                  </a:cubicBezTo>
                  <a:cubicBezTo>
                    <a:pt x="44959" y="4107"/>
                    <a:pt x="38043" y="1729"/>
                    <a:pt x="31126" y="0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1" name="Google Shape;7351;p8"/>
            <p:cNvSpPr/>
            <p:nvPr/>
          </p:nvSpPr>
          <p:spPr>
            <a:xfrm>
              <a:off x="4901550" y="2500675"/>
              <a:ext cx="1399600" cy="685875"/>
            </a:xfrm>
            <a:custGeom>
              <a:avLst/>
              <a:gdLst/>
              <a:ahLst/>
              <a:cxnLst/>
              <a:rect l="l" t="t" r="r" b="b"/>
              <a:pathLst>
                <a:path w="55984" h="27435" extrusionOk="0">
                  <a:moveTo>
                    <a:pt x="35562" y="0"/>
                  </a:moveTo>
                  <a:cubicBezTo>
                    <a:pt x="29197" y="0"/>
                    <a:pt x="22920" y="1366"/>
                    <a:pt x="16644" y="2493"/>
                  </a:cubicBezTo>
                  <a:cubicBezTo>
                    <a:pt x="10159" y="3574"/>
                    <a:pt x="3675" y="3790"/>
                    <a:pt x="0" y="10490"/>
                  </a:cubicBezTo>
                  <a:cubicBezTo>
                    <a:pt x="6701" y="13733"/>
                    <a:pt x="13402" y="16110"/>
                    <a:pt x="20318" y="18056"/>
                  </a:cubicBezTo>
                  <a:cubicBezTo>
                    <a:pt x="29397" y="20649"/>
                    <a:pt x="38259" y="23892"/>
                    <a:pt x="46905" y="26918"/>
                  </a:cubicBezTo>
                  <a:cubicBezTo>
                    <a:pt x="48487" y="27234"/>
                    <a:pt x="50069" y="27435"/>
                    <a:pt x="51652" y="27435"/>
                  </a:cubicBezTo>
                  <a:cubicBezTo>
                    <a:pt x="52231" y="27435"/>
                    <a:pt x="52810" y="27408"/>
                    <a:pt x="53389" y="27350"/>
                  </a:cubicBezTo>
                  <a:lnTo>
                    <a:pt x="54902" y="26269"/>
                  </a:lnTo>
                  <a:cubicBezTo>
                    <a:pt x="55118" y="25621"/>
                    <a:pt x="55551" y="25189"/>
                    <a:pt x="55983" y="24756"/>
                  </a:cubicBezTo>
                  <a:cubicBezTo>
                    <a:pt x="54470" y="23459"/>
                    <a:pt x="52525" y="22379"/>
                    <a:pt x="50363" y="22162"/>
                  </a:cubicBezTo>
                  <a:cubicBezTo>
                    <a:pt x="39123" y="18920"/>
                    <a:pt x="28100" y="15894"/>
                    <a:pt x="17292" y="11787"/>
                  </a:cubicBezTo>
                  <a:cubicBezTo>
                    <a:pt x="14698" y="10707"/>
                    <a:pt x="12537" y="9626"/>
                    <a:pt x="10159" y="8545"/>
                  </a:cubicBezTo>
                  <a:cubicBezTo>
                    <a:pt x="16644" y="7032"/>
                    <a:pt x="22264" y="5087"/>
                    <a:pt x="28532" y="4654"/>
                  </a:cubicBezTo>
                  <a:cubicBezTo>
                    <a:pt x="33720" y="4438"/>
                    <a:pt x="39340" y="5087"/>
                    <a:pt x="44311" y="2925"/>
                  </a:cubicBezTo>
                  <a:cubicBezTo>
                    <a:pt x="44743" y="2493"/>
                    <a:pt x="44743" y="1844"/>
                    <a:pt x="44527" y="1412"/>
                  </a:cubicBezTo>
                  <a:cubicBezTo>
                    <a:pt x="43879" y="980"/>
                    <a:pt x="43014" y="548"/>
                    <a:pt x="42149" y="548"/>
                  </a:cubicBezTo>
                  <a:cubicBezTo>
                    <a:pt x="39941" y="161"/>
                    <a:pt x="37746" y="0"/>
                    <a:pt x="35562" y="0"/>
                  </a:cubicBezTo>
                  <a:close/>
                </a:path>
              </a:pathLst>
            </a:custGeom>
            <a:solidFill>
              <a:srgbClr val="22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2" name="Google Shape;7352;p8"/>
            <p:cNvSpPr/>
            <p:nvPr/>
          </p:nvSpPr>
          <p:spPr>
            <a:xfrm>
              <a:off x="3669500" y="1692500"/>
              <a:ext cx="1253675" cy="972025"/>
            </a:xfrm>
            <a:custGeom>
              <a:avLst/>
              <a:gdLst/>
              <a:ahLst/>
              <a:cxnLst/>
              <a:rect l="l" t="t" r="r" b="b"/>
              <a:pathLst>
                <a:path w="50147" h="38881" extrusionOk="0">
                  <a:moveTo>
                    <a:pt x="42909" y="0"/>
                  </a:moveTo>
                  <a:cubicBezTo>
                    <a:pt x="42071" y="0"/>
                    <a:pt x="41246" y="71"/>
                    <a:pt x="40420" y="236"/>
                  </a:cubicBezTo>
                  <a:cubicBezTo>
                    <a:pt x="27667" y="12557"/>
                    <a:pt x="12105" y="21851"/>
                    <a:pt x="0" y="35036"/>
                  </a:cubicBezTo>
                  <a:cubicBezTo>
                    <a:pt x="1729" y="36765"/>
                    <a:pt x="4107" y="38062"/>
                    <a:pt x="6701" y="38494"/>
                  </a:cubicBezTo>
                  <a:cubicBezTo>
                    <a:pt x="7541" y="38760"/>
                    <a:pt x="8200" y="38880"/>
                    <a:pt x="8706" y="38880"/>
                  </a:cubicBezTo>
                  <a:cubicBezTo>
                    <a:pt x="10674" y="38880"/>
                    <a:pt x="10326" y="37055"/>
                    <a:pt x="9295" y="34820"/>
                  </a:cubicBezTo>
                  <a:cubicBezTo>
                    <a:pt x="7349" y="33091"/>
                    <a:pt x="9078" y="32226"/>
                    <a:pt x="10159" y="31578"/>
                  </a:cubicBezTo>
                  <a:cubicBezTo>
                    <a:pt x="19454" y="26606"/>
                    <a:pt x="26370" y="19041"/>
                    <a:pt x="35016" y="13637"/>
                  </a:cubicBezTo>
                  <a:cubicBezTo>
                    <a:pt x="39556" y="10611"/>
                    <a:pt x="43446" y="6721"/>
                    <a:pt x="47553" y="3695"/>
                  </a:cubicBezTo>
                  <a:cubicBezTo>
                    <a:pt x="50147" y="1749"/>
                    <a:pt x="47553" y="1317"/>
                    <a:pt x="47121" y="452"/>
                  </a:cubicBezTo>
                  <a:cubicBezTo>
                    <a:pt x="45651" y="185"/>
                    <a:pt x="44264" y="0"/>
                    <a:pt x="42909" y="0"/>
                  </a:cubicBezTo>
                  <a:close/>
                </a:path>
              </a:pathLst>
            </a:custGeom>
            <a:solidFill>
              <a:srgbClr val="25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3" name="Google Shape;7353;p8"/>
            <p:cNvSpPr/>
            <p:nvPr/>
          </p:nvSpPr>
          <p:spPr>
            <a:xfrm>
              <a:off x="2637375" y="1817275"/>
              <a:ext cx="783575" cy="751150"/>
            </a:xfrm>
            <a:custGeom>
              <a:avLst/>
              <a:gdLst/>
              <a:ahLst/>
              <a:cxnLst/>
              <a:rect l="l" t="t" r="r" b="b"/>
              <a:pathLst>
                <a:path w="31343" h="30046" extrusionOk="0">
                  <a:moveTo>
                    <a:pt x="31126" y="0"/>
                  </a:moveTo>
                  <a:lnTo>
                    <a:pt x="31126" y="0"/>
                  </a:lnTo>
                  <a:cubicBezTo>
                    <a:pt x="27019" y="649"/>
                    <a:pt x="22696" y="649"/>
                    <a:pt x="19454" y="3891"/>
                  </a:cubicBezTo>
                  <a:cubicBezTo>
                    <a:pt x="19022" y="6053"/>
                    <a:pt x="17725" y="7998"/>
                    <a:pt x="16212" y="9295"/>
                  </a:cubicBezTo>
                  <a:cubicBezTo>
                    <a:pt x="10808" y="14915"/>
                    <a:pt x="5404" y="20535"/>
                    <a:pt x="1" y="26154"/>
                  </a:cubicBezTo>
                  <a:cubicBezTo>
                    <a:pt x="1" y="27667"/>
                    <a:pt x="1" y="29180"/>
                    <a:pt x="1297" y="30045"/>
                  </a:cubicBezTo>
                  <a:cubicBezTo>
                    <a:pt x="4323" y="28748"/>
                    <a:pt x="7133" y="26587"/>
                    <a:pt x="9511" y="23993"/>
                  </a:cubicBezTo>
                  <a:cubicBezTo>
                    <a:pt x="15347" y="17725"/>
                    <a:pt x="21399" y="11672"/>
                    <a:pt x="27019" y="5404"/>
                  </a:cubicBezTo>
                  <a:cubicBezTo>
                    <a:pt x="28532" y="3891"/>
                    <a:pt x="31342" y="3026"/>
                    <a:pt x="31126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4" name="Google Shape;7354;p8"/>
            <p:cNvSpPr/>
            <p:nvPr/>
          </p:nvSpPr>
          <p:spPr>
            <a:xfrm>
              <a:off x="6009300" y="2309000"/>
              <a:ext cx="1086200" cy="275625"/>
            </a:xfrm>
            <a:custGeom>
              <a:avLst/>
              <a:gdLst/>
              <a:ahLst/>
              <a:cxnLst/>
              <a:rect l="l" t="t" r="r" b="b"/>
              <a:pathLst>
                <a:path w="43448" h="11025" extrusionOk="0">
                  <a:moveTo>
                    <a:pt x="17077" y="1"/>
                  </a:moveTo>
                  <a:cubicBezTo>
                    <a:pt x="16861" y="217"/>
                    <a:pt x="16644" y="433"/>
                    <a:pt x="16212" y="649"/>
                  </a:cubicBezTo>
                  <a:cubicBezTo>
                    <a:pt x="15996" y="649"/>
                    <a:pt x="15564" y="866"/>
                    <a:pt x="15348" y="1298"/>
                  </a:cubicBezTo>
                  <a:lnTo>
                    <a:pt x="15348" y="1730"/>
                  </a:lnTo>
                  <a:lnTo>
                    <a:pt x="15131" y="1298"/>
                  </a:lnTo>
                  <a:lnTo>
                    <a:pt x="11889" y="1298"/>
                  </a:lnTo>
                  <a:lnTo>
                    <a:pt x="11457" y="1946"/>
                  </a:lnTo>
                  <a:cubicBezTo>
                    <a:pt x="11457" y="2162"/>
                    <a:pt x="11457" y="2595"/>
                    <a:pt x="11457" y="2811"/>
                  </a:cubicBezTo>
                  <a:lnTo>
                    <a:pt x="11457" y="3675"/>
                  </a:lnTo>
                  <a:cubicBezTo>
                    <a:pt x="10915" y="4037"/>
                    <a:pt x="11581" y="5607"/>
                    <a:pt x="10551" y="5607"/>
                  </a:cubicBezTo>
                  <a:cubicBezTo>
                    <a:pt x="10349" y="5607"/>
                    <a:pt x="10082" y="5546"/>
                    <a:pt x="9728" y="5405"/>
                  </a:cubicBezTo>
                  <a:lnTo>
                    <a:pt x="9079" y="5188"/>
                  </a:lnTo>
                  <a:lnTo>
                    <a:pt x="7782" y="5188"/>
                  </a:lnTo>
                  <a:cubicBezTo>
                    <a:pt x="5405" y="7134"/>
                    <a:pt x="1946" y="6485"/>
                    <a:pt x="1" y="9079"/>
                  </a:cubicBezTo>
                  <a:lnTo>
                    <a:pt x="1" y="10592"/>
                  </a:lnTo>
                  <a:cubicBezTo>
                    <a:pt x="2811" y="11024"/>
                    <a:pt x="5405" y="11024"/>
                    <a:pt x="7999" y="11024"/>
                  </a:cubicBezTo>
                  <a:cubicBezTo>
                    <a:pt x="12420" y="10533"/>
                    <a:pt x="16796" y="10399"/>
                    <a:pt x="21169" y="10399"/>
                  </a:cubicBezTo>
                  <a:cubicBezTo>
                    <a:pt x="26416" y="10399"/>
                    <a:pt x="31657" y="10592"/>
                    <a:pt x="36963" y="10592"/>
                  </a:cubicBezTo>
                  <a:cubicBezTo>
                    <a:pt x="43447" y="4972"/>
                    <a:pt x="43231" y="4540"/>
                    <a:pt x="35666" y="1298"/>
                  </a:cubicBezTo>
                  <a:cubicBezTo>
                    <a:pt x="35233" y="1298"/>
                    <a:pt x="35017" y="1082"/>
                    <a:pt x="34585" y="1082"/>
                  </a:cubicBezTo>
                  <a:lnTo>
                    <a:pt x="32856" y="1298"/>
                  </a:lnTo>
                  <a:cubicBezTo>
                    <a:pt x="32526" y="3112"/>
                    <a:pt x="32699" y="5555"/>
                    <a:pt x="30880" y="5555"/>
                  </a:cubicBezTo>
                  <a:cubicBezTo>
                    <a:pt x="30315" y="5555"/>
                    <a:pt x="29557" y="5320"/>
                    <a:pt x="28533" y="4756"/>
                  </a:cubicBezTo>
                  <a:cubicBezTo>
                    <a:pt x="27562" y="4271"/>
                    <a:pt x="26592" y="4075"/>
                    <a:pt x="25615" y="4075"/>
                  </a:cubicBezTo>
                  <a:cubicBezTo>
                    <a:pt x="23544" y="4075"/>
                    <a:pt x="21441" y="4956"/>
                    <a:pt x="19238" y="5837"/>
                  </a:cubicBezTo>
                  <a:cubicBezTo>
                    <a:pt x="19887" y="3675"/>
                    <a:pt x="21184" y="1946"/>
                    <a:pt x="1988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5" name="Google Shape;7355;p8"/>
            <p:cNvSpPr/>
            <p:nvPr/>
          </p:nvSpPr>
          <p:spPr>
            <a:xfrm>
              <a:off x="1210775" y="2798375"/>
              <a:ext cx="199975" cy="121275"/>
            </a:xfrm>
            <a:custGeom>
              <a:avLst/>
              <a:gdLst/>
              <a:ahLst/>
              <a:cxnLst/>
              <a:rect l="l" t="t" r="r" b="b"/>
              <a:pathLst>
                <a:path w="7999" h="4851" extrusionOk="0">
                  <a:moveTo>
                    <a:pt x="6846" y="1"/>
                  </a:moveTo>
                  <a:cubicBezTo>
                    <a:pt x="3545" y="1"/>
                    <a:pt x="1949" y="2514"/>
                    <a:pt x="1" y="4851"/>
                  </a:cubicBezTo>
                  <a:lnTo>
                    <a:pt x="2595" y="4851"/>
                  </a:lnTo>
                  <a:cubicBezTo>
                    <a:pt x="3676" y="2473"/>
                    <a:pt x="6269" y="1825"/>
                    <a:pt x="7999" y="95"/>
                  </a:cubicBezTo>
                  <a:cubicBezTo>
                    <a:pt x="7592" y="31"/>
                    <a:pt x="7209" y="1"/>
                    <a:pt x="6846" y="1"/>
                  </a:cubicBezTo>
                  <a:close/>
                </a:path>
              </a:pathLst>
            </a:custGeom>
            <a:solidFill>
              <a:srgbClr val="BCCD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6" name="Google Shape;7356;p8"/>
            <p:cNvSpPr/>
            <p:nvPr/>
          </p:nvSpPr>
          <p:spPr>
            <a:xfrm>
              <a:off x="1470175" y="2660250"/>
              <a:ext cx="194550" cy="102700"/>
            </a:xfrm>
            <a:custGeom>
              <a:avLst/>
              <a:gdLst/>
              <a:ahLst/>
              <a:cxnLst/>
              <a:rect l="l" t="t" r="r" b="b"/>
              <a:pathLst>
                <a:path w="7782" h="4108" extrusionOk="0">
                  <a:moveTo>
                    <a:pt x="7782" y="1"/>
                  </a:moveTo>
                  <a:cubicBezTo>
                    <a:pt x="4755" y="217"/>
                    <a:pt x="1945" y="1730"/>
                    <a:pt x="0" y="4107"/>
                  </a:cubicBezTo>
                  <a:cubicBezTo>
                    <a:pt x="3026" y="3891"/>
                    <a:pt x="5836" y="2378"/>
                    <a:pt x="7782" y="1"/>
                  </a:cubicBezTo>
                  <a:close/>
                </a:path>
              </a:pathLst>
            </a:custGeom>
            <a:solidFill>
              <a:srgbClr val="8CAF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7" name="Google Shape;7357;p8"/>
            <p:cNvSpPr/>
            <p:nvPr/>
          </p:nvSpPr>
          <p:spPr>
            <a:xfrm>
              <a:off x="2156450" y="2333325"/>
              <a:ext cx="4058225" cy="733450"/>
            </a:xfrm>
            <a:custGeom>
              <a:avLst/>
              <a:gdLst/>
              <a:ahLst/>
              <a:cxnLst/>
              <a:rect l="l" t="t" r="r" b="b"/>
              <a:pathLst>
                <a:path w="162329" h="29338" extrusionOk="0">
                  <a:moveTo>
                    <a:pt x="115775" y="1"/>
                  </a:moveTo>
                  <a:cubicBezTo>
                    <a:pt x="115532" y="1"/>
                    <a:pt x="115316" y="109"/>
                    <a:pt x="115208" y="325"/>
                  </a:cubicBezTo>
                  <a:lnTo>
                    <a:pt x="109804" y="325"/>
                  </a:lnTo>
                  <a:lnTo>
                    <a:pt x="104833" y="1838"/>
                  </a:lnTo>
                  <a:cubicBezTo>
                    <a:pt x="103752" y="2919"/>
                    <a:pt x="102239" y="2486"/>
                    <a:pt x="100942" y="3135"/>
                  </a:cubicBezTo>
                  <a:cubicBezTo>
                    <a:pt x="100510" y="3351"/>
                    <a:pt x="100078" y="3783"/>
                    <a:pt x="99429" y="4215"/>
                  </a:cubicBezTo>
                  <a:cubicBezTo>
                    <a:pt x="93161" y="5296"/>
                    <a:pt x="86460" y="5945"/>
                    <a:pt x="80192" y="7674"/>
                  </a:cubicBezTo>
                  <a:cubicBezTo>
                    <a:pt x="79204" y="7921"/>
                    <a:pt x="78180" y="7974"/>
                    <a:pt x="77152" y="7974"/>
                  </a:cubicBezTo>
                  <a:cubicBezTo>
                    <a:pt x="76380" y="7974"/>
                    <a:pt x="75606" y="7944"/>
                    <a:pt x="74842" y="7944"/>
                  </a:cubicBezTo>
                  <a:cubicBezTo>
                    <a:pt x="73059" y="7944"/>
                    <a:pt x="71330" y="8106"/>
                    <a:pt x="69817" y="9187"/>
                  </a:cubicBezTo>
                  <a:cubicBezTo>
                    <a:pt x="69482" y="10024"/>
                    <a:pt x="70443" y="11898"/>
                    <a:pt x="69288" y="11898"/>
                  </a:cubicBezTo>
                  <a:cubicBezTo>
                    <a:pt x="68952" y="11898"/>
                    <a:pt x="68435" y="11739"/>
                    <a:pt x="67655" y="11348"/>
                  </a:cubicBezTo>
                  <a:cubicBezTo>
                    <a:pt x="65494" y="10051"/>
                    <a:pt x="63116" y="9403"/>
                    <a:pt x="60522" y="9403"/>
                  </a:cubicBezTo>
                  <a:lnTo>
                    <a:pt x="56848" y="10700"/>
                  </a:lnTo>
                  <a:cubicBezTo>
                    <a:pt x="51876" y="12429"/>
                    <a:pt x="46472" y="13294"/>
                    <a:pt x="41501" y="14807"/>
                  </a:cubicBezTo>
                  <a:cubicBezTo>
                    <a:pt x="34800" y="16752"/>
                    <a:pt x="27019" y="14807"/>
                    <a:pt x="20967" y="19346"/>
                  </a:cubicBezTo>
                  <a:lnTo>
                    <a:pt x="19454" y="19994"/>
                  </a:lnTo>
                  <a:cubicBezTo>
                    <a:pt x="19074" y="20248"/>
                    <a:pt x="18694" y="20352"/>
                    <a:pt x="18314" y="20352"/>
                  </a:cubicBezTo>
                  <a:cubicBezTo>
                    <a:pt x="18045" y="20352"/>
                    <a:pt x="17777" y="20300"/>
                    <a:pt x="17508" y="20210"/>
                  </a:cubicBezTo>
                  <a:cubicBezTo>
                    <a:pt x="17076" y="19994"/>
                    <a:pt x="16644" y="19778"/>
                    <a:pt x="16428" y="19562"/>
                  </a:cubicBezTo>
                  <a:cubicBezTo>
                    <a:pt x="15779" y="18481"/>
                    <a:pt x="15347" y="17184"/>
                    <a:pt x="15347" y="16104"/>
                  </a:cubicBezTo>
                  <a:cubicBezTo>
                    <a:pt x="14960" y="14751"/>
                    <a:pt x="15092" y="13226"/>
                    <a:pt x="13427" y="13226"/>
                  </a:cubicBezTo>
                  <a:cubicBezTo>
                    <a:pt x="13229" y="13226"/>
                    <a:pt x="13006" y="13248"/>
                    <a:pt x="12753" y="13294"/>
                  </a:cubicBezTo>
                  <a:cubicBezTo>
                    <a:pt x="11240" y="15671"/>
                    <a:pt x="8862" y="17401"/>
                    <a:pt x="6269" y="18481"/>
                  </a:cubicBezTo>
                  <a:cubicBezTo>
                    <a:pt x="5836" y="18914"/>
                    <a:pt x="4972" y="19130"/>
                    <a:pt x="4539" y="19346"/>
                  </a:cubicBezTo>
                  <a:cubicBezTo>
                    <a:pt x="1729" y="20643"/>
                    <a:pt x="0" y="23669"/>
                    <a:pt x="649" y="26695"/>
                  </a:cubicBezTo>
                  <a:cubicBezTo>
                    <a:pt x="1020" y="28801"/>
                    <a:pt x="2244" y="29203"/>
                    <a:pt x="3669" y="29203"/>
                  </a:cubicBezTo>
                  <a:cubicBezTo>
                    <a:pt x="4548" y="29203"/>
                    <a:pt x="5503" y="29050"/>
                    <a:pt x="6382" y="29050"/>
                  </a:cubicBezTo>
                  <a:cubicBezTo>
                    <a:pt x="6564" y="29050"/>
                    <a:pt x="6743" y="29057"/>
                    <a:pt x="6917" y="29073"/>
                  </a:cubicBezTo>
                  <a:cubicBezTo>
                    <a:pt x="8152" y="29258"/>
                    <a:pt x="9378" y="29337"/>
                    <a:pt x="10598" y="29337"/>
                  </a:cubicBezTo>
                  <a:cubicBezTo>
                    <a:pt x="17919" y="29337"/>
                    <a:pt x="25012" y="26479"/>
                    <a:pt x="32423" y="26479"/>
                  </a:cubicBezTo>
                  <a:cubicBezTo>
                    <a:pt x="32711" y="26493"/>
                    <a:pt x="32998" y="26500"/>
                    <a:pt x="33284" y="26500"/>
                  </a:cubicBezTo>
                  <a:cubicBezTo>
                    <a:pt x="37294" y="26500"/>
                    <a:pt x="41141" y="25182"/>
                    <a:pt x="45175" y="25182"/>
                  </a:cubicBezTo>
                  <a:cubicBezTo>
                    <a:pt x="46963" y="25539"/>
                    <a:pt x="48883" y="26226"/>
                    <a:pt x="50644" y="26226"/>
                  </a:cubicBezTo>
                  <a:cubicBezTo>
                    <a:pt x="52076" y="26226"/>
                    <a:pt x="53403" y="25772"/>
                    <a:pt x="54470" y="24317"/>
                  </a:cubicBezTo>
                  <a:cubicBezTo>
                    <a:pt x="56199" y="22156"/>
                    <a:pt x="57928" y="22156"/>
                    <a:pt x="59874" y="21507"/>
                  </a:cubicBezTo>
                  <a:cubicBezTo>
                    <a:pt x="64845" y="20427"/>
                    <a:pt x="70033" y="19994"/>
                    <a:pt x="75004" y="19778"/>
                  </a:cubicBezTo>
                  <a:cubicBezTo>
                    <a:pt x="83758" y="18319"/>
                    <a:pt x="92391" y="16495"/>
                    <a:pt x="101175" y="16495"/>
                  </a:cubicBezTo>
                  <a:cubicBezTo>
                    <a:pt x="104103" y="16495"/>
                    <a:pt x="107048" y="16698"/>
                    <a:pt x="110020" y="17184"/>
                  </a:cubicBezTo>
                  <a:cubicBezTo>
                    <a:pt x="110248" y="17184"/>
                    <a:pt x="110480" y="17187"/>
                    <a:pt x="110714" y="17187"/>
                  </a:cubicBezTo>
                  <a:cubicBezTo>
                    <a:pt x="112699" y="17187"/>
                    <a:pt x="114776" y="17014"/>
                    <a:pt x="114776" y="13726"/>
                  </a:cubicBezTo>
                  <a:cubicBezTo>
                    <a:pt x="114622" y="12649"/>
                    <a:pt x="115125" y="11681"/>
                    <a:pt x="116130" y="11681"/>
                  </a:cubicBezTo>
                  <a:cubicBezTo>
                    <a:pt x="116537" y="11681"/>
                    <a:pt x="117025" y="11839"/>
                    <a:pt x="117586" y="12213"/>
                  </a:cubicBezTo>
                  <a:cubicBezTo>
                    <a:pt x="117958" y="12523"/>
                    <a:pt x="118313" y="12638"/>
                    <a:pt x="118660" y="12638"/>
                  </a:cubicBezTo>
                  <a:cubicBezTo>
                    <a:pt x="119521" y="12638"/>
                    <a:pt x="120336" y="11935"/>
                    <a:pt x="121260" y="11781"/>
                  </a:cubicBezTo>
                  <a:cubicBezTo>
                    <a:pt x="126015" y="9835"/>
                    <a:pt x="131419" y="11565"/>
                    <a:pt x="135958" y="8322"/>
                  </a:cubicBezTo>
                  <a:cubicBezTo>
                    <a:pt x="136283" y="8106"/>
                    <a:pt x="136715" y="7998"/>
                    <a:pt x="137147" y="7998"/>
                  </a:cubicBezTo>
                  <a:cubicBezTo>
                    <a:pt x="137580" y="7998"/>
                    <a:pt x="138012" y="8106"/>
                    <a:pt x="138336" y="8322"/>
                  </a:cubicBezTo>
                  <a:cubicBezTo>
                    <a:pt x="139152" y="8731"/>
                    <a:pt x="140065" y="8946"/>
                    <a:pt x="140961" y="8946"/>
                  </a:cubicBezTo>
                  <a:cubicBezTo>
                    <a:pt x="141962" y="8946"/>
                    <a:pt x="142941" y="8677"/>
                    <a:pt x="143740" y="8106"/>
                  </a:cubicBezTo>
                  <a:cubicBezTo>
                    <a:pt x="144280" y="7674"/>
                    <a:pt x="144929" y="7458"/>
                    <a:pt x="145577" y="7458"/>
                  </a:cubicBezTo>
                  <a:cubicBezTo>
                    <a:pt x="146225" y="7458"/>
                    <a:pt x="146874" y="7674"/>
                    <a:pt x="147414" y="8106"/>
                  </a:cubicBezTo>
                  <a:cubicBezTo>
                    <a:pt x="148230" y="8758"/>
                    <a:pt x="149076" y="8980"/>
                    <a:pt x="149929" y="8980"/>
                  </a:cubicBezTo>
                  <a:cubicBezTo>
                    <a:pt x="151339" y="8980"/>
                    <a:pt x="152769" y="8375"/>
                    <a:pt x="154115" y="8106"/>
                  </a:cubicBezTo>
                  <a:cubicBezTo>
                    <a:pt x="154985" y="7932"/>
                    <a:pt x="155854" y="7338"/>
                    <a:pt x="156611" y="7338"/>
                  </a:cubicBezTo>
                  <a:cubicBezTo>
                    <a:pt x="156795" y="7338"/>
                    <a:pt x="156972" y="7373"/>
                    <a:pt x="157141" y="7458"/>
                  </a:cubicBezTo>
                  <a:cubicBezTo>
                    <a:pt x="157780" y="7713"/>
                    <a:pt x="158318" y="7826"/>
                    <a:pt x="158777" y="7826"/>
                  </a:cubicBezTo>
                  <a:cubicBezTo>
                    <a:pt x="160647" y="7826"/>
                    <a:pt x="161202" y="5951"/>
                    <a:pt x="161896" y="4215"/>
                  </a:cubicBezTo>
                  <a:lnTo>
                    <a:pt x="162329" y="2919"/>
                  </a:lnTo>
                  <a:cubicBezTo>
                    <a:pt x="161896" y="2486"/>
                    <a:pt x="161464" y="2054"/>
                    <a:pt x="161032" y="1622"/>
                  </a:cubicBezTo>
                  <a:cubicBezTo>
                    <a:pt x="159249" y="649"/>
                    <a:pt x="157222" y="163"/>
                    <a:pt x="155226" y="163"/>
                  </a:cubicBezTo>
                  <a:cubicBezTo>
                    <a:pt x="154561" y="163"/>
                    <a:pt x="153899" y="217"/>
                    <a:pt x="153250" y="325"/>
                  </a:cubicBezTo>
                  <a:cubicBezTo>
                    <a:pt x="152710" y="973"/>
                    <a:pt x="152008" y="973"/>
                    <a:pt x="151305" y="973"/>
                  </a:cubicBezTo>
                  <a:cubicBezTo>
                    <a:pt x="150603" y="973"/>
                    <a:pt x="149900" y="973"/>
                    <a:pt x="149360" y="1622"/>
                  </a:cubicBezTo>
                  <a:cubicBezTo>
                    <a:pt x="148819" y="1189"/>
                    <a:pt x="148117" y="973"/>
                    <a:pt x="147414" y="973"/>
                  </a:cubicBezTo>
                  <a:cubicBezTo>
                    <a:pt x="146712" y="973"/>
                    <a:pt x="146009" y="1189"/>
                    <a:pt x="145469" y="1622"/>
                  </a:cubicBezTo>
                  <a:cubicBezTo>
                    <a:pt x="145361" y="1406"/>
                    <a:pt x="145091" y="1297"/>
                    <a:pt x="144821" y="1297"/>
                  </a:cubicBezTo>
                  <a:cubicBezTo>
                    <a:pt x="144550" y="1297"/>
                    <a:pt x="144280" y="1406"/>
                    <a:pt x="144172" y="1622"/>
                  </a:cubicBezTo>
                  <a:cubicBezTo>
                    <a:pt x="142659" y="1838"/>
                    <a:pt x="141146" y="1946"/>
                    <a:pt x="139633" y="1946"/>
                  </a:cubicBezTo>
                  <a:cubicBezTo>
                    <a:pt x="138120" y="1946"/>
                    <a:pt x="136607" y="1838"/>
                    <a:pt x="135094" y="1622"/>
                  </a:cubicBezTo>
                  <a:cubicBezTo>
                    <a:pt x="134986" y="1838"/>
                    <a:pt x="134716" y="1946"/>
                    <a:pt x="134445" y="1946"/>
                  </a:cubicBezTo>
                  <a:cubicBezTo>
                    <a:pt x="134175" y="1946"/>
                    <a:pt x="133905" y="1838"/>
                    <a:pt x="133797" y="1622"/>
                  </a:cubicBezTo>
                  <a:lnTo>
                    <a:pt x="131203" y="2919"/>
                  </a:lnTo>
                  <a:cubicBezTo>
                    <a:pt x="130771" y="3351"/>
                    <a:pt x="130230" y="3567"/>
                    <a:pt x="129717" y="3567"/>
                  </a:cubicBezTo>
                  <a:cubicBezTo>
                    <a:pt x="129204" y="3567"/>
                    <a:pt x="128717" y="3351"/>
                    <a:pt x="128393" y="2919"/>
                  </a:cubicBezTo>
                  <a:lnTo>
                    <a:pt x="127096" y="2919"/>
                  </a:lnTo>
                  <a:cubicBezTo>
                    <a:pt x="126664" y="3351"/>
                    <a:pt x="126232" y="3567"/>
                    <a:pt x="125799" y="4215"/>
                  </a:cubicBezTo>
                  <a:lnTo>
                    <a:pt x="123206" y="4215"/>
                  </a:lnTo>
                  <a:cubicBezTo>
                    <a:pt x="122773" y="4648"/>
                    <a:pt x="122233" y="4864"/>
                    <a:pt x="121720" y="4864"/>
                  </a:cubicBezTo>
                  <a:cubicBezTo>
                    <a:pt x="121206" y="4864"/>
                    <a:pt x="120720" y="4648"/>
                    <a:pt x="120396" y="4215"/>
                  </a:cubicBezTo>
                  <a:cubicBezTo>
                    <a:pt x="120179" y="3999"/>
                    <a:pt x="119963" y="3891"/>
                    <a:pt x="119747" y="3891"/>
                  </a:cubicBezTo>
                  <a:cubicBezTo>
                    <a:pt x="119531" y="3891"/>
                    <a:pt x="119315" y="3999"/>
                    <a:pt x="119099" y="4215"/>
                  </a:cubicBezTo>
                  <a:lnTo>
                    <a:pt x="117802" y="4215"/>
                  </a:lnTo>
                  <a:cubicBezTo>
                    <a:pt x="117478" y="4648"/>
                    <a:pt x="116937" y="4864"/>
                    <a:pt x="116424" y="4864"/>
                  </a:cubicBezTo>
                  <a:cubicBezTo>
                    <a:pt x="115910" y="4864"/>
                    <a:pt x="115424" y="4648"/>
                    <a:pt x="115208" y="4215"/>
                  </a:cubicBezTo>
                  <a:lnTo>
                    <a:pt x="113695" y="4215"/>
                  </a:lnTo>
                  <a:cubicBezTo>
                    <a:pt x="113542" y="4368"/>
                    <a:pt x="113281" y="4521"/>
                    <a:pt x="112989" y="4521"/>
                  </a:cubicBezTo>
                  <a:cubicBezTo>
                    <a:pt x="112867" y="4521"/>
                    <a:pt x="112741" y="4495"/>
                    <a:pt x="112614" y="4432"/>
                  </a:cubicBezTo>
                  <a:cubicBezTo>
                    <a:pt x="111966" y="3999"/>
                    <a:pt x="111966" y="3351"/>
                    <a:pt x="112398" y="2919"/>
                  </a:cubicBezTo>
                  <a:lnTo>
                    <a:pt x="113695" y="2919"/>
                  </a:lnTo>
                  <a:cubicBezTo>
                    <a:pt x="114560" y="2054"/>
                    <a:pt x="115640" y="2270"/>
                    <a:pt x="116505" y="1622"/>
                  </a:cubicBezTo>
                  <a:cubicBezTo>
                    <a:pt x="116505" y="1622"/>
                    <a:pt x="116721" y="1406"/>
                    <a:pt x="116721" y="1189"/>
                  </a:cubicBezTo>
                  <a:cubicBezTo>
                    <a:pt x="116721" y="757"/>
                    <a:pt x="116721" y="541"/>
                    <a:pt x="116505" y="325"/>
                  </a:cubicBezTo>
                  <a:cubicBezTo>
                    <a:pt x="116289" y="109"/>
                    <a:pt x="116019" y="1"/>
                    <a:pt x="115775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8" name="Google Shape;7358;p8"/>
            <p:cNvSpPr/>
            <p:nvPr/>
          </p:nvSpPr>
          <p:spPr>
            <a:xfrm>
              <a:off x="3285825" y="2807500"/>
              <a:ext cx="745750" cy="344525"/>
            </a:xfrm>
            <a:custGeom>
              <a:avLst/>
              <a:gdLst/>
              <a:ahLst/>
              <a:cxnLst/>
              <a:rect l="l" t="t" r="r" b="b"/>
              <a:pathLst>
                <a:path w="29830" h="13781" extrusionOk="0">
                  <a:moveTo>
                    <a:pt x="24533" y="1"/>
                  </a:moveTo>
                  <a:cubicBezTo>
                    <a:pt x="22750" y="1"/>
                    <a:pt x="20967" y="271"/>
                    <a:pt x="19238" y="811"/>
                  </a:cubicBezTo>
                  <a:cubicBezTo>
                    <a:pt x="17292" y="1460"/>
                    <a:pt x="15347" y="1676"/>
                    <a:pt x="13186" y="1676"/>
                  </a:cubicBezTo>
                  <a:cubicBezTo>
                    <a:pt x="12104" y="1577"/>
                    <a:pt x="10933" y="1121"/>
                    <a:pt x="10059" y="1121"/>
                  </a:cubicBezTo>
                  <a:cubicBezTo>
                    <a:pt x="9012" y="1121"/>
                    <a:pt x="8391" y="1776"/>
                    <a:pt x="8863" y="4486"/>
                  </a:cubicBezTo>
                  <a:cubicBezTo>
                    <a:pt x="9079" y="5350"/>
                    <a:pt x="7566" y="5134"/>
                    <a:pt x="6917" y="5350"/>
                  </a:cubicBezTo>
                  <a:cubicBezTo>
                    <a:pt x="5134" y="5837"/>
                    <a:pt x="3472" y="6080"/>
                    <a:pt x="1750" y="6080"/>
                  </a:cubicBezTo>
                  <a:cubicBezTo>
                    <a:pt x="1176" y="6080"/>
                    <a:pt x="595" y="6053"/>
                    <a:pt x="0" y="5999"/>
                  </a:cubicBezTo>
                  <a:lnTo>
                    <a:pt x="0" y="5999"/>
                  </a:lnTo>
                  <a:cubicBezTo>
                    <a:pt x="6485" y="9673"/>
                    <a:pt x="13402" y="12483"/>
                    <a:pt x="20751" y="13780"/>
                  </a:cubicBezTo>
                  <a:cubicBezTo>
                    <a:pt x="24858" y="13564"/>
                    <a:pt x="25074" y="11402"/>
                    <a:pt x="23561" y="8376"/>
                  </a:cubicBezTo>
                  <a:lnTo>
                    <a:pt x="23561" y="8376"/>
                  </a:lnTo>
                  <a:cubicBezTo>
                    <a:pt x="23321" y="8398"/>
                    <a:pt x="23078" y="8409"/>
                    <a:pt x="22835" y="8409"/>
                  </a:cubicBezTo>
                  <a:cubicBezTo>
                    <a:pt x="20670" y="8409"/>
                    <a:pt x="18437" y="7553"/>
                    <a:pt x="17076" y="5999"/>
                  </a:cubicBezTo>
                  <a:cubicBezTo>
                    <a:pt x="15996" y="5134"/>
                    <a:pt x="14266" y="5134"/>
                    <a:pt x="14266" y="3621"/>
                  </a:cubicBezTo>
                  <a:cubicBezTo>
                    <a:pt x="19454" y="1676"/>
                    <a:pt x="25074" y="3189"/>
                    <a:pt x="29829" y="811"/>
                  </a:cubicBezTo>
                  <a:cubicBezTo>
                    <a:pt x="28100" y="271"/>
                    <a:pt x="26317" y="1"/>
                    <a:pt x="24533" y="1"/>
                  </a:cubicBezTo>
                  <a:close/>
                </a:path>
              </a:pathLst>
            </a:custGeom>
            <a:solidFill>
              <a:srgbClr val="226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9" name="Google Shape;7359;p8"/>
            <p:cNvSpPr/>
            <p:nvPr/>
          </p:nvSpPr>
          <p:spPr>
            <a:xfrm>
              <a:off x="1178375" y="2795350"/>
              <a:ext cx="1788650" cy="389075"/>
            </a:xfrm>
            <a:custGeom>
              <a:avLst/>
              <a:gdLst/>
              <a:ahLst/>
              <a:cxnLst/>
              <a:rect l="l" t="t" r="r" b="b"/>
              <a:pathLst>
                <a:path w="71546" h="15563" extrusionOk="0">
                  <a:moveTo>
                    <a:pt x="45392" y="0"/>
                  </a:moveTo>
                  <a:lnTo>
                    <a:pt x="45392" y="0"/>
                  </a:lnTo>
                  <a:cubicBezTo>
                    <a:pt x="38475" y="865"/>
                    <a:pt x="31558" y="2162"/>
                    <a:pt x="24641" y="3891"/>
                  </a:cubicBezTo>
                  <a:cubicBezTo>
                    <a:pt x="23777" y="4972"/>
                    <a:pt x="22696" y="5620"/>
                    <a:pt x="21399" y="5620"/>
                  </a:cubicBezTo>
                  <a:cubicBezTo>
                    <a:pt x="16427" y="6917"/>
                    <a:pt x="11240" y="7565"/>
                    <a:pt x="6052" y="7782"/>
                  </a:cubicBezTo>
                  <a:cubicBezTo>
                    <a:pt x="3675" y="7782"/>
                    <a:pt x="1081" y="7782"/>
                    <a:pt x="0" y="10592"/>
                  </a:cubicBezTo>
                  <a:lnTo>
                    <a:pt x="4107" y="15347"/>
                  </a:lnTo>
                  <a:lnTo>
                    <a:pt x="6268" y="15563"/>
                  </a:lnTo>
                  <a:cubicBezTo>
                    <a:pt x="8862" y="14698"/>
                    <a:pt x="11456" y="14482"/>
                    <a:pt x="14266" y="14482"/>
                  </a:cubicBezTo>
                  <a:cubicBezTo>
                    <a:pt x="14374" y="14698"/>
                    <a:pt x="14590" y="14806"/>
                    <a:pt x="14833" y="14806"/>
                  </a:cubicBezTo>
                  <a:cubicBezTo>
                    <a:pt x="15077" y="14806"/>
                    <a:pt x="15347" y="14698"/>
                    <a:pt x="15563" y="14482"/>
                  </a:cubicBezTo>
                  <a:cubicBezTo>
                    <a:pt x="19670" y="14266"/>
                    <a:pt x="23777" y="13834"/>
                    <a:pt x="27667" y="13618"/>
                  </a:cubicBezTo>
                  <a:cubicBezTo>
                    <a:pt x="32639" y="13618"/>
                    <a:pt x="37394" y="13185"/>
                    <a:pt x="42149" y="12321"/>
                  </a:cubicBezTo>
                  <a:cubicBezTo>
                    <a:pt x="43491" y="12016"/>
                    <a:pt x="44833" y="11866"/>
                    <a:pt x="46161" y="11866"/>
                  </a:cubicBezTo>
                  <a:cubicBezTo>
                    <a:pt x="49537" y="11866"/>
                    <a:pt x="52819" y="12837"/>
                    <a:pt x="55767" y="14698"/>
                  </a:cubicBezTo>
                  <a:cubicBezTo>
                    <a:pt x="57064" y="14266"/>
                    <a:pt x="58144" y="13185"/>
                    <a:pt x="58577" y="11672"/>
                  </a:cubicBezTo>
                  <a:cubicBezTo>
                    <a:pt x="58577" y="10731"/>
                    <a:pt x="58904" y="10118"/>
                    <a:pt x="59988" y="10118"/>
                  </a:cubicBezTo>
                  <a:cubicBezTo>
                    <a:pt x="60149" y="10118"/>
                    <a:pt x="60327" y="10131"/>
                    <a:pt x="60522" y="10159"/>
                  </a:cubicBezTo>
                  <a:cubicBezTo>
                    <a:pt x="61285" y="10244"/>
                    <a:pt x="62048" y="10287"/>
                    <a:pt x="62807" y="10287"/>
                  </a:cubicBezTo>
                  <a:cubicBezTo>
                    <a:pt x="65914" y="10287"/>
                    <a:pt x="68939" y="9562"/>
                    <a:pt x="71546" y="7998"/>
                  </a:cubicBezTo>
                  <a:lnTo>
                    <a:pt x="71546" y="7998"/>
                  </a:lnTo>
                  <a:cubicBezTo>
                    <a:pt x="70871" y="8041"/>
                    <a:pt x="70195" y="8059"/>
                    <a:pt x="69517" y="8059"/>
                  </a:cubicBezTo>
                  <a:cubicBezTo>
                    <a:pt x="66930" y="8059"/>
                    <a:pt x="64324" y="7807"/>
                    <a:pt x="61748" y="7807"/>
                  </a:cubicBezTo>
                  <a:cubicBezTo>
                    <a:pt x="58292" y="7807"/>
                    <a:pt x="54890" y="8259"/>
                    <a:pt x="51660" y="10375"/>
                  </a:cubicBezTo>
                  <a:cubicBezTo>
                    <a:pt x="51336" y="10484"/>
                    <a:pt x="51011" y="10538"/>
                    <a:pt x="50714" y="10538"/>
                  </a:cubicBezTo>
                  <a:cubicBezTo>
                    <a:pt x="50417" y="10538"/>
                    <a:pt x="50147" y="10484"/>
                    <a:pt x="49931" y="10375"/>
                  </a:cubicBezTo>
                  <a:cubicBezTo>
                    <a:pt x="46905" y="9295"/>
                    <a:pt x="42149" y="10592"/>
                    <a:pt x="41285" y="8430"/>
                  </a:cubicBezTo>
                  <a:cubicBezTo>
                    <a:pt x="39988" y="5620"/>
                    <a:pt x="43230" y="2594"/>
                    <a:pt x="45392" y="0"/>
                  </a:cubicBezTo>
                  <a:close/>
                </a:path>
              </a:pathLst>
            </a:custGeom>
            <a:solidFill>
              <a:srgbClr val="206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0" name="Google Shape;7360;p8"/>
            <p:cNvSpPr/>
            <p:nvPr/>
          </p:nvSpPr>
          <p:spPr>
            <a:xfrm>
              <a:off x="2594150" y="2600800"/>
              <a:ext cx="983500" cy="262175"/>
            </a:xfrm>
            <a:custGeom>
              <a:avLst/>
              <a:gdLst/>
              <a:ahLst/>
              <a:cxnLst/>
              <a:rect l="l" t="t" r="r" b="b"/>
              <a:pathLst>
                <a:path w="39340" h="10487" extrusionOk="0">
                  <a:moveTo>
                    <a:pt x="39340" y="1"/>
                  </a:moveTo>
                  <a:cubicBezTo>
                    <a:pt x="37394" y="1"/>
                    <a:pt x="35665" y="217"/>
                    <a:pt x="33720" y="866"/>
                  </a:cubicBezTo>
                  <a:cubicBezTo>
                    <a:pt x="27235" y="2811"/>
                    <a:pt x="20318" y="3892"/>
                    <a:pt x="13618" y="4324"/>
                  </a:cubicBezTo>
                  <a:cubicBezTo>
                    <a:pt x="13287" y="4302"/>
                    <a:pt x="12956" y="4291"/>
                    <a:pt x="12625" y="4291"/>
                  </a:cubicBezTo>
                  <a:cubicBezTo>
                    <a:pt x="9720" y="4291"/>
                    <a:pt x="6868" y="5127"/>
                    <a:pt x="4539" y="6485"/>
                  </a:cubicBezTo>
                  <a:cubicBezTo>
                    <a:pt x="3243" y="7782"/>
                    <a:pt x="0" y="7350"/>
                    <a:pt x="1730" y="10376"/>
                  </a:cubicBezTo>
                  <a:cubicBezTo>
                    <a:pt x="2063" y="10450"/>
                    <a:pt x="2397" y="10486"/>
                    <a:pt x="2726" y="10486"/>
                  </a:cubicBezTo>
                  <a:cubicBezTo>
                    <a:pt x="4317" y="10486"/>
                    <a:pt x="5806" y="9647"/>
                    <a:pt x="6701" y="8215"/>
                  </a:cubicBezTo>
                  <a:cubicBezTo>
                    <a:pt x="7204" y="7208"/>
                    <a:pt x="8220" y="6641"/>
                    <a:pt x="9194" y="6641"/>
                  </a:cubicBezTo>
                  <a:cubicBezTo>
                    <a:pt x="9894" y="6641"/>
                    <a:pt x="10572" y="6934"/>
                    <a:pt x="11024" y="7566"/>
                  </a:cubicBezTo>
                  <a:cubicBezTo>
                    <a:pt x="12011" y="8430"/>
                    <a:pt x="12857" y="9363"/>
                    <a:pt x="13723" y="9363"/>
                  </a:cubicBezTo>
                  <a:cubicBezTo>
                    <a:pt x="14374" y="9363"/>
                    <a:pt x="15037" y="8835"/>
                    <a:pt x="15779" y="7350"/>
                  </a:cubicBezTo>
                  <a:cubicBezTo>
                    <a:pt x="16212" y="6053"/>
                    <a:pt x="19021" y="5837"/>
                    <a:pt x="20967" y="5621"/>
                  </a:cubicBezTo>
                  <a:cubicBezTo>
                    <a:pt x="27235" y="4756"/>
                    <a:pt x="33936" y="4108"/>
                    <a:pt x="39340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1" name="Google Shape;7361;p8"/>
            <p:cNvSpPr/>
            <p:nvPr/>
          </p:nvSpPr>
          <p:spPr>
            <a:xfrm>
              <a:off x="2464450" y="2606225"/>
              <a:ext cx="237800" cy="270200"/>
            </a:xfrm>
            <a:custGeom>
              <a:avLst/>
              <a:gdLst/>
              <a:ahLst/>
              <a:cxnLst/>
              <a:rect l="l" t="t" r="r" b="b"/>
              <a:pathLst>
                <a:path w="9512" h="10808" extrusionOk="0">
                  <a:moveTo>
                    <a:pt x="1514" y="0"/>
                  </a:moveTo>
                  <a:cubicBezTo>
                    <a:pt x="649" y="432"/>
                    <a:pt x="1" y="1513"/>
                    <a:pt x="217" y="2378"/>
                  </a:cubicBezTo>
                  <a:cubicBezTo>
                    <a:pt x="1730" y="3458"/>
                    <a:pt x="1514" y="4972"/>
                    <a:pt x="1514" y="6268"/>
                  </a:cubicBezTo>
                  <a:cubicBezTo>
                    <a:pt x="2378" y="7565"/>
                    <a:pt x="2378" y="9511"/>
                    <a:pt x="4108" y="10159"/>
                  </a:cubicBezTo>
                  <a:cubicBezTo>
                    <a:pt x="4432" y="10591"/>
                    <a:pt x="4918" y="10808"/>
                    <a:pt x="5431" y="10808"/>
                  </a:cubicBezTo>
                  <a:cubicBezTo>
                    <a:pt x="5945" y="10808"/>
                    <a:pt x="6485" y="10591"/>
                    <a:pt x="6918" y="10159"/>
                  </a:cubicBezTo>
                  <a:cubicBezTo>
                    <a:pt x="6918" y="8214"/>
                    <a:pt x="8863" y="7565"/>
                    <a:pt x="9511" y="6268"/>
                  </a:cubicBezTo>
                  <a:cubicBezTo>
                    <a:pt x="9214" y="6241"/>
                    <a:pt x="8903" y="6235"/>
                    <a:pt x="8588" y="6235"/>
                  </a:cubicBezTo>
                  <a:cubicBezTo>
                    <a:pt x="8273" y="6235"/>
                    <a:pt x="7953" y="6241"/>
                    <a:pt x="7637" y="6241"/>
                  </a:cubicBezTo>
                  <a:cubicBezTo>
                    <a:pt x="5742" y="6241"/>
                    <a:pt x="3999" y="5998"/>
                    <a:pt x="4324" y="2594"/>
                  </a:cubicBezTo>
                  <a:cubicBezTo>
                    <a:pt x="4324" y="1081"/>
                    <a:pt x="2811" y="432"/>
                    <a:pt x="1514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2" name="Google Shape;7362;p8"/>
            <p:cNvSpPr/>
            <p:nvPr/>
          </p:nvSpPr>
          <p:spPr>
            <a:xfrm>
              <a:off x="2513100" y="2465725"/>
              <a:ext cx="167525" cy="205350"/>
            </a:xfrm>
            <a:custGeom>
              <a:avLst/>
              <a:gdLst/>
              <a:ahLst/>
              <a:cxnLst/>
              <a:rect l="l" t="t" r="r" b="b"/>
              <a:pathLst>
                <a:path w="6701" h="8214" extrusionOk="0">
                  <a:moveTo>
                    <a:pt x="5188" y="0"/>
                  </a:moveTo>
                  <a:cubicBezTo>
                    <a:pt x="4755" y="649"/>
                    <a:pt x="4323" y="865"/>
                    <a:pt x="3891" y="1297"/>
                  </a:cubicBezTo>
                  <a:cubicBezTo>
                    <a:pt x="3242" y="2378"/>
                    <a:pt x="2378" y="3242"/>
                    <a:pt x="1513" y="4107"/>
                  </a:cubicBezTo>
                  <a:lnTo>
                    <a:pt x="0" y="5404"/>
                  </a:lnTo>
                  <a:cubicBezTo>
                    <a:pt x="432" y="6701"/>
                    <a:pt x="1513" y="7782"/>
                    <a:pt x="2810" y="8214"/>
                  </a:cubicBezTo>
                  <a:cubicBezTo>
                    <a:pt x="3026" y="8214"/>
                    <a:pt x="3458" y="7998"/>
                    <a:pt x="3891" y="7782"/>
                  </a:cubicBezTo>
                  <a:cubicBezTo>
                    <a:pt x="4323" y="7349"/>
                    <a:pt x="4755" y="6917"/>
                    <a:pt x="5188" y="6485"/>
                  </a:cubicBezTo>
                  <a:cubicBezTo>
                    <a:pt x="5836" y="5836"/>
                    <a:pt x="5620" y="4755"/>
                    <a:pt x="6485" y="4107"/>
                  </a:cubicBezTo>
                  <a:cubicBezTo>
                    <a:pt x="6485" y="2594"/>
                    <a:pt x="6701" y="865"/>
                    <a:pt x="5188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3" name="Google Shape;7363;p8"/>
            <p:cNvSpPr/>
            <p:nvPr/>
          </p:nvSpPr>
          <p:spPr>
            <a:xfrm>
              <a:off x="2637375" y="2568400"/>
              <a:ext cx="37850" cy="64850"/>
            </a:xfrm>
            <a:custGeom>
              <a:avLst/>
              <a:gdLst/>
              <a:ahLst/>
              <a:cxnLst/>
              <a:rect l="l" t="t" r="r" b="b"/>
              <a:pathLst>
                <a:path w="1514" h="2594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433" y="648"/>
                    <a:pt x="1" y="1513"/>
                    <a:pt x="1" y="2594"/>
                  </a:cubicBezTo>
                  <a:cubicBezTo>
                    <a:pt x="865" y="2162"/>
                    <a:pt x="1514" y="1081"/>
                    <a:pt x="1297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4" name="Google Shape;7364;p8"/>
            <p:cNvSpPr/>
            <p:nvPr/>
          </p:nvSpPr>
          <p:spPr>
            <a:xfrm>
              <a:off x="2604950" y="2638625"/>
              <a:ext cx="32450" cy="27050"/>
            </a:xfrm>
            <a:custGeom>
              <a:avLst/>
              <a:gdLst/>
              <a:ahLst/>
              <a:cxnLst/>
              <a:rect l="l" t="t" r="r" b="b"/>
              <a:pathLst>
                <a:path w="1298" h="1082" extrusionOk="0">
                  <a:moveTo>
                    <a:pt x="1" y="1082"/>
                  </a:moveTo>
                  <a:lnTo>
                    <a:pt x="1298" y="1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5" name="Google Shape;7365;p8"/>
            <p:cNvSpPr/>
            <p:nvPr/>
          </p:nvSpPr>
          <p:spPr>
            <a:xfrm>
              <a:off x="4685400" y="2375650"/>
              <a:ext cx="91875" cy="48150"/>
            </a:xfrm>
            <a:custGeom>
              <a:avLst/>
              <a:gdLst/>
              <a:ahLst/>
              <a:cxnLst/>
              <a:rect l="l" t="t" r="r" b="b"/>
              <a:pathLst>
                <a:path w="3675" h="1926" extrusionOk="0">
                  <a:moveTo>
                    <a:pt x="2338" y="1"/>
                  </a:moveTo>
                  <a:cubicBezTo>
                    <a:pt x="1441" y="1"/>
                    <a:pt x="577" y="289"/>
                    <a:pt x="0" y="1442"/>
                  </a:cubicBezTo>
                  <a:cubicBezTo>
                    <a:pt x="624" y="1754"/>
                    <a:pt x="1192" y="1925"/>
                    <a:pt x="1693" y="1925"/>
                  </a:cubicBezTo>
                  <a:cubicBezTo>
                    <a:pt x="2581" y="1925"/>
                    <a:pt x="3260" y="1388"/>
                    <a:pt x="3675" y="145"/>
                  </a:cubicBezTo>
                  <a:cubicBezTo>
                    <a:pt x="3243" y="73"/>
                    <a:pt x="2786" y="1"/>
                    <a:pt x="2338" y="1"/>
                  </a:cubicBez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6" name="Google Shape;7366;p8"/>
            <p:cNvSpPr/>
            <p:nvPr/>
          </p:nvSpPr>
          <p:spPr>
            <a:xfrm>
              <a:off x="4642175" y="2411675"/>
              <a:ext cx="37850" cy="27050"/>
            </a:xfrm>
            <a:custGeom>
              <a:avLst/>
              <a:gdLst/>
              <a:ahLst/>
              <a:cxnLst/>
              <a:rect l="l" t="t" r="r" b="b"/>
              <a:pathLst>
                <a:path w="1514" h="1082" extrusionOk="0">
                  <a:moveTo>
                    <a:pt x="1513" y="1"/>
                  </a:moveTo>
                  <a:lnTo>
                    <a:pt x="0" y="1081"/>
                  </a:lnTo>
                  <a:close/>
                </a:path>
              </a:pathLst>
            </a:custGeom>
            <a:solidFill>
              <a:srgbClr val="366F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7" name="Google Shape;7367;p8"/>
            <p:cNvSpPr/>
            <p:nvPr/>
          </p:nvSpPr>
          <p:spPr>
            <a:xfrm>
              <a:off x="2545500" y="2503550"/>
              <a:ext cx="64875" cy="70275"/>
            </a:xfrm>
            <a:custGeom>
              <a:avLst/>
              <a:gdLst/>
              <a:ahLst/>
              <a:cxnLst/>
              <a:rect l="l" t="t" r="r" b="b"/>
              <a:pathLst>
                <a:path w="2595" h="2811" extrusionOk="0">
                  <a:moveTo>
                    <a:pt x="2379" y="0"/>
                  </a:moveTo>
                  <a:lnTo>
                    <a:pt x="2379" y="0"/>
                  </a:lnTo>
                  <a:cubicBezTo>
                    <a:pt x="1298" y="433"/>
                    <a:pt x="433" y="1513"/>
                    <a:pt x="1" y="2810"/>
                  </a:cubicBezTo>
                  <a:cubicBezTo>
                    <a:pt x="1514" y="2810"/>
                    <a:pt x="2595" y="1513"/>
                    <a:pt x="2379" y="0"/>
                  </a:cubicBez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8" name="Google Shape;7368;p8"/>
            <p:cNvSpPr/>
            <p:nvPr/>
          </p:nvSpPr>
          <p:spPr>
            <a:xfrm>
              <a:off x="2604950" y="247112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8" y="0"/>
                  </a:moveTo>
                  <a:lnTo>
                    <a:pt x="1" y="1297"/>
                  </a:lnTo>
                  <a:close/>
                </a:path>
              </a:pathLst>
            </a:custGeom>
            <a:solidFill>
              <a:srgbClr val="286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9" name="Google Shape;7369;p8"/>
            <p:cNvSpPr/>
            <p:nvPr/>
          </p:nvSpPr>
          <p:spPr>
            <a:xfrm>
              <a:off x="6398375" y="2309000"/>
              <a:ext cx="455550" cy="192325"/>
            </a:xfrm>
            <a:custGeom>
              <a:avLst/>
              <a:gdLst/>
              <a:ahLst/>
              <a:cxnLst/>
              <a:rect l="l" t="t" r="r" b="b"/>
              <a:pathLst>
                <a:path w="18222" h="7693" extrusionOk="0">
                  <a:moveTo>
                    <a:pt x="3891" y="1"/>
                  </a:moveTo>
                  <a:cubicBezTo>
                    <a:pt x="2811" y="1298"/>
                    <a:pt x="4108" y="3675"/>
                    <a:pt x="1514" y="4108"/>
                  </a:cubicBezTo>
                  <a:cubicBezTo>
                    <a:pt x="649" y="4324"/>
                    <a:pt x="1" y="4972"/>
                    <a:pt x="217" y="5837"/>
                  </a:cubicBezTo>
                  <a:cubicBezTo>
                    <a:pt x="217" y="7566"/>
                    <a:pt x="1514" y="6918"/>
                    <a:pt x="2595" y="7350"/>
                  </a:cubicBezTo>
                  <a:cubicBezTo>
                    <a:pt x="3251" y="7481"/>
                    <a:pt x="3988" y="7692"/>
                    <a:pt x="4610" y="7692"/>
                  </a:cubicBezTo>
                  <a:cubicBezTo>
                    <a:pt x="5012" y="7692"/>
                    <a:pt x="5366" y="7604"/>
                    <a:pt x="5621" y="7350"/>
                  </a:cubicBezTo>
                  <a:cubicBezTo>
                    <a:pt x="6803" y="5970"/>
                    <a:pt x="7896" y="5444"/>
                    <a:pt x="9022" y="5444"/>
                  </a:cubicBezTo>
                  <a:cubicBezTo>
                    <a:pt x="10365" y="5444"/>
                    <a:pt x="11756" y="6193"/>
                    <a:pt x="13402" y="7134"/>
                  </a:cubicBezTo>
                  <a:cubicBezTo>
                    <a:pt x="14161" y="7488"/>
                    <a:pt x="14838" y="7653"/>
                    <a:pt x="15420" y="7653"/>
                  </a:cubicBezTo>
                  <a:cubicBezTo>
                    <a:pt x="17324" y="7653"/>
                    <a:pt x="18222" y="5892"/>
                    <a:pt x="17725" y="3243"/>
                  </a:cubicBezTo>
                  <a:cubicBezTo>
                    <a:pt x="17509" y="2595"/>
                    <a:pt x="17293" y="1946"/>
                    <a:pt x="16860" y="1514"/>
                  </a:cubicBezTo>
                  <a:lnTo>
                    <a:pt x="14267" y="3892"/>
                  </a:lnTo>
                  <a:cubicBezTo>
                    <a:pt x="13186" y="2811"/>
                    <a:pt x="12970" y="1082"/>
                    <a:pt x="11673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0" name="Google Shape;7370;p8"/>
            <p:cNvSpPr/>
            <p:nvPr/>
          </p:nvSpPr>
          <p:spPr>
            <a:xfrm>
              <a:off x="5155525" y="2179325"/>
              <a:ext cx="156725" cy="108100"/>
            </a:xfrm>
            <a:custGeom>
              <a:avLst/>
              <a:gdLst/>
              <a:ahLst/>
              <a:cxnLst/>
              <a:rect l="l" t="t" r="r" b="b"/>
              <a:pathLst>
                <a:path w="6269" h="4324" extrusionOk="0">
                  <a:moveTo>
                    <a:pt x="1729" y="0"/>
                  </a:moveTo>
                  <a:cubicBezTo>
                    <a:pt x="1297" y="1513"/>
                    <a:pt x="0" y="2594"/>
                    <a:pt x="1081" y="4323"/>
                  </a:cubicBezTo>
                  <a:cubicBezTo>
                    <a:pt x="2162" y="4323"/>
                    <a:pt x="3459" y="4107"/>
                    <a:pt x="4756" y="3891"/>
                  </a:cubicBezTo>
                  <a:cubicBezTo>
                    <a:pt x="5620" y="3675"/>
                    <a:pt x="6269" y="3459"/>
                    <a:pt x="6269" y="2378"/>
                  </a:cubicBezTo>
                  <a:cubicBezTo>
                    <a:pt x="6269" y="1513"/>
                    <a:pt x="5620" y="865"/>
                    <a:pt x="4756" y="649"/>
                  </a:cubicBezTo>
                  <a:cubicBezTo>
                    <a:pt x="3891" y="217"/>
                    <a:pt x="2810" y="217"/>
                    <a:pt x="172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1" name="Google Shape;7371;p8"/>
            <p:cNvSpPr/>
            <p:nvPr/>
          </p:nvSpPr>
          <p:spPr>
            <a:xfrm>
              <a:off x="5809375" y="2017200"/>
              <a:ext cx="281025" cy="131650"/>
            </a:xfrm>
            <a:custGeom>
              <a:avLst/>
              <a:gdLst/>
              <a:ahLst/>
              <a:cxnLst/>
              <a:rect l="l" t="t" r="r" b="b"/>
              <a:pathLst>
                <a:path w="11241" h="5266" extrusionOk="0">
                  <a:moveTo>
                    <a:pt x="9295" y="1"/>
                  </a:moveTo>
                  <a:lnTo>
                    <a:pt x="9295" y="1"/>
                  </a:lnTo>
                  <a:cubicBezTo>
                    <a:pt x="6701" y="2379"/>
                    <a:pt x="2378" y="2162"/>
                    <a:pt x="0" y="5188"/>
                  </a:cubicBezTo>
                  <a:cubicBezTo>
                    <a:pt x="372" y="5242"/>
                    <a:pt x="734" y="5265"/>
                    <a:pt x="1088" y="5265"/>
                  </a:cubicBezTo>
                  <a:cubicBezTo>
                    <a:pt x="3617" y="5265"/>
                    <a:pt x="5749" y="4055"/>
                    <a:pt x="8214" y="3675"/>
                  </a:cubicBezTo>
                  <a:cubicBezTo>
                    <a:pt x="9943" y="3243"/>
                    <a:pt x="11240" y="1946"/>
                    <a:pt x="9295" y="1"/>
                  </a:cubicBezTo>
                  <a:close/>
                </a:path>
              </a:pathLst>
            </a:custGeom>
            <a:solidFill>
              <a:srgbClr val="2F7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2" name="Google Shape;7372;p8"/>
            <p:cNvSpPr/>
            <p:nvPr/>
          </p:nvSpPr>
          <p:spPr>
            <a:xfrm>
              <a:off x="6684775" y="2309000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217" y="1"/>
                  </a:moveTo>
                  <a:cubicBezTo>
                    <a:pt x="1" y="1730"/>
                    <a:pt x="1081" y="3459"/>
                    <a:pt x="2811" y="3892"/>
                  </a:cubicBezTo>
                  <a:cubicBezTo>
                    <a:pt x="2811" y="2162"/>
                    <a:pt x="2811" y="217"/>
                    <a:pt x="21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3" name="Google Shape;7373;p8"/>
            <p:cNvSpPr/>
            <p:nvPr/>
          </p:nvSpPr>
          <p:spPr>
            <a:xfrm>
              <a:off x="4912350" y="2406275"/>
              <a:ext cx="91900" cy="78175"/>
            </a:xfrm>
            <a:custGeom>
              <a:avLst/>
              <a:gdLst/>
              <a:ahLst/>
              <a:cxnLst/>
              <a:rect l="l" t="t" r="r" b="b"/>
              <a:pathLst>
                <a:path w="3676" h="3127" extrusionOk="0">
                  <a:moveTo>
                    <a:pt x="2378" y="1"/>
                  </a:moveTo>
                  <a:cubicBezTo>
                    <a:pt x="1946" y="217"/>
                    <a:pt x="1297" y="649"/>
                    <a:pt x="865" y="1081"/>
                  </a:cubicBezTo>
                  <a:cubicBezTo>
                    <a:pt x="649" y="1514"/>
                    <a:pt x="1" y="2378"/>
                    <a:pt x="217" y="2594"/>
                  </a:cubicBezTo>
                  <a:cubicBezTo>
                    <a:pt x="455" y="2992"/>
                    <a:pt x="723" y="3126"/>
                    <a:pt x="999" y="3126"/>
                  </a:cubicBezTo>
                  <a:cubicBezTo>
                    <a:pt x="1472" y="3126"/>
                    <a:pt x="1968" y="2731"/>
                    <a:pt x="2378" y="2594"/>
                  </a:cubicBezTo>
                  <a:cubicBezTo>
                    <a:pt x="2811" y="2162"/>
                    <a:pt x="3243" y="1730"/>
                    <a:pt x="3675" y="1297"/>
                  </a:cubicBezTo>
                  <a:lnTo>
                    <a:pt x="2378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4" name="Google Shape;7374;p8"/>
            <p:cNvSpPr/>
            <p:nvPr/>
          </p:nvSpPr>
          <p:spPr>
            <a:xfrm>
              <a:off x="5036650" y="2438700"/>
              <a:ext cx="64850" cy="50800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0" y="0"/>
                  </a:moveTo>
                  <a:cubicBezTo>
                    <a:pt x="187" y="935"/>
                    <a:pt x="212" y="2031"/>
                    <a:pt x="1054" y="2031"/>
                  </a:cubicBezTo>
                  <a:cubicBezTo>
                    <a:pt x="1186" y="2031"/>
                    <a:pt x="1338" y="2004"/>
                    <a:pt x="1513" y="1946"/>
                  </a:cubicBezTo>
                  <a:cubicBezTo>
                    <a:pt x="2594" y="1946"/>
                    <a:pt x="2594" y="865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5" name="Google Shape;7375;p8"/>
            <p:cNvSpPr/>
            <p:nvPr/>
          </p:nvSpPr>
          <p:spPr>
            <a:xfrm>
              <a:off x="5885025" y="2341175"/>
              <a:ext cx="97300" cy="32975"/>
            </a:xfrm>
            <a:custGeom>
              <a:avLst/>
              <a:gdLst/>
              <a:ahLst/>
              <a:cxnLst/>
              <a:rect l="l" t="t" r="r" b="b"/>
              <a:pathLst>
                <a:path w="3892" h="1319" extrusionOk="0">
                  <a:moveTo>
                    <a:pt x="2778" y="0"/>
                  </a:moveTo>
                  <a:cubicBezTo>
                    <a:pt x="1532" y="0"/>
                    <a:pt x="505" y="131"/>
                    <a:pt x="1" y="1308"/>
                  </a:cubicBezTo>
                  <a:cubicBezTo>
                    <a:pt x="289" y="1308"/>
                    <a:pt x="588" y="1318"/>
                    <a:pt x="890" y="1318"/>
                  </a:cubicBezTo>
                  <a:cubicBezTo>
                    <a:pt x="1949" y="1318"/>
                    <a:pt x="3051" y="1188"/>
                    <a:pt x="3891" y="11"/>
                  </a:cubicBezTo>
                  <a:cubicBezTo>
                    <a:pt x="3507" y="11"/>
                    <a:pt x="3133" y="0"/>
                    <a:pt x="277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6" name="Google Shape;7376;p8"/>
            <p:cNvSpPr/>
            <p:nvPr/>
          </p:nvSpPr>
          <p:spPr>
            <a:xfrm>
              <a:off x="5166325" y="2438700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0"/>
                  </a:moveTo>
                  <a:cubicBezTo>
                    <a:pt x="433" y="649"/>
                    <a:pt x="865" y="973"/>
                    <a:pt x="1297" y="973"/>
                  </a:cubicBezTo>
                  <a:cubicBezTo>
                    <a:pt x="1730" y="973"/>
                    <a:pt x="2162" y="649"/>
                    <a:pt x="2594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7" name="Google Shape;7377;p8"/>
            <p:cNvSpPr/>
            <p:nvPr/>
          </p:nvSpPr>
          <p:spPr>
            <a:xfrm>
              <a:off x="5360850" y="2406275"/>
              <a:ext cx="64875" cy="24350"/>
            </a:xfrm>
            <a:custGeom>
              <a:avLst/>
              <a:gdLst/>
              <a:ahLst/>
              <a:cxnLst/>
              <a:rect l="l" t="t" r="r" b="b"/>
              <a:pathLst>
                <a:path w="2595" h="974" extrusionOk="0">
                  <a:moveTo>
                    <a:pt x="1" y="1"/>
                  </a:moveTo>
                  <a:cubicBezTo>
                    <a:pt x="433" y="649"/>
                    <a:pt x="866" y="973"/>
                    <a:pt x="1298" y="973"/>
                  </a:cubicBezTo>
                  <a:cubicBezTo>
                    <a:pt x="1730" y="973"/>
                    <a:pt x="2162" y="649"/>
                    <a:pt x="259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8" name="Google Shape;7378;p8"/>
            <p:cNvSpPr/>
            <p:nvPr/>
          </p:nvSpPr>
          <p:spPr>
            <a:xfrm>
              <a:off x="5004225" y="2372800"/>
              <a:ext cx="70275" cy="34550"/>
            </a:xfrm>
            <a:custGeom>
              <a:avLst/>
              <a:gdLst/>
              <a:ahLst/>
              <a:cxnLst/>
              <a:rect l="l" t="t" r="r" b="b"/>
              <a:pathLst>
                <a:path w="2811" h="1382" extrusionOk="0">
                  <a:moveTo>
                    <a:pt x="2385" y="1"/>
                  </a:moveTo>
                  <a:cubicBezTo>
                    <a:pt x="1453" y="1"/>
                    <a:pt x="563" y="589"/>
                    <a:pt x="0" y="1340"/>
                  </a:cubicBezTo>
                  <a:cubicBezTo>
                    <a:pt x="142" y="1368"/>
                    <a:pt x="284" y="1381"/>
                    <a:pt x="425" y="1381"/>
                  </a:cubicBezTo>
                  <a:cubicBezTo>
                    <a:pt x="1358" y="1381"/>
                    <a:pt x="2247" y="794"/>
                    <a:pt x="2810" y="43"/>
                  </a:cubicBezTo>
                  <a:cubicBezTo>
                    <a:pt x="2668" y="14"/>
                    <a:pt x="2526" y="1"/>
                    <a:pt x="2385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9" name="Google Shape;7379;p8"/>
            <p:cNvSpPr/>
            <p:nvPr/>
          </p:nvSpPr>
          <p:spPr>
            <a:xfrm>
              <a:off x="5225775" y="23414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1513" y="1"/>
                  </a:moveTo>
                  <a:cubicBezTo>
                    <a:pt x="1405" y="109"/>
                    <a:pt x="1243" y="136"/>
                    <a:pt x="1067" y="136"/>
                  </a:cubicBezTo>
                  <a:cubicBezTo>
                    <a:pt x="892" y="136"/>
                    <a:pt x="703" y="109"/>
                    <a:pt x="541" y="109"/>
                  </a:cubicBezTo>
                  <a:cubicBezTo>
                    <a:pt x="216" y="109"/>
                    <a:pt x="0" y="217"/>
                    <a:pt x="216" y="865"/>
                  </a:cubicBezTo>
                  <a:cubicBezTo>
                    <a:pt x="265" y="963"/>
                    <a:pt x="347" y="1005"/>
                    <a:pt x="447" y="1005"/>
                  </a:cubicBezTo>
                  <a:cubicBezTo>
                    <a:pt x="789" y="1005"/>
                    <a:pt x="1346" y="503"/>
                    <a:pt x="1513" y="1"/>
                  </a:cubicBezTo>
                  <a:close/>
                </a:path>
              </a:pathLst>
            </a:custGeom>
            <a:solidFill>
              <a:srgbClr val="639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0" name="Google Shape;7380;p8"/>
            <p:cNvSpPr/>
            <p:nvPr/>
          </p:nvSpPr>
          <p:spPr>
            <a:xfrm>
              <a:off x="5036650" y="2325225"/>
              <a:ext cx="32425" cy="16225"/>
            </a:xfrm>
            <a:custGeom>
              <a:avLst/>
              <a:gdLst/>
              <a:ahLst/>
              <a:cxnLst/>
              <a:rect l="l" t="t" r="r" b="b"/>
              <a:pathLst>
                <a:path w="1297" h="649" extrusionOk="0">
                  <a:moveTo>
                    <a:pt x="648" y="0"/>
                  </a:moveTo>
                  <a:cubicBezTo>
                    <a:pt x="432" y="0"/>
                    <a:pt x="216" y="217"/>
                    <a:pt x="0" y="649"/>
                  </a:cubicBezTo>
                  <a:lnTo>
                    <a:pt x="1297" y="649"/>
                  </a:lnTo>
                  <a:cubicBezTo>
                    <a:pt x="1081" y="217"/>
                    <a:pt x="865" y="0"/>
                    <a:pt x="648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1" name="Google Shape;7381;p8"/>
            <p:cNvSpPr/>
            <p:nvPr/>
          </p:nvSpPr>
          <p:spPr>
            <a:xfrm>
              <a:off x="6268700" y="2325225"/>
              <a:ext cx="32450" cy="28400"/>
            </a:xfrm>
            <a:custGeom>
              <a:avLst/>
              <a:gdLst/>
              <a:ahLst/>
              <a:cxnLst/>
              <a:rect l="l" t="t" r="r" b="b"/>
              <a:pathLst>
                <a:path w="1298" h="1136" extrusionOk="0">
                  <a:moveTo>
                    <a:pt x="649" y="0"/>
                  </a:moveTo>
                  <a:cubicBezTo>
                    <a:pt x="432" y="0"/>
                    <a:pt x="216" y="217"/>
                    <a:pt x="0" y="649"/>
                  </a:cubicBezTo>
                  <a:cubicBezTo>
                    <a:pt x="216" y="973"/>
                    <a:pt x="432" y="1135"/>
                    <a:pt x="649" y="1135"/>
                  </a:cubicBezTo>
                  <a:cubicBezTo>
                    <a:pt x="865" y="1135"/>
                    <a:pt x="1081" y="973"/>
                    <a:pt x="1297" y="649"/>
                  </a:cubicBezTo>
                  <a:cubicBezTo>
                    <a:pt x="1081" y="217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2" name="Google Shape;7382;p8"/>
            <p:cNvSpPr/>
            <p:nvPr/>
          </p:nvSpPr>
          <p:spPr>
            <a:xfrm>
              <a:off x="6365950" y="2309000"/>
              <a:ext cx="43275" cy="40575"/>
            </a:xfrm>
            <a:custGeom>
              <a:avLst/>
              <a:gdLst/>
              <a:ahLst/>
              <a:cxnLst/>
              <a:rect l="l" t="t" r="r" b="b"/>
              <a:pathLst>
                <a:path w="1731" h="1623" extrusionOk="0">
                  <a:moveTo>
                    <a:pt x="1298" y="1"/>
                  </a:moveTo>
                  <a:lnTo>
                    <a:pt x="1" y="1298"/>
                  </a:lnTo>
                  <a:cubicBezTo>
                    <a:pt x="217" y="1514"/>
                    <a:pt x="433" y="1622"/>
                    <a:pt x="649" y="1622"/>
                  </a:cubicBezTo>
                  <a:cubicBezTo>
                    <a:pt x="865" y="1622"/>
                    <a:pt x="1082" y="1514"/>
                    <a:pt x="1298" y="1298"/>
                  </a:cubicBezTo>
                  <a:cubicBezTo>
                    <a:pt x="1298" y="1298"/>
                    <a:pt x="1514" y="1298"/>
                    <a:pt x="1514" y="866"/>
                  </a:cubicBezTo>
                  <a:cubicBezTo>
                    <a:pt x="1730" y="649"/>
                    <a:pt x="1514" y="217"/>
                    <a:pt x="1298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3" name="Google Shape;7383;p8"/>
            <p:cNvSpPr/>
            <p:nvPr/>
          </p:nvSpPr>
          <p:spPr>
            <a:xfrm>
              <a:off x="6398375" y="230900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" y="1"/>
                  </a:moveTo>
                  <a:lnTo>
                    <a:pt x="1" y="1298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4" name="Google Shape;7384;p8"/>
            <p:cNvSpPr/>
            <p:nvPr/>
          </p:nvSpPr>
          <p:spPr>
            <a:xfrm>
              <a:off x="5069050" y="2341425"/>
              <a:ext cx="21650" cy="32450"/>
            </a:xfrm>
            <a:custGeom>
              <a:avLst/>
              <a:gdLst/>
              <a:ahLst/>
              <a:cxnLst/>
              <a:rect l="l" t="t" r="r" b="b"/>
              <a:pathLst>
                <a:path w="866" h="1298" extrusionOk="0">
                  <a:moveTo>
                    <a:pt x="1" y="1"/>
                  </a:moveTo>
                  <a:lnTo>
                    <a:pt x="1" y="1298"/>
                  </a:lnTo>
                  <a:cubicBezTo>
                    <a:pt x="866" y="865"/>
                    <a:pt x="866" y="433"/>
                    <a:pt x="1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5" name="Google Shape;7385;p8"/>
            <p:cNvSpPr/>
            <p:nvPr/>
          </p:nvSpPr>
          <p:spPr>
            <a:xfrm>
              <a:off x="5749925" y="235765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649" y="0"/>
                  </a:moveTo>
                  <a:cubicBezTo>
                    <a:pt x="433" y="0"/>
                    <a:pt x="217" y="216"/>
                    <a:pt x="1" y="649"/>
                  </a:cubicBezTo>
                  <a:lnTo>
                    <a:pt x="1298" y="649"/>
                  </a:lnTo>
                  <a:cubicBezTo>
                    <a:pt x="1082" y="216"/>
                    <a:pt x="865" y="0"/>
                    <a:pt x="649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6" name="Google Shape;7386;p8"/>
            <p:cNvSpPr/>
            <p:nvPr/>
          </p:nvSpPr>
          <p:spPr>
            <a:xfrm>
              <a:off x="6268700" y="2341425"/>
              <a:ext cx="32450" cy="40550"/>
            </a:xfrm>
            <a:custGeom>
              <a:avLst/>
              <a:gdLst/>
              <a:ahLst/>
              <a:cxnLst/>
              <a:rect l="l" t="t" r="r" b="b"/>
              <a:pathLst>
                <a:path w="1298" h="1622" extrusionOk="0">
                  <a:moveTo>
                    <a:pt x="0" y="1"/>
                  </a:moveTo>
                  <a:lnTo>
                    <a:pt x="0" y="1298"/>
                  </a:lnTo>
                  <a:cubicBezTo>
                    <a:pt x="216" y="1514"/>
                    <a:pt x="432" y="1622"/>
                    <a:pt x="649" y="1622"/>
                  </a:cubicBezTo>
                  <a:cubicBezTo>
                    <a:pt x="865" y="1622"/>
                    <a:pt x="1081" y="1514"/>
                    <a:pt x="1297" y="1298"/>
                  </a:cubicBezTo>
                  <a:lnTo>
                    <a:pt x="1297" y="1"/>
                  </a:ln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7" name="Google Shape;7387;p8"/>
            <p:cNvSpPr/>
            <p:nvPr/>
          </p:nvSpPr>
          <p:spPr>
            <a:xfrm>
              <a:off x="5490550" y="2373850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1" y="43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8" name="Google Shape;7388;p8"/>
            <p:cNvSpPr/>
            <p:nvPr/>
          </p:nvSpPr>
          <p:spPr>
            <a:xfrm>
              <a:off x="6171425" y="237385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29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9" name="Google Shape;7389;p8"/>
            <p:cNvSpPr/>
            <p:nvPr/>
          </p:nvSpPr>
          <p:spPr>
            <a:xfrm>
              <a:off x="6268700" y="2373850"/>
              <a:ext cx="37850" cy="37850"/>
            </a:xfrm>
            <a:custGeom>
              <a:avLst/>
              <a:gdLst/>
              <a:ahLst/>
              <a:cxnLst/>
              <a:rect l="l" t="t" r="r" b="b"/>
              <a:pathLst>
                <a:path w="1514" h="1514" extrusionOk="0">
                  <a:moveTo>
                    <a:pt x="0" y="1"/>
                  </a:moveTo>
                  <a:lnTo>
                    <a:pt x="0" y="1298"/>
                  </a:lnTo>
                  <a:lnTo>
                    <a:pt x="865" y="1514"/>
                  </a:lnTo>
                  <a:cubicBezTo>
                    <a:pt x="1513" y="1298"/>
                    <a:pt x="1513" y="649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0" name="Google Shape;7390;p8"/>
            <p:cNvSpPr/>
            <p:nvPr/>
          </p:nvSpPr>
          <p:spPr>
            <a:xfrm>
              <a:off x="5139300" y="2422500"/>
              <a:ext cx="32450" cy="16225"/>
            </a:xfrm>
            <a:custGeom>
              <a:avLst/>
              <a:gdLst/>
              <a:ahLst/>
              <a:cxnLst/>
              <a:rect l="l" t="t" r="r" b="b"/>
              <a:pathLst>
                <a:path w="1298" h="649" extrusionOk="0">
                  <a:moveTo>
                    <a:pt x="487" y="0"/>
                  </a:moveTo>
                  <a:cubicBezTo>
                    <a:pt x="271" y="0"/>
                    <a:pt x="109" y="216"/>
                    <a:pt x="1" y="648"/>
                  </a:cubicBezTo>
                  <a:lnTo>
                    <a:pt x="1298" y="648"/>
                  </a:lnTo>
                  <a:cubicBezTo>
                    <a:pt x="974" y="216"/>
                    <a:pt x="703" y="0"/>
                    <a:pt x="487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1" name="Google Shape;7391;p8"/>
            <p:cNvSpPr/>
            <p:nvPr/>
          </p:nvSpPr>
          <p:spPr>
            <a:xfrm>
              <a:off x="5296025" y="2406275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1297" y="1"/>
                  </a:moveTo>
                  <a:lnTo>
                    <a:pt x="0" y="1297"/>
                  </a:ln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2" name="Google Shape;7392;p8"/>
            <p:cNvSpPr/>
            <p:nvPr/>
          </p:nvSpPr>
          <p:spPr>
            <a:xfrm>
              <a:off x="6236275" y="2406275"/>
              <a:ext cx="40550" cy="36500"/>
            </a:xfrm>
            <a:custGeom>
              <a:avLst/>
              <a:gdLst/>
              <a:ahLst/>
              <a:cxnLst/>
              <a:rect l="l" t="t" r="r" b="b"/>
              <a:pathLst>
                <a:path w="1622" h="1460" extrusionOk="0">
                  <a:moveTo>
                    <a:pt x="1297" y="1"/>
                  </a:moveTo>
                  <a:lnTo>
                    <a:pt x="0" y="1297"/>
                  </a:lnTo>
                  <a:cubicBezTo>
                    <a:pt x="324" y="1406"/>
                    <a:pt x="595" y="1460"/>
                    <a:pt x="811" y="1460"/>
                  </a:cubicBezTo>
                  <a:cubicBezTo>
                    <a:pt x="1459" y="1460"/>
                    <a:pt x="1621" y="973"/>
                    <a:pt x="1297" y="1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3" name="Google Shape;7393;p8"/>
            <p:cNvSpPr/>
            <p:nvPr/>
          </p:nvSpPr>
          <p:spPr>
            <a:xfrm>
              <a:off x="6236275" y="2373850"/>
              <a:ext cx="118900" cy="162150"/>
            </a:xfrm>
            <a:custGeom>
              <a:avLst/>
              <a:gdLst/>
              <a:ahLst/>
              <a:cxnLst/>
              <a:rect l="l" t="t" r="r" b="b"/>
              <a:pathLst>
                <a:path w="4756" h="6486" extrusionOk="0">
                  <a:moveTo>
                    <a:pt x="2594" y="1"/>
                  </a:moveTo>
                  <a:lnTo>
                    <a:pt x="1297" y="1298"/>
                  </a:lnTo>
                  <a:lnTo>
                    <a:pt x="0" y="2594"/>
                  </a:lnTo>
                  <a:cubicBezTo>
                    <a:pt x="865" y="3675"/>
                    <a:pt x="216" y="5404"/>
                    <a:pt x="2162" y="6485"/>
                  </a:cubicBezTo>
                  <a:cubicBezTo>
                    <a:pt x="1946" y="4108"/>
                    <a:pt x="4756" y="2378"/>
                    <a:pt x="2594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4" name="Google Shape;7394;p8"/>
            <p:cNvSpPr/>
            <p:nvPr/>
          </p:nvSpPr>
          <p:spPr>
            <a:xfrm>
              <a:off x="6365950" y="2341425"/>
              <a:ext cx="32450" cy="16250"/>
            </a:xfrm>
            <a:custGeom>
              <a:avLst/>
              <a:gdLst/>
              <a:ahLst/>
              <a:cxnLst/>
              <a:rect l="l" t="t" r="r" b="b"/>
              <a:pathLst>
                <a:path w="1298" h="650" extrusionOk="0">
                  <a:moveTo>
                    <a:pt x="1" y="1"/>
                  </a:moveTo>
                  <a:cubicBezTo>
                    <a:pt x="217" y="433"/>
                    <a:pt x="433" y="649"/>
                    <a:pt x="649" y="649"/>
                  </a:cubicBezTo>
                  <a:cubicBezTo>
                    <a:pt x="865" y="649"/>
                    <a:pt x="1082" y="433"/>
                    <a:pt x="1298" y="1"/>
                  </a:cubicBezTo>
                  <a:close/>
                </a:path>
              </a:pathLst>
            </a:custGeom>
            <a:solidFill>
              <a:srgbClr val="195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5" name="Google Shape;7395;p8"/>
            <p:cNvSpPr/>
            <p:nvPr/>
          </p:nvSpPr>
          <p:spPr>
            <a:xfrm>
              <a:off x="2507675" y="2762925"/>
              <a:ext cx="70275" cy="97300"/>
            </a:xfrm>
            <a:custGeom>
              <a:avLst/>
              <a:gdLst/>
              <a:ahLst/>
              <a:cxnLst/>
              <a:rect l="l" t="t" r="r" b="b"/>
              <a:pathLst>
                <a:path w="2811" h="3892" extrusionOk="0">
                  <a:moveTo>
                    <a:pt x="1" y="0"/>
                  </a:moveTo>
                  <a:cubicBezTo>
                    <a:pt x="1" y="1946"/>
                    <a:pt x="1" y="3891"/>
                    <a:pt x="2811" y="3891"/>
                  </a:cubicBezTo>
                  <a:cubicBezTo>
                    <a:pt x="1946" y="2594"/>
                    <a:pt x="1514" y="865"/>
                    <a:pt x="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6" name="Google Shape;7396;p8"/>
            <p:cNvSpPr/>
            <p:nvPr/>
          </p:nvSpPr>
          <p:spPr>
            <a:xfrm>
              <a:off x="2821100" y="2847250"/>
              <a:ext cx="37850" cy="34575"/>
            </a:xfrm>
            <a:custGeom>
              <a:avLst/>
              <a:gdLst/>
              <a:ahLst/>
              <a:cxnLst/>
              <a:rect l="l" t="t" r="r" b="b"/>
              <a:pathLst>
                <a:path w="1514" h="1383" extrusionOk="0">
                  <a:moveTo>
                    <a:pt x="869" y="1"/>
                  </a:moveTo>
                  <a:cubicBezTo>
                    <a:pt x="749" y="1"/>
                    <a:pt x="607" y="28"/>
                    <a:pt x="433" y="86"/>
                  </a:cubicBezTo>
                  <a:cubicBezTo>
                    <a:pt x="217" y="302"/>
                    <a:pt x="217" y="518"/>
                    <a:pt x="217" y="734"/>
                  </a:cubicBezTo>
                  <a:cubicBezTo>
                    <a:pt x="1" y="1167"/>
                    <a:pt x="433" y="1383"/>
                    <a:pt x="649" y="1383"/>
                  </a:cubicBezTo>
                  <a:cubicBezTo>
                    <a:pt x="1081" y="1383"/>
                    <a:pt x="1297" y="950"/>
                    <a:pt x="1514" y="518"/>
                  </a:cubicBezTo>
                  <a:cubicBezTo>
                    <a:pt x="1355" y="202"/>
                    <a:pt x="1197" y="1"/>
                    <a:pt x="869" y="1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7" name="Google Shape;7397;p8"/>
            <p:cNvSpPr/>
            <p:nvPr/>
          </p:nvSpPr>
          <p:spPr>
            <a:xfrm>
              <a:off x="2572525" y="2860200"/>
              <a:ext cx="70275" cy="24325"/>
            </a:xfrm>
            <a:custGeom>
              <a:avLst/>
              <a:gdLst/>
              <a:ahLst/>
              <a:cxnLst/>
              <a:rect l="l" t="t" r="r" b="b"/>
              <a:pathLst>
                <a:path w="2811" h="973" extrusionOk="0">
                  <a:moveTo>
                    <a:pt x="1" y="0"/>
                  </a:moveTo>
                  <a:cubicBezTo>
                    <a:pt x="433" y="649"/>
                    <a:pt x="865" y="973"/>
                    <a:pt x="1325" y="973"/>
                  </a:cubicBezTo>
                  <a:cubicBezTo>
                    <a:pt x="1784" y="973"/>
                    <a:pt x="2270" y="649"/>
                    <a:pt x="2811" y="0"/>
                  </a:cubicBezTo>
                  <a:close/>
                </a:path>
              </a:pathLst>
            </a:custGeom>
            <a:solidFill>
              <a:srgbClr val="236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98" name="Google Shape;7398;p8"/>
          <p:cNvGrpSpPr/>
          <p:nvPr/>
        </p:nvGrpSpPr>
        <p:grpSpPr>
          <a:xfrm rot="2906506">
            <a:off x="-1630585" y="4535571"/>
            <a:ext cx="5571768" cy="1018650"/>
            <a:chOff x="390950" y="2003400"/>
            <a:chExt cx="6889050" cy="1679100"/>
          </a:xfrm>
        </p:grpSpPr>
        <p:sp>
          <p:nvSpPr>
            <p:cNvPr id="7399" name="Google Shape;7399;p8"/>
            <p:cNvSpPr/>
            <p:nvPr/>
          </p:nvSpPr>
          <p:spPr>
            <a:xfrm>
              <a:off x="6385200" y="3094975"/>
              <a:ext cx="79650" cy="49100"/>
            </a:xfrm>
            <a:custGeom>
              <a:avLst/>
              <a:gdLst/>
              <a:ahLst/>
              <a:cxnLst/>
              <a:rect l="l" t="t" r="r" b="b"/>
              <a:pathLst>
                <a:path w="3186" h="1964" extrusionOk="0">
                  <a:moveTo>
                    <a:pt x="674" y="0"/>
                  </a:moveTo>
                  <a:cubicBezTo>
                    <a:pt x="448" y="0"/>
                    <a:pt x="224" y="310"/>
                    <a:pt x="319" y="690"/>
                  </a:cubicBezTo>
                  <a:cubicBezTo>
                    <a:pt x="447" y="1008"/>
                    <a:pt x="510" y="1263"/>
                    <a:pt x="128" y="1518"/>
                  </a:cubicBezTo>
                  <a:cubicBezTo>
                    <a:pt x="128" y="1518"/>
                    <a:pt x="128" y="1518"/>
                    <a:pt x="65" y="1645"/>
                  </a:cubicBezTo>
                  <a:cubicBezTo>
                    <a:pt x="1" y="1773"/>
                    <a:pt x="65" y="1900"/>
                    <a:pt x="192" y="1964"/>
                  </a:cubicBezTo>
                  <a:cubicBezTo>
                    <a:pt x="1275" y="1645"/>
                    <a:pt x="2293" y="1072"/>
                    <a:pt x="3185" y="372"/>
                  </a:cubicBezTo>
                  <a:cubicBezTo>
                    <a:pt x="3147" y="368"/>
                    <a:pt x="3110" y="367"/>
                    <a:pt x="3072" y="367"/>
                  </a:cubicBezTo>
                  <a:cubicBezTo>
                    <a:pt x="2653" y="367"/>
                    <a:pt x="2234" y="546"/>
                    <a:pt x="1814" y="546"/>
                  </a:cubicBezTo>
                  <a:cubicBezTo>
                    <a:pt x="1507" y="546"/>
                    <a:pt x="1200" y="450"/>
                    <a:pt x="892" y="117"/>
                  </a:cubicBezTo>
                  <a:cubicBezTo>
                    <a:pt x="828" y="36"/>
                    <a:pt x="751" y="0"/>
                    <a:pt x="674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0" name="Google Shape;7400;p8"/>
            <p:cNvSpPr/>
            <p:nvPr/>
          </p:nvSpPr>
          <p:spPr>
            <a:xfrm>
              <a:off x="6464825" y="3055975"/>
              <a:ext cx="41550" cy="46700"/>
            </a:xfrm>
            <a:custGeom>
              <a:avLst/>
              <a:gdLst/>
              <a:ahLst/>
              <a:cxnLst/>
              <a:rect l="l" t="t" r="r" b="b"/>
              <a:pathLst>
                <a:path w="1662" h="1868" extrusionOk="0">
                  <a:moveTo>
                    <a:pt x="1009" y="1"/>
                  </a:moveTo>
                  <a:cubicBezTo>
                    <a:pt x="958" y="1"/>
                    <a:pt x="898" y="7"/>
                    <a:pt x="828" y="21"/>
                  </a:cubicBezTo>
                  <a:cubicBezTo>
                    <a:pt x="127" y="148"/>
                    <a:pt x="0" y="722"/>
                    <a:pt x="0" y="1295"/>
                  </a:cubicBezTo>
                  <a:lnTo>
                    <a:pt x="0" y="1868"/>
                  </a:lnTo>
                  <a:cubicBezTo>
                    <a:pt x="637" y="1804"/>
                    <a:pt x="1146" y="1549"/>
                    <a:pt x="1592" y="1104"/>
                  </a:cubicBezTo>
                  <a:cubicBezTo>
                    <a:pt x="943" y="1045"/>
                    <a:pt x="1661" y="1"/>
                    <a:pt x="1009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1" name="Google Shape;7401;p8"/>
            <p:cNvSpPr/>
            <p:nvPr/>
          </p:nvSpPr>
          <p:spPr>
            <a:xfrm>
              <a:off x="6311975" y="3132900"/>
              <a:ext cx="76450" cy="46200"/>
            </a:xfrm>
            <a:custGeom>
              <a:avLst/>
              <a:gdLst/>
              <a:ahLst/>
              <a:cxnLst/>
              <a:rect l="l" t="t" r="r" b="b"/>
              <a:pathLst>
                <a:path w="3058" h="1848" extrusionOk="0">
                  <a:moveTo>
                    <a:pt x="3057" y="1"/>
                  </a:moveTo>
                  <a:cubicBezTo>
                    <a:pt x="1975" y="1"/>
                    <a:pt x="1083" y="829"/>
                    <a:pt x="0" y="1083"/>
                  </a:cubicBezTo>
                  <a:lnTo>
                    <a:pt x="0" y="1848"/>
                  </a:lnTo>
                  <a:cubicBezTo>
                    <a:pt x="1083" y="1466"/>
                    <a:pt x="2102" y="1020"/>
                    <a:pt x="3057" y="383"/>
                  </a:cubicBezTo>
                  <a:lnTo>
                    <a:pt x="3057" y="1"/>
                  </a:ln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2" name="Google Shape;7402;p8"/>
            <p:cNvSpPr/>
            <p:nvPr/>
          </p:nvSpPr>
          <p:spPr>
            <a:xfrm>
              <a:off x="6504625" y="3073700"/>
              <a:ext cx="17525" cy="11475"/>
            </a:xfrm>
            <a:custGeom>
              <a:avLst/>
              <a:gdLst/>
              <a:ahLst/>
              <a:cxnLst/>
              <a:rect l="l" t="t" r="r" b="b"/>
              <a:pathLst>
                <a:path w="701" h="459" extrusionOk="0">
                  <a:moveTo>
                    <a:pt x="581" y="0"/>
                  </a:moveTo>
                  <a:cubicBezTo>
                    <a:pt x="319" y="0"/>
                    <a:pt x="111" y="181"/>
                    <a:pt x="0" y="458"/>
                  </a:cubicBezTo>
                  <a:cubicBezTo>
                    <a:pt x="255" y="458"/>
                    <a:pt x="573" y="267"/>
                    <a:pt x="701" y="13"/>
                  </a:cubicBezTo>
                  <a:cubicBezTo>
                    <a:pt x="660" y="4"/>
                    <a:pt x="619" y="0"/>
                    <a:pt x="581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3" name="Google Shape;7403;p8"/>
            <p:cNvSpPr/>
            <p:nvPr/>
          </p:nvSpPr>
          <p:spPr>
            <a:xfrm>
              <a:off x="6288100" y="3146975"/>
              <a:ext cx="33450" cy="16200"/>
            </a:xfrm>
            <a:custGeom>
              <a:avLst/>
              <a:gdLst/>
              <a:ahLst/>
              <a:cxnLst/>
              <a:rect l="l" t="t" r="r" b="b"/>
              <a:pathLst>
                <a:path w="1338" h="648" extrusionOk="0">
                  <a:moveTo>
                    <a:pt x="598" y="1"/>
                  </a:moveTo>
                  <a:cubicBezTo>
                    <a:pt x="362" y="1"/>
                    <a:pt x="94" y="191"/>
                    <a:pt x="0" y="520"/>
                  </a:cubicBezTo>
                  <a:cubicBezTo>
                    <a:pt x="64" y="616"/>
                    <a:pt x="143" y="648"/>
                    <a:pt x="223" y="648"/>
                  </a:cubicBezTo>
                  <a:cubicBezTo>
                    <a:pt x="303" y="648"/>
                    <a:pt x="382" y="616"/>
                    <a:pt x="446" y="584"/>
                  </a:cubicBezTo>
                  <a:cubicBezTo>
                    <a:pt x="764" y="520"/>
                    <a:pt x="1337" y="520"/>
                    <a:pt x="828" y="75"/>
                  </a:cubicBezTo>
                  <a:cubicBezTo>
                    <a:pt x="761" y="25"/>
                    <a:pt x="682" y="1"/>
                    <a:pt x="598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4" name="Google Shape;7404;p8"/>
            <p:cNvSpPr/>
            <p:nvPr/>
          </p:nvSpPr>
          <p:spPr>
            <a:xfrm>
              <a:off x="4756500" y="3458350"/>
              <a:ext cx="211775" cy="123550"/>
            </a:xfrm>
            <a:custGeom>
              <a:avLst/>
              <a:gdLst/>
              <a:ahLst/>
              <a:cxnLst/>
              <a:rect l="l" t="t" r="r" b="b"/>
              <a:pathLst>
                <a:path w="8471" h="4942" extrusionOk="0">
                  <a:moveTo>
                    <a:pt x="6860" y="1"/>
                  </a:moveTo>
                  <a:cubicBezTo>
                    <a:pt x="6787" y="1"/>
                    <a:pt x="6708" y="13"/>
                    <a:pt x="6623" y="38"/>
                  </a:cubicBezTo>
                  <a:cubicBezTo>
                    <a:pt x="5923" y="229"/>
                    <a:pt x="5095" y="420"/>
                    <a:pt x="4776" y="1312"/>
                  </a:cubicBezTo>
                  <a:cubicBezTo>
                    <a:pt x="4478" y="1968"/>
                    <a:pt x="3789" y="2400"/>
                    <a:pt x="3075" y="2400"/>
                  </a:cubicBezTo>
                  <a:cubicBezTo>
                    <a:pt x="3027" y="2400"/>
                    <a:pt x="2978" y="2398"/>
                    <a:pt x="2930" y="2394"/>
                  </a:cubicBezTo>
                  <a:cubicBezTo>
                    <a:pt x="2356" y="2458"/>
                    <a:pt x="1720" y="2522"/>
                    <a:pt x="1083" y="2585"/>
                  </a:cubicBezTo>
                  <a:lnTo>
                    <a:pt x="0" y="4942"/>
                  </a:lnTo>
                  <a:cubicBezTo>
                    <a:pt x="2102" y="4050"/>
                    <a:pt x="3821" y="2522"/>
                    <a:pt x="6114" y="2140"/>
                  </a:cubicBezTo>
                  <a:cubicBezTo>
                    <a:pt x="6878" y="1949"/>
                    <a:pt x="7770" y="2076"/>
                    <a:pt x="8470" y="1503"/>
                  </a:cubicBezTo>
                  <a:lnTo>
                    <a:pt x="7260" y="1057"/>
                  </a:lnTo>
                  <a:cubicBezTo>
                    <a:pt x="7536" y="505"/>
                    <a:pt x="7334" y="1"/>
                    <a:pt x="6860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5" name="Google Shape;7405;p8"/>
            <p:cNvSpPr/>
            <p:nvPr/>
          </p:nvSpPr>
          <p:spPr>
            <a:xfrm>
              <a:off x="5071725" y="3195175"/>
              <a:ext cx="28675" cy="30275"/>
            </a:xfrm>
            <a:custGeom>
              <a:avLst/>
              <a:gdLst/>
              <a:ahLst/>
              <a:cxnLst/>
              <a:rect l="l" t="t" r="r" b="b"/>
              <a:pathLst>
                <a:path w="1147" h="1211" extrusionOk="0">
                  <a:moveTo>
                    <a:pt x="826" y="1"/>
                  </a:moveTo>
                  <a:cubicBezTo>
                    <a:pt x="686" y="1"/>
                    <a:pt x="517" y="87"/>
                    <a:pt x="383" y="121"/>
                  </a:cubicBezTo>
                  <a:cubicBezTo>
                    <a:pt x="255" y="248"/>
                    <a:pt x="128" y="376"/>
                    <a:pt x="1" y="503"/>
                  </a:cubicBezTo>
                  <a:cubicBezTo>
                    <a:pt x="60" y="857"/>
                    <a:pt x="118" y="1210"/>
                    <a:pt x="531" y="1210"/>
                  </a:cubicBezTo>
                  <a:cubicBezTo>
                    <a:pt x="564" y="1210"/>
                    <a:pt x="600" y="1208"/>
                    <a:pt x="637" y="1203"/>
                  </a:cubicBezTo>
                  <a:cubicBezTo>
                    <a:pt x="1147" y="1076"/>
                    <a:pt x="1147" y="630"/>
                    <a:pt x="1083" y="312"/>
                  </a:cubicBezTo>
                  <a:cubicBezTo>
                    <a:pt x="1053" y="71"/>
                    <a:pt x="952" y="1"/>
                    <a:pt x="826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6" name="Google Shape;7406;p8"/>
            <p:cNvSpPr/>
            <p:nvPr/>
          </p:nvSpPr>
          <p:spPr>
            <a:xfrm>
              <a:off x="4813800" y="3494325"/>
              <a:ext cx="3225" cy="3200"/>
            </a:xfrm>
            <a:custGeom>
              <a:avLst/>
              <a:gdLst/>
              <a:ahLst/>
              <a:cxnLst/>
              <a:rect l="l" t="t" r="r" b="b"/>
              <a:pathLst>
                <a:path w="129" h="128" extrusionOk="0">
                  <a:moveTo>
                    <a:pt x="1" y="0"/>
                  </a:moveTo>
                  <a:cubicBezTo>
                    <a:pt x="33" y="96"/>
                    <a:pt x="64" y="127"/>
                    <a:pt x="88" y="127"/>
                  </a:cubicBezTo>
                  <a:cubicBezTo>
                    <a:pt x="112" y="127"/>
                    <a:pt x="128" y="96"/>
                    <a:pt x="128" y="64"/>
                  </a:cubicBezTo>
                  <a:cubicBezTo>
                    <a:pt x="128" y="6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7" name="Google Shape;7407;p8"/>
            <p:cNvSpPr/>
            <p:nvPr/>
          </p:nvSpPr>
          <p:spPr>
            <a:xfrm>
              <a:off x="5071725" y="31981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8" name="Google Shape;7408;p8"/>
            <p:cNvSpPr/>
            <p:nvPr/>
          </p:nvSpPr>
          <p:spPr>
            <a:xfrm>
              <a:off x="4831325" y="3064450"/>
              <a:ext cx="20725" cy="9875"/>
            </a:xfrm>
            <a:custGeom>
              <a:avLst/>
              <a:gdLst/>
              <a:ahLst/>
              <a:cxnLst/>
              <a:rect l="l" t="t" r="r" b="b"/>
              <a:pathLst>
                <a:path w="829" h="395" extrusionOk="0">
                  <a:moveTo>
                    <a:pt x="64" y="0"/>
                  </a:moveTo>
                  <a:cubicBezTo>
                    <a:pt x="64" y="128"/>
                    <a:pt x="64" y="255"/>
                    <a:pt x="0" y="383"/>
                  </a:cubicBezTo>
                  <a:cubicBezTo>
                    <a:pt x="42" y="391"/>
                    <a:pt x="84" y="395"/>
                    <a:pt x="126" y="395"/>
                  </a:cubicBezTo>
                  <a:cubicBezTo>
                    <a:pt x="400" y="395"/>
                    <a:pt x="662" y="222"/>
                    <a:pt x="82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9" name="Google Shape;7409;p8"/>
            <p:cNvSpPr/>
            <p:nvPr/>
          </p:nvSpPr>
          <p:spPr>
            <a:xfrm>
              <a:off x="4823350" y="3074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0" name="Google Shape;7410;p8"/>
            <p:cNvSpPr/>
            <p:nvPr/>
          </p:nvSpPr>
          <p:spPr>
            <a:xfrm>
              <a:off x="4926050" y="3484375"/>
              <a:ext cx="11975" cy="7650"/>
            </a:xfrm>
            <a:custGeom>
              <a:avLst/>
              <a:gdLst/>
              <a:ahLst/>
              <a:cxnLst/>
              <a:rect l="l" t="t" r="r" b="b"/>
              <a:pathLst>
                <a:path w="479" h="306" extrusionOk="0">
                  <a:moveTo>
                    <a:pt x="168" y="0"/>
                  </a:moveTo>
                  <a:cubicBezTo>
                    <a:pt x="64" y="0"/>
                    <a:pt x="0" y="48"/>
                    <a:pt x="96" y="271"/>
                  </a:cubicBezTo>
                  <a:cubicBezTo>
                    <a:pt x="96" y="295"/>
                    <a:pt x="105" y="305"/>
                    <a:pt x="121" y="305"/>
                  </a:cubicBezTo>
                  <a:cubicBezTo>
                    <a:pt x="189" y="305"/>
                    <a:pt x="375" y="119"/>
                    <a:pt x="478" y="16"/>
                  </a:cubicBezTo>
                  <a:lnTo>
                    <a:pt x="478" y="16"/>
                  </a:lnTo>
                  <a:cubicBezTo>
                    <a:pt x="462" y="24"/>
                    <a:pt x="441" y="27"/>
                    <a:pt x="417" y="27"/>
                  </a:cubicBezTo>
                  <a:cubicBezTo>
                    <a:pt x="345" y="27"/>
                    <a:pt x="245" y="0"/>
                    <a:pt x="16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1" name="Google Shape;7411;p8"/>
            <p:cNvSpPr/>
            <p:nvPr/>
          </p:nvSpPr>
          <p:spPr>
            <a:xfrm>
              <a:off x="4861575" y="3143425"/>
              <a:ext cx="11175" cy="7025"/>
            </a:xfrm>
            <a:custGeom>
              <a:avLst/>
              <a:gdLst/>
              <a:ahLst/>
              <a:cxnLst/>
              <a:rect l="l" t="t" r="r" b="b"/>
              <a:pathLst>
                <a:path w="447" h="281" extrusionOk="0">
                  <a:moveTo>
                    <a:pt x="319" y="1"/>
                  </a:moveTo>
                  <a:cubicBezTo>
                    <a:pt x="285" y="1"/>
                    <a:pt x="243" y="9"/>
                    <a:pt x="191" y="26"/>
                  </a:cubicBezTo>
                  <a:lnTo>
                    <a:pt x="0" y="280"/>
                  </a:lnTo>
                  <a:cubicBezTo>
                    <a:pt x="64" y="248"/>
                    <a:pt x="144" y="248"/>
                    <a:pt x="207" y="248"/>
                  </a:cubicBezTo>
                  <a:cubicBezTo>
                    <a:pt x="271" y="248"/>
                    <a:pt x="319" y="248"/>
                    <a:pt x="319" y="217"/>
                  </a:cubicBezTo>
                  <a:cubicBezTo>
                    <a:pt x="382" y="217"/>
                    <a:pt x="446" y="153"/>
                    <a:pt x="446" y="153"/>
                  </a:cubicBezTo>
                  <a:cubicBezTo>
                    <a:pt x="446" y="60"/>
                    <a:pt x="412" y="1"/>
                    <a:pt x="3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2" name="Google Shape;7412;p8"/>
            <p:cNvSpPr/>
            <p:nvPr/>
          </p:nvSpPr>
          <p:spPr>
            <a:xfrm>
              <a:off x="483290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3" name="Google Shape;7413;p8"/>
            <p:cNvSpPr/>
            <p:nvPr/>
          </p:nvSpPr>
          <p:spPr>
            <a:xfrm>
              <a:off x="2185250" y="3458450"/>
              <a:ext cx="246800" cy="57525"/>
            </a:xfrm>
            <a:custGeom>
              <a:avLst/>
              <a:gdLst/>
              <a:ahLst/>
              <a:cxnLst/>
              <a:rect l="l" t="t" r="r" b="b"/>
              <a:pathLst>
                <a:path w="9872" h="2301" extrusionOk="0">
                  <a:moveTo>
                    <a:pt x="5424" y="1"/>
                  </a:moveTo>
                  <a:cubicBezTo>
                    <a:pt x="5040" y="1"/>
                    <a:pt x="4775" y="424"/>
                    <a:pt x="4649" y="1180"/>
                  </a:cubicBezTo>
                  <a:cubicBezTo>
                    <a:pt x="4539" y="1621"/>
                    <a:pt x="4323" y="1786"/>
                    <a:pt x="4075" y="1786"/>
                  </a:cubicBezTo>
                  <a:cubicBezTo>
                    <a:pt x="3892" y="1786"/>
                    <a:pt x="3692" y="1697"/>
                    <a:pt x="3503" y="1562"/>
                  </a:cubicBezTo>
                  <a:cubicBezTo>
                    <a:pt x="2763" y="1127"/>
                    <a:pt x="1964" y="930"/>
                    <a:pt x="1146" y="930"/>
                  </a:cubicBezTo>
                  <a:cubicBezTo>
                    <a:pt x="767" y="930"/>
                    <a:pt x="384" y="972"/>
                    <a:pt x="1" y="1053"/>
                  </a:cubicBezTo>
                  <a:cubicBezTo>
                    <a:pt x="2022" y="2041"/>
                    <a:pt x="4107" y="2301"/>
                    <a:pt x="6211" y="2301"/>
                  </a:cubicBezTo>
                  <a:cubicBezTo>
                    <a:pt x="7089" y="2301"/>
                    <a:pt x="7971" y="2256"/>
                    <a:pt x="8853" y="2199"/>
                  </a:cubicBezTo>
                  <a:cubicBezTo>
                    <a:pt x="9235" y="1881"/>
                    <a:pt x="9872" y="1817"/>
                    <a:pt x="9617" y="1117"/>
                  </a:cubicBezTo>
                  <a:cubicBezTo>
                    <a:pt x="9496" y="965"/>
                    <a:pt x="9379" y="911"/>
                    <a:pt x="9262" y="911"/>
                  </a:cubicBezTo>
                  <a:cubicBezTo>
                    <a:pt x="8966" y="911"/>
                    <a:pt x="8676" y="1264"/>
                    <a:pt x="8350" y="1264"/>
                  </a:cubicBezTo>
                  <a:cubicBezTo>
                    <a:pt x="8266" y="1264"/>
                    <a:pt x="8179" y="1240"/>
                    <a:pt x="8088" y="1180"/>
                  </a:cubicBezTo>
                  <a:cubicBezTo>
                    <a:pt x="7579" y="735"/>
                    <a:pt x="6751" y="989"/>
                    <a:pt x="6114" y="352"/>
                  </a:cubicBezTo>
                  <a:cubicBezTo>
                    <a:pt x="5854" y="114"/>
                    <a:pt x="5623" y="1"/>
                    <a:pt x="542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4" name="Google Shape;7414;p8"/>
            <p:cNvSpPr/>
            <p:nvPr/>
          </p:nvSpPr>
          <p:spPr>
            <a:xfrm>
              <a:off x="2425650" y="3460700"/>
              <a:ext cx="19125" cy="19475"/>
            </a:xfrm>
            <a:custGeom>
              <a:avLst/>
              <a:gdLst/>
              <a:ahLst/>
              <a:cxnLst/>
              <a:rect l="l" t="t" r="r" b="b"/>
              <a:pathLst>
                <a:path w="765" h="779" extrusionOk="0">
                  <a:moveTo>
                    <a:pt x="354" y="1"/>
                  </a:moveTo>
                  <a:cubicBezTo>
                    <a:pt x="1" y="1"/>
                    <a:pt x="1" y="345"/>
                    <a:pt x="1" y="581"/>
                  </a:cubicBezTo>
                  <a:cubicBezTo>
                    <a:pt x="171" y="581"/>
                    <a:pt x="340" y="779"/>
                    <a:pt x="510" y="779"/>
                  </a:cubicBezTo>
                  <a:cubicBezTo>
                    <a:pt x="595" y="779"/>
                    <a:pt x="680" y="729"/>
                    <a:pt x="765" y="581"/>
                  </a:cubicBezTo>
                  <a:cubicBezTo>
                    <a:pt x="765" y="326"/>
                    <a:pt x="701" y="8"/>
                    <a:pt x="447" y="8"/>
                  </a:cubicBezTo>
                  <a:cubicBezTo>
                    <a:pt x="413" y="3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1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5" name="Google Shape;7415;p8"/>
            <p:cNvSpPr/>
            <p:nvPr/>
          </p:nvSpPr>
          <p:spPr>
            <a:xfrm>
              <a:off x="819225" y="3019625"/>
              <a:ext cx="312075" cy="167450"/>
            </a:xfrm>
            <a:custGeom>
              <a:avLst/>
              <a:gdLst/>
              <a:ahLst/>
              <a:cxnLst/>
              <a:rect l="l" t="t" r="r" b="b"/>
              <a:pathLst>
                <a:path w="12483" h="6698" extrusionOk="0">
                  <a:moveTo>
                    <a:pt x="1784" y="0"/>
                  </a:moveTo>
                  <a:cubicBezTo>
                    <a:pt x="1644" y="0"/>
                    <a:pt x="1491" y="10"/>
                    <a:pt x="1338" y="10"/>
                  </a:cubicBezTo>
                  <a:cubicBezTo>
                    <a:pt x="1147" y="10"/>
                    <a:pt x="892" y="201"/>
                    <a:pt x="765" y="392"/>
                  </a:cubicBezTo>
                  <a:cubicBezTo>
                    <a:pt x="892" y="1029"/>
                    <a:pt x="192" y="1093"/>
                    <a:pt x="1" y="1475"/>
                  </a:cubicBezTo>
                  <a:lnTo>
                    <a:pt x="1529" y="2621"/>
                  </a:lnTo>
                  <a:cubicBezTo>
                    <a:pt x="2102" y="2749"/>
                    <a:pt x="2421" y="3258"/>
                    <a:pt x="2803" y="3640"/>
                  </a:cubicBezTo>
                  <a:lnTo>
                    <a:pt x="9999" y="6697"/>
                  </a:lnTo>
                  <a:cubicBezTo>
                    <a:pt x="10063" y="6251"/>
                    <a:pt x="9999" y="5805"/>
                    <a:pt x="10445" y="5614"/>
                  </a:cubicBezTo>
                  <a:lnTo>
                    <a:pt x="10827" y="5232"/>
                  </a:lnTo>
                  <a:lnTo>
                    <a:pt x="11209" y="5232"/>
                  </a:lnTo>
                  <a:lnTo>
                    <a:pt x="11527" y="4850"/>
                  </a:lnTo>
                  <a:cubicBezTo>
                    <a:pt x="11782" y="4596"/>
                    <a:pt x="12101" y="4659"/>
                    <a:pt x="12355" y="4468"/>
                  </a:cubicBezTo>
                  <a:cubicBezTo>
                    <a:pt x="12483" y="4022"/>
                    <a:pt x="12164" y="3831"/>
                    <a:pt x="11846" y="3831"/>
                  </a:cubicBezTo>
                  <a:cubicBezTo>
                    <a:pt x="11230" y="3831"/>
                    <a:pt x="10629" y="3881"/>
                    <a:pt x="10037" y="3881"/>
                  </a:cubicBezTo>
                  <a:cubicBezTo>
                    <a:pt x="8853" y="3881"/>
                    <a:pt x="7706" y="3683"/>
                    <a:pt x="6560" y="2494"/>
                  </a:cubicBezTo>
                  <a:cubicBezTo>
                    <a:pt x="5669" y="1539"/>
                    <a:pt x="3440" y="1539"/>
                    <a:pt x="2293" y="138"/>
                  </a:cubicBezTo>
                  <a:cubicBezTo>
                    <a:pt x="2179" y="23"/>
                    <a:pt x="1995" y="0"/>
                    <a:pt x="1784" y="0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6" name="Google Shape;7416;p8"/>
            <p:cNvSpPr/>
            <p:nvPr/>
          </p:nvSpPr>
          <p:spPr>
            <a:xfrm>
              <a:off x="785800" y="3035800"/>
              <a:ext cx="66900" cy="20700"/>
            </a:xfrm>
            <a:custGeom>
              <a:avLst/>
              <a:gdLst/>
              <a:ahLst/>
              <a:cxnLst/>
              <a:rect l="l" t="t" r="r" b="b"/>
              <a:pathLst>
                <a:path w="2676" h="828" extrusionOk="0">
                  <a:moveTo>
                    <a:pt x="0" y="0"/>
                  </a:moveTo>
                  <a:cubicBezTo>
                    <a:pt x="319" y="446"/>
                    <a:pt x="764" y="701"/>
                    <a:pt x="1338" y="828"/>
                  </a:cubicBezTo>
                  <a:cubicBezTo>
                    <a:pt x="1465" y="796"/>
                    <a:pt x="1592" y="796"/>
                    <a:pt x="1720" y="796"/>
                  </a:cubicBezTo>
                  <a:cubicBezTo>
                    <a:pt x="1847" y="796"/>
                    <a:pt x="1974" y="796"/>
                    <a:pt x="2102" y="764"/>
                  </a:cubicBezTo>
                  <a:cubicBezTo>
                    <a:pt x="2293" y="764"/>
                    <a:pt x="2675" y="764"/>
                    <a:pt x="2675" y="510"/>
                  </a:cubicBezTo>
                  <a:cubicBezTo>
                    <a:pt x="2675" y="255"/>
                    <a:pt x="2420" y="127"/>
                    <a:pt x="2166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7" name="Google Shape;7417;p8"/>
            <p:cNvSpPr/>
            <p:nvPr/>
          </p:nvSpPr>
          <p:spPr>
            <a:xfrm>
              <a:off x="857450" y="3084600"/>
              <a:ext cx="31850" cy="26050"/>
            </a:xfrm>
            <a:custGeom>
              <a:avLst/>
              <a:gdLst/>
              <a:ahLst/>
              <a:cxnLst/>
              <a:rect l="l" t="t" r="r" b="b"/>
              <a:pathLst>
                <a:path w="1274" h="1042" extrusionOk="0">
                  <a:moveTo>
                    <a:pt x="248" y="1"/>
                  </a:moveTo>
                  <a:cubicBezTo>
                    <a:pt x="170" y="1"/>
                    <a:pt x="88" y="8"/>
                    <a:pt x="0" y="22"/>
                  </a:cubicBezTo>
                  <a:cubicBezTo>
                    <a:pt x="318" y="468"/>
                    <a:pt x="764" y="850"/>
                    <a:pt x="1274" y="1041"/>
                  </a:cubicBezTo>
                  <a:cubicBezTo>
                    <a:pt x="1161" y="421"/>
                    <a:pt x="849" y="1"/>
                    <a:pt x="248" y="1"/>
                  </a:cubicBezTo>
                  <a:close/>
                </a:path>
              </a:pathLst>
            </a:custGeom>
            <a:solidFill>
              <a:srgbClr val="E09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8" name="Google Shape;7418;p8"/>
            <p:cNvSpPr/>
            <p:nvPr/>
          </p:nvSpPr>
          <p:spPr>
            <a:xfrm>
              <a:off x="1109000" y="31310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1"/>
                  </a:moveTo>
                  <a:cubicBezTo>
                    <a:pt x="365" y="1"/>
                    <a:pt x="111" y="174"/>
                    <a:pt x="0" y="395"/>
                  </a:cubicBezTo>
                  <a:cubicBezTo>
                    <a:pt x="34" y="404"/>
                    <a:pt x="68" y="408"/>
                    <a:pt x="103" y="408"/>
                  </a:cubicBezTo>
                  <a:cubicBezTo>
                    <a:pt x="336" y="408"/>
                    <a:pt x="598" y="234"/>
                    <a:pt x="764" y="13"/>
                  </a:cubicBezTo>
                  <a:cubicBezTo>
                    <a:pt x="722" y="5"/>
                    <a:pt x="681" y="1"/>
                    <a:pt x="639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9" name="Google Shape;7419;p8"/>
            <p:cNvSpPr/>
            <p:nvPr/>
          </p:nvSpPr>
          <p:spPr>
            <a:xfrm>
              <a:off x="1099450" y="3140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0" name="Google Shape;7420;p8"/>
            <p:cNvSpPr/>
            <p:nvPr/>
          </p:nvSpPr>
          <p:spPr>
            <a:xfrm>
              <a:off x="1080325" y="3150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2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1" name="Google Shape;7421;p8"/>
            <p:cNvSpPr/>
            <p:nvPr/>
          </p:nvSpPr>
          <p:spPr>
            <a:xfrm>
              <a:off x="867000" y="3066050"/>
              <a:ext cx="14350" cy="6375"/>
            </a:xfrm>
            <a:custGeom>
              <a:avLst/>
              <a:gdLst/>
              <a:ahLst/>
              <a:cxnLst/>
              <a:rect l="l" t="t" r="r" b="b"/>
              <a:pathLst>
                <a:path w="574" h="255" extrusionOk="0">
                  <a:moveTo>
                    <a:pt x="319" y="0"/>
                  </a:moveTo>
                  <a:cubicBezTo>
                    <a:pt x="191" y="0"/>
                    <a:pt x="128" y="64"/>
                    <a:pt x="0" y="127"/>
                  </a:cubicBezTo>
                  <a:cubicBezTo>
                    <a:pt x="128" y="191"/>
                    <a:pt x="191" y="255"/>
                    <a:pt x="319" y="255"/>
                  </a:cubicBezTo>
                  <a:cubicBezTo>
                    <a:pt x="382" y="255"/>
                    <a:pt x="510" y="191"/>
                    <a:pt x="573" y="127"/>
                  </a:cubicBezTo>
                  <a:cubicBezTo>
                    <a:pt x="510" y="64"/>
                    <a:pt x="382" y="0"/>
                    <a:pt x="319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2" name="Google Shape;7422;p8"/>
            <p:cNvSpPr/>
            <p:nvPr/>
          </p:nvSpPr>
          <p:spPr>
            <a:xfrm>
              <a:off x="6837375" y="3000450"/>
              <a:ext cx="329575" cy="33575"/>
            </a:xfrm>
            <a:custGeom>
              <a:avLst/>
              <a:gdLst/>
              <a:ahLst/>
              <a:cxnLst/>
              <a:rect l="l" t="t" r="r" b="b"/>
              <a:pathLst>
                <a:path w="13183" h="1343" extrusionOk="0">
                  <a:moveTo>
                    <a:pt x="1597" y="0"/>
                  </a:moveTo>
                  <a:cubicBezTo>
                    <a:pt x="1069" y="0"/>
                    <a:pt x="537" y="69"/>
                    <a:pt x="0" y="268"/>
                  </a:cubicBezTo>
                  <a:cubicBezTo>
                    <a:pt x="255" y="523"/>
                    <a:pt x="510" y="777"/>
                    <a:pt x="764" y="1032"/>
                  </a:cubicBezTo>
                  <a:cubicBezTo>
                    <a:pt x="2724" y="1246"/>
                    <a:pt x="4684" y="1343"/>
                    <a:pt x="6644" y="1343"/>
                  </a:cubicBezTo>
                  <a:cubicBezTo>
                    <a:pt x="8760" y="1343"/>
                    <a:pt x="10876" y="1230"/>
                    <a:pt x="12992" y="1032"/>
                  </a:cubicBezTo>
                  <a:cubicBezTo>
                    <a:pt x="13055" y="1032"/>
                    <a:pt x="13119" y="968"/>
                    <a:pt x="13119" y="905"/>
                  </a:cubicBezTo>
                  <a:cubicBezTo>
                    <a:pt x="13183" y="841"/>
                    <a:pt x="13119" y="714"/>
                    <a:pt x="12992" y="650"/>
                  </a:cubicBezTo>
                  <a:cubicBezTo>
                    <a:pt x="12892" y="668"/>
                    <a:pt x="12793" y="676"/>
                    <a:pt x="12695" y="676"/>
                  </a:cubicBezTo>
                  <a:cubicBezTo>
                    <a:pt x="12108" y="676"/>
                    <a:pt x="11554" y="395"/>
                    <a:pt x="10954" y="395"/>
                  </a:cubicBezTo>
                  <a:cubicBezTo>
                    <a:pt x="10460" y="427"/>
                    <a:pt x="9971" y="439"/>
                    <a:pt x="9483" y="439"/>
                  </a:cubicBezTo>
                  <a:cubicBezTo>
                    <a:pt x="8020" y="439"/>
                    <a:pt x="6575" y="331"/>
                    <a:pt x="5095" y="331"/>
                  </a:cubicBezTo>
                  <a:cubicBezTo>
                    <a:pt x="3913" y="331"/>
                    <a:pt x="2761" y="0"/>
                    <a:pt x="1597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3" name="Google Shape;7423;p8"/>
            <p:cNvSpPr/>
            <p:nvPr/>
          </p:nvSpPr>
          <p:spPr>
            <a:xfrm>
              <a:off x="6522125" y="3010500"/>
              <a:ext cx="192675" cy="63525"/>
            </a:xfrm>
            <a:custGeom>
              <a:avLst/>
              <a:gdLst/>
              <a:ahLst/>
              <a:cxnLst/>
              <a:rect l="l" t="t" r="r" b="b"/>
              <a:pathLst>
                <a:path w="7707" h="2541" extrusionOk="0">
                  <a:moveTo>
                    <a:pt x="4290" y="1"/>
                  </a:moveTo>
                  <a:cubicBezTo>
                    <a:pt x="3738" y="1"/>
                    <a:pt x="3242" y="200"/>
                    <a:pt x="2930" y="1012"/>
                  </a:cubicBezTo>
                  <a:cubicBezTo>
                    <a:pt x="2772" y="1223"/>
                    <a:pt x="2526" y="1347"/>
                    <a:pt x="2265" y="1347"/>
                  </a:cubicBezTo>
                  <a:cubicBezTo>
                    <a:pt x="2212" y="1347"/>
                    <a:pt x="2157" y="1341"/>
                    <a:pt x="2102" y="1331"/>
                  </a:cubicBezTo>
                  <a:cubicBezTo>
                    <a:pt x="1765" y="1162"/>
                    <a:pt x="1491" y="1089"/>
                    <a:pt x="1263" y="1089"/>
                  </a:cubicBezTo>
                  <a:cubicBezTo>
                    <a:pt x="544" y="1089"/>
                    <a:pt x="291" y="1815"/>
                    <a:pt x="1" y="2541"/>
                  </a:cubicBezTo>
                  <a:lnTo>
                    <a:pt x="7706" y="312"/>
                  </a:lnTo>
                  <a:cubicBezTo>
                    <a:pt x="7133" y="184"/>
                    <a:pt x="6624" y="184"/>
                    <a:pt x="6051" y="184"/>
                  </a:cubicBezTo>
                  <a:cubicBezTo>
                    <a:pt x="6012" y="186"/>
                    <a:pt x="5973" y="188"/>
                    <a:pt x="5934" y="188"/>
                  </a:cubicBezTo>
                  <a:cubicBezTo>
                    <a:pt x="5410" y="188"/>
                    <a:pt x="4824" y="1"/>
                    <a:pt x="4290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4" name="Google Shape;7424;p8"/>
            <p:cNvSpPr/>
            <p:nvPr/>
          </p:nvSpPr>
          <p:spPr>
            <a:xfrm>
              <a:off x="7162150" y="2986375"/>
              <a:ext cx="105100" cy="40275"/>
            </a:xfrm>
            <a:custGeom>
              <a:avLst/>
              <a:gdLst/>
              <a:ahLst/>
              <a:cxnLst/>
              <a:rect l="l" t="t" r="r" b="b"/>
              <a:pathLst>
                <a:path w="4204" h="1611" extrusionOk="0">
                  <a:moveTo>
                    <a:pt x="3712" y="0"/>
                  </a:moveTo>
                  <a:cubicBezTo>
                    <a:pt x="3405" y="0"/>
                    <a:pt x="3091" y="71"/>
                    <a:pt x="2803" y="194"/>
                  </a:cubicBezTo>
                  <a:cubicBezTo>
                    <a:pt x="1975" y="767"/>
                    <a:pt x="1020" y="1086"/>
                    <a:pt x="1" y="1213"/>
                  </a:cubicBezTo>
                  <a:lnTo>
                    <a:pt x="1" y="1595"/>
                  </a:lnTo>
                  <a:cubicBezTo>
                    <a:pt x="181" y="1606"/>
                    <a:pt x="362" y="1611"/>
                    <a:pt x="542" y="1611"/>
                  </a:cubicBezTo>
                  <a:cubicBezTo>
                    <a:pt x="1442" y="1611"/>
                    <a:pt x="2336" y="1478"/>
                    <a:pt x="3185" y="1213"/>
                  </a:cubicBezTo>
                  <a:cubicBezTo>
                    <a:pt x="3822" y="1022"/>
                    <a:pt x="4204" y="767"/>
                    <a:pt x="4204" y="67"/>
                  </a:cubicBezTo>
                  <a:cubicBezTo>
                    <a:pt x="4046" y="21"/>
                    <a:pt x="3880" y="0"/>
                    <a:pt x="3712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5" name="Google Shape;7425;p8"/>
            <p:cNvSpPr/>
            <p:nvPr/>
          </p:nvSpPr>
          <p:spPr>
            <a:xfrm>
              <a:off x="7248125" y="2959375"/>
              <a:ext cx="31875" cy="28675"/>
            </a:xfrm>
            <a:custGeom>
              <a:avLst/>
              <a:gdLst/>
              <a:ahLst/>
              <a:cxnLst/>
              <a:rect l="l" t="t" r="r" b="b"/>
              <a:pathLst>
                <a:path w="1275" h="1147" extrusionOk="0">
                  <a:moveTo>
                    <a:pt x="1" y="0"/>
                  </a:moveTo>
                  <a:lnTo>
                    <a:pt x="765" y="1147"/>
                  </a:lnTo>
                  <a:cubicBezTo>
                    <a:pt x="1274" y="255"/>
                    <a:pt x="765" y="64"/>
                    <a:pt x="1" y="0"/>
                  </a:cubicBezTo>
                  <a:close/>
                </a:path>
              </a:pathLst>
            </a:custGeom>
            <a:solidFill>
              <a:srgbClr val="CC5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6" name="Google Shape;7426;p8"/>
            <p:cNvSpPr/>
            <p:nvPr/>
          </p:nvSpPr>
          <p:spPr>
            <a:xfrm>
              <a:off x="2406550" y="3446550"/>
              <a:ext cx="116250" cy="67700"/>
            </a:xfrm>
            <a:custGeom>
              <a:avLst/>
              <a:gdLst/>
              <a:ahLst/>
              <a:cxnLst/>
              <a:rect l="l" t="t" r="r" b="b"/>
              <a:pathLst>
                <a:path w="4650" h="2708" extrusionOk="0">
                  <a:moveTo>
                    <a:pt x="3121" y="1"/>
                  </a:moveTo>
                  <a:cubicBezTo>
                    <a:pt x="2293" y="1"/>
                    <a:pt x="2230" y="1019"/>
                    <a:pt x="1593" y="1147"/>
                  </a:cubicBezTo>
                  <a:cubicBezTo>
                    <a:pt x="1380" y="1147"/>
                    <a:pt x="1196" y="1034"/>
                    <a:pt x="1022" y="1034"/>
                  </a:cubicBezTo>
                  <a:cubicBezTo>
                    <a:pt x="935" y="1034"/>
                    <a:pt x="850" y="1062"/>
                    <a:pt x="765" y="1147"/>
                  </a:cubicBezTo>
                  <a:lnTo>
                    <a:pt x="765" y="1529"/>
                  </a:lnTo>
                  <a:lnTo>
                    <a:pt x="1" y="2612"/>
                  </a:lnTo>
                  <a:cubicBezTo>
                    <a:pt x="319" y="2675"/>
                    <a:pt x="637" y="2707"/>
                    <a:pt x="956" y="2707"/>
                  </a:cubicBezTo>
                  <a:cubicBezTo>
                    <a:pt x="1274" y="2707"/>
                    <a:pt x="1593" y="2675"/>
                    <a:pt x="1911" y="2612"/>
                  </a:cubicBezTo>
                  <a:cubicBezTo>
                    <a:pt x="2675" y="1720"/>
                    <a:pt x="4013" y="1529"/>
                    <a:pt x="4650" y="383"/>
                  </a:cubicBezTo>
                  <a:cubicBezTo>
                    <a:pt x="4140" y="128"/>
                    <a:pt x="3503" y="383"/>
                    <a:pt x="3121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7" name="Google Shape;7427;p8"/>
            <p:cNvSpPr/>
            <p:nvPr/>
          </p:nvSpPr>
          <p:spPr>
            <a:xfrm>
              <a:off x="1938475" y="3360575"/>
              <a:ext cx="144900" cy="86000"/>
            </a:xfrm>
            <a:custGeom>
              <a:avLst/>
              <a:gdLst/>
              <a:ahLst/>
              <a:cxnLst/>
              <a:rect l="l" t="t" r="r" b="b"/>
              <a:pathLst>
                <a:path w="5796" h="3440" extrusionOk="0">
                  <a:moveTo>
                    <a:pt x="0" y="1"/>
                  </a:moveTo>
                  <a:cubicBezTo>
                    <a:pt x="1784" y="1338"/>
                    <a:pt x="3694" y="2484"/>
                    <a:pt x="5732" y="3440"/>
                  </a:cubicBezTo>
                  <a:cubicBezTo>
                    <a:pt x="5732" y="3312"/>
                    <a:pt x="5796" y="3185"/>
                    <a:pt x="5796" y="3057"/>
                  </a:cubicBezTo>
                  <a:cubicBezTo>
                    <a:pt x="5286" y="1975"/>
                    <a:pt x="4331" y="1211"/>
                    <a:pt x="3185" y="892"/>
                  </a:cubicBezTo>
                  <a:cubicBezTo>
                    <a:pt x="2166" y="574"/>
                    <a:pt x="1083" y="255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8" name="Google Shape;7428;p8"/>
            <p:cNvSpPr/>
            <p:nvPr/>
          </p:nvSpPr>
          <p:spPr>
            <a:xfrm>
              <a:off x="1928925" y="3351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cubicBezTo>
                    <a:pt x="0" y="192"/>
                    <a:pt x="191" y="319"/>
                    <a:pt x="382" y="383"/>
                  </a:cubicBezTo>
                  <a:cubicBezTo>
                    <a:pt x="319" y="192"/>
                    <a:pt x="191" y="64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9" name="Google Shape;7429;p8"/>
            <p:cNvSpPr/>
            <p:nvPr/>
          </p:nvSpPr>
          <p:spPr>
            <a:xfrm>
              <a:off x="2521175" y="3408025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0" y="408"/>
                    <a:pt x="654" y="234"/>
                    <a:pt x="765" y="13"/>
                  </a:cubicBezTo>
                  <a:cubicBezTo>
                    <a:pt x="723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0" name="Google Shape;7430;p8"/>
            <p:cNvSpPr/>
            <p:nvPr/>
          </p:nvSpPr>
          <p:spPr>
            <a:xfrm>
              <a:off x="2502075" y="34179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1" name="Google Shape;7431;p8"/>
            <p:cNvSpPr/>
            <p:nvPr/>
          </p:nvSpPr>
          <p:spPr>
            <a:xfrm>
              <a:off x="2492525" y="34274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1" y="382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2" name="Google Shape;7432;p8"/>
            <p:cNvSpPr/>
            <p:nvPr/>
          </p:nvSpPr>
          <p:spPr>
            <a:xfrm>
              <a:off x="2482975" y="34370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0"/>
                  </a:moveTo>
                  <a:lnTo>
                    <a:pt x="0" y="383"/>
                  </a:lnTo>
                  <a:close/>
                </a:path>
              </a:pathLst>
            </a:custGeom>
            <a:solidFill>
              <a:srgbClr val="D7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3" name="Google Shape;7433;p8"/>
            <p:cNvSpPr/>
            <p:nvPr/>
          </p:nvSpPr>
          <p:spPr>
            <a:xfrm>
              <a:off x="1737875" y="3031750"/>
              <a:ext cx="353475" cy="260400"/>
            </a:xfrm>
            <a:custGeom>
              <a:avLst/>
              <a:gdLst/>
              <a:ahLst/>
              <a:cxnLst/>
              <a:rect l="l" t="t" r="r" b="b"/>
              <a:pathLst>
                <a:path w="14139" h="10416" extrusionOk="0">
                  <a:moveTo>
                    <a:pt x="13674" y="0"/>
                  </a:moveTo>
                  <a:cubicBezTo>
                    <a:pt x="13622" y="0"/>
                    <a:pt x="13565" y="11"/>
                    <a:pt x="13501" y="35"/>
                  </a:cubicBezTo>
                  <a:cubicBezTo>
                    <a:pt x="12737" y="417"/>
                    <a:pt x="11973" y="863"/>
                    <a:pt x="11336" y="1436"/>
                  </a:cubicBezTo>
                  <a:cubicBezTo>
                    <a:pt x="11846" y="2391"/>
                    <a:pt x="10444" y="2709"/>
                    <a:pt x="10572" y="3601"/>
                  </a:cubicBezTo>
                  <a:cubicBezTo>
                    <a:pt x="10621" y="3948"/>
                    <a:pt x="10324" y="4256"/>
                    <a:pt x="9980" y="4256"/>
                  </a:cubicBezTo>
                  <a:cubicBezTo>
                    <a:pt x="9882" y="4256"/>
                    <a:pt x="9779" y="4231"/>
                    <a:pt x="9680" y="4174"/>
                  </a:cubicBezTo>
                  <a:cubicBezTo>
                    <a:pt x="9171" y="3919"/>
                    <a:pt x="9171" y="3474"/>
                    <a:pt x="9553" y="3092"/>
                  </a:cubicBezTo>
                  <a:cubicBezTo>
                    <a:pt x="9808" y="2773"/>
                    <a:pt x="10062" y="2518"/>
                    <a:pt x="9808" y="2073"/>
                  </a:cubicBezTo>
                  <a:lnTo>
                    <a:pt x="9808" y="2073"/>
                  </a:lnTo>
                  <a:cubicBezTo>
                    <a:pt x="7642" y="2582"/>
                    <a:pt x="5413" y="2518"/>
                    <a:pt x="3376" y="3474"/>
                  </a:cubicBezTo>
                  <a:cubicBezTo>
                    <a:pt x="3503" y="4238"/>
                    <a:pt x="4649" y="3728"/>
                    <a:pt x="4649" y="4620"/>
                  </a:cubicBezTo>
                  <a:cubicBezTo>
                    <a:pt x="3121" y="5129"/>
                    <a:pt x="2675" y="6976"/>
                    <a:pt x="1147" y="7231"/>
                  </a:cubicBezTo>
                  <a:cubicBezTo>
                    <a:pt x="1019" y="7995"/>
                    <a:pt x="1975" y="7549"/>
                    <a:pt x="1975" y="7932"/>
                  </a:cubicBezTo>
                  <a:cubicBezTo>
                    <a:pt x="1743" y="8265"/>
                    <a:pt x="1461" y="8330"/>
                    <a:pt x="1172" y="8330"/>
                  </a:cubicBezTo>
                  <a:cubicBezTo>
                    <a:pt x="989" y="8330"/>
                    <a:pt x="805" y="8304"/>
                    <a:pt x="629" y="8304"/>
                  </a:cubicBezTo>
                  <a:cubicBezTo>
                    <a:pt x="393" y="8304"/>
                    <a:pt x="175" y="8351"/>
                    <a:pt x="0" y="8568"/>
                  </a:cubicBezTo>
                  <a:lnTo>
                    <a:pt x="3821" y="10415"/>
                  </a:lnTo>
                  <a:cubicBezTo>
                    <a:pt x="3758" y="9778"/>
                    <a:pt x="4140" y="9396"/>
                    <a:pt x="4649" y="9078"/>
                  </a:cubicBezTo>
                  <a:cubicBezTo>
                    <a:pt x="7260" y="7358"/>
                    <a:pt x="9617" y="5257"/>
                    <a:pt x="12355" y="3665"/>
                  </a:cubicBezTo>
                  <a:cubicBezTo>
                    <a:pt x="13119" y="3346"/>
                    <a:pt x="13756" y="2773"/>
                    <a:pt x="14138" y="2073"/>
                  </a:cubicBezTo>
                  <a:cubicBezTo>
                    <a:pt x="13183" y="1945"/>
                    <a:pt x="13820" y="1372"/>
                    <a:pt x="13947" y="990"/>
                  </a:cubicBezTo>
                  <a:cubicBezTo>
                    <a:pt x="14114" y="544"/>
                    <a:pt x="14038" y="0"/>
                    <a:pt x="13674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4" name="Google Shape;7434;p8"/>
            <p:cNvSpPr/>
            <p:nvPr/>
          </p:nvSpPr>
          <p:spPr>
            <a:xfrm>
              <a:off x="2078575" y="3241975"/>
              <a:ext cx="270675" cy="215750"/>
            </a:xfrm>
            <a:custGeom>
              <a:avLst/>
              <a:gdLst/>
              <a:ahLst/>
              <a:cxnLst/>
              <a:rect l="l" t="t" r="r" b="b"/>
              <a:pathLst>
                <a:path w="10827" h="8630" extrusionOk="0">
                  <a:moveTo>
                    <a:pt x="10111" y="0"/>
                  </a:moveTo>
                  <a:cubicBezTo>
                    <a:pt x="9967" y="0"/>
                    <a:pt x="9808" y="64"/>
                    <a:pt x="9681" y="159"/>
                  </a:cubicBezTo>
                  <a:cubicBezTo>
                    <a:pt x="9235" y="223"/>
                    <a:pt x="8789" y="414"/>
                    <a:pt x="8471" y="733"/>
                  </a:cubicBezTo>
                  <a:cubicBezTo>
                    <a:pt x="6815" y="2006"/>
                    <a:pt x="5478" y="3662"/>
                    <a:pt x="3885" y="4936"/>
                  </a:cubicBezTo>
                  <a:cubicBezTo>
                    <a:pt x="2675" y="5955"/>
                    <a:pt x="1656" y="7228"/>
                    <a:pt x="128" y="7801"/>
                  </a:cubicBezTo>
                  <a:cubicBezTo>
                    <a:pt x="1" y="7865"/>
                    <a:pt x="1" y="8056"/>
                    <a:pt x="64" y="8184"/>
                  </a:cubicBezTo>
                  <a:cubicBezTo>
                    <a:pt x="383" y="8502"/>
                    <a:pt x="829" y="8629"/>
                    <a:pt x="1211" y="8629"/>
                  </a:cubicBezTo>
                  <a:cubicBezTo>
                    <a:pt x="2039" y="8629"/>
                    <a:pt x="2866" y="8247"/>
                    <a:pt x="3376" y="7674"/>
                  </a:cubicBezTo>
                  <a:cubicBezTo>
                    <a:pt x="5605" y="5509"/>
                    <a:pt x="8025" y="3598"/>
                    <a:pt x="10063" y="1306"/>
                  </a:cubicBezTo>
                  <a:cubicBezTo>
                    <a:pt x="10445" y="1051"/>
                    <a:pt x="10827" y="733"/>
                    <a:pt x="10445" y="223"/>
                  </a:cubicBezTo>
                  <a:cubicBezTo>
                    <a:pt x="10381" y="64"/>
                    <a:pt x="10254" y="0"/>
                    <a:pt x="10111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5" name="Google Shape;7435;p8"/>
            <p:cNvSpPr/>
            <p:nvPr/>
          </p:nvSpPr>
          <p:spPr>
            <a:xfrm>
              <a:off x="1870025" y="33144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0" y="1"/>
                  </a:moveTo>
                  <a:cubicBezTo>
                    <a:pt x="701" y="638"/>
                    <a:pt x="1465" y="1147"/>
                    <a:pt x="2356" y="1529"/>
                  </a:cubicBezTo>
                  <a:cubicBezTo>
                    <a:pt x="2165" y="64"/>
                    <a:pt x="1083" y="1"/>
                    <a:pt x="0" y="1"/>
                  </a:cubicBezTo>
                  <a:close/>
                </a:path>
              </a:pathLst>
            </a:custGeom>
            <a:solidFill>
              <a:srgbClr val="F2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6" name="Google Shape;7436;p8"/>
            <p:cNvSpPr/>
            <p:nvPr/>
          </p:nvSpPr>
          <p:spPr>
            <a:xfrm>
              <a:off x="2131125" y="3016675"/>
              <a:ext cx="57325" cy="42300"/>
            </a:xfrm>
            <a:custGeom>
              <a:avLst/>
              <a:gdLst/>
              <a:ahLst/>
              <a:cxnLst/>
              <a:rect l="l" t="t" r="r" b="b"/>
              <a:pathLst>
                <a:path w="2293" h="1692" extrusionOk="0">
                  <a:moveTo>
                    <a:pt x="2293" y="1"/>
                  </a:moveTo>
                  <a:lnTo>
                    <a:pt x="2293" y="1"/>
                  </a:lnTo>
                  <a:cubicBezTo>
                    <a:pt x="319" y="128"/>
                    <a:pt x="319" y="128"/>
                    <a:pt x="0" y="1529"/>
                  </a:cubicBezTo>
                  <a:cubicBezTo>
                    <a:pt x="178" y="1600"/>
                    <a:pt x="356" y="1691"/>
                    <a:pt x="534" y="1691"/>
                  </a:cubicBezTo>
                  <a:cubicBezTo>
                    <a:pt x="674" y="1691"/>
                    <a:pt x="815" y="1634"/>
                    <a:pt x="956" y="1466"/>
                  </a:cubicBezTo>
                  <a:cubicBezTo>
                    <a:pt x="1465" y="1084"/>
                    <a:pt x="1911" y="574"/>
                    <a:pt x="2293" y="1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7" name="Google Shape;7437;p8"/>
            <p:cNvSpPr/>
            <p:nvPr/>
          </p:nvSpPr>
          <p:spPr>
            <a:xfrm>
              <a:off x="2100875" y="3054900"/>
              <a:ext cx="30175" cy="28800"/>
            </a:xfrm>
            <a:custGeom>
              <a:avLst/>
              <a:gdLst/>
              <a:ahLst/>
              <a:cxnLst/>
              <a:rect l="l" t="t" r="r" b="b"/>
              <a:pathLst>
                <a:path w="1207" h="1152" extrusionOk="0">
                  <a:moveTo>
                    <a:pt x="1147" y="0"/>
                  </a:moveTo>
                  <a:lnTo>
                    <a:pt x="1147" y="0"/>
                  </a:lnTo>
                  <a:cubicBezTo>
                    <a:pt x="637" y="255"/>
                    <a:pt x="255" y="637"/>
                    <a:pt x="0" y="1147"/>
                  </a:cubicBezTo>
                  <a:cubicBezTo>
                    <a:pt x="36" y="1150"/>
                    <a:pt x="71" y="1151"/>
                    <a:pt x="106" y="1151"/>
                  </a:cubicBezTo>
                  <a:cubicBezTo>
                    <a:pt x="751" y="1151"/>
                    <a:pt x="1207" y="605"/>
                    <a:pt x="1147" y="0"/>
                  </a:cubicBezTo>
                  <a:close/>
                </a:path>
              </a:pathLst>
            </a:custGeom>
            <a:solidFill>
              <a:srgbClr val="F3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8" name="Google Shape;7438;p8"/>
            <p:cNvSpPr/>
            <p:nvPr/>
          </p:nvSpPr>
          <p:spPr>
            <a:xfrm>
              <a:off x="2976525" y="3039625"/>
              <a:ext cx="867725" cy="607550"/>
            </a:xfrm>
            <a:custGeom>
              <a:avLst/>
              <a:gdLst/>
              <a:ahLst/>
              <a:cxnLst/>
              <a:rect l="l" t="t" r="r" b="b"/>
              <a:pathLst>
                <a:path w="34709" h="24302" extrusionOk="0">
                  <a:moveTo>
                    <a:pt x="32842" y="0"/>
                  </a:moveTo>
                  <a:cubicBezTo>
                    <a:pt x="32738" y="0"/>
                    <a:pt x="32636" y="15"/>
                    <a:pt x="32543" y="38"/>
                  </a:cubicBezTo>
                  <a:cubicBezTo>
                    <a:pt x="31569" y="866"/>
                    <a:pt x="30595" y="1508"/>
                    <a:pt x="29337" y="1508"/>
                  </a:cubicBezTo>
                  <a:cubicBezTo>
                    <a:pt x="28949" y="1508"/>
                    <a:pt x="28535" y="1447"/>
                    <a:pt x="28085" y="1312"/>
                  </a:cubicBezTo>
                  <a:cubicBezTo>
                    <a:pt x="27815" y="1209"/>
                    <a:pt x="27539" y="1161"/>
                    <a:pt x="27269" y="1161"/>
                  </a:cubicBezTo>
                  <a:cubicBezTo>
                    <a:pt x="26205" y="1161"/>
                    <a:pt x="25231" y="1913"/>
                    <a:pt x="25028" y="3031"/>
                  </a:cubicBezTo>
                  <a:cubicBezTo>
                    <a:pt x="24631" y="4323"/>
                    <a:pt x="23690" y="4879"/>
                    <a:pt x="22479" y="4879"/>
                  </a:cubicBezTo>
                  <a:cubicBezTo>
                    <a:pt x="22138" y="4879"/>
                    <a:pt x="21776" y="4835"/>
                    <a:pt x="21398" y="4751"/>
                  </a:cubicBezTo>
                  <a:cubicBezTo>
                    <a:pt x="21398" y="3350"/>
                    <a:pt x="23054" y="2458"/>
                    <a:pt x="22736" y="930"/>
                  </a:cubicBezTo>
                  <a:cubicBezTo>
                    <a:pt x="22555" y="848"/>
                    <a:pt x="22383" y="812"/>
                    <a:pt x="22220" y="812"/>
                  </a:cubicBezTo>
                  <a:cubicBezTo>
                    <a:pt x="21748" y="812"/>
                    <a:pt x="21347" y="1108"/>
                    <a:pt x="21016" y="1439"/>
                  </a:cubicBezTo>
                  <a:cubicBezTo>
                    <a:pt x="19233" y="2968"/>
                    <a:pt x="17131" y="4050"/>
                    <a:pt x="15412" y="5579"/>
                  </a:cubicBezTo>
                  <a:cubicBezTo>
                    <a:pt x="13374" y="7362"/>
                    <a:pt x="10890" y="8572"/>
                    <a:pt x="9044" y="10355"/>
                  </a:cubicBezTo>
                  <a:cubicBezTo>
                    <a:pt x="6815" y="12584"/>
                    <a:pt x="4522" y="14622"/>
                    <a:pt x="2038" y="16469"/>
                  </a:cubicBezTo>
                  <a:cubicBezTo>
                    <a:pt x="1147" y="17105"/>
                    <a:pt x="191" y="17615"/>
                    <a:pt x="0" y="18825"/>
                  </a:cubicBezTo>
                  <a:cubicBezTo>
                    <a:pt x="828" y="19844"/>
                    <a:pt x="2611" y="19462"/>
                    <a:pt x="3185" y="20863"/>
                  </a:cubicBezTo>
                  <a:cubicBezTo>
                    <a:pt x="3312" y="20990"/>
                    <a:pt x="3439" y="21118"/>
                    <a:pt x="3567" y="21181"/>
                  </a:cubicBezTo>
                  <a:lnTo>
                    <a:pt x="3949" y="21309"/>
                  </a:lnTo>
                  <a:cubicBezTo>
                    <a:pt x="4042" y="21294"/>
                    <a:pt x="4132" y="21287"/>
                    <a:pt x="4221" y="21287"/>
                  </a:cubicBezTo>
                  <a:cubicBezTo>
                    <a:pt x="5288" y="21287"/>
                    <a:pt x="6075" y="22269"/>
                    <a:pt x="7133" y="22328"/>
                  </a:cubicBezTo>
                  <a:cubicBezTo>
                    <a:pt x="8088" y="22391"/>
                    <a:pt x="8980" y="22964"/>
                    <a:pt x="9298" y="23856"/>
                  </a:cubicBezTo>
                  <a:lnTo>
                    <a:pt x="10445" y="24302"/>
                  </a:lnTo>
                  <a:lnTo>
                    <a:pt x="10508" y="24174"/>
                  </a:lnTo>
                  <a:cubicBezTo>
                    <a:pt x="13310" y="21627"/>
                    <a:pt x="15985" y="18825"/>
                    <a:pt x="18978" y="16532"/>
                  </a:cubicBezTo>
                  <a:cubicBezTo>
                    <a:pt x="23755" y="12902"/>
                    <a:pt x="28340" y="8954"/>
                    <a:pt x="33243" y="5451"/>
                  </a:cubicBezTo>
                  <a:cubicBezTo>
                    <a:pt x="33880" y="5005"/>
                    <a:pt x="34708" y="4623"/>
                    <a:pt x="34645" y="3604"/>
                  </a:cubicBezTo>
                  <a:cubicBezTo>
                    <a:pt x="34365" y="2942"/>
                    <a:pt x="33953" y="2699"/>
                    <a:pt x="33490" y="2699"/>
                  </a:cubicBezTo>
                  <a:cubicBezTo>
                    <a:pt x="33108" y="2699"/>
                    <a:pt x="32691" y="2865"/>
                    <a:pt x="32288" y="3095"/>
                  </a:cubicBezTo>
                  <a:cubicBezTo>
                    <a:pt x="32479" y="1949"/>
                    <a:pt x="33944" y="1439"/>
                    <a:pt x="33371" y="166"/>
                  </a:cubicBezTo>
                  <a:cubicBezTo>
                    <a:pt x="33209" y="44"/>
                    <a:pt x="33022" y="0"/>
                    <a:pt x="32842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9" name="Google Shape;7439;p8"/>
            <p:cNvSpPr/>
            <p:nvPr/>
          </p:nvSpPr>
          <p:spPr>
            <a:xfrm>
              <a:off x="2931950" y="2997175"/>
              <a:ext cx="663925" cy="519450"/>
            </a:xfrm>
            <a:custGeom>
              <a:avLst/>
              <a:gdLst/>
              <a:ahLst/>
              <a:cxnLst/>
              <a:rect l="l" t="t" r="r" b="b"/>
              <a:pathLst>
                <a:path w="26557" h="20778" extrusionOk="0">
                  <a:moveTo>
                    <a:pt x="25321" y="0"/>
                  </a:moveTo>
                  <a:cubicBezTo>
                    <a:pt x="25245" y="0"/>
                    <a:pt x="25168" y="6"/>
                    <a:pt x="25092" y="17"/>
                  </a:cubicBezTo>
                  <a:cubicBezTo>
                    <a:pt x="24009" y="335"/>
                    <a:pt x="23054" y="781"/>
                    <a:pt x="22608" y="1927"/>
                  </a:cubicBezTo>
                  <a:cubicBezTo>
                    <a:pt x="21589" y="3328"/>
                    <a:pt x="19870" y="3774"/>
                    <a:pt x="18596" y="4793"/>
                  </a:cubicBezTo>
                  <a:cubicBezTo>
                    <a:pt x="17641" y="5557"/>
                    <a:pt x="16877" y="6640"/>
                    <a:pt x="15730" y="7213"/>
                  </a:cubicBezTo>
                  <a:cubicBezTo>
                    <a:pt x="12737" y="8996"/>
                    <a:pt x="9999" y="11161"/>
                    <a:pt x="7579" y="13645"/>
                  </a:cubicBezTo>
                  <a:cubicBezTo>
                    <a:pt x="7069" y="14155"/>
                    <a:pt x="6560" y="14600"/>
                    <a:pt x="5987" y="14982"/>
                  </a:cubicBezTo>
                  <a:cubicBezTo>
                    <a:pt x="3949" y="16575"/>
                    <a:pt x="1720" y="17912"/>
                    <a:pt x="0" y="19886"/>
                  </a:cubicBezTo>
                  <a:lnTo>
                    <a:pt x="128" y="19822"/>
                  </a:lnTo>
                  <a:cubicBezTo>
                    <a:pt x="191" y="19950"/>
                    <a:pt x="319" y="20077"/>
                    <a:pt x="446" y="20141"/>
                  </a:cubicBezTo>
                  <a:lnTo>
                    <a:pt x="1274" y="20587"/>
                  </a:lnTo>
                  <a:cubicBezTo>
                    <a:pt x="1338" y="20714"/>
                    <a:pt x="1465" y="20778"/>
                    <a:pt x="1600" y="20778"/>
                  </a:cubicBezTo>
                  <a:cubicBezTo>
                    <a:pt x="1736" y="20778"/>
                    <a:pt x="1879" y="20714"/>
                    <a:pt x="1974" y="20587"/>
                  </a:cubicBezTo>
                  <a:cubicBezTo>
                    <a:pt x="2548" y="19759"/>
                    <a:pt x="3312" y="19058"/>
                    <a:pt x="4140" y="18549"/>
                  </a:cubicBezTo>
                  <a:cubicBezTo>
                    <a:pt x="5796" y="17339"/>
                    <a:pt x="7388" y="16065"/>
                    <a:pt x="8916" y="14728"/>
                  </a:cubicBezTo>
                  <a:cubicBezTo>
                    <a:pt x="10381" y="13390"/>
                    <a:pt x="11718" y="11862"/>
                    <a:pt x="13501" y="10716"/>
                  </a:cubicBezTo>
                  <a:cubicBezTo>
                    <a:pt x="16431" y="8869"/>
                    <a:pt x="18978" y="6449"/>
                    <a:pt x="21908" y="4538"/>
                  </a:cubicBezTo>
                  <a:cubicBezTo>
                    <a:pt x="22799" y="3965"/>
                    <a:pt x="23436" y="3010"/>
                    <a:pt x="24519" y="2691"/>
                  </a:cubicBezTo>
                  <a:cubicBezTo>
                    <a:pt x="24586" y="2702"/>
                    <a:pt x="24650" y="2707"/>
                    <a:pt x="24710" y="2707"/>
                  </a:cubicBezTo>
                  <a:cubicBezTo>
                    <a:pt x="25390" y="2707"/>
                    <a:pt x="25643" y="2087"/>
                    <a:pt x="26111" y="1736"/>
                  </a:cubicBezTo>
                  <a:cubicBezTo>
                    <a:pt x="26302" y="1481"/>
                    <a:pt x="26493" y="1163"/>
                    <a:pt x="26557" y="781"/>
                  </a:cubicBezTo>
                  <a:cubicBezTo>
                    <a:pt x="26557" y="654"/>
                    <a:pt x="26493" y="462"/>
                    <a:pt x="26365" y="335"/>
                  </a:cubicBezTo>
                  <a:cubicBezTo>
                    <a:pt x="26049" y="124"/>
                    <a:pt x="25689" y="0"/>
                    <a:pt x="25321" y="0"/>
                  </a:cubicBezTo>
                  <a:close/>
                </a:path>
              </a:pathLst>
            </a:custGeom>
            <a:solidFill>
              <a:srgbClr val="D2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0" name="Google Shape;7440;p8"/>
            <p:cNvSpPr/>
            <p:nvPr/>
          </p:nvSpPr>
          <p:spPr>
            <a:xfrm>
              <a:off x="2616700" y="3403950"/>
              <a:ext cx="210200" cy="55850"/>
            </a:xfrm>
            <a:custGeom>
              <a:avLst/>
              <a:gdLst/>
              <a:ahLst/>
              <a:cxnLst/>
              <a:rect l="l" t="t" r="r" b="b"/>
              <a:pathLst>
                <a:path w="8408" h="2234" extrusionOk="0">
                  <a:moveTo>
                    <a:pt x="6979" y="0"/>
                  </a:moveTo>
                  <a:cubicBezTo>
                    <a:pt x="6651" y="0"/>
                    <a:pt x="6323" y="100"/>
                    <a:pt x="6051" y="304"/>
                  </a:cubicBezTo>
                  <a:cubicBezTo>
                    <a:pt x="5215" y="694"/>
                    <a:pt x="4330" y="889"/>
                    <a:pt x="3397" y="889"/>
                  </a:cubicBezTo>
                  <a:cubicBezTo>
                    <a:pt x="3264" y="889"/>
                    <a:pt x="3129" y="885"/>
                    <a:pt x="2994" y="877"/>
                  </a:cubicBezTo>
                  <a:cubicBezTo>
                    <a:pt x="1911" y="877"/>
                    <a:pt x="829" y="1322"/>
                    <a:pt x="1" y="2023"/>
                  </a:cubicBezTo>
                  <a:cubicBezTo>
                    <a:pt x="113" y="2172"/>
                    <a:pt x="290" y="2234"/>
                    <a:pt x="469" y="2234"/>
                  </a:cubicBezTo>
                  <a:cubicBezTo>
                    <a:pt x="596" y="2234"/>
                    <a:pt x="723" y="2203"/>
                    <a:pt x="829" y="2150"/>
                  </a:cubicBezTo>
                  <a:cubicBezTo>
                    <a:pt x="2376" y="1830"/>
                    <a:pt x="3968" y="1689"/>
                    <a:pt x="5567" y="1689"/>
                  </a:cubicBezTo>
                  <a:cubicBezTo>
                    <a:pt x="5877" y="1689"/>
                    <a:pt x="6187" y="1694"/>
                    <a:pt x="6497" y="1705"/>
                  </a:cubicBezTo>
                  <a:cubicBezTo>
                    <a:pt x="7006" y="1195"/>
                    <a:pt x="8025" y="1705"/>
                    <a:pt x="8407" y="940"/>
                  </a:cubicBezTo>
                  <a:cubicBezTo>
                    <a:pt x="8161" y="325"/>
                    <a:pt x="7571" y="0"/>
                    <a:pt x="6979" y="0"/>
                  </a:cubicBezTo>
                  <a:close/>
                </a:path>
              </a:pathLst>
            </a:custGeom>
            <a:solidFill>
              <a:srgbClr val="F0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1" name="Google Shape;7441;p8"/>
            <p:cNvSpPr/>
            <p:nvPr/>
          </p:nvSpPr>
          <p:spPr>
            <a:xfrm>
              <a:off x="3075225" y="3558325"/>
              <a:ext cx="133775" cy="78925"/>
            </a:xfrm>
            <a:custGeom>
              <a:avLst/>
              <a:gdLst/>
              <a:ahLst/>
              <a:cxnLst/>
              <a:rect l="l" t="t" r="r" b="b"/>
              <a:pathLst>
                <a:path w="5351" h="3157" extrusionOk="0">
                  <a:moveTo>
                    <a:pt x="479" y="1"/>
                  </a:moveTo>
                  <a:cubicBezTo>
                    <a:pt x="349" y="1"/>
                    <a:pt x="263" y="149"/>
                    <a:pt x="1" y="561"/>
                  </a:cubicBezTo>
                  <a:cubicBezTo>
                    <a:pt x="1338" y="1707"/>
                    <a:pt x="3058" y="2089"/>
                    <a:pt x="4586" y="2790"/>
                  </a:cubicBezTo>
                  <a:cubicBezTo>
                    <a:pt x="4681" y="3026"/>
                    <a:pt x="4880" y="3157"/>
                    <a:pt x="5107" y="3157"/>
                  </a:cubicBezTo>
                  <a:cubicBezTo>
                    <a:pt x="5186" y="3157"/>
                    <a:pt x="5268" y="3141"/>
                    <a:pt x="5350" y="3108"/>
                  </a:cubicBezTo>
                  <a:cubicBezTo>
                    <a:pt x="5287" y="1452"/>
                    <a:pt x="5287" y="1452"/>
                    <a:pt x="3631" y="1261"/>
                  </a:cubicBezTo>
                  <a:cubicBezTo>
                    <a:pt x="2676" y="1006"/>
                    <a:pt x="1784" y="624"/>
                    <a:pt x="892" y="178"/>
                  </a:cubicBezTo>
                  <a:cubicBezTo>
                    <a:pt x="683" y="74"/>
                    <a:pt x="570" y="1"/>
                    <a:pt x="479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2" name="Google Shape;7442;p8"/>
            <p:cNvSpPr/>
            <p:nvPr/>
          </p:nvSpPr>
          <p:spPr>
            <a:xfrm>
              <a:off x="2454325" y="3450725"/>
              <a:ext cx="183100" cy="61125"/>
            </a:xfrm>
            <a:custGeom>
              <a:avLst/>
              <a:gdLst/>
              <a:ahLst/>
              <a:cxnLst/>
              <a:rect l="l" t="t" r="r" b="b"/>
              <a:pathLst>
                <a:path w="7324" h="2445" extrusionOk="0">
                  <a:moveTo>
                    <a:pt x="2929" y="1"/>
                  </a:moveTo>
                  <a:cubicBezTo>
                    <a:pt x="2866" y="1"/>
                    <a:pt x="2802" y="9"/>
                    <a:pt x="2739" y="25"/>
                  </a:cubicBezTo>
                  <a:cubicBezTo>
                    <a:pt x="2611" y="88"/>
                    <a:pt x="2420" y="152"/>
                    <a:pt x="2293" y="279"/>
                  </a:cubicBezTo>
                  <a:cubicBezTo>
                    <a:pt x="1465" y="980"/>
                    <a:pt x="255" y="1171"/>
                    <a:pt x="0" y="2445"/>
                  </a:cubicBezTo>
                  <a:cubicBezTo>
                    <a:pt x="2484" y="1871"/>
                    <a:pt x="4967" y="1171"/>
                    <a:pt x="7324" y="216"/>
                  </a:cubicBezTo>
                  <a:lnTo>
                    <a:pt x="6496" y="152"/>
                  </a:lnTo>
                  <a:cubicBezTo>
                    <a:pt x="6175" y="272"/>
                    <a:pt x="5861" y="310"/>
                    <a:pt x="5548" y="310"/>
                  </a:cubicBezTo>
                  <a:cubicBezTo>
                    <a:pt x="4996" y="310"/>
                    <a:pt x="4445" y="192"/>
                    <a:pt x="3863" y="192"/>
                  </a:cubicBezTo>
                  <a:cubicBezTo>
                    <a:pt x="3724" y="192"/>
                    <a:pt x="3583" y="199"/>
                    <a:pt x="3439" y="216"/>
                  </a:cubicBezTo>
                  <a:cubicBezTo>
                    <a:pt x="3296" y="72"/>
                    <a:pt x="3117" y="1"/>
                    <a:pt x="2929" y="1"/>
                  </a:cubicBezTo>
                  <a:close/>
                </a:path>
              </a:pathLst>
            </a:custGeom>
            <a:solidFill>
              <a:srgbClr val="F0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3" name="Google Shape;7443;p8"/>
            <p:cNvSpPr/>
            <p:nvPr/>
          </p:nvSpPr>
          <p:spPr>
            <a:xfrm>
              <a:off x="2962200" y="3511825"/>
              <a:ext cx="95550" cy="50975"/>
            </a:xfrm>
            <a:custGeom>
              <a:avLst/>
              <a:gdLst/>
              <a:ahLst/>
              <a:cxnLst/>
              <a:rect l="l" t="t" r="r" b="b"/>
              <a:pathLst>
                <a:path w="3822" h="2039" extrusionOk="0">
                  <a:moveTo>
                    <a:pt x="701" y="1"/>
                  </a:moveTo>
                  <a:lnTo>
                    <a:pt x="0" y="64"/>
                  </a:lnTo>
                  <a:cubicBezTo>
                    <a:pt x="1083" y="1020"/>
                    <a:pt x="2611" y="1147"/>
                    <a:pt x="3758" y="2038"/>
                  </a:cubicBezTo>
                  <a:cubicBezTo>
                    <a:pt x="3758" y="1529"/>
                    <a:pt x="3821" y="1020"/>
                    <a:pt x="3121" y="828"/>
                  </a:cubicBezTo>
                  <a:cubicBezTo>
                    <a:pt x="2293" y="574"/>
                    <a:pt x="1465" y="319"/>
                    <a:pt x="701" y="1"/>
                  </a:cubicBez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4" name="Google Shape;7444;p8"/>
            <p:cNvSpPr/>
            <p:nvPr/>
          </p:nvSpPr>
          <p:spPr>
            <a:xfrm>
              <a:off x="2779100" y="3424250"/>
              <a:ext cx="58925" cy="33475"/>
            </a:xfrm>
            <a:custGeom>
              <a:avLst/>
              <a:gdLst/>
              <a:ahLst/>
              <a:cxnLst/>
              <a:rect l="l" t="t" r="r" b="b"/>
              <a:pathLst>
                <a:path w="2357" h="1339" extrusionOk="0">
                  <a:moveTo>
                    <a:pt x="1911" y="128"/>
                  </a:moveTo>
                  <a:lnTo>
                    <a:pt x="1911" y="128"/>
                  </a:lnTo>
                  <a:cubicBezTo>
                    <a:pt x="1211" y="192"/>
                    <a:pt x="383" y="1"/>
                    <a:pt x="1" y="893"/>
                  </a:cubicBezTo>
                  <a:cubicBezTo>
                    <a:pt x="574" y="1211"/>
                    <a:pt x="1211" y="1338"/>
                    <a:pt x="1847" y="1338"/>
                  </a:cubicBezTo>
                  <a:cubicBezTo>
                    <a:pt x="1784" y="893"/>
                    <a:pt x="2357" y="574"/>
                    <a:pt x="1911" y="128"/>
                  </a:cubicBezTo>
                  <a:close/>
                </a:path>
              </a:pathLst>
            </a:custGeom>
            <a:solidFill>
              <a:srgbClr val="F38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5" name="Google Shape;7445;p8"/>
            <p:cNvSpPr/>
            <p:nvPr/>
          </p:nvSpPr>
          <p:spPr>
            <a:xfrm>
              <a:off x="2931950" y="3494325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cubicBezTo>
                    <a:pt x="0" y="191"/>
                    <a:pt x="191" y="318"/>
                    <a:pt x="382" y="3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6" name="Google Shape;7446;p8"/>
            <p:cNvSpPr/>
            <p:nvPr/>
          </p:nvSpPr>
          <p:spPr>
            <a:xfrm>
              <a:off x="3056125" y="3561175"/>
              <a:ext cx="9575" cy="8300"/>
            </a:xfrm>
            <a:custGeom>
              <a:avLst/>
              <a:gdLst/>
              <a:ahLst/>
              <a:cxnLst/>
              <a:rect l="l" t="t" r="r" b="b"/>
              <a:pathLst>
                <a:path w="383" h="332" extrusionOk="0">
                  <a:moveTo>
                    <a:pt x="1" y="1"/>
                  </a:moveTo>
                  <a:cubicBezTo>
                    <a:pt x="1" y="166"/>
                    <a:pt x="144" y="332"/>
                    <a:pt x="306" y="332"/>
                  </a:cubicBezTo>
                  <a:cubicBezTo>
                    <a:pt x="332" y="332"/>
                    <a:pt x="357" y="328"/>
                    <a:pt x="383" y="3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7E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7" name="Google Shape;7447;p8"/>
            <p:cNvSpPr/>
            <p:nvPr/>
          </p:nvSpPr>
          <p:spPr>
            <a:xfrm>
              <a:off x="2482975" y="3088925"/>
              <a:ext cx="511075" cy="373300"/>
            </a:xfrm>
            <a:custGeom>
              <a:avLst/>
              <a:gdLst/>
              <a:ahLst/>
              <a:cxnLst/>
              <a:rect l="l" t="t" r="r" b="b"/>
              <a:pathLst>
                <a:path w="20443" h="14932" extrusionOk="0">
                  <a:moveTo>
                    <a:pt x="19720" y="0"/>
                  </a:moveTo>
                  <a:cubicBezTo>
                    <a:pt x="19522" y="0"/>
                    <a:pt x="19305" y="98"/>
                    <a:pt x="19106" y="231"/>
                  </a:cubicBezTo>
                  <a:cubicBezTo>
                    <a:pt x="17195" y="1250"/>
                    <a:pt x="15603" y="2779"/>
                    <a:pt x="13820" y="3925"/>
                  </a:cubicBezTo>
                  <a:cubicBezTo>
                    <a:pt x="12610" y="4689"/>
                    <a:pt x="11209" y="5262"/>
                    <a:pt x="10190" y="6281"/>
                  </a:cubicBezTo>
                  <a:cubicBezTo>
                    <a:pt x="7834" y="8829"/>
                    <a:pt x="4904" y="10612"/>
                    <a:pt x="2293" y="12777"/>
                  </a:cubicBezTo>
                  <a:cubicBezTo>
                    <a:pt x="2038" y="13032"/>
                    <a:pt x="1720" y="12968"/>
                    <a:pt x="1465" y="13159"/>
                  </a:cubicBezTo>
                  <a:lnTo>
                    <a:pt x="1147" y="13159"/>
                  </a:lnTo>
                  <a:cubicBezTo>
                    <a:pt x="956" y="13287"/>
                    <a:pt x="892" y="13414"/>
                    <a:pt x="765" y="13541"/>
                  </a:cubicBezTo>
                  <a:lnTo>
                    <a:pt x="383" y="13923"/>
                  </a:lnTo>
                  <a:cubicBezTo>
                    <a:pt x="255" y="14051"/>
                    <a:pt x="128" y="14178"/>
                    <a:pt x="0" y="14306"/>
                  </a:cubicBezTo>
                  <a:cubicBezTo>
                    <a:pt x="115" y="14792"/>
                    <a:pt x="332" y="14931"/>
                    <a:pt x="589" y="14931"/>
                  </a:cubicBezTo>
                  <a:cubicBezTo>
                    <a:pt x="902" y="14931"/>
                    <a:pt x="1274" y="14724"/>
                    <a:pt x="1588" y="14688"/>
                  </a:cubicBezTo>
                  <a:lnTo>
                    <a:pt x="1588" y="14688"/>
                  </a:lnTo>
                  <a:cubicBezTo>
                    <a:pt x="1567" y="14706"/>
                    <a:pt x="1547" y="14727"/>
                    <a:pt x="1529" y="14751"/>
                  </a:cubicBezTo>
                  <a:lnTo>
                    <a:pt x="1593" y="14688"/>
                  </a:lnTo>
                  <a:lnTo>
                    <a:pt x="1593" y="14688"/>
                  </a:lnTo>
                  <a:cubicBezTo>
                    <a:pt x="1591" y="14688"/>
                    <a:pt x="1590" y="14688"/>
                    <a:pt x="1588" y="14688"/>
                  </a:cubicBezTo>
                  <a:lnTo>
                    <a:pt x="1588" y="14688"/>
                  </a:lnTo>
                  <a:cubicBezTo>
                    <a:pt x="1791" y="14517"/>
                    <a:pt x="2120" y="14600"/>
                    <a:pt x="2293" y="14369"/>
                  </a:cubicBezTo>
                  <a:cubicBezTo>
                    <a:pt x="5159" y="12586"/>
                    <a:pt x="7897" y="10548"/>
                    <a:pt x="10381" y="8192"/>
                  </a:cubicBezTo>
                  <a:cubicBezTo>
                    <a:pt x="11272" y="7237"/>
                    <a:pt x="12291" y="6409"/>
                    <a:pt x="13438" y="5708"/>
                  </a:cubicBezTo>
                  <a:cubicBezTo>
                    <a:pt x="15794" y="4689"/>
                    <a:pt x="17577" y="2970"/>
                    <a:pt x="19488" y="1378"/>
                  </a:cubicBezTo>
                  <a:cubicBezTo>
                    <a:pt x="19806" y="1059"/>
                    <a:pt x="20443" y="868"/>
                    <a:pt x="20188" y="295"/>
                  </a:cubicBezTo>
                  <a:cubicBezTo>
                    <a:pt x="20067" y="82"/>
                    <a:pt x="19901" y="0"/>
                    <a:pt x="19720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8" name="Google Shape;7448;p8"/>
            <p:cNvSpPr/>
            <p:nvPr/>
          </p:nvSpPr>
          <p:spPr>
            <a:xfrm>
              <a:off x="3790075" y="3032600"/>
              <a:ext cx="20725" cy="12775"/>
            </a:xfrm>
            <a:custGeom>
              <a:avLst/>
              <a:gdLst/>
              <a:ahLst/>
              <a:cxnLst/>
              <a:rect l="l" t="t" r="r" b="b"/>
              <a:pathLst>
                <a:path w="829" h="511" extrusionOk="0">
                  <a:moveTo>
                    <a:pt x="383" y="1"/>
                  </a:moveTo>
                  <a:cubicBezTo>
                    <a:pt x="65" y="1"/>
                    <a:pt x="1" y="255"/>
                    <a:pt x="1" y="510"/>
                  </a:cubicBezTo>
                  <a:lnTo>
                    <a:pt x="765" y="510"/>
                  </a:lnTo>
                  <a:cubicBezTo>
                    <a:pt x="829" y="255"/>
                    <a:pt x="701" y="1"/>
                    <a:pt x="383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9" name="Google Shape;7449;p8"/>
            <p:cNvSpPr/>
            <p:nvPr/>
          </p:nvSpPr>
          <p:spPr>
            <a:xfrm>
              <a:off x="2973350" y="3102825"/>
              <a:ext cx="232900" cy="174150"/>
            </a:xfrm>
            <a:custGeom>
              <a:avLst/>
              <a:gdLst/>
              <a:ahLst/>
              <a:cxnLst/>
              <a:rect l="l" t="t" r="r" b="b"/>
              <a:pathLst>
                <a:path w="9316" h="6966" extrusionOk="0">
                  <a:moveTo>
                    <a:pt x="7574" y="1"/>
                  </a:moveTo>
                  <a:cubicBezTo>
                    <a:pt x="7353" y="1"/>
                    <a:pt x="7119" y="59"/>
                    <a:pt x="6878" y="185"/>
                  </a:cubicBezTo>
                  <a:cubicBezTo>
                    <a:pt x="4967" y="949"/>
                    <a:pt x="3184" y="1841"/>
                    <a:pt x="1465" y="2796"/>
                  </a:cubicBezTo>
                  <a:cubicBezTo>
                    <a:pt x="510" y="3305"/>
                    <a:pt x="0" y="4324"/>
                    <a:pt x="318" y="5343"/>
                  </a:cubicBezTo>
                  <a:cubicBezTo>
                    <a:pt x="613" y="6570"/>
                    <a:pt x="1286" y="6965"/>
                    <a:pt x="2249" y="6965"/>
                  </a:cubicBezTo>
                  <a:cubicBezTo>
                    <a:pt x="2536" y="6965"/>
                    <a:pt x="2848" y="6930"/>
                    <a:pt x="3184" y="6872"/>
                  </a:cubicBezTo>
                  <a:cubicBezTo>
                    <a:pt x="5795" y="6362"/>
                    <a:pt x="7451" y="4579"/>
                    <a:pt x="9107" y="2669"/>
                  </a:cubicBezTo>
                  <a:cubicBezTo>
                    <a:pt x="9316" y="1206"/>
                    <a:pt x="8582" y="1"/>
                    <a:pt x="7574" y="1"/>
                  </a:cubicBezTo>
                  <a:close/>
                </a:path>
              </a:pathLst>
            </a:custGeom>
            <a:solidFill>
              <a:srgbClr val="FD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0" name="Google Shape;7450;p8"/>
            <p:cNvSpPr/>
            <p:nvPr/>
          </p:nvSpPr>
          <p:spPr>
            <a:xfrm>
              <a:off x="2981300" y="3165050"/>
              <a:ext cx="219725" cy="124150"/>
            </a:xfrm>
            <a:custGeom>
              <a:avLst/>
              <a:gdLst/>
              <a:ahLst/>
              <a:cxnLst/>
              <a:rect l="l" t="t" r="r" b="b"/>
              <a:pathLst>
                <a:path w="8789" h="4966" extrusionOk="0">
                  <a:moveTo>
                    <a:pt x="8163" y="0"/>
                  </a:moveTo>
                  <a:cubicBezTo>
                    <a:pt x="8029" y="0"/>
                    <a:pt x="7911" y="76"/>
                    <a:pt x="7834" y="307"/>
                  </a:cubicBezTo>
                  <a:cubicBezTo>
                    <a:pt x="7197" y="1835"/>
                    <a:pt x="5796" y="2600"/>
                    <a:pt x="4522" y="3491"/>
                  </a:cubicBezTo>
                  <a:cubicBezTo>
                    <a:pt x="3503" y="4128"/>
                    <a:pt x="2357" y="4001"/>
                    <a:pt x="1274" y="4128"/>
                  </a:cubicBezTo>
                  <a:cubicBezTo>
                    <a:pt x="1252" y="4130"/>
                    <a:pt x="1230" y="4131"/>
                    <a:pt x="1209" y="4131"/>
                  </a:cubicBezTo>
                  <a:cubicBezTo>
                    <a:pt x="565" y="4131"/>
                    <a:pt x="432" y="3224"/>
                    <a:pt x="0" y="2854"/>
                  </a:cubicBezTo>
                  <a:lnTo>
                    <a:pt x="0" y="2854"/>
                  </a:lnTo>
                  <a:cubicBezTo>
                    <a:pt x="203" y="4272"/>
                    <a:pt x="849" y="4966"/>
                    <a:pt x="1906" y="4966"/>
                  </a:cubicBezTo>
                  <a:cubicBezTo>
                    <a:pt x="2178" y="4966"/>
                    <a:pt x="2477" y="4920"/>
                    <a:pt x="2803" y="4828"/>
                  </a:cubicBezTo>
                  <a:cubicBezTo>
                    <a:pt x="3248" y="4765"/>
                    <a:pt x="3758" y="4574"/>
                    <a:pt x="4204" y="4383"/>
                  </a:cubicBezTo>
                  <a:cubicBezTo>
                    <a:pt x="6114" y="3427"/>
                    <a:pt x="8152" y="2536"/>
                    <a:pt x="8789" y="243"/>
                  </a:cubicBezTo>
                  <a:cubicBezTo>
                    <a:pt x="8599" y="167"/>
                    <a:pt x="8363" y="0"/>
                    <a:pt x="8163" y="0"/>
                  </a:cubicBezTo>
                  <a:close/>
                </a:path>
              </a:pathLst>
            </a:custGeom>
            <a:solidFill>
              <a:srgbClr val="FBE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1" name="Google Shape;7451;p8"/>
            <p:cNvSpPr/>
            <p:nvPr/>
          </p:nvSpPr>
          <p:spPr>
            <a:xfrm>
              <a:off x="3581525" y="3016675"/>
              <a:ext cx="9575" cy="19150"/>
            </a:xfrm>
            <a:custGeom>
              <a:avLst/>
              <a:gdLst/>
              <a:ahLst/>
              <a:cxnLst/>
              <a:rect l="l" t="t" r="r" b="b"/>
              <a:pathLst>
                <a:path w="383" h="766" extrusionOk="0">
                  <a:moveTo>
                    <a:pt x="382" y="1"/>
                  </a:moveTo>
                  <a:lnTo>
                    <a:pt x="382" y="1"/>
                  </a:lnTo>
                  <a:cubicBezTo>
                    <a:pt x="128" y="192"/>
                    <a:pt x="0" y="447"/>
                    <a:pt x="0" y="765"/>
                  </a:cubicBezTo>
                  <a:cubicBezTo>
                    <a:pt x="255" y="574"/>
                    <a:pt x="382" y="319"/>
                    <a:pt x="382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2" name="Google Shape;7452;p8"/>
            <p:cNvSpPr/>
            <p:nvPr/>
          </p:nvSpPr>
          <p:spPr>
            <a:xfrm>
              <a:off x="4173775" y="3080375"/>
              <a:ext cx="905925" cy="588350"/>
            </a:xfrm>
            <a:custGeom>
              <a:avLst/>
              <a:gdLst/>
              <a:ahLst/>
              <a:cxnLst/>
              <a:rect l="l" t="t" r="r" b="b"/>
              <a:pathLst>
                <a:path w="36237" h="23534" extrusionOk="0">
                  <a:moveTo>
                    <a:pt x="25729" y="0"/>
                  </a:moveTo>
                  <a:cubicBezTo>
                    <a:pt x="25156" y="128"/>
                    <a:pt x="24646" y="382"/>
                    <a:pt x="24201" y="701"/>
                  </a:cubicBezTo>
                  <a:cubicBezTo>
                    <a:pt x="20316" y="3375"/>
                    <a:pt x="16368" y="5923"/>
                    <a:pt x="12929" y="9171"/>
                  </a:cubicBezTo>
                  <a:cubicBezTo>
                    <a:pt x="12355" y="9680"/>
                    <a:pt x="11782" y="10190"/>
                    <a:pt x="11082" y="10572"/>
                  </a:cubicBezTo>
                  <a:cubicBezTo>
                    <a:pt x="7388" y="12992"/>
                    <a:pt x="4395" y="16367"/>
                    <a:pt x="1020" y="19233"/>
                  </a:cubicBezTo>
                  <a:cubicBezTo>
                    <a:pt x="574" y="19615"/>
                    <a:pt x="1" y="20061"/>
                    <a:pt x="319" y="20825"/>
                  </a:cubicBezTo>
                  <a:cubicBezTo>
                    <a:pt x="399" y="20985"/>
                    <a:pt x="543" y="21026"/>
                    <a:pt x="702" y="21026"/>
                  </a:cubicBezTo>
                  <a:cubicBezTo>
                    <a:pt x="863" y="21026"/>
                    <a:pt x="1040" y="20984"/>
                    <a:pt x="1184" y="20984"/>
                  </a:cubicBezTo>
                  <a:cubicBezTo>
                    <a:pt x="1347" y="20984"/>
                    <a:pt x="1466" y="21038"/>
                    <a:pt x="1466" y="21271"/>
                  </a:cubicBezTo>
                  <a:cubicBezTo>
                    <a:pt x="1466" y="22103"/>
                    <a:pt x="1827" y="22664"/>
                    <a:pt x="2405" y="22664"/>
                  </a:cubicBezTo>
                  <a:cubicBezTo>
                    <a:pt x="2667" y="22664"/>
                    <a:pt x="2974" y="22548"/>
                    <a:pt x="3312" y="22290"/>
                  </a:cubicBezTo>
                  <a:cubicBezTo>
                    <a:pt x="3663" y="22009"/>
                    <a:pt x="4090" y="21864"/>
                    <a:pt x="4530" y="21864"/>
                  </a:cubicBezTo>
                  <a:cubicBezTo>
                    <a:pt x="4891" y="21864"/>
                    <a:pt x="5261" y="21962"/>
                    <a:pt x="5605" y="22162"/>
                  </a:cubicBezTo>
                  <a:cubicBezTo>
                    <a:pt x="6189" y="22428"/>
                    <a:pt x="6861" y="22560"/>
                    <a:pt x="7548" y="22560"/>
                  </a:cubicBezTo>
                  <a:cubicBezTo>
                    <a:pt x="7685" y="22560"/>
                    <a:pt x="7823" y="22555"/>
                    <a:pt x="7961" y="22544"/>
                  </a:cubicBezTo>
                  <a:cubicBezTo>
                    <a:pt x="8726" y="22544"/>
                    <a:pt x="9603" y="22431"/>
                    <a:pt x="10419" y="22431"/>
                  </a:cubicBezTo>
                  <a:cubicBezTo>
                    <a:pt x="11099" y="22431"/>
                    <a:pt x="11736" y="22510"/>
                    <a:pt x="12228" y="22799"/>
                  </a:cubicBezTo>
                  <a:cubicBezTo>
                    <a:pt x="13173" y="23271"/>
                    <a:pt x="14222" y="23534"/>
                    <a:pt x="15273" y="23534"/>
                  </a:cubicBezTo>
                  <a:cubicBezTo>
                    <a:pt x="15639" y="23534"/>
                    <a:pt x="16006" y="23502"/>
                    <a:pt x="16368" y="23436"/>
                  </a:cubicBezTo>
                  <a:cubicBezTo>
                    <a:pt x="16622" y="23181"/>
                    <a:pt x="16941" y="23245"/>
                    <a:pt x="17195" y="23054"/>
                  </a:cubicBezTo>
                  <a:cubicBezTo>
                    <a:pt x="17450" y="22672"/>
                    <a:pt x="18023" y="22990"/>
                    <a:pt x="18342" y="22672"/>
                  </a:cubicBezTo>
                  <a:cubicBezTo>
                    <a:pt x="18915" y="22608"/>
                    <a:pt x="19488" y="22353"/>
                    <a:pt x="19934" y="21971"/>
                  </a:cubicBezTo>
                  <a:cubicBezTo>
                    <a:pt x="22927" y="18214"/>
                    <a:pt x="25220" y="13820"/>
                    <a:pt x="28786" y="10444"/>
                  </a:cubicBezTo>
                  <a:cubicBezTo>
                    <a:pt x="30951" y="8343"/>
                    <a:pt x="32925" y="6050"/>
                    <a:pt x="35091" y="3949"/>
                  </a:cubicBezTo>
                  <a:cubicBezTo>
                    <a:pt x="35664" y="3375"/>
                    <a:pt x="36237" y="2866"/>
                    <a:pt x="35919" y="1974"/>
                  </a:cubicBezTo>
                  <a:cubicBezTo>
                    <a:pt x="35670" y="1816"/>
                    <a:pt x="35422" y="1754"/>
                    <a:pt x="35179" y="1754"/>
                  </a:cubicBezTo>
                  <a:cubicBezTo>
                    <a:pt x="34737" y="1754"/>
                    <a:pt x="34314" y="1960"/>
                    <a:pt x="33944" y="2166"/>
                  </a:cubicBezTo>
                  <a:cubicBezTo>
                    <a:pt x="33545" y="2343"/>
                    <a:pt x="33085" y="2582"/>
                    <a:pt x="32670" y="2582"/>
                  </a:cubicBezTo>
                  <a:cubicBezTo>
                    <a:pt x="32488" y="2582"/>
                    <a:pt x="32316" y="2536"/>
                    <a:pt x="32161" y="2420"/>
                  </a:cubicBezTo>
                  <a:cubicBezTo>
                    <a:pt x="31562" y="1989"/>
                    <a:pt x="30999" y="1819"/>
                    <a:pt x="30459" y="1819"/>
                  </a:cubicBezTo>
                  <a:cubicBezTo>
                    <a:pt x="29563" y="1819"/>
                    <a:pt x="28729" y="2286"/>
                    <a:pt x="27894" y="2802"/>
                  </a:cubicBezTo>
                  <a:cubicBezTo>
                    <a:pt x="27767" y="2675"/>
                    <a:pt x="27640" y="2611"/>
                    <a:pt x="27576" y="2484"/>
                  </a:cubicBezTo>
                  <a:cubicBezTo>
                    <a:pt x="27894" y="956"/>
                    <a:pt x="27321" y="128"/>
                    <a:pt x="25729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3" name="Google Shape;7453;p8"/>
            <p:cNvSpPr/>
            <p:nvPr/>
          </p:nvSpPr>
          <p:spPr>
            <a:xfrm>
              <a:off x="4116475" y="3040675"/>
              <a:ext cx="722825" cy="578150"/>
            </a:xfrm>
            <a:custGeom>
              <a:avLst/>
              <a:gdLst/>
              <a:ahLst/>
              <a:cxnLst/>
              <a:rect l="l" t="t" r="r" b="b"/>
              <a:pathLst>
                <a:path w="28913" h="23126" extrusionOk="0">
                  <a:moveTo>
                    <a:pt x="28287" y="1"/>
                  </a:moveTo>
                  <a:cubicBezTo>
                    <a:pt x="28155" y="1"/>
                    <a:pt x="28004" y="57"/>
                    <a:pt x="27830" y="187"/>
                  </a:cubicBezTo>
                  <a:lnTo>
                    <a:pt x="18660" y="6173"/>
                  </a:lnTo>
                  <a:cubicBezTo>
                    <a:pt x="18532" y="6301"/>
                    <a:pt x="18405" y="6428"/>
                    <a:pt x="18214" y="6556"/>
                  </a:cubicBezTo>
                  <a:cubicBezTo>
                    <a:pt x="16749" y="7702"/>
                    <a:pt x="15284" y="8976"/>
                    <a:pt x="13756" y="10058"/>
                  </a:cubicBezTo>
                  <a:cubicBezTo>
                    <a:pt x="11209" y="11969"/>
                    <a:pt x="8789" y="13943"/>
                    <a:pt x="6496" y="16108"/>
                  </a:cubicBezTo>
                  <a:cubicBezTo>
                    <a:pt x="4968" y="17764"/>
                    <a:pt x="3375" y="19229"/>
                    <a:pt x="1592" y="20566"/>
                  </a:cubicBezTo>
                  <a:cubicBezTo>
                    <a:pt x="828" y="21012"/>
                    <a:pt x="191" y="21712"/>
                    <a:pt x="0" y="22604"/>
                  </a:cubicBezTo>
                  <a:cubicBezTo>
                    <a:pt x="334" y="22938"/>
                    <a:pt x="813" y="23125"/>
                    <a:pt x="1268" y="23125"/>
                  </a:cubicBezTo>
                  <a:cubicBezTo>
                    <a:pt x="1334" y="23125"/>
                    <a:pt x="1400" y="23122"/>
                    <a:pt x="1465" y="23113"/>
                  </a:cubicBezTo>
                  <a:lnTo>
                    <a:pt x="1720" y="23113"/>
                  </a:lnTo>
                  <a:cubicBezTo>
                    <a:pt x="1911" y="23050"/>
                    <a:pt x="2102" y="22986"/>
                    <a:pt x="2293" y="22859"/>
                  </a:cubicBezTo>
                  <a:cubicBezTo>
                    <a:pt x="2484" y="22731"/>
                    <a:pt x="2611" y="22540"/>
                    <a:pt x="2611" y="22349"/>
                  </a:cubicBezTo>
                  <a:cubicBezTo>
                    <a:pt x="4968" y="19611"/>
                    <a:pt x="7961" y="17573"/>
                    <a:pt x="10444" y="15026"/>
                  </a:cubicBezTo>
                  <a:cubicBezTo>
                    <a:pt x="12036" y="13306"/>
                    <a:pt x="14202" y="12351"/>
                    <a:pt x="15921" y="10759"/>
                  </a:cubicBezTo>
                  <a:cubicBezTo>
                    <a:pt x="17195" y="9421"/>
                    <a:pt x="18532" y="8211"/>
                    <a:pt x="20061" y="7192"/>
                  </a:cubicBezTo>
                  <a:cubicBezTo>
                    <a:pt x="22863" y="5473"/>
                    <a:pt x="25346" y="3308"/>
                    <a:pt x="28212" y="1716"/>
                  </a:cubicBezTo>
                  <a:lnTo>
                    <a:pt x="28467" y="1652"/>
                  </a:lnTo>
                  <a:cubicBezTo>
                    <a:pt x="28594" y="1525"/>
                    <a:pt x="28722" y="1397"/>
                    <a:pt x="28785" y="1270"/>
                  </a:cubicBezTo>
                  <a:cubicBezTo>
                    <a:pt x="28849" y="1206"/>
                    <a:pt x="28913" y="1079"/>
                    <a:pt x="28913" y="1015"/>
                  </a:cubicBezTo>
                  <a:cubicBezTo>
                    <a:pt x="28913" y="824"/>
                    <a:pt x="28913" y="697"/>
                    <a:pt x="28849" y="506"/>
                  </a:cubicBezTo>
                  <a:cubicBezTo>
                    <a:pt x="28723" y="212"/>
                    <a:pt x="28542" y="1"/>
                    <a:pt x="28287" y="1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4" name="Google Shape;7454;p8"/>
            <p:cNvSpPr/>
            <p:nvPr/>
          </p:nvSpPr>
          <p:spPr>
            <a:xfrm>
              <a:off x="4154675" y="3589850"/>
              <a:ext cx="429900" cy="92650"/>
            </a:xfrm>
            <a:custGeom>
              <a:avLst/>
              <a:gdLst/>
              <a:ahLst/>
              <a:cxnLst/>
              <a:rect l="l" t="t" r="r" b="b"/>
              <a:pathLst>
                <a:path w="17196" h="3706" extrusionOk="0">
                  <a:moveTo>
                    <a:pt x="2994" y="0"/>
                  </a:moveTo>
                  <a:lnTo>
                    <a:pt x="2994" y="0"/>
                  </a:lnTo>
                  <a:cubicBezTo>
                    <a:pt x="2436" y="56"/>
                    <a:pt x="1927" y="405"/>
                    <a:pt x="1381" y="405"/>
                  </a:cubicBezTo>
                  <a:cubicBezTo>
                    <a:pt x="1304" y="405"/>
                    <a:pt x="1226" y="398"/>
                    <a:pt x="1147" y="382"/>
                  </a:cubicBezTo>
                  <a:lnTo>
                    <a:pt x="765" y="764"/>
                  </a:lnTo>
                  <a:cubicBezTo>
                    <a:pt x="574" y="955"/>
                    <a:pt x="255" y="955"/>
                    <a:pt x="1" y="1146"/>
                  </a:cubicBezTo>
                  <a:lnTo>
                    <a:pt x="1" y="1210"/>
                  </a:lnTo>
                  <a:cubicBezTo>
                    <a:pt x="1211" y="1911"/>
                    <a:pt x="2548" y="2420"/>
                    <a:pt x="3885" y="2675"/>
                  </a:cubicBezTo>
                  <a:cubicBezTo>
                    <a:pt x="7324" y="3375"/>
                    <a:pt x="10827" y="3694"/>
                    <a:pt x="14266" y="3694"/>
                  </a:cubicBezTo>
                  <a:cubicBezTo>
                    <a:pt x="14391" y="3702"/>
                    <a:pt x="14517" y="3706"/>
                    <a:pt x="14642" y="3706"/>
                  </a:cubicBezTo>
                  <a:cubicBezTo>
                    <a:pt x="15534" y="3706"/>
                    <a:pt x="16413" y="3504"/>
                    <a:pt x="17195" y="3057"/>
                  </a:cubicBezTo>
                  <a:cubicBezTo>
                    <a:pt x="16752" y="3057"/>
                    <a:pt x="16371" y="2564"/>
                    <a:pt x="15901" y="2564"/>
                  </a:cubicBezTo>
                  <a:cubicBezTo>
                    <a:pt x="15695" y="2564"/>
                    <a:pt x="15473" y="2658"/>
                    <a:pt x="15221" y="2930"/>
                  </a:cubicBezTo>
                  <a:cubicBezTo>
                    <a:pt x="15153" y="3014"/>
                    <a:pt x="15045" y="3049"/>
                    <a:pt x="14922" y="3049"/>
                  </a:cubicBezTo>
                  <a:cubicBezTo>
                    <a:pt x="14580" y="3049"/>
                    <a:pt x="14122" y="2781"/>
                    <a:pt x="14075" y="2547"/>
                  </a:cubicBezTo>
                  <a:cubicBezTo>
                    <a:pt x="13993" y="1851"/>
                    <a:pt x="13647" y="1655"/>
                    <a:pt x="13258" y="1655"/>
                  </a:cubicBezTo>
                  <a:cubicBezTo>
                    <a:pt x="13043" y="1655"/>
                    <a:pt x="12814" y="1715"/>
                    <a:pt x="12610" y="1783"/>
                  </a:cubicBezTo>
                  <a:cubicBezTo>
                    <a:pt x="12304" y="1877"/>
                    <a:pt x="11998" y="1913"/>
                    <a:pt x="11692" y="1913"/>
                  </a:cubicBezTo>
                  <a:cubicBezTo>
                    <a:pt x="10764" y="1913"/>
                    <a:pt x="9839" y="1586"/>
                    <a:pt x="8930" y="1586"/>
                  </a:cubicBezTo>
                  <a:cubicBezTo>
                    <a:pt x="8519" y="1586"/>
                    <a:pt x="8110" y="1653"/>
                    <a:pt x="7706" y="1847"/>
                  </a:cubicBezTo>
                  <a:cubicBezTo>
                    <a:pt x="7655" y="1864"/>
                    <a:pt x="7604" y="1872"/>
                    <a:pt x="7554" y="1872"/>
                  </a:cubicBezTo>
                  <a:cubicBezTo>
                    <a:pt x="7417" y="1872"/>
                    <a:pt x="7290" y="1813"/>
                    <a:pt x="7197" y="1720"/>
                  </a:cubicBezTo>
                  <a:cubicBezTo>
                    <a:pt x="6937" y="1170"/>
                    <a:pt x="6519" y="1080"/>
                    <a:pt x="6069" y="1080"/>
                  </a:cubicBezTo>
                  <a:cubicBezTo>
                    <a:pt x="5850" y="1080"/>
                    <a:pt x="5623" y="1102"/>
                    <a:pt x="5403" y="1102"/>
                  </a:cubicBezTo>
                  <a:cubicBezTo>
                    <a:pt x="5079" y="1102"/>
                    <a:pt x="4770" y="1056"/>
                    <a:pt x="4522" y="828"/>
                  </a:cubicBezTo>
                  <a:cubicBezTo>
                    <a:pt x="4493" y="799"/>
                    <a:pt x="4455" y="787"/>
                    <a:pt x="4413" y="787"/>
                  </a:cubicBezTo>
                  <a:cubicBezTo>
                    <a:pt x="4267" y="787"/>
                    <a:pt x="4076" y="935"/>
                    <a:pt x="4076" y="1083"/>
                  </a:cubicBezTo>
                  <a:cubicBezTo>
                    <a:pt x="4045" y="1783"/>
                    <a:pt x="3822" y="1958"/>
                    <a:pt x="3487" y="1958"/>
                  </a:cubicBezTo>
                  <a:cubicBezTo>
                    <a:pt x="3153" y="1958"/>
                    <a:pt x="2707" y="1783"/>
                    <a:pt x="2230" y="1783"/>
                  </a:cubicBezTo>
                  <a:cubicBezTo>
                    <a:pt x="2675" y="1337"/>
                    <a:pt x="2994" y="701"/>
                    <a:pt x="2994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5" name="Google Shape;7455;p8"/>
            <p:cNvSpPr/>
            <p:nvPr/>
          </p:nvSpPr>
          <p:spPr>
            <a:xfrm>
              <a:off x="3801225" y="3494500"/>
              <a:ext cx="257950" cy="61650"/>
            </a:xfrm>
            <a:custGeom>
              <a:avLst/>
              <a:gdLst/>
              <a:ahLst/>
              <a:cxnLst/>
              <a:rect l="l" t="t" r="r" b="b"/>
              <a:pathLst>
                <a:path w="10318" h="2466" extrusionOk="0">
                  <a:moveTo>
                    <a:pt x="7203" y="0"/>
                  </a:moveTo>
                  <a:cubicBezTo>
                    <a:pt x="6688" y="0"/>
                    <a:pt x="6397" y="404"/>
                    <a:pt x="6305" y="1139"/>
                  </a:cubicBezTo>
                  <a:lnTo>
                    <a:pt x="6114" y="1139"/>
                  </a:lnTo>
                  <a:cubicBezTo>
                    <a:pt x="5605" y="1139"/>
                    <a:pt x="5095" y="1465"/>
                    <a:pt x="4553" y="1465"/>
                  </a:cubicBezTo>
                  <a:cubicBezTo>
                    <a:pt x="4418" y="1465"/>
                    <a:pt x="4280" y="1445"/>
                    <a:pt x="4140" y="1394"/>
                  </a:cubicBezTo>
                  <a:lnTo>
                    <a:pt x="1593" y="1458"/>
                  </a:lnTo>
                  <a:cubicBezTo>
                    <a:pt x="1020" y="1585"/>
                    <a:pt x="383" y="1330"/>
                    <a:pt x="1" y="1904"/>
                  </a:cubicBezTo>
                  <a:cubicBezTo>
                    <a:pt x="1108" y="1878"/>
                    <a:pt x="2227" y="1831"/>
                    <a:pt x="3351" y="1831"/>
                  </a:cubicBezTo>
                  <a:cubicBezTo>
                    <a:pt x="5006" y="1831"/>
                    <a:pt x="6675" y="1932"/>
                    <a:pt x="8343" y="2349"/>
                  </a:cubicBezTo>
                  <a:cubicBezTo>
                    <a:pt x="8518" y="2430"/>
                    <a:pt x="8673" y="2465"/>
                    <a:pt x="8812" y="2465"/>
                  </a:cubicBezTo>
                  <a:cubicBezTo>
                    <a:pt x="9333" y="2465"/>
                    <a:pt x="9634" y="1974"/>
                    <a:pt x="9935" y="1521"/>
                  </a:cubicBezTo>
                  <a:cubicBezTo>
                    <a:pt x="10063" y="1394"/>
                    <a:pt x="10190" y="1267"/>
                    <a:pt x="10318" y="1139"/>
                  </a:cubicBezTo>
                  <a:cubicBezTo>
                    <a:pt x="9681" y="311"/>
                    <a:pt x="8725" y="503"/>
                    <a:pt x="7898" y="184"/>
                  </a:cubicBezTo>
                  <a:cubicBezTo>
                    <a:pt x="7632" y="60"/>
                    <a:pt x="7401" y="0"/>
                    <a:pt x="7203" y="0"/>
                  </a:cubicBezTo>
                  <a:close/>
                </a:path>
              </a:pathLst>
            </a:custGeom>
            <a:solidFill>
              <a:srgbClr val="F1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6" name="Google Shape;7456;p8"/>
            <p:cNvSpPr/>
            <p:nvPr/>
          </p:nvSpPr>
          <p:spPr>
            <a:xfrm>
              <a:off x="4044825" y="3551625"/>
              <a:ext cx="57350" cy="39825"/>
            </a:xfrm>
            <a:custGeom>
              <a:avLst/>
              <a:gdLst/>
              <a:ahLst/>
              <a:cxnLst/>
              <a:rect l="l" t="t" r="r" b="b"/>
              <a:pathLst>
                <a:path w="2294" h="1593" extrusionOk="0">
                  <a:moveTo>
                    <a:pt x="574" y="1"/>
                  </a:moveTo>
                  <a:cubicBezTo>
                    <a:pt x="191" y="128"/>
                    <a:pt x="0" y="383"/>
                    <a:pt x="191" y="765"/>
                  </a:cubicBezTo>
                  <a:cubicBezTo>
                    <a:pt x="637" y="1274"/>
                    <a:pt x="1338" y="1593"/>
                    <a:pt x="2038" y="1593"/>
                  </a:cubicBezTo>
                  <a:cubicBezTo>
                    <a:pt x="2293" y="64"/>
                    <a:pt x="2293" y="64"/>
                    <a:pt x="574" y="1"/>
                  </a:cubicBez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7" name="Google Shape;7457;p8"/>
            <p:cNvSpPr/>
            <p:nvPr/>
          </p:nvSpPr>
          <p:spPr>
            <a:xfrm>
              <a:off x="4009800" y="3522975"/>
              <a:ext cx="49375" cy="47775"/>
            </a:xfrm>
            <a:custGeom>
              <a:avLst/>
              <a:gdLst/>
              <a:ahLst/>
              <a:cxnLst/>
              <a:rect l="l" t="t" r="r" b="b"/>
              <a:pathLst>
                <a:path w="1975" h="1911" extrusionOk="0">
                  <a:moveTo>
                    <a:pt x="1592" y="0"/>
                  </a:moveTo>
                  <a:cubicBezTo>
                    <a:pt x="892" y="191"/>
                    <a:pt x="828" y="1210"/>
                    <a:pt x="0" y="1210"/>
                  </a:cubicBezTo>
                  <a:lnTo>
                    <a:pt x="1592" y="1911"/>
                  </a:lnTo>
                  <a:lnTo>
                    <a:pt x="1975" y="1147"/>
                  </a:lnTo>
                  <a:cubicBezTo>
                    <a:pt x="1592" y="892"/>
                    <a:pt x="1975" y="319"/>
                    <a:pt x="1592" y="0"/>
                  </a:cubicBezTo>
                  <a:close/>
                </a:path>
              </a:pathLst>
            </a:custGeom>
            <a:solidFill>
              <a:srgbClr val="F286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8" name="Google Shape;7458;p8"/>
            <p:cNvSpPr/>
            <p:nvPr/>
          </p:nvSpPr>
          <p:spPr>
            <a:xfrm>
              <a:off x="4603650" y="3647100"/>
              <a:ext cx="28675" cy="11625"/>
            </a:xfrm>
            <a:custGeom>
              <a:avLst/>
              <a:gdLst/>
              <a:ahLst/>
              <a:cxnLst/>
              <a:rect l="l" t="t" r="r" b="b"/>
              <a:pathLst>
                <a:path w="1147" h="465" extrusionOk="0">
                  <a:moveTo>
                    <a:pt x="881" y="0"/>
                  </a:moveTo>
                  <a:cubicBezTo>
                    <a:pt x="530" y="0"/>
                    <a:pt x="204" y="41"/>
                    <a:pt x="0" y="449"/>
                  </a:cubicBezTo>
                  <a:cubicBezTo>
                    <a:pt x="73" y="459"/>
                    <a:pt x="145" y="464"/>
                    <a:pt x="217" y="464"/>
                  </a:cubicBezTo>
                  <a:cubicBezTo>
                    <a:pt x="586" y="464"/>
                    <a:pt x="933" y="323"/>
                    <a:pt x="1147" y="3"/>
                  </a:cubicBezTo>
                  <a:cubicBezTo>
                    <a:pt x="1058" y="3"/>
                    <a:pt x="968" y="0"/>
                    <a:pt x="881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9" name="Google Shape;7459;p8"/>
            <p:cNvSpPr/>
            <p:nvPr/>
          </p:nvSpPr>
          <p:spPr>
            <a:xfrm>
              <a:off x="4584550" y="3656300"/>
              <a:ext cx="19125" cy="10300"/>
            </a:xfrm>
            <a:custGeom>
              <a:avLst/>
              <a:gdLst/>
              <a:ahLst/>
              <a:cxnLst/>
              <a:rect l="l" t="t" r="r" b="b"/>
              <a:pathLst>
                <a:path w="765" h="412" extrusionOk="0">
                  <a:moveTo>
                    <a:pt x="606" y="1"/>
                  </a:moveTo>
                  <a:cubicBezTo>
                    <a:pt x="345" y="1"/>
                    <a:pt x="106" y="134"/>
                    <a:pt x="0" y="399"/>
                  </a:cubicBezTo>
                  <a:cubicBezTo>
                    <a:pt x="42" y="407"/>
                    <a:pt x="84" y="411"/>
                    <a:pt x="125" y="411"/>
                  </a:cubicBezTo>
                  <a:cubicBezTo>
                    <a:pt x="399" y="411"/>
                    <a:pt x="654" y="238"/>
                    <a:pt x="764" y="17"/>
                  </a:cubicBezTo>
                  <a:cubicBezTo>
                    <a:pt x="711" y="6"/>
                    <a:pt x="658" y="1"/>
                    <a:pt x="606" y="1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0" name="Google Shape;7460;p8"/>
            <p:cNvSpPr/>
            <p:nvPr/>
          </p:nvSpPr>
          <p:spPr>
            <a:xfrm>
              <a:off x="4127600" y="3101950"/>
              <a:ext cx="36650" cy="20525"/>
            </a:xfrm>
            <a:custGeom>
              <a:avLst/>
              <a:gdLst/>
              <a:ahLst/>
              <a:cxnLst/>
              <a:rect l="l" t="t" r="r" b="b"/>
              <a:pathLst>
                <a:path w="1466" h="821" extrusionOk="0">
                  <a:moveTo>
                    <a:pt x="257" y="1"/>
                  </a:moveTo>
                  <a:cubicBezTo>
                    <a:pt x="171" y="1"/>
                    <a:pt x="86" y="10"/>
                    <a:pt x="1" y="29"/>
                  </a:cubicBezTo>
                  <a:cubicBezTo>
                    <a:pt x="164" y="517"/>
                    <a:pt x="651" y="821"/>
                    <a:pt x="1185" y="821"/>
                  </a:cubicBezTo>
                  <a:cubicBezTo>
                    <a:pt x="1278" y="821"/>
                    <a:pt x="1372" y="812"/>
                    <a:pt x="1466" y="793"/>
                  </a:cubicBezTo>
                  <a:cubicBezTo>
                    <a:pt x="1249" y="304"/>
                    <a:pt x="754" y="1"/>
                    <a:pt x="257" y="1"/>
                  </a:cubicBezTo>
                  <a:close/>
                </a:path>
              </a:pathLst>
            </a:custGeom>
            <a:solidFill>
              <a:srgbClr val="F7D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1" name="Google Shape;7461;p8"/>
            <p:cNvSpPr/>
            <p:nvPr/>
          </p:nvSpPr>
          <p:spPr>
            <a:xfrm>
              <a:off x="4536775" y="3592725"/>
              <a:ext cx="93975" cy="38425"/>
            </a:xfrm>
            <a:custGeom>
              <a:avLst/>
              <a:gdLst/>
              <a:ahLst/>
              <a:cxnLst/>
              <a:rect l="l" t="t" r="r" b="b"/>
              <a:pathLst>
                <a:path w="3759" h="1537" extrusionOk="0">
                  <a:moveTo>
                    <a:pt x="2499" y="0"/>
                  </a:moveTo>
                  <a:cubicBezTo>
                    <a:pt x="2166" y="0"/>
                    <a:pt x="1826" y="220"/>
                    <a:pt x="1529" y="331"/>
                  </a:cubicBezTo>
                  <a:cubicBezTo>
                    <a:pt x="1020" y="522"/>
                    <a:pt x="1" y="458"/>
                    <a:pt x="128" y="1222"/>
                  </a:cubicBezTo>
                  <a:cubicBezTo>
                    <a:pt x="192" y="1456"/>
                    <a:pt x="326" y="1527"/>
                    <a:pt x="494" y="1527"/>
                  </a:cubicBezTo>
                  <a:cubicBezTo>
                    <a:pt x="751" y="1527"/>
                    <a:pt x="1087" y="1359"/>
                    <a:pt x="1364" y="1359"/>
                  </a:cubicBezTo>
                  <a:cubicBezTo>
                    <a:pt x="1447" y="1359"/>
                    <a:pt x="1524" y="1374"/>
                    <a:pt x="1593" y="1414"/>
                  </a:cubicBezTo>
                  <a:cubicBezTo>
                    <a:pt x="1832" y="1414"/>
                    <a:pt x="2095" y="1289"/>
                    <a:pt x="2368" y="1289"/>
                  </a:cubicBezTo>
                  <a:cubicBezTo>
                    <a:pt x="2532" y="1289"/>
                    <a:pt x="2699" y="1334"/>
                    <a:pt x="2867" y="1477"/>
                  </a:cubicBezTo>
                  <a:cubicBezTo>
                    <a:pt x="2894" y="1519"/>
                    <a:pt x="2931" y="1536"/>
                    <a:pt x="2972" y="1536"/>
                  </a:cubicBezTo>
                  <a:cubicBezTo>
                    <a:pt x="3123" y="1536"/>
                    <a:pt x="3340" y="1308"/>
                    <a:pt x="3440" y="1159"/>
                  </a:cubicBezTo>
                  <a:cubicBezTo>
                    <a:pt x="3758" y="777"/>
                    <a:pt x="3376" y="649"/>
                    <a:pt x="3185" y="458"/>
                  </a:cubicBezTo>
                  <a:cubicBezTo>
                    <a:pt x="2972" y="113"/>
                    <a:pt x="2738" y="0"/>
                    <a:pt x="2499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2" name="Google Shape;7462;p8"/>
            <p:cNvSpPr/>
            <p:nvPr/>
          </p:nvSpPr>
          <p:spPr>
            <a:xfrm>
              <a:off x="4581350" y="3640000"/>
              <a:ext cx="6400" cy="4000"/>
            </a:xfrm>
            <a:custGeom>
              <a:avLst/>
              <a:gdLst/>
              <a:ahLst/>
              <a:cxnLst/>
              <a:rect l="l" t="t" r="r" b="b"/>
              <a:pathLst>
                <a:path w="256" h="160" extrusionOk="0">
                  <a:moveTo>
                    <a:pt x="128" y="0"/>
                  </a:moveTo>
                  <a:cubicBezTo>
                    <a:pt x="80" y="0"/>
                    <a:pt x="33" y="32"/>
                    <a:pt x="1" y="96"/>
                  </a:cubicBezTo>
                  <a:cubicBezTo>
                    <a:pt x="1" y="96"/>
                    <a:pt x="65" y="159"/>
                    <a:pt x="128" y="159"/>
                  </a:cubicBezTo>
                  <a:cubicBezTo>
                    <a:pt x="128" y="159"/>
                    <a:pt x="192" y="96"/>
                    <a:pt x="256" y="96"/>
                  </a:cubicBezTo>
                  <a:cubicBezTo>
                    <a:pt x="224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3" name="Google Shape;7463;p8"/>
            <p:cNvSpPr/>
            <p:nvPr/>
          </p:nvSpPr>
          <p:spPr>
            <a:xfrm>
              <a:off x="4401450" y="3122675"/>
              <a:ext cx="136950" cy="131250"/>
            </a:xfrm>
            <a:custGeom>
              <a:avLst/>
              <a:gdLst/>
              <a:ahLst/>
              <a:cxnLst/>
              <a:rect l="l" t="t" r="r" b="b"/>
              <a:pathLst>
                <a:path w="5478" h="5250" extrusionOk="0">
                  <a:moveTo>
                    <a:pt x="4612" y="0"/>
                  </a:moveTo>
                  <a:cubicBezTo>
                    <a:pt x="4525" y="0"/>
                    <a:pt x="4431" y="10"/>
                    <a:pt x="4331" y="28"/>
                  </a:cubicBezTo>
                  <a:cubicBezTo>
                    <a:pt x="2866" y="346"/>
                    <a:pt x="1529" y="1110"/>
                    <a:pt x="446" y="2257"/>
                  </a:cubicBezTo>
                  <a:cubicBezTo>
                    <a:pt x="255" y="2511"/>
                    <a:pt x="192" y="2957"/>
                    <a:pt x="128" y="3148"/>
                  </a:cubicBezTo>
                  <a:cubicBezTo>
                    <a:pt x="1" y="4295"/>
                    <a:pt x="637" y="5250"/>
                    <a:pt x="1465" y="5250"/>
                  </a:cubicBezTo>
                  <a:cubicBezTo>
                    <a:pt x="3057" y="5186"/>
                    <a:pt x="5477" y="2575"/>
                    <a:pt x="5414" y="983"/>
                  </a:cubicBezTo>
                  <a:cubicBezTo>
                    <a:pt x="5414" y="328"/>
                    <a:pt x="5133" y="0"/>
                    <a:pt x="4612" y="0"/>
                  </a:cubicBezTo>
                  <a:close/>
                </a:path>
              </a:pathLst>
            </a:custGeom>
            <a:solidFill>
              <a:srgbClr val="FCF1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4" name="Google Shape;7464;p8"/>
            <p:cNvSpPr/>
            <p:nvPr/>
          </p:nvSpPr>
          <p:spPr>
            <a:xfrm>
              <a:off x="4624350" y="3074000"/>
              <a:ext cx="27075" cy="11450"/>
            </a:xfrm>
            <a:custGeom>
              <a:avLst/>
              <a:gdLst/>
              <a:ahLst/>
              <a:cxnLst/>
              <a:rect l="l" t="t" r="r" b="b"/>
              <a:pathLst>
                <a:path w="1083" h="458" extrusionOk="0">
                  <a:moveTo>
                    <a:pt x="0" y="1"/>
                  </a:moveTo>
                  <a:cubicBezTo>
                    <a:pt x="140" y="280"/>
                    <a:pt x="417" y="458"/>
                    <a:pt x="730" y="458"/>
                  </a:cubicBezTo>
                  <a:cubicBezTo>
                    <a:pt x="844" y="458"/>
                    <a:pt x="964" y="434"/>
                    <a:pt x="1083" y="383"/>
                  </a:cubicBezTo>
                  <a:cubicBezTo>
                    <a:pt x="828" y="1"/>
                    <a:pt x="446" y="1"/>
                    <a:pt x="0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5" name="Google Shape;7465;p8"/>
            <p:cNvSpPr/>
            <p:nvPr/>
          </p:nvSpPr>
          <p:spPr>
            <a:xfrm>
              <a:off x="4048000" y="3522975"/>
              <a:ext cx="11175" cy="28675"/>
            </a:xfrm>
            <a:custGeom>
              <a:avLst/>
              <a:gdLst/>
              <a:ahLst/>
              <a:cxnLst/>
              <a:rect l="l" t="t" r="r" b="b"/>
              <a:pathLst>
                <a:path w="447" h="1147" extrusionOk="0">
                  <a:moveTo>
                    <a:pt x="64" y="0"/>
                  </a:moveTo>
                  <a:cubicBezTo>
                    <a:pt x="64" y="446"/>
                    <a:pt x="1" y="892"/>
                    <a:pt x="447" y="1147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rgbClr val="F07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6" name="Google Shape;7466;p8"/>
            <p:cNvSpPr/>
            <p:nvPr/>
          </p:nvSpPr>
          <p:spPr>
            <a:xfrm>
              <a:off x="4460350" y="30166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7" name="Google Shape;7467;p8"/>
            <p:cNvSpPr/>
            <p:nvPr/>
          </p:nvSpPr>
          <p:spPr>
            <a:xfrm>
              <a:off x="4154675" y="3608625"/>
              <a:ext cx="19125" cy="8700"/>
            </a:xfrm>
            <a:custGeom>
              <a:avLst/>
              <a:gdLst/>
              <a:ahLst/>
              <a:cxnLst/>
              <a:rect l="l" t="t" r="r" b="b"/>
              <a:pathLst>
                <a:path w="765" h="348" extrusionOk="0">
                  <a:moveTo>
                    <a:pt x="640" y="1"/>
                  </a:moveTo>
                  <a:cubicBezTo>
                    <a:pt x="379" y="1"/>
                    <a:pt x="166" y="166"/>
                    <a:pt x="1" y="332"/>
                  </a:cubicBezTo>
                  <a:cubicBezTo>
                    <a:pt x="55" y="343"/>
                    <a:pt x="110" y="348"/>
                    <a:pt x="164" y="348"/>
                  </a:cubicBezTo>
                  <a:cubicBezTo>
                    <a:pt x="423" y="348"/>
                    <a:pt x="659" y="224"/>
                    <a:pt x="765" y="13"/>
                  </a:cubicBezTo>
                  <a:cubicBezTo>
                    <a:pt x="722" y="5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8" name="Google Shape;7468;p8"/>
            <p:cNvSpPr/>
            <p:nvPr/>
          </p:nvSpPr>
          <p:spPr>
            <a:xfrm>
              <a:off x="4067100" y="3006825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4" y="0"/>
                  </a:moveTo>
                  <a:cubicBezTo>
                    <a:pt x="429" y="0"/>
                    <a:pt x="167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1" y="407"/>
                    <a:pt x="663" y="234"/>
                    <a:pt x="829" y="13"/>
                  </a:cubicBezTo>
                  <a:cubicBezTo>
                    <a:pt x="787" y="4"/>
                    <a:pt x="745" y="0"/>
                    <a:pt x="70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9" name="Google Shape;7469;p8"/>
            <p:cNvSpPr/>
            <p:nvPr/>
          </p:nvSpPr>
          <p:spPr>
            <a:xfrm>
              <a:off x="4087800" y="2988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1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0" name="Google Shape;7470;p8"/>
            <p:cNvSpPr/>
            <p:nvPr/>
          </p:nvSpPr>
          <p:spPr>
            <a:xfrm>
              <a:off x="4106925" y="3007125"/>
              <a:ext cx="3200" cy="4800"/>
            </a:xfrm>
            <a:custGeom>
              <a:avLst/>
              <a:gdLst/>
              <a:ahLst/>
              <a:cxnLst/>
              <a:rect l="l" t="t" r="r" b="b"/>
              <a:pathLst>
                <a:path w="128" h="192" extrusionOk="0">
                  <a:moveTo>
                    <a:pt x="0" y="1"/>
                  </a:moveTo>
                  <a:lnTo>
                    <a:pt x="64" y="192"/>
                  </a:lnTo>
                  <a:lnTo>
                    <a:pt x="127" y="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1" name="Google Shape;7471;p8"/>
            <p:cNvSpPr/>
            <p:nvPr/>
          </p:nvSpPr>
          <p:spPr>
            <a:xfrm>
              <a:off x="4643450" y="3038975"/>
              <a:ext cx="22325" cy="22375"/>
            </a:xfrm>
            <a:custGeom>
              <a:avLst/>
              <a:gdLst/>
              <a:ahLst/>
              <a:cxnLst/>
              <a:rect l="l" t="t" r="r" b="b"/>
              <a:pathLst>
                <a:path w="893" h="895" extrusionOk="0">
                  <a:moveTo>
                    <a:pt x="510" y="0"/>
                  </a:moveTo>
                  <a:cubicBezTo>
                    <a:pt x="255" y="128"/>
                    <a:pt x="1" y="383"/>
                    <a:pt x="64" y="701"/>
                  </a:cubicBezTo>
                  <a:cubicBezTo>
                    <a:pt x="105" y="824"/>
                    <a:pt x="200" y="895"/>
                    <a:pt x="313" y="895"/>
                  </a:cubicBezTo>
                  <a:cubicBezTo>
                    <a:pt x="375" y="895"/>
                    <a:pt x="442" y="873"/>
                    <a:pt x="510" y="828"/>
                  </a:cubicBezTo>
                  <a:cubicBezTo>
                    <a:pt x="765" y="765"/>
                    <a:pt x="892" y="510"/>
                    <a:pt x="892" y="255"/>
                  </a:cubicBezTo>
                  <a:cubicBezTo>
                    <a:pt x="892" y="64"/>
                    <a:pt x="701" y="0"/>
                    <a:pt x="510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2" name="Google Shape;7472;p8"/>
            <p:cNvSpPr/>
            <p:nvPr/>
          </p:nvSpPr>
          <p:spPr>
            <a:xfrm>
              <a:off x="4775600" y="3155075"/>
              <a:ext cx="598650" cy="375600"/>
            </a:xfrm>
            <a:custGeom>
              <a:avLst/>
              <a:gdLst/>
              <a:ahLst/>
              <a:cxnLst/>
              <a:rect l="l" t="t" r="r" b="b"/>
              <a:pathLst>
                <a:path w="23946" h="15024" extrusionOk="0">
                  <a:moveTo>
                    <a:pt x="13605" y="1"/>
                  </a:moveTo>
                  <a:cubicBezTo>
                    <a:pt x="12692" y="1"/>
                    <a:pt x="12278" y="557"/>
                    <a:pt x="12037" y="1343"/>
                  </a:cubicBezTo>
                  <a:cubicBezTo>
                    <a:pt x="12100" y="1597"/>
                    <a:pt x="12419" y="1789"/>
                    <a:pt x="12291" y="2043"/>
                  </a:cubicBezTo>
                  <a:cubicBezTo>
                    <a:pt x="12249" y="2128"/>
                    <a:pt x="12185" y="2156"/>
                    <a:pt x="12112" y="2156"/>
                  </a:cubicBezTo>
                  <a:cubicBezTo>
                    <a:pt x="11966" y="2156"/>
                    <a:pt x="11782" y="2043"/>
                    <a:pt x="11655" y="2043"/>
                  </a:cubicBezTo>
                  <a:cubicBezTo>
                    <a:pt x="11272" y="2043"/>
                    <a:pt x="10890" y="2298"/>
                    <a:pt x="10699" y="2553"/>
                  </a:cubicBezTo>
                  <a:cubicBezTo>
                    <a:pt x="8470" y="5164"/>
                    <a:pt x="5987" y="7393"/>
                    <a:pt x="3758" y="9940"/>
                  </a:cubicBezTo>
                  <a:cubicBezTo>
                    <a:pt x="2930" y="10959"/>
                    <a:pt x="1592" y="11596"/>
                    <a:pt x="1401" y="13061"/>
                  </a:cubicBezTo>
                  <a:cubicBezTo>
                    <a:pt x="1401" y="13219"/>
                    <a:pt x="1621" y="13553"/>
                    <a:pt x="1368" y="13553"/>
                  </a:cubicBezTo>
                  <a:cubicBezTo>
                    <a:pt x="1316" y="13553"/>
                    <a:pt x="1244" y="13539"/>
                    <a:pt x="1147" y="13506"/>
                  </a:cubicBezTo>
                  <a:cubicBezTo>
                    <a:pt x="573" y="13825"/>
                    <a:pt x="0" y="14080"/>
                    <a:pt x="446" y="14844"/>
                  </a:cubicBezTo>
                  <a:cubicBezTo>
                    <a:pt x="816" y="14967"/>
                    <a:pt x="1166" y="15023"/>
                    <a:pt x="1501" y="15023"/>
                  </a:cubicBezTo>
                  <a:cubicBezTo>
                    <a:pt x="2552" y="15023"/>
                    <a:pt x="3446" y="14470"/>
                    <a:pt x="4267" y="13697"/>
                  </a:cubicBezTo>
                  <a:cubicBezTo>
                    <a:pt x="4633" y="13332"/>
                    <a:pt x="4966" y="12736"/>
                    <a:pt x="5502" y="12736"/>
                  </a:cubicBezTo>
                  <a:cubicBezTo>
                    <a:pt x="5713" y="12736"/>
                    <a:pt x="5954" y="12827"/>
                    <a:pt x="6241" y="13061"/>
                  </a:cubicBezTo>
                  <a:cubicBezTo>
                    <a:pt x="6305" y="13188"/>
                    <a:pt x="6369" y="13315"/>
                    <a:pt x="6496" y="13443"/>
                  </a:cubicBezTo>
                  <a:cubicBezTo>
                    <a:pt x="6682" y="13628"/>
                    <a:pt x="6932" y="13727"/>
                    <a:pt x="7184" y="13727"/>
                  </a:cubicBezTo>
                  <a:cubicBezTo>
                    <a:pt x="7365" y="13727"/>
                    <a:pt x="7547" y="13676"/>
                    <a:pt x="7706" y="13570"/>
                  </a:cubicBezTo>
                  <a:cubicBezTo>
                    <a:pt x="9905" y="13570"/>
                    <a:pt x="12160" y="13182"/>
                    <a:pt x="14367" y="13182"/>
                  </a:cubicBezTo>
                  <a:cubicBezTo>
                    <a:pt x="14524" y="13182"/>
                    <a:pt x="14682" y="13184"/>
                    <a:pt x="14839" y="13188"/>
                  </a:cubicBezTo>
                  <a:cubicBezTo>
                    <a:pt x="15221" y="12870"/>
                    <a:pt x="15667" y="12806"/>
                    <a:pt x="15985" y="12487"/>
                  </a:cubicBezTo>
                  <a:cubicBezTo>
                    <a:pt x="18596" y="10067"/>
                    <a:pt x="20952" y="7329"/>
                    <a:pt x="23500" y="4782"/>
                  </a:cubicBezTo>
                  <a:cubicBezTo>
                    <a:pt x="23882" y="4527"/>
                    <a:pt x="23946" y="4017"/>
                    <a:pt x="23754" y="3635"/>
                  </a:cubicBezTo>
                  <a:cubicBezTo>
                    <a:pt x="22492" y="3113"/>
                    <a:pt x="21259" y="2323"/>
                    <a:pt x="19934" y="2323"/>
                  </a:cubicBezTo>
                  <a:cubicBezTo>
                    <a:pt x="19321" y="2323"/>
                    <a:pt x="18688" y="2492"/>
                    <a:pt x="18023" y="2935"/>
                  </a:cubicBezTo>
                  <a:cubicBezTo>
                    <a:pt x="17832" y="3020"/>
                    <a:pt x="17634" y="3062"/>
                    <a:pt x="17440" y="3062"/>
                  </a:cubicBezTo>
                  <a:cubicBezTo>
                    <a:pt x="17053" y="3062"/>
                    <a:pt x="16686" y="2892"/>
                    <a:pt x="16431" y="2553"/>
                  </a:cubicBezTo>
                  <a:cubicBezTo>
                    <a:pt x="15858" y="1343"/>
                    <a:pt x="14520" y="961"/>
                    <a:pt x="13756" y="5"/>
                  </a:cubicBezTo>
                  <a:cubicBezTo>
                    <a:pt x="13704" y="2"/>
                    <a:pt x="13654" y="1"/>
                    <a:pt x="13605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3" name="Google Shape;7473;p8"/>
            <p:cNvSpPr/>
            <p:nvPr/>
          </p:nvSpPr>
          <p:spPr>
            <a:xfrm>
              <a:off x="5146550" y="3099475"/>
              <a:ext cx="396450" cy="388900"/>
            </a:xfrm>
            <a:custGeom>
              <a:avLst/>
              <a:gdLst/>
              <a:ahLst/>
              <a:cxnLst/>
              <a:rect l="l" t="t" r="r" b="b"/>
              <a:pathLst>
                <a:path w="15858" h="15556" extrusionOk="0">
                  <a:moveTo>
                    <a:pt x="15030" y="0"/>
                  </a:moveTo>
                  <a:cubicBezTo>
                    <a:pt x="14775" y="0"/>
                    <a:pt x="14521" y="64"/>
                    <a:pt x="14330" y="192"/>
                  </a:cubicBezTo>
                  <a:cubicBezTo>
                    <a:pt x="14202" y="255"/>
                    <a:pt x="14075" y="319"/>
                    <a:pt x="13947" y="446"/>
                  </a:cubicBezTo>
                  <a:cubicBezTo>
                    <a:pt x="13820" y="510"/>
                    <a:pt x="13693" y="637"/>
                    <a:pt x="13629" y="765"/>
                  </a:cubicBezTo>
                  <a:cubicBezTo>
                    <a:pt x="13502" y="892"/>
                    <a:pt x="13502" y="956"/>
                    <a:pt x="13311" y="1083"/>
                  </a:cubicBezTo>
                  <a:cubicBezTo>
                    <a:pt x="13183" y="1274"/>
                    <a:pt x="12992" y="1402"/>
                    <a:pt x="12801" y="1593"/>
                  </a:cubicBezTo>
                  <a:cubicBezTo>
                    <a:pt x="11528" y="2994"/>
                    <a:pt x="9744" y="4013"/>
                    <a:pt x="8853" y="5859"/>
                  </a:cubicBezTo>
                  <a:cubicBezTo>
                    <a:pt x="8280" y="7197"/>
                    <a:pt x="7070" y="7897"/>
                    <a:pt x="6114" y="8916"/>
                  </a:cubicBezTo>
                  <a:cubicBezTo>
                    <a:pt x="4140" y="11145"/>
                    <a:pt x="2039" y="13247"/>
                    <a:pt x="1" y="15412"/>
                  </a:cubicBezTo>
                  <a:cubicBezTo>
                    <a:pt x="319" y="15507"/>
                    <a:pt x="653" y="15555"/>
                    <a:pt x="980" y="15555"/>
                  </a:cubicBezTo>
                  <a:cubicBezTo>
                    <a:pt x="1306" y="15555"/>
                    <a:pt x="1625" y="15507"/>
                    <a:pt x="1911" y="15412"/>
                  </a:cubicBezTo>
                  <a:cubicBezTo>
                    <a:pt x="2484" y="14902"/>
                    <a:pt x="3249" y="14775"/>
                    <a:pt x="3758" y="14138"/>
                  </a:cubicBezTo>
                  <a:cubicBezTo>
                    <a:pt x="6242" y="11081"/>
                    <a:pt x="9235" y="8470"/>
                    <a:pt x="11846" y="5477"/>
                  </a:cubicBezTo>
                  <a:cubicBezTo>
                    <a:pt x="12674" y="4267"/>
                    <a:pt x="13693" y="3248"/>
                    <a:pt x="14903" y="2420"/>
                  </a:cubicBezTo>
                  <a:cubicBezTo>
                    <a:pt x="15030" y="1656"/>
                    <a:pt x="15858" y="1147"/>
                    <a:pt x="15412" y="255"/>
                  </a:cubicBezTo>
                  <a:cubicBezTo>
                    <a:pt x="15349" y="128"/>
                    <a:pt x="15157" y="64"/>
                    <a:pt x="15030" y="0"/>
                  </a:cubicBezTo>
                  <a:close/>
                </a:path>
              </a:pathLst>
            </a:custGeom>
            <a:solidFill>
              <a:srgbClr val="CF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4" name="Google Shape;7474;p8"/>
            <p:cNvSpPr/>
            <p:nvPr/>
          </p:nvSpPr>
          <p:spPr>
            <a:xfrm>
              <a:off x="5452250" y="3158475"/>
              <a:ext cx="393250" cy="385225"/>
            </a:xfrm>
            <a:custGeom>
              <a:avLst/>
              <a:gdLst/>
              <a:ahLst/>
              <a:cxnLst/>
              <a:rect l="l" t="t" r="r" b="b"/>
              <a:pathLst>
                <a:path w="15730" h="15409" extrusionOk="0">
                  <a:moveTo>
                    <a:pt x="15019" y="0"/>
                  </a:moveTo>
                  <a:cubicBezTo>
                    <a:pt x="14865" y="0"/>
                    <a:pt x="14695" y="26"/>
                    <a:pt x="14520" y="60"/>
                  </a:cubicBezTo>
                  <a:cubicBezTo>
                    <a:pt x="13947" y="124"/>
                    <a:pt x="13437" y="443"/>
                    <a:pt x="13119" y="888"/>
                  </a:cubicBezTo>
                  <a:cubicBezTo>
                    <a:pt x="12355" y="1716"/>
                    <a:pt x="11591" y="2608"/>
                    <a:pt x="10890" y="3436"/>
                  </a:cubicBezTo>
                  <a:cubicBezTo>
                    <a:pt x="7897" y="6747"/>
                    <a:pt x="4394" y="9549"/>
                    <a:pt x="1465" y="12925"/>
                  </a:cubicBezTo>
                  <a:cubicBezTo>
                    <a:pt x="764" y="13561"/>
                    <a:pt x="255" y="14389"/>
                    <a:pt x="0" y="15345"/>
                  </a:cubicBezTo>
                  <a:cubicBezTo>
                    <a:pt x="127" y="15408"/>
                    <a:pt x="255" y="15408"/>
                    <a:pt x="382" y="15408"/>
                  </a:cubicBezTo>
                  <a:cubicBezTo>
                    <a:pt x="1083" y="15408"/>
                    <a:pt x="1783" y="15090"/>
                    <a:pt x="2293" y="14517"/>
                  </a:cubicBezTo>
                  <a:cubicBezTo>
                    <a:pt x="4139" y="12415"/>
                    <a:pt x="6050" y="10377"/>
                    <a:pt x="8152" y="8530"/>
                  </a:cubicBezTo>
                  <a:cubicBezTo>
                    <a:pt x="9425" y="7448"/>
                    <a:pt x="10635" y="6174"/>
                    <a:pt x="11718" y="4837"/>
                  </a:cubicBezTo>
                  <a:cubicBezTo>
                    <a:pt x="12801" y="3499"/>
                    <a:pt x="14011" y="2289"/>
                    <a:pt x="15348" y="1207"/>
                  </a:cubicBezTo>
                  <a:cubicBezTo>
                    <a:pt x="15412" y="1079"/>
                    <a:pt x="15539" y="952"/>
                    <a:pt x="15730" y="825"/>
                  </a:cubicBezTo>
                  <a:cubicBezTo>
                    <a:pt x="15730" y="178"/>
                    <a:pt x="15428" y="0"/>
                    <a:pt x="15019" y="0"/>
                  </a:cubicBezTo>
                  <a:close/>
                </a:path>
              </a:pathLst>
            </a:custGeom>
            <a:solidFill>
              <a:srgbClr val="D1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5" name="Google Shape;7475;p8"/>
            <p:cNvSpPr/>
            <p:nvPr/>
          </p:nvSpPr>
          <p:spPr>
            <a:xfrm>
              <a:off x="6052450" y="3158775"/>
              <a:ext cx="253175" cy="203425"/>
            </a:xfrm>
            <a:custGeom>
              <a:avLst/>
              <a:gdLst/>
              <a:ahLst/>
              <a:cxnLst/>
              <a:rect l="l" t="t" r="r" b="b"/>
              <a:pathLst>
                <a:path w="10127" h="8137" extrusionOk="0">
                  <a:moveTo>
                    <a:pt x="7794" y="1"/>
                  </a:moveTo>
                  <a:cubicBezTo>
                    <a:pt x="7496" y="1"/>
                    <a:pt x="7197" y="144"/>
                    <a:pt x="7006" y="431"/>
                  </a:cubicBezTo>
                  <a:cubicBezTo>
                    <a:pt x="5096" y="2659"/>
                    <a:pt x="2994" y="4697"/>
                    <a:pt x="638" y="6417"/>
                  </a:cubicBezTo>
                  <a:cubicBezTo>
                    <a:pt x="128" y="6799"/>
                    <a:pt x="1" y="7436"/>
                    <a:pt x="383" y="7945"/>
                  </a:cubicBezTo>
                  <a:lnTo>
                    <a:pt x="574" y="8136"/>
                  </a:lnTo>
                  <a:cubicBezTo>
                    <a:pt x="3695" y="5589"/>
                    <a:pt x="6879" y="3169"/>
                    <a:pt x="10127" y="813"/>
                  </a:cubicBezTo>
                  <a:cubicBezTo>
                    <a:pt x="9362" y="813"/>
                    <a:pt x="8662" y="558"/>
                    <a:pt x="8089" y="48"/>
                  </a:cubicBezTo>
                  <a:cubicBezTo>
                    <a:pt x="7993" y="17"/>
                    <a:pt x="7894" y="1"/>
                    <a:pt x="7794" y="1"/>
                  </a:cubicBezTo>
                  <a:close/>
                </a:path>
              </a:pathLst>
            </a:custGeom>
            <a:solidFill>
              <a:srgbClr val="EF76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6" name="Google Shape;7476;p8"/>
            <p:cNvSpPr/>
            <p:nvPr/>
          </p:nvSpPr>
          <p:spPr>
            <a:xfrm>
              <a:off x="5839125" y="3403875"/>
              <a:ext cx="168775" cy="124350"/>
            </a:xfrm>
            <a:custGeom>
              <a:avLst/>
              <a:gdLst/>
              <a:ahLst/>
              <a:cxnLst/>
              <a:rect l="l" t="t" r="r" b="b"/>
              <a:pathLst>
                <a:path w="6751" h="4974" extrusionOk="0">
                  <a:moveTo>
                    <a:pt x="5950" y="0"/>
                  </a:moveTo>
                  <a:cubicBezTo>
                    <a:pt x="5491" y="0"/>
                    <a:pt x="5141" y="642"/>
                    <a:pt x="4714" y="642"/>
                  </a:cubicBezTo>
                  <a:cubicBezTo>
                    <a:pt x="4632" y="642"/>
                    <a:pt x="4547" y="618"/>
                    <a:pt x="4458" y="561"/>
                  </a:cubicBezTo>
                  <a:cubicBezTo>
                    <a:pt x="3567" y="752"/>
                    <a:pt x="3503" y="2026"/>
                    <a:pt x="2548" y="2090"/>
                  </a:cubicBezTo>
                  <a:cubicBezTo>
                    <a:pt x="1847" y="2535"/>
                    <a:pt x="1210" y="3045"/>
                    <a:pt x="637" y="3554"/>
                  </a:cubicBezTo>
                  <a:cubicBezTo>
                    <a:pt x="382" y="3873"/>
                    <a:pt x="0" y="4255"/>
                    <a:pt x="255" y="4701"/>
                  </a:cubicBezTo>
                  <a:cubicBezTo>
                    <a:pt x="370" y="4902"/>
                    <a:pt x="524" y="4974"/>
                    <a:pt x="700" y="4974"/>
                  </a:cubicBezTo>
                  <a:cubicBezTo>
                    <a:pt x="913" y="4974"/>
                    <a:pt x="1157" y="4869"/>
                    <a:pt x="1401" y="4764"/>
                  </a:cubicBezTo>
                  <a:cubicBezTo>
                    <a:pt x="2866" y="4255"/>
                    <a:pt x="4203" y="3363"/>
                    <a:pt x="5222" y="2153"/>
                  </a:cubicBezTo>
                  <a:cubicBezTo>
                    <a:pt x="5604" y="1516"/>
                    <a:pt x="6751" y="1325"/>
                    <a:pt x="6432" y="243"/>
                  </a:cubicBezTo>
                  <a:cubicBezTo>
                    <a:pt x="6256" y="67"/>
                    <a:pt x="6097" y="0"/>
                    <a:pt x="5950" y="0"/>
                  </a:cubicBez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7" name="Google Shape;7477;p8"/>
            <p:cNvSpPr/>
            <p:nvPr/>
          </p:nvSpPr>
          <p:spPr>
            <a:xfrm>
              <a:off x="5784975" y="3484750"/>
              <a:ext cx="89200" cy="66900"/>
            </a:xfrm>
            <a:custGeom>
              <a:avLst/>
              <a:gdLst/>
              <a:ahLst/>
              <a:cxnLst/>
              <a:rect l="l" t="t" r="r" b="b"/>
              <a:pathLst>
                <a:path w="3568" h="2676" extrusionOk="0">
                  <a:moveTo>
                    <a:pt x="2357" y="1"/>
                  </a:moveTo>
                  <a:cubicBezTo>
                    <a:pt x="128" y="383"/>
                    <a:pt x="1" y="574"/>
                    <a:pt x="510" y="2676"/>
                  </a:cubicBezTo>
                  <a:cubicBezTo>
                    <a:pt x="1593" y="2548"/>
                    <a:pt x="2612" y="2166"/>
                    <a:pt x="3567" y="1529"/>
                  </a:cubicBezTo>
                  <a:cubicBezTo>
                    <a:pt x="2485" y="1402"/>
                    <a:pt x="2485" y="1402"/>
                    <a:pt x="3185" y="383"/>
                  </a:cubicBezTo>
                  <a:lnTo>
                    <a:pt x="3058" y="192"/>
                  </a:lnTo>
                  <a:cubicBezTo>
                    <a:pt x="2930" y="65"/>
                    <a:pt x="2739" y="1"/>
                    <a:pt x="2548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8" name="Google Shape;7478;p8"/>
            <p:cNvSpPr/>
            <p:nvPr/>
          </p:nvSpPr>
          <p:spPr>
            <a:xfrm>
              <a:off x="5593925" y="3526925"/>
              <a:ext cx="98750" cy="48075"/>
            </a:xfrm>
            <a:custGeom>
              <a:avLst/>
              <a:gdLst/>
              <a:ahLst/>
              <a:cxnLst/>
              <a:rect l="l" t="t" r="r" b="b"/>
              <a:pathLst>
                <a:path w="3950" h="1923" extrusionOk="0">
                  <a:moveTo>
                    <a:pt x="1063" y="0"/>
                  </a:moveTo>
                  <a:cubicBezTo>
                    <a:pt x="704" y="0"/>
                    <a:pt x="335" y="178"/>
                    <a:pt x="1" y="479"/>
                  </a:cubicBezTo>
                  <a:cubicBezTo>
                    <a:pt x="383" y="479"/>
                    <a:pt x="765" y="543"/>
                    <a:pt x="1147" y="607"/>
                  </a:cubicBezTo>
                  <a:cubicBezTo>
                    <a:pt x="2230" y="861"/>
                    <a:pt x="1529" y="1307"/>
                    <a:pt x="1275" y="1753"/>
                  </a:cubicBezTo>
                  <a:cubicBezTo>
                    <a:pt x="1869" y="1753"/>
                    <a:pt x="2463" y="1923"/>
                    <a:pt x="3058" y="1923"/>
                  </a:cubicBezTo>
                  <a:cubicBezTo>
                    <a:pt x="3355" y="1923"/>
                    <a:pt x="3652" y="1880"/>
                    <a:pt x="3949" y="1753"/>
                  </a:cubicBezTo>
                  <a:cubicBezTo>
                    <a:pt x="3376" y="1180"/>
                    <a:pt x="2485" y="1180"/>
                    <a:pt x="1975" y="479"/>
                  </a:cubicBezTo>
                  <a:cubicBezTo>
                    <a:pt x="1703" y="146"/>
                    <a:pt x="1387" y="0"/>
                    <a:pt x="106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9" name="Google Shape;7479;p8"/>
            <p:cNvSpPr/>
            <p:nvPr/>
          </p:nvSpPr>
          <p:spPr>
            <a:xfrm>
              <a:off x="5969675" y="3386050"/>
              <a:ext cx="68475" cy="71675"/>
            </a:xfrm>
            <a:custGeom>
              <a:avLst/>
              <a:gdLst/>
              <a:ahLst/>
              <a:cxnLst/>
              <a:rect l="l" t="t" r="r" b="b"/>
              <a:pathLst>
                <a:path w="2739" h="2867" extrusionOk="0">
                  <a:moveTo>
                    <a:pt x="2420" y="1"/>
                  </a:moveTo>
                  <a:cubicBezTo>
                    <a:pt x="2102" y="1"/>
                    <a:pt x="1783" y="128"/>
                    <a:pt x="1465" y="319"/>
                  </a:cubicBezTo>
                  <a:cubicBezTo>
                    <a:pt x="1338" y="383"/>
                    <a:pt x="1274" y="510"/>
                    <a:pt x="1147" y="637"/>
                  </a:cubicBezTo>
                  <a:cubicBezTo>
                    <a:pt x="1147" y="701"/>
                    <a:pt x="1083" y="828"/>
                    <a:pt x="1083" y="892"/>
                  </a:cubicBezTo>
                  <a:cubicBezTo>
                    <a:pt x="1210" y="1784"/>
                    <a:pt x="128" y="2102"/>
                    <a:pt x="0" y="2866"/>
                  </a:cubicBezTo>
                  <a:cubicBezTo>
                    <a:pt x="1338" y="2421"/>
                    <a:pt x="1783" y="1083"/>
                    <a:pt x="2739" y="255"/>
                  </a:cubicBezTo>
                  <a:cubicBezTo>
                    <a:pt x="2675" y="64"/>
                    <a:pt x="2548" y="1"/>
                    <a:pt x="2420" y="1"/>
                  </a:cubicBez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0" name="Google Shape;7480;p8"/>
            <p:cNvSpPr/>
            <p:nvPr/>
          </p:nvSpPr>
          <p:spPr>
            <a:xfrm>
              <a:off x="5702200" y="3547875"/>
              <a:ext cx="57350" cy="23275"/>
            </a:xfrm>
            <a:custGeom>
              <a:avLst/>
              <a:gdLst/>
              <a:ahLst/>
              <a:cxnLst/>
              <a:rect l="l" t="t" r="r" b="b"/>
              <a:pathLst>
                <a:path w="2294" h="931" extrusionOk="0">
                  <a:moveTo>
                    <a:pt x="903" y="0"/>
                  </a:moveTo>
                  <a:cubicBezTo>
                    <a:pt x="559" y="0"/>
                    <a:pt x="386" y="284"/>
                    <a:pt x="0" y="915"/>
                  </a:cubicBezTo>
                  <a:cubicBezTo>
                    <a:pt x="128" y="926"/>
                    <a:pt x="255" y="931"/>
                    <a:pt x="383" y="931"/>
                  </a:cubicBezTo>
                  <a:cubicBezTo>
                    <a:pt x="1019" y="931"/>
                    <a:pt x="1656" y="798"/>
                    <a:pt x="2293" y="533"/>
                  </a:cubicBezTo>
                  <a:cubicBezTo>
                    <a:pt x="1577" y="189"/>
                    <a:pt x="1183" y="0"/>
                    <a:pt x="903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1" name="Google Shape;7481;p8"/>
            <p:cNvSpPr/>
            <p:nvPr/>
          </p:nvSpPr>
          <p:spPr>
            <a:xfrm>
              <a:off x="6033350" y="3358975"/>
              <a:ext cx="31875" cy="33475"/>
            </a:xfrm>
            <a:custGeom>
              <a:avLst/>
              <a:gdLst/>
              <a:ahLst/>
              <a:cxnLst/>
              <a:rect l="l" t="t" r="r" b="b"/>
              <a:pathLst>
                <a:path w="1275" h="1339" extrusionOk="0">
                  <a:moveTo>
                    <a:pt x="1147" y="1"/>
                  </a:moveTo>
                  <a:cubicBezTo>
                    <a:pt x="446" y="1"/>
                    <a:pt x="1" y="383"/>
                    <a:pt x="64" y="1147"/>
                  </a:cubicBezTo>
                  <a:lnTo>
                    <a:pt x="192" y="1338"/>
                  </a:lnTo>
                  <a:cubicBezTo>
                    <a:pt x="765" y="1147"/>
                    <a:pt x="1147" y="701"/>
                    <a:pt x="1274" y="128"/>
                  </a:cubicBezTo>
                  <a:lnTo>
                    <a:pt x="1147" y="1"/>
                  </a:lnTo>
                  <a:close/>
                </a:path>
              </a:pathLst>
            </a:custGeom>
            <a:solidFill>
              <a:srgbClr val="E4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2" name="Google Shape;7482;p8"/>
            <p:cNvSpPr/>
            <p:nvPr/>
          </p:nvSpPr>
          <p:spPr>
            <a:xfrm>
              <a:off x="5759525" y="3546650"/>
              <a:ext cx="36625" cy="14625"/>
            </a:xfrm>
            <a:custGeom>
              <a:avLst/>
              <a:gdLst/>
              <a:ahLst/>
              <a:cxnLst/>
              <a:rect l="l" t="t" r="r" b="b"/>
              <a:pathLst>
                <a:path w="1465" h="585" extrusionOk="0">
                  <a:moveTo>
                    <a:pt x="880" y="1"/>
                  </a:moveTo>
                  <a:cubicBezTo>
                    <a:pt x="515" y="1"/>
                    <a:pt x="165" y="212"/>
                    <a:pt x="0" y="582"/>
                  </a:cubicBezTo>
                  <a:cubicBezTo>
                    <a:pt x="113" y="582"/>
                    <a:pt x="230" y="585"/>
                    <a:pt x="346" y="585"/>
                  </a:cubicBezTo>
                  <a:cubicBezTo>
                    <a:pt x="755" y="585"/>
                    <a:pt x="1168" y="546"/>
                    <a:pt x="1465" y="200"/>
                  </a:cubicBezTo>
                  <a:cubicBezTo>
                    <a:pt x="1284" y="64"/>
                    <a:pt x="1080" y="1"/>
                    <a:pt x="880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3" name="Google Shape;7483;p8"/>
            <p:cNvSpPr/>
            <p:nvPr/>
          </p:nvSpPr>
          <p:spPr>
            <a:xfrm>
              <a:off x="5843900" y="3456100"/>
              <a:ext cx="58925" cy="38250"/>
            </a:xfrm>
            <a:custGeom>
              <a:avLst/>
              <a:gdLst/>
              <a:ahLst/>
              <a:cxnLst/>
              <a:rect l="l" t="t" r="r" b="b"/>
              <a:pathLst>
                <a:path w="2357" h="1530" extrusionOk="0">
                  <a:moveTo>
                    <a:pt x="2357" y="1"/>
                  </a:moveTo>
                  <a:cubicBezTo>
                    <a:pt x="1465" y="128"/>
                    <a:pt x="637" y="574"/>
                    <a:pt x="0" y="1211"/>
                  </a:cubicBezTo>
                  <a:cubicBezTo>
                    <a:pt x="255" y="1402"/>
                    <a:pt x="573" y="1338"/>
                    <a:pt x="764" y="1529"/>
                  </a:cubicBezTo>
                  <a:lnTo>
                    <a:pt x="828" y="1529"/>
                  </a:lnTo>
                  <a:cubicBezTo>
                    <a:pt x="1465" y="1147"/>
                    <a:pt x="1974" y="637"/>
                    <a:pt x="2357" y="1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4" name="Google Shape;7484;p8"/>
            <p:cNvSpPr/>
            <p:nvPr/>
          </p:nvSpPr>
          <p:spPr>
            <a:xfrm>
              <a:off x="5754725" y="3534525"/>
              <a:ext cx="8000" cy="4400"/>
            </a:xfrm>
            <a:custGeom>
              <a:avLst/>
              <a:gdLst/>
              <a:ahLst/>
              <a:cxnLst/>
              <a:rect l="l" t="t" r="r" b="b"/>
              <a:pathLst>
                <a:path w="320" h="176" extrusionOk="0">
                  <a:moveTo>
                    <a:pt x="152" y="0"/>
                  </a:moveTo>
                  <a:cubicBezTo>
                    <a:pt x="128" y="0"/>
                    <a:pt x="97" y="16"/>
                    <a:pt x="65" y="48"/>
                  </a:cubicBezTo>
                  <a:cubicBezTo>
                    <a:pt x="1" y="112"/>
                    <a:pt x="128" y="175"/>
                    <a:pt x="192" y="175"/>
                  </a:cubicBezTo>
                  <a:cubicBezTo>
                    <a:pt x="192" y="175"/>
                    <a:pt x="256" y="112"/>
                    <a:pt x="319" y="112"/>
                  </a:cubicBezTo>
                  <a:cubicBezTo>
                    <a:pt x="256" y="48"/>
                    <a:pt x="192" y="48"/>
                    <a:pt x="192" y="48"/>
                  </a:cubicBezTo>
                  <a:cubicBezTo>
                    <a:pt x="192" y="16"/>
                    <a:pt x="176" y="0"/>
                    <a:pt x="152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5" name="Google Shape;7485;p8"/>
            <p:cNvSpPr/>
            <p:nvPr/>
          </p:nvSpPr>
          <p:spPr>
            <a:xfrm>
              <a:off x="5835925" y="31790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6" name="Google Shape;7486;p8"/>
            <p:cNvSpPr/>
            <p:nvPr/>
          </p:nvSpPr>
          <p:spPr>
            <a:xfrm>
              <a:off x="5480900" y="3121775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6" y="0"/>
                  </a:moveTo>
                  <a:lnTo>
                    <a:pt x="446" y="0"/>
                  </a:lnTo>
                  <a:cubicBezTo>
                    <a:pt x="128" y="191"/>
                    <a:pt x="0" y="446"/>
                    <a:pt x="0" y="764"/>
                  </a:cubicBezTo>
                  <a:cubicBezTo>
                    <a:pt x="319" y="637"/>
                    <a:pt x="446" y="318"/>
                    <a:pt x="446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7" name="Google Shape;7487;p8"/>
            <p:cNvSpPr/>
            <p:nvPr/>
          </p:nvSpPr>
          <p:spPr>
            <a:xfrm>
              <a:off x="5501600" y="3102350"/>
              <a:ext cx="17525" cy="9875"/>
            </a:xfrm>
            <a:custGeom>
              <a:avLst/>
              <a:gdLst/>
              <a:ahLst/>
              <a:cxnLst/>
              <a:rect l="l" t="t" r="r" b="b"/>
              <a:pathLst>
                <a:path w="701" h="395" extrusionOk="0">
                  <a:moveTo>
                    <a:pt x="598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255" y="395"/>
                    <a:pt x="573" y="268"/>
                    <a:pt x="701" y="13"/>
                  </a:cubicBezTo>
                  <a:cubicBezTo>
                    <a:pt x="667" y="4"/>
                    <a:pt x="633" y="0"/>
                    <a:pt x="598" y="0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8" name="Google Shape;7488;p8"/>
            <p:cNvSpPr/>
            <p:nvPr/>
          </p:nvSpPr>
          <p:spPr>
            <a:xfrm>
              <a:off x="5492050" y="31122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9" name="Google Shape;7489;p8"/>
            <p:cNvSpPr/>
            <p:nvPr/>
          </p:nvSpPr>
          <p:spPr>
            <a:xfrm>
              <a:off x="5845475" y="3484375"/>
              <a:ext cx="17550" cy="10275"/>
            </a:xfrm>
            <a:custGeom>
              <a:avLst/>
              <a:gdLst/>
              <a:ahLst/>
              <a:cxnLst/>
              <a:rect l="l" t="t" r="r" b="b"/>
              <a:pathLst>
                <a:path w="702" h="411" extrusionOk="0">
                  <a:moveTo>
                    <a:pt x="132" y="0"/>
                  </a:moveTo>
                  <a:cubicBezTo>
                    <a:pt x="88" y="0"/>
                    <a:pt x="43" y="5"/>
                    <a:pt x="1" y="16"/>
                  </a:cubicBezTo>
                  <a:cubicBezTo>
                    <a:pt x="112" y="237"/>
                    <a:pt x="318" y="410"/>
                    <a:pt x="579" y="410"/>
                  </a:cubicBezTo>
                  <a:cubicBezTo>
                    <a:pt x="619" y="410"/>
                    <a:pt x="660" y="406"/>
                    <a:pt x="701" y="398"/>
                  </a:cubicBezTo>
                  <a:cubicBezTo>
                    <a:pt x="595" y="133"/>
                    <a:pt x="357" y="0"/>
                    <a:pt x="132" y="0"/>
                  </a:cubicBezTo>
                  <a:close/>
                </a:path>
              </a:pathLst>
            </a:custGeom>
            <a:solidFill>
              <a:srgbClr val="F79C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0" name="Google Shape;7490;p8"/>
            <p:cNvSpPr/>
            <p:nvPr/>
          </p:nvSpPr>
          <p:spPr>
            <a:xfrm>
              <a:off x="5996725" y="3398800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D6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1" name="Google Shape;7491;p8"/>
            <p:cNvSpPr/>
            <p:nvPr/>
          </p:nvSpPr>
          <p:spPr>
            <a:xfrm>
              <a:off x="5367850" y="2166775"/>
              <a:ext cx="245225" cy="104825"/>
            </a:xfrm>
            <a:custGeom>
              <a:avLst/>
              <a:gdLst/>
              <a:ahLst/>
              <a:cxnLst/>
              <a:rect l="l" t="t" r="r" b="b"/>
              <a:pathLst>
                <a:path w="9809" h="4193" extrusionOk="0">
                  <a:moveTo>
                    <a:pt x="7422" y="0"/>
                  </a:moveTo>
                  <a:cubicBezTo>
                    <a:pt x="4913" y="0"/>
                    <a:pt x="2393" y="356"/>
                    <a:pt x="1" y="1136"/>
                  </a:cubicBezTo>
                  <a:cubicBezTo>
                    <a:pt x="956" y="1709"/>
                    <a:pt x="1274" y="2919"/>
                    <a:pt x="2230" y="3429"/>
                  </a:cubicBezTo>
                  <a:cubicBezTo>
                    <a:pt x="2421" y="3811"/>
                    <a:pt x="2803" y="4129"/>
                    <a:pt x="3249" y="4193"/>
                  </a:cubicBezTo>
                  <a:cubicBezTo>
                    <a:pt x="5414" y="4193"/>
                    <a:pt x="7452" y="3365"/>
                    <a:pt x="9617" y="3365"/>
                  </a:cubicBezTo>
                  <a:cubicBezTo>
                    <a:pt x="9808" y="2919"/>
                    <a:pt x="9617" y="2473"/>
                    <a:pt x="9235" y="2219"/>
                  </a:cubicBezTo>
                  <a:cubicBezTo>
                    <a:pt x="8343" y="1518"/>
                    <a:pt x="8725" y="818"/>
                    <a:pt x="9108" y="53"/>
                  </a:cubicBezTo>
                  <a:cubicBezTo>
                    <a:pt x="8547" y="18"/>
                    <a:pt x="7985" y="0"/>
                    <a:pt x="7422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2" name="Google Shape;7492;p8"/>
            <p:cNvSpPr/>
            <p:nvPr/>
          </p:nvSpPr>
          <p:spPr>
            <a:xfrm>
              <a:off x="427575" y="2726225"/>
              <a:ext cx="204900" cy="207700"/>
            </a:xfrm>
            <a:custGeom>
              <a:avLst/>
              <a:gdLst/>
              <a:ahLst/>
              <a:cxnLst/>
              <a:rect l="l" t="t" r="r" b="b"/>
              <a:pathLst>
                <a:path w="8196" h="8308" extrusionOk="0">
                  <a:moveTo>
                    <a:pt x="2074" y="1"/>
                  </a:moveTo>
                  <a:cubicBezTo>
                    <a:pt x="1799" y="1"/>
                    <a:pt x="1561" y="108"/>
                    <a:pt x="1465" y="538"/>
                  </a:cubicBezTo>
                  <a:cubicBezTo>
                    <a:pt x="1465" y="665"/>
                    <a:pt x="1592" y="729"/>
                    <a:pt x="1592" y="856"/>
                  </a:cubicBezTo>
                  <a:cubicBezTo>
                    <a:pt x="1465" y="793"/>
                    <a:pt x="1401" y="729"/>
                    <a:pt x="1274" y="729"/>
                  </a:cubicBezTo>
                  <a:cubicBezTo>
                    <a:pt x="0" y="1621"/>
                    <a:pt x="0" y="3977"/>
                    <a:pt x="1529" y="4232"/>
                  </a:cubicBezTo>
                  <a:cubicBezTo>
                    <a:pt x="2994" y="4486"/>
                    <a:pt x="3567" y="5696"/>
                    <a:pt x="4713" y="6269"/>
                  </a:cubicBezTo>
                  <a:lnTo>
                    <a:pt x="7706" y="8307"/>
                  </a:lnTo>
                  <a:cubicBezTo>
                    <a:pt x="6942" y="7225"/>
                    <a:pt x="6624" y="6142"/>
                    <a:pt x="7770" y="5123"/>
                  </a:cubicBezTo>
                  <a:cubicBezTo>
                    <a:pt x="8195" y="4029"/>
                    <a:pt x="7635" y="3399"/>
                    <a:pt x="6697" y="3399"/>
                  </a:cubicBezTo>
                  <a:cubicBezTo>
                    <a:pt x="6652" y="3399"/>
                    <a:pt x="6606" y="3401"/>
                    <a:pt x="6560" y="3404"/>
                  </a:cubicBezTo>
                  <a:cubicBezTo>
                    <a:pt x="6514" y="3406"/>
                    <a:pt x="6472" y="3407"/>
                    <a:pt x="6432" y="3407"/>
                  </a:cubicBezTo>
                  <a:cubicBezTo>
                    <a:pt x="5468" y="3407"/>
                    <a:pt x="6106" y="2691"/>
                    <a:pt x="5923" y="2385"/>
                  </a:cubicBezTo>
                  <a:cubicBezTo>
                    <a:pt x="5031" y="1175"/>
                    <a:pt x="3567" y="856"/>
                    <a:pt x="2357" y="28"/>
                  </a:cubicBezTo>
                  <a:cubicBezTo>
                    <a:pt x="2261" y="13"/>
                    <a:pt x="2166" y="1"/>
                    <a:pt x="2074" y="1"/>
                  </a:cubicBezTo>
                  <a:close/>
                </a:path>
              </a:pathLst>
            </a:custGeom>
            <a:solidFill>
              <a:srgbClr val="FE73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3" name="Google Shape;7493;p8"/>
            <p:cNvSpPr/>
            <p:nvPr/>
          </p:nvSpPr>
          <p:spPr>
            <a:xfrm>
              <a:off x="3466900" y="2005700"/>
              <a:ext cx="243600" cy="132875"/>
            </a:xfrm>
            <a:custGeom>
              <a:avLst/>
              <a:gdLst/>
              <a:ahLst/>
              <a:cxnLst/>
              <a:rect l="l" t="t" r="r" b="b"/>
              <a:pathLst>
                <a:path w="9744" h="5315" extrusionOk="0">
                  <a:moveTo>
                    <a:pt x="0" y="1"/>
                  </a:moveTo>
                  <a:lnTo>
                    <a:pt x="0" y="1"/>
                  </a:lnTo>
                  <a:cubicBezTo>
                    <a:pt x="1210" y="2039"/>
                    <a:pt x="3248" y="3312"/>
                    <a:pt x="4840" y="5032"/>
                  </a:cubicBezTo>
                  <a:cubicBezTo>
                    <a:pt x="4891" y="5049"/>
                    <a:pt x="4942" y="5057"/>
                    <a:pt x="4992" y="5057"/>
                  </a:cubicBezTo>
                  <a:cubicBezTo>
                    <a:pt x="5129" y="5057"/>
                    <a:pt x="5256" y="4998"/>
                    <a:pt x="5350" y="4904"/>
                  </a:cubicBezTo>
                  <a:cubicBezTo>
                    <a:pt x="5541" y="4968"/>
                    <a:pt x="5668" y="5095"/>
                    <a:pt x="5859" y="5159"/>
                  </a:cubicBezTo>
                  <a:cubicBezTo>
                    <a:pt x="6075" y="5255"/>
                    <a:pt x="6209" y="5315"/>
                    <a:pt x="6334" y="5315"/>
                  </a:cubicBezTo>
                  <a:cubicBezTo>
                    <a:pt x="6540" y="5315"/>
                    <a:pt x="6720" y="5150"/>
                    <a:pt x="7196" y="4713"/>
                  </a:cubicBezTo>
                  <a:cubicBezTo>
                    <a:pt x="7324" y="4586"/>
                    <a:pt x="7515" y="4522"/>
                    <a:pt x="7706" y="4522"/>
                  </a:cubicBezTo>
                  <a:lnTo>
                    <a:pt x="9171" y="4522"/>
                  </a:lnTo>
                  <a:cubicBezTo>
                    <a:pt x="9489" y="4204"/>
                    <a:pt x="9744" y="3949"/>
                    <a:pt x="9553" y="3440"/>
                  </a:cubicBezTo>
                  <a:cubicBezTo>
                    <a:pt x="9425" y="3376"/>
                    <a:pt x="9362" y="3312"/>
                    <a:pt x="9234" y="3312"/>
                  </a:cubicBezTo>
                  <a:cubicBezTo>
                    <a:pt x="8930" y="3444"/>
                    <a:pt x="8662" y="3502"/>
                    <a:pt x="8422" y="3502"/>
                  </a:cubicBezTo>
                  <a:cubicBezTo>
                    <a:pt x="7505" y="3502"/>
                    <a:pt x="7001" y="2655"/>
                    <a:pt x="6496" y="1847"/>
                  </a:cubicBezTo>
                  <a:cubicBezTo>
                    <a:pt x="4458" y="892"/>
                    <a:pt x="2229" y="255"/>
                    <a:pt x="0" y="1"/>
                  </a:cubicBezTo>
                  <a:close/>
                </a:path>
              </a:pathLst>
            </a:custGeom>
            <a:solidFill>
              <a:srgbClr val="FD6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4" name="Google Shape;7494;p8"/>
            <p:cNvSpPr/>
            <p:nvPr/>
          </p:nvSpPr>
          <p:spPr>
            <a:xfrm>
              <a:off x="3412750" y="2004100"/>
              <a:ext cx="178350" cy="146850"/>
            </a:xfrm>
            <a:custGeom>
              <a:avLst/>
              <a:gdLst/>
              <a:ahLst/>
              <a:cxnLst/>
              <a:rect l="l" t="t" r="r" b="b"/>
              <a:pathLst>
                <a:path w="7134" h="5874" extrusionOk="0">
                  <a:moveTo>
                    <a:pt x="256" y="1"/>
                  </a:moveTo>
                  <a:cubicBezTo>
                    <a:pt x="1" y="192"/>
                    <a:pt x="1" y="574"/>
                    <a:pt x="256" y="765"/>
                  </a:cubicBezTo>
                  <a:lnTo>
                    <a:pt x="5223" y="5414"/>
                  </a:lnTo>
                  <a:cubicBezTo>
                    <a:pt x="5795" y="5714"/>
                    <a:pt x="6146" y="5874"/>
                    <a:pt x="6395" y="5874"/>
                  </a:cubicBezTo>
                  <a:cubicBezTo>
                    <a:pt x="6728" y="5874"/>
                    <a:pt x="6878" y="5588"/>
                    <a:pt x="7133" y="4968"/>
                  </a:cubicBezTo>
                  <a:cubicBezTo>
                    <a:pt x="5732" y="3121"/>
                    <a:pt x="4013" y="1466"/>
                    <a:pt x="2166" y="65"/>
                  </a:cubicBezTo>
                  <a:lnTo>
                    <a:pt x="256" y="1"/>
                  </a:ln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5" name="Google Shape;7495;p8"/>
            <p:cNvSpPr/>
            <p:nvPr/>
          </p:nvSpPr>
          <p:spPr>
            <a:xfrm>
              <a:off x="390950" y="2720600"/>
              <a:ext cx="154475" cy="162375"/>
            </a:xfrm>
            <a:custGeom>
              <a:avLst/>
              <a:gdLst/>
              <a:ahLst/>
              <a:cxnLst/>
              <a:rect l="l" t="t" r="r" b="b"/>
              <a:pathLst>
                <a:path w="6179" h="6495" extrusionOk="0">
                  <a:moveTo>
                    <a:pt x="3884" y="1"/>
                  </a:moveTo>
                  <a:cubicBezTo>
                    <a:pt x="3062" y="1"/>
                    <a:pt x="2249" y="100"/>
                    <a:pt x="1465" y="317"/>
                  </a:cubicBezTo>
                  <a:cubicBezTo>
                    <a:pt x="383" y="572"/>
                    <a:pt x="1" y="1846"/>
                    <a:pt x="701" y="2737"/>
                  </a:cubicBezTo>
                  <a:cubicBezTo>
                    <a:pt x="2039" y="4520"/>
                    <a:pt x="3949" y="5858"/>
                    <a:pt x="6178" y="6494"/>
                  </a:cubicBezTo>
                  <a:cubicBezTo>
                    <a:pt x="5732" y="5985"/>
                    <a:pt x="5286" y="5412"/>
                    <a:pt x="4904" y="4902"/>
                  </a:cubicBezTo>
                  <a:cubicBezTo>
                    <a:pt x="4726" y="4545"/>
                    <a:pt x="4390" y="4344"/>
                    <a:pt x="4030" y="4344"/>
                  </a:cubicBezTo>
                  <a:cubicBezTo>
                    <a:pt x="3877" y="4344"/>
                    <a:pt x="3719" y="4381"/>
                    <a:pt x="3567" y="4457"/>
                  </a:cubicBezTo>
                  <a:lnTo>
                    <a:pt x="3249" y="4457"/>
                  </a:lnTo>
                  <a:cubicBezTo>
                    <a:pt x="2230" y="4011"/>
                    <a:pt x="2357" y="2928"/>
                    <a:pt x="2102" y="2164"/>
                  </a:cubicBezTo>
                  <a:cubicBezTo>
                    <a:pt x="1911" y="1400"/>
                    <a:pt x="2484" y="1209"/>
                    <a:pt x="3121" y="1145"/>
                  </a:cubicBezTo>
                  <a:cubicBezTo>
                    <a:pt x="3121" y="758"/>
                    <a:pt x="3409" y="420"/>
                    <a:pt x="3776" y="420"/>
                  </a:cubicBezTo>
                  <a:cubicBezTo>
                    <a:pt x="3832" y="420"/>
                    <a:pt x="3890" y="428"/>
                    <a:pt x="3949" y="444"/>
                  </a:cubicBezTo>
                  <a:cubicBezTo>
                    <a:pt x="4151" y="545"/>
                    <a:pt x="4352" y="628"/>
                    <a:pt x="4544" y="628"/>
                  </a:cubicBezTo>
                  <a:cubicBezTo>
                    <a:pt x="4716" y="628"/>
                    <a:pt x="4881" y="561"/>
                    <a:pt x="5032" y="381"/>
                  </a:cubicBezTo>
                  <a:lnTo>
                    <a:pt x="5032" y="62"/>
                  </a:lnTo>
                  <a:cubicBezTo>
                    <a:pt x="4649" y="22"/>
                    <a:pt x="4265" y="1"/>
                    <a:pt x="3884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6" name="Google Shape;7496;p8"/>
            <p:cNvSpPr/>
            <p:nvPr/>
          </p:nvSpPr>
          <p:spPr>
            <a:xfrm>
              <a:off x="4036850" y="2069375"/>
              <a:ext cx="200650" cy="113525"/>
            </a:xfrm>
            <a:custGeom>
              <a:avLst/>
              <a:gdLst/>
              <a:ahLst/>
              <a:cxnLst/>
              <a:rect l="l" t="t" r="r" b="b"/>
              <a:pathLst>
                <a:path w="8026" h="4541" extrusionOk="0">
                  <a:moveTo>
                    <a:pt x="7261" y="1"/>
                  </a:moveTo>
                  <a:lnTo>
                    <a:pt x="128" y="2803"/>
                  </a:lnTo>
                  <a:cubicBezTo>
                    <a:pt x="128" y="2803"/>
                    <a:pt x="65" y="2930"/>
                    <a:pt x="65" y="2994"/>
                  </a:cubicBezTo>
                  <a:cubicBezTo>
                    <a:pt x="1" y="3058"/>
                    <a:pt x="65" y="3121"/>
                    <a:pt x="192" y="3185"/>
                  </a:cubicBezTo>
                  <a:cubicBezTo>
                    <a:pt x="256" y="3313"/>
                    <a:pt x="383" y="3440"/>
                    <a:pt x="510" y="3504"/>
                  </a:cubicBezTo>
                  <a:cubicBezTo>
                    <a:pt x="638" y="3631"/>
                    <a:pt x="765" y="3758"/>
                    <a:pt x="893" y="3886"/>
                  </a:cubicBezTo>
                  <a:lnTo>
                    <a:pt x="1211" y="4268"/>
                  </a:lnTo>
                  <a:cubicBezTo>
                    <a:pt x="1386" y="4443"/>
                    <a:pt x="1638" y="4541"/>
                    <a:pt x="1893" y="4541"/>
                  </a:cubicBezTo>
                  <a:cubicBezTo>
                    <a:pt x="2102" y="4541"/>
                    <a:pt x="2313" y="4475"/>
                    <a:pt x="2485" y="4331"/>
                  </a:cubicBezTo>
                  <a:cubicBezTo>
                    <a:pt x="3886" y="3058"/>
                    <a:pt x="5733" y="2548"/>
                    <a:pt x="7325" y="1720"/>
                  </a:cubicBezTo>
                  <a:cubicBezTo>
                    <a:pt x="8025" y="1338"/>
                    <a:pt x="7961" y="701"/>
                    <a:pt x="7516" y="128"/>
                  </a:cubicBezTo>
                  <a:lnTo>
                    <a:pt x="7261" y="1"/>
                  </a:ln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7" name="Google Shape;7497;p8"/>
            <p:cNvSpPr/>
            <p:nvPr/>
          </p:nvSpPr>
          <p:spPr>
            <a:xfrm>
              <a:off x="3159625" y="2003400"/>
              <a:ext cx="259525" cy="39200"/>
            </a:xfrm>
            <a:custGeom>
              <a:avLst/>
              <a:gdLst/>
              <a:ahLst/>
              <a:cxnLst/>
              <a:rect l="l" t="t" r="r" b="b"/>
              <a:pathLst>
                <a:path w="10381" h="1568" extrusionOk="0">
                  <a:moveTo>
                    <a:pt x="8116" y="1"/>
                  </a:moveTo>
                  <a:cubicBezTo>
                    <a:pt x="7734" y="1"/>
                    <a:pt x="7345" y="8"/>
                    <a:pt x="6942" y="29"/>
                  </a:cubicBezTo>
                  <a:cubicBezTo>
                    <a:pt x="4585" y="156"/>
                    <a:pt x="2165" y="156"/>
                    <a:pt x="0" y="1175"/>
                  </a:cubicBezTo>
                  <a:cubicBezTo>
                    <a:pt x="651" y="1320"/>
                    <a:pt x="1323" y="1567"/>
                    <a:pt x="2004" y="1567"/>
                  </a:cubicBezTo>
                  <a:cubicBezTo>
                    <a:pt x="2521" y="1567"/>
                    <a:pt x="3044" y="1424"/>
                    <a:pt x="3566" y="984"/>
                  </a:cubicBezTo>
                  <a:cubicBezTo>
                    <a:pt x="3707" y="879"/>
                    <a:pt x="3866" y="832"/>
                    <a:pt x="4034" y="832"/>
                  </a:cubicBezTo>
                  <a:cubicBezTo>
                    <a:pt x="4172" y="832"/>
                    <a:pt x="4315" y="863"/>
                    <a:pt x="4458" y="921"/>
                  </a:cubicBezTo>
                  <a:cubicBezTo>
                    <a:pt x="4725" y="1001"/>
                    <a:pt x="5003" y="1036"/>
                    <a:pt x="5282" y="1036"/>
                  </a:cubicBezTo>
                  <a:cubicBezTo>
                    <a:pt x="5670" y="1036"/>
                    <a:pt x="6062" y="968"/>
                    <a:pt x="6432" y="857"/>
                  </a:cubicBezTo>
                  <a:cubicBezTo>
                    <a:pt x="6631" y="817"/>
                    <a:pt x="6804" y="728"/>
                    <a:pt x="6984" y="728"/>
                  </a:cubicBezTo>
                  <a:cubicBezTo>
                    <a:pt x="7093" y="728"/>
                    <a:pt x="7204" y="761"/>
                    <a:pt x="7324" y="857"/>
                  </a:cubicBezTo>
                  <a:cubicBezTo>
                    <a:pt x="7801" y="1112"/>
                    <a:pt x="8327" y="1239"/>
                    <a:pt x="8852" y="1239"/>
                  </a:cubicBezTo>
                  <a:cubicBezTo>
                    <a:pt x="9378" y="1239"/>
                    <a:pt x="9903" y="1112"/>
                    <a:pt x="10381" y="857"/>
                  </a:cubicBezTo>
                  <a:lnTo>
                    <a:pt x="10381" y="29"/>
                  </a:lnTo>
                  <a:cubicBezTo>
                    <a:pt x="9616" y="29"/>
                    <a:pt x="8880" y="1"/>
                    <a:pt x="8116" y="1"/>
                  </a:cubicBezTo>
                  <a:close/>
                </a:path>
              </a:pathLst>
            </a:custGeom>
            <a:solidFill>
              <a:srgbClr val="FD7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8" name="Google Shape;7498;p8"/>
            <p:cNvSpPr/>
            <p:nvPr/>
          </p:nvSpPr>
          <p:spPr>
            <a:xfrm>
              <a:off x="5562100" y="2168100"/>
              <a:ext cx="111475" cy="116250"/>
            </a:xfrm>
            <a:custGeom>
              <a:avLst/>
              <a:gdLst/>
              <a:ahLst/>
              <a:cxnLst/>
              <a:rect l="l" t="t" r="r" b="b"/>
              <a:pathLst>
                <a:path w="4459" h="4650" extrusionOk="0">
                  <a:moveTo>
                    <a:pt x="1338" y="0"/>
                  </a:moveTo>
                  <a:cubicBezTo>
                    <a:pt x="1019" y="446"/>
                    <a:pt x="255" y="191"/>
                    <a:pt x="0" y="1019"/>
                  </a:cubicBezTo>
                  <a:lnTo>
                    <a:pt x="1783" y="2994"/>
                  </a:lnTo>
                  <a:cubicBezTo>
                    <a:pt x="2165" y="3821"/>
                    <a:pt x="2611" y="4586"/>
                    <a:pt x="3567" y="4649"/>
                  </a:cubicBezTo>
                  <a:cubicBezTo>
                    <a:pt x="4203" y="4395"/>
                    <a:pt x="4076" y="3758"/>
                    <a:pt x="4394" y="3376"/>
                  </a:cubicBezTo>
                  <a:cubicBezTo>
                    <a:pt x="4458" y="2675"/>
                    <a:pt x="3567" y="2484"/>
                    <a:pt x="3630" y="1847"/>
                  </a:cubicBezTo>
                  <a:cubicBezTo>
                    <a:pt x="3630" y="1784"/>
                    <a:pt x="3630" y="1720"/>
                    <a:pt x="3630" y="1656"/>
                  </a:cubicBezTo>
                  <a:cubicBezTo>
                    <a:pt x="3567" y="1529"/>
                    <a:pt x="3503" y="1401"/>
                    <a:pt x="3439" y="1274"/>
                  </a:cubicBezTo>
                  <a:lnTo>
                    <a:pt x="3312" y="1147"/>
                  </a:lnTo>
                  <a:lnTo>
                    <a:pt x="2993" y="892"/>
                  </a:lnTo>
                  <a:cubicBezTo>
                    <a:pt x="2930" y="765"/>
                    <a:pt x="2866" y="701"/>
                    <a:pt x="2739" y="574"/>
                  </a:cubicBezTo>
                  <a:cubicBezTo>
                    <a:pt x="2611" y="446"/>
                    <a:pt x="2420" y="319"/>
                    <a:pt x="2293" y="255"/>
                  </a:cubicBezTo>
                  <a:cubicBezTo>
                    <a:pt x="2102" y="128"/>
                    <a:pt x="1911" y="64"/>
                    <a:pt x="1783" y="0"/>
                  </a:cubicBezTo>
                  <a:close/>
                </a:path>
              </a:pathLst>
            </a:custGeom>
            <a:solidFill>
              <a:srgbClr val="D4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9" name="Google Shape;7499;p8"/>
            <p:cNvSpPr/>
            <p:nvPr/>
          </p:nvSpPr>
          <p:spPr>
            <a:xfrm>
              <a:off x="4219950" y="2034350"/>
              <a:ext cx="132175" cy="76475"/>
            </a:xfrm>
            <a:custGeom>
              <a:avLst/>
              <a:gdLst/>
              <a:ahLst/>
              <a:cxnLst/>
              <a:rect l="l" t="t" r="r" b="b"/>
              <a:pathLst>
                <a:path w="5287" h="3059" extrusionOk="0">
                  <a:moveTo>
                    <a:pt x="5032" y="1"/>
                  </a:moveTo>
                  <a:cubicBezTo>
                    <a:pt x="3249" y="256"/>
                    <a:pt x="1593" y="701"/>
                    <a:pt x="1" y="1402"/>
                  </a:cubicBezTo>
                  <a:lnTo>
                    <a:pt x="64" y="1466"/>
                  </a:lnTo>
                  <a:cubicBezTo>
                    <a:pt x="855" y="2531"/>
                    <a:pt x="1589" y="3058"/>
                    <a:pt x="2458" y="3058"/>
                  </a:cubicBezTo>
                  <a:cubicBezTo>
                    <a:pt x="3200" y="3058"/>
                    <a:pt x="4040" y="2674"/>
                    <a:pt x="5095" y="1911"/>
                  </a:cubicBezTo>
                  <a:cubicBezTo>
                    <a:pt x="5159" y="1784"/>
                    <a:pt x="5223" y="1657"/>
                    <a:pt x="5286" y="1466"/>
                  </a:cubicBezTo>
                  <a:cubicBezTo>
                    <a:pt x="5223" y="1211"/>
                    <a:pt x="5223" y="1020"/>
                    <a:pt x="5159" y="765"/>
                  </a:cubicBezTo>
                  <a:cubicBezTo>
                    <a:pt x="5095" y="510"/>
                    <a:pt x="5223" y="192"/>
                    <a:pt x="5032" y="1"/>
                  </a:cubicBezTo>
                  <a:close/>
                </a:path>
              </a:pathLst>
            </a:custGeom>
            <a:solidFill>
              <a:srgbClr val="FD7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0" name="Google Shape;7500;p8"/>
            <p:cNvSpPr/>
            <p:nvPr/>
          </p:nvSpPr>
          <p:spPr>
            <a:xfrm>
              <a:off x="1965550" y="2117150"/>
              <a:ext cx="202200" cy="103500"/>
            </a:xfrm>
            <a:custGeom>
              <a:avLst/>
              <a:gdLst/>
              <a:ahLst/>
              <a:cxnLst/>
              <a:rect l="l" t="t" r="r" b="b"/>
              <a:pathLst>
                <a:path w="8088" h="4140" extrusionOk="0">
                  <a:moveTo>
                    <a:pt x="8088" y="0"/>
                  </a:moveTo>
                  <a:lnTo>
                    <a:pt x="8088" y="0"/>
                  </a:lnTo>
                  <a:cubicBezTo>
                    <a:pt x="7196" y="64"/>
                    <a:pt x="6369" y="255"/>
                    <a:pt x="5477" y="510"/>
                  </a:cubicBezTo>
                  <a:cubicBezTo>
                    <a:pt x="3503" y="1274"/>
                    <a:pt x="1401" y="1975"/>
                    <a:pt x="0" y="3822"/>
                  </a:cubicBezTo>
                  <a:cubicBezTo>
                    <a:pt x="127" y="4076"/>
                    <a:pt x="382" y="4140"/>
                    <a:pt x="637" y="4140"/>
                  </a:cubicBezTo>
                  <a:cubicBezTo>
                    <a:pt x="764" y="4076"/>
                    <a:pt x="955" y="4013"/>
                    <a:pt x="1083" y="3885"/>
                  </a:cubicBezTo>
                  <a:cubicBezTo>
                    <a:pt x="1529" y="3503"/>
                    <a:pt x="2102" y="3185"/>
                    <a:pt x="2675" y="2930"/>
                  </a:cubicBezTo>
                  <a:cubicBezTo>
                    <a:pt x="2866" y="2803"/>
                    <a:pt x="2930" y="2548"/>
                    <a:pt x="3121" y="2357"/>
                  </a:cubicBezTo>
                  <a:cubicBezTo>
                    <a:pt x="3644" y="2035"/>
                    <a:pt x="4167" y="1408"/>
                    <a:pt x="4739" y="1408"/>
                  </a:cubicBezTo>
                  <a:cubicBezTo>
                    <a:pt x="5071" y="1408"/>
                    <a:pt x="5420" y="1620"/>
                    <a:pt x="5795" y="2229"/>
                  </a:cubicBezTo>
                  <a:cubicBezTo>
                    <a:pt x="5819" y="2300"/>
                    <a:pt x="5885" y="2327"/>
                    <a:pt x="5972" y="2327"/>
                  </a:cubicBezTo>
                  <a:cubicBezTo>
                    <a:pt x="6123" y="2327"/>
                    <a:pt x="6335" y="2246"/>
                    <a:pt x="6496" y="2166"/>
                  </a:cubicBezTo>
                  <a:cubicBezTo>
                    <a:pt x="7196" y="1593"/>
                    <a:pt x="7706" y="828"/>
                    <a:pt x="8088" y="0"/>
                  </a:cubicBezTo>
                  <a:close/>
                </a:path>
              </a:pathLst>
            </a:custGeom>
            <a:solidFill>
              <a:srgbClr val="F8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1" name="Google Shape;7501;p8"/>
            <p:cNvSpPr/>
            <p:nvPr/>
          </p:nvSpPr>
          <p:spPr>
            <a:xfrm>
              <a:off x="5137000" y="2204725"/>
              <a:ext cx="181525" cy="66975"/>
            </a:xfrm>
            <a:custGeom>
              <a:avLst/>
              <a:gdLst/>
              <a:ahLst/>
              <a:cxnLst/>
              <a:rect l="l" t="t" r="r" b="b"/>
              <a:pathLst>
                <a:path w="7261" h="2679" extrusionOk="0">
                  <a:moveTo>
                    <a:pt x="7261" y="0"/>
                  </a:moveTo>
                  <a:cubicBezTo>
                    <a:pt x="4713" y="191"/>
                    <a:pt x="2421" y="1465"/>
                    <a:pt x="1" y="2229"/>
                  </a:cubicBezTo>
                  <a:cubicBezTo>
                    <a:pt x="409" y="2521"/>
                    <a:pt x="630" y="2679"/>
                    <a:pt x="854" y="2679"/>
                  </a:cubicBezTo>
                  <a:cubicBezTo>
                    <a:pt x="1119" y="2679"/>
                    <a:pt x="1388" y="2458"/>
                    <a:pt x="1975" y="1974"/>
                  </a:cubicBezTo>
                  <a:cubicBezTo>
                    <a:pt x="2038" y="1942"/>
                    <a:pt x="2134" y="1942"/>
                    <a:pt x="2230" y="1942"/>
                  </a:cubicBezTo>
                  <a:cubicBezTo>
                    <a:pt x="2325" y="1942"/>
                    <a:pt x="2421" y="1942"/>
                    <a:pt x="2484" y="1911"/>
                  </a:cubicBezTo>
                  <a:cubicBezTo>
                    <a:pt x="2892" y="1707"/>
                    <a:pt x="3299" y="1636"/>
                    <a:pt x="3699" y="1636"/>
                  </a:cubicBezTo>
                  <a:cubicBezTo>
                    <a:pt x="4298" y="1636"/>
                    <a:pt x="4879" y="1796"/>
                    <a:pt x="5414" y="1911"/>
                  </a:cubicBezTo>
                  <a:cubicBezTo>
                    <a:pt x="5552" y="1930"/>
                    <a:pt x="5671" y="1941"/>
                    <a:pt x="5774" y="1941"/>
                  </a:cubicBezTo>
                  <a:cubicBezTo>
                    <a:pt x="6327" y="1941"/>
                    <a:pt x="6391" y="1635"/>
                    <a:pt x="6187" y="802"/>
                  </a:cubicBezTo>
                  <a:lnTo>
                    <a:pt x="6187" y="802"/>
                  </a:lnTo>
                  <a:cubicBezTo>
                    <a:pt x="6391" y="263"/>
                    <a:pt x="7072" y="502"/>
                    <a:pt x="7261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2" name="Google Shape;7502;p8"/>
            <p:cNvSpPr/>
            <p:nvPr/>
          </p:nvSpPr>
          <p:spPr>
            <a:xfrm>
              <a:off x="5606675" y="2168100"/>
              <a:ext cx="136950" cy="46200"/>
            </a:xfrm>
            <a:custGeom>
              <a:avLst/>
              <a:gdLst/>
              <a:ahLst/>
              <a:cxnLst/>
              <a:rect l="l" t="t" r="r" b="b"/>
              <a:pathLst>
                <a:path w="5478" h="1848" extrusionOk="0">
                  <a:moveTo>
                    <a:pt x="796" y="0"/>
                  </a:moveTo>
                  <a:cubicBezTo>
                    <a:pt x="526" y="0"/>
                    <a:pt x="255" y="64"/>
                    <a:pt x="0" y="64"/>
                  </a:cubicBezTo>
                  <a:lnTo>
                    <a:pt x="319" y="382"/>
                  </a:lnTo>
                  <a:cubicBezTo>
                    <a:pt x="510" y="446"/>
                    <a:pt x="637" y="574"/>
                    <a:pt x="765" y="701"/>
                  </a:cubicBezTo>
                  <a:lnTo>
                    <a:pt x="1147" y="1083"/>
                  </a:lnTo>
                  <a:cubicBezTo>
                    <a:pt x="1274" y="1210"/>
                    <a:pt x="1401" y="1338"/>
                    <a:pt x="1529" y="1465"/>
                  </a:cubicBezTo>
                  <a:cubicBezTo>
                    <a:pt x="1656" y="1592"/>
                    <a:pt x="1784" y="1720"/>
                    <a:pt x="1911" y="1847"/>
                  </a:cubicBezTo>
                  <a:cubicBezTo>
                    <a:pt x="2178" y="1740"/>
                    <a:pt x="2534" y="1499"/>
                    <a:pt x="2793" y="1499"/>
                  </a:cubicBezTo>
                  <a:cubicBezTo>
                    <a:pt x="2843" y="1499"/>
                    <a:pt x="2889" y="1508"/>
                    <a:pt x="2930" y="1529"/>
                  </a:cubicBezTo>
                  <a:cubicBezTo>
                    <a:pt x="3166" y="1632"/>
                    <a:pt x="3388" y="1674"/>
                    <a:pt x="3600" y="1674"/>
                  </a:cubicBezTo>
                  <a:cubicBezTo>
                    <a:pt x="4303" y="1674"/>
                    <a:pt x="4890" y="1215"/>
                    <a:pt x="5477" y="1019"/>
                  </a:cubicBezTo>
                  <a:cubicBezTo>
                    <a:pt x="4267" y="382"/>
                    <a:pt x="2930" y="446"/>
                    <a:pt x="1592" y="319"/>
                  </a:cubicBezTo>
                  <a:cubicBezTo>
                    <a:pt x="1338" y="64"/>
                    <a:pt x="1067" y="0"/>
                    <a:pt x="796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3" name="Google Shape;7503;p8"/>
            <p:cNvSpPr/>
            <p:nvPr/>
          </p:nvSpPr>
          <p:spPr>
            <a:xfrm>
              <a:off x="4966650" y="2225000"/>
              <a:ext cx="171975" cy="58050"/>
            </a:xfrm>
            <a:custGeom>
              <a:avLst/>
              <a:gdLst/>
              <a:ahLst/>
              <a:cxnLst/>
              <a:rect l="l" t="t" r="r" b="b"/>
              <a:pathLst>
                <a:path w="6879" h="2322" extrusionOk="0">
                  <a:moveTo>
                    <a:pt x="169" y="0"/>
                  </a:moveTo>
                  <a:cubicBezTo>
                    <a:pt x="113" y="0"/>
                    <a:pt x="57" y="6"/>
                    <a:pt x="0" y="17"/>
                  </a:cubicBezTo>
                  <a:cubicBezTo>
                    <a:pt x="446" y="781"/>
                    <a:pt x="1338" y="909"/>
                    <a:pt x="1911" y="1482"/>
                  </a:cubicBezTo>
                  <a:cubicBezTo>
                    <a:pt x="2102" y="1800"/>
                    <a:pt x="2357" y="2055"/>
                    <a:pt x="2675" y="2246"/>
                  </a:cubicBezTo>
                  <a:cubicBezTo>
                    <a:pt x="2866" y="2097"/>
                    <a:pt x="3064" y="2048"/>
                    <a:pt x="3265" y="2048"/>
                  </a:cubicBezTo>
                  <a:cubicBezTo>
                    <a:pt x="3666" y="2048"/>
                    <a:pt x="4076" y="2246"/>
                    <a:pt x="4458" y="2246"/>
                  </a:cubicBezTo>
                  <a:cubicBezTo>
                    <a:pt x="4799" y="2246"/>
                    <a:pt x="5183" y="2322"/>
                    <a:pt x="5553" y="2322"/>
                  </a:cubicBezTo>
                  <a:cubicBezTo>
                    <a:pt x="6081" y="2322"/>
                    <a:pt x="6579" y="2167"/>
                    <a:pt x="6878" y="1418"/>
                  </a:cubicBezTo>
                  <a:lnTo>
                    <a:pt x="6878" y="1418"/>
                  </a:lnTo>
                  <a:cubicBezTo>
                    <a:pt x="6428" y="1486"/>
                    <a:pt x="5979" y="1519"/>
                    <a:pt x="5532" y="1519"/>
                  </a:cubicBezTo>
                  <a:cubicBezTo>
                    <a:pt x="3892" y="1519"/>
                    <a:pt x="2293" y="1073"/>
                    <a:pt x="892" y="272"/>
                  </a:cubicBezTo>
                  <a:cubicBezTo>
                    <a:pt x="682" y="115"/>
                    <a:pt x="430" y="0"/>
                    <a:pt x="169" y="0"/>
                  </a:cubicBezTo>
                  <a:close/>
                </a:path>
              </a:pathLst>
            </a:custGeom>
            <a:solidFill>
              <a:srgbClr val="F5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4" name="Google Shape;7504;p8"/>
            <p:cNvSpPr/>
            <p:nvPr/>
          </p:nvSpPr>
          <p:spPr>
            <a:xfrm>
              <a:off x="2368350" y="2099625"/>
              <a:ext cx="125800" cy="41150"/>
            </a:xfrm>
            <a:custGeom>
              <a:avLst/>
              <a:gdLst/>
              <a:ahLst/>
              <a:cxnLst/>
              <a:rect l="l" t="t" r="r" b="b"/>
              <a:pathLst>
                <a:path w="5032" h="1646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851"/>
                    <a:pt x="759" y="1470"/>
                    <a:pt x="1597" y="1470"/>
                  </a:cubicBezTo>
                  <a:cubicBezTo>
                    <a:pt x="1638" y="1470"/>
                    <a:pt x="1679" y="1469"/>
                    <a:pt x="1720" y="1466"/>
                  </a:cubicBezTo>
                  <a:cubicBezTo>
                    <a:pt x="1794" y="1461"/>
                    <a:pt x="1868" y="1459"/>
                    <a:pt x="1942" y="1459"/>
                  </a:cubicBezTo>
                  <a:cubicBezTo>
                    <a:pt x="2660" y="1459"/>
                    <a:pt x="3380" y="1645"/>
                    <a:pt x="4121" y="1645"/>
                  </a:cubicBezTo>
                  <a:cubicBezTo>
                    <a:pt x="4421" y="1645"/>
                    <a:pt x="4724" y="1615"/>
                    <a:pt x="5031" y="1529"/>
                  </a:cubicBezTo>
                  <a:cubicBezTo>
                    <a:pt x="3503" y="638"/>
                    <a:pt x="1783" y="128"/>
                    <a:pt x="0" y="1"/>
                  </a:cubicBezTo>
                  <a:close/>
                </a:path>
              </a:pathLst>
            </a:custGeom>
            <a:solidFill>
              <a:srgbClr val="F78B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5" name="Google Shape;7505;p8"/>
            <p:cNvSpPr/>
            <p:nvPr/>
          </p:nvSpPr>
          <p:spPr>
            <a:xfrm>
              <a:off x="3629275" y="2051875"/>
              <a:ext cx="68500" cy="58775"/>
            </a:xfrm>
            <a:custGeom>
              <a:avLst/>
              <a:gdLst/>
              <a:ahLst/>
              <a:cxnLst/>
              <a:rect l="l" t="t" r="r" b="b"/>
              <a:pathLst>
                <a:path w="2740" h="2351" extrusionOk="0">
                  <a:moveTo>
                    <a:pt x="1" y="0"/>
                  </a:moveTo>
                  <a:cubicBezTo>
                    <a:pt x="128" y="319"/>
                    <a:pt x="192" y="574"/>
                    <a:pt x="256" y="892"/>
                  </a:cubicBezTo>
                  <a:cubicBezTo>
                    <a:pt x="256" y="1884"/>
                    <a:pt x="460" y="2350"/>
                    <a:pt x="987" y="2350"/>
                  </a:cubicBezTo>
                  <a:cubicBezTo>
                    <a:pt x="1239" y="2350"/>
                    <a:pt x="1564" y="2244"/>
                    <a:pt x="1975" y="2038"/>
                  </a:cubicBezTo>
                  <a:cubicBezTo>
                    <a:pt x="2230" y="1847"/>
                    <a:pt x="2485" y="1656"/>
                    <a:pt x="2739" y="1465"/>
                  </a:cubicBezTo>
                  <a:cubicBezTo>
                    <a:pt x="1848" y="892"/>
                    <a:pt x="956" y="446"/>
                    <a:pt x="1" y="0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6" name="Google Shape;7506;p8"/>
            <p:cNvSpPr/>
            <p:nvPr/>
          </p:nvSpPr>
          <p:spPr>
            <a:xfrm>
              <a:off x="4336175" y="2032775"/>
              <a:ext cx="54150" cy="50350"/>
            </a:xfrm>
            <a:custGeom>
              <a:avLst/>
              <a:gdLst/>
              <a:ahLst/>
              <a:cxnLst/>
              <a:rect l="l" t="t" r="r" b="b"/>
              <a:pathLst>
                <a:path w="2166" h="2014" extrusionOk="0">
                  <a:moveTo>
                    <a:pt x="1083" y="0"/>
                  </a:moveTo>
                  <a:lnTo>
                    <a:pt x="383" y="64"/>
                  </a:lnTo>
                  <a:lnTo>
                    <a:pt x="1" y="764"/>
                  </a:lnTo>
                  <a:lnTo>
                    <a:pt x="383" y="1147"/>
                  </a:lnTo>
                  <a:lnTo>
                    <a:pt x="383" y="1529"/>
                  </a:lnTo>
                  <a:cubicBezTo>
                    <a:pt x="534" y="1831"/>
                    <a:pt x="685" y="2014"/>
                    <a:pt x="962" y="2014"/>
                  </a:cubicBezTo>
                  <a:cubicBezTo>
                    <a:pt x="1036" y="2014"/>
                    <a:pt x="1118" y="2001"/>
                    <a:pt x="1211" y="1974"/>
                  </a:cubicBezTo>
                  <a:cubicBezTo>
                    <a:pt x="1720" y="1592"/>
                    <a:pt x="2166" y="1147"/>
                    <a:pt x="1911" y="382"/>
                  </a:cubicBezTo>
                  <a:cubicBezTo>
                    <a:pt x="1720" y="64"/>
                    <a:pt x="1402" y="64"/>
                    <a:pt x="1083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7" name="Google Shape;7507;p8"/>
            <p:cNvSpPr/>
            <p:nvPr/>
          </p:nvSpPr>
          <p:spPr>
            <a:xfrm>
              <a:off x="1881150" y="2212675"/>
              <a:ext cx="105125" cy="55025"/>
            </a:xfrm>
            <a:custGeom>
              <a:avLst/>
              <a:gdLst/>
              <a:ahLst/>
              <a:cxnLst/>
              <a:rect l="l" t="t" r="r" b="b"/>
              <a:pathLst>
                <a:path w="4205" h="2201" extrusionOk="0">
                  <a:moveTo>
                    <a:pt x="3376" y="1"/>
                  </a:moveTo>
                  <a:cubicBezTo>
                    <a:pt x="2039" y="319"/>
                    <a:pt x="892" y="956"/>
                    <a:pt x="1" y="1975"/>
                  </a:cubicBezTo>
                  <a:lnTo>
                    <a:pt x="128" y="2038"/>
                  </a:lnTo>
                  <a:cubicBezTo>
                    <a:pt x="345" y="2154"/>
                    <a:pt x="543" y="2201"/>
                    <a:pt x="727" y="2201"/>
                  </a:cubicBezTo>
                  <a:cubicBezTo>
                    <a:pt x="1354" y="2201"/>
                    <a:pt x="1830" y="1662"/>
                    <a:pt x="2421" y="1465"/>
                  </a:cubicBezTo>
                  <a:cubicBezTo>
                    <a:pt x="2930" y="956"/>
                    <a:pt x="4077" y="1211"/>
                    <a:pt x="4204" y="64"/>
                  </a:cubicBezTo>
                  <a:lnTo>
                    <a:pt x="3376" y="1"/>
                  </a:ln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8" name="Google Shape;7508;p8"/>
            <p:cNvSpPr/>
            <p:nvPr/>
          </p:nvSpPr>
          <p:spPr>
            <a:xfrm>
              <a:off x="3696150" y="2091675"/>
              <a:ext cx="68475" cy="27675"/>
            </a:xfrm>
            <a:custGeom>
              <a:avLst/>
              <a:gdLst/>
              <a:ahLst/>
              <a:cxnLst/>
              <a:rect l="l" t="t" r="r" b="b"/>
              <a:pathLst>
                <a:path w="2739" h="1107" extrusionOk="0">
                  <a:moveTo>
                    <a:pt x="383" y="1"/>
                  </a:moveTo>
                  <a:cubicBezTo>
                    <a:pt x="128" y="319"/>
                    <a:pt x="1" y="701"/>
                    <a:pt x="1" y="1083"/>
                  </a:cubicBezTo>
                  <a:cubicBezTo>
                    <a:pt x="245" y="996"/>
                    <a:pt x="494" y="966"/>
                    <a:pt x="745" y="966"/>
                  </a:cubicBezTo>
                  <a:cubicBezTo>
                    <a:pt x="1291" y="966"/>
                    <a:pt x="1846" y="1107"/>
                    <a:pt x="2385" y="1107"/>
                  </a:cubicBezTo>
                  <a:cubicBezTo>
                    <a:pt x="2504" y="1107"/>
                    <a:pt x="2622" y="1100"/>
                    <a:pt x="2739" y="1083"/>
                  </a:cubicBezTo>
                  <a:cubicBezTo>
                    <a:pt x="2038" y="510"/>
                    <a:pt x="1211" y="192"/>
                    <a:pt x="383" y="1"/>
                  </a:cubicBezTo>
                  <a:close/>
                </a:path>
              </a:pathLst>
            </a:custGeom>
            <a:solidFill>
              <a:srgbClr val="FB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9" name="Google Shape;7509;p8"/>
            <p:cNvSpPr/>
            <p:nvPr/>
          </p:nvSpPr>
          <p:spPr>
            <a:xfrm>
              <a:off x="3056125" y="2051875"/>
              <a:ext cx="38250" cy="28675"/>
            </a:xfrm>
            <a:custGeom>
              <a:avLst/>
              <a:gdLst/>
              <a:ahLst/>
              <a:cxnLst/>
              <a:rect l="l" t="t" r="r" b="b"/>
              <a:pathLst>
                <a:path w="1530" h="1147" extrusionOk="0">
                  <a:moveTo>
                    <a:pt x="1465" y="0"/>
                  </a:moveTo>
                  <a:lnTo>
                    <a:pt x="1" y="446"/>
                  </a:lnTo>
                  <a:cubicBezTo>
                    <a:pt x="446" y="892"/>
                    <a:pt x="1083" y="828"/>
                    <a:pt x="1529" y="1147"/>
                  </a:cubicBezTo>
                  <a:cubicBezTo>
                    <a:pt x="1529" y="765"/>
                    <a:pt x="1529" y="383"/>
                    <a:pt x="1465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0" name="Google Shape;7510;p8"/>
            <p:cNvSpPr/>
            <p:nvPr/>
          </p:nvSpPr>
          <p:spPr>
            <a:xfrm>
              <a:off x="3094350" y="2041975"/>
              <a:ext cx="30275" cy="10275"/>
            </a:xfrm>
            <a:custGeom>
              <a:avLst/>
              <a:gdLst/>
              <a:ahLst/>
              <a:cxnLst/>
              <a:rect l="l" t="t" r="r" b="b"/>
              <a:pathLst>
                <a:path w="1211" h="411" extrusionOk="0">
                  <a:moveTo>
                    <a:pt x="727" y="0"/>
                  </a:moveTo>
                  <a:cubicBezTo>
                    <a:pt x="425" y="0"/>
                    <a:pt x="170" y="57"/>
                    <a:pt x="0" y="396"/>
                  </a:cubicBezTo>
                  <a:cubicBezTo>
                    <a:pt x="149" y="396"/>
                    <a:pt x="297" y="411"/>
                    <a:pt x="441" y="411"/>
                  </a:cubicBezTo>
                  <a:cubicBezTo>
                    <a:pt x="729" y="411"/>
                    <a:pt x="998" y="354"/>
                    <a:pt x="1210" y="14"/>
                  </a:cubicBezTo>
                  <a:cubicBezTo>
                    <a:pt x="1040" y="14"/>
                    <a:pt x="877" y="0"/>
                    <a:pt x="727" y="0"/>
                  </a:cubicBezTo>
                  <a:close/>
                </a:path>
              </a:pathLst>
            </a:custGeom>
            <a:solidFill>
              <a:srgbClr val="FC7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1" name="Google Shape;7511;p8"/>
            <p:cNvSpPr/>
            <p:nvPr/>
          </p:nvSpPr>
          <p:spPr>
            <a:xfrm>
              <a:off x="4019350" y="2138200"/>
              <a:ext cx="20725" cy="9225"/>
            </a:xfrm>
            <a:custGeom>
              <a:avLst/>
              <a:gdLst/>
              <a:ahLst/>
              <a:cxnLst/>
              <a:rect l="l" t="t" r="r" b="b"/>
              <a:pathLst>
                <a:path w="829" h="369" extrusionOk="0">
                  <a:moveTo>
                    <a:pt x="575" y="0"/>
                  </a:moveTo>
                  <a:cubicBezTo>
                    <a:pt x="348" y="0"/>
                    <a:pt x="140" y="118"/>
                    <a:pt x="0" y="305"/>
                  </a:cubicBezTo>
                  <a:lnTo>
                    <a:pt x="828" y="368"/>
                  </a:lnTo>
                  <a:lnTo>
                    <a:pt x="828" y="50"/>
                  </a:lnTo>
                  <a:cubicBezTo>
                    <a:pt x="743" y="16"/>
                    <a:pt x="658" y="0"/>
                    <a:pt x="575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2" name="Google Shape;7512;p8"/>
            <p:cNvSpPr/>
            <p:nvPr/>
          </p:nvSpPr>
          <p:spPr>
            <a:xfrm>
              <a:off x="5348750" y="2189200"/>
              <a:ext cx="19125" cy="5975"/>
            </a:xfrm>
            <a:custGeom>
              <a:avLst/>
              <a:gdLst/>
              <a:ahLst/>
              <a:cxnLst/>
              <a:rect l="l" t="t" r="r" b="b"/>
              <a:pathLst>
                <a:path w="765" h="239" extrusionOk="0">
                  <a:moveTo>
                    <a:pt x="383" y="0"/>
                  </a:moveTo>
                  <a:cubicBezTo>
                    <a:pt x="255" y="0"/>
                    <a:pt x="128" y="80"/>
                    <a:pt x="1" y="239"/>
                  </a:cubicBezTo>
                  <a:lnTo>
                    <a:pt x="765" y="239"/>
                  </a:lnTo>
                  <a:cubicBezTo>
                    <a:pt x="637" y="80"/>
                    <a:pt x="510" y="0"/>
                    <a:pt x="383" y="0"/>
                  </a:cubicBezTo>
                  <a:close/>
                </a:path>
              </a:pathLst>
            </a:custGeom>
            <a:solidFill>
              <a:srgbClr val="F0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3" name="Google Shape;7513;p8"/>
            <p:cNvSpPr/>
            <p:nvPr/>
          </p:nvSpPr>
          <p:spPr>
            <a:xfrm>
              <a:off x="4391900" y="2043925"/>
              <a:ext cx="20725" cy="27075"/>
            </a:xfrm>
            <a:custGeom>
              <a:avLst/>
              <a:gdLst/>
              <a:ahLst/>
              <a:cxnLst/>
              <a:rect l="l" t="t" r="r" b="b"/>
              <a:pathLst>
                <a:path w="829" h="1083" extrusionOk="0">
                  <a:moveTo>
                    <a:pt x="1" y="0"/>
                  </a:moveTo>
                  <a:cubicBezTo>
                    <a:pt x="1" y="510"/>
                    <a:pt x="1" y="1083"/>
                    <a:pt x="828" y="1083"/>
                  </a:cubicBezTo>
                  <a:cubicBezTo>
                    <a:pt x="828" y="573"/>
                    <a:pt x="510" y="127"/>
                    <a:pt x="1" y="0"/>
                  </a:cubicBezTo>
                  <a:close/>
                </a:path>
              </a:pathLst>
            </a:custGeom>
            <a:solidFill>
              <a:srgbClr val="DD5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4" name="Google Shape;7514;p8"/>
            <p:cNvSpPr/>
            <p:nvPr/>
          </p:nvSpPr>
          <p:spPr>
            <a:xfrm>
              <a:off x="4059150" y="21665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5" name="Google Shape;7515;p8"/>
            <p:cNvSpPr/>
            <p:nvPr/>
          </p:nvSpPr>
          <p:spPr>
            <a:xfrm>
              <a:off x="4049600" y="21569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6" name="Google Shape;7516;p8"/>
            <p:cNvSpPr/>
            <p:nvPr/>
          </p:nvSpPr>
          <p:spPr>
            <a:xfrm>
              <a:off x="4040050" y="2149000"/>
              <a:ext cx="9575" cy="7975"/>
            </a:xfrm>
            <a:custGeom>
              <a:avLst/>
              <a:gdLst/>
              <a:ahLst/>
              <a:cxnLst/>
              <a:rect l="l" t="t" r="r" b="b"/>
              <a:pathLst>
                <a:path w="383" h="319" extrusionOk="0">
                  <a:moveTo>
                    <a:pt x="0" y="0"/>
                  </a:moveTo>
                  <a:lnTo>
                    <a:pt x="382" y="319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7" name="Google Shape;7517;p8"/>
            <p:cNvSpPr/>
            <p:nvPr/>
          </p:nvSpPr>
          <p:spPr>
            <a:xfrm>
              <a:off x="5012925" y="22620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1"/>
                  </a:moveTo>
                  <a:cubicBezTo>
                    <a:pt x="0" y="418"/>
                    <a:pt x="331" y="835"/>
                    <a:pt x="791" y="835"/>
                  </a:cubicBezTo>
                  <a:cubicBezTo>
                    <a:pt x="823" y="835"/>
                    <a:pt x="855" y="833"/>
                    <a:pt x="888" y="829"/>
                  </a:cubicBezTo>
                  <a:cubicBezTo>
                    <a:pt x="760" y="447"/>
                    <a:pt x="442" y="128"/>
                    <a:pt x="60" y="1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8" name="Google Shape;7518;p8"/>
            <p:cNvSpPr/>
            <p:nvPr/>
          </p:nvSpPr>
          <p:spPr>
            <a:xfrm>
              <a:off x="468975" y="2749200"/>
              <a:ext cx="11150" cy="15950"/>
            </a:xfrm>
            <a:custGeom>
              <a:avLst/>
              <a:gdLst/>
              <a:ahLst/>
              <a:cxnLst/>
              <a:rect l="l" t="t" r="r" b="b"/>
              <a:pathLst>
                <a:path w="446" h="638" extrusionOk="0">
                  <a:moveTo>
                    <a:pt x="0" y="1"/>
                  </a:moveTo>
                  <a:cubicBezTo>
                    <a:pt x="0" y="256"/>
                    <a:pt x="0" y="510"/>
                    <a:pt x="255" y="638"/>
                  </a:cubicBezTo>
                  <a:cubicBezTo>
                    <a:pt x="319" y="638"/>
                    <a:pt x="446" y="447"/>
                    <a:pt x="446" y="447"/>
                  </a:cubicBezTo>
                  <a:cubicBezTo>
                    <a:pt x="446" y="192"/>
                    <a:pt x="191" y="128"/>
                    <a:pt x="0" y="1"/>
                  </a:cubicBezTo>
                  <a:close/>
                </a:path>
              </a:pathLst>
            </a:custGeom>
            <a:solidFill>
              <a:srgbClr val="FE7D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9" name="Google Shape;7519;p8"/>
            <p:cNvSpPr/>
            <p:nvPr/>
          </p:nvSpPr>
          <p:spPr>
            <a:xfrm>
              <a:off x="5644875" y="22047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2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0" name="Google Shape;7520;p8"/>
            <p:cNvSpPr/>
            <p:nvPr/>
          </p:nvSpPr>
          <p:spPr>
            <a:xfrm>
              <a:off x="5633750" y="2196750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0" y="1"/>
                  </a:moveTo>
                  <a:lnTo>
                    <a:pt x="446" y="383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1" name="Google Shape;7521;p8"/>
            <p:cNvSpPr/>
            <p:nvPr/>
          </p:nvSpPr>
          <p:spPr>
            <a:xfrm>
              <a:off x="5614625" y="2177650"/>
              <a:ext cx="11175" cy="7975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1" y="0"/>
                  </a:moveTo>
                  <a:lnTo>
                    <a:pt x="447" y="319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2" name="Google Shape;7522;p8"/>
            <p:cNvSpPr/>
            <p:nvPr/>
          </p:nvSpPr>
          <p:spPr>
            <a:xfrm>
              <a:off x="4336175" y="20518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3" name="Google Shape;7523;p8"/>
            <p:cNvSpPr/>
            <p:nvPr/>
          </p:nvSpPr>
          <p:spPr>
            <a:xfrm>
              <a:off x="1986250" y="2185600"/>
              <a:ext cx="47775" cy="32350"/>
            </a:xfrm>
            <a:custGeom>
              <a:avLst/>
              <a:gdLst/>
              <a:ahLst/>
              <a:cxnLst/>
              <a:rect l="l" t="t" r="r" b="b"/>
              <a:pathLst>
                <a:path w="1911" h="1294" extrusionOk="0">
                  <a:moveTo>
                    <a:pt x="1911" y="1"/>
                  </a:moveTo>
                  <a:cubicBezTo>
                    <a:pt x="1083" y="65"/>
                    <a:pt x="255" y="65"/>
                    <a:pt x="0" y="1147"/>
                  </a:cubicBezTo>
                  <a:cubicBezTo>
                    <a:pt x="310" y="1238"/>
                    <a:pt x="553" y="1293"/>
                    <a:pt x="754" y="1293"/>
                  </a:cubicBezTo>
                  <a:cubicBezTo>
                    <a:pt x="1255" y="1293"/>
                    <a:pt x="1502" y="955"/>
                    <a:pt x="191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4" name="Google Shape;7524;p8"/>
            <p:cNvSpPr/>
            <p:nvPr/>
          </p:nvSpPr>
          <p:spPr>
            <a:xfrm>
              <a:off x="5278700" y="2223825"/>
              <a:ext cx="12750" cy="12750"/>
            </a:xfrm>
            <a:custGeom>
              <a:avLst/>
              <a:gdLst/>
              <a:ahLst/>
              <a:cxnLst/>
              <a:rect l="l" t="t" r="r" b="b"/>
              <a:pathLst>
                <a:path w="510" h="510" extrusionOk="0">
                  <a:moveTo>
                    <a:pt x="510" y="0"/>
                  </a:moveTo>
                  <a:lnTo>
                    <a:pt x="510" y="0"/>
                  </a:lnTo>
                  <a:cubicBezTo>
                    <a:pt x="319" y="128"/>
                    <a:pt x="0" y="255"/>
                    <a:pt x="319" y="510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5" name="Google Shape;7525;p8"/>
            <p:cNvSpPr/>
            <p:nvPr/>
          </p:nvSpPr>
          <p:spPr>
            <a:xfrm>
              <a:off x="5640100" y="2177650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92" y="0"/>
                  </a:moveTo>
                  <a:cubicBezTo>
                    <a:pt x="128" y="0"/>
                    <a:pt x="64" y="0"/>
                    <a:pt x="1" y="64"/>
                  </a:cubicBezTo>
                  <a:lnTo>
                    <a:pt x="1" y="12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6" name="Google Shape;7526;p8"/>
            <p:cNvSpPr/>
            <p:nvPr/>
          </p:nvSpPr>
          <p:spPr>
            <a:xfrm>
              <a:off x="3236025" y="2975300"/>
              <a:ext cx="1240275" cy="691650"/>
            </a:xfrm>
            <a:custGeom>
              <a:avLst/>
              <a:gdLst/>
              <a:ahLst/>
              <a:cxnLst/>
              <a:rect l="l" t="t" r="r" b="b"/>
              <a:pathLst>
                <a:path w="49611" h="27666" extrusionOk="0">
                  <a:moveTo>
                    <a:pt x="48910" y="0"/>
                  </a:moveTo>
                  <a:cubicBezTo>
                    <a:pt x="46427" y="2102"/>
                    <a:pt x="44007" y="4140"/>
                    <a:pt x="40886" y="5222"/>
                  </a:cubicBezTo>
                  <a:cubicBezTo>
                    <a:pt x="40172" y="5500"/>
                    <a:pt x="39434" y="5654"/>
                    <a:pt x="38687" y="5654"/>
                  </a:cubicBezTo>
                  <a:cubicBezTo>
                    <a:pt x="38233" y="5654"/>
                    <a:pt x="37777" y="5597"/>
                    <a:pt x="37320" y="5477"/>
                  </a:cubicBezTo>
                  <a:cubicBezTo>
                    <a:pt x="36810" y="5413"/>
                    <a:pt x="36173" y="5350"/>
                    <a:pt x="35982" y="4713"/>
                  </a:cubicBezTo>
                  <a:cubicBezTo>
                    <a:pt x="35473" y="3821"/>
                    <a:pt x="35919" y="2866"/>
                    <a:pt x="35600" y="1974"/>
                  </a:cubicBezTo>
                  <a:cubicBezTo>
                    <a:pt x="35422" y="1867"/>
                    <a:pt x="35204" y="1780"/>
                    <a:pt x="35002" y="1780"/>
                  </a:cubicBezTo>
                  <a:cubicBezTo>
                    <a:pt x="34843" y="1780"/>
                    <a:pt x="34693" y="1834"/>
                    <a:pt x="34581" y="1974"/>
                  </a:cubicBezTo>
                  <a:cubicBezTo>
                    <a:pt x="34319" y="2302"/>
                    <a:pt x="34109" y="2427"/>
                    <a:pt x="33934" y="2427"/>
                  </a:cubicBezTo>
                  <a:cubicBezTo>
                    <a:pt x="33599" y="2427"/>
                    <a:pt x="33389" y="1969"/>
                    <a:pt x="33180" y="1592"/>
                  </a:cubicBezTo>
                  <a:cubicBezTo>
                    <a:pt x="33024" y="1536"/>
                    <a:pt x="32879" y="1512"/>
                    <a:pt x="32744" y="1512"/>
                  </a:cubicBezTo>
                  <a:cubicBezTo>
                    <a:pt x="32108" y="1512"/>
                    <a:pt x="31679" y="2053"/>
                    <a:pt x="31206" y="2420"/>
                  </a:cubicBezTo>
                  <a:cubicBezTo>
                    <a:pt x="28595" y="4203"/>
                    <a:pt x="26239" y="6177"/>
                    <a:pt x="23819" y="8152"/>
                  </a:cubicBezTo>
                  <a:cubicBezTo>
                    <a:pt x="17641" y="13246"/>
                    <a:pt x="11082" y="17768"/>
                    <a:pt x="5096" y="23181"/>
                  </a:cubicBezTo>
                  <a:cubicBezTo>
                    <a:pt x="3631" y="24582"/>
                    <a:pt x="2294" y="26111"/>
                    <a:pt x="192" y="26684"/>
                  </a:cubicBezTo>
                  <a:lnTo>
                    <a:pt x="1" y="26875"/>
                  </a:lnTo>
                  <a:cubicBezTo>
                    <a:pt x="1526" y="27396"/>
                    <a:pt x="3101" y="27665"/>
                    <a:pt x="4680" y="27665"/>
                  </a:cubicBezTo>
                  <a:cubicBezTo>
                    <a:pt x="5606" y="27665"/>
                    <a:pt x="6533" y="27573"/>
                    <a:pt x="7452" y="27384"/>
                  </a:cubicBezTo>
                  <a:cubicBezTo>
                    <a:pt x="12674" y="26429"/>
                    <a:pt x="17450" y="24073"/>
                    <a:pt x="22609" y="22672"/>
                  </a:cubicBezTo>
                  <a:cubicBezTo>
                    <a:pt x="22832" y="22481"/>
                    <a:pt x="23086" y="22465"/>
                    <a:pt x="23349" y="22465"/>
                  </a:cubicBezTo>
                  <a:cubicBezTo>
                    <a:pt x="23402" y="22465"/>
                    <a:pt x="23454" y="22465"/>
                    <a:pt x="23507" y="22465"/>
                  </a:cubicBezTo>
                  <a:cubicBezTo>
                    <a:pt x="23719" y="22465"/>
                    <a:pt x="23933" y="22455"/>
                    <a:pt x="24137" y="22353"/>
                  </a:cubicBezTo>
                  <a:cubicBezTo>
                    <a:pt x="24456" y="22289"/>
                    <a:pt x="24710" y="22162"/>
                    <a:pt x="25029" y="21971"/>
                  </a:cubicBezTo>
                  <a:cubicBezTo>
                    <a:pt x="27194" y="19615"/>
                    <a:pt x="29932" y="17832"/>
                    <a:pt x="32352" y="15730"/>
                  </a:cubicBezTo>
                  <a:cubicBezTo>
                    <a:pt x="36237" y="12418"/>
                    <a:pt x="40058" y="9171"/>
                    <a:pt x="44261" y="6241"/>
                  </a:cubicBezTo>
                  <a:cubicBezTo>
                    <a:pt x="45981" y="5031"/>
                    <a:pt x="47955" y="4012"/>
                    <a:pt x="49101" y="2102"/>
                  </a:cubicBezTo>
                  <a:cubicBezTo>
                    <a:pt x="49101" y="1401"/>
                    <a:pt x="49611" y="637"/>
                    <a:pt x="4891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7" name="Google Shape;7527;p8"/>
            <p:cNvSpPr/>
            <p:nvPr/>
          </p:nvSpPr>
          <p:spPr>
            <a:xfrm>
              <a:off x="4363250" y="2022600"/>
              <a:ext cx="1170200" cy="783325"/>
            </a:xfrm>
            <a:custGeom>
              <a:avLst/>
              <a:gdLst/>
              <a:ahLst/>
              <a:cxnLst/>
              <a:rect l="l" t="t" r="r" b="b"/>
              <a:pathLst>
                <a:path w="46808" h="31333" extrusionOk="0">
                  <a:moveTo>
                    <a:pt x="1439" y="1"/>
                  </a:moveTo>
                  <a:cubicBezTo>
                    <a:pt x="931" y="1"/>
                    <a:pt x="439" y="70"/>
                    <a:pt x="0" y="407"/>
                  </a:cubicBezTo>
                  <a:cubicBezTo>
                    <a:pt x="128" y="662"/>
                    <a:pt x="382" y="853"/>
                    <a:pt x="701" y="980"/>
                  </a:cubicBezTo>
                  <a:lnTo>
                    <a:pt x="1083" y="1235"/>
                  </a:lnTo>
                  <a:cubicBezTo>
                    <a:pt x="1401" y="1490"/>
                    <a:pt x="1720" y="1872"/>
                    <a:pt x="1974" y="2254"/>
                  </a:cubicBezTo>
                  <a:cubicBezTo>
                    <a:pt x="5413" y="6075"/>
                    <a:pt x="8852" y="9832"/>
                    <a:pt x="12228" y="13717"/>
                  </a:cubicBezTo>
                  <a:cubicBezTo>
                    <a:pt x="12355" y="13845"/>
                    <a:pt x="12546" y="14036"/>
                    <a:pt x="12737" y="14163"/>
                  </a:cubicBezTo>
                  <a:cubicBezTo>
                    <a:pt x="12864" y="14290"/>
                    <a:pt x="12992" y="14354"/>
                    <a:pt x="13119" y="14481"/>
                  </a:cubicBezTo>
                  <a:cubicBezTo>
                    <a:pt x="13246" y="14609"/>
                    <a:pt x="13438" y="14800"/>
                    <a:pt x="13565" y="14927"/>
                  </a:cubicBezTo>
                  <a:cubicBezTo>
                    <a:pt x="13692" y="15055"/>
                    <a:pt x="13756" y="15182"/>
                    <a:pt x="13883" y="15309"/>
                  </a:cubicBezTo>
                  <a:cubicBezTo>
                    <a:pt x="14074" y="15500"/>
                    <a:pt x="14265" y="15755"/>
                    <a:pt x="14520" y="15946"/>
                  </a:cubicBezTo>
                  <a:cubicBezTo>
                    <a:pt x="14648" y="16010"/>
                    <a:pt x="14775" y="16137"/>
                    <a:pt x="14902" y="16201"/>
                  </a:cubicBezTo>
                  <a:cubicBezTo>
                    <a:pt x="17768" y="18876"/>
                    <a:pt x="20506" y="21614"/>
                    <a:pt x="23563" y="24034"/>
                  </a:cubicBezTo>
                  <a:cubicBezTo>
                    <a:pt x="24684" y="24657"/>
                    <a:pt x="25318" y="26010"/>
                    <a:pt x="26834" y="26010"/>
                  </a:cubicBezTo>
                  <a:cubicBezTo>
                    <a:pt x="26869" y="26010"/>
                    <a:pt x="26903" y="26010"/>
                    <a:pt x="26939" y="26008"/>
                  </a:cubicBezTo>
                  <a:cubicBezTo>
                    <a:pt x="27321" y="25117"/>
                    <a:pt x="26684" y="24416"/>
                    <a:pt x="26365" y="23716"/>
                  </a:cubicBezTo>
                  <a:cubicBezTo>
                    <a:pt x="25665" y="21805"/>
                    <a:pt x="25983" y="21041"/>
                    <a:pt x="27957" y="20213"/>
                  </a:cubicBezTo>
                  <a:cubicBezTo>
                    <a:pt x="28308" y="20086"/>
                    <a:pt x="28642" y="20030"/>
                    <a:pt x="28964" y="20030"/>
                  </a:cubicBezTo>
                  <a:cubicBezTo>
                    <a:pt x="29932" y="20030"/>
                    <a:pt x="30791" y="20531"/>
                    <a:pt x="31651" y="21105"/>
                  </a:cubicBezTo>
                  <a:cubicBezTo>
                    <a:pt x="32606" y="21869"/>
                    <a:pt x="33498" y="22760"/>
                    <a:pt x="34326" y="23716"/>
                  </a:cubicBezTo>
                  <a:lnTo>
                    <a:pt x="34644" y="24098"/>
                  </a:lnTo>
                  <a:cubicBezTo>
                    <a:pt x="34963" y="24352"/>
                    <a:pt x="35217" y="24734"/>
                    <a:pt x="35345" y="25117"/>
                  </a:cubicBezTo>
                  <a:cubicBezTo>
                    <a:pt x="35982" y="26390"/>
                    <a:pt x="35536" y="27218"/>
                    <a:pt x="34453" y="28046"/>
                  </a:cubicBezTo>
                  <a:cubicBezTo>
                    <a:pt x="34124" y="28334"/>
                    <a:pt x="33748" y="28410"/>
                    <a:pt x="33356" y="28410"/>
                  </a:cubicBezTo>
                  <a:cubicBezTo>
                    <a:pt x="32926" y="28410"/>
                    <a:pt x="32477" y="28319"/>
                    <a:pt x="32048" y="28319"/>
                  </a:cubicBezTo>
                  <a:cubicBezTo>
                    <a:pt x="31656" y="28319"/>
                    <a:pt x="31280" y="28395"/>
                    <a:pt x="30951" y="28683"/>
                  </a:cubicBezTo>
                  <a:cubicBezTo>
                    <a:pt x="31809" y="30342"/>
                    <a:pt x="33540" y="31333"/>
                    <a:pt x="35360" y="31333"/>
                  </a:cubicBezTo>
                  <a:cubicBezTo>
                    <a:pt x="35567" y="31333"/>
                    <a:pt x="35774" y="31320"/>
                    <a:pt x="35982" y="31294"/>
                  </a:cubicBezTo>
                  <a:cubicBezTo>
                    <a:pt x="39038" y="30912"/>
                    <a:pt x="42159" y="30593"/>
                    <a:pt x="45279" y="30339"/>
                  </a:cubicBezTo>
                  <a:cubicBezTo>
                    <a:pt x="45789" y="30275"/>
                    <a:pt x="46362" y="30466"/>
                    <a:pt x="46617" y="29766"/>
                  </a:cubicBezTo>
                  <a:cubicBezTo>
                    <a:pt x="46808" y="29129"/>
                    <a:pt x="46171" y="28810"/>
                    <a:pt x="45789" y="28428"/>
                  </a:cubicBezTo>
                  <a:cubicBezTo>
                    <a:pt x="45598" y="28237"/>
                    <a:pt x="45407" y="28110"/>
                    <a:pt x="45216" y="27982"/>
                  </a:cubicBezTo>
                  <a:cubicBezTo>
                    <a:pt x="36491" y="22760"/>
                    <a:pt x="28976" y="15819"/>
                    <a:pt x="23054" y="7667"/>
                  </a:cubicBezTo>
                  <a:cubicBezTo>
                    <a:pt x="22608" y="7158"/>
                    <a:pt x="22035" y="7094"/>
                    <a:pt x="21525" y="6839"/>
                  </a:cubicBezTo>
                  <a:cubicBezTo>
                    <a:pt x="19933" y="6011"/>
                    <a:pt x="18341" y="5120"/>
                    <a:pt x="16876" y="4037"/>
                  </a:cubicBezTo>
                  <a:cubicBezTo>
                    <a:pt x="15221" y="2827"/>
                    <a:pt x="13438" y="1872"/>
                    <a:pt x="11527" y="1235"/>
                  </a:cubicBezTo>
                  <a:cubicBezTo>
                    <a:pt x="9237" y="194"/>
                    <a:pt x="6819" y="4"/>
                    <a:pt x="4413" y="4"/>
                  </a:cubicBezTo>
                  <a:cubicBezTo>
                    <a:pt x="3875" y="4"/>
                    <a:pt x="3338" y="14"/>
                    <a:pt x="2802" y="25"/>
                  </a:cubicBezTo>
                  <a:cubicBezTo>
                    <a:pt x="2706" y="32"/>
                    <a:pt x="2608" y="34"/>
                    <a:pt x="2510" y="34"/>
                  </a:cubicBezTo>
                  <a:cubicBezTo>
                    <a:pt x="2154" y="34"/>
                    <a:pt x="1793" y="1"/>
                    <a:pt x="1439" y="1"/>
                  </a:cubicBezTo>
                  <a:close/>
                </a:path>
              </a:pathLst>
            </a:custGeom>
            <a:solidFill>
              <a:srgbClr val="F6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8" name="Google Shape;7528;p8"/>
            <p:cNvSpPr/>
            <p:nvPr/>
          </p:nvSpPr>
          <p:spPr>
            <a:xfrm>
              <a:off x="1852500" y="2802150"/>
              <a:ext cx="1090625" cy="640650"/>
            </a:xfrm>
            <a:custGeom>
              <a:avLst/>
              <a:gdLst/>
              <a:ahLst/>
              <a:cxnLst/>
              <a:rect l="l" t="t" r="r" b="b"/>
              <a:pathLst>
                <a:path w="43625" h="25626" extrusionOk="0">
                  <a:moveTo>
                    <a:pt x="30927" y="0"/>
                  </a:moveTo>
                  <a:cubicBezTo>
                    <a:pt x="30840" y="0"/>
                    <a:pt x="30760" y="16"/>
                    <a:pt x="30696" y="48"/>
                  </a:cubicBezTo>
                  <a:cubicBezTo>
                    <a:pt x="30441" y="48"/>
                    <a:pt x="30187" y="176"/>
                    <a:pt x="29996" y="239"/>
                  </a:cubicBezTo>
                  <a:cubicBezTo>
                    <a:pt x="29805" y="303"/>
                    <a:pt x="29677" y="367"/>
                    <a:pt x="29550" y="494"/>
                  </a:cubicBezTo>
                  <a:cubicBezTo>
                    <a:pt x="28913" y="749"/>
                    <a:pt x="28340" y="1067"/>
                    <a:pt x="27767" y="1449"/>
                  </a:cubicBezTo>
                  <a:lnTo>
                    <a:pt x="27576" y="1577"/>
                  </a:lnTo>
                  <a:cubicBezTo>
                    <a:pt x="27385" y="1704"/>
                    <a:pt x="27257" y="1768"/>
                    <a:pt x="27130" y="1895"/>
                  </a:cubicBezTo>
                  <a:cubicBezTo>
                    <a:pt x="24137" y="3551"/>
                    <a:pt x="21144" y="5207"/>
                    <a:pt x="18214" y="6862"/>
                  </a:cubicBezTo>
                  <a:cubicBezTo>
                    <a:pt x="14075" y="9410"/>
                    <a:pt x="10063" y="12212"/>
                    <a:pt x="6178" y="15205"/>
                  </a:cubicBezTo>
                  <a:cubicBezTo>
                    <a:pt x="4013" y="16670"/>
                    <a:pt x="1975" y="18326"/>
                    <a:pt x="1" y="20109"/>
                  </a:cubicBezTo>
                  <a:cubicBezTo>
                    <a:pt x="128" y="20300"/>
                    <a:pt x="446" y="20491"/>
                    <a:pt x="701" y="20491"/>
                  </a:cubicBezTo>
                  <a:cubicBezTo>
                    <a:pt x="1656" y="20682"/>
                    <a:pt x="2484" y="21191"/>
                    <a:pt x="3057" y="21956"/>
                  </a:cubicBezTo>
                  <a:cubicBezTo>
                    <a:pt x="3248" y="22083"/>
                    <a:pt x="3376" y="22210"/>
                    <a:pt x="3439" y="22338"/>
                  </a:cubicBezTo>
                  <a:cubicBezTo>
                    <a:pt x="5350" y="23484"/>
                    <a:pt x="7579" y="23930"/>
                    <a:pt x="9171" y="25522"/>
                  </a:cubicBezTo>
                  <a:cubicBezTo>
                    <a:pt x="9341" y="25595"/>
                    <a:pt x="9495" y="25626"/>
                    <a:pt x="9638" y="25626"/>
                  </a:cubicBezTo>
                  <a:cubicBezTo>
                    <a:pt x="10240" y="25626"/>
                    <a:pt x="10630" y="25067"/>
                    <a:pt x="11145" y="24758"/>
                  </a:cubicBezTo>
                  <a:cubicBezTo>
                    <a:pt x="13947" y="22720"/>
                    <a:pt x="15985" y="19854"/>
                    <a:pt x="18915" y="18007"/>
                  </a:cubicBezTo>
                  <a:cubicBezTo>
                    <a:pt x="19424" y="17561"/>
                    <a:pt x="19806" y="17116"/>
                    <a:pt x="20379" y="16797"/>
                  </a:cubicBezTo>
                  <a:cubicBezTo>
                    <a:pt x="26557" y="12721"/>
                    <a:pt x="32543" y="8327"/>
                    <a:pt x="39294" y="5207"/>
                  </a:cubicBezTo>
                  <a:cubicBezTo>
                    <a:pt x="39612" y="5016"/>
                    <a:pt x="39930" y="4888"/>
                    <a:pt x="40313" y="4761"/>
                  </a:cubicBezTo>
                  <a:cubicBezTo>
                    <a:pt x="40504" y="4697"/>
                    <a:pt x="40631" y="4633"/>
                    <a:pt x="40822" y="4570"/>
                  </a:cubicBezTo>
                  <a:cubicBezTo>
                    <a:pt x="41459" y="4315"/>
                    <a:pt x="42032" y="3997"/>
                    <a:pt x="42605" y="3615"/>
                  </a:cubicBezTo>
                  <a:cubicBezTo>
                    <a:pt x="43051" y="3232"/>
                    <a:pt x="43624" y="2914"/>
                    <a:pt x="42924" y="2277"/>
                  </a:cubicBezTo>
                  <a:cubicBezTo>
                    <a:pt x="40567" y="1449"/>
                    <a:pt x="38147" y="1258"/>
                    <a:pt x="35791" y="685"/>
                  </a:cubicBezTo>
                  <a:cubicBezTo>
                    <a:pt x="35154" y="558"/>
                    <a:pt x="34517" y="558"/>
                    <a:pt x="33944" y="367"/>
                  </a:cubicBezTo>
                  <a:cubicBezTo>
                    <a:pt x="33753" y="303"/>
                    <a:pt x="33562" y="239"/>
                    <a:pt x="33435" y="239"/>
                  </a:cubicBezTo>
                  <a:cubicBezTo>
                    <a:pt x="32670" y="112"/>
                    <a:pt x="31906" y="176"/>
                    <a:pt x="31206" y="48"/>
                  </a:cubicBezTo>
                  <a:cubicBezTo>
                    <a:pt x="31110" y="16"/>
                    <a:pt x="31015" y="0"/>
                    <a:pt x="30927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9" name="Google Shape;7529;p8"/>
            <p:cNvSpPr/>
            <p:nvPr/>
          </p:nvSpPr>
          <p:spPr>
            <a:xfrm>
              <a:off x="3084775" y="2015300"/>
              <a:ext cx="800850" cy="725400"/>
            </a:xfrm>
            <a:custGeom>
              <a:avLst/>
              <a:gdLst/>
              <a:ahLst/>
              <a:cxnLst/>
              <a:rect l="l" t="t" r="r" b="b"/>
              <a:pathLst>
                <a:path w="32034" h="29016" extrusionOk="0">
                  <a:moveTo>
                    <a:pt x="10859" y="0"/>
                  </a:moveTo>
                  <a:cubicBezTo>
                    <a:pt x="8239" y="0"/>
                    <a:pt x="5649" y="406"/>
                    <a:pt x="3058" y="699"/>
                  </a:cubicBezTo>
                  <a:lnTo>
                    <a:pt x="1593" y="1081"/>
                  </a:lnTo>
                  <a:cubicBezTo>
                    <a:pt x="1211" y="1463"/>
                    <a:pt x="701" y="1209"/>
                    <a:pt x="383" y="1400"/>
                  </a:cubicBezTo>
                  <a:cubicBezTo>
                    <a:pt x="128" y="1718"/>
                    <a:pt x="1" y="2100"/>
                    <a:pt x="65" y="2482"/>
                  </a:cubicBezTo>
                  <a:cubicBezTo>
                    <a:pt x="128" y="3056"/>
                    <a:pt x="447" y="3629"/>
                    <a:pt x="829" y="4011"/>
                  </a:cubicBezTo>
                  <a:cubicBezTo>
                    <a:pt x="4459" y="7959"/>
                    <a:pt x="8598" y="11589"/>
                    <a:pt x="12101" y="15538"/>
                  </a:cubicBezTo>
                  <a:cubicBezTo>
                    <a:pt x="15667" y="19422"/>
                    <a:pt x="19870" y="22543"/>
                    <a:pt x="24010" y="25791"/>
                  </a:cubicBezTo>
                  <a:cubicBezTo>
                    <a:pt x="25984" y="26873"/>
                    <a:pt x="27640" y="28465"/>
                    <a:pt x="29869" y="28975"/>
                  </a:cubicBezTo>
                  <a:cubicBezTo>
                    <a:pt x="30030" y="28995"/>
                    <a:pt x="30210" y="29015"/>
                    <a:pt x="30389" y="29015"/>
                  </a:cubicBezTo>
                  <a:cubicBezTo>
                    <a:pt x="30777" y="29015"/>
                    <a:pt x="31159" y="28921"/>
                    <a:pt x="31333" y="28529"/>
                  </a:cubicBezTo>
                  <a:cubicBezTo>
                    <a:pt x="31588" y="27956"/>
                    <a:pt x="31015" y="27510"/>
                    <a:pt x="30633" y="27064"/>
                  </a:cubicBezTo>
                  <a:cubicBezTo>
                    <a:pt x="29996" y="26428"/>
                    <a:pt x="29232" y="25854"/>
                    <a:pt x="28404" y="25409"/>
                  </a:cubicBezTo>
                  <a:cubicBezTo>
                    <a:pt x="27576" y="24772"/>
                    <a:pt x="26939" y="24071"/>
                    <a:pt x="27194" y="22861"/>
                  </a:cubicBezTo>
                  <a:cubicBezTo>
                    <a:pt x="27067" y="22097"/>
                    <a:pt x="26812" y="21397"/>
                    <a:pt x="26430" y="20760"/>
                  </a:cubicBezTo>
                  <a:cubicBezTo>
                    <a:pt x="26048" y="19868"/>
                    <a:pt x="25729" y="19104"/>
                    <a:pt x="26493" y="18276"/>
                  </a:cubicBezTo>
                  <a:cubicBezTo>
                    <a:pt x="26818" y="17951"/>
                    <a:pt x="27143" y="17845"/>
                    <a:pt x="27483" y="17845"/>
                  </a:cubicBezTo>
                  <a:cubicBezTo>
                    <a:pt x="27942" y="17845"/>
                    <a:pt x="28428" y="18039"/>
                    <a:pt x="28977" y="18149"/>
                  </a:cubicBezTo>
                  <a:cubicBezTo>
                    <a:pt x="29669" y="18346"/>
                    <a:pt x="30284" y="18966"/>
                    <a:pt x="31060" y="18966"/>
                  </a:cubicBezTo>
                  <a:cubicBezTo>
                    <a:pt x="31285" y="18966"/>
                    <a:pt x="31522" y="18914"/>
                    <a:pt x="31779" y="18785"/>
                  </a:cubicBezTo>
                  <a:cubicBezTo>
                    <a:pt x="32034" y="17958"/>
                    <a:pt x="31397" y="17639"/>
                    <a:pt x="30951" y="17193"/>
                  </a:cubicBezTo>
                  <a:cubicBezTo>
                    <a:pt x="27003" y="12863"/>
                    <a:pt x="22418" y="9169"/>
                    <a:pt x="18660" y="4711"/>
                  </a:cubicBezTo>
                  <a:cubicBezTo>
                    <a:pt x="16814" y="3247"/>
                    <a:pt x="15667" y="1018"/>
                    <a:pt x="13247" y="126"/>
                  </a:cubicBezTo>
                  <a:cubicBezTo>
                    <a:pt x="12448" y="37"/>
                    <a:pt x="11652" y="0"/>
                    <a:pt x="10859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0" name="Google Shape;7530;p8"/>
            <p:cNvSpPr/>
            <p:nvPr/>
          </p:nvSpPr>
          <p:spPr>
            <a:xfrm>
              <a:off x="5195900" y="2846325"/>
              <a:ext cx="991925" cy="695775"/>
            </a:xfrm>
            <a:custGeom>
              <a:avLst/>
              <a:gdLst/>
              <a:ahLst/>
              <a:cxnLst/>
              <a:rect l="l" t="t" r="r" b="b"/>
              <a:pathLst>
                <a:path w="39677" h="27831" extrusionOk="0">
                  <a:moveTo>
                    <a:pt x="27258" y="1"/>
                  </a:moveTo>
                  <a:cubicBezTo>
                    <a:pt x="27067" y="64"/>
                    <a:pt x="26876" y="64"/>
                    <a:pt x="26684" y="128"/>
                  </a:cubicBezTo>
                  <a:cubicBezTo>
                    <a:pt x="26366" y="255"/>
                    <a:pt x="25984" y="383"/>
                    <a:pt x="25666" y="510"/>
                  </a:cubicBezTo>
                  <a:cubicBezTo>
                    <a:pt x="20826" y="3885"/>
                    <a:pt x="16177" y="7452"/>
                    <a:pt x="12674" y="12228"/>
                  </a:cubicBezTo>
                  <a:cubicBezTo>
                    <a:pt x="8917" y="15794"/>
                    <a:pt x="5478" y="19679"/>
                    <a:pt x="1911" y="23436"/>
                  </a:cubicBezTo>
                  <a:cubicBezTo>
                    <a:pt x="1275" y="24137"/>
                    <a:pt x="128" y="24392"/>
                    <a:pt x="1" y="25538"/>
                  </a:cubicBezTo>
                  <a:cubicBezTo>
                    <a:pt x="3440" y="26111"/>
                    <a:pt x="6879" y="26875"/>
                    <a:pt x="10254" y="27831"/>
                  </a:cubicBezTo>
                  <a:cubicBezTo>
                    <a:pt x="13629" y="23564"/>
                    <a:pt x="17832" y="20189"/>
                    <a:pt x="21462" y="16240"/>
                  </a:cubicBezTo>
                  <a:cubicBezTo>
                    <a:pt x="22609" y="15030"/>
                    <a:pt x="23564" y="13629"/>
                    <a:pt x="25029" y="12801"/>
                  </a:cubicBezTo>
                  <a:cubicBezTo>
                    <a:pt x="29168" y="9935"/>
                    <a:pt x="33117" y="6815"/>
                    <a:pt x="37766" y="4713"/>
                  </a:cubicBezTo>
                  <a:cubicBezTo>
                    <a:pt x="38466" y="4395"/>
                    <a:pt x="39676" y="4140"/>
                    <a:pt x="39294" y="2803"/>
                  </a:cubicBezTo>
                  <a:cubicBezTo>
                    <a:pt x="36492" y="1338"/>
                    <a:pt x="33499" y="447"/>
                    <a:pt x="30378" y="255"/>
                  </a:cubicBezTo>
                  <a:cubicBezTo>
                    <a:pt x="29296" y="255"/>
                    <a:pt x="28277" y="192"/>
                    <a:pt x="27258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1" name="Google Shape;7531;p8"/>
            <p:cNvSpPr/>
            <p:nvPr/>
          </p:nvSpPr>
          <p:spPr>
            <a:xfrm>
              <a:off x="2108825" y="2873700"/>
              <a:ext cx="1082650" cy="636875"/>
            </a:xfrm>
            <a:custGeom>
              <a:avLst/>
              <a:gdLst/>
              <a:ahLst/>
              <a:cxnLst/>
              <a:rect l="l" t="t" r="r" b="b"/>
              <a:pathLst>
                <a:path w="43306" h="25475" extrusionOk="0">
                  <a:moveTo>
                    <a:pt x="35078" y="0"/>
                  </a:moveTo>
                  <a:cubicBezTo>
                    <a:pt x="34891" y="0"/>
                    <a:pt x="34704" y="36"/>
                    <a:pt x="34517" y="116"/>
                  </a:cubicBezTo>
                  <a:cubicBezTo>
                    <a:pt x="33116" y="625"/>
                    <a:pt x="31906" y="1389"/>
                    <a:pt x="30505" y="2026"/>
                  </a:cubicBezTo>
                  <a:cubicBezTo>
                    <a:pt x="22608" y="5593"/>
                    <a:pt x="15731" y="10751"/>
                    <a:pt x="8789" y="15782"/>
                  </a:cubicBezTo>
                  <a:cubicBezTo>
                    <a:pt x="5732" y="18202"/>
                    <a:pt x="3185" y="21131"/>
                    <a:pt x="1" y="23360"/>
                  </a:cubicBezTo>
                  <a:cubicBezTo>
                    <a:pt x="956" y="23870"/>
                    <a:pt x="1975" y="24252"/>
                    <a:pt x="3058" y="24443"/>
                  </a:cubicBezTo>
                  <a:cubicBezTo>
                    <a:pt x="4204" y="24570"/>
                    <a:pt x="5286" y="24761"/>
                    <a:pt x="6305" y="25207"/>
                  </a:cubicBezTo>
                  <a:cubicBezTo>
                    <a:pt x="6557" y="25351"/>
                    <a:pt x="6910" y="25475"/>
                    <a:pt x="7193" y="25475"/>
                  </a:cubicBezTo>
                  <a:cubicBezTo>
                    <a:pt x="7411" y="25475"/>
                    <a:pt x="7587" y="25401"/>
                    <a:pt x="7643" y="25207"/>
                  </a:cubicBezTo>
                  <a:cubicBezTo>
                    <a:pt x="7881" y="24413"/>
                    <a:pt x="8197" y="24169"/>
                    <a:pt x="8543" y="24169"/>
                  </a:cubicBezTo>
                  <a:cubicBezTo>
                    <a:pt x="9030" y="24169"/>
                    <a:pt x="9579" y="24650"/>
                    <a:pt x="10063" y="24761"/>
                  </a:cubicBezTo>
                  <a:cubicBezTo>
                    <a:pt x="10493" y="24869"/>
                    <a:pt x="10944" y="24997"/>
                    <a:pt x="11392" y="24997"/>
                  </a:cubicBezTo>
                  <a:cubicBezTo>
                    <a:pt x="11740" y="24997"/>
                    <a:pt x="12085" y="24920"/>
                    <a:pt x="12419" y="24698"/>
                  </a:cubicBezTo>
                  <a:cubicBezTo>
                    <a:pt x="12610" y="24634"/>
                    <a:pt x="12737" y="24507"/>
                    <a:pt x="12801" y="24443"/>
                  </a:cubicBezTo>
                  <a:cubicBezTo>
                    <a:pt x="12947" y="24248"/>
                    <a:pt x="13167" y="24165"/>
                    <a:pt x="13377" y="24165"/>
                  </a:cubicBezTo>
                  <a:cubicBezTo>
                    <a:pt x="13442" y="24165"/>
                    <a:pt x="13505" y="24173"/>
                    <a:pt x="13565" y="24188"/>
                  </a:cubicBezTo>
                  <a:cubicBezTo>
                    <a:pt x="14011" y="24061"/>
                    <a:pt x="14393" y="23806"/>
                    <a:pt x="14712" y="23424"/>
                  </a:cubicBezTo>
                  <a:cubicBezTo>
                    <a:pt x="14775" y="23297"/>
                    <a:pt x="14903" y="23233"/>
                    <a:pt x="15030" y="23106"/>
                  </a:cubicBezTo>
                  <a:cubicBezTo>
                    <a:pt x="15157" y="22978"/>
                    <a:pt x="15221" y="22915"/>
                    <a:pt x="15349" y="22787"/>
                  </a:cubicBezTo>
                  <a:lnTo>
                    <a:pt x="15476" y="22660"/>
                  </a:lnTo>
                  <a:lnTo>
                    <a:pt x="15794" y="22341"/>
                  </a:lnTo>
                  <a:lnTo>
                    <a:pt x="15985" y="22278"/>
                  </a:lnTo>
                  <a:lnTo>
                    <a:pt x="16367" y="22087"/>
                  </a:lnTo>
                  <a:lnTo>
                    <a:pt x="16750" y="21896"/>
                  </a:lnTo>
                  <a:cubicBezTo>
                    <a:pt x="17004" y="21768"/>
                    <a:pt x="17323" y="21641"/>
                    <a:pt x="17577" y="21450"/>
                  </a:cubicBezTo>
                  <a:cubicBezTo>
                    <a:pt x="23245" y="17374"/>
                    <a:pt x="28531" y="12916"/>
                    <a:pt x="34326" y="9031"/>
                  </a:cubicBezTo>
                  <a:cubicBezTo>
                    <a:pt x="36492" y="7694"/>
                    <a:pt x="38593" y="6166"/>
                    <a:pt x="41077" y="5274"/>
                  </a:cubicBezTo>
                  <a:cubicBezTo>
                    <a:pt x="41968" y="4956"/>
                    <a:pt x="42987" y="4574"/>
                    <a:pt x="43306" y="3427"/>
                  </a:cubicBezTo>
                  <a:cubicBezTo>
                    <a:pt x="42864" y="2710"/>
                    <a:pt x="42231" y="2040"/>
                    <a:pt x="41407" y="2040"/>
                  </a:cubicBezTo>
                  <a:cubicBezTo>
                    <a:pt x="41280" y="2040"/>
                    <a:pt x="41149" y="2056"/>
                    <a:pt x="41013" y="2090"/>
                  </a:cubicBezTo>
                  <a:cubicBezTo>
                    <a:pt x="40634" y="2187"/>
                    <a:pt x="40279" y="2231"/>
                    <a:pt x="39943" y="2231"/>
                  </a:cubicBezTo>
                  <a:cubicBezTo>
                    <a:pt x="38304" y="2231"/>
                    <a:pt x="37123" y="1184"/>
                    <a:pt x="35855" y="179"/>
                  </a:cubicBezTo>
                  <a:cubicBezTo>
                    <a:pt x="35596" y="68"/>
                    <a:pt x="35337" y="0"/>
                    <a:pt x="3507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2" name="Google Shape;7532;p8"/>
            <p:cNvSpPr/>
            <p:nvPr/>
          </p:nvSpPr>
          <p:spPr>
            <a:xfrm>
              <a:off x="5461800" y="2921700"/>
              <a:ext cx="988700" cy="650975"/>
            </a:xfrm>
            <a:custGeom>
              <a:avLst/>
              <a:gdLst/>
              <a:ahLst/>
              <a:cxnLst/>
              <a:rect l="l" t="t" r="r" b="b"/>
              <a:pathLst>
                <a:path w="39548" h="26039" extrusionOk="0">
                  <a:moveTo>
                    <a:pt x="30922" y="1"/>
                  </a:moveTo>
                  <a:cubicBezTo>
                    <a:pt x="30698" y="1"/>
                    <a:pt x="30474" y="32"/>
                    <a:pt x="30250" y="106"/>
                  </a:cubicBezTo>
                  <a:cubicBezTo>
                    <a:pt x="27193" y="1889"/>
                    <a:pt x="23754" y="3163"/>
                    <a:pt x="21016" y="5583"/>
                  </a:cubicBezTo>
                  <a:cubicBezTo>
                    <a:pt x="19169" y="7111"/>
                    <a:pt x="17258" y="8513"/>
                    <a:pt x="15284" y="9850"/>
                  </a:cubicBezTo>
                  <a:lnTo>
                    <a:pt x="15030" y="10041"/>
                  </a:lnTo>
                  <a:lnTo>
                    <a:pt x="14584" y="10359"/>
                  </a:lnTo>
                  <a:cubicBezTo>
                    <a:pt x="13374" y="11378"/>
                    <a:pt x="12164" y="12525"/>
                    <a:pt x="11145" y="13798"/>
                  </a:cubicBezTo>
                  <a:cubicBezTo>
                    <a:pt x="7515" y="17619"/>
                    <a:pt x="3885" y="21377"/>
                    <a:pt x="0" y="24879"/>
                  </a:cubicBezTo>
                  <a:cubicBezTo>
                    <a:pt x="1626" y="25642"/>
                    <a:pt x="3374" y="26039"/>
                    <a:pt x="5179" y="26039"/>
                  </a:cubicBezTo>
                  <a:cubicBezTo>
                    <a:pt x="5636" y="26039"/>
                    <a:pt x="6096" y="26013"/>
                    <a:pt x="6560" y="25962"/>
                  </a:cubicBezTo>
                  <a:cubicBezTo>
                    <a:pt x="7309" y="25670"/>
                    <a:pt x="7487" y="25379"/>
                    <a:pt x="7289" y="25088"/>
                  </a:cubicBezTo>
                  <a:lnTo>
                    <a:pt x="7289" y="25088"/>
                  </a:lnTo>
                  <a:cubicBezTo>
                    <a:pt x="7796" y="25509"/>
                    <a:pt x="8354" y="25962"/>
                    <a:pt x="9171" y="25962"/>
                  </a:cubicBezTo>
                  <a:lnTo>
                    <a:pt x="9616" y="25898"/>
                  </a:lnTo>
                  <a:cubicBezTo>
                    <a:pt x="9911" y="25577"/>
                    <a:pt x="10228" y="25492"/>
                    <a:pt x="10553" y="25492"/>
                  </a:cubicBezTo>
                  <a:cubicBezTo>
                    <a:pt x="10918" y="25492"/>
                    <a:pt x="11294" y="25599"/>
                    <a:pt x="11660" y="25599"/>
                  </a:cubicBezTo>
                  <a:cubicBezTo>
                    <a:pt x="11744" y="25599"/>
                    <a:pt x="11827" y="25594"/>
                    <a:pt x="11909" y="25580"/>
                  </a:cubicBezTo>
                  <a:cubicBezTo>
                    <a:pt x="12355" y="25134"/>
                    <a:pt x="12928" y="25389"/>
                    <a:pt x="13437" y="25134"/>
                  </a:cubicBezTo>
                  <a:cubicBezTo>
                    <a:pt x="13565" y="23988"/>
                    <a:pt x="13883" y="22905"/>
                    <a:pt x="15348" y="22778"/>
                  </a:cubicBezTo>
                  <a:cubicBezTo>
                    <a:pt x="16112" y="22332"/>
                    <a:pt x="16940" y="22013"/>
                    <a:pt x="17768" y="21759"/>
                  </a:cubicBezTo>
                  <a:cubicBezTo>
                    <a:pt x="18723" y="21504"/>
                    <a:pt x="19105" y="20612"/>
                    <a:pt x="19870" y="20103"/>
                  </a:cubicBezTo>
                  <a:cubicBezTo>
                    <a:pt x="22035" y="17747"/>
                    <a:pt x="24136" y="15390"/>
                    <a:pt x="26493" y="13225"/>
                  </a:cubicBezTo>
                  <a:cubicBezTo>
                    <a:pt x="29104" y="10869"/>
                    <a:pt x="31333" y="8003"/>
                    <a:pt x="34389" y="6093"/>
                  </a:cubicBezTo>
                  <a:cubicBezTo>
                    <a:pt x="35854" y="5137"/>
                    <a:pt x="37319" y="4055"/>
                    <a:pt x="38593" y="2845"/>
                  </a:cubicBezTo>
                  <a:cubicBezTo>
                    <a:pt x="39548" y="1889"/>
                    <a:pt x="39357" y="1316"/>
                    <a:pt x="38083" y="1061"/>
                  </a:cubicBezTo>
                  <a:cubicBezTo>
                    <a:pt x="37446" y="998"/>
                    <a:pt x="36809" y="870"/>
                    <a:pt x="36173" y="743"/>
                  </a:cubicBezTo>
                  <a:cubicBezTo>
                    <a:pt x="35281" y="425"/>
                    <a:pt x="34326" y="297"/>
                    <a:pt x="33371" y="234"/>
                  </a:cubicBezTo>
                  <a:cubicBezTo>
                    <a:pt x="32670" y="234"/>
                    <a:pt x="32033" y="170"/>
                    <a:pt x="31396" y="43"/>
                  </a:cubicBezTo>
                  <a:cubicBezTo>
                    <a:pt x="31238" y="16"/>
                    <a:pt x="31080" y="1"/>
                    <a:pt x="3092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3" name="Google Shape;7533;p8"/>
            <p:cNvSpPr/>
            <p:nvPr/>
          </p:nvSpPr>
          <p:spPr>
            <a:xfrm>
              <a:off x="2038775" y="2105450"/>
              <a:ext cx="926625" cy="709075"/>
            </a:xfrm>
            <a:custGeom>
              <a:avLst/>
              <a:gdLst/>
              <a:ahLst/>
              <a:cxnLst/>
              <a:rect l="l" t="t" r="r" b="b"/>
              <a:pathLst>
                <a:path w="37065" h="28363" extrusionOk="0">
                  <a:moveTo>
                    <a:pt x="6712" y="0"/>
                  </a:moveTo>
                  <a:cubicBezTo>
                    <a:pt x="6144" y="0"/>
                    <a:pt x="5605" y="156"/>
                    <a:pt x="5159" y="468"/>
                  </a:cubicBezTo>
                  <a:cubicBezTo>
                    <a:pt x="4404" y="630"/>
                    <a:pt x="4380" y="2023"/>
                    <a:pt x="3541" y="2023"/>
                  </a:cubicBezTo>
                  <a:cubicBezTo>
                    <a:pt x="3388" y="2023"/>
                    <a:pt x="3209" y="1977"/>
                    <a:pt x="2994" y="1870"/>
                  </a:cubicBezTo>
                  <a:cubicBezTo>
                    <a:pt x="2601" y="1673"/>
                    <a:pt x="2253" y="1587"/>
                    <a:pt x="1939" y="1587"/>
                  </a:cubicBezTo>
                  <a:cubicBezTo>
                    <a:pt x="1133" y="1587"/>
                    <a:pt x="551" y="2155"/>
                    <a:pt x="1" y="2888"/>
                  </a:cubicBezTo>
                  <a:cubicBezTo>
                    <a:pt x="36" y="3623"/>
                    <a:pt x="340" y="3801"/>
                    <a:pt x="733" y="3801"/>
                  </a:cubicBezTo>
                  <a:cubicBezTo>
                    <a:pt x="1056" y="3801"/>
                    <a:pt x="1439" y="3681"/>
                    <a:pt x="1784" y="3653"/>
                  </a:cubicBezTo>
                  <a:lnTo>
                    <a:pt x="1784" y="3653"/>
                  </a:lnTo>
                  <a:cubicBezTo>
                    <a:pt x="1211" y="5627"/>
                    <a:pt x="1083" y="5818"/>
                    <a:pt x="1911" y="6518"/>
                  </a:cubicBezTo>
                  <a:cubicBezTo>
                    <a:pt x="3057" y="7537"/>
                    <a:pt x="1529" y="8493"/>
                    <a:pt x="1911" y="9448"/>
                  </a:cubicBezTo>
                  <a:cubicBezTo>
                    <a:pt x="1975" y="9512"/>
                    <a:pt x="2038" y="9639"/>
                    <a:pt x="2166" y="9703"/>
                  </a:cubicBezTo>
                  <a:cubicBezTo>
                    <a:pt x="2803" y="10403"/>
                    <a:pt x="3248" y="11231"/>
                    <a:pt x="3503" y="12186"/>
                  </a:cubicBezTo>
                  <a:cubicBezTo>
                    <a:pt x="3822" y="13078"/>
                    <a:pt x="4522" y="13842"/>
                    <a:pt x="5414" y="14288"/>
                  </a:cubicBezTo>
                  <a:cubicBezTo>
                    <a:pt x="9681" y="18173"/>
                    <a:pt x="14329" y="21612"/>
                    <a:pt x="19297" y="24605"/>
                  </a:cubicBezTo>
                  <a:cubicBezTo>
                    <a:pt x="20316" y="25178"/>
                    <a:pt x="21398" y="25624"/>
                    <a:pt x="22545" y="25878"/>
                  </a:cubicBezTo>
                  <a:cubicBezTo>
                    <a:pt x="24392" y="26324"/>
                    <a:pt x="26302" y="26388"/>
                    <a:pt x="28149" y="26897"/>
                  </a:cubicBezTo>
                  <a:cubicBezTo>
                    <a:pt x="31015" y="27343"/>
                    <a:pt x="33689" y="28298"/>
                    <a:pt x="36555" y="28362"/>
                  </a:cubicBezTo>
                  <a:cubicBezTo>
                    <a:pt x="36746" y="28298"/>
                    <a:pt x="36937" y="28171"/>
                    <a:pt x="37065" y="28044"/>
                  </a:cubicBezTo>
                  <a:lnTo>
                    <a:pt x="37065" y="27725"/>
                  </a:lnTo>
                  <a:cubicBezTo>
                    <a:pt x="36874" y="27216"/>
                    <a:pt x="36491" y="26834"/>
                    <a:pt x="36046" y="26643"/>
                  </a:cubicBezTo>
                  <a:cubicBezTo>
                    <a:pt x="31333" y="23395"/>
                    <a:pt x="26812" y="19892"/>
                    <a:pt x="22545" y="16071"/>
                  </a:cubicBezTo>
                  <a:cubicBezTo>
                    <a:pt x="21972" y="15689"/>
                    <a:pt x="21398" y="15307"/>
                    <a:pt x="20953" y="14797"/>
                  </a:cubicBezTo>
                  <a:cubicBezTo>
                    <a:pt x="17386" y="12123"/>
                    <a:pt x="14775" y="8429"/>
                    <a:pt x="11209" y="5754"/>
                  </a:cubicBezTo>
                  <a:cubicBezTo>
                    <a:pt x="9935" y="4735"/>
                    <a:pt x="8725" y="3653"/>
                    <a:pt x="7579" y="2506"/>
                  </a:cubicBezTo>
                  <a:cubicBezTo>
                    <a:pt x="6624" y="1615"/>
                    <a:pt x="6560" y="1042"/>
                    <a:pt x="7579" y="341"/>
                  </a:cubicBezTo>
                  <a:lnTo>
                    <a:pt x="7452" y="86"/>
                  </a:lnTo>
                  <a:cubicBezTo>
                    <a:pt x="7203" y="29"/>
                    <a:pt x="6955" y="0"/>
                    <a:pt x="6712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4" name="Google Shape;7534;p8"/>
            <p:cNvSpPr/>
            <p:nvPr/>
          </p:nvSpPr>
          <p:spPr>
            <a:xfrm>
              <a:off x="2774325" y="2074175"/>
              <a:ext cx="800500" cy="645100"/>
            </a:xfrm>
            <a:custGeom>
              <a:avLst/>
              <a:gdLst/>
              <a:ahLst/>
              <a:cxnLst/>
              <a:rect l="l" t="t" r="r" b="b"/>
              <a:pathLst>
                <a:path w="32020" h="25804" extrusionOk="0">
                  <a:moveTo>
                    <a:pt x="9426" y="0"/>
                  </a:moveTo>
                  <a:cubicBezTo>
                    <a:pt x="8853" y="64"/>
                    <a:pt x="8343" y="318"/>
                    <a:pt x="7897" y="701"/>
                  </a:cubicBezTo>
                  <a:cubicBezTo>
                    <a:pt x="6751" y="1465"/>
                    <a:pt x="5477" y="2038"/>
                    <a:pt x="4140" y="2420"/>
                  </a:cubicBezTo>
                  <a:cubicBezTo>
                    <a:pt x="2803" y="2738"/>
                    <a:pt x="1338" y="2738"/>
                    <a:pt x="192" y="3630"/>
                  </a:cubicBezTo>
                  <a:cubicBezTo>
                    <a:pt x="1" y="4012"/>
                    <a:pt x="128" y="4458"/>
                    <a:pt x="446" y="4649"/>
                  </a:cubicBezTo>
                  <a:cubicBezTo>
                    <a:pt x="3376" y="7260"/>
                    <a:pt x="5732" y="10317"/>
                    <a:pt x="8471" y="12992"/>
                  </a:cubicBezTo>
                  <a:cubicBezTo>
                    <a:pt x="11400" y="15794"/>
                    <a:pt x="14584" y="18341"/>
                    <a:pt x="17577" y="21079"/>
                  </a:cubicBezTo>
                  <a:cubicBezTo>
                    <a:pt x="19297" y="22735"/>
                    <a:pt x="21335" y="24073"/>
                    <a:pt x="23564" y="25028"/>
                  </a:cubicBezTo>
                  <a:cubicBezTo>
                    <a:pt x="24965" y="24964"/>
                    <a:pt x="25156" y="23181"/>
                    <a:pt x="26366" y="22863"/>
                  </a:cubicBezTo>
                  <a:cubicBezTo>
                    <a:pt x="26620" y="23054"/>
                    <a:pt x="26748" y="23308"/>
                    <a:pt x="26875" y="23563"/>
                  </a:cubicBezTo>
                  <a:cubicBezTo>
                    <a:pt x="27385" y="24391"/>
                    <a:pt x="27321" y="25665"/>
                    <a:pt x="28595" y="25792"/>
                  </a:cubicBezTo>
                  <a:cubicBezTo>
                    <a:pt x="28651" y="25800"/>
                    <a:pt x="28706" y="25803"/>
                    <a:pt x="28760" y="25803"/>
                  </a:cubicBezTo>
                  <a:cubicBezTo>
                    <a:pt x="29541" y="25803"/>
                    <a:pt x="30081" y="25068"/>
                    <a:pt x="30937" y="25068"/>
                  </a:cubicBezTo>
                  <a:cubicBezTo>
                    <a:pt x="31023" y="25068"/>
                    <a:pt x="31112" y="25075"/>
                    <a:pt x="31206" y="25091"/>
                  </a:cubicBezTo>
                  <a:cubicBezTo>
                    <a:pt x="31216" y="25094"/>
                    <a:pt x="31225" y="25095"/>
                    <a:pt x="31235" y="25095"/>
                  </a:cubicBezTo>
                  <a:cubicBezTo>
                    <a:pt x="31787" y="25095"/>
                    <a:pt x="32019" y="21580"/>
                    <a:pt x="31206" y="21079"/>
                  </a:cubicBezTo>
                  <a:cubicBezTo>
                    <a:pt x="30569" y="20506"/>
                    <a:pt x="30059" y="19869"/>
                    <a:pt x="29677" y="19169"/>
                  </a:cubicBezTo>
                  <a:cubicBezTo>
                    <a:pt x="27003" y="16430"/>
                    <a:pt x="24200" y="13947"/>
                    <a:pt x="21526" y="11208"/>
                  </a:cubicBezTo>
                  <a:cubicBezTo>
                    <a:pt x="18278" y="7961"/>
                    <a:pt x="14775" y="4904"/>
                    <a:pt x="11527" y="1592"/>
                  </a:cubicBezTo>
                  <a:cubicBezTo>
                    <a:pt x="10954" y="892"/>
                    <a:pt x="10254" y="318"/>
                    <a:pt x="9426" y="0"/>
                  </a:cubicBez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5" name="Google Shape;7535;p8"/>
            <p:cNvSpPr/>
            <p:nvPr/>
          </p:nvSpPr>
          <p:spPr>
            <a:xfrm>
              <a:off x="2535500" y="2932700"/>
              <a:ext cx="961675" cy="561650"/>
            </a:xfrm>
            <a:custGeom>
              <a:avLst/>
              <a:gdLst/>
              <a:ahLst/>
              <a:cxnLst/>
              <a:rect l="l" t="t" r="r" b="b"/>
              <a:pathLst>
                <a:path w="38467" h="22466" extrusionOk="0">
                  <a:moveTo>
                    <a:pt x="32619" y="1"/>
                  </a:moveTo>
                  <a:cubicBezTo>
                    <a:pt x="32292" y="1"/>
                    <a:pt x="31960" y="85"/>
                    <a:pt x="31652" y="239"/>
                  </a:cubicBezTo>
                  <a:cubicBezTo>
                    <a:pt x="30633" y="621"/>
                    <a:pt x="29550" y="813"/>
                    <a:pt x="28595" y="1195"/>
                  </a:cubicBezTo>
                  <a:cubicBezTo>
                    <a:pt x="24583" y="2787"/>
                    <a:pt x="20826" y="4825"/>
                    <a:pt x="17259" y="7245"/>
                  </a:cubicBezTo>
                  <a:cubicBezTo>
                    <a:pt x="14967" y="8964"/>
                    <a:pt x="12547" y="10620"/>
                    <a:pt x="10190" y="12276"/>
                  </a:cubicBezTo>
                  <a:cubicBezTo>
                    <a:pt x="7197" y="14377"/>
                    <a:pt x="4714" y="17179"/>
                    <a:pt x="1529" y="19026"/>
                  </a:cubicBezTo>
                  <a:cubicBezTo>
                    <a:pt x="956" y="19345"/>
                    <a:pt x="447" y="19854"/>
                    <a:pt x="65" y="20427"/>
                  </a:cubicBezTo>
                  <a:cubicBezTo>
                    <a:pt x="1" y="20618"/>
                    <a:pt x="1" y="20809"/>
                    <a:pt x="65" y="21000"/>
                  </a:cubicBezTo>
                  <a:cubicBezTo>
                    <a:pt x="554" y="21288"/>
                    <a:pt x="1043" y="21394"/>
                    <a:pt x="1527" y="21394"/>
                  </a:cubicBezTo>
                  <a:cubicBezTo>
                    <a:pt x="2113" y="21394"/>
                    <a:pt x="2690" y="21239"/>
                    <a:pt x="3249" y="21064"/>
                  </a:cubicBezTo>
                  <a:cubicBezTo>
                    <a:pt x="4650" y="19981"/>
                    <a:pt x="6306" y="20109"/>
                    <a:pt x="7834" y="20045"/>
                  </a:cubicBezTo>
                  <a:cubicBezTo>
                    <a:pt x="8601" y="20000"/>
                    <a:pt x="9336" y="19412"/>
                    <a:pt x="10106" y="19412"/>
                  </a:cubicBezTo>
                  <a:cubicBezTo>
                    <a:pt x="10424" y="19412"/>
                    <a:pt x="10748" y="19512"/>
                    <a:pt x="11082" y="19790"/>
                  </a:cubicBezTo>
                  <a:cubicBezTo>
                    <a:pt x="11464" y="20109"/>
                    <a:pt x="11273" y="20682"/>
                    <a:pt x="11591" y="21000"/>
                  </a:cubicBezTo>
                  <a:lnTo>
                    <a:pt x="15858" y="22465"/>
                  </a:lnTo>
                  <a:cubicBezTo>
                    <a:pt x="16495" y="22465"/>
                    <a:pt x="16877" y="21956"/>
                    <a:pt x="17196" y="21637"/>
                  </a:cubicBezTo>
                  <a:cubicBezTo>
                    <a:pt x="20189" y="19217"/>
                    <a:pt x="23182" y="16925"/>
                    <a:pt x="26048" y="14377"/>
                  </a:cubicBezTo>
                  <a:cubicBezTo>
                    <a:pt x="29614" y="11384"/>
                    <a:pt x="33308" y="8582"/>
                    <a:pt x="37192" y="6035"/>
                  </a:cubicBezTo>
                  <a:cubicBezTo>
                    <a:pt x="37766" y="5653"/>
                    <a:pt x="38466" y="5398"/>
                    <a:pt x="38466" y="4506"/>
                  </a:cubicBezTo>
                  <a:cubicBezTo>
                    <a:pt x="38148" y="4124"/>
                    <a:pt x="37893" y="3678"/>
                    <a:pt x="37766" y="3169"/>
                  </a:cubicBezTo>
                  <a:cubicBezTo>
                    <a:pt x="37317" y="1373"/>
                    <a:pt x="36719" y="714"/>
                    <a:pt x="35232" y="714"/>
                  </a:cubicBezTo>
                  <a:cubicBezTo>
                    <a:pt x="35032" y="714"/>
                    <a:pt x="34815" y="726"/>
                    <a:pt x="34581" y="749"/>
                  </a:cubicBezTo>
                  <a:cubicBezTo>
                    <a:pt x="33945" y="749"/>
                    <a:pt x="33690" y="367"/>
                    <a:pt x="33244" y="112"/>
                  </a:cubicBezTo>
                  <a:cubicBezTo>
                    <a:pt x="33043" y="37"/>
                    <a:pt x="32832" y="1"/>
                    <a:pt x="32619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6" name="Google Shape;7536;p8"/>
            <p:cNvSpPr/>
            <p:nvPr/>
          </p:nvSpPr>
          <p:spPr>
            <a:xfrm>
              <a:off x="5025550" y="2196350"/>
              <a:ext cx="856575" cy="588550"/>
            </a:xfrm>
            <a:custGeom>
              <a:avLst/>
              <a:gdLst/>
              <a:ahLst/>
              <a:cxnLst/>
              <a:rect l="l" t="t" r="r" b="b"/>
              <a:pathLst>
                <a:path w="34263" h="23542" extrusionOk="0">
                  <a:moveTo>
                    <a:pt x="12384" y="0"/>
                  </a:moveTo>
                  <a:cubicBezTo>
                    <a:pt x="12124" y="0"/>
                    <a:pt x="11888" y="124"/>
                    <a:pt x="11782" y="335"/>
                  </a:cubicBezTo>
                  <a:cubicBezTo>
                    <a:pt x="11400" y="717"/>
                    <a:pt x="10763" y="335"/>
                    <a:pt x="10445" y="845"/>
                  </a:cubicBezTo>
                  <a:cubicBezTo>
                    <a:pt x="10381" y="972"/>
                    <a:pt x="10381" y="1163"/>
                    <a:pt x="10318" y="1290"/>
                  </a:cubicBezTo>
                  <a:cubicBezTo>
                    <a:pt x="9044" y="1927"/>
                    <a:pt x="7388" y="1290"/>
                    <a:pt x="6369" y="2182"/>
                  </a:cubicBezTo>
                  <a:cubicBezTo>
                    <a:pt x="5945" y="2536"/>
                    <a:pt x="5599" y="2614"/>
                    <a:pt x="5255" y="2614"/>
                  </a:cubicBezTo>
                  <a:cubicBezTo>
                    <a:pt x="4980" y="2614"/>
                    <a:pt x="4706" y="2564"/>
                    <a:pt x="4395" y="2564"/>
                  </a:cubicBezTo>
                  <a:cubicBezTo>
                    <a:pt x="4027" y="2963"/>
                    <a:pt x="3600" y="3066"/>
                    <a:pt x="3157" y="3066"/>
                  </a:cubicBezTo>
                  <a:cubicBezTo>
                    <a:pt x="2679" y="3066"/>
                    <a:pt x="2182" y="2946"/>
                    <a:pt x="1720" y="2946"/>
                  </a:cubicBezTo>
                  <a:cubicBezTo>
                    <a:pt x="1450" y="2946"/>
                    <a:pt x="1195" y="2890"/>
                    <a:pt x="953" y="2890"/>
                  </a:cubicBezTo>
                  <a:cubicBezTo>
                    <a:pt x="682" y="2890"/>
                    <a:pt x="428" y="2961"/>
                    <a:pt x="192" y="3265"/>
                  </a:cubicBezTo>
                  <a:cubicBezTo>
                    <a:pt x="1" y="4857"/>
                    <a:pt x="1274" y="5748"/>
                    <a:pt x="2039" y="6767"/>
                  </a:cubicBezTo>
                  <a:cubicBezTo>
                    <a:pt x="4268" y="9697"/>
                    <a:pt x="7324" y="11671"/>
                    <a:pt x="9935" y="14218"/>
                  </a:cubicBezTo>
                  <a:cubicBezTo>
                    <a:pt x="13374" y="17530"/>
                    <a:pt x="17386" y="20077"/>
                    <a:pt x="21462" y="22624"/>
                  </a:cubicBezTo>
                  <a:cubicBezTo>
                    <a:pt x="22163" y="23070"/>
                    <a:pt x="22991" y="23198"/>
                    <a:pt x="23882" y="23198"/>
                  </a:cubicBezTo>
                  <a:cubicBezTo>
                    <a:pt x="25241" y="23198"/>
                    <a:pt x="26628" y="23141"/>
                    <a:pt x="28024" y="23141"/>
                  </a:cubicBezTo>
                  <a:cubicBezTo>
                    <a:pt x="28722" y="23141"/>
                    <a:pt x="29423" y="23155"/>
                    <a:pt x="30123" y="23198"/>
                  </a:cubicBezTo>
                  <a:cubicBezTo>
                    <a:pt x="30378" y="23261"/>
                    <a:pt x="30633" y="23325"/>
                    <a:pt x="30887" y="23325"/>
                  </a:cubicBezTo>
                  <a:cubicBezTo>
                    <a:pt x="31588" y="23325"/>
                    <a:pt x="32352" y="23389"/>
                    <a:pt x="33053" y="23516"/>
                  </a:cubicBezTo>
                  <a:cubicBezTo>
                    <a:pt x="33121" y="23533"/>
                    <a:pt x="33189" y="23541"/>
                    <a:pt x="33257" y="23541"/>
                  </a:cubicBezTo>
                  <a:cubicBezTo>
                    <a:pt x="33444" y="23541"/>
                    <a:pt x="33630" y="23482"/>
                    <a:pt x="33817" y="23389"/>
                  </a:cubicBezTo>
                  <a:cubicBezTo>
                    <a:pt x="34263" y="22497"/>
                    <a:pt x="33498" y="22179"/>
                    <a:pt x="32989" y="21797"/>
                  </a:cubicBezTo>
                  <a:cubicBezTo>
                    <a:pt x="32097" y="21223"/>
                    <a:pt x="31333" y="20587"/>
                    <a:pt x="30505" y="19886"/>
                  </a:cubicBezTo>
                  <a:cubicBezTo>
                    <a:pt x="30378" y="19759"/>
                    <a:pt x="30251" y="19631"/>
                    <a:pt x="30123" y="19568"/>
                  </a:cubicBezTo>
                  <a:cubicBezTo>
                    <a:pt x="29805" y="19377"/>
                    <a:pt x="29550" y="19186"/>
                    <a:pt x="29295" y="18931"/>
                  </a:cubicBezTo>
                  <a:cubicBezTo>
                    <a:pt x="25411" y="14982"/>
                    <a:pt x="20825" y="11798"/>
                    <a:pt x="17769" y="7022"/>
                  </a:cubicBezTo>
                  <a:cubicBezTo>
                    <a:pt x="16176" y="4538"/>
                    <a:pt x="13948" y="2628"/>
                    <a:pt x="12546" y="17"/>
                  </a:cubicBezTo>
                  <a:cubicBezTo>
                    <a:pt x="12492" y="6"/>
                    <a:pt x="12437" y="0"/>
                    <a:pt x="12384" y="0"/>
                  </a:cubicBezTo>
                  <a:close/>
                </a:path>
              </a:pathLst>
            </a:custGeom>
            <a:solidFill>
              <a:srgbClr val="F1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7" name="Google Shape;7537;p8"/>
            <p:cNvSpPr/>
            <p:nvPr/>
          </p:nvSpPr>
          <p:spPr>
            <a:xfrm>
              <a:off x="1081925" y="2424425"/>
              <a:ext cx="1003050" cy="372950"/>
            </a:xfrm>
            <a:custGeom>
              <a:avLst/>
              <a:gdLst/>
              <a:ahLst/>
              <a:cxnLst/>
              <a:rect l="l" t="t" r="r" b="b"/>
              <a:pathLst>
                <a:path w="40122" h="14918" extrusionOk="0">
                  <a:moveTo>
                    <a:pt x="7911" y="0"/>
                  </a:moveTo>
                  <a:cubicBezTo>
                    <a:pt x="5191" y="0"/>
                    <a:pt x="2508" y="398"/>
                    <a:pt x="1" y="1911"/>
                  </a:cubicBezTo>
                  <a:cubicBezTo>
                    <a:pt x="1911" y="3439"/>
                    <a:pt x="4204" y="4013"/>
                    <a:pt x="6305" y="5095"/>
                  </a:cubicBezTo>
                  <a:cubicBezTo>
                    <a:pt x="12610" y="8343"/>
                    <a:pt x="18851" y="11591"/>
                    <a:pt x="25347" y="14393"/>
                  </a:cubicBezTo>
                  <a:cubicBezTo>
                    <a:pt x="25936" y="14768"/>
                    <a:pt x="26616" y="14918"/>
                    <a:pt x="27310" y="14918"/>
                  </a:cubicBezTo>
                  <a:cubicBezTo>
                    <a:pt x="27441" y="14918"/>
                    <a:pt x="27572" y="14913"/>
                    <a:pt x="27703" y="14903"/>
                  </a:cubicBezTo>
                  <a:cubicBezTo>
                    <a:pt x="31269" y="14584"/>
                    <a:pt x="34772" y="13693"/>
                    <a:pt x="38402" y="13374"/>
                  </a:cubicBezTo>
                  <a:cubicBezTo>
                    <a:pt x="39039" y="13310"/>
                    <a:pt x="39803" y="13374"/>
                    <a:pt x="40121" y="12483"/>
                  </a:cubicBezTo>
                  <a:cubicBezTo>
                    <a:pt x="39485" y="11273"/>
                    <a:pt x="38147" y="11209"/>
                    <a:pt x="37065" y="10636"/>
                  </a:cubicBezTo>
                  <a:lnTo>
                    <a:pt x="36874" y="10508"/>
                  </a:lnTo>
                  <a:lnTo>
                    <a:pt x="36491" y="10190"/>
                  </a:lnTo>
                  <a:cubicBezTo>
                    <a:pt x="36364" y="10126"/>
                    <a:pt x="36173" y="9999"/>
                    <a:pt x="36046" y="9935"/>
                  </a:cubicBezTo>
                  <a:cubicBezTo>
                    <a:pt x="35727" y="9744"/>
                    <a:pt x="35345" y="9553"/>
                    <a:pt x="34963" y="9426"/>
                  </a:cubicBezTo>
                  <a:lnTo>
                    <a:pt x="34581" y="9235"/>
                  </a:lnTo>
                  <a:cubicBezTo>
                    <a:pt x="34262" y="9044"/>
                    <a:pt x="34008" y="8853"/>
                    <a:pt x="33753" y="8661"/>
                  </a:cubicBezTo>
                  <a:cubicBezTo>
                    <a:pt x="33307" y="8279"/>
                    <a:pt x="32861" y="7961"/>
                    <a:pt x="32352" y="7706"/>
                  </a:cubicBezTo>
                  <a:cubicBezTo>
                    <a:pt x="27639" y="5223"/>
                    <a:pt x="22990" y="2484"/>
                    <a:pt x="18214" y="64"/>
                  </a:cubicBezTo>
                  <a:cubicBezTo>
                    <a:pt x="17323" y="64"/>
                    <a:pt x="16431" y="64"/>
                    <a:pt x="15603" y="192"/>
                  </a:cubicBezTo>
                  <a:cubicBezTo>
                    <a:pt x="14966" y="287"/>
                    <a:pt x="14329" y="335"/>
                    <a:pt x="13693" y="335"/>
                  </a:cubicBezTo>
                  <a:cubicBezTo>
                    <a:pt x="13056" y="335"/>
                    <a:pt x="12419" y="287"/>
                    <a:pt x="11782" y="192"/>
                  </a:cubicBezTo>
                  <a:cubicBezTo>
                    <a:pt x="10493" y="89"/>
                    <a:pt x="9198" y="0"/>
                    <a:pt x="7911" y="0"/>
                  </a:cubicBezTo>
                  <a:close/>
                </a:path>
              </a:pathLst>
            </a:custGeom>
            <a:solidFill>
              <a:srgbClr val="FE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8" name="Google Shape;7538;p8"/>
            <p:cNvSpPr/>
            <p:nvPr/>
          </p:nvSpPr>
          <p:spPr>
            <a:xfrm>
              <a:off x="1078750" y="2781050"/>
              <a:ext cx="1106525" cy="482825"/>
            </a:xfrm>
            <a:custGeom>
              <a:avLst/>
              <a:gdLst/>
              <a:ahLst/>
              <a:cxnLst/>
              <a:rect l="l" t="t" r="r" b="b"/>
              <a:pathLst>
                <a:path w="44261" h="19313" extrusionOk="0">
                  <a:moveTo>
                    <a:pt x="42987" y="1"/>
                  </a:moveTo>
                  <a:cubicBezTo>
                    <a:pt x="38529" y="1"/>
                    <a:pt x="34071" y="638"/>
                    <a:pt x="29804" y="1911"/>
                  </a:cubicBezTo>
                  <a:cubicBezTo>
                    <a:pt x="29105" y="1882"/>
                    <a:pt x="28392" y="1773"/>
                    <a:pt x="27690" y="1773"/>
                  </a:cubicBezTo>
                  <a:cubicBezTo>
                    <a:pt x="26859" y="1773"/>
                    <a:pt x="26043" y="1926"/>
                    <a:pt x="25283" y="2548"/>
                  </a:cubicBezTo>
                  <a:cubicBezTo>
                    <a:pt x="24455" y="2930"/>
                    <a:pt x="23563" y="3312"/>
                    <a:pt x="22799" y="3758"/>
                  </a:cubicBezTo>
                  <a:cubicBezTo>
                    <a:pt x="16431" y="6496"/>
                    <a:pt x="10317" y="9808"/>
                    <a:pt x="4522" y="13693"/>
                  </a:cubicBezTo>
                  <a:cubicBezTo>
                    <a:pt x="3057" y="14648"/>
                    <a:pt x="1210" y="14966"/>
                    <a:pt x="0" y="16304"/>
                  </a:cubicBezTo>
                  <a:cubicBezTo>
                    <a:pt x="128" y="16431"/>
                    <a:pt x="255" y="16622"/>
                    <a:pt x="382" y="16686"/>
                  </a:cubicBezTo>
                  <a:cubicBezTo>
                    <a:pt x="3694" y="17705"/>
                    <a:pt x="7069" y="18469"/>
                    <a:pt x="10508" y="18915"/>
                  </a:cubicBezTo>
                  <a:cubicBezTo>
                    <a:pt x="11622" y="19180"/>
                    <a:pt x="12737" y="19313"/>
                    <a:pt x="13851" y="19313"/>
                  </a:cubicBezTo>
                  <a:cubicBezTo>
                    <a:pt x="14074" y="19313"/>
                    <a:pt x="14297" y="19308"/>
                    <a:pt x="14520" y="19297"/>
                  </a:cubicBezTo>
                  <a:cubicBezTo>
                    <a:pt x="17768" y="16686"/>
                    <a:pt x="21143" y="14202"/>
                    <a:pt x="24518" y="11719"/>
                  </a:cubicBezTo>
                  <a:cubicBezTo>
                    <a:pt x="26875" y="9872"/>
                    <a:pt x="29040" y="7706"/>
                    <a:pt x="31842" y="6496"/>
                  </a:cubicBezTo>
                  <a:cubicBezTo>
                    <a:pt x="32161" y="6305"/>
                    <a:pt x="32415" y="6114"/>
                    <a:pt x="32670" y="5987"/>
                  </a:cubicBezTo>
                  <a:lnTo>
                    <a:pt x="33052" y="5732"/>
                  </a:lnTo>
                  <a:lnTo>
                    <a:pt x="33562" y="5477"/>
                  </a:lnTo>
                  <a:cubicBezTo>
                    <a:pt x="33689" y="5414"/>
                    <a:pt x="33816" y="5350"/>
                    <a:pt x="33944" y="5286"/>
                  </a:cubicBezTo>
                  <a:lnTo>
                    <a:pt x="34517" y="5032"/>
                  </a:lnTo>
                  <a:lnTo>
                    <a:pt x="34899" y="4841"/>
                  </a:lnTo>
                  <a:cubicBezTo>
                    <a:pt x="35281" y="4650"/>
                    <a:pt x="35727" y="4522"/>
                    <a:pt x="36173" y="4395"/>
                  </a:cubicBezTo>
                  <a:lnTo>
                    <a:pt x="36618" y="4204"/>
                  </a:lnTo>
                  <a:cubicBezTo>
                    <a:pt x="36746" y="4140"/>
                    <a:pt x="36937" y="4076"/>
                    <a:pt x="37064" y="4013"/>
                  </a:cubicBezTo>
                  <a:lnTo>
                    <a:pt x="37574" y="3822"/>
                  </a:lnTo>
                  <a:cubicBezTo>
                    <a:pt x="39675" y="2930"/>
                    <a:pt x="42032" y="2484"/>
                    <a:pt x="43878" y="956"/>
                  </a:cubicBezTo>
                  <a:cubicBezTo>
                    <a:pt x="44261" y="1"/>
                    <a:pt x="43624" y="1"/>
                    <a:pt x="42987" y="1"/>
                  </a:cubicBezTo>
                  <a:close/>
                </a:path>
              </a:pathLst>
            </a:custGeom>
            <a:solidFill>
              <a:srgbClr val="FF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9" name="Google Shape;7539;p8"/>
            <p:cNvSpPr/>
            <p:nvPr/>
          </p:nvSpPr>
          <p:spPr>
            <a:xfrm>
              <a:off x="3589475" y="2106725"/>
              <a:ext cx="646425" cy="513325"/>
            </a:xfrm>
            <a:custGeom>
              <a:avLst/>
              <a:gdLst/>
              <a:ahLst/>
              <a:cxnLst/>
              <a:rect l="l" t="t" r="r" b="b"/>
              <a:pathLst>
                <a:path w="25857" h="20533" extrusionOk="0">
                  <a:moveTo>
                    <a:pt x="3921" y="0"/>
                  </a:moveTo>
                  <a:cubicBezTo>
                    <a:pt x="2646" y="0"/>
                    <a:pt x="1587" y="991"/>
                    <a:pt x="319" y="991"/>
                  </a:cubicBezTo>
                  <a:cubicBezTo>
                    <a:pt x="1" y="1819"/>
                    <a:pt x="701" y="2264"/>
                    <a:pt x="1211" y="2710"/>
                  </a:cubicBezTo>
                  <a:cubicBezTo>
                    <a:pt x="5478" y="7104"/>
                    <a:pt x="9681" y="11626"/>
                    <a:pt x="14393" y="15638"/>
                  </a:cubicBezTo>
                  <a:cubicBezTo>
                    <a:pt x="16304" y="17230"/>
                    <a:pt x="18087" y="19141"/>
                    <a:pt x="20316" y="20287"/>
                  </a:cubicBezTo>
                  <a:cubicBezTo>
                    <a:pt x="20778" y="20434"/>
                    <a:pt x="21205" y="20532"/>
                    <a:pt x="21567" y="20532"/>
                  </a:cubicBezTo>
                  <a:cubicBezTo>
                    <a:pt x="22306" y="20532"/>
                    <a:pt x="22779" y="20124"/>
                    <a:pt x="22736" y="18886"/>
                  </a:cubicBezTo>
                  <a:cubicBezTo>
                    <a:pt x="22736" y="18058"/>
                    <a:pt x="23309" y="17612"/>
                    <a:pt x="23755" y="17103"/>
                  </a:cubicBezTo>
                  <a:cubicBezTo>
                    <a:pt x="24901" y="15893"/>
                    <a:pt x="25856" y="14555"/>
                    <a:pt x="25347" y="12708"/>
                  </a:cubicBezTo>
                  <a:cubicBezTo>
                    <a:pt x="24328" y="10862"/>
                    <a:pt x="22609" y="9588"/>
                    <a:pt x="21335" y="7932"/>
                  </a:cubicBezTo>
                  <a:cubicBezTo>
                    <a:pt x="19743" y="5894"/>
                    <a:pt x="17769" y="4175"/>
                    <a:pt x="16877" y="1691"/>
                  </a:cubicBezTo>
                  <a:cubicBezTo>
                    <a:pt x="15794" y="1946"/>
                    <a:pt x="14648" y="2137"/>
                    <a:pt x="13565" y="2201"/>
                  </a:cubicBezTo>
                  <a:cubicBezTo>
                    <a:pt x="11145" y="2201"/>
                    <a:pt x="9171" y="1182"/>
                    <a:pt x="7006" y="481"/>
                  </a:cubicBezTo>
                  <a:cubicBezTo>
                    <a:pt x="6114" y="163"/>
                    <a:pt x="5223" y="35"/>
                    <a:pt x="4331" y="35"/>
                  </a:cubicBezTo>
                  <a:cubicBezTo>
                    <a:pt x="4192" y="11"/>
                    <a:pt x="4055" y="0"/>
                    <a:pt x="392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0" name="Google Shape;7540;p8"/>
            <p:cNvSpPr/>
            <p:nvPr/>
          </p:nvSpPr>
          <p:spPr>
            <a:xfrm>
              <a:off x="750775" y="2492875"/>
              <a:ext cx="913875" cy="364625"/>
            </a:xfrm>
            <a:custGeom>
              <a:avLst/>
              <a:gdLst/>
              <a:ahLst/>
              <a:cxnLst/>
              <a:rect l="l" t="t" r="r" b="b"/>
              <a:pathLst>
                <a:path w="36555" h="14585" extrusionOk="0">
                  <a:moveTo>
                    <a:pt x="11591" y="1"/>
                  </a:moveTo>
                  <a:cubicBezTo>
                    <a:pt x="11463" y="65"/>
                    <a:pt x="11272" y="128"/>
                    <a:pt x="11081" y="192"/>
                  </a:cubicBezTo>
                  <a:cubicBezTo>
                    <a:pt x="9043" y="1275"/>
                    <a:pt x="7324" y="2867"/>
                    <a:pt x="5095" y="3695"/>
                  </a:cubicBezTo>
                  <a:cubicBezTo>
                    <a:pt x="3868" y="4063"/>
                    <a:pt x="3291" y="5612"/>
                    <a:pt x="1885" y="5612"/>
                  </a:cubicBezTo>
                  <a:cubicBezTo>
                    <a:pt x="1831" y="5612"/>
                    <a:pt x="1776" y="5610"/>
                    <a:pt x="1720" y="5605"/>
                  </a:cubicBezTo>
                  <a:cubicBezTo>
                    <a:pt x="1338" y="6242"/>
                    <a:pt x="446" y="6306"/>
                    <a:pt x="64" y="7006"/>
                  </a:cubicBezTo>
                  <a:cubicBezTo>
                    <a:pt x="0" y="7325"/>
                    <a:pt x="191" y="7643"/>
                    <a:pt x="573" y="7707"/>
                  </a:cubicBezTo>
                  <a:cubicBezTo>
                    <a:pt x="4840" y="8598"/>
                    <a:pt x="8980" y="9999"/>
                    <a:pt x="13183" y="11082"/>
                  </a:cubicBezTo>
                  <a:cubicBezTo>
                    <a:pt x="13565" y="11146"/>
                    <a:pt x="13947" y="11209"/>
                    <a:pt x="14329" y="11337"/>
                  </a:cubicBezTo>
                  <a:cubicBezTo>
                    <a:pt x="14457" y="11400"/>
                    <a:pt x="14648" y="11464"/>
                    <a:pt x="14839" y="11528"/>
                  </a:cubicBezTo>
                  <a:cubicBezTo>
                    <a:pt x="18469" y="12547"/>
                    <a:pt x="21908" y="14202"/>
                    <a:pt x="25665" y="14585"/>
                  </a:cubicBezTo>
                  <a:cubicBezTo>
                    <a:pt x="28849" y="14202"/>
                    <a:pt x="32033" y="13375"/>
                    <a:pt x="35217" y="12992"/>
                  </a:cubicBezTo>
                  <a:cubicBezTo>
                    <a:pt x="35791" y="12929"/>
                    <a:pt x="36300" y="12547"/>
                    <a:pt x="36555" y="12037"/>
                  </a:cubicBezTo>
                  <a:cubicBezTo>
                    <a:pt x="36491" y="11464"/>
                    <a:pt x="35982" y="11337"/>
                    <a:pt x="35600" y="11209"/>
                  </a:cubicBezTo>
                  <a:cubicBezTo>
                    <a:pt x="33052" y="10190"/>
                    <a:pt x="30632" y="8917"/>
                    <a:pt x="28149" y="7834"/>
                  </a:cubicBezTo>
                  <a:cubicBezTo>
                    <a:pt x="22544" y="5350"/>
                    <a:pt x="17068" y="2739"/>
                    <a:pt x="11591" y="1"/>
                  </a:cubicBezTo>
                  <a:close/>
                </a:path>
              </a:pathLst>
            </a:custGeom>
            <a:solidFill>
              <a:srgbClr val="FF6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1" name="Google Shape;7541;p8"/>
            <p:cNvSpPr/>
            <p:nvPr/>
          </p:nvSpPr>
          <p:spPr>
            <a:xfrm>
              <a:off x="1557975" y="2262025"/>
              <a:ext cx="740350" cy="487200"/>
            </a:xfrm>
            <a:custGeom>
              <a:avLst/>
              <a:gdLst/>
              <a:ahLst/>
              <a:cxnLst/>
              <a:rect l="l" t="t" r="r" b="b"/>
              <a:pathLst>
                <a:path w="29614" h="19488" extrusionOk="0">
                  <a:moveTo>
                    <a:pt x="12928" y="1"/>
                  </a:moveTo>
                  <a:lnTo>
                    <a:pt x="6814" y="4268"/>
                  </a:lnTo>
                  <a:cubicBezTo>
                    <a:pt x="5158" y="4904"/>
                    <a:pt x="3503" y="5478"/>
                    <a:pt x="1783" y="6114"/>
                  </a:cubicBezTo>
                  <a:cubicBezTo>
                    <a:pt x="1210" y="6178"/>
                    <a:pt x="509" y="6051"/>
                    <a:pt x="0" y="6496"/>
                  </a:cubicBezTo>
                  <a:cubicBezTo>
                    <a:pt x="5668" y="7770"/>
                    <a:pt x="9935" y="11591"/>
                    <a:pt x="14902" y="14202"/>
                  </a:cubicBezTo>
                  <a:cubicBezTo>
                    <a:pt x="15539" y="14521"/>
                    <a:pt x="16176" y="14966"/>
                    <a:pt x="16749" y="15412"/>
                  </a:cubicBezTo>
                  <a:lnTo>
                    <a:pt x="16940" y="15540"/>
                  </a:lnTo>
                  <a:cubicBezTo>
                    <a:pt x="17067" y="15667"/>
                    <a:pt x="17195" y="15731"/>
                    <a:pt x="17322" y="15858"/>
                  </a:cubicBezTo>
                  <a:cubicBezTo>
                    <a:pt x="17577" y="15922"/>
                    <a:pt x="17768" y="16049"/>
                    <a:pt x="18023" y="16113"/>
                  </a:cubicBezTo>
                  <a:cubicBezTo>
                    <a:pt x="18214" y="16176"/>
                    <a:pt x="18405" y="16304"/>
                    <a:pt x="18596" y="16431"/>
                  </a:cubicBezTo>
                  <a:cubicBezTo>
                    <a:pt x="18723" y="16495"/>
                    <a:pt x="18850" y="16622"/>
                    <a:pt x="18978" y="16686"/>
                  </a:cubicBezTo>
                  <a:cubicBezTo>
                    <a:pt x="20634" y="17896"/>
                    <a:pt x="22608" y="18342"/>
                    <a:pt x="24455" y="19170"/>
                  </a:cubicBezTo>
                  <a:cubicBezTo>
                    <a:pt x="24709" y="19233"/>
                    <a:pt x="24964" y="19361"/>
                    <a:pt x="25219" y="19424"/>
                  </a:cubicBezTo>
                  <a:lnTo>
                    <a:pt x="25792" y="19424"/>
                  </a:lnTo>
                  <a:cubicBezTo>
                    <a:pt x="26938" y="19042"/>
                    <a:pt x="28212" y="19488"/>
                    <a:pt x="29295" y="18851"/>
                  </a:cubicBezTo>
                  <a:cubicBezTo>
                    <a:pt x="29613" y="17514"/>
                    <a:pt x="28594" y="16750"/>
                    <a:pt x="27957" y="15794"/>
                  </a:cubicBezTo>
                  <a:cubicBezTo>
                    <a:pt x="27703" y="15285"/>
                    <a:pt x="27002" y="14903"/>
                    <a:pt x="27066" y="14393"/>
                  </a:cubicBezTo>
                  <a:cubicBezTo>
                    <a:pt x="27384" y="12164"/>
                    <a:pt x="25728" y="10954"/>
                    <a:pt x="24582" y="9553"/>
                  </a:cubicBezTo>
                  <a:cubicBezTo>
                    <a:pt x="24455" y="9362"/>
                    <a:pt x="24391" y="9235"/>
                    <a:pt x="24264" y="9108"/>
                  </a:cubicBezTo>
                  <a:lnTo>
                    <a:pt x="24073" y="8853"/>
                  </a:lnTo>
                  <a:cubicBezTo>
                    <a:pt x="23882" y="8598"/>
                    <a:pt x="23627" y="8343"/>
                    <a:pt x="23308" y="8152"/>
                  </a:cubicBezTo>
                  <a:cubicBezTo>
                    <a:pt x="22417" y="7579"/>
                    <a:pt x="21589" y="6879"/>
                    <a:pt x="20697" y="6242"/>
                  </a:cubicBezTo>
                  <a:cubicBezTo>
                    <a:pt x="18086" y="4331"/>
                    <a:pt x="15921" y="1848"/>
                    <a:pt x="13183" y="64"/>
                  </a:cubicBezTo>
                  <a:lnTo>
                    <a:pt x="12928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2" name="Google Shape;7542;p8"/>
            <p:cNvSpPr/>
            <p:nvPr/>
          </p:nvSpPr>
          <p:spPr>
            <a:xfrm>
              <a:off x="3896750" y="2959125"/>
              <a:ext cx="929825" cy="646650"/>
            </a:xfrm>
            <a:custGeom>
              <a:avLst/>
              <a:gdLst/>
              <a:ahLst/>
              <a:cxnLst/>
              <a:rect l="l" t="t" r="r" b="b"/>
              <a:pathLst>
                <a:path w="37193" h="25866" extrusionOk="0">
                  <a:moveTo>
                    <a:pt x="34870" y="0"/>
                  </a:moveTo>
                  <a:cubicBezTo>
                    <a:pt x="34787" y="0"/>
                    <a:pt x="34699" y="20"/>
                    <a:pt x="34645" y="74"/>
                  </a:cubicBezTo>
                  <a:cubicBezTo>
                    <a:pt x="34326" y="2303"/>
                    <a:pt x="33308" y="3895"/>
                    <a:pt x="30951" y="4468"/>
                  </a:cubicBezTo>
                  <a:cubicBezTo>
                    <a:pt x="30696" y="4468"/>
                    <a:pt x="30505" y="4532"/>
                    <a:pt x="30251" y="4532"/>
                  </a:cubicBezTo>
                  <a:cubicBezTo>
                    <a:pt x="30169" y="4559"/>
                    <a:pt x="30090" y="4572"/>
                    <a:pt x="30015" y="4572"/>
                  </a:cubicBezTo>
                  <a:cubicBezTo>
                    <a:pt x="29738" y="4572"/>
                    <a:pt x="29509" y="4400"/>
                    <a:pt x="29359" y="4150"/>
                  </a:cubicBezTo>
                  <a:cubicBezTo>
                    <a:pt x="28850" y="2558"/>
                    <a:pt x="30378" y="2112"/>
                    <a:pt x="31015" y="1157"/>
                  </a:cubicBezTo>
                  <a:cubicBezTo>
                    <a:pt x="31015" y="966"/>
                    <a:pt x="30951" y="838"/>
                    <a:pt x="30888" y="711"/>
                  </a:cubicBezTo>
                  <a:cubicBezTo>
                    <a:pt x="30627" y="638"/>
                    <a:pt x="30388" y="604"/>
                    <a:pt x="30169" y="604"/>
                  </a:cubicBezTo>
                  <a:cubicBezTo>
                    <a:pt x="29050" y="604"/>
                    <a:pt x="28437" y="1482"/>
                    <a:pt x="27958" y="2494"/>
                  </a:cubicBezTo>
                  <a:cubicBezTo>
                    <a:pt x="27767" y="3067"/>
                    <a:pt x="27576" y="3704"/>
                    <a:pt x="26939" y="4086"/>
                  </a:cubicBezTo>
                  <a:cubicBezTo>
                    <a:pt x="27894" y="3194"/>
                    <a:pt x="27640" y="2494"/>
                    <a:pt x="26621" y="1857"/>
                  </a:cubicBezTo>
                  <a:cubicBezTo>
                    <a:pt x="25856" y="1857"/>
                    <a:pt x="25156" y="2176"/>
                    <a:pt x="24583" y="2685"/>
                  </a:cubicBezTo>
                  <a:cubicBezTo>
                    <a:pt x="20443" y="5551"/>
                    <a:pt x="16495" y="8799"/>
                    <a:pt x="12610" y="11855"/>
                  </a:cubicBezTo>
                  <a:cubicBezTo>
                    <a:pt x="8789" y="14849"/>
                    <a:pt x="5350" y="18351"/>
                    <a:pt x="1274" y="21153"/>
                  </a:cubicBezTo>
                  <a:cubicBezTo>
                    <a:pt x="701" y="21599"/>
                    <a:pt x="1" y="22045"/>
                    <a:pt x="319" y="23000"/>
                  </a:cubicBezTo>
                  <a:cubicBezTo>
                    <a:pt x="623" y="23117"/>
                    <a:pt x="935" y="23174"/>
                    <a:pt x="1243" y="23174"/>
                  </a:cubicBezTo>
                  <a:cubicBezTo>
                    <a:pt x="1775" y="23174"/>
                    <a:pt x="2296" y="23004"/>
                    <a:pt x="2739" y="22682"/>
                  </a:cubicBezTo>
                  <a:cubicBezTo>
                    <a:pt x="3202" y="22195"/>
                    <a:pt x="3618" y="22024"/>
                    <a:pt x="4015" y="22024"/>
                  </a:cubicBezTo>
                  <a:cubicBezTo>
                    <a:pt x="4659" y="22024"/>
                    <a:pt x="5255" y="22470"/>
                    <a:pt x="5923" y="22745"/>
                  </a:cubicBezTo>
                  <a:cubicBezTo>
                    <a:pt x="6051" y="23064"/>
                    <a:pt x="6178" y="23382"/>
                    <a:pt x="6369" y="23637"/>
                  </a:cubicBezTo>
                  <a:cubicBezTo>
                    <a:pt x="6433" y="23764"/>
                    <a:pt x="6560" y="23892"/>
                    <a:pt x="6751" y="23955"/>
                  </a:cubicBezTo>
                  <a:cubicBezTo>
                    <a:pt x="7452" y="24146"/>
                    <a:pt x="7707" y="24783"/>
                    <a:pt x="8025" y="25356"/>
                  </a:cubicBezTo>
                  <a:cubicBezTo>
                    <a:pt x="8152" y="25611"/>
                    <a:pt x="8471" y="25802"/>
                    <a:pt x="8789" y="25866"/>
                  </a:cubicBezTo>
                  <a:cubicBezTo>
                    <a:pt x="10318" y="24529"/>
                    <a:pt x="11973" y="23382"/>
                    <a:pt x="13374" y="21981"/>
                  </a:cubicBezTo>
                  <a:cubicBezTo>
                    <a:pt x="18597" y="16632"/>
                    <a:pt x="24646" y="12238"/>
                    <a:pt x="30760" y="7907"/>
                  </a:cubicBezTo>
                  <a:cubicBezTo>
                    <a:pt x="32734" y="6506"/>
                    <a:pt x="35027" y="5423"/>
                    <a:pt x="36810" y="3704"/>
                  </a:cubicBezTo>
                  <a:cubicBezTo>
                    <a:pt x="37065" y="3449"/>
                    <a:pt x="37192" y="3067"/>
                    <a:pt x="37065" y="2685"/>
                  </a:cubicBezTo>
                  <a:cubicBezTo>
                    <a:pt x="36683" y="1602"/>
                    <a:pt x="35091" y="1475"/>
                    <a:pt x="35091" y="74"/>
                  </a:cubicBezTo>
                  <a:cubicBezTo>
                    <a:pt x="35091" y="37"/>
                    <a:pt x="34985" y="0"/>
                    <a:pt x="34870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3" name="Google Shape;7543;p8"/>
            <p:cNvSpPr/>
            <p:nvPr/>
          </p:nvSpPr>
          <p:spPr>
            <a:xfrm>
              <a:off x="1452875" y="2780250"/>
              <a:ext cx="840675" cy="483475"/>
            </a:xfrm>
            <a:custGeom>
              <a:avLst/>
              <a:gdLst/>
              <a:ahLst/>
              <a:cxnLst/>
              <a:rect l="l" t="t" r="r" b="b"/>
              <a:pathLst>
                <a:path w="33627" h="19339" extrusionOk="0">
                  <a:moveTo>
                    <a:pt x="31843" y="1"/>
                  </a:moveTo>
                  <a:cubicBezTo>
                    <a:pt x="31445" y="1"/>
                    <a:pt x="31047" y="128"/>
                    <a:pt x="30633" y="287"/>
                  </a:cubicBezTo>
                  <a:cubicBezTo>
                    <a:pt x="30378" y="415"/>
                    <a:pt x="30187" y="542"/>
                    <a:pt x="29932" y="670"/>
                  </a:cubicBezTo>
                  <a:cubicBezTo>
                    <a:pt x="29423" y="988"/>
                    <a:pt x="28913" y="1243"/>
                    <a:pt x="28340" y="1497"/>
                  </a:cubicBezTo>
                  <a:cubicBezTo>
                    <a:pt x="26366" y="2580"/>
                    <a:pt x="24137" y="3217"/>
                    <a:pt x="22163" y="4363"/>
                  </a:cubicBezTo>
                  <a:cubicBezTo>
                    <a:pt x="21972" y="4427"/>
                    <a:pt x="21844" y="4491"/>
                    <a:pt x="21717" y="4618"/>
                  </a:cubicBezTo>
                  <a:lnTo>
                    <a:pt x="21335" y="4809"/>
                  </a:lnTo>
                  <a:cubicBezTo>
                    <a:pt x="21208" y="4873"/>
                    <a:pt x="21080" y="4936"/>
                    <a:pt x="20953" y="5000"/>
                  </a:cubicBezTo>
                  <a:lnTo>
                    <a:pt x="20380" y="5318"/>
                  </a:lnTo>
                  <a:lnTo>
                    <a:pt x="19998" y="5509"/>
                  </a:lnTo>
                  <a:lnTo>
                    <a:pt x="19679" y="5701"/>
                  </a:lnTo>
                  <a:cubicBezTo>
                    <a:pt x="19552" y="5701"/>
                    <a:pt x="19424" y="5764"/>
                    <a:pt x="19297" y="5892"/>
                  </a:cubicBezTo>
                  <a:lnTo>
                    <a:pt x="18788" y="6146"/>
                  </a:lnTo>
                  <a:cubicBezTo>
                    <a:pt x="18533" y="6274"/>
                    <a:pt x="18342" y="6465"/>
                    <a:pt x="18023" y="6592"/>
                  </a:cubicBezTo>
                  <a:cubicBezTo>
                    <a:pt x="17769" y="6719"/>
                    <a:pt x="17450" y="6783"/>
                    <a:pt x="17196" y="6911"/>
                  </a:cubicBezTo>
                  <a:cubicBezTo>
                    <a:pt x="17004" y="6974"/>
                    <a:pt x="16877" y="7102"/>
                    <a:pt x="16686" y="7165"/>
                  </a:cubicBezTo>
                  <a:cubicBezTo>
                    <a:pt x="16559" y="7293"/>
                    <a:pt x="16431" y="7356"/>
                    <a:pt x="16304" y="7484"/>
                  </a:cubicBezTo>
                  <a:cubicBezTo>
                    <a:pt x="14967" y="8439"/>
                    <a:pt x="13375" y="9076"/>
                    <a:pt x="12165" y="10222"/>
                  </a:cubicBezTo>
                  <a:cubicBezTo>
                    <a:pt x="9171" y="13088"/>
                    <a:pt x="5669" y="15253"/>
                    <a:pt x="2421" y="17800"/>
                  </a:cubicBezTo>
                  <a:cubicBezTo>
                    <a:pt x="1657" y="18374"/>
                    <a:pt x="383" y="18183"/>
                    <a:pt x="1" y="19329"/>
                  </a:cubicBezTo>
                  <a:cubicBezTo>
                    <a:pt x="387" y="19335"/>
                    <a:pt x="773" y="19339"/>
                    <a:pt x="1159" y="19339"/>
                  </a:cubicBezTo>
                  <a:cubicBezTo>
                    <a:pt x="4593" y="19339"/>
                    <a:pt x="8023" y="19086"/>
                    <a:pt x="11400" y="18628"/>
                  </a:cubicBezTo>
                  <a:cubicBezTo>
                    <a:pt x="11475" y="18616"/>
                    <a:pt x="11556" y="18611"/>
                    <a:pt x="11640" y="18611"/>
                  </a:cubicBezTo>
                  <a:cubicBezTo>
                    <a:pt x="12029" y="18611"/>
                    <a:pt x="12497" y="18720"/>
                    <a:pt x="12875" y="18720"/>
                  </a:cubicBezTo>
                  <a:cubicBezTo>
                    <a:pt x="13251" y="18720"/>
                    <a:pt x="13537" y="18612"/>
                    <a:pt x="13566" y="18183"/>
                  </a:cubicBezTo>
                  <a:cubicBezTo>
                    <a:pt x="13693" y="16590"/>
                    <a:pt x="15030" y="16208"/>
                    <a:pt x="15858" y="15253"/>
                  </a:cubicBezTo>
                  <a:cubicBezTo>
                    <a:pt x="16049" y="14998"/>
                    <a:pt x="16622" y="14744"/>
                    <a:pt x="16368" y="14362"/>
                  </a:cubicBezTo>
                  <a:cubicBezTo>
                    <a:pt x="15603" y="13406"/>
                    <a:pt x="16495" y="13470"/>
                    <a:pt x="17004" y="13279"/>
                  </a:cubicBezTo>
                  <a:cubicBezTo>
                    <a:pt x="17896" y="12961"/>
                    <a:pt x="18851" y="12833"/>
                    <a:pt x="19807" y="12833"/>
                  </a:cubicBezTo>
                  <a:cubicBezTo>
                    <a:pt x="19919" y="12833"/>
                    <a:pt x="20047" y="12809"/>
                    <a:pt x="20161" y="12809"/>
                  </a:cubicBezTo>
                  <a:cubicBezTo>
                    <a:pt x="20368" y="12809"/>
                    <a:pt x="20526" y="12889"/>
                    <a:pt x="20443" y="13343"/>
                  </a:cubicBezTo>
                  <a:cubicBezTo>
                    <a:pt x="20252" y="13916"/>
                    <a:pt x="20698" y="14553"/>
                    <a:pt x="21335" y="14553"/>
                  </a:cubicBezTo>
                  <a:cubicBezTo>
                    <a:pt x="22036" y="14553"/>
                    <a:pt x="22163" y="13916"/>
                    <a:pt x="22481" y="13470"/>
                  </a:cubicBezTo>
                  <a:cubicBezTo>
                    <a:pt x="23054" y="12515"/>
                    <a:pt x="23246" y="11241"/>
                    <a:pt x="24583" y="10923"/>
                  </a:cubicBezTo>
                  <a:lnTo>
                    <a:pt x="24583" y="10923"/>
                  </a:lnTo>
                  <a:cubicBezTo>
                    <a:pt x="24838" y="11432"/>
                    <a:pt x="24456" y="12324"/>
                    <a:pt x="25411" y="12387"/>
                  </a:cubicBezTo>
                  <a:cubicBezTo>
                    <a:pt x="25602" y="12387"/>
                    <a:pt x="25793" y="12324"/>
                    <a:pt x="25920" y="12260"/>
                  </a:cubicBezTo>
                  <a:cubicBezTo>
                    <a:pt x="26430" y="12005"/>
                    <a:pt x="26812" y="11623"/>
                    <a:pt x="27130" y="11241"/>
                  </a:cubicBezTo>
                  <a:cubicBezTo>
                    <a:pt x="27258" y="11050"/>
                    <a:pt x="27321" y="10923"/>
                    <a:pt x="27449" y="10795"/>
                  </a:cubicBezTo>
                  <a:cubicBezTo>
                    <a:pt x="27894" y="9840"/>
                    <a:pt x="28786" y="9904"/>
                    <a:pt x="29614" y="9776"/>
                  </a:cubicBezTo>
                  <a:cubicBezTo>
                    <a:pt x="30951" y="9458"/>
                    <a:pt x="32034" y="8630"/>
                    <a:pt x="32734" y="7547"/>
                  </a:cubicBezTo>
                  <a:cubicBezTo>
                    <a:pt x="32352" y="5701"/>
                    <a:pt x="32543" y="3854"/>
                    <a:pt x="33308" y="2198"/>
                  </a:cubicBezTo>
                  <a:cubicBezTo>
                    <a:pt x="33626" y="1625"/>
                    <a:pt x="33499" y="924"/>
                    <a:pt x="33053" y="478"/>
                  </a:cubicBezTo>
                  <a:cubicBezTo>
                    <a:pt x="32639" y="128"/>
                    <a:pt x="32241" y="1"/>
                    <a:pt x="3184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4" name="Google Shape;7544;p8"/>
            <p:cNvSpPr/>
            <p:nvPr/>
          </p:nvSpPr>
          <p:spPr>
            <a:xfrm>
              <a:off x="3841025" y="2142625"/>
              <a:ext cx="985550" cy="1395500"/>
            </a:xfrm>
            <a:custGeom>
              <a:avLst/>
              <a:gdLst/>
              <a:ahLst/>
              <a:cxnLst/>
              <a:rect l="l" t="t" r="r" b="b"/>
              <a:pathLst>
                <a:path w="39422" h="55820" extrusionOk="0">
                  <a:moveTo>
                    <a:pt x="7770" y="0"/>
                  </a:moveTo>
                  <a:cubicBezTo>
                    <a:pt x="7579" y="0"/>
                    <a:pt x="7325" y="64"/>
                    <a:pt x="7133" y="128"/>
                  </a:cubicBezTo>
                  <a:cubicBezTo>
                    <a:pt x="7006" y="128"/>
                    <a:pt x="6942" y="191"/>
                    <a:pt x="6815" y="255"/>
                  </a:cubicBezTo>
                  <a:cubicBezTo>
                    <a:pt x="6433" y="765"/>
                    <a:pt x="6497" y="1529"/>
                    <a:pt x="7006" y="1975"/>
                  </a:cubicBezTo>
                  <a:cubicBezTo>
                    <a:pt x="8789" y="4076"/>
                    <a:pt x="10381" y="6305"/>
                    <a:pt x="12292" y="8343"/>
                  </a:cubicBezTo>
                  <a:cubicBezTo>
                    <a:pt x="13183" y="9235"/>
                    <a:pt x="14266" y="10062"/>
                    <a:pt x="14839" y="11272"/>
                  </a:cubicBezTo>
                  <a:cubicBezTo>
                    <a:pt x="15667" y="11718"/>
                    <a:pt x="15858" y="12674"/>
                    <a:pt x="16431" y="13247"/>
                  </a:cubicBezTo>
                  <a:cubicBezTo>
                    <a:pt x="16559" y="13374"/>
                    <a:pt x="16686" y="13501"/>
                    <a:pt x="16813" y="13629"/>
                  </a:cubicBezTo>
                  <a:cubicBezTo>
                    <a:pt x="21781" y="18341"/>
                    <a:pt x="26684" y="22990"/>
                    <a:pt x="32607" y="26557"/>
                  </a:cubicBezTo>
                  <a:cubicBezTo>
                    <a:pt x="32989" y="26684"/>
                    <a:pt x="33308" y="26875"/>
                    <a:pt x="33626" y="27066"/>
                  </a:cubicBezTo>
                  <a:cubicBezTo>
                    <a:pt x="34135" y="27512"/>
                    <a:pt x="35218" y="27639"/>
                    <a:pt x="34963" y="28658"/>
                  </a:cubicBezTo>
                  <a:cubicBezTo>
                    <a:pt x="34790" y="29409"/>
                    <a:pt x="34094" y="29950"/>
                    <a:pt x="33349" y="29950"/>
                  </a:cubicBezTo>
                  <a:cubicBezTo>
                    <a:pt x="33272" y="29950"/>
                    <a:pt x="33194" y="29944"/>
                    <a:pt x="33117" y="29932"/>
                  </a:cubicBezTo>
                  <a:cubicBezTo>
                    <a:pt x="29996" y="30760"/>
                    <a:pt x="27831" y="33180"/>
                    <a:pt x="25156" y="34644"/>
                  </a:cubicBezTo>
                  <a:cubicBezTo>
                    <a:pt x="25029" y="34772"/>
                    <a:pt x="24901" y="34899"/>
                    <a:pt x="24838" y="35090"/>
                  </a:cubicBezTo>
                  <a:cubicBezTo>
                    <a:pt x="24774" y="35154"/>
                    <a:pt x="24774" y="35281"/>
                    <a:pt x="24774" y="35345"/>
                  </a:cubicBezTo>
                  <a:cubicBezTo>
                    <a:pt x="23946" y="36237"/>
                    <a:pt x="23054" y="37001"/>
                    <a:pt x="22036" y="37638"/>
                  </a:cubicBezTo>
                  <a:cubicBezTo>
                    <a:pt x="17960" y="40312"/>
                    <a:pt x="14075" y="43305"/>
                    <a:pt x="10445" y="46553"/>
                  </a:cubicBezTo>
                  <a:cubicBezTo>
                    <a:pt x="7006" y="49610"/>
                    <a:pt x="3058" y="52094"/>
                    <a:pt x="1" y="55533"/>
                  </a:cubicBezTo>
                  <a:cubicBezTo>
                    <a:pt x="415" y="55724"/>
                    <a:pt x="845" y="55819"/>
                    <a:pt x="1275" y="55819"/>
                  </a:cubicBezTo>
                  <a:cubicBezTo>
                    <a:pt x="1704" y="55819"/>
                    <a:pt x="2134" y="55724"/>
                    <a:pt x="2548" y="55533"/>
                  </a:cubicBezTo>
                  <a:cubicBezTo>
                    <a:pt x="2994" y="54769"/>
                    <a:pt x="3695" y="54195"/>
                    <a:pt x="4459" y="53750"/>
                  </a:cubicBezTo>
                  <a:cubicBezTo>
                    <a:pt x="5478" y="53113"/>
                    <a:pt x="6433" y="52349"/>
                    <a:pt x="7325" y="51521"/>
                  </a:cubicBezTo>
                  <a:cubicBezTo>
                    <a:pt x="9426" y="49610"/>
                    <a:pt x="11782" y="47827"/>
                    <a:pt x="13820" y="45980"/>
                  </a:cubicBezTo>
                  <a:cubicBezTo>
                    <a:pt x="15794" y="44133"/>
                    <a:pt x="18151" y="42732"/>
                    <a:pt x="20189" y="40949"/>
                  </a:cubicBezTo>
                  <a:cubicBezTo>
                    <a:pt x="22927" y="38593"/>
                    <a:pt x="25857" y="36428"/>
                    <a:pt x="28977" y="34581"/>
                  </a:cubicBezTo>
                  <a:lnTo>
                    <a:pt x="29232" y="34517"/>
                  </a:lnTo>
                  <a:cubicBezTo>
                    <a:pt x="30060" y="34135"/>
                    <a:pt x="30760" y="33626"/>
                    <a:pt x="31461" y="33052"/>
                  </a:cubicBezTo>
                  <a:lnTo>
                    <a:pt x="31907" y="32798"/>
                  </a:lnTo>
                  <a:cubicBezTo>
                    <a:pt x="32225" y="32670"/>
                    <a:pt x="32480" y="32543"/>
                    <a:pt x="32798" y="32416"/>
                  </a:cubicBezTo>
                  <a:cubicBezTo>
                    <a:pt x="34327" y="31779"/>
                    <a:pt x="35855" y="31014"/>
                    <a:pt x="37256" y="30187"/>
                  </a:cubicBezTo>
                  <a:cubicBezTo>
                    <a:pt x="37447" y="30059"/>
                    <a:pt x="37702" y="29932"/>
                    <a:pt x="37956" y="29868"/>
                  </a:cubicBezTo>
                  <a:cubicBezTo>
                    <a:pt x="38593" y="29741"/>
                    <a:pt x="39166" y="29677"/>
                    <a:pt x="39294" y="28849"/>
                  </a:cubicBezTo>
                  <a:cubicBezTo>
                    <a:pt x="39421" y="27639"/>
                    <a:pt x="38530" y="27385"/>
                    <a:pt x="37765" y="26939"/>
                  </a:cubicBezTo>
                  <a:cubicBezTo>
                    <a:pt x="36683" y="25920"/>
                    <a:pt x="35154" y="25665"/>
                    <a:pt x="34008" y="24773"/>
                  </a:cubicBezTo>
                  <a:cubicBezTo>
                    <a:pt x="29423" y="21335"/>
                    <a:pt x="25156" y="17577"/>
                    <a:pt x="20889" y="13756"/>
                  </a:cubicBezTo>
                  <a:cubicBezTo>
                    <a:pt x="17004" y="9808"/>
                    <a:pt x="12865" y="6114"/>
                    <a:pt x="9681" y="1529"/>
                  </a:cubicBezTo>
                  <a:lnTo>
                    <a:pt x="9490" y="1338"/>
                  </a:lnTo>
                  <a:cubicBezTo>
                    <a:pt x="9426" y="1210"/>
                    <a:pt x="9299" y="1083"/>
                    <a:pt x="9171" y="1019"/>
                  </a:cubicBezTo>
                  <a:lnTo>
                    <a:pt x="8980" y="828"/>
                  </a:lnTo>
                  <a:lnTo>
                    <a:pt x="8662" y="574"/>
                  </a:lnTo>
                  <a:lnTo>
                    <a:pt x="8471" y="383"/>
                  </a:lnTo>
                  <a:cubicBezTo>
                    <a:pt x="8407" y="319"/>
                    <a:pt x="8280" y="191"/>
                    <a:pt x="8152" y="128"/>
                  </a:cubicBezTo>
                  <a:cubicBezTo>
                    <a:pt x="8025" y="64"/>
                    <a:pt x="7898" y="64"/>
                    <a:pt x="7770" y="0"/>
                  </a:cubicBezTo>
                  <a:close/>
                </a:path>
              </a:pathLst>
            </a:custGeom>
            <a:solidFill>
              <a:srgbClr val="D1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5" name="Google Shape;7545;p8"/>
            <p:cNvSpPr/>
            <p:nvPr/>
          </p:nvSpPr>
          <p:spPr>
            <a:xfrm>
              <a:off x="4923650" y="2212675"/>
              <a:ext cx="855000" cy="708500"/>
            </a:xfrm>
            <a:custGeom>
              <a:avLst/>
              <a:gdLst/>
              <a:ahLst/>
              <a:cxnLst/>
              <a:rect l="l" t="t" r="r" b="b"/>
              <a:pathLst>
                <a:path w="34200" h="28340" extrusionOk="0">
                  <a:moveTo>
                    <a:pt x="638" y="1"/>
                  </a:moveTo>
                  <a:lnTo>
                    <a:pt x="638" y="1"/>
                  </a:lnTo>
                  <a:cubicBezTo>
                    <a:pt x="192" y="319"/>
                    <a:pt x="447" y="637"/>
                    <a:pt x="701" y="956"/>
                  </a:cubicBezTo>
                  <a:cubicBezTo>
                    <a:pt x="956" y="1274"/>
                    <a:pt x="1338" y="1529"/>
                    <a:pt x="1657" y="1847"/>
                  </a:cubicBezTo>
                  <a:cubicBezTo>
                    <a:pt x="4013" y="4904"/>
                    <a:pt x="6115" y="8216"/>
                    <a:pt x="9235" y="10636"/>
                  </a:cubicBezTo>
                  <a:cubicBezTo>
                    <a:pt x="10127" y="11273"/>
                    <a:pt x="11018" y="12037"/>
                    <a:pt x="11782" y="12801"/>
                  </a:cubicBezTo>
                  <a:cubicBezTo>
                    <a:pt x="14839" y="16049"/>
                    <a:pt x="18660" y="18214"/>
                    <a:pt x="22290" y="20634"/>
                  </a:cubicBezTo>
                  <a:cubicBezTo>
                    <a:pt x="22991" y="21080"/>
                    <a:pt x="23628" y="21589"/>
                    <a:pt x="24201" y="22163"/>
                  </a:cubicBezTo>
                  <a:cubicBezTo>
                    <a:pt x="23500" y="22226"/>
                    <a:pt x="23182" y="22226"/>
                    <a:pt x="22800" y="22226"/>
                  </a:cubicBezTo>
                  <a:cubicBezTo>
                    <a:pt x="20380" y="22226"/>
                    <a:pt x="18024" y="22481"/>
                    <a:pt x="15667" y="22927"/>
                  </a:cubicBezTo>
                  <a:cubicBezTo>
                    <a:pt x="14888" y="23105"/>
                    <a:pt x="14140" y="23213"/>
                    <a:pt x="13418" y="23213"/>
                  </a:cubicBezTo>
                  <a:cubicBezTo>
                    <a:pt x="12074" y="23213"/>
                    <a:pt x="10819" y="22838"/>
                    <a:pt x="9617" y="21844"/>
                  </a:cubicBezTo>
                  <a:cubicBezTo>
                    <a:pt x="9299" y="21589"/>
                    <a:pt x="8789" y="21526"/>
                    <a:pt x="8535" y="21144"/>
                  </a:cubicBezTo>
                  <a:cubicBezTo>
                    <a:pt x="7325" y="19997"/>
                    <a:pt x="5924" y="19042"/>
                    <a:pt x="4331" y="18405"/>
                  </a:cubicBezTo>
                  <a:cubicBezTo>
                    <a:pt x="3376" y="17577"/>
                    <a:pt x="2357" y="16813"/>
                    <a:pt x="1275" y="16113"/>
                  </a:cubicBezTo>
                  <a:cubicBezTo>
                    <a:pt x="1078" y="15987"/>
                    <a:pt x="911" y="15932"/>
                    <a:pt x="767" y="15932"/>
                  </a:cubicBezTo>
                  <a:cubicBezTo>
                    <a:pt x="400" y="15932"/>
                    <a:pt x="184" y="16292"/>
                    <a:pt x="1" y="16749"/>
                  </a:cubicBezTo>
                  <a:lnTo>
                    <a:pt x="1" y="17004"/>
                  </a:lnTo>
                  <a:cubicBezTo>
                    <a:pt x="65" y="17195"/>
                    <a:pt x="128" y="17386"/>
                    <a:pt x="192" y="17514"/>
                  </a:cubicBezTo>
                  <a:cubicBezTo>
                    <a:pt x="510" y="17959"/>
                    <a:pt x="893" y="18341"/>
                    <a:pt x="1275" y="18596"/>
                  </a:cubicBezTo>
                  <a:cubicBezTo>
                    <a:pt x="3949" y="20953"/>
                    <a:pt x="7006" y="22545"/>
                    <a:pt x="10063" y="24264"/>
                  </a:cubicBezTo>
                  <a:cubicBezTo>
                    <a:pt x="10318" y="24391"/>
                    <a:pt x="10572" y="24391"/>
                    <a:pt x="10827" y="24391"/>
                  </a:cubicBezTo>
                  <a:cubicBezTo>
                    <a:pt x="11123" y="24340"/>
                    <a:pt x="11408" y="24312"/>
                    <a:pt x="11681" y="24312"/>
                  </a:cubicBezTo>
                  <a:cubicBezTo>
                    <a:pt x="12760" y="24312"/>
                    <a:pt x="13643" y="24751"/>
                    <a:pt x="14202" y="25920"/>
                  </a:cubicBezTo>
                  <a:cubicBezTo>
                    <a:pt x="16686" y="25856"/>
                    <a:pt x="19234" y="26047"/>
                    <a:pt x="21654" y="25156"/>
                  </a:cubicBezTo>
                  <a:cubicBezTo>
                    <a:pt x="21717" y="25092"/>
                    <a:pt x="21781" y="25028"/>
                    <a:pt x="21717" y="24965"/>
                  </a:cubicBezTo>
                  <a:cubicBezTo>
                    <a:pt x="21689" y="24922"/>
                    <a:pt x="21686" y="24905"/>
                    <a:pt x="21694" y="24905"/>
                  </a:cubicBezTo>
                  <a:cubicBezTo>
                    <a:pt x="21721" y="24905"/>
                    <a:pt x="21887" y="25120"/>
                    <a:pt x="21590" y="25219"/>
                  </a:cubicBezTo>
                  <a:cubicBezTo>
                    <a:pt x="20762" y="26111"/>
                    <a:pt x="18979" y="25920"/>
                    <a:pt x="18469" y="27512"/>
                  </a:cubicBezTo>
                  <a:cubicBezTo>
                    <a:pt x="18851" y="27958"/>
                    <a:pt x="19425" y="28276"/>
                    <a:pt x="20061" y="28340"/>
                  </a:cubicBezTo>
                  <a:cubicBezTo>
                    <a:pt x="20762" y="28212"/>
                    <a:pt x="21526" y="27958"/>
                    <a:pt x="22099" y="27512"/>
                  </a:cubicBezTo>
                  <a:cubicBezTo>
                    <a:pt x="23373" y="26875"/>
                    <a:pt x="24137" y="25665"/>
                    <a:pt x="25475" y="25219"/>
                  </a:cubicBezTo>
                  <a:cubicBezTo>
                    <a:pt x="26131" y="25084"/>
                    <a:pt x="26794" y="25049"/>
                    <a:pt x="27458" y="25049"/>
                  </a:cubicBezTo>
                  <a:cubicBezTo>
                    <a:pt x="28199" y="25049"/>
                    <a:pt x="28943" y="25093"/>
                    <a:pt x="29685" y="25093"/>
                  </a:cubicBezTo>
                  <a:cubicBezTo>
                    <a:pt x="30472" y="25093"/>
                    <a:pt x="31257" y="25043"/>
                    <a:pt x="32034" y="24837"/>
                  </a:cubicBezTo>
                  <a:cubicBezTo>
                    <a:pt x="32735" y="23946"/>
                    <a:pt x="33690" y="23245"/>
                    <a:pt x="34199" y="22226"/>
                  </a:cubicBezTo>
                  <a:cubicBezTo>
                    <a:pt x="34008" y="22099"/>
                    <a:pt x="33881" y="21908"/>
                    <a:pt x="33753" y="21908"/>
                  </a:cubicBezTo>
                  <a:cubicBezTo>
                    <a:pt x="33095" y="22035"/>
                    <a:pt x="32437" y="22071"/>
                    <a:pt x="31779" y="22071"/>
                  </a:cubicBezTo>
                  <a:cubicBezTo>
                    <a:pt x="30957" y="22071"/>
                    <a:pt x="30134" y="22015"/>
                    <a:pt x="29311" y="22015"/>
                  </a:cubicBezTo>
                  <a:cubicBezTo>
                    <a:pt x="28818" y="22015"/>
                    <a:pt x="28324" y="22035"/>
                    <a:pt x="27831" y="22099"/>
                  </a:cubicBezTo>
                  <a:cubicBezTo>
                    <a:pt x="27675" y="22125"/>
                    <a:pt x="27519" y="22138"/>
                    <a:pt x="27364" y="22138"/>
                  </a:cubicBezTo>
                  <a:cubicBezTo>
                    <a:pt x="26760" y="22138"/>
                    <a:pt x="26172" y="21944"/>
                    <a:pt x="25666" y="21589"/>
                  </a:cubicBezTo>
                  <a:cubicBezTo>
                    <a:pt x="24647" y="20761"/>
                    <a:pt x="23819" y="19806"/>
                    <a:pt x="22545" y="19424"/>
                  </a:cubicBezTo>
                  <a:cubicBezTo>
                    <a:pt x="21335" y="18978"/>
                    <a:pt x="20635" y="18087"/>
                    <a:pt x="19679" y="17386"/>
                  </a:cubicBezTo>
                  <a:cubicBezTo>
                    <a:pt x="16686" y="15348"/>
                    <a:pt x="13948" y="13056"/>
                    <a:pt x="11464" y="10445"/>
                  </a:cubicBezTo>
                  <a:cubicBezTo>
                    <a:pt x="11209" y="10126"/>
                    <a:pt x="10891" y="9872"/>
                    <a:pt x="10572" y="9680"/>
                  </a:cubicBezTo>
                  <a:cubicBezTo>
                    <a:pt x="8025" y="7897"/>
                    <a:pt x="5924" y="5477"/>
                    <a:pt x="4395" y="2739"/>
                  </a:cubicBezTo>
                  <a:cubicBezTo>
                    <a:pt x="4331" y="2675"/>
                    <a:pt x="4331" y="2612"/>
                    <a:pt x="4268" y="2548"/>
                  </a:cubicBezTo>
                  <a:cubicBezTo>
                    <a:pt x="4077" y="2229"/>
                    <a:pt x="3886" y="1975"/>
                    <a:pt x="3631" y="1784"/>
                  </a:cubicBezTo>
                  <a:cubicBezTo>
                    <a:pt x="2994" y="1274"/>
                    <a:pt x="2357" y="892"/>
                    <a:pt x="1720" y="446"/>
                  </a:cubicBezTo>
                  <a:lnTo>
                    <a:pt x="638" y="1"/>
                  </a:ln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6" name="Google Shape;7546;p8"/>
            <p:cNvSpPr/>
            <p:nvPr/>
          </p:nvSpPr>
          <p:spPr>
            <a:xfrm>
              <a:off x="2225050" y="2097050"/>
              <a:ext cx="531800" cy="381525"/>
            </a:xfrm>
            <a:custGeom>
              <a:avLst/>
              <a:gdLst/>
              <a:ahLst/>
              <a:cxnLst/>
              <a:rect l="l" t="t" r="r" b="b"/>
              <a:pathLst>
                <a:path w="21272" h="15261" extrusionOk="0">
                  <a:moveTo>
                    <a:pt x="2034" y="0"/>
                  </a:moveTo>
                  <a:cubicBezTo>
                    <a:pt x="1321" y="0"/>
                    <a:pt x="602" y="172"/>
                    <a:pt x="1" y="422"/>
                  </a:cubicBezTo>
                  <a:lnTo>
                    <a:pt x="64" y="550"/>
                  </a:lnTo>
                  <a:cubicBezTo>
                    <a:pt x="383" y="1250"/>
                    <a:pt x="828" y="1887"/>
                    <a:pt x="1402" y="2333"/>
                  </a:cubicBezTo>
                  <a:cubicBezTo>
                    <a:pt x="3057" y="4052"/>
                    <a:pt x="5032" y="5517"/>
                    <a:pt x="6687" y="7237"/>
                  </a:cubicBezTo>
                  <a:cubicBezTo>
                    <a:pt x="8916" y="9657"/>
                    <a:pt x="11273" y="11949"/>
                    <a:pt x="13756" y="14051"/>
                  </a:cubicBezTo>
                  <a:cubicBezTo>
                    <a:pt x="13884" y="14178"/>
                    <a:pt x="14011" y="14305"/>
                    <a:pt x="14202" y="14433"/>
                  </a:cubicBezTo>
                  <a:cubicBezTo>
                    <a:pt x="14330" y="14497"/>
                    <a:pt x="14457" y="14624"/>
                    <a:pt x="14584" y="14688"/>
                  </a:cubicBezTo>
                  <a:cubicBezTo>
                    <a:pt x="14966" y="15006"/>
                    <a:pt x="15412" y="15133"/>
                    <a:pt x="15858" y="15261"/>
                  </a:cubicBezTo>
                  <a:cubicBezTo>
                    <a:pt x="15985" y="15261"/>
                    <a:pt x="16176" y="15197"/>
                    <a:pt x="16367" y="15133"/>
                  </a:cubicBezTo>
                  <a:cubicBezTo>
                    <a:pt x="16686" y="12968"/>
                    <a:pt x="17259" y="10803"/>
                    <a:pt x="18023" y="8765"/>
                  </a:cubicBezTo>
                  <a:cubicBezTo>
                    <a:pt x="18342" y="7873"/>
                    <a:pt x="17896" y="7428"/>
                    <a:pt x="17004" y="7364"/>
                  </a:cubicBezTo>
                  <a:cubicBezTo>
                    <a:pt x="16622" y="7428"/>
                    <a:pt x="16304" y="7491"/>
                    <a:pt x="15985" y="7682"/>
                  </a:cubicBezTo>
                  <a:cubicBezTo>
                    <a:pt x="16304" y="7428"/>
                    <a:pt x="16304" y="7300"/>
                    <a:pt x="16240" y="6727"/>
                  </a:cubicBezTo>
                  <a:cubicBezTo>
                    <a:pt x="15951" y="5628"/>
                    <a:pt x="15504" y="5054"/>
                    <a:pt x="14469" y="5054"/>
                  </a:cubicBezTo>
                  <a:cubicBezTo>
                    <a:pt x="14365" y="5054"/>
                    <a:pt x="14255" y="5060"/>
                    <a:pt x="14138" y="5071"/>
                  </a:cubicBezTo>
                  <a:cubicBezTo>
                    <a:pt x="14030" y="5095"/>
                    <a:pt x="13928" y="5108"/>
                    <a:pt x="13835" y="5108"/>
                  </a:cubicBezTo>
                  <a:cubicBezTo>
                    <a:pt x="13437" y="5108"/>
                    <a:pt x="13195" y="4875"/>
                    <a:pt x="13247" y="4307"/>
                  </a:cubicBezTo>
                  <a:cubicBezTo>
                    <a:pt x="13332" y="3798"/>
                    <a:pt x="13530" y="3656"/>
                    <a:pt x="13822" y="3656"/>
                  </a:cubicBezTo>
                  <a:cubicBezTo>
                    <a:pt x="13969" y="3656"/>
                    <a:pt x="14138" y="3691"/>
                    <a:pt x="14330" y="3734"/>
                  </a:cubicBezTo>
                  <a:cubicBezTo>
                    <a:pt x="16304" y="4052"/>
                    <a:pt x="18278" y="3925"/>
                    <a:pt x="20188" y="4116"/>
                  </a:cubicBezTo>
                  <a:cubicBezTo>
                    <a:pt x="20762" y="3861"/>
                    <a:pt x="21271" y="3543"/>
                    <a:pt x="21016" y="2842"/>
                  </a:cubicBezTo>
                  <a:lnTo>
                    <a:pt x="21016" y="2842"/>
                  </a:lnTo>
                  <a:cubicBezTo>
                    <a:pt x="20084" y="2936"/>
                    <a:pt x="19152" y="2995"/>
                    <a:pt x="18244" y="2995"/>
                  </a:cubicBezTo>
                  <a:cubicBezTo>
                    <a:pt x="17912" y="2995"/>
                    <a:pt x="17583" y="2987"/>
                    <a:pt x="17259" y="2970"/>
                  </a:cubicBezTo>
                  <a:cubicBezTo>
                    <a:pt x="17181" y="2972"/>
                    <a:pt x="17103" y="2973"/>
                    <a:pt x="17025" y="2973"/>
                  </a:cubicBezTo>
                  <a:cubicBezTo>
                    <a:pt x="14827" y="2973"/>
                    <a:pt x="12855" y="2124"/>
                    <a:pt x="10763" y="1632"/>
                  </a:cubicBezTo>
                  <a:cubicBezTo>
                    <a:pt x="9107" y="1123"/>
                    <a:pt x="7133" y="1569"/>
                    <a:pt x="5732" y="168"/>
                  </a:cubicBezTo>
                  <a:cubicBezTo>
                    <a:pt x="4713" y="104"/>
                    <a:pt x="3631" y="40"/>
                    <a:pt x="2612" y="40"/>
                  </a:cubicBezTo>
                  <a:cubicBezTo>
                    <a:pt x="2421" y="13"/>
                    <a:pt x="2228" y="0"/>
                    <a:pt x="2034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7" name="Google Shape;7547;p8"/>
            <p:cNvSpPr/>
            <p:nvPr/>
          </p:nvSpPr>
          <p:spPr>
            <a:xfrm>
              <a:off x="515150" y="2673925"/>
              <a:ext cx="719650" cy="196300"/>
            </a:xfrm>
            <a:custGeom>
              <a:avLst/>
              <a:gdLst/>
              <a:ahLst/>
              <a:cxnLst/>
              <a:rect l="l" t="t" r="r" b="b"/>
              <a:pathLst>
                <a:path w="28786" h="7852" extrusionOk="0">
                  <a:moveTo>
                    <a:pt x="6703" y="1"/>
                  </a:moveTo>
                  <a:cubicBezTo>
                    <a:pt x="5988" y="1"/>
                    <a:pt x="5408" y="483"/>
                    <a:pt x="4776" y="656"/>
                  </a:cubicBezTo>
                  <a:cubicBezTo>
                    <a:pt x="3248" y="1293"/>
                    <a:pt x="1656" y="1675"/>
                    <a:pt x="64" y="1929"/>
                  </a:cubicBezTo>
                  <a:cubicBezTo>
                    <a:pt x="0" y="2120"/>
                    <a:pt x="0" y="2311"/>
                    <a:pt x="127" y="2375"/>
                  </a:cubicBezTo>
                  <a:cubicBezTo>
                    <a:pt x="3057" y="4031"/>
                    <a:pt x="5859" y="6005"/>
                    <a:pt x="9171" y="6833"/>
                  </a:cubicBezTo>
                  <a:cubicBezTo>
                    <a:pt x="14336" y="7181"/>
                    <a:pt x="19502" y="7741"/>
                    <a:pt x="24668" y="7741"/>
                  </a:cubicBezTo>
                  <a:cubicBezTo>
                    <a:pt x="25170" y="7741"/>
                    <a:pt x="25672" y="7736"/>
                    <a:pt x="26174" y="7725"/>
                  </a:cubicBezTo>
                  <a:cubicBezTo>
                    <a:pt x="27002" y="7661"/>
                    <a:pt x="27957" y="7852"/>
                    <a:pt x="28721" y="7215"/>
                  </a:cubicBezTo>
                  <a:cubicBezTo>
                    <a:pt x="28785" y="7024"/>
                    <a:pt x="28785" y="6769"/>
                    <a:pt x="28594" y="6642"/>
                  </a:cubicBezTo>
                  <a:cubicBezTo>
                    <a:pt x="28276" y="6387"/>
                    <a:pt x="27957" y="6196"/>
                    <a:pt x="27575" y="6069"/>
                  </a:cubicBezTo>
                  <a:cubicBezTo>
                    <a:pt x="26301" y="5623"/>
                    <a:pt x="25092" y="5177"/>
                    <a:pt x="23754" y="4859"/>
                  </a:cubicBezTo>
                  <a:cubicBezTo>
                    <a:pt x="19487" y="3776"/>
                    <a:pt x="15157" y="2821"/>
                    <a:pt x="10890" y="1611"/>
                  </a:cubicBezTo>
                  <a:cubicBezTo>
                    <a:pt x="9553" y="1229"/>
                    <a:pt x="8024" y="1038"/>
                    <a:pt x="6942" y="19"/>
                  </a:cubicBezTo>
                  <a:cubicBezTo>
                    <a:pt x="6860" y="6"/>
                    <a:pt x="6781" y="1"/>
                    <a:pt x="6703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8" name="Google Shape;7548;p8"/>
            <p:cNvSpPr/>
            <p:nvPr/>
          </p:nvSpPr>
          <p:spPr>
            <a:xfrm>
              <a:off x="6689525" y="2884650"/>
              <a:ext cx="585700" cy="137850"/>
            </a:xfrm>
            <a:custGeom>
              <a:avLst/>
              <a:gdLst/>
              <a:ahLst/>
              <a:cxnLst/>
              <a:rect l="l" t="t" r="r" b="b"/>
              <a:pathLst>
                <a:path w="23428" h="5514" extrusionOk="0">
                  <a:moveTo>
                    <a:pt x="6163" y="1"/>
                  </a:moveTo>
                  <a:cubicBezTo>
                    <a:pt x="5484" y="1"/>
                    <a:pt x="4808" y="66"/>
                    <a:pt x="4131" y="251"/>
                  </a:cubicBezTo>
                  <a:cubicBezTo>
                    <a:pt x="3770" y="921"/>
                    <a:pt x="3075" y="1341"/>
                    <a:pt x="2316" y="1341"/>
                  </a:cubicBezTo>
                  <a:cubicBezTo>
                    <a:pt x="2138" y="1341"/>
                    <a:pt x="1956" y="1318"/>
                    <a:pt x="1775" y="1270"/>
                  </a:cubicBezTo>
                  <a:cubicBezTo>
                    <a:pt x="1606" y="1232"/>
                    <a:pt x="1449" y="1214"/>
                    <a:pt x="1304" y="1214"/>
                  </a:cubicBezTo>
                  <a:cubicBezTo>
                    <a:pt x="457" y="1214"/>
                    <a:pt x="1" y="1829"/>
                    <a:pt x="55" y="2862"/>
                  </a:cubicBezTo>
                  <a:cubicBezTo>
                    <a:pt x="119" y="2989"/>
                    <a:pt x="246" y="3180"/>
                    <a:pt x="437" y="3244"/>
                  </a:cubicBezTo>
                  <a:cubicBezTo>
                    <a:pt x="722" y="3218"/>
                    <a:pt x="1016" y="3182"/>
                    <a:pt x="1309" y="3182"/>
                  </a:cubicBezTo>
                  <a:cubicBezTo>
                    <a:pt x="1737" y="3182"/>
                    <a:pt x="2160" y="3260"/>
                    <a:pt x="2539" y="3562"/>
                  </a:cubicBezTo>
                  <a:cubicBezTo>
                    <a:pt x="2666" y="3626"/>
                    <a:pt x="2794" y="3690"/>
                    <a:pt x="2921" y="3817"/>
                  </a:cubicBezTo>
                  <a:cubicBezTo>
                    <a:pt x="3558" y="4581"/>
                    <a:pt x="4513" y="5091"/>
                    <a:pt x="5532" y="5155"/>
                  </a:cubicBezTo>
                  <a:lnTo>
                    <a:pt x="6105" y="5155"/>
                  </a:lnTo>
                  <a:cubicBezTo>
                    <a:pt x="9437" y="5353"/>
                    <a:pt x="12768" y="5513"/>
                    <a:pt x="16099" y="5513"/>
                  </a:cubicBezTo>
                  <a:cubicBezTo>
                    <a:pt x="17035" y="5513"/>
                    <a:pt x="17970" y="5501"/>
                    <a:pt x="18906" y="5473"/>
                  </a:cubicBezTo>
                  <a:cubicBezTo>
                    <a:pt x="19076" y="5499"/>
                    <a:pt x="19242" y="5511"/>
                    <a:pt x="19404" y="5511"/>
                  </a:cubicBezTo>
                  <a:cubicBezTo>
                    <a:pt x="20813" y="5511"/>
                    <a:pt x="21916" y="4599"/>
                    <a:pt x="23172" y="4199"/>
                  </a:cubicBezTo>
                  <a:cubicBezTo>
                    <a:pt x="23427" y="3435"/>
                    <a:pt x="22663" y="3371"/>
                    <a:pt x="22408" y="2989"/>
                  </a:cubicBezTo>
                  <a:cubicBezTo>
                    <a:pt x="21835" y="1907"/>
                    <a:pt x="20752" y="1779"/>
                    <a:pt x="19670" y="1588"/>
                  </a:cubicBezTo>
                  <a:cubicBezTo>
                    <a:pt x="17696" y="1333"/>
                    <a:pt x="15658" y="1079"/>
                    <a:pt x="13684" y="824"/>
                  </a:cubicBezTo>
                  <a:cubicBezTo>
                    <a:pt x="12769" y="716"/>
                    <a:pt x="11899" y="336"/>
                    <a:pt x="10998" y="336"/>
                  </a:cubicBezTo>
                  <a:cubicBezTo>
                    <a:pt x="10833" y="336"/>
                    <a:pt x="10667" y="349"/>
                    <a:pt x="10499" y="378"/>
                  </a:cubicBezTo>
                  <a:cubicBezTo>
                    <a:pt x="9031" y="292"/>
                    <a:pt x="7593" y="1"/>
                    <a:pt x="6163" y="1"/>
                  </a:cubicBezTo>
                  <a:close/>
                </a:path>
              </a:pathLst>
            </a:custGeom>
            <a:solidFill>
              <a:srgbClr val="C64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9" name="Google Shape;7549;p8"/>
            <p:cNvSpPr/>
            <p:nvPr/>
          </p:nvSpPr>
          <p:spPr>
            <a:xfrm>
              <a:off x="578825" y="2846975"/>
              <a:ext cx="541325" cy="179275"/>
            </a:xfrm>
            <a:custGeom>
              <a:avLst/>
              <a:gdLst/>
              <a:ahLst/>
              <a:cxnLst/>
              <a:rect l="l" t="t" r="r" b="b"/>
              <a:pathLst>
                <a:path w="21653" h="7171" extrusionOk="0">
                  <a:moveTo>
                    <a:pt x="2691" y="0"/>
                  </a:moveTo>
                  <a:cubicBezTo>
                    <a:pt x="2279" y="0"/>
                    <a:pt x="1869" y="45"/>
                    <a:pt x="1465" y="166"/>
                  </a:cubicBezTo>
                  <a:cubicBezTo>
                    <a:pt x="0" y="1376"/>
                    <a:pt x="510" y="2458"/>
                    <a:pt x="1656" y="3477"/>
                  </a:cubicBezTo>
                  <a:cubicBezTo>
                    <a:pt x="1784" y="3987"/>
                    <a:pt x="2166" y="4369"/>
                    <a:pt x="2611" y="4560"/>
                  </a:cubicBezTo>
                  <a:lnTo>
                    <a:pt x="7770" y="7171"/>
                  </a:lnTo>
                  <a:cubicBezTo>
                    <a:pt x="11782" y="6025"/>
                    <a:pt x="15858" y="4878"/>
                    <a:pt x="19806" y="3350"/>
                  </a:cubicBezTo>
                  <a:cubicBezTo>
                    <a:pt x="20061" y="3223"/>
                    <a:pt x="20379" y="3095"/>
                    <a:pt x="20634" y="2968"/>
                  </a:cubicBezTo>
                  <a:cubicBezTo>
                    <a:pt x="21143" y="2777"/>
                    <a:pt x="21653" y="2458"/>
                    <a:pt x="21526" y="1949"/>
                  </a:cubicBezTo>
                  <a:cubicBezTo>
                    <a:pt x="21416" y="1658"/>
                    <a:pt x="21182" y="1595"/>
                    <a:pt x="20919" y="1595"/>
                  </a:cubicBezTo>
                  <a:cubicBezTo>
                    <a:pt x="20721" y="1595"/>
                    <a:pt x="20507" y="1630"/>
                    <a:pt x="20316" y="1630"/>
                  </a:cubicBezTo>
                  <a:cubicBezTo>
                    <a:pt x="20036" y="1649"/>
                    <a:pt x="19756" y="1657"/>
                    <a:pt x="19476" y="1657"/>
                  </a:cubicBezTo>
                  <a:cubicBezTo>
                    <a:pt x="18801" y="1657"/>
                    <a:pt x="18125" y="1612"/>
                    <a:pt x="17450" y="1567"/>
                  </a:cubicBezTo>
                  <a:cubicBezTo>
                    <a:pt x="14957" y="1417"/>
                    <a:pt x="12465" y="838"/>
                    <a:pt x="9911" y="838"/>
                  </a:cubicBezTo>
                  <a:cubicBezTo>
                    <a:pt x="9202" y="838"/>
                    <a:pt x="8489" y="883"/>
                    <a:pt x="7770" y="994"/>
                  </a:cubicBezTo>
                  <a:lnTo>
                    <a:pt x="7260" y="994"/>
                  </a:lnTo>
                  <a:cubicBezTo>
                    <a:pt x="7006" y="930"/>
                    <a:pt x="6815" y="866"/>
                    <a:pt x="6560" y="739"/>
                  </a:cubicBezTo>
                  <a:cubicBezTo>
                    <a:pt x="6178" y="548"/>
                    <a:pt x="5796" y="357"/>
                    <a:pt x="5350" y="293"/>
                  </a:cubicBezTo>
                  <a:cubicBezTo>
                    <a:pt x="4480" y="206"/>
                    <a:pt x="3580" y="0"/>
                    <a:pt x="269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0" name="Google Shape;7550;p8"/>
            <p:cNvSpPr/>
            <p:nvPr/>
          </p:nvSpPr>
          <p:spPr>
            <a:xfrm>
              <a:off x="4665750" y="2902050"/>
              <a:ext cx="762625" cy="727625"/>
            </a:xfrm>
            <a:custGeom>
              <a:avLst/>
              <a:gdLst/>
              <a:ahLst/>
              <a:cxnLst/>
              <a:rect l="l" t="t" r="r" b="b"/>
              <a:pathLst>
                <a:path w="30505" h="29105" extrusionOk="0">
                  <a:moveTo>
                    <a:pt x="28594" y="1"/>
                  </a:moveTo>
                  <a:cubicBezTo>
                    <a:pt x="28085" y="192"/>
                    <a:pt x="27512" y="383"/>
                    <a:pt x="26938" y="446"/>
                  </a:cubicBezTo>
                  <a:cubicBezTo>
                    <a:pt x="22735" y="2357"/>
                    <a:pt x="19678" y="5796"/>
                    <a:pt x="16367" y="8853"/>
                  </a:cubicBezTo>
                  <a:cubicBezTo>
                    <a:pt x="16303" y="8916"/>
                    <a:pt x="16240" y="9044"/>
                    <a:pt x="16240" y="9171"/>
                  </a:cubicBezTo>
                  <a:cubicBezTo>
                    <a:pt x="15475" y="11018"/>
                    <a:pt x="13820" y="11973"/>
                    <a:pt x="12546" y="13374"/>
                  </a:cubicBezTo>
                  <a:cubicBezTo>
                    <a:pt x="9999" y="16304"/>
                    <a:pt x="7005" y="18851"/>
                    <a:pt x="4713" y="22035"/>
                  </a:cubicBezTo>
                  <a:cubicBezTo>
                    <a:pt x="4076" y="22863"/>
                    <a:pt x="3757" y="23946"/>
                    <a:pt x="3057" y="24710"/>
                  </a:cubicBezTo>
                  <a:cubicBezTo>
                    <a:pt x="2038" y="25920"/>
                    <a:pt x="1146" y="27130"/>
                    <a:pt x="255" y="28276"/>
                  </a:cubicBezTo>
                  <a:cubicBezTo>
                    <a:pt x="0" y="28531"/>
                    <a:pt x="0" y="28913"/>
                    <a:pt x="255" y="29104"/>
                  </a:cubicBezTo>
                  <a:cubicBezTo>
                    <a:pt x="1338" y="28340"/>
                    <a:pt x="2739" y="28149"/>
                    <a:pt x="3694" y="27130"/>
                  </a:cubicBezTo>
                  <a:cubicBezTo>
                    <a:pt x="4331" y="26493"/>
                    <a:pt x="5095" y="25920"/>
                    <a:pt x="4776" y="24774"/>
                  </a:cubicBezTo>
                  <a:cubicBezTo>
                    <a:pt x="5031" y="24264"/>
                    <a:pt x="5413" y="23882"/>
                    <a:pt x="5923" y="23627"/>
                  </a:cubicBezTo>
                  <a:cubicBezTo>
                    <a:pt x="6177" y="22863"/>
                    <a:pt x="6623" y="22163"/>
                    <a:pt x="7196" y="21589"/>
                  </a:cubicBezTo>
                  <a:cubicBezTo>
                    <a:pt x="8470" y="20698"/>
                    <a:pt x="9298" y="19424"/>
                    <a:pt x="10317" y="18342"/>
                  </a:cubicBezTo>
                  <a:cubicBezTo>
                    <a:pt x="12355" y="16304"/>
                    <a:pt x="14265" y="14266"/>
                    <a:pt x="16240" y="12164"/>
                  </a:cubicBezTo>
                  <a:lnTo>
                    <a:pt x="16367" y="12164"/>
                  </a:lnTo>
                  <a:cubicBezTo>
                    <a:pt x="16494" y="12164"/>
                    <a:pt x="16558" y="12037"/>
                    <a:pt x="16622" y="11973"/>
                  </a:cubicBezTo>
                  <a:lnTo>
                    <a:pt x="16622" y="11846"/>
                  </a:lnTo>
                  <a:cubicBezTo>
                    <a:pt x="16749" y="11082"/>
                    <a:pt x="17386" y="10508"/>
                    <a:pt x="18150" y="10317"/>
                  </a:cubicBezTo>
                  <a:cubicBezTo>
                    <a:pt x="19296" y="9872"/>
                    <a:pt x="20061" y="8916"/>
                    <a:pt x="20888" y="8089"/>
                  </a:cubicBezTo>
                  <a:cubicBezTo>
                    <a:pt x="23500" y="5669"/>
                    <a:pt x="25983" y="3057"/>
                    <a:pt x="29358" y="1529"/>
                  </a:cubicBezTo>
                  <a:cubicBezTo>
                    <a:pt x="29804" y="1338"/>
                    <a:pt x="30505" y="1211"/>
                    <a:pt x="30377" y="383"/>
                  </a:cubicBezTo>
                  <a:cubicBezTo>
                    <a:pt x="29868" y="128"/>
                    <a:pt x="29358" y="1"/>
                    <a:pt x="28849" y="1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1" name="Google Shape;7551;p8"/>
            <p:cNvSpPr/>
            <p:nvPr/>
          </p:nvSpPr>
          <p:spPr>
            <a:xfrm>
              <a:off x="1040525" y="2472200"/>
              <a:ext cx="800850" cy="384550"/>
            </a:xfrm>
            <a:custGeom>
              <a:avLst/>
              <a:gdLst/>
              <a:ahLst/>
              <a:cxnLst/>
              <a:rect l="l" t="t" r="r" b="b"/>
              <a:pathLst>
                <a:path w="32034" h="15382" extrusionOk="0">
                  <a:moveTo>
                    <a:pt x="1657" y="0"/>
                  </a:moveTo>
                  <a:cubicBezTo>
                    <a:pt x="1211" y="446"/>
                    <a:pt x="383" y="191"/>
                    <a:pt x="1" y="828"/>
                  </a:cubicBezTo>
                  <a:cubicBezTo>
                    <a:pt x="1" y="1592"/>
                    <a:pt x="574" y="1847"/>
                    <a:pt x="1211" y="2102"/>
                  </a:cubicBezTo>
                  <a:cubicBezTo>
                    <a:pt x="1848" y="2420"/>
                    <a:pt x="2484" y="2611"/>
                    <a:pt x="3121" y="2929"/>
                  </a:cubicBezTo>
                  <a:cubicBezTo>
                    <a:pt x="6178" y="4394"/>
                    <a:pt x="9299" y="5859"/>
                    <a:pt x="12355" y="7324"/>
                  </a:cubicBezTo>
                  <a:cubicBezTo>
                    <a:pt x="14584" y="8406"/>
                    <a:pt x="16877" y="9298"/>
                    <a:pt x="19042" y="10380"/>
                  </a:cubicBezTo>
                  <a:cubicBezTo>
                    <a:pt x="20889" y="11336"/>
                    <a:pt x="22736" y="12355"/>
                    <a:pt x="24837" y="12609"/>
                  </a:cubicBezTo>
                  <a:cubicBezTo>
                    <a:pt x="25220" y="13501"/>
                    <a:pt x="27066" y="13692"/>
                    <a:pt x="26047" y="15220"/>
                  </a:cubicBezTo>
                  <a:cubicBezTo>
                    <a:pt x="26007" y="15301"/>
                    <a:pt x="26196" y="15382"/>
                    <a:pt x="26405" y="15382"/>
                  </a:cubicBezTo>
                  <a:cubicBezTo>
                    <a:pt x="26526" y="15382"/>
                    <a:pt x="26654" y="15354"/>
                    <a:pt x="26748" y="15284"/>
                  </a:cubicBezTo>
                  <a:cubicBezTo>
                    <a:pt x="27538" y="14795"/>
                    <a:pt x="28440" y="14550"/>
                    <a:pt x="29334" y="14550"/>
                  </a:cubicBezTo>
                  <a:cubicBezTo>
                    <a:pt x="29953" y="14550"/>
                    <a:pt x="30569" y="14668"/>
                    <a:pt x="31142" y="14902"/>
                  </a:cubicBezTo>
                  <a:lnTo>
                    <a:pt x="31333" y="14902"/>
                  </a:lnTo>
                  <a:cubicBezTo>
                    <a:pt x="32034" y="12992"/>
                    <a:pt x="30442" y="13055"/>
                    <a:pt x="29423" y="12609"/>
                  </a:cubicBezTo>
                  <a:cubicBezTo>
                    <a:pt x="28850" y="12609"/>
                    <a:pt x="28276" y="12546"/>
                    <a:pt x="27767" y="12355"/>
                  </a:cubicBezTo>
                  <a:cubicBezTo>
                    <a:pt x="23627" y="10635"/>
                    <a:pt x="19615" y="8534"/>
                    <a:pt x="15667" y="6559"/>
                  </a:cubicBezTo>
                  <a:cubicBezTo>
                    <a:pt x="11464" y="4458"/>
                    <a:pt x="7261" y="2293"/>
                    <a:pt x="2994" y="318"/>
                  </a:cubicBezTo>
                  <a:cubicBezTo>
                    <a:pt x="2548" y="127"/>
                    <a:pt x="2102" y="0"/>
                    <a:pt x="1657" y="0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2" name="Google Shape;7552;p8"/>
            <p:cNvSpPr/>
            <p:nvPr/>
          </p:nvSpPr>
          <p:spPr>
            <a:xfrm>
              <a:off x="6283325" y="2502425"/>
              <a:ext cx="668700" cy="415175"/>
            </a:xfrm>
            <a:custGeom>
              <a:avLst/>
              <a:gdLst/>
              <a:ahLst/>
              <a:cxnLst/>
              <a:rect l="l" t="t" r="r" b="b"/>
              <a:pathLst>
                <a:path w="26748" h="16607" extrusionOk="0">
                  <a:moveTo>
                    <a:pt x="382" y="1"/>
                  </a:moveTo>
                  <a:cubicBezTo>
                    <a:pt x="0" y="638"/>
                    <a:pt x="573" y="1084"/>
                    <a:pt x="892" y="1466"/>
                  </a:cubicBezTo>
                  <a:cubicBezTo>
                    <a:pt x="2356" y="3122"/>
                    <a:pt x="2930" y="5414"/>
                    <a:pt x="4458" y="7006"/>
                  </a:cubicBezTo>
                  <a:cubicBezTo>
                    <a:pt x="4567" y="6989"/>
                    <a:pt x="4668" y="6981"/>
                    <a:pt x="4761" y="6981"/>
                  </a:cubicBezTo>
                  <a:cubicBezTo>
                    <a:pt x="6076" y="6981"/>
                    <a:pt x="5842" y="8572"/>
                    <a:pt x="6496" y="9108"/>
                  </a:cubicBezTo>
                  <a:cubicBezTo>
                    <a:pt x="7260" y="9681"/>
                    <a:pt x="5986" y="9363"/>
                    <a:pt x="6305" y="9681"/>
                  </a:cubicBezTo>
                  <a:cubicBezTo>
                    <a:pt x="7196" y="12292"/>
                    <a:pt x="8788" y="14585"/>
                    <a:pt x="10890" y="16368"/>
                  </a:cubicBezTo>
                  <a:cubicBezTo>
                    <a:pt x="11854" y="16522"/>
                    <a:pt x="12818" y="16606"/>
                    <a:pt x="13768" y="16606"/>
                  </a:cubicBezTo>
                  <a:cubicBezTo>
                    <a:pt x="14387" y="16606"/>
                    <a:pt x="15000" y="16570"/>
                    <a:pt x="15603" y="16495"/>
                  </a:cubicBezTo>
                  <a:cubicBezTo>
                    <a:pt x="15904" y="16456"/>
                    <a:pt x="16212" y="16446"/>
                    <a:pt x="16524" y="16446"/>
                  </a:cubicBezTo>
                  <a:cubicBezTo>
                    <a:pt x="16829" y="16446"/>
                    <a:pt x="17136" y="16455"/>
                    <a:pt x="17441" y="16455"/>
                  </a:cubicBezTo>
                  <a:cubicBezTo>
                    <a:pt x="18348" y="16455"/>
                    <a:pt x="19240" y="16374"/>
                    <a:pt x="19997" y="15731"/>
                  </a:cubicBezTo>
                  <a:lnTo>
                    <a:pt x="20252" y="15604"/>
                  </a:lnTo>
                  <a:cubicBezTo>
                    <a:pt x="20771" y="15690"/>
                    <a:pt x="21295" y="15716"/>
                    <a:pt x="21822" y="15716"/>
                  </a:cubicBezTo>
                  <a:cubicBezTo>
                    <a:pt x="22566" y="15716"/>
                    <a:pt x="23315" y="15665"/>
                    <a:pt x="24061" y="15665"/>
                  </a:cubicBezTo>
                  <a:cubicBezTo>
                    <a:pt x="24727" y="15665"/>
                    <a:pt x="25391" y="15705"/>
                    <a:pt x="26047" y="15858"/>
                  </a:cubicBezTo>
                  <a:cubicBezTo>
                    <a:pt x="26073" y="15867"/>
                    <a:pt x="26101" y="15871"/>
                    <a:pt x="26130" y="15871"/>
                  </a:cubicBezTo>
                  <a:cubicBezTo>
                    <a:pt x="26309" y="15871"/>
                    <a:pt x="26528" y="15722"/>
                    <a:pt x="26747" y="15667"/>
                  </a:cubicBezTo>
                  <a:cubicBezTo>
                    <a:pt x="26493" y="15221"/>
                    <a:pt x="25983" y="15285"/>
                    <a:pt x="25537" y="15221"/>
                  </a:cubicBezTo>
                  <a:cubicBezTo>
                    <a:pt x="23388" y="14935"/>
                    <a:pt x="21203" y="14792"/>
                    <a:pt x="19009" y="14792"/>
                  </a:cubicBezTo>
                  <a:cubicBezTo>
                    <a:pt x="18277" y="14792"/>
                    <a:pt x="17545" y="14808"/>
                    <a:pt x="16813" y="14839"/>
                  </a:cubicBezTo>
                  <a:cubicBezTo>
                    <a:pt x="16176" y="14712"/>
                    <a:pt x="15603" y="14266"/>
                    <a:pt x="15284" y="13693"/>
                  </a:cubicBezTo>
                  <a:cubicBezTo>
                    <a:pt x="14329" y="13247"/>
                    <a:pt x="13437" y="12610"/>
                    <a:pt x="12801" y="11719"/>
                  </a:cubicBezTo>
                  <a:cubicBezTo>
                    <a:pt x="11973" y="10509"/>
                    <a:pt x="10954" y="9426"/>
                    <a:pt x="9871" y="8535"/>
                  </a:cubicBezTo>
                  <a:cubicBezTo>
                    <a:pt x="8215" y="7197"/>
                    <a:pt x="6751" y="5605"/>
                    <a:pt x="5541" y="3886"/>
                  </a:cubicBezTo>
                  <a:cubicBezTo>
                    <a:pt x="4267" y="2039"/>
                    <a:pt x="2484" y="702"/>
                    <a:pt x="382" y="1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3" name="Google Shape;7553;p8"/>
            <p:cNvSpPr/>
            <p:nvPr/>
          </p:nvSpPr>
          <p:spPr>
            <a:xfrm>
              <a:off x="3009950" y="2062450"/>
              <a:ext cx="681450" cy="618325"/>
            </a:xfrm>
            <a:custGeom>
              <a:avLst/>
              <a:gdLst/>
              <a:ahLst/>
              <a:cxnLst/>
              <a:rect l="l" t="t" r="r" b="b"/>
              <a:pathLst>
                <a:path w="27258" h="24733" extrusionOk="0">
                  <a:moveTo>
                    <a:pt x="1595" y="1"/>
                  </a:moveTo>
                  <a:cubicBezTo>
                    <a:pt x="1006" y="1"/>
                    <a:pt x="504" y="357"/>
                    <a:pt x="1" y="469"/>
                  </a:cubicBezTo>
                  <a:cubicBezTo>
                    <a:pt x="3312" y="4163"/>
                    <a:pt x="6879" y="7602"/>
                    <a:pt x="10700" y="10913"/>
                  </a:cubicBezTo>
                  <a:cubicBezTo>
                    <a:pt x="12228" y="12123"/>
                    <a:pt x="13183" y="13843"/>
                    <a:pt x="14712" y="15116"/>
                  </a:cubicBezTo>
                  <a:cubicBezTo>
                    <a:pt x="16495" y="16517"/>
                    <a:pt x="18151" y="18237"/>
                    <a:pt x="19807" y="19829"/>
                  </a:cubicBezTo>
                  <a:cubicBezTo>
                    <a:pt x="20825" y="20784"/>
                    <a:pt x="21972" y="21676"/>
                    <a:pt x="23054" y="22695"/>
                  </a:cubicBezTo>
                  <a:cubicBezTo>
                    <a:pt x="23946" y="23459"/>
                    <a:pt x="24710" y="24605"/>
                    <a:pt x="26048" y="24733"/>
                  </a:cubicBezTo>
                  <a:cubicBezTo>
                    <a:pt x="26684" y="24669"/>
                    <a:pt x="27258" y="24478"/>
                    <a:pt x="27130" y="23650"/>
                  </a:cubicBezTo>
                  <a:cubicBezTo>
                    <a:pt x="26748" y="22886"/>
                    <a:pt x="25920" y="22758"/>
                    <a:pt x="25347" y="22313"/>
                  </a:cubicBezTo>
                  <a:cubicBezTo>
                    <a:pt x="23628" y="20593"/>
                    <a:pt x="21844" y="19001"/>
                    <a:pt x="19998" y="17536"/>
                  </a:cubicBezTo>
                  <a:cubicBezTo>
                    <a:pt x="18469" y="16326"/>
                    <a:pt x="17132" y="14989"/>
                    <a:pt x="15731" y="13715"/>
                  </a:cubicBezTo>
                  <a:cubicBezTo>
                    <a:pt x="14775" y="12824"/>
                    <a:pt x="14202" y="11614"/>
                    <a:pt x="13183" y="10722"/>
                  </a:cubicBezTo>
                  <a:cubicBezTo>
                    <a:pt x="11018" y="8684"/>
                    <a:pt x="8789" y="6646"/>
                    <a:pt x="6815" y="4481"/>
                  </a:cubicBezTo>
                  <a:cubicBezTo>
                    <a:pt x="5669" y="3207"/>
                    <a:pt x="4204" y="2252"/>
                    <a:pt x="3376" y="724"/>
                  </a:cubicBezTo>
                  <a:cubicBezTo>
                    <a:pt x="3121" y="23"/>
                    <a:pt x="2357" y="278"/>
                    <a:pt x="1848" y="23"/>
                  </a:cubicBezTo>
                  <a:cubicBezTo>
                    <a:pt x="1762" y="8"/>
                    <a:pt x="1677" y="1"/>
                    <a:pt x="1595" y="1"/>
                  </a:cubicBezTo>
                  <a:close/>
                </a:path>
              </a:pathLst>
            </a:custGeom>
            <a:solidFill>
              <a:srgbClr val="D3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4" name="Google Shape;7554;p8"/>
            <p:cNvSpPr/>
            <p:nvPr/>
          </p:nvSpPr>
          <p:spPr>
            <a:xfrm>
              <a:off x="2726575" y="2163875"/>
              <a:ext cx="643225" cy="569850"/>
            </a:xfrm>
            <a:custGeom>
              <a:avLst/>
              <a:gdLst/>
              <a:ahLst/>
              <a:cxnLst/>
              <a:rect l="l" t="t" r="r" b="b"/>
              <a:pathLst>
                <a:path w="25729" h="22794" extrusionOk="0">
                  <a:moveTo>
                    <a:pt x="1627" y="0"/>
                  </a:moveTo>
                  <a:cubicBezTo>
                    <a:pt x="1403" y="0"/>
                    <a:pt x="1179" y="31"/>
                    <a:pt x="955" y="106"/>
                  </a:cubicBezTo>
                  <a:lnTo>
                    <a:pt x="191" y="1252"/>
                  </a:lnTo>
                  <a:cubicBezTo>
                    <a:pt x="0" y="1761"/>
                    <a:pt x="255" y="2335"/>
                    <a:pt x="764" y="2589"/>
                  </a:cubicBezTo>
                  <a:cubicBezTo>
                    <a:pt x="3821" y="4946"/>
                    <a:pt x="6241" y="8002"/>
                    <a:pt x="8979" y="10677"/>
                  </a:cubicBezTo>
                  <a:cubicBezTo>
                    <a:pt x="11463" y="13097"/>
                    <a:pt x="14520" y="14944"/>
                    <a:pt x="16876" y="17555"/>
                  </a:cubicBezTo>
                  <a:cubicBezTo>
                    <a:pt x="19360" y="19466"/>
                    <a:pt x="21780" y="21567"/>
                    <a:pt x="24709" y="22777"/>
                  </a:cubicBezTo>
                  <a:cubicBezTo>
                    <a:pt x="24755" y="22788"/>
                    <a:pt x="24800" y="22794"/>
                    <a:pt x="24844" y="22794"/>
                  </a:cubicBezTo>
                  <a:cubicBezTo>
                    <a:pt x="25052" y="22794"/>
                    <a:pt x="25253" y="22680"/>
                    <a:pt x="25410" y="22522"/>
                  </a:cubicBezTo>
                  <a:cubicBezTo>
                    <a:pt x="25537" y="22395"/>
                    <a:pt x="25665" y="22268"/>
                    <a:pt x="25665" y="22077"/>
                  </a:cubicBezTo>
                  <a:cubicBezTo>
                    <a:pt x="25728" y="21886"/>
                    <a:pt x="25728" y="21758"/>
                    <a:pt x="25665" y="21567"/>
                  </a:cubicBezTo>
                  <a:cubicBezTo>
                    <a:pt x="25601" y="21376"/>
                    <a:pt x="25537" y="21249"/>
                    <a:pt x="25410" y="21121"/>
                  </a:cubicBezTo>
                  <a:cubicBezTo>
                    <a:pt x="22735" y="19529"/>
                    <a:pt x="20252" y="17682"/>
                    <a:pt x="18023" y="15581"/>
                  </a:cubicBezTo>
                  <a:cubicBezTo>
                    <a:pt x="16622" y="14180"/>
                    <a:pt x="15157" y="12842"/>
                    <a:pt x="13628" y="11696"/>
                  </a:cubicBezTo>
                  <a:cubicBezTo>
                    <a:pt x="12227" y="10614"/>
                    <a:pt x="10954" y="9404"/>
                    <a:pt x="9744" y="8194"/>
                  </a:cubicBezTo>
                  <a:cubicBezTo>
                    <a:pt x="7961" y="6347"/>
                    <a:pt x="6560" y="4245"/>
                    <a:pt x="4649" y="2589"/>
                  </a:cubicBezTo>
                  <a:cubicBezTo>
                    <a:pt x="3694" y="1889"/>
                    <a:pt x="2866" y="997"/>
                    <a:pt x="2102" y="42"/>
                  </a:cubicBezTo>
                  <a:cubicBezTo>
                    <a:pt x="1943" y="16"/>
                    <a:pt x="1785" y="0"/>
                    <a:pt x="1627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5" name="Google Shape;7555;p8"/>
            <p:cNvSpPr/>
            <p:nvPr/>
          </p:nvSpPr>
          <p:spPr>
            <a:xfrm>
              <a:off x="6248300" y="2954350"/>
              <a:ext cx="612975" cy="229800"/>
            </a:xfrm>
            <a:custGeom>
              <a:avLst/>
              <a:gdLst/>
              <a:ahLst/>
              <a:cxnLst/>
              <a:rect l="l" t="t" r="r" b="b"/>
              <a:pathLst>
                <a:path w="24519" h="9192" extrusionOk="0">
                  <a:moveTo>
                    <a:pt x="2284" y="7964"/>
                  </a:moveTo>
                  <a:cubicBezTo>
                    <a:pt x="2369" y="7964"/>
                    <a:pt x="2431" y="8017"/>
                    <a:pt x="2490" y="8084"/>
                  </a:cubicBezTo>
                  <a:lnTo>
                    <a:pt x="2490" y="8084"/>
                  </a:lnTo>
                  <a:cubicBezTo>
                    <a:pt x="2408" y="8018"/>
                    <a:pt x="2307" y="7971"/>
                    <a:pt x="2229" y="7971"/>
                  </a:cubicBezTo>
                  <a:cubicBezTo>
                    <a:pt x="2248" y="7966"/>
                    <a:pt x="2267" y="7964"/>
                    <a:pt x="2284" y="7964"/>
                  </a:cubicBezTo>
                  <a:close/>
                  <a:moveTo>
                    <a:pt x="11091" y="1"/>
                  </a:moveTo>
                  <a:cubicBezTo>
                    <a:pt x="10177" y="1"/>
                    <a:pt x="9278" y="253"/>
                    <a:pt x="8534" y="711"/>
                  </a:cubicBezTo>
                  <a:cubicBezTo>
                    <a:pt x="5986" y="2749"/>
                    <a:pt x="3312" y="4723"/>
                    <a:pt x="892" y="6888"/>
                  </a:cubicBezTo>
                  <a:cubicBezTo>
                    <a:pt x="446" y="7207"/>
                    <a:pt x="0" y="7652"/>
                    <a:pt x="191" y="8289"/>
                  </a:cubicBezTo>
                  <a:cubicBezTo>
                    <a:pt x="412" y="8863"/>
                    <a:pt x="968" y="9192"/>
                    <a:pt x="1543" y="9192"/>
                  </a:cubicBezTo>
                  <a:cubicBezTo>
                    <a:pt x="1799" y="9192"/>
                    <a:pt x="2058" y="9127"/>
                    <a:pt x="2293" y="8990"/>
                  </a:cubicBezTo>
                  <a:cubicBezTo>
                    <a:pt x="2356" y="8990"/>
                    <a:pt x="2484" y="8990"/>
                    <a:pt x="2547" y="8862"/>
                  </a:cubicBezTo>
                  <a:cubicBezTo>
                    <a:pt x="2738" y="8735"/>
                    <a:pt x="2738" y="8482"/>
                    <a:pt x="2613" y="8229"/>
                  </a:cubicBezTo>
                  <a:lnTo>
                    <a:pt x="2613" y="8229"/>
                  </a:lnTo>
                  <a:cubicBezTo>
                    <a:pt x="2665" y="8285"/>
                    <a:pt x="2725" y="8334"/>
                    <a:pt x="2802" y="8353"/>
                  </a:cubicBezTo>
                  <a:cubicBezTo>
                    <a:pt x="3821" y="8225"/>
                    <a:pt x="4649" y="7398"/>
                    <a:pt x="5668" y="7207"/>
                  </a:cubicBezTo>
                  <a:cubicBezTo>
                    <a:pt x="6432" y="6251"/>
                    <a:pt x="7706" y="6442"/>
                    <a:pt x="8661" y="5869"/>
                  </a:cubicBezTo>
                  <a:cubicBezTo>
                    <a:pt x="8992" y="5539"/>
                    <a:pt x="9182" y="4893"/>
                    <a:pt x="9648" y="4893"/>
                  </a:cubicBezTo>
                  <a:cubicBezTo>
                    <a:pt x="9810" y="4893"/>
                    <a:pt x="10006" y="4971"/>
                    <a:pt x="10253" y="5169"/>
                  </a:cubicBezTo>
                  <a:cubicBezTo>
                    <a:pt x="10381" y="4850"/>
                    <a:pt x="10763" y="4978"/>
                    <a:pt x="10954" y="4723"/>
                  </a:cubicBezTo>
                  <a:cubicBezTo>
                    <a:pt x="11399" y="4532"/>
                    <a:pt x="11591" y="3959"/>
                    <a:pt x="11973" y="3959"/>
                  </a:cubicBezTo>
                  <a:cubicBezTo>
                    <a:pt x="14083" y="3724"/>
                    <a:pt x="15978" y="2464"/>
                    <a:pt x="18104" y="2464"/>
                  </a:cubicBezTo>
                  <a:cubicBezTo>
                    <a:pt x="18287" y="2464"/>
                    <a:pt x="18472" y="2474"/>
                    <a:pt x="18659" y="2494"/>
                  </a:cubicBezTo>
                  <a:cubicBezTo>
                    <a:pt x="20570" y="2685"/>
                    <a:pt x="22417" y="2812"/>
                    <a:pt x="24327" y="2876"/>
                  </a:cubicBezTo>
                  <a:cubicBezTo>
                    <a:pt x="24518" y="2112"/>
                    <a:pt x="23882" y="2303"/>
                    <a:pt x="23563" y="2112"/>
                  </a:cubicBezTo>
                  <a:lnTo>
                    <a:pt x="23181" y="2112"/>
                  </a:lnTo>
                  <a:cubicBezTo>
                    <a:pt x="22289" y="1666"/>
                    <a:pt x="20634" y="2430"/>
                    <a:pt x="20506" y="520"/>
                  </a:cubicBezTo>
                  <a:cubicBezTo>
                    <a:pt x="20039" y="350"/>
                    <a:pt x="19544" y="265"/>
                    <a:pt x="19058" y="265"/>
                  </a:cubicBezTo>
                  <a:cubicBezTo>
                    <a:pt x="18815" y="265"/>
                    <a:pt x="18575" y="286"/>
                    <a:pt x="18341" y="329"/>
                  </a:cubicBezTo>
                  <a:cubicBezTo>
                    <a:pt x="18297" y="334"/>
                    <a:pt x="18253" y="336"/>
                    <a:pt x="18210" y="336"/>
                  </a:cubicBezTo>
                  <a:cubicBezTo>
                    <a:pt x="17689" y="336"/>
                    <a:pt x="17219" y="10"/>
                    <a:pt x="16749" y="10"/>
                  </a:cubicBezTo>
                  <a:lnTo>
                    <a:pt x="11399" y="10"/>
                  </a:lnTo>
                  <a:cubicBezTo>
                    <a:pt x="11297" y="4"/>
                    <a:pt x="11194" y="1"/>
                    <a:pt x="1109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6" name="Google Shape;7556;p8"/>
            <p:cNvSpPr/>
            <p:nvPr/>
          </p:nvSpPr>
          <p:spPr>
            <a:xfrm>
              <a:off x="1820650" y="2826950"/>
              <a:ext cx="732400" cy="477925"/>
            </a:xfrm>
            <a:custGeom>
              <a:avLst/>
              <a:gdLst/>
              <a:ahLst/>
              <a:cxnLst/>
              <a:rect l="l" t="t" r="r" b="b"/>
              <a:pathLst>
                <a:path w="29296" h="19117" extrusionOk="0">
                  <a:moveTo>
                    <a:pt x="28225" y="0"/>
                  </a:moveTo>
                  <a:cubicBezTo>
                    <a:pt x="27719" y="0"/>
                    <a:pt x="27231" y="178"/>
                    <a:pt x="26812" y="457"/>
                  </a:cubicBezTo>
                  <a:cubicBezTo>
                    <a:pt x="24647" y="1731"/>
                    <a:pt x="22354" y="2750"/>
                    <a:pt x="20189" y="4024"/>
                  </a:cubicBezTo>
                  <a:cubicBezTo>
                    <a:pt x="19297" y="4533"/>
                    <a:pt x="18278" y="4788"/>
                    <a:pt x="17705" y="5679"/>
                  </a:cubicBezTo>
                  <a:cubicBezTo>
                    <a:pt x="16750" y="6444"/>
                    <a:pt x="15986" y="7463"/>
                    <a:pt x="14712" y="7590"/>
                  </a:cubicBezTo>
                  <a:cubicBezTo>
                    <a:pt x="13884" y="8036"/>
                    <a:pt x="13183" y="8673"/>
                    <a:pt x="12356" y="9182"/>
                  </a:cubicBezTo>
                  <a:cubicBezTo>
                    <a:pt x="12101" y="9628"/>
                    <a:pt x="11719" y="10010"/>
                    <a:pt x="11209" y="10265"/>
                  </a:cubicBezTo>
                  <a:lnTo>
                    <a:pt x="10827" y="10265"/>
                  </a:lnTo>
                  <a:cubicBezTo>
                    <a:pt x="7325" y="12239"/>
                    <a:pt x="4204" y="14659"/>
                    <a:pt x="892" y="17015"/>
                  </a:cubicBezTo>
                  <a:cubicBezTo>
                    <a:pt x="319" y="17397"/>
                    <a:pt x="1" y="17907"/>
                    <a:pt x="510" y="18607"/>
                  </a:cubicBezTo>
                  <a:lnTo>
                    <a:pt x="1275" y="19117"/>
                  </a:lnTo>
                  <a:cubicBezTo>
                    <a:pt x="1848" y="18671"/>
                    <a:pt x="2548" y="18607"/>
                    <a:pt x="3121" y="18225"/>
                  </a:cubicBezTo>
                  <a:cubicBezTo>
                    <a:pt x="5732" y="16442"/>
                    <a:pt x="8025" y="14213"/>
                    <a:pt x="10700" y="12494"/>
                  </a:cubicBezTo>
                  <a:cubicBezTo>
                    <a:pt x="14776" y="9883"/>
                    <a:pt x="18406" y="6507"/>
                    <a:pt x="23054" y="4660"/>
                  </a:cubicBezTo>
                  <a:cubicBezTo>
                    <a:pt x="25092" y="3833"/>
                    <a:pt x="26876" y="2304"/>
                    <a:pt x="28786" y="1094"/>
                  </a:cubicBezTo>
                  <a:cubicBezTo>
                    <a:pt x="28913" y="967"/>
                    <a:pt x="29041" y="839"/>
                    <a:pt x="29168" y="712"/>
                  </a:cubicBezTo>
                  <a:cubicBezTo>
                    <a:pt x="29296" y="394"/>
                    <a:pt x="29041" y="203"/>
                    <a:pt x="28786" y="75"/>
                  </a:cubicBezTo>
                  <a:cubicBezTo>
                    <a:pt x="28598" y="24"/>
                    <a:pt x="28411" y="0"/>
                    <a:pt x="28225" y="0"/>
                  </a:cubicBezTo>
                  <a:close/>
                </a:path>
              </a:pathLst>
            </a:custGeom>
            <a:solidFill>
              <a:srgbClr val="D5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7" name="Google Shape;7557;p8"/>
            <p:cNvSpPr/>
            <p:nvPr/>
          </p:nvSpPr>
          <p:spPr>
            <a:xfrm>
              <a:off x="5855050" y="2231775"/>
              <a:ext cx="498350" cy="387575"/>
            </a:xfrm>
            <a:custGeom>
              <a:avLst/>
              <a:gdLst/>
              <a:ahLst/>
              <a:cxnLst/>
              <a:rect l="l" t="t" r="r" b="b"/>
              <a:pathLst>
                <a:path w="19934" h="15503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2077"/>
                    <a:pt x="649" y="2807"/>
                    <a:pt x="2439" y="2807"/>
                  </a:cubicBezTo>
                  <a:cubicBezTo>
                    <a:pt x="2516" y="2807"/>
                    <a:pt x="2594" y="2805"/>
                    <a:pt x="2675" y="2803"/>
                  </a:cubicBezTo>
                  <a:cubicBezTo>
                    <a:pt x="2729" y="2797"/>
                    <a:pt x="2783" y="2795"/>
                    <a:pt x="2836" y="2795"/>
                  </a:cubicBezTo>
                  <a:cubicBezTo>
                    <a:pt x="3408" y="2795"/>
                    <a:pt x="3917" y="3101"/>
                    <a:pt x="4267" y="3567"/>
                  </a:cubicBezTo>
                  <a:cubicBezTo>
                    <a:pt x="4713" y="4268"/>
                    <a:pt x="5350" y="4841"/>
                    <a:pt x="6050" y="5223"/>
                  </a:cubicBezTo>
                  <a:cubicBezTo>
                    <a:pt x="6238" y="5157"/>
                    <a:pt x="6412" y="5129"/>
                    <a:pt x="6573" y="5129"/>
                  </a:cubicBezTo>
                  <a:cubicBezTo>
                    <a:pt x="7608" y="5129"/>
                    <a:pt x="8174" y="6298"/>
                    <a:pt x="9117" y="6529"/>
                  </a:cubicBezTo>
                  <a:lnTo>
                    <a:pt x="9117" y="6529"/>
                  </a:lnTo>
                  <a:cubicBezTo>
                    <a:pt x="8422" y="6402"/>
                    <a:pt x="7777" y="6221"/>
                    <a:pt x="7133" y="5987"/>
                  </a:cubicBezTo>
                  <a:cubicBezTo>
                    <a:pt x="6814" y="6051"/>
                    <a:pt x="6496" y="6242"/>
                    <a:pt x="6368" y="6624"/>
                  </a:cubicBezTo>
                  <a:cubicBezTo>
                    <a:pt x="6368" y="7388"/>
                    <a:pt x="7005" y="8089"/>
                    <a:pt x="7770" y="8216"/>
                  </a:cubicBezTo>
                  <a:cubicBezTo>
                    <a:pt x="9871" y="8534"/>
                    <a:pt x="10890" y="10445"/>
                    <a:pt x="12482" y="11273"/>
                  </a:cubicBezTo>
                  <a:cubicBezTo>
                    <a:pt x="14647" y="12355"/>
                    <a:pt x="16431" y="14011"/>
                    <a:pt x="18405" y="15285"/>
                  </a:cubicBezTo>
                  <a:cubicBezTo>
                    <a:pt x="18532" y="15412"/>
                    <a:pt x="18723" y="15476"/>
                    <a:pt x="18914" y="15476"/>
                  </a:cubicBezTo>
                  <a:cubicBezTo>
                    <a:pt x="18952" y="15495"/>
                    <a:pt x="18994" y="15502"/>
                    <a:pt x="19041" y="15502"/>
                  </a:cubicBezTo>
                  <a:cubicBezTo>
                    <a:pt x="19153" y="15502"/>
                    <a:pt x="19289" y="15457"/>
                    <a:pt x="19424" y="15412"/>
                  </a:cubicBezTo>
                  <a:cubicBezTo>
                    <a:pt x="19933" y="14584"/>
                    <a:pt x="19296" y="14266"/>
                    <a:pt x="18914" y="13820"/>
                  </a:cubicBezTo>
                  <a:cubicBezTo>
                    <a:pt x="17832" y="12738"/>
                    <a:pt x="16940" y="11400"/>
                    <a:pt x="16494" y="9935"/>
                  </a:cubicBezTo>
                  <a:cubicBezTo>
                    <a:pt x="15348" y="9108"/>
                    <a:pt x="14265" y="8216"/>
                    <a:pt x="13119" y="7452"/>
                  </a:cubicBezTo>
                  <a:cubicBezTo>
                    <a:pt x="11017" y="5987"/>
                    <a:pt x="8852" y="4650"/>
                    <a:pt x="6751" y="3185"/>
                  </a:cubicBezTo>
                  <a:cubicBezTo>
                    <a:pt x="4649" y="1784"/>
                    <a:pt x="2547" y="447"/>
                    <a:pt x="0" y="1"/>
                  </a:cubicBezTo>
                  <a:close/>
                </a:path>
              </a:pathLst>
            </a:custGeom>
            <a:solidFill>
              <a:srgbClr val="F0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8" name="Google Shape;7558;p8"/>
            <p:cNvSpPr/>
            <p:nvPr/>
          </p:nvSpPr>
          <p:spPr>
            <a:xfrm>
              <a:off x="5326450" y="2193175"/>
              <a:ext cx="472900" cy="504950"/>
            </a:xfrm>
            <a:custGeom>
              <a:avLst/>
              <a:gdLst/>
              <a:ahLst/>
              <a:cxnLst/>
              <a:rect l="l" t="t" r="r" b="b"/>
              <a:pathLst>
                <a:path w="18916" h="20198" extrusionOk="0">
                  <a:moveTo>
                    <a:pt x="1243" y="0"/>
                  </a:moveTo>
                  <a:cubicBezTo>
                    <a:pt x="1100" y="0"/>
                    <a:pt x="956" y="48"/>
                    <a:pt x="829" y="144"/>
                  </a:cubicBezTo>
                  <a:cubicBezTo>
                    <a:pt x="702" y="144"/>
                    <a:pt x="574" y="144"/>
                    <a:pt x="510" y="207"/>
                  </a:cubicBezTo>
                  <a:cubicBezTo>
                    <a:pt x="1" y="1290"/>
                    <a:pt x="893" y="1991"/>
                    <a:pt x="1529" y="2627"/>
                  </a:cubicBezTo>
                  <a:cubicBezTo>
                    <a:pt x="2548" y="3774"/>
                    <a:pt x="3567" y="4984"/>
                    <a:pt x="4523" y="6257"/>
                  </a:cubicBezTo>
                  <a:cubicBezTo>
                    <a:pt x="6242" y="8423"/>
                    <a:pt x="7643" y="10779"/>
                    <a:pt x="9745" y="12689"/>
                  </a:cubicBezTo>
                  <a:cubicBezTo>
                    <a:pt x="12292" y="14982"/>
                    <a:pt x="14712" y="17338"/>
                    <a:pt x="17259" y="19567"/>
                  </a:cubicBezTo>
                  <a:cubicBezTo>
                    <a:pt x="17514" y="19822"/>
                    <a:pt x="17833" y="19695"/>
                    <a:pt x="18024" y="20013"/>
                  </a:cubicBezTo>
                  <a:cubicBezTo>
                    <a:pt x="18178" y="20142"/>
                    <a:pt x="18311" y="20198"/>
                    <a:pt x="18432" y="20198"/>
                  </a:cubicBezTo>
                  <a:cubicBezTo>
                    <a:pt x="18611" y="20198"/>
                    <a:pt x="18763" y="20076"/>
                    <a:pt x="18915" y="19886"/>
                  </a:cubicBezTo>
                  <a:cubicBezTo>
                    <a:pt x="18915" y="19695"/>
                    <a:pt x="18915" y="19504"/>
                    <a:pt x="18851" y="19376"/>
                  </a:cubicBezTo>
                  <a:cubicBezTo>
                    <a:pt x="18533" y="18867"/>
                    <a:pt x="18215" y="18548"/>
                    <a:pt x="17896" y="18103"/>
                  </a:cubicBezTo>
                  <a:cubicBezTo>
                    <a:pt x="17068" y="16829"/>
                    <a:pt x="16049" y="15683"/>
                    <a:pt x="14903" y="14664"/>
                  </a:cubicBezTo>
                  <a:cubicBezTo>
                    <a:pt x="10573" y="11225"/>
                    <a:pt x="7388" y="6830"/>
                    <a:pt x="4204" y="2373"/>
                  </a:cubicBezTo>
                  <a:cubicBezTo>
                    <a:pt x="3440" y="1481"/>
                    <a:pt x="2930" y="398"/>
                    <a:pt x="1657" y="144"/>
                  </a:cubicBezTo>
                  <a:cubicBezTo>
                    <a:pt x="1529" y="48"/>
                    <a:pt x="1386" y="0"/>
                    <a:pt x="1243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9" name="Google Shape;7559;p8"/>
            <p:cNvSpPr/>
            <p:nvPr/>
          </p:nvSpPr>
          <p:spPr>
            <a:xfrm>
              <a:off x="1537275" y="2422900"/>
              <a:ext cx="488475" cy="271700"/>
            </a:xfrm>
            <a:custGeom>
              <a:avLst/>
              <a:gdLst/>
              <a:ahLst/>
              <a:cxnLst/>
              <a:rect l="l" t="t" r="r" b="b"/>
              <a:pathLst>
                <a:path w="19539" h="10868" extrusionOk="0">
                  <a:moveTo>
                    <a:pt x="1921" y="1"/>
                  </a:moveTo>
                  <a:cubicBezTo>
                    <a:pt x="1548" y="1"/>
                    <a:pt x="1163" y="40"/>
                    <a:pt x="764" y="125"/>
                  </a:cubicBezTo>
                  <a:lnTo>
                    <a:pt x="0" y="125"/>
                  </a:lnTo>
                  <a:cubicBezTo>
                    <a:pt x="0" y="635"/>
                    <a:pt x="382" y="889"/>
                    <a:pt x="764" y="1080"/>
                  </a:cubicBezTo>
                  <a:cubicBezTo>
                    <a:pt x="2038" y="1717"/>
                    <a:pt x="3312" y="2290"/>
                    <a:pt x="4522" y="2927"/>
                  </a:cubicBezTo>
                  <a:cubicBezTo>
                    <a:pt x="7324" y="4519"/>
                    <a:pt x="10190" y="6111"/>
                    <a:pt x="13055" y="7704"/>
                  </a:cubicBezTo>
                  <a:lnTo>
                    <a:pt x="15666" y="9232"/>
                  </a:lnTo>
                  <a:cubicBezTo>
                    <a:pt x="15921" y="9487"/>
                    <a:pt x="16240" y="9359"/>
                    <a:pt x="16431" y="9614"/>
                  </a:cubicBezTo>
                  <a:cubicBezTo>
                    <a:pt x="16940" y="9996"/>
                    <a:pt x="17704" y="9614"/>
                    <a:pt x="17959" y="10378"/>
                  </a:cubicBezTo>
                  <a:cubicBezTo>
                    <a:pt x="18086" y="10506"/>
                    <a:pt x="18214" y="10633"/>
                    <a:pt x="18341" y="10760"/>
                  </a:cubicBezTo>
                  <a:cubicBezTo>
                    <a:pt x="18562" y="10834"/>
                    <a:pt x="18743" y="10868"/>
                    <a:pt x="18890" y="10868"/>
                  </a:cubicBezTo>
                  <a:cubicBezTo>
                    <a:pt x="19507" y="10868"/>
                    <a:pt x="19539" y="10282"/>
                    <a:pt x="19487" y="9614"/>
                  </a:cubicBezTo>
                  <a:lnTo>
                    <a:pt x="19105" y="9296"/>
                  </a:lnTo>
                  <a:lnTo>
                    <a:pt x="18405" y="9296"/>
                  </a:lnTo>
                  <a:cubicBezTo>
                    <a:pt x="18214" y="9168"/>
                    <a:pt x="18086" y="9041"/>
                    <a:pt x="17959" y="8914"/>
                  </a:cubicBezTo>
                  <a:cubicBezTo>
                    <a:pt x="17322" y="8531"/>
                    <a:pt x="16685" y="8149"/>
                    <a:pt x="16048" y="7704"/>
                  </a:cubicBezTo>
                  <a:cubicBezTo>
                    <a:pt x="15921" y="7512"/>
                    <a:pt x="15730" y="7321"/>
                    <a:pt x="15603" y="7194"/>
                  </a:cubicBezTo>
                  <a:cubicBezTo>
                    <a:pt x="12864" y="5475"/>
                    <a:pt x="10190" y="3883"/>
                    <a:pt x="7451" y="2290"/>
                  </a:cubicBezTo>
                  <a:cubicBezTo>
                    <a:pt x="5771" y="1261"/>
                    <a:pt x="4046" y="1"/>
                    <a:pt x="1921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0" name="Google Shape;7560;p8"/>
            <p:cNvSpPr/>
            <p:nvPr/>
          </p:nvSpPr>
          <p:spPr>
            <a:xfrm>
              <a:off x="1436975" y="2870200"/>
              <a:ext cx="585900" cy="391700"/>
            </a:xfrm>
            <a:custGeom>
              <a:avLst/>
              <a:gdLst/>
              <a:ahLst/>
              <a:cxnLst/>
              <a:rect l="l" t="t" r="r" b="b"/>
              <a:pathLst>
                <a:path w="23436" h="15668" extrusionOk="0">
                  <a:moveTo>
                    <a:pt x="22417" y="1"/>
                  </a:moveTo>
                  <a:cubicBezTo>
                    <a:pt x="22289" y="192"/>
                    <a:pt x="22162" y="319"/>
                    <a:pt x="22035" y="383"/>
                  </a:cubicBezTo>
                  <a:cubicBezTo>
                    <a:pt x="21462" y="765"/>
                    <a:pt x="20761" y="893"/>
                    <a:pt x="20124" y="1211"/>
                  </a:cubicBezTo>
                  <a:cubicBezTo>
                    <a:pt x="19869" y="1466"/>
                    <a:pt x="19551" y="1338"/>
                    <a:pt x="19296" y="1593"/>
                  </a:cubicBezTo>
                  <a:cubicBezTo>
                    <a:pt x="19105" y="1848"/>
                    <a:pt x="18723" y="1720"/>
                    <a:pt x="18532" y="1975"/>
                  </a:cubicBezTo>
                  <a:cubicBezTo>
                    <a:pt x="18341" y="2230"/>
                    <a:pt x="17959" y="2103"/>
                    <a:pt x="17704" y="2357"/>
                  </a:cubicBezTo>
                  <a:cubicBezTo>
                    <a:pt x="15666" y="3249"/>
                    <a:pt x="13692" y="4459"/>
                    <a:pt x="12036" y="5924"/>
                  </a:cubicBezTo>
                  <a:cubicBezTo>
                    <a:pt x="10699" y="7261"/>
                    <a:pt x="9171" y="8471"/>
                    <a:pt x="7578" y="9490"/>
                  </a:cubicBezTo>
                  <a:cubicBezTo>
                    <a:pt x="4967" y="11018"/>
                    <a:pt x="2866" y="13247"/>
                    <a:pt x="318" y="14839"/>
                  </a:cubicBezTo>
                  <a:cubicBezTo>
                    <a:pt x="0" y="15094"/>
                    <a:pt x="0" y="15349"/>
                    <a:pt x="127" y="15667"/>
                  </a:cubicBezTo>
                  <a:lnTo>
                    <a:pt x="637" y="15667"/>
                  </a:lnTo>
                  <a:cubicBezTo>
                    <a:pt x="1146" y="15094"/>
                    <a:pt x="1974" y="15540"/>
                    <a:pt x="2547" y="15094"/>
                  </a:cubicBezTo>
                  <a:cubicBezTo>
                    <a:pt x="5031" y="13184"/>
                    <a:pt x="7515" y="11400"/>
                    <a:pt x="10062" y="9554"/>
                  </a:cubicBezTo>
                  <a:cubicBezTo>
                    <a:pt x="11909" y="8153"/>
                    <a:pt x="13437" y="6306"/>
                    <a:pt x="15539" y="5223"/>
                  </a:cubicBezTo>
                  <a:cubicBezTo>
                    <a:pt x="16176" y="4841"/>
                    <a:pt x="17004" y="4714"/>
                    <a:pt x="17386" y="3949"/>
                  </a:cubicBezTo>
                  <a:cubicBezTo>
                    <a:pt x="17513" y="3758"/>
                    <a:pt x="17640" y="3631"/>
                    <a:pt x="17768" y="3567"/>
                  </a:cubicBezTo>
                  <a:cubicBezTo>
                    <a:pt x="18023" y="3121"/>
                    <a:pt x="18596" y="3504"/>
                    <a:pt x="18914" y="3121"/>
                  </a:cubicBezTo>
                  <a:lnTo>
                    <a:pt x="19678" y="2739"/>
                  </a:lnTo>
                  <a:cubicBezTo>
                    <a:pt x="19806" y="2612"/>
                    <a:pt x="19933" y="2485"/>
                    <a:pt x="20124" y="2421"/>
                  </a:cubicBezTo>
                  <a:lnTo>
                    <a:pt x="20443" y="2421"/>
                  </a:lnTo>
                  <a:cubicBezTo>
                    <a:pt x="20570" y="2294"/>
                    <a:pt x="20697" y="2166"/>
                    <a:pt x="20825" y="2039"/>
                  </a:cubicBezTo>
                  <a:cubicBezTo>
                    <a:pt x="21016" y="1784"/>
                    <a:pt x="21398" y="1848"/>
                    <a:pt x="21589" y="1657"/>
                  </a:cubicBezTo>
                  <a:lnTo>
                    <a:pt x="21971" y="1657"/>
                  </a:lnTo>
                  <a:cubicBezTo>
                    <a:pt x="22098" y="1529"/>
                    <a:pt x="22226" y="1402"/>
                    <a:pt x="22417" y="1211"/>
                  </a:cubicBezTo>
                  <a:cubicBezTo>
                    <a:pt x="23436" y="383"/>
                    <a:pt x="23436" y="319"/>
                    <a:pt x="22799" y="1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1" name="Google Shape;7561;p8"/>
            <p:cNvSpPr/>
            <p:nvPr/>
          </p:nvSpPr>
          <p:spPr>
            <a:xfrm>
              <a:off x="5641700" y="2193575"/>
              <a:ext cx="406800" cy="202625"/>
            </a:xfrm>
            <a:custGeom>
              <a:avLst/>
              <a:gdLst/>
              <a:ahLst/>
              <a:cxnLst/>
              <a:rect l="l" t="t" r="r" b="b"/>
              <a:pathLst>
                <a:path w="16272" h="8105" extrusionOk="0">
                  <a:moveTo>
                    <a:pt x="4013" y="0"/>
                  </a:moveTo>
                  <a:cubicBezTo>
                    <a:pt x="3762" y="53"/>
                    <a:pt x="3503" y="68"/>
                    <a:pt x="3240" y="68"/>
                  </a:cubicBezTo>
                  <a:cubicBezTo>
                    <a:pt x="2920" y="68"/>
                    <a:pt x="2596" y="46"/>
                    <a:pt x="2274" y="46"/>
                  </a:cubicBezTo>
                  <a:cubicBezTo>
                    <a:pt x="1583" y="46"/>
                    <a:pt x="904" y="145"/>
                    <a:pt x="319" y="765"/>
                  </a:cubicBezTo>
                  <a:cubicBezTo>
                    <a:pt x="0" y="1529"/>
                    <a:pt x="637" y="2038"/>
                    <a:pt x="956" y="2611"/>
                  </a:cubicBezTo>
                  <a:cubicBezTo>
                    <a:pt x="1274" y="2993"/>
                    <a:pt x="1784" y="3312"/>
                    <a:pt x="2357" y="3439"/>
                  </a:cubicBezTo>
                  <a:cubicBezTo>
                    <a:pt x="3006" y="3580"/>
                    <a:pt x="3668" y="3784"/>
                    <a:pt x="4281" y="3784"/>
                  </a:cubicBezTo>
                  <a:cubicBezTo>
                    <a:pt x="5051" y="3784"/>
                    <a:pt x="5745" y="3463"/>
                    <a:pt x="6241" y="2293"/>
                  </a:cubicBezTo>
                  <a:lnTo>
                    <a:pt x="6241" y="2293"/>
                  </a:lnTo>
                  <a:cubicBezTo>
                    <a:pt x="6050" y="3121"/>
                    <a:pt x="5031" y="3949"/>
                    <a:pt x="6241" y="4395"/>
                  </a:cubicBezTo>
                  <a:cubicBezTo>
                    <a:pt x="8152" y="5095"/>
                    <a:pt x="9999" y="6178"/>
                    <a:pt x="12037" y="6623"/>
                  </a:cubicBezTo>
                  <a:cubicBezTo>
                    <a:pt x="12801" y="6687"/>
                    <a:pt x="13565" y="7133"/>
                    <a:pt x="14075" y="7770"/>
                  </a:cubicBezTo>
                  <a:cubicBezTo>
                    <a:pt x="14233" y="7981"/>
                    <a:pt x="14522" y="8104"/>
                    <a:pt x="14798" y="8104"/>
                  </a:cubicBezTo>
                  <a:cubicBezTo>
                    <a:pt x="14855" y="8104"/>
                    <a:pt x="14912" y="8099"/>
                    <a:pt x="14966" y="8088"/>
                  </a:cubicBezTo>
                  <a:lnTo>
                    <a:pt x="15794" y="7706"/>
                  </a:lnTo>
                  <a:cubicBezTo>
                    <a:pt x="16272" y="6711"/>
                    <a:pt x="15928" y="6587"/>
                    <a:pt x="15464" y="6587"/>
                  </a:cubicBezTo>
                  <a:cubicBezTo>
                    <a:pt x="15309" y="6587"/>
                    <a:pt x="15141" y="6600"/>
                    <a:pt x="14985" y="6600"/>
                  </a:cubicBezTo>
                  <a:cubicBezTo>
                    <a:pt x="14860" y="6600"/>
                    <a:pt x="14743" y="6592"/>
                    <a:pt x="14648" y="6560"/>
                  </a:cubicBezTo>
                  <a:cubicBezTo>
                    <a:pt x="13947" y="5859"/>
                    <a:pt x="13310" y="5031"/>
                    <a:pt x="12674" y="4267"/>
                  </a:cubicBezTo>
                  <a:cubicBezTo>
                    <a:pt x="12350" y="3903"/>
                    <a:pt x="12026" y="3590"/>
                    <a:pt x="11637" y="3590"/>
                  </a:cubicBezTo>
                  <a:cubicBezTo>
                    <a:pt x="11414" y="3590"/>
                    <a:pt x="11169" y="3693"/>
                    <a:pt x="10890" y="3949"/>
                  </a:cubicBezTo>
                  <a:cubicBezTo>
                    <a:pt x="10781" y="4058"/>
                    <a:pt x="10679" y="4100"/>
                    <a:pt x="10577" y="4100"/>
                  </a:cubicBezTo>
                  <a:cubicBezTo>
                    <a:pt x="10382" y="4100"/>
                    <a:pt x="10186" y="3947"/>
                    <a:pt x="9935" y="3821"/>
                  </a:cubicBezTo>
                  <a:cubicBezTo>
                    <a:pt x="8980" y="3312"/>
                    <a:pt x="9044" y="2229"/>
                    <a:pt x="8534" y="1529"/>
                  </a:cubicBezTo>
                  <a:cubicBezTo>
                    <a:pt x="7197" y="637"/>
                    <a:pt x="5541" y="510"/>
                    <a:pt x="4013" y="0"/>
                  </a:cubicBezTo>
                  <a:close/>
                </a:path>
              </a:pathLst>
            </a:custGeom>
            <a:solidFill>
              <a:srgbClr val="EF6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2" name="Google Shape;7562;p8"/>
            <p:cNvSpPr/>
            <p:nvPr/>
          </p:nvSpPr>
          <p:spPr>
            <a:xfrm>
              <a:off x="680725" y="2658475"/>
              <a:ext cx="439425" cy="148075"/>
            </a:xfrm>
            <a:custGeom>
              <a:avLst/>
              <a:gdLst/>
              <a:ahLst/>
              <a:cxnLst/>
              <a:rect l="l" t="t" r="r" b="b"/>
              <a:pathLst>
                <a:path w="17577" h="5923" extrusionOk="0">
                  <a:moveTo>
                    <a:pt x="2420" y="0"/>
                  </a:moveTo>
                  <a:cubicBezTo>
                    <a:pt x="2213" y="0"/>
                    <a:pt x="2006" y="64"/>
                    <a:pt x="1847" y="191"/>
                  </a:cubicBezTo>
                  <a:lnTo>
                    <a:pt x="319" y="637"/>
                  </a:lnTo>
                  <a:cubicBezTo>
                    <a:pt x="191" y="1019"/>
                    <a:pt x="0" y="1465"/>
                    <a:pt x="510" y="1528"/>
                  </a:cubicBezTo>
                  <a:cubicBezTo>
                    <a:pt x="1911" y="1911"/>
                    <a:pt x="3312" y="2356"/>
                    <a:pt x="4649" y="2929"/>
                  </a:cubicBezTo>
                  <a:cubicBezTo>
                    <a:pt x="8279" y="3948"/>
                    <a:pt x="12164" y="4522"/>
                    <a:pt x="15794" y="5795"/>
                  </a:cubicBezTo>
                  <a:cubicBezTo>
                    <a:pt x="16240" y="5923"/>
                    <a:pt x="16685" y="5923"/>
                    <a:pt x="17131" y="5923"/>
                  </a:cubicBezTo>
                  <a:cubicBezTo>
                    <a:pt x="17513" y="5541"/>
                    <a:pt x="17577" y="4840"/>
                    <a:pt x="17195" y="4394"/>
                  </a:cubicBezTo>
                  <a:cubicBezTo>
                    <a:pt x="16940" y="4139"/>
                    <a:pt x="16558" y="4267"/>
                    <a:pt x="16367" y="4012"/>
                  </a:cubicBezTo>
                  <a:cubicBezTo>
                    <a:pt x="14074" y="3694"/>
                    <a:pt x="12100" y="2547"/>
                    <a:pt x="9807" y="2229"/>
                  </a:cubicBezTo>
                  <a:cubicBezTo>
                    <a:pt x="7515" y="1911"/>
                    <a:pt x="5477" y="509"/>
                    <a:pt x="3121" y="509"/>
                  </a:cubicBezTo>
                  <a:cubicBezTo>
                    <a:pt x="3057" y="509"/>
                    <a:pt x="2993" y="318"/>
                    <a:pt x="2993" y="191"/>
                  </a:cubicBezTo>
                  <a:cubicBezTo>
                    <a:pt x="2834" y="64"/>
                    <a:pt x="2627" y="0"/>
                    <a:pt x="2420" y="0"/>
                  </a:cubicBezTo>
                  <a:close/>
                </a:path>
              </a:pathLst>
            </a:custGeom>
            <a:solidFill>
              <a:srgbClr val="D6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3" name="Google Shape;7563;p8"/>
            <p:cNvSpPr/>
            <p:nvPr/>
          </p:nvSpPr>
          <p:spPr>
            <a:xfrm>
              <a:off x="1062825" y="2863850"/>
              <a:ext cx="590700" cy="324800"/>
            </a:xfrm>
            <a:custGeom>
              <a:avLst/>
              <a:gdLst/>
              <a:ahLst/>
              <a:cxnLst/>
              <a:rect l="l" t="t" r="r" b="b"/>
              <a:pathLst>
                <a:path w="23628" h="12992" extrusionOk="0">
                  <a:moveTo>
                    <a:pt x="22608" y="0"/>
                  </a:moveTo>
                  <a:cubicBezTo>
                    <a:pt x="17322" y="1783"/>
                    <a:pt x="12355" y="4203"/>
                    <a:pt x="7770" y="7260"/>
                  </a:cubicBezTo>
                  <a:cubicBezTo>
                    <a:pt x="6178" y="8215"/>
                    <a:pt x="4586" y="9171"/>
                    <a:pt x="2993" y="10062"/>
                  </a:cubicBezTo>
                  <a:cubicBezTo>
                    <a:pt x="2802" y="10126"/>
                    <a:pt x="2675" y="10253"/>
                    <a:pt x="2548" y="10317"/>
                  </a:cubicBezTo>
                  <a:cubicBezTo>
                    <a:pt x="2357" y="10508"/>
                    <a:pt x="2166" y="10635"/>
                    <a:pt x="1975" y="10763"/>
                  </a:cubicBezTo>
                  <a:lnTo>
                    <a:pt x="1592" y="10954"/>
                  </a:lnTo>
                  <a:lnTo>
                    <a:pt x="1210" y="11145"/>
                  </a:lnTo>
                  <a:cubicBezTo>
                    <a:pt x="1083" y="11209"/>
                    <a:pt x="956" y="11272"/>
                    <a:pt x="828" y="11400"/>
                  </a:cubicBezTo>
                  <a:cubicBezTo>
                    <a:pt x="637" y="11463"/>
                    <a:pt x="446" y="11654"/>
                    <a:pt x="255" y="11782"/>
                  </a:cubicBezTo>
                  <a:cubicBezTo>
                    <a:pt x="0" y="12100"/>
                    <a:pt x="0" y="12610"/>
                    <a:pt x="255" y="12928"/>
                  </a:cubicBezTo>
                  <a:lnTo>
                    <a:pt x="637" y="12992"/>
                  </a:lnTo>
                  <a:cubicBezTo>
                    <a:pt x="2420" y="12419"/>
                    <a:pt x="4140" y="11591"/>
                    <a:pt x="5732" y="10572"/>
                  </a:cubicBezTo>
                  <a:cubicBezTo>
                    <a:pt x="7451" y="9234"/>
                    <a:pt x="9298" y="8088"/>
                    <a:pt x="11145" y="7069"/>
                  </a:cubicBezTo>
                  <a:cubicBezTo>
                    <a:pt x="15348" y="5095"/>
                    <a:pt x="19297" y="2548"/>
                    <a:pt x="23563" y="764"/>
                  </a:cubicBezTo>
                  <a:cubicBezTo>
                    <a:pt x="23627" y="0"/>
                    <a:pt x="23054" y="64"/>
                    <a:pt x="22608" y="0"/>
                  </a:cubicBezTo>
                  <a:close/>
                </a:path>
              </a:pathLst>
            </a:custGeom>
            <a:solidFill>
              <a:srgbClr val="DB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4" name="Google Shape;7564;p8"/>
            <p:cNvSpPr/>
            <p:nvPr/>
          </p:nvSpPr>
          <p:spPr>
            <a:xfrm>
              <a:off x="6254650" y="2478550"/>
              <a:ext cx="296150" cy="427300"/>
            </a:xfrm>
            <a:custGeom>
              <a:avLst/>
              <a:gdLst/>
              <a:ahLst/>
              <a:cxnLst/>
              <a:rect l="l" t="t" r="r" b="b"/>
              <a:pathLst>
                <a:path w="11846" h="17092" extrusionOk="0">
                  <a:moveTo>
                    <a:pt x="510" y="1"/>
                  </a:moveTo>
                  <a:cubicBezTo>
                    <a:pt x="192" y="255"/>
                    <a:pt x="1" y="510"/>
                    <a:pt x="192" y="829"/>
                  </a:cubicBezTo>
                  <a:cubicBezTo>
                    <a:pt x="1020" y="2039"/>
                    <a:pt x="1593" y="3503"/>
                    <a:pt x="2867" y="4395"/>
                  </a:cubicBezTo>
                  <a:cubicBezTo>
                    <a:pt x="3249" y="4650"/>
                    <a:pt x="3631" y="4968"/>
                    <a:pt x="3058" y="5478"/>
                  </a:cubicBezTo>
                  <a:cubicBezTo>
                    <a:pt x="2548" y="6815"/>
                    <a:pt x="3758" y="7579"/>
                    <a:pt x="4268" y="8407"/>
                  </a:cubicBezTo>
                  <a:cubicBezTo>
                    <a:pt x="6178" y="11464"/>
                    <a:pt x="8152" y="14648"/>
                    <a:pt x="11082" y="17068"/>
                  </a:cubicBezTo>
                  <a:cubicBezTo>
                    <a:pt x="11145" y="17084"/>
                    <a:pt x="11213" y="17092"/>
                    <a:pt x="11282" y="17092"/>
                  </a:cubicBezTo>
                  <a:cubicBezTo>
                    <a:pt x="11488" y="17092"/>
                    <a:pt x="11703" y="17020"/>
                    <a:pt x="11846" y="16877"/>
                  </a:cubicBezTo>
                  <a:cubicBezTo>
                    <a:pt x="11782" y="16686"/>
                    <a:pt x="11655" y="16559"/>
                    <a:pt x="11591" y="16367"/>
                  </a:cubicBezTo>
                  <a:cubicBezTo>
                    <a:pt x="10254" y="14393"/>
                    <a:pt x="8598" y="12610"/>
                    <a:pt x="7643" y="10381"/>
                  </a:cubicBezTo>
                  <a:cubicBezTo>
                    <a:pt x="7388" y="9299"/>
                    <a:pt x="6688" y="8343"/>
                    <a:pt x="5732" y="7706"/>
                  </a:cubicBezTo>
                  <a:cubicBezTo>
                    <a:pt x="4841" y="7006"/>
                    <a:pt x="4904" y="5796"/>
                    <a:pt x="4268" y="4904"/>
                  </a:cubicBezTo>
                  <a:cubicBezTo>
                    <a:pt x="3440" y="3503"/>
                    <a:pt x="2484" y="2230"/>
                    <a:pt x="1529" y="892"/>
                  </a:cubicBezTo>
                  <a:cubicBezTo>
                    <a:pt x="1338" y="447"/>
                    <a:pt x="956" y="128"/>
                    <a:pt x="510" y="1"/>
                  </a:cubicBez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5" name="Google Shape;7565;p8"/>
            <p:cNvSpPr/>
            <p:nvPr/>
          </p:nvSpPr>
          <p:spPr>
            <a:xfrm>
              <a:off x="773050" y="2916850"/>
              <a:ext cx="329600" cy="128150"/>
            </a:xfrm>
            <a:custGeom>
              <a:avLst/>
              <a:gdLst/>
              <a:ahLst/>
              <a:cxnLst/>
              <a:rect l="l" t="t" r="r" b="b"/>
              <a:pathLst>
                <a:path w="13184" h="5126" extrusionOk="0">
                  <a:moveTo>
                    <a:pt x="12347" y="0"/>
                  </a:moveTo>
                  <a:cubicBezTo>
                    <a:pt x="12215" y="0"/>
                    <a:pt x="12072" y="51"/>
                    <a:pt x="11910" y="173"/>
                  </a:cubicBezTo>
                  <a:cubicBezTo>
                    <a:pt x="9744" y="810"/>
                    <a:pt x="7707" y="1574"/>
                    <a:pt x="5541" y="2147"/>
                  </a:cubicBezTo>
                  <a:cubicBezTo>
                    <a:pt x="3694" y="2720"/>
                    <a:pt x="1593" y="2975"/>
                    <a:pt x="1" y="4376"/>
                  </a:cubicBezTo>
                  <a:cubicBezTo>
                    <a:pt x="65" y="4567"/>
                    <a:pt x="256" y="4694"/>
                    <a:pt x="510" y="4758"/>
                  </a:cubicBezTo>
                  <a:cubicBezTo>
                    <a:pt x="915" y="4942"/>
                    <a:pt x="1340" y="5126"/>
                    <a:pt x="1763" y="5126"/>
                  </a:cubicBezTo>
                  <a:cubicBezTo>
                    <a:pt x="2072" y="5126"/>
                    <a:pt x="2379" y="5027"/>
                    <a:pt x="2676" y="4758"/>
                  </a:cubicBezTo>
                  <a:lnTo>
                    <a:pt x="3058" y="4376"/>
                  </a:lnTo>
                  <a:cubicBezTo>
                    <a:pt x="3202" y="4231"/>
                    <a:pt x="3361" y="4187"/>
                    <a:pt x="3521" y="4187"/>
                  </a:cubicBezTo>
                  <a:cubicBezTo>
                    <a:pt x="3771" y="4187"/>
                    <a:pt x="4027" y="4293"/>
                    <a:pt x="4248" y="4293"/>
                  </a:cubicBezTo>
                  <a:cubicBezTo>
                    <a:pt x="4323" y="4293"/>
                    <a:pt x="4393" y="4281"/>
                    <a:pt x="4459" y="4249"/>
                  </a:cubicBezTo>
                  <a:cubicBezTo>
                    <a:pt x="7133" y="3421"/>
                    <a:pt x="9681" y="2402"/>
                    <a:pt x="12292" y="1638"/>
                  </a:cubicBezTo>
                  <a:cubicBezTo>
                    <a:pt x="12865" y="1510"/>
                    <a:pt x="13183" y="1001"/>
                    <a:pt x="13120" y="491"/>
                  </a:cubicBezTo>
                  <a:cubicBezTo>
                    <a:pt x="12859" y="231"/>
                    <a:pt x="12629" y="0"/>
                    <a:pt x="12347" y="0"/>
                  </a:cubicBezTo>
                  <a:close/>
                </a:path>
              </a:pathLst>
            </a:custGeom>
            <a:solidFill>
              <a:srgbClr val="D9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6" name="Google Shape;7566;p8"/>
            <p:cNvSpPr/>
            <p:nvPr/>
          </p:nvSpPr>
          <p:spPr>
            <a:xfrm>
              <a:off x="1602550" y="2368700"/>
              <a:ext cx="125800" cy="46200"/>
            </a:xfrm>
            <a:custGeom>
              <a:avLst/>
              <a:gdLst/>
              <a:ahLst/>
              <a:cxnLst/>
              <a:rect l="l" t="t" r="r" b="b"/>
              <a:pathLst>
                <a:path w="5032" h="1848" extrusionOk="0">
                  <a:moveTo>
                    <a:pt x="5031" y="1"/>
                  </a:moveTo>
                  <a:lnTo>
                    <a:pt x="5031" y="1"/>
                  </a:lnTo>
                  <a:cubicBezTo>
                    <a:pt x="3248" y="192"/>
                    <a:pt x="1529" y="828"/>
                    <a:pt x="0" y="1847"/>
                  </a:cubicBezTo>
                  <a:cubicBezTo>
                    <a:pt x="1847" y="1720"/>
                    <a:pt x="3566" y="1083"/>
                    <a:pt x="5031" y="1"/>
                  </a:cubicBezTo>
                  <a:close/>
                </a:path>
              </a:pathLst>
            </a:custGeom>
            <a:solidFill>
              <a:srgbClr val="FA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7" name="Google Shape;7567;p8"/>
            <p:cNvSpPr/>
            <p:nvPr/>
          </p:nvSpPr>
          <p:spPr>
            <a:xfrm>
              <a:off x="792175" y="2584925"/>
              <a:ext cx="85975" cy="54275"/>
            </a:xfrm>
            <a:custGeom>
              <a:avLst/>
              <a:gdLst/>
              <a:ahLst/>
              <a:cxnLst/>
              <a:rect l="l" t="t" r="r" b="b"/>
              <a:pathLst>
                <a:path w="3439" h="2171" extrusionOk="0">
                  <a:moveTo>
                    <a:pt x="3245" y="0"/>
                  </a:moveTo>
                  <a:cubicBezTo>
                    <a:pt x="2803" y="0"/>
                    <a:pt x="2380" y="188"/>
                    <a:pt x="2102" y="522"/>
                  </a:cubicBezTo>
                  <a:cubicBezTo>
                    <a:pt x="1528" y="1159"/>
                    <a:pt x="764" y="1605"/>
                    <a:pt x="0" y="1987"/>
                  </a:cubicBezTo>
                  <a:cubicBezTo>
                    <a:pt x="331" y="2089"/>
                    <a:pt x="632" y="2170"/>
                    <a:pt x="910" y="2170"/>
                  </a:cubicBezTo>
                  <a:cubicBezTo>
                    <a:pt x="1327" y="2170"/>
                    <a:pt x="1694" y="1987"/>
                    <a:pt x="2038" y="1414"/>
                  </a:cubicBezTo>
                  <a:cubicBezTo>
                    <a:pt x="2420" y="904"/>
                    <a:pt x="2929" y="395"/>
                    <a:pt x="3439" y="13"/>
                  </a:cubicBezTo>
                  <a:cubicBezTo>
                    <a:pt x="3374" y="4"/>
                    <a:pt x="3310" y="0"/>
                    <a:pt x="3245" y="0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8" name="Google Shape;7568;p8"/>
            <p:cNvSpPr/>
            <p:nvPr/>
          </p:nvSpPr>
          <p:spPr>
            <a:xfrm>
              <a:off x="726875" y="2634575"/>
              <a:ext cx="65325" cy="29125"/>
            </a:xfrm>
            <a:custGeom>
              <a:avLst/>
              <a:gdLst/>
              <a:ahLst/>
              <a:cxnLst/>
              <a:rect l="l" t="t" r="r" b="b"/>
              <a:pathLst>
                <a:path w="2613" h="1165" extrusionOk="0">
                  <a:moveTo>
                    <a:pt x="2612" y="1"/>
                  </a:moveTo>
                  <a:lnTo>
                    <a:pt x="2612" y="1"/>
                  </a:lnTo>
                  <a:cubicBezTo>
                    <a:pt x="1657" y="128"/>
                    <a:pt x="765" y="574"/>
                    <a:pt x="1" y="1147"/>
                  </a:cubicBezTo>
                  <a:lnTo>
                    <a:pt x="1147" y="1147"/>
                  </a:lnTo>
                  <a:cubicBezTo>
                    <a:pt x="1232" y="1159"/>
                    <a:pt x="1311" y="1165"/>
                    <a:pt x="1387" y="1165"/>
                  </a:cubicBezTo>
                  <a:cubicBezTo>
                    <a:pt x="2109" y="1165"/>
                    <a:pt x="2439" y="635"/>
                    <a:pt x="2612" y="1"/>
                  </a:cubicBezTo>
                  <a:close/>
                </a:path>
              </a:pathLst>
            </a:custGeom>
            <a:solidFill>
              <a:srgbClr val="FA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9" name="Google Shape;7569;p8"/>
            <p:cNvSpPr/>
            <p:nvPr/>
          </p:nvSpPr>
          <p:spPr>
            <a:xfrm>
              <a:off x="6664125" y="2844750"/>
              <a:ext cx="39525" cy="29200"/>
            </a:xfrm>
            <a:custGeom>
              <a:avLst/>
              <a:gdLst/>
              <a:ahLst/>
              <a:cxnLst/>
              <a:rect l="l" t="t" r="r" b="b"/>
              <a:pathLst>
                <a:path w="1581" h="1168" extrusionOk="0">
                  <a:moveTo>
                    <a:pt x="52" y="0"/>
                  </a:moveTo>
                  <a:lnTo>
                    <a:pt x="52" y="0"/>
                  </a:lnTo>
                  <a:cubicBezTo>
                    <a:pt x="0" y="984"/>
                    <a:pt x="539" y="1168"/>
                    <a:pt x="1152" y="1168"/>
                  </a:cubicBezTo>
                  <a:cubicBezTo>
                    <a:pt x="1293" y="1168"/>
                    <a:pt x="1438" y="1158"/>
                    <a:pt x="1581" y="1146"/>
                  </a:cubicBezTo>
                  <a:cubicBezTo>
                    <a:pt x="1135" y="701"/>
                    <a:pt x="816" y="64"/>
                    <a:pt x="52" y="0"/>
                  </a:cubicBezTo>
                  <a:close/>
                </a:path>
              </a:pathLst>
            </a:custGeom>
            <a:solidFill>
              <a:srgbClr val="F6B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0" name="Google Shape;7570;p8"/>
            <p:cNvSpPr/>
            <p:nvPr/>
          </p:nvSpPr>
          <p:spPr>
            <a:xfrm>
              <a:off x="4108500" y="2880150"/>
              <a:ext cx="383725" cy="252425"/>
            </a:xfrm>
            <a:custGeom>
              <a:avLst/>
              <a:gdLst/>
              <a:ahLst/>
              <a:cxnLst/>
              <a:rect l="l" t="t" r="r" b="b"/>
              <a:pathLst>
                <a:path w="15349" h="10097" extrusionOk="0">
                  <a:moveTo>
                    <a:pt x="13279" y="1"/>
                  </a:moveTo>
                  <a:cubicBezTo>
                    <a:pt x="12769" y="1"/>
                    <a:pt x="12228" y="176"/>
                    <a:pt x="11719" y="303"/>
                  </a:cubicBezTo>
                  <a:cubicBezTo>
                    <a:pt x="8216" y="1259"/>
                    <a:pt x="5159" y="3233"/>
                    <a:pt x="1848" y="4634"/>
                  </a:cubicBezTo>
                  <a:cubicBezTo>
                    <a:pt x="1274" y="4825"/>
                    <a:pt x="892" y="5271"/>
                    <a:pt x="701" y="5844"/>
                  </a:cubicBezTo>
                  <a:cubicBezTo>
                    <a:pt x="319" y="6863"/>
                    <a:pt x="1" y="7882"/>
                    <a:pt x="765" y="8837"/>
                  </a:cubicBezTo>
                  <a:cubicBezTo>
                    <a:pt x="1147" y="9347"/>
                    <a:pt x="1784" y="9283"/>
                    <a:pt x="2230" y="9665"/>
                  </a:cubicBezTo>
                  <a:cubicBezTo>
                    <a:pt x="2705" y="9943"/>
                    <a:pt x="3255" y="10097"/>
                    <a:pt x="3802" y="10097"/>
                  </a:cubicBezTo>
                  <a:cubicBezTo>
                    <a:pt x="4134" y="10097"/>
                    <a:pt x="4465" y="10040"/>
                    <a:pt x="4777" y="9920"/>
                  </a:cubicBezTo>
                  <a:cubicBezTo>
                    <a:pt x="8407" y="8773"/>
                    <a:pt x="11782" y="7181"/>
                    <a:pt x="14075" y="3933"/>
                  </a:cubicBezTo>
                  <a:cubicBezTo>
                    <a:pt x="15094" y="3233"/>
                    <a:pt x="15349" y="1768"/>
                    <a:pt x="14648" y="749"/>
                  </a:cubicBezTo>
                  <a:cubicBezTo>
                    <a:pt x="14266" y="176"/>
                    <a:pt x="13788" y="1"/>
                    <a:pt x="13279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1" name="Google Shape;7571;p8"/>
            <p:cNvSpPr/>
            <p:nvPr/>
          </p:nvSpPr>
          <p:spPr>
            <a:xfrm>
              <a:off x="3231250" y="2927850"/>
              <a:ext cx="937775" cy="719550"/>
            </a:xfrm>
            <a:custGeom>
              <a:avLst/>
              <a:gdLst/>
              <a:ahLst/>
              <a:cxnLst/>
              <a:rect l="l" t="t" r="r" b="b"/>
              <a:pathLst>
                <a:path w="37511" h="28782" extrusionOk="0">
                  <a:moveTo>
                    <a:pt x="36646" y="0"/>
                  </a:moveTo>
                  <a:cubicBezTo>
                    <a:pt x="36276" y="0"/>
                    <a:pt x="35886" y="132"/>
                    <a:pt x="35506" y="132"/>
                  </a:cubicBezTo>
                  <a:cubicBezTo>
                    <a:pt x="35431" y="132"/>
                    <a:pt x="35356" y="127"/>
                    <a:pt x="35282" y="115"/>
                  </a:cubicBezTo>
                  <a:cubicBezTo>
                    <a:pt x="33562" y="688"/>
                    <a:pt x="32289" y="2025"/>
                    <a:pt x="30697" y="2917"/>
                  </a:cubicBezTo>
                  <a:cubicBezTo>
                    <a:pt x="28531" y="4573"/>
                    <a:pt x="26111" y="5974"/>
                    <a:pt x="24392" y="8203"/>
                  </a:cubicBezTo>
                  <a:cubicBezTo>
                    <a:pt x="24073" y="8649"/>
                    <a:pt x="23628" y="9031"/>
                    <a:pt x="23182" y="9349"/>
                  </a:cubicBezTo>
                  <a:cubicBezTo>
                    <a:pt x="21526" y="10750"/>
                    <a:pt x="19552" y="11642"/>
                    <a:pt x="18023" y="13170"/>
                  </a:cubicBezTo>
                  <a:cubicBezTo>
                    <a:pt x="16877" y="14316"/>
                    <a:pt x="15603" y="15272"/>
                    <a:pt x="14330" y="16163"/>
                  </a:cubicBezTo>
                  <a:cubicBezTo>
                    <a:pt x="9171" y="19602"/>
                    <a:pt x="4841" y="23996"/>
                    <a:pt x="256" y="28072"/>
                  </a:cubicBezTo>
                  <a:cubicBezTo>
                    <a:pt x="1" y="28263"/>
                    <a:pt x="192" y="28518"/>
                    <a:pt x="319" y="28709"/>
                  </a:cubicBezTo>
                  <a:cubicBezTo>
                    <a:pt x="515" y="28758"/>
                    <a:pt x="714" y="28782"/>
                    <a:pt x="912" y="28782"/>
                  </a:cubicBezTo>
                  <a:cubicBezTo>
                    <a:pt x="1490" y="28782"/>
                    <a:pt x="2058" y="28579"/>
                    <a:pt x="2485" y="28200"/>
                  </a:cubicBezTo>
                  <a:cubicBezTo>
                    <a:pt x="3121" y="27563"/>
                    <a:pt x="3886" y="26926"/>
                    <a:pt x="4586" y="26353"/>
                  </a:cubicBezTo>
                  <a:cubicBezTo>
                    <a:pt x="7197" y="24379"/>
                    <a:pt x="9426" y="21831"/>
                    <a:pt x="12292" y="19984"/>
                  </a:cubicBezTo>
                  <a:cubicBezTo>
                    <a:pt x="14393" y="18583"/>
                    <a:pt x="16368" y="16991"/>
                    <a:pt x="18214" y="15272"/>
                  </a:cubicBezTo>
                  <a:cubicBezTo>
                    <a:pt x="19616" y="13998"/>
                    <a:pt x="21335" y="13106"/>
                    <a:pt x="22736" y="11833"/>
                  </a:cubicBezTo>
                  <a:cubicBezTo>
                    <a:pt x="25920" y="9094"/>
                    <a:pt x="29168" y="6547"/>
                    <a:pt x="32543" y="4063"/>
                  </a:cubicBezTo>
                  <a:cubicBezTo>
                    <a:pt x="32798" y="3809"/>
                    <a:pt x="33180" y="3618"/>
                    <a:pt x="33562" y="3554"/>
                  </a:cubicBezTo>
                  <a:lnTo>
                    <a:pt x="33753" y="3554"/>
                  </a:lnTo>
                  <a:cubicBezTo>
                    <a:pt x="33944" y="3554"/>
                    <a:pt x="34135" y="3490"/>
                    <a:pt x="34263" y="3363"/>
                  </a:cubicBezTo>
                  <a:cubicBezTo>
                    <a:pt x="34390" y="3299"/>
                    <a:pt x="34454" y="3235"/>
                    <a:pt x="34581" y="3108"/>
                  </a:cubicBezTo>
                  <a:lnTo>
                    <a:pt x="34645" y="2981"/>
                  </a:lnTo>
                  <a:lnTo>
                    <a:pt x="34836" y="2599"/>
                  </a:lnTo>
                  <a:lnTo>
                    <a:pt x="34963" y="2471"/>
                  </a:lnTo>
                  <a:lnTo>
                    <a:pt x="35282" y="2217"/>
                  </a:lnTo>
                  <a:lnTo>
                    <a:pt x="35600" y="1962"/>
                  </a:lnTo>
                  <a:cubicBezTo>
                    <a:pt x="35855" y="1834"/>
                    <a:pt x="36173" y="1707"/>
                    <a:pt x="36428" y="1580"/>
                  </a:cubicBezTo>
                  <a:cubicBezTo>
                    <a:pt x="36555" y="1516"/>
                    <a:pt x="36747" y="1452"/>
                    <a:pt x="36874" y="1389"/>
                  </a:cubicBezTo>
                  <a:cubicBezTo>
                    <a:pt x="37065" y="1261"/>
                    <a:pt x="37320" y="1134"/>
                    <a:pt x="37447" y="943"/>
                  </a:cubicBezTo>
                  <a:cubicBezTo>
                    <a:pt x="37511" y="752"/>
                    <a:pt x="37511" y="561"/>
                    <a:pt x="37511" y="433"/>
                  </a:cubicBezTo>
                  <a:cubicBezTo>
                    <a:pt x="37249" y="93"/>
                    <a:pt x="36954" y="0"/>
                    <a:pt x="36646" y="0"/>
                  </a:cubicBezTo>
                  <a:close/>
                </a:path>
              </a:pathLst>
            </a:custGeom>
            <a:solidFill>
              <a:srgbClr val="D0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2" name="Google Shape;7572;p8"/>
            <p:cNvSpPr/>
            <p:nvPr/>
          </p:nvSpPr>
          <p:spPr>
            <a:xfrm>
              <a:off x="4049600" y="2839175"/>
              <a:ext cx="652775" cy="217575"/>
            </a:xfrm>
            <a:custGeom>
              <a:avLst/>
              <a:gdLst/>
              <a:ahLst/>
              <a:cxnLst/>
              <a:rect l="l" t="t" r="r" b="b"/>
              <a:pathLst>
                <a:path w="26111" h="8703" extrusionOk="0">
                  <a:moveTo>
                    <a:pt x="15635" y="0"/>
                  </a:moveTo>
                  <a:cubicBezTo>
                    <a:pt x="15094" y="0"/>
                    <a:pt x="14552" y="11"/>
                    <a:pt x="14011" y="32"/>
                  </a:cubicBezTo>
                  <a:cubicBezTo>
                    <a:pt x="13438" y="32"/>
                    <a:pt x="12801" y="96"/>
                    <a:pt x="12164" y="223"/>
                  </a:cubicBezTo>
                  <a:cubicBezTo>
                    <a:pt x="11846" y="414"/>
                    <a:pt x="11527" y="605"/>
                    <a:pt x="11273" y="860"/>
                  </a:cubicBezTo>
                  <a:cubicBezTo>
                    <a:pt x="11081" y="924"/>
                    <a:pt x="10890" y="1051"/>
                    <a:pt x="10763" y="1115"/>
                  </a:cubicBezTo>
                  <a:cubicBezTo>
                    <a:pt x="9617" y="1815"/>
                    <a:pt x="8407" y="2261"/>
                    <a:pt x="7197" y="2834"/>
                  </a:cubicBezTo>
                  <a:cubicBezTo>
                    <a:pt x="6241" y="3280"/>
                    <a:pt x="5159" y="3407"/>
                    <a:pt x="4649" y="4426"/>
                  </a:cubicBezTo>
                  <a:cubicBezTo>
                    <a:pt x="4395" y="4617"/>
                    <a:pt x="4013" y="4554"/>
                    <a:pt x="3821" y="4808"/>
                  </a:cubicBezTo>
                  <a:cubicBezTo>
                    <a:pt x="3567" y="5063"/>
                    <a:pt x="3057" y="4936"/>
                    <a:pt x="2866" y="5318"/>
                  </a:cubicBezTo>
                  <a:cubicBezTo>
                    <a:pt x="2675" y="5700"/>
                    <a:pt x="2229" y="6018"/>
                    <a:pt x="2229" y="6464"/>
                  </a:cubicBezTo>
                  <a:cubicBezTo>
                    <a:pt x="2293" y="6591"/>
                    <a:pt x="2293" y="6719"/>
                    <a:pt x="2293" y="6846"/>
                  </a:cubicBezTo>
                  <a:cubicBezTo>
                    <a:pt x="2293" y="6719"/>
                    <a:pt x="2229" y="6591"/>
                    <a:pt x="2102" y="6528"/>
                  </a:cubicBezTo>
                  <a:cubicBezTo>
                    <a:pt x="2054" y="6512"/>
                    <a:pt x="2003" y="6504"/>
                    <a:pt x="1950" y="6504"/>
                  </a:cubicBezTo>
                  <a:cubicBezTo>
                    <a:pt x="1792" y="6504"/>
                    <a:pt x="1624" y="6576"/>
                    <a:pt x="1529" y="6719"/>
                  </a:cubicBezTo>
                  <a:cubicBezTo>
                    <a:pt x="1274" y="6974"/>
                    <a:pt x="956" y="6910"/>
                    <a:pt x="765" y="7101"/>
                  </a:cubicBezTo>
                  <a:cubicBezTo>
                    <a:pt x="574" y="7547"/>
                    <a:pt x="0" y="8184"/>
                    <a:pt x="828" y="8502"/>
                  </a:cubicBezTo>
                  <a:cubicBezTo>
                    <a:pt x="1040" y="8620"/>
                    <a:pt x="1278" y="8702"/>
                    <a:pt x="1493" y="8702"/>
                  </a:cubicBezTo>
                  <a:cubicBezTo>
                    <a:pt x="1862" y="8702"/>
                    <a:pt x="2166" y="8461"/>
                    <a:pt x="2166" y="7738"/>
                  </a:cubicBezTo>
                  <a:cubicBezTo>
                    <a:pt x="2211" y="7510"/>
                    <a:pt x="2484" y="7478"/>
                    <a:pt x="2752" y="7478"/>
                  </a:cubicBezTo>
                  <a:cubicBezTo>
                    <a:pt x="2860" y="7478"/>
                    <a:pt x="2966" y="7483"/>
                    <a:pt x="3057" y="7483"/>
                  </a:cubicBezTo>
                  <a:cubicBezTo>
                    <a:pt x="4904" y="6273"/>
                    <a:pt x="7069" y="5636"/>
                    <a:pt x="8980" y="4554"/>
                  </a:cubicBezTo>
                  <a:cubicBezTo>
                    <a:pt x="10954" y="3407"/>
                    <a:pt x="13119" y="2643"/>
                    <a:pt x="15348" y="2197"/>
                  </a:cubicBezTo>
                  <a:cubicBezTo>
                    <a:pt x="15557" y="2158"/>
                    <a:pt x="15745" y="2138"/>
                    <a:pt x="15913" y="2138"/>
                  </a:cubicBezTo>
                  <a:cubicBezTo>
                    <a:pt x="16826" y="2138"/>
                    <a:pt x="17155" y="2714"/>
                    <a:pt x="16940" y="3789"/>
                  </a:cubicBezTo>
                  <a:cubicBezTo>
                    <a:pt x="16813" y="4362"/>
                    <a:pt x="16622" y="4999"/>
                    <a:pt x="16431" y="5572"/>
                  </a:cubicBezTo>
                  <a:cubicBezTo>
                    <a:pt x="16686" y="6209"/>
                    <a:pt x="15730" y="6846"/>
                    <a:pt x="16495" y="7419"/>
                  </a:cubicBezTo>
                  <a:cubicBezTo>
                    <a:pt x="16558" y="7292"/>
                    <a:pt x="16749" y="7228"/>
                    <a:pt x="16877" y="7037"/>
                  </a:cubicBezTo>
                  <a:cubicBezTo>
                    <a:pt x="18469" y="6273"/>
                    <a:pt x="19934" y="5381"/>
                    <a:pt x="21335" y="4235"/>
                  </a:cubicBezTo>
                  <a:cubicBezTo>
                    <a:pt x="22417" y="3471"/>
                    <a:pt x="23564" y="2834"/>
                    <a:pt x="24837" y="2452"/>
                  </a:cubicBezTo>
                  <a:cubicBezTo>
                    <a:pt x="25538" y="2197"/>
                    <a:pt x="26111" y="1879"/>
                    <a:pt x="25156" y="1242"/>
                  </a:cubicBezTo>
                  <a:cubicBezTo>
                    <a:pt x="24710" y="987"/>
                    <a:pt x="24200" y="860"/>
                    <a:pt x="23691" y="796"/>
                  </a:cubicBezTo>
                  <a:cubicBezTo>
                    <a:pt x="21037" y="265"/>
                    <a:pt x="18340" y="0"/>
                    <a:pt x="15635" y="0"/>
                  </a:cubicBezTo>
                  <a:close/>
                </a:path>
              </a:pathLst>
            </a:custGeom>
            <a:solidFill>
              <a:srgbClr val="F7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3" name="Google Shape;7573;p8"/>
            <p:cNvSpPr/>
            <p:nvPr/>
          </p:nvSpPr>
          <p:spPr>
            <a:xfrm>
              <a:off x="4992125" y="2514950"/>
              <a:ext cx="275450" cy="233550"/>
            </a:xfrm>
            <a:custGeom>
              <a:avLst/>
              <a:gdLst/>
              <a:ahLst/>
              <a:cxnLst/>
              <a:rect l="l" t="t" r="r" b="b"/>
              <a:pathLst>
                <a:path w="11018" h="9342" extrusionOk="0">
                  <a:moveTo>
                    <a:pt x="8437" y="7163"/>
                  </a:moveTo>
                  <a:cubicBezTo>
                    <a:pt x="8368" y="7234"/>
                    <a:pt x="8288" y="7282"/>
                    <a:pt x="8184" y="7282"/>
                  </a:cubicBezTo>
                  <a:cubicBezTo>
                    <a:pt x="8154" y="7282"/>
                    <a:pt x="8122" y="7278"/>
                    <a:pt x="8088" y="7269"/>
                  </a:cubicBezTo>
                  <a:cubicBezTo>
                    <a:pt x="8088" y="7269"/>
                    <a:pt x="8088" y="7206"/>
                    <a:pt x="8088" y="7206"/>
                  </a:cubicBezTo>
                  <a:cubicBezTo>
                    <a:pt x="8126" y="7243"/>
                    <a:pt x="8168" y="7259"/>
                    <a:pt x="8213" y="7259"/>
                  </a:cubicBezTo>
                  <a:cubicBezTo>
                    <a:pt x="8287" y="7259"/>
                    <a:pt x="8366" y="7218"/>
                    <a:pt x="8437" y="7163"/>
                  </a:cubicBezTo>
                  <a:close/>
                  <a:moveTo>
                    <a:pt x="3460" y="1"/>
                  </a:moveTo>
                  <a:cubicBezTo>
                    <a:pt x="3239" y="1"/>
                    <a:pt x="2972" y="101"/>
                    <a:pt x="2739" y="201"/>
                  </a:cubicBezTo>
                  <a:cubicBezTo>
                    <a:pt x="255" y="264"/>
                    <a:pt x="0" y="2175"/>
                    <a:pt x="637" y="3958"/>
                  </a:cubicBezTo>
                  <a:cubicBezTo>
                    <a:pt x="892" y="4722"/>
                    <a:pt x="1274" y="5550"/>
                    <a:pt x="1656" y="6314"/>
                  </a:cubicBezTo>
                  <a:cubicBezTo>
                    <a:pt x="2739" y="7588"/>
                    <a:pt x="4204" y="8543"/>
                    <a:pt x="5859" y="9053"/>
                  </a:cubicBezTo>
                  <a:cubicBezTo>
                    <a:pt x="6432" y="9053"/>
                    <a:pt x="7069" y="9116"/>
                    <a:pt x="7706" y="9244"/>
                  </a:cubicBezTo>
                  <a:cubicBezTo>
                    <a:pt x="7887" y="9309"/>
                    <a:pt x="8077" y="9341"/>
                    <a:pt x="8266" y="9341"/>
                  </a:cubicBezTo>
                  <a:cubicBezTo>
                    <a:pt x="8809" y="9341"/>
                    <a:pt x="9350" y="9079"/>
                    <a:pt x="9680" y="8607"/>
                  </a:cubicBezTo>
                  <a:cubicBezTo>
                    <a:pt x="10062" y="7970"/>
                    <a:pt x="11018" y="7397"/>
                    <a:pt x="10253" y="6569"/>
                  </a:cubicBezTo>
                  <a:cubicBezTo>
                    <a:pt x="10033" y="6326"/>
                    <a:pt x="9820" y="6229"/>
                    <a:pt x="9617" y="6229"/>
                  </a:cubicBezTo>
                  <a:cubicBezTo>
                    <a:pt x="9235" y="6229"/>
                    <a:pt x="8889" y="6576"/>
                    <a:pt x="8598" y="6951"/>
                  </a:cubicBezTo>
                  <a:cubicBezTo>
                    <a:pt x="8582" y="6975"/>
                    <a:pt x="8565" y="7000"/>
                    <a:pt x="8549" y="7023"/>
                  </a:cubicBezTo>
                  <a:lnTo>
                    <a:pt x="8549" y="7023"/>
                  </a:lnTo>
                  <a:cubicBezTo>
                    <a:pt x="8837" y="6034"/>
                    <a:pt x="10113" y="5335"/>
                    <a:pt x="9426" y="4022"/>
                  </a:cubicBezTo>
                  <a:cubicBezTo>
                    <a:pt x="8150" y="2510"/>
                    <a:pt x="6734" y="1558"/>
                    <a:pt x="4891" y="1558"/>
                  </a:cubicBezTo>
                  <a:cubicBezTo>
                    <a:pt x="4251" y="1558"/>
                    <a:pt x="3558" y="1673"/>
                    <a:pt x="2802" y="1920"/>
                  </a:cubicBezTo>
                  <a:cubicBezTo>
                    <a:pt x="3630" y="1474"/>
                    <a:pt x="4076" y="965"/>
                    <a:pt x="3885" y="328"/>
                  </a:cubicBezTo>
                  <a:cubicBezTo>
                    <a:pt x="3824" y="84"/>
                    <a:pt x="3662" y="1"/>
                    <a:pt x="3460" y="1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4" name="Google Shape;7574;p8"/>
            <p:cNvSpPr/>
            <p:nvPr/>
          </p:nvSpPr>
          <p:spPr>
            <a:xfrm>
              <a:off x="4358475" y="2042325"/>
              <a:ext cx="388500" cy="415550"/>
            </a:xfrm>
            <a:custGeom>
              <a:avLst/>
              <a:gdLst/>
              <a:ahLst/>
              <a:cxnLst/>
              <a:rect l="l" t="t" r="r" b="b"/>
              <a:pathLst>
                <a:path w="15540" h="16622" extrusionOk="0">
                  <a:moveTo>
                    <a:pt x="1019" y="0"/>
                  </a:moveTo>
                  <a:cubicBezTo>
                    <a:pt x="892" y="574"/>
                    <a:pt x="255" y="956"/>
                    <a:pt x="255" y="1529"/>
                  </a:cubicBezTo>
                  <a:cubicBezTo>
                    <a:pt x="0" y="2229"/>
                    <a:pt x="510" y="2611"/>
                    <a:pt x="955" y="3057"/>
                  </a:cubicBezTo>
                  <a:cubicBezTo>
                    <a:pt x="2356" y="4586"/>
                    <a:pt x="3630" y="6114"/>
                    <a:pt x="5095" y="7515"/>
                  </a:cubicBezTo>
                  <a:cubicBezTo>
                    <a:pt x="5668" y="8152"/>
                    <a:pt x="6305" y="8789"/>
                    <a:pt x="6878" y="9426"/>
                  </a:cubicBezTo>
                  <a:cubicBezTo>
                    <a:pt x="8661" y="11336"/>
                    <a:pt x="10126" y="13438"/>
                    <a:pt x="12355" y="14839"/>
                  </a:cubicBezTo>
                  <a:cubicBezTo>
                    <a:pt x="12673" y="14966"/>
                    <a:pt x="13119" y="15093"/>
                    <a:pt x="13310" y="15476"/>
                  </a:cubicBezTo>
                  <a:cubicBezTo>
                    <a:pt x="13374" y="15603"/>
                    <a:pt x="13501" y="15730"/>
                    <a:pt x="13565" y="15858"/>
                  </a:cubicBezTo>
                  <a:cubicBezTo>
                    <a:pt x="13692" y="15985"/>
                    <a:pt x="13820" y="16112"/>
                    <a:pt x="13883" y="16240"/>
                  </a:cubicBezTo>
                  <a:lnTo>
                    <a:pt x="14074" y="16367"/>
                  </a:lnTo>
                  <a:cubicBezTo>
                    <a:pt x="14202" y="16494"/>
                    <a:pt x="14393" y="16558"/>
                    <a:pt x="14520" y="16622"/>
                  </a:cubicBezTo>
                  <a:cubicBezTo>
                    <a:pt x="14711" y="16622"/>
                    <a:pt x="14839" y="16558"/>
                    <a:pt x="14966" y="16431"/>
                  </a:cubicBezTo>
                  <a:cubicBezTo>
                    <a:pt x="15412" y="15921"/>
                    <a:pt x="15539" y="15412"/>
                    <a:pt x="14839" y="14966"/>
                  </a:cubicBezTo>
                  <a:cubicBezTo>
                    <a:pt x="14520" y="14775"/>
                    <a:pt x="14265" y="14520"/>
                    <a:pt x="14074" y="14138"/>
                  </a:cubicBezTo>
                  <a:cubicBezTo>
                    <a:pt x="13883" y="13820"/>
                    <a:pt x="13565" y="13565"/>
                    <a:pt x="13246" y="13374"/>
                  </a:cubicBezTo>
                  <a:cubicBezTo>
                    <a:pt x="13119" y="13247"/>
                    <a:pt x="12992" y="13119"/>
                    <a:pt x="12864" y="12992"/>
                  </a:cubicBezTo>
                  <a:cubicBezTo>
                    <a:pt x="10572" y="9744"/>
                    <a:pt x="7706" y="7069"/>
                    <a:pt x="5159" y="4012"/>
                  </a:cubicBezTo>
                  <a:cubicBezTo>
                    <a:pt x="4331" y="2930"/>
                    <a:pt x="3312" y="1911"/>
                    <a:pt x="2229" y="1147"/>
                  </a:cubicBezTo>
                  <a:cubicBezTo>
                    <a:pt x="1783" y="828"/>
                    <a:pt x="1720" y="382"/>
                    <a:pt x="1401" y="0"/>
                  </a:cubicBezTo>
                  <a:close/>
                </a:path>
              </a:pathLst>
            </a:custGeom>
            <a:solidFill>
              <a:srgbClr val="D4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5" name="Google Shape;7575;p8"/>
            <p:cNvSpPr/>
            <p:nvPr/>
          </p:nvSpPr>
          <p:spPr>
            <a:xfrm>
              <a:off x="4713500" y="2414875"/>
              <a:ext cx="243625" cy="225250"/>
            </a:xfrm>
            <a:custGeom>
              <a:avLst/>
              <a:gdLst/>
              <a:ahLst/>
              <a:cxnLst/>
              <a:rect l="l" t="t" r="r" b="b"/>
              <a:pathLst>
                <a:path w="9745" h="9010" extrusionOk="0">
                  <a:moveTo>
                    <a:pt x="574" y="0"/>
                  </a:moveTo>
                  <a:lnTo>
                    <a:pt x="574" y="0"/>
                  </a:lnTo>
                  <a:cubicBezTo>
                    <a:pt x="892" y="510"/>
                    <a:pt x="701" y="1210"/>
                    <a:pt x="192" y="1529"/>
                  </a:cubicBezTo>
                  <a:cubicBezTo>
                    <a:pt x="1" y="1847"/>
                    <a:pt x="128" y="2229"/>
                    <a:pt x="383" y="2420"/>
                  </a:cubicBezTo>
                  <a:cubicBezTo>
                    <a:pt x="2675" y="4586"/>
                    <a:pt x="4904" y="6751"/>
                    <a:pt x="7388" y="8725"/>
                  </a:cubicBezTo>
                  <a:cubicBezTo>
                    <a:pt x="7574" y="8911"/>
                    <a:pt x="7824" y="9010"/>
                    <a:pt x="8076" y="9010"/>
                  </a:cubicBezTo>
                  <a:cubicBezTo>
                    <a:pt x="8257" y="9010"/>
                    <a:pt x="8439" y="8959"/>
                    <a:pt x="8598" y="8852"/>
                  </a:cubicBezTo>
                  <a:cubicBezTo>
                    <a:pt x="8725" y="8343"/>
                    <a:pt x="9235" y="8025"/>
                    <a:pt x="9744" y="8025"/>
                  </a:cubicBezTo>
                  <a:cubicBezTo>
                    <a:pt x="9681" y="7897"/>
                    <a:pt x="9617" y="7770"/>
                    <a:pt x="9553" y="7706"/>
                  </a:cubicBezTo>
                  <a:cubicBezTo>
                    <a:pt x="6815" y="5541"/>
                    <a:pt x="4204" y="3248"/>
                    <a:pt x="1847" y="765"/>
                  </a:cubicBezTo>
                  <a:cubicBezTo>
                    <a:pt x="1529" y="319"/>
                    <a:pt x="1083" y="64"/>
                    <a:pt x="57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6" name="Google Shape;7576;p8"/>
            <p:cNvSpPr/>
            <p:nvPr/>
          </p:nvSpPr>
          <p:spPr>
            <a:xfrm>
              <a:off x="5031925" y="2511375"/>
              <a:ext cx="202225" cy="107150"/>
            </a:xfrm>
            <a:custGeom>
              <a:avLst/>
              <a:gdLst/>
              <a:ahLst/>
              <a:cxnLst/>
              <a:rect l="l" t="t" r="r" b="b"/>
              <a:pathLst>
                <a:path w="8089" h="4286" extrusionOk="0">
                  <a:moveTo>
                    <a:pt x="2246" y="1"/>
                  </a:moveTo>
                  <a:cubicBezTo>
                    <a:pt x="1891" y="1"/>
                    <a:pt x="1527" y="98"/>
                    <a:pt x="1147" y="344"/>
                  </a:cubicBezTo>
                  <a:cubicBezTo>
                    <a:pt x="1198" y="382"/>
                    <a:pt x="1272" y="392"/>
                    <a:pt x="1354" y="392"/>
                  </a:cubicBezTo>
                  <a:cubicBezTo>
                    <a:pt x="1447" y="392"/>
                    <a:pt x="1552" y="379"/>
                    <a:pt x="1645" y="379"/>
                  </a:cubicBezTo>
                  <a:cubicBezTo>
                    <a:pt x="1877" y="379"/>
                    <a:pt x="2038" y="462"/>
                    <a:pt x="1784" y="1044"/>
                  </a:cubicBezTo>
                  <a:cubicBezTo>
                    <a:pt x="1529" y="1617"/>
                    <a:pt x="1083" y="1681"/>
                    <a:pt x="637" y="1872"/>
                  </a:cubicBezTo>
                  <a:cubicBezTo>
                    <a:pt x="319" y="1999"/>
                    <a:pt x="0" y="2127"/>
                    <a:pt x="192" y="2509"/>
                  </a:cubicBezTo>
                  <a:cubicBezTo>
                    <a:pt x="264" y="2726"/>
                    <a:pt x="459" y="2840"/>
                    <a:pt x="650" y="2840"/>
                  </a:cubicBezTo>
                  <a:cubicBezTo>
                    <a:pt x="795" y="2840"/>
                    <a:pt x="937" y="2774"/>
                    <a:pt x="1019" y="2636"/>
                  </a:cubicBezTo>
                  <a:cubicBezTo>
                    <a:pt x="1342" y="2276"/>
                    <a:pt x="1704" y="2170"/>
                    <a:pt x="2082" y="2170"/>
                  </a:cubicBezTo>
                  <a:cubicBezTo>
                    <a:pt x="2624" y="2170"/>
                    <a:pt x="3199" y="2388"/>
                    <a:pt x="3737" y="2388"/>
                  </a:cubicBezTo>
                  <a:cubicBezTo>
                    <a:pt x="4084" y="2388"/>
                    <a:pt x="4415" y="2297"/>
                    <a:pt x="4713" y="1999"/>
                  </a:cubicBezTo>
                  <a:cubicBezTo>
                    <a:pt x="4777" y="1999"/>
                    <a:pt x="5095" y="2127"/>
                    <a:pt x="5159" y="2254"/>
                  </a:cubicBezTo>
                  <a:cubicBezTo>
                    <a:pt x="5732" y="3273"/>
                    <a:pt x="6815" y="3591"/>
                    <a:pt x="7643" y="4165"/>
                  </a:cubicBezTo>
                  <a:cubicBezTo>
                    <a:pt x="7712" y="4234"/>
                    <a:pt x="7782" y="4285"/>
                    <a:pt x="7863" y="4285"/>
                  </a:cubicBezTo>
                  <a:cubicBezTo>
                    <a:pt x="7929" y="4285"/>
                    <a:pt x="8002" y="4251"/>
                    <a:pt x="8088" y="4165"/>
                  </a:cubicBezTo>
                  <a:cubicBezTo>
                    <a:pt x="7069" y="2700"/>
                    <a:pt x="5732" y="1490"/>
                    <a:pt x="4140" y="662"/>
                  </a:cubicBezTo>
                  <a:cubicBezTo>
                    <a:pt x="3520" y="331"/>
                    <a:pt x="2900" y="1"/>
                    <a:pt x="2246" y="1"/>
                  </a:cubicBezTo>
                  <a:close/>
                </a:path>
              </a:pathLst>
            </a:custGeom>
            <a:solidFill>
              <a:srgbClr val="FC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7" name="Google Shape;7577;p8"/>
            <p:cNvSpPr/>
            <p:nvPr/>
          </p:nvSpPr>
          <p:spPr>
            <a:xfrm>
              <a:off x="5199100" y="2615475"/>
              <a:ext cx="76450" cy="114650"/>
            </a:xfrm>
            <a:custGeom>
              <a:avLst/>
              <a:gdLst/>
              <a:ahLst/>
              <a:cxnLst/>
              <a:rect l="l" t="t" r="r" b="b"/>
              <a:pathLst>
                <a:path w="3058" h="4586" extrusionOk="0">
                  <a:moveTo>
                    <a:pt x="956" y="1"/>
                  </a:moveTo>
                  <a:cubicBezTo>
                    <a:pt x="1147" y="637"/>
                    <a:pt x="956" y="1274"/>
                    <a:pt x="510" y="1720"/>
                  </a:cubicBezTo>
                  <a:cubicBezTo>
                    <a:pt x="64" y="2038"/>
                    <a:pt x="0" y="2675"/>
                    <a:pt x="255" y="3121"/>
                  </a:cubicBezTo>
                  <a:cubicBezTo>
                    <a:pt x="640" y="3025"/>
                    <a:pt x="952" y="2566"/>
                    <a:pt x="1356" y="2566"/>
                  </a:cubicBezTo>
                  <a:cubicBezTo>
                    <a:pt x="1487" y="2566"/>
                    <a:pt x="1627" y="2614"/>
                    <a:pt x="1783" y="2739"/>
                  </a:cubicBezTo>
                  <a:cubicBezTo>
                    <a:pt x="2357" y="3312"/>
                    <a:pt x="1592" y="3758"/>
                    <a:pt x="1465" y="4267"/>
                  </a:cubicBezTo>
                  <a:cubicBezTo>
                    <a:pt x="1465" y="4331"/>
                    <a:pt x="1401" y="4458"/>
                    <a:pt x="1401" y="4586"/>
                  </a:cubicBezTo>
                  <a:cubicBezTo>
                    <a:pt x="2930" y="3312"/>
                    <a:pt x="3057" y="2803"/>
                    <a:pt x="2229" y="1147"/>
                  </a:cubicBezTo>
                  <a:cubicBezTo>
                    <a:pt x="1783" y="892"/>
                    <a:pt x="1656" y="383"/>
                    <a:pt x="1401" y="1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8" name="Google Shape;7578;p8"/>
            <p:cNvSpPr/>
            <p:nvPr/>
          </p:nvSpPr>
          <p:spPr>
            <a:xfrm>
              <a:off x="5232525" y="2615475"/>
              <a:ext cx="20725" cy="28675"/>
            </a:xfrm>
            <a:custGeom>
              <a:avLst/>
              <a:gdLst/>
              <a:ahLst/>
              <a:cxnLst/>
              <a:rect l="l" t="t" r="r" b="b"/>
              <a:pathLst>
                <a:path w="829" h="1147" extrusionOk="0">
                  <a:moveTo>
                    <a:pt x="64" y="1"/>
                  </a:moveTo>
                  <a:cubicBezTo>
                    <a:pt x="64" y="574"/>
                    <a:pt x="1" y="1147"/>
                    <a:pt x="829" y="1147"/>
                  </a:cubicBezTo>
                  <a:cubicBezTo>
                    <a:pt x="829" y="637"/>
                    <a:pt x="510" y="192"/>
                    <a:pt x="64" y="1"/>
                  </a:cubicBezTo>
                  <a:close/>
                </a:path>
              </a:pathLst>
            </a:custGeom>
            <a:solidFill>
              <a:srgbClr val="F5C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9" name="Google Shape;7579;p8"/>
            <p:cNvSpPr/>
            <p:nvPr/>
          </p:nvSpPr>
          <p:spPr>
            <a:xfrm>
              <a:off x="4705650" y="239577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31" y="834"/>
                    <a:pt x="791" y="834"/>
                  </a:cubicBezTo>
                  <a:cubicBezTo>
                    <a:pt x="823" y="834"/>
                    <a:pt x="855" y="832"/>
                    <a:pt x="888" y="828"/>
                  </a:cubicBezTo>
                  <a:cubicBezTo>
                    <a:pt x="760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0" name="Google Shape;7580;p8"/>
            <p:cNvSpPr/>
            <p:nvPr/>
          </p:nvSpPr>
          <p:spPr>
            <a:xfrm>
              <a:off x="4688025" y="2376100"/>
              <a:ext cx="22125" cy="19700"/>
            </a:xfrm>
            <a:custGeom>
              <a:avLst/>
              <a:gdLst/>
              <a:ahLst/>
              <a:cxnLst/>
              <a:rect l="l" t="t" r="r" b="b"/>
              <a:pathLst>
                <a:path w="885" h="788" extrusionOk="0">
                  <a:moveTo>
                    <a:pt x="175" y="1"/>
                  </a:moveTo>
                  <a:cubicBezTo>
                    <a:pt x="119" y="1"/>
                    <a:pt x="61" y="8"/>
                    <a:pt x="1" y="23"/>
                  </a:cubicBezTo>
                  <a:cubicBezTo>
                    <a:pt x="128" y="341"/>
                    <a:pt x="447" y="660"/>
                    <a:pt x="829" y="787"/>
                  </a:cubicBezTo>
                  <a:cubicBezTo>
                    <a:pt x="885" y="394"/>
                    <a:pt x="594" y="1"/>
                    <a:pt x="175" y="1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1" name="Google Shape;7581;p8"/>
            <p:cNvSpPr/>
            <p:nvPr/>
          </p:nvSpPr>
          <p:spPr>
            <a:xfrm>
              <a:off x="4680075" y="2367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2" name="Google Shape;7582;p8"/>
            <p:cNvSpPr/>
            <p:nvPr/>
          </p:nvSpPr>
          <p:spPr>
            <a:xfrm>
              <a:off x="4823350" y="2837175"/>
              <a:ext cx="662350" cy="337675"/>
            </a:xfrm>
            <a:custGeom>
              <a:avLst/>
              <a:gdLst/>
              <a:ahLst/>
              <a:cxnLst/>
              <a:rect l="l" t="t" r="r" b="b"/>
              <a:pathLst>
                <a:path w="26494" h="13507" extrusionOk="0">
                  <a:moveTo>
                    <a:pt x="25482" y="1"/>
                  </a:moveTo>
                  <a:cubicBezTo>
                    <a:pt x="25156" y="1"/>
                    <a:pt x="24838" y="16"/>
                    <a:pt x="24519" y="48"/>
                  </a:cubicBezTo>
                  <a:cubicBezTo>
                    <a:pt x="22354" y="494"/>
                    <a:pt x="20125" y="303"/>
                    <a:pt x="17960" y="749"/>
                  </a:cubicBezTo>
                  <a:lnTo>
                    <a:pt x="17705" y="685"/>
                  </a:lnTo>
                  <a:cubicBezTo>
                    <a:pt x="16495" y="685"/>
                    <a:pt x="15285" y="876"/>
                    <a:pt x="14139" y="1195"/>
                  </a:cubicBezTo>
                  <a:cubicBezTo>
                    <a:pt x="12801" y="1768"/>
                    <a:pt x="11528" y="2468"/>
                    <a:pt x="10190" y="3169"/>
                  </a:cubicBezTo>
                  <a:cubicBezTo>
                    <a:pt x="8917" y="3933"/>
                    <a:pt x="7579" y="4634"/>
                    <a:pt x="6306" y="5398"/>
                  </a:cubicBezTo>
                  <a:cubicBezTo>
                    <a:pt x="4459" y="6417"/>
                    <a:pt x="2485" y="7117"/>
                    <a:pt x="956" y="8646"/>
                  </a:cubicBezTo>
                  <a:cubicBezTo>
                    <a:pt x="829" y="8964"/>
                    <a:pt x="574" y="9219"/>
                    <a:pt x="383" y="9474"/>
                  </a:cubicBezTo>
                  <a:cubicBezTo>
                    <a:pt x="256" y="9665"/>
                    <a:pt x="128" y="9792"/>
                    <a:pt x="1" y="9856"/>
                  </a:cubicBezTo>
                  <a:cubicBezTo>
                    <a:pt x="65" y="9983"/>
                    <a:pt x="128" y="10174"/>
                    <a:pt x="256" y="10174"/>
                  </a:cubicBezTo>
                  <a:cubicBezTo>
                    <a:pt x="1147" y="10556"/>
                    <a:pt x="1720" y="11002"/>
                    <a:pt x="892" y="12085"/>
                  </a:cubicBezTo>
                  <a:cubicBezTo>
                    <a:pt x="701" y="12339"/>
                    <a:pt x="1211" y="12530"/>
                    <a:pt x="1529" y="12530"/>
                  </a:cubicBezTo>
                  <a:cubicBezTo>
                    <a:pt x="1529" y="12849"/>
                    <a:pt x="1338" y="13167"/>
                    <a:pt x="1720" y="13422"/>
                  </a:cubicBezTo>
                  <a:cubicBezTo>
                    <a:pt x="1811" y="13482"/>
                    <a:pt x="1887" y="13507"/>
                    <a:pt x="1953" y="13507"/>
                  </a:cubicBezTo>
                  <a:cubicBezTo>
                    <a:pt x="2166" y="13507"/>
                    <a:pt x="2275" y="13249"/>
                    <a:pt x="2421" y="13103"/>
                  </a:cubicBezTo>
                  <a:cubicBezTo>
                    <a:pt x="3196" y="12293"/>
                    <a:pt x="3581" y="11931"/>
                    <a:pt x="4073" y="11931"/>
                  </a:cubicBezTo>
                  <a:cubicBezTo>
                    <a:pt x="4470" y="11931"/>
                    <a:pt x="4936" y="12167"/>
                    <a:pt x="5732" y="12594"/>
                  </a:cubicBezTo>
                  <a:cubicBezTo>
                    <a:pt x="6019" y="12753"/>
                    <a:pt x="6353" y="12833"/>
                    <a:pt x="6688" y="12833"/>
                  </a:cubicBezTo>
                  <a:cubicBezTo>
                    <a:pt x="7022" y="12833"/>
                    <a:pt x="7356" y="12753"/>
                    <a:pt x="7643" y="12594"/>
                  </a:cubicBezTo>
                  <a:cubicBezTo>
                    <a:pt x="8280" y="12085"/>
                    <a:pt x="9108" y="11766"/>
                    <a:pt x="9936" y="11766"/>
                  </a:cubicBezTo>
                  <a:cubicBezTo>
                    <a:pt x="10955" y="11511"/>
                    <a:pt x="11273" y="10492"/>
                    <a:pt x="12037" y="9919"/>
                  </a:cubicBezTo>
                  <a:cubicBezTo>
                    <a:pt x="13629" y="8837"/>
                    <a:pt x="15030" y="7627"/>
                    <a:pt x="16431" y="6289"/>
                  </a:cubicBezTo>
                  <a:cubicBezTo>
                    <a:pt x="17705" y="5016"/>
                    <a:pt x="19297" y="3997"/>
                    <a:pt x="21017" y="3360"/>
                  </a:cubicBezTo>
                  <a:cubicBezTo>
                    <a:pt x="21462" y="3041"/>
                    <a:pt x="22099" y="3041"/>
                    <a:pt x="22545" y="2659"/>
                  </a:cubicBezTo>
                  <a:cubicBezTo>
                    <a:pt x="23628" y="1577"/>
                    <a:pt x="25411" y="1449"/>
                    <a:pt x="26493" y="48"/>
                  </a:cubicBezTo>
                  <a:cubicBezTo>
                    <a:pt x="26143" y="16"/>
                    <a:pt x="25809" y="1"/>
                    <a:pt x="25482" y="1"/>
                  </a:cubicBezTo>
                  <a:close/>
                </a:path>
              </a:pathLst>
            </a:custGeom>
            <a:solidFill>
              <a:srgbClr val="F56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3" name="Google Shape;7583;p8"/>
            <p:cNvSpPr/>
            <p:nvPr/>
          </p:nvSpPr>
          <p:spPr>
            <a:xfrm>
              <a:off x="2690675" y="2765900"/>
              <a:ext cx="672575" cy="149150"/>
            </a:xfrm>
            <a:custGeom>
              <a:avLst/>
              <a:gdLst/>
              <a:ahLst/>
              <a:cxnLst/>
              <a:rect l="l" t="t" r="r" b="b"/>
              <a:pathLst>
                <a:path w="26903" h="5966" extrusionOk="0">
                  <a:moveTo>
                    <a:pt x="960" y="1"/>
                  </a:moveTo>
                  <a:cubicBezTo>
                    <a:pt x="54" y="1"/>
                    <a:pt x="0" y="436"/>
                    <a:pt x="99" y="2008"/>
                  </a:cubicBezTo>
                  <a:cubicBezTo>
                    <a:pt x="258" y="2132"/>
                    <a:pt x="433" y="2167"/>
                    <a:pt x="614" y="2167"/>
                  </a:cubicBezTo>
                  <a:cubicBezTo>
                    <a:pt x="852" y="2167"/>
                    <a:pt x="1101" y="2106"/>
                    <a:pt x="1343" y="2106"/>
                  </a:cubicBezTo>
                  <a:cubicBezTo>
                    <a:pt x="1578" y="2106"/>
                    <a:pt x="1806" y="2164"/>
                    <a:pt x="2009" y="2390"/>
                  </a:cubicBezTo>
                  <a:cubicBezTo>
                    <a:pt x="4493" y="3154"/>
                    <a:pt x="7040" y="3664"/>
                    <a:pt x="9651" y="3918"/>
                  </a:cubicBezTo>
                  <a:lnTo>
                    <a:pt x="9842" y="3791"/>
                  </a:lnTo>
                  <a:cubicBezTo>
                    <a:pt x="10309" y="3698"/>
                    <a:pt x="10809" y="3639"/>
                    <a:pt x="11318" y="3639"/>
                  </a:cubicBezTo>
                  <a:cubicBezTo>
                    <a:pt x="11505" y="3639"/>
                    <a:pt x="11693" y="3646"/>
                    <a:pt x="11880" y="3664"/>
                  </a:cubicBezTo>
                  <a:cubicBezTo>
                    <a:pt x="11753" y="4109"/>
                    <a:pt x="11180" y="3982"/>
                    <a:pt x="11116" y="4428"/>
                  </a:cubicBezTo>
                  <a:lnTo>
                    <a:pt x="11180" y="4682"/>
                  </a:lnTo>
                  <a:lnTo>
                    <a:pt x="12708" y="4682"/>
                  </a:lnTo>
                  <a:cubicBezTo>
                    <a:pt x="15001" y="5765"/>
                    <a:pt x="17484" y="5510"/>
                    <a:pt x="19841" y="5956"/>
                  </a:cubicBezTo>
                  <a:cubicBezTo>
                    <a:pt x="19939" y="5962"/>
                    <a:pt x="20036" y="5965"/>
                    <a:pt x="20133" y="5965"/>
                  </a:cubicBezTo>
                  <a:cubicBezTo>
                    <a:pt x="21712" y="5965"/>
                    <a:pt x="23152" y="5198"/>
                    <a:pt x="24728" y="5198"/>
                  </a:cubicBezTo>
                  <a:cubicBezTo>
                    <a:pt x="25066" y="5198"/>
                    <a:pt x="25410" y="5234"/>
                    <a:pt x="25763" y="5319"/>
                  </a:cubicBezTo>
                  <a:cubicBezTo>
                    <a:pt x="25823" y="5333"/>
                    <a:pt x="25884" y="5339"/>
                    <a:pt x="25943" y="5339"/>
                  </a:cubicBezTo>
                  <a:cubicBezTo>
                    <a:pt x="26450" y="5339"/>
                    <a:pt x="26903" y="4877"/>
                    <a:pt x="26846" y="4364"/>
                  </a:cubicBezTo>
                  <a:cubicBezTo>
                    <a:pt x="26786" y="3768"/>
                    <a:pt x="26336" y="3339"/>
                    <a:pt x="25756" y="3339"/>
                  </a:cubicBezTo>
                  <a:cubicBezTo>
                    <a:pt x="25717" y="3339"/>
                    <a:pt x="25677" y="3341"/>
                    <a:pt x="25636" y="3345"/>
                  </a:cubicBezTo>
                  <a:cubicBezTo>
                    <a:pt x="25532" y="3353"/>
                    <a:pt x="25428" y="3357"/>
                    <a:pt x="25323" y="3357"/>
                  </a:cubicBezTo>
                  <a:cubicBezTo>
                    <a:pt x="24587" y="3357"/>
                    <a:pt x="23821" y="3162"/>
                    <a:pt x="23152" y="2772"/>
                  </a:cubicBezTo>
                  <a:cubicBezTo>
                    <a:pt x="20732" y="2390"/>
                    <a:pt x="18376" y="2199"/>
                    <a:pt x="15956" y="2199"/>
                  </a:cubicBezTo>
                  <a:cubicBezTo>
                    <a:pt x="15192" y="2581"/>
                    <a:pt x="16274" y="3090"/>
                    <a:pt x="16020" y="3536"/>
                  </a:cubicBezTo>
                  <a:cubicBezTo>
                    <a:pt x="14619" y="2963"/>
                    <a:pt x="13345" y="2262"/>
                    <a:pt x="12135" y="1371"/>
                  </a:cubicBezTo>
                  <a:cubicBezTo>
                    <a:pt x="11861" y="1175"/>
                    <a:pt x="11611" y="1004"/>
                    <a:pt x="11341" y="1004"/>
                  </a:cubicBezTo>
                  <a:cubicBezTo>
                    <a:pt x="11172" y="1004"/>
                    <a:pt x="10994" y="1072"/>
                    <a:pt x="10798" y="1244"/>
                  </a:cubicBezTo>
                  <a:lnTo>
                    <a:pt x="10798" y="1626"/>
                  </a:lnTo>
                  <a:cubicBezTo>
                    <a:pt x="10224" y="1626"/>
                    <a:pt x="9715" y="1562"/>
                    <a:pt x="9142" y="1435"/>
                  </a:cubicBezTo>
                  <a:cubicBezTo>
                    <a:pt x="6786" y="798"/>
                    <a:pt x="4429" y="352"/>
                    <a:pt x="2009" y="97"/>
                  </a:cubicBezTo>
                  <a:cubicBezTo>
                    <a:pt x="1572" y="39"/>
                    <a:pt x="1229" y="1"/>
                    <a:pt x="960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4" name="Google Shape;7584;p8"/>
            <p:cNvSpPr/>
            <p:nvPr/>
          </p:nvSpPr>
          <p:spPr>
            <a:xfrm>
              <a:off x="2320575" y="2913025"/>
              <a:ext cx="563150" cy="361600"/>
            </a:xfrm>
            <a:custGeom>
              <a:avLst/>
              <a:gdLst/>
              <a:ahLst/>
              <a:cxnLst/>
              <a:rect l="l" t="t" r="r" b="b"/>
              <a:pathLst>
                <a:path w="22526" h="14464" extrusionOk="0">
                  <a:moveTo>
                    <a:pt x="21985" y="0"/>
                  </a:moveTo>
                  <a:cubicBezTo>
                    <a:pt x="21943" y="0"/>
                    <a:pt x="21896" y="3"/>
                    <a:pt x="21844" y="7"/>
                  </a:cubicBezTo>
                  <a:lnTo>
                    <a:pt x="21462" y="7"/>
                  </a:lnTo>
                  <a:cubicBezTo>
                    <a:pt x="21207" y="262"/>
                    <a:pt x="20825" y="135"/>
                    <a:pt x="20634" y="390"/>
                  </a:cubicBezTo>
                  <a:cubicBezTo>
                    <a:pt x="18660" y="1154"/>
                    <a:pt x="16750" y="2109"/>
                    <a:pt x="14903" y="3192"/>
                  </a:cubicBezTo>
                  <a:cubicBezTo>
                    <a:pt x="11973" y="4975"/>
                    <a:pt x="9044" y="6885"/>
                    <a:pt x="6178" y="8796"/>
                  </a:cubicBezTo>
                  <a:cubicBezTo>
                    <a:pt x="4522" y="9815"/>
                    <a:pt x="3121" y="11152"/>
                    <a:pt x="1274" y="11980"/>
                  </a:cubicBezTo>
                  <a:cubicBezTo>
                    <a:pt x="701" y="12235"/>
                    <a:pt x="255" y="12744"/>
                    <a:pt x="1" y="13317"/>
                  </a:cubicBezTo>
                  <a:cubicBezTo>
                    <a:pt x="1020" y="13381"/>
                    <a:pt x="637" y="13954"/>
                    <a:pt x="383" y="14464"/>
                  </a:cubicBezTo>
                  <a:cubicBezTo>
                    <a:pt x="1784" y="13891"/>
                    <a:pt x="2866" y="12808"/>
                    <a:pt x="4204" y="12107"/>
                  </a:cubicBezTo>
                  <a:cubicBezTo>
                    <a:pt x="6433" y="10706"/>
                    <a:pt x="8343" y="8796"/>
                    <a:pt x="10763" y="7650"/>
                  </a:cubicBezTo>
                  <a:cubicBezTo>
                    <a:pt x="11400" y="7331"/>
                    <a:pt x="11973" y="6949"/>
                    <a:pt x="12483" y="6503"/>
                  </a:cubicBezTo>
                  <a:cubicBezTo>
                    <a:pt x="14839" y="4656"/>
                    <a:pt x="17514" y="3128"/>
                    <a:pt x="20316" y="1982"/>
                  </a:cubicBezTo>
                  <a:cubicBezTo>
                    <a:pt x="21016" y="1727"/>
                    <a:pt x="21653" y="1345"/>
                    <a:pt x="22226" y="835"/>
                  </a:cubicBezTo>
                  <a:cubicBezTo>
                    <a:pt x="22403" y="363"/>
                    <a:pt x="22526" y="0"/>
                    <a:pt x="21985" y="0"/>
                  </a:cubicBezTo>
                  <a:close/>
                </a:path>
              </a:pathLst>
            </a:custGeom>
            <a:solidFill>
              <a:srgbClr val="D3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5" name="Google Shape;7585;p8"/>
            <p:cNvSpPr/>
            <p:nvPr/>
          </p:nvSpPr>
          <p:spPr>
            <a:xfrm>
              <a:off x="2497300" y="2711000"/>
              <a:ext cx="178350" cy="105100"/>
            </a:xfrm>
            <a:custGeom>
              <a:avLst/>
              <a:gdLst/>
              <a:ahLst/>
              <a:cxnLst/>
              <a:rect l="l" t="t" r="r" b="b"/>
              <a:pathLst>
                <a:path w="7134" h="4204" extrusionOk="0">
                  <a:moveTo>
                    <a:pt x="956" y="1"/>
                  </a:moveTo>
                  <a:cubicBezTo>
                    <a:pt x="1" y="128"/>
                    <a:pt x="1" y="765"/>
                    <a:pt x="192" y="1465"/>
                  </a:cubicBezTo>
                  <a:cubicBezTo>
                    <a:pt x="319" y="2293"/>
                    <a:pt x="892" y="2930"/>
                    <a:pt x="1656" y="3312"/>
                  </a:cubicBezTo>
                  <a:cubicBezTo>
                    <a:pt x="2548" y="3312"/>
                    <a:pt x="3185" y="4140"/>
                    <a:pt x="4013" y="4204"/>
                  </a:cubicBezTo>
                  <a:lnTo>
                    <a:pt x="4395" y="4204"/>
                  </a:lnTo>
                  <a:cubicBezTo>
                    <a:pt x="4522" y="4076"/>
                    <a:pt x="4649" y="4013"/>
                    <a:pt x="4777" y="3885"/>
                  </a:cubicBezTo>
                  <a:lnTo>
                    <a:pt x="5159" y="3885"/>
                  </a:lnTo>
                  <a:cubicBezTo>
                    <a:pt x="5370" y="3934"/>
                    <a:pt x="5572" y="3962"/>
                    <a:pt x="5760" y="3962"/>
                  </a:cubicBezTo>
                  <a:cubicBezTo>
                    <a:pt x="6311" y="3962"/>
                    <a:pt x="6736" y="3722"/>
                    <a:pt x="6878" y="3057"/>
                  </a:cubicBezTo>
                  <a:cubicBezTo>
                    <a:pt x="7133" y="2038"/>
                    <a:pt x="6369" y="1911"/>
                    <a:pt x="5541" y="1784"/>
                  </a:cubicBezTo>
                  <a:cubicBezTo>
                    <a:pt x="5032" y="1656"/>
                    <a:pt x="4522" y="1465"/>
                    <a:pt x="4013" y="1147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D7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6" name="Google Shape;7586;p8"/>
            <p:cNvSpPr/>
            <p:nvPr/>
          </p:nvSpPr>
          <p:spPr>
            <a:xfrm>
              <a:off x="2597600" y="2739650"/>
              <a:ext cx="143325" cy="77650"/>
            </a:xfrm>
            <a:custGeom>
              <a:avLst/>
              <a:gdLst/>
              <a:ahLst/>
              <a:cxnLst/>
              <a:rect l="l" t="t" r="r" b="b"/>
              <a:pathLst>
                <a:path w="5733" h="3106" extrusionOk="0">
                  <a:moveTo>
                    <a:pt x="1" y="1"/>
                  </a:moveTo>
                  <a:lnTo>
                    <a:pt x="1" y="1"/>
                  </a:lnTo>
                  <a:cubicBezTo>
                    <a:pt x="510" y="510"/>
                    <a:pt x="1211" y="892"/>
                    <a:pt x="1975" y="956"/>
                  </a:cubicBezTo>
                  <a:cubicBezTo>
                    <a:pt x="2293" y="956"/>
                    <a:pt x="2612" y="1211"/>
                    <a:pt x="2612" y="1529"/>
                  </a:cubicBezTo>
                  <a:cubicBezTo>
                    <a:pt x="2739" y="1848"/>
                    <a:pt x="2548" y="2230"/>
                    <a:pt x="2230" y="2294"/>
                  </a:cubicBezTo>
                  <a:cubicBezTo>
                    <a:pt x="1847" y="2485"/>
                    <a:pt x="1529" y="2548"/>
                    <a:pt x="1147" y="2676"/>
                  </a:cubicBezTo>
                  <a:cubicBezTo>
                    <a:pt x="1561" y="3026"/>
                    <a:pt x="2007" y="3105"/>
                    <a:pt x="2460" y="3105"/>
                  </a:cubicBezTo>
                  <a:cubicBezTo>
                    <a:pt x="2839" y="3105"/>
                    <a:pt x="3222" y="3050"/>
                    <a:pt x="3598" y="3050"/>
                  </a:cubicBezTo>
                  <a:cubicBezTo>
                    <a:pt x="3673" y="3050"/>
                    <a:pt x="3747" y="3052"/>
                    <a:pt x="3822" y="3058"/>
                  </a:cubicBezTo>
                  <a:cubicBezTo>
                    <a:pt x="4218" y="2322"/>
                    <a:pt x="4161" y="1085"/>
                    <a:pt x="5259" y="1085"/>
                  </a:cubicBezTo>
                  <a:cubicBezTo>
                    <a:pt x="5398" y="1085"/>
                    <a:pt x="5554" y="1104"/>
                    <a:pt x="5732" y="1147"/>
                  </a:cubicBezTo>
                  <a:cubicBezTo>
                    <a:pt x="3949" y="192"/>
                    <a:pt x="1911" y="447"/>
                    <a:pt x="1" y="1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7" name="Google Shape;7587;p8"/>
            <p:cNvSpPr/>
            <p:nvPr/>
          </p:nvSpPr>
          <p:spPr>
            <a:xfrm>
              <a:off x="2865075" y="2860600"/>
              <a:ext cx="105100" cy="70125"/>
            </a:xfrm>
            <a:custGeom>
              <a:avLst/>
              <a:gdLst/>
              <a:ahLst/>
              <a:cxnLst/>
              <a:rect l="l" t="t" r="r" b="b"/>
              <a:pathLst>
                <a:path w="4204" h="2805" extrusionOk="0">
                  <a:moveTo>
                    <a:pt x="3084" y="0"/>
                  </a:moveTo>
                  <a:cubicBezTo>
                    <a:pt x="2969" y="0"/>
                    <a:pt x="2836" y="39"/>
                    <a:pt x="2675" y="130"/>
                  </a:cubicBezTo>
                  <a:cubicBezTo>
                    <a:pt x="2102" y="1213"/>
                    <a:pt x="701" y="1149"/>
                    <a:pt x="1" y="2041"/>
                  </a:cubicBezTo>
                  <a:cubicBezTo>
                    <a:pt x="255" y="2168"/>
                    <a:pt x="446" y="2487"/>
                    <a:pt x="383" y="2805"/>
                  </a:cubicBezTo>
                  <a:cubicBezTo>
                    <a:pt x="1784" y="2423"/>
                    <a:pt x="3057" y="1786"/>
                    <a:pt x="4204" y="894"/>
                  </a:cubicBezTo>
                  <a:cubicBezTo>
                    <a:pt x="3734" y="790"/>
                    <a:pt x="3606" y="0"/>
                    <a:pt x="3084" y="0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8" name="Google Shape;7588;p8"/>
            <p:cNvSpPr/>
            <p:nvPr/>
          </p:nvSpPr>
          <p:spPr>
            <a:xfrm>
              <a:off x="2535500" y="2785050"/>
              <a:ext cx="62125" cy="59725"/>
            </a:xfrm>
            <a:custGeom>
              <a:avLst/>
              <a:gdLst/>
              <a:ahLst/>
              <a:cxnLst/>
              <a:rect l="l" t="t" r="r" b="b"/>
              <a:pathLst>
                <a:path w="2485" h="2389" extrusionOk="0">
                  <a:moveTo>
                    <a:pt x="772" y="1"/>
                  </a:moveTo>
                  <a:cubicBezTo>
                    <a:pt x="580" y="1"/>
                    <a:pt x="385" y="31"/>
                    <a:pt x="192" y="95"/>
                  </a:cubicBezTo>
                  <a:lnTo>
                    <a:pt x="128" y="350"/>
                  </a:lnTo>
                  <a:cubicBezTo>
                    <a:pt x="956" y="860"/>
                    <a:pt x="1" y="1433"/>
                    <a:pt x="192" y="2006"/>
                  </a:cubicBezTo>
                  <a:lnTo>
                    <a:pt x="574" y="2388"/>
                  </a:lnTo>
                  <a:cubicBezTo>
                    <a:pt x="1275" y="2133"/>
                    <a:pt x="1912" y="1751"/>
                    <a:pt x="2485" y="1242"/>
                  </a:cubicBezTo>
                  <a:cubicBezTo>
                    <a:pt x="2230" y="479"/>
                    <a:pt x="1530" y="1"/>
                    <a:pt x="772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9" name="Google Shape;7589;p8"/>
            <p:cNvSpPr/>
            <p:nvPr/>
          </p:nvSpPr>
          <p:spPr>
            <a:xfrm>
              <a:off x="2693125" y="2812400"/>
              <a:ext cx="47800" cy="13875"/>
            </a:xfrm>
            <a:custGeom>
              <a:avLst/>
              <a:gdLst/>
              <a:ahLst/>
              <a:cxnLst/>
              <a:rect l="l" t="t" r="r" b="b"/>
              <a:pathLst>
                <a:path w="1912" h="555" extrusionOk="0">
                  <a:moveTo>
                    <a:pt x="1265" y="0"/>
                  </a:moveTo>
                  <a:cubicBezTo>
                    <a:pt x="944" y="0"/>
                    <a:pt x="583" y="193"/>
                    <a:pt x="251" y="193"/>
                  </a:cubicBezTo>
                  <a:cubicBezTo>
                    <a:pt x="165" y="193"/>
                    <a:pt x="81" y="180"/>
                    <a:pt x="1" y="148"/>
                  </a:cubicBezTo>
                  <a:lnTo>
                    <a:pt x="1" y="148"/>
                  </a:lnTo>
                  <a:cubicBezTo>
                    <a:pt x="271" y="485"/>
                    <a:pt x="630" y="554"/>
                    <a:pt x="993" y="554"/>
                  </a:cubicBezTo>
                  <a:cubicBezTo>
                    <a:pt x="1246" y="554"/>
                    <a:pt x="1502" y="521"/>
                    <a:pt x="1730" y="521"/>
                  </a:cubicBezTo>
                  <a:cubicBezTo>
                    <a:pt x="1792" y="521"/>
                    <a:pt x="1853" y="523"/>
                    <a:pt x="1911" y="530"/>
                  </a:cubicBezTo>
                  <a:cubicBezTo>
                    <a:pt x="1741" y="117"/>
                    <a:pt x="1515" y="0"/>
                    <a:pt x="1265" y="0"/>
                  </a:cubicBez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0" name="Google Shape;7590;p8"/>
            <p:cNvSpPr/>
            <p:nvPr/>
          </p:nvSpPr>
          <p:spPr>
            <a:xfrm>
              <a:off x="2836425" y="2911600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764" y="1"/>
                  </a:moveTo>
                  <a:cubicBezTo>
                    <a:pt x="446" y="1"/>
                    <a:pt x="128" y="128"/>
                    <a:pt x="0" y="383"/>
                  </a:cubicBezTo>
                  <a:cubicBezTo>
                    <a:pt x="43" y="393"/>
                    <a:pt x="87" y="399"/>
                    <a:pt x="132" y="399"/>
                  </a:cubicBezTo>
                  <a:cubicBezTo>
                    <a:pt x="358" y="399"/>
                    <a:pt x="605" y="266"/>
                    <a:pt x="764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1" name="Google Shape;7591;p8"/>
            <p:cNvSpPr/>
            <p:nvPr/>
          </p:nvSpPr>
          <p:spPr>
            <a:xfrm>
              <a:off x="2540300" y="28447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2"/>
                  </a:moveTo>
                  <a:lnTo>
                    <a:pt x="382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2" name="Google Shape;7592;p8"/>
            <p:cNvSpPr/>
            <p:nvPr/>
          </p:nvSpPr>
          <p:spPr>
            <a:xfrm>
              <a:off x="2607150" y="2806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E555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3" name="Google Shape;7593;p8"/>
            <p:cNvSpPr/>
            <p:nvPr/>
          </p:nvSpPr>
          <p:spPr>
            <a:xfrm>
              <a:off x="3559225" y="2652100"/>
              <a:ext cx="783350" cy="369350"/>
            </a:xfrm>
            <a:custGeom>
              <a:avLst/>
              <a:gdLst/>
              <a:ahLst/>
              <a:cxnLst/>
              <a:rect l="l" t="t" r="r" b="b"/>
              <a:pathLst>
                <a:path w="31334" h="14774" extrusionOk="0">
                  <a:moveTo>
                    <a:pt x="5159" y="0"/>
                  </a:moveTo>
                  <a:cubicBezTo>
                    <a:pt x="5032" y="510"/>
                    <a:pt x="4522" y="828"/>
                    <a:pt x="4013" y="828"/>
                  </a:cubicBezTo>
                  <a:cubicBezTo>
                    <a:pt x="3949" y="1656"/>
                    <a:pt x="4713" y="1720"/>
                    <a:pt x="5223" y="2102"/>
                  </a:cubicBezTo>
                  <a:cubicBezTo>
                    <a:pt x="7006" y="3439"/>
                    <a:pt x="9235" y="4140"/>
                    <a:pt x="11082" y="5541"/>
                  </a:cubicBezTo>
                  <a:cubicBezTo>
                    <a:pt x="10063" y="5923"/>
                    <a:pt x="8980" y="5604"/>
                    <a:pt x="8089" y="6178"/>
                  </a:cubicBezTo>
                  <a:cubicBezTo>
                    <a:pt x="7579" y="6560"/>
                    <a:pt x="7579" y="7388"/>
                    <a:pt x="6815" y="7388"/>
                  </a:cubicBezTo>
                  <a:lnTo>
                    <a:pt x="6369" y="7197"/>
                  </a:lnTo>
                  <a:cubicBezTo>
                    <a:pt x="6242" y="7133"/>
                    <a:pt x="6114" y="7133"/>
                    <a:pt x="6051" y="7133"/>
                  </a:cubicBezTo>
                  <a:cubicBezTo>
                    <a:pt x="5831" y="7092"/>
                    <a:pt x="5621" y="7068"/>
                    <a:pt x="5424" y="7068"/>
                  </a:cubicBezTo>
                  <a:cubicBezTo>
                    <a:pt x="4708" y="7068"/>
                    <a:pt x="4177" y="7380"/>
                    <a:pt x="4077" y="8279"/>
                  </a:cubicBezTo>
                  <a:cubicBezTo>
                    <a:pt x="4043" y="9013"/>
                    <a:pt x="4289" y="9188"/>
                    <a:pt x="4623" y="9188"/>
                  </a:cubicBezTo>
                  <a:cubicBezTo>
                    <a:pt x="4926" y="9188"/>
                    <a:pt x="5302" y="9043"/>
                    <a:pt x="5605" y="9043"/>
                  </a:cubicBezTo>
                  <a:cubicBezTo>
                    <a:pt x="5860" y="9043"/>
                    <a:pt x="6051" y="9362"/>
                    <a:pt x="6369" y="9489"/>
                  </a:cubicBezTo>
                  <a:cubicBezTo>
                    <a:pt x="6560" y="9553"/>
                    <a:pt x="6751" y="9553"/>
                    <a:pt x="6942" y="9553"/>
                  </a:cubicBezTo>
                  <a:cubicBezTo>
                    <a:pt x="6942" y="9667"/>
                    <a:pt x="6874" y="9690"/>
                    <a:pt x="6805" y="9690"/>
                  </a:cubicBezTo>
                  <a:cubicBezTo>
                    <a:pt x="6759" y="9690"/>
                    <a:pt x="6713" y="9680"/>
                    <a:pt x="6688" y="9680"/>
                  </a:cubicBezTo>
                  <a:cubicBezTo>
                    <a:pt x="4713" y="10572"/>
                    <a:pt x="2803" y="11654"/>
                    <a:pt x="1020" y="12864"/>
                  </a:cubicBezTo>
                  <a:cubicBezTo>
                    <a:pt x="574" y="13183"/>
                    <a:pt x="1" y="13438"/>
                    <a:pt x="192" y="14138"/>
                  </a:cubicBezTo>
                  <a:cubicBezTo>
                    <a:pt x="574" y="14202"/>
                    <a:pt x="1083" y="14074"/>
                    <a:pt x="1338" y="14584"/>
                  </a:cubicBezTo>
                  <a:cubicBezTo>
                    <a:pt x="1558" y="14719"/>
                    <a:pt x="1764" y="14773"/>
                    <a:pt x="1959" y="14773"/>
                  </a:cubicBezTo>
                  <a:cubicBezTo>
                    <a:pt x="2499" y="14773"/>
                    <a:pt x="2955" y="14355"/>
                    <a:pt x="3376" y="14074"/>
                  </a:cubicBezTo>
                  <a:cubicBezTo>
                    <a:pt x="4268" y="13438"/>
                    <a:pt x="5223" y="12928"/>
                    <a:pt x="6242" y="12546"/>
                  </a:cubicBezTo>
                  <a:cubicBezTo>
                    <a:pt x="7261" y="12100"/>
                    <a:pt x="8280" y="11527"/>
                    <a:pt x="9235" y="10954"/>
                  </a:cubicBezTo>
                  <a:cubicBezTo>
                    <a:pt x="11888" y="9166"/>
                    <a:pt x="14751" y="8579"/>
                    <a:pt x="17822" y="8579"/>
                  </a:cubicBezTo>
                  <a:cubicBezTo>
                    <a:pt x="18142" y="8579"/>
                    <a:pt x="18464" y="8586"/>
                    <a:pt x="18788" y="8598"/>
                  </a:cubicBezTo>
                  <a:cubicBezTo>
                    <a:pt x="19743" y="8619"/>
                    <a:pt x="20705" y="8626"/>
                    <a:pt x="21675" y="8626"/>
                  </a:cubicBezTo>
                  <a:cubicBezTo>
                    <a:pt x="23613" y="8626"/>
                    <a:pt x="25581" y="8598"/>
                    <a:pt x="27576" y="8598"/>
                  </a:cubicBezTo>
                  <a:cubicBezTo>
                    <a:pt x="26430" y="8980"/>
                    <a:pt x="25283" y="9425"/>
                    <a:pt x="24137" y="9935"/>
                  </a:cubicBezTo>
                  <a:cubicBezTo>
                    <a:pt x="23436" y="10317"/>
                    <a:pt x="22354" y="10381"/>
                    <a:pt x="22290" y="11527"/>
                  </a:cubicBezTo>
                  <a:cubicBezTo>
                    <a:pt x="22736" y="11527"/>
                    <a:pt x="23182" y="11463"/>
                    <a:pt x="23628" y="11400"/>
                  </a:cubicBezTo>
                  <a:cubicBezTo>
                    <a:pt x="23684" y="11392"/>
                    <a:pt x="23735" y="11388"/>
                    <a:pt x="23780" y="11388"/>
                  </a:cubicBezTo>
                  <a:cubicBezTo>
                    <a:pt x="24090" y="11388"/>
                    <a:pt x="24145" y="11576"/>
                    <a:pt x="24201" y="11909"/>
                  </a:cubicBezTo>
                  <a:cubicBezTo>
                    <a:pt x="26366" y="10890"/>
                    <a:pt x="28722" y="10317"/>
                    <a:pt x="30696" y="8852"/>
                  </a:cubicBezTo>
                  <a:cubicBezTo>
                    <a:pt x="31142" y="8216"/>
                    <a:pt x="30187" y="7706"/>
                    <a:pt x="30696" y="6878"/>
                  </a:cubicBezTo>
                  <a:cubicBezTo>
                    <a:pt x="31333" y="5732"/>
                    <a:pt x="30633" y="4968"/>
                    <a:pt x="29359" y="4840"/>
                  </a:cubicBezTo>
                  <a:cubicBezTo>
                    <a:pt x="28421" y="4890"/>
                    <a:pt x="27478" y="4905"/>
                    <a:pt x="26532" y="4905"/>
                  </a:cubicBezTo>
                  <a:cubicBezTo>
                    <a:pt x="24980" y="4905"/>
                    <a:pt x="23420" y="4864"/>
                    <a:pt x="21856" y="4864"/>
                  </a:cubicBezTo>
                  <a:cubicBezTo>
                    <a:pt x="20686" y="4864"/>
                    <a:pt x="19514" y="4887"/>
                    <a:pt x="18342" y="4968"/>
                  </a:cubicBezTo>
                  <a:cubicBezTo>
                    <a:pt x="17977" y="5015"/>
                    <a:pt x="17612" y="5038"/>
                    <a:pt x="17248" y="5038"/>
                  </a:cubicBezTo>
                  <a:cubicBezTo>
                    <a:pt x="15646" y="5038"/>
                    <a:pt x="14075" y="4588"/>
                    <a:pt x="12674" y="3758"/>
                  </a:cubicBezTo>
                  <a:lnTo>
                    <a:pt x="12164" y="3439"/>
                  </a:lnTo>
                  <a:cubicBezTo>
                    <a:pt x="12012" y="3337"/>
                    <a:pt x="11838" y="3327"/>
                    <a:pt x="11661" y="3327"/>
                  </a:cubicBezTo>
                  <a:cubicBezTo>
                    <a:pt x="11617" y="3327"/>
                    <a:pt x="11572" y="3328"/>
                    <a:pt x="11528" y="3328"/>
                  </a:cubicBezTo>
                  <a:cubicBezTo>
                    <a:pt x="11305" y="3328"/>
                    <a:pt x="11082" y="3312"/>
                    <a:pt x="10891" y="3121"/>
                  </a:cubicBezTo>
                  <a:cubicBezTo>
                    <a:pt x="9872" y="2675"/>
                    <a:pt x="8853" y="2166"/>
                    <a:pt x="7961" y="1529"/>
                  </a:cubicBezTo>
                  <a:cubicBezTo>
                    <a:pt x="7133" y="892"/>
                    <a:pt x="6178" y="382"/>
                    <a:pt x="5159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4" name="Google Shape;7594;p8"/>
            <p:cNvSpPr/>
            <p:nvPr/>
          </p:nvSpPr>
          <p:spPr>
            <a:xfrm>
              <a:off x="3716850" y="2446900"/>
              <a:ext cx="335950" cy="293550"/>
            </a:xfrm>
            <a:custGeom>
              <a:avLst/>
              <a:gdLst/>
              <a:ahLst/>
              <a:cxnLst/>
              <a:rect l="l" t="t" r="r" b="b"/>
              <a:pathLst>
                <a:path w="13438" h="11742" extrusionOk="0">
                  <a:moveTo>
                    <a:pt x="1905" y="1"/>
                  </a:moveTo>
                  <a:cubicBezTo>
                    <a:pt x="1518" y="1"/>
                    <a:pt x="1156" y="142"/>
                    <a:pt x="828" y="503"/>
                  </a:cubicBezTo>
                  <a:cubicBezTo>
                    <a:pt x="192" y="1203"/>
                    <a:pt x="0" y="2222"/>
                    <a:pt x="446" y="3114"/>
                  </a:cubicBezTo>
                  <a:lnTo>
                    <a:pt x="1529" y="5534"/>
                  </a:lnTo>
                  <a:cubicBezTo>
                    <a:pt x="1911" y="7571"/>
                    <a:pt x="3758" y="8463"/>
                    <a:pt x="5095" y="9800"/>
                  </a:cubicBezTo>
                  <a:cubicBezTo>
                    <a:pt x="6288" y="11050"/>
                    <a:pt x="7936" y="11742"/>
                    <a:pt x="9633" y="11742"/>
                  </a:cubicBezTo>
                  <a:cubicBezTo>
                    <a:pt x="9839" y="11742"/>
                    <a:pt x="10047" y="11732"/>
                    <a:pt x="10254" y="11711"/>
                  </a:cubicBezTo>
                  <a:cubicBezTo>
                    <a:pt x="12483" y="11584"/>
                    <a:pt x="13438" y="9991"/>
                    <a:pt x="12610" y="7890"/>
                  </a:cubicBezTo>
                  <a:cubicBezTo>
                    <a:pt x="12164" y="6807"/>
                    <a:pt x="11655" y="5788"/>
                    <a:pt x="10954" y="4897"/>
                  </a:cubicBezTo>
                  <a:cubicBezTo>
                    <a:pt x="9617" y="3496"/>
                    <a:pt x="8534" y="1776"/>
                    <a:pt x="6433" y="1521"/>
                  </a:cubicBezTo>
                  <a:cubicBezTo>
                    <a:pt x="5286" y="1076"/>
                    <a:pt x="4140" y="757"/>
                    <a:pt x="3057" y="311"/>
                  </a:cubicBezTo>
                  <a:cubicBezTo>
                    <a:pt x="2656" y="126"/>
                    <a:pt x="2269" y="1"/>
                    <a:pt x="1905" y="1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5" name="Google Shape;7595;p8"/>
            <p:cNvSpPr/>
            <p:nvPr/>
          </p:nvSpPr>
          <p:spPr>
            <a:xfrm>
              <a:off x="3543300" y="2128300"/>
              <a:ext cx="883650" cy="745125"/>
            </a:xfrm>
            <a:custGeom>
              <a:avLst/>
              <a:gdLst/>
              <a:ahLst/>
              <a:cxnLst/>
              <a:rect l="l" t="t" r="r" b="b"/>
              <a:pathLst>
                <a:path w="35346" h="29805" extrusionOk="0">
                  <a:moveTo>
                    <a:pt x="1911" y="0"/>
                  </a:moveTo>
                  <a:cubicBezTo>
                    <a:pt x="1637" y="446"/>
                    <a:pt x="1290" y="559"/>
                    <a:pt x="928" y="559"/>
                  </a:cubicBezTo>
                  <a:cubicBezTo>
                    <a:pt x="617" y="559"/>
                    <a:pt x="295" y="475"/>
                    <a:pt x="1" y="446"/>
                  </a:cubicBezTo>
                  <a:lnTo>
                    <a:pt x="1" y="446"/>
                  </a:lnTo>
                  <a:cubicBezTo>
                    <a:pt x="2548" y="3503"/>
                    <a:pt x="5350" y="6369"/>
                    <a:pt x="8407" y="9043"/>
                  </a:cubicBezTo>
                  <a:cubicBezTo>
                    <a:pt x="10190" y="10635"/>
                    <a:pt x="11846" y="12355"/>
                    <a:pt x="13311" y="14202"/>
                  </a:cubicBezTo>
                  <a:cubicBezTo>
                    <a:pt x="14839" y="15221"/>
                    <a:pt x="16240" y="16367"/>
                    <a:pt x="17450" y="17641"/>
                  </a:cubicBezTo>
                  <a:cubicBezTo>
                    <a:pt x="19870" y="19997"/>
                    <a:pt x="22418" y="22099"/>
                    <a:pt x="25220" y="24009"/>
                  </a:cubicBezTo>
                  <a:cubicBezTo>
                    <a:pt x="26580" y="24896"/>
                    <a:pt x="27996" y="26003"/>
                    <a:pt x="29772" y="26003"/>
                  </a:cubicBezTo>
                  <a:cubicBezTo>
                    <a:pt x="29908" y="26003"/>
                    <a:pt x="30047" y="25997"/>
                    <a:pt x="30187" y="25983"/>
                  </a:cubicBezTo>
                  <a:cubicBezTo>
                    <a:pt x="30697" y="26302"/>
                    <a:pt x="31525" y="26620"/>
                    <a:pt x="31079" y="27257"/>
                  </a:cubicBezTo>
                  <a:cubicBezTo>
                    <a:pt x="30506" y="28276"/>
                    <a:pt x="31142" y="28976"/>
                    <a:pt x="31333" y="29804"/>
                  </a:cubicBezTo>
                  <a:lnTo>
                    <a:pt x="31716" y="29804"/>
                  </a:lnTo>
                  <a:cubicBezTo>
                    <a:pt x="31970" y="29613"/>
                    <a:pt x="31907" y="29231"/>
                    <a:pt x="32161" y="29040"/>
                  </a:cubicBezTo>
                  <a:lnTo>
                    <a:pt x="34008" y="29040"/>
                  </a:lnTo>
                  <a:cubicBezTo>
                    <a:pt x="35091" y="28658"/>
                    <a:pt x="35346" y="28212"/>
                    <a:pt x="34454" y="27257"/>
                  </a:cubicBezTo>
                  <a:cubicBezTo>
                    <a:pt x="34072" y="26748"/>
                    <a:pt x="33626" y="26365"/>
                    <a:pt x="33180" y="25983"/>
                  </a:cubicBezTo>
                  <a:cubicBezTo>
                    <a:pt x="31970" y="25028"/>
                    <a:pt x="30697" y="24200"/>
                    <a:pt x="29296" y="23627"/>
                  </a:cubicBezTo>
                  <a:cubicBezTo>
                    <a:pt x="26748" y="22290"/>
                    <a:pt x="24583" y="20443"/>
                    <a:pt x="22163" y="19105"/>
                  </a:cubicBezTo>
                  <a:cubicBezTo>
                    <a:pt x="20889" y="18214"/>
                    <a:pt x="19743" y="17259"/>
                    <a:pt x="18597" y="16240"/>
                  </a:cubicBezTo>
                  <a:cubicBezTo>
                    <a:pt x="16559" y="14074"/>
                    <a:pt x="14139" y="12355"/>
                    <a:pt x="12037" y="10190"/>
                  </a:cubicBezTo>
                  <a:cubicBezTo>
                    <a:pt x="9490" y="7579"/>
                    <a:pt x="6942" y="4968"/>
                    <a:pt x="4268" y="2484"/>
                  </a:cubicBezTo>
                  <a:cubicBezTo>
                    <a:pt x="3504" y="1783"/>
                    <a:pt x="2485" y="1147"/>
                    <a:pt x="2294" y="0"/>
                  </a:cubicBezTo>
                  <a:close/>
                </a:path>
              </a:pathLst>
            </a:custGeom>
            <a:solidFill>
              <a:srgbClr val="D8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6" name="Google Shape;7596;p8"/>
            <p:cNvSpPr/>
            <p:nvPr/>
          </p:nvSpPr>
          <p:spPr>
            <a:xfrm>
              <a:off x="3743925" y="2569300"/>
              <a:ext cx="552475" cy="223225"/>
            </a:xfrm>
            <a:custGeom>
              <a:avLst/>
              <a:gdLst/>
              <a:ahLst/>
              <a:cxnLst/>
              <a:rect l="l" t="t" r="r" b="b"/>
              <a:pathLst>
                <a:path w="22099" h="8929" extrusionOk="0">
                  <a:moveTo>
                    <a:pt x="9425" y="1"/>
                  </a:moveTo>
                  <a:cubicBezTo>
                    <a:pt x="10062" y="1083"/>
                    <a:pt x="10699" y="2166"/>
                    <a:pt x="11209" y="3312"/>
                  </a:cubicBezTo>
                  <a:cubicBezTo>
                    <a:pt x="11845" y="4777"/>
                    <a:pt x="11145" y="6369"/>
                    <a:pt x="9935" y="6369"/>
                  </a:cubicBezTo>
                  <a:cubicBezTo>
                    <a:pt x="9716" y="6376"/>
                    <a:pt x="9499" y="6379"/>
                    <a:pt x="9282" y="6379"/>
                  </a:cubicBezTo>
                  <a:cubicBezTo>
                    <a:pt x="7350" y="6379"/>
                    <a:pt x="5495" y="6075"/>
                    <a:pt x="3949" y="4586"/>
                  </a:cubicBezTo>
                  <a:cubicBezTo>
                    <a:pt x="2675" y="3312"/>
                    <a:pt x="1592" y="1975"/>
                    <a:pt x="446" y="638"/>
                  </a:cubicBezTo>
                  <a:lnTo>
                    <a:pt x="446" y="638"/>
                  </a:lnTo>
                  <a:cubicBezTo>
                    <a:pt x="0" y="1593"/>
                    <a:pt x="319" y="2675"/>
                    <a:pt x="1274" y="3249"/>
                  </a:cubicBezTo>
                  <a:cubicBezTo>
                    <a:pt x="1720" y="3503"/>
                    <a:pt x="2038" y="4013"/>
                    <a:pt x="2611" y="4204"/>
                  </a:cubicBezTo>
                  <a:cubicBezTo>
                    <a:pt x="3503" y="4650"/>
                    <a:pt x="4267" y="5350"/>
                    <a:pt x="4776" y="6178"/>
                  </a:cubicBezTo>
                  <a:cubicBezTo>
                    <a:pt x="4485" y="6373"/>
                    <a:pt x="4118" y="6456"/>
                    <a:pt x="3763" y="6456"/>
                  </a:cubicBezTo>
                  <a:cubicBezTo>
                    <a:pt x="3653" y="6456"/>
                    <a:pt x="3544" y="6448"/>
                    <a:pt x="3439" y="6433"/>
                  </a:cubicBezTo>
                  <a:lnTo>
                    <a:pt x="3439" y="6433"/>
                  </a:lnTo>
                  <a:cubicBezTo>
                    <a:pt x="3637" y="6780"/>
                    <a:pt x="3951" y="6818"/>
                    <a:pt x="4260" y="6818"/>
                  </a:cubicBezTo>
                  <a:cubicBezTo>
                    <a:pt x="4349" y="6818"/>
                    <a:pt x="4437" y="6815"/>
                    <a:pt x="4522" y="6815"/>
                  </a:cubicBezTo>
                  <a:cubicBezTo>
                    <a:pt x="4776" y="6942"/>
                    <a:pt x="4904" y="7006"/>
                    <a:pt x="4585" y="7197"/>
                  </a:cubicBezTo>
                  <a:cubicBezTo>
                    <a:pt x="5956" y="8091"/>
                    <a:pt x="7215" y="8929"/>
                    <a:pt x="8883" y="8929"/>
                  </a:cubicBezTo>
                  <a:cubicBezTo>
                    <a:pt x="8998" y="8929"/>
                    <a:pt x="9115" y="8925"/>
                    <a:pt x="9234" y="8916"/>
                  </a:cubicBezTo>
                  <a:cubicBezTo>
                    <a:pt x="10126" y="8853"/>
                    <a:pt x="11081" y="8725"/>
                    <a:pt x="12036" y="8725"/>
                  </a:cubicBezTo>
                  <a:lnTo>
                    <a:pt x="20379" y="8725"/>
                  </a:lnTo>
                  <a:cubicBezTo>
                    <a:pt x="20634" y="8725"/>
                    <a:pt x="20914" y="8776"/>
                    <a:pt x="21185" y="8776"/>
                  </a:cubicBezTo>
                  <a:cubicBezTo>
                    <a:pt x="21525" y="8776"/>
                    <a:pt x="21851" y="8697"/>
                    <a:pt x="22098" y="8343"/>
                  </a:cubicBezTo>
                  <a:cubicBezTo>
                    <a:pt x="21971" y="8343"/>
                    <a:pt x="21780" y="8343"/>
                    <a:pt x="21589" y="8280"/>
                  </a:cubicBezTo>
                  <a:cubicBezTo>
                    <a:pt x="18851" y="7070"/>
                    <a:pt x="16367" y="5414"/>
                    <a:pt x="14138" y="3503"/>
                  </a:cubicBezTo>
                  <a:cubicBezTo>
                    <a:pt x="12737" y="2102"/>
                    <a:pt x="11145" y="892"/>
                    <a:pt x="9425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7" name="Google Shape;7597;p8"/>
            <p:cNvSpPr/>
            <p:nvPr/>
          </p:nvSpPr>
          <p:spPr>
            <a:xfrm>
              <a:off x="5730850" y="2755925"/>
              <a:ext cx="786525" cy="209550"/>
            </a:xfrm>
            <a:custGeom>
              <a:avLst/>
              <a:gdLst/>
              <a:ahLst/>
              <a:cxnLst/>
              <a:rect l="l" t="t" r="r" b="b"/>
              <a:pathLst>
                <a:path w="31461" h="8382" extrusionOk="0">
                  <a:moveTo>
                    <a:pt x="6523" y="1"/>
                  </a:moveTo>
                  <a:cubicBezTo>
                    <a:pt x="6094" y="1"/>
                    <a:pt x="5877" y="348"/>
                    <a:pt x="5732" y="878"/>
                  </a:cubicBezTo>
                  <a:lnTo>
                    <a:pt x="4968" y="878"/>
                  </a:lnTo>
                  <a:cubicBezTo>
                    <a:pt x="4708" y="713"/>
                    <a:pt x="4422" y="679"/>
                    <a:pt x="4129" y="679"/>
                  </a:cubicBezTo>
                  <a:cubicBezTo>
                    <a:pt x="3925" y="679"/>
                    <a:pt x="3718" y="695"/>
                    <a:pt x="3514" y="695"/>
                  </a:cubicBezTo>
                  <a:cubicBezTo>
                    <a:pt x="3221" y="695"/>
                    <a:pt x="2935" y="662"/>
                    <a:pt x="2675" y="496"/>
                  </a:cubicBezTo>
                  <a:lnTo>
                    <a:pt x="1911" y="496"/>
                  </a:lnTo>
                  <a:cubicBezTo>
                    <a:pt x="1593" y="687"/>
                    <a:pt x="1338" y="1069"/>
                    <a:pt x="1020" y="1133"/>
                  </a:cubicBezTo>
                  <a:cubicBezTo>
                    <a:pt x="1" y="1324"/>
                    <a:pt x="1" y="2025"/>
                    <a:pt x="1" y="2789"/>
                  </a:cubicBezTo>
                  <a:cubicBezTo>
                    <a:pt x="956" y="3617"/>
                    <a:pt x="2230" y="3107"/>
                    <a:pt x="3376" y="3489"/>
                  </a:cubicBezTo>
                  <a:cubicBezTo>
                    <a:pt x="3694" y="3553"/>
                    <a:pt x="4076" y="3617"/>
                    <a:pt x="4395" y="3808"/>
                  </a:cubicBezTo>
                  <a:cubicBezTo>
                    <a:pt x="4611" y="3851"/>
                    <a:pt x="4828" y="3982"/>
                    <a:pt x="5044" y="3982"/>
                  </a:cubicBezTo>
                  <a:cubicBezTo>
                    <a:pt x="5146" y="3982"/>
                    <a:pt x="5248" y="3953"/>
                    <a:pt x="5350" y="3871"/>
                  </a:cubicBezTo>
                  <a:cubicBezTo>
                    <a:pt x="5590" y="3808"/>
                    <a:pt x="5827" y="3783"/>
                    <a:pt x="6062" y="3783"/>
                  </a:cubicBezTo>
                  <a:cubicBezTo>
                    <a:pt x="7014" y="3783"/>
                    <a:pt x="7934" y="4202"/>
                    <a:pt x="8853" y="4254"/>
                  </a:cubicBezTo>
                  <a:cubicBezTo>
                    <a:pt x="10126" y="4317"/>
                    <a:pt x="11464" y="4572"/>
                    <a:pt x="12738" y="4890"/>
                  </a:cubicBezTo>
                  <a:cubicBezTo>
                    <a:pt x="14521" y="5400"/>
                    <a:pt x="16240" y="6037"/>
                    <a:pt x="17960" y="6546"/>
                  </a:cubicBezTo>
                  <a:cubicBezTo>
                    <a:pt x="18192" y="6972"/>
                    <a:pt x="18495" y="7092"/>
                    <a:pt x="18839" y="7092"/>
                  </a:cubicBezTo>
                  <a:cubicBezTo>
                    <a:pt x="19062" y="7092"/>
                    <a:pt x="19302" y="7042"/>
                    <a:pt x="19552" y="6992"/>
                  </a:cubicBezTo>
                  <a:lnTo>
                    <a:pt x="20634" y="6992"/>
                  </a:lnTo>
                  <a:cubicBezTo>
                    <a:pt x="20818" y="7115"/>
                    <a:pt x="21022" y="7145"/>
                    <a:pt x="21233" y="7145"/>
                  </a:cubicBezTo>
                  <a:cubicBezTo>
                    <a:pt x="21445" y="7145"/>
                    <a:pt x="21665" y="7114"/>
                    <a:pt x="21878" y="7114"/>
                  </a:cubicBezTo>
                  <a:cubicBezTo>
                    <a:pt x="22113" y="7114"/>
                    <a:pt x="22341" y="7152"/>
                    <a:pt x="22545" y="7310"/>
                  </a:cubicBezTo>
                  <a:cubicBezTo>
                    <a:pt x="22636" y="7300"/>
                    <a:pt x="22726" y="7295"/>
                    <a:pt x="22815" y="7295"/>
                  </a:cubicBezTo>
                  <a:cubicBezTo>
                    <a:pt x="23699" y="7295"/>
                    <a:pt x="24506" y="7772"/>
                    <a:pt x="25346" y="7772"/>
                  </a:cubicBezTo>
                  <a:cubicBezTo>
                    <a:pt x="25431" y="7772"/>
                    <a:pt x="25516" y="7767"/>
                    <a:pt x="25602" y="7756"/>
                  </a:cubicBezTo>
                  <a:cubicBezTo>
                    <a:pt x="25724" y="7743"/>
                    <a:pt x="25845" y="7736"/>
                    <a:pt x="25966" y="7736"/>
                  </a:cubicBezTo>
                  <a:cubicBezTo>
                    <a:pt x="27202" y="7736"/>
                    <a:pt x="28380" y="8382"/>
                    <a:pt x="29599" y="8382"/>
                  </a:cubicBezTo>
                  <a:cubicBezTo>
                    <a:pt x="29940" y="8382"/>
                    <a:pt x="30283" y="8331"/>
                    <a:pt x="30633" y="8202"/>
                  </a:cubicBezTo>
                  <a:cubicBezTo>
                    <a:pt x="31270" y="7820"/>
                    <a:pt x="30887" y="6928"/>
                    <a:pt x="31461" y="6482"/>
                  </a:cubicBezTo>
                  <a:cubicBezTo>
                    <a:pt x="31333" y="5973"/>
                    <a:pt x="31015" y="5782"/>
                    <a:pt x="30569" y="5655"/>
                  </a:cubicBezTo>
                  <a:cubicBezTo>
                    <a:pt x="30378" y="5655"/>
                    <a:pt x="30187" y="5655"/>
                    <a:pt x="30060" y="5718"/>
                  </a:cubicBezTo>
                  <a:cubicBezTo>
                    <a:pt x="29741" y="5909"/>
                    <a:pt x="29614" y="6228"/>
                    <a:pt x="29677" y="6546"/>
                  </a:cubicBezTo>
                  <a:cubicBezTo>
                    <a:pt x="29614" y="6291"/>
                    <a:pt x="29486" y="6100"/>
                    <a:pt x="29359" y="5846"/>
                  </a:cubicBezTo>
                  <a:cubicBezTo>
                    <a:pt x="29232" y="5718"/>
                    <a:pt x="29104" y="5655"/>
                    <a:pt x="28913" y="5591"/>
                  </a:cubicBezTo>
                  <a:cubicBezTo>
                    <a:pt x="28340" y="5336"/>
                    <a:pt x="27703" y="5527"/>
                    <a:pt x="27066" y="5272"/>
                  </a:cubicBezTo>
                  <a:cubicBezTo>
                    <a:pt x="26939" y="5272"/>
                    <a:pt x="26748" y="5145"/>
                    <a:pt x="26621" y="5145"/>
                  </a:cubicBezTo>
                  <a:cubicBezTo>
                    <a:pt x="26366" y="5145"/>
                    <a:pt x="26175" y="5081"/>
                    <a:pt x="25920" y="5081"/>
                  </a:cubicBezTo>
                  <a:lnTo>
                    <a:pt x="25474" y="5018"/>
                  </a:lnTo>
                  <a:cubicBezTo>
                    <a:pt x="25156" y="4954"/>
                    <a:pt x="24837" y="4827"/>
                    <a:pt x="24583" y="4699"/>
                  </a:cubicBezTo>
                  <a:cubicBezTo>
                    <a:pt x="24010" y="4572"/>
                    <a:pt x="23373" y="4445"/>
                    <a:pt x="22800" y="4381"/>
                  </a:cubicBezTo>
                  <a:cubicBezTo>
                    <a:pt x="21399" y="4063"/>
                    <a:pt x="19870" y="4508"/>
                    <a:pt x="18533" y="3808"/>
                  </a:cubicBezTo>
                  <a:cubicBezTo>
                    <a:pt x="15476" y="1961"/>
                    <a:pt x="11910" y="1897"/>
                    <a:pt x="8598" y="878"/>
                  </a:cubicBezTo>
                  <a:cubicBezTo>
                    <a:pt x="8216" y="815"/>
                    <a:pt x="7770" y="624"/>
                    <a:pt x="7452" y="369"/>
                  </a:cubicBezTo>
                  <a:cubicBezTo>
                    <a:pt x="7324" y="305"/>
                    <a:pt x="7197" y="178"/>
                    <a:pt x="7006" y="114"/>
                  </a:cubicBezTo>
                  <a:cubicBezTo>
                    <a:pt x="6820" y="37"/>
                    <a:pt x="6660" y="1"/>
                    <a:pt x="6523" y="1"/>
                  </a:cubicBezTo>
                  <a:close/>
                </a:path>
              </a:pathLst>
            </a:custGeom>
            <a:solidFill>
              <a:srgbClr val="CB49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8" name="Google Shape;7598;p8"/>
            <p:cNvSpPr/>
            <p:nvPr/>
          </p:nvSpPr>
          <p:spPr>
            <a:xfrm>
              <a:off x="5815225" y="2921150"/>
              <a:ext cx="402850" cy="257950"/>
            </a:xfrm>
            <a:custGeom>
              <a:avLst/>
              <a:gdLst/>
              <a:ahLst/>
              <a:cxnLst/>
              <a:rect l="l" t="t" r="r" b="b"/>
              <a:pathLst>
                <a:path w="16114" h="10318" extrusionOk="0">
                  <a:moveTo>
                    <a:pt x="14521" y="1"/>
                  </a:moveTo>
                  <a:cubicBezTo>
                    <a:pt x="14330" y="383"/>
                    <a:pt x="14011" y="701"/>
                    <a:pt x="13566" y="829"/>
                  </a:cubicBezTo>
                  <a:cubicBezTo>
                    <a:pt x="9426" y="2612"/>
                    <a:pt x="5860" y="5223"/>
                    <a:pt x="2166" y="7707"/>
                  </a:cubicBezTo>
                  <a:cubicBezTo>
                    <a:pt x="1402" y="8280"/>
                    <a:pt x="447" y="8598"/>
                    <a:pt x="1" y="9553"/>
                  </a:cubicBezTo>
                  <a:cubicBezTo>
                    <a:pt x="383" y="9808"/>
                    <a:pt x="893" y="9872"/>
                    <a:pt x="1211" y="10318"/>
                  </a:cubicBezTo>
                  <a:cubicBezTo>
                    <a:pt x="3058" y="9235"/>
                    <a:pt x="4777" y="8025"/>
                    <a:pt x="6433" y="6624"/>
                  </a:cubicBezTo>
                  <a:cubicBezTo>
                    <a:pt x="7579" y="5669"/>
                    <a:pt x="8598" y="4522"/>
                    <a:pt x="9872" y="4013"/>
                  </a:cubicBezTo>
                  <a:cubicBezTo>
                    <a:pt x="11655" y="3249"/>
                    <a:pt x="13184" y="2039"/>
                    <a:pt x="14967" y="1338"/>
                  </a:cubicBezTo>
                  <a:cubicBezTo>
                    <a:pt x="15412" y="1211"/>
                    <a:pt x="15858" y="829"/>
                    <a:pt x="16113" y="383"/>
                  </a:cubicBezTo>
                  <a:lnTo>
                    <a:pt x="14521" y="1"/>
                  </a:ln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9" name="Google Shape;7599;p8"/>
            <p:cNvSpPr/>
            <p:nvPr/>
          </p:nvSpPr>
          <p:spPr>
            <a:xfrm>
              <a:off x="5512750" y="2834875"/>
              <a:ext cx="339125" cy="325125"/>
            </a:xfrm>
            <a:custGeom>
              <a:avLst/>
              <a:gdLst/>
              <a:ahLst/>
              <a:cxnLst/>
              <a:rect l="l" t="t" r="r" b="b"/>
              <a:pathLst>
                <a:path w="13565" h="13005" extrusionOk="0">
                  <a:moveTo>
                    <a:pt x="12649" y="1"/>
                  </a:moveTo>
                  <a:cubicBezTo>
                    <a:pt x="12614" y="1"/>
                    <a:pt x="12579" y="5"/>
                    <a:pt x="12546" y="13"/>
                  </a:cubicBezTo>
                  <a:cubicBezTo>
                    <a:pt x="9807" y="1350"/>
                    <a:pt x="7578" y="3452"/>
                    <a:pt x="5158" y="5108"/>
                  </a:cubicBezTo>
                  <a:cubicBezTo>
                    <a:pt x="3630" y="6127"/>
                    <a:pt x="2293" y="7337"/>
                    <a:pt x="1146" y="8738"/>
                  </a:cubicBezTo>
                  <a:cubicBezTo>
                    <a:pt x="637" y="9311"/>
                    <a:pt x="0" y="9884"/>
                    <a:pt x="318" y="10776"/>
                  </a:cubicBezTo>
                  <a:cubicBezTo>
                    <a:pt x="637" y="10967"/>
                    <a:pt x="764" y="11412"/>
                    <a:pt x="573" y="11731"/>
                  </a:cubicBezTo>
                  <a:cubicBezTo>
                    <a:pt x="382" y="12113"/>
                    <a:pt x="318" y="12559"/>
                    <a:pt x="318" y="13004"/>
                  </a:cubicBezTo>
                  <a:cubicBezTo>
                    <a:pt x="1465" y="11731"/>
                    <a:pt x="2484" y="10266"/>
                    <a:pt x="3630" y="8929"/>
                  </a:cubicBezTo>
                  <a:cubicBezTo>
                    <a:pt x="4394" y="8037"/>
                    <a:pt x="5477" y="7719"/>
                    <a:pt x="6305" y="6891"/>
                  </a:cubicBezTo>
                  <a:cubicBezTo>
                    <a:pt x="8406" y="4726"/>
                    <a:pt x="10763" y="2815"/>
                    <a:pt x="13310" y="1223"/>
                  </a:cubicBezTo>
                  <a:cubicBezTo>
                    <a:pt x="13565" y="905"/>
                    <a:pt x="13310" y="650"/>
                    <a:pt x="13310" y="395"/>
                  </a:cubicBezTo>
                  <a:cubicBezTo>
                    <a:pt x="13144" y="174"/>
                    <a:pt x="12882" y="1"/>
                    <a:pt x="12649" y="1"/>
                  </a:cubicBezTo>
                  <a:close/>
                </a:path>
              </a:pathLst>
            </a:custGeom>
            <a:solidFill>
              <a:srgbClr val="D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0" name="Google Shape;7600;p8"/>
            <p:cNvSpPr/>
            <p:nvPr/>
          </p:nvSpPr>
          <p:spPr>
            <a:xfrm>
              <a:off x="5863000" y="2846125"/>
              <a:ext cx="87600" cy="18800"/>
            </a:xfrm>
            <a:custGeom>
              <a:avLst/>
              <a:gdLst/>
              <a:ahLst/>
              <a:cxnLst/>
              <a:rect l="l" t="t" r="r" b="b"/>
              <a:pathLst>
                <a:path w="3504" h="752" extrusionOk="0">
                  <a:moveTo>
                    <a:pt x="1138" y="0"/>
                  </a:moveTo>
                  <a:cubicBezTo>
                    <a:pt x="772" y="0"/>
                    <a:pt x="395" y="90"/>
                    <a:pt x="0" y="327"/>
                  </a:cubicBezTo>
                  <a:cubicBezTo>
                    <a:pt x="1021" y="381"/>
                    <a:pt x="1951" y="752"/>
                    <a:pt x="2944" y="752"/>
                  </a:cubicBezTo>
                  <a:cubicBezTo>
                    <a:pt x="3128" y="752"/>
                    <a:pt x="3314" y="739"/>
                    <a:pt x="3503" y="709"/>
                  </a:cubicBezTo>
                  <a:cubicBezTo>
                    <a:pt x="2712" y="446"/>
                    <a:pt x="1952" y="0"/>
                    <a:pt x="1138" y="0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1" name="Google Shape;7601;p8"/>
            <p:cNvSpPr/>
            <p:nvPr/>
          </p:nvSpPr>
          <p:spPr>
            <a:xfrm>
              <a:off x="5834350" y="2844750"/>
              <a:ext cx="30275" cy="19425"/>
            </a:xfrm>
            <a:custGeom>
              <a:avLst/>
              <a:gdLst/>
              <a:ahLst/>
              <a:cxnLst/>
              <a:rect l="l" t="t" r="r" b="b"/>
              <a:pathLst>
                <a:path w="1211" h="777" extrusionOk="0">
                  <a:moveTo>
                    <a:pt x="382" y="0"/>
                  </a:moveTo>
                  <a:cubicBezTo>
                    <a:pt x="0" y="255"/>
                    <a:pt x="382" y="510"/>
                    <a:pt x="382" y="764"/>
                  </a:cubicBezTo>
                  <a:cubicBezTo>
                    <a:pt x="432" y="772"/>
                    <a:pt x="479" y="776"/>
                    <a:pt x="524" y="776"/>
                  </a:cubicBezTo>
                  <a:cubicBezTo>
                    <a:pt x="829" y="776"/>
                    <a:pt x="1044" y="596"/>
                    <a:pt x="1210" y="318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2" name="Google Shape;7602;p8"/>
            <p:cNvSpPr/>
            <p:nvPr/>
          </p:nvSpPr>
          <p:spPr>
            <a:xfrm>
              <a:off x="2960600" y="2919575"/>
              <a:ext cx="383725" cy="202225"/>
            </a:xfrm>
            <a:custGeom>
              <a:avLst/>
              <a:gdLst/>
              <a:ahLst/>
              <a:cxnLst/>
              <a:rect l="l" t="t" r="r" b="b"/>
              <a:pathLst>
                <a:path w="15349" h="8089" extrusionOk="0">
                  <a:moveTo>
                    <a:pt x="13884" y="0"/>
                  </a:moveTo>
                  <a:cubicBezTo>
                    <a:pt x="12228" y="128"/>
                    <a:pt x="10572" y="701"/>
                    <a:pt x="9171" y="1592"/>
                  </a:cubicBezTo>
                  <a:cubicBezTo>
                    <a:pt x="8407" y="2293"/>
                    <a:pt x="7579" y="2802"/>
                    <a:pt x="6624" y="3121"/>
                  </a:cubicBezTo>
                  <a:cubicBezTo>
                    <a:pt x="4140" y="3949"/>
                    <a:pt x="2102" y="5477"/>
                    <a:pt x="1" y="6942"/>
                  </a:cubicBezTo>
                  <a:cubicBezTo>
                    <a:pt x="1020" y="7005"/>
                    <a:pt x="1020" y="7005"/>
                    <a:pt x="446" y="7961"/>
                  </a:cubicBezTo>
                  <a:cubicBezTo>
                    <a:pt x="446" y="7961"/>
                    <a:pt x="446" y="8024"/>
                    <a:pt x="383" y="8088"/>
                  </a:cubicBezTo>
                  <a:cubicBezTo>
                    <a:pt x="701" y="8024"/>
                    <a:pt x="956" y="7897"/>
                    <a:pt x="1274" y="7770"/>
                  </a:cubicBezTo>
                  <a:cubicBezTo>
                    <a:pt x="3185" y="6432"/>
                    <a:pt x="5223" y="5222"/>
                    <a:pt x="7388" y="4140"/>
                  </a:cubicBezTo>
                  <a:cubicBezTo>
                    <a:pt x="9744" y="2866"/>
                    <a:pt x="12292" y="1911"/>
                    <a:pt x="14903" y="1210"/>
                  </a:cubicBezTo>
                  <a:cubicBezTo>
                    <a:pt x="15348" y="191"/>
                    <a:pt x="14521" y="191"/>
                    <a:pt x="13884" y="0"/>
                  </a:cubicBezTo>
                  <a:close/>
                </a:path>
              </a:pathLst>
            </a:custGeom>
            <a:solidFill>
              <a:srgbClr val="D6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3" name="Google Shape;7603;p8"/>
            <p:cNvSpPr/>
            <p:nvPr/>
          </p:nvSpPr>
          <p:spPr>
            <a:xfrm>
              <a:off x="3008375" y="2882850"/>
              <a:ext cx="335950" cy="76550"/>
            </a:xfrm>
            <a:custGeom>
              <a:avLst/>
              <a:gdLst/>
              <a:ahLst/>
              <a:cxnLst/>
              <a:rect l="l" t="t" r="r" b="b"/>
              <a:pathLst>
                <a:path w="13438" h="3062" extrusionOk="0">
                  <a:moveTo>
                    <a:pt x="338" y="0"/>
                  </a:moveTo>
                  <a:cubicBezTo>
                    <a:pt x="226" y="0"/>
                    <a:pt x="113" y="2"/>
                    <a:pt x="0" y="4"/>
                  </a:cubicBezTo>
                  <a:cubicBezTo>
                    <a:pt x="734" y="1303"/>
                    <a:pt x="1668" y="2351"/>
                    <a:pt x="3112" y="2351"/>
                  </a:cubicBezTo>
                  <a:cubicBezTo>
                    <a:pt x="3297" y="2351"/>
                    <a:pt x="3491" y="2333"/>
                    <a:pt x="3694" y="2297"/>
                  </a:cubicBezTo>
                  <a:cubicBezTo>
                    <a:pt x="4025" y="2214"/>
                    <a:pt x="4356" y="2174"/>
                    <a:pt x="4683" y="2174"/>
                  </a:cubicBezTo>
                  <a:cubicBezTo>
                    <a:pt x="5613" y="2174"/>
                    <a:pt x="6506" y="2496"/>
                    <a:pt x="7260" y="3061"/>
                  </a:cubicBezTo>
                  <a:cubicBezTo>
                    <a:pt x="8852" y="3061"/>
                    <a:pt x="10253" y="2042"/>
                    <a:pt x="11845" y="1915"/>
                  </a:cubicBezTo>
                  <a:cubicBezTo>
                    <a:pt x="11979" y="1736"/>
                    <a:pt x="12184" y="1714"/>
                    <a:pt x="12403" y="1714"/>
                  </a:cubicBezTo>
                  <a:cubicBezTo>
                    <a:pt x="12476" y="1714"/>
                    <a:pt x="12550" y="1717"/>
                    <a:pt x="12624" y="1717"/>
                  </a:cubicBezTo>
                  <a:cubicBezTo>
                    <a:pt x="12965" y="1717"/>
                    <a:pt x="13301" y="1665"/>
                    <a:pt x="13437" y="1087"/>
                  </a:cubicBezTo>
                  <a:cubicBezTo>
                    <a:pt x="12772" y="813"/>
                    <a:pt x="12058" y="683"/>
                    <a:pt x="11340" y="683"/>
                  </a:cubicBezTo>
                  <a:cubicBezTo>
                    <a:pt x="10891" y="683"/>
                    <a:pt x="10440" y="734"/>
                    <a:pt x="9999" y="832"/>
                  </a:cubicBezTo>
                  <a:cubicBezTo>
                    <a:pt x="9616" y="960"/>
                    <a:pt x="9218" y="1023"/>
                    <a:pt x="8820" y="1023"/>
                  </a:cubicBezTo>
                  <a:cubicBezTo>
                    <a:pt x="8422" y="1023"/>
                    <a:pt x="8024" y="960"/>
                    <a:pt x="7642" y="832"/>
                  </a:cubicBezTo>
                  <a:cubicBezTo>
                    <a:pt x="5205" y="650"/>
                    <a:pt x="2826" y="0"/>
                    <a:pt x="338" y="0"/>
                  </a:cubicBezTo>
                  <a:close/>
                </a:path>
              </a:pathLst>
            </a:custGeom>
            <a:solidFill>
              <a:srgbClr val="F668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4" name="Google Shape;7604;p8"/>
            <p:cNvSpPr/>
            <p:nvPr/>
          </p:nvSpPr>
          <p:spPr>
            <a:xfrm>
              <a:off x="5950575" y="2948550"/>
              <a:ext cx="581125" cy="477725"/>
            </a:xfrm>
            <a:custGeom>
              <a:avLst/>
              <a:gdLst/>
              <a:ahLst/>
              <a:cxnLst/>
              <a:rect l="l" t="t" r="r" b="b"/>
              <a:pathLst>
                <a:path w="23245" h="19109" extrusionOk="0">
                  <a:moveTo>
                    <a:pt x="22563" y="0"/>
                  </a:moveTo>
                  <a:cubicBezTo>
                    <a:pt x="22425" y="0"/>
                    <a:pt x="22269" y="20"/>
                    <a:pt x="22098" y="51"/>
                  </a:cubicBezTo>
                  <a:cubicBezTo>
                    <a:pt x="21747" y="315"/>
                    <a:pt x="21334" y="457"/>
                    <a:pt x="20903" y="457"/>
                  </a:cubicBezTo>
                  <a:cubicBezTo>
                    <a:pt x="20710" y="457"/>
                    <a:pt x="20512" y="429"/>
                    <a:pt x="20315" y="370"/>
                  </a:cubicBezTo>
                  <a:cubicBezTo>
                    <a:pt x="19427" y="123"/>
                    <a:pt x="18500" y="29"/>
                    <a:pt x="17564" y="29"/>
                  </a:cubicBezTo>
                  <a:cubicBezTo>
                    <a:pt x="17293" y="29"/>
                    <a:pt x="17021" y="37"/>
                    <a:pt x="16749" y="51"/>
                  </a:cubicBezTo>
                  <a:cubicBezTo>
                    <a:pt x="17018" y="401"/>
                    <a:pt x="17401" y="444"/>
                    <a:pt x="17802" y="444"/>
                  </a:cubicBezTo>
                  <a:cubicBezTo>
                    <a:pt x="17931" y="444"/>
                    <a:pt x="18062" y="439"/>
                    <a:pt x="18191" y="439"/>
                  </a:cubicBezTo>
                  <a:cubicBezTo>
                    <a:pt x="18611" y="439"/>
                    <a:pt x="19015" y="486"/>
                    <a:pt x="19296" y="879"/>
                  </a:cubicBezTo>
                  <a:cubicBezTo>
                    <a:pt x="18214" y="2089"/>
                    <a:pt x="16940" y="3172"/>
                    <a:pt x="15539" y="4063"/>
                  </a:cubicBezTo>
                  <a:cubicBezTo>
                    <a:pt x="13565" y="5210"/>
                    <a:pt x="11845" y="6611"/>
                    <a:pt x="10253" y="8266"/>
                  </a:cubicBezTo>
                  <a:cubicBezTo>
                    <a:pt x="9871" y="8840"/>
                    <a:pt x="9425" y="9413"/>
                    <a:pt x="8916" y="9858"/>
                  </a:cubicBezTo>
                  <a:cubicBezTo>
                    <a:pt x="5477" y="12406"/>
                    <a:pt x="2930" y="15845"/>
                    <a:pt x="0" y="18774"/>
                  </a:cubicBezTo>
                  <a:cubicBezTo>
                    <a:pt x="96" y="18997"/>
                    <a:pt x="303" y="19109"/>
                    <a:pt x="518" y="19109"/>
                  </a:cubicBezTo>
                  <a:cubicBezTo>
                    <a:pt x="732" y="19109"/>
                    <a:pt x="955" y="18997"/>
                    <a:pt x="1083" y="18774"/>
                  </a:cubicBezTo>
                  <a:cubicBezTo>
                    <a:pt x="1274" y="18583"/>
                    <a:pt x="1529" y="18392"/>
                    <a:pt x="1847" y="18392"/>
                  </a:cubicBezTo>
                  <a:cubicBezTo>
                    <a:pt x="1974" y="18201"/>
                    <a:pt x="2165" y="18137"/>
                    <a:pt x="2229" y="18010"/>
                  </a:cubicBezTo>
                  <a:cubicBezTo>
                    <a:pt x="2675" y="17946"/>
                    <a:pt x="3057" y="17819"/>
                    <a:pt x="3375" y="17564"/>
                  </a:cubicBezTo>
                  <a:lnTo>
                    <a:pt x="4458" y="16354"/>
                  </a:lnTo>
                  <a:cubicBezTo>
                    <a:pt x="4649" y="15972"/>
                    <a:pt x="4331" y="15463"/>
                    <a:pt x="4776" y="15208"/>
                  </a:cubicBezTo>
                  <a:cubicBezTo>
                    <a:pt x="6878" y="13998"/>
                    <a:pt x="8470" y="12215"/>
                    <a:pt x="10126" y="10623"/>
                  </a:cubicBezTo>
                  <a:cubicBezTo>
                    <a:pt x="10890" y="9922"/>
                    <a:pt x="11208" y="8903"/>
                    <a:pt x="12164" y="8457"/>
                  </a:cubicBezTo>
                  <a:cubicBezTo>
                    <a:pt x="12546" y="7630"/>
                    <a:pt x="13374" y="7311"/>
                    <a:pt x="14011" y="6865"/>
                  </a:cubicBezTo>
                  <a:cubicBezTo>
                    <a:pt x="15093" y="6165"/>
                    <a:pt x="15730" y="4955"/>
                    <a:pt x="16813" y="4318"/>
                  </a:cubicBezTo>
                  <a:cubicBezTo>
                    <a:pt x="17895" y="3745"/>
                    <a:pt x="18851" y="3044"/>
                    <a:pt x="19678" y="2216"/>
                  </a:cubicBezTo>
                  <a:cubicBezTo>
                    <a:pt x="20480" y="1300"/>
                    <a:pt x="21642" y="796"/>
                    <a:pt x="22840" y="796"/>
                  </a:cubicBezTo>
                  <a:cubicBezTo>
                    <a:pt x="22975" y="796"/>
                    <a:pt x="23110" y="803"/>
                    <a:pt x="23245" y="815"/>
                  </a:cubicBezTo>
                  <a:cubicBezTo>
                    <a:pt x="23245" y="190"/>
                    <a:pt x="22990" y="0"/>
                    <a:pt x="22563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5" name="Google Shape;7605;p8"/>
            <p:cNvSpPr/>
            <p:nvPr/>
          </p:nvSpPr>
          <p:spPr>
            <a:xfrm>
              <a:off x="6245100" y="2930100"/>
              <a:ext cx="47800" cy="10800"/>
            </a:xfrm>
            <a:custGeom>
              <a:avLst/>
              <a:gdLst/>
              <a:ahLst/>
              <a:cxnLst/>
              <a:rect l="l" t="t" r="r" b="b"/>
              <a:pathLst>
                <a:path w="1912" h="432" extrusionOk="0">
                  <a:moveTo>
                    <a:pt x="969" y="0"/>
                  </a:moveTo>
                  <a:cubicBezTo>
                    <a:pt x="726" y="0"/>
                    <a:pt x="471" y="34"/>
                    <a:pt x="213" y="34"/>
                  </a:cubicBezTo>
                  <a:cubicBezTo>
                    <a:pt x="143" y="34"/>
                    <a:pt x="72" y="31"/>
                    <a:pt x="1" y="25"/>
                  </a:cubicBezTo>
                  <a:lnTo>
                    <a:pt x="1" y="25"/>
                  </a:lnTo>
                  <a:cubicBezTo>
                    <a:pt x="304" y="362"/>
                    <a:pt x="644" y="432"/>
                    <a:pt x="991" y="432"/>
                  </a:cubicBezTo>
                  <a:cubicBezTo>
                    <a:pt x="1232" y="432"/>
                    <a:pt x="1477" y="398"/>
                    <a:pt x="1716" y="398"/>
                  </a:cubicBezTo>
                  <a:cubicBezTo>
                    <a:pt x="1782" y="398"/>
                    <a:pt x="1847" y="401"/>
                    <a:pt x="1911" y="407"/>
                  </a:cubicBezTo>
                  <a:cubicBezTo>
                    <a:pt x="1641" y="70"/>
                    <a:pt x="1318" y="0"/>
                    <a:pt x="969" y="0"/>
                  </a:cubicBezTo>
                  <a:close/>
                </a:path>
              </a:pathLst>
            </a:custGeom>
            <a:solidFill>
              <a:srgbClr val="D5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6" name="Google Shape;7606;p8"/>
            <p:cNvSpPr/>
            <p:nvPr/>
          </p:nvSpPr>
          <p:spPr>
            <a:xfrm>
              <a:off x="2177300" y="2110775"/>
              <a:ext cx="410775" cy="371150"/>
            </a:xfrm>
            <a:custGeom>
              <a:avLst/>
              <a:gdLst/>
              <a:ahLst/>
              <a:cxnLst/>
              <a:rect l="l" t="t" r="r" b="b"/>
              <a:pathLst>
                <a:path w="16431" h="14846" extrusionOk="0">
                  <a:moveTo>
                    <a:pt x="1974" y="1"/>
                  </a:moveTo>
                  <a:cubicBezTo>
                    <a:pt x="1529" y="574"/>
                    <a:pt x="573" y="1"/>
                    <a:pt x="0" y="892"/>
                  </a:cubicBezTo>
                  <a:cubicBezTo>
                    <a:pt x="1465" y="2357"/>
                    <a:pt x="2738" y="4013"/>
                    <a:pt x="4458" y="5223"/>
                  </a:cubicBezTo>
                  <a:cubicBezTo>
                    <a:pt x="6368" y="6560"/>
                    <a:pt x="8152" y="8152"/>
                    <a:pt x="9680" y="9872"/>
                  </a:cubicBezTo>
                  <a:cubicBezTo>
                    <a:pt x="11336" y="11782"/>
                    <a:pt x="13246" y="13438"/>
                    <a:pt x="15284" y="14839"/>
                  </a:cubicBezTo>
                  <a:cubicBezTo>
                    <a:pt x="15343" y="14844"/>
                    <a:pt x="15400" y="14846"/>
                    <a:pt x="15454" y="14846"/>
                  </a:cubicBezTo>
                  <a:cubicBezTo>
                    <a:pt x="16156" y="14846"/>
                    <a:pt x="16431" y="14462"/>
                    <a:pt x="16431" y="13693"/>
                  </a:cubicBezTo>
                  <a:cubicBezTo>
                    <a:pt x="16303" y="13565"/>
                    <a:pt x="16176" y="13438"/>
                    <a:pt x="16048" y="13311"/>
                  </a:cubicBezTo>
                  <a:cubicBezTo>
                    <a:pt x="13183" y="10763"/>
                    <a:pt x="10572" y="7898"/>
                    <a:pt x="7770" y="5223"/>
                  </a:cubicBezTo>
                  <a:cubicBezTo>
                    <a:pt x="5859" y="3440"/>
                    <a:pt x="3885" y="1784"/>
                    <a:pt x="1974" y="1"/>
                  </a:cubicBezTo>
                  <a:close/>
                </a:path>
              </a:pathLst>
            </a:custGeom>
            <a:solidFill>
              <a:srgbClr val="D2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7" name="Google Shape;7607;p8"/>
            <p:cNvSpPr/>
            <p:nvPr/>
          </p:nvSpPr>
          <p:spPr>
            <a:xfrm>
              <a:off x="2570550" y="2470100"/>
              <a:ext cx="550875" cy="403900"/>
            </a:xfrm>
            <a:custGeom>
              <a:avLst/>
              <a:gdLst/>
              <a:ahLst/>
              <a:cxnLst/>
              <a:rect l="l" t="t" r="r" b="b"/>
              <a:pathLst>
                <a:path w="22035" h="16156" extrusionOk="0">
                  <a:moveTo>
                    <a:pt x="1179" y="1"/>
                  </a:moveTo>
                  <a:cubicBezTo>
                    <a:pt x="832" y="1"/>
                    <a:pt x="523" y="121"/>
                    <a:pt x="318" y="530"/>
                  </a:cubicBezTo>
                  <a:cubicBezTo>
                    <a:pt x="0" y="1103"/>
                    <a:pt x="701" y="1294"/>
                    <a:pt x="1019" y="1676"/>
                  </a:cubicBezTo>
                  <a:cubicBezTo>
                    <a:pt x="2420" y="3268"/>
                    <a:pt x="4012" y="4733"/>
                    <a:pt x="5795" y="6007"/>
                  </a:cubicBezTo>
                  <a:cubicBezTo>
                    <a:pt x="8916" y="8554"/>
                    <a:pt x="12164" y="10910"/>
                    <a:pt x="15539" y="13076"/>
                  </a:cubicBezTo>
                  <a:cubicBezTo>
                    <a:pt x="15597" y="13090"/>
                    <a:pt x="15664" y="13095"/>
                    <a:pt x="15735" y="13095"/>
                  </a:cubicBezTo>
                  <a:cubicBezTo>
                    <a:pt x="15861" y="13095"/>
                    <a:pt x="15997" y="13080"/>
                    <a:pt x="16105" y="13080"/>
                  </a:cubicBezTo>
                  <a:cubicBezTo>
                    <a:pt x="16204" y="13080"/>
                    <a:pt x="16280" y="13092"/>
                    <a:pt x="16303" y="13139"/>
                  </a:cubicBezTo>
                  <a:cubicBezTo>
                    <a:pt x="16876" y="14031"/>
                    <a:pt x="17895" y="14349"/>
                    <a:pt x="18659" y="14859"/>
                  </a:cubicBezTo>
                  <a:cubicBezTo>
                    <a:pt x="19487" y="15304"/>
                    <a:pt x="20315" y="15750"/>
                    <a:pt x="21207" y="16132"/>
                  </a:cubicBezTo>
                  <a:cubicBezTo>
                    <a:pt x="21252" y="16147"/>
                    <a:pt x="21304" y="16155"/>
                    <a:pt x="21359" y="16155"/>
                  </a:cubicBezTo>
                  <a:cubicBezTo>
                    <a:pt x="21538" y="16155"/>
                    <a:pt x="21746" y="16072"/>
                    <a:pt x="21844" y="15878"/>
                  </a:cubicBezTo>
                  <a:cubicBezTo>
                    <a:pt x="22035" y="15623"/>
                    <a:pt x="21844" y="15368"/>
                    <a:pt x="21716" y="15241"/>
                  </a:cubicBezTo>
                  <a:cubicBezTo>
                    <a:pt x="21334" y="14859"/>
                    <a:pt x="20888" y="14540"/>
                    <a:pt x="20570" y="14222"/>
                  </a:cubicBezTo>
                  <a:cubicBezTo>
                    <a:pt x="17513" y="11993"/>
                    <a:pt x="14393" y="9955"/>
                    <a:pt x="11336" y="7726"/>
                  </a:cubicBezTo>
                  <a:lnTo>
                    <a:pt x="10954" y="7408"/>
                  </a:lnTo>
                  <a:cubicBezTo>
                    <a:pt x="10826" y="7280"/>
                    <a:pt x="10699" y="7217"/>
                    <a:pt x="10572" y="7153"/>
                  </a:cubicBezTo>
                  <a:cubicBezTo>
                    <a:pt x="10381" y="7026"/>
                    <a:pt x="10189" y="6898"/>
                    <a:pt x="10062" y="6771"/>
                  </a:cubicBezTo>
                  <a:cubicBezTo>
                    <a:pt x="9871" y="6643"/>
                    <a:pt x="9744" y="6516"/>
                    <a:pt x="9553" y="6325"/>
                  </a:cubicBezTo>
                  <a:cubicBezTo>
                    <a:pt x="9425" y="6198"/>
                    <a:pt x="9234" y="6070"/>
                    <a:pt x="9043" y="5943"/>
                  </a:cubicBezTo>
                  <a:lnTo>
                    <a:pt x="8470" y="5561"/>
                  </a:lnTo>
                  <a:lnTo>
                    <a:pt x="8088" y="5306"/>
                  </a:lnTo>
                  <a:cubicBezTo>
                    <a:pt x="7769" y="4988"/>
                    <a:pt x="7451" y="4542"/>
                    <a:pt x="7133" y="4160"/>
                  </a:cubicBezTo>
                  <a:cubicBezTo>
                    <a:pt x="7005" y="4032"/>
                    <a:pt x="6878" y="3905"/>
                    <a:pt x="6751" y="3841"/>
                  </a:cubicBezTo>
                  <a:cubicBezTo>
                    <a:pt x="5413" y="3013"/>
                    <a:pt x="4458" y="1740"/>
                    <a:pt x="3248" y="785"/>
                  </a:cubicBezTo>
                  <a:cubicBezTo>
                    <a:pt x="2993" y="466"/>
                    <a:pt x="2547" y="339"/>
                    <a:pt x="2229" y="84"/>
                  </a:cubicBezTo>
                  <a:lnTo>
                    <a:pt x="1783" y="84"/>
                  </a:lnTo>
                  <a:cubicBezTo>
                    <a:pt x="1578" y="38"/>
                    <a:pt x="1373" y="1"/>
                    <a:pt x="1179" y="1"/>
                  </a:cubicBezTo>
                  <a:close/>
                </a:path>
              </a:pathLst>
            </a:custGeom>
            <a:solidFill>
              <a:srgbClr val="D34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8" name="Google Shape;7608;p8"/>
            <p:cNvSpPr/>
            <p:nvPr/>
          </p:nvSpPr>
          <p:spPr>
            <a:xfrm>
              <a:off x="2169325" y="2453075"/>
              <a:ext cx="371000" cy="357325"/>
            </a:xfrm>
            <a:custGeom>
              <a:avLst/>
              <a:gdLst/>
              <a:ahLst/>
              <a:cxnLst/>
              <a:rect l="l" t="t" r="r" b="b"/>
              <a:pathLst>
                <a:path w="14840" h="14293" extrusionOk="0">
                  <a:moveTo>
                    <a:pt x="319" y="1"/>
                  </a:moveTo>
                  <a:cubicBezTo>
                    <a:pt x="128" y="638"/>
                    <a:pt x="1" y="1274"/>
                    <a:pt x="64" y="1975"/>
                  </a:cubicBezTo>
                  <a:cubicBezTo>
                    <a:pt x="3121" y="5860"/>
                    <a:pt x="7197" y="8407"/>
                    <a:pt x="11527" y="10763"/>
                  </a:cubicBezTo>
                  <a:cubicBezTo>
                    <a:pt x="11719" y="10827"/>
                    <a:pt x="11910" y="10827"/>
                    <a:pt x="12101" y="10827"/>
                  </a:cubicBezTo>
                  <a:cubicBezTo>
                    <a:pt x="12037" y="10891"/>
                    <a:pt x="11910" y="10954"/>
                    <a:pt x="11782" y="11018"/>
                  </a:cubicBezTo>
                  <a:lnTo>
                    <a:pt x="11400" y="10891"/>
                  </a:lnTo>
                  <a:lnTo>
                    <a:pt x="11018" y="10891"/>
                  </a:lnTo>
                  <a:cubicBezTo>
                    <a:pt x="10941" y="10921"/>
                    <a:pt x="10869" y="10934"/>
                    <a:pt x="10798" y="10934"/>
                  </a:cubicBezTo>
                  <a:cubicBezTo>
                    <a:pt x="10577" y="10934"/>
                    <a:pt x="10384" y="10812"/>
                    <a:pt x="10190" y="10763"/>
                  </a:cubicBezTo>
                  <a:cubicBezTo>
                    <a:pt x="9808" y="10763"/>
                    <a:pt x="9426" y="10891"/>
                    <a:pt x="9235" y="11145"/>
                  </a:cubicBezTo>
                  <a:cubicBezTo>
                    <a:pt x="8534" y="12801"/>
                    <a:pt x="9681" y="13502"/>
                    <a:pt x="10891" y="14139"/>
                  </a:cubicBezTo>
                  <a:cubicBezTo>
                    <a:pt x="11485" y="14193"/>
                    <a:pt x="12079" y="14292"/>
                    <a:pt x="12653" y="14292"/>
                  </a:cubicBezTo>
                  <a:cubicBezTo>
                    <a:pt x="13434" y="14292"/>
                    <a:pt x="14179" y="14108"/>
                    <a:pt x="14839" y="13374"/>
                  </a:cubicBezTo>
                  <a:cubicBezTo>
                    <a:pt x="14266" y="12992"/>
                    <a:pt x="14202" y="12355"/>
                    <a:pt x="13756" y="11719"/>
                  </a:cubicBezTo>
                  <a:cubicBezTo>
                    <a:pt x="13311" y="11145"/>
                    <a:pt x="13629" y="10700"/>
                    <a:pt x="14075" y="10318"/>
                  </a:cubicBezTo>
                  <a:cubicBezTo>
                    <a:pt x="12164" y="8598"/>
                    <a:pt x="9553" y="7898"/>
                    <a:pt x="7770" y="5987"/>
                  </a:cubicBezTo>
                  <a:cubicBezTo>
                    <a:pt x="6687" y="4904"/>
                    <a:pt x="5159" y="4395"/>
                    <a:pt x="4140" y="3312"/>
                  </a:cubicBezTo>
                  <a:cubicBezTo>
                    <a:pt x="2994" y="2102"/>
                    <a:pt x="1593" y="1147"/>
                    <a:pt x="319" y="1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9" name="Google Shape;7609;p8"/>
            <p:cNvSpPr/>
            <p:nvPr/>
          </p:nvSpPr>
          <p:spPr>
            <a:xfrm>
              <a:off x="1935300" y="2176050"/>
              <a:ext cx="197425" cy="231175"/>
            </a:xfrm>
            <a:custGeom>
              <a:avLst/>
              <a:gdLst/>
              <a:ahLst/>
              <a:cxnLst/>
              <a:rect l="l" t="t" r="r" b="b"/>
              <a:pathLst>
                <a:path w="7897" h="9247" extrusionOk="0">
                  <a:moveTo>
                    <a:pt x="4331" y="1"/>
                  </a:moveTo>
                  <a:lnTo>
                    <a:pt x="3949" y="383"/>
                  </a:lnTo>
                  <a:cubicBezTo>
                    <a:pt x="3375" y="892"/>
                    <a:pt x="2739" y="1274"/>
                    <a:pt x="2038" y="1529"/>
                  </a:cubicBezTo>
                  <a:cubicBezTo>
                    <a:pt x="1592" y="2230"/>
                    <a:pt x="382" y="1720"/>
                    <a:pt x="127" y="2739"/>
                  </a:cubicBezTo>
                  <a:cubicBezTo>
                    <a:pt x="0" y="3121"/>
                    <a:pt x="191" y="3631"/>
                    <a:pt x="573" y="3822"/>
                  </a:cubicBezTo>
                  <a:cubicBezTo>
                    <a:pt x="2356" y="5159"/>
                    <a:pt x="3694" y="6942"/>
                    <a:pt x="5477" y="8216"/>
                  </a:cubicBezTo>
                  <a:cubicBezTo>
                    <a:pt x="6010" y="8642"/>
                    <a:pt x="6542" y="9246"/>
                    <a:pt x="7299" y="9246"/>
                  </a:cubicBezTo>
                  <a:cubicBezTo>
                    <a:pt x="7446" y="9246"/>
                    <a:pt x="7603" y="9223"/>
                    <a:pt x="7770" y="9171"/>
                  </a:cubicBezTo>
                  <a:cubicBezTo>
                    <a:pt x="7833" y="9108"/>
                    <a:pt x="7897" y="8980"/>
                    <a:pt x="7897" y="8853"/>
                  </a:cubicBezTo>
                  <a:cubicBezTo>
                    <a:pt x="7196" y="8280"/>
                    <a:pt x="7706" y="7133"/>
                    <a:pt x="6751" y="6624"/>
                  </a:cubicBezTo>
                  <a:cubicBezTo>
                    <a:pt x="5604" y="5860"/>
                    <a:pt x="7642" y="5478"/>
                    <a:pt x="7069" y="4586"/>
                  </a:cubicBezTo>
                  <a:cubicBezTo>
                    <a:pt x="6814" y="4140"/>
                    <a:pt x="6814" y="3567"/>
                    <a:pt x="6177" y="3312"/>
                  </a:cubicBezTo>
                  <a:cubicBezTo>
                    <a:pt x="5668" y="3121"/>
                    <a:pt x="5222" y="2739"/>
                    <a:pt x="6050" y="2293"/>
                  </a:cubicBezTo>
                  <a:cubicBezTo>
                    <a:pt x="6369" y="2166"/>
                    <a:pt x="6496" y="2039"/>
                    <a:pt x="6241" y="1784"/>
                  </a:cubicBezTo>
                  <a:cubicBezTo>
                    <a:pt x="5732" y="1083"/>
                    <a:pt x="6560" y="956"/>
                    <a:pt x="6751" y="574"/>
                  </a:cubicBezTo>
                  <a:cubicBezTo>
                    <a:pt x="6517" y="399"/>
                    <a:pt x="6257" y="317"/>
                    <a:pt x="6006" y="317"/>
                  </a:cubicBezTo>
                  <a:cubicBezTo>
                    <a:pt x="5711" y="317"/>
                    <a:pt x="5429" y="431"/>
                    <a:pt x="5222" y="638"/>
                  </a:cubicBezTo>
                  <a:cubicBezTo>
                    <a:pt x="5098" y="731"/>
                    <a:pt x="4985" y="771"/>
                    <a:pt x="4884" y="771"/>
                  </a:cubicBezTo>
                  <a:cubicBezTo>
                    <a:pt x="4572" y="771"/>
                    <a:pt x="4379" y="386"/>
                    <a:pt x="4331" y="1"/>
                  </a:cubicBezTo>
                  <a:close/>
                </a:path>
              </a:pathLst>
            </a:custGeom>
            <a:solidFill>
              <a:srgbClr val="FE68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0" name="Google Shape;7610;p8"/>
            <p:cNvSpPr/>
            <p:nvPr/>
          </p:nvSpPr>
          <p:spPr>
            <a:xfrm>
              <a:off x="1884350" y="2243600"/>
              <a:ext cx="297750" cy="261075"/>
            </a:xfrm>
            <a:custGeom>
              <a:avLst/>
              <a:gdLst/>
              <a:ahLst/>
              <a:cxnLst/>
              <a:rect l="l" t="t" r="r" b="b"/>
              <a:pathLst>
                <a:path w="11910" h="10443" extrusionOk="0">
                  <a:moveTo>
                    <a:pt x="1909" y="0"/>
                  </a:moveTo>
                  <a:cubicBezTo>
                    <a:pt x="1223" y="0"/>
                    <a:pt x="797" y="811"/>
                    <a:pt x="129" y="811"/>
                  </a:cubicBezTo>
                  <a:cubicBezTo>
                    <a:pt x="87" y="811"/>
                    <a:pt x="44" y="808"/>
                    <a:pt x="0" y="801"/>
                  </a:cubicBezTo>
                  <a:lnTo>
                    <a:pt x="0" y="801"/>
                  </a:lnTo>
                  <a:cubicBezTo>
                    <a:pt x="2102" y="2967"/>
                    <a:pt x="4394" y="5005"/>
                    <a:pt x="6751" y="6851"/>
                  </a:cubicBezTo>
                  <a:cubicBezTo>
                    <a:pt x="7770" y="7743"/>
                    <a:pt x="8789" y="8826"/>
                    <a:pt x="10190" y="9144"/>
                  </a:cubicBezTo>
                  <a:cubicBezTo>
                    <a:pt x="10508" y="9335"/>
                    <a:pt x="10827" y="9590"/>
                    <a:pt x="10954" y="9908"/>
                  </a:cubicBezTo>
                  <a:cubicBezTo>
                    <a:pt x="11145" y="10099"/>
                    <a:pt x="11209" y="10290"/>
                    <a:pt x="11400" y="10418"/>
                  </a:cubicBezTo>
                  <a:cubicBezTo>
                    <a:pt x="11434" y="10435"/>
                    <a:pt x="11468" y="10443"/>
                    <a:pt x="11501" y="10443"/>
                  </a:cubicBezTo>
                  <a:cubicBezTo>
                    <a:pt x="11591" y="10443"/>
                    <a:pt x="11671" y="10384"/>
                    <a:pt x="11718" y="10290"/>
                  </a:cubicBezTo>
                  <a:cubicBezTo>
                    <a:pt x="11909" y="9653"/>
                    <a:pt x="11909" y="9017"/>
                    <a:pt x="11718" y="8380"/>
                  </a:cubicBezTo>
                  <a:cubicBezTo>
                    <a:pt x="10890" y="7934"/>
                    <a:pt x="10253" y="7297"/>
                    <a:pt x="9808" y="6469"/>
                  </a:cubicBezTo>
                  <a:cubicBezTo>
                    <a:pt x="6751" y="4941"/>
                    <a:pt x="4713" y="2139"/>
                    <a:pt x="2165" y="37"/>
                  </a:cubicBezTo>
                  <a:cubicBezTo>
                    <a:pt x="2076" y="12"/>
                    <a:pt x="1991" y="0"/>
                    <a:pt x="1909" y="0"/>
                  </a:cubicBezTo>
                  <a:close/>
                </a:path>
              </a:pathLst>
            </a:custGeom>
            <a:solidFill>
              <a:srgbClr val="D64E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1" name="Google Shape;7611;p8"/>
            <p:cNvSpPr/>
            <p:nvPr/>
          </p:nvSpPr>
          <p:spPr>
            <a:xfrm>
              <a:off x="2559400" y="2453075"/>
              <a:ext cx="57325" cy="58950"/>
            </a:xfrm>
            <a:custGeom>
              <a:avLst/>
              <a:gdLst/>
              <a:ahLst/>
              <a:cxnLst/>
              <a:rect l="l" t="t" r="r" b="b"/>
              <a:pathLst>
                <a:path w="2293" h="2358" extrusionOk="0">
                  <a:moveTo>
                    <a:pt x="1147" y="1"/>
                  </a:moveTo>
                  <a:lnTo>
                    <a:pt x="0" y="1147"/>
                  </a:lnTo>
                  <a:cubicBezTo>
                    <a:pt x="255" y="1784"/>
                    <a:pt x="828" y="2230"/>
                    <a:pt x="1529" y="2357"/>
                  </a:cubicBezTo>
                  <a:cubicBezTo>
                    <a:pt x="956" y="1657"/>
                    <a:pt x="892" y="1083"/>
                    <a:pt x="1974" y="956"/>
                  </a:cubicBezTo>
                  <a:cubicBezTo>
                    <a:pt x="2102" y="892"/>
                    <a:pt x="2165" y="829"/>
                    <a:pt x="2293" y="765"/>
                  </a:cubicBezTo>
                  <a:cubicBezTo>
                    <a:pt x="2038" y="383"/>
                    <a:pt x="1592" y="256"/>
                    <a:pt x="1147" y="1"/>
                  </a:cubicBez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2" name="Google Shape;7612;p8"/>
            <p:cNvSpPr/>
            <p:nvPr/>
          </p:nvSpPr>
          <p:spPr>
            <a:xfrm>
              <a:off x="3484400" y="2959375"/>
              <a:ext cx="307300" cy="221475"/>
            </a:xfrm>
            <a:custGeom>
              <a:avLst/>
              <a:gdLst/>
              <a:ahLst/>
              <a:cxnLst/>
              <a:rect l="l" t="t" r="r" b="b"/>
              <a:pathLst>
                <a:path w="12292" h="8859" extrusionOk="0">
                  <a:moveTo>
                    <a:pt x="8853" y="0"/>
                  </a:moveTo>
                  <a:cubicBezTo>
                    <a:pt x="8152" y="128"/>
                    <a:pt x="7452" y="510"/>
                    <a:pt x="6879" y="956"/>
                  </a:cubicBezTo>
                  <a:cubicBezTo>
                    <a:pt x="6051" y="1465"/>
                    <a:pt x="5350" y="2229"/>
                    <a:pt x="4267" y="2293"/>
                  </a:cubicBezTo>
                  <a:cubicBezTo>
                    <a:pt x="4076" y="2484"/>
                    <a:pt x="4140" y="2866"/>
                    <a:pt x="3885" y="3057"/>
                  </a:cubicBezTo>
                  <a:cubicBezTo>
                    <a:pt x="3312" y="3312"/>
                    <a:pt x="2803" y="3694"/>
                    <a:pt x="2421" y="4203"/>
                  </a:cubicBezTo>
                  <a:cubicBezTo>
                    <a:pt x="1784" y="5477"/>
                    <a:pt x="1147" y="6623"/>
                    <a:pt x="383" y="7770"/>
                  </a:cubicBezTo>
                  <a:cubicBezTo>
                    <a:pt x="1" y="8215"/>
                    <a:pt x="128" y="8598"/>
                    <a:pt x="701" y="8725"/>
                  </a:cubicBezTo>
                  <a:cubicBezTo>
                    <a:pt x="1032" y="8815"/>
                    <a:pt x="1363" y="8858"/>
                    <a:pt x="1688" y="8858"/>
                  </a:cubicBezTo>
                  <a:cubicBezTo>
                    <a:pt x="3425" y="8858"/>
                    <a:pt x="4985" y="7630"/>
                    <a:pt x="5414" y="5859"/>
                  </a:cubicBezTo>
                  <a:cubicBezTo>
                    <a:pt x="5473" y="5621"/>
                    <a:pt x="5477" y="5216"/>
                    <a:pt x="5633" y="5216"/>
                  </a:cubicBezTo>
                  <a:cubicBezTo>
                    <a:pt x="5644" y="5216"/>
                    <a:pt x="5656" y="5218"/>
                    <a:pt x="5669" y="5222"/>
                  </a:cubicBezTo>
                  <a:cubicBezTo>
                    <a:pt x="5762" y="5244"/>
                    <a:pt x="5854" y="5253"/>
                    <a:pt x="5943" y="5253"/>
                  </a:cubicBezTo>
                  <a:cubicBezTo>
                    <a:pt x="6529" y="5253"/>
                    <a:pt x="7038" y="4851"/>
                    <a:pt x="7650" y="4851"/>
                  </a:cubicBezTo>
                  <a:cubicBezTo>
                    <a:pt x="7771" y="4851"/>
                    <a:pt x="7895" y="4867"/>
                    <a:pt x="8025" y="4904"/>
                  </a:cubicBezTo>
                  <a:cubicBezTo>
                    <a:pt x="8899" y="5180"/>
                    <a:pt x="9474" y="5348"/>
                    <a:pt x="9933" y="5348"/>
                  </a:cubicBezTo>
                  <a:cubicBezTo>
                    <a:pt x="10745" y="5348"/>
                    <a:pt x="11193" y="4822"/>
                    <a:pt x="12292" y="3439"/>
                  </a:cubicBezTo>
                  <a:cubicBezTo>
                    <a:pt x="12228" y="3376"/>
                    <a:pt x="12164" y="3312"/>
                    <a:pt x="12164" y="3248"/>
                  </a:cubicBezTo>
                  <a:cubicBezTo>
                    <a:pt x="10508" y="2675"/>
                    <a:pt x="9617" y="1401"/>
                    <a:pt x="8853" y="0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3" name="Google Shape;7613;p8"/>
            <p:cNvSpPr/>
            <p:nvPr/>
          </p:nvSpPr>
          <p:spPr>
            <a:xfrm>
              <a:off x="3758250" y="2977575"/>
              <a:ext cx="243600" cy="168100"/>
            </a:xfrm>
            <a:custGeom>
              <a:avLst/>
              <a:gdLst/>
              <a:ahLst/>
              <a:cxnLst/>
              <a:rect l="l" t="t" r="r" b="b"/>
              <a:pathLst>
                <a:path w="9744" h="6724" extrusionOk="0">
                  <a:moveTo>
                    <a:pt x="6266" y="1"/>
                  </a:moveTo>
                  <a:cubicBezTo>
                    <a:pt x="5624" y="1"/>
                    <a:pt x="4997" y="261"/>
                    <a:pt x="4840" y="992"/>
                  </a:cubicBezTo>
                  <a:cubicBezTo>
                    <a:pt x="4612" y="2305"/>
                    <a:pt x="3821" y="2594"/>
                    <a:pt x="2787" y="2594"/>
                  </a:cubicBezTo>
                  <a:cubicBezTo>
                    <a:pt x="2668" y="2594"/>
                    <a:pt x="2546" y="2590"/>
                    <a:pt x="2420" y="2584"/>
                  </a:cubicBezTo>
                  <a:lnTo>
                    <a:pt x="2102" y="2711"/>
                  </a:lnTo>
                  <a:cubicBezTo>
                    <a:pt x="1847" y="3475"/>
                    <a:pt x="1401" y="4176"/>
                    <a:pt x="828" y="4749"/>
                  </a:cubicBezTo>
                  <a:cubicBezTo>
                    <a:pt x="0" y="5641"/>
                    <a:pt x="0" y="5704"/>
                    <a:pt x="1083" y="6723"/>
                  </a:cubicBezTo>
                  <a:cubicBezTo>
                    <a:pt x="1543" y="5944"/>
                    <a:pt x="1748" y="5598"/>
                    <a:pt x="2080" y="5598"/>
                  </a:cubicBezTo>
                  <a:cubicBezTo>
                    <a:pt x="2344" y="5598"/>
                    <a:pt x="2690" y="5818"/>
                    <a:pt x="3312" y="6214"/>
                  </a:cubicBezTo>
                  <a:cubicBezTo>
                    <a:pt x="5541" y="4622"/>
                    <a:pt x="7706" y="2966"/>
                    <a:pt x="9744" y="1183"/>
                  </a:cubicBezTo>
                  <a:cubicBezTo>
                    <a:pt x="9451" y="194"/>
                    <a:pt x="8821" y="26"/>
                    <a:pt x="8144" y="26"/>
                  </a:cubicBezTo>
                  <a:cubicBezTo>
                    <a:pt x="7798" y="26"/>
                    <a:pt x="7441" y="70"/>
                    <a:pt x="7110" y="70"/>
                  </a:cubicBezTo>
                  <a:cubicBezTo>
                    <a:pt x="6962" y="70"/>
                    <a:pt x="6820" y="61"/>
                    <a:pt x="6687" y="36"/>
                  </a:cubicBezTo>
                  <a:cubicBezTo>
                    <a:pt x="6549" y="13"/>
                    <a:pt x="6407" y="1"/>
                    <a:pt x="6266" y="1"/>
                  </a:cubicBezTo>
                  <a:close/>
                </a:path>
              </a:pathLst>
            </a:custGeom>
            <a:solidFill>
              <a:srgbClr val="F2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4" name="Google Shape;7614;p8"/>
            <p:cNvSpPr/>
            <p:nvPr/>
          </p:nvSpPr>
          <p:spPr>
            <a:xfrm>
              <a:off x="3361800" y="2556575"/>
              <a:ext cx="499950" cy="288550"/>
            </a:xfrm>
            <a:custGeom>
              <a:avLst/>
              <a:gdLst/>
              <a:ahLst/>
              <a:cxnLst/>
              <a:rect l="l" t="t" r="r" b="b"/>
              <a:pathLst>
                <a:path w="19998" h="11542" extrusionOk="0">
                  <a:moveTo>
                    <a:pt x="5733" y="0"/>
                  </a:moveTo>
                  <a:lnTo>
                    <a:pt x="5733" y="0"/>
                  </a:lnTo>
                  <a:cubicBezTo>
                    <a:pt x="6051" y="637"/>
                    <a:pt x="6306" y="1592"/>
                    <a:pt x="6751" y="1720"/>
                  </a:cubicBezTo>
                  <a:cubicBezTo>
                    <a:pt x="8280" y="2165"/>
                    <a:pt x="7961" y="2930"/>
                    <a:pt x="7452" y="3821"/>
                  </a:cubicBezTo>
                  <a:cubicBezTo>
                    <a:pt x="7261" y="4140"/>
                    <a:pt x="7388" y="4585"/>
                    <a:pt x="7643" y="4840"/>
                  </a:cubicBezTo>
                  <a:cubicBezTo>
                    <a:pt x="7834" y="5031"/>
                    <a:pt x="7834" y="5350"/>
                    <a:pt x="7579" y="5541"/>
                  </a:cubicBezTo>
                  <a:cubicBezTo>
                    <a:pt x="7500" y="5594"/>
                    <a:pt x="7399" y="5624"/>
                    <a:pt x="7299" y="5624"/>
                  </a:cubicBezTo>
                  <a:cubicBezTo>
                    <a:pt x="7157" y="5624"/>
                    <a:pt x="7017" y="5563"/>
                    <a:pt x="6943" y="5413"/>
                  </a:cubicBezTo>
                  <a:cubicBezTo>
                    <a:pt x="6815" y="5350"/>
                    <a:pt x="6751" y="5159"/>
                    <a:pt x="6624" y="5159"/>
                  </a:cubicBezTo>
                  <a:cubicBezTo>
                    <a:pt x="6433" y="5127"/>
                    <a:pt x="6131" y="4968"/>
                    <a:pt x="5939" y="4968"/>
                  </a:cubicBezTo>
                  <a:cubicBezTo>
                    <a:pt x="5748" y="4968"/>
                    <a:pt x="5669" y="5127"/>
                    <a:pt x="5924" y="5732"/>
                  </a:cubicBezTo>
                  <a:cubicBezTo>
                    <a:pt x="5987" y="5987"/>
                    <a:pt x="5669" y="6114"/>
                    <a:pt x="5414" y="6114"/>
                  </a:cubicBezTo>
                  <a:cubicBezTo>
                    <a:pt x="4841" y="6114"/>
                    <a:pt x="4268" y="5923"/>
                    <a:pt x="4268" y="5350"/>
                  </a:cubicBezTo>
                  <a:cubicBezTo>
                    <a:pt x="4268" y="4458"/>
                    <a:pt x="3631" y="3821"/>
                    <a:pt x="3313" y="3057"/>
                  </a:cubicBezTo>
                  <a:cubicBezTo>
                    <a:pt x="3188" y="2683"/>
                    <a:pt x="3033" y="2508"/>
                    <a:pt x="2862" y="2508"/>
                  </a:cubicBezTo>
                  <a:cubicBezTo>
                    <a:pt x="2684" y="2508"/>
                    <a:pt x="2489" y="2699"/>
                    <a:pt x="2294" y="3057"/>
                  </a:cubicBezTo>
                  <a:cubicBezTo>
                    <a:pt x="1657" y="4012"/>
                    <a:pt x="893" y="4777"/>
                    <a:pt x="1" y="5477"/>
                  </a:cubicBezTo>
                  <a:lnTo>
                    <a:pt x="1" y="5795"/>
                  </a:lnTo>
                  <a:cubicBezTo>
                    <a:pt x="2103" y="7897"/>
                    <a:pt x="4714" y="9171"/>
                    <a:pt x="7261" y="10572"/>
                  </a:cubicBezTo>
                  <a:cubicBezTo>
                    <a:pt x="8288" y="11293"/>
                    <a:pt x="9301" y="11542"/>
                    <a:pt x="10306" y="11542"/>
                  </a:cubicBezTo>
                  <a:cubicBezTo>
                    <a:pt x="12229" y="11542"/>
                    <a:pt x="14125" y="10632"/>
                    <a:pt x="16049" y="10381"/>
                  </a:cubicBezTo>
                  <a:cubicBezTo>
                    <a:pt x="16159" y="10189"/>
                    <a:pt x="16304" y="10138"/>
                    <a:pt x="16460" y="10138"/>
                  </a:cubicBezTo>
                  <a:cubicBezTo>
                    <a:pt x="16629" y="10138"/>
                    <a:pt x="16811" y="10198"/>
                    <a:pt x="16972" y="10198"/>
                  </a:cubicBezTo>
                  <a:cubicBezTo>
                    <a:pt x="17005" y="10198"/>
                    <a:pt x="17037" y="10196"/>
                    <a:pt x="17068" y="10190"/>
                  </a:cubicBezTo>
                  <a:cubicBezTo>
                    <a:pt x="17960" y="9808"/>
                    <a:pt x="19170" y="10444"/>
                    <a:pt x="19998" y="9298"/>
                  </a:cubicBezTo>
                  <a:cubicBezTo>
                    <a:pt x="18788" y="8852"/>
                    <a:pt x="17960" y="7833"/>
                    <a:pt x="16877" y="7451"/>
                  </a:cubicBezTo>
                  <a:cubicBezTo>
                    <a:pt x="15030" y="6814"/>
                    <a:pt x="13502" y="5604"/>
                    <a:pt x="11846" y="4649"/>
                  </a:cubicBezTo>
                  <a:cubicBezTo>
                    <a:pt x="10636" y="4140"/>
                    <a:pt x="9999" y="2930"/>
                    <a:pt x="8917" y="2293"/>
                  </a:cubicBezTo>
                  <a:cubicBezTo>
                    <a:pt x="7834" y="1592"/>
                    <a:pt x="7070" y="382"/>
                    <a:pt x="5733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5" name="Google Shape;7615;p8"/>
            <p:cNvSpPr/>
            <p:nvPr/>
          </p:nvSpPr>
          <p:spPr>
            <a:xfrm>
              <a:off x="3481225" y="2624975"/>
              <a:ext cx="46200" cy="28150"/>
            </a:xfrm>
            <a:custGeom>
              <a:avLst/>
              <a:gdLst/>
              <a:ahLst/>
              <a:cxnLst/>
              <a:rect l="l" t="t" r="r" b="b"/>
              <a:pathLst>
                <a:path w="1848" h="1126" extrusionOk="0">
                  <a:moveTo>
                    <a:pt x="1358" y="0"/>
                  </a:moveTo>
                  <a:cubicBezTo>
                    <a:pt x="1056" y="0"/>
                    <a:pt x="756" y="70"/>
                    <a:pt x="510" y="194"/>
                  </a:cubicBezTo>
                  <a:cubicBezTo>
                    <a:pt x="319" y="321"/>
                    <a:pt x="0" y="385"/>
                    <a:pt x="64" y="703"/>
                  </a:cubicBezTo>
                  <a:cubicBezTo>
                    <a:pt x="164" y="954"/>
                    <a:pt x="382" y="1125"/>
                    <a:pt x="626" y="1125"/>
                  </a:cubicBezTo>
                  <a:cubicBezTo>
                    <a:pt x="692" y="1125"/>
                    <a:pt x="760" y="1112"/>
                    <a:pt x="828" y="1085"/>
                  </a:cubicBezTo>
                  <a:cubicBezTo>
                    <a:pt x="1338" y="1085"/>
                    <a:pt x="1783" y="639"/>
                    <a:pt x="1847" y="66"/>
                  </a:cubicBezTo>
                  <a:cubicBezTo>
                    <a:pt x="1689" y="21"/>
                    <a:pt x="1523" y="0"/>
                    <a:pt x="1358" y="0"/>
                  </a:cubicBezTo>
                  <a:close/>
                </a:path>
              </a:pathLst>
            </a:custGeom>
            <a:solidFill>
              <a:srgbClr val="FC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6" name="Google Shape;7616;p8"/>
            <p:cNvSpPr/>
            <p:nvPr/>
          </p:nvSpPr>
          <p:spPr>
            <a:xfrm>
              <a:off x="3199425" y="2806525"/>
              <a:ext cx="565200" cy="144900"/>
            </a:xfrm>
            <a:custGeom>
              <a:avLst/>
              <a:gdLst/>
              <a:ahLst/>
              <a:cxnLst/>
              <a:rect l="l" t="t" r="r" b="b"/>
              <a:pathLst>
                <a:path w="22608" h="5796" extrusionOk="0">
                  <a:moveTo>
                    <a:pt x="13756" y="1"/>
                  </a:moveTo>
                  <a:cubicBezTo>
                    <a:pt x="13374" y="319"/>
                    <a:pt x="12801" y="383"/>
                    <a:pt x="12419" y="829"/>
                  </a:cubicBezTo>
                  <a:cubicBezTo>
                    <a:pt x="11559" y="1025"/>
                    <a:pt x="10680" y="1079"/>
                    <a:pt x="9794" y="1079"/>
                  </a:cubicBezTo>
                  <a:cubicBezTo>
                    <a:pt x="8694" y="1079"/>
                    <a:pt x="7581" y="996"/>
                    <a:pt x="6477" y="996"/>
                  </a:cubicBezTo>
                  <a:cubicBezTo>
                    <a:pt x="6164" y="996"/>
                    <a:pt x="5852" y="1002"/>
                    <a:pt x="5541" y="1020"/>
                  </a:cubicBezTo>
                  <a:cubicBezTo>
                    <a:pt x="4713" y="1083"/>
                    <a:pt x="3821" y="892"/>
                    <a:pt x="3057" y="1593"/>
                  </a:cubicBezTo>
                  <a:cubicBezTo>
                    <a:pt x="3515" y="1913"/>
                    <a:pt x="3874" y="2465"/>
                    <a:pt x="4443" y="2465"/>
                  </a:cubicBezTo>
                  <a:cubicBezTo>
                    <a:pt x="4664" y="2465"/>
                    <a:pt x="4918" y="2380"/>
                    <a:pt x="5222" y="2166"/>
                  </a:cubicBezTo>
                  <a:cubicBezTo>
                    <a:pt x="5335" y="2085"/>
                    <a:pt x="5444" y="2049"/>
                    <a:pt x="5546" y="2049"/>
                  </a:cubicBezTo>
                  <a:cubicBezTo>
                    <a:pt x="5845" y="2049"/>
                    <a:pt x="6082" y="2359"/>
                    <a:pt x="6178" y="2739"/>
                  </a:cubicBezTo>
                  <a:cubicBezTo>
                    <a:pt x="6305" y="3248"/>
                    <a:pt x="5732" y="3376"/>
                    <a:pt x="5477" y="3376"/>
                  </a:cubicBezTo>
                  <a:cubicBezTo>
                    <a:pt x="5269" y="3402"/>
                    <a:pt x="5040" y="3428"/>
                    <a:pt x="4820" y="3428"/>
                  </a:cubicBezTo>
                  <a:cubicBezTo>
                    <a:pt x="4501" y="3428"/>
                    <a:pt x="4201" y="3373"/>
                    <a:pt x="4012" y="3185"/>
                  </a:cubicBezTo>
                  <a:cubicBezTo>
                    <a:pt x="3821" y="2962"/>
                    <a:pt x="3551" y="2850"/>
                    <a:pt x="3272" y="2850"/>
                  </a:cubicBezTo>
                  <a:cubicBezTo>
                    <a:pt x="2993" y="2850"/>
                    <a:pt x="2707" y="2962"/>
                    <a:pt x="2484" y="3185"/>
                  </a:cubicBezTo>
                  <a:cubicBezTo>
                    <a:pt x="1921" y="3646"/>
                    <a:pt x="1234" y="3859"/>
                    <a:pt x="523" y="3859"/>
                  </a:cubicBezTo>
                  <a:cubicBezTo>
                    <a:pt x="350" y="3859"/>
                    <a:pt x="175" y="3847"/>
                    <a:pt x="0" y="3822"/>
                  </a:cubicBezTo>
                  <a:lnTo>
                    <a:pt x="0" y="3822"/>
                  </a:lnTo>
                  <a:cubicBezTo>
                    <a:pt x="470" y="4174"/>
                    <a:pt x="981" y="4269"/>
                    <a:pt x="1502" y="4269"/>
                  </a:cubicBezTo>
                  <a:cubicBezTo>
                    <a:pt x="2109" y="4269"/>
                    <a:pt x="2729" y="4140"/>
                    <a:pt x="3312" y="4140"/>
                  </a:cubicBezTo>
                  <a:cubicBezTo>
                    <a:pt x="3477" y="4125"/>
                    <a:pt x="3646" y="4117"/>
                    <a:pt x="3817" y="4117"/>
                  </a:cubicBezTo>
                  <a:cubicBezTo>
                    <a:pt x="4370" y="4117"/>
                    <a:pt x="4942" y="4200"/>
                    <a:pt x="5477" y="4395"/>
                  </a:cubicBezTo>
                  <a:cubicBezTo>
                    <a:pt x="5031" y="4713"/>
                    <a:pt x="4458" y="4522"/>
                    <a:pt x="4203" y="4968"/>
                  </a:cubicBezTo>
                  <a:cubicBezTo>
                    <a:pt x="4777" y="5032"/>
                    <a:pt x="5350" y="4968"/>
                    <a:pt x="5350" y="5796"/>
                  </a:cubicBezTo>
                  <a:cubicBezTo>
                    <a:pt x="5774" y="5531"/>
                    <a:pt x="6199" y="5398"/>
                    <a:pt x="6623" y="5398"/>
                  </a:cubicBezTo>
                  <a:cubicBezTo>
                    <a:pt x="6708" y="5398"/>
                    <a:pt x="6793" y="5403"/>
                    <a:pt x="6878" y="5414"/>
                  </a:cubicBezTo>
                  <a:cubicBezTo>
                    <a:pt x="7515" y="5414"/>
                    <a:pt x="8024" y="5414"/>
                    <a:pt x="8152" y="4586"/>
                  </a:cubicBezTo>
                  <a:cubicBezTo>
                    <a:pt x="7961" y="4204"/>
                    <a:pt x="7196" y="3758"/>
                    <a:pt x="8279" y="3631"/>
                  </a:cubicBezTo>
                  <a:cubicBezTo>
                    <a:pt x="9107" y="3631"/>
                    <a:pt x="9935" y="3440"/>
                    <a:pt x="10699" y="3057"/>
                  </a:cubicBezTo>
                  <a:lnTo>
                    <a:pt x="10699" y="3057"/>
                  </a:lnTo>
                  <a:cubicBezTo>
                    <a:pt x="10699" y="3694"/>
                    <a:pt x="8725" y="3312"/>
                    <a:pt x="9935" y="4522"/>
                  </a:cubicBezTo>
                  <a:cubicBezTo>
                    <a:pt x="10727" y="4522"/>
                    <a:pt x="11571" y="4762"/>
                    <a:pt x="12378" y="4762"/>
                  </a:cubicBezTo>
                  <a:cubicBezTo>
                    <a:pt x="13127" y="4762"/>
                    <a:pt x="13843" y="4555"/>
                    <a:pt x="14456" y="3758"/>
                  </a:cubicBezTo>
                  <a:cubicBezTo>
                    <a:pt x="14483" y="3704"/>
                    <a:pt x="14510" y="3684"/>
                    <a:pt x="14537" y="3684"/>
                  </a:cubicBezTo>
                  <a:cubicBezTo>
                    <a:pt x="14574" y="3684"/>
                    <a:pt x="14611" y="3721"/>
                    <a:pt x="14648" y="3758"/>
                  </a:cubicBezTo>
                  <a:cubicBezTo>
                    <a:pt x="15076" y="4093"/>
                    <a:pt x="15516" y="4205"/>
                    <a:pt x="15963" y="4205"/>
                  </a:cubicBezTo>
                  <a:cubicBezTo>
                    <a:pt x="16859" y="4205"/>
                    <a:pt x="17786" y="3756"/>
                    <a:pt x="18718" y="3756"/>
                  </a:cubicBezTo>
                  <a:cubicBezTo>
                    <a:pt x="18911" y="3756"/>
                    <a:pt x="19104" y="3775"/>
                    <a:pt x="19296" y="3822"/>
                  </a:cubicBezTo>
                  <a:cubicBezTo>
                    <a:pt x="19390" y="3840"/>
                    <a:pt x="19483" y="3850"/>
                    <a:pt x="19573" y="3850"/>
                  </a:cubicBezTo>
                  <a:cubicBezTo>
                    <a:pt x="20094" y="3850"/>
                    <a:pt x="20535" y="3546"/>
                    <a:pt x="20697" y="3057"/>
                  </a:cubicBezTo>
                  <a:cubicBezTo>
                    <a:pt x="20368" y="2655"/>
                    <a:pt x="20228" y="2483"/>
                    <a:pt x="19986" y="2483"/>
                  </a:cubicBezTo>
                  <a:cubicBezTo>
                    <a:pt x="19808" y="2483"/>
                    <a:pt x="19575" y="2577"/>
                    <a:pt x="19169" y="2739"/>
                  </a:cubicBezTo>
                  <a:cubicBezTo>
                    <a:pt x="19105" y="2760"/>
                    <a:pt x="19042" y="2774"/>
                    <a:pt x="18985" y="2774"/>
                  </a:cubicBezTo>
                  <a:cubicBezTo>
                    <a:pt x="18872" y="2774"/>
                    <a:pt x="18787" y="2718"/>
                    <a:pt x="18787" y="2548"/>
                  </a:cubicBezTo>
                  <a:cubicBezTo>
                    <a:pt x="18604" y="1938"/>
                    <a:pt x="19063" y="1270"/>
                    <a:pt x="19661" y="1270"/>
                  </a:cubicBezTo>
                  <a:cubicBezTo>
                    <a:pt x="19688" y="1270"/>
                    <a:pt x="19715" y="1272"/>
                    <a:pt x="19742" y="1274"/>
                  </a:cubicBezTo>
                  <a:cubicBezTo>
                    <a:pt x="20188" y="1274"/>
                    <a:pt x="20634" y="1338"/>
                    <a:pt x="21080" y="1529"/>
                  </a:cubicBezTo>
                  <a:cubicBezTo>
                    <a:pt x="21080" y="1763"/>
                    <a:pt x="21114" y="2031"/>
                    <a:pt x="21309" y="2031"/>
                  </a:cubicBezTo>
                  <a:cubicBezTo>
                    <a:pt x="21379" y="2031"/>
                    <a:pt x="21471" y="1996"/>
                    <a:pt x="21589" y="1911"/>
                  </a:cubicBezTo>
                  <a:cubicBezTo>
                    <a:pt x="22035" y="1529"/>
                    <a:pt x="22353" y="956"/>
                    <a:pt x="22608" y="383"/>
                  </a:cubicBezTo>
                  <a:cubicBezTo>
                    <a:pt x="21525" y="383"/>
                    <a:pt x="20443" y="510"/>
                    <a:pt x="19424" y="701"/>
                  </a:cubicBezTo>
                  <a:cubicBezTo>
                    <a:pt x="18486" y="883"/>
                    <a:pt x="17548" y="1093"/>
                    <a:pt x="16637" y="1093"/>
                  </a:cubicBezTo>
                  <a:cubicBezTo>
                    <a:pt x="15631" y="1093"/>
                    <a:pt x="14658" y="836"/>
                    <a:pt x="13756" y="1"/>
                  </a:cubicBezTo>
                  <a:close/>
                </a:path>
              </a:pathLst>
            </a:custGeom>
            <a:solidFill>
              <a:srgbClr val="E6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7" name="Google Shape;7617;p8"/>
            <p:cNvSpPr/>
            <p:nvPr/>
          </p:nvSpPr>
          <p:spPr>
            <a:xfrm>
              <a:off x="3371375" y="2882950"/>
              <a:ext cx="390075" cy="162425"/>
            </a:xfrm>
            <a:custGeom>
              <a:avLst/>
              <a:gdLst/>
              <a:ahLst/>
              <a:cxnLst/>
              <a:rect l="l" t="t" r="r" b="b"/>
              <a:pathLst>
                <a:path w="15603" h="6497" extrusionOk="0">
                  <a:moveTo>
                    <a:pt x="13756" y="0"/>
                  </a:moveTo>
                  <a:cubicBezTo>
                    <a:pt x="13228" y="264"/>
                    <a:pt x="12670" y="407"/>
                    <a:pt x="12103" y="407"/>
                  </a:cubicBezTo>
                  <a:cubicBezTo>
                    <a:pt x="11848" y="407"/>
                    <a:pt x="11592" y="378"/>
                    <a:pt x="11336" y="319"/>
                  </a:cubicBezTo>
                  <a:cubicBezTo>
                    <a:pt x="11118" y="275"/>
                    <a:pt x="10871" y="172"/>
                    <a:pt x="10615" y="172"/>
                  </a:cubicBezTo>
                  <a:cubicBezTo>
                    <a:pt x="10495" y="172"/>
                    <a:pt x="10374" y="195"/>
                    <a:pt x="10253" y="255"/>
                  </a:cubicBezTo>
                  <a:cubicBezTo>
                    <a:pt x="9725" y="499"/>
                    <a:pt x="9171" y="795"/>
                    <a:pt x="8607" y="795"/>
                  </a:cubicBezTo>
                  <a:cubicBezTo>
                    <a:pt x="8287" y="795"/>
                    <a:pt x="7965" y="700"/>
                    <a:pt x="7642" y="446"/>
                  </a:cubicBezTo>
                  <a:cubicBezTo>
                    <a:pt x="7560" y="397"/>
                    <a:pt x="7495" y="378"/>
                    <a:pt x="7443" y="378"/>
                  </a:cubicBezTo>
                  <a:cubicBezTo>
                    <a:pt x="7291" y="378"/>
                    <a:pt x="7244" y="543"/>
                    <a:pt x="7196" y="637"/>
                  </a:cubicBezTo>
                  <a:cubicBezTo>
                    <a:pt x="7014" y="1092"/>
                    <a:pt x="6670" y="1157"/>
                    <a:pt x="6326" y="1157"/>
                  </a:cubicBezTo>
                  <a:cubicBezTo>
                    <a:pt x="6188" y="1157"/>
                    <a:pt x="6050" y="1147"/>
                    <a:pt x="5923" y="1147"/>
                  </a:cubicBezTo>
                  <a:lnTo>
                    <a:pt x="2675" y="1147"/>
                  </a:lnTo>
                  <a:cubicBezTo>
                    <a:pt x="2463" y="998"/>
                    <a:pt x="2264" y="934"/>
                    <a:pt x="2080" y="934"/>
                  </a:cubicBezTo>
                  <a:cubicBezTo>
                    <a:pt x="1712" y="934"/>
                    <a:pt x="1401" y="1189"/>
                    <a:pt x="1146" y="1529"/>
                  </a:cubicBezTo>
                  <a:cubicBezTo>
                    <a:pt x="892" y="2038"/>
                    <a:pt x="255" y="1784"/>
                    <a:pt x="0" y="2293"/>
                  </a:cubicBezTo>
                  <a:cubicBezTo>
                    <a:pt x="0" y="3039"/>
                    <a:pt x="239" y="3512"/>
                    <a:pt x="642" y="3512"/>
                  </a:cubicBezTo>
                  <a:cubicBezTo>
                    <a:pt x="789" y="3512"/>
                    <a:pt x="959" y="3449"/>
                    <a:pt x="1146" y="3312"/>
                  </a:cubicBezTo>
                  <a:cubicBezTo>
                    <a:pt x="1481" y="3089"/>
                    <a:pt x="1768" y="2988"/>
                    <a:pt x="2021" y="2988"/>
                  </a:cubicBezTo>
                  <a:cubicBezTo>
                    <a:pt x="2345" y="2988"/>
                    <a:pt x="2616" y="3153"/>
                    <a:pt x="2866" y="3439"/>
                  </a:cubicBezTo>
                  <a:cubicBezTo>
                    <a:pt x="3312" y="3949"/>
                    <a:pt x="4267" y="4013"/>
                    <a:pt x="3885" y="5095"/>
                  </a:cubicBezTo>
                  <a:cubicBezTo>
                    <a:pt x="3630" y="5859"/>
                    <a:pt x="4076" y="6433"/>
                    <a:pt x="4967" y="6496"/>
                  </a:cubicBezTo>
                  <a:cubicBezTo>
                    <a:pt x="5859" y="6050"/>
                    <a:pt x="6560" y="5159"/>
                    <a:pt x="7642" y="4968"/>
                  </a:cubicBezTo>
                  <a:cubicBezTo>
                    <a:pt x="7833" y="4458"/>
                    <a:pt x="8343" y="4267"/>
                    <a:pt x="8788" y="4013"/>
                  </a:cubicBezTo>
                  <a:cubicBezTo>
                    <a:pt x="10954" y="2548"/>
                    <a:pt x="13246" y="1274"/>
                    <a:pt x="15603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8" name="Google Shape;7618;p8"/>
            <p:cNvSpPr/>
            <p:nvPr/>
          </p:nvSpPr>
          <p:spPr>
            <a:xfrm>
              <a:off x="5777025" y="2682350"/>
              <a:ext cx="133750" cy="95550"/>
            </a:xfrm>
            <a:custGeom>
              <a:avLst/>
              <a:gdLst/>
              <a:ahLst/>
              <a:cxnLst/>
              <a:rect l="l" t="t" r="r" b="b"/>
              <a:pathLst>
                <a:path w="5350" h="3822" extrusionOk="0">
                  <a:moveTo>
                    <a:pt x="828" y="0"/>
                  </a:moveTo>
                  <a:cubicBezTo>
                    <a:pt x="663" y="222"/>
                    <a:pt x="401" y="395"/>
                    <a:pt x="126" y="395"/>
                  </a:cubicBezTo>
                  <a:cubicBezTo>
                    <a:pt x="84" y="395"/>
                    <a:pt x="42" y="391"/>
                    <a:pt x="1" y="382"/>
                  </a:cubicBezTo>
                  <a:lnTo>
                    <a:pt x="1" y="382"/>
                  </a:lnTo>
                  <a:cubicBezTo>
                    <a:pt x="510" y="1147"/>
                    <a:pt x="1147" y="1720"/>
                    <a:pt x="1911" y="2166"/>
                  </a:cubicBezTo>
                  <a:cubicBezTo>
                    <a:pt x="2612" y="2675"/>
                    <a:pt x="3503" y="2930"/>
                    <a:pt x="3822" y="3821"/>
                  </a:cubicBezTo>
                  <a:cubicBezTo>
                    <a:pt x="4087" y="3512"/>
                    <a:pt x="4475" y="3325"/>
                    <a:pt x="4858" y="3325"/>
                  </a:cubicBezTo>
                  <a:cubicBezTo>
                    <a:pt x="5027" y="3325"/>
                    <a:pt x="5194" y="3361"/>
                    <a:pt x="5350" y="3439"/>
                  </a:cubicBezTo>
                  <a:cubicBezTo>
                    <a:pt x="4841" y="1720"/>
                    <a:pt x="2548" y="0"/>
                    <a:pt x="828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9" name="Google Shape;7619;p8"/>
            <p:cNvSpPr/>
            <p:nvPr/>
          </p:nvSpPr>
          <p:spPr>
            <a:xfrm>
              <a:off x="5797725" y="2768325"/>
              <a:ext cx="57350" cy="10175"/>
            </a:xfrm>
            <a:custGeom>
              <a:avLst/>
              <a:gdLst/>
              <a:ahLst/>
              <a:cxnLst/>
              <a:rect l="l" t="t" r="r" b="b"/>
              <a:pathLst>
                <a:path w="2294" h="407" extrusionOk="0">
                  <a:moveTo>
                    <a:pt x="1171" y="0"/>
                  </a:moveTo>
                  <a:cubicBezTo>
                    <a:pt x="911" y="0"/>
                    <a:pt x="647" y="29"/>
                    <a:pt x="387" y="29"/>
                  </a:cubicBezTo>
                  <a:cubicBezTo>
                    <a:pt x="257" y="29"/>
                    <a:pt x="128" y="21"/>
                    <a:pt x="0" y="0"/>
                  </a:cubicBezTo>
                  <a:lnTo>
                    <a:pt x="0" y="0"/>
                  </a:lnTo>
                  <a:cubicBezTo>
                    <a:pt x="333" y="332"/>
                    <a:pt x="679" y="407"/>
                    <a:pt x="1040" y="407"/>
                  </a:cubicBezTo>
                  <a:cubicBezTo>
                    <a:pt x="1333" y="407"/>
                    <a:pt x="1635" y="358"/>
                    <a:pt x="1947" y="358"/>
                  </a:cubicBezTo>
                  <a:cubicBezTo>
                    <a:pt x="2061" y="358"/>
                    <a:pt x="2176" y="364"/>
                    <a:pt x="2293" y="382"/>
                  </a:cubicBezTo>
                  <a:cubicBezTo>
                    <a:pt x="1943" y="64"/>
                    <a:pt x="1561" y="0"/>
                    <a:pt x="1171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0" name="Google Shape;7620;p8"/>
            <p:cNvSpPr/>
            <p:nvPr/>
          </p:nvSpPr>
          <p:spPr>
            <a:xfrm>
              <a:off x="5757925" y="2682350"/>
              <a:ext cx="20725" cy="9975"/>
            </a:xfrm>
            <a:custGeom>
              <a:avLst/>
              <a:gdLst/>
              <a:ahLst/>
              <a:cxnLst/>
              <a:rect l="l" t="t" r="r" b="b"/>
              <a:pathLst>
                <a:path w="829" h="399" extrusionOk="0">
                  <a:moveTo>
                    <a:pt x="0" y="0"/>
                  </a:moveTo>
                  <a:cubicBezTo>
                    <a:pt x="160" y="266"/>
                    <a:pt x="407" y="398"/>
                    <a:pt x="670" y="398"/>
                  </a:cubicBezTo>
                  <a:cubicBezTo>
                    <a:pt x="722" y="398"/>
                    <a:pt x="775" y="393"/>
                    <a:pt x="828" y="382"/>
                  </a:cubicBezTo>
                  <a:cubicBezTo>
                    <a:pt x="637" y="128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1" name="Google Shape;7621;p8"/>
            <p:cNvSpPr/>
            <p:nvPr/>
          </p:nvSpPr>
          <p:spPr>
            <a:xfrm>
              <a:off x="1776075" y="2728800"/>
              <a:ext cx="439450" cy="115975"/>
            </a:xfrm>
            <a:custGeom>
              <a:avLst/>
              <a:gdLst/>
              <a:ahLst/>
              <a:cxnLst/>
              <a:rect l="l" t="t" r="r" b="b"/>
              <a:pathLst>
                <a:path w="17578" h="4639" extrusionOk="0">
                  <a:moveTo>
                    <a:pt x="12914" y="1"/>
                  </a:moveTo>
                  <a:cubicBezTo>
                    <a:pt x="12712" y="1"/>
                    <a:pt x="12505" y="17"/>
                    <a:pt x="12292" y="53"/>
                  </a:cubicBezTo>
                  <a:cubicBezTo>
                    <a:pt x="11528" y="881"/>
                    <a:pt x="10509" y="690"/>
                    <a:pt x="9553" y="753"/>
                  </a:cubicBezTo>
                  <a:cubicBezTo>
                    <a:pt x="6369" y="1199"/>
                    <a:pt x="3185" y="1772"/>
                    <a:pt x="1" y="2345"/>
                  </a:cubicBezTo>
                  <a:cubicBezTo>
                    <a:pt x="447" y="2728"/>
                    <a:pt x="892" y="3110"/>
                    <a:pt x="1402" y="3428"/>
                  </a:cubicBezTo>
                  <a:cubicBezTo>
                    <a:pt x="1784" y="3683"/>
                    <a:pt x="2039" y="4129"/>
                    <a:pt x="1911" y="4638"/>
                  </a:cubicBezTo>
                  <a:cubicBezTo>
                    <a:pt x="4777" y="3301"/>
                    <a:pt x="8025" y="3555"/>
                    <a:pt x="11018" y="2536"/>
                  </a:cubicBezTo>
                  <a:cubicBezTo>
                    <a:pt x="11044" y="2524"/>
                    <a:pt x="11069" y="2519"/>
                    <a:pt x="11094" y="2519"/>
                  </a:cubicBezTo>
                  <a:cubicBezTo>
                    <a:pt x="11196" y="2519"/>
                    <a:pt x="11298" y="2600"/>
                    <a:pt x="11400" y="2600"/>
                  </a:cubicBezTo>
                  <a:cubicBezTo>
                    <a:pt x="11953" y="2676"/>
                    <a:pt x="12496" y="2711"/>
                    <a:pt x="13036" y="2711"/>
                  </a:cubicBezTo>
                  <a:cubicBezTo>
                    <a:pt x="13866" y="2711"/>
                    <a:pt x="14691" y="2627"/>
                    <a:pt x="15540" y="2473"/>
                  </a:cubicBezTo>
                  <a:cubicBezTo>
                    <a:pt x="15610" y="2446"/>
                    <a:pt x="15665" y="2434"/>
                    <a:pt x="15707" y="2434"/>
                  </a:cubicBezTo>
                  <a:cubicBezTo>
                    <a:pt x="15967" y="2434"/>
                    <a:pt x="15731" y="2890"/>
                    <a:pt x="15731" y="3110"/>
                  </a:cubicBezTo>
                  <a:cubicBezTo>
                    <a:pt x="15476" y="3301"/>
                    <a:pt x="15476" y="3683"/>
                    <a:pt x="15731" y="3874"/>
                  </a:cubicBezTo>
                  <a:cubicBezTo>
                    <a:pt x="16176" y="3492"/>
                    <a:pt x="16877" y="3619"/>
                    <a:pt x="17259" y="3110"/>
                  </a:cubicBezTo>
                  <a:cubicBezTo>
                    <a:pt x="17132" y="2664"/>
                    <a:pt x="17578" y="2091"/>
                    <a:pt x="17132" y="1836"/>
                  </a:cubicBezTo>
                  <a:cubicBezTo>
                    <a:pt x="15774" y="1044"/>
                    <a:pt x="14517" y="1"/>
                    <a:pt x="12914" y="1"/>
                  </a:cubicBezTo>
                  <a:close/>
                </a:path>
              </a:pathLst>
            </a:custGeom>
            <a:solidFill>
              <a:srgbClr val="F95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2" name="Google Shape;7622;p8"/>
            <p:cNvSpPr/>
            <p:nvPr/>
          </p:nvSpPr>
          <p:spPr>
            <a:xfrm>
              <a:off x="1995800" y="2663250"/>
              <a:ext cx="249975" cy="143300"/>
            </a:xfrm>
            <a:custGeom>
              <a:avLst/>
              <a:gdLst/>
              <a:ahLst/>
              <a:cxnLst/>
              <a:rect l="l" t="t" r="r" b="b"/>
              <a:pathLst>
                <a:path w="9999" h="5732" extrusionOk="0">
                  <a:moveTo>
                    <a:pt x="1146" y="0"/>
                  </a:moveTo>
                  <a:cubicBezTo>
                    <a:pt x="892" y="510"/>
                    <a:pt x="828" y="1146"/>
                    <a:pt x="0" y="1146"/>
                  </a:cubicBezTo>
                  <a:cubicBezTo>
                    <a:pt x="1083" y="1783"/>
                    <a:pt x="2229" y="2293"/>
                    <a:pt x="3439" y="2675"/>
                  </a:cubicBezTo>
                  <a:cubicBezTo>
                    <a:pt x="4394" y="2802"/>
                    <a:pt x="5095" y="3503"/>
                    <a:pt x="6050" y="3694"/>
                  </a:cubicBezTo>
                  <a:cubicBezTo>
                    <a:pt x="6623" y="3821"/>
                    <a:pt x="7069" y="4458"/>
                    <a:pt x="7579" y="4458"/>
                  </a:cubicBezTo>
                  <a:cubicBezTo>
                    <a:pt x="8789" y="4458"/>
                    <a:pt x="7451" y="5668"/>
                    <a:pt x="8215" y="5732"/>
                  </a:cubicBezTo>
                  <a:lnTo>
                    <a:pt x="8406" y="5732"/>
                  </a:lnTo>
                  <a:lnTo>
                    <a:pt x="8789" y="5350"/>
                  </a:lnTo>
                  <a:cubicBezTo>
                    <a:pt x="9234" y="5095"/>
                    <a:pt x="9998" y="5031"/>
                    <a:pt x="9807" y="4203"/>
                  </a:cubicBezTo>
                  <a:cubicBezTo>
                    <a:pt x="9680" y="3630"/>
                    <a:pt x="9171" y="3248"/>
                    <a:pt x="8534" y="3248"/>
                  </a:cubicBezTo>
                  <a:cubicBezTo>
                    <a:pt x="8428" y="3227"/>
                    <a:pt x="8321" y="3227"/>
                    <a:pt x="8218" y="3227"/>
                  </a:cubicBezTo>
                  <a:cubicBezTo>
                    <a:pt x="8010" y="3227"/>
                    <a:pt x="7812" y="3227"/>
                    <a:pt x="7642" y="3057"/>
                  </a:cubicBezTo>
                  <a:cubicBezTo>
                    <a:pt x="7515" y="2930"/>
                    <a:pt x="7387" y="2802"/>
                    <a:pt x="7260" y="2675"/>
                  </a:cubicBezTo>
                  <a:cubicBezTo>
                    <a:pt x="5159" y="2038"/>
                    <a:pt x="3121" y="1083"/>
                    <a:pt x="114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3" name="Google Shape;7623;p8"/>
            <p:cNvSpPr/>
            <p:nvPr/>
          </p:nvSpPr>
          <p:spPr>
            <a:xfrm>
              <a:off x="1948025" y="2663250"/>
              <a:ext cx="38250" cy="20700"/>
            </a:xfrm>
            <a:custGeom>
              <a:avLst/>
              <a:gdLst/>
              <a:ahLst/>
              <a:cxnLst/>
              <a:rect l="l" t="t" r="r" b="b"/>
              <a:pathLst>
                <a:path w="1530" h="828" extrusionOk="0">
                  <a:moveTo>
                    <a:pt x="1" y="0"/>
                  </a:moveTo>
                  <a:cubicBezTo>
                    <a:pt x="383" y="510"/>
                    <a:pt x="1083" y="446"/>
                    <a:pt x="1529" y="828"/>
                  </a:cubicBezTo>
                  <a:cubicBezTo>
                    <a:pt x="1442" y="87"/>
                    <a:pt x="1056" y="2"/>
                    <a:pt x="617" y="2"/>
                  </a:cubicBezTo>
                  <a:cubicBezTo>
                    <a:pt x="487" y="2"/>
                    <a:pt x="353" y="10"/>
                    <a:pt x="221" y="10"/>
                  </a:cubicBezTo>
                  <a:cubicBezTo>
                    <a:pt x="146" y="10"/>
                    <a:pt x="73" y="7"/>
                    <a:pt x="1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4" name="Google Shape;7624;p8"/>
            <p:cNvSpPr/>
            <p:nvPr/>
          </p:nvSpPr>
          <p:spPr>
            <a:xfrm>
              <a:off x="1930525" y="2654875"/>
              <a:ext cx="19125" cy="8800"/>
            </a:xfrm>
            <a:custGeom>
              <a:avLst/>
              <a:gdLst/>
              <a:ahLst/>
              <a:cxnLst/>
              <a:rect l="l" t="t" r="r" b="b"/>
              <a:pathLst>
                <a:path w="765" h="352" extrusionOk="0">
                  <a:moveTo>
                    <a:pt x="136" y="0"/>
                  </a:moveTo>
                  <a:cubicBezTo>
                    <a:pt x="89" y="0"/>
                    <a:pt x="44" y="6"/>
                    <a:pt x="0" y="17"/>
                  </a:cubicBezTo>
                  <a:cubicBezTo>
                    <a:pt x="106" y="228"/>
                    <a:pt x="342" y="351"/>
                    <a:pt x="601" y="351"/>
                  </a:cubicBezTo>
                  <a:cubicBezTo>
                    <a:pt x="655" y="351"/>
                    <a:pt x="710" y="346"/>
                    <a:pt x="764" y="335"/>
                  </a:cubicBezTo>
                  <a:cubicBezTo>
                    <a:pt x="606" y="124"/>
                    <a:pt x="360" y="0"/>
                    <a:pt x="136" y="0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5" name="Google Shape;7625;p8"/>
            <p:cNvSpPr/>
            <p:nvPr/>
          </p:nvSpPr>
          <p:spPr>
            <a:xfrm>
              <a:off x="1986250" y="26823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6" name="Google Shape;7626;p8"/>
            <p:cNvSpPr/>
            <p:nvPr/>
          </p:nvSpPr>
          <p:spPr>
            <a:xfrm>
              <a:off x="1382825" y="2788825"/>
              <a:ext cx="337550" cy="100850"/>
            </a:xfrm>
            <a:custGeom>
              <a:avLst/>
              <a:gdLst/>
              <a:ahLst/>
              <a:cxnLst/>
              <a:rect l="l" t="t" r="r" b="b"/>
              <a:pathLst>
                <a:path w="13502" h="4034" extrusionOk="0">
                  <a:moveTo>
                    <a:pt x="11270" y="0"/>
                  </a:moveTo>
                  <a:cubicBezTo>
                    <a:pt x="11229" y="0"/>
                    <a:pt x="11188" y="3"/>
                    <a:pt x="11145" y="8"/>
                  </a:cubicBezTo>
                  <a:cubicBezTo>
                    <a:pt x="10700" y="454"/>
                    <a:pt x="10127" y="709"/>
                    <a:pt x="9490" y="772"/>
                  </a:cubicBezTo>
                  <a:cubicBezTo>
                    <a:pt x="7898" y="963"/>
                    <a:pt x="6433" y="1345"/>
                    <a:pt x="4841" y="1473"/>
                  </a:cubicBezTo>
                  <a:cubicBezTo>
                    <a:pt x="3412" y="1587"/>
                    <a:pt x="2035" y="2266"/>
                    <a:pt x="570" y="2266"/>
                  </a:cubicBezTo>
                  <a:cubicBezTo>
                    <a:pt x="403" y="2266"/>
                    <a:pt x="234" y="2257"/>
                    <a:pt x="64" y="2237"/>
                  </a:cubicBezTo>
                  <a:lnTo>
                    <a:pt x="64" y="2237"/>
                  </a:lnTo>
                  <a:cubicBezTo>
                    <a:pt x="1" y="3129"/>
                    <a:pt x="829" y="3129"/>
                    <a:pt x="1338" y="3256"/>
                  </a:cubicBezTo>
                  <a:cubicBezTo>
                    <a:pt x="1975" y="3320"/>
                    <a:pt x="2612" y="3574"/>
                    <a:pt x="3185" y="3956"/>
                  </a:cubicBezTo>
                  <a:cubicBezTo>
                    <a:pt x="3465" y="4010"/>
                    <a:pt x="3741" y="4033"/>
                    <a:pt x="4014" y="4033"/>
                  </a:cubicBezTo>
                  <a:cubicBezTo>
                    <a:pt x="5359" y="4033"/>
                    <a:pt x="6638" y="3478"/>
                    <a:pt x="7961" y="3320"/>
                  </a:cubicBezTo>
                  <a:cubicBezTo>
                    <a:pt x="8283" y="3279"/>
                    <a:pt x="8656" y="3010"/>
                    <a:pt x="9015" y="3010"/>
                  </a:cubicBezTo>
                  <a:cubicBezTo>
                    <a:pt x="9225" y="3010"/>
                    <a:pt x="9429" y="3102"/>
                    <a:pt x="9617" y="3383"/>
                  </a:cubicBezTo>
                  <a:cubicBezTo>
                    <a:pt x="9716" y="3383"/>
                    <a:pt x="9815" y="3380"/>
                    <a:pt x="9912" y="3380"/>
                  </a:cubicBezTo>
                  <a:cubicBezTo>
                    <a:pt x="10252" y="3380"/>
                    <a:pt x="10565" y="3419"/>
                    <a:pt x="10763" y="3765"/>
                  </a:cubicBezTo>
                  <a:cubicBezTo>
                    <a:pt x="11591" y="3511"/>
                    <a:pt x="12355" y="3129"/>
                    <a:pt x="13056" y="2683"/>
                  </a:cubicBezTo>
                  <a:cubicBezTo>
                    <a:pt x="12801" y="2619"/>
                    <a:pt x="12483" y="2619"/>
                    <a:pt x="12547" y="2301"/>
                  </a:cubicBezTo>
                  <a:cubicBezTo>
                    <a:pt x="12738" y="1791"/>
                    <a:pt x="13502" y="1919"/>
                    <a:pt x="13502" y="1154"/>
                  </a:cubicBezTo>
                  <a:lnTo>
                    <a:pt x="13502" y="1154"/>
                  </a:lnTo>
                  <a:cubicBezTo>
                    <a:pt x="13439" y="1166"/>
                    <a:pt x="13379" y="1172"/>
                    <a:pt x="13322" y="1172"/>
                  </a:cubicBezTo>
                  <a:cubicBezTo>
                    <a:pt x="12480" y="1172"/>
                    <a:pt x="12133" y="0"/>
                    <a:pt x="11270" y="0"/>
                  </a:cubicBezTo>
                  <a:close/>
                </a:path>
              </a:pathLst>
            </a:custGeom>
            <a:solidFill>
              <a:srgbClr val="ED5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7" name="Google Shape;7627;p8"/>
            <p:cNvSpPr/>
            <p:nvPr/>
          </p:nvSpPr>
          <p:spPr>
            <a:xfrm>
              <a:off x="1997375" y="2806525"/>
              <a:ext cx="171975" cy="97150"/>
            </a:xfrm>
            <a:custGeom>
              <a:avLst/>
              <a:gdLst/>
              <a:ahLst/>
              <a:cxnLst/>
              <a:rect l="l" t="t" r="r" b="b"/>
              <a:pathLst>
                <a:path w="6879" h="3886" extrusionOk="0">
                  <a:moveTo>
                    <a:pt x="6879" y="1"/>
                  </a:moveTo>
                  <a:cubicBezTo>
                    <a:pt x="4586" y="765"/>
                    <a:pt x="2421" y="1656"/>
                    <a:pt x="319" y="2675"/>
                  </a:cubicBezTo>
                  <a:cubicBezTo>
                    <a:pt x="829" y="3248"/>
                    <a:pt x="1" y="3440"/>
                    <a:pt x="1" y="3885"/>
                  </a:cubicBezTo>
                  <a:cubicBezTo>
                    <a:pt x="2293" y="2994"/>
                    <a:pt x="4586" y="1975"/>
                    <a:pt x="6879" y="829"/>
                  </a:cubicBezTo>
                  <a:lnTo>
                    <a:pt x="6879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8" name="Google Shape;7628;p8"/>
            <p:cNvSpPr/>
            <p:nvPr/>
          </p:nvSpPr>
          <p:spPr>
            <a:xfrm>
              <a:off x="1938475" y="2882750"/>
              <a:ext cx="47800" cy="20025"/>
            </a:xfrm>
            <a:custGeom>
              <a:avLst/>
              <a:gdLst/>
              <a:ahLst/>
              <a:cxnLst/>
              <a:rect l="l" t="t" r="r" b="b"/>
              <a:pathLst>
                <a:path w="1912" h="801" extrusionOk="0">
                  <a:moveTo>
                    <a:pt x="1732" y="0"/>
                  </a:moveTo>
                  <a:cubicBezTo>
                    <a:pt x="1093" y="0"/>
                    <a:pt x="467" y="307"/>
                    <a:pt x="0" y="773"/>
                  </a:cubicBezTo>
                  <a:cubicBezTo>
                    <a:pt x="113" y="791"/>
                    <a:pt x="225" y="801"/>
                    <a:pt x="334" y="801"/>
                  </a:cubicBezTo>
                  <a:cubicBezTo>
                    <a:pt x="966" y="801"/>
                    <a:pt x="1531" y="497"/>
                    <a:pt x="1911" y="8"/>
                  </a:cubicBezTo>
                  <a:cubicBezTo>
                    <a:pt x="1851" y="3"/>
                    <a:pt x="1792" y="0"/>
                    <a:pt x="1732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9" name="Google Shape;7629;p8"/>
            <p:cNvSpPr/>
            <p:nvPr/>
          </p:nvSpPr>
          <p:spPr>
            <a:xfrm>
              <a:off x="1919375" y="290175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6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3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0" name="Google Shape;7630;p8"/>
            <p:cNvSpPr/>
            <p:nvPr/>
          </p:nvSpPr>
          <p:spPr>
            <a:xfrm>
              <a:off x="1900275" y="2911300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639" y="0"/>
                  </a:moveTo>
                  <a:cubicBezTo>
                    <a:pt x="365" y="0"/>
                    <a:pt x="111" y="174"/>
                    <a:pt x="0" y="395"/>
                  </a:cubicBezTo>
                  <a:cubicBezTo>
                    <a:pt x="42" y="403"/>
                    <a:pt x="84" y="407"/>
                    <a:pt x="125" y="407"/>
                  </a:cubicBezTo>
                  <a:cubicBezTo>
                    <a:pt x="399" y="407"/>
                    <a:pt x="654" y="234"/>
                    <a:pt x="764" y="13"/>
                  </a:cubicBezTo>
                  <a:cubicBezTo>
                    <a:pt x="722" y="4"/>
                    <a:pt x="681" y="0"/>
                    <a:pt x="639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1" name="Google Shape;7631;p8"/>
            <p:cNvSpPr/>
            <p:nvPr/>
          </p:nvSpPr>
          <p:spPr>
            <a:xfrm>
              <a:off x="1881150" y="2920850"/>
              <a:ext cx="19150" cy="10200"/>
            </a:xfrm>
            <a:custGeom>
              <a:avLst/>
              <a:gdLst/>
              <a:ahLst/>
              <a:cxnLst/>
              <a:rect l="l" t="t" r="r" b="b"/>
              <a:pathLst>
                <a:path w="766" h="408" extrusionOk="0">
                  <a:moveTo>
                    <a:pt x="640" y="1"/>
                  </a:moveTo>
                  <a:cubicBezTo>
                    <a:pt x="366" y="1"/>
                    <a:pt x="111" y="174"/>
                    <a:pt x="1" y="395"/>
                  </a:cubicBezTo>
                  <a:cubicBezTo>
                    <a:pt x="43" y="403"/>
                    <a:pt x="85" y="407"/>
                    <a:pt x="126" y="407"/>
                  </a:cubicBezTo>
                  <a:cubicBezTo>
                    <a:pt x="400" y="407"/>
                    <a:pt x="654" y="234"/>
                    <a:pt x="765" y="13"/>
                  </a:cubicBezTo>
                  <a:cubicBezTo>
                    <a:pt x="723" y="4"/>
                    <a:pt x="681" y="1"/>
                    <a:pt x="640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2" name="Google Shape;7632;p8"/>
            <p:cNvSpPr/>
            <p:nvPr/>
          </p:nvSpPr>
          <p:spPr>
            <a:xfrm>
              <a:off x="198625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0"/>
                  </a:moveTo>
                  <a:lnTo>
                    <a:pt x="0" y="382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3" name="Google Shape;7633;p8"/>
            <p:cNvSpPr/>
            <p:nvPr/>
          </p:nvSpPr>
          <p:spPr>
            <a:xfrm>
              <a:off x="4097350" y="2424425"/>
              <a:ext cx="562050" cy="394075"/>
            </a:xfrm>
            <a:custGeom>
              <a:avLst/>
              <a:gdLst/>
              <a:ahLst/>
              <a:cxnLst/>
              <a:rect l="l" t="t" r="r" b="b"/>
              <a:pathLst>
                <a:path w="22482" h="15763" extrusionOk="0">
                  <a:moveTo>
                    <a:pt x="6497" y="1911"/>
                  </a:moveTo>
                  <a:lnTo>
                    <a:pt x="6497" y="1911"/>
                  </a:lnTo>
                  <a:cubicBezTo>
                    <a:pt x="6369" y="1975"/>
                    <a:pt x="6306" y="2038"/>
                    <a:pt x="6178" y="2038"/>
                  </a:cubicBezTo>
                  <a:lnTo>
                    <a:pt x="6497" y="1911"/>
                  </a:lnTo>
                  <a:close/>
                  <a:moveTo>
                    <a:pt x="4586" y="0"/>
                  </a:moveTo>
                  <a:lnTo>
                    <a:pt x="4586" y="0"/>
                  </a:lnTo>
                  <a:cubicBezTo>
                    <a:pt x="5159" y="1847"/>
                    <a:pt x="4140" y="3185"/>
                    <a:pt x="2867" y="4267"/>
                  </a:cubicBezTo>
                  <a:cubicBezTo>
                    <a:pt x="2230" y="4649"/>
                    <a:pt x="1848" y="5350"/>
                    <a:pt x="1911" y="6114"/>
                  </a:cubicBezTo>
                  <a:cubicBezTo>
                    <a:pt x="2039" y="6560"/>
                    <a:pt x="1911" y="7069"/>
                    <a:pt x="1657" y="7451"/>
                  </a:cubicBezTo>
                  <a:cubicBezTo>
                    <a:pt x="1293" y="7406"/>
                    <a:pt x="897" y="7037"/>
                    <a:pt x="492" y="7037"/>
                  </a:cubicBezTo>
                  <a:cubicBezTo>
                    <a:pt x="330" y="7037"/>
                    <a:pt x="165" y="7096"/>
                    <a:pt x="1" y="7260"/>
                  </a:cubicBezTo>
                  <a:cubicBezTo>
                    <a:pt x="1975" y="9107"/>
                    <a:pt x="4140" y="10699"/>
                    <a:pt x="6560" y="11973"/>
                  </a:cubicBezTo>
                  <a:cubicBezTo>
                    <a:pt x="7961" y="12737"/>
                    <a:pt x="9554" y="13310"/>
                    <a:pt x="10700" y="14520"/>
                  </a:cubicBezTo>
                  <a:cubicBezTo>
                    <a:pt x="14075" y="15476"/>
                    <a:pt x="17641" y="15030"/>
                    <a:pt x="21080" y="15730"/>
                  </a:cubicBezTo>
                  <a:cubicBezTo>
                    <a:pt x="21224" y="15746"/>
                    <a:pt x="21379" y="15762"/>
                    <a:pt x="21532" y="15762"/>
                  </a:cubicBezTo>
                  <a:cubicBezTo>
                    <a:pt x="21992" y="15762"/>
                    <a:pt x="22434" y="15619"/>
                    <a:pt x="22481" y="14903"/>
                  </a:cubicBezTo>
                  <a:cubicBezTo>
                    <a:pt x="21717" y="14457"/>
                    <a:pt x="20889" y="14011"/>
                    <a:pt x="20125" y="13438"/>
                  </a:cubicBezTo>
                  <a:cubicBezTo>
                    <a:pt x="15858" y="10254"/>
                    <a:pt x="11783" y="6815"/>
                    <a:pt x="8025" y="3057"/>
                  </a:cubicBezTo>
                  <a:cubicBezTo>
                    <a:pt x="7579" y="2548"/>
                    <a:pt x="7070" y="2166"/>
                    <a:pt x="6497" y="1911"/>
                  </a:cubicBezTo>
                  <a:cubicBezTo>
                    <a:pt x="6051" y="1083"/>
                    <a:pt x="5669" y="192"/>
                    <a:pt x="4586" y="0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4" name="Google Shape;7634;p8"/>
            <p:cNvSpPr/>
            <p:nvPr/>
          </p:nvSpPr>
          <p:spPr>
            <a:xfrm>
              <a:off x="1107400" y="2766725"/>
              <a:ext cx="355050" cy="140675"/>
            </a:xfrm>
            <a:custGeom>
              <a:avLst/>
              <a:gdLst/>
              <a:ahLst/>
              <a:cxnLst/>
              <a:rect l="l" t="t" r="r" b="b"/>
              <a:pathLst>
                <a:path w="14202" h="5627" extrusionOk="0">
                  <a:moveTo>
                    <a:pt x="0" y="1"/>
                  </a:moveTo>
                  <a:lnTo>
                    <a:pt x="0" y="1529"/>
                  </a:lnTo>
                  <a:lnTo>
                    <a:pt x="3821" y="2739"/>
                  </a:lnTo>
                  <a:cubicBezTo>
                    <a:pt x="4076" y="2930"/>
                    <a:pt x="4395" y="2866"/>
                    <a:pt x="4649" y="3057"/>
                  </a:cubicBezTo>
                  <a:lnTo>
                    <a:pt x="4968" y="3057"/>
                  </a:lnTo>
                  <a:cubicBezTo>
                    <a:pt x="5095" y="3248"/>
                    <a:pt x="5223" y="3376"/>
                    <a:pt x="5350" y="3503"/>
                  </a:cubicBezTo>
                  <a:cubicBezTo>
                    <a:pt x="6624" y="4840"/>
                    <a:pt x="8279" y="4968"/>
                    <a:pt x="9935" y="5095"/>
                  </a:cubicBezTo>
                  <a:cubicBezTo>
                    <a:pt x="10445" y="5095"/>
                    <a:pt x="10890" y="5159"/>
                    <a:pt x="11400" y="5350"/>
                  </a:cubicBezTo>
                  <a:cubicBezTo>
                    <a:pt x="12232" y="5521"/>
                    <a:pt x="12744" y="5627"/>
                    <a:pt x="13095" y="5627"/>
                  </a:cubicBezTo>
                  <a:cubicBezTo>
                    <a:pt x="13659" y="5627"/>
                    <a:pt x="13810" y="5355"/>
                    <a:pt x="14202" y="4649"/>
                  </a:cubicBezTo>
                  <a:cubicBezTo>
                    <a:pt x="14145" y="4194"/>
                    <a:pt x="14088" y="3738"/>
                    <a:pt x="13530" y="3738"/>
                  </a:cubicBezTo>
                  <a:cubicBezTo>
                    <a:pt x="13464" y="3738"/>
                    <a:pt x="13391" y="3744"/>
                    <a:pt x="13310" y="3758"/>
                  </a:cubicBezTo>
                  <a:cubicBezTo>
                    <a:pt x="13179" y="3780"/>
                    <a:pt x="13046" y="3790"/>
                    <a:pt x="12913" y="3790"/>
                  </a:cubicBezTo>
                  <a:cubicBezTo>
                    <a:pt x="12268" y="3790"/>
                    <a:pt x="11609" y="3543"/>
                    <a:pt x="11081" y="3121"/>
                  </a:cubicBezTo>
                  <a:cubicBezTo>
                    <a:pt x="9871" y="3057"/>
                    <a:pt x="8725" y="2803"/>
                    <a:pt x="7579" y="2293"/>
                  </a:cubicBezTo>
                  <a:cubicBezTo>
                    <a:pt x="5095" y="1402"/>
                    <a:pt x="2548" y="637"/>
                    <a:pt x="0" y="1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5" name="Google Shape;7635;p8"/>
            <p:cNvSpPr/>
            <p:nvPr/>
          </p:nvSpPr>
          <p:spPr>
            <a:xfrm>
              <a:off x="1088300" y="2758775"/>
              <a:ext cx="19125" cy="9975"/>
            </a:xfrm>
            <a:custGeom>
              <a:avLst/>
              <a:gdLst/>
              <a:ahLst/>
              <a:cxnLst/>
              <a:rect l="l" t="t" r="r" b="b"/>
              <a:pathLst>
                <a:path w="765" h="399" extrusionOk="0">
                  <a:moveTo>
                    <a:pt x="0" y="0"/>
                  </a:moveTo>
                  <a:cubicBezTo>
                    <a:pt x="106" y="265"/>
                    <a:pt x="345" y="398"/>
                    <a:pt x="606" y="398"/>
                  </a:cubicBezTo>
                  <a:cubicBezTo>
                    <a:pt x="658" y="398"/>
                    <a:pt x="711" y="393"/>
                    <a:pt x="764" y="382"/>
                  </a:cubicBezTo>
                  <a:cubicBezTo>
                    <a:pt x="637" y="127"/>
                    <a:pt x="319" y="0"/>
                    <a:pt x="0" y="0"/>
                  </a:cubicBezTo>
                  <a:close/>
                </a:path>
              </a:pathLst>
            </a:custGeom>
            <a:solidFill>
              <a:srgbClr val="DA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6" name="Google Shape;7636;p8"/>
            <p:cNvSpPr/>
            <p:nvPr/>
          </p:nvSpPr>
          <p:spPr>
            <a:xfrm>
              <a:off x="2158175" y="2497525"/>
              <a:ext cx="318450" cy="246550"/>
            </a:xfrm>
            <a:custGeom>
              <a:avLst/>
              <a:gdLst/>
              <a:ahLst/>
              <a:cxnLst/>
              <a:rect l="l" t="t" r="r" b="b"/>
              <a:pathLst>
                <a:path w="12738" h="9862" extrusionOk="0">
                  <a:moveTo>
                    <a:pt x="168" y="0"/>
                  </a:moveTo>
                  <a:cubicBezTo>
                    <a:pt x="107" y="0"/>
                    <a:pt x="50" y="21"/>
                    <a:pt x="1" y="70"/>
                  </a:cubicBezTo>
                  <a:cubicBezTo>
                    <a:pt x="192" y="579"/>
                    <a:pt x="638" y="898"/>
                    <a:pt x="956" y="1280"/>
                  </a:cubicBezTo>
                  <a:cubicBezTo>
                    <a:pt x="1848" y="2299"/>
                    <a:pt x="3058" y="3190"/>
                    <a:pt x="2548" y="4846"/>
                  </a:cubicBezTo>
                  <a:cubicBezTo>
                    <a:pt x="2548" y="5228"/>
                    <a:pt x="2676" y="5610"/>
                    <a:pt x="2994" y="5865"/>
                  </a:cubicBezTo>
                  <a:cubicBezTo>
                    <a:pt x="4077" y="6820"/>
                    <a:pt x="4522" y="8157"/>
                    <a:pt x="5414" y="9240"/>
                  </a:cubicBezTo>
                  <a:cubicBezTo>
                    <a:pt x="6115" y="9654"/>
                    <a:pt x="6895" y="9861"/>
                    <a:pt x="7683" y="9861"/>
                  </a:cubicBezTo>
                  <a:cubicBezTo>
                    <a:pt x="8471" y="9861"/>
                    <a:pt x="9267" y="9654"/>
                    <a:pt x="9999" y="9240"/>
                  </a:cubicBezTo>
                  <a:lnTo>
                    <a:pt x="11082" y="9240"/>
                  </a:lnTo>
                  <a:cubicBezTo>
                    <a:pt x="11114" y="9336"/>
                    <a:pt x="11177" y="9383"/>
                    <a:pt x="11249" y="9383"/>
                  </a:cubicBezTo>
                  <a:cubicBezTo>
                    <a:pt x="11321" y="9383"/>
                    <a:pt x="11400" y="9336"/>
                    <a:pt x="11464" y="9240"/>
                  </a:cubicBezTo>
                  <a:lnTo>
                    <a:pt x="11846" y="9240"/>
                  </a:lnTo>
                  <a:cubicBezTo>
                    <a:pt x="11942" y="9367"/>
                    <a:pt x="12085" y="9431"/>
                    <a:pt x="12228" y="9431"/>
                  </a:cubicBezTo>
                  <a:cubicBezTo>
                    <a:pt x="12371" y="9431"/>
                    <a:pt x="12515" y="9367"/>
                    <a:pt x="12610" y="9240"/>
                  </a:cubicBezTo>
                  <a:cubicBezTo>
                    <a:pt x="12674" y="9240"/>
                    <a:pt x="12738" y="9240"/>
                    <a:pt x="12738" y="9176"/>
                  </a:cubicBezTo>
                  <a:cubicBezTo>
                    <a:pt x="12738" y="9049"/>
                    <a:pt x="12674" y="8985"/>
                    <a:pt x="12610" y="8922"/>
                  </a:cubicBezTo>
                  <a:cubicBezTo>
                    <a:pt x="9553" y="7202"/>
                    <a:pt x="6560" y="5228"/>
                    <a:pt x="3822" y="2935"/>
                  </a:cubicBezTo>
                  <a:cubicBezTo>
                    <a:pt x="2676" y="2235"/>
                    <a:pt x="1657" y="1216"/>
                    <a:pt x="765" y="133"/>
                  </a:cubicBezTo>
                  <a:lnTo>
                    <a:pt x="447" y="133"/>
                  </a:lnTo>
                  <a:cubicBezTo>
                    <a:pt x="368" y="55"/>
                    <a:pt x="265" y="0"/>
                    <a:pt x="168" y="0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7" name="Google Shape;7637;p8"/>
            <p:cNvSpPr/>
            <p:nvPr/>
          </p:nvSpPr>
          <p:spPr>
            <a:xfrm>
              <a:off x="2186850" y="2730100"/>
              <a:ext cx="248375" cy="78425"/>
            </a:xfrm>
            <a:custGeom>
              <a:avLst/>
              <a:gdLst/>
              <a:ahLst/>
              <a:cxnLst/>
              <a:rect l="l" t="t" r="r" b="b"/>
              <a:pathLst>
                <a:path w="9935" h="3137" extrusionOk="0">
                  <a:moveTo>
                    <a:pt x="4203" y="1"/>
                  </a:moveTo>
                  <a:cubicBezTo>
                    <a:pt x="3923" y="14"/>
                    <a:pt x="3643" y="16"/>
                    <a:pt x="3363" y="16"/>
                  </a:cubicBezTo>
                  <a:cubicBezTo>
                    <a:pt x="3176" y="16"/>
                    <a:pt x="2989" y="15"/>
                    <a:pt x="2802" y="15"/>
                  </a:cubicBezTo>
                  <a:cubicBezTo>
                    <a:pt x="1868" y="15"/>
                    <a:pt x="934" y="43"/>
                    <a:pt x="0" y="383"/>
                  </a:cubicBezTo>
                  <a:cubicBezTo>
                    <a:pt x="191" y="765"/>
                    <a:pt x="637" y="701"/>
                    <a:pt x="955" y="892"/>
                  </a:cubicBezTo>
                  <a:cubicBezTo>
                    <a:pt x="2102" y="1402"/>
                    <a:pt x="2102" y="1529"/>
                    <a:pt x="1147" y="2676"/>
                  </a:cubicBezTo>
                  <a:cubicBezTo>
                    <a:pt x="1213" y="2687"/>
                    <a:pt x="1279" y="2691"/>
                    <a:pt x="1345" y="2691"/>
                  </a:cubicBezTo>
                  <a:cubicBezTo>
                    <a:pt x="1815" y="2691"/>
                    <a:pt x="2285" y="2447"/>
                    <a:pt x="2755" y="2447"/>
                  </a:cubicBezTo>
                  <a:cubicBezTo>
                    <a:pt x="2983" y="2447"/>
                    <a:pt x="3211" y="2504"/>
                    <a:pt x="3439" y="2676"/>
                  </a:cubicBezTo>
                  <a:cubicBezTo>
                    <a:pt x="3588" y="2800"/>
                    <a:pt x="3737" y="2856"/>
                    <a:pt x="3871" y="2856"/>
                  </a:cubicBezTo>
                  <a:cubicBezTo>
                    <a:pt x="4080" y="2856"/>
                    <a:pt x="4253" y="2718"/>
                    <a:pt x="4331" y="2484"/>
                  </a:cubicBezTo>
                  <a:cubicBezTo>
                    <a:pt x="4446" y="2081"/>
                    <a:pt x="3935" y="1312"/>
                    <a:pt x="4594" y="1312"/>
                  </a:cubicBezTo>
                  <a:cubicBezTo>
                    <a:pt x="4662" y="1312"/>
                    <a:pt x="4744" y="1320"/>
                    <a:pt x="4840" y="1338"/>
                  </a:cubicBezTo>
                  <a:cubicBezTo>
                    <a:pt x="5350" y="1466"/>
                    <a:pt x="6687" y="1338"/>
                    <a:pt x="6114" y="2676"/>
                  </a:cubicBezTo>
                  <a:cubicBezTo>
                    <a:pt x="6671" y="3010"/>
                    <a:pt x="7228" y="3137"/>
                    <a:pt x="7785" y="3137"/>
                  </a:cubicBezTo>
                  <a:cubicBezTo>
                    <a:pt x="8502" y="3137"/>
                    <a:pt x="9218" y="2926"/>
                    <a:pt x="9935" y="2676"/>
                  </a:cubicBezTo>
                  <a:cubicBezTo>
                    <a:pt x="9425" y="1848"/>
                    <a:pt x="8215" y="1338"/>
                    <a:pt x="8789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8" name="Google Shape;7638;p8"/>
            <p:cNvSpPr/>
            <p:nvPr/>
          </p:nvSpPr>
          <p:spPr>
            <a:xfrm>
              <a:off x="1938475" y="2615475"/>
              <a:ext cx="47800" cy="28675"/>
            </a:xfrm>
            <a:custGeom>
              <a:avLst/>
              <a:gdLst/>
              <a:ahLst/>
              <a:cxnLst/>
              <a:rect l="l" t="t" r="r" b="b"/>
              <a:pathLst>
                <a:path w="1912" h="1147" extrusionOk="0">
                  <a:moveTo>
                    <a:pt x="0" y="1"/>
                  </a:moveTo>
                  <a:lnTo>
                    <a:pt x="0" y="1"/>
                  </a:lnTo>
                  <a:cubicBezTo>
                    <a:pt x="383" y="701"/>
                    <a:pt x="1147" y="1147"/>
                    <a:pt x="1911" y="1147"/>
                  </a:cubicBezTo>
                  <a:cubicBezTo>
                    <a:pt x="1529" y="510"/>
                    <a:pt x="828" y="64"/>
                    <a:pt x="0" y="1"/>
                  </a:cubicBez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9" name="Google Shape;7639;p8"/>
            <p:cNvSpPr/>
            <p:nvPr/>
          </p:nvSpPr>
          <p:spPr>
            <a:xfrm>
              <a:off x="2139075" y="2472025"/>
              <a:ext cx="20600" cy="19300"/>
            </a:xfrm>
            <a:custGeom>
              <a:avLst/>
              <a:gdLst/>
              <a:ahLst/>
              <a:cxnLst/>
              <a:rect l="l" t="t" r="r" b="b"/>
              <a:pathLst>
                <a:path w="824" h="772" extrusionOk="0">
                  <a:moveTo>
                    <a:pt x="98" y="0"/>
                  </a:moveTo>
                  <a:cubicBezTo>
                    <a:pt x="66" y="0"/>
                    <a:pt x="34" y="2"/>
                    <a:pt x="1" y="7"/>
                  </a:cubicBezTo>
                  <a:cubicBezTo>
                    <a:pt x="128" y="389"/>
                    <a:pt x="446" y="644"/>
                    <a:pt x="765" y="771"/>
                  </a:cubicBezTo>
                  <a:cubicBezTo>
                    <a:pt x="824" y="358"/>
                    <a:pt x="500" y="0"/>
                    <a:pt x="98" y="0"/>
                  </a:cubicBez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0" name="Google Shape;7640;p8"/>
            <p:cNvSpPr/>
            <p:nvPr/>
          </p:nvSpPr>
          <p:spPr>
            <a:xfrm>
              <a:off x="2177300" y="27301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1" name="Google Shape;7641;p8"/>
            <p:cNvSpPr/>
            <p:nvPr/>
          </p:nvSpPr>
          <p:spPr>
            <a:xfrm>
              <a:off x="2014900" y="2655275"/>
              <a:ext cx="9575" cy="8000"/>
            </a:xfrm>
            <a:custGeom>
              <a:avLst/>
              <a:gdLst/>
              <a:ahLst/>
              <a:cxnLst/>
              <a:rect l="l" t="t" r="r" b="b"/>
              <a:pathLst>
                <a:path w="383" h="320" extrusionOk="0">
                  <a:moveTo>
                    <a:pt x="382" y="31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2" name="Google Shape;7642;p8"/>
            <p:cNvSpPr/>
            <p:nvPr/>
          </p:nvSpPr>
          <p:spPr>
            <a:xfrm>
              <a:off x="1986250" y="2645725"/>
              <a:ext cx="11150" cy="9575"/>
            </a:xfrm>
            <a:custGeom>
              <a:avLst/>
              <a:gdLst/>
              <a:ahLst/>
              <a:cxnLst/>
              <a:rect l="l" t="t" r="r" b="b"/>
              <a:pathLst>
                <a:path w="446" h="383" extrusionOk="0">
                  <a:moveTo>
                    <a:pt x="446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F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3" name="Google Shape;7643;p8"/>
            <p:cNvSpPr/>
            <p:nvPr/>
          </p:nvSpPr>
          <p:spPr>
            <a:xfrm>
              <a:off x="2159775" y="24913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0"/>
                  </a:moveTo>
                  <a:lnTo>
                    <a:pt x="1" y="382"/>
                  </a:lnTo>
                  <a:lnTo>
                    <a:pt x="383" y="3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5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4" name="Google Shape;7644;p8"/>
            <p:cNvSpPr/>
            <p:nvPr/>
          </p:nvSpPr>
          <p:spPr>
            <a:xfrm>
              <a:off x="4544750" y="2881350"/>
              <a:ext cx="511075" cy="198175"/>
            </a:xfrm>
            <a:custGeom>
              <a:avLst/>
              <a:gdLst/>
              <a:ahLst/>
              <a:cxnLst/>
              <a:rect l="l" t="t" r="r" b="b"/>
              <a:pathLst>
                <a:path w="20443" h="7927" extrusionOk="0">
                  <a:moveTo>
                    <a:pt x="10381" y="1"/>
                  </a:moveTo>
                  <a:cubicBezTo>
                    <a:pt x="9855" y="1"/>
                    <a:pt x="9330" y="96"/>
                    <a:pt x="8852" y="447"/>
                  </a:cubicBezTo>
                  <a:cubicBezTo>
                    <a:pt x="7260" y="1083"/>
                    <a:pt x="5732" y="1848"/>
                    <a:pt x="4267" y="2739"/>
                  </a:cubicBezTo>
                  <a:cubicBezTo>
                    <a:pt x="4076" y="3058"/>
                    <a:pt x="3758" y="2994"/>
                    <a:pt x="3439" y="3185"/>
                  </a:cubicBezTo>
                  <a:cubicBezTo>
                    <a:pt x="2548" y="3822"/>
                    <a:pt x="1847" y="4713"/>
                    <a:pt x="764" y="5095"/>
                  </a:cubicBezTo>
                  <a:cubicBezTo>
                    <a:pt x="701" y="5669"/>
                    <a:pt x="2293" y="6751"/>
                    <a:pt x="319" y="6879"/>
                  </a:cubicBezTo>
                  <a:cubicBezTo>
                    <a:pt x="0" y="6879"/>
                    <a:pt x="0" y="7197"/>
                    <a:pt x="128" y="7452"/>
                  </a:cubicBezTo>
                  <a:cubicBezTo>
                    <a:pt x="222" y="7689"/>
                    <a:pt x="388" y="7926"/>
                    <a:pt x="598" y="7926"/>
                  </a:cubicBezTo>
                  <a:cubicBezTo>
                    <a:pt x="670" y="7926"/>
                    <a:pt x="747" y="7899"/>
                    <a:pt x="828" y="7834"/>
                  </a:cubicBezTo>
                  <a:cubicBezTo>
                    <a:pt x="1401" y="7261"/>
                    <a:pt x="2229" y="7070"/>
                    <a:pt x="2420" y="6051"/>
                  </a:cubicBezTo>
                  <a:cubicBezTo>
                    <a:pt x="2540" y="4794"/>
                    <a:pt x="3616" y="3874"/>
                    <a:pt x="4856" y="3874"/>
                  </a:cubicBezTo>
                  <a:cubicBezTo>
                    <a:pt x="4935" y="3874"/>
                    <a:pt x="5015" y="3878"/>
                    <a:pt x="5095" y="3885"/>
                  </a:cubicBezTo>
                  <a:cubicBezTo>
                    <a:pt x="5332" y="4099"/>
                    <a:pt x="5578" y="4171"/>
                    <a:pt x="5826" y="4171"/>
                  </a:cubicBezTo>
                  <a:cubicBezTo>
                    <a:pt x="6244" y="4171"/>
                    <a:pt x="6669" y="3965"/>
                    <a:pt x="7069" y="3885"/>
                  </a:cubicBezTo>
                  <a:cubicBezTo>
                    <a:pt x="7196" y="3822"/>
                    <a:pt x="7388" y="3758"/>
                    <a:pt x="7515" y="3694"/>
                  </a:cubicBezTo>
                  <a:cubicBezTo>
                    <a:pt x="8024" y="3567"/>
                    <a:pt x="8534" y="3503"/>
                    <a:pt x="8852" y="3121"/>
                  </a:cubicBezTo>
                  <a:cubicBezTo>
                    <a:pt x="9043" y="3249"/>
                    <a:pt x="9171" y="3503"/>
                    <a:pt x="9234" y="3758"/>
                  </a:cubicBezTo>
                  <a:cubicBezTo>
                    <a:pt x="9289" y="4138"/>
                    <a:pt x="9111" y="4704"/>
                    <a:pt x="9611" y="4704"/>
                  </a:cubicBezTo>
                  <a:cubicBezTo>
                    <a:pt x="9697" y="4704"/>
                    <a:pt x="9804" y="4687"/>
                    <a:pt x="9935" y="4650"/>
                  </a:cubicBezTo>
                  <a:cubicBezTo>
                    <a:pt x="10062" y="5350"/>
                    <a:pt x="10381" y="5796"/>
                    <a:pt x="11145" y="5796"/>
                  </a:cubicBezTo>
                  <a:cubicBezTo>
                    <a:pt x="11285" y="5889"/>
                    <a:pt x="11425" y="5948"/>
                    <a:pt x="11564" y="5948"/>
                  </a:cubicBezTo>
                  <a:cubicBezTo>
                    <a:pt x="11616" y="5948"/>
                    <a:pt x="11667" y="5940"/>
                    <a:pt x="11718" y="5923"/>
                  </a:cubicBezTo>
                  <a:cubicBezTo>
                    <a:pt x="11973" y="5860"/>
                    <a:pt x="12227" y="5732"/>
                    <a:pt x="12482" y="5605"/>
                  </a:cubicBezTo>
                  <a:cubicBezTo>
                    <a:pt x="14584" y="4331"/>
                    <a:pt x="17131" y="3822"/>
                    <a:pt x="19105" y="2357"/>
                  </a:cubicBezTo>
                  <a:cubicBezTo>
                    <a:pt x="19615" y="1975"/>
                    <a:pt x="20443" y="1657"/>
                    <a:pt x="20252" y="956"/>
                  </a:cubicBezTo>
                  <a:cubicBezTo>
                    <a:pt x="20090" y="363"/>
                    <a:pt x="19472" y="318"/>
                    <a:pt x="18900" y="318"/>
                  </a:cubicBezTo>
                  <a:cubicBezTo>
                    <a:pt x="18796" y="318"/>
                    <a:pt x="18694" y="319"/>
                    <a:pt x="18596" y="319"/>
                  </a:cubicBezTo>
                  <a:cubicBezTo>
                    <a:pt x="16367" y="319"/>
                    <a:pt x="14138" y="255"/>
                    <a:pt x="11909" y="128"/>
                  </a:cubicBezTo>
                  <a:cubicBezTo>
                    <a:pt x="11431" y="96"/>
                    <a:pt x="10906" y="1"/>
                    <a:pt x="10381" y="1"/>
                  </a:cubicBezTo>
                  <a:close/>
                </a:path>
              </a:pathLst>
            </a:custGeom>
            <a:solidFill>
              <a:srgbClr val="F9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5" name="Google Shape;7645;p8"/>
            <p:cNvSpPr/>
            <p:nvPr/>
          </p:nvSpPr>
          <p:spPr>
            <a:xfrm>
              <a:off x="4766050" y="2811675"/>
              <a:ext cx="355050" cy="256375"/>
            </a:xfrm>
            <a:custGeom>
              <a:avLst/>
              <a:gdLst/>
              <a:ahLst/>
              <a:cxnLst/>
              <a:rect l="l" t="t" r="r" b="b"/>
              <a:pathLst>
                <a:path w="14202" h="10255" extrusionOk="0">
                  <a:moveTo>
                    <a:pt x="2101" y="1"/>
                  </a:moveTo>
                  <a:cubicBezTo>
                    <a:pt x="1491" y="1"/>
                    <a:pt x="874" y="201"/>
                    <a:pt x="382" y="559"/>
                  </a:cubicBezTo>
                  <a:cubicBezTo>
                    <a:pt x="573" y="814"/>
                    <a:pt x="828" y="1005"/>
                    <a:pt x="1147" y="1005"/>
                  </a:cubicBezTo>
                  <a:cubicBezTo>
                    <a:pt x="1911" y="1005"/>
                    <a:pt x="1911" y="1514"/>
                    <a:pt x="1911" y="2024"/>
                  </a:cubicBezTo>
                  <a:cubicBezTo>
                    <a:pt x="1911" y="2491"/>
                    <a:pt x="1748" y="2593"/>
                    <a:pt x="1537" y="2593"/>
                  </a:cubicBezTo>
                  <a:cubicBezTo>
                    <a:pt x="1376" y="2593"/>
                    <a:pt x="1185" y="2533"/>
                    <a:pt x="1019" y="2533"/>
                  </a:cubicBezTo>
                  <a:cubicBezTo>
                    <a:pt x="510" y="2533"/>
                    <a:pt x="128" y="2788"/>
                    <a:pt x="0" y="3234"/>
                  </a:cubicBezTo>
                  <a:cubicBezTo>
                    <a:pt x="510" y="3170"/>
                    <a:pt x="955" y="3170"/>
                    <a:pt x="1465" y="3170"/>
                  </a:cubicBezTo>
                  <a:cubicBezTo>
                    <a:pt x="3856" y="3503"/>
                    <a:pt x="6295" y="3691"/>
                    <a:pt x="8740" y="3691"/>
                  </a:cubicBezTo>
                  <a:cubicBezTo>
                    <a:pt x="9096" y="3691"/>
                    <a:pt x="9452" y="3687"/>
                    <a:pt x="9808" y="3679"/>
                  </a:cubicBezTo>
                  <a:cubicBezTo>
                    <a:pt x="9956" y="3637"/>
                    <a:pt x="10112" y="3616"/>
                    <a:pt x="10268" y="3616"/>
                  </a:cubicBezTo>
                  <a:cubicBezTo>
                    <a:pt x="10579" y="3616"/>
                    <a:pt x="10890" y="3701"/>
                    <a:pt x="11145" y="3870"/>
                  </a:cubicBezTo>
                  <a:cubicBezTo>
                    <a:pt x="10763" y="4189"/>
                    <a:pt x="10317" y="4444"/>
                    <a:pt x="9935" y="4762"/>
                  </a:cubicBezTo>
                  <a:cubicBezTo>
                    <a:pt x="7833" y="6290"/>
                    <a:pt x="5159" y="6736"/>
                    <a:pt x="3057" y="8201"/>
                  </a:cubicBezTo>
                  <a:cubicBezTo>
                    <a:pt x="2930" y="8328"/>
                    <a:pt x="2802" y="8456"/>
                    <a:pt x="2675" y="8583"/>
                  </a:cubicBezTo>
                  <a:lnTo>
                    <a:pt x="2293" y="8583"/>
                  </a:lnTo>
                  <a:lnTo>
                    <a:pt x="1847" y="9284"/>
                  </a:lnTo>
                  <a:cubicBezTo>
                    <a:pt x="2293" y="9284"/>
                    <a:pt x="2675" y="9666"/>
                    <a:pt x="2675" y="10111"/>
                  </a:cubicBezTo>
                  <a:cubicBezTo>
                    <a:pt x="2770" y="10207"/>
                    <a:pt x="2898" y="10255"/>
                    <a:pt x="3025" y="10255"/>
                  </a:cubicBezTo>
                  <a:cubicBezTo>
                    <a:pt x="3153" y="10255"/>
                    <a:pt x="3280" y="10207"/>
                    <a:pt x="3375" y="10111"/>
                  </a:cubicBezTo>
                  <a:cubicBezTo>
                    <a:pt x="5031" y="8456"/>
                    <a:pt x="7197" y="7755"/>
                    <a:pt x="9171" y="6609"/>
                  </a:cubicBezTo>
                  <a:cubicBezTo>
                    <a:pt x="10381" y="6099"/>
                    <a:pt x="11591" y="5335"/>
                    <a:pt x="12610" y="4380"/>
                  </a:cubicBezTo>
                  <a:cubicBezTo>
                    <a:pt x="12801" y="2979"/>
                    <a:pt x="13820" y="1896"/>
                    <a:pt x="14202" y="559"/>
                  </a:cubicBezTo>
                  <a:cubicBezTo>
                    <a:pt x="14011" y="431"/>
                    <a:pt x="13820" y="304"/>
                    <a:pt x="13629" y="304"/>
                  </a:cubicBezTo>
                  <a:cubicBezTo>
                    <a:pt x="12202" y="406"/>
                    <a:pt x="10765" y="457"/>
                    <a:pt x="9327" y="457"/>
                  </a:cubicBezTo>
                  <a:cubicBezTo>
                    <a:pt x="7169" y="457"/>
                    <a:pt x="5006" y="342"/>
                    <a:pt x="2866" y="113"/>
                  </a:cubicBezTo>
                  <a:cubicBezTo>
                    <a:pt x="2619" y="37"/>
                    <a:pt x="2361" y="1"/>
                    <a:pt x="2101" y="1"/>
                  </a:cubicBezTo>
                  <a:close/>
                </a:path>
              </a:pathLst>
            </a:custGeom>
            <a:solidFill>
              <a:srgbClr val="D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6" name="Google Shape;7646;p8"/>
            <p:cNvSpPr/>
            <p:nvPr/>
          </p:nvSpPr>
          <p:spPr>
            <a:xfrm>
              <a:off x="4605250" y="2965250"/>
              <a:ext cx="146825" cy="118325"/>
            </a:xfrm>
            <a:custGeom>
              <a:avLst/>
              <a:gdLst/>
              <a:ahLst/>
              <a:cxnLst/>
              <a:rect l="l" t="t" r="r" b="b"/>
              <a:pathLst>
                <a:path w="5873" h="4733" extrusionOk="0">
                  <a:moveTo>
                    <a:pt x="5404" y="1"/>
                  </a:moveTo>
                  <a:cubicBezTo>
                    <a:pt x="5248" y="1"/>
                    <a:pt x="5064" y="38"/>
                    <a:pt x="4904" y="84"/>
                  </a:cubicBezTo>
                  <a:cubicBezTo>
                    <a:pt x="4203" y="657"/>
                    <a:pt x="3312" y="657"/>
                    <a:pt x="2484" y="848"/>
                  </a:cubicBezTo>
                  <a:cubicBezTo>
                    <a:pt x="319" y="1931"/>
                    <a:pt x="0" y="2631"/>
                    <a:pt x="764" y="4351"/>
                  </a:cubicBezTo>
                  <a:cubicBezTo>
                    <a:pt x="892" y="4542"/>
                    <a:pt x="1099" y="4542"/>
                    <a:pt x="1306" y="4542"/>
                  </a:cubicBezTo>
                  <a:cubicBezTo>
                    <a:pt x="1513" y="4542"/>
                    <a:pt x="1720" y="4542"/>
                    <a:pt x="1847" y="4733"/>
                  </a:cubicBezTo>
                  <a:lnTo>
                    <a:pt x="2611" y="4669"/>
                  </a:lnTo>
                  <a:cubicBezTo>
                    <a:pt x="2739" y="4478"/>
                    <a:pt x="2866" y="4223"/>
                    <a:pt x="3184" y="4159"/>
                  </a:cubicBezTo>
                  <a:cubicBezTo>
                    <a:pt x="5222" y="3841"/>
                    <a:pt x="5095" y="1867"/>
                    <a:pt x="5668" y="529"/>
                  </a:cubicBezTo>
                  <a:cubicBezTo>
                    <a:pt x="5872" y="121"/>
                    <a:pt x="5683" y="1"/>
                    <a:pt x="5404" y="1"/>
                  </a:cubicBezTo>
                  <a:close/>
                </a:path>
              </a:pathLst>
            </a:custGeom>
            <a:solidFill>
              <a:srgbClr val="FD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7" name="Google Shape;7647;p8"/>
            <p:cNvSpPr/>
            <p:nvPr/>
          </p:nvSpPr>
          <p:spPr>
            <a:xfrm>
              <a:off x="4670525" y="2957825"/>
              <a:ext cx="100325" cy="124150"/>
            </a:xfrm>
            <a:custGeom>
              <a:avLst/>
              <a:gdLst/>
              <a:ahLst/>
              <a:cxnLst/>
              <a:rect l="l" t="t" r="r" b="b"/>
              <a:pathLst>
                <a:path w="4013" h="4966" extrusionOk="0">
                  <a:moveTo>
                    <a:pt x="3132" y="0"/>
                  </a:moveTo>
                  <a:cubicBezTo>
                    <a:pt x="2804" y="0"/>
                    <a:pt x="2494" y="78"/>
                    <a:pt x="2229" y="381"/>
                  </a:cubicBezTo>
                  <a:cubicBezTo>
                    <a:pt x="2484" y="508"/>
                    <a:pt x="2993" y="508"/>
                    <a:pt x="2675" y="954"/>
                  </a:cubicBezTo>
                  <a:cubicBezTo>
                    <a:pt x="2293" y="1591"/>
                    <a:pt x="1147" y="2036"/>
                    <a:pt x="2038" y="3119"/>
                  </a:cubicBezTo>
                  <a:cubicBezTo>
                    <a:pt x="2229" y="3374"/>
                    <a:pt x="1720" y="3629"/>
                    <a:pt x="1401" y="3692"/>
                  </a:cubicBezTo>
                  <a:cubicBezTo>
                    <a:pt x="701" y="3756"/>
                    <a:pt x="128" y="4265"/>
                    <a:pt x="0" y="4966"/>
                  </a:cubicBezTo>
                  <a:cubicBezTo>
                    <a:pt x="3312" y="3883"/>
                    <a:pt x="4012" y="2992"/>
                    <a:pt x="3821" y="62"/>
                  </a:cubicBezTo>
                  <a:cubicBezTo>
                    <a:pt x="3589" y="36"/>
                    <a:pt x="3356" y="0"/>
                    <a:pt x="3132" y="0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8" name="Google Shape;7648;p8"/>
            <p:cNvSpPr/>
            <p:nvPr/>
          </p:nvSpPr>
          <p:spPr>
            <a:xfrm>
              <a:off x="4667325" y="2966900"/>
              <a:ext cx="58950" cy="21075"/>
            </a:xfrm>
            <a:custGeom>
              <a:avLst/>
              <a:gdLst/>
              <a:ahLst/>
              <a:cxnLst/>
              <a:rect l="l" t="t" r="r" b="b"/>
              <a:pathLst>
                <a:path w="2358" h="843" extrusionOk="0">
                  <a:moveTo>
                    <a:pt x="2151" y="1"/>
                  </a:moveTo>
                  <a:cubicBezTo>
                    <a:pt x="1511" y="1"/>
                    <a:pt x="949" y="468"/>
                    <a:pt x="301" y="468"/>
                  </a:cubicBezTo>
                  <a:cubicBezTo>
                    <a:pt x="265" y="468"/>
                    <a:pt x="228" y="467"/>
                    <a:pt x="192" y="463"/>
                  </a:cubicBezTo>
                  <a:cubicBezTo>
                    <a:pt x="128" y="591"/>
                    <a:pt x="65" y="718"/>
                    <a:pt x="1" y="782"/>
                  </a:cubicBezTo>
                  <a:cubicBezTo>
                    <a:pt x="245" y="817"/>
                    <a:pt x="490" y="842"/>
                    <a:pt x="728" y="842"/>
                  </a:cubicBezTo>
                  <a:cubicBezTo>
                    <a:pt x="1358" y="842"/>
                    <a:pt x="1941" y="665"/>
                    <a:pt x="2357" y="18"/>
                  </a:cubicBezTo>
                  <a:cubicBezTo>
                    <a:pt x="2287" y="6"/>
                    <a:pt x="2219" y="1"/>
                    <a:pt x="2151" y="1"/>
                  </a:cubicBezTo>
                  <a:close/>
                </a:path>
              </a:pathLst>
            </a:custGeom>
            <a:solidFill>
              <a:srgbClr val="FCE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9" name="Google Shape;7649;p8"/>
            <p:cNvSpPr/>
            <p:nvPr/>
          </p:nvSpPr>
          <p:spPr>
            <a:xfrm>
              <a:off x="2234600" y="2781050"/>
              <a:ext cx="340750" cy="187900"/>
            </a:xfrm>
            <a:custGeom>
              <a:avLst/>
              <a:gdLst/>
              <a:ahLst/>
              <a:cxnLst/>
              <a:rect l="l" t="t" r="r" b="b"/>
              <a:pathLst>
                <a:path w="13630" h="7516" extrusionOk="0">
                  <a:moveTo>
                    <a:pt x="3694" y="1"/>
                  </a:moveTo>
                  <a:lnTo>
                    <a:pt x="2994" y="128"/>
                  </a:lnTo>
                  <a:cubicBezTo>
                    <a:pt x="2943" y="111"/>
                    <a:pt x="2887" y="103"/>
                    <a:pt x="2829" y="103"/>
                  </a:cubicBezTo>
                  <a:cubicBezTo>
                    <a:pt x="2671" y="103"/>
                    <a:pt x="2497" y="162"/>
                    <a:pt x="2357" y="255"/>
                  </a:cubicBezTo>
                  <a:cubicBezTo>
                    <a:pt x="2230" y="510"/>
                    <a:pt x="1911" y="638"/>
                    <a:pt x="1593" y="638"/>
                  </a:cubicBezTo>
                  <a:cubicBezTo>
                    <a:pt x="2548" y="1656"/>
                    <a:pt x="892" y="2548"/>
                    <a:pt x="1402" y="3503"/>
                  </a:cubicBezTo>
                  <a:cubicBezTo>
                    <a:pt x="1" y="4459"/>
                    <a:pt x="574" y="5477"/>
                    <a:pt x="1147" y="6560"/>
                  </a:cubicBezTo>
                  <a:cubicBezTo>
                    <a:pt x="1274" y="6815"/>
                    <a:pt x="1211" y="7197"/>
                    <a:pt x="1211" y="7515"/>
                  </a:cubicBezTo>
                  <a:cubicBezTo>
                    <a:pt x="1720" y="7388"/>
                    <a:pt x="2293" y="7261"/>
                    <a:pt x="2803" y="6942"/>
                  </a:cubicBezTo>
                  <a:cubicBezTo>
                    <a:pt x="4904" y="5223"/>
                    <a:pt x="7706" y="4522"/>
                    <a:pt x="9935" y="2930"/>
                  </a:cubicBezTo>
                  <a:cubicBezTo>
                    <a:pt x="10572" y="2421"/>
                    <a:pt x="11400" y="2166"/>
                    <a:pt x="12228" y="2166"/>
                  </a:cubicBezTo>
                  <a:cubicBezTo>
                    <a:pt x="12355" y="1402"/>
                    <a:pt x="13438" y="1593"/>
                    <a:pt x="13629" y="829"/>
                  </a:cubicBezTo>
                  <a:cubicBezTo>
                    <a:pt x="13183" y="510"/>
                    <a:pt x="12546" y="765"/>
                    <a:pt x="12228" y="255"/>
                  </a:cubicBezTo>
                  <a:cubicBezTo>
                    <a:pt x="11225" y="542"/>
                    <a:pt x="10150" y="685"/>
                    <a:pt x="9085" y="685"/>
                  </a:cubicBezTo>
                  <a:cubicBezTo>
                    <a:pt x="8729" y="685"/>
                    <a:pt x="8375" y="669"/>
                    <a:pt x="8025" y="638"/>
                  </a:cubicBezTo>
                  <a:cubicBezTo>
                    <a:pt x="7431" y="638"/>
                    <a:pt x="6864" y="439"/>
                    <a:pt x="6270" y="439"/>
                  </a:cubicBezTo>
                  <a:cubicBezTo>
                    <a:pt x="5973" y="439"/>
                    <a:pt x="5669" y="489"/>
                    <a:pt x="5350" y="638"/>
                  </a:cubicBezTo>
                  <a:cubicBezTo>
                    <a:pt x="5255" y="669"/>
                    <a:pt x="5151" y="685"/>
                    <a:pt x="5046" y="685"/>
                  </a:cubicBezTo>
                  <a:cubicBezTo>
                    <a:pt x="4729" y="685"/>
                    <a:pt x="4395" y="542"/>
                    <a:pt x="4204" y="255"/>
                  </a:cubicBezTo>
                  <a:cubicBezTo>
                    <a:pt x="4076" y="128"/>
                    <a:pt x="3885" y="1"/>
                    <a:pt x="3694" y="1"/>
                  </a:cubicBezTo>
                  <a:close/>
                </a:path>
              </a:pathLst>
            </a:custGeom>
            <a:solidFill>
              <a:srgbClr val="F4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0" name="Google Shape;7650;p8"/>
            <p:cNvSpPr/>
            <p:nvPr/>
          </p:nvSpPr>
          <p:spPr>
            <a:xfrm>
              <a:off x="1881150" y="2949750"/>
              <a:ext cx="28700" cy="9725"/>
            </a:xfrm>
            <a:custGeom>
              <a:avLst/>
              <a:gdLst/>
              <a:ahLst/>
              <a:cxnLst/>
              <a:rect l="l" t="t" r="r" b="b"/>
              <a:pathLst>
                <a:path w="1148" h="389" extrusionOk="0">
                  <a:moveTo>
                    <a:pt x="885" y="0"/>
                  </a:moveTo>
                  <a:cubicBezTo>
                    <a:pt x="573" y="0"/>
                    <a:pt x="249" y="39"/>
                    <a:pt x="1" y="385"/>
                  </a:cubicBezTo>
                  <a:cubicBezTo>
                    <a:pt x="100" y="385"/>
                    <a:pt x="199" y="388"/>
                    <a:pt x="296" y="388"/>
                  </a:cubicBezTo>
                  <a:cubicBezTo>
                    <a:pt x="635" y="388"/>
                    <a:pt x="949" y="350"/>
                    <a:pt x="1147" y="3"/>
                  </a:cubicBezTo>
                  <a:cubicBezTo>
                    <a:pt x="1062" y="3"/>
                    <a:pt x="974" y="0"/>
                    <a:pt x="885" y="0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1" name="Google Shape;7651;p8"/>
            <p:cNvSpPr/>
            <p:nvPr/>
          </p:nvSpPr>
          <p:spPr>
            <a:xfrm>
              <a:off x="1957575" y="2911600"/>
              <a:ext cx="19125" cy="9900"/>
            </a:xfrm>
            <a:custGeom>
              <a:avLst/>
              <a:gdLst/>
              <a:ahLst/>
              <a:cxnLst/>
              <a:rect l="l" t="t" r="r" b="b"/>
              <a:pathLst>
                <a:path w="765" h="396" extrusionOk="0">
                  <a:moveTo>
                    <a:pt x="765" y="1"/>
                  </a:moveTo>
                  <a:cubicBezTo>
                    <a:pt x="446" y="1"/>
                    <a:pt x="192" y="128"/>
                    <a:pt x="1" y="383"/>
                  </a:cubicBezTo>
                  <a:cubicBezTo>
                    <a:pt x="43" y="391"/>
                    <a:pt x="84" y="395"/>
                    <a:pt x="126" y="395"/>
                  </a:cubicBezTo>
                  <a:cubicBezTo>
                    <a:pt x="400" y="395"/>
                    <a:pt x="654" y="222"/>
                    <a:pt x="765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2" name="Google Shape;7652;p8"/>
            <p:cNvSpPr/>
            <p:nvPr/>
          </p:nvSpPr>
          <p:spPr>
            <a:xfrm>
              <a:off x="1871600" y="295937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1" y="382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3" name="Google Shape;7653;p8"/>
            <p:cNvSpPr/>
            <p:nvPr/>
          </p:nvSpPr>
          <p:spPr>
            <a:xfrm>
              <a:off x="1930525" y="2930700"/>
              <a:ext cx="9575" cy="9600"/>
            </a:xfrm>
            <a:custGeom>
              <a:avLst/>
              <a:gdLst/>
              <a:ahLst/>
              <a:cxnLst/>
              <a:rect l="l" t="t" r="r" b="b"/>
              <a:pathLst>
                <a:path w="383" h="384" extrusionOk="0">
                  <a:moveTo>
                    <a:pt x="0" y="383"/>
                  </a:moveTo>
                  <a:lnTo>
                    <a:pt x="382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4" name="Google Shape;7654;p8"/>
            <p:cNvSpPr/>
            <p:nvPr/>
          </p:nvSpPr>
          <p:spPr>
            <a:xfrm>
              <a:off x="1948025" y="29211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1"/>
                  </a:ln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5" name="Google Shape;7655;p8"/>
            <p:cNvSpPr/>
            <p:nvPr/>
          </p:nvSpPr>
          <p:spPr>
            <a:xfrm>
              <a:off x="1986250" y="290205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383"/>
                  </a:moveTo>
                  <a:cubicBezTo>
                    <a:pt x="127" y="255"/>
                    <a:pt x="255" y="128"/>
                    <a:pt x="382" y="1"/>
                  </a:cubicBezTo>
                  <a:close/>
                </a:path>
              </a:pathLst>
            </a:custGeom>
            <a:solidFill>
              <a:srgbClr val="DF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6" name="Google Shape;7656;p8"/>
            <p:cNvSpPr/>
            <p:nvPr/>
          </p:nvSpPr>
          <p:spPr>
            <a:xfrm>
              <a:off x="4353700" y="2223825"/>
              <a:ext cx="821550" cy="612450"/>
            </a:xfrm>
            <a:custGeom>
              <a:avLst/>
              <a:gdLst/>
              <a:ahLst/>
              <a:cxnLst/>
              <a:rect l="l" t="t" r="r" b="b"/>
              <a:pathLst>
                <a:path w="32862" h="24498" extrusionOk="0">
                  <a:moveTo>
                    <a:pt x="5350" y="0"/>
                  </a:moveTo>
                  <a:cubicBezTo>
                    <a:pt x="5350" y="1529"/>
                    <a:pt x="5477" y="3057"/>
                    <a:pt x="5668" y="4586"/>
                  </a:cubicBezTo>
                  <a:cubicBezTo>
                    <a:pt x="5818" y="7038"/>
                    <a:pt x="6244" y="7878"/>
                    <a:pt x="7902" y="7878"/>
                  </a:cubicBezTo>
                  <a:cubicBezTo>
                    <a:pt x="8354" y="7878"/>
                    <a:pt x="8898" y="7815"/>
                    <a:pt x="9553" y="7706"/>
                  </a:cubicBezTo>
                  <a:cubicBezTo>
                    <a:pt x="9680" y="7706"/>
                    <a:pt x="9807" y="7770"/>
                    <a:pt x="9807" y="7897"/>
                  </a:cubicBezTo>
                  <a:cubicBezTo>
                    <a:pt x="8888" y="9167"/>
                    <a:pt x="8601" y="9563"/>
                    <a:pt x="7787" y="9563"/>
                  </a:cubicBezTo>
                  <a:cubicBezTo>
                    <a:pt x="7417" y="9563"/>
                    <a:pt x="6938" y="9481"/>
                    <a:pt x="6241" y="9362"/>
                  </a:cubicBezTo>
                  <a:cubicBezTo>
                    <a:pt x="6132" y="9344"/>
                    <a:pt x="6032" y="9335"/>
                    <a:pt x="5941" y="9335"/>
                  </a:cubicBezTo>
                  <a:cubicBezTo>
                    <a:pt x="5392" y="9335"/>
                    <a:pt x="5158" y="9662"/>
                    <a:pt x="5158" y="10317"/>
                  </a:cubicBezTo>
                  <a:cubicBezTo>
                    <a:pt x="5222" y="10827"/>
                    <a:pt x="5222" y="11336"/>
                    <a:pt x="5031" y="11846"/>
                  </a:cubicBezTo>
                  <a:cubicBezTo>
                    <a:pt x="4967" y="11018"/>
                    <a:pt x="4713" y="10253"/>
                    <a:pt x="4140" y="9680"/>
                  </a:cubicBezTo>
                  <a:cubicBezTo>
                    <a:pt x="3837" y="9339"/>
                    <a:pt x="3444" y="9089"/>
                    <a:pt x="3108" y="9089"/>
                  </a:cubicBezTo>
                  <a:cubicBezTo>
                    <a:pt x="2879" y="9089"/>
                    <a:pt x="2677" y="9205"/>
                    <a:pt x="2547" y="9489"/>
                  </a:cubicBezTo>
                  <a:cubicBezTo>
                    <a:pt x="1974" y="10636"/>
                    <a:pt x="955" y="10508"/>
                    <a:pt x="0" y="10699"/>
                  </a:cubicBezTo>
                  <a:cubicBezTo>
                    <a:pt x="510" y="11782"/>
                    <a:pt x="1592" y="12164"/>
                    <a:pt x="2420" y="12864"/>
                  </a:cubicBezTo>
                  <a:cubicBezTo>
                    <a:pt x="5031" y="15157"/>
                    <a:pt x="7451" y="17704"/>
                    <a:pt x="10317" y="19679"/>
                  </a:cubicBezTo>
                  <a:cubicBezTo>
                    <a:pt x="11272" y="20315"/>
                    <a:pt x="12100" y="21080"/>
                    <a:pt x="12992" y="21780"/>
                  </a:cubicBezTo>
                  <a:cubicBezTo>
                    <a:pt x="13310" y="22035"/>
                    <a:pt x="13565" y="22481"/>
                    <a:pt x="14074" y="22544"/>
                  </a:cubicBezTo>
                  <a:cubicBezTo>
                    <a:pt x="15157" y="22735"/>
                    <a:pt x="16112" y="23309"/>
                    <a:pt x="16876" y="24073"/>
                  </a:cubicBezTo>
                  <a:cubicBezTo>
                    <a:pt x="19831" y="24127"/>
                    <a:pt x="22786" y="24498"/>
                    <a:pt x="25779" y="24498"/>
                  </a:cubicBezTo>
                  <a:cubicBezTo>
                    <a:pt x="26334" y="24498"/>
                    <a:pt x="26890" y="24485"/>
                    <a:pt x="27448" y="24455"/>
                  </a:cubicBezTo>
                  <a:cubicBezTo>
                    <a:pt x="27628" y="24466"/>
                    <a:pt x="27807" y="24471"/>
                    <a:pt x="27984" y="24471"/>
                  </a:cubicBezTo>
                  <a:cubicBezTo>
                    <a:pt x="28872" y="24471"/>
                    <a:pt x="29730" y="24338"/>
                    <a:pt x="30632" y="24073"/>
                  </a:cubicBezTo>
                  <a:cubicBezTo>
                    <a:pt x="30884" y="24256"/>
                    <a:pt x="31136" y="24324"/>
                    <a:pt x="31385" y="24324"/>
                  </a:cubicBezTo>
                  <a:cubicBezTo>
                    <a:pt x="31828" y="24324"/>
                    <a:pt x="32262" y="24109"/>
                    <a:pt x="32670" y="23945"/>
                  </a:cubicBezTo>
                  <a:cubicBezTo>
                    <a:pt x="32734" y="23882"/>
                    <a:pt x="32797" y="23818"/>
                    <a:pt x="32861" y="23754"/>
                  </a:cubicBezTo>
                  <a:cubicBezTo>
                    <a:pt x="32797" y="22927"/>
                    <a:pt x="32097" y="22863"/>
                    <a:pt x="31524" y="22608"/>
                  </a:cubicBezTo>
                  <a:cubicBezTo>
                    <a:pt x="28531" y="21080"/>
                    <a:pt x="25728" y="19169"/>
                    <a:pt x="23308" y="16877"/>
                  </a:cubicBezTo>
                  <a:lnTo>
                    <a:pt x="22926" y="16494"/>
                  </a:lnTo>
                  <a:cubicBezTo>
                    <a:pt x="22735" y="16431"/>
                    <a:pt x="22481" y="16431"/>
                    <a:pt x="22353" y="16367"/>
                  </a:cubicBezTo>
                  <a:cubicBezTo>
                    <a:pt x="19678" y="14074"/>
                    <a:pt x="17004" y="11654"/>
                    <a:pt x="14520" y="9171"/>
                  </a:cubicBezTo>
                  <a:cubicBezTo>
                    <a:pt x="14393" y="9043"/>
                    <a:pt x="14265" y="8916"/>
                    <a:pt x="14138" y="8789"/>
                  </a:cubicBezTo>
                  <a:cubicBezTo>
                    <a:pt x="14011" y="8661"/>
                    <a:pt x="13883" y="8534"/>
                    <a:pt x="13756" y="8407"/>
                  </a:cubicBezTo>
                  <a:cubicBezTo>
                    <a:pt x="13501" y="7897"/>
                    <a:pt x="13119" y="7515"/>
                    <a:pt x="12610" y="7260"/>
                  </a:cubicBezTo>
                  <a:cubicBezTo>
                    <a:pt x="11081" y="5987"/>
                    <a:pt x="9680" y="4586"/>
                    <a:pt x="8343" y="3057"/>
                  </a:cubicBezTo>
                  <a:cubicBezTo>
                    <a:pt x="7515" y="1911"/>
                    <a:pt x="6496" y="892"/>
                    <a:pt x="535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7" name="Google Shape;7657;p8"/>
            <p:cNvSpPr/>
            <p:nvPr/>
          </p:nvSpPr>
          <p:spPr>
            <a:xfrm>
              <a:off x="4068700" y="2072575"/>
              <a:ext cx="563625" cy="471975"/>
            </a:xfrm>
            <a:custGeom>
              <a:avLst/>
              <a:gdLst/>
              <a:ahLst/>
              <a:cxnLst/>
              <a:rect l="l" t="t" r="r" b="b"/>
              <a:pathLst>
                <a:path w="22545" h="18879" extrusionOk="0">
                  <a:moveTo>
                    <a:pt x="11082" y="0"/>
                  </a:moveTo>
                  <a:cubicBezTo>
                    <a:pt x="10954" y="319"/>
                    <a:pt x="10636" y="573"/>
                    <a:pt x="10254" y="701"/>
                  </a:cubicBezTo>
                  <a:cubicBezTo>
                    <a:pt x="9572" y="908"/>
                    <a:pt x="8890" y="1102"/>
                    <a:pt x="8240" y="1102"/>
                  </a:cubicBezTo>
                  <a:cubicBezTo>
                    <a:pt x="7494" y="1102"/>
                    <a:pt x="6791" y="847"/>
                    <a:pt x="6178" y="64"/>
                  </a:cubicBezTo>
                  <a:lnTo>
                    <a:pt x="6178" y="64"/>
                  </a:lnTo>
                  <a:cubicBezTo>
                    <a:pt x="6114" y="573"/>
                    <a:pt x="6687" y="1274"/>
                    <a:pt x="5350" y="1465"/>
                  </a:cubicBezTo>
                  <a:cubicBezTo>
                    <a:pt x="4267" y="1592"/>
                    <a:pt x="3249" y="2611"/>
                    <a:pt x="1975" y="2739"/>
                  </a:cubicBezTo>
                  <a:cubicBezTo>
                    <a:pt x="1911" y="2739"/>
                    <a:pt x="1784" y="2866"/>
                    <a:pt x="1784" y="2993"/>
                  </a:cubicBezTo>
                  <a:cubicBezTo>
                    <a:pt x="1720" y="4203"/>
                    <a:pt x="637" y="3885"/>
                    <a:pt x="1" y="4203"/>
                  </a:cubicBezTo>
                  <a:cubicBezTo>
                    <a:pt x="1020" y="5796"/>
                    <a:pt x="2166" y="7324"/>
                    <a:pt x="3440" y="8725"/>
                  </a:cubicBezTo>
                  <a:cubicBezTo>
                    <a:pt x="5987" y="11527"/>
                    <a:pt x="8662" y="14266"/>
                    <a:pt x="11464" y="16813"/>
                  </a:cubicBezTo>
                  <a:cubicBezTo>
                    <a:pt x="11571" y="16780"/>
                    <a:pt x="11670" y="16765"/>
                    <a:pt x="11761" y="16765"/>
                  </a:cubicBezTo>
                  <a:cubicBezTo>
                    <a:pt x="12378" y="16765"/>
                    <a:pt x="12684" y="17436"/>
                    <a:pt x="13183" y="17768"/>
                  </a:cubicBezTo>
                  <a:cubicBezTo>
                    <a:pt x="13311" y="17386"/>
                    <a:pt x="13438" y="17068"/>
                    <a:pt x="13565" y="16813"/>
                  </a:cubicBezTo>
                  <a:cubicBezTo>
                    <a:pt x="13801" y="16283"/>
                    <a:pt x="14091" y="15589"/>
                    <a:pt x="14638" y="15589"/>
                  </a:cubicBezTo>
                  <a:cubicBezTo>
                    <a:pt x="14682" y="15589"/>
                    <a:pt x="14728" y="15593"/>
                    <a:pt x="14775" y="15603"/>
                  </a:cubicBezTo>
                  <a:cubicBezTo>
                    <a:pt x="15412" y="15730"/>
                    <a:pt x="15667" y="16558"/>
                    <a:pt x="15985" y="17195"/>
                  </a:cubicBezTo>
                  <a:cubicBezTo>
                    <a:pt x="16049" y="17322"/>
                    <a:pt x="15922" y="17641"/>
                    <a:pt x="15858" y="17896"/>
                  </a:cubicBezTo>
                  <a:cubicBezTo>
                    <a:pt x="15731" y="18278"/>
                    <a:pt x="15540" y="18723"/>
                    <a:pt x="15985" y="18851"/>
                  </a:cubicBezTo>
                  <a:cubicBezTo>
                    <a:pt x="16061" y="18870"/>
                    <a:pt x="16139" y="18879"/>
                    <a:pt x="16216" y="18879"/>
                  </a:cubicBezTo>
                  <a:cubicBezTo>
                    <a:pt x="16655" y="18879"/>
                    <a:pt x="17077" y="18584"/>
                    <a:pt x="17132" y="18150"/>
                  </a:cubicBezTo>
                  <a:cubicBezTo>
                    <a:pt x="17259" y="17577"/>
                    <a:pt x="17195" y="16940"/>
                    <a:pt x="17004" y="16431"/>
                  </a:cubicBezTo>
                  <a:cubicBezTo>
                    <a:pt x="16941" y="16176"/>
                    <a:pt x="16877" y="15921"/>
                    <a:pt x="17132" y="15794"/>
                  </a:cubicBezTo>
                  <a:cubicBezTo>
                    <a:pt x="17234" y="15712"/>
                    <a:pt x="17344" y="15676"/>
                    <a:pt x="17447" y="15676"/>
                  </a:cubicBezTo>
                  <a:cubicBezTo>
                    <a:pt x="17664" y="15676"/>
                    <a:pt x="17853" y="15833"/>
                    <a:pt x="17896" y="16049"/>
                  </a:cubicBezTo>
                  <a:cubicBezTo>
                    <a:pt x="18063" y="16551"/>
                    <a:pt x="18319" y="16719"/>
                    <a:pt x="18606" y="16719"/>
                  </a:cubicBezTo>
                  <a:cubicBezTo>
                    <a:pt x="18866" y="16719"/>
                    <a:pt x="19152" y="16582"/>
                    <a:pt x="19424" y="16431"/>
                  </a:cubicBezTo>
                  <a:cubicBezTo>
                    <a:pt x="20061" y="16112"/>
                    <a:pt x="20571" y="15667"/>
                    <a:pt x="21016" y="15157"/>
                  </a:cubicBezTo>
                  <a:cubicBezTo>
                    <a:pt x="21398" y="14520"/>
                    <a:pt x="22545" y="14074"/>
                    <a:pt x="22163" y="13374"/>
                  </a:cubicBezTo>
                  <a:cubicBezTo>
                    <a:pt x="21997" y="13105"/>
                    <a:pt x="21784" y="13011"/>
                    <a:pt x="21548" y="13011"/>
                  </a:cubicBezTo>
                  <a:cubicBezTo>
                    <a:pt x="21059" y="13011"/>
                    <a:pt x="20470" y="13415"/>
                    <a:pt x="19997" y="13501"/>
                  </a:cubicBezTo>
                  <a:cubicBezTo>
                    <a:pt x="19695" y="13547"/>
                    <a:pt x="19428" y="13574"/>
                    <a:pt x="19193" y="13574"/>
                  </a:cubicBezTo>
                  <a:cubicBezTo>
                    <a:pt x="18439" y="13574"/>
                    <a:pt x="18011" y="13292"/>
                    <a:pt x="17768" y="12419"/>
                  </a:cubicBezTo>
                  <a:cubicBezTo>
                    <a:pt x="17386" y="11272"/>
                    <a:pt x="17323" y="10062"/>
                    <a:pt x="17514" y="8916"/>
                  </a:cubicBezTo>
                  <a:cubicBezTo>
                    <a:pt x="17705" y="8407"/>
                    <a:pt x="17641" y="7897"/>
                    <a:pt x="17323" y="7451"/>
                  </a:cubicBezTo>
                  <a:cubicBezTo>
                    <a:pt x="17004" y="7069"/>
                    <a:pt x="16813" y="6560"/>
                    <a:pt x="16813" y="6050"/>
                  </a:cubicBezTo>
                  <a:lnTo>
                    <a:pt x="11846" y="382"/>
                  </a:lnTo>
                  <a:lnTo>
                    <a:pt x="11082" y="0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8" name="Google Shape;7658;p8"/>
            <p:cNvSpPr/>
            <p:nvPr/>
          </p:nvSpPr>
          <p:spPr>
            <a:xfrm>
              <a:off x="4364825" y="2785875"/>
              <a:ext cx="372575" cy="117725"/>
            </a:xfrm>
            <a:custGeom>
              <a:avLst/>
              <a:gdLst/>
              <a:ahLst/>
              <a:cxnLst/>
              <a:rect l="l" t="t" r="r" b="b"/>
              <a:pathLst>
                <a:path w="14903" h="4709" extrusionOk="0">
                  <a:moveTo>
                    <a:pt x="2287" y="0"/>
                  </a:moveTo>
                  <a:cubicBezTo>
                    <a:pt x="1526" y="0"/>
                    <a:pt x="763" y="21"/>
                    <a:pt x="1" y="62"/>
                  </a:cubicBezTo>
                  <a:cubicBezTo>
                    <a:pt x="256" y="572"/>
                    <a:pt x="829" y="827"/>
                    <a:pt x="1211" y="1081"/>
                  </a:cubicBezTo>
                  <a:cubicBezTo>
                    <a:pt x="2293" y="1846"/>
                    <a:pt x="1720" y="2228"/>
                    <a:pt x="1147" y="2737"/>
                  </a:cubicBezTo>
                  <a:cubicBezTo>
                    <a:pt x="1644" y="2750"/>
                    <a:pt x="2138" y="2752"/>
                    <a:pt x="2631" y="2752"/>
                  </a:cubicBezTo>
                  <a:cubicBezTo>
                    <a:pt x="2959" y="2752"/>
                    <a:pt x="3287" y="2751"/>
                    <a:pt x="3614" y="2751"/>
                  </a:cubicBezTo>
                  <a:cubicBezTo>
                    <a:pt x="5251" y="2751"/>
                    <a:pt x="6879" y="2780"/>
                    <a:pt x="8535" y="3119"/>
                  </a:cubicBezTo>
                  <a:cubicBezTo>
                    <a:pt x="9745" y="3374"/>
                    <a:pt x="11018" y="3438"/>
                    <a:pt x="12228" y="3756"/>
                  </a:cubicBezTo>
                  <a:cubicBezTo>
                    <a:pt x="13183" y="4011"/>
                    <a:pt x="12292" y="4329"/>
                    <a:pt x="12228" y="4648"/>
                  </a:cubicBezTo>
                  <a:cubicBezTo>
                    <a:pt x="12394" y="4689"/>
                    <a:pt x="12545" y="4709"/>
                    <a:pt x="12684" y="4709"/>
                  </a:cubicBezTo>
                  <a:cubicBezTo>
                    <a:pt x="13398" y="4709"/>
                    <a:pt x="13797" y="4194"/>
                    <a:pt x="14330" y="3501"/>
                  </a:cubicBezTo>
                  <a:cubicBezTo>
                    <a:pt x="14903" y="2673"/>
                    <a:pt x="14903" y="2228"/>
                    <a:pt x="14075" y="1655"/>
                  </a:cubicBezTo>
                  <a:cubicBezTo>
                    <a:pt x="13375" y="1145"/>
                    <a:pt x="12610" y="763"/>
                    <a:pt x="11782" y="445"/>
                  </a:cubicBezTo>
                  <a:cubicBezTo>
                    <a:pt x="11564" y="707"/>
                    <a:pt x="11226" y="879"/>
                    <a:pt x="10891" y="879"/>
                  </a:cubicBezTo>
                  <a:cubicBezTo>
                    <a:pt x="10737" y="879"/>
                    <a:pt x="10585" y="843"/>
                    <a:pt x="10445" y="763"/>
                  </a:cubicBezTo>
                  <a:cubicBezTo>
                    <a:pt x="7755" y="265"/>
                    <a:pt x="5025" y="0"/>
                    <a:pt x="2287" y="0"/>
                  </a:cubicBezTo>
                  <a:close/>
                </a:path>
              </a:pathLst>
            </a:custGeom>
            <a:solidFill>
              <a:srgbClr val="E0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9" name="Google Shape;7659;p8"/>
            <p:cNvSpPr/>
            <p:nvPr/>
          </p:nvSpPr>
          <p:spPr>
            <a:xfrm>
              <a:off x="4565450" y="2959375"/>
              <a:ext cx="66875" cy="47850"/>
            </a:xfrm>
            <a:custGeom>
              <a:avLst/>
              <a:gdLst/>
              <a:ahLst/>
              <a:cxnLst/>
              <a:rect l="l" t="t" r="r" b="b"/>
              <a:pathLst>
                <a:path w="2675" h="1914" extrusionOk="0">
                  <a:moveTo>
                    <a:pt x="2675" y="0"/>
                  </a:moveTo>
                  <a:lnTo>
                    <a:pt x="2675" y="0"/>
                  </a:lnTo>
                  <a:cubicBezTo>
                    <a:pt x="1592" y="382"/>
                    <a:pt x="701" y="1019"/>
                    <a:pt x="0" y="1911"/>
                  </a:cubicBezTo>
                  <a:cubicBezTo>
                    <a:pt x="40" y="1913"/>
                    <a:pt x="79" y="1913"/>
                    <a:pt x="117" y="1913"/>
                  </a:cubicBezTo>
                  <a:cubicBezTo>
                    <a:pt x="1434" y="1913"/>
                    <a:pt x="1994" y="867"/>
                    <a:pt x="2675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0" name="Google Shape;7660;p8"/>
            <p:cNvSpPr/>
            <p:nvPr/>
          </p:nvSpPr>
          <p:spPr>
            <a:xfrm>
              <a:off x="4630725" y="2949500"/>
              <a:ext cx="20700" cy="13650"/>
            </a:xfrm>
            <a:custGeom>
              <a:avLst/>
              <a:gdLst/>
              <a:ahLst/>
              <a:cxnLst/>
              <a:rect l="l" t="t" r="r" b="b"/>
              <a:pathLst>
                <a:path w="828" h="546" extrusionOk="0">
                  <a:moveTo>
                    <a:pt x="703" y="1"/>
                  </a:moveTo>
                  <a:cubicBezTo>
                    <a:pt x="428" y="1"/>
                    <a:pt x="166" y="174"/>
                    <a:pt x="0" y="395"/>
                  </a:cubicBezTo>
                  <a:cubicBezTo>
                    <a:pt x="189" y="476"/>
                    <a:pt x="366" y="546"/>
                    <a:pt x="508" y="546"/>
                  </a:cubicBezTo>
                  <a:cubicBezTo>
                    <a:pt x="701" y="546"/>
                    <a:pt x="828" y="417"/>
                    <a:pt x="828" y="13"/>
                  </a:cubicBezTo>
                  <a:cubicBezTo>
                    <a:pt x="786" y="5"/>
                    <a:pt x="744" y="1"/>
                    <a:pt x="703" y="1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1" name="Google Shape;7661;p8"/>
            <p:cNvSpPr/>
            <p:nvPr/>
          </p:nvSpPr>
          <p:spPr>
            <a:xfrm>
              <a:off x="5117900" y="2830450"/>
              <a:ext cx="538175" cy="422150"/>
            </a:xfrm>
            <a:custGeom>
              <a:avLst/>
              <a:gdLst/>
              <a:ahLst/>
              <a:cxnLst/>
              <a:rect l="l" t="t" r="r" b="b"/>
              <a:pathLst>
                <a:path w="21527" h="16886" extrusionOk="0">
                  <a:moveTo>
                    <a:pt x="19589" y="1"/>
                  </a:moveTo>
                  <a:cubicBezTo>
                    <a:pt x="18824" y="1"/>
                    <a:pt x="18169" y="135"/>
                    <a:pt x="17527" y="135"/>
                  </a:cubicBezTo>
                  <a:cubicBezTo>
                    <a:pt x="17437" y="135"/>
                    <a:pt x="17348" y="132"/>
                    <a:pt x="17259" y="126"/>
                  </a:cubicBezTo>
                  <a:cubicBezTo>
                    <a:pt x="16622" y="381"/>
                    <a:pt x="16049" y="763"/>
                    <a:pt x="15539" y="1273"/>
                  </a:cubicBezTo>
                  <a:cubicBezTo>
                    <a:pt x="14648" y="2228"/>
                    <a:pt x="13501" y="2865"/>
                    <a:pt x="12291" y="3247"/>
                  </a:cubicBezTo>
                  <a:cubicBezTo>
                    <a:pt x="10763" y="4393"/>
                    <a:pt x="8916" y="4903"/>
                    <a:pt x="7451" y="6113"/>
                  </a:cubicBezTo>
                  <a:cubicBezTo>
                    <a:pt x="6624" y="6813"/>
                    <a:pt x="5923" y="7641"/>
                    <a:pt x="5031" y="8278"/>
                  </a:cubicBezTo>
                  <a:cubicBezTo>
                    <a:pt x="3185" y="9679"/>
                    <a:pt x="1529" y="11335"/>
                    <a:pt x="64" y="13118"/>
                  </a:cubicBezTo>
                  <a:cubicBezTo>
                    <a:pt x="0" y="13818"/>
                    <a:pt x="446" y="14391"/>
                    <a:pt x="1083" y="14582"/>
                  </a:cubicBezTo>
                  <a:cubicBezTo>
                    <a:pt x="2357" y="14774"/>
                    <a:pt x="2166" y="15665"/>
                    <a:pt x="2102" y="16684"/>
                  </a:cubicBezTo>
                  <a:cubicBezTo>
                    <a:pt x="2697" y="16565"/>
                    <a:pt x="3243" y="16298"/>
                    <a:pt x="3739" y="16298"/>
                  </a:cubicBezTo>
                  <a:cubicBezTo>
                    <a:pt x="4039" y="16298"/>
                    <a:pt x="4321" y="16396"/>
                    <a:pt x="4586" y="16684"/>
                  </a:cubicBezTo>
                  <a:cubicBezTo>
                    <a:pt x="4614" y="16713"/>
                    <a:pt x="4650" y="16725"/>
                    <a:pt x="4687" y="16725"/>
                  </a:cubicBezTo>
                  <a:cubicBezTo>
                    <a:pt x="4815" y="16725"/>
                    <a:pt x="4968" y="16577"/>
                    <a:pt x="4968" y="16429"/>
                  </a:cubicBezTo>
                  <a:cubicBezTo>
                    <a:pt x="5005" y="15829"/>
                    <a:pt x="5220" y="15627"/>
                    <a:pt x="5519" y="15627"/>
                  </a:cubicBezTo>
                  <a:cubicBezTo>
                    <a:pt x="5729" y="15627"/>
                    <a:pt x="5980" y="15725"/>
                    <a:pt x="6241" y="15856"/>
                  </a:cubicBezTo>
                  <a:cubicBezTo>
                    <a:pt x="7197" y="16302"/>
                    <a:pt x="8343" y="15920"/>
                    <a:pt x="9107" y="16875"/>
                  </a:cubicBezTo>
                  <a:cubicBezTo>
                    <a:pt x="9114" y="16882"/>
                    <a:pt x="9127" y="16885"/>
                    <a:pt x="9143" y="16885"/>
                  </a:cubicBezTo>
                  <a:cubicBezTo>
                    <a:pt x="9280" y="16885"/>
                    <a:pt x="9715" y="16677"/>
                    <a:pt x="9999" y="16620"/>
                  </a:cubicBezTo>
                  <a:lnTo>
                    <a:pt x="14520" y="12417"/>
                  </a:lnTo>
                  <a:cubicBezTo>
                    <a:pt x="14775" y="12226"/>
                    <a:pt x="14711" y="11844"/>
                    <a:pt x="14966" y="11653"/>
                  </a:cubicBezTo>
                  <a:cubicBezTo>
                    <a:pt x="15030" y="11526"/>
                    <a:pt x="15221" y="11398"/>
                    <a:pt x="15348" y="11271"/>
                  </a:cubicBezTo>
                  <a:cubicBezTo>
                    <a:pt x="15539" y="11016"/>
                    <a:pt x="15858" y="11144"/>
                    <a:pt x="16049" y="10889"/>
                  </a:cubicBezTo>
                  <a:cubicBezTo>
                    <a:pt x="17195" y="8596"/>
                    <a:pt x="19297" y="7195"/>
                    <a:pt x="21080" y="5539"/>
                  </a:cubicBezTo>
                  <a:cubicBezTo>
                    <a:pt x="21527" y="4646"/>
                    <a:pt x="21337" y="4242"/>
                    <a:pt x="20553" y="4242"/>
                  </a:cubicBezTo>
                  <a:cubicBezTo>
                    <a:pt x="20443" y="4242"/>
                    <a:pt x="20321" y="4250"/>
                    <a:pt x="20188" y="4266"/>
                  </a:cubicBezTo>
                  <a:cubicBezTo>
                    <a:pt x="19585" y="4430"/>
                    <a:pt x="19124" y="4877"/>
                    <a:pt x="18480" y="4877"/>
                  </a:cubicBezTo>
                  <a:cubicBezTo>
                    <a:pt x="18375" y="4877"/>
                    <a:pt x="18266" y="4866"/>
                    <a:pt x="18150" y="4839"/>
                  </a:cubicBezTo>
                  <a:cubicBezTo>
                    <a:pt x="18851" y="3247"/>
                    <a:pt x="19679" y="1718"/>
                    <a:pt x="20443" y="63"/>
                  </a:cubicBezTo>
                  <a:cubicBezTo>
                    <a:pt x="20142" y="17"/>
                    <a:pt x="19859" y="1"/>
                    <a:pt x="19589" y="1"/>
                  </a:cubicBezTo>
                  <a:close/>
                </a:path>
              </a:pathLst>
            </a:custGeom>
            <a:solidFill>
              <a:srgbClr val="F46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2" name="Google Shape;7662;p8"/>
            <p:cNvSpPr/>
            <p:nvPr/>
          </p:nvSpPr>
          <p:spPr>
            <a:xfrm>
              <a:off x="5547775" y="2825275"/>
              <a:ext cx="278625" cy="152250"/>
            </a:xfrm>
            <a:custGeom>
              <a:avLst/>
              <a:gdLst/>
              <a:ahLst/>
              <a:cxnLst/>
              <a:rect l="l" t="t" r="r" b="b"/>
              <a:pathLst>
                <a:path w="11145" h="6090" extrusionOk="0">
                  <a:moveTo>
                    <a:pt x="1073" y="1"/>
                  </a:moveTo>
                  <a:cubicBezTo>
                    <a:pt x="686" y="1"/>
                    <a:pt x="318" y="57"/>
                    <a:pt x="64" y="397"/>
                  </a:cubicBezTo>
                  <a:cubicBezTo>
                    <a:pt x="310" y="624"/>
                    <a:pt x="568" y="700"/>
                    <a:pt x="834" y="700"/>
                  </a:cubicBezTo>
                  <a:cubicBezTo>
                    <a:pt x="1350" y="700"/>
                    <a:pt x="1896" y="416"/>
                    <a:pt x="2448" y="416"/>
                  </a:cubicBezTo>
                  <a:cubicBezTo>
                    <a:pt x="2566" y="416"/>
                    <a:pt x="2684" y="429"/>
                    <a:pt x="2802" y="461"/>
                  </a:cubicBezTo>
                  <a:cubicBezTo>
                    <a:pt x="1401" y="1862"/>
                    <a:pt x="1337" y="3836"/>
                    <a:pt x="127" y="5237"/>
                  </a:cubicBezTo>
                  <a:cubicBezTo>
                    <a:pt x="0" y="5492"/>
                    <a:pt x="64" y="5746"/>
                    <a:pt x="255" y="5937"/>
                  </a:cubicBezTo>
                  <a:cubicBezTo>
                    <a:pt x="360" y="6043"/>
                    <a:pt x="504" y="6090"/>
                    <a:pt x="644" y="6090"/>
                  </a:cubicBezTo>
                  <a:cubicBezTo>
                    <a:pt x="758" y="6090"/>
                    <a:pt x="869" y="6058"/>
                    <a:pt x="955" y="6001"/>
                  </a:cubicBezTo>
                  <a:cubicBezTo>
                    <a:pt x="1528" y="5428"/>
                    <a:pt x="2420" y="5492"/>
                    <a:pt x="2993" y="5046"/>
                  </a:cubicBezTo>
                  <a:cubicBezTo>
                    <a:pt x="3273" y="4848"/>
                    <a:pt x="3455" y="4770"/>
                    <a:pt x="3574" y="4770"/>
                  </a:cubicBezTo>
                  <a:cubicBezTo>
                    <a:pt x="3917" y="4770"/>
                    <a:pt x="3743" y="5416"/>
                    <a:pt x="3885" y="5746"/>
                  </a:cubicBezTo>
                  <a:cubicBezTo>
                    <a:pt x="4012" y="5746"/>
                    <a:pt x="4140" y="5746"/>
                    <a:pt x="4267" y="5683"/>
                  </a:cubicBezTo>
                  <a:cubicBezTo>
                    <a:pt x="6368" y="4218"/>
                    <a:pt x="8279" y="2371"/>
                    <a:pt x="10635" y="1225"/>
                  </a:cubicBezTo>
                  <a:cubicBezTo>
                    <a:pt x="10890" y="1097"/>
                    <a:pt x="10954" y="652"/>
                    <a:pt x="11145" y="397"/>
                  </a:cubicBezTo>
                  <a:cubicBezTo>
                    <a:pt x="10540" y="79"/>
                    <a:pt x="9903" y="15"/>
                    <a:pt x="9258" y="15"/>
                  </a:cubicBezTo>
                  <a:cubicBezTo>
                    <a:pt x="8828" y="15"/>
                    <a:pt x="8395" y="43"/>
                    <a:pt x="7965" y="43"/>
                  </a:cubicBezTo>
                  <a:cubicBezTo>
                    <a:pt x="7750" y="43"/>
                    <a:pt x="7536" y="36"/>
                    <a:pt x="7324" y="15"/>
                  </a:cubicBezTo>
                  <a:lnTo>
                    <a:pt x="1656" y="15"/>
                  </a:lnTo>
                  <a:cubicBezTo>
                    <a:pt x="1465" y="15"/>
                    <a:pt x="1267" y="1"/>
                    <a:pt x="1073" y="1"/>
                  </a:cubicBezTo>
                  <a:close/>
                </a:path>
              </a:pathLst>
            </a:custGeom>
            <a:solidFill>
              <a:srgbClr val="EE6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3" name="Google Shape;7663;p8"/>
            <p:cNvSpPr/>
            <p:nvPr/>
          </p:nvSpPr>
          <p:spPr>
            <a:xfrm>
              <a:off x="5195900" y="2806400"/>
              <a:ext cx="84425" cy="51100"/>
            </a:xfrm>
            <a:custGeom>
              <a:avLst/>
              <a:gdLst/>
              <a:ahLst/>
              <a:cxnLst/>
              <a:rect l="l" t="t" r="r" b="b"/>
              <a:pathLst>
                <a:path w="3377" h="2044" extrusionOk="0">
                  <a:moveTo>
                    <a:pt x="872" y="1"/>
                  </a:moveTo>
                  <a:cubicBezTo>
                    <a:pt x="567" y="1"/>
                    <a:pt x="273" y="94"/>
                    <a:pt x="1" y="388"/>
                  </a:cubicBezTo>
                  <a:cubicBezTo>
                    <a:pt x="1" y="515"/>
                    <a:pt x="1" y="579"/>
                    <a:pt x="1" y="642"/>
                  </a:cubicBezTo>
                  <a:cubicBezTo>
                    <a:pt x="638" y="2044"/>
                    <a:pt x="1911" y="1852"/>
                    <a:pt x="3058" y="1916"/>
                  </a:cubicBezTo>
                  <a:cubicBezTo>
                    <a:pt x="3376" y="1279"/>
                    <a:pt x="3058" y="260"/>
                    <a:pt x="2803" y="260"/>
                  </a:cubicBezTo>
                  <a:cubicBezTo>
                    <a:pt x="2712" y="279"/>
                    <a:pt x="2621" y="286"/>
                    <a:pt x="2529" y="286"/>
                  </a:cubicBezTo>
                  <a:cubicBezTo>
                    <a:pt x="1973" y="286"/>
                    <a:pt x="1405" y="1"/>
                    <a:pt x="872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4" name="Google Shape;7664;p8"/>
            <p:cNvSpPr/>
            <p:nvPr/>
          </p:nvSpPr>
          <p:spPr>
            <a:xfrm>
              <a:off x="5175225" y="2816075"/>
              <a:ext cx="20700" cy="12775"/>
            </a:xfrm>
            <a:custGeom>
              <a:avLst/>
              <a:gdLst/>
              <a:ahLst/>
              <a:cxnLst/>
              <a:rect l="l" t="t" r="r" b="b"/>
              <a:pathLst>
                <a:path w="828" h="511" extrusionOk="0">
                  <a:moveTo>
                    <a:pt x="64" y="1"/>
                  </a:moveTo>
                  <a:cubicBezTo>
                    <a:pt x="0" y="319"/>
                    <a:pt x="255" y="510"/>
                    <a:pt x="509" y="510"/>
                  </a:cubicBezTo>
                  <a:cubicBezTo>
                    <a:pt x="764" y="447"/>
                    <a:pt x="828" y="255"/>
                    <a:pt x="828" y="1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5" name="Google Shape;7665;p8"/>
            <p:cNvSpPr/>
            <p:nvPr/>
          </p:nvSpPr>
          <p:spPr>
            <a:xfrm>
              <a:off x="4928450" y="26345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2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6" name="Google Shape;7666;p8"/>
            <p:cNvSpPr/>
            <p:nvPr/>
          </p:nvSpPr>
          <p:spPr>
            <a:xfrm>
              <a:off x="2536075" y="2165950"/>
              <a:ext cx="615600" cy="533725"/>
            </a:xfrm>
            <a:custGeom>
              <a:avLst/>
              <a:gdLst/>
              <a:ahLst/>
              <a:cxnLst/>
              <a:rect l="l" t="t" r="r" b="b"/>
              <a:pathLst>
                <a:path w="24624" h="21349" extrusionOk="0">
                  <a:moveTo>
                    <a:pt x="821" y="1"/>
                  </a:moveTo>
                  <a:cubicBezTo>
                    <a:pt x="393" y="1"/>
                    <a:pt x="0" y="336"/>
                    <a:pt x="296" y="978"/>
                  </a:cubicBezTo>
                  <a:cubicBezTo>
                    <a:pt x="551" y="1615"/>
                    <a:pt x="42" y="1997"/>
                    <a:pt x="42" y="2506"/>
                  </a:cubicBezTo>
                  <a:cubicBezTo>
                    <a:pt x="363" y="2748"/>
                    <a:pt x="711" y="2811"/>
                    <a:pt x="1065" y="2811"/>
                  </a:cubicBezTo>
                  <a:cubicBezTo>
                    <a:pt x="1459" y="2811"/>
                    <a:pt x="1862" y="2733"/>
                    <a:pt x="2249" y="2733"/>
                  </a:cubicBezTo>
                  <a:cubicBezTo>
                    <a:pt x="2617" y="2733"/>
                    <a:pt x="2971" y="2804"/>
                    <a:pt x="3290" y="3080"/>
                  </a:cubicBezTo>
                  <a:cubicBezTo>
                    <a:pt x="3162" y="3716"/>
                    <a:pt x="2207" y="3207"/>
                    <a:pt x="2271" y="3971"/>
                  </a:cubicBezTo>
                  <a:cubicBezTo>
                    <a:pt x="2430" y="4194"/>
                    <a:pt x="2669" y="4194"/>
                    <a:pt x="2915" y="4194"/>
                  </a:cubicBezTo>
                  <a:cubicBezTo>
                    <a:pt x="3162" y="4194"/>
                    <a:pt x="3417" y="4194"/>
                    <a:pt x="3608" y="4417"/>
                  </a:cubicBezTo>
                  <a:cubicBezTo>
                    <a:pt x="3413" y="4612"/>
                    <a:pt x="3145" y="4624"/>
                    <a:pt x="2867" y="4624"/>
                  </a:cubicBezTo>
                  <a:cubicBezTo>
                    <a:pt x="2828" y="4624"/>
                    <a:pt x="2788" y="4624"/>
                    <a:pt x="2748" y="4624"/>
                  </a:cubicBezTo>
                  <a:cubicBezTo>
                    <a:pt x="2430" y="4624"/>
                    <a:pt x="2111" y="4640"/>
                    <a:pt x="1889" y="4926"/>
                  </a:cubicBezTo>
                  <a:cubicBezTo>
                    <a:pt x="2174" y="5229"/>
                    <a:pt x="2477" y="5327"/>
                    <a:pt x="2786" y="5327"/>
                  </a:cubicBezTo>
                  <a:cubicBezTo>
                    <a:pt x="3367" y="5327"/>
                    <a:pt x="3968" y="4980"/>
                    <a:pt x="4514" y="4980"/>
                  </a:cubicBezTo>
                  <a:cubicBezTo>
                    <a:pt x="4780" y="4980"/>
                    <a:pt x="5033" y="5062"/>
                    <a:pt x="5264" y="5308"/>
                  </a:cubicBezTo>
                  <a:cubicBezTo>
                    <a:pt x="4945" y="7028"/>
                    <a:pt x="3926" y="8556"/>
                    <a:pt x="3672" y="10339"/>
                  </a:cubicBezTo>
                  <a:cubicBezTo>
                    <a:pt x="3608" y="10976"/>
                    <a:pt x="4372" y="11677"/>
                    <a:pt x="3544" y="12250"/>
                  </a:cubicBezTo>
                  <a:cubicBezTo>
                    <a:pt x="3544" y="12696"/>
                    <a:pt x="3926" y="13078"/>
                    <a:pt x="4372" y="13078"/>
                  </a:cubicBezTo>
                  <a:cubicBezTo>
                    <a:pt x="4575" y="13186"/>
                    <a:pt x="4747" y="13231"/>
                    <a:pt x="4898" y="13231"/>
                  </a:cubicBezTo>
                  <a:cubicBezTo>
                    <a:pt x="5456" y="13231"/>
                    <a:pt x="5731" y="12615"/>
                    <a:pt x="6283" y="12314"/>
                  </a:cubicBezTo>
                  <a:cubicBezTo>
                    <a:pt x="6920" y="11932"/>
                    <a:pt x="6792" y="11167"/>
                    <a:pt x="6856" y="10785"/>
                  </a:cubicBezTo>
                  <a:lnTo>
                    <a:pt x="6856" y="10785"/>
                  </a:lnTo>
                  <a:cubicBezTo>
                    <a:pt x="7938" y="12441"/>
                    <a:pt x="8002" y="14479"/>
                    <a:pt x="8193" y="16517"/>
                  </a:cubicBezTo>
                  <a:cubicBezTo>
                    <a:pt x="8260" y="16509"/>
                    <a:pt x="8321" y="16506"/>
                    <a:pt x="8379" y="16506"/>
                  </a:cubicBezTo>
                  <a:cubicBezTo>
                    <a:pt x="9312" y="16506"/>
                    <a:pt x="9100" y="17442"/>
                    <a:pt x="9340" y="17982"/>
                  </a:cubicBezTo>
                  <a:lnTo>
                    <a:pt x="9722" y="17982"/>
                  </a:lnTo>
                  <a:cubicBezTo>
                    <a:pt x="9884" y="17996"/>
                    <a:pt x="10051" y="18001"/>
                    <a:pt x="10220" y="18001"/>
                  </a:cubicBezTo>
                  <a:cubicBezTo>
                    <a:pt x="10488" y="18001"/>
                    <a:pt x="10760" y="17990"/>
                    <a:pt x="11028" y="17990"/>
                  </a:cubicBezTo>
                  <a:cubicBezTo>
                    <a:pt x="12056" y="17990"/>
                    <a:pt x="13001" y="18156"/>
                    <a:pt x="13224" y="19765"/>
                  </a:cubicBezTo>
                  <a:cubicBezTo>
                    <a:pt x="13288" y="20529"/>
                    <a:pt x="14243" y="20656"/>
                    <a:pt x="14816" y="20975"/>
                  </a:cubicBezTo>
                  <a:cubicBezTo>
                    <a:pt x="15261" y="21226"/>
                    <a:pt x="15671" y="21348"/>
                    <a:pt x="16028" y="21348"/>
                  </a:cubicBezTo>
                  <a:cubicBezTo>
                    <a:pt x="16845" y="21348"/>
                    <a:pt x="17383" y="20707"/>
                    <a:pt x="17427" y="19510"/>
                  </a:cubicBezTo>
                  <a:cubicBezTo>
                    <a:pt x="17427" y="18645"/>
                    <a:pt x="17793" y="18354"/>
                    <a:pt x="18476" y="18354"/>
                  </a:cubicBezTo>
                  <a:cubicBezTo>
                    <a:pt x="18548" y="18354"/>
                    <a:pt x="18623" y="18358"/>
                    <a:pt x="18701" y="18364"/>
                  </a:cubicBezTo>
                  <a:cubicBezTo>
                    <a:pt x="19709" y="18041"/>
                    <a:pt x="20743" y="17872"/>
                    <a:pt x="21770" y="17872"/>
                  </a:cubicBezTo>
                  <a:cubicBezTo>
                    <a:pt x="22365" y="17872"/>
                    <a:pt x="22957" y="17928"/>
                    <a:pt x="23541" y="18045"/>
                  </a:cubicBezTo>
                  <a:cubicBezTo>
                    <a:pt x="24051" y="17918"/>
                    <a:pt x="24624" y="17982"/>
                    <a:pt x="24560" y="17154"/>
                  </a:cubicBezTo>
                  <a:cubicBezTo>
                    <a:pt x="23350" y="15562"/>
                    <a:pt x="21885" y="14097"/>
                    <a:pt x="20229" y="12951"/>
                  </a:cubicBezTo>
                  <a:cubicBezTo>
                    <a:pt x="18765" y="11995"/>
                    <a:pt x="17427" y="10849"/>
                    <a:pt x="16154" y="9575"/>
                  </a:cubicBezTo>
                  <a:cubicBezTo>
                    <a:pt x="14371" y="7728"/>
                    <a:pt x="12715" y="5754"/>
                    <a:pt x="10804" y="3971"/>
                  </a:cubicBezTo>
                  <a:cubicBezTo>
                    <a:pt x="9785" y="3016"/>
                    <a:pt x="8448" y="2443"/>
                    <a:pt x="7747" y="1169"/>
                  </a:cubicBezTo>
                  <a:cubicBezTo>
                    <a:pt x="7238" y="914"/>
                    <a:pt x="6665" y="787"/>
                    <a:pt x="6092" y="787"/>
                  </a:cubicBezTo>
                  <a:cubicBezTo>
                    <a:pt x="4500" y="468"/>
                    <a:pt x="2780" y="978"/>
                    <a:pt x="1188" y="86"/>
                  </a:cubicBezTo>
                  <a:cubicBezTo>
                    <a:pt x="1073" y="29"/>
                    <a:pt x="946" y="1"/>
                    <a:pt x="821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7" name="Google Shape;7667;p8"/>
            <p:cNvSpPr/>
            <p:nvPr/>
          </p:nvSpPr>
          <p:spPr>
            <a:xfrm>
              <a:off x="2578500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D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8" name="Google Shape;7668;p8"/>
            <p:cNvSpPr/>
            <p:nvPr/>
          </p:nvSpPr>
          <p:spPr>
            <a:xfrm>
              <a:off x="730075" y="2831925"/>
              <a:ext cx="519050" cy="103650"/>
            </a:xfrm>
            <a:custGeom>
              <a:avLst/>
              <a:gdLst/>
              <a:ahLst/>
              <a:cxnLst/>
              <a:rect l="l" t="t" r="r" b="b"/>
              <a:pathLst>
                <a:path w="20762" h="4146" extrusionOk="0">
                  <a:moveTo>
                    <a:pt x="1871" y="1"/>
                  </a:moveTo>
                  <a:cubicBezTo>
                    <a:pt x="1324" y="1"/>
                    <a:pt x="783" y="48"/>
                    <a:pt x="255" y="131"/>
                  </a:cubicBezTo>
                  <a:cubicBezTo>
                    <a:pt x="0" y="1150"/>
                    <a:pt x="1019" y="1405"/>
                    <a:pt x="1401" y="2041"/>
                  </a:cubicBezTo>
                  <a:cubicBezTo>
                    <a:pt x="1592" y="2054"/>
                    <a:pt x="1781" y="2059"/>
                    <a:pt x="1968" y="2059"/>
                  </a:cubicBezTo>
                  <a:cubicBezTo>
                    <a:pt x="2716" y="2059"/>
                    <a:pt x="3439" y="1978"/>
                    <a:pt x="4203" y="1978"/>
                  </a:cubicBezTo>
                  <a:cubicBezTo>
                    <a:pt x="7190" y="1978"/>
                    <a:pt x="10135" y="2769"/>
                    <a:pt x="13139" y="2769"/>
                  </a:cubicBezTo>
                  <a:cubicBezTo>
                    <a:pt x="13850" y="2769"/>
                    <a:pt x="14565" y="2724"/>
                    <a:pt x="15285" y="2615"/>
                  </a:cubicBezTo>
                  <a:lnTo>
                    <a:pt x="15285" y="2615"/>
                  </a:lnTo>
                  <a:cubicBezTo>
                    <a:pt x="14902" y="3442"/>
                    <a:pt x="13947" y="2933"/>
                    <a:pt x="13629" y="3570"/>
                  </a:cubicBezTo>
                  <a:cubicBezTo>
                    <a:pt x="14011" y="3634"/>
                    <a:pt x="14457" y="3761"/>
                    <a:pt x="14775" y="3952"/>
                  </a:cubicBezTo>
                  <a:cubicBezTo>
                    <a:pt x="14898" y="4075"/>
                    <a:pt x="15075" y="4146"/>
                    <a:pt x="15270" y="4146"/>
                  </a:cubicBezTo>
                  <a:cubicBezTo>
                    <a:pt x="15377" y="4146"/>
                    <a:pt x="15490" y="4124"/>
                    <a:pt x="15603" y="4079"/>
                  </a:cubicBezTo>
                  <a:cubicBezTo>
                    <a:pt x="16367" y="3379"/>
                    <a:pt x="17386" y="2997"/>
                    <a:pt x="18469" y="2997"/>
                  </a:cubicBezTo>
                  <a:cubicBezTo>
                    <a:pt x="19870" y="2806"/>
                    <a:pt x="20761" y="2105"/>
                    <a:pt x="20507" y="513"/>
                  </a:cubicBezTo>
                  <a:lnTo>
                    <a:pt x="20124" y="513"/>
                  </a:lnTo>
                  <a:cubicBezTo>
                    <a:pt x="19954" y="627"/>
                    <a:pt x="19834" y="842"/>
                    <a:pt x="19675" y="842"/>
                  </a:cubicBezTo>
                  <a:cubicBezTo>
                    <a:pt x="19656" y="842"/>
                    <a:pt x="19636" y="838"/>
                    <a:pt x="19615" y="831"/>
                  </a:cubicBezTo>
                  <a:cubicBezTo>
                    <a:pt x="18071" y="868"/>
                    <a:pt x="16548" y="905"/>
                    <a:pt x="15021" y="905"/>
                  </a:cubicBezTo>
                  <a:cubicBezTo>
                    <a:pt x="13904" y="905"/>
                    <a:pt x="12785" y="885"/>
                    <a:pt x="11655" y="831"/>
                  </a:cubicBezTo>
                  <a:cubicBezTo>
                    <a:pt x="10190" y="640"/>
                    <a:pt x="8661" y="513"/>
                    <a:pt x="7197" y="513"/>
                  </a:cubicBezTo>
                  <a:cubicBezTo>
                    <a:pt x="7005" y="524"/>
                    <a:pt x="6813" y="530"/>
                    <a:pt x="6622" y="530"/>
                  </a:cubicBezTo>
                  <a:cubicBezTo>
                    <a:pt x="5732" y="530"/>
                    <a:pt x="4851" y="416"/>
                    <a:pt x="4012" y="258"/>
                  </a:cubicBezTo>
                  <a:cubicBezTo>
                    <a:pt x="3295" y="79"/>
                    <a:pt x="2577" y="1"/>
                    <a:pt x="1871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9" name="Google Shape;7669;p8"/>
            <p:cNvSpPr/>
            <p:nvPr/>
          </p:nvSpPr>
          <p:spPr>
            <a:xfrm>
              <a:off x="488075" y="2729800"/>
              <a:ext cx="277050" cy="153175"/>
            </a:xfrm>
            <a:custGeom>
              <a:avLst/>
              <a:gdLst/>
              <a:ahLst/>
              <a:cxnLst/>
              <a:rect l="l" t="t" r="r" b="b"/>
              <a:pathLst>
                <a:path w="11082" h="6127" extrusionOk="0">
                  <a:moveTo>
                    <a:pt x="1305" y="1"/>
                  </a:moveTo>
                  <a:cubicBezTo>
                    <a:pt x="1231" y="1"/>
                    <a:pt x="1157" y="5"/>
                    <a:pt x="1083" y="13"/>
                  </a:cubicBezTo>
                  <a:lnTo>
                    <a:pt x="0" y="76"/>
                  </a:lnTo>
                  <a:cubicBezTo>
                    <a:pt x="701" y="1414"/>
                    <a:pt x="2293" y="1541"/>
                    <a:pt x="3376" y="2305"/>
                  </a:cubicBezTo>
                  <a:cubicBezTo>
                    <a:pt x="4968" y="3898"/>
                    <a:pt x="7069" y="4598"/>
                    <a:pt x="9107" y="5362"/>
                  </a:cubicBezTo>
                  <a:lnTo>
                    <a:pt x="10317" y="5744"/>
                  </a:lnTo>
                  <a:lnTo>
                    <a:pt x="10699" y="6126"/>
                  </a:lnTo>
                  <a:lnTo>
                    <a:pt x="11081" y="6126"/>
                  </a:lnTo>
                  <a:cubicBezTo>
                    <a:pt x="11081" y="5235"/>
                    <a:pt x="10190" y="4916"/>
                    <a:pt x="9935" y="4216"/>
                  </a:cubicBezTo>
                  <a:cubicBezTo>
                    <a:pt x="7451" y="3070"/>
                    <a:pt x="4968" y="2051"/>
                    <a:pt x="2675" y="459"/>
                  </a:cubicBezTo>
                  <a:cubicBezTo>
                    <a:pt x="2287" y="181"/>
                    <a:pt x="1802" y="1"/>
                    <a:pt x="1305" y="1"/>
                  </a:cubicBezTo>
                  <a:close/>
                </a:path>
              </a:pathLst>
            </a:custGeom>
            <a:solidFill>
              <a:srgbClr val="DC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0" name="Google Shape;7670;p8"/>
            <p:cNvSpPr/>
            <p:nvPr/>
          </p:nvSpPr>
          <p:spPr>
            <a:xfrm>
              <a:off x="1204525" y="2834875"/>
              <a:ext cx="19125" cy="10200"/>
            </a:xfrm>
            <a:custGeom>
              <a:avLst/>
              <a:gdLst/>
              <a:ahLst/>
              <a:cxnLst/>
              <a:rect l="l" t="t" r="r" b="b"/>
              <a:pathLst>
                <a:path w="765" h="408" extrusionOk="0">
                  <a:moveTo>
                    <a:pt x="104" y="1"/>
                  </a:moveTo>
                  <a:cubicBezTo>
                    <a:pt x="68" y="1"/>
                    <a:pt x="34" y="5"/>
                    <a:pt x="0" y="13"/>
                  </a:cubicBezTo>
                  <a:cubicBezTo>
                    <a:pt x="111" y="234"/>
                    <a:pt x="366" y="407"/>
                    <a:pt x="639" y="407"/>
                  </a:cubicBezTo>
                  <a:cubicBezTo>
                    <a:pt x="681" y="407"/>
                    <a:pt x="723" y="403"/>
                    <a:pt x="764" y="395"/>
                  </a:cubicBezTo>
                  <a:cubicBezTo>
                    <a:pt x="598" y="174"/>
                    <a:pt x="336" y="1"/>
                    <a:pt x="104" y="1"/>
                  </a:cubicBez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1" name="Google Shape;7671;p8"/>
            <p:cNvSpPr/>
            <p:nvPr/>
          </p:nvSpPr>
          <p:spPr>
            <a:xfrm>
              <a:off x="6485500" y="2892175"/>
              <a:ext cx="304125" cy="76775"/>
            </a:xfrm>
            <a:custGeom>
              <a:avLst/>
              <a:gdLst/>
              <a:ahLst/>
              <a:cxnLst/>
              <a:rect l="l" t="t" r="r" b="b"/>
              <a:pathLst>
                <a:path w="12165" h="3071" extrusionOk="0">
                  <a:moveTo>
                    <a:pt x="12006" y="0"/>
                  </a:moveTo>
                  <a:cubicBezTo>
                    <a:pt x="11395" y="0"/>
                    <a:pt x="11024" y="600"/>
                    <a:pt x="10413" y="600"/>
                  </a:cubicBezTo>
                  <a:cubicBezTo>
                    <a:pt x="10362" y="600"/>
                    <a:pt x="10309" y="596"/>
                    <a:pt x="10254" y="587"/>
                  </a:cubicBezTo>
                  <a:cubicBezTo>
                    <a:pt x="9871" y="547"/>
                    <a:pt x="9489" y="532"/>
                    <a:pt x="9105" y="532"/>
                  </a:cubicBezTo>
                  <a:cubicBezTo>
                    <a:pt x="7914" y="532"/>
                    <a:pt x="6716" y="677"/>
                    <a:pt x="5496" y="677"/>
                  </a:cubicBezTo>
                  <a:cubicBezTo>
                    <a:pt x="5216" y="677"/>
                    <a:pt x="4933" y="669"/>
                    <a:pt x="4650" y="650"/>
                  </a:cubicBezTo>
                  <a:cubicBezTo>
                    <a:pt x="4077" y="619"/>
                    <a:pt x="3456" y="475"/>
                    <a:pt x="2843" y="475"/>
                  </a:cubicBezTo>
                  <a:cubicBezTo>
                    <a:pt x="2230" y="475"/>
                    <a:pt x="1625" y="619"/>
                    <a:pt x="1084" y="1160"/>
                  </a:cubicBezTo>
                  <a:cubicBezTo>
                    <a:pt x="1" y="1478"/>
                    <a:pt x="1" y="1478"/>
                    <a:pt x="701" y="2306"/>
                  </a:cubicBezTo>
                  <a:cubicBezTo>
                    <a:pt x="1147" y="2561"/>
                    <a:pt x="1593" y="2625"/>
                    <a:pt x="1848" y="3070"/>
                  </a:cubicBezTo>
                  <a:lnTo>
                    <a:pt x="2230" y="3070"/>
                  </a:lnTo>
                  <a:cubicBezTo>
                    <a:pt x="2994" y="2911"/>
                    <a:pt x="3758" y="2832"/>
                    <a:pt x="4522" y="2832"/>
                  </a:cubicBezTo>
                  <a:cubicBezTo>
                    <a:pt x="5287" y="2832"/>
                    <a:pt x="6051" y="2911"/>
                    <a:pt x="6815" y="3070"/>
                  </a:cubicBezTo>
                  <a:lnTo>
                    <a:pt x="7197" y="3070"/>
                  </a:lnTo>
                  <a:cubicBezTo>
                    <a:pt x="7516" y="2688"/>
                    <a:pt x="8025" y="3007"/>
                    <a:pt x="8344" y="2688"/>
                  </a:cubicBezTo>
                  <a:cubicBezTo>
                    <a:pt x="8703" y="1655"/>
                    <a:pt x="8777" y="1350"/>
                    <a:pt x="9282" y="1350"/>
                  </a:cubicBezTo>
                  <a:cubicBezTo>
                    <a:pt x="9493" y="1350"/>
                    <a:pt x="9778" y="1403"/>
                    <a:pt x="10190" y="1478"/>
                  </a:cubicBezTo>
                  <a:cubicBezTo>
                    <a:pt x="10461" y="1517"/>
                    <a:pt x="10690" y="1540"/>
                    <a:pt x="10885" y="1540"/>
                  </a:cubicBezTo>
                  <a:cubicBezTo>
                    <a:pt x="11657" y="1540"/>
                    <a:pt x="11911" y="1182"/>
                    <a:pt x="12165" y="14"/>
                  </a:cubicBezTo>
                  <a:cubicBezTo>
                    <a:pt x="12110" y="4"/>
                    <a:pt x="12057" y="0"/>
                    <a:pt x="12006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2" name="Google Shape;7672;p8"/>
            <p:cNvSpPr/>
            <p:nvPr/>
          </p:nvSpPr>
          <p:spPr>
            <a:xfrm>
              <a:off x="6741850" y="2968925"/>
              <a:ext cx="85975" cy="41950"/>
            </a:xfrm>
            <a:custGeom>
              <a:avLst/>
              <a:gdLst/>
              <a:ahLst/>
              <a:cxnLst/>
              <a:rect l="l" t="t" r="r" b="b"/>
              <a:pathLst>
                <a:path w="3439" h="1678" extrusionOk="0">
                  <a:moveTo>
                    <a:pt x="764" y="0"/>
                  </a:moveTo>
                  <a:cubicBezTo>
                    <a:pt x="318" y="446"/>
                    <a:pt x="0" y="892"/>
                    <a:pt x="764" y="1274"/>
                  </a:cubicBezTo>
                  <a:cubicBezTo>
                    <a:pt x="1273" y="1548"/>
                    <a:pt x="1830" y="1678"/>
                    <a:pt x="2391" y="1678"/>
                  </a:cubicBezTo>
                  <a:cubicBezTo>
                    <a:pt x="2743" y="1678"/>
                    <a:pt x="3096" y="1627"/>
                    <a:pt x="3439" y="1529"/>
                  </a:cubicBezTo>
                  <a:cubicBezTo>
                    <a:pt x="2484" y="1210"/>
                    <a:pt x="1528" y="701"/>
                    <a:pt x="764" y="0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3" name="Google Shape;7673;p8"/>
            <p:cNvSpPr/>
            <p:nvPr/>
          </p:nvSpPr>
          <p:spPr>
            <a:xfrm>
              <a:off x="6700450" y="2949075"/>
              <a:ext cx="60525" cy="19875"/>
            </a:xfrm>
            <a:custGeom>
              <a:avLst/>
              <a:gdLst/>
              <a:ahLst/>
              <a:cxnLst/>
              <a:rect l="l" t="t" r="r" b="b"/>
              <a:pathLst>
                <a:path w="2421" h="795" extrusionOk="0">
                  <a:moveTo>
                    <a:pt x="945" y="1"/>
                  </a:moveTo>
                  <a:cubicBezTo>
                    <a:pt x="696" y="1"/>
                    <a:pt x="428" y="112"/>
                    <a:pt x="128" y="412"/>
                  </a:cubicBezTo>
                  <a:cubicBezTo>
                    <a:pt x="128" y="412"/>
                    <a:pt x="64" y="476"/>
                    <a:pt x="0" y="540"/>
                  </a:cubicBezTo>
                  <a:cubicBezTo>
                    <a:pt x="0" y="667"/>
                    <a:pt x="0" y="731"/>
                    <a:pt x="128" y="794"/>
                  </a:cubicBezTo>
                  <a:lnTo>
                    <a:pt x="2420" y="794"/>
                  </a:lnTo>
                  <a:cubicBezTo>
                    <a:pt x="1940" y="532"/>
                    <a:pt x="1489" y="1"/>
                    <a:pt x="945" y="1"/>
                  </a:cubicBezTo>
                  <a:close/>
                </a:path>
              </a:pathLst>
            </a:custGeom>
            <a:solidFill>
              <a:srgbClr val="CA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4" name="Google Shape;7674;p8"/>
            <p:cNvSpPr/>
            <p:nvPr/>
          </p:nvSpPr>
          <p:spPr>
            <a:xfrm>
              <a:off x="6667000" y="2959300"/>
              <a:ext cx="36650" cy="9650"/>
            </a:xfrm>
            <a:custGeom>
              <a:avLst/>
              <a:gdLst/>
              <a:ahLst/>
              <a:cxnLst/>
              <a:rect l="l" t="t" r="r" b="b"/>
              <a:pathLst>
                <a:path w="1466" h="386" extrusionOk="0">
                  <a:moveTo>
                    <a:pt x="852" y="0"/>
                  </a:moveTo>
                  <a:cubicBezTo>
                    <a:pt x="513" y="0"/>
                    <a:pt x="199" y="39"/>
                    <a:pt x="1" y="385"/>
                  </a:cubicBezTo>
                  <a:lnTo>
                    <a:pt x="1466" y="385"/>
                  </a:lnTo>
                  <a:lnTo>
                    <a:pt x="1466" y="3"/>
                  </a:lnTo>
                  <a:lnTo>
                    <a:pt x="1147" y="3"/>
                  </a:lnTo>
                  <a:cubicBezTo>
                    <a:pt x="1048" y="3"/>
                    <a:pt x="949" y="0"/>
                    <a:pt x="852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5" name="Google Shape;7675;p8"/>
            <p:cNvSpPr/>
            <p:nvPr/>
          </p:nvSpPr>
          <p:spPr>
            <a:xfrm>
              <a:off x="551750" y="2787425"/>
              <a:ext cx="164025" cy="76450"/>
            </a:xfrm>
            <a:custGeom>
              <a:avLst/>
              <a:gdLst/>
              <a:ahLst/>
              <a:cxnLst/>
              <a:rect l="l" t="t" r="r" b="b"/>
              <a:pathLst>
                <a:path w="6561" h="3058" extrusionOk="0">
                  <a:moveTo>
                    <a:pt x="892" y="0"/>
                  </a:moveTo>
                  <a:lnTo>
                    <a:pt x="1" y="1019"/>
                  </a:lnTo>
                  <a:cubicBezTo>
                    <a:pt x="161" y="1339"/>
                    <a:pt x="455" y="1481"/>
                    <a:pt x="771" y="1481"/>
                  </a:cubicBezTo>
                  <a:cubicBezTo>
                    <a:pt x="832" y="1481"/>
                    <a:pt x="894" y="1475"/>
                    <a:pt x="956" y="1465"/>
                  </a:cubicBezTo>
                  <a:cubicBezTo>
                    <a:pt x="1317" y="1414"/>
                    <a:pt x="1580" y="1376"/>
                    <a:pt x="1782" y="1376"/>
                  </a:cubicBezTo>
                  <a:cubicBezTo>
                    <a:pt x="2330" y="1376"/>
                    <a:pt x="2431" y="1652"/>
                    <a:pt x="2803" y="2675"/>
                  </a:cubicBezTo>
                  <a:lnTo>
                    <a:pt x="6560" y="3057"/>
                  </a:lnTo>
                  <a:cubicBezTo>
                    <a:pt x="4713" y="1975"/>
                    <a:pt x="2803" y="956"/>
                    <a:pt x="892" y="0"/>
                  </a:cubicBezTo>
                  <a:close/>
                </a:path>
              </a:pathLst>
            </a:custGeom>
            <a:solidFill>
              <a:srgbClr val="F25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6" name="Google Shape;7676;p8"/>
            <p:cNvSpPr/>
            <p:nvPr/>
          </p:nvSpPr>
          <p:spPr>
            <a:xfrm>
              <a:off x="746000" y="2873400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0"/>
                  </a:moveTo>
                  <a:lnTo>
                    <a:pt x="382" y="382"/>
                  </a:lnTo>
                  <a:close/>
                </a:path>
              </a:pathLst>
            </a:custGeom>
            <a:solidFill>
              <a:srgbClr val="FA5D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7" name="Google Shape;7677;p8"/>
            <p:cNvSpPr/>
            <p:nvPr/>
          </p:nvSpPr>
          <p:spPr>
            <a:xfrm>
              <a:off x="5348750" y="2902050"/>
              <a:ext cx="38225" cy="19500"/>
            </a:xfrm>
            <a:custGeom>
              <a:avLst/>
              <a:gdLst/>
              <a:ahLst/>
              <a:cxnLst/>
              <a:rect l="l" t="t" r="r" b="b"/>
              <a:pathLst>
                <a:path w="1529" h="780" extrusionOk="0">
                  <a:moveTo>
                    <a:pt x="1529" y="1"/>
                  </a:moveTo>
                  <a:cubicBezTo>
                    <a:pt x="892" y="1"/>
                    <a:pt x="319" y="319"/>
                    <a:pt x="1" y="765"/>
                  </a:cubicBezTo>
                  <a:cubicBezTo>
                    <a:pt x="93" y="774"/>
                    <a:pt x="185" y="779"/>
                    <a:pt x="274" y="779"/>
                  </a:cubicBezTo>
                  <a:cubicBezTo>
                    <a:pt x="799" y="779"/>
                    <a:pt x="1257" y="599"/>
                    <a:pt x="1529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8" name="Google Shape;7678;p8"/>
            <p:cNvSpPr/>
            <p:nvPr/>
          </p:nvSpPr>
          <p:spPr>
            <a:xfrm>
              <a:off x="6493475" y="2885825"/>
              <a:ext cx="296150" cy="35350"/>
            </a:xfrm>
            <a:custGeom>
              <a:avLst/>
              <a:gdLst/>
              <a:ahLst/>
              <a:cxnLst/>
              <a:rect l="l" t="t" r="r" b="b"/>
              <a:pathLst>
                <a:path w="11846" h="1414" extrusionOk="0">
                  <a:moveTo>
                    <a:pt x="11477" y="0"/>
                  </a:moveTo>
                  <a:cubicBezTo>
                    <a:pt x="11468" y="0"/>
                    <a:pt x="11463" y="4"/>
                    <a:pt x="11463" y="13"/>
                  </a:cubicBezTo>
                  <a:cubicBezTo>
                    <a:pt x="10766" y="579"/>
                    <a:pt x="10010" y="669"/>
                    <a:pt x="9254" y="669"/>
                  </a:cubicBezTo>
                  <a:cubicBezTo>
                    <a:pt x="8906" y="669"/>
                    <a:pt x="8557" y="650"/>
                    <a:pt x="8216" y="650"/>
                  </a:cubicBezTo>
                  <a:lnTo>
                    <a:pt x="1529" y="650"/>
                  </a:lnTo>
                  <a:cubicBezTo>
                    <a:pt x="1306" y="459"/>
                    <a:pt x="1035" y="363"/>
                    <a:pt x="765" y="363"/>
                  </a:cubicBezTo>
                  <a:cubicBezTo>
                    <a:pt x="494" y="363"/>
                    <a:pt x="223" y="459"/>
                    <a:pt x="0" y="650"/>
                  </a:cubicBezTo>
                  <a:lnTo>
                    <a:pt x="828" y="1414"/>
                  </a:lnTo>
                  <a:cubicBezTo>
                    <a:pt x="1147" y="1223"/>
                    <a:pt x="1529" y="1095"/>
                    <a:pt x="1847" y="1032"/>
                  </a:cubicBezTo>
                  <a:cubicBezTo>
                    <a:pt x="2597" y="1107"/>
                    <a:pt x="3348" y="1132"/>
                    <a:pt x="4098" y="1132"/>
                  </a:cubicBezTo>
                  <a:cubicBezTo>
                    <a:pt x="5654" y="1132"/>
                    <a:pt x="7211" y="1023"/>
                    <a:pt x="8767" y="1023"/>
                  </a:cubicBezTo>
                  <a:cubicBezTo>
                    <a:pt x="9008" y="1023"/>
                    <a:pt x="9249" y="1026"/>
                    <a:pt x="9489" y="1032"/>
                  </a:cubicBezTo>
                  <a:cubicBezTo>
                    <a:pt x="9572" y="1038"/>
                    <a:pt x="9655" y="1041"/>
                    <a:pt x="9739" y="1041"/>
                  </a:cubicBezTo>
                  <a:cubicBezTo>
                    <a:pt x="10493" y="1041"/>
                    <a:pt x="11272" y="783"/>
                    <a:pt x="11846" y="268"/>
                  </a:cubicBezTo>
                  <a:cubicBezTo>
                    <a:pt x="11736" y="158"/>
                    <a:pt x="11531" y="0"/>
                    <a:pt x="11477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9" name="Google Shape;7679;p8"/>
            <p:cNvSpPr/>
            <p:nvPr/>
          </p:nvSpPr>
          <p:spPr>
            <a:xfrm>
              <a:off x="6397950" y="2666200"/>
              <a:ext cx="61500" cy="73700"/>
            </a:xfrm>
            <a:custGeom>
              <a:avLst/>
              <a:gdLst/>
              <a:ahLst/>
              <a:cxnLst/>
              <a:rect l="l" t="t" r="r" b="b"/>
              <a:pathLst>
                <a:path w="2460" h="2948" extrusionOk="0">
                  <a:moveTo>
                    <a:pt x="1135" y="1"/>
                  </a:moveTo>
                  <a:cubicBezTo>
                    <a:pt x="904" y="1"/>
                    <a:pt x="552" y="103"/>
                    <a:pt x="0" y="264"/>
                  </a:cubicBezTo>
                  <a:cubicBezTo>
                    <a:pt x="446" y="1347"/>
                    <a:pt x="1338" y="2047"/>
                    <a:pt x="1911" y="2939"/>
                  </a:cubicBezTo>
                  <a:cubicBezTo>
                    <a:pt x="1935" y="2931"/>
                    <a:pt x="1964" y="2928"/>
                    <a:pt x="1995" y="2928"/>
                  </a:cubicBezTo>
                  <a:cubicBezTo>
                    <a:pt x="2075" y="2928"/>
                    <a:pt x="2171" y="2948"/>
                    <a:pt x="2250" y="2948"/>
                  </a:cubicBezTo>
                  <a:cubicBezTo>
                    <a:pt x="2377" y="2948"/>
                    <a:pt x="2460" y="2895"/>
                    <a:pt x="2357" y="2620"/>
                  </a:cubicBezTo>
                  <a:cubicBezTo>
                    <a:pt x="2229" y="2111"/>
                    <a:pt x="1720" y="1729"/>
                    <a:pt x="1656" y="1219"/>
                  </a:cubicBezTo>
                  <a:cubicBezTo>
                    <a:pt x="1575" y="324"/>
                    <a:pt x="1545" y="1"/>
                    <a:pt x="1135" y="1"/>
                  </a:cubicBezTo>
                  <a:close/>
                </a:path>
              </a:pathLst>
            </a:custGeom>
            <a:solidFill>
              <a:srgbClr val="F17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0" name="Google Shape;7680;p8"/>
            <p:cNvSpPr/>
            <p:nvPr/>
          </p:nvSpPr>
          <p:spPr>
            <a:xfrm>
              <a:off x="2779100" y="2590450"/>
              <a:ext cx="749900" cy="254325"/>
            </a:xfrm>
            <a:custGeom>
              <a:avLst/>
              <a:gdLst/>
              <a:ahLst/>
              <a:cxnLst/>
              <a:rect l="l" t="t" r="r" b="b"/>
              <a:pathLst>
                <a:path w="29996" h="10173" extrusionOk="0">
                  <a:moveTo>
                    <a:pt x="2682" y="1"/>
                  </a:moveTo>
                  <a:cubicBezTo>
                    <a:pt x="2618" y="1"/>
                    <a:pt x="2568" y="31"/>
                    <a:pt x="2548" y="110"/>
                  </a:cubicBezTo>
                  <a:cubicBezTo>
                    <a:pt x="2356" y="632"/>
                    <a:pt x="2128" y="798"/>
                    <a:pt x="1880" y="798"/>
                  </a:cubicBezTo>
                  <a:cubicBezTo>
                    <a:pt x="1553" y="798"/>
                    <a:pt x="1191" y="510"/>
                    <a:pt x="829" y="365"/>
                  </a:cubicBezTo>
                  <a:cubicBezTo>
                    <a:pt x="783" y="349"/>
                    <a:pt x="739" y="342"/>
                    <a:pt x="696" y="342"/>
                  </a:cubicBezTo>
                  <a:cubicBezTo>
                    <a:pt x="386" y="342"/>
                    <a:pt x="169" y="721"/>
                    <a:pt x="1" y="1002"/>
                  </a:cubicBezTo>
                  <a:cubicBezTo>
                    <a:pt x="160" y="1267"/>
                    <a:pt x="407" y="1400"/>
                    <a:pt x="670" y="1400"/>
                  </a:cubicBezTo>
                  <a:cubicBezTo>
                    <a:pt x="722" y="1400"/>
                    <a:pt x="775" y="1394"/>
                    <a:pt x="829" y="1384"/>
                  </a:cubicBezTo>
                  <a:lnTo>
                    <a:pt x="1211" y="1766"/>
                  </a:lnTo>
                  <a:lnTo>
                    <a:pt x="1593" y="2148"/>
                  </a:lnTo>
                  <a:cubicBezTo>
                    <a:pt x="1720" y="2275"/>
                    <a:pt x="1784" y="2403"/>
                    <a:pt x="1911" y="2530"/>
                  </a:cubicBezTo>
                  <a:lnTo>
                    <a:pt x="2293" y="2530"/>
                  </a:lnTo>
                  <a:cubicBezTo>
                    <a:pt x="2357" y="2530"/>
                    <a:pt x="2357" y="2530"/>
                    <a:pt x="2421" y="2657"/>
                  </a:cubicBezTo>
                  <a:cubicBezTo>
                    <a:pt x="2484" y="2721"/>
                    <a:pt x="2421" y="2785"/>
                    <a:pt x="2357" y="2912"/>
                  </a:cubicBezTo>
                  <a:cubicBezTo>
                    <a:pt x="4013" y="4122"/>
                    <a:pt x="5669" y="5459"/>
                    <a:pt x="7452" y="6542"/>
                  </a:cubicBezTo>
                  <a:cubicBezTo>
                    <a:pt x="9044" y="7561"/>
                    <a:pt x="10254" y="9089"/>
                    <a:pt x="12228" y="9344"/>
                  </a:cubicBezTo>
                  <a:cubicBezTo>
                    <a:pt x="14775" y="9790"/>
                    <a:pt x="17323" y="10045"/>
                    <a:pt x="19870" y="10172"/>
                  </a:cubicBezTo>
                  <a:lnTo>
                    <a:pt x="29996" y="10172"/>
                  </a:lnTo>
                  <a:lnTo>
                    <a:pt x="29423" y="9408"/>
                  </a:lnTo>
                  <a:cubicBezTo>
                    <a:pt x="27385" y="7879"/>
                    <a:pt x="25219" y="6606"/>
                    <a:pt x="22927" y="5587"/>
                  </a:cubicBezTo>
                  <a:cubicBezTo>
                    <a:pt x="20316" y="4186"/>
                    <a:pt x="17832" y="2466"/>
                    <a:pt x="15603" y="492"/>
                  </a:cubicBezTo>
                  <a:cubicBezTo>
                    <a:pt x="15476" y="301"/>
                    <a:pt x="15157" y="301"/>
                    <a:pt x="14903" y="237"/>
                  </a:cubicBezTo>
                  <a:cubicBezTo>
                    <a:pt x="14648" y="683"/>
                    <a:pt x="14138" y="619"/>
                    <a:pt x="13693" y="683"/>
                  </a:cubicBezTo>
                  <a:cubicBezTo>
                    <a:pt x="14266" y="2020"/>
                    <a:pt x="15476" y="2912"/>
                    <a:pt x="16304" y="4122"/>
                  </a:cubicBezTo>
                  <a:cubicBezTo>
                    <a:pt x="16877" y="4759"/>
                    <a:pt x="16941" y="5650"/>
                    <a:pt x="16558" y="6415"/>
                  </a:cubicBezTo>
                  <a:cubicBezTo>
                    <a:pt x="16220" y="7092"/>
                    <a:pt x="15531" y="7519"/>
                    <a:pt x="14803" y="7519"/>
                  </a:cubicBezTo>
                  <a:cubicBezTo>
                    <a:pt x="14709" y="7519"/>
                    <a:pt x="14615" y="7512"/>
                    <a:pt x="14521" y="7497"/>
                  </a:cubicBezTo>
                  <a:cubicBezTo>
                    <a:pt x="13693" y="7497"/>
                    <a:pt x="12865" y="7306"/>
                    <a:pt x="12101" y="6924"/>
                  </a:cubicBezTo>
                  <a:cubicBezTo>
                    <a:pt x="9808" y="5650"/>
                    <a:pt x="8471" y="3867"/>
                    <a:pt x="8853" y="1129"/>
                  </a:cubicBezTo>
                  <a:lnTo>
                    <a:pt x="8853" y="1129"/>
                  </a:lnTo>
                  <a:cubicBezTo>
                    <a:pt x="8836" y="1132"/>
                    <a:pt x="8817" y="1134"/>
                    <a:pt x="8799" y="1134"/>
                  </a:cubicBezTo>
                  <a:cubicBezTo>
                    <a:pt x="8577" y="1134"/>
                    <a:pt x="8244" y="916"/>
                    <a:pt x="7994" y="916"/>
                  </a:cubicBezTo>
                  <a:cubicBezTo>
                    <a:pt x="7870" y="916"/>
                    <a:pt x="7766" y="969"/>
                    <a:pt x="7706" y="1129"/>
                  </a:cubicBezTo>
                  <a:cubicBezTo>
                    <a:pt x="7515" y="1638"/>
                    <a:pt x="6687" y="1829"/>
                    <a:pt x="7133" y="2594"/>
                  </a:cubicBezTo>
                  <a:cubicBezTo>
                    <a:pt x="7324" y="2912"/>
                    <a:pt x="7770" y="3294"/>
                    <a:pt x="7197" y="3676"/>
                  </a:cubicBezTo>
                  <a:cubicBezTo>
                    <a:pt x="6919" y="3954"/>
                    <a:pt x="6543" y="4108"/>
                    <a:pt x="6160" y="4108"/>
                  </a:cubicBezTo>
                  <a:cubicBezTo>
                    <a:pt x="5928" y="4108"/>
                    <a:pt x="5694" y="4051"/>
                    <a:pt x="5477" y="3931"/>
                  </a:cubicBezTo>
                  <a:cubicBezTo>
                    <a:pt x="4586" y="3230"/>
                    <a:pt x="3503" y="2848"/>
                    <a:pt x="3503" y="1511"/>
                  </a:cubicBezTo>
                  <a:cubicBezTo>
                    <a:pt x="3567" y="1065"/>
                    <a:pt x="3440" y="619"/>
                    <a:pt x="3121" y="237"/>
                  </a:cubicBezTo>
                  <a:cubicBezTo>
                    <a:pt x="3033" y="149"/>
                    <a:pt x="2824" y="1"/>
                    <a:pt x="2682" y="1"/>
                  </a:cubicBezTo>
                  <a:close/>
                </a:path>
              </a:pathLst>
            </a:custGeom>
            <a:solidFill>
              <a:srgbClr val="FB6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1" name="Google Shape;7681;p8"/>
            <p:cNvSpPr/>
            <p:nvPr/>
          </p:nvSpPr>
          <p:spPr>
            <a:xfrm>
              <a:off x="3352250" y="2701450"/>
              <a:ext cx="191075" cy="124225"/>
            </a:xfrm>
            <a:custGeom>
              <a:avLst/>
              <a:gdLst/>
              <a:ahLst/>
              <a:cxnLst/>
              <a:rect l="l" t="t" r="r" b="b"/>
              <a:pathLst>
                <a:path w="7643" h="4969" extrusionOk="0">
                  <a:moveTo>
                    <a:pt x="383" y="0"/>
                  </a:moveTo>
                  <a:lnTo>
                    <a:pt x="383" y="765"/>
                  </a:lnTo>
                  <a:cubicBezTo>
                    <a:pt x="574" y="765"/>
                    <a:pt x="574" y="892"/>
                    <a:pt x="447" y="892"/>
                  </a:cubicBezTo>
                  <a:cubicBezTo>
                    <a:pt x="433" y="892"/>
                    <a:pt x="421" y="892"/>
                    <a:pt x="410" y="893"/>
                  </a:cubicBezTo>
                  <a:lnTo>
                    <a:pt x="410" y="893"/>
                  </a:lnTo>
                  <a:cubicBezTo>
                    <a:pt x="419" y="869"/>
                    <a:pt x="415" y="829"/>
                    <a:pt x="383" y="765"/>
                  </a:cubicBezTo>
                  <a:lnTo>
                    <a:pt x="383" y="765"/>
                  </a:lnTo>
                  <a:lnTo>
                    <a:pt x="1" y="1147"/>
                  </a:lnTo>
                  <a:cubicBezTo>
                    <a:pt x="1911" y="2803"/>
                    <a:pt x="4077" y="4140"/>
                    <a:pt x="6497" y="4968"/>
                  </a:cubicBezTo>
                  <a:cubicBezTo>
                    <a:pt x="6565" y="4968"/>
                    <a:pt x="6634" y="4969"/>
                    <a:pt x="6702" y="4969"/>
                  </a:cubicBezTo>
                  <a:cubicBezTo>
                    <a:pt x="7150" y="4969"/>
                    <a:pt x="7588" y="4921"/>
                    <a:pt x="7643" y="4204"/>
                  </a:cubicBezTo>
                  <a:cubicBezTo>
                    <a:pt x="6497" y="3567"/>
                    <a:pt x="5350" y="2930"/>
                    <a:pt x="4140" y="2357"/>
                  </a:cubicBezTo>
                  <a:cubicBezTo>
                    <a:pt x="2867" y="1593"/>
                    <a:pt x="1911" y="319"/>
                    <a:pt x="383" y="0"/>
                  </a:cubicBezTo>
                  <a:close/>
                </a:path>
              </a:pathLst>
            </a:custGeom>
            <a:solidFill>
              <a:srgbClr val="DA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2" name="Google Shape;7682;p8"/>
            <p:cNvSpPr/>
            <p:nvPr/>
          </p:nvSpPr>
          <p:spPr>
            <a:xfrm>
              <a:off x="6541225" y="2958175"/>
              <a:ext cx="114675" cy="10775"/>
            </a:xfrm>
            <a:custGeom>
              <a:avLst/>
              <a:gdLst/>
              <a:ahLst/>
              <a:cxnLst/>
              <a:rect l="l" t="t" r="r" b="b"/>
              <a:pathLst>
                <a:path w="4587" h="431" extrusionOk="0">
                  <a:moveTo>
                    <a:pt x="2293" y="1"/>
                  </a:moveTo>
                  <a:cubicBezTo>
                    <a:pt x="1513" y="1"/>
                    <a:pt x="733" y="144"/>
                    <a:pt x="1" y="430"/>
                  </a:cubicBezTo>
                  <a:lnTo>
                    <a:pt x="4586" y="430"/>
                  </a:lnTo>
                  <a:cubicBezTo>
                    <a:pt x="3854" y="144"/>
                    <a:pt x="3074" y="1"/>
                    <a:pt x="2293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3" name="Google Shape;7683;p8"/>
            <p:cNvSpPr/>
            <p:nvPr/>
          </p:nvSpPr>
          <p:spPr>
            <a:xfrm>
              <a:off x="5700600" y="2234975"/>
              <a:ext cx="831100" cy="671875"/>
            </a:xfrm>
            <a:custGeom>
              <a:avLst/>
              <a:gdLst/>
              <a:ahLst/>
              <a:cxnLst/>
              <a:rect l="l" t="t" r="r" b="b"/>
              <a:pathLst>
                <a:path w="33244" h="26875" extrusionOk="0">
                  <a:moveTo>
                    <a:pt x="2548" y="0"/>
                  </a:moveTo>
                  <a:lnTo>
                    <a:pt x="2548" y="0"/>
                  </a:lnTo>
                  <a:cubicBezTo>
                    <a:pt x="2675" y="701"/>
                    <a:pt x="3249" y="1146"/>
                    <a:pt x="2930" y="1592"/>
                  </a:cubicBezTo>
                  <a:cubicBezTo>
                    <a:pt x="2793" y="1752"/>
                    <a:pt x="2649" y="1805"/>
                    <a:pt x="2501" y="1805"/>
                  </a:cubicBezTo>
                  <a:cubicBezTo>
                    <a:pt x="2237" y="1805"/>
                    <a:pt x="1966" y="1633"/>
                    <a:pt x="1720" y="1592"/>
                  </a:cubicBezTo>
                  <a:cubicBezTo>
                    <a:pt x="1147" y="1529"/>
                    <a:pt x="574" y="1465"/>
                    <a:pt x="1" y="1465"/>
                  </a:cubicBezTo>
                  <a:cubicBezTo>
                    <a:pt x="1" y="3184"/>
                    <a:pt x="1657" y="3821"/>
                    <a:pt x="2421" y="5031"/>
                  </a:cubicBezTo>
                  <a:cubicBezTo>
                    <a:pt x="2867" y="5413"/>
                    <a:pt x="3249" y="5859"/>
                    <a:pt x="3631" y="6368"/>
                  </a:cubicBezTo>
                  <a:cubicBezTo>
                    <a:pt x="4586" y="8024"/>
                    <a:pt x="6242" y="9043"/>
                    <a:pt x="7579" y="10317"/>
                  </a:cubicBezTo>
                  <a:cubicBezTo>
                    <a:pt x="10891" y="13374"/>
                    <a:pt x="13820" y="16813"/>
                    <a:pt x="17323" y="19615"/>
                  </a:cubicBezTo>
                  <a:cubicBezTo>
                    <a:pt x="18915" y="20888"/>
                    <a:pt x="20316" y="22289"/>
                    <a:pt x="21590" y="23882"/>
                  </a:cubicBezTo>
                  <a:cubicBezTo>
                    <a:pt x="22226" y="24646"/>
                    <a:pt x="23054" y="25219"/>
                    <a:pt x="24073" y="25537"/>
                  </a:cubicBezTo>
                  <a:cubicBezTo>
                    <a:pt x="24551" y="25803"/>
                    <a:pt x="25073" y="25935"/>
                    <a:pt x="25639" y="25935"/>
                  </a:cubicBezTo>
                  <a:cubicBezTo>
                    <a:pt x="25752" y="25935"/>
                    <a:pt x="25867" y="25930"/>
                    <a:pt x="25984" y="25919"/>
                  </a:cubicBezTo>
                  <a:cubicBezTo>
                    <a:pt x="26175" y="26174"/>
                    <a:pt x="26557" y="26047"/>
                    <a:pt x="26748" y="26302"/>
                  </a:cubicBezTo>
                  <a:lnTo>
                    <a:pt x="27130" y="26302"/>
                  </a:lnTo>
                  <a:cubicBezTo>
                    <a:pt x="27226" y="26174"/>
                    <a:pt x="27369" y="26110"/>
                    <a:pt x="27512" y="26110"/>
                  </a:cubicBezTo>
                  <a:cubicBezTo>
                    <a:pt x="27655" y="26110"/>
                    <a:pt x="27799" y="26174"/>
                    <a:pt x="27894" y="26302"/>
                  </a:cubicBezTo>
                  <a:cubicBezTo>
                    <a:pt x="28128" y="26450"/>
                    <a:pt x="28383" y="26486"/>
                    <a:pt x="28644" y="26486"/>
                  </a:cubicBezTo>
                  <a:cubicBezTo>
                    <a:pt x="28882" y="26486"/>
                    <a:pt x="29126" y="26456"/>
                    <a:pt x="29365" y="26456"/>
                  </a:cubicBezTo>
                  <a:cubicBezTo>
                    <a:pt x="29652" y="26456"/>
                    <a:pt x="29932" y="26498"/>
                    <a:pt x="30187" y="26684"/>
                  </a:cubicBezTo>
                  <a:cubicBezTo>
                    <a:pt x="30378" y="26811"/>
                    <a:pt x="30585" y="26875"/>
                    <a:pt x="30784" y="26875"/>
                  </a:cubicBezTo>
                  <a:cubicBezTo>
                    <a:pt x="30983" y="26875"/>
                    <a:pt x="31174" y="26811"/>
                    <a:pt x="31333" y="26684"/>
                  </a:cubicBezTo>
                  <a:lnTo>
                    <a:pt x="33244" y="26684"/>
                  </a:lnTo>
                  <a:cubicBezTo>
                    <a:pt x="31588" y="24582"/>
                    <a:pt x="29869" y="22544"/>
                    <a:pt x="28340" y="20379"/>
                  </a:cubicBezTo>
                  <a:cubicBezTo>
                    <a:pt x="27130" y="18787"/>
                    <a:pt x="26111" y="17067"/>
                    <a:pt x="25283" y="15221"/>
                  </a:cubicBezTo>
                  <a:cubicBezTo>
                    <a:pt x="25156" y="15093"/>
                    <a:pt x="25029" y="14966"/>
                    <a:pt x="24901" y="14838"/>
                  </a:cubicBezTo>
                  <a:cubicBezTo>
                    <a:pt x="23627" y="14074"/>
                    <a:pt x="22672" y="12673"/>
                    <a:pt x="21399" y="12036"/>
                  </a:cubicBezTo>
                  <a:cubicBezTo>
                    <a:pt x="19679" y="11336"/>
                    <a:pt x="18087" y="10253"/>
                    <a:pt x="16750" y="8916"/>
                  </a:cubicBezTo>
                  <a:cubicBezTo>
                    <a:pt x="16877" y="8534"/>
                    <a:pt x="17769" y="8470"/>
                    <a:pt x="17323" y="7770"/>
                  </a:cubicBezTo>
                  <a:cubicBezTo>
                    <a:pt x="17260" y="7755"/>
                    <a:pt x="17198" y="7749"/>
                    <a:pt x="17138" y="7749"/>
                  </a:cubicBezTo>
                  <a:cubicBezTo>
                    <a:pt x="16652" y="7749"/>
                    <a:pt x="16262" y="8159"/>
                    <a:pt x="15922" y="8215"/>
                  </a:cubicBezTo>
                  <a:cubicBezTo>
                    <a:pt x="15701" y="8289"/>
                    <a:pt x="15459" y="8362"/>
                    <a:pt x="15245" y="8362"/>
                  </a:cubicBezTo>
                  <a:cubicBezTo>
                    <a:pt x="15089" y="8362"/>
                    <a:pt x="14947" y="8323"/>
                    <a:pt x="14839" y="8215"/>
                  </a:cubicBezTo>
                  <a:cubicBezTo>
                    <a:pt x="14266" y="7451"/>
                    <a:pt x="13120" y="7387"/>
                    <a:pt x="12674" y="6432"/>
                  </a:cubicBezTo>
                  <a:cubicBezTo>
                    <a:pt x="12508" y="6211"/>
                    <a:pt x="12246" y="6038"/>
                    <a:pt x="11971" y="6038"/>
                  </a:cubicBezTo>
                  <a:cubicBezTo>
                    <a:pt x="11930" y="6038"/>
                    <a:pt x="11888" y="6042"/>
                    <a:pt x="11846" y="6050"/>
                  </a:cubicBezTo>
                  <a:cubicBezTo>
                    <a:pt x="11273" y="5477"/>
                    <a:pt x="10636" y="4967"/>
                    <a:pt x="9999" y="4522"/>
                  </a:cubicBezTo>
                  <a:cubicBezTo>
                    <a:pt x="8789" y="4331"/>
                    <a:pt x="7706" y="3949"/>
                    <a:pt x="6688" y="3312"/>
                  </a:cubicBezTo>
                  <a:cubicBezTo>
                    <a:pt x="6178" y="3057"/>
                    <a:pt x="5286" y="3248"/>
                    <a:pt x="5032" y="2547"/>
                  </a:cubicBezTo>
                  <a:cubicBezTo>
                    <a:pt x="4920" y="2168"/>
                    <a:pt x="4785" y="2047"/>
                    <a:pt x="4640" y="2047"/>
                  </a:cubicBezTo>
                  <a:cubicBezTo>
                    <a:pt x="4384" y="2047"/>
                    <a:pt x="4098" y="2423"/>
                    <a:pt x="3857" y="2423"/>
                  </a:cubicBezTo>
                  <a:cubicBezTo>
                    <a:pt x="3845" y="2423"/>
                    <a:pt x="3834" y="2422"/>
                    <a:pt x="3822" y="2420"/>
                  </a:cubicBezTo>
                  <a:cubicBezTo>
                    <a:pt x="3631" y="1592"/>
                    <a:pt x="4077" y="1146"/>
                    <a:pt x="4777" y="892"/>
                  </a:cubicBezTo>
                  <a:cubicBezTo>
                    <a:pt x="4077" y="446"/>
                    <a:pt x="3312" y="127"/>
                    <a:pt x="2548" y="0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4" name="Google Shape;7684;p8"/>
            <p:cNvSpPr/>
            <p:nvPr/>
          </p:nvSpPr>
          <p:spPr>
            <a:xfrm>
              <a:off x="6007875" y="2341500"/>
              <a:ext cx="84400" cy="73400"/>
            </a:xfrm>
            <a:custGeom>
              <a:avLst/>
              <a:gdLst/>
              <a:ahLst/>
              <a:cxnLst/>
              <a:rect l="l" t="t" r="r" b="b"/>
              <a:pathLst>
                <a:path w="3376" h="2936" extrusionOk="0">
                  <a:moveTo>
                    <a:pt x="762" y="1"/>
                  </a:moveTo>
                  <a:cubicBezTo>
                    <a:pt x="375" y="1"/>
                    <a:pt x="302" y="522"/>
                    <a:pt x="1" y="643"/>
                  </a:cubicBezTo>
                  <a:cubicBezTo>
                    <a:pt x="255" y="1152"/>
                    <a:pt x="1529" y="643"/>
                    <a:pt x="1147" y="1789"/>
                  </a:cubicBezTo>
                  <a:cubicBezTo>
                    <a:pt x="1529" y="2808"/>
                    <a:pt x="2739" y="2235"/>
                    <a:pt x="3376" y="2935"/>
                  </a:cubicBezTo>
                  <a:cubicBezTo>
                    <a:pt x="3312" y="2299"/>
                    <a:pt x="3185" y="2107"/>
                    <a:pt x="1784" y="579"/>
                  </a:cubicBezTo>
                  <a:cubicBezTo>
                    <a:pt x="1529" y="324"/>
                    <a:pt x="1211" y="133"/>
                    <a:pt x="829" y="6"/>
                  </a:cubicBezTo>
                  <a:cubicBezTo>
                    <a:pt x="805" y="3"/>
                    <a:pt x="783" y="1"/>
                    <a:pt x="762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5" name="Google Shape;7685;p8"/>
            <p:cNvSpPr/>
            <p:nvPr/>
          </p:nvSpPr>
          <p:spPr>
            <a:xfrm>
              <a:off x="6321525" y="2605925"/>
              <a:ext cx="11175" cy="9575"/>
            </a:xfrm>
            <a:custGeom>
              <a:avLst/>
              <a:gdLst/>
              <a:ahLst/>
              <a:cxnLst/>
              <a:rect l="l" t="t" r="r" b="b"/>
              <a:pathLst>
                <a:path w="447" h="383" extrusionOk="0">
                  <a:moveTo>
                    <a:pt x="446" y="38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958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6" name="Google Shape;7686;p8"/>
            <p:cNvSpPr/>
            <p:nvPr/>
          </p:nvSpPr>
          <p:spPr>
            <a:xfrm>
              <a:off x="5423575" y="2230575"/>
              <a:ext cx="829525" cy="641500"/>
            </a:xfrm>
            <a:custGeom>
              <a:avLst/>
              <a:gdLst/>
              <a:ahLst/>
              <a:cxnLst/>
              <a:rect l="l" t="t" r="r" b="b"/>
              <a:pathLst>
                <a:path w="33181" h="25660" extrusionOk="0">
                  <a:moveTo>
                    <a:pt x="5056" y="1"/>
                  </a:moveTo>
                  <a:cubicBezTo>
                    <a:pt x="4936" y="1"/>
                    <a:pt x="4809" y="81"/>
                    <a:pt x="4650" y="240"/>
                  </a:cubicBezTo>
                  <a:cubicBezTo>
                    <a:pt x="3764" y="872"/>
                    <a:pt x="2712" y="1197"/>
                    <a:pt x="1640" y="1197"/>
                  </a:cubicBezTo>
                  <a:cubicBezTo>
                    <a:pt x="1092" y="1197"/>
                    <a:pt x="539" y="1113"/>
                    <a:pt x="1" y="940"/>
                  </a:cubicBezTo>
                  <a:lnTo>
                    <a:pt x="1" y="940"/>
                  </a:lnTo>
                  <a:cubicBezTo>
                    <a:pt x="447" y="2341"/>
                    <a:pt x="1593" y="3169"/>
                    <a:pt x="2357" y="4316"/>
                  </a:cubicBezTo>
                  <a:cubicBezTo>
                    <a:pt x="4076" y="6990"/>
                    <a:pt x="6178" y="9474"/>
                    <a:pt x="8598" y="11576"/>
                  </a:cubicBezTo>
                  <a:cubicBezTo>
                    <a:pt x="10509" y="13168"/>
                    <a:pt x="12228" y="15014"/>
                    <a:pt x="13820" y="16989"/>
                  </a:cubicBezTo>
                  <a:cubicBezTo>
                    <a:pt x="14266" y="17243"/>
                    <a:pt x="14648" y="17625"/>
                    <a:pt x="14966" y="18071"/>
                  </a:cubicBezTo>
                  <a:cubicBezTo>
                    <a:pt x="16686" y="18835"/>
                    <a:pt x="18278" y="20045"/>
                    <a:pt x="19488" y="21510"/>
                  </a:cubicBezTo>
                  <a:lnTo>
                    <a:pt x="19488" y="21574"/>
                  </a:lnTo>
                  <a:cubicBezTo>
                    <a:pt x="19679" y="21892"/>
                    <a:pt x="19934" y="22147"/>
                    <a:pt x="20252" y="22402"/>
                  </a:cubicBezTo>
                  <a:cubicBezTo>
                    <a:pt x="21335" y="22529"/>
                    <a:pt x="22354" y="23039"/>
                    <a:pt x="23500" y="23166"/>
                  </a:cubicBezTo>
                  <a:cubicBezTo>
                    <a:pt x="25984" y="23421"/>
                    <a:pt x="28404" y="24185"/>
                    <a:pt x="30569" y="25395"/>
                  </a:cubicBezTo>
                  <a:cubicBezTo>
                    <a:pt x="30696" y="25522"/>
                    <a:pt x="30887" y="25586"/>
                    <a:pt x="31078" y="25586"/>
                  </a:cubicBezTo>
                  <a:cubicBezTo>
                    <a:pt x="31147" y="25571"/>
                    <a:pt x="31220" y="25565"/>
                    <a:pt x="31295" y="25565"/>
                  </a:cubicBezTo>
                  <a:cubicBezTo>
                    <a:pt x="31590" y="25565"/>
                    <a:pt x="31922" y="25659"/>
                    <a:pt x="32209" y="25659"/>
                  </a:cubicBezTo>
                  <a:cubicBezTo>
                    <a:pt x="32455" y="25659"/>
                    <a:pt x="32669" y="25590"/>
                    <a:pt x="32798" y="25331"/>
                  </a:cubicBezTo>
                  <a:cubicBezTo>
                    <a:pt x="33180" y="24694"/>
                    <a:pt x="32480" y="24185"/>
                    <a:pt x="32097" y="23739"/>
                  </a:cubicBezTo>
                  <a:cubicBezTo>
                    <a:pt x="31015" y="22529"/>
                    <a:pt x="29869" y="21510"/>
                    <a:pt x="28595" y="20555"/>
                  </a:cubicBezTo>
                  <a:cubicBezTo>
                    <a:pt x="26366" y="18899"/>
                    <a:pt x="24328" y="17052"/>
                    <a:pt x="22417" y="15014"/>
                  </a:cubicBezTo>
                  <a:cubicBezTo>
                    <a:pt x="18469" y="11130"/>
                    <a:pt x="14011" y="7882"/>
                    <a:pt x="10827" y="3297"/>
                  </a:cubicBezTo>
                  <a:cubicBezTo>
                    <a:pt x="10445" y="2723"/>
                    <a:pt x="9872" y="2278"/>
                    <a:pt x="9235" y="2087"/>
                  </a:cubicBezTo>
                  <a:lnTo>
                    <a:pt x="7324" y="558"/>
                  </a:lnTo>
                  <a:cubicBezTo>
                    <a:pt x="7011" y="820"/>
                    <a:pt x="6718" y="942"/>
                    <a:pt x="6448" y="942"/>
                  </a:cubicBezTo>
                  <a:cubicBezTo>
                    <a:pt x="6059" y="942"/>
                    <a:pt x="5714" y="690"/>
                    <a:pt x="5414" y="240"/>
                  </a:cubicBezTo>
                  <a:cubicBezTo>
                    <a:pt x="5286" y="81"/>
                    <a:pt x="5175" y="1"/>
                    <a:pt x="5056" y="1"/>
                  </a:cubicBezTo>
                  <a:close/>
                </a:path>
              </a:pathLst>
            </a:custGeom>
            <a:solidFill>
              <a:srgbClr val="EE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7" name="Google Shape;7687;p8"/>
            <p:cNvSpPr/>
            <p:nvPr/>
          </p:nvSpPr>
          <p:spPr>
            <a:xfrm>
              <a:off x="5769075" y="2655150"/>
              <a:ext cx="28675" cy="28800"/>
            </a:xfrm>
            <a:custGeom>
              <a:avLst/>
              <a:gdLst/>
              <a:ahLst/>
              <a:cxnLst/>
              <a:rect l="l" t="t" r="r" b="b"/>
              <a:pathLst>
                <a:path w="1147" h="1152" extrusionOk="0">
                  <a:moveTo>
                    <a:pt x="107" y="0"/>
                  </a:moveTo>
                  <a:cubicBezTo>
                    <a:pt x="72" y="0"/>
                    <a:pt x="36" y="2"/>
                    <a:pt x="0" y="6"/>
                  </a:cubicBezTo>
                  <a:cubicBezTo>
                    <a:pt x="191" y="515"/>
                    <a:pt x="637" y="897"/>
                    <a:pt x="1146" y="1152"/>
                  </a:cubicBezTo>
                  <a:cubicBezTo>
                    <a:pt x="1146" y="491"/>
                    <a:pt x="693" y="0"/>
                    <a:pt x="107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8" name="Google Shape;7688;p8"/>
            <p:cNvSpPr/>
            <p:nvPr/>
          </p:nvSpPr>
          <p:spPr>
            <a:xfrm>
              <a:off x="5651250" y="2252475"/>
              <a:ext cx="503125" cy="496750"/>
            </a:xfrm>
            <a:custGeom>
              <a:avLst/>
              <a:gdLst/>
              <a:ahLst/>
              <a:cxnLst/>
              <a:rect l="l" t="t" r="r" b="b"/>
              <a:pathLst>
                <a:path w="20125" h="19870" extrusionOk="0">
                  <a:moveTo>
                    <a:pt x="828" y="1"/>
                  </a:moveTo>
                  <a:cubicBezTo>
                    <a:pt x="1" y="1"/>
                    <a:pt x="446" y="829"/>
                    <a:pt x="128" y="1147"/>
                  </a:cubicBezTo>
                  <a:cubicBezTo>
                    <a:pt x="701" y="2039"/>
                    <a:pt x="1402" y="2866"/>
                    <a:pt x="2166" y="3631"/>
                  </a:cubicBezTo>
                  <a:cubicBezTo>
                    <a:pt x="3949" y="6051"/>
                    <a:pt x="6051" y="8280"/>
                    <a:pt x="8407" y="10190"/>
                  </a:cubicBezTo>
                  <a:cubicBezTo>
                    <a:pt x="10317" y="11655"/>
                    <a:pt x="12100" y="13247"/>
                    <a:pt x="13693" y="15030"/>
                  </a:cubicBezTo>
                  <a:cubicBezTo>
                    <a:pt x="15285" y="16877"/>
                    <a:pt x="17195" y="18533"/>
                    <a:pt x="19233" y="19870"/>
                  </a:cubicBezTo>
                  <a:cubicBezTo>
                    <a:pt x="20125" y="19743"/>
                    <a:pt x="19806" y="19233"/>
                    <a:pt x="19615" y="18724"/>
                  </a:cubicBezTo>
                  <a:cubicBezTo>
                    <a:pt x="18851" y="17514"/>
                    <a:pt x="17514" y="16941"/>
                    <a:pt x="16558" y="15922"/>
                  </a:cubicBezTo>
                  <a:cubicBezTo>
                    <a:pt x="14329" y="13629"/>
                    <a:pt x="12100" y="11336"/>
                    <a:pt x="9744" y="9171"/>
                  </a:cubicBezTo>
                  <a:cubicBezTo>
                    <a:pt x="8407" y="7961"/>
                    <a:pt x="6878" y="6878"/>
                    <a:pt x="5859" y="5414"/>
                  </a:cubicBezTo>
                  <a:cubicBezTo>
                    <a:pt x="5159" y="5286"/>
                    <a:pt x="4968" y="4713"/>
                    <a:pt x="4713" y="4267"/>
                  </a:cubicBezTo>
                  <a:cubicBezTo>
                    <a:pt x="3949" y="2994"/>
                    <a:pt x="2675" y="2166"/>
                    <a:pt x="2038" y="829"/>
                  </a:cubicBezTo>
                  <a:cubicBezTo>
                    <a:pt x="1784" y="319"/>
                    <a:pt x="1083" y="510"/>
                    <a:pt x="828" y="1"/>
                  </a:cubicBezTo>
                  <a:close/>
                </a:path>
              </a:pathLst>
            </a:custGeom>
            <a:solidFill>
              <a:srgbClr val="D1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9" name="Google Shape;7689;p8"/>
            <p:cNvSpPr/>
            <p:nvPr/>
          </p:nvSpPr>
          <p:spPr>
            <a:xfrm>
              <a:off x="5950575" y="2348000"/>
              <a:ext cx="46175" cy="38250"/>
            </a:xfrm>
            <a:custGeom>
              <a:avLst/>
              <a:gdLst/>
              <a:ahLst/>
              <a:cxnLst/>
              <a:rect l="l" t="t" r="r" b="b"/>
              <a:pathLst>
                <a:path w="1847" h="1530" extrusionOk="0">
                  <a:moveTo>
                    <a:pt x="0" y="1"/>
                  </a:moveTo>
                  <a:lnTo>
                    <a:pt x="0" y="1"/>
                  </a:lnTo>
                  <a:cubicBezTo>
                    <a:pt x="446" y="765"/>
                    <a:pt x="892" y="1465"/>
                    <a:pt x="1847" y="1529"/>
                  </a:cubicBezTo>
                  <a:cubicBezTo>
                    <a:pt x="1783" y="383"/>
                    <a:pt x="828" y="255"/>
                    <a:pt x="0" y="1"/>
                  </a:cubicBezTo>
                  <a:close/>
                </a:path>
              </a:pathLst>
            </a:custGeom>
            <a:solidFill>
              <a:srgbClr val="F282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0" name="Google Shape;7690;p8"/>
            <p:cNvSpPr/>
            <p:nvPr/>
          </p:nvSpPr>
          <p:spPr>
            <a:xfrm>
              <a:off x="849475" y="2857850"/>
              <a:ext cx="786525" cy="275875"/>
            </a:xfrm>
            <a:custGeom>
              <a:avLst/>
              <a:gdLst/>
              <a:ahLst/>
              <a:cxnLst/>
              <a:rect l="l" t="t" r="r" b="b"/>
              <a:pathLst>
                <a:path w="31461" h="11035" extrusionOk="0">
                  <a:moveTo>
                    <a:pt x="30513" y="0"/>
                  </a:moveTo>
                  <a:cubicBezTo>
                    <a:pt x="29601" y="0"/>
                    <a:pt x="28681" y="131"/>
                    <a:pt x="27831" y="368"/>
                  </a:cubicBezTo>
                  <a:lnTo>
                    <a:pt x="24519" y="1068"/>
                  </a:lnTo>
                  <a:cubicBezTo>
                    <a:pt x="24421" y="1412"/>
                    <a:pt x="24096" y="1642"/>
                    <a:pt x="23748" y="1642"/>
                  </a:cubicBezTo>
                  <a:cubicBezTo>
                    <a:pt x="23644" y="1642"/>
                    <a:pt x="23539" y="1621"/>
                    <a:pt x="23436" y="1578"/>
                  </a:cubicBezTo>
                  <a:cubicBezTo>
                    <a:pt x="22927" y="1514"/>
                    <a:pt x="22354" y="1450"/>
                    <a:pt x="21781" y="1450"/>
                  </a:cubicBezTo>
                  <a:cubicBezTo>
                    <a:pt x="20703" y="1246"/>
                    <a:pt x="19609" y="1144"/>
                    <a:pt x="18515" y="1144"/>
                  </a:cubicBezTo>
                  <a:cubicBezTo>
                    <a:pt x="15858" y="1144"/>
                    <a:pt x="13199" y="1742"/>
                    <a:pt x="10763" y="2915"/>
                  </a:cubicBezTo>
                  <a:lnTo>
                    <a:pt x="9999" y="2915"/>
                  </a:lnTo>
                  <a:cubicBezTo>
                    <a:pt x="9744" y="3552"/>
                    <a:pt x="9171" y="3615"/>
                    <a:pt x="8598" y="3807"/>
                  </a:cubicBezTo>
                  <a:cubicBezTo>
                    <a:pt x="5669" y="4634"/>
                    <a:pt x="2866" y="5653"/>
                    <a:pt x="1" y="6800"/>
                  </a:cubicBezTo>
                  <a:cubicBezTo>
                    <a:pt x="47" y="6795"/>
                    <a:pt x="94" y="6793"/>
                    <a:pt x="141" y="6793"/>
                  </a:cubicBezTo>
                  <a:cubicBezTo>
                    <a:pt x="729" y="6793"/>
                    <a:pt x="1298" y="7155"/>
                    <a:pt x="1593" y="7628"/>
                  </a:cubicBezTo>
                  <a:cubicBezTo>
                    <a:pt x="1984" y="8361"/>
                    <a:pt x="2413" y="8945"/>
                    <a:pt x="3140" y="8945"/>
                  </a:cubicBezTo>
                  <a:cubicBezTo>
                    <a:pt x="3359" y="8945"/>
                    <a:pt x="3605" y="8892"/>
                    <a:pt x="3885" y="8774"/>
                  </a:cubicBezTo>
                  <a:cubicBezTo>
                    <a:pt x="4092" y="9084"/>
                    <a:pt x="4354" y="9133"/>
                    <a:pt x="4643" y="9133"/>
                  </a:cubicBezTo>
                  <a:cubicBezTo>
                    <a:pt x="4777" y="9133"/>
                    <a:pt x="4917" y="9122"/>
                    <a:pt x="5059" y="9122"/>
                  </a:cubicBezTo>
                  <a:cubicBezTo>
                    <a:pt x="5176" y="9122"/>
                    <a:pt x="5295" y="9130"/>
                    <a:pt x="5414" y="9156"/>
                  </a:cubicBezTo>
                  <a:cubicBezTo>
                    <a:pt x="5605" y="9156"/>
                    <a:pt x="5923" y="9220"/>
                    <a:pt x="5860" y="9602"/>
                  </a:cubicBezTo>
                  <a:cubicBezTo>
                    <a:pt x="5796" y="9984"/>
                    <a:pt x="4904" y="10048"/>
                    <a:pt x="5286" y="10621"/>
                  </a:cubicBezTo>
                  <a:cubicBezTo>
                    <a:pt x="5424" y="10834"/>
                    <a:pt x="5532" y="10913"/>
                    <a:pt x="5623" y="10913"/>
                  </a:cubicBezTo>
                  <a:cubicBezTo>
                    <a:pt x="5874" y="10913"/>
                    <a:pt x="5996" y="10320"/>
                    <a:pt x="6245" y="10320"/>
                  </a:cubicBezTo>
                  <a:cubicBezTo>
                    <a:pt x="6283" y="10320"/>
                    <a:pt x="6324" y="10334"/>
                    <a:pt x="6369" y="10366"/>
                  </a:cubicBezTo>
                  <a:cubicBezTo>
                    <a:pt x="6433" y="10366"/>
                    <a:pt x="6496" y="10430"/>
                    <a:pt x="6496" y="10430"/>
                  </a:cubicBezTo>
                  <a:cubicBezTo>
                    <a:pt x="7070" y="10875"/>
                    <a:pt x="7659" y="11035"/>
                    <a:pt x="8264" y="11035"/>
                  </a:cubicBezTo>
                  <a:cubicBezTo>
                    <a:pt x="8869" y="11035"/>
                    <a:pt x="9490" y="10875"/>
                    <a:pt x="10126" y="10684"/>
                  </a:cubicBezTo>
                  <a:cubicBezTo>
                    <a:pt x="10223" y="10646"/>
                    <a:pt x="10331" y="10625"/>
                    <a:pt x="10440" y="10625"/>
                  </a:cubicBezTo>
                  <a:cubicBezTo>
                    <a:pt x="10691" y="10625"/>
                    <a:pt x="10948" y="10736"/>
                    <a:pt x="11082" y="11003"/>
                  </a:cubicBezTo>
                  <a:cubicBezTo>
                    <a:pt x="11782" y="10621"/>
                    <a:pt x="12483" y="10366"/>
                    <a:pt x="13120" y="10048"/>
                  </a:cubicBezTo>
                  <a:cubicBezTo>
                    <a:pt x="14775" y="9092"/>
                    <a:pt x="16431" y="8073"/>
                    <a:pt x="17896" y="6991"/>
                  </a:cubicBezTo>
                  <a:cubicBezTo>
                    <a:pt x="20252" y="5462"/>
                    <a:pt x="22863" y="4443"/>
                    <a:pt x="25283" y="3170"/>
                  </a:cubicBezTo>
                  <a:cubicBezTo>
                    <a:pt x="27066" y="2151"/>
                    <a:pt x="28977" y="1323"/>
                    <a:pt x="30951" y="686"/>
                  </a:cubicBezTo>
                  <a:lnTo>
                    <a:pt x="31461" y="49"/>
                  </a:lnTo>
                  <a:cubicBezTo>
                    <a:pt x="31148" y="16"/>
                    <a:pt x="30831" y="0"/>
                    <a:pt x="30513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1" name="Google Shape;7691;p8"/>
            <p:cNvSpPr/>
            <p:nvPr/>
          </p:nvSpPr>
          <p:spPr>
            <a:xfrm>
              <a:off x="3704125" y="2854300"/>
              <a:ext cx="574750" cy="200825"/>
            </a:xfrm>
            <a:custGeom>
              <a:avLst/>
              <a:gdLst/>
              <a:ahLst/>
              <a:cxnLst/>
              <a:rect l="l" t="t" r="r" b="b"/>
              <a:pathLst>
                <a:path w="22990" h="8033" extrusionOk="0">
                  <a:moveTo>
                    <a:pt x="9616" y="0"/>
                  </a:moveTo>
                  <a:cubicBezTo>
                    <a:pt x="8406" y="64"/>
                    <a:pt x="7260" y="319"/>
                    <a:pt x="6114" y="828"/>
                  </a:cubicBezTo>
                  <a:cubicBezTo>
                    <a:pt x="4076" y="1911"/>
                    <a:pt x="2038" y="3057"/>
                    <a:pt x="0" y="4203"/>
                  </a:cubicBezTo>
                  <a:cubicBezTo>
                    <a:pt x="191" y="4840"/>
                    <a:pt x="318" y="5413"/>
                    <a:pt x="446" y="6050"/>
                  </a:cubicBezTo>
                  <a:cubicBezTo>
                    <a:pt x="446" y="6369"/>
                    <a:pt x="509" y="6751"/>
                    <a:pt x="828" y="6751"/>
                  </a:cubicBezTo>
                  <a:cubicBezTo>
                    <a:pt x="1697" y="6866"/>
                    <a:pt x="2302" y="7667"/>
                    <a:pt x="3172" y="7667"/>
                  </a:cubicBezTo>
                  <a:cubicBezTo>
                    <a:pt x="3258" y="7667"/>
                    <a:pt x="3347" y="7659"/>
                    <a:pt x="3439" y="7642"/>
                  </a:cubicBezTo>
                  <a:cubicBezTo>
                    <a:pt x="3598" y="7451"/>
                    <a:pt x="3741" y="7356"/>
                    <a:pt x="3877" y="7356"/>
                  </a:cubicBezTo>
                  <a:cubicBezTo>
                    <a:pt x="4012" y="7356"/>
                    <a:pt x="4139" y="7451"/>
                    <a:pt x="4267" y="7642"/>
                  </a:cubicBezTo>
                  <a:cubicBezTo>
                    <a:pt x="4713" y="7902"/>
                    <a:pt x="5202" y="8032"/>
                    <a:pt x="5696" y="8032"/>
                  </a:cubicBezTo>
                  <a:cubicBezTo>
                    <a:pt x="6050" y="8032"/>
                    <a:pt x="6406" y="7966"/>
                    <a:pt x="6751" y="7833"/>
                  </a:cubicBezTo>
                  <a:cubicBezTo>
                    <a:pt x="7451" y="7451"/>
                    <a:pt x="7260" y="6751"/>
                    <a:pt x="7324" y="6114"/>
                  </a:cubicBezTo>
                  <a:cubicBezTo>
                    <a:pt x="7324" y="5795"/>
                    <a:pt x="7451" y="5413"/>
                    <a:pt x="7833" y="5413"/>
                  </a:cubicBezTo>
                  <a:cubicBezTo>
                    <a:pt x="8387" y="5413"/>
                    <a:pt x="8973" y="5348"/>
                    <a:pt x="9555" y="5348"/>
                  </a:cubicBezTo>
                  <a:cubicBezTo>
                    <a:pt x="10381" y="5348"/>
                    <a:pt x="11200" y="5479"/>
                    <a:pt x="11909" y="6114"/>
                  </a:cubicBezTo>
                  <a:cubicBezTo>
                    <a:pt x="13501" y="5413"/>
                    <a:pt x="14711" y="4012"/>
                    <a:pt x="16430" y="3439"/>
                  </a:cubicBezTo>
                  <a:cubicBezTo>
                    <a:pt x="17832" y="2484"/>
                    <a:pt x="19424" y="1783"/>
                    <a:pt x="21016" y="1337"/>
                  </a:cubicBezTo>
                  <a:cubicBezTo>
                    <a:pt x="21780" y="1083"/>
                    <a:pt x="22608" y="955"/>
                    <a:pt x="22990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2" name="Google Shape;7692;p8"/>
            <p:cNvSpPr/>
            <p:nvPr/>
          </p:nvSpPr>
          <p:spPr>
            <a:xfrm>
              <a:off x="4086225" y="2973700"/>
              <a:ext cx="39825" cy="33450"/>
            </a:xfrm>
            <a:custGeom>
              <a:avLst/>
              <a:gdLst/>
              <a:ahLst/>
              <a:cxnLst/>
              <a:rect l="l" t="t" r="r" b="b"/>
              <a:pathLst>
                <a:path w="1593" h="1338" extrusionOk="0">
                  <a:moveTo>
                    <a:pt x="1154" y="0"/>
                  </a:moveTo>
                  <a:cubicBezTo>
                    <a:pt x="1003" y="0"/>
                    <a:pt x="860" y="64"/>
                    <a:pt x="764" y="191"/>
                  </a:cubicBezTo>
                  <a:lnTo>
                    <a:pt x="382" y="574"/>
                  </a:lnTo>
                  <a:cubicBezTo>
                    <a:pt x="255" y="701"/>
                    <a:pt x="128" y="828"/>
                    <a:pt x="0" y="956"/>
                  </a:cubicBezTo>
                  <a:lnTo>
                    <a:pt x="0" y="1338"/>
                  </a:lnTo>
                  <a:lnTo>
                    <a:pt x="764" y="1338"/>
                  </a:lnTo>
                  <a:lnTo>
                    <a:pt x="1592" y="191"/>
                  </a:lnTo>
                  <a:cubicBezTo>
                    <a:pt x="1465" y="64"/>
                    <a:pt x="1306" y="0"/>
                    <a:pt x="1154" y="0"/>
                  </a:cubicBezTo>
                  <a:close/>
                </a:path>
              </a:pathLst>
            </a:custGeom>
            <a:solidFill>
              <a:srgbClr val="EF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3" name="Google Shape;7693;p8"/>
            <p:cNvSpPr/>
            <p:nvPr/>
          </p:nvSpPr>
          <p:spPr>
            <a:xfrm>
              <a:off x="4105325" y="2957775"/>
              <a:ext cx="38225" cy="20725"/>
            </a:xfrm>
            <a:custGeom>
              <a:avLst/>
              <a:gdLst/>
              <a:ahLst/>
              <a:cxnLst/>
              <a:rect l="l" t="t" r="r" b="b"/>
              <a:pathLst>
                <a:path w="1529" h="829" extrusionOk="0">
                  <a:moveTo>
                    <a:pt x="1529" y="1"/>
                  </a:moveTo>
                  <a:cubicBezTo>
                    <a:pt x="892" y="1"/>
                    <a:pt x="319" y="128"/>
                    <a:pt x="0" y="828"/>
                  </a:cubicBezTo>
                  <a:lnTo>
                    <a:pt x="828" y="828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4" name="Google Shape;7694;p8"/>
            <p:cNvSpPr/>
            <p:nvPr/>
          </p:nvSpPr>
          <p:spPr>
            <a:xfrm>
              <a:off x="4143525" y="2949500"/>
              <a:ext cx="20725" cy="10200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703" y="1"/>
                  </a:moveTo>
                  <a:cubicBezTo>
                    <a:pt x="429" y="1"/>
                    <a:pt x="167" y="174"/>
                    <a:pt x="1" y="395"/>
                  </a:cubicBezTo>
                  <a:cubicBezTo>
                    <a:pt x="43" y="404"/>
                    <a:pt x="85" y="408"/>
                    <a:pt x="126" y="408"/>
                  </a:cubicBezTo>
                  <a:cubicBezTo>
                    <a:pt x="401" y="408"/>
                    <a:pt x="663" y="234"/>
                    <a:pt x="829" y="13"/>
                  </a:cubicBezTo>
                  <a:cubicBezTo>
                    <a:pt x="787" y="5"/>
                    <a:pt x="745" y="1"/>
                    <a:pt x="703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5" name="Google Shape;7695;p8"/>
            <p:cNvSpPr/>
            <p:nvPr/>
          </p:nvSpPr>
          <p:spPr>
            <a:xfrm>
              <a:off x="4097350" y="2978475"/>
              <a:ext cx="9600" cy="9575"/>
            </a:xfrm>
            <a:custGeom>
              <a:avLst/>
              <a:gdLst/>
              <a:ahLst/>
              <a:cxnLst/>
              <a:rect l="l" t="t" r="r" b="b"/>
              <a:pathLst>
                <a:path w="384" h="383" extrusionOk="0">
                  <a:moveTo>
                    <a:pt x="383" y="0"/>
                  </a:moveTo>
                  <a:lnTo>
                    <a:pt x="1" y="383"/>
                  </a:ln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6" name="Google Shape;7696;p8"/>
            <p:cNvSpPr/>
            <p:nvPr/>
          </p:nvSpPr>
          <p:spPr>
            <a:xfrm>
              <a:off x="4334575" y="2854300"/>
              <a:ext cx="11175" cy="19125"/>
            </a:xfrm>
            <a:custGeom>
              <a:avLst/>
              <a:gdLst/>
              <a:ahLst/>
              <a:cxnLst/>
              <a:rect l="l" t="t" r="r" b="b"/>
              <a:pathLst>
                <a:path w="447" h="765" extrusionOk="0">
                  <a:moveTo>
                    <a:pt x="447" y="0"/>
                  </a:moveTo>
                  <a:lnTo>
                    <a:pt x="447" y="0"/>
                  </a:lnTo>
                  <a:cubicBezTo>
                    <a:pt x="192" y="191"/>
                    <a:pt x="1" y="446"/>
                    <a:pt x="65" y="764"/>
                  </a:cubicBezTo>
                  <a:cubicBezTo>
                    <a:pt x="319" y="637"/>
                    <a:pt x="447" y="319"/>
                    <a:pt x="447" y="0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7" name="Google Shape;7697;p8"/>
            <p:cNvSpPr/>
            <p:nvPr/>
          </p:nvSpPr>
          <p:spPr>
            <a:xfrm>
              <a:off x="5173625" y="2691300"/>
              <a:ext cx="31850" cy="10375"/>
            </a:xfrm>
            <a:custGeom>
              <a:avLst/>
              <a:gdLst/>
              <a:ahLst/>
              <a:cxnLst/>
              <a:rect l="l" t="t" r="r" b="b"/>
              <a:pathLst>
                <a:path w="1274" h="415" extrusionOk="0">
                  <a:moveTo>
                    <a:pt x="941" y="0"/>
                  </a:moveTo>
                  <a:cubicBezTo>
                    <a:pt x="609" y="0"/>
                    <a:pt x="287" y="72"/>
                    <a:pt x="0" y="215"/>
                  </a:cubicBezTo>
                  <a:cubicBezTo>
                    <a:pt x="160" y="348"/>
                    <a:pt x="352" y="414"/>
                    <a:pt x="545" y="414"/>
                  </a:cubicBezTo>
                  <a:cubicBezTo>
                    <a:pt x="816" y="414"/>
                    <a:pt x="1088" y="284"/>
                    <a:pt x="1274" y="24"/>
                  </a:cubicBezTo>
                  <a:cubicBezTo>
                    <a:pt x="1163" y="8"/>
                    <a:pt x="1051" y="0"/>
                    <a:pt x="941" y="0"/>
                  </a:cubicBezTo>
                  <a:close/>
                </a:path>
              </a:pathLst>
            </a:custGeom>
            <a:solidFill>
              <a:srgbClr val="FC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8" name="Google Shape;7698;p8"/>
            <p:cNvSpPr/>
            <p:nvPr/>
          </p:nvSpPr>
          <p:spPr>
            <a:xfrm>
              <a:off x="4668925" y="2405150"/>
              <a:ext cx="31750" cy="28850"/>
            </a:xfrm>
            <a:custGeom>
              <a:avLst/>
              <a:gdLst/>
              <a:ahLst/>
              <a:cxnLst/>
              <a:rect l="l" t="t" r="r" b="b"/>
              <a:pathLst>
                <a:path w="1270" h="1154" extrusionOk="0">
                  <a:moveTo>
                    <a:pt x="184" y="0"/>
                  </a:moveTo>
                  <a:cubicBezTo>
                    <a:pt x="125" y="0"/>
                    <a:pt x="64" y="3"/>
                    <a:pt x="1" y="7"/>
                  </a:cubicBezTo>
                  <a:cubicBezTo>
                    <a:pt x="255" y="517"/>
                    <a:pt x="701" y="899"/>
                    <a:pt x="1211" y="1154"/>
                  </a:cubicBezTo>
                  <a:cubicBezTo>
                    <a:pt x="1270" y="385"/>
                    <a:pt x="944" y="0"/>
                    <a:pt x="184" y="0"/>
                  </a:cubicBez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9" name="Google Shape;7699;p8"/>
            <p:cNvSpPr/>
            <p:nvPr/>
          </p:nvSpPr>
          <p:spPr>
            <a:xfrm>
              <a:off x="4708725" y="24435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0" name="Google Shape;7700;p8"/>
            <p:cNvSpPr/>
            <p:nvPr/>
          </p:nvSpPr>
          <p:spPr>
            <a:xfrm>
              <a:off x="4699175" y="243397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83" y="383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B5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1" name="Google Shape;7701;p8"/>
            <p:cNvSpPr/>
            <p:nvPr/>
          </p:nvSpPr>
          <p:spPr>
            <a:xfrm>
              <a:off x="5071725" y="2829125"/>
              <a:ext cx="146500" cy="92050"/>
            </a:xfrm>
            <a:custGeom>
              <a:avLst/>
              <a:gdLst/>
              <a:ahLst/>
              <a:cxnLst/>
              <a:rect l="l" t="t" r="r" b="b"/>
              <a:pathLst>
                <a:path w="5860" h="3682" extrusionOk="0">
                  <a:moveTo>
                    <a:pt x="4788" y="0"/>
                  </a:moveTo>
                  <a:cubicBezTo>
                    <a:pt x="4386" y="0"/>
                    <a:pt x="3948" y="289"/>
                    <a:pt x="3694" y="434"/>
                  </a:cubicBezTo>
                  <a:cubicBezTo>
                    <a:pt x="3439" y="561"/>
                    <a:pt x="3220" y="611"/>
                    <a:pt x="3020" y="611"/>
                  </a:cubicBezTo>
                  <a:cubicBezTo>
                    <a:pt x="2619" y="611"/>
                    <a:pt x="2293" y="413"/>
                    <a:pt x="1911" y="243"/>
                  </a:cubicBezTo>
                  <a:cubicBezTo>
                    <a:pt x="637" y="880"/>
                    <a:pt x="1" y="2344"/>
                    <a:pt x="383" y="3682"/>
                  </a:cubicBezTo>
                  <a:cubicBezTo>
                    <a:pt x="1720" y="3300"/>
                    <a:pt x="3057" y="2663"/>
                    <a:pt x="4204" y="1771"/>
                  </a:cubicBezTo>
                  <a:cubicBezTo>
                    <a:pt x="4586" y="1389"/>
                    <a:pt x="5859" y="1899"/>
                    <a:pt x="5541" y="689"/>
                  </a:cubicBezTo>
                  <a:cubicBezTo>
                    <a:pt x="5376" y="167"/>
                    <a:pt x="5093" y="0"/>
                    <a:pt x="4788" y="0"/>
                  </a:cubicBezTo>
                  <a:close/>
                </a:path>
              </a:pathLst>
            </a:custGeom>
            <a:solidFill>
              <a:srgbClr val="D0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2" name="Google Shape;7702;p8"/>
            <p:cNvSpPr/>
            <p:nvPr/>
          </p:nvSpPr>
          <p:spPr>
            <a:xfrm>
              <a:off x="5101975" y="2816075"/>
              <a:ext cx="170375" cy="57350"/>
            </a:xfrm>
            <a:custGeom>
              <a:avLst/>
              <a:gdLst/>
              <a:ahLst/>
              <a:cxnLst/>
              <a:rect l="l" t="t" r="r" b="b"/>
              <a:pathLst>
                <a:path w="6815" h="2294" extrusionOk="0">
                  <a:moveTo>
                    <a:pt x="2930" y="1"/>
                  </a:moveTo>
                  <a:cubicBezTo>
                    <a:pt x="2166" y="1"/>
                    <a:pt x="1402" y="128"/>
                    <a:pt x="701" y="383"/>
                  </a:cubicBezTo>
                  <a:lnTo>
                    <a:pt x="701" y="765"/>
                  </a:lnTo>
                  <a:lnTo>
                    <a:pt x="828" y="892"/>
                  </a:lnTo>
                  <a:cubicBezTo>
                    <a:pt x="1338" y="1402"/>
                    <a:pt x="1" y="1657"/>
                    <a:pt x="637" y="2102"/>
                  </a:cubicBezTo>
                  <a:cubicBezTo>
                    <a:pt x="757" y="2195"/>
                    <a:pt x="860" y="2233"/>
                    <a:pt x="952" y="2233"/>
                  </a:cubicBezTo>
                  <a:cubicBezTo>
                    <a:pt x="1301" y="2233"/>
                    <a:pt x="1495" y="1694"/>
                    <a:pt x="1847" y="1593"/>
                  </a:cubicBezTo>
                  <a:cubicBezTo>
                    <a:pt x="2102" y="1465"/>
                    <a:pt x="2357" y="1402"/>
                    <a:pt x="2548" y="1338"/>
                  </a:cubicBezTo>
                  <a:cubicBezTo>
                    <a:pt x="2898" y="1294"/>
                    <a:pt x="3279" y="889"/>
                    <a:pt x="3607" y="889"/>
                  </a:cubicBezTo>
                  <a:cubicBezTo>
                    <a:pt x="3756" y="889"/>
                    <a:pt x="3893" y="972"/>
                    <a:pt x="4013" y="1211"/>
                  </a:cubicBezTo>
                  <a:cubicBezTo>
                    <a:pt x="4331" y="1975"/>
                    <a:pt x="3185" y="1784"/>
                    <a:pt x="2994" y="2293"/>
                  </a:cubicBezTo>
                  <a:cubicBezTo>
                    <a:pt x="4267" y="2293"/>
                    <a:pt x="5605" y="2039"/>
                    <a:pt x="6815" y="1529"/>
                  </a:cubicBezTo>
                  <a:cubicBezTo>
                    <a:pt x="5923" y="765"/>
                    <a:pt x="4522" y="956"/>
                    <a:pt x="3758" y="1"/>
                  </a:cubicBezTo>
                  <a:cubicBezTo>
                    <a:pt x="3599" y="192"/>
                    <a:pt x="3455" y="287"/>
                    <a:pt x="3320" y="287"/>
                  </a:cubicBezTo>
                  <a:cubicBezTo>
                    <a:pt x="3185" y="287"/>
                    <a:pt x="3057" y="192"/>
                    <a:pt x="2930" y="1"/>
                  </a:cubicBezTo>
                  <a:close/>
                </a:path>
              </a:pathLst>
            </a:custGeom>
            <a:solidFill>
              <a:srgbClr val="D64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3" name="Google Shape;7703;p8"/>
            <p:cNvSpPr/>
            <p:nvPr/>
          </p:nvSpPr>
          <p:spPr>
            <a:xfrm>
              <a:off x="2928750" y="2841125"/>
              <a:ext cx="86000" cy="43325"/>
            </a:xfrm>
            <a:custGeom>
              <a:avLst/>
              <a:gdLst/>
              <a:ahLst/>
              <a:cxnLst/>
              <a:rect l="l" t="t" r="r" b="b"/>
              <a:pathLst>
                <a:path w="3440" h="1733" extrusionOk="0">
                  <a:moveTo>
                    <a:pt x="2115" y="1"/>
                  </a:moveTo>
                  <a:cubicBezTo>
                    <a:pt x="1638" y="1"/>
                    <a:pt x="1176" y="350"/>
                    <a:pt x="704" y="350"/>
                  </a:cubicBezTo>
                  <a:cubicBezTo>
                    <a:pt x="493" y="350"/>
                    <a:pt x="281" y="281"/>
                    <a:pt x="65" y="81"/>
                  </a:cubicBezTo>
                  <a:cubicBezTo>
                    <a:pt x="1" y="81"/>
                    <a:pt x="65" y="591"/>
                    <a:pt x="128" y="909"/>
                  </a:cubicBezTo>
                  <a:cubicBezTo>
                    <a:pt x="683" y="909"/>
                    <a:pt x="851" y="1732"/>
                    <a:pt x="1392" y="1732"/>
                  </a:cubicBezTo>
                  <a:cubicBezTo>
                    <a:pt x="1471" y="1732"/>
                    <a:pt x="1559" y="1714"/>
                    <a:pt x="1657" y="1673"/>
                  </a:cubicBezTo>
                  <a:cubicBezTo>
                    <a:pt x="1848" y="1419"/>
                    <a:pt x="2166" y="1291"/>
                    <a:pt x="2485" y="1291"/>
                  </a:cubicBezTo>
                  <a:cubicBezTo>
                    <a:pt x="2526" y="1283"/>
                    <a:pt x="2571" y="1280"/>
                    <a:pt x="2618" y="1280"/>
                  </a:cubicBezTo>
                  <a:cubicBezTo>
                    <a:pt x="2723" y="1280"/>
                    <a:pt x="2837" y="1295"/>
                    <a:pt x="2945" y="1295"/>
                  </a:cubicBezTo>
                  <a:cubicBezTo>
                    <a:pt x="3155" y="1295"/>
                    <a:pt x="3340" y="1239"/>
                    <a:pt x="3376" y="909"/>
                  </a:cubicBezTo>
                  <a:cubicBezTo>
                    <a:pt x="3440" y="272"/>
                    <a:pt x="2867" y="272"/>
                    <a:pt x="2485" y="81"/>
                  </a:cubicBezTo>
                  <a:cubicBezTo>
                    <a:pt x="2360" y="24"/>
                    <a:pt x="2237" y="1"/>
                    <a:pt x="2115" y="1"/>
                  </a:cubicBezTo>
                  <a:close/>
                </a:path>
              </a:pathLst>
            </a:custGeom>
            <a:solidFill>
              <a:srgbClr val="CE4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4" name="Google Shape;7704;p8"/>
            <p:cNvSpPr/>
            <p:nvPr/>
          </p:nvSpPr>
          <p:spPr>
            <a:xfrm>
              <a:off x="2960600" y="2806525"/>
              <a:ext cx="4800" cy="3200"/>
            </a:xfrm>
            <a:custGeom>
              <a:avLst/>
              <a:gdLst/>
              <a:ahLst/>
              <a:cxnLst/>
              <a:rect l="l" t="t" r="r" b="b"/>
              <a:pathLst>
                <a:path w="192" h="128" extrusionOk="0">
                  <a:moveTo>
                    <a:pt x="1" y="1"/>
                  </a:moveTo>
                  <a:cubicBezTo>
                    <a:pt x="32" y="96"/>
                    <a:pt x="64" y="128"/>
                    <a:pt x="88" y="128"/>
                  </a:cubicBezTo>
                  <a:cubicBezTo>
                    <a:pt x="112" y="128"/>
                    <a:pt x="128" y="96"/>
                    <a:pt x="128" y="64"/>
                  </a:cubicBezTo>
                  <a:cubicBezTo>
                    <a:pt x="192" y="64"/>
                    <a:pt x="64" y="1"/>
                    <a:pt x="1" y="1"/>
                  </a:cubicBezTo>
                  <a:close/>
                </a:path>
              </a:pathLst>
            </a:custGeom>
            <a:solidFill>
              <a:srgbClr val="F8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5" name="Google Shape;7705;p8"/>
            <p:cNvSpPr/>
            <p:nvPr/>
          </p:nvSpPr>
          <p:spPr>
            <a:xfrm>
              <a:off x="3858550" y="2739650"/>
              <a:ext cx="12750" cy="9575"/>
            </a:xfrm>
            <a:custGeom>
              <a:avLst/>
              <a:gdLst/>
              <a:ahLst/>
              <a:cxnLst/>
              <a:rect l="l" t="t" r="r" b="b"/>
              <a:pathLst>
                <a:path w="510" h="383" extrusionOk="0">
                  <a:moveTo>
                    <a:pt x="0" y="1"/>
                  </a:moveTo>
                  <a:cubicBezTo>
                    <a:pt x="0" y="128"/>
                    <a:pt x="0" y="256"/>
                    <a:pt x="0" y="383"/>
                  </a:cubicBezTo>
                  <a:cubicBezTo>
                    <a:pt x="191" y="383"/>
                    <a:pt x="382" y="383"/>
                    <a:pt x="510" y="19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6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6" name="Google Shape;7706;p8"/>
            <p:cNvSpPr/>
            <p:nvPr/>
          </p:nvSpPr>
          <p:spPr>
            <a:xfrm>
              <a:off x="6132075" y="2720550"/>
              <a:ext cx="170375" cy="154075"/>
            </a:xfrm>
            <a:custGeom>
              <a:avLst/>
              <a:gdLst/>
              <a:ahLst/>
              <a:cxnLst/>
              <a:rect l="l" t="t" r="r" b="b"/>
              <a:pathLst>
                <a:path w="6815" h="6163" extrusionOk="0">
                  <a:moveTo>
                    <a:pt x="382" y="1"/>
                  </a:moveTo>
                  <a:lnTo>
                    <a:pt x="382" y="1"/>
                  </a:lnTo>
                  <a:cubicBezTo>
                    <a:pt x="319" y="446"/>
                    <a:pt x="446" y="892"/>
                    <a:pt x="0" y="1147"/>
                  </a:cubicBezTo>
                  <a:cubicBezTo>
                    <a:pt x="1465" y="2548"/>
                    <a:pt x="3184" y="3758"/>
                    <a:pt x="4331" y="5732"/>
                  </a:cubicBezTo>
                  <a:lnTo>
                    <a:pt x="2229" y="5732"/>
                  </a:lnTo>
                  <a:cubicBezTo>
                    <a:pt x="2961" y="6083"/>
                    <a:pt x="3726" y="6162"/>
                    <a:pt x="4498" y="6162"/>
                  </a:cubicBezTo>
                  <a:cubicBezTo>
                    <a:pt x="5141" y="6162"/>
                    <a:pt x="5790" y="6107"/>
                    <a:pt x="6431" y="6107"/>
                  </a:cubicBezTo>
                  <a:cubicBezTo>
                    <a:pt x="6559" y="6107"/>
                    <a:pt x="6687" y="6109"/>
                    <a:pt x="6814" y="6114"/>
                  </a:cubicBezTo>
                  <a:cubicBezTo>
                    <a:pt x="5923" y="5414"/>
                    <a:pt x="5158" y="4650"/>
                    <a:pt x="4394" y="3822"/>
                  </a:cubicBezTo>
                  <a:cubicBezTo>
                    <a:pt x="3312" y="2357"/>
                    <a:pt x="1911" y="1020"/>
                    <a:pt x="382" y="1"/>
                  </a:cubicBezTo>
                  <a:close/>
                </a:path>
              </a:pathLst>
            </a:custGeom>
            <a:solidFill>
              <a:srgbClr val="D8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7" name="Google Shape;7707;p8"/>
            <p:cNvSpPr/>
            <p:nvPr/>
          </p:nvSpPr>
          <p:spPr>
            <a:xfrm>
              <a:off x="6455250" y="2902050"/>
              <a:ext cx="28700" cy="38250"/>
            </a:xfrm>
            <a:custGeom>
              <a:avLst/>
              <a:gdLst/>
              <a:ahLst/>
              <a:cxnLst/>
              <a:rect l="l" t="t" r="r" b="b"/>
              <a:pathLst>
                <a:path w="1148" h="1530" extrusionOk="0">
                  <a:moveTo>
                    <a:pt x="1" y="1"/>
                  </a:moveTo>
                  <a:lnTo>
                    <a:pt x="574" y="1529"/>
                  </a:lnTo>
                  <a:cubicBezTo>
                    <a:pt x="701" y="1020"/>
                    <a:pt x="893" y="510"/>
                    <a:pt x="1147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8" name="Google Shape;7708;p8"/>
            <p:cNvSpPr/>
            <p:nvPr/>
          </p:nvSpPr>
          <p:spPr>
            <a:xfrm>
              <a:off x="6397950" y="2892900"/>
              <a:ext cx="57325" cy="10775"/>
            </a:xfrm>
            <a:custGeom>
              <a:avLst/>
              <a:gdLst/>
              <a:ahLst/>
              <a:cxnLst/>
              <a:rect l="l" t="t" r="r" b="b"/>
              <a:pathLst>
                <a:path w="2293" h="431" extrusionOk="0">
                  <a:moveTo>
                    <a:pt x="1194" y="0"/>
                  </a:moveTo>
                  <a:cubicBezTo>
                    <a:pt x="876" y="0"/>
                    <a:pt x="546" y="56"/>
                    <a:pt x="206" y="56"/>
                  </a:cubicBezTo>
                  <a:cubicBezTo>
                    <a:pt x="138" y="56"/>
                    <a:pt x="69" y="54"/>
                    <a:pt x="0" y="48"/>
                  </a:cubicBezTo>
                  <a:lnTo>
                    <a:pt x="0" y="48"/>
                  </a:lnTo>
                  <a:cubicBezTo>
                    <a:pt x="328" y="346"/>
                    <a:pt x="684" y="407"/>
                    <a:pt x="1048" y="407"/>
                  </a:cubicBezTo>
                  <a:cubicBezTo>
                    <a:pt x="1300" y="407"/>
                    <a:pt x="1555" y="378"/>
                    <a:pt x="1807" y="378"/>
                  </a:cubicBezTo>
                  <a:cubicBezTo>
                    <a:pt x="1971" y="378"/>
                    <a:pt x="2133" y="390"/>
                    <a:pt x="2293" y="430"/>
                  </a:cubicBezTo>
                  <a:cubicBezTo>
                    <a:pt x="1943" y="80"/>
                    <a:pt x="1576" y="0"/>
                    <a:pt x="1194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9" name="Google Shape;7709;p8"/>
            <p:cNvSpPr/>
            <p:nvPr/>
          </p:nvSpPr>
          <p:spPr>
            <a:xfrm>
              <a:off x="5909275" y="2768325"/>
              <a:ext cx="22200" cy="20875"/>
            </a:xfrm>
            <a:custGeom>
              <a:avLst/>
              <a:gdLst/>
              <a:ahLst/>
              <a:cxnLst/>
              <a:rect l="l" t="t" r="r" b="b"/>
              <a:pathLst>
                <a:path w="888" h="835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417"/>
                    <a:pt x="387" y="834"/>
                    <a:pt x="802" y="834"/>
                  </a:cubicBezTo>
                  <a:cubicBezTo>
                    <a:pt x="830" y="834"/>
                    <a:pt x="859" y="832"/>
                    <a:pt x="888" y="828"/>
                  </a:cubicBezTo>
                  <a:cubicBezTo>
                    <a:pt x="761" y="446"/>
                    <a:pt x="442" y="128"/>
                    <a:pt x="60" y="0"/>
                  </a:cubicBezTo>
                  <a:close/>
                </a:path>
              </a:pathLst>
            </a:custGeom>
            <a:solidFill>
              <a:srgbClr val="D8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0" name="Google Shape;7710;p8"/>
            <p:cNvSpPr/>
            <p:nvPr/>
          </p:nvSpPr>
          <p:spPr>
            <a:xfrm>
              <a:off x="6350175" y="2882650"/>
              <a:ext cx="20725" cy="10175"/>
            </a:xfrm>
            <a:custGeom>
              <a:avLst/>
              <a:gdLst/>
              <a:ahLst/>
              <a:cxnLst/>
              <a:rect l="l" t="t" r="r" b="b"/>
              <a:pathLst>
                <a:path w="829" h="407" extrusionOk="0">
                  <a:moveTo>
                    <a:pt x="126" y="0"/>
                  </a:moveTo>
                  <a:cubicBezTo>
                    <a:pt x="85" y="0"/>
                    <a:pt x="43" y="4"/>
                    <a:pt x="1" y="12"/>
                  </a:cubicBezTo>
                  <a:cubicBezTo>
                    <a:pt x="167" y="234"/>
                    <a:pt x="429" y="407"/>
                    <a:pt x="703" y="407"/>
                  </a:cubicBezTo>
                  <a:cubicBezTo>
                    <a:pt x="745" y="407"/>
                    <a:pt x="787" y="403"/>
                    <a:pt x="829" y="395"/>
                  </a:cubicBezTo>
                  <a:cubicBezTo>
                    <a:pt x="663" y="173"/>
                    <a:pt x="401" y="0"/>
                    <a:pt x="126" y="0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1" name="Google Shape;7711;p8"/>
            <p:cNvSpPr/>
            <p:nvPr/>
          </p:nvSpPr>
          <p:spPr>
            <a:xfrm>
              <a:off x="6378850" y="2886925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390" y="1"/>
                  </a:moveTo>
                  <a:cubicBezTo>
                    <a:pt x="255" y="1"/>
                    <a:pt x="127" y="96"/>
                    <a:pt x="0" y="287"/>
                  </a:cubicBezTo>
                  <a:lnTo>
                    <a:pt x="828" y="287"/>
                  </a:lnTo>
                  <a:cubicBezTo>
                    <a:pt x="669" y="96"/>
                    <a:pt x="525" y="1"/>
                    <a:pt x="390" y="1"/>
                  </a:cubicBezTo>
                  <a:close/>
                </a:path>
              </a:pathLst>
            </a:custGeom>
            <a:solidFill>
              <a:srgbClr val="D6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2" name="Google Shape;7712;p8"/>
            <p:cNvSpPr/>
            <p:nvPr/>
          </p:nvSpPr>
          <p:spPr>
            <a:xfrm>
              <a:off x="2646950" y="2392275"/>
              <a:ext cx="111475" cy="185025"/>
            </a:xfrm>
            <a:custGeom>
              <a:avLst/>
              <a:gdLst/>
              <a:ahLst/>
              <a:cxnLst/>
              <a:rect l="l" t="t" r="r" b="b"/>
              <a:pathLst>
                <a:path w="4459" h="7401" extrusionOk="0">
                  <a:moveTo>
                    <a:pt x="2648" y="0"/>
                  </a:moveTo>
                  <a:cubicBezTo>
                    <a:pt x="2615" y="0"/>
                    <a:pt x="2582" y="4"/>
                    <a:pt x="2548" y="13"/>
                  </a:cubicBezTo>
                  <a:cubicBezTo>
                    <a:pt x="1593" y="2879"/>
                    <a:pt x="1466" y="3006"/>
                    <a:pt x="1" y="3961"/>
                  </a:cubicBezTo>
                  <a:cubicBezTo>
                    <a:pt x="1083" y="5299"/>
                    <a:pt x="2102" y="6700"/>
                    <a:pt x="3822" y="7400"/>
                  </a:cubicBezTo>
                  <a:cubicBezTo>
                    <a:pt x="3822" y="6891"/>
                    <a:pt x="3949" y="6381"/>
                    <a:pt x="4077" y="5935"/>
                  </a:cubicBezTo>
                  <a:cubicBezTo>
                    <a:pt x="4268" y="5171"/>
                    <a:pt x="4459" y="4216"/>
                    <a:pt x="3949" y="3706"/>
                  </a:cubicBezTo>
                  <a:cubicBezTo>
                    <a:pt x="2994" y="2751"/>
                    <a:pt x="2994" y="1605"/>
                    <a:pt x="2994" y="395"/>
                  </a:cubicBezTo>
                  <a:cubicBezTo>
                    <a:pt x="3049" y="174"/>
                    <a:pt x="2864" y="0"/>
                    <a:pt x="264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3" name="Google Shape;7713;p8"/>
            <p:cNvSpPr/>
            <p:nvPr/>
          </p:nvSpPr>
          <p:spPr>
            <a:xfrm>
              <a:off x="2740900" y="2559800"/>
              <a:ext cx="55750" cy="55700"/>
            </a:xfrm>
            <a:custGeom>
              <a:avLst/>
              <a:gdLst/>
              <a:ahLst/>
              <a:cxnLst/>
              <a:rect l="l" t="t" r="r" b="b"/>
              <a:pathLst>
                <a:path w="2230" h="2228" extrusionOk="0">
                  <a:moveTo>
                    <a:pt x="1288" y="0"/>
                  </a:moveTo>
                  <a:cubicBezTo>
                    <a:pt x="879" y="0"/>
                    <a:pt x="612" y="709"/>
                    <a:pt x="103" y="709"/>
                  </a:cubicBezTo>
                  <a:cubicBezTo>
                    <a:pt x="70" y="709"/>
                    <a:pt x="36" y="706"/>
                    <a:pt x="0" y="699"/>
                  </a:cubicBezTo>
                  <a:lnTo>
                    <a:pt x="0" y="699"/>
                  </a:lnTo>
                  <a:cubicBezTo>
                    <a:pt x="382" y="1209"/>
                    <a:pt x="764" y="1718"/>
                    <a:pt x="1210" y="2228"/>
                  </a:cubicBezTo>
                  <a:cubicBezTo>
                    <a:pt x="1210" y="2036"/>
                    <a:pt x="1210" y="1909"/>
                    <a:pt x="1210" y="1718"/>
                  </a:cubicBezTo>
                  <a:cubicBezTo>
                    <a:pt x="1083" y="1081"/>
                    <a:pt x="2229" y="572"/>
                    <a:pt x="1592" y="126"/>
                  </a:cubicBezTo>
                  <a:cubicBezTo>
                    <a:pt x="1481" y="37"/>
                    <a:pt x="1381" y="0"/>
                    <a:pt x="1288" y="0"/>
                  </a:cubicBezTo>
                  <a:close/>
                </a:path>
              </a:pathLst>
            </a:custGeom>
            <a:solidFill>
              <a:srgbClr val="F76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4" name="Google Shape;7714;p8"/>
            <p:cNvSpPr/>
            <p:nvPr/>
          </p:nvSpPr>
          <p:spPr>
            <a:xfrm>
              <a:off x="2836425" y="2655275"/>
              <a:ext cx="4800" cy="8000"/>
            </a:xfrm>
            <a:custGeom>
              <a:avLst/>
              <a:gdLst/>
              <a:ahLst/>
              <a:cxnLst/>
              <a:rect l="l" t="t" r="r" b="b"/>
              <a:pathLst>
                <a:path w="192" h="320" extrusionOk="0">
                  <a:moveTo>
                    <a:pt x="0" y="1"/>
                  </a:moveTo>
                  <a:cubicBezTo>
                    <a:pt x="0" y="64"/>
                    <a:pt x="0" y="192"/>
                    <a:pt x="64" y="319"/>
                  </a:cubicBezTo>
                  <a:cubicBezTo>
                    <a:pt x="64" y="319"/>
                    <a:pt x="128" y="319"/>
                    <a:pt x="191" y="192"/>
                  </a:cubicBezTo>
                  <a:cubicBezTo>
                    <a:pt x="191" y="64"/>
                    <a:pt x="128" y="1"/>
                    <a:pt x="0" y="1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5" name="Google Shape;7715;p8"/>
            <p:cNvSpPr/>
            <p:nvPr/>
          </p:nvSpPr>
          <p:spPr>
            <a:xfrm>
              <a:off x="2817325" y="26441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0" y="1"/>
                  </a:moveTo>
                  <a:lnTo>
                    <a:pt x="382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6" name="Google Shape;7716;p8"/>
            <p:cNvSpPr/>
            <p:nvPr/>
          </p:nvSpPr>
          <p:spPr>
            <a:xfrm>
              <a:off x="2798200" y="26250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1"/>
                  </a:moveTo>
                  <a:lnTo>
                    <a:pt x="383" y="383"/>
                  </a:ln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7" name="Google Shape;7717;p8"/>
            <p:cNvSpPr/>
            <p:nvPr/>
          </p:nvSpPr>
          <p:spPr>
            <a:xfrm>
              <a:off x="2454325" y="2730100"/>
              <a:ext cx="20700" cy="7200"/>
            </a:xfrm>
            <a:custGeom>
              <a:avLst/>
              <a:gdLst/>
              <a:ahLst/>
              <a:cxnLst/>
              <a:rect l="l" t="t" r="r" b="b"/>
              <a:pathLst>
                <a:path w="828" h="288" extrusionOk="0">
                  <a:moveTo>
                    <a:pt x="0" y="1"/>
                  </a:moveTo>
                  <a:cubicBezTo>
                    <a:pt x="127" y="192"/>
                    <a:pt x="255" y="287"/>
                    <a:pt x="390" y="287"/>
                  </a:cubicBezTo>
                  <a:cubicBezTo>
                    <a:pt x="525" y="287"/>
                    <a:pt x="669" y="192"/>
                    <a:pt x="828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8" name="Google Shape;7718;p8"/>
            <p:cNvSpPr/>
            <p:nvPr/>
          </p:nvSpPr>
          <p:spPr>
            <a:xfrm>
              <a:off x="2435200" y="2730100"/>
              <a:ext cx="9575" cy="4800"/>
            </a:xfrm>
            <a:custGeom>
              <a:avLst/>
              <a:gdLst/>
              <a:ahLst/>
              <a:cxnLst/>
              <a:rect l="l" t="t" r="r" b="b"/>
              <a:pathLst>
                <a:path w="383" h="192" extrusionOk="0">
                  <a:moveTo>
                    <a:pt x="1" y="1"/>
                  </a:moveTo>
                  <a:cubicBezTo>
                    <a:pt x="65" y="128"/>
                    <a:pt x="128" y="192"/>
                    <a:pt x="192" y="192"/>
                  </a:cubicBezTo>
                  <a:cubicBezTo>
                    <a:pt x="256" y="192"/>
                    <a:pt x="319" y="128"/>
                    <a:pt x="383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9" name="Google Shape;7719;p8"/>
            <p:cNvSpPr/>
            <p:nvPr/>
          </p:nvSpPr>
          <p:spPr>
            <a:xfrm>
              <a:off x="2473425" y="27205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0" y="1"/>
                  </a:moveTo>
                  <a:lnTo>
                    <a:pt x="0" y="383"/>
                  </a:lnTo>
                  <a:cubicBezTo>
                    <a:pt x="64" y="383"/>
                    <a:pt x="128" y="383"/>
                    <a:pt x="191" y="255"/>
                  </a:cubicBezTo>
                  <a:cubicBezTo>
                    <a:pt x="255" y="128"/>
                    <a:pt x="191" y="1"/>
                    <a:pt x="0" y="1"/>
                  </a:cubicBez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0" name="Google Shape;7720;p8"/>
            <p:cNvSpPr/>
            <p:nvPr/>
          </p:nvSpPr>
          <p:spPr>
            <a:xfrm>
              <a:off x="3361800" y="2863725"/>
              <a:ext cx="140150" cy="57450"/>
            </a:xfrm>
            <a:custGeom>
              <a:avLst/>
              <a:gdLst/>
              <a:ahLst/>
              <a:cxnLst/>
              <a:rect l="l" t="t" r="r" b="b"/>
              <a:pathLst>
                <a:path w="5606" h="2298" extrusionOk="0">
                  <a:moveTo>
                    <a:pt x="4915" y="0"/>
                  </a:moveTo>
                  <a:cubicBezTo>
                    <a:pt x="4791" y="0"/>
                    <a:pt x="4676" y="42"/>
                    <a:pt x="4586" y="133"/>
                  </a:cubicBezTo>
                  <a:cubicBezTo>
                    <a:pt x="3504" y="960"/>
                    <a:pt x="2294" y="769"/>
                    <a:pt x="1147" y="897"/>
                  </a:cubicBezTo>
                  <a:cubicBezTo>
                    <a:pt x="701" y="960"/>
                    <a:pt x="319" y="897"/>
                    <a:pt x="192" y="1343"/>
                  </a:cubicBezTo>
                  <a:cubicBezTo>
                    <a:pt x="1" y="1979"/>
                    <a:pt x="638" y="1979"/>
                    <a:pt x="956" y="2170"/>
                  </a:cubicBezTo>
                  <a:cubicBezTo>
                    <a:pt x="1147" y="2234"/>
                    <a:pt x="1338" y="2298"/>
                    <a:pt x="1529" y="2298"/>
                  </a:cubicBezTo>
                  <a:lnTo>
                    <a:pt x="3058" y="1916"/>
                  </a:lnTo>
                  <a:cubicBezTo>
                    <a:pt x="3822" y="1279"/>
                    <a:pt x="4968" y="1279"/>
                    <a:pt x="5605" y="387"/>
                  </a:cubicBezTo>
                  <a:cubicBezTo>
                    <a:pt x="5400" y="141"/>
                    <a:pt x="5141" y="0"/>
                    <a:pt x="4915" y="0"/>
                  </a:cubicBezTo>
                  <a:close/>
                </a:path>
              </a:pathLst>
            </a:custGeom>
            <a:solidFill>
              <a:srgbClr val="D8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1" name="Google Shape;7721;p8"/>
            <p:cNvSpPr/>
            <p:nvPr/>
          </p:nvSpPr>
          <p:spPr>
            <a:xfrm>
              <a:off x="3724800" y="2832000"/>
              <a:ext cx="12775" cy="12775"/>
            </a:xfrm>
            <a:custGeom>
              <a:avLst/>
              <a:gdLst/>
              <a:ahLst/>
              <a:cxnLst/>
              <a:rect l="l" t="t" r="r" b="b"/>
              <a:pathLst>
                <a:path w="511" h="511" extrusionOk="0">
                  <a:moveTo>
                    <a:pt x="128" y="1"/>
                  </a:moveTo>
                  <a:lnTo>
                    <a:pt x="1" y="510"/>
                  </a:lnTo>
                  <a:cubicBezTo>
                    <a:pt x="128" y="383"/>
                    <a:pt x="510" y="319"/>
                    <a:pt x="128" y="1"/>
                  </a:cubicBezTo>
                  <a:close/>
                </a:path>
              </a:pathLst>
            </a:custGeom>
            <a:solidFill>
              <a:srgbClr val="DE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2" name="Google Shape;7722;p8"/>
            <p:cNvSpPr/>
            <p:nvPr/>
          </p:nvSpPr>
          <p:spPr>
            <a:xfrm>
              <a:off x="3272650" y="2894725"/>
              <a:ext cx="6400" cy="5750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62" y="1"/>
                  </a:moveTo>
                  <a:cubicBezTo>
                    <a:pt x="123" y="1"/>
                    <a:pt x="71" y="16"/>
                    <a:pt x="1" y="39"/>
                  </a:cubicBezTo>
                  <a:cubicBezTo>
                    <a:pt x="1" y="103"/>
                    <a:pt x="64" y="166"/>
                    <a:pt x="64" y="230"/>
                  </a:cubicBezTo>
                  <a:lnTo>
                    <a:pt x="255" y="166"/>
                  </a:lnTo>
                  <a:cubicBezTo>
                    <a:pt x="255" y="45"/>
                    <a:pt x="230" y="1"/>
                    <a:pt x="162" y="1"/>
                  </a:cubicBezTo>
                  <a:close/>
                </a:path>
              </a:pathLst>
            </a:custGeom>
            <a:solidFill>
              <a:srgbClr val="DB5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3" name="Google Shape;7723;p8"/>
            <p:cNvSpPr/>
            <p:nvPr/>
          </p:nvSpPr>
          <p:spPr>
            <a:xfrm>
              <a:off x="4229500" y="2472200"/>
              <a:ext cx="30275" cy="25475"/>
            </a:xfrm>
            <a:custGeom>
              <a:avLst/>
              <a:gdLst/>
              <a:ahLst/>
              <a:cxnLst/>
              <a:rect l="l" t="t" r="r" b="b"/>
              <a:pathLst>
                <a:path w="1211" h="1019" extrusionOk="0">
                  <a:moveTo>
                    <a:pt x="1211" y="0"/>
                  </a:moveTo>
                  <a:cubicBezTo>
                    <a:pt x="192" y="0"/>
                    <a:pt x="192" y="0"/>
                    <a:pt x="1" y="1019"/>
                  </a:cubicBezTo>
                  <a:cubicBezTo>
                    <a:pt x="638" y="955"/>
                    <a:pt x="956" y="509"/>
                    <a:pt x="1211" y="0"/>
                  </a:cubicBezTo>
                  <a:close/>
                </a:path>
              </a:pathLst>
            </a:custGeom>
            <a:solidFill>
              <a:srgbClr val="FF6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4" name="Google Shape;7724;p8"/>
            <p:cNvSpPr/>
            <p:nvPr/>
          </p:nvSpPr>
          <p:spPr>
            <a:xfrm>
              <a:off x="1118550" y="2846325"/>
              <a:ext cx="275450" cy="86000"/>
            </a:xfrm>
            <a:custGeom>
              <a:avLst/>
              <a:gdLst/>
              <a:ahLst/>
              <a:cxnLst/>
              <a:rect l="l" t="t" r="r" b="b"/>
              <a:pathLst>
                <a:path w="11018" h="3440" extrusionOk="0">
                  <a:moveTo>
                    <a:pt x="4968" y="1"/>
                  </a:moveTo>
                  <a:cubicBezTo>
                    <a:pt x="4502" y="1165"/>
                    <a:pt x="3983" y="2063"/>
                    <a:pt x="2584" y="2063"/>
                  </a:cubicBezTo>
                  <a:cubicBezTo>
                    <a:pt x="2453" y="2063"/>
                    <a:pt x="2313" y="2055"/>
                    <a:pt x="2165" y="2039"/>
                  </a:cubicBezTo>
                  <a:cubicBezTo>
                    <a:pt x="2109" y="2039"/>
                    <a:pt x="2049" y="2038"/>
                    <a:pt x="1985" y="2038"/>
                  </a:cubicBezTo>
                  <a:cubicBezTo>
                    <a:pt x="1249" y="2038"/>
                    <a:pt x="59" y="2092"/>
                    <a:pt x="0" y="3440"/>
                  </a:cubicBezTo>
                  <a:cubicBezTo>
                    <a:pt x="510" y="3440"/>
                    <a:pt x="1019" y="3376"/>
                    <a:pt x="1465" y="3249"/>
                  </a:cubicBezTo>
                  <a:cubicBezTo>
                    <a:pt x="4522" y="1975"/>
                    <a:pt x="7770" y="1911"/>
                    <a:pt x="11018" y="1911"/>
                  </a:cubicBezTo>
                  <a:cubicBezTo>
                    <a:pt x="10827" y="1625"/>
                    <a:pt x="10528" y="1481"/>
                    <a:pt x="10203" y="1481"/>
                  </a:cubicBezTo>
                  <a:cubicBezTo>
                    <a:pt x="10094" y="1481"/>
                    <a:pt x="9983" y="1497"/>
                    <a:pt x="9871" y="1529"/>
                  </a:cubicBezTo>
                  <a:cubicBezTo>
                    <a:pt x="9797" y="1538"/>
                    <a:pt x="9723" y="1543"/>
                    <a:pt x="9649" y="1543"/>
                  </a:cubicBezTo>
                  <a:cubicBezTo>
                    <a:pt x="8984" y="1543"/>
                    <a:pt x="8366" y="1197"/>
                    <a:pt x="7722" y="1197"/>
                  </a:cubicBezTo>
                  <a:cubicBezTo>
                    <a:pt x="7468" y="1197"/>
                    <a:pt x="7209" y="1251"/>
                    <a:pt x="6942" y="1402"/>
                  </a:cubicBezTo>
                  <a:cubicBezTo>
                    <a:pt x="6687" y="383"/>
                    <a:pt x="5732" y="319"/>
                    <a:pt x="4968" y="1"/>
                  </a:cubicBezTo>
                  <a:close/>
                </a:path>
              </a:pathLst>
            </a:custGeom>
            <a:solidFill>
              <a:srgbClr val="E5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5" name="Google Shape;7725;p8"/>
            <p:cNvSpPr/>
            <p:nvPr/>
          </p:nvSpPr>
          <p:spPr>
            <a:xfrm>
              <a:off x="2264850" y="2743600"/>
              <a:ext cx="98750" cy="53400"/>
            </a:xfrm>
            <a:custGeom>
              <a:avLst/>
              <a:gdLst/>
              <a:ahLst/>
              <a:cxnLst/>
              <a:rect l="l" t="t" r="r" b="b"/>
              <a:pathLst>
                <a:path w="3950" h="2136" extrusionOk="0">
                  <a:moveTo>
                    <a:pt x="1196" y="1"/>
                  </a:moveTo>
                  <a:cubicBezTo>
                    <a:pt x="957" y="1"/>
                    <a:pt x="719" y="117"/>
                    <a:pt x="510" y="416"/>
                  </a:cubicBezTo>
                  <a:cubicBezTo>
                    <a:pt x="1" y="1053"/>
                    <a:pt x="510" y="1435"/>
                    <a:pt x="1020" y="1753"/>
                  </a:cubicBezTo>
                  <a:lnTo>
                    <a:pt x="1848" y="2136"/>
                  </a:lnTo>
                  <a:lnTo>
                    <a:pt x="2230" y="1753"/>
                  </a:lnTo>
                  <a:lnTo>
                    <a:pt x="2994" y="1753"/>
                  </a:lnTo>
                  <a:cubicBezTo>
                    <a:pt x="3758" y="1690"/>
                    <a:pt x="3949" y="1180"/>
                    <a:pt x="3885" y="352"/>
                  </a:cubicBezTo>
                  <a:lnTo>
                    <a:pt x="3885" y="352"/>
                  </a:lnTo>
                  <a:cubicBezTo>
                    <a:pt x="3602" y="739"/>
                    <a:pt x="3319" y="875"/>
                    <a:pt x="3048" y="875"/>
                  </a:cubicBezTo>
                  <a:cubicBezTo>
                    <a:pt x="2649" y="875"/>
                    <a:pt x="2278" y="580"/>
                    <a:pt x="1975" y="352"/>
                  </a:cubicBezTo>
                  <a:cubicBezTo>
                    <a:pt x="1738" y="150"/>
                    <a:pt x="1466" y="1"/>
                    <a:pt x="1196" y="1"/>
                  </a:cubicBezTo>
                  <a:close/>
                </a:path>
              </a:pathLst>
            </a:custGeom>
            <a:solidFill>
              <a:srgbClr val="E15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6" name="Google Shape;7726;p8"/>
            <p:cNvSpPr/>
            <p:nvPr/>
          </p:nvSpPr>
          <p:spPr>
            <a:xfrm>
              <a:off x="2311025" y="2787425"/>
              <a:ext cx="9575" cy="957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1" y="383"/>
                  </a:moveTo>
                  <a:lnTo>
                    <a:pt x="383" y="0"/>
                  </a:lnTo>
                  <a:close/>
                </a:path>
              </a:pathLst>
            </a:custGeom>
            <a:solidFill>
              <a:srgbClr val="F3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7" name="Google Shape;7727;p8"/>
            <p:cNvSpPr/>
            <p:nvPr/>
          </p:nvSpPr>
          <p:spPr>
            <a:xfrm>
              <a:off x="2978125" y="2601025"/>
              <a:ext cx="242025" cy="188075"/>
            </a:xfrm>
            <a:custGeom>
              <a:avLst/>
              <a:gdLst/>
              <a:ahLst/>
              <a:cxnLst/>
              <a:rect l="l" t="t" r="r" b="b"/>
              <a:pathLst>
                <a:path w="9681" h="7523" extrusionOk="0">
                  <a:moveTo>
                    <a:pt x="3839" y="0"/>
                  </a:moveTo>
                  <a:cubicBezTo>
                    <a:pt x="2841" y="0"/>
                    <a:pt x="1850" y="214"/>
                    <a:pt x="955" y="642"/>
                  </a:cubicBezTo>
                  <a:cubicBezTo>
                    <a:pt x="510" y="1661"/>
                    <a:pt x="0" y="2744"/>
                    <a:pt x="764" y="3826"/>
                  </a:cubicBezTo>
                  <a:cubicBezTo>
                    <a:pt x="2010" y="6131"/>
                    <a:pt x="4414" y="7522"/>
                    <a:pt x="7022" y="7522"/>
                  </a:cubicBezTo>
                  <a:cubicBezTo>
                    <a:pt x="7080" y="7522"/>
                    <a:pt x="7138" y="7521"/>
                    <a:pt x="7196" y="7520"/>
                  </a:cubicBezTo>
                  <a:cubicBezTo>
                    <a:pt x="8279" y="7520"/>
                    <a:pt x="8725" y="6756"/>
                    <a:pt x="9171" y="6055"/>
                  </a:cubicBezTo>
                  <a:cubicBezTo>
                    <a:pt x="9680" y="5355"/>
                    <a:pt x="9616" y="4400"/>
                    <a:pt x="9043" y="3763"/>
                  </a:cubicBezTo>
                  <a:cubicBezTo>
                    <a:pt x="8024" y="2489"/>
                    <a:pt x="7133" y="1152"/>
                    <a:pt x="5732" y="260"/>
                  </a:cubicBezTo>
                  <a:cubicBezTo>
                    <a:pt x="5113" y="87"/>
                    <a:pt x="4474" y="0"/>
                    <a:pt x="3839" y="0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8" name="Google Shape;7728;p8"/>
            <p:cNvSpPr/>
            <p:nvPr/>
          </p:nvSpPr>
          <p:spPr>
            <a:xfrm>
              <a:off x="3363400" y="2720525"/>
              <a:ext cx="31875" cy="18000"/>
            </a:xfrm>
            <a:custGeom>
              <a:avLst/>
              <a:gdLst/>
              <a:ahLst/>
              <a:cxnLst/>
              <a:rect l="l" t="t" r="r" b="b"/>
              <a:pathLst>
                <a:path w="1275" h="720" extrusionOk="0">
                  <a:moveTo>
                    <a:pt x="214" y="0"/>
                  </a:moveTo>
                  <a:cubicBezTo>
                    <a:pt x="141" y="0"/>
                    <a:pt x="69" y="2"/>
                    <a:pt x="1" y="2"/>
                  </a:cubicBezTo>
                  <a:cubicBezTo>
                    <a:pt x="200" y="399"/>
                    <a:pt x="476" y="720"/>
                    <a:pt x="891" y="720"/>
                  </a:cubicBezTo>
                  <a:cubicBezTo>
                    <a:pt x="1007" y="720"/>
                    <a:pt x="1135" y="694"/>
                    <a:pt x="1274" y="639"/>
                  </a:cubicBezTo>
                  <a:cubicBezTo>
                    <a:pt x="1059" y="46"/>
                    <a:pt x="615" y="0"/>
                    <a:pt x="214" y="0"/>
                  </a:cubicBezTo>
                  <a:close/>
                </a:path>
              </a:pathLst>
            </a:custGeom>
            <a:solidFill>
              <a:srgbClr val="D44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9" name="Google Shape;7729;p8"/>
            <p:cNvSpPr/>
            <p:nvPr/>
          </p:nvSpPr>
          <p:spPr>
            <a:xfrm>
              <a:off x="5769075" y="2357550"/>
              <a:ext cx="28675" cy="34000"/>
            </a:xfrm>
            <a:custGeom>
              <a:avLst/>
              <a:gdLst/>
              <a:ahLst/>
              <a:cxnLst/>
              <a:rect l="l" t="t" r="r" b="b"/>
              <a:pathLst>
                <a:path w="1147" h="1360" extrusionOk="0">
                  <a:moveTo>
                    <a:pt x="0" y="1"/>
                  </a:moveTo>
                  <a:cubicBezTo>
                    <a:pt x="0" y="1020"/>
                    <a:pt x="0" y="1359"/>
                    <a:pt x="340" y="1359"/>
                  </a:cubicBezTo>
                  <a:cubicBezTo>
                    <a:pt x="510" y="1359"/>
                    <a:pt x="764" y="1274"/>
                    <a:pt x="1146" y="1147"/>
                  </a:cubicBezTo>
                  <a:cubicBezTo>
                    <a:pt x="892" y="638"/>
                    <a:pt x="510" y="255"/>
                    <a:pt x="0" y="1"/>
                  </a:cubicBezTo>
                  <a:close/>
                </a:path>
              </a:pathLst>
            </a:custGeom>
            <a:solidFill>
              <a:srgbClr val="E05B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730" name="Google Shape;7730;p8"/>
          <p:cNvGrpSpPr/>
          <p:nvPr/>
        </p:nvGrpSpPr>
        <p:grpSpPr>
          <a:xfrm rot="-1646861">
            <a:off x="7148080" y="-846919"/>
            <a:ext cx="1303552" cy="3132504"/>
            <a:chOff x="2350875" y="436525"/>
            <a:chExt cx="2721275" cy="4904525"/>
          </a:xfrm>
        </p:grpSpPr>
        <p:sp>
          <p:nvSpPr>
            <p:cNvPr id="7731" name="Google Shape;7731;p8"/>
            <p:cNvSpPr/>
            <p:nvPr/>
          </p:nvSpPr>
          <p:spPr>
            <a:xfrm>
              <a:off x="4891900" y="3620125"/>
              <a:ext cx="180250" cy="480850"/>
            </a:xfrm>
            <a:custGeom>
              <a:avLst/>
              <a:gdLst/>
              <a:ahLst/>
              <a:cxnLst/>
              <a:rect l="l" t="t" r="r" b="b"/>
              <a:pathLst>
                <a:path w="7210" h="19234" extrusionOk="0">
                  <a:moveTo>
                    <a:pt x="4144" y="0"/>
                  </a:moveTo>
                  <a:cubicBezTo>
                    <a:pt x="3721" y="0"/>
                    <a:pt x="3134" y="408"/>
                    <a:pt x="2229" y="1190"/>
                  </a:cubicBezTo>
                  <a:cubicBezTo>
                    <a:pt x="2287" y="1364"/>
                    <a:pt x="2382" y="1501"/>
                    <a:pt x="2443" y="1649"/>
                  </a:cubicBezTo>
                  <a:lnTo>
                    <a:pt x="2443" y="1649"/>
                  </a:lnTo>
                  <a:cubicBezTo>
                    <a:pt x="2369" y="1481"/>
                    <a:pt x="2228" y="1341"/>
                    <a:pt x="2047" y="1281"/>
                  </a:cubicBezTo>
                  <a:cubicBezTo>
                    <a:pt x="1776" y="1371"/>
                    <a:pt x="1595" y="1462"/>
                    <a:pt x="1504" y="1733"/>
                  </a:cubicBezTo>
                  <a:cubicBezTo>
                    <a:pt x="1142" y="2458"/>
                    <a:pt x="1142" y="3364"/>
                    <a:pt x="1685" y="4088"/>
                  </a:cubicBezTo>
                  <a:cubicBezTo>
                    <a:pt x="2093" y="4292"/>
                    <a:pt x="2602" y="4394"/>
                    <a:pt x="3099" y="4394"/>
                  </a:cubicBezTo>
                  <a:cubicBezTo>
                    <a:pt x="3264" y="4394"/>
                    <a:pt x="3428" y="4382"/>
                    <a:pt x="3587" y="4360"/>
                  </a:cubicBezTo>
                  <a:cubicBezTo>
                    <a:pt x="3677" y="4269"/>
                    <a:pt x="3859" y="4179"/>
                    <a:pt x="4040" y="4179"/>
                  </a:cubicBezTo>
                  <a:cubicBezTo>
                    <a:pt x="3859" y="4269"/>
                    <a:pt x="3677" y="4360"/>
                    <a:pt x="3587" y="4450"/>
                  </a:cubicBezTo>
                  <a:cubicBezTo>
                    <a:pt x="3134" y="4994"/>
                    <a:pt x="2319" y="4812"/>
                    <a:pt x="1776" y="5356"/>
                  </a:cubicBezTo>
                  <a:cubicBezTo>
                    <a:pt x="508" y="8616"/>
                    <a:pt x="870" y="15227"/>
                    <a:pt x="2500" y="16404"/>
                  </a:cubicBezTo>
                  <a:cubicBezTo>
                    <a:pt x="2332" y="16356"/>
                    <a:pt x="2164" y="16333"/>
                    <a:pt x="1999" y="16333"/>
                  </a:cubicBezTo>
                  <a:cubicBezTo>
                    <a:pt x="923" y="16333"/>
                    <a:pt x="1" y="17296"/>
                    <a:pt x="236" y="18396"/>
                  </a:cubicBezTo>
                  <a:cubicBezTo>
                    <a:pt x="327" y="19075"/>
                    <a:pt x="712" y="19234"/>
                    <a:pt x="1187" y="19234"/>
                  </a:cubicBezTo>
                  <a:cubicBezTo>
                    <a:pt x="1603" y="19234"/>
                    <a:pt x="2088" y="19112"/>
                    <a:pt x="2507" y="19112"/>
                  </a:cubicBezTo>
                  <a:cubicBezTo>
                    <a:pt x="2566" y="19112"/>
                    <a:pt x="2625" y="19115"/>
                    <a:pt x="2681" y="19121"/>
                  </a:cubicBezTo>
                  <a:cubicBezTo>
                    <a:pt x="4040" y="19121"/>
                    <a:pt x="5036" y="18124"/>
                    <a:pt x="6304" y="17672"/>
                  </a:cubicBezTo>
                  <a:cubicBezTo>
                    <a:pt x="6847" y="14593"/>
                    <a:pt x="7119" y="11423"/>
                    <a:pt x="7209" y="8344"/>
                  </a:cubicBezTo>
                  <a:cubicBezTo>
                    <a:pt x="7209" y="7982"/>
                    <a:pt x="7028" y="7620"/>
                    <a:pt x="6847" y="7348"/>
                  </a:cubicBezTo>
                  <a:cubicBezTo>
                    <a:pt x="6304" y="5537"/>
                    <a:pt x="5760" y="3635"/>
                    <a:pt x="5217" y="1824"/>
                  </a:cubicBezTo>
                  <a:cubicBezTo>
                    <a:pt x="4920" y="589"/>
                    <a:pt x="4651" y="0"/>
                    <a:pt x="4144" y="0"/>
                  </a:cubicBezTo>
                  <a:close/>
                </a:path>
              </a:pathLst>
            </a:custGeom>
            <a:solidFill>
              <a:srgbClr val="F7F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2" name="Google Shape;7732;p8"/>
            <p:cNvSpPr/>
            <p:nvPr/>
          </p:nvSpPr>
          <p:spPr>
            <a:xfrm>
              <a:off x="2382575" y="3013975"/>
              <a:ext cx="237725" cy="469150"/>
            </a:xfrm>
            <a:custGeom>
              <a:avLst/>
              <a:gdLst/>
              <a:ahLst/>
              <a:cxnLst/>
              <a:rect l="l" t="t" r="r" b="b"/>
              <a:pathLst>
                <a:path w="9509" h="18766" extrusionOk="0">
                  <a:moveTo>
                    <a:pt x="3672" y="0"/>
                  </a:moveTo>
                  <a:cubicBezTo>
                    <a:pt x="3107" y="0"/>
                    <a:pt x="2755" y="631"/>
                    <a:pt x="2536" y="1891"/>
                  </a:cubicBezTo>
                  <a:cubicBezTo>
                    <a:pt x="2536" y="2253"/>
                    <a:pt x="2445" y="2616"/>
                    <a:pt x="2264" y="2887"/>
                  </a:cubicBezTo>
                  <a:cubicBezTo>
                    <a:pt x="2264" y="3702"/>
                    <a:pt x="2173" y="4517"/>
                    <a:pt x="1902" y="5332"/>
                  </a:cubicBezTo>
                  <a:cubicBezTo>
                    <a:pt x="815" y="9498"/>
                    <a:pt x="181" y="13754"/>
                    <a:pt x="0" y="18101"/>
                  </a:cubicBezTo>
                  <a:cubicBezTo>
                    <a:pt x="1630" y="17558"/>
                    <a:pt x="1902" y="15837"/>
                    <a:pt x="2898" y="14750"/>
                  </a:cubicBezTo>
                  <a:cubicBezTo>
                    <a:pt x="2988" y="14569"/>
                    <a:pt x="2898" y="14479"/>
                    <a:pt x="2898" y="14479"/>
                  </a:cubicBezTo>
                  <a:cubicBezTo>
                    <a:pt x="2717" y="14479"/>
                    <a:pt x="2785" y="14433"/>
                    <a:pt x="2887" y="14433"/>
                  </a:cubicBezTo>
                  <a:cubicBezTo>
                    <a:pt x="2988" y="14433"/>
                    <a:pt x="3124" y="14479"/>
                    <a:pt x="3079" y="14660"/>
                  </a:cubicBezTo>
                  <a:cubicBezTo>
                    <a:pt x="3351" y="15475"/>
                    <a:pt x="2536" y="15928"/>
                    <a:pt x="2445" y="16561"/>
                  </a:cubicBezTo>
                  <a:cubicBezTo>
                    <a:pt x="2173" y="17648"/>
                    <a:pt x="2898" y="18644"/>
                    <a:pt x="3894" y="18735"/>
                  </a:cubicBezTo>
                  <a:cubicBezTo>
                    <a:pt x="4031" y="18754"/>
                    <a:pt x="4167" y="18765"/>
                    <a:pt x="4298" y="18765"/>
                  </a:cubicBezTo>
                  <a:cubicBezTo>
                    <a:pt x="4776" y="18765"/>
                    <a:pt x="5181" y="18618"/>
                    <a:pt x="5252" y="18192"/>
                  </a:cubicBezTo>
                  <a:cubicBezTo>
                    <a:pt x="5886" y="15565"/>
                    <a:pt x="6611" y="13030"/>
                    <a:pt x="5615" y="10404"/>
                  </a:cubicBezTo>
                  <a:cubicBezTo>
                    <a:pt x="5434" y="10222"/>
                    <a:pt x="5252" y="10041"/>
                    <a:pt x="4981" y="9951"/>
                  </a:cubicBezTo>
                  <a:cubicBezTo>
                    <a:pt x="4619" y="9498"/>
                    <a:pt x="3985" y="8502"/>
                    <a:pt x="4619" y="8502"/>
                  </a:cubicBezTo>
                  <a:cubicBezTo>
                    <a:pt x="4689" y="8508"/>
                    <a:pt x="4758" y="8510"/>
                    <a:pt x="4826" y="8510"/>
                  </a:cubicBezTo>
                  <a:cubicBezTo>
                    <a:pt x="6884" y="8510"/>
                    <a:pt x="7472" y="5964"/>
                    <a:pt x="9411" y="5964"/>
                  </a:cubicBezTo>
                  <a:cubicBezTo>
                    <a:pt x="9443" y="5964"/>
                    <a:pt x="9476" y="5965"/>
                    <a:pt x="9509" y="5966"/>
                  </a:cubicBezTo>
                  <a:cubicBezTo>
                    <a:pt x="8603" y="3793"/>
                    <a:pt x="6701" y="2344"/>
                    <a:pt x="5071" y="804"/>
                  </a:cubicBezTo>
                  <a:cubicBezTo>
                    <a:pt x="4499" y="268"/>
                    <a:pt x="4040" y="0"/>
                    <a:pt x="3672" y="0"/>
                  </a:cubicBez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3" name="Google Shape;7733;p8"/>
            <p:cNvSpPr/>
            <p:nvPr/>
          </p:nvSpPr>
          <p:spPr>
            <a:xfrm>
              <a:off x="2350875" y="3714675"/>
              <a:ext cx="187925" cy="445825"/>
            </a:xfrm>
            <a:custGeom>
              <a:avLst/>
              <a:gdLst/>
              <a:ahLst/>
              <a:cxnLst/>
              <a:rect l="l" t="t" r="r" b="b"/>
              <a:pathLst>
                <a:path w="7517" h="17833" extrusionOk="0">
                  <a:moveTo>
                    <a:pt x="1127" y="0"/>
                  </a:moveTo>
                  <a:cubicBezTo>
                    <a:pt x="821" y="0"/>
                    <a:pt x="566" y="102"/>
                    <a:pt x="363" y="306"/>
                  </a:cubicBezTo>
                  <a:cubicBezTo>
                    <a:pt x="0" y="3928"/>
                    <a:pt x="0" y="7551"/>
                    <a:pt x="453" y="11082"/>
                  </a:cubicBezTo>
                  <a:cubicBezTo>
                    <a:pt x="634" y="13346"/>
                    <a:pt x="91" y="15791"/>
                    <a:pt x="1811" y="17784"/>
                  </a:cubicBezTo>
                  <a:cubicBezTo>
                    <a:pt x="1913" y="17817"/>
                    <a:pt x="2018" y="17832"/>
                    <a:pt x="2121" y="17832"/>
                  </a:cubicBezTo>
                  <a:cubicBezTo>
                    <a:pt x="2567" y="17832"/>
                    <a:pt x="2972" y="17552"/>
                    <a:pt x="2898" y="17331"/>
                  </a:cubicBezTo>
                  <a:cubicBezTo>
                    <a:pt x="2257" y="15165"/>
                    <a:pt x="3107" y="14492"/>
                    <a:pt x="4756" y="14492"/>
                  </a:cubicBezTo>
                  <a:cubicBezTo>
                    <a:pt x="4969" y="14492"/>
                    <a:pt x="5196" y="14503"/>
                    <a:pt x="5434" y="14523"/>
                  </a:cubicBezTo>
                  <a:cubicBezTo>
                    <a:pt x="5615" y="14523"/>
                    <a:pt x="5796" y="14161"/>
                    <a:pt x="5977" y="13980"/>
                  </a:cubicBezTo>
                  <a:cubicBezTo>
                    <a:pt x="6158" y="13527"/>
                    <a:pt x="6249" y="12984"/>
                    <a:pt x="6158" y="12531"/>
                  </a:cubicBezTo>
                  <a:cubicBezTo>
                    <a:pt x="6068" y="12078"/>
                    <a:pt x="5977" y="11716"/>
                    <a:pt x="5887" y="11354"/>
                  </a:cubicBezTo>
                  <a:cubicBezTo>
                    <a:pt x="5646" y="10793"/>
                    <a:pt x="5477" y="9950"/>
                    <a:pt x="4877" y="9950"/>
                  </a:cubicBezTo>
                  <a:cubicBezTo>
                    <a:pt x="4799" y="9950"/>
                    <a:pt x="4713" y="9964"/>
                    <a:pt x="4619" y="9996"/>
                  </a:cubicBezTo>
                  <a:cubicBezTo>
                    <a:pt x="4380" y="10075"/>
                    <a:pt x="4175" y="10110"/>
                    <a:pt x="3996" y="10110"/>
                  </a:cubicBezTo>
                  <a:cubicBezTo>
                    <a:pt x="3154" y="10110"/>
                    <a:pt x="2877" y="9341"/>
                    <a:pt x="2355" y="8818"/>
                  </a:cubicBezTo>
                  <a:lnTo>
                    <a:pt x="2355" y="8818"/>
                  </a:lnTo>
                  <a:cubicBezTo>
                    <a:pt x="2536" y="8909"/>
                    <a:pt x="2717" y="8909"/>
                    <a:pt x="2898" y="8999"/>
                  </a:cubicBezTo>
                  <a:cubicBezTo>
                    <a:pt x="3441" y="9362"/>
                    <a:pt x="3985" y="9905"/>
                    <a:pt x="4800" y="9905"/>
                  </a:cubicBezTo>
                  <a:cubicBezTo>
                    <a:pt x="5977" y="9814"/>
                    <a:pt x="7517" y="7641"/>
                    <a:pt x="6792" y="7188"/>
                  </a:cubicBezTo>
                  <a:cubicBezTo>
                    <a:pt x="4800" y="6011"/>
                    <a:pt x="5887" y="4472"/>
                    <a:pt x="5887" y="3113"/>
                  </a:cubicBezTo>
                  <a:cubicBezTo>
                    <a:pt x="5887" y="2842"/>
                    <a:pt x="5796" y="2570"/>
                    <a:pt x="5705" y="2389"/>
                  </a:cubicBezTo>
                  <a:cubicBezTo>
                    <a:pt x="4256" y="1483"/>
                    <a:pt x="2898" y="759"/>
                    <a:pt x="1449" y="34"/>
                  </a:cubicBezTo>
                  <a:cubicBezTo>
                    <a:pt x="1336" y="12"/>
                    <a:pt x="1228" y="0"/>
                    <a:pt x="1127" y="0"/>
                  </a:cubicBez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4" name="Google Shape;7734;p8"/>
            <p:cNvSpPr/>
            <p:nvPr/>
          </p:nvSpPr>
          <p:spPr>
            <a:xfrm>
              <a:off x="2378025" y="4059375"/>
              <a:ext cx="224175" cy="285550"/>
            </a:xfrm>
            <a:custGeom>
              <a:avLst/>
              <a:gdLst/>
              <a:ahLst/>
              <a:cxnLst/>
              <a:rect l="l" t="t" r="r" b="b"/>
              <a:pathLst>
                <a:path w="8967" h="11422" extrusionOk="0">
                  <a:moveTo>
                    <a:pt x="2276" y="0"/>
                  </a:moveTo>
                  <a:cubicBezTo>
                    <a:pt x="1644" y="0"/>
                    <a:pt x="1185" y="573"/>
                    <a:pt x="725" y="1098"/>
                  </a:cubicBezTo>
                  <a:cubicBezTo>
                    <a:pt x="1" y="1913"/>
                    <a:pt x="544" y="2184"/>
                    <a:pt x="1269" y="2818"/>
                  </a:cubicBezTo>
                  <a:cubicBezTo>
                    <a:pt x="1903" y="3452"/>
                    <a:pt x="1178" y="3724"/>
                    <a:pt x="725" y="3996"/>
                  </a:cubicBezTo>
                  <a:cubicBezTo>
                    <a:pt x="544" y="6622"/>
                    <a:pt x="1359" y="9248"/>
                    <a:pt x="2899" y="11421"/>
                  </a:cubicBezTo>
                  <a:cubicBezTo>
                    <a:pt x="2969" y="10930"/>
                    <a:pt x="2822" y="10222"/>
                    <a:pt x="3341" y="10222"/>
                  </a:cubicBezTo>
                  <a:cubicBezTo>
                    <a:pt x="3492" y="10222"/>
                    <a:pt x="3700" y="10282"/>
                    <a:pt x="3986" y="10425"/>
                  </a:cubicBezTo>
                  <a:cubicBezTo>
                    <a:pt x="4801" y="10878"/>
                    <a:pt x="5706" y="11059"/>
                    <a:pt x="6702" y="11059"/>
                  </a:cubicBezTo>
                  <a:cubicBezTo>
                    <a:pt x="7034" y="11150"/>
                    <a:pt x="7427" y="11220"/>
                    <a:pt x="7772" y="11220"/>
                  </a:cubicBezTo>
                  <a:cubicBezTo>
                    <a:pt x="8463" y="11220"/>
                    <a:pt x="8966" y="10938"/>
                    <a:pt x="8423" y="9972"/>
                  </a:cubicBezTo>
                  <a:cubicBezTo>
                    <a:pt x="7278" y="7929"/>
                    <a:pt x="7167" y="4410"/>
                    <a:pt x="3826" y="4410"/>
                  </a:cubicBezTo>
                  <a:cubicBezTo>
                    <a:pt x="3466" y="4410"/>
                    <a:pt x="3068" y="4451"/>
                    <a:pt x="2627" y="4539"/>
                  </a:cubicBezTo>
                  <a:cubicBezTo>
                    <a:pt x="5706" y="3905"/>
                    <a:pt x="6431" y="2366"/>
                    <a:pt x="4619" y="102"/>
                  </a:cubicBezTo>
                  <a:lnTo>
                    <a:pt x="4619" y="102"/>
                  </a:lnTo>
                  <a:cubicBezTo>
                    <a:pt x="4247" y="226"/>
                    <a:pt x="3959" y="478"/>
                    <a:pt x="3611" y="478"/>
                  </a:cubicBezTo>
                  <a:cubicBezTo>
                    <a:pt x="3451" y="478"/>
                    <a:pt x="3279" y="425"/>
                    <a:pt x="3080" y="283"/>
                  </a:cubicBezTo>
                  <a:cubicBezTo>
                    <a:pt x="2781" y="83"/>
                    <a:pt x="2516" y="0"/>
                    <a:pt x="2276" y="0"/>
                  </a:cubicBezTo>
                  <a:close/>
                </a:path>
              </a:pathLst>
            </a:custGeom>
            <a:solidFill>
              <a:srgbClr val="F7F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5" name="Google Shape;7735;p8"/>
            <p:cNvSpPr/>
            <p:nvPr/>
          </p:nvSpPr>
          <p:spPr>
            <a:xfrm>
              <a:off x="2359925" y="3339500"/>
              <a:ext cx="165300" cy="324150"/>
            </a:xfrm>
            <a:custGeom>
              <a:avLst/>
              <a:gdLst/>
              <a:ahLst/>
              <a:cxnLst/>
              <a:rect l="l" t="t" r="r" b="b"/>
              <a:pathLst>
                <a:path w="6612" h="12966" extrusionOk="0">
                  <a:moveTo>
                    <a:pt x="3521" y="1"/>
                  </a:moveTo>
                  <a:cubicBezTo>
                    <a:pt x="3424" y="1"/>
                    <a:pt x="3308" y="30"/>
                    <a:pt x="3170" y="99"/>
                  </a:cubicBezTo>
                  <a:cubicBezTo>
                    <a:pt x="2627" y="280"/>
                    <a:pt x="2446" y="914"/>
                    <a:pt x="2808" y="1458"/>
                  </a:cubicBezTo>
                  <a:cubicBezTo>
                    <a:pt x="3079" y="1910"/>
                    <a:pt x="3713" y="2363"/>
                    <a:pt x="2536" y="2363"/>
                  </a:cubicBezTo>
                  <a:cubicBezTo>
                    <a:pt x="1993" y="2363"/>
                    <a:pt x="1902" y="2544"/>
                    <a:pt x="1812" y="3178"/>
                  </a:cubicBezTo>
                  <a:cubicBezTo>
                    <a:pt x="1631" y="3812"/>
                    <a:pt x="1631" y="4627"/>
                    <a:pt x="906" y="5080"/>
                  </a:cubicBezTo>
                  <a:cubicBezTo>
                    <a:pt x="272" y="7525"/>
                    <a:pt x="1" y="10151"/>
                    <a:pt x="1" y="12687"/>
                  </a:cubicBezTo>
                  <a:cubicBezTo>
                    <a:pt x="373" y="12910"/>
                    <a:pt x="760" y="12965"/>
                    <a:pt x="1150" y="12965"/>
                  </a:cubicBezTo>
                  <a:cubicBezTo>
                    <a:pt x="1530" y="12965"/>
                    <a:pt x="1913" y="12913"/>
                    <a:pt x="2287" y="12913"/>
                  </a:cubicBezTo>
                  <a:cubicBezTo>
                    <a:pt x="2463" y="12913"/>
                    <a:pt x="2637" y="12924"/>
                    <a:pt x="2808" y="12958"/>
                  </a:cubicBezTo>
                  <a:lnTo>
                    <a:pt x="3532" y="12958"/>
                  </a:lnTo>
                  <a:cubicBezTo>
                    <a:pt x="5977" y="12958"/>
                    <a:pt x="5977" y="11147"/>
                    <a:pt x="5977" y="9608"/>
                  </a:cubicBezTo>
                  <a:cubicBezTo>
                    <a:pt x="5977" y="8159"/>
                    <a:pt x="6611" y="6167"/>
                    <a:pt x="4438" y="5804"/>
                  </a:cubicBezTo>
                  <a:cubicBezTo>
                    <a:pt x="2264" y="5442"/>
                    <a:pt x="3079" y="4446"/>
                    <a:pt x="3713" y="3450"/>
                  </a:cubicBezTo>
                  <a:cubicBezTo>
                    <a:pt x="4528" y="2725"/>
                    <a:pt x="4981" y="1910"/>
                    <a:pt x="4257" y="824"/>
                  </a:cubicBezTo>
                  <a:cubicBezTo>
                    <a:pt x="4037" y="531"/>
                    <a:pt x="3936" y="1"/>
                    <a:pt x="3521" y="1"/>
                  </a:cubicBezTo>
                  <a:close/>
                </a:path>
              </a:pathLst>
            </a:custGeom>
            <a:solidFill>
              <a:srgbClr val="F8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6" name="Google Shape;7736;p8"/>
            <p:cNvSpPr/>
            <p:nvPr/>
          </p:nvSpPr>
          <p:spPr>
            <a:xfrm>
              <a:off x="4909125" y="3475700"/>
              <a:ext cx="160750" cy="328150"/>
            </a:xfrm>
            <a:custGeom>
              <a:avLst/>
              <a:gdLst/>
              <a:ahLst/>
              <a:cxnLst/>
              <a:rect l="l" t="t" r="r" b="b"/>
              <a:pathLst>
                <a:path w="6430" h="13126" extrusionOk="0">
                  <a:moveTo>
                    <a:pt x="4994" y="1"/>
                  </a:moveTo>
                  <a:cubicBezTo>
                    <a:pt x="4679" y="1"/>
                    <a:pt x="4403" y="179"/>
                    <a:pt x="4166" y="356"/>
                  </a:cubicBezTo>
                  <a:cubicBezTo>
                    <a:pt x="3260" y="809"/>
                    <a:pt x="2445" y="1353"/>
                    <a:pt x="1721" y="1986"/>
                  </a:cubicBezTo>
                  <a:cubicBezTo>
                    <a:pt x="0" y="3526"/>
                    <a:pt x="1177" y="5428"/>
                    <a:pt x="1087" y="7239"/>
                  </a:cubicBezTo>
                  <a:lnTo>
                    <a:pt x="1630" y="7239"/>
                  </a:lnTo>
                  <a:lnTo>
                    <a:pt x="1630" y="7148"/>
                  </a:lnTo>
                  <a:cubicBezTo>
                    <a:pt x="2210" y="6569"/>
                    <a:pt x="2865" y="6141"/>
                    <a:pt x="3388" y="6141"/>
                  </a:cubicBezTo>
                  <a:cubicBezTo>
                    <a:pt x="3437" y="6141"/>
                    <a:pt x="3485" y="6144"/>
                    <a:pt x="3532" y="6152"/>
                  </a:cubicBezTo>
                  <a:cubicBezTo>
                    <a:pt x="4347" y="8688"/>
                    <a:pt x="4437" y="11133"/>
                    <a:pt x="6158" y="13125"/>
                  </a:cubicBezTo>
                  <a:cubicBezTo>
                    <a:pt x="6249" y="12582"/>
                    <a:pt x="6430" y="12129"/>
                    <a:pt x="6430" y="11586"/>
                  </a:cubicBezTo>
                  <a:cubicBezTo>
                    <a:pt x="6339" y="8054"/>
                    <a:pt x="6158" y="4613"/>
                    <a:pt x="5886" y="1081"/>
                  </a:cubicBezTo>
                  <a:cubicBezTo>
                    <a:pt x="5796" y="719"/>
                    <a:pt x="5705" y="447"/>
                    <a:pt x="5524" y="175"/>
                  </a:cubicBezTo>
                  <a:cubicBezTo>
                    <a:pt x="5336" y="50"/>
                    <a:pt x="5160" y="1"/>
                    <a:pt x="4994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7" name="Google Shape;7737;p8"/>
            <p:cNvSpPr/>
            <p:nvPr/>
          </p:nvSpPr>
          <p:spPr>
            <a:xfrm>
              <a:off x="4902325" y="3357475"/>
              <a:ext cx="147175" cy="110850"/>
            </a:xfrm>
            <a:custGeom>
              <a:avLst/>
              <a:gdLst/>
              <a:ahLst/>
              <a:cxnLst/>
              <a:rect l="l" t="t" r="r" b="b"/>
              <a:pathLst>
                <a:path w="5887" h="4434" extrusionOk="0">
                  <a:moveTo>
                    <a:pt x="4302" y="1"/>
                  </a:moveTo>
                  <a:cubicBezTo>
                    <a:pt x="3081" y="1"/>
                    <a:pt x="1875" y="367"/>
                    <a:pt x="815" y="1101"/>
                  </a:cubicBezTo>
                  <a:cubicBezTo>
                    <a:pt x="997" y="2188"/>
                    <a:pt x="0" y="3455"/>
                    <a:pt x="1268" y="4361"/>
                  </a:cubicBezTo>
                  <a:cubicBezTo>
                    <a:pt x="1445" y="4412"/>
                    <a:pt x="1612" y="4434"/>
                    <a:pt x="1770" y="4434"/>
                  </a:cubicBezTo>
                  <a:cubicBezTo>
                    <a:pt x="2744" y="4434"/>
                    <a:pt x="3400" y="3586"/>
                    <a:pt x="4257" y="3274"/>
                  </a:cubicBezTo>
                  <a:cubicBezTo>
                    <a:pt x="4393" y="2864"/>
                    <a:pt x="4530" y="2727"/>
                    <a:pt x="4667" y="2727"/>
                  </a:cubicBezTo>
                  <a:cubicBezTo>
                    <a:pt x="4947" y="2727"/>
                    <a:pt x="5227" y="3305"/>
                    <a:pt x="5507" y="3305"/>
                  </a:cubicBezTo>
                  <a:cubicBezTo>
                    <a:pt x="5543" y="3305"/>
                    <a:pt x="5579" y="3296"/>
                    <a:pt x="5615" y="3274"/>
                  </a:cubicBezTo>
                  <a:cubicBezTo>
                    <a:pt x="5887" y="2097"/>
                    <a:pt x="5615" y="829"/>
                    <a:pt x="4709" y="14"/>
                  </a:cubicBezTo>
                  <a:cubicBezTo>
                    <a:pt x="4574" y="5"/>
                    <a:pt x="4438" y="1"/>
                    <a:pt x="4302" y="1"/>
                  </a:cubicBezTo>
                  <a:close/>
                </a:path>
              </a:pathLst>
            </a:custGeom>
            <a:solidFill>
              <a:srgbClr val="F8E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8" name="Google Shape;7738;p8"/>
            <p:cNvSpPr/>
            <p:nvPr/>
          </p:nvSpPr>
          <p:spPr>
            <a:xfrm>
              <a:off x="2359925" y="3674775"/>
              <a:ext cx="151700" cy="104150"/>
            </a:xfrm>
            <a:custGeom>
              <a:avLst/>
              <a:gdLst/>
              <a:ahLst/>
              <a:cxnLst/>
              <a:rect l="l" t="t" r="r" b="b"/>
              <a:pathLst>
                <a:path w="6068" h="4166" extrusionOk="0">
                  <a:moveTo>
                    <a:pt x="906" y="0"/>
                  </a:moveTo>
                  <a:cubicBezTo>
                    <a:pt x="453" y="91"/>
                    <a:pt x="182" y="453"/>
                    <a:pt x="1" y="906"/>
                  </a:cubicBezTo>
                  <a:lnTo>
                    <a:pt x="1" y="1359"/>
                  </a:lnTo>
                  <a:cubicBezTo>
                    <a:pt x="182" y="1811"/>
                    <a:pt x="725" y="1630"/>
                    <a:pt x="906" y="1993"/>
                  </a:cubicBezTo>
                  <a:cubicBezTo>
                    <a:pt x="2174" y="3170"/>
                    <a:pt x="3623" y="3894"/>
                    <a:pt x="5253" y="4166"/>
                  </a:cubicBezTo>
                  <a:cubicBezTo>
                    <a:pt x="5615" y="3894"/>
                    <a:pt x="5706" y="3441"/>
                    <a:pt x="5434" y="3170"/>
                  </a:cubicBezTo>
                  <a:lnTo>
                    <a:pt x="5253" y="2989"/>
                  </a:lnTo>
                  <a:cubicBezTo>
                    <a:pt x="5343" y="2989"/>
                    <a:pt x="5434" y="2898"/>
                    <a:pt x="5525" y="2898"/>
                  </a:cubicBezTo>
                  <a:cubicBezTo>
                    <a:pt x="5796" y="2808"/>
                    <a:pt x="5977" y="2536"/>
                    <a:pt x="6068" y="2264"/>
                  </a:cubicBezTo>
                  <a:cubicBezTo>
                    <a:pt x="5706" y="1540"/>
                    <a:pt x="4981" y="1268"/>
                    <a:pt x="4438" y="1087"/>
                  </a:cubicBezTo>
                  <a:cubicBezTo>
                    <a:pt x="3894" y="906"/>
                    <a:pt x="3442" y="634"/>
                    <a:pt x="2898" y="453"/>
                  </a:cubicBezTo>
                  <a:lnTo>
                    <a:pt x="1631" y="91"/>
                  </a:lnTo>
                  <a:cubicBezTo>
                    <a:pt x="1359" y="0"/>
                    <a:pt x="1178" y="0"/>
                    <a:pt x="906" y="0"/>
                  </a:cubicBezTo>
                  <a:close/>
                </a:path>
              </a:pathLst>
            </a:custGeom>
            <a:solidFill>
              <a:srgbClr val="ED7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9" name="Google Shape;7739;p8"/>
            <p:cNvSpPr/>
            <p:nvPr/>
          </p:nvSpPr>
          <p:spPr>
            <a:xfrm>
              <a:off x="2357650" y="3643075"/>
              <a:ext cx="81550" cy="43925"/>
            </a:xfrm>
            <a:custGeom>
              <a:avLst/>
              <a:gdLst/>
              <a:ahLst/>
              <a:cxnLst/>
              <a:rect l="l" t="t" r="r" b="b"/>
              <a:pathLst>
                <a:path w="3262" h="1757" extrusionOk="0">
                  <a:moveTo>
                    <a:pt x="2718" y="0"/>
                  </a:moveTo>
                  <a:lnTo>
                    <a:pt x="1" y="544"/>
                  </a:lnTo>
                  <a:cubicBezTo>
                    <a:pt x="1" y="634"/>
                    <a:pt x="1" y="815"/>
                    <a:pt x="1" y="997"/>
                  </a:cubicBezTo>
                  <a:cubicBezTo>
                    <a:pt x="182" y="1314"/>
                    <a:pt x="476" y="1336"/>
                    <a:pt x="782" y="1336"/>
                  </a:cubicBezTo>
                  <a:cubicBezTo>
                    <a:pt x="833" y="1336"/>
                    <a:pt x="884" y="1336"/>
                    <a:pt x="935" y="1336"/>
                  </a:cubicBezTo>
                  <a:cubicBezTo>
                    <a:pt x="1191" y="1336"/>
                    <a:pt x="1442" y="1351"/>
                    <a:pt x="1631" y="1540"/>
                  </a:cubicBezTo>
                  <a:cubicBezTo>
                    <a:pt x="1731" y="1689"/>
                    <a:pt x="1858" y="1757"/>
                    <a:pt x="1997" y="1757"/>
                  </a:cubicBezTo>
                  <a:cubicBezTo>
                    <a:pt x="2111" y="1757"/>
                    <a:pt x="2233" y="1712"/>
                    <a:pt x="2355" y="1630"/>
                  </a:cubicBezTo>
                  <a:cubicBezTo>
                    <a:pt x="2899" y="1178"/>
                    <a:pt x="3261" y="725"/>
                    <a:pt x="2718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0" name="Google Shape;7740;p8"/>
            <p:cNvSpPr/>
            <p:nvPr/>
          </p:nvSpPr>
          <p:spPr>
            <a:xfrm>
              <a:off x="2357650" y="3667975"/>
              <a:ext cx="40775" cy="27200"/>
            </a:xfrm>
            <a:custGeom>
              <a:avLst/>
              <a:gdLst/>
              <a:ahLst/>
              <a:cxnLst/>
              <a:rect l="l" t="t" r="r" b="b"/>
              <a:pathLst>
                <a:path w="1631" h="1088" extrusionOk="0">
                  <a:moveTo>
                    <a:pt x="1" y="1"/>
                  </a:moveTo>
                  <a:lnTo>
                    <a:pt x="1" y="1087"/>
                  </a:lnTo>
                  <a:lnTo>
                    <a:pt x="1631" y="544"/>
                  </a:lnTo>
                  <a:cubicBezTo>
                    <a:pt x="1178" y="1"/>
                    <a:pt x="544" y="91"/>
                    <a:pt x="1" y="1"/>
                  </a:cubicBez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1" name="Google Shape;7741;p8"/>
            <p:cNvSpPr/>
            <p:nvPr/>
          </p:nvSpPr>
          <p:spPr>
            <a:xfrm>
              <a:off x="2359925" y="3708725"/>
              <a:ext cx="24925" cy="15875"/>
            </a:xfrm>
            <a:custGeom>
              <a:avLst/>
              <a:gdLst/>
              <a:ahLst/>
              <a:cxnLst/>
              <a:rect l="l" t="t" r="r" b="b"/>
              <a:pathLst>
                <a:path w="997" h="635" extrusionOk="0">
                  <a:moveTo>
                    <a:pt x="1" y="1"/>
                  </a:moveTo>
                  <a:cubicBezTo>
                    <a:pt x="1" y="182"/>
                    <a:pt x="1" y="453"/>
                    <a:pt x="1" y="635"/>
                  </a:cubicBezTo>
                  <a:lnTo>
                    <a:pt x="997" y="635"/>
                  </a:lnTo>
                  <a:cubicBezTo>
                    <a:pt x="816" y="272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2" name="Google Shape;7742;p8"/>
            <p:cNvSpPr/>
            <p:nvPr/>
          </p:nvSpPr>
          <p:spPr>
            <a:xfrm>
              <a:off x="2466325" y="43630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cubicBezTo>
                    <a:pt x="1" y="272"/>
                    <a:pt x="272" y="454"/>
                    <a:pt x="544" y="5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3" name="Google Shape;7743;p8"/>
            <p:cNvSpPr/>
            <p:nvPr/>
          </p:nvSpPr>
          <p:spPr>
            <a:xfrm>
              <a:off x="4949875" y="3718425"/>
              <a:ext cx="40775" cy="41475"/>
            </a:xfrm>
            <a:custGeom>
              <a:avLst/>
              <a:gdLst/>
              <a:ahLst/>
              <a:cxnLst/>
              <a:rect l="l" t="t" r="r" b="b"/>
              <a:pathLst>
                <a:path w="1631" h="1659" extrusionOk="0">
                  <a:moveTo>
                    <a:pt x="488" y="1"/>
                  </a:moveTo>
                  <a:cubicBezTo>
                    <a:pt x="322" y="1"/>
                    <a:pt x="157" y="63"/>
                    <a:pt x="0" y="247"/>
                  </a:cubicBezTo>
                  <a:lnTo>
                    <a:pt x="0" y="1333"/>
                  </a:lnTo>
                  <a:cubicBezTo>
                    <a:pt x="530" y="1532"/>
                    <a:pt x="879" y="1658"/>
                    <a:pt x="1112" y="1658"/>
                  </a:cubicBezTo>
                  <a:cubicBezTo>
                    <a:pt x="1515" y="1658"/>
                    <a:pt x="1573" y="1280"/>
                    <a:pt x="1630" y="247"/>
                  </a:cubicBezTo>
                  <a:lnTo>
                    <a:pt x="1630" y="247"/>
                  </a:lnTo>
                  <a:cubicBezTo>
                    <a:pt x="1583" y="265"/>
                    <a:pt x="1534" y="273"/>
                    <a:pt x="1483" y="273"/>
                  </a:cubicBezTo>
                  <a:cubicBezTo>
                    <a:pt x="1187" y="273"/>
                    <a:pt x="836" y="1"/>
                    <a:pt x="488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4" name="Google Shape;7744;p8"/>
            <p:cNvSpPr/>
            <p:nvPr/>
          </p:nvSpPr>
          <p:spPr>
            <a:xfrm>
              <a:off x="4949875" y="3656650"/>
              <a:ext cx="36250" cy="32175"/>
            </a:xfrm>
            <a:custGeom>
              <a:avLst/>
              <a:gdLst/>
              <a:ahLst/>
              <a:cxnLst/>
              <a:rect l="l" t="t" r="r" b="b"/>
              <a:pathLst>
                <a:path w="1450" h="1287" extrusionOk="0">
                  <a:moveTo>
                    <a:pt x="0" y="1"/>
                  </a:moveTo>
                  <a:cubicBezTo>
                    <a:pt x="0" y="272"/>
                    <a:pt x="91" y="454"/>
                    <a:pt x="181" y="725"/>
                  </a:cubicBezTo>
                  <a:cubicBezTo>
                    <a:pt x="339" y="1040"/>
                    <a:pt x="496" y="1286"/>
                    <a:pt x="831" y="1286"/>
                  </a:cubicBezTo>
                  <a:cubicBezTo>
                    <a:pt x="882" y="1286"/>
                    <a:pt x="937" y="1281"/>
                    <a:pt x="996" y="1269"/>
                  </a:cubicBezTo>
                  <a:cubicBezTo>
                    <a:pt x="1087" y="1269"/>
                    <a:pt x="1177" y="1178"/>
                    <a:pt x="1177" y="1087"/>
                  </a:cubicBezTo>
                  <a:cubicBezTo>
                    <a:pt x="1449" y="635"/>
                    <a:pt x="996" y="454"/>
                    <a:pt x="725" y="363"/>
                  </a:cubicBezTo>
                  <a:cubicBezTo>
                    <a:pt x="543" y="182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F8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5" name="Google Shape;7745;p8"/>
            <p:cNvSpPr/>
            <p:nvPr/>
          </p:nvSpPr>
          <p:spPr>
            <a:xfrm>
              <a:off x="2479925" y="4009825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3" y="544"/>
                  </a:lnTo>
                  <a:close/>
                </a:path>
              </a:pathLst>
            </a:custGeom>
            <a:solidFill>
              <a:srgbClr val="F7F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6" name="Google Shape;7746;p8"/>
            <p:cNvSpPr/>
            <p:nvPr/>
          </p:nvSpPr>
          <p:spPr>
            <a:xfrm>
              <a:off x="2412000" y="3643075"/>
              <a:ext cx="86050" cy="67950"/>
            </a:xfrm>
            <a:custGeom>
              <a:avLst/>
              <a:gdLst/>
              <a:ahLst/>
              <a:cxnLst/>
              <a:rect l="l" t="t" r="r" b="b"/>
              <a:pathLst>
                <a:path w="3442" h="2718" extrusionOk="0">
                  <a:moveTo>
                    <a:pt x="544" y="0"/>
                  </a:moveTo>
                  <a:cubicBezTo>
                    <a:pt x="453" y="544"/>
                    <a:pt x="272" y="1087"/>
                    <a:pt x="0" y="1540"/>
                  </a:cubicBezTo>
                  <a:cubicBezTo>
                    <a:pt x="0" y="1902"/>
                    <a:pt x="363" y="1993"/>
                    <a:pt x="544" y="2174"/>
                  </a:cubicBezTo>
                  <a:lnTo>
                    <a:pt x="2174" y="2717"/>
                  </a:lnTo>
                  <a:cubicBezTo>
                    <a:pt x="2717" y="2083"/>
                    <a:pt x="3442" y="1449"/>
                    <a:pt x="1993" y="1087"/>
                  </a:cubicBezTo>
                  <a:cubicBezTo>
                    <a:pt x="1449" y="997"/>
                    <a:pt x="1087" y="544"/>
                    <a:pt x="1087" y="0"/>
                  </a:cubicBez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7" name="Google Shape;7747;p8"/>
            <p:cNvSpPr/>
            <p:nvPr/>
          </p:nvSpPr>
          <p:spPr>
            <a:xfrm>
              <a:off x="4924950" y="3425725"/>
              <a:ext cx="92850" cy="108700"/>
            </a:xfrm>
            <a:custGeom>
              <a:avLst/>
              <a:gdLst/>
              <a:ahLst/>
              <a:cxnLst/>
              <a:rect l="l" t="t" r="r" b="b"/>
              <a:pathLst>
                <a:path w="3714" h="4348" extrusionOk="0">
                  <a:moveTo>
                    <a:pt x="3261" y="1"/>
                  </a:moveTo>
                  <a:cubicBezTo>
                    <a:pt x="2174" y="273"/>
                    <a:pt x="1450" y="1178"/>
                    <a:pt x="454" y="1540"/>
                  </a:cubicBezTo>
                  <a:lnTo>
                    <a:pt x="1" y="2174"/>
                  </a:lnTo>
                  <a:cubicBezTo>
                    <a:pt x="92" y="2989"/>
                    <a:pt x="454" y="3714"/>
                    <a:pt x="997" y="4348"/>
                  </a:cubicBezTo>
                  <a:lnTo>
                    <a:pt x="1540" y="4348"/>
                  </a:lnTo>
                  <a:cubicBezTo>
                    <a:pt x="2084" y="3442"/>
                    <a:pt x="3261" y="3533"/>
                    <a:pt x="3714" y="2718"/>
                  </a:cubicBezTo>
                  <a:cubicBezTo>
                    <a:pt x="2808" y="2627"/>
                    <a:pt x="1722" y="2718"/>
                    <a:pt x="2899" y="1269"/>
                  </a:cubicBezTo>
                  <a:cubicBezTo>
                    <a:pt x="3171" y="997"/>
                    <a:pt x="3171" y="454"/>
                    <a:pt x="3261" y="1"/>
                  </a:cubicBezTo>
                  <a:close/>
                </a:path>
              </a:pathLst>
            </a:custGeom>
            <a:solidFill>
              <a:srgbClr val="F1B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8" name="Google Shape;7748;p8"/>
            <p:cNvSpPr/>
            <p:nvPr/>
          </p:nvSpPr>
          <p:spPr>
            <a:xfrm>
              <a:off x="2398425" y="3681550"/>
              <a:ext cx="27175" cy="15875"/>
            </a:xfrm>
            <a:custGeom>
              <a:avLst/>
              <a:gdLst/>
              <a:ahLst/>
              <a:cxnLst/>
              <a:rect l="l" t="t" r="r" b="b"/>
              <a:pathLst>
                <a:path w="1087" h="635" extrusionOk="0">
                  <a:moveTo>
                    <a:pt x="0" y="1"/>
                  </a:moveTo>
                  <a:cubicBezTo>
                    <a:pt x="181" y="454"/>
                    <a:pt x="634" y="635"/>
                    <a:pt x="1087" y="635"/>
                  </a:cubicBezTo>
                  <a:lnTo>
                    <a:pt x="543" y="1"/>
                  </a:lnTo>
                  <a:close/>
                </a:path>
              </a:pathLst>
            </a:custGeom>
            <a:solidFill>
              <a:srgbClr val="F1A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9" name="Google Shape;7749;p8"/>
            <p:cNvSpPr/>
            <p:nvPr/>
          </p:nvSpPr>
          <p:spPr>
            <a:xfrm>
              <a:off x="2473125" y="375175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272" y="0"/>
                  </a:moveTo>
                  <a:lnTo>
                    <a:pt x="272" y="0"/>
                  </a:lnTo>
                  <a:cubicBezTo>
                    <a:pt x="0" y="91"/>
                    <a:pt x="91" y="181"/>
                    <a:pt x="91" y="181"/>
                  </a:cubicBezTo>
                  <a:cubicBezTo>
                    <a:pt x="182" y="181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ED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0" name="Google Shape;7750;p8"/>
            <p:cNvSpPr/>
            <p:nvPr/>
          </p:nvSpPr>
          <p:spPr>
            <a:xfrm>
              <a:off x="2507075" y="3269525"/>
              <a:ext cx="4550" cy="6825"/>
            </a:xfrm>
            <a:custGeom>
              <a:avLst/>
              <a:gdLst/>
              <a:ahLst/>
              <a:cxnLst/>
              <a:rect l="l" t="t" r="r" b="b"/>
              <a:pathLst>
                <a:path w="182" h="273" extrusionOk="0">
                  <a:moveTo>
                    <a:pt x="91" y="0"/>
                  </a:moveTo>
                  <a:lnTo>
                    <a:pt x="1" y="272"/>
                  </a:lnTo>
                  <a:lnTo>
                    <a:pt x="182" y="9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1" name="Google Shape;7751;p8"/>
            <p:cNvSpPr/>
            <p:nvPr/>
          </p:nvSpPr>
          <p:spPr>
            <a:xfrm>
              <a:off x="2405200" y="3928325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272" y="1"/>
                  </a:moveTo>
                  <a:lnTo>
                    <a:pt x="1" y="91"/>
                  </a:lnTo>
                  <a:lnTo>
                    <a:pt x="91" y="182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rgbClr val="F7EF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2" name="Google Shape;7752;p8"/>
            <p:cNvSpPr/>
            <p:nvPr/>
          </p:nvSpPr>
          <p:spPr>
            <a:xfrm>
              <a:off x="3294925" y="1211600"/>
              <a:ext cx="99650" cy="178875"/>
            </a:xfrm>
            <a:custGeom>
              <a:avLst/>
              <a:gdLst/>
              <a:ahLst/>
              <a:cxnLst/>
              <a:rect l="l" t="t" r="r" b="b"/>
              <a:pathLst>
                <a:path w="3986" h="7155" extrusionOk="0">
                  <a:moveTo>
                    <a:pt x="997" y="1"/>
                  </a:moveTo>
                  <a:cubicBezTo>
                    <a:pt x="182" y="816"/>
                    <a:pt x="1" y="2174"/>
                    <a:pt x="635" y="3170"/>
                  </a:cubicBezTo>
                  <a:cubicBezTo>
                    <a:pt x="1087" y="4619"/>
                    <a:pt x="1721" y="5978"/>
                    <a:pt x="2627" y="7155"/>
                  </a:cubicBezTo>
                  <a:cubicBezTo>
                    <a:pt x="2536" y="6159"/>
                    <a:pt x="3985" y="5162"/>
                    <a:pt x="3261" y="4347"/>
                  </a:cubicBezTo>
                  <a:cubicBezTo>
                    <a:pt x="1902" y="3080"/>
                    <a:pt x="3170" y="3080"/>
                    <a:pt x="3804" y="2717"/>
                  </a:cubicBezTo>
                  <a:lnTo>
                    <a:pt x="3895" y="2355"/>
                  </a:lnTo>
                  <a:cubicBezTo>
                    <a:pt x="3804" y="2174"/>
                    <a:pt x="3714" y="1993"/>
                    <a:pt x="3532" y="1812"/>
                  </a:cubicBezTo>
                  <a:cubicBezTo>
                    <a:pt x="2899" y="1178"/>
                    <a:pt x="2174" y="544"/>
                    <a:pt x="1359" y="91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FCF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3" name="Google Shape;7753;p8"/>
            <p:cNvSpPr/>
            <p:nvPr/>
          </p:nvSpPr>
          <p:spPr>
            <a:xfrm>
              <a:off x="3328900" y="1111175"/>
              <a:ext cx="129050" cy="143725"/>
            </a:xfrm>
            <a:custGeom>
              <a:avLst/>
              <a:gdLst/>
              <a:ahLst/>
              <a:cxnLst/>
              <a:rect l="l" t="t" r="r" b="b"/>
              <a:pathLst>
                <a:path w="5162" h="5749" extrusionOk="0">
                  <a:moveTo>
                    <a:pt x="2576" y="1"/>
                  </a:moveTo>
                  <a:cubicBezTo>
                    <a:pt x="2327" y="1"/>
                    <a:pt x="2114" y="332"/>
                    <a:pt x="1902" y="758"/>
                  </a:cubicBezTo>
                  <a:lnTo>
                    <a:pt x="1902" y="1120"/>
                  </a:lnTo>
                  <a:cubicBezTo>
                    <a:pt x="1992" y="2659"/>
                    <a:pt x="0" y="4380"/>
                    <a:pt x="2173" y="5738"/>
                  </a:cubicBezTo>
                  <a:cubicBezTo>
                    <a:pt x="2224" y="5745"/>
                    <a:pt x="2274" y="5749"/>
                    <a:pt x="2324" y="5749"/>
                  </a:cubicBezTo>
                  <a:cubicBezTo>
                    <a:pt x="2746" y="5749"/>
                    <a:pt x="3167" y="5522"/>
                    <a:pt x="3589" y="5522"/>
                  </a:cubicBezTo>
                  <a:cubicBezTo>
                    <a:pt x="3751" y="5522"/>
                    <a:pt x="3913" y="5555"/>
                    <a:pt x="4075" y="5648"/>
                  </a:cubicBezTo>
                  <a:lnTo>
                    <a:pt x="5162" y="5104"/>
                  </a:lnTo>
                  <a:cubicBezTo>
                    <a:pt x="4528" y="3565"/>
                    <a:pt x="3894" y="2025"/>
                    <a:pt x="3170" y="577"/>
                  </a:cubicBezTo>
                  <a:cubicBezTo>
                    <a:pt x="2945" y="165"/>
                    <a:pt x="2752" y="1"/>
                    <a:pt x="2576" y="1"/>
                  </a:cubicBez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4" name="Google Shape;7754;p8"/>
            <p:cNvSpPr/>
            <p:nvPr/>
          </p:nvSpPr>
          <p:spPr>
            <a:xfrm>
              <a:off x="3347000" y="1132375"/>
              <a:ext cx="43050" cy="43025"/>
            </a:xfrm>
            <a:custGeom>
              <a:avLst/>
              <a:gdLst/>
              <a:ahLst/>
              <a:cxnLst/>
              <a:rect l="l" t="t" r="r" b="b"/>
              <a:pathLst>
                <a:path w="1722" h="1721" extrusionOk="0">
                  <a:moveTo>
                    <a:pt x="1178" y="0"/>
                  </a:moveTo>
                  <a:cubicBezTo>
                    <a:pt x="544" y="272"/>
                    <a:pt x="91" y="906"/>
                    <a:pt x="1" y="1630"/>
                  </a:cubicBezTo>
                  <a:lnTo>
                    <a:pt x="363" y="1721"/>
                  </a:lnTo>
                  <a:cubicBezTo>
                    <a:pt x="1268" y="1540"/>
                    <a:pt x="1721" y="996"/>
                    <a:pt x="1268" y="91"/>
                  </a:cubicBezTo>
                  <a:lnTo>
                    <a:pt x="1178" y="0"/>
                  </a:ln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5" name="Google Shape;7755;p8"/>
            <p:cNvSpPr/>
            <p:nvPr/>
          </p:nvSpPr>
          <p:spPr>
            <a:xfrm>
              <a:off x="3387750" y="1232450"/>
              <a:ext cx="43050" cy="67925"/>
            </a:xfrm>
            <a:custGeom>
              <a:avLst/>
              <a:gdLst/>
              <a:ahLst/>
              <a:cxnLst/>
              <a:rect l="l" t="t" r="r" b="b"/>
              <a:pathLst>
                <a:path w="1722" h="2717" extrusionOk="0">
                  <a:moveTo>
                    <a:pt x="1088" y="0"/>
                  </a:moveTo>
                  <a:cubicBezTo>
                    <a:pt x="746" y="0"/>
                    <a:pt x="390" y="518"/>
                    <a:pt x="1" y="797"/>
                  </a:cubicBezTo>
                  <a:lnTo>
                    <a:pt x="91" y="978"/>
                  </a:lnTo>
                  <a:cubicBezTo>
                    <a:pt x="182" y="1159"/>
                    <a:pt x="272" y="1340"/>
                    <a:pt x="272" y="1431"/>
                  </a:cubicBezTo>
                  <a:cubicBezTo>
                    <a:pt x="272" y="1612"/>
                    <a:pt x="182" y="1793"/>
                    <a:pt x="91" y="1883"/>
                  </a:cubicBezTo>
                  <a:cubicBezTo>
                    <a:pt x="91" y="2246"/>
                    <a:pt x="182" y="2608"/>
                    <a:pt x="544" y="2698"/>
                  </a:cubicBezTo>
                  <a:cubicBezTo>
                    <a:pt x="592" y="2711"/>
                    <a:pt x="636" y="2716"/>
                    <a:pt x="676" y="2716"/>
                  </a:cubicBezTo>
                  <a:cubicBezTo>
                    <a:pt x="930" y="2716"/>
                    <a:pt x="1009" y="2481"/>
                    <a:pt x="1087" y="2246"/>
                  </a:cubicBezTo>
                  <a:lnTo>
                    <a:pt x="1721" y="797"/>
                  </a:lnTo>
                  <a:cubicBezTo>
                    <a:pt x="1512" y="204"/>
                    <a:pt x="1303" y="0"/>
                    <a:pt x="1088" y="0"/>
                  </a:cubicBezTo>
                  <a:close/>
                </a:path>
              </a:pathLst>
            </a:custGeom>
            <a:solidFill>
              <a:srgbClr val="FDF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6" name="Google Shape;7756;p8"/>
            <p:cNvSpPr/>
            <p:nvPr/>
          </p:nvSpPr>
          <p:spPr>
            <a:xfrm>
              <a:off x="3324350" y="1132375"/>
              <a:ext cx="81550" cy="133600"/>
            </a:xfrm>
            <a:custGeom>
              <a:avLst/>
              <a:gdLst/>
              <a:ahLst/>
              <a:cxnLst/>
              <a:rect l="l" t="t" r="r" b="b"/>
              <a:pathLst>
                <a:path w="3262" h="5344" extrusionOk="0">
                  <a:moveTo>
                    <a:pt x="2174" y="0"/>
                  </a:moveTo>
                  <a:cubicBezTo>
                    <a:pt x="1993" y="725"/>
                    <a:pt x="1631" y="1268"/>
                    <a:pt x="997" y="1630"/>
                  </a:cubicBezTo>
                  <a:cubicBezTo>
                    <a:pt x="997" y="2355"/>
                    <a:pt x="907" y="3079"/>
                    <a:pt x="1" y="3260"/>
                  </a:cubicBezTo>
                  <a:cubicBezTo>
                    <a:pt x="544" y="4256"/>
                    <a:pt x="1178" y="5343"/>
                    <a:pt x="2627" y="5343"/>
                  </a:cubicBezTo>
                  <a:lnTo>
                    <a:pt x="2808" y="5071"/>
                  </a:lnTo>
                  <a:lnTo>
                    <a:pt x="2627" y="4800"/>
                  </a:lnTo>
                  <a:cubicBezTo>
                    <a:pt x="1903" y="3713"/>
                    <a:pt x="1359" y="2807"/>
                    <a:pt x="2808" y="1721"/>
                  </a:cubicBezTo>
                  <a:cubicBezTo>
                    <a:pt x="3261" y="1087"/>
                    <a:pt x="2899" y="181"/>
                    <a:pt x="2174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7" name="Google Shape;7757;p8"/>
            <p:cNvSpPr/>
            <p:nvPr/>
          </p:nvSpPr>
          <p:spPr>
            <a:xfrm>
              <a:off x="3387750" y="1262550"/>
              <a:ext cx="13600" cy="17000"/>
            </a:xfrm>
            <a:custGeom>
              <a:avLst/>
              <a:gdLst/>
              <a:ahLst/>
              <a:cxnLst/>
              <a:rect l="l" t="t" r="r" b="b"/>
              <a:pathLst>
                <a:path w="544" h="680" extrusionOk="0">
                  <a:moveTo>
                    <a:pt x="306" y="0"/>
                  </a:moveTo>
                  <a:cubicBezTo>
                    <a:pt x="204" y="0"/>
                    <a:pt x="91" y="46"/>
                    <a:pt x="1" y="136"/>
                  </a:cubicBezTo>
                  <a:lnTo>
                    <a:pt x="1" y="679"/>
                  </a:lnTo>
                  <a:lnTo>
                    <a:pt x="544" y="136"/>
                  </a:lnTo>
                  <a:cubicBezTo>
                    <a:pt x="499" y="46"/>
                    <a:pt x="408" y="0"/>
                    <a:pt x="306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8" name="Google Shape;7758;p8"/>
            <p:cNvSpPr/>
            <p:nvPr/>
          </p:nvSpPr>
          <p:spPr>
            <a:xfrm>
              <a:off x="3387750" y="1252350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1" y="1"/>
                  </a:moveTo>
                  <a:lnTo>
                    <a:pt x="1" y="544"/>
                  </a:lnTo>
                  <a:lnTo>
                    <a:pt x="544" y="5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9" name="Google Shape;7759;p8"/>
            <p:cNvSpPr/>
            <p:nvPr/>
          </p:nvSpPr>
          <p:spPr>
            <a:xfrm>
              <a:off x="4021650" y="992000"/>
              <a:ext cx="287550" cy="515000"/>
            </a:xfrm>
            <a:custGeom>
              <a:avLst/>
              <a:gdLst/>
              <a:ahLst/>
              <a:cxnLst/>
              <a:rect l="l" t="t" r="r" b="b"/>
              <a:pathLst>
                <a:path w="11502" h="20600" extrusionOk="0">
                  <a:moveTo>
                    <a:pt x="5706" y="1"/>
                  </a:moveTo>
                  <a:cubicBezTo>
                    <a:pt x="4981" y="363"/>
                    <a:pt x="4438" y="997"/>
                    <a:pt x="4166" y="1721"/>
                  </a:cubicBezTo>
                  <a:lnTo>
                    <a:pt x="4076" y="2174"/>
                  </a:lnTo>
                  <a:lnTo>
                    <a:pt x="4076" y="2536"/>
                  </a:lnTo>
                  <a:cubicBezTo>
                    <a:pt x="4076" y="3713"/>
                    <a:pt x="3804" y="4800"/>
                    <a:pt x="3442" y="5977"/>
                  </a:cubicBezTo>
                  <a:cubicBezTo>
                    <a:pt x="2083" y="9509"/>
                    <a:pt x="997" y="13131"/>
                    <a:pt x="91" y="16844"/>
                  </a:cubicBezTo>
                  <a:cubicBezTo>
                    <a:pt x="91" y="17207"/>
                    <a:pt x="1" y="17569"/>
                    <a:pt x="1" y="17931"/>
                  </a:cubicBezTo>
                  <a:cubicBezTo>
                    <a:pt x="1" y="18203"/>
                    <a:pt x="1" y="18384"/>
                    <a:pt x="91" y="18655"/>
                  </a:cubicBezTo>
                  <a:cubicBezTo>
                    <a:pt x="962" y="19890"/>
                    <a:pt x="2299" y="20600"/>
                    <a:pt x="3728" y="20600"/>
                  </a:cubicBezTo>
                  <a:cubicBezTo>
                    <a:pt x="4082" y="20600"/>
                    <a:pt x="4441" y="20556"/>
                    <a:pt x="4800" y="20467"/>
                  </a:cubicBezTo>
                  <a:cubicBezTo>
                    <a:pt x="5162" y="20376"/>
                    <a:pt x="5434" y="20104"/>
                    <a:pt x="5525" y="19742"/>
                  </a:cubicBezTo>
                  <a:cubicBezTo>
                    <a:pt x="5615" y="19470"/>
                    <a:pt x="5706" y="19199"/>
                    <a:pt x="5887" y="18927"/>
                  </a:cubicBezTo>
                  <a:lnTo>
                    <a:pt x="6249" y="18474"/>
                  </a:lnTo>
                  <a:cubicBezTo>
                    <a:pt x="6521" y="18293"/>
                    <a:pt x="6702" y="18112"/>
                    <a:pt x="6883" y="17840"/>
                  </a:cubicBezTo>
                  <a:cubicBezTo>
                    <a:pt x="6974" y="17750"/>
                    <a:pt x="7155" y="17569"/>
                    <a:pt x="7245" y="17388"/>
                  </a:cubicBezTo>
                  <a:cubicBezTo>
                    <a:pt x="7970" y="15486"/>
                    <a:pt x="8694" y="13494"/>
                    <a:pt x="9509" y="11592"/>
                  </a:cubicBezTo>
                  <a:cubicBezTo>
                    <a:pt x="9690" y="10777"/>
                    <a:pt x="10052" y="10053"/>
                    <a:pt x="10505" y="9419"/>
                  </a:cubicBezTo>
                  <a:cubicBezTo>
                    <a:pt x="11501" y="6792"/>
                    <a:pt x="9419" y="4800"/>
                    <a:pt x="9056" y="2355"/>
                  </a:cubicBezTo>
                  <a:cubicBezTo>
                    <a:pt x="7879" y="1631"/>
                    <a:pt x="7245" y="182"/>
                    <a:pt x="5706" y="1"/>
                  </a:cubicBezTo>
                  <a:close/>
                </a:path>
              </a:pathLst>
            </a:custGeom>
            <a:solidFill>
              <a:srgbClr val="FEF5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0" name="Google Shape;7760;p8"/>
            <p:cNvSpPr/>
            <p:nvPr/>
          </p:nvSpPr>
          <p:spPr>
            <a:xfrm>
              <a:off x="3510000" y="618450"/>
              <a:ext cx="233225" cy="348675"/>
            </a:xfrm>
            <a:custGeom>
              <a:avLst/>
              <a:gdLst/>
              <a:ahLst/>
              <a:cxnLst/>
              <a:rect l="l" t="t" r="r" b="b"/>
              <a:pathLst>
                <a:path w="9329" h="13947" extrusionOk="0">
                  <a:moveTo>
                    <a:pt x="6521" y="1"/>
                  </a:moveTo>
                  <a:cubicBezTo>
                    <a:pt x="4529" y="2989"/>
                    <a:pt x="2536" y="5977"/>
                    <a:pt x="453" y="8966"/>
                  </a:cubicBezTo>
                  <a:cubicBezTo>
                    <a:pt x="1" y="9419"/>
                    <a:pt x="1" y="10143"/>
                    <a:pt x="363" y="10686"/>
                  </a:cubicBezTo>
                  <a:cubicBezTo>
                    <a:pt x="1087" y="11773"/>
                    <a:pt x="1631" y="12860"/>
                    <a:pt x="2174" y="13947"/>
                  </a:cubicBezTo>
                  <a:cubicBezTo>
                    <a:pt x="2355" y="11954"/>
                    <a:pt x="4347" y="12498"/>
                    <a:pt x="5434" y="11683"/>
                  </a:cubicBezTo>
                  <a:cubicBezTo>
                    <a:pt x="4257" y="10596"/>
                    <a:pt x="5977" y="9147"/>
                    <a:pt x="4891" y="7970"/>
                  </a:cubicBezTo>
                  <a:cubicBezTo>
                    <a:pt x="5615" y="7487"/>
                    <a:pt x="6460" y="7205"/>
                    <a:pt x="7319" y="7205"/>
                  </a:cubicBezTo>
                  <a:cubicBezTo>
                    <a:pt x="7748" y="7205"/>
                    <a:pt x="8181" y="7275"/>
                    <a:pt x="8604" y="7426"/>
                  </a:cubicBezTo>
                  <a:cubicBezTo>
                    <a:pt x="9328" y="4800"/>
                    <a:pt x="8513" y="1902"/>
                    <a:pt x="6521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1" name="Google Shape;7761;p8"/>
            <p:cNvSpPr/>
            <p:nvPr/>
          </p:nvSpPr>
          <p:spPr>
            <a:xfrm>
              <a:off x="3926575" y="653925"/>
              <a:ext cx="208300" cy="392450"/>
            </a:xfrm>
            <a:custGeom>
              <a:avLst/>
              <a:gdLst/>
              <a:ahLst/>
              <a:cxnLst/>
              <a:rect l="l" t="t" r="r" b="b"/>
              <a:pathLst>
                <a:path w="8332" h="15698" extrusionOk="0">
                  <a:moveTo>
                    <a:pt x="3250" y="1"/>
                  </a:moveTo>
                  <a:cubicBezTo>
                    <a:pt x="2893" y="1"/>
                    <a:pt x="2533" y="124"/>
                    <a:pt x="2174" y="483"/>
                  </a:cubicBezTo>
                  <a:cubicBezTo>
                    <a:pt x="1540" y="1570"/>
                    <a:pt x="996" y="2838"/>
                    <a:pt x="634" y="4015"/>
                  </a:cubicBezTo>
                  <a:cubicBezTo>
                    <a:pt x="453" y="4468"/>
                    <a:pt x="272" y="4921"/>
                    <a:pt x="272" y="5373"/>
                  </a:cubicBezTo>
                  <a:cubicBezTo>
                    <a:pt x="91" y="5826"/>
                    <a:pt x="91" y="6279"/>
                    <a:pt x="0" y="6822"/>
                  </a:cubicBezTo>
                  <a:lnTo>
                    <a:pt x="181" y="7185"/>
                  </a:lnTo>
                  <a:cubicBezTo>
                    <a:pt x="272" y="7275"/>
                    <a:pt x="544" y="7456"/>
                    <a:pt x="725" y="7456"/>
                  </a:cubicBezTo>
                  <a:cubicBezTo>
                    <a:pt x="811" y="7463"/>
                    <a:pt x="899" y="7466"/>
                    <a:pt x="987" y="7466"/>
                  </a:cubicBezTo>
                  <a:cubicBezTo>
                    <a:pt x="1416" y="7466"/>
                    <a:pt x="1869" y="7402"/>
                    <a:pt x="2303" y="7402"/>
                  </a:cubicBezTo>
                  <a:cubicBezTo>
                    <a:pt x="3007" y="7402"/>
                    <a:pt x="3660" y="7570"/>
                    <a:pt x="4075" y="8452"/>
                  </a:cubicBezTo>
                  <a:cubicBezTo>
                    <a:pt x="4709" y="10082"/>
                    <a:pt x="5705" y="11531"/>
                    <a:pt x="4528" y="13433"/>
                  </a:cubicBezTo>
                  <a:cubicBezTo>
                    <a:pt x="3713" y="14610"/>
                    <a:pt x="4075" y="15697"/>
                    <a:pt x="5796" y="15697"/>
                  </a:cubicBezTo>
                  <a:cubicBezTo>
                    <a:pt x="6068" y="15606"/>
                    <a:pt x="6339" y="15516"/>
                    <a:pt x="6520" y="15335"/>
                  </a:cubicBezTo>
                  <a:cubicBezTo>
                    <a:pt x="7879" y="14067"/>
                    <a:pt x="7154" y="12165"/>
                    <a:pt x="7879" y="10716"/>
                  </a:cubicBezTo>
                  <a:cubicBezTo>
                    <a:pt x="8150" y="9811"/>
                    <a:pt x="8331" y="8905"/>
                    <a:pt x="8241" y="7909"/>
                  </a:cubicBezTo>
                  <a:cubicBezTo>
                    <a:pt x="8150" y="7547"/>
                    <a:pt x="8060" y="7185"/>
                    <a:pt x="7879" y="6822"/>
                  </a:cubicBezTo>
                  <a:cubicBezTo>
                    <a:pt x="7154" y="5192"/>
                    <a:pt x="5886" y="3743"/>
                    <a:pt x="6249" y="1751"/>
                  </a:cubicBezTo>
                  <a:cubicBezTo>
                    <a:pt x="6339" y="1208"/>
                    <a:pt x="6339" y="664"/>
                    <a:pt x="5615" y="574"/>
                  </a:cubicBezTo>
                  <a:cubicBezTo>
                    <a:pt x="5579" y="577"/>
                    <a:pt x="5544" y="578"/>
                    <a:pt x="5508" y="578"/>
                  </a:cubicBezTo>
                  <a:cubicBezTo>
                    <a:pt x="4785" y="578"/>
                    <a:pt x="4023" y="1"/>
                    <a:pt x="3250" y="1"/>
                  </a:cubicBezTo>
                  <a:close/>
                </a:path>
              </a:pathLst>
            </a:custGeom>
            <a:solidFill>
              <a:srgbClr val="FDF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2" name="Google Shape;7762;p8"/>
            <p:cNvSpPr/>
            <p:nvPr/>
          </p:nvSpPr>
          <p:spPr>
            <a:xfrm>
              <a:off x="4234475" y="980175"/>
              <a:ext cx="122275" cy="245050"/>
            </a:xfrm>
            <a:custGeom>
              <a:avLst/>
              <a:gdLst/>
              <a:ahLst/>
              <a:cxnLst/>
              <a:rect l="l" t="t" r="r" b="b"/>
              <a:pathLst>
                <a:path w="4891" h="9802" extrusionOk="0">
                  <a:moveTo>
                    <a:pt x="1260" y="1"/>
                  </a:moveTo>
                  <a:cubicBezTo>
                    <a:pt x="219" y="1"/>
                    <a:pt x="432" y="981"/>
                    <a:pt x="181" y="1651"/>
                  </a:cubicBezTo>
                  <a:cubicBezTo>
                    <a:pt x="181" y="1923"/>
                    <a:pt x="453" y="2194"/>
                    <a:pt x="362" y="2556"/>
                  </a:cubicBezTo>
                  <a:cubicBezTo>
                    <a:pt x="362" y="2647"/>
                    <a:pt x="362" y="2738"/>
                    <a:pt x="272" y="2828"/>
                  </a:cubicBezTo>
                  <a:cubicBezTo>
                    <a:pt x="543" y="3824"/>
                    <a:pt x="0" y="5092"/>
                    <a:pt x="724" y="5907"/>
                  </a:cubicBezTo>
                  <a:cubicBezTo>
                    <a:pt x="1539" y="7084"/>
                    <a:pt x="1992" y="8443"/>
                    <a:pt x="1992" y="9801"/>
                  </a:cubicBezTo>
                  <a:lnTo>
                    <a:pt x="4166" y="6903"/>
                  </a:lnTo>
                  <a:cubicBezTo>
                    <a:pt x="4800" y="6269"/>
                    <a:pt x="4890" y="5273"/>
                    <a:pt x="4256" y="4639"/>
                  </a:cubicBezTo>
                  <a:cubicBezTo>
                    <a:pt x="3079" y="3190"/>
                    <a:pt x="2807" y="1379"/>
                    <a:pt x="1539" y="21"/>
                  </a:cubicBezTo>
                  <a:cubicBezTo>
                    <a:pt x="1438" y="7"/>
                    <a:pt x="1345" y="1"/>
                    <a:pt x="1260" y="1"/>
                  </a:cubicBez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3" name="Google Shape;7763;p8"/>
            <p:cNvSpPr/>
            <p:nvPr/>
          </p:nvSpPr>
          <p:spPr>
            <a:xfrm>
              <a:off x="3673000" y="586750"/>
              <a:ext cx="120025" cy="274325"/>
            </a:xfrm>
            <a:custGeom>
              <a:avLst/>
              <a:gdLst/>
              <a:ahLst/>
              <a:cxnLst/>
              <a:rect l="l" t="t" r="r" b="b"/>
              <a:pathLst>
                <a:path w="4801" h="10973" extrusionOk="0">
                  <a:moveTo>
                    <a:pt x="1178" y="1"/>
                  </a:moveTo>
                  <a:lnTo>
                    <a:pt x="1" y="1269"/>
                  </a:lnTo>
                  <a:cubicBezTo>
                    <a:pt x="997" y="3714"/>
                    <a:pt x="1631" y="6159"/>
                    <a:pt x="2084" y="8694"/>
                  </a:cubicBezTo>
                  <a:cubicBezTo>
                    <a:pt x="2265" y="9509"/>
                    <a:pt x="2627" y="10324"/>
                    <a:pt x="3170" y="10958"/>
                  </a:cubicBezTo>
                  <a:cubicBezTo>
                    <a:pt x="3236" y="10968"/>
                    <a:pt x="3300" y="10972"/>
                    <a:pt x="3363" y="10972"/>
                  </a:cubicBezTo>
                  <a:cubicBezTo>
                    <a:pt x="3913" y="10972"/>
                    <a:pt x="4376" y="10631"/>
                    <a:pt x="4619" y="10143"/>
                  </a:cubicBezTo>
                  <a:cubicBezTo>
                    <a:pt x="4800" y="7427"/>
                    <a:pt x="3533" y="4982"/>
                    <a:pt x="3170" y="2355"/>
                  </a:cubicBezTo>
                  <a:cubicBezTo>
                    <a:pt x="2718" y="1269"/>
                    <a:pt x="2718" y="1"/>
                    <a:pt x="1178" y="1"/>
                  </a:cubicBezTo>
                  <a:close/>
                </a:path>
              </a:pathLst>
            </a:custGeom>
            <a:solidFill>
              <a:srgbClr val="F197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4" name="Google Shape;7764;p8"/>
            <p:cNvSpPr/>
            <p:nvPr/>
          </p:nvSpPr>
          <p:spPr>
            <a:xfrm>
              <a:off x="3505475" y="1297625"/>
              <a:ext cx="144925" cy="208100"/>
            </a:xfrm>
            <a:custGeom>
              <a:avLst/>
              <a:gdLst/>
              <a:ahLst/>
              <a:cxnLst/>
              <a:rect l="l" t="t" r="r" b="b"/>
              <a:pathLst>
                <a:path w="5797" h="8324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2899"/>
                    <a:pt x="2083" y="5434"/>
                    <a:pt x="3442" y="8061"/>
                  </a:cubicBezTo>
                  <a:cubicBezTo>
                    <a:pt x="3904" y="8118"/>
                    <a:pt x="4403" y="8323"/>
                    <a:pt x="4915" y="8323"/>
                  </a:cubicBezTo>
                  <a:cubicBezTo>
                    <a:pt x="5206" y="8323"/>
                    <a:pt x="5501" y="8257"/>
                    <a:pt x="5796" y="8061"/>
                  </a:cubicBezTo>
                  <a:lnTo>
                    <a:pt x="5796" y="7789"/>
                  </a:lnTo>
                  <a:cubicBezTo>
                    <a:pt x="5796" y="7698"/>
                    <a:pt x="5706" y="7517"/>
                    <a:pt x="5615" y="7427"/>
                  </a:cubicBezTo>
                  <a:cubicBezTo>
                    <a:pt x="5072" y="7064"/>
                    <a:pt x="4891" y="6430"/>
                    <a:pt x="4619" y="5887"/>
                  </a:cubicBezTo>
                  <a:cubicBezTo>
                    <a:pt x="3623" y="4076"/>
                    <a:pt x="3261" y="1812"/>
                    <a:pt x="1902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5" name="Google Shape;7765;p8"/>
            <p:cNvSpPr/>
            <p:nvPr/>
          </p:nvSpPr>
          <p:spPr>
            <a:xfrm>
              <a:off x="3702450" y="466775"/>
              <a:ext cx="140375" cy="196550"/>
            </a:xfrm>
            <a:custGeom>
              <a:avLst/>
              <a:gdLst/>
              <a:ahLst/>
              <a:cxnLst/>
              <a:rect l="l" t="t" r="r" b="b"/>
              <a:pathLst>
                <a:path w="5615" h="7862" extrusionOk="0">
                  <a:moveTo>
                    <a:pt x="3713" y="0"/>
                  </a:moveTo>
                  <a:cubicBezTo>
                    <a:pt x="1992" y="1178"/>
                    <a:pt x="1268" y="3170"/>
                    <a:pt x="0" y="4800"/>
                  </a:cubicBezTo>
                  <a:cubicBezTo>
                    <a:pt x="1087" y="5162"/>
                    <a:pt x="815" y="6430"/>
                    <a:pt x="1449" y="7064"/>
                  </a:cubicBezTo>
                  <a:cubicBezTo>
                    <a:pt x="1965" y="7432"/>
                    <a:pt x="2481" y="7861"/>
                    <a:pt x="3095" y="7861"/>
                  </a:cubicBezTo>
                  <a:cubicBezTo>
                    <a:pt x="3235" y="7861"/>
                    <a:pt x="3380" y="7839"/>
                    <a:pt x="3532" y="7788"/>
                  </a:cubicBezTo>
                  <a:cubicBezTo>
                    <a:pt x="3803" y="7698"/>
                    <a:pt x="3985" y="7517"/>
                    <a:pt x="4166" y="7335"/>
                  </a:cubicBezTo>
                  <a:cubicBezTo>
                    <a:pt x="4256" y="7064"/>
                    <a:pt x="4256" y="6792"/>
                    <a:pt x="4347" y="6520"/>
                  </a:cubicBezTo>
                  <a:cubicBezTo>
                    <a:pt x="4256" y="4347"/>
                    <a:pt x="5615" y="1993"/>
                    <a:pt x="3713" y="0"/>
                  </a:cubicBezTo>
                  <a:close/>
                </a:path>
              </a:pathLst>
            </a:custGeom>
            <a:solidFill>
              <a:srgbClr val="FDF3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6" name="Google Shape;7766;p8"/>
            <p:cNvSpPr/>
            <p:nvPr/>
          </p:nvSpPr>
          <p:spPr>
            <a:xfrm>
              <a:off x="4463125" y="1379125"/>
              <a:ext cx="124525" cy="167500"/>
            </a:xfrm>
            <a:custGeom>
              <a:avLst/>
              <a:gdLst/>
              <a:ahLst/>
              <a:cxnLst/>
              <a:rect l="l" t="t" r="r" b="b"/>
              <a:pathLst>
                <a:path w="4981" h="6700" extrusionOk="0">
                  <a:moveTo>
                    <a:pt x="1540" y="1"/>
                  </a:moveTo>
                  <a:cubicBezTo>
                    <a:pt x="634" y="816"/>
                    <a:pt x="91" y="1903"/>
                    <a:pt x="0" y="3080"/>
                  </a:cubicBezTo>
                  <a:cubicBezTo>
                    <a:pt x="140" y="3022"/>
                    <a:pt x="257" y="2997"/>
                    <a:pt x="356" y="2997"/>
                  </a:cubicBezTo>
                  <a:cubicBezTo>
                    <a:pt x="1035" y="2997"/>
                    <a:pt x="920" y="4167"/>
                    <a:pt x="1630" y="4167"/>
                  </a:cubicBezTo>
                  <a:lnTo>
                    <a:pt x="1630" y="4710"/>
                  </a:lnTo>
                  <a:cubicBezTo>
                    <a:pt x="1902" y="4982"/>
                    <a:pt x="1811" y="5525"/>
                    <a:pt x="2083" y="5797"/>
                  </a:cubicBezTo>
                  <a:lnTo>
                    <a:pt x="2626" y="5797"/>
                  </a:lnTo>
                  <a:cubicBezTo>
                    <a:pt x="2771" y="5797"/>
                    <a:pt x="2858" y="5565"/>
                    <a:pt x="2934" y="5565"/>
                  </a:cubicBezTo>
                  <a:cubicBezTo>
                    <a:pt x="2952" y="5565"/>
                    <a:pt x="2971" y="5579"/>
                    <a:pt x="2989" y="5616"/>
                  </a:cubicBezTo>
                  <a:cubicBezTo>
                    <a:pt x="3216" y="6353"/>
                    <a:pt x="3549" y="6700"/>
                    <a:pt x="3990" y="6700"/>
                  </a:cubicBezTo>
                  <a:cubicBezTo>
                    <a:pt x="4252" y="6700"/>
                    <a:pt x="4552" y="6577"/>
                    <a:pt x="4890" y="6340"/>
                  </a:cubicBezTo>
                  <a:cubicBezTo>
                    <a:pt x="4800" y="5706"/>
                    <a:pt x="4981" y="5072"/>
                    <a:pt x="4347" y="4710"/>
                  </a:cubicBezTo>
                  <a:cubicBezTo>
                    <a:pt x="3351" y="3170"/>
                    <a:pt x="3260" y="1088"/>
                    <a:pt x="1540" y="1"/>
                  </a:cubicBezTo>
                  <a:close/>
                </a:path>
              </a:pathLst>
            </a:custGeom>
            <a:solidFill>
              <a:srgbClr val="FBF6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7" name="Google Shape;7767;p8"/>
            <p:cNvSpPr/>
            <p:nvPr/>
          </p:nvSpPr>
          <p:spPr>
            <a:xfrm>
              <a:off x="4155225" y="917525"/>
              <a:ext cx="117750" cy="133675"/>
            </a:xfrm>
            <a:custGeom>
              <a:avLst/>
              <a:gdLst/>
              <a:ahLst/>
              <a:cxnLst/>
              <a:rect l="l" t="t" r="r" b="b"/>
              <a:pathLst>
                <a:path w="4710" h="5347" extrusionOk="0">
                  <a:moveTo>
                    <a:pt x="1507" y="0"/>
                  </a:moveTo>
                  <a:cubicBezTo>
                    <a:pt x="1319" y="0"/>
                    <a:pt x="1120" y="26"/>
                    <a:pt x="906" y="82"/>
                  </a:cubicBezTo>
                  <a:cubicBezTo>
                    <a:pt x="453" y="263"/>
                    <a:pt x="182" y="716"/>
                    <a:pt x="91" y="1168"/>
                  </a:cubicBezTo>
                  <a:cubicBezTo>
                    <a:pt x="1" y="1893"/>
                    <a:pt x="91" y="2527"/>
                    <a:pt x="453" y="3070"/>
                  </a:cubicBezTo>
                  <a:cubicBezTo>
                    <a:pt x="1577" y="3589"/>
                    <a:pt x="1793" y="5346"/>
                    <a:pt x="3229" y="5346"/>
                  </a:cubicBezTo>
                  <a:cubicBezTo>
                    <a:pt x="3297" y="5346"/>
                    <a:pt x="3368" y="5342"/>
                    <a:pt x="3442" y="5334"/>
                  </a:cubicBezTo>
                  <a:lnTo>
                    <a:pt x="3623" y="5334"/>
                  </a:lnTo>
                  <a:cubicBezTo>
                    <a:pt x="3623" y="5334"/>
                    <a:pt x="3713" y="5244"/>
                    <a:pt x="3713" y="5153"/>
                  </a:cubicBezTo>
                  <a:cubicBezTo>
                    <a:pt x="3713" y="4972"/>
                    <a:pt x="3713" y="4881"/>
                    <a:pt x="3623" y="4791"/>
                  </a:cubicBezTo>
                  <a:cubicBezTo>
                    <a:pt x="4076" y="4066"/>
                    <a:pt x="3894" y="3070"/>
                    <a:pt x="4709" y="2527"/>
                  </a:cubicBezTo>
                  <a:cubicBezTo>
                    <a:pt x="4709" y="2346"/>
                    <a:pt x="4709" y="2165"/>
                    <a:pt x="4619" y="1984"/>
                  </a:cubicBezTo>
                  <a:cubicBezTo>
                    <a:pt x="3588" y="1270"/>
                    <a:pt x="2835" y="0"/>
                    <a:pt x="1507" y="0"/>
                  </a:cubicBezTo>
                  <a:close/>
                </a:path>
              </a:pathLst>
            </a:custGeom>
            <a:solidFill>
              <a:srgbClr val="FCF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8" name="Google Shape;7768;p8"/>
            <p:cNvSpPr/>
            <p:nvPr/>
          </p:nvSpPr>
          <p:spPr>
            <a:xfrm>
              <a:off x="4112200" y="778850"/>
              <a:ext cx="95125" cy="185975"/>
            </a:xfrm>
            <a:custGeom>
              <a:avLst/>
              <a:gdLst/>
              <a:ahLst/>
              <a:cxnLst/>
              <a:rect l="l" t="t" r="r" b="b"/>
              <a:pathLst>
                <a:path w="3805" h="7439" extrusionOk="0">
                  <a:moveTo>
                    <a:pt x="1151" y="0"/>
                  </a:moveTo>
                  <a:cubicBezTo>
                    <a:pt x="582" y="0"/>
                    <a:pt x="363" y="351"/>
                    <a:pt x="363" y="920"/>
                  </a:cubicBezTo>
                  <a:lnTo>
                    <a:pt x="363" y="2731"/>
                  </a:lnTo>
                  <a:cubicBezTo>
                    <a:pt x="273" y="3637"/>
                    <a:pt x="91" y="4542"/>
                    <a:pt x="1" y="5448"/>
                  </a:cubicBezTo>
                  <a:cubicBezTo>
                    <a:pt x="579" y="5809"/>
                    <a:pt x="177" y="7439"/>
                    <a:pt x="1049" y="7439"/>
                  </a:cubicBezTo>
                  <a:cubicBezTo>
                    <a:pt x="1270" y="7439"/>
                    <a:pt x="1572" y="7334"/>
                    <a:pt x="1993" y="7078"/>
                  </a:cubicBezTo>
                  <a:lnTo>
                    <a:pt x="2627" y="5900"/>
                  </a:lnTo>
                  <a:cubicBezTo>
                    <a:pt x="3804" y="4995"/>
                    <a:pt x="2899" y="4180"/>
                    <a:pt x="2355" y="3365"/>
                  </a:cubicBezTo>
                  <a:cubicBezTo>
                    <a:pt x="3352" y="1825"/>
                    <a:pt x="2174" y="1010"/>
                    <a:pt x="1359" y="14"/>
                  </a:cubicBezTo>
                  <a:cubicBezTo>
                    <a:pt x="1285" y="5"/>
                    <a:pt x="1216" y="0"/>
                    <a:pt x="1151" y="0"/>
                  </a:cubicBezTo>
                  <a:close/>
                </a:path>
              </a:pathLst>
            </a:custGeom>
            <a:solidFill>
              <a:srgbClr val="F3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9" name="Google Shape;7769;p8"/>
            <p:cNvSpPr/>
            <p:nvPr/>
          </p:nvSpPr>
          <p:spPr>
            <a:xfrm>
              <a:off x="3793000" y="439600"/>
              <a:ext cx="79250" cy="201525"/>
            </a:xfrm>
            <a:custGeom>
              <a:avLst/>
              <a:gdLst/>
              <a:ahLst/>
              <a:cxnLst/>
              <a:rect l="l" t="t" r="r" b="b"/>
              <a:pathLst>
                <a:path w="3170" h="8061" extrusionOk="0">
                  <a:moveTo>
                    <a:pt x="1268" y="1"/>
                  </a:moveTo>
                  <a:cubicBezTo>
                    <a:pt x="725" y="1"/>
                    <a:pt x="181" y="453"/>
                    <a:pt x="181" y="1087"/>
                  </a:cubicBezTo>
                  <a:cubicBezTo>
                    <a:pt x="725" y="3442"/>
                    <a:pt x="0" y="5706"/>
                    <a:pt x="181" y="8060"/>
                  </a:cubicBezTo>
                  <a:cubicBezTo>
                    <a:pt x="1449" y="8060"/>
                    <a:pt x="1540" y="6974"/>
                    <a:pt x="1721" y="6249"/>
                  </a:cubicBezTo>
                  <a:cubicBezTo>
                    <a:pt x="1811" y="5525"/>
                    <a:pt x="2174" y="4891"/>
                    <a:pt x="2717" y="4528"/>
                  </a:cubicBezTo>
                  <a:cubicBezTo>
                    <a:pt x="3170" y="3351"/>
                    <a:pt x="3170" y="1993"/>
                    <a:pt x="2717" y="816"/>
                  </a:cubicBezTo>
                  <a:cubicBezTo>
                    <a:pt x="2445" y="182"/>
                    <a:pt x="1811" y="272"/>
                    <a:pt x="1268" y="1"/>
                  </a:cubicBezTo>
                  <a:close/>
                </a:path>
              </a:pathLst>
            </a:custGeom>
            <a:solidFill>
              <a:srgbClr val="F29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0" name="Google Shape;7770;p8"/>
            <p:cNvSpPr/>
            <p:nvPr/>
          </p:nvSpPr>
          <p:spPr>
            <a:xfrm>
              <a:off x="4046550" y="695425"/>
              <a:ext cx="101900" cy="138300"/>
            </a:xfrm>
            <a:custGeom>
              <a:avLst/>
              <a:gdLst/>
              <a:ahLst/>
              <a:cxnLst/>
              <a:rect l="l" t="t" r="r" b="b"/>
              <a:pathLst>
                <a:path w="4076" h="5532" extrusionOk="0">
                  <a:moveTo>
                    <a:pt x="1450" y="1"/>
                  </a:moveTo>
                  <a:cubicBezTo>
                    <a:pt x="272" y="182"/>
                    <a:pt x="1" y="1087"/>
                    <a:pt x="544" y="1721"/>
                  </a:cubicBezTo>
                  <a:cubicBezTo>
                    <a:pt x="1540" y="2808"/>
                    <a:pt x="1540" y="4438"/>
                    <a:pt x="2446" y="5434"/>
                  </a:cubicBezTo>
                  <a:cubicBezTo>
                    <a:pt x="2609" y="5502"/>
                    <a:pt x="2737" y="5531"/>
                    <a:pt x="2839" y="5531"/>
                  </a:cubicBezTo>
                  <a:cubicBezTo>
                    <a:pt x="3417" y="5531"/>
                    <a:pt x="3148" y="4592"/>
                    <a:pt x="3532" y="4438"/>
                  </a:cubicBezTo>
                  <a:cubicBezTo>
                    <a:pt x="3532" y="3985"/>
                    <a:pt x="3714" y="3532"/>
                    <a:pt x="4076" y="3261"/>
                  </a:cubicBezTo>
                  <a:cubicBezTo>
                    <a:pt x="3351" y="2083"/>
                    <a:pt x="2446" y="997"/>
                    <a:pt x="1450" y="1"/>
                  </a:cubicBezTo>
                  <a:close/>
                </a:path>
              </a:pathLst>
            </a:custGeom>
            <a:solidFill>
              <a:srgbClr val="FDF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1" name="Google Shape;7771;p8"/>
            <p:cNvSpPr/>
            <p:nvPr/>
          </p:nvSpPr>
          <p:spPr>
            <a:xfrm>
              <a:off x="3965050" y="552700"/>
              <a:ext cx="101900" cy="130350"/>
            </a:xfrm>
            <a:custGeom>
              <a:avLst/>
              <a:gdLst/>
              <a:ahLst/>
              <a:cxnLst/>
              <a:rect l="l" t="t" r="r" b="b"/>
              <a:pathLst>
                <a:path w="4076" h="5214" extrusionOk="0">
                  <a:moveTo>
                    <a:pt x="794" y="1"/>
                  </a:moveTo>
                  <a:cubicBezTo>
                    <a:pt x="669" y="1"/>
                    <a:pt x="550" y="31"/>
                    <a:pt x="453" y="95"/>
                  </a:cubicBezTo>
                  <a:cubicBezTo>
                    <a:pt x="725" y="1635"/>
                    <a:pt x="1" y="3265"/>
                    <a:pt x="997" y="4623"/>
                  </a:cubicBezTo>
                  <a:cubicBezTo>
                    <a:pt x="1178" y="4532"/>
                    <a:pt x="1336" y="4464"/>
                    <a:pt x="1506" y="4464"/>
                  </a:cubicBezTo>
                  <a:cubicBezTo>
                    <a:pt x="1676" y="4464"/>
                    <a:pt x="1857" y="4532"/>
                    <a:pt x="2084" y="4713"/>
                  </a:cubicBezTo>
                  <a:cubicBezTo>
                    <a:pt x="2338" y="5053"/>
                    <a:pt x="2693" y="5214"/>
                    <a:pt x="3044" y="5214"/>
                  </a:cubicBezTo>
                  <a:cubicBezTo>
                    <a:pt x="3442" y="5214"/>
                    <a:pt x="3835" y="5008"/>
                    <a:pt x="4076" y="4623"/>
                  </a:cubicBezTo>
                  <a:cubicBezTo>
                    <a:pt x="3261" y="3174"/>
                    <a:pt x="1993" y="1997"/>
                    <a:pt x="1450" y="276"/>
                  </a:cubicBezTo>
                  <a:cubicBezTo>
                    <a:pt x="1274" y="101"/>
                    <a:pt x="1023" y="1"/>
                    <a:pt x="794" y="1"/>
                  </a:cubicBezTo>
                  <a:close/>
                </a:path>
              </a:pathLst>
            </a:custGeom>
            <a:solidFill>
              <a:srgbClr val="FAE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2" name="Google Shape;7772;p8"/>
            <p:cNvSpPr/>
            <p:nvPr/>
          </p:nvSpPr>
          <p:spPr>
            <a:xfrm>
              <a:off x="4164275" y="860700"/>
              <a:ext cx="106425" cy="106425"/>
            </a:xfrm>
            <a:custGeom>
              <a:avLst/>
              <a:gdLst/>
              <a:ahLst/>
              <a:cxnLst/>
              <a:rect l="l" t="t" r="r" b="b"/>
              <a:pathLst>
                <a:path w="4257" h="4257" extrusionOk="0">
                  <a:moveTo>
                    <a:pt x="363" y="0"/>
                  </a:moveTo>
                  <a:lnTo>
                    <a:pt x="363" y="0"/>
                  </a:lnTo>
                  <a:cubicBezTo>
                    <a:pt x="1" y="906"/>
                    <a:pt x="997" y="1721"/>
                    <a:pt x="544" y="2626"/>
                  </a:cubicBezTo>
                  <a:cubicBezTo>
                    <a:pt x="591" y="2624"/>
                    <a:pt x="636" y="2622"/>
                    <a:pt x="682" y="2622"/>
                  </a:cubicBezTo>
                  <a:cubicBezTo>
                    <a:pt x="2133" y="2622"/>
                    <a:pt x="2940" y="3993"/>
                    <a:pt x="4257" y="4257"/>
                  </a:cubicBezTo>
                  <a:cubicBezTo>
                    <a:pt x="3985" y="3623"/>
                    <a:pt x="3714" y="3079"/>
                    <a:pt x="3261" y="2626"/>
                  </a:cubicBezTo>
                  <a:cubicBezTo>
                    <a:pt x="2989" y="2445"/>
                    <a:pt x="2808" y="2264"/>
                    <a:pt x="2717" y="1993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3" name="Google Shape;7773;p8"/>
            <p:cNvSpPr/>
            <p:nvPr/>
          </p:nvSpPr>
          <p:spPr>
            <a:xfrm>
              <a:off x="3894875" y="464500"/>
              <a:ext cx="104175" cy="105525"/>
            </a:xfrm>
            <a:custGeom>
              <a:avLst/>
              <a:gdLst/>
              <a:ahLst/>
              <a:cxnLst/>
              <a:rect l="l" t="t" r="r" b="b"/>
              <a:pathLst>
                <a:path w="4167" h="4221" extrusionOk="0">
                  <a:moveTo>
                    <a:pt x="363" y="1"/>
                  </a:moveTo>
                  <a:cubicBezTo>
                    <a:pt x="91" y="272"/>
                    <a:pt x="0" y="635"/>
                    <a:pt x="91" y="997"/>
                  </a:cubicBezTo>
                  <a:cubicBezTo>
                    <a:pt x="182" y="1269"/>
                    <a:pt x="272" y="1450"/>
                    <a:pt x="453" y="1631"/>
                  </a:cubicBezTo>
                  <a:cubicBezTo>
                    <a:pt x="815" y="2355"/>
                    <a:pt x="1268" y="2989"/>
                    <a:pt x="1630" y="3714"/>
                  </a:cubicBezTo>
                  <a:cubicBezTo>
                    <a:pt x="1812" y="3895"/>
                    <a:pt x="1993" y="4076"/>
                    <a:pt x="2174" y="4166"/>
                  </a:cubicBezTo>
                  <a:cubicBezTo>
                    <a:pt x="2306" y="4200"/>
                    <a:pt x="2439" y="4221"/>
                    <a:pt x="2572" y="4221"/>
                  </a:cubicBezTo>
                  <a:cubicBezTo>
                    <a:pt x="2801" y="4221"/>
                    <a:pt x="3031" y="4158"/>
                    <a:pt x="3260" y="3985"/>
                  </a:cubicBezTo>
                  <a:lnTo>
                    <a:pt x="4166" y="3804"/>
                  </a:lnTo>
                  <a:cubicBezTo>
                    <a:pt x="3170" y="2446"/>
                    <a:pt x="1993" y="1178"/>
                    <a:pt x="634" y="1"/>
                  </a:cubicBezTo>
                  <a:close/>
                </a:path>
              </a:pathLst>
            </a:custGeom>
            <a:solidFill>
              <a:srgbClr val="FCF2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4" name="Google Shape;7774;p8"/>
            <p:cNvSpPr/>
            <p:nvPr/>
          </p:nvSpPr>
          <p:spPr>
            <a:xfrm>
              <a:off x="4431425" y="1451575"/>
              <a:ext cx="70200" cy="54350"/>
            </a:xfrm>
            <a:custGeom>
              <a:avLst/>
              <a:gdLst/>
              <a:ahLst/>
              <a:cxnLst/>
              <a:rect l="l" t="t" r="r" b="b"/>
              <a:pathLst>
                <a:path w="2808" h="2174" extrusionOk="0">
                  <a:moveTo>
                    <a:pt x="1803" y="0"/>
                  </a:moveTo>
                  <a:cubicBezTo>
                    <a:pt x="1637" y="0"/>
                    <a:pt x="1433" y="54"/>
                    <a:pt x="1178" y="182"/>
                  </a:cubicBezTo>
                  <a:cubicBezTo>
                    <a:pt x="816" y="725"/>
                    <a:pt x="0" y="906"/>
                    <a:pt x="91" y="1812"/>
                  </a:cubicBezTo>
                  <a:cubicBezTo>
                    <a:pt x="283" y="1748"/>
                    <a:pt x="611" y="1684"/>
                    <a:pt x="819" y="1684"/>
                  </a:cubicBezTo>
                  <a:cubicBezTo>
                    <a:pt x="905" y="1684"/>
                    <a:pt x="970" y="1695"/>
                    <a:pt x="997" y="1721"/>
                  </a:cubicBezTo>
                  <a:cubicBezTo>
                    <a:pt x="1273" y="2053"/>
                    <a:pt x="1499" y="2174"/>
                    <a:pt x="1695" y="2174"/>
                  </a:cubicBezTo>
                  <a:cubicBezTo>
                    <a:pt x="2140" y="2174"/>
                    <a:pt x="2430" y="1548"/>
                    <a:pt x="2808" y="1359"/>
                  </a:cubicBezTo>
                  <a:cubicBezTo>
                    <a:pt x="2518" y="853"/>
                    <a:pt x="2460" y="0"/>
                    <a:pt x="1803" y="0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5" name="Google Shape;7775;p8"/>
            <p:cNvSpPr/>
            <p:nvPr/>
          </p:nvSpPr>
          <p:spPr>
            <a:xfrm>
              <a:off x="3824700" y="436525"/>
              <a:ext cx="79250" cy="59700"/>
            </a:xfrm>
            <a:custGeom>
              <a:avLst/>
              <a:gdLst/>
              <a:ahLst/>
              <a:cxnLst/>
              <a:rect l="l" t="t" r="r" b="b"/>
              <a:pathLst>
                <a:path w="3170" h="2388" extrusionOk="0">
                  <a:moveTo>
                    <a:pt x="685" y="1"/>
                  </a:moveTo>
                  <a:cubicBezTo>
                    <a:pt x="467" y="1"/>
                    <a:pt x="240" y="38"/>
                    <a:pt x="0" y="124"/>
                  </a:cubicBezTo>
                  <a:cubicBezTo>
                    <a:pt x="181" y="486"/>
                    <a:pt x="634" y="667"/>
                    <a:pt x="996" y="667"/>
                  </a:cubicBezTo>
                  <a:cubicBezTo>
                    <a:pt x="1465" y="1292"/>
                    <a:pt x="1664" y="2387"/>
                    <a:pt x="2639" y="2387"/>
                  </a:cubicBezTo>
                  <a:cubicBezTo>
                    <a:pt x="2794" y="2387"/>
                    <a:pt x="2970" y="2359"/>
                    <a:pt x="3170" y="2297"/>
                  </a:cubicBezTo>
                  <a:lnTo>
                    <a:pt x="3170" y="1120"/>
                  </a:lnTo>
                  <a:cubicBezTo>
                    <a:pt x="2362" y="679"/>
                    <a:pt x="1614" y="1"/>
                    <a:pt x="685" y="1"/>
                  </a:cubicBezTo>
                  <a:close/>
                </a:path>
              </a:pathLst>
            </a:custGeom>
            <a:solidFill>
              <a:srgbClr val="FCF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6" name="Google Shape;7776;p8"/>
            <p:cNvSpPr/>
            <p:nvPr/>
          </p:nvSpPr>
          <p:spPr>
            <a:xfrm>
              <a:off x="4392950" y="1496850"/>
              <a:ext cx="40775" cy="67950"/>
            </a:xfrm>
            <a:custGeom>
              <a:avLst/>
              <a:gdLst/>
              <a:ahLst/>
              <a:cxnLst/>
              <a:rect l="l" t="t" r="r" b="b"/>
              <a:pathLst>
                <a:path w="1631" h="2718" extrusionOk="0">
                  <a:moveTo>
                    <a:pt x="1630" y="1"/>
                  </a:moveTo>
                  <a:cubicBezTo>
                    <a:pt x="724" y="635"/>
                    <a:pt x="181" y="1631"/>
                    <a:pt x="0" y="2718"/>
                  </a:cubicBezTo>
                  <a:cubicBezTo>
                    <a:pt x="996" y="2174"/>
                    <a:pt x="1630" y="1088"/>
                    <a:pt x="1630" y="1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7" name="Google Shape;7777;p8"/>
            <p:cNvSpPr/>
            <p:nvPr/>
          </p:nvSpPr>
          <p:spPr>
            <a:xfrm>
              <a:off x="4252575" y="1225200"/>
              <a:ext cx="31725" cy="56600"/>
            </a:xfrm>
            <a:custGeom>
              <a:avLst/>
              <a:gdLst/>
              <a:ahLst/>
              <a:cxnLst/>
              <a:rect l="l" t="t" r="r" b="b"/>
              <a:pathLst>
                <a:path w="1269" h="2264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453" y="362"/>
                    <a:pt x="0" y="1268"/>
                    <a:pt x="272" y="2264"/>
                  </a:cubicBezTo>
                  <a:cubicBezTo>
                    <a:pt x="906" y="1630"/>
                    <a:pt x="1268" y="815"/>
                    <a:pt x="1268" y="0"/>
                  </a:cubicBezTo>
                  <a:close/>
                </a:path>
              </a:pathLst>
            </a:custGeom>
            <a:solidFill>
              <a:srgbClr val="FDF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8" name="Google Shape;7778;p8"/>
            <p:cNvSpPr/>
            <p:nvPr/>
          </p:nvSpPr>
          <p:spPr>
            <a:xfrm>
              <a:off x="4232200" y="910500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0" y="1"/>
                  </a:moveTo>
                  <a:cubicBezTo>
                    <a:pt x="0" y="272"/>
                    <a:pt x="272" y="544"/>
                    <a:pt x="544" y="634"/>
                  </a:cubicBezTo>
                  <a:cubicBezTo>
                    <a:pt x="453" y="363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FCF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9" name="Google Shape;7779;p8"/>
            <p:cNvSpPr/>
            <p:nvPr/>
          </p:nvSpPr>
          <p:spPr>
            <a:xfrm>
              <a:off x="3749975" y="844850"/>
              <a:ext cx="58900" cy="165300"/>
            </a:xfrm>
            <a:custGeom>
              <a:avLst/>
              <a:gdLst/>
              <a:ahLst/>
              <a:cxnLst/>
              <a:rect l="l" t="t" r="r" b="b"/>
              <a:pathLst>
                <a:path w="2356" h="6612" extrusionOk="0">
                  <a:moveTo>
                    <a:pt x="1269" y="0"/>
                  </a:moveTo>
                  <a:cubicBezTo>
                    <a:pt x="816" y="0"/>
                    <a:pt x="363" y="182"/>
                    <a:pt x="91" y="634"/>
                  </a:cubicBezTo>
                  <a:cubicBezTo>
                    <a:pt x="272" y="1359"/>
                    <a:pt x="1" y="2174"/>
                    <a:pt x="725" y="2717"/>
                  </a:cubicBezTo>
                  <a:cubicBezTo>
                    <a:pt x="1993" y="3713"/>
                    <a:pt x="1540" y="5434"/>
                    <a:pt x="2355" y="6611"/>
                  </a:cubicBezTo>
                  <a:lnTo>
                    <a:pt x="2355" y="453"/>
                  </a:lnTo>
                  <a:cubicBezTo>
                    <a:pt x="2084" y="182"/>
                    <a:pt x="1631" y="0"/>
                    <a:pt x="1269" y="0"/>
                  </a:cubicBezTo>
                  <a:close/>
                </a:path>
              </a:pathLst>
            </a:custGeom>
            <a:solidFill>
              <a:srgbClr val="F08E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0" name="Google Shape;7780;p8"/>
            <p:cNvSpPr/>
            <p:nvPr/>
          </p:nvSpPr>
          <p:spPr>
            <a:xfrm>
              <a:off x="3786200" y="1306700"/>
              <a:ext cx="67950" cy="135850"/>
            </a:xfrm>
            <a:custGeom>
              <a:avLst/>
              <a:gdLst/>
              <a:ahLst/>
              <a:cxnLst/>
              <a:rect l="l" t="t" r="r" b="b"/>
              <a:pathLst>
                <a:path w="2718" h="5434" extrusionOk="0">
                  <a:moveTo>
                    <a:pt x="906" y="0"/>
                  </a:moveTo>
                  <a:cubicBezTo>
                    <a:pt x="1" y="1540"/>
                    <a:pt x="635" y="3260"/>
                    <a:pt x="363" y="4890"/>
                  </a:cubicBezTo>
                  <a:cubicBezTo>
                    <a:pt x="363" y="5071"/>
                    <a:pt x="453" y="5252"/>
                    <a:pt x="453" y="5434"/>
                  </a:cubicBezTo>
                  <a:cubicBezTo>
                    <a:pt x="2536" y="3713"/>
                    <a:pt x="2717" y="2174"/>
                    <a:pt x="997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1" name="Google Shape;7781;p8"/>
            <p:cNvSpPr/>
            <p:nvPr/>
          </p:nvSpPr>
          <p:spPr>
            <a:xfrm>
              <a:off x="3639175" y="1483275"/>
              <a:ext cx="24800" cy="39400"/>
            </a:xfrm>
            <a:custGeom>
              <a:avLst/>
              <a:gdLst/>
              <a:ahLst/>
              <a:cxnLst/>
              <a:rect l="l" t="t" r="r" b="b"/>
              <a:pathLst>
                <a:path w="992" h="1576" extrusionOk="0">
                  <a:moveTo>
                    <a:pt x="358" y="1"/>
                  </a:moveTo>
                  <a:lnTo>
                    <a:pt x="267" y="544"/>
                  </a:lnTo>
                  <a:cubicBezTo>
                    <a:pt x="31" y="1094"/>
                    <a:pt x="0" y="1575"/>
                    <a:pt x="587" y="1575"/>
                  </a:cubicBezTo>
                  <a:cubicBezTo>
                    <a:pt x="677" y="1575"/>
                    <a:pt x="781" y="1564"/>
                    <a:pt x="901" y="1540"/>
                  </a:cubicBezTo>
                  <a:lnTo>
                    <a:pt x="992" y="1540"/>
                  </a:lnTo>
                  <a:cubicBezTo>
                    <a:pt x="901" y="997"/>
                    <a:pt x="992" y="363"/>
                    <a:pt x="358" y="1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2" name="Google Shape;7782;p8"/>
            <p:cNvSpPr/>
            <p:nvPr/>
          </p:nvSpPr>
          <p:spPr>
            <a:xfrm>
              <a:off x="3618675" y="1550625"/>
              <a:ext cx="15500" cy="16450"/>
            </a:xfrm>
            <a:custGeom>
              <a:avLst/>
              <a:gdLst/>
              <a:ahLst/>
              <a:cxnLst/>
              <a:rect l="l" t="t" r="r" b="b"/>
              <a:pathLst>
                <a:path w="620" h="658" extrusionOk="0">
                  <a:moveTo>
                    <a:pt x="204" y="1"/>
                  </a:moveTo>
                  <a:cubicBezTo>
                    <a:pt x="144" y="1"/>
                    <a:pt x="76" y="8"/>
                    <a:pt x="0" y="23"/>
                  </a:cubicBezTo>
                  <a:lnTo>
                    <a:pt x="0" y="567"/>
                  </a:lnTo>
                  <a:lnTo>
                    <a:pt x="453" y="657"/>
                  </a:lnTo>
                  <a:lnTo>
                    <a:pt x="544" y="567"/>
                  </a:lnTo>
                  <a:cubicBezTo>
                    <a:pt x="619" y="189"/>
                    <a:pt x="506" y="1"/>
                    <a:pt x="204" y="1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3" name="Google Shape;7783;p8"/>
            <p:cNvSpPr/>
            <p:nvPr/>
          </p:nvSpPr>
          <p:spPr>
            <a:xfrm>
              <a:off x="3958275" y="1004650"/>
              <a:ext cx="192450" cy="522550"/>
            </a:xfrm>
            <a:custGeom>
              <a:avLst/>
              <a:gdLst/>
              <a:ahLst/>
              <a:cxnLst/>
              <a:rect l="l" t="t" r="r" b="b"/>
              <a:pathLst>
                <a:path w="7698" h="20902" extrusionOk="0">
                  <a:moveTo>
                    <a:pt x="6529" y="0"/>
                  </a:moveTo>
                  <a:cubicBezTo>
                    <a:pt x="5773" y="0"/>
                    <a:pt x="5636" y="1060"/>
                    <a:pt x="4981" y="1306"/>
                  </a:cubicBezTo>
                  <a:lnTo>
                    <a:pt x="4528" y="1306"/>
                  </a:lnTo>
                  <a:cubicBezTo>
                    <a:pt x="2355" y="6558"/>
                    <a:pt x="815" y="12082"/>
                    <a:pt x="0" y="17787"/>
                  </a:cubicBezTo>
                  <a:cubicBezTo>
                    <a:pt x="0" y="18964"/>
                    <a:pt x="453" y="20051"/>
                    <a:pt x="1268" y="20866"/>
                  </a:cubicBezTo>
                  <a:cubicBezTo>
                    <a:pt x="1316" y="20890"/>
                    <a:pt x="1378" y="20902"/>
                    <a:pt x="1445" y="20902"/>
                  </a:cubicBezTo>
                  <a:cubicBezTo>
                    <a:pt x="1630" y="20902"/>
                    <a:pt x="1860" y="20818"/>
                    <a:pt x="1992" y="20685"/>
                  </a:cubicBezTo>
                  <a:cubicBezTo>
                    <a:pt x="2264" y="20413"/>
                    <a:pt x="2445" y="20051"/>
                    <a:pt x="2536" y="19689"/>
                  </a:cubicBezTo>
                  <a:cubicBezTo>
                    <a:pt x="2807" y="19055"/>
                    <a:pt x="2445" y="18240"/>
                    <a:pt x="2807" y="17606"/>
                  </a:cubicBezTo>
                  <a:cubicBezTo>
                    <a:pt x="2988" y="17334"/>
                    <a:pt x="3170" y="17153"/>
                    <a:pt x="3351" y="16972"/>
                  </a:cubicBezTo>
                  <a:cubicBezTo>
                    <a:pt x="3803" y="13531"/>
                    <a:pt x="5162" y="10271"/>
                    <a:pt x="6158" y="6920"/>
                  </a:cubicBezTo>
                  <a:cubicBezTo>
                    <a:pt x="6701" y="5290"/>
                    <a:pt x="7697" y="3660"/>
                    <a:pt x="7154" y="1849"/>
                  </a:cubicBezTo>
                  <a:cubicBezTo>
                    <a:pt x="7154" y="1849"/>
                    <a:pt x="7063" y="1759"/>
                    <a:pt x="7063" y="1668"/>
                  </a:cubicBezTo>
                  <a:cubicBezTo>
                    <a:pt x="6973" y="1487"/>
                    <a:pt x="7063" y="1396"/>
                    <a:pt x="7154" y="1306"/>
                  </a:cubicBezTo>
                  <a:cubicBezTo>
                    <a:pt x="7426" y="762"/>
                    <a:pt x="7516" y="219"/>
                    <a:pt x="6792" y="38"/>
                  </a:cubicBezTo>
                  <a:cubicBezTo>
                    <a:pt x="6696" y="12"/>
                    <a:pt x="6609" y="0"/>
                    <a:pt x="6529" y="0"/>
                  </a:cubicBezTo>
                  <a:close/>
                </a:path>
              </a:pathLst>
            </a:custGeom>
            <a:solidFill>
              <a:srgbClr val="F08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4" name="Google Shape;7784;p8"/>
            <p:cNvSpPr/>
            <p:nvPr/>
          </p:nvSpPr>
          <p:spPr>
            <a:xfrm>
              <a:off x="4080525" y="912775"/>
              <a:ext cx="88300" cy="124525"/>
            </a:xfrm>
            <a:custGeom>
              <a:avLst/>
              <a:gdLst/>
              <a:ahLst/>
              <a:cxnLst/>
              <a:rect l="l" t="t" r="r" b="b"/>
              <a:pathLst>
                <a:path w="3532" h="4981" extrusionOk="0">
                  <a:moveTo>
                    <a:pt x="1087" y="0"/>
                  </a:moveTo>
                  <a:cubicBezTo>
                    <a:pt x="0" y="1540"/>
                    <a:pt x="996" y="3441"/>
                    <a:pt x="0" y="4890"/>
                  </a:cubicBezTo>
                  <a:cubicBezTo>
                    <a:pt x="453" y="4890"/>
                    <a:pt x="815" y="4709"/>
                    <a:pt x="1087" y="4347"/>
                  </a:cubicBezTo>
                  <a:cubicBezTo>
                    <a:pt x="1356" y="4132"/>
                    <a:pt x="1553" y="4044"/>
                    <a:pt x="1701" y="4044"/>
                  </a:cubicBezTo>
                  <a:cubicBezTo>
                    <a:pt x="2054" y="4044"/>
                    <a:pt x="2137" y="4535"/>
                    <a:pt x="2264" y="4981"/>
                  </a:cubicBezTo>
                  <a:cubicBezTo>
                    <a:pt x="2898" y="4528"/>
                    <a:pt x="2989" y="3804"/>
                    <a:pt x="3260" y="3260"/>
                  </a:cubicBezTo>
                  <a:cubicBezTo>
                    <a:pt x="3532" y="2717"/>
                    <a:pt x="3441" y="2083"/>
                    <a:pt x="3170" y="1630"/>
                  </a:cubicBezTo>
                  <a:cubicBezTo>
                    <a:pt x="2949" y="1630"/>
                    <a:pt x="2628" y="1865"/>
                    <a:pt x="2431" y="1865"/>
                  </a:cubicBezTo>
                  <a:cubicBezTo>
                    <a:pt x="2304" y="1865"/>
                    <a:pt x="2229" y="1768"/>
                    <a:pt x="2264" y="1449"/>
                  </a:cubicBezTo>
                  <a:cubicBezTo>
                    <a:pt x="2445" y="453"/>
                    <a:pt x="1630" y="453"/>
                    <a:pt x="1087" y="0"/>
                  </a:cubicBezTo>
                  <a:close/>
                </a:path>
              </a:pathLst>
            </a:custGeom>
            <a:solidFill>
              <a:srgbClr val="F1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5" name="Google Shape;7785;p8"/>
            <p:cNvSpPr/>
            <p:nvPr/>
          </p:nvSpPr>
          <p:spPr>
            <a:xfrm>
              <a:off x="4162025" y="1428950"/>
              <a:ext cx="29450" cy="29450"/>
            </a:xfrm>
            <a:custGeom>
              <a:avLst/>
              <a:gdLst/>
              <a:ahLst/>
              <a:cxnLst/>
              <a:rect l="l" t="t" r="r" b="b"/>
              <a:pathLst>
                <a:path w="1178" h="1178" extrusionOk="0">
                  <a:moveTo>
                    <a:pt x="1177" y="0"/>
                  </a:moveTo>
                  <a:cubicBezTo>
                    <a:pt x="634" y="181"/>
                    <a:pt x="181" y="634"/>
                    <a:pt x="0" y="1177"/>
                  </a:cubicBezTo>
                  <a:lnTo>
                    <a:pt x="725" y="1177"/>
                  </a:lnTo>
                  <a:cubicBezTo>
                    <a:pt x="996" y="815"/>
                    <a:pt x="1177" y="453"/>
                    <a:pt x="1177" y="0"/>
                  </a:cubicBez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6" name="Google Shape;7786;p8"/>
            <p:cNvSpPr/>
            <p:nvPr/>
          </p:nvSpPr>
          <p:spPr>
            <a:xfrm>
              <a:off x="4125800" y="1037275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54" h="454" extrusionOk="0">
                  <a:moveTo>
                    <a:pt x="453" y="1"/>
                  </a:moveTo>
                  <a:cubicBezTo>
                    <a:pt x="0" y="91"/>
                    <a:pt x="91" y="272"/>
                    <a:pt x="453" y="454"/>
                  </a:cubicBezTo>
                  <a:cubicBezTo>
                    <a:pt x="453" y="272"/>
                    <a:pt x="453" y="91"/>
                    <a:pt x="453" y="1"/>
                  </a:cubicBezTo>
                  <a:close/>
                </a:path>
              </a:pathLst>
            </a:custGeom>
            <a:solidFill>
              <a:srgbClr val="F19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7" name="Google Shape;7787;p8"/>
            <p:cNvSpPr/>
            <p:nvPr/>
          </p:nvSpPr>
          <p:spPr>
            <a:xfrm>
              <a:off x="4028450" y="14289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544"/>
                  </a:moveTo>
                  <a:lnTo>
                    <a:pt x="453" y="0"/>
                  </a:ln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8" name="Google Shape;7788;p8"/>
            <p:cNvSpPr/>
            <p:nvPr/>
          </p:nvSpPr>
          <p:spPr>
            <a:xfrm>
              <a:off x="4148425" y="14561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4" y="1"/>
                  </a:moveTo>
                  <a:lnTo>
                    <a:pt x="1" y="544"/>
                  </a:ln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9" name="Google Shape;7789;p8"/>
            <p:cNvSpPr/>
            <p:nvPr/>
          </p:nvSpPr>
          <p:spPr>
            <a:xfrm>
              <a:off x="4501600" y="1496850"/>
              <a:ext cx="15875" cy="27200"/>
            </a:xfrm>
            <a:custGeom>
              <a:avLst/>
              <a:gdLst/>
              <a:ahLst/>
              <a:cxnLst/>
              <a:rect l="l" t="t" r="r" b="b"/>
              <a:pathLst>
                <a:path w="635" h="1088" extrusionOk="0">
                  <a:moveTo>
                    <a:pt x="1" y="1"/>
                  </a:moveTo>
                  <a:cubicBezTo>
                    <a:pt x="1" y="454"/>
                    <a:pt x="182" y="907"/>
                    <a:pt x="544" y="1088"/>
                  </a:cubicBezTo>
                  <a:cubicBezTo>
                    <a:pt x="635" y="635"/>
                    <a:pt x="454" y="273"/>
                    <a:pt x="1" y="1"/>
                  </a:cubicBezTo>
                  <a:close/>
                </a:path>
              </a:pathLst>
            </a:custGeom>
            <a:solidFill>
              <a:srgbClr val="FA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0" name="Google Shape;7790;p8"/>
            <p:cNvSpPr/>
            <p:nvPr/>
          </p:nvSpPr>
          <p:spPr>
            <a:xfrm>
              <a:off x="3591500" y="1485950"/>
              <a:ext cx="70200" cy="78850"/>
            </a:xfrm>
            <a:custGeom>
              <a:avLst/>
              <a:gdLst/>
              <a:ahLst/>
              <a:cxnLst/>
              <a:rect l="l" t="t" r="r" b="b"/>
              <a:pathLst>
                <a:path w="2808" h="3154" extrusionOk="0">
                  <a:moveTo>
                    <a:pt x="735" y="1"/>
                  </a:moveTo>
                  <a:cubicBezTo>
                    <a:pt x="490" y="1"/>
                    <a:pt x="245" y="130"/>
                    <a:pt x="1" y="528"/>
                  </a:cubicBezTo>
                  <a:cubicBezTo>
                    <a:pt x="1" y="1433"/>
                    <a:pt x="816" y="1886"/>
                    <a:pt x="1178" y="2610"/>
                  </a:cubicBezTo>
                  <a:lnTo>
                    <a:pt x="1721" y="3154"/>
                  </a:lnTo>
                  <a:cubicBezTo>
                    <a:pt x="2446" y="3154"/>
                    <a:pt x="2717" y="2701"/>
                    <a:pt x="2808" y="2067"/>
                  </a:cubicBezTo>
                  <a:lnTo>
                    <a:pt x="2808" y="1524"/>
                  </a:lnTo>
                  <a:cubicBezTo>
                    <a:pt x="2355" y="1252"/>
                    <a:pt x="2355" y="890"/>
                    <a:pt x="2174" y="437"/>
                  </a:cubicBezTo>
                  <a:cubicBezTo>
                    <a:pt x="2147" y="440"/>
                    <a:pt x="2119" y="442"/>
                    <a:pt x="2092" y="442"/>
                  </a:cubicBezTo>
                  <a:cubicBezTo>
                    <a:pt x="1640" y="442"/>
                    <a:pt x="1187" y="1"/>
                    <a:pt x="735" y="1"/>
                  </a:cubicBezTo>
                  <a:close/>
                </a:path>
              </a:pathLst>
            </a:custGeom>
            <a:solidFill>
              <a:srgbClr val="ED7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1" name="Google Shape;7791;p8"/>
            <p:cNvSpPr/>
            <p:nvPr/>
          </p:nvSpPr>
          <p:spPr>
            <a:xfrm>
              <a:off x="3627725" y="813950"/>
              <a:ext cx="4550" cy="3750"/>
            </a:xfrm>
            <a:custGeom>
              <a:avLst/>
              <a:gdLst/>
              <a:ahLst/>
              <a:cxnLst/>
              <a:rect l="l" t="t" r="r" b="b"/>
              <a:pathLst>
                <a:path w="182" h="150" extrusionOk="0">
                  <a:moveTo>
                    <a:pt x="110" y="0"/>
                  </a:moveTo>
                  <a:cubicBezTo>
                    <a:pt x="60" y="0"/>
                    <a:pt x="1" y="59"/>
                    <a:pt x="1" y="59"/>
                  </a:cubicBezTo>
                  <a:cubicBezTo>
                    <a:pt x="1" y="59"/>
                    <a:pt x="182" y="150"/>
                    <a:pt x="182" y="150"/>
                  </a:cubicBezTo>
                  <a:cubicBezTo>
                    <a:pt x="182" y="33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FEF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2" name="Google Shape;7792;p8"/>
            <p:cNvSpPr/>
            <p:nvPr/>
          </p:nvSpPr>
          <p:spPr>
            <a:xfrm>
              <a:off x="3894875" y="561850"/>
              <a:ext cx="106425" cy="203775"/>
            </a:xfrm>
            <a:custGeom>
              <a:avLst/>
              <a:gdLst/>
              <a:ahLst/>
              <a:cxnLst/>
              <a:rect l="l" t="t" r="r" b="b"/>
              <a:pathLst>
                <a:path w="4257" h="8151" extrusionOk="0">
                  <a:moveTo>
                    <a:pt x="2083" y="1"/>
                  </a:moveTo>
                  <a:cubicBezTo>
                    <a:pt x="1178" y="454"/>
                    <a:pt x="997" y="1359"/>
                    <a:pt x="815" y="2355"/>
                  </a:cubicBezTo>
                  <a:cubicBezTo>
                    <a:pt x="815" y="2536"/>
                    <a:pt x="725" y="2808"/>
                    <a:pt x="725" y="3080"/>
                  </a:cubicBezTo>
                  <a:cubicBezTo>
                    <a:pt x="272" y="4347"/>
                    <a:pt x="0" y="5706"/>
                    <a:pt x="0" y="7064"/>
                  </a:cubicBezTo>
                  <a:cubicBezTo>
                    <a:pt x="91" y="7336"/>
                    <a:pt x="182" y="7517"/>
                    <a:pt x="363" y="7698"/>
                  </a:cubicBezTo>
                  <a:cubicBezTo>
                    <a:pt x="815" y="7879"/>
                    <a:pt x="1268" y="8060"/>
                    <a:pt x="1721" y="8151"/>
                  </a:cubicBezTo>
                  <a:lnTo>
                    <a:pt x="2083" y="8151"/>
                  </a:lnTo>
                  <a:cubicBezTo>
                    <a:pt x="3079" y="7064"/>
                    <a:pt x="3170" y="5615"/>
                    <a:pt x="3713" y="4257"/>
                  </a:cubicBezTo>
                  <a:cubicBezTo>
                    <a:pt x="3804" y="3714"/>
                    <a:pt x="3804" y="3170"/>
                    <a:pt x="3894" y="2717"/>
                  </a:cubicBezTo>
                  <a:cubicBezTo>
                    <a:pt x="4257" y="1812"/>
                    <a:pt x="3985" y="725"/>
                    <a:pt x="3170" y="91"/>
                  </a:cubicBezTo>
                  <a:lnTo>
                    <a:pt x="2083" y="1"/>
                  </a:lnTo>
                  <a:close/>
                </a:path>
              </a:pathLst>
            </a:custGeom>
            <a:solidFill>
              <a:srgbClr val="F19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3" name="Google Shape;7793;p8"/>
            <p:cNvSpPr/>
            <p:nvPr/>
          </p:nvSpPr>
          <p:spPr>
            <a:xfrm>
              <a:off x="3856375" y="764175"/>
              <a:ext cx="88325" cy="53525"/>
            </a:xfrm>
            <a:custGeom>
              <a:avLst/>
              <a:gdLst/>
              <a:ahLst/>
              <a:cxnLst/>
              <a:rect l="l" t="t" r="r" b="b"/>
              <a:pathLst>
                <a:path w="3533" h="2141" extrusionOk="0">
                  <a:moveTo>
                    <a:pt x="2272" y="0"/>
                  </a:moveTo>
                  <a:cubicBezTo>
                    <a:pt x="2019" y="0"/>
                    <a:pt x="1768" y="51"/>
                    <a:pt x="1540" y="148"/>
                  </a:cubicBezTo>
                  <a:cubicBezTo>
                    <a:pt x="1178" y="601"/>
                    <a:pt x="1" y="1054"/>
                    <a:pt x="1359" y="1597"/>
                  </a:cubicBezTo>
                  <a:cubicBezTo>
                    <a:pt x="1812" y="1869"/>
                    <a:pt x="2355" y="2050"/>
                    <a:pt x="2989" y="2141"/>
                  </a:cubicBezTo>
                  <a:lnTo>
                    <a:pt x="3080" y="2141"/>
                  </a:lnTo>
                  <a:cubicBezTo>
                    <a:pt x="3352" y="1869"/>
                    <a:pt x="3261" y="1326"/>
                    <a:pt x="3533" y="1054"/>
                  </a:cubicBezTo>
                  <a:cubicBezTo>
                    <a:pt x="3533" y="873"/>
                    <a:pt x="3533" y="692"/>
                    <a:pt x="3533" y="511"/>
                  </a:cubicBezTo>
                  <a:cubicBezTo>
                    <a:pt x="3184" y="162"/>
                    <a:pt x="2724" y="0"/>
                    <a:pt x="2272" y="0"/>
                  </a:cubicBezTo>
                  <a:close/>
                </a:path>
              </a:pathLst>
            </a:custGeom>
            <a:solidFill>
              <a:srgbClr val="EF8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4" name="Google Shape;7794;p8"/>
            <p:cNvSpPr/>
            <p:nvPr/>
          </p:nvSpPr>
          <p:spPr>
            <a:xfrm>
              <a:off x="3881300" y="749750"/>
              <a:ext cx="65675" cy="27200"/>
            </a:xfrm>
            <a:custGeom>
              <a:avLst/>
              <a:gdLst/>
              <a:ahLst/>
              <a:cxnLst/>
              <a:rect l="l" t="t" r="r" b="b"/>
              <a:pathLst>
                <a:path w="2627" h="1088" extrusionOk="0">
                  <a:moveTo>
                    <a:pt x="906" y="1"/>
                  </a:moveTo>
                  <a:cubicBezTo>
                    <a:pt x="0" y="92"/>
                    <a:pt x="91" y="544"/>
                    <a:pt x="453" y="1088"/>
                  </a:cubicBezTo>
                  <a:lnTo>
                    <a:pt x="2536" y="1088"/>
                  </a:lnTo>
                  <a:cubicBezTo>
                    <a:pt x="2536" y="997"/>
                    <a:pt x="2626" y="816"/>
                    <a:pt x="2626" y="635"/>
                  </a:cubicBezTo>
                  <a:lnTo>
                    <a:pt x="2536" y="454"/>
                  </a:lnTo>
                  <a:cubicBezTo>
                    <a:pt x="2173" y="92"/>
                    <a:pt x="1449" y="273"/>
                    <a:pt x="996" y="1"/>
                  </a:cubicBezTo>
                  <a:close/>
                </a:path>
              </a:pathLst>
            </a:custGeom>
            <a:solidFill>
              <a:srgbClr val="F4A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5" name="Google Shape;7795;p8"/>
            <p:cNvSpPr/>
            <p:nvPr/>
          </p:nvSpPr>
          <p:spPr>
            <a:xfrm>
              <a:off x="4107675" y="806350"/>
              <a:ext cx="31725" cy="40775"/>
            </a:xfrm>
            <a:custGeom>
              <a:avLst/>
              <a:gdLst/>
              <a:ahLst/>
              <a:cxnLst/>
              <a:rect l="l" t="t" r="r" b="b"/>
              <a:pathLst>
                <a:path w="1269" h="1631" extrusionOk="0">
                  <a:moveTo>
                    <a:pt x="1087" y="1"/>
                  </a:moveTo>
                  <a:lnTo>
                    <a:pt x="1" y="1088"/>
                  </a:lnTo>
                  <a:lnTo>
                    <a:pt x="544" y="1631"/>
                  </a:lnTo>
                  <a:cubicBezTo>
                    <a:pt x="1269" y="1269"/>
                    <a:pt x="1087" y="635"/>
                    <a:pt x="1087" y="1"/>
                  </a:cubicBezTo>
                  <a:close/>
                </a:path>
              </a:pathLst>
            </a:custGeom>
            <a:solidFill>
              <a:srgbClr val="FDE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6" name="Google Shape;7796;p8"/>
            <p:cNvSpPr/>
            <p:nvPr/>
          </p:nvSpPr>
          <p:spPr>
            <a:xfrm>
              <a:off x="3931100" y="790525"/>
              <a:ext cx="15875" cy="27175"/>
            </a:xfrm>
            <a:custGeom>
              <a:avLst/>
              <a:gdLst/>
              <a:ahLst/>
              <a:cxnLst/>
              <a:rect l="l" t="t" r="r" b="b"/>
              <a:pathLst>
                <a:path w="635" h="1087" extrusionOk="0">
                  <a:moveTo>
                    <a:pt x="544" y="0"/>
                  </a:moveTo>
                  <a:cubicBezTo>
                    <a:pt x="181" y="272"/>
                    <a:pt x="0" y="634"/>
                    <a:pt x="91" y="1087"/>
                  </a:cubicBezTo>
                  <a:cubicBezTo>
                    <a:pt x="453" y="906"/>
                    <a:pt x="634" y="453"/>
                    <a:pt x="544" y="0"/>
                  </a:cubicBezTo>
                  <a:close/>
                </a:path>
              </a:pathLst>
            </a:custGeom>
            <a:solidFill>
              <a:srgbClr val="F4A8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7" name="Google Shape;7797;p8"/>
            <p:cNvSpPr/>
            <p:nvPr/>
          </p:nvSpPr>
          <p:spPr>
            <a:xfrm>
              <a:off x="4243525" y="1035025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0"/>
                  </a:moveTo>
                  <a:cubicBezTo>
                    <a:pt x="0" y="181"/>
                    <a:pt x="0" y="362"/>
                    <a:pt x="0" y="544"/>
                  </a:cubicBezTo>
                  <a:cubicBezTo>
                    <a:pt x="453" y="362"/>
                    <a:pt x="453" y="181"/>
                    <a:pt x="0" y="0"/>
                  </a:cubicBezTo>
                  <a:close/>
                </a:path>
              </a:pathLst>
            </a:custGeom>
            <a:solidFill>
              <a:srgbClr val="FEF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8" name="Google Shape;7798;p8"/>
            <p:cNvSpPr/>
            <p:nvPr/>
          </p:nvSpPr>
          <p:spPr>
            <a:xfrm>
              <a:off x="3740925" y="643350"/>
              <a:ext cx="67950" cy="213425"/>
            </a:xfrm>
            <a:custGeom>
              <a:avLst/>
              <a:gdLst/>
              <a:ahLst/>
              <a:cxnLst/>
              <a:rect l="l" t="t" r="r" b="b"/>
              <a:pathLst>
                <a:path w="2718" h="8537" extrusionOk="0">
                  <a:moveTo>
                    <a:pt x="1" y="1"/>
                  </a:moveTo>
                  <a:cubicBezTo>
                    <a:pt x="1" y="2808"/>
                    <a:pt x="1178" y="5344"/>
                    <a:pt x="1631" y="8060"/>
                  </a:cubicBezTo>
                  <a:cubicBezTo>
                    <a:pt x="1781" y="8360"/>
                    <a:pt x="2117" y="8536"/>
                    <a:pt x="2486" y="8536"/>
                  </a:cubicBezTo>
                  <a:cubicBezTo>
                    <a:pt x="2562" y="8536"/>
                    <a:pt x="2640" y="8529"/>
                    <a:pt x="2717" y="8513"/>
                  </a:cubicBezTo>
                  <a:cubicBezTo>
                    <a:pt x="2446" y="5796"/>
                    <a:pt x="2264" y="3080"/>
                    <a:pt x="2083" y="4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CE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9" name="Google Shape;7799;p8"/>
            <p:cNvSpPr/>
            <p:nvPr/>
          </p:nvSpPr>
          <p:spPr>
            <a:xfrm>
              <a:off x="3797525" y="556275"/>
              <a:ext cx="63425" cy="198050"/>
            </a:xfrm>
            <a:custGeom>
              <a:avLst/>
              <a:gdLst/>
              <a:ahLst/>
              <a:cxnLst/>
              <a:rect l="l" t="t" r="r" b="b"/>
              <a:pathLst>
                <a:path w="2537" h="7922" extrusionOk="0">
                  <a:moveTo>
                    <a:pt x="1492" y="1"/>
                  </a:moveTo>
                  <a:cubicBezTo>
                    <a:pt x="1337" y="1"/>
                    <a:pt x="1216" y="96"/>
                    <a:pt x="1178" y="405"/>
                  </a:cubicBezTo>
                  <a:cubicBezTo>
                    <a:pt x="997" y="1492"/>
                    <a:pt x="634" y="2488"/>
                    <a:pt x="0" y="3484"/>
                  </a:cubicBezTo>
                  <a:lnTo>
                    <a:pt x="0" y="4027"/>
                  </a:lnTo>
                  <a:cubicBezTo>
                    <a:pt x="815" y="4752"/>
                    <a:pt x="363" y="5567"/>
                    <a:pt x="453" y="6563"/>
                  </a:cubicBezTo>
                  <a:cubicBezTo>
                    <a:pt x="544" y="7559"/>
                    <a:pt x="997" y="7921"/>
                    <a:pt x="1902" y="7921"/>
                  </a:cubicBezTo>
                  <a:cubicBezTo>
                    <a:pt x="2264" y="6925"/>
                    <a:pt x="1812" y="6291"/>
                    <a:pt x="1721" y="5657"/>
                  </a:cubicBezTo>
                  <a:cubicBezTo>
                    <a:pt x="1540" y="5023"/>
                    <a:pt x="1449" y="4389"/>
                    <a:pt x="2174" y="4027"/>
                  </a:cubicBezTo>
                  <a:lnTo>
                    <a:pt x="2445" y="3755"/>
                  </a:lnTo>
                  <a:cubicBezTo>
                    <a:pt x="2536" y="3574"/>
                    <a:pt x="2536" y="3303"/>
                    <a:pt x="2536" y="3122"/>
                  </a:cubicBezTo>
                  <a:cubicBezTo>
                    <a:pt x="2536" y="2850"/>
                    <a:pt x="2445" y="2669"/>
                    <a:pt x="2355" y="2488"/>
                  </a:cubicBezTo>
                  <a:cubicBezTo>
                    <a:pt x="2264" y="1944"/>
                    <a:pt x="2264" y="1310"/>
                    <a:pt x="2355" y="767"/>
                  </a:cubicBezTo>
                  <a:cubicBezTo>
                    <a:pt x="2355" y="586"/>
                    <a:pt x="2264" y="405"/>
                    <a:pt x="2174" y="224"/>
                  </a:cubicBezTo>
                  <a:cubicBezTo>
                    <a:pt x="1966" y="172"/>
                    <a:pt x="1699" y="1"/>
                    <a:pt x="1492" y="1"/>
                  </a:cubicBezTo>
                  <a:close/>
                </a:path>
              </a:pathLst>
            </a:custGeom>
            <a:solidFill>
              <a:srgbClr val="EE7B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0" name="Google Shape;7800;p8"/>
            <p:cNvSpPr/>
            <p:nvPr/>
          </p:nvSpPr>
          <p:spPr>
            <a:xfrm>
              <a:off x="4562725" y="1496850"/>
              <a:ext cx="9100" cy="4575"/>
            </a:xfrm>
            <a:custGeom>
              <a:avLst/>
              <a:gdLst/>
              <a:ahLst/>
              <a:cxnLst/>
              <a:rect l="l" t="t" r="r" b="b"/>
              <a:pathLst>
                <a:path w="364" h="183" extrusionOk="0">
                  <a:moveTo>
                    <a:pt x="363" y="1"/>
                  </a:moveTo>
                  <a:lnTo>
                    <a:pt x="363" y="1"/>
                  </a:lnTo>
                  <a:cubicBezTo>
                    <a:pt x="1" y="92"/>
                    <a:pt x="182" y="182"/>
                    <a:pt x="182" y="182"/>
                  </a:cubicBezTo>
                  <a:cubicBezTo>
                    <a:pt x="182" y="182"/>
                    <a:pt x="363" y="92"/>
                    <a:pt x="363" y="1"/>
                  </a:cubicBezTo>
                  <a:close/>
                </a:path>
              </a:pathLst>
            </a:custGeom>
            <a:solidFill>
              <a:srgbClr val="FAF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1" name="Google Shape;7801;p8"/>
            <p:cNvSpPr/>
            <p:nvPr/>
          </p:nvSpPr>
          <p:spPr>
            <a:xfrm>
              <a:off x="3840550" y="453175"/>
              <a:ext cx="104150" cy="178100"/>
            </a:xfrm>
            <a:custGeom>
              <a:avLst/>
              <a:gdLst/>
              <a:ahLst/>
              <a:cxnLst/>
              <a:rect l="l" t="t" r="r" b="b"/>
              <a:pathLst>
                <a:path w="4166" h="7124" extrusionOk="0">
                  <a:moveTo>
                    <a:pt x="362" y="1"/>
                  </a:moveTo>
                  <a:lnTo>
                    <a:pt x="362" y="4257"/>
                  </a:lnTo>
                  <a:cubicBezTo>
                    <a:pt x="453" y="4438"/>
                    <a:pt x="453" y="4619"/>
                    <a:pt x="362" y="4801"/>
                  </a:cubicBezTo>
                  <a:cubicBezTo>
                    <a:pt x="0" y="5434"/>
                    <a:pt x="0" y="6340"/>
                    <a:pt x="362" y="6974"/>
                  </a:cubicBezTo>
                  <a:cubicBezTo>
                    <a:pt x="468" y="7080"/>
                    <a:pt x="606" y="7124"/>
                    <a:pt x="737" y="7124"/>
                  </a:cubicBezTo>
                  <a:cubicBezTo>
                    <a:pt x="831" y="7124"/>
                    <a:pt x="921" y="7102"/>
                    <a:pt x="996" y="7064"/>
                  </a:cubicBezTo>
                  <a:cubicBezTo>
                    <a:pt x="1264" y="6410"/>
                    <a:pt x="1541" y="6196"/>
                    <a:pt x="1822" y="6196"/>
                  </a:cubicBezTo>
                  <a:cubicBezTo>
                    <a:pt x="2360" y="6196"/>
                    <a:pt x="2910" y="6985"/>
                    <a:pt x="3427" y="6985"/>
                  </a:cubicBezTo>
                  <a:cubicBezTo>
                    <a:pt x="3462" y="6985"/>
                    <a:pt x="3497" y="6982"/>
                    <a:pt x="3532" y="6974"/>
                  </a:cubicBezTo>
                  <a:cubicBezTo>
                    <a:pt x="3803" y="6068"/>
                    <a:pt x="3985" y="5163"/>
                    <a:pt x="4166" y="4348"/>
                  </a:cubicBezTo>
                  <a:lnTo>
                    <a:pt x="4166" y="4257"/>
                  </a:lnTo>
                  <a:cubicBezTo>
                    <a:pt x="2898" y="3804"/>
                    <a:pt x="3170" y="2446"/>
                    <a:pt x="2536" y="1540"/>
                  </a:cubicBezTo>
                  <a:cubicBezTo>
                    <a:pt x="1630" y="1269"/>
                    <a:pt x="1087" y="454"/>
                    <a:pt x="362" y="1"/>
                  </a:cubicBezTo>
                  <a:close/>
                </a:path>
              </a:pathLst>
            </a:custGeom>
            <a:solidFill>
              <a:srgbClr val="FDE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2" name="Google Shape;7802;p8"/>
            <p:cNvSpPr/>
            <p:nvPr/>
          </p:nvSpPr>
          <p:spPr>
            <a:xfrm>
              <a:off x="3901675" y="493925"/>
              <a:ext cx="43025" cy="65700"/>
            </a:xfrm>
            <a:custGeom>
              <a:avLst/>
              <a:gdLst/>
              <a:ahLst/>
              <a:cxnLst/>
              <a:rect l="l" t="t" r="r" b="b"/>
              <a:pathLst>
                <a:path w="1721" h="2628" extrusionOk="0">
                  <a:moveTo>
                    <a:pt x="91" y="1"/>
                  </a:moveTo>
                  <a:cubicBezTo>
                    <a:pt x="0" y="2627"/>
                    <a:pt x="0" y="2627"/>
                    <a:pt x="1721" y="2627"/>
                  </a:cubicBezTo>
                  <a:cubicBezTo>
                    <a:pt x="1358" y="1631"/>
                    <a:pt x="1540" y="273"/>
                    <a:pt x="91" y="1"/>
                  </a:cubicBezTo>
                  <a:close/>
                </a:path>
              </a:pathLst>
            </a:custGeom>
            <a:solidFill>
              <a:srgbClr val="FCF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3" name="Google Shape;7803;p8"/>
            <p:cNvSpPr/>
            <p:nvPr/>
          </p:nvSpPr>
          <p:spPr>
            <a:xfrm>
              <a:off x="3854125" y="634200"/>
              <a:ext cx="77000" cy="191425"/>
            </a:xfrm>
            <a:custGeom>
              <a:avLst/>
              <a:gdLst/>
              <a:ahLst/>
              <a:cxnLst/>
              <a:rect l="l" t="t" r="r" b="b"/>
              <a:pathLst>
                <a:path w="3080" h="7657" extrusionOk="0">
                  <a:moveTo>
                    <a:pt x="2033" y="1"/>
                  </a:moveTo>
                  <a:cubicBezTo>
                    <a:pt x="1570" y="1"/>
                    <a:pt x="1088" y="135"/>
                    <a:pt x="634" y="186"/>
                  </a:cubicBezTo>
                  <a:cubicBezTo>
                    <a:pt x="272" y="276"/>
                    <a:pt x="181" y="638"/>
                    <a:pt x="0" y="910"/>
                  </a:cubicBezTo>
                  <a:cubicBezTo>
                    <a:pt x="453" y="2631"/>
                    <a:pt x="544" y="4351"/>
                    <a:pt x="363" y="5981"/>
                  </a:cubicBezTo>
                  <a:cubicBezTo>
                    <a:pt x="272" y="6344"/>
                    <a:pt x="272" y="6706"/>
                    <a:pt x="363" y="7068"/>
                  </a:cubicBezTo>
                  <a:cubicBezTo>
                    <a:pt x="541" y="7495"/>
                    <a:pt x="705" y="7656"/>
                    <a:pt x="860" y="7656"/>
                  </a:cubicBezTo>
                  <a:cubicBezTo>
                    <a:pt x="1100" y="7656"/>
                    <a:pt x="1320" y="7272"/>
                    <a:pt x="1540" y="6887"/>
                  </a:cubicBezTo>
                  <a:cubicBezTo>
                    <a:pt x="906" y="6434"/>
                    <a:pt x="1449" y="6072"/>
                    <a:pt x="1540" y="5710"/>
                  </a:cubicBezTo>
                  <a:cubicBezTo>
                    <a:pt x="1449" y="5347"/>
                    <a:pt x="1630" y="4895"/>
                    <a:pt x="1993" y="4623"/>
                  </a:cubicBezTo>
                  <a:cubicBezTo>
                    <a:pt x="2355" y="3174"/>
                    <a:pt x="2627" y="1725"/>
                    <a:pt x="3079" y="367"/>
                  </a:cubicBezTo>
                  <a:cubicBezTo>
                    <a:pt x="2758" y="86"/>
                    <a:pt x="2402" y="1"/>
                    <a:pt x="2033" y="1"/>
                  </a:cubicBezTo>
                  <a:close/>
                </a:path>
              </a:pathLst>
            </a:custGeom>
            <a:solidFill>
              <a:srgbClr val="FDE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4" name="Google Shape;7804;p8"/>
            <p:cNvSpPr/>
            <p:nvPr/>
          </p:nvSpPr>
          <p:spPr>
            <a:xfrm>
              <a:off x="3768100" y="908250"/>
              <a:ext cx="6800" cy="4550"/>
            </a:xfrm>
            <a:custGeom>
              <a:avLst/>
              <a:gdLst/>
              <a:ahLst/>
              <a:cxnLst/>
              <a:rect l="l" t="t" r="r" b="b"/>
              <a:pathLst>
                <a:path w="272" h="182" extrusionOk="0">
                  <a:moveTo>
                    <a:pt x="181" y="0"/>
                  </a:moveTo>
                  <a:cubicBezTo>
                    <a:pt x="181" y="0"/>
                    <a:pt x="0" y="91"/>
                    <a:pt x="0" y="181"/>
                  </a:cubicBezTo>
                  <a:cubicBezTo>
                    <a:pt x="272" y="91"/>
                    <a:pt x="181" y="0"/>
                    <a:pt x="181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5" name="Google Shape;7805;p8"/>
            <p:cNvSpPr/>
            <p:nvPr/>
          </p:nvSpPr>
          <p:spPr>
            <a:xfrm>
              <a:off x="4001275" y="1496850"/>
              <a:ext cx="11350" cy="15875"/>
            </a:xfrm>
            <a:custGeom>
              <a:avLst/>
              <a:gdLst/>
              <a:ahLst/>
              <a:cxnLst/>
              <a:rect l="l" t="t" r="r" b="b"/>
              <a:pathLst>
                <a:path w="454" h="635" extrusionOk="0">
                  <a:moveTo>
                    <a:pt x="453" y="1"/>
                  </a:moveTo>
                  <a:lnTo>
                    <a:pt x="1" y="635"/>
                  </a:ln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6" name="Google Shape;7806;p8"/>
            <p:cNvSpPr/>
            <p:nvPr/>
          </p:nvSpPr>
          <p:spPr>
            <a:xfrm>
              <a:off x="3890350" y="1089350"/>
              <a:ext cx="135850" cy="96125"/>
            </a:xfrm>
            <a:custGeom>
              <a:avLst/>
              <a:gdLst/>
              <a:ahLst/>
              <a:cxnLst/>
              <a:rect l="l" t="t" r="r" b="b"/>
              <a:pathLst>
                <a:path w="5434" h="3845" extrusionOk="0">
                  <a:moveTo>
                    <a:pt x="4347" y="1"/>
                  </a:moveTo>
                  <a:lnTo>
                    <a:pt x="4347" y="1"/>
                  </a:lnTo>
                  <a:cubicBezTo>
                    <a:pt x="2989" y="363"/>
                    <a:pt x="2174" y="1812"/>
                    <a:pt x="544" y="1812"/>
                  </a:cubicBezTo>
                  <a:cubicBezTo>
                    <a:pt x="0" y="1902"/>
                    <a:pt x="0" y="2898"/>
                    <a:pt x="544" y="3080"/>
                  </a:cubicBezTo>
                  <a:cubicBezTo>
                    <a:pt x="1510" y="3321"/>
                    <a:pt x="2556" y="3844"/>
                    <a:pt x="3683" y="3844"/>
                  </a:cubicBezTo>
                  <a:cubicBezTo>
                    <a:pt x="4246" y="3844"/>
                    <a:pt x="4830" y="3713"/>
                    <a:pt x="5434" y="3351"/>
                  </a:cubicBezTo>
                  <a:cubicBezTo>
                    <a:pt x="4619" y="2355"/>
                    <a:pt x="4256" y="1178"/>
                    <a:pt x="4347" y="1"/>
                  </a:cubicBezTo>
                  <a:close/>
                </a:path>
              </a:pathLst>
            </a:custGeom>
            <a:solidFill>
              <a:srgbClr val="FEF6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7" name="Google Shape;7807;p8"/>
            <p:cNvSpPr/>
            <p:nvPr/>
          </p:nvSpPr>
          <p:spPr>
            <a:xfrm>
              <a:off x="3951475" y="1023750"/>
              <a:ext cx="104150" cy="79475"/>
            </a:xfrm>
            <a:custGeom>
              <a:avLst/>
              <a:gdLst/>
              <a:ahLst/>
              <a:cxnLst/>
              <a:rect l="l" t="t" r="r" b="b"/>
              <a:pathLst>
                <a:path w="4166" h="3179" extrusionOk="0">
                  <a:moveTo>
                    <a:pt x="969" y="1"/>
                  </a:moveTo>
                  <a:cubicBezTo>
                    <a:pt x="676" y="1"/>
                    <a:pt x="356" y="55"/>
                    <a:pt x="0" y="180"/>
                  </a:cubicBezTo>
                  <a:cubicBezTo>
                    <a:pt x="544" y="1176"/>
                    <a:pt x="2083" y="1266"/>
                    <a:pt x="1902" y="2625"/>
                  </a:cubicBezTo>
                  <a:cubicBezTo>
                    <a:pt x="2083" y="2715"/>
                    <a:pt x="2264" y="2715"/>
                    <a:pt x="2445" y="2715"/>
                  </a:cubicBezTo>
                  <a:cubicBezTo>
                    <a:pt x="2808" y="2715"/>
                    <a:pt x="3054" y="3179"/>
                    <a:pt x="3323" y="3179"/>
                  </a:cubicBezTo>
                  <a:cubicBezTo>
                    <a:pt x="3391" y="3179"/>
                    <a:pt x="3460" y="3150"/>
                    <a:pt x="3532" y="3077"/>
                  </a:cubicBezTo>
                  <a:cubicBezTo>
                    <a:pt x="3894" y="2806"/>
                    <a:pt x="4166" y="2172"/>
                    <a:pt x="3713" y="1719"/>
                  </a:cubicBezTo>
                  <a:cubicBezTo>
                    <a:pt x="2912" y="918"/>
                    <a:pt x="2170" y="1"/>
                    <a:pt x="969" y="1"/>
                  </a:cubicBezTo>
                  <a:close/>
                </a:path>
              </a:pathLst>
            </a:custGeom>
            <a:solidFill>
              <a:srgbClr val="FEF6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8" name="Google Shape;7808;p8"/>
            <p:cNvSpPr/>
            <p:nvPr/>
          </p:nvSpPr>
          <p:spPr>
            <a:xfrm>
              <a:off x="3854125" y="577550"/>
              <a:ext cx="77000" cy="72725"/>
            </a:xfrm>
            <a:custGeom>
              <a:avLst/>
              <a:gdLst/>
              <a:ahLst/>
              <a:cxnLst/>
              <a:rect l="l" t="t" r="r" b="b"/>
              <a:pathLst>
                <a:path w="3080" h="2909" extrusionOk="0">
                  <a:moveTo>
                    <a:pt x="1492" y="0"/>
                  </a:moveTo>
                  <a:cubicBezTo>
                    <a:pt x="1450" y="0"/>
                    <a:pt x="1405" y="2"/>
                    <a:pt x="1359" y="7"/>
                  </a:cubicBezTo>
                  <a:cubicBezTo>
                    <a:pt x="0" y="188"/>
                    <a:pt x="634" y="1365"/>
                    <a:pt x="453" y="2089"/>
                  </a:cubicBezTo>
                  <a:cubicBezTo>
                    <a:pt x="363" y="2089"/>
                    <a:pt x="272" y="2180"/>
                    <a:pt x="272" y="2271"/>
                  </a:cubicBezTo>
                  <a:cubicBezTo>
                    <a:pt x="272" y="2361"/>
                    <a:pt x="272" y="2452"/>
                    <a:pt x="453" y="2542"/>
                  </a:cubicBezTo>
                  <a:cubicBezTo>
                    <a:pt x="795" y="2815"/>
                    <a:pt x="1123" y="2908"/>
                    <a:pt x="1449" y="2908"/>
                  </a:cubicBezTo>
                  <a:cubicBezTo>
                    <a:pt x="1986" y="2908"/>
                    <a:pt x="2515" y="2655"/>
                    <a:pt x="3079" y="2542"/>
                  </a:cubicBezTo>
                  <a:lnTo>
                    <a:pt x="3079" y="1999"/>
                  </a:lnTo>
                  <a:cubicBezTo>
                    <a:pt x="2989" y="1908"/>
                    <a:pt x="2898" y="1727"/>
                    <a:pt x="2808" y="1637"/>
                  </a:cubicBezTo>
                  <a:cubicBezTo>
                    <a:pt x="2462" y="860"/>
                    <a:pt x="2364" y="0"/>
                    <a:pt x="1492" y="0"/>
                  </a:cubicBezTo>
                  <a:close/>
                </a:path>
              </a:pathLst>
            </a:custGeom>
            <a:solidFill>
              <a:srgbClr val="FCE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9" name="Google Shape;7809;p8"/>
            <p:cNvSpPr/>
            <p:nvPr/>
          </p:nvSpPr>
          <p:spPr>
            <a:xfrm>
              <a:off x="3906200" y="743700"/>
              <a:ext cx="38500" cy="20175"/>
            </a:xfrm>
            <a:custGeom>
              <a:avLst/>
              <a:gdLst/>
              <a:ahLst/>
              <a:cxnLst/>
              <a:rect l="l" t="t" r="r" b="b"/>
              <a:pathLst>
                <a:path w="1540" h="807" extrusionOk="0">
                  <a:moveTo>
                    <a:pt x="703" y="0"/>
                  </a:moveTo>
                  <a:cubicBezTo>
                    <a:pt x="495" y="0"/>
                    <a:pt x="259" y="81"/>
                    <a:pt x="0" y="243"/>
                  </a:cubicBezTo>
                  <a:cubicBezTo>
                    <a:pt x="242" y="726"/>
                    <a:pt x="604" y="806"/>
                    <a:pt x="980" y="806"/>
                  </a:cubicBezTo>
                  <a:cubicBezTo>
                    <a:pt x="1167" y="806"/>
                    <a:pt x="1359" y="786"/>
                    <a:pt x="1540" y="786"/>
                  </a:cubicBezTo>
                  <a:cubicBezTo>
                    <a:pt x="1365" y="262"/>
                    <a:pt x="1078" y="0"/>
                    <a:pt x="703" y="0"/>
                  </a:cubicBezTo>
                  <a:close/>
                </a:path>
              </a:pathLst>
            </a:custGeom>
            <a:solidFill>
              <a:srgbClr val="ED7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0" name="Google Shape;7810;p8"/>
            <p:cNvSpPr/>
            <p:nvPr/>
          </p:nvSpPr>
          <p:spPr>
            <a:xfrm>
              <a:off x="3831475" y="573175"/>
              <a:ext cx="18150" cy="54350"/>
            </a:xfrm>
            <a:custGeom>
              <a:avLst/>
              <a:gdLst/>
              <a:ahLst/>
              <a:cxnLst/>
              <a:rect l="l" t="t" r="r" b="b"/>
              <a:pathLst>
                <a:path w="726" h="2174" extrusionOk="0">
                  <a:moveTo>
                    <a:pt x="725" y="1"/>
                  </a:moveTo>
                  <a:cubicBezTo>
                    <a:pt x="1" y="544"/>
                    <a:pt x="1" y="1721"/>
                    <a:pt x="725" y="2174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F29F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1" name="Google Shape;7811;p8"/>
            <p:cNvSpPr/>
            <p:nvPr/>
          </p:nvSpPr>
          <p:spPr>
            <a:xfrm>
              <a:off x="3849600" y="627500"/>
              <a:ext cx="13600" cy="29475"/>
            </a:xfrm>
            <a:custGeom>
              <a:avLst/>
              <a:gdLst/>
              <a:ahLst/>
              <a:cxnLst/>
              <a:rect l="l" t="t" r="r" b="b"/>
              <a:pathLst>
                <a:path w="544" h="1179" extrusionOk="0">
                  <a:moveTo>
                    <a:pt x="0" y="1"/>
                  </a:moveTo>
                  <a:lnTo>
                    <a:pt x="0" y="1178"/>
                  </a:lnTo>
                  <a:lnTo>
                    <a:pt x="544" y="544"/>
                  </a:lnTo>
                  <a:cubicBezTo>
                    <a:pt x="544" y="454"/>
                    <a:pt x="544" y="273"/>
                    <a:pt x="544" y="91"/>
                  </a:cubicBezTo>
                  <a:cubicBezTo>
                    <a:pt x="362" y="91"/>
                    <a:pt x="181" y="1"/>
                    <a:pt x="0" y="1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2" name="Google Shape;7812;p8"/>
            <p:cNvSpPr/>
            <p:nvPr/>
          </p:nvSpPr>
          <p:spPr>
            <a:xfrm>
              <a:off x="2658775" y="2481675"/>
              <a:ext cx="1156875" cy="1193675"/>
            </a:xfrm>
            <a:custGeom>
              <a:avLst/>
              <a:gdLst/>
              <a:ahLst/>
              <a:cxnLst/>
              <a:rect l="l" t="t" r="r" b="b"/>
              <a:pathLst>
                <a:path w="46275" h="47747" extrusionOk="0">
                  <a:moveTo>
                    <a:pt x="5434" y="0"/>
                  </a:moveTo>
                  <a:cubicBezTo>
                    <a:pt x="5252" y="91"/>
                    <a:pt x="4981" y="182"/>
                    <a:pt x="4800" y="363"/>
                  </a:cubicBezTo>
                  <a:cubicBezTo>
                    <a:pt x="2717" y="3985"/>
                    <a:pt x="1630" y="7879"/>
                    <a:pt x="272" y="11773"/>
                  </a:cubicBezTo>
                  <a:cubicBezTo>
                    <a:pt x="0" y="12588"/>
                    <a:pt x="272" y="13403"/>
                    <a:pt x="906" y="13946"/>
                  </a:cubicBezTo>
                  <a:cubicBezTo>
                    <a:pt x="1630" y="15486"/>
                    <a:pt x="2717" y="16844"/>
                    <a:pt x="4075" y="17931"/>
                  </a:cubicBezTo>
                  <a:cubicBezTo>
                    <a:pt x="7969" y="21372"/>
                    <a:pt x="11591" y="25085"/>
                    <a:pt x="15123" y="29069"/>
                  </a:cubicBezTo>
                  <a:cubicBezTo>
                    <a:pt x="16572" y="30518"/>
                    <a:pt x="15938" y="32420"/>
                    <a:pt x="16210" y="34231"/>
                  </a:cubicBezTo>
                  <a:cubicBezTo>
                    <a:pt x="17930" y="35771"/>
                    <a:pt x="19923" y="37038"/>
                    <a:pt x="21915" y="38216"/>
                  </a:cubicBezTo>
                  <a:cubicBezTo>
                    <a:pt x="27801" y="41747"/>
                    <a:pt x="33959" y="44736"/>
                    <a:pt x="40298" y="47090"/>
                  </a:cubicBezTo>
                  <a:cubicBezTo>
                    <a:pt x="41158" y="47453"/>
                    <a:pt x="42087" y="47747"/>
                    <a:pt x="43004" y="47747"/>
                  </a:cubicBezTo>
                  <a:cubicBezTo>
                    <a:pt x="43920" y="47747"/>
                    <a:pt x="44826" y="47453"/>
                    <a:pt x="45641" y="46638"/>
                  </a:cubicBezTo>
                  <a:cubicBezTo>
                    <a:pt x="46275" y="41657"/>
                    <a:pt x="46275" y="36676"/>
                    <a:pt x="45822" y="31696"/>
                  </a:cubicBezTo>
                  <a:cubicBezTo>
                    <a:pt x="43468" y="29703"/>
                    <a:pt x="40298" y="29341"/>
                    <a:pt x="37853" y="27620"/>
                  </a:cubicBezTo>
                  <a:cubicBezTo>
                    <a:pt x="36766" y="26805"/>
                    <a:pt x="35589" y="25900"/>
                    <a:pt x="34502" y="24994"/>
                  </a:cubicBezTo>
                  <a:cubicBezTo>
                    <a:pt x="33959" y="24451"/>
                    <a:pt x="33506" y="23908"/>
                    <a:pt x="33144" y="23274"/>
                  </a:cubicBezTo>
                  <a:cubicBezTo>
                    <a:pt x="30699" y="20919"/>
                    <a:pt x="27982" y="19018"/>
                    <a:pt x="25084" y="17387"/>
                  </a:cubicBezTo>
                  <a:cubicBezTo>
                    <a:pt x="22639" y="16029"/>
                    <a:pt x="20375" y="14399"/>
                    <a:pt x="18293" y="12588"/>
                  </a:cubicBezTo>
                  <a:cubicBezTo>
                    <a:pt x="17659" y="12045"/>
                    <a:pt x="17025" y="11592"/>
                    <a:pt x="16391" y="11048"/>
                  </a:cubicBezTo>
                  <a:lnTo>
                    <a:pt x="15938" y="10505"/>
                  </a:lnTo>
                  <a:cubicBezTo>
                    <a:pt x="15848" y="10324"/>
                    <a:pt x="15667" y="10233"/>
                    <a:pt x="15485" y="10052"/>
                  </a:cubicBezTo>
                  <a:cubicBezTo>
                    <a:pt x="15395" y="9871"/>
                    <a:pt x="15214" y="9781"/>
                    <a:pt x="15033" y="9690"/>
                  </a:cubicBezTo>
                  <a:cubicBezTo>
                    <a:pt x="14851" y="9418"/>
                    <a:pt x="14580" y="9237"/>
                    <a:pt x="14399" y="9056"/>
                  </a:cubicBezTo>
                  <a:cubicBezTo>
                    <a:pt x="14308" y="8875"/>
                    <a:pt x="14127" y="8694"/>
                    <a:pt x="14036" y="8603"/>
                  </a:cubicBezTo>
                  <a:cubicBezTo>
                    <a:pt x="13855" y="8422"/>
                    <a:pt x="13765" y="8332"/>
                    <a:pt x="13584" y="8151"/>
                  </a:cubicBezTo>
                  <a:lnTo>
                    <a:pt x="13131" y="7788"/>
                  </a:lnTo>
                  <a:cubicBezTo>
                    <a:pt x="12769" y="7607"/>
                    <a:pt x="12497" y="7245"/>
                    <a:pt x="12316" y="6973"/>
                  </a:cubicBezTo>
                  <a:cubicBezTo>
                    <a:pt x="12135" y="6792"/>
                    <a:pt x="12044" y="6611"/>
                    <a:pt x="11863" y="6521"/>
                  </a:cubicBezTo>
                  <a:lnTo>
                    <a:pt x="11591" y="6339"/>
                  </a:lnTo>
                  <a:cubicBezTo>
                    <a:pt x="11410" y="6068"/>
                    <a:pt x="11139" y="5887"/>
                    <a:pt x="10958" y="5615"/>
                  </a:cubicBezTo>
                  <a:cubicBezTo>
                    <a:pt x="10776" y="5343"/>
                    <a:pt x="10505" y="4981"/>
                    <a:pt x="10233" y="4709"/>
                  </a:cubicBezTo>
                  <a:lnTo>
                    <a:pt x="9871" y="4257"/>
                  </a:lnTo>
                  <a:cubicBezTo>
                    <a:pt x="9690" y="4076"/>
                    <a:pt x="9509" y="3804"/>
                    <a:pt x="9418" y="3532"/>
                  </a:cubicBezTo>
                  <a:cubicBezTo>
                    <a:pt x="9328" y="3351"/>
                    <a:pt x="9146" y="3170"/>
                    <a:pt x="9056" y="3079"/>
                  </a:cubicBezTo>
                  <a:cubicBezTo>
                    <a:pt x="8875" y="2898"/>
                    <a:pt x="8784" y="2808"/>
                    <a:pt x="8603" y="2717"/>
                  </a:cubicBezTo>
                  <a:lnTo>
                    <a:pt x="8060" y="2355"/>
                  </a:lnTo>
                  <a:cubicBezTo>
                    <a:pt x="7788" y="2174"/>
                    <a:pt x="7607" y="1993"/>
                    <a:pt x="7335" y="1812"/>
                  </a:cubicBezTo>
                  <a:lnTo>
                    <a:pt x="7154" y="1540"/>
                  </a:lnTo>
                  <a:lnTo>
                    <a:pt x="6701" y="1087"/>
                  </a:lnTo>
                  <a:lnTo>
                    <a:pt x="6520" y="815"/>
                  </a:lnTo>
                  <a:cubicBezTo>
                    <a:pt x="6339" y="634"/>
                    <a:pt x="6249" y="453"/>
                    <a:pt x="6067" y="272"/>
                  </a:cubicBezTo>
                  <a:cubicBezTo>
                    <a:pt x="5886" y="182"/>
                    <a:pt x="5705" y="91"/>
                    <a:pt x="543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3" name="Google Shape;7813;p8"/>
            <p:cNvSpPr/>
            <p:nvPr/>
          </p:nvSpPr>
          <p:spPr>
            <a:xfrm>
              <a:off x="2475375" y="4130500"/>
              <a:ext cx="1344825" cy="643200"/>
            </a:xfrm>
            <a:custGeom>
              <a:avLst/>
              <a:gdLst/>
              <a:ahLst/>
              <a:cxnLst/>
              <a:rect l="l" t="t" r="r" b="b"/>
              <a:pathLst>
                <a:path w="53793" h="25728" extrusionOk="0">
                  <a:moveTo>
                    <a:pt x="50692" y="0"/>
                  </a:moveTo>
                  <a:cubicBezTo>
                    <a:pt x="48864" y="0"/>
                    <a:pt x="47072" y="704"/>
                    <a:pt x="45280" y="969"/>
                  </a:cubicBezTo>
                  <a:cubicBezTo>
                    <a:pt x="39575" y="2871"/>
                    <a:pt x="33326" y="3324"/>
                    <a:pt x="27711" y="5588"/>
                  </a:cubicBezTo>
                  <a:cubicBezTo>
                    <a:pt x="21846" y="8554"/>
                    <a:pt x="15788" y="10368"/>
                    <a:pt x="9433" y="10368"/>
                  </a:cubicBezTo>
                  <a:cubicBezTo>
                    <a:pt x="7057" y="10368"/>
                    <a:pt x="4639" y="10115"/>
                    <a:pt x="2174" y="9572"/>
                  </a:cubicBezTo>
                  <a:cubicBezTo>
                    <a:pt x="1924" y="9465"/>
                    <a:pt x="1646" y="9414"/>
                    <a:pt x="1367" y="9414"/>
                  </a:cubicBezTo>
                  <a:cubicBezTo>
                    <a:pt x="940" y="9414"/>
                    <a:pt x="511" y="9534"/>
                    <a:pt x="182" y="9754"/>
                  </a:cubicBezTo>
                  <a:cubicBezTo>
                    <a:pt x="1" y="11202"/>
                    <a:pt x="1450" y="11927"/>
                    <a:pt x="1903" y="13014"/>
                  </a:cubicBezTo>
                  <a:cubicBezTo>
                    <a:pt x="3714" y="17541"/>
                    <a:pt x="6612" y="21526"/>
                    <a:pt x="10506" y="24424"/>
                  </a:cubicBezTo>
                  <a:cubicBezTo>
                    <a:pt x="11140" y="25058"/>
                    <a:pt x="11864" y="25420"/>
                    <a:pt x="12770" y="25601"/>
                  </a:cubicBezTo>
                  <a:cubicBezTo>
                    <a:pt x="13136" y="25682"/>
                    <a:pt x="13521" y="25727"/>
                    <a:pt x="13907" y="25727"/>
                  </a:cubicBezTo>
                  <a:cubicBezTo>
                    <a:pt x="14380" y="25727"/>
                    <a:pt x="14856" y="25660"/>
                    <a:pt x="15305" y="25511"/>
                  </a:cubicBezTo>
                  <a:cubicBezTo>
                    <a:pt x="18112" y="25058"/>
                    <a:pt x="20739" y="23971"/>
                    <a:pt x="23455" y="23609"/>
                  </a:cubicBezTo>
                  <a:cubicBezTo>
                    <a:pt x="26896" y="22794"/>
                    <a:pt x="30157" y="21707"/>
                    <a:pt x="33326" y="20168"/>
                  </a:cubicBezTo>
                  <a:cubicBezTo>
                    <a:pt x="37854" y="17904"/>
                    <a:pt x="42382" y="15821"/>
                    <a:pt x="46185" y="12470"/>
                  </a:cubicBezTo>
                  <a:cubicBezTo>
                    <a:pt x="46638" y="12108"/>
                    <a:pt x="47091" y="11746"/>
                    <a:pt x="47544" y="11293"/>
                  </a:cubicBezTo>
                  <a:lnTo>
                    <a:pt x="47815" y="11112"/>
                  </a:lnTo>
                  <a:cubicBezTo>
                    <a:pt x="48087" y="11021"/>
                    <a:pt x="48268" y="10840"/>
                    <a:pt x="48449" y="10750"/>
                  </a:cubicBezTo>
                  <a:cubicBezTo>
                    <a:pt x="49717" y="9935"/>
                    <a:pt x="50985" y="9029"/>
                    <a:pt x="52162" y="8033"/>
                  </a:cubicBezTo>
                  <a:cubicBezTo>
                    <a:pt x="53792" y="6856"/>
                    <a:pt x="53792" y="5135"/>
                    <a:pt x="53701" y="3505"/>
                  </a:cubicBezTo>
                  <a:cubicBezTo>
                    <a:pt x="53430" y="2418"/>
                    <a:pt x="53701" y="1151"/>
                    <a:pt x="52705" y="336"/>
                  </a:cubicBezTo>
                  <a:cubicBezTo>
                    <a:pt x="52028" y="94"/>
                    <a:pt x="51358" y="0"/>
                    <a:pt x="5069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4" name="Google Shape;7814;p8"/>
            <p:cNvSpPr/>
            <p:nvPr/>
          </p:nvSpPr>
          <p:spPr>
            <a:xfrm>
              <a:off x="3856375" y="2581200"/>
              <a:ext cx="1098050" cy="1054025"/>
            </a:xfrm>
            <a:custGeom>
              <a:avLst/>
              <a:gdLst/>
              <a:ahLst/>
              <a:cxnLst/>
              <a:rect l="l" t="t" r="r" b="b"/>
              <a:pathLst>
                <a:path w="43922" h="42161" extrusionOk="0">
                  <a:moveTo>
                    <a:pt x="37084" y="0"/>
                  </a:moveTo>
                  <a:cubicBezTo>
                    <a:pt x="36945" y="0"/>
                    <a:pt x="36805" y="30"/>
                    <a:pt x="36677" y="95"/>
                  </a:cubicBezTo>
                  <a:lnTo>
                    <a:pt x="36133" y="638"/>
                  </a:lnTo>
                  <a:cubicBezTo>
                    <a:pt x="34503" y="2811"/>
                    <a:pt x="32149" y="4260"/>
                    <a:pt x="30519" y="6343"/>
                  </a:cubicBezTo>
                  <a:cubicBezTo>
                    <a:pt x="29348" y="7953"/>
                    <a:pt x="27587" y="8853"/>
                    <a:pt x="25711" y="8853"/>
                  </a:cubicBezTo>
                  <a:cubicBezTo>
                    <a:pt x="25266" y="8853"/>
                    <a:pt x="24813" y="8802"/>
                    <a:pt x="24361" y="8698"/>
                  </a:cubicBezTo>
                  <a:cubicBezTo>
                    <a:pt x="22369" y="9965"/>
                    <a:pt x="20557" y="11324"/>
                    <a:pt x="18837" y="12863"/>
                  </a:cubicBezTo>
                  <a:cubicBezTo>
                    <a:pt x="18656" y="12954"/>
                    <a:pt x="18475" y="13135"/>
                    <a:pt x="18294" y="13316"/>
                  </a:cubicBezTo>
                  <a:cubicBezTo>
                    <a:pt x="17931" y="13497"/>
                    <a:pt x="17569" y="13678"/>
                    <a:pt x="17116" y="13950"/>
                  </a:cubicBezTo>
                  <a:cubicBezTo>
                    <a:pt x="16935" y="14040"/>
                    <a:pt x="16754" y="14131"/>
                    <a:pt x="16573" y="14312"/>
                  </a:cubicBezTo>
                  <a:cubicBezTo>
                    <a:pt x="16120" y="14765"/>
                    <a:pt x="15577" y="15218"/>
                    <a:pt x="14943" y="15580"/>
                  </a:cubicBezTo>
                  <a:cubicBezTo>
                    <a:pt x="13403" y="16667"/>
                    <a:pt x="12045" y="18115"/>
                    <a:pt x="10958" y="19746"/>
                  </a:cubicBezTo>
                  <a:cubicBezTo>
                    <a:pt x="10777" y="20651"/>
                    <a:pt x="9872" y="20651"/>
                    <a:pt x="9238" y="21013"/>
                  </a:cubicBezTo>
                  <a:cubicBezTo>
                    <a:pt x="7698" y="22009"/>
                    <a:pt x="6431" y="23368"/>
                    <a:pt x="4710" y="24092"/>
                  </a:cubicBezTo>
                  <a:cubicBezTo>
                    <a:pt x="4529" y="24183"/>
                    <a:pt x="4257" y="24364"/>
                    <a:pt x="4076" y="24545"/>
                  </a:cubicBezTo>
                  <a:cubicBezTo>
                    <a:pt x="2989" y="25813"/>
                    <a:pt x="907" y="25994"/>
                    <a:pt x="363" y="27896"/>
                  </a:cubicBezTo>
                  <a:cubicBezTo>
                    <a:pt x="544" y="30431"/>
                    <a:pt x="1" y="32876"/>
                    <a:pt x="91" y="35412"/>
                  </a:cubicBezTo>
                  <a:cubicBezTo>
                    <a:pt x="182" y="36861"/>
                    <a:pt x="91" y="38400"/>
                    <a:pt x="182" y="39940"/>
                  </a:cubicBezTo>
                  <a:cubicBezTo>
                    <a:pt x="303" y="41456"/>
                    <a:pt x="628" y="42160"/>
                    <a:pt x="1455" y="42160"/>
                  </a:cubicBezTo>
                  <a:cubicBezTo>
                    <a:pt x="1863" y="42160"/>
                    <a:pt x="2392" y="41989"/>
                    <a:pt x="3080" y="41660"/>
                  </a:cubicBezTo>
                  <a:cubicBezTo>
                    <a:pt x="6702" y="39849"/>
                    <a:pt x="10324" y="38038"/>
                    <a:pt x="13766" y="35955"/>
                  </a:cubicBezTo>
                  <a:cubicBezTo>
                    <a:pt x="19742" y="32242"/>
                    <a:pt x="24904" y="27533"/>
                    <a:pt x="31062" y="24002"/>
                  </a:cubicBezTo>
                  <a:cubicBezTo>
                    <a:pt x="34503" y="22372"/>
                    <a:pt x="36767" y="19474"/>
                    <a:pt x="39122" y="16576"/>
                  </a:cubicBezTo>
                  <a:cubicBezTo>
                    <a:pt x="40390" y="14493"/>
                    <a:pt x="42472" y="13225"/>
                    <a:pt x="43921" y="11414"/>
                  </a:cubicBezTo>
                  <a:cubicBezTo>
                    <a:pt x="43468" y="9784"/>
                    <a:pt x="43287" y="7882"/>
                    <a:pt x="41023" y="7882"/>
                  </a:cubicBezTo>
                  <a:cubicBezTo>
                    <a:pt x="42835" y="6977"/>
                    <a:pt x="43197" y="6434"/>
                    <a:pt x="42744" y="5437"/>
                  </a:cubicBezTo>
                  <a:cubicBezTo>
                    <a:pt x="42189" y="4513"/>
                    <a:pt x="41215" y="4008"/>
                    <a:pt x="40221" y="4008"/>
                  </a:cubicBezTo>
                  <a:cubicBezTo>
                    <a:pt x="39755" y="4008"/>
                    <a:pt x="39284" y="4119"/>
                    <a:pt x="38850" y="4351"/>
                  </a:cubicBezTo>
                  <a:cubicBezTo>
                    <a:pt x="38307" y="3264"/>
                    <a:pt x="38578" y="2087"/>
                    <a:pt x="38216" y="910"/>
                  </a:cubicBezTo>
                  <a:cubicBezTo>
                    <a:pt x="38126" y="728"/>
                    <a:pt x="37944" y="457"/>
                    <a:pt x="37763" y="276"/>
                  </a:cubicBezTo>
                  <a:cubicBezTo>
                    <a:pt x="37588" y="100"/>
                    <a:pt x="37337" y="0"/>
                    <a:pt x="3708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5" name="Google Shape;7815;p8"/>
            <p:cNvSpPr/>
            <p:nvPr/>
          </p:nvSpPr>
          <p:spPr>
            <a:xfrm>
              <a:off x="4109950" y="1874950"/>
              <a:ext cx="627125" cy="923775"/>
            </a:xfrm>
            <a:custGeom>
              <a:avLst/>
              <a:gdLst/>
              <a:ahLst/>
              <a:cxnLst/>
              <a:rect l="l" t="t" r="r" b="b"/>
              <a:pathLst>
                <a:path w="25085" h="36951" extrusionOk="0">
                  <a:moveTo>
                    <a:pt x="7064" y="32510"/>
                  </a:moveTo>
                  <a:cubicBezTo>
                    <a:pt x="7974" y="33007"/>
                    <a:pt x="7750" y="33957"/>
                    <a:pt x="7843" y="34739"/>
                  </a:cubicBezTo>
                  <a:lnTo>
                    <a:pt x="7843" y="34739"/>
                  </a:lnTo>
                  <a:cubicBezTo>
                    <a:pt x="7689" y="34184"/>
                    <a:pt x="7343" y="33652"/>
                    <a:pt x="6973" y="33144"/>
                  </a:cubicBezTo>
                  <a:cubicBezTo>
                    <a:pt x="6883" y="32963"/>
                    <a:pt x="6611" y="32782"/>
                    <a:pt x="7064" y="32510"/>
                  </a:cubicBezTo>
                  <a:close/>
                  <a:moveTo>
                    <a:pt x="21644" y="0"/>
                  </a:moveTo>
                  <a:cubicBezTo>
                    <a:pt x="20014" y="91"/>
                    <a:pt x="19470" y="1358"/>
                    <a:pt x="18746" y="2445"/>
                  </a:cubicBezTo>
                  <a:cubicBezTo>
                    <a:pt x="18655" y="2717"/>
                    <a:pt x="18565" y="2807"/>
                    <a:pt x="18474" y="3170"/>
                  </a:cubicBezTo>
                  <a:cubicBezTo>
                    <a:pt x="18293" y="3441"/>
                    <a:pt x="18112" y="3713"/>
                    <a:pt x="17931" y="4075"/>
                  </a:cubicBezTo>
                  <a:cubicBezTo>
                    <a:pt x="17478" y="4890"/>
                    <a:pt x="16753" y="5615"/>
                    <a:pt x="17206" y="6701"/>
                  </a:cubicBezTo>
                  <a:cubicBezTo>
                    <a:pt x="17116" y="6882"/>
                    <a:pt x="18202" y="6973"/>
                    <a:pt x="17297" y="7154"/>
                  </a:cubicBezTo>
                  <a:cubicBezTo>
                    <a:pt x="16844" y="7245"/>
                    <a:pt x="16391" y="7426"/>
                    <a:pt x="16029" y="7607"/>
                  </a:cubicBezTo>
                  <a:cubicBezTo>
                    <a:pt x="14399" y="10414"/>
                    <a:pt x="12497" y="13131"/>
                    <a:pt x="10505" y="15667"/>
                  </a:cubicBezTo>
                  <a:cubicBezTo>
                    <a:pt x="8332" y="18655"/>
                    <a:pt x="5887" y="21372"/>
                    <a:pt x="3804" y="24451"/>
                  </a:cubicBezTo>
                  <a:cubicBezTo>
                    <a:pt x="3713" y="24632"/>
                    <a:pt x="3532" y="24813"/>
                    <a:pt x="3442" y="25084"/>
                  </a:cubicBezTo>
                  <a:cubicBezTo>
                    <a:pt x="3170" y="25447"/>
                    <a:pt x="2898" y="25718"/>
                    <a:pt x="2536" y="25990"/>
                  </a:cubicBezTo>
                  <a:cubicBezTo>
                    <a:pt x="2445" y="26171"/>
                    <a:pt x="2264" y="26352"/>
                    <a:pt x="2174" y="26533"/>
                  </a:cubicBezTo>
                  <a:cubicBezTo>
                    <a:pt x="1812" y="26986"/>
                    <a:pt x="1359" y="27439"/>
                    <a:pt x="996" y="27801"/>
                  </a:cubicBezTo>
                  <a:cubicBezTo>
                    <a:pt x="272" y="28435"/>
                    <a:pt x="0" y="29341"/>
                    <a:pt x="181" y="30246"/>
                  </a:cubicBezTo>
                  <a:cubicBezTo>
                    <a:pt x="1630" y="31152"/>
                    <a:pt x="2536" y="32691"/>
                    <a:pt x="2536" y="34412"/>
                  </a:cubicBezTo>
                  <a:cubicBezTo>
                    <a:pt x="2717" y="35951"/>
                    <a:pt x="3713" y="36495"/>
                    <a:pt x="5072" y="36676"/>
                  </a:cubicBezTo>
                  <a:cubicBezTo>
                    <a:pt x="5560" y="36774"/>
                    <a:pt x="6101" y="36950"/>
                    <a:pt x="6581" y="36950"/>
                  </a:cubicBezTo>
                  <a:cubicBezTo>
                    <a:pt x="6991" y="36950"/>
                    <a:pt x="7357" y="36821"/>
                    <a:pt x="7607" y="36404"/>
                  </a:cubicBezTo>
                  <a:cubicBezTo>
                    <a:pt x="7893" y="35940"/>
                    <a:pt x="7967" y="35489"/>
                    <a:pt x="7908" y="35053"/>
                  </a:cubicBezTo>
                  <a:lnTo>
                    <a:pt x="7908" y="35053"/>
                  </a:lnTo>
                  <a:cubicBezTo>
                    <a:pt x="8127" y="35717"/>
                    <a:pt x="8611" y="35936"/>
                    <a:pt x="9200" y="35936"/>
                  </a:cubicBezTo>
                  <a:cubicBezTo>
                    <a:pt x="9412" y="35936"/>
                    <a:pt x="9639" y="35907"/>
                    <a:pt x="9871" y="35861"/>
                  </a:cubicBezTo>
                  <a:cubicBezTo>
                    <a:pt x="10777" y="35680"/>
                    <a:pt x="10958" y="35317"/>
                    <a:pt x="10505" y="34321"/>
                  </a:cubicBezTo>
                  <a:cubicBezTo>
                    <a:pt x="10052" y="33054"/>
                    <a:pt x="10143" y="31605"/>
                    <a:pt x="10958" y="30518"/>
                  </a:cubicBezTo>
                  <a:cubicBezTo>
                    <a:pt x="11411" y="29884"/>
                    <a:pt x="11773" y="29160"/>
                    <a:pt x="11954" y="28345"/>
                  </a:cubicBezTo>
                  <a:cubicBezTo>
                    <a:pt x="12769" y="26262"/>
                    <a:pt x="14037" y="24451"/>
                    <a:pt x="15667" y="22911"/>
                  </a:cubicBezTo>
                  <a:cubicBezTo>
                    <a:pt x="19017" y="20013"/>
                    <a:pt x="21825" y="16572"/>
                    <a:pt x="23907" y="12678"/>
                  </a:cubicBezTo>
                  <a:cubicBezTo>
                    <a:pt x="24089" y="12406"/>
                    <a:pt x="24179" y="12225"/>
                    <a:pt x="24179" y="11954"/>
                  </a:cubicBezTo>
                  <a:cubicBezTo>
                    <a:pt x="23455" y="9690"/>
                    <a:pt x="21825" y="7245"/>
                    <a:pt x="24994" y="5434"/>
                  </a:cubicBezTo>
                  <a:cubicBezTo>
                    <a:pt x="25085" y="5434"/>
                    <a:pt x="24994" y="5162"/>
                    <a:pt x="24904" y="4981"/>
                  </a:cubicBezTo>
                  <a:cubicBezTo>
                    <a:pt x="24723" y="4800"/>
                    <a:pt x="24541" y="4618"/>
                    <a:pt x="24270" y="4528"/>
                  </a:cubicBezTo>
                  <a:cubicBezTo>
                    <a:pt x="23998" y="4437"/>
                    <a:pt x="23636" y="4347"/>
                    <a:pt x="23274" y="4256"/>
                  </a:cubicBezTo>
                  <a:cubicBezTo>
                    <a:pt x="23092" y="4256"/>
                    <a:pt x="22911" y="4297"/>
                    <a:pt x="22730" y="4297"/>
                  </a:cubicBezTo>
                  <a:cubicBezTo>
                    <a:pt x="22640" y="4297"/>
                    <a:pt x="22549" y="4286"/>
                    <a:pt x="22459" y="4256"/>
                  </a:cubicBezTo>
                  <a:cubicBezTo>
                    <a:pt x="22187" y="4166"/>
                    <a:pt x="22187" y="3894"/>
                    <a:pt x="22187" y="3713"/>
                  </a:cubicBezTo>
                  <a:cubicBezTo>
                    <a:pt x="22187" y="3441"/>
                    <a:pt x="22187" y="3260"/>
                    <a:pt x="22277" y="3079"/>
                  </a:cubicBezTo>
                  <a:cubicBezTo>
                    <a:pt x="22277" y="2445"/>
                    <a:pt x="22459" y="1811"/>
                    <a:pt x="22459" y="1087"/>
                  </a:cubicBezTo>
                  <a:cubicBezTo>
                    <a:pt x="22459" y="543"/>
                    <a:pt x="22096" y="181"/>
                    <a:pt x="21644" y="0"/>
                  </a:cubicBezTo>
                  <a:close/>
                </a:path>
              </a:pathLst>
            </a:custGeom>
            <a:solidFill>
              <a:srgbClr val="F7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6" name="Google Shape;7816;p8"/>
            <p:cNvSpPr/>
            <p:nvPr/>
          </p:nvSpPr>
          <p:spPr>
            <a:xfrm>
              <a:off x="2860250" y="4415075"/>
              <a:ext cx="914650" cy="543375"/>
            </a:xfrm>
            <a:custGeom>
              <a:avLst/>
              <a:gdLst/>
              <a:ahLst/>
              <a:cxnLst/>
              <a:rect l="l" t="t" r="r" b="b"/>
              <a:pathLst>
                <a:path w="36586" h="21735" extrusionOk="0">
                  <a:moveTo>
                    <a:pt x="35228" y="1"/>
                  </a:moveTo>
                  <a:lnTo>
                    <a:pt x="35228" y="1"/>
                  </a:lnTo>
                  <a:cubicBezTo>
                    <a:pt x="31605" y="725"/>
                    <a:pt x="29251" y="3261"/>
                    <a:pt x="26806" y="5796"/>
                  </a:cubicBezTo>
                  <a:cubicBezTo>
                    <a:pt x="26534" y="7517"/>
                    <a:pt x="24180" y="7607"/>
                    <a:pt x="23908" y="9328"/>
                  </a:cubicBezTo>
                  <a:cubicBezTo>
                    <a:pt x="23908" y="8513"/>
                    <a:pt x="23455" y="8332"/>
                    <a:pt x="22821" y="8241"/>
                  </a:cubicBezTo>
                  <a:cubicBezTo>
                    <a:pt x="22368" y="8241"/>
                    <a:pt x="22006" y="8241"/>
                    <a:pt x="21644" y="8422"/>
                  </a:cubicBezTo>
                  <a:cubicBezTo>
                    <a:pt x="20557" y="9056"/>
                    <a:pt x="19380" y="9600"/>
                    <a:pt x="18203" y="10052"/>
                  </a:cubicBezTo>
                  <a:cubicBezTo>
                    <a:pt x="15486" y="11501"/>
                    <a:pt x="12588" y="12135"/>
                    <a:pt x="9509" y="13131"/>
                  </a:cubicBezTo>
                  <a:cubicBezTo>
                    <a:pt x="6521" y="14128"/>
                    <a:pt x="3261" y="14399"/>
                    <a:pt x="272" y="15576"/>
                  </a:cubicBezTo>
                  <a:lnTo>
                    <a:pt x="1" y="15848"/>
                  </a:lnTo>
                  <a:cubicBezTo>
                    <a:pt x="3351" y="17659"/>
                    <a:pt x="6521" y="19742"/>
                    <a:pt x="10234" y="20738"/>
                  </a:cubicBezTo>
                  <a:cubicBezTo>
                    <a:pt x="12498" y="21372"/>
                    <a:pt x="14852" y="21734"/>
                    <a:pt x="17207" y="21734"/>
                  </a:cubicBezTo>
                  <a:cubicBezTo>
                    <a:pt x="17478" y="21734"/>
                    <a:pt x="17750" y="21644"/>
                    <a:pt x="18022" y="21553"/>
                  </a:cubicBezTo>
                  <a:cubicBezTo>
                    <a:pt x="18522" y="21178"/>
                    <a:pt x="19108" y="20976"/>
                    <a:pt x="19722" y="20976"/>
                  </a:cubicBezTo>
                  <a:cubicBezTo>
                    <a:pt x="19997" y="20976"/>
                    <a:pt x="20277" y="21016"/>
                    <a:pt x="20557" y="21100"/>
                  </a:cubicBezTo>
                  <a:cubicBezTo>
                    <a:pt x="21011" y="21252"/>
                    <a:pt x="21464" y="21324"/>
                    <a:pt x="21911" y="21324"/>
                  </a:cubicBezTo>
                  <a:cubicBezTo>
                    <a:pt x="22535" y="21324"/>
                    <a:pt x="23146" y="21183"/>
                    <a:pt x="23727" y="20919"/>
                  </a:cubicBezTo>
                  <a:cubicBezTo>
                    <a:pt x="24813" y="20467"/>
                    <a:pt x="25447" y="19380"/>
                    <a:pt x="25357" y="18293"/>
                  </a:cubicBezTo>
                  <a:cubicBezTo>
                    <a:pt x="25258" y="17600"/>
                    <a:pt x="24807" y="17394"/>
                    <a:pt x="24271" y="17394"/>
                  </a:cubicBezTo>
                  <a:cubicBezTo>
                    <a:pt x="23826" y="17394"/>
                    <a:pt x="23322" y="17536"/>
                    <a:pt x="22912" y="17659"/>
                  </a:cubicBezTo>
                  <a:cubicBezTo>
                    <a:pt x="22705" y="17728"/>
                    <a:pt x="22499" y="17901"/>
                    <a:pt x="22293" y="17901"/>
                  </a:cubicBezTo>
                  <a:cubicBezTo>
                    <a:pt x="22227" y="17901"/>
                    <a:pt x="22162" y="17884"/>
                    <a:pt x="22097" y="17840"/>
                  </a:cubicBezTo>
                  <a:cubicBezTo>
                    <a:pt x="23295" y="17481"/>
                    <a:pt x="24374" y="16606"/>
                    <a:pt x="25597" y="16606"/>
                  </a:cubicBezTo>
                  <a:cubicBezTo>
                    <a:pt x="26223" y="16606"/>
                    <a:pt x="26885" y="16835"/>
                    <a:pt x="27621" y="17478"/>
                  </a:cubicBezTo>
                  <a:cubicBezTo>
                    <a:pt x="27758" y="17598"/>
                    <a:pt x="27927" y="17653"/>
                    <a:pt x="28108" y="17653"/>
                  </a:cubicBezTo>
                  <a:cubicBezTo>
                    <a:pt x="28881" y="17653"/>
                    <a:pt x="29855" y="16643"/>
                    <a:pt x="29341" y="15395"/>
                  </a:cubicBezTo>
                  <a:cubicBezTo>
                    <a:pt x="28617" y="13856"/>
                    <a:pt x="29432" y="13403"/>
                    <a:pt x="30609" y="12679"/>
                  </a:cubicBezTo>
                  <a:cubicBezTo>
                    <a:pt x="31877" y="11954"/>
                    <a:pt x="33235" y="12135"/>
                    <a:pt x="34503" y="11682"/>
                  </a:cubicBezTo>
                  <a:cubicBezTo>
                    <a:pt x="35228" y="11501"/>
                    <a:pt x="36586" y="10958"/>
                    <a:pt x="35409" y="10143"/>
                  </a:cubicBezTo>
                  <a:cubicBezTo>
                    <a:pt x="33416" y="8785"/>
                    <a:pt x="34231" y="7336"/>
                    <a:pt x="34684" y="5615"/>
                  </a:cubicBezTo>
                  <a:cubicBezTo>
                    <a:pt x="35137" y="3804"/>
                    <a:pt x="36405" y="1993"/>
                    <a:pt x="35228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7" name="Google Shape;7817;p8"/>
            <p:cNvSpPr/>
            <p:nvPr/>
          </p:nvSpPr>
          <p:spPr>
            <a:xfrm>
              <a:off x="3860925" y="2617925"/>
              <a:ext cx="556950" cy="597700"/>
            </a:xfrm>
            <a:custGeom>
              <a:avLst/>
              <a:gdLst/>
              <a:ahLst/>
              <a:cxnLst/>
              <a:rect l="l" t="t" r="r" b="b"/>
              <a:pathLst>
                <a:path w="22278" h="23908" extrusionOk="0">
                  <a:moveTo>
                    <a:pt x="9625" y="0"/>
                  </a:moveTo>
                  <a:cubicBezTo>
                    <a:pt x="8728" y="0"/>
                    <a:pt x="8145" y="699"/>
                    <a:pt x="7788" y="1342"/>
                  </a:cubicBezTo>
                  <a:cubicBezTo>
                    <a:pt x="6339" y="3878"/>
                    <a:pt x="4166" y="5780"/>
                    <a:pt x="2355" y="8044"/>
                  </a:cubicBezTo>
                  <a:cubicBezTo>
                    <a:pt x="1358" y="9221"/>
                    <a:pt x="543" y="10670"/>
                    <a:pt x="181" y="12209"/>
                  </a:cubicBezTo>
                  <a:cubicBezTo>
                    <a:pt x="0" y="15288"/>
                    <a:pt x="543" y="18277"/>
                    <a:pt x="272" y="21355"/>
                  </a:cubicBezTo>
                  <a:cubicBezTo>
                    <a:pt x="362" y="22170"/>
                    <a:pt x="91" y="23348"/>
                    <a:pt x="996" y="23801"/>
                  </a:cubicBezTo>
                  <a:cubicBezTo>
                    <a:pt x="1182" y="23875"/>
                    <a:pt x="1363" y="23907"/>
                    <a:pt x="1541" y="23907"/>
                  </a:cubicBezTo>
                  <a:cubicBezTo>
                    <a:pt x="2232" y="23907"/>
                    <a:pt x="2865" y="23418"/>
                    <a:pt x="3441" y="22986"/>
                  </a:cubicBezTo>
                  <a:cubicBezTo>
                    <a:pt x="4981" y="21808"/>
                    <a:pt x="6520" y="20540"/>
                    <a:pt x="7969" y="19182"/>
                  </a:cubicBezTo>
                  <a:cubicBezTo>
                    <a:pt x="9599" y="17462"/>
                    <a:pt x="11139" y="15831"/>
                    <a:pt x="12859" y="14201"/>
                  </a:cubicBezTo>
                  <a:cubicBezTo>
                    <a:pt x="13855" y="13477"/>
                    <a:pt x="14851" y="12571"/>
                    <a:pt x="15848" y="11756"/>
                  </a:cubicBezTo>
                  <a:lnTo>
                    <a:pt x="16481" y="11394"/>
                  </a:lnTo>
                  <a:cubicBezTo>
                    <a:pt x="16753" y="11213"/>
                    <a:pt x="17025" y="11032"/>
                    <a:pt x="17387" y="10851"/>
                  </a:cubicBezTo>
                  <a:cubicBezTo>
                    <a:pt x="17568" y="10760"/>
                    <a:pt x="17749" y="10670"/>
                    <a:pt x="18021" y="10489"/>
                  </a:cubicBezTo>
                  <a:cubicBezTo>
                    <a:pt x="19379" y="8949"/>
                    <a:pt x="21643" y="8315"/>
                    <a:pt x="22277" y="6051"/>
                  </a:cubicBezTo>
                  <a:cubicBezTo>
                    <a:pt x="21462" y="4421"/>
                    <a:pt x="20285" y="2791"/>
                    <a:pt x="20828" y="708"/>
                  </a:cubicBezTo>
                  <a:lnTo>
                    <a:pt x="20828" y="708"/>
                  </a:lnTo>
                  <a:cubicBezTo>
                    <a:pt x="20285" y="1523"/>
                    <a:pt x="19470" y="2248"/>
                    <a:pt x="19470" y="3335"/>
                  </a:cubicBezTo>
                  <a:cubicBezTo>
                    <a:pt x="19470" y="4331"/>
                    <a:pt x="19923" y="4874"/>
                    <a:pt x="20557" y="5598"/>
                  </a:cubicBezTo>
                  <a:cubicBezTo>
                    <a:pt x="18293" y="5508"/>
                    <a:pt x="18293" y="5508"/>
                    <a:pt x="18293" y="3878"/>
                  </a:cubicBezTo>
                  <a:cubicBezTo>
                    <a:pt x="18293" y="3606"/>
                    <a:pt x="18474" y="3063"/>
                    <a:pt x="18474" y="3063"/>
                  </a:cubicBezTo>
                  <a:cubicBezTo>
                    <a:pt x="17749" y="2791"/>
                    <a:pt x="17659" y="1795"/>
                    <a:pt x="16844" y="1705"/>
                  </a:cubicBezTo>
                  <a:cubicBezTo>
                    <a:pt x="16766" y="1689"/>
                    <a:pt x="16691" y="1681"/>
                    <a:pt x="16618" y="1681"/>
                  </a:cubicBezTo>
                  <a:cubicBezTo>
                    <a:pt x="16267" y="1681"/>
                    <a:pt x="15967" y="1857"/>
                    <a:pt x="15666" y="2157"/>
                  </a:cubicBezTo>
                  <a:cubicBezTo>
                    <a:pt x="15214" y="2882"/>
                    <a:pt x="15848" y="3425"/>
                    <a:pt x="16210" y="3787"/>
                  </a:cubicBezTo>
                  <a:cubicBezTo>
                    <a:pt x="16572" y="4240"/>
                    <a:pt x="17206" y="4421"/>
                    <a:pt x="17387" y="4965"/>
                  </a:cubicBezTo>
                  <a:cubicBezTo>
                    <a:pt x="17478" y="5508"/>
                    <a:pt x="17659" y="6142"/>
                    <a:pt x="17115" y="6413"/>
                  </a:cubicBezTo>
                  <a:cubicBezTo>
                    <a:pt x="16834" y="6578"/>
                    <a:pt x="16564" y="6639"/>
                    <a:pt x="16300" y="6639"/>
                  </a:cubicBezTo>
                  <a:cubicBezTo>
                    <a:pt x="15547" y="6639"/>
                    <a:pt x="14841" y="6142"/>
                    <a:pt x="14036" y="6142"/>
                  </a:cubicBezTo>
                  <a:cubicBezTo>
                    <a:pt x="13131" y="6142"/>
                    <a:pt x="13131" y="5327"/>
                    <a:pt x="13131" y="4693"/>
                  </a:cubicBezTo>
                  <a:cubicBezTo>
                    <a:pt x="13312" y="2701"/>
                    <a:pt x="12225" y="889"/>
                    <a:pt x="10414" y="165"/>
                  </a:cubicBezTo>
                  <a:cubicBezTo>
                    <a:pt x="10127" y="50"/>
                    <a:pt x="9865" y="0"/>
                    <a:pt x="9625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8" name="Google Shape;7818;p8"/>
            <p:cNvSpPr/>
            <p:nvPr/>
          </p:nvSpPr>
          <p:spPr>
            <a:xfrm>
              <a:off x="3888075" y="4301500"/>
              <a:ext cx="672425" cy="517575"/>
            </a:xfrm>
            <a:custGeom>
              <a:avLst/>
              <a:gdLst/>
              <a:ahLst/>
              <a:cxnLst/>
              <a:rect l="l" t="t" r="r" b="b"/>
              <a:pathLst>
                <a:path w="26897" h="20703" extrusionOk="0">
                  <a:moveTo>
                    <a:pt x="1137" y="0"/>
                  </a:moveTo>
                  <a:cubicBezTo>
                    <a:pt x="359" y="0"/>
                    <a:pt x="112" y="811"/>
                    <a:pt x="1" y="2642"/>
                  </a:cubicBezTo>
                  <a:cubicBezTo>
                    <a:pt x="1" y="3004"/>
                    <a:pt x="1" y="3366"/>
                    <a:pt x="1" y="3729"/>
                  </a:cubicBezTo>
                  <a:cubicBezTo>
                    <a:pt x="1" y="4725"/>
                    <a:pt x="182" y="5721"/>
                    <a:pt x="454" y="6717"/>
                  </a:cubicBezTo>
                  <a:cubicBezTo>
                    <a:pt x="635" y="6898"/>
                    <a:pt x="816" y="7079"/>
                    <a:pt x="997" y="7260"/>
                  </a:cubicBezTo>
                  <a:cubicBezTo>
                    <a:pt x="2446" y="7894"/>
                    <a:pt x="3532" y="9071"/>
                    <a:pt x="3985" y="10520"/>
                  </a:cubicBezTo>
                  <a:cubicBezTo>
                    <a:pt x="4619" y="10973"/>
                    <a:pt x="5253" y="11607"/>
                    <a:pt x="5615" y="12331"/>
                  </a:cubicBezTo>
                  <a:cubicBezTo>
                    <a:pt x="6430" y="14052"/>
                    <a:pt x="7789" y="15410"/>
                    <a:pt x="9509" y="16316"/>
                  </a:cubicBezTo>
                  <a:cubicBezTo>
                    <a:pt x="10505" y="16950"/>
                    <a:pt x="11592" y="17674"/>
                    <a:pt x="12588" y="18308"/>
                  </a:cubicBezTo>
                  <a:cubicBezTo>
                    <a:pt x="15009" y="19855"/>
                    <a:pt x="17780" y="20703"/>
                    <a:pt x="20603" y="20703"/>
                  </a:cubicBezTo>
                  <a:cubicBezTo>
                    <a:pt x="21582" y="20703"/>
                    <a:pt x="22567" y="20601"/>
                    <a:pt x="23546" y="20391"/>
                  </a:cubicBezTo>
                  <a:cubicBezTo>
                    <a:pt x="23908" y="19757"/>
                    <a:pt x="24813" y="20119"/>
                    <a:pt x="25357" y="19486"/>
                  </a:cubicBezTo>
                  <a:cubicBezTo>
                    <a:pt x="26534" y="18399"/>
                    <a:pt x="26353" y="17040"/>
                    <a:pt x="24995" y="16588"/>
                  </a:cubicBezTo>
                  <a:cubicBezTo>
                    <a:pt x="25719" y="16407"/>
                    <a:pt x="26353" y="16044"/>
                    <a:pt x="26806" y="15501"/>
                  </a:cubicBezTo>
                  <a:cubicBezTo>
                    <a:pt x="26896" y="15229"/>
                    <a:pt x="26896" y="15048"/>
                    <a:pt x="26896" y="14777"/>
                  </a:cubicBezTo>
                  <a:cubicBezTo>
                    <a:pt x="26806" y="14595"/>
                    <a:pt x="26625" y="14324"/>
                    <a:pt x="26443" y="14233"/>
                  </a:cubicBezTo>
                  <a:cubicBezTo>
                    <a:pt x="26172" y="14052"/>
                    <a:pt x="25810" y="13871"/>
                    <a:pt x="25538" y="13780"/>
                  </a:cubicBezTo>
                  <a:cubicBezTo>
                    <a:pt x="25176" y="13690"/>
                    <a:pt x="24904" y="13599"/>
                    <a:pt x="24632" y="13509"/>
                  </a:cubicBezTo>
                  <a:lnTo>
                    <a:pt x="23727" y="13237"/>
                  </a:lnTo>
                  <a:cubicBezTo>
                    <a:pt x="23455" y="13147"/>
                    <a:pt x="23183" y="12965"/>
                    <a:pt x="22912" y="12875"/>
                  </a:cubicBezTo>
                  <a:lnTo>
                    <a:pt x="21734" y="12241"/>
                  </a:lnTo>
                  <a:cubicBezTo>
                    <a:pt x="21372" y="12060"/>
                    <a:pt x="20919" y="11879"/>
                    <a:pt x="20557" y="11698"/>
                  </a:cubicBezTo>
                  <a:cubicBezTo>
                    <a:pt x="16844" y="9977"/>
                    <a:pt x="13041" y="8528"/>
                    <a:pt x="9962" y="5811"/>
                  </a:cubicBezTo>
                  <a:cubicBezTo>
                    <a:pt x="9690" y="5540"/>
                    <a:pt x="9419" y="5268"/>
                    <a:pt x="9147" y="4996"/>
                  </a:cubicBezTo>
                  <a:cubicBezTo>
                    <a:pt x="8966" y="4815"/>
                    <a:pt x="8785" y="4634"/>
                    <a:pt x="8604" y="4544"/>
                  </a:cubicBezTo>
                  <a:cubicBezTo>
                    <a:pt x="6883" y="3185"/>
                    <a:pt x="5163" y="2008"/>
                    <a:pt x="3351" y="921"/>
                  </a:cubicBezTo>
                  <a:cubicBezTo>
                    <a:pt x="2334" y="325"/>
                    <a:pt x="1629" y="0"/>
                    <a:pt x="1137" y="0"/>
                  </a:cubicBezTo>
                  <a:close/>
                </a:path>
              </a:pathLst>
            </a:custGeom>
            <a:solidFill>
              <a:srgbClr val="F7F0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9" name="Google Shape;7819;p8"/>
            <p:cNvSpPr/>
            <p:nvPr/>
          </p:nvSpPr>
          <p:spPr>
            <a:xfrm>
              <a:off x="3553025" y="783350"/>
              <a:ext cx="267175" cy="833525"/>
            </a:xfrm>
            <a:custGeom>
              <a:avLst/>
              <a:gdLst/>
              <a:ahLst/>
              <a:cxnLst/>
              <a:rect l="l" t="t" r="r" b="b"/>
              <a:pathLst>
                <a:path w="10687" h="33341" extrusionOk="0">
                  <a:moveTo>
                    <a:pt x="5189" y="1"/>
                  </a:moveTo>
                  <a:cubicBezTo>
                    <a:pt x="4496" y="1"/>
                    <a:pt x="3840" y="287"/>
                    <a:pt x="3260" y="1011"/>
                  </a:cubicBezTo>
                  <a:cubicBezTo>
                    <a:pt x="3079" y="1193"/>
                    <a:pt x="2989" y="1464"/>
                    <a:pt x="2898" y="1736"/>
                  </a:cubicBezTo>
                  <a:cubicBezTo>
                    <a:pt x="2717" y="3275"/>
                    <a:pt x="3079" y="5177"/>
                    <a:pt x="815" y="5720"/>
                  </a:cubicBezTo>
                  <a:cubicBezTo>
                    <a:pt x="181" y="6083"/>
                    <a:pt x="0" y="6898"/>
                    <a:pt x="453" y="7351"/>
                  </a:cubicBezTo>
                  <a:cubicBezTo>
                    <a:pt x="1268" y="10611"/>
                    <a:pt x="2083" y="13780"/>
                    <a:pt x="2717" y="17040"/>
                  </a:cubicBezTo>
                  <a:cubicBezTo>
                    <a:pt x="3170" y="19847"/>
                    <a:pt x="2898" y="19938"/>
                    <a:pt x="91" y="20572"/>
                  </a:cubicBezTo>
                  <a:cubicBezTo>
                    <a:pt x="272" y="23470"/>
                    <a:pt x="1811" y="25824"/>
                    <a:pt x="3170" y="28360"/>
                  </a:cubicBezTo>
                  <a:cubicBezTo>
                    <a:pt x="3532" y="28903"/>
                    <a:pt x="3804" y="29447"/>
                    <a:pt x="4256" y="29899"/>
                  </a:cubicBezTo>
                  <a:cubicBezTo>
                    <a:pt x="5162" y="30262"/>
                    <a:pt x="5796" y="31167"/>
                    <a:pt x="5615" y="32163"/>
                  </a:cubicBezTo>
                  <a:cubicBezTo>
                    <a:pt x="5705" y="32344"/>
                    <a:pt x="5796" y="32616"/>
                    <a:pt x="5977" y="32797"/>
                  </a:cubicBezTo>
                  <a:cubicBezTo>
                    <a:pt x="6430" y="33159"/>
                    <a:pt x="6973" y="33341"/>
                    <a:pt x="7505" y="33341"/>
                  </a:cubicBezTo>
                  <a:cubicBezTo>
                    <a:pt x="8037" y="33341"/>
                    <a:pt x="8558" y="33159"/>
                    <a:pt x="8965" y="32797"/>
                  </a:cubicBezTo>
                  <a:cubicBezTo>
                    <a:pt x="10143" y="31801"/>
                    <a:pt x="8965" y="31258"/>
                    <a:pt x="8513" y="30533"/>
                  </a:cubicBezTo>
                  <a:cubicBezTo>
                    <a:pt x="8241" y="30171"/>
                    <a:pt x="8513" y="29628"/>
                    <a:pt x="8694" y="29265"/>
                  </a:cubicBezTo>
                  <a:cubicBezTo>
                    <a:pt x="9509" y="28179"/>
                    <a:pt x="9509" y="26639"/>
                    <a:pt x="10233" y="25553"/>
                  </a:cubicBezTo>
                  <a:cubicBezTo>
                    <a:pt x="10686" y="24104"/>
                    <a:pt x="10233" y="22655"/>
                    <a:pt x="10686" y="21206"/>
                  </a:cubicBezTo>
                  <a:cubicBezTo>
                    <a:pt x="10505" y="17221"/>
                    <a:pt x="10686" y="13146"/>
                    <a:pt x="10595" y="9162"/>
                  </a:cubicBezTo>
                  <a:cubicBezTo>
                    <a:pt x="10414" y="7803"/>
                    <a:pt x="10414" y="6535"/>
                    <a:pt x="9418" y="5358"/>
                  </a:cubicBezTo>
                  <a:lnTo>
                    <a:pt x="8965" y="4724"/>
                  </a:lnTo>
                  <a:cubicBezTo>
                    <a:pt x="8784" y="4090"/>
                    <a:pt x="8513" y="3457"/>
                    <a:pt x="8332" y="2732"/>
                  </a:cubicBezTo>
                  <a:cubicBezTo>
                    <a:pt x="8060" y="2008"/>
                    <a:pt x="7607" y="1193"/>
                    <a:pt x="7064" y="559"/>
                  </a:cubicBezTo>
                  <a:cubicBezTo>
                    <a:pt x="6430" y="220"/>
                    <a:pt x="5795" y="1"/>
                    <a:pt x="5189" y="1"/>
                  </a:cubicBezTo>
                  <a:close/>
                </a:path>
              </a:pathLst>
            </a:custGeom>
            <a:solidFill>
              <a:srgbClr val="FEF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0" name="Google Shape;7820;p8"/>
            <p:cNvSpPr/>
            <p:nvPr/>
          </p:nvSpPr>
          <p:spPr>
            <a:xfrm>
              <a:off x="3362850" y="1415350"/>
              <a:ext cx="455075" cy="633500"/>
            </a:xfrm>
            <a:custGeom>
              <a:avLst/>
              <a:gdLst/>
              <a:ahLst/>
              <a:cxnLst/>
              <a:rect l="l" t="t" r="r" b="b"/>
              <a:pathLst>
                <a:path w="18203" h="25340" extrusionOk="0">
                  <a:moveTo>
                    <a:pt x="0" y="1"/>
                  </a:moveTo>
                  <a:cubicBezTo>
                    <a:pt x="544" y="1993"/>
                    <a:pt x="1087" y="3804"/>
                    <a:pt x="1630" y="5978"/>
                  </a:cubicBezTo>
                  <a:cubicBezTo>
                    <a:pt x="2174" y="8061"/>
                    <a:pt x="3170" y="10143"/>
                    <a:pt x="2355" y="12407"/>
                  </a:cubicBezTo>
                  <a:cubicBezTo>
                    <a:pt x="3351" y="16301"/>
                    <a:pt x="6339" y="19199"/>
                    <a:pt x="7698" y="23002"/>
                  </a:cubicBezTo>
                  <a:cubicBezTo>
                    <a:pt x="8060" y="23546"/>
                    <a:pt x="8422" y="24089"/>
                    <a:pt x="8966" y="24451"/>
                  </a:cubicBezTo>
                  <a:cubicBezTo>
                    <a:pt x="9470" y="24830"/>
                    <a:pt x="9974" y="25340"/>
                    <a:pt x="10540" y="25340"/>
                  </a:cubicBezTo>
                  <a:cubicBezTo>
                    <a:pt x="10786" y="25340"/>
                    <a:pt x="11045" y="25242"/>
                    <a:pt x="11320" y="24995"/>
                  </a:cubicBezTo>
                  <a:cubicBezTo>
                    <a:pt x="12045" y="24451"/>
                    <a:pt x="11501" y="23818"/>
                    <a:pt x="10867" y="23365"/>
                  </a:cubicBezTo>
                  <a:lnTo>
                    <a:pt x="10867" y="23365"/>
                  </a:lnTo>
                  <a:cubicBezTo>
                    <a:pt x="11501" y="23455"/>
                    <a:pt x="11682" y="23999"/>
                    <a:pt x="12135" y="24361"/>
                  </a:cubicBezTo>
                  <a:cubicBezTo>
                    <a:pt x="12538" y="24764"/>
                    <a:pt x="13074" y="24959"/>
                    <a:pt x="13570" y="24959"/>
                  </a:cubicBezTo>
                  <a:cubicBezTo>
                    <a:pt x="14300" y="24959"/>
                    <a:pt x="14942" y="24536"/>
                    <a:pt x="14942" y="23727"/>
                  </a:cubicBezTo>
                  <a:cubicBezTo>
                    <a:pt x="14942" y="22703"/>
                    <a:pt x="15205" y="22467"/>
                    <a:pt x="15560" y="22467"/>
                  </a:cubicBezTo>
                  <a:cubicBezTo>
                    <a:pt x="15865" y="22467"/>
                    <a:pt x="16238" y="22640"/>
                    <a:pt x="16572" y="22640"/>
                  </a:cubicBezTo>
                  <a:cubicBezTo>
                    <a:pt x="17116" y="22640"/>
                    <a:pt x="17478" y="22459"/>
                    <a:pt x="17750" y="22006"/>
                  </a:cubicBezTo>
                  <a:cubicBezTo>
                    <a:pt x="18202" y="20829"/>
                    <a:pt x="18112" y="19471"/>
                    <a:pt x="17387" y="18384"/>
                  </a:cubicBezTo>
                  <a:cubicBezTo>
                    <a:pt x="16482" y="17116"/>
                    <a:pt x="15667" y="15667"/>
                    <a:pt x="15033" y="14218"/>
                  </a:cubicBezTo>
                  <a:cubicBezTo>
                    <a:pt x="13765" y="11502"/>
                    <a:pt x="13222" y="8423"/>
                    <a:pt x="11230" y="5978"/>
                  </a:cubicBezTo>
                  <a:cubicBezTo>
                    <a:pt x="10958" y="5887"/>
                    <a:pt x="10686" y="5706"/>
                    <a:pt x="10505" y="5706"/>
                  </a:cubicBezTo>
                  <a:cubicBezTo>
                    <a:pt x="10454" y="5708"/>
                    <a:pt x="10403" y="5709"/>
                    <a:pt x="10352" y="5709"/>
                  </a:cubicBezTo>
                  <a:cubicBezTo>
                    <a:pt x="7716" y="5709"/>
                    <a:pt x="5839" y="3439"/>
                    <a:pt x="3351" y="3261"/>
                  </a:cubicBezTo>
                  <a:cubicBezTo>
                    <a:pt x="3079" y="3261"/>
                    <a:pt x="2808" y="2899"/>
                    <a:pt x="2808" y="2808"/>
                  </a:cubicBezTo>
                  <a:cubicBezTo>
                    <a:pt x="3532" y="91"/>
                    <a:pt x="1178" y="635"/>
                    <a:pt x="0" y="1"/>
                  </a:cubicBezTo>
                  <a:close/>
                </a:path>
              </a:pathLst>
            </a:custGeom>
            <a:solidFill>
              <a:srgbClr val="FBF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1" name="Google Shape;7821;p8"/>
            <p:cNvSpPr/>
            <p:nvPr/>
          </p:nvSpPr>
          <p:spPr>
            <a:xfrm>
              <a:off x="4069200" y="1684775"/>
              <a:ext cx="572800" cy="452175"/>
            </a:xfrm>
            <a:custGeom>
              <a:avLst/>
              <a:gdLst/>
              <a:ahLst/>
              <a:cxnLst/>
              <a:rect l="l" t="t" r="r" b="b"/>
              <a:pathLst>
                <a:path w="22912" h="18087" extrusionOk="0">
                  <a:moveTo>
                    <a:pt x="9690" y="0"/>
                  </a:moveTo>
                  <a:lnTo>
                    <a:pt x="9690" y="0"/>
                  </a:lnTo>
                  <a:cubicBezTo>
                    <a:pt x="8694" y="996"/>
                    <a:pt x="7426" y="1630"/>
                    <a:pt x="6068" y="1902"/>
                  </a:cubicBezTo>
                  <a:cubicBezTo>
                    <a:pt x="4981" y="3351"/>
                    <a:pt x="4890" y="5253"/>
                    <a:pt x="3985" y="6792"/>
                  </a:cubicBezTo>
                  <a:cubicBezTo>
                    <a:pt x="3713" y="7064"/>
                    <a:pt x="3532" y="7426"/>
                    <a:pt x="3351" y="7698"/>
                  </a:cubicBezTo>
                  <a:cubicBezTo>
                    <a:pt x="2717" y="8875"/>
                    <a:pt x="2445" y="10233"/>
                    <a:pt x="1630" y="11410"/>
                  </a:cubicBezTo>
                  <a:cubicBezTo>
                    <a:pt x="725" y="12497"/>
                    <a:pt x="181" y="13856"/>
                    <a:pt x="0" y="15304"/>
                  </a:cubicBezTo>
                  <a:cubicBezTo>
                    <a:pt x="76" y="16066"/>
                    <a:pt x="473" y="16636"/>
                    <a:pt x="1136" y="16636"/>
                  </a:cubicBezTo>
                  <a:cubicBezTo>
                    <a:pt x="1261" y="16636"/>
                    <a:pt x="1396" y="16615"/>
                    <a:pt x="1540" y="16572"/>
                  </a:cubicBezTo>
                  <a:cubicBezTo>
                    <a:pt x="3170" y="16119"/>
                    <a:pt x="4890" y="16663"/>
                    <a:pt x="6520" y="15938"/>
                  </a:cubicBezTo>
                  <a:cubicBezTo>
                    <a:pt x="6884" y="15767"/>
                    <a:pt x="7258" y="15687"/>
                    <a:pt x="7620" y="15687"/>
                  </a:cubicBezTo>
                  <a:cubicBezTo>
                    <a:pt x="8792" y="15687"/>
                    <a:pt x="9845" y="16526"/>
                    <a:pt x="10052" y="17840"/>
                  </a:cubicBezTo>
                  <a:cubicBezTo>
                    <a:pt x="10517" y="18006"/>
                    <a:pt x="11006" y="18087"/>
                    <a:pt x="11498" y="18087"/>
                  </a:cubicBezTo>
                  <a:cubicBezTo>
                    <a:pt x="12346" y="18087"/>
                    <a:pt x="13201" y="17846"/>
                    <a:pt x="13946" y="17387"/>
                  </a:cubicBezTo>
                  <a:cubicBezTo>
                    <a:pt x="16120" y="15757"/>
                    <a:pt x="16753" y="13131"/>
                    <a:pt x="18021" y="10958"/>
                  </a:cubicBezTo>
                  <a:cubicBezTo>
                    <a:pt x="18293" y="10505"/>
                    <a:pt x="18474" y="10052"/>
                    <a:pt x="18746" y="9690"/>
                  </a:cubicBezTo>
                  <a:cubicBezTo>
                    <a:pt x="18836" y="9509"/>
                    <a:pt x="19017" y="9328"/>
                    <a:pt x="19198" y="9147"/>
                  </a:cubicBezTo>
                  <a:cubicBezTo>
                    <a:pt x="20013" y="8150"/>
                    <a:pt x="20738" y="7064"/>
                    <a:pt x="21644" y="6068"/>
                  </a:cubicBezTo>
                  <a:cubicBezTo>
                    <a:pt x="22096" y="5434"/>
                    <a:pt x="22911" y="4800"/>
                    <a:pt x="22277" y="3804"/>
                  </a:cubicBezTo>
                  <a:cubicBezTo>
                    <a:pt x="20919" y="3532"/>
                    <a:pt x="20104" y="2355"/>
                    <a:pt x="18927" y="1811"/>
                  </a:cubicBezTo>
                  <a:cubicBezTo>
                    <a:pt x="18021" y="1630"/>
                    <a:pt x="17116" y="1540"/>
                    <a:pt x="16210" y="1449"/>
                  </a:cubicBezTo>
                  <a:cubicBezTo>
                    <a:pt x="16134" y="1442"/>
                    <a:pt x="16058" y="1438"/>
                    <a:pt x="15982" y="1438"/>
                  </a:cubicBezTo>
                  <a:cubicBezTo>
                    <a:pt x="15156" y="1438"/>
                    <a:pt x="14369" y="1887"/>
                    <a:pt x="14037" y="2717"/>
                  </a:cubicBezTo>
                  <a:cubicBezTo>
                    <a:pt x="13403" y="3713"/>
                    <a:pt x="14399" y="4075"/>
                    <a:pt x="14942" y="4619"/>
                  </a:cubicBezTo>
                  <a:cubicBezTo>
                    <a:pt x="15214" y="4890"/>
                    <a:pt x="15395" y="5253"/>
                    <a:pt x="15486" y="5615"/>
                  </a:cubicBezTo>
                  <a:cubicBezTo>
                    <a:pt x="14969" y="5888"/>
                    <a:pt x="14511" y="6001"/>
                    <a:pt x="14096" y="6001"/>
                  </a:cubicBezTo>
                  <a:cubicBezTo>
                    <a:pt x="12036" y="6001"/>
                    <a:pt x="11003" y="3216"/>
                    <a:pt x="8892" y="3216"/>
                  </a:cubicBezTo>
                  <a:cubicBezTo>
                    <a:pt x="8741" y="3216"/>
                    <a:pt x="8585" y="3230"/>
                    <a:pt x="8422" y="3260"/>
                  </a:cubicBezTo>
                  <a:cubicBezTo>
                    <a:pt x="9147" y="2174"/>
                    <a:pt x="10958" y="1540"/>
                    <a:pt x="9690" y="0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2" name="Google Shape;7822;p8"/>
            <p:cNvSpPr/>
            <p:nvPr/>
          </p:nvSpPr>
          <p:spPr>
            <a:xfrm>
              <a:off x="3111550" y="1617775"/>
              <a:ext cx="470925" cy="666900"/>
            </a:xfrm>
            <a:custGeom>
              <a:avLst/>
              <a:gdLst/>
              <a:ahLst/>
              <a:cxnLst/>
              <a:rect l="l" t="t" r="r" b="b"/>
              <a:pathLst>
                <a:path w="18837" h="26676" extrusionOk="0">
                  <a:moveTo>
                    <a:pt x="2666" y="0"/>
                  </a:moveTo>
                  <a:cubicBezTo>
                    <a:pt x="2504" y="0"/>
                    <a:pt x="2313" y="44"/>
                    <a:pt x="2083" y="145"/>
                  </a:cubicBezTo>
                  <a:cubicBezTo>
                    <a:pt x="1087" y="507"/>
                    <a:pt x="182" y="1141"/>
                    <a:pt x="1178" y="2499"/>
                  </a:cubicBezTo>
                  <a:cubicBezTo>
                    <a:pt x="1268" y="2771"/>
                    <a:pt x="453" y="2680"/>
                    <a:pt x="272" y="3133"/>
                  </a:cubicBezTo>
                  <a:cubicBezTo>
                    <a:pt x="91" y="3314"/>
                    <a:pt x="1" y="3586"/>
                    <a:pt x="91" y="3857"/>
                  </a:cubicBezTo>
                  <a:cubicBezTo>
                    <a:pt x="182" y="4220"/>
                    <a:pt x="453" y="4582"/>
                    <a:pt x="816" y="4763"/>
                  </a:cubicBezTo>
                  <a:cubicBezTo>
                    <a:pt x="1178" y="4944"/>
                    <a:pt x="1540" y="5035"/>
                    <a:pt x="1902" y="5035"/>
                  </a:cubicBezTo>
                  <a:cubicBezTo>
                    <a:pt x="3080" y="5035"/>
                    <a:pt x="4891" y="5850"/>
                    <a:pt x="4800" y="6121"/>
                  </a:cubicBezTo>
                  <a:cubicBezTo>
                    <a:pt x="3623" y="8114"/>
                    <a:pt x="5977" y="8838"/>
                    <a:pt x="6068" y="10287"/>
                  </a:cubicBezTo>
                  <a:cubicBezTo>
                    <a:pt x="6158" y="12823"/>
                    <a:pt x="8151" y="12913"/>
                    <a:pt x="9781" y="13457"/>
                  </a:cubicBezTo>
                  <a:cubicBezTo>
                    <a:pt x="8966" y="13547"/>
                    <a:pt x="8332" y="14272"/>
                    <a:pt x="8332" y="15087"/>
                  </a:cubicBezTo>
                  <a:cubicBezTo>
                    <a:pt x="8422" y="16264"/>
                    <a:pt x="9600" y="15630"/>
                    <a:pt x="10143" y="15992"/>
                  </a:cubicBezTo>
                  <a:cubicBezTo>
                    <a:pt x="7245" y="16445"/>
                    <a:pt x="4347" y="16536"/>
                    <a:pt x="1631" y="17622"/>
                  </a:cubicBezTo>
                  <a:cubicBezTo>
                    <a:pt x="1631" y="20973"/>
                    <a:pt x="3895" y="23146"/>
                    <a:pt x="5796" y="25501"/>
                  </a:cubicBezTo>
                  <a:cubicBezTo>
                    <a:pt x="7592" y="26134"/>
                    <a:pt x="9356" y="26676"/>
                    <a:pt x="11126" y="26676"/>
                  </a:cubicBezTo>
                  <a:cubicBezTo>
                    <a:pt x="12391" y="26676"/>
                    <a:pt x="13659" y="26399"/>
                    <a:pt x="14943" y="25682"/>
                  </a:cubicBezTo>
                  <a:cubicBezTo>
                    <a:pt x="14852" y="23599"/>
                    <a:pt x="12769" y="23871"/>
                    <a:pt x="11682" y="22965"/>
                  </a:cubicBezTo>
                  <a:cubicBezTo>
                    <a:pt x="9439" y="22565"/>
                    <a:pt x="8259" y="19826"/>
                    <a:pt x="5948" y="19826"/>
                  </a:cubicBezTo>
                  <a:cubicBezTo>
                    <a:pt x="5647" y="19826"/>
                    <a:pt x="5326" y="19872"/>
                    <a:pt x="4981" y="19977"/>
                  </a:cubicBezTo>
                  <a:cubicBezTo>
                    <a:pt x="5685" y="19532"/>
                    <a:pt x="6344" y="19269"/>
                    <a:pt x="6951" y="19269"/>
                  </a:cubicBezTo>
                  <a:cubicBezTo>
                    <a:pt x="7827" y="19269"/>
                    <a:pt x="8595" y="19817"/>
                    <a:pt x="9237" y="21154"/>
                  </a:cubicBezTo>
                  <a:cubicBezTo>
                    <a:pt x="9871" y="22060"/>
                    <a:pt x="10777" y="22693"/>
                    <a:pt x="11773" y="22965"/>
                  </a:cubicBezTo>
                  <a:cubicBezTo>
                    <a:pt x="12018" y="22864"/>
                    <a:pt x="12240" y="22821"/>
                    <a:pt x="12445" y="22821"/>
                  </a:cubicBezTo>
                  <a:cubicBezTo>
                    <a:pt x="13524" y="22821"/>
                    <a:pt x="14105" y="24033"/>
                    <a:pt x="14943" y="24414"/>
                  </a:cubicBezTo>
                  <a:cubicBezTo>
                    <a:pt x="15078" y="24437"/>
                    <a:pt x="15214" y="24448"/>
                    <a:pt x="15349" y="24448"/>
                  </a:cubicBezTo>
                  <a:cubicBezTo>
                    <a:pt x="15752" y="24448"/>
                    <a:pt x="16142" y="24346"/>
                    <a:pt x="16482" y="24142"/>
                  </a:cubicBezTo>
                  <a:cubicBezTo>
                    <a:pt x="17116" y="23056"/>
                    <a:pt x="15848" y="22422"/>
                    <a:pt x="15758" y="21426"/>
                  </a:cubicBezTo>
                  <a:cubicBezTo>
                    <a:pt x="16754" y="20882"/>
                    <a:pt x="18112" y="21154"/>
                    <a:pt x="18836" y="19977"/>
                  </a:cubicBezTo>
                  <a:cubicBezTo>
                    <a:pt x="18836" y="19796"/>
                    <a:pt x="18746" y="19524"/>
                    <a:pt x="18565" y="19343"/>
                  </a:cubicBezTo>
                  <a:cubicBezTo>
                    <a:pt x="18266" y="19193"/>
                    <a:pt x="17967" y="19126"/>
                    <a:pt x="17667" y="19126"/>
                  </a:cubicBezTo>
                  <a:cubicBezTo>
                    <a:pt x="17423" y="19126"/>
                    <a:pt x="17179" y="19171"/>
                    <a:pt x="16935" y="19252"/>
                  </a:cubicBezTo>
                  <a:cubicBezTo>
                    <a:pt x="16754" y="19343"/>
                    <a:pt x="16754" y="19524"/>
                    <a:pt x="16663" y="19614"/>
                  </a:cubicBezTo>
                  <a:cubicBezTo>
                    <a:pt x="16573" y="19433"/>
                    <a:pt x="16663" y="19343"/>
                    <a:pt x="16844" y="19252"/>
                  </a:cubicBezTo>
                  <a:cubicBezTo>
                    <a:pt x="17206" y="18709"/>
                    <a:pt x="18112" y="18618"/>
                    <a:pt x="18384" y="17894"/>
                  </a:cubicBezTo>
                  <a:cubicBezTo>
                    <a:pt x="18293" y="16988"/>
                    <a:pt x="18021" y="16083"/>
                    <a:pt x="17569" y="15358"/>
                  </a:cubicBezTo>
                  <a:cubicBezTo>
                    <a:pt x="15033" y="12098"/>
                    <a:pt x="13765" y="8023"/>
                    <a:pt x="10958" y="4944"/>
                  </a:cubicBezTo>
                  <a:cubicBezTo>
                    <a:pt x="9237" y="4401"/>
                    <a:pt x="7517" y="4039"/>
                    <a:pt x="5706" y="3857"/>
                  </a:cubicBezTo>
                  <a:cubicBezTo>
                    <a:pt x="5343" y="3586"/>
                    <a:pt x="4981" y="3224"/>
                    <a:pt x="4619" y="2861"/>
                  </a:cubicBezTo>
                  <a:cubicBezTo>
                    <a:pt x="4166" y="2590"/>
                    <a:pt x="4257" y="2137"/>
                    <a:pt x="4076" y="1684"/>
                  </a:cubicBezTo>
                  <a:cubicBezTo>
                    <a:pt x="3542" y="1227"/>
                    <a:pt x="3522" y="0"/>
                    <a:pt x="2666" y="0"/>
                  </a:cubicBez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3" name="Google Shape;7823;p8"/>
            <p:cNvSpPr/>
            <p:nvPr/>
          </p:nvSpPr>
          <p:spPr>
            <a:xfrm>
              <a:off x="3116075" y="4344900"/>
              <a:ext cx="738075" cy="632075"/>
            </a:xfrm>
            <a:custGeom>
              <a:avLst/>
              <a:gdLst/>
              <a:ahLst/>
              <a:cxnLst/>
              <a:rect l="l" t="t" r="r" b="b"/>
              <a:pathLst>
                <a:path w="29523" h="25283" extrusionOk="0">
                  <a:moveTo>
                    <a:pt x="27530" y="0"/>
                  </a:moveTo>
                  <a:cubicBezTo>
                    <a:pt x="26262" y="91"/>
                    <a:pt x="25357" y="996"/>
                    <a:pt x="25447" y="2264"/>
                  </a:cubicBezTo>
                  <a:cubicBezTo>
                    <a:pt x="25538" y="2445"/>
                    <a:pt x="25810" y="2626"/>
                    <a:pt x="26081" y="2626"/>
                  </a:cubicBezTo>
                  <a:lnTo>
                    <a:pt x="25176" y="2626"/>
                  </a:lnTo>
                  <a:lnTo>
                    <a:pt x="24995" y="2808"/>
                  </a:lnTo>
                  <a:cubicBezTo>
                    <a:pt x="24904" y="4981"/>
                    <a:pt x="24361" y="7064"/>
                    <a:pt x="23455" y="9056"/>
                  </a:cubicBezTo>
                  <a:cubicBezTo>
                    <a:pt x="23183" y="9962"/>
                    <a:pt x="23002" y="10958"/>
                    <a:pt x="23002" y="11863"/>
                  </a:cubicBezTo>
                  <a:cubicBezTo>
                    <a:pt x="22912" y="13222"/>
                    <a:pt x="24451" y="12950"/>
                    <a:pt x="25266" y="13493"/>
                  </a:cubicBezTo>
                  <a:cubicBezTo>
                    <a:pt x="23908" y="14489"/>
                    <a:pt x="22549" y="13856"/>
                    <a:pt x="21372" y="14308"/>
                  </a:cubicBezTo>
                  <a:cubicBezTo>
                    <a:pt x="20104" y="14580"/>
                    <a:pt x="18927" y="15304"/>
                    <a:pt x="18022" y="16301"/>
                  </a:cubicBezTo>
                  <a:cubicBezTo>
                    <a:pt x="17297" y="17206"/>
                    <a:pt x="18293" y="17840"/>
                    <a:pt x="18746" y="18655"/>
                  </a:cubicBezTo>
                  <a:cubicBezTo>
                    <a:pt x="19018" y="19108"/>
                    <a:pt x="18837" y="19561"/>
                    <a:pt x="18384" y="19651"/>
                  </a:cubicBezTo>
                  <a:cubicBezTo>
                    <a:pt x="18091" y="19700"/>
                    <a:pt x="17772" y="19880"/>
                    <a:pt x="17483" y="19880"/>
                  </a:cubicBezTo>
                  <a:cubicBezTo>
                    <a:pt x="17236" y="19880"/>
                    <a:pt x="17011" y="19748"/>
                    <a:pt x="16844" y="19289"/>
                  </a:cubicBezTo>
                  <a:cubicBezTo>
                    <a:pt x="16534" y="18461"/>
                    <a:pt x="16135" y="18106"/>
                    <a:pt x="15630" y="18106"/>
                  </a:cubicBezTo>
                  <a:cubicBezTo>
                    <a:pt x="15251" y="18106"/>
                    <a:pt x="14813" y="18306"/>
                    <a:pt x="14309" y="18655"/>
                  </a:cubicBezTo>
                  <a:cubicBezTo>
                    <a:pt x="13222" y="19561"/>
                    <a:pt x="12045" y="20195"/>
                    <a:pt x="10777" y="20647"/>
                  </a:cubicBezTo>
                  <a:cubicBezTo>
                    <a:pt x="10505" y="20738"/>
                    <a:pt x="10143" y="21010"/>
                    <a:pt x="10324" y="21372"/>
                  </a:cubicBezTo>
                  <a:cubicBezTo>
                    <a:pt x="10385" y="21613"/>
                    <a:pt x="10566" y="21694"/>
                    <a:pt x="10814" y="21694"/>
                  </a:cubicBezTo>
                  <a:cubicBezTo>
                    <a:pt x="10938" y="21694"/>
                    <a:pt x="11079" y="21674"/>
                    <a:pt x="11230" y="21644"/>
                  </a:cubicBezTo>
                  <a:cubicBezTo>
                    <a:pt x="12578" y="21194"/>
                    <a:pt x="13090" y="21024"/>
                    <a:pt x="13587" y="21024"/>
                  </a:cubicBezTo>
                  <a:cubicBezTo>
                    <a:pt x="13891" y="21024"/>
                    <a:pt x="14189" y="21088"/>
                    <a:pt x="14671" y="21191"/>
                  </a:cubicBezTo>
                  <a:cubicBezTo>
                    <a:pt x="14399" y="21462"/>
                    <a:pt x="13494" y="21462"/>
                    <a:pt x="13584" y="21553"/>
                  </a:cubicBezTo>
                  <a:cubicBezTo>
                    <a:pt x="15124" y="22730"/>
                    <a:pt x="13222" y="22821"/>
                    <a:pt x="13041" y="23364"/>
                  </a:cubicBezTo>
                  <a:cubicBezTo>
                    <a:pt x="12929" y="23327"/>
                    <a:pt x="12816" y="23312"/>
                    <a:pt x="12701" y="23312"/>
                  </a:cubicBezTo>
                  <a:cubicBezTo>
                    <a:pt x="12203" y="23312"/>
                    <a:pt x="11674" y="23594"/>
                    <a:pt x="11112" y="23594"/>
                  </a:cubicBezTo>
                  <a:cubicBezTo>
                    <a:pt x="10856" y="23594"/>
                    <a:pt x="10594" y="23536"/>
                    <a:pt x="10324" y="23364"/>
                  </a:cubicBezTo>
                  <a:cubicBezTo>
                    <a:pt x="9992" y="23065"/>
                    <a:pt x="9599" y="22925"/>
                    <a:pt x="9216" y="22925"/>
                  </a:cubicBezTo>
                  <a:cubicBezTo>
                    <a:pt x="8556" y="22925"/>
                    <a:pt x="7927" y="23343"/>
                    <a:pt x="7698" y="24089"/>
                  </a:cubicBezTo>
                  <a:cubicBezTo>
                    <a:pt x="7247" y="24104"/>
                    <a:pt x="6800" y="24112"/>
                    <a:pt x="6354" y="24112"/>
                  </a:cubicBezTo>
                  <a:cubicBezTo>
                    <a:pt x="4202" y="24112"/>
                    <a:pt x="2101" y="23936"/>
                    <a:pt x="1" y="23636"/>
                  </a:cubicBezTo>
                  <a:lnTo>
                    <a:pt x="1" y="23636"/>
                  </a:lnTo>
                  <a:cubicBezTo>
                    <a:pt x="2411" y="24793"/>
                    <a:pt x="4899" y="25283"/>
                    <a:pt x="7382" y="25283"/>
                  </a:cubicBezTo>
                  <a:cubicBezTo>
                    <a:pt x="9562" y="25283"/>
                    <a:pt x="11739" y="24905"/>
                    <a:pt x="13856" y="24270"/>
                  </a:cubicBezTo>
                  <a:cubicBezTo>
                    <a:pt x="17207" y="23183"/>
                    <a:pt x="20014" y="20828"/>
                    <a:pt x="22731" y="18565"/>
                  </a:cubicBezTo>
                  <a:cubicBezTo>
                    <a:pt x="25266" y="16301"/>
                    <a:pt x="27349" y="13493"/>
                    <a:pt x="28888" y="10414"/>
                  </a:cubicBezTo>
                  <a:cubicBezTo>
                    <a:pt x="29160" y="10143"/>
                    <a:pt x="29432" y="9780"/>
                    <a:pt x="29522" y="9328"/>
                  </a:cubicBezTo>
                  <a:cubicBezTo>
                    <a:pt x="29432" y="6611"/>
                    <a:pt x="28979" y="3985"/>
                    <a:pt x="28888" y="1359"/>
                  </a:cubicBezTo>
                  <a:cubicBezTo>
                    <a:pt x="28707" y="996"/>
                    <a:pt x="28526" y="544"/>
                    <a:pt x="28255" y="272"/>
                  </a:cubicBezTo>
                  <a:cubicBezTo>
                    <a:pt x="27983" y="91"/>
                    <a:pt x="27711" y="0"/>
                    <a:pt x="27530" y="0"/>
                  </a:cubicBezTo>
                  <a:close/>
                </a:path>
              </a:pathLst>
            </a:custGeom>
            <a:solidFill>
              <a:srgbClr val="F8F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4" name="Google Shape;7824;p8"/>
            <p:cNvSpPr/>
            <p:nvPr/>
          </p:nvSpPr>
          <p:spPr>
            <a:xfrm>
              <a:off x="4619325" y="4147925"/>
              <a:ext cx="400750" cy="566025"/>
            </a:xfrm>
            <a:custGeom>
              <a:avLst/>
              <a:gdLst/>
              <a:ahLst/>
              <a:cxnLst/>
              <a:rect l="l" t="t" r="r" b="b"/>
              <a:pathLst>
                <a:path w="16030" h="22641" extrusionOk="0">
                  <a:moveTo>
                    <a:pt x="8733" y="10513"/>
                  </a:moveTo>
                  <a:lnTo>
                    <a:pt x="8733" y="10513"/>
                  </a:lnTo>
                  <a:cubicBezTo>
                    <a:pt x="8832" y="10704"/>
                    <a:pt x="8949" y="10894"/>
                    <a:pt x="9084" y="11081"/>
                  </a:cubicBezTo>
                  <a:lnTo>
                    <a:pt x="9084" y="11081"/>
                  </a:lnTo>
                  <a:cubicBezTo>
                    <a:pt x="8934" y="10921"/>
                    <a:pt x="8800" y="10735"/>
                    <a:pt x="8733" y="10513"/>
                  </a:cubicBezTo>
                  <a:close/>
                  <a:moveTo>
                    <a:pt x="15033" y="1"/>
                  </a:moveTo>
                  <a:cubicBezTo>
                    <a:pt x="13675" y="363"/>
                    <a:pt x="12407" y="816"/>
                    <a:pt x="11230" y="1359"/>
                  </a:cubicBezTo>
                  <a:cubicBezTo>
                    <a:pt x="11049" y="1540"/>
                    <a:pt x="10868" y="1631"/>
                    <a:pt x="10687" y="1812"/>
                  </a:cubicBezTo>
                  <a:cubicBezTo>
                    <a:pt x="10234" y="2084"/>
                    <a:pt x="9872" y="2446"/>
                    <a:pt x="9690" y="2899"/>
                  </a:cubicBezTo>
                  <a:cubicBezTo>
                    <a:pt x="9040" y="4969"/>
                    <a:pt x="8080" y="7040"/>
                    <a:pt x="8275" y="8959"/>
                  </a:cubicBezTo>
                  <a:lnTo>
                    <a:pt x="8275" y="8959"/>
                  </a:lnTo>
                  <a:cubicBezTo>
                    <a:pt x="8170" y="8832"/>
                    <a:pt x="8051" y="8772"/>
                    <a:pt x="7917" y="8772"/>
                  </a:cubicBezTo>
                  <a:cubicBezTo>
                    <a:pt x="7572" y="8772"/>
                    <a:pt x="7134" y="9175"/>
                    <a:pt x="6611" y="9872"/>
                  </a:cubicBezTo>
                  <a:cubicBezTo>
                    <a:pt x="5525" y="11230"/>
                    <a:pt x="4710" y="12860"/>
                    <a:pt x="3804" y="14399"/>
                  </a:cubicBezTo>
                  <a:cubicBezTo>
                    <a:pt x="3172" y="15302"/>
                    <a:pt x="3080" y="16475"/>
                    <a:pt x="4785" y="16751"/>
                  </a:cubicBezTo>
                  <a:lnTo>
                    <a:pt x="4785" y="16751"/>
                  </a:lnTo>
                  <a:cubicBezTo>
                    <a:pt x="4232" y="16663"/>
                    <a:pt x="3815" y="16597"/>
                    <a:pt x="3463" y="16597"/>
                  </a:cubicBezTo>
                  <a:cubicBezTo>
                    <a:pt x="2381" y="16597"/>
                    <a:pt x="1909" y="17221"/>
                    <a:pt x="1" y="19742"/>
                  </a:cubicBezTo>
                  <a:cubicBezTo>
                    <a:pt x="91" y="20105"/>
                    <a:pt x="182" y="20467"/>
                    <a:pt x="544" y="20738"/>
                  </a:cubicBezTo>
                  <a:cubicBezTo>
                    <a:pt x="725" y="20829"/>
                    <a:pt x="906" y="21010"/>
                    <a:pt x="1178" y="21101"/>
                  </a:cubicBezTo>
                  <a:cubicBezTo>
                    <a:pt x="2084" y="21735"/>
                    <a:pt x="2989" y="22187"/>
                    <a:pt x="3985" y="22640"/>
                  </a:cubicBezTo>
                  <a:cubicBezTo>
                    <a:pt x="5163" y="21644"/>
                    <a:pt x="6159" y="20648"/>
                    <a:pt x="7064" y="19561"/>
                  </a:cubicBezTo>
                  <a:cubicBezTo>
                    <a:pt x="9509" y="16120"/>
                    <a:pt x="11683" y="12498"/>
                    <a:pt x="13584" y="8604"/>
                  </a:cubicBezTo>
                  <a:cubicBezTo>
                    <a:pt x="15124" y="6159"/>
                    <a:pt x="15939" y="3351"/>
                    <a:pt x="16029" y="454"/>
                  </a:cubicBezTo>
                  <a:cubicBezTo>
                    <a:pt x="15758" y="91"/>
                    <a:pt x="15396" y="1"/>
                    <a:pt x="15033" y="1"/>
                  </a:cubicBezTo>
                  <a:close/>
                </a:path>
              </a:pathLst>
            </a:custGeom>
            <a:solidFill>
              <a:srgbClr val="F8F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5" name="Google Shape;7825;p8"/>
            <p:cNvSpPr/>
            <p:nvPr/>
          </p:nvSpPr>
          <p:spPr>
            <a:xfrm>
              <a:off x="4250300" y="1478750"/>
              <a:ext cx="364525" cy="388050"/>
            </a:xfrm>
            <a:custGeom>
              <a:avLst/>
              <a:gdLst/>
              <a:ahLst/>
              <a:cxnLst/>
              <a:rect l="l" t="t" r="r" b="b"/>
              <a:pathLst>
                <a:path w="14581" h="15522" extrusionOk="0">
                  <a:moveTo>
                    <a:pt x="9962" y="0"/>
                  </a:moveTo>
                  <a:cubicBezTo>
                    <a:pt x="9709" y="76"/>
                    <a:pt x="9449" y="89"/>
                    <a:pt x="9191" y="89"/>
                  </a:cubicBezTo>
                  <a:cubicBezTo>
                    <a:pt x="9069" y="89"/>
                    <a:pt x="8947" y="86"/>
                    <a:pt x="8826" y="86"/>
                  </a:cubicBezTo>
                  <a:cubicBezTo>
                    <a:pt x="8296" y="86"/>
                    <a:pt x="7799" y="140"/>
                    <a:pt x="7427" y="725"/>
                  </a:cubicBezTo>
                  <a:cubicBezTo>
                    <a:pt x="6974" y="1721"/>
                    <a:pt x="6430" y="2627"/>
                    <a:pt x="5706" y="3442"/>
                  </a:cubicBezTo>
                  <a:lnTo>
                    <a:pt x="2537" y="8332"/>
                  </a:lnTo>
                  <a:cubicBezTo>
                    <a:pt x="2808" y="10233"/>
                    <a:pt x="997" y="10415"/>
                    <a:pt x="1" y="11230"/>
                  </a:cubicBezTo>
                  <a:cubicBezTo>
                    <a:pt x="258" y="12001"/>
                    <a:pt x="835" y="12225"/>
                    <a:pt x="1472" y="12225"/>
                  </a:cubicBezTo>
                  <a:cubicBezTo>
                    <a:pt x="1732" y="12225"/>
                    <a:pt x="2002" y="12188"/>
                    <a:pt x="2265" y="12135"/>
                  </a:cubicBezTo>
                  <a:cubicBezTo>
                    <a:pt x="2354" y="12119"/>
                    <a:pt x="2435" y="12111"/>
                    <a:pt x="2509" y="12111"/>
                  </a:cubicBezTo>
                  <a:cubicBezTo>
                    <a:pt x="3592" y="12111"/>
                    <a:pt x="3187" y="13776"/>
                    <a:pt x="4039" y="13776"/>
                  </a:cubicBezTo>
                  <a:cubicBezTo>
                    <a:pt x="4079" y="13776"/>
                    <a:pt x="4121" y="13773"/>
                    <a:pt x="4167" y="13765"/>
                  </a:cubicBezTo>
                  <a:cubicBezTo>
                    <a:pt x="4290" y="13746"/>
                    <a:pt x="4402" y="13737"/>
                    <a:pt x="4503" y="13737"/>
                  </a:cubicBezTo>
                  <a:cubicBezTo>
                    <a:pt x="5364" y="13737"/>
                    <a:pt x="5453" y="14394"/>
                    <a:pt x="5615" y="15124"/>
                  </a:cubicBezTo>
                  <a:cubicBezTo>
                    <a:pt x="5723" y="15338"/>
                    <a:pt x="5862" y="15521"/>
                    <a:pt x="6014" y="15521"/>
                  </a:cubicBezTo>
                  <a:cubicBezTo>
                    <a:pt x="6119" y="15521"/>
                    <a:pt x="6229" y="15435"/>
                    <a:pt x="6340" y="15214"/>
                  </a:cubicBezTo>
                  <a:cubicBezTo>
                    <a:pt x="6612" y="14761"/>
                    <a:pt x="6951" y="14648"/>
                    <a:pt x="7291" y="14648"/>
                  </a:cubicBezTo>
                  <a:cubicBezTo>
                    <a:pt x="7630" y="14648"/>
                    <a:pt x="7970" y="14761"/>
                    <a:pt x="8242" y="14761"/>
                  </a:cubicBezTo>
                  <a:cubicBezTo>
                    <a:pt x="8484" y="14802"/>
                    <a:pt x="8762" y="14878"/>
                    <a:pt x="9028" y="14878"/>
                  </a:cubicBezTo>
                  <a:cubicBezTo>
                    <a:pt x="9359" y="14878"/>
                    <a:pt x="9671" y="14760"/>
                    <a:pt x="9872" y="14309"/>
                  </a:cubicBezTo>
                  <a:cubicBezTo>
                    <a:pt x="9691" y="13675"/>
                    <a:pt x="8604" y="13765"/>
                    <a:pt x="8694" y="13312"/>
                  </a:cubicBezTo>
                  <a:cubicBezTo>
                    <a:pt x="9147" y="12019"/>
                    <a:pt x="8630" y="11834"/>
                    <a:pt x="7901" y="11834"/>
                  </a:cubicBezTo>
                  <a:cubicBezTo>
                    <a:pt x="7610" y="11834"/>
                    <a:pt x="7284" y="11864"/>
                    <a:pt x="6974" y="11864"/>
                  </a:cubicBezTo>
                  <a:cubicBezTo>
                    <a:pt x="7951" y="10607"/>
                    <a:pt x="8175" y="10373"/>
                    <a:pt x="8806" y="10373"/>
                  </a:cubicBezTo>
                  <a:cubicBezTo>
                    <a:pt x="8994" y="10373"/>
                    <a:pt x="9219" y="10394"/>
                    <a:pt x="9509" y="10415"/>
                  </a:cubicBezTo>
                  <a:cubicBezTo>
                    <a:pt x="10234" y="10505"/>
                    <a:pt x="10958" y="10505"/>
                    <a:pt x="11683" y="10505"/>
                  </a:cubicBezTo>
                  <a:cubicBezTo>
                    <a:pt x="12498" y="9781"/>
                    <a:pt x="12769" y="8694"/>
                    <a:pt x="12317" y="7698"/>
                  </a:cubicBezTo>
                  <a:cubicBezTo>
                    <a:pt x="11683" y="5434"/>
                    <a:pt x="14218" y="6702"/>
                    <a:pt x="14581" y="5706"/>
                  </a:cubicBezTo>
                  <a:cubicBezTo>
                    <a:pt x="14400" y="3894"/>
                    <a:pt x="11592" y="4166"/>
                    <a:pt x="11592" y="2174"/>
                  </a:cubicBezTo>
                  <a:cubicBezTo>
                    <a:pt x="11502" y="1993"/>
                    <a:pt x="11411" y="1721"/>
                    <a:pt x="11321" y="1540"/>
                  </a:cubicBezTo>
                  <a:cubicBezTo>
                    <a:pt x="10958" y="1178"/>
                    <a:pt x="10687" y="816"/>
                    <a:pt x="10506" y="453"/>
                  </a:cubicBezTo>
                  <a:cubicBezTo>
                    <a:pt x="10415" y="272"/>
                    <a:pt x="10143" y="91"/>
                    <a:pt x="9962" y="0"/>
                  </a:cubicBezTo>
                  <a:close/>
                </a:path>
              </a:pathLst>
            </a:custGeom>
            <a:solidFill>
              <a:srgbClr val="FAF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6" name="Google Shape;7826;p8"/>
            <p:cNvSpPr/>
            <p:nvPr/>
          </p:nvSpPr>
          <p:spPr>
            <a:xfrm>
              <a:off x="3838275" y="4463800"/>
              <a:ext cx="194725" cy="712925"/>
            </a:xfrm>
            <a:custGeom>
              <a:avLst/>
              <a:gdLst/>
              <a:ahLst/>
              <a:cxnLst/>
              <a:rect l="l" t="t" r="r" b="b"/>
              <a:pathLst>
                <a:path w="7789" h="28517" extrusionOk="0">
                  <a:moveTo>
                    <a:pt x="1846" y="0"/>
                  </a:moveTo>
                  <a:cubicBezTo>
                    <a:pt x="480" y="0"/>
                    <a:pt x="167" y="1043"/>
                    <a:pt x="544" y="2398"/>
                  </a:cubicBezTo>
                  <a:cubicBezTo>
                    <a:pt x="815" y="3394"/>
                    <a:pt x="815" y="4028"/>
                    <a:pt x="0" y="4662"/>
                  </a:cubicBezTo>
                  <a:cubicBezTo>
                    <a:pt x="0" y="4934"/>
                    <a:pt x="0" y="5296"/>
                    <a:pt x="0" y="5568"/>
                  </a:cubicBezTo>
                  <a:cubicBezTo>
                    <a:pt x="182" y="6111"/>
                    <a:pt x="363" y="6655"/>
                    <a:pt x="453" y="7198"/>
                  </a:cubicBezTo>
                  <a:cubicBezTo>
                    <a:pt x="544" y="10548"/>
                    <a:pt x="1359" y="13899"/>
                    <a:pt x="1902" y="17250"/>
                  </a:cubicBezTo>
                  <a:cubicBezTo>
                    <a:pt x="2083" y="19514"/>
                    <a:pt x="2717" y="21687"/>
                    <a:pt x="3713" y="23679"/>
                  </a:cubicBezTo>
                  <a:cubicBezTo>
                    <a:pt x="4709" y="25128"/>
                    <a:pt x="4166" y="27211"/>
                    <a:pt x="5706" y="28388"/>
                  </a:cubicBezTo>
                  <a:cubicBezTo>
                    <a:pt x="5962" y="28452"/>
                    <a:pt x="6263" y="28516"/>
                    <a:pt x="6546" y="28516"/>
                  </a:cubicBezTo>
                  <a:cubicBezTo>
                    <a:pt x="6663" y="28516"/>
                    <a:pt x="6777" y="28505"/>
                    <a:pt x="6883" y="28479"/>
                  </a:cubicBezTo>
                  <a:cubicBezTo>
                    <a:pt x="7155" y="28388"/>
                    <a:pt x="7336" y="28298"/>
                    <a:pt x="7607" y="28207"/>
                  </a:cubicBezTo>
                  <a:cubicBezTo>
                    <a:pt x="7607" y="28117"/>
                    <a:pt x="7788" y="28026"/>
                    <a:pt x="7788" y="27845"/>
                  </a:cubicBezTo>
                  <a:lnTo>
                    <a:pt x="7788" y="27483"/>
                  </a:lnTo>
                  <a:lnTo>
                    <a:pt x="7698" y="27121"/>
                  </a:lnTo>
                  <a:cubicBezTo>
                    <a:pt x="7607" y="26939"/>
                    <a:pt x="7517" y="26849"/>
                    <a:pt x="7426" y="26396"/>
                  </a:cubicBezTo>
                  <a:cubicBezTo>
                    <a:pt x="7336" y="26034"/>
                    <a:pt x="7155" y="25672"/>
                    <a:pt x="7064" y="25309"/>
                  </a:cubicBezTo>
                  <a:cubicBezTo>
                    <a:pt x="6068" y="23498"/>
                    <a:pt x="6339" y="21506"/>
                    <a:pt x="6068" y="19604"/>
                  </a:cubicBezTo>
                  <a:cubicBezTo>
                    <a:pt x="5887" y="18789"/>
                    <a:pt x="5796" y="17884"/>
                    <a:pt x="5615" y="16978"/>
                  </a:cubicBezTo>
                  <a:cubicBezTo>
                    <a:pt x="4709" y="12903"/>
                    <a:pt x="4076" y="8828"/>
                    <a:pt x="3713" y="4662"/>
                  </a:cubicBezTo>
                  <a:cubicBezTo>
                    <a:pt x="2989" y="3213"/>
                    <a:pt x="4257" y="1674"/>
                    <a:pt x="3261" y="225"/>
                  </a:cubicBezTo>
                  <a:lnTo>
                    <a:pt x="2808" y="134"/>
                  </a:lnTo>
                  <a:cubicBezTo>
                    <a:pt x="2442" y="43"/>
                    <a:pt x="2122" y="0"/>
                    <a:pt x="1846" y="0"/>
                  </a:cubicBezTo>
                  <a:close/>
                </a:path>
              </a:pathLst>
            </a:custGeom>
            <a:solidFill>
              <a:srgbClr val="EE74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7" name="Google Shape;7827;p8"/>
            <p:cNvSpPr/>
            <p:nvPr/>
          </p:nvSpPr>
          <p:spPr>
            <a:xfrm>
              <a:off x="2568200" y="2339050"/>
              <a:ext cx="233225" cy="491300"/>
            </a:xfrm>
            <a:custGeom>
              <a:avLst/>
              <a:gdLst/>
              <a:ahLst/>
              <a:cxnLst/>
              <a:rect l="l" t="t" r="r" b="b"/>
              <a:pathLst>
                <a:path w="9329" h="19652" extrusionOk="0">
                  <a:moveTo>
                    <a:pt x="6068" y="0"/>
                  </a:moveTo>
                  <a:cubicBezTo>
                    <a:pt x="5434" y="1359"/>
                    <a:pt x="4710" y="2717"/>
                    <a:pt x="4166" y="4166"/>
                  </a:cubicBezTo>
                  <a:cubicBezTo>
                    <a:pt x="2899" y="7426"/>
                    <a:pt x="1540" y="10596"/>
                    <a:pt x="544" y="13946"/>
                  </a:cubicBezTo>
                  <a:cubicBezTo>
                    <a:pt x="272" y="14580"/>
                    <a:pt x="1" y="15305"/>
                    <a:pt x="544" y="15757"/>
                  </a:cubicBezTo>
                  <a:cubicBezTo>
                    <a:pt x="1993" y="16935"/>
                    <a:pt x="2899" y="18746"/>
                    <a:pt x="4529" y="19651"/>
                  </a:cubicBezTo>
                  <a:cubicBezTo>
                    <a:pt x="4257" y="19017"/>
                    <a:pt x="4166" y="18293"/>
                    <a:pt x="4438" y="17568"/>
                  </a:cubicBezTo>
                  <a:cubicBezTo>
                    <a:pt x="5887" y="13675"/>
                    <a:pt x="7427" y="9781"/>
                    <a:pt x="8966" y="5977"/>
                  </a:cubicBezTo>
                  <a:cubicBezTo>
                    <a:pt x="9328" y="5434"/>
                    <a:pt x="8966" y="4890"/>
                    <a:pt x="8785" y="4347"/>
                  </a:cubicBezTo>
                  <a:cubicBezTo>
                    <a:pt x="8694" y="4166"/>
                    <a:pt x="8604" y="3894"/>
                    <a:pt x="8423" y="3713"/>
                  </a:cubicBezTo>
                  <a:cubicBezTo>
                    <a:pt x="8332" y="3532"/>
                    <a:pt x="8242" y="3351"/>
                    <a:pt x="8151" y="3170"/>
                  </a:cubicBezTo>
                  <a:cubicBezTo>
                    <a:pt x="7245" y="2264"/>
                    <a:pt x="7155" y="815"/>
                    <a:pt x="6068" y="0"/>
                  </a:cubicBezTo>
                  <a:close/>
                </a:path>
              </a:pathLst>
            </a:custGeom>
            <a:solidFill>
              <a:srgbClr val="F8F1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8" name="Google Shape;7828;p8"/>
            <p:cNvSpPr/>
            <p:nvPr/>
          </p:nvSpPr>
          <p:spPr>
            <a:xfrm>
              <a:off x="2749325" y="1836450"/>
              <a:ext cx="276225" cy="563750"/>
            </a:xfrm>
            <a:custGeom>
              <a:avLst/>
              <a:gdLst/>
              <a:ahLst/>
              <a:cxnLst/>
              <a:rect l="l" t="t" r="r" b="b"/>
              <a:pathLst>
                <a:path w="11049" h="22550" extrusionOk="0">
                  <a:moveTo>
                    <a:pt x="9147" y="1"/>
                  </a:moveTo>
                  <a:cubicBezTo>
                    <a:pt x="7426" y="1902"/>
                    <a:pt x="6611" y="4257"/>
                    <a:pt x="5434" y="6521"/>
                  </a:cubicBezTo>
                  <a:cubicBezTo>
                    <a:pt x="5615" y="7155"/>
                    <a:pt x="6158" y="7698"/>
                    <a:pt x="6883" y="7789"/>
                  </a:cubicBezTo>
                  <a:cubicBezTo>
                    <a:pt x="7788" y="7970"/>
                    <a:pt x="7426" y="8513"/>
                    <a:pt x="7426" y="8875"/>
                  </a:cubicBezTo>
                  <a:cubicBezTo>
                    <a:pt x="7362" y="9229"/>
                    <a:pt x="7252" y="9343"/>
                    <a:pt x="7121" y="9343"/>
                  </a:cubicBezTo>
                  <a:cubicBezTo>
                    <a:pt x="6882" y="9343"/>
                    <a:pt x="6573" y="8966"/>
                    <a:pt x="6339" y="8966"/>
                  </a:cubicBezTo>
                  <a:cubicBezTo>
                    <a:pt x="5706" y="8875"/>
                    <a:pt x="4981" y="8694"/>
                    <a:pt x="4347" y="8694"/>
                  </a:cubicBezTo>
                  <a:cubicBezTo>
                    <a:pt x="3532" y="9237"/>
                    <a:pt x="2989" y="10052"/>
                    <a:pt x="2717" y="11049"/>
                  </a:cubicBezTo>
                  <a:cubicBezTo>
                    <a:pt x="1812" y="13222"/>
                    <a:pt x="906" y="15305"/>
                    <a:pt x="0" y="17388"/>
                  </a:cubicBezTo>
                  <a:cubicBezTo>
                    <a:pt x="182" y="18474"/>
                    <a:pt x="544" y="19561"/>
                    <a:pt x="1178" y="20557"/>
                  </a:cubicBezTo>
                  <a:cubicBezTo>
                    <a:pt x="1359" y="21010"/>
                    <a:pt x="1630" y="21372"/>
                    <a:pt x="1902" y="21825"/>
                  </a:cubicBezTo>
                  <a:cubicBezTo>
                    <a:pt x="2083" y="22006"/>
                    <a:pt x="2264" y="22187"/>
                    <a:pt x="2445" y="22368"/>
                  </a:cubicBezTo>
                  <a:cubicBezTo>
                    <a:pt x="2627" y="22459"/>
                    <a:pt x="2898" y="22549"/>
                    <a:pt x="3170" y="22549"/>
                  </a:cubicBezTo>
                  <a:cubicBezTo>
                    <a:pt x="5253" y="21553"/>
                    <a:pt x="5887" y="19018"/>
                    <a:pt x="4528" y="17116"/>
                  </a:cubicBezTo>
                  <a:lnTo>
                    <a:pt x="4528" y="17116"/>
                  </a:lnTo>
                  <a:cubicBezTo>
                    <a:pt x="4840" y="17316"/>
                    <a:pt x="5108" y="17402"/>
                    <a:pt x="5343" y="17402"/>
                  </a:cubicBezTo>
                  <a:cubicBezTo>
                    <a:pt x="6063" y="17402"/>
                    <a:pt x="6473" y="16599"/>
                    <a:pt x="6883" y="15848"/>
                  </a:cubicBezTo>
                  <a:cubicBezTo>
                    <a:pt x="7879" y="13403"/>
                    <a:pt x="8966" y="11139"/>
                    <a:pt x="10233" y="8875"/>
                  </a:cubicBezTo>
                  <a:cubicBezTo>
                    <a:pt x="10596" y="7879"/>
                    <a:pt x="11048" y="6702"/>
                    <a:pt x="10414" y="5796"/>
                  </a:cubicBezTo>
                  <a:cubicBezTo>
                    <a:pt x="10161" y="5511"/>
                    <a:pt x="9918" y="5403"/>
                    <a:pt x="9675" y="5403"/>
                  </a:cubicBezTo>
                  <a:cubicBezTo>
                    <a:pt x="9224" y="5403"/>
                    <a:pt x="8771" y="5774"/>
                    <a:pt x="8241" y="6068"/>
                  </a:cubicBezTo>
                  <a:cubicBezTo>
                    <a:pt x="8784" y="4619"/>
                    <a:pt x="10324" y="3804"/>
                    <a:pt x="10324" y="2265"/>
                  </a:cubicBezTo>
                  <a:cubicBezTo>
                    <a:pt x="10414" y="1450"/>
                    <a:pt x="10052" y="634"/>
                    <a:pt x="9509" y="91"/>
                  </a:cubicBezTo>
                  <a:lnTo>
                    <a:pt x="9147" y="1"/>
                  </a:lnTo>
                  <a:close/>
                </a:path>
              </a:pathLst>
            </a:custGeom>
            <a:solidFill>
              <a:srgbClr val="F8F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9" name="Google Shape;7829;p8"/>
            <p:cNvSpPr/>
            <p:nvPr/>
          </p:nvSpPr>
          <p:spPr>
            <a:xfrm>
              <a:off x="3340200" y="1234500"/>
              <a:ext cx="287550" cy="337200"/>
            </a:xfrm>
            <a:custGeom>
              <a:avLst/>
              <a:gdLst/>
              <a:ahLst/>
              <a:cxnLst/>
              <a:rect l="l" t="t" r="r" b="b"/>
              <a:pathLst>
                <a:path w="11502" h="13488" extrusionOk="0">
                  <a:moveTo>
                    <a:pt x="4220" y="0"/>
                  </a:moveTo>
                  <a:cubicBezTo>
                    <a:pt x="3925" y="0"/>
                    <a:pt x="3684" y="202"/>
                    <a:pt x="3442" y="443"/>
                  </a:cubicBezTo>
                  <a:cubicBezTo>
                    <a:pt x="2947" y="856"/>
                    <a:pt x="2677" y="1644"/>
                    <a:pt x="1880" y="1644"/>
                  </a:cubicBezTo>
                  <a:cubicBezTo>
                    <a:pt x="1802" y="1644"/>
                    <a:pt x="1719" y="1636"/>
                    <a:pt x="1631" y="1620"/>
                  </a:cubicBezTo>
                  <a:cubicBezTo>
                    <a:pt x="906" y="1801"/>
                    <a:pt x="1" y="2073"/>
                    <a:pt x="363" y="2888"/>
                  </a:cubicBezTo>
                  <a:cubicBezTo>
                    <a:pt x="997" y="4065"/>
                    <a:pt x="273" y="5152"/>
                    <a:pt x="816" y="6239"/>
                  </a:cubicBezTo>
                  <a:lnTo>
                    <a:pt x="816" y="7235"/>
                  </a:lnTo>
                  <a:cubicBezTo>
                    <a:pt x="1780" y="7761"/>
                    <a:pt x="2150" y="9050"/>
                    <a:pt x="3569" y="9050"/>
                  </a:cubicBezTo>
                  <a:cubicBezTo>
                    <a:pt x="3616" y="9050"/>
                    <a:pt x="3664" y="9049"/>
                    <a:pt x="3714" y="9046"/>
                  </a:cubicBezTo>
                  <a:lnTo>
                    <a:pt x="3714" y="9046"/>
                  </a:lnTo>
                  <a:cubicBezTo>
                    <a:pt x="3170" y="9589"/>
                    <a:pt x="2536" y="9227"/>
                    <a:pt x="2355" y="9770"/>
                  </a:cubicBezTo>
                  <a:cubicBezTo>
                    <a:pt x="3985" y="11219"/>
                    <a:pt x="3985" y="11219"/>
                    <a:pt x="6340" y="11672"/>
                  </a:cubicBezTo>
                  <a:cubicBezTo>
                    <a:pt x="6974" y="11763"/>
                    <a:pt x="7517" y="12034"/>
                    <a:pt x="7970" y="12397"/>
                  </a:cubicBezTo>
                  <a:cubicBezTo>
                    <a:pt x="8763" y="13190"/>
                    <a:pt x="9060" y="13487"/>
                    <a:pt x="9638" y="13487"/>
                  </a:cubicBezTo>
                  <a:cubicBezTo>
                    <a:pt x="9983" y="13487"/>
                    <a:pt x="10428" y="13381"/>
                    <a:pt x="11139" y="13212"/>
                  </a:cubicBezTo>
                  <a:cubicBezTo>
                    <a:pt x="11321" y="13031"/>
                    <a:pt x="11502" y="12849"/>
                    <a:pt x="11502" y="12578"/>
                  </a:cubicBezTo>
                  <a:cubicBezTo>
                    <a:pt x="11230" y="11672"/>
                    <a:pt x="10868" y="10857"/>
                    <a:pt x="10415" y="10133"/>
                  </a:cubicBezTo>
                  <a:cubicBezTo>
                    <a:pt x="9147" y="7597"/>
                    <a:pt x="8332" y="4790"/>
                    <a:pt x="6702" y="2435"/>
                  </a:cubicBezTo>
                  <a:lnTo>
                    <a:pt x="4710" y="171"/>
                  </a:lnTo>
                  <a:cubicBezTo>
                    <a:pt x="4529" y="51"/>
                    <a:pt x="4368" y="0"/>
                    <a:pt x="4220" y="0"/>
                  </a:cubicBezTo>
                  <a:close/>
                </a:path>
              </a:pathLst>
            </a:custGeom>
            <a:solidFill>
              <a:srgbClr val="FCF4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0" name="Google Shape;7830;p8"/>
            <p:cNvSpPr/>
            <p:nvPr/>
          </p:nvSpPr>
          <p:spPr>
            <a:xfrm>
              <a:off x="4866100" y="2947975"/>
              <a:ext cx="165300" cy="439475"/>
            </a:xfrm>
            <a:custGeom>
              <a:avLst/>
              <a:gdLst/>
              <a:ahLst/>
              <a:cxnLst/>
              <a:rect l="l" t="t" r="r" b="b"/>
              <a:pathLst>
                <a:path w="6612" h="17579" extrusionOk="0">
                  <a:moveTo>
                    <a:pt x="3730" y="0"/>
                  </a:moveTo>
                  <a:cubicBezTo>
                    <a:pt x="1335" y="0"/>
                    <a:pt x="798" y="1941"/>
                    <a:pt x="1" y="3535"/>
                  </a:cubicBezTo>
                  <a:cubicBezTo>
                    <a:pt x="1" y="8063"/>
                    <a:pt x="1087" y="12319"/>
                    <a:pt x="1631" y="16756"/>
                  </a:cubicBezTo>
                  <a:cubicBezTo>
                    <a:pt x="1631" y="17028"/>
                    <a:pt x="1902" y="17209"/>
                    <a:pt x="2083" y="17390"/>
                  </a:cubicBezTo>
                  <a:cubicBezTo>
                    <a:pt x="2455" y="17521"/>
                    <a:pt x="2811" y="17579"/>
                    <a:pt x="3154" y="17579"/>
                  </a:cubicBezTo>
                  <a:cubicBezTo>
                    <a:pt x="4235" y="17579"/>
                    <a:pt x="5197" y="17013"/>
                    <a:pt x="6158" y="16394"/>
                  </a:cubicBezTo>
                  <a:cubicBezTo>
                    <a:pt x="6430" y="16123"/>
                    <a:pt x="6611" y="15670"/>
                    <a:pt x="6521" y="15217"/>
                  </a:cubicBezTo>
                  <a:cubicBezTo>
                    <a:pt x="6430" y="12229"/>
                    <a:pt x="5525" y="9421"/>
                    <a:pt x="5343" y="6614"/>
                  </a:cubicBezTo>
                  <a:cubicBezTo>
                    <a:pt x="5162" y="4350"/>
                    <a:pt x="4709" y="2086"/>
                    <a:pt x="3894" y="3"/>
                  </a:cubicBezTo>
                  <a:cubicBezTo>
                    <a:pt x="3839" y="1"/>
                    <a:pt x="3784" y="0"/>
                    <a:pt x="3730" y="0"/>
                  </a:cubicBezTo>
                  <a:close/>
                </a:path>
              </a:pathLst>
            </a:custGeom>
            <a:solidFill>
              <a:srgbClr val="F8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1" name="Google Shape;7831;p8"/>
            <p:cNvSpPr/>
            <p:nvPr/>
          </p:nvSpPr>
          <p:spPr>
            <a:xfrm>
              <a:off x="2441575" y="4236225"/>
              <a:ext cx="767350" cy="169825"/>
            </a:xfrm>
            <a:custGeom>
              <a:avLst/>
              <a:gdLst/>
              <a:ahLst/>
              <a:cxnLst/>
              <a:rect l="l" t="t" r="r" b="b"/>
              <a:pathLst>
                <a:path w="30694" h="6793" extrusionOk="0">
                  <a:moveTo>
                    <a:pt x="28067" y="1"/>
                  </a:moveTo>
                  <a:cubicBezTo>
                    <a:pt x="27343" y="1"/>
                    <a:pt x="26618" y="1"/>
                    <a:pt x="25894" y="182"/>
                  </a:cubicBezTo>
                  <a:cubicBezTo>
                    <a:pt x="23721" y="1178"/>
                    <a:pt x="21457" y="1993"/>
                    <a:pt x="19102" y="2717"/>
                  </a:cubicBezTo>
                  <a:cubicBezTo>
                    <a:pt x="16177" y="3545"/>
                    <a:pt x="13117" y="3969"/>
                    <a:pt x="10045" y="3969"/>
                  </a:cubicBezTo>
                  <a:cubicBezTo>
                    <a:pt x="8078" y="3969"/>
                    <a:pt x="6105" y="3795"/>
                    <a:pt x="4160" y="3442"/>
                  </a:cubicBezTo>
                  <a:cubicBezTo>
                    <a:pt x="3255" y="3170"/>
                    <a:pt x="2349" y="2989"/>
                    <a:pt x="1353" y="2808"/>
                  </a:cubicBezTo>
                  <a:cubicBezTo>
                    <a:pt x="1173" y="2772"/>
                    <a:pt x="1017" y="2755"/>
                    <a:pt x="883" y="2755"/>
                  </a:cubicBezTo>
                  <a:cubicBezTo>
                    <a:pt x="1" y="2755"/>
                    <a:pt x="43" y="3483"/>
                    <a:pt x="357" y="4347"/>
                  </a:cubicBezTo>
                  <a:lnTo>
                    <a:pt x="991" y="5072"/>
                  </a:lnTo>
                  <a:cubicBezTo>
                    <a:pt x="1172" y="5253"/>
                    <a:pt x="1353" y="5434"/>
                    <a:pt x="1534" y="5525"/>
                  </a:cubicBezTo>
                  <a:cubicBezTo>
                    <a:pt x="4704" y="6430"/>
                    <a:pt x="7964" y="6792"/>
                    <a:pt x="11314" y="6792"/>
                  </a:cubicBezTo>
                  <a:cubicBezTo>
                    <a:pt x="17653" y="6702"/>
                    <a:pt x="23811" y="4981"/>
                    <a:pt x="29245" y="1812"/>
                  </a:cubicBezTo>
                  <a:cubicBezTo>
                    <a:pt x="30694" y="91"/>
                    <a:pt x="28973" y="363"/>
                    <a:pt x="28067" y="1"/>
                  </a:cubicBezTo>
                  <a:close/>
                </a:path>
              </a:pathLst>
            </a:custGeom>
            <a:solidFill>
              <a:srgbClr val="EE8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2" name="Google Shape;7832;p8"/>
            <p:cNvSpPr/>
            <p:nvPr/>
          </p:nvSpPr>
          <p:spPr>
            <a:xfrm>
              <a:off x="3924300" y="1452950"/>
              <a:ext cx="255850" cy="365425"/>
            </a:xfrm>
            <a:custGeom>
              <a:avLst/>
              <a:gdLst/>
              <a:ahLst/>
              <a:cxnLst/>
              <a:rect l="l" t="t" r="r" b="b"/>
              <a:pathLst>
                <a:path w="10234" h="14617" extrusionOk="0">
                  <a:moveTo>
                    <a:pt x="9898" y="1"/>
                  </a:moveTo>
                  <a:cubicBezTo>
                    <a:pt x="9772" y="1"/>
                    <a:pt x="9631" y="46"/>
                    <a:pt x="9509" y="127"/>
                  </a:cubicBezTo>
                  <a:cubicBezTo>
                    <a:pt x="9328" y="308"/>
                    <a:pt x="9147" y="489"/>
                    <a:pt x="8966" y="670"/>
                  </a:cubicBezTo>
                  <a:lnTo>
                    <a:pt x="8966" y="1757"/>
                  </a:lnTo>
                  <a:cubicBezTo>
                    <a:pt x="8332" y="2029"/>
                    <a:pt x="7698" y="2300"/>
                    <a:pt x="7698" y="3115"/>
                  </a:cubicBezTo>
                  <a:cubicBezTo>
                    <a:pt x="7517" y="4202"/>
                    <a:pt x="6792" y="5108"/>
                    <a:pt x="5887" y="5651"/>
                  </a:cubicBezTo>
                  <a:cubicBezTo>
                    <a:pt x="5706" y="5741"/>
                    <a:pt x="5434" y="5923"/>
                    <a:pt x="5253" y="6013"/>
                  </a:cubicBezTo>
                  <a:cubicBezTo>
                    <a:pt x="4741" y="6525"/>
                    <a:pt x="4229" y="7198"/>
                    <a:pt x="3338" y="7198"/>
                  </a:cubicBezTo>
                  <a:cubicBezTo>
                    <a:pt x="3283" y="7198"/>
                    <a:pt x="3228" y="7196"/>
                    <a:pt x="3170" y="7190"/>
                  </a:cubicBezTo>
                  <a:cubicBezTo>
                    <a:pt x="2717" y="6557"/>
                    <a:pt x="3532" y="5289"/>
                    <a:pt x="2265" y="4926"/>
                  </a:cubicBezTo>
                  <a:cubicBezTo>
                    <a:pt x="453" y="5832"/>
                    <a:pt x="816" y="7915"/>
                    <a:pt x="1" y="9364"/>
                  </a:cubicBezTo>
                  <a:cubicBezTo>
                    <a:pt x="1" y="9726"/>
                    <a:pt x="1" y="10088"/>
                    <a:pt x="182" y="10450"/>
                  </a:cubicBezTo>
                  <a:cubicBezTo>
                    <a:pt x="1631" y="11899"/>
                    <a:pt x="3532" y="12081"/>
                    <a:pt x="5434" y="12443"/>
                  </a:cubicBezTo>
                  <a:cubicBezTo>
                    <a:pt x="5977" y="12533"/>
                    <a:pt x="6521" y="12352"/>
                    <a:pt x="6159" y="13167"/>
                  </a:cubicBezTo>
                  <a:cubicBezTo>
                    <a:pt x="6068" y="13439"/>
                    <a:pt x="6159" y="13711"/>
                    <a:pt x="6249" y="13892"/>
                  </a:cubicBezTo>
                  <a:cubicBezTo>
                    <a:pt x="6521" y="14254"/>
                    <a:pt x="6883" y="14526"/>
                    <a:pt x="7426" y="14616"/>
                  </a:cubicBezTo>
                  <a:cubicBezTo>
                    <a:pt x="7607" y="14526"/>
                    <a:pt x="7879" y="14435"/>
                    <a:pt x="8060" y="14344"/>
                  </a:cubicBezTo>
                  <a:cubicBezTo>
                    <a:pt x="8241" y="14073"/>
                    <a:pt x="8422" y="13801"/>
                    <a:pt x="8604" y="13529"/>
                  </a:cubicBezTo>
                  <a:lnTo>
                    <a:pt x="8875" y="13077"/>
                  </a:lnTo>
                  <a:cubicBezTo>
                    <a:pt x="9147" y="12714"/>
                    <a:pt x="9419" y="12443"/>
                    <a:pt x="9690" y="12081"/>
                  </a:cubicBezTo>
                  <a:cubicBezTo>
                    <a:pt x="10053" y="11537"/>
                    <a:pt x="10143" y="10903"/>
                    <a:pt x="10053" y="10360"/>
                  </a:cubicBezTo>
                  <a:cubicBezTo>
                    <a:pt x="8875" y="9817"/>
                    <a:pt x="8151" y="8458"/>
                    <a:pt x="8422" y="7190"/>
                  </a:cubicBezTo>
                  <a:cubicBezTo>
                    <a:pt x="8785" y="4745"/>
                    <a:pt x="10143" y="2663"/>
                    <a:pt x="10234" y="217"/>
                  </a:cubicBezTo>
                  <a:cubicBezTo>
                    <a:pt x="10184" y="68"/>
                    <a:pt x="10052" y="1"/>
                    <a:pt x="9898" y="1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3" name="Google Shape;7833;p8"/>
            <p:cNvSpPr/>
            <p:nvPr/>
          </p:nvSpPr>
          <p:spPr>
            <a:xfrm>
              <a:off x="4771025" y="2444100"/>
              <a:ext cx="192450" cy="426575"/>
            </a:xfrm>
            <a:custGeom>
              <a:avLst/>
              <a:gdLst/>
              <a:ahLst/>
              <a:cxnLst/>
              <a:rect l="l" t="t" r="r" b="b"/>
              <a:pathLst>
                <a:path w="7698" h="17063" extrusionOk="0">
                  <a:moveTo>
                    <a:pt x="2342" y="6095"/>
                  </a:moveTo>
                  <a:cubicBezTo>
                    <a:pt x="3678" y="6110"/>
                    <a:pt x="3527" y="6454"/>
                    <a:pt x="2717" y="8295"/>
                  </a:cubicBezTo>
                  <a:cubicBezTo>
                    <a:pt x="2237" y="7815"/>
                    <a:pt x="3002" y="6454"/>
                    <a:pt x="2342" y="6095"/>
                  </a:cubicBezTo>
                  <a:close/>
                  <a:moveTo>
                    <a:pt x="4004" y="0"/>
                  </a:moveTo>
                  <a:cubicBezTo>
                    <a:pt x="3477" y="0"/>
                    <a:pt x="3103" y="667"/>
                    <a:pt x="2807" y="1141"/>
                  </a:cubicBezTo>
                  <a:cubicBezTo>
                    <a:pt x="1902" y="2409"/>
                    <a:pt x="1087" y="3767"/>
                    <a:pt x="91" y="5035"/>
                  </a:cubicBezTo>
                  <a:cubicBezTo>
                    <a:pt x="0" y="5216"/>
                    <a:pt x="0" y="5397"/>
                    <a:pt x="91" y="5579"/>
                  </a:cubicBezTo>
                  <a:lnTo>
                    <a:pt x="1177" y="6122"/>
                  </a:lnTo>
                  <a:cubicBezTo>
                    <a:pt x="1268" y="7842"/>
                    <a:pt x="634" y="9835"/>
                    <a:pt x="2536" y="11012"/>
                  </a:cubicBezTo>
                  <a:cubicBezTo>
                    <a:pt x="2988" y="10559"/>
                    <a:pt x="2717" y="9744"/>
                    <a:pt x="3351" y="9654"/>
                  </a:cubicBezTo>
                  <a:cubicBezTo>
                    <a:pt x="3894" y="9654"/>
                    <a:pt x="5977" y="11465"/>
                    <a:pt x="5796" y="11736"/>
                  </a:cubicBezTo>
                  <a:cubicBezTo>
                    <a:pt x="5431" y="12466"/>
                    <a:pt x="4655" y="12901"/>
                    <a:pt x="3894" y="12901"/>
                  </a:cubicBezTo>
                  <a:cubicBezTo>
                    <a:pt x="3710" y="12901"/>
                    <a:pt x="3527" y="12876"/>
                    <a:pt x="3351" y="12823"/>
                  </a:cubicBezTo>
                  <a:cubicBezTo>
                    <a:pt x="3260" y="12823"/>
                    <a:pt x="3260" y="12914"/>
                    <a:pt x="3079" y="13185"/>
                  </a:cubicBezTo>
                  <a:cubicBezTo>
                    <a:pt x="4890" y="13819"/>
                    <a:pt x="6701" y="14634"/>
                    <a:pt x="7154" y="16808"/>
                  </a:cubicBezTo>
                  <a:cubicBezTo>
                    <a:pt x="7207" y="16966"/>
                    <a:pt x="7290" y="17062"/>
                    <a:pt x="7404" y="17062"/>
                  </a:cubicBezTo>
                  <a:cubicBezTo>
                    <a:pt x="7486" y="17062"/>
                    <a:pt x="7584" y="17012"/>
                    <a:pt x="7697" y="16898"/>
                  </a:cubicBezTo>
                  <a:cubicBezTo>
                    <a:pt x="6882" y="11465"/>
                    <a:pt x="5162" y="6212"/>
                    <a:pt x="4981" y="688"/>
                  </a:cubicBezTo>
                  <a:cubicBezTo>
                    <a:pt x="4605" y="187"/>
                    <a:pt x="4283" y="0"/>
                    <a:pt x="4004" y="0"/>
                  </a:cubicBez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4" name="Google Shape;7834;p8"/>
            <p:cNvSpPr/>
            <p:nvPr/>
          </p:nvSpPr>
          <p:spPr>
            <a:xfrm>
              <a:off x="2439175" y="2997425"/>
              <a:ext cx="416575" cy="351350"/>
            </a:xfrm>
            <a:custGeom>
              <a:avLst/>
              <a:gdLst/>
              <a:ahLst/>
              <a:cxnLst/>
              <a:rect l="l" t="t" r="r" b="b"/>
              <a:pathLst>
                <a:path w="16663" h="14054" extrusionOk="0">
                  <a:moveTo>
                    <a:pt x="1259" y="1"/>
                  </a:moveTo>
                  <a:cubicBezTo>
                    <a:pt x="256" y="1"/>
                    <a:pt x="0" y="1007"/>
                    <a:pt x="0" y="3368"/>
                  </a:cubicBezTo>
                  <a:lnTo>
                    <a:pt x="0" y="3549"/>
                  </a:lnTo>
                  <a:cubicBezTo>
                    <a:pt x="906" y="3006"/>
                    <a:pt x="91" y="1557"/>
                    <a:pt x="1449" y="923"/>
                  </a:cubicBezTo>
                  <a:cubicBezTo>
                    <a:pt x="3260" y="2825"/>
                    <a:pt x="5162" y="4817"/>
                    <a:pt x="6973" y="6809"/>
                  </a:cubicBezTo>
                  <a:cubicBezTo>
                    <a:pt x="9146" y="10160"/>
                    <a:pt x="12316" y="12696"/>
                    <a:pt x="16029" y="14054"/>
                  </a:cubicBezTo>
                  <a:lnTo>
                    <a:pt x="16300" y="13782"/>
                  </a:lnTo>
                  <a:cubicBezTo>
                    <a:pt x="16572" y="12786"/>
                    <a:pt x="16663" y="11790"/>
                    <a:pt x="15485" y="11247"/>
                  </a:cubicBezTo>
                  <a:cubicBezTo>
                    <a:pt x="15033" y="10975"/>
                    <a:pt x="14580" y="10613"/>
                    <a:pt x="14761" y="9979"/>
                  </a:cubicBezTo>
                  <a:cubicBezTo>
                    <a:pt x="15033" y="9073"/>
                    <a:pt x="14489" y="9073"/>
                    <a:pt x="13855" y="8892"/>
                  </a:cubicBezTo>
                  <a:cubicBezTo>
                    <a:pt x="12225" y="8349"/>
                    <a:pt x="10686" y="7624"/>
                    <a:pt x="9327" y="6628"/>
                  </a:cubicBezTo>
                  <a:cubicBezTo>
                    <a:pt x="8512" y="5632"/>
                    <a:pt x="7516" y="4908"/>
                    <a:pt x="6430" y="4364"/>
                  </a:cubicBezTo>
                  <a:cubicBezTo>
                    <a:pt x="5615" y="3912"/>
                    <a:pt x="4981" y="3549"/>
                    <a:pt x="5796" y="2463"/>
                  </a:cubicBezTo>
                  <a:cubicBezTo>
                    <a:pt x="6279" y="1738"/>
                    <a:pt x="6118" y="1537"/>
                    <a:pt x="5769" y="1537"/>
                  </a:cubicBezTo>
                  <a:cubicBezTo>
                    <a:pt x="5594" y="1537"/>
                    <a:pt x="5373" y="1587"/>
                    <a:pt x="5162" y="1648"/>
                  </a:cubicBezTo>
                  <a:cubicBezTo>
                    <a:pt x="5051" y="1689"/>
                    <a:pt x="4952" y="1708"/>
                    <a:pt x="4864" y="1708"/>
                  </a:cubicBezTo>
                  <a:cubicBezTo>
                    <a:pt x="4375" y="1708"/>
                    <a:pt x="4187" y="1153"/>
                    <a:pt x="3803" y="923"/>
                  </a:cubicBezTo>
                  <a:cubicBezTo>
                    <a:pt x="2650" y="330"/>
                    <a:pt x="1832" y="1"/>
                    <a:pt x="1259" y="1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5" name="Google Shape;7835;p8"/>
            <p:cNvSpPr/>
            <p:nvPr/>
          </p:nvSpPr>
          <p:spPr>
            <a:xfrm>
              <a:off x="4696300" y="1850025"/>
              <a:ext cx="156250" cy="372725"/>
            </a:xfrm>
            <a:custGeom>
              <a:avLst/>
              <a:gdLst/>
              <a:ahLst/>
              <a:cxnLst/>
              <a:rect l="l" t="t" r="r" b="b"/>
              <a:pathLst>
                <a:path w="6250" h="14909" extrusionOk="0">
                  <a:moveTo>
                    <a:pt x="1993" y="1"/>
                  </a:moveTo>
                  <a:cubicBezTo>
                    <a:pt x="1" y="2174"/>
                    <a:pt x="1993" y="3804"/>
                    <a:pt x="2627" y="5615"/>
                  </a:cubicBezTo>
                  <a:cubicBezTo>
                    <a:pt x="3261" y="7789"/>
                    <a:pt x="3261" y="9872"/>
                    <a:pt x="1178" y="11411"/>
                  </a:cubicBezTo>
                  <a:cubicBezTo>
                    <a:pt x="635" y="11773"/>
                    <a:pt x="635" y="12498"/>
                    <a:pt x="453" y="13041"/>
                  </a:cubicBezTo>
                  <a:lnTo>
                    <a:pt x="453" y="13675"/>
                  </a:lnTo>
                  <a:cubicBezTo>
                    <a:pt x="544" y="13630"/>
                    <a:pt x="657" y="13607"/>
                    <a:pt x="782" y="13607"/>
                  </a:cubicBezTo>
                  <a:cubicBezTo>
                    <a:pt x="906" y="13607"/>
                    <a:pt x="1042" y="13630"/>
                    <a:pt x="1178" y="13675"/>
                  </a:cubicBezTo>
                  <a:cubicBezTo>
                    <a:pt x="1269" y="13675"/>
                    <a:pt x="4257" y="14581"/>
                    <a:pt x="4347" y="14581"/>
                  </a:cubicBezTo>
                  <a:cubicBezTo>
                    <a:pt x="4454" y="14505"/>
                    <a:pt x="4555" y="14475"/>
                    <a:pt x="4653" y="14475"/>
                  </a:cubicBezTo>
                  <a:cubicBezTo>
                    <a:pt x="5025" y="14475"/>
                    <a:pt x="5348" y="14908"/>
                    <a:pt x="5715" y="14908"/>
                  </a:cubicBezTo>
                  <a:cubicBezTo>
                    <a:pt x="5828" y="14908"/>
                    <a:pt x="5945" y="14868"/>
                    <a:pt x="6068" y="14762"/>
                  </a:cubicBezTo>
                  <a:cubicBezTo>
                    <a:pt x="6159" y="14671"/>
                    <a:pt x="6249" y="14400"/>
                    <a:pt x="6249" y="14309"/>
                  </a:cubicBezTo>
                  <a:cubicBezTo>
                    <a:pt x="5072" y="10506"/>
                    <a:pt x="5344" y="6249"/>
                    <a:pt x="2989" y="2808"/>
                  </a:cubicBezTo>
                  <a:cubicBezTo>
                    <a:pt x="2808" y="2537"/>
                    <a:pt x="2989" y="2174"/>
                    <a:pt x="2989" y="1812"/>
                  </a:cubicBezTo>
                  <a:cubicBezTo>
                    <a:pt x="2989" y="1088"/>
                    <a:pt x="2627" y="363"/>
                    <a:pt x="1993" y="1"/>
                  </a:cubicBezTo>
                  <a:close/>
                </a:path>
              </a:pathLst>
            </a:custGeom>
            <a:solidFill>
              <a:srgbClr val="FDF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6" name="Google Shape;7836;p8"/>
            <p:cNvSpPr/>
            <p:nvPr/>
          </p:nvSpPr>
          <p:spPr>
            <a:xfrm>
              <a:off x="4467650" y="4668625"/>
              <a:ext cx="235475" cy="143450"/>
            </a:xfrm>
            <a:custGeom>
              <a:avLst/>
              <a:gdLst/>
              <a:ahLst/>
              <a:cxnLst/>
              <a:rect l="l" t="t" r="r" b="b"/>
              <a:pathLst>
                <a:path w="9419" h="5738" extrusionOk="0">
                  <a:moveTo>
                    <a:pt x="4166" y="1"/>
                  </a:moveTo>
                  <a:cubicBezTo>
                    <a:pt x="3894" y="1"/>
                    <a:pt x="3713" y="92"/>
                    <a:pt x="3532" y="273"/>
                  </a:cubicBezTo>
                  <a:cubicBezTo>
                    <a:pt x="2536" y="1178"/>
                    <a:pt x="1359" y="1812"/>
                    <a:pt x="0" y="2174"/>
                  </a:cubicBezTo>
                  <a:cubicBezTo>
                    <a:pt x="91" y="2446"/>
                    <a:pt x="91" y="2537"/>
                    <a:pt x="182" y="2627"/>
                  </a:cubicBezTo>
                  <a:cubicBezTo>
                    <a:pt x="363" y="2788"/>
                    <a:pt x="544" y="2846"/>
                    <a:pt x="725" y="2846"/>
                  </a:cubicBezTo>
                  <a:cubicBezTo>
                    <a:pt x="1196" y="2846"/>
                    <a:pt x="1667" y="2453"/>
                    <a:pt x="2138" y="2453"/>
                  </a:cubicBezTo>
                  <a:cubicBezTo>
                    <a:pt x="2301" y="2453"/>
                    <a:pt x="2464" y="2500"/>
                    <a:pt x="2627" y="2627"/>
                  </a:cubicBezTo>
                  <a:cubicBezTo>
                    <a:pt x="2627" y="4257"/>
                    <a:pt x="997" y="4619"/>
                    <a:pt x="363" y="5706"/>
                  </a:cubicBezTo>
                  <a:cubicBezTo>
                    <a:pt x="635" y="5727"/>
                    <a:pt x="903" y="5737"/>
                    <a:pt x="1167" y="5737"/>
                  </a:cubicBezTo>
                  <a:cubicBezTo>
                    <a:pt x="4327" y="5737"/>
                    <a:pt x="6911" y="4278"/>
                    <a:pt x="9418" y="2355"/>
                  </a:cubicBezTo>
                  <a:cubicBezTo>
                    <a:pt x="8513" y="1269"/>
                    <a:pt x="6973" y="1269"/>
                    <a:pt x="5796" y="635"/>
                  </a:cubicBezTo>
                  <a:cubicBezTo>
                    <a:pt x="5615" y="454"/>
                    <a:pt x="5343" y="363"/>
                    <a:pt x="5162" y="273"/>
                  </a:cubicBezTo>
                  <a:cubicBezTo>
                    <a:pt x="4800" y="92"/>
                    <a:pt x="4528" y="1"/>
                    <a:pt x="4166" y="1"/>
                  </a:cubicBezTo>
                  <a:close/>
                </a:path>
              </a:pathLst>
            </a:custGeom>
            <a:solidFill>
              <a:srgbClr val="F8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7" name="Google Shape;7837;p8"/>
            <p:cNvSpPr/>
            <p:nvPr/>
          </p:nvSpPr>
          <p:spPr>
            <a:xfrm>
              <a:off x="3050425" y="1505925"/>
              <a:ext cx="163025" cy="200600"/>
            </a:xfrm>
            <a:custGeom>
              <a:avLst/>
              <a:gdLst/>
              <a:ahLst/>
              <a:cxnLst/>
              <a:rect l="l" t="t" r="r" b="b"/>
              <a:pathLst>
                <a:path w="6521" h="8024" extrusionOk="0">
                  <a:moveTo>
                    <a:pt x="3804" y="0"/>
                  </a:moveTo>
                  <a:cubicBezTo>
                    <a:pt x="2536" y="2445"/>
                    <a:pt x="1268" y="4890"/>
                    <a:pt x="1" y="7245"/>
                  </a:cubicBezTo>
                  <a:cubicBezTo>
                    <a:pt x="514" y="7758"/>
                    <a:pt x="1209" y="7999"/>
                    <a:pt x="1893" y="7999"/>
                  </a:cubicBezTo>
                  <a:cubicBezTo>
                    <a:pt x="2174" y="7999"/>
                    <a:pt x="2453" y="7958"/>
                    <a:pt x="2717" y="7879"/>
                  </a:cubicBezTo>
                  <a:cubicBezTo>
                    <a:pt x="2937" y="7769"/>
                    <a:pt x="3124" y="7592"/>
                    <a:pt x="3358" y="7592"/>
                  </a:cubicBezTo>
                  <a:cubicBezTo>
                    <a:pt x="3510" y="7592"/>
                    <a:pt x="3681" y="7665"/>
                    <a:pt x="3894" y="7879"/>
                  </a:cubicBezTo>
                  <a:cubicBezTo>
                    <a:pt x="4017" y="7981"/>
                    <a:pt x="4130" y="8023"/>
                    <a:pt x="4235" y="8023"/>
                  </a:cubicBezTo>
                  <a:cubicBezTo>
                    <a:pt x="4592" y="8023"/>
                    <a:pt x="4841" y="7525"/>
                    <a:pt x="4981" y="7245"/>
                  </a:cubicBezTo>
                  <a:cubicBezTo>
                    <a:pt x="5253" y="6792"/>
                    <a:pt x="4981" y="6520"/>
                    <a:pt x="4619" y="6430"/>
                  </a:cubicBezTo>
                  <a:cubicBezTo>
                    <a:pt x="4581" y="6422"/>
                    <a:pt x="4541" y="6419"/>
                    <a:pt x="4499" y="6419"/>
                  </a:cubicBezTo>
                  <a:cubicBezTo>
                    <a:pt x="4290" y="6419"/>
                    <a:pt x="4040" y="6498"/>
                    <a:pt x="3861" y="6498"/>
                  </a:cubicBezTo>
                  <a:cubicBezTo>
                    <a:pt x="3645" y="6498"/>
                    <a:pt x="3532" y="6384"/>
                    <a:pt x="3713" y="5886"/>
                  </a:cubicBezTo>
                  <a:cubicBezTo>
                    <a:pt x="3908" y="5367"/>
                    <a:pt x="4242" y="4941"/>
                    <a:pt x="4716" y="4941"/>
                  </a:cubicBezTo>
                  <a:cubicBezTo>
                    <a:pt x="4903" y="4941"/>
                    <a:pt x="5112" y="5008"/>
                    <a:pt x="5343" y="5162"/>
                  </a:cubicBezTo>
                  <a:cubicBezTo>
                    <a:pt x="5706" y="5434"/>
                    <a:pt x="5977" y="5977"/>
                    <a:pt x="6521" y="6158"/>
                  </a:cubicBezTo>
                  <a:cubicBezTo>
                    <a:pt x="6340" y="3804"/>
                    <a:pt x="4619" y="2174"/>
                    <a:pt x="4347" y="0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8" name="Google Shape;7838;p8"/>
            <p:cNvSpPr/>
            <p:nvPr/>
          </p:nvSpPr>
          <p:spPr>
            <a:xfrm>
              <a:off x="3385500" y="1725525"/>
              <a:ext cx="187975" cy="291575"/>
            </a:xfrm>
            <a:custGeom>
              <a:avLst/>
              <a:gdLst/>
              <a:ahLst/>
              <a:cxnLst/>
              <a:rect l="l" t="t" r="r" b="b"/>
              <a:pathLst>
                <a:path w="7519" h="11663" extrusionOk="0">
                  <a:moveTo>
                    <a:pt x="1449" y="0"/>
                  </a:moveTo>
                  <a:cubicBezTo>
                    <a:pt x="996" y="362"/>
                    <a:pt x="543" y="634"/>
                    <a:pt x="0" y="634"/>
                  </a:cubicBezTo>
                  <a:cubicBezTo>
                    <a:pt x="1721" y="4438"/>
                    <a:pt x="3803" y="8060"/>
                    <a:pt x="6158" y="11501"/>
                  </a:cubicBezTo>
                  <a:cubicBezTo>
                    <a:pt x="6467" y="11611"/>
                    <a:pt x="6711" y="11662"/>
                    <a:pt x="6898" y="11662"/>
                  </a:cubicBezTo>
                  <a:cubicBezTo>
                    <a:pt x="7482" y="11662"/>
                    <a:pt x="7519" y="11168"/>
                    <a:pt x="7245" y="10414"/>
                  </a:cubicBezTo>
                  <a:cubicBezTo>
                    <a:pt x="6248" y="6792"/>
                    <a:pt x="3622" y="4075"/>
                    <a:pt x="2173" y="725"/>
                  </a:cubicBezTo>
                  <a:cubicBezTo>
                    <a:pt x="2083" y="453"/>
                    <a:pt x="1721" y="272"/>
                    <a:pt x="1449" y="0"/>
                  </a:cubicBezTo>
                  <a:close/>
                </a:path>
              </a:pathLst>
            </a:custGeom>
            <a:solidFill>
              <a:srgbClr val="EF8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9" name="Google Shape;7839;p8"/>
            <p:cNvSpPr/>
            <p:nvPr/>
          </p:nvSpPr>
          <p:spPr>
            <a:xfrm>
              <a:off x="4811775" y="4058875"/>
              <a:ext cx="237725" cy="166500"/>
            </a:xfrm>
            <a:custGeom>
              <a:avLst/>
              <a:gdLst/>
              <a:ahLst/>
              <a:cxnLst/>
              <a:rect l="l" t="t" r="r" b="b"/>
              <a:pathLst>
                <a:path w="9509" h="6660" extrusionOk="0">
                  <a:moveTo>
                    <a:pt x="8874" y="1"/>
                  </a:moveTo>
                  <a:cubicBezTo>
                    <a:pt x="7797" y="1"/>
                    <a:pt x="7062" y="1069"/>
                    <a:pt x="6067" y="1299"/>
                  </a:cubicBezTo>
                  <a:cubicBezTo>
                    <a:pt x="4075" y="1933"/>
                    <a:pt x="1811" y="2023"/>
                    <a:pt x="272" y="3925"/>
                  </a:cubicBezTo>
                  <a:cubicBezTo>
                    <a:pt x="815" y="4740"/>
                    <a:pt x="0" y="5555"/>
                    <a:pt x="272" y="6370"/>
                  </a:cubicBezTo>
                  <a:cubicBezTo>
                    <a:pt x="546" y="6566"/>
                    <a:pt x="854" y="6660"/>
                    <a:pt x="1159" y="6660"/>
                  </a:cubicBezTo>
                  <a:cubicBezTo>
                    <a:pt x="1560" y="6660"/>
                    <a:pt x="1956" y="6497"/>
                    <a:pt x="2264" y="6189"/>
                  </a:cubicBezTo>
                  <a:cubicBezTo>
                    <a:pt x="2717" y="6098"/>
                    <a:pt x="3170" y="6098"/>
                    <a:pt x="3351" y="5646"/>
                  </a:cubicBezTo>
                  <a:cubicBezTo>
                    <a:pt x="4619" y="5012"/>
                    <a:pt x="6067" y="4831"/>
                    <a:pt x="7245" y="4016"/>
                  </a:cubicBezTo>
                  <a:cubicBezTo>
                    <a:pt x="7788" y="3563"/>
                    <a:pt x="8331" y="2929"/>
                    <a:pt x="8875" y="2386"/>
                  </a:cubicBezTo>
                  <a:cubicBezTo>
                    <a:pt x="9237" y="1661"/>
                    <a:pt x="9418" y="937"/>
                    <a:pt x="9509" y="122"/>
                  </a:cubicBezTo>
                  <a:cubicBezTo>
                    <a:pt x="9283" y="37"/>
                    <a:pt x="9073" y="1"/>
                    <a:pt x="8874" y="1"/>
                  </a:cubicBezTo>
                  <a:close/>
                </a:path>
              </a:pathLst>
            </a:custGeom>
            <a:solidFill>
              <a:srgbClr val="EE8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0" name="Google Shape;7840;p8"/>
            <p:cNvSpPr/>
            <p:nvPr/>
          </p:nvSpPr>
          <p:spPr>
            <a:xfrm>
              <a:off x="3980900" y="5157075"/>
              <a:ext cx="108700" cy="183975"/>
            </a:xfrm>
            <a:custGeom>
              <a:avLst/>
              <a:gdLst/>
              <a:ahLst/>
              <a:cxnLst/>
              <a:rect l="l" t="t" r="r" b="b"/>
              <a:pathLst>
                <a:path w="4348" h="7359" extrusionOk="0">
                  <a:moveTo>
                    <a:pt x="2174" y="1"/>
                  </a:moveTo>
                  <a:cubicBezTo>
                    <a:pt x="2083" y="1"/>
                    <a:pt x="1993" y="69"/>
                    <a:pt x="1902" y="205"/>
                  </a:cubicBezTo>
                  <a:cubicBezTo>
                    <a:pt x="1812" y="295"/>
                    <a:pt x="1699" y="340"/>
                    <a:pt x="1597" y="340"/>
                  </a:cubicBezTo>
                  <a:cubicBezTo>
                    <a:pt x="1495" y="340"/>
                    <a:pt x="1404" y="295"/>
                    <a:pt x="1359" y="205"/>
                  </a:cubicBezTo>
                  <a:lnTo>
                    <a:pt x="272" y="205"/>
                  </a:lnTo>
                  <a:cubicBezTo>
                    <a:pt x="1" y="1291"/>
                    <a:pt x="1" y="2468"/>
                    <a:pt x="182" y="3646"/>
                  </a:cubicBezTo>
                  <a:cubicBezTo>
                    <a:pt x="725" y="7087"/>
                    <a:pt x="725" y="7087"/>
                    <a:pt x="3804" y="7359"/>
                  </a:cubicBezTo>
                  <a:cubicBezTo>
                    <a:pt x="4347" y="4732"/>
                    <a:pt x="4166" y="4008"/>
                    <a:pt x="2446" y="205"/>
                  </a:cubicBezTo>
                  <a:cubicBezTo>
                    <a:pt x="2355" y="69"/>
                    <a:pt x="2265" y="1"/>
                    <a:pt x="2174" y="1"/>
                  </a:cubicBezTo>
                  <a:close/>
                </a:path>
              </a:pathLst>
            </a:custGeom>
            <a:solidFill>
              <a:srgbClr val="EE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1" name="Google Shape;7841;p8"/>
            <p:cNvSpPr/>
            <p:nvPr/>
          </p:nvSpPr>
          <p:spPr>
            <a:xfrm>
              <a:off x="4537825" y="1644750"/>
              <a:ext cx="151725" cy="143975"/>
            </a:xfrm>
            <a:custGeom>
              <a:avLst/>
              <a:gdLst/>
              <a:ahLst/>
              <a:cxnLst/>
              <a:rect l="l" t="t" r="r" b="b"/>
              <a:pathLst>
                <a:path w="6069" h="5759" extrusionOk="0">
                  <a:moveTo>
                    <a:pt x="2326" y="0"/>
                  </a:moveTo>
                  <a:cubicBezTo>
                    <a:pt x="1488" y="0"/>
                    <a:pt x="662" y="402"/>
                    <a:pt x="182" y="1148"/>
                  </a:cubicBezTo>
                  <a:cubicBezTo>
                    <a:pt x="816" y="2054"/>
                    <a:pt x="1" y="2960"/>
                    <a:pt x="182" y="3865"/>
                  </a:cubicBezTo>
                  <a:cubicBezTo>
                    <a:pt x="453" y="4046"/>
                    <a:pt x="906" y="4227"/>
                    <a:pt x="997" y="4499"/>
                  </a:cubicBezTo>
                  <a:cubicBezTo>
                    <a:pt x="1153" y="5488"/>
                    <a:pt x="1578" y="5759"/>
                    <a:pt x="2118" y="5759"/>
                  </a:cubicBezTo>
                  <a:cubicBezTo>
                    <a:pt x="2518" y="5759"/>
                    <a:pt x="2980" y="5611"/>
                    <a:pt x="3442" y="5495"/>
                  </a:cubicBezTo>
                  <a:cubicBezTo>
                    <a:pt x="5344" y="5495"/>
                    <a:pt x="5253" y="3684"/>
                    <a:pt x="6068" y="2778"/>
                  </a:cubicBezTo>
                  <a:lnTo>
                    <a:pt x="3985" y="605"/>
                  </a:lnTo>
                  <a:cubicBezTo>
                    <a:pt x="3501" y="196"/>
                    <a:pt x="2911" y="0"/>
                    <a:pt x="2326" y="0"/>
                  </a:cubicBezTo>
                  <a:close/>
                </a:path>
              </a:pathLst>
            </a:custGeom>
            <a:solidFill>
              <a:srgbClr val="F9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2" name="Google Shape;7842;p8"/>
            <p:cNvSpPr/>
            <p:nvPr/>
          </p:nvSpPr>
          <p:spPr>
            <a:xfrm>
              <a:off x="4501600" y="2189625"/>
              <a:ext cx="221900" cy="258600"/>
            </a:xfrm>
            <a:custGeom>
              <a:avLst/>
              <a:gdLst/>
              <a:ahLst/>
              <a:cxnLst/>
              <a:rect l="l" t="t" r="r" b="b"/>
              <a:pathLst>
                <a:path w="8876" h="10344" extrusionOk="0">
                  <a:moveTo>
                    <a:pt x="8151" y="1"/>
                  </a:moveTo>
                  <a:lnTo>
                    <a:pt x="8151" y="1"/>
                  </a:lnTo>
                  <a:cubicBezTo>
                    <a:pt x="5253" y="3261"/>
                    <a:pt x="2627" y="6792"/>
                    <a:pt x="1" y="10324"/>
                  </a:cubicBezTo>
                  <a:cubicBezTo>
                    <a:pt x="126" y="10337"/>
                    <a:pt x="252" y="10344"/>
                    <a:pt x="377" y="10344"/>
                  </a:cubicBezTo>
                  <a:cubicBezTo>
                    <a:pt x="1966" y="10344"/>
                    <a:pt x="3482" y="9300"/>
                    <a:pt x="3985" y="7788"/>
                  </a:cubicBezTo>
                  <a:cubicBezTo>
                    <a:pt x="4257" y="6973"/>
                    <a:pt x="4800" y="6158"/>
                    <a:pt x="5434" y="5615"/>
                  </a:cubicBezTo>
                  <a:cubicBezTo>
                    <a:pt x="6340" y="4710"/>
                    <a:pt x="7970" y="4528"/>
                    <a:pt x="8423" y="3532"/>
                  </a:cubicBezTo>
                  <a:cubicBezTo>
                    <a:pt x="8875" y="2446"/>
                    <a:pt x="7608" y="1268"/>
                    <a:pt x="8151" y="1"/>
                  </a:cubicBezTo>
                  <a:close/>
                </a:path>
              </a:pathLst>
            </a:custGeom>
            <a:solidFill>
              <a:srgbClr val="FDF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3" name="Google Shape;7843;p8"/>
            <p:cNvSpPr/>
            <p:nvPr/>
          </p:nvSpPr>
          <p:spPr>
            <a:xfrm>
              <a:off x="4644225" y="1795700"/>
              <a:ext cx="129075" cy="203775"/>
            </a:xfrm>
            <a:custGeom>
              <a:avLst/>
              <a:gdLst/>
              <a:ahLst/>
              <a:cxnLst/>
              <a:rect l="l" t="t" r="r" b="b"/>
              <a:pathLst>
                <a:path w="5163" h="8151" extrusionOk="0">
                  <a:moveTo>
                    <a:pt x="2536" y="1"/>
                  </a:moveTo>
                  <a:cubicBezTo>
                    <a:pt x="1450" y="453"/>
                    <a:pt x="544" y="1359"/>
                    <a:pt x="91" y="2536"/>
                  </a:cubicBezTo>
                  <a:cubicBezTo>
                    <a:pt x="91" y="2717"/>
                    <a:pt x="91" y="2989"/>
                    <a:pt x="273" y="3170"/>
                  </a:cubicBezTo>
                  <a:lnTo>
                    <a:pt x="816" y="4347"/>
                  </a:lnTo>
                  <a:cubicBezTo>
                    <a:pt x="544" y="5343"/>
                    <a:pt x="1721" y="5434"/>
                    <a:pt x="2084" y="6158"/>
                  </a:cubicBezTo>
                  <a:cubicBezTo>
                    <a:pt x="1934" y="6137"/>
                    <a:pt x="1784" y="6126"/>
                    <a:pt x="1636" y="6126"/>
                  </a:cubicBezTo>
                  <a:cubicBezTo>
                    <a:pt x="1156" y="6126"/>
                    <a:pt x="688" y="6244"/>
                    <a:pt x="273" y="6521"/>
                  </a:cubicBezTo>
                  <a:lnTo>
                    <a:pt x="273" y="7064"/>
                  </a:lnTo>
                  <a:cubicBezTo>
                    <a:pt x="1" y="7336"/>
                    <a:pt x="1" y="7879"/>
                    <a:pt x="273" y="8151"/>
                  </a:cubicBezTo>
                  <a:cubicBezTo>
                    <a:pt x="906" y="8151"/>
                    <a:pt x="1450" y="7970"/>
                    <a:pt x="1903" y="7607"/>
                  </a:cubicBezTo>
                  <a:cubicBezTo>
                    <a:pt x="2265" y="7607"/>
                    <a:pt x="2265" y="7970"/>
                    <a:pt x="2446" y="8151"/>
                  </a:cubicBezTo>
                  <a:lnTo>
                    <a:pt x="2989" y="8151"/>
                  </a:lnTo>
                  <a:cubicBezTo>
                    <a:pt x="3714" y="7788"/>
                    <a:pt x="4529" y="8151"/>
                    <a:pt x="5163" y="7607"/>
                  </a:cubicBezTo>
                  <a:cubicBezTo>
                    <a:pt x="5072" y="6973"/>
                    <a:pt x="4891" y="6430"/>
                    <a:pt x="4438" y="5977"/>
                  </a:cubicBezTo>
                  <a:cubicBezTo>
                    <a:pt x="3623" y="4891"/>
                    <a:pt x="3442" y="3442"/>
                    <a:pt x="4076" y="2264"/>
                  </a:cubicBezTo>
                  <a:cubicBezTo>
                    <a:pt x="3261" y="1631"/>
                    <a:pt x="3352" y="453"/>
                    <a:pt x="2536" y="1"/>
                  </a:cubicBezTo>
                  <a:close/>
                </a:path>
              </a:pathLst>
            </a:custGeom>
            <a:solidFill>
              <a:srgbClr val="F8F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4" name="Google Shape;7844;p8"/>
            <p:cNvSpPr/>
            <p:nvPr/>
          </p:nvSpPr>
          <p:spPr>
            <a:xfrm>
              <a:off x="2844400" y="3208400"/>
              <a:ext cx="240000" cy="218400"/>
            </a:xfrm>
            <a:custGeom>
              <a:avLst/>
              <a:gdLst/>
              <a:ahLst/>
              <a:cxnLst/>
              <a:rect l="l" t="t" r="r" b="b"/>
              <a:pathLst>
                <a:path w="9600" h="8736" extrusionOk="0">
                  <a:moveTo>
                    <a:pt x="7698" y="0"/>
                  </a:moveTo>
                  <a:lnTo>
                    <a:pt x="7698" y="0"/>
                  </a:lnTo>
                  <a:cubicBezTo>
                    <a:pt x="8785" y="2445"/>
                    <a:pt x="7789" y="4619"/>
                    <a:pt x="6521" y="6611"/>
                  </a:cubicBezTo>
                  <a:cubicBezTo>
                    <a:pt x="6179" y="7149"/>
                    <a:pt x="5863" y="7396"/>
                    <a:pt x="5531" y="7396"/>
                  </a:cubicBezTo>
                  <a:cubicBezTo>
                    <a:pt x="5248" y="7396"/>
                    <a:pt x="4953" y="7216"/>
                    <a:pt x="4619" y="6883"/>
                  </a:cubicBezTo>
                  <a:cubicBezTo>
                    <a:pt x="3442" y="5874"/>
                    <a:pt x="1954" y="5334"/>
                    <a:pt x="442" y="5334"/>
                  </a:cubicBezTo>
                  <a:cubicBezTo>
                    <a:pt x="325" y="5334"/>
                    <a:pt x="208" y="5337"/>
                    <a:pt x="91" y="5343"/>
                  </a:cubicBezTo>
                  <a:lnTo>
                    <a:pt x="1" y="5524"/>
                  </a:lnTo>
                  <a:cubicBezTo>
                    <a:pt x="725" y="8603"/>
                    <a:pt x="3442" y="8332"/>
                    <a:pt x="5706" y="8694"/>
                  </a:cubicBezTo>
                  <a:cubicBezTo>
                    <a:pt x="5901" y="8722"/>
                    <a:pt x="6087" y="8735"/>
                    <a:pt x="6265" y="8735"/>
                  </a:cubicBezTo>
                  <a:cubicBezTo>
                    <a:pt x="7823" y="8735"/>
                    <a:pt x="8731" y="7693"/>
                    <a:pt x="9057" y="6068"/>
                  </a:cubicBezTo>
                  <a:cubicBezTo>
                    <a:pt x="9147" y="5615"/>
                    <a:pt x="9057" y="5253"/>
                    <a:pt x="8875" y="4891"/>
                  </a:cubicBezTo>
                  <a:cubicBezTo>
                    <a:pt x="9600" y="2898"/>
                    <a:pt x="9419" y="1268"/>
                    <a:pt x="7698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5" name="Google Shape;7845;p8"/>
            <p:cNvSpPr/>
            <p:nvPr/>
          </p:nvSpPr>
          <p:spPr>
            <a:xfrm>
              <a:off x="4827625" y="2864275"/>
              <a:ext cx="147175" cy="173225"/>
            </a:xfrm>
            <a:custGeom>
              <a:avLst/>
              <a:gdLst/>
              <a:ahLst/>
              <a:cxnLst/>
              <a:rect l="l" t="t" r="r" b="b"/>
              <a:pathLst>
                <a:path w="5887" h="6929" extrusionOk="0">
                  <a:moveTo>
                    <a:pt x="4890" y="1"/>
                  </a:moveTo>
                  <a:cubicBezTo>
                    <a:pt x="2717" y="1087"/>
                    <a:pt x="996" y="2899"/>
                    <a:pt x="0" y="5072"/>
                  </a:cubicBezTo>
                  <a:cubicBezTo>
                    <a:pt x="634" y="5525"/>
                    <a:pt x="1177" y="6159"/>
                    <a:pt x="1540" y="6792"/>
                  </a:cubicBezTo>
                  <a:cubicBezTo>
                    <a:pt x="1630" y="6883"/>
                    <a:pt x="1743" y="6928"/>
                    <a:pt x="1856" y="6928"/>
                  </a:cubicBezTo>
                  <a:cubicBezTo>
                    <a:pt x="1970" y="6928"/>
                    <a:pt x="2083" y="6883"/>
                    <a:pt x="2173" y="6792"/>
                  </a:cubicBezTo>
                  <a:cubicBezTo>
                    <a:pt x="2898" y="5344"/>
                    <a:pt x="3985" y="4166"/>
                    <a:pt x="5433" y="3442"/>
                  </a:cubicBezTo>
                  <a:cubicBezTo>
                    <a:pt x="5433" y="3261"/>
                    <a:pt x="5524" y="3080"/>
                    <a:pt x="5524" y="2989"/>
                  </a:cubicBezTo>
                  <a:cubicBezTo>
                    <a:pt x="5615" y="2808"/>
                    <a:pt x="5796" y="2627"/>
                    <a:pt x="5886" y="2355"/>
                  </a:cubicBezTo>
                  <a:lnTo>
                    <a:pt x="5433" y="91"/>
                  </a:lnTo>
                  <a:cubicBezTo>
                    <a:pt x="5252" y="91"/>
                    <a:pt x="5071" y="91"/>
                    <a:pt x="4890" y="1"/>
                  </a:cubicBezTo>
                  <a:close/>
                </a:path>
              </a:pathLst>
            </a:custGeom>
            <a:solidFill>
              <a:srgbClr val="EF8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6" name="Google Shape;7846;p8"/>
            <p:cNvSpPr/>
            <p:nvPr/>
          </p:nvSpPr>
          <p:spPr>
            <a:xfrm>
              <a:off x="4288800" y="2771450"/>
              <a:ext cx="176600" cy="149450"/>
            </a:xfrm>
            <a:custGeom>
              <a:avLst/>
              <a:gdLst/>
              <a:ahLst/>
              <a:cxnLst/>
              <a:rect l="l" t="t" r="r" b="b"/>
              <a:pathLst>
                <a:path w="7064" h="5978" extrusionOk="0">
                  <a:moveTo>
                    <a:pt x="5253" y="1"/>
                  </a:moveTo>
                  <a:cubicBezTo>
                    <a:pt x="3804" y="1540"/>
                    <a:pt x="1630" y="2446"/>
                    <a:pt x="363" y="4348"/>
                  </a:cubicBezTo>
                  <a:cubicBezTo>
                    <a:pt x="0" y="5434"/>
                    <a:pt x="815" y="5615"/>
                    <a:pt x="1449" y="5978"/>
                  </a:cubicBezTo>
                  <a:cubicBezTo>
                    <a:pt x="2808" y="4981"/>
                    <a:pt x="4166" y="3985"/>
                    <a:pt x="5524" y="2899"/>
                  </a:cubicBezTo>
                  <a:cubicBezTo>
                    <a:pt x="6068" y="2446"/>
                    <a:pt x="6883" y="2084"/>
                    <a:pt x="7064" y="1178"/>
                  </a:cubicBezTo>
                  <a:cubicBezTo>
                    <a:pt x="6611" y="544"/>
                    <a:pt x="5977" y="182"/>
                    <a:pt x="5253" y="1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7" name="Google Shape;7847;p8"/>
            <p:cNvSpPr/>
            <p:nvPr/>
          </p:nvSpPr>
          <p:spPr>
            <a:xfrm>
              <a:off x="2717625" y="2271125"/>
              <a:ext cx="106425" cy="180425"/>
            </a:xfrm>
            <a:custGeom>
              <a:avLst/>
              <a:gdLst/>
              <a:ahLst/>
              <a:cxnLst/>
              <a:rect l="l" t="t" r="r" b="b"/>
              <a:pathLst>
                <a:path w="4257" h="7217" extrusionOk="0">
                  <a:moveTo>
                    <a:pt x="1359" y="1"/>
                  </a:moveTo>
                  <a:cubicBezTo>
                    <a:pt x="544" y="725"/>
                    <a:pt x="725" y="1902"/>
                    <a:pt x="91" y="2717"/>
                  </a:cubicBezTo>
                  <a:cubicBezTo>
                    <a:pt x="1" y="4257"/>
                    <a:pt x="1087" y="5344"/>
                    <a:pt x="1902" y="6521"/>
                  </a:cubicBezTo>
                  <a:cubicBezTo>
                    <a:pt x="2083" y="6702"/>
                    <a:pt x="2265" y="6883"/>
                    <a:pt x="2446" y="7064"/>
                  </a:cubicBezTo>
                  <a:cubicBezTo>
                    <a:pt x="2609" y="7173"/>
                    <a:pt x="2773" y="7217"/>
                    <a:pt x="2934" y="7217"/>
                  </a:cubicBezTo>
                  <a:cubicBezTo>
                    <a:pt x="3308" y="7217"/>
                    <a:pt x="3669" y="6982"/>
                    <a:pt x="3985" y="6792"/>
                  </a:cubicBezTo>
                  <a:cubicBezTo>
                    <a:pt x="4166" y="6611"/>
                    <a:pt x="4257" y="6430"/>
                    <a:pt x="4257" y="6159"/>
                  </a:cubicBezTo>
                  <a:cubicBezTo>
                    <a:pt x="4076" y="5525"/>
                    <a:pt x="3895" y="4891"/>
                    <a:pt x="3532" y="4347"/>
                  </a:cubicBezTo>
                  <a:cubicBezTo>
                    <a:pt x="3170" y="4076"/>
                    <a:pt x="3261" y="3532"/>
                    <a:pt x="2989" y="3170"/>
                  </a:cubicBezTo>
                  <a:cubicBezTo>
                    <a:pt x="2717" y="1993"/>
                    <a:pt x="2174" y="906"/>
                    <a:pt x="1359" y="1"/>
                  </a:cubicBezTo>
                  <a:close/>
                </a:path>
              </a:pathLst>
            </a:custGeom>
            <a:solidFill>
              <a:srgbClr val="EE8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8" name="Google Shape;7848;p8"/>
            <p:cNvSpPr/>
            <p:nvPr/>
          </p:nvSpPr>
          <p:spPr>
            <a:xfrm>
              <a:off x="4596700" y="1714200"/>
              <a:ext cx="115475" cy="151700"/>
            </a:xfrm>
            <a:custGeom>
              <a:avLst/>
              <a:gdLst/>
              <a:ahLst/>
              <a:cxnLst/>
              <a:rect l="l" t="t" r="r" b="b"/>
              <a:pathLst>
                <a:path w="4619" h="6068" extrusionOk="0">
                  <a:moveTo>
                    <a:pt x="3804" y="0"/>
                  </a:moveTo>
                  <a:cubicBezTo>
                    <a:pt x="3079" y="91"/>
                    <a:pt x="2445" y="634"/>
                    <a:pt x="2264" y="1359"/>
                  </a:cubicBezTo>
                  <a:cubicBezTo>
                    <a:pt x="2174" y="1993"/>
                    <a:pt x="1721" y="2536"/>
                    <a:pt x="1177" y="2808"/>
                  </a:cubicBezTo>
                  <a:cubicBezTo>
                    <a:pt x="1177" y="3713"/>
                    <a:pt x="0" y="3985"/>
                    <a:pt x="0" y="4891"/>
                  </a:cubicBezTo>
                  <a:cubicBezTo>
                    <a:pt x="362" y="5977"/>
                    <a:pt x="1359" y="6068"/>
                    <a:pt x="2264" y="6068"/>
                  </a:cubicBezTo>
                  <a:cubicBezTo>
                    <a:pt x="3170" y="5253"/>
                    <a:pt x="3894" y="4257"/>
                    <a:pt x="4437" y="3261"/>
                  </a:cubicBezTo>
                  <a:cubicBezTo>
                    <a:pt x="3622" y="2536"/>
                    <a:pt x="4619" y="1721"/>
                    <a:pt x="4347" y="1087"/>
                  </a:cubicBezTo>
                  <a:cubicBezTo>
                    <a:pt x="4166" y="815"/>
                    <a:pt x="4166" y="363"/>
                    <a:pt x="3894" y="182"/>
                  </a:cubicBezTo>
                  <a:lnTo>
                    <a:pt x="3804" y="0"/>
                  </a:lnTo>
                  <a:close/>
                </a:path>
              </a:pathLst>
            </a:custGeom>
            <a:solidFill>
              <a:srgbClr val="F2A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9" name="Google Shape;7849;p8"/>
            <p:cNvSpPr/>
            <p:nvPr/>
          </p:nvSpPr>
          <p:spPr>
            <a:xfrm>
              <a:off x="3002875" y="1721000"/>
              <a:ext cx="163025" cy="120000"/>
            </a:xfrm>
            <a:custGeom>
              <a:avLst/>
              <a:gdLst/>
              <a:ahLst/>
              <a:cxnLst/>
              <a:rect l="l" t="t" r="r" b="b"/>
              <a:pathLst>
                <a:path w="6521" h="4800" extrusionOk="0">
                  <a:moveTo>
                    <a:pt x="4529" y="0"/>
                  </a:moveTo>
                  <a:cubicBezTo>
                    <a:pt x="4166" y="91"/>
                    <a:pt x="3804" y="181"/>
                    <a:pt x="3533" y="362"/>
                  </a:cubicBezTo>
                  <a:cubicBezTo>
                    <a:pt x="2793" y="362"/>
                    <a:pt x="2153" y="1012"/>
                    <a:pt x="1464" y="1012"/>
                  </a:cubicBezTo>
                  <a:cubicBezTo>
                    <a:pt x="1226" y="1012"/>
                    <a:pt x="981" y="934"/>
                    <a:pt x="725" y="725"/>
                  </a:cubicBezTo>
                  <a:cubicBezTo>
                    <a:pt x="363" y="996"/>
                    <a:pt x="182" y="1449"/>
                    <a:pt x="272" y="1902"/>
                  </a:cubicBezTo>
                  <a:cubicBezTo>
                    <a:pt x="1" y="2445"/>
                    <a:pt x="363" y="2807"/>
                    <a:pt x="816" y="3170"/>
                  </a:cubicBezTo>
                  <a:cubicBezTo>
                    <a:pt x="2084" y="3170"/>
                    <a:pt x="3351" y="3804"/>
                    <a:pt x="4166" y="4800"/>
                  </a:cubicBezTo>
                  <a:cubicBezTo>
                    <a:pt x="5706" y="4437"/>
                    <a:pt x="5525" y="2898"/>
                    <a:pt x="5978" y="1902"/>
                  </a:cubicBezTo>
                  <a:cubicBezTo>
                    <a:pt x="6159" y="1540"/>
                    <a:pt x="6340" y="1268"/>
                    <a:pt x="6430" y="906"/>
                  </a:cubicBezTo>
                  <a:cubicBezTo>
                    <a:pt x="6521" y="634"/>
                    <a:pt x="6430" y="453"/>
                    <a:pt x="6249" y="272"/>
                  </a:cubicBezTo>
                  <a:lnTo>
                    <a:pt x="5163" y="272"/>
                  </a:lnTo>
                  <a:cubicBezTo>
                    <a:pt x="4981" y="91"/>
                    <a:pt x="4710" y="0"/>
                    <a:pt x="4529" y="0"/>
                  </a:cubicBezTo>
                  <a:close/>
                </a:path>
              </a:pathLst>
            </a:custGeom>
            <a:solidFill>
              <a:srgbClr val="FAF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0" name="Google Shape;7850;p8"/>
            <p:cNvSpPr/>
            <p:nvPr/>
          </p:nvSpPr>
          <p:spPr>
            <a:xfrm>
              <a:off x="4515200" y="1485550"/>
              <a:ext cx="114225" cy="134650"/>
            </a:xfrm>
            <a:custGeom>
              <a:avLst/>
              <a:gdLst/>
              <a:ahLst/>
              <a:cxnLst/>
              <a:rect l="l" t="t" r="r" b="b"/>
              <a:pathLst>
                <a:path w="4569" h="5386" extrusionOk="0">
                  <a:moveTo>
                    <a:pt x="543" y="0"/>
                  </a:moveTo>
                  <a:lnTo>
                    <a:pt x="543" y="1540"/>
                  </a:lnTo>
                  <a:cubicBezTo>
                    <a:pt x="272" y="2717"/>
                    <a:pt x="0" y="3713"/>
                    <a:pt x="1540" y="4075"/>
                  </a:cubicBezTo>
                  <a:cubicBezTo>
                    <a:pt x="2355" y="4347"/>
                    <a:pt x="3079" y="4800"/>
                    <a:pt x="3804" y="5343"/>
                  </a:cubicBezTo>
                  <a:cubicBezTo>
                    <a:pt x="3928" y="5368"/>
                    <a:pt x="4045" y="5386"/>
                    <a:pt x="4146" y="5386"/>
                  </a:cubicBezTo>
                  <a:cubicBezTo>
                    <a:pt x="4414" y="5386"/>
                    <a:pt x="4569" y="5260"/>
                    <a:pt x="4437" y="4800"/>
                  </a:cubicBezTo>
                  <a:cubicBezTo>
                    <a:pt x="3804" y="3894"/>
                    <a:pt x="3985" y="2536"/>
                    <a:pt x="2807" y="2083"/>
                  </a:cubicBezTo>
                  <a:cubicBezTo>
                    <a:pt x="2632" y="2120"/>
                    <a:pt x="2475" y="2137"/>
                    <a:pt x="2334" y="2137"/>
                  </a:cubicBezTo>
                  <a:cubicBezTo>
                    <a:pt x="1098" y="2137"/>
                    <a:pt x="1113" y="813"/>
                    <a:pt x="543" y="0"/>
                  </a:cubicBezTo>
                  <a:close/>
                </a:path>
              </a:pathLst>
            </a:custGeom>
            <a:solidFill>
              <a:srgbClr val="FAF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1" name="Google Shape;7851;p8"/>
            <p:cNvSpPr/>
            <p:nvPr/>
          </p:nvSpPr>
          <p:spPr>
            <a:xfrm>
              <a:off x="2858000" y="1999450"/>
              <a:ext cx="104150" cy="82450"/>
            </a:xfrm>
            <a:custGeom>
              <a:avLst/>
              <a:gdLst/>
              <a:ahLst/>
              <a:cxnLst/>
              <a:rect l="l" t="t" r="r" b="b"/>
              <a:pathLst>
                <a:path w="4166" h="3298" extrusionOk="0">
                  <a:moveTo>
                    <a:pt x="1087" y="1"/>
                  </a:moveTo>
                  <a:lnTo>
                    <a:pt x="634" y="544"/>
                  </a:lnTo>
                  <a:cubicBezTo>
                    <a:pt x="91" y="997"/>
                    <a:pt x="634" y="1812"/>
                    <a:pt x="0" y="2174"/>
                  </a:cubicBezTo>
                  <a:cubicBezTo>
                    <a:pt x="771" y="3009"/>
                    <a:pt x="1679" y="3298"/>
                    <a:pt x="2691" y="3298"/>
                  </a:cubicBezTo>
                  <a:cubicBezTo>
                    <a:pt x="3105" y="3298"/>
                    <a:pt x="3537" y="3249"/>
                    <a:pt x="3985" y="3170"/>
                  </a:cubicBezTo>
                  <a:cubicBezTo>
                    <a:pt x="3260" y="2446"/>
                    <a:pt x="4166" y="1721"/>
                    <a:pt x="3713" y="1269"/>
                  </a:cubicBezTo>
                  <a:cubicBezTo>
                    <a:pt x="3351" y="725"/>
                    <a:pt x="2445" y="635"/>
                    <a:pt x="1811" y="363"/>
                  </a:cubicBezTo>
                  <a:lnTo>
                    <a:pt x="1087" y="1"/>
                  </a:lnTo>
                  <a:close/>
                </a:path>
              </a:pathLst>
            </a:custGeom>
            <a:solidFill>
              <a:srgbClr val="FAF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2" name="Google Shape;7852;p8"/>
            <p:cNvSpPr/>
            <p:nvPr/>
          </p:nvSpPr>
          <p:spPr>
            <a:xfrm>
              <a:off x="4517450" y="1605525"/>
              <a:ext cx="126800" cy="67950"/>
            </a:xfrm>
            <a:custGeom>
              <a:avLst/>
              <a:gdLst/>
              <a:ahLst/>
              <a:cxnLst/>
              <a:rect l="l" t="t" r="r" b="b"/>
              <a:pathLst>
                <a:path w="5072" h="2718" extrusionOk="0">
                  <a:moveTo>
                    <a:pt x="4347" y="1"/>
                  </a:moveTo>
                  <a:lnTo>
                    <a:pt x="3714" y="544"/>
                  </a:lnTo>
                  <a:lnTo>
                    <a:pt x="1812" y="544"/>
                  </a:lnTo>
                  <a:cubicBezTo>
                    <a:pt x="91" y="725"/>
                    <a:pt x="1" y="906"/>
                    <a:pt x="997" y="2717"/>
                  </a:cubicBezTo>
                  <a:cubicBezTo>
                    <a:pt x="2053" y="2340"/>
                    <a:pt x="3110" y="2151"/>
                    <a:pt x="4166" y="2151"/>
                  </a:cubicBezTo>
                  <a:cubicBezTo>
                    <a:pt x="4378" y="2151"/>
                    <a:pt x="4589" y="2159"/>
                    <a:pt x="4800" y="2174"/>
                  </a:cubicBezTo>
                  <a:cubicBezTo>
                    <a:pt x="4800" y="1450"/>
                    <a:pt x="5072" y="635"/>
                    <a:pt x="4347" y="1"/>
                  </a:cubicBezTo>
                  <a:close/>
                </a:path>
              </a:pathLst>
            </a:custGeom>
            <a:solidFill>
              <a:srgbClr val="FAF6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3" name="Google Shape;7853;p8"/>
            <p:cNvSpPr/>
            <p:nvPr/>
          </p:nvSpPr>
          <p:spPr>
            <a:xfrm>
              <a:off x="2778750" y="4750800"/>
              <a:ext cx="142650" cy="65025"/>
            </a:xfrm>
            <a:custGeom>
              <a:avLst/>
              <a:gdLst/>
              <a:ahLst/>
              <a:cxnLst/>
              <a:rect l="l" t="t" r="r" b="b"/>
              <a:pathLst>
                <a:path w="5706" h="2601" extrusionOk="0">
                  <a:moveTo>
                    <a:pt x="4263" y="1"/>
                  </a:moveTo>
                  <a:cubicBezTo>
                    <a:pt x="3919" y="1"/>
                    <a:pt x="3539" y="92"/>
                    <a:pt x="3170" y="246"/>
                  </a:cubicBezTo>
                  <a:lnTo>
                    <a:pt x="544" y="246"/>
                  </a:lnTo>
                  <a:cubicBezTo>
                    <a:pt x="1" y="517"/>
                    <a:pt x="91" y="1151"/>
                    <a:pt x="544" y="1332"/>
                  </a:cubicBezTo>
                  <a:cubicBezTo>
                    <a:pt x="1359" y="1966"/>
                    <a:pt x="2355" y="2329"/>
                    <a:pt x="3261" y="2510"/>
                  </a:cubicBezTo>
                  <a:lnTo>
                    <a:pt x="3261" y="2329"/>
                  </a:lnTo>
                  <a:cubicBezTo>
                    <a:pt x="3985" y="1785"/>
                    <a:pt x="5706" y="2600"/>
                    <a:pt x="5525" y="1242"/>
                  </a:cubicBezTo>
                  <a:cubicBezTo>
                    <a:pt x="5465" y="345"/>
                    <a:pt x="4931" y="1"/>
                    <a:pt x="4263" y="1"/>
                  </a:cubicBezTo>
                  <a:close/>
                </a:path>
              </a:pathLst>
            </a:custGeom>
            <a:solidFill>
              <a:srgbClr val="EE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4" name="Google Shape;7854;p8"/>
            <p:cNvSpPr/>
            <p:nvPr/>
          </p:nvSpPr>
          <p:spPr>
            <a:xfrm>
              <a:off x="4116750" y="1727775"/>
              <a:ext cx="104150" cy="135875"/>
            </a:xfrm>
            <a:custGeom>
              <a:avLst/>
              <a:gdLst/>
              <a:ahLst/>
              <a:cxnLst/>
              <a:rect l="l" t="t" r="r" b="b"/>
              <a:pathLst>
                <a:path w="4166" h="5435" extrusionOk="0">
                  <a:moveTo>
                    <a:pt x="3441" y="1"/>
                  </a:moveTo>
                  <a:cubicBezTo>
                    <a:pt x="2898" y="363"/>
                    <a:pt x="2536" y="906"/>
                    <a:pt x="2355" y="1540"/>
                  </a:cubicBezTo>
                  <a:cubicBezTo>
                    <a:pt x="2173" y="1631"/>
                    <a:pt x="2626" y="1993"/>
                    <a:pt x="2083" y="1993"/>
                  </a:cubicBezTo>
                  <a:cubicBezTo>
                    <a:pt x="1947" y="2038"/>
                    <a:pt x="1811" y="2061"/>
                    <a:pt x="1675" y="2061"/>
                  </a:cubicBezTo>
                  <a:cubicBezTo>
                    <a:pt x="1540" y="2061"/>
                    <a:pt x="1404" y="2038"/>
                    <a:pt x="1268" y="1993"/>
                  </a:cubicBezTo>
                  <a:cubicBezTo>
                    <a:pt x="1219" y="1969"/>
                    <a:pt x="1171" y="1958"/>
                    <a:pt x="1124" y="1958"/>
                  </a:cubicBezTo>
                  <a:cubicBezTo>
                    <a:pt x="996" y="1958"/>
                    <a:pt x="881" y="2042"/>
                    <a:pt x="815" y="2174"/>
                  </a:cubicBezTo>
                  <a:cubicBezTo>
                    <a:pt x="453" y="2446"/>
                    <a:pt x="543" y="2989"/>
                    <a:pt x="272" y="3261"/>
                  </a:cubicBezTo>
                  <a:cubicBezTo>
                    <a:pt x="91" y="3442"/>
                    <a:pt x="0" y="3714"/>
                    <a:pt x="181" y="3895"/>
                  </a:cubicBezTo>
                  <a:cubicBezTo>
                    <a:pt x="724" y="4438"/>
                    <a:pt x="1630" y="4619"/>
                    <a:pt x="2083" y="5253"/>
                  </a:cubicBezTo>
                  <a:lnTo>
                    <a:pt x="2355" y="5434"/>
                  </a:lnTo>
                  <a:cubicBezTo>
                    <a:pt x="3532" y="3895"/>
                    <a:pt x="4166" y="2084"/>
                    <a:pt x="4166" y="182"/>
                  </a:cubicBezTo>
                  <a:lnTo>
                    <a:pt x="3441" y="1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5" name="Google Shape;7855;p8"/>
            <p:cNvSpPr/>
            <p:nvPr/>
          </p:nvSpPr>
          <p:spPr>
            <a:xfrm>
              <a:off x="4596700" y="4661850"/>
              <a:ext cx="124525" cy="65675"/>
            </a:xfrm>
            <a:custGeom>
              <a:avLst/>
              <a:gdLst/>
              <a:ahLst/>
              <a:cxnLst/>
              <a:rect l="l" t="t" r="r" b="b"/>
              <a:pathLst>
                <a:path w="4981" h="2627" extrusionOk="0">
                  <a:moveTo>
                    <a:pt x="2264" y="0"/>
                  </a:moveTo>
                  <a:cubicBezTo>
                    <a:pt x="1630" y="815"/>
                    <a:pt x="544" y="363"/>
                    <a:pt x="0" y="1087"/>
                  </a:cubicBezTo>
                  <a:cubicBezTo>
                    <a:pt x="1177" y="1993"/>
                    <a:pt x="2717" y="2536"/>
                    <a:pt x="4256" y="2626"/>
                  </a:cubicBezTo>
                  <a:lnTo>
                    <a:pt x="4981" y="1993"/>
                  </a:lnTo>
                  <a:cubicBezTo>
                    <a:pt x="4528" y="815"/>
                    <a:pt x="3260" y="453"/>
                    <a:pt x="2264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6" name="Google Shape;7856;p8"/>
            <p:cNvSpPr/>
            <p:nvPr/>
          </p:nvSpPr>
          <p:spPr>
            <a:xfrm>
              <a:off x="4128050" y="1426675"/>
              <a:ext cx="74750" cy="206050"/>
            </a:xfrm>
            <a:custGeom>
              <a:avLst/>
              <a:gdLst/>
              <a:ahLst/>
              <a:cxnLst/>
              <a:rect l="l" t="t" r="r" b="b"/>
              <a:pathLst>
                <a:path w="2990" h="8242" extrusionOk="0">
                  <a:moveTo>
                    <a:pt x="2989" y="1"/>
                  </a:moveTo>
                  <a:cubicBezTo>
                    <a:pt x="2808" y="1"/>
                    <a:pt x="2627" y="91"/>
                    <a:pt x="2536" y="91"/>
                  </a:cubicBezTo>
                  <a:cubicBezTo>
                    <a:pt x="2174" y="363"/>
                    <a:pt x="2084" y="816"/>
                    <a:pt x="2084" y="1268"/>
                  </a:cubicBezTo>
                  <a:cubicBezTo>
                    <a:pt x="1359" y="3532"/>
                    <a:pt x="1" y="5706"/>
                    <a:pt x="272" y="8241"/>
                  </a:cubicBezTo>
                  <a:cubicBezTo>
                    <a:pt x="1631" y="5706"/>
                    <a:pt x="2536" y="2899"/>
                    <a:pt x="2989" y="1"/>
                  </a:cubicBezTo>
                  <a:close/>
                </a:path>
              </a:pathLst>
            </a:custGeom>
            <a:solidFill>
              <a:srgbClr val="FDF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7" name="Google Shape;7857;p8"/>
            <p:cNvSpPr/>
            <p:nvPr/>
          </p:nvSpPr>
          <p:spPr>
            <a:xfrm>
              <a:off x="3931100" y="5055775"/>
              <a:ext cx="77000" cy="192450"/>
            </a:xfrm>
            <a:custGeom>
              <a:avLst/>
              <a:gdLst/>
              <a:ahLst/>
              <a:cxnLst/>
              <a:rect l="l" t="t" r="r" b="b"/>
              <a:pathLst>
                <a:path w="3080" h="7698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2626"/>
                    <a:pt x="1178" y="5162"/>
                    <a:pt x="2264" y="7698"/>
                  </a:cubicBezTo>
                  <a:cubicBezTo>
                    <a:pt x="2083" y="6520"/>
                    <a:pt x="3079" y="5434"/>
                    <a:pt x="2264" y="4257"/>
                  </a:cubicBezTo>
                  <a:cubicBezTo>
                    <a:pt x="1993" y="4075"/>
                    <a:pt x="1449" y="3804"/>
                    <a:pt x="1449" y="3623"/>
                  </a:cubicBezTo>
                  <a:cubicBezTo>
                    <a:pt x="1449" y="2264"/>
                    <a:pt x="906" y="996"/>
                    <a:pt x="0" y="0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8" name="Google Shape;7858;p8"/>
            <p:cNvSpPr/>
            <p:nvPr/>
          </p:nvSpPr>
          <p:spPr>
            <a:xfrm>
              <a:off x="3906200" y="4471675"/>
              <a:ext cx="81525" cy="108700"/>
            </a:xfrm>
            <a:custGeom>
              <a:avLst/>
              <a:gdLst/>
              <a:ahLst/>
              <a:cxnLst/>
              <a:rect l="l" t="t" r="r" b="b"/>
              <a:pathLst>
                <a:path w="3261" h="4348" extrusionOk="0">
                  <a:moveTo>
                    <a:pt x="453" y="0"/>
                  </a:moveTo>
                  <a:lnTo>
                    <a:pt x="453" y="0"/>
                  </a:lnTo>
                  <a:cubicBezTo>
                    <a:pt x="544" y="1449"/>
                    <a:pt x="0" y="2989"/>
                    <a:pt x="996" y="4347"/>
                  </a:cubicBezTo>
                  <a:cubicBezTo>
                    <a:pt x="1177" y="3623"/>
                    <a:pt x="815" y="2808"/>
                    <a:pt x="1177" y="2083"/>
                  </a:cubicBezTo>
                  <a:cubicBezTo>
                    <a:pt x="2083" y="2355"/>
                    <a:pt x="2445" y="3351"/>
                    <a:pt x="3260" y="3713"/>
                  </a:cubicBezTo>
                  <a:cubicBezTo>
                    <a:pt x="3260" y="1993"/>
                    <a:pt x="2174" y="453"/>
                    <a:pt x="453" y="0"/>
                  </a:cubicBezTo>
                  <a:close/>
                </a:path>
              </a:pathLst>
            </a:custGeom>
            <a:solidFill>
              <a:srgbClr val="FAE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9" name="Google Shape;7859;p8"/>
            <p:cNvSpPr/>
            <p:nvPr/>
          </p:nvSpPr>
          <p:spPr>
            <a:xfrm>
              <a:off x="4773275" y="2427100"/>
              <a:ext cx="122275" cy="140625"/>
            </a:xfrm>
            <a:custGeom>
              <a:avLst/>
              <a:gdLst/>
              <a:ahLst/>
              <a:cxnLst/>
              <a:rect l="l" t="t" r="r" b="b"/>
              <a:pathLst>
                <a:path w="4891" h="5625" extrusionOk="0">
                  <a:moveTo>
                    <a:pt x="4173" y="0"/>
                  </a:moveTo>
                  <a:cubicBezTo>
                    <a:pt x="3955" y="0"/>
                    <a:pt x="3683" y="161"/>
                    <a:pt x="3351" y="553"/>
                  </a:cubicBezTo>
                  <a:cubicBezTo>
                    <a:pt x="1902" y="2002"/>
                    <a:pt x="725" y="3723"/>
                    <a:pt x="1" y="5625"/>
                  </a:cubicBezTo>
                  <a:cubicBezTo>
                    <a:pt x="1450" y="4991"/>
                    <a:pt x="1902" y="3361"/>
                    <a:pt x="2808" y="2274"/>
                  </a:cubicBezTo>
                  <a:cubicBezTo>
                    <a:pt x="3210" y="1738"/>
                    <a:pt x="3563" y="1102"/>
                    <a:pt x="4160" y="1102"/>
                  </a:cubicBezTo>
                  <a:cubicBezTo>
                    <a:pt x="4369" y="1102"/>
                    <a:pt x="4609" y="1180"/>
                    <a:pt x="4891" y="1368"/>
                  </a:cubicBezTo>
                  <a:cubicBezTo>
                    <a:pt x="4830" y="644"/>
                    <a:pt x="4609" y="0"/>
                    <a:pt x="4173" y="0"/>
                  </a:cubicBezTo>
                  <a:close/>
                </a:path>
              </a:pathLst>
            </a:custGeom>
            <a:solidFill>
              <a:srgbClr val="FDF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0" name="Google Shape;7860;p8"/>
            <p:cNvSpPr/>
            <p:nvPr/>
          </p:nvSpPr>
          <p:spPr>
            <a:xfrm>
              <a:off x="3021000" y="1692925"/>
              <a:ext cx="88300" cy="65800"/>
            </a:xfrm>
            <a:custGeom>
              <a:avLst/>
              <a:gdLst/>
              <a:ahLst/>
              <a:cxnLst/>
              <a:rect l="l" t="t" r="r" b="b"/>
              <a:pathLst>
                <a:path w="3532" h="2632" extrusionOk="0">
                  <a:moveTo>
                    <a:pt x="1953" y="1"/>
                  </a:moveTo>
                  <a:cubicBezTo>
                    <a:pt x="1075" y="1"/>
                    <a:pt x="774" y="1016"/>
                    <a:pt x="91" y="1395"/>
                  </a:cubicBezTo>
                  <a:cubicBezTo>
                    <a:pt x="0" y="1485"/>
                    <a:pt x="0" y="1666"/>
                    <a:pt x="0" y="1848"/>
                  </a:cubicBezTo>
                  <a:cubicBezTo>
                    <a:pt x="77" y="2078"/>
                    <a:pt x="24" y="2632"/>
                    <a:pt x="390" y="2632"/>
                  </a:cubicBezTo>
                  <a:cubicBezTo>
                    <a:pt x="457" y="2632"/>
                    <a:pt x="537" y="2614"/>
                    <a:pt x="634" y="2572"/>
                  </a:cubicBezTo>
                  <a:cubicBezTo>
                    <a:pt x="1540" y="2210"/>
                    <a:pt x="2536" y="2572"/>
                    <a:pt x="3351" y="1938"/>
                  </a:cubicBezTo>
                  <a:cubicBezTo>
                    <a:pt x="3441" y="1757"/>
                    <a:pt x="3532" y="1576"/>
                    <a:pt x="3441" y="1395"/>
                  </a:cubicBezTo>
                  <a:cubicBezTo>
                    <a:pt x="3351" y="1214"/>
                    <a:pt x="3170" y="1123"/>
                    <a:pt x="3079" y="1033"/>
                  </a:cubicBezTo>
                  <a:cubicBezTo>
                    <a:pt x="2626" y="851"/>
                    <a:pt x="3079" y="218"/>
                    <a:pt x="2536" y="127"/>
                  </a:cubicBezTo>
                  <a:cubicBezTo>
                    <a:pt x="2315" y="39"/>
                    <a:pt x="2124" y="1"/>
                    <a:pt x="1953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1" name="Google Shape;7861;p8"/>
            <p:cNvSpPr/>
            <p:nvPr/>
          </p:nvSpPr>
          <p:spPr>
            <a:xfrm>
              <a:off x="4139375" y="1711925"/>
              <a:ext cx="65575" cy="88375"/>
            </a:xfrm>
            <a:custGeom>
              <a:avLst/>
              <a:gdLst/>
              <a:ahLst/>
              <a:cxnLst/>
              <a:rect l="l" t="t" r="r" b="b"/>
              <a:pathLst>
                <a:path w="2623" h="3535" extrusionOk="0">
                  <a:moveTo>
                    <a:pt x="1408" y="2796"/>
                  </a:moveTo>
                  <a:cubicBezTo>
                    <a:pt x="1391" y="2830"/>
                    <a:pt x="1374" y="2864"/>
                    <a:pt x="1359" y="2899"/>
                  </a:cubicBezTo>
                  <a:lnTo>
                    <a:pt x="1450" y="2808"/>
                  </a:lnTo>
                  <a:cubicBezTo>
                    <a:pt x="1436" y="2801"/>
                    <a:pt x="1422" y="2798"/>
                    <a:pt x="1408" y="2796"/>
                  </a:cubicBezTo>
                  <a:close/>
                  <a:moveTo>
                    <a:pt x="1359" y="1"/>
                  </a:moveTo>
                  <a:cubicBezTo>
                    <a:pt x="725" y="454"/>
                    <a:pt x="997" y="1359"/>
                    <a:pt x="363" y="1812"/>
                  </a:cubicBezTo>
                  <a:cubicBezTo>
                    <a:pt x="1" y="2084"/>
                    <a:pt x="1" y="2537"/>
                    <a:pt x="363" y="2808"/>
                  </a:cubicBezTo>
                  <a:cubicBezTo>
                    <a:pt x="449" y="3352"/>
                    <a:pt x="553" y="3534"/>
                    <a:pt x="666" y="3534"/>
                  </a:cubicBezTo>
                  <a:cubicBezTo>
                    <a:pt x="895" y="3534"/>
                    <a:pt x="1163" y="2796"/>
                    <a:pt x="1399" y="2796"/>
                  </a:cubicBezTo>
                  <a:cubicBezTo>
                    <a:pt x="1402" y="2796"/>
                    <a:pt x="1405" y="2796"/>
                    <a:pt x="1408" y="2796"/>
                  </a:cubicBezTo>
                  <a:lnTo>
                    <a:pt x="1408" y="2796"/>
                  </a:lnTo>
                  <a:cubicBezTo>
                    <a:pt x="1797" y="2044"/>
                    <a:pt x="2623" y="1592"/>
                    <a:pt x="2536" y="725"/>
                  </a:cubicBezTo>
                  <a:lnTo>
                    <a:pt x="1359" y="1"/>
                  </a:ln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2" name="Google Shape;7862;p8"/>
            <p:cNvSpPr/>
            <p:nvPr/>
          </p:nvSpPr>
          <p:spPr>
            <a:xfrm>
              <a:off x="2977975" y="1768525"/>
              <a:ext cx="70200" cy="126825"/>
            </a:xfrm>
            <a:custGeom>
              <a:avLst/>
              <a:gdLst/>
              <a:ahLst/>
              <a:cxnLst/>
              <a:rect l="l" t="t" r="r" b="b"/>
              <a:pathLst>
                <a:path w="2808" h="5073" extrusionOk="0">
                  <a:moveTo>
                    <a:pt x="1178" y="1"/>
                  </a:moveTo>
                  <a:lnTo>
                    <a:pt x="725" y="635"/>
                  </a:lnTo>
                  <a:cubicBezTo>
                    <a:pt x="1" y="1450"/>
                    <a:pt x="725" y="2355"/>
                    <a:pt x="725" y="3170"/>
                  </a:cubicBezTo>
                  <a:cubicBezTo>
                    <a:pt x="816" y="3714"/>
                    <a:pt x="906" y="4167"/>
                    <a:pt x="997" y="4619"/>
                  </a:cubicBezTo>
                  <a:cubicBezTo>
                    <a:pt x="1087" y="4891"/>
                    <a:pt x="1268" y="5072"/>
                    <a:pt x="1540" y="5072"/>
                  </a:cubicBezTo>
                  <a:cubicBezTo>
                    <a:pt x="2083" y="4891"/>
                    <a:pt x="2446" y="4529"/>
                    <a:pt x="2627" y="4076"/>
                  </a:cubicBezTo>
                  <a:cubicBezTo>
                    <a:pt x="2808" y="3714"/>
                    <a:pt x="2808" y="3351"/>
                    <a:pt x="2717" y="3080"/>
                  </a:cubicBezTo>
                  <a:cubicBezTo>
                    <a:pt x="2627" y="2718"/>
                    <a:pt x="2536" y="2446"/>
                    <a:pt x="2446" y="2084"/>
                  </a:cubicBezTo>
                  <a:cubicBezTo>
                    <a:pt x="2355" y="1903"/>
                    <a:pt x="2265" y="1721"/>
                    <a:pt x="2174" y="1540"/>
                  </a:cubicBezTo>
                  <a:cubicBezTo>
                    <a:pt x="2083" y="1359"/>
                    <a:pt x="1993" y="1178"/>
                    <a:pt x="1902" y="1088"/>
                  </a:cubicBezTo>
                  <a:lnTo>
                    <a:pt x="1178" y="1"/>
                  </a:ln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3" name="Google Shape;7863;p8"/>
            <p:cNvSpPr/>
            <p:nvPr/>
          </p:nvSpPr>
          <p:spPr>
            <a:xfrm>
              <a:off x="3969575" y="4956150"/>
              <a:ext cx="52100" cy="153975"/>
            </a:xfrm>
            <a:custGeom>
              <a:avLst/>
              <a:gdLst/>
              <a:ahLst/>
              <a:cxnLst/>
              <a:rect l="l" t="t" r="r" b="b"/>
              <a:pathLst>
                <a:path w="2084" h="6159" extrusionOk="0">
                  <a:moveTo>
                    <a:pt x="725" y="1"/>
                  </a:moveTo>
                  <a:lnTo>
                    <a:pt x="725" y="1"/>
                  </a:lnTo>
                  <a:cubicBezTo>
                    <a:pt x="816" y="2084"/>
                    <a:pt x="1" y="4257"/>
                    <a:pt x="1721" y="6159"/>
                  </a:cubicBezTo>
                  <a:cubicBezTo>
                    <a:pt x="2084" y="5615"/>
                    <a:pt x="2084" y="4981"/>
                    <a:pt x="1812" y="4438"/>
                  </a:cubicBezTo>
                  <a:cubicBezTo>
                    <a:pt x="1087" y="2989"/>
                    <a:pt x="1721" y="1269"/>
                    <a:pt x="725" y="1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4" name="Google Shape;7864;p8"/>
            <p:cNvSpPr/>
            <p:nvPr/>
          </p:nvSpPr>
          <p:spPr>
            <a:xfrm>
              <a:off x="3023250" y="1687025"/>
              <a:ext cx="95125" cy="43050"/>
            </a:xfrm>
            <a:custGeom>
              <a:avLst/>
              <a:gdLst/>
              <a:ahLst/>
              <a:cxnLst/>
              <a:rect l="l" t="t" r="r" b="b"/>
              <a:pathLst>
                <a:path w="3805" h="1722" extrusionOk="0">
                  <a:moveTo>
                    <a:pt x="997" y="1"/>
                  </a:moveTo>
                  <a:cubicBezTo>
                    <a:pt x="544" y="454"/>
                    <a:pt x="182" y="1087"/>
                    <a:pt x="1" y="1721"/>
                  </a:cubicBezTo>
                  <a:cubicBezTo>
                    <a:pt x="454" y="1631"/>
                    <a:pt x="816" y="1450"/>
                    <a:pt x="1088" y="1087"/>
                  </a:cubicBezTo>
                  <a:cubicBezTo>
                    <a:pt x="1269" y="771"/>
                    <a:pt x="1586" y="612"/>
                    <a:pt x="1903" y="612"/>
                  </a:cubicBezTo>
                  <a:cubicBezTo>
                    <a:pt x="2219" y="612"/>
                    <a:pt x="2536" y="771"/>
                    <a:pt x="2718" y="1087"/>
                  </a:cubicBezTo>
                  <a:cubicBezTo>
                    <a:pt x="2808" y="1269"/>
                    <a:pt x="2989" y="1359"/>
                    <a:pt x="3261" y="1359"/>
                  </a:cubicBezTo>
                  <a:cubicBezTo>
                    <a:pt x="3533" y="1178"/>
                    <a:pt x="3623" y="816"/>
                    <a:pt x="3804" y="635"/>
                  </a:cubicBezTo>
                  <a:cubicBezTo>
                    <a:pt x="3372" y="106"/>
                    <a:pt x="2863" y="11"/>
                    <a:pt x="2346" y="11"/>
                  </a:cubicBezTo>
                  <a:cubicBezTo>
                    <a:pt x="2054" y="11"/>
                    <a:pt x="1759" y="41"/>
                    <a:pt x="1473" y="41"/>
                  </a:cubicBezTo>
                  <a:cubicBezTo>
                    <a:pt x="1311" y="41"/>
                    <a:pt x="1151" y="32"/>
                    <a:pt x="997" y="1"/>
                  </a:cubicBezTo>
                  <a:close/>
                </a:path>
              </a:pathLst>
            </a:custGeom>
            <a:solidFill>
              <a:srgbClr val="FAF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5" name="Google Shape;7865;p8"/>
            <p:cNvSpPr/>
            <p:nvPr/>
          </p:nvSpPr>
          <p:spPr>
            <a:xfrm>
              <a:off x="2844400" y="3225700"/>
              <a:ext cx="36250" cy="45200"/>
            </a:xfrm>
            <a:custGeom>
              <a:avLst/>
              <a:gdLst/>
              <a:ahLst/>
              <a:cxnLst/>
              <a:rect l="l" t="t" r="r" b="b"/>
              <a:pathLst>
                <a:path w="1450" h="1808" extrusionOk="0">
                  <a:moveTo>
                    <a:pt x="950" y="0"/>
                  </a:moveTo>
                  <a:cubicBezTo>
                    <a:pt x="690" y="0"/>
                    <a:pt x="365" y="327"/>
                    <a:pt x="91" y="395"/>
                  </a:cubicBezTo>
                  <a:lnTo>
                    <a:pt x="1" y="395"/>
                  </a:lnTo>
                  <a:cubicBezTo>
                    <a:pt x="1" y="938"/>
                    <a:pt x="272" y="1482"/>
                    <a:pt x="725" y="1753"/>
                  </a:cubicBezTo>
                  <a:cubicBezTo>
                    <a:pt x="825" y="1787"/>
                    <a:pt x="936" y="1808"/>
                    <a:pt x="1038" y="1808"/>
                  </a:cubicBezTo>
                  <a:cubicBezTo>
                    <a:pt x="1214" y="1808"/>
                    <a:pt x="1359" y="1745"/>
                    <a:pt x="1359" y="1572"/>
                  </a:cubicBezTo>
                  <a:cubicBezTo>
                    <a:pt x="1450" y="1120"/>
                    <a:pt x="1450" y="576"/>
                    <a:pt x="1178" y="123"/>
                  </a:cubicBezTo>
                  <a:cubicBezTo>
                    <a:pt x="1111" y="35"/>
                    <a:pt x="1034" y="0"/>
                    <a:pt x="950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6" name="Google Shape;7866;p8"/>
            <p:cNvSpPr/>
            <p:nvPr/>
          </p:nvSpPr>
          <p:spPr>
            <a:xfrm>
              <a:off x="2735750" y="4741075"/>
              <a:ext cx="56600" cy="40775"/>
            </a:xfrm>
            <a:custGeom>
              <a:avLst/>
              <a:gdLst/>
              <a:ahLst/>
              <a:cxnLst/>
              <a:rect l="l" t="t" r="r" b="b"/>
              <a:pathLst>
                <a:path w="2264" h="1631" extrusionOk="0">
                  <a:moveTo>
                    <a:pt x="0" y="1"/>
                  </a:moveTo>
                  <a:lnTo>
                    <a:pt x="0" y="1"/>
                  </a:lnTo>
                  <a:cubicBezTo>
                    <a:pt x="362" y="997"/>
                    <a:pt x="1268" y="1631"/>
                    <a:pt x="2264" y="1631"/>
                  </a:cubicBezTo>
                  <a:lnTo>
                    <a:pt x="2264" y="6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E7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7" name="Google Shape;7867;p8"/>
            <p:cNvSpPr/>
            <p:nvPr/>
          </p:nvSpPr>
          <p:spPr>
            <a:xfrm>
              <a:off x="4010325" y="5067100"/>
              <a:ext cx="29475" cy="86600"/>
            </a:xfrm>
            <a:custGeom>
              <a:avLst/>
              <a:gdLst/>
              <a:ahLst/>
              <a:cxnLst/>
              <a:rect l="l" t="t" r="r" b="b"/>
              <a:pathLst>
                <a:path w="1179" h="3464" extrusionOk="0">
                  <a:moveTo>
                    <a:pt x="182" y="0"/>
                  </a:moveTo>
                  <a:cubicBezTo>
                    <a:pt x="91" y="543"/>
                    <a:pt x="91" y="1087"/>
                    <a:pt x="91" y="1721"/>
                  </a:cubicBezTo>
                  <a:cubicBezTo>
                    <a:pt x="91" y="1992"/>
                    <a:pt x="1" y="2536"/>
                    <a:pt x="182" y="2717"/>
                  </a:cubicBezTo>
                  <a:cubicBezTo>
                    <a:pt x="273" y="2898"/>
                    <a:pt x="544" y="3079"/>
                    <a:pt x="635" y="3260"/>
                  </a:cubicBezTo>
                  <a:cubicBezTo>
                    <a:pt x="725" y="3396"/>
                    <a:pt x="838" y="3464"/>
                    <a:pt x="940" y="3464"/>
                  </a:cubicBezTo>
                  <a:cubicBezTo>
                    <a:pt x="1042" y="3464"/>
                    <a:pt x="1133" y="3396"/>
                    <a:pt x="1178" y="3260"/>
                  </a:cubicBezTo>
                  <a:cubicBezTo>
                    <a:pt x="997" y="2173"/>
                    <a:pt x="725" y="996"/>
                    <a:pt x="182" y="0"/>
                  </a:cubicBezTo>
                  <a:close/>
                </a:path>
              </a:pathLst>
            </a:custGeom>
            <a:solidFill>
              <a:srgbClr val="F3A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8" name="Google Shape;7868;p8"/>
            <p:cNvSpPr/>
            <p:nvPr/>
          </p:nvSpPr>
          <p:spPr>
            <a:xfrm>
              <a:off x="2975725" y="1784375"/>
              <a:ext cx="33975" cy="68700"/>
            </a:xfrm>
            <a:custGeom>
              <a:avLst/>
              <a:gdLst/>
              <a:ahLst/>
              <a:cxnLst/>
              <a:rect l="l" t="t" r="r" b="b"/>
              <a:pathLst>
                <a:path w="1359" h="2748" extrusionOk="0">
                  <a:moveTo>
                    <a:pt x="815" y="1"/>
                  </a:moveTo>
                  <a:lnTo>
                    <a:pt x="815" y="1"/>
                  </a:lnTo>
                  <a:cubicBezTo>
                    <a:pt x="0" y="454"/>
                    <a:pt x="362" y="1359"/>
                    <a:pt x="91" y="2084"/>
                  </a:cubicBezTo>
                  <a:lnTo>
                    <a:pt x="272" y="2174"/>
                  </a:lnTo>
                  <a:cubicBezTo>
                    <a:pt x="479" y="2382"/>
                    <a:pt x="634" y="2748"/>
                    <a:pt x="978" y="2748"/>
                  </a:cubicBezTo>
                  <a:cubicBezTo>
                    <a:pt x="1084" y="2748"/>
                    <a:pt x="1209" y="2713"/>
                    <a:pt x="1358" y="2627"/>
                  </a:cubicBezTo>
                  <a:cubicBezTo>
                    <a:pt x="1268" y="1721"/>
                    <a:pt x="634" y="906"/>
                    <a:pt x="815" y="1"/>
                  </a:cubicBez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9" name="Google Shape;7869;p8"/>
            <p:cNvSpPr/>
            <p:nvPr/>
          </p:nvSpPr>
          <p:spPr>
            <a:xfrm>
              <a:off x="3224925" y="1687025"/>
              <a:ext cx="29275" cy="27450"/>
            </a:xfrm>
            <a:custGeom>
              <a:avLst/>
              <a:gdLst/>
              <a:ahLst/>
              <a:cxnLst/>
              <a:rect l="l" t="t" r="r" b="b"/>
              <a:pathLst>
                <a:path w="1171" h="1098" extrusionOk="0">
                  <a:moveTo>
                    <a:pt x="84" y="1"/>
                  </a:moveTo>
                  <a:cubicBezTo>
                    <a:pt x="0" y="588"/>
                    <a:pt x="460" y="1097"/>
                    <a:pt x="1032" y="1097"/>
                  </a:cubicBezTo>
                  <a:cubicBezTo>
                    <a:pt x="1078" y="1097"/>
                    <a:pt x="1124" y="1094"/>
                    <a:pt x="1171" y="1087"/>
                  </a:cubicBezTo>
                  <a:cubicBezTo>
                    <a:pt x="1171" y="454"/>
                    <a:pt x="718" y="1"/>
                    <a:pt x="84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0" name="Google Shape;7870;p8"/>
            <p:cNvSpPr/>
            <p:nvPr/>
          </p:nvSpPr>
          <p:spPr>
            <a:xfrm>
              <a:off x="3199850" y="1659875"/>
              <a:ext cx="27175" cy="27175"/>
            </a:xfrm>
            <a:custGeom>
              <a:avLst/>
              <a:gdLst/>
              <a:ahLst/>
              <a:cxnLst/>
              <a:rect l="l" t="t" r="r" b="b"/>
              <a:pathLst>
                <a:path w="1087" h="1087" extrusionOk="0">
                  <a:moveTo>
                    <a:pt x="544" y="0"/>
                  </a:moveTo>
                  <a:lnTo>
                    <a:pt x="544" y="0"/>
                  </a:lnTo>
                  <a:cubicBezTo>
                    <a:pt x="272" y="543"/>
                    <a:pt x="0" y="1087"/>
                    <a:pt x="1087" y="1087"/>
                  </a:cubicBezTo>
                  <a:cubicBezTo>
                    <a:pt x="996" y="634"/>
                    <a:pt x="996" y="181"/>
                    <a:pt x="544" y="0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1" name="Google Shape;7871;p8"/>
            <p:cNvSpPr/>
            <p:nvPr/>
          </p:nvSpPr>
          <p:spPr>
            <a:xfrm>
              <a:off x="2858000" y="2013050"/>
              <a:ext cx="18125" cy="40775"/>
            </a:xfrm>
            <a:custGeom>
              <a:avLst/>
              <a:gdLst/>
              <a:ahLst/>
              <a:cxnLst/>
              <a:rect l="l" t="t" r="r" b="b"/>
              <a:pathLst>
                <a:path w="725" h="1631" extrusionOk="0">
                  <a:moveTo>
                    <a:pt x="634" y="0"/>
                  </a:moveTo>
                  <a:lnTo>
                    <a:pt x="634" y="0"/>
                  </a:lnTo>
                  <a:cubicBezTo>
                    <a:pt x="0" y="453"/>
                    <a:pt x="0" y="996"/>
                    <a:pt x="0" y="1630"/>
                  </a:cubicBezTo>
                  <a:cubicBezTo>
                    <a:pt x="725" y="1268"/>
                    <a:pt x="634" y="634"/>
                    <a:pt x="634" y="0"/>
                  </a:cubicBezTo>
                  <a:close/>
                </a:path>
              </a:pathLst>
            </a:custGeom>
            <a:solidFill>
              <a:srgbClr val="F8F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2" name="Google Shape;7872;p8"/>
            <p:cNvSpPr/>
            <p:nvPr/>
          </p:nvSpPr>
          <p:spPr>
            <a:xfrm>
              <a:off x="4694050" y="1716475"/>
              <a:ext cx="11325" cy="22650"/>
            </a:xfrm>
            <a:custGeom>
              <a:avLst/>
              <a:gdLst/>
              <a:ahLst/>
              <a:cxnLst/>
              <a:rect l="l" t="t" r="r" b="b"/>
              <a:pathLst>
                <a:path w="453" h="906" extrusionOk="0">
                  <a:moveTo>
                    <a:pt x="0" y="0"/>
                  </a:moveTo>
                  <a:cubicBezTo>
                    <a:pt x="0" y="362"/>
                    <a:pt x="0" y="724"/>
                    <a:pt x="362" y="906"/>
                  </a:cubicBezTo>
                  <a:cubicBezTo>
                    <a:pt x="453" y="543"/>
                    <a:pt x="362" y="181"/>
                    <a:pt x="0" y="0"/>
                  </a:cubicBezTo>
                  <a:close/>
                </a:path>
              </a:pathLst>
            </a:custGeom>
            <a:solidFill>
              <a:srgbClr val="F9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3" name="Google Shape;7873;p8"/>
            <p:cNvSpPr/>
            <p:nvPr/>
          </p:nvSpPr>
          <p:spPr>
            <a:xfrm>
              <a:off x="4026175" y="5148600"/>
              <a:ext cx="18150" cy="13600"/>
            </a:xfrm>
            <a:custGeom>
              <a:avLst/>
              <a:gdLst/>
              <a:ahLst/>
              <a:cxnLst/>
              <a:rect l="l" t="t" r="r" b="b"/>
              <a:pathLst>
                <a:path w="726" h="544" extrusionOk="0">
                  <a:moveTo>
                    <a:pt x="1" y="0"/>
                  </a:moveTo>
                  <a:lnTo>
                    <a:pt x="91" y="544"/>
                  </a:lnTo>
                  <a:lnTo>
                    <a:pt x="725" y="544"/>
                  </a:lnTo>
                  <a:cubicBezTo>
                    <a:pt x="635" y="362"/>
                    <a:pt x="635" y="181"/>
                    <a:pt x="544" y="0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4" name="Google Shape;7874;p8"/>
            <p:cNvSpPr/>
            <p:nvPr/>
          </p:nvSpPr>
          <p:spPr>
            <a:xfrm>
              <a:off x="2839875" y="3230675"/>
              <a:ext cx="6825" cy="4925"/>
            </a:xfrm>
            <a:custGeom>
              <a:avLst/>
              <a:gdLst/>
              <a:ahLst/>
              <a:cxnLst/>
              <a:rect l="l" t="t" r="r" b="b"/>
              <a:pathLst>
                <a:path w="273" h="197" extrusionOk="0">
                  <a:moveTo>
                    <a:pt x="70" y="0"/>
                  </a:moveTo>
                  <a:cubicBezTo>
                    <a:pt x="30" y="0"/>
                    <a:pt x="1" y="15"/>
                    <a:pt x="1" y="15"/>
                  </a:cubicBezTo>
                  <a:cubicBezTo>
                    <a:pt x="1" y="106"/>
                    <a:pt x="182" y="196"/>
                    <a:pt x="272" y="196"/>
                  </a:cubicBezTo>
                  <a:cubicBezTo>
                    <a:pt x="218" y="33"/>
                    <a:pt x="131" y="0"/>
                    <a:pt x="70" y="0"/>
                  </a:cubicBezTo>
                  <a:close/>
                </a:path>
              </a:pathLst>
            </a:custGeom>
            <a:solidFill>
              <a:srgbClr val="FEFD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5" name="Google Shape;7875;p8"/>
            <p:cNvSpPr/>
            <p:nvPr/>
          </p:nvSpPr>
          <p:spPr>
            <a:xfrm>
              <a:off x="4761950" y="25835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4" y="1"/>
                  </a:moveTo>
                  <a:cubicBezTo>
                    <a:pt x="182" y="1"/>
                    <a:pt x="1" y="272"/>
                    <a:pt x="1" y="544"/>
                  </a:cubicBezTo>
                  <a:lnTo>
                    <a:pt x="454" y="1"/>
                  </a:ln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6" name="Google Shape;7876;p8"/>
            <p:cNvSpPr/>
            <p:nvPr/>
          </p:nvSpPr>
          <p:spPr>
            <a:xfrm>
              <a:off x="3761300" y="1749325"/>
              <a:ext cx="151700" cy="2328625"/>
            </a:xfrm>
            <a:custGeom>
              <a:avLst/>
              <a:gdLst/>
              <a:ahLst/>
              <a:cxnLst/>
              <a:rect l="l" t="t" r="r" b="b"/>
              <a:pathLst>
                <a:path w="6068" h="93145" extrusionOk="0">
                  <a:moveTo>
                    <a:pt x="4624" y="0"/>
                  </a:moveTo>
                  <a:cubicBezTo>
                    <a:pt x="4199" y="0"/>
                    <a:pt x="3750" y="298"/>
                    <a:pt x="3351" y="497"/>
                  </a:cubicBezTo>
                  <a:cubicBezTo>
                    <a:pt x="1631" y="1403"/>
                    <a:pt x="634" y="3214"/>
                    <a:pt x="816" y="5206"/>
                  </a:cubicBezTo>
                  <a:cubicBezTo>
                    <a:pt x="1449" y="6383"/>
                    <a:pt x="1631" y="7651"/>
                    <a:pt x="1268" y="8919"/>
                  </a:cubicBezTo>
                  <a:cubicBezTo>
                    <a:pt x="816" y="9825"/>
                    <a:pt x="634" y="10821"/>
                    <a:pt x="816" y="11817"/>
                  </a:cubicBezTo>
                  <a:cubicBezTo>
                    <a:pt x="816" y="14715"/>
                    <a:pt x="906" y="17613"/>
                    <a:pt x="816" y="20510"/>
                  </a:cubicBezTo>
                  <a:lnTo>
                    <a:pt x="725" y="21325"/>
                  </a:lnTo>
                  <a:cubicBezTo>
                    <a:pt x="725" y="21688"/>
                    <a:pt x="816" y="22140"/>
                    <a:pt x="997" y="22503"/>
                  </a:cubicBezTo>
                  <a:cubicBezTo>
                    <a:pt x="1087" y="22684"/>
                    <a:pt x="1178" y="22955"/>
                    <a:pt x="1268" y="23137"/>
                  </a:cubicBezTo>
                  <a:cubicBezTo>
                    <a:pt x="1449" y="23680"/>
                    <a:pt x="1087" y="24042"/>
                    <a:pt x="997" y="24585"/>
                  </a:cubicBezTo>
                  <a:cubicBezTo>
                    <a:pt x="182" y="30653"/>
                    <a:pt x="1178" y="36720"/>
                    <a:pt x="997" y="42788"/>
                  </a:cubicBezTo>
                  <a:cubicBezTo>
                    <a:pt x="2174" y="45142"/>
                    <a:pt x="2808" y="47497"/>
                    <a:pt x="997" y="49851"/>
                  </a:cubicBezTo>
                  <a:cubicBezTo>
                    <a:pt x="725" y="53021"/>
                    <a:pt x="725" y="56190"/>
                    <a:pt x="906" y="59269"/>
                  </a:cubicBezTo>
                  <a:cubicBezTo>
                    <a:pt x="1087" y="59903"/>
                    <a:pt x="1268" y="60537"/>
                    <a:pt x="1631" y="61080"/>
                  </a:cubicBezTo>
                  <a:cubicBezTo>
                    <a:pt x="1540" y="63525"/>
                    <a:pt x="1449" y="65880"/>
                    <a:pt x="1540" y="68325"/>
                  </a:cubicBezTo>
                  <a:cubicBezTo>
                    <a:pt x="1631" y="70770"/>
                    <a:pt x="1087" y="73215"/>
                    <a:pt x="1631" y="75569"/>
                  </a:cubicBezTo>
                  <a:cubicBezTo>
                    <a:pt x="1449" y="76022"/>
                    <a:pt x="1178" y="76475"/>
                    <a:pt x="997" y="76928"/>
                  </a:cubicBezTo>
                  <a:cubicBezTo>
                    <a:pt x="1" y="80641"/>
                    <a:pt x="1" y="84625"/>
                    <a:pt x="997" y="88428"/>
                  </a:cubicBezTo>
                  <a:cubicBezTo>
                    <a:pt x="1262" y="88845"/>
                    <a:pt x="1591" y="88961"/>
                    <a:pt x="1943" y="88961"/>
                  </a:cubicBezTo>
                  <a:cubicBezTo>
                    <a:pt x="2381" y="88961"/>
                    <a:pt x="2855" y="88783"/>
                    <a:pt x="3290" y="88783"/>
                  </a:cubicBezTo>
                  <a:cubicBezTo>
                    <a:pt x="3341" y="88783"/>
                    <a:pt x="3392" y="88785"/>
                    <a:pt x="3442" y="88791"/>
                  </a:cubicBezTo>
                  <a:cubicBezTo>
                    <a:pt x="3351" y="89787"/>
                    <a:pt x="3351" y="90783"/>
                    <a:pt x="3442" y="91870"/>
                  </a:cubicBezTo>
                  <a:cubicBezTo>
                    <a:pt x="3574" y="92531"/>
                    <a:pt x="3803" y="93144"/>
                    <a:pt x="4376" y="93144"/>
                  </a:cubicBezTo>
                  <a:cubicBezTo>
                    <a:pt x="4587" y="93144"/>
                    <a:pt x="4845" y="93061"/>
                    <a:pt x="5162" y="92866"/>
                  </a:cubicBezTo>
                  <a:cubicBezTo>
                    <a:pt x="5343" y="92594"/>
                    <a:pt x="5434" y="92322"/>
                    <a:pt x="5434" y="92141"/>
                  </a:cubicBezTo>
                  <a:cubicBezTo>
                    <a:pt x="5615" y="90330"/>
                    <a:pt x="5615" y="88610"/>
                    <a:pt x="5434" y="86889"/>
                  </a:cubicBezTo>
                  <a:cubicBezTo>
                    <a:pt x="5253" y="85893"/>
                    <a:pt x="5253" y="84897"/>
                    <a:pt x="5434" y="83901"/>
                  </a:cubicBezTo>
                  <a:cubicBezTo>
                    <a:pt x="5615" y="81637"/>
                    <a:pt x="5615" y="79463"/>
                    <a:pt x="5434" y="77199"/>
                  </a:cubicBezTo>
                  <a:cubicBezTo>
                    <a:pt x="4257" y="74483"/>
                    <a:pt x="4076" y="71494"/>
                    <a:pt x="4800" y="68687"/>
                  </a:cubicBezTo>
                  <a:cubicBezTo>
                    <a:pt x="4528" y="65970"/>
                    <a:pt x="5525" y="63344"/>
                    <a:pt x="4800" y="60627"/>
                  </a:cubicBezTo>
                  <a:cubicBezTo>
                    <a:pt x="5706" y="59178"/>
                    <a:pt x="3985" y="57639"/>
                    <a:pt x="4800" y="56190"/>
                  </a:cubicBezTo>
                  <a:cubicBezTo>
                    <a:pt x="5162" y="55737"/>
                    <a:pt x="5343" y="55194"/>
                    <a:pt x="5253" y="54651"/>
                  </a:cubicBezTo>
                  <a:cubicBezTo>
                    <a:pt x="5072" y="52115"/>
                    <a:pt x="4891" y="49579"/>
                    <a:pt x="4800" y="46953"/>
                  </a:cubicBezTo>
                  <a:cubicBezTo>
                    <a:pt x="5434" y="45051"/>
                    <a:pt x="5072" y="42969"/>
                    <a:pt x="5162" y="40976"/>
                  </a:cubicBezTo>
                  <a:cubicBezTo>
                    <a:pt x="5706" y="40252"/>
                    <a:pt x="5615" y="39437"/>
                    <a:pt x="5615" y="38622"/>
                  </a:cubicBezTo>
                  <a:cubicBezTo>
                    <a:pt x="6068" y="33822"/>
                    <a:pt x="5253" y="28932"/>
                    <a:pt x="5796" y="24133"/>
                  </a:cubicBezTo>
                  <a:cubicBezTo>
                    <a:pt x="5162" y="22322"/>
                    <a:pt x="4257" y="20692"/>
                    <a:pt x="4891" y="18699"/>
                  </a:cubicBezTo>
                  <a:cubicBezTo>
                    <a:pt x="4891" y="18065"/>
                    <a:pt x="4800" y="17522"/>
                    <a:pt x="4710" y="16888"/>
                  </a:cubicBezTo>
                  <a:cubicBezTo>
                    <a:pt x="4438" y="16526"/>
                    <a:pt x="4347" y="16073"/>
                    <a:pt x="4347" y="15620"/>
                  </a:cubicBezTo>
                  <a:cubicBezTo>
                    <a:pt x="4438" y="15439"/>
                    <a:pt x="4438" y="15258"/>
                    <a:pt x="4347" y="14986"/>
                  </a:cubicBezTo>
                  <a:cubicBezTo>
                    <a:pt x="3985" y="14715"/>
                    <a:pt x="4076" y="14443"/>
                    <a:pt x="4347" y="14262"/>
                  </a:cubicBezTo>
                  <a:cubicBezTo>
                    <a:pt x="4438" y="14081"/>
                    <a:pt x="4438" y="13809"/>
                    <a:pt x="4438" y="13628"/>
                  </a:cubicBezTo>
                  <a:cubicBezTo>
                    <a:pt x="4438" y="13266"/>
                    <a:pt x="4528" y="12904"/>
                    <a:pt x="4619" y="12541"/>
                  </a:cubicBezTo>
                  <a:cubicBezTo>
                    <a:pt x="4891" y="9010"/>
                    <a:pt x="4347" y="5387"/>
                    <a:pt x="5525" y="1856"/>
                  </a:cubicBezTo>
                  <a:cubicBezTo>
                    <a:pt x="5796" y="1222"/>
                    <a:pt x="5615" y="588"/>
                    <a:pt x="5072" y="135"/>
                  </a:cubicBezTo>
                  <a:cubicBezTo>
                    <a:pt x="4928" y="39"/>
                    <a:pt x="4777" y="0"/>
                    <a:pt x="4624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7" name="Google Shape;7877;p8"/>
            <p:cNvSpPr/>
            <p:nvPr/>
          </p:nvSpPr>
          <p:spPr>
            <a:xfrm>
              <a:off x="3331150" y="3184275"/>
              <a:ext cx="303400" cy="300350"/>
            </a:xfrm>
            <a:custGeom>
              <a:avLst/>
              <a:gdLst/>
              <a:ahLst/>
              <a:cxnLst/>
              <a:rect l="l" t="t" r="r" b="b"/>
              <a:pathLst>
                <a:path w="12136" h="12014" extrusionOk="0">
                  <a:moveTo>
                    <a:pt x="2980" y="1"/>
                  </a:moveTo>
                  <a:cubicBezTo>
                    <a:pt x="1797" y="1"/>
                    <a:pt x="708" y="892"/>
                    <a:pt x="635" y="2143"/>
                  </a:cubicBezTo>
                  <a:cubicBezTo>
                    <a:pt x="363" y="3773"/>
                    <a:pt x="1" y="5493"/>
                    <a:pt x="1087" y="6761"/>
                  </a:cubicBezTo>
                  <a:cubicBezTo>
                    <a:pt x="2717" y="8844"/>
                    <a:pt x="4438" y="11017"/>
                    <a:pt x="7155" y="12013"/>
                  </a:cubicBezTo>
                  <a:lnTo>
                    <a:pt x="7970" y="12013"/>
                  </a:lnTo>
                  <a:cubicBezTo>
                    <a:pt x="8217" y="11952"/>
                    <a:pt x="8479" y="11937"/>
                    <a:pt x="8741" y="11937"/>
                  </a:cubicBezTo>
                  <a:cubicBezTo>
                    <a:pt x="8983" y="11937"/>
                    <a:pt x="9226" y="11949"/>
                    <a:pt x="9457" y="11949"/>
                  </a:cubicBezTo>
                  <a:cubicBezTo>
                    <a:pt x="10074" y="11949"/>
                    <a:pt x="10613" y="11859"/>
                    <a:pt x="10868" y="11198"/>
                  </a:cubicBezTo>
                  <a:cubicBezTo>
                    <a:pt x="11501" y="9478"/>
                    <a:pt x="12135" y="7576"/>
                    <a:pt x="11139" y="5765"/>
                  </a:cubicBezTo>
                  <a:cubicBezTo>
                    <a:pt x="9419" y="3048"/>
                    <a:pt x="6792" y="1056"/>
                    <a:pt x="3804" y="150"/>
                  </a:cubicBezTo>
                  <a:cubicBezTo>
                    <a:pt x="3532" y="48"/>
                    <a:pt x="3253" y="1"/>
                    <a:pt x="2980" y="1"/>
                  </a:cubicBezTo>
                  <a:close/>
                </a:path>
              </a:pathLst>
            </a:custGeom>
            <a:solidFill>
              <a:srgbClr val="FEFE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8" name="Google Shape;7878;p8"/>
            <p:cNvSpPr/>
            <p:nvPr/>
          </p:nvSpPr>
          <p:spPr>
            <a:xfrm>
              <a:off x="3057225" y="3330650"/>
              <a:ext cx="738050" cy="366775"/>
            </a:xfrm>
            <a:custGeom>
              <a:avLst/>
              <a:gdLst/>
              <a:ahLst/>
              <a:cxnLst/>
              <a:rect l="l" t="t" r="r" b="b"/>
              <a:pathLst>
                <a:path w="29522" h="14671" extrusionOk="0">
                  <a:moveTo>
                    <a:pt x="362" y="1"/>
                  </a:moveTo>
                  <a:cubicBezTo>
                    <a:pt x="272" y="363"/>
                    <a:pt x="91" y="816"/>
                    <a:pt x="0" y="1178"/>
                  </a:cubicBezTo>
                  <a:cubicBezTo>
                    <a:pt x="272" y="2717"/>
                    <a:pt x="1449" y="3442"/>
                    <a:pt x="2536" y="4166"/>
                  </a:cubicBezTo>
                  <a:cubicBezTo>
                    <a:pt x="8875" y="8422"/>
                    <a:pt x="15848" y="11230"/>
                    <a:pt x="22821" y="14037"/>
                  </a:cubicBezTo>
                  <a:cubicBezTo>
                    <a:pt x="23545" y="14309"/>
                    <a:pt x="24360" y="14580"/>
                    <a:pt x="25175" y="14671"/>
                  </a:cubicBezTo>
                  <a:cubicBezTo>
                    <a:pt x="25447" y="14671"/>
                    <a:pt x="25718" y="14671"/>
                    <a:pt x="25990" y="14580"/>
                  </a:cubicBezTo>
                  <a:cubicBezTo>
                    <a:pt x="27167" y="14218"/>
                    <a:pt x="28526" y="14399"/>
                    <a:pt x="29522" y="13584"/>
                  </a:cubicBezTo>
                  <a:lnTo>
                    <a:pt x="29522" y="12316"/>
                  </a:lnTo>
                  <a:cubicBezTo>
                    <a:pt x="28840" y="12900"/>
                    <a:pt x="28107" y="13066"/>
                    <a:pt x="27349" y="13066"/>
                  </a:cubicBezTo>
                  <a:cubicBezTo>
                    <a:pt x="26696" y="13066"/>
                    <a:pt x="26026" y="12943"/>
                    <a:pt x="25356" y="12860"/>
                  </a:cubicBezTo>
                  <a:cubicBezTo>
                    <a:pt x="23545" y="12407"/>
                    <a:pt x="21825" y="11682"/>
                    <a:pt x="20194" y="10777"/>
                  </a:cubicBezTo>
                  <a:cubicBezTo>
                    <a:pt x="14670" y="7970"/>
                    <a:pt x="8875" y="5796"/>
                    <a:pt x="3894" y="1993"/>
                  </a:cubicBezTo>
                  <a:cubicBezTo>
                    <a:pt x="2717" y="1178"/>
                    <a:pt x="1540" y="544"/>
                    <a:pt x="362" y="1"/>
                  </a:cubicBezTo>
                  <a:close/>
                </a:path>
              </a:pathLst>
            </a:custGeom>
            <a:solidFill>
              <a:srgbClr val="ED7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9" name="Google Shape;7879;p8"/>
            <p:cNvSpPr/>
            <p:nvPr/>
          </p:nvSpPr>
          <p:spPr>
            <a:xfrm>
              <a:off x="2932700" y="2598450"/>
              <a:ext cx="597700" cy="481375"/>
            </a:xfrm>
            <a:custGeom>
              <a:avLst/>
              <a:gdLst/>
              <a:ahLst/>
              <a:cxnLst/>
              <a:rect l="l" t="t" r="r" b="b"/>
              <a:pathLst>
                <a:path w="23908" h="19255" extrusionOk="0">
                  <a:moveTo>
                    <a:pt x="1301" y="1"/>
                  </a:moveTo>
                  <a:cubicBezTo>
                    <a:pt x="1109" y="1"/>
                    <a:pt x="917" y="65"/>
                    <a:pt x="725" y="129"/>
                  </a:cubicBezTo>
                  <a:cubicBezTo>
                    <a:pt x="453" y="310"/>
                    <a:pt x="182" y="582"/>
                    <a:pt x="91" y="853"/>
                  </a:cubicBezTo>
                  <a:cubicBezTo>
                    <a:pt x="1" y="1035"/>
                    <a:pt x="1" y="1216"/>
                    <a:pt x="91" y="1487"/>
                  </a:cubicBezTo>
                  <a:cubicBezTo>
                    <a:pt x="272" y="1668"/>
                    <a:pt x="544" y="1759"/>
                    <a:pt x="725" y="2031"/>
                  </a:cubicBezTo>
                  <a:cubicBezTo>
                    <a:pt x="1178" y="2665"/>
                    <a:pt x="1721" y="3208"/>
                    <a:pt x="2355" y="3661"/>
                  </a:cubicBezTo>
                  <a:cubicBezTo>
                    <a:pt x="2627" y="3842"/>
                    <a:pt x="2808" y="4023"/>
                    <a:pt x="2898" y="4204"/>
                  </a:cubicBezTo>
                  <a:cubicBezTo>
                    <a:pt x="3261" y="4657"/>
                    <a:pt x="3623" y="5019"/>
                    <a:pt x="4076" y="5381"/>
                  </a:cubicBezTo>
                  <a:cubicBezTo>
                    <a:pt x="4257" y="5562"/>
                    <a:pt x="4528" y="5744"/>
                    <a:pt x="4619" y="6015"/>
                  </a:cubicBezTo>
                  <a:cubicBezTo>
                    <a:pt x="4619" y="6196"/>
                    <a:pt x="4619" y="6287"/>
                    <a:pt x="4619" y="6468"/>
                  </a:cubicBezTo>
                  <a:cubicBezTo>
                    <a:pt x="5525" y="6649"/>
                    <a:pt x="6340" y="7283"/>
                    <a:pt x="6792" y="8008"/>
                  </a:cubicBezTo>
                  <a:cubicBezTo>
                    <a:pt x="7698" y="9638"/>
                    <a:pt x="9237" y="10453"/>
                    <a:pt x="10686" y="11268"/>
                  </a:cubicBezTo>
                  <a:cubicBezTo>
                    <a:pt x="14671" y="13622"/>
                    <a:pt x="18384" y="16158"/>
                    <a:pt x="22006" y="19056"/>
                  </a:cubicBezTo>
                  <a:cubicBezTo>
                    <a:pt x="22361" y="19056"/>
                    <a:pt x="22744" y="19254"/>
                    <a:pt x="23108" y="19254"/>
                  </a:cubicBezTo>
                  <a:cubicBezTo>
                    <a:pt x="23394" y="19254"/>
                    <a:pt x="23669" y="19132"/>
                    <a:pt x="23908" y="18693"/>
                  </a:cubicBezTo>
                  <a:cubicBezTo>
                    <a:pt x="22730" y="16339"/>
                    <a:pt x="20829" y="14347"/>
                    <a:pt x="18565" y="13169"/>
                  </a:cubicBezTo>
                  <a:cubicBezTo>
                    <a:pt x="15395" y="11358"/>
                    <a:pt x="12407" y="9366"/>
                    <a:pt x="9509" y="7192"/>
                  </a:cubicBezTo>
                  <a:cubicBezTo>
                    <a:pt x="8966" y="7102"/>
                    <a:pt x="8422" y="6830"/>
                    <a:pt x="7970" y="6559"/>
                  </a:cubicBezTo>
                  <a:cubicBezTo>
                    <a:pt x="7879" y="6468"/>
                    <a:pt x="7698" y="6287"/>
                    <a:pt x="7517" y="6196"/>
                  </a:cubicBezTo>
                  <a:cubicBezTo>
                    <a:pt x="7426" y="6015"/>
                    <a:pt x="7245" y="5925"/>
                    <a:pt x="7155" y="5744"/>
                  </a:cubicBezTo>
                  <a:cubicBezTo>
                    <a:pt x="6973" y="5653"/>
                    <a:pt x="6792" y="5472"/>
                    <a:pt x="6702" y="5381"/>
                  </a:cubicBezTo>
                  <a:cubicBezTo>
                    <a:pt x="6430" y="5019"/>
                    <a:pt x="6249" y="4747"/>
                    <a:pt x="6068" y="4385"/>
                  </a:cubicBezTo>
                  <a:cubicBezTo>
                    <a:pt x="5977" y="4295"/>
                    <a:pt x="5796" y="4114"/>
                    <a:pt x="5615" y="4023"/>
                  </a:cubicBezTo>
                  <a:cubicBezTo>
                    <a:pt x="5343" y="3932"/>
                    <a:pt x="5162" y="3751"/>
                    <a:pt x="5072" y="3480"/>
                  </a:cubicBezTo>
                  <a:cubicBezTo>
                    <a:pt x="4981" y="3299"/>
                    <a:pt x="4891" y="3117"/>
                    <a:pt x="4800" y="2936"/>
                  </a:cubicBezTo>
                  <a:cubicBezTo>
                    <a:pt x="4710" y="2755"/>
                    <a:pt x="4528" y="2574"/>
                    <a:pt x="4347" y="2393"/>
                  </a:cubicBezTo>
                  <a:cubicBezTo>
                    <a:pt x="4166" y="2212"/>
                    <a:pt x="3894" y="1940"/>
                    <a:pt x="3713" y="1759"/>
                  </a:cubicBezTo>
                  <a:lnTo>
                    <a:pt x="2989" y="1397"/>
                  </a:lnTo>
                  <a:cubicBezTo>
                    <a:pt x="2808" y="1306"/>
                    <a:pt x="2717" y="1125"/>
                    <a:pt x="2536" y="1035"/>
                  </a:cubicBezTo>
                  <a:cubicBezTo>
                    <a:pt x="2355" y="763"/>
                    <a:pt x="2264" y="582"/>
                    <a:pt x="2083" y="310"/>
                  </a:cubicBezTo>
                  <a:cubicBezTo>
                    <a:pt x="1902" y="220"/>
                    <a:pt x="1721" y="129"/>
                    <a:pt x="1540" y="38"/>
                  </a:cubicBezTo>
                  <a:cubicBezTo>
                    <a:pt x="1460" y="12"/>
                    <a:pt x="1381" y="1"/>
                    <a:pt x="1301" y="1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0" name="Google Shape;7880;p8"/>
            <p:cNvSpPr/>
            <p:nvPr/>
          </p:nvSpPr>
          <p:spPr>
            <a:xfrm>
              <a:off x="2794600" y="2427350"/>
              <a:ext cx="140400" cy="175225"/>
            </a:xfrm>
            <a:custGeom>
              <a:avLst/>
              <a:gdLst/>
              <a:ahLst/>
              <a:cxnLst/>
              <a:rect l="l" t="t" r="r" b="b"/>
              <a:pathLst>
                <a:path w="5616" h="7009" extrusionOk="0">
                  <a:moveTo>
                    <a:pt x="1631" y="0"/>
                  </a:moveTo>
                  <a:cubicBezTo>
                    <a:pt x="1359" y="0"/>
                    <a:pt x="1178" y="91"/>
                    <a:pt x="997" y="272"/>
                  </a:cubicBezTo>
                  <a:cubicBezTo>
                    <a:pt x="1" y="815"/>
                    <a:pt x="1" y="1630"/>
                    <a:pt x="453" y="2445"/>
                  </a:cubicBezTo>
                  <a:cubicBezTo>
                    <a:pt x="453" y="2626"/>
                    <a:pt x="453" y="2807"/>
                    <a:pt x="453" y="2988"/>
                  </a:cubicBezTo>
                  <a:cubicBezTo>
                    <a:pt x="634" y="3170"/>
                    <a:pt x="816" y="3351"/>
                    <a:pt x="997" y="3441"/>
                  </a:cubicBezTo>
                  <a:cubicBezTo>
                    <a:pt x="1178" y="3622"/>
                    <a:pt x="1359" y="3803"/>
                    <a:pt x="1449" y="3985"/>
                  </a:cubicBezTo>
                  <a:cubicBezTo>
                    <a:pt x="1902" y="4256"/>
                    <a:pt x="2355" y="4619"/>
                    <a:pt x="2627" y="5071"/>
                  </a:cubicBezTo>
                  <a:lnTo>
                    <a:pt x="3079" y="5071"/>
                  </a:lnTo>
                  <a:cubicBezTo>
                    <a:pt x="3261" y="5252"/>
                    <a:pt x="3532" y="5434"/>
                    <a:pt x="3623" y="5615"/>
                  </a:cubicBezTo>
                  <a:cubicBezTo>
                    <a:pt x="3985" y="5977"/>
                    <a:pt x="3895" y="6520"/>
                    <a:pt x="4257" y="6792"/>
                  </a:cubicBezTo>
                  <a:cubicBezTo>
                    <a:pt x="4356" y="6941"/>
                    <a:pt x="4538" y="7009"/>
                    <a:pt x="4742" y="7009"/>
                  </a:cubicBezTo>
                  <a:cubicBezTo>
                    <a:pt x="4909" y="7009"/>
                    <a:pt x="5090" y="6964"/>
                    <a:pt x="5253" y="6882"/>
                  </a:cubicBezTo>
                  <a:cubicBezTo>
                    <a:pt x="5525" y="6701"/>
                    <a:pt x="5615" y="6339"/>
                    <a:pt x="5615" y="5977"/>
                  </a:cubicBezTo>
                  <a:cubicBezTo>
                    <a:pt x="5615" y="5705"/>
                    <a:pt x="5525" y="5434"/>
                    <a:pt x="5434" y="5252"/>
                  </a:cubicBezTo>
                  <a:cubicBezTo>
                    <a:pt x="5072" y="4800"/>
                    <a:pt x="4800" y="4256"/>
                    <a:pt x="4619" y="3713"/>
                  </a:cubicBezTo>
                  <a:cubicBezTo>
                    <a:pt x="3895" y="2264"/>
                    <a:pt x="3351" y="634"/>
                    <a:pt x="1631" y="0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1" name="Google Shape;7881;p8"/>
            <p:cNvSpPr/>
            <p:nvPr/>
          </p:nvSpPr>
          <p:spPr>
            <a:xfrm>
              <a:off x="3580175" y="3147275"/>
              <a:ext cx="215100" cy="129075"/>
            </a:xfrm>
            <a:custGeom>
              <a:avLst/>
              <a:gdLst/>
              <a:ahLst/>
              <a:cxnLst/>
              <a:rect l="l" t="t" r="r" b="b"/>
              <a:pathLst>
                <a:path w="8604" h="5163" extrusionOk="0">
                  <a:moveTo>
                    <a:pt x="907" y="0"/>
                  </a:moveTo>
                  <a:cubicBezTo>
                    <a:pt x="273" y="272"/>
                    <a:pt x="1" y="725"/>
                    <a:pt x="544" y="1359"/>
                  </a:cubicBezTo>
                  <a:cubicBezTo>
                    <a:pt x="2989" y="3170"/>
                    <a:pt x="5978" y="3894"/>
                    <a:pt x="8604" y="5162"/>
                  </a:cubicBezTo>
                  <a:lnTo>
                    <a:pt x="8604" y="3442"/>
                  </a:lnTo>
                  <a:cubicBezTo>
                    <a:pt x="6068" y="2174"/>
                    <a:pt x="3804" y="544"/>
                    <a:pt x="907" y="0"/>
                  </a:cubicBezTo>
                  <a:close/>
                </a:path>
              </a:pathLst>
            </a:custGeom>
            <a:solidFill>
              <a:srgbClr val="EE9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2" name="Google Shape;7882;p8"/>
            <p:cNvSpPr/>
            <p:nvPr/>
          </p:nvSpPr>
          <p:spPr>
            <a:xfrm>
              <a:off x="3512275" y="3104875"/>
              <a:ext cx="99625" cy="76375"/>
            </a:xfrm>
            <a:custGeom>
              <a:avLst/>
              <a:gdLst/>
              <a:ahLst/>
              <a:cxnLst/>
              <a:rect l="l" t="t" r="r" b="b"/>
              <a:pathLst>
                <a:path w="3985" h="3055" extrusionOk="0">
                  <a:moveTo>
                    <a:pt x="935" y="0"/>
                  </a:moveTo>
                  <a:cubicBezTo>
                    <a:pt x="612" y="0"/>
                    <a:pt x="299" y="77"/>
                    <a:pt x="0" y="338"/>
                  </a:cubicBezTo>
                  <a:cubicBezTo>
                    <a:pt x="725" y="1606"/>
                    <a:pt x="2083" y="2149"/>
                    <a:pt x="3260" y="3055"/>
                  </a:cubicBezTo>
                  <a:cubicBezTo>
                    <a:pt x="3170" y="2602"/>
                    <a:pt x="3351" y="2149"/>
                    <a:pt x="3804" y="1968"/>
                  </a:cubicBezTo>
                  <a:cubicBezTo>
                    <a:pt x="3985" y="791"/>
                    <a:pt x="3260" y="429"/>
                    <a:pt x="2355" y="157"/>
                  </a:cubicBezTo>
                  <a:cubicBezTo>
                    <a:pt x="1875" y="157"/>
                    <a:pt x="1396" y="0"/>
                    <a:pt x="935" y="0"/>
                  </a:cubicBez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3" name="Google Shape;7883;p8"/>
            <p:cNvSpPr/>
            <p:nvPr/>
          </p:nvSpPr>
          <p:spPr>
            <a:xfrm>
              <a:off x="3482825" y="3066175"/>
              <a:ext cx="83800" cy="57300"/>
            </a:xfrm>
            <a:custGeom>
              <a:avLst/>
              <a:gdLst/>
              <a:ahLst/>
              <a:cxnLst/>
              <a:rect l="l" t="t" r="r" b="b"/>
              <a:pathLst>
                <a:path w="3352" h="2292" extrusionOk="0">
                  <a:moveTo>
                    <a:pt x="546" y="1"/>
                  </a:moveTo>
                  <a:cubicBezTo>
                    <a:pt x="359" y="1"/>
                    <a:pt x="175" y="85"/>
                    <a:pt x="1" y="347"/>
                  </a:cubicBezTo>
                  <a:cubicBezTo>
                    <a:pt x="92" y="980"/>
                    <a:pt x="544" y="1614"/>
                    <a:pt x="1178" y="1886"/>
                  </a:cubicBezTo>
                  <a:cubicBezTo>
                    <a:pt x="1232" y="1873"/>
                    <a:pt x="1285" y="1867"/>
                    <a:pt x="1338" y="1867"/>
                  </a:cubicBezTo>
                  <a:cubicBezTo>
                    <a:pt x="1789" y="1867"/>
                    <a:pt x="2239" y="2291"/>
                    <a:pt x="2690" y="2291"/>
                  </a:cubicBezTo>
                  <a:cubicBezTo>
                    <a:pt x="2910" y="2291"/>
                    <a:pt x="3131" y="2189"/>
                    <a:pt x="3352" y="1886"/>
                  </a:cubicBezTo>
                  <a:cubicBezTo>
                    <a:pt x="3352" y="1795"/>
                    <a:pt x="3261" y="1705"/>
                    <a:pt x="3261" y="1524"/>
                  </a:cubicBezTo>
                  <a:cubicBezTo>
                    <a:pt x="3170" y="1343"/>
                    <a:pt x="3080" y="1162"/>
                    <a:pt x="2989" y="1071"/>
                  </a:cubicBezTo>
                  <a:lnTo>
                    <a:pt x="2808" y="799"/>
                  </a:lnTo>
                  <a:cubicBezTo>
                    <a:pt x="2718" y="618"/>
                    <a:pt x="2627" y="528"/>
                    <a:pt x="2446" y="347"/>
                  </a:cubicBezTo>
                  <a:cubicBezTo>
                    <a:pt x="2322" y="285"/>
                    <a:pt x="2156" y="138"/>
                    <a:pt x="1977" y="138"/>
                  </a:cubicBezTo>
                  <a:cubicBezTo>
                    <a:pt x="1894" y="138"/>
                    <a:pt x="1808" y="170"/>
                    <a:pt x="1722" y="256"/>
                  </a:cubicBezTo>
                  <a:cubicBezTo>
                    <a:pt x="1670" y="273"/>
                    <a:pt x="1618" y="281"/>
                    <a:pt x="1564" y="281"/>
                  </a:cubicBezTo>
                  <a:cubicBezTo>
                    <a:pt x="1238" y="281"/>
                    <a:pt x="886" y="1"/>
                    <a:pt x="546" y="1"/>
                  </a:cubicBezTo>
                  <a:close/>
                </a:path>
              </a:pathLst>
            </a:custGeom>
            <a:solidFill>
              <a:srgbClr val="EC7D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4" name="Google Shape;7884;p8"/>
            <p:cNvSpPr/>
            <p:nvPr/>
          </p:nvSpPr>
          <p:spPr>
            <a:xfrm>
              <a:off x="2778750" y="2434125"/>
              <a:ext cx="40775" cy="54375"/>
            </a:xfrm>
            <a:custGeom>
              <a:avLst/>
              <a:gdLst/>
              <a:ahLst/>
              <a:cxnLst/>
              <a:rect l="l" t="t" r="r" b="b"/>
              <a:pathLst>
                <a:path w="1631" h="2175" extrusionOk="0">
                  <a:moveTo>
                    <a:pt x="1631" y="1"/>
                  </a:moveTo>
                  <a:lnTo>
                    <a:pt x="1" y="544"/>
                  </a:lnTo>
                  <a:cubicBezTo>
                    <a:pt x="182" y="1087"/>
                    <a:pt x="363" y="1631"/>
                    <a:pt x="544" y="2174"/>
                  </a:cubicBezTo>
                  <a:lnTo>
                    <a:pt x="1087" y="2174"/>
                  </a:lnTo>
                  <a:cubicBezTo>
                    <a:pt x="1540" y="1540"/>
                    <a:pt x="906" y="635"/>
                    <a:pt x="1631" y="1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5" name="Google Shape;7885;p8"/>
            <p:cNvSpPr/>
            <p:nvPr/>
          </p:nvSpPr>
          <p:spPr>
            <a:xfrm>
              <a:off x="3050425" y="2760150"/>
              <a:ext cx="54350" cy="40775"/>
            </a:xfrm>
            <a:custGeom>
              <a:avLst/>
              <a:gdLst/>
              <a:ahLst/>
              <a:cxnLst/>
              <a:rect l="l" t="t" r="r" b="b"/>
              <a:pathLst>
                <a:path w="2174" h="1631" extrusionOk="0">
                  <a:moveTo>
                    <a:pt x="1" y="0"/>
                  </a:moveTo>
                  <a:lnTo>
                    <a:pt x="2174" y="1630"/>
                  </a:lnTo>
                  <a:cubicBezTo>
                    <a:pt x="2083" y="181"/>
                    <a:pt x="1087" y="0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6" name="Google Shape;7886;p8"/>
            <p:cNvSpPr/>
            <p:nvPr/>
          </p:nvSpPr>
          <p:spPr>
            <a:xfrm>
              <a:off x="2953075" y="2651475"/>
              <a:ext cx="40775" cy="40775"/>
            </a:xfrm>
            <a:custGeom>
              <a:avLst/>
              <a:gdLst/>
              <a:ahLst/>
              <a:cxnLst/>
              <a:rect l="l" t="t" r="r" b="b"/>
              <a:pathLst>
                <a:path w="1631" h="1631" extrusionOk="0">
                  <a:moveTo>
                    <a:pt x="1" y="0"/>
                  </a:moveTo>
                  <a:cubicBezTo>
                    <a:pt x="1" y="906"/>
                    <a:pt x="725" y="1630"/>
                    <a:pt x="1631" y="1630"/>
                  </a:cubicBezTo>
                  <a:cubicBezTo>
                    <a:pt x="1359" y="906"/>
                    <a:pt x="725" y="272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7" name="Google Shape;7887;p8"/>
            <p:cNvSpPr/>
            <p:nvPr/>
          </p:nvSpPr>
          <p:spPr>
            <a:xfrm>
              <a:off x="2901000" y="2597125"/>
              <a:ext cx="34000" cy="27200"/>
            </a:xfrm>
            <a:custGeom>
              <a:avLst/>
              <a:gdLst/>
              <a:ahLst/>
              <a:cxnLst/>
              <a:rect l="l" t="t" r="r" b="b"/>
              <a:pathLst>
                <a:path w="1360" h="1088" extrusionOk="0">
                  <a:moveTo>
                    <a:pt x="1" y="1"/>
                  </a:moveTo>
                  <a:cubicBezTo>
                    <a:pt x="182" y="544"/>
                    <a:pt x="544" y="906"/>
                    <a:pt x="1087" y="1088"/>
                  </a:cubicBezTo>
                  <a:lnTo>
                    <a:pt x="1359" y="906"/>
                  </a:lnTo>
                  <a:cubicBezTo>
                    <a:pt x="1359" y="635"/>
                    <a:pt x="1359" y="454"/>
                    <a:pt x="1359" y="273"/>
                  </a:cubicBezTo>
                  <a:lnTo>
                    <a:pt x="1087" y="1"/>
                  </a:ln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8" name="Google Shape;7888;p8"/>
            <p:cNvSpPr/>
            <p:nvPr/>
          </p:nvSpPr>
          <p:spPr>
            <a:xfrm>
              <a:off x="2830825" y="2530600"/>
              <a:ext cx="29450" cy="25800"/>
            </a:xfrm>
            <a:custGeom>
              <a:avLst/>
              <a:gdLst/>
              <a:ahLst/>
              <a:cxnLst/>
              <a:rect l="l" t="t" r="r" b="b"/>
              <a:pathLst>
                <a:path w="1178" h="1032" extrusionOk="0">
                  <a:moveTo>
                    <a:pt x="247" y="0"/>
                  </a:moveTo>
                  <a:cubicBezTo>
                    <a:pt x="167" y="0"/>
                    <a:pt x="85" y="12"/>
                    <a:pt x="0" y="36"/>
                  </a:cubicBezTo>
                  <a:cubicBezTo>
                    <a:pt x="272" y="489"/>
                    <a:pt x="634" y="851"/>
                    <a:pt x="1178" y="1032"/>
                  </a:cubicBezTo>
                  <a:cubicBezTo>
                    <a:pt x="1178" y="482"/>
                    <a:pt x="769" y="0"/>
                    <a:pt x="247" y="0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9" name="Google Shape;7889;p8"/>
            <p:cNvSpPr/>
            <p:nvPr/>
          </p:nvSpPr>
          <p:spPr>
            <a:xfrm>
              <a:off x="3007400" y="2705800"/>
              <a:ext cx="29475" cy="29450"/>
            </a:xfrm>
            <a:custGeom>
              <a:avLst/>
              <a:gdLst/>
              <a:ahLst/>
              <a:cxnLst/>
              <a:rect l="l" t="t" r="r" b="b"/>
              <a:pathLst>
                <a:path w="1179" h="1178" extrusionOk="0">
                  <a:moveTo>
                    <a:pt x="1" y="1"/>
                  </a:moveTo>
                  <a:cubicBezTo>
                    <a:pt x="1" y="635"/>
                    <a:pt x="544" y="1178"/>
                    <a:pt x="1178" y="1178"/>
                  </a:cubicBezTo>
                  <a:cubicBezTo>
                    <a:pt x="997" y="544"/>
                    <a:pt x="544" y="18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0" name="Google Shape;7890;p8"/>
            <p:cNvSpPr/>
            <p:nvPr/>
          </p:nvSpPr>
          <p:spPr>
            <a:xfrm>
              <a:off x="2882900" y="2569975"/>
              <a:ext cx="20400" cy="29450"/>
            </a:xfrm>
            <a:custGeom>
              <a:avLst/>
              <a:gdLst/>
              <a:ahLst/>
              <a:cxnLst/>
              <a:rect l="l" t="t" r="r" b="b"/>
              <a:pathLst>
                <a:path w="816" h="1178" extrusionOk="0">
                  <a:moveTo>
                    <a:pt x="91" y="0"/>
                  </a:moveTo>
                  <a:cubicBezTo>
                    <a:pt x="0" y="453"/>
                    <a:pt x="272" y="906"/>
                    <a:pt x="725" y="1177"/>
                  </a:cubicBezTo>
                  <a:cubicBezTo>
                    <a:pt x="815" y="634"/>
                    <a:pt x="544" y="181"/>
                    <a:pt x="91" y="0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1" name="Google Shape;7891;p8"/>
            <p:cNvSpPr/>
            <p:nvPr/>
          </p:nvSpPr>
          <p:spPr>
            <a:xfrm>
              <a:off x="2925900" y="2620900"/>
              <a:ext cx="18150" cy="28325"/>
            </a:xfrm>
            <a:custGeom>
              <a:avLst/>
              <a:gdLst/>
              <a:ahLst/>
              <a:cxnLst/>
              <a:rect l="l" t="t" r="r" b="b"/>
              <a:pathLst>
                <a:path w="726" h="1133" extrusionOk="0">
                  <a:moveTo>
                    <a:pt x="306" y="1"/>
                  </a:moveTo>
                  <a:cubicBezTo>
                    <a:pt x="205" y="1"/>
                    <a:pt x="91" y="46"/>
                    <a:pt x="1" y="137"/>
                  </a:cubicBezTo>
                  <a:cubicBezTo>
                    <a:pt x="1" y="589"/>
                    <a:pt x="91" y="952"/>
                    <a:pt x="544" y="1133"/>
                  </a:cubicBezTo>
                  <a:cubicBezTo>
                    <a:pt x="635" y="1133"/>
                    <a:pt x="725" y="1133"/>
                    <a:pt x="725" y="1042"/>
                  </a:cubicBezTo>
                  <a:cubicBezTo>
                    <a:pt x="725" y="861"/>
                    <a:pt x="635" y="770"/>
                    <a:pt x="544" y="680"/>
                  </a:cubicBezTo>
                  <a:lnTo>
                    <a:pt x="544" y="137"/>
                  </a:lnTo>
                  <a:cubicBezTo>
                    <a:pt x="499" y="46"/>
                    <a:pt x="408" y="1"/>
                    <a:pt x="306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2" name="Google Shape;7892;p8"/>
            <p:cNvSpPr/>
            <p:nvPr/>
          </p:nvSpPr>
          <p:spPr>
            <a:xfrm>
              <a:off x="3034575" y="2732975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1" y="0"/>
                  </a:moveTo>
                  <a:lnTo>
                    <a:pt x="544" y="634"/>
                  </a:lnTo>
                  <a:cubicBezTo>
                    <a:pt x="544" y="363"/>
                    <a:pt x="272" y="91"/>
                    <a:pt x="1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3" name="Google Shape;7893;p8"/>
            <p:cNvSpPr/>
            <p:nvPr/>
          </p:nvSpPr>
          <p:spPr>
            <a:xfrm>
              <a:off x="2993825" y="26922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1" y="0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4" name="Google Shape;7894;p8"/>
            <p:cNvSpPr/>
            <p:nvPr/>
          </p:nvSpPr>
          <p:spPr>
            <a:xfrm>
              <a:off x="2941750" y="2637875"/>
              <a:ext cx="11350" cy="15875"/>
            </a:xfrm>
            <a:custGeom>
              <a:avLst/>
              <a:gdLst/>
              <a:ahLst/>
              <a:cxnLst/>
              <a:rect l="l" t="t" r="r" b="b"/>
              <a:pathLst>
                <a:path w="454" h="635" extrusionOk="0">
                  <a:moveTo>
                    <a:pt x="1" y="1"/>
                  </a:moveTo>
                  <a:lnTo>
                    <a:pt x="1" y="454"/>
                  </a:lnTo>
                  <a:cubicBezTo>
                    <a:pt x="91" y="544"/>
                    <a:pt x="272" y="544"/>
                    <a:pt x="454" y="635"/>
                  </a:cubicBezTo>
                  <a:cubicBezTo>
                    <a:pt x="272" y="363"/>
                    <a:pt x="182" y="18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5" name="Google Shape;7895;p8"/>
            <p:cNvSpPr/>
            <p:nvPr/>
          </p:nvSpPr>
          <p:spPr>
            <a:xfrm>
              <a:off x="2871575" y="2556375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4" y="544"/>
                  </a:lnTo>
                  <a:cubicBezTo>
                    <a:pt x="453" y="273"/>
                    <a:pt x="272" y="91"/>
                    <a:pt x="0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6" name="Google Shape;7896;p8"/>
            <p:cNvSpPr/>
            <p:nvPr/>
          </p:nvSpPr>
          <p:spPr>
            <a:xfrm>
              <a:off x="2819500" y="251562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1" y="1"/>
                  </a:moveTo>
                  <a:cubicBezTo>
                    <a:pt x="1" y="272"/>
                    <a:pt x="182" y="454"/>
                    <a:pt x="453" y="5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7" name="Google Shape;7897;p8"/>
            <p:cNvSpPr/>
            <p:nvPr/>
          </p:nvSpPr>
          <p:spPr>
            <a:xfrm>
              <a:off x="2805925" y="2502050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0" y="0"/>
                  </a:moveTo>
                  <a:cubicBezTo>
                    <a:pt x="91" y="272"/>
                    <a:pt x="272" y="453"/>
                    <a:pt x="544" y="54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8" name="Google Shape;7898;p8"/>
            <p:cNvSpPr/>
            <p:nvPr/>
          </p:nvSpPr>
          <p:spPr>
            <a:xfrm>
              <a:off x="3786200" y="4061475"/>
              <a:ext cx="846750" cy="203350"/>
            </a:xfrm>
            <a:custGeom>
              <a:avLst/>
              <a:gdLst/>
              <a:ahLst/>
              <a:cxnLst/>
              <a:rect l="l" t="t" r="r" b="b"/>
              <a:pathLst>
                <a:path w="33870" h="8134" extrusionOk="0">
                  <a:moveTo>
                    <a:pt x="4541" y="1"/>
                  </a:moveTo>
                  <a:cubicBezTo>
                    <a:pt x="4242" y="1"/>
                    <a:pt x="3936" y="34"/>
                    <a:pt x="3623" y="108"/>
                  </a:cubicBezTo>
                  <a:lnTo>
                    <a:pt x="3623" y="561"/>
                  </a:lnTo>
                  <a:cubicBezTo>
                    <a:pt x="2898" y="1195"/>
                    <a:pt x="2446" y="2100"/>
                    <a:pt x="2536" y="3006"/>
                  </a:cubicBezTo>
                  <a:cubicBezTo>
                    <a:pt x="2536" y="3097"/>
                    <a:pt x="2536" y="3187"/>
                    <a:pt x="2446" y="3187"/>
                  </a:cubicBezTo>
                  <a:lnTo>
                    <a:pt x="2265" y="3097"/>
                  </a:lnTo>
                  <a:cubicBezTo>
                    <a:pt x="2174" y="2915"/>
                    <a:pt x="2083" y="2825"/>
                    <a:pt x="1902" y="2644"/>
                  </a:cubicBezTo>
                  <a:cubicBezTo>
                    <a:pt x="1809" y="2628"/>
                    <a:pt x="1716" y="2621"/>
                    <a:pt x="1624" y="2621"/>
                  </a:cubicBezTo>
                  <a:cubicBezTo>
                    <a:pt x="1178" y="2621"/>
                    <a:pt x="754" y="2796"/>
                    <a:pt x="453" y="3097"/>
                  </a:cubicBezTo>
                  <a:lnTo>
                    <a:pt x="272" y="3368"/>
                  </a:lnTo>
                  <a:cubicBezTo>
                    <a:pt x="453" y="4455"/>
                    <a:pt x="1" y="5632"/>
                    <a:pt x="816" y="6628"/>
                  </a:cubicBezTo>
                  <a:cubicBezTo>
                    <a:pt x="1268" y="6538"/>
                    <a:pt x="1631" y="6266"/>
                    <a:pt x="1902" y="5904"/>
                  </a:cubicBezTo>
                  <a:lnTo>
                    <a:pt x="2174" y="5904"/>
                  </a:lnTo>
                  <a:cubicBezTo>
                    <a:pt x="2265" y="5904"/>
                    <a:pt x="2355" y="5994"/>
                    <a:pt x="2355" y="6085"/>
                  </a:cubicBezTo>
                  <a:cubicBezTo>
                    <a:pt x="2878" y="7539"/>
                    <a:pt x="3178" y="8133"/>
                    <a:pt x="3637" y="8133"/>
                  </a:cubicBezTo>
                  <a:cubicBezTo>
                    <a:pt x="3892" y="8133"/>
                    <a:pt x="4198" y="7949"/>
                    <a:pt x="4619" y="7624"/>
                  </a:cubicBezTo>
                  <a:cubicBezTo>
                    <a:pt x="4891" y="6719"/>
                    <a:pt x="4981" y="5813"/>
                    <a:pt x="4891" y="4998"/>
                  </a:cubicBezTo>
                  <a:cubicBezTo>
                    <a:pt x="4824" y="4000"/>
                    <a:pt x="4904" y="3393"/>
                    <a:pt x="5563" y="3393"/>
                  </a:cubicBezTo>
                  <a:cubicBezTo>
                    <a:pt x="5800" y="3393"/>
                    <a:pt x="6113" y="3472"/>
                    <a:pt x="6521" y="3640"/>
                  </a:cubicBezTo>
                  <a:cubicBezTo>
                    <a:pt x="13675" y="6809"/>
                    <a:pt x="21463" y="6719"/>
                    <a:pt x="29160" y="7262"/>
                  </a:cubicBezTo>
                  <a:cubicBezTo>
                    <a:pt x="29688" y="7386"/>
                    <a:pt x="30238" y="7447"/>
                    <a:pt x="30791" y="7447"/>
                  </a:cubicBezTo>
                  <a:cubicBezTo>
                    <a:pt x="31848" y="7447"/>
                    <a:pt x="32917" y="7226"/>
                    <a:pt x="33869" y="6809"/>
                  </a:cubicBezTo>
                  <a:cubicBezTo>
                    <a:pt x="33869" y="5616"/>
                    <a:pt x="33366" y="5404"/>
                    <a:pt x="32744" y="5404"/>
                  </a:cubicBezTo>
                  <a:cubicBezTo>
                    <a:pt x="32401" y="5404"/>
                    <a:pt x="32022" y="5468"/>
                    <a:pt x="31672" y="5468"/>
                  </a:cubicBezTo>
                  <a:cubicBezTo>
                    <a:pt x="31452" y="5468"/>
                    <a:pt x="31243" y="5443"/>
                    <a:pt x="31062" y="5360"/>
                  </a:cubicBezTo>
                  <a:cubicBezTo>
                    <a:pt x="30951" y="5305"/>
                    <a:pt x="30822" y="5286"/>
                    <a:pt x="30682" y="5286"/>
                  </a:cubicBezTo>
                  <a:cubicBezTo>
                    <a:pt x="30350" y="5286"/>
                    <a:pt x="29958" y="5395"/>
                    <a:pt x="29618" y="5395"/>
                  </a:cubicBezTo>
                  <a:cubicBezTo>
                    <a:pt x="29161" y="5395"/>
                    <a:pt x="28798" y="5198"/>
                    <a:pt x="28798" y="4274"/>
                  </a:cubicBezTo>
                  <a:cubicBezTo>
                    <a:pt x="28270" y="3534"/>
                    <a:pt x="27587" y="3380"/>
                    <a:pt x="26877" y="3380"/>
                  </a:cubicBezTo>
                  <a:cubicBezTo>
                    <a:pt x="26369" y="3380"/>
                    <a:pt x="25847" y="3459"/>
                    <a:pt x="25357" y="3459"/>
                  </a:cubicBezTo>
                  <a:cubicBezTo>
                    <a:pt x="19742" y="3278"/>
                    <a:pt x="14128" y="3278"/>
                    <a:pt x="8785" y="1376"/>
                  </a:cubicBezTo>
                  <a:cubicBezTo>
                    <a:pt x="7423" y="846"/>
                    <a:pt x="6061" y="1"/>
                    <a:pt x="4541" y="1"/>
                  </a:cubicBezTo>
                  <a:close/>
                </a:path>
              </a:pathLst>
            </a:custGeom>
            <a:solidFill>
              <a:srgbClr val="EE84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9" name="Google Shape;7899;p8"/>
            <p:cNvSpPr/>
            <p:nvPr/>
          </p:nvSpPr>
          <p:spPr>
            <a:xfrm>
              <a:off x="3301725" y="4320100"/>
              <a:ext cx="513425" cy="344025"/>
            </a:xfrm>
            <a:custGeom>
              <a:avLst/>
              <a:gdLst/>
              <a:ahLst/>
              <a:cxnLst/>
              <a:rect l="l" t="t" r="r" b="b"/>
              <a:pathLst>
                <a:path w="20537" h="13761" extrusionOk="0">
                  <a:moveTo>
                    <a:pt x="19824" y="1"/>
                  </a:moveTo>
                  <a:cubicBezTo>
                    <a:pt x="19555" y="1"/>
                    <a:pt x="19177" y="37"/>
                    <a:pt x="18655" y="87"/>
                  </a:cubicBezTo>
                  <a:lnTo>
                    <a:pt x="14852" y="2803"/>
                  </a:lnTo>
                  <a:cubicBezTo>
                    <a:pt x="14671" y="2985"/>
                    <a:pt x="14490" y="3166"/>
                    <a:pt x="14308" y="3347"/>
                  </a:cubicBezTo>
                  <a:cubicBezTo>
                    <a:pt x="14037" y="3800"/>
                    <a:pt x="13675" y="4071"/>
                    <a:pt x="13222" y="4343"/>
                  </a:cubicBezTo>
                  <a:cubicBezTo>
                    <a:pt x="10686" y="5430"/>
                    <a:pt x="8875" y="7422"/>
                    <a:pt x="6521" y="8690"/>
                  </a:cubicBezTo>
                  <a:cubicBezTo>
                    <a:pt x="4438" y="9776"/>
                    <a:pt x="2083" y="10410"/>
                    <a:pt x="181" y="11950"/>
                  </a:cubicBezTo>
                  <a:cubicBezTo>
                    <a:pt x="0" y="12674"/>
                    <a:pt x="272" y="13308"/>
                    <a:pt x="815" y="13761"/>
                  </a:cubicBezTo>
                  <a:cubicBezTo>
                    <a:pt x="1902" y="13489"/>
                    <a:pt x="2898" y="12765"/>
                    <a:pt x="3985" y="12493"/>
                  </a:cubicBezTo>
                  <a:lnTo>
                    <a:pt x="4981" y="12493"/>
                  </a:lnTo>
                  <a:cubicBezTo>
                    <a:pt x="6702" y="12131"/>
                    <a:pt x="8241" y="11135"/>
                    <a:pt x="9418" y="9867"/>
                  </a:cubicBezTo>
                  <a:cubicBezTo>
                    <a:pt x="11954" y="7603"/>
                    <a:pt x="14671" y="5611"/>
                    <a:pt x="17478" y="3800"/>
                  </a:cubicBezTo>
                  <a:cubicBezTo>
                    <a:pt x="17750" y="3709"/>
                    <a:pt x="17931" y="3528"/>
                    <a:pt x="18021" y="3256"/>
                  </a:cubicBezTo>
                  <a:cubicBezTo>
                    <a:pt x="18474" y="2260"/>
                    <a:pt x="19289" y="1536"/>
                    <a:pt x="20285" y="1173"/>
                  </a:cubicBezTo>
                  <a:cubicBezTo>
                    <a:pt x="20482" y="253"/>
                    <a:pt x="20536" y="1"/>
                    <a:pt x="19824" y="1"/>
                  </a:cubicBezTo>
                  <a:close/>
                </a:path>
              </a:pathLst>
            </a:custGeom>
            <a:solidFill>
              <a:srgbClr val="EE8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0" name="Google Shape;7900;p8"/>
            <p:cNvSpPr/>
            <p:nvPr/>
          </p:nvSpPr>
          <p:spPr>
            <a:xfrm>
              <a:off x="3770350" y="4186425"/>
              <a:ext cx="149450" cy="393950"/>
            </a:xfrm>
            <a:custGeom>
              <a:avLst/>
              <a:gdLst/>
              <a:ahLst/>
              <a:cxnLst/>
              <a:rect l="l" t="t" r="r" b="b"/>
              <a:pathLst>
                <a:path w="5978" h="15758" extrusionOk="0">
                  <a:moveTo>
                    <a:pt x="3170" y="0"/>
                  </a:moveTo>
                  <a:cubicBezTo>
                    <a:pt x="2084" y="0"/>
                    <a:pt x="1993" y="906"/>
                    <a:pt x="1540" y="1630"/>
                  </a:cubicBezTo>
                  <a:cubicBezTo>
                    <a:pt x="1087" y="2989"/>
                    <a:pt x="1450" y="4528"/>
                    <a:pt x="1" y="5434"/>
                  </a:cubicBezTo>
                  <a:cubicBezTo>
                    <a:pt x="75" y="5657"/>
                    <a:pt x="334" y="5819"/>
                    <a:pt x="625" y="5819"/>
                  </a:cubicBezTo>
                  <a:cubicBezTo>
                    <a:pt x="687" y="5819"/>
                    <a:pt x="752" y="5812"/>
                    <a:pt x="816" y="5796"/>
                  </a:cubicBezTo>
                  <a:cubicBezTo>
                    <a:pt x="928" y="5764"/>
                    <a:pt x="1023" y="5749"/>
                    <a:pt x="1104" y="5749"/>
                  </a:cubicBezTo>
                  <a:cubicBezTo>
                    <a:pt x="1479" y="5749"/>
                    <a:pt x="1540" y="6073"/>
                    <a:pt x="1540" y="6520"/>
                  </a:cubicBezTo>
                  <a:cubicBezTo>
                    <a:pt x="1812" y="6701"/>
                    <a:pt x="1993" y="6883"/>
                    <a:pt x="2084" y="7154"/>
                  </a:cubicBezTo>
                  <a:cubicBezTo>
                    <a:pt x="2084" y="9962"/>
                    <a:pt x="2265" y="12859"/>
                    <a:pt x="2717" y="15757"/>
                  </a:cubicBezTo>
                  <a:lnTo>
                    <a:pt x="4710" y="15304"/>
                  </a:lnTo>
                  <a:cubicBezTo>
                    <a:pt x="3170" y="12226"/>
                    <a:pt x="3170" y="11954"/>
                    <a:pt x="5434" y="11320"/>
                  </a:cubicBezTo>
                  <a:cubicBezTo>
                    <a:pt x="5887" y="10414"/>
                    <a:pt x="5344" y="9509"/>
                    <a:pt x="5344" y="8694"/>
                  </a:cubicBezTo>
                  <a:cubicBezTo>
                    <a:pt x="5163" y="7154"/>
                    <a:pt x="4438" y="5524"/>
                    <a:pt x="5978" y="4256"/>
                  </a:cubicBezTo>
                  <a:lnTo>
                    <a:pt x="5978" y="3894"/>
                  </a:lnTo>
                  <a:cubicBezTo>
                    <a:pt x="5978" y="3623"/>
                    <a:pt x="5796" y="3351"/>
                    <a:pt x="5615" y="3260"/>
                  </a:cubicBezTo>
                  <a:cubicBezTo>
                    <a:pt x="5456" y="3154"/>
                    <a:pt x="5297" y="3110"/>
                    <a:pt x="5156" y="3110"/>
                  </a:cubicBezTo>
                  <a:cubicBezTo>
                    <a:pt x="5056" y="3110"/>
                    <a:pt x="4966" y="3132"/>
                    <a:pt x="4891" y="3170"/>
                  </a:cubicBezTo>
                  <a:cubicBezTo>
                    <a:pt x="3623" y="2445"/>
                    <a:pt x="4076" y="1087"/>
                    <a:pt x="3714" y="0"/>
                  </a:cubicBezTo>
                  <a:lnTo>
                    <a:pt x="3714" y="0"/>
                  </a:lnTo>
                  <a:cubicBezTo>
                    <a:pt x="3668" y="91"/>
                    <a:pt x="3578" y="136"/>
                    <a:pt x="3476" y="136"/>
                  </a:cubicBezTo>
                  <a:cubicBezTo>
                    <a:pt x="3374" y="136"/>
                    <a:pt x="3261" y="91"/>
                    <a:pt x="3170" y="0"/>
                  </a:cubicBez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1" name="Google Shape;7901;p8"/>
            <p:cNvSpPr/>
            <p:nvPr/>
          </p:nvSpPr>
          <p:spPr>
            <a:xfrm>
              <a:off x="3138725" y="4140125"/>
              <a:ext cx="479975" cy="141400"/>
            </a:xfrm>
            <a:custGeom>
              <a:avLst/>
              <a:gdLst/>
              <a:ahLst/>
              <a:cxnLst/>
              <a:rect l="l" t="t" r="r" b="b"/>
              <a:pathLst>
                <a:path w="19199" h="5656" extrusionOk="0">
                  <a:moveTo>
                    <a:pt x="16958" y="1"/>
                  </a:moveTo>
                  <a:cubicBezTo>
                    <a:pt x="16321" y="1"/>
                    <a:pt x="15697" y="41"/>
                    <a:pt x="15033" y="41"/>
                  </a:cubicBezTo>
                  <a:cubicBezTo>
                    <a:pt x="11954" y="584"/>
                    <a:pt x="8875" y="1128"/>
                    <a:pt x="5796" y="1852"/>
                  </a:cubicBezTo>
                  <a:cubicBezTo>
                    <a:pt x="4709" y="2305"/>
                    <a:pt x="3532" y="2577"/>
                    <a:pt x="2264" y="2848"/>
                  </a:cubicBezTo>
                  <a:cubicBezTo>
                    <a:pt x="2083" y="2939"/>
                    <a:pt x="1811" y="2939"/>
                    <a:pt x="1630" y="3029"/>
                  </a:cubicBezTo>
                  <a:cubicBezTo>
                    <a:pt x="1177" y="3211"/>
                    <a:pt x="725" y="3392"/>
                    <a:pt x="362" y="3663"/>
                  </a:cubicBezTo>
                  <a:cubicBezTo>
                    <a:pt x="181" y="3845"/>
                    <a:pt x="91" y="4026"/>
                    <a:pt x="0" y="4207"/>
                  </a:cubicBezTo>
                  <a:lnTo>
                    <a:pt x="181" y="4569"/>
                  </a:lnTo>
                  <a:cubicBezTo>
                    <a:pt x="362" y="4569"/>
                    <a:pt x="581" y="4547"/>
                    <a:pt x="787" y="4547"/>
                  </a:cubicBezTo>
                  <a:cubicBezTo>
                    <a:pt x="1303" y="4547"/>
                    <a:pt x="1747" y="4685"/>
                    <a:pt x="1359" y="5656"/>
                  </a:cubicBezTo>
                  <a:cubicBezTo>
                    <a:pt x="7064" y="3845"/>
                    <a:pt x="13041" y="3211"/>
                    <a:pt x="18655" y="1309"/>
                  </a:cubicBezTo>
                  <a:cubicBezTo>
                    <a:pt x="19198" y="403"/>
                    <a:pt x="18655" y="41"/>
                    <a:pt x="17931" y="41"/>
                  </a:cubicBezTo>
                  <a:cubicBezTo>
                    <a:pt x="17599" y="11"/>
                    <a:pt x="17277" y="1"/>
                    <a:pt x="16958" y="1"/>
                  </a:cubicBezTo>
                  <a:close/>
                </a:path>
              </a:pathLst>
            </a:custGeom>
            <a:solidFill>
              <a:srgbClr val="EF8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2" name="Google Shape;7902;p8"/>
            <p:cNvSpPr/>
            <p:nvPr/>
          </p:nvSpPr>
          <p:spPr>
            <a:xfrm>
              <a:off x="3048025" y="4621100"/>
              <a:ext cx="278625" cy="139575"/>
            </a:xfrm>
            <a:custGeom>
              <a:avLst/>
              <a:gdLst/>
              <a:ahLst/>
              <a:cxnLst/>
              <a:rect l="l" t="t" r="r" b="b"/>
              <a:pathLst>
                <a:path w="11145" h="5583" extrusionOk="0">
                  <a:moveTo>
                    <a:pt x="10420" y="0"/>
                  </a:moveTo>
                  <a:cubicBezTo>
                    <a:pt x="7160" y="1268"/>
                    <a:pt x="3900" y="2445"/>
                    <a:pt x="640" y="3260"/>
                  </a:cubicBezTo>
                  <a:cubicBezTo>
                    <a:pt x="50" y="4662"/>
                    <a:pt x="0" y="5582"/>
                    <a:pt x="1225" y="5582"/>
                  </a:cubicBezTo>
                  <a:cubicBezTo>
                    <a:pt x="1504" y="5582"/>
                    <a:pt x="1850" y="5535"/>
                    <a:pt x="2270" y="5434"/>
                  </a:cubicBezTo>
                  <a:cubicBezTo>
                    <a:pt x="5258" y="4619"/>
                    <a:pt x="8337" y="3985"/>
                    <a:pt x="10963" y="2174"/>
                  </a:cubicBezTo>
                  <a:cubicBezTo>
                    <a:pt x="11054" y="2174"/>
                    <a:pt x="11054" y="2083"/>
                    <a:pt x="11145" y="1993"/>
                  </a:cubicBezTo>
                  <a:cubicBezTo>
                    <a:pt x="11145" y="1811"/>
                    <a:pt x="11145" y="1721"/>
                    <a:pt x="10873" y="1630"/>
                  </a:cubicBezTo>
                  <a:cubicBezTo>
                    <a:pt x="10873" y="996"/>
                    <a:pt x="11054" y="363"/>
                    <a:pt x="10420" y="0"/>
                  </a:cubicBezTo>
                  <a:close/>
                </a:path>
              </a:pathLst>
            </a:custGeom>
            <a:solidFill>
              <a:srgbClr val="EE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3" name="Google Shape;7903;p8"/>
            <p:cNvSpPr/>
            <p:nvPr/>
          </p:nvSpPr>
          <p:spPr>
            <a:xfrm>
              <a:off x="2858000" y="4702600"/>
              <a:ext cx="246775" cy="104150"/>
            </a:xfrm>
            <a:custGeom>
              <a:avLst/>
              <a:gdLst/>
              <a:ahLst/>
              <a:cxnLst/>
              <a:rect l="l" t="t" r="r" b="b"/>
              <a:pathLst>
                <a:path w="9871" h="4166" extrusionOk="0">
                  <a:moveTo>
                    <a:pt x="8241" y="0"/>
                  </a:moveTo>
                  <a:cubicBezTo>
                    <a:pt x="5434" y="453"/>
                    <a:pt x="2626" y="1087"/>
                    <a:pt x="0" y="2083"/>
                  </a:cubicBezTo>
                  <a:cubicBezTo>
                    <a:pt x="815" y="2174"/>
                    <a:pt x="1811" y="1993"/>
                    <a:pt x="1992" y="3079"/>
                  </a:cubicBezTo>
                  <a:cubicBezTo>
                    <a:pt x="2083" y="4166"/>
                    <a:pt x="725" y="3532"/>
                    <a:pt x="362" y="3985"/>
                  </a:cubicBezTo>
                  <a:lnTo>
                    <a:pt x="91" y="4166"/>
                  </a:lnTo>
                  <a:cubicBezTo>
                    <a:pt x="3441" y="3985"/>
                    <a:pt x="6792" y="3351"/>
                    <a:pt x="9871" y="2174"/>
                  </a:cubicBezTo>
                  <a:lnTo>
                    <a:pt x="9871" y="2174"/>
                  </a:lnTo>
                  <a:cubicBezTo>
                    <a:pt x="9771" y="2185"/>
                    <a:pt x="9678" y="2190"/>
                    <a:pt x="9592" y="2190"/>
                  </a:cubicBezTo>
                  <a:cubicBezTo>
                    <a:pt x="8262" y="2190"/>
                    <a:pt x="8411" y="936"/>
                    <a:pt x="8241" y="0"/>
                  </a:cubicBezTo>
                  <a:close/>
                </a:path>
              </a:pathLst>
            </a:custGeom>
            <a:solidFill>
              <a:srgbClr val="EF9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4" name="Google Shape;7904;p8"/>
            <p:cNvSpPr/>
            <p:nvPr/>
          </p:nvSpPr>
          <p:spPr>
            <a:xfrm>
              <a:off x="3510000" y="4102650"/>
              <a:ext cx="292075" cy="67950"/>
            </a:xfrm>
            <a:custGeom>
              <a:avLst/>
              <a:gdLst/>
              <a:ahLst/>
              <a:cxnLst/>
              <a:rect l="l" t="t" r="r" b="b"/>
              <a:pathLst>
                <a:path w="11683" h="2718" extrusionOk="0">
                  <a:moveTo>
                    <a:pt x="9781" y="1"/>
                  </a:moveTo>
                  <a:cubicBezTo>
                    <a:pt x="7245" y="1"/>
                    <a:pt x="4710" y="182"/>
                    <a:pt x="2174" y="725"/>
                  </a:cubicBezTo>
                  <a:cubicBezTo>
                    <a:pt x="1359" y="816"/>
                    <a:pt x="182" y="906"/>
                    <a:pt x="1" y="2265"/>
                  </a:cubicBezTo>
                  <a:cubicBezTo>
                    <a:pt x="1087" y="2265"/>
                    <a:pt x="2174" y="2265"/>
                    <a:pt x="3170" y="2083"/>
                  </a:cubicBezTo>
                  <a:cubicBezTo>
                    <a:pt x="3241" y="2055"/>
                    <a:pt x="3306" y="2042"/>
                    <a:pt x="3364" y="2042"/>
                  </a:cubicBezTo>
                  <a:cubicBezTo>
                    <a:pt x="3675" y="2042"/>
                    <a:pt x="3804" y="2412"/>
                    <a:pt x="3804" y="2717"/>
                  </a:cubicBezTo>
                  <a:cubicBezTo>
                    <a:pt x="6208" y="2374"/>
                    <a:pt x="8611" y="1624"/>
                    <a:pt x="11015" y="1624"/>
                  </a:cubicBezTo>
                  <a:cubicBezTo>
                    <a:pt x="11147" y="1624"/>
                    <a:pt x="11279" y="1626"/>
                    <a:pt x="11411" y="1631"/>
                  </a:cubicBezTo>
                  <a:lnTo>
                    <a:pt x="11501" y="1631"/>
                  </a:lnTo>
                  <a:cubicBezTo>
                    <a:pt x="11683" y="1359"/>
                    <a:pt x="11592" y="1087"/>
                    <a:pt x="11411" y="816"/>
                  </a:cubicBezTo>
                  <a:cubicBezTo>
                    <a:pt x="10958" y="453"/>
                    <a:pt x="10415" y="182"/>
                    <a:pt x="9781" y="1"/>
                  </a:cubicBezTo>
                  <a:close/>
                </a:path>
              </a:pathLst>
            </a:custGeom>
            <a:solidFill>
              <a:srgbClr val="EF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5" name="Google Shape;7905;p8"/>
            <p:cNvSpPr/>
            <p:nvPr/>
          </p:nvSpPr>
          <p:spPr>
            <a:xfrm>
              <a:off x="3632250" y="4403750"/>
              <a:ext cx="29450" cy="25225"/>
            </a:xfrm>
            <a:custGeom>
              <a:avLst/>
              <a:gdLst/>
              <a:ahLst/>
              <a:cxnLst/>
              <a:rect l="l" t="t" r="r" b="b"/>
              <a:pathLst>
                <a:path w="1178" h="1009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635" y="182"/>
                    <a:pt x="272" y="544"/>
                    <a:pt x="1" y="997"/>
                  </a:cubicBezTo>
                  <a:cubicBezTo>
                    <a:pt x="55" y="1005"/>
                    <a:pt x="109" y="1008"/>
                    <a:pt x="162" y="1008"/>
                  </a:cubicBezTo>
                  <a:cubicBezTo>
                    <a:pt x="724" y="1008"/>
                    <a:pt x="1178" y="580"/>
                    <a:pt x="1178" y="1"/>
                  </a:cubicBezTo>
                  <a:close/>
                </a:path>
              </a:pathLst>
            </a:custGeom>
            <a:solidFill>
              <a:srgbClr val="F3A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6" name="Google Shape;7906;p8"/>
            <p:cNvSpPr/>
            <p:nvPr/>
          </p:nvSpPr>
          <p:spPr>
            <a:xfrm>
              <a:off x="3661700" y="439017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543" y="0"/>
                  </a:moveTo>
                  <a:lnTo>
                    <a:pt x="543" y="0"/>
                  </a:lnTo>
                  <a:cubicBezTo>
                    <a:pt x="272" y="91"/>
                    <a:pt x="91" y="272"/>
                    <a:pt x="0" y="544"/>
                  </a:cubicBezTo>
                  <a:lnTo>
                    <a:pt x="543" y="0"/>
                  </a:lnTo>
                  <a:close/>
                </a:path>
              </a:pathLst>
            </a:custGeom>
            <a:solidFill>
              <a:srgbClr val="F3A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7" name="Google Shape;7907;p8"/>
            <p:cNvSpPr/>
            <p:nvPr/>
          </p:nvSpPr>
          <p:spPr>
            <a:xfrm>
              <a:off x="4220875" y="2937775"/>
              <a:ext cx="298375" cy="287625"/>
            </a:xfrm>
            <a:custGeom>
              <a:avLst/>
              <a:gdLst/>
              <a:ahLst/>
              <a:cxnLst/>
              <a:rect l="l" t="t" r="r" b="b"/>
              <a:pathLst>
                <a:path w="11935" h="11505" extrusionOk="0">
                  <a:moveTo>
                    <a:pt x="7963" y="0"/>
                  </a:moveTo>
                  <a:cubicBezTo>
                    <a:pt x="7839" y="0"/>
                    <a:pt x="7720" y="16"/>
                    <a:pt x="7607" y="49"/>
                  </a:cubicBezTo>
                  <a:cubicBezTo>
                    <a:pt x="6068" y="502"/>
                    <a:pt x="4347" y="864"/>
                    <a:pt x="3351" y="2494"/>
                  </a:cubicBezTo>
                  <a:cubicBezTo>
                    <a:pt x="2536" y="3671"/>
                    <a:pt x="1812" y="4939"/>
                    <a:pt x="1178" y="6207"/>
                  </a:cubicBezTo>
                  <a:cubicBezTo>
                    <a:pt x="1" y="9195"/>
                    <a:pt x="1" y="9195"/>
                    <a:pt x="2808" y="10644"/>
                  </a:cubicBezTo>
                  <a:cubicBezTo>
                    <a:pt x="3626" y="11112"/>
                    <a:pt x="4483" y="11504"/>
                    <a:pt x="5279" y="11504"/>
                  </a:cubicBezTo>
                  <a:cubicBezTo>
                    <a:pt x="5716" y="11504"/>
                    <a:pt x="6136" y="11386"/>
                    <a:pt x="6521" y="11097"/>
                  </a:cubicBezTo>
                  <a:cubicBezTo>
                    <a:pt x="8966" y="9286"/>
                    <a:pt x="11230" y="7294"/>
                    <a:pt x="11683" y="4124"/>
                  </a:cubicBezTo>
                  <a:cubicBezTo>
                    <a:pt x="11934" y="2529"/>
                    <a:pt x="9540" y="0"/>
                    <a:pt x="7963" y="0"/>
                  </a:cubicBezTo>
                  <a:close/>
                </a:path>
              </a:pathLst>
            </a:custGeom>
            <a:solidFill>
              <a:srgbClr val="FEF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8" name="Google Shape;7908;p8"/>
            <p:cNvSpPr/>
            <p:nvPr/>
          </p:nvSpPr>
          <p:spPr>
            <a:xfrm>
              <a:off x="4173325" y="3169900"/>
              <a:ext cx="523000" cy="346425"/>
            </a:xfrm>
            <a:custGeom>
              <a:avLst/>
              <a:gdLst/>
              <a:ahLst/>
              <a:cxnLst/>
              <a:rect l="l" t="t" r="r" b="b"/>
              <a:pathLst>
                <a:path w="20920" h="13857" extrusionOk="0">
                  <a:moveTo>
                    <a:pt x="18112" y="1"/>
                  </a:moveTo>
                  <a:cubicBezTo>
                    <a:pt x="12045" y="3352"/>
                    <a:pt x="6793" y="7879"/>
                    <a:pt x="1178" y="11773"/>
                  </a:cubicBezTo>
                  <a:cubicBezTo>
                    <a:pt x="816" y="12407"/>
                    <a:pt x="1" y="13132"/>
                    <a:pt x="1178" y="13856"/>
                  </a:cubicBezTo>
                  <a:cubicBezTo>
                    <a:pt x="4257" y="13675"/>
                    <a:pt x="6431" y="11683"/>
                    <a:pt x="8604" y="9781"/>
                  </a:cubicBezTo>
                  <a:cubicBezTo>
                    <a:pt x="8876" y="9057"/>
                    <a:pt x="9600" y="8694"/>
                    <a:pt x="10324" y="8604"/>
                  </a:cubicBezTo>
                  <a:cubicBezTo>
                    <a:pt x="13856" y="6883"/>
                    <a:pt x="16664" y="3985"/>
                    <a:pt x="20286" y="2355"/>
                  </a:cubicBezTo>
                  <a:cubicBezTo>
                    <a:pt x="20648" y="2084"/>
                    <a:pt x="20920" y="1722"/>
                    <a:pt x="20920" y="1269"/>
                  </a:cubicBezTo>
                  <a:cubicBezTo>
                    <a:pt x="20286" y="91"/>
                    <a:pt x="18927" y="725"/>
                    <a:pt x="18112" y="1"/>
                  </a:cubicBezTo>
                  <a:close/>
                </a:path>
              </a:pathLst>
            </a:custGeom>
            <a:solidFill>
              <a:srgbClr val="EE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9" name="Google Shape;7909;p8"/>
            <p:cNvSpPr/>
            <p:nvPr/>
          </p:nvSpPr>
          <p:spPr>
            <a:xfrm>
              <a:off x="3849600" y="3464225"/>
              <a:ext cx="359975" cy="209650"/>
            </a:xfrm>
            <a:custGeom>
              <a:avLst/>
              <a:gdLst/>
              <a:ahLst/>
              <a:cxnLst/>
              <a:rect l="l" t="t" r="r" b="b"/>
              <a:pathLst>
                <a:path w="14399" h="8386" extrusionOk="0">
                  <a:moveTo>
                    <a:pt x="14127" y="0"/>
                  </a:moveTo>
                  <a:lnTo>
                    <a:pt x="1087" y="6702"/>
                  </a:lnTo>
                  <a:lnTo>
                    <a:pt x="1087" y="91"/>
                  </a:lnTo>
                  <a:cubicBezTo>
                    <a:pt x="0" y="2627"/>
                    <a:pt x="0" y="5615"/>
                    <a:pt x="1087" y="8151"/>
                  </a:cubicBezTo>
                  <a:cubicBezTo>
                    <a:pt x="1259" y="8323"/>
                    <a:pt x="1468" y="8386"/>
                    <a:pt x="1690" y="8386"/>
                  </a:cubicBezTo>
                  <a:cubicBezTo>
                    <a:pt x="1818" y="8386"/>
                    <a:pt x="1950" y="8365"/>
                    <a:pt x="2083" y="8332"/>
                  </a:cubicBezTo>
                  <a:cubicBezTo>
                    <a:pt x="5977" y="7064"/>
                    <a:pt x="9780" y="5343"/>
                    <a:pt x="13312" y="3260"/>
                  </a:cubicBezTo>
                  <a:cubicBezTo>
                    <a:pt x="13946" y="2989"/>
                    <a:pt x="14308" y="2445"/>
                    <a:pt x="14308" y="1812"/>
                  </a:cubicBezTo>
                  <a:cubicBezTo>
                    <a:pt x="13493" y="1268"/>
                    <a:pt x="14399" y="544"/>
                    <a:pt x="14127" y="0"/>
                  </a:cubicBezTo>
                  <a:close/>
                </a:path>
              </a:pathLst>
            </a:custGeom>
            <a:solidFill>
              <a:srgbClr val="EE8B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0" name="Google Shape;7910;p8"/>
            <p:cNvSpPr/>
            <p:nvPr/>
          </p:nvSpPr>
          <p:spPr>
            <a:xfrm>
              <a:off x="4626125" y="2986950"/>
              <a:ext cx="246800" cy="213000"/>
            </a:xfrm>
            <a:custGeom>
              <a:avLst/>
              <a:gdLst/>
              <a:ahLst/>
              <a:cxnLst/>
              <a:rect l="l" t="t" r="r" b="b"/>
              <a:pathLst>
                <a:path w="9872" h="8520" extrusionOk="0">
                  <a:moveTo>
                    <a:pt x="8855" y="0"/>
                  </a:moveTo>
                  <a:cubicBezTo>
                    <a:pt x="8654" y="0"/>
                    <a:pt x="8396" y="32"/>
                    <a:pt x="8060" y="74"/>
                  </a:cubicBezTo>
                  <a:cubicBezTo>
                    <a:pt x="5343" y="2519"/>
                    <a:pt x="3351" y="5779"/>
                    <a:pt x="0" y="7319"/>
                  </a:cubicBezTo>
                  <a:cubicBezTo>
                    <a:pt x="72" y="8031"/>
                    <a:pt x="255" y="8519"/>
                    <a:pt x="858" y="8519"/>
                  </a:cubicBezTo>
                  <a:cubicBezTo>
                    <a:pt x="1022" y="8519"/>
                    <a:pt x="1217" y="8483"/>
                    <a:pt x="1449" y="8406"/>
                  </a:cubicBezTo>
                  <a:cubicBezTo>
                    <a:pt x="1902" y="8315"/>
                    <a:pt x="2264" y="8315"/>
                    <a:pt x="2717" y="8315"/>
                  </a:cubicBezTo>
                  <a:cubicBezTo>
                    <a:pt x="2864" y="8331"/>
                    <a:pt x="3005" y="8338"/>
                    <a:pt x="3141" y="8338"/>
                  </a:cubicBezTo>
                  <a:cubicBezTo>
                    <a:pt x="5360" y="8338"/>
                    <a:pt x="6253" y="6340"/>
                    <a:pt x="7788" y="5146"/>
                  </a:cubicBezTo>
                  <a:cubicBezTo>
                    <a:pt x="7969" y="4874"/>
                    <a:pt x="8241" y="4421"/>
                    <a:pt x="8332" y="4240"/>
                  </a:cubicBezTo>
                  <a:cubicBezTo>
                    <a:pt x="8422" y="4059"/>
                    <a:pt x="8513" y="3878"/>
                    <a:pt x="8694" y="3606"/>
                  </a:cubicBezTo>
                  <a:cubicBezTo>
                    <a:pt x="8875" y="3153"/>
                    <a:pt x="9418" y="2882"/>
                    <a:pt x="9781" y="2519"/>
                  </a:cubicBezTo>
                  <a:cubicBezTo>
                    <a:pt x="9871" y="2338"/>
                    <a:pt x="9871" y="2067"/>
                    <a:pt x="9781" y="1885"/>
                  </a:cubicBezTo>
                  <a:cubicBezTo>
                    <a:pt x="9572" y="355"/>
                    <a:pt x="9524" y="0"/>
                    <a:pt x="8855" y="0"/>
                  </a:cubicBezTo>
                  <a:close/>
                </a:path>
              </a:pathLst>
            </a:custGeom>
            <a:solidFill>
              <a:srgbClr val="EE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1" name="Google Shape;7911;p8"/>
            <p:cNvSpPr/>
            <p:nvPr/>
          </p:nvSpPr>
          <p:spPr>
            <a:xfrm>
              <a:off x="3856375" y="3077600"/>
              <a:ext cx="246800" cy="189675"/>
            </a:xfrm>
            <a:custGeom>
              <a:avLst/>
              <a:gdLst/>
              <a:ahLst/>
              <a:cxnLst/>
              <a:rect l="l" t="t" r="r" b="b"/>
              <a:pathLst>
                <a:path w="9872" h="7587" extrusionOk="0">
                  <a:moveTo>
                    <a:pt x="8829" y="0"/>
                  </a:moveTo>
                  <a:cubicBezTo>
                    <a:pt x="8532" y="0"/>
                    <a:pt x="8215" y="132"/>
                    <a:pt x="7879" y="342"/>
                  </a:cubicBezTo>
                  <a:cubicBezTo>
                    <a:pt x="5706" y="1882"/>
                    <a:pt x="3985" y="4146"/>
                    <a:pt x="1359" y="5232"/>
                  </a:cubicBezTo>
                  <a:cubicBezTo>
                    <a:pt x="1178" y="4417"/>
                    <a:pt x="1359" y="3693"/>
                    <a:pt x="907" y="3059"/>
                  </a:cubicBezTo>
                  <a:cubicBezTo>
                    <a:pt x="1" y="3783"/>
                    <a:pt x="273" y="4689"/>
                    <a:pt x="454" y="5504"/>
                  </a:cubicBezTo>
                  <a:cubicBezTo>
                    <a:pt x="725" y="6138"/>
                    <a:pt x="816" y="6862"/>
                    <a:pt x="907" y="7587"/>
                  </a:cubicBezTo>
                  <a:cubicBezTo>
                    <a:pt x="2174" y="6500"/>
                    <a:pt x="3895" y="6229"/>
                    <a:pt x="4710" y="4780"/>
                  </a:cubicBezTo>
                  <a:cubicBezTo>
                    <a:pt x="6793" y="4327"/>
                    <a:pt x="8061" y="2606"/>
                    <a:pt x="9600" y="1520"/>
                  </a:cubicBezTo>
                  <a:cubicBezTo>
                    <a:pt x="9781" y="1248"/>
                    <a:pt x="9872" y="886"/>
                    <a:pt x="9781" y="614"/>
                  </a:cubicBezTo>
                  <a:cubicBezTo>
                    <a:pt x="9490" y="177"/>
                    <a:pt x="9172" y="0"/>
                    <a:pt x="8829" y="0"/>
                  </a:cubicBezTo>
                  <a:close/>
                </a:path>
              </a:pathLst>
            </a:custGeom>
            <a:solidFill>
              <a:srgbClr val="ED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2" name="Google Shape;7912;p8"/>
            <p:cNvSpPr/>
            <p:nvPr/>
          </p:nvSpPr>
          <p:spPr>
            <a:xfrm>
              <a:off x="4053350" y="2937300"/>
              <a:ext cx="204400" cy="168275"/>
            </a:xfrm>
            <a:custGeom>
              <a:avLst/>
              <a:gdLst/>
              <a:ahLst/>
              <a:cxnLst/>
              <a:rect l="l" t="t" r="r" b="b"/>
              <a:pathLst>
                <a:path w="8176" h="6731" extrusionOk="0">
                  <a:moveTo>
                    <a:pt x="7553" y="1"/>
                  </a:moveTo>
                  <a:cubicBezTo>
                    <a:pt x="7331" y="1"/>
                    <a:pt x="6998" y="101"/>
                    <a:pt x="6521" y="340"/>
                  </a:cubicBezTo>
                  <a:cubicBezTo>
                    <a:pt x="5977" y="521"/>
                    <a:pt x="5434" y="793"/>
                    <a:pt x="4891" y="1064"/>
                  </a:cubicBezTo>
                  <a:cubicBezTo>
                    <a:pt x="3079" y="2513"/>
                    <a:pt x="1449" y="4143"/>
                    <a:pt x="0" y="5954"/>
                  </a:cubicBezTo>
                  <a:cubicBezTo>
                    <a:pt x="127" y="5954"/>
                    <a:pt x="258" y="5951"/>
                    <a:pt x="388" y="5951"/>
                  </a:cubicBezTo>
                  <a:cubicBezTo>
                    <a:pt x="910" y="5951"/>
                    <a:pt x="1431" y="6009"/>
                    <a:pt x="1721" y="6588"/>
                  </a:cubicBezTo>
                  <a:cubicBezTo>
                    <a:pt x="1891" y="6685"/>
                    <a:pt x="2067" y="6730"/>
                    <a:pt x="2238" y="6730"/>
                  </a:cubicBezTo>
                  <a:cubicBezTo>
                    <a:pt x="2704" y="6730"/>
                    <a:pt x="3128" y="6394"/>
                    <a:pt x="3260" y="5864"/>
                  </a:cubicBezTo>
                  <a:cubicBezTo>
                    <a:pt x="4528" y="4324"/>
                    <a:pt x="6068" y="2875"/>
                    <a:pt x="7607" y="1517"/>
                  </a:cubicBezTo>
                  <a:cubicBezTo>
                    <a:pt x="7941" y="783"/>
                    <a:pt x="8176" y="1"/>
                    <a:pt x="7553" y="1"/>
                  </a:cubicBezTo>
                  <a:close/>
                </a:path>
              </a:pathLst>
            </a:custGeom>
            <a:solidFill>
              <a:srgbClr val="EE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3" name="Google Shape;7913;p8"/>
            <p:cNvSpPr/>
            <p:nvPr/>
          </p:nvSpPr>
          <p:spPr>
            <a:xfrm>
              <a:off x="4175600" y="2898250"/>
              <a:ext cx="110950" cy="76975"/>
            </a:xfrm>
            <a:custGeom>
              <a:avLst/>
              <a:gdLst/>
              <a:ahLst/>
              <a:cxnLst/>
              <a:rect l="l" t="t" r="r" b="b"/>
              <a:pathLst>
                <a:path w="4438" h="3079" extrusionOk="0">
                  <a:moveTo>
                    <a:pt x="3261" y="0"/>
                  </a:moveTo>
                  <a:lnTo>
                    <a:pt x="1" y="2626"/>
                  </a:lnTo>
                  <a:cubicBezTo>
                    <a:pt x="634" y="2626"/>
                    <a:pt x="1268" y="2536"/>
                    <a:pt x="1721" y="2264"/>
                  </a:cubicBezTo>
                  <a:cubicBezTo>
                    <a:pt x="2094" y="2008"/>
                    <a:pt x="2329" y="1907"/>
                    <a:pt x="2475" y="1907"/>
                  </a:cubicBezTo>
                  <a:cubicBezTo>
                    <a:pt x="2898" y="1907"/>
                    <a:pt x="2583" y="2743"/>
                    <a:pt x="2717" y="3079"/>
                  </a:cubicBezTo>
                  <a:cubicBezTo>
                    <a:pt x="3442" y="2807"/>
                    <a:pt x="4076" y="2264"/>
                    <a:pt x="4438" y="1540"/>
                  </a:cubicBezTo>
                  <a:cubicBezTo>
                    <a:pt x="4166" y="906"/>
                    <a:pt x="3804" y="453"/>
                    <a:pt x="3261" y="0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4" name="Google Shape;7914;p8"/>
            <p:cNvSpPr/>
            <p:nvPr/>
          </p:nvSpPr>
          <p:spPr>
            <a:xfrm>
              <a:off x="4257100" y="2880125"/>
              <a:ext cx="67950" cy="56625"/>
            </a:xfrm>
            <a:custGeom>
              <a:avLst/>
              <a:gdLst/>
              <a:ahLst/>
              <a:cxnLst/>
              <a:rect l="l" t="t" r="r" b="b"/>
              <a:pathLst>
                <a:path w="2718" h="2265" extrusionOk="0">
                  <a:moveTo>
                    <a:pt x="1631" y="1"/>
                  </a:moveTo>
                  <a:cubicBezTo>
                    <a:pt x="1450" y="1"/>
                    <a:pt x="1268" y="91"/>
                    <a:pt x="1087" y="91"/>
                  </a:cubicBezTo>
                  <a:cubicBezTo>
                    <a:pt x="906" y="272"/>
                    <a:pt x="725" y="453"/>
                    <a:pt x="453" y="634"/>
                  </a:cubicBezTo>
                  <a:cubicBezTo>
                    <a:pt x="272" y="634"/>
                    <a:pt x="182" y="634"/>
                    <a:pt x="1" y="725"/>
                  </a:cubicBezTo>
                  <a:cubicBezTo>
                    <a:pt x="1" y="1429"/>
                    <a:pt x="86" y="2219"/>
                    <a:pt x="1089" y="2263"/>
                  </a:cubicBezTo>
                  <a:lnTo>
                    <a:pt x="1089" y="2263"/>
                  </a:lnTo>
                  <a:cubicBezTo>
                    <a:pt x="1179" y="2171"/>
                    <a:pt x="1269" y="1992"/>
                    <a:pt x="1359" y="1902"/>
                  </a:cubicBezTo>
                  <a:cubicBezTo>
                    <a:pt x="1450" y="1902"/>
                    <a:pt x="1631" y="1993"/>
                    <a:pt x="1812" y="1993"/>
                  </a:cubicBezTo>
                  <a:cubicBezTo>
                    <a:pt x="1993" y="1902"/>
                    <a:pt x="2083" y="1812"/>
                    <a:pt x="2265" y="1721"/>
                  </a:cubicBezTo>
                  <a:cubicBezTo>
                    <a:pt x="2355" y="1721"/>
                    <a:pt x="2536" y="1721"/>
                    <a:pt x="2717" y="1631"/>
                  </a:cubicBezTo>
                  <a:cubicBezTo>
                    <a:pt x="2355" y="1087"/>
                    <a:pt x="1993" y="544"/>
                    <a:pt x="1631" y="1"/>
                  </a:cubicBezTo>
                  <a:close/>
                  <a:moveTo>
                    <a:pt x="1089" y="2263"/>
                  </a:moveTo>
                  <a:lnTo>
                    <a:pt x="1089" y="2263"/>
                  </a:lnTo>
                  <a:cubicBezTo>
                    <a:pt x="1089" y="2263"/>
                    <a:pt x="1088" y="2264"/>
                    <a:pt x="1087" y="2265"/>
                  </a:cubicBezTo>
                  <a:lnTo>
                    <a:pt x="1178" y="2265"/>
                  </a:lnTo>
                  <a:cubicBezTo>
                    <a:pt x="1147" y="2265"/>
                    <a:pt x="1118" y="2264"/>
                    <a:pt x="1089" y="2263"/>
                  </a:cubicBezTo>
                  <a:close/>
                </a:path>
              </a:pathLst>
            </a:custGeom>
            <a:solidFill>
              <a:srgbClr val="EE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5" name="Google Shape;7915;p8"/>
            <p:cNvSpPr/>
            <p:nvPr/>
          </p:nvSpPr>
          <p:spPr>
            <a:xfrm>
              <a:off x="4845725" y="2798625"/>
              <a:ext cx="29450" cy="65675"/>
            </a:xfrm>
            <a:custGeom>
              <a:avLst/>
              <a:gdLst/>
              <a:ahLst/>
              <a:cxnLst/>
              <a:rect l="l" t="t" r="r" b="b"/>
              <a:pathLst>
                <a:path w="1178" h="2627" extrusionOk="0">
                  <a:moveTo>
                    <a:pt x="1178" y="1"/>
                  </a:moveTo>
                  <a:lnTo>
                    <a:pt x="1178" y="1"/>
                  </a:lnTo>
                  <a:cubicBezTo>
                    <a:pt x="0" y="1178"/>
                    <a:pt x="0" y="1178"/>
                    <a:pt x="725" y="2627"/>
                  </a:cubicBezTo>
                  <a:lnTo>
                    <a:pt x="1178" y="1"/>
                  </a:lnTo>
                  <a:close/>
                </a:path>
              </a:pathLst>
            </a:custGeom>
            <a:solidFill>
              <a:srgbClr val="F8F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6" name="Google Shape;7916;p8"/>
            <p:cNvSpPr/>
            <p:nvPr/>
          </p:nvSpPr>
          <p:spPr>
            <a:xfrm>
              <a:off x="4096375" y="3086150"/>
              <a:ext cx="43025" cy="27175"/>
            </a:xfrm>
            <a:custGeom>
              <a:avLst/>
              <a:gdLst/>
              <a:ahLst/>
              <a:cxnLst/>
              <a:rect l="l" t="t" r="r" b="b"/>
              <a:pathLst>
                <a:path w="1721" h="1087" extrusionOk="0">
                  <a:moveTo>
                    <a:pt x="1539" y="0"/>
                  </a:moveTo>
                  <a:lnTo>
                    <a:pt x="0" y="634"/>
                  </a:lnTo>
                  <a:cubicBezTo>
                    <a:pt x="0" y="815"/>
                    <a:pt x="0" y="906"/>
                    <a:pt x="0" y="1087"/>
                  </a:cubicBezTo>
                  <a:cubicBezTo>
                    <a:pt x="127" y="1051"/>
                    <a:pt x="275" y="1044"/>
                    <a:pt x="430" y="1044"/>
                  </a:cubicBezTo>
                  <a:cubicBezTo>
                    <a:pt x="532" y="1044"/>
                    <a:pt x="638" y="1047"/>
                    <a:pt x="741" y="1047"/>
                  </a:cubicBezTo>
                  <a:cubicBezTo>
                    <a:pt x="1258" y="1047"/>
                    <a:pt x="1721" y="966"/>
                    <a:pt x="1539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7" name="Google Shape;7917;p8"/>
            <p:cNvSpPr/>
            <p:nvPr/>
          </p:nvSpPr>
          <p:spPr>
            <a:xfrm>
              <a:off x="4284275" y="2923150"/>
              <a:ext cx="29450" cy="13600"/>
            </a:xfrm>
            <a:custGeom>
              <a:avLst/>
              <a:gdLst/>
              <a:ahLst/>
              <a:cxnLst/>
              <a:rect l="l" t="t" r="r" b="b"/>
              <a:pathLst>
                <a:path w="1178" h="544" extrusionOk="0">
                  <a:moveTo>
                    <a:pt x="0" y="0"/>
                  </a:moveTo>
                  <a:lnTo>
                    <a:pt x="0" y="544"/>
                  </a:lnTo>
                  <a:cubicBezTo>
                    <a:pt x="453" y="544"/>
                    <a:pt x="906" y="362"/>
                    <a:pt x="1178" y="0"/>
                  </a:cubicBez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8" name="Google Shape;7918;p8"/>
            <p:cNvSpPr/>
            <p:nvPr/>
          </p:nvSpPr>
          <p:spPr>
            <a:xfrm>
              <a:off x="4311425" y="1908075"/>
              <a:ext cx="275475" cy="383625"/>
            </a:xfrm>
            <a:custGeom>
              <a:avLst/>
              <a:gdLst/>
              <a:ahLst/>
              <a:cxnLst/>
              <a:rect l="l" t="t" r="r" b="b"/>
              <a:pathLst>
                <a:path w="11019" h="15345" extrusionOk="0">
                  <a:moveTo>
                    <a:pt x="10182" y="0"/>
                  </a:moveTo>
                  <a:cubicBezTo>
                    <a:pt x="9766" y="0"/>
                    <a:pt x="9221" y="243"/>
                    <a:pt x="8694" y="486"/>
                  </a:cubicBezTo>
                  <a:cubicBezTo>
                    <a:pt x="8332" y="667"/>
                    <a:pt x="8423" y="1211"/>
                    <a:pt x="8151" y="1482"/>
                  </a:cubicBezTo>
                  <a:cubicBezTo>
                    <a:pt x="7698" y="1935"/>
                    <a:pt x="7246" y="2569"/>
                    <a:pt x="7064" y="3203"/>
                  </a:cubicBezTo>
                  <a:cubicBezTo>
                    <a:pt x="6249" y="4924"/>
                    <a:pt x="5344" y="6463"/>
                    <a:pt x="4257" y="8002"/>
                  </a:cubicBezTo>
                  <a:cubicBezTo>
                    <a:pt x="2808" y="9089"/>
                    <a:pt x="1631" y="10538"/>
                    <a:pt x="1088" y="12259"/>
                  </a:cubicBezTo>
                  <a:cubicBezTo>
                    <a:pt x="816" y="13164"/>
                    <a:pt x="1" y="14160"/>
                    <a:pt x="816" y="14975"/>
                  </a:cubicBezTo>
                  <a:cubicBezTo>
                    <a:pt x="1083" y="15243"/>
                    <a:pt x="1331" y="15344"/>
                    <a:pt x="1566" y="15344"/>
                  </a:cubicBezTo>
                  <a:cubicBezTo>
                    <a:pt x="2047" y="15344"/>
                    <a:pt x="2473" y="14917"/>
                    <a:pt x="2899" y="14613"/>
                  </a:cubicBezTo>
                  <a:cubicBezTo>
                    <a:pt x="5163" y="12168"/>
                    <a:pt x="6974" y="9451"/>
                    <a:pt x="8242" y="6372"/>
                  </a:cubicBezTo>
                  <a:cubicBezTo>
                    <a:pt x="8604" y="6010"/>
                    <a:pt x="9057" y="5829"/>
                    <a:pt x="9238" y="5286"/>
                  </a:cubicBezTo>
                  <a:cubicBezTo>
                    <a:pt x="9238" y="4290"/>
                    <a:pt x="10324" y="3746"/>
                    <a:pt x="10324" y="2660"/>
                  </a:cubicBezTo>
                  <a:cubicBezTo>
                    <a:pt x="10415" y="2388"/>
                    <a:pt x="10596" y="2207"/>
                    <a:pt x="10868" y="2026"/>
                  </a:cubicBezTo>
                  <a:cubicBezTo>
                    <a:pt x="10868" y="1845"/>
                    <a:pt x="10868" y="1754"/>
                    <a:pt x="10868" y="1573"/>
                  </a:cubicBezTo>
                  <a:cubicBezTo>
                    <a:pt x="11018" y="371"/>
                    <a:pt x="10698" y="0"/>
                    <a:pt x="10182" y="0"/>
                  </a:cubicBezTo>
                  <a:close/>
                </a:path>
              </a:pathLst>
            </a:custGeom>
            <a:solidFill>
              <a:srgbClr val="EE8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9" name="Google Shape;7919;p8"/>
            <p:cNvSpPr/>
            <p:nvPr/>
          </p:nvSpPr>
          <p:spPr>
            <a:xfrm>
              <a:off x="3860925" y="2484100"/>
              <a:ext cx="326025" cy="439075"/>
            </a:xfrm>
            <a:custGeom>
              <a:avLst/>
              <a:gdLst/>
              <a:ahLst/>
              <a:cxnLst/>
              <a:rect l="l" t="t" r="r" b="b"/>
              <a:pathLst>
                <a:path w="13041" h="17563" extrusionOk="0">
                  <a:moveTo>
                    <a:pt x="12206" y="1"/>
                  </a:moveTo>
                  <a:cubicBezTo>
                    <a:pt x="11850" y="1"/>
                    <a:pt x="11494" y="178"/>
                    <a:pt x="11139" y="356"/>
                  </a:cubicBezTo>
                  <a:cubicBezTo>
                    <a:pt x="10957" y="447"/>
                    <a:pt x="10867" y="628"/>
                    <a:pt x="10776" y="900"/>
                  </a:cubicBezTo>
                  <a:cubicBezTo>
                    <a:pt x="10505" y="1533"/>
                    <a:pt x="9780" y="1715"/>
                    <a:pt x="9237" y="2077"/>
                  </a:cubicBezTo>
                  <a:cubicBezTo>
                    <a:pt x="6249" y="5337"/>
                    <a:pt x="3532" y="8869"/>
                    <a:pt x="1268" y="12672"/>
                  </a:cubicBezTo>
                  <a:cubicBezTo>
                    <a:pt x="1540" y="12129"/>
                    <a:pt x="1721" y="11585"/>
                    <a:pt x="725" y="11585"/>
                  </a:cubicBezTo>
                  <a:lnTo>
                    <a:pt x="0" y="11857"/>
                  </a:lnTo>
                  <a:cubicBezTo>
                    <a:pt x="906" y="13668"/>
                    <a:pt x="543" y="15660"/>
                    <a:pt x="725" y="17562"/>
                  </a:cubicBezTo>
                  <a:cubicBezTo>
                    <a:pt x="1358" y="16113"/>
                    <a:pt x="2173" y="14845"/>
                    <a:pt x="3170" y="13578"/>
                  </a:cubicBezTo>
                  <a:cubicBezTo>
                    <a:pt x="4709" y="11404"/>
                    <a:pt x="7154" y="9955"/>
                    <a:pt x="8150" y="7329"/>
                  </a:cubicBezTo>
                  <a:cubicBezTo>
                    <a:pt x="8512" y="6333"/>
                    <a:pt x="9418" y="5699"/>
                    <a:pt x="10414" y="5518"/>
                  </a:cubicBezTo>
                  <a:cubicBezTo>
                    <a:pt x="10414" y="4612"/>
                    <a:pt x="11229" y="4160"/>
                    <a:pt x="11501" y="3435"/>
                  </a:cubicBezTo>
                  <a:cubicBezTo>
                    <a:pt x="11863" y="2892"/>
                    <a:pt x="12225" y="2349"/>
                    <a:pt x="12678" y="1896"/>
                  </a:cubicBezTo>
                  <a:cubicBezTo>
                    <a:pt x="12769" y="1624"/>
                    <a:pt x="12950" y="1443"/>
                    <a:pt x="13040" y="1262"/>
                  </a:cubicBezTo>
                  <a:cubicBezTo>
                    <a:pt x="13040" y="900"/>
                    <a:pt x="12950" y="537"/>
                    <a:pt x="12769" y="175"/>
                  </a:cubicBezTo>
                  <a:cubicBezTo>
                    <a:pt x="12581" y="50"/>
                    <a:pt x="12393" y="1"/>
                    <a:pt x="12206" y="1"/>
                  </a:cubicBezTo>
                  <a:close/>
                </a:path>
              </a:pathLst>
            </a:custGeom>
            <a:solidFill>
              <a:srgbClr val="EE8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0" name="Google Shape;7920;p8"/>
            <p:cNvSpPr/>
            <p:nvPr/>
          </p:nvSpPr>
          <p:spPr>
            <a:xfrm>
              <a:off x="4646500" y="1975300"/>
              <a:ext cx="153975" cy="200775"/>
            </a:xfrm>
            <a:custGeom>
              <a:avLst/>
              <a:gdLst/>
              <a:ahLst/>
              <a:cxnLst/>
              <a:rect l="l" t="t" r="r" b="b"/>
              <a:pathLst>
                <a:path w="6159" h="8031" extrusionOk="0">
                  <a:moveTo>
                    <a:pt x="4019" y="0"/>
                  </a:moveTo>
                  <a:cubicBezTo>
                    <a:pt x="3585" y="0"/>
                    <a:pt x="3212" y="288"/>
                    <a:pt x="2898" y="967"/>
                  </a:cubicBezTo>
                  <a:cubicBezTo>
                    <a:pt x="3351" y="1510"/>
                    <a:pt x="2808" y="1510"/>
                    <a:pt x="2536" y="1601"/>
                  </a:cubicBezTo>
                  <a:cubicBezTo>
                    <a:pt x="1902" y="2053"/>
                    <a:pt x="1087" y="1963"/>
                    <a:pt x="544" y="2868"/>
                  </a:cubicBezTo>
                  <a:cubicBezTo>
                    <a:pt x="0" y="3955"/>
                    <a:pt x="1087" y="4227"/>
                    <a:pt x="1268" y="4861"/>
                  </a:cubicBezTo>
                  <a:cubicBezTo>
                    <a:pt x="1359" y="5132"/>
                    <a:pt x="1449" y="5495"/>
                    <a:pt x="1359" y="5676"/>
                  </a:cubicBezTo>
                  <a:cubicBezTo>
                    <a:pt x="544" y="6944"/>
                    <a:pt x="1993" y="7215"/>
                    <a:pt x="2445" y="8030"/>
                  </a:cubicBezTo>
                  <a:cubicBezTo>
                    <a:pt x="3442" y="7125"/>
                    <a:pt x="4076" y="5857"/>
                    <a:pt x="5253" y="5132"/>
                  </a:cubicBezTo>
                  <a:cubicBezTo>
                    <a:pt x="5706" y="4861"/>
                    <a:pt x="6158" y="4136"/>
                    <a:pt x="5977" y="3774"/>
                  </a:cubicBezTo>
                  <a:cubicBezTo>
                    <a:pt x="5253" y="2778"/>
                    <a:pt x="5977" y="1420"/>
                    <a:pt x="5072" y="423"/>
                  </a:cubicBezTo>
                  <a:cubicBezTo>
                    <a:pt x="4688" y="155"/>
                    <a:pt x="4338" y="0"/>
                    <a:pt x="4019" y="0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1" name="Google Shape;7921;p8"/>
            <p:cNvSpPr/>
            <p:nvPr/>
          </p:nvSpPr>
          <p:spPr>
            <a:xfrm>
              <a:off x="4171075" y="2213650"/>
              <a:ext cx="212825" cy="290700"/>
            </a:xfrm>
            <a:custGeom>
              <a:avLst/>
              <a:gdLst/>
              <a:ahLst/>
              <a:cxnLst/>
              <a:rect l="l" t="t" r="r" b="b"/>
              <a:pathLst>
                <a:path w="8513" h="11628" extrusionOk="0">
                  <a:moveTo>
                    <a:pt x="6956" y="0"/>
                  </a:moveTo>
                  <a:cubicBezTo>
                    <a:pt x="6695" y="0"/>
                    <a:pt x="6448" y="84"/>
                    <a:pt x="6249" y="217"/>
                  </a:cubicBezTo>
                  <a:cubicBezTo>
                    <a:pt x="3985" y="3386"/>
                    <a:pt x="1268" y="6103"/>
                    <a:pt x="0" y="9816"/>
                  </a:cubicBezTo>
                  <a:cubicBezTo>
                    <a:pt x="182" y="10631"/>
                    <a:pt x="634" y="11265"/>
                    <a:pt x="1359" y="11627"/>
                  </a:cubicBezTo>
                  <a:cubicBezTo>
                    <a:pt x="2536" y="10540"/>
                    <a:pt x="3532" y="9273"/>
                    <a:pt x="4347" y="7914"/>
                  </a:cubicBezTo>
                  <a:cubicBezTo>
                    <a:pt x="5706" y="6012"/>
                    <a:pt x="7517" y="4473"/>
                    <a:pt x="8513" y="2390"/>
                  </a:cubicBezTo>
                  <a:lnTo>
                    <a:pt x="8513" y="2390"/>
                  </a:lnTo>
                  <a:cubicBezTo>
                    <a:pt x="8085" y="2451"/>
                    <a:pt x="7782" y="2759"/>
                    <a:pt x="7379" y="2759"/>
                  </a:cubicBezTo>
                  <a:cubicBezTo>
                    <a:pt x="7185" y="2759"/>
                    <a:pt x="6967" y="2687"/>
                    <a:pt x="6702" y="2481"/>
                  </a:cubicBezTo>
                  <a:cubicBezTo>
                    <a:pt x="5977" y="1756"/>
                    <a:pt x="7064" y="1394"/>
                    <a:pt x="7154" y="851"/>
                  </a:cubicBezTo>
                  <a:cubicBezTo>
                    <a:pt x="7245" y="579"/>
                    <a:pt x="7245" y="307"/>
                    <a:pt x="7245" y="36"/>
                  </a:cubicBezTo>
                  <a:cubicBezTo>
                    <a:pt x="7148" y="11"/>
                    <a:pt x="7051" y="0"/>
                    <a:pt x="6956" y="0"/>
                  </a:cubicBezTo>
                  <a:close/>
                </a:path>
              </a:pathLst>
            </a:custGeom>
            <a:solidFill>
              <a:srgbClr val="EF9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2" name="Google Shape;7922;p8"/>
            <p:cNvSpPr/>
            <p:nvPr/>
          </p:nvSpPr>
          <p:spPr>
            <a:xfrm>
              <a:off x="4531050" y="1836450"/>
              <a:ext cx="122275" cy="110950"/>
            </a:xfrm>
            <a:custGeom>
              <a:avLst/>
              <a:gdLst/>
              <a:ahLst/>
              <a:cxnLst/>
              <a:rect l="l" t="t" r="r" b="b"/>
              <a:pathLst>
                <a:path w="4891" h="4438" extrusionOk="0">
                  <a:moveTo>
                    <a:pt x="2626" y="1"/>
                  </a:moveTo>
                  <a:cubicBezTo>
                    <a:pt x="1268" y="725"/>
                    <a:pt x="724" y="2174"/>
                    <a:pt x="0" y="3261"/>
                  </a:cubicBezTo>
                  <a:cubicBezTo>
                    <a:pt x="247" y="3261"/>
                    <a:pt x="507" y="3240"/>
                    <a:pt x="759" y="3240"/>
                  </a:cubicBezTo>
                  <a:cubicBezTo>
                    <a:pt x="1431" y="3240"/>
                    <a:pt x="2042" y="3384"/>
                    <a:pt x="2173" y="4438"/>
                  </a:cubicBezTo>
                  <a:cubicBezTo>
                    <a:pt x="3079" y="3442"/>
                    <a:pt x="3622" y="2265"/>
                    <a:pt x="4800" y="1540"/>
                  </a:cubicBezTo>
                  <a:cubicBezTo>
                    <a:pt x="4800" y="1450"/>
                    <a:pt x="4800" y="1268"/>
                    <a:pt x="4890" y="1087"/>
                  </a:cubicBezTo>
                  <a:cubicBezTo>
                    <a:pt x="4347" y="363"/>
                    <a:pt x="3260" y="544"/>
                    <a:pt x="2626" y="1"/>
                  </a:cubicBez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3" name="Google Shape;7923;p8"/>
            <p:cNvSpPr/>
            <p:nvPr/>
          </p:nvSpPr>
          <p:spPr>
            <a:xfrm>
              <a:off x="4646500" y="1904375"/>
              <a:ext cx="81525" cy="59850"/>
            </a:xfrm>
            <a:custGeom>
              <a:avLst/>
              <a:gdLst/>
              <a:ahLst/>
              <a:cxnLst/>
              <a:rect l="l" t="t" r="r" b="b"/>
              <a:pathLst>
                <a:path w="3261" h="2394" extrusionOk="0">
                  <a:moveTo>
                    <a:pt x="815" y="0"/>
                  </a:moveTo>
                  <a:cubicBezTo>
                    <a:pt x="0" y="544"/>
                    <a:pt x="272" y="1449"/>
                    <a:pt x="272" y="2174"/>
                  </a:cubicBezTo>
                  <a:cubicBezTo>
                    <a:pt x="571" y="2337"/>
                    <a:pt x="853" y="2394"/>
                    <a:pt x="1134" y="2394"/>
                  </a:cubicBezTo>
                  <a:cubicBezTo>
                    <a:pt x="1790" y="2394"/>
                    <a:pt x="2436" y="2083"/>
                    <a:pt x="3261" y="2083"/>
                  </a:cubicBezTo>
                  <a:cubicBezTo>
                    <a:pt x="2264" y="1359"/>
                    <a:pt x="1721" y="363"/>
                    <a:pt x="815" y="0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4" name="Google Shape;7924;p8"/>
            <p:cNvSpPr/>
            <p:nvPr/>
          </p:nvSpPr>
          <p:spPr>
            <a:xfrm>
              <a:off x="4519725" y="2034225"/>
              <a:ext cx="70200" cy="34050"/>
            </a:xfrm>
            <a:custGeom>
              <a:avLst/>
              <a:gdLst/>
              <a:ahLst/>
              <a:cxnLst/>
              <a:rect l="l" t="t" r="r" b="b"/>
              <a:pathLst>
                <a:path w="2808" h="1362" extrusionOk="0">
                  <a:moveTo>
                    <a:pt x="2228" y="1"/>
                  </a:moveTo>
                  <a:cubicBezTo>
                    <a:pt x="2151" y="1"/>
                    <a:pt x="2072" y="19"/>
                    <a:pt x="1992" y="59"/>
                  </a:cubicBezTo>
                  <a:cubicBezTo>
                    <a:pt x="1630" y="149"/>
                    <a:pt x="1268" y="149"/>
                    <a:pt x="906" y="240"/>
                  </a:cubicBezTo>
                  <a:cubicBezTo>
                    <a:pt x="453" y="421"/>
                    <a:pt x="91" y="783"/>
                    <a:pt x="0" y="1326"/>
                  </a:cubicBezTo>
                  <a:cubicBezTo>
                    <a:pt x="194" y="1351"/>
                    <a:pt x="395" y="1362"/>
                    <a:pt x="600" y="1362"/>
                  </a:cubicBezTo>
                  <a:cubicBezTo>
                    <a:pt x="1161" y="1362"/>
                    <a:pt x="1758" y="1278"/>
                    <a:pt x="2355" y="1145"/>
                  </a:cubicBezTo>
                  <a:cubicBezTo>
                    <a:pt x="2626" y="964"/>
                    <a:pt x="2808" y="783"/>
                    <a:pt x="2808" y="511"/>
                  </a:cubicBezTo>
                  <a:cubicBezTo>
                    <a:pt x="2737" y="229"/>
                    <a:pt x="2500" y="1"/>
                    <a:pt x="2228" y="1"/>
                  </a:cubicBezTo>
                  <a:close/>
                </a:path>
              </a:pathLst>
            </a:custGeom>
            <a:solidFill>
              <a:srgbClr val="FAEF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5" name="Google Shape;7925;p8"/>
            <p:cNvSpPr/>
            <p:nvPr/>
          </p:nvSpPr>
          <p:spPr>
            <a:xfrm>
              <a:off x="4158025" y="2460475"/>
              <a:ext cx="47025" cy="60275"/>
            </a:xfrm>
            <a:custGeom>
              <a:avLst/>
              <a:gdLst/>
              <a:ahLst/>
              <a:cxnLst/>
              <a:rect l="l" t="t" r="r" b="b"/>
              <a:pathLst>
                <a:path w="1881" h="2411" extrusionOk="0">
                  <a:moveTo>
                    <a:pt x="416" y="1"/>
                  </a:moveTo>
                  <a:cubicBezTo>
                    <a:pt x="143" y="1"/>
                    <a:pt x="0" y="119"/>
                    <a:pt x="70" y="396"/>
                  </a:cubicBezTo>
                  <a:cubicBezTo>
                    <a:pt x="160" y="758"/>
                    <a:pt x="522" y="848"/>
                    <a:pt x="704" y="1030"/>
                  </a:cubicBezTo>
                  <a:lnTo>
                    <a:pt x="704" y="2207"/>
                  </a:lnTo>
                  <a:cubicBezTo>
                    <a:pt x="839" y="2343"/>
                    <a:pt x="1043" y="2411"/>
                    <a:pt x="1247" y="2411"/>
                  </a:cubicBezTo>
                  <a:cubicBezTo>
                    <a:pt x="1451" y="2411"/>
                    <a:pt x="1654" y="2343"/>
                    <a:pt x="1790" y="2207"/>
                  </a:cubicBezTo>
                  <a:cubicBezTo>
                    <a:pt x="1790" y="2026"/>
                    <a:pt x="1881" y="1845"/>
                    <a:pt x="1881" y="1754"/>
                  </a:cubicBezTo>
                  <a:cubicBezTo>
                    <a:pt x="1519" y="1120"/>
                    <a:pt x="1337" y="396"/>
                    <a:pt x="704" y="33"/>
                  </a:cubicBezTo>
                  <a:cubicBezTo>
                    <a:pt x="597" y="12"/>
                    <a:pt x="500" y="1"/>
                    <a:pt x="416" y="1"/>
                  </a:cubicBezTo>
                  <a:close/>
                </a:path>
              </a:pathLst>
            </a:custGeom>
            <a:solidFill>
              <a:srgbClr val="EC7B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6" name="Google Shape;7926;p8"/>
            <p:cNvSpPr/>
            <p:nvPr/>
          </p:nvSpPr>
          <p:spPr>
            <a:xfrm>
              <a:off x="4148425" y="2529225"/>
              <a:ext cx="29475" cy="40775"/>
            </a:xfrm>
            <a:custGeom>
              <a:avLst/>
              <a:gdLst/>
              <a:ahLst/>
              <a:cxnLst/>
              <a:rect l="l" t="t" r="r" b="b"/>
              <a:pathLst>
                <a:path w="1179" h="1631" extrusionOk="0">
                  <a:moveTo>
                    <a:pt x="1178" y="0"/>
                  </a:moveTo>
                  <a:cubicBezTo>
                    <a:pt x="454" y="181"/>
                    <a:pt x="1" y="906"/>
                    <a:pt x="1" y="1630"/>
                  </a:cubicBezTo>
                  <a:cubicBezTo>
                    <a:pt x="725" y="1359"/>
                    <a:pt x="1178" y="725"/>
                    <a:pt x="1178" y="0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7" name="Google Shape;7927;p8"/>
            <p:cNvSpPr/>
            <p:nvPr/>
          </p:nvSpPr>
          <p:spPr>
            <a:xfrm>
              <a:off x="4691775" y="1981800"/>
              <a:ext cx="13600" cy="17675"/>
            </a:xfrm>
            <a:custGeom>
              <a:avLst/>
              <a:gdLst/>
              <a:ahLst/>
              <a:cxnLst/>
              <a:rect l="l" t="t" r="r" b="b"/>
              <a:pathLst>
                <a:path w="544" h="707" extrusionOk="0">
                  <a:moveTo>
                    <a:pt x="405" y="1"/>
                  </a:moveTo>
                  <a:cubicBezTo>
                    <a:pt x="326" y="1"/>
                    <a:pt x="199" y="64"/>
                    <a:pt x="1" y="163"/>
                  </a:cubicBezTo>
                  <a:lnTo>
                    <a:pt x="544" y="707"/>
                  </a:lnTo>
                  <a:cubicBezTo>
                    <a:pt x="544" y="190"/>
                    <a:pt x="544" y="1"/>
                    <a:pt x="405" y="1"/>
                  </a:cubicBez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8" name="Google Shape;7928;p8"/>
            <p:cNvSpPr/>
            <p:nvPr/>
          </p:nvSpPr>
          <p:spPr>
            <a:xfrm>
              <a:off x="4637450" y="1972300"/>
              <a:ext cx="13600" cy="27175"/>
            </a:xfrm>
            <a:custGeom>
              <a:avLst/>
              <a:gdLst/>
              <a:ahLst/>
              <a:cxnLst/>
              <a:rect l="l" t="t" r="r" b="b"/>
              <a:pathLst>
                <a:path w="544" h="1087" extrusionOk="0">
                  <a:moveTo>
                    <a:pt x="544" y="0"/>
                  </a:moveTo>
                  <a:cubicBezTo>
                    <a:pt x="0" y="362"/>
                    <a:pt x="0" y="724"/>
                    <a:pt x="544" y="1087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rgbClr val="F8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9" name="Google Shape;7929;p8"/>
            <p:cNvSpPr/>
            <p:nvPr/>
          </p:nvSpPr>
          <p:spPr>
            <a:xfrm>
              <a:off x="4175600" y="2515625"/>
              <a:ext cx="27200" cy="15875"/>
            </a:xfrm>
            <a:custGeom>
              <a:avLst/>
              <a:gdLst/>
              <a:ahLst/>
              <a:cxnLst/>
              <a:rect l="l" t="t" r="r" b="b"/>
              <a:pathLst>
                <a:path w="1088" h="635" extrusionOk="0">
                  <a:moveTo>
                    <a:pt x="1" y="1"/>
                  </a:moveTo>
                  <a:lnTo>
                    <a:pt x="91" y="635"/>
                  </a:lnTo>
                  <a:cubicBezTo>
                    <a:pt x="453" y="635"/>
                    <a:pt x="906" y="363"/>
                    <a:pt x="1087" y="1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0" name="Google Shape;7930;p8"/>
            <p:cNvSpPr/>
            <p:nvPr/>
          </p:nvSpPr>
          <p:spPr>
            <a:xfrm>
              <a:off x="4571800" y="1958700"/>
              <a:ext cx="11325" cy="15875"/>
            </a:xfrm>
            <a:custGeom>
              <a:avLst/>
              <a:gdLst/>
              <a:ahLst/>
              <a:cxnLst/>
              <a:rect l="l" t="t" r="r" b="b"/>
              <a:pathLst>
                <a:path w="453" h="635" extrusionOk="0">
                  <a:moveTo>
                    <a:pt x="0" y="635"/>
                  </a:moveTo>
                  <a:lnTo>
                    <a:pt x="453" y="1"/>
                  </a:ln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1" name="Google Shape;7931;p8"/>
            <p:cNvSpPr/>
            <p:nvPr/>
          </p:nvSpPr>
          <p:spPr>
            <a:xfrm>
              <a:off x="3414925" y="4566750"/>
              <a:ext cx="144900" cy="116650"/>
            </a:xfrm>
            <a:custGeom>
              <a:avLst/>
              <a:gdLst/>
              <a:ahLst/>
              <a:cxnLst/>
              <a:rect l="l" t="t" r="r" b="b"/>
              <a:pathLst>
                <a:path w="5796" h="4666" extrusionOk="0">
                  <a:moveTo>
                    <a:pt x="4981" y="1"/>
                  </a:moveTo>
                  <a:lnTo>
                    <a:pt x="4981" y="1"/>
                  </a:lnTo>
                  <a:cubicBezTo>
                    <a:pt x="3351" y="635"/>
                    <a:pt x="1811" y="1540"/>
                    <a:pt x="544" y="2627"/>
                  </a:cubicBezTo>
                  <a:cubicBezTo>
                    <a:pt x="725" y="2718"/>
                    <a:pt x="1359" y="2627"/>
                    <a:pt x="1177" y="3170"/>
                  </a:cubicBezTo>
                  <a:cubicBezTo>
                    <a:pt x="906" y="3623"/>
                    <a:pt x="0" y="3714"/>
                    <a:pt x="362" y="4619"/>
                  </a:cubicBezTo>
                  <a:cubicBezTo>
                    <a:pt x="487" y="4650"/>
                    <a:pt x="611" y="4665"/>
                    <a:pt x="733" y="4665"/>
                  </a:cubicBezTo>
                  <a:cubicBezTo>
                    <a:pt x="1322" y="4665"/>
                    <a:pt x="1858" y="4314"/>
                    <a:pt x="2083" y="3714"/>
                  </a:cubicBezTo>
                  <a:cubicBezTo>
                    <a:pt x="2445" y="2537"/>
                    <a:pt x="3532" y="1631"/>
                    <a:pt x="4800" y="1450"/>
                  </a:cubicBezTo>
                  <a:cubicBezTo>
                    <a:pt x="5796" y="1269"/>
                    <a:pt x="5071" y="544"/>
                    <a:pt x="4981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2" name="Google Shape;7932;p8"/>
            <p:cNvSpPr/>
            <p:nvPr/>
          </p:nvSpPr>
          <p:spPr>
            <a:xfrm>
              <a:off x="3322100" y="4632375"/>
              <a:ext cx="81525" cy="43075"/>
            </a:xfrm>
            <a:custGeom>
              <a:avLst/>
              <a:gdLst/>
              <a:ahLst/>
              <a:cxnLst/>
              <a:rect l="l" t="t" r="r" b="b"/>
              <a:pathLst>
                <a:path w="3261" h="1723" extrusionOk="0">
                  <a:moveTo>
                    <a:pt x="2786" y="1"/>
                  </a:moveTo>
                  <a:cubicBezTo>
                    <a:pt x="1684" y="1"/>
                    <a:pt x="634" y="70"/>
                    <a:pt x="0" y="1179"/>
                  </a:cubicBezTo>
                  <a:lnTo>
                    <a:pt x="0" y="1723"/>
                  </a:lnTo>
                  <a:cubicBezTo>
                    <a:pt x="1268" y="1632"/>
                    <a:pt x="2445" y="998"/>
                    <a:pt x="3260" y="2"/>
                  </a:cubicBezTo>
                  <a:cubicBezTo>
                    <a:pt x="3102" y="2"/>
                    <a:pt x="2944" y="1"/>
                    <a:pt x="2786" y="1"/>
                  </a:cubicBezTo>
                  <a:close/>
                </a:path>
              </a:pathLst>
            </a:custGeom>
            <a:solidFill>
              <a:srgbClr val="F0A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3" name="Google Shape;7933;p8"/>
            <p:cNvSpPr/>
            <p:nvPr/>
          </p:nvSpPr>
          <p:spPr>
            <a:xfrm>
              <a:off x="4270675" y="2882400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3"/>
                  </a:ln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4" name="Google Shape;7934;p8"/>
            <p:cNvSpPr/>
            <p:nvPr/>
          </p:nvSpPr>
          <p:spPr>
            <a:xfrm>
              <a:off x="4100900" y="4408850"/>
              <a:ext cx="330550" cy="200300"/>
            </a:xfrm>
            <a:custGeom>
              <a:avLst/>
              <a:gdLst/>
              <a:ahLst/>
              <a:cxnLst/>
              <a:rect l="l" t="t" r="r" b="b"/>
              <a:pathLst>
                <a:path w="13222" h="8012" extrusionOk="0">
                  <a:moveTo>
                    <a:pt x="1042" y="1"/>
                  </a:moveTo>
                  <a:cubicBezTo>
                    <a:pt x="906" y="1"/>
                    <a:pt x="770" y="23"/>
                    <a:pt x="634" y="68"/>
                  </a:cubicBezTo>
                  <a:cubicBezTo>
                    <a:pt x="272" y="250"/>
                    <a:pt x="0" y="431"/>
                    <a:pt x="272" y="974"/>
                  </a:cubicBezTo>
                  <a:cubicBezTo>
                    <a:pt x="272" y="1065"/>
                    <a:pt x="272" y="1246"/>
                    <a:pt x="362" y="1427"/>
                  </a:cubicBezTo>
                  <a:cubicBezTo>
                    <a:pt x="543" y="1608"/>
                    <a:pt x="725" y="1789"/>
                    <a:pt x="906" y="1970"/>
                  </a:cubicBezTo>
                  <a:cubicBezTo>
                    <a:pt x="4256" y="4596"/>
                    <a:pt x="8060" y="6679"/>
                    <a:pt x="12225" y="7947"/>
                  </a:cubicBezTo>
                  <a:cubicBezTo>
                    <a:pt x="12360" y="7992"/>
                    <a:pt x="12475" y="8012"/>
                    <a:pt x="12573" y="8012"/>
                  </a:cubicBezTo>
                  <a:cubicBezTo>
                    <a:pt x="13070" y="8012"/>
                    <a:pt x="13146" y="7495"/>
                    <a:pt x="13221" y="7041"/>
                  </a:cubicBezTo>
                  <a:cubicBezTo>
                    <a:pt x="12950" y="5592"/>
                    <a:pt x="11773" y="5230"/>
                    <a:pt x="10686" y="4868"/>
                  </a:cubicBezTo>
                  <a:cubicBezTo>
                    <a:pt x="7879" y="3691"/>
                    <a:pt x="5071" y="2242"/>
                    <a:pt x="2536" y="521"/>
                  </a:cubicBezTo>
                  <a:cubicBezTo>
                    <a:pt x="2174" y="340"/>
                    <a:pt x="1811" y="159"/>
                    <a:pt x="1449" y="68"/>
                  </a:cubicBezTo>
                  <a:cubicBezTo>
                    <a:pt x="1313" y="23"/>
                    <a:pt x="1177" y="1"/>
                    <a:pt x="1042" y="1"/>
                  </a:cubicBezTo>
                  <a:close/>
                </a:path>
              </a:pathLst>
            </a:custGeom>
            <a:solidFill>
              <a:srgbClr val="ED7F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5" name="Google Shape;7935;p8"/>
            <p:cNvSpPr/>
            <p:nvPr/>
          </p:nvSpPr>
          <p:spPr>
            <a:xfrm>
              <a:off x="3879025" y="4281500"/>
              <a:ext cx="244525" cy="151700"/>
            </a:xfrm>
            <a:custGeom>
              <a:avLst/>
              <a:gdLst/>
              <a:ahLst/>
              <a:cxnLst/>
              <a:rect l="l" t="t" r="r" b="b"/>
              <a:pathLst>
                <a:path w="9781" h="6068" extrusionOk="0">
                  <a:moveTo>
                    <a:pt x="1540" y="1"/>
                  </a:moveTo>
                  <a:cubicBezTo>
                    <a:pt x="1" y="1450"/>
                    <a:pt x="272" y="3080"/>
                    <a:pt x="997" y="4891"/>
                  </a:cubicBezTo>
                  <a:cubicBezTo>
                    <a:pt x="1178" y="3714"/>
                    <a:pt x="725" y="2446"/>
                    <a:pt x="1359" y="1087"/>
                  </a:cubicBezTo>
                  <a:lnTo>
                    <a:pt x="9147" y="6068"/>
                  </a:lnTo>
                  <a:lnTo>
                    <a:pt x="9781" y="5344"/>
                  </a:lnTo>
                  <a:cubicBezTo>
                    <a:pt x="8060" y="2083"/>
                    <a:pt x="5072" y="635"/>
                    <a:pt x="1540" y="1"/>
                  </a:cubicBez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6" name="Google Shape;7936;p8"/>
            <p:cNvSpPr/>
            <p:nvPr/>
          </p:nvSpPr>
          <p:spPr>
            <a:xfrm>
              <a:off x="4420100" y="4587125"/>
              <a:ext cx="230950" cy="106400"/>
            </a:xfrm>
            <a:custGeom>
              <a:avLst/>
              <a:gdLst/>
              <a:ahLst/>
              <a:cxnLst/>
              <a:rect l="l" t="t" r="r" b="b"/>
              <a:pathLst>
                <a:path w="9238" h="4256" extrusionOk="0">
                  <a:moveTo>
                    <a:pt x="816" y="1"/>
                  </a:moveTo>
                  <a:cubicBezTo>
                    <a:pt x="182" y="182"/>
                    <a:pt x="1" y="997"/>
                    <a:pt x="453" y="1450"/>
                  </a:cubicBezTo>
                  <a:cubicBezTo>
                    <a:pt x="725" y="1812"/>
                    <a:pt x="1087" y="1993"/>
                    <a:pt x="1450" y="1993"/>
                  </a:cubicBezTo>
                  <a:cubicBezTo>
                    <a:pt x="1721" y="2084"/>
                    <a:pt x="1902" y="2174"/>
                    <a:pt x="2084" y="2355"/>
                  </a:cubicBezTo>
                  <a:lnTo>
                    <a:pt x="3080" y="2446"/>
                  </a:lnTo>
                  <a:cubicBezTo>
                    <a:pt x="3351" y="2627"/>
                    <a:pt x="3532" y="2718"/>
                    <a:pt x="3804" y="2989"/>
                  </a:cubicBezTo>
                  <a:lnTo>
                    <a:pt x="4710" y="3080"/>
                  </a:lnTo>
                  <a:cubicBezTo>
                    <a:pt x="4981" y="3170"/>
                    <a:pt x="5162" y="3261"/>
                    <a:pt x="5434" y="3442"/>
                  </a:cubicBezTo>
                  <a:lnTo>
                    <a:pt x="5434" y="3623"/>
                  </a:lnTo>
                  <a:cubicBezTo>
                    <a:pt x="5615" y="3623"/>
                    <a:pt x="5706" y="3533"/>
                    <a:pt x="5887" y="3533"/>
                  </a:cubicBezTo>
                  <a:cubicBezTo>
                    <a:pt x="6249" y="3804"/>
                    <a:pt x="6793" y="3714"/>
                    <a:pt x="7064" y="4167"/>
                  </a:cubicBezTo>
                  <a:cubicBezTo>
                    <a:pt x="7245" y="4121"/>
                    <a:pt x="7426" y="4099"/>
                    <a:pt x="7608" y="4099"/>
                  </a:cubicBezTo>
                  <a:cubicBezTo>
                    <a:pt x="7789" y="4099"/>
                    <a:pt x="7970" y="4121"/>
                    <a:pt x="8151" y="4167"/>
                  </a:cubicBezTo>
                  <a:cubicBezTo>
                    <a:pt x="8335" y="4228"/>
                    <a:pt x="8488" y="4255"/>
                    <a:pt x="8615" y="4255"/>
                  </a:cubicBezTo>
                  <a:cubicBezTo>
                    <a:pt x="9238" y="4255"/>
                    <a:pt x="9238" y="3591"/>
                    <a:pt x="9238" y="2989"/>
                  </a:cubicBezTo>
                  <a:cubicBezTo>
                    <a:pt x="9147" y="2944"/>
                    <a:pt x="9056" y="2921"/>
                    <a:pt x="8966" y="2921"/>
                  </a:cubicBezTo>
                  <a:cubicBezTo>
                    <a:pt x="8875" y="2921"/>
                    <a:pt x="8785" y="2944"/>
                    <a:pt x="8694" y="2989"/>
                  </a:cubicBezTo>
                  <a:cubicBezTo>
                    <a:pt x="8241" y="2808"/>
                    <a:pt x="7879" y="2627"/>
                    <a:pt x="7608" y="2355"/>
                  </a:cubicBezTo>
                  <a:lnTo>
                    <a:pt x="7336" y="2174"/>
                  </a:lnTo>
                  <a:lnTo>
                    <a:pt x="6793" y="1812"/>
                  </a:lnTo>
                  <a:cubicBezTo>
                    <a:pt x="6611" y="1631"/>
                    <a:pt x="6430" y="1540"/>
                    <a:pt x="6249" y="1450"/>
                  </a:cubicBezTo>
                  <a:cubicBezTo>
                    <a:pt x="5977" y="1359"/>
                    <a:pt x="5706" y="1178"/>
                    <a:pt x="5434" y="1088"/>
                  </a:cubicBezTo>
                  <a:cubicBezTo>
                    <a:pt x="5072" y="997"/>
                    <a:pt x="4800" y="906"/>
                    <a:pt x="4529" y="816"/>
                  </a:cubicBezTo>
                  <a:cubicBezTo>
                    <a:pt x="4257" y="725"/>
                    <a:pt x="3985" y="635"/>
                    <a:pt x="3714" y="544"/>
                  </a:cubicBezTo>
                  <a:cubicBezTo>
                    <a:pt x="3532" y="454"/>
                    <a:pt x="3261" y="363"/>
                    <a:pt x="3080" y="363"/>
                  </a:cubicBezTo>
                  <a:cubicBezTo>
                    <a:pt x="2536" y="273"/>
                    <a:pt x="1993" y="182"/>
                    <a:pt x="1540" y="1"/>
                  </a:cubicBezTo>
                  <a:close/>
                </a:path>
              </a:pathLst>
            </a:custGeom>
            <a:solidFill>
              <a:srgbClr val="ED7F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7" name="Google Shape;7937;p8"/>
            <p:cNvSpPr/>
            <p:nvPr/>
          </p:nvSpPr>
          <p:spPr>
            <a:xfrm>
              <a:off x="4406525" y="4571075"/>
              <a:ext cx="56625" cy="52300"/>
            </a:xfrm>
            <a:custGeom>
              <a:avLst/>
              <a:gdLst/>
              <a:ahLst/>
              <a:cxnLst/>
              <a:rect l="l" t="t" r="r" b="b"/>
              <a:pathLst>
                <a:path w="2265" h="2092" extrusionOk="0">
                  <a:moveTo>
                    <a:pt x="1505" y="0"/>
                  </a:moveTo>
                  <a:cubicBezTo>
                    <a:pt x="1246" y="0"/>
                    <a:pt x="949" y="123"/>
                    <a:pt x="634" y="281"/>
                  </a:cubicBezTo>
                  <a:cubicBezTo>
                    <a:pt x="634" y="733"/>
                    <a:pt x="363" y="1277"/>
                    <a:pt x="0" y="1458"/>
                  </a:cubicBezTo>
                  <a:cubicBezTo>
                    <a:pt x="272" y="1820"/>
                    <a:pt x="634" y="2001"/>
                    <a:pt x="1087" y="2092"/>
                  </a:cubicBezTo>
                  <a:cubicBezTo>
                    <a:pt x="1087" y="1367"/>
                    <a:pt x="1540" y="824"/>
                    <a:pt x="2264" y="824"/>
                  </a:cubicBezTo>
                  <a:cubicBezTo>
                    <a:pt x="2111" y="209"/>
                    <a:pt x="1841" y="0"/>
                    <a:pt x="1505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8" name="Google Shape;7938;p8"/>
            <p:cNvSpPr/>
            <p:nvPr/>
          </p:nvSpPr>
          <p:spPr>
            <a:xfrm>
              <a:off x="4540100" y="466185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0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9" name="Google Shape;7939;p8"/>
            <p:cNvSpPr/>
            <p:nvPr/>
          </p:nvSpPr>
          <p:spPr>
            <a:xfrm>
              <a:off x="4499350" y="464825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1"/>
                  </a:moveTo>
                  <a:lnTo>
                    <a:pt x="634" y="454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0" name="Google Shape;7940;p8"/>
            <p:cNvSpPr/>
            <p:nvPr/>
          </p:nvSpPr>
          <p:spPr>
            <a:xfrm>
              <a:off x="4458600" y="4634675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0" y="1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1" name="Google Shape;7941;p8"/>
            <p:cNvSpPr/>
            <p:nvPr/>
          </p:nvSpPr>
          <p:spPr>
            <a:xfrm>
              <a:off x="4109950" y="4444500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54" h="454" extrusionOk="0">
                  <a:moveTo>
                    <a:pt x="0" y="1"/>
                  </a:moveTo>
                  <a:cubicBezTo>
                    <a:pt x="0" y="182"/>
                    <a:pt x="181" y="454"/>
                    <a:pt x="453" y="45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2" name="Google Shape;7942;p8"/>
            <p:cNvSpPr/>
            <p:nvPr/>
          </p:nvSpPr>
          <p:spPr>
            <a:xfrm>
              <a:off x="3774875" y="652425"/>
              <a:ext cx="163025" cy="969275"/>
            </a:xfrm>
            <a:custGeom>
              <a:avLst/>
              <a:gdLst/>
              <a:ahLst/>
              <a:cxnLst/>
              <a:rect l="l" t="t" r="r" b="b"/>
              <a:pathLst>
                <a:path w="6521" h="38771" extrusionOk="0">
                  <a:moveTo>
                    <a:pt x="2718" y="0"/>
                  </a:moveTo>
                  <a:cubicBezTo>
                    <a:pt x="1450" y="906"/>
                    <a:pt x="2084" y="1992"/>
                    <a:pt x="2265" y="2988"/>
                  </a:cubicBezTo>
                  <a:cubicBezTo>
                    <a:pt x="1359" y="2355"/>
                    <a:pt x="2718" y="453"/>
                    <a:pt x="906" y="91"/>
                  </a:cubicBezTo>
                  <a:lnTo>
                    <a:pt x="725" y="91"/>
                  </a:lnTo>
                  <a:cubicBezTo>
                    <a:pt x="182" y="906"/>
                    <a:pt x="1" y="1902"/>
                    <a:pt x="91" y="2898"/>
                  </a:cubicBezTo>
                  <a:cubicBezTo>
                    <a:pt x="363" y="4709"/>
                    <a:pt x="544" y="6430"/>
                    <a:pt x="635" y="8241"/>
                  </a:cubicBezTo>
                  <a:cubicBezTo>
                    <a:pt x="273" y="10324"/>
                    <a:pt x="1178" y="12225"/>
                    <a:pt x="1359" y="14218"/>
                  </a:cubicBezTo>
                  <a:cubicBezTo>
                    <a:pt x="1178" y="14580"/>
                    <a:pt x="997" y="14942"/>
                    <a:pt x="997" y="15214"/>
                  </a:cubicBezTo>
                  <a:cubicBezTo>
                    <a:pt x="1359" y="18836"/>
                    <a:pt x="454" y="22549"/>
                    <a:pt x="1269" y="26081"/>
                  </a:cubicBezTo>
                  <a:lnTo>
                    <a:pt x="1540" y="26352"/>
                  </a:lnTo>
                  <a:cubicBezTo>
                    <a:pt x="2808" y="26624"/>
                    <a:pt x="2627" y="27529"/>
                    <a:pt x="2627" y="28435"/>
                  </a:cubicBezTo>
                  <a:cubicBezTo>
                    <a:pt x="2536" y="31423"/>
                    <a:pt x="2174" y="34321"/>
                    <a:pt x="2808" y="37310"/>
                  </a:cubicBezTo>
                  <a:cubicBezTo>
                    <a:pt x="2923" y="38058"/>
                    <a:pt x="3112" y="38770"/>
                    <a:pt x="3560" y="38770"/>
                  </a:cubicBezTo>
                  <a:cubicBezTo>
                    <a:pt x="3816" y="38770"/>
                    <a:pt x="4158" y="38537"/>
                    <a:pt x="4619" y="37944"/>
                  </a:cubicBezTo>
                  <a:cubicBezTo>
                    <a:pt x="5163" y="30790"/>
                    <a:pt x="4800" y="23636"/>
                    <a:pt x="4710" y="16391"/>
                  </a:cubicBezTo>
                  <a:cubicBezTo>
                    <a:pt x="4710" y="13765"/>
                    <a:pt x="4529" y="11229"/>
                    <a:pt x="6068" y="8965"/>
                  </a:cubicBezTo>
                  <a:cubicBezTo>
                    <a:pt x="6430" y="8422"/>
                    <a:pt x="6521" y="7788"/>
                    <a:pt x="6249" y="7154"/>
                  </a:cubicBezTo>
                  <a:lnTo>
                    <a:pt x="6249" y="6611"/>
                  </a:lnTo>
                  <a:cubicBezTo>
                    <a:pt x="5887" y="6067"/>
                    <a:pt x="5344" y="5796"/>
                    <a:pt x="4710" y="5796"/>
                  </a:cubicBezTo>
                  <a:cubicBezTo>
                    <a:pt x="3442" y="5343"/>
                    <a:pt x="4257" y="4256"/>
                    <a:pt x="4167" y="3532"/>
                  </a:cubicBezTo>
                  <a:cubicBezTo>
                    <a:pt x="3985" y="2173"/>
                    <a:pt x="4257" y="724"/>
                    <a:pt x="2718" y="0"/>
                  </a:cubicBezTo>
                  <a:close/>
                </a:path>
              </a:pathLst>
            </a:custGeom>
            <a:solidFill>
              <a:srgbClr val="F08A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3" name="Google Shape;7943;p8"/>
            <p:cNvSpPr/>
            <p:nvPr/>
          </p:nvSpPr>
          <p:spPr>
            <a:xfrm>
              <a:off x="3632250" y="1533075"/>
              <a:ext cx="301125" cy="686000"/>
            </a:xfrm>
            <a:custGeom>
              <a:avLst/>
              <a:gdLst/>
              <a:ahLst/>
              <a:cxnLst/>
              <a:rect l="l" t="t" r="r" b="b"/>
              <a:pathLst>
                <a:path w="12045" h="27440" extrusionOk="0">
                  <a:moveTo>
                    <a:pt x="1359" y="1"/>
                  </a:moveTo>
                  <a:cubicBezTo>
                    <a:pt x="725" y="91"/>
                    <a:pt x="454" y="544"/>
                    <a:pt x="91" y="997"/>
                  </a:cubicBezTo>
                  <a:lnTo>
                    <a:pt x="1" y="1269"/>
                  </a:lnTo>
                  <a:cubicBezTo>
                    <a:pt x="1269" y="4257"/>
                    <a:pt x="2627" y="7155"/>
                    <a:pt x="3714" y="10234"/>
                  </a:cubicBezTo>
                  <a:cubicBezTo>
                    <a:pt x="4166" y="11592"/>
                    <a:pt x="4891" y="12860"/>
                    <a:pt x="5978" y="13766"/>
                  </a:cubicBezTo>
                  <a:cubicBezTo>
                    <a:pt x="6249" y="13313"/>
                    <a:pt x="6883" y="12860"/>
                    <a:pt x="6883" y="12407"/>
                  </a:cubicBezTo>
                  <a:cubicBezTo>
                    <a:pt x="6974" y="10324"/>
                    <a:pt x="8604" y="9872"/>
                    <a:pt x="10053" y="9057"/>
                  </a:cubicBezTo>
                  <a:cubicBezTo>
                    <a:pt x="10143" y="9419"/>
                    <a:pt x="10234" y="9600"/>
                    <a:pt x="10234" y="9781"/>
                  </a:cubicBezTo>
                  <a:cubicBezTo>
                    <a:pt x="9147" y="12951"/>
                    <a:pt x="8875" y="16392"/>
                    <a:pt x="9328" y="19833"/>
                  </a:cubicBezTo>
                  <a:cubicBezTo>
                    <a:pt x="9328" y="20557"/>
                    <a:pt x="9147" y="21282"/>
                    <a:pt x="8785" y="21916"/>
                  </a:cubicBezTo>
                  <a:cubicBezTo>
                    <a:pt x="8966" y="22006"/>
                    <a:pt x="9147" y="22187"/>
                    <a:pt x="9238" y="22459"/>
                  </a:cubicBezTo>
                  <a:cubicBezTo>
                    <a:pt x="9238" y="22640"/>
                    <a:pt x="9328" y="23002"/>
                    <a:pt x="9238" y="23002"/>
                  </a:cubicBezTo>
                  <a:cubicBezTo>
                    <a:pt x="9238" y="23002"/>
                    <a:pt x="9147" y="23002"/>
                    <a:pt x="9147" y="23184"/>
                  </a:cubicBezTo>
                  <a:cubicBezTo>
                    <a:pt x="9056" y="23274"/>
                    <a:pt x="9147" y="23365"/>
                    <a:pt x="9238" y="23546"/>
                  </a:cubicBezTo>
                  <a:lnTo>
                    <a:pt x="9238" y="24089"/>
                  </a:lnTo>
                  <a:cubicBezTo>
                    <a:pt x="8966" y="24361"/>
                    <a:pt x="8875" y="24904"/>
                    <a:pt x="9238" y="25176"/>
                  </a:cubicBezTo>
                  <a:lnTo>
                    <a:pt x="9238" y="27349"/>
                  </a:lnTo>
                  <a:cubicBezTo>
                    <a:pt x="9328" y="27410"/>
                    <a:pt x="9439" y="27440"/>
                    <a:pt x="9550" y="27440"/>
                  </a:cubicBezTo>
                  <a:cubicBezTo>
                    <a:pt x="9771" y="27440"/>
                    <a:pt x="9992" y="27319"/>
                    <a:pt x="10053" y="27078"/>
                  </a:cubicBezTo>
                  <a:cubicBezTo>
                    <a:pt x="11139" y="23365"/>
                    <a:pt x="10324" y="19652"/>
                    <a:pt x="10505" y="15939"/>
                  </a:cubicBezTo>
                  <a:cubicBezTo>
                    <a:pt x="10053" y="13222"/>
                    <a:pt x="12045" y="10958"/>
                    <a:pt x="11773" y="8332"/>
                  </a:cubicBezTo>
                  <a:cubicBezTo>
                    <a:pt x="11158" y="7749"/>
                    <a:pt x="10508" y="7572"/>
                    <a:pt x="9844" y="7572"/>
                  </a:cubicBezTo>
                  <a:cubicBezTo>
                    <a:pt x="8808" y="7572"/>
                    <a:pt x="7739" y="8003"/>
                    <a:pt x="6714" y="8003"/>
                  </a:cubicBezTo>
                  <a:cubicBezTo>
                    <a:pt x="6558" y="8003"/>
                    <a:pt x="6403" y="7993"/>
                    <a:pt x="6249" y="7970"/>
                  </a:cubicBezTo>
                  <a:cubicBezTo>
                    <a:pt x="5978" y="8604"/>
                    <a:pt x="5887" y="9328"/>
                    <a:pt x="6159" y="9962"/>
                  </a:cubicBezTo>
                  <a:cubicBezTo>
                    <a:pt x="5072" y="7698"/>
                    <a:pt x="4710" y="4710"/>
                    <a:pt x="2717" y="2355"/>
                  </a:cubicBezTo>
                  <a:lnTo>
                    <a:pt x="2717" y="1812"/>
                  </a:lnTo>
                  <a:cubicBezTo>
                    <a:pt x="2355" y="1088"/>
                    <a:pt x="2265" y="273"/>
                    <a:pt x="1359" y="1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4" name="Google Shape;7944;p8"/>
            <p:cNvSpPr/>
            <p:nvPr/>
          </p:nvSpPr>
          <p:spPr>
            <a:xfrm>
              <a:off x="3700175" y="1428950"/>
              <a:ext cx="135850" cy="380350"/>
            </a:xfrm>
            <a:custGeom>
              <a:avLst/>
              <a:gdLst/>
              <a:ahLst/>
              <a:cxnLst/>
              <a:rect l="l" t="t" r="r" b="b"/>
              <a:pathLst>
                <a:path w="5434" h="15214" extrusionOk="0">
                  <a:moveTo>
                    <a:pt x="3804" y="0"/>
                  </a:moveTo>
                  <a:cubicBezTo>
                    <a:pt x="3623" y="91"/>
                    <a:pt x="3261" y="91"/>
                    <a:pt x="3261" y="181"/>
                  </a:cubicBezTo>
                  <a:cubicBezTo>
                    <a:pt x="2989" y="1540"/>
                    <a:pt x="2446" y="2898"/>
                    <a:pt x="1721" y="4075"/>
                  </a:cubicBezTo>
                  <a:cubicBezTo>
                    <a:pt x="1268" y="4890"/>
                    <a:pt x="1449" y="5434"/>
                    <a:pt x="2355" y="5615"/>
                  </a:cubicBezTo>
                  <a:cubicBezTo>
                    <a:pt x="2717" y="5705"/>
                    <a:pt x="3170" y="5705"/>
                    <a:pt x="3079" y="6158"/>
                  </a:cubicBezTo>
                  <a:cubicBezTo>
                    <a:pt x="3079" y="6454"/>
                    <a:pt x="2838" y="6750"/>
                    <a:pt x="2552" y="6750"/>
                  </a:cubicBezTo>
                  <a:cubicBezTo>
                    <a:pt x="2488" y="6750"/>
                    <a:pt x="2421" y="6735"/>
                    <a:pt x="2355" y="6701"/>
                  </a:cubicBezTo>
                  <a:cubicBezTo>
                    <a:pt x="2243" y="6673"/>
                    <a:pt x="2126" y="6663"/>
                    <a:pt x="2006" y="6663"/>
                  </a:cubicBezTo>
                  <a:cubicBezTo>
                    <a:pt x="1628" y="6663"/>
                    <a:pt x="1220" y="6769"/>
                    <a:pt x="824" y="6769"/>
                  </a:cubicBezTo>
                  <a:cubicBezTo>
                    <a:pt x="538" y="6769"/>
                    <a:pt x="258" y="6713"/>
                    <a:pt x="0" y="6520"/>
                  </a:cubicBezTo>
                  <a:lnTo>
                    <a:pt x="0" y="6520"/>
                  </a:lnTo>
                  <a:cubicBezTo>
                    <a:pt x="1087" y="9509"/>
                    <a:pt x="1812" y="12588"/>
                    <a:pt x="3894" y="15214"/>
                  </a:cubicBezTo>
                  <a:lnTo>
                    <a:pt x="3894" y="11954"/>
                  </a:lnTo>
                  <a:cubicBezTo>
                    <a:pt x="5434" y="8332"/>
                    <a:pt x="4709" y="4528"/>
                    <a:pt x="4347" y="815"/>
                  </a:cubicBezTo>
                  <a:cubicBezTo>
                    <a:pt x="4257" y="453"/>
                    <a:pt x="4076" y="181"/>
                    <a:pt x="3804" y="0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5" name="Google Shape;7945;p8"/>
            <p:cNvSpPr/>
            <p:nvPr/>
          </p:nvSpPr>
          <p:spPr>
            <a:xfrm>
              <a:off x="3657150" y="1524025"/>
              <a:ext cx="52100" cy="56625"/>
            </a:xfrm>
            <a:custGeom>
              <a:avLst/>
              <a:gdLst/>
              <a:ahLst/>
              <a:cxnLst/>
              <a:rect l="l" t="t" r="r" b="b"/>
              <a:pathLst>
                <a:path w="2084" h="2265" extrusionOk="0">
                  <a:moveTo>
                    <a:pt x="182" y="1"/>
                  </a:moveTo>
                  <a:lnTo>
                    <a:pt x="1" y="272"/>
                  </a:lnTo>
                  <a:lnTo>
                    <a:pt x="182" y="544"/>
                  </a:lnTo>
                  <a:cubicBezTo>
                    <a:pt x="816" y="997"/>
                    <a:pt x="816" y="1993"/>
                    <a:pt x="1721" y="2265"/>
                  </a:cubicBezTo>
                  <a:cubicBezTo>
                    <a:pt x="2084" y="91"/>
                    <a:pt x="2084" y="91"/>
                    <a:pt x="182" y="1"/>
                  </a:cubicBezTo>
                  <a:close/>
                </a:path>
              </a:pathLst>
            </a:custGeom>
            <a:solidFill>
              <a:srgbClr val="FCE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6" name="Google Shape;7946;p8"/>
            <p:cNvSpPr/>
            <p:nvPr/>
          </p:nvSpPr>
          <p:spPr>
            <a:xfrm>
              <a:off x="3573400" y="1958525"/>
              <a:ext cx="226400" cy="328475"/>
            </a:xfrm>
            <a:custGeom>
              <a:avLst/>
              <a:gdLst/>
              <a:ahLst/>
              <a:cxnLst/>
              <a:rect l="l" t="t" r="r" b="b"/>
              <a:pathLst>
                <a:path w="9056" h="13139" extrusionOk="0">
                  <a:moveTo>
                    <a:pt x="5660" y="1"/>
                  </a:moveTo>
                  <a:cubicBezTo>
                    <a:pt x="5151" y="1"/>
                    <a:pt x="4709" y="157"/>
                    <a:pt x="4709" y="823"/>
                  </a:cubicBezTo>
                  <a:cubicBezTo>
                    <a:pt x="4680" y="1179"/>
                    <a:pt x="4805" y="1272"/>
                    <a:pt x="5001" y="1272"/>
                  </a:cubicBezTo>
                  <a:cubicBezTo>
                    <a:pt x="5218" y="1272"/>
                    <a:pt x="5520" y="1157"/>
                    <a:pt x="5791" y="1157"/>
                  </a:cubicBezTo>
                  <a:cubicBezTo>
                    <a:pt x="6021" y="1157"/>
                    <a:pt x="6227" y="1240"/>
                    <a:pt x="6339" y="1547"/>
                  </a:cubicBezTo>
                  <a:cubicBezTo>
                    <a:pt x="5886" y="2091"/>
                    <a:pt x="5253" y="2634"/>
                    <a:pt x="4619" y="2996"/>
                  </a:cubicBezTo>
                  <a:cubicBezTo>
                    <a:pt x="3949" y="2177"/>
                    <a:pt x="3585" y="1113"/>
                    <a:pt x="2570" y="1113"/>
                  </a:cubicBezTo>
                  <a:cubicBezTo>
                    <a:pt x="2351" y="1113"/>
                    <a:pt x="2101" y="1163"/>
                    <a:pt x="1811" y="1275"/>
                  </a:cubicBezTo>
                  <a:cubicBezTo>
                    <a:pt x="1811" y="2000"/>
                    <a:pt x="3170" y="2000"/>
                    <a:pt x="2536" y="2996"/>
                  </a:cubicBezTo>
                  <a:cubicBezTo>
                    <a:pt x="2443" y="3031"/>
                    <a:pt x="2355" y="3047"/>
                    <a:pt x="2272" y="3047"/>
                  </a:cubicBezTo>
                  <a:cubicBezTo>
                    <a:pt x="1712" y="3047"/>
                    <a:pt x="1356" y="2339"/>
                    <a:pt x="725" y="2181"/>
                  </a:cubicBezTo>
                  <a:lnTo>
                    <a:pt x="725" y="2181"/>
                  </a:lnTo>
                  <a:cubicBezTo>
                    <a:pt x="0" y="4445"/>
                    <a:pt x="1993" y="5622"/>
                    <a:pt x="2898" y="7162"/>
                  </a:cubicBezTo>
                  <a:cubicBezTo>
                    <a:pt x="3894" y="8430"/>
                    <a:pt x="4800" y="9607"/>
                    <a:pt x="5705" y="10875"/>
                  </a:cubicBezTo>
                  <a:cubicBezTo>
                    <a:pt x="6158" y="11327"/>
                    <a:pt x="6611" y="11871"/>
                    <a:pt x="6973" y="12414"/>
                  </a:cubicBezTo>
                  <a:cubicBezTo>
                    <a:pt x="7154" y="12686"/>
                    <a:pt x="7426" y="12957"/>
                    <a:pt x="7698" y="13139"/>
                  </a:cubicBezTo>
                  <a:cubicBezTo>
                    <a:pt x="7879" y="13139"/>
                    <a:pt x="8150" y="13139"/>
                    <a:pt x="8332" y="13048"/>
                  </a:cubicBezTo>
                  <a:cubicBezTo>
                    <a:pt x="8603" y="12867"/>
                    <a:pt x="8875" y="12505"/>
                    <a:pt x="8875" y="12142"/>
                  </a:cubicBezTo>
                  <a:cubicBezTo>
                    <a:pt x="8875" y="8339"/>
                    <a:pt x="9056" y="4445"/>
                    <a:pt x="8784" y="551"/>
                  </a:cubicBezTo>
                  <a:cubicBezTo>
                    <a:pt x="8060" y="279"/>
                    <a:pt x="7335" y="98"/>
                    <a:pt x="6611" y="98"/>
                  </a:cubicBezTo>
                  <a:cubicBezTo>
                    <a:pt x="6330" y="63"/>
                    <a:pt x="5982" y="1"/>
                    <a:pt x="5660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7" name="Google Shape;7947;p8"/>
            <p:cNvSpPr/>
            <p:nvPr/>
          </p:nvSpPr>
          <p:spPr>
            <a:xfrm>
              <a:off x="3539425" y="1983600"/>
              <a:ext cx="131350" cy="185825"/>
            </a:xfrm>
            <a:custGeom>
              <a:avLst/>
              <a:gdLst/>
              <a:ahLst/>
              <a:cxnLst/>
              <a:rect l="l" t="t" r="r" b="b"/>
              <a:pathLst>
                <a:path w="5254" h="7433" extrusionOk="0">
                  <a:moveTo>
                    <a:pt x="997" y="1"/>
                  </a:moveTo>
                  <a:cubicBezTo>
                    <a:pt x="997" y="725"/>
                    <a:pt x="725" y="1178"/>
                    <a:pt x="1" y="1178"/>
                  </a:cubicBezTo>
                  <a:cubicBezTo>
                    <a:pt x="273" y="1903"/>
                    <a:pt x="635" y="2627"/>
                    <a:pt x="906" y="3351"/>
                  </a:cubicBezTo>
                  <a:cubicBezTo>
                    <a:pt x="816" y="3985"/>
                    <a:pt x="1088" y="4619"/>
                    <a:pt x="1631" y="4981"/>
                  </a:cubicBezTo>
                  <a:cubicBezTo>
                    <a:pt x="1891" y="6456"/>
                    <a:pt x="2650" y="7432"/>
                    <a:pt x="4226" y="7432"/>
                  </a:cubicBezTo>
                  <a:cubicBezTo>
                    <a:pt x="4295" y="7432"/>
                    <a:pt x="4366" y="7430"/>
                    <a:pt x="4438" y="7427"/>
                  </a:cubicBezTo>
                  <a:cubicBezTo>
                    <a:pt x="5072" y="7064"/>
                    <a:pt x="5253" y="6702"/>
                    <a:pt x="4891" y="6068"/>
                  </a:cubicBezTo>
                  <a:cubicBezTo>
                    <a:pt x="3985" y="4438"/>
                    <a:pt x="2446" y="3170"/>
                    <a:pt x="2084" y="1178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EE8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8" name="Google Shape;7948;p8"/>
            <p:cNvSpPr/>
            <p:nvPr/>
          </p:nvSpPr>
          <p:spPr>
            <a:xfrm>
              <a:off x="3876750" y="2110400"/>
              <a:ext cx="543375" cy="692775"/>
            </a:xfrm>
            <a:custGeom>
              <a:avLst/>
              <a:gdLst/>
              <a:ahLst/>
              <a:cxnLst/>
              <a:rect l="l" t="t" r="r" b="b"/>
              <a:pathLst>
                <a:path w="21735" h="27711" extrusionOk="0">
                  <a:moveTo>
                    <a:pt x="21735" y="0"/>
                  </a:moveTo>
                  <a:cubicBezTo>
                    <a:pt x="20603" y="377"/>
                    <a:pt x="19408" y="566"/>
                    <a:pt x="18203" y="566"/>
                  </a:cubicBezTo>
                  <a:cubicBezTo>
                    <a:pt x="17961" y="566"/>
                    <a:pt x="17720" y="558"/>
                    <a:pt x="17479" y="543"/>
                  </a:cubicBezTo>
                  <a:cubicBezTo>
                    <a:pt x="17045" y="354"/>
                    <a:pt x="16587" y="261"/>
                    <a:pt x="16134" y="261"/>
                  </a:cubicBezTo>
                  <a:cubicBezTo>
                    <a:pt x="15073" y="261"/>
                    <a:pt x="14038" y="769"/>
                    <a:pt x="13403" y="1721"/>
                  </a:cubicBezTo>
                  <a:cubicBezTo>
                    <a:pt x="12809" y="2527"/>
                    <a:pt x="12235" y="2777"/>
                    <a:pt x="11652" y="2777"/>
                  </a:cubicBezTo>
                  <a:cubicBezTo>
                    <a:pt x="10992" y="2777"/>
                    <a:pt x="10322" y="2456"/>
                    <a:pt x="9600" y="2264"/>
                  </a:cubicBezTo>
                  <a:cubicBezTo>
                    <a:pt x="9518" y="2243"/>
                    <a:pt x="9478" y="2237"/>
                    <a:pt x="9460" y="2237"/>
                  </a:cubicBezTo>
                  <a:cubicBezTo>
                    <a:pt x="9456" y="2237"/>
                    <a:pt x="9453" y="2237"/>
                    <a:pt x="9451" y="2238"/>
                  </a:cubicBezTo>
                  <a:lnTo>
                    <a:pt x="9451" y="2238"/>
                  </a:lnTo>
                  <a:cubicBezTo>
                    <a:pt x="9429" y="2225"/>
                    <a:pt x="9391" y="2205"/>
                    <a:pt x="9328" y="2173"/>
                  </a:cubicBezTo>
                  <a:cubicBezTo>
                    <a:pt x="9023" y="2072"/>
                    <a:pt x="8660" y="1884"/>
                    <a:pt x="8337" y="1884"/>
                  </a:cubicBezTo>
                  <a:cubicBezTo>
                    <a:pt x="8085" y="1884"/>
                    <a:pt x="7857" y="1998"/>
                    <a:pt x="7698" y="2355"/>
                  </a:cubicBezTo>
                  <a:cubicBezTo>
                    <a:pt x="7336" y="2898"/>
                    <a:pt x="7698" y="3532"/>
                    <a:pt x="8242" y="3985"/>
                  </a:cubicBezTo>
                  <a:cubicBezTo>
                    <a:pt x="9147" y="4347"/>
                    <a:pt x="10053" y="4709"/>
                    <a:pt x="11049" y="4890"/>
                  </a:cubicBezTo>
                  <a:cubicBezTo>
                    <a:pt x="12136" y="5343"/>
                    <a:pt x="13222" y="5796"/>
                    <a:pt x="12679" y="7154"/>
                  </a:cubicBezTo>
                  <a:cubicBezTo>
                    <a:pt x="12045" y="9146"/>
                    <a:pt x="10958" y="10957"/>
                    <a:pt x="9419" y="12406"/>
                  </a:cubicBezTo>
                  <a:cubicBezTo>
                    <a:pt x="8792" y="12985"/>
                    <a:pt x="7985" y="13281"/>
                    <a:pt x="7176" y="13281"/>
                  </a:cubicBezTo>
                  <a:cubicBezTo>
                    <a:pt x="6467" y="13281"/>
                    <a:pt x="5755" y="13053"/>
                    <a:pt x="5163" y="12588"/>
                  </a:cubicBezTo>
                  <a:cubicBezTo>
                    <a:pt x="3714" y="11682"/>
                    <a:pt x="4257" y="10414"/>
                    <a:pt x="4710" y="9237"/>
                  </a:cubicBezTo>
                  <a:cubicBezTo>
                    <a:pt x="4982" y="8331"/>
                    <a:pt x="5525" y="7516"/>
                    <a:pt x="5163" y="6611"/>
                  </a:cubicBezTo>
                  <a:cubicBezTo>
                    <a:pt x="4891" y="6366"/>
                    <a:pt x="4660" y="6268"/>
                    <a:pt x="4455" y="6268"/>
                  </a:cubicBezTo>
                  <a:cubicBezTo>
                    <a:pt x="3977" y="6268"/>
                    <a:pt x="3641" y="6801"/>
                    <a:pt x="3261" y="7245"/>
                  </a:cubicBezTo>
                  <a:cubicBezTo>
                    <a:pt x="2627" y="7969"/>
                    <a:pt x="2355" y="8875"/>
                    <a:pt x="1269" y="8965"/>
                  </a:cubicBezTo>
                  <a:cubicBezTo>
                    <a:pt x="907" y="9146"/>
                    <a:pt x="816" y="9418"/>
                    <a:pt x="725" y="9780"/>
                  </a:cubicBezTo>
                  <a:cubicBezTo>
                    <a:pt x="92" y="11501"/>
                    <a:pt x="1" y="13403"/>
                    <a:pt x="273" y="15304"/>
                  </a:cubicBezTo>
                  <a:cubicBezTo>
                    <a:pt x="454" y="17478"/>
                    <a:pt x="454" y="19651"/>
                    <a:pt x="273" y="21824"/>
                  </a:cubicBezTo>
                  <a:cubicBezTo>
                    <a:pt x="273" y="23364"/>
                    <a:pt x="725" y="24994"/>
                    <a:pt x="92" y="26533"/>
                  </a:cubicBezTo>
                  <a:cubicBezTo>
                    <a:pt x="635" y="26714"/>
                    <a:pt x="363" y="27530"/>
                    <a:pt x="997" y="27711"/>
                  </a:cubicBezTo>
                  <a:cubicBezTo>
                    <a:pt x="1903" y="26352"/>
                    <a:pt x="2899" y="24994"/>
                    <a:pt x="3985" y="23636"/>
                  </a:cubicBezTo>
                  <a:cubicBezTo>
                    <a:pt x="5797" y="21643"/>
                    <a:pt x="7064" y="19108"/>
                    <a:pt x="9147" y="17297"/>
                  </a:cubicBezTo>
                  <a:cubicBezTo>
                    <a:pt x="9600" y="16753"/>
                    <a:pt x="10053" y="16300"/>
                    <a:pt x="10415" y="15666"/>
                  </a:cubicBezTo>
                  <a:cubicBezTo>
                    <a:pt x="10777" y="15304"/>
                    <a:pt x="11321" y="15123"/>
                    <a:pt x="11411" y="14580"/>
                  </a:cubicBezTo>
                  <a:lnTo>
                    <a:pt x="11955" y="14036"/>
                  </a:lnTo>
                  <a:cubicBezTo>
                    <a:pt x="13132" y="11954"/>
                    <a:pt x="14490" y="10052"/>
                    <a:pt x="16030" y="8331"/>
                  </a:cubicBezTo>
                  <a:cubicBezTo>
                    <a:pt x="17026" y="6973"/>
                    <a:pt x="17479" y="5162"/>
                    <a:pt x="19018" y="4256"/>
                  </a:cubicBezTo>
                  <a:lnTo>
                    <a:pt x="21735" y="0"/>
                  </a:lnTo>
                  <a:close/>
                </a:path>
              </a:pathLst>
            </a:custGeom>
            <a:solidFill>
              <a:srgbClr val="F6E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9" name="Google Shape;7949;p8"/>
            <p:cNvSpPr/>
            <p:nvPr/>
          </p:nvSpPr>
          <p:spPr>
            <a:xfrm>
              <a:off x="3892600" y="2052050"/>
              <a:ext cx="464150" cy="302350"/>
            </a:xfrm>
            <a:custGeom>
              <a:avLst/>
              <a:gdLst/>
              <a:ahLst/>
              <a:cxnLst/>
              <a:rect l="l" t="t" r="r" b="b"/>
              <a:pathLst>
                <a:path w="18566" h="12094" extrusionOk="0">
                  <a:moveTo>
                    <a:pt x="14385" y="1"/>
                  </a:moveTo>
                  <a:cubicBezTo>
                    <a:pt x="13982" y="1"/>
                    <a:pt x="13567" y="275"/>
                    <a:pt x="13132" y="885"/>
                  </a:cubicBezTo>
                  <a:cubicBezTo>
                    <a:pt x="12938" y="1209"/>
                    <a:pt x="12605" y="1255"/>
                    <a:pt x="12299" y="1255"/>
                  </a:cubicBezTo>
                  <a:cubicBezTo>
                    <a:pt x="12176" y="1255"/>
                    <a:pt x="12058" y="1247"/>
                    <a:pt x="11954" y="1247"/>
                  </a:cubicBezTo>
                  <a:cubicBezTo>
                    <a:pt x="11479" y="1145"/>
                    <a:pt x="11004" y="1095"/>
                    <a:pt x="10533" y="1095"/>
                  </a:cubicBezTo>
                  <a:cubicBezTo>
                    <a:pt x="9748" y="1095"/>
                    <a:pt x="8977" y="1236"/>
                    <a:pt x="8242" y="1519"/>
                  </a:cubicBezTo>
                  <a:cubicBezTo>
                    <a:pt x="8173" y="1560"/>
                    <a:pt x="8113" y="1578"/>
                    <a:pt x="8060" y="1578"/>
                  </a:cubicBezTo>
                  <a:cubicBezTo>
                    <a:pt x="7761" y="1578"/>
                    <a:pt x="7685" y="998"/>
                    <a:pt x="7608" y="613"/>
                  </a:cubicBezTo>
                  <a:cubicBezTo>
                    <a:pt x="7558" y="610"/>
                    <a:pt x="7509" y="608"/>
                    <a:pt x="7463" y="608"/>
                  </a:cubicBezTo>
                  <a:cubicBezTo>
                    <a:pt x="6332" y="608"/>
                    <a:pt x="6231" y="1638"/>
                    <a:pt x="5797" y="2334"/>
                  </a:cubicBezTo>
                  <a:cubicBezTo>
                    <a:pt x="4891" y="3964"/>
                    <a:pt x="3895" y="5413"/>
                    <a:pt x="2627" y="6681"/>
                  </a:cubicBezTo>
                  <a:cubicBezTo>
                    <a:pt x="2446" y="6862"/>
                    <a:pt x="2265" y="7043"/>
                    <a:pt x="2174" y="7315"/>
                  </a:cubicBezTo>
                  <a:cubicBezTo>
                    <a:pt x="1540" y="8673"/>
                    <a:pt x="1" y="9760"/>
                    <a:pt x="544" y="11571"/>
                  </a:cubicBezTo>
                  <a:cubicBezTo>
                    <a:pt x="559" y="11567"/>
                    <a:pt x="573" y="11565"/>
                    <a:pt x="586" y="11565"/>
                  </a:cubicBezTo>
                  <a:cubicBezTo>
                    <a:pt x="812" y="11565"/>
                    <a:pt x="799" y="12093"/>
                    <a:pt x="1088" y="12093"/>
                  </a:cubicBezTo>
                  <a:cubicBezTo>
                    <a:pt x="1192" y="12093"/>
                    <a:pt x="1334" y="12026"/>
                    <a:pt x="1540" y="11843"/>
                  </a:cubicBezTo>
                  <a:cubicBezTo>
                    <a:pt x="2627" y="10937"/>
                    <a:pt x="2808" y="9216"/>
                    <a:pt x="4348" y="8854"/>
                  </a:cubicBezTo>
                  <a:cubicBezTo>
                    <a:pt x="5887" y="8764"/>
                    <a:pt x="7245" y="7677"/>
                    <a:pt x="7517" y="6137"/>
                  </a:cubicBezTo>
                  <a:cubicBezTo>
                    <a:pt x="7517" y="5685"/>
                    <a:pt x="7336" y="5322"/>
                    <a:pt x="7336" y="4779"/>
                  </a:cubicBezTo>
                  <a:lnTo>
                    <a:pt x="7336" y="4779"/>
                  </a:lnTo>
                  <a:cubicBezTo>
                    <a:pt x="8980" y="5327"/>
                    <a:pt x="10555" y="6010"/>
                    <a:pt x="12239" y="6010"/>
                  </a:cubicBezTo>
                  <a:cubicBezTo>
                    <a:pt x="12504" y="6010"/>
                    <a:pt x="12771" y="5993"/>
                    <a:pt x="13041" y="5956"/>
                  </a:cubicBezTo>
                  <a:cubicBezTo>
                    <a:pt x="13222" y="5141"/>
                    <a:pt x="12498" y="5141"/>
                    <a:pt x="12317" y="4507"/>
                  </a:cubicBezTo>
                  <a:lnTo>
                    <a:pt x="12317" y="4507"/>
                  </a:lnTo>
                  <a:cubicBezTo>
                    <a:pt x="12361" y="4510"/>
                    <a:pt x="12404" y="4511"/>
                    <a:pt x="12448" y="4511"/>
                  </a:cubicBezTo>
                  <a:cubicBezTo>
                    <a:pt x="14172" y="4511"/>
                    <a:pt x="15075" y="2787"/>
                    <a:pt x="16754" y="2787"/>
                  </a:cubicBezTo>
                  <a:cubicBezTo>
                    <a:pt x="16935" y="2606"/>
                    <a:pt x="17116" y="2425"/>
                    <a:pt x="17297" y="2243"/>
                  </a:cubicBezTo>
                  <a:cubicBezTo>
                    <a:pt x="17660" y="1791"/>
                    <a:pt x="18565" y="1610"/>
                    <a:pt x="17750" y="795"/>
                  </a:cubicBezTo>
                  <a:cubicBezTo>
                    <a:pt x="17446" y="541"/>
                    <a:pt x="17143" y="288"/>
                    <a:pt x="16871" y="288"/>
                  </a:cubicBezTo>
                  <a:cubicBezTo>
                    <a:pt x="16656" y="288"/>
                    <a:pt x="16461" y="446"/>
                    <a:pt x="16301" y="885"/>
                  </a:cubicBezTo>
                  <a:cubicBezTo>
                    <a:pt x="16179" y="1130"/>
                    <a:pt x="16093" y="1228"/>
                    <a:pt x="16011" y="1228"/>
                  </a:cubicBezTo>
                  <a:cubicBezTo>
                    <a:pt x="15911" y="1228"/>
                    <a:pt x="15816" y="1084"/>
                    <a:pt x="15667" y="885"/>
                  </a:cubicBezTo>
                  <a:cubicBezTo>
                    <a:pt x="15244" y="321"/>
                    <a:pt x="14821" y="1"/>
                    <a:pt x="14385" y="1"/>
                  </a:cubicBezTo>
                  <a:close/>
                </a:path>
              </a:pathLst>
            </a:custGeom>
            <a:solidFill>
              <a:srgbClr val="F8F1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0" name="Google Shape;7950;p8"/>
            <p:cNvSpPr/>
            <p:nvPr/>
          </p:nvSpPr>
          <p:spPr>
            <a:xfrm>
              <a:off x="3840550" y="1922475"/>
              <a:ext cx="296600" cy="430175"/>
            </a:xfrm>
            <a:custGeom>
              <a:avLst/>
              <a:gdLst/>
              <a:ahLst/>
              <a:cxnLst/>
              <a:rect l="l" t="t" r="r" b="b"/>
              <a:pathLst>
                <a:path w="11864" h="17207" extrusionOk="0">
                  <a:moveTo>
                    <a:pt x="10324" y="1"/>
                  </a:moveTo>
                  <a:cubicBezTo>
                    <a:pt x="10052" y="91"/>
                    <a:pt x="9780" y="91"/>
                    <a:pt x="9599" y="272"/>
                  </a:cubicBezTo>
                  <a:cubicBezTo>
                    <a:pt x="9327" y="544"/>
                    <a:pt x="9327" y="906"/>
                    <a:pt x="9418" y="1178"/>
                  </a:cubicBezTo>
                  <a:cubicBezTo>
                    <a:pt x="9690" y="1269"/>
                    <a:pt x="9690" y="1450"/>
                    <a:pt x="9599" y="1540"/>
                  </a:cubicBezTo>
                  <a:cubicBezTo>
                    <a:pt x="9509" y="1359"/>
                    <a:pt x="9509" y="1178"/>
                    <a:pt x="9327" y="1178"/>
                  </a:cubicBezTo>
                  <a:cubicBezTo>
                    <a:pt x="9237" y="1133"/>
                    <a:pt x="9124" y="1110"/>
                    <a:pt x="9010" y="1110"/>
                  </a:cubicBezTo>
                  <a:cubicBezTo>
                    <a:pt x="8897" y="1110"/>
                    <a:pt x="8784" y="1133"/>
                    <a:pt x="8694" y="1178"/>
                  </a:cubicBezTo>
                  <a:cubicBezTo>
                    <a:pt x="8331" y="1359"/>
                    <a:pt x="8060" y="1631"/>
                    <a:pt x="7879" y="1902"/>
                  </a:cubicBezTo>
                  <a:cubicBezTo>
                    <a:pt x="6701" y="3623"/>
                    <a:pt x="5886" y="5615"/>
                    <a:pt x="5524" y="7698"/>
                  </a:cubicBezTo>
                  <a:cubicBezTo>
                    <a:pt x="5693" y="8879"/>
                    <a:pt x="5861" y="9981"/>
                    <a:pt x="4275" y="9981"/>
                  </a:cubicBezTo>
                  <a:cubicBezTo>
                    <a:pt x="4158" y="9981"/>
                    <a:pt x="4031" y="9975"/>
                    <a:pt x="3894" y="9962"/>
                  </a:cubicBezTo>
                  <a:cubicBezTo>
                    <a:pt x="3079" y="10324"/>
                    <a:pt x="3079" y="11139"/>
                    <a:pt x="2807" y="11864"/>
                  </a:cubicBezTo>
                  <a:cubicBezTo>
                    <a:pt x="2612" y="12351"/>
                    <a:pt x="2441" y="12524"/>
                    <a:pt x="2284" y="12524"/>
                  </a:cubicBezTo>
                  <a:cubicBezTo>
                    <a:pt x="2004" y="12524"/>
                    <a:pt x="1772" y="11973"/>
                    <a:pt x="1540" y="11683"/>
                  </a:cubicBezTo>
                  <a:lnTo>
                    <a:pt x="996" y="11683"/>
                  </a:lnTo>
                  <a:cubicBezTo>
                    <a:pt x="0" y="13856"/>
                    <a:pt x="1177" y="15486"/>
                    <a:pt x="2083" y="17207"/>
                  </a:cubicBezTo>
                  <a:lnTo>
                    <a:pt x="2717" y="16573"/>
                  </a:lnTo>
                  <a:cubicBezTo>
                    <a:pt x="2988" y="14943"/>
                    <a:pt x="4347" y="13856"/>
                    <a:pt x="4800" y="12317"/>
                  </a:cubicBezTo>
                  <a:cubicBezTo>
                    <a:pt x="5705" y="11683"/>
                    <a:pt x="6430" y="10958"/>
                    <a:pt x="6973" y="10053"/>
                  </a:cubicBezTo>
                  <a:cubicBezTo>
                    <a:pt x="7879" y="8604"/>
                    <a:pt x="8694" y="7155"/>
                    <a:pt x="9599" y="5706"/>
                  </a:cubicBezTo>
                  <a:cubicBezTo>
                    <a:pt x="9871" y="4348"/>
                    <a:pt x="10686" y="3080"/>
                    <a:pt x="11320" y="1993"/>
                  </a:cubicBezTo>
                  <a:cubicBezTo>
                    <a:pt x="11863" y="816"/>
                    <a:pt x="11229" y="363"/>
                    <a:pt x="10324" y="1"/>
                  </a:cubicBez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1" name="Google Shape;7951;p8"/>
            <p:cNvSpPr/>
            <p:nvPr/>
          </p:nvSpPr>
          <p:spPr>
            <a:xfrm>
              <a:off x="4071450" y="1863225"/>
              <a:ext cx="92850" cy="109100"/>
            </a:xfrm>
            <a:custGeom>
              <a:avLst/>
              <a:gdLst/>
              <a:ahLst/>
              <a:cxnLst/>
              <a:rect l="l" t="t" r="r" b="b"/>
              <a:pathLst>
                <a:path w="3714" h="4364" extrusionOk="0">
                  <a:moveTo>
                    <a:pt x="2857" y="0"/>
                  </a:moveTo>
                  <a:cubicBezTo>
                    <a:pt x="2226" y="0"/>
                    <a:pt x="1766" y="756"/>
                    <a:pt x="1147" y="756"/>
                  </a:cubicBezTo>
                  <a:cubicBezTo>
                    <a:pt x="1098" y="756"/>
                    <a:pt x="1048" y="751"/>
                    <a:pt x="997" y="741"/>
                  </a:cubicBezTo>
                  <a:cubicBezTo>
                    <a:pt x="725" y="741"/>
                    <a:pt x="544" y="831"/>
                    <a:pt x="273" y="1012"/>
                  </a:cubicBezTo>
                  <a:cubicBezTo>
                    <a:pt x="182" y="1194"/>
                    <a:pt x="91" y="1465"/>
                    <a:pt x="1" y="1646"/>
                  </a:cubicBezTo>
                  <a:cubicBezTo>
                    <a:pt x="1" y="2009"/>
                    <a:pt x="91" y="2461"/>
                    <a:pt x="363" y="2733"/>
                  </a:cubicBezTo>
                  <a:cubicBezTo>
                    <a:pt x="409" y="2728"/>
                    <a:pt x="456" y="2726"/>
                    <a:pt x="501" y="2726"/>
                  </a:cubicBezTo>
                  <a:cubicBezTo>
                    <a:pt x="1350" y="2726"/>
                    <a:pt x="2079" y="3504"/>
                    <a:pt x="1993" y="4363"/>
                  </a:cubicBezTo>
                  <a:cubicBezTo>
                    <a:pt x="2899" y="3276"/>
                    <a:pt x="3442" y="1918"/>
                    <a:pt x="3714" y="560"/>
                  </a:cubicBezTo>
                  <a:cubicBezTo>
                    <a:pt x="3623" y="469"/>
                    <a:pt x="3533" y="379"/>
                    <a:pt x="3533" y="288"/>
                  </a:cubicBezTo>
                  <a:cubicBezTo>
                    <a:pt x="3282" y="79"/>
                    <a:pt x="3061" y="0"/>
                    <a:pt x="2857" y="0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2" name="Google Shape;7952;p8"/>
            <p:cNvSpPr/>
            <p:nvPr/>
          </p:nvSpPr>
          <p:spPr>
            <a:xfrm>
              <a:off x="4515200" y="1920225"/>
              <a:ext cx="15875" cy="24925"/>
            </a:xfrm>
            <a:custGeom>
              <a:avLst/>
              <a:gdLst/>
              <a:ahLst/>
              <a:cxnLst/>
              <a:rect l="l" t="t" r="r" b="b"/>
              <a:pathLst>
                <a:path w="635" h="997" extrusionOk="0">
                  <a:moveTo>
                    <a:pt x="634" y="0"/>
                  </a:moveTo>
                  <a:lnTo>
                    <a:pt x="634" y="0"/>
                  </a:lnTo>
                  <a:cubicBezTo>
                    <a:pt x="181" y="181"/>
                    <a:pt x="0" y="544"/>
                    <a:pt x="91" y="996"/>
                  </a:cubicBezTo>
                  <a:cubicBezTo>
                    <a:pt x="362" y="815"/>
                    <a:pt x="634" y="362"/>
                    <a:pt x="634" y="0"/>
                  </a:cubicBezTo>
                  <a:close/>
                </a:path>
              </a:pathLst>
            </a:custGeom>
            <a:solidFill>
              <a:srgbClr val="EF9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3" name="Google Shape;7953;p8"/>
            <p:cNvSpPr/>
            <p:nvPr/>
          </p:nvSpPr>
          <p:spPr>
            <a:xfrm>
              <a:off x="4162400" y="1863050"/>
              <a:ext cx="15500" cy="14175"/>
            </a:xfrm>
            <a:custGeom>
              <a:avLst/>
              <a:gdLst/>
              <a:ahLst/>
              <a:cxnLst/>
              <a:rect l="l" t="t" r="r" b="b"/>
              <a:pathLst>
                <a:path w="620" h="567" extrusionOk="0">
                  <a:moveTo>
                    <a:pt x="415" y="1"/>
                  </a:moveTo>
                  <a:cubicBezTo>
                    <a:pt x="113" y="1"/>
                    <a:pt x="0" y="189"/>
                    <a:pt x="76" y="567"/>
                  </a:cubicBezTo>
                  <a:cubicBezTo>
                    <a:pt x="166" y="386"/>
                    <a:pt x="347" y="204"/>
                    <a:pt x="529" y="23"/>
                  </a:cubicBezTo>
                  <a:lnTo>
                    <a:pt x="619" y="23"/>
                  </a:lnTo>
                  <a:cubicBezTo>
                    <a:pt x="544" y="8"/>
                    <a:pt x="476" y="1"/>
                    <a:pt x="415" y="1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4" name="Google Shape;7954;p8"/>
            <p:cNvSpPr/>
            <p:nvPr/>
          </p:nvSpPr>
          <p:spPr>
            <a:xfrm>
              <a:off x="3064000" y="1724600"/>
              <a:ext cx="357725" cy="342275"/>
            </a:xfrm>
            <a:custGeom>
              <a:avLst/>
              <a:gdLst/>
              <a:ahLst/>
              <a:cxnLst/>
              <a:rect l="l" t="t" r="r" b="b"/>
              <a:pathLst>
                <a:path w="14309" h="13691" extrusionOk="0">
                  <a:moveTo>
                    <a:pt x="4048" y="1437"/>
                  </a:moveTo>
                  <a:cubicBezTo>
                    <a:pt x="4204" y="1506"/>
                    <a:pt x="4346" y="1545"/>
                    <a:pt x="4529" y="1667"/>
                  </a:cubicBezTo>
                  <a:cubicBezTo>
                    <a:pt x="4333" y="1602"/>
                    <a:pt x="4184" y="1537"/>
                    <a:pt x="4048" y="1437"/>
                  </a:cubicBezTo>
                  <a:close/>
                  <a:moveTo>
                    <a:pt x="4610" y="0"/>
                  </a:moveTo>
                  <a:cubicBezTo>
                    <a:pt x="4361" y="0"/>
                    <a:pt x="4094" y="40"/>
                    <a:pt x="3804" y="128"/>
                  </a:cubicBezTo>
                  <a:lnTo>
                    <a:pt x="3804" y="671"/>
                  </a:lnTo>
                  <a:cubicBezTo>
                    <a:pt x="3714" y="671"/>
                    <a:pt x="3714" y="762"/>
                    <a:pt x="3714" y="852"/>
                  </a:cubicBezTo>
                  <a:cubicBezTo>
                    <a:pt x="3657" y="966"/>
                    <a:pt x="3671" y="1080"/>
                    <a:pt x="3713" y="1172"/>
                  </a:cubicBezTo>
                  <a:lnTo>
                    <a:pt x="3713" y="1172"/>
                  </a:lnTo>
                  <a:cubicBezTo>
                    <a:pt x="3643" y="1136"/>
                    <a:pt x="3569" y="1116"/>
                    <a:pt x="3498" y="1116"/>
                  </a:cubicBezTo>
                  <a:cubicBezTo>
                    <a:pt x="3412" y="1116"/>
                    <a:pt x="3330" y="1145"/>
                    <a:pt x="3261" y="1215"/>
                  </a:cubicBezTo>
                  <a:cubicBezTo>
                    <a:pt x="2355" y="2120"/>
                    <a:pt x="2808" y="3750"/>
                    <a:pt x="1631" y="4475"/>
                  </a:cubicBezTo>
                  <a:cubicBezTo>
                    <a:pt x="273" y="4475"/>
                    <a:pt x="454" y="5652"/>
                    <a:pt x="91" y="6376"/>
                  </a:cubicBezTo>
                  <a:cubicBezTo>
                    <a:pt x="1" y="6648"/>
                    <a:pt x="1" y="6920"/>
                    <a:pt x="1" y="7191"/>
                  </a:cubicBezTo>
                  <a:cubicBezTo>
                    <a:pt x="1" y="7463"/>
                    <a:pt x="1" y="7735"/>
                    <a:pt x="91" y="7916"/>
                  </a:cubicBezTo>
                  <a:cubicBezTo>
                    <a:pt x="725" y="9546"/>
                    <a:pt x="1178" y="11357"/>
                    <a:pt x="2265" y="12715"/>
                  </a:cubicBezTo>
                  <a:cubicBezTo>
                    <a:pt x="2565" y="13015"/>
                    <a:pt x="2989" y="13191"/>
                    <a:pt x="3383" y="13191"/>
                  </a:cubicBezTo>
                  <a:cubicBezTo>
                    <a:pt x="3465" y="13191"/>
                    <a:pt x="3545" y="13184"/>
                    <a:pt x="3623" y="13168"/>
                  </a:cubicBezTo>
                  <a:cubicBezTo>
                    <a:pt x="3660" y="13164"/>
                    <a:pt x="3697" y="13163"/>
                    <a:pt x="3734" y="13163"/>
                  </a:cubicBezTo>
                  <a:cubicBezTo>
                    <a:pt x="4379" y="13163"/>
                    <a:pt x="5061" y="13690"/>
                    <a:pt x="5654" y="13690"/>
                  </a:cubicBezTo>
                  <a:cubicBezTo>
                    <a:pt x="5866" y="13690"/>
                    <a:pt x="6066" y="13623"/>
                    <a:pt x="6249" y="13440"/>
                  </a:cubicBezTo>
                  <a:cubicBezTo>
                    <a:pt x="6720" y="13005"/>
                    <a:pt x="7278" y="12904"/>
                    <a:pt x="7830" y="12904"/>
                  </a:cubicBezTo>
                  <a:cubicBezTo>
                    <a:pt x="8313" y="12904"/>
                    <a:pt x="8792" y="12981"/>
                    <a:pt x="9204" y="12981"/>
                  </a:cubicBezTo>
                  <a:cubicBezTo>
                    <a:pt x="9498" y="12981"/>
                    <a:pt x="9758" y="12942"/>
                    <a:pt x="9962" y="12806"/>
                  </a:cubicBezTo>
                  <a:cubicBezTo>
                    <a:pt x="10515" y="12426"/>
                    <a:pt x="11028" y="12296"/>
                    <a:pt x="11546" y="12296"/>
                  </a:cubicBezTo>
                  <a:cubicBezTo>
                    <a:pt x="12388" y="12296"/>
                    <a:pt x="13244" y="12638"/>
                    <a:pt x="14309" y="12806"/>
                  </a:cubicBezTo>
                  <a:cubicBezTo>
                    <a:pt x="13365" y="11571"/>
                    <a:pt x="12479" y="10977"/>
                    <a:pt x="11371" y="10977"/>
                  </a:cubicBezTo>
                  <a:cubicBezTo>
                    <a:pt x="11098" y="10977"/>
                    <a:pt x="10810" y="11014"/>
                    <a:pt x="10506" y="11085"/>
                  </a:cubicBezTo>
                  <a:cubicBezTo>
                    <a:pt x="10777" y="9002"/>
                    <a:pt x="13403" y="9817"/>
                    <a:pt x="13675" y="8006"/>
                  </a:cubicBezTo>
                  <a:cubicBezTo>
                    <a:pt x="13453" y="7868"/>
                    <a:pt x="13274" y="7814"/>
                    <a:pt x="13116" y="7814"/>
                  </a:cubicBezTo>
                  <a:cubicBezTo>
                    <a:pt x="12759" y="7814"/>
                    <a:pt x="12512" y="8090"/>
                    <a:pt x="12136" y="8278"/>
                  </a:cubicBezTo>
                  <a:cubicBezTo>
                    <a:pt x="12058" y="8322"/>
                    <a:pt x="11944" y="8342"/>
                    <a:pt x="11804" y="8342"/>
                  </a:cubicBezTo>
                  <a:cubicBezTo>
                    <a:pt x="10797" y="8342"/>
                    <a:pt x="8445" y="7317"/>
                    <a:pt x="8604" y="6920"/>
                  </a:cubicBezTo>
                  <a:cubicBezTo>
                    <a:pt x="9419" y="4927"/>
                    <a:pt x="7698" y="4293"/>
                    <a:pt x="6883" y="3207"/>
                  </a:cubicBezTo>
                  <a:lnTo>
                    <a:pt x="6883" y="2754"/>
                  </a:lnTo>
                  <a:cubicBezTo>
                    <a:pt x="7336" y="2573"/>
                    <a:pt x="7970" y="2935"/>
                    <a:pt x="8332" y="2120"/>
                  </a:cubicBezTo>
                  <a:cubicBezTo>
                    <a:pt x="7007" y="1496"/>
                    <a:pt x="6151" y="0"/>
                    <a:pt x="4610" y="0"/>
                  </a:cubicBezTo>
                  <a:close/>
                </a:path>
              </a:pathLst>
            </a:custGeom>
            <a:solidFill>
              <a:srgbClr val="F9F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5" name="Google Shape;7955;p8"/>
            <p:cNvSpPr/>
            <p:nvPr/>
          </p:nvSpPr>
          <p:spPr>
            <a:xfrm>
              <a:off x="3263225" y="2162225"/>
              <a:ext cx="529800" cy="219575"/>
            </a:xfrm>
            <a:custGeom>
              <a:avLst/>
              <a:gdLst/>
              <a:ahLst/>
              <a:cxnLst/>
              <a:rect l="l" t="t" r="r" b="b"/>
              <a:pathLst>
                <a:path w="21192" h="8783" extrusionOk="0">
                  <a:moveTo>
                    <a:pt x="12938" y="0"/>
                  </a:moveTo>
                  <a:cubicBezTo>
                    <a:pt x="12155" y="0"/>
                    <a:pt x="11337" y="728"/>
                    <a:pt x="10415" y="2183"/>
                  </a:cubicBezTo>
                  <a:lnTo>
                    <a:pt x="8785" y="2183"/>
                  </a:lnTo>
                  <a:cubicBezTo>
                    <a:pt x="8061" y="2727"/>
                    <a:pt x="10053" y="3270"/>
                    <a:pt x="8785" y="3813"/>
                  </a:cubicBezTo>
                  <a:cubicBezTo>
                    <a:pt x="8697" y="3822"/>
                    <a:pt x="8605" y="3826"/>
                    <a:pt x="8510" y="3826"/>
                  </a:cubicBezTo>
                  <a:cubicBezTo>
                    <a:pt x="8055" y="3826"/>
                    <a:pt x="7540" y="3740"/>
                    <a:pt x="7071" y="3740"/>
                  </a:cubicBezTo>
                  <a:cubicBezTo>
                    <a:pt x="6642" y="3740"/>
                    <a:pt x="6251" y="3812"/>
                    <a:pt x="5978" y="4085"/>
                  </a:cubicBezTo>
                  <a:cubicBezTo>
                    <a:pt x="5612" y="4450"/>
                    <a:pt x="5347" y="4588"/>
                    <a:pt x="5144" y="4588"/>
                  </a:cubicBezTo>
                  <a:cubicBezTo>
                    <a:pt x="4521" y="4588"/>
                    <a:pt x="4486" y="3292"/>
                    <a:pt x="3947" y="3292"/>
                  </a:cubicBezTo>
                  <a:cubicBezTo>
                    <a:pt x="3878" y="3292"/>
                    <a:pt x="3801" y="3313"/>
                    <a:pt x="3714" y="3360"/>
                  </a:cubicBezTo>
                  <a:cubicBezTo>
                    <a:pt x="3623" y="3406"/>
                    <a:pt x="3510" y="3406"/>
                    <a:pt x="3408" y="3406"/>
                  </a:cubicBezTo>
                  <a:cubicBezTo>
                    <a:pt x="3306" y="3406"/>
                    <a:pt x="3216" y="3406"/>
                    <a:pt x="3170" y="3451"/>
                  </a:cubicBezTo>
                  <a:cubicBezTo>
                    <a:pt x="2828" y="3850"/>
                    <a:pt x="2504" y="3989"/>
                    <a:pt x="2186" y="3989"/>
                  </a:cubicBezTo>
                  <a:cubicBezTo>
                    <a:pt x="1495" y="3989"/>
                    <a:pt x="836" y="3332"/>
                    <a:pt x="91" y="3270"/>
                  </a:cubicBezTo>
                  <a:lnTo>
                    <a:pt x="91" y="3270"/>
                  </a:lnTo>
                  <a:cubicBezTo>
                    <a:pt x="1" y="5624"/>
                    <a:pt x="1721" y="6439"/>
                    <a:pt x="3261" y="7436"/>
                  </a:cubicBezTo>
                  <a:cubicBezTo>
                    <a:pt x="3511" y="7535"/>
                    <a:pt x="3736" y="7579"/>
                    <a:pt x="3944" y="7579"/>
                  </a:cubicBezTo>
                  <a:cubicBezTo>
                    <a:pt x="5241" y="7579"/>
                    <a:pt x="5828" y="5896"/>
                    <a:pt x="7155" y="5896"/>
                  </a:cubicBezTo>
                  <a:cubicBezTo>
                    <a:pt x="7879" y="5806"/>
                    <a:pt x="8423" y="5262"/>
                    <a:pt x="9057" y="5172"/>
                  </a:cubicBezTo>
                  <a:cubicBezTo>
                    <a:pt x="9147" y="5172"/>
                    <a:pt x="9215" y="5149"/>
                    <a:pt x="9272" y="5149"/>
                  </a:cubicBezTo>
                  <a:cubicBezTo>
                    <a:pt x="9328" y="5149"/>
                    <a:pt x="9374" y="5172"/>
                    <a:pt x="9419" y="5262"/>
                  </a:cubicBezTo>
                  <a:cubicBezTo>
                    <a:pt x="9366" y="5236"/>
                    <a:pt x="9305" y="5225"/>
                    <a:pt x="9239" y="5225"/>
                  </a:cubicBezTo>
                  <a:cubicBezTo>
                    <a:pt x="9079" y="5225"/>
                    <a:pt x="8887" y="5289"/>
                    <a:pt x="8694" y="5353"/>
                  </a:cubicBezTo>
                  <a:cubicBezTo>
                    <a:pt x="8694" y="7262"/>
                    <a:pt x="9409" y="8338"/>
                    <a:pt x="10742" y="8338"/>
                  </a:cubicBezTo>
                  <a:cubicBezTo>
                    <a:pt x="11053" y="8338"/>
                    <a:pt x="11397" y="8280"/>
                    <a:pt x="11773" y="8160"/>
                  </a:cubicBezTo>
                  <a:cubicBezTo>
                    <a:pt x="12180" y="8079"/>
                    <a:pt x="12606" y="8034"/>
                    <a:pt x="13033" y="8034"/>
                  </a:cubicBezTo>
                  <a:cubicBezTo>
                    <a:pt x="13556" y="8034"/>
                    <a:pt x="14082" y="8101"/>
                    <a:pt x="14581" y="8251"/>
                  </a:cubicBezTo>
                  <a:cubicBezTo>
                    <a:pt x="15643" y="8481"/>
                    <a:pt x="16752" y="8783"/>
                    <a:pt x="17836" y="8783"/>
                  </a:cubicBezTo>
                  <a:cubicBezTo>
                    <a:pt x="18878" y="8783"/>
                    <a:pt x="19897" y="8504"/>
                    <a:pt x="20829" y="7617"/>
                  </a:cubicBezTo>
                  <a:cubicBezTo>
                    <a:pt x="21010" y="7254"/>
                    <a:pt x="21101" y="6892"/>
                    <a:pt x="21191" y="6530"/>
                  </a:cubicBezTo>
                  <a:lnTo>
                    <a:pt x="21101" y="5987"/>
                  </a:lnTo>
                  <a:cubicBezTo>
                    <a:pt x="21010" y="5806"/>
                    <a:pt x="20920" y="5624"/>
                    <a:pt x="20739" y="5534"/>
                  </a:cubicBezTo>
                  <a:lnTo>
                    <a:pt x="20739" y="4900"/>
                  </a:lnTo>
                  <a:lnTo>
                    <a:pt x="20286" y="4900"/>
                  </a:lnTo>
                  <a:lnTo>
                    <a:pt x="19924" y="4991"/>
                  </a:lnTo>
                  <a:cubicBezTo>
                    <a:pt x="19742" y="4991"/>
                    <a:pt x="19561" y="5081"/>
                    <a:pt x="19380" y="5172"/>
                  </a:cubicBezTo>
                  <a:cubicBezTo>
                    <a:pt x="18927" y="5353"/>
                    <a:pt x="18384" y="5534"/>
                    <a:pt x="17931" y="5624"/>
                  </a:cubicBezTo>
                  <a:cubicBezTo>
                    <a:pt x="17660" y="5806"/>
                    <a:pt x="17388" y="5987"/>
                    <a:pt x="17388" y="6349"/>
                  </a:cubicBezTo>
                  <a:cubicBezTo>
                    <a:pt x="17569" y="6439"/>
                    <a:pt x="17569" y="6621"/>
                    <a:pt x="17388" y="6711"/>
                  </a:cubicBezTo>
                  <a:cubicBezTo>
                    <a:pt x="17388" y="6530"/>
                    <a:pt x="17388" y="6349"/>
                    <a:pt x="17207" y="6349"/>
                  </a:cubicBezTo>
                  <a:cubicBezTo>
                    <a:pt x="16482" y="6258"/>
                    <a:pt x="15848" y="5987"/>
                    <a:pt x="15305" y="5624"/>
                  </a:cubicBezTo>
                  <a:cubicBezTo>
                    <a:pt x="14671" y="4809"/>
                    <a:pt x="13403" y="4085"/>
                    <a:pt x="14943" y="2998"/>
                  </a:cubicBezTo>
                  <a:cubicBezTo>
                    <a:pt x="15577" y="2545"/>
                    <a:pt x="15215" y="2093"/>
                    <a:pt x="14943" y="1640"/>
                  </a:cubicBezTo>
                  <a:cubicBezTo>
                    <a:pt x="14270" y="547"/>
                    <a:pt x="13617" y="0"/>
                    <a:pt x="12938" y="0"/>
                  </a:cubicBezTo>
                  <a:close/>
                </a:path>
              </a:pathLst>
            </a:custGeom>
            <a:solidFill>
              <a:srgbClr val="F8F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6" name="Google Shape;7956;p8"/>
            <p:cNvSpPr/>
            <p:nvPr/>
          </p:nvSpPr>
          <p:spPr>
            <a:xfrm>
              <a:off x="3079850" y="2042475"/>
              <a:ext cx="276225" cy="331850"/>
            </a:xfrm>
            <a:custGeom>
              <a:avLst/>
              <a:gdLst/>
              <a:ahLst/>
              <a:cxnLst/>
              <a:rect l="l" t="t" r="r" b="b"/>
              <a:pathLst>
                <a:path w="11049" h="13274" extrusionOk="0">
                  <a:moveTo>
                    <a:pt x="1993" y="0"/>
                  </a:moveTo>
                  <a:cubicBezTo>
                    <a:pt x="1812" y="91"/>
                    <a:pt x="1721" y="272"/>
                    <a:pt x="1540" y="453"/>
                  </a:cubicBezTo>
                  <a:cubicBezTo>
                    <a:pt x="1359" y="1178"/>
                    <a:pt x="363" y="1087"/>
                    <a:pt x="91" y="1811"/>
                  </a:cubicBezTo>
                  <a:cubicBezTo>
                    <a:pt x="1" y="2808"/>
                    <a:pt x="363" y="3804"/>
                    <a:pt x="997" y="4619"/>
                  </a:cubicBezTo>
                  <a:cubicBezTo>
                    <a:pt x="2899" y="7335"/>
                    <a:pt x="4981" y="9962"/>
                    <a:pt x="7245" y="12407"/>
                  </a:cubicBezTo>
                  <a:cubicBezTo>
                    <a:pt x="8115" y="12741"/>
                    <a:pt x="8935" y="13273"/>
                    <a:pt x="9851" y="13273"/>
                  </a:cubicBezTo>
                  <a:cubicBezTo>
                    <a:pt x="10176" y="13273"/>
                    <a:pt x="10512" y="13206"/>
                    <a:pt x="10868" y="13041"/>
                  </a:cubicBezTo>
                  <a:cubicBezTo>
                    <a:pt x="11049" y="12678"/>
                    <a:pt x="11049" y="12135"/>
                    <a:pt x="10687" y="11863"/>
                  </a:cubicBezTo>
                  <a:cubicBezTo>
                    <a:pt x="9419" y="10777"/>
                    <a:pt x="8332" y="9509"/>
                    <a:pt x="7517" y="8060"/>
                  </a:cubicBezTo>
                  <a:cubicBezTo>
                    <a:pt x="5525" y="5887"/>
                    <a:pt x="3985" y="3260"/>
                    <a:pt x="2989" y="453"/>
                  </a:cubicBezTo>
                  <a:lnTo>
                    <a:pt x="1993" y="0"/>
                  </a:lnTo>
                  <a:close/>
                </a:path>
              </a:pathLst>
            </a:custGeom>
            <a:solidFill>
              <a:srgbClr val="EE8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7" name="Google Shape;7957;p8"/>
            <p:cNvSpPr/>
            <p:nvPr/>
          </p:nvSpPr>
          <p:spPr>
            <a:xfrm>
              <a:off x="3480575" y="2105850"/>
              <a:ext cx="273950" cy="210575"/>
            </a:xfrm>
            <a:custGeom>
              <a:avLst/>
              <a:gdLst/>
              <a:ahLst/>
              <a:cxnLst/>
              <a:rect l="l" t="t" r="r" b="b"/>
              <a:pathLst>
                <a:path w="10958" h="8423" extrusionOk="0">
                  <a:moveTo>
                    <a:pt x="3985" y="1"/>
                  </a:moveTo>
                  <a:cubicBezTo>
                    <a:pt x="2898" y="997"/>
                    <a:pt x="1449" y="997"/>
                    <a:pt x="0" y="1269"/>
                  </a:cubicBezTo>
                  <a:cubicBezTo>
                    <a:pt x="453" y="2355"/>
                    <a:pt x="1087" y="3442"/>
                    <a:pt x="1812" y="4348"/>
                  </a:cubicBezTo>
                  <a:lnTo>
                    <a:pt x="4075" y="2537"/>
                  </a:lnTo>
                  <a:cubicBezTo>
                    <a:pt x="4981" y="3080"/>
                    <a:pt x="5706" y="3895"/>
                    <a:pt x="6158" y="4800"/>
                  </a:cubicBezTo>
                  <a:cubicBezTo>
                    <a:pt x="6022" y="4846"/>
                    <a:pt x="5887" y="4868"/>
                    <a:pt x="5751" y="4868"/>
                  </a:cubicBezTo>
                  <a:cubicBezTo>
                    <a:pt x="5615" y="4868"/>
                    <a:pt x="5479" y="4846"/>
                    <a:pt x="5343" y="4800"/>
                  </a:cubicBezTo>
                  <a:cubicBezTo>
                    <a:pt x="5162" y="4770"/>
                    <a:pt x="5001" y="4755"/>
                    <a:pt x="4862" y="4755"/>
                  </a:cubicBezTo>
                  <a:cubicBezTo>
                    <a:pt x="4166" y="4755"/>
                    <a:pt x="4015" y="5133"/>
                    <a:pt x="4619" y="5887"/>
                  </a:cubicBezTo>
                  <a:cubicBezTo>
                    <a:pt x="5072" y="6340"/>
                    <a:pt x="5253" y="6883"/>
                    <a:pt x="5253" y="7517"/>
                  </a:cubicBezTo>
                  <a:cubicBezTo>
                    <a:pt x="5162" y="8423"/>
                    <a:pt x="6068" y="8151"/>
                    <a:pt x="6702" y="8242"/>
                  </a:cubicBezTo>
                  <a:cubicBezTo>
                    <a:pt x="6867" y="8324"/>
                    <a:pt x="7032" y="8356"/>
                    <a:pt x="7197" y="8356"/>
                  </a:cubicBezTo>
                  <a:cubicBezTo>
                    <a:pt x="7722" y="8356"/>
                    <a:pt x="8247" y="8037"/>
                    <a:pt x="8772" y="8037"/>
                  </a:cubicBezTo>
                  <a:cubicBezTo>
                    <a:pt x="8988" y="8037"/>
                    <a:pt x="9203" y="8091"/>
                    <a:pt x="9418" y="8242"/>
                  </a:cubicBezTo>
                  <a:cubicBezTo>
                    <a:pt x="9539" y="8242"/>
                    <a:pt x="9664" y="8246"/>
                    <a:pt x="9790" y="8246"/>
                  </a:cubicBezTo>
                  <a:cubicBezTo>
                    <a:pt x="10230" y="8246"/>
                    <a:pt x="10676" y="8191"/>
                    <a:pt x="10958" y="7698"/>
                  </a:cubicBezTo>
                  <a:cubicBezTo>
                    <a:pt x="10777" y="7246"/>
                    <a:pt x="10505" y="6793"/>
                    <a:pt x="10324" y="6249"/>
                  </a:cubicBezTo>
                  <a:cubicBezTo>
                    <a:pt x="10052" y="5706"/>
                    <a:pt x="9690" y="5253"/>
                    <a:pt x="9237" y="4891"/>
                  </a:cubicBezTo>
                  <a:cubicBezTo>
                    <a:pt x="8422" y="3895"/>
                    <a:pt x="7607" y="2989"/>
                    <a:pt x="6611" y="2265"/>
                  </a:cubicBezTo>
                  <a:cubicBezTo>
                    <a:pt x="5524" y="1722"/>
                    <a:pt x="4619" y="997"/>
                    <a:pt x="3985" y="1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8" name="Google Shape;7958;p8"/>
            <p:cNvSpPr/>
            <p:nvPr/>
          </p:nvSpPr>
          <p:spPr>
            <a:xfrm>
              <a:off x="3211175" y="2072475"/>
              <a:ext cx="192450" cy="127425"/>
            </a:xfrm>
            <a:custGeom>
              <a:avLst/>
              <a:gdLst/>
              <a:ahLst/>
              <a:cxnLst/>
              <a:rect l="l" t="t" r="r" b="b"/>
              <a:pathLst>
                <a:path w="7698" h="5097" extrusionOk="0">
                  <a:moveTo>
                    <a:pt x="3454" y="0"/>
                  </a:moveTo>
                  <a:cubicBezTo>
                    <a:pt x="3012" y="0"/>
                    <a:pt x="2567" y="195"/>
                    <a:pt x="2264" y="611"/>
                  </a:cubicBezTo>
                  <a:cubicBezTo>
                    <a:pt x="1540" y="1064"/>
                    <a:pt x="815" y="1517"/>
                    <a:pt x="0" y="1698"/>
                  </a:cubicBezTo>
                  <a:cubicBezTo>
                    <a:pt x="464" y="2096"/>
                    <a:pt x="831" y="2348"/>
                    <a:pt x="1279" y="2348"/>
                  </a:cubicBezTo>
                  <a:cubicBezTo>
                    <a:pt x="1443" y="2348"/>
                    <a:pt x="1617" y="2314"/>
                    <a:pt x="1811" y="2241"/>
                  </a:cubicBezTo>
                  <a:cubicBezTo>
                    <a:pt x="2014" y="2089"/>
                    <a:pt x="2274" y="1966"/>
                    <a:pt x="2495" y="1966"/>
                  </a:cubicBezTo>
                  <a:cubicBezTo>
                    <a:pt x="2668" y="1966"/>
                    <a:pt x="2818" y="2042"/>
                    <a:pt x="2898" y="2241"/>
                  </a:cubicBezTo>
                  <a:cubicBezTo>
                    <a:pt x="3441" y="3509"/>
                    <a:pt x="4890" y="3419"/>
                    <a:pt x="5524" y="4415"/>
                  </a:cubicBezTo>
                  <a:cubicBezTo>
                    <a:pt x="5813" y="4896"/>
                    <a:pt x="6179" y="5096"/>
                    <a:pt x="6580" y="5096"/>
                  </a:cubicBezTo>
                  <a:cubicBezTo>
                    <a:pt x="6934" y="5096"/>
                    <a:pt x="7316" y="4941"/>
                    <a:pt x="7697" y="4687"/>
                  </a:cubicBezTo>
                  <a:cubicBezTo>
                    <a:pt x="6973" y="3238"/>
                    <a:pt x="5434" y="2604"/>
                    <a:pt x="4890" y="1064"/>
                  </a:cubicBezTo>
                  <a:cubicBezTo>
                    <a:pt x="4679" y="379"/>
                    <a:pt x="4069" y="0"/>
                    <a:pt x="3454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9" name="Google Shape;7959;p8"/>
            <p:cNvSpPr/>
            <p:nvPr/>
          </p:nvSpPr>
          <p:spPr>
            <a:xfrm>
              <a:off x="3403600" y="2155675"/>
              <a:ext cx="115475" cy="101900"/>
            </a:xfrm>
            <a:custGeom>
              <a:avLst/>
              <a:gdLst/>
              <a:ahLst/>
              <a:cxnLst/>
              <a:rect l="l" t="t" r="r" b="b"/>
              <a:pathLst>
                <a:path w="4619" h="4076" extrusionOk="0">
                  <a:moveTo>
                    <a:pt x="1540" y="0"/>
                  </a:moveTo>
                  <a:cubicBezTo>
                    <a:pt x="840" y="263"/>
                    <a:pt x="1070" y="1454"/>
                    <a:pt x="108" y="1454"/>
                  </a:cubicBezTo>
                  <a:cubicBezTo>
                    <a:pt x="74" y="1454"/>
                    <a:pt x="38" y="1452"/>
                    <a:pt x="0" y="1449"/>
                  </a:cubicBezTo>
                  <a:lnTo>
                    <a:pt x="0" y="1449"/>
                  </a:lnTo>
                  <a:cubicBezTo>
                    <a:pt x="363" y="2174"/>
                    <a:pt x="997" y="2717"/>
                    <a:pt x="1902" y="2898"/>
                  </a:cubicBezTo>
                  <a:cubicBezTo>
                    <a:pt x="2446" y="3079"/>
                    <a:pt x="2989" y="3441"/>
                    <a:pt x="3170" y="4075"/>
                  </a:cubicBezTo>
                  <a:cubicBezTo>
                    <a:pt x="3252" y="4055"/>
                    <a:pt x="3343" y="4048"/>
                    <a:pt x="3438" y="4048"/>
                  </a:cubicBezTo>
                  <a:cubicBezTo>
                    <a:pt x="3606" y="4048"/>
                    <a:pt x="3784" y="4069"/>
                    <a:pt x="3935" y="4069"/>
                  </a:cubicBezTo>
                  <a:cubicBezTo>
                    <a:pt x="4073" y="4069"/>
                    <a:pt x="4190" y="4052"/>
                    <a:pt x="4257" y="3985"/>
                  </a:cubicBezTo>
                  <a:cubicBezTo>
                    <a:pt x="4619" y="3351"/>
                    <a:pt x="3804" y="3441"/>
                    <a:pt x="3623" y="3079"/>
                  </a:cubicBezTo>
                  <a:cubicBezTo>
                    <a:pt x="3532" y="2898"/>
                    <a:pt x="3351" y="2626"/>
                    <a:pt x="3261" y="2445"/>
                  </a:cubicBezTo>
                  <a:cubicBezTo>
                    <a:pt x="2355" y="1811"/>
                    <a:pt x="2717" y="362"/>
                    <a:pt x="1540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0" name="Google Shape;7960;p8"/>
            <p:cNvSpPr/>
            <p:nvPr/>
          </p:nvSpPr>
          <p:spPr>
            <a:xfrm>
              <a:off x="3516800" y="2067375"/>
              <a:ext cx="61150" cy="40775"/>
            </a:xfrm>
            <a:custGeom>
              <a:avLst/>
              <a:gdLst/>
              <a:ahLst/>
              <a:cxnLst/>
              <a:rect l="l" t="t" r="r" b="b"/>
              <a:pathLst>
                <a:path w="2446" h="1631" extrusionOk="0">
                  <a:moveTo>
                    <a:pt x="1811" y="0"/>
                  </a:moveTo>
                  <a:cubicBezTo>
                    <a:pt x="1178" y="453"/>
                    <a:pt x="0" y="272"/>
                    <a:pt x="363" y="1630"/>
                  </a:cubicBezTo>
                  <a:lnTo>
                    <a:pt x="2445" y="1630"/>
                  </a:lnTo>
                  <a:cubicBezTo>
                    <a:pt x="2445" y="997"/>
                    <a:pt x="2174" y="453"/>
                    <a:pt x="1811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1" name="Google Shape;7961;p8"/>
            <p:cNvSpPr/>
            <p:nvPr/>
          </p:nvSpPr>
          <p:spPr>
            <a:xfrm>
              <a:off x="3097975" y="1700625"/>
              <a:ext cx="33975" cy="32850"/>
            </a:xfrm>
            <a:custGeom>
              <a:avLst/>
              <a:gdLst/>
              <a:ahLst/>
              <a:cxnLst/>
              <a:rect l="l" t="t" r="r" b="b"/>
              <a:pathLst>
                <a:path w="1359" h="1314" extrusionOk="0">
                  <a:moveTo>
                    <a:pt x="815" y="0"/>
                  </a:moveTo>
                  <a:lnTo>
                    <a:pt x="272" y="543"/>
                  </a:lnTo>
                  <a:cubicBezTo>
                    <a:pt x="181" y="543"/>
                    <a:pt x="91" y="634"/>
                    <a:pt x="0" y="815"/>
                  </a:cubicBezTo>
                  <a:cubicBezTo>
                    <a:pt x="0" y="906"/>
                    <a:pt x="0" y="996"/>
                    <a:pt x="272" y="1177"/>
                  </a:cubicBezTo>
                  <a:cubicBezTo>
                    <a:pt x="317" y="1268"/>
                    <a:pt x="408" y="1313"/>
                    <a:pt x="510" y="1313"/>
                  </a:cubicBezTo>
                  <a:cubicBezTo>
                    <a:pt x="611" y="1313"/>
                    <a:pt x="725" y="1268"/>
                    <a:pt x="815" y="1177"/>
                  </a:cubicBezTo>
                  <a:lnTo>
                    <a:pt x="1359" y="1177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2" name="Google Shape;7962;p8"/>
            <p:cNvSpPr/>
            <p:nvPr/>
          </p:nvSpPr>
          <p:spPr>
            <a:xfrm>
              <a:off x="3505475" y="2108700"/>
              <a:ext cx="18125" cy="8975"/>
            </a:xfrm>
            <a:custGeom>
              <a:avLst/>
              <a:gdLst/>
              <a:ahLst/>
              <a:cxnLst/>
              <a:rect l="l" t="t" r="r" b="b"/>
              <a:pathLst>
                <a:path w="725" h="359" extrusionOk="0">
                  <a:moveTo>
                    <a:pt x="453" y="0"/>
                  </a:moveTo>
                  <a:cubicBezTo>
                    <a:pt x="363" y="0"/>
                    <a:pt x="272" y="23"/>
                    <a:pt x="182" y="68"/>
                  </a:cubicBezTo>
                  <a:cubicBezTo>
                    <a:pt x="1" y="68"/>
                    <a:pt x="91" y="340"/>
                    <a:pt x="182" y="340"/>
                  </a:cubicBezTo>
                  <a:cubicBezTo>
                    <a:pt x="195" y="353"/>
                    <a:pt x="209" y="358"/>
                    <a:pt x="226" y="358"/>
                  </a:cubicBezTo>
                  <a:cubicBezTo>
                    <a:pt x="324" y="358"/>
                    <a:pt x="479" y="159"/>
                    <a:pt x="634" y="159"/>
                  </a:cubicBezTo>
                  <a:lnTo>
                    <a:pt x="725" y="68"/>
                  </a:lnTo>
                  <a:cubicBezTo>
                    <a:pt x="634" y="23"/>
                    <a:pt x="544" y="0"/>
                    <a:pt x="453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3" name="Google Shape;7963;p8"/>
            <p:cNvSpPr/>
            <p:nvPr/>
          </p:nvSpPr>
          <p:spPr>
            <a:xfrm>
              <a:off x="3399075" y="223490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91" y="1"/>
                  </a:moveTo>
                  <a:cubicBezTo>
                    <a:pt x="0" y="1"/>
                    <a:pt x="0" y="91"/>
                    <a:pt x="0" y="182"/>
                  </a:cubicBezTo>
                  <a:lnTo>
                    <a:pt x="181" y="182"/>
                  </a:lnTo>
                  <a:cubicBezTo>
                    <a:pt x="272" y="182"/>
                    <a:pt x="272" y="91"/>
                    <a:pt x="272" y="1"/>
                  </a:cubicBezTo>
                  <a:close/>
                </a:path>
              </a:pathLst>
            </a:custGeom>
            <a:solidFill>
              <a:srgbClr val="F8F1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4" name="Google Shape;7964;p8"/>
            <p:cNvSpPr/>
            <p:nvPr/>
          </p:nvSpPr>
          <p:spPr>
            <a:xfrm>
              <a:off x="3740925" y="4401500"/>
              <a:ext cx="40775" cy="14100"/>
            </a:xfrm>
            <a:custGeom>
              <a:avLst/>
              <a:gdLst/>
              <a:ahLst/>
              <a:cxnLst/>
              <a:rect l="l" t="t" r="r" b="b"/>
              <a:pathLst>
                <a:path w="1631" h="564" extrusionOk="0">
                  <a:moveTo>
                    <a:pt x="544" y="0"/>
                  </a:moveTo>
                  <a:lnTo>
                    <a:pt x="1" y="544"/>
                  </a:lnTo>
                  <a:cubicBezTo>
                    <a:pt x="212" y="544"/>
                    <a:pt x="423" y="564"/>
                    <a:pt x="624" y="564"/>
                  </a:cubicBezTo>
                  <a:cubicBezTo>
                    <a:pt x="1027" y="564"/>
                    <a:pt x="1389" y="483"/>
                    <a:pt x="163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5" name="Google Shape;7965;p8"/>
            <p:cNvSpPr/>
            <p:nvPr/>
          </p:nvSpPr>
          <p:spPr>
            <a:xfrm>
              <a:off x="3308525" y="4947100"/>
              <a:ext cx="4550" cy="4550"/>
            </a:xfrm>
            <a:custGeom>
              <a:avLst/>
              <a:gdLst/>
              <a:ahLst/>
              <a:cxnLst/>
              <a:rect l="l" t="t" r="r" b="b"/>
              <a:pathLst>
                <a:path w="182" h="182" extrusionOk="0">
                  <a:moveTo>
                    <a:pt x="0" y="1"/>
                  </a:moveTo>
                  <a:lnTo>
                    <a:pt x="91" y="182"/>
                  </a:lnTo>
                  <a:lnTo>
                    <a:pt x="181" y="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6" name="Google Shape;7966;p8"/>
            <p:cNvSpPr/>
            <p:nvPr/>
          </p:nvSpPr>
          <p:spPr>
            <a:xfrm>
              <a:off x="3781675" y="4396975"/>
              <a:ext cx="6825" cy="6800"/>
            </a:xfrm>
            <a:custGeom>
              <a:avLst/>
              <a:gdLst/>
              <a:ahLst/>
              <a:cxnLst/>
              <a:rect l="l" t="t" r="r" b="b"/>
              <a:pathLst>
                <a:path w="273" h="272" extrusionOk="0">
                  <a:moveTo>
                    <a:pt x="182" y="0"/>
                  </a:moveTo>
                  <a:cubicBezTo>
                    <a:pt x="182" y="0"/>
                    <a:pt x="1" y="181"/>
                    <a:pt x="1" y="272"/>
                  </a:cubicBezTo>
                  <a:cubicBezTo>
                    <a:pt x="272" y="181"/>
                    <a:pt x="182" y="0"/>
                    <a:pt x="182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7" name="Google Shape;7967;p8"/>
            <p:cNvSpPr/>
            <p:nvPr/>
          </p:nvSpPr>
          <p:spPr>
            <a:xfrm>
              <a:off x="3808850" y="4349425"/>
              <a:ext cx="13600" cy="15875"/>
            </a:xfrm>
            <a:custGeom>
              <a:avLst/>
              <a:gdLst/>
              <a:ahLst/>
              <a:cxnLst/>
              <a:rect l="l" t="t" r="r" b="b"/>
              <a:pathLst>
                <a:path w="544" h="635" extrusionOk="0">
                  <a:moveTo>
                    <a:pt x="0" y="0"/>
                  </a:moveTo>
                  <a:cubicBezTo>
                    <a:pt x="181" y="181"/>
                    <a:pt x="362" y="363"/>
                    <a:pt x="544" y="634"/>
                  </a:cubicBezTo>
                  <a:cubicBezTo>
                    <a:pt x="362" y="363"/>
                    <a:pt x="181" y="181"/>
                    <a:pt x="0" y="0"/>
                  </a:cubicBezTo>
                  <a:close/>
                </a:path>
              </a:pathLst>
            </a:custGeom>
            <a:solidFill>
              <a:srgbClr val="EE8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8" name="Google Shape;7968;p8"/>
            <p:cNvSpPr/>
            <p:nvPr/>
          </p:nvSpPr>
          <p:spPr>
            <a:xfrm>
              <a:off x="3971850" y="1442525"/>
              <a:ext cx="176600" cy="209525"/>
            </a:xfrm>
            <a:custGeom>
              <a:avLst/>
              <a:gdLst/>
              <a:ahLst/>
              <a:cxnLst/>
              <a:rect l="l" t="t" r="r" b="b"/>
              <a:pathLst>
                <a:path w="7064" h="8381" extrusionOk="0">
                  <a:moveTo>
                    <a:pt x="2264" y="1"/>
                  </a:moveTo>
                  <a:cubicBezTo>
                    <a:pt x="815" y="453"/>
                    <a:pt x="1812" y="1449"/>
                    <a:pt x="1630" y="2174"/>
                  </a:cubicBezTo>
                  <a:lnTo>
                    <a:pt x="1178" y="2808"/>
                  </a:lnTo>
                  <a:cubicBezTo>
                    <a:pt x="1178" y="2898"/>
                    <a:pt x="1178" y="3080"/>
                    <a:pt x="1087" y="3261"/>
                  </a:cubicBezTo>
                  <a:cubicBezTo>
                    <a:pt x="453" y="3804"/>
                    <a:pt x="0" y="4528"/>
                    <a:pt x="634" y="5343"/>
                  </a:cubicBezTo>
                  <a:cubicBezTo>
                    <a:pt x="725" y="6340"/>
                    <a:pt x="544" y="7245"/>
                    <a:pt x="91" y="8151"/>
                  </a:cubicBezTo>
                  <a:cubicBezTo>
                    <a:pt x="469" y="8306"/>
                    <a:pt x="852" y="8380"/>
                    <a:pt x="1223" y="8380"/>
                  </a:cubicBezTo>
                  <a:cubicBezTo>
                    <a:pt x="2365" y="8380"/>
                    <a:pt x="3394" y="7682"/>
                    <a:pt x="3804" y="6521"/>
                  </a:cubicBezTo>
                  <a:cubicBezTo>
                    <a:pt x="5253" y="6340"/>
                    <a:pt x="6339" y="5162"/>
                    <a:pt x="6339" y="3713"/>
                  </a:cubicBezTo>
                  <a:cubicBezTo>
                    <a:pt x="6339" y="2898"/>
                    <a:pt x="6883" y="2717"/>
                    <a:pt x="7064" y="2174"/>
                  </a:cubicBezTo>
                  <a:cubicBezTo>
                    <a:pt x="6829" y="2018"/>
                    <a:pt x="6527" y="1794"/>
                    <a:pt x="6274" y="1794"/>
                  </a:cubicBezTo>
                  <a:cubicBezTo>
                    <a:pt x="6234" y="1794"/>
                    <a:pt x="6195" y="1799"/>
                    <a:pt x="6158" y="1812"/>
                  </a:cubicBezTo>
                  <a:cubicBezTo>
                    <a:pt x="5898" y="1877"/>
                    <a:pt x="5655" y="1906"/>
                    <a:pt x="5426" y="1906"/>
                  </a:cubicBezTo>
                  <a:cubicBezTo>
                    <a:pt x="4059" y="1906"/>
                    <a:pt x="3195" y="854"/>
                    <a:pt x="2264" y="1"/>
                  </a:cubicBezTo>
                  <a:close/>
                </a:path>
              </a:pathLst>
            </a:custGeom>
            <a:solidFill>
              <a:srgbClr val="FDF3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9" name="Google Shape;7969;p8"/>
            <p:cNvSpPr/>
            <p:nvPr/>
          </p:nvSpPr>
          <p:spPr>
            <a:xfrm>
              <a:off x="3894875" y="4111700"/>
              <a:ext cx="1000675" cy="543375"/>
            </a:xfrm>
            <a:custGeom>
              <a:avLst/>
              <a:gdLst/>
              <a:ahLst/>
              <a:cxnLst/>
              <a:rect l="l" t="t" r="r" b="b"/>
              <a:pathLst>
                <a:path w="40027" h="21735" extrusionOk="0">
                  <a:moveTo>
                    <a:pt x="0" y="1"/>
                  </a:moveTo>
                  <a:lnTo>
                    <a:pt x="0" y="6249"/>
                  </a:lnTo>
                  <a:cubicBezTo>
                    <a:pt x="182" y="6249"/>
                    <a:pt x="272" y="6249"/>
                    <a:pt x="453" y="6340"/>
                  </a:cubicBezTo>
                  <a:cubicBezTo>
                    <a:pt x="634" y="6430"/>
                    <a:pt x="815" y="6612"/>
                    <a:pt x="906" y="6793"/>
                  </a:cubicBezTo>
                  <a:cubicBezTo>
                    <a:pt x="3804" y="8423"/>
                    <a:pt x="6883" y="9690"/>
                    <a:pt x="9147" y="12226"/>
                  </a:cubicBezTo>
                  <a:cubicBezTo>
                    <a:pt x="9328" y="12226"/>
                    <a:pt x="9509" y="12226"/>
                    <a:pt x="9599" y="12317"/>
                  </a:cubicBezTo>
                  <a:cubicBezTo>
                    <a:pt x="9871" y="12407"/>
                    <a:pt x="10052" y="12588"/>
                    <a:pt x="10233" y="12769"/>
                  </a:cubicBezTo>
                  <a:cubicBezTo>
                    <a:pt x="12678" y="14581"/>
                    <a:pt x="15395" y="16030"/>
                    <a:pt x="18293" y="17116"/>
                  </a:cubicBezTo>
                  <a:cubicBezTo>
                    <a:pt x="19289" y="17388"/>
                    <a:pt x="20285" y="17931"/>
                    <a:pt x="21100" y="18656"/>
                  </a:cubicBezTo>
                  <a:cubicBezTo>
                    <a:pt x="21644" y="18746"/>
                    <a:pt x="22278" y="18656"/>
                    <a:pt x="22730" y="19199"/>
                  </a:cubicBezTo>
                  <a:lnTo>
                    <a:pt x="22640" y="19290"/>
                  </a:lnTo>
                  <a:cubicBezTo>
                    <a:pt x="23093" y="19833"/>
                    <a:pt x="23908" y="19380"/>
                    <a:pt x="24360" y="19833"/>
                  </a:cubicBezTo>
                  <a:cubicBezTo>
                    <a:pt x="24541" y="19833"/>
                    <a:pt x="24723" y="19833"/>
                    <a:pt x="24813" y="19923"/>
                  </a:cubicBezTo>
                  <a:cubicBezTo>
                    <a:pt x="24994" y="20105"/>
                    <a:pt x="25266" y="20286"/>
                    <a:pt x="25447" y="20376"/>
                  </a:cubicBezTo>
                  <a:lnTo>
                    <a:pt x="26443" y="20467"/>
                  </a:lnTo>
                  <a:cubicBezTo>
                    <a:pt x="26715" y="20648"/>
                    <a:pt x="26896" y="20739"/>
                    <a:pt x="27077" y="20920"/>
                  </a:cubicBezTo>
                  <a:lnTo>
                    <a:pt x="27530" y="20920"/>
                  </a:lnTo>
                  <a:cubicBezTo>
                    <a:pt x="27711" y="21101"/>
                    <a:pt x="27892" y="21282"/>
                    <a:pt x="28164" y="21463"/>
                  </a:cubicBezTo>
                  <a:cubicBezTo>
                    <a:pt x="28300" y="21644"/>
                    <a:pt x="28481" y="21735"/>
                    <a:pt x="28662" y="21735"/>
                  </a:cubicBezTo>
                  <a:cubicBezTo>
                    <a:pt x="28843" y="21735"/>
                    <a:pt x="29024" y="21644"/>
                    <a:pt x="29160" y="21463"/>
                  </a:cubicBezTo>
                  <a:cubicBezTo>
                    <a:pt x="29703" y="21010"/>
                    <a:pt x="30247" y="20557"/>
                    <a:pt x="30790" y="20105"/>
                  </a:cubicBezTo>
                  <a:cubicBezTo>
                    <a:pt x="31424" y="19561"/>
                    <a:pt x="31514" y="18475"/>
                    <a:pt x="32420" y="18293"/>
                  </a:cubicBezTo>
                  <a:cubicBezTo>
                    <a:pt x="32500" y="18274"/>
                    <a:pt x="32572" y="18264"/>
                    <a:pt x="32639" y="18264"/>
                  </a:cubicBezTo>
                  <a:cubicBezTo>
                    <a:pt x="33463" y="18264"/>
                    <a:pt x="33409" y="19655"/>
                    <a:pt x="34331" y="19655"/>
                  </a:cubicBezTo>
                  <a:cubicBezTo>
                    <a:pt x="34357" y="19655"/>
                    <a:pt x="34384" y="19654"/>
                    <a:pt x="34412" y="19652"/>
                  </a:cubicBezTo>
                  <a:cubicBezTo>
                    <a:pt x="34503" y="19561"/>
                    <a:pt x="34684" y="19561"/>
                    <a:pt x="34774" y="19471"/>
                  </a:cubicBezTo>
                  <a:cubicBezTo>
                    <a:pt x="34684" y="18746"/>
                    <a:pt x="34503" y="18022"/>
                    <a:pt x="33869" y="17931"/>
                  </a:cubicBezTo>
                  <a:cubicBezTo>
                    <a:pt x="32239" y="17478"/>
                    <a:pt x="33144" y="15939"/>
                    <a:pt x="33416" y="15758"/>
                  </a:cubicBezTo>
                  <a:cubicBezTo>
                    <a:pt x="35046" y="14399"/>
                    <a:pt x="35499" y="12317"/>
                    <a:pt x="37129" y="10415"/>
                  </a:cubicBezTo>
                  <a:cubicBezTo>
                    <a:pt x="37310" y="12407"/>
                    <a:pt x="38397" y="13494"/>
                    <a:pt x="38397" y="15305"/>
                  </a:cubicBezTo>
                  <a:cubicBezTo>
                    <a:pt x="39212" y="14581"/>
                    <a:pt x="38850" y="13675"/>
                    <a:pt x="39574" y="13222"/>
                  </a:cubicBezTo>
                  <a:cubicBezTo>
                    <a:pt x="39936" y="13041"/>
                    <a:pt x="39846" y="12407"/>
                    <a:pt x="39574" y="12407"/>
                  </a:cubicBezTo>
                  <a:cubicBezTo>
                    <a:pt x="39528" y="12410"/>
                    <a:pt x="39483" y="12411"/>
                    <a:pt x="39441" y="12411"/>
                  </a:cubicBezTo>
                  <a:cubicBezTo>
                    <a:pt x="37994" y="12411"/>
                    <a:pt x="38834" y="10948"/>
                    <a:pt x="38306" y="10596"/>
                  </a:cubicBezTo>
                  <a:cubicBezTo>
                    <a:pt x="37219" y="9781"/>
                    <a:pt x="37763" y="9238"/>
                    <a:pt x="38125" y="8332"/>
                  </a:cubicBezTo>
                  <a:cubicBezTo>
                    <a:pt x="38578" y="6974"/>
                    <a:pt x="40027" y="5797"/>
                    <a:pt x="39031" y="4076"/>
                  </a:cubicBezTo>
                  <a:lnTo>
                    <a:pt x="36857" y="4076"/>
                  </a:lnTo>
                  <a:cubicBezTo>
                    <a:pt x="35747" y="3911"/>
                    <a:pt x="34637" y="3766"/>
                    <a:pt x="33544" y="3766"/>
                  </a:cubicBezTo>
                  <a:cubicBezTo>
                    <a:pt x="32229" y="3766"/>
                    <a:pt x="30939" y="3977"/>
                    <a:pt x="29703" y="4619"/>
                  </a:cubicBezTo>
                  <a:cubicBezTo>
                    <a:pt x="28876" y="4697"/>
                    <a:pt x="28046" y="4730"/>
                    <a:pt x="27214" y="4730"/>
                  </a:cubicBezTo>
                  <a:cubicBezTo>
                    <a:pt x="23220" y="4730"/>
                    <a:pt x="19186" y="3985"/>
                    <a:pt x="15214" y="3985"/>
                  </a:cubicBezTo>
                  <a:cubicBezTo>
                    <a:pt x="12769" y="3895"/>
                    <a:pt x="10415" y="3442"/>
                    <a:pt x="8060" y="2808"/>
                  </a:cubicBezTo>
                  <a:cubicBezTo>
                    <a:pt x="5253" y="2084"/>
                    <a:pt x="2627" y="1088"/>
                    <a:pt x="0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0" name="Google Shape;7970;p8"/>
            <p:cNvSpPr/>
            <p:nvPr/>
          </p:nvSpPr>
          <p:spPr>
            <a:xfrm>
              <a:off x="4773275" y="4544125"/>
              <a:ext cx="34000" cy="38500"/>
            </a:xfrm>
            <a:custGeom>
              <a:avLst/>
              <a:gdLst/>
              <a:ahLst/>
              <a:cxnLst/>
              <a:rect l="l" t="t" r="r" b="b"/>
              <a:pathLst>
                <a:path w="1360" h="1540" extrusionOk="0">
                  <a:moveTo>
                    <a:pt x="363" y="0"/>
                  </a:moveTo>
                  <a:cubicBezTo>
                    <a:pt x="91" y="181"/>
                    <a:pt x="1" y="634"/>
                    <a:pt x="182" y="906"/>
                  </a:cubicBezTo>
                  <a:cubicBezTo>
                    <a:pt x="272" y="1178"/>
                    <a:pt x="544" y="1540"/>
                    <a:pt x="635" y="1540"/>
                  </a:cubicBezTo>
                  <a:cubicBezTo>
                    <a:pt x="1359" y="1359"/>
                    <a:pt x="725" y="725"/>
                    <a:pt x="816" y="453"/>
                  </a:cubicBezTo>
                  <a:cubicBezTo>
                    <a:pt x="816" y="181"/>
                    <a:pt x="816" y="0"/>
                    <a:pt x="363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1" name="Google Shape;7971;p8"/>
            <p:cNvSpPr/>
            <p:nvPr/>
          </p:nvSpPr>
          <p:spPr>
            <a:xfrm>
              <a:off x="4598950" y="4646000"/>
              <a:ext cx="40775" cy="14100"/>
            </a:xfrm>
            <a:custGeom>
              <a:avLst/>
              <a:gdLst/>
              <a:ahLst/>
              <a:cxnLst/>
              <a:rect l="l" t="t" r="r" b="b"/>
              <a:pathLst>
                <a:path w="1631" h="564" extrusionOk="0">
                  <a:moveTo>
                    <a:pt x="1" y="0"/>
                  </a:moveTo>
                  <a:cubicBezTo>
                    <a:pt x="242" y="483"/>
                    <a:pt x="604" y="564"/>
                    <a:pt x="1007" y="564"/>
                  </a:cubicBezTo>
                  <a:cubicBezTo>
                    <a:pt x="1208" y="564"/>
                    <a:pt x="1419" y="544"/>
                    <a:pt x="1631" y="544"/>
                  </a:cubicBezTo>
                  <a:lnTo>
                    <a:pt x="997" y="0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2" name="Google Shape;7972;p8"/>
            <p:cNvSpPr/>
            <p:nvPr/>
          </p:nvSpPr>
          <p:spPr>
            <a:xfrm>
              <a:off x="4014850" y="5162175"/>
              <a:ext cx="11350" cy="6000"/>
            </a:xfrm>
            <a:custGeom>
              <a:avLst/>
              <a:gdLst/>
              <a:ahLst/>
              <a:cxnLst/>
              <a:rect l="l" t="t" r="r" b="b"/>
              <a:pathLst>
                <a:path w="454" h="240" extrusionOk="0">
                  <a:moveTo>
                    <a:pt x="1" y="1"/>
                  </a:moveTo>
                  <a:cubicBezTo>
                    <a:pt x="85" y="169"/>
                    <a:pt x="169" y="239"/>
                    <a:pt x="244" y="239"/>
                  </a:cubicBezTo>
                  <a:cubicBezTo>
                    <a:pt x="331" y="239"/>
                    <a:pt x="405" y="146"/>
                    <a:pt x="454" y="1"/>
                  </a:cubicBez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3" name="Google Shape;7973;p8"/>
            <p:cNvSpPr/>
            <p:nvPr/>
          </p:nvSpPr>
          <p:spPr>
            <a:xfrm>
              <a:off x="4014850" y="51350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F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4" name="Google Shape;7974;p8"/>
            <p:cNvSpPr/>
            <p:nvPr/>
          </p:nvSpPr>
          <p:spPr>
            <a:xfrm>
              <a:off x="2765175" y="243412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0" y="1"/>
                  </a:moveTo>
                  <a:cubicBezTo>
                    <a:pt x="0" y="272"/>
                    <a:pt x="272" y="454"/>
                    <a:pt x="453" y="54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5" name="Google Shape;7975;p8"/>
            <p:cNvSpPr/>
            <p:nvPr/>
          </p:nvSpPr>
          <p:spPr>
            <a:xfrm>
              <a:off x="2808175" y="2053800"/>
              <a:ext cx="1009750" cy="1179900"/>
            </a:xfrm>
            <a:custGeom>
              <a:avLst/>
              <a:gdLst/>
              <a:ahLst/>
              <a:cxnLst/>
              <a:rect l="l" t="t" r="r" b="b"/>
              <a:pathLst>
                <a:path w="40390" h="47196" extrusionOk="0">
                  <a:moveTo>
                    <a:pt x="7517" y="0"/>
                  </a:moveTo>
                  <a:cubicBezTo>
                    <a:pt x="5253" y="2355"/>
                    <a:pt x="4982" y="5886"/>
                    <a:pt x="2989" y="8331"/>
                  </a:cubicBezTo>
                  <a:cubicBezTo>
                    <a:pt x="2280" y="7858"/>
                    <a:pt x="1845" y="6905"/>
                    <a:pt x="848" y="6905"/>
                  </a:cubicBezTo>
                  <a:cubicBezTo>
                    <a:pt x="700" y="6905"/>
                    <a:pt x="539" y="6926"/>
                    <a:pt x="363" y="6973"/>
                  </a:cubicBezTo>
                  <a:cubicBezTo>
                    <a:pt x="816" y="7607"/>
                    <a:pt x="1178" y="8241"/>
                    <a:pt x="1631" y="8784"/>
                  </a:cubicBezTo>
                  <a:cubicBezTo>
                    <a:pt x="2174" y="9418"/>
                    <a:pt x="2808" y="9780"/>
                    <a:pt x="2265" y="10686"/>
                  </a:cubicBezTo>
                  <a:cubicBezTo>
                    <a:pt x="1903" y="11139"/>
                    <a:pt x="725" y="11591"/>
                    <a:pt x="2084" y="12225"/>
                  </a:cubicBezTo>
                  <a:cubicBezTo>
                    <a:pt x="1540" y="12678"/>
                    <a:pt x="1269" y="13493"/>
                    <a:pt x="454" y="13493"/>
                  </a:cubicBezTo>
                  <a:cubicBezTo>
                    <a:pt x="1" y="14218"/>
                    <a:pt x="635" y="14580"/>
                    <a:pt x="906" y="15123"/>
                  </a:cubicBezTo>
                  <a:cubicBezTo>
                    <a:pt x="1993" y="16210"/>
                    <a:pt x="2899" y="17478"/>
                    <a:pt x="3623" y="18836"/>
                  </a:cubicBezTo>
                  <a:cubicBezTo>
                    <a:pt x="3985" y="19470"/>
                    <a:pt x="4348" y="20013"/>
                    <a:pt x="4800" y="20557"/>
                  </a:cubicBezTo>
                  <a:cubicBezTo>
                    <a:pt x="5072" y="21553"/>
                    <a:pt x="6249" y="21643"/>
                    <a:pt x="6883" y="22187"/>
                  </a:cubicBezTo>
                  <a:cubicBezTo>
                    <a:pt x="7245" y="22458"/>
                    <a:pt x="7155" y="23002"/>
                    <a:pt x="7517" y="23273"/>
                  </a:cubicBezTo>
                  <a:cubicBezTo>
                    <a:pt x="7789" y="23636"/>
                    <a:pt x="8332" y="23454"/>
                    <a:pt x="8513" y="23817"/>
                  </a:cubicBezTo>
                  <a:lnTo>
                    <a:pt x="9147" y="24451"/>
                  </a:lnTo>
                  <a:cubicBezTo>
                    <a:pt x="9328" y="24541"/>
                    <a:pt x="9509" y="24722"/>
                    <a:pt x="9600" y="24903"/>
                  </a:cubicBezTo>
                  <a:cubicBezTo>
                    <a:pt x="9962" y="25356"/>
                    <a:pt x="10234" y="25809"/>
                    <a:pt x="10687" y="26081"/>
                  </a:cubicBezTo>
                  <a:cubicBezTo>
                    <a:pt x="11230" y="26443"/>
                    <a:pt x="11230" y="27258"/>
                    <a:pt x="11864" y="27620"/>
                  </a:cubicBezTo>
                  <a:cubicBezTo>
                    <a:pt x="11954" y="27801"/>
                    <a:pt x="12136" y="27982"/>
                    <a:pt x="12407" y="28163"/>
                  </a:cubicBezTo>
                  <a:cubicBezTo>
                    <a:pt x="12588" y="28978"/>
                    <a:pt x="13494" y="28888"/>
                    <a:pt x="13947" y="29341"/>
                  </a:cubicBezTo>
                  <a:cubicBezTo>
                    <a:pt x="16030" y="31061"/>
                    <a:pt x="18293" y="32691"/>
                    <a:pt x="20739" y="33959"/>
                  </a:cubicBezTo>
                  <a:cubicBezTo>
                    <a:pt x="23817" y="35589"/>
                    <a:pt x="26534" y="37853"/>
                    <a:pt x="28617" y="40660"/>
                  </a:cubicBezTo>
                  <a:lnTo>
                    <a:pt x="29251" y="41204"/>
                  </a:lnTo>
                  <a:cubicBezTo>
                    <a:pt x="29341" y="41385"/>
                    <a:pt x="29523" y="41566"/>
                    <a:pt x="29704" y="41747"/>
                  </a:cubicBezTo>
                  <a:cubicBezTo>
                    <a:pt x="29885" y="41928"/>
                    <a:pt x="30156" y="42109"/>
                    <a:pt x="30338" y="42290"/>
                  </a:cubicBezTo>
                  <a:cubicBezTo>
                    <a:pt x="30971" y="42653"/>
                    <a:pt x="31605" y="43196"/>
                    <a:pt x="31968" y="43920"/>
                  </a:cubicBezTo>
                  <a:cubicBezTo>
                    <a:pt x="32511" y="44373"/>
                    <a:pt x="33145" y="44735"/>
                    <a:pt x="33779" y="45098"/>
                  </a:cubicBezTo>
                  <a:cubicBezTo>
                    <a:pt x="35576" y="45782"/>
                    <a:pt x="37050" y="47195"/>
                    <a:pt x="39118" y="47195"/>
                  </a:cubicBezTo>
                  <a:cubicBezTo>
                    <a:pt x="39238" y="47195"/>
                    <a:pt x="39360" y="47190"/>
                    <a:pt x="39484" y="47181"/>
                  </a:cubicBezTo>
                  <a:lnTo>
                    <a:pt x="39484" y="36948"/>
                  </a:lnTo>
                  <a:cubicBezTo>
                    <a:pt x="40389" y="34412"/>
                    <a:pt x="40118" y="32239"/>
                    <a:pt x="38307" y="31152"/>
                  </a:cubicBezTo>
                  <a:cubicBezTo>
                    <a:pt x="34503" y="28526"/>
                    <a:pt x="31696" y="24813"/>
                    <a:pt x="28255" y="21824"/>
                  </a:cubicBezTo>
                  <a:cubicBezTo>
                    <a:pt x="24542" y="18745"/>
                    <a:pt x="22278" y="14218"/>
                    <a:pt x="18293" y="11410"/>
                  </a:cubicBezTo>
                  <a:cubicBezTo>
                    <a:pt x="16663" y="9418"/>
                    <a:pt x="15124" y="7335"/>
                    <a:pt x="13494" y="5343"/>
                  </a:cubicBezTo>
                  <a:cubicBezTo>
                    <a:pt x="12407" y="4075"/>
                    <a:pt x="11683" y="2626"/>
                    <a:pt x="11230" y="1087"/>
                  </a:cubicBezTo>
                  <a:cubicBezTo>
                    <a:pt x="11230" y="725"/>
                    <a:pt x="10958" y="453"/>
                    <a:pt x="10596" y="362"/>
                  </a:cubicBezTo>
                  <a:cubicBezTo>
                    <a:pt x="10029" y="410"/>
                    <a:pt x="9462" y="556"/>
                    <a:pt x="8920" y="556"/>
                  </a:cubicBezTo>
                  <a:cubicBezTo>
                    <a:pt x="8424" y="556"/>
                    <a:pt x="7950" y="433"/>
                    <a:pt x="7517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6" name="Google Shape;7976;p8"/>
            <p:cNvSpPr/>
            <p:nvPr/>
          </p:nvSpPr>
          <p:spPr>
            <a:xfrm>
              <a:off x="2930425" y="1885700"/>
              <a:ext cx="156250" cy="207000"/>
            </a:xfrm>
            <a:custGeom>
              <a:avLst/>
              <a:gdLst/>
              <a:ahLst/>
              <a:cxnLst/>
              <a:rect l="l" t="t" r="r" b="b"/>
              <a:pathLst>
                <a:path w="6250" h="8280" extrusionOk="0">
                  <a:moveTo>
                    <a:pt x="2887" y="0"/>
                  </a:moveTo>
                  <a:cubicBezTo>
                    <a:pt x="2808" y="0"/>
                    <a:pt x="2718" y="68"/>
                    <a:pt x="2627" y="204"/>
                  </a:cubicBezTo>
                  <a:cubicBezTo>
                    <a:pt x="2627" y="1019"/>
                    <a:pt x="2174" y="1834"/>
                    <a:pt x="1450" y="2287"/>
                  </a:cubicBezTo>
                  <a:cubicBezTo>
                    <a:pt x="1" y="3011"/>
                    <a:pt x="544" y="3917"/>
                    <a:pt x="997" y="4913"/>
                  </a:cubicBezTo>
                  <a:cubicBezTo>
                    <a:pt x="1586" y="4766"/>
                    <a:pt x="1696" y="3840"/>
                    <a:pt x="2252" y="3840"/>
                  </a:cubicBezTo>
                  <a:cubicBezTo>
                    <a:pt x="2380" y="3840"/>
                    <a:pt x="2532" y="3889"/>
                    <a:pt x="2718" y="4007"/>
                  </a:cubicBezTo>
                  <a:cubicBezTo>
                    <a:pt x="3261" y="4370"/>
                    <a:pt x="3080" y="5094"/>
                    <a:pt x="2808" y="5728"/>
                  </a:cubicBezTo>
                  <a:cubicBezTo>
                    <a:pt x="2718" y="6000"/>
                    <a:pt x="2627" y="6362"/>
                    <a:pt x="2627" y="6724"/>
                  </a:cubicBezTo>
                  <a:cubicBezTo>
                    <a:pt x="2561" y="7645"/>
                    <a:pt x="2735" y="8280"/>
                    <a:pt x="3390" y="8280"/>
                  </a:cubicBezTo>
                  <a:cubicBezTo>
                    <a:pt x="3637" y="8280"/>
                    <a:pt x="3952" y="8190"/>
                    <a:pt x="4348" y="7992"/>
                  </a:cubicBezTo>
                  <a:lnTo>
                    <a:pt x="5797" y="7267"/>
                  </a:lnTo>
                  <a:cubicBezTo>
                    <a:pt x="6068" y="6996"/>
                    <a:pt x="6249" y="6634"/>
                    <a:pt x="6159" y="6181"/>
                  </a:cubicBezTo>
                  <a:cubicBezTo>
                    <a:pt x="5525" y="4822"/>
                    <a:pt x="4891" y="3464"/>
                    <a:pt x="4167" y="2106"/>
                  </a:cubicBezTo>
                  <a:cubicBezTo>
                    <a:pt x="3804" y="1472"/>
                    <a:pt x="3804" y="657"/>
                    <a:pt x="3080" y="204"/>
                  </a:cubicBezTo>
                  <a:cubicBezTo>
                    <a:pt x="3035" y="68"/>
                    <a:pt x="2967" y="0"/>
                    <a:pt x="2887" y="0"/>
                  </a:cubicBezTo>
                  <a:close/>
                </a:path>
              </a:pathLst>
            </a:custGeom>
            <a:solidFill>
              <a:srgbClr val="F9E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7" name="Google Shape;7977;p8"/>
            <p:cNvSpPr/>
            <p:nvPr/>
          </p:nvSpPr>
          <p:spPr>
            <a:xfrm>
              <a:off x="2803650" y="2377525"/>
              <a:ext cx="29475" cy="56625"/>
            </a:xfrm>
            <a:custGeom>
              <a:avLst/>
              <a:gdLst/>
              <a:ahLst/>
              <a:cxnLst/>
              <a:rect l="l" t="t" r="r" b="b"/>
              <a:pathLst>
                <a:path w="1179" h="2265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816"/>
                    <a:pt x="182" y="1540"/>
                    <a:pt x="635" y="2265"/>
                  </a:cubicBezTo>
                  <a:lnTo>
                    <a:pt x="1178" y="2265"/>
                  </a:lnTo>
                  <a:cubicBezTo>
                    <a:pt x="997" y="1721"/>
                    <a:pt x="816" y="1178"/>
                    <a:pt x="635" y="635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8" name="Google Shape;7978;p8"/>
            <p:cNvSpPr/>
            <p:nvPr/>
          </p:nvSpPr>
          <p:spPr>
            <a:xfrm>
              <a:off x="2977975" y="1838725"/>
              <a:ext cx="31725" cy="52075"/>
            </a:xfrm>
            <a:custGeom>
              <a:avLst/>
              <a:gdLst/>
              <a:ahLst/>
              <a:cxnLst/>
              <a:rect l="l" t="t" r="r" b="b"/>
              <a:pathLst>
                <a:path w="1269" h="2083" extrusionOk="0">
                  <a:moveTo>
                    <a:pt x="182" y="0"/>
                  </a:moveTo>
                  <a:cubicBezTo>
                    <a:pt x="1" y="815"/>
                    <a:pt x="725" y="1359"/>
                    <a:pt x="725" y="2083"/>
                  </a:cubicBezTo>
                  <a:lnTo>
                    <a:pt x="1178" y="2083"/>
                  </a:lnTo>
                  <a:cubicBezTo>
                    <a:pt x="1178" y="1540"/>
                    <a:pt x="1178" y="996"/>
                    <a:pt x="1268" y="453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9" name="Google Shape;7979;p8"/>
            <p:cNvSpPr/>
            <p:nvPr/>
          </p:nvSpPr>
          <p:spPr>
            <a:xfrm>
              <a:off x="2790075" y="2350375"/>
              <a:ext cx="15875" cy="29450"/>
            </a:xfrm>
            <a:custGeom>
              <a:avLst/>
              <a:gdLst/>
              <a:ahLst/>
              <a:cxnLst/>
              <a:rect l="l" t="t" r="r" b="b"/>
              <a:pathLst>
                <a:path w="635" h="1178" extrusionOk="0">
                  <a:moveTo>
                    <a:pt x="91" y="0"/>
                  </a:moveTo>
                  <a:cubicBezTo>
                    <a:pt x="0" y="453"/>
                    <a:pt x="182" y="906"/>
                    <a:pt x="634" y="1177"/>
                  </a:cubicBezTo>
                  <a:cubicBezTo>
                    <a:pt x="634" y="725"/>
                    <a:pt x="453" y="272"/>
                    <a:pt x="91" y="0"/>
                  </a:cubicBezTo>
                  <a:close/>
                </a:path>
              </a:pathLst>
            </a:custGeom>
            <a:solidFill>
              <a:srgbClr val="F1AC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0" name="Google Shape;7980;p8"/>
            <p:cNvSpPr/>
            <p:nvPr/>
          </p:nvSpPr>
          <p:spPr>
            <a:xfrm>
              <a:off x="3876750" y="3523075"/>
              <a:ext cx="1134275" cy="669075"/>
            </a:xfrm>
            <a:custGeom>
              <a:avLst/>
              <a:gdLst/>
              <a:ahLst/>
              <a:cxnLst/>
              <a:rect l="l" t="t" r="r" b="b"/>
              <a:pathLst>
                <a:path w="45371" h="26763" extrusionOk="0">
                  <a:moveTo>
                    <a:pt x="42744" y="1"/>
                  </a:moveTo>
                  <a:cubicBezTo>
                    <a:pt x="41838" y="91"/>
                    <a:pt x="41023" y="363"/>
                    <a:pt x="40299" y="906"/>
                  </a:cubicBezTo>
                  <a:cubicBezTo>
                    <a:pt x="36224" y="2989"/>
                    <a:pt x="32420" y="5525"/>
                    <a:pt x="28164" y="7155"/>
                  </a:cubicBezTo>
                  <a:cubicBezTo>
                    <a:pt x="24995" y="9328"/>
                    <a:pt x="21282" y="10324"/>
                    <a:pt x="17750" y="11683"/>
                  </a:cubicBezTo>
                  <a:cubicBezTo>
                    <a:pt x="16845" y="11954"/>
                    <a:pt x="15939" y="12226"/>
                    <a:pt x="15124" y="12498"/>
                  </a:cubicBezTo>
                  <a:cubicBezTo>
                    <a:pt x="13856" y="12951"/>
                    <a:pt x="12498" y="13313"/>
                    <a:pt x="11230" y="13675"/>
                  </a:cubicBezTo>
                  <a:cubicBezTo>
                    <a:pt x="9328" y="14218"/>
                    <a:pt x="7427" y="14581"/>
                    <a:pt x="5434" y="14671"/>
                  </a:cubicBezTo>
                  <a:cubicBezTo>
                    <a:pt x="3623" y="14852"/>
                    <a:pt x="1722" y="14490"/>
                    <a:pt x="1" y="15667"/>
                  </a:cubicBezTo>
                  <a:lnTo>
                    <a:pt x="1" y="21644"/>
                  </a:lnTo>
                  <a:cubicBezTo>
                    <a:pt x="5163" y="23818"/>
                    <a:pt x="10415" y="25538"/>
                    <a:pt x="16120" y="25538"/>
                  </a:cubicBezTo>
                  <a:cubicBezTo>
                    <a:pt x="16792" y="25518"/>
                    <a:pt x="17463" y="25507"/>
                    <a:pt x="18135" y="25507"/>
                  </a:cubicBezTo>
                  <a:cubicBezTo>
                    <a:pt x="20452" y="25507"/>
                    <a:pt x="22769" y="25640"/>
                    <a:pt x="25085" y="25991"/>
                  </a:cubicBezTo>
                  <a:cubicBezTo>
                    <a:pt x="26661" y="26587"/>
                    <a:pt x="28276" y="26763"/>
                    <a:pt x="29904" y="26763"/>
                  </a:cubicBezTo>
                  <a:cubicBezTo>
                    <a:pt x="31737" y="26763"/>
                    <a:pt x="33586" y="26540"/>
                    <a:pt x="35409" y="26444"/>
                  </a:cubicBezTo>
                  <a:cubicBezTo>
                    <a:pt x="36405" y="26444"/>
                    <a:pt x="37401" y="26081"/>
                    <a:pt x="38035" y="25266"/>
                  </a:cubicBezTo>
                  <a:cubicBezTo>
                    <a:pt x="39937" y="24451"/>
                    <a:pt x="41929" y="24089"/>
                    <a:pt x="43559" y="22640"/>
                  </a:cubicBezTo>
                  <a:cubicBezTo>
                    <a:pt x="43394" y="22358"/>
                    <a:pt x="43199" y="22265"/>
                    <a:pt x="42987" y="22265"/>
                  </a:cubicBezTo>
                  <a:cubicBezTo>
                    <a:pt x="42583" y="22265"/>
                    <a:pt x="42119" y="22602"/>
                    <a:pt x="41696" y="22602"/>
                  </a:cubicBezTo>
                  <a:cubicBezTo>
                    <a:pt x="41489" y="22602"/>
                    <a:pt x="41291" y="22521"/>
                    <a:pt x="41114" y="22278"/>
                  </a:cubicBezTo>
                  <a:cubicBezTo>
                    <a:pt x="41619" y="21689"/>
                    <a:pt x="41733" y="20629"/>
                    <a:pt x="42766" y="20629"/>
                  </a:cubicBezTo>
                  <a:cubicBezTo>
                    <a:pt x="42844" y="20629"/>
                    <a:pt x="42927" y="20635"/>
                    <a:pt x="43016" y="20648"/>
                  </a:cubicBezTo>
                  <a:cubicBezTo>
                    <a:pt x="43483" y="20648"/>
                    <a:pt x="43988" y="21025"/>
                    <a:pt x="44507" y="21025"/>
                  </a:cubicBezTo>
                  <a:cubicBezTo>
                    <a:pt x="44792" y="21025"/>
                    <a:pt x="45081" y="20911"/>
                    <a:pt x="45370" y="20557"/>
                  </a:cubicBezTo>
                  <a:cubicBezTo>
                    <a:pt x="45280" y="20014"/>
                    <a:pt x="44917" y="20014"/>
                    <a:pt x="44555" y="20014"/>
                  </a:cubicBezTo>
                  <a:cubicBezTo>
                    <a:pt x="42382" y="19652"/>
                    <a:pt x="42563" y="19652"/>
                    <a:pt x="42382" y="17478"/>
                  </a:cubicBezTo>
                  <a:cubicBezTo>
                    <a:pt x="42291" y="15396"/>
                    <a:pt x="43287" y="13313"/>
                    <a:pt x="42382" y="11139"/>
                  </a:cubicBezTo>
                  <a:cubicBezTo>
                    <a:pt x="42110" y="10506"/>
                    <a:pt x="42653" y="9691"/>
                    <a:pt x="42925" y="9057"/>
                  </a:cubicBezTo>
                  <a:cubicBezTo>
                    <a:pt x="43287" y="8785"/>
                    <a:pt x="43287" y="8242"/>
                    <a:pt x="42925" y="7970"/>
                  </a:cubicBezTo>
                  <a:cubicBezTo>
                    <a:pt x="42020" y="7246"/>
                    <a:pt x="42563" y="6159"/>
                    <a:pt x="42382" y="5253"/>
                  </a:cubicBezTo>
                  <a:cubicBezTo>
                    <a:pt x="42472" y="4257"/>
                    <a:pt x="43740" y="3352"/>
                    <a:pt x="42563" y="2084"/>
                  </a:cubicBezTo>
                  <a:cubicBezTo>
                    <a:pt x="41929" y="1450"/>
                    <a:pt x="43197" y="997"/>
                    <a:pt x="43468" y="363"/>
                  </a:cubicBezTo>
                  <a:cubicBezTo>
                    <a:pt x="43287" y="182"/>
                    <a:pt x="43016" y="91"/>
                    <a:pt x="4274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1" name="Google Shape;7981;p8"/>
            <p:cNvSpPr/>
            <p:nvPr/>
          </p:nvSpPr>
          <p:spPr>
            <a:xfrm>
              <a:off x="3876750" y="3031800"/>
              <a:ext cx="1070875" cy="865475"/>
            </a:xfrm>
            <a:custGeom>
              <a:avLst/>
              <a:gdLst/>
              <a:ahLst/>
              <a:cxnLst/>
              <a:rect l="l" t="t" r="r" b="b"/>
              <a:pathLst>
                <a:path w="42835" h="34619" extrusionOk="0">
                  <a:moveTo>
                    <a:pt x="40299" y="1"/>
                  </a:moveTo>
                  <a:cubicBezTo>
                    <a:pt x="40118" y="1"/>
                    <a:pt x="39937" y="91"/>
                    <a:pt x="39756" y="91"/>
                  </a:cubicBezTo>
                  <a:cubicBezTo>
                    <a:pt x="39756" y="273"/>
                    <a:pt x="39756" y="363"/>
                    <a:pt x="39665" y="544"/>
                  </a:cubicBezTo>
                  <a:cubicBezTo>
                    <a:pt x="39031" y="907"/>
                    <a:pt x="38488" y="1450"/>
                    <a:pt x="38035" y="2174"/>
                  </a:cubicBezTo>
                  <a:cubicBezTo>
                    <a:pt x="37944" y="2355"/>
                    <a:pt x="37763" y="2537"/>
                    <a:pt x="37582" y="2718"/>
                  </a:cubicBezTo>
                  <a:cubicBezTo>
                    <a:pt x="36224" y="4348"/>
                    <a:pt x="34594" y="5615"/>
                    <a:pt x="32692" y="6521"/>
                  </a:cubicBezTo>
                  <a:cubicBezTo>
                    <a:pt x="32330" y="7155"/>
                    <a:pt x="31787" y="7608"/>
                    <a:pt x="31062" y="7879"/>
                  </a:cubicBezTo>
                  <a:cubicBezTo>
                    <a:pt x="28617" y="9057"/>
                    <a:pt x="26353" y="10415"/>
                    <a:pt x="24270" y="12045"/>
                  </a:cubicBezTo>
                  <a:cubicBezTo>
                    <a:pt x="23455" y="12588"/>
                    <a:pt x="23003" y="13585"/>
                    <a:pt x="21825" y="13675"/>
                  </a:cubicBezTo>
                  <a:cubicBezTo>
                    <a:pt x="21191" y="13856"/>
                    <a:pt x="20648" y="14218"/>
                    <a:pt x="20195" y="14671"/>
                  </a:cubicBezTo>
                  <a:cubicBezTo>
                    <a:pt x="18203" y="16573"/>
                    <a:pt x="15848" y="18112"/>
                    <a:pt x="13222" y="19109"/>
                  </a:cubicBezTo>
                  <a:cubicBezTo>
                    <a:pt x="11592" y="20286"/>
                    <a:pt x="9781" y="21282"/>
                    <a:pt x="7970" y="22097"/>
                  </a:cubicBezTo>
                  <a:cubicBezTo>
                    <a:pt x="5253" y="23274"/>
                    <a:pt x="2627" y="24361"/>
                    <a:pt x="1" y="25538"/>
                  </a:cubicBezTo>
                  <a:lnTo>
                    <a:pt x="1" y="33145"/>
                  </a:lnTo>
                  <a:cubicBezTo>
                    <a:pt x="152" y="34357"/>
                    <a:pt x="875" y="34619"/>
                    <a:pt x="1743" y="34619"/>
                  </a:cubicBezTo>
                  <a:cubicBezTo>
                    <a:pt x="1912" y="34619"/>
                    <a:pt x="2087" y="34609"/>
                    <a:pt x="2265" y="34594"/>
                  </a:cubicBezTo>
                  <a:cubicBezTo>
                    <a:pt x="4619" y="34413"/>
                    <a:pt x="7064" y="34051"/>
                    <a:pt x="9328" y="33326"/>
                  </a:cubicBezTo>
                  <a:lnTo>
                    <a:pt x="10053" y="32964"/>
                  </a:lnTo>
                  <a:cubicBezTo>
                    <a:pt x="10596" y="32783"/>
                    <a:pt x="11230" y="32602"/>
                    <a:pt x="11773" y="32511"/>
                  </a:cubicBezTo>
                  <a:cubicBezTo>
                    <a:pt x="13313" y="31787"/>
                    <a:pt x="14852" y="31334"/>
                    <a:pt x="16392" y="31062"/>
                  </a:cubicBezTo>
                  <a:cubicBezTo>
                    <a:pt x="16845" y="31062"/>
                    <a:pt x="17207" y="30972"/>
                    <a:pt x="17569" y="30790"/>
                  </a:cubicBezTo>
                  <a:cubicBezTo>
                    <a:pt x="21101" y="29523"/>
                    <a:pt x="24270" y="27621"/>
                    <a:pt x="27711" y="26444"/>
                  </a:cubicBezTo>
                  <a:cubicBezTo>
                    <a:pt x="32420" y="23636"/>
                    <a:pt x="37401" y="21463"/>
                    <a:pt x="41929" y="18384"/>
                  </a:cubicBezTo>
                  <a:cubicBezTo>
                    <a:pt x="42201" y="18112"/>
                    <a:pt x="42382" y="17750"/>
                    <a:pt x="42472" y="17388"/>
                  </a:cubicBezTo>
                  <a:cubicBezTo>
                    <a:pt x="42563" y="16573"/>
                    <a:pt x="41567" y="15939"/>
                    <a:pt x="42472" y="15124"/>
                  </a:cubicBezTo>
                  <a:cubicBezTo>
                    <a:pt x="42835" y="14762"/>
                    <a:pt x="41929" y="14581"/>
                    <a:pt x="41929" y="14128"/>
                  </a:cubicBezTo>
                  <a:cubicBezTo>
                    <a:pt x="41748" y="12407"/>
                    <a:pt x="41114" y="10868"/>
                    <a:pt x="41295" y="9147"/>
                  </a:cubicBezTo>
                  <a:cubicBezTo>
                    <a:pt x="41567" y="7608"/>
                    <a:pt x="41295" y="6068"/>
                    <a:pt x="40752" y="4710"/>
                  </a:cubicBezTo>
                  <a:cubicBezTo>
                    <a:pt x="40208" y="3170"/>
                    <a:pt x="40027" y="1540"/>
                    <a:pt x="40299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2" name="Google Shape;7982;p8"/>
            <p:cNvSpPr/>
            <p:nvPr/>
          </p:nvSpPr>
          <p:spPr>
            <a:xfrm>
              <a:off x="2405200" y="3147375"/>
              <a:ext cx="1376500" cy="821725"/>
            </a:xfrm>
            <a:custGeom>
              <a:avLst/>
              <a:gdLst/>
              <a:ahLst/>
              <a:cxnLst/>
              <a:rect l="l" t="t" r="r" b="b"/>
              <a:pathLst>
                <a:path w="55060" h="32869" extrusionOk="0">
                  <a:moveTo>
                    <a:pt x="48192" y="21817"/>
                  </a:moveTo>
                  <a:cubicBezTo>
                    <a:pt x="47799" y="22020"/>
                    <a:pt x="47503" y="22409"/>
                    <a:pt x="47453" y="22907"/>
                  </a:cubicBezTo>
                  <a:cubicBezTo>
                    <a:pt x="47414" y="23217"/>
                    <a:pt x="47243" y="23311"/>
                    <a:pt x="47032" y="23311"/>
                  </a:cubicBezTo>
                  <a:cubicBezTo>
                    <a:pt x="46749" y="23311"/>
                    <a:pt x="46393" y="23140"/>
                    <a:pt x="46185" y="23089"/>
                  </a:cubicBezTo>
                  <a:cubicBezTo>
                    <a:pt x="45823" y="22998"/>
                    <a:pt x="46547" y="22817"/>
                    <a:pt x="46457" y="22455"/>
                  </a:cubicBezTo>
                  <a:cubicBezTo>
                    <a:pt x="46257" y="21975"/>
                    <a:pt x="46304" y="21848"/>
                    <a:pt x="46442" y="21848"/>
                  </a:cubicBezTo>
                  <a:cubicBezTo>
                    <a:pt x="46598" y="21848"/>
                    <a:pt x="46869" y="22010"/>
                    <a:pt x="47034" y="22010"/>
                  </a:cubicBezTo>
                  <a:cubicBezTo>
                    <a:pt x="47055" y="22010"/>
                    <a:pt x="47074" y="22007"/>
                    <a:pt x="47090" y="22002"/>
                  </a:cubicBezTo>
                  <a:cubicBezTo>
                    <a:pt x="47413" y="21840"/>
                    <a:pt x="47826" y="21859"/>
                    <a:pt x="48192" y="21817"/>
                  </a:cubicBezTo>
                  <a:close/>
                  <a:moveTo>
                    <a:pt x="6452" y="0"/>
                  </a:moveTo>
                  <a:cubicBezTo>
                    <a:pt x="6044" y="0"/>
                    <a:pt x="5749" y="374"/>
                    <a:pt x="5525" y="992"/>
                  </a:cubicBezTo>
                  <a:cubicBezTo>
                    <a:pt x="5434" y="1355"/>
                    <a:pt x="5434" y="1808"/>
                    <a:pt x="5253" y="2260"/>
                  </a:cubicBezTo>
                  <a:cubicBezTo>
                    <a:pt x="5132" y="2502"/>
                    <a:pt x="4891" y="2784"/>
                    <a:pt x="4663" y="2784"/>
                  </a:cubicBezTo>
                  <a:cubicBezTo>
                    <a:pt x="4549" y="2784"/>
                    <a:pt x="4438" y="2713"/>
                    <a:pt x="4347" y="2532"/>
                  </a:cubicBezTo>
                  <a:cubicBezTo>
                    <a:pt x="4073" y="2044"/>
                    <a:pt x="3819" y="1875"/>
                    <a:pt x="3589" y="1875"/>
                  </a:cubicBezTo>
                  <a:cubicBezTo>
                    <a:pt x="3136" y="1875"/>
                    <a:pt x="2777" y="2533"/>
                    <a:pt x="2536" y="2713"/>
                  </a:cubicBezTo>
                  <a:cubicBezTo>
                    <a:pt x="1631" y="3166"/>
                    <a:pt x="2446" y="3709"/>
                    <a:pt x="2717" y="4253"/>
                  </a:cubicBezTo>
                  <a:cubicBezTo>
                    <a:pt x="2989" y="4705"/>
                    <a:pt x="3442" y="5068"/>
                    <a:pt x="3985" y="5068"/>
                  </a:cubicBezTo>
                  <a:cubicBezTo>
                    <a:pt x="4257" y="5339"/>
                    <a:pt x="4710" y="5701"/>
                    <a:pt x="4619" y="5883"/>
                  </a:cubicBezTo>
                  <a:cubicBezTo>
                    <a:pt x="3985" y="8147"/>
                    <a:pt x="4438" y="10592"/>
                    <a:pt x="3714" y="12856"/>
                  </a:cubicBezTo>
                  <a:cubicBezTo>
                    <a:pt x="2446" y="12856"/>
                    <a:pt x="1631" y="12403"/>
                    <a:pt x="1812" y="11044"/>
                  </a:cubicBezTo>
                  <a:lnTo>
                    <a:pt x="1812" y="11044"/>
                  </a:lnTo>
                  <a:cubicBezTo>
                    <a:pt x="1450" y="11316"/>
                    <a:pt x="1087" y="11588"/>
                    <a:pt x="816" y="11859"/>
                  </a:cubicBezTo>
                  <a:cubicBezTo>
                    <a:pt x="182" y="12312"/>
                    <a:pt x="1" y="13127"/>
                    <a:pt x="363" y="13852"/>
                  </a:cubicBezTo>
                  <a:cubicBezTo>
                    <a:pt x="561" y="14168"/>
                    <a:pt x="776" y="14277"/>
                    <a:pt x="1008" y="14277"/>
                  </a:cubicBezTo>
                  <a:cubicBezTo>
                    <a:pt x="1307" y="14277"/>
                    <a:pt x="1636" y="14095"/>
                    <a:pt x="1993" y="13942"/>
                  </a:cubicBezTo>
                  <a:cubicBezTo>
                    <a:pt x="2184" y="13894"/>
                    <a:pt x="2369" y="13866"/>
                    <a:pt x="2537" y="13866"/>
                  </a:cubicBezTo>
                  <a:cubicBezTo>
                    <a:pt x="3008" y="13866"/>
                    <a:pt x="3351" y="14091"/>
                    <a:pt x="3351" y="14757"/>
                  </a:cubicBezTo>
                  <a:cubicBezTo>
                    <a:pt x="3623" y="16116"/>
                    <a:pt x="3532" y="17565"/>
                    <a:pt x="3261" y="18923"/>
                  </a:cubicBezTo>
                  <a:cubicBezTo>
                    <a:pt x="3080" y="19647"/>
                    <a:pt x="2697" y="20050"/>
                    <a:pt x="2167" y="20050"/>
                  </a:cubicBezTo>
                  <a:cubicBezTo>
                    <a:pt x="1902" y="20050"/>
                    <a:pt x="1601" y="19949"/>
                    <a:pt x="1268" y="19738"/>
                  </a:cubicBezTo>
                  <a:lnTo>
                    <a:pt x="1268" y="19738"/>
                  </a:lnTo>
                  <a:cubicBezTo>
                    <a:pt x="453" y="21096"/>
                    <a:pt x="2536" y="21368"/>
                    <a:pt x="2446" y="22455"/>
                  </a:cubicBezTo>
                  <a:cubicBezTo>
                    <a:pt x="2717" y="23179"/>
                    <a:pt x="3714" y="22907"/>
                    <a:pt x="4076" y="23632"/>
                  </a:cubicBezTo>
                  <a:cubicBezTo>
                    <a:pt x="4800" y="24809"/>
                    <a:pt x="6159" y="24990"/>
                    <a:pt x="7336" y="25352"/>
                  </a:cubicBezTo>
                  <a:cubicBezTo>
                    <a:pt x="16573" y="28431"/>
                    <a:pt x="26262" y="30152"/>
                    <a:pt x="35861" y="32416"/>
                  </a:cubicBezTo>
                  <a:cubicBezTo>
                    <a:pt x="36858" y="32416"/>
                    <a:pt x="37763" y="32506"/>
                    <a:pt x="38759" y="32778"/>
                  </a:cubicBezTo>
                  <a:cubicBezTo>
                    <a:pt x="39031" y="32869"/>
                    <a:pt x="39303" y="32869"/>
                    <a:pt x="39574" y="32869"/>
                  </a:cubicBezTo>
                  <a:cubicBezTo>
                    <a:pt x="44012" y="32416"/>
                    <a:pt x="48539" y="32869"/>
                    <a:pt x="52796" y="30967"/>
                  </a:cubicBezTo>
                  <a:cubicBezTo>
                    <a:pt x="53067" y="30876"/>
                    <a:pt x="53248" y="30786"/>
                    <a:pt x="53520" y="30605"/>
                  </a:cubicBezTo>
                  <a:lnTo>
                    <a:pt x="53882" y="30424"/>
                  </a:lnTo>
                  <a:cubicBezTo>
                    <a:pt x="54335" y="30061"/>
                    <a:pt x="55060" y="29428"/>
                    <a:pt x="54335" y="28884"/>
                  </a:cubicBezTo>
                  <a:cubicBezTo>
                    <a:pt x="52705" y="27798"/>
                    <a:pt x="52977" y="26892"/>
                    <a:pt x="53611" y="25262"/>
                  </a:cubicBezTo>
                  <a:cubicBezTo>
                    <a:pt x="53973" y="24628"/>
                    <a:pt x="55060" y="23089"/>
                    <a:pt x="54245" y="22455"/>
                  </a:cubicBezTo>
                  <a:cubicBezTo>
                    <a:pt x="53565" y="21957"/>
                    <a:pt x="52728" y="21889"/>
                    <a:pt x="51856" y="21889"/>
                  </a:cubicBezTo>
                  <a:cubicBezTo>
                    <a:pt x="51529" y="21889"/>
                    <a:pt x="51198" y="21898"/>
                    <a:pt x="50868" y="21898"/>
                  </a:cubicBezTo>
                  <a:cubicBezTo>
                    <a:pt x="50318" y="21898"/>
                    <a:pt x="49773" y="21872"/>
                    <a:pt x="49264" y="21730"/>
                  </a:cubicBezTo>
                  <a:cubicBezTo>
                    <a:pt x="49121" y="21683"/>
                    <a:pt x="48976" y="21660"/>
                    <a:pt x="48832" y="21660"/>
                  </a:cubicBezTo>
                  <a:cubicBezTo>
                    <a:pt x="48792" y="21660"/>
                    <a:pt x="48752" y="21662"/>
                    <a:pt x="48712" y="21665"/>
                  </a:cubicBezTo>
                  <a:lnTo>
                    <a:pt x="48712" y="21665"/>
                  </a:lnTo>
                  <a:cubicBezTo>
                    <a:pt x="48913" y="21542"/>
                    <a:pt x="49054" y="21321"/>
                    <a:pt x="49083" y="20915"/>
                  </a:cubicBezTo>
                  <a:cubicBezTo>
                    <a:pt x="44102" y="18561"/>
                    <a:pt x="38940" y="16568"/>
                    <a:pt x="34050" y="14033"/>
                  </a:cubicBezTo>
                  <a:cubicBezTo>
                    <a:pt x="31152" y="12584"/>
                    <a:pt x="28526" y="10682"/>
                    <a:pt x="26081" y="8509"/>
                  </a:cubicBezTo>
                  <a:cubicBezTo>
                    <a:pt x="25337" y="10064"/>
                    <a:pt x="24997" y="10559"/>
                    <a:pt x="23930" y="10559"/>
                  </a:cubicBezTo>
                  <a:cubicBezTo>
                    <a:pt x="23568" y="10559"/>
                    <a:pt x="23123" y="10502"/>
                    <a:pt x="22549" y="10410"/>
                  </a:cubicBezTo>
                  <a:cubicBezTo>
                    <a:pt x="20557" y="10320"/>
                    <a:pt x="18746" y="9414"/>
                    <a:pt x="17478" y="7875"/>
                  </a:cubicBezTo>
                  <a:cubicBezTo>
                    <a:pt x="17116" y="7694"/>
                    <a:pt x="16663" y="7513"/>
                    <a:pt x="16301" y="7241"/>
                  </a:cubicBezTo>
                  <a:cubicBezTo>
                    <a:pt x="13494" y="5339"/>
                    <a:pt x="10868" y="3075"/>
                    <a:pt x="8332" y="721"/>
                  </a:cubicBezTo>
                  <a:cubicBezTo>
                    <a:pt x="7970" y="630"/>
                    <a:pt x="7517" y="630"/>
                    <a:pt x="7336" y="449"/>
                  </a:cubicBezTo>
                  <a:cubicBezTo>
                    <a:pt x="6992" y="140"/>
                    <a:pt x="6701" y="0"/>
                    <a:pt x="645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3" name="Google Shape;7983;p8"/>
            <p:cNvSpPr/>
            <p:nvPr/>
          </p:nvSpPr>
          <p:spPr>
            <a:xfrm>
              <a:off x="2368975" y="3780125"/>
              <a:ext cx="1417250" cy="574500"/>
            </a:xfrm>
            <a:custGeom>
              <a:avLst/>
              <a:gdLst/>
              <a:ahLst/>
              <a:cxnLst/>
              <a:rect l="l" t="t" r="r" b="b"/>
              <a:pathLst>
                <a:path w="56690" h="22980" extrusionOk="0">
                  <a:moveTo>
                    <a:pt x="6276" y="0"/>
                  </a:moveTo>
                  <a:cubicBezTo>
                    <a:pt x="5812" y="0"/>
                    <a:pt x="5351" y="141"/>
                    <a:pt x="4981" y="405"/>
                  </a:cubicBezTo>
                  <a:cubicBezTo>
                    <a:pt x="4438" y="586"/>
                    <a:pt x="3895" y="857"/>
                    <a:pt x="4166" y="1491"/>
                  </a:cubicBezTo>
                  <a:cubicBezTo>
                    <a:pt x="4619" y="2669"/>
                    <a:pt x="3804" y="3484"/>
                    <a:pt x="3532" y="4299"/>
                  </a:cubicBezTo>
                  <a:cubicBezTo>
                    <a:pt x="3777" y="4543"/>
                    <a:pt x="4013" y="4617"/>
                    <a:pt x="4244" y="4617"/>
                  </a:cubicBezTo>
                  <a:cubicBezTo>
                    <a:pt x="4590" y="4617"/>
                    <a:pt x="4923" y="4451"/>
                    <a:pt x="5252" y="4451"/>
                  </a:cubicBezTo>
                  <a:cubicBezTo>
                    <a:pt x="5434" y="4451"/>
                    <a:pt x="5615" y="4502"/>
                    <a:pt x="5796" y="4661"/>
                  </a:cubicBezTo>
                  <a:cubicBezTo>
                    <a:pt x="5344" y="5295"/>
                    <a:pt x="4981" y="6019"/>
                    <a:pt x="4529" y="6653"/>
                  </a:cubicBezTo>
                  <a:cubicBezTo>
                    <a:pt x="4438" y="6744"/>
                    <a:pt x="4257" y="6834"/>
                    <a:pt x="4076" y="6834"/>
                  </a:cubicBezTo>
                  <a:cubicBezTo>
                    <a:pt x="4037" y="6838"/>
                    <a:pt x="3999" y="6840"/>
                    <a:pt x="3963" y="6840"/>
                  </a:cubicBezTo>
                  <a:cubicBezTo>
                    <a:pt x="3161" y="6840"/>
                    <a:pt x="3052" y="5917"/>
                    <a:pt x="2446" y="5657"/>
                  </a:cubicBezTo>
                  <a:cubicBezTo>
                    <a:pt x="2411" y="5640"/>
                    <a:pt x="2370" y="5632"/>
                    <a:pt x="2324" y="5632"/>
                  </a:cubicBezTo>
                  <a:cubicBezTo>
                    <a:pt x="2130" y="5632"/>
                    <a:pt x="1851" y="5765"/>
                    <a:pt x="1631" y="5838"/>
                  </a:cubicBezTo>
                  <a:cubicBezTo>
                    <a:pt x="1559" y="5479"/>
                    <a:pt x="1487" y="5006"/>
                    <a:pt x="1190" y="5006"/>
                  </a:cubicBezTo>
                  <a:cubicBezTo>
                    <a:pt x="1112" y="5006"/>
                    <a:pt x="1019" y="5039"/>
                    <a:pt x="906" y="5114"/>
                  </a:cubicBezTo>
                  <a:cubicBezTo>
                    <a:pt x="363" y="5385"/>
                    <a:pt x="1" y="6019"/>
                    <a:pt x="635" y="6653"/>
                  </a:cubicBezTo>
                  <a:cubicBezTo>
                    <a:pt x="1359" y="7287"/>
                    <a:pt x="2536" y="7378"/>
                    <a:pt x="2899" y="8464"/>
                  </a:cubicBezTo>
                  <a:cubicBezTo>
                    <a:pt x="2921" y="8553"/>
                    <a:pt x="2948" y="8587"/>
                    <a:pt x="2980" y="8587"/>
                  </a:cubicBezTo>
                  <a:cubicBezTo>
                    <a:pt x="3078" y="8587"/>
                    <a:pt x="3215" y="8261"/>
                    <a:pt x="3351" y="8193"/>
                  </a:cubicBezTo>
                  <a:cubicBezTo>
                    <a:pt x="3617" y="8027"/>
                    <a:pt x="3785" y="7922"/>
                    <a:pt x="3905" y="7922"/>
                  </a:cubicBezTo>
                  <a:cubicBezTo>
                    <a:pt x="4112" y="7922"/>
                    <a:pt x="4175" y="8237"/>
                    <a:pt x="4348" y="9098"/>
                  </a:cubicBezTo>
                  <a:cubicBezTo>
                    <a:pt x="4619" y="9279"/>
                    <a:pt x="4710" y="9460"/>
                    <a:pt x="4891" y="9642"/>
                  </a:cubicBezTo>
                  <a:lnTo>
                    <a:pt x="4891" y="11272"/>
                  </a:lnTo>
                  <a:cubicBezTo>
                    <a:pt x="5796" y="13898"/>
                    <a:pt x="5796" y="13898"/>
                    <a:pt x="3170" y="14803"/>
                  </a:cubicBezTo>
                  <a:cubicBezTo>
                    <a:pt x="2717" y="14894"/>
                    <a:pt x="2355" y="15437"/>
                    <a:pt x="1993" y="16162"/>
                  </a:cubicBezTo>
                  <a:cubicBezTo>
                    <a:pt x="2171" y="16098"/>
                    <a:pt x="2343" y="16072"/>
                    <a:pt x="2511" y="16072"/>
                  </a:cubicBezTo>
                  <a:cubicBezTo>
                    <a:pt x="3297" y="16072"/>
                    <a:pt x="3999" y="16640"/>
                    <a:pt x="4768" y="16640"/>
                  </a:cubicBezTo>
                  <a:cubicBezTo>
                    <a:pt x="5012" y="16640"/>
                    <a:pt x="5263" y="16583"/>
                    <a:pt x="5525" y="16433"/>
                  </a:cubicBezTo>
                  <a:cubicBezTo>
                    <a:pt x="5586" y="16388"/>
                    <a:pt x="5652" y="16368"/>
                    <a:pt x="5720" y="16368"/>
                  </a:cubicBezTo>
                  <a:cubicBezTo>
                    <a:pt x="6055" y="16368"/>
                    <a:pt x="6430" y="16857"/>
                    <a:pt x="6430" y="17158"/>
                  </a:cubicBezTo>
                  <a:cubicBezTo>
                    <a:pt x="6611" y="18969"/>
                    <a:pt x="7426" y="20690"/>
                    <a:pt x="8694" y="21957"/>
                  </a:cubicBezTo>
                  <a:lnTo>
                    <a:pt x="6974" y="22138"/>
                  </a:lnTo>
                  <a:cubicBezTo>
                    <a:pt x="7449" y="22693"/>
                    <a:pt x="8202" y="22970"/>
                    <a:pt x="8929" y="22970"/>
                  </a:cubicBezTo>
                  <a:cubicBezTo>
                    <a:pt x="9032" y="22970"/>
                    <a:pt x="9136" y="22965"/>
                    <a:pt x="9238" y="22953"/>
                  </a:cubicBezTo>
                  <a:cubicBezTo>
                    <a:pt x="9601" y="22934"/>
                    <a:pt x="9969" y="22927"/>
                    <a:pt x="10339" y="22927"/>
                  </a:cubicBezTo>
                  <a:cubicBezTo>
                    <a:pt x="11350" y="22927"/>
                    <a:pt x="12378" y="22980"/>
                    <a:pt x="13389" y="22980"/>
                  </a:cubicBezTo>
                  <a:cubicBezTo>
                    <a:pt x="13759" y="22980"/>
                    <a:pt x="14126" y="22973"/>
                    <a:pt x="14490" y="22953"/>
                  </a:cubicBezTo>
                  <a:cubicBezTo>
                    <a:pt x="19471" y="22772"/>
                    <a:pt x="24451" y="21414"/>
                    <a:pt x="28798" y="18969"/>
                  </a:cubicBezTo>
                  <a:cubicBezTo>
                    <a:pt x="29029" y="18661"/>
                    <a:pt x="29341" y="18615"/>
                    <a:pt x="29673" y="18615"/>
                  </a:cubicBezTo>
                  <a:cubicBezTo>
                    <a:pt x="29816" y="18615"/>
                    <a:pt x="29962" y="18623"/>
                    <a:pt x="30107" y="18623"/>
                  </a:cubicBezTo>
                  <a:cubicBezTo>
                    <a:pt x="30418" y="18623"/>
                    <a:pt x="30722" y="18584"/>
                    <a:pt x="30971" y="18335"/>
                  </a:cubicBezTo>
                  <a:cubicBezTo>
                    <a:pt x="31243" y="18063"/>
                    <a:pt x="31786" y="18154"/>
                    <a:pt x="32149" y="17882"/>
                  </a:cubicBezTo>
                  <a:lnTo>
                    <a:pt x="32601" y="17882"/>
                  </a:lnTo>
                  <a:cubicBezTo>
                    <a:pt x="33598" y="16705"/>
                    <a:pt x="35228" y="17339"/>
                    <a:pt x="36405" y="16796"/>
                  </a:cubicBezTo>
                  <a:lnTo>
                    <a:pt x="45642" y="15166"/>
                  </a:lnTo>
                  <a:cubicBezTo>
                    <a:pt x="48992" y="13626"/>
                    <a:pt x="52524" y="13898"/>
                    <a:pt x="55965" y="13536"/>
                  </a:cubicBezTo>
                  <a:lnTo>
                    <a:pt x="55875" y="13445"/>
                  </a:lnTo>
                  <a:lnTo>
                    <a:pt x="55875" y="13445"/>
                  </a:lnTo>
                  <a:cubicBezTo>
                    <a:pt x="55920" y="13490"/>
                    <a:pt x="55988" y="13513"/>
                    <a:pt x="56067" y="13513"/>
                  </a:cubicBezTo>
                  <a:cubicBezTo>
                    <a:pt x="56146" y="13513"/>
                    <a:pt x="56237" y="13490"/>
                    <a:pt x="56327" y="13445"/>
                  </a:cubicBezTo>
                  <a:cubicBezTo>
                    <a:pt x="55603" y="12087"/>
                    <a:pt x="56237" y="10728"/>
                    <a:pt x="56509" y="9460"/>
                  </a:cubicBezTo>
                  <a:cubicBezTo>
                    <a:pt x="56690" y="8645"/>
                    <a:pt x="56599" y="7830"/>
                    <a:pt x="56237" y="7106"/>
                  </a:cubicBezTo>
                  <a:cubicBezTo>
                    <a:pt x="55872" y="6417"/>
                    <a:pt x="55562" y="6109"/>
                    <a:pt x="55297" y="6109"/>
                  </a:cubicBezTo>
                  <a:cubicBezTo>
                    <a:pt x="54972" y="6109"/>
                    <a:pt x="54716" y="6577"/>
                    <a:pt x="54516" y="7378"/>
                  </a:cubicBezTo>
                  <a:cubicBezTo>
                    <a:pt x="54387" y="7765"/>
                    <a:pt x="54074" y="8106"/>
                    <a:pt x="53741" y="8106"/>
                  </a:cubicBezTo>
                  <a:cubicBezTo>
                    <a:pt x="53606" y="8106"/>
                    <a:pt x="53469" y="8051"/>
                    <a:pt x="53339" y="7921"/>
                  </a:cubicBezTo>
                  <a:cubicBezTo>
                    <a:pt x="52560" y="7288"/>
                    <a:pt x="51728" y="7126"/>
                    <a:pt x="50872" y="7126"/>
                  </a:cubicBezTo>
                  <a:cubicBezTo>
                    <a:pt x="50136" y="7126"/>
                    <a:pt x="49383" y="7245"/>
                    <a:pt x="48630" y="7287"/>
                  </a:cubicBezTo>
                  <a:cubicBezTo>
                    <a:pt x="46253" y="7287"/>
                    <a:pt x="43876" y="7772"/>
                    <a:pt x="41499" y="7772"/>
                  </a:cubicBezTo>
                  <a:cubicBezTo>
                    <a:pt x="41159" y="7772"/>
                    <a:pt x="40819" y="7762"/>
                    <a:pt x="40480" y="7740"/>
                  </a:cubicBezTo>
                  <a:lnTo>
                    <a:pt x="39755" y="7740"/>
                  </a:lnTo>
                  <a:cubicBezTo>
                    <a:pt x="39623" y="7766"/>
                    <a:pt x="39490" y="7777"/>
                    <a:pt x="39358" y="7777"/>
                  </a:cubicBezTo>
                  <a:cubicBezTo>
                    <a:pt x="39037" y="7777"/>
                    <a:pt x="38717" y="7713"/>
                    <a:pt x="38397" y="7649"/>
                  </a:cubicBezTo>
                  <a:lnTo>
                    <a:pt x="38035" y="7559"/>
                  </a:lnTo>
                  <a:lnTo>
                    <a:pt x="37673" y="7468"/>
                  </a:lnTo>
                  <a:cubicBezTo>
                    <a:pt x="37491" y="7378"/>
                    <a:pt x="37220" y="7378"/>
                    <a:pt x="36948" y="7378"/>
                  </a:cubicBezTo>
                  <a:cubicBezTo>
                    <a:pt x="36224" y="7287"/>
                    <a:pt x="35499" y="7106"/>
                    <a:pt x="34684" y="6925"/>
                  </a:cubicBezTo>
                  <a:cubicBezTo>
                    <a:pt x="25538" y="4751"/>
                    <a:pt x="16301" y="3121"/>
                    <a:pt x="7245" y="224"/>
                  </a:cubicBezTo>
                  <a:cubicBezTo>
                    <a:pt x="6943" y="72"/>
                    <a:pt x="6609" y="0"/>
                    <a:pt x="6276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4" name="Google Shape;7984;p8"/>
            <p:cNvSpPr/>
            <p:nvPr/>
          </p:nvSpPr>
          <p:spPr>
            <a:xfrm>
              <a:off x="3091175" y="4240750"/>
              <a:ext cx="54350" cy="15875"/>
            </a:xfrm>
            <a:custGeom>
              <a:avLst/>
              <a:gdLst/>
              <a:ahLst/>
              <a:cxnLst/>
              <a:rect l="l" t="t" r="r" b="b"/>
              <a:pathLst>
                <a:path w="2174" h="635" extrusionOk="0">
                  <a:moveTo>
                    <a:pt x="2174" y="1"/>
                  </a:moveTo>
                  <a:lnTo>
                    <a:pt x="2174" y="1"/>
                  </a:lnTo>
                  <a:cubicBezTo>
                    <a:pt x="2065" y="13"/>
                    <a:pt x="1953" y="17"/>
                    <a:pt x="1842" y="17"/>
                  </a:cubicBezTo>
                  <a:cubicBezTo>
                    <a:pt x="1628" y="17"/>
                    <a:pt x="1413" y="2"/>
                    <a:pt x="1206" y="2"/>
                  </a:cubicBezTo>
                  <a:cubicBezTo>
                    <a:pt x="718" y="2"/>
                    <a:pt x="276" y="84"/>
                    <a:pt x="1" y="635"/>
                  </a:cubicBezTo>
                  <a:lnTo>
                    <a:pt x="2083" y="544"/>
                  </a:lnTo>
                  <a:cubicBezTo>
                    <a:pt x="2083" y="363"/>
                    <a:pt x="2083" y="182"/>
                    <a:pt x="217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5" name="Google Shape;7985;p8"/>
            <p:cNvSpPr/>
            <p:nvPr/>
          </p:nvSpPr>
          <p:spPr>
            <a:xfrm>
              <a:off x="2479925" y="3737600"/>
              <a:ext cx="916900" cy="250175"/>
            </a:xfrm>
            <a:custGeom>
              <a:avLst/>
              <a:gdLst/>
              <a:ahLst/>
              <a:cxnLst/>
              <a:rect l="l" t="t" r="r" b="b"/>
              <a:pathLst>
                <a:path w="36676" h="10007" extrusionOk="0">
                  <a:moveTo>
                    <a:pt x="862" y="0"/>
                  </a:moveTo>
                  <a:cubicBezTo>
                    <a:pt x="491" y="0"/>
                    <a:pt x="151" y="189"/>
                    <a:pt x="0" y="566"/>
                  </a:cubicBezTo>
                  <a:cubicBezTo>
                    <a:pt x="362" y="747"/>
                    <a:pt x="543" y="1200"/>
                    <a:pt x="543" y="1653"/>
                  </a:cubicBezTo>
                  <a:cubicBezTo>
                    <a:pt x="543" y="1834"/>
                    <a:pt x="543" y="2015"/>
                    <a:pt x="634" y="2106"/>
                  </a:cubicBezTo>
                  <a:cubicBezTo>
                    <a:pt x="1087" y="2196"/>
                    <a:pt x="1540" y="2196"/>
                    <a:pt x="1902" y="2377"/>
                  </a:cubicBezTo>
                  <a:cubicBezTo>
                    <a:pt x="7335" y="4189"/>
                    <a:pt x="12950" y="5728"/>
                    <a:pt x="18564" y="6815"/>
                  </a:cubicBezTo>
                  <a:cubicBezTo>
                    <a:pt x="22639" y="7630"/>
                    <a:pt x="26714" y="8807"/>
                    <a:pt x="30880" y="9260"/>
                  </a:cubicBezTo>
                  <a:cubicBezTo>
                    <a:pt x="31109" y="9456"/>
                    <a:pt x="31374" y="9499"/>
                    <a:pt x="31652" y="9499"/>
                  </a:cubicBezTo>
                  <a:cubicBezTo>
                    <a:pt x="31866" y="9499"/>
                    <a:pt x="32088" y="9474"/>
                    <a:pt x="32309" y="9474"/>
                  </a:cubicBezTo>
                  <a:cubicBezTo>
                    <a:pt x="32597" y="9474"/>
                    <a:pt x="32882" y="9516"/>
                    <a:pt x="33144" y="9713"/>
                  </a:cubicBezTo>
                  <a:lnTo>
                    <a:pt x="33597" y="9713"/>
                  </a:lnTo>
                  <a:cubicBezTo>
                    <a:pt x="33672" y="9675"/>
                    <a:pt x="33747" y="9653"/>
                    <a:pt x="33822" y="9653"/>
                  </a:cubicBezTo>
                  <a:cubicBezTo>
                    <a:pt x="33928" y="9653"/>
                    <a:pt x="34034" y="9697"/>
                    <a:pt x="34140" y="9803"/>
                  </a:cubicBezTo>
                  <a:cubicBezTo>
                    <a:pt x="34276" y="9939"/>
                    <a:pt x="34480" y="10007"/>
                    <a:pt x="34684" y="10007"/>
                  </a:cubicBezTo>
                  <a:cubicBezTo>
                    <a:pt x="34887" y="10007"/>
                    <a:pt x="35091" y="9939"/>
                    <a:pt x="35227" y="9803"/>
                  </a:cubicBezTo>
                  <a:cubicBezTo>
                    <a:pt x="35589" y="9350"/>
                    <a:pt x="36676" y="9622"/>
                    <a:pt x="36404" y="8626"/>
                  </a:cubicBezTo>
                  <a:lnTo>
                    <a:pt x="35861" y="8626"/>
                  </a:lnTo>
                  <a:cubicBezTo>
                    <a:pt x="35599" y="8451"/>
                    <a:pt x="35310" y="8408"/>
                    <a:pt x="35010" y="8408"/>
                  </a:cubicBezTo>
                  <a:cubicBezTo>
                    <a:pt x="34708" y="8408"/>
                    <a:pt x="34396" y="8452"/>
                    <a:pt x="34092" y="8452"/>
                  </a:cubicBezTo>
                  <a:cubicBezTo>
                    <a:pt x="33758" y="8452"/>
                    <a:pt x="33434" y="8398"/>
                    <a:pt x="33144" y="8173"/>
                  </a:cubicBezTo>
                  <a:cubicBezTo>
                    <a:pt x="30971" y="7811"/>
                    <a:pt x="28888" y="7267"/>
                    <a:pt x="26805" y="6815"/>
                  </a:cubicBezTo>
                  <a:cubicBezTo>
                    <a:pt x="18202" y="4641"/>
                    <a:pt x="9509" y="3011"/>
                    <a:pt x="1087" y="23"/>
                  </a:cubicBezTo>
                  <a:cubicBezTo>
                    <a:pt x="1011" y="8"/>
                    <a:pt x="936" y="0"/>
                    <a:pt x="862" y="0"/>
                  </a:cubicBezTo>
                  <a:close/>
                </a:path>
              </a:pathLst>
            </a:custGeom>
            <a:solidFill>
              <a:srgbClr val="ED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6" name="Google Shape;7986;p8"/>
            <p:cNvSpPr/>
            <p:nvPr/>
          </p:nvSpPr>
          <p:spPr>
            <a:xfrm>
              <a:off x="3867700" y="1714200"/>
              <a:ext cx="258125" cy="314400"/>
            </a:xfrm>
            <a:custGeom>
              <a:avLst/>
              <a:gdLst/>
              <a:ahLst/>
              <a:cxnLst/>
              <a:rect l="l" t="t" r="r" b="b"/>
              <a:pathLst>
                <a:path w="10325" h="12576" extrusionOk="0">
                  <a:moveTo>
                    <a:pt x="8513" y="3261"/>
                  </a:moveTo>
                  <a:lnTo>
                    <a:pt x="8513" y="3261"/>
                  </a:lnTo>
                  <a:cubicBezTo>
                    <a:pt x="8332" y="3442"/>
                    <a:pt x="8151" y="3532"/>
                    <a:pt x="7879" y="3623"/>
                  </a:cubicBezTo>
                  <a:cubicBezTo>
                    <a:pt x="8151" y="3532"/>
                    <a:pt x="8332" y="3351"/>
                    <a:pt x="8513" y="3261"/>
                  </a:cubicBezTo>
                  <a:close/>
                  <a:moveTo>
                    <a:pt x="2446" y="0"/>
                  </a:moveTo>
                  <a:cubicBezTo>
                    <a:pt x="2265" y="0"/>
                    <a:pt x="2084" y="182"/>
                    <a:pt x="2084" y="272"/>
                  </a:cubicBezTo>
                  <a:lnTo>
                    <a:pt x="2084" y="544"/>
                  </a:lnTo>
                  <a:cubicBezTo>
                    <a:pt x="2084" y="1631"/>
                    <a:pt x="1812" y="2627"/>
                    <a:pt x="1359" y="3623"/>
                  </a:cubicBezTo>
                  <a:cubicBezTo>
                    <a:pt x="635" y="4981"/>
                    <a:pt x="272" y="6611"/>
                    <a:pt x="454" y="8151"/>
                  </a:cubicBezTo>
                  <a:cubicBezTo>
                    <a:pt x="635" y="8422"/>
                    <a:pt x="725" y="8694"/>
                    <a:pt x="635" y="8966"/>
                  </a:cubicBezTo>
                  <a:cubicBezTo>
                    <a:pt x="1" y="11411"/>
                    <a:pt x="2355" y="11592"/>
                    <a:pt x="3532" y="12316"/>
                  </a:cubicBezTo>
                  <a:cubicBezTo>
                    <a:pt x="3824" y="12496"/>
                    <a:pt x="4110" y="12575"/>
                    <a:pt x="4387" y="12575"/>
                  </a:cubicBezTo>
                  <a:cubicBezTo>
                    <a:pt x="5226" y="12575"/>
                    <a:pt x="5976" y="11843"/>
                    <a:pt x="6521" y="10958"/>
                  </a:cubicBezTo>
                  <a:cubicBezTo>
                    <a:pt x="6611" y="10596"/>
                    <a:pt x="7064" y="10596"/>
                    <a:pt x="7336" y="10324"/>
                  </a:cubicBezTo>
                  <a:lnTo>
                    <a:pt x="7970" y="9781"/>
                  </a:lnTo>
                  <a:cubicBezTo>
                    <a:pt x="8423" y="9509"/>
                    <a:pt x="8151" y="8875"/>
                    <a:pt x="8513" y="8603"/>
                  </a:cubicBezTo>
                  <a:lnTo>
                    <a:pt x="8513" y="7607"/>
                  </a:lnTo>
                  <a:cubicBezTo>
                    <a:pt x="8241" y="7245"/>
                    <a:pt x="7698" y="7155"/>
                    <a:pt x="7970" y="6611"/>
                  </a:cubicBezTo>
                  <a:lnTo>
                    <a:pt x="7970" y="6611"/>
                  </a:lnTo>
                  <a:cubicBezTo>
                    <a:pt x="7970" y="6879"/>
                    <a:pt x="8019" y="7197"/>
                    <a:pt x="8266" y="7197"/>
                  </a:cubicBezTo>
                  <a:cubicBezTo>
                    <a:pt x="8352" y="7197"/>
                    <a:pt x="8463" y="7158"/>
                    <a:pt x="8604" y="7064"/>
                  </a:cubicBezTo>
                  <a:lnTo>
                    <a:pt x="9056" y="7064"/>
                  </a:lnTo>
                  <a:cubicBezTo>
                    <a:pt x="9238" y="6883"/>
                    <a:pt x="9328" y="6702"/>
                    <a:pt x="9509" y="6521"/>
                  </a:cubicBezTo>
                  <a:cubicBezTo>
                    <a:pt x="9871" y="6068"/>
                    <a:pt x="10143" y="5524"/>
                    <a:pt x="10324" y="4981"/>
                  </a:cubicBezTo>
                  <a:cubicBezTo>
                    <a:pt x="10324" y="4709"/>
                    <a:pt x="10324" y="4528"/>
                    <a:pt x="10143" y="4347"/>
                  </a:cubicBezTo>
                  <a:lnTo>
                    <a:pt x="10143" y="3804"/>
                  </a:lnTo>
                  <a:lnTo>
                    <a:pt x="8513" y="3261"/>
                  </a:lnTo>
                  <a:cubicBezTo>
                    <a:pt x="8875" y="2627"/>
                    <a:pt x="9238" y="1902"/>
                    <a:pt x="9781" y="997"/>
                  </a:cubicBezTo>
                  <a:lnTo>
                    <a:pt x="9781" y="997"/>
                  </a:lnTo>
                  <a:cubicBezTo>
                    <a:pt x="9117" y="1204"/>
                    <a:pt x="8416" y="1316"/>
                    <a:pt x="7711" y="1316"/>
                  </a:cubicBezTo>
                  <a:cubicBezTo>
                    <a:pt x="6877" y="1316"/>
                    <a:pt x="6038" y="1159"/>
                    <a:pt x="5253" y="815"/>
                  </a:cubicBezTo>
                  <a:lnTo>
                    <a:pt x="2627" y="0"/>
                  </a:lnTo>
                  <a:close/>
                </a:path>
              </a:pathLst>
            </a:custGeom>
            <a:solidFill>
              <a:srgbClr val="FAF2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7" name="Google Shape;7987;p8"/>
            <p:cNvSpPr/>
            <p:nvPr/>
          </p:nvSpPr>
          <p:spPr>
            <a:xfrm>
              <a:off x="3797525" y="1297975"/>
              <a:ext cx="138125" cy="454300"/>
            </a:xfrm>
            <a:custGeom>
              <a:avLst/>
              <a:gdLst/>
              <a:ahLst/>
              <a:cxnLst/>
              <a:rect l="l" t="t" r="r" b="b"/>
              <a:pathLst>
                <a:path w="5525" h="18172" extrusionOk="0">
                  <a:moveTo>
                    <a:pt x="2009" y="0"/>
                  </a:moveTo>
                  <a:cubicBezTo>
                    <a:pt x="1715" y="0"/>
                    <a:pt x="1257" y="132"/>
                    <a:pt x="544" y="349"/>
                  </a:cubicBezTo>
                  <a:cubicBezTo>
                    <a:pt x="1268" y="2160"/>
                    <a:pt x="1087" y="4153"/>
                    <a:pt x="0" y="5783"/>
                  </a:cubicBezTo>
                  <a:cubicBezTo>
                    <a:pt x="0" y="9586"/>
                    <a:pt x="0" y="13389"/>
                    <a:pt x="0" y="17283"/>
                  </a:cubicBezTo>
                  <a:cubicBezTo>
                    <a:pt x="568" y="17662"/>
                    <a:pt x="1135" y="18172"/>
                    <a:pt x="1825" y="18172"/>
                  </a:cubicBezTo>
                  <a:cubicBezTo>
                    <a:pt x="2126" y="18172"/>
                    <a:pt x="2450" y="18074"/>
                    <a:pt x="2808" y="17827"/>
                  </a:cubicBezTo>
                  <a:cubicBezTo>
                    <a:pt x="3442" y="17464"/>
                    <a:pt x="4166" y="17283"/>
                    <a:pt x="4891" y="17283"/>
                  </a:cubicBezTo>
                  <a:lnTo>
                    <a:pt x="5343" y="16740"/>
                  </a:lnTo>
                  <a:lnTo>
                    <a:pt x="5524" y="16740"/>
                  </a:lnTo>
                  <a:lnTo>
                    <a:pt x="5434" y="15563"/>
                  </a:lnTo>
                  <a:cubicBezTo>
                    <a:pt x="5207" y="15076"/>
                    <a:pt x="4933" y="14927"/>
                    <a:pt x="4643" y="14927"/>
                  </a:cubicBezTo>
                  <a:cubicBezTo>
                    <a:pt x="4178" y="14927"/>
                    <a:pt x="3668" y="15309"/>
                    <a:pt x="3234" y="15309"/>
                  </a:cubicBezTo>
                  <a:cubicBezTo>
                    <a:pt x="3181" y="15309"/>
                    <a:pt x="3130" y="15304"/>
                    <a:pt x="3079" y="15291"/>
                  </a:cubicBezTo>
                  <a:cubicBezTo>
                    <a:pt x="2808" y="14657"/>
                    <a:pt x="3351" y="14114"/>
                    <a:pt x="3351" y="13571"/>
                  </a:cubicBezTo>
                  <a:cubicBezTo>
                    <a:pt x="3442" y="13299"/>
                    <a:pt x="3351" y="13027"/>
                    <a:pt x="3170" y="12846"/>
                  </a:cubicBezTo>
                  <a:cubicBezTo>
                    <a:pt x="1630" y="12212"/>
                    <a:pt x="2898" y="10944"/>
                    <a:pt x="2627" y="9948"/>
                  </a:cubicBezTo>
                  <a:cubicBezTo>
                    <a:pt x="1812" y="7322"/>
                    <a:pt x="2445" y="4515"/>
                    <a:pt x="2536" y="1798"/>
                  </a:cubicBezTo>
                  <a:cubicBezTo>
                    <a:pt x="2536" y="488"/>
                    <a:pt x="2575" y="0"/>
                    <a:pt x="2009" y="0"/>
                  </a:cubicBezTo>
                  <a:close/>
                </a:path>
              </a:pathLst>
            </a:custGeom>
            <a:solidFill>
              <a:srgbClr val="EE79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8" name="Google Shape;7988;p8"/>
            <p:cNvSpPr/>
            <p:nvPr/>
          </p:nvSpPr>
          <p:spPr>
            <a:xfrm>
              <a:off x="3833750" y="1453850"/>
              <a:ext cx="167550" cy="255925"/>
            </a:xfrm>
            <a:custGeom>
              <a:avLst/>
              <a:gdLst/>
              <a:ahLst/>
              <a:cxnLst/>
              <a:rect l="l" t="t" r="r" b="b"/>
              <a:pathLst>
                <a:path w="6702" h="10237" extrusionOk="0">
                  <a:moveTo>
                    <a:pt x="5524" y="0"/>
                  </a:moveTo>
                  <a:cubicBezTo>
                    <a:pt x="4075" y="181"/>
                    <a:pt x="3985" y="1359"/>
                    <a:pt x="3532" y="2264"/>
                  </a:cubicBezTo>
                  <a:cubicBezTo>
                    <a:pt x="2717" y="3804"/>
                    <a:pt x="2536" y="5615"/>
                    <a:pt x="1721" y="7154"/>
                  </a:cubicBezTo>
                  <a:cubicBezTo>
                    <a:pt x="906" y="7426"/>
                    <a:pt x="906" y="7969"/>
                    <a:pt x="906" y="8694"/>
                  </a:cubicBezTo>
                  <a:cubicBezTo>
                    <a:pt x="906" y="9056"/>
                    <a:pt x="0" y="9509"/>
                    <a:pt x="906" y="9962"/>
                  </a:cubicBezTo>
                  <a:cubicBezTo>
                    <a:pt x="1154" y="10127"/>
                    <a:pt x="1403" y="10236"/>
                    <a:pt x="1643" y="10236"/>
                  </a:cubicBezTo>
                  <a:cubicBezTo>
                    <a:pt x="1927" y="10236"/>
                    <a:pt x="2200" y="10083"/>
                    <a:pt x="2445" y="9690"/>
                  </a:cubicBezTo>
                  <a:cubicBezTo>
                    <a:pt x="2635" y="9263"/>
                    <a:pt x="2899" y="9135"/>
                    <a:pt x="3185" y="9135"/>
                  </a:cubicBezTo>
                  <a:cubicBezTo>
                    <a:pt x="3446" y="9135"/>
                    <a:pt x="3726" y="9241"/>
                    <a:pt x="3985" y="9328"/>
                  </a:cubicBezTo>
                  <a:cubicBezTo>
                    <a:pt x="5343" y="8151"/>
                    <a:pt x="4709" y="6068"/>
                    <a:pt x="6068" y="4890"/>
                  </a:cubicBezTo>
                  <a:cubicBezTo>
                    <a:pt x="6068" y="4166"/>
                    <a:pt x="6702" y="3532"/>
                    <a:pt x="6520" y="2717"/>
                  </a:cubicBezTo>
                  <a:cubicBezTo>
                    <a:pt x="5977" y="1902"/>
                    <a:pt x="5615" y="996"/>
                    <a:pt x="5524" y="0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9" name="Google Shape;7989;p8"/>
            <p:cNvSpPr/>
            <p:nvPr/>
          </p:nvSpPr>
          <p:spPr>
            <a:xfrm>
              <a:off x="4121275" y="1782125"/>
              <a:ext cx="15875" cy="29450"/>
            </a:xfrm>
            <a:custGeom>
              <a:avLst/>
              <a:gdLst/>
              <a:ahLst/>
              <a:cxnLst/>
              <a:rect l="l" t="t" r="r" b="b"/>
              <a:pathLst>
                <a:path w="635" h="1178" extrusionOk="0">
                  <a:moveTo>
                    <a:pt x="634" y="0"/>
                  </a:moveTo>
                  <a:cubicBezTo>
                    <a:pt x="181" y="272"/>
                    <a:pt x="0" y="725"/>
                    <a:pt x="91" y="1177"/>
                  </a:cubicBezTo>
                  <a:cubicBezTo>
                    <a:pt x="453" y="906"/>
                    <a:pt x="634" y="453"/>
                    <a:pt x="634" y="0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0" name="Google Shape;7990;p8"/>
            <p:cNvSpPr/>
            <p:nvPr/>
          </p:nvSpPr>
          <p:spPr>
            <a:xfrm>
              <a:off x="4134850" y="1754950"/>
              <a:ext cx="15875" cy="27200"/>
            </a:xfrm>
            <a:custGeom>
              <a:avLst/>
              <a:gdLst/>
              <a:ahLst/>
              <a:cxnLst/>
              <a:rect l="l" t="t" r="r" b="b"/>
              <a:pathLst>
                <a:path w="635" h="1088" extrusionOk="0">
                  <a:moveTo>
                    <a:pt x="634" y="1"/>
                  </a:moveTo>
                  <a:cubicBezTo>
                    <a:pt x="272" y="272"/>
                    <a:pt x="0" y="634"/>
                    <a:pt x="91" y="1087"/>
                  </a:cubicBezTo>
                  <a:lnTo>
                    <a:pt x="634" y="1087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1" name="Google Shape;7991;p8"/>
            <p:cNvSpPr/>
            <p:nvPr/>
          </p:nvSpPr>
          <p:spPr>
            <a:xfrm>
              <a:off x="3858650" y="817925"/>
              <a:ext cx="242275" cy="819275"/>
            </a:xfrm>
            <a:custGeom>
              <a:avLst/>
              <a:gdLst/>
              <a:ahLst/>
              <a:cxnLst/>
              <a:rect l="l" t="t" r="r" b="b"/>
              <a:pathLst>
                <a:path w="9691" h="32771" extrusionOk="0">
                  <a:moveTo>
                    <a:pt x="4230" y="0"/>
                  </a:moveTo>
                  <a:cubicBezTo>
                    <a:pt x="3788" y="0"/>
                    <a:pt x="3367" y="125"/>
                    <a:pt x="2989" y="534"/>
                  </a:cubicBezTo>
                  <a:cubicBezTo>
                    <a:pt x="2355" y="1621"/>
                    <a:pt x="1721" y="2798"/>
                    <a:pt x="1087" y="3794"/>
                  </a:cubicBezTo>
                  <a:cubicBezTo>
                    <a:pt x="272" y="4971"/>
                    <a:pt x="0" y="6330"/>
                    <a:pt x="363" y="7688"/>
                  </a:cubicBezTo>
                  <a:cubicBezTo>
                    <a:pt x="634" y="8865"/>
                    <a:pt x="725" y="10133"/>
                    <a:pt x="725" y="11401"/>
                  </a:cubicBezTo>
                  <a:cubicBezTo>
                    <a:pt x="725" y="13665"/>
                    <a:pt x="363" y="15929"/>
                    <a:pt x="544" y="18102"/>
                  </a:cubicBezTo>
                  <a:cubicBezTo>
                    <a:pt x="816" y="22811"/>
                    <a:pt x="634" y="27430"/>
                    <a:pt x="725" y="32048"/>
                  </a:cubicBezTo>
                  <a:cubicBezTo>
                    <a:pt x="725" y="32229"/>
                    <a:pt x="725" y="32410"/>
                    <a:pt x="725" y="32591"/>
                  </a:cubicBezTo>
                  <a:cubicBezTo>
                    <a:pt x="956" y="32718"/>
                    <a:pt x="1134" y="32771"/>
                    <a:pt x="1272" y="32771"/>
                  </a:cubicBezTo>
                  <a:cubicBezTo>
                    <a:pt x="1726" y="32771"/>
                    <a:pt x="1742" y="32193"/>
                    <a:pt x="1812" y="31776"/>
                  </a:cubicBezTo>
                  <a:cubicBezTo>
                    <a:pt x="2355" y="29512"/>
                    <a:pt x="3261" y="27430"/>
                    <a:pt x="4528" y="25528"/>
                  </a:cubicBezTo>
                  <a:cubicBezTo>
                    <a:pt x="4800" y="23445"/>
                    <a:pt x="5162" y="21362"/>
                    <a:pt x="5706" y="19370"/>
                  </a:cubicBezTo>
                  <a:cubicBezTo>
                    <a:pt x="6611" y="15838"/>
                    <a:pt x="8332" y="12488"/>
                    <a:pt x="8422" y="8775"/>
                  </a:cubicBezTo>
                  <a:cubicBezTo>
                    <a:pt x="7336" y="8594"/>
                    <a:pt x="6973" y="8050"/>
                    <a:pt x="7607" y="7054"/>
                  </a:cubicBezTo>
                  <a:cubicBezTo>
                    <a:pt x="8151" y="6330"/>
                    <a:pt x="8966" y="5786"/>
                    <a:pt x="8422" y="4700"/>
                  </a:cubicBezTo>
                  <a:cubicBezTo>
                    <a:pt x="8060" y="4247"/>
                    <a:pt x="9690" y="3251"/>
                    <a:pt x="7879" y="2979"/>
                  </a:cubicBezTo>
                  <a:cubicBezTo>
                    <a:pt x="6792" y="2889"/>
                    <a:pt x="8241" y="1349"/>
                    <a:pt x="7336" y="715"/>
                  </a:cubicBezTo>
                  <a:cubicBezTo>
                    <a:pt x="7155" y="625"/>
                    <a:pt x="6883" y="262"/>
                    <a:pt x="6792" y="262"/>
                  </a:cubicBezTo>
                  <a:cubicBezTo>
                    <a:pt x="6653" y="292"/>
                    <a:pt x="6513" y="305"/>
                    <a:pt x="6370" y="305"/>
                  </a:cubicBezTo>
                  <a:cubicBezTo>
                    <a:pt x="5664" y="305"/>
                    <a:pt x="4922" y="0"/>
                    <a:pt x="4230" y="0"/>
                  </a:cubicBezTo>
                  <a:close/>
                </a:path>
              </a:pathLst>
            </a:custGeom>
            <a:solidFill>
              <a:srgbClr val="FDF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2" name="Google Shape;7992;p8"/>
            <p:cNvSpPr/>
            <p:nvPr/>
          </p:nvSpPr>
          <p:spPr>
            <a:xfrm>
              <a:off x="4800450" y="2576750"/>
              <a:ext cx="95100" cy="89225"/>
            </a:xfrm>
            <a:custGeom>
              <a:avLst/>
              <a:gdLst/>
              <a:ahLst/>
              <a:cxnLst/>
              <a:rect l="l" t="t" r="r" b="b"/>
              <a:pathLst>
                <a:path w="3804" h="3569" extrusionOk="0">
                  <a:moveTo>
                    <a:pt x="2264" y="91"/>
                  </a:moveTo>
                  <a:cubicBezTo>
                    <a:pt x="1540" y="182"/>
                    <a:pt x="634" y="1"/>
                    <a:pt x="0" y="816"/>
                  </a:cubicBezTo>
                  <a:lnTo>
                    <a:pt x="91" y="816"/>
                  </a:lnTo>
                  <a:cubicBezTo>
                    <a:pt x="1993" y="1088"/>
                    <a:pt x="91" y="2718"/>
                    <a:pt x="1449" y="3533"/>
                  </a:cubicBezTo>
                  <a:cubicBezTo>
                    <a:pt x="1571" y="3557"/>
                    <a:pt x="1692" y="3568"/>
                    <a:pt x="1813" y="3568"/>
                  </a:cubicBezTo>
                  <a:cubicBezTo>
                    <a:pt x="2145" y="3568"/>
                    <a:pt x="2476" y="3484"/>
                    <a:pt x="2808" y="3352"/>
                  </a:cubicBezTo>
                  <a:cubicBezTo>
                    <a:pt x="1721" y="2627"/>
                    <a:pt x="2717" y="2536"/>
                    <a:pt x="3079" y="2084"/>
                  </a:cubicBezTo>
                  <a:cubicBezTo>
                    <a:pt x="3804" y="1359"/>
                    <a:pt x="3351" y="91"/>
                    <a:pt x="2264" y="9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3" name="Google Shape;7993;p8"/>
            <p:cNvSpPr/>
            <p:nvPr/>
          </p:nvSpPr>
          <p:spPr>
            <a:xfrm>
              <a:off x="4569525" y="4675425"/>
              <a:ext cx="27200" cy="13600"/>
            </a:xfrm>
            <a:custGeom>
              <a:avLst/>
              <a:gdLst/>
              <a:ahLst/>
              <a:cxnLst/>
              <a:rect l="l" t="t" r="r" b="b"/>
              <a:pathLst>
                <a:path w="1088" h="544" extrusionOk="0">
                  <a:moveTo>
                    <a:pt x="0" y="1"/>
                  </a:moveTo>
                  <a:cubicBezTo>
                    <a:pt x="272" y="363"/>
                    <a:pt x="634" y="544"/>
                    <a:pt x="1087" y="544"/>
                  </a:cubicBezTo>
                  <a:cubicBezTo>
                    <a:pt x="906" y="1"/>
                    <a:pt x="453" y="1"/>
                    <a:pt x="0" y="1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4" name="Google Shape;7994;p8"/>
            <p:cNvSpPr/>
            <p:nvPr/>
          </p:nvSpPr>
          <p:spPr>
            <a:xfrm>
              <a:off x="4469900" y="4159250"/>
              <a:ext cx="364525" cy="70850"/>
            </a:xfrm>
            <a:custGeom>
              <a:avLst/>
              <a:gdLst/>
              <a:ahLst/>
              <a:cxnLst/>
              <a:rect l="l" t="t" r="r" b="b"/>
              <a:pathLst>
                <a:path w="14581" h="2834" extrusionOk="0">
                  <a:moveTo>
                    <a:pt x="14218" y="1"/>
                  </a:moveTo>
                  <a:cubicBezTo>
                    <a:pt x="11653" y="378"/>
                    <a:pt x="8961" y="567"/>
                    <a:pt x="6301" y="567"/>
                  </a:cubicBezTo>
                  <a:cubicBezTo>
                    <a:pt x="5769" y="567"/>
                    <a:pt x="5238" y="559"/>
                    <a:pt x="4710" y="544"/>
                  </a:cubicBezTo>
                  <a:cubicBezTo>
                    <a:pt x="4167" y="453"/>
                    <a:pt x="3601" y="408"/>
                    <a:pt x="3035" y="408"/>
                  </a:cubicBezTo>
                  <a:cubicBezTo>
                    <a:pt x="2469" y="408"/>
                    <a:pt x="1903" y="453"/>
                    <a:pt x="1359" y="544"/>
                  </a:cubicBezTo>
                  <a:cubicBezTo>
                    <a:pt x="1178" y="1087"/>
                    <a:pt x="92" y="816"/>
                    <a:pt x="1" y="1812"/>
                  </a:cubicBezTo>
                  <a:cubicBezTo>
                    <a:pt x="544" y="2174"/>
                    <a:pt x="1110" y="2242"/>
                    <a:pt x="1676" y="2242"/>
                  </a:cubicBezTo>
                  <a:cubicBezTo>
                    <a:pt x="2016" y="2242"/>
                    <a:pt x="2355" y="2217"/>
                    <a:pt x="2690" y="2217"/>
                  </a:cubicBezTo>
                  <a:cubicBezTo>
                    <a:pt x="2913" y="2217"/>
                    <a:pt x="3134" y="2228"/>
                    <a:pt x="3352" y="2264"/>
                  </a:cubicBezTo>
                  <a:cubicBezTo>
                    <a:pt x="3441" y="2272"/>
                    <a:pt x="3532" y="2275"/>
                    <a:pt x="3623" y="2275"/>
                  </a:cubicBezTo>
                  <a:cubicBezTo>
                    <a:pt x="4110" y="2275"/>
                    <a:pt x="4611" y="2184"/>
                    <a:pt x="5102" y="2184"/>
                  </a:cubicBezTo>
                  <a:cubicBezTo>
                    <a:pt x="5627" y="2184"/>
                    <a:pt x="6140" y="2288"/>
                    <a:pt x="6612" y="2717"/>
                  </a:cubicBezTo>
                  <a:cubicBezTo>
                    <a:pt x="6784" y="2711"/>
                    <a:pt x="6957" y="2708"/>
                    <a:pt x="7129" y="2708"/>
                  </a:cubicBezTo>
                  <a:cubicBezTo>
                    <a:pt x="8288" y="2708"/>
                    <a:pt x="9445" y="2834"/>
                    <a:pt x="10578" y="2834"/>
                  </a:cubicBezTo>
                  <a:cubicBezTo>
                    <a:pt x="11667" y="2834"/>
                    <a:pt x="12735" y="2718"/>
                    <a:pt x="13766" y="2264"/>
                  </a:cubicBezTo>
                  <a:cubicBezTo>
                    <a:pt x="14581" y="1631"/>
                    <a:pt x="14490" y="816"/>
                    <a:pt x="14218" y="1"/>
                  </a:cubicBezTo>
                  <a:close/>
                </a:path>
              </a:pathLst>
            </a:custGeom>
            <a:solidFill>
              <a:srgbClr val="ED7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5" name="Google Shape;7995;p8"/>
            <p:cNvSpPr/>
            <p:nvPr/>
          </p:nvSpPr>
          <p:spPr>
            <a:xfrm>
              <a:off x="4875150" y="4181900"/>
              <a:ext cx="20400" cy="18125"/>
            </a:xfrm>
            <a:custGeom>
              <a:avLst/>
              <a:gdLst/>
              <a:ahLst/>
              <a:cxnLst/>
              <a:rect l="l" t="t" r="r" b="b"/>
              <a:pathLst>
                <a:path w="816" h="725" extrusionOk="0">
                  <a:moveTo>
                    <a:pt x="182" y="0"/>
                  </a:moveTo>
                  <a:cubicBezTo>
                    <a:pt x="91" y="0"/>
                    <a:pt x="1" y="272"/>
                    <a:pt x="1" y="362"/>
                  </a:cubicBezTo>
                  <a:cubicBezTo>
                    <a:pt x="182" y="725"/>
                    <a:pt x="454" y="725"/>
                    <a:pt x="816" y="725"/>
                  </a:cubicBezTo>
                  <a:cubicBezTo>
                    <a:pt x="725" y="453"/>
                    <a:pt x="544" y="91"/>
                    <a:pt x="182" y="0"/>
                  </a:cubicBezTo>
                  <a:close/>
                </a:path>
              </a:pathLst>
            </a:custGeom>
            <a:solidFill>
              <a:srgbClr val="ED7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6" name="Google Shape;7996;p8"/>
            <p:cNvSpPr/>
            <p:nvPr/>
          </p:nvSpPr>
          <p:spPr>
            <a:xfrm>
              <a:off x="3023250" y="1785625"/>
              <a:ext cx="81525" cy="109725"/>
            </a:xfrm>
            <a:custGeom>
              <a:avLst/>
              <a:gdLst/>
              <a:ahLst/>
              <a:cxnLst/>
              <a:rect l="l" t="t" r="r" b="b"/>
              <a:pathLst>
                <a:path w="3261" h="4389" extrusionOk="0">
                  <a:moveTo>
                    <a:pt x="1636" y="1"/>
                  </a:moveTo>
                  <a:cubicBezTo>
                    <a:pt x="1262" y="1"/>
                    <a:pt x="779" y="153"/>
                    <a:pt x="91" y="404"/>
                  </a:cubicBezTo>
                  <a:cubicBezTo>
                    <a:pt x="1" y="494"/>
                    <a:pt x="1" y="675"/>
                    <a:pt x="1" y="947"/>
                  </a:cubicBezTo>
                  <a:cubicBezTo>
                    <a:pt x="182" y="1219"/>
                    <a:pt x="272" y="1490"/>
                    <a:pt x="544" y="1762"/>
                  </a:cubicBezTo>
                  <a:cubicBezTo>
                    <a:pt x="997" y="2396"/>
                    <a:pt x="906" y="3301"/>
                    <a:pt x="1269" y="4026"/>
                  </a:cubicBezTo>
                  <a:cubicBezTo>
                    <a:pt x="1359" y="4207"/>
                    <a:pt x="1540" y="4388"/>
                    <a:pt x="1812" y="4388"/>
                  </a:cubicBezTo>
                  <a:lnTo>
                    <a:pt x="2084" y="4207"/>
                  </a:lnTo>
                  <a:cubicBezTo>
                    <a:pt x="2627" y="3573"/>
                    <a:pt x="2446" y="2577"/>
                    <a:pt x="3261" y="2034"/>
                  </a:cubicBezTo>
                  <a:cubicBezTo>
                    <a:pt x="2668" y="551"/>
                    <a:pt x="2347" y="1"/>
                    <a:pt x="1636" y="1"/>
                  </a:cubicBezTo>
                  <a:close/>
                </a:path>
              </a:pathLst>
            </a:custGeom>
            <a:solidFill>
              <a:srgbClr val="FAF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7" name="Google Shape;7997;p8"/>
            <p:cNvSpPr/>
            <p:nvPr/>
          </p:nvSpPr>
          <p:spPr>
            <a:xfrm>
              <a:off x="3104750" y="1727775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1" y="544"/>
                  </a:lnTo>
                  <a:lnTo>
                    <a:pt x="544" y="1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8" name="Google Shape;7998;p8"/>
            <p:cNvSpPr/>
            <p:nvPr/>
          </p:nvSpPr>
          <p:spPr>
            <a:xfrm>
              <a:off x="3145500" y="1741375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4"/>
                  </a:lnTo>
                  <a:lnTo>
                    <a:pt x="544" y="544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9" name="Google Shape;7999;p8"/>
            <p:cNvSpPr/>
            <p:nvPr/>
          </p:nvSpPr>
          <p:spPr>
            <a:xfrm>
              <a:off x="4094100" y="1822850"/>
              <a:ext cx="85625" cy="76500"/>
            </a:xfrm>
            <a:custGeom>
              <a:avLst/>
              <a:gdLst/>
              <a:ahLst/>
              <a:cxnLst/>
              <a:rect l="l" t="t" r="r" b="b"/>
              <a:pathLst>
                <a:path w="3425" h="3060" extrusionOk="0">
                  <a:moveTo>
                    <a:pt x="1511" y="0"/>
                  </a:moveTo>
                  <a:cubicBezTo>
                    <a:pt x="1401" y="0"/>
                    <a:pt x="1290" y="1"/>
                    <a:pt x="1178" y="1"/>
                  </a:cubicBezTo>
                  <a:cubicBezTo>
                    <a:pt x="1087" y="182"/>
                    <a:pt x="1087" y="363"/>
                    <a:pt x="1087" y="545"/>
                  </a:cubicBezTo>
                  <a:cubicBezTo>
                    <a:pt x="815" y="1088"/>
                    <a:pt x="815" y="1812"/>
                    <a:pt x="91" y="2175"/>
                  </a:cubicBezTo>
                  <a:cubicBezTo>
                    <a:pt x="91" y="2356"/>
                    <a:pt x="0" y="2537"/>
                    <a:pt x="0" y="2718"/>
                  </a:cubicBezTo>
                  <a:cubicBezTo>
                    <a:pt x="385" y="2889"/>
                    <a:pt x="729" y="3059"/>
                    <a:pt x="1023" y="3059"/>
                  </a:cubicBezTo>
                  <a:cubicBezTo>
                    <a:pt x="1353" y="3059"/>
                    <a:pt x="1620" y="2845"/>
                    <a:pt x="1812" y="2175"/>
                  </a:cubicBezTo>
                  <a:cubicBezTo>
                    <a:pt x="1842" y="2024"/>
                    <a:pt x="1922" y="1973"/>
                    <a:pt x="2026" y="1973"/>
                  </a:cubicBezTo>
                  <a:cubicBezTo>
                    <a:pt x="2234" y="1973"/>
                    <a:pt x="2536" y="2175"/>
                    <a:pt x="2717" y="2175"/>
                  </a:cubicBezTo>
                  <a:lnTo>
                    <a:pt x="3261" y="1631"/>
                  </a:lnTo>
                  <a:cubicBezTo>
                    <a:pt x="3424" y="75"/>
                    <a:pt x="2550" y="0"/>
                    <a:pt x="1511" y="0"/>
                  </a:cubicBez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0" name="Google Shape;8000;p8"/>
            <p:cNvSpPr/>
            <p:nvPr/>
          </p:nvSpPr>
          <p:spPr>
            <a:xfrm>
              <a:off x="4175600" y="1782125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1" y="0"/>
                  </a:moveTo>
                  <a:cubicBezTo>
                    <a:pt x="46" y="136"/>
                    <a:pt x="114" y="181"/>
                    <a:pt x="170" y="181"/>
                  </a:cubicBezTo>
                  <a:cubicBezTo>
                    <a:pt x="227" y="181"/>
                    <a:pt x="272" y="136"/>
                    <a:pt x="272" y="91"/>
                  </a:cubicBezTo>
                  <a:cubicBezTo>
                    <a:pt x="272" y="91"/>
                    <a:pt x="91" y="0"/>
                    <a:pt x="1" y="0"/>
                  </a:cubicBezTo>
                  <a:close/>
                </a:path>
              </a:pathLst>
            </a:custGeom>
            <a:solidFill>
              <a:srgbClr val="F08B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1" name="Google Shape;8001;p8"/>
            <p:cNvSpPr/>
            <p:nvPr/>
          </p:nvSpPr>
          <p:spPr>
            <a:xfrm>
              <a:off x="3083350" y="1714200"/>
              <a:ext cx="21425" cy="13725"/>
            </a:xfrm>
            <a:custGeom>
              <a:avLst/>
              <a:gdLst/>
              <a:ahLst/>
              <a:cxnLst/>
              <a:rect l="l" t="t" r="r" b="b"/>
              <a:pathLst>
                <a:path w="857" h="549" extrusionOk="0">
                  <a:moveTo>
                    <a:pt x="314" y="0"/>
                  </a:moveTo>
                  <a:cubicBezTo>
                    <a:pt x="1" y="469"/>
                    <a:pt x="138" y="549"/>
                    <a:pt x="362" y="549"/>
                  </a:cubicBezTo>
                  <a:cubicBezTo>
                    <a:pt x="477" y="549"/>
                    <a:pt x="615" y="528"/>
                    <a:pt x="727" y="528"/>
                  </a:cubicBezTo>
                  <a:cubicBezTo>
                    <a:pt x="777" y="528"/>
                    <a:pt x="821" y="532"/>
                    <a:pt x="857" y="544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2" name="Google Shape;8002;p8"/>
            <p:cNvSpPr/>
            <p:nvPr/>
          </p:nvSpPr>
          <p:spPr>
            <a:xfrm>
              <a:off x="3002875" y="1861900"/>
              <a:ext cx="74750" cy="83250"/>
            </a:xfrm>
            <a:custGeom>
              <a:avLst/>
              <a:gdLst/>
              <a:ahLst/>
              <a:cxnLst/>
              <a:rect l="l" t="t" r="r" b="b"/>
              <a:pathLst>
                <a:path w="2990" h="3330" extrusionOk="0">
                  <a:moveTo>
                    <a:pt x="1682" y="1"/>
                  </a:moveTo>
                  <a:cubicBezTo>
                    <a:pt x="1596" y="1"/>
                    <a:pt x="1490" y="22"/>
                    <a:pt x="1359" y="69"/>
                  </a:cubicBezTo>
                  <a:cubicBezTo>
                    <a:pt x="1178" y="613"/>
                    <a:pt x="725" y="975"/>
                    <a:pt x="182" y="1156"/>
                  </a:cubicBezTo>
                  <a:cubicBezTo>
                    <a:pt x="272" y="1971"/>
                    <a:pt x="1" y="2786"/>
                    <a:pt x="725" y="3329"/>
                  </a:cubicBezTo>
                  <a:cubicBezTo>
                    <a:pt x="1178" y="2424"/>
                    <a:pt x="2174" y="2605"/>
                    <a:pt x="2989" y="2333"/>
                  </a:cubicBezTo>
                  <a:lnTo>
                    <a:pt x="2989" y="1790"/>
                  </a:lnTo>
                  <a:cubicBezTo>
                    <a:pt x="2808" y="1518"/>
                    <a:pt x="2627" y="1337"/>
                    <a:pt x="2446" y="1156"/>
                  </a:cubicBezTo>
                  <a:cubicBezTo>
                    <a:pt x="1974" y="920"/>
                    <a:pt x="2254" y="1"/>
                    <a:pt x="1682" y="1"/>
                  </a:cubicBez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3" name="Google Shape;8003;p8"/>
            <p:cNvSpPr/>
            <p:nvPr/>
          </p:nvSpPr>
          <p:spPr>
            <a:xfrm>
              <a:off x="3030050" y="1820600"/>
              <a:ext cx="36250" cy="70200"/>
            </a:xfrm>
            <a:custGeom>
              <a:avLst/>
              <a:gdLst/>
              <a:ahLst/>
              <a:cxnLst/>
              <a:rect l="l" t="t" r="r" b="b"/>
              <a:pathLst>
                <a:path w="1450" h="2808" extrusionOk="0">
                  <a:moveTo>
                    <a:pt x="272" y="1"/>
                  </a:moveTo>
                  <a:lnTo>
                    <a:pt x="0" y="272"/>
                  </a:lnTo>
                  <a:lnTo>
                    <a:pt x="182" y="544"/>
                  </a:lnTo>
                  <a:lnTo>
                    <a:pt x="182" y="1721"/>
                  </a:lnTo>
                  <a:lnTo>
                    <a:pt x="1359" y="2808"/>
                  </a:lnTo>
                  <a:cubicBezTo>
                    <a:pt x="1449" y="1721"/>
                    <a:pt x="997" y="725"/>
                    <a:pt x="272" y="1"/>
                  </a:cubicBez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4" name="Google Shape;8004;p8"/>
            <p:cNvSpPr/>
            <p:nvPr/>
          </p:nvSpPr>
          <p:spPr>
            <a:xfrm>
              <a:off x="3023250" y="1809275"/>
              <a:ext cx="13625" cy="17575"/>
            </a:xfrm>
            <a:custGeom>
              <a:avLst/>
              <a:gdLst/>
              <a:ahLst/>
              <a:cxnLst/>
              <a:rect l="l" t="t" r="r" b="b"/>
              <a:pathLst>
                <a:path w="545" h="703" extrusionOk="0">
                  <a:moveTo>
                    <a:pt x="91" y="1"/>
                  </a:moveTo>
                  <a:lnTo>
                    <a:pt x="1" y="635"/>
                  </a:lnTo>
                  <a:cubicBezTo>
                    <a:pt x="46" y="680"/>
                    <a:pt x="137" y="703"/>
                    <a:pt x="239" y="703"/>
                  </a:cubicBezTo>
                  <a:cubicBezTo>
                    <a:pt x="340" y="703"/>
                    <a:pt x="454" y="680"/>
                    <a:pt x="544" y="635"/>
                  </a:cubicBezTo>
                  <a:lnTo>
                    <a:pt x="544" y="544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5" name="Google Shape;8005;p8"/>
            <p:cNvSpPr/>
            <p:nvPr/>
          </p:nvSpPr>
          <p:spPr>
            <a:xfrm>
              <a:off x="3023250" y="1822875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1" y="0"/>
                  </a:moveTo>
                  <a:lnTo>
                    <a:pt x="454" y="544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F19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6" name="Google Shape;8006;p8"/>
            <p:cNvSpPr/>
            <p:nvPr/>
          </p:nvSpPr>
          <p:spPr>
            <a:xfrm>
              <a:off x="3347000" y="2291500"/>
              <a:ext cx="452800" cy="544725"/>
            </a:xfrm>
            <a:custGeom>
              <a:avLst/>
              <a:gdLst/>
              <a:ahLst/>
              <a:cxnLst/>
              <a:rect l="l" t="t" r="r" b="b"/>
              <a:pathLst>
                <a:path w="18112" h="21789" extrusionOk="0">
                  <a:moveTo>
                    <a:pt x="4664" y="1"/>
                  </a:moveTo>
                  <a:cubicBezTo>
                    <a:pt x="4393" y="1"/>
                    <a:pt x="4121" y="91"/>
                    <a:pt x="3894" y="272"/>
                  </a:cubicBezTo>
                  <a:cubicBezTo>
                    <a:pt x="3351" y="272"/>
                    <a:pt x="2808" y="272"/>
                    <a:pt x="2355" y="363"/>
                  </a:cubicBezTo>
                  <a:cubicBezTo>
                    <a:pt x="2174" y="1812"/>
                    <a:pt x="906" y="1540"/>
                    <a:pt x="1" y="1902"/>
                  </a:cubicBezTo>
                  <a:cubicBezTo>
                    <a:pt x="91" y="2265"/>
                    <a:pt x="91" y="2627"/>
                    <a:pt x="91" y="2989"/>
                  </a:cubicBezTo>
                  <a:cubicBezTo>
                    <a:pt x="182" y="3261"/>
                    <a:pt x="272" y="3532"/>
                    <a:pt x="453" y="3804"/>
                  </a:cubicBezTo>
                  <a:cubicBezTo>
                    <a:pt x="4800" y="10053"/>
                    <a:pt x="10234" y="15486"/>
                    <a:pt x="15758" y="20829"/>
                  </a:cubicBezTo>
                  <a:cubicBezTo>
                    <a:pt x="16145" y="21217"/>
                    <a:pt x="16579" y="21789"/>
                    <a:pt x="17190" y="21789"/>
                  </a:cubicBezTo>
                  <a:cubicBezTo>
                    <a:pt x="17436" y="21789"/>
                    <a:pt x="17710" y="21696"/>
                    <a:pt x="18021" y="21463"/>
                  </a:cubicBezTo>
                  <a:cubicBezTo>
                    <a:pt x="17840" y="18203"/>
                    <a:pt x="18112" y="15033"/>
                    <a:pt x="17840" y="11773"/>
                  </a:cubicBezTo>
                  <a:cubicBezTo>
                    <a:pt x="17569" y="10415"/>
                    <a:pt x="17478" y="9147"/>
                    <a:pt x="17569" y="7789"/>
                  </a:cubicBezTo>
                  <a:cubicBezTo>
                    <a:pt x="17840" y="5796"/>
                    <a:pt x="18021" y="3895"/>
                    <a:pt x="18021" y="1902"/>
                  </a:cubicBezTo>
                  <a:cubicBezTo>
                    <a:pt x="17931" y="1812"/>
                    <a:pt x="17840" y="1767"/>
                    <a:pt x="17750" y="1767"/>
                  </a:cubicBezTo>
                  <a:cubicBezTo>
                    <a:pt x="17659" y="1767"/>
                    <a:pt x="17569" y="1812"/>
                    <a:pt x="17478" y="1902"/>
                  </a:cubicBezTo>
                  <a:cubicBezTo>
                    <a:pt x="16464" y="2675"/>
                    <a:pt x="15269" y="3061"/>
                    <a:pt x="14073" y="3061"/>
                  </a:cubicBezTo>
                  <a:cubicBezTo>
                    <a:pt x="13026" y="3061"/>
                    <a:pt x="11978" y="2766"/>
                    <a:pt x="11049" y="2174"/>
                  </a:cubicBezTo>
                  <a:cubicBezTo>
                    <a:pt x="10571" y="1792"/>
                    <a:pt x="10194" y="1561"/>
                    <a:pt x="9825" y="1561"/>
                  </a:cubicBezTo>
                  <a:cubicBezTo>
                    <a:pt x="9494" y="1561"/>
                    <a:pt x="9170" y="1746"/>
                    <a:pt x="8785" y="2174"/>
                  </a:cubicBezTo>
                  <a:cubicBezTo>
                    <a:pt x="8376" y="2623"/>
                    <a:pt x="8023" y="2815"/>
                    <a:pt x="7692" y="2815"/>
                  </a:cubicBezTo>
                  <a:cubicBezTo>
                    <a:pt x="7289" y="2815"/>
                    <a:pt x="6918" y="2531"/>
                    <a:pt x="6521" y="2083"/>
                  </a:cubicBezTo>
                  <a:cubicBezTo>
                    <a:pt x="5887" y="1631"/>
                    <a:pt x="5525" y="997"/>
                    <a:pt x="5434" y="272"/>
                  </a:cubicBezTo>
                  <a:cubicBezTo>
                    <a:pt x="5208" y="91"/>
                    <a:pt x="4936" y="1"/>
                    <a:pt x="4664" y="1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7" name="Google Shape;8007;p8"/>
            <p:cNvSpPr/>
            <p:nvPr/>
          </p:nvSpPr>
          <p:spPr>
            <a:xfrm>
              <a:off x="3265500" y="2339050"/>
              <a:ext cx="590900" cy="638450"/>
            </a:xfrm>
            <a:custGeom>
              <a:avLst/>
              <a:gdLst/>
              <a:ahLst/>
              <a:cxnLst/>
              <a:rect l="l" t="t" r="r" b="b"/>
              <a:pathLst>
                <a:path w="23636" h="25538" extrusionOk="0">
                  <a:moveTo>
                    <a:pt x="0" y="0"/>
                  </a:moveTo>
                  <a:cubicBezTo>
                    <a:pt x="1812" y="2174"/>
                    <a:pt x="3261" y="4438"/>
                    <a:pt x="5162" y="6520"/>
                  </a:cubicBezTo>
                  <a:cubicBezTo>
                    <a:pt x="8875" y="10414"/>
                    <a:pt x="12769" y="14218"/>
                    <a:pt x="16572" y="18021"/>
                  </a:cubicBezTo>
                  <a:cubicBezTo>
                    <a:pt x="17206" y="18655"/>
                    <a:pt x="17840" y="19199"/>
                    <a:pt x="18655" y="19651"/>
                  </a:cubicBezTo>
                  <a:cubicBezTo>
                    <a:pt x="20829" y="20466"/>
                    <a:pt x="21463" y="22096"/>
                    <a:pt x="21191" y="24179"/>
                  </a:cubicBezTo>
                  <a:cubicBezTo>
                    <a:pt x="21191" y="24632"/>
                    <a:pt x="21191" y="25085"/>
                    <a:pt x="21191" y="25538"/>
                  </a:cubicBezTo>
                  <a:cubicBezTo>
                    <a:pt x="21463" y="25356"/>
                    <a:pt x="21825" y="25175"/>
                    <a:pt x="22096" y="24904"/>
                  </a:cubicBezTo>
                  <a:cubicBezTo>
                    <a:pt x="22730" y="24270"/>
                    <a:pt x="23636" y="23726"/>
                    <a:pt x="22187" y="22911"/>
                  </a:cubicBezTo>
                  <a:cubicBezTo>
                    <a:pt x="22006" y="22821"/>
                    <a:pt x="21734" y="22368"/>
                    <a:pt x="21825" y="22277"/>
                  </a:cubicBezTo>
                  <a:cubicBezTo>
                    <a:pt x="22911" y="21010"/>
                    <a:pt x="21281" y="20466"/>
                    <a:pt x="21191" y="19470"/>
                  </a:cubicBezTo>
                  <a:cubicBezTo>
                    <a:pt x="21111" y="19486"/>
                    <a:pt x="21030" y="19494"/>
                    <a:pt x="20951" y="19494"/>
                  </a:cubicBezTo>
                  <a:cubicBezTo>
                    <a:pt x="20581" y="19494"/>
                    <a:pt x="20221" y="19332"/>
                    <a:pt x="19923" y="19108"/>
                  </a:cubicBezTo>
                  <a:cubicBezTo>
                    <a:pt x="16301" y="15305"/>
                    <a:pt x="12678" y="11592"/>
                    <a:pt x="9056" y="7879"/>
                  </a:cubicBezTo>
                  <a:cubicBezTo>
                    <a:pt x="6973" y="5705"/>
                    <a:pt x="5887" y="2898"/>
                    <a:pt x="3351" y="1087"/>
                  </a:cubicBezTo>
                  <a:cubicBezTo>
                    <a:pt x="2174" y="906"/>
                    <a:pt x="1087" y="544"/>
                    <a:pt x="0" y="0"/>
                  </a:cubicBezTo>
                  <a:close/>
                </a:path>
              </a:pathLst>
            </a:custGeom>
            <a:solidFill>
              <a:srgbClr val="EE8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8" name="Google Shape;8008;p8"/>
            <p:cNvSpPr/>
            <p:nvPr/>
          </p:nvSpPr>
          <p:spPr>
            <a:xfrm>
              <a:off x="3519050" y="3669375"/>
              <a:ext cx="294350" cy="461050"/>
            </a:xfrm>
            <a:custGeom>
              <a:avLst/>
              <a:gdLst/>
              <a:ahLst/>
              <a:cxnLst/>
              <a:rect l="l" t="t" r="r" b="b"/>
              <a:pathLst>
                <a:path w="11774" h="18442" extrusionOk="0">
                  <a:moveTo>
                    <a:pt x="9853" y="1"/>
                  </a:moveTo>
                  <a:cubicBezTo>
                    <a:pt x="8957" y="1"/>
                    <a:pt x="8058" y="203"/>
                    <a:pt x="7245" y="578"/>
                  </a:cubicBezTo>
                  <a:cubicBezTo>
                    <a:pt x="7200" y="669"/>
                    <a:pt x="7110" y="714"/>
                    <a:pt x="7008" y="714"/>
                  </a:cubicBezTo>
                  <a:cubicBezTo>
                    <a:pt x="6906" y="714"/>
                    <a:pt x="6793" y="669"/>
                    <a:pt x="6702" y="578"/>
                  </a:cubicBezTo>
                  <a:lnTo>
                    <a:pt x="4529" y="35"/>
                  </a:lnTo>
                  <a:cubicBezTo>
                    <a:pt x="4064" y="468"/>
                    <a:pt x="3579" y="606"/>
                    <a:pt x="3076" y="606"/>
                  </a:cubicBezTo>
                  <a:cubicBezTo>
                    <a:pt x="2209" y="606"/>
                    <a:pt x="1290" y="198"/>
                    <a:pt x="337" y="198"/>
                  </a:cubicBezTo>
                  <a:cubicBezTo>
                    <a:pt x="226" y="198"/>
                    <a:pt x="113" y="204"/>
                    <a:pt x="1" y="216"/>
                  </a:cubicBezTo>
                  <a:cubicBezTo>
                    <a:pt x="273" y="1031"/>
                    <a:pt x="906" y="941"/>
                    <a:pt x="1269" y="1303"/>
                  </a:cubicBezTo>
                  <a:cubicBezTo>
                    <a:pt x="2084" y="1937"/>
                    <a:pt x="454" y="2027"/>
                    <a:pt x="906" y="2752"/>
                  </a:cubicBezTo>
                  <a:cubicBezTo>
                    <a:pt x="1073" y="2735"/>
                    <a:pt x="1242" y="2728"/>
                    <a:pt x="1414" y="2728"/>
                  </a:cubicBezTo>
                  <a:cubicBezTo>
                    <a:pt x="2178" y="2728"/>
                    <a:pt x="2991" y="2876"/>
                    <a:pt x="3804" y="3024"/>
                  </a:cubicBezTo>
                  <a:cubicBezTo>
                    <a:pt x="3491" y="2162"/>
                    <a:pt x="3177" y="1232"/>
                    <a:pt x="4038" y="1232"/>
                  </a:cubicBezTo>
                  <a:cubicBezTo>
                    <a:pt x="4171" y="1232"/>
                    <a:pt x="4334" y="1254"/>
                    <a:pt x="4529" y="1303"/>
                  </a:cubicBezTo>
                  <a:cubicBezTo>
                    <a:pt x="6249" y="1665"/>
                    <a:pt x="7879" y="1846"/>
                    <a:pt x="9600" y="1846"/>
                  </a:cubicBezTo>
                  <a:cubicBezTo>
                    <a:pt x="9600" y="2842"/>
                    <a:pt x="8151" y="2842"/>
                    <a:pt x="8423" y="3024"/>
                  </a:cubicBezTo>
                  <a:cubicBezTo>
                    <a:pt x="9419" y="3657"/>
                    <a:pt x="8966" y="4020"/>
                    <a:pt x="8423" y="4563"/>
                  </a:cubicBezTo>
                  <a:cubicBezTo>
                    <a:pt x="6793" y="6465"/>
                    <a:pt x="6793" y="6555"/>
                    <a:pt x="9147" y="8095"/>
                  </a:cubicBezTo>
                  <a:cubicBezTo>
                    <a:pt x="10053" y="8729"/>
                    <a:pt x="8785" y="8819"/>
                    <a:pt x="8966" y="9272"/>
                  </a:cubicBezTo>
                  <a:cubicBezTo>
                    <a:pt x="8423" y="10449"/>
                    <a:pt x="6068" y="9544"/>
                    <a:pt x="6249" y="11626"/>
                  </a:cubicBezTo>
                  <a:cubicBezTo>
                    <a:pt x="7062" y="12196"/>
                    <a:pt x="8095" y="12546"/>
                    <a:pt x="9149" y="12546"/>
                  </a:cubicBezTo>
                  <a:cubicBezTo>
                    <a:pt x="9269" y="12546"/>
                    <a:pt x="9389" y="12541"/>
                    <a:pt x="9509" y="12532"/>
                  </a:cubicBezTo>
                  <a:cubicBezTo>
                    <a:pt x="9691" y="12079"/>
                    <a:pt x="8966" y="11536"/>
                    <a:pt x="9781" y="10993"/>
                  </a:cubicBezTo>
                  <a:cubicBezTo>
                    <a:pt x="10053" y="12079"/>
                    <a:pt x="10143" y="13166"/>
                    <a:pt x="9962" y="14253"/>
                  </a:cubicBezTo>
                  <a:cubicBezTo>
                    <a:pt x="9962" y="14887"/>
                    <a:pt x="9872" y="17694"/>
                    <a:pt x="9962" y="17966"/>
                  </a:cubicBezTo>
                  <a:cubicBezTo>
                    <a:pt x="10112" y="18266"/>
                    <a:pt x="10449" y="18441"/>
                    <a:pt x="10817" y="18441"/>
                  </a:cubicBezTo>
                  <a:cubicBezTo>
                    <a:pt x="10894" y="18441"/>
                    <a:pt x="10971" y="18434"/>
                    <a:pt x="11049" y="18418"/>
                  </a:cubicBezTo>
                  <a:cubicBezTo>
                    <a:pt x="11502" y="18147"/>
                    <a:pt x="11773" y="17603"/>
                    <a:pt x="11773" y="16969"/>
                  </a:cubicBezTo>
                  <a:cubicBezTo>
                    <a:pt x="11773" y="16064"/>
                    <a:pt x="11773" y="15158"/>
                    <a:pt x="11683" y="14253"/>
                  </a:cubicBezTo>
                  <a:cubicBezTo>
                    <a:pt x="11502" y="13619"/>
                    <a:pt x="11230" y="12985"/>
                    <a:pt x="11139" y="12260"/>
                  </a:cubicBezTo>
                  <a:cubicBezTo>
                    <a:pt x="11049" y="12170"/>
                    <a:pt x="11049" y="12079"/>
                    <a:pt x="11049" y="11989"/>
                  </a:cubicBezTo>
                  <a:cubicBezTo>
                    <a:pt x="10324" y="8095"/>
                    <a:pt x="10324" y="4020"/>
                    <a:pt x="11049" y="126"/>
                  </a:cubicBezTo>
                  <a:cubicBezTo>
                    <a:pt x="10656" y="42"/>
                    <a:pt x="10255" y="1"/>
                    <a:pt x="9853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9" name="Google Shape;8009;p8"/>
            <p:cNvSpPr/>
            <p:nvPr/>
          </p:nvSpPr>
          <p:spPr>
            <a:xfrm>
              <a:off x="3788475" y="3932675"/>
              <a:ext cx="90575" cy="237925"/>
            </a:xfrm>
            <a:custGeom>
              <a:avLst/>
              <a:gdLst/>
              <a:ahLst/>
              <a:cxnLst/>
              <a:rect l="l" t="t" r="r" b="b"/>
              <a:pathLst>
                <a:path w="3623" h="9517" extrusionOk="0">
                  <a:moveTo>
                    <a:pt x="2131" y="0"/>
                  </a:moveTo>
                  <a:cubicBezTo>
                    <a:pt x="1458" y="0"/>
                    <a:pt x="1524" y="663"/>
                    <a:pt x="1268" y="1004"/>
                  </a:cubicBezTo>
                  <a:cubicBezTo>
                    <a:pt x="1044" y="1227"/>
                    <a:pt x="760" y="1390"/>
                    <a:pt x="464" y="1390"/>
                  </a:cubicBezTo>
                  <a:cubicBezTo>
                    <a:pt x="400" y="1390"/>
                    <a:pt x="336" y="1382"/>
                    <a:pt x="272" y="1366"/>
                  </a:cubicBezTo>
                  <a:cubicBezTo>
                    <a:pt x="0" y="1910"/>
                    <a:pt x="0" y="2543"/>
                    <a:pt x="272" y="3087"/>
                  </a:cubicBezTo>
                  <a:cubicBezTo>
                    <a:pt x="362" y="4173"/>
                    <a:pt x="362" y="5260"/>
                    <a:pt x="362" y="6347"/>
                  </a:cubicBezTo>
                  <a:cubicBezTo>
                    <a:pt x="1132" y="6518"/>
                    <a:pt x="771" y="7901"/>
                    <a:pt x="1797" y="7901"/>
                  </a:cubicBezTo>
                  <a:cubicBezTo>
                    <a:pt x="1857" y="7901"/>
                    <a:pt x="1922" y="7896"/>
                    <a:pt x="1992" y="7886"/>
                  </a:cubicBezTo>
                  <a:lnTo>
                    <a:pt x="1992" y="8973"/>
                  </a:lnTo>
                  <a:lnTo>
                    <a:pt x="2536" y="9516"/>
                  </a:lnTo>
                  <a:cubicBezTo>
                    <a:pt x="2898" y="9335"/>
                    <a:pt x="3441" y="9064"/>
                    <a:pt x="3260" y="8611"/>
                  </a:cubicBezTo>
                  <a:cubicBezTo>
                    <a:pt x="2807" y="7524"/>
                    <a:pt x="3623" y="6709"/>
                    <a:pt x="3623" y="5713"/>
                  </a:cubicBezTo>
                  <a:cubicBezTo>
                    <a:pt x="3079" y="5532"/>
                    <a:pt x="2445" y="5079"/>
                    <a:pt x="2717" y="4626"/>
                  </a:cubicBezTo>
                  <a:cubicBezTo>
                    <a:pt x="3170" y="3540"/>
                    <a:pt x="2355" y="2543"/>
                    <a:pt x="2898" y="1547"/>
                  </a:cubicBezTo>
                  <a:cubicBezTo>
                    <a:pt x="3260" y="913"/>
                    <a:pt x="2898" y="189"/>
                    <a:pt x="2264" y="8"/>
                  </a:cubicBezTo>
                  <a:cubicBezTo>
                    <a:pt x="2217" y="3"/>
                    <a:pt x="2173" y="0"/>
                    <a:pt x="2131" y="0"/>
                  </a:cubicBezTo>
                  <a:close/>
                </a:path>
              </a:pathLst>
            </a:custGeom>
            <a:solidFill>
              <a:srgbClr val="ED7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0" name="Google Shape;8010;p8"/>
            <p:cNvSpPr/>
            <p:nvPr/>
          </p:nvSpPr>
          <p:spPr>
            <a:xfrm>
              <a:off x="3854125" y="3846825"/>
              <a:ext cx="310175" cy="68825"/>
            </a:xfrm>
            <a:custGeom>
              <a:avLst/>
              <a:gdLst/>
              <a:ahLst/>
              <a:cxnLst/>
              <a:rect l="l" t="t" r="r" b="b"/>
              <a:pathLst>
                <a:path w="12407" h="2753" extrusionOk="0">
                  <a:moveTo>
                    <a:pt x="10777" y="1"/>
                  </a:moveTo>
                  <a:cubicBezTo>
                    <a:pt x="8241" y="816"/>
                    <a:pt x="5524" y="906"/>
                    <a:pt x="2989" y="1450"/>
                  </a:cubicBezTo>
                  <a:cubicBezTo>
                    <a:pt x="2888" y="1461"/>
                    <a:pt x="2788" y="1466"/>
                    <a:pt x="2688" y="1466"/>
                  </a:cubicBezTo>
                  <a:cubicBezTo>
                    <a:pt x="1979" y="1466"/>
                    <a:pt x="1303" y="1179"/>
                    <a:pt x="906" y="544"/>
                  </a:cubicBezTo>
                  <a:lnTo>
                    <a:pt x="906" y="544"/>
                  </a:lnTo>
                  <a:cubicBezTo>
                    <a:pt x="0" y="1268"/>
                    <a:pt x="1087" y="1902"/>
                    <a:pt x="906" y="2717"/>
                  </a:cubicBezTo>
                  <a:cubicBezTo>
                    <a:pt x="1464" y="2742"/>
                    <a:pt x="2016" y="2753"/>
                    <a:pt x="2564" y="2753"/>
                  </a:cubicBezTo>
                  <a:cubicBezTo>
                    <a:pt x="4063" y="2753"/>
                    <a:pt x="5539" y="2669"/>
                    <a:pt x="7064" y="2536"/>
                  </a:cubicBezTo>
                  <a:cubicBezTo>
                    <a:pt x="8875" y="2174"/>
                    <a:pt x="10867" y="2446"/>
                    <a:pt x="12407" y="1178"/>
                  </a:cubicBezTo>
                  <a:cubicBezTo>
                    <a:pt x="12135" y="544"/>
                    <a:pt x="11411" y="91"/>
                    <a:pt x="10777" y="1"/>
                  </a:cubicBezTo>
                  <a:close/>
                </a:path>
              </a:pathLst>
            </a:custGeom>
            <a:solidFill>
              <a:srgbClr val="F1A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1" name="Google Shape;8011;p8"/>
            <p:cNvSpPr/>
            <p:nvPr/>
          </p:nvSpPr>
          <p:spPr>
            <a:xfrm>
              <a:off x="3842800" y="2135300"/>
              <a:ext cx="20400" cy="27175"/>
            </a:xfrm>
            <a:custGeom>
              <a:avLst/>
              <a:gdLst/>
              <a:ahLst/>
              <a:cxnLst/>
              <a:rect l="l" t="t" r="r" b="b"/>
              <a:pathLst>
                <a:path w="816" h="1087" extrusionOk="0">
                  <a:moveTo>
                    <a:pt x="816" y="0"/>
                  </a:moveTo>
                  <a:cubicBezTo>
                    <a:pt x="634" y="91"/>
                    <a:pt x="272" y="91"/>
                    <a:pt x="182" y="181"/>
                  </a:cubicBezTo>
                  <a:cubicBezTo>
                    <a:pt x="1" y="725"/>
                    <a:pt x="544" y="906"/>
                    <a:pt x="816" y="1087"/>
                  </a:cubicBezTo>
                  <a:lnTo>
                    <a:pt x="816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2" name="Google Shape;8012;p8"/>
            <p:cNvSpPr/>
            <p:nvPr/>
          </p:nvSpPr>
          <p:spPr>
            <a:xfrm>
              <a:off x="3783950" y="2325450"/>
              <a:ext cx="20400" cy="13625"/>
            </a:xfrm>
            <a:custGeom>
              <a:avLst/>
              <a:gdLst/>
              <a:ahLst/>
              <a:cxnLst/>
              <a:rect l="l" t="t" r="r" b="b"/>
              <a:pathLst>
                <a:path w="816" h="545" extrusionOk="0">
                  <a:moveTo>
                    <a:pt x="453" y="1"/>
                  </a:moveTo>
                  <a:cubicBezTo>
                    <a:pt x="272" y="182"/>
                    <a:pt x="91" y="363"/>
                    <a:pt x="0" y="544"/>
                  </a:cubicBezTo>
                  <a:lnTo>
                    <a:pt x="453" y="544"/>
                  </a:lnTo>
                  <a:cubicBezTo>
                    <a:pt x="815" y="363"/>
                    <a:pt x="815" y="182"/>
                    <a:pt x="453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3" name="Google Shape;8013;p8"/>
            <p:cNvSpPr/>
            <p:nvPr/>
          </p:nvSpPr>
          <p:spPr>
            <a:xfrm>
              <a:off x="3781675" y="2300550"/>
              <a:ext cx="11350" cy="9100"/>
            </a:xfrm>
            <a:custGeom>
              <a:avLst/>
              <a:gdLst/>
              <a:ahLst/>
              <a:cxnLst/>
              <a:rect l="l" t="t" r="r" b="b"/>
              <a:pathLst>
                <a:path w="454" h="364" extrusionOk="0">
                  <a:moveTo>
                    <a:pt x="1" y="1"/>
                  </a:moveTo>
                  <a:lnTo>
                    <a:pt x="453" y="363"/>
                  </a:lnTo>
                  <a:cubicBezTo>
                    <a:pt x="453" y="182"/>
                    <a:pt x="272" y="1"/>
                    <a:pt x="1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4" name="Google Shape;8014;p8"/>
            <p:cNvSpPr/>
            <p:nvPr/>
          </p:nvSpPr>
          <p:spPr>
            <a:xfrm>
              <a:off x="3854125" y="2108125"/>
              <a:ext cx="9075" cy="13600"/>
            </a:xfrm>
            <a:custGeom>
              <a:avLst/>
              <a:gdLst/>
              <a:ahLst/>
              <a:cxnLst/>
              <a:rect l="l" t="t" r="r" b="b"/>
              <a:pathLst>
                <a:path w="363" h="544" extrusionOk="0">
                  <a:moveTo>
                    <a:pt x="363" y="0"/>
                  </a:moveTo>
                  <a:cubicBezTo>
                    <a:pt x="0" y="182"/>
                    <a:pt x="0" y="363"/>
                    <a:pt x="363" y="544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5" name="Google Shape;8015;p8"/>
            <p:cNvSpPr/>
            <p:nvPr/>
          </p:nvSpPr>
          <p:spPr>
            <a:xfrm>
              <a:off x="3849600" y="2080950"/>
              <a:ext cx="13600" cy="13625"/>
            </a:xfrm>
            <a:custGeom>
              <a:avLst/>
              <a:gdLst/>
              <a:ahLst/>
              <a:cxnLst/>
              <a:rect l="l" t="t" r="r" b="b"/>
              <a:pathLst>
                <a:path w="544" h="545" extrusionOk="0">
                  <a:moveTo>
                    <a:pt x="0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6" name="Google Shape;8016;p8"/>
            <p:cNvSpPr/>
            <p:nvPr/>
          </p:nvSpPr>
          <p:spPr>
            <a:xfrm>
              <a:off x="3688850" y="3682125"/>
              <a:ext cx="11350" cy="6825"/>
            </a:xfrm>
            <a:custGeom>
              <a:avLst/>
              <a:gdLst/>
              <a:ahLst/>
              <a:cxnLst/>
              <a:rect l="l" t="t" r="r" b="b"/>
              <a:pathLst>
                <a:path w="454" h="273" extrusionOk="0">
                  <a:moveTo>
                    <a:pt x="193" y="1"/>
                  </a:moveTo>
                  <a:cubicBezTo>
                    <a:pt x="114" y="1"/>
                    <a:pt x="46" y="23"/>
                    <a:pt x="1" y="68"/>
                  </a:cubicBezTo>
                  <a:cubicBezTo>
                    <a:pt x="46" y="204"/>
                    <a:pt x="114" y="272"/>
                    <a:pt x="193" y="272"/>
                  </a:cubicBezTo>
                  <a:cubicBezTo>
                    <a:pt x="272" y="272"/>
                    <a:pt x="363" y="204"/>
                    <a:pt x="453" y="68"/>
                  </a:cubicBezTo>
                  <a:cubicBezTo>
                    <a:pt x="363" y="23"/>
                    <a:pt x="272" y="1"/>
                    <a:pt x="193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7" name="Google Shape;8017;p8"/>
            <p:cNvSpPr/>
            <p:nvPr/>
          </p:nvSpPr>
          <p:spPr>
            <a:xfrm>
              <a:off x="2925900" y="2567700"/>
              <a:ext cx="54375" cy="45775"/>
            </a:xfrm>
            <a:custGeom>
              <a:avLst/>
              <a:gdLst/>
              <a:ahLst/>
              <a:cxnLst/>
              <a:rect l="l" t="t" r="r" b="b"/>
              <a:pathLst>
                <a:path w="2175" h="1831" extrusionOk="0">
                  <a:moveTo>
                    <a:pt x="91" y="1"/>
                  </a:moveTo>
                  <a:cubicBezTo>
                    <a:pt x="91" y="453"/>
                    <a:pt x="91" y="816"/>
                    <a:pt x="1" y="1178"/>
                  </a:cubicBezTo>
                  <a:cubicBezTo>
                    <a:pt x="286" y="1392"/>
                    <a:pt x="403" y="1830"/>
                    <a:pt x="793" y="1830"/>
                  </a:cubicBezTo>
                  <a:cubicBezTo>
                    <a:pt x="899" y="1830"/>
                    <a:pt x="1024" y="1798"/>
                    <a:pt x="1178" y="1721"/>
                  </a:cubicBezTo>
                  <a:lnTo>
                    <a:pt x="2174" y="1721"/>
                  </a:lnTo>
                  <a:cubicBezTo>
                    <a:pt x="1812" y="725"/>
                    <a:pt x="906" y="544"/>
                    <a:pt x="91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8" name="Google Shape;8018;p8"/>
            <p:cNvSpPr/>
            <p:nvPr/>
          </p:nvSpPr>
          <p:spPr>
            <a:xfrm>
              <a:off x="3075325" y="2705800"/>
              <a:ext cx="29450" cy="40775"/>
            </a:xfrm>
            <a:custGeom>
              <a:avLst/>
              <a:gdLst/>
              <a:ahLst/>
              <a:cxnLst/>
              <a:rect l="l" t="t" r="r" b="b"/>
              <a:pathLst>
                <a:path w="1178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816"/>
                    <a:pt x="91" y="1631"/>
                    <a:pt x="1178" y="1631"/>
                  </a:cubicBezTo>
                  <a:cubicBezTo>
                    <a:pt x="1178" y="906"/>
                    <a:pt x="725" y="272"/>
                    <a:pt x="1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9" name="Google Shape;8019;p8"/>
            <p:cNvSpPr/>
            <p:nvPr/>
          </p:nvSpPr>
          <p:spPr>
            <a:xfrm>
              <a:off x="3118350" y="2760150"/>
              <a:ext cx="38500" cy="27175"/>
            </a:xfrm>
            <a:custGeom>
              <a:avLst/>
              <a:gdLst/>
              <a:ahLst/>
              <a:cxnLst/>
              <a:rect l="l" t="t" r="r" b="b"/>
              <a:pathLst>
                <a:path w="1540" h="1087" extrusionOk="0">
                  <a:moveTo>
                    <a:pt x="0" y="0"/>
                  </a:moveTo>
                  <a:cubicBezTo>
                    <a:pt x="0" y="1087"/>
                    <a:pt x="815" y="1087"/>
                    <a:pt x="1540" y="1087"/>
                  </a:cubicBezTo>
                  <a:cubicBezTo>
                    <a:pt x="1177" y="453"/>
                    <a:pt x="544" y="272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0" name="Google Shape;8020;p8"/>
            <p:cNvSpPr/>
            <p:nvPr/>
          </p:nvSpPr>
          <p:spPr>
            <a:xfrm>
              <a:off x="3045750" y="2678625"/>
              <a:ext cx="29600" cy="32325"/>
            </a:xfrm>
            <a:custGeom>
              <a:avLst/>
              <a:gdLst/>
              <a:ahLst/>
              <a:cxnLst/>
              <a:rect l="l" t="t" r="r" b="b"/>
              <a:pathLst>
                <a:path w="1184" h="1293" extrusionOk="0">
                  <a:moveTo>
                    <a:pt x="97" y="1"/>
                  </a:moveTo>
                  <a:lnTo>
                    <a:pt x="97" y="1"/>
                  </a:lnTo>
                  <a:cubicBezTo>
                    <a:pt x="172" y="524"/>
                    <a:pt x="0" y="1293"/>
                    <a:pt x="648" y="1293"/>
                  </a:cubicBezTo>
                  <a:cubicBezTo>
                    <a:pt x="786" y="1293"/>
                    <a:pt x="961" y="1258"/>
                    <a:pt x="1184" y="1178"/>
                  </a:cubicBezTo>
                  <a:cubicBezTo>
                    <a:pt x="1003" y="635"/>
                    <a:pt x="640" y="182"/>
                    <a:pt x="97" y="1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1" name="Google Shape;8021;p8"/>
            <p:cNvSpPr/>
            <p:nvPr/>
          </p:nvSpPr>
          <p:spPr>
            <a:xfrm>
              <a:off x="2928175" y="2597125"/>
              <a:ext cx="27200" cy="27200"/>
            </a:xfrm>
            <a:custGeom>
              <a:avLst/>
              <a:gdLst/>
              <a:ahLst/>
              <a:cxnLst/>
              <a:rect l="l" t="t" r="r" b="b"/>
              <a:pathLst>
                <a:path w="1088" h="1088" extrusionOk="0">
                  <a:moveTo>
                    <a:pt x="0" y="1"/>
                  </a:moveTo>
                  <a:lnTo>
                    <a:pt x="0" y="1088"/>
                  </a:lnTo>
                  <a:lnTo>
                    <a:pt x="544" y="1088"/>
                  </a:lnTo>
                  <a:lnTo>
                    <a:pt x="1087" y="5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2" name="Google Shape;8022;p8"/>
            <p:cNvSpPr/>
            <p:nvPr/>
          </p:nvSpPr>
          <p:spPr>
            <a:xfrm>
              <a:off x="2980250" y="2610725"/>
              <a:ext cx="15875" cy="27175"/>
            </a:xfrm>
            <a:custGeom>
              <a:avLst/>
              <a:gdLst/>
              <a:ahLst/>
              <a:cxnLst/>
              <a:rect l="l" t="t" r="r" b="b"/>
              <a:pathLst>
                <a:path w="635" h="1087" extrusionOk="0">
                  <a:moveTo>
                    <a:pt x="0" y="0"/>
                  </a:moveTo>
                  <a:cubicBezTo>
                    <a:pt x="0" y="453"/>
                    <a:pt x="272" y="906"/>
                    <a:pt x="634" y="1087"/>
                  </a:cubicBezTo>
                  <a:cubicBezTo>
                    <a:pt x="634" y="634"/>
                    <a:pt x="362" y="272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3" name="Google Shape;8023;p8"/>
            <p:cNvSpPr/>
            <p:nvPr/>
          </p:nvSpPr>
          <p:spPr>
            <a:xfrm>
              <a:off x="2996100" y="2635625"/>
              <a:ext cx="27175" cy="15875"/>
            </a:xfrm>
            <a:custGeom>
              <a:avLst/>
              <a:gdLst/>
              <a:ahLst/>
              <a:cxnLst/>
              <a:rect l="l" t="t" r="r" b="b"/>
              <a:pathLst>
                <a:path w="1087" h="635" extrusionOk="0">
                  <a:moveTo>
                    <a:pt x="0" y="0"/>
                  </a:moveTo>
                  <a:cubicBezTo>
                    <a:pt x="181" y="453"/>
                    <a:pt x="634" y="634"/>
                    <a:pt x="1087" y="634"/>
                  </a:cubicBezTo>
                  <a:cubicBezTo>
                    <a:pt x="815" y="181"/>
                    <a:pt x="453" y="0"/>
                    <a:pt x="0" y="0"/>
                  </a:cubicBez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4" name="Google Shape;8024;p8"/>
            <p:cNvSpPr/>
            <p:nvPr/>
          </p:nvSpPr>
          <p:spPr>
            <a:xfrm>
              <a:off x="3104750" y="274655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1" y="1"/>
                  </a:moveTo>
                  <a:lnTo>
                    <a:pt x="544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5" name="Google Shape;8025;p8"/>
            <p:cNvSpPr/>
            <p:nvPr/>
          </p:nvSpPr>
          <p:spPr>
            <a:xfrm>
              <a:off x="3036850" y="2665050"/>
              <a:ext cx="11325" cy="13600"/>
            </a:xfrm>
            <a:custGeom>
              <a:avLst/>
              <a:gdLst/>
              <a:ahLst/>
              <a:cxnLst/>
              <a:rect l="l" t="t" r="r" b="b"/>
              <a:pathLst>
                <a:path w="453" h="544" extrusionOk="0">
                  <a:moveTo>
                    <a:pt x="0" y="1"/>
                  </a:moveTo>
                  <a:lnTo>
                    <a:pt x="453" y="544"/>
                  </a:lnTo>
                  <a:close/>
                </a:path>
              </a:pathLst>
            </a:custGeom>
            <a:solidFill>
              <a:srgbClr val="EE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6" name="Google Shape;8026;p8"/>
            <p:cNvSpPr/>
            <p:nvPr/>
          </p:nvSpPr>
          <p:spPr>
            <a:xfrm>
              <a:off x="2898750" y="2526950"/>
              <a:ext cx="31700" cy="43050"/>
            </a:xfrm>
            <a:custGeom>
              <a:avLst/>
              <a:gdLst/>
              <a:ahLst/>
              <a:cxnLst/>
              <a:rect l="l" t="t" r="r" b="b"/>
              <a:pathLst>
                <a:path w="1268" h="1722" extrusionOk="0">
                  <a:moveTo>
                    <a:pt x="91" y="1"/>
                  </a:moveTo>
                  <a:cubicBezTo>
                    <a:pt x="0" y="816"/>
                    <a:pt x="453" y="1540"/>
                    <a:pt x="1268" y="1721"/>
                  </a:cubicBezTo>
                  <a:cubicBezTo>
                    <a:pt x="1177" y="997"/>
                    <a:pt x="725" y="363"/>
                    <a:pt x="91" y="1"/>
                  </a:cubicBezTo>
                  <a:close/>
                </a:path>
              </a:pathLst>
            </a:custGeom>
            <a:solidFill>
              <a:srgbClr val="EE9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7" name="Google Shape;8027;p8"/>
            <p:cNvSpPr/>
            <p:nvPr/>
          </p:nvSpPr>
          <p:spPr>
            <a:xfrm>
              <a:off x="3553025" y="30997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0" y="1"/>
                  </a:moveTo>
                  <a:lnTo>
                    <a:pt x="544" y="544"/>
                  </a:lnTo>
                  <a:cubicBezTo>
                    <a:pt x="453" y="272"/>
                    <a:pt x="272" y="1"/>
                    <a:pt x="0" y="1"/>
                  </a:cubicBez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8" name="Google Shape;8028;p8"/>
            <p:cNvSpPr/>
            <p:nvPr/>
          </p:nvSpPr>
          <p:spPr>
            <a:xfrm>
              <a:off x="3539425" y="3083875"/>
              <a:ext cx="13625" cy="15875"/>
            </a:xfrm>
            <a:custGeom>
              <a:avLst/>
              <a:gdLst/>
              <a:ahLst/>
              <a:cxnLst/>
              <a:rect l="l" t="t" r="r" b="b"/>
              <a:pathLst>
                <a:path w="545" h="635" extrusionOk="0">
                  <a:moveTo>
                    <a:pt x="1" y="1"/>
                  </a:moveTo>
                  <a:cubicBezTo>
                    <a:pt x="1" y="272"/>
                    <a:pt x="273" y="544"/>
                    <a:pt x="544" y="6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0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9" name="Google Shape;8029;p8"/>
            <p:cNvSpPr/>
            <p:nvPr/>
          </p:nvSpPr>
          <p:spPr>
            <a:xfrm>
              <a:off x="3795250" y="4090125"/>
              <a:ext cx="40775" cy="53300"/>
            </a:xfrm>
            <a:custGeom>
              <a:avLst/>
              <a:gdLst/>
              <a:ahLst/>
              <a:cxnLst/>
              <a:rect l="l" t="t" r="r" b="b"/>
              <a:pathLst>
                <a:path w="1631" h="2132" extrusionOk="0">
                  <a:moveTo>
                    <a:pt x="741" y="1"/>
                  </a:moveTo>
                  <a:cubicBezTo>
                    <a:pt x="534" y="1"/>
                    <a:pt x="289" y="49"/>
                    <a:pt x="91" y="49"/>
                  </a:cubicBezTo>
                  <a:lnTo>
                    <a:pt x="1" y="1588"/>
                  </a:lnTo>
                  <a:cubicBezTo>
                    <a:pt x="1" y="1769"/>
                    <a:pt x="91" y="1951"/>
                    <a:pt x="91" y="2132"/>
                  </a:cubicBezTo>
                  <a:lnTo>
                    <a:pt x="1631" y="1679"/>
                  </a:lnTo>
                  <a:cubicBezTo>
                    <a:pt x="1450" y="1407"/>
                    <a:pt x="997" y="1045"/>
                    <a:pt x="997" y="954"/>
                  </a:cubicBezTo>
                  <a:cubicBezTo>
                    <a:pt x="1343" y="148"/>
                    <a:pt x="1102" y="1"/>
                    <a:pt x="741" y="1"/>
                  </a:cubicBez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0" name="Google Shape;8030;p8"/>
            <p:cNvSpPr/>
            <p:nvPr/>
          </p:nvSpPr>
          <p:spPr>
            <a:xfrm>
              <a:off x="3849600" y="4186425"/>
              <a:ext cx="13600" cy="5100"/>
            </a:xfrm>
            <a:custGeom>
              <a:avLst/>
              <a:gdLst/>
              <a:ahLst/>
              <a:cxnLst/>
              <a:rect l="l" t="t" r="r" b="b"/>
              <a:pathLst>
                <a:path w="544" h="204" extrusionOk="0">
                  <a:moveTo>
                    <a:pt x="0" y="0"/>
                  </a:moveTo>
                  <a:cubicBezTo>
                    <a:pt x="91" y="136"/>
                    <a:pt x="181" y="204"/>
                    <a:pt x="272" y="204"/>
                  </a:cubicBezTo>
                  <a:cubicBezTo>
                    <a:pt x="362" y="204"/>
                    <a:pt x="453" y="136"/>
                    <a:pt x="544" y="0"/>
                  </a:cubicBezTo>
                  <a:close/>
                </a:path>
              </a:pathLst>
            </a:custGeom>
            <a:solidFill>
              <a:srgbClr val="ED7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1" name="Google Shape;8031;p8"/>
            <p:cNvSpPr/>
            <p:nvPr/>
          </p:nvSpPr>
          <p:spPr>
            <a:xfrm>
              <a:off x="3838275" y="415925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0" y="1"/>
                  </a:moveTo>
                  <a:lnTo>
                    <a:pt x="453" y="544"/>
                  </a:lnTo>
                  <a:close/>
                </a:path>
              </a:pathLst>
            </a:custGeom>
            <a:solidFill>
              <a:srgbClr val="ED7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2" name="Google Shape;8032;p8"/>
            <p:cNvSpPr/>
            <p:nvPr/>
          </p:nvSpPr>
          <p:spPr>
            <a:xfrm>
              <a:off x="3903925" y="4267925"/>
              <a:ext cx="13600" cy="13600"/>
            </a:xfrm>
            <a:custGeom>
              <a:avLst/>
              <a:gdLst/>
              <a:ahLst/>
              <a:cxnLst/>
              <a:rect l="l" t="t" r="r" b="b"/>
              <a:pathLst>
                <a:path w="544" h="544" extrusionOk="0">
                  <a:moveTo>
                    <a:pt x="1" y="0"/>
                  </a:moveTo>
                  <a:lnTo>
                    <a:pt x="544" y="544"/>
                  </a:lnTo>
                  <a:cubicBezTo>
                    <a:pt x="544" y="272"/>
                    <a:pt x="272" y="0"/>
                    <a:pt x="1" y="0"/>
                  </a:cubicBez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3" name="Google Shape;8033;p8"/>
            <p:cNvSpPr/>
            <p:nvPr/>
          </p:nvSpPr>
          <p:spPr>
            <a:xfrm>
              <a:off x="3174950" y="4195725"/>
              <a:ext cx="104150" cy="29200"/>
            </a:xfrm>
            <a:custGeom>
              <a:avLst/>
              <a:gdLst/>
              <a:ahLst/>
              <a:cxnLst/>
              <a:rect l="l" t="t" r="r" b="b"/>
              <a:pathLst>
                <a:path w="4166" h="1168" extrusionOk="0">
                  <a:moveTo>
                    <a:pt x="2228" y="0"/>
                  </a:moveTo>
                  <a:cubicBezTo>
                    <a:pt x="1697" y="0"/>
                    <a:pt x="1165" y="49"/>
                    <a:pt x="634" y="172"/>
                  </a:cubicBezTo>
                  <a:cubicBezTo>
                    <a:pt x="0" y="353"/>
                    <a:pt x="362" y="805"/>
                    <a:pt x="362" y="1168"/>
                  </a:cubicBezTo>
                  <a:cubicBezTo>
                    <a:pt x="1721" y="1168"/>
                    <a:pt x="2989" y="805"/>
                    <a:pt x="4166" y="172"/>
                  </a:cubicBezTo>
                  <a:cubicBezTo>
                    <a:pt x="3520" y="72"/>
                    <a:pt x="2874" y="0"/>
                    <a:pt x="2228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4" name="Google Shape;8034;p8"/>
            <p:cNvSpPr/>
            <p:nvPr/>
          </p:nvSpPr>
          <p:spPr>
            <a:xfrm>
              <a:off x="3145500" y="4226600"/>
              <a:ext cx="27200" cy="14175"/>
            </a:xfrm>
            <a:custGeom>
              <a:avLst/>
              <a:gdLst/>
              <a:ahLst/>
              <a:cxnLst/>
              <a:rect l="l" t="t" r="r" b="b"/>
              <a:pathLst>
                <a:path w="1088" h="567" extrusionOk="0">
                  <a:moveTo>
                    <a:pt x="862" y="1"/>
                  </a:moveTo>
                  <a:cubicBezTo>
                    <a:pt x="491" y="1"/>
                    <a:pt x="152" y="189"/>
                    <a:pt x="1" y="567"/>
                  </a:cubicBezTo>
                  <a:cubicBezTo>
                    <a:pt x="363" y="567"/>
                    <a:pt x="816" y="386"/>
                    <a:pt x="1088" y="23"/>
                  </a:cubicBezTo>
                  <a:cubicBezTo>
                    <a:pt x="1012" y="8"/>
                    <a:pt x="937" y="1"/>
                    <a:pt x="862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5" name="Google Shape;8035;p8"/>
            <p:cNvSpPr/>
            <p:nvPr/>
          </p:nvSpPr>
          <p:spPr>
            <a:xfrm>
              <a:off x="4381625" y="3371350"/>
              <a:ext cx="40775" cy="27250"/>
            </a:xfrm>
            <a:custGeom>
              <a:avLst/>
              <a:gdLst/>
              <a:ahLst/>
              <a:cxnLst/>
              <a:rect l="l" t="t" r="r" b="b"/>
              <a:pathLst>
                <a:path w="1631" h="1090" extrusionOk="0">
                  <a:moveTo>
                    <a:pt x="1310" y="1"/>
                  </a:moveTo>
                  <a:cubicBezTo>
                    <a:pt x="633" y="1"/>
                    <a:pt x="79" y="69"/>
                    <a:pt x="0" y="1089"/>
                  </a:cubicBezTo>
                  <a:cubicBezTo>
                    <a:pt x="634" y="1089"/>
                    <a:pt x="1268" y="636"/>
                    <a:pt x="1630" y="3"/>
                  </a:cubicBezTo>
                  <a:cubicBezTo>
                    <a:pt x="1522" y="3"/>
                    <a:pt x="1415" y="1"/>
                    <a:pt x="1310" y="1"/>
                  </a:cubicBezTo>
                  <a:close/>
                </a:path>
              </a:pathLst>
            </a:custGeom>
            <a:solidFill>
              <a:srgbClr val="F3B4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6" name="Google Shape;8036;p8"/>
            <p:cNvSpPr/>
            <p:nvPr/>
          </p:nvSpPr>
          <p:spPr>
            <a:xfrm>
              <a:off x="4825500" y="3045150"/>
              <a:ext cx="42900" cy="41025"/>
            </a:xfrm>
            <a:custGeom>
              <a:avLst/>
              <a:gdLst/>
              <a:ahLst/>
              <a:cxnLst/>
              <a:rect l="l" t="t" r="r" b="b"/>
              <a:pathLst>
                <a:path w="1716" h="1641" extrusionOk="0">
                  <a:moveTo>
                    <a:pt x="1473" y="1"/>
                  </a:moveTo>
                  <a:cubicBezTo>
                    <a:pt x="463" y="1"/>
                    <a:pt x="1" y="547"/>
                    <a:pt x="85" y="1640"/>
                  </a:cubicBezTo>
                  <a:cubicBezTo>
                    <a:pt x="809" y="1278"/>
                    <a:pt x="1353" y="735"/>
                    <a:pt x="1715" y="10"/>
                  </a:cubicBezTo>
                  <a:cubicBezTo>
                    <a:pt x="1631" y="4"/>
                    <a:pt x="1550" y="1"/>
                    <a:pt x="1473" y="1"/>
                  </a:cubicBezTo>
                  <a:close/>
                </a:path>
              </a:pathLst>
            </a:custGeom>
            <a:solidFill>
              <a:srgbClr val="EE9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7" name="Google Shape;8037;p8"/>
            <p:cNvSpPr/>
            <p:nvPr/>
          </p:nvSpPr>
          <p:spPr>
            <a:xfrm>
              <a:off x="4814025" y="3086150"/>
              <a:ext cx="13625" cy="13600"/>
            </a:xfrm>
            <a:custGeom>
              <a:avLst/>
              <a:gdLst/>
              <a:ahLst/>
              <a:cxnLst/>
              <a:rect l="l" t="t" r="r" b="b"/>
              <a:pathLst>
                <a:path w="545" h="544" extrusionOk="0">
                  <a:moveTo>
                    <a:pt x="544" y="0"/>
                  </a:moveTo>
                  <a:lnTo>
                    <a:pt x="1" y="544"/>
                  </a:lnTo>
                  <a:cubicBezTo>
                    <a:pt x="272" y="453"/>
                    <a:pt x="544" y="272"/>
                    <a:pt x="544" y="0"/>
                  </a:cubicBezTo>
                  <a:close/>
                </a:path>
              </a:pathLst>
            </a:custGeom>
            <a:solidFill>
              <a:srgbClr val="EE9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8" name="Google Shape;8038;p8"/>
            <p:cNvSpPr/>
            <p:nvPr/>
          </p:nvSpPr>
          <p:spPr>
            <a:xfrm>
              <a:off x="3967325" y="3190275"/>
              <a:ext cx="6800" cy="4575"/>
            </a:xfrm>
            <a:custGeom>
              <a:avLst/>
              <a:gdLst/>
              <a:ahLst/>
              <a:cxnLst/>
              <a:rect l="l" t="t" r="r" b="b"/>
              <a:pathLst>
                <a:path w="272" h="183" extrusionOk="0">
                  <a:moveTo>
                    <a:pt x="0" y="1"/>
                  </a:moveTo>
                  <a:lnTo>
                    <a:pt x="272" y="182"/>
                  </a:lnTo>
                  <a:cubicBezTo>
                    <a:pt x="272" y="92"/>
                    <a:pt x="181" y="1"/>
                    <a:pt x="181" y="1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9" name="Google Shape;8039;p8"/>
            <p:cNvSpPr/>
            <p:nvPr/>
          </p:nvSpPr>
          <p:spPr>
            <a:xfrm>
              <a:off x="4279750" y="2916350"/>
              <a:ext cx="4550" cy="6825"/>
            </a:xfrm>
            <a:custGeom>
              <a:avLst/>
              <a:gdLst/>
              <a:ahLst/>
              <a:cxnLst/>
              <a:rect l="l" t="t" r="r" b="b"/>
              <a:pathLst>
                <a:path w="182" h="273" extrusionOk="0">
                  <a:moveTo>
                    <a:pt x="91" y="0"/>
                  </a:moveTo>
                  <a:lnTo>
                    <a:pt x="0" y="91"/>
                  </a:lnTo>
                  <a:lnTo>
                    <a:pt x="181" y="27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EE8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0" name="Google Shape;8040;p8"/>
            <p:cNvSpPr/>
            <p:nvPr/>
          </p:nvSpPr>
          <p:spPr>
            <a:xfrm>
              <a:off x="4105425" y="2502050"/>
              <a:ext cx="45300" cy="38500"/>
            </a:xfrm>
            <a:custGeom>
              <a:avLst/>
              <a:gdLst/>
              <a:ahLst/>
              <a:cxnLst/>
              <a:rect l="l" t="t" r="r" b="b"/>
              <a:pathLst>
                <a:path w="1812" h="1540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544" y="272"/>
                    <a:pt x="91" y="815"/>
                    <a:pt x="0" y="1540"/>
                  </a:cubicBezTo>
                  <a:cubicBezTo>
                    <a:pt x="634" y="1268"/>
                    <a:pt x="1811" y="1359"/>
                    <a:pt x="1268" y="0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1" name="Google Shape;8041;p8"/>
            <p:cNvSpPr/>
            <p:nvPr/>
          </p:nvSpPr>
          <p:spPr>
            <a:xfrm>
              <a:off x="4137125" y="2474875"/>
              <a:ext cx="38500" cy="27200"/>
            </a:xfrm>
            <a:custGeom>
              <a:avLst/>
              <a:gdLst/>
              <a:ahLst/>
              <a:cxnLst/>
              <a:rect l="l" t="t" r="r" b="b"/>
              <a:pathLst>
                <a:path w="1540" h="1088" extrusionOk="0">
                  <a:moveTo>
                    <a:pt x="996" y="1"/>
                  </a:moveTo>
                  <a:cubicBezTo>
                    <a:pt x="543" y="182"/>
                    <a:pt x="181" y="544"/>
                    <a:pt x="0" y="1087"/>
                  </a:cubicBezTo>
                  <a:cubicBezTo>
                    <a:pt x="543" y="997"/>
                    <a:pt x="1087" y="816"/>
                    <a:pt x="1540" y="454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2" name="Google Shape;8042;p8"/>
            <p:cNvSpPr/>
            <p:nvPr/>
          </p:nvSpPr>
          <p:spPr>
            <a:xfrm>
              <a:off x="4134850" y="4417350"/>
              <a:ext cx="15875" cy="11325"/>
            </a:xfrm>
            <a:custGeom>
              <a:avLst/>
              <a:gdLst/>
              <a:ahLst/>
              <a:cxnLst/>
              <a:rect l="l" t="t" r="r" b="b"/>
              <a:pathLst>
                <a:path w="635" h="453" extrusionOk="0">
                  <a:moveTo>
                    <a:pt x="0" y="0"/>
                  </a:moveTo>
                  <a:lnTo>
                    <a:pt x="634" y="453"/>
                  </a:lnTo>
                  <a:close/>
                </a:path>
              </a:pathLst>
            </a:custGeom>
            <a:solidFill>
              <a:srgbClr val="EE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3" name="Google Shape;8043;p8"/>
            <p:cNvSpPr/>
            <p:nvPr/>
          </p:nvSpPr>
          <p:spPr>
            <a:xfrm>
              <a:off x="4460850" y="4591225"/>
              <a:ext cx="43050" cy="14550"/>
            </a:xfrm>
            <a:custGeom>
              <a:avLst/>
              <a:gdLst/>
              <a:ahLst/>
              <a:cxnLst/>
              <a:rect l="l" t="t" r="r" b="b"/>
              <a:pathLst>
                <a:path w="1722" h="582" extrusionOk="0">
                  <a:moveTo>
                    <a:pt x="250" y="0"/>
                  </a:moveTo>
                  <a:cubicBezTo>
                    <a:pt x="167" y="0"/>
                    <a:pt x="84" y="6"/>
                    <a:pt x="1" y="18"/>
                  </a:cubicBezTo>
                  <a:cubicBezTo>
                    <a:pt x="303" y="501"/>
                    <a:pt x="685" y="582"/>
                    <a:pt x="1094" y="582"/>
                  </a:cubicBezTo>
                  <a:cubicBezTo>
                    <a:pt x="1299" y="582"/>
                    <a:pt x="1510" y="561"/>
                    <a:pt x="1721" y="561"/>
                  </a:cubicBezTo>
                  <a:cubicBezTo>
                    <a:pt x="1328" y="247"/>
                    <a:pt x="798" y="0"/>
                    <a:pt x="250" y="0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4" name="Google Shape;8044;p8"/>
            <p:cNvSpPr/>
            <p:nvPr/>
          </p:nvSpPr>
          <p:spPr>
            <a:xfrm>
              <a:off x="4583100" y="4634675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1"/>
                  </a:moveTo>
                  <a:lnTo>
                    <a:pt x="635" y="453"/>
                  </a:lnTo>
                  <a:cubicBezTo>
                    <a:pt x="544" y="182"/>
                    <a:pt x="273" y="1"/>
                    <a:pt x="1" y="1"/>
                  </a:cubicBez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5" name="Google Shape;8045;p8"/>
            <p:cNvSpPr/>
            <p:nvPr/>
          </p:nvSpPr>
          <p:spPr>
            <a:xfrm>
              <a:off x="4558200" y="462110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0"/>
                  </a:moveTo>
                  <a:lnTo>
                    <a:pt x="635" y="453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6" name="Google Shape;8046;p8"/>
            <p:cNvSpPr/>
            <p:nvPr/>
          </p:nvSpPr>
          <p:spPr>
            <a:xfrm>
              <a:off x="4517450" y="4607500"/>
              <a:ext cx="15875" cy="11350"/>
            </a:xfrm>
            <a:custGeom>
              <a:avLst/>
              <a:gdLst/>
              <a:ahLst/>
              <a:cxnLst/>
              <a:rect l="l" t="t" r="r" b="b"/>
              <a:pathLst>
                <a:path w="635" h="454" extrusionOk="0">
                  <a:moveTo>
                    <a:pt x="1" y="1"/>
                  </a:moveTo>
                  <a:lnTo>
                    <a:pt x="635" y="454"/>
                  </a:lnTo>
                  <a:close/>
                </a:path>
              </a:pathLst>
            </a:custGeom>
            <a:solidFill>
              <a:srgbClr val="EE8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7" name="Google Shape;8047;p8"/>
            <p:cNvSpPr/>
            <p:nvPr/>
          </p:nvSpPr>
          <p:spPr>
            <a:xfrm>
              <a:off x="3873275" y="1917950"/>
              <a:ext cx="180100" cy="328550"/>
            </a:xfrm>
            <a:custGeom>
              <a:avLst/>
              <a:gdLst/>
              <a:ahLst/>
              <a:cxnLst/>
              <a:rect l="l" t="t" r="r" b="b"/>
              <a:pathLst>
                <a:path w="7204" h="13142" extrusionOk="0">
                  <a:moveTo>
                    <a:pt x="231" y="1"/>
                  </a:moveTo>
                  <a:cubicBezTo>
                    <a:pt x="231" y="3985"/>
                    <a:pt x="231" y="7970"/>
                    <a:pt x="231" y="12045"/>
                  </a:cubicBezTo>
                  <a:cubicBezTo>
                    <a:pt x="403" y="12304"/>
                    <a:pt x="0" y="13138"/>
                    <a:pt x="745" y="13138"/>
                  </a:cubicBezTo>
                  <a:cubicBezTo>
                    <a:pt x="782" y="13138"/>
                    <a:pt x="822" y="13136"/>
                    <a:pt x="864" y="13131"/>
                  </a:cubicBezTo>
                  <a:cubicBezTo>
                    <a:pt x="971" y="13131"/>
                    <a:pt x="1103" y="13142"/>
                    <a:pt x="1239" y="13142"/>
                  </a:cubicBezTo>
                  <a:cubicBezTo>
                    <a:pt x="1683" y="13142"/>
                    <a:pt x="2180" y="13036"/>
                    <a:pt x="2042" y="12135"/>
                  </a:cubicBezTo>
                  <a:cubicBezTo>
                    <a:pt x="1951" y="11411"/>
                    <a:pt x="2313" y="10686"/>
                    <a:pt x="2947" y="10324"/>
                  </a:cubicBezTo>
                  <a:lnTo>
                    <a:pt x="3128" y="10143"/>
                  </a:lnTo>
                  <a:cubicBezTo>
                    <a:pt x="3309" y="10053"/>
                    <a:pt x="3400" y="9871"/>
                    <a:pt x="3491" y="9690"/>
                  </a:cubicBezTo>
                  <a:lnTo>
                    <a:pt x="3672" y="9509"/>
                  </a:lnTo>
                  <a:cubicBezTo>
                    <a:pt x="3853" y="9328"/>
                    <a:pt x="3943" y="9238"/>
                    <a:pt x="4034" y="9056"/>
                  </a:cubicBezTo>
                  <a:lnTo>
                    <a:pt x="4215" y="8875"/>
                  </a:lnTo>
                  <a:cubicBezTo>
                    <a:pt x="4396" y="8694"/>
                    <a:pt x="4487" y="8513"/>
                    <a:pt x="4577" y="8332"/>
                  </a:cubicBezTo>
                  <a:cubicBezTo>
                    <a:pt x="4487" y="8241"/>
                    <a:pt x="4487" y="8151"/>
                    <a:pt x="4577" y="8060"/>
                  </a:cubicBezTo>
                  <a:cubicBezTo>
                    <a:pt x="5392" y="6159"/>
                    <a:pt x="6298" y="4166"/>
                    <a:pt x="7203" y="2174"/>
                  </a:cubicBezTo>
                  <a:lnTo>
                    <a:pt x="7203" y="2174"/>
                  </a:lnTo>
                  <a:cubicBezTo>
                    <a:pt x="7096" y="2220"/>
                    <a:pt x="6979" y="2235"/>
                    <a:pt x="6857" y="2235"/>
                  </a:cubicBezTo>
                  <a:cubicBezTo>
                    <a:pt x="6632" y="2235"/>
                    <a:pt x="6392" y="2185"/>
                    <a:pt x="6171" y="2185"/>
                  </a:cubicBezTo>
                  <a:cubicBezTo>
                    <a:pt x="5802" y="2185"/>
                    <a:pt x="5487" y="2326"/>
                    <a:pt x="5392" y="3080"/>
                  </a:cubicBezTo>
                  <a:cubicBezTo>
                    <a:pt x="5341" y="3486"/>
                    <a:pt x="4748" y="3722"/>
                    <a:pt x="4173" y="3722"/>
                  </a:cubicBezTo>
                  <a:cubicBezTo>
                    <a:pt x="3725" y="3722"/>
                    <a:pt x="3287" y="3578"/>
                    <a:pt x="3128" y="3261"/>
                  </a:cubicBezTo>
                  <a:cubicBezTo>
                    <a:pt x="3050" y="2946"/>
                    <a:pt x="2698" y="2700"/>
                    <a:pt x="2310" y="2700"/>
                  </a:cubicBezTo>
                  <a:cubicBezTo>
                    <a:pt x="2251" y="2700"/>
                    <a:pt x="2192" y="2705"/>
                    <a:pt x="2132" y="2717"/>
                  </a:cubicBezTo>
                  <a:cubicBezTo>
                    <a:pt x="1046" y="2717"/>
                    <a:pt x="683" y="2265"/>
                    <a:pt x="683" y="1268"/>
                  </a:cubicBezTo>
                  <a:cubicBezTo>
                    <a:pt x="774" y="816"/>
                    <a:pt x="593" y="363"/>
                    <a:pt x="231" y="1"/>
                  </a:cubicBezTo>
                  <a:close/>
                </a:path>
              </a:pathLst>
            </a:custGeom>
            <a:solidFill>
              <a:srgbClr val="F9E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8" name="Google Shape;8048;p8"/>
            <p:cNvSpPr/>
            <p:nvPr/>
          </p:nvSpPr>
          <p:spPr>
            <a:xfrm>
              <a:off x="3648100" y="2135300"/>
              <a:ext cx="83800" cy="108675"/>
            </a:xfrm>
            <a:custGeom>
              <a:avLst/>
              <a:gdLst/>
              <a:ahLst/>
              <a:cxnLst/>
              <a:rect l="l" t="t" r="r" b="b"/>
              <a:pathLst>
                <a:path w="3352" h="4347" extrusionOk="0">
                  <a:moveTo>
                    <a:pt x="544" y="0"/>
                  </a:moveTo>
                  <a:cubicBezTo>
                    <a:pt x="544" y="453"/>
                    <a:pt x="363" y="906"/>
                    <a:pt x="1" y="1177"/>
                  </a:cubicBezTo>
                  <a:cubicBezTo>
                    <a:pt x="272" y="2536"/>
                    <a:pt x="1359" y="3351"/>
                    <a:pt x="2265" y="4347"/>
                  </a:cubicBezTo>
                  <a:cubicBezTo>
                    <a:pt x="2446" y="4075"/>
                    <a:pt x="3080" y="4256"/>
                    <a:pt x="3351" y="3804"/>
                  </a:cubicBezTo>
                  <a:cubicBezTo>
                    <a:pt x="2536" y="2445"/>
                    <a:pt x="1631" y="1177"/>
                    <a:pt x="544" y="0"/>
                  </a:cubicBezTo>
                  <a:close/>
                </a:path>
              </a:pathLst>
            </a:custGeom>
            <a:solidFill>
              <a:srgbClr val="F2B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9" name="Google Shape;8049;p8"/>
            <p:cNvSpPr/>
            <p:nvPr/>
          </p:nvSpPr>
          <p:spPr>
            <a:xfrm>
              <a:off x="3704700" y="2229800"/>
              <a:ext cx="54350" cy="48225"/>
            </a:xfrm>
            <a:custGeom>
              <a:avLst/>
              <a:gdLst/>
              <a:ahLst/>
              <a:cxnLst/>
              <a:rect l="l" t="t" r="r" b="b"/>
              <a:pathLst>
                <a:path w="2174" h="1929" extrusionOk="0">
                  <a:moveTo>
                    <a:pt x="862" y="1"/>
                  </a:moveTo>
                  <a:cubicBezTo>
                    <a:pt x="491" y="1"/>
                    <a:pt x="152" y="190"/>
                    <a:pt x="1" y="567"/>
                  </a:cubicBezTo>
                  <a:cubicBezTo>
                    <a:pt x="453" y="748"/>
                    <a:pt x="816" y="1201"/>
                    <a:pt x="997" y="1654"/>
                  </a:cubicBezTo>
                  <a:cubicBezTo>
                    <a:pt x="1172" y="1829"/>
                    <a:pt x="1348" y="1929"/>
                    <a:pt x="1547" y="1929"/>
                  </a:cubicBezTo>
                  <a:cubicBezTo>
                    <a:pt x="1657" y="1929"/>
                    <a:pt x="1774" y="1899"/>
                    <a:pt x="1902" y="1835"/>
                  </a:cubicBezTo>
                  <a:lnTo>
                    <a:pt x="2083" y="1654"/>
                  </a:lnTo>
                  <a:cubicBezTo>
                    <a:pt x="2174" y="929"/>
                    <a:pt x="1721" y="295"/>
                    <a:pt x="1087" y="24"/>
                  </a:cubicBezTo>
                  <a:cubicBezTo>
                    <a:pt x="1012" y="8"/>
                    <a:pt x="936" y="1"/>
                    <a:pt x="862" y="1"/>
                  </a:cubicBezTo>
                  <a:close/>
                </a:path>
              </a:pathLst>
            </a:custGeom>
            <a:solidFill>
              <a:srgbClr val="EE9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0" name="Google Shape;8050;p8"/>
            <p:cNvSpPr/>
            <p:nvPr/>
          </p:nvSpPr>
          <p:spPr>
            <a:xfrm>
              <a:off x="3765825" y="2003975"/>
              <a:ext cx="6825" cy="6825"/>
            </a:xfrm>
            <a:custGeom>
              <a:avLst/>
              <a:gdLst/>
              <a:ahLst/>
              <a:cxnLst/>
              <a:rect l="l" t="t" r="r" b="b"/>
              <a:pathLst>
                <a:path w="273" h="273" extrusionOk="0">
                  <a:moveTo>
                    <a:pt x="91" y="1"/>
                  </a:moveTo>
                  <a:cubicBezTo>
                    <a:pt x="1" y="1"/>
                    <a:pt x="1" y="91"/>
                    <a:pt x="1" y="182"/>
                  </a:cubicBezTo>
                  <a:cubicBezTo>
                    <a:pt x="91" y="182"/>
                    <a:pt x="91" y="182"/>
                    <a:pt x="182" y="273"/>
                  </a:cubicBezTo>
                  <a:cubicBezTo>
                    <a:pt x="272" y="182"/>
                    <a:pt x="272" y="91"/>
                    <a:pt x="272" y="1"/>
                  </a:cubicBezTo>
                  <a:close/>
                </a:path>
              </a:pathLst>
            </a:custGeom>
            <a:solidFill>
              <a:srgbClr val="FBF3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1" name="Google Shape;8051;p8"/>
            <p:cNvSpPr/>
            <p:nvPr/>
          </p:nvSpPr>
          <p:spPr>
            <a:xfrm>
              <a:off x="3753150" y="2271125"/>
              <a:ext cx="17225" cy="16300"/>
            </a:xfrm>
            <a:custGeom>
              <a:avLst/>
              <a:gdLst/>
              <a:ahLst/>
              <a:cxnLst/>
              <a:rect l="l" t="t" r="r" b="b"/>
              <a:pathLst>
                <a:path w="689" h="652" extrusionOk="0">
                  <a:moveTo>
                    <a:pt x="55" y="1"/>
                  </a:moveTo>
                  <a:lnTo>
                    <a:pt x="124" y="59"/>
                  </a:lnTo>
                  <a:lnTo>
                    <a:pt x="124" y="59"/>
                  </a:lnTo>
                  <a:cubicBezTo>
                    <a:pt x="130" y="40"/>
                    <a:pt x="137" y="21"/>
                    <a:pt x="145" y="1"/>
                  </a:cubicBezTo>
                  <a:close/>
                  <a:moveTo>
                    <a:pt x="124" y="59"/>
                  </a:moveTo>
                  <a:cubicBezTo>
                    <a:pt x="0" y="420"/>
                    <a:pt x="125" y="652"/>
                    <a:pt x="496" y="652"/>
                  </a:cubicBezTo>
                  <a:cubicBezTo>
                    <a:pt x="554" y="652"/>
                    <a:pt x="619" y="646"/>
                    <a:pt x="689" y="635"/>
                  </a:cubicBezTo>
                  <a:lnTo>
                    <a:pt x="689" y="544"/>
                  </a:lnTo>
                  <a:lnTo>
                    <a:pt x="124" y="59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2" name="Google Shape;8052;p8"/>
            <p:cNvSpPr/>
            <p:nvPr/>
          </p:nvSpPr>
          <p:spPr>
            <a:xfrm>
              <a:off x="3953725" y="2202775"/>
              <a:ext cx="271700" cy="256050"/>
            </a:xfrm>
            <a:custGeom>
              <a:avLst/>
              <a:gdLst/>
              <a:ahLst/>
              <a:cxnLst/>
              <a:rect l="l" t="t" r="r" b="b"/>
              <a:pathLst>
                <a:path w="10868" h="10242" extrusionOk="0">
                  <a:moveTo>
                    <a:pt x="5581" y="1"/>
                  </a:moveTo>
                  <a:cubicBezTo>
                    <a:pt x="5412" y="1"/>
                    <a:pt x="5242" y="7"/>
                    <a:pt x="5072" y="18"/>
                  </a:cubicBezTo>
                  <a:lnTo>
                    <a:pt x="1993" y="2735"/>
                  </a:lnTo>
                  <a:cubicBezTo>
                    <a:pt x="1450" y="4093"/>
                    <a:pt x="816" y="5451"/>
                    <a:pt x="363" y="6719"/>
                  </a:cubicBezTo>
                  <a:cubicBezTo>
                    <a:pt x="1" y="7625"/>
                    <a:pt x="273" y="8621"/>
                    <a:pt x="997" y="9164"/>
                  </a:cubicBezTo>
                  <a:cubicBezTo>
                    <a:pt x="1866" y="9859"/>
                    <a:pt x="3026" y="10242"/>
                    <a:pt x="4158" y="10242"/>
                  </a:cubicBezTo>
                  <a:cubicBezTo>
                    <a:pt x="5387" y="10242"/>
                    <a:pt x="6582" y="9792"/>
                    <a:pt x="7336" y="8802"/>
                  </a:cubicBezTo>
                  <a:cubicBezTo>
                    <a:pt x="8513" y="7262"/>
                    <a:pt x="9509" y="5542"/>
                    <a:pt x="10234" y="3731"/>
                  </a:cubicBezTo>
                  <a:cubicBezTo>
                    <a:pt x="10868" y="2010"/>
                    <a:pt x="10687" y="1467"/>
                    <a:pt x="9057" y="833"/>
                  </a:cubicBezTo>
                  <a:cubicBezTo>
                    <a:pt x="7947" y="278"/>
                    <a:pt x="6769" y="1"/>
                    <a:pt x="5581" y="1"/>
                  </a:cubicBezTo>
                  <a:close/>
                </a:path>
              </a:pathLst>
            </a:custGeom>
            <a:solidFill>
              <a:srgbClr val="FFFE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3" name="Google Shape;8053;p8"/>
            <p:cNvSpPr/>
            <p:nvPr/>
          </p:nvSpPr>
          <p:spPr>
            <a:xfrm>
              <a:off x="3944675" y="2119450"/>
              <a:ext cx="65675" cy="76550"/>
            </a:xfrm>
            <a:custGeom>
              <a:avLst/>
              <a:gdLst/>
              <a:ahLst/>
              <a:cxnLst/>
              <a:rect l="l" t="t" r="r" b="b"/>
              <a:pathLst>
                <a:path w="2627" h="3062" extrusionOk="0">
                  <a:moveTo>
                    <a:pt x="1721" y="0"/>
                  </a:moveTo>
                  <a:lnTo>
                    <a:pt x="1721" y="91"/>
                  </a:lnTo>
                  <a:cubicBezTo>
                    <a:pt x="1540" y="272"/>
                    <a:pt x="1359" y="453"/>
                    <a:pt x="1178" y="634"/>
                  </a:cubicBezTo>
                  <a:cubicBezTo>
                    <a:pt x="997" y="815"/>
                    <a:pt x="816" y="996"/>
                    <a:pt x="635" y="1178"/>
                  </a:cubicBezTo>
                  <a:cubicBezTo>
                    <a:pt x="272" y="1449"/>
                    <a:pt x="453" y="1993"/>
                    <a:pt x="1" y="2264"/>
                  </a:cubicBezTo>
                  <a:cubicBezTo>
                    <a:pt x="283" y="2715"/>
                    <a:pt x="565" y="3061"/>
                    <a:pt x="912" y="3061"/>
                  </a:cubicBezTo>
                  <a:cubicBezTo>
                    <a:pt x="1123" y="3061"/>
                    <a:pt x="1357" y="2934"/>
                    <a:pt x="1631" y="2626"/>
                  </a:cubicBezTo>
                  <a:cubicBezTo>
                    <a:pt x="2355" y="1811"/>
                    <a:pt x="2627" y="906"/>
                    <a:pt x="1721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4" name="Google Shape;8054;p8"/>
            <p:cNvSpPr/>
            <p:nvPr/>
          </p:nvSpPr>
          <p:spPr>
            <a:xfrm>
              <a:off x="3899400" y="2274525"/>
              <a:ext cx="11350" cy="5675"/>
            </a:xfrm>
            <a:custGeom>
              <a:avLst/>
              <a:gdLst/>
              <a:ahLst/>
              <a:cxnLst/>
              <a:rect l="l" t="t" r="r" b="b"/>
              <a:pathLst>
                <a:path w="454" h="227" extrusionOk="0">
                  <a:moveTo>
                    <a:pt x="227" y="0"/>
                  </a:moveTo>
                  <a:cubicBezTo>
                    <a:pt x="159" y="0"/>
                    <a:pt x="91" y="46"/>
                    <a:pt x="1" y="136"/>
                  </a:cubicBezTo>
                  <a:cubicBezTo>
                    <a:pt x="91" y="136"/>
                    <a:pt x="91" y="227"/>
                    <a:pt x="182" y="227"/>
                  </a:cubicBezTo>
                  <a:cubicBezTo>
                    <a:pt x="272" y="227"/>
                    <a:pt x="363" y="136"/>
                    <a:pt x="453" y="136"/>
                  </a:cubicBezTo>
                  <a:cubicBezTo>
                    <a:pt x="363" y="46"/>
                    <a:pt x="295" y="0"/>
                    <a:pt x="227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5" name="Google Shape;8055;p8"/>
            <p:cNvSpPr/>
            <p:nvPr/>
          </p:nvSpPr>
          <p:spPr>
            <a:xfrm>
              <a:off x="4066925" y="1929275"/>
              <a:ext cx="13625" cy="29450"/>
            </a:xfrm>
            <a:custGeom>
              <a:avLst/>
              <a:gdLst/>
              <a:ahLst/>
              <a:cxnLst/>
              <a:rect l="l" t="t" r="r" b="b"/>
              <a:pathLst>
                <a:path w="545" h="1178" extrusionOk="0">
                  <a:moveTo>
                    <a:pt x="544" y="0"/>
                  </a:moveTo>
                  <a:cubicBezTo>
                    <a:pt x="182" y="272"/>
                    <a:pt x="1" y="725"/>
                    <a:pt x="1" y="1178"/>
                  </a:cubicBezTo>
                  <a:lnTo>
                    <a:pt x="544" y="1178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6" name="Google Shape;8056;p8"/>
            <p:cNvSpPr/>
            <p:nvPr/>
          </p:nvSpPr>
          <p:spPr>
            <a:xfrm>
              <a:off x="4080525" y="1958700"/>
              <a:ext cx="6800" cy="6825"/>
            </a:xfrm>
            <a:custGeom>
              <a:avLst/>
              <a:gdLst/>
              <a:ahLst/>
              <a:cxnLst/>
              <a:rect l="l" t="t" r="r" b="b"/>
              <a:pathLst>
                <a:path w="272" h="273" extrusionOk="0">
                  <a:moveTo>
                    <a:pt x="0" y="1"/>
                  </a:moveTo>
                  <a:lnTo>
                    <a:pt x="181" y="272"/>
                  </a:lnTo>
                  <a:lnTo>
                    <a:pt x="272" y="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7" name="Google Shape;8057;p8"/>
            <p:cNvSpPr/>
            <p:nvPr/>
          </p:nvSpPr>
          <p:spPr>
            <a:xfrm>
              <a:off x="3953725" y="2225850"/>
              <a:ext cx="6825" cy="4550"/>
            </a:xfrm>
            <a:custGeom>
              <a:avLst/>
              <a:gdLst/>
              <a:ahLst/>
              <a:cxnLst/>
              <a:rect l="l" t="t" r="r" b="b"/>
              <a:pathLst>
                <a:path w="273" h="182" extrusionOk="0">
                  <a:moveTo>
                    <a:pt x="1" y="0"/>
                  </a:moveTo>
                  <a:lnTo>
                    <a:pt x="273" y="182"/>
                  </a:lnTo>
                  <a:cubicBezTo>
                    <a:pt x="182" y="91"/>
                    <a:pt x="182" y="0"/>
                    <a:pt x="182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8" name="Google Shape;8058;p8"/>
            <p:cNvSpPr/>
            <p:nvPr/>
          </p:nvSpPr>
          <p:spPr>
            <a:xfrm>
              <a:off x="4035225" y="1847775"/>
              <a:ext cx="61150" cy="56625"/>
            </a:xfrm>
            <a:custGeom>
              <a:avLst/>
              <a:gdLst/>
              <a:ahLst/>
              <a:cxnLst/>
              <a:rect l="l" t="t" r="r" b="b"/>
              <a:pathLst>
                <a:path w="2446" h="2265" extrusionOk="0">
                  <a:moveTo>
                    <a:pt x="1359" y="0"/>
                  </a:moveTo>
                  <a:lnTo>
                    <a:pt x="1359" y="0"/>
                  </a:lnTo>
                  <a:cubicBezTo>
                    <a:pt x="1088" y="906"/>
                    <a:pt x="1" y="1812"/>
                    <a:pt x="1812" y="2264"/>
                  </a:cubicBezTo>
                  <a:cubicBezTo>
                    <a:pt x="1812" y="2083"/>
                    <a:pt x="1903" y="1902"/>
                    <a:pt x="1903" y="1812"/>
                  </a:cubicBezTo>
                  <a:cubicBezTo>
                    <a:pt x="1088" y="1359"/>
                    <a:pt x="2446" y="363"/>
                    <a:pt x="1359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9" name="Google Shape;8059;p8"/>
            <p:cNvSpPr/>
            <p:nvPr/>
          </p:nvSpPr>
          <p:spPr>
            <a:xfrm>
              <a:off x="3021000" y="1911925"/>
              <a:ext cx="108700" cy="143600"/>
            </a:xfrm>
            <a:custGeom>
              <a:avLst/>
              <a:gdLst/>
              <a:ahLst/>
              <a:cxnLst/>
              <a:rect l="l" t="t" r="r" b="b"/>
              <a:pathLst>
                <a:path w="4348" h="5744" extrusionOk="0">
                  <a:moveTo>
                    <a:pt x="1167" y="0"/>
                  </a:moveTo>
                  <a:cubicBezTo>
                    <a:pt x="564" y="0"/>
                    <a:pt x="121" y="362"/>
                    <a:pt x="0" y="1328"/>
                  </a:cubicBezTo>
                  <a:cubicBezTo>
                    <a:pt x="906" y="2506"/>
                    <a:pt x="815" y="4317"/>
                    <a:pt x="2174" y="5222"/>
                  </a:cubicBezTo>
                  <a:cubicBezTo>
                    <a:pt x="2431" y="4888"/>
                    <a:pt x="2622" y="4766"/>
                    <a:pt x="2775" y="4766"/>
                  </a:cubicBezTo>
                  <a:cubicBezTo>
                    <a:pt x="3160" y="4766"/>
                    <a:pt x="3298" y="5545"/>
                    <a:pt x="3623" y="5675"/>
                  </a:cubicBezTo>
                  <a:cubicBezTo>
                    <a:pt x="3758" y="5720"/>
                    <a:pt x="3894" y="5743"/>
                    <a:pt x="4019" y="5743"/>
                  </a:cubicBezTo>
                  <a:cubicBezTo>
                    <a:pt x="4143" y="5743"/>
                    <a:pt x="4256" y="5720"/>
                    <a:pt x="4347" y="5675"/>
                  </a:cubicBezTo>
                  <a:lnTo>
                    <a:pt x="4347" y="5222"/>
                  </a:lnTo>
                  <a:cubicBezTo>
                    <a:pt x="3532" y="3592"/>
                    <a:pt x="3260" y="1781"/>
                    <a:pt x="2174" y="242"/>
                  </a:cubicBezTo>
                  <a:cubicBezTo>
                    <a:pt x="1811" y="91"/>
                    <a:pt x="1469" y="0"/>
                    <a:pt x="1167" y="0"/>
                  </a:cubicBezTo>
                  <a:close/>
                </a:path>
              </a:pathLst>
            </a:custGeom>
            <a:solidFill>
              <a:srgbClr val="EE7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0" name="Google Shape;8060;p8"/>
            <p:cNvSpPr/>
            <p:nvPr/>
          </p:nvSpPr>
          <p:spPr>
            <a:xfrm>
              <a:off x="3156825" y="1746650"/>
              <a:ext cx="58900" cy="42575"/>
            </a:xfrm>
            <a:custGeom>
              <a:avLst/>
              <a:gdLst/>
              <a:ahLst/>
              <a:cxnLst/>
              <a:rect l="l" t="t" r="r" b="b"/>
              <a:pathLst>
                <a:path w="2356" h="1703" extrusionOk="0">
                  <a:moveTo>
                    <a:pt x="1463" y="0"/>
                  </a:moveTo>
                  <a:cubicBezTo>
                    <a:pt x="1098" y="0"/>
                    <a:pt x="690" y="310"/>
                    <a:pt x="294" y="310"/>
                  </a:cubicBezTo>
                  <a:cubicBezTo>
                    <a:pt x="196" y="310"/>
                    <a:pt x="97" y="290"/>
                    <a:pt x="1" y="242"/>
                  </a:cubicBezTo>
                  <a:lnTo>
                    <a:pt x="1" y="242"/>
                  </a:lnTo>
                  <a:cubicBezTo>
                    <a:pt x="220" y="1120"/>
                    <a:pt x="676" y="1703"/>
                    <a:pt x="1369" y="1703"/>
                  </a:cubicBezTo>
                  <a:cubicBezTo>
                    <a:pt x="1534" y="1703"/>
                    <a:pt x="1711" y="1670"/>
                    <a:pt x="1902" y="1600"/>
                  </a:cubicBezTo>
                  <a:cubicBezTo>
                    <a:pt x="2265" y="1510"/>
                    <a:pt x="2355" y="876"/>
                    <a:pt x="2084" y="514"/>
                  </a:cubicBezTo>
                  <a:cubicBezTo>
                    <a:pt x="1902" y="121"/>
                    <a:pt x="1691" y="0"/>
                    <a:pt x="1463" y="0"/>
                  </a:cubicBezTo>
                  <a:close/>
                </a:path>
              </a:pathLst>
            </a:custGeom>
            <a:solidFill>
              <a:srgbClr val="FAF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1" name="Google Shape;8061;p8"/>
            <p:cNvSpPr/>
            <p:nvPr/>
          </p:nvSpPr>
          <p:spPr>
            <a:xfrm>
              <a:off x="3064000" y="1890775"/>
              <a:ext cx="11350" cy="13625"/>
            </a:xfrm>
            <a:custGeom>
              <a:avLst/>
              <a:gdLst/>
              <a:ahLst/>
              <a:cxnLst/>
              <a:rect l="l" t="t" r="r" b="b"/>
              <a:pathLst>
                <a:path w="454" h="545" extrusionOk="0">
                  <a:moveTo>
                    <a:pt x="1" y="1"/>
                  </a:moveTo>
                  <a:lnTo>
                    <a:pt x="454" y="544"/>
                  </a:lnTo>
                  <a:lnTo>
                    <a:pt x="454" y="1"/>
                  </a:lnTo>
                  <a:close/>
                </a:path>
              </a:pathLst>
            </a:custGeom>
            <a:solidFill>
              <a:srgbClr val="F4B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2" name="Google Shape;8062;p8"/>
            <p:cNvSpPr/>
            <p:nvPr/>
          </p:nvSpPr>
          <p:spPr>
            <a:xfrm>
              <a:off x="3444350" y="2283725"/>
              <a:ext cx="117750" cy="22375"/>
            </a:xfrm>
            <a:custGeom>
              <a:avLst/>
              <a:gdLst/>
              <a:ahLst/>
              <a:cxnLst/>
              <a:rect l="l" t="t" r="r" b="b"/>
              <a:pathLst>
                <a:path w="4710" h="895" extrusionOk="0">
                  <a:moveTo>
                    <a:pt x="2005" y="0"/>
                  </a:moveTo>
                  <a:cubicBezTo>
                    <a:pt x="1314" y="0"/>
                    <a:pt x="648" y="138"/>
                    <a:pt x="0" y="583"/>
                  </a:cubicBezTo>
                  <a:lnTo>
                    <a:pt x="1540" y="583"/>
                  </a:lnTo>
                  <a:cubicBezTo>
                    <a:pt x="2420" y="783"/>
                    <a:pt x="2911" y="895"/>
                    <a:pt x="3287" y="895"/>
                  </a:cubicBezTo>
                  <a:cubicBezTo>
                    <a:pt x="3762" y="895"/>
                    <a:pt x="4052" y="716"/>
                    <a:pt x="4709" y="312"/>
                  </a:cubicBezTo>
                  <a:cubicBezTo>
                    <a:pt x="3758" y="211"/>
                    <a:pt x="2861" y="0"/>
                    <a:pt x="2005" y="0"/>
                  </a:cubicBezTo>
                  <a:close/>
                </a:path>
              </a:pathLst>
            </a:custGeom>
            <a:solidFill>
              <a:srgbClr val="F9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3" name="Google Shape;8063;p8"/>
            <p:cNvSpPr/>
            <p:nvPr/>
          </p:nvSpPr>
          <p:spPr>
            <a:xfrm>
              <a:off x="3648100" y="2288000"/>
              <a:ext cx="67950" cy="47100"/>
            </a:xfrm>
            <a:custGeom>
              <a:avLst/>
              <a:gdLst/>
              <a:ahLst/>
              <a:cxnLst/>
              <a:rect l="l" t="t" r="r" b="b"/>
              <a:pathLst>
                <a:path w="2718" h="1884" extrusionOk="0">
                  <a:moveTo>
                    <a:pt x="1659" y="1"/>
                  </a:moveTo>
                  <a:cubicBezTo>
                    <a:pt x="1097" y="1"/>
                    <a:pt x="567" y="673"/>
                    <a:pt x="1" y="956"/>
                  </a:cubicBezTo>
                  <a:cubicBezTo>
                    <a:pt x="258" y="1624"/>
                    <a:pt x="603" y="1884"/>
                    <a:pt x="1019" y="1884"/>
                  </a:cubicBezTo>
                  <a:cubicBezTo>
                    <a:pt x="1335" y="1884"/>
                    <a:pt x="1692" y="1734"/>
                    <a:pt x="2083" y="1499"/>
                  </a:cubicBezTo>
                  <a:lnTo>
                    <a:pt x="2717" y="956"/>
                  </a:lnTo>
                  <a:cubicBezTo>
                    <a:pt x="2344" y="243"/>
                    <a:pt x="1996" y="1"/>
                    <a:pt x="1659" y="1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4" name="Google Shape;8064;p8"/>
            <p:cNvSpPr/>
            <p:nvPr/>
          </p:nvSpPr>
          <p:spPr>
            <a:xfrm>
              <a:off x="3725250" y="2271125"/>
              <a:ext cx="45125" cy="27450"/>
            </a:xfrm>
            <a:custGeom>
              <a:avLst/>
              <a:gdLst/>
              <a:ahLst/>
              <a:cxnLst/>
              <a:rect l="l" t="t" r="r" b="b"/>
              <a:pathLst>
                <a:path w="1805" h="1098" extrusionOk="0">
                  <a:moveTo>
                    <a:pt x="84" y="1"/>
                  </a:moveTo>
                  <a:cubicBezTo>
                    <a:pt x="0" y="588"/>
                    <a:pt x="460" y="1097"/>
                    <a:pt x="1032" y="1097"/>
                  </a:cubicBezTo>
                  <a:cubicBezTo>
                    <a:pt x="1078" y="1097"/>
                    <a:pt x="1124" y="1094"/>
                    <a:pt x="1171" y="1087"/>
                  </a:cubicBezTo>
                  <a:lnTo>
                    <a:pt x="1805" y="635"/>
                  </a:lnTo>
                  <a:cubicBezTo>
                    <a:pt x="1624" y="453"/>
                    <a:pt x="1443" y="182"/>
                    <a:pt x="1261" y="1"/>
                  </a:cubicBezTo>
                  <a:close/>
                </a:path>
              </a:pathLst>
            </a:custGeom>
            <a:solidFill>
              <a:srgbClr val="F9F1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5" name="Google Shape;8065;p8"/>
            <p:cNvSpPr/>
            <p:nvPr/>
          </p:nvSpPr>
          <p:spPr>
            <a:xfrm>
              <a:off x="3699600" y="2324575"/>
              <a:ext cx="18700" cy="9975"/>
            </a:xfrm>
            <a:custGeom>
              <a:avLst/>
              <a:gdLst/>
              <a:ahLst/>
              <a:cxnLst/>
              <a:rect l="l" t="t" r="r" b="b"/>
              <a:pathLst>
                <a:path w="748" h="399" extrusionOk="0">
                  <a:moveTo>
                    <a:pt x="119" y="0"/>
                  </a:moveTo>
                  <a:cubicBezTo>
                    <a:pt x="1" y="0"/>
                    <a:pt x="6" y="85"/>
                    <a:pt x="205" y="217"/>
                  </a:cubicBezTo>
                  <a:cubicBezTo>
                    <a:pt x="295" y="308"/>
                    <a:pt x="476" y="398"/>
                    <a:pt x="657" y="398"/>
                  </a:cubicBezTo>
                  <a:cubicBezTo>
                    <a:pt x="657" y="398"/>
                    <a:pt x="748" y="308"/>
                    <a:pt x="748" y="217"/>
                  </a:cubicBezTo>
                  <a:cubicBezTo>
                    <a:pt x="657" y="217"/>
                    <a:pt x="657" y="127"/>
                    <a:pt x="295" y="36"/>
                  </a:cubicBezTo>
                  <a:cubicBezTo>
                    <a:pt x="222" y="12"/>
                    <a:pt x="163" y="0"/>
                    <a:pt x="119" y="0"/>
                  </a:cubicBezTo>
                  <a:close/>
                </a:path>
              </a:pathLst>
            </a:custGeom>
            <a:solidFill>
              <a:srgbClr val="F6F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6" name="Google Shape;8066;p8"/>
            <p:cNvSpPr/>
            <p:nvPr/>
          </p:nvSpPr>
          <p:spPr>
            <a:xfrm>
              <a:off x="3075325" y="2026650"/>
              <a:ext cx="59925" cy="58625"/>
            </a:xfrm>
            <a:custGeom>
              <a:avLst/>
              <a:gdLst/>
              <a:ahLst/>
              <a:cxnLst/>
              <a:rect l="l" t="t" r="r" b="b"/>
              <a:pathLst>
                <a:path w="2397" h="2345" extrusionOk="0">
                  <a:moveTo>
                    <a:pt x="753" y="0"/>
                  </a:moveTo>
                  <a:cubicBezTo>
                    <a:pt x="542" y="0"/>
                    <a:pt x="298" y="146"/>
                    <a:pt x="1" y="543"/>
                  </a:cubicBezTo>
                  <a:cubicBezTo>
                    <a:pt x="1" y="905"/>
                    <a:pt x="1" y="1267"/>
                    <a:pt x="1" y="1629"/>
                  </a:cubicBezTo>
                  <a:lnTo>
                    <a:pt x="544" y="2263"/>
                  </a:lnTo>
                  <a:cubicBezTo>
                    <a:pt x="859" y="2263"/>
                    <a:pt x="1229" y="2345"/>
                    <a:pt x="1543" y="2345"/>
                  </a:cubicBezTo>
                  <a:cubicBezTo>
                    <a:pt x="2040" y="2345"/>
                    <a:pt x="2396" y="2141"/>
                    <a:pt x="2174" y="1086"/>
                  </a:cubicBezTo>
                  <a:cubicBezTo>
                    <a:pt x="1648" y="1020"/>
                    <a:pt x="1313" y="0"/>
                    <a:pt x="753" y="0"/>
                  </a:cubicBezTo>
                  <a:close/>
                </a:path>
              </a:pathLst>
            </a:custGeom>
            <a:solidFill>
              <a:srgbClr val="ED7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7" name="Google Shape;8067;p8"/>
            <p:cNvSpPr/>
            <p:nvPr/>
          </p:nvSpPr>
          <p:spPr>
            <a:xfrm>
              <a:off x="4030700" y="1583500"/>
              <a:ext cx="36250" cy="22050"/>
            </a:xfrm>
            <a:custGeom>
              <a:avLst/>
              <a:gdLst/>
              <a:ahLst/>
              <a:cxnLst/>
              <a:rect l="l" t="t" r="r" b="b"/>
              <a:pathLst>
                <a:path w="1450" h="882" extrusionOk="0">
                  <a:moveTo>
                    <a:pt x="473" y="0"/>
                  </a:moveTo>
                  <a:cubicBezTo>
                    <a:pt x="358" y="0"/>
                    <a:pt x="255" y="65"/>
                    <a:pt x="182" y="248"/>
                  </a:cubicBezTo>
                  <a:cubicBezTo>
                    <a:pt x="1" y="610"/>
                    <a:pt x="454" y="882"/>
                    <a:pt x="725" y="882"/>
                  </a:cubicBezTo>
                  <a:lnTo>
                    <a:pt x="1450" y="882"/>
                  </a:lnTo>
                  <a:cubicBezTo>
                    <a:pt x="1359" y="610"/>
                    <a:pt x="1178" y="429"/>
                    <a:pt x="997" y="248"/>
                  </a:cubicBezTo>
                  <a:cubicBezTo>
                    <a:pt x="835" y="140"/>
                    <a:pt x="641" y="0"/>
                    <a:pt x="473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8" name="Google Shape;8068;p8"/>
            <p:cNvSpPr/>
            <p:nvPr/>
          </p:nvSpPr>
          <p:spPr>
            <a:xfrm>
              <a:off x="3086650" y="2440050"/>
              <a:ext cx="287550" cy="343525"/>
            </a:xfrm>
            <a:custGeom>
              <a:avLst/>
              <a:gdLst/>
              <a:ahLst/>
              <a:cxnLst/>
              <a:rect l="l" t="t" r="r" b="b"/>
              <a:pathLst>
                <a:path w="11502" h="13741" extrusionOk="0">
                  <a:moveTo>
                    <a:pt x="3194" y="1"/>
                  </a:moveTo>
                  <a:cubicBezTo>
                    <a:pt x="2526" y="1"/>
                    <a:pt x="1916" y="200"/>
                    <a:pt x="1449" y="760"/>
                  </a:cubicBezTo>
                  <a:cubicBezTo>
                    <a:pt x="363" y="1937"/>
                    <a:pt x="0" y="3567"/>
                    <a:pt x="453" y="5107"/>
                  </a:cubicBezTo>
                  <a:cubicBezTo>
                    <a:pt x="1630" y="8367"/>
                    <a:pt x="3804" y="11174"/>
                    <a:pt x="6702" y="13166"/>
                  </a:cubicBezTo>
                  <a:cubicBezTo>
                    <a:pt x="7147" y="13556"/>
                    <a:pt x="7695" y="13740"/>
                    <a:pt x="8241" y="13740"/>
                  </a:cubicBezTo>
                  <a:cubicBezTo>
                    <a:pt x="8583" y="13740"/>
                    <a:pt x="8923" y="13668"/>
                    <a:pt x="9237" y="13528"/>
                  </a:cubicBezTo>
                  <a:cubicBezTo>
                    <a:pt x="10777" y="12895"/>
                    <a:pt x="11501" y="11898"/>
                    <a:pt x="11501" y="9725"/>
                  </a:cubicBezTo>
                  <a:cubicBezTo>
                    <a:pt x="11501" y="6918"/>
                    <a:pt x="9871" y="4835"/>
                    <a:pt x="8332" y="2843"/>
                  </a:cubicBezTo>
                  <a:cubicBezTo>
                    <a:pt x="7607" y="1756"/>
                    <a:pt x="6430" y="850"/>
                    <a:pt x="5162" y="398"/>
                  </a:cubicBezTo>
                  <a:cubicBezTo>
                    <a:pt x="4503" y="178"/>
                    <a:pt x="3823" y="1"/>
                    <a:pt x="3194" y="1"/>
                  </a:cubicBez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9" name="Google Shape;8069;p8"/>
            <p:cNvSpPr/>
            <p:nvPr/>
          </p:nvSpPr>
          <p:spPr>
            <a:xfrm>
              <a:off x="4560475" y="3480075"/>
              <a:ext cx="400725" cy="230950"/>
            </a:xfrm>
            <a:custGeom>
              <a:avLst/>
              <a:gdLst/>
              <a:ahLst/>
              <a:cxnLst/>
              <a:rect l="l" t="t" r="r" b="b"/>
              <a:pathLst>
                <a:path w="16029" h="9238" extrusionOk="0">
                  <a:moveTo>
                    <a:pt x="14580" y="0"/>
                  </a:moveTo>
                  <a:cubicBezTo>
                    <a:pt x="11048" y="1902"/>
                    <a:pt x="7607" y="3713"/>
                    <a:pt x="4166" y="5705"/>
                  </a:cubicBezTo>
                  <a:cubicBezTo>
                    <a:pt x="2898" y="6430"/>
                    <a:pt x="1268" y="6702"/>
                    <a:pt x="362" y="8060"/>
                  </a:cubicBezTo>
                  <a:cubicBezTo>
                    <a:pt x="91" y="8694"/>
                    <a:pt x="0" y="9237"/>
                    <a:pt x="996" y="9237"/>
                  </a:cubicBezTo>
                  <a:cubicBezTo>
                    <a:pt x="2083" y="9147"/>
                    <a:pt x="3079" y="8875"/>
                    <a:pt x="3985" y="8241"/>
                  </a:cubicBezTo>
                  <a:lnTo>
                    <a:pt x="15576" y="2083"/>
                  </a:lnTo>
                  <a:cubicBezTo>
                    <a:pt x="15486" y="1268"/>
                    <a:pt x="16029" y="181"/>
                    <a:pt x="14580" y="0"/>
                  </a:cubicBezTo>
                  <a:close/>
                </a:path>
              </a:pathLst>
            </a:custGeom>
            <a:solidFill>
              <a:srgbClr val="EF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0" name="Google Shape;8070;p8"/>
            <p:cNvSpPr/>
            <p:nvPr/>
          </p:nvSpPr>
          <p:spPr>
            <a:xfrm>
              <a:off x="4309175" y="3681550"/>
              <a:ext cx="276225" cy="149450"/>
            </a:xfrm>
            <a:custGeom>
              <a:avLst/>
              <a:gdLst/>
              <a:ahLst/>
              <a:cxnLst/>
              <a:rect l="l" t="t" r="r" b="b"/>
              <a:pathLst>
                <a:path w="11049" h="5978" extrusionOk="0">
                  <a:moveTo>
                    <a:pt x="10414" y="1"/>
                  </a:moveTo>
                  <a:cubicBezTo>
                    <a:pt x="6702" y="816"/>
                    <a:pt x="3442" y="2808"/>
                    <a:pt x="91" y="4348"/>
                  </a:cubicBezTo>
                  <a:cubicBezTo>
                    <a:pt x="1178" y="4529"/>
                    <a:pt x="0" y="5615"/>
                    <a:pt x="634" y="5978"/>
                  </a:cubicBezTo>
                  <a:cubicBezTo>
                    <a:pt x="1630" y="5615"/>
                    <a:pt x="2627" y="5163"/>
                    <a:pt x="3623" y="4891"/>
                  </a:cubicBezTo>
                  <a:cubicBezTo>
                    <a:pt x="6249" y="3895"/>
                    <a:pt x="8966" y="3261"/>
                    <a:pt x="11048" y="1178"/>
                  </a:cubicBezTo>
                  <a:cubicBezTo>
                    <a:pt x="10596" y="907"/>
                    <a:pt x="10414" y="454"/>
                    <a:pt x="10414" y="1"/>
                  </a:cubicBezTo>
                  <a:close/>
                </a:path>
              </a:pathLst>
            </a:custGeom>
            <a:solidFill>
              <a:srgbClr val="F09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1" name="Google Shape;8071;p8"/>
            <p:cNvSpPr/>
            <p:nvPr/>
          </p:nvSpPr>
          <p:spPr>
            <a:xfrm>
              <a:off x="4123525" y="3792500"/>
              <a:ext cx="183400" cy="81525"/>
            </a:xfrm>
            <a:custGeom>
              <a:avLst/>
              <a:gdLst/>
              <a:ahLst/>
              <a:cxnLst/>
              <a:rect l="l" t="t" r="r" b="b"/>
              <a:pathLst>
                <a:path w="7336" h="3261" extrusionOk="0">
                  <a:moveTo>
                    <a:pt x="6521" y="0"/>
                  </a:moveTo>
                  <a:lnTo>
                    <a:pt x="6521" y="0"/>
                  </a:lnTo>
                  <a:cubicBezTo>
                    <a:pt x="4800" y="181"/>
                    <a:pt x="3080" y="725"/>
                    <a:pt x="1631" y="1630"/>
                  </a:cubicBezTo>
                  <a:cubicBezTo>
                    <a:pt x="1404" y="1902"/>
                    <a:pt x="1087" y="1902"/>
                    <a:pt x="782" y="1902"/>
                  </a:cubicBezTo>
                  <a:cubicBezTo>
                    <a:pt x="476" y="1902"/>
                    <a:pt x="182" y="1902"/>
                    <a:pt x="1" y="2174"/>
                  </a:cubicBezTo>
                  <a:cubicBezTo>
                    <a:pt x="272" y="2808"/>
                    <a:pt x="906" y="3260"/>
                    <a:pt x="1631" y="3260"/>
                  </a:cubicBezTo>
                  <a:cubicBezTo>
                    <a:pt x="2989" y="3260"/>
                    <a:pt x="4257" y="2898"/>
                    <a:pt x="5434" y="2174"/>
                  </a:cubicBezTo>
                  <a:cubicBezTo>
                    <a:pt x="5615" y="1359"/>
                    <a:pt x="7336" y="1359"/>
                    <a:pt x="6521" y="0"/>
                  </a:cubicBezTo>
                  <a:close/>
                </a:path>
              </a:pathLst>
            </a:custGeom>
            <a:solidFill>
              <a:srgbClr val="EC84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2" name="Google Shape;8072;p8"/>
            <p:cNvSpPr/>
            <p:nvPr/>
          </p:nvSpPr>
          <p:spPr>
            <a:xfrm>
              <a:off x="4243525" y="3790225"/>
              <a:ext cx="101900" cy="56625"/>
            </a:xfrm>
            <a:custGeom>
              <a:avLst/>
              <a:gdLst/>
              <a:ahLst/>
              <a:cxnLst/>
              <a:rect l="l" t="t" r="r" b="b"/>
              <a:pathLst>
                <a:path w="4076" h="2265" extrusionOk="0">
                  <a:moveTo>
                    <a:pt x="2717" y="1"/>
                  </a:moveTo>
                  <a:lnTo>
                    <a:pt x="1630" y="91"/>
                  </a:lnTo>
                  <a:cubicBezTo>
                    <a:pt x="1630" y="635"/>
                    <a:pt x="1268" y="1087"/>
                    <a:pt x="725" y="1178"/>
                  </a:cubicBezTo>
                  <a:cubicBezTo>
                    <a:pt x="0" y="1450"/>
                    <a:pt x="91" y="1902"/>
                    <a:pt x="634" y="2265"/>
                  </a:cubicBezTo>
                  <a:cubicBezTo>
                    <a:pt x="1540" y="2174"/>
                    <a:pt x="2445" y="1902"/>
                    <a:pt x="3260" y="1540"/>
                  </a:cubicBezTo>
                  <a:cubicBezTo>
                    <a:pt x="3260" y="997"/>
                    <a:pt x="4075" y="91"/>
                    <a:pt x="2717" y="1"/>
                  </a:cubicBezTo>
                  <a:close/>
                </a:path>
              </a:pathLst>
            </a:custGeom>
            <a:solidFill>
              <a:srgbClr val="EE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3" name="Google Shape;8073;p8"/>
            <p:cNvSpPr/>
            <p:nvPr/>
          </p:nvSpPr>
          <p:spPr>
            <a:xfrm>
              <a:off x="4121275" y="3833250"/>
              <a:ext cx="40775" cy="13725"/>
            </a:xfrm>
            <a:custGeom>
              <a:avLst/>
              <a:gdLst/>
              <a:ahLst/>
              <a:cxnLst/>
              <a:rect l="l" t="t" r="r" b="b"/>
              <a:pathLst>
                <a:path w="1631" h="549" extrusionOk="0">
                  <a:moveTo>
                    <a:pt x="1630" y="0"/>
                  </a:moveTo>
                  <a:cubicBezTo>
                    <a:pt x="1087" y="0"/>
                    <a:pt x="453" y="0"/>
                    <a:pt x="0" y="544"/>
                  </a:cubicBezTo>
                  <a:cubicBezTo>
                    <a:pt x="141" y="544"/>
                    <a:pt x="282" y="548"/>
                    <a:pt x="420" y="548"/>
                  </a:cubicBezTo>
                  <a:cubicBezTo>
                    <a:pt x="902" y="548"/>
                    <a:pt x="1348" y="493"/>
                    <a:pt x="1630" y="0"/>
                  </a:cubicBezTo>
                  <a:close/>
                </a:path>
              </a:pathLst>
            </a:custGeom>
            <a:solidFill>
              <a:srgbClr val="F1A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4" name="Google Shape;8074;p8"/>
            <p:cNvSpPr/>
            <p:nvPr/>
          </p:nvSpPr>
          <p:spPr>
            <a:xfrm>
              <a:off x="3362850" y="3901175"/>
              <a:ext cx="391675" cy="93750"/>
            </a:xfrm>
            <a:custGeom>
              <a:avLst/>
              <a:gdLst/>
              <a:ahLst/>
              <a:cxnLst/>
              <a:rect l="l" t="t" r="r" b="b"/>
              <a:pathLst>
                <a:path w="15667" h="3750" extrusionOk="0">
                  <a:moveTo>
                    <a:pt x="14580" y="0"/>
                  </a:moveTo>
                  <a:cubicBezTo>
                    <a:pt x="12226" y="1087"/>
                    <a:pt x="9781" y="1539"/>
                    <a:pt x="7245" y="1630"/>
                  </a:cubicBezTo>
                  <a:cubicBezTo>
                    <a:pt x="6888" y="1615"/>
                    <a:pt x="6530" y="1607"/>
                    <a:pt x="6173" y="1607"/>
                  </a:cubicBezTo>
                  <a:cubicBezTo>
                    <a:pt x="4450" y="1607"/>
                    <a:pt x="2738" y="1783"/>
                    <a:pt x="1087" y="2083"/>
                  </a:cubicBezTo>
                  <a:lnTo>
                    <a:pt x="0" y="3260"/>
                  </a:lnTo>
                  <a:cubicBezTo>
                    <a:pt x="677" y="3568"/>
                    <a:pt x="1438" y="3750"/>
                    <a:pt x="2225" y="3750"/>
                  </a:cubicBezTo>
                  <a:cubicBezTo>
                    <a:pt x="2596" y="3750"/>
                    <a:pt x="2974" y="3709"/>
                    <a:pt x="3351" y="3622"/>
                  </a:cubicBezTo>
                  <a:cubicBezTo>
                    <a:pt x="5253" y="3441"/>
                    <a:pt x="7245" y="3351"/>
                    <a:pt x="9147" y="3170"/>
                  </a:cubicBezTo>
                  <a:cubicBezTo>
                    <a:pt x="10233" y="2717"/>
                    <a:pt x="11320" y="2354"/>
                    <a:pt x="12407" y="2083"/>
                  </a:cubicBezTo>
                  <a:cubicBezTo>
                    <a:pt x="13131" y="1449"/>
                    <a:pt x="14037" y="996"/>
                    <a:pt x="15033" y="906"/>
                  </a:cubicBezTo>
                  <a:cubicBezTo>
                    <a:pt x="15667" y="815"/>
                    <a:pt x="15667" y="362"/>
                    <a:pt x="15214" y="0"/>
                  </a:cubicBezTo>
                  <a:lnTo>
                    <a:pt x="15214" y="0"/>
                  </a:lnTo>
                  <a:cubicBezTo>
                    <a:pt x="15143" y="107"/>
                    <a:pt x="15058" y="143"/>
                    <a:pt x="14970" y="143"/>
                  </a:cubicBezTo>
                  <a:cubicBezTo>
                    <a:pt x="14834" y="143"/>
                    <a:pt x="14690" y="55"/>
                    <a:pt x="14580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5" name="Google Shape;8075;p8"/>
            <p:cNvSpPr/>
            <p:nvPr/>
          </p:nvSpPr>
          <p:spPr>
            <a:xfrm>
              <a:off x="3308525" y="3941600"/>
              <a:ext cx="67925" cy="14500"/>
            </a:xfrm>
            <a:custGeom>
              <a:avLst/>
              <a:gdLst/>
              <a:ahLst/>
              <a:cxnLst/>
              <a:rect l="l" t="t" r="r" b="b"/>
              <a:pathLst>
                <a:path w="2717" h="580" extrusionOk="0">
                  <a:moveTo>
                    <a:pt x="1282" y="0"/>
                  </a:moveTo>
                  <a:cubicBezTo>
                    <a:pt x="972" y="0"/>
                    <a:pt x="659" y="29"/>
                    <a:pt x="351" y="29"/>
                  </a:cubicBezTo>
                  <a:cubicBezTo>
                    <a:pt x="233" y="29"/>
                    <a:pt x="116" y="25"/>
                    <a:pt x="0" y="13"/>
                  </a:cubicBezTo>
                  <a:lnTo>
                    <a:pt x="0" y="13"/>
                  </a:lnTo>
                  <a:cubicBezTo>
                    <a:pt x="362" y="466"/>
                    <a:pt x="815" y="579"/>
                    <a:pt x="1290" y="579"/>
                  </a:cubicBezTo>
                  <a:cubicBezTo>
                    <a:pt x="1766" y="579"/>
                    <a:pt x="2264" y="466"/>
                    <a:pt x="2717" y="466"/>
                  </a:cubicBezTo>
                  <a:cubicBezTo>
                    <a:pt x="2277" y="75"/>
                    <a:pt x="1785" y="0"/>
                    <a:pt x="1282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6" name="Google Shape;8076;p8"/>
            <p:cNvSpPr/>
            <p:nvPr/>
          </p:nvSpPr>
          <p:spPr>
            <a:xfrm>
              <a:off x="3725075" y="3901175"/>
              <a:ext cx="18150" cy="6800"/>
            </a:xfrm>
            <a:custGeom>
              <a:avLst/>
              <a:gdLst/>
              <a:ahLst/>
              <a:cxnLst/>
              <a:rect l="l" t="t" r="r" b="b"/>
              <a:pathLst>
                <a:path w="726" h="272" extrusionOk="0">
                  <a:moveTo>
                    <a:pt x="1" y="0"/>
                  </a:moveTo>
                  <a:cubicBezTo>
                    <a:pt x="136" y="181"/>
                    <a:pt x="250" y="272"/>
                    <a:pt x="363" y="272"/>
                  </a:cubicBezTo>
                  <a:cubicBezTo>
                    <a:pt x="476" y="272"/>
                    <a:pt x="589" y="181"/>
                    <a:pt x="725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7" name="Google Shape;8077;p8"/>
            <p:cNvSpPr/>
            <p:nvPr/>
          </p:nvSpPr>
          <p:spPr>
            <a:xfrm>
              <a:off x="3591500" y="3952250"/>
              <a:ext cx="163025" cy="57850"/>
            </a:xfrm>
            <a:custGeom>
              <a:avLst/>
              <a:gdLst/>
              <a:ahLst/>
              <a:cxnLst/>
              <a:rect l="l" t="t" r="r" b="b"/>
              <a:pathLst>
                <a:path w="6521" h="2314" extrusionOk="0">
                  <a:moveTo>
                    <a:pt x="2713" y="0"/>
                  </a:moveTo>
                  <a:cubicBezTo>
                    <a:pt x="1657" y="0"/>
                    <a:pt x="697" y="444"/>
                    <a:pt x="1" y="1217"/>
                  </a:cubicBezTo>
                  <a:cubicBezTo>
                    <a:pt x="272" y="1217"/>
                    <a:pt x="635" y="1127"/>
                    <a:pt x="997" y="1127"/>
                  </a:cubicBezTo>
                  <a:cubicBezTo>
                    <a:pt x="1359" y="896"/>
                    <a:pt x="1768" y="786"/>
                    <a:pt x="2173" y="786"/>
                  </a:cubicBezTo>
                  <a:cubicBezTo>
                    <a:pt x="2884" y="786"/>
                    <a:pt x="3582" y="1126"/>
                    <a:pt x="3985" y="1760"/>
                  </a:cubicBezTo>
                  <a:cubicBezTo>
                    <a:pt x="4299" y="2144"/>
                    <a:pt x="4654" y="2313"/>
                    <a:pt x="5008" y="2313"/>
                  </a:cubicBezTo>
                  <a:cubicBezTo>
                    <a:pt x="5571" y="2313"/>
                    <a:pt x="6131" y="1885"/>
                    <a:pt x="6521" y="1217"/>
                  </a:cubicBezTo>
                  <a:cubicBezTo>
                    <a:pt x="5705" y="401"/>
                    <a:pt x="4669" y="26"/>
                    <a:pt x="3610" y="26"/>
                  </a:cubicBezTo>
                  <a:cubicBezTo>
                    <a:pt x="3494" y="26"/>
                    <a:pt x="3377" y="31"/>
                    <a:pt x="3261" y="40"/>
                  </a:cubicBezTo>
                  <a:cubicBezTo>
                    <a:pt x="3076" y="13"/>
                    <a:pt x="2893" y="0"/>
                    <a:pt x="2713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8" name="Google Shape;8078;p8"/>
            <p:cNvSpPr/>
            <p:nvPr/>
          </p:nvSpPr>
          <p:spPr>
            <a:xfrm>
              <a:off x="3251925" y="3967825"/>
              <a:ext cx="56625" cy="14800"/>
            </a:xfrm>
            <a:custGeom>
              <a:avLst/>
              <a:gdLst/>
              <a:ahLst/>
              <a:cxnLst/>
              <a:rect l="l" t="t" r="r" b="b"/>
              <a:pathLst>
                <a:path w="2265" h="592" extrusionOk="0">
                  <a:moveTo>
                    <a:pt x="1034" y="1"/>
                  </a:moveTo>
                  <a:cubicBezTo>
                    <a:pt x="699" y="1"/>
                    <a:pt x="349" y="51"/>
                    <a:pt x="0" y="51"/>
                  </a:cubicBezTo>
                  <a:cubicBezTo>
                    <a:pt x="377" y="481"/>
                    <a:pt x="817" y="592"/>
                    <a:pt x="1284" y="592"/>
                  </a:cubicBezTo>
                  <a:cubicBezTo>
                    <a:pt x="1603" y="592"/>
                    <a:pt x="1933" y="540"/>
                    <a:pt x="2264" y="504"/>
                  </a:cubicBezTo>
                  <a:cubicBezTo>
                    <a:pt x="1902" y="90"/>
                    <a:pt x="1480" y="1"/>
                    <a:pt x="1034" y="1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9" name="Google Shape;8079;p8"/>
            <p:cNvSpPr/>
            <p:nvPr/>
          </p:nvSpPr>
          <p:spPr>
            <a:xfrm>
              <a:off x="3335675" y="3982675"/>
              <a:ext cx="29450" cy="8500"/>
            </a:xfrm>
            <a:custGeom>
              <a:avLst/>
              <a:gdLst/>
              <a:ahLst/>
              <a:cxnLst/>
              <a:rect l="l" t="t" r="r" b="b"/>
              <a:pathLst>
                <a:path w="1178" h="340" extrusionOk="0">
                  <a:moveTo>
                    <a:pt x="1" y="0"/>
                  </a:moveTo>
                  <a:cubicBezTo>
                    <a:pt x="137" y="226"/>
                    <a:pt x="318" y="340"/>
                    <a:pt x="521" y="340"/>
                  </a:cubicBezTo>
                  <a:cubicBezTo>
                    <a:pt x="725" y="340"/>
                    <a:pt x="952" y="226"/>
                    <a:pt x="1178" y="0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0" name="Google Shape;8080;p8"/>
            <p:cNvSpPr/>
            <p:nvPr/>
          </p:nvSpPr>
          <p:spPr>
            <a:xfrm>
              <a:off x="3319825" y="3974425"/>
              <a:ext cx="13625" cy="6000"/>
            </a:xfrm>
            <a:custGeom>
              <a:avLst/>
              <a:gdLst/>
              <a:ahLst/>
              <a:cxnLst/>
              <a:rect l="l" t="t" r="r" b="b"/>
              <a:pathLst>
                <a:path w="545" h="240" extrusionOk="0">
                  <a:moveTo>
                    <a:pt x="321" y="1"/>
                  </a:moveTo>
                  <a:cubicBezTo>
                    <a:pt x="234" y="1"/>
                    <a:pt x="127" y="71"/>
                    <a:pt x="1" y="240"/>
                  </a:cubicBezTo>
                  <a:lnTo>
                    <a:pt x="544" y="240"/>
                  </a:lnTo>
                  <a:cubicBezTo>
                    <a:pt x="496" y="94"/>
                    <a:pt x="421" y="1"/>
                    <a:pt x="321" y="1"/>
                  </a:cubicBezTo>
                  <a:close/>
                </a:path>
              </a:pathLst>
            </a:custGeom>
            <a:solidFill>
              <a:srgbClr val="EF9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1" name="Google Shape;8081;p8"/>
            <p:cNvSpPr/>
            <p:nvPr/>
          </p:nvSpPr>
          <p:spPr>
            <a:xfrm>
              <a:off x="4051075" y="1794575"/>
              <a:ext cx="29475" cy="23150"/>
            </a:xfrm>
            <a:custGeom>
              <a:avLst/>
              <a:gdLst/>
              <a:ahLst/>
              <a:cxnLst/>
              <a:rect l="l" t="t" r="r" b="b"/>
              <a:pathLst>
                <a:path w="1179" h="926" extrusionOk="0">
                  <a:moveTo>
                    <a:pt x="522" y="0"/>
                  </a:moveTo>
                  <a:cubicBezTo>
                    <a:pt x="295" y="0"/>
                    <a:pt x="91" y="91"/>
                    <a:pt x="1" y="498"/>
                  </a:cubicBezTo>
                  <a:cubicBezTo>
                    <a:pt x="1" y="589"/>
                    <a:pt x="182" y="770"/>
                    <a:pt x="273" y="861"/>
                  </a:cubicBezTo>
                  <a:cubicBezTo>
                    <a:pt x="408" y="906"/>
                    <a:pt x="522" y="926"/>
                    <a:pt x="616" y="926"/>
                  </a:cubicBezTo>
                  <a:cubicBezTo>
                    <a:pt x="1090" y="926"/>
                    <a:pt x="1103" y="423"/>
                    <a:pt x="1178" y="46"/>
                  </a:cubicBezTo>
                  <a:lnTo>
                    <a:pt x="1178" y="46"/>
                  </a:lnTo>
                  <a:cubicBezTo>
                    <a:pt x="1142" y="55"/>
                    <a:pt x="1103" y="58"/>
                    <a:pt x="1062" y="58"/>
                  </a:cubicBezTo>
                  <a:cubicBezTo>
                    <a:pt x="898" y="58"/>
                    <a:pt x="703" y="0"/>
                    <a:pt x="522" y="0"/>
                  </a:cubicBez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2" name="Google Shape;8082;p8"/>
            <p:cNvSpPr/>
            <p:nvPr/>
          </p:nvSpPr>
          <p:spPr>
            <a:xfrm>
              <a:off x="4096375" y="1836450"/>
              <a:ext cx="27175" cy="40775"/>
            </a:xfrm>
            <a:custGeom>
              <a:avLst/>
              <a:gdLst/>
              <a:ahLst/>
              <a:cxnLst/>
              <a:rect l="l" t="t" r="r" b="b"/>
              <a:pathLst>
                <a:path w="1087" h="1631" extrusionOk="0">
                  <a:moveTo>
                    <a:pt x="996" y="1"/>
                  </a:moveTo>
                  <a:cubicBezTo>
                    <a:pt x="543" y="453"/>
                    <a:pt x="181" y="997"/>
                    <a:pt x="0" y="1631"/>
                  </a:cubicBezTo>
                  <a:cubicBezTo>
                    <a:pt x="1087" y="1540"/>
                    <a:pt x="996" y="725"/>
                    <a:pt x="996" y="1"/>
                  </a:cubicBezTo>
                  <a:close/>
                </a:path>
              </a:pathLst>
            </a:custGeom>
            <a:solidFill>
              <a:srgbClr val="F091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3" name="Google Shape;8083;p8"/>
            <p:cNvSpPr/>
            <p:nvPr/>
          </p:nvSpPr>
          <p:spPr>
            <a:xfrm>
              <a:off x="4019400" y="1843250"/>
              <a:ext cx="15850" cy="14225"/>
            </a:xfrm>
            <a:custGeom>
              <a:avLst/>
              <a:gdLst/>
              <a:ahLst/>
              <a:cxnLst/>
              <a:rect l="l" t="t" r="r" b="b"/>
              <a:pathLst>
                <a:path w="634" h="569" extrusionOk="0">
                  <a:moveTo>
                    <a:pt x="181" y="0"/>
                  </a:moveTo>
                  <a:lnTo>
                    <a:pt x="0" y="453"/>
                  </a:lnTo>
                  <a:cubicBezTo>
                    <a:pt x="73" y="453"/>
                    <a:pt x="203" y="569"/>
                    <a:pt x="345" y="569"/>
                  </a:cubicBezTo>
                  <a:cubicBezTo>
                    <a:pt x="380" y="569"/>
                    <a:pt x="417" y="562"/>
                    <a:pt x="453" y="544"/>
                  </a:cubicBezTo>
                  <a:cubicBezTo>
                    <a:pt x="543" y="544"/>
                    <a:pt x="543" y="272"/>
                    <a:pt x="634" y="181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FBF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4" name="Google Shape;8084;p8"/>
            <p:cNvSpPr/>
            <p:nvPr/>
          </p:nvSpPr>
          <p:spPr>
            <a:xfrm>
              <a:off x="3919775" y="171420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3" y="0"/>
                  </a:moveTo>
                  <a:lnTo>
                    <a:pt x="1" y="544"/>
                  </a:lnTo>
                  <a:cubicBezTo>
                    <a:pt x="182" y="453"/>
                    <a:pt x="453" y="272"/>
                    <a:pt x="453" y="0"/>
                  </a:cubicBezTo>
                  <a:close/>
                </a:path>
              </a:pathLst>
            </a:custGeom>
            <a:solidFill>
              <a:srgbClr val="EF8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5" name="Google Shape;8085;p8"/>
            <p:cNvSpPr/>
            <p:nvPr/>
          </p:nvSpPr>
          <p:spPr>
            <a:xfrm>
              <a:off x="3756775" y="3828725"/>
              <a:ext cx="11350" cy="20400"/>
            </a:xfrm>
            <a:custGeom>
              <a:avLst/>
              <a:gdLst/>
              <a:ahLst/>
              <a:cxnLst/>
              <a:rect l="l" t="t" r="r" b="b"/>
              <a:pathLst>
                <a:path w="454" h="816" extrusionOk="0">
                  <a:moveTo>
                    <a:pt x="272" y="0"/>
                  </a:moveTo>
                  <a:cubicBezTo>
                    <a:pt x="182" y="181"/>
                    <a:pt x="0" y="272"/>
                    <a:pt x="0" y="453"/>
                  </a:cubicBezTo>
                  <a:cubicBezTo>
                    <a:pt x="0" y="544"/>
                    <a:pt x="91" y="725"/>
                    <a:pt x="182" y="815"/>
                  </a:cubicBezTo>
                  <a:cubicBezTo>
                    <a:pt x="272" y="725"/>
                    <a:pt x="453" y="544"/>
                    <a:pt x="453" y="453"/>
                  </a:cubicBezTo>
                  <a:cubicBezTo>
                    <a:pt x="453" y="272"/>
                    <a:pt x="272" y="181"/>
                    <a:pt x="272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6" name="Google Shape;8086;p8"/>
            <p:cNvSpPr/>
            <p:nvPr/>
          </p:nvSpPr>
          <p:spPr>
            <a:xfrm>
              <a:off x="3779400" y="3966825"/>
              <a:ext cx="15875" cy="43025"/>
            </a:xfrm>
            <a:custGeom>
              <a:avLst/>
              <a:gdLst/>
              <a:ahLst/>
              <a:cxnLst/>
              <a:rect l="l" t="t" r="r" b="b"/>
              <a:pathLst>
                <a:path w="635" h="1721" extrusionOk="0">
                  <a:moveTo>
                    <a:pt x="635" y="0"/>
                  </a:moveTo>
                  <a:cubicBezTo>
                    <a:pt x="1" y="453"/>
                    <a:pt x="1" y="1359"/>
                    <a:pt x="635" y="1721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7" name="Google Shape;8087;p8"/>
            <p:cNvSpPr/>
            <p:nvPr/>
          </p:nvSpPr>
          <p:spPr>
            <a:xfrm>
              <a:off x="3942425" y="2148875"/>
              <a:ext cx="15850" cy="27200"/>
            </a:xfrm>
            <a:custGeom>
              <a:avLst/>
              <a:gdLst/>
              <a:ahLst/>
              <a:cxnLst/>
              <a:rect l="l" t="t" r="r" b="b"/>
              <a:pathLst>
                <a:path w="634" h="1088" extrusionOk="0">
                  <a:moveTo>
                    <a:pt x="634" y="1"/>
                  </a:moveTo>
                  <a:lnTo>
                    <a:pt x="634" y="1"/>
                  </a:lnTo>
                  <a:cubicBezTo>
                    <a:pt x="272" y="272"/>
                    <a:pt x="0" y="634"/>
                    <a:pt x="91" y="1087"/>
                  </a:cubicBezTo>
                  <a:cubicBezTo>
                    <a:pt x="453" y="906"/>
                    <a:pt x="634" y="453"/>
                    <a:pt x="634" y="1"/>
                  </a:cubicBez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8" name="Google Shape;8088;p8"/>
            <p:cNvSpPr/>
            <p:nvPr/>
          </p:nvSpPr>
          <p:spPr>
            <a:xfrm>
              <a:off x="3960525" y="2135300"/>
              <a:ext cx="11350" cy="13600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453" y="0"/>
                  </a:moveTo>
                  <a:cubicBezTo>
                    <a:pt x="182" y="0"/>
                    <a:pt x="1" y="272"/>
                    <a:pt x="1" y="544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9" name="Google Shape;8089;p8"/>
            <p:cNvSpPr/>
            <p:nvPr/>
          </p:nvSpPr>
          <p:spPr>
            <a:xfrm>
              <a:off x="3974100" y="2121700"/>
              <a:ext cx="13625" cy="13625"/>
            </a:xfrm>
            <a:custGeom>
              <a:avLst/>
              <a:gdLst/>
              <a:ahLst/>
              <a:cxnLst/>
              <a:rect l="l" t="t" r="r" b="b"/>
              <a:pathLst>
                <a:path w="545" h="545" extrusionOk="0">
                  <a:moveTo>
                    <a:pt x="544" y="1"/>
                  </a:moveTo>
                  <a:lnTo>
                    <a:pt x="1" y="544"/>
                  </a:lnTo>
                  <a:close/>
                </a:path>
              </a:pathLst>
            </a:custGeom>
            <a:solidFill>
              <a:srgbClr val="EE8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090" name="Google Shape;8090;p8"/>
          <p:cNvSpPr txBox="1">
            <a:spLocks noGrp="1"/>
          </p:cNvSpPr>
          <p:nvPr>
            <p:ph type="title"/>
          </p:nvPr>
        </p:nvSpPr>
        <p:spPr>
          <a:xfrm>
            <a:off x="2424888" y="1594600"/>
            <a:ext cx="4294200" cy="228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2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8091" name="Google Shape;8091;p8"/>
          <p:cNvSpPr txBox="1">
            <a:spLocks noGrp="1"/>
          </p:cNvSpPr>
          <p:nvPr>
            <p:ph type="subTitle" idx="1"/>
          </p:nvPr>
        </p:nvSpPr>
        <p:spPr>
          <a:xfrm>
            <a:off x="2424888" y="4250200"/>
            <a:ext cx="4294200" cy="10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22496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93" name="Google Shape;8093;p9"/>
          <p:cNvGrpSpPr/>
          <p:nvPr/>
        </p:nvGrpSpPr>
        <p:grpSpPr>
          <a:xfrm rot="-5230821">
            <a:off x="-152194" y="2004435"/>
            <a:ext cx="5149760" cy="1066728"/>
            <a:chOff x="432650" y="1873325"/>
            <a:chExt cx="6484525" cy="1790950"/>
          </a:xfrm>
        </p:grpSpPr>
        <p:sp>
          <p:nvSpPr>
            <p:cNvPr id="8094" name="Google Shape;8094;p9"/>
            <p:cNvSpPr/>
            <p:nvPr/>
          </p:nvSpPr>
          <p:spPr>
            <a:xfrm>
              <a:off x="3307450" y="1940650"/>
              <a:ext cx="907850" cy="200275"/>
            </a:xfrm>
            <a:custGeom>
              <a:avLst/>
              <a:gdLst/>
              <a:ahLst/>
              <a:cxnLst/>
              <a:rect l="l" t="t" r="r" b="b"/>
              <a:pathLst>
                <a:path w="36314" h="8011" extrusionOk="0">
                  <a:moveTo>
                    <a:pt x="5332" y="0"/>
                  </a:moveTo>
                  <a:cubicBezTo>
                    <a:pt x="3579" y="0"/>
                    <a:pt x="1801" y="216"/>
                    <a:pt x="0" y="793"/>
                  </a:cubicBezTo>
                  <a:cubicBezTo>
                    <a:pt x="865" y="2306"/>
                    <a:pt x="2378" y="2306"/>
                    <a:pt x="3675" y="2306"/>
                  </a:cubicBezTo>
                  <a:cubicBezTo>
                    <a:pt x="4059" y="2306"/>
                    <a:pt x="4571" y="2220"/>
                    <a:pt x="5060" y="2220"/>
                  </a:cubicBezTo>
                  <a:cubicBezTo>
                    <a:pt x="5671" y="2220"/>
                    <a:pt x="6244" y="2354"/>
                    <a:pt x="6485" y="2954"/>
                  </a:cubicBezTo>
                  <a:cubicBezTo>
                    <a:pt x="7226" y="5178"/>
                    <a:pt x="8046" y="5932"/>
                    <a:pt x="8929" y="5932"/>
                  </a:cubicBezTo>
                  <a:cubicBezTo>
                    <a:pt x="10106" y="5932"/>
                    <a:pt x="11394" y="4591"/>
                    <a:pt x="12753" y="3603"/>
                  </a:cubicBezTo>
                  <a:lnTo>
                    <a:pt x="12753" y="3387"/>
                  </a:lnTo>
                  <a:cubicBezTo>
                    <a:pt x="13100" y="3368"/>
                    <a:pt x="13447" y="3359"/>
                    <a:pt x="13794" y="3359"/>
                  </a:cubicBezTo>
                  <a:cubicBezTo>
                    <a:pt x="17549" y="3359"/>
                    <a:pt x="21259" y="4416"/>
                    <a:pt x="24425" y="6197"/>
                  </a:cubicBezTo>
                  <a:cubicBezTo>
                    <a:pt x="27128" y="6947"/>
                    <a:pt x="29830" y="8011"/>
                    <a:pt x="32605" y="8011"/>
                  </a:cubicBezTo>
                  <a:cubicBezTo>
                    <a:pt x="33825" y="8011"/>
                    <a:pt x="35059" y="7805"/>
                    <a:pt x="36313" y="7277"/>
                  </a:cubicBezTo>
                  <a:cubicBezTo>
                    <a:pt x="29613" y="5116"/>
                    <a:pt x="22696" y="3170"/>
                    <a:pt x="15563" y="1441"/>
                  </a:cubicBezTo>
                  <a:cubicBezTo>
                    <a:pt x="12249" y="865"/>
                    <a:pt x="8838" y="0"/>
                    <a:pt x="5332" y="0"/>
                  </a:cubicBezTo>
                  <a:close/>
                </a:path>
              </a:pathLst>
            </a:custGeom>
            <a:solidFill>
              <a:srgbClr val="F08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5" name="Google Shape;8095;p9"/>
            <p:cNvSpPr/>
            <p:nvPr/>
          </p:nvSpPr>
          <p:spPr>
            <a:xfrm>
              <a:off x="2421225" y="1873325"/>
              <a:ext cx="556600" cy="216850"/>
            </a:xfrm>
            <a:custGeom>
              <a:avLst/>
              <a:gdLst/>
              <a:ahLst/>
              <a:cxnLst/>
              <a:rect l="l" t="t" r="r" b="b"/>
              <a:pathLst>
                <a:path w="22264" h="8674" extrusionOk="0">
                  <a:moveTo>
                    <a:pt x="14345" y="1"/>
                  </a:moveTo>
                  <a:cubicBezTo>
                    <a:pt x="12742" y="1"/>
                    <a:pt x="11126" y="519"/>
                    <a:pt x="9511" y="1973"/>
                  </a:cubicBezTo>
                  <a:cubicBezTo>
                    <a:pt x="8633" y="1745"/>
                    <a:pt x="7844" y="1640"/>
                    <a:pt x="7129" y="1640"/>
                  </a:cubicBezTo>
                  <a:cubicBezTo>
                    <a:pt x="3095" y="1640"/>
                    <a:pt x="1470" y="5001"/>
                    <a:pt x="1" y="8673"/>
                  </a:cubicBezTo>
                  <a:cubicBezTo>
                    <a:pt x="4209" y="7908"/>
                    <a:pt x="7741" y="4603"/>
                    <a:pt x="12244" y="4603"/>
                  </a:cubicBezTo>
                  <a:cubicBezTo>
                    <a:pt x="12829" y="4603"/>
                    <a:pt x="13429" y="4659"/>
                    <a:pt x="14050" y="4783"/>
                  </a:cubicBezTo>
                  <a:cubicBezTo>
                    <a:pt x="14483" y="4783"/>
                    <a:pt x="14915" y="4567"/>
                    <a:pt x="15131" y="4350"/>
                  </a:cubicBezTo>
                  <a:cubicBezTo>
                    <a:pt x="17076" y="1973"/>
                    <a:pt x="19886" y="2837"/>
                    <a:pt x="22264" y="2405"/>
                  </a:cubicBezTo>
                  <a:cubicBezTo>
                    <a:pt x="19692" y="1457"/>
                    <a:pt x="17034" y="1"/>
                    <a:pt x="14345" y="1"/>
                  </a:cubicBezTo>
                  <a:close/>
                </a:path>
              </a:pathLst>
            </a:custGeom>
            <a:solidFill>
              <a:srgbClr val="F6C6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6" name="Google Shape;8096;p9"/>
            <p:cNvSpPr/>
            <p:nvPr/>
          </p:nvSpPr>
          <p:spPr>
            <a:xfrm>
              <a:off x="3877525" y="2094200"/>
              <a:ext cx="40550" cy="26500"/>
            </a:xfrm>
            <a:custGeom>
              <a:avLst/>
              <a:gdLst/>
              <a:ahLst/>
              <a:cxnLst/>
              <a:rect l="l" t="t" r="r" b="b"/>
              <a:pathLst>
                <a:path w="1622" h="1060" extrusionOk="0">
                  <a:moveTo>
                    <a:pt x="568" y="1"/>
                  </a:moveTo>
                  <a:cubicBezTo>
                    <a:pt x="217" y="1"/>
                    <a:pt x="1" y="163"/>
                    <a:pt x="325" y="919"/>
                  </a:cubicBezTo>
                  <a:cubicBezTo>
                    <a:pt x="325" y="1017"/>
                    <a:pt x="380" y="1059"/>
                    <a:pt x="468" y="1059"/>
                  </a:cubicBezTo>
                  <a:cubicBezTo>
                    <a:pt x="768" y="1059"/>
                    <a:pt x="1455" y="557"/>
                    <a:pt x="1622" y="55"/>
                  </a:cubicBezTo>
                  <a:lnTo>
                    <a:pt x="1622" y="55"/>
                  </a:lnTo>
                  <a:cubicBezTo>
                    <a:pt x="1568" y="82"/>
                    <a:pt x="1497" y="92"/>
                    <a:pt x="1416" y="92"/>
                  </a:cubicBezTo>
                  <a:cubicBezTo>
                    <a:pt x="1171" y="92"/>
                    <a:pt x="832" y="1"/>
                    <a:pt x="568" y="1"/>
                  </a:cubicBezTo>
                  <a:close/>
                </a:path>
              </a:pathLst>
            </a:custGeom>
            <a:solidFill>
              <a:srgbClr val="F084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7" name="Google Shape;8097;p9"/>
            <p:cNvSpPr/>
            <p:nvPr/>
          </p:nvSpPr>
          <p:spPr>
            <a:xfrm>
              <a:off x="2275325" y="1922250"/>
              <a:ext cx="3815075" cy="877350"/>
            </a:xfrm>
            <a:custGeom>
              <a:avLst/>
              <a:gdLst/>
              <a:ahLst/>
              <a:cxnLst/>
              <a:rect l="l" t="t" r="r" b="b"/>
              <a:pathLst>
                <a:path w="152603" h="35094" extrusionOk="0">
                  <a:moveTo>
                    <a:pt x="23322" y="0"/>
                  </a:moveTo>
                  <a:cubicBezTo>
                    <a:pt x="16921" y="0"/>
                    <a:pt x="10685" y="2387"/>
                    <a:pt x="5837" y="6716"/>
                  </a:cubicBezTo>
                  <a:cubicBezTo>
                    <a:pt x="4323" y="7581"/>
                    <a:pt x="4756" y="9742"/>
                    <a:pt x="3459" y="10823"/>
                  </a:cubicBezTo>
                  <a:cubicBezTo>
                    <a:pt x="0" y="16443"/>
                    <a:pt x="433" y="23792"/>
                    <a:pt x="4756" y="28764"/>
                  </a:cubicBezTo>
                  <a:cubicBezTo>
                    <a:pt x="5620" y="30060"/>
                    <a:pt x="7350" y="30925"/>
                    <a:pt x="7350" y="32654"/>
                  </a:cubicBezTo>
                  <a:cubicBezTo>
                    <a:pt x="8430" y="33519"/>
                    <a:pt x="9727" y="33951"/>
                    <a:pt x="11024" y="33951"/>
                  </a:cubicBezTo>
                  <a:cubicBezTo>
                    <a:pt x="15546" y="33594"/>
                    <a:pt x="20133" y="33434"/>
                    <a:pt x="24750" y="33434"/>
                  </a:cubicBezTo>
                  <a:cubicBezTo>
                    <a:pt x="28519" y="33434"/>
                    <a:pt x="32308" y="33541"/>
                    <a:pt x="36097" y="33735"/>
                  </a:cubicBezTo>
                  <a:cubicBezTo>
                    <a:pt x="45824" y="33735"/>
                    <a:pt x="55497" y="33573"/>
                    <a:pt x="65170" y="33573"/>
                  </a:cubicBezTo>
                  <a:cubicBezTo>
                    <a:pt x="74842" y="33573"/>
                    <a:pt x="84515" y="33735"/>
                    <a:pt x="94242" y="34383"/>
                  </a:cubicBezTo>
                  <a:cubicBezTo>
                    <a:pt x="102129" y="34870"/>
                    <a:pt x="110016" y="35094"/>
                    <a:pt x="117884" y="35094"/>
                  </a:cubicBezTo>
                  <a:cubicBezTo>
                    <a:pt x="127481" y="35094"/>
                    <a:pt x="137048" y="34761"/>
                    <a:pt x="146550" y="34167"/>
                  </a:cubicBezTo>
                  <a:cubicBezTo>
                    <a:pt x="149144" y="33087"/>
                    <a:pt x="152602" y="32870"/>
                    <a:pt x="151305" y="28764"/>
                  </a:cubicBezTo>
                  <a:cubicBezTo>
                    <a:pt x="138769" y="24224"/>
                    <a:pt x="125583" y="22279"/>
                    <a:pt x="113263" y="17308"/>
                  </a:cubicBezTo>
                  <a:cubicBezTo>
                    <a:pt x="105914" y="14498"/>
                    <a:pt x="97916" y="14065"/>
                    <a:pt x="90351" y="12120"/>
                  </a:cubicBezTo>
                  <a:cubicBezTo>
                    <a:pt x="85812" y="11039"/>
                    <a:pt x="82137" y="8013"/>
                    <a:pt x="77598" y="8013"/>
                  </a:cubicBezTo>
                  <a:cubicBezTo>
                    <a:pt x="73924" y="8013"/>
                    <a:pt x="70465" y="6716"/>
                    <a:pt x="66791" y="6500"/>
                  </a:cubicBezTo>
                  <a:cubicBezTo>
                    <a:pt x="66308" y="6807"/>
                    <a:pt x="66004" y="6927"/>
                    <a:pt x="65818" y="6927"/>
                  </a:cubicBezTo>
                  <a:cubicBezTo>
                    <a:pt x="65149" y="6927"/>
                    <a:pt x="66010" y="5377"/>
                    <a:pt x="65633" y="5377"/>
                  </a:cubicBezTo>
                  <a:cubicBezTo>
                    <a:pt x="65598" y="5377"/>
                    <a:pt x="65552" y="5390"/>
                    <a:pt x="65494" y="5420"/>
                  </a:cubicBezTo>
                  <a:cubicBezTo>
                    <a:pt x="62035" y="4987"/>
                    <a:pt x="58793" y="3258"/>
                    <a:pt x="55119" y="3258"/>
                  </a:cubicBezTo>
                  <a:cubicBezTo>
                    <a:pt x="54470" y="3258"/>
                    <a:pt x="53822" y="3474"/>
                    <a:pt x="53389" y="3690"/>
                  </a:cubicBezTo>
                  <a:cubicBezTo>
                    <a:pt x="52991" y="3753"/>
                    <a:pt x="52594" y="3782"/>
                    <a:pt x="52199" y="3782"/>
                  </a:cubicBezTo>
                  <a:cubicBezTo>
                    <a:pt x="48664" y="3782"/>
                    <a:pt x="45245" y="1518"/>
                    <a:pt x="41516" y="1518"/>
                  </a:cubicBezTo>
                  <a:cubicBezTo>
                    <a:pt x="41368" y="1518"/>
                    <a:pt x="41219" y="1521"/>
                    <a:pt x="41069" y="1529"/>
                  </a:cubicBezTo>
                  <a:cubicBezTo>
                    <a:pt x="38371" y="535"/>
                    <a:pt x="35487" y="7"/>
                    <a:pt x="32600" y="7"/>
                  </a:cubicBezTo>
                  <a:cubicBezTo>
                    <a:pt x="31092" y="7"/>
                    <a:pt x="29583" y="151"/>
                    <a:pt x="28100" y="448"/>
                  </a:cubicBezTo>
                  <a:cubicBezTo>
                    <a:pt x="26510" y="147"/>
                    <a:pt x="24911" y="0"/>
                    <a:pt x="23322" y="0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8" name="Google Shape;8098;p9"/>
            <p:cNvSpPr/>
            <p:nvPr/>
          </p:nvSpPr>
          <p:spPr>
            <a:xfrm>
              <a:off x="2442850" y="2821800"/>
              <a:ext cx="3690775" cy="825175"/>
            </a:xfrm>
            <a:custGeom>
              <a:avLst/>
              <a:gdLst/>
              <a:ahLst/>
              <a:cxnLst/>
              <a:rect l="l" t="t" r="r" b="b"/>
              <a:pathLst>
                <a:path w="147631" h="33007" extrusionOk="0">
                  <a:moveTo>
                    <a:pt x="13278" y="1"/>
                  </a:moveTo>
                  <a:cubicBezTo>
                    <a:pt x="11109" y="1"/>
                    <a:pt x="8981" y="445"/>
                    <a:pt x="7133" y="2292"/>
                  </a:cubicBezTo>
                  <a:cubicBezTo>
                    <a:pt x="8862" y="4237"/>
                    <a:pt x="9943" y="5967"/>
                    <a:pt x="7133" y="8128"/>
                  </a:cubicBezTo>
                  <a:cubicBezTo>
                    <a:pt x="5620" y="9425"/>
                    <a:pt x="4323" y="10722"/>
                    <a:pt x="3242" y="12235"/>
                  </a:cubicBezTo>
                  <a:cubicBezTo>
                    <a:pt x="216" y="15477"/>
                    <a:pt x="0" y="20449"/>
                    <a:pt x="2378" y="24123"/>
                  </a:cubicBezTo>
                  <a:cubicBezTo>
                    <a:pt x="6052" y="30608"/>
                    <a:pt x="11888" y="31904"/>
                    <a:pt x="18589" y="31904"/>
                  </a:cubicBezTo>
                  <a:cubicBezTo>
                    <a:pt x="24062" y="32686"/>
                    <a:pt x="29507" y="33006"/>
                    <a:pt x="34934" y="33006"/>
                  </a:cubicBezTo>
                  <a:cubicBezTo>
                    <a:pt x="50510" y="33006"/>
                    <a:pt x="65940" y="30370"/>
                    <a:pt x="81489" y="28446"/>
                  </a:cubicBezTo>
                  <a:cubicBezTo>
                    <a:pt x="81562" y="28475"/>
                    <a:pt x="81627" y="28489"/>
                    <a:pt x="81686" y="28489"/>
                  </a:cubicBezTo>
                  <a:cubicBezTo>
                    <a:pt x="82317" y="28489"/>
                    <a:pt x="82176" y="26938"/>
                    <a:pt x="82857" y="26938"/>
                  </a:cubicBezTo>
                  <a:cubicBezTo>
                    <a:pt x="83046" y="26938"/>
                    <a:pt x="83299" y="27058"/>
                    <a:pt x="83650" y="27365"/>
                  </a:cubicBezTo>
                  <a:cubicBezTo>
                    <a:pt x="87541" y="27365"/>
                    <a:pt x="91431" y="26717"/>
                    <a:pt x="95322" y="25420"/>
                  </a:cubicBezTo>
                  <a:cubicBezTo>
                    <a:pt x="96187" y="24772"/>
                    <a:pt x="94674" y="23907"/>
                    <a:pt x="95322" y="23042"/>
                  </a:cubicBezTo>
                  <a:cubicBezTo>
                    <a:pt x="95414" y="22860"/>
                    <a:pt x="95466" y="22793"/>
                    <a:pt x="95497" y="22793"/>
                  </a:cubicBezTo>
                  <a:cubicBezTo>
                    <a:pt x="95538" y="22793"/>
                    <a:pt x="95538" y="22918"/>
                    <a:pt x="95538" y="23042"/>
                  </a:cubicBezTo>
                  <a:cubicBezTo>
                    <a:pt x="95538" y="23259"/>
                    <a:pt x="95322" y="23475"/>
                    <a:pt x="95322" y="23907"/>
                  </a:cubicBezTo>
                  <a:cubicBezTo>
                    <a:pt x="95538" y="24339"/>
                    <a:pt x="95971" y="24772"/>
                    <a:pt x="96619" y="24988"/>
                  </a:cubicBezTo>
                  <a:cubicBezTo>
                    <a:pt x="98781" y="24772"/>
                    <a:pt x="100726" y="24555"/>
                    <a:pt x="102887" y="23907"/>
                  </a:cubicBezTo>
                  <a:cubicBezTo>
                    <a:pt x="111966" y="21745"/>
                    <a:pt x="119531" y="15477"/>
                    <a:pt x="129474" y="15477"/>
                  </a:cubicBezTo>
                  <a:cubicBezTo>
                    <a:pt x="132284" y="15477"/>
                    <a:pt x="134878" y="15261"/>
                    <a:pt x="137688" y="14396"/>
                  </a:cubicBezTo>
                  <a:cubicBezTo>
                    <a:pt x="141146" y="13316"/>
                    <a:pt x="146117" y="14180"/>
                    <a:pt x="146982" y="9209"/>
                  </a:cubicBezTo>
                  <a:cubicBezTo>
                    <a:pt x="147630" y="3805"/>
                    <a:pt x="142011" y="5318"/>
                    <a:pt x="139201" y="3157"/>
                  </a:cubicBezTo>
                  <a:cubicBezTo>
                    <a:pt x="136985" y="2840"/>
                    <a:pt x="134654" y="2640"/>
                    <a:pt x="132292" y="2640"/>
                  </a:cubicBezTo>
                  <a:cubicBezTo>
                    <a:pt x="131427" y="2640"/>
                    <a:pt x="130559" y="2666"/>
                    <a:pt x="129690" y="2724"/>
                  </a:cubicBezTo>
                  <a:cubicBezTo>
                    <a:pt x="121044" y="2724"/>
                    <a:pt x="112441" y="2810"/>
                    <a:pt x="103842" y="2810"/>
                  </a:cubicBezTo>
                  <a:cubicBezTo>
                    <a:pt x="93094" y="2810"/>
                    <a:pt x="82353" y="2676"/>
                    <a:pt x="71546" y="2076"/>
                  </a:cubicBezTo>
                  <a:cubicBezTo>
                    <a:pt x="53821" y="1211"/>
                    <a:pt x="36097" y="779"/>
                    <a:pt x="18157" y="347"/>
                  </a:cubicBezTo>
                  <a:cubicBezTo>
                    <a:pt x="16576" y="254"/>
                    <a:pt x="14915" y="1"/>
                    <a:pt x="13278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9" name="Google Shape;8099;p9"/>
            <p:cNvSpPr/>
            <p:nvPr/>
          </p:nvSpPr>
          <p:spPr>
            <a:xfrm>
              <a:off x="1097300" y="2708625"/>
              <a:ext cx="5728000" cy="290825"/>
            </a:xfrm>
            <a:custGeom>
              <a:avLst/>
              <a:gdLst/>
              <a:ahLst/>
              <a:cxnLst/>
              <a:rect l="l" t="t" r="r" b="b"/>
              <a:pathLst>
                <a:path w="229120" h="11633" extrusionOk="0">
                  <a:moveTo>
                    <a:pt x="109910" y="1"/>
                  </a:moveTo>
                  <a:cubicBezTo>
                    <a:pt x="100088" y="1"/>
                    <a:pt x="90208" y="309"/>
                    <a:pt x="80192" y="551"/>
                  </a:cubicBezTo>
                  <a:cubicBezTo>
                    <a:pt x="79360" y="572"/>
                    <a:pt x="78525" y="581"/>
                    <a:pt x="77688" y="581"/>
                  </a:cubicBezTo>
                  <a:cubicBezTo>
                    <a:pt x="74012" y="581"/>
                    <a:pt x="70299" y="413"/>
                    <a:pt x="66567" y="413"/>
                  </a:cubicBezTo>
                  <a:cubicBezTo>
                    <a:pt x="62549" y="413"/>
                    <a:pt x="58510" y="607"/>
                    <a:pt x="54471" y="1415"/>
                  </a:cubicBezTo>
                  <a:lnTo>
                    <a:pt x="44960" y="1632"/>
                  </a:lnTo>
                  <a:cubicBezTo>
                    <a:pt x="43512" y="1653"/>
                    <a:pt x="42061" y="1662"/>
                    <a:pt x="40609" y="1662"/>
                  </a:cubicBezTo>
                  <a:cubicBezTo>
                    <a:pt x="34801" y="1662"/>
                    <a:pt x="28965" y="1523"/>
                    <a:pt x="23129" y="1523"/>
                  </a:cubicBezTo>
                  <a:cubicBezTo>
                    <a:pt x="15834" y="1523"/>
                    <a:pt x="8539" y="1740"/>
                    <a:pt x="1298" y="2712"/>
                  </a:cubicBezTo>
                  <a:cubicBezTo>
                    <a:pt x="1" y="6603"/>
                    <a:pt x="2811" y="5738"/>
                    <a:pt x="4756" y="5955"/>
                  </a:cubicBezTo>
                  <a:cubicBezTo>
                    <a:pt x="4981" y="5968"/>
                    <a:pt x="5206" y="5974"/>
                    <a:pt x="5430" y="5974"/>
                  </a:cubicBezTo>
                  <a:cubicBezTo>
                    <a:pt x="7430" y="5974"/>
                    <a:pt x="9426" y="5503"/>
                    <a:pt x="11383" y="5503"/>
                  </a:cubicBezTo>
                  <a:cubicBezTo>
                    <a:pt x="12801" y="5503"/>
                    <a:pt x="14199" y="5750"/>
                    <a:pt x="15564" y="6603"/>
                  </a:cubicBezTo>
                  <a:cubicBezTo>
                    <a:pt x="17704" y="6450"/>
                    <a:pt x="19839" y="6388"/>
                    <a:pt x="21972" y="6388"/>
                  </a:cubicBezTo>
                  <a:cubicBezTo>
                    <a:pt x="31181" y="6388"/>
                    <a:pt x="40332" y="7545"/>
                    <a:pt x="49523" y="7545"/>
                  </a:cubicBezTo>
                  <a:cubicBezTo>
                    <a:pt x="53253" y="7545"/>
                    <a:pt x="56989" y="7355"/>
                    <a:pt x="60739" y="6819"/>
                  </a:cubicBezTo>
                  <a:cubicBezTo>
                    <a:pt x="66359" y="6819"/>
                    <a:pt x="71979" y="6531"/>
                    <a:pt x="77535" y="6531"/>
                  </a:cubicBezTo>
                  <a:cubicBezTo>
                    <a:pt x="80312" y="6531"/>
                    <a:pt x="83074" y="6603"/>
                    <a:pt x="85812" y="6819"/>
                  </a:cubicBezTo>
                  <a:cubicBezTo>
                    <a:pt x="93378" y="7684"/>
                    <a:pt x="100943" y="7684"/>
                    <a:pt x="108292" y="7900"/>
                  </a:cubicBezTo>
                  <a:cubicBezTo>
                    <a:pt x="115857" y="8116"/>
                    <a:pt x="123206" y="8764"/>
                    <a:pt x="130771" y="8981"/>
                  </a:cubicBezTo>
                  <a:cubicBezTo>
                    <a:pt x="138582" y="9167"/>
                    <a:pt x="146553" y="9673"/>
                    <a:pt x="154546" y="9673"/>
                  </a:cubicBezTo>
                  <a:cubicBezTo>
                    <a:pt x="155843" y="9673"/>
                    <a:pt x="157141" y="9659"/>
                    <a:pt x="158439" y="9629"/>
                  </a:cubicBezTo>
                  <a:cubicBezTo>
                    <a:pt x="166845" y="9476"/>
                    <a:pt x="175359" y="9323"/>
                    <a:pt x="183905" y="9323"/>
                  </a:cubicBezTo>
                  <a:cubicBezTo>
                    <a:pt x="187445" y="9323"/>
                    <a:pt x="190990" y="9350"/>
                    <a:pt x="194536" y="9413"/>
                  </a:cubicBezTo>
                  <a:cubicBezTo>
                    <a:pt x="199291" y="10277"/>
                    <a:pt x="204262" y="10926"/>
                    <a:pt x="209234" y="11358"/>
                  </a:cubicBezTo>
                  <a:cubicBezTo>
                    <a:pt x="209791" y="11561"/>
                    <a:pt x="210347" y="11633"/>
                    <a:pt x="210904" y="11633"/>
                  </a:cubicBezTo>
                  <a:cubicBezTo>
                    <a:pt x="212281" y="11633"/>
                    <a:pt x="213659" y="11192"/>
                    <a:pt x="215036" y="11192"/>
                  </a:cubicBezTo>
                  <a:cubicBezTo>
                    <a:pt x="215480" y="11192"/>
                    <a:pt x="215923" y="11237"/>
                    <a:pt x="216367" y="11358"/>
                  </a:cubicBezTo>
                  <a:cubicBezTo>
                    <a:pt x="216738" y="11441"/>
                    <a:pt x="217094" y="11476"/>
                    <a:pt x="217440" y="11476"/>
                  </a:cubicBezTo>
                  <a:cubicBezTo>
                    <a:pt x="218906" y="11476"/>
                    <a:pt x="220197" y="10843"/>
                    <a:pt x="221770" y="10494"/>
                  </a:cubicBezTo>
                  <a:cubicBezTo>
                    <a:pt x="222300" y="10052"/>
                    <a:pt x="222939" y="9971"/>
                    <a:pt x="223611" y="9971"/>
                  </a:cubicBezTo>
                  <a:cubicBezTo>
                    <a:pt x="223999" y="9971"/>
                    <a:pt x="224398" y="9998"/>
                    <a:pt x="224794" y="9998"/>
                  </a:cubicBezTo>
                  <a:cubicBezTo>
                    <a:pt x="225394" y="9998"/>
                    <a:pt x="225987" y="9937"/>
                    <a:pt x="226526" y="9629"/>
                  </a:cubicBezTo>
                  <a:cubicBezTo>
                    <a:pt x="228903" y="8332"/>
                    <a:pt x="229120" y="6603"/>
                    <a:pt x="226742" y="5090"/>
                  </a:cubicBezTo>
                  <a:lnTo>
                    <a:pt x="226742" y="5090"/>
                  </a:lnTo>
                  <a:cubicBezTo>
                    <a:pt x="226630" y="5098"/>
                    <a:pt x="226521" y="5103"/>
                    <a:pt x="226415" y="5103"/>
                  </a:cubicBezTo>
                  <a:cubicBezTo>
                    <a:pt x="223828" y="5103"/>
                    <a:pt x="222549" y="2669"/>
                    <a:pt x="220474" y="1632"/>
                  </a:cubicBezTo>
                  <a:lnTo>
                    <a:pt x="215286" y="551"/>
                  </a:lnTo>
                  <a:cubicBezTo>
                    <a:pt x="214359" y="667"/>
                    <a:pt x="213427" y="713"/>
                    <a:pt x="212494" y="713"/>
                  </a:cubicBezTo>
                  <a:cubicBezTo>
                    <a:pt x="208912" y="713"/>
                    <a:pt x="205295" y="36"/>
                    <a:pt x="201733" y="36"/>
                  </a:cubicBezTo>
                  <a:cubicBezTo>
                    <a:pt x="199299" y="36"/>
                    <a:pt x="196891" y="352"/>
                    <a:pt x="194536" y="1415"/>
                  </a:cubicBezTo>
                  <a:cubicBezTo>
                    <a:pt x="193239" y="1632"/>
                    <a:pt x="191942" y="1632"/>
                    <a:pt x="190645" y="1632"/>
                  </a:cubicBezTo>
                  <a:cubicBezTo>
                    <a:pt x="183797" y="1324"/>
                    <a:pt x="176975" y="1262"/>
                    <a:pt x="170162" y="1262"/>
                  </a:cubicBezTo>
                  <a:cubicBezTo>
                    <a:pt x="165658" y="1262"/>
                    <a:pt x="161156" y="1289"/>
                    <a:pt x="156653" y="1289"/>
                  </a:cubicBezTo>
                  <a:cubicBezTo>
                    <a:pt x="148835" y="1289"/>
                    <a:pt x="141010" y="1209"/>
                    <a:pt x="133149" y="767"/>
                  </a:cubicBezTo>
                  <a:cubicBezTo>
                    <a:pt x="125415" y="194"/>
                    <a:pt x="117681" y="1"/>
                    <a:pt x="109910" y="1"/>
                  </a:cubicBezTo>
                  <a:close/>
                </a:path>
              </a:pathLst>
            </a:custGeom>
            <a:solidFill>
              <a:srgbClr val="F7E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0" name="Google Shape;8100;p9"/>
            <p:cNvSpPr/>
            <p:nvPr/>
          </p:nvSpPr>
          <p:spPr>
            <a:xfrm>
              <a:off x="2907550" y="2937175"/>
              <a:ext cx="3442225" cy="727100"/>
            </a:xfrm>
            <a:custGeom>
              <a:avLst/>
              <a:gdLst/>
              <a:ahLst/>
              <a:cxnLst/>
              <a:rect l="l" t="t" r="r" b="b"/>
              <a:pathLst>
                <a:path w="137689" h="29084" extrusionOk="0">
                  <a:moveTo>
                    <a:pt x="129907" y="1"/>
                  </a:moveTo>
                  <a:cubicBezTo>
                    <a:pt x="127313" y="1"/>
                    <a:pt x="124719" y="271"/>
                    <a:pt x="122126" y="271"/>
                  </a:cubicBezTo>
                  <a:cubicBezTo>
                    <a:pt x="122323" y="1257"/>
                    <a:pt x="122700" y="2244"/>
                    <a:pt x="123587" y="2244"/>
                  </a:cubicBezTo>
                  <a:cubicBezTo>
                    <a:pt x="123671" y="2244"/>
                    <a:pt x="123761" y="2235"/>
                    <a:pt x="123855" y="2216"/>
                  </a:cubicBezTo>
                  <a:cubicBezTo>
                    <a:pt x="124503" y="2108"/>
                    <a:pt x="125152" y="1838"/>
                    <a:pt x="125719" y="1838"/>
                  </a:cubicBezTo>
                  <a:cubicBezTo>
                    <a:pt x="126287" y="1838"/>
                    <a:pt x="126773" y="2108"/>
                    <a:pt x="127097" y="3081"/>
                  </a:cubicBezTo>
                  <a:cubicBezTo>
                    <a:pt x="127529" y="4594"/>
                    <a:pt x="126881" y="6323"/>
                    <a:pt x="125584" y="6971"/>
                  </a:cubicBezTo>
                  <a:cubicBezTo>
                    <a:pt x="123639" y="8268"/>
                    <a:pt x="121261" y="8917"/>
                    <a:pt x="118883" y="8917"/>
                  </a:cubicBezTo>
                  <a:cubicBezTo>
                    <a:pt x="117781" y="8722"/>
                    <a:pt x="116659" y="8625"/>
                    <a:pt x="115530" y="8625"/>
                  </a:cubicBezTo>
                  <a:cubicBezTo>
                    <a:pt x="112894" y="8625"/>
                    <a:pt x="110216" y="9155"/>
                    <a:pt x="107644" y="10214"/>
                  </a:cubicBezTo>
                  <a:cubicBezTo>
                    <a:pt x="106515" y="9795"/>
                    <a:pt x="105455" y="9616"/>
                    <a:pt x="104444" y="9616"/>
                  </a:cubicBezTo>
                  <a:cubicBezTo>
                    <a:pt x="98676" y="9616"/>
                    <a:pt x="94540" y="15434"/>
                    <a:pt x="88839" y="15617"/>
                  </a:cubicBezTo>
                  <a:cubicBezTo>
                    <a:pt x="85812" y="19940"/>
                    <a:pt x="81057" y="19292"/>
                    <a:pt x="76734" y="19508"/>
                  </a:cubicBezTo>
                  <a:cubicBezTo>
                    <a:pt x="74609" y="20039"/>
                    <a:pt x="71904" y="21731"/>
                    <a:pt x="70163" y="21731"/>
                  </a:cubicBezTo>
                  <a:cubicBezTo>
                    <a:pt x="69779" y="21731"/>
                    <a:pt x="69442" y="21649"/>
                    <a:pt x="69169" y="21453"/>
                  </a:cubicBezTo>
                  <a:cubicBezTo>
                    <a:pt x="68483" y="21084"/>
                    <a:pt x="67913" y="20947"/>
                    <a:pt x="67418" y="20947"/>
                  </a:cubicBezTo>
                  <a:cubicBezTo>
                    <a:pt x="65975" y="20947"/>
                    <a:pt x="65170" y="22116"/>
                    <a:pt x="63989" y="22116"/>
                  </a:cubicBezTo>
                  <a:cubicBezTo>
                    <a:pt x="63916" y="22116"/>
                    <a:pt x="63841" y="22111"/>
                    <a:pt x="63765" y="22102"/>
                  </a:cubicBezTo>
                  <a:cubicBezTo>
                    <a:pt x="62822" y="23234"/>
                    <a:pt x="61219" y="23872"/>
                    <a:pt x="59677" y="23872"/>
                  </a:cubicBezTo>
                  <a:cubicBezTo>
                    <a:pt x="59453" y="23872"/>
                    <a:pt x="59230" y="23859"/>
                    <a:pt x="59010" y="23831"/>
                  </a:cubicBezTo>
                  <a:cubicBezTo>
                    <a:pt x="56577" y="23720"/>
                    <a:pt x="54031" y="23101"/>
                    <a:pt x="51545" y="23101"/>
                  </a:cubicBezTo>
                  <a:cubicBezTo>
                    <a:pt x="49172" y="23101"/>
                    <a:pt x="46855" y="23665"/>
                    <a:pt x="44744" y="25776"/>
                  </a:cubicBezTo>
                  <a:cubicBezTo>
                    <a:pt x="44528" y="25993"/>
                    <a:pt x="44150" y="26047"/>
                    <a:pt x="43717" y="26047"/>
                  </a:cubicBezTo>
                  <a:cubicBezTo>
                    <a:pt x="43285" y="26047"/>
                    <a:pt x="42799" y="25993"/>
                    <a:pt x="42366" y="25993"/>
                  </a:cubicBezTo>
                  <a:cubicBezTo>
                    <a:pt x="39773" y="25993"/>
                    <a:pt x="37179" y="26209"/>
                    <a:pt x="34585" y="26641"/>
                  </a:cubicBezTo>
                  <a:cubicBezTo>
                    <a:pt x="30082" y="27542"/>
                    <a:pt x="25429" y="27992"/>
                    <a:pt x="20750" y="27992"/>
                  </a:cubicBezTo>
                  <a:cubicBezTo>
                    <a:pt x="19815" y="27992"/>
                    <a:pt x="18878" y="27974"/>
                    <a:pt x="17941" y="27938"/>
                  </a:cubicBezTo>
                  <a:cubicBezTo>
                    <a:pt x="11889" y="27289"/>
                    <a:pt x="6053" y="27506"/>
                    <a:pt x="1" y="27289"/>
                  </a:cubicBezTo>
                  <a:lnTo>
                    <a:pt x="1" y="27289"/>
                  </a:lnTo>
                  <a:cubicBezTo>
                    <a:pt x="1802" y="28190"/>
                    <a:pt x="3754" y="28640"/>
                    <a:pt x="5730" y="28640"/>
                  </a:cubicBezTo>
                  <a:cubicBezTo>
                    <a:pt x="6125" y="28640"/>
                    <a:pt x="6522" y="28622"/>
                    <a:pt x="6918" y="28586"/>
                  </a:cubicBezTo>
                  <a:cubicBezTo>
                    <a:pt x="11790" y="28734"/>
                    <a:pt x="16561" y="29083"/>
                    <a:pt x="21369" y="29083"/>
                  </a:cubicBezTo>
                  <a:cubicBezTo>
                    <a:pt x="23600" y="29083"/>
                    <a:pt x="25839" y="29008"/>
                    <a:pt x="28100" y="28802"/>
                  </a:cubicBezTo>
                  <a:cubicBezTo>
                    <a:pt x="38692" y="28370"/>
                    <a:pt x="49067" y="27289"/>
                    <a:pt x="59442" y="25560"/>
                  </a:cubicBezTo>
                  <a:cubicBezTo>
                    <a:pt x="84732" y="20373"/>
                    <a:pt x="110021" y="15834"/>
                    <a:pt x="133798" y="5242"/>
                  </a:cubicBezTo>
                  <a:cubicBezTo>
                    <a:pt x="133798" y="4378"/>
                    <a:pt x="131636" y="3729"/>
                    <a:pt x="133798" y="3081"/>
                  </a:cubicBezTo>
                  <a:cubicBezTo>
                    <a:pt x="135095" y="2432"/>
                    <a:pt x="136824" y="2649"/>
                    <a:pt x="137688" y="1352"/>
                  </a:cubicBezTo>
                  <a:cubicBezTo>
                    <a:pt x="135095" y="271"/>
                    <a:pt x="132501" y="1"/>
                    <a:pt x="129907" y="1"/>
                  </a:cubicBez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1" name="Google Shape;8101;p9"/>
            <p:cNvSpPr/>
            <p:nvPr/>
          </p:nvSpPr>
          <p:spPr>
            <a:xfrm>
              <a:off x="432650" y="2776425"/>
              <a:ext cx="1053750" cy="112950"/>
            </a:xfrm>
            <a:custGeom>
              <a:avLst/>
              <a:gdLst/>
              <a:ahLst/>
              <a:cxnLst/>
              <a:rect l="l" t="t" r="r" b="b"/>
              <a:pathLst>
                <a:path w="42150" h="4518" extrusionOk="0">
                  <a:moveTo>
                    <a:pt x="27884" y="0"/>
                  </a:moveTo>
                  <a:lnTo>
                    <a:pt x="6701" y="216"/>
                  </a:lnTo>
                  <a:cubicBezTo>
                    <a:pt x="6420" y="216"/>
                    <a:pt x="6139" y="214"/>
                    <a:pt x="5860" y="214"/>
                  </a:cubicBezTo>
                  <a:cubicBezTo>
                    <a:pt x="3346" y="214"/>
                    <a:pt x="973" y="389"/>
                    <a:pt x="0" y="3891"/>
                  </a:cubicBezTo>
                  <a:cubicBezTo>
                    <a:pt x="4362" y="4361"/>
                    <a:pt x="8723" y="4518"/>
                    <a:pt x="13084" y="4518"/>
                  </a:cubicBezTo>
                  <a:cubicBezTo>
                    <a:pt x="21924" y="4518"/>
                    <a:pt x="30763" y="3872"/>
                    <a:pt x="39603" y="3872"/>
                  </a:cubicBezTo>
                  <a:cubicBezTo>
                    <a:pt x="40452" y="3872"/>
                    <a:pt x="41301" y="3878"/>
                    <a:pt x="42150" y="3891"/>
                  </a:cubicBezTo>
                  <a:cubicBezTo>
                    <a:pt x="40825" y="2419"/>
                    <a:pt x="38998" y="1648"/>
                    <a:pt x="37217" y="1648"/>
                  </a:cubicBezTo>
                  <a:cubicBezTo>
                    <a:pt x="36383" y="1648"/>
                    <a:pt x="35559" y="1817"/>
                    <a:pt x="34801" y="2162"/>
                  </a:cubicBezTo>
                  <a:cubicBezTo>
                    <a:pt x="33693" y="2464"/>
                    <a:pt x="32351" y="2953"/>
                    <a:pt x="31124" y="2953"/>
                  </a:cubicBezTo>
                  <a:cubicBezTo>
                    <a:pt x="29717" y="2953"/>
                    <a:pt x="28461" y="2310"/>
                    <a:pt x="27884" y="0"/>
                  </a:cubicBezTo>
                  <a:close/>
                </a:path>
              </a:pathLst>
            </a:custGeom>
            <a:solidFill>
              <a:srgbClr val="F8F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2" name="Google Shape;8102;p9"/>
            <p:cNvSpPr/>
            <p:nvPr/>
          </p:nvSpPr>
          <p:spPr>
            <a:xfrm>
              <a:off x="5960675" y="2641325"/>
              <a:ext cx="518775" cy="108575"/>
            </a:xfrm>
            <a:custGeom>
              <a:avLst/>
              <a:gdLst/>
              <a:ahLst/>
              <a:cxnLst/>
              <a:rect l="l" t="t" r="r" b="b"/>
              <a:pathLst>
                <a:path w="20751" h="4343" extrusionOk="0">
                  <a:moveTo>
                    <a:pt x="3891" y="1"/>
                  </a:moveTo>
                  <a:cubicBezTo>
                    <a:pt x="4107" y="2810"/>
                    <a:pt x="1081" y="2378"/>
                    <a:pt x="1" y="3891"/>
                  </a:cubicBezTo>
                  <a:cubicBezTo>
                    <a:pt x="424" y="3878"/>
                    <a:pt x="847" y="3872"/>
                    <a:pt x="1270" y="3872"/>
                  </a:cubicBezTo>
                  <a:cubicBezTo>
                    <a:pt x="5035" y="3872"/>
                    <a:pt x="8800" y="4343"/>
                    <a:pt x="12565" y="4343"/>
                  </a:cubicBezTo>
                  <a:cubicBezTo>
                    <a:pt x="15294" y="4343"/>
                    <a:pt x="18022" y="4095"/>
                    <a:pt x="20751" y="3243"/>
                  </a:cubicBezTo>
                  <a:lnTo>
                    <a:pt x="3891" y="1"/>
                  </a:lnTo>
                  <a:close/>
                </a:path>
              </a:pathLst>
            </a:custGeom>
            <a:solidFill>
              <a:srgbClr val="EE84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3" name="Google Shape;8103;p9"/>
            <p:cNvSpPr/>
            <p:nvPr/>
          </p:nvSpPr>
          <p:spPr>
            <a:xfrm>
              <a:off x="6641550" y="2803450"/>
              <a:ext cx="275625" cy="167525"/>
            </a:xfrm>
            <a:custGeom>
              <a:avLst/>
              <a:gdLst/>
              <a:ahLst/>
              <a:cxnLst/>
              <a:rect l="l" t="t" r="r" b="b"/>
              <a:pathLst>
                <a:path w="11025" h="6701" extrusionOk="0">
                  <a:moveTo>
                    <a:pt x="3891" y="0"/>
                  </a:moveTo>
                  <a:cubicBezTo>
                    <a:pt x="3675" y="0"/>
                    <a:pt x="3459" y="216"/>
                    <a:pt x="3459" y="648"/>
                  </a:cubicBezTo>
                  <a:cubicBezTo>
                    <a:pt x="3459" y="865"/>
                    <a:pt x="3459" y="1297"/>
                    <a:pt x="3891" y="1513"/>
                  </a:cubicBezTo>
                  <a:cubicBezTo>
                    <a:pt x="6053" y="2810"/>
                    <a:pt x="6485" y="4107"/>
                    <a:pt x="3891" y="5188"/>
                  </a:cubicBezTo>
                  <a:cubicBezTo>
                    <a:pt x="2594" y="5620"/>
                    <a:pt x="865" y="5188"/>
                    <a:pt x="0" y="6701"/>
                  </a:cubicBezTo>
                  <a:cubicBezTo>
                    <a:pt x="2594" y="6701"/>
                    <a:pt x="5404" y="6701"/>
                    <a:pt x="8214" y="6484"/>
                  </a:cubicBezTo>
                  <a:cubicBezTo>
                    <a:pt x="10592" y="6268"/>
                    <a:pt x="10376" y="4323"/>
                    <a:pt x="10808" y="2594"/>
                  </a:cubicBezTo>
                  <a:cubicBezTo>
                    <a:pt x="11024" y="1081"/>
                    <a:pt x="9727" y="432"/>
                    <a:pt x="8214" y="216"/>
                  </a:cubicBezTo>
                  <a:cubicBezTo>
                    <a:pt x="6917" y="0"/>
                    <a:pt x="5404" y="0"/>
                    <a:pt x="3891" y="0"/>
                  </a:cubicBezTo>
                  <a:close/>
                </a:path>
              </a:pathLst>
            </a:custGeom>
            <a:solidFill>
              <a:srgbClr val="F8F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4" name="Google Shape;8104;p9"/>
            <p:cNvSpPr/>
            <p:nvPr/>
          </p:nvSpPr>
          <p:spPr>
            <a:xfrm>
              <a:off x="6139000" y="2965725"/>
              <a:ext cx="367475" cy="107925"/>
            </a:xfrm>
            <a:custGeom>
              <a:avLst/>
              <a:gdLst/>
              <a:ahLst/>
              <a:cxnLst/>
              <a:rect l="l" t="t" r="r" b="b"/>
              <a:pathLst>
                <a:path w="14699" h="4317" extrusionOk="0">
                  <a:moveTo>
                    <a:pt x="10381" y="1"/>
                  </a:moveTo>
                  <a:cubicBezTo>
                    <a:pt x="9706" y="1"/>
                    <a:pt x="9046" y="73"/>
                    <a:pt x="8430" y="210"/>
                  </a:cubicBezTo>
                  <a:cubicBezTo>
                    <a:pt x="7959" y="243"/>
                    <a:pt x="7482" y="251"/>
                    <a:pt x="7004" y="251"/>
                  </a:cubicBezTo>
                  <a:cubicBezTo>
                    <a:pt x="6628" y="251"/>
                    <a:pt x="6251" y="246"/>
                    <a:pt x="5876" y="246"/>
                  </a:cubicBezTo>
                  <a:cubicBezTo>
                    <a:pt x="3680" y="246"/>
                    <a:pt x="1559" y="405"/>
                    <a:pt x="1" y="2587"/>
                  </a:cubicBezTo>
                  <a:cubicBezTo>
                    <a:pt x="1297" y="4316"/>
                    <a:pt x="3027" y="3884"/>
                    <a:pt x="4540" y="4100"/>
                  </a:cubicBezTo>
                  <a:lnTo>
                    <a:pt x="14699" y="1074"/>
                  </a:lnTo>
                  <a:cubicBezTo>
                    <a:pt x="13369" y="336"/>
                    <a:pt x="11838" y="1"/>
                    <a:pt x="10381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5" name="Google Shape;8105;p9"/>
            <p:cNvSpPr/>
            <p:nvPr/>
          </p:nvSpPr>
          <p:spPr>
            <a:xfrm>
              <a:off x="2232100" y="2198225"/>
              <a:ext cx="162125" cy="448525"/>
            </a:xfrm>
            <a:custGeom>
              <a:avLst/>
              <a:gdLst/>
              <a:ahLst/>
              <a:cxnLst/>
              <a:rect l="l" t="t" r="r" b="b"/>
              <a:pathLst>
                <a:path w="6485" h="17941" extrusionOk="0">
                  <a:moveTo>
                    <a:pt x="5404" y="0"/>
                  </a:moveTo>
                  <a:cubicBezTo>
                    <a:pt x="3026" y="1946"/>
                    <a:pt x="3243" y="5404"/>
                    <a:pt x="865" y="7566"/>
                  </a:cubicBezTo>
                  <a:cubicBezTo>
                    <a:pt x="216" y="7998"/>
                    <a:pt x="0" y="9079"/>
                    <a:pt x="649" y="9727"/>
                  </a:cubicBezTo>
                  <a:cubicBezTo>
                    <a:pt x="3026" y="12105"/>
                    <a:pt x="3026" y="16212"/>
                    <a:pt x="6485" y="17941"/>
                  </a:cubicBezTo>
                  <a:cubicBezTo>
                    <a:pt x="4972" y="12321"/>
                    <a:pt x="2594" y="6485"/>
                    <a:pt x="5404" y="649"/>
                  </a:cubicBezTo>
                  <a:cubicBezTo>
                    <a:pt x="5404" y="433"/>
                    <a:pt x="5404" y="217"/>
                    <a:pt x="5404" y="0"/>
                  </a:cubicBezTo>
                  <a:close/>
                </a:path>
              </a:pathLst>
            </a:custGeom>
            <a:solidFill>
              <a:srgbClr val="F3A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6" name="Google Shape;8106;p9"/>
            <p:cNvSpPr/>
            <p:nvPr/>
          </p:nvSpPr>
          <p:spPr>
            <a:xfrm>
              <a:off x="6609125" y="2749400"/>
              <a:ext cx="129725" cy="99850"/>
            </a:xfrm>
            <a:custGeom>
              <a:avLst/>
              <a:gdLst/>
              <a:ahLst/>
              <a:cxnLst/>
              <a:rect l="l" t="t" r="r" b="b"/>
              <a:pathLst>
                <a:path w="5189" h="3994" extrusionOk="0">
                  <a:moveTo>
                    <a:pt x="1" y="1"/>
                  </a:moveTo>
                  <a:cubicBezTo>
                    <a:pt x="1660" y="738"/>
                    <a:pt x="1589" y="3994"/>
                    <a:pt x="3815" y="3994"/>
                  </a:cubicBezTo>
                  <a:cubicBezTo>
                    <a:pt x="4198" y="3994"/>
                    <a:pt x="4649" y="3897"/>
                    <a:pt x="5188" y="3675"/>
                  </a:cubicBezTo>
                  <a:lnTo>
                    <a:pt x="5188" y="2162"/>
                  </a:lnTo>
                  <a:cubicBezTo>
                    <a:pt x="3891" y="865"/>
                    <a:pt x="1946" y="1"/>
                    <a:pt x="1" y="1"/>
                  </a:cubicBezTo>
                  <a:close/>
                </a:path>
              </a:pathLst>
            </a:custGeom>
            <a:solidFill>
              <a:srgbClr val="F8D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7" name="Google Shape;8107;p9"/>
            <p:cNvSpPr/>
            <p:nvPr/>
          </p:nvSpPr>
          <p:spPr>
            <a:xfrm>
              <a:off x="4825900" y="3347550"/>
              <a:ext cx="97275" cy="44925"/>
            </a:xfrm>
            <a:custGeom>
              <a:avLst/>
              <a:gdLst/>
              <a:ahLst/>
              <a:cxnLst/>
              <a:rect l="l" t="t" r="r" b="b"/>
              <a:pathLst>
                <a:path w="3891" h="1797" extrusionOk="0">
                  <a:moveTo>
                    <a:pt x="2437" y="1"/>
                  </a:moveTo>
                  <a:cubicBezTo>
                    <a:pt x="1643" y="1"/>
                    <a:pt x="500" y="963"/>
                    <a:pt x="0" y="1796"/>
                  </a:cubicBezTo>
                  <a:lnTo>
                    <a:pt x="1297" y="1796"/>
                  </a:lnTo>
                  <a:cubicBezTo>
                    <a:pt x="2162" y="1580"/>
                    <a:pt x="3891" y="1796"/>
                    <a:pt x="3026" y="283"/>
                  </a:cubicBezTo>
                  <a:cubicBezTo>
                    <a:pt x="2878" y="85"/>
                    <a:pt x="2673" y="1"/>
                    <a:pt x="2437" y="1"/>
                  </a:cubicBez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8" name="Google Shape;8108;p9"/>
            <p:cNvSpPr/>
            <p:nvPr/>
          </p:nvSpPr>
          <p:spPr>
            <a:xfrm>
              <a:off x="4804275" y="3392450"/>
              <a:ext cx="21650" cy="32450"/>
            </a:xfrm>
            <a:custGeom>
              <a:avLst/>
              <a:gdLst/>
              <a:ahLst/>
              <a:cxnLst/>
              <a:rect l="l" t="t" r="r" b="b"/>
              <a:pathLst>
                <a:path w="866" h="1298" extrusionOk="0">
                  <a:moveTo>
                    <a:pt x="865" y="0"/>
                  </a:moveTo>
                  <a:cubicBezTo>
                    <a:pt x="1" y="433"/>
                    <a:pt x="1" y="865"/>
                    <a:pt x="865" y="1297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9" name="Google Shape;8109;p9"/>
            <p:cNvSpPr/>
            <p:nvPr/>
          </p:nvSpPr>
          <p:spPr>
            <a:xfrm>
              <a:off x="4485450" y="3473500"/>
              <a:ext cx="16250" cy="16225"/>
            </a:xfrm>
            <a:custGeom>
              <a:avLst/>
              <a:gdLst/>
              <a:ahLst/>
              <a:cxnLst/>
              <a:rect l="l" t="t" r="r" b="b"/>
              <a:pathLst>
                <a:path w="650" h="649" extrusionOk="0">
                  <a:moveTo>
                    <a:pt x="217" y="0"/>
                  </a:moveTo>
                  <a:lnTo>
                    <a:pt x="1" y="217"/>
                  </a:lnTo>
                  <a:lnTo>
                    <a:pt x="649" y="649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0" name="Google Shape;8110;p9"/>
            <p:cNvSpPr/>
            <p:nvPr/>
          </p:nvSpPr>
          <p:spPr>
            <a:xfrm>
              <a:off x="3610050" y="2019025"/>
              <a:ext cx="16225" cy="11700"/>
            </a:xfrm>
            <a:custGeom>
              <a:avLst/>
              <a:gdLst/>
              <a:ahLst/>
              <a:cxnLst/>
              <a:rect l="l" t="t" r="r" b="b"/>
              <a:pathLst>
                <a:path w="649" h="468" extrusionOk="0">
                  <a:moveTo>
                    <a:pt x="260" y="1"/>
                  </a:moveTo>
                  <a:cubicBezTo>
                    <a:pt x="173" y="1"/>
                    <a:pt x="87" y="35"/>
                    <a:pt x="0" y="35"/>
                  </a:cubicBezTo>
                  <a:cubicBezTo>
                    <a:pt x="0" y="252"/>
                    <a:pt x="433" y="468"/>
                    <a:pt x="649" y="468"/>
                  </a:cubicBezTo>
                  <a:cubicBezTo>
                    <a:pt x="519" y="79"/>
                    <a:pt x="390" y="1"/>
                    <a:pt x="260" y="1"/>
                  </a:cubicBezTo>
                  <a:close/>
                </a:path>
              </a:pathLst>
            </a:custGeom>
            <a:solidFill>
              <a:srgbClr val="ED6A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111" name="Google Shape;8111;p9"/>
          <p:cNvGrpSpPr/>
          <p:nvPr/>
        </p:nvGrpSpPr>
        <p:grpSpPr>
          <a:xfrm rot="430039">
            <a:off x="258196" y="114445"/>
            <a:ext cx="1665965" cy="6178944"/>
            <a:chOff x="2906275" y="289925"/>
            <a:chExt cx="1836200" cy="5107750"/>
          </a:xfrm>
        </p:grpSpPr>
        <p:sp>
          <p:nvSpPr>
            <p:cNvPr id="8112" name="Google Shape;8112;p9"/>
            <p:cNvSpPr/>
            <p:nvPr/>
          </p:nvSpPr>
          <p:spPr>
            <a:xfrm>
              <a:off x="2907650" y="3496925"/>
              <a:ext cx="119150" cy="716150"/>
            </a:xfrm>
            <a:custGeom>
              <a:avLst/>
              <a:gdLst/>
              <a:ahLst/>
              <a:cxnLst/>
              <a:rect l="l" t="t" r="r" b="b"/>
              <a:pathLst>
                <a:path w="4766" h="28646" extrusionOk="0">
                  <a:moveTo>
                    <a:pt x="1972" y="1"/>
                  </a:moveTo>
                  <a:cubicBezTo>
                    <a:pt x="1753" y="1096"/>
                    <a:pt x="1041" y="2082"/>
                    <a:pt x="1041" y="3232"/>
                  </a:cubicBezTo>
                  <a:lnTo>
                    <a:pt x="1041" y="3725"/>
                  </a:lnTo>
                  <a:cubicBezTo>
                    <a:pt x="1096" y="4601"/>
                    <a:pt x="1041" y="5478"/>
                    <a:pt x="877" y="6299"/>
                  </a:cubicBezTo>
                  <a:cubicBezTo>
                    <a:pt x="1" y="9914"/>
                    <a:pt x="603" y="13529"/>
                    <a:pt x="767" y="17144"/>
                  </a:cubicBezTo>
                  <a:cubicBezTo>
                    <a:pt x="603" y="17472"/>
                    <a:pt x="548" y="17856"/>
                    <a:pt x="603" y="18239"/>
                  </a:cubicBezTo>
                  <a:cubicBezTo>
                    <a:pt x="877" y="19718"/>
                    <a:pt x="822" y="21251"/>
                    <a:pt x="1096" y="22730"/>
                  </a:cubicBezTo>
                  <a:cubicBezTo>
                    <a:pt x="1425" y="24757"/>
                    <a:pt x="1972" y="26728"/>
                    <a:pt x="2739" y="28645"/>
                  </a:cubicBezTo>
                  <a:cubicBezTo>
                    <a:pt x="2958" y="28591"/>
                    <a:pt x="3123" y="28426"/>
                    <a:pt x="3232" y="28207"/>
                  </a:cubicBezTo>
                  <a:cubicBezTo>
                    <a:pt x="3232" y="28098"/>
                    <a:pt x="3232" y="27933"/>
                    <a:pt x="3232" y="27824"/>
                  </a:cubicBezTo>
                  <a:cubicBezTo>
                    <a:pt x="3068" y="26893"/>
                    <a:pt x="3396" y="25962"/>
                    <a:pt x="3013" y="25085"/>
                  </a:cubicBezTo>
                  <a:cubicBezTo>
                    <a:pt x="2926" y="24781"/>
                    <a:pt x="2977" y="24684"/>
                    <a:pt x="3138" y="24684"/>
                  </a:cubicBezTo>
                  <a:cubicBezTo>
                    <a:pt x="3181" y="24684"/>
                    <a:pt x="3230" y="24691"/>
                    <a:pt x="3287" y="24702"/>
                  </a:cubicBezTo>
                  <a:cubicBezTo>
                    <a:pt x="3518" y="24760"/>
                    <a:pt x="3733" y="24832"/>
                    <a:pt x="3942" y="24832"/>
                  </a:cubicBezTo>
                  <a:cubicBezTo>
                    <a:pt x="4129" y="24832"/>
                    <a:pt x="4310" y="24774"/>
                    <a:pt x="4492" y="24592"/>
                  </a:cubicBezTo>
                  <a:cubicBezTo>
                    <a:pt x="4547" y="22621"/>
                    <a:pt x="4163" y="21909"/>
                    <a:pt x="2849" y="21525"/>
                  </a:cubicBezTo>
                  <a:cubicBezTo>
                    <a:pt x="3999" y="21251"/>
                    <a:pt x="4492" y="19444"/>
                    <a:pt x="3616" y="18787"/>
                  </a:cubicBezTo>
                  <a:cubicBezTo>
                    <a:pt x="2739" y="18129"/>
                    <a:pt x="3835" y="18184"/>
                    <a:pt x="3670" y="17856"/>
                  </a:cubicBezTo>
                  <a:cubicBezTo>
                    <a:pt x="3835" y="17637"/>
                    <a:pt x="3889" y="17363"/>
                    <a:pt x="3889" y="17089"/>
                  </a:cubicBezTo>
                  <a:cubicBezTo>
                    <a:pt x="3889" y="14843"/>
                    <a:pt x="3889" y="12598"/>
                    <a:pt x="4656" y="10462"/>
                  </a:cubicBezTo>
                  <a:cubicBezTo>
                    <a:pt x="4766" y="10078"/>
                    <a:pt x="4601" y="9640"/>
                    <a:pt x="4328" y="9421"/>
                  </a:cubicBezTo>
                  <a:cubicBezTo>
                    <a:pt x="3999" y="9147"/>
                    <a:pt x="3889" y="8764"/>
                    <a:pt x="3944" y="8380"/>
                  </a:cubicBezTo>
                  <a:cubicBezTo>
                    <a:pt x="4328" y="6354"/>
                    <a:pt x="3780" y="4218"/>
                    <a:pt x="4601" y="2246"/>
                  </a:cubicBezTo>
                  <a:cubicBezTo>
                    <a:pt x="3999" y="1151"/>
                    <a:pt x="3451" y="55"/>
                    <a:pt x="1972" y="1"/>
                  </a:cubicBezTo>
                  <a:close/>
                </a:path>
              </a:pathLst>
            </a:custGeom>
            <a:solidFill>
              <a:srgbClr val="FAF3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3" name="Google Shape;8113;p9"/>
            <p:cNvSpPr/>
            <p:nvPr/>
          </p:nvSpPr>
          <p:spPr>
            <a:xfrm>
              <a:off x="2906275" y="3143650"/>
              <a:ext cx="153400" cy="781875"/>
            </a:xfrm>
            <a:custGeom>
              <a:avLst/>
              <a:gdLst/>
              <a:ahLst/>
              <a:cxnLst/>
              <a:rect l="l" t="t" r="r" b="b"/>
              <a:pathLst>
                <a:path w="6136" h="31275" extrusionOk="0">
                  <a:moveTo>
                    <a:pt x="4766" y="1"/>
                  </a:moveTo>
                  <a:cubicBezTo>
                    <a:pt x="4383" y="1206"/>
                    <a:pt x="4163" y="2466"/>
                    <a:pt x="3671" y="3671"/>
                  </a:cubicBezTo>
                  <a:cubicBezTo>
                    <a:pt x="2466" y="6792"/>
                    <a:pt x="2247" y="10079"/>
                    <a:pt x="1535" y="13310"/>
                  </a:cubicBezTo>
                  <a:cubicBezTo>
                    <a:pt x="1042" y="15446"/>
                    <a:pt x="1096" y="17637"/>
                    <a:pt x="713" y="19773"/>
                  </a:cubicBezTo>
                  <a:cubicBezTo>
                    <a:pt x="275" y="22402"/>
                    <a:pt x="165" y="25140"/>
                    <a:pt x="330" y="27824"/>
                  </a:cubicBezTo>
                  <a:cubicBezTo>
                    <a:pt x="439" y="28974"/>
                    <a:pt x="1" y="30234"/>
                    <a:pt x="822" y="31275"/>
                  </a:cubicBezTo>
                  <a:cubicBezTo>
                    <a:pt x="822" y="29358"/>
                    <a:pt x="1042" y="27495"/>
                    <a:pt x="822" y="25633"/>
                  </a:cubicBezTo>
                  <a:cubicBezTo>
                    <a:pt x="658" y="24593"/>
                    <a:pt x="658" y="23497"/>
                    <a:pt x="822" y="22457"/>
                  </a:cubicBezTo>
                  <a:cubicBezTo>
                    <a:pt x="932" y="21690"/>
                    <a:pt x="1315" y="21033"/>
                    <a:pt x="1261" y="20266"/>
                  </a:cubicBezTo>
                  <a:cubicBezTo>
                    <a:pt x="1206" y="19499"/>
                    <a:pt x="1589" y="18842"/>
                    <a:pt x="1425" y="18075"/>
                  </a:cubicBezTo>
                  <a:cubicBezTo>
                    <a:pt x="1206" y="17253"/>
                    <a:pt x="1699" y="16596"/>
                    <a:pt x="1535" y="15884"/>
                  </a:cubicBezTo>
                  <a:cubicBezTo>
                    <a:pt x="2411" y="15556"/>
                    <a:pt x="1754" y="14625"/>
                    <a:pt x="2192" y="14132"/>
                  </a:cubicBezTo>
                  <a:cubicBezTo>
                    <a:pt x="2267" y="13907"/>
                    <a:pt x="2367" y="13734"/>
                    <a:pt x="2545" y="13734"/>
                  </a:cubicBezTo>
                  <a:cubicBezTo>
                    <a:pt x="2628" y="13734"/>
                    <a:pt x="2728" y="13771"/>
                    <a:pt x="2849" y="13858"/>
                  </a:cubicBezTo>
                  <a:cubicBezTo>
                    <a:pt x="3176" y="14062"/>
                    <a:pt x="3472" y="14266"/>
                    <a:pt x="3828" y="14266"/>
                  </a:cubicBezTo>
                  <a:cubicBezTo>
                    <a:pt x="3950" y="14266"/>
                    <a:pt x="4079" y="14242"/>
                    <a:pt x="4218" y="14186"/>
                  </a:cubicBezTo>
                  <a:cubicBezTo>
                    <a:pt x="4985" y="13420"/>
                    <a:pt x="4602" y="12269"/>
                    <a:pt x="4985" y="11393"/>
                  </a:cubicBezTo>
                  <a:cubicBezTo>
                    <a:pt x="4821" y="10572"/>
                    <a:pt x="6026" y="9914"/>
                    <a:pt x="5204" y="9038"/>
                  </a:cubicBezTo>
                  <a:cubicBezTo>
                    <a:pt x="4875" y="8928"/>
                    <a:pt x="4602" y="8764"/>
                    <a:pt x="4273" y="8600"/>
                  </a:cubicBezTo>
                  <a:cubicBezTo>
                    <a:pt x="3944" y="8052"/>
                    <a:pt x="4163" y="7340"/>
                    <a:pt x="3725" y="6792"/>
                  </a:cubicBezTo>
                  <a:cubicBezTo>
                    <a:pt x="3671" y="6683"/>
                    <a:pt x="3671" y="6573"/>
                    <a:pt x="3616" y="6409"/>
                  </a:cubicBezTo>
                  <a:cubicBezTo>
                    <a:pt x="3616" y="6245"/>
                    <a:pt x="3451" y="6245"/>
                    <a:pt x="3451" y="6245"/>
                  </a:cubicBezTo>
                  <a:cubicBezTo>
                    <a:pt x="3437" y="6223"/>
                    <a:pt x="3425" y="6208"/>
                    <a:pt x="3414" y="6198"/>
                  </a:cubicBezTo>
                  <a:lnTo>
                    <a:pt x="3414" y="6198"/>
                  </a:lnTo>
                  <a:cubicBezTo>
                    <a:pt x="3436" y="6193"/>
                    <a:pt x="3466" y="6175"/>
                    <a:pt x="3506" y="6135"/>
                  </a:cubicBezTo>
                  <a:cubicBezTo>
                    <a:pt x="3616" y="6190"/>
                    <a:pt x="3671" y="6245"/>
                    <a:pt x="3725" y="6354"/>
                  </a:cubicBezTo>
                  <a:cubicBezTo>
                    <a:pt x="3835" y="6409"/>
                    <a:pt x="3890" y="6464"/>
                    <a:pt x="3999" y="6464"/>
                  </a:cubicBezTo>
                  <a:cubicBezTo>
                    <a:pt x="4109" y="6628"/>
                    <a:pt x="3999" y="6792"/>
                    <a:pt x="3999" y="6902"/>
                  </a:cubicBezTo>
                  <a:cubicBezTo>
                    <a:pt x="3999" y="7011"/>
                    <a:pt x="3999" y="7176"/>
                    <a:pt x="4054" y="7285"/>
                  </a:cubicBezTo>
                  <a:cubicBezTo>
                    <a:pt x="4109" y="7450"/>
                    <a:pt x="4163" y="7669"/>
                    <a:pt x="4328" y="7833"/>
                  </a:cubicBezTo>
                  <a:cubicBezTo>
                    <a:pt x="4418" y="7968"/>
                    <a:pt x="4582" y="8066"/>
                    <a:pt x="4760" y="8066"/>
                  </a:cubicBezTo>
                  <a:cubicBezTo>
                    <a:pt x="4798" y="8066"/>
                    <a:pt x="4837" y="8062"/>
                    <a:pt x="4875" y="8052"/>
                  </a:cubicBezTo>
                  <a:cubicBezTo>
                    <a:pt x="5149" y="8052"/>
                    <a:pt x="5423" y="7888"/>
                    <a:pt x="5587" y="7614"/>
                  </a:cubicBezTo>
                  <a:cubicBezTo>
                    <a:pt x="5697" y="7231"/>
                    <a:pt x="5587" y="6847"/>
                    <a:pt x="5368" y="6573"/>
                  </a:cubicBezTo>
                  <a:cubicBezTo>
                    <a:pt x="5314" y="6464"/>
                    <a:pt x="4930" y="6409"/>
                    <a:pt x="5204" y="6135"/>
                  </a:cubicBezTo>
                  <a:cubicBezTo>
                    <a:pt x="5204" y="6026"/>
                    <a:pt x="5204" y="5916"/>
                    <a:pt x="5149" y="5752"/>
                  </a:cubicBezTo>
                  <a:cubicBezTo>
                    <a:pt x="4492" y="5259"/>
                    <a:pt x="4273" y="4383"/>
                    <a:pt x="4602" y="3616"/>
                  </a:cubicBezTo>
                  <a:cubicBezTo>
                    <a:pt x="4602" y="3397"/>
                    <a:pt x="4766" y="3232"/>
                    <a:pt x="4930" y="3123"/>
                  </a:cubicBezTo>
                  <a:cubicBezTo>
                    <a:pt x="5423" y="2904"/>
                    <a:pt x="6135" y="2739"/>
                    <a:pt x="5533" y="1918"/>
                  </a:cubicBezTo>
                  <a:cubicBezTo>
                    <a:pt x="5204" y="1425"/>
                    <a:pt x="5259" y="768"/>
                    <a:pt x="4766" y="330"/>
                  </a:cubicBezTo>
                  <a:lnTo>
                    <a:pt x="4766" y="1"/>
                  </a:lnTo>
                  <a:close/>
                </a:path>
              </a:pathLst>
            </a:custGeom>
            <a:solidFill>
              <a:srgbClr val="FA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4" name="Google Shape;8114;p9"/>
            <p:cNvSpPr/>
            <p:nvPr/>
          </p:nvSpPr>
          <p:spPr>
            <a:xfrm>
              <a:off x="3000775" y="4252750"/>
              <a:ext cx="24650" cy="49325"/>
            </a:xfrm>
            <a:custGeom>
              <a:avLst/>
              <a:gdLst/>
              <a:ahLst/>
              <a:cxnLst/>
              <a:rect l="l" t="t" r="r" b="b"/>
              <a:pathLst>
                <a:path w="986" h="1973" extrusionOk="0">
                  <a:moveTo>
                    <a:pt x="0" y="1"/>
                  </a:moveTo>
                  <a:cubicBezTo>
                    <a:pt x="0" y="767"/>
                    <a:pt x="383" y="1479"/>
                    <a:pt x="986" y="1972"/>
                  </a:cubicBezTo>
                  <a:cubicBezTo>
                    <a:pt x="986" y="1206"/>
                    <a:pt x="603" y="494"/>
                    <a:pt x="0" y="1"/>
                  </a:cubicBezTo>
                  <a:close/>
                </a:path>
              </a:pathLst>
            </a:custGeom>
            <a:solidFill>
              <a:srgbClr val="FDFA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5" name="Google Shape;8115;p9"/>
            <p:cNvSpPr/>
            <p:nvPr/>
          </p:nvSpPr>
          <p:spPr>
            <a:xfrm>
              <a:off x="2976125" y="4203450"/>
              <a:ext cx="8225" cy="17825"/>
            </a:xfrm>
            <a:custGeom>
              <a:avLst/>
              <a:gdLst/>
              <a:ahLst/>
              <a:cxnLst/>
              <a:rect l="l" t="t" r="r" b="b"/>
              <a:pathLst>
                <a:path w="329" h="713" extrusionOk="0">
                  <a:moveTo>
                    <a:pt x="329" y="1"/>
                  </a:moveTo>
                  <a:lnTo>
                    <a:pt x="0" y="384"/>
                  </a:lnTo>
                  <a:lnTo>
                    <a:pt x="329" y="713"/>
                  </a:lnTo>
                  <a:cubicBezTo>
                    <a:pt x="329" y="603"/>
                    <a:pt x="329" y="439"/>
                    <a:pt x="329" y="330"/>
                  </a:cubicBezTo>
                  <a:cubicBezTo>
                    <a:pt x="329" y="220"/>
                    <a:pt x="329" y="110"/>
                    <a:pt x="329" y="1"/>
                  </a:cubicBezTo>
                  <a:close/>
                </a:path>
              </a:pathLst>
            </a:custGeom>
            <a:solidFill>
              <a:srgbClr val="FC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6" name="Google Shape;8116;p9"/>
            <p:cNvSpPr/>
            <p:nvPr/>
          </p:nvSpPr>
          <p:spPr>
            <a:xfrm>
              <a:off x="2991175" y="3138075"/>
              <a:ext cx="87100" cy="163025"/>
            </a:xfrm>
            <a:custGeom>
              <a:avLst/>
              <a:gdLst/>
              <a:ahLst/>
              <a:cxnLst/>
              <a:rect l="l" t="t" r="r" b="b"/>
              <a:pathLst>
                <a:path w="3484" h="6521" extrusionOk="0">
                  <a:moveTo>
                    <a:pt x="2166" y="1"/>
                  </a:moveTo>
                  <a:cubicBezTo>
                    <a:pt x="2013" y="1"/>
                    <a:pt x="1799" y="202"/>
                    <a:pt x="1425" y="553"/>
                  </a:cubicBezTo>
                  <a:cubicBezTo>
                    <a:pt x="1425" y="1374"/>
                    <a:pt x="1206" y="2196"/>
                    <a:pt x="2356" y="2798"/>
                  </a:cubicBezTo>
                  <a:cubicBezTo>
                    <a:pt x="1699" y="2908"/>
                    <a:pt x="1315" y="2853"/>
                    <a:pt x="1096" y="3182"/>
                  </a:cubicBezTo>
                  <a:cubicBezTo>
                    <a:pt x="1151" y="3455"/>
                    <a:pt x="877" y="3455"/>
                    <a:pt x="767" y="3510"/>
                  </a:cubicBezTo>
                  <a:cubicBezTo>
                    <a:pt x="767" y="3729"/>
                    <a:pt x="932" y="4058"/>
                    <a:pt x="822" y="4167"/>
                  </a:cubicBezTo>
                  <a:cubicBezTo>
                    <a:pt x="1" y="4989"/>
                    <a:pt x="767" y="5372"/>
                    <a:pt x="1260" y="5865"/>
                  </a:cubicBezTo>
                  <a:cubicBezTo>
                    <a:pt x="1425" y="6030"/>
                    <a:pt x="1589" y="6249"/>
                    <a:pt x="1753" y="6468"/>
                  </a:cubicBezTo>
                  <a:cubicBezTo>
                    <a:pt x="2052" y="6501"/>
                    <a:pt x="2304" y="6521"/>
                    <a:pt x="2513" y="6521"/>
                  </a:cubicBezTo>
                  <a:cubicBezTo>
                    <a:pt x="3336" y="6521"/>
                    <a:pt x="3483" y="6213"/>
                    <a:pt x="3177" y="5208"/>
                  </a:cubicBezTo>
                  <a:cubicBezTo>
                    <a:pt x="3068" y="4606"/>
                    <a:pt x="3123" y="4058"/>
                    <a:pt x="3396" y="3510"/>
                  </a:cubicBezTo>
                  <a:cubicBezTo>
                    <a:pt x="3396" y="2689"/>
                    <a:pt x="3177" y="1922"/>
                    <a:pt x="2684" y="1210"/>
                  </a:cubicBezTo>
                  <a:cubicBezTo>
                    <a:pt x="2465" y="363"/>
                    <a:pt x="2371" y="1"/>
                    <a:pt x="2166" y="1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7" name="Google Shape;8117;p9"/>
            <p:cNvSpPr/>
            <p:nvPr/>
          </p:nvSpPr>
          <p:spPr>
            <a:xfrm>
              <a:off x="3065125" y="3147775"/>
              <a:ext cx="19200" cy="20550"/>
            </a:xfrm>
            <a:custGeom>
              <a:avLst/>
              <a:gdLst/>
              <a:ahLst/>
              <a:cxnLst/>
              <a:rect l="l" t="t" r="r" b="b"/>
              <a:pathLst>
                <a:path w="768" h="822" extrusionOk="0">
                  <a:moveTo>
                    <a:pt x="329" y="0"/>
                  </a:moveTo>
                  <a:cubicBezTo>
                    <a:pt x="0" y="110"/>
                    <a:pt x="55" y="438"/>
                    <a:pt x="55" y="657"/>
                  </a:cubicBezTo>
                  <a:lnTo>
                    <a:pt x="55" y="822"/>
                  </a:lnTo>
                  <a:lnTo>
                    <a:pt x="384" y="822"/>
                  </a:lnTo>
                  <a:cubicBezTo>
                    <a:pt x="657" y="712"/>
                    <a:pt x="767" y="384"/>
                    <a:pt x="603" y="110"/>
                  </a:cubicBezTo>
                  <a:cubicBezTo>
                    <a:pt x="548" y="55"/>
                    <a:pt x="438" y="0"/>
                    <a:pt x="329" y="0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8" name="Google Shape;8118;p9"/>
            <p:cNvSpPr/>
            <p:nvPr/>
          </p:nvSpPr>
          <p:spPr>
            <a:xfrm>
              <a:off x="2962425" y="3936450"/>
              <a:ext cx="131350" cy="197200"/>
            </a:xfrm>
            <a:custGeom>
              <a:avLst/>
              <a:gdLst/>
              <a:ahLst/>
              <a:cxnLst/>
              <a:rect l="l" t="t" r="r" b="b"/>
              <a:pathLst>
                <a:path w="5254" h="7888" extrusionOk="0">
                  <a:moveTo>
                    <a:pt x="2981" y="6494"/>
                  </a:moveTo>
                  <a:cubicBezTo>
                    <a:pt x="2960" y="6513"/>
                    <a:pt x="2949" y="6519"/>
                    <a:pt x="2946" y="6519"/>
                  </a:cubicBezTo>
                  <a:cubicBezTo>
                    <a:pt x="2941" y="6519"/>
                    <a:pt x="2955" y="6504"/>
                    <a:pt x="2981" y="6494"/>
                  </a:cubicBezTo>
                  <a:close/>
                  <a:moveTo>
                    <a:pt x="3116" y="6512"/>
                  </a:moveTo>
                  <a:lnTo>
                    <a:pt x="3116" y="6512"/>
                  </a:lnTo>
                  <a:cubicBezTo>
                    <a:pt x="3120" y="6515"/>
                    <a:pt x="3125" y="6519"/>
                    <a:pt x="3130" y="6523"/>
                  </a:cubicBezTo>
                  <a:lnTo>
                    <a:pt x="3130" y="6523"/>
                  </a:lnTo>
                  <a:cubicBezTo>
                    <a:pt x="3128" y="6521"/>
                    <a:pt x="3125" y="6520"/>
                    <a:pt x="3122" y="6518"/>
                  </a:cubicBezTo>
                  <a:cubicBezTo>
                    <a:pt x="3120" y="6516"/>
                    <a:pt x="3118" y="6514"/>
                    <a:pt x="3116" y="6512"/>
                  </a:cubicBezTo>
                  <a:close/>
                  <a:moveTo>
                    <a:pt x="2629" y="1"/>
                  </a:moveTo>
                  <a:cubicBezTo>
                    <a:pt x="2465" y="1"/>
                    <a:pt x="2301" y="56"/>
                    <a:pt x="2191" y="165"/>
                  </a:cubicBezTo>
                  <a:cubicBezTo>
                    <a:pt x="2246" y="329"/>
                    <a:pt x="2356" y="494"/>
                    <a:pt x="2301" y="603"/>
                  </a:cubicBezTo>
                  <a:cubicBezTo>
                    <a:pt x="2253" y="724"/>
                    <a:pt x="2194" y="770"/>
                    <a:pt x="2129" y="770"/>
                  </a:cubicBezTo>
                  <a:cubicBezTo>
                    <a:pt x="2047" y="770"/>
                    <a:pt x="1955" y="695"/>
                    <a:pt x="1863" y="603"/>
                  </a:cubicBezTo>
                  <a:cubicBezTo>
                    <a:pt x="1644" y="494"/>
                    <a:pt x="1425" y="329"/>
                    <a:pt x="1205" y="165"/>
                  </a:cubicBezTo>
                  <a:cubicBezTo>
                    <a:pt x="877" y="439"/>
                    <a:pt x="548" y="713"/>
                    <a:pt x="220" y="987"/>
                  </a:cubicBezTo>
                  <a:cubicBezTo>
                    <a:pt x="1" y="1096"/>
                    <a:pt x="1" y="1425"/>
                    <a:pt x="220" y="1534"/>
                  </a:cubicBezTo>
                  <a:cubicBezTo>
                    <a:pt x="329" y="1644"/>
                    <a:pt x="493" y="1644"/>
                    <a:pt x="658" y="1644"/>
                  </a:cubicBezTo>
                  <a:cubicBezTo>
                    <a:pt x="830" y="1601"/>
                    <a:pt x="900" y="1288"/>
                    <a:pt x="1135" y="1288"/>
                  </a:cubicBezTo>
                  <a:cubicBezTo>
                    <a:pt x="1199" y="1288"/>
                    <a:pt x="1276" y="1311"/>
                    <a:pt x="1370" y="1370"/>
                  </a:cubicBezTo>
                  <a:cubicBezTo>
                    <a:pt x="1315" y="1644"/>
                    <a:pt x="1315" y="1972"/>
                    <a:pt x="1260" y="2301"/>
                  </a:cubicBezTo>
                  <a:cubicBezTo>
                    <a:pt x="1205" y="2684"/>
                    <a:pt x="1589" y="3013"/>
                    <a:pt x="1425" y="3451"/>
                  </a:cubicBezTo>
                  <a:cubicBezTo>
                    <a:pt x="1348" y="3528"/>
                    <a:pt x="1249" y="3553"/>
                    <a:pt x="1143" y="3553"/>
                  </a:cubicBezTo>
                  <a:cubicBezTo>
                    <a:pt x="941" y="3553"/>
                    <a:pt x="710" y="3463"/>
                    <a:pt x="540" y="3463"/>
                  </a:cubicBezTo>
                  <a:cubicBezTo>
                    <a:pt x="479" y="3463"/>
                    <a:pt x="425" y="3475"/>
                    <a:pt x="384" y="3506"/>
                  </a:cubicBezTo>
                  <a:cubicBezTo>
                    <a:pt x="110" y="3725"/>
                    <a:pt x="1" y="3999"/>
                    <a:pt x="110" y="4218"/>
                  </a:cubicBezTo>
                  <a:cubicBezTo>
                    <a:pt x="191" y="4381"/>
                    <a:pt x="333" y="4665"/>
                    <a:pt x="491" y="4665"/>
                  </a:cubicBezTo>
                  <a:cubicBezTo>
                    <a:pt x="545" y="4665"/>
                    <a:pt x="602" y="4631"/>
                    <a:pt x="658" y="4547"/>
                  </a:cubicBezTo>
                  <a:cubicBezTo>
                    <a:pt x="804" y="4275"/>
                    <a:pt x="926" y="4179"/>
                    <a:pt x="1031" y="4179"/>
                  </a:cubicBezTo>
                  <a:cubicBezTo>
                    <a:pt x="1200" y="4179"/>
                    <a:pt x="1323" y="4432"/>
                    <a:pt x="1425" y="4601"/>
                  </a:cubicBezTo>
                  <a:cubicBezTo>
                    <a:pt x="1808" y="5368"/>
                    <a:pt x="2027" y="6190"/>
                    <a:pt x="2191" y="7066"/>
                  </a:cubicBezTo>
                  <a:cubicBezTo>
                    <a:pt x="2137" y="7778"/>
                    <a:pt x="2739" y="7723"/>
                    <a:pt x="3177" y="7888"/>
                  </a:cubicBezTo>
                  <a:cubicBezTo>
                    <a:pt x="3341" y="7833"/>
                    <a:pt x="3506" y="7778"/>
                    <a:pt x="3615" y="7669"/>
                  </a:cubicBezTo>
                  <a:cubicBezTo>
                    <a:pt x="3715" y="7221"/>
                    <a:pt x="3544" y="6819"/>
                    <a:pt x="3225" y="6585"/>
                  </a:cubicBezTo>
                  <a:lnTo>
                    <a:pt x="3225" y="6585"/>
                  </a:lnTo>
                  <a:cubicBezTo>
                    <a:pt x="3694" y="6732"/>
                    <a:pt x="3662" y="7700"/>
                    <a:pt x="4150" y="7700"/>
                  </a:cubicBezTo>
                  <a:cubicBezTo>
                    <a:pt x="4230" y="7700"/>
                    <a:pt x="4324" y="7674"/>
                    <a:pt x="4437" y="7614"/>
                  </a:cubicBezTo>
                  <a:cubicBezTo>
                    <a:pt x="5149" y="7176"/>
                    <a:pt x="4656" y="6409"/>
                    <a:pt x="4437" y="5806"/>
                  </a:cubicBezTo>
                  <a:cubicBezTo>
                    <a:pt x="4218" y="5313"/>
                    <a:pt x="4382" y="4711"/>
                    <a:pt x="4820" y="4382"/>
                  </a:cubicBezTo>
                  <a:cubicBezTo>
                    <a:pt x="5254" y="3949"/>
                    <a:pt x="5044" y="1479"/>
                    <a:pt x="4774" y="1479"/>
                  </a:cubicBezTo>
                  <a:cubicBezTo>
                    <a:pt x="4771" y="1479"/>
                    <a:pt x="4768" y="1479"/>
                    <a:pt x="4765" y="1480"/>
                  </a:cubicBezTo>
                  <a:cubicBezTo>
                    <a:pt x="4591" y="1533"/>
                    <a:pt x="4442" y="1556"/>
                    <a:pt x="4313" y="1556"/>
                  </a:cubicBezTo>
                  <a:cubicBezTo>
                    <a:pt x="3510" y="1556"/>
                    <a:pt x="3492" y="637"/>
                    <a:pt x="3068" y="165"/>
                  </a:cubicBezTo>
                  <a:cubicBezTo>
                    <a:pt x="2958" y="56"/>
                    <a:pt x="2794" y="1"/>
                    <a:pt x="2629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9" name="Google Shape;8119;p9"/>
            <p:cNvSpPr/>
            <p:nvPr/>
          </p:nvSpPr>
          <p:spPr>
            <a:xfrm>
              <a:off x="2967900" y="4119200"/>
              <a:ext cx="67125" cy="84275"/>
            </a:xfrm>
            <a:custGeom>
              <a:avLst/>
              <a:gdLst/>
              <a:ahLst/>
              <a:cxnLst/>
              <a:rect l="l" t="t" r="r" b="b"/>
              <a:pathLst>
                <a:path w="2685" h="3371" extrusionOk="0">
                  <a:moveTo>
                    <a:pt x="975" y="1"/>
                  </a:moveTo>
                  <a:cubicBezTo>
                    <a:pt x="778" y="1"/>
                    <a:pt x="563" y="29"/>
                    <a:pt x="329" y="85"/>
                  </a:cubicBezTo>
                  <a:cubicBezTo>
                    <a:pt x="658" y="1180"/>
                    <a:pt x="1" y="2330"/>
                    <a:pt x="658" y="3371"/>
                  </a:cubicBezTo>
                  <a:lnTo>
                    <a:pt x="2520" y="3207"/>
                  </a:lnTo>
                  <a:cubicBezTo>
                    <a:pt x="2684" y="2495"/>
                    <a:pt x="2191" y="2002"/>
                    <a:pt x="2301" y="1399"/>
                  </a:cubicBezTo>
                  <a:cubicBezTo>
                    <a:pt x="2214" y="439"/>
                    <a:pt x="1744" y="1"/>
                    <a:pt x="975" y="1"/>
                  </a:cubicBezTo>
                  <a:close/>
                </a:path>
              </a:pathLst>
            </a:custGeom>
            <a:solidFill>
              <a:srgbClr val="FC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0" name="Google Shape;8120;p9"/>
            <p:cNvSpPr/>
            <p:nvPr/>
          </p:nvSpPr>
          <p:spPr>
            <a:xfrm>
              <a:off x="2947375" y="3465425"/>
              <a:ext cx="91750" cy="89025"/>
            </a:xfrm>
            <a:custGeom>
              <a:avLst/>
              <a:gdLst/>
              <a:ahLst/>
              <a:cxnLst/>
              <a:rect l="l" t="t" r="r" b="b"/>
              <a:pathLst>
                <a:path w="3670" h="3561" extrusionOk="0">
                  <a:moveTo>
                    <a:pt x="493" y="1"/>
                  </a:moveTo>
                  <a:lnTo>
                    <a:pt x="493" y="1"/>
                  </a:lnTo>
                  <a:cubicBezTo>
                    <a:pt x="0" y="494"/>
                    <a:pt x="383" y="877"/>
                    <a:pt x="548" y="1261"/>
                  </a:cubicBezTo>
                  <a:cubicBezTo>
                    <a:pt x="1369" y="1918"/>
                    <a:pt x="2136" y="2685"/>
                    <a:pt x="2793" y="3561"/>
                  </a:cubicBezTo>
                  <a:lnTo>
                    <a:pt x="3122" y="3561"/>
                  </a:lnTo>
                  <a:cubicBezTo>
                    <a:pt x="3396" y="3397"/>
                    <a:pt x="3615" y="3123"/>
                    <a:pt x="3670" y="2794"/>
                  </a:cubicBezTo>
                  <a:cubicBezTo>
                    <a:pt x="3670" y="1973"/>
                    <a:pt x="3122" y="1589"/>
                    <a:pt x="2465" y="1315"/>
                  </a:cubicBezTo>
                  <a:lnTo>
                    <a:pt x="493" y="1"/>
                  </a:lnTo>
                  <a:close/>
                </a:path>
              </a:pathLst>
            </a:custGeom>
            <a:solidFill>
              <a:srgbClr val="F4B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1" name="Google Shape;8121;p9"/>
            <p:cNvSpPr/>
            <p:nvPr/>
          </p:nvSpPr>
          <p:spPr>
            <a:xfrm>
              <a:off x="2961050" y="4103625"/>
              <a:ext cx="95875" cy="50575"/>
            </a:xfrm>
            <a:custGeom>
              <a:avLst/>
              <a:gdLst/>
              <a:ahLst/>
              <a:cxnLst/>
              <a:rect l="l" t="t" r="r" b="b"/>
              <a:pathLst>
                <a:path w="3835" h="2023" extrusionOk="0">
                  <a:moveTo>
                    <a:pt x="547" y="1"/>
                  </a:moveTo>
                  <a:cubicBezTo>
                    <a:pt x="370" y="1"/>
                    <a:pt x="188" y="30"/>
                    <a:pt x="1" y="105"/>
                  </a:cubicBezTo>
                  <a:cubicBezTo>
                    <a:pt x="110" y="379"/>
                    <a:pt x="329" y="598"/>
                    <a:pt x="603" y="708"/>
                  </a:cubicBezTo>
                  <a:cubicBezTo>
                    <a:pt x="1425" y="817"/>
                    <a:pt x="2192" y="1310"/>
                    <a:pt x="2575" y="2022"/>
                  </a:cubicBezTo>
                  <a:lnTo>
                    <a:pt x="3561" y="2022"/>
                  </a:lnTo>
                  <a:cubicBezTo>
                    <a:pt x="3835" y="1584"/>
                    <a:pt x="3287" y="1365"/>
                    <a:pt x="3287" y="982"/>
                  </a:cubicBezTo>
                  <a:cubicBezTo>
                    <a:pt x="3013" y="653"/>
                    <a:pt x="2465" y="817"/>
                    <a:pt x="2246" y="379"/>
                  </a:cubicBezTo>
                  <a:cubicBezTo>
                    <a:pt x="1697" y="337"/>
                    <a:pt x="1147" y="1"/>
                    <a:pt x="547" y="1"/>
                  </a:cubicBezTo>
                  <a:close/>
                </a:path>
              </a:pathLst>
            </a:custGeom>
            <a:solidFill>
              <a:srgbClr val="F5B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2" name="Google Shape;8122;p9"/>
            <p:cNvSpPr/>
            <p:nvPr/>
          </p:nvSpPr>
          <p:spPr>
            <a:xfrm>
              <a:off x="2974750" y="3570875"/>
              <a:ext cx="12350" cy="10975"/>
            </a:xfrm>
            <a:custGeom>
              <a:avLst/>
              <a:gdLst/>
              <a:ahLst/>
              <a:cxnLst/>
              <a:rect l="l" t="t" r="r" b="b"/>
              <a:pathLst>
                <a:path w="494" h="439" extrusionOk="0">
                  <a:moveTo>
                    <a:pt x="55" y="0"/>
                  </a:moveTo>
                  <a:cubicBezTo>
                    <a:pt x="110" y="164"/>
                    <a:pt x="0" y="438"/>
                    <a:pt x="329" y="438"/>
                  </a:cubicBezTo>
                  <a:cubicBezTo>
                    <a:pt x="384" y="438"/>
                    <a:pt x="493" y="329"/>
                    <a:pt x="493" y="274"/>
                  </a:cubicBezTo>
                  <a:cubicBezTo>
                    <a:pt x="493" y="0"/>
                    <a:pt x="220" y="0"/>
                    <a:pt x="55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3" name="Google Shape;8123;p9"/>
            <p:cNvSpPr/>
            <p:nvPr/>
          </p:nvSpPr>
          <p:spPr>
            <a:xfrm>
              <a:off x="2965175" y="3565175"/>
              <a:ext cx="10975" cy="5725"/>
            </a:xfrm>
            <a:custGeom>
              <a:avLst/>
              <a:gdLst/>
              <a:ahLst/>
              <a:cxnLst/>
              <a:rect l="l" t="t" r="r" b="b"/>
              <a:pathLst>
                <a:path w="439" h="229" extrusionOk="0">
                  <a:moveTo>
                    <a:pt x="202" y="1"/>
                  </a:moveTo>
                  <a:cubicBezTo>
                    <a:pt x="150" y="1"/>
                    <a:pt x="86" y="33"/>
                    <a:pt x="0" y="119"/>
                  </a:cubicBezTo>
                  <a:lnTo>
                    <a:pt x="438" y="228"/>
                  </a:lnTo>
                  <a:cubicBezTo>
                    <a:pt x="363" y="153"/>
                    <a:pt x="314" y="1"/>
                    <a:pt x="202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4" name="Google Shape;8124;p9"/>
            <p:cNvSpPr/>
            <p:nvPr/>
          </p:nvSpPr>
          <p:spPr>
            <a:xfrm>
              <a:off x="3050050" y="4241800"/>
              <a:ext cx="5500" cy="2750"/>
            </a:xfrm>
            <a:custGeom>
              <a:avLst/>
              <a:gdLst/>
              <a:ahLst/>
              <a:cxnLst/>
              <a:rect l="l" t="t" r="r" b="b"/>
              <a:pathLst>
                <a:path w="220" h="110" extrusionOk="0">
                  <a:moveTo>
                    <a:pt x="56" y="0"/>
                  </a:moveTo>
                  <a:cubicBezTo>
                    <a:pt x="56" y="0"/>
                    <a:pt x="1" y="55"/>
                    <a:pt x="1" y="110"/>
                  </a:cubicBezTo>
                  <a:cubicBezTo>
                    <a:pt x="165" y="55"/>
                    <a:pt x="220" y="0"/>
                    <a:pt x="56" y="0"/>
                  </a:cubicBezTo>
                  <a:close/>
                </a:path>
              </a:pathLst>
            </a:custGeom>
            <a:solidFill>
              <a:srgbClr val="FCF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5" name="Google Shape;8125;p9"/>
            <p:cNvSpPr/>
            <p:nvPr/>
          </p:nvSpPr>
          <p:spPr>
            <a:xfrm>
              <a:off x="2991175" y="3299750"/>
              <a:ext cx="41900" cy="65900"/>
            </a:xfrm>
            <a:custGeom>
              <a:avLst/>
              <a:gdLst/>
              <a:ahLst/>
              <a:cxnLst/>
              <a:rect l="l" t="t" r="r" b="b"/>
              <a:pathLst>
                <a:path w="1676" h="2636" extrusionOk="0">
                  <a:moveTo>
                    <a:pt x="384" y="1"/>
                  </a:moveTo>
                  <a:cubicBezTo>
                    <a:pt x="165" y="55"/>
                    <a:pt x="110" y="220"/>
                    <a:pt x="55" y="329"/>
                  </a:cubicBezTo>
                  <a:cubicBezTo>
                    <a:pt x="329" y="932"/>
                    <a:pt x="384" y="1589"/>
                    <a:pt x="165" y="2246"/>
                  </a:cubicBezTo>
                  <a:cubicBezTo>
                    <a:pt x="1" y="2520"/>
                    <a:pt x="439" y="2575"/>
                    <a:pt x="713" y="2630"/>
                  </a:cubicBezTo>
                  <a:cubicBezTo>
                    <a:pt x="767" y="2634"/>
                    <a:pt x="819" y="2636"/>
                    <a:pt x="869" y="2636"/>
                  </a:cubicBezTo>
                  <a:cubicBezTo>
                    <a:pt x="1508" y="2636"/>
                    <a:pt x="1675" y="2305"/>
                    <a:pt x="1370" y="1644"/>
                  </a:cubicBezTo>
                  <a:lnTo>
                    <a:pt x="1041" y="1315"/>
                  </a:lnTo>
                  <a:cubicBezTo>
                    <a:pt x="932" y="1260"/>
                    <a:pt x="822" y="1096"/>
                    <a:pt x="658" y="1041"/>
                  </a:cubicBezTo>
                  <a:lnTo>
                    <a:pt x="658" y="713"/>
                  </a:lnTo>
                  <a:cubicBezTo>
                    <a:pt x="877" y="548"/>
                    <a:pt x="877" y="220"/>
                    <a:pt x="658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6" name="Google Shape;8126;p9"/>
            <p:cNvSpPr/>
            <p:nvPr/>
          </p:nvSpPr>
          <p:spPr>
            <a:xfrm>
              <a:off x="3008975" y="3332625"/>
              <a:ext cx="35625" cy="41150"/>
            </a:xfrm>
            <a:custGeom>
              <a:avLst/>
              <a:gdLst/>
              <a:ahLst/>
              <a:cxnLst/>
              <a:rect l="l" t="t" r="r" b="b"/>
              <a:pathLst>
                <a:path w="1425" h="1646" extrusionOk="0">
                  <a:moveTo>
                    <a:pt x="1370" y="0"/>
                  </a:moveTo>
                  <a:lnTo>
                    <a:pt x="713" y="329"/>
                  </a:lnTo>
                  <a:cubicBezTo>
                    <a:pt x="713" y="822"/>
                    <a:pt x="439" y="1205"/>
                    <a:pt x="1" y="1315"/>
                  </a:cubicBezTo>
                  <a:cubicBezTo>
                    <a:pt x="171" y="1613"/>
                    <a:pt x="474" y="1646"/>
                    <a:pt x="781" y="1646"/>
                  </a:cubicBezTo>
                  <a:cubicBezTo>
                    <a:pt x="868" y="1646"/>
                    <a:pt x="956" y="1643"/>
                    <a:pt x="1041" y="1643"/>
                  </a:cubicBezTo>
                  <a:cubicBezTo>
                    <a:pt x="1315" y="1150"/>
                    <a:pt x="1425" y="603"/>
                    <a:pt x="1370" y="0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7" name="Google Shape;8127;p9"/>
            <p:cNvSpPr/>
            <p:nvPr/>
          </p:nvSpPr>
          <p:spPr>
            <a:xfrm>
              <a:off x="3008975" y="3217600"/>
              <a:ext cx="23300" cy="20050"/>
            </a:xfrm>
            <a:custGeom>
              <a:avLst/>
              <a:gdLst/>
              <a:ahLst/>
              <a:cxnLst/>
              <a:rect l="l" t="t" r="r" b="b"/>
              <a:pathLst>
                <a:path w="932" h="802" extrusionOk="0">
                  <a:moveTo>
                    <a:pt x="329" y="1"/>
                  </a:moveTo>
                  <a:lnTo>
                    <a:pt x="1" y="329"/>
                  </a:lnTo>
                  <a:cubicBezTo>
                    <a:pt x="110" y="439"/>
                    <a:pt x="220" y="493"/>
                    <a:pt x="384" y="603"/>
                  </a:cubicBezTo>
                  <a:cubicBezTo>
                    <a:pt x="495" y="640"/>
                    <a:pt x="606" y="802"/>
                    <a:pt x="717" y="802"/>
                  </a:cubicBezTo>
                  <a:cubicBezTo>
                    <a:pt x="770" y="802"/>
                    <a:pt x="824" y="764"/>
                    <a:pt x="877" y="658"/>
                  </a:cubicBezTo>
                  <a:cubicBezTo>
                    <a:pt x="932" y="603"/>
                    <a:pt x="822" y="384"/>
                    <a:pt x="713" y="274"/>
                  </a:cubicBezTo>
                  <a:cubicBezTo>
                    <a:pt x="603" y="165"/>
                    <a:pt x="494" y="110"/>
                    <a:pt x="329" y="1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8" name="Google Shape;8128;p9"/>
            <p:cNvSpPr/>
            <p:nvPr/>
          </p:nvSpPr>
          <p:spPr>
            <a:xfrm>
              <a:off x="3008975" y="3298375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220" y="1"/>
                  </a:moveTo>
                  <a:cubicBezTo>
                    <a:pt x="165" y="1"/>
                    <a:pt x="110" y="1"/>
                    <a:pt x="1" y="56"/>
                  </a:cubicBezTo>
                  <a:lnTo>
                    <a:pt x="1" y="713"/>
                  </a:lnTo>
                  <a:cubicBezTo>
                    <a:pt x="329" y="603"/>
                    <a:pt x="439" y="275"/>
                    <a:pt x="220" y="1"/>
                  </a:cubicBez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9" name="Google Shape;8129;p9"/>
            <p:cNvSpPr/>
            <p:nvPr/>
          </p:nvSpPr>
          <p:spPr>
            <a:xfrm>
              <a:off x="2989800" y="3292900"/>
              <a:ext cx="11000" cy="15100"/>
            </a:xfrm>
            <a:custGeom>
              <a:avLst/>
              <a:gdLst/>
              <a:ahLst/>
              <a:cxnLst/>
              <a:rect l="l" t="t" r="r" b="b"/>
              <a:pathLst>
                <a:path w="440" h="604" extrusionOk="0">
                  <a:moveTo>
                    <a:pt x="110" y="1"/>
                  </a:moveTo>
                  <a:cubicBezTo>
                    <a:pt x="110" y="1"/>
                    <a:pt x="56" y="1"/>
                    <a:pt x="56" y="56"/>
                  </a:cubicBezTo>
                  <a:cubicBezTo>
                    <a:pt x="1" y="165"/>
                    <a:pt x="56" y="220"/>
                    <a:pt x="110" y="275"/>
                  </a:cubicBezTo>
                  <a:lnTo>
                    <a:pt x="110" y="603"/>
                  </a:lnTo>
                  <a:lnTo>
                    <a:pt x="439" y="275"/>
                  </a:lnTo>
                  <a:lnTo>
                    <a:pt x="110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0" name="Google Shape;8130;p9"/>
            <p:cNvSpPr/>
            <p:nvPr/>
          </p:nvSpPr>
          <p:spPr>
            <a:xfrm>
              <a:off x="2988450" y="3292575"/>
              <a:ext cx="4125" cy="7200"/>
            </a:xfrm>
            <a:custGeom>
              <a:avLst/>
              <a:gdLst/>
              <a:ahLst/>
              <a:cxnLst/>
              <a:rect l="l" t="t" r="r" b="b"/>
              <a:pathLst>
                <a:path w="165" h="288" extrusionOk="0">
                  <a:moveTo>
                    <a:pt x="110" y="0"/>
                  </a:moveTo>
                  <a:cubicBezTo>
                    <a:pt x="96" y="0"/>
                    <a:pt x="82" y="14"/>
                    <a:pt x="55" y="69"/>
                  </a:cubicBezTo>
                  <a:cubicBezTo>
                    <a:pt x="0" y="178"/>
                    <a:pt x="55" y="288"/>
                    <a:pt x="164" y="288"/>
                  </a:cubicBezTo>
                  <a:lnTo>
                    <a:pt x="164" y="14"/>
                  </a:lnTo>
                  <a:cubicBezTo>
                    <a:pt x="137" y="14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1" name="Google Shape;8131;p9"/>
            <p:cNvSpPr/>
            <p:nvPr/>
          </p:nvSpPr>
          <p:spPr>
            <a:xfrm>
              <a:off x="3028150" y="32997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20" y="1"/>
                  </a:moveTo>
                  <a:cubicBezTo>
                    <a:pt x="0" y="110"/>
                    <a:pt x="0" y="220"/>
                    <a:pt x="220" y="329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2" name="Google Shape;8132;p9"/>
            <p:cNvSpPr/>
            <p:nvPr/>
          </p:nvSpPr>
          <p:spPr>
            <a:xfrm>
              <a:off x="3008975" y="3324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29" y="32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9F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3" name="Google Shape;8133;p9"/>
            <p:cNvSpPr/>
            <p:nvPr/>
          </p:nvSpPr>
          <p:spPr>
            <a:xfrm>
              <a:off x="3011725" y="39323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0"/>
                  </a:moveTo>
                  <a:cubicBezTo>
                    <a:pt x="0" y="110"/>
                    <a:pt x="0" y="220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4" name="Google Shape;8134;p9"/>
            <p:cNvSpPr/>
            <p:nvPr/>
          </p:nvSpPr>
          <p:spPr>
            <a:xfrm>
              <a:off x="4368650" y="1994250"/>
              <a:ext cx="212250" cy="512400"/>
            </a:xfrm>
            <a:custGeom>
              <a:avLst/>
              <a:gdLst/>
              <a:ahLst/>
              <a:cxnLst/>
              <a:rect l="l" t="t" r="r" b="b"/>
              <a:pathLst>
                <a:path w="8490" h="20496" extrusionOk="0">
                  <a:moveTo>
                    <a:pt x="2576" y="1"/>
                  </a:moveTo>
                  <a:cubicBezTo>
                    <a:pt x="2507" y="1"/>
                    <a:pt x="2446" y="25"/>
                    <a:pt x="2410" y="25"/>
                  </a:cubicBezTo>
                  <a:cubicBezTo>
                    <a:pt x="2300" y="134"/>
                    <a:pt x="2246" y="189"/>
                    <a:pt x="2136" y="299"/>
                  </a:cubicBezTo>
                  <a:lnTo>
                    <a:pt x="2081" y="408"/>
                  </a:lnTo>
                  <a:cubicBezTo>
                    <a:pt x="1972" y="518"/>
                    <a:pt x="1917" y="573"/>
                    <a:pt x="1862" y="682"/>
                  </a:cubicBezTo>
                  <a:lnTo>
                    <a:pt x="1807" y="792"/>
                  </a:lnTo>
                  <a:cubicBezTo>
                    <a:pt x="1753" y="901"/>
                    <a:pt x="1698" y="956"/>
                    <a:pt x="1698" y="1066"/>
                  </a:cubicBezTo>
                  <a:lnTo>
                    <a:pt x="1698" y="1230"/>
                  </a:lnTo>
                  <a:lnTo>
                    <a:pt x="1588" y="1230"/>
                  </a:lnTo>
                  <a:cubicBezTo>
                    <a:pt x="1479" y="1230"/>
                    <a:pt x="1424" y="1230"/>
                    <a:pt x="1315" y="1339"/>
                  </a:cubicBezTo>
                  <a:cubicBezTo>
                    <a:pt x="1260" y="1394"/>
                    <a:pt x="1205" y="1449"/>
                    <a:pt x="1150" y="1504"/>
                  </a:cubicBezTo>
                  <a:cubicBezTo>
                    <a:pt x="1095" y="1613"/>
                    <a:pt x="1041" y="1668"/>
                    <a:pt x="1041" y="1778"/>
                  </a:cubicBezTo>
                  <a:lnTo>
                    <a:pt x="986" y="1942"/>
                  </a:lnTo>
                  <a:lnTo>
                    <a:pt x="876" y="1942"/>
                  </a:lnTo>
                  <a:cubicBezTo>
                    <a:pt x="767" y="1997"/>
                    <a:pt x="712" y="2051"/>
                    <a:pt x="657" y="2161"/>
                  </a:cubicBezTo>
                  <a:cubicBezTo>
                    <a:pt x="548" y="2380"/>
                    <a:pt x="603" y="2654"/>
                    <a:pt x="712" y="2873"/>
                  </a:cubicBezTo>
                  <a:cubicBezTo>
                    <a:pt x="712" y="2955"/>
                    <a:pt x="644" y="2955"/>
                    <a:pt x="575" y="2955"/>
                  </a:cubicBezTo>
                  <a:cubicBezTo>
                    <a:pt x="507" y="2955"/>
                    <a:pt x="438" y="2955"/>
                    <a:pt x="438" y="3037"/>
                  </a:cubicBezTo>
                  <a:cubicBezTo>
                    <a:pt x="0" y="3585"/>
                    <a:pt x="219" y="4133"/>
                    <a:pt x="438" y="4680"/>
                  </a:cubicBezTo>
                  <a:cubicBezTo>
                    <a:pt x="1369" y="6981"/>
                    <a:pt x="2027" y="9336"/>
                    <a:pt x="2793" y="11636"/>
                  </a:cubicBezTo>
                  <a:cubicBezTo>
                    <a:pt x="3451" y="13553"/>
                    <a:pt x="3998" y="15470"/>
                    <a:pt x="4436" y="17387"/>
                  </a:cubicBezTo>
                  <a:cubicBezTo>
                    <a:pt x="4601" y="18428"/>
                    <a:pt x="4984" y="19413"/>
                    <a:pt x="5532" y="20290"/>
                  </a:cubicBezTo>
                  <a:cubicBezTo>
                    <a:pt x="5641" y="20427"/>
                    <a:pt x="5792" y="20495"/>
                    <a:pt x="5943" y="20495"/>
                  </a:cubicBezTo>
                  <a:cubicBezTo>
                    <a:pt x="6093" y="20495"/>
                    <a:pt x="6244" y="20427"/>
                    <a:pt x="6353" y="20290"/>
                  </a:cubicBezTo>
                  <a:cubicBezTo>
                    <a:pt x="6718" y="19859"/>
                    <a:pt x="7143" y="19789"/>
                    <a:pt x="7580" y="19789"/>
                  </a:cubicBezTo>
                  <a:cubicBezTo>
                    <a:pt x="7788" y="19789"/>
                    <a:pt x="7999" y="19805"/>
                    <a:pt x="8207" y="19805"/>
                  </a:cubicBezTo>
                  <a:cubicBezTo>
                    <a:pt x="8284" y="19805"/>
                    <a:pt x="8359" y="19803"/>
                    <a:pt x="8435" y="19797"/>
                  </a:cubicBezTo>
                  <a:cubicBezTo>
                    <a:pt x="8489" y="19633"/>
                    <a:pt x="8489" y="19468"/>
                    <a:pt x="8380" y="19359"/>
                  </a:cubicBezTo>
                  <a:cubicBezTo>
                    <a:pt x="7996" y="16511"/>
                    <a:pt x="6846" y="13882"/>
                    <a:pt x="6189" y="11143"/>
                  </a:cubicBezTo>
                  <a:cubicBezTo>
                    <a:pt x="5532" y="8405"/>
                    <a:pt x="4327" y="5831"/>
                    <a:pt x="3724" y="3092"/>
                  </a:cubicBezTo>
                  <a:cubicBezTo>
                    <a:pt x="3560" y="1997"/>
                    <a:pt x="3177" y="956"/>
                    <a:pt x="2684" y="25"/>
                  </a:cubicBezTo>
                  <a:cubicBezTo>
                    <a:pt x="2647" y="7"/>
                    <a:pt x="2611" y="1"/>
                    <a:pt x="2576" y="1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5" name="Google Shape;8135;p9"/>
            <p:cNvSpPr/>
            <p:nvPr/>
          </p:nvSpPr>
          <p:spPr>
            <a:xfrm>
              <a:off x="4323450" y="4368175"/>
              <a:ext cx="83550" cy="91350"/>
            </a:xfrm>
            <a:custGeom>
              <a:avLst/>
              <a:gdLst/>
              <a:ahLst/>
              <a:cxnLst/>
              <a:rect l="l" t="t" r="r" b="b"/>
              <a:pathLst>
                <a:path w="3342" h="3654" extrusionOk="0">
                  <a:moveTo>
                    <a:pt x="3048" y="1"/>
                  </a:moveTo>
                  <a:cubicBezTo>
                    <a:pt x="2387" y="1"/>
                    <a:pt x="2104" y="646"/>
                    <a:pt x="1863" y="1080"/>
                  </a:cubicBezTo>
                  <a:cubicBezTo>
                    <a:pt x="1534" y="1627"/>
                    <a:pt x="1151" y="1627"/>
                    <a:pt x="658" y="1627"/>
                  </a:cubicBezTo>
                  <a:lnTo>
                    <a:pt x="548" y="1792"/>
                  </a:lnTo>
                  <a:cubicBezTo>
                    <a:pt x="439" y="2011"/>
                    <a:pt x="275" y="2230"/>
                    <a:pt x="1" y="2285"/>
                  </a:cubicBezTo>
                  <a:lnTo>
                    <a:pt x="1" y="3654"/>
                  </a:lnTo>
                  <a:cubicBezTo>
                    <a:pt x="1534" y="2942"/>
                    <a:pt x="2739" y="1627"/>
                    <a:pt x="3342" y="39"/>
                  </a:cubicBezTo>
                  <a:cubicBezTo>
                    <a:pt x="3236" y="13"/>
                    <a:pt x="3139" y="1"/>
                    <a:pt x="3048" y="1"/>
                  </a:cubicBezTo>
                  <a:close/>
                </a:path>
              </a:pathLst>
            </a:custGeom>
            <a:solidFill>
              <a:srgbClr val="FCF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6" name="Google Shape;8136;p9"/>
            <p:cNvSpPr/>
            <p:nvPr/>
          </p:nvSpPr>
          <p:spPr>
            <a:xfrm>
              <a:off x="4378225" y="1965550"/>
              <a:ext cx="61650" cy="54875"/>
            </a:xfrm>
            <a:custGeom>
              <a:avLst/>
              <a:gdLst/>
              <a:ahLst/>
              <a:cxnLst/>
              <a:rect l="l" t="t" r="r" b="b"/>
              <a:pathLst>
                <a:path w="2466" h="2195" extrusionOk="0">
                  <a:moveTo>
                    <a:pt x="1363" y="0"/>
                  </a:moveTo>
                  <a:cubicBezTo>
                    <a:pt x="899" y="0"/>
                    <a:pt x="442" y="183"/>
                    <a:pt x="110" y="516"/>
                  </a:cubicBezTo>
                  <a:cubicBezTo>
                    <a:pt x="0" y="625"/>
                    <a:pt x="0" y="735"/>
                    <a:pt x="55" y="899"/>
                  </a:cubicBezTo>
                  <a:cubicBezTo>
                    <a:pt x="384" y="1337"/>
                    <a:pt x="1370" y="1173"/>
                    <a:pt x="1041" y="2104"/>
                  </a:cubicBezTo>
                  <a:cubicBezTo>
                    <a:pt x="1105" y="2168"/>
                    <a:pt x="1188" y="2195"/>
                    <a:pt x="1268" y="2195"/>
                  </a:cubicBezTo>
                  <a:cubicBezTo>
                    <a:pt x="1324" y="2195"/>
                    <a:pt x="1379" y="2181"/>
                    <a:pt x="1424" y="2159"/>
                  </a:cubicBezTo>
                  <a:cubicBezTo>
                    <a:pt x="1534" y="2049"/>
                    <a:pt x="1644" y="1940"/>
                    <a:pt x="1753" y="1830"/>
                  </a:cubicBezTo>
                  <a:lnTo>
                    <a:pt x="2082" y="1502"/>
                  </a:lnTo>
                  <a:lnTo>
                    <a:pt x="2301" y="1173"/>
                  </a:lnTo>
                  <a:cubicBezTo>
                    <a:pt x="2410" y="790"/>
                    <a:pt x="2465" y="406"/>
                    <a:pt x="2027" y="132"/>
                  </a:cubicBezTo>
                  <a:cubicBezTo>
                    <a:pt x="1813" y="43"/>
                    <a:pt x="1587" y="0"/>
                    <a:pt x="1363" y="0"/>
                  </a:cubicBezTo>
                  <a:close/>
                </a:path>
              </a:pathLst>
            </a:custGeom>
            <a:solidFill>
              <a:srgbClr val="F2A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7" name="Google Shape;8137;p9"/>
            <p:cNvSpPr/>
            <p:nvPr/>
          </p:nvSpPr>
          <p:spPr>
            <a:xfrm>
              <a:off x="4315250" y="4338500"/>
              <a:ext cx="75325" cy="72850"/>
            </a:xfrm>
            <a:custGeom>
              <a:avLst/>
              <a:gdLst/>
              <a:ahLst/>
              <a:cxnLst/>
              <a:rect l="l" t="t" r="r" b="b"/>
              <a:pathLst>
                <a:path w="3013" h="2914" extrusionOk="0">
                  <a:moveTo>
                    <a:pt x="2372" y="0"/>
                  </a:moveTo>
                  <a:cubicBezTo>
                    <a:pt x="2287" y="0"/>
                    <a:pt x="2204" y="25"/>
                    <a:pt x="2136" y="76"/>
                  </a:cubicBezTo>
                  <a:cubicBezTo>
                    <a:pt x="1972" y="131"/>
                    <a:pt x="1807" y="295"/>
                    <a:pt x="1753" y="295"/>
                  </a:cubicBezTo>
                  <a:cubicBezTo>
                    <a:pt x="1491" y="142"/>
                    <a:pt x="1308" y="50"/>
                    <a:pt x="1181" y="50"/>
                  </a:cubicBezTo>
                  <a:cubicBezTo>
                    <a:pt x="991" y="50"/>
                    <a:pt x="931" y="260"/>
                    <a:pt x="931" y="788"/>
                  </a:cubicBezTo>
                  <a:cubicBezTo>
                    <a:pt x="931" y="1062"/>
                    <a:pt x="274" y="1609"/>
                    <a:pt x="0" y="2157"/>
                  </a:cubicBezTo>
                  <a:cubicBezTo>
                    <a:pt x="283" y="2393"/>
                    <a:pt x="363" y="2913"/>
                    <a:pt x="764" y="2913"/>
                  </a:cubicBezTo>
                  <a:cubicBezTo>
                    <a:pt x="829" y="2913"/>
                    <a:pt x="902" y="2900"/>
                    <a:pt x="986" y="2869"/>
                  </a:cubicBezTo>
                  <a:cubicBezTo>
                    <a:pt x="1479" y="2102"/>
                    <a:pt x="1643" y="1226"/>
                    <a:pt x="2355" y="733"/>
                  </a:cubicBezTo>
                  <a:cubicBezTo>
                    <a:pt x="2574" y="624"/>
                    <a:pt x="3012" y="733"/>
                    <a:pt x="2793" y="350"/>
                  </a:cubicBezTo>
                  <a:cubicBezTo>
                    <a:pt x="2755" y="123"/>
                    <a:pt x="2561" y="0"/>
                    <a:pt x="2372" y="0"/>
                  </a:cubicBezTo>
                  <a:close/>
                </a:path>
              </a:pathLst>
            </a:custGeom>
            <a:solidFill>
              <a:srgbClr val="FCF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8" name="Google Shape;8138;p9"/>
            <p:cNvSpPr/>
            <p:nvPr/>
          </p:nvSpPr>
          <p:spPr>
            <a:xfrm>
              <a:off x="4495975" y="2473675"/>
              <a:ext cx="82175" cy="63950"/>
            </a:xfrm>
            <a:custGeom>
              <a:avLst/>
              <a:gdLst/>
              <a:ahLst/>
              <a:cxnLst/>
              <a:rect l="l" t="t" r="r" b="b"/>
              <a:pathLst>
                <a:path w="3287" h="2558" extrusionOk="0">
                  <a:moveTo>
                    <a:pt x="2222" y="1"/>
                  </a:moveTo>
                  <a:cubicBezTo>
                    <a:pt x="1946" y="1"/>
                    <a:pt x="1728" y="233"/>
                    <a:pt x="1260" y="729"/>
                  </a:cubicBezTo>
                  <a:cubicBezTo>
                    <a:pt x="1096" y="894"/>
                    <a:pt x="877" y="1058"/>
                    <a:pt x="658" y="1222"/>
                  </a:cubicBezTo>
                  <a:lnTo>
                    <a:pt x="1" y="2208"/>
                  </a:lnTo>
                  <a:cubicBezTo>
                    <a:pt x="132" y="2472"/>
                    <a:pt x="290" y="2558"/>
                    <a:pt x="460" y="2558"/>
                  </a:cubicBezTo>
                  <a:cubicBezTo>
                    <a:pt x="643" y="2558"/>
                    <a:pt x="842" y="2458"/>
                    <a:pt x="1041" y="2373"/>
                  </a:cubicBezTo>
                  <a:cubicBezTo>
                    <a:pt x="1644" y="2044"/>
                    <a:pt x="2246" y="1825"/>
                    <a:pt x="2849" y="1661"/>
                  </a:cubicBezTo>
                  <a:cubicBezTo>
                    <a:pt x="3013" y="1661"/>
                    <a:pt x="3123" y="1606"/>
                    <a:pt x="3232" y="1496"/>
                  </a:cubicBezTo>
                  <a:cubicBezTo>
                    <a:pt x="3232" y="1387"/>
                    <a:pt x="3287" y="1277"/>
                    <a:pt x="3287" y="1222"/>
                  </a:cubicBezTo>
                  <a:lnTo>
                    <a:pt x="3287" y="510"/>
                  </a:lnTo>
                  <a:cubicBezTo>
                    <a:pt x="2750" y="178"/>
                    <a:pt x="2464" y="1"/>
                    <a:pt x="2222" y="1"/>
                  </a:cubicBezTo>
                  <a:close/>
                </a:path>
              </a:pathLst>
            </a:custGeom>
            <a:solidFill>
              <a:srgbClr val="F2A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9" name="Google Shape;8139;p9"/>
            <p:cNvSpPr/>
            <p:nvPr/>
          </p:nvSpPr>
          <p:spPr>
            <a:xfrm>
              <a:off x="4386450" y="2066050"/>
              <a:ext cx="24650" cy="20675"/>
            </a:xfrm>
            <a:custGeom>
              <a:avLst/>
              <a:gdLst/>
              <a:ahLst/>
              <a:cxnLst/>
              <a:rect l="l" t="t" r="r" b="b"/>
              <a:pathLst>
                <a:path w="986" h="827" extrusionOk="0">
                  <a:moveTo>
                    <a:pt x="0" y="1"/>
                  </a:moveTo>
                  <a:cubicBezTo>
                    <a:pt x="164" y="220"/>
                    <a:pt x="274" y="439"/>
                    <a:pt x="438" y="603"/>
                  </a:cubicBezTo>
                  <a:cubicBezTo>
                    <a:pt x="560" y="685"/>
                    <a:pt x="652" y="827"/>
                    <a:pt x="781" y="827"/>
                  </a:cubicBezTo>
                  <a:cubicBezTo>
                    <a:pt x="826" y="827"/>
                    <a:pt x="875" y="810"/>
                    <a:pt x="931" y="768"/>
                  </a:cubicBezTo>
                  <a:cubicBezTo>
                    <a:pt x="986" y="549"/>
                    <a:pt x="876" y="330"/>
                    <a:pt x="712" y="275"/>
                  </a:cubicBezTo>
                  <a:cubicBezTo>
                    <a:pt x="493" y="165"/>
                    <a:pt x="219" y="110"/>
                    <a:pt x="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0" name="Google Shape;8140;p9"/>
            <p:cNvSpPr/>
            <p:nvPr/>
          </p:nvSpPr>
          <p:spPr>
            <a:xfrm>
              <a:off x="4396700" y="2042775"/>
              <a:ext cx="13050" cy="11525"/>
            </a:xfrm>
            <a:custGeom>
              <a:avLst/>
              <a:gdLst/>
              <a:ahLst/>
              <a:cxnLst/>
              <a:rect l="l" t="t" r="r" b="b"/>
              <a:pathLst>
                <a:path w="522" h="461" extrusionOk="0">
                  <a:moveTo>
                    <a:pt x="28" y="56"/>
                  </a:moveTo>
                  <a:lnTo>
                    <a:pt x="28" y="56"/>
                  </a:lnTo>
                  <a:cubicBezTo>
                    <a:pt x="75" y="197"/>
                    <a:pt x="1" y="461"/>
                    <a:pt x="224" y="461"/>
                  </a:cubicBezTo>
                  <a:cubicBezTo>
                    <a:pt x="260" y="461"/>
                    <a:pt x="304" y="454"/>
                    <a:pt x="357" y="439"/>
                  </a:cubicBezTo>
                  <a:cubicBezTo>
                    <a:pt x="357" y="439"/>
                    <a:pt x="412" y="384"/>
                    <a:pt x="466" y="329"/>
                  </a:cubicBezTo>
                  <a:cubicBezTo>
                    <a:pt x="521" y="1"/>
                    <a:pt x="193" y="110"/>
                    <a:pt x="28" y="56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1" name="Google Shape;8141;p9"/>
            <p:cNvSpPr/>
            <p:nvPr/>
          </p:nvSpPr>
          <p:spPr>
            <a:xfrm>
              <a:off x="4413825" y="2027725"/>
              <a:ext cx="10975" cy="5700"/>
            </a:xfrm>
            <a:custGeom>
              <a:avLst/>
              <a:gdLst/>
              <a:ahLst/>
              <a:cxnLst/>
              <a:rect l="l" t="t" r="r" b="b"/>
              <a:pathLst>
                <a:path w="439" h="228" extrusionOk="0">
                  <a:moveTo>
                    <a:pt x="0" y="0"/>
                  </a:moveTo>
                  <a:lnTo>
                    <a:pt x="0" y="0"/>
                  </a:lnTo>
                  <a:cubicBezTo>
                    <a:pt x="76" y="76"/>
                    <a:pt x="125" y="228"/>
                    <a:pt x="237" y="228"/>
                  </a:cubicBezTo>
                  <a:cubicBezTo>
                    <a:pt x="288" y="228"/>
                    <a:pt x="353" y="196"/>
                    <a:pt x="439" y="1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2" name="Google Shape;8142;p9"/>
            <p:cNvSpPr/>
            <p:nvPr/>
          </p:nvSpPr>
          <p:spPr>
            <a:xfrm>
              <a:off x="4389175" y="2034575"/>
              <a:ext cx="9600" cy="9600"/>
            </a:xfrm>
            <a:custGeom>
              <a:avLst/>
              <a:gdLst/>
              <a:ahLst/>
              <a:cxnLst/>
              <a:rect l="l" t="t" r="r" b="b"/>
              <a:pathLst>
                <a:path w="384" h="384" extrusionOk="0">
                  <a:moveTo>
                    <a:pt x="165" y="0"/>
                  </a:moveTo>
                  <a:cubicBezTo>
                    <a:pt x="55" y="55"/>
                    <a:pt x="1" y="219"/>
                    <a:pt x="55" y="384"/>
                  </a:cubicBezTo>
                  <a:lnTo>
                    <a:pt x="384" y="384"/>
                  </a:lnTo>
                  <a:cubicBezTo>
                    <a:pt x="329" y="274"/>
                    <a:pt x="329" y="165"/>
                    <a:pt x="384" y="55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3" name="Google Shape;8143;p9"/>
            <p:cNvSpPr/>
            <p:nvPr/>
          </p:nvSpPr>
          <p:spPr>
            <a:xfrm>
              <a:off x="4396025" y="2026350"/>
              <a:ext cx="9600" cy="9600"/>
            </a:xfrm>
            <a:custGeom>
              <a:avLst/>
              <a:gdLst/>
              <a:ahLst/>
              <a:cxnLst/>
              <a:rect l="l" t="t" r="r" b="b"/>
              <a:pathLst>
                <a:path w="384" h="384" extrusionOk="0">
                  <a:moveTo>
                    <a:pt x="220" y="1"/>
                  </a:moveTo>
                  <a:cubicBezTo>
                    <a:pt x="55" y="110"/>
                    <a:pt x="0" y="274"/>
                    <a:pt x="55" y="384"/>
                  </a:cubicBezTo>
                  <a:lnTo>
                    <a:pt x="384" y="5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4" name="Google Shape;8144;p9"/>
            <p:cNvSpPr/>
            <p:nvPr/>
          </p:nvSpPr>
          <p:spPr>
            <a:xfrm>
              <a:off x="4402875" y="2019500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lnTo>
                    <a:pt x="0" y="165"/>
                  </a:lnTo>
                  <a:lnTo>
                    <a:pt x="110" y="329"/>
                  </a:lnTo>
                  <a:lnTo>
                    <a:pt x="438" y="329"/>
                  </a:lnTo>
                  <a:lnTo>
                    <a:pt x="438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5" name="Google Shape;8145;p9"/>
            <p:cNvSpPr/>
            <p:nvPr/>
          </p:nvSpPr>
          <p:spPr>
            <a:xfrm>
              <a:off x="4413825" y="20113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6" name="Google Shape;8146;p9"/>
            <p:cNvSpPr/>
            <p:nvPr/>
          </p:nvSpPr>
          <p:spPr>
            <a:xfrm>
              <a:off x="4422050" y="2003075"/>
              <a:ext cx="6850" cy="8250"/>
            </a:xfrm>
            <a:custGeom>
              <a:avLst/>
              <a:gdLst/>
              <a:ahLst/>
              <a:cxnLst/>
              <a:rect l="l" t="t" r="r" b="b"/>
              <a:pathLst>
                <a:path w="274" h="330" extrusionOk="0">
                  <a:moveTo>
                    <a:pt x="0" y="329"/>
                  </a:moveTo>
                  <a:lnTo>
                    <a:pt x="274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7" name="Google Shape;8147;p9"/>
            <p:cNvSpPr/>
            <p:nvPr/>
          </p:nvSpPr>
          <p:spPr>
            <a:xfrm>
              <a:off x="4348100" y="1983775"/>
              <a:ext cx="65750" cy="46700"/>
            </a:xfrm>
            <a:custGeom>
              <a:avLst/>
              <a:gdLst/>
              <a:ahLst/>
              <a:cxnLst/>
              <a:rect l="l" t="t" r="r" b="b"/>
              <a:pathLst>
                <a:path w="2630" h="1868" extrusionOk="0">
                  <a:moveTo>
                    <a:pt x="1166" y="1"/>
                  </a:moveTo>
                  <a:cubicBezTo>
                    <a:pt x="1101" y="1"/>
                    <a:pt x="1054" y="48"/>
                    <a:pt x="986" y="115"/>
                  </a:cubicBezTo>
                  <a:cubicBezTo>
                    <a:pt x="986" y="225"/>
                    <a:pt x="986" y="334"/>
                    <a:pt x="932" y="389"/>
                  </a:cubicBezTo>
                  <a:lnTo>
                    <a:pt x="329" y="1101"/>
                  </a:lnTo>
                  <a:cubicBezTo>
                    <a:pt x="1" y="1704"/>
                    <a:pt x="329" y="1813"/>
                    <a:pt x="822" y="1868"/>
                  </a:cubicBezTo>
                  <a:cubicBezTo>
                    <a:pt x="1370" y="1868"/>
                    <a:pt x="1863" y="1704"/>
                    <a:pt x="2301" y="1430"/>
                  </a:cubicBezTo>
                  <a:cubicBezTo>
                    <a:pt x="2629" y="499"/>
                    <a:pt x="2137" y="115"/>
                    <a:pt x="1315" y="61"/>
                  </a:cubicBezTo>
                  <a:cubicBezTo>
                    <a:pt x="1252" y="19"/>
                    <a:pt x="1205" y="1"/>
                    <a:pt x="1166" y="1"/>
                  </a:cubicBezTo>
                  <a:close/>
                </a:path>
              </a:pathLst>
            </a:custGeom>
            <a:solidFill>
              <a:srgbClr val="F08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8" name="Google Shape;8148;p9"/>
            <p:cNvSpPr/>
            <p:nvPr/>
          </p:nvSpPr>
          <p:spPr>
            <a:xfrm>
              <a:off x="4372750" y="1978425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329" y="1"/>
                  </a:moveTo>
                  <a:lnTo>
                    <a:pt x="0" y="384"/>
                  </a:lnTo>
                  <a:lnTo>
                    <a:pt x="329" y="329"/>
                  </a:lnTo>
                  <a:cubicBezTo>
                    <a:pt x="329" y="220"/>
                    <a:pt x="329" y="110"/>
                    <a:pt x="329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9" name="Google Shape;8149;p9"/>
            <p:cNvSpPr/>
            <p:nvPr/>
          </p:nvSpPr>
          <p:spPr>
            <a:xfrm>
              <a:off x="4527475" y="2517925"/>
              <a:ext cx="83550" cy="166125"/>
            </a:xfrm>
            <a:custGeom>
              <a:avLst/>
              <a:gdLst/>
              <a:ahLst/>
              <a:cxnLst/>
              <a:rect l="l" t="t" r="r" b="b"/>
              <a:pathLst>
                <a:path w="3342" h="6645" extrusionOk="0">
                  <a:moveTo>
                    <a:pt x="1479" y="0"/>
                  </a:moveTo>
                  <a:cubicBezTo>
                    <a:pt x="822" y="548"/>
                    <a:pt x="55" y="1041"/>
                    <a:pt x="0" y="2027"/>
                  </a:cubicBezTo>
                  <a:cubicBezTo>
                    <a:pt x="767" y="2465"/>
                    <a:pt x="712" y="2465"/>
                    <a:pt x="493" y="3341"/>
                  </a:cubicBezTo>
                  <a:cubicBezTo>
                    <a:pt x="384" y="3724"/>
                    <a:pt x="986" y="4163"/>
                    <a:pt x="767" y="4382"/>
                  </a:cubicBezTo>
                  <a:cubicBezTo>
                    <a:pt x="0" y="5258"/>
                    <a:pt x="767" y="5915"/>
                    <a:pt x="1041" y="6627"/>
                  </a:cubicBezTo>
                  <a:cubicBezTo>
                    <a:pt x="1114" y="6639"/>
                    <a:pt x="1185" y="6645"/>
                    <a:pt x="1257" y="6645"/>
                  </a:cubicBezTo>
                  <a:cubicBezTo>
                    <a:pt x="1832" y="6645"/>
                    <a:pt x="2373" y="6293"/>
                    <a:pt x="2958" y="6244"/>
                  </a:cubicBezTo>
                  <a:cubicBezTo>
                    <a:pt x="3177" y="6189"/>
                    <a:pt x="3341" y="5970"/>
                    <a:pt x="3287" y="5751"/>
                  </a:cubicBezTo>
                  <a:cubicBezTo>
                    <a:pt x="3287" y="5532"/>
                    <a:pt x="3122" y="5532"/>
                    <a:pt x="2903" y="5532"/>
                  </a:cubicBezTo>
                  <a:cubicBezTo>
                    <a:pt x="2851" y="5540"/>
                    <a:pt x="2805" y="5545"/>
                    <a:pt x="2763" y="5545"/>
                  </a:cubicBezTo>
                  <a:cubicBezTo>
                    <a:pt x="2543" y="5545"/>
                    <a:pt x="2465" y="5416"/>
                    <a:pt x="2465" y="5094"/>
                  </a:cubicBezTo>
                  <a:cubicBezTo>
                    <a:pt x="2355" y="4382"/>
                    <a:pt x="2191" y="3724"/>
                    <a:pt x="2684" y="3012"/>
                  </a:cubicBezTo>
                  <a:cubicBezTo>
                    <a:pt x="2465" y="2903"/>
                    <a:pt x="2191" y="2739"/>
                    <a:pt x="2246" y="2574"/>
                  </a:cubicBezTo>
                  <a:cubicBezTo>
                    <a:pt x="2903" y="1698"/>
                    <a:pt x="2629" y="1150"/>
                    <a:pt x="1753" y="712"/>
                  </a:cubicBezTo>
                  <a:cubicBezTo>
                    <a:pt x="1643" y="657"/>
                    <a:pt x="1698" y="274"/>
                    <a:pt x="1698" y="55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0" name="Google Shape;8150;p9"/>
            <p:cNvSpPr/>
            <p:nvPr/>
          </p:nvSpPr>
          <p:spPr>
            <a:xfrm>
              <a:off x="4311125" y="4392425"/>
              <a:ext cx="35625" cy="44250"/>
            </a:xfrm>
            <a:custGeom>
              <a:avLst/>
              <a:gdLst/>
              <a:ahLst/>
              <a:cxnLst/>
              <a:rect l="l" t="t" r="r" b="b"/>
              <a:pathLst>
                <a:path w="1425" h="1770" extrusionOk="0">
                  <a:moveTo>
                    <a:pt x="165" y="0"/>
                  </a:moveTo>
                  <a:lnTo>
                    <a:pt x="165" y="0"/>
                  </a:lnTo>
                  <a:cubicBezTo>
                    <a:pt x="220" y="438"/>
                    <a:pt x="1" y="986"/>
                    <a:pt x="439" y="1315"/>
                  </a:cubicBezTo>
                  <a:cubicBezTo>
                    <a:pt x="662" y="1359"/>
                    <a:pt x="740" y="1769"/>
                    <a:pt x="970" y="1769"/>
                  </a:cubicBezTo>
                  <a:cubicBezTo>
                    <a:pt x="1021" y="1769"/>
                    <a:pt x="1080" y="1748"/>
                    <a:pt x="1151" y="1698"/>
                  </a:cubicBezTo>
                  <a:cubicBezTo>
                    <a:pt x="1425" y="1534"/>
                    <a:pt x="1151" y="1260"/>
                    <a:pt x="1151" y="986"/>
                  </a:cubicBezTo>
                  <a:lnTo>
                    <a:pt x="1151" y="71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1" name="Google Shape;8151;p9"/>
            <p:cNvSpPr/>
            <p:nvPr/>
          </p:nvSpPr>
          <p:spPr>
            <a:xfrm>
              <a:off x="4393725" y="2506225"/>
              <a:ext cx="174850" cy="174300"/>
            </a:xfrm>
            <a:custGeom>
              <a:avLst/>
              <a:gdLst/>
              <a:ahLst/>
              <a:cxnLst/>
              <a:rect l="l" t="t" r="r" b="b"/>
              <a:pathLst>
                <a:path w="6994" h="6972" extrusionOk="0">
                  <a:moveTo>
                    <a:pt x="6671" y="0"/>
                  </a:moveTo>
                  <a:cubicBezTo>
                    <a:pt x="6522" y="0"/>
                    <a:pt x="6355" y="78"/>
                    <a:pt x="6172" y="139"/>
                  </a:cubicBezTo>
                  <a:cubicBezTo>
                    <a:pt x="5518" y="391"/>
                    <a:pt x="5003" y="919"/>
                    <a:pt x="4287" y="919"/>
                  </a:cubicBezTo>
                  <a:cubicBezTo>
                    <a:pt x="4223" y="919"/>
                    <a:pt x="4158" y="915"/>
                    <a:pt x="4091" y="906"/>
                  </a:cubicBezTo>
                  <a:cubicBezTo>
                    <a:pt x="2557" y="1783"/>
                    <a:pt x="1407" y="3152"/>
                    <a:pt x="750" y="4740"/>
                  </a:cubicBezTo>
                  <a:cubicBezTo>
                    <a:pt x="585" y="5014"/>
                    <a:pt x="366" y="5233"/>
                    <a:pt x="147" y="5452"/>
                  </a:cubicBezTo>
                  <a:lnTo>
                    <a:pt x="147" y="5945"/>
                  </a:lnTo>
                  <a:cubicBezTo>
                    <a:pt x="37" y="6718"/>
                    <a:pt x="1" y="6972"/>
                    <a:pt x="338" y="6972"/>
                  </a:cubicBezTo>
                  <a:cubicBezTo>
                    <a:pt x="502" y="6972"/>
                    <a:pt x="756" y="6911"/>
                    <a:pt x="1133" y="6821"/>
                  </a:cubicBezTo>
                  <a:lnTo>
                    <a:pt x="1078" y="6821"/>
                  </a:lnTo>
                  <a:cubicBezTo>
                    <a:pt x="1188" y="6493"/>
                    <a:pt x="1462" y="6274"/>
                    <a:pt x="1736" y="6164"/>
                  </a:cubicBezTo>
                  <a:cubicBezTo>
                    <a:pt x="2448" y="5836"/>
                    <a:pt x="2612" y="5069"/>
                    <a:pt x="2995" y="4521"/>
                  </a:cubicBezTo>
                  <a:cubicBezTo>
                    <a:pt x="3543" y="3699"/>
                    <a:pt x="4200" y="3042"/>
                    <a:pt x="5077" y="2604"/>
                  </a:cubicBezTo>
                  <a:cubicBezTo>
                    <a:pt x="5106" y="2619"/>
                    <a:pt x="5135" y="2626"/>
                    <a:pt x="5164" y="2626"/>
                  </a:cubicBezTo>
                  <a:cubicBezTo>
                    <a:pt x="5241" y="2626"/>
                    <a:pt x="5310" y="2575"/>
                    <a:pt x="5350" y="2495"/>
                  </a:cubicBezTo>
                  <a:lnTo>
                    <a:pt x="6993" y="523"/>
                  </a:lnTo>
                  <a:lnTo>
                    <a:pt x="6993" y="194"/>
                  </a:lnTo>
                  <a:cubicBezTo>
                    <a:pt x="6897" y="49"/>
                    <a:pt x="6789" y="0"/>
                    <a:pt x="6671" y="0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2" name="Google Shape;8152;p9"/>
            <p:cNvSpPr/>
            <p:nvPr/>
          </p:nvSpPr>
          <p:spPr>
            <a:xfrm>
              <a:off x="4324825" y="2011300"/>
              <a:ext cx="80800" cy="115025"/>
            </a:xfrm>
            <a:custGeom>
              <a:avLst/>
              <a:gdLst/>
              <a:ahLst/>
              <a:cxnLst/>
              <a:rect l="l" t="t" r="r" b="b"/>
              <a:pathLst>
                <a:path w="3232" h="4601" extrusionOk="0">
                  <a:moveTo>
                    <a:pt x="1260" y="0"/>
                  </a:moveTo>
                  <a:cubicBezTo>
                    <a:pt x="877" y="384"/>
                    <a:pt x="329" y="657"/>
                    <a:pt x="220" y="1260"/>
                  </a:cubicBezTo>
                  <a:cubicBezTo>
                    <a:pt x="535" y="1260"/>
                    <a:pt x="777" y="1000"/>
                    <a:pt x="1066" y="1000"/>
                  </a:cubicBezTo>
                  <a:cubicBezTo>
                    <a:pt x="1128" y="1000"/>
                    <a:pt x="1192" y="1012"/>
                    <a:pt x="1260" y="1041"/>
                  </a:cubicBezTo>
                  <a:cubicBezTo>
                    <a:pt x="55" y="2739"/>
                    <a:pt x="0" y="2903"/>
                    <a:pt x="274" y="4601"/>
                  </a:cubicBezTo>
                  <a:cubicBezTo>
                    <a:pt x="932" y="3396"/>
                    <a:pt x="1698" y="2300"/>
                    <a:pt x="2629" y="1315"/>
                  </a:cubicBezTo>
                  <a:lnTo>
                    <a:pt x="2958" y="986"/>
                  </a:lnTo>
                  <a:lnTo>
                    <a:pt x="3232" y="657"/>
                  </a:lnTo>
                  <a:lnTo>
                    <a:pt x="3232" y="329"/>
                  </a:lnTo>
                  <a:cubicBezTo>
                    <a:pt x="2739" y="329"/>
                    <a:pt x="2246" y="329"/>
                    <a:pt x="1698" y="438"/>
                  </a:cubicBezTo>
                  <a:cubicBezTo>
                    <a:pt x="1658" y="444"/>
                    <a:pt x="1622" y="447"/>
                    <a:pt x="1590" y="447"/>
                  </a:cubicBezTo>
                  <a:cubicBezTo>
                    <a:pt x="1314" y="447"/>
                    <a:pt x="1309" y="245"/>
                    <a:pt x="1260" y="0"/>
                  </a:cubicBezTo>
                  <a:close/>
                </a:path>
              </a:pathLst>
            </a:custGeom>
            <a:solidFill>
              <a:srgbClr val="F09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3" name="Google Shape;8153;p9"/>
            <p:cNvSpPr/>
            <p:nvPr/>
          </p:nvSpPr>
          <p:spPr>
            <a:xfrm>
              <a:off x="4422050" y="2658950"/>
              <a:ext cx="17825" cy="17825"/>
            </a:xfrm>
            <a:custGeom>
              <a:avLst/>
              <a:gdLst/>
              <a:ahLst/>
              <a:cxnLst/>
              <a:rect l="l" t="t" r="r" b="b"/>
              <a:pathLst>
                <a:path w="713" h="713" extrusionOk="0">
                  <a:moveTo>
                    <a:pt x="712" y="0"/>
                  </a:moveTo>
                  <a:cubicBezTo>
                    <a:pt x="219" y="0"/>
                    <a:pt x="0" y="274"/>
                    <a:pt x="0" y="712"/>
                  </a:cubicBezTo>
                  <a:cubicBezTo>
                    <a:pt x="329" y="603"/>
                    <a:pt x="548" y="329"/>
                    <a:pt x="712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4" name="Google Shape;8154;p9"/>
            <p:cNvSpPr/>
            <p:nvPr/>
          </p:nvSpPr>
          <p:spPr>
            <a:xfrm>
              <a:off x="4520625" y="2568575"/>
              <a:ext cx="8250" cy="4800"/>
            </a:xfrm>
            <a:custGeom>
              <a:avLst/>
              <a:gdLst/>
              <a:ahLst/>
              <a:cxnLst/>
              <a:rect l="l" t="t" r="r" b="b"/>
              <a:pathLst>
                <a:path w="330" h="192" extrusionOk="0">
                  <a:moveTo>
                    <a:pt x="329" y="1"/>
                  </a:moveTo>
                  <a:cubicBezTo>
                    <a:pt x="220" y="1"/>
                    <a:pt x="110" y="55"/>
                    <a:pt x="1" y="110"/>
                  </a:cubicBezTo>
                  <a:cubicBezTo>
                    <a:pt x="58" y="167"/>
                    <a:pt x="108" y="191"/>
                    <a:pt x="152" y="191"/>
                  </a:cubicBezTo>
                  <a:cubicBezTo>
                    <a:pt x="235" y="191"/>
                    <a:pt x="293" y="108"/>
                    <a:pt x="329" y="1"/>
                  </a:cubicBez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5" name="Google Shape;8155;p9"/>
            <p:cNvSpPr/>
            <p:nvPr/>
          </p:nvSpPr>
          <p:spPr>
            <a:xfrm>
              <a:off x="4560225" y="3218250"/>
              <a:ext cx="109675" cy="567625"/>
            </a:xfrm>
            <a:custGeom>
              <a:avLst/>
              <a:gdLst/>
              <a:ahLst/>
              <a:cxnLst/>
              <a:rect l="l" t="t" r="r" b="b"/>
              <a:pathLst>
                <a:path w="4387" h="22705" extrusionOk="0">
                  <a:moveTo>
                    <a:pt x="2637" y="0"/>
                  </a:moveTo>
                  <a:cubicBezTo>
                    <a:pt x="2323" y="0"/>
                    <a:pt x="1893" y="129"/>
                    <a:pt x="1265" y="358"/>
                  </a:cubicBezTo>
                  <a:cubicBezTo>
                    <a:pt x="1045" y="577"/>
                    <a:pt x="1155" y="1070"/>
                    <a:pt x="1100" y="1070"/>
                  </a:cubicBezTo>
                  <a:cubicBezTo>
                    <a:pt x="949" y="1053"/>
                    <a:pt x="818" y="1044"/>
                    <a:pt x="704" y="1044"/>
                  </a:cubicBezTo>
                  <a:cubicBezTo>
                    <a:pt x="76" y="1044"/>
                    <a:pt x="0" y="1322"/>
                    <a:pt x="279" y="2111"/>
                  </a:cubicBezTo>
                  <a:cubicBezTo>
                    <a:pt x="717" y="3042"/>
                    <a:pt x="936" y="4082"/>
                    <a:pt x="881" y="5123"/>
                  </a:cubicBezTo>
                  <a:cubicBezTo>
                    <a:pt x="1045" y="5835"/>
                    <a:pt x="1538" y="6437"/>
                    <a:pt x="2250" y="6711"/>
                  </a:cubicBezTo>
                  <a:cubicBezTo>
                    <a:pt x="3346" y="6985"/>
                    <a:pt x="2853" y="7588"/>
                    <a:pt x="2853" y="8190"/>
                  </a:cubicBezTo>
                  <a:cubicBezTo>
                    <a:pt x="2798" y="8300"/>
                    <a:pt x="3072" y="8354"/>
                    <a:pt x="2962" y="8464"/>
                  </a:cubicBezTo>
                  <a:cubicBezTo>
                    <a:pt x="2953" y="8482"/>
                    <a:pt x="2941" y="8490"/>
                    <a:pt x="2926" y="8490"/>
                  </a:cubicBezTo>
                  <a:cubicBezTo>
                    <a:pt x="2860" y="8490"/>
                    <a:pt x="2745" y="8347"/>
                    <a:pt x="2625" y="8347"/>
                  </a:cubicBezTo>
                  <a:cubicBezTo>
                    <a:pt x="2609" y="8347"/>
                    <a:pt x="2594" y="8349"/>
                    <a:pt x="2579" y="8354"/>
                  </a:cubicBezTo>
                  <a:cubicBezTo>
                    <a:pt x="1867" y="8902"/>
                    <a:pt x="2524" y="9340"/>
                    <a:pt x="2689" y="9724"/>
                  </a:cubicBezTo>
                  <a:cubicBezTo>
                    <a:pt x="3127" y="10326"/>
                    <a:pt x="2853" y="11148"/>
                    <a:pt x="2141" y="11421"/>
                  </a:cubicBezTo>
                  <a:cubicBezTo>
                    <a:pt x="1538" y="10655"/>
                    <a:pt x="2579" y="9340"/>
                    <a:pt x="1319" y="9066"/>
                  </a:cubicBezTo>
                  <a:cubicBezTo>
                    <a:pt x="1264" y="9053"/>
                    <a:pt x="1214" y="9046"/>
                    <a:pt x="1168" y="9046"/>
                  </a:cubicBezTo>
                  <a:cubicBezTo>
                    <a:pt x="661" y="9046"/>
                    <a:pt x="653" y="9820"/>
                    <a:pt x="553" y="10271"/>
                  </a:cubicBezTo>
                  <a:cubicBezTo>
                    <a:pt x="498" y="10600"/>
                    <a:pt x="553" y="10874"/>
                    <a:pt x="607" y="11148"/>
                  </a:cubicBezTo>
                  <a:lnTo>
                    <a:pt x="607" y="11531"/>
                  </a:lnTo>
                  <a:cubicBezTo>
                    <a:pt x="607" y="11805"/>
                    <a:pt x="607" y="12079"/>
                    <a:pt x="553" y="12353"/>
                  </a:cubicBezTo>
                  <a:cubicBezTo>
                    <a:pt x="498" y="12462"/>
                    <a:pt x="498" y="12572"/>
                    <a:pt x="553" y="12736"/>
                  </a:cubicBezTo>
                  <a:cubicBezTo>
                    <a:pt x="772" y="12900"/>
                    <a:pt x="772" y="13010"/>
                    <a:pt x="553" y="13174"/>
                  </a:cubicBezTo>
                  <a:cubicBezTo>
                    <a:pt x="498" y="13338"/>
                    <a:pt x="553" y="13448"/>
                    <a:pt x="607" y="13557"/>
                  </a:cubicBezTo>
                  <a:cubicBezTo>
                    <a:pt x="772" y="13886"/>
                    <a:pt x="1045" y="14105"/>
                    <a:pt x="1319" y="14269"/>
                  </a:cubicBezTo>
                  <a:cubicBezTo>
                    <a:pt x="1484" y="14269"/>
                    <a:pt x="1593" y="14324"/>
                    <a:pt x="1703" y="14324"/>
                  </a:cubicBezTo>
                  <a:cubicBezTo>
                    <a:pt x="1867" y="14269"/>
                    <a:pt x="1977" y="14215"/>
                    <a:pt x="2031" y="14160"/>
                  </a:cubicBezTo>
                  <a:cubicBezTo>
                    <a:pt x="2141" y="14050"/>
                    <a:pt x="2250" y="13941"/>
                    <a:pt x="2415" y="13831"/>
                  </a:cubicBezTo>
                  <a:cubicBezTo>
                    <a:pt x="2469" y="13831"/>
                    <a:pt x="2524" y="13886"/>
                    <a:pt x="2579" y="13941"/>
                  </a:cubicBezTo>
                  <a:cubicBezTo>
                    <a:pt x="2634" y="14050"/>
                    <a:pt x="2634" y="14050"/>
                    <a:pt x="2634" y="14215"/>
                  </a:cubicBezTo>
                  <a:lnTo>
                    <a:pt x="2634" y="14708"/>
                  </a:lnTo>
                  <a:cubicBezTo>
                    <a:pt x="2634" y="14872"/>
                    <a:pt x="2634" y="15036"/>
                    <a:pt x="2634" y="15201"/>
                  </a:cubicBezTo>
                  <a:cubicBezTo>
                    <a:pt x="2634" y="15365"/>
                    <a:pt x="2524" y="15529"/>
                    <a:pt x="2524" y="15694"/>
                  </a:cubicBezTo>
                  <a:cubicBezTo>
                    <a:pt x="2524" y="15803"/>
                    <a:pt x="2524" y="15913"/>
                    <a:pt x="2524" y="16022"/>
                  </a:cubicBezTo>
                  <a:cubicBezTo>
                    <a:pt x="2579" y="16132"/>
                    <a:pt x="2524" y="16296"/>
                    <a:pt x="2415" y="16406"/>
                  </a:cubicBezTo>
                  <a:cubicBezTo>
                    <a:pt x="2305" y="16570"/>
                    <a:pt x="2196" y="16679"/>
                    <a:pt x="2141" y="16898"/>
                  </a:cubicBezTo>
                  <a:cubicBezTo>
                    <a:pt x="2141" y="17008"/>
                    <a:pt x="2141" y="17118"/>
                    <a:pt x="2141" y="17227"/>
                  </a:cubicBezTo>
                  <a:cubicBezTo>
                    <a:pt x="2086" y="17994"/>
                    <a:pt x="1429" y="18432"/>
                    <a:pt x="1155" y="19034"/>
                  </a:cubicBezTo>
                  <a:cubicBezTo>
                    <a:pt x="1155" y="19199"/>
                    <a:pt x="1155" y="19363"/>
                    <a:pt x="1155" y="19473"/>
                  </a:cubicBezTo>
                  <a:cubicBezTo>
                    <a:pt x="1703" y="20075"/>
                    <a:pt x="1977" y="20732"/>
                    <a:pt x="1538" y="21444"/>
                  </a:cubicBezTo>
                  <a:cubicBezTo>
                    <a:pt x="1100" y="22211"/>
                    <a:pt x="1593" y="22375"/>
                    <a:pt x="2031" y="22704"/>
                  </a:cubicBezTo>
                  <a:cubicBezTo>
                    <a:pt x="2360" y="22540"/>
                    <a:pt x="2524" y="22266"/>
                    <a:pt x="2579" y="21937"/>
                  </a:cubicBezTo>
                  <a:cubicBezTo>
                    <a:pt x="2743" y="20185"/>
                    <a:pt x="2962" y="18487"/>
                    <a:pt x="3346" y="16789"/>
                  </a:cubicBezTo>
                  <a:cubicBezTo>
                    <a:pt x="3620" y="14981"/>
                    <a:pt x="3729" y="13119"/>
                    <a:pt x="3839" y="11312"/>
                  </a:cubicBezTo>
                  <a:cubicBezTo>
                    <a:pt x="4003" y="9176"/>
                    <a:pt x="4386" y="7040"/>
                    <a:pt x="4058" y="4904"/>
                  </a:cubicBezTo>
                  <a:cubicBezTo>
                    <a:pt x="3784" y="3808"/>
                    <a:pt x="4058" y="2713"/>
                    <a:pt x="3729" y="1563"/>
                  </a:cubicBezTo>
                  <a:cubicBezTo>
                    <a:pt x="3408" y="455"/>
                    <a:pt x="3226" y="0"/>
                    <a:pt x="2637" y="0"/>
                  </a:cubicBezTo>
                  <a:close/>
                </a:path>
              </a:pathLst>
            </a:custGeom>
            <a:solidFill>
              <a:srgbClr val="FBF4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6" name="Google Shape;8156;p9"/>
            <p:cNvSpPr/>
            <p:nvPr/>
          </p:nvSpPr>
          <p:spPr>
            <a:xfrm>
              <a:off x="4435725" y="3916025"/>
              <a:ext cx="150650" cy="279250"/>
            </a:xfrm>
            <a:custGeom>
              <a:avLst/>
              <a:gdLst/>
              <a:ahLst/>
              <a:cxnLst/>
              <a:rect l="l" t="t" r="r" b="b"/>
              <a:pathLst>
                <a:path w="6026" h="11170" extrusionOk="0">
                  <a:moveTo>
                    <a:pt x="2885" y="0"/>
                  </a:moveTo>
                  <a:cubicBezTo>
                    <a:pt x="2800" y="0"/>
                    <a:pt x="2715" y="16"/>
                    <a:pt x="2630" y="51"/>
                  </a:cubicBezTo>
                  <a:cubicBezTo>
                    <a:pt x="1753" y="434"/>
                    <a:pt x="2794" y="1420"/>
                    <a:pt x="2356" y="2077"/>
                  </a:cubicBezTo>
                  <a:cubicBezTo>
                    <a:pt x="2192" y="2351"/>
                    <a:pt x="2082" y="2680"/>
                    <a:pt x="1918" y="2954"/>
                  </a:cubicBezTo>
                  <a:cubicBezTo>
                    <a:pt x="1644" y="3337"/>
                    <a:pt x="1534" y="3775"/>
                    <a:pt x="1644" y="4214"/>
                  </a:cubicBezTo>
                  <a:cubicBezTo>
                    <a:pt x="2027" y="4871"/>
                    <a:pt x="1808" y="5692"/>
                    <a:pt x="1206" y="6076"/>
                  </a:cubicBezTo>
                  <a:cubicBezTo>
                    <a:pt x="1206" y="6404"/>
                    <a:pt x="1480" y="6678"/>
                    <a:pt x="1206" y="7007"/>
                  </a:cubicBezTo>
                  <a:cubicBezTo>
                    <a:pt x="1151" y="7281"/>
                    <a:pt x="1151" y="7554"/>
                    <a:pt x="1206" y="7828"/>
                  </a:cubicBezTo>
                  <a:cubicBezTo>
                    <a:pt x="1114" y="7874"/>
                    <a:pt x="1635" y="8073"/>
                    <a:pt x="1392" y="8073"/>
                  </a:cubicBezTo>
                  <a:cubicBezTo>
                    <a:pt x="1345" y="8073"/>
                    <a:pt x="1268" y="8065"/>
                    <a:pt x="1151" y="8047"/>
                  </a:cubicBezTo>
                  <a:cubicBezTo>
                    <a:pt x="877" y="8047"/>
                    <a:pt x="603" y="8212"/>
                    <a:pt x="548" y="8486"/>
                  </a:cubicBezTo>
                  <a:cubicBezTo>
                    <a:pt x="494" y="9252"/>
                    <a:pt x="329" y="10019"/>
                    <a:pt x="1" y="10676"/>
                  </a:cubicBezTo>
                  <a:cubicBezTo>
                    <a:pt x="1" y="10841"/>
                    <a:pt x="110" y="10950"/>
                    <a:pt x="220" y="11005"/>
                  </a:cubicBezTo>
                  <a:cubicBezTo>
                    <a:pt x="358" y="11022"/>
                    <a:pt x="496" y="11029"/>
                    <a:pt x="634" y="11029"/>
                  </a:cubicBezTo>
                  <a:cubicBezTo>
                    <a:pt x="1025" y="11029"/>
                    <a:pt x="1414" y="10977"/>
                    <a:pt x="1796" y="10977"/>
                  </a:cubicBezTo>
                  <a:cubicBezTo>
                    <a:pt x="2135" y="10977"/>
                    <a:pt x="2469" y="11018"/>
                    <a:pt x="2794" y="11169"/>
                  </a:cubicBezTo>
                  <a:cubicBezTo>
                    <a:pt x="3287" y="9745"/>
                    <a:pt x="3835" y="8376"/>
                    <a:pt x="4218" y="6897"/>
                  </a:cubicBezTo>
                  <a:cubicBezTo>
                    <a:pt x="4821" y="4706"/>
                    <a:pt x="5752" y="2625"/>
                    <a:pt x="6025" y="325"/>
                  </a:cubicBezTo>
                  <a:lnTo>
                    <a:pt x="5916" y="270"/>
                  </a:lnTo>
                  <a:cubicBezTo>
                    <a:pt x="5752" y="270"/>
                    <a:pt x="5642" y="325"/>
                    <a:pt x="5533" y="380"/>
                  </a:cubicBezTo>
                  <a:cubicBezTo>
                    <a:pt x="5313" y="489"/>
                    <a:pt x="5040" y="599"/>
                    <a:pt x="4766" y="599"/>
                  </a:cubicBezTo>
                  <a:cubicBezTo>
                    <a:pt x="4720" y="605"/>
                    <a:pt x="4674" y="608"/>
                    <a:pt x="4629" y="608"/>
                  </a:cubicBezTo>
                  <a:cubicBezTo>
                    <a:pt x="3974" y="608"/>
                    <a:pt x="3423" y="0"/>
                    <a:pt x="2885" y="0"/>
                  </a:cubicBezTo>
                  <a:close/>
                </a:path>
              </a:pathLst>
            </a:custGeom>
            <a:solidFill>
              <a:srgbClr val="FCF5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7" name="Google Shape;8157;p9"/>
            <p:cNvSpPr/>
            <p:nvPr/>
          </p:nvSpPr>
          <p:spPr>
            <a:xfrm>
              <a:off x="4543900" y="2501350"/>
              <a:ext cx="127375" cy="529725"/>
            </a:xfrm>
            <a:custGeom>
              <a:avLst/>
              <a:gdLst/>
              <a:ahLst/>
              <a:cxnLst/>
              <a:rect l="l" t="t" r="r" b="b"/>
              <a:pathLst>
                <a:path w="5095" h="21189" extrusionOk="0">
                  <a:moveTo>
                    <a:pt x="1510" y="1"/>
                  </a:moveTo>
                  <a:cubicBezTo>
                    <a:pt x="1462" y="1"/>
                    <a:pt x="1412" y="19"/>
                    <a:pt x="1370" y="61"/>
                  </a:cubicBezTo>
                  <a:cubicBezTo>
                    <a:pt x="1315" y="115"/>
                    <a:pt x="1260" y="225"/>
                    <a:pt x="1206" y="389"/>
                  </a:cubicBezTo>
                  <a:cubicBezTo>
                    <a:pt x="1206" y="663"/>
                    <a:pt x="932" y="827"/>
                    <a:pt x="822" y="1046"/>
                  </a:cubicBezTo>
                  <a:cubicBezTo>
                    <a:pt x="1260" y="1923"/>
                    <a:pt x="1260" y="2909"/>
                    <a:pt x="1644" y="3785"/>
                  </a:cubicBezTo>
                  <a:cubicBezTo>
                    <a:pt x="1660" y="3801"/>
                    <a:pt x="1678" y="3808"/>
                    <a:pt x="1696" y="3808"/>
                  </a:cubicBezTo>
                  <a:cubicBezTo>
                    <a:pt x="1768" y="3808"/>
                    <a:pt x="1851" y="3708"/>
                    <a:pt x="1910" y="3708"/>
                  </a:cubicBezTo>
                  <a:cubicBezTo>
                    <a:pt x="1936" y="3708"/>
                    <a:pt x="1958" y="3728"/>
                    <a:pt x="1972" y="3785"/>
                  </a:cubicBezTo>
                  <a:cubicBezTo>
                    <a:pt x="2027" y="4004"/>
                    <a:pt x="1753" y="3894"/>
                    <a:pt x="1698" y="4004"/>
                  </a:cubicBezTo>
                  <a:cubicBezTo>
                    <a:pt x="877" y="4880"/>
                    <a:pt x="1425" y="5757"/>
                    <a:pt x="1808" y="6633"/>
                  </a:cubicBezTo>
                  <a:cubicBezTo>
                    <a:pt x="1315" y="6907"/>
                    <a:pt x="658" y="6852"/>
                    <a:pt x="274" y="7345"/>
                  </a:cubicBezTo>
                  <a:cubicBezTo>
                    <a:pt x="55" y="7674"/>
                    <a:pt x="1" y="8057"/>
                    <a:pt x="110" y="8440"/>
                  </a:cubicBezTo>
                  <a:cubicBezTo>
                    <a:pt x="274" y="8714"/>
                    <a:pt x="494" y="8933"/>
                    <a:pt x="767" y="9043"/>
                  </a:cubicBezTo>
                  <a:cubicBezTo>
                    <a:pt x="877" y="9098"/>
                    <a:pt x="1041" y="9098"/>
                    <a:pt x="1151" y="9098"/>
                  </a:cubicBezTo>
                  <a:cubicBezTo>
                    <a:pt x="1425" y="9043"/>
                    <a:pt x="1589" y="8769"/>
                    <a:pt x="1589" y="8495"/>
                  </a:cubicBezTo>
                  <a:cubicBezTo>
                    <a:pt x="1603" y="8427"/>
                    <a:pt x="1620" y="8403"/>
                    <a:pt x="1639" y="8403"/>
                  </a:cubicBezTo>
                  <a:cubicBezTo>
                    <a:pt x="1685" y="8403"/>
                    <a:pt x="1745" y="8533"/>
                    <a:pt x="1808" y="8533"/>
                  </a:cubicBezTo>
                  <a:cubicBezTo>
                    <a:pt x="1826" y="8533"/>
                    <a:pt x="1845" y="8523"/>
                    <a:pt x="1863" y="8495"/>
                  </a:cubicBezTo>
                  <a:cubicBezTo>
                    <a:pt x="3615" y="8495"/>
                    <a:pt x="2684" y="9919"/>
                    <a:pt x="2903" y="10631"/>
                  </a:cubicBezTo>
                  <a:cubicBezTo>
                    <a:pt x="2995" y="10930"/>
                    <a:pt x="2923" y="11016"/>
                    <a:pt x="2785" y="11016"/>
                  </a:cubicBezTo>
                  <a:cubicBezTo>
                    <a:pt x="2593" y="11016"/>
                    <a:pt x="2273" y="10850"/>
                    <a:pt x="2082" y="10850"/>
                  </a:cubicBezTo>
                  <a:cubicBezTo>
                    <a:pt x="2050" y="10847"/>
                    <a:pt x="2020" y="10846"/>
                    <a:pt x="1990" y="10846"/>
                  </a:cubicBezTo>
                  <a:cubicBezTo>
                    <a:pt x="1503" y="10846"/>
                    <a:pt x="1241" y="11256"/>
                    <a:pt x="932" y="11617"/>
                  </a:cubicBezTo>
                  <a:cubicBezTo>
                    <a:pt x="494" y="12439"/>
                    <a:pt x="548" y="13424"/>
                    <a:pt x="1041" y="14246"/>
                  </a:cubicBezTo>
                  <a:cubicBezTo>
                    <a:pt x="1534" y="14739"/>
                    <a:pt x="2027" y="15177"/>
                    <a:pt x="2575" y="15615"/>
                  </a:cubicBezTo>
                  <a:cubicBezTo>
                    <a:pt x="3013" y="15834"/>
                    <a:pt x="3342" y="16053"/>
                    <a:pt x="3287" y="16601"/>
                  </a:cubicBezTo>
                  <a:cubicBezTo>
                    <a:pt x="3232" y="17258"/>
                    <a:pt x="3506" y="17916"/>
                    <a:pt x="3999" y="18299"/>
                  </a:cubicBezTo>
                  <a:cubicBezTo>
                    <a:pt x="4108" y="18409"/>
                    <a:pt x="4163" y="18518"/>
                    <a:pt x="4273" y="18628"/>
                  </a:cubicBezTo>
                  <a:cubicBezTo>
                    <a:pt x="4163" y="18573"/>
                    <a:pt x="4054" y="18463"/>
                    <a:pt x="3889" y="18409"/>
                  </a:cubicBezTo>
                  <a:cubicBezTo>
                    <a:pt x="3780" y="18409"/>
                    <a:pt x="3615" y="18409"/>
                    <a:pt x="3506" y="18463"/>
                  </a:cubicBezTo>
                  <a:cubicBezTo>
                    <a:pt x="3396" y="18573"/>
                    <a:pt x="3287" y="18682"/>
                    <a:pt x="3177" y="18792"/>
                  </a:cubicBezTo>
                  <a:cubicBezTo>
                    <a:pt x="3177" y="18956"/>
                    <a:pt x="3122" y="19121"/>
                    <a:pt x="3122" y="19230"/>
                  </a:cubicBezTo>
                  <a:cubicBezTo>
                    <a:pt x="3506" y="19887"/>
                    <a:pt x="3944" y="20435"/>
                    <a:pt x="4273" y="21147"/>
                  </a:cubicBezTo>
                  <a:cubicBezTo>
                    <a:pt x="4327" y="21174"/>
                    <a:pt x="4396" y="21188"/>
                    <a:pt x="4464" y="21188"/>
                  </a:cubicBezTo>
                  <a:cubicBezTo>
                    <a:pt x="4533" y="21188"/>
                    <a:pt x="4601" y="21174"/>
                    <a:pt x="4656" y="21147"/>
                  </a:cubicBezTo>
                  <a:cubicBezTo>
                    <a:pt x="5094" y="20216"/>
                    <a:pt x="4656" y="19285"/>
                    <a:pt x="4601" y="18409"/>
                  </a:cubicBezTo>
                  <a:cubicBezTo>
                    <a:pt x="4437" y="15615"/>
                    <a:pt x="4218" y="12877"/>
                    <a:pt x="3834" y="10138"/>
                  </a:cubicBezTo>
                  <a:cubicBezTo>
                    <a:pt x="3506" y="7947"/>
                    <a:pt x="2958" y="5757"/>
                    <a:pt x="2575" y="3511"/>
                  </a:cubicBezTo>
                  <a:cubicBezTo>
                    <a:pt x="2410" y="2361"/>
                    <a:pt x="2520" y="1101"/>
                    <a:pt x="1698" y="115"/>
                  </a:cubicBezTo>
                  <a:cubicBezTo>
                    <a:pt x="1665" y="48"/>
                    <a:pt x="1589" y="1"/>
                    <a:pt x="1510" y="1"/>
                  </a:cubicBezTo>
                  <a:close/>
                </a:path>
              </a:pathLst>
            </a:custGeom>
            <a:solidFill>
              <a:srgbClr val="F9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8" name="Google Shape;8158;p9"/>
            <p:cNvSpPr/>
            <p:nvPr/>
          </p:nvSpPr>
          <p:spPr>
            <a:xfrm>
              <a:off x="4565800" y="3028650"/>
              <a:ext cx="108200" cy="310850"/>
            </a:xfrm>
            <a:custGeom>
              <a:avLst/>
              <a:gdLst/>
              <a:ahLst/>
              <a:cxnLst/>
              <a:rect l="l" t="t" r="r" b="b"/>
              <a:pathLst>
                <a:path w="4328" h="12434" extrusionOk="0">
                  <a:moveTo>
                    <a:pt x="3451" y="0"/>
                  </a:moveTo>
                  <a:cubicBezTo>
                    <a:pt x="3397" y="55"/>
                    <a:pt x="3342" y="55"/>
                    <a:pt x="3287" y="110"/>
                  </a:cubicBezTo>
                  <a:cubicBezTo>
                    <a:pt x="2630" y="1534"/>
                    <a:pt x="1096" y="2301"/>
                    <a:pt x="384" y="3670"/>
                  </a:cubicBezTo>
                  <a:cubicBezTo>
                    <a:pt x="658" y="5039"/>
                    <a:pt x="1" y="6518"/>
                    <a:pt x="932" y="7778"/>
                  </a:cubicBezTo>
                  <a:lnTo>
                    <a:pt x="1151" y="7887"/>
                  </a:lnTo>
                  <a:cubicBezTo>
                    <a:pt x="1504" y="7951"/>
                    <a:pt x="1838" y="7978"/>
                    <a:pt x="2175" y="7978"/>
                  </a:cubicBezTo>
                  <a:cubicBezTo>
                    <a:pt x="2414" y="7978"/>
                    <a:pt x="2654" y="7965"/>
                    <a:pt x="2904" y="7942"/>
                  </a:cubicBezTo>
                  <a:cubicBezTo>
                    <a:pt x="3178" y="9475"/>
                    <a:pt x="3451" y="10899"/>
                    <a:pt x="3725" y="12378"/>
                  </a:cubicBezTo>
                  <a:cubicBezTo>
                    <a:pt x="3725" y="12433"/>
                    <a:pt x="3780" y="12433"/>
                    <a:pt x="3835" y="12433"/>
                  </a:cubicBezTo>
                  <a:cubicBezTo>
                    <a:pt x="4218" y="10571"/>
                    <a:pt x="4218" y="8599"/>
                    <a:pt x="3835" y="6682"/>
                  </a:cubicBezTo>
                  <a:cubicBezTo>
                    <a:pt x="3835" y="6244"/>
                    <a:pt x="3835" y="5806"/>
                    <a:pt x="3944" y="5422"/>
                  </a:cubicBezTo>
                  <a:cubicBezTo>
                    <a:pt x="4054" y="3615"/>
                    <a:pt x="4328" y="1753"/>
                    <a:pt x="3780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9" name="Google Shape;8159;p9"/>
            <p:cNvSpPr/>
            <p:nvPr/>
          </p:nvSpPr>
          <p:spPr>
            <a:xfrm>
              <a:off x="4515150" y="3702250"/>
              <a:ext cx="108200" cy="221900"/>
            </a:xfrm>
            <a:custGeom>
              <a:avLst/>
              <a:gdLst/>
              <a:ahLst/>
              <a:cxnLst/>
              <a:rect l="l" t="t" r="r" b="b"/>
              <a:pathLst>
                <a:path w="4328" h="8876" extrusionOk="0">
                  <a:moveTo>
                    <a:pt x="3081" y="1"/>
                  </a:moveTo>
                  <a:cubicBezTo>
                    <a:pt x="2059" y="1"/>
                    <a:pt x="1687" y="848"/>
                    <a:pt x="1315" y="1591"/>
                  </a:cubicBezTo>
                  <a:cubicBezTo>
                    <a:pt x="1205" y="1865"/>
                    <a:pt x="1205" y="2194"/>
                    <a:pt x="1315" y="2468"/>
                  </a:cubicBezTo>
                  <a:cubicBezTo>
                    <a:pt x="1315" y="2632"/>
                    <a:pt x="1644" y="2523"/>
                    <a:pt x="1534" y="2687"/>
                  </a:cubicBezTo>
                  <a:cubicBezTo>
                    <a:pt x="1497" y="2687"/>
                    <a:pt x="1388" y="2638"/>
                    <a:pt x="1287" y="2638"/>
                  </a:cubicBezTo>
                  <a:cubicBezTo>
                    <a:pt x="1236" y="2638"/>
                    <a:pt x="1187" y="2650"/>
                    <a:pt x="1151" y="2687"/>
                  </a:cubicBezTo>
                  <a:cubicBezTo>
                    <a:pt x="712" y="3125"/>
                    <a:pt x="822" y="3727"/>
                    <a:pt x="712" y="4220"/>
                  </a:cubicBezTo>
                  <a:cubicBezTo>
                    <a:pt x="391" y="5461"/>
                    <a:pt x="339" y="5661"/>
                    <a:pt x="1235" y="5661"/>
                  </a:cubicBezTo>
                  <a:cubicBezTo>
                    <a:pt x="1408" y="5661"/>
                    <a:pt x="1615" y="5653"/>
                    <a:pt x="1863" y="5644"/>
                  </a:cubicBezTo>
                  <a:lnTo>
                    <a:pt x="1863" y="5644"/>
                  </a:lnTo>
                  <a:cubicBezTo>
                    <a:pt x="439" y="5863"/>
                    <a:pt x="0" y="6247"/>
                    <a:pt x="110" y="7342"/>
                  </a:cubicBezTo>
                  <a:cubicBezTo>
                    <a:pt x="245" y="8288"/>
                    <a:pt x="788" y="8716"/>
                    <a:pt x="1555" y="8716"/>
                  </a:cubicBezTo>
                  <a:cubicBezTo>
                    <a:pt x="1721" y="8716"/>
                    <a:pt x="1897" y="8696"/>
                    <a:pt x="2082" y="8657"/>
                  </a:cubicBezTo>
                  <a:cubicBezTo>
                    <a:pt x="2155" y="8627"/>
                    <a:pt x="2228" y="8614"/>
                    <a:pt x="2301" y="8614"/>
                  </a:cubicBezTo>
                  <a:cubicBezTo>
                    <a:pt x="2498" y="8614"/>
                    <a:pt x="2688" y="8715"/>
                    <a:pt x="2848" y="8876"/>
                  </a:cubicBezTo>
                  <a:lnTo>
                    <a:pt x="2903" y="8876"/>
                  </a:lnTo>
                  <a:cubicBezTo>
                    <a:pt x="3013" y="8712"/>
                    <a:pt x="3068" y="8547"/>
                    <a:pt x="3177" y="8328"/>
                  </a:cubicBezTo>
                  <a:cubicBezTo>
                    <a:pt x="3396" y="6685"/>
                    <a:pt x="3615" y="5042"/>
                    <a:pt x="3889" y="3344"/>
                  </a:cubicBezTo>
                  <a:cubicBezTo>
                    <a:pt x="3506" y="2851"/>
                    <a:pt x="3506" y="2139"/>
                    <a:pt x="3889" y="1646"/>
                  </a:cubicBezTo>
                  <a:cubicBezTo>
                    <a:pt x="4327" y="934"/>
                    <a:pt x="4272" y="606"/>
                    <a:pt x="3451" y="386"/>
                  </a:cubicBezTo>
                  <a:cubicBezTo>
                    <a:pt x="3341" y="386"/>
                    <a:pt x="3232" y="167"/>
                    <a:pt x="3177" y="3"/>
                  </a:cubicBezTo>
                  <a:cubicBezTo>
                    <a:pt x="3144" y="1"/>
                    <a:pt x="3112" y="1"/>
                    <a:pt x="3081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0" name="Google Shape;8160;p9"/>
            <p:cNvSpPr/>
            <p:nvPr/>
          </p:nvSpPr>
          <p:spPr>
            <a:xfrm>
              <a:off x="4372750" y="4236325"/>
              <a:ext cx="106825" cy="132850"/>
            </a:xfrm>
            <a:custGeom>
              <a:avLst/>
              <a:gdLst/>
              <a:ahLst/>
              <a:cxnLst/>
              <a:rect l="l" t="t" r="r" b="b"/>
              <a:pathLst>
                <a:path w="4273" h="5314" extrusionOk="0">
                  <a:moveTo>
                    <a:pt x="4272" y="0"/>
                  </a:moveTo>
                  <a:lnTo>
                    <a:pt x="658" y="986"/>
                  </a:lnTo>
                  <a:cubicBezTo>
                    <a:pt x="877" y="1753"/>
                    <a:pt x="0" y="2191"/>
                    <a:pt x="55" y="2903"/>
                  </a:cubicBezTo>
                  <a:cubicBezTo>
                    <a:pt x="1643" y="3122"/>
                    <a:pt x="1643" y="3122"/>
                    <a:pt x="1315" y="4656"/>
                  </a:cubicBezTo>
                  <a:cubicBezTo>
                    <a:pt x="1315" y="4875"/>
                    <a:pt x="1315" y="5094"/>
                    <a:pt x="1315" y="5313"/>
                  </a:cubicBezTo>
                  <a:cubicBezTo>
                    <a:pt x="2520" y="3670"/>
                    <a:pt x="3506" y="1863"/>
                    <a:pt x="4272" y="0"/>
                  </a:cubicBezTo>
                  <a:close/>
                </a:path>
              </a:pathLst>
            </a:custGeom>
            <a:solidFill>
              <a:srgbClr val="FC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1" name="Google Shape;8161;p9"/>
            <p:cNvSpPr/>
            <p:nvPr/>
          </p:nvSpPr>
          <p:spPr>
            <a:xfrm>
              <a:off x="4734225" y="292595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1"/>
                  </a:moveTo>
                  <a:cubicBezTo>
                    <a:pt x="110" y="1"/>
                    <a:pt x="55" y="55"/>
                    <a:pt x="1" y="165"/>
                  </a:cubicBezTo>
                  <a:lnTo>
                    <a:pt x="329" y="165"/>
                  </a:lnTo>
                  <a:cubicBezTo>
                    <a:pt x="274" y="55"/>
                    <a:pt x="220" y="1"/>
                    <a:pt x="165" y="1"/>
                  </a:cubicBezTo>
                  <a:close/>
                </a:path>
              </a:pathLst>
            </a:custGeom>
            <a:solidFill>
              <a:srgbClr val="2166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2" name="Google Shape;8162;p9"/>
            <p:cNvSpPr/>
            <p:nvPr/>
          </p:nvSpPr>
          <p:spPr>
            <a:xfrm>
              <a:off x="4382325" y="3632475"/>
              <a:ext cx="249225" cy="200650"/>
            </a:xfrm>
            <a:custGeom>
              <a:avLst/>
              <a:gdLst/>
              <a:ahLst/>
              <a:cxnLst/>
              <a:rect l="l" t="t" r="r" b="b"/>
              <a:pathLst>
                <a:path w="9969" h="8026" extrusionOk="0">
                  <a:moveTo>
                    <a:pt x="8271" y="1"/>
                  </a:moveTo>
                  <a:cubicBezTo>
                    <a:pt x="7888" y="1"/>
                    <a:pt x="7504" y="110"/>
                    <a:pt x="7176" y="329"/>
                  </a:cubicBezTo>
                  <a:cubicBezTo>
                    <a:pt x="7066" y="439"/>
                    <a:pt x="6957" y="494"/>
                    <a:pt x="6847" y="658"/>
                  </a:cubicBezTo>
                  <a:cubicBezTo>
                    <a:pt x="5478" y="2027"/>
                    <a:pt x="3944" y="3287"/>
                    <a:pt x="2301" y="4328"/>
                  </a:cubicBezTo>
                  <a:cubicBezTo>
                    <a:pt x="1425" y="4930"/>
                    <a:pt x="329" y="5368"/>
                    <a:pt x="1" y="6573"/>
                  </a:cubicBezTo>
                  <a:cubicBezTo>
                    <a:pt x="161" y="7600"/>
                    <a:pt x="228" y="8025"/>
                    <a:pt x="674" y="8025"/>
                  </a:cubicBezTo>
                  <a:cubicBezTo>
                    <a:pt x="989" y="8025"/>
                    <a:pt x="1494" y="7813"/>
                    <a:pt x="2356" y="7450"/>
                  </a:cubicBezTo>
                  <a:cubicBezTo>
                    <a:pt x="3725" y="6518"/>
                    <a:pt x="5478" y="6190"/>
                    <a:pt x="6464" y="4656"/>
                  </a:cubicBezTo>
                  <a:cubicBezTo>
                    <a:pt x="6737" y="3670"/>
                    <a:pt x="7504" y="2849"/>
                    <a:pt x="8490" y="2465"/>
                  </a:cubicBezTo>
                  <a:cubicBezTo>
                    <a:pt x="9093" y="1973"/>
                    <a:pt x="9969" y="1589"/>
                    <a:pt x="9476" y="494"/>
                  </a:cubicBezTo>
                  <a:cubicBezTo>
                    <a:pt x="9147" y="220"/>
                    <a:pt x="8709" y="56"/>
                    <a:pt x="8271" y="1"/>
                  </a:cubicBezTo>
                  <a:close/>
                </a:path>
              </a:pathLst>
            </a:custGeom>
            <a:solidFill>
              <a:srgbClr val="F087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3" name="Google Shape;8163;p9"/>
            <p:cNvSpPr/>
            <p:nvPr/>
          </p:nvSpPr>
          <p:spPr>
            <a:xfrm>
              <a:off x="4556225" y="3349050"/>
              <a:ext cx="106900" cy="172250"/>
            </a:xfrm>
            <a:custGeom>
              <a:avLst/>
              <a:gdLst/>
              <a:ahLst/>
              <a:cxnLst/>
              <a:rect l="l" t="t" r="r" b="b"/>
              <a:pathLst>
                <a:path w="4276" h="6890" extrusionOk="0">
                  <a:moveTo>
                    <a:pt x="1205" y="0"/>
                  </a:moveTo>
                  <a:cubicBezTo>
                    <a:pt x="1" y="1589"/>
                    <a:pt x="274" y="3396"/>
                    <a:pt x="658" y="5149"/>
                  </a:cubicBezTo>
                  <a:lnTo>
                    <a:pt x="877" y="5258"/>
                  </a:lnTo>
                  <a:cubicBezTo>
                    <a:pt x="1370" y="5039"/>
                    <a:pt x="986" y="4272"/>
                    <a:pt x="1644" y="4053"/>
                  </a:cubicBezTo>
                  <a:lnTo>
                    <a:pt x="1644" y="4053"/>
                  </a:lnTo>
                  <a:cubicBezTo>
                    <a:pt x="2137" y="4765"/>
                    <a:pt x="1534" y="5368"/>
                    <a:pt x="1644" y="6080"/>
                  </a:cubicBezTo>
                  <a:cubicBezTo>
                    <a:pt x="1683" y="6557"/>
                    <a:pt x="1954" y="6890"/>
                    <a:pt x="2309" y="6890"/>
                  </a:cubicBezTo>
                  <a:cubicBezTo>
                    <a:pt x="2443" y="6890"/>
                    <a:pt x="2589" y="6842"/>
                    <a:pt x="2739" y="6737"/>
                  </a:cubicBezTo>
                  <a:cubicBezTo>
                    <a:pt x="3232" y="6409"/>
                    <a:pt x="3396" y="5751"/>
                    <a:pt x="3670" y="5258"/>
                  </a:cubicBezTo>
                  <a:cubicBezTo>
                    <a:pt x="3889" y="4765"/>
                    <a:pt x="3396" y="4601"/>
                    <a:pt x="3177" y="4327"/>
                  </a:cubicBezTo>
                  <a:cubicBezTo>
                    <a:pt x="3013" y="4108"/>
                    <a:pt x="2903" y="3889"/>
                    <a:pt x="2794" y="3615"/>
                  </a:cubicBezTo>
                  <a:cubicBezTo>
                    <a:pt x="2684" y="3287"/>
                    <a:pt x="2958" y="3287"/>
                    <a:pt x="3177" y="3287"/>
                  </a:cubicBezTo>
                  <a:cubicBezTo>
                    <a:pt x="3287" y="3068"/>
                    <a:pt x="3396" y="2794"/>
                    <a:pt x="3451" y="2575"/>
                  </a:cubicBezTo>
                  <a:cubicBezTo>
                    <a:pt x="3451" y="2167"/>
                    <a:pt x="4276" y="1234"/>
                    <a:pt x="3506" y="1234"/>
                  </a:cubicBezTo>
                  <a:cubicBezTo>
                    <a:pt x="3346" y="1234"/>
                    <a:pt x="3116" y="1275"/>
                    <a:pt x="2794" y="1370"/>
                  </a:cubicBezTo>
                  <a:cubicBezTo>
                    <a:pt x="2776" y="1376"/>
                    <a:pt x="2757" y="1378"/>
                    <a:pt x="2736" y="1378"/>
                  </a:cubicBezTo>
                  <a:cubicBezTo>
                    <a:pt x="2563" y="1378"/>
                    <a:pt x="2301" y="1188"/>
                    <a:pt x="2301" y="1041"/>
                  </a:cubicBezTo>
                  <a:cubicBezTo>
                    <a:pt x="2191" y="384"/>
                    <a:pt x="1425" y="493"/>
                    <a:pt x="1205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4" name="Google Shape;8164;p9"/>
            <p:cNvSpPr/>
            <p:nvPr/>
          </p:nvSpPr>
          <p:spPr>
            <a:xfrm>
              <a:off x="4543900" y="3480500"/>
              <a:ext cx="61650" cy="112300"/>
            </a:xfrm>
            <a:custGeom>
              <a:avLst/>
              <a:gdLst/>
              <a:ahLst/>
              <a:cxnLst/>
              <a:rect l="l" t="t" r="r" b="b"/>
              <a:pathLst>
                <a:path w="2466" h="4492" extrusionOk="0">
                  <a:moveTo>
                    <a:pt x="1425" y="0"/>
                  </a:moveTo>
                  <a:cubicBezTo>
                    <a:pt x="548" y="55"/>
                    <a:pt x="494" y="822"/>
                    <a:pt x="165" y="1370"/>
                  </a:cubicBezTo>
                  <a:cubicBezTo>
                    <a:pt x="55" y="1753"/>
                    <a:pt x="1" y="2191"/>
                    <a:pt x="55" y="2575"/>
                  </a:cubicBezTo>
                  <a:cubicBezTo>
                    <a:pt x="1" y="3177"/>
                    <a:pt x="274" y="3725"/>
                    <a:pt x="713" y="4053"/>
                  </a:cubicBezTo>
                  <a:cubicBezTo>
                    <a:pt x="877" y="4108"/>
                    <a:pt x="986" y="4218"/>
                    <a:pt x="1151" y="4272"/>
                  </a:cubicBezTo>
                  <a:cubicBezTo>
                    <a:pt x="1425" y="4382"/>
                    <a:pt x="1698" y="4491"/>
                    <a:pt x="2027" y="4491"/>
                  </a:cubicBezTo>
                  <a:cubicBezTo>
                    <a:pt x="2246" y="4491"/>
                    <a:pt x="2410" y="4327"/>
                    <a:pt x="2465" y="4108"/>
                  </a:cubicBezTo>
                  <a:lnTo>
                    <a:pt x="2410" y="3889"/>
                  </a:lnTo>
                  <a:cubicBezTo>
                    <a:pt x="2301" y="3834"/>
                    <a:pt x="2191" y="3725"/>
                    <a:pt x="2082" y="3670"/>
                  </a:cubicBezTo>
                  <a:cubicBezTo>
                    <a:pt x="1972" y="3341"/>
                    <a:pt x="1698" y="3067"/>
                    <a:pt x="1370" y="2958"/>
                  </a:cubicBezTo>
                  <a:cubicBezTo>
                    <a:pt x="1206" y="2684"/>
                    <a:pt x="986" y="2246"/>
                    <a:pt x="1370" y="1972"/>
                  </a:cubicBezTo>
                  <a:cubicBezTo>
                    <a:pt x="1753" y="1753"/>
                    <a:pt x="1698" y="1370"/>
                    <a:pt x="1698" y="986"/>
                  </a:cubicBezTo>
                  <a:cubicBezTo>
                    <a:pt x="1644" y="986"/>
                    <a:pt x="1698" y="986"/>
                    <a:pt x="1644" y="931"/>
                  </a:cubicBezTo>
                  <a:cubicBezTo>
                    <a:pt x="1644" y="822"/>
                    <a:pt x="1644" y="767"/>
                    <a:pt x="1753" y="712"/>
                  </a:cubicBezTo>
                  <a:lnTo>
                    <a:pt x="1425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5" name="Google Shape;8165;p9"/>
            <p:cNvSpPr/>
            <p:nvPr/>
          </p:nvSpPr>
          <p:spPr>
            <a:xfrm>
              <a:off x="4535675" y="3695000"/>
              <a:ext cx="58925" cy="53175"/>
            </a:xfrm>
            <a:custGeom>
              <a:avLst/>
              <a:gdLst/>
              <a:ahLst/>
              <a:cxnLst/>
              <a:rect l="l" t="t" r="r" b="b"/>
              <a:pathLst>
                <a:path w="2357" h="2127" extrusionOk="0">
                  <a:moveTo>
                    <a:pt x="1857" y="1"/>
                  </a:moveTo>
                  <a:cubicBezTo>
                    <a:pt x="1528" y="1"/>
                    <a:pt x="1224" y="74"/>
                    <a:pt x="1042" y="512"/>
                  </a:cubicBezTo>
                  <a:cubicBezTo>
                    <a:pt x="1026" y="551"/>
                    <a:pt x="1002" y="567"/>
                    <a:pt x="971" y="567"/>
                  </a:cubicBezTo>
                  <a:cubicBezTo>
                    <a:pt x="845" y="567"/>
                    <a:pt x="618" y="296"/>
                    <a:pt x="504" y="296"/>
                  </a:cubicBezTo>
                  <a:cubicBezTo>
                    <a:pt x="453" y="296"/>
                    <a:pt x="425" y="351"/>
                    <a:pt x="439" y="512"/>
                  </a:cubicBezTo>
                  <a:cubicBezTo>
                    <a:pt x="549" y="1169"/>
                    <a:pt x="1" y="1443"/>
                    <a:pt x="56" y="1991"/>
                  </a:cubicBezTo>
                  <a:cubicBezTo>
                    <a:pt x="124" y="2082"/>
                    <a:pt x="222" y="2126"/>
                    <a:pt x="324" y="2126"/>
                  </a:cubicBezTo>
                  <a:cubicBezTo>
                    <a:pt x="466" y="2126"/>
                    <a:pt x="617" y="2041"/>
                    <a:pt x="713" y="1881"/>
                  </a:cubicBezTo>
                  <a:cubicBezTo>
                    <a:pt x="1151" y="1279"/>
                    <a:pt x="1754" y="786"/>
                    <a:pt x="2356" y="348"/>
                  </a:cubicBezTo>
                  <a:lnTo>
                    <a:pt x="2356" y="19"/>
                  </a:lnTo>
                  <a:cubicBezTo>
                    <a:pt x="2192" y="19"/>
                    <a:pt x="2021" y="1"/>
                    <a:pt x="1857" y="1"/>
                  </a:cubicBezTo>
                  <a:close/>
                </a:path>
              </a:pathLst>
            </a:custGeom>
            <a:solidFill>
              <a:srgbClr val="F19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6" name="Google Shape;8166;p9"/>
            <p:cNvSpPr/>
            <p:nvPr/>
          </p:nvSpPr>
          <p:spPr>
            <a:xfrm>
              <a:off x="4600050" y="3565725"/>
              <a:ext cx="35625" cy="28450"/>
            </a:xfrm>
            <a:custGeom>
              <a:avLst/>
              <a:gdLst/>
              <a:ahLst/>
              <a:cxnLst/>
              <a:rect l="l" t="t" r="r" b="b"/>
              <a:pathLst>
                <a:path w="1425" h="1138" extrusionOk="0">
                  <a:moveTo>
                    <a:pt x="931" y="1"/>
                  </a:moveTo>
                  <a:cubicBezTo>
                    <a:pt x="753" y="1"/>
                    <a:pt x="575" y="69"/>
                    <a:pt x="438" y="206"/>
                  </a:cubicBezTo>
                  <a:lnTo>
                    <a:pt x="110" y="206"/>
                  </a:lnTo>
                  <a:cubicBezTo>
                    <a:pt x="55" y="206"/>
                    <a:pt x="55" y="261"/>
                    <a:pt x="0" y="316"/>
                  </a:cubicBezTo>
                  <a:cubicBezTo>
                    <a:pt x="0" y="425"/>
                    <a:pt x="0" y="480"/>
                    <a:pt x="110" y="535"/>
                  </a:cubicBezTo>
                  <a:cubicBezTo>
                    <a:pt x="219" y="863"/>
                    <a:pt x="438" y="1082"/>
                    <a:pt x="767" y="1137"/>
                  </a:cubicBezTo>
                  <a:cubicBezTo>
                    <a:pt x="1041" y="1137"/>
                    <a:pt x="1260" y="1028"/>
                    <a:pt x="1424" y="863"/>
                  </a:cubicBezTo>
                  <a:lnTo>
                    <a:pt x="1424" y="206"/>
                  </a:lnTo>
                  <a:cubicBezTo>
                    <a:pt x="1287" y="69"/>
                    <a:pt x="1109" y="1"/>
                    <a:pt x="931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7" name="Google Shape;8167;p9"/>
            <p:cNvSpPr/>
            <p:nvPr/>
          </p:nvSpPr>
          <p:spPr>
            <a:xfrm>
              <a:off x="4608525" y="3551150"/>
              <a:ext cx="27150" cy="19750"/>
            </a:xfrm>
            <a:custGeom>
              <a:avLst/>
              <a:gdLst/>
              <a:ahLst/>
              <a:cxnLst/>
              <a:rect l="l" t="t" r="r" b="b"/>
              <a:pathLst>
                <a:path w="1086" h="790" extrusionOk="0">
                  <a:moveTo>
                    <a:pt x="345" y="0"/>
                  </a:moveTo>
                  <a:cubicBezTo>
                    <a:pt x="0" y="0"/>
                    <a:pt x="186" y="530"/>
                    <a:pt x="99" y="789"/>
                  </a:cubicBezTo>
                  <a:lnTo>
                    <a:pt x="1085" y="789"/>
                  </a:lnTo>
                  <a:lnTo>
                    <a:pt x="1085" y="461"/>
                  </a:lnTo>
                  <a:cubicBezTo>
                    <a:pt x="976" y="351"/>
                    <a:pt x="866" y="241"/>
                    <a:pt x="757" y="132"/>
                  </a:cubicBezTo>
                  <a:cubicBezTo>
                    <a:pt x="570" y="39"/>
                    <a:pt x="438" y="0"/>
                    <a:pt x="345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8" name="Google Shape;8168;p9"/>
            <p:cNvSpPr/>
            <p:nvPr/>
          </p:nvSpPr>
          <p:spPr>
            <a:xfrm>
              <a:off x="4583600" y="3622225"/>
              <a:ext cx="35625" cy="23275"/>
            </a:xfrm>
            <a:custGeom>
              <a:avLst/>
              <a:gdLst/>
              <a:ahLst/>
              <a:cxnLst/>
              <a:rect l="l" t="t" r="r" b="b"/>
              <a:pathLst>
                <a:path w="1425" h="931" extrusionOk="0">
                  <a:moveTo>
                    <a:pt x="686" y="0"/>
                  </a:moveTo>
                  <a:cubicBezTo>
                    <a:pt x="562" y="0"/>
                    <a:pt x="439" y="27"/>
                    <a:pt x="330" y="82"/>
                  </a:cubicBezTo>
                  <a:cubicBezTo>
                    <a:pt x="165" y="192"/>
                    <a:pt x="1" y="301"/>
                    <a:pt x="110" y="575"/>
                  </a:cubicBezTo>
                  <a:cubicBezTo>
                    <a:pt x="308" y="871"/>
                    <a:pt x="564" y="930"/>
                    <a:pt x="844" y="930"/>
                  </a:cubicBezTo>
                  <a:cubicBezTo>
                    <a:pt x="1031" y="930"/>
                    <a:pt x="1228" y="904"/>
                    <a:pt x="1425" y="904"/>
                  </a:cubicBezTo>
                  <a:lnTo>
                    <a:pt x="1425" y="575"/>
                  </a:lnTo>
                  <a:cubicBezTo>
                    <a:pt x="1370" y="356"/>
                    <a:pt x="1261" y="137"/>
                    <a:pt x="1042" y="82"/>
                  </a:cubicBezTo>
                  <a:cubicBezTo>
                    <a:pt x="932" y="27"/>
                    <a:pt x="809" y="0"/>
                    <a:pt x="686" y="0"/>
                  </a:cubicBezTo>
                  <a:close/>
                </a:path>
              </a:pathLst>
            </a:custGeom>
            <a:solidFill>
              <a:srgbClr val="F1A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9" name="Google Shape;8169;p9"/>
            <p:cNvSpPr/>
            <p:nvPr/>
          </p:nvSpPr>
          <p:spPr>
            <a:xfrm>
              <a:off x="4598675" y="3601325"/>
              <a:ext cx="28775" cy="35300"/>
            </a:xfrm>
            <a:custGeom>
              <a:avLst/>
              <a:gdLst/>
              <a:ahLst/>
              <a:cxnLst/>
              <a:rect l="l" t="t" r="r" b="b"/>
              <a:pathLst>
                <a:path w="1151" h="1412" extrusionOk="0">
                  <a:moveTo>
                    <a:pt x="630" y="1"/>
                  </a:moveTo>
                  <a:cubicBezTo>
                    <a:pt x="562" y="1"/>
                    <a:pt x="493" y="14"/>
                    <a:pt x="439" y="42"/>
                  </a:cubicBezTo>
                  <a:cubicBezTo>
                    <a:pt x="274" y="97"/>
                    <a:pt x="110" y="261"/>
                    <a:pt x="55" y="425"/>
                  </a:cubicBezTo>
                  <a:cubicBezTo>
                    <a:pt x="0" y="535"/>
                    <a:pt x="0" y="644"/>
                    <a:pt x="55" y="754"/>
                  </a:cubicBezTo>
                  <a:cubicBezTo>
                    <a:pt x="165" y="918"/>
                    <a:pt x="329" y="973"/>
                    <a:pt x="493" y="1083"/>
                  </a:cubicBezTo>
                  <a:lnTo>
                    <a:pt x="822" y="1411"/>
                  </a:lnTo>
                  <a:lnTo>
                    <a:pt x="1151" y="1137"/>
                  </a:lnTo>
                  <a:cubicBezTo>
                    <a:pt x="1096" y="1028"/>
                    <a:pt x="1096" y="863"/>
                    <a:pt x="1151" y="809"/>
                  </a:cubicBezTo>
                  <a:lnTo>
                    <a:pt x="1151" y="480"/>
                  </a:lnTo>
                  <a:cubicBezTo>
                    <a:pt x="1096" y="425"/>
                    <a:pt x="1096" y="316"/>
                    <a:pt x="1096" y="261"/>
                  </a:cubicBezTo>
                  <a:cubicBezTo>
                    <a:pt x="1041" y="206"/>
                    <a:pt x="931" y="97"/>
                    <a:pt x="822" y="42"/>
                  </a:cubicBezTo>
                  <a:cubicBezTo>
                    <a:pt x="767" y="14"/>
                    <a:pt x="699" y="1"/>
                    <a:pt x="630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0" name="Google Shape;8170;p9"/>
            <p:cNvSpPr/>
            <p:nvPr/>
          </p:nvSpPr>
          <p:spPr>
            <a:xfrm>
              <a:off x="4565800" y="3522950"/>
              <a:ext cx="15100" cy="31500"/>
            </a:xfrm>
            <a:custGeom>
              <a:avLst/>
              <a:gdLst/>
              <a:ahLst/>
              <a:cxnLst/>
              <a:rect l="l" t="t" r="r" b="b"/>
              <a:pathLst>
                <a:path w="604" h="1260" extrusionOk="0">
                  <a:moveTo>
                    <a:pt x="220" y="0"/>
                  </a:moveTo>
                  <a:cubicBezTo>
                    <a:pt x="165" y="493"/>
                    <a:pt x="1" y="931"/>
                    <a:pt x="494" y="1260"/>
                  </a:cubicBezTo>
                  <a:lnTo>
                    <a:pt x="494" y="931"/>
                  </a:lnTo>
                  <a:cubicBezTo>
                    <a:pt x="494" y="931"/>
                    <a:pt x="549" y="931"/>
                    <a:pt x="549" y="822"/>
                  </a:cubicBezTo>
                  <a:cubicBezTo>
                    <a:pt x="603" y="767"/>
                    <a:pt x="549" y="712"/>
                    <a:pt x="494" y="603"/>
                  </a:cubicBezTo>
                  <a:lnTo>
                    <a:pt x="494" y="329"/>
                  </a:lnTo>
                  <a:cubicBezTo>
                    <a:pt x="439" y="219"/>
                    <a:pt x="439" y="110"/>
                    <a:pt x="384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1" name="Google Shape;8171;p9"/>
            <p:cNvSpPr/>
            <p:nvPr/>
          </p:nvSpPr>
          <p:spPr>
            <a:xfrm>
              <a:off x="4613725" y="3587300"/>
              <a:ext cx="21950" cy="20550"/>
            </a:xfrm>
            <a:custGeom>
              <a:avLst/>
              <a:gdLst/>
              <a:ahLst/>
              <a:cxnLst/>
              <a:rect l="l" t="t" r="r" b="b"/>
              <a:pathLst>
                <a:path w="878" h="822" extrusionOk="0">
                  <a:moveTo>
                    <a:pt x="220" y="0"/>
                  </a:moveTo>
                  <a:cubicBezTo>
                    <a:pt x="1" y="219"/>
                    <a:pt x="1" y="548"/>
                    <a:pt x="220" y="712"/>
                  </a:cubicBezTo>
                  <a:cubicBezTo>
                    <a:pt x="329" y="767"/>
                    <a:pt x="439" y="822"/>
                    <a:pt x="549" y="822"/>
                  </a:cubicBezTo>
                  <a:cubicBezTo>
                    <a:pt x="658" y="822"/>
                    <a:pt x="768" y="767"/>
                    <a:pt x="877" y="712"/>
                  </a:cubicBezTo>
                  <a:lnTo>
                    <a:pt x="877" y="0"/>
                  </a:ln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2" name="Google Shape;8172;p9"/>
            <p:cNvSpPr/>
            <p:nvPr/>
          </p:nvSpPr>
          <p:spPr>
            <a:xfrm>
              <a:off x="4621950" y="3620150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220" y="1"/>
                  </a:moveTo>
                  <a:cubicBezTo>
                    <a:pt x="0" y="110"/>
                    <a:pt x="0" y="220"/>
                    <a:pt x="220" y="330"/>
                  </a:cubicBezTo>
                  <a:cubicBezTo>
                    <a:pt x="439" y="220"/>
                    <a:pt x="439" y="110"/>
                    <a:pt x="220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3" name="Google Shape;8173;p9"/>
            <p:cNvSpPr/>
            <p:nvPr/>
          </p:nvSpPr>
          <p:spPr>
            <a:xfrm>
              <a:off x="4608250" y="3327150"/>
              <a:ext cx="11325" cy="6025"/>
            </a:xfrm>
            <a:custGeom>
              <a:avLst/>
              <a:gdLst/>
              <a:ahLst/>
              <a:cxnLst/>
              <a:rect l="l" t="t" r="r" b="b"/>
              <a:pathLst>
                <a:path w="453" h="241" extrusionOk="0">
                  <a:moveTo>
                    <a:pt x="56" y="0"/>
                  </a:moveTo>
                  <a:cubicBezTo>
                    <a:pt x="56" y="0"/>
                    <a:pt x="1" y="55"/>
                    <a:pt x="1" y="110"/>
                  </a:cubicBezTo>
                  <a:cubicBezTo>
                    <a:pt x="110" y="164"/>
                    <a:pt x="110" y="164"/>
                    <a:pt x="275" y="219"/>
                  </a:cubicBezTo>
                  <a:cubicBezTo>
                    <a:pt x="319" y="234"/>
                    <a:pt x="355" y="241"/>
                    <a:pt x="381" y="241"/>
                  </a:cubicBezTo>
                  <a:cubicBezTo>
                    <a:pt x="453" y="241"/>
                    <a:pt x="450" y="190"/>
                    <a:pt x="329" y="110"/>
                  </a:cubicBezTo>
                  <a:cubicBezTo>
                    <a:pt x="275" y="55"/>
                    <a:pt x="165" y="0"/>
                    <a:pt x="56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4" name="Google Shape;8174;p9"/>
            <p:cNvSpPr/>
            <p:nvPr/>
          </p:nvSpPr>
          <p:spPr>
            <a:xfrm>
              <a:off x="4635650" y="3297025"/>
              <a:ext cx="2750" cy="2750"/>
            </a:xfrm>
            <a:custGeom>
              <a:avLst/>
              <a:gdLst/>
              <a:ahLst/>
              <a:cxnLst/>
              <a:rect l="l" t="t" r="r" b="b"/>
              <a:pathLst>
                <a:path w="110" h="110" extrusionOk="0">
                  <a:moveTo>
                    <a:pt x="55" y="0"/>
                  </a:moveTo>
                  <a:lnTo>
                    <a:pt x="0" y="110"/>
                  </a:lnTo>
                  <a:lnTo>
                    <a:pt x="110" y="5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5" name="Google Shape;8175;p9"/>
            <p:cNvSpPr/>
            <p:nvPr/>
          </p:nvSpPr>
          <p:spPr>
            <a:xfrm>
              <a:off x="4611000" y="3305225"/>
              <a:ext cx="4125" cy="2775"/>
            </a:xfrm>
            <a:custGeom>
              <a:avLst/>
              <a:gdLst/>
              <a:ahLst/>
              <a:cxnLst/>
              <a:rect l="l" t="t" r="r" b="b"/>
              <a:pathLst>
                <a:path w="165" h="111" extrusionOk="0">
                  <a:moveTo>
                    <a:pt x="55" y="1"/>
                  </a:moveTo>
                  <a:cubicBezTo>
                    <a:pt x="55" y="1"/>
                    <a:pt x="0" y="110"/>
                    <a:pt x="0" y="110"/>
                  </a:cubicBezTo>
                  <a:cubicBezTo>
                    <a:pt x="165" y="56"/>
                    <a:pt x="165" y="1"/>
                    <a:pt x="55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6" name="Google Shape;8176;p9"/>
            <p:cNvSpPr/>
            <p:nvPr/>
          </p:nvSpPr>
          <p:spPr>
            <a:xfrm>
              <a:off x="4630175" y="32997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10"/>
                    <a:pt x="0" y="220"/>
                    <a:pt x="219" y="329"/>
                  </a:cubicBezTo>
                  <a:lnTo>
                    <a:pt x="219" y="1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7" name="Google Shape;8177;p9"/>
            <p:cNvSpPr/>
            <p:nvPr/>
          </p:nvSpPr>
          <p:spPr>
            <a:xfrm>
              <a:off x="4606900" y="3307975"/>
              <a:ext cx="4125" cy="4125"/>
            </a:xfrm>
            <a:custGeom>
              <a:avLst/>
              <a:gdLst/>
              <a:ahLst/>
              <a:cxnLst/>
              <a:rect l="l" t="t" r="r" b="b"/>
              <a:pathLst>
                <a:path w="165" h="165" extrusionOk="0">
                  <a:moveTo>
                    <a:pt x="164" y="0"/>
                  </a:moveTo>
                  <a:cubicBezTo>
                    <a:pt x="0" y="55"/>
                    <a:pt x="55" y="165"/>
                    <a:pt x="55" y="165"/>
                  </a:cubicBezTo>
                  <a:cubicBezTo>
                    <a:pt x="110" y="165"/>
                    <a:pt x="164" y="55"/>
                    <a:pt x="164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8" name="Google Shape;8178;p9"/>
            <p:cNvSpPr/>
            <p:nvPr/>
          </p:nvSpPr>
          <p:spPr>
            <a:xfrm>
              <a:off x="4635650" y="3307975"/>
              <a:ext cx="2750" cy="2975"/>
            </a:xfrm>
            <a:custGeom>
              <a:avLst/>
              <a:gdLst/>
              <a:ahLst/>
              <a:cxnLst/>
              <a:rect l="l" t="t" r="r" b="b"/>
              <a:pathLst>
                <a:path w="110" h="119" extrusionOk="0">
                  <a:moveTo>
                    <a:pt x="0" y="0"/>
                  </a:moveTo>
                  <a:cubicBezTo>
                    <a:pt x="33" y="99"/>
                    <a:pt x="66" y="119"/>
                    <a:pt x="87" y="119"/>
                  </a:cubicBezTo>
                  <a:cubicBezTo>
                    <a:pt x="101" y="119"/>
                    <a:pt x="110" y="110"/>
                    <a:pt x="110" y="110"/>
                  </a:cubicBezTo>
                  <a:cubicBezTo>
                    <a:pt x="110" y="5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9" name="Google Shape;8179;p9"/>
            <p:cNvSpPr/>
            <p:nvPr/>
          </p:nvSpPr>
          <p:spPr>
            <a:xfrm>
              <a:off x="4619200" y="3332625"/>
              <a:ext cx="2775" cy="4125"/>
            </a:xfrm>
            <a:custGeom>
              <a:avLst/>
              <a:gdLst/>
              <a:ahLst/>
              <a:cxnLst/>
              <a:rect l="l" t="t" r="r" b="b"/>
              <a:pathLst>
                <a:path w="111" h="165" extrusionOk="0">
                  <a:moveTo>
                    <a:pt x="1" y="0"/>
                  </a:moveTo>
                  <a:lnTo>
                    <a:pt x="56" y="165"/>
                  </a:lnTo>
                  <a:lnTo>
                    <a:pt x="110" y="1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0" name="Google Shape;8180;p9"/>
            <p:cNvSpPr/>
            <p:nvPr/>
          </p:nvSpPr>
          <p:spPr>
            <a:xfrm>
              <a:off x="4635650" y="3431200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0" y="1"/>
                  </a:moveTo>
                  <a:lnTo>
                    <a:pt x="55" y="165"/>
                  </a:lnTo>
                  <a:lnTo>
                    <a:pt x="110" y="1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1" name="Google Shape;8181;p9"/>
            <p:cNvSpPr/>
            <p:nvPr/>
          </p:nvSpPr>
          <p:spPr>
            <a:xfrm>
              <a:off x="4582250" y="3496925"/>
              <a:ext cx="4125" cy="8250"/>
            </a:xfrm>
            <a:custGeom>
              <a:avLst/>
              <a:gdLst/>
              <a:ahLst/>
              <a:cxnLst/>
              <a:rect l="l" t="t" r="r" b="b"/>
              <a:pathLst>
                <a:path w="165" h="330" extrusionOk="0">
                  <a:moveTo>
                    <a:pt x="164" y="1"/>
                  </a:moveTo>
                  <a:cubicBezTo>
                    <a:pt x="110" y="55"/>
                    <a:pt x="110" y="1"/>
                    <a:pt x="55" y="110"/>
                  </a:cubicBezTo>
                  <a:cubicBezTo>
                    <a:pt x="0" y="220"/>
                    <a:pt x="55" y="274"/>
                    <a:pt x="164" y="329"/>
                  </a:cubicBezTo>
                  <a:cubicBezTo>
                    <a:pt x="164" y="220"/>
                    <a:pt x="164" y="110"/>
                    <a:pt x="164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2" name="Google Shape;8182;p9"/>
            <p:cNvSpPr/>
            <p:nvPr/>
          </p:nvSpPr>
          <p:spPr>
            <a:xfrm>
              <a:off x="4578125" y="353800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1" y="1"/>
                  </a:moveTo>
                  <a:lnTo>
                    <a:pt x="1" y="329"/>
                  </a:lnTo>
                  <a:cubicBezTo>
                    <a:pt x="220" y="220"/>
                    <a:pt x="220" y="110"/>
                    <a:pt x="1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3" name="Google Shape;8183;p9"/>
            <p:cNvSpPr/>
            <p:nvPr/>
          </p:nvSpPr>
          <p:spPr>
            <a:xfrm>
              <a:off x="4627425" y="35544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29" y="33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4" name="Google Shape;8184;p9"/>
            <p:cNvSpPr/>
            <p:nvPr/>
          </p:nvSpPr>
          <p:spPr>
            <a:xfrm>
              <a:off x="4594575" y="3570875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5" name="Google Shape;8185;p9"/>
            <p:cNvSpPr/>
            <p:nvPr/>
          </p:nvSpPr>
          <p:spPr>
            <a:xfrm>
              <a:off x="4624700" y="360372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cubicBezTo>
                    <a:pt x="55" y="1"/>
                    <a:pt x="55" y="55"/>
                    <a:pt x="0" y="110"/>
                  </a:cubicBezTo>
                  <a:cubicBezTo>
                    <a:pt x="0" y="220"/>
                    <a:pt x="55" y="275"/>
                    <a:pt x="110" y="329"/>
                  </a:cubicBezTo>
                  <a:lnTo>
                    <a:pt x="438" y="1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6" name="Google Shape;8186;p9"/>
            <p:cNvSpPr/>
            <p:nvPr/>
          </p:nvSpPr>
          <p:spPr>
            <a:xfrm>
              <a:off x="4423400" y="4102500"/>
              <a:ext cx="68500" cy="33575"/>
            </a:xfrm>
            <a:custGeom>
              <a:avLst/>
              <a:gdLst/>
              <a:ahLst/>
              <a:cxnLst/>
              <a:rect l="l" t="t" r="r" b="b"/>
              <a:pathLst>
                <a:path w="2740" h="1343" extrusionOk="0">
                  <a:moveTo>
                    <a:pt x="279" y="1"/>
                  </a:moveTo>
                  <a:cubicBezTo>
                    <a:pt x="87" y="1"/>
                    <a:pt x="1" y="296"/>
                    <a:pt x="1" y="534"/>
                  </a:cubicBezTo>
                  <a:cubicBezTo>
                    <a:pt x="1" y="1068"/>
                    <a:pt x="189" y="1198"/>
                    <a:pt x="445" y="1198"/>
                  </a:cubicBezTo>
                  <a:cubicBezTo>
                    <a:pt x="689" y="1198"/>
                    <a:pt x="994" y="1081"/>
                    <a:pt x="1261" y="1081"/>
                  </a:cubicBezTo>
                  <a:cubicBezTo>
                    <a:pt x="1333" y="973"/>
                    <a:pt x="1452" y="842"/>
                    <a:pt x="1556" y="842"/>
                  </a:cubicBezTo>
                  <a:cubicBezTo>
                    <a:pt x="1611" y="842"/>
                    <a:pt x="1661" y="878"/>
                    <a:pt x="1699" y="972"/>
                  </a:cubicBezTo>
                  <a:cubicBezTo>
                    <a:pt x="1787" y="1236"/>
                    <a:pt x="1891" y="1343"/>
                    <a:pt x="2010" y="1343"/>
                  </a:cubicBezTo>
                  <a:cubicBezTo>
                    <a:pt x="2114" y="1343"/>
                    <a:pt x="2229" y="1263"/>
                    <a:pt x="2356" y="1136"/>
                  </a:cubicBezTo>
                  <a:cubicBezTo>
                    <a:pt x="2739" y="643"/>
                    <a:pt x="2356" y="479"/>
                    <a:pt x="1918" y="424"/>
                  </a:cubicBezTo>
                  <a:cubicBezTo>
                    <a:pt x="1782" y="288"/>
                    <a:pt x="1618" y="255"/>
                    <a:pt x="1446" y="255"/>
                  </a:cubicBezTo>
                  <a:cubicBezTo>
                    <a:pt x="1289" y="255"/>
                    <a:pt x="1126" y="282"/>
                    <a:pt x="971" y="282"/>
                  </a:cubicBezTo>
                  <a:cubicBezTo>
                    <a:pt x="817" y="282"/>
                    <a:pt x="672" y="256"/>
                    <a:pt x="549" y="150"/>
                  </a:cubicBezTo>
                  <a:cubicBezTo>
                    <a:pt x="442" y="44"/>
                    <a:pt x="353" y="1"/>
                    <a:pt x="27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7" name="Google Shape;8187;p9"/>
            <p:cNvSpPr/>
            <p:nvPr/>
          </p:nvSpPr>
          <p:spPr>
            <a:xfrm>
              <a:off x="4460375" y="4073375"/>
              <a:ext cx="19200" cy="16450"/>
            </a:xfrm>
            <a:custGeom>
              <a:avLst/>
              <a:gdLst/>
              <a:ahLst/>
              <a:cxnLst/>
              <a:rect l="l" t="t" r="r" b="b"/>
              <a:pathLst>
                <a:path w="768" h="658" extrusionOk="0">
                  <a:moveTo>
                    <a:pt x="439" y="1"/>
                  </a:moveTo>
                  <a:cubicBezTo>
                    <a:pt x="220" y="56"/>
                    <a:pt x="1" y="110"/>
                    <a:pt x="1" y="384"/>
                  </a:cubicBezTo>
                  <a:cubicBezTo>
                    <a:pt x="1" y="658"/>
                    <a:pt x="274" y="603"/>
                    <a:pt x="439" y="658"/>
                  </a:cubicBezTo>
                  <a:cubicBezTo>
                    <a:pt x="767" y="384"/>
                    <a:pt x="439" y="165"/>
                    <a:pt x="43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8" name="Google Shape;8188;p9"/>
            <p:cNvSpPr/>
            <p:nvPr/>
          </p:nvSpPr>
          <p:spPr>
            <a:xfrm>
              <a:off x="4561700" y="3932075"/>
              <a:ext cx="16450" cy="8850"/>
            </a:xfrm>
            <a:custGeom>
              <a:avLst/>
              <a:gdLst/>
              <a:ahLst/>
              <a:cxnLst/>
              <a:rect l="l" t="t" r="r" b="b"/>
              <a:pathLst>
                <a:path w="658" h="354" extrusionOk="0">
                  <a:moveTo>
                    <a:pt x="550" y="1"/>
                  </a:moveTo>
                  <a:cubicBezTo>
                    <a:pt x="315" y="1"/>
                    <a:pt x="96" y="150"/>
                    <a:pt x="1" y="340"/>
                  </a:cubicBezTo>
                  <a:cubicBezTo>
                    <a:pt x="46" y="349"/>
                    <a:pt x="92" y="354"/>
                    <a:pt x="137" y="354"/>
                  </a:cubicBezTo>
                  <a:cubicBezTo>
                    <a:pt x="361" y="354"/>
                    <a:pt x="567" y="240"/>
                    <a:pt x="658" y="11"/>
                  </a:cubicBezTo>
                  <a:cubicBezTo>
                    <a:pt x="622" y="4"/>
                    <a:pt x="586" y="1"/>
                    <a:pt x="550" y="1"/>
                  </a:cubicBezTo>
                  <a:close/>
                </a:path>
              </a:pathLst>
            </a:custGeom>
            <a:solidFill>
              <a:srgbClr val="FBF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9" name="Google Shape;8189;p9"/>
            <p:cNvSpPr/>
            <p:nvPr/>
          </p:nvSpPr>
          <p:spPr>
            <a:xfrm>
              <a:off x="4580875" y="2965550"/>
              <a:ext cx="78075" cy="71325"/>
            </a:xfrm>
            <a:custGeom>
              <a:avLst/>
              <a:gdLst/>
              <a:ahLst/>
              <a:cxnLst/>
              <a:rect l="l" t="t" r="r" b="b"/>
              <a:pathLst>
                <a:path w="3123" h="2853" extrusionOk="0">
                  <a:moveTo>
                    <a:pt x="700" y="1"/>
                  </a:moveTo>
                  <a:cubicBezTo>
                    <a:pt x="302" y="1"/>
                    <a:pt x="69" y="452"/>
                    <a:pt x="329" y="607"/>
                  </a:cubicBezTo>
                  <a:cubicBezTo>
                    <a:pt x="986" y="1045"/>
                    <a:pt x="658" y="1265"/>
                    <a:pt x="439" y="1703"/>
                  </a:cubicBezTo>
                  <a:cubicBezTo>
                    <a:pt x="329" y="1977"/>
                    <a:pt x="0" y="2524"/>
                    <a:pt x="493" y="2853"/>
                  </a:cubicBezTo>
                  <a:cubicBezTo>
                    <a:pt x="1260" y="2689"/>
                    <a:pt x="2082" y="2524"/>
                    <a:pt x="2848" y="2524"/>
                  </a:cubicBezTo>
                  <a:cubicBezTo>
                    <a:pt x="3122" y="1484"/>
                    <a:pt x="2082" y="1045"/>
                    <a:pt x="1863" y="224"/>
                  </a:cubicBezTo>
                  <a:cubicBezTo>
                    <a:pt x="1479" y="114"/>
                    <a:pt x="1096" y="60"/>
                    <a:pt x="767" y="5"/>
                  </a:cubicBezTo>
                  <a:cubicBezTo>
                    <a:pt x="744" y="2"/>
                    <a:pt x="722" y="1"/>
                    <a:pt x="700" y="1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0" name="Google Shape;8190;p9"/>
            <p:cNvSpPr/>
            <p:nvPr/>
          </p:nvSpPr>
          <p:spPr>
            <a:xfrm>
              <a:off x="4578125" y="2857500"/>
              <a:ext cx="32900" cy="38700"/>
            </a:xfrm>
            <a:custGeom>
              <a:avLst/>
              <a:gdLst/>
              <a:ahLst/>
              <a:cxnLst/>
              <a:rect l="l" t="t" r="r" b="b"/>
              <a:pathLst>
                <a:path w="1316" h="1548" extrusionOk="0">
                  <a:moveTo>
                    <a:pt x="1" y="0"/>
                  </a:moveTo>
                  <a:lnTo>
                    <a:pt x="1" y="1260"/>
                  </a:lnTo>
                  <a:cubicBezTo>
                    <a:pt x="193" y="1451"/>
                    <a:pt x="425" y="1547"/>
                    <a:pt x="658" y="1547"/>
                  </a:cubicBezTo>
                  <a:cubicBezTo>
                    <a:pt x="891" y="1547"/>
                    <a:pt x="1124" y="1451"/>
                    <a:pt x="1315" y="1260"/>
                  </a:cubicBezTo>
                  <a:cubicBezTo>
                    <a:pt x="1096" y="657"/>
                    <a:pt x="603" y="164"/>
                    <a:pt x="1" y="0"/>
                  </a:cubicBezTo>
                  <a:close/>
                </a:path>
              </a:pathLst>
            </a:custGeom>
            <a:solidFill>
              <a:srgbClr val="FBF5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1" name="Google Shape;8191;p9"/>
            <p:cNvSpPr/>
            <p:nvPr/>
          </p:nvSpPr>
          <p:spPr>
            <a:xfrm>
              <a:off x="4627425" y="2964300"/>
              <a:ext cx="8250" cy="6850"/>
            </a:xfrm>
            <a:custGeom>
              <a:avLst/>
              <a:gdLst/>
              <a:ahLst/>
              <a:cxnLst/>
              <a:rect l="l" t="t" r="r" b="b"/>
              <a:pathLst>
                <a:path w="330" h="274" extrusionOk="0">
                  <a:moveTo>
                    <a:pt x="1" y="274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2" name="Google Shape;8192;p9"/>
            <p:cNvSpPr/>
            <p:nvPr/>
          </p:nvSpPr>
          <p:spPr>
            <a:xfrm>
              <a:off x="4643850" y="296430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" y="0"/>
                  </a:moveTo>
                  <a:cubicBezTo>
                    <a:pt x="56" y="110"/>
                    <a:pt x="110" y="164"/>
                    <a:pt x="165" y="164"/>
                  </a:cubicBezTo>
                  <a:cubicBezTo>
                    <a:pt x="220" y="164"/>
                    <a:pt x="275" y="110"/>
                    <a:pt x="329" y="0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3" name="Google Shape;8193;p9"/>
            <p:cNvSpPr/>
            <p:nvPr/>
          </p:nvSpPr>
          <p:spPr>
            <a:xfrm>
              <a:off x="4304275" y="4228100"/>
              <a:ext cx="19200" cy="9625"/>
            </a:xfrm>
            <a:custGeom>
              <a:avLst/>
              <a:gdLst/>
              <a:ahLst/>
              <a:cxnLst/>
              <a:rect l="l" t="t" r="r" b="b"/>
              <a:pathLst>
                <a:path w="768" h="385" extrusionOk="0">
                  <a:moveTo>
                    <a:pt x="110" y="1"/>
                  </a:moveTo>
                  <a:lnTo>
                    <a:pt x="1" y="220"/>
                  </a:lnTo>
                  <a:lnTo>
                    <a:pt x="110" y="384"/>
                  </a:lnTo>
                  <a:cubicBezTo>
                    <a:pt x="384" y="384"/>
                    <a:pt x="603" y="220"/>
                    <a:pt x="768" y="1"/>
                  </a:cubicBezTo>
                  <a:close/>
                </a:path>
              </a:pathLst>
            </a:custGeom>
            <a:solidFill>
              <a:srgbClr val="F6BC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4" name="Google Shape;8194;p9"/>
            <p:cNvSpPr/>
            <p:nvPr/>
          </p:nvSpPr>
          <p:spPr>
            <a:xfrm>
              <a:off x="4290600" y="4232700"/>
              <a:ext cx="16450" cy="11850"/>
            </a:xfrm>
            <a:custGeom>
              <a:avLst/>
              <a:gdLst/>
              <a:ahLst/>
              <a:cxnLst/>
              <a:rect l="l" t="t" r="r" b="b"/>
              <a:pathLst>
                <a:path w="658" h="474" extrusionOk="0">
                  <a:moveTo>
                    <a:pt x="306" y="1"/>
                  </a:moveTo>
                  <a:cubicBezTo>
                    <a:pt x="180" y="1"/>
                    <a:pt x="59" y="57"/>
                    <a:pt x="0" y="145"/>
                  </a:cubicBezTo>
                  <a:lnTo>
                    <a:pt x="0" y="474"/>
                  </a:lnTo>
                  <a:cubicBezTo>
                    <a:pt x="219" y="474"/>
                    <a:pt x="493" y="364"/>
                    <a:pt x="657" y="200"/>
                  </a:cubicBezTo>
                  <a:lnTo>
                    <a:pt x="603" y="145"/>
                  </a:lnTo>
                  <a:cubicBezTo>
                    <a:pt x="526" y="44"/>
                    <a:pt x="414" y="1"/>
                    <a:pt x="306" y="1"/>
                  </a:cubicBezTo>
                  <a:close/>
                </a:path>
              </a:pathLst>
            </a:custGeom>
            <a:solidFill>
              <a:srgbClr val="F6BC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5" name="Google Shape;8195;p9"/>
            <p:cNvSpPr/>
            <p:nvPr/>
          </p:nvSpPr>
          <p:spPr>
            <a:xfrm>
              <a:off x="4471325" y="3016175"/>
              <a:ext cx="182150" cy="180900"/>
            </a:xfrm>
            <a:custGeom>
              <a:avLst/>
              <a:gdLst/>
              <a:ahLst/>
              <a:cxnLst/>
              <a:rect l="l" t="t" r="r" b="b"/>
              <a:pathLst>
                <a:path w="7286" h="7236" extrusionOk="0">
                  <a:moveTo>
                    <a:pt x="6116" y="1"/>
                  </a:moveTo>
                  <a:cubicBezTo>
                    <a:pt x="5790" y="1"/>
                    <a:pt x="5505" y="258"/>
                    <a:pt x="4875" y="828"/>
                  </a:cubicBezTo>
                  <a:cubicBezTo>
                    <a:pt x="3287" y="2635"/>
                    <a:pt x="1425" y="4169"/>
                    <a:pt x="1" y="6086"/>
                  </a:cubicBezTo>
                  <a:cubicBezTo>
                    <a:pt x="110" y="6743"/>
                    <a:pt x="713" y="7236"/>
                    <a:pt x="1425" y="7236"/>
                  </a:cubicBezTo>
                  <a:cubicBezTo>
                    <a:pt x="2904" y="6688"/>
                    <a:pt x="3451" y="5319"/>
                    <a:pt x="4273" y="4224"/>
                  </a:cubicBezTo>
                  <a:cubicBezTo>
                    <a:pt x="5094" y="3402"/>
                    <a:pt x="5916" y="2581"/>
                    <a:pt x="6737" y="1814"/>
                  </a:cubicBezTo>
                  <a:cubicBezTo>
                    <a:pt x="7066" y="1485"/>
                    <a:pt x="7285" y="992"/>
                    <a:pt x="7230" y="499"/>
                  </a:cubicBezTo>
                  <a:cubicBezTo>
                    <a:pt x="6685" y="177"/>
                    <a:pt x="6386" y="1"/>
                    <a:pt x="6116" y="1"/>
                  </a:cubicBezTo>
                  <a:close/>
                </a:path>
              </a:pathLst>
            </a:custGeom>
            <a:solidFill>
              <a:srgbClr val="F08D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6" name="Google Shape;8196;p9"/>
            <p:cNvSpPr/>
            <p:nvPr/>
          </p:nvSpPr>
          <p:spPr>
            <a:xfrm>
              <a:off x="4427525" y="3121750"/>
              <a:ext cx="167075" cy="173925"/>
            </a:xfrm>
            <a:custGeom>
              <a:avLst/>
              <a:gdLst/>
              <a:ahLst/>
              <a:cxnLst/>
              <a:rect l="l" t="t" r="r" b="b"/>
              <a:pathLst>
                <a:path w="6683" h="6957" extrusionOk="0">
                  <a:moveTo>
                    <a:pt x="6025" y="1"/>
                  </a:moveTo>
                  <a:cubicBezTo>
                    <a:pt x="5422" y="274"/>
                    <a:pt x="4984" y="713"/>
                    <a:pt x="4656" y="1315"/>
                  </a:cubicBezTo>
                  <a:cubicBezTo>
                    <a:pt x="4217" y="1918"/>
                    <a:pt x="3670" y="2465"/>
                    <a:pt x="3067" y="2849"/>
                  </a:cubicBezTo>
                  <a:lnTo>
                    <a:pt x="2848" y="2849"/>
                  </a:lnTo>
                  <a:cubicBezTo>
                    <a:pt x="2520" y="3068"/>
                    <a:pt x="2191" y="3287"/>
                    <a:pt x="1972" y="3561"/>
                  </a:cubicBezTo>
                  <a:cubicBezTo>
                    <a:pt x="1862" y="3670"/>
                    <a:pt x="1753" y="3780"/>
                    <a:pt x="1643" y="3835"/>
                  </a:cubicBezTo>
                  <a:cubicBezTo>
                    <a:pt x="1150" y="4601"/>
                    <a:pt x="0" y="4985"/>
                    <a:pt x="55" y="6135"/>
                  </a:cubicBezTo>
                  <a:cubicBezTo>
                    <a:pt x="767" y="6135"/>
                    <a:pt x="1260" y="5532"/>
                    <a:pt x="1917" y="5423"/>
                  </a:cubicBezTo>
                  <a:lnTo>
                    <a:pt x="1917" y="5423"/>
                  </a:lnTo>
                  <a:cubicBezTo>
                    <a:pt x="2191" y="5916"/>
                    <a:pt x="1862" y="6463"/>
                    <a:pt x="2301" y="6956"/>
                  </a:cubicBezTo>
                  <a:cubicBezTo>
                    <a:pt x="2903" y="6190"/>
                    <a:pt x="3451" y="5423"/>
                    <a:pt x="3998" y="4656"/>
                  </a:cubicBezTo>
                  <a:cubicBezTo>
                    <a:pt x="4128" y="4484"/>
                    <a:pt x="4223" y="4277"/>
                    <a:pt x="4418" y="4277"/>
                  </a:cubicBezTo>
                  <a:cubicBezTo>
                    <a:pt x="4471" y="4277"/>
                    <a:pt x="4531" y="4292"/>
                    <a:pt x="4601" y="4327"/>
                  </a:cubicBezTo>
                  <a:cubicBezTo>
                    <a:pt x="4812" y="4433"/>
                    <a:pt x="5011" y="4472"/>
                    <a:pt x="5204" y="4472"/>
                  </a:cubicBezTo>
                  <a:cubicBezTo>
                    <a:pt x="5708" y="4472"/>
                    <a:pt x="6166" y="4203"/>
                    <a:pt x="6682" y="4163"/>
                  </a:cubicBezTo>
                  <a:cubicBezTo>
                    <a:pt x="6627" y="3506"/>
                    <a:pt x="6080" y="2684"/>
                    <a:pt x="6244" y="2137"/>
                  </a:cubicBezTo>
                  <a:cubicBezTo>
                    <a:pt x="6408" y="1370"/>
                    <a:pt x="6353" y="658"/>
                    <a:pt x="6025" y="1"/>
                  </a:cubicBezTo>
                  <a:close/>
                </a:path>
              </a:pathLst>
            </a:custGeom>
            <a:solidFill>
              <a:srgbClr val="F9F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7" name="Google Shape;8197;p9"/>
            <p:cNvSpPr/>
            <p:nvPr/>
          </p:nvSpPr>
          <p:spPr>
            <a:xfrm>
              <a:off x="4553475" y="3768050"/>
              <a:ext cx="2775" cy="2975"/>
            </a:xfrm>
            <a:custGeom>
              <a:avLst/>
              <a:gdLst/>
              <a:ahLst/>
              <a:cxnLst/>
              <a:rect l="l" t="t" r="r" b="b"/>
              <a:pathLst>
                <a:path w="111" h="119" extrusionOk="0">
                  <a:moveTo>
                    <a:pt x="1" y="0"/>
                  </a:moveTo>
                  <a:cubicBezTo>
                    <a:pt x="34" y="99"/>
                    <a:pt x="67" y="118"/>
                    <a:pt x="88" y="118"/>
                  </a:cubicBezTo>
                  <a:cubicBezTo>
                    <a:pt x="102" y="118"/>
                    <a:pt x="111" y="110"/>
                    <a:pt x="111" y="110"/>
                  </a:cubicBezTo>
                  <a:cubicBezTo>
                    <a:pt x="111" y="55"/>
                    <a:pt x="56" y="0"/>
                    <a:pt x="1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8" name="Google Shape;8198;p9"/>
            <p:cNvSpPr/>
            <p:nvPr/>
          </p:nvSpPr>
          <p:spPr>
            <a:xfrm>
              <a:off x="4569925" y="3759825"/>
              <a:ext cx="2750" cy="2975"/>
            </a:xfrm>
            <a:custGeom>
              <a:avLst/>
              <a:gdLst/>
              <a:ahLst/>
              <a:cxnLst/>
              <a:rect l="l" t="t" r="r" b="b"/>
              <a:pathLst>
                <a:path w="110" h="11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99"/>
                    <a:pt x="66" y="119"/>
                    <a:pt x="87" y="119"/>
                  </a:cubicBezTo>
                  <a:cubicBezTo>
                    <a:pt x="101" y="119"/>
                    <a:pt x="110" y="110"/>
                    <a:pt x="110" y="110"/>
                  </a:cubicBezTo>
                  <a:cubicBezTo>
                    <a:pt x="110" y="5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9" name="Google Shape;8199;p9"/>
            <p:cNvSpPr/>
            <p:nvPr/>
          </p:nvSpPr>
          <p:spPr>
            <a:xfrm>
              <a:off x="4565800" y="3757550"/>
              <a:ext cx="4150" cy="2300"/>
            </a:xfrm>
            <a:custGeom>
              <a:avLst/>
              <a:gdLst/>
              <a:ahLst/>
              <a:cxnLst/>
              <a:rect l="l" t="t" r="r" b="b"/>
              <a:pathLst>
                <a:path w="166" h="92" extrusionOk="0">
                  <a:moveTo>
                    <a:pt x="78" y="1"/>
                  </a:moveTo>
                  <a:cubicBezTo>
                    <a:pt x="37" y="1"/>
                    <a:pt x="1" y="37"/>
                    <a:pt x="1" y="37"/>
                  </a:cubicBezTo>
                  <a:cubicBezTo>
                    <a:pt x="1" y="37"/>
                    <a:pt x="110" y="91"/>
                    <a:pt x="165" y="91"/>
                  </a:cubicBezTo>
                  <a:cubicBezTo>
                    <a:pt x="142" y="21"/>
                    <a:pt x="108" y="1"/>
                    <a:pt x="78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0" name="Google Shape;8200;p9"/>
            <p:cNvSpPr/>
            <p:nvPr/>
          </p:nvSpPr>
          <p:spPr>
            <a:xfrm>
              <a:off x="4412450" y="3327700"/>
              <a:ext cx="172550" cy="234975"/>
            </a:xfrm>
            <a:custGeom>
              <a:avLst/>
              <a:gdLst/>
              <a:ahLst/>
              <a:cxnLst/>
              <a:rect l="l" t="t" r="r" b="b"/>
              <a:pathLst>
                <a:path w="6902" h="9399" extrusionOk="0">
                  <a:moveTo>
                    <a:pt x="5272" y="0"/>
                  </a:moveTo>
                  <a:cubicBezTo>
                    <a:pt x="5203" y="0"/>
                    <a:pt x="5125" y="11"/>
                    <a:pt x="5040" y="33"/>
                  </a:cubicBezTo>
                  <a:cubicBezTo>
                    <a:pt x="4601" y="88"/>
                    <a:pt x="4382" y="526"/>
                    <a:pt x="4547" y="909"/>
                  </a:cubicBezTo>
                  <a:cubicBezTo>
                    <a:pt x="4875" y="2114"/>
                    <a:pt x="4382" y="3538"/>
                    <a:pt x="5752" y="4414"/>
                  </a:cubicBezTo>
                  <a:cubicBezTo>
                    <a:pt x="5971" y="4579"/>
                    <a:pt x="5916" y="4853"/>
                    <a:pt x="5697" y="4962"/>
                  </a:cubicBezTo>
                  <a:cubicBezTo>
                    <a:pt x="5639" y="5001"/>
                    <a:pt x="5567" y="5019"/>
                    <a:pt x="5493" y="5019"/>
                  </a:cubicBezTo>
                  <a:cubicBezTo>
                    <a:pt x="5359" y="5019"/>
                    <a:pt x="5220" y="4959"/>
                    <a:pt x="5149" y="4853"/>
                  </a:cubicBezTo>
                  <a:cubicBezTo>
                    <a:pt x="4875" y="4524"/>
                    <a:pt x="4656" y="4141"/>
                    <a:pt x="4492" y="3757"/>
                  </a:cubicBezTo>
                  <a:cubicBezTo>
                    <a:pt x="4287" y="3185"/>
                    <a:pt x="3991" y="2887"/>
                    <a:pt x="3535" y="2887"/>
                  </a:cubicBezTo>
                  <a:cubicBezTo>
                    <a:pt x="3380" y="2887"/>
                    <a:pt x="3207" y="2921"/>
                    <a:pt x="3013" y="2990"/>
                  </a:cubicBezTo>
                  <a:cubicBezTo>
                    <a:pt x="2684" y="3100"/>
                    <a:pt x="2356" y="3155"/>
                    <a:pt x="2027" y="3210"/>
                  </a:cubicBezTo>
                  <a:cubicBezTo>
                    <a:pt x="713" y="3374"/>
                    <a:pt x="713" y="3374"/>
                    <a:pt x="1096" y="4798"/>
                  </a:cubicBezTo>
                  <a:cubicBezTo>
                    <a:pt x="1181" y="5180"/>
                    <a:pt x="1167" y="5562"/>
                    <a:pt x="800" y="5562"/>
                  </a:cubicBezTo>
                  <a:cubicBezTo>
                    <a:pt x="694" y="5562"/>
                    <a:pt x="557" y="5529"/>
                    <a:pt x="384" y="5455"/>
                  </a:cubicBezTo>
                  <a:lnTo>
                    <a:pt x="384" y="5455"/>
                  </a:lnTo>
                  <a:cubicBezTo>
                    <a:pt x="1" y="6605"/>
                    <a:pt x="1" y="6496"/>
                    <a:pt x="987" y="6551"/>
                  </a:cubicBezTo>
                  <a:cubicBezTo>
                    <a:pt x="1644" y="6551"/>
                    <a:pt x="1918" y="6551"/>
                    <a:pt x="1918" y="5893"/>
                  </a:cubicBezTo>
                  <a:cubicBezTo>
                    <a:pt x="1918" y="5565"/>
                    <a:pt x="2356" y="5455"/>
                    <a:pt x="2684" y="5455"/>
                  </a:cubicBezTo>
                  <a:cubicBezTo>
                    <a:pt x="2716" y="5200"/>
                    <a:pt x="2785" y="5056"/>
                    <a:pt x="2891" y="5056"/>
                  </a:cubicBezTo>
                  <a:cubicBezTo>
                    <a:pt x="2968" y="5056"/>
                    <a:pt x="3063" y="5131"/>
                    <a:pt x="3177" y="5291"/>
                  </a:cubicBezTo>
                  <a:cubicBezTo>
                    <a:pt x="3396" y="5510"/>
                    <a:pt x="3670" y="6058"/>
                    <a:pt x="3232" y="6058"/>
                  </a:cubicBezTo>
                  <a:cubicBezTo>
                    <a:pt x="2301" y="6112"/>
                    <a:pt x="2465" y="7098"/>
                    <a:pt x="1753" y="7536"/>
                  </a:cubicBezTo>
                  <a:cubicBezTo>
                    <a:pt x="1857" y="7520"/>
                    <a:pt x="1952" y="7513"/>
                    <a:pt x="2040" y="7513"/>
                  </a:cubicBezTo>
                  <a:cubicBezTo>
                    <a:pt x="3157" y="7513"/>
                    <a:pt x="3053" y="8738"/>
                    <a:pt x="3561" y="9399"/>
                  </a:cubicBezTo>
                  <a:cubicBezTo>
                    <a:pt x="3944" y="8960"/>
                    <a:pt x="4163" y="8467"/>
                    <a:pt x="4273" y="7975"/>
                  </a:cubicBezTo>
                  <a:cubicBezTo>
                    <a:pt x="4382" y="7427"/>
                    <a:pt x="5259" y="7975"/>
                    <a:pt x="5368" y="7208"/>
                  </a:cubicBezTo>
                  <a:cubicBezTo>
                    <a:pt x="5368" y="7144"/>
                    <a:pt x="5377" y="7119"/>
                    <a:pt x="5391" y="7119"/>
                  </a:cubicBezTo>
                  <a:cubicBezTo>
                    <a:pt x="5438" y="7119"/>
                    <a:pt x="5545" y="7397"/>
                    <a:pt x="5587" y="7482"/>
                  </a:cubicBezTo>
                  <a:lnTo>
                    <a:pt x="6573" y="6167"/>
                  </a:lnTo>
                  <a:cubicBezTo>
                    <a:pt x="6464" y="5948"/>
                    <a:pt x="6409" y="5784"/>
                    <a:pt x="6354" y="5565"/>
                  </a:cubicBezTo>
                  <a:cubicBezTo>
                    <a:pt x="6354" y="3976"/>
                    <a:pt x="6573" y="2443"/>
                    <a:pt x="6902" y="909"/>
                  </a:cubicBezTo>
                  <a:cubicBezTo>
                    <a:pt x="6862" y="892"/>
                    <a:pt x="6820" y="885"/>
                    <a:pt x="6777" y="885"/>
                  </a:cubicBezTo>
                  <a:cubicBezTo>
                    <a:pt x="6565" y="885"/>
                    <a:pt x="6315" y="1051"/>
                    <a:pt x="6111" y="1051"/>
                  </a:cubicBezTo>
                  <a:cubicBezTo>
                    <a:pt x="5950" y="1051"/>
                    <a:pt x="5816" y="948"/>
                    <a:pt x="5752" y="581"/>
                  </a:cubicBezTo>
                  <a:cubicBezTo>
                    <a:pt x="5708" y="184"/>
                    <a:pt x="5557" y="0"/>
                    <a:pt x="5272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1" name="Google Shape;8201;p9"/>
            <p:cNvSpPr/>
            <p:nvPr/>
          </p:nvSpPr>
          <p:spPr>
            <a:xfrm>
              <a:off x="4308400" y="3186100"/>
              <a:ext cx="171175" cy="164750"/>
            </a:xfrm>
            <a:custGeom>
              <a:avLst/>
              <a:gdLst/>
              <a:ahLst/>
              <a:cxnLst/>
              <a:rect l="l" t="t" r="r" b="b"/>
              <a:pathLst>
                <a:path w="6847" h="6590" extrusionOk="0">
                  <a:moveTo>
                    <a:pt x="5861" y="1"/>
                  </a:moveTo>
                  <a:lnTo>
                    <a:pt x="3505" y="1973"/>
                  </a:lnTo>
                  <a:cubicBezTo>
                    <a:pt x="3177" y="2192"/>
                    <a:pt x="2848" y="2520"/>
                    <a:pt x="2520" y="2794"/>
                  </a:cubicBezTo>
                  <a:cubicBezTo>
                    <a:pt x="2301" y="2904"/>
                    <a:pt x="2136" y="3013"/>
                    <a:pt x="1972" y="3177"/>
                  </a:cubicBezTo>
                  <a:cubicBezTo>
                    <a:pt x="1424" y="3670"/>
                    <a:pt x="931" y="4218"/>
                    <a:pt x="493" y="4766"/>
                  </a:cubicBezTo>
                  <a:cubicBezTo>
                    <a:pt x="384" y="4985"/>
                    <a:pt x="274" y="5149"/>
                    <a:pt x="165" y="5313"/>
                  </a:cubicBezTo>
                  <a:cubicBezTo>
                    <a:pt x="110" y="5478"/>
                    <a:pt x="110" y="5587"/>
                    <a:pt x="55" y="5697"/>
                  </a:cubicBezTo>
                  <a:cubicBezTo>
                    <a:pt x="0" y="5916"/>
                    <a:pt x="110" y="6080"/>
                    <a:pt x="274" y="6245"/>
                  </a:cubicBezTo>
                  <a:cubicBezTo>
                    <a:pt x="294" y="6242"/>
                    <a:pt x="314" y="6240"/>
                    <a:pt x="334" y="6240"/>
                  </a:cubicBezTo>
                  <a:cubicBezTo>
                    <a:pt x="644" y="6240"/>
                    <a:pt x="850" y="6589"/>
                    <a:pt x="1149" y="6589"/>
                  </a:cubicBezTo>
                  <a:cubicBezTo>
                    <a:pt x="1184" y="6589"/>
                    <a:pt x="1221" y="6584"/>
                    <a:pt x="1260" y="6573"/>
                  </a:cubicBezTo>
                  <a:cubicBezTo>
                    <a:pt x="1369" y="6573"/>
                    <a:pt x="1479" y="6573"/>
                    <a:pt x="1589" y="6518"/>
                  </a:cubicBezTo>
                  <a:cubicBezTo>
                    <a:pt x="1643" y="6464"/>
                    <a:pt x="1753" y="6354"/>
                    <a:pt x="1862" y="6245"/>
                  </a:cubicBezTo>
                  <a:cubicBezTo>
                    <a:pt x="1917" y="6135"/>
                    <a:pt x="1917" y="6026"/>
                    <a:pt x="1917" y="5916"/>
                  </a:cubicBezTo>
                  <a:cubicBezTo>
                    <a:pt x="2136" y="5478"/>
                    <a:pt x="2574" y="5478"/>
                    <a:pt x="2903" y="5259"/>
                  </a:cubicBezTo>
                  <a:lnTo>
                    <a:pt x="4546" y="3889"/>
                  </a:lnTo>
                  <a:lnTo>
                    <a:pt x="4875" y="3561"/>
                  </a:lnTo>
                  <a:cubicBezTo>
                    <a:pt x="5368" y="2685"/>
                    <a:pt x="6299" y="2137"/>
                    <a:pt x="6846" y="1315"/>
                  </a:cubicBezTo>
                  <a:cubicBezTo>
                    <a:pt x="6573" y="822"/>
                    <a:pt x="6244" y="384"/>
                    <a:pt x="5861" y="1"/>
                  </a:cubicBezTo>
                  <a:close/>
                </a:path>
              </a:pathLst>
            </a:custGeom>
            <a:solidFill>
              <a:srgbClr val="F08E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2" name="Google Shape;8202;p9"/>
            <p:cNvSpPr/>
            <p:nvPr/>
          </p:nvSpPr>
          <p:spPr>
            <a:xfrm>
              <a:off x="4304275" y="3337700"/>
              <a:ext cx="37000" cy="44225"/>
            </a:xfrm>
            <a:custGeom>
              <a:avLst/>
              <a:gdLst/>
              <a:ahLst/>
              <a:cxnLst/>
              <a:rect l="l" t="t" r="r" b="b"/>
              <a:pathLst>
                <a:path w="1480" h="1769" extrusionOk="0">
                  <a:moveTo>
                    <a:pt x="738" y="0"/>
                  </a:moveTo>
                  <a:cubicBezTo>
                    <a:pt x="652" y="0"/>
                    <a:pt x="554" y="36"/>
                    <a:pt x="439" y="126"/>
                  </a:cubicBezTo>
                  <a:cubicBezTo>
                    <a:pt x="384" y="728"/>
                    <a:pt x="1" y="1166"/>
                    <a:pt x="110" y="1769"/>
                  </a:cubicBezTo>
                  <a:cubicBezTo>
                    <a:pt x="603" y="1440"/>
                    <a:pt x="1096" y="1002"/>
                    <a:pt x="1480" y="509"/>
                  </a:cubicBezTo>
                  <a:cubicBezTo>
                    <a:pt x="1186" y="383"/>
                    <a:pt x="1021" y="0"/>
                    <a:pt x="738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3" name="Google Shape;8203;p9"/>
            <p:cNvSpPr/>
            <p:nvPr/>
          </p:nvSpPr>
          <p:spPr>
            <a:xfrm>
              <a:off x="4400125" y="3427100"/>
              <a:ext cx="26050" cy="37000"/>
            </a:xfrm>
            <a:custGeom>
              <a:avLst/>
              <a:gdLst/>
              <a:ahLst/>
              <a:cxnLst/>
              <a:rect l="l" t="t" r="r" b="b"/>
              <a:pathLst>
                <a:path w="1042" h="1480" extrusionOk="0">
                  <a:moveTo>
                    <a:pt x="603" y="0"/>
                  </a:moveTo>
                  <a:cubicBezTo>
                    <a:pt x="1" y="329"/>
                    <a:pt x="220" y="767"/>
                    <a:pt x="165" y="1150"/>
                  </a:cubicBezTo>
                  <a:lnTo>
                    <a:pt x="877" y="1479"/>
                  </a:lnTo>
                  <a:cubicBezTo>
                    <a:pt x="822" y="986"/>
                    <a:pt x="1041" y="493"/>
                    <a:pt x="603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4" name="Google Shape;8204;p9"/>
            <p:cNvSpPr/>
            <p:nvPr/>
          </p:nvSpPr>
          <p:spPr>
            <a:xfrm>
              <a:off x="4282375" y="3378250"/>
              <a:ext cx="23300" cy="28325"/>
            </a:xfrm>
            <a:custGeom>
              <a:avLst/>
              <a:gdLst/>
              <a:ahLst/>
              <a:cxnLst/>
              <a:rect l="l" t="t" r="r" b="b"/>
              <a:pathLst>
                <a:path w="932" h="1133" extrusionOk="0">
                  <a:moveTo>
                    <a:pt x="296" y="0"/>
                  </a:moveTo>
                  <a:cubicBezTo>
                    <a:pt x="1" y="0"/>
                    <a:pt x="1" y="274"/>
                    <a:pt x="1" y="1133"/>
                  </a:cubicBezTo>
                  <a:cubicBezTo>
                    <a:pt x="439" y="914"/>
                    <a:pt x="767" y="585"/>
                    <a:pt x="932" y="147"/>
                  </a:cubicBezTo>
                  <a:cubicBezTo>
                    <a:pt x="636" y="60"/>
                    <a:pt x="434" y="0"/>
                    <a:pt x="296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5" name="Google Shape;8205;p9"/>
            <p:cNvSpPr/>
            <p:nvPr/>
          </p:nvSpPr>
          <p:spPr>
            <a:xfrm>
              <a:off x="4348100" y="3317000"/>
              <a:ext cx="32875" cy="17000"/>
            </a:xfrm>
            <a:custGeom>
              <a:avLst/>
              <a:gdLst/>
              <a:ahLst/>
              <a:cxnLst/>
              <a:rect l="l" t="t" r="r" b="b"/>
              <a:pathLst>
                <a:path w="1315" h="680" extrusionOk="0">
                  <a:moveTo>
                    <a:pt x="1076" y="0"/>
                  </a:moveTo>
                  <a:cubicBezTo>
                    <a:pt x="885" y="0"/>
                    <a:pt x="703" y="39"/>
                    <a:pt x="548" y="77"/>
                  </a:cubicBezTo>
                  <a:cubicBezTo>
                    <a:pt x="274" y="187"/>
                    <a:pt x="1" y="351"/>
                    <a:pt x="384" y="680"/>
                  </a:cubicBezTo>
                  <a:cubicBezTo>
                    <a:pt x="767" y="625"/>
                    <a:pt x="1151" y="406"/>
                    <a:pt x="1315" y="23"/>
                  </a:cubicBezTo>
                  <a:cubicBezTo>
                    <a:pt x="1235" y="7"/>
                    <a:pt x="1155" y="0"/>
                    <a:pt x="1076" y="0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6" name="Google Shape;8206;p9"/>
            <p:cNvSpPr/>
            <p:nvPr/>
          </p:nvSpPr>
          <p:spPr>
            <a:xfrm>
              <a:off x="4422050" y="327510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9F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7" name="Google Shape;8207;p9"/>
            <p:cNvSpPr/>
            <p:nvPr/>
          </p:nvSpPr>
          <p:spPr>
            <a:xfrm>
              <a:off x="4348100" y="3340825"/>
              <a:ext cx="6875" cy="8250"/>
            </a:xfrm>
            <a:custGeom>
              <a:avLst/>
              <a:gdLst/>
              <a:ahLst/>
              <a:cxnLst/>
              <a:rect l="l" t="t" r="r" b="b"/>
              <a:pathLst>
                <a:path w="275" h="330" extrusionOk="0">
                  <a:moveTo>
                    <a:pt x="274" y="1"/>
                  </a:moveTo>
                  <a:lnTo>
                    <a:pt x="1" y="329"/>
                  </a:lnTo>
                  <a:cubicBezTo>
                    <a:pt x="165" y="275"/>
                    <a:pt x="274" y="165"/>
                    <a:pt x="274" y="1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8" name="Google Shape;8208;p9"/>
            <p:cNvSpPr/>
            <p:nvPr/>
          </p:nvSpPr>
          <p:spPr>
            <a:xfrm>
              <a:off x="4326200" y="3791325"/>
              <a:ext cx="112300" cy="95875"/>
            </a:xfrm>
            <a:custGeom>
              <a:avLst/>
              <a:gdLst/>
              <a:ahLst/>
              <a:cxnLst/>
              <a:rect l="l" t="t" r="r" b="b"/>
              <a:pathLst>
                <a:path w="4492" h="3835" extrusionOk="0">
                  <a:moveTo>
                    <a:pt x="2465" y="0"/>
                  </a:moveTo>
                  <a:cubicBezTo>
                    <a:pt x="1643" y="329"/>
                    <a:pt x="1205" y="1260"/>
                    <a:pt x="219" y="1369"/>
                  </a:cubicBezTo>
                  <a:cubicBezTo>
                    <a:pt x="219" y="1369"/>
                    <a:pt x="219" y="1424"/>
                    <a:pt x="165" y="1534"/>
                  </a:cubicBezTo>
                  <a:cubicBezTo>
                    <a:pt x="165" y="1643"/>
                    <a:pt x="165" y="1698"/>
                    <a:pt x="219" y="1808"/>
                  </a:cubicBezTo>
                  <a:cubicBezTo>
                    <a:pt x="438" y="2081"/>
                    <a:pt x="931" y="1917"/>
                    <a:pt x="931" y="2191"/>
                  </a:cubicBezTo>
                  <a:cubicBezTo>
                    <a:pt x="931" y="2465"/>
                    <a:pt x="493" y="2574"/>
                    <a:pt x="274" y="2793"/>
                  </a:cubicBezTo>
                  <a:cubicBezTo>
                    <a:pt x="165" y="2903"/>
                    <a:pt x="55" y="3012"/>
                    <a:pt x="55" y="3177"/>
                  </a:cubicBezTo>
                  <a:cubicBezTo>
                    <a:pt x="0" y="3396"/>
                    <a:pt x="55" y="3615"/>
                    <a:pt x="219" y="3779"/>
                  </a:cubicBezTo>
                  <a:cubicBezTo>
                    <a:pt x="292" y="3816"/>
                    <a:pt x="371" y="3834"/>
                    <a:pt x="449" y="3834"/>
                  </a:cubicBezTo>
                  <a:cubicBezTo>
                    <a:pt x="603" y="3834"/>
                    <a:pt x="749" y="3761"/>
                    <a:pt x="822" y="3615"/>
                  </a:cubicBezTo>
                  <a:cubicBezTo>
                    <a:pt x="1205" y="3122"/>
                    <a:pt x="1698" y="2739"/>
                    <a:pt x="2355" y="2520"/>
                  </a:cubicBezTo>
                  <a:cubicBezTo>
                    <a:pt x="3232" y="2136"/>
                    <a:pt x="3944" y="1534"/>
                    <a:pt x="4491" y="767"/>
                  </a:cubicBezTo>
                  <a:cubicBezTo>
                    <a:pt x="4380" y="724"/>
                    <a:pt x="4280" y="706"/>
                    <a:pt x="4188" y="706"/>
                  </a:cubicBezTo>
                  <a:cubicBezTo>
                    <a:pt x="3690" y="706"/>
                    <a:pt x="3437" y="1256"/>
                    <a:pt x="3067" y="1534"/>
                  </a:cubicBezTo>
                  <a:cubicBezTo>
                    <a:pt x="2629" y="1150"/>
                    <a:pt x="2410" y="603"/>
                    <a:pt x="2465" y="0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9" name="Google Shape;8209;p9"/>
            <p:cNvSpPr/>
            <p:nvPr/>
          </p:nvSpPr>
          <p:spPr>
            <a:xfrm>
              <a:off x="4561700" y="3579075"/>
              <a:ext cx="45225" cy="67125"/>
            </a:xfrm>
            <a:custGeom>
              <a:avLst/>
              <a:gdLst/>
              <a:ahLst/>
              <a:cxnLst/>
              <a:rect l="l" t="t" r="r" b="b"/>
              <a:pathLst>
                <a:path w="1809" h="2685" extrusionOk="0">
                  <a:moveTo>
                    <a:pt x="329" y="1"/>
                  </a:moveTo>
                  <a:cubicBezTo>
                    <a:pt x="384" y="932"/>
                    <a:pt x="877" y="1863"/>
                    <a:pt x="1" y="2685"/>
                  </a:cubicBezTo>
                  <a:lnTo>
                    <a:pt x="986" y="2301"/>
                  </a:lnTo>
                  <a:lnTo>
                    <a:pt x="1315" y="1973"/>
                  </a:lnTo>
                  <a:cubicBezTo>
                    <a:pt x="1479" y="1863"/>
                    <a:pt x="1589" y="1808"/>
                    <a:pt x="1644" y="1644"/>
                  </a:cubicBezTo>
                  <a:lnTo>
                    <a:pt x="1644" y="1315"/>
                  </a:lnTo>
                  <a:cubicBezTo>
                    <a:pt x="1753" y="932"/>
                    <a:pt x="1808" y="548"/>
                    <a:pt x="1315" y="329"/>
                  </a:cubicBezTo>
                  <a:cubicBezTo>
                    <a:pt x="986" y="165"/>
                    <a:pt x="658" y="56"/>
                    <a:pt x="329" y="1"/>
                  </a:cubicBezTo>
                  <a:close/>
                </a:path>
              </a:pathLst>
            </a:custGeom>
            <a:solidFill>
              <a:srgbClr val="FCF2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0" name="Google Shape;8210;p9"/>
            <p:cNvSpPr/>
            <p:nvPr/>
          </p:nvSpPr>
          <p:spPr>
            <a:xfrm>
              <a:off x="4526100" y="3545950"/>
              <a:ext cx="43850" cy="33150"/>
            </a:xfrm>
            <a:custGeom>
              <a:avLst/>
              <a:gdLst/>
              <a:ahLst/>
              <a:cxnLst/>
              <a:rect l="l" t="t" r="r" b="b"/>
              <a:pathLst>
                <a:path w="1754" h="1326" extrusionOk="0">
                  <a:moveTo>
                    <a:pt x="336" y="0"/>
                  </a:moveTo>
                  <a:cubicBezTo>
                    <a:pt x="239" y="0"/>
                    <a:pt x="158" y="55"/>
                    <a:pt x="110" y="230"/>
                  </a:cubicBezTo>
                  <a:cubicBezTo>
                    <a:pt x="1" y="778"/>
                    <a:pt x="384" y="1052"/>
                    <a:pt x="822" y="1161"/>
                  </a:cubicBezTo>
                  <a:cubicBezTo>
                    <a:pt x="1096" y="1271"/>
                    <a:pt x="1425" y="1326"/>
                    <a:pt x="1753" y="1326"/>
                  </a:cubicBezTo>
                  <a:cubicBezTo>
                    <a:pt x="1370" y="942"/>
                    <a:pt x="932" y="614"/>
                    <a:pt x="1096" y="11"/>
                  </a:cubicBezTo>
                  <a:lnTo>
                    <a:pt x="1096" y="11"/>
                  </a:lnTo>
                  <a:cubicBezTo>
                    <a:pt x="1033" y="112"/>
                    <a:pt x="955" y="146"/>
                    <a:pt x="871" y="146"/>
                  </a:cubicBezTo>
                  <a:cubicBezTo>
                    <a:pt x="697" y="146"/>
                    <a:pt x="494" y="0"/>
                    <a:pt x="336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1" name="Google Shape;8211;p9"/>
            <p:cNvSpPr/>
            <p:nvPr/>
          </p:nvSpPr>
          <p:spPr>
            <a:xfrm>
              <a:off x="4594575" y="3579075"/>
              <a:ext cx="24650" cy="32900"/>
            </a:xfrm>
            <a:custGeom>
              <a:avLst/>
              <a:gdLst/>
              <a:ahLst/>
              <a:cxnLst/>
              <a:rect l="l" t="t" r="r" b="b"/>
              <a:pathLst>
                <a:path w="986" h="1316" extrusionOk="0">
                  <a:moveTo>
                    <a:pt x="329" y="1"/>
                  </a:moveTo>
                  <a:lnTo>
                    <a:pt x="0" y="329"/>
                  </a:lnTo>
                  <a:cubicBezTo>
                    <a:pt x="274" y="603"/>
                    <a:pt x="0" y="1096"/>
                    <a:pt x="329" y="1315"/>
                  </a:cubicBezTo>
                  <a:lnTo>
                    <a:pt x="986" y="1041"/>
                  </a:lnTo>
                  <a:lnTo>
                    <a:pt x="986" y="329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2" name="Google Shape;8212;p9"/>
            <p:cNvSpPr/>
            <p:nvPr/>
          </p:nvSpPr>
          <p:spPr>
            <a:xfrm>
              <a:off x="4594575" y="3620150"/>
              <a:ext cx="16450" cy="8250"/>
            </a:xfrm>
            <a:custGeom>
              <a:avLst/>
              <a:gdLst/>
              <a:ahLst/>
              <a:cxnLst/>
              <a:rect l="l" t="t" r="r" b="b"/>
              <a:pathLst>
                <a:path w="658" h="330" extrusionOk="0">
                  <a:moveTo>
                    <a:pt x="329" y="1"/>
                  </a:moveTo>
                  <a:cubicBezTo>
                    <a:pt x="219" y="110"/>
                    <a:pt x="110" y="165"/>
                    <a:pt x="0" y="275"/>
                  </a:cubicBezTo>
                  <a:lnTo>
                    <a:pt x="657" y="33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3" name="Google Shape;8213;p9"/>
            <p:cNvSpPr/>
            <p:nvPr/>
          </p:nvSpPr>
          <p:spPr>
            <a:xfrm>
              <a:off x="4619200" y="36037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1"/>
                  </a:moveTo>
                  <a:lnTo>
                    <a:pt x="330" y="329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4" name="Google Shape;8214;p9"/>
            <p:cNvSpPr/>
            <p:nvPr/>
          </p:nvSpPr>
          <p:spPr>
            <a:xfrm>
              <a:off x="4422050" y="4167525"/>
              <a:ext cx="8225" cy="3100"/>
            </a:xfrm>
            <a:custGeom>
              <a:avLst/>
              <a:gdLst/>
              <a:ahLst/>
              <a:cxnLst/>
              <a:rect l="l" t="t" r="r" b="b"/>
              <a:pathLst>
                <a:path w="329" h="124" extrusionOk="0">
                  <a:moveTo>
                    <a:pt x="164" y="0"/>
                  </a:moveTo>
                  <a:cubicBezTo>
                    <a:pt x="110" y="0"/>
                    <a:pt x="55" y="41"/>
                    <a:pt x="0" y="123"/>
                  </a:cubicBezTo>
                  <a:lnTo>
                    <a:pt x="329" y="123"/>
                  </a:lnTo>
                  <a:cubicBezTo>
                    <a:pt x="274" y="41"/>
                    <a:pt x="219" y="0"/>
                    <a:pt x="164" y="0"/>
                  </a:cubicBezTo>
                  <a:close/>
                </a:path>
              </a:pathLst>
            </a:custGeom>
            <a:solidFill>
              <a:srgbClr val="FCF5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5" name="Google Shape;8215;p9"/>
            <p:cNvSpPr/>
            <p:nvPr/>
          </p:nvSpPr>
          <p:spPr>
            <a:xfrm>
              <a:off x="4344000" y="4093650"/>
              <a:ext cx="30150" cy="41650"/>
            </a:xfrm>
            <a:custGeom>
              <a:avLst/>
              <a:gdLst/>
              <a:ahLst/>
              <a:cxnLst/>
              <a:rect l="l" t="t" r="r" b="b"/>
              <a:pathLst>
                <a:path w="1206" h="1666" extrusionOk="0">
                  <a:moveTo>
                    <a:pt x="634" y="1"/>
                  </a:moveTo>
                  <a:cubicBezTo>
                    <a:pt x="606" y="1"/>
                    <a:pt x="577" y="4"/>
                    <a:pt x="548" y="11"/>
                  </a:cubicBezTo>
                  <a:cubicBezTo>
                    <a:pt x="0" y="340"/>
                    <a:pt x="219" y="778"/>
                    <a:pt x="329" y="1216"/>
                  </a:cubicBezTo>
                  <a:cubicBezTo>
                    <a:pt x="372" y="1389"/>
                    <a:pt x="347" y="1665"/>
                    <a:pt x="470" y="1665"/>
                  </a:cubicBezTo>
                  <a:cubicBezTo>
                    <a:pt x="502" y="1665"/>
                    <a:pt x="545" y="1646"/>
                    <a:pt x="603" y="1600"/>
                  </a:cubicBezTo>
                  <a:cubicBezTo>
                    <a:pt x="1041" y="1326"/>
                    <a:pt x="1205" y="833"/>
                    <a:pt x="1041" y="340"/>
                  </a:cubicBezTo>
                  <a:cubicBezTo>
                    <a:pt x="993" y="150"/>
                    <a:pt x="822" y="1"/>
                    <a:pt x="634" y="1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6" name="Google Shape;8216;p9"/>
            <p:cNvSpPr/>
            <p:nvPr/>
          </p:nvSpPr>
          <p:spPr>
            <a:xfrm>
              <a:off x="4320725" y="4124050"/>
              <a:ext cx="5500" cy="2750"/>
            </a:xfrm>
            <a:custGeom>
              <a:avLst/>
              <a:gdLst/>
              <a:ahLst/>
              <a:cxnLst/>
              <a:rect l="l" t="t" r="r" b="b"/>
              <a:pathLst>
                <a:path w="220" h="110" extrusionOk="0">
                  <a:moveTo>
                    <a:pt x="55" y="0"/>
                  </a:moveTo>
                  <a:cubicBezTo>
                    <a:pt x="0" y="0"/>
                    <a:pt x="0" y="55"/>
                    <a:pt x="0" y="110"/>
                  </a:cubicBezTo>
                  <a:lnTo>
                    <a:pt x="164" y="110"/>
                  </a:lnTo>
                  <a:cubicBezTo>
                    <a:pt x="219" y="110"/>
                    <a:pt x="219" y="55"/>
                    <a:pt x="219" y="0"/>
                  </a:cubicBez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7" name="Google Shape;8217;p9"/>
            <p:cNvSpPr/>
            <p:nvPr/>
          </p:nvSpPr>
          <p:spPr>
            <a:xfrm>
              <a:off x="4453525" y="3166950"/>
              <a:ext cx="50700" cy="52050"/>
            </a:xfrm>
            <a:custGeom>
              <a:avLst/>
              <a:gdLst/>
              <a:ahLst/>
              <a:cxnLst/>
              <a:rect l="l" t="t" r="r" b="b"/>
              <a:pathLst>
                <a:path w="2028" h="2082" extrusionOk="0">
                  <a:moveTo>
                    <a:pt x="713" y="0"/>
                  </a:moveTo>
                  <a:cubicBezTo>
                    <a:pt x="384" y="110"/>
                    <a:pt x="165" y="383"/>
                    <a:pt x="56" y="712"/>
                  </a:cubicBezTo>
                  <a:cubicBezTo>
                    <a:pt x="1" y="1479"/>
                    <a:pt x="220" y="2027"/>
                    <a:pt x="1041" y="2081"/>
                  </a:cubicBezTo>
                  <a:lnTo>
                    <a:pt x="1096" y="2027"/>
                  </a:lnTo>
                  <a:cubicBezTo>
                    <a:pt x="1261" y="1588"/>
                    <a:pt x="1589" y="1205"/>
                    <a:pt x="2027" y="986"/>
                  </a:cubicBezTo>
                  <a:cubicBezTo>
                    <a:pt x="1480" y="876"/>
                    <a:pt x="1370" y="110"/>
                    <a:pt x="713" y="0"/>
                  </a:cubicBezTo>
                  <a:close/>
                </a:path>
              </a:pathLst>
            </a:custGeom>
            <a:solidFill>
              <a:srgbClr val="F08A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8" name="Google Shape;8218;p9"/>
            <p:cNvSpPr/>
            <p:nvPr/>
          </p:nvSpPr>
          <p:spPr>
            <a:xfrm>
              <a:off x="4572650" y="2888975"/>
              <a:ext cx="45225" cy="32900"/>
            </a:xfrm>
            <a:custGeom>
              <a:avLst/>
              <a:gdLst/>
              <a:ahLst/>
              <a:cxnLst/>
              <a:rect l="l" t="t" r="r" b="b"/>
              <a:pathLst>
                <a:path w="1809" h="1316" extrusionOk="0">
                  <a:moveTo>
                    <a:pt x="220" y="1"/>
                  </a:moveTo>
                  <a:cubicBezTo>
                    <a:pt x="275" y="548"/>
                    <a:pt x="1" y="1315"/>
                    <a:pt x="932" y="1315"/>
                  </a:cubicBezTo>
                  <a:cubicBezTo>
                    <a:pt x="1808" y="1260"/>
                    <a:pt x="1151" y="494"/>
                    <a:pt x="1480" y="165"/>
                  </a:cubicBezTo>
                  <a:cubicBezTo>
                    <a:pt x="1480" y="110"/>
                    <a:pt x="1534" y="55"/>
                    <a:pt x="1534" y="1"/>
                  </a:cubicBezTo>
                  <a:close/>
                </a:path>
              </a:pathLst>
            </a:custGeom>
            <a:solidFill>
              <a:srgbClr val="F9F3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9" name="Google Shape;8219;p9"/>
            <p:cNvSpPr/>
            <p:nvPr/>
          </p:nvSpPr>
          <p:spPr>
            <a:xfrm>
              <a:off x="4477000" y="3192800"/>
              <a:ext cx="27225" cy="26200"/>
            </a:xfrm>
            <a:custGeom>
              <a:avLst/>
              <a:gdLst/>
              <a:ahLst/>
              <a:cxnLst/>
              <a:rect l="l" t="t" r="r" b="b"/>
              <a:pathLst>
                <a:path w="1089" h="1048" extrusionOk="0">
                  <a:moveTo>
                    <a:pt x="931" y="1"/>
                  </a:moveTo>
                  <a:cubicBezTo>
                    <a:pt x="277" y="1"/>
                    <a:pt x="1" y="335"/>
                    <a:pt x="102" y="1047"/>
                  </a:cubicBezTo>
                  <a:cubicBezTo>
                    <a:pt x="541" y="828"/>
                    <a:pt x="869" y="445"/>
                    <a:pt x="1088" y="7"/>
                  </a:cubicBezTo>
                  <a:cubicBezTo>
                    <a:pt x="1034" y="3"/>
                    <a:pt x="982" y="1"/>
                    <a:pt x="931" y="1"/>
                  </a:cubicBezTo>
                  <a:close/>
                </a:path>
              </a:pathLst>
            </a:custGeom>
            <a:solidFill>
              <a:srgbClr val="F08D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0" name="Google Shape;8220;p9"/>
            <p:cNvSpPr/>
            <p:nvPr/>
          </p:nvSpPr>
          <p:spPr>
            <a:xfrm>
              <a:off x="4479550" y="3464075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0" y="0"/>
                  </a:moveTo>
                  <a:lnTo>
                    <a:pt x="55" y="164"/>
                  </a:lnTo>
                  <a:lnTo>
                    <a:pt x="110" y="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1" name="Google Shape;8221;p9"/>
            <p:cNvSpPr/>
            <p:nvPr/>
          </p:nvSpPr>
          <p:spPr>
            <a:xfrm>
              <a:off x="4290600" y="3324400"/>
              <a:ext cx="23300" cy="16450"/>
            </a:xfrm>
            <a:custGeom>
              <a:avLst/>
              <a:gdLst/>
              <a:ahLst/>
              <a:cxnLst/>
              <a:rect l="l" t="t" r="r" b="b"/>
              <a:pathLst>
                <a:path w="932" h="658" extrusionOk="0">
                  <a:moveTo>
                    <a:pt x="931" y="1"/>
                  </a:moveTo>
                  <a:cubicBezTo>
                    <a:pt x="548" y="1"/>
                    <a:pt x="165" y="274"/>
                    <a:pt x="0" y="658"/>
                  </a:cubicBezTo>
                  <a:lnTo>
                    <a:pt x="931" y="658"/>
                  </a:lnTo>
                  <a:lnTo>
                    <a:pt x="931" y="1"/>
                  </a:ln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2" name="Google Shape;8222;p9"/>
            <p:cNvSpPr/>
            <p:nvPr/>
          </p:nvSpPr>
          <p:spPr>
            <a:xfrm>
              <a:off x="4281000" y="3340825"/>
              <a:ext cx="9625" cy="8250"/>
            </a:xfrm>
            <a:custGeom>
              <a:avLst/>
              <a:gdLst/>
              <a:ahLst/>
              <a:cxnLst/>
              <a:rect l="l" t="t" r="r" b="b"/>
              <a:pathLst>
                <a:path w="385" h="330" extrusionOk="0">
                  <a:moveTo>
                    <a:pt x="1" y="329"/>
                  </a:moveTo>
                  <a:lnTo>
                    <a:pt x="384" y="1"/>
                  </a:ln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3" name="Google Shape;8223;p9"/>
            <p:cNvSpPr/>
            <p:nvPr/>
          </p:nvSpPr>
          <p:spPr>
            <a:xfrm>
              <a:off x="4364525" y="3258675"/>
              <a:ext cx="8250" cy="9600"/>
            </a:xfrm>
            <a:custGeom>
              <a:avLst/>
              <a:gdLst/>
              <a:ahLst/>
              <a:cxnLst/>
              <a:rect l="l" t="t" r="r" b="b"/>
              <a:pathLst>
                <a:path w="330" h="384" extrusionOk="0">
                  <a:moveTo>
                    <a:pt x="1" y="384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4" name="Google Shape;8224;p9"/>
            <p:cNvSpPr/>
            <p:nvPr/>
          </p:nvSpPr>
          <p:spPr>
            <a:xfrm>
              <a:off x="4315250" y="33161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"/>
                  </a:moveTo>
                  <a:lnTo>
                    <a:pt x="0" y="330"/>
                  </a:lnTo>
                  <a:cubicBezTo>
                    <a:pt x="164" y="275"/>
                    <a:pt x="274" y="165"/>
                    <a:pt x="329" y="1"/>
                  </a:cubicBezTo>
                  <a:close/>
                </a:path>
              </a:pathLst>
            </a:custGeom>
            <a:solidFill>
              <a:srgbClr val="F19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5" name="Google Shape;8225;p9"/>
            <p:cNvSpPr/>
            <p:nvPr/>
          </p:nvSpPr>
          <p:spPr>
            <a:xfrm>
              <a:off x="4289225" y="3833775"/>
              <a:ext cx="42475" cy="32875"/>
            </a:xfrm>
            <a:custGeom>
              <a:avLst/>
              <a:gdLst/>
              <a:ahLst/>
              <a:cxnLst/>
              <a:rect l="l" t="t" r="r" b="b"/>
              <a:pathLst>
                <a:path w="1699" h="1315" extrusionOk="0">
                  <a:moveTo>
                    <a:pt x="1698" y="0"/>
                  </a:moveTo>
                  <a:lnTo>
                    <a:pt x="1698" y="0"/>
                  </a:lnTo>
                  <a:cubicBezTo>
                    <a:pt x="986" y="274"/>
                    <a:pt x="439" y="712"/>
                    <a:pt x="0" y="1314"/>
                  </a:cubicBezTo>
                  <a:cubicBezTo>
                    <a:pt x="767" y="1314"/>
                    <a:pt x="1479" y="767"/>
                    <a:pt x="1698" y="0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6" name="Google Shape;8226;p9"/>
            <p:cNvSpPr/>
            <p:nvPr/>
          </p:nvSpPr>
          <p:spPr>
            <a:xfrm>
              <a:off x="4327550" y="3864350"/>
              <a:ext cx="4150" cy="2300"/>
            </a:xfrm>
            <a:custGeom>
              <a:avLst/>
              <a:gdLst/>
              <a:ahLst/>
              <a:cxnLst/>
              <a:rect l="l" t="t" r="r" b="b"/>
              <a:pathLst>
                <a:path w="166" h="92" extrusionOk="0">
                  <a:moveTo>
                    <a:pt x="78" y="1"/>
                  </a:moveTo>
                  <a:cubicBezTo>
                    <a:pt x="37" y="1"/>
                    <a:pt x="1" y="37"/>
                    <a:pt x="1" y="37"/>
                  </a:cubicBezTo>
                  <a:cubicBezTo>
                    <a:pt x="1" y="37"/>
                    <a:pt x="111" y="91"/>
                    <a:pt x="165" y="91"/>
                  </a:cubicBezTo>
                  <a:cubicBezTo>
                    <a:pt x="142" y="21"/>
                    <a:pt x="108" y="1"/>
                    <a:pt x="78" y="1"/>
                  </a:cubicBezTo>
                  <a:close/>
                </a:path>
              </a:pathLst>
            </a:custGeom>
            <a:solidFill>
              <a:srgbClr val="F19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7" name="Google Shape;8227;p9"/>
            <p:cNvSpPr/>
            <p:nvPr/>
          </p:nvSpPr>
          <p:spPr>
            <a:xfrm>
              <a:off x="4307025" y="3060125"/>
              <a:ext cx="15075" cy="15100"/>
            </a:xfrm>
            <a:custGeom>
              <a:avLst/>
              <a:gdLst/>
              <a:ahLst/>
              <a:cxnLst/>
              <a:rect l="l" t="t" r="r" b="b"/>
              <a:pathLst>
                <a:path w="603" h="604" extrusionOk="0">
                  <a:moveTo>
                    <a:pt x="274" y="1"/>
                  </a:moveTo>
                  <a:cubicBezTo>
                    <a:pt x="110" y="1"/>
                    <a:pt x="0" y="165"/>
                    <a:pt x="55" y="330"/>
                  </a:cubicBezTo>
                  <a:cubicBezTo>
                    <a:pt x="55" y="494"/>
                    <a:pt x="165" y="603"/>
                    <a:pt x="329" y="603"/>
                  </a:cubicBezTo>
                  <a:cubicBezTo>
                    <a:pt x="493" y="603"/>
                    <a:pt x="603" y="439"/>
                    <a:pt x="548" y="275"/>
                  </a:cubicBezTo>
                  <a:cubicBezTo>
                    <a:pt x="439" y="165"/>
                    <a:pt x="384" y="56"/>
                    <a:pt x="274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8" name="Google Shape;8228;p9"/>
            <p:cNvSpPr/>
            <p:nvPr/>
          </p:nvSpPr>
          <p:spPr>
            <a:xfrm>
              <a:off x="3778500" y="4254950"/>
              <a:ext cx="662725" cy="337000"/>
            </a:xfrm>
            <a:custGeom>
              <a:avLst/>
              <a:gdLst/>
              <a:ahLst/>
              <a:cxnLst/>
              <a:rect l="l" t="t" r="r" b="b"/>
              <a:pathLst>
                <a:path w="26509" h="13480" extrusionOk="0">
                  <a:moveTo>
                    <a:pt x="2903" y="11633"/>
                  </a:moveTo>
                  <a:cubicBezTo>
                    <a:pt x="2888" y="11663"/>
                    <a:pt x="2861" y="11693"/>
                    <a:pt x="2830" y="11725"/>
                  </a:cubicBezTo>
                  <a:lnTo>
                    <a:pt x="2830" y="11725"/>
                  </a:lnTo>
                  <a:lnTo>
                    <a:pt x="2739" y="11633"/>
                  </a:lnTo>
                  <a:close/>
                  <a:moveTo>
                    <a:pt x="23692" y="0"/>
                  </a:moveTo>
                  <a:cubicBezTo>
                    <a:pt x="23369" y="0"/>
                    <a:pt x="23047" y="99"/>
                    <a:pt x="22785" y="296"/>
                  </a:cubicBezTo>
                  <a:cubicBezTo>
                    <a:pt x="21525" y="898"/>
                    <a:pt x="20101" y="1337"/>
                    <a:pt x="18786" y="1939"/>
                  </a:cubicBezTo>
                  <a:cubicBezTo>
                    <a:pt x="17965" y="2377"/>
                    <a:pt x="17143" y="2651"/>
                    <a:pt x="16267" y="2925"/>
                  </a:cubicBezTo>
                  <a:cubicBezTo>
                    <a:pt x="14295" y="3747"/>
                    <a:pt x="12214" y="4239"/>
                    <a:pt x="10187" y="4897"/>
                  </a:cubicBezTo>
                  <a:cubicBezTo>
                    <a:pt x="7723" y="6266"/>
                    <a:pt x="4875" y="6814"/>
                    <a:pt x="2410" y="8183"/>
                  </a:cubicBezTo>
                  <a:cubicBezTo>
                    <a:pt x="1917" y="8457"/>
                    <a:pt x="1370" y="8566"/>
                    <a:pt x="877" y="8840"/>
                  </a:cubicBezTo>
                  <a:cubicBezTo>
                    <a:pt x="548" y="9004"/>
                    <a:pt x="329" y="9224"/>
                    <a:pt x="165" y="9552"/>
                  </a:cubicBezTo>
                  <a:cubicBezTo>
                    <a:pt x="0" y="9881"/>
                    <a:pt x="0" y="10319"/>
                    <a:pt x="110" y="10702"/>
                  </a:cubicBezTo>
                  <a:cubicBezTo>
                    <a:pt x="165" y="11031"/>
                    <a:pt x="384" y="11305"/>
                    <a:pt x="658" y="11414"/>
                  </a:cubicBezTo>
                  <a:lnTo>
                    <a:pt x="1041" y="11469"/>
                  </a:lnTo>
                  <a:cubicBezTo>
                    <a:pt x="1205" y="11633"/>
                    <a:pt x="1589" y="11524"/>
                    <a:pt x="1698" y="11798"/>
                  </a:cubicBezTo>
                  <a:cubicBezTo>
                    <a:pt x="1862" y="11852"/>
                    <a:pt x="1972" y="11962"/>
                    <a:pt x="2082" y="12126"/>
                  </a:cubicBezTo>
                  <a:cubicBezTo>
                    <a:pt x="2155" y="12181"/>
                    <a:pt x="2222" y="12205"/>
                    <a:pt x="2284" y="12205"/>
                  </a:cubicBezTo>
                  <a:cubicBezTo>
                    <a:pt x="2410" y="12205"/>
                    <a:pt x="2520" y="12108"/>
                    <a:pt x="2629" y="11962"/>
                  </a:cubicBezTo>
                  <a:cubicBezTo>
                    <a:pt x="2667" y="11886"/>
                    <a:pt x="2705" y="11837"/>
                    <a:pt x="2761" y="11795"/>
                  </a:cubicBezTo>
                  <a:lnTo>
                    <a:pt x="2761" y="11795"/>
                  </a:lnTo>
                  <a:cubicBezTo>
                    <a:pt x="2702" y="11859"/>
                    <a:pt x="2655" y="11931"/>
                    <a:pt x="2684" y="12017"/>
                  </a:cubicBezTo>
                  <a:cubicBezTo>
                    <a:pt x="2958" y="12126"/>
                    <a:pt x="3122" y="12455"/>
                    <a:pt x="3067" y="12729"/>
                  </a:cubicBezTo>
                  <a:cubicBezTo>
                    <a:pt x="3341" y="12948"/>
                    <a:pt x="3670" y="13057"/>
                    <a:pt x="3998" y="13057"/>
                  </a:cubicBezTo>
                  <a:cubicBezTo>
                    <a:pt x="4063" y="13069"/>
                    <a:pt x="4127" y="13074"/>
                    <a:pt x="4192" y="13074"/>
                  </a:cubicBezTo>
                  <a:cubicBezTo>
                    <a:pt x="4490" y="13074"/>
                    <a:pt x="4785" y="12971"/>
                    <a:pt x="5064" y="12971"/>
                  </a:cubicBezTo>
                  <a:cubicBezTo>
                    <a:pt x="5287" y="12971"/>
                    <a:pt x="5500" y="13037"/>
                    <a:pt x="5696" y="13277"/>
                  </a:cubicBezTo>
                  <a:cubicBezTo>
                    <a:pt x="5727" y="13323"/>
                    <a:pt x="5789" y="13343"/>
                    <a:pt x="5864" y="13343"/>
                  </a:cubicBezTo>
                  <a:cubicBezTo>
                    <a:pt x="6055" y="13343"/>
                    <a:pt x="6330" y="13214"/>
                    <a:pt x="6408" y="13057"/>
                  </a:cubicBezTo>
                  <a:cubicBezTo>
                    <a:pt x="6541" y="12766"/>
                    <a:pt x="6673" y="12667"/>
                    <a:pt x="6824" y="12667"/>
                  </a:cubicBezTo>
                  <a:cubicBezTo>
                    <a:pt x="6986" y="12667"/>
                    <a:pt x="7168" y="12780"/>
                    <a:pt x="7394" y="12893"/>
                  </a:cubicBezTo>
                  <a:cubicBezTo>
                    <a:pt x="8255" y="13284"/>
                    <a:pt x="9199" y="13480"/>
                    <a:pt x="10148" y="13480"/>
                  </a:cubicBezTo>
                  <a:cubicBezTo>
                    <a:pt x="10527" y="13480"/>
                    <a:pt x="10907" y="13449"/>
                    <a:pt x="11283" y="13386"/>
                  </a:cubicBezTo>
                  <a:cubicBezTo>
                    <a:pt x="12214" y="11579"/>
                    <a:pt x="14076" y="11031"/>
                    <a:pt x="15719" y="10209"/>
                  </a:cubicBezTo>
                  <a:cubicBezTo>
                    <a:pt x="16705" y="9552"/>
                    <a:pt x="17636" y="8840"/>
                    <a:pt x="18512" y="8073"/>
                  </a:cubicBezTo>
                  <a:cubicBezTo>
                    <a:pt x="19827" y="7690"/>
                    <a:pt x="20046" y="5992"/>
                    <a:pt x="21415" y="5663"/>
                  </a:cubicBezTo>
                  <a:cubicBezTo>
                    <a:pt x="22292" y="5280"/>
                    <a:pt x="22401" y="3966"/>
                    <a:pt x="23497" y="3856"/>
                  </a:cubicBezTo>
                  <a:lnTo>
                    <a:pt x="23497" y="3856"/>
                  </a:lnTo>
                  <a:cubicBezTo>
                    <a:pt x="22949" y="4568"/>
                    <a:pt x="21963" y="5061"/>
                    <a:pt x="22401" y="6266"/>
                  </a:cubicBezTo>
                  <a:cubicBezTo>
                    <a:pt x="22581" y="6363"/>
                    <a:pt x="22740" y="6404"/>
                    <a:pt x="22883" y="6404"/>
                  </a:cubicBezTo>
                  <a:cubicBezTo>
                    <a:pt x="23307" y="6404"/>
                    <a:pt x="23593" y="6046"/>
                    <a:pt x="23880" y="5718"/>
                  </a:cubicBezTo>
                  <a:cubicBezTo>
                    <a:pt x="24263" y="5335"/>
                    <a:pt x="24373" y="4678"/>
                    <a:pt x="25030" y="4568"/>
                  </a:cubicBezTo>
                  <a:cubicBezTo>
                    <a:pt x="25359" y="3582"/>
                    <a:pt x="26509" y="2377"/>
                    <a:pt x="24428" y="1939"/>
                  </a:cubicBezTo>
                  <a:cubicBezTo>
                    <a:pt x="24209" y="1884"/>
                    <a:pt x="24428" y="1556"/>
                    <a:pt x="24482" y="1337"/>
                  </a:cubicBezTo>
                  <a:cubicBezTo>
                    <a:pt x="24701" y="953"/>
                    <a:pt x="24647" y="460"/>
                    <a:pt x="24318" y="132"/>
                  </a:cubicBezTo>
                  <a:cubicBezTo>
                    <a:pt x="24121" y="44"/>
                    <a:pt x="23906" y="0"/>
                    <a:pt x="23692" y="0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9" name="Google Shape;8229;p9"/>
            <p:cNvSpPr/>
            <p:nvPr/>
          </p:nvSpPr>
          <p:spPr>
            <a:xfrm>
              <a:off x="3021300" y="2267350"/>
              <a:ext cx="362875" cy="918700"/>
            </a:xfrm>
            <a:custGeom>
              <a:avLst/>
              <a:gdLst/>
              <a:ahLst/>
              <a:cxnLst/>
              <a:rect l="l" t="t" r="r" b="b"/>
              <a:pathLst>
                <a:path w="14515" h="36748" extrusionOk="0">
                  <a:moveTo>
                    <a:pt x="13967" y="0"/>
                  </a:moveTo>
                  <a:cubicBezTo>
                    <a:pt x="11721" y="0"/>
                    <a:pt x="11338" y="329"/>
                    <a:pt x="11009" y="2410"/>
                  </a:cubicBezTo>
                  <a:cubicBezTo>
                    <a:pt x="10955" y="2903"/>
                    <a:pt x="10462" y="2520"/>
                    <a:pt x="10297" y="2848"/>
                  </a:cubicBezTo>
                  <a:cubicBezTo>
                    <a:pt x="9585" y="3998"/>
                    <a:pt x="9531" y="5422"/>
                    <a:pt x="8928" y="6682"/>
                  </a:cubicBezTo>
                  <a:cubicBezTo>
                    <a:pt x="7833" y="9037"/>
                    <a:pt x="6956" y="11502"/>
                    <a:pt x="6354" y="14021"/>
                  </a:cubicBezTo>
                  <a:cubicBezTo>
                    <a:pt x="5971" y="15610"/>
                    <a:pt x="5478" y="17198"/>
                    <a:pt x="4875" y="18677"/>
                  </a:cubicBezTo>
                  <a:cubicBezTo>
                    <a:pt x="4218" y="20484"/>
                    <a:pt x="3670" y="22292"/>
                    <a:pt x="3232" y="24099"/>
                  </a:cubicBezTo>
                  <a:cubicBezTo>
                    <a:pt x="2739" y="25687"/>
                    <a:pt x="2137" y="27276"/>
                    <a:pt x="1698" y="28864"/>
                  </a:cubicBezTo>
                  <a:cubicBezTo>
                    <a:pt x="1041" y="30945"/>
                    <a:pt x="165" y="32862"/>
                    <a:pt x="165" y="35053"/>
                  </a:cubicBezTo>
                  <a:cubicBezTo>
                    <a:pt x="55" y="35162"/>
                    <a:pt x="1" y="35272"/>
                    <a:pt x="110" y="35436"/>
                  </a:cubicBezTo>
                  <a:cubicBezTo>
                    <a:pt x="603" y="35436"/>
                    <a:pt x="1096" y="35710"/>
                    <a:pt x="1370" y="36094"/>
                  </a:cubicBezTo>
                  <a:cubicBezTo>
                    <a:pt x="1452" y="36121"/>
                    <a:pt x="1520" y="36135"/>
                    <a:pt x="1582" y="36135"/>
                  </a:cubicBezTo>
                  <a:cubicBezTo>
                    <a:pt x="1644" y="36135"/>
                    <a:pt x="1698" y="36121"/>
                    <a:pt x="1753" y="36094"/>
                  </a:cubicBezTo>
                  <a:cubicBezTo>
                    <a:pt x="1795" y="36052"/>
                    <a:pt x="1868" y="35947"/>
                    <a:pt x="1925" y="35947"/>
                  </a:cubicBezTo>
                  <a:cubicBezTo>
                    <a:pt x="1943" y="35947"/>
                    <a:pt x="1959" y="35958"/>
                    <a:pt x="1972" y="35984"/>
                  </a:cubicBezTo>
                  <a:cubicBezTo>
                    <a:pt x="2082" y="36039"/>
                    <a:pt x="1972" y="36148"/>
                    <a:pt x="1972" y="36258"/>
                  </a:cubicBezTo>
                  <a:cubicBezTo>
                    <a:pt x="2108" y="36618"/>
                    <a:pt x="2271" y="36747"/>
                    <a:pt x="2427" y="36747"/>
                  </a:cubicBezTo>
                  <a:cubicBezTo>
                    <a:pt x="2651" y="36747"/>
                    <a:pt x="2861" y="36484"/>
                    <a:pt x="2958" y="36258"/>
                  </a:cubicBezTo>
                  <a:cubicBezTo>
                    <a:pt x="3396" y="35491"/>
                    <a:pt x="3780" y="34670"/>
                    <a:pt x="3999" y="33793"/>
                  </a:cubicBezTo>
                  <a:cubicBezTo>
                    <a:pt x="4382" y="32534"/>
                    <a:pt x="3396" y="31329"/>
                    <a:pt x="3999" y="30124"/>
                  </a:cubicBezTo>
                  <a:cubicBezTo>
                    <a:pt x="3506" y="28919"/>
                    <a:pt x="4492" y="28919"/>
                    <a:pt x="5204" y="28590"/>
                  </a:cubicBezTo>
                  <a:cubicBezTo>
                    <a:pt x="5806" y="28097"/>
                    <a:pt x="5642" y="27276"/>
                    <a:pt x="5971" y="26618"/>
                  </a:cubicBezTo>
                  <a:cubicBezTo>
                    <a:pt x="6792" y="24866"/>
                    <a:pt x="7449" y="22949"/>
                    <a:pt x="7887" y="21032"/>
                  </a:cubicBezTo>
                  <a:cubicBezTo>
                    <a:pt x="8380" y="19115"/>
                    <a:pt x="9038" y="17253"/>
                    <a:pt x="9531" y="15281"/>
                  </a:cubicBezTo>
                  <a:cubicBezTo>
                    <a:pt x="9695" y="14569"/>
                    <a:pt x="10078" y="13857"/>
                    <a:pt x="10023" y="13090"/>
                  </a:cubicBezTo>
                  <a:cubicBezTo>
                    <a:pt x="9914" y="12323"/>
                    <a:pt x="10297" y="11830"/>
                    <a:pt x="10626" y="11173"/>
                  </a:cubicBezTo>
                  <a:cubicBezTo>
                    <a:pt x="11502" y="9311"/>
                    <a:pt x="13091" y="7558"/>
                    <a:pt x="12379" y="5203"/>
                  </a:cubicBezTo>
                  <a:cubicBezTo>
                    <a:pt x="12324" y="4656"/>
                    <a:pt x="12105" y="3998"/>
                    <a:pt x="12926" y="3834"/>
                  </a:cubicBezTo>
                  <a:cubicBezTo>
                    <a:pt x="14515" y="3122"/>
                    <a:pt x="13912" y="1534"/>
                    <a:pt x="14405" y="384"/>
                  </a:cubicBezTo>
                  <a:cubicBezTo>
                    <a:pt x="14460" y="219"/>
                    <a:pt x="14131" y="55"/>
                    <a:pt x="13967" y="0"/>
                  </a:cubicBezTo>
                  <a:close/>
                </a:path>
              </a:pathLst>
            </a:custGeom>
            <a:solidFill>
              <a:srgbClr val="F9F2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0" name="Google Shape;8230;p9"/>
            <p:cNvSpPr/>
            <p:nvPr/>
          </p:nvSpPr>
          <p:spPr>
            <a:xfrm>
              <a:off x="3983875" y="676450"/>
              <a:ext cx="182150" cy="635275"/>
            </a:xfrm>
            <a:custGeom>
              <a:avLst/>
              <a:gdLst/>
              <a:ahLst/>
              <a:cxnLst/>
              <a:rect l="l" t="t" r="r" b="b"/>
              <a:pathLst>
                <a:path w="7286" h="25411" extrusionOk="0">
                  <a:moveTo>
                    <a:pt x="2764" y="0"/>
                  </a:moveTo>
                  <a:cubicBezTo>
                    <a:pt x="2410" y="0"/>
                    <a:pt x="2035" y="207"/>
                    <a:pt x="1589" y="541"/>
                  </a:cubicBezTo>
                  <a:cubicBezTo>
                    <a:pt x="932" y="979"/>
                    <a:pt x="822" y="1636"/>
                    <a:pt x="439" y="2239"/>
                  </a:cubicBezTo>
                  <a:cubicBezTo>
                    <a:pt x="329" y="5416"/>
                    <a:pt x="220" y="8647"/>
                    <a:pt x="329" y="11824"/>
                  </a:cubicBezTo>
                  <a:cubicBezTo>
                    <a:pt x="494" y="15384"/>
                    <a:pt x="165" y="18999"/>
                    <a:pt x="1" y="22559"/>
                  </a:cubicBezTo>
                  <a:cubicBezTo>
                    <a:pt x="56" y="23161"/>
                    <a:pt x="1" y="23818"/>
                    <a:pt x="1" y="24421"/>
                  </a:cubicBezTo>
                  <a:cubicBezTo>
                    <a:pt x="1" y="24859"/>
                    <a:pt x="56" y="25352"/>
                    <a:pt x="603" y="25407"/>
                  </a:cubicBezTo>
                  <a:cubicBezTo>
                    <a:pt x="629" y="25409"/>
                    <a:pt x="654" y="25410"/>
                    <a:pt x="678" y="25410"/>
                  </a:cubicBezTo>
                  <a:cubicBezTo>
                    <a:pt x="1176" y="25410"/>
                    <a:pt x="1435" y="24893"/>
                    <a:pt x="1644" y="24476"/>
                  </a:cubicBezTo>
                  <a:cubicBezTo>
                    <a:pt x="2630" y="22066"/>
                    <a:pt x="3835" y="19765"/>
                    <a:pt x="4930" y="17410"/>
                  </a:cubicBezTo>
                  <a:cubicBezTo>
                    <a:pt x="5204" y="16534"/>
                    <a:pt x="5697" y="15822"/>
                    <a:pt x="6080" y="14891"/>
                  </a:cubicBezTo>
                  <a:cubicBezTo>
                    <a:pt x="6518" y="14015"/>
                    <a:pt x="7285" y="13138"/>
                    <a:pt x="6957" y="12043"/>
                  </a:cubicBezTo>
                  <a:cubicBezTo>
                    <a:pt x="6683" y="11002"/>
                    <a:pt x="6245" y="9907"/>
                    <a:pt x="6080" y="8811"/>
                  </a:cubicBezTo>
                  <a:cubicBezTo>
                    <a:pt x="5752" y="7278"/>
                    <a:pt x="5478" y="5689"/>
                    <a:pt x="5040" y="4101"/>
                  </a:cubicBezTo>
                  <a:cubicBezTo>
                    <a:pt x="4935" y="3997"/>
                    <a:pt x="4787" y="3959"/>
                    <a:pt x="4651" y="3959"/>
                  </a:cubicBezTo>
                  <a:cubicBezTo>
                    <a:pt x="4572" y="3959"/>
                    <a:pt x="4497" y="3972"/>
                    <a:pt x="4437" y="3992"/>
                  </a:cubicBezTo>
                  <a:cubicBezTo>
                    <a:pt x="4382" y="4074"/>
                    <a:pt x="4341" y="4142"/>
                    <a:pt x="4314" y="4211"/>
                  </a:cubicBezTo>
                  <a:lnTo>
                    <a:pt x="4314" y="4211"/>
                  </a:lnTo>
                  <a:cubicBezTo>
                    <a:pt x="4218" y="3588"/>
                    <a:pt x="4129" y="2951"/>
                    <a:pt x="3177" y="2951"/>
                  </a:cubicBezTo>
                  <a:cubicBezTo>
                    <a:pt x="3128" y="2935"/>
                    <a:pt x="3073" y="2929"/>
                    <a:pt x="3014" y="2929"/>
                  </a:cubicBezTo>
                  <a:cubicBezTo>
                    <a:pt x="2904" y="2929"/>
                    <a:pt x="2783" y="2948"/>
                    <a:pt x="2670" y="2948"/>
                  </a:cubicBezTo>
                  <a:cubicBezTo>
                    <a:pt x="2441" y="2948"/>
                    <a:pt x="2246" y="2871"/>
                    <a:pt x="2246" y="2403"/>
                  </a:cubicBezTo>
                  <a:cubicBezTo>
                    <a:pt x="2288" y="2391"/>
                    <a:pt x="2327" y="2386"/>
                    <a:pt x="2363" y="2386"/>
                  </a:cubicBezTo>
                  <a:cubicBezTo>
                    <a:pt x="2656" y="2386"/>
                    <a:pt x="2775" y="2744"/>
                    <a:pt x="3068" y="2841"/>
                  </a:cubicBezTo>
                  <a:cubicBezTo>
                    <a:pt x="3123" y="2869"/>
                    <a:pt x="3191" y="2883"/>
                    <a:pt x="3266" y="2883"/>
                  </a:cubicBezTo>
                  <a:cubicBezTo>
                    <a:pt x="3342" y="2883"/>
                    <a:pt x="3424" y="2869"/>
                    <a:pt x="3506" y="2841"/>
                  </a:cubicBezTo>
                  <a:cubicBezTo>
                    <a:pt x="4492" y="2184"/>
                    <a:pt x="4492" y="1527"/>
                    <a:pt x="3780" y="651"/>
                  </a:cubicBezTo>
                  <a:cubicBezTo>
                    <a:pt x="3430" y="193"/>
                    <a:pt x="3107" y="0"/>
                    <a:pt x="2764" y="0"/>
                  </a:cubicBezTo>
                  <a:close/>
                </a:path>
              </a:pathLst>
            </a:custGeom>
            <a:solidFill>
              <a:srgbClr val="F8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1" name="Google Shape;8231;p9"/>
            <p:cNvSpPr/>
            <p:nvPr/>
          </p:nvSpPr>
          <p:spPr>
            <a:xfrm>
              <a:off x="4112600" y="1043225"/>
              <a:ext cx="184875" cy="485325"/>
            </a:xfrm>
            <a:custGeom>
              <a:avLst/>
              <a:gdLst/>
              <a:ahLst/>
              <a:cxnLst/>
              <a:rect l="l" t="t" r="r" b="b"/>
              <a:pathLst>
                <a:path w="7395" h="19413" extrusionOk="0">
                  <a:moveTo>
                    <a:pt x="2410" y="1"/>
                  </a:moveTo>
                  <a:cubicBezTo>
                    <a:pt x="986" y="658"/>
                    <a:pt x="1096" y="2192"/>
                    <a:pt x="384" y="3232"/>
                  </a:cubicBezTo>
                  <a:cubicBezTo>
                    <a:pt x="329" y="3396"/>
                    <a:pt x="274" y="3506"/>
                    <a:pt x="219" y="3670"/>
                  </a:cubicBezTo>
                  <a:cubicBezTo>
                    <a:pt x="110" y="3889"/>
                    <a:pt x="55" y="4109"/>
                    <a:pt x="0" y="4382"/>
                  </a:cubicBezTo>
                  <a:cubicBezTo>
                    <a:pt x="0" y="4492"/>
                    <a:pt x="55" y="4656"/>
                    <a:pt x="55" y="4821"/>
                  </a:cubicBezTo>
                  <a:cubicBezTo>
                    <a:pt x="548" y="6135"/>
                    <a:pt x="603" y="7559"/>
                    <a:pt x="1205" y="8819"/>
                  </a:cubicBezTo>
                  <a:cubicBezTo>
                    <a:pt x="1753" y="8819"/>
                    <a:pt x="2191" y="9093"/>
                    <a:pt x="2520" y="9476"/>
                  </a:cubicBezTo>
                  <a:cubicBezTo>
                    <a:pt x="2629" y="9750"/>
                    <a:pt x="2629" y="9969"/>
                    <a:pt x="2574" y="10243"/>
                  </a:cubicBezTo>
                  <a:cubicBezTo>
                    <a:pt x="2465" y="9969"/>
                    <a:pt x="2684" y="9586"/>
                    <a:pt x="2410" y="9366"/>
                  </a:cubicBezTo>
                  <a:cubicBezTo>
                    <a:pt x="2282" y="9302"/>
                    <a:pt x="2153" y="9276"/>
                    <a:pt x="2025" y="9276"/>
                  </a:cubicBezTo>
                  <a:cubicBezTo>
                    <a:pt x="1934" y="9276"/>
                    <a:pt x="1844" y="9289"/>
                    <a:pt x="1753" y="9312"/>
                  </a:cubicBezTo>
                  <a:cubicBezTo>
                    <a:pt x="1424" y="9421"/>
                    <a:pt x="1260" y="9805"/>
                    <a:pt x="1369" y="10133"/>
                  </a:cubicBezTo>
                  <a:cubicBezTo>
                    <a:pt x="2300" y="12762"/>
                    <a:pt x="2465" y="15610"/>
                    <a:pt x="3670" y="18239"/>
                  </a:cubicBezTo>
                  <a:cubicBezTo>
                    <a:pt x="4022" y="19022"/>
                    <a:pt x="4318" y="19413"/>
                    <a:pt x="4858" y="19413"/>
                  </a:cubicBezTo>
                  <a:cubicBezTo>
                    <a:pt x="5074" y="19413"/>
                    <a:pt x="5328" y="19350"/>
                    <a:pt x="5641" y="19225"/>
                  </a:cubicBezTo>
                  <a:cubicBezTo>
                    <a:pt x="5860" y="19050"/>
                    <a:pt x="6097" y="19015"/>
                    <a:pt x="6337" y="19015"/>
                  </a:cubicBezTo>
                  <a:cubicBezTo>
                    <a:pt x="6497" y="19015"/>
                    <a:pt x="6659" y="19030"/>
                    <a:pt x="6818" y="19030"/>
                  </a:cubicBezTo>
                  <a:cubicBezTo>
                    <a:pt x="7017" y="19030"/>
                    <a:pt x="7211" y="19006"/>
                    <a:pt x="7394" y="18896"/>
                  </a:cubicBezTo>
                  <a:cubicBezTo>
                    <a:pt x="7120" y="17637"/>
                    <a:pt x="6408" y="16487"/>
                    <a:pt x="6189" y="15227"/>
                  </a:cubicBezTo>
                  <a:cubicBezTo>
                    <a:pt x="5477" y="11174"/>
                    <a:pt x="3944" y="7340"/>
                    <a:pt x="3341" y="3232"/>
                  </a:cubicBezTo>
                  <a:cubicBezTo>
                    <a:pt x="3177" y="2137"/>
                    <a:pt x="2520" y="1151"/>
                    <a:pt x="2410" y="1"/>
                  </a:cubicBezTo>
                  <a:close/>
                </a:path>
              </a:pathLst>
            </a:custGeom>
            <a:solidFill>
              <a:srgbClr val="F9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2" name="Google Shape;8232;p9"/>
            <p:cNvSpPr/>
            <p:nvPr/>
          </p:nvSpPr>
          <p:spPr>
            <a:xfrm>
              <a:off x="3322000" y="1657350"/>
              <a:ext cx="244275" cy="584000"/>
            </a:xfrm>
            <a:custGeom>
              <a:avLst/>
              <a:gdLst/>
              <a:ahLst/>
              <a:cxnLst/>
              <a:rect l="l" t="t" r="r" b="b"/>
              <a:pathLst>
                <a:path w="9771" h="23360" extrusionOk="0">
                  <a:moveTo>
                    <a:pt x="9027" y="1"/>
                  </a:moveTo>
                  <a:cubicBezTo>
                    <a:pt x="8851" y="1"/>
                    <a:pt x="8658" y="191"/>
                    <a:pt x="8457" y="685"/>
                  </a:cubicBezTo>
                  <a:cubicBezTo>
                    <a:pt x="8128" y="1506"/>
                    <a:pt x="7361" y="1835"/>
                    <a:pt x="6868" y="2437"/>
                  </a:cubicBezTo>
                  <a:cubicBezTo>
                    <a:pt x="6759" y="2492"/>
                    <a:pt x="6813" y="2547"/>
                    <a:pt x="6868" y="2547"/>
                  </a:cubicBezTo>
                  <a:cubicBezTo>
                    <a:pt x="6978" y="2574"/>
                    <a:pt x="6909" y="2602"/>
                    <a:pt x="6827" y="2602"/>
                  </a:cubicBezTo>
                  <a:cubicBezTo>
                    <a:pt x="6745" y="2602"/>
                    <a:pt x="6649" y="2574"/>
                    <a:pt x="6704" y="2492"/>
                  </a:cubicBezTo>
                  <a:cubicBezTo>
                    <a:pt x="6813" y="2054"/>
                    <a:pt x="6923" y="1616"/>
                    <a:pt x="6485" y="1287"/>
                  </a:cubicBezTo>
                  <a:cubicBezTo>
                    <a:pt x="6101" y="2437"/>
                    <a:pt x="5718" y="3533"/>
                    <a:pt x="5335" y="4683"/>
                  </a:cubicBezTo>
                  <a:cubicBezTo>
                    <a:pt x="5006" y="5395"/>
                    <a:pt x="4787" y="6107"/>
                    <a:pt x="4623" y="6819"/>
                  </a:cubicBezTo>
                  <a:cubicBezTo>
                    <a:pt x="4020" y="10105"/>
                    <a:pt x="3199" y="13282"/>
                    <a:pt x="2158" y="16404"/>
                  </a:cubicBezTo>
                  <a:cubicBezTo>
                    <a:pt x="1501" y="18375"/>
                    <a:pt x="898" y="20347"/>
                    <a:pt x="296" y="22319"/>
                  </a:cubicBezTo>
                  <a:cubicBezTo>
                    <a:pt x="0" y="23206"/>
                    <a:pt x="547" y="23251"/>
                    <a:pt x="1099" y="23251"/>
                  </a:cubicBezTo>
                  <a:cubicBezTo>
                    <a:pt x="1160" y="23251"/>
                    <a:pt x="1221" y="23250"/>
                    <a:pt x="1282" y="23250"/>
                  </a:cubicBezTo>
                  <a:cubicBezTo>
                    <a:pt x="1587" y="23219"/>
                    <a:pt x="1909" y="23138"/>
                    <a:pt x="2229" y="23138"/>
                  </a:cubicBezTo>
                  <a:cubicBezTo>
                    <a:pt x="2483" y="23138"/>
                    <a:pt x="2737" y="23190"/>
                    <a:pt x="2980" y="23360"/>
                  </a:cubicBezTo>
                  <a:cubicBezTo>
                    <a:pt x="3801" y="23195"/>
                    <a:pt x="3856" y="22483"/>
                    <a:pt x="3746" y="21881"/>
                  </a:cubicBezTo>
                  <a:cubicBezTo>
                    <a:pt x="3527" y="20950"/>
                    <a:pt x="2651" y="20895"/>
                    <a:pt x="1775" y="20731"/>
                  </a:cubicBezTo>
                  <a:cubicBezTo>
                    <a:pt x="4623" y="20731"/>
                    <a:pt x="4677" y="20676"/>
                    <a:pt x="4732" y="18759"/>
                  </a:cubicBezTo>
                  <a:cubicBezTo>
                    <a:pt x="3637" y="17883"/>
                    <a:pt x="4787" y="17554"/>
                    <a:pt x="5116" y="17061"/>
                  </a:cubicBezTo>
                  <a:cubicBezTo>
                    <a:pt x="6540" y="15254"/>
                    <a:pt x="6485" y="13391"/>
                    <a:pt x="5499" y="11474"/>
                  </a:cubicBezTo>
                  <a:cubicBezTo>
                    <a:pt x="5444" y="11255"/>
                    <a:pt x="5444" y="11036"/>
                    <a:pt x="5499" y="10817"/>
                  </a:cubicBezTo>
                  <a:cubicBezTo>
                    <a:pt x="5554" y="10708"/>
                    <a:pt x="5608" y="10653"/>
                    <a:pt x="5718" y="10543"/>
                  </a:cubicBezTo>
                  <a:cubicBezTo>
                    <a:pt x="5743" y="10494"/>
                    <a:pt x="5767" y="10467"/>
                    <a:pt x="5782" y="10467"/>
                  </a:cubicBezTo>
                  <a:cubicBezTo>
                    <a:pt x="5800" y="10467"/>
                    <a:pt x="5803" y="10508"/>
                    <a:pt x="5773" y="10598"/>
                  </a:cubicBezTo>
                  <a:cubicBezTo>
                    <a:pt x="5882" y="10708"/>
                    <a:pt x="5937" y="10762"/>
                    <a:pt x="6047" y="10872"/>
                  </a:cubicBezTo>
                  <a:cubicBezTo>
                    <a:pt x="6143" y="10936"/>
                    <a:pt x="6239" y="10963"/>
                    <a:pt x="6335" y="10963"/>
                  </a:cubicBezTo>
                  <a:cubicBezTo>
                    <a:pt x="6403" y="10963"/>
                    <a:pt x="6472" y="10949"/>
                    <a:pt x="6540" y="10927"/>
                  </a:cubicBezTo>
                  <a:cubicBezTo>
                    <a:pt x="6649" y="10817"/>
                    <a:pt x="6704" y="10708"/>
                    <a:pt x="6759" y="10598"/>
                  </a:cubicBezTo>
                  <a:cubicBezTo>
                    <a:pt x="6759" y="10489"/>
                    <a:pt x="6759" y="10379"/>
                    <a:pt x="6704" y="10215"/>
                  </a:cubicBezTo>
                  <a:cubicBezTo>
                    <a:pt x="6649" y="10050"/>
                    <a:pt x="6540" y="9941"/>
                    <a:pt x="6375" y="9777"/>
                  </a:cubicBezTo>
                  <a:cubicBezTo>
                    <a:pt x="6266" y="9667"/>
                    <a:pt x="6156" y="9503"/>
                    <a:pt x="5992" y="9393"/>
                  </a:cubicBezTo>
                  <a:cubicBezTo>
                    <a:pt x="5882" y="9338"/>
                    <a:pt x="5828" y="9229"/>
                    <a:pt x="5718" y="9174"/>
                  </a:cubicBezTo>
                  <a:cubicBezTo>
                    <a:pt x="5608" y="9065"/>
                    <a:pt x="5499" y="8900"/>
                    <a:pt x="5444" y="8736"/>
                  </a:cubicBezTo>
                  <a:cubicBezTo>
                    <a:pt x="5389" y="8626"/>
                    <a:pt x="5335" y="8517"/>
                    <a:pt x="5280" y="8462"/>
                  </a:cubicBezTo>
                  <a:cubicBezTo>
                    <a:pt x="5061" y="8188"/>
                    <a:pt x="5444" y="8353"/>
                    <a:pt x="5389" y="8188"/>
                  </a:cubicBezTo>
                  <a:cubicBezTo>
                    <a:pt x="5554" y="8024"/>
                    <a:pt x="5608" y="7860"/>
                    <a:pt x="5718" y="7641"/>
                  </a:cubicBezTo>
                  <a:cubicBezTo>
                    <a:pt x="5773" y="7531"/>
                    <a:pt x="5773" y="7421"/>
                    <a:pt x="5773" y="7257"/>
                  </a:cubicBezTo>
                  <a:cubicBezTo>
                    <a:pt x="5828" y="7257"/>
                    <a:pt x="5828" y="7202"/>
                    <a:pt x="5882" y="7202"/>
                  </a:cubicBezTo>
                  <a:lnTo>
                    <a:pt x="5992" y="7257"/>
                  </a:lnTo>
                  <a:cubicBezTo>
                    <a:pt x="6266" y="7312"/>
                    <a:pt x="6485" y="7476"/>
                    <a:pt x="6649" y="7641"/>
                  </a:cubicBezTo>
                  <a:cubicBezTo>
                    <a:pt x="6704" y="7805"/>
                    <a:pt x="6759" y="7914"/>
                    <a:pt x="6813" y="8024"/>
                  </a:cubicBezTo>
                  <a:cubicBezTo>
                    <a:pt x="6868" y="8133"/>
                    <a:pt x="6978" y="8243"/>
                    <a:pt x="7087" y="8298"/>
                  </a:cubicBezTo>
                  <a:lnTo>
                    <a:pt x="7306" y="8353"/>
                  </a:lnTo>
                  <a:lnTo>
                    <a:pt x="7525" y="8353"/>
                  </a:lnTo>
                  <a:cubicBezTo>
                    <a:pt x="7635" y="8298"/>
                    <a:pt x="7745" y="8188"/>
                    <a:pt x="7799" y="8079"/>
                  </a:cubicBezTo>
                  <a:cubicBezTo>
                    <a:pt x="7854" y="7914"/>
                    <a:pt x="7909" y="7805"/>
                    <a:pt x="7909" y="7695"/>
                  </a:cubicBezTo>
                  <a:cubicBezTo>
                    <a:pt x="8018" y="7367"/>
                    <a:pt x="8128" y="7038"/>
                    <a:pt x="8183" y="6709"/>
                  </a:cubicBezTo>
                  <a:cubicBezTo>
                    <a:pt x="8183" y="6545"/>
                    <a:pt x="8183" y="6436"/>
                    <a:pt x="8183" y="6271"/>
                  </a:cubicBezTo>
                  <a:cubicBezTo>
                    <a:pt x="8183" y="6107"/>
                    <a:pt x="8128" y="5888"/>
                    <a:pt x="8073" y="5724"/>
                  </a:cubicBezTo>
                  <a:cubicBezTo>
                    <a:pt x="8018" y="5614"/>
                    <a:pt x="7964" y="5504"/>
                    <a:pt x="7854" y="5395"/>
                  </a:cubicBezTo>
                  <a:cubicBezTo>
                    <a:pt x="7799" y="5285"/>
                    <a:pt x="7690" y="5231"/>
                    <a:pt x="7580" y="5121"/>
                  </a:cubicBezTo>
                  <a:cubicBezTo>
                    <a:pt x="7525" y="4573"/>
                    <a:pt x="7854" y="4354"/>
                    <a:pt x="8292" y="4245"/>
                  </a:cubicBezTo>
                  <a:cubicBezTo>
                    <a:pt x="8457" y="4190"/>
                    <a:pt x="8566" y="4135"/>
                    <a:pt x="8676" y="4080"/>
                  </a:cubicBezTo>
                  <a:cubicBezTo>
                    <a:pt x="8840" y="3971"/>
                    <a:pt x="8949" y="3916"/>
                    <a:pt x="9004" y="3807"/>
                  </a:cubicBezTo>
                  <a:lnTo>
                    <a:pt x="9169" y="3642"/>
                  </a:lnTo>
                  <a:cubicBezTo>
                    <a:pt x="9278" y="3533"/>
                    <a:pt x="9333" y="3368"/>
                    <a:pt x="9388" y="3259"/>
                  </a:cubicBezTo>
                  <a:cubicBezTo>
                    <a:pt x="9497" y="2985"/>
                    <a:pt x="9552" y="2711"/>
                    <a:pt x="9552" y="2383"/>
                  </a:cubicBezTo>
                  <a:cubicBezTo>
                    <a:pt x="9607" y="2109"/>
                    <a:pt x="9661" y="1835"/>
                    <a:pt x="9716" y="1561"/>
                  </a:cubicBezTo>
                  <a:cubicBezTo>
                    <a:pt x="9771" y="1342"/>
                    <a:pt x="9771" y="1068"/>
                    <a:pt x="9661" y="849"/>
                  </a:cubicBezTo>
                  <a:cubicBezTo>
                    <a:pt x="9500" y="396"/>
                    <a:pt x="9281" y="1"/>
                    <a:pt x="9027" y="1"/>
                  </a:cubicBezTo>
                  <a:close/>
                </a:path>
              </a:pathLst>
            </a:custGeom>
            <a:solidFill>
              <a:srgbClr val="F9F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3" name="Google Shape;8233;p9"/>
            <p:cNvSpPr/>
            <p:nvPr/>
          </p:nvSpPr>
          <p:spPr>
            <a:xfrm>
              <a:off x="4237200" y="1526575"/>
              <a:ext cx="191700" cy="470575"/>
            </a:xfrm>
            <a:custGeom>
              <a:avLst/>
              <a:gdLst/>
              <a:ahLst/>
              <a:cxnLst/>
              <a:rect l="l" t="t" r="r" b="b"/>
              <a:pathLst>
                <a:path w="7668" h="18823" extrusionOk="0">
                  <a:moveTo>
                    <a:pt x="2520" y="1"/>
                  </a:moveTo>
                  <a:cubicBezTo>
                    <a:pt x="1424" y="1206"/>
                    <a:pt x="931" y="2739"/>
                    <a:pt x="219" y="4163"/>
                  </a:cubicBezTo>
                  <a:cubicBezTo>
                    <a:pt x="110" y="4437"/>
                    <a:pt x="0" y="4766"/>
                    <a:pt x="110" y="4930"/>
                  </a:cubicBezTo>
                  <a:cubicBezTo>
                    <a:pt x="1205" y="6463"/>
                    <a:pt x="1096" y="8380"/>
                    <a:pt x="1753" y="9969"/>
                  </a:cubicBezTo>
                  <a:cubicBezTo>
                    <a:pt x="2520" y="11776"/>
                    <a:pt x="2410" y="14296"/>
                    <a:pt x="5368" y="14515"/>
                  </a:cubicBezTo>
                  <a:cubicBezTo>
                    <a:pt x="5295" y="14541"/>
                    <a:pt x="5217" y="14551"/>
                    <a:pt x="5136" y="14551"/>
                  </a:cubicBezTo>
                  <a:cubicBezTo>
                    <a:pt x="4816" y="14551"/>
                    <a:pt x="4447" y="14388"/>
                    <a:pt x="4175" y="14388"/>
                  </a:cubicBezTo>
                  <a:cubicBezTo>
                    <a:pt x="3942" y="14388"/>
                    <a:pt x="3779" y="14508"/>
                    <a:pt x="3779" y="14953"/>
                  </a:cubicBezTo>
                  <a:cubicBezTo>
                    <a:pt x="3670" y="16377"/>
                    <a:pt x="3779" y="17856"/>
                    <a:pt x="5149" y="18787"/>
                  </a:cubicBezTo>
                  <a:cubicBezTo>
                    <a:pt x="5194" y="18809"/>
                    <a:pt x="5249" y="18823"/>
                    <a:pt x="5305" y="18823"/>
                  </a:cubicBezTo>
                  <a:cubicBezTo>
                    <a:pt x="5385" y="18823"/>
                    <a:pt x="5468" y="18796"/>
                    <a:pt x="5532" y="18732"/>
                  </a:cubicBezTo>
                  <a:cubicBezTo>
                    <a:pt x="5751" y="18622"/>
                    <a:pt x="5915" y="18458"/>
                    <a:pt x="6080" y="18349"/>
                  </a:cubicBezTo>
                  <a:cubicBezTo>
                    <a:pt x="6518" y="17910"/>
                    <a:pt x="7230" y="18129"/>
                    <a:pt x="7668" y="17691"/>
                  </a:cubicBezTo>
                  <a:cubicBezTo>
                    <a:pt x="7394" y="17144"/>
                    <a:pt x="7175" y="16486"/>
                    <a:pt x="7011" y="15884"/>
                  </a:cubicBezTo>
                  <a:cubicBezTo>
                    <a:pt x="6573" y="13857"/>
                    <a:pt x="5861" y="11886"/>
                    <a:pt x="5258" y="9859"/>
                  </a:cubicBezTo>
                  <a:cubicBezTo>
                    <a:pt x="4601" y="7559"/>
                    <a:pt x="3670" y="5368"/>
                    <a:pt x="3232" y="3013"/>
                  </a:cubicBezTo>
                  <a:cubicBezTo>
                    <a:pt x="3122" y="1972"/>
                    <a:pt x="2903" y="986"/>
                    <a:pt x="2520" y="1"/>
                  </a:cubicBezTo>
                  <a:close/>
                </a:path>
              </a:pathLst>
            </a:custGeom>
            <a:solidFill>
              <a:srgbClr val="F9F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4" name="Google Shape;8234;p9"/>
            <p:cNvSpPr/>
            <p:nvPr/>
          </p:nvSpPr>
          <p:spPr>
            <a:xfrm>
              <a:off x="3744275" y="863675"/>
              <a:ext cx="264275" cy="671700"/>
            </a:xfrm>
            <a:custGeom>
              <a:avLst/>
              <a:gdLst/>
              <a:ahLst/>
              <a:cxnLst/>
              <a:rect l="l" t="t" r="r" b="b"/>
              <a:pathLst>
                <a:path w="10571" h="26868" extrusionOk="0">
                  <a:moveTo>
                    <a:pt x="1011" y="0"/>
                  </a:moveTo>
                  <a:cubicBezTo>
                    <a:pt x="818" y="0"/>
                    <a:pt x="640" y="55"/>
                    <a:pt x="493" y="172"/>
                  </a:cubicBezTo>
                  <a:cubicBezTo>
                    <a:pt x="55" y="446"/>
                    <a:pt x="110" y="884"/>
                    <a:pt x="164" y="1268"/>
                  </a:cubicBezTo>
                  <a:cubicBezTo>
                    <a:pt x="548" y="1815"/>
                    <a:pt x="0" y="2363"/>
                    <a:pt x="164" y="2911"/>
                  </a:cubicBezTo>
                  <a:cubicBezTo>
                    <a:pt x="164" y="3075"/>
                    <a:pt x="219" y="3239"/>
                    <a:pt x="274" y="3404"/>
                  </a:cubicBezTo>
                  <a:cubicBezTo>
                    <a:pt x="2191" y="11345"/>
                    <a:pt x="5148" y="18958"/>
                    <a:pt x="7284" y="26845"/>
                  </a:cubicBezTo>
                  <a:cubicBezTo>
                    <a:pt x="7367" y="26861"/>
                    <a:pt x="7440" y="26868"/>
                    <a:pt x="7506" y="26868"/>
                  </a:cubicBezTo>
                  <a:cubicBezTo>
                    <a:pt x="8133" y="26868"/>
                    <a:pt x="8012" y="26201"/>
                    <a:pt x="8161" y="25805"/>
                  </a:cubicBezTo>
                  <a:cubicBezTo>
                    <a:pt x="8544" y="24545"/>
                    <a:pt x="8380" y="23121"/>
                    <a:pt x="8763" y="21861"/>
                  </a:cubicBezTo>
                  <a:lnTo>
                    <a:pt x="8763" y="21861"/>
                  </a:lnTo>
                  <a:cubicBezTo>
                    <a:pt x="9037" y="23011"/>
                    <a:pt x="8708" y="24161"/>
                    <a:pt x="8818" y="25312"/>
                  </a:cubicBezTo>
                  <a:cubicBezTo>
                    <a:pt x="8869" y="25824"/>
                    <a:pt x="8585" y="26527"/>
                    <a:pt x="9398" y="26527"/>
                  </a:cubicBezTo>
                  <a:cubicBezTo>
                    <a:pt x="9455" y="26527"/>
                    <a:pt x="9517" y="26524"/>
                    <a:pt x="9585" y="26517"/>
                  </a:cubicBezTo>
                  <a:cubicBezTo>
                    <a:pt x="10571" y="25093"/>
                    <a:pt x="10132" y="23449"/>
                    <a:pt x="10187" y="21861"/>
                  </a:cubicBezTo>
                  <a:cubicBezTo>
                    <a:pt x="10242" y="21204"/>
                    <a:pt x="10132" y="20547"/>
                    <a:pt x="9859" y="19944"/>
                  </a:cubicBezTo>
                  <a:cubicBezTo>
                    <a:pt x="9454" y="19661"/>
                    <a:pt x="8990" y="19497"/>
                    <a:pt x="8510" y="19497"/>
                  </a:cubicBezTo>
                  <a:cubicBezTo>
                    <a:pt x="8340" y="19497"/>
                    <a:pt x="8168" y="19518"/>
                    <a:pt x="7996" y="19561"/>
                  </a:cubicBezTo>
                  <a:cubicBezTo>
                    <a:pt x="7636" y="19813"/>
                    <a:pt x="7418" y="20255"/>
                    <a:pt x="7420" y="20700"/>
                  </a:cubicBezTo>
                  <a:lnTo>
                    <a:pt x="7420" y="20700"/>
                  </a:lnTo>
                  <a:cubicBezTo>
                    <a:pt x="7295" y="20231"/>
                    <a:pt x="7195" y="19772"/>
                    <a:pt x="7120" y="19287"/>
                  </a:cubicBezTo>
                  <a:cubicBezTo>
                    <a:pt x="5970" y="13974"/>
                    <a:pt x="3998" y="8826"/>
                    <a:pt x="3012" y="3458"/>
                  </a:cubicBezTo>
                  <a:cubicBezTo>
                    <a:pt x="2848" y="2199"/>
                    <a:pt x="2574" y="994"/>
                    <a:pt x="1534" y="117"/>
                  </a:cubicBezTo>
                  <a:cubicBezTo>
                    <a:pt x="1356" y="41"/>
                    <a:pt x="1178" y="0"/>
                    <a:pt x="1011" y="0"/>
                  </a:cubicBezTo>
                  <a:close/>
                </a:path>
              </a:pathLst>
            </a:custGeom>
            <a:solidFill>
              <a:srgbClr val="F08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5" name="Google Shape;8235;p9"/>
            <p:cNvSpPr/>
            <p:nvPr/>
          </p:nvSpPr>
          <p:spPr>
            <a:xfrm>
              <a:off x="2981600" y="4147275"/>
              <a:ext cx="272500" cy="306025"/>
            </a:xfrm>
            <a:custGeom>
              <a:avLst/>
              <a:gdLst/>
              <a:ahLst/>
              <a:cxnLst/>
              <a:rect l="l" t="t" r="r" b="b"/>
              <a:pathLst>
                <a:path w="10900" h="12241" extrusionOk="0">
                  <a:moveTo>
                    <a:pt x="2392" y="0"/>
                  </a:moveTo>
                  <a:cubicBezTo>
                    <a:pt x="2184" y="0"/>
                    <a:pt x="1985" y="61"/>
                    <a:pt x="1808" y="167"/>
                  </a:cubicBezTo>
                  <a:cubicBezTo>
                    <a:pt x="1698" y="1098"/>
                    <a:pt x="1041" y="1919"/>
                    <a:pt x="110" y="2248"/>
                  </a:cubicBezTo>
                  <a:cubicBezTo>
                    <a:pt x="0" y="2357"/>
                    <a:pt x="0" y="2522"/>
                    <a:pt x="110" y="2631"/>
                  </a:cubicBezTo>
                  <a:cubicBezTo>
                    <a:pt x="384" y="3015"/>
                    <a:pt x="1205" y="2905"/>
                    <a:pt x="1150" y="3124"/>
                  </a:cubicBezTo>
                  <a:cubicBezTo>
                    <a:pt x="910" y="4053"/>
                    <a:pt x="1209" y="4226"/>
                    <a:pt x="1641" y="4226"/>
                  </a:cubicBezTo>
                  <a:cubicBezTo>
                    <a:pt x="1897" y="4226"/>
                    <a:pt x="2200" y="4165"/>
                    <a:pt x="2465" y="4165"/>
                  </a:cubicBezTo>
                  <a:cubicBezTo>
                    <a:pt x="2562" y="4116"/>
                    <a:pt x="2617" y="3937"/>
                    <a:pt x="2705" y="3937"/>
                  </a:cubicBezTo>
                  <a:cubicBezTo>
                    <a:pt x="2715" y="3937"/>
                    <a:pt x="2727" y="3940"/>
                    <a:pt x="2739" y="3946"/>
                  </a:cubicBezTo>
                  <a:cubicBezTo>
                    <a:pt x="2848" y="4001"/>
                    <a:pt x="2629" y="4165"/>
                    <a:pt x="2739" y="4329"/>
                  </a:cubicBezTo>
                  <a:cubicBezTo>
                    <a:pt x="4218" y="5863"/>
                    <a:pt x="4710" y="7834"/>
                    <a:pt x="5039" y="9861"/>
                  </a:cubicBezTo>
                  <a:cubicBezTo>
                    <a:pt x="5642" y="10354"/>
                    <a:pt x="5806" y="11230"/>
                    <a:pt x="6682" y="11449"/>
                  </a:cubicBezTo>
                  <a:cubicBezTo>
                    <a:pt x="6792" y="11559"/>
                    <a:pt x="6901" y="11668"/>
                    <a:pt x="7011" y="11833"/>
                  </a:cubicBezTo>
                  <a:cubicBezTo>
                    <a:pt x="7195" y="12140"/>
                    <a:pt x="7448" y="12240"/>
                    <a:pt x="7722" y="12240"/>
                  </a:cubicBezTo>
                  <a:cubicBezTo>
                    <a:pt x="7937" y="12240"/>
                    <a:pt x="8164" y="12179"/>
                    <a:pt x="8380" y="12107"/>
                  </a:cubicBezTo>
                  <a:cubicBezTo>
                    <a:pt x="8983" y="11887"/>
                    <a:pt x="9749" y="12161"/>
                    <a:pt x="10242" y="11504"/>
                  </a:cubicBezTo>
                  <a:cubicBezTo>
                    <a:pt x="10680" y="10902"/>
                    <a:pt x="10626" y="10025"/>
                    <a:pt x="10023" y="9861"/>
                  </a:cubicBezTo>
                  <a:cubicBezTo>
                    <a:pt x="9009" y="9701"/>
                    <a:pt x="8515" y="8709"/>
                    <a:pt x="7477" y="8709"/>
                  </a:cubicBezTo>
                  <a:cubicBezTo>
                    <a:pt x="7450" y="8709"/>
                    <a:pt x="7422" y="8709"/>
                    <a:pt x="7394" y="8711"/>
                  </a:cubicBezTo>
                  <a:cubicBezTo>
                    <a:pt x="6299" y="8711"/>
                    <a:pt x="6299" y="8163"/>
                    <a:pt x="7011" y="7451"/>
                  </a:cubicBezTo>
                  <a:lnTo>
                    <a:pt x="7394" y="7287"/>
                  </a:lnTo>
                  <a:cubicBezTo>
                    <a:pt x="8325" y="7177"/>
                    <a:pt x="9256" y="6794"/>
                    <a:pt x="10078" y="6246"/>
                  </a:cubicBezTo>
                  <a:cubicBezTo>
                    <a:pt x="10461" y="5972"/>
                    <a:pt x="10899" y="5918"/>
                    <a:pt x="10790" y="5315"/>
                  </a:cubicBezTo>
                  <a:cubicBezTo>
                    <a:pt x="10680" y="4658"/>
                    <a:pt x="10187" y="4877"/>
                    <a:pt x="9804" y="4767"/>
                  </a:cubicBezTo>
                  <a:cubicBezTo>
                    <a:pt x="7997" y="4329"/>
                    <a:pt x="6244" y="3836"/>
                    <a:pt x="5587" y="1810"/>
                  </a:cubicBezTo>
                  <a:cubicBezTo>
                    <a:pt x="4820" y="933"/>
                    <a:pt x="3834" y="331"/>
                    <a:pt x="2739" y="57"/>
                  </a:cubicBezTo>
                  <a:cubicBezTo>
                    <a:pt x="2622" y="18"/>
                    <a:pt x="2506" y="0"/>
                    <a:pt x="2392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6" name="Google Shape;8236;p9"/>
            <p:cNvSpPr/>
            <p:nvPr/>
          </p:nvSpPr>
          <p:spPr>
            <a:xfrm>
              <a:off x="3864750" y="289925"/>
              <a:ext cx="169825" cy="332300"/>
            </a:xfrm>
            <a:custGeom>
              <a:avLst/>
              <a:gdLst/>
              <a:ahLst/>
              <a:cxnLst/>
              <a:rect l="l" t="t" r="r" b="b"/>
              <a:pathLst>
                <a:path w="6793" h="13292" extrusionOk="0">
                  <a:moveTo>
                    <a:pt x="3981" y="0"/>
                  </a:moveTo>
                  <a:cubicBezTo>
                    <a:pt x="2869" y="0"/>
                    <a:pt x="1887" y="906"/>
                    <a:pt x="1973" y="2145"/>
                  </a:cubicBezTo>
                  <a:cubicBezTo>
                    <a:pt x="1918" y="3350"/>
                    <a:pt x="1753" y="4610"/>
                    <a:pt x="1425" y="5815"/>
                  </a:cubicBezTo>
                  <a:cubicBezTo>
                    <a:pt x="987" y="7075"/>
                    <a:pt x="658" y="8389"/>
                    <a:pt x="275" y="9704"/>
                  </a:cubicBezTo>
                  <a:cubicBezTo>
                    <a:pt x="329" y="10361"/>
                    <a:pt x="1" y="11182"/>
                    <a:pt x="987" y="11511"/>
                  </a:cubicBezTo>
                  <a:cubicBezTo>
                    <a:pt x="1184" y="11374"/>
                    <a:pt x="1344" y="11318"/>
                    <a:pt x="1476" y="11318"/>
                  </a:cubicBezTo>
                  <a:cubicBezTo>
                    <a:pt x="1820" y="11318"/>
                    <a:pt x="1978" y="11702"/>
                    <a:pt x="2137" y="12059"/>
                  </a:cubicBezTo>
                  <a:cubicBezTo>
                    <a:pt x="2246" y="12223"/>
                    <a:pt x="2301" y="12333"/>
                    <a:pt x="2411" y="12497"/>
                  </a:cubicBezTo>
                  <a:cubicBezTo>
                    <a:pt x="2653" y="12787"/>
                    <a:pt x="2852" y="13291"/>
                    <a:pt x="3273" y="13291"/>
                  </a:cubicBezTo>
                  <a:cubicBezTo>
                    <a:pt x="3328" y="13291"/>
                    <a:pt x="3388" y="13283"/>
                    <a:pt x="3451" y="13264"/>
                  </a:cubicBezTo>
                  <a:cubicBezTo>
                    <a:pt x="4054" y="13099"/>
                    <a:pt x="3999" y="12497"/>
                    <a:pt x="3999" y="12059"/>
                  </a:cubicBezTo>
                  <a:cubicBezTo>
                    <a:pt x="3999" y="11292"/>
                    <a:pt x="4054" y="10525"/>
                    <a:pt x="4163" y="9813"/>
                  </a:cubicBezTo>
                  <a:cubicBezTo>
                    <a:pt x="4492" y="7403"/>
                    <a:pt x="3780" y="4993"/>
                    <a:pt x="4273" y="2583"/>
                  </a:cubicBezTo>
                  <a:cubicBezTo>
                    <a:pt x="4328" y="2364"/>
                    <a:pt x="4218" y="2145"/>
                    <a:pt x="4437" y="1981"/>
                  </a:cubicBezTo>
                  <a:cubicBezTo>
                    <a:pt x="4437" y="2310"/>
                    <a:pt x="4437" y="2583"/>
                    <a:pt x="4437" y="2912"/>
                  </a:cubicBezTo>
                  <a:cubicBezTo>
                    <a:pt x="4218" y="4884"/>
                    <a:pt x="4930" y="6856"/>
                    <a:pt x="4766" y="8827"/>
                  </a:cubicBezTo>
                  <a:cubicBezTo>
                    <a:pt x="4766" y="9101"/>
                    <a:pt x="4875" y="9320"/>
                    <a:pt x="4985" y="9539"/>
                  </a:cubicBezTo>
                  <a:cubicBezTo>
                    <a:pt x="5109" y="9713"/>
                    <a:pt x="5233" y="9774"/>
                    <a:pt x="5356" y="9774"/>
                  </a:cubicBezTo>
                  <a:cubicBezTo>
                    <a:pt x="5506" y="9774"/>
                    <a:pt x="5656" y="9684"/>
                    <a:pt x="5806" y="9594"/>
                  </a:cubicBezTo>
                  <a:cubicBezTo>
                    <a:pt x="6792" y="8882"/>
                    <a:pt x="6628" y="7787"/>
                    <a:pt x="6737" y="6801"/>
                  </a:cubicBezTo>
                  <a:cubicBezTo>
                    <a:pt x="6792" y="6253"/>
                    <a:pt x="6354" y="5705"/>
                    <a:pt x="6518" y="5103"/>
                  </a:cubicBezTo>
                  <a:cubicBezTo>
                    <a:pt x="6464" y="3679"/>
                    <a:pt x="5642" y="2419"/>
                    <a:pt x="5642" y="995"/>
                  </a:cubicBezTo>
                  <a:cubicBezTo>
                    <a:pt x="5697" y="612"/>
                    <a:pt x="5259" y="393"/>
                    <a:pt x="4930" y="228"/>
                  </a:cubicBezTo>
                  <a:cubicBezTo>
                    <a:pt x="4617" y="72"/>
                    <a:pt x="4294" y="0"/>
                    <a:pt x="3981" y="0"/>
                  </a:cubicBezTo>
                  <a:close/>
                </a:path>
              </a:pathLst>
            </a:custGeom>
            <a:solidFill>
              <a:srgbClr val="F8E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7" name="Google Shape;8237;p9"/>
            <p:cNvSpPr/>
            <p:nvPr/>
          </p:nvSpPr>
          <p:spPr>
            <a:xfrm>
              <a:off x="3756575" y="532500"/>
              <a:ext cx="172550" cy="336925"/>
            </a:xfrm>
            <a:custGeom>
              <a:avLst/>
              <a:gdLst/>
              <a:ahLst/>
              <a:cxnLst/>
              <a:rect l="l" t="t" r="r" b="b"/>
              <a:pathLst>
                <a:path w="6902" h="13477" extrusionOk="0">
                  <a:moveTo>
                    <a:pt x="4602" y="1"/>
                  </a:moveTo>
                  <a:cubicBezTo>
                    <a:pt x="4383" y="165"/>
                    <a:pt x="4328" y="439"/>
                    <a:pt x="4273" y="713"/>
                  </a:cubicBezTo>
                  <a:cubicBezTo>
                    <a:pt x="3725" y="3122"/>
                    <a:pt x="3342" y="5642"/>
                    <a:pt x="2247" y="7887"/>
                  </a:cubicBezTo>
                  <a:cubicBezTo>
                    <a:pt x="1370" y="9695"/>
                    <a:pt x="658" y="11557"/>
                    <a:pt x="1" y="13419"/>
                  </a:cubicBezTo>
                  <a:lnTo>
                    <a:pt x="932" y="13474"/>
                  </a:lnTo>
                  <a:cubicBezTo>
                    <a:pt x="974" y="13476"/>
                    <a:pt x="1014" y="13477"/>
                    <a:pt x="1054" y="13477"/>
                  </a:cubicBezTo>
                  <a:cubicBezTo>
                    <a:pt x="2121" y="13477"/>
                    <a:pt x="2640" y="12781"/>
                    <a:pt x="2904" y="11831"/>
                  </a:cubicBezTo>
                  <a:cubicBezTo>
                    <a:pt x="2904" y="11721"/>
                    <a:pt x="2685" y="11721"/>
                    <a:pt x="2520" y="11721"/>
                  </a:cubicBezTo>
                  <a:cubicBezTo>
                    <a:pt x="2606" y="11593"/>
                    <a:pt x="2658" y="11397"/>
                    <a:pt x="2808" y="11397"/>
                  </a:cubicBezTo>
                  <a:cubicBezTo>
                    <a:pt x="2850" y="11397"/>
                    <a:pt x="2899" y="11412"/>
                    <a:pt x="2959" y="11447"/>
                  </a:cubicBezTo>
                  <a:cubicBezTo>
                    <a:pt x="3294" y="11716"/>
                    <a:pt x="3527" y="11825"/>
                    <a:pt x="3689" y="11825"/>
                  </a:cubicBezTo>
                  <a:cubicBezTo>
                    <a:pt x="4054" y="11825"/>
                    <a:pt x="4054" y="11267"/>
                    <a:pt x="4054" y="10735"/>
                  </a:cubicBezTo>
                  <a:cubicBezTo>
                    <a:pt x="4109" y="10188"/>
                    <a:pt x="3835" y="9695"/>
                    <a:pt x="3835" y="8983"/>
                  </a:cubicBezTo>
                  <a:lnTo>
                    <a:pt x="3835" y="8983"/>
                  </a:lnTo>
                  <a:cubicBezTo>
                    <a:pt x="4016" y="9586"/>
                    <a:pt x="4213" y="9873"/>
                    <a:pt x="4454" y="9873"/>
                  </a:cubicBezTo>
                  <a:cubicBezTo>
                    <a:pt x="4652" y="9873"/>
                    <a:pt x="4878" y="9681"/>
                    <a:pt x="5149" y="9311"/>
                  </a:cubicBezTo>
                  <a:cubicBezTo>
                    <a:pt x="5752" y="8490"/>
                    <a:pt x="5807" y="7449"/>
                    <a:pt x="6245" y="6409"/>
                  </a:cubicBezTo>
                  <a:cubicBezTo>
                    <a:pt x="6683" y="5423"/>
                    <a:pt x="6792" y="4546"/>
                    <a:pt x="5259" y="4437"/>
                  </a:cubicBezTo>
                  <a:cubicBezTo>
                    <a:pt x="5521" y="4437"/>
                    <a:pt x="5783" y="4489"/>
                    <a:pt x="6022" y="4489"/>
                  </a:cubicBezTo>
                  <a:cubicBezTo>
                    <a:pt x="6333" y="4489"/>
                    <a:pt x="6607" y="4401"/>
                    <a:pt x="6792" y="3999"/>
                  </a:cubicBezTo>
                  <a:cubicBezTo>
                    <a:pt x="6902" y="3232"/>
                    <a:pt x="6464" y="2630"/>
                    <a:pt x="6135" y="2027"/>
                  </a:cubicBezTo>
                  <a:cubicBezTo>
                    <a:pt x="6026" y="1808"/>
                    <a:pt x="5807" y="1698"/>
                    <a:pt x="5588" y="1644"/>
                  </a:cubicBezTo>
                  <a:cubicBezTo>
                    <a:pt x="5204" y="1589"/>
                    <a:pt x="4930" y="1425"/>
                    <a:pt x="4930" y="1041"/>
                  </a:cubicBezTo>
                  <a:cubicBezTo>
                    <a:pt x="4875" y="658"/>
                    <a:pt x="4766" y="329"/>
                    <a:pt x="4602" y="1"/>
                  </a:cubicBezTo>
                  <a:close/>
                </a:path>
              </a:pathLst>
            </a:custGeom>
            <a:solidFill>
              <a:srgbClr val="F9F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8" name="Google Shape;8238;p9"/>
            <p:cNvSpPr/>
            <p:nvPr/>
          </p:nvSpPr>
          <p:spPr>
            <a:xfrm>
              <a:off x="3577225" y="1180150"/>
              <a:ext cx="153375" cy="276625"/>
            </a:xfrm>
            <a:custGeom>
              <a:avLst/>
              <a:gdLst/>
              <a:ahLst/>
              <a:cxnLst/>
              <a:rect l="l" t="t" r="r" b="b"/>
              <a:pathLst>
                <a:path w="6135" h="11065" extrusionOk="0">
                  <a:moveTo>
                    <a:pt x="3177" y="1"/>
                  </a:moveTo>
                  <a:cubicBezTo>
                    <a:pt x="2465" y="1260"/>
                    <a:pt x="1917" y="2630"/>
                    <a:pt x="1534" y="3999"/>
                  </a:cubicBezTo>
                  <a:cubicBezTo>
                    <a:pt x="1150" y="5587"/>
                    <a:pt x="603" y="7121"/>
                    <a:pt x="0" y="8600"/>
                  </a:cubicBezTo>
                  <a:cubicBezTo>
                    <a:pt x="767" y="9421"/>
                    <a:pt x="1369" y="10462"/>
                    <a:pt x="2246" y="11064"/>
                  </a:cubicBezTo>
                  <a:cubicBezTo>
                    <a:pt x="3067" y="11064"/>
                    <a:pt x="3341" y="10626"/>
                    <a:pt x="3341" y="9914"/>
                  </a:cubicBezTo>
                  <a:cubicBezTo>
                    <a:pt x="3341" y="9640"/>
                    <a:pt x="3012" y="9366"/>
                    <a:pt x="3232" y="8983"/>
                  </a:cubicBezTo>
                  <a:cubicBezTo>
                    <a:pt x="4491" y="6792"/>
                    <a:pt x="4656" y="4109"/>
                    <a:pt x="5861" y="1863"/>
                  </a:cubicBezTo>
                  <a:cubicBezTo>
                    <a:pt x="6134" y="1370"/>
                    <a:pt x="5970" y="713"/>
                    <a:pt x="5477" y="439"/>
                  </a:cubicBezTo>
                  <a:cubicBezTo>
                    <a:pt x="5237" y="259"/>
                    <a:pt x="4963" y="128"/>
                    <a:pt x="4711" y="128"/>
                  </a:cubicBezTo>
                  <a:cubicBezTo>
                    <a:pt x="4504" y="128"/>
                    <a:pt x="4311" y="216"/>
                    <a:pt x="4163" y="439"/>
                  </a:cubicBezTo>
                  <a:cubicBezTo>
                    <a:pt x="3957" y="748"/>
                    <a:pt x="3830" y="859"/>
                    <a:pt x="3747" y="859"/>
                  </a:cubicBezTo>
                  <a:cubicBezTo>
                    <a:pt x="3531" y="859"/>
                    <a:pt x="3613" y="105"/>
                    <a:pt x="3378" y="105"/>
                  </a:cubicBezTo>
                  <a:cubicBezTo>
                    <a:pt x="3366" y="105"/>
                    <a:pt x="3354" y="107"/>
                    <a:pt x="3341" y="110"/>
                  </a:cubicBezTo>
                  <a:lnTo>
                    <a:pt x="3177" y="1"/>
                  </a:lnTo>
                  <a:close/>
                </a:path>
              </a:pathLst>
            </a:custGeom>
            <a:solidFill>
              <a:srgbClr val="F9F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9" name="Google Shape;8239;p9"/>
            <p:cNvSpPr/>
            <p:nvPr/>
          </p:nvSpPr>
          <p:spPr>
            <a:xfrm>
              <a:off x="4197475" y="4178300"/>
              <a:ext cx="316325" cy="142300"/>
            </a:xfrm>
            <a:custGeom>
              <a:avLst/>
              <a:gdLst/>
              <a:ahLst/>
              <a:cxnLst/>
              <a:rect l="l" t="t" r="r" b="b"/>
              <a:pathLst>
                <a:path w="12653" h="5692" extrusionOk="0">
                  <a:moveTo>
                    <a:pt x="11364" y="0"/>
                  </a:moveTo>
                  <a:cubicBezTo>
                    <a:pt x="11259" y="0"/>
                    <a:pt x="11157" y="10"/>
                    <a:pt x="11064" y="21"/>
                  </a:cubicBezTo>
                  <a:cubicBezTo>
                    <a:pt x="10571" y="131"/>
                    <a:pt x="10078" y="240"/>
                    <a:pt x="9640" y="350"/>
                  </a:cubicBezTo>
                  <a:cubicBezTo>
                    <a:pt x="9399" y="311"/>
                    <a:pt x="9162" y="293"/>
                    <a:pt x="8929" y="293"/>
                  </a:cubicBezTo>
                  <a:cubicBezTo>
                    <a:pt x="7523" y="293"/>
                    <a:pt x="6261" y="944"/>
                    <a:pt x="5040" y="1555"/>
                  </a:cubicBezTo>
                  <a:cubicBezTo>
                    <a:pt x="4821" y="1719"/>
                    <a:pt x="4547" y="1883"/>
                    <a:pt x="4273" y="2048"/>
                  </a:cubicBezTo>
                  <a:cubicBezTo>
                    <a:pt x="4054" y="2212"/>
                    <a:pt x="3780" y="2267"/>
                    <a:pt x="3451" y="2376"/>
                  </a:cubicBezTo>
                  <a:cubicBezTo>
                    <a:pt x="2411" y="2705"/>
                    <a:pt x="1315" y="3143"/>
                    <a:pt x="329" y="3636"/>
                  </a:cubicBezTo>
                  <a:cubicBezTo>
                    <a:pt x="110" y="3855"/>
                    <a:pt x="1" y="4184"/>
                    <a:pt x="1" y="4457"/>
                  </a:cubicBezTo>
                  <a:cubicBezTo>
                    <a:pt x="56" y="4622"/>
                    <a:pt x="110" y="4731"/>
                    <a:pt x="165" y="4841"/>
                  </a:cubicBezTo>
                  <a:cubicBezTo>
                    <a:pt x="306" y="5496"/>
                    <a:pt x="556" y="5692"/>
                    <a:pt x="849" y="5692"/>
                  </a:cubicBezTo>
                  <a:cubicBezTo>
                    <a:pt x="1240" y="5692"/>
                    <a:pt x="1706" y="5342"/>
                    <a:pt x="2082" y="5279"/>
                  </a:cubicBezTo>
                  <a:cubicBezTo>
                    <a:pt x="2794" y="5060"/>
                    <a:pt x="3506" y="4841"/>
                    <a:pt x="4218" y="4567"/>
                  </a:cubicBezTo>
                  <a:cubicBezTo>
                    <a:pt x="5368" y="4184"/>
                    <a:pt x="6409" y="3417"/>
                    <a:pt x="7669" y="3307"/>
                  </a:cubicBezTo>
                  <a:cubicBezTo>
                    <a:pt x="7923" y="3352"/>
                    <a:pt x="8180" y="3373"/>
                    <a:pt x="8436" y="3373"/>
                  </a:cubicBezTo>
                  <a:cubicBezTo>
                    <a:pt x="9448" y="3373"/>
                    <a:pt x="10453" y="3032"/>
                    <a:pt x="11283" y="2376"/>
                  </a:cubicBezTo>
                  <a:cubicBezTo>
                    <a:pt x="11776" y="1883"/>
                    <a:pt x="12653" y="1719"/>
                    <a:pt x="12324" y="733"/>
                  </a:cubicBezTo>
                  <a:cubicBezTo>
                    <a:pt x="12194" y="128"/>
                    <a:pt x="11758" y="0"/>
                    <a:pt x="11364" y="0"/>
                  </a:cubicBezTo>
                  <a:close/>
                </a:path>
              </a:pathLst>
            </a:custGeom>
            <a:solidFill>
              <a:srgbClr val="F08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0" name="Google Shape;8240;p9"/>
            <p:cNvSpPr/>
            <p:nvPr/>
          </p:nvSpPr>
          <p:spPr>
            <a:xfrm>
              <a:off x="3181500" y="4433500"/>
              <a:ext cx="288950" cy="133725"/>
            </a:xfrm>
            <a:custGeom>
              <a:avLst/>
              <a:gdLst/>
              <a:ahLst/>
              <a:cxnLst/>
              <a:rect l="l" t="t" r="r" b="b"/>
              <a:pathLst>
                <a:path w="11558" h="5349" extrusionOk="0">
                  <a:moveTo>
                    <a:pt x="1972" y="0"/>
                  </a:moveTo>
                  <a:cubicBezTo>
                    <a:pt x="1808" y="110"/>
                    <a:pt x="1626" y="134"/>
                    <a:pt x="1437" y="134"/>
                  </a:cubicBezTo>
                  <a:cubicBezTo>
                    <a:pt x="1286" y="134"/>
                    <a:pt x="1131" y="119"/>
                    <a:pt x="979" y="119"/>
                  </a:cubicBezTo>
                  <a:cubicBezTo>
                    <a:pt x="750" y="119"/>
                    <a:pt x="526" y="154"/>
                    <a:pt x="329" y="329"/>
                  </a:cubicBezTo>
                  <a:cubicBezTo>
                    <a:pt x="1" y="986"/>
                    <a:pt x="329" y="1753"/>
                    <a:pt x="1041" y="1972"/>
                  </a:cubicBezTo>
                  <a:cubicBezTo>
                    <a:pt x="2630" y="2848"/>
                    <a:pt x="4218" y="3725"/>
                    <a:pt x="5806" y="4546"/>
                  </a:cubicBezTo>
                  <a:cubicBezTo>
                    <a:pt x="6555" y="4967"/>
                    <a:pt x="7263" y="5348"/>
                    <a:pt x="8102" y="5348"/>
                  </a:cubicBezTo>
                  <a:cubicBezTo>
                    <a:pt x="8245" y="5348"/>
                    <a:pt x="8393" y="5337"/>
                    <a:pt x="8545" y="5313"/>
                  </a:cubicBezTo>
                  <a:cubicBezTo>
                    <a:pt x="9147" y="4930"/>
                    <a:pt x="9421" y="4272"/>
                    <a:pt x="9859" y="3725"/>
                  </a:cubicBezTo>
                  <a:cubicBezTo>
                    <a:pt x="10243" y="3013"/>
                    <a:pt x="10900" y="2465"/>
                    <a:pt x="11283" y="1753"/>
                  </a:cubicBezTo>
                  <a:cubicBezTo>
                    <a:pt x="11557" y="1205"/>
                    <a:pt x="11338" y="548"/>
                    <a:pt x="10845" y="329"/>
                  </a:cubicBezTo>
                  <a:cubicBezTo>
                    <a:pt x="10707" y="253"/>
                    <a:pt x="10591" y="221"/>
                    <a:pt x="10494" y="221"/>
                  </a:cubicBezTo>
                  <a:cubicBezTo>
                    <a:pt x="10167" y="221"/>
                    <a:pt x="10041" y="581"/>
                    <a:pt x="9914" y="877"/>
                  </a:cubicBezTo>
                  <a:cubicBezTo>
                    <a:pt x="9640" y="1424"/>
                    <a:pt x="9257" y="1917"/>
                    <a:pt x="8709" y="2246"/>
                  </a:cubicBezTo>
                  <a:cubicBezTo>
                    <a:pt x="8545" y="1479"/>
                    <a:pt x="9531" y="822"/>
                    <a:pt x="8819" y="329"/>
                  </a:cubicBezTo>
                  <a:cubicBezTo>
                    <a:pt x="8657" y="236"/>
                    <a:pt x="8504" y="198"/>
                    <a:pt x="8360" y="198"/>
                  </a:cubicBezTo>
                  <a:cubicBezTo>
                    <a:pt x="7820" y="198"/>
                    <a:pt x="7388" y="738"/>
                    <a:pt x="6956" y="1041"/>
                  </a:cubicBezTo>
                  <a:cubicBezTo>
                    <a:pt x="6792" y="1260"/>
                    <a:pt x="6573" y="1424"/>
                    <a:pt x="6464" y="1698"/>
                  </a:cubicBezTo>
                  <a:cubicBezTo>
                    <a:pt x="6387" y="1800"/>
                    <a:pt x="6323" y="1843"/>
                    <a:pt x="6253" y="1843"/>
                  </a:cubicBezTo>
                  <a:cubicBezTo>
                    <a:pt x="6174" y="1843"/>
                    <a:pt x="6088" y="1786"/>
                    <a:pt x="5971" y="1698"/>
                  </a:cubicBezTo>
                  <a:cubicBezTo>
                    <a:pt x="5575" y="1337"/>
                    <a:pt x="5325" y="1191"/>
                    <a:pt x="5168" y="1191"/>
                  </a:cubicBezTo>
                  <a:cubicBezTo>
                    <a:pt x="4827" y="1191"/>
                    <a:pt x="4930" y="1881"/>
                    <a:pt x="4930" y="2520"/>
                  </a:cubicBezTo>
                  <a:cubicBezTo>
                    <a:pt x="4875" y="2027"/>
                    <a:pt x="4875" y="1479"/>
                    <a:pt x="4875" y="931"/>
                  </a:cubicBezTo>
                  <a:cubicBezTo>
                    <a:pt x="4875" y="544"/>
                    <a:pt x="4672" y="190"/>
                    <a:pt x="4318" y="190"/>
                  </a:cubicBezTo>
                  <a:cubicBezTo>
                    <a:pt x="4223" y="190"/>
                    <a:pt x="4116" y="216"/>
                    <a:pt x="3999" y="274"/>
                  </a:cubicBezTo>
                  <a:cubicBezTo>
                    <a:pt x="3818" y="377"/>
                    <a:pt x="3647" y="417"/>
                    <a:pt x="3482" y="417"/>
                  </a:cubicBezTo>
                  <a:cubicBezTo>
                    <a:pt x="2946" y="417"/>
                    <a:pt x="2475" y="0"/>
                    <a:pt x="1972" y="0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1" name="Google Shape;8241;p9"/>
            <p:cNvSpPr/>
            <p:nvPr/>
          </p:nvSpPr>
          <p:spPr>
            <a:xfrm>
              <a:off x="3484100" y="1421150"/>
              <a:ext cx="138325" cy="319550"/>
            </a:xfrm>
            <a:custGeom>
              <a:avLst/>
              <a:gdLst/>
              <a:ahLst/>
              <a:cxnLst/>
              <a:rect l="l" t="t" r="r" b="b"/>
              <a:pathLst>
                <a:path w="5533" h="12782" extrusionOk="0">
                  <a:moveTo>
                    <a:pt x="3451" y="0"/>
                  </a:moveTo>
                  <a:cubicBezTo>
                    <a:pt x="3397" y="822"/>
                    <a:pt x="3123" y="1643"/>
                    <a:pt x="2794" y="2355"/>
                  </a:cubicBezTo>
                  <a:cubicBezTo>
                    <a:pt x="2356" y="3177"/>
                    <a:pt x="2137" y="3998"/>
                    <a:pt x="2027" y="4875"/>
                  </a:cubicBezTo>
                  <a:cubicBezTo>
                    <a:pt x="1918" y="4984"/>
                    <a:pt x="1808" y="5258"/>
                    <a:pt x="1918" y="5313"/>
                  </a:cubicBezTo>
                  <a:cubicBezTo>
                    <a:pt x="2685" y="5751"/>
                    <a:pt x="2739" y="6299"/>
                    <a:pt x="2246" y="7011"/>
                  </a:cubicBezTo>
                  <a:cubicBezTo>
                    <a:pt x="2137" y="7120"/>
                    <a:pt x="2411" y="7394"/>
                    <a:pt x="2575" y="7504"/>
                  </a:cubicBezTo>
                  <a:cubicBezTo>
                    <a:pt x="2604" y="7548"/>
                    <a:pt x="2646" y="7560"/>
                    <a:pt x="2693" y="7560"/>
                  </a:cubicBezTo>
                  <a:cubicBezTo>
                    <a:pt x="2754" y="7560"/>
                    <a:pt x="2824" y="7539"/>
                    <a:pt x="2890" y="7539"/>
                  </a:cubicBezTo>
                  <a:cubicBezTo>
                    <a:pt x="2961" y="7539"/>
                    <a:pt x="3026" y="7564"/>
                    <a:pt x="3068" y="7668"/>
                  </a:cubicBezTo>
                  <a:cubicBezTo>
                    <a:pt x="3004" y="7604"/>
                    <a:pt x="2940" y="7577"/>
                    <a:pt x="2875" y="7577"/>
                  </a:cubicBezTo>
                  <a:cubicBezTo>
                    <a:pt x="2830" y="7577"/>
                    <a:pt x="2785" y="7591"/>
                    <a:pt x="2739" y="7613"/>
                  </a:cubicBezTo>
                  <a:cubicBezTo>
                    <a:pt x="1261" y="7613"/>
                    <a:pt x="1315" y="9256"/>
                    <a:pt x="384" y="9804"/>
                  </a:cubicBezTo>
                  <a:cubicBezTo>
                    <a:pt x="56" y="10078"/>
                    <a:pt x="1" y="10297"/>
                    <a:pt x="56" y="10735"/>
                  </a:cubicBezTo>
                  <a:cubicBezTo>
                    <a:pt x="56" y="11173"/>
                    <a:pt x="56" y="11612"/>
                    <a:pt x="56" y="12050"/>
                  </a:cubicBezTo>
                  <a:cubicBezTo>
                    <a:pt x="98" y="12513"/>
                    <a:pt x="269" y="12782"/>
                    <a:pt x="595" y="12782"/>
                  </a:cubicBezTo>
                  <a:cubicBezTo>
                    <a:pt x="693" y="12782"/>
                    <a:pt x="805" y="12758"/>
                    <a:pt x="932" y="12707"/>
                  </a:cubicBezTo>
                  <a:cubicBezTo>
                    <a:pt x="1480" y="12488"/>
                    <a:pt x="1096" y="12324"/>
                    <a:pt x="822" y="12050"/>
                  </a:cubicBezTo>
                  <a:cubicBezTo>
                    <a:pt x="548" y="11776"/>
                    <a:pt x="987" y="11776"/>
                    <a:pt x="1096" y="11776"/>
                  </a:cubicBezTo>
                  <a:cubicBezTo>
                    <a:pt x="1534" y="11776"/>
                    <a:pt x="1918" y="11447"/>
                    <a:pt x="2027" y="11009"/>
                  </a:cubicBezTo>
                  <a:cubicBezTo>
                    <a:pt x="2137" y="10571"/>
                    <a:pt x="2301" y="10133"/>
                    <a:pt x="2465" y="9640"/>
                  </a:cubicBezTo>
                  <a:cubicBezTo>
                    <a:pt x="2739" y="10023"/>
                    <a:pt x="2739" y="10297"/>
                    <a:pt x="3013" y="10461"/>
                  </a:cubicBezTo>
                  <a:cubicBezTo>
                    <a:pt x="3506" y="10242"/>
                    <a:pt x="4218" y="9968"/>
                    <a:pt x="4163" y="9421"/>
                  </a:cubicBezTo>
                  <a:cubicBezTo>
                    <a:pt x="3889" y="7668"/>
                    <a:pt x="5313" y="6463"/>
                    <a:pt x="5533" y="4820"/>
                  </a:cubicBezTo>
                  <a:cubicBezTo>
                    <a:pt x="5533" y="4710"/>
                    <a:pt x="5533" y="4546"/>
                    <a:pt x="5533" y="4382"/>
                  </a:cubicBezTo>
                  <a:lnTo>
                    <a:pt x="5423" y="4218"/>
                  </a:lnTo>
                  <a:cubicBezTo>
                    <a:pt x="5040" y="4053"/>
                    <a:pt x="5533" y="3944"/>
                    <a:pt x="5478" y="3779"/>
                  </a:cubicBezTo>
                  <a:cubicBezTo>
                    <a:pt x="5478" y="3506"/>
                    <a:pt x="5423" y="3232"/>
                    <a:pt x="5313" y="2958"/>
                  </a:cubicBezTo>
                  <a:cubicBezTo>
                    <a:pt x="4656" y="1972"/>
                    <a:pt x="4766" y="548"/>
                    <a:pt x="345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2" name="Google Shape;8242;p9"/>
            <p:cNvSpPr/>
            <p:nvPr/>
          </p:nvSpPr>
          <p:spPr>
            <a:xfrm>
              <a:off x="4050975" y="4387500"/>
              <a:ext cx="282100" cy="198425"/>
            </a:xfrm>
            <a:custGeom>
              <a:avLst/>
              <a:gdLst/>
              <a:ahLst/>
              <a:cxnLst/>
              <a:rect l="l" t="t" r="r" b="b"/>
              <a:pathLst>
                <a:path w="11284" h="7937" extrusionOk="0">
                  <a:moveTo>
                    <a:pt x="9620" y="0"/>
                  </a:moveTo>
                  <a:cubicBezTo>
                    <a:pt x="9495" y="0"/>
                    <a:pt x="9402" y="76"/>
                    <a:pt x="9366" y="307"/>
                  </a:cubicBezTo>
                  <a:cubicBezTo>
                    <a:pt x="9147" y="1457"/>
                    <a:pt x="8271" y="1895"/>
                    <a:pt x="7613" y="2498"/>
                  </a:cubicBezTo>
                  <a:cubicBezTo>
                    <a:pt x="7121" y="2936"/>
                    <a:pt x="6682" y="3429"/>
                    <a:pt x="6463" y="4031"/>
                  </a:cubicBezTo>
                  <a:cubicBezTo>
                    <a:pt x="6199" y="4593"/>
                    <a:pt x="5875" y="4855"/>
                    <a:pt x="5491" y="4855"/>
                  </a:cubicBezTo>
                  <a:cubicBezTo>
                    <a:pt x="5239" y="4855"/>
                    <a:pt x="4960" y="4741"/>
                    <a:pt x="4656" y="4524"/>
                  </a:cubicBezTo>
                  <a:cubicBezTo>
                    <a:pt x="4108" y="4907"/>
                    <a:pt x="3451" y="5236"/>
                    <a:pt x="2794" y="5455"/>
                  </a:cubicBezTo>
                  <a:cubicBezTo>
                    <a:pt x="2137" y="5619"/>
                    <a:pt x="1096" y="5400"/>
                    <a:pt x="1315" y="6715"/>
                  </a:cubicBezTo>
                  <a:cubicBezTo>
                    <a:pt x="1370" y="7043"/>
                    <a:pt x="822" y="6824"/>
                    <a:pt x="658" y="7043"/>
                  </a:cubicBezTo>
                  <a:cubicBezTo>
                    <a:pt x="493" y="7208"/>
                    <a:pt x="0" y="7317"/>
                    <a:pt x="384" y="7755"/>
                  </a:cubicBezTo>
                  <a:cubicBezTo>
                    <a:pt x="576" y="7884"/>
                    <a:pt x="788" y="7937"/>
                    <a:pt x="1007" y="7937"/>
                  </a:cubicBezTo>
                  <a:cubicBezTo>
                    <a:pt x="1162" y="7937"/>
                    <a:pt x="1320" y="7910"/>
                    <a:pt x="1479" y="7865"/>
                  </a:cubicBezTo>
                  <a:cubicBezTo>
                    <a:pt x="1808" y="7810"/>
                    <a:pt x="1808" y="7482"/>
                    <a:pt x="2027" y="7317"/>
                  </a:cubicBezTo>
                  <a:cubicBezTo>
                    <a:pt x="2145" y="7593"/>
                    <a:pt x="2291" y="7811"/>
                    <a:pt x="2527" y="7811"/>
                  </a:cubicBezTo>
                  <a:cubicBezTo>
                    <a:pt x="2619" y="7811"/>
                    <a:pt x="2725" y="7778"/>
                    <a:pt x="2849" y="7701"/>
                  </a:cubicBezTo>
                  <a:cubicBezTo>
                    <a:pt x="3013" y="7591"/>
                    <a:pt x="3122" y="7482"/>
                    <a:pt x="3232" y="7372"/>
                  </a:cubicBezTo>
                  <a:cubicBezTo>
                    <a:pt x="3461" y="7143"/>
                    <a:pt x="3705" y="7063"/>
                    <a:pt x="3957" y="7063"/>
                  </a:cubicBezTo>
                  <a:cubicBezTo>
                    <a:pt x="4186" y="7063"/>
                    <a:pt x="4421" y="7129"/>
                    <a:pt x="4656" y="7208"/>
                  </a:cubicBezTo>
                  <a:cubicBezTo>
                    <a:pt x="5423" y="6989"/>
                    <a:pt x="6080" y="6660"/>
                    <a:pt x="6628" y="6112"/>
                  </a:cubicBezTo>
                  <a:cubicBezTo>
                    <a:pt x="8052" y="5072"/>
                    <a:pt x="9750" y="4360"/>
                    <a:pt x="10900" y="2936"/>
                  </a:cubicBezTo>
                  <a:cubicBezTo>
                    <a:pt x="11174" y="2607"/>
                    <a:pt x="11283" y="2169"/>
                    <a:pt x="11174" y="1786"/>
                  </a:cubicBezTo>
                  <a:cubicBezTo>
                    <a:pt x="11064" y="1293"/>
                    <a:pt x="10954" y="800"/>
                    <a:pt x="10735" y="416"/>
                  </a:cubicBezTo>
                  <a:lnTo>
                    <a:pt x="10571" y="252"/>
                  </a:lnTo>
                  <a:cubicBezTo>
                    <a:pt x="10541" y="259"/>
                    <a:pt x="10510" y="263"/>
                    <a:pt x="10478" y="263"/>
                  </a:cubicBezTo>
                  <a:cubicBezTo>
                    <a:pt x="10196" y="263"/>
                    <a:pt x="9853" y="0"/>
                    <a:pt x="9620" y="0"/>
                  </a:cubicBezTo>
                  <a:close/>
                </a:path>
              </a:pathLst>
            </a:custGeom>
            <a:solidFill>
              <a:srgbClr val="FCF5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3" name="Google Shape;8243;p9"/>
            <p:cNvSpPr/>
            <p:nvPr/>
          </p:nvSpPr>
          <p:spPr>
            <a:xfrm>
              <a:off x="3662100" y="4801825"/>
              <a:ext cx="98625" cy="282950"/>
            </a:xfrm>
            <a:custGeom>
              <a:avLst/>
              <a:gdLst/>
              <a:ahLst/>
              <a:cxnLst/>
              <a:rect l="l" t="t" r="r" b="b"/>
              <a:pathLst>
                <a:path w="3945" h="11318" extrusionOk="0">
                  <a:moveTo>
                    <a:pt x="1480" y="0"/>
                  </a:moveTo>
                  <a:cubicBezTo>
                    <a:pt x="822" y="1041"/>
                    <a:pt x="1151" y="2191"/>
                    <a:pt x="932" y="3287"/>
                  </a:cubicBezTo>
                  <a:cubicBezTo>
                    <a:pt x="658" y="5149"/>
                    <a:pt x="1" y="6956"/>
                    <a:pt x="494" y="8873"/>
                  </a:cubicBezTo>
                  <a:cubicBezTo>
                    <a:pt x="110" y="9640"/>
                    <a:pt x="329" y="10571"/>
                    <a:pt x="1096" y="11009"/>
                  </a:cubicBezTo>
                  <a:cubicBezTo>
                    <a:pt x="1321" y="11178"/>
                    <a:pt x="1560" y="11318"/>
                    <a:pt x="1799" y="11318"/>
                  </a:cubicBezTo>
                  <a:cubicBezTo>
                    <a:pt x="2026" y="11318"/>
                    <a:pt x="2252" y="11192"/>
                    <a:pt x="2466" y="10845"/>
                  </a:cubicBezTo>
                  <a:lnTo>
                    <a:pt x="2466" y="10516"/>
                  </a:lnTo>
                  <a:cubicBezTo>
                    <a:pt x="2301" y="10297"/>
                    <a:pt x="2027" y="10242"/>
                    <a:pt x="1863" y="10023"/>
                  </a:cubicBezTo>
                  <a:cubicBezTo>
                    <a:pt x="1936" y="10023"/>
                    <a:pt x="2009" y="10029"/>
                    <a:pt x="2080" y="10029"/>
                  </a:cubicBezTo>
                  <a:cubicBezTo>
                    <a:pt x="2222" y="10029"/>
                    <a:pt x="2356" y="10005"/>
                    <a:pt x="2466" y="9859"/>
                  </a:cubicBezTo>
                  <a:cubicBezTo>
                    <a:pt x="2958" y="7887"/>
                    <a:pt x="2849" y="5751"/>
                    <a:pt x="3287" y="3725"/>
                  </a:cubicBezTo>
                  <a:cubicBezTo>
                    <a:pt x="3451" y="2958"/>
                    <a:pt x="3944" y="2191"/>
                    <a:pt x="3506" y="1370"/>
                  </a:cubicBezTo>
                  <a:lnTo>
                    <a:pt x="3506" y="1370"/>
                  </a:lnTo>
                  <a:cubicBezTo>
                    <a:pt x="3018" y="1624"/>
                    <a:pt x="2719" y="1780"/>
                    <a:pt x="2507" y="1780"/>
                  </a:cubicBezTo>
                  <a:cubicBezTo>
                    <a:pt x="2172" y="1780"/>
                    <a:pt x="2055" y="1390"/>
                    <a:pt x="1754" y="384"/>
                  </a:cubicBezTo>
                  <a:cubicBezTo>
                    <a:pt x="1699" y="219"/>
                    <a:pt x="1589" y="110"/>
                    <a:pt x="1480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4" name="Google Shape;8244;p9"/>
            <p:cNvSpPr/>
            <p:nvPr/>
          </p:nvSpPr>
          <p:spPr>
            <a:xfrm>
              <a:off x="3694975" y="4592325"/>
              <a:ext cx="79425" cy="272650"/>
            </a:xfrm>
            <a:custGeom>
              <a:avLst/>
              <a:gdLst/>
              <a:ahLst/>
              <a:cxnLst/>
              <a:rect l="l" t="t" r="r" b="b"/>
              <a:pathLst>
                <a:path w="3177" h="10906" extrusionOk="0">
                  <a:moveTo>
                    <a:pt x="2082" y="767"/>
                  </a:moveTo>
                  <a:lnTo>
                    <a:pt x="2082" y="767"/>
                  </a:lnTo>
                  <a:cubicBezTo>
                    <a:pt x="2246" y="822"/>
                    <a:pt x="2246" y="932"/>
                    <a:pt x="2136" y="986"/>
                  </a:cubicBezTo>
                  <a:cubicBezTo>
                    <a:pt x="2164" y="877"/>
                    <a:pt x="2136" y="808"/>
                    <a:pt x="2082" y="767"/>
                  </a:cubicBezTo>
                  <a:close/>
                  <a:moveTo>
                    <a:pt x="2465" y="1"/>
                  </a:moveTo>
                  <a:cubicBezTo>
                    <a:pt x="2355" y="55"/>
                    <a:pt x="2191" y="110"/>
                    <a:pt x="2082" y="220"/>
                  </a:cubicBezTo>
                  <a:cubicBezTo>
                    <a:pt x="1972" y="384"/>
                    <a:pt x="1972" y="603"/>
                    <a:pt x="2082" y="767"/>
                  </a:cubicBezTo>
                  <a:lnTo>
                    <a:pt x="2082" y="767"/>
                  </a:lnTo>
                  <a:cubicBezTo>
                    <a:pt x="2027" y="726"/>
                    <a:pt x="1945" y="713"/>
                    <a:pt x="1863" y="713"/>
                  </a:cubicBezTo>
                  <a:cubicBezTo>
                    <a:pt x="931" y="1479"/>
                    <a:pt x="1863" y="2630"/>
                    <a:pt x="1041" y="3451"/>
                  </a:cubicBezTo>
                  <a:cubicBezTo>
                    <a:pt x="165" y="4327"/>
                    <a:pt x="329" y="5259"/>
                    <a:pt x="329" y="6190"/>
                  </a:cubicBezTo>
                  <a:cubicBezTo>
                    <a:pt x="329" y="6628"/>
                    <a:pt x="603" y="7066"/>
                    <a:pt x="165" y="7449"/>
                  </a:cubicBezTo>
                  <a:lnTo>
                    <a:pt x="165" y="8435"/>
                  </a:lnTo>
                  <a:cubicBezTo>
                    <a:pt x="274" y="8819"/>
                    <a:pt x="329" y="9257"/>
                    <a:pt x="274" y="9640"/>
                  </a:cubicBezTo>
                  <a:cubicBezTo>
                    <a:pt x="0" y="10462"/>
                    <a:pt x="493" y="10516"/>
                    <a:pt x="1041" y="10626"/>
                  </a:cubicBezTo>
                  <a:cubicBezTo>
                    <a:pt x="1193" y="10626"/>
                    <a:pt x="1251" y="10906"/>
                    <a:pt x="1474" y="10906"/>
                  </a:cubicBezTo>
                  <a:cubicBezTo>
                    <a:pt x="1493" y="10906"/>
                    <a:pt x="1513" y="10904"/>
                    <a:pt x="1534" y="10900"/>
                  </a:cubicBezTo>
                  <a:cubicBezTo>
                    <a:pt x="1698" y="10516"/>
                    <a:pt x="1643" y="9914"/>
                    <a:pt x="2191" y="9750"/>
                  </a:cubicBezTo>
                  <a:cubicBezTo>
                    <a:pt x="2520" y="9421"/>
                    <a:pt x="2465" y="8928"/>
                    <a:pt x="2520" y="8490"/>
                  </a:cubicBezTo>
                  <a:cubicBezTo>
                    <a:pt x="2520" y="6956"/>
                    <a:pt x="2629" y="5423"/>
                    <a:pt x="2903" y="3889"/>
                  </a:cubicBezTo>
                  <a:cubicBezTo>
                    <a:pt x="3177" y="2794"/>
                    <a:pt x="2794" y="1644"/>
                    <a:pt x="3122" y="548"/>
                  </a:cubicBezTo>
                  <a:cubicBezTo>
                    <a:pt x="3067" y="439"/>
                    <a:pt x="3013" y="274"/>
                    <a:pt x="2903" y="165"/>
                  </a:cubicBezTo>
                  <a:cubicBezTo>
                    <a:pt x="2794" y="55"/>
                    <a:pt x="2629" y="1"/>
                    <a:pt x="2465" y="1"/>
                  </a:cubicBezTo>
                  <a:close/>
                </a:path>
              </a:pathLst>
            </a:custGeom>
            <a:solidFill>
              <a:srgbClr val="EE7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5" name="Google Shape;8245;p9"/>
            <p:cNvSpPr/>
            <p:nvPr/>
          </p:nvSpPr>
          <p:spPr>
            <a:xfrm>
              <a:off x="3656625" y="909050"/>
              <a:ext cx="121900" cy="272625"/>
            </a:xfrm>
            <a:custGeom>
              <a:avLst/>
              <a:gdLst/>
              <a:ahLst/>
              <a:cxnLst/>
              <a:rect l="l" t="t" r="r" b="b"/>
              <a:pathLst>
                <a:path w="4876" h="10905" extrusionOk="0">
                  <a:moveTo>
                    <a:pt x="3670" y="0"/>
                  </a:moveTo>
                  <a:cubicBezTo>
                    <a:pt x="2137" y="3506"/>
                    <a:pt x="877" y="7120"/>
                    <a:pt x="1" y="10845"/>
                  </a:cubicBezTo>
                  <a:lnTo>
                    <a:pt x="56" y="10900"/>
                  </a:lnTo>
                  <a:cubicBezTo>
                    <a:pt x="93" y="10903"/>
                    <a:pt x="128" y="10904"/>
                    <a:pt x="162" y="10904"/>
                  </a:cubicBezTo>
                  <a:cubicBezTo>
                    <a:pt x="726" y="10904"/>
                    <a:pt x="835" y="10485"/>
                    <a:pt x="1041" y="9968"/>
                  </a:cubicBezTo>
                  <a:cubicBezTo>
                    <a:pt x="1223" y="9559"/>
                    <a:pt x="1406" y="9338"/>
                    <a:pt x="1839" y="9338"/>
                  </a:cubicBezTo>
                  <a:cubicBezTo>
                    <a:pt x="1927" y="9338"/>
                    <a:pt x="2026" y="9347"/>
                    <a:pt x="2137" y="9366"/>
                  </a:cubicBezTo>
                  <a:cubicBezTo>
                    <a:pt x="2256" y="9384"/>
                    <a:pt x="2369" y="9393"/>
                    <a:pt x="2474" y="9393"/>
                  </a:cubicBezTo>
                  <a:cubicBezTo>
                    <a:pt x="3625" y="9393"/>
                    <a:pt x="3976" y="8352"/>
                    <a:pt x="4328" y="7449"/>
                  </a:cubicBezTo>
                  <a:cubicBezTo>
                    <a:pt x="4875" y="6135"/>
                    <a:pt x="3342" y="6573"/>
                    <a:pt x="2958" y="6080"/>
                  </a:cubicBezTo>
                  <a:cubicBezTo>
                    <a:pt x="3123" y="5368"/>
                    <a:pt x="4109" y="5368"/>
                    <a:pt x="3944" y="4765"/>
                  </a:cubicBezTo>
                  <a:cubicBezTo>
                    <a:pt x="3670" y="3615"/>
                    <a:pt x="4163" y="2465"/>
                    <a:pt x="3999" y="1370"/>
                  </a:cubicBezTo>
                  <a:cubicBezTo>
                    <a:pt x="3999" y="1260"/>
                    <a:pt x="3999" y="1150"/>
                    <a:pt x="3999" y="1041"/>
                  </a:cubicBezTo>
                  <a:cubicBezTo>
                    <a:pt x="3670" y="767"/>
                    <a:pt x="3999" y="274"/>
                    <a:pt x="3670" y="0"/>
                  </a:cubicBezTo>
                  <a:close/>
                </a:path>
              </a:pathLst>
            </a:custGeom>
            <a:solidFill>
              <a:srgbClr val="F9F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6" name="Google Shape;8246;p9"/>
            <p:cNvSpPr/>
            <p:nvPr/>
          </p:nvSpPr>
          <p:spPr>
            <a:xfrm>
              <a:off x="3566250" y="1395125"/>
              <a:ext cx="143800" cy="243625"/>
            </a:xfrm>
            <a:custGeom>
              <a:avLst/>
              <a:gdLst/>
              <a:ahLst/>
              <a:cxnLst/>
              <a:rect l="l" t="t" r="r" b="b"/>
              <a:pathLst>
                <a:path w="5752" h="9745" extrusionOk="0">
                  <a:moveTo>
                    <a:pt x="439" y="1"/>
                  </a:moveTo>
                  <a:cubicBezTo>
                    <a:pt x="1" y="220"/>
                    <a:pt x="111" y="658"/>
                    <a:pt x="165" y="1041"/>
                  </a:cubicBezTo>
                  <a:cubicBezTo>
                    <a:pt x="932" y="2027"/>
                    <a:pt x="1151" y="3232"/>
                    <a:pt x="1699" y="4273"/>
                  </a:cubicBezTo>
                  <a:cubicBezTo>
                    <a:pt x="2082" y="4492"/>
                    <a:pt x="2356" y="4875"/>
                    <a:pt x="2356" y="5313"/>
                  </a:cubicBezTo>
                  <a:cubicBezTo>
                    <a:pt x="2520" y="6628"/>
                    <a:pt x="3287" y="7668"/>
                    <a:pt x="3780" y="8819"/>
                  </a:cubicBezTo>
                  <a:cubicBezTo>
                    <a:pt x="4019" y="9296"/>
                    <a:pt x="4373" y="9744"/>
                    <a:pt x="4927" y="9744"/>
                  </a:cubicBezTo>
                  <a:cubicBezTo>
                    <a:pt x="5135" y="9744"/>
                    <a:pt x="5372" y="9681"/>
                    <a:pt x="5642" y="9531"/>
                  </a:cubicBezTo>
                  <a:cubicBezTo>
                    <a:pt x="5697" y="9421"/>
                    <a:pt x="5752" y="9257"/>
                    <a:pt x="5697" y="9147"/>
                  </a:cubicBezTo>
                  <a:cubicBezTo>
                    <a:pt x="5368" y="8709"/>
                    <a:pt x="5204" y="8107"/>
                    <a:pt x="5314" y="7559"/>
                  </a:cubicBezTo>
                  <a:cubicBezTo>
                    <a:pt x="4656" y="5697"/>
                    <a:pt x="4109" y="3780"/>
                    <a:pt x="2739" y="2301"/>
                  </a:cubicBezTo>
                  <a:cubicBezTo>
                    <a:pt x="2027" y="1479"/>
                    <a:pt x="1754" y="220"/>
                    <a:pt x="439" y="1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7" name="Google Shape;8247;p9"/>
            <p:cNvSpPr/>
            <p:nvPr/>
          </p:nvSpPr>
          <p:spPr>
            <a:xfrm>
              <a:off x="2981600" y="4211675"/>
              <a:ext cx="128725" cy="182125"/>
            </a:xfrm>
            <a:custGeom>
              <a:avLst/>
              <a:gdLst/>
              <a:ahLst/>
              <a:cxnLst/>
              <a:rect l="l" t="t" r="r" b="b"/>
              <a:pathLst>
                <a:path w="5149" h="7285" extrusionOk="0">
                  <a:moveTo>
                    <a:pt x="110" y="1"/>
                  </a:moveTo>
                  <a:cubicBezTo>
                    <a:pt x="0" y="110"/>
                    <a:pt x="0" y="274"/>
                    <a:pt x="110" y="384"/>
                  </a:cubicBezTo>
                  <a:cubicBezTo>
                    <a:pt x="110" y="932"/>
                    <a:pt x="548" y="1205"/>
                    <a:pt x="767" y="1644"/>
                  </a:cubicBezTo>
                  <a:cubicBezTo>
                    <a:pt x="986" y="2356"/>
                    <a:pt x="1534" y="2958"/>
                    <a:pt x="1753" y="3615"/>
                  </a:cubicBezTo>
                  <a:cubicBezTo>
                    <a:pt x="2301" y="4108"/>
                    <a:pt x="2684" y="4656"/>
                    <a:pt x="3067" y="5258"/>
                  </a:cubicBezTo>
                  <a:cubicBezTo>
                    <a:pt x="3560" y="6080"/>
                    <a:pt x="4218" y="6737"/>
                    <a:pt x="4984" y="7285"/>
                  </a:cubicBezTo>
                  <a:cubicBezTo>
                    <a:pt x="5149" y="6299"/>
                    <a:pt x="5094" y="5258"/>
                    <a:pt x="4710" y="4327"/>
                  </a:cubicBezTo>
                  <a:cubicBezTo>
                    <a:pt x="4382" y="3068"/>
                    <a:pt x="3506" y="2356"/>
                    <a:pt x="2794" y="1479"/>
                  </a:cubicBezTo>
                  <a:cubicBezTo>
                    <a:pt x="2794" y="1425"/>
                    <a:pt x="2739" y="1370"/>
                    <a:pt x="2739" y="1315"/>
                  </a:cubicBezTo>
                  <a:lnTo>
                    <a:pt x="2794" y="1315"/>
                  </a:lnTo>
                  <a:cubicBezTo>
                    <a:pt x="2726" y="1308"/>
                    <a:pt x="2659" y="1306"/>
                    <a:pt x="2593" y="1306"/>
                  </a:cubicBezTo>
                  <a:cubicBezTo>
                    <a:pt x="2363" y="1306"/>
                    <a:pt x="2136" y="1336"/>
                    <a:pt x="1926" y="1336"/>
                  </a:cubicBezTo>
                  <a:cubicBezTo>
                    <a:pt x="1698" y="1336"/>
                    <a:pt x="1490" y="1301"/>
                    <a:pt x="1315" y="1151"/>
                  </a:cubicBezTo>
                  <a:cubicBezTo>
                    <a:pt x="1315" y="384"/>
                    <a:pt x="2191" y="986"/>
                    <a:pt x="2191" y="220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rgbClr val="FCF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8" name="Google Shape;8248;p9"/>
            <p:cNvSpPr/>
            <p:nvPr/>
          </p:nvSpPr>
          <p:spPr>
            <a:xfrm>
              <a:off x="3704550" y="4316575"/>
              <a:ext cx="116425" cy="211400"/>
            </a:xfrm>
            <a:custGeom>
              <a:avLst/>
              <a:gdLst/>
              <a:ahLst/>
              <a:cxnLst/>
              <a:rect l="l" t="t" r="r" b="b"/>
              <a:pathLst>
                <a:path w="4657" h="8456" extrusionOk="0">
                  <a:moveTo>
                    <a:pt x="3189" y="0"/>
                  </a:moveTo>
                  <a:cubicBezTo>
                    <a:pt x="3093" y="0"/>
                    <a:pt x="2984" y="51"/>
                    <a:pt x="2904" y="131"/>
                  </a:cubicBezTo>
                  <a:cubicBezTo>
                    <a:pt x="2684" y="460"/>
                    <a:pt x="2246" y="679"/>
                    <a:pt x="1863" y="679"/>
                  </a:cubicBezTo>
                  <a:cubicBezTo>
                    <a:pt x="1480" y="898"/>
                    <a:pt x="1425" y="1227"/>
                    <a:pt x="1370" y="1610"/>
                  </a:cubicBezTo>
                  <a:lnTo>
                    <a:pt x="1370" y="2213"/>
                  </a:lnTo>
                  <a:cubicBezTo>
                    <a:pt x="1315" y="2486"/>
                    <a:pt x="1260" y="2760"/>
                    <a:pt x="1206" y="3034"/>
                  </a:cubicBezTo>
                  <a:cubicBezTo>
                    <a:pt x="1151" y="3144"/>
                    <a:pt x="1096" y="3253"/>
                    <a:pt x="1041" y="3363"/>
                  </a:cubicBezTo>
                  <a:cubicBezTo>
                    <a:pt x="932" y="3691"/>
                    <a:pt x="603" y="3910"/>
                    <a:pt x="713" y="4294"/>
                  </a:cubicBezTo>
                  <a:cubicBezTo>
                    <a:pt x="1041" y="4677"/>
                    <a:pt x="1699" y="5115"/>
                    <a:pt x="603" y="5335"/>
                  </a:cubicBezTo>
                  <a:cubicBezTo>
                    <a:pt x="329" y="5389"/>
                    <a:pt x="110" y="5554"/>
                    <a:pt x="1" y="5827"/>
                  </a:cubicBezTo>
                  <a:cubicBezTo>
                    <a:pt x="384" y="6320"/>
                    <a:pt x="1370" y="6375"/>
                    <a:pt x="1041" y="7361"/>
                  </a:cubicBezTo>
                  <a:lnTo>
                    <a:pt x="1096" y="7635"/>
                  </a:lnTo>
                  <a:cubicBezTo>
                    <a:pt x="1429" y="8268"/>
                    <a:pt x="1884" y="8455"/>
                    <a:pt x="2387" y="8455"/>
                  </a:cubicBezTo>
                  <a:cubicBezTo>
                    <a:pt x="2710" y="8455"/>
                    <a:pt x="3053" y="8378"/>
                    <a:pt x="3396" y="8292"/>
                  </a:cubicBezTo>
                  <a:lnTo>
                    <a:pt x="3396" y="6978"/>
                  </a:lnTo>
                  <a:cubicBezTo>
                    <a:pt x="3177" y="6704"/>
                    <a:pt x="2575" y="6759"/>
                    <a:pt x="2630" y="6320"/>
                  </a:cubicBezTo>
                  <a:cubicBezTo>
                    <a:pt x="2684" y="5827"/>
                    <a:pt x="3287" y="5882"/>
                    <a:pt x="3616" y="5608"/>
                  </a:cubicBezTo>
                  <a:cubicBezTo>
                    <a:pt x="3725" y="5554"/>
                    <a:pt x="3835" y="5444"/>
                    <a:pt x="3944" y="5335"/>
                  </a:cubicBezTo>
                  <a:cubicBezTo>
                    <a:pt x="4492" y="4075"/>
                    <a:pt x="4492" y="2706"/>
                    <a:pt x="4656" y="1391"/>
                  </a:cubicBezTo>
                  <a:cubicBezTo>
                    <a:pt x="4601" y="1227"/>
                    <a:pt x="4547" y="1062"/>
                    <a:pt x="4492" y="953"/>
                  </a:cubicBezTo>
                  <a:cubicBezTo>
                    <a:pt x="4108" y="624"/>
                    <a:pt x="3725" y="296"/>
                    <a:pt x="3287" y="22"/>
                  </a:cubicBezTo>
                  <a:cubicBezTo>
                    <a:pt x="3258" y="7"/>
                    <a:pt x="3224" y="0"/>
                    <a:pt x="3189" y="0"/>
                  </a:cubicBez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9" name="Google Shape;8249;p9"/>
            <p:cNvSpPr/>
            <p:nvPr/>
          </p:nvSpPr>
          <p:spPr>
            <a:xfrm>
              <a:off x="3986625" y="556250"/>
              <a:ext cx="119150" cy="251500"/>
            </a:xfrm>
            <a:custGeom>
              <a:avLst/>
              <a:gdLst/>
              <a:ahLst/>
              <a:cxnLst/>
              <a:rect l="l" t="t" r="r" b="b"/>
              <a:pathLst>
                <a:path w="4766" h="10060" extrusionOk="0">
                  <a:moveTo>
                    <a:pt x="1738" y="1"/>
                  </a:moveTo>
                  <a:cubicBezTo>
                    <a:pt x="1319" y="1"/>
                    <a:pt x="827" y="209"/>
                    <a:pt x="274" y="639"/>
                  </a:cubicBezTo>
                  <a:cubicBezTo>
                    <a:pt x="219" y="748"/>
                    <a:pt x="219" y="913"/>
                    <a:pt x="274" y="1022"/>
                  </a:cubicBezTo>
                  <a:cubicBezTo>
                    <a:pt x="548" y="1296"/>
                    <a:pt x="1096" y="967"/>
                    <a:pt x="1315" y="1460"/>
                  </a:cubicBezTo>
                  <a:cubicBezTo>
                    <a:pt x="2191" y="2830"/>
                    <a:pt x="1205" y="3706"/>
                    <a:pt x="438" y="4582"/>
                  </a:cubicBezTo>
                  <a:cubicBezTo>
                    <a:pt x="0" y="5240"/>
                    <a:pt x="110" y="6061"/>
                    <a:pt x="658" y="6609"/>
                  </a:cubicBezTo>
                  <a:cubicBezTo>
                    <a:pt x="670" y="6610"/>
                    <a:pt x="682" y="6610"/>
                    <a:pt x="694" y="6610"/>
                  </a:cubicBezTo>
                  <a:cubicBezTo>
                    <a:pt x="1155" y="6610"/>
                    <a:pt x="1141" y="5763"/>
                    <a:pt x="1601" y="5763"/>
                  </a:cubicBezTo>
                  <a:cubicBezTo>
                    <a:pt x="1700" y="5763"/>
                    <a:pt x="1820" y="5802"/>
                    <a:pt x="1972" y="5897"/>
                  </a:cubicBezTo>
                  <a:cubicBezTo>
                    <a:pt x="1972" y="5897"/>
                    <a:pt x="2191" y="5732"/>
                    <a:pt x="2191" y="5678"/>
                  </a:cubicBezTo>
                  <a:cubicBezTo>
                    <a:pt x="2218" y="5149"/>
                    <a:pt x="2308" y="4965"/>
                    <a:pt x="2449" y="4965"/>
                  </a:cubicBezTo>
                  <a:cubicBezTo>
                    <a:pt x="2601" y="4965"/>
                    <a:pt x="2812" y="5177"/>
                    <a:pt x="3067" y="5404"/>
                  </a:cubicBezTo>
                  <a:cubicBezTo>
                    <a:pt x="4218" y="6444"/>
                    <a:pt x="4218" y="6499"/>
                    <a:pt x="2958" y="7595"/>
                  </a:cubicBezTo>
                  <a:cubicBezTo>
                    <a:pt x="2903" y="7595"/>
                    <a:pt x="2903" y="7649"/>
                    <a:pt x="2903" y="7704"/>
                  </a:cubicBezTo>
                  <a:cubicBezTo>
                    <a:pt x="2848" y="7814"/>
                    <a:pt x="2903" y="7869"/>
                    <a:pt x="2958" y="7923"/>
                  </a:cubicBezTo>
                  <a:cubicBezTo>
                    <a:pt x="3999" y="8033"/>
                    <a:pt x="3779" y="9183"/>
                    <a:pt x="4382" y="10059"/>
                  </a:cubicBezTo>
                  <a:cubicBezTo>
                    <a:pt x="4327" y="9402"/>
                    <a:pt x="4272" y="9128"/>
                    <a:pt x="4272" y="8909"/>
                  </a:cubicBezTo>
                  <a:cubicBezTo>
                    <a:pt x="4765" y="8252"/>
                    <a:pt x="4491" y="7595"/>
                    <a:pt x="4272" y="6937"/>
                  </a:cubicBezTo>
                  <a:cubicBezTo>
                    <a:pt x="4163" y="5732"/>
                    <a:pt x="3944" y="4528"/>
                    <a:pt x="3615" y="3323"/>
                  </a:cubicBezTo>
                  <a:cubicBezTo>
                    <a:pt x="3122" y="2884"/>
                    <a:pt x="3286" y="2227"/>
                    <a:pt x="3177" y="1680"/>
                  </a:cubicBezTo>
                  <a:cubicBezTo>
                    <a:pt x="2937" y="583"/>
                    <a:pt x="2440" y="1"/>
                    <a:pt x="1738" y="1"/>
                  </a:cubicBez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0" name="Google Shape;8250;p9"/>
            <p:cNvSpPr/>
            <p:nvPr/>
          </p:nvSpPr>
          <p:spPr>
            <a:xfrm>
              <a:off x="3656625" y="5023650"/>
              <a:ext cx="69875" cy="264275"/>
            </a:xfrm>
            <a:custGeom>
              <a:avLst/>
              <a:gdLst/>
              <a:ahLst/>
              <a:cxnLst/>
              <a:rect l="l" t="t" r="r" b="b"/>
              <a:pathLst>
                <a:path w="2795" h="10571" extrusionOk="0">
                  <a:moveTo>
                    <a:pt x="713" y="0"/>
                  </a:moveTo>
                  <a:cubicBezTo>
                    <a:pt x="548" y="219"/>
                    <a:pt x="439" y="384"/>
                    <a:pt x="384" y="603"/>
                  </a:cubicBezTo>
                  <a:cubicBezTo>
                    <a:pt x="275" y="3396"/>
                    <a:pt x="165" y="6134"/>
                    <a:pt x="1" y="8928"/>
                  </a:cubicBezTo>
                  <a:cubicBezTo>
                    <a:pt x="81" y="9008"/>
                    <a:pt x="191" y="9059"/>
                    <a:pt x="286" y="9059"/>
                  </a:cubicBezTo>
                  <a:cubicBezTo>
                    <a:pt x="322" y="9059"/>
                    <a:pt x="355" y="9052"/>
                    <a:pt x="384" y="9037"/>
                  </a:cubicBezTo>
                  <a:cubicBezTo>
                    <a:pt x="603" y="8818"/>
                    <a:pt x="713" y="8599"/>
                    <a:pt x="932" y="8435"/>
                  </a:cubicBezTo>
                  <a:cubicBezTo>
                    <a:pt x="1014" y="8407"/>
                    <a:pt x="1096" y="8394"/>
                    <a:pt x="1171" y="8394"/>
                  </a:cubicBezTo>
                  <a:cubicBezTo>
                    <a:pt x="1247" y="8394"/>
                    <a:pt x="1315" y="8407"/>
                    <a:pt x="1370" y="8435"/>
                  </a:cubicBezTo>
                  <a:cubicBezTo>
                    <a:pt x="1370" y="8435"/>
                    <a:pt x="1480" y="8544"/>
                    <a:pt x="1480" y="8544"/>
                  </a:cubicBezTo>
                  <a:cubicBezTo>
                    <a:pt x="1534" y="8599"/>
                    <a:pt x="1589" y="8709"/>
                    <a:pt x="1644" y="8818"/>
                  </a:cubicBezTo>
                  <a:cubicBezTo>
                    <a:pt x="1644" y="9037"/>
                    <a:pt x="1644" y="9256"/>
                    <a:pt x="1644" y="9475"/>
                  </a:cubicBezTo>
                  <a:cubicBezTo>
                    <a:pt x="1589" y="9749"/>
                    <a:pt x="1534" y="10023"/>
                    <a:pt x="1589" y="10242"/>
                  </a:cubicBezTo>
                  <a:cubicBezTo>
                    <a:pt x="1699" y="10461"/>
                    <a:pt x="1863" y="10571"/>
                    <a:pt x="2082" y="10571"/>
                  </a:cubicBezTo>
                  <a:cubicBezTo>
                    <a:pt x="2575" y="9092"/>
                    <a:pt x="2246" y="7504"/>
                    <a:pt x="2356" y="5970"/>
                  </a:cubicBezTo>
                  <a:cubicBezTo>
                    <a:pt x="2316" y="5890"/>
                    <a:pt x="2217" y="5839"/>
                    <a:pt x="2124" y="5839"/>
                  </a:cubicBezTo>
                  <a:cubicBezTo>
                    <a:pt x="2090" y="5839"/>
                    <a:pt x="2057" y="5846"/>
                    <a:pt x="2027" y="5861"/>
                  </a:cubicBezTo>
                  <a:lnTo>
                    <a:pt x="1863" y="6025"/>
                  </a:lnTo>
                  <a:cubicBezTo>
                    <a:pt x="1808" y="6134"/>
                    <a:pt x="1753" y="6299"/>
                    <a:pt x="1699" y="6408"/>
                  </a:cubicBezTo>
                  <a:cubicBezTo>
                    <a:pt x="1699" y="6627"/>
                    <a:pt x="1589" y="6792"/>
                    <a:pt x="1480" y="6956"/>
                  </a:cubicBezTo>
                  <a:cubicBezTo>
                    <a:pt x="1370" y="7011"/>
                    <a:pt x="1260" y="7065"/>
                    <a:pt x="1151" y="7120"/>
                  </a:cubicBezTo>
                  <a:cubicBezTo>
                    <a:pt x="1041" y="7120"/>
                    <a:pt x="932" y="7065"/>
                    <a:pt x="877" y="6956"/>
                  </a:cubicBezTo>
                  <a:cubicBezTo>
                    <a:pt x="877" y="6737"/>
                    <a:pt x="932" y="6573"/>
                    <a:pt x="987" y="6408"/>
                  </a:cubicBezTo>
                  <a:cubicBezTo>
                    <a:pt x="1315" y="5806"/>
                    <a:pt x="1480" y="5149"/>
                    <a:pt x="1425" y="4491"/>
                  </a:cubicBezTo>
                  <a:lnTo>
                    <a:pt x="1425" y="4491"/>
                  </a:lnTo>
                  <a:cubicBezTo>
                    <a:pt x="1694" y="4671"/>
                    <a:pt x="1485" y="5439"/>
                    <a:pt x="1944" y="5439"/>
                  </a:cubicBezTo>
                  <a:cubicBezTo>
                    <a:pt x="2045" y="5439"/>
                    <a:pt x="2178" y="5402"/>
                    <a:pt x="2356" y="5313"/>
                  </a:cubicBezTo>
                  <a:cubicBezTo>
                    <a:pt x="2685" y="4217"/>
                    <a:pt x="2794" y="3122"/>
                    <a:pt x="2685" y="2027"/>
                  </a:cubicBezTo>
                  <a:lnTo>
                    <a:pt x="2685" y="2027"/>
                  </a:lnTo>
                  <a:cubicBezTo>
                    <a:pt x="2534" y="2038"/>
                    <a:pt x="2395" y="2044"/>
                    <a:pt x="2266" y="2044"/>
                  </a:cubicBezTo>
                  <a:cubicBezTo>
                    <a:pt x="1130" y="2044"/>
                    <a:pt x="811" y="1574"/>
                    <a:pt x="713" y="0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1" name="Google Shape;8251;p9"/>
            <p:cNvSpPr/>
            <p:nvPr/>
          </p:nvSpPr>
          <p:spPr>
            <a:xfrm>
              <a:off x="3878450" y="4549875"/>
              <a:ext cx="291675" cy="48075"/>
            </a:xfrm>
            <a:custGeom>
              <a:avLst/>
              <a:gdLst/>
              <a:ahLst/>
              <a:cxnLst/>
              <a:rect l="l" t="t" r="r" b="b"/>
              <a:pathLst>
                <a:path w="11667" h="1923" extrusionOk="0">
                  <a:moveTo>
                    <a:pt x="8654" y="1"/>
                  </a:moveTo>
                  <a:lnTo>
                    <a:pt x="8654" y="1"/>
                  </a:lnTo>
                  <a:cubicBezTo>
                    <a:pt x="8818" y="1370"/>
                    <a:pt x="7723" y="877"/>
                    <a:pt x="7285" y="1260"/>
                  </a:cubicBezTo>
                  <a:cubicBezTo>
                    <a:pt x="7150" y="1396"/>
                    <a:pt x="6977" y="1494"/>
                    <a:pt x="6799" y="1494"/>
                  </a:cubicBezTo>
                  <a:cubicBezTo>
                    <a:pt x="6760" y="1494"/>
                    <a:pt x="6721" y="1489"/>
                    <a:pt x="6682" y="1480"/>
                  </a:cubicBezTo>
                  <a:cubicBezTo>
                    <a:pt x="5368" y="1206"/>
                    <a:pt x="3999" y="1260"/>
                    <a:pt x="2849" y="384"/>
                  </a:cubicBezTo>
                  <a:cubicBezTo>
                    <a:pt x="2794" y="357"/>
                    <a:pt x="2698" y="288"/>
                    <a:pt x="2595" y="288"/>
                  </a:cubicBezTo>
                  <a:cubicBezTo>
                    <a:pt x="2493" y="288"/>
                    <a:pt x="2383" y="357"/>
                    <a:pt x="2301" y="603"/>
                  </a:cubicBezTo>
                  <a:cubicBezTo>
                    <a:pt x="2177" y="1066"/>
                    <a:pt x="2071" y="1268"/>
                    <a:pt x="1914" y="1268"/>
                  </a:cubicBezTo>
                  <a:cubicBezTo>
                    <a:pt x="1792" y="1268"/>
                    <a:pt x="1640" y="1147"/>
                    <a:pt x="1425" y="932"/>
                  </a:cubicBezTo>
                  <a:cubicBezTo>
                    <a:pt x="1097" y="605"/>
                    <a:pt x="921" y="428"/>
                    <a:pt x="788" y="428"/>
                  </a:cubicBezTo>
                  <a:cubicBezTo>
                    <a:pt x="632" y="428"/>
                    <a:pt x="536" y="673"/>
                    <a:pt x="329" y="1206"/>
                  </a:cubicBezTo>
                  <a:cubicBezTo>
                    <a:pt x="274" y="1315"/>
                    <a:pt x="110" y="1315"/>
                    <a:pt x="0" y="1315"/>
                  </a:cubicBezTo>
                  <a:cubicBezTo>
                    <a:pt x="822" y="1699"/>
                    <a:pt x="1753" y="1918"/>
                    <a:pt x="2684" y="1918"/>
                  </a:cubicBezTo>
                  <a:cubicBezTo>
                    <a:pt x="3707" y="1918"/>
                    <a:pt x="4705" y="1893"/>
                    <a:pt x="5711" y="1893"/>
                  </a:cubicBezTo>
                  <a:cubicBezTo>
                    <a:pt x="6214" y="1893"/>
                    <a:pt x="6719" y="1899"/>
                    <a:pt x="7230" y="1918"/>
                  </a:cubicBezTo>
                  <a:cubicBezTo>
                    <a:pt x="7316" y="1921"/>
                    <a:pt x="7401" y="1922"/>
                    <a:pt x="7486" y="1922"/>
                  </a:cubicBezTo>
                  <a:cubicBezTo>
                    <a:pt x="8934" y="1922"/>
                    <a:pt x="10367" y="1485"/>
                    <a:pt x="11557" y="658"/>
                  </a:cubicBezTo>
                  <a:cubicBezTo>
                    <a:pt x="11447" y="494"/>
                    <a:pt x="11666" y="275"/>
                    <a:pt x="11283" y="220"/>
                  </a:cubicBezTo>
                  <a:cubicBezTo>
                    <a:pt x="11137" y="178"/>
                    <a:pt x="10992" y="158"/>
                    <a:pt x="10849" y="158"/>
                  </a:cubicBezTo>
                  <a:cubicBezTo>
                    <a:pt x="10241" y="158"/>
                    <a:pt x="9687" y="519"/>
                    <a:pt x="9421" y="1096"/>
                  </a:cubicBezTo>
                  <a:lnTo>
                    <a:pt x="8654" y="1"/>
                  </a:lnTo>
                  <a:close/>
                </a:path>
              </a:pathLst>
            </a:custGeom>
            <a:solidFill>
              <a:srgbClr val="FBF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2" name="Google Shape;8252;p9"/>
            <p:cNvSpPr/>
            <p:nvPr/>
          </p:nvSpPr>
          <p:spPr>
            <a:xfrm>
              <a:off x="3653900" y="5222175"/>
              <a:ext cx="67100" cy="175500"/>
            </a:xfrm>
            <a:custGeom>
              <a:avLst/>
              <a:gdLst/>
              <a:ahLst/>
              <a:cxnLst/>
              <a:rect l="l" t="t" r="r" b="b"/>
              <a:pathLst>
                <a:path w="2684" h="7020" extrusionOk="0">
                  <a:moveTo>
                    <a:pt x="1150" y="1"/>
                  </a:moveTo>
                  <a:cubicBezTo>
                    <a:pt x="493" y="1"/>
                    <a:pt x="493" y="494"/>
                    <a:pt x="493" y="987"/>
                  </a:cubicBezTo>
                  <a:cubicBezTo>
                    <a:pt x="548" y="1260"/>
                    <a:pt x="493" y="1589"/>
                    <a:pt x="384" y="1918"/>
                  </a:cubicBezTo>
                  <a:cubicBezTo>
                    <a:pt x="603" y="1918"/>
                    <a:pt x="329" y="1973"/>
                    <a:pt x="384" y="2082"/>
                  </a:cubicBezTo>
                  <a:cubicBezTo>
                    <a:pt x="493" y="2137"/>
                    <a:pt x="548" y="2137"/>
                    <a:pt x="384" y="2246"/>
                  </a:cubicBezTo>
                  <a:cubicBezTo>
                    <a:pt x="369" y="2232"/>
                    <a:pt x="350" y="2225"/>
                    <a:pt x="330" y="2225"/>
                  </a:cubicBezTo>
                  <a:cubicBezTo>
                    <a:pt x="274" y="2225"/>
                    <a:pt x="205" y="2276"/>
                    <a:pt x="165" y="2356"/>
                  </a:cubicBezTo>
                  <a:cubicBezTo>
                    <a:pt x="0" y="3561"/>
                    <a:pt x="0" y="4766"/>
                    <a:pt x="165" y="5971"/>
                  </a:cubicBezTo>
                  <a:cubicBezTo>
                    <a:pt x="264" y="6765"/>
                    <a:pt x="633" y="7019"/>
                    <a:pt x="1557" y="7019"/>
                  </a:cubicBezTo>
                  <a:cubicBezTo>
                    <a:pt x="1653" y="7019"/>
                    <a:pt x="1754" y="7016"/>
                    <a:pt x="1862" y="7011"/>
                  </a:cubicBezTo>
                  <a:cubicBezTo>
                    <a:pt x="2246" y="5861"/>
                    <a:pt x="2684" y="4711"/>
                    <a:pt x="1917" y="3561"/>
                  </a:cubicBezTo>
                  <a:cubicBezTo>
                    <a:pt x="1753" y="3287"/>
                    <a:pt x="2082" y="2958"/>
                    <a:pt x="2191" y="2685"/>
                  </a:cubicBezTo>
                  <a:lnTo>
                    <a:pt x="1808" y="2301"/>
                  </a:lnTo>
                  <a:cubicBezTo>
                    <a:pt x="1589" y="1863"/>
                    <a:pt x="1972" y="1808"/>
                    <a:pt x="2136" y="1644"/>
                  </a:cubicBezTo>
                  <a:lnTo>
                    <a:pt x="2136" y="658"/>
                  </a:lnTo>
                  <a:cubicBezTo>
                    <a:pt x="2098" y="619"/>
                    <a:pt x="2031" y="581"/>
                    <a:pt x="1977" y="581"/>
                  </a:cubicBezTo>
                  <a:cubicBezTo>
                    <a:pt x="1954" y="581"/>
                    <a:pt x="1933" y="587"/>
                    <a:pt x="1917" y="603"/>
                  </a:cubicBezTo>
                  <a:cubicBezTo>
                    <a:pt x="1917" y="494"/>
                    <a:pt x="1917" y="384"/>
                    <a:pt x="1808" y="329"/>
                  </a:cubicBezTo>
                  <a:cubicBezTo>
                    <a:pt x="1643" y="110"/>
                    <a:pt x="1315" y="220"/>
                    <a:pt x="1150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3" name="Google Shape;8253;p9"/>
            <p:cNvSpPr/>
            <p:nvPr/>
          </p:nvSpPr>
          <p:spPr>
            <a:xfrm>
              <a:off x="3974300" y="417475"/>
              <a:ext cx="102725" cy="229150"/>
            </a:xfrm>
            <a:custGeom>
              <a:avLst/>
              <a:gdLst/>
              <a:ahLst/>
              <a:cxnLst/>
              <a:rect l="l" t="t" r="r" b="b"/>
              <a:pathLst>
                <a:path w="4109" h="9166" extrusionOk="0">
                  <a:moveTo>
                    <a:pt x="2191" y="1"/>
                  </a:moveTo>
                  <a:cubicBezTo>
                    <a:pt x="2101" y="136"/>
                    <a:pt x="1937" y="234"/>
                    <a:pt x="1759" y="234"/>
                  </a:cubicBezTo>
                  <a:cubicBezTo>
                    <a:pt x="1721" y="234"/>
                    <a:pt x="1682" y="230"/>
                    <a:pt x="1643" y="220"/>
                  </a:cubicBezTo>
                  <a:cubicBezTo>
                    <a:pt x="1564" y="204"/>
                    <a:pt x="1480" y="193"/>
                    <a:pt x="1401" y="193"/>
                  </a:cubicBezTo>
                  <a:cubicBezTo>
                    <a:pt x="1207" y="193"/>
                    <a:pt x="1041" y="260"/>
                    <a:pt x="1041" y="494"/>
                  </a:cubicBezTo>
                  <a:cubicBezTo>
                    <a:pt x="1041" y="781"/>
                    <a:pt x="1208" y="942"/>
                    <a:pt x="1469" y="942"/>
                  </a:cubicBezTo>
                  <a:cubicBezTo>
                    <a:pt x="1507" y="942"/>
                    <a:pt x="1547" y="939"/>
                    <a:pt x="1589" y="932"/>
                  </a:cubicBezTo>
                  <a:cubicBezTo>
                    <a:pt x="1659" y="920"/>
                    <a:pt x="1730" y="913"/>
                    <a:pt x="1796" y="913"/>
                  </a:cubicBezTo>
                  <a:cubicBezTo>
                    <a:pt x="2036" y="913"/>
                    <a:pt x="2211" y="1003"/>
                    <a:pt x="2082" y="1261"/>
                  </a:cubicBezTo>
                  <a:cubicBezTo>
                    <a:pt x="1917" y="1808"/>
                    <a:pt x="2684" y="2630"/>
                    <a:pt x="1917" y="2794"/>
                  </a:cubicBezTo>
                  <a:cubicBezTo>
                    <a:pt x="110" y="3068"/>
                    <a:pt x="2739" y="3506"/>
                    <a:pt x="1808" y="3725"/>
                  </a:cubicBezTo>
                  <a:cubicBezTo>
                    <a:pt x="1698" y="3780"/>
                    <a:pt x="1643" y="3835"/>
                    <a:pt x="1589" y="3944"/>
                  </a:cubicBezTo>
                  <a:cubicBezTo>
                    <a:pt x="1315" y="4163"/>
                    <a:pt x="1096" y="4382"/>
                    <a:pt x="877" y="4602"/>
                  </a:cubicBezTo>
                  <a:cubicBezTo>
                    <a:pt x="0" y="5149"/>
                    <a:pt x="384" y="5697"/>
                    <a:pt x="822" y="6245"/>
                  </a:cubicBezTo>
                  <a:cubicBezTo>
                    <a:pt x="1352" y="6013"/>
                    <a:pt x="1802" y="5896"/>
                    <a:pt x="2174" y="5896"/>
                  </a:cubicBezTo>
                  <a:cubicBezTo>
                    <a:pt x="3034" y="5896"/>
                    <a:pt x="3484" y="6517"/>
                    <a:pt x="3560" y="7778"/>
                  </a:cubicBezTo>
                  <a:cubicBezTo>
                    <a:pt x="3560" y="8052"/>
                    <a:pt x="3506" y="8326"/>
                    <a:pt x="3451" y="8545"/>
                  </a:cubicBezTo>
                  <a:cubicBezTo>
                    <a:pt x="3320" y="9024"/>
                    <a:pt x="3354" y="9165"/>
                    <a:pt x="3459" y="9165"/>
                  </a:cubicBezTo>
                  <a:cubicBezTo>
                    <a:pt x="3611" y="9165"/>
                    <a:pt x="3912" y="8871"/>
                    <a:pt x="4083" y="8871"/>
                  </a:cubicBezTo>
                  <a:cubicBezTo>
                    <a:pt x="4092" y="8871"/>
                    <a:pt x="4100" y="8872"/>
                    <a:pt x="4108" y="8874"/>
                  </a:cubicBezTo>
                  <a:cubicBezTo>
                    <a:pt x="4108" y="8107"/>
                    <a:pt x="3999" y="7395"/>
                    <a:pt x="3725" y="6683"/>
                  </a:cubicBezTo>
                  <a:cubicBezTo>
                    <a:pt x="3232" y="4437"/>
                    <a:pt x="2958" y="2137"/>
                    <a:pt x="2191" y="1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4" name="Google Shape;8254;p9"/>
            <p:cNvSpPr/>
            <p:nvPr/>
          </p:nvSpPr>
          <p:spPr>
            <a:xfrm>
              <a:off x="4095125" y="976450"/>
              <a:ext cx="87325" cy="159825"/>
            </a:xfrm>
            <a:custGeom>
              <a:avLst/>
              <a:gdLst/>
              <a:ahLst/>
              <a:cxnLst/>
              <a:rect l="l" t="t" r="r" b="b"/>
              <a:pathLst>
                <a:path w="3493" h="6393" extrusionOk="0">
                  <a:moveTo>
                    <a:pt x="2813" y="0"/>
                  </a:moveTo>
                  <a:cubicBezTo>
                    <a:pt x="2723" y="0"/>
                    <a:pt x="2622" y="14"/>
                    <a:pt x="2507" y="43"/>
                  </a:cubicBezTo>
                  <a:cubicBezTo>
                    <a:pt x="2123" y="864"/>
                    <a:pt x="1795" y="1631"/>
                    <a:pt x="1411" y="2507"/>
                  </a:cubicBezTo>
                  <a:cubicBezTo>
                    <a:pt x="1028" y="3439"/>
                    <a:pt x="206" y="4151"/>
                    <a:pt x="206" y="5191"/>
                  </a:cubicBezTo>
                  <a:cubicBezTo>
                    <a:pt x="1" y="5931"/>
                    <a:pt x="73" y="6393"/>
                    <a:pt x="584" y="6393"/>
                  </a:cubicBezTo>
                  <a:cubicBezTo>
                    <a:pt x="754" y="6393"/>
                    <a:pt x="973" y="6341"/>
                    <a:pt x="1247" y="6232"/>
                  </a:cubicBezTo>
                  <a:cubicBezTo>
                    <a:pt x="2123" y="5191"/>
                    <a:pt x="2233" y="3712"/>
                    <a:pt x="3109" y="2672"/>
                  </a:cubicBezTo>
                  <a:cubicBezTo>
                    <a:pt x="3383" y="2069"/>
                    <a:pt x="3492" y="1412"/>
                    <a:pt x="3492" y="755"/>
                  </a:cubicBezTo>
                  <a:cubicBezTo>
                    <a:pt x="3402" y="303"/>
                    <a:pt x="3237" y="0"/>
                    <a:pt x="2813" y="0"/>
                  </a:cubicBezTo>
                  <a:close/>
                </a:path>
              </a:pathLst>
            </a:custGeom>
            <a:solidFill>
              <a:srgbClr val="F09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5" name="Google Shape;8255;p9"/>
            <p:cNvSpPr/>
            <p:nvPr/>
          </p:nvSpPr>
          <p:spPr>
            <a:xfrm>
              <a:off x="4197475" y="1506700"/>
              <a:ext cx="102725" cy="130800"/>
            </a:xfrm>
            <a:custGeom>
              <a:avLst/>
              <a:gdLst/>
              <a:ahLst/>
              <a:cxnLst/>
              <a:rect l="l" t="t" r="r" b="b"/>
              <a:pathLst>
                <a:path w="4109" h="5232" extrusionOk="0">
                  <a:moveTo>
                    <a:pt x="2972" y="1"/>
                  </a:moveTo>
                  <a:cubicBezTo>
                    <a:pt x="2776" y="1"/>
                    <a:pt x="2586" y="116"/>
                    <a:pt x="2411" y="467"/>
                  </a:cubicBezTo>
                  <a:cubicBezTo>
                    <a:pt x="2246" y="576"/>
                    <a:pt x="1973" y="631"/>
                    <a:pt x="1863" y="850"/>
                  </a:cubicBezTo>
                  <a:cubicBezTo>
                    <a:pt x="1753" y="960"/>
                    <a:pt x="1699" y="1069"/>
                    <a:pt x="1644" y="1234"/>
                  </a:cubicBezTo>
                  <a:cubicBezTo>
                    <a:pt x="1206" y="2384"/>
                    <a:pt x="165" y="3315"/>
                    <a:pt x="1" y="4629"/>
                  </a:cubicBezTo>
                  <a:cubicBezTo>
                    <a:pt x="206" y="5143"/>
                    <a:pt x="604" y="5186"/>
                    <a:pt x="1007" y="5186"/>
                  </a:cubicBezTo>
                  <a:cubicBezTo>
                    <a:pt x="1088" y="5186"/>
                    <a:pt x="1169" y="5184"/>
                    <a:pt x="1249" y="5184"/>
                  </a:cubicBezTo>
                  <a:cubicBezTo>
                    <a:pt x="1408" y="5184"/>
                    <a:pt x="1562" y="5191"/>
                    <a:pt x="1699" y="5232"/>
                  </a:cubicBezTo>
                  <a:cubicBezTo>
                    <a:pt x="1863" y="5232"/>
                    <a:pt x="1973" y="5177"/>
                    <a:pt x="2082" y="5068"/>
                  </a:cubicBezTo>
                  <a:cubicBezTo>
                    <a:pt x="2739" y="3589"/>
                    <a:pt x="3780" y="2384"/>
                    <a:pt x="4109" y="796"/>
                  </a:cubicBezTo>
                  <a:cubicBezTo>
                    <a:pt x="4109" y="686"/>
                    <a:pt x="4054" y="522"/>
                    <a:pt x="4054" y="412"/>
                  </a:cubicBezTo>
                  <a:cubicBezTo>
                    <a:pt x="3701" y="377"/>
                    <a:pt x="3326" y="1"/>
                    <a:pt x="2972" y="1"/>
                  </a:cubicBezTo>
                  <a:close/>
                </a:path>
              </a:pathLst>
            </a:custGeom>
            <a:solidFill>
              <a:srgbClr val="F197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6" name="Google Shape;8256;p9"/>
            <p:cNvSpPr/>
            <p:nvPr/>
          </p:nvSpPr>
          <p:spPr>
            <a:xfrm>
              <a:off x="3395100" y="4512725"/>
              <a:ext cx="192050" cy="66750"/>
            </a:xfrm>
            <a:custGeom>
              <a:avLst/>
              <a:gdLst/>
              <a:ahLst/>
              <a:cxnLst/>
              <a:rect l="l" t="t" r="r" b="b"/>
              <a:pathLst>
                <a:path w="7682" h="2670" extrusionOk="0">
                  <a:moveTo>
                    <a:pt x="6596" y="1"/>
                  </a:moveTo>
                  <a:cubicBezTo>
                    <a:pt x="6370" y="1"/>
                    <a:pt x="6108" y="145"/>
                    <a:pt x="5806" y="446"/>
                  </a:cubicBezTo>
                  <a:cubicBezTo>
                    <a:pt x="5636" y="685"/>
                    <a:pt x="5359" y="817"/>
                    <a:pt x="5069" y="817"/>
                  </a:cubicBezTo>
                  <a:cubicBezTo>
                    <a:pt x="4893" y="817"/>
                    <a:pt x="4712" y="769"/>
                    <a:pt x="4547" y="665"/>
                  </a:cubicBezTo>
                  <a:cubicBezTo>
                    <a:pt x="4515" y="649"/>
                    <a:pt x="4478" y="642"/>
                    <a:pt x="4439" y="642"/>
                  </a:cubicBezTo>
                  <a:cubicBezTo>
                    <a:pt x="4346" y="642"/>
                    <a:pt x="4241" y="681"/>
                    <a:pt x="4163" y="720"/>
                  </a:cubicBezTo>
                  <a:cubicBezTo>
                    <a:pt x="4061" y="784"/>
                    <a:pt x="3956" y="806"/>
                    <a:pt x="3850" y="806"/>
                  </a:cubicBezTo>
                  <a:cubicBezTo>
                    <a:pt x="3605" y="806"/>
                    <a:pt x="3352" y="689"/>
                    <a:pt x="3107" y="689"/>
                  </a:cubicBezTo>
                  <a:cubicBezTo>
                    <a:pt x="3001" y="689"/>
                    <a:pt x="2896" y="711"/>
                    <a:pt x="2794" y="775"/>
                  </a:cubicBezTo>
                  <a:cubicBezTo>
                    <a:pt x="2575" y="884"/>
                    <a:pt x="2411" y="994"/>
                    <a:pt x="2301" y="1158"/>
                  </a:cubicBezTo>
                  <a:cubicBezTo>
                    <a:pt x="2246" y="1213"/>
                    <a:pt x="2192" y="1322"/>
                    <a:pt x="2137" y="1487"/>
                  </a:cubicBezTo>
                  <a:cubicBezTo>
                    <a:pt x="2082" y="1596"/>
                    <a:pt x="2137" y="1706"/>
                    <a:pt x="2246" y="1706"/>
                  </a:cubicBezTo>
                  <a:lnTo>
                    <a:pt x="2137" y="1706"/>
                  </a:lnTo>
                  <a:cubicBezTo>
                    <a:pt x="2082" y="1651"/>
                    <a:pt x="2027" y="1541"/>
                    <a:pt x="1972" y="1432"/>
                  </a:cubicBezTo>
                  <a:cubicBezTo>
                    <a:pt x="1918" y="1322"/>
                    <a:pt x="1863" y="1158"/>
                    <a:pt x="1753" y="1049"/>
                  </a:cubicBezTo>
                  <a:cubicBezTo>
                    <a:pt x="1699" y="884"/>
                    <a:pt x="1589" y="775"/>
                    <a:pt x="1425" y="665"/>
                  </a:cubicBezTo>
                  <a:cubicBezTo>
                    <a:pt x="1370" y="556"/>
                    <a:pt x="1260" y="501"/>
                    <a:pt x="1151" y="446"/>
                  </a:cubicBezTo>
                  <a:lnTo>
                    <a:pt x="987" y="446"/>
                  </a:lnTo>
                  <a:cubicBezTo>
                    <a:pt x="603" y="939"/>
                    <a:pt x="56" y="1377"/>
                    <a:pt x="1" y="2144"/>
                  </a:cubicBezTo>
                  <a:cubicBezTo>
                    <a:pt x="870" y="2548"/>
                    <a:pt x="1775" y="2670"/>
                    <a:pt x="2685" y="2670"/>
                  </a:cubicBezTo>
                  <a:cubicBezTo>
                    <a:pt x="3380" y="2670"/>
                    <a:pt x="4078" y="2598"/>
                    <a:pt x="4766" y="2527"/>
                  </a:cubicBezTo>
                  <a:cubicBezTo>
                    <a:pt x="4821" y="2527"/>
                    <a:pt x="4875" y="2473"/>
                    <a:pt x="4930" y="2473"/>
                  </a:cubicBezTo>
                  <a:cubicBezTo>
                    <a:pt x="5133" y="2241"/>
                    <a:pt x="5382" y="2178"/>
                    <a:pt x="5636" y="2178"/>
                  </a:cubicBezTo>
                  <a:cubicBezTo>
                    <a:pt x="5862" y="2178"/>
                    <a:pt x="6093" y="2228"/>
                    <a:pt x="6299" y="2254"/>
                  </a:cubicBezTo>
                  <a:cubicBezTo>
                    <a:pt x="6444" y="2272"/>
                    <a:pt x="6573" y="2280"/>
                    <a:pt x="6689" y="2280"/>
                  </a:cubicBezTo>
                  <a:cubicBezTo>
                    <a:pt x="7632" y="2280"/>
                    <a:pt x="7681" y="1701"/>
                    <a:pt x="7340" y="775"/>
                  </a:cubicBezTo>
                  <a:cubicBezTo>
                    <a:pt x="7150" y="269"/>
                    <a:pt x="6906" y="1"/>
                    <a:pt x="6596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7" name="Google Shape;8257;p9"/>
            <p:cNvSpPr/>
            <p:nvPr/>
          </p:nvSpPr>
          <p:spPr>
            <a:xfrm>
              <a:off x="3280100" y="2215300"/>
              <a:ext cx="117775" cy="125850"/>
            </a:xfrm>
            <a:custGeom>
              <a:avLst/>
              <a:gdLst/>
              <a:ahLst/>
              <a:cxnLst/>
              <a:rect l="l" t="t" r="r" b="b"/>
              <a:pathLst>
                <a:path w="4711" h="5034" extrusionOk="0">
                  <a:moveTo>
                    <a:pt x="1972" y="1"/>
                  </a:moveTo>
                  <a:cubicBezTo>
                    <a:pt x="931" y="1480"/>
                    <a:pt x="274" y="3178"/>
                    <a:pt x="0" y="4930"/>
                  </a:cubicBezTo>
                  <a:cubicBezTo>
                    <a:pt x="173" y="4973"/>
                    <a:pt x="397" y="5034"/>
                    <a:pt x="588" y="5034"/>
                  </a:cubicBezTo>
                  <a:cubicBezTo>
                    <a:pt x="881" y="5034"/>
                    <a:pt x="1097" y="4892"/>
                    <a:pt x="931" y="4328"/>
                  </a:cubicBezTo>
                  <a:cubicBezTo>
                    <a:pt x="712" y="3287"/>
                    <a:pt x="1205" y="2849"/>
                    <a:pt x="2081" y="2630"/>
                  </a:cubicBezTo>
                  <a:cubicBezTo>
                    <a:pt x="2574" y="2411"/>
                    <a:pt x="3067" y="2301"/>
                    <a:pt x="3615" y="2301"/>
                  </a:cubicBezTo>
                  <a:cubicBezTo>
                    <a:pt x="3998" y="1918"/>
                    <a:pt x="4710" y="1754"/>
                    <a:pt x="4601" y="987"/>
                  </a:cubicBezTo>
                  <a:cubicBezTo>
                    <a:pt x="4601" y="579"/>
                    <a:pt x="4601" y="170"/>
                    <a:pt x="4238" y="170"/>
                  </a:cubicBezTo>
                  <a:cubicBezTo>
                    <a:pt x="4114" y="170"/>
                    <a:pt x="3948" y="218"/>
                    <a:pt x="3724" y="329"/>
                  </a:cubicBezTo>
                  <a:cubicBezTo>
                    <a:pt x="3397" y="478"/>
                    <a:pt x="3021" y="724"/>
                    <a:pt x="2684" y="724"/>
                  </a:cubicBezTo>
                  <a:cubicBezTo>
                    <a:pt x="2402" y="724"/>
                    <a:pt x="2147" y="551"/>
                    <a:pt x="1972" y="1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8" name="Google Shape;8258;p9"/>
            <p:cNvSpPr/>
            <p:nvPr/>
          </p:nvSpPr>
          <p:spPr>
            <a:xfrm>
              <a:off x="3518350" y="4467725"/>
              <a:ext cx="208150" cy="107025"/>
            </a:xfrm>
            <a:custGeom>
              <a:avLst/>
              <a:gdLst/>
              <a:ahLst/>
              <a:cxnLst/>
              <a:rect l="l" t="t" r="r" b="b"/>
              <a:pathLst>
                <a:path w="8326" h="4281" extrusionOk="0">
                  <a:moveTo>
                    <a:pt x="7175" y="1"/>
                  </a:moveTo>
                  <a:cubicBezTo>
                    <a:pt x="7011" y="1"/>
                    <a:pt x="6846" y="55"/>
                    <a:pt x="6682" y="110"/>
                  </a:cubicBezTo>
                  <a:cubicBezTo>
                    <a:pt x="6572" y="165"/>
                    <a:pt x="6463" y="274"/>
                    <a:pt x="6299" y="384"/>
                  </a:cubicBezTo>
                  <a:cubicBezTo>
                    <a:pt x="5806" y="932"/>
                    <a:pt x="4984" y="932"/>
                    <a:pt x="4491" y="1479"/>
                  </a:cubicBezTo>
                  <a:cubicBezTo>
                    <a:pt x="4442" y="1873"/>
                    <a:pt x="4083" y="2090"/>
                    <a:pt x="3692" y="2090"/>
                  </a:cubicBezTo>
                  <a:cubicBezTo>
                    <a:pt x="3649" y="2090"/>
                    <a:pt x="3604" y="2087"/>
                    <a:pt x="3560" y="2082"/>
                  </a:cubicBezTo>
                  <a:lnTo>
                    <a:pt x="3396" y="2082"/>
                  </a:lnTo>
                  <a:lnTo>
                    <a:pt x="3231" y="2191"/>
                  </a:lnTo>
                  <a:cubicBezTo>
                    <a:pt x="3067" y="2356"/>
                    <a:pt x="3012" y="2520"/>
                    <a:pt x="2903" y="2684"/>
                  </a:cubicBezTo>
                  <a:cubicBezTo>
                    <a:pt x="2937" y="2684"/>
                    <a:pt x="2959" y="2683"/>
                    <a:pt x="2972" y="2682"/>
                  </a:cubicBezTo>
                  <a:lnTo>
                    <a:pt x="2972" y="2682"/>
                  </a:lnTo>
                  <a:cubicBezTo>
                    <a:pt x="2939" y="2692"/>
                    <a:pt x="2873" y="2731"/>
                    <a:pt x="2903" y="2849"/>
                  </a:cubicBezTo>
                  <a:cubicBezTo>
                    <a:pt x="2903" y="2918"/>
                    <a:pt x="2925" y="2938"/>
                    <a:pt x="2950" y="2938"/>
                  </a:cubicBezTo>
                  <a:cubicBezTo>
                    <a:pt x="2965" y="2938"/>
                    <a:pt x="2982" y="2930"/>
                    <a:pt x="2995" y="2922"/>
                  </a:cubicBezTo>
                  <a:lnTo>
                    <a:pt x="2995" y="2922"/>
                  </a:lnTo>
                  <a:cubicBezTo>
                    <a:pt x="2986" y="2930"/>
                    <a:pt x="2974" y="2942"/>
                    <a:pt x="2958" y="2958"/>
                  </a:cubicBezTo>
                  <a:lnTo>
                    <a:pt x="2848" y="2903"/>
                  </a:lnTo>
                  <a:lnTo>
                    <a:pt x="2739" y="2794"/>
                  </a:lnTo>
                  <a:cubicBezTo>
                    <a:pt x="2629" y="2684"/>
                    <a:pt x="2574" y="2629"/>
                    <a:pt x="2465" y="2575"/>
                  </a:cubicBezTo>
                  <a:lnTo>
                    <a:pt x="2300" y="2575"/>
                  </a:lnTo>
                  <a:cubicBezTo>
                    <a:pt x="1643" y="3013"/>
                    <a:pt x="2246" y="3396"/>
                    <a:pt x="2300" y="3834"/>
                  </a:cubicBezTo>
                  <a:cubicBezTo>
                    <a:pt x="2160" y="3889"/>
                    <a:pt x="2010" y="3906"/>
                    <a:pt x="1856" y="3906"/>
                  </a:cubicBezTo>
                  <a:cubicBezTo>
                    <a:pt x="1562" y="3906"/>
                    <a:pt x="1251" y="3841"/>
                    <a:pt x="948" y="3841"/>
                  </a:cubicBezTo>
                  <a:cubicBezTo>
                    <a:pt x="608" y="3841"/>
                    <a:pt x="279" y="3924"/>
                    <a:pt x="0" y="4273"/>
                  </a:cubicBezTo>
                  <a:cubicBezTo>
                    <a:pt x="161" y="4255"/>
                    <a:pt x="324" y="4248"/>
                    <a:pt x="487" y="4248"/>
                  </a:cubicBezTo>
                  <a:cubicBezTo>
                    <a:pt x="856" y="4248"/>
                    <a:pt x="1228" y="4280"/>
                    <a:pt x="1596" y="4280"/>
                  </a:cubicBezTo>
                  <a:cubicBezTo>
                    <a:pt x="2063" y="4280"/>
                    <a:pt x="2522" y="4229"/>
                    <a:pt x="2958" y="3999"/>
                  </a:cubicBezTo>
                  <a:cubicBezTo>
                    <a:pt x="4491" y="3122"/>
                    <a:pt x="6244" y="2575"/>
                    <a:pt x="7504" y="1205"/>
                  </a:cubicBezTo>
                  <a:cubicBezTo>
                    <a:pt x="7668" y="1041"/>
                    <a:pt x="7996" y="986"/>
                    <a:pt x="8216" y="877"/>
                  </a:cubicBezTo>
                  <a:cubicBezTo>
                    <a:pt x="8325" y="55"/>
                    <a:pt x="7668" y="110"/>
                    <a:pt x="7175" y="1"/>
                  </a:cubicBezTo>
                  <a:close/>
                </a:path>
              </a:pathLst>
            </a:custGeom>
            <a:solidFill>
              <a:srgbClr val="FCF7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9" name="Google Shape;8259;p9"/>
            <p:cNvSpPr/>
            <p:nvPr/>
          </p:nvSpPr>
          <p:spPr>
            <a:xfrm>
              <a:off x="3492325" y="1541650"/>
              <a:ext cx="83550" cy="127200"/>
            </a:xfrm>
            <a:custGeom>
              <a:avLst/>
              <a:gdLst/>
              <a:ahLst/>
              <a:cxnLst/>
              <a:rect l="l" t="t" r="r" b="b"/>
              <a:pathLst>
                <a:path w="3342" h="5088" extrusionOk="0">
                  <a:moveTo>
                    <a:pt x="1698" y="0"/>
                  </a:moveTo>
                  <a:cubicBezTo>
                    <a:pt x="712" y="1534"/>
                    <a:pt x="384" y="3286"/>
                    <a:pt x="0" y="4929"/>
                  </a:cubicBezTo>
                  <a:cubicBezTo>
                    <a:pt x="185" y="5008"/>
                    <a:pt x="381" y="5087"/>
                    <a:pt x="548" y="5087"/>
                  </a:cubicBezTo>
                  <a:cubicBezTo>
                    <a:pt x="729" y="5087"/>
                    <a:pt x="875" y="4995"/>
                    <a:pt x="932" y="4710"/>
                  </a:cubicBezTo>
                  <a:cubicBezTo>
                    <a:pt x="1096" y="3670"/>
                    <a:pt x="1917" y="3231"/>
                    <a:pt x="2684" y="2684"/>
                  </a:cubicBezTo>
                  <a:cubicBezTo>
                    <a:pt x="2082" y="2300"/>
                    <a:pt x="1753" y="1972"/>
                    <a:pt x="2684" y="1698"/>
                  </a:cubicBezTo>
                  <a:cubicBezTo>
                    <a:pt x="3068" y="1588"/>
                    <a:pt x="3341" y="1479"/>
                    <a:pt x="3232" y="1041"/>
                  </a:cubicBezTo>
                  <a:cubicBezTo>
                    <a:pt x="3232" y="770"/>
                    <a:pt x="3009" y="574"/>
                    <a:pt x="2747" y="574"/>
                  </a:cubicBezTo>
                  <a:cubicBezTo>
                    <a:pt x="2691" y="574"/>
                    <a:pt x="2633" y="583"/>
                    <a:pt x="2575" y="603"/>
                  </a:cubicBezTo>
                  <a:cubicBezTo>
                    <a:pt x="2443" y="642"/>
                    <a:pt x="2327" y="663"/>
                    <a:pt x="2226" y="663"/>
                  </a:cubicBezTo>
                  <a:cubicBezTo>
                    <a:pt x="1908" y="663"/>
                    <a:pt x="1740" y="458"/>
                    <a:pt x="1698" y="0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0" name="Google Shape;8260;p9"/>
            <p:cNvSpPr/>
            <p:nvPr/>
          </p:nvSpPr>
          <p:spPr>
            <a:xfrm>
              <a:off x="3696350" y="4594950"/>
              <a:ext cx="52050" cy="183625"/>
            </a:xfrm>
            <a:custGeom>
              <a:avLst/>
              <a:gdLst/>
              <a:ahLst/>
              <a:cxnLst/>
              <a:rect l="l" t="t" r="r" b="b"/>
              <a:pathLst>
                <a:path w="2082" h="7345" extrusionOk="0">
                  <a:moveTo>
                    <a:pt x="1559" y="1"/>
                  </a:moveTo>
                  <a:cubicBezTo>
                    <a:pt x="995" y="1"/>
                    <a:pt x="991" y="697"/>
                    <a:pt x="767" y="1101"/>
                  </a:cubicBezTo>
                  <a:cubicBezTo>
                    <a:pt x="219" y="3127"/>
                    <a:pt x="0" y="5208"/>
                    <a:pt x="55" y="7344"/>
                  </a:cubicBezTo>
                  <a:cubicBezTo>
                    <a:pt x="493" y="7180"/>
                    <a:pt x="548" y="6906"/>
                    <a:pt x="493" y="6413"/>
                  </a:cubicBezTo>
                  <a:cubicBezTo>
                    <a:pt x="438" y="5482"/>
                    <a:pt x="0" y="4387"/>
                    <a:pt x="1315" y="3784"/>
                  </a:cubicBezTo>
                  <a:cubicBezTo>
                    <a:pt x="1534" y="3620"/>
                    <a:pt x="1643" y="3291"/>
                    <a:pt x="1534" y="3072"/>
                  </a:cubicBezTo>
                  <a:cubicBezTo>
                    <a:pt x="1424" y="2689"/>
                    <a:pt x="1369" y="2415"/>
                    <a:pt x="1862" y="2141"/>
                  </a:cubicBezTo>
                  <a:cubicBezTo>
                    <a:pt x="2081" y="1977"/>
                    <a:pt x="1424" y="1539"/>
                    <a:pt x="1588" y="1046"/>
                  </a:cubicBezTo>
                  <a:cubicBezTo>
                    <a:pt x="1643" y="772"/>
                    <a:pt x="1862" y="772"/>
                    <a:pt x="2081" y="772"/>
                  </a:cubicBezTo>
                  <a:lnTo>
                    <a:pt x="2027" y="772"/>
                  </a:lnTo>
                  <a:lnTo>
                    <a:pt x="2027" y="115"/>
                  </a:lnTo>
                  <a:cubicBezTo>
                    <a:pt x="1837" y="35"/>
                    <a:pt x="1684" y="1"/>
                    <a:pt x="1559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1" name="Google Shape;8261;p9"/>
            <p:cNvSpPr/>
            <p:nvPr/>
          </p:nvSpPr>
          <p:spPr>
            <a:xfrm>
              <a:off x="3715500" y="4534100"/>
              <a:ext cx="71225" cy="88375"/>
            </a:xfrm>
            <a:custGeom>
              <a:avLst/>
              <a:gdLst/>
              <a:ahLst/>
              <a:cxnLst/>
              <a:rect l="l" t="t" r="r" b="b"/>
              <a:pathLst>
                <a:path w="2849" h="3535" extrusionOk="0">
                  <a:moveTo>
                    <a:pt x="1263" y="2546"/>
                  </a:moveTo>
                  <a:lnTo>
                    <a:pt x="1263" y="2546"/>
                  </a:lnTo>
                  <a:cubicBezTo>
                    <a:pt x="1262" y="2547"/>
                    <a:pt x="1261" y="2548"/>
                    <a:pt x="1261" y="2549"/>
                  </a:cubicBezTo>
                  <a:lnTo>
                    <a:pt x="1315" y="2549"/>
                  </a:lnTo>
                  <a:cubicBezTo>
                    <a:pt x="1297" y="2547"/>
                    <a:pt x="1280" y="2547"/>
                    <a:pt x="1263" y="2546"/>
                  </a:cubicBezTo>
                  <a:close/>
                  <a:moveTo>
                    <a:pt x="1214" y="1"/>
                  </a:moveTo>
                  <a:cubicBezTo>
                    <a:pt x="940" y="1"/>
                    <a:pt x="707" y="132"/>
                    <a:pt x="549" y="577"/>
                  </a:cubicBezTo>
                  <a:cubicBezTo>
                    <a:pt x="275" y="1508"/>
                    <a:pt x="56" y="2494"/>
                    <a:pt x="1" y="3535"/>
                  </a:cubicBezTo>
                  <a:cubicBezTo>
                    <a:pt x="423" y="3218"/>
                    <a:pt x="540" y="2546"/>
                    <a:pt x="1233" y="2546"/>
                  </a:cubicBezTo>
                  <a:cubicBezTo>
                    <a:pt x="1243" y="2546"/>
                    <a:pt x="1253" y="2546"/>
                    <a:pt x="1263" y="2546"/>
                  </a:cubicBezTo>
                  <a:lnTo>
                    <a:pt x="1263" y="2546"/>
                  </a:lnTo>
                  <a:cubicBezTo>
                    <a:pt x="1345" y="2438"/>
                    <a:pt x="1481" y="2384"/>
                    <a:pt x="1617" y="2384"/>
                  </a:cubicBezTo>
                  <a:cubicBezTo>
                    <a:pt x="1754" y="2384"/>
                    <a:pt x="1890" y="2439"/>
                    <a:pt x="1973" y="2549"/>
                  </a:cubicBezTo>
                  <a:cubicBezTo>
                    <a:pt x="2027" y="2603"/>
                    <a:pt x="2096" y="2631"/>
                    <a:pt x="2164" y="2631"/>
                  </a:cubicBezTo>
                  <a:cubicBezTo>
                    <a:pt x="2233" y="2631"/>
                    <a:pt x="2301" y="2603"/>
                    <a:pt x="2356" y="2549"/>
                  </a:cubicBezTo>
                  <a:cubicBezTo>
                    <a:pt x="2411" y="2165"/>
                    <a:pt x="2630" y="1727"/>
                    <a:pt x="2685" y="1344"/>
                  </a:cubicBezTo>
                  <a:cubicBezTo>
                    <a:pt x="2849" y="741"/>
                    <a:pt x="2411" y="358"/>
                    <a:pt x="1863" y="139"/>
                  </a:cubicBezTo>
                  <a:cubicBezTo>
                    <a:pt x="1633" y="70"/>
                    <a:pt x="1413" y="1"/>
                    <a:pt x="1214" y="1"/>
                  </a:cubicBezTo>
                  <a:close/>
                </a:path>
              </a:pathLst>
            </a:custGeom>
            <a:solidFill>
              <a:srgbClr val="F8B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2" name="Google Shape;8262;p9"/>
            <p:cNvSpPr/>
            <p:nvPr/>
          </p:nvSpPr>
          <p:spPr>
            <a:xfrm>
              <a:off x="3723725" y="4507425"/>
              <a:ext cx="72600" cy="116425"/>
            </a:xfrm>
            <a:custGeom>
              <a:avLst/>
              <a:gdLst/>
              <a:ahLst/>
              <a:cxnLst/>
              <a:rect l="l" t="t" r="r" b="b"/>
              <a:pathLst>
                <a:path w="2904" h="4657" extrusionOk="0">
                  <a:moveTo>
                    <a:pt x="329" y="1"/>
                  </a:moveTo>
                  <a:lnTo>
                    <a:pt x="329" y="1"/>
                  </a:lnTo>
                  <a:cubicBezTo>
                    <a:pt x="384" y="549"/>
                    <a:pt x="1" y="1096"/>
                    <a:pt x="274" y="1644"/>
                  </a:cubicBezTo>
                  <a:cubicBezTo>
                    <a:pt x="483" y="1412"/>
                    <a:pt x="691" y="1328"/>
                    <a:pt x="899" y="1328"/>
                  </a:cubicBezTo>
                  <a:cubicBezTo>
                    <a:pt x="1184" y="1328"/>
                    <a:pt x="1469" y="1486"/>
                    <a:pt x="1753" y="1644"/>
                  </a:cubicBezTo>
                  <a:cubicBezTo>
                    <a:pt x="2246" y="1918"/>
                    <a:pt x="2356" y="2301"/>
                    <a:pt x="1863" y="2794"/>
                  </a:cubicBezTo>
                  <a:cubicBezTo>
                    <a:pt x="1753" y="2958"/>
                    <a:pt x="1972" y="3342"/>
                    <a:pt x="1972" y="3616"/>
                  </a:cubicBezTo>
                  <a:cubicBezTo>
                    <a:pt x="1698" y="3890"/>
                    <a:pt x="1753" y="4382"/>
                    <a:pt x="2027" y="4656"/>
                  </a:cubicBezTo>
                  <a:cubicBezTo>
                    <a:pt x="2629" y="3616"/>
                    <a:pt x="2246" y="2301"/>
                    <a:pt x="2903" y="1315"/>
                  </a:cubicBezTo>
                  <a:cubicBezTo>
                    <a:pt x="2849" y="1096"/>
                    <a:pt x="2739" y="877"/>
                    <a:pt x="2629" y="658"/>
                  </a:cubicBezTo>
                  <a:cubicBezTo>
                    <a:pt x="2365" y="570"/>
                    <a:pt x="2100" y="339"/>
                    <a:pt x="1806" y="339"/>
                  </a:cubicBezTo>
                  <a:cubicBezTo>
                    <a:pt x="1735" y="339"/>
                    <a:pt x="1663" y="352"/>
                    <a:pt x="1589" y="384"/>
                  </a:cubicBezTo>
                  <a:cubicBezTo>
                    <a:pt x="1467" y="458"/>
                    <a:pt x="1358" y="487"/>
                    <a:pt x="1258" y="487"/>
                  </a:cubicBezTo>
                  <a:cubicBezTo>
                    <a:pt x="911" y="487"/>
                    <a:pt x="669" y="128"/>
                    <a:pt x="329" y="1"/>
                  </a:cubicBezTo>
                  <a:close/>
                </a:path>
              </a:pathLst>
            </a:custGeom>
            <a:solidFill>
              <a:srgbClr val="F8B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3" name="Google Shape;8263;p9"/>
            <p:cNvSpPr/>
            <p:nvPr/>
          </p:nvSpPr>
          <p:spPr>
            <a:xfrm>
              <a:off x="3670325" y="5115175"/>
              <a:ext cx="45825" cy="92250"/>
            </a:xfrm>
            <a:custGeom>
              <a:avLst/>
              <a:gdLst/>
              <a:ahLst/>
              <a:cxnLst/>
              <a:rect l="l" t="t" r="r" b="b"/>
              <a:pathLst>
                <a:path w="1833" h="3690" extrusionOk="0">
                  <a:moveTo>
                    <a:pt x="903" y="1"/>
                  </a:moveTo>
                  <a:cubicBezTo>
                    <a:pt x="861" y="1"/>
                    <a:pt x="816" y="3"/>
                    <a:pt x="767" y="9"/>
                  </a:cubicBezTo>
                  <a:cubicBezTo>
                    <a:pt x="220" y="63"/>
                    <a:pt x="0" y="392"/>
                    <a:pt x="329" y="776"/>
                  </a:cubicBezTo>
                  <a:cubicBezTo>
                    <a:pt x="712" y="1214"/>
                    <a:pt x="658" y="1871"/>
                    <a:pt x="220" y="2200"/>
                  </a:cubicBezTo>
                  <a:cubicBezTo>
                    <a:pt x="0" y="2473"/>
                    <a:pt x="55" y="2692"/>
                    <a:pt x="165" y="2966"/>
                  </a:cubicBezTo>
                  <a:cubicBezTo>
                    <a:pt x="220" y="3295"/>
                    <a:pt x="439" y="3569"/>
                    <a:pt x="767" y="3624"/>
                  </a:cubicBezTo>
                  <a:cubicBezTo>
                    <a:pt x="943" y="3669"/>
                    <a:pt x="1080" y="3690"/>
                    <a:pt x="1185" y="3690"/>
                  </a:cubicBezTo>
                  <a:cubicBezTo>
                    <a:pt x="1832" y="3690"/>
                    <a:pt x="1291" y="2920"/>
                    <a:pt x="1479" y="2638"/>
                  </a:cubicBezTo>
                  <a:cubicBezTo>
                    <a:pt x="1425" y="2638"/>
                    <a:pt x="1370" y="2583"/>
                    <a:pt x="1370" y="2528"/>
                  </a:cubicBezTo>
                  <a:cubicBezTo>
                    <a:pt x="1370" y="2419"/>
                    <a:pt x="1370" y="2364"/>
                    <a:pt x="1479" y="2309"/>
                  </a:cubicBezTo>
                  <a:cubicBezTo>
                    <a:pt x="1589" y="2200"/>
                    <a:pt x="1698" y="2035"/>
                    <a:pt x="1808" y="1980"/>
                  </a:cubicBezTo>
                  <a:lnTo>
                    <a:pt x="1808" y="1652"/>
                  </a:lnTo>
                  <a:cubicBezTo>
                    <a:pt x="1041" y="1652"/>
                    <a:pt x="1315" y="1049"/>
                    <a:pt x="1315" y="721"/>
                  </a:cubicBezTo>
                  <a:cubicBezTo>
                    <a:pt x="1364" y="227"/>
                    <a:pt x="1280" y="1"/>
                    <a:pt x="903" y="1"/>
                  </a:cubicBez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4" name="Google Shape;8264;p9"/>
            <p:cNvSpPr/>
            <p:nvPr/>
          </p:nvSpPr>
          <p:spPr>
            <a:xfrm>
              <a:off x="3684025" y="5287900"/>
              <a:ext cx="31500" cy="106825"/>
            </a:xfrm>
            <a:custGeom>
              <a:avLst/>
              <a:gdLst/>
              <a:ahLst/>
              <a:cxnLst/>
              <a:rect l="l" t="t" r="r" b="b"/>
              <a:pathLst>
                <a:path w="1260" h="4273" extrusionOk="0">
                  <a:moveTo>
                    <a:pt x="986" y="1"/>
                  </a:moveTo>
                  <a:cubicBezTo>
                    <a:pt x="55" y="548"/>
                    <a:pt x="0" y="603"/>
                    <a:pt x="657" y="1370"/>
                  </a:cubicBezTo>
                  <a:cubicBezTo>
                    <a:pt x="931" y="1808"/>
                    <a:pt x="1041" y="2356"/>
                    <a:pt x="877" y="2904"/>
                  </a:cubicBezTo>
                  <a:cubicBezTo>
                    <a:pt x="712" y="3342"/>
                    <a:pt x="603" y="3780"/>
                    <a:pt x="603" y="4273"/>
                  </a:cubicBezTo>
                  <a:cubicBezTo>
                    <a:pt x="1041" y="3835"/>
                    <a:pt x="1260" y="3287"/>
                    <a:pt x="1260" y="2684"/>
                  </a:cubicBezTo>
                  <a:cubicBezTo>
                    <a:pt x="1260" y="1753"/>
                    <a:pt x="1205" y="877"/>
                    <a:pt x="986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5" name="Google Shape;8265;p9"/>
            <p:cNvSpPr/>
            <p:nvPr/>
          </p:nvSpPr>
          <p:spPr>
            <a:xfrm>
              <a:off x="3158225" y="4441700"/>
              <a:ext cx="49325" cy="41100"/>
            </a:xfrm>
            <a:custGeom>
              <a:avLst/>
              <a:gdLst/>
              <a:ahLst/>
              <a:cxnLst/>
              <a:rect l="l" t="t" r="r" b="b"/>
              <a:pathLst>
                <a:path w="1973" h="1644" extrusionOk="0">
                  <a:moveTo>
                    <a:pt x="1260" y="1"/>
                  </a:moveTo>
                  <a:cubicBezTo>
                    <a:pt x="968" y="1"/>
                    <a:pt x="676" y="147"/>
                    <a:pt x="400" y="147"/>
                  </a:cubicBezTo>
                  <a:cubicBezTo>
                    <a:pt x="262" y="147"/>
                    <a:pt x="128" y="110"/>
                    <a:pt x="1" y="1"/>
                  </a:cubicBezTo>
                  <a:lnTo>
                    <a:pt x="1" y="1"/>
                  </a:lnTo>
                  <a:cubicBezTo>
                    <a:pt x="329" y="822"/>
                    <a:pt x="1041" y="1425"/>
                    <a:pt x="1972" y="1644"/>
                  </a:cubicBezTo>
                  <a:cubicBezTo>
                    <a:pt x="1425" y="1206"/>
                    <a:pt x="1479" y="549"/>
                    <a:pt x="1260" y="1"/>
                  </a:cubicBezTo>
                  <a:close/>
                </a:path>
              </a:pathLst>
            </a:custGeom>
            <a:solidFill>
              <a:srgbClr val="FCF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6" name="Google Shape;8266;p9"/>
            <p:cNvSpPr/>
            <p:nvPr/>
          </p:nvSpPr>
          <p:spPr>
            <a:xfrm>
              <a:off x="3763425" y="4597800"/>
              <a:ext cx="15100" cy="91775"/>
            </a:xfrm>
            <a:custGeom>
              <a:avLst/>
              <a:gdLst/>
              <a:ahLst/>
              <a:cxnLst/>
              <a:rect l="l" t="t" r="r" b="b"/>
              <a:pathLst>
                <a:path w="604" h="3671" extrusionOk="0">
                  <a:moveTo>
                    <a:pt x="110" y="1"/>
                  </a:moveTo>
                  <a:cubicBezTo>
                    <a:pt x="1" y="1206"/>
                    <a:pt x="1" y="2465"/>
                    <a:pt x="110" y="3670"/>
                  </a:cubicBezTo>
                  <a:cubicBezTo>
                    <a:pt x="603" y="2849"/>
                    <a:pt x="329" y="1918"/>
                    <a:pt x="439" y="1041"/>
                  </a:cubicBezTo>
                  <a:cubicBezTo>
                    <a:pt x="439" y="658"/>
                    <a:pt x="384" y="329"/>
                    <a:pt x="384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7" name="Google Shape;8267;p9"/>
            <p:cNvSpPr/>
            <p:nvPr/>
          </p:nvSpPr>
          <p:spPr>
            <a:xfrm>
              <a:off x="3686750" y="4455750"/>
              <a:ext cx="50700" cy="42125"/>
            </a:xfrm>
            <a:custGeom>
              <a:avLst/>
              <a:gdLst/>
              <a:ahLst/>
              <a:cxnLst/>
              <a:rect l="l" t="t" r="r" b="b"/>
              <a:pathLst>
                <a:path w="2028" h="1685" extrusionOk="0">
                  <a:moveTo>
                    <a:pt x="631" y="0"/>
                  </a:moveTo>
                  <a:cubicBezTo>
                    <a:pt x="562" y="0"/>
                    <a:pt x="494" y="14"/>
                    <a:pt x="439" y="41"/>
                  </a:cubicBezTo>
                  <a:cubicBezTo>
                    <a:pt x="165" y="260"/>
                    <a:pt x="1" y="425"/>
                    <a:pt x="165" y="753"/>
                  </a:cubicBezTo>
                  <a:cubicBezTo>
                    <a:pt x="245" y="745"/>
                    <a:pt x="323" y="741"/>
                    <a:pt x="400" y="741"/>
                  </a:cubicBezTo>
                  <a:cubicBezTo>
                    <a:pt x="852" y="741"/>
                    <a:pt x="1246" y="896"/>
                    <a:pt x="1480" y="1411"/>
                  </a:cubicBezTo>
                  <a:cubicBezTo>
                    <a:pt x="1589" y="1520"/>
                    <a:pt x="1699" y="1630"/>
                    <a:pt x="1753" y="1684"/>
                  </a:cubicBezTo>
                  <a:cubicBezTo>
                    <a:pt x="2027" y="863"/>
                    <a:pt x="1863" y="315"/>
                    <a:pt x="932" y="206"/>
                  </a:cubicBezTo>
                  <a:cubicBezTo>
                    <a:pt x="877" y="151"/>
                    <a:pt x="822" y="96"/>
                    <a:pt x="822" y="41"/>
                  </a:cubicBezTo>
                  <a:cubicBezTo>
                    <a:pt x="768" y="14"/>
                    <a:pt x="699" y="0"/>
                    <a:pt x="631" y="0"/>
                  </a:cubicBez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8" name="Google Shape;8268;p9"/>
            <p:cNvSpPr/>
            <p:nvPr/>
          </p:nvSpPr>
          <p:spPr>
            <a:xfrm>
              <a:off x="4093425" y="729675"/>
              <a:ext cx="17825" cy="49325"/>
            </a:xfrm>
            <a:custGeom>
              <a:avLst/>
              <a:gdLst/>
              <a:ahLst/>
              <a:cxnLst/>
              <a:rect l="l" t="t" r="r" b="b"/>
              <a:pathLst>
                <a:path w="713" h="1973" extrusionOk="0">
                  <a:moveTo>
                    <a:pt x="0" y="0"/>
                  </a:moveTo>
                  <a:lnTo>
                    <a:pt x="0" y="1972"/>
                  </a:lnTo>
                  <a:lnTo>
                    <a:pt x="603" y="1972"/>
                  </a:lnTo>
                  <a:cubicBezTo>
                    <a:pt x="712" y="1260"/>
                    <a:pt x="493" y="493"/>
                    <a:pt x="0" y="0"/>
                  </a:cubicBezTo>
                  <a:close/>
                </a:path>
              </a:pathLst>
            </a:custGeom>
            <a:solidFill>
              <a:srgbClr val="FAF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9" name="Google Shape;8269;p9"/>
            <p:cNvSpPr/>
            <p:nvPr/>
          </p:nvSpPr>
          <p:spPr>
            <a:xfrm>
              <a:off x="3688125" y="5042775"/>
              <a:ext cx="35625" cy="23325"/>
            </a:xfrm>
            <a:custGeom>
              <a:avLst/>
              <a:gdLst/>
              <a:ahLst/>
              <a:cxnLst/>
              <a:rect l="l" t="t" r="r" b="b"/>
              <a:pathLst>
                <a:path w="1425" h="933" extrusionOk="0">
                  <a:moveTo>
                    <a:pt x="312" y="0"/>
                  </a:moveTo>
                  <a:cubicBezTo>
                    <a:pt x="214" y="0"/>
                    <a:pt x="111" y="16"/>
                    <a:pt x="0" y="57"/>
                  </a:cubicBezTo>
                  <a:cubicBezTo>
                    <a:pt x="439" y="440"/>
                    <a:pt x="767" y="933"/>
                    <a:pt x="1425" y="933"/>
                  </a:cubicBezTo>
                  <a:cubicBezTo>
                    <a:pt x="1425" y="714"/>
                    <a:pt x="1425" y="495"/>
                    <a:pt x="1425" y="276"/>
                  </a:cubicBezTo>
                  <a:cubicBezTo>
                    <a:pt x="1401" y="279"/>
                    <a:pt x="1378" y="280"/>
                    <a:pt x="1355" y="280"/>
                  </a:cubicBezTo>
                  <a:cubicBezTo>
                    <a:pt x="1024" y="280"/>
                    <a:pt x="717" y="0"/>
                    <a:pt x="312" y="0"/>
                  </a:cubicBezTo>
                  <a:close/>
                </a:path>
              </a:pathLst>
            </a:custGeom>
            <a:solidFill>
              <a:srgbClr val="EF87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0" name="Google Shape;8270;p9"/>
            <p:cNvSpPr/>
            <p:nvPr/>
          </p:nvSpPr>
          <p:spPr>
            <a:xfrm>
              <a:off x="3830525" y="4548500"/>
              <a:ext cx="43850" cy="24675"/>
            </a:xfrm>
            <a:custGeom>
              <a:avLst/>
              <a:gdLst/>
              <a:ahLst/>
              <a:cxnLst/>
              <a:rect l="l" t="t" r="r" b="b"/>
              <a:pathLst>
                <a:path w="1754" h="987" extrusionOk="0">
                  <a:moveTo>
                    <a:pt x="658" y="1"/>
                  </a:moveTo>
                  <a:lnTo>
                    <a:pt x="1" y="384"/>
                  </a:lnTo>
                  <a:cubicBezTo>
                    <a:pt x="220" y="658"/>
                    <a:pt x="603" y="877"/>
                    <a:pt x="986" y="987"/>
                  </a:cubicBezTo>
                  <a:cubicBezTo>
                    <a:pt x="1205" y="713"/>
                    <a:pt x="1753" y="384"/>
                    <a:pt x="877" y="220"/>
                  </a:cubicBezTo>
                  <a:cubicBezTo>
                    <a:pt x="767" y="220"/>
                    <a:pt x="713" y="56"/>
                    <a:pt x="658" y="1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1" name="Google Shape;8271;p9"/>
            <p:cNvSpPr/>
            <p:nvPr/>
          </p:nvSpPr>
          <p:spPr>
            <a:xfrm>
              <a:off x="3656625" y="5246825"/>
              <a:ext cx="24675" cy="32900"/>
            </a:xfrm>
            <a:custGeom>
              <a:avLst/>
              <a:gdLst/>
              <a:ahLst/>
              <a:cxnLst/>
              <a:rect l="l" t="t" r="r" b="b"/>
              <a:pathLst>
                <a:path w="987" h="1316" extrusionOk="0">
                  <a:moveTo>
                    <a:pt x="56" y="1"/>
                  </a:moveTo>
                  <a:cubicBezTo>
                    <a:pt x="1" y="439"/>
                    <a:pt x="1" y="877"/>
                    <a:pt x="1" y="1315"/>
                  </a:cubicBezTo>
                  <a:lnTo>
                    <a:pt x="384" y="1315"/>
                  </a:lnTo>
                  <a:cubicBezTo>
                    <a:pt x="384" y="987"/>
                    <a:pt x="548" y="713"/>
                    <a:pt x="713" y="494"/>
                  </a:cubicBezTo>
                  <a:cubicBezTo>
                    <a:pt x="987" y="110"/>
                    <a:pt x="658" y="55"/>
                    <a:pt x="384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2" name="Google Shape;8272;p9"/>
            <p:cNvSpPr/>
            <p:nvPr/>
          </p:nvSpPr>
          <p:spPr>
            <a:xfrm>
              <a:off x="3745625" y="895350"/>
              <a:ext cx="15100" cy="39725"/>
            </a:xfrm>
            <a:custGeom>
              <a:avLst/>
              <a:gdLst/>
              <a:ahLst/>
              <a:cxnLst/>
              <a:rect l="l" t="t" r="r" b="b"/>
              <a:pathLst>
                <a:path w="604" h="1589" extrusionOk="0">
                  <a:moveTo>
                    <a:pt x="110" y="1"/>
                  </a:moveTo>
                  <a:cubicBezTo>
                    <a:pt x="110" y="165"/>
                    <a:pt x="56" y="329"/>
                    <a:pt x="56" y="548"/>
                  </a:cubicBezTo>
                  <a:cubicBezTo>
                    <a:pt x="165" y="932"/>
                    <a:pt x="1" y="1370"/>
                    <a:pt x="439" y="1589"/>
                  </a:cubicBezTo>
                  <a:cubicBezTo>
                    <a:pt x="384" y="1041"/>
                    <a:pt x="603" y="439"/>
                    <a:pt x="11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3" name="Google Shape;8273;p9"/>
            <p:cNvSpPr/>
            <p:nvPr/>
          </p:nvSpPr>
          <p:spPr>
            <a:xfrm>
              <a:off x="3805875" y="4540300"/>
              <a:ext cx="16450" cy="9600"/>
            </a:xfrm>
            <a:custGeom>
              <a:avLst/>
              <a:gdLst/>
              <a:ahLst/>
              <a:cxnLst/>
              <a:rect l="l" t="t" r="r" b="b"/>
              <a:pathLst>
                <a:path w="658" h="384" extrusionOk="0">
                  <a:moveTo>
                    <a:pt x="1" y="0"/>
                  </a:moveTo>
                  <a:cubicBezTo>
                    <a:pt x="110" y="219"/>
                    <a:pt x="384" y="384"/>
                    <a:pt x="658" y="384"/>
                  </a:cubicBezTo>
                  <a:cubicBezTo>
                    <a:pt x="548" y="55"/>
                    <a:pt x="275" y="0"/>
                    <a:pt x="1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4" name="Google Shape;8274;p9"/>
            <p:cNvSpPr/>
            <p:nvPr/>
          </p:nvSpPr>
          <p:spPr>
            <a:xfrm>
              <a:off x="3148650" y="4433500"/>
              <a:ext cx="9600" cy="8225"/>
            </a:xfrm>
            <a:custGeom>
              <a:avLst/>
              <a:gdLst/>
              <a:ahLst/>
              <a:cxnLst/>
              <a:rect l="l" t="t" r="r" b="b"/>
              <a:pathLst>
                <a:path w="384" h="329" extrusionOk="0">
                  <a:moveTo>
                    <a:pt x="0" y="0"/>
                  </a:moveTo>
                  <a:lnTo>
                    <a:pt x="384" y="329"/>
                  </a:lnTo>
                  <a:cubicBezTo>
                    <a:pt x="329" y="165"/>
                    <a:pt x="165" y="55"/>
                    <a:pt x="0" y="0"/>
                  </a:cubicBezTo>
                  <a:close/>
                </a:path>
              </a:pathLst>
            </a:custGeom>
            <a:solidFill>
              <a:srgbClr val="FCF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5" name="Google Shape;8275;p9"/>
            <p:cNvSpPr/>
            <p:nvPr/>
          </p:nvSpPr>
          <p:spPr>
            <a:xfrm>
              <a:off x="3820950" y="45498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1"/>
                  </a:moveTo>
                  <a:cubicBezTo>
                    <a:pt x="55" y="165"/>
                    <a:pt x="164" y="275"/>
                    <a:pt x="384" y="329"/>
                  </a:cubicBezTo>
                  <a:cubicBezTo>
                    <a:pt x="329" y="110"/>
                    <a:pt x="164" y="1"/>
                    <a:pt x="0" y="1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6" name="Google Shape;8276;p9"/>
            <p:cNvSpPr/>
            <p:nvPr/>
          </p:nvSpPr>
          <p:spPr>
            <a:xfrm>
              <a:off x="3707300" y="51646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384" y="0"/>
                  </a:moveTo>
                  <a:lnTo>
                    <a:pt x="0" y="329"/>
                  </a:lnTo>
                  <a:lnTo>
                    <a:pt x="384" y="329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7" name="Google Shape;8277;p9"/>
            <p:cNvSpPr/>
            <p:nvPr/>
          </p:nvSpPr>
          <p:spPr>
            <a:xfrm>
              <a:off x="3781225" y="4348025"/>
              <a:ext cx="261550" cy="122475"/>
            </a:xfrm>
            <a:custGeom>
              <a:avLst/>
              <a:gdLst/>
              <a:ahLst/>
              <a:cxnLst/>
              <a:rect l="l" t="t" r="r" b="b"/>
              <a:pathLst>
                <a:path w="10462" h="4899" extrusionOk="0">
                  <a:moveTo>
                    <a:pt x="9292" y="1"/>
                  </a:moveTo>
                  <a:cubicBezTo>
                    <a:pt x="9244" y="1"/>
                    <a:pt x="9196" y="7"/>
                    <a:pt x="9147" y="24"/>
                  </a:cubicBezTo>
                  <a:cubicBezTo>
                    <a:pt x="8381" y="243"/>
                    <a:pt x="7669" y="736"/>
                    <a:pt x="6847" y="900"/>
                  </a:cubicBezTo>
                  <a:cubicBezTo>
                    <a:pt x="4930" y="1502"/>
                    <a:pt x="3123" y="2324"/>
                    <a:pt x="1480" y="3365"/>
                  </a:cubicBezTo>
                  <a:cubicBezTo>
                    <a:pt x="1261" y="3474"/>
                    <a:pt x="1096" y="3638"/>
                    <a:pt x="987" y="3803"/>
                  </a:cubicBezTo>
                  <a:cubicBezTo>
                    <a:pt x="877" y="3912"/>
                    <a:pt x="768" y="3967"/>
                    <a:pt x="658" y="4077"/>
                  </a:cubicBezTo>
                  <a:lnTo>
                    <a:pt x="329" y="4077"/>
                  </a:lnTo>
                  <a:cubicBezTo>
                    <a:pt x="1" y="4569"/>
                    <a:pt x="275" y="4789"/>
                    <a:pt x="713" y="4898"/>
                  </a:cubicBezTo>
                  <a:cubicBezTo>
                    <a:pt x="1261" y="4898"/>
                    <a:pt x="1808" y="4843"/>
                    <a:pt x="2301" y="4734"/>
                  </a:cubicBezTo>
                  <a:cubicBezTo>
                    <a:pt x="4109" y="4022"/>
                    <a:pt x="5916" y="3365"/>
                    <a:pt x="7723" y="2652"/>
                  </a:cubicBezTo>
                  <a:cubicBezTo>
                    <a:pt x="8600" y="2433"/>
                    <a:pt x="9476" y="2050"/>
                    <a:pt x="10188" y="1502"/>
                  </a:cubicBezTo>
                  <a:cubicBezTo>
                    <a:pt x="10462" y="845"/>
                    <a:pt x="10078" y="462"/>
                    <a:pt x="9640" y="78"/>
                  </a:cubicBezTo>
                  <a:cubicBezTo>
                    <a:pt x="9524" y="40"/>
                    <a:pt x="9408" y="1"/>
                    <a:pt x="9292" y="1"/>
                  </a:cubicBezTo>
                  <a:close/>
                </a:path>
              </a:pathLst>
            </a:custGeom>
            <a:solidFill>
              <a:srgbClr val="F29C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8" name="Google Shape;8278;p9"/>
            <p:cNvSpPr/>
            <p:nvPr/>
          </p:nvSpPr>
          <p:spPr>
            <a:xfrm>
              <a:off x="4019475" y="4287925"/>
              <a:ext cx="187625" cy="97675"/>
            </a:xfrm>
            <a:custGeom>
              <a:avLst/>
              <a:gdLst/>
              <a:ahLst/>
              <a:cxnLst/>
              <a:rect l="l" t="t" r="r" b="b"/>
              <a:pathLst>
                <a:path w="7505" h="3907" extrusionOk="0">
                  <a:moveTo>
                    <a:pt x="6600" y="0"/>
                  </a:moveTo>
                  <a:cubicBezTo>
                    <a:pt x="6461" y="0"/>
                    <a:pt x="6321" y="18"/>
                    <a:pt x="6190" y="18"/>
                  </a:cubicBezTo>
                  <a:cubicBezTo>
                    <a:pt x="6025" y="18"/>
                    <a:pt x="5916" y="72"/>
                    <a:pt x="5752" y="72"/>
                  </a:cubicBezTo>
                  <a:cubicBezTo>
                    <a:pt x="5533" y="127"/>
                    <a:pt x="5313" y="182"/>
                    <a:pt x="5149" y="292"/>
                  </a:cubicBezTo>
                  <a:cubicBezTo>
                    <a:pt x="3561" y="949"/>
                    <a:pt x="1863" y="1168"/>
                    <a:pt x="329" y="1989"/>
                  </a:cubicBezTo>
                  <a:cubicBezTo>
                    <a:pt x="110" y="2099"/>
                    <a:pt x="1" y="2318"/>
                    <a:pt x="1" y="2592"/>
                  </a:cubicBezTo>
                  <a:cubicBezTo>
                    <a:pt x="220" y="3030"/>
                    <a:pt x="439" y="3468"/>
                    <a:pt x="658" y="3906"/>
                  </a:cubicBezTo>
                  <a:cubicBezTo>
                    <a:pt x="2794" y="3413"/>
                    <a:pt x="4875" y="2756"/>
                    <a:pt x="6847" y="1880"/>
                  </a:cubicBezTo>
                  <a:cubicBezTo>
                    <a:pt x="7176" y="1387"/>
                    <a:pt x="7395" y="839"/>
                    <a:pt x="7504" y="237"/>
                  </a:cubicBezTo>
                  <a:lnTo>
                    <a:pt x="7176" y="237"/>
                  </a:lnTo>
                  <a:cubicBezTo>
                    <a:pt x="7011" y="40"/>
                    <a:pt x="6808" y="0"/>
                    <a:pt x="6600" y="0"/>
                  </a:cubicBezTo>
                  <a:close/>
                </a:path>
              </a:pathLst>
            </a:custGeom>
            <a:solidFill>
              <a:srgbClr val="F18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9" name="Google Shape;8279;p9"/>
            <p:cNvSpPr/>
            <p:nvPr/>
          </p:nvSpPr>
          <p:spPr>
            <a:xfrm>
              <a:off x="4167350" y="4449925"/>
              <a:ext cx="73975" cy="69850"/>
            </a:xfrm>
            <a:custGeom>
              <a:avLst/>
              <a:gdLst/>
              <a:ahLst/>
              <a:cxnLst/>
              <a:rect l="l" t="t" r="r" b="b"/>
              <a:pathLst>
                <a:path w="2959" h="2794" extrusionOk="0">
                  <a:moveTo>
                    <a:pt x="2958" y="1"/>
                  </a:moveTo>
                  <a:lnTo>
                    <a:pt x="2958" y="1"/>
                  </a:lnTo>
                  <a:cubicBezTo>
                    <a:pt x="2575" y="55"/>
                    <a:pt x="2246" y="220"/>
                    <a:pt x="2027" y="548"/>
                  </a:cubicBezTo>
                  <a:cubicBezTo>
                    <a:pt x="1480" y="1205"/>
                    <a:pt x="768" y="1698"/>
                    <a:pt x="1" y="2027"/>
                  </a:cubicBezTo>
                  <a:cubicBezTo>
                    <a:pt x="1" y="2465"/>
                    <a:pt x="384" y="2794"/>
                    <a:pt x="822" y="2794"/>
                  </a:cubicBezTo>
                  <a:cubicBezTo>
                    <a:pt x="1261" y="2739"/>
                    <a:pt x="2027" y="2465"/>
                    <a:pt x="2027" y="2137"/>
                  </a:cubicBezTo>
                  <a:cubicBezTo>
                    <a:pt x="1863" y="1205"/>
                    <a:pt x="2958" y="822"/>
                    <a:pt x="2958" y="1"/>
                  </a:cubicBezTo>
                  <a:close/>
                </a:path>
              </a:pathLst>
            </a:custGeom>
            <a:solidFill>
              <a:srgbClr val="FDF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0" name="Google Shape;8280;p9"/>
            <p:cNvSpPr/>
            <p:nvPr/>
          </p:nvSpPr>
          <p:spPr>
            <a:xfrm>
              <a:off x="3749750" y="4449925"/>
              <a:ext cx="61625" cy="45625"/>
            </a:xfrm>
            <a:custGeom>
              <a:avLst/>
              <a:gdLst/>
              <a:ahLst/>
              <a:cxnLst/>
              <a:rect l="l" t="t" r="r" b="b"/>
              <a:pathLst>
                <a:path w="2465" h="1825" extrusionOk="0">
                  <a:moveTo>
                    <a:pt x="1588" y="1"/>
                  </a:moveTo>
                  <a:lnTo>
                    <a:pt x="1588" y="1"/>
                  </a:lnTo>
                  <a:cubicBezTo>
                    <a:pt x="1205" y="165"/>
                    <a:pt x="767" y="329"/>
                    <a:pt x="438" y="493"/>
                  </a:cubicBezTo>
                  <a:cubicBezTo>
                    <a:pt x="55" y="603"/>
                    <a:pt x="0" y="1041"/>
                    <a:pt x="274" y="1260"/>
                  </a:cubicBezTo>
                  <a:cubicBezTo>
                    <a:pt x="532" y="1592"/>
                    <a:pt x="790" y="1824"/>
                    <a:pt x="1114" y="1824"/>
                  </a:cubicBezTo>
                  <a:cubicBezTo>
                    <a:pt x="1272" y="1824"/>
                    <a:pt x="1446" y="1769"/>
                    <a:pt x="1643" y="1644"/>
                  </a:cubicBezTo>
                  <a:lnTo>
                    <a:pt x="2246" y="1315"/>
                  </a:lnTo>
                  <a:cubicBezTo>
                    <a:pt x="2465" y="1151"/>
                    <a:pt x="2465" y="822"/>
                    <a:pt x="2246" y="658"/>
                  </a:cubicBezTo>
                  <a:cubicBezTo>
                    <a:pt x="2217" y="662"/>
                    <a:pt x="2189" y="664"/>
                    <a:pt x="2162" y="664"/>
                  </a:cubicBezTo>
                  <a:cubicBezTo>
                    <a:pt x="1816" y="664"/>
                    <a:pt x="1538" y="356"/>
                    <a:pt x="1588" y="1"/>
                  </a:cubicBezTo>
                  <a:close/>
                </a:path>
              </a:pathLst>
            </a:custGeom>
            <a:solidFill>
              <a:srgbClr val="F390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1" name="Google Shape;8281;p9"/>
            <p:cNvSpPr/>
            <p:nvPr/>
          </p:nvSpPr>
          <p:spPr>
            <a:xfrm>
              <a:off x="4179675" y="4293825"/>
              <a:ext cx="69875" cy="41100"/>
            </a:xfrm>
            <a:custGeom>
              <a:avLst/>
              <a:gdLst/>
              <a:ahLst/>
              <a:cxnLst/>
              <a:rect l="l" t="t" r="r" b="b"/>
              <a:pathLst>
                <a:path w="2795" h="1644" extrusionOk="0">
                  <a:moveTo>
                    <a:pt x="1151" y="1"/>
                  </a:moveTo>
                  <a:cubicBezTo>
                    <a:pt x="768" y="494"/>
                    <a:pt x="1" y="822"/>
                    <a:pt x="494" y="1644"/>
                  </a:cubicBezTo>
                  <a:cubicBezTo>
                    <a:pt x="1315" y="1425"/>
                    <a:pt x="2137" y="1315"/>
                    <a:pt x="2794" y="658"/>
                  </a:cubicBezTo>
                  <a:cubicBezTo>
                    <a:pt x="2692" y="567"/>
                    <a:pt x="2595" y="533"/>
                    <a:pt x="2500" y="533"/>
                  </a:cubicBezTo>
                  <a:cubicBezTo>
                    <a:pt x="2202" y="533"/>
                    <a:pt x="1931" y="876"/>
                    <a:pt x="1626" y="876"/>
                  </a:cubicBezTo>
                  <a:cubicBezTo>
                    <a:pt x="1561" y="876"/>
                    <a:pt x="1494" y="861"/>
                    <a:pt x="1425" y="822"/>
                  </a:cubicBezTo>
                  <a:cubicBezTo>
                    <a:pt x="1261" y="603"/>
                    <a:pt x="2082" y="1"/>
                    <a:pt x="1151" y="1"/>
                  </a:cubicBez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2" name="Google Shape;8282;p9"/>
            <p:cNvSpPr/>
            <p:nvPr/>
          </p:nvSpPr>
          <p:spPr>
            <a:xfrm>
              <a:off x="3805875" y="4463475"/>
              <a:ext cx="32900" cy="19325"/>
            </a:xfrm>
            <a:custGeom>
              <a:avLst/>
              <a:gdLst/>
              <a:ahLst/>
              <a:cxnLst/>
              <a:rect l="l" t="t" r="r" b="b"/>
              <a:pathLst>
                <a:path w="1316" h="773" extrusionOk="0">
                  <a:moveTo>
                    <a:pt x="345" y="0"/>
                  </a:moveTo>
                  <a:cubicBezTo>
                    <a:pt x="230" y="0"/>
                    <a:pt x="115" y="30"/>
                    <a:pt x="1" y="116"/>
                  </a:cubicBezTo>
                  <a:lnTo>
                    <a:pt x="1" y="773"/>
                  </a:lnTo>
                  <a:cubicBezTo>
                    <a:pt x="439" y="499"/>
                    <a:pt x="987" y="554"/>
                    <a:pt x="1315" y="116"/>
                  </a:cubicBezTo>
                  <a:lnTo>
                    <a:pt x="1315" y="116"/>
                  </a:lnTo>
                  <a:cubicBezTo>
                    <a:pt x="1249" y="140"/>
                    <a:pt x="1183" y="150"/>
                    <a:pt x="1117" y="150"/>
                  </a:cubicBezTo>
                  <a:cubicBezTo>
                    <a:pt x="860" y="150"/>
                    <a:pt x="602" y="0"/>
                    <a:pt x="345" y="0"/>
                  </a:cubicBez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3" name="Google Shape;8283;p9"/>
            <p:cNvSpPr/>
            <p:nvPr/>
          </p:nvSpPr>
          <p:spPr>
            <a:xfrm>
              <a:off x="3846950" y="4540300"/>
              <a:ext cx="9625" cy="8225"/>
            </a:xfrm>
            <a:custGeom>
              <a:avLst/>
              <a:gdLst/>
              <a:ahLst/>
              <a:cxnLst/>
              <a:rect l="l" t="t" r="r" b="b"/>
              <a:pathLst>
                <a:path w="385" h="329" extrusionOk="0">
                  <a:moveTo>
                    <a:pt x="1" y="0"/>
                  </a:moveTo>
                  <a:lnTo>
                    <a:pt x="1" y="329"/>
                  </a:lnTo>
                  <a:cubicBezTo>
                    <a:pt x="165" y="329"/>
                    <a:pt x="384" y="329"/>
                    <a:pt x="384" y="165"/>
                  </a:cubicBezTo>
                  <a:cubicBezTo>
                    <a:pt x="384" y="0"/>
                    <a:pt x="165" y="0"/>
                    <a:pt x="1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4" name="Google Shape;8284;p9"/>
            <p:cNvSpPr/>
            <p:nvPr/>
          </p:nvSpPr>
          <p:spPr>
            <a:xfrm>
              <a:off x="3836000" y="4534000"/>
              <a:ext cx="10975" cy="6325"/>
            </a:xfrm>
            <a:custGeom>
              <a:avLst/>
              <a:gdLst/>
              <a:ahLst/>
              <a:cxnLst/>
              <a:rect l="l" t="t" r="r" b="b"/>
              <a:pathLst>
                <a:path w="439" h="253" extrusionOk="0">
                  <a:moveTo>
                    <a:pt x="204" y="0"/>
                  </a:moveTo>
                  <a:cubicBezTo>
                    <a:pt x="152" y="0"/>
                    <a:pt x="87" y="39"/>
                    <a:pt x="1" y="143"/>
                  </a:cubicBezTo>
                  <a:lnTo>
                    <a:pt x="439" y="252"/>
                  </a:lnTo>
                  <a:cubicBezTo>
                    <a:pt x="364" y="178"/>
                    <a:pt x="315" y="0"/>
                    <a:pt x="204" y="0"/>
                  </a:cubicBezTo>
                  <a:close/>
                </a:path>
              </a:pathLst>
            </a:custGeom>
            <a:solidFill>
              <a:srgbClr val="FBF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5" name="Google Shape;8285;p9"/>
            <p:cNvSpPr/>
            <p:nvPr/>
          </p:nvSpPr>
          <p:spPr>
            <a:xfrm>
              <a:off x="3337600" y="1916825"/>
              <a:ext cx="573725" cy="1214525"/>
            </a:xfrm>
            <a:custGeom>
              <a:avLst/>
              <a:gdLst/>
              <a:ahLst/>
              <a:cxnLst/>
              <a:rect l="l" t="t" r="r" b="b"/>
              <a:pathLst>
                <a:path w="22949" h="48581" extrusionOk="0">
                  <a:moveTo>
                    <a:pt x="6408" y="0"/>
                  </a:moveTo>
                  <a:cubicBezTo>
                    <a:pt x="6244" y="0"/>
                    <a:pt x="6080" y="55"/>
                    <a:pt x="5970" y="164"/>
                  </a:cubicBezTo>
                  <a:lnTo>
                    <a:pt x="5970" y="493"/>
                  </a:lnTo>
                  <a:cubicBezTo>
                    <a:pt x="5871" y="567"/>
                    <a:pt x="5795" y="597"/>
                    <a:pt x="5733" y="597"/>
                  </a:cubicBezTo>
                  <a:cubicBezTo>
                    <a:pt x="5521" y="597"/>
                    <a:pt x="5483" y="249"/>
                    <a:pt x="5313" y="164"/>
                  </a:cubicBezTo>
                  <a:cubicBezTo>
                    <a:pt x="5258" y="110"/>
                    <a:pt x="5204" y="82"/>
                    <a:pt x="5149" y="82"/>
                  </a:cubicBezTo>
                  <a:cubicBezTo>
                    <a:pt x="5094" y="82"/>
                    <a:pt x="5039" y="110"/>
                    <a:pt x="4984" y="164"/>
                  </a:cubicBezTo>
                  <a:cubicBezTo>
                    <a:pt x="4765" y="274"/>
                    <a:pt x="4656" y="548"/>
                    <a:pt x="4656" y="822"/>
                  </a:cubicBezTo>
                  <a:cubicBezTo>
                    <a:pt x="4327" y="1314"/>
                    <a:pt x="4382" y="2027"/>
                    <a:pt x="4820" y="2465"/>
                  </a:cubicBezTo>
                  <a:cubicBezTo>
                    <a:pt x="5477" y="3286"/>
                    <a:pt x="5477" y="4436"/>
                    <a:pt x="4820" y="5258"/>
                  </a:cubicBezTo>
                  <a:cubicBezTo>
                    <a:pt x="4492" y="5696"/>
                    <a:pt x="4272" y="6189"/>
                    <a:pt x="4272" y="6737"/>
                  </a:cubicBezTo>
                  <a:cubicBezTo>
                    <a:pt x="3834" y="7230"/>
                    <a:pt x="3451" y="7723"/>
                    <a:pt x="3944" y="8380"/>
                  </a:cubicBezTo>
                  <a:cubicBezTo>
                    <a:pt x="3889" y="8654"/>
                    <a:pt x="3834" y="8928"/>
                    <a:pt x="3725" y="9147"/>
                  </a:cubicBezTo>
                  <a:cubicBezTo>
                    <a:pt x="3603" y="9632"/>
                    <a:pt x="3542" y="10117"/>
                    <a:pt x="3121" y="10117"/>
                  </a:cubicBezTo>
                  <a:cubicBezTo>
                    <a:pt x="2972" y="10117"/>
                    <a:pt x="2778" y="10057"/>
                    <a:pt x="2520" y="9913"/>
                  </a:cubicBezTo>
                  <a:cubicBezTo>
                    <a:pt x="2437" y="9878"/>
                    <a:pt x="2341" y="9863"/>
                    <a:pt x="2236" y="9863"/>
                  </a:cubicBezTo>
                  <a:cubicBezTo>
                    <a:pt x="1859" y="9863"/>
                    <a:pt x="1372" y="10059"/>
                    <a:pt x="986" y="10187"/>
                  </a:cubicBezTo>
                  <a:cubicBezTo>
                    <a:pt x="658" y="10242"/>
                    <a:pt x="658" y="10625"/>
                    <a:pt x="712" y="10844"/>
                  </a:cubicBezTo>
                  <a:cubicBezTo>
                    <a:pt x="749" y="10972"/>
                    <a:pt x="798" y="11015"/>
                    <a:pt x="852" y="11015"/>
                  </a:cubicBezTo>
                  <a:cubicBezTo>
                    <a:pt x="962" y="11015"/>
                    <a:pt x="1096" y="10844"/>
                    <a:pt x="1205" y="10844"/>
                  </a:cubicBezTo>
                  <a:cubicBezTo>
                    <a:pt x="1274" y="10842"/>
                    <a:pt x="1341" y="10841"/>
                    <a:pt x="1405" y="10841"/>
                  </a:cubicBezTo>
                  <a:cubicBezTo>
                    <a:pt x="2772" y="10841"/>
                    <a:pt x="3098" y="11401"/>
                    <a:pt x="2575" y="12761"/>
                  </a:cubicBezTo>
                  <a:cubicBezTo>
                    <a:pt x="2520" y="12816"/>
                    <a:pt x="2410" y="12871"/>
                    <a:pt x="2356" y="12981"/>
                  </a:cubicBezTo>
                  <a:cubicBezTo>
                    <a:pt x="2027" y="13419"/>
                    <a:pt x="1260" y="13528"/>
                    <a:pt x="1370" y="14295"/>
                  </a:cubicBezTo>
                  <a:cubicBezTo>
                    <a:pt x="1808" y="14624"/>
                    <a:pt x="1644" y="15007"/>
                    <a:pt x="1315" y="15336"/>
                  </a:cubicBezTo>
                  <a:cubicBezTo>
                    <a:pt x="1151" y="15500"/>
                    <a:pt x="822" y="15500"/>
                    <a:pt x="986" y="15938"/>
                  </a:cubicBezTo>
                  <a:cubicBezTo>
                    <a:pt x="1370" y="16869"/>
                    <a:pt x="658" y="17253"/>
                    <a:pt x="0" y="17526"/>
                  </a:cubicBezTo>
                  <a:cubicBezTo>
                    <a:pt x="1753" y="20374"/>
                    <a:pt x="3889" y="22894"/>
                    <a:pt x="5861" y="25578"/>
                  </a:cubicBezTo>
                  <a:cubicBezTo>
                    <a:pt x="6189" y="25851"/>
                    <a:pt x="6463" y="26180"/>
                    <a:pt x="6682" y="26563"/>
                  </a:cubicBezTo>
                  <a:cubicBezTo>
                    <a:pt x="7011" y="27111"/>
                    <a:pt x="7394" y="27659"/>
                    <a:pt x="7723" y="28207"/>
                  </a:cubicBezTo>
                  <a:cubicBezTo>
                    <a:pt x="8325" y="28973"/>
                    <a:pt x="8873" y="29850"/>
                    <a:pt x="9311" y="30781"/>
                  </a:cubicBezTo>
                  <a:cubicBezTo>
                    <a:pt x="9859" y="31712"/>
                    <a:pt x="10516" y="32588"/>
                    <a:pt x="11283" y="33410"/>
                  </a:cubicBezTo>
                  <a:cubicBezTo>
                    <a:pt x="11502" y="33684"/>
                    <a:pt x="11721" y="33957"/>
                    <a:pt x="11940" y="34231"/>
                  </a:cubicBezTo>
                  <a:cubicBezTo>
                    <a:pt x="12762" y="35491"/>
                    <a:pt x="13474" y="36805"/>
                    <a:pt x="14076" y="38175"/>
                  </a:cubicBezTo>
                  <a:cubicBezTo>
                    <a:pt x="15665" y="40092"/>
                    <a:pt x="17089" y="42118"/>
                    <a:pt x="18403" y="44254"/>
                  </a:cubicBezTo>
                  <a:cubicBezTo>
                    <a:pt x="19006" y="45404"/>
                    <a:pt x="19718" y="46500"/>
                    <a:pt x="20265" y="47705"/>
                  </a:cubicBezTo>
                  <a:cubicBezTo>
                    <a:pt x="20320" y="47814"/>
                    <a:pt x="20375" y="47979"/>
                    <a:pt x="20484" y="48088"/>
                  </a:cubicBezTo>
                  <a:lnTo>
                    <a:pt x="20594" y="48252"/>
                  </a:lnTo>
                  <a:cubicBezTo>
                    <a:pt x="20703" y="48362"/>
                    <a:pt x="20868" y="48471"/>
                    <a:pt x="20977" y="48526"/>
                  </a:cubicBezTo>
                  <a:lnTo>
                    <a:pt x="21196" y="48581"/>
                  </a:lnTo>
                  <a:lnTo>
                    <a:pt x="21470" y="48526"/>
                  </a:lnTo>
                  <a:cubicBezTo>
                    <a:pt x="21580" y="48417"/>
                    <a:pt x="21634" y="48252"/>
                    <a:pt x="21634" y="48143"/>
                  </a:cubicBezTo>
                  <a:cubicBezTo>
                    <a:pt x="21689" y="47979"/>
                    <a:pt x="21689" y="47814"/>
                    <a:pt x="21634" y="47705"/>
                  </a:cubicBezTo>
                  <a:cubicBezTo>
                    <a:pt x="21634" y="47047"/>
                    <a:pt x="21634" y="46390"/>
                    <a:pt x="21744" y="45788"/>
                  </a:cubicBezTo>
                  <a:cubicBezTo>
                    <a:pt x="21799" y="45350"/>
                    <a:pt x="21854" y="44911"/>
                    <a:pt x="22018" y="44473"/>
                  </a:cubicBezTo>
                  <a:cubicBezTo>
                    <a:pt x="22018" y="44309"/>
                    <a:pt x="22073" y="44199"/>
                    <a:pt x="22073" y="44035"/>
                  </a:cubicBezTo>
                  <a:cubicBezTo>
                    <a:pt x="22073" y="42282"/>
                    <a:pt x="22182" y="40585"/>
                    <a:pt x="22347" y="38887"/>
                  </a:cubicBezTo>
                  <a:cubicBezTo>
                    <a:pt x="22620" y="36093"/>
                    <a:pt x="22511" y="33300"/>
                    <a:pt x="22839" y="30507"/>
                  </a:cubicBezTo>
                  <a:cubicBezTo>
                    <a:pt x="22949" y="28864"/>
                    <a:pt x="22511" y="27275"/>
                    <a:pt x="21580" y="25961"/>
                  </a:cubicBezTo>
                  <a:cubicBezTo>
                    <a:pt x="21525" y="25797"/>
                    <a:pt x="21415" y="25632"/>
                    <a:pt x="21361" y="25523"/>
                  </a:cubicBezTo>
                  <a:cubicBezTo>
                    <a:pt x="21142" y="25194"/>
                    <a:pt x="20922" y="24866"/>
                    <a:pt x="20758" y="24537"/>
                  </a:cubicBezTo>
                  <a:cubicBezTo>
                    <a:pt x="20430" y="23551"/>
                    <a:pt x="19827" y="22675"/>
                    <a:pt x="19498" y="21689"/>
                  </a:cubicBezTo>
                  <a:cubicBezTo>
                    <a:pt x="18677" y="20046"/>
                    <a:pt x="17089" y="18896"/>
                    <a:pt x="16431" y="17143"/>
                  </a:cubicBezTo>
                  <a:cubicBezTo>
                    <a:pt x="13857" y="13200"/>
                    <a:pt x="11940" y="8763"/>
                    <a:pt x="9037" y="4984"/>
                  </a:cubicBezTo>
                  <a:cubicBezTo>
                    <a:pt x="8928" y="4765"/>
                    <a:pt x="8818" y="4601"/>
                    <a:pt x="8709" y="4436"/>
                  </a:cubicBezTo>
                  <a:lnTo>
                    <a:pt x="8545" y="4053"/>
                  </a:lnTo>
                  <a:cubicBezTo>
                    <a:pt x="8545" y="3943"/>
                    <a:pt x="8490" y="3834"/>
                    <a:pt x="8435" y="3670"/>
                  </a:cubicBezTo>
                  <a:cubicBezTo>
                    <a:pt x="8380" y="3615"/>
                    <a:pt x="8380" y="3615"/>
                    <a:pt x="8325" y="3505"/>
                  </a:cubicBezTo>
                  <a:cubicBezTo>
                    <a:pt x="8271" y="3396"/>
                    <a:pt x="8216" y="3286"/>
                    <a:pt x="8161" y="3177"/>
                  </a:cubicBezTo>
                  <a:cubicBezTo>
                    <a:pt x="7997" y="2136"/>
                    <a:pt x="7230" y="1369"/>
                    <a:pt x="6901" y="438"/>
                  </a:cubicBezTo>
                  <a:cubicBezTo>
                    <a:pt x="6792" y="219"/>
                    <a:pt x="6628" y="55"/>
                    <a:pt x="640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6" name="Google Shape;8286;p9"/>
            <p:cNvSpPr/>
            <p:nvPr/>
          </p:nvSpPr>
          <p:spPr>
            <a:xfrm>
              <a:off x="3139050" y="2397175"/>
              <a:ext cx="501175" cy="691475"/>
            </a:xfrm>
            <a:custGeom>
              <a:avLst/>
              <a:gdLst/>
              <a:ahLst/>
              <a:cxnLst/>
              <a:rect l="l" t="t" r="r" b="b"/>
              <a:pathLst>
                <a:path w="20047" h="27659" extrusionOk="0">
                  <a:moveTo>
                    <a:pt x="7494" y="0"/>
                  </a:moveTo>
                  <a:cubicBezTo>
                    <a:pt x="7445" y="0"/>
                    <a:pt x="7394" y="4"/>
                    <a:pt x="7340" y="10"/>
                  </a:cubicBezTo>
                  <a:cubicBezTo>
                    <a:pt x="7121" y="613"/>
                    <a:pt x="7888" y="1106"/>
                    <a:pt x="7614" y="1653"/>
                  </a:cubicBezTo>
                  <a:cubicBezTo>
                    <a:pt x="7066" y="2858"/>
                    <a:pt x="6683" y="4118"/>
                    <a:pt x="6025" y="5213"/>
                  </a:cubicBezTo>
                  <a:cubicBezTo>
                    <a:pt x="5368" y="6145"/>
                    <a:pt x="4985" y="7240"/>
                    <a:pt x="4875" y="8390"/>
                  </a:cubicBezTo>
                  <a:cubicBezTo>
                    <a:pt x="4711" y="9869"/>
                    <a:pt x="4273" y="11238"/>
                    <a:pt x="3506" y="12498"/>
                  </a:cubicBezTo>
                  <a:cubicBezTo>
                    <a:pt x="3123" y="13265"/>
                    <a:pt x="3123" y="14196"/>
                    <a:pt x="2794" y="15072"/>
                  </a:cubicBezTo>
                  <a:cubicBezTo>
                    <a:pt x="2689" y="15336"/>
                    <a:pt x="3498" y="16006"/>
                    <a:pt x="2481" y="16006"/>
                  </a:cubicBezTo>
                  <a:cubicBezTo>
                    <a:pt x="2442" y="16006"/>
                    <a:pt x="2400" y="16005"/>
                    <a:pt x="2356" y="16003"/>
                  </a:cubicBezTo>
                  <a:lnTo>
                    <a:pt x="2356" y="16003"/>
                  </a:lnTo>
                  <a:cubicBezTo>
                    <a:pt x="2411" y="16441"/>
                    <a:pt x="2356" y="16934"/>
                    <a:pt x="2301" y="17427"/>
                  </a:cubicBezTo>
                  <a:cubicBezTo>
                    <a:pt x="1534" y="19344"/>
                    <a:pt x="877" y="21371"/>
                    <a:pt x="384" y="23397"/>
                  </a:cubicBezTo>
                  <a:cubicBezTo>
                    <a:pt x="1" y="23945"/>
                    <a:pt x="384" y="24328"/>
                    <a:pt x="768" y="24657"/>
                  </a:cubicBezTo>
                  <a:cubicBezTo>
                    <a:pt x="1918" y="25752"/>
                    <a:pt x="3013" y="26902"/>
                    <a:pt x="4492" y="27560"/>
                  </a:cubicBezTo>
                  <a:cubicBezTo>
                    <a:pt x="4698" y="27628"/>
                    <a:pt x="4924" y="27659"/>
                    <a:pt x="5153" y="27659"/>
                  </a:cubicBezTo>
                  <a:cubicBezTo>
                    <a:pt x="5470" y="27659"/>
                    <a:pt x="5794" y="27600"/>
                    <a:pt x="6080" y="27505"/>
                  </a:cubicBezTo>
                  <a:cubicBezTo>
                    <a:pt x="6557" y="27237"/>
                    <a:pt x="7066" y="27098"/>
                    <a:pt x="7572" y="27098"/>
                  </a:cubicBezTo>
                  <a:cubicBezTo>
                    <a:pt x="7997" y="27098"/>
                    <a:pt x="8419" y="27195"/>
                    <a:pt x="8819" y="27395"/>
                  </a:cubicBezTo>
                  <a:cubicBezTo>
                    <a:pt x="8991" y="27487"/>
                    <a:pt x="9148" y="27528"/>
                    <a:pt x="9289" y="27528"/>
                  </a:cubicBezTo>
                  <a:cubicBezTo>
                    <a:pt x="9820" y="27528"/>
                    <a:pt x="10110" y="26938"/>
                    <a:pt x="10024" y="26245"/>
                  </a:cubicBezTo>
                  <a:cubicBezTo>
                    <a:pt x="9859" y="25424"/>
                    <a:pt x="9859" y="24602"/>
                    <a:pt x="10024" y="23780"/>
                  </a:cubicBezTo>
                  <a:cubicBezTo>
                    <a:pt x="10024" y="23233"/>
                    <a:pt x="10078" y="22685"/>
                    <a:pt x="10078" y="22137"/>
                  </a:cubicBezTo>
                  <a:cubicBezTo>
                    <a:pt x="9969" y="21371"/>
                    <a:pt x="9531" y="20659"/>
                    <a:pt x="8819" y="20330"/>
                  </a:cubicBezTo>
                  <a:cubicBezTo>
                    <a:pt x="8619" y="20202"/>
                    <a:pt x="8439" y="20144"/>
                    <a:pt x="8268" y="20144"/>
                  </a:cubicBezTo>
                  <a:cubicBezTo>
                    <a:pt x="7781" y="20144"/>
                    <a:pt x="7374" y="20613"/>
                    <a:pt x="6847" y="21261"/>
                  </a:cubicBezTo>
                  <a:cubicBezTo>
                    <a:pt x="6901" y="19336"/>
                    <a:pt x="6328" y="18247"/>
                    <a:pt x="4568" y="18247"/>
                  </a:cubicBezTo>
                  <a:cubicBezTo>
                    <a:pt x="4525" y="18247"/>
                    <a:pt x="4482" y="18247"/>
                    <a:pt x="4437" y="18249"/>
                  </a:cubicBezTo>
                  <a:cubicBezTo>
                    <a:pt x="5916" y="17811"/>
                    <a:pt x="5697" y="16551"/>
                    <a:pt x="5916" y="15565"/>
                  </a:cubicBezTo>
                  <a:cubicBezTo>
                    <a:pt x="6255" y="16165"/>
                    <a:pt x="6619" y="16367"/>
                    <a:pt x="7008" y="16367"/>
                  </a:cubicBezTo>
                  <a:cubicBezTo>
                    <a:pt x="7436" y="16367"/>
                    <a:pt x="7893" y="16123"/>
                    <a:pt x="8381" y="15894"/>
                  </a:cubicBezTo>
                  <a:cubicBezTo>
                    <a:pt x="8782" y="15693"/>
                    <a:pt x="9155" y="15138"/>
                    <a:pt x="9627" y="15138"/>
                  </a:cubicBezTo>
                  <a:cubicBezTo>
                    <a:pt x="9799" y="15138"/>
                    <a:pt x="9984" y="15211"/>
                    <a:pt x="10188" y="15401"/>
                  </a:cubicBezTo>
                  <a:cubicBezTo>
                    <a:pt x="10534" y="15703"/>
                    <a:pt x="10675" y="16244"/>
                    <a:pt x="11149" y="16244"/>
                  </a:cubicBezTo>
                  <a:cubicBezTo>
                    <a:pt x="11276" y="16244"/>
                    <a:pt x="11427" y="16205"/>
                    <a:pt x="11612" y="16113"/>
                  </a:cubicBezTo>
                  <a:cubicBezTo>
                    <a:pt x="12434" y="15675"/>
                    <a:pt x="12434" y="14908"/>
                    <a:pt x="12160" y="14141"/>
                  </a:cubicBezTo>
                  <a:lnTo>
                    <a:pt x="12160" y="14141"/>
                  </a:lnTo>
                  <a:cubicBezTo>
                    <a:pt x="13146" y="14250"/>
                    <a:pt x="13967" y="14853"/>
                    <a:pt x="14296" y="15784"/>
                  </a:cubicBezTo>
                  <a:cubicBezTo>
                    <a:pt x="14572" y="16567"/>
                    <a:pt x="15275" y="17041"/>
                    <a:pt x="16046" y="17041"/>
                  </a:cubicBezTo>
                  <a:cubicBezTo>
                    <a:pt x="16191" y="17041"/>
                    <a:pt x="16339" y="17024"/>
                    <a:pt x="16487" y="16989"/>
                  </a:cubicBezTo>
                  <a:cubicBezTo>
                    <a:pt x="16567" y="16966"/>
                    <a:pt x="16647" y="16955"/>
                    <a:pt x="16725" y="16955"/>
                  </a:cubicBezTo>
                  <a:cubicBezTo>
                    <a:pt x="17023" y="16955"/>
                    <a:pt x="17299" y="17112"/>
                    <a:pt x="17472" y="17372"/>
                  </a:cubicBezTo>
                  <a:cubicBezTo>
                    <a:pt x="17826" y="17919"/>
                    <a:pt x="18255" y="18126"/>
                    <a:pt x="18727" y="18126"/>
                  </a:cubicBezTo>
                  <a:cubicBezTo>
                    <a:pt x="19058" y="18126"/>
                    <a:pt x="19411" y="18024"/>
                    <a:pt x="19773" y="17865"/>
                  </a:cubicBezTo>
                  <a:cubicBezTo>
                    <a:pt x="20047" y="16332"/>
                    <a:pt x="18842" y="15510"/>
                    <a:pt x="18184" y="14415"/>
                  </a:cubicBezTo>
                  <a:lnTo>
                    <a:pt x="17746" y="13922"/>
                  </a:lnTo>
                  <a:cubicBezTo>
                    <a:pt x="17418" y="13538"/>
                    <a:pt x="17199" y="13100"/>
                    <a:pt x="16870" y="12717"/>
                  </a:cubicBezTo>
                  <a:cubicBezTo>
                    <a:pt x="16706" y="12498"/>
                    <a:pt x="16541" y="12334"/>
                    <a:pt x="16377" y="12060"/>
                  </a:cubicBezTo>
                  <a:cubicBezTo>
                    <a:pt x="16322" y="11950"/>
                    <a:pt x="16213" y="11841"/>
                    <a:pt x="16158" y="11731"/>
                  </a:cubicBezTo>
                  <a:cubicBezTo>
                    <a:pt x="15720" y="11074"/>
                    <a:pt x="15336" y="10417"/>
                    <a:pt x="15008" y="9705"/>
                  </a:cubicBezTo>
                  <a:cubicBezTo>
                    <a:pt x="14077" y="8390"/>
                    <a:pt x="13091" y="7130"/>
                    <a:pt x="11995" y="5925"/>
                  </a:cubicBezTo>
                  <a:cubicBezTo>
                    <a:pt x="11831" y="5761"/>
                    <a:pt x="11667" y="5542"/>
                    <a:pt x="11502" y="5323"/>
                  </a:cubicBezTo>
                  <a:cubicBezTo>
                    <a:pt x="11448" y="5213"/>
                    <a:pt x="11393" y="5104"/>
                    <a:pt x="11283" y="4994"/>
                  </a:cubicBezTo>
                  <a:lnTo>
                    <a:pt x="10955" y="4611"/>
                  </a:lnTo>
                  <a:cubicBezTo>
                    <a:pt x="10845" y="4501"/>
                    <a:pt x="10790" y="4392"/>
                    <a:pt x="10736" y="4282"/>
                  </a:cubicBezTo>
                  <a:cubicBezTo>
                    <a:pt x="10626" y="4063"/>
                    <a:pt x="10517" y="3844"/>
                    <a:pt x="10462" y="3625"/>
                  </a:cubicBezTo>
                  <a:cubicBezTo>
                    <a:pt x="10407" y="3461"/>
                    <a:pt x="10352" y="3351"/>
                    <a:pt x="10243" y="3242"/>
                  </a:cubicBezTo>
                  <a:cubicBezTo>
                    <a:pt x="10188" y="3132"/>
                    <a:pt x="10078" y="3023"/>
                    <a:pt x="10024" y="2913"/>
                  </a:cubicBezTo>
                  <a:cubicBezTo>
                    <a:pt x="9586" y="2365"/>
                    <a:pt x="9147" y="1763"/>
                    <a:pt x="8764" y="1270"/>
                  </a:cubicBezTo>
                  <a:cubicBezTo>
                    <a:pt x="8455" y="756"/>
                    <a:pt x="8244" y="0"/>
                    <a:pt x="7494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7" name="Google Shape;8287;p9"/>
            <p:cNvSpPr/>
            <p:nvPr/>
          </p:nvSpPr>
          <p:spPr>
            <a:xfrm>
              <a:off x="3052800" y="3021800"/>
              <a:ext cx="230050" cy="212825"/>
            </a:xfrm>
            <a:custGeom>
              <a:avLst/>
              <a:gdLst/>
              <a:ahLst/>
              <a:cxnLst/>
              <a:rect l="l" t="t" r="r" b="b"/>
              <a:pathLst>
                <a:path w="9202" h="8513" extrusionOk="0">
                  <a:moveTo>
                    <a:pt x="2520" y="0"/>
                  </a:moveTo>
                  <a:lnTo>
                    <a:pt x="2520" y="0"/>
                  </a:lnTo>
                  <a:cubicBezTo>
                    <a:pt x="2629" y="767"/>
                    <a:pt x="1753" y="165"/>
                    <a:pt x="1643" y="767"/>
                  </a:cubicBezTo>
                  <a:cubicBezTo>
                    <a:pt x="2191" y="1479"/>
                    <a:pt x="3067" y="2191"/>
                    <a:pt x="2191" y="3287"/>
                  </a:cubicBezTo>
                  <a:lnTo>
                    <a:pt x="2191" y="3451"/>
                  </a:lnTo>
                  <a:cubicBezTo>
                    <a:pt x="2574" y="4546"/>
                    <a:pt x="1698" y="5313"/>
                    <a:pt x="1315" y="6189"/>
                  </a:cubicBezTo>
                  <a:cubicBezTo>
                    <a:pt x="1269" y="6297"/>
                    <a:pt x="1218" y="6340"/>
                    <a:pt x="1168" y="6340"/>
                  </a:cubicBezTo>
                  <a:cubicBezTo>
                    <a:pt x="1040" y="6340"/>
                    <a:pt x="916" y="6058"/>
                    <a:pt x="877" y="5861"/>
                  </a:cubicBezTo>
                  <a:cubicBezTo>
                    <a:pt x="849" y="5806"/>
                    <a:pt x="781" y="5779"/>
                    <a:pt x="712" y="5779"/>
                  </a:cubicBezTo>
                  <a:cubicBezTo>
                    <a:pt x="644" y="5779"/>
                    <a:pt x="575" y="5806"/>
                    <a:pt x="548" y="5861"/>
                  </a:cubicBezTo>
                  <a:lnTo>
                    <a:pt x="219" y="5861"/>
                  </a:lnTo>
                  <a:cubicBezTo>
                    <a:pt x="0" y="6737"/>
                    <a:pt x="438" y="7449"/>
                    <a:pt x="767" y="8161"/>
                  </a:cubicBezTo>
                  <a:cubicBezTo>
                    <a:pt x="1127" y="8367"/>
                    <a:pt x="1475" y="8512"/>
                    <a:pt x="1805" y="8512"/>
                  </a:cubicBezTo>
                  <a:cubicBezTo>
                    <a:pt x="2178" y="8512"/>
                    <a:pt x="2529" y="8327"/>
                    <a:pt x="2848" y="7833"/>
                  </a:cubicBezTo>
                  <a:cubicBezTo>
                    <a:pt x="3050" y="7545"/>
                    <a:pt x="3296" y="7393"/>
                    <a:pt x="3564" y="7393"/>
                  </a:cubicBezTo>
                  <a:cubicBezTo>
                    <a:pt x="3807" y="7393"/>
                    <a:pt x="4067" y="7518"/>
                    <a:pt x="4327" y="7778"/>
                  </a:cubicBezTo>
                  <a:cubicBezTo>
                    <a:pt x="4646" y="8123"/>
                    <a:pt x="4952" y="8340"/>
                    <a:pt x="5220" y="8340"/>
                  </a:cubicBezTo>
                  <a:cubicBezTo>
                    <a:pt x="5505" y="8340"/>
                    <a:pt x="5746" y="8096"/>
                    <a:pt x="5915" y="7504"/>
                  </a:cubicBezTo>
                  <a:cubicBezTo>
                    <a:pt x="5915" y="7464"/>
                    <a:pt x="5826" y="7334"/>
                    <a:pt x="5889" y="7334"/>
                  </a:cubicBezTo>
                  <a:cubicBezTo>
                    <a:pt x="5911" y="7334"/>
                    <a:pt x="5953" y="7351"/>
                    <a:pt x="6025" y="7394"/>
                  </a:cubicBezTo>
                  <a:cubicBezTo>
                    <a:pt x="6277" y="7533"/>
                    <a:pt x="6511" y="7587"/>
                    <a:pt x="6734" y="7587"/>
                  </a:cubicBezTo>
                  <a:cubicBezTo>
                    <a:pt x="7484" y="7587"/>
                    <a:pt x="8114" y="6973"/>
                    <a:pt x="8873" y="6847"/>
                  </a:cubicBezTo>
                  <a:cubicBezTo>
                    <a:pt x="9092" y="6628"/>
                    <a:pt x="9202" y="6354"/>
                    <a:pt x="9202" y="6025"/>
                  </a:cubicBezTo>
                  <a:cubicBezTo>
                    <a:pt x="9147" y="5861"/>
                    <a:pt x="9092" y="5751"/>
                    <a:pt x="8983" y="5642"/>
                  </a:cubicBezTo>
                  <a:cubicBezTo>
                    <a:pt x="8654" y="5477"/>
                    <a:pt x="8380" y="5258"/>
                    <a:pt x="8161" y="4984"/>
                  </a:cubicBezTo>
                  <a:cubicBezTo>
                    <a:pt x="7613" y="4272"/>
                    <a:pt x="7011" y="3670"/>
                    <a:pt x="6408" y="3068"/>
                  </a:cubicBezTo>
                  <a:cubicBezTo>
                    <a:pt x="5149" y="2027"/>
                    <a:pt x="4218" y="493"/>
                    <a:pt x="2520" y="0"/>
                  </a:cubicBezTo>
                  <a:close/>
                </a:path>
              </a:pathLst>
            </a:custGeom>
            <a:solidFill>
              <a:srgbClr val="F8F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8" name="Google Shape;8288;p9"/>
            <p:cNvSpPr/>
            <p:nvPr/>
          </p:nvSpPr>
          <p:spPr>
            <a:xfrm>
              <a:off x="3311575" y="2355950"/>
              <a:ext cx="230075" cy="298100"/>
            </a:xfrm>
            <a:custGeom>
              <a:avLst/>
              <a:gdLst/>
              <a:ahLst/>
              <a:cxnLst/>
              <a:rect l="l" t="t" r="r" b="b"/>
              <a:pathLst>
                <a:path w="9203" h="11924" extrusionOk="0">
                  <a:moveTo>
                    <a:pt x="753" y="1"/>
                  </a:moveTo>
                  <a:cubicBezTo>
                    <a:pt x="297" y="1"/>
                    <a:pt x="1" y="153"/>
                    <a:pt x="275" y="838"/>
                  </a:cubicBezTo>
                  <a:cubicBezTo>
                    <a:pt x="329" y="1112"/>
                    <a:pt x="384" y="1385"/>
                    <a:pt x="384" y="1659"/>
                  </a:cubicBezTo>
                  <a:cubicBezTo>
                    <a:pt x="987" y="1878"/>
                    <a:pt x="1206" y="2481"/>
                    <a:pt x="1480" y="3029"/>
                  </a:cubicBezTo>
                  <a:cubicBezTo>
                    <a:pt x="1918" y="3686"/>
                    <a:pt x="2411" y="4343"/>
                    <a:pt x="3013" y="4891"/>
                  </a:cubicBezTo>
                  <a:cubicBezTo>
                    <a:pt x="3123" y="5000"/>
                    <a:pt x="3232" y="5110"/>
                    <a:pt x="3342" y="5274"/>
                  </a:cubicBezTo>
                  <a:cubicBezTo>
                    <a:pt x="3670" y="5493"/>
                    <a:pt x="3397" y="5986"/>
                    <a:pt x="3670" y="6205"/>
                  </a:cubicBezTo>
                  <a:cubicBezTo>
                    <a:pt x="3944" y="6370"/>
                    <a:pt x="4163" y="6643"/>
                    <a:pt x="4328" y="6917"/>
                  </a:cubicBezTo>
                  <a:cubicBezTo>
                    <a:pt x="4547" y="7082"/>
                    <a:pt x="4437" y="7355"/>
                    <a:pt x="4656" y="7520"/>
                  </a:cubicBezTo>
                  <a:cubicBezTo>
                    <a:pt x="5806" y="8834"/>
                    <a:pt x="6683" y="10313"/>
                    <a:pt x="7888" y="11518"/>
                  </a:cubicBezTo>
                  <a:cubicBezTo>
                    <a:pt x="8076" y="11660"/>
                    <a:pt x="8184" y="11923"/>
                    <a:pt x="8455" y="11923"/>
                  </a:cubicBezTo>
                  <a:cubicBezTo>
                    <a:pt x="8499" y="11923"/>
                    <a:pt x="8547" y="11916"/>
                    <a:pt x="8600" y="11901"/>
                  </a:cubicBezTo>
                  <a:cubicBezTo>
                    <a:pt x="8709" y="11847"/>
                    <a:pt x="8874" y="11737"/>
                    <a:pt x="8928" y="11682"/>
                  </a:cubicBezTo>
                  <a:cubicBezTo>
                    <a:pt x="9202" y="11299"/>
                    <a:pt x="9202" y="10806"/>
                    <a:pt x="8928" y="10477"/>
                  </a:cubicBezTo>
                  <a:cubicBezTo>
                    <a:pt x="8764" y="9875"/>
                    <a:pt x="8435" y="9327"/>
                    <a:pt x="7942" y="8889"/>
                  </a:cubicBezTo>
                  <a:cubicBezTo>
                    <a:pt x="7504" y="8725"/>
                    <a:pt x="7504" y="8232"/>
                    <a:pt x="7285" y="7903"/>
                  </a:cubicBezTo>
                  <a:cubicBezTo>
                    <a:pt x="6135" y="6589"/>
                    <a:pt x="5094" y="5165"/>
                    <a:pt x="4163" y="3741"/>
                  </a:cubicBezTo>
                  <a:cubicBezTo>
                    <a:pt x="3232" y="2371"/>
                    <a:pt x="2192" y="1166"/>
                    <a:pt x="1041" y="16"/>
                  </a:cubicBezTo>
                  <a:cubicBezTo>
                    <a:pt x="941" y="7"/>
                    <a:pt x="844" y="1"/>
                    <a:pt x="753" y="1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9" name="Google Shape;8289;p9"/>
            <p:cNvSpPr/>
            <p:nvPr/>
          </p:nvSpPr>
          <p:spPr>
            <a:xfrm>
              <a:off x="3097975" y="2979350"/>
              <a:ext cx="215375" cy="194050"/>
            </a:xfrm>
            <a:custGeom>
              <a:avLst/>
              <a:gdLst/>
              <a:ahLst/>
              <a:cxnLst/>
              <a:rect l="l" t="t" r="r" b="b"/>
              <a:pathLst>
                <a:path w="8615" h="7762" extrusionOk="0">
                  <a:moveTo>
                    <a:pt x="1041" y="1"/>
                  </a:moveTo>
                  <a:cubicBezTo>
                    <a:pt x="165" y="110"/>
                    <a:pt x="1" y="439"/>
                    <a:pt x="494" y="1260"/>
                  </a:cubicBezTo>
                  <a:cubicBezTo>
                    <a:pt x="548" y="1425"/>
                    <a:pt x="658" y="1534"/>
                    <a:pt x="713" y="1698"/>
                  </a:cubicBezTo>
                  <a:lnTo>
                    <a:pt x="6244" y="6956"/>
                  </a:lnTo>
                  <a:cubicBezTo>
                    <a:pt x="6518" y="7230"/>
                    <a:pt x="7011" y="7230"/>
                    <a:pt x="7285" y="7614"/>
                  </a:cubicBezTo>
                  <a:cubicBezTo>
                    <a:pt x="7564" y="7717"/>
                    <a:pt x="7775" y="7762"/>
                    <a:pt x="7933" y="7762"/>
                  </a:cubicBezTo>
                  <a:cubicBezTo>
                    <a:pt x="8614" y="7762"/>
                    <a:pt x="8326" y="6932"/>
                    <a:pt x="8326" y="6354"/>
                  </a:cubicBezTo>
                  <a:cubicBezTo>
                    <a:pt x="8107" y="5039"/>
                    <a:pt x="7066" y="4546"/>
                    <a:pt x="6025" y="3944"/>
                  </a:cubicBezTo>
                  <a:cubicBezTo>
                    <a:pt x="5094" y="3177"/>
                    <a:pt x="4108" y="2410"/>
                    <a:pt x="3177" y="1589"/>
                  </a:cubicBezTo>
                  <a:cubicBezTo>
                    <a:pt x="2684" y="1205"/>
                    <a:pt x="2082" y="822"/>
                    <a:pt x="2027" y="110"/>
                  </a:cubicBezTo>
                  <a:cubicBezTo>
                    <a:pt x="1699" y="55"/>
                    <a:pt x="1370" y="1"/>
                    <a:pt x="1041" y="1"/>
                  </a:cubicBezTo>
                  <a:close/>
                </a:path>
              </a:pathLst>
            </a:custGeom>
            <a:solidFill>
              <a:srgbClr val="EF8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0" name="Google Shape;8290;p9"/>
            <p:cNvSpPr/>
            <p:nvPr/>
          </p:nvSpPr>
          <p:spPr>
            <a:xfrm>
              <a:off x="3957875" y="1106225"/>
              <a:ext cx="168425" cy="306950"/>
            </a:xfrm>
            <a:custGeom>
              <a:avLst/>
              <a:gdLst/>
              <a:ahLst/>
              <a:cxnLst/>
              <a:rect l="l" t="t" r="r" b="b"/>
              <a:pathLst>
                <a:path w="6737" h="12278" extrusionOk="0">
                  <a:moveTo>
                    <a:pt x="5696" y="0"/>
                  </a:moveTo>
                  <a:cubicBezTo>
                    <a:pt x="4108" y="2574"/>
                    <a:pt x="3177" y="5477"/>
                    <a:pt x="1643" y="8216"/>
                  </a:cubicBezTo>
                  <a:cubicBezTo>
                    <a:pt x="1424" y="7778"/>
                    <a:pt x="1315" y="7558"/>
                    <a:pt x="1205" y="7285"/>
                  </a:cubicBezTo>
                  <a:lnTo>
                    <a:pt x="986" y="7175"/>
                  </a:lnTo>
                  <a:lnTo>
                    <a:pt x="986" y="7175"/>
                  </a:lnTo>
                  <a:cubicBezTo>
                    <a:pt x="0" y="7778"/>
                    <a:pt x="1424" y="8490"/>
                    <a:pt x="876" y="9092"/>
                  </a:cubicBezTo>
                  <a:cubicBezTo>
                    <a:pt x="767" y="9475"/>
                    <a:pt x="822" y="9968"/>
                    <a:pt x="1150" y="10242"/>
                  </a:cubicBezTo>
                  <a:lnTo>
                    <a:pt x="1150" y="12269"/>
                  </a:lnTo>
                  <a:cubicBezTo>
                    <a:pt x="1179" y="12274"/>
                    <a:pt x="1207" y="12277"/>
                    <a:pt x="1236" y="12277"/>
                  </a:cubicBezTo>
                  <a:cubicBezTo>
                    <a:pt x="1479" y="12277"/>
                    <a:pt x="1704" y="12076"/>
                    <a:pt x="1753" y="11830"/>
                  </a:cubicBezTo>
                  <a:cubicBezTo>
                    <a:pt x="2355" y="10461"/>
                    <a:pt x="3012" y="9202"/>
                    <a:pt x="3779" y="7942"/>
                  </a:cubicBezTo>
                  <a:cubicBezTo>
                    <a:pt x="4710" y="6025"/>
                    <a:pt x="5970" y="4163"/>
                    <a:pt x="6408" y="2027"/>
                  </a:cubicBezTo>
                  <a:lnTo>
                    <a:pt x="6408" y="1698"/>
                  </a:lnTo>
                  <a:cubicBezTo>
                    <a:pt x="6518" y="1589"/>
                    <a:pt x="6627" y="1479"/>
                    <a:pt x="6737" y="1369"/>
                  </a:cubicBezTo>
                  <a:lnTo>
                    <a:pt x="6737" y="1041"/>
                  </a:lnTo>
                  <a:cubicBezTo>
                    <a:pt x="6651" y="1053"/>
                    <a:pt x="6571" y="1059"/>
                    <a:pt x="6496" y="1059"/>
                  </a:cubicBezTo>
                  <a:cubicBezTo>
                    <a:pt x="5912" y="1059"/>
                    <a:pt x="5696" y="681"/>
                    <a:pt x="5696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1" name="Google Shape;8291;p9"/>
            <p:cNvSpPr/>
            <p:nvPr/>
          </p:nvSpPr>
          <p:spPr>
            <a:xfrm>
              <a:off x="3931850" y="620125"/>
              <a:ext cx="73975" cy="627525"/>
            </a:xfrm>
            <a:custGeom>
              <a:avLst/>
              <a:gdLst/>
              <a:ahLst/>
              <a:cxnLst/>
              <a:rect l="l" t="t" r="r" b="b"/>
              <a:pathLst>
                <a:path w="2959" h="25101" extrusionOk="0">
                  <a:moveTo>
                    <a:pt x="2082" y="1"/>
                  </a:moveTo>
                  <a:cubicBezTo>
                    <a:pt x="1315" y="658"/>
                    <a:pt x="1425" y="1370"/>
                    <a:pt x="1589" y="2192"/>
                  </a:cubicBezTo>
                  <a:cubicBezTo>
                    <a:pt x="1753" y="3177"/>
                    <a:pt x="2356" y="4109"/>
                    <a:pt x="1917" y="5314"/>
                  </a:cubicBezTo>
                  <a:cubicBezTo>
                    <a:pt x="1863" y="3999"/>
                    <a:pt x="1644" y="2739"/>
                    <a:pt x="1260" y="1534"/>
                  </a:cubicBezTo>
                  <a:cubicBezTo>
                    <a:pt x="1145" y="1043"/>
                    <a:pt x="952" y="841"/>
                    <a:pt x="716" y="841"/>
                  </a:cubicBezTo>
                  <a:cubicBezTo>
                    <a:pt x="505" y="841"/>
                    <a:pt x="259" y="1002"/>
                    <a:pt x="1" y="1261"/>
                  </a:cubicBezTo>
                  <a:cubicBezTo>
                    <a:pt x="548" y="3561"/>
                    <a:pt x="822" y="5971"/>
                    <a:pt x="877" y="8326"/>
                  </a:cubicBezTo>
                  <a:cubicBezTo>
                    <a:pt x="1041" y="8435"/>
                    <a:pt x="1151" y="8490"/>
                    <a:pt x="1315" y="8490"/>
                  </a:cubicBezTo>
                  <a:cubicBezTo>
                    <a:pt x="1431" y="8461"/>
                    <a:pt x="1539" y="8444"/>
                    <a:pt x="1635" y="8444"/>
                  </a:cubicBezTo>
                  <a:cubicBezTo>
                    <a:pt x="1904" y="8444"/>
                    <a:pt x="2082" y="8580"/>
                    <a:pt x="2082" y="8983"/>
                  </a:cubicBezTo>
                  <a:cubicBezTo>
                    <a:pt x="2137" y="9476"/>
                    <a:pt x="2082" y="10024"/>
                    <a:pt x="2027" y="10517"/>
                  </a:cubicBezTo>
                  <a:cubicBezTo>
                    <a:pt x="1917" y="10736"/>
                    <a:pt x="1863" y="10955"/>
                    <a:pt x="1808" y="11229"/>
                  </a:cubicBezTo>
                  <a:cubicBezTo>
                    <a:pt x="1370" y="12598"/>
                    <a:pt x="2027" y="13858"/>
                    <a:pt x="2027" y="15227"/>
                  </a:cubicBezTo>
                  <a:cubicBezTo>
                    <a:pt x="2082" y="17801"/>
                    <a:pt x="1753" y="20320"/>
                    <a:pt x="1644" y="22840"/>
                  </a:cubicBezTo>
                  <a:cubicBezTo>
                    <a:pt x="1589" y="23607"/>
                    <a:pt x="1479" y="24319"/>
                    <a:pt x="1972" y="24921"/>
                  </a:cubicBezTo>
                  <a:cubicBezTo>
                    <a:pt x="2062" y="25011"/>
                    <a:pt x="2224" y="25100"/>
                    <a:pt x="2370" y="25100"/>
                  </a:cubicBezTo>
                  <a:cubicBezTo>
                    <a:pt x="2403" y="25100"/>
                    <a:pt x="2435" y="25096"/>
                    <a:pt x="2465" y="25085"/>
                  </a:cubicBezTo>
                  <a:cubicBezTo>
                    <a:pt x="2410" y="22511"/>
                    <a:pt x="2903" y="19992"/>
                    <a:pt x="2849" y="17418"/>
                  </a:cubicBezTo>
                  <a:cubicBezTo>
                    <a:pt x="2684" y="15775"/>
                    <a:pt x="2629" y="14077"/>
                    <a:pt x="2684" y="12379"/>
                  </a:cubicBezTo>
                  <a:cubicBezTo>
                    <a:pt x="2849" y="9586"/>
                    <a:pt x="2684" y="6847"/>
                    <a:pt x="2849" y="4054"/>
                  </a:cubicBezTo>
                  <a:cubicBezTo>
                    <a:pt x="2958" y="3397"/>
                    <a:pt x="2520" y="2794"/>
                    <a:pt x="2849" y="2082"/>
                  </a:cubicBezTo>
                  <a:lnTo>
                    <a:pt x="2849" y="1863"/>
                  </a:lnTo>
                  <a:cubicBezTo>
                    <a:pt x="2903" y="1151"/>
                    <a:pt x="2958" y="384"/>
                    <a:pt x="2082" y="1"/>
                  </a:cubicBez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2" name="Google Shape;8292;p9"/>
            <p:cNvSpPr/>
            <p:nvPr/>
          </p:nvSpPr>
          <p:spPr>
            <a:xfrm>
              <a:off x="4027700" y="721450"/>
              <a:ext cx="32875" cy="40775"/>
            </a:xfrm>
            <a:custGeom>
              <a:avLst/>
              <a:gdLst/>
              <a:ahLst/>
              <a:cxnLst/>
              <a:rect l="l" t="t" r="r" b="b"/>
              <a:pathLst>
                <a:path w="1315" h="1631" extrusionOk="0">
                  <a:moveTo>
                    <a:pt x="0" y="1"/>
                  </a:moveTo>
                  <a:cubicBezTo>
                    <a:pt x="0" y="329"/>
                    <a:pt x="0" y="658"/>
                    <a:pt x="55" y="932"/>
                  </a:cubicBezTo>
                  <a:cubicBezTo>
                    <a:pt x="151" y="1412"/>
                    <a:pt x="247" y="1630"/>
                    <a:pt x="496" y="1630"/>
                  </a:cubicBezTo>
                  <a:cubicBezTo>
                    <a:pt x="674" y="1630"/>
                    <a:pt x="928" y="1520"/>
                    <a:pt x="1315" y="1315"/>
                  </a:cubicBezTo>
                  <a:lnTo>
                    <a:pt x="1315" y="987"/>
                  </a:lnTo>
                  <a:cubicBezTo>
                    <a:pt x="986" y="549"/>
                    <a:pt x="548" y="220"/>
                    <a:pt x="0" y="1"/>
                  </a:cubicBezTo>
                  <a:close/>
                </a:path>
              </a:pathLst>
            </a:custGeom>
            <a:solidFill>
              <a:srgbClr val="F9F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3" name="Google Shape;8293;p9"/>
            <p:cNvSpPr/>
            <p:nvPr/>
          </p:nvSpPr>
          <p:spPr>
            <a:xfrm>
              <a:off x="4027700" y="719850"/>
              <a:ext cx="32875" cy="26275"/>
            </a:xfrm>
            <a:custGeom>
              <a:avLst/>
              <a:gdLst/>
              <a:ahLst/>
              <a:cxnLst/>
              <a:rect l="l" t="t" r="r" b="b"/>
              <a:pathLst>
                <a:path w="1315" h="1051" extrusionOk="0">
                  <a:moveTo>
                    <a:pt x="378" y="1"/>
                  </a:moveTo>
                  <a:cubicBezTo>
                    <a:pt x="267" y="1"/>
                    <a:pt x="141" y="21"/>
                    <a:pt x="0" y="65"/>
                  </a:cubicBezTo>
                  <a:cubicBezTo>
                    <a:pt x="329" y="503"/>
                    <a:pt x="822" y="832"/>
                    <a:pt x="1315" y="1051"/>
                  </a:cubicBezTo>
                  <a:cubicBezTo>
                    <a:pt x="1177" y="545"/>
                    <a:pt x="962" y="1"/>
                    <a:pt x="378" y="1"/>
                  </a:cubicBez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4" name="Google Shape;8294;p9"/>
            <p:cNvSpPr/>
            <p:nvPr/>
          </p:nvSpPr>
          <p:spPr>
            <a:xfrm>
              <a:off x="3978400" y="1248625"/>
              <a:ext cx="20575" cy="42475"/>
            </a:xfrm>
            <a:custGeom>
              <a:avLst/>
              <a:gdLst/>
              <a:ahLst/>
              <a:cxnLst/>
              <a:rect l="l" t="t" r="r" b="b"/>
              <a:pathLst>
                <a:path w="823" h="1699" extrusionOk="0">
                  <a:moveTo>
                    <a:pt x="384" y="0"/>
                  </a:moveTo>
                  <a:cubicBezTo>
                    <a:pt x="275" y="0"/>
                    <a:pt x="220" y="55"/>
                    <a:pt x="220" y="165"/>
                  </a:cubicBezTo>
                  <a:cubicBezTo>
                    <a:pt x="1" y="493"/>
                    <a:pt x="1" y="877"/>
                    <a:pt x="110" y="1260"/>
                  </a:cubicBezTo>
                  <a:cubicBezTo>
                    <a:pt x="165" y="1370"/>
                    <a:pt x="220" y="1534"/>
                    <a:pt x="329" y="1643"/>
                  </a:cubicBezTo>
                  <a:lnTo>
                    <a:pt x="439" y="1698"/>
                  </a:lnTo>
                  <a:cubicBezTo>
                    <a:pt x="822" y="1150"/>
                    <a:pt x="658" y="548"/>
                    <a:pt x="658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5" name="Google Shape;8295;p9"/>
            <p:cNvSpPr/>
            <p:nvPr/>
          </p:nvSpPr>
          <p:spPr>
            <a:xfrm>
              <a:off x="2987075" y="3551700"/>
              <a:ext cx="164325" cy="409350"/>
            </a:xfrm>
            <a:custGeom>
              <a:avLst/>
              <a:gdLst/>
              <a:ahLst/>
              <a:cxnLst/>
              <a:rect l="l" t="t" r="r" b="b"/>
              <a:pathLst>
                <a:path w="6573" h="16374" extrusionOk="0">
                  <a:moveTo>
                    <a:pt x="1589" y="0"/>
                  </a:moveTo>
                  <a:cubicBezTo>
                    <a:pt x="1424" y="0"/>
                    <a:pt x="1315" y="0"/>
                    <a:pt x="1151" y="110"/>
                  </a:cubicBezTo>
                  <a:cubicBezTo>
                    <a:pt x="548" y="877"/>
                    <a:pt x="274" y="1808"/>
                    <a:pt x="439" y="2794"/>
                  </a:cubicBezTo>
                  <a:cubicBezTo>
                    <a:pt x="767" y="4108"/>
                    <a:pt x="219" y="5258"/>
                    <a:pt x="165" y="6518"/>
                  </a:cubicBezTo>
                  <a:cubicBezTo>
                    <a:pt x="165" y="6956"/>
                    <a:pt x="165" y="7120"/>
                    <a:pt x="548" y="7394"/>
                  </a:cubicBezTo>
                  <a:cubicBezTo>
                    <a:pt x="1370" y="7942"/>
                    <a:pt x="1424" y="8216"/>
                    <a:pt x="603" y="8818"/>
                  </a:cubicBezTo>
                  <a:cubicBezTo>
                    <a:pt x="329" y="9037"/>
                    <a:pt x="55" y="9202"/>
                    <a:pt x="329" y="9421"/>
                  </a:cubicBezTo>
                  <a:cubicBezTo>
                    <a:pt x="1096" y="10078"/>
                    <a:pt x="658" y="10571"/>
                    <a:pt x="329" y="11228"/>
                  </a:cubicBezTo>
                  <a:cubicBezTo>
                    <a:pt x="110" y="11612"/>
                    <a:pt x="0" y="12050"/>
                    <a:pt x="110" y="12433"/>
                  </a:cubicBezTo>
                  <a:cubicBezTo>
                    <a:pt x="603" y="13529"/>
                    <a:pt x="165" y="14514"/>
                    <a:pt x="219" y="15555"/>
                  </a:cubicBezTo>
                  <a:cubicBezTo>
                    <a:pt x="603" y="16115"/>
                    <a:pt x="827" y="16374"/>
                    <a:pt x="1030" y="16374"/>
                  </a:cubicBezTo>
                  <a:cubicBezTo>
                    <a:pt x="1203" y="16374"/>
                    <a:pt x="1361" y="16183"/>
                    <a:pt x="1589" y="15829"/>
                  </a:cubicBezTo>
                  <a:cubicBezTo>
                    <a:pt x="1534" y="15665"/>
                    <a:pt x="1424" y="15555"/>
                    <a:pt x="1370" y="15500"/>
                  </a:cubicBezTo>
                  <a:cubicBezTo>
                    <a:pt x="1315" y="15226"/>
                    <a:pt x="1643" y="15281"/>
                    <a:pt x="1698" y="15172"/>
                  </a:cubicBezTo>
                  <a:cubicBezTo>
                    <a:pt x="2188" y="14355"/>
                    <a:pt x="2404" y="13507"/>
                    <a:pt x="2278" y="12765"/>
                  </a:cubicBezTo>
                  <a:lnTo>
                    <a:pt x="2278" y="12765"/>
                  </a:lnTo>
                  <a:cubicBezTo>
                    <a:pt x="2586" y="12761"/>
                    <a:pt x="3105" y="12136"/>
                    <a:pt x="3444" y="12136"/>
                  </a:cubicBezTo>
                  <a:cubicBezTo>
                    <a:pt x="3508" y="12136"/>
                    <a:pt x="3566" y="12159"/>
                    <a:pt x="3615" y="12214"/>
                  </a:cubicBezTo>
                  <a:cubicBezTo>
                    <a:pt x="3795" y="12268"/>
                    <a:pt x="3951" y="12292"/>
                    <a:pt x="4085" y="12292"/>
                  </a:cubicBezTo>
                  <a:cubicBezTo>
                    <a:pt x="4769" y="12292"/>
                    <a:pt x="4885" y="11659"/>
                    <a:pt x="4656" y="11064"/>
                  </a:cubicBezTo>
                  <a:cubicBezTo>
                    <a:pt x="4212" y="9918"/>
                    <a:pt x="4268" y="8672"/>
                    <a:pt x="4131" y="7461"/>
                  </a:cubicBezTo>
                  <a:lnTo>
                    <a:pt x="4131" y="7461"/>
                  </a:lnTo>
                  <a:cubicBezTo>
                    <a:pt x="4206" y="7677"/>
                    <a:pt x="4290" y="7891"/>
                    <a:pt x="4382" y="8106"/>
                  </a:cubicBezTo>
                  <a:cubicBezTo>
                    <a:pt x="4645" y="8633"/>
                    <a:pt x="4896" y="8881"/>
                    <a:pt x="5140" y="8881"/>
                  </a:cubicBezTo>
                  <a:cubicBezTo>
                    <a:pt x="5404" y="8881"/>
                    <a:pt x="5660" y="8592"/>
                    <a:pt x="5916" y="8052"/>
                  </a:cubicBezTo>
                  <a:cubicBezTo>
                    <a:pt x="5149" y="6901"/>
                    <a:pt x="4820" y="5806"/>
                    <a:pt x="6463" y="5094"/>
                  </a:cubicBezTo>
                  <a:cubicBezTo>
                    <a:pt x="6573" y="5094"/>
                    <a:pt x="6573" y="4820"/>
                    <a:pt x="6573" y="4656"/>
                  </a:cubicBezTo>
                  <a:cubicBezTo>
                    <a:pt x="6518" y="4437"/>
                    <a:pt x="6354" y="4272"/>
                    <a:pt x="6135" y="4163"/>
                  </a:cubicBezTo>
                  <a:cubicBezTo>
                    <a:pt x="5642" y="3999"/>
                    <a:pt x="5149" y="4053"/>
                    <a:pt x="4711" y="3944"/>
                  </a:cubicBezTo>
                  <a:cubicBezTo>
                    <a:pt x="4315" y="3795"/>
                    <a:pt x="4455" y="3110"/>
                    <a:pt x="4001" y="2979"/>
                  </a:cubicBezTo>
                  <a:lnTo>
                    <a:pt x="4001" y="2979"/>
                  </a:lnTo>
                  <a:cubicBezTo>
                    <a:pt x="4004" y="2979"/>
                    <a:pt x="4006" y="2979"/>
                    <a:pt x="4009" y="2979"/>
                  </a:cubicBezTo>
                  <a:cubicBezTo>
                    <a:pt x="4167" y="2979"/>
                    <a:pt x="4316" y="2929"/>
                    <a:pt x="4437" y="2848"/>
                  </a:cubicBezTo>
                  <a:cubicBezTo>
                    <a:pt x="4656" y="2356"/>
                    <a:pt x="4327" y="2027"/>
                    <a:pt x="3999" y="1808"/>
                  </a:cubicBezTo>
                  <a:cubicBezTo>
                    <a:pt x="3122" y="1260"/>
                    <a:pt x="2465" y="548"/>
                    <a:pt x="1589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6" name="Google Shape;8296;p9"/>
            <p:cNvSpPr/>
            <p:nvPr/>
          </p:nvSpPr>
          <p:spPr>
            <a:xfrm>
              <a:off x="3915425" y="2041425"/>
              <a:ext cx="602475" cy="1111850"/>
            </a:xfrm>
            <a:custGeom>
              <a:avLst/>
              <a:gdLst/>
              <a:ahLst/>
              <a:cxnLst/>
              <a:rect l="l" t="t" r="r" b="b"/>
              <a:pathLst>
                <a:path w="24099" h="44474" extrusionOk="0">
                  <a:moveTo>
                    <a:pt x="18732" y="0"/>
                  </a:moveTo>
                  <a:cubicBezTo>
                    <a:pt x="17636" y="822"/>
                    <a:pt x="17034" y="2027"/>
                    <a:pt x="16376" y="3177"/>
                  </a:cubicBezTo>
                  <a:cubicBezTo>
                    <a:pt x="15938" y="3944"/>
                    <a:pt x="15391" y="4656"/>
                    <a:pt x="14733" y="5258"/>
                  </a:cubicBezTo>
                  <a:cubicBezTo>
                    <a:pt x="10790" y="10899"/>
                    <a:pt x="6901" y="16595"/>
                    <a:pt x="2246" y="21689"/>
                  </a:cubicBezTo>
                  <a:cubicBezTo>
                    <a:pt x="1917" y="22072"/>
                    <a:pt x="1643" y="22565"/>
                    <a:pt x="1534" y="23113"/>
                  </a:cubicBezTo>
                  <a:cubicBezTo>
                    <a:pt x="931" y="26728"/>
                    <a:pt x="603" y="30343"/>
                    <a:pt x="658" y="34012"/>
                  </a:cubicBezTo>
                  <a:cubicBezTo>
                    <a:pt x="384" y="36586"/>
                    <a:pt x="274" y="39161"/>
                    <a:pt x="110" y="41735"/>
                  </a:cubicBezTo>
                  <a:cubicBezTo>
                    <a:pt x="0" y="42502"/>
                    <a:pt x="55" y="43268"/>
                    <a:pt x="274" y="43980"/>
                  </a:cubicBezTo>
                  <a:cubicBezTo>
                    <a:pt x="474" y="44247"/>
                    <a:pt x="695" y="44473"/>
                    <a:pt x="935" y="44473"/>
                  </a:cubicBezTo>
                  <a:cubicBezTo>
                    <a:pt x="1090" y="44473"/>
                    <a:pt x="1253" y="44380"/>
                    <a:pt x="1424" y="44145"/>
                  </a:cubicBezTo>
                  <a:lnTo>
                    <a:pt x="1808" y="43597"/>
                  </a:lnTo>
                  <a:cubicBezTo>
                    <a:pt x="2191" y="43049"/>
                    <a:pt x="2629" y="42556"/>
                    <a:pt x="3122" y="42173"/>
                  </a:cubicBezTo>
                  <a:cubicBezTo>
                    <a:pt x="3232" y="42063"/>
                    <a:pt x="3341" y="41954"/>
                    <a:pt x="3451" y="41844"/>
                  </a:cubicBezTo>
                  <a:cubicBezTo>
                    <a:pt x="3670" y="41571"/>
                    <a:pt x="3944" y="41351"/>
                    <a:pt x="4163" y="41078"/>
                  </a:cubicBezTo>
                  <a:cubicBezTo>
                    <a:pt x="5313" y="39654"/>
                    <a:pt x="6354" y="38230"/>
                    <a:pt x="7613" y="36860"/>
                  </a:cubicBezTo>
                  <a:cubicBezTo>
                    <a:pt x="7942" y="36422"/>
                    <a:pt x="8271" y="36094"/>
                    <a:pt x="8654" y="35710"/>
                  </a:cubicBezTo>
                  <a:cubicBezTo>
                    <a:pt x="9256" y="35162"/>
                    <a:pt x="9804" y="34560"/>
                    <a:pt x="10352" y="33957"/>
                  </a:cubicBezTo>
                  <a:cubicBezTo>
                    <a:pt x="10899" y="33136"/>
                    <a:pt x="11557" y="32424"/>
                    <a:pt x="12323" y="31821"/>
                  </a:cubicBezTo>
                  <a:cubicBezTo>
                    <a:pt x="15007" y="29576"/>
                    <a:pt x="17198" y="26837"/>
                    <a:pt x="19553" y="24318"/>
                  </a:cubicBezTo>
                  <a:cubicBezTo>
                    <a:pt x="20813" y="22784"/>
                    <a:pt x="21634" y="20813"/>
                    <a:pt x="23387" y="19717"/>
                  </a:cubicBezTo>
                  <a:cubicBezTo>
                    <a:pt x="23661" y="19334"/>
                    <a:pt x="24099" y="19060"/>
                    <a:pt x="23880" y="18512"/>
                  </a:cubicBezTo>
                  <a:cubicBezTo>
                    <a:pt x="23880" y="16979"/>
                    <a:pt x="22456" y="15719"/>
                    <a:pt x="23004" y="14021"/>
                  </a:cubicBezTo>
                  <a:cubicBezTo>
                    <a:pt x="23004" y="13912"/>
                    <a:pt x="22949" y="13802"/>
                    <a:pt x="22894" y="13747"/>
                  </a:cubicBezTo>
                  <a:cubicBezTo>
                    <a:pt x="21799" y="13035"/>
                    <a:pt x="21908" y="11885"/>
                    <a:pt x="21744" y="10845"/>
                  </a:cubicBezTo>
                  <a:cubicBezTo>
                    <a:pt x="21415" y="8928"/>
                    <a:pt x="20320" y="7284"/>
                    <a:pt x="19882" y="5477"/>
                  </a:cubicBezTo>
                  <a:cubicBezTo>
                    <a:pt x="19772" y="4327"/>
                    <a:pt x="19389" y="3232"/>
                    <a:pt x="18786" y="2246"/>
                  </a:cubicBezTo>
                  <a:cubicBezTo>
                    <a:pt x="18512" y="1862"/>
                    <a:pt x="18567" y="1315"/>
                    <a:pt x="18951" y="1095"/>
                  </a:cubicBezTo>
                  <a:lnTo>
                    <a:pt x="18951" y="110"/>
                  </a:lnTo>
                  <a:lnTo>
                    <a:pt x="18732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7" name="Google Shape;8297;p9"/>
            <p:cNvSpPr/>
            <p:nvPr/>
          </p:nvSpPr>
          <p:spPr>
            <a:xfrm>
              <a:off x="3953750" y="1156875"/>
              <a:ext cx="304000" cy="846075"/>
            </a:xfrm>
            <a:custGeom>
              <a:avLst/>
              <a:gdLst/>
              <a:ahLst/>
              <a:cxnLst/>
              <a:rect l="l" t="t" r="r" b="b"/>
              <a:pathLst>
                <a:path w="12160" h="33843" extrusionOk="0">
                  <a:moveTo>
                    <a:pt x="6573" y="1"/>
                  </a:moveTo>
                  <a:cubicBezTo>
                    <a:pt x="5533" y="1206"/>
                    <a:pt x="5149" y="2794"/>
                    <a:pt x="4382" y="4163"/>
                  </a:cubicBezTo>
                  <a:cubicBezTo>
                    <a:pt x="3342" y="6135"/>
                    <a:pt x="2027" y="7997"/>
                    <a:pt x="1370" y="10188"/>
                  </a:cubicBezTo>
                  <a:cubicBezTo>
                    <a:pt x="1480" y="11721"/>
                    <a:pt x="1370" y="13255"/>
                    <a:pt x="987" y="14789"/>
                  </a:cubicBezTo>
                  <a:cubicBezTo>
                    <a:pt x="603" y="15336"/>
                    <a:pt x="439" y="15994"/>
                    <a:pt x="494" y="16651"/>
                  </a:cubicBezTo>
                  <a:lnTo>
                    <a:pt x="494" y="21963"/>
                  </a:lnTo>
                  <a:cubicBezTo>
                    <a:pt x="329" y="24373"/>
                    <a:pt x="165" y="26728"/>
                    <a:pt x="56" y="29084"/>
                  </a:cubicBezTo>
                  <a:cubicBezTo>
                    <a:pt x="384" y="30453"/>
                    <a:pt x="1" y="31822"/>
                    <a:pt x="384" y="33191"/>
                  </a:cubicBezTo>
                  <a:cubicBezTo>
                    <a:pt x="778" y="33667"/>
                    <a:pt x="1063" y="33843"/>
                    <a:pt x="1284" y="33843"/>
                  </a:cubicBezTo>
                  <a:cubicBezTo>
                    <a:pt x="1799" y="33843"/>
                    <a:pt x="1956" y="32879"/>
                    <a:pt x="2301" y="32534"/>
                  </a:cubicBezTo>
                  <a:cubicBezTo>
                    <a:pt x="2575" y="31877"/>
                    <a:pt x="2958" y="31274"/>
                    <a:pt x="3287" y="30617"/>
                  </a:cubicBezTo>
                  <a:cubicBezTo>
                    <a:pt x="4218" y="28974"/>
                    <a:pt x="5533" y="27550"/>
                    <a:pt x="6354" y="25852"/>
                  </a:cubicBezTo>
                  <a:cubicBezTo>
                    <a:pt x="7450" y="23442"/>
                    <a:pt x="9147" y="21306"/>
                    <a:pt x="9859" y="18732"/>
                  </a:cubicBezTo>
                  <a:cubicBezTo>
                    <a:pt x="10571" y="17527"/>
                    <a:pt x="11229" y="16322"/>
                    <a:pt x="11831" y="15117"/>
                  </a:cubicBezTo>
                  <a:cubicBezTo>
                    <a:pt x="11831" y="15117"/>
                    <a:pt x="11776" y="15062"/>
                    <a:pt x="11776" y="14953"/>
                  </a:cubicBezTo>
                  <a:cubicBezTo>
                    <a:pt x="11722" y="14898"/>
                    <a:pt x="11776" y="14843"/>
                    <a:pt x="11886" y="14789"/>
                  </a:cubicBezTo>
                  <a:lnTo>
                    <a:pt x="12160" y="14460"/>
                  </a:lnTo>
                  <a:cubicBezTo>
                    <a:pt x="12030" y="14302"/>
                    <a:pt x="11897" y="14246"/>
                    <a:pt x="11762" y="14246"/>
                  </a:cubicBezTo>
                  <a:cubicBezTo>
                    <a:pt x="11429" y="14246"/>
                    <a:pt x="11084" y="14590"/>
                    <a:pt x="10758" y="14590"/>
                  </a:cubicBezTo>
                  <a:cubicBezTo>
                    <a:pt x="10714" y="14590"/>
                    <a:pt x="10670" y="14584"/>
                    <a:pt x="10626" y="14569"/>
                  </a:cubicBezTo>
                  <a:cubicBezTo>
                    <a:pt x="10626" y="14022"/>
                    <a:pt x="10462" y="13529"/>
                    <a:pt x="10133" y="13200"/>
                  </a:cubicBezTo>
                  <a:cubicBezTo>
                    <a:pt x="10024" y="13036"/>
                    <a:pt x="9969" y="12926"/>
                    <a:pt x="9914" y="12762"/>
                  </a:cubicBezTo>
                  <a:cubicBezTo>
                    <a:pt x="9257" y="10297"/>
                    <a:pt x="8928" y="7723"/>
                    <a:pt x="7997" y="5313"/>
                  </a:cubicBezTo>
                  <a:cubicBezTo>
                    <a:pt x="7997" y="5259"/>
                    <a:pt x="8162" y="5094"/>
                    <a:pt x="8216" y="4930"/>
                  </a:cubicBezTo>
                  <a:cubicBezTo>
                    <a:pt x="8435" y="4547"/>
                    <a:pt x="8545" y="4273"/>
                    <a:pt x="7888" y="4273"/>
                  </a:cubicBezTo>
                  <a:cubicBezTo>
                    <a:pt x="7669" y="4108"/>
                    <a:pt x="7559" y="3835"/>
                    <a:pt x="7614" y="3561"/>
                  </a:cubicBezTo>
                  <a:cubicBezTo>
                    <a:pt x="7669" y="2246"/>
                    <a:pt x="7066" y="1151"/>
                    <a:pt x="6573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8" name="Google Shape;8298;p9"/>
            <p:cNvSpPr/>
            <p:nvPr/>
          </p:nvSpPr>
          <p:spPr>
            <a:xfrm>
              <a:off x="4167350" y="1280100"/>
              <a:ext cx="32900" cy="40075"/>
            </a:xfrm>
            <a:custGeom>
              <a:avLst/>
              <a:gdLst/>
              <a:ahLst/>
              <a:cxnLst/>
              <a:rect l="l" t="t" r="r" b="b"/>
              <a:pathLst>
                <a:path w="1316" h="1603" extrusionOk="0">
                  <a:moveTo>
                    <a:pt x="330" y="1"/>
                  </a:moveTo>
                  <a:lnTo>
                    <a:pt x="330" y="1"/>
                  </a:lnTo>
                  <a:cubicBezTo>
                    <a:pt x="1" y="384"/>
                    <a:pt x="1" y="987"/>
                    <a:pt x="384" y="1370"/>
                  </a:cubicBezTo>
                  <a:cubicBezTo>
                    <a:pt x="462" y="1486"/>
                    <a:pt x="594" y="1603"/>
                    <a:pt x="742" y="1603"/>
                  </a:cubicBezTo>
                  <a:cubicBezTo>
                    <a:pt x="804" y="1603"/>
                    <a:pt x="868" y="1583"/>
                    <a:pt x="932" y="1535"/>
                  </a:cubicBezTo>
                  <a:cubicBezTo>
                    <a:pt x="1315" y="1370"/>
                    <a:pt x="1261" y="1206"/>
                    <a:pt x="932" y="932"/>
                  </a:cubicBezTo>
                  <a:cubicBezTo>
                    <a:pt x="603" y="658"/>
                    <a:pt x="713" y="220"/>
                    <a:pt x="330" y="1"/>
                  </a:cubicBezTo>
                  <a:close/>
                </a:path>
              </a:pathLst>
            </a:custGeom>
            <a:solidFill>
              <a:srgbClr val="FA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9" name="Google Shape;8299;p9"/>
            <p:cNvSpPr/>
            <p:nvPr/>
          </p:nvSpPr>
          <p:spPr>
            <a:xfrm>
              <a:off x="4150925" y="1252275"/>
              <a:ext cx="24675" cy="27850"/>
            </a:xfrm>
            <a:custGeom>
              <a:avLst/>
              <a:gdLst/>
              <a:ahLst/>
              <a:cxnLst/>
              <a:rect l="l" t="t" r="r" b="b"/>
              <a:pathLst>
                <a:path w="987" h="1114" extrusionOk="0">
                  <a:moveTo>
                    <a:pt x="168" y="0"/>
                  </a:moveTo>
                  <a:cubicBezTo>
                    <a:pt x="29" y="0"/>
                    <a:pt x="1" y="244"/>
                    <a:pt x="1" y="402"/>
                  </a:cubicBezTo>
                  <a:cubicBezTo>
                    <a:pt x="220" y="566"/>
                    <a:pt x="329" y="840"/>
                    <a:pt x="329" y="1114"/>
                  </a:cubicBezTo>
                  <a:lnTo>
                    <a:pt x="987" y="1114"/>
                  </a:lnTo>
                  <a:cubicBezTo>
                    <a:pt x="822" y="731"/>
                    <a:pt x="658" y="402"/>
                    <a:pt x="384" y="128"/>
                  </a:cubicBezTo>
                  <a:cubicBezTo>
                    <a:pt x="293" y="37"/>
                    <a:pt x="222" y="0"/>
                    <a:pt x="168" y="0"/>
                  </a:cubicBezTo>
                  <a:close/>
                </a:path>
              </a:pathLst>
            </a:custGeom>
            <a:solidFill>
              <a:srgbClr val="FA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0" name="Google Shape;8300;p9"/>
            <p:cNvSpPr/>
            <p:nvPr/>
          </p:nvSpPr>
          <p:spPr>
            <a:xfrm>
              <a:off x="4118075" y="114045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1" name="Google Shape;8301;p9"/>
            <p:cNvSpPr/>
            <p:nvPr/>
          </p:nvSpPr>
          <p:spPr>
            <a:xfrm>
              <a:off x="3504650" y="1532050"/>
              <a:ext cx="428600" cy="1045450"/>
            </a:xfrm>
            <a:custGeom>
              <a:avLst/>
              <a:gdLst/>
              <a:ahLst/>
              <a:cxnLst/>
              <a:rect l="l" t="t" r="r" b="b"/>
              <a:pathLst>
                <a:path w="17144" h="41818" extrusionOk="0">
                  <a:moveTo>
                    <a:pt x="4546" y="1"/>
                  </a:moveTo>
                  <a:cubicBezTo>
                    <a:pt x="4053" y="822"/>
                    <a:pt x="4108" y="1863"/>
                    <a:pt x="3451" y="2520"/>
                  </a:cubicBezTo>
                  <a:cubicBezTo>
                    <a:pt x="3067" y="2794"/>
                    <a:pt x="2903" y="3287"/>
                    <a:pt x="2958" y="3780"/>
                  </a:cubicBezTo>
                  <a:cubicBezTo>
                    <a:pt x="2848" y="4547"/>
                    <a:pt x="2575" y="5313"/>
                    <a:pt x="2191" y="6025"/>
                  </a:cubicBezTo>
                  <a:lnTo>
                    <a:pt x="2191" y="6628"/>
                  </a:lnTo>
                  <a:cubicBezTo>
                    <a:pt x="2027" y="6792"/>
                    <a:pt x="2082" y="7121"/>
                    <a:pt x="1863" y="7285"/>
                  </a:cubicBezTo>
                  <a:lnTo>
                    <a:pt x="1863" y="8271"/>
                  </a:lnTo>
                  <a:cubicBezTo>
                    <a:pt x="1753" y="8380"/>
                    <a:pt x="1643" y="8490"/>
                    <a:pt x="1534" y="8600"/>
                  </a:cubicBezTo>
                  <a:cubicBezTo>
                    <a:pt x="1424" y="8709"/>
                    <a:pt x="1315" y="8819"/>
                    <a:pt x="1205" y="8928"/>
                  </a:cubicBezTo>
                  <a:cubicBezTo>
                    <a:pt x="822" y="9421"/>
                    <a:pt x="603" y="9969"/>
                    <a:pt x="548" y="10571"/>
                  </a:cubicBezTo>
                  <a:lnTo>
                    <a:pt x="548" y="11283"/>
                  </a:lnTo>
                  <a:cubicBezTo>
                    <a:pt x="548" y="11283"/>
                    <a:pt x="603" y="11283"/>
                    <a:pt x="658" y="11393"/>
                  </a:cubicBezTo>
                  <a:cubicBezTo>
                    <a:pt x="658" y="11448"/>
                    <a:pt x="658" y="11502"/>
                    <a:pt x="548" y="11612"/>
                  </a:cubicBezTo>
                  <a:cubicBezTo>
                    <a:pt x="493" y="11941"/>
                    <a:pt x="384" y="12269"/>
                    <a:pt x="219" y="12598"/>
                  </a:cubicBezTo>
                  <a:cubicBezTo>
                    <a:pt x="329" y="12707"/>
                    <a:pt x="439" y="12744"/>
                    <a:pt x="564" y="12756"/>
                  </a:cubicBezTo>
                  <a:cubicBezTo>
                    <a:pt x="439" y="12756"/>
                    <a:pt x="329" y="12780"/>
                    <a:pt x="219" y="12926"/>
                  </a:cubicBezTo>
                  <a:lnTo>
                    <a:pt x="219" y="13255"/>
                  </a:lnTo>
                  <a:cubicBezTo>
                    <a:pt x="219" y="13474"/>
                    <a:pt x="0" y="13693"/>
                    <a:pt x="0" y="13967"/>
                  </a:cubicBezTo>
                  <a:cubicBezTo>
                    <a:pt x="219" y="14898"/>
                    <a:pt x="986" y="15501"/>
                    <a:pt x="1315" y="16377"/>
                  </a:cubicBezTo>
                  <a:cubicBezTo>
                    <a:pt x="2301" y="18458"/>
                    <a:pt x="3451" y="20430"/>
                    <a:pt x="4765" y="22292"/>
                  </a:cubicBezTo>
                  <a:cubicBezTo>
                    <a:pt x="6682" y="25195"/>
                    <a:pt x="7832" y="28481"/>
                    <a:pt x="9695" y="31439"/>
                  </a:cubicBezTo>
                  <a:cubicBezTo>
                    <a:pt x="9914" y="31822"/>
                    <a:pt x="10133" y="32151"/>
                    <a:pt x="10407" y="32479"/>
                  </a:cubicBezTo>
                  <a:cubicBezTo>
                    <a:pt x="10407" y="32534"/>
                    <a:pt x="10407" y="32534"/>
                    <a:pt x="10516" y="32644"/>
                  </a:cubicBezTo>
                  <a:cubicBezTo>
                    <a:pt x="10626" y="32753"/>
                    <a:pt x="10680" y="32863"/>
                    <a:pt x="10790" y="32917"/>
                  </a:cubicBezTo>
                  <a:lnTo>
                    <a:pt x="11009" y="33246"/>
                  </a:lnTo>
                  <a:cubicBezTo>
                    <a:pt x="11064" y="33410"/>
                    <a:pt x="11173" y="33575"/>
                    <a:pt x="11228" y="33739"/>
                  </a:cubicBezTo>
                  <a:cubicBezTo>
                    <a:pt x="11283" y="33849"/>
                    <a:pt x="11338" y="34013"/>
                    <a:pt x="11447" y="34122"/>
                  </a:cubicBezTo>
                  <a:cubicBezTo>
                    <a:pt x="11885" y="35163"/>
                    <a:pt x="12762" y="35985"/>
                    <a:pt x="13200" y="37080"/>
                  </a:cubicBezTo>
                  <a:cubicBezTo>
                    <a:pt x="13802" y="38121"/>
                    <a:pt x="14295" y="39271"/>
                    <a:pt x="14733" y="40421"/>
                  </a:cubicBezTo>
                  <a:cubicBezTo>
                    <a:pt x="15184" y="40822"/>
                    <a:pt x="15040" y="41818"/>
                    <a:pt x="15891" y="41818"/>
                  </a:cubicBezTo>
                  <a:cubicBezTo>
                    <a:pt x="15971" y="41818"/>
                    <a:pt x="16059" y="41809"/>
                    <a:pt x="16157" y="41790"/>
                  </a:cubicBezTo>
                  <a:cubicBezTo>
                    <a:pt x="17143" y="40257"/>
                    <a:pt x="16760" y="38613"/>
                    <a:pt x="16705" y="36970"/>
                  </a:cubicBezTo>
                  <a:cubicBezTo>
                    <a:pt x="16596" y="36149"/>
                    <a:pt x="16596" y="35327"/>
                    <a:pt x="16650" y="34561"/>
                  </a:cubicBezTo>
                  <a:cubicBezTo>
                    <a:pt x="16869" y="31000"/>
                    <a:pt x="16869" y="27386"/>
                    <a:pt x="16650" y="23826"/>
                  </a:cubicBezTo>
                  <a:cubicBezTo>
                    <a:pt x="16322" y="21361"/>
                    <a:pt x="14295" y="19827"/>
                    <a:pt x="13364" y="17637"/>
                  </a:cubicBezTo>
                  <a:cubicBezTo>
                    <a:pt x="10735" y="11776"/>
                    <a:pt x="7668" y="6080"/>
                    <a:pt x="4930" y="165"/>
                  </a:cubicBezTo>
                  <a:cubicBezTo>
                    <a:pt x="4875" y="55"/>
                    <a:pt x="4711" y="1"/>
                    <a:pt x="4546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2" name="Google Shape;8302;p9"/>
            <p:cNvSpPr/>
            <p:nvPr/>
          </p:nvSpPr>
          <p:spPr>
            <a:xfrm>
              <a:off x="3449875" y="1839475"/>
              <a:ext cx="93125" cy="98250"/>
            </a:xfrm>
            <a:custGeom>
              <a:avLst/>
              <a:gdLst/>
              <a:ahLst/>
              <a:cxnLst/>
              <a:rect l="l" t="t" r="r" b="b"/>
              <a:pathLst>
                <a:path w="3725" h="3930" extrusionOk="0">
                  <a:moveTo>
                    <a:pt x="960" y="0"/>
                  </a:moveTo>
                  <a:cubicBezTo>
                    <a:pt x="499" y="0"/>
                    <a:pt x="55" y="386"/>
                    <a:pt x="55" y="958"/>
                  </a:cubicBezTo>
                  <a:cubicBezTo>
                    <a:pt x="55" y="958"/>
                    <a:pt x="1" y="958"/>
                    <a:pt x="1" y="1068"/>
                  </a:cubicBezTo>
                  <a:cubicBezTo>
                    <a:pt x="1" y="1122"/>
                    <a:pt x="1" y="1232"/>
                    <a:pt x="110" y="1287"/>
                  </a:cubicBezTo>
                  <a:cubicBezTo>
                    <a:pt x="220" y="1670"/>
                    <a:pt x="439" y="1999"/>
                    <a:pt x="767" y="2218"/>
                  </a:cubicBezTo>
                  <a:cubicBezTo>
                    <a:pt x="877" y="2382"/>
                    <a:pt x="986" y="2492"/>
                    <a:pt x="1096" y="2601"/>
                  </a:cubicBezTo>
                  <a:lnTo>
                    <a:pt x="1425" y="2984"/>
                  </a:lnTo>
                  <a:cubicBezTo>
                    <a:pt x="1534" y="3039"/>
                    <a:pt x="1644" y="3149"/>
                    <a:pt x="1753" y="3258"/>
                  </a:cubicBezTo>
                  <a:lnTo>
                    <a:pt x="2082" y="3587"/>
                  </a:lnTo>
                  <a:cubicBezTo>
                    <a:pt x="2493" y="3815"/>
                    <a:pt x="2979" y="3929"/>
                    <a:pt x="3447" y="3929"/>
                  </a:cubicBezTo>
                  <a:cubicBezTo>
                    <a:pt x="3541" y="3929"/>
                    <a:pt x="3634" y="3925"/>
                    <a:pt x="3725" y="3916"/>
                  </a:cubicBezTo>
                  <a:cubicBezTo>
                    <a:pt x="3615" y="2875"/>
                    <a:pt x="2575" y="2272"/>
                    <a:pt x="2410" y="1287"/>
                  </a:cubicBezTo>
                  <a:cubicBezTo>
                    <a:pt x="2410" y="1068"/>
                    <a:pt x="2191" y="1068"/>
                    <a:pt x="2027" y="958"/>
                  </a:cubicBezTo>
                  <a:cubicBezTo>
                    <a:pt x="1917" y="848"/>
                    <a:pt x="1808" y="739"/>
                    <a:pt x="1753" y="629"/>
                  </a:cubicBezTo>
                  <a:cubicBezTo>
                    <a:pt x="1698" y="520"/>
                    <a:pt x="1644" y="410"/>
                    <a:pt x="1644" y="356"/>
                  </a:cubicBezTo>
                  <a:cubicBezTo>
                    <a:pt x="1454" y="109"/>
                    <a:pt x="1205" y="0"/>
                    <a:pt x="960" y="0"/>
                  </a:cubicBezTo>
                  <a:close/>
                </a:path>
              </a:pathLst>
            </a:custGeom>
            <a:solidFill>
              <a:srgbClr val="F08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3" name="Google Shape;8303;p9"/>
            <p:cNvSpPr/>
            <p:nvPr/>
          </p:nvSpPr>
          <p:spPr>
            <a:xfrm>
              <a:off x="3492325" y="1752150"/>
              <a:ext cx="45200" cy="45575"/>
            </a:xfrm>
            <a:custGeom>
              <a:avLst/>
              <a:gdLst/>
              <a:ahLst/>
              <a:cxnLst/>
              <a:rect l="l" t="t" r="r" b="b"/>
              <a:pathLst>
                <a:path w="1808" h="1823" extrusionOk="0">
                  <a:moveTo>
                    <a:pt x="859" y="0"/>
                  </a:moveTo>
                  <a:cubicBezTo>
                    <a:pt x="629" y="0"/>
                    <a:pt x="467" y="150"/>
                    <a:pt x="493" y="727"/>
                  </a:cubicBezTo>
                  <a:cubicBezTo>
                    <a:pt x="493" y="836"/>
                    <a:pt x="274" y="946"/>
                    <a:pt x="165" y="1110"/>
                  </a:cubicBezTo>
                  <a:cubicBezTo>
                    <a:pt x="0" y="1384"/>
                    <a:pt x="0" y="1384"/>
                    <a:pt x="712" y="1493"/>
                  </a:cubicBezTo>
                  <a:cubicBezTo>
                    <a:pt x="767" y="1603"/>
                    <a:pt x="932" y="1712"/>
                    <a:pt x="1041" y="1822"/>
                  </a:cubicBezTo>
                  <a:cubicBezTo>
                    <a:pt x="1808" y="1493"/>
                    <a:pt x="1698" y="781"/>
                    <a:pt x="1698" y="179"/>
                  </a:cubicBezTo>
                  <a:cubicBezTo>
                    <a:pt x="1441" y="179"/>
                    <a:pt x="1109" y="0"/>
                    <a:pt x="859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4" name="Google Shape;8304;p9"/>
            <p:cNvSpPr/>
            <p:nvPr/>
          </p:nvSpPr>
          <p:spPr>
            <a:xfrm>
              <a:off x="3406050" y="2085225"/>
              <a:ext cx="38375" cy="41100"/>
            </a:xfrm>
            <a:custGeom>
              <a:avLst/>
              <a:gdLst/>
              <a:ahLst/>
              <a:cxnLst/>
              <a:rect l="l" t="t" r="r" b="b"/>
              <a:pathLst>
                <a:path w="1535" h="1644" extrusionOk="0">
                  <a:moveTo>
                    <a:pt x="1534" y="1"/>
                  </a:moveTo>
                  <a:cubicBezTo>
                    <a:pt x="1151" y="1"/>
                    <a:pt x="768" y="165"/>
                    <a:pt x="549" y="494"/>
                  </a:cubicBezTo>
                  <a:cubicBezTo>
                    <a:pt x="1" y="1151"/>
                    <a:pt x="165" y="1370"/>
                    <a:pt x="1206" y="1644"/>
                  </a:cubicBezTo>
                  <a:cubicBezTo>
                    <a:pt x="1096" y="1041"/>
                    <a:pt x="1534" y="548"/>
                    <a:pt x="1534" y="1"/>
                  </a:cubicBezTo>
                  <a:close/>
                </a:path>
              </a:pathLst>
            </a:custGeom>
            <a:solidFill>
              <a:srgbClr val="FAF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5" name="Google Shape;8305;p9"/>
            <p:cNvSpPr/>
            <p:nvPr/>
          </p:nvSpPr>
          <p:spPr>
            <a:xfrm>
              <a:off x="3460825" y="1830200"/>
              <a:ext cx="37000" cy="18175"/>
            </a:xfrm>
            <a:custGeom>
              <a:avLst/>
              <a:gdLst/>
              <a:ahLst/>
              <a:cxnLst/>
              <a:rect l="l" t="t" r="r" b="b"/>
              <a:pathLst>
                <a:path w="1480" h="727" extrusionOk="0">
                  <a:moveTo>
                    <a:pt x="224" y="1"/>
                  </a:moveTo>
                  <a:cubicBezTo>
                    <a:pt x="148" y="1"/>
                    <a:pt x="74" y="5"/>
                    <a:pt x="1" y="15"/>
                  </a:cubicBezTo>
                  <a:lnTo>
                    <a:pt x="1" y="562"/>
                  </a:lnTo>
                  <a:lnTo>
                    <a:pt x="1260" y="727"/>
                  </a:lnTo>
                  <a:cubicBezTo>
                    <a:pt x="1370" y="617"/>
                    <a:pt x="1479" y="453"/>
                    <a:pt x="1315" y="343"/>
                  </a:cubicBezTo>
                  <a:cubicBezTo>
                    <a:pt x="996" y="115"/>
                    <a:pt x="600" y="1"/>
                    <a:pt x="22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6" name="Google Shape;8306;p9"/>
            <p:cNvSpPr/>
            <p:nvPr/>
          </p:nvSpPr>
          <p:spPr>
            <a:xfrm>
              <a:off x="3443025" y="1871625"/>
              <a:ext cx="27425" cy="23300"/>
            </a:xfrm>
            <a:custGeom>
              <a:avLst/>
              <a:gdLst/>
              <a:ahLst/>
              <a:cxnLst/>
              <a:rect l="l" t="t" r="r" b="b"/>
              <a:pathLst>
                <a:path w="1097" h="932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" y="713"/>
                    <a:pt x="384" y="932"/>
                    <a:pt x="1096" y="932"/>
                  </a:cubicBezTo>
                  <a:cubicBezTo>
                    <a:pt x="1041" y="494"/>
                    <a:pt x="822" y="110"/>
                    <a:pt x="38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7" name="Google Shape;8307;p9"/>
            <p:cNvSpPr/>
            <p:nvPr/>
          </p:nvSpPr>
          <p:spPr>
            <a:xfrm>
              <a:off x="3477250" y="1797700"/>
              <a:ext cx="23325" cy="23550"/>
            </a:xfrm>
            <a:custGeom>
              <a:avLst/>
              <a:gdLst/>
              <a:ahLst/>
              <a:cxnLst/>
              <a:rect l="l" t="t" r="r" b="b"/>
              <a:pathLst>
                <a:path w="933" h="942" extrusionOk="0">
                  <a:moveTo>
                    <a:pt x="1" y="0"/>
                  </a:moveTo>
                  <a:lnTo>
                    <a:pt x="1" y="0"/>
                  </a:lnTo>
                  <a:cubicBezTo>
                    <a:pt x="110" y="164"/>
                    <a:pt x="165" y="383"/>
                    <a:pt x="165" y="602"/>
                  </a:cubicBezTo>
                  <a:cubicBezTo>
                    <a:pt x="213" y="793"/>
                    <a:pt x="260" y="942"/>
                    <a:pt x="451" y="942"/>
                  </a:cubicBezTo>
                  <a:cubicBezTo>
                    <a:pt x="480" y="942"/>
                    <a:pt x="513" y="938"/>
                    <a:pt x="549" y="931"/>
                  </a:cubicBezTo>
                  <a:cubicBezTo>
                    <a:pt x="932" y="822"/>
                    <a:pt x="713" y="548"/>
                    <a:pt x="658" y="329"/>
                  </a:cubicBezTo>
                  <a:cubicBezTo>
                    <a:pt x="549" y="164"/>
                    <a:pt x="384" y="55"/>
                    <a:pt x="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8" name="Google Shape;8308;p9"/>
            <p:cNvSpPr/>
            <p:nvPr/>
          </p:nvSpPr>
          <p:spPr>
            <a:xfrm>
              <a:off x="3443025" y="1917550"/>
              <a:ext cx="19200" cy="19825"/>
            </a:xfrm>
            <a:custGeom>
              <a:avLst/>
              <a:gdLst/>
              <a:ahLst/>
              <a:cxnLst/>
              <a:rect l="l" t="t" r="r" b="b"/>
              <a:pathLst>
                <a:path w="768" h="793" extrusionOk="0">
                  <a:moveTo>
                    <a:pt x="339" y="1"/>
                  </a:moveTo>
                  <a:cubicBezTo>
                    <a:pt x="268" y="1"/>
                    <a:pt x="205" y="35"/>
                    <a:pt x="165" y="135"/>
                  </a:cubicBezTo>
                  <a:cubicBezTo>
                    <a:pt x="1" y="409"/>
                    <a:pt x="110" y="628"/>
                    <a:pt x="384" y="793"/>
                  </a:cubicBezTo>
                  <a:cubicBezTo>
                    <a:pt x="603" y="683"/>
                    <a:pt x="767" y="409"/>
                    <a:pt x="713" y="135"/>
                  </a:cubicBezTo>
                  <a:cubicBezTo>
                    <a:pt x="609" y="101"/>
                    <a:pt x="461" y="1"/>
                    <a:pt x="33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9" name="Google Shape;8309;p9"/>
            <p:cNvSpPr/>
            <p:nvPr/>
          </p:nvSpPr>
          <p:spPr>
            <a:xfrm>
              <a:off x="3469050" y="1920925"/>
              <a:ext cx="21925" cy="19400"/>
            </a:xfrm>
            <a:custGeom>
              <a:avLst/>
              <a:gdLst/>
              <a:ahLst/>
              <a:cxnLst/>
              <a:rect l="l" t="t" r="r" b="b"/>
              <a:pathLst>
                <a:path w="877" h="776" extrusionOk="0">
                  <a:moveTo>
                    <a:pt x="0" y="0"/>
                  </a:moveTo>
                  <a:cubicBezTo>
                    <a:pt x="0" y="384"/>
                    <a:pt x="274" y="658"/>
                    <a:pt x="603" y="767"/>
                  </a:cubicBezTo>
                  <a:cubicBezTo>
                    <a:pt x="621" y="773"/>
                    <a:pt x="638" y="776"/>
                    <a:pt x="655" y="776"/>
                  </a:cubicBezTo>
                  <a:cubicBezTo>
                    <a:pt x="790" y="776"/>
                    <a:pt x="877" y="597"/>
                    <a:pt x="877" y="548"/>
                  </a:cubicBezTo>
                  <a:cubicBezTo>
                    <a:pt x="822" y="438"/>
                    <a:pt x="712" y="384"/>
                    <a:pt x="658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0" name="Google Shape;8310;p9"/>
            <p:cNvSpPr/>
            <p:nvPr/>
          </p:nvSpPr>
          <p:spPr>
            <a:xfrm>
              <a:off x="3549825" y="1699100"/>
              <a:ext cx="10975" cy="16450"/>
            </a:xfrm>
            <a:custGeom>
              <a:avLst/>
              <a:gdLst/>
              <a:ahLst/>
              <a:cxnLst/>
              <a:rect l="l" t="t" r="r" b="b"/>
              <a:pathLst>
                <a:path w="439" h="658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65" y="110"/>
                    <a:pt x="1" y="384"/>
                    <a:pt x="56" y="658"/>
                  </a:cubicBezTo>
                  <a:cubicBezTo>
                    <a:pt x="275" y="548"/>
                    <a:pt x="439" y="274"/>
                    <a:pt x="384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1" name="Google Shape;8311;p9"/>
            <p:cNvSpPr/>
            <p:nvPr/>
          </p:nvSpPr>
          <p:spPr>
            <a:xfrm>
              <a:off x="3466300" y="1790850"/>
              <a:ext cx="11625" cy="7400"/>
            </a:xfrm>
            <a:custGeom>
              <a:avLst/>
              <a:gdLst/>
              <a:ahLst/>
              <a:cxnLst/>
              <a:rect l="l" t="t" r="r" b="b"/>
              <a:pathLst>
                <a:path w="465" h="296" extrusionOk="0">
                  <a:moveTo>
                    <a:pt x="110" y="0"/>
                  </a:moveTo>
                  <a:cubicBezTo>
                    <a:pt x="56" y="0"/>
                    <a:pt x="1" y="110"/>
                    <a:pt x="1" y="164"/>
                  </a:cubicBezTo>
                  <a:lnTo>
                    <a:pt x="275" y="274"/>
                  </a:lnTo>
                  <a:cubicBezTo>
                    <a:pt x="319" y="289"/>
                    <a:pt x="355" y="296"/>
                    <a:pt x="382" y="296"/>
                  </a:cubicBezTo>
                  <a:cubicBezTo>
                    <a:pt x="457" y="296"/>
                    <a:pt x="464" y="245"/>
                    <a:pt x="384" y="164"/>
                  </a:cubicBezTo>
                  <a:cubicBezTo>
                    <a:pt x="275" y="55"/>
                    <a:pt x="165" y="55"/>
                    <a:pt x="110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2" name="Google Shape;8312;p9"/>
            <p:cNvSpPr/>
            <p:nvPr/>
          </p:nvSpPr>
          <p:spPr>
            <a:xfrm>
              <a:off x="3510125" y="184697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1"/>
                  </a:moveTo>
                  <a:lnTo>
                    <a:pt x="0" y="329"/>
                  </a:lnTo>
                  <a:cubicBezTo>
                    <a:pt x="165" y="329"/>
                    <a:pt x="384" y="329"/>
                    <a:pt x="384" y="165"/>
                  </a:cubicBezTo>
                  <a:cubicBezTo>
                    <a:pt x="384" y="1"/>
                    <a:pt x="165" y="1"/>
                    <a:pt x="0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3" name="Google Shape;8313;p9"/>
            <p:cNvSpPr/>
            <p:nvPr/>
          </p:nvSpPr>
          <p:spPr>
            <a:xfrm>
              <a:off x="3501900" y="1863400"/>
              <a:ext cx="13725" cy="8250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1" y="1"/>
                  </a:moveTo>
                  <a:cubicBezTo>
                    <a:pt x="110" y="111"/>
                    <a:pt x="220" y="220"/>
                    <a:pt x="329" y="330"/>
                  </a:cubicBezTo>
                  <a:cubicBezTo>
                    <a:pt x="549" y="220"/>
                    <a:pt x="549" y="111"/>
                    <a:pt x="32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4" name="Google Shape;8314;p9"/>
            <p:cNvSpPr/>
            <p:nvPr/>
          </p:nvSpPr>
          <p:spPr>
            <a:xfrm>
              <a:off x="3485475" y="191407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" y="0"/>
                  </a:moveTo>
                  <a:cubicBezTo>
                    <a:pt x="1" y="55"/>
                    <a:pt x="1" y="165"/>
                    <a:pt x="1" y="274"/>
                  </a:cubicBezTo>
                  <a:lnTo>
                    <a:pt x="274" y="274"/>
                  </a:lnTo>
                  <a:cubicBezTo>
                    <a:pt x="274" y="110"/>
                    <a:pt x="165" y="0"/>
                    <a:pt x="1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5" name="Google Shape;8315;p9"/>
            <p:cNvSpPr/>
            <p:nvPr/>
          </p:nvSpPr>
          <p:spPr>
            <a:xfrm>
              <a:off x="3460825" y="1916825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0"/>
                  </a:moveTo>
                  <a:cubicBezTo>
                    <a:pt x="110" y="0"/>
                    <a:pt x="55" y="55"/>
                    <a:pt x="1" y="164"/>
                  </a:cubicBezTo>
                  <a:lnTo>
                    <a:pt x="329" y="164"/>
                  </a:lnTo>
                  <a:cubicBezTo>
                    <a:pt x="275" y="55"/>
                    <a:pt x="220" y="0"/>
                    <a:pt x="165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6" name="Google Shape;8316;p9"/>
            <p:cNvSpPr/>
            <p:nvPr/>
          </p:nvSpPr>
          <p:spPr>
            <a:xfrm>
              <a:off x="3469050" y="1894900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0" y="1"/>
                  </a:moveTo>
                  <a:cubicBezTo>
                    <a:pt x="110" y="165"/>
                    <a:pt x="219" y="275"/>
                    <a:pt x="329" y="384"/>
                  </a:cubicBezTo>
                  <a:cubicBezTo>
                    <a:pt x="274" y="220"/>
                    <a:pt x="165" y="55"/>
                    <a:pt x="0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7" name="Google Shape;8317;p9"/>
            <p:cNvSpPr/>
            <p:nvPr/>
          </p:nvSpPr>
          <p:spPr>
            <a:xfrm>
              <a:off x="3447150" y="186340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11"/>
                    <a:pt x="0" y="220"/>
                    <a:pt x="219" y="330"/>
                  </a:cubicBezTo>
                  <a:cubicBezTo>
                    <a:pt x="219" y="220"/>
                    <a:pt x="219" y="111"/>
                    <a:pt x="219" y="1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8" name="Google Shape;8318;p9"/>
            <p:cNvSpPr/>
            <p:nvPr/>
          </p:nvSpPr>
          <p:spPr>
            <a:xfrm>
              <a:off x="3493700" y="18552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5"/>
                    <a:pt x="164" y="274"/>
                    <a:pt x="329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9" name="Google Shape;8319;p9"/>
            <p:cNvSpPr/>
            <p:nvPr/>
          </p:nvSpPr>
          <p:spPr>
            <a:xfrm>
              <a:off x="3458100" y="1826450"/>
              <a:ext cx="2750" cy="4125"/>
            </a:xfrm>
            <a:custGeom>
              <a:avLst/>
              <a:gdLst/>
              <a:ahLst/>
              <a:cxnLst/>
              <a:rect l="l" t="t" r="r" b="b"/>
              <a:pathLst>
                <a:path w="110" h="165" extrusionOk="0">
                  <a:moveTo>
                    <a:pt x="55" y="0"/>
                  </a:moveTo>
                  <a:lnTo>
                    <a:pt x="0" y="55"/>
                  </a:lnTo>
                  <a:lnTo>
                    <a:pt x="110" y="165"/>
                  </a:lnTo>
                  <a:lnTo>
                    <a:pt x="110" y="1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0" name="Google Shape;8320;p9"/>
            <p:cNvSpPr/>
            <p:nvPr/>
          </p:nvSpPr>
          <p:spPr>
            <a:xfrm>
              <a:off x="3518350" y="1814125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0" y="0"/>
                  </a:moveTo>
                  <a:lnTo>
                    <a:pt x="0" y="329"/>
                  </a:lnTo>
                  <a:cubicBezTo>
                    <a:pt x="219" y="219"/>
                    <a:pt x="219" y="110"/>
                    <a:pt x="0" y="0"/>
                  </a:cubicBez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1" name="Google Shape;8321;p9"/>
            <p:cNvSpPr/>
            <p:nvPr/>
          </p:nvSpPr>
          <p:spPr>
            <a:xfrm>
              <a:off x="3510125" y="17894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2" name="Google Shape;8322;p9"/>
            <p:cNvSpPr/>
            <p:nvPr/>
          </p:nvSpPr>
          <p:spPr>
            <a:xfrm>
              <a:off x="3534775" y="17484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329" y="0"/>
                  </a:moveTo>
                  <a:lnTo>
                    <a:pt x="0" y="329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3" name="Google Shape;8323;p9"/>
            <p:cNvSpPr/>
            <p:nvPr/>
          </p:nvSpPr>
          <p:spPr>
            <a:xfrm>
              <a:off x="3542975" y="17401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1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8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4" name="Google Shape;8324;p9"/>
            <p:cNvSpPr/>
            <p:nvPr/>
          </p:nvSpPr>
          <p:spPr>
            <a:xfrm>
              <a:off x="3951025" y="1633375"/>
              <a:ext cx="431325" cy="920625"/>
            </a:xfrm>
            <a:custGeom>
              <a:avLst/>
              <a:gdLst/>
              <a:ahLst/>
              <a:cxnLst/>
              <a:rect l="l" t="t" r="r" b="b"/>
              <a:pathLst>
                <a:path w="17253" h="36825" extrusionOk="0">
                  <a:moveTo>
                    <a:pt x="11611" y="1"/>
                  </a:moveTo>
                  <a:cubicBezTo>
                    <a:pt x="11064" y="165"/>
                    <a:pt x="10680" y="603"/>
                    <a:pt x="10516" y="1151"/>
                  </a:cubicBezTo>
                  <a:cubicBezTo>
                    <a:pt x="9695" y="3068"/>
                    <a:pt x="8380" y="4820"/>
                    <a:pt x="7449" y="6737"/>
                  </a:cubicBezTo>
                  <a:cubicBezTo>
                    <a:pt x="7066" y="7449"/>
                    <a:pt x="6573" y="8161"/>
                    <a:pt x="6080" y="8819"/>
                  </a:cubicBezTo>
                  <a:cubicBezTo>
                    <a:pt x="5423" y="9531"/>
                    <a:pt x="4875" y="10352"/>
                    <a:pt x="4382" y="11228"/>
                  </a:cubicBezTo>
                  <a:cubicBezTo>
                    <a:pt x="3451" y="12981"/>
                    <a:pt x="2355" y="14679"/>
                    <a:pt x="1205" y="16322"/>
                  </a:cubicBezTo>
                  <a:cubicBezTo>
                    <a:pt x="931" y="16705"/>
                    <a:pt x="658" y="17144"/>
                    <a:pt x="438" y="17582"/>
                  </a:cubicBezTo>
                  <a:cubicBezTo>
                    <a:pt x="274" y="18513"/>
                    <a:pt x="165" y="19444"/>
                    <a:pt x="110" y="20375"/>
                  </a:cubicBezTo>
                  <a:cubicBezTo>
                    <a:pt x="274" y="24154"/>
                    <a:pt x="274" y="27933"/>
                    <a:pt x="110" y="31767"/>
                  </a:cubicBezTo>
                  <a:cubicBezTo>
                    <a:pt x="219" y="32260"/>
                    <a:pt x="219" y="32808"/>
                    <a:pt x="165" y="33356"/>
                  </a:cubicBezTo>
                  <a:cubicBezTo>
                    <a:pt x="110" y="33575"/>
                    <a:pt x="110" y="33848"/>
                    <a:pt x="110" y="34068"/>
                  </a:cubicBezTo>
                  <a:cubicBezTo>
                    <a:pt x="110" y="34232"/>
                    <a:pt x="165" y="34341"/>
                    <a:pt x="219" y="34506"/>
                  </a:cubicBezTo>
                  <a:cubicBezTo>
                    <a:pt x="219" y="34725"/>
                    <a:pt x="219" y="34944"/>
                    <a:pt x="219" y="35218"/>
                  </a:cubicBezTo>
                  <a:cubicBezTo>
                    <a:pt x="110" y="35765"/>
                    <a:pt x="0" y="36477"/>
                    <a:pt x="658" y="36751"/>
                  </a:cubicBezTo>
                  <a:cubicBezTo>
                    <a:pt x="770" y="36802"/>
                    <a:pt x="874" y="36825"/>
                    <a:pt x="973" y="36825"/>
                  </a:cubicBezTo>
                  <a:cubicBezTo>
                    <a:pt x="1401" y="36825"/>
                    <a:pt x="1705" y="36396"/>
                    <a:pt x="1972" y="36039"/>
                  </a:cubicBezTo>
                  <a:cubicBezTo>
                    <a:pt x="3615" y="33684"/>
                    <a:pt x="5806" y="31548"/>
                    <a:pt x="7230" y="29138"/>
                  </a:cubicBezTo>
                  <a:cubicBezTo>
                    <a:pt x="8654" y="26783"/>
                    <a:pt x="10461" y="24647"/>
                    <a:pt x="11721" y="22128"/>
                  </a:cubicBezTo>
                  <a:cubicBezTo>
                    <a:pt x="12871" y="20320"/>
                    <a:pt x="14240" y="18568"/>
                    <a:pt x="15336" y="16651"/>
                  </a:cubicBezTo>
                  <a:cubicBezTo>
                    <a:pt x="15610" y="16213"/>
                    <a:pt x="15993" y="15774"/>
                    <a:pt x="16376" y="15336"/>
                  </a:cubicBezTo>
                  <a:cubicBezTo>
                    <a:pt x="16541" y="15062"/>
                    <a:pt x="17034" y="14953"/>
                    <a:pt x="16705" y="14515"/>
                  </a:cubicBezTo>
                  <a:cubicBezTo>
                    <a:pt x="16541" y="13803"/>
                    <a:pt x="15281" y="13529"/>
                    <a:pt x="15993" y="12488"/>
                  </a:cubicBezTo>
                  <a:cubicBezTo>
                    <a:pt x="16048" y="12379"/>
                    <a:pt x="15884" y="12269"/>
                    <a:pt x="15664" y="12214"/>
                  </a:cubicBezTo>
                  <a:cubicBezTo>
                    <a:pt x="15445" y="12160"/>
                    <a:pt x="15172" y="11831"/>
                    <a:pt x="15336" y="11776"/>
                  </a:cubicBezTo>
                  <a:cubicBezTo>
                    <a:pt x="16486" y="11283"/>
                    <a:pt x="15062" y="10900"/>
                    <a:pt x="15336" y="10516"/>
                  </a:cubicBezTo>
                  <a:cubicBezTo>
                    <a:pt x="15431" y="10485"/>
                    <a:pt x="15525" y="10471"/>
                    <a:pt x="15617" y="10471"/>
                  </a:cubicBezTo>
                  <a:cubicBezTo>
                    <a:pt x="16084" y="10471"/>
                    <a:pt x="16514" y="10817"/>
                    <a:pt x="17017" y="10817"/>
                  </a:cubicBezTo>
                  <a:cubicBezTo>
                    <a:pt x="17094" y="10817"/>
                    <a:pt x="17172" y="10809"/>
                    <a:pt x="17253" y="10790"/>
                  </a:cubicBezTo>
                  <a:cubicBezTo>
                    <a:pt x="17088" y="10626"/>
                    <a:pt x="16979" y="10407"/>
                    <a:pt x="16869" y="10243"/>
                  </a:cubicBezTo>
                  <a:cubicBezTo>
                    <a:pt x="16753" y="9817"/>
                    <a:pt x="16610" y="9391"/>
                    <a:pt x="16264" y="9391"/>
                  </a:cubicBezTo>
                  <a:cubicBezTo>
                    <a:pt x="16121" y="9391"/>
                    <a:pt x="15944" y="9464"/>
                    <a:pt x="15719" y="9640"/>
                  </a:cubicBezTo>
                  <a:cubicBezTo>
                    <a:pt x="15696" y="9654"/>
                    <a:pt x="15677" y="9660"/>
                    <a:pt x="15661" y="9660"/>
                  </a:cubicBezTo>
                  <a:cubicBezTo>
                    <a:pt x="15530" y="9660"/>
                    <a:pt x="15599" y="9247"/>
                    <a:pt x="15412" y="9247"/>
                  </a:cubicBezTo>
                  <a:cubicBezTo>
                    <a:pt x="15349" y="9247"/>
                    <a:pt x="15257" y="9294"/>
                    <a:pt x="15117" y="9421"/>
                  </a:cubicBezTo>
                  <a:cubicBezTo>
                    <a:pt x="15054" y="9475"/>
                    <a:pt x="15008" y="9498"/>
                    <a:pt x="14973" y="9498"/>
                  </a:cubicBezTo>
                  <a:cubicBezTo>
                    <a:pt x="14795" y="9498"/>
                    <a:pt x="14926" y="8892"/>
                    <a:pt x="14788" y="8709"/>
                  </a:cubicBezTo>
                  <a:cubicBezTo>
                    <a:pt x="14569" y="8380"/>
                    <a:pt x="14514" y="7888"/>
                    <a:pt x="14295" y="7504"/>
                  </a:cubicBezTo>
                  <a:cubicBezTo>
                    <a:pt x="13309" y="5916"/>
                    <a:pt x="13200" y="3999"/>
                    <a:pt x="12652" y="2246"/>
                  </a:cubicBezTo>
                  <a:cubicBezTo>
                    <a:pt x="12488" y="1753"/>
                    <a:pt x="12981" y="1041"/>
                    <a:pt x="11940" y="877"/>
                  </a:cubicBezTo>
                  <a:cubicBezTo>
                    <a:pt x="11666" y="877"/>
                    <a:pt x="11995" y="329"/>
                    <a:pt x="1194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5" name="Google Shape;8325;p9"/>
            <p:cNvSpPr/>
            <p:nvPr/>
          </p:nvSpPr>
          <p:spPr>
            <a:xfrm>
              <a:off x="3633350" y="943275"/>
              <a:ext cx="313575" cy="1117875"/>
            </a:xfrm>
            <a:custGeom>
              <a:avLst/>
              <a:gdLst/>
              <a:ahLst/>
              <a:cxnLst/>
              <a:rect l="l" t="t" r="r" b="b"/>
              <a:pathLst>
                <a:path w="12543" h="44715" extrusionOk="0">
                  <a:moveTo>
                    <a:pt x="4930" y="1"/>
                  </a:moveTo>
                  <a:cubicBezTo>
                    <a:pt x="4875" y="548"/>
                    <a:pt x="3725" y="767"/>
                    <a:pt x="4328" y="1260"/>
                  </a:cubicBezTo>
                  <a:cubicBezTo>
                    <a:pt x="4930" y="1698"/>
                    <a:pt x="3451" y="2246"/>
                    <a:pt x="4547" y="2410"/>
                  </a:cubicBezTo>
                  <a:cubicBezTo>
                    <a:pt x="4766" y="2410"/>
                    <a:pt x="4601" y="2575"/>
                    <a:pt x="4382" y="2684"/>
                  </a:cubicBezTo>
                  <a:cubicBezTo>
                    <a:pt x="4163" y="2739"/>
                    <a:pt x="3999" y="2958"/>
                    <a:pt x="4108" y="3068"/>
                  </a:cubicBezTo>
                  <a:cubicBezTo>
                    <a:pt x="4273" y="3232"/>
                    <a:pt x="4711" y="3068"/>
                    <a:pt x="4711" y="3506"/>
                  </a:cubicBezTo>
                  <a:cubicBezTo>
                    <a:pt x="4601" y="3561"/>
                    <a:pt x="4547" y="3670"/>
                    <a:pt x="4437" y="3670"/>
                  </a:cubicBezTo>
                  <a:cubicBezTo>
                    <a:pt x="4406" y="3669"/>
                    <a:pt x="4376" y="3668"/>
                    <a:pt x="4347" y="3668"/>
                  </a:cubicBezTo>
                  <a:cubicBezTo>
                    <a:pt x="3342" y="3668"/>
                    <a:pt x="3343" y="4565"/>
                    <a:pt x="3396" y="5204"/>
                  </a:cubicBezTo>
                  <a:cubicBezTo>
                    <a:pt x="3411" y="5432"/>
                    <a:pt x="3473" y="5508"/>
                    <a:pt x="3563" y="5508"/>
                  </a:cubicBezTo>
                  <a:cubicBezTo>
                    <a:pt x="3741" y="5508"/>
                    <a:pt x="4025" y="5209"/>
                    <a:pt x="4249" y="5209"/>
                  </a:cubicBezTo>
                  <a:cubicBezTo>
                    <a:pt x="4346" y="5209"/>
                    <a:pt x="4431" y="5264"/>
                    <a:pt x="4492" y="5423"/>
                  </a:cubicBezTo>
                  <a:cubicBezTo>
                    <a:pt x="4503" y="5445"/>
                    <a:pt x="4531" y="5451"/>
                    <a:pt x="4571" y="5451"/>
                  </a:cubicBezTo>
                  <a:cubicBezTo>
                    <a:pt x="4630" y="5451"/>
                    <a:pt x="4714" y="5436"/>
                    <a:pt x="4800" y="5436"/>
                  </a:cubicBezTo>
                  <a:cubicBezTo>
                    <a:pt x="4944" y="5436"/>
                    <a:pt x="5094" y="5478"/>
                    <a:pt x="5149" y="5697"/>
                  </a:cubicBezTo>
                  <a:cubicBezTo>
                    <a:pt x="4930" y="5970"/>
                    <a:pt x="4766" y="6299"/>
                    <a:pt x="4656" y="6628"/>
                  </a:cubicBezTo>
                  <a:cubicBezTo>
                    <a:pt x="4437" y="7121"/>
                    <a:pt x="4273" y="7668"/>
                    <a:pt x="3780" y="7723"/>
                  </a:cubicBezTo>
                  <a:cubicBezTo>
                    <a:pt x="3686" y="7745"/>
                    <a:pt x="3593" y="7755"/>
                    <a:pt x="3500" y="7755"/>
                  </a:cubicBezTo>
                  <a:cubicBezTo>
                    <a:pt x="2890" y="7755"/>
                    <a:pt x="2334" y="7308"/>
                    <a:pt x="2191" y="6737"/>
                  </a:cubicBezTo>
                  <a:cubicBezTo>
                    <a:pt x="2027" y="7723"/>
                    <a:pt x="1644" y="8709"/>
                    <a:pt x="987" y="9531"/>
                  </a:cubicBezTo>
                  <a:cubicBezTo>
                    <a:pt x="987" y="10133"/>
                    <a:pt x="877" y="10790"/>
                    <a:pt x="1589" y="11064"/>
                  </a:cubicBezTo>
                  <a:cubicBezTo>
                    <a:pt x="1712" y="11113"/>
                    <a:pt x="1835" y="11140"/>
                    <a:pt x="1953" y="11140"/>
                  </a:cubicBezTo>
                  <a:cubicBezTo>
                    <a:pt x="2098" y="11140"/>
                    <a:pt x="2235" y="11100"/>
                    <a:pt x="2356" y="11009"/>
                  </a:cubicBezTo>
                  <a:cubicBezTo>
                    <a:pt x="2520" y="10790"/>
                    <a:pt x="2411" y="10626"/>
                    <a:pt x="2246" y="10462"/>
                  </a:cubicBezTo>
                  <a:cubicBezTo>
                    <a:pt x="2082" y="10243"/>
                    <a:pt x="2082" y="10023"/>
                    <a:pt x="2356" y="9914"/>
                  </a:cubicBezTo>
                  <a:cubicBezTo>
                    <a:pt x="2429" y="9885"/>
                    <a:pt x="2503" y="9871"/>
                    <a:pt x="2574" y="9871"/>
                  </a:cubicBezTo>
                  <a:cubicBezTo>
                    <a:pt x="2769" y="9871"/>
                    <a:pt x="2948" y="9973"/>
                    <a:pt x="3068" y="10133"/>
                  </a:cubicBezTo>
                  <a:cubicBezTo>
                    <a:pt x="3287" y="10352"/>
                    <a:pt x="3725" y="10735"/>
                    <a:pt x="3451" y="10955"/>
                  </a:cubicBezTo>
                  <a:cubicBezTo>
                    <a:pt x="2684" y="11721"/>
                    <a:pt x="2794" y="12817"/>
                    <a:pt x="2356" y="13748"/>
                  </a:cubicBezTo>
                  <a:cubicBezTo>
                    <a:pt x="1918" y="14460"/>
                    <a:pt x="1644" y="15281"/>
                    <a:pt x="1589" y="16103"/>
                  </a:cubicBezTo>
                  <a:cubicBezTo>
                    <a:pt x="1589" y="17034"/>
                    <a:pt x="1151" y="17910"/>
                    <a:pt x="329" y="18458"/>
                  </a:cubicBezTo>
                  <a:cubicBezTo>
                    <a:pt x="1" y="18622"/>
                    <a:pt x="110" y="18896"/>
                    <a:pt x="275" y="19115"/>
                  </a:cubicBezTo>
                  <a:cubicBezTo>
                    <a:pt x="822" y="19773"/>
                    <a:pt x="822" y="19773"/>
                    <a:pt x="55" y="20375"/>
                  </a:cubicBezTo>
                  <a:cubicBezTo>
                    <a:pt x="658" y="22292"/>
                    <a:pt x="1863" y="23990"/>
                    <a:pt x="2301" y="25962"/>
                  </a:cubicBezTo>
                  <a:cubicBezTo>
                    <a:pt x="2575" y="26345"/>
                    <a:pt x="2301" y="27057"/>
                    <a:pt x="2958" y="27276"/>
                  </a:cubicBezTo>
                  <a:cubicBezTo>
                    <a:pt x="2904" y="28043"/>
                    <a:pt x="3013" y="28810"/>
                    <a:pt x="3342" y="29522"/>
                  </a:cubicBezTo>
                  <a:cubicBezTo>
                    <a:pt x="5149" y="32917"/>
                    <a:pt x="6464" y="36532"/>
                    <a:pt x="8161" y="40037"/>
                  </a:cubicBezTo>
                  <a:cubicBezTo>
                    <a:pt x="8326" y="40366"/>
                    <a:pt x="8490" y="40749"/>
                    <a:pt x="8600" y="41133"/>
                  </a:cubicBezTo>
                  <a:cubicBezTo>
                    <a:pt x="8654" y="41297"/>
                    <a:pt x="8709" y="41461"/>
                    <a:pt x="8764" y="41626"/>
                  </a:cubicBezTo>
                  <a:cubicBezTo>
                    <a:pt x="9092" y="42502"/>
                    <a:pt x="9531" y="43378"/>
                    <a:pt x="10024" y="44200"/>
                  </a:cubicBezTo>
                  <a:cubicBezTo>
                    <a:pt x="10260" y="44437"/>
                    <a:pt x="10456" y="44714"/>
                    <a:pt x="10824" y="44714"/>
                  </a:cubicBezTo>
                  <a:cubicBezTo>
                    <a:pt x="10881" y="44714"/>
                    <a:pt x="10943" y="44708"/>
                    <a:pt x="11009" y="44693"/>
                  </a:cubicBezTo>
                  <a:cubicBezTo>
                    <a:pt x="11448" y="44638"/>
                    <a:pt x="11448" y="44200"/>
                    <a:pt x="11502" y="43817"/>
                  </a:cubicBezTo>
                  <a:cubicBezTo>
                    <a:pt x="11612" y="43214"/>
                    <a:pt x="11612" y="42666"/>
                    <a:pt x="11612" y="42064"/>
                  </a:cubicBezTo>
                  <a:cubicBezTo>
                    <a:pt x="11721" y="38997"/>
                    <a:pt x="11338" y="35930"/>
                    <a:pt x="11886" y="32863"/>
                  </a:cubicBezTo>
                  <a:cubicBezTo>
                    <a:pt x="12105" y="31110"/>
                    <a:pt x="12105" y="29412"/>
                    <a:pt x="12214" y="27659"/>
                  </a:cubicBezTo>
                  <a:cubicBezTo>
                    <a:pt x="12269" y="26345"/>
                    <a:pt x="12543" y="24921"/>
                    <a:pt x="11776" y="23661"/>
                  </a:cubicBezTo>
                  <a:cubicBezTo>
                    <a:pt x="12105" y="21744"/>
                    <a:pt x="11612" y="19718"/>
                    <a:pt x="10517" y="18075"/>
                  </a:cubicBezTo>
                  <a:cubicBezTo>
                    <a:pt x="10297" y="17746"/>
                    <a:pt x="10188" y="17363"/>
                    <a:pt x="10133" y="17034"/>
                  </a:cubicBezTo>
                  <a:cubicBezTo>
                    <a:pt x="9366" y="14679"/>
                    <a:pt x="8709" y="12379"/>
                    <a:pt x="7997" y="9969"/>
                  </a:cubicBezTo>
                  <a:cubicBezTo>
                    <a:pt x="7285" y="7559"/>
                    <a:pt x="6518" y="5204"/>
                    <a:pt x="5861" y="2794"/>
                  </a:cubicBezTo>
                  <a:cubicBezTo>
                    <a:pt x="5642" y="1808"/>
                    <a:pt x="5368" y="877"/>
                    <a:pt x="493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6" name="Google Shape;8326;p9"/>
            <p:cNvSpPr/>
            <p:nvPr/>
          </p:nvSpPr>
          <p:spPr>
            <a:xfrm>
              <a:off x="3757950" y="630600"/>
              <a:ext cx="215000" cy="778250"/>
            </a:xfrm>
            <a:custGeom>
              <a:avLst/>
              <a:gdLst/>
              <a:ahLst/>
              <a:cxnLst/>
              <a:rect l="l" t="t" r="r" b="b"/>
              <a:pathLst>
                <a:path w="8600" h="31130" extrusionOk="0">
                  <a:moveTo>
                    <a:pt x="6708" y="1"/>
                  </a:moveTo>
                  <a:cubicBezTo>
                    <a:pt x="6652" y="1"/>
                    <a:pt x="6590" y="7"/>
                    <a:pt x="6518" y="20"/>
                  </a:cubicBezTo>
                  <a:cubicBezTo>
                    <a:pt x="6367" y="273"/>
                    <a:pt x="6169" y="344"/>
                    <a:pt x="5951" y="344"/>
                  </a:cubicBezTo>
                  <a:cubicBezTo>
                    <a:pt x="5668" y="344"/>
                    <a:pt x="5352" y="223"/>
                    <a:pt x="5063" y="223"/>
                  </a:cubicBezTo>
                  <a:cubicBezTo>
                    <a:pt x="4850" y="223"/>
                    <a:pt x="4652" y="288"/>
                    <a:pt x="4492" y="513"/>
                  </a:cubicBezTo>
                  <a:cubicBezTo>
                    <a:pt x="4656" y="732"/>
                    <a:pt x="5040" y="568"/>
                    <a:pt x="5204" y="732"/>
                  </a:cubicBezTo>
                  <a:cubicBezTo>
                    <a:pt x="5429" y="1013"/>
                    <a:pt x="5553" y="1150"/>
                    <a:pt x="5716" y="1150"/>
                  </a:cubicBezTo>
                  <a:cubicBezTo>
                    <a:pt x="5871" y="1150"/>
                    <a:pt x="6062" y="1027"/>
                    <a:pt x="6409" y="787"/>
                  </a:cubicBezTo>
                  <a:lnTo>
                    <a:pt x="6409" y="787"/>
                  </a:lnTo>
                  <a:cubicBezTo>
                    <a:pt x="5642" y="2594"/>
                    <a:pt x="5423" y="4292"/>
                    <a:pt x="4382" y="5880"/>
                  </a:cubicBezTo>
                  <a:cubicBezTo>
                    <a:pt x="4231" y="5073"/>
                    <a:pt x="4033" y="4498"/>
                    <a:pt x="3275" y="4498"/>
                  </a:cubicBezTo>
                  <a:cubicBezTo>
                    <a:pt x="3210" y="4498"/>
                    <a:pt x="3141" y="4502"/>
                    <a:pt x="3068" y="4511"/>
                  </a:cubicBezTo>
                  <a:cubicBezTo>
                    <a:pt x="3396" y="5387"/>
                    <a:pt x="3616" y="6264"/>
                    <a:pt x="3780" y="7250"/>
                  </a:cubicBezTo>
                  <a:cubicBezTo>
                    <a:pt x="3780" y="7469"/>
                    <a:pt x="3725" y="7688"/>
                    <a:pt x="3506" y="7743"/>
                  </a:cubicBezTo>
                  <a:cubicBezTo>
                    <a:pt x="3232" y="7743"/>
                    <a:pt x="3068" y="7578"/>
                    <a:pt x="3123" y="7359"/>
                  </a:cubicBezTo>
                  <a:cubicBezTo>
                    <a:pt x="3123" y="7085"/>
                    <a:pt x="3068" y="6866"/>
                    <a:pt x="2849" y="6811"/>
                  </a:cubicBezTo>
                  <a:cubicBezTo>
                    <a:pt x="2630" y="6811"/>
                    <a:pt x="2575" y="7140"/>
                    <a:pt x="2575" y="7140"/>
                  </a:cubicBezTo>
                  <a:cubicBezTo>
                    <a:pt x="3616" y="7523"/>
                    <a:pt x="1" y="7469"/>
                    <a:pt x="2520" y="7962"/>
                  </a:cubicBezTo>
                  <a:cubicBezTo>
                    <a:pt x="2849" y="8071"/>
                    <a:pt x="2356" y="8181"/>
                    <a:pt x="2301" y="8290"/>
                  </a:cubicBezTo>
                  <a:cubicBezTo>
                    <a:pt x="1972" y="8838"/>
                    <a:pt x="1480" y="9276"/>
                    <a:pt x="932" y="9550"/>
                  </a:cubicBezTo>
                  <a:cubicBezTo>
                    <a:pt x="1644" y="11029"/>
                    <a:pt x="2082" y="12617"/>
                    <a:pt x="2356" y="14205"/>
                  </a:cubicBezTo>
                  <a:cubicBezTo>
                    <a:pt x="2575" y="15629"/>
                    <a:pt x="2904" y="17053"/>
                    <a:pt x="3342" y="18423"/>
                  </a:cubicBezTo>
                  <a:cubicBezTo>
                    <a:pt x="4108" y="20668"/>
                    <a:pt x="4711" y="22914"/>
                    <a:pt x="5149" y="25214"/>
                  </a:cubicBezTo>
                  <a:cubicBezTo>
                    <a:pt x="5368" y="26200"/>
                    <a:pt x="5752" y="27131"/>
                    <a:pt x="5916" y="28172"/>
                  </a:cubicBezTo>
                  <a:cubicBezTo>
                    <a:pt x="6190" y="29212"/>
                    <a:pt x="6573" y="30198"/>
                    <a:pt x="7011" y="31129"/>
                  </a:cubicBezTo>
                  <a:cubicBezTo>
                    <a:pt x="7230" y="30198"/>
                    <a:pt x="7066" y="29486"/>
                    <a:pt x="7504" y="28939"/>
                  </a:cubicBezTo>
                  <a:cubicBezTo>
                    <a:pt x="7559" y="28829"/>
                    <a:pt x="7669" y="28665"/>
                    <a:pt x="7669" y="28555"/>
                  </a:cubicBezTo>
                  <a:cubicBezTo>
                    <a:pt x="7504" y="27898"/>
                    <a:pt x="7559" y="27241"/>
                    <a:pt x="7723" y="26583"/>
                  </a:cubicBezTo>
                  <a:cubicBezTo>
                    <a:pt x="7833" y="26145"/>
                    <a:pt x="7888" y="25652"/>
                    <a:pt x="7778" y="25214"/>
                  </a:cubicBezTo>
                  <a:cubicBezTo>
                    <a:pt x="7778" y="25050"/>
                    <a:pt x="7723" y="24886"/>
                    <a:pt x="7723" y="24776"/>
                  </a:cubicBezTo>
                  <a:cubicBezTo>
                    <a:pt x="7614" y="23954"/>
                    <a:pt x="7942" y="23242"/>
                    <a:pt x="7888" y="22421"/>
                  </a:cubicBezTo>
                  <a:cubicBezTo>
                    <a:pt x="8600" y="18587"/>
                    <a:pt x="7778" y="14698"/>
                    <a:pt x="8271" y="10810"/>
                  </a:cubicBezTo>
                  <a:cubicBezTo>
                    <a:pt x="8107" y="9824"/>
                    <a:pt x="8435" y="8893"/>
                    <a:pt x="8107" y="7907"/>
                  </a:cubicBezTo>
                  <a:cubicBezTo>
                    <a:pt x="8161" y="5497"/>
                    <a:pt x="8326" y="2978"/>
                    <a:pt x="7121" y="677"/>
                  </a:cubicBezTo>
                  <a:cubicBezTo>
                    <a:pt x="7121" y="339"/>
                    <a:pt x="7121" y="1"/>
                    <a:pt x="6708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7" name="Google Shape;8327;p9"/>
            <p:cNvSpPr/>
            <p:nvPr/>
          </p:nvSpPr>
          <p:spPr>
            <a:xfrm>
              <a:off x="3920900" y="1384175"/>
              <a:ext cx="60275" cy="422150"/>
            </a:xfrm>
            <a:custGeom>
              <a:avLst/>
              <a:gdLst/>
              <a:ahLst/>
              <a:cxnLst/>
              <a:rect l="l" t="t" r="r" b="b"/>
              <a:pathLst>
                <a:path w="2411" h="16886" extrusionOk="0">
                  <a:moveTo>
                    <a:pt x="1753" y="0"/>
                  </a:moveTo>
                  <a:cubicBezTo>
                    <a:pt x="877" y="274"/>
                    <a:pt x="986" y="1041"/>
                    <a:pt x="986" y="1753"/>
                  </a:cubicBezTo>
                  <a:cubicBezTo>
                    <a:pt x="1041" y="3177"/>
                    <a:pt x="822" y="4656"/>
                    <a:pt x="274" y="5970"/>
                  </a:cubicBezTo>
                  <a:cubicBezTo>
                    <a:pt x="493" y="8983"/>
                    <a:pt x="110" y="11940"/>
                    <a:pt x="0" y="14898"/>
                  </a:cubicBezTo>
                  <a:cubicBezTo>
                    <a:pt x="439" y="15227"/>
                    <a:pt x="274" y="15719"/>
                    <a:pt x="274" y="16158"/>
                  </a:cubicBezTo>
                  <a:cubicBezTo>
                    <a:pt x="312" y="16655"/>
                    <a:pt x="511" y="16885"/>
                    <a:pt x="833" y="16885"/>
                  </a:cubicBezTo>
                  <a:cubicBezTo>
                    <a:pt x="972" y="16885"/>
                    <a:pt x="1133" y="16843"/>
                    <a:pt x="1315" y="16760"/>
                  </a:cubicBezTo>
                  <a:cubicBezTo>
                    <a:pt x="1424" y="16651"/>
                    <a:pt x="1534" y="16541"/>
                    <a:pt x="1643" y="16431"/>
                  </a:cubicBezTo>
                  <a:cubicBezTo>
                    <a:pt x="1917" y="15227"/>
                    <a:pt x="1589" y="13967"/>
                    <a:pt x="2301" y="12871"/>
                  </a:cubicBezTo>
                  <a:lnTo>
                    <a:pt x="2301" y="5642"/>
                  </a:lnTo>
                  <a:cubicBezTo>
                    <a:pt x="2246" y="5532"/>
                    <a:pt x="2082" y="5423"/>
                    <a:pt x="2082" y="5313"/>
                  </a:cubicBezTo>
                  <a:cubicBezTo>
                    <a:pt x="2136" y="4163"/>
                    <a:pt x="2246" y="3068"/>
                    <a:pt x="2301" y="1972"/>
                  </a:cubicBezTo>
                  <a:cubicBezTo>
                    <a:pt x="2301" y="1260"/>
                    <a:pt x="2410" y="493"/>
                    <a:pt x="1753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8" name="Google Shape;8328;p9"/>
            <p:cNvSpPr/>
            <p:nvPr/>
          </p:nvSpPr>
          <p:spPr>
            <a:xfrm>
              <a:off x="3944175" y="1328425"/>
              <a:ext cx="42475" cy="34200"/>
            </a:xfrm>
            <a:custGeom>
              <a:avLst/>
              <a:gdLst/>
              <a:ahLst/>
              <a:cxnLst/>
              <a:rect l="l" t="t" r="r" b="b"/>
              <a:pathLst>
                <a:path w="1699" h="1368" extrusionOk="0">
                  <a:moveTo>
                    <a:pt x="1513" y="0"/>
                  </a:moveTo>
                  <a:cubicBezTo>
                    <a:pt x="1257" y="0"/>
                    <a:pt x="1242" y="304"/>
                    <a:pt x="1151" y="533"/>
                  </a:cubicBezTo>
                  <a:cubicBezTo>
                    <a:pt x="1151" y="697"/>
                    <a:pt x="1041" y="697"/>
                    <a:pt x="932" y="697"/>
                  </a:cubicBezTo>
                  <a:cubicBezTo>
                    <a:pt x="1151" y="587"/>
                    <a:pt x="1096" y="478"/>
                    <a:pt x="1041" y="314"/>
                  </a:cubicBezTo>
                  <a:cubicBezTo>
                    <a:pt x="925" y="230"/>
                    <a:pt x="793" y="193"/>
                    <a:pt x="665" y="193"/>
                  </a:cubicBezTo>
                  <a:cubicBezTo>
                    <a:pt x="371" y="193"/>
                    <a:pt x="93" y="392"/>
                    <a:pt x="55" y="697"/>
                  </a:cubicBezTo>
                  <a:cubicBezTo>
                    <a:pt x="0" y="806"/>
                    <a:pt x="0" y="916"/>
                    <a:pt x="55" y="1026"/>
                  </a:cubicBezTo>
                  <a:cubicBezTo>
                    <a:pt x="466" y="1254"/>
                    <a:pt x="953" y="1368"/>
                    <a:pt x="1421" y="1368"/>
                  </a:cubicBezTo>
                  <a:cubicBezTo>
                    <a:pt x="1514" y="1368"/>
                    <a:pt x="1607" y="1363"/>
                    <a:pt x="1698" y="1354"/>
                  </a:cubicBezTo>
                  <a:lnTo>
                    <a:pt x="1698" y="40"/>
                  </a:lnTo>
                  <a:cubicBezTo>
                    <a:pt x="1625" y="12"/>
                    <a:pt x="1564" y="0"/>
                    <a:pt x="1513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9" name="Google Shape;8329;p9"/>
            <p:cNvSpPr/>
            <p:nvPr/>
          </p:nvSpPr>
          <p:spPr>
            <a:xfrm>
              <a:off x="3108925" y="4191075"/>
              <a:ext cx="590175" cy="369100"/>
            </a:xfrm>
            <a:custGeom>
              <a:avLst/>
              <a:gdLst/>
              <a:ahLst/>
              <a:cxnLst/>
              <a:rect l="l" t="t" r="r" b="b"/>
              <a:pathLst>
                <a:path w="23607" h="14764" extrusionOk="0">
                  <a:moveTo>
                    <a:pt x="5204" y="2522"/>
                  </a:moveTo>
                  <a:lnTo>
                    <a:pt x="5204" y="2522"/>
                  </a:lnTo>
                  <a:cubicBezTo>
                    <a:pt x="5226" y="2567"/>
                    <a:pt x="5248" y="2593"/>
                    <a:pt x="5274" y="2602"/>
                  </a:cubicBezTo>
                  <a:lnTo>
                    <a:pt x="5274" y="2602"/>
                  </a:lnTo>
                  <a:cubicBezTo>
                    <a:pt x="5266" y="2604"/>
                    <a:pt x="5259" y="2605"/>
                    <a:pt x="5252" y="2605"/>
                  </a:cubicBezTo>
                  <a:cubicBezTo>
                    <a:pt x="5218" y="2605"/>
                    <a:pt x="5204" y="2577"/>
                    <a:pt x="5204" y="2522"/>
                  </a:cubicBezTo>
                  <a:close/>
                  <a:moveTo>
                    <a:pt x="15501" y="13476"/>
                  </a:moveTo>
                  <a:cubicBezTo>
                    <a:pt x="15555" y="13476"/>
                    <a:pt x="15610" y="13531"/>
                    <a:pt x="15610" y="13531"/>
                  </a:cubicBezTo>
                  <a:cubicBezTo>
                    <a:pt x="15610" y="13549"/>
                    <a:pt x="15616" y="13568"/>
                    <a:pt x="15626" y="13586"/>
                  </a:cubicBezTo>
                  <a:lnTo>
                    <a:pt x="15501" y="13586"/>
                  </a:lnTo>
                  <a:cubicBezTo>
                    <a:pt x="15501" y="13586"/>
                    <a:pt x="15501" y="13476"/>
                    <a:pt x="15501" y="13476"/>
                  </a:cubicBezTo>
                  <a:close/>
                  <a:moveTo>
                    <a:pt x="702" y="1"/>
                  </a:moveTo>
                  <a:cubicBezTo>
                    <a:pt x="565" y="1"/>
                    <a:pt x="436" y="61"/>
                    <a:pt x="329" y="167"/>
                  </a:cubicBezTo>
                  <a:cubicBezTo>
                    <a:pt x="494" y="496"/>
                    <a:pt x="1" y="1153"/>
                    <a:pt x="822" y="1263"/>
                  </a:cubicBezTo>
                  <a:cubicBezTo>
                    <a:pt x="1644" y="1372"/>
                    <a:pt x="822" y="2303"/>
                    <a:pt x="1425" y="2577"/>
                  </a:cubicBezTo>
                  <a:cubicBezTo>
                    <a:pt x="1519" y="2624"/>
                    <a:pt x="1654" y="2753"/>
                    <a:pt x="1759" y="2753"/>
                  </a:cubicBezTo>
                  <a:cubicBezTo>
                    <a:pt x="1777" y="2753"/>
                    <a:pt x="1793" y="2749"/>
                    <a:pt x="1808" y="2741"/>
                  </a:cubicBezTo>
                  <a:cubicBezTo>
                    <a:pt x="2097" y="2645"/>
                    <a:pt x="2372" y="2583"/>
                    <a:pt x="2622" y="2583"/>
                  </a:cubicBezTo>
                  <a:cubicBezTo>
                    <a:pt x="3083" y="2583"/>
                    <a:pt x="3457" y="2795"/>
                    <a:pt x="3670" y="3399"/>
                  </a:cubicBezTo>
                  <a:cubicBezTo>
                    <a:pt x="3720" y="3523"/>
                    <a:pt x="3804" y="3557"/>
                    <a:pt x="3901" y="3557"/>
                  </a:cubicBezTo>
                  <a:cubicBezTo>
                    <a:pt x="4018" y="3557"/>
                    <a:pt x="4153" y="3508"/>
                    <a:pt x="4273" y="3508"/>
                  </a:cubicBezTo>
                  <a:cubicBezTo>
                    <a:pt x="4565" y="3508"/>
                    <a:pt x="4833" y="3387"/>
                    <a:pt x="5109" y="3387"/>
                  </a:cubicBezTo>
                  <a:cubicBezTo>
                    <a:pt x="5247" y="3387"/>
                    <a:pt x="5387" y="3417"/>
                    <a:pt x="5533" y="3508"/>
                  </a:cubicBezTo>
                  <a:cubicBezTo>
                    <a:pt x="5478" y="3618"/>
                    <a:pt x="5478" y="3837"/>
                    <a:pt x="5478" y="3837"/>
                  </a:cubicBezTo>
                  <a:cubicBezTo>
                    <a:pt x="4444" y="3931"/>
                    <a:pt x="3814" y="5033"/>
                    <a:pt x="2791" y="5033"/>
                  </a:cubicBezTo>
                  <a:cubicBezTo>
                    <a:pt x="2621" y="5033"/>
                    <a:pt x="2441" y="5002"/>
                    <a:pt x="2246" y="4932"/>
                  </a:cubicBezTo>
                  <a:cubicBezTo>
                    <a:pt x="2234" y="4928"/>
                    <a:pt x="2222" y="4926"/>
                    <a:pt x="2210" y="4926"/>
                  </a:cubicBezTo>
                  <a:cubicBezTo>
                    <a:pt x="2066" y="4926"/>
                    <a:pt x="1973" y="5223"/>
                    <a:pt x="1973" y="5425"/>
                  </a:cubicBezTo>
                  <a:cubicBezTo>
                    <a:pt x="1843" y="5377"/>
                    <a:pt x="1742" y="5356"/>
                    <a:pt x="1661" y="5356"/>
                  </a:cubicBezTo>
                  <a:cubicBezTo>
                    <a:pt x="1195" y="5356"/>
                    <a:pt x="1439" y="6060"/>
                    <a:pt x="1206" y="6247"/>
                  </a:cubicBezTo>
                  <a:cubicBezTo>
                    <a:pt x="658" y="6740"/>
                    <a:pt x="658" y="7068"/>
                    <a:pt x="1261" y="7178"/>
                  </a:cubicBezTo>
                  <a:cubicBezTo>
                    <a:pt x="1716" y="7228"/>
                    <a:pt x="2265" y="7513"/>
                    <a:pt x="2518" y="7513"/>
                  </a:cubicBezTo>
                  <a:cubicBezTo>
                    <a:pt x="2539" y="7513"/>
                    <a:pt x="2558" y="7511"/>
                    <a:pt x="2575" y="7506"/>
                  </a:cubicBezTo>
                  <a:cubicBezTo>
                    <a:pt x="2847" y="7423"/>
                    <a:pt x="3055" y="7355"/>
                    <a:pt x="3199" y="7355"/>
                  </a:cubicBezTo>
                  <a:cubicBezTo>
                    <a:pt x="3432" y="7355"/>
                    <a:pt x="3498" y="7533"/>
                    <a:pt x="3397" y="8109"/>
                  </a:cubicBezTo>
                  <a:cubicBezTo>
                    <a:pt x="3352" y="8288"/>
                    <a:pt x="3453" y="8467"/>
                    <a:pt x="3730" y="8467"/>
                  </a:cubicBezTo>
                  <a:cubicBezTo>
                    <a:pt x="3793" y="8467"/>
                    <a:pt x="3864" y="8458"/>
                    <a:pt x="3944" y="8438"/>
                  </a:cubicBezTo>
                  <a:cubicBezTo>
                    <a:pt x="4232" y="8351"/>
                    <a:pt x="4455" y="8303"/>
                    <a:pt x="4623" y="8303"/>
                  </a:cubicBezTo>
                  <a:cubicBezTo>
                    <a:pt x="5096" y="8303"/>
                    <a:pt x="5132" y="8687"/>
                    <a:pt x="4930" y="9697"/>
                  </a:cubicBezTo>
                  <a:cubicBezTo>
                    <a:pt x="5204" y="9916"/>
                    <a:pt x="5533" y="10190"/>
                    <a:pt x="5752" y="10464"/>
                  </a:cubicBezTo>
                  <a:cubicBezTo>
                    <a:pt x="5938" y="10731"/>
                    <a:pt x="6099" y="10855"/>
                    <a:pt x="6253" y="10855"/>
                  </a:cubicBezTo>
                  <a:cubicBezTo>
                    <a:pt x="6415" y="10855"/>
                    <a:pt x="6569" y="10717"/>
                    <a:pt x="6738" y="10464"/>
                  </a:cubicBezTo>
                  <a:cubicBezTo>
                    <a:pt x="6811" y="10318"/>
                    <a:pt x="6957" y="10221"/>
                    <a:pt x="7111" y="10221"/>
                  </a:cubicBezTo>
                  <a:cubicBezTo>
                    <a:pt x="7188" y="10221"/>
                    <a:pt x="7267" y="10245"/>
                    <a:pt x="7340" y="10300"/>
                  </a:cubicBezTo>
                  <a:cubicBezTo>
                    <a:pt x="7943" y="10902"/>
                    <a:pt x="7176" y="11888"/>
                    <a:pt x="7943" y="12655"/>
                  </a:cubicBezTo>
                  <a:cubicBezTo>
                    <a:pt x="8052" y="12052"/>
                    <a:pt x="8162" y="11559"/>
                    <a:pt x="8271" y="11121"/>
                  </a:cubicBezTo>
                  <a:cubicBezTo>
                    <a:pt x="8545" y="11176"/>
                    <a:pt x="8764" y="11559"/>
                    <a:pt x="8655" y="11888"/>
                  </a:cubicBezTo>
                  <a:cubicBezTo>
                    <a:pt x="8545" y="12162"/>
                    <a:pt x="8709" y="12436"/>
                    <a:pt x="9038" y="12491"/>
                  </a:cubicBezTo>
                  <a:cubicBezTo>
                    <a:pt x="9097" y="12508"/>
                    <a:pt x="9149" y="12515"/>
                    <a:pt x="9194" y="12515"/>
                  </a:cubicBezTo>
                  <a:cubicBezTo>
                    <a:pt x="9438" y="12515"/>
                    <a:pt x="9485" y="12284"/>
                    <a:pt x="9531" y="12052"/>
                  </a:cubicBezTo>
                  <a:cubicBezTo>
                    <a:pt x="9695" y="11231"/>
                    <a:pt x="10407" y="10847"/>
                    <a:pt x="11010" y="10409"/>
                  </a:cubicBezTo>
                  <a:cubicBezTo>
                    <a:pt x="11146" y="10307"/>
                    <a:pt x="11303" y="10184"/>
                    <a:pt x="11442" y="10184"/>
                  </a:cubicBezTo>
                  <a:cubicBezTo>
                    <a:pt x="11527" y="10184"/>
                    <a:pt x="11605" y="10230"/>
                    <a:pt x="11667" y="10355"/>
                  </a:cubicBezTo>
                  <a:cubicBezTo>
                    <a:pt x="11886" y="10574"/>
                    <a:pt x="11722" y="10902"/>
                    <a:pt x="11448" y="11012"/>
                  </a:cubicBezTo>
                  <a:cubicBezTo>
                    <a:pt x="10571" y="11286"/>
                    <a:pt x="10845" y="11724"/>
                    <a:pt x="11338" y="12162"/>
                  </a:cubicBezTo>
                  <a:cubicBezTo>
                    <a:pt x="11503" y="12326"/>
                    <a:pt x="11393" y="12710"/>
                    <a:pt x="11995" y="12764"/>
                  </a:cubicBezTo>
                  <a:cubicBezTo>
                    <a:pt x="11831" y="11559"/>
                    <a:pt x="13748" y="11614"/>
                    <a:pt x="13200" y="9807"/>
                  </a:cubicBezTo>
                  <a:lnTo>
                    <a:pt x="13200" y="9807"/>
                  </a:lnTo>
                  <a:cubicBezTo>
                    <a:pt x="14077" y="10683"/>
                    <a:pt x="14296" y="11121"/>
                    <a:pt x="13584" y="11724"/>
                  </a:cubicBezTo>
                  <a:cubicBezTo>
                    <a:pt x="13091" y="12162"/>
                    <a:pt x="12707" y="12710"/>
                    <a:pt x="12488" y="13367"/>
                  </a:cubicBezTo>
                  <a:cubicBezTo>
                    <a:pt x="12598" y="13422"/>
                    <a:pt x="12707" y="13586"/>
                    <a:pt x="12817" y="13695"/>
                  </a:cubicBezTo>
                  <a:lnTo>
                    <a:pt x="13146" y="13969"/>
                  </a:lnTo>
                  <a:cubicBezTo>
                    <a:pt x="13365" y="14188"/>
                    <a:pt x="13310" y="14517"/>
                    <a:pt x="13474" y="14681"/>
                  </a:cubicBezTo>
                  <a:cubicBezTo>
                    <a:pt x="13529" y="14736"/>
                    <a:pt x="13584" y="14763"/>
                    <a:pt x="13639" y="14763"/>
                  </a:cubicBezTo>
                  <a:cubicBezTo>
                    <a:pt x="13693" y="14763"/>
                    <a:pt x="13748" y="14736"/>
                    <a:pt x="13803" y="14681"/>
                  </a:cubicBezTo>
                  <a:lnTo>
                    <a:pt x="13803" y="14353"/>
                  </a:lnTo>
                  <a:lnTo>
                    <a:pt x="14131" y="14024"/>
                  </a:lnTo>
                  <a:cubicBezTo>
                    <a:pt x="14269" y="13921"/>
                    <a:pt x="14392" y="13880"/>
                    <a:pt x="14506" y="13880"/>
                  </a:cubicBezTo>
                  <a:cubicBezTo>
                    <a:pt x="14933" y="13880"/>
                    <a:pt x="15221" y="14462"/>
                    <a:pt x="15610" y="14462"/>
                  </a:cubicBezTo>
                  <a:cubicBezTo>
                    <a:pt x="15827" y="14245"/>
                    <a:pt x="15776" y="13975"/>
                    <a:pt x="15775" y="13704"/>
                  </a:cubicBezTo>
                  <a:lnTo>
                    <a:pt x="15775" y="13704"/>
                  </a:lnTo>
                  <a:cubicBezTo>
                    <a:pt x="16268" y="13802"/>
                    <a:pt x="16288" y="14517"/>
                    <a:pt x="16870" y="14517"/>
                  </a:cubicBezTo>
                  <a:cubicBezTo>
                    <a:pt x="17089" y="14243"/>
                    <a:pt x="17363" y="13915"/>
                    <a:pt x="17527" y="13586"/>
                  </a:cubicBezTo>
                  <a:cubicBezTo>
                    <a:pt x="17697" y="13309"/>
                    <a:pt x="17860" y="13206"/>
                    <a:pt x="18013" y="13206"/>
                  </a:cubicBezTo>
                  <a:cubicBezTo>
                    <a:pt x="18255" y="13206"/>
                    <a:pt x="18476" y="13461"/>
                    <a:pt x="18677" y="13695"/>
                  </a:cubicBezTo>
                  <a:cubicBezTo>
                    <a:pt x="18787" y="13805"/>
                    <a:pt x="18896" y="13915"/>
                    <a:pt x="19006" y="14024"/>
                  </a:cubicBezTo>
                  <a:cubicBezTo>
                    <a:pt x="19061" y="14079"/>
                    <a:pt x="19129" y="14106"/>
                    <a:pt x="19191" y="14106"/>
                  </a:cubicBezTo>
                  <a:cubicBezTo>
                    <a:pt x="19252" y="14106"/>
                    <a:pt x="19307" y="14079"/>
                    <a:pt x="19335" y="14024"/>
                  </a:cubicBezTo>
                  <a:lnTo>
                    <a:pt x="19663" y="13695"/>
                  </a:lnTo>
                  <a:cubicBezTo>
                    <a:pt x="19608" y="13695"/>
                    <a:pt x="19554" y="13641"/>
                    <a:pt x="19554" y="13586"/>
                  </a:cubicBezTo>
                  <a:cubicBezTo>
                    <a:pt x="19554" y="13476"/>
                    <a:pt x="19608" y="13422"/>
                    <a:pt x="19663" y="13367"/>
                  </a:cubicBezTo>
                  <a:cubicBezTo>
                    <a:pt x="20101" y="13148"/>
                    <a:pt x="20649" y="13093"/>
                    <a:pt x="20978" y="12655"/>
                  </a:cubicBezTo>
                  <a:cubicBezTo>
                    <a:pt x="21635" y="12381"/>
                    <a:pt x="22511" y="12381"/>
                    <a:pt x="22949" y="11669"/>
                  </a:cubicBezTo>
                  <a:cubicBezTo>
                    <a:pt x="23059" y="11559"/>
                    <a:pt x="23168" y="11450"/>
                    <a:pt x="23278" y="11340"/>
                  </a:cubicBezTo>
                  <a:lnTo>
                    <a:pt x="23607" y="10683"/>
                  </a:lnTo>
                  <a:lnTo>
                    <a:pt x="23497" y="10409"/>
                  </a:lnTo>
                  <a:cubicBezTo>
                    <a:pt x="23278" y="10190"/>
                    <a:pt x="23004" y="9971"/>
                    <a:pt x="22785" y="9752"/>
                  </a:cubicBezTo>
                  <a:cubicBezTo>
                    <a:pt x="22730" y="9697"/>
                    <a:pt x="22676" y="9643"/>
                    <a:pt x="22676" y="9588"/>
                  </a:cubicBezTo>
                  <a:cubicBezTo>
                    <a:pt x="22566" y="9478"/>
                    <a:pt x="22456" y="9369"/>
                    <a:pt x="22347" y="9259"/>
                  </a:cubicBezTo>
                  <a:cubicBezTo>
                    <a:pt x="20759" y="8054"/>
                    <a:pt x="18787" y="7616"/>
                    <a:pt x="17034" y="6794"/>
                  </a:cubicBezTo>
                  <a:cubicBezTo>
                    <a:pt x="13803" y="4932"/>
                    <a:pt x="10407" y="3399"/>
                    <a:pt x="6957" y="2139"/>
                  </a:cubicBezTo>
                  <a:cubicBezTo>
                    <a:pt x="6792" y="2112"/>
                    <a:pt x="6628" y="2098"/>
                    <a:pt x="6471" y="2098"/>
                  </a:cubicBezTo>
                  <a:cubicBezTo>
                    <a:pt x="6313" y="2098"/>
                    <a:pt x="6162" y="2112"/>
                    <a:pt x="6026" y="2139"/>
                  </a:cubicBezTo>
                  <a:cubicBezTo>
                    <a:pt x="5861" y="2194"/>
                    <a:pt x="5752" y="2249"/>
                    <a:pt x="5642" y="2358"/>
                  </a:cubicBezTo>
                  <a:cubicBezTo>
                    <a:pt x="5533" y="2413"/>
                    <a:pt x="5478" y="2522"/>
                    <a:pt x="5423" y="2522"/>
                  </a:cubicBezTo>
                  <a:cubicBezTo>
                    <a:pt x="5533" y="2468"/>
                    <a:pt x="5587" y="2358"/>
                    <a:pt x="5642" y="2249"/>
                  </a:cubicBezTo>
                  <a:cubicBezTo>
                    <a:pt x="5587" y="2139"/>
                    <a:pt x="5533" y="1975"/>
                    <a:pt x="5423" y="1920"/>
                  </a:cubicBezTo>
                  <a:cubicBezTo>
                    <a:pt x="5259" y="1810"/>
                    <a:pt x="5040" y="1701"/>
                    <a:pt x="4875" y="1701"/>
                  </a:cubicBezTo>
                  <a:cubicBezTo>
                    <a:pt x="4793" y="1673"/>
                    <a:pt x="4725" y="1660"/>
                    <a:pt x="4663" y="1660"/>
                  </a:cubicBezTo>
                  <a:cubicBezTo>
                    <a:pt x="4602" y="1660"/>
                    <a:pt x="4547" y="1673"/>
                    <a:pt x="4492" y="1701"/>
                  </a:cubicBezTo>
                  <a:cubicBezTo>
                    <a:pt x="4426" y="1701"/>
                    <a:pt x="4361" y="1710"/>
                    <a:pt x="4295" y="1710"/>
                  </a:cubicBezTo>
                  <a:cubicBezTo>
                    <a:pt x="4196" y="1710"/>
                    <a:pt x="4098" y="1690"/>
                    <a:pt x="3999" y="1591"/>
                  </a:cubicBezTo>
                  <a:cubicBezTo>
                    <a:pt x="3944" y="1427"/>
                    <a:pt x="3780" y="1317"/>
                    <a:pt x="3670" y="1208"/>
                  </a:cubicBezTo>
                  <a:cubicBezTo>
                    <a:pt x="3506" y="1098"/>
                    <a:pt x="3287" y="989"/>
                    <a:pt x="3123" y="934"/>
                  </a:cubicBezTo>
                  <a:cubicBezTo>
                    <a:pt x="3013" y="879"/>
                    <a:pt x="2849" y="825"/>
                    <a:pt x="2739" y="825"/>
                  </a:cubicBezTo>
                  <a:cubicBezTo>
                    <a:pt x="2027" y="770"/>
                    <a:pt x="1425" y="496"/>
                    <a:pt x="932" y="58"/>
                  </a:cubicBezTo>
                  <a:cubicBezTo>
                    <a:pt x="854" y="19"/>
                    <a:pt x="777" y="1"/>
                    <a:pt x="702" y="1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0" name="Google Shape;8330;p9"/>
            <p:cNvSpPr/>
            <p:nvPr/>
          </p:nvSpPr>
          <p:spPr>
            <a:xfrm>
              <a:off x="3024050" y="4128150"/>
              <a:ext cx="282075" cy="119150"/>
            </a:xfrm>
            <a:custGeom>
              <a:avLst/>
              <a:gdLst/>
              <a:ahLst/>
              <a:cxnLst/>
              <a:rect l="l" t="t" r="r" b="b"/>
              <a:pathLst>
                <a:path w="11283" h="4766" extrusionOk="0">
                  <a:moveTo>
                    <a:pt x="712" y="1"/>
                  </a:moveTo>
                  <a:cubicBezTo>
                    <a:pt x="0" y="603"/>
                    <a:pt x="986" y="713"/>
                    <a:pt x="986" y="1096"/>
                  </a:cubicBezTo>
                  <a:cubicBezTo>
                    <a:pt x="1862" y="1644"/>
                    <a:pt x="2903" y="1972"/>
                    <a:pt x="3670" y="2684"/>
                  </a:cubicBezTo>
                  <a:lnTo>
                    <a:pt x="4327" y="2739"/>
                  </a:lnTo>
                  <a:cubicBezTo>
                    <a:pt x="4820" y="3396"/>
                    <a:pt x="5641" y="3396"/>
                    <a:pt x="6299" y="3670"/>
                  </a:cubicBezTo>
                  <a:lnTo>
                    <a:pt x="6627" y="3725"/>
                  </a:lnTo>
                  <a:cubicBezTo>
                    <a:pt x="6737" y="3780"/>
                    <a:pt x="6846" y="3889"/>
                    <a:pt x="6956" y="3999"/>
                  </a:cubicBezTo>
                  <a:lnTo>
                    <a:pt x="7285" y="4327"/>
                  </a:lnTo>
                  <a:cubicBezTo>
                    <a:pt x="7380" y="4423"/>
                    <a:pt x="7494" y="4481"/>
                    <a:pt x="7616" y="4481"/>
                  </a:cubicBezTo>
                  <a:cubicBezTo>
                    <a:pt x="7703" y="4481"/>
                    <a:pt x="7795" y="4451"/>
                    <a:pt x="7887" y="4382"/>
                  </a:cubicBezTo>
                  <a:lnTo>
                    <a:pt x="8270" y="4437"/>
                  </a:lnTo>
                  <a:cubicBezTo>
                    <a:pt x="8435" y="4382"/>
                    <a:pt x="8544" y="4382"/>
                    <a:pt x="8654" y="4327"/>
                  </a:cubicBezTo>
                  <a:cubicBezTo>
                    <a:pt x="9147" y="4382"/>
                    <a:pt x="9640" y="4492"/>
                    <a:pt x="10023" y="4711"/>
                  </a:cubicBezTo>
                  <a:cubicBezTo>
                    <a:pt x="10187" y="4766"/>
                    <a:pt x="10297" y="4766"/>
                    <a:pt x="10461" y="4766"/>
                  </a:cubicBezTo>
                  <a:cubicBezTo>
                    <a:pt x="10845" y="4656"/>
                    <a:pt x="11283" y="4656"/>
                    <a:pt x="11228" y="4108"/>
                  </a:cubicBezTo>
                  <a:cubicBezTo>
                    <a:pt x="10297" y="3122"/>
                    <a:pt x="8928" y="3013"/>
                    <a:pt x="7832" y="2630"/>
                  </a:cubicBezTo>
                  <a:cubicBezTo>
                    <a:pt x="6682" y="2246"/>
                    <a:pt x="5696" y="1644"/>
                    <a:pt x="4601" y="1151"/>
                  </a:cubicBezTo>
                  <a:cubicBezTo>
                    <a:pt x="3451" y="658"/>
                    <a:pt x="2246" y="274"/>
                    <a:pt x="1041" y="1"/>
                  </a:cubicBezTo>
                  <a:close/>
                </a:path>
              </a:pathLst>
            </a:custGeom>
            <a:solidFill>
              <a:srgbClr val="F19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1" name="Google Shape;8331;p9"/>
            <p:cNvSpPr/>
            <p:nvPr/>
          </p:nvSpPr>
          <p:spPr>
            <a:xfrm>
              <a:off x="3903100" y="450175"/>
              <a:ext cx="102725" cy="326175"/>
            </a:xfrm>
            <a:custGeom>
              <a:avLst/>
              <a:gdLst/>
              <a:ahLst/>
              <a:cxnLst/>
              <a:rect l="l" t="t" r="r" b="b"/>
              <a:pathLst>
                <a:path w="4109" h="13047" extrusionOk="0">
                  <a:moveTo>
                    <a:pt x="2878" y="0"/>
                  </a:moveTo>
                  <a:cubicBezTo>
                    <a:pt x="2850" y="0"/>
                    <a:pt x="2822" y="3"/>
                    <a:pt x="2794" y="7"/>
                  </a:cubicBezTo>
                  <a:cubicBezTo>
                    <a:pt x="2465" y="7"/>
                    <a:pt x="2465" y="336"/>
                    <a:pt x="2465" y="610"/>
                  </a:cubicBezTo>
                  <a:cubicBezTo>
                    <a:pt x="2465" y="1486"/>
                    <a:pt x="2794" y="2417"/>
                    <a:pt x="2301" y="3239"/>
                  </a:cubicBezTo>
                  <a:cubicBezTo>
                    <a:pt x="1698" y="4279"/>
                    <a:pt x="2246" y="5484"/>
                    <a:pt x="1863" y="6580"/>
                  </a:cubicBezTo>
                  <a:cubicBezTo>
                    <a:pt x="1315" y="6251"/>
                    <a:pt x="1151" y="5594"/>
                    <a:pt x="712" y="5210"/>
                  </a:cubicBezTo>
                  <a:cubicBezTo>
                    <a:pt x="611" y="5134"/>
                    <a:pt x="497" y="5093"/>
                    <a:pt x="388" y="5093"/>
                  </a:cubicBezTo>
                  <a:cubicBezTo>
                    <a:pt x="263" y="5093"/>
                    <a:pt x="143" y="5148"/>
                    <a:pt x="55" y="5265"/>
                  </a:cubicBezTo>
                  <a:cubicBezTo>
                    <a:pt x="0" y="5977"/>
                    <a:pt x="658" y="6470"/>
                    <a:pt x="658" y="7237"/>
                  </a:cubicBezTo>
                  <a:lnTo>
                    <a:pt x="1315" y="7894"/>
                  </a:lnTo>
                  <a:cubicBezTo>
                    <a:pt x="1362" y="7902"/>
                    <a:pt x="1411" y="7904"/>
                    <a:pt x="1461" y="7904"/>
                  </a:cubicBezTo>
                  <a:cubicBezTo>
                    <a:pt x="1528" y="7904"/>
                    <a:pt x="1596" y="7900"/>
                    <a:pt x="1662" y="7900"/>
                  </a:cubicBezTo>
                  <a:cubicBezTo>
                    <a:pt x="1893" y="7900"/>
                    <a:pt x="2100" y="7949"/>
                    <a:pt x="2136" y="8387"/>
                  </a:cubicBezTo>
                  <a:cubicBezTo>
                    <a:pt x="2246" y="9647"/>
                    <a:pt x="2848" y="10907"/>
                    <a:pt x="2684" y="12221"/>
                  </a:cubicBezTo>
                  <a:cubicBezTo>
                    <a:pt x="2632" y="12585"/>
                    <a:pt x="2679" y="13047"/>
                    <a:pt x="3104" y="13047"/>
                  </a:cubicBezTo>
                  <a:cubicBezTo>
                    <a:pt x="3127" y="13047"/>
                    <a:pt x="3152" y="13045"/>
                    <a:pt x="3177" y="13043"/>
                  </a:cubicBezTo>
                  <a:cubicBezTo>
                    <a:pt x="3725" y="13043"/>
                    <a:pt x="3670" y="12495"/>
                    <a:pt x="3670" y="12166"/>
                  </a:cubicBezTo>
                  <a:cubicBezTo>
                    <a:pt x="3670" y="11345"/>
                    <a:pt x="3560" y="10578"/>
                    <a:pt x="3396" y="9811"/>
                  </a:cubicBezTo>
                  <a:cubicBezTo>
                    <a:pt x="3067" y="8990"/>
                    <a:pt x="2629" y="7894"/>
                    <a:pt x="3396" y="6908"/>
                  </a:cubicBezTo>
                  <a:cubicBezTo>
                    <a:pt x="3834" y="6689"/>
                    <a:pt x="4108" y="6142"/>
                    <a:pt x="3944" y="5649"/>
                  </a:cubicBezTo>
                  <a:cubicBezTo>
                    <a:pt x="3834" y="5539"/>
                    <a:pt x="3779" y="5375"/>
                    <a:pt x="3670" y="5265"/>
                  </a:cubicBezTo>
                  <a:lnTo>
                    <a:pt x="3670" y="4937"/>
                  </a:lnTo>
                  <a:cubicBezTo>
                    <a:pt x="3725" y="4389"/>
                    <a:pt x="3287" y="3841"/>
                    <a:pt x="3725" y="3294"/>
                  </a:cubicBezTo>
                  <a:lnTo>
                    <a:pt x="3670" y="2582"/>
                  </a:lnTo>
                  <a:cubicBezTo>
                    <a:pt x="3341" y="1924"/>
                    <a:pt x="3615" y="1212"/>
                    <a:pt x="3506" y="555"/>
                  </a:cubicBezTo>
                  <a:cubicBezTo>
                    <a:pt x="3406" y="255"/>
                    <a:pt x="3168" y="0"/>
                    <a:pt x="2878" y="0"/>
                  </a:cubicBez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2" name="Google Shape;8332;p9"/>
            <p:cNvSpPr/>
            <p:nvPr/>
          </p:nvSpPr>
          <p:spPr>
            <a:xfrm>
              <a:off x="3955125" y="346625"/>
              <a:ext cx="42475" cy="185900"/>
            </a:xfrm>
            <a:custGeom>
              <a:avLst/>
              <a:gdLst/>
              <a:ahLst/>
              <a:cxnLst/>
              <a:rect l="l" t="t" r="r" b="b"/>
              <a:pathLst>
                <a:path w="1699" h="7436" extrusionOk="0">
                  <a:moveTo>
                    <a:pt x="767" y="1"/>
                  </a:moveTo>
                  <a:cubicBezTo>
                    <a:pt x="589" y="1"/>
                    <a:pt x="411" y="69"/>
                    <a:pt x="274" y="206"/>
                  </a:cubicBezTo>
                  <a:cubicBezTo>
                    <a:pt x="55" y="754"/>
                    <a:pt x="1" y="1356"/>
                    <a:pt x="1" y="1959"/>
                  </a:cubicBezTo>
                  <a:cubicBezTo>
                    <a:pt x="384" y="3766"/>
                    <a:pt x="1" y="5628"/>
                    <a:pt x="220" y="7436"/>
                  </a:cubicBezTo>
                  <a:cubicBezTo>
                    <a:pt x="822" y="7381"/>
                    <a:pt x="932" y="7107"/>
                    <a:pt x="822" y="6559"/>
                  </a:cubicBezTo>
                  <a:cubicBezTo>
                    <a:pt x="603" y="5847"/>
                    <a:pt x="603" y="5080"/>
                    <a:pt x="822" y="4314"/>
                  </a:cubicBezTo>
                  <a:cubicBezTo>
                    <a:pt x="1644" y="5080"/>
                    <a:pt x="822" y="6176"/>
                    <a:pt x="1589" y="6778"/>
                  </a:cubicBezTo>
                  <a:cubicBezTo>
                    <a:pt x="1698" y="4588"/>
                    <a:pt x="1096" y="2397"/>
                    <a:pt x="1260" y="206"/>
                  </a:cubicBezTo>
                  <a:cubicBezTo>
                    <a:pt x="1123" y="69"/>
                    <a:pt x="945" y="1"/>
                    <a:pt x="767" y="1"/>
                  </a:cubicBezTo>
                  <a:close/>
                </a:path>
              </a:pathLst>
            </a:custGeom>
            <a:solidFill>
              <a:srgbClr val="ED7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3" name="Google Shape;8333;p9"/>
            <p:cNvSpPr/>
            <p:nvPr/>
          </p:nvSpPr>
          <p:spPr>
            <a:xfrm>
              <a:off x="3957875" y="314800"/>
              <a:ext cx="30150" cy="36975"/>
            </a:xfrm>
            <a:custGeom>
              <a:avLst/>
              <a:gdLst/>
              <a:ahLst/>
              <a:cxnLst/>
              <a:rect l="l" t="t" r="r" b="b"/>
              <a:pathLst>
                <a:path w="1206" h="1479" extrusionOk="0">
                  <a:moveTo>
                    <a:pt x="603" y="0"/>
                  </a:moveTo>
                  <a:cubicBezTo>
                    <a:pt x="0" y="0"/>
                    <a:pt x="219" y="657"/>
                    <a:pt x="164" y="1041"/>
                  </a:cubicBezTo>
                  <a:cubicBezTo>
                    <a:pt x="164" y="1150"/>
                    <a:pt x="164" y="1315"/>
                    <a:pt x="164" y="1479"/>
                  </a:cubicBezTo>
                  <a:lnTo>
                    <a:pt x="1205" y="1479"/>
                  </a:lnTo>
                  <a:cubicBezTo>
                    <a:pt x="1205" y="1315"/>
                    <a:pt x="1205" y="1150"/>
                    <a:pt x="1150" y="986"/>
                  </a:cubicBezTo>
                  <a:cubicBezTo>
                    <a:pt x="1150" y="548"/>
                    <a:pt x="1096" y="0"/>
                    <a:pt x="603" y="0"/>
                  </a:cubicBezTo>
                  <a:close/>
                </a:path>
              </a:pathLst>
            </a:custGeom>
            <a:solidFill>
              <a:srgbClr val="F1A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4" name="Google Shape;8334;p9"/>
            <p:cNvSpPr/>
            <p:nvPr/>
          </p:nvSpPr>
          <p:spPr>
            <a:xfrm>
              <a:off x="3883925" y="551775"/>
              <a:ext cx="38375" cy="30050"/>
            </a:xfrm>
            <a:custGeom>
              <a:avLst/>
              <a:gdLst/>
              <a:ahLst/>
              <a:cxnLst/>
              <a:rect l="l" t="t" r="r" b="b"/>
              <a:pathLst>
                <a:path w="1535" h="1202" extrusionOk="0">
                  <a:moveTo>
                    <a:pt x="555" y="0"/>
                  </a:moveTo>
                  <a:cubicBezTo>
                    <a:pt x="500" y="0"/>
                    <a:pt x="443" y="15"/>
                    <a:pt x="384" y="51"/>
                  </a:cubicBezTo>
                  <a:cubicBezTo>
                    <a:pt x="1" y="270"/>
                    <a:pt x="439" y="599"/>
                    <a:pt x="439" y="873"/>
                  </a:cubicBezTo>
                  <a:lnTo>
                    <a:pt x="822" y="1201"/>
                  </a:lnTo>
                  <a:lnTo>
                    <a:pt x="1534" y="1146"/>
                  </a:lnTo>
                  <a:cubicBezTo>
                    <a:pt x="1479" y="818"/>
                    <a:pt x="1315" y="544"/>
                    <a:pt x="1096" y="325"/>
                  </a:cubicBezTo>
                  <a:cubicBezTo>
                    <a:pt x="924" y="196"/>
                    <a:pt x="753" y="0"/>
                    <a:pt x="555" y="0"/>
                  </a:cubicBezTo>
                  <a:close/>
                </a:path>
              </a:pathLst>
            </a:custGeom>
            <a:solidFill>
              <a:srgbClr val="F4B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5" name="Google Shape;8335;p9"/>
            <p:cNvSpPr/>
            <p:nvPr/>
          </p:nvSpPr>
          <p:spPr>
            <a:xfrm>
              <a:off x="3970200" y="3219650"/>
              <a:ext cx="627125" cy="610350"/>
            </a:xfrm>
            <a:custGeom>
              <a:avLst/>
              <a:gdLst/>
              <a:ahLst/>
              <a:cxnLst/>
              <a:rect l="l" t="t" r="r" b="b"/>
              <a:pathLst>
                <a:path w="25085" h="24414" extrusionOk="0">
                  <a:moveTo>
                    <a:pt x="2519" y="19598"/>
                  </a:moveTo>
                  <a:cubicBezTo>
                    <a:pt x="2581" y="19598"/>
                    <a:pt x="2643" y="19690"/>
                    <a:pt x="2519" y="19690"/>
                  </a:cubicBezTo>
                  <a:cubicBezTo>
                    <a:pt x="2468" y="19732"/>
                    <a:pt x="2414" y="19758"/>
                    <a:pt x="2358" y="19773"/>
                  </a:cubicBezTo>
                  <a:lnTo>
                    <a:pt x="2358" y="19773"/>
                  </a:lnTo>
                  <a:cubicBezTo>
                    <a:pt x="2396" y="19746"/>
                    <a:pt x="2431" y="19702"/>
                    <a:pt x="2465" y="19636"/>
                  </a:cubicBezTo>
                  <a:cubicBezTo>
                    <a:pt x="2478" y="19608"/>
                    <a:pt x="2499" y="19598"/>
                    <a:pt x="2519" y="19598"/>
                  </a:cubicBezTo>
                  <a:close/>
                  <a:moveTo>
                    <a:pt x="1914" y="20599"/>
                  </a:moveTo>
                  <a:cubicBezTo>
                    <a:pt x="1917" y="20599"/>
                    <a:pt x="1917" y="20606"/>
                    <a:pt x="1917" y="20622"/>
                  </a:cubicBezTo>
                  <a:cubicBezTo>
                    <a:pt x="1917" y="20724"/>
                    <a:pt x="1832" y="20720"/>
                    <a:pt x="1755" y="20729"/>
                  </a:cubicBezTo>
                  <a:lnTo>
                    <a:pt x="1755" y="20729"/>
                  </a:lnTo>
                  <a:cubicBezTo>
                    <a:pt x="1760" y="20724"/>
                    <a:pt x="1764" y="20720"/>
                    <a:pt x="1767" y="20717"/>
                  </a:cubicBezTo>
                  <a:cubicBezTo>
                    <a:pt x="1767" y="20717"/>
                    <a:pt x="1775" y="20709"/>
                    <a:pt x="1807" y="20676"/>
                  </a:cubicBezTo>
                  <a:cubicBezTo>
                    <a:pt x="1885" y="20638"/>
                    <a:pt x="1908" y="20599"/>
                    <a:pt x="1914" y="20599"/>
                  </a:cubicBezTo>
                  <a:close/>
                  <a:moveTo>
                    <a:pt x="23640" y="1"/>
                  </a:moveTo>
                  <a:cubicBezTo>
                    <a:pt x="22408" y="1"/>
                    <a:pt x="21484" y="740"/>
                    <a:pt x="20867" y="2219"/>
                  </a:cubicBezTo>
                  <a:cubicBezTo>
                    <a:pt x="20613" y="1478"/>
                    <a:pt x="20309" y="1246"/>
                    <a:pt x="19981" y="1246"/>
                  </a:cubicBezTo>
                  <a:cubicBezTo>
                    <a:pt x="19533" y="1246"/>
                    <a:pt x="19041" y="1677"/>
                    <a:pt x="18567" y="1835"/>
                  </a:cubicBezTo>
                  <a:cubicBezTo>
                    <a:pt x="18457" y="1945"/>
                    <a:pt x="18293" y="2000"/>
                    <a:pt x="18184" y="2055"/>
                  </a:cubicBezTo>
                  <a:cubicBezTo>
                    <a:pt x="18074" y="2164"/>
                    <a:pt x="17910" y="2219"/>
                    <a:pt x="17800" y="2328"/>
                  </a:cubicBezTo>
                  <a:cubicBezTo>
                    <a:pt x="17253" y="2712"/>
                    <a:pt x="16760" y="3150"/>
                    <a:pt x="16321" y="3643"/>
                  </a:cubicBezTo>
                  <a:cubicBezTo>
                    <a:pt x="16048" y="3862"/>
                    <a:pt x="15774" y="4081"/>
                    <a:pt x="15500" y="4300"/>
                  </a:cubicBezTo>
                  <a:cubicBezTo>
                    <a:pt x="15390" y="4355"/>
                    <a:pt x="15336" y="4464"/>
                    <a:pt x="15226" y="4574"/>
                  </a:cubicBezTo>
                  <a:cubicBezTo>
                    <a:pt x="15117" y="4738"/>
                    <a:pt x="14952" y="4848"/>
                    <a:pt x="14788" y="4957"/>
                  </a:cubicBezTo>
                  <a:cubicBezTo>
                    <a:pt x="14678" y="5067"/>
                    <a:pt x="14569" y="5122"/>
                    <a:pt x="14459" y="5231"/>
                  </a:cubicBezTo>
                  <a:cubicBezTo>
                    <a:pt x="14131" y="5505"/>
                    <a:pt x="13802" y="5888"/>
                    <a:pt x="13419" y="6217"/>
                  </a:cubicBezTo>
                  <a:cubicBezTo>
                    <a:pt x="13309" y="6272"/>
                    <a:pt x="13200" y="6381"/>
                    <a:pt x="13145" y="6491"/>
                  </a:cubicBezTo>
                  <a:cubicBezTo>
                    <a:pt x="12816" y="6820"/>
                    <a:pt x="12488" y="7093"/>
                    <a:pt x="12159" y="7312"/>
                  </a:cubicBezTo>
                  <a:cubicBezTo>
                    <a:pt x="10516" y="8682"/>
                    <a:pt x="9037" y="10325"/>
                    <a:pt x="7339" y="11639"/>
                  </a:cubicBezTo>
                  <a:cubicBezTo>
                    <a:pt x="5970" y="13118"/>
                    <a:pt x="4327" y="14268"/>
                    <a:pt x="3341" y="16076"/>
                  </a:cubicBezTo>
                  <a:cubicBezTo>
                    <a:pt x="3560" y="16623"/>
                    <a:pt x="3505" y="17171"/>
                    <a:pt x="3177" y="17664"/>
                  </a:cubicBezTo>
                  <a:cubicBezTo>
                    <a:pt x="2684" y="18266"/>
                    <a:pt x="2246" y="18869"/>
                    <a:pt x="1862" y="19581"/>
                  </a:cubicBezTo>
                  <a:cubicBezTo>
                    <a:pt x="1971" y="19662"/>
                    <a:pt x="2080" y="19757"/>
                    <a:pt x="2182" y="19792"/>
                  </a:cubicBezTo>
                  <a:lnTo>
                    <a:pt x="2182" y="19792"/>
                  </a:lnTo>
                  <a:cubicBezTo>
                    <a:pt x="2066" y="19790"/>
                    <a:pt x="1949" y="19767"/>
                    <a:pt x="1836" y="19767"/>
                  </a:cubicBezTo>
                  <a:cubicBezTo>
                    <a:pt x="1770" y="19767"/>
                    <a:pt x="1705" y="19775"/>
                    <a:pt x="1643" y="19800"/>
                  </a:cubicBezTo>
                  <a:cubicBezTo>
                    <a:pt x="1479" y="19910"/>
                    <a:pt x="1315" y="20019"/>
                    <a:pt x="1205" y="20238"/>
                  </a:cubicBezTo>
                  <a:cubicBezTo>
                    <a:pt x="1205" y="20551"/>
                    <a:pt x="1304" y="20764"/>
                    <a:pt x="1644" y="20784"/>
                  </a:cubicBezTo>
                  <a:lnTo>
                    <a:pt x="1644" y="20784"/>
                  </a:lnTo>
                  <a:cubicBezTo>
                    <a:pt x="1644" y="20785"/>
                    <a:pt x="1643" y="20785"/>
                    <a:pt x="1643" y="20786"/>
                  </a:cubicBezTo>
                  <a:cubicBezTo>
                    <a:pt x="1540" y="20775"/>
                    <a:pt x="1444" y="20770"/>
                    <a:pt x="1356" y="20770"/>
                  </a:cubicBezTo>
                  <a:cubicBezTo>
                    <a:pt x="82" y="20770"/>
                    <a:pt x="263" y="21832"/>
                    <a:pt x="110" y="22703"/>
                  </a:cubicBezTo>
                  <a:cubicBezTo>
                    <a:pt x="55" y="23360"/>
                    <a:pt x="0" y="24072"/>
                    <a:pt x="822" y="24346"/>
                  </a:cubicBezTo>
                  <a:cubicBezTo>
                    <a:pt x="961" y="24392"/>
                    <a:pt x="1089" y="24414"/>
                    <a:pt x="1208" y="24414"/>
                  </a:cubicBezTo>
                  <a:cubicBezTo>
                    <a:pt x="1790" y="24414"/>
                    <a:pt x="2146" y="23906"/>
                    <a:pt x="2465" y="23360"/>
                  </a:cubicBezTo>
                  <a:cubicBezTo>
                    <a:pt x="2958" y="22484"/>
                    <a:pt x="3231" y="21443"/>
                    <a:pt x="3231" y="20402"/>
                  </a:cubicBezTo>
                  <a:cubicBezTo>
                    <a:pt x="3286" y="20293"/>
                    <a:pt x="3451" y="20183"/>
                    <a:pt x="3396" y="20019"/>
                  </a:cubicBezTo>
                  <a:lnTo>
                    <a:pt x="3396" y="20019"/>
                  </a:lnTo>
                  <a:cubicBezTo>
                    <a:pt x="3505" y="20183"/>
                    <a:pt x="3286" y="20293"/>
                    <a:pt x="3286" y="20457"/>
                  </a:cubicBezTo>
                  <a:cubicBezTo>
                    <a:pt x="3286" y="20512"/>
                    <a:pt x="3286" y="20567"/>
                    <a:pt x="3286" y="20622"/>
                  </a:cubicBezTo>
                  <a:cubicBezTo>
                    <a:pt x="3560" y="20950"/>
                    <a:pt x="4053" y="21005"/>
                    <a:pt x="4382" y="21279"/>
                  </a:cubicBezTo>
                  <a:cubicBezTo>
                    <a:pt x="4831" y="21658"/>
                    <a:pt x="5117" y="21862"/>
                    <a:pt x="5328" y="21862"/>
                  </a:cubicBezTo>
                  <a:cubicBezTo>
                    <a:pt x="5605" y="21862"/>
                    <a:pt x="5752" y="21509"/>
                    <a:pt x="5970" y="20731"/>
                  </a:cubicBezTo>
                  <a:cubicBezTo>
                    <a:pt x="6244" y="19636"/>
                    <a:pt x="5696" y="18814"/>
                    <a:pt x="5477" y="17938"/>
                  </a:cubicBezTo>
                  <a:lnTo>
                    <a:pt x="5477" y="17938"/>
                  </a:lnTo>
                  <a:cubicBezTo>
                    <a:pt x="5960" y="18421"/>
                    <a:pt x="6594" y="18695"/>
                    <a:pt x="7135" y="18695"/>
                  </a:cubicBezTo>
                  <a:cubicBezTo>
                    <a:pt x="7514" y="18695"/>
                    <a:pt x="7848" y="18560"/>
                    <a:pt x="8051" y="18266"/>
                  </a:cubicBezTo>
                  <a:cubicBezTo>
                    <a:pt x="8818" y="17226"/>
                    <a:pt x="8380" y="16459"/>
                    <a:pt x="7449" y="15857"/>
                  </a:cubicBezTo>
                  <a:lnTo>
                    <a:pt x="7449" y="15857"/>
                  </a:lnTo>
                  <a:cubicBezTo>
                    <a:pt x="7662" y="15934"/>
                    <a:pt x="7889" y="15971"/>
                    <a:pt x="8121" y="15971"/>
                  </a:cubicBezTo>
                  <a:cubicBezTo>
                    <a:pt x="8542" y="15971"/>
                    <a:pt x="8977" y="15850"/>
                    <a:pt x="9366" y="15638"/>
                  </a:cubicBezTo>
                  <a:cubicBezTo>
                    <a:pt x="9804" y="14706"/>
                    <a:pt x="10625" y="14049"/>
                    <a:pt x="11611" y="13775"/>
                  </a:cubicBezTo>
                  <a:cubicBezTo>
                    <a:pt x="12049" y="13337"/>
                    <a:pt x="11283" y="12735"/>
                    <a:pt x="11885" y="12297"/>
                  </a:cubicBezTo>
                  <a:cubicBezTo>
                    <a:pt x="12652" y="12187"/>
                    <a:pt x="13364" y="11585"/>
                    <a:pt x="13638" y="10873"/>
                  </a:cubicBezTo>
                  <a:cubicBezTo>
                    <a:pt x="13812" y="10553"/>
                    <a:pt x="14017" y="10357"/>
                    <a:pt x="14203" y="10357"/>
                  </a:cubicBezTo>
                  <a:cubicBezTo>
                    <a:pt x="14369" y="10357"/>
                    <a:pt x="14521" y="10512"/>
                    <a:pt x="14624" y="10873"/>
                  </a:cubicBezTo>
                  <a:cubicBezTo>
                    <a:pt x="14784" y="11448"/>
                    <a:pt x="15018" y="11594"/>
                    <a:pt x="15328" y="11594"/>
                  </a:cubicBezTo>
                  <a:cubicBezTo>
                    <a:pt x="15548" y="11594"/>
                    <a:pt x="15806" y="11521"/>
                    <a:pt x="16102" y="11475"/>
                  </a:cubicBezTo>
                  <a:cubicBezTo>
                    <a:pt x="17417" y="11365"/>
                    <a:pt x="17143" y="10270"/>
                    <a:pt x="17636" y="9668"/>
                  </a:cubicBezTo>
                  <a:cubicBezTo>
                    <a:pt x="17636" y="9558"/>
                    <a:pt x="17691" y="9448"/>
                    <a:pt x="17800" y="9448"/>
                  </a:cubicBezTo>
                  <a:cubicBezTo>
                    <a:pt x="17800" y="9558"/>
                    <a:pt x="17800" y="9668"/>
                    <a:pt x="17855" y="9777"/>
                  </a:cubicBezTo>
                  <a:cubicBezTo>
                    <a:pt x="17910" y="9887"/>
                    <a:pt x="18019" y="9996"/>
                    <a:pt x="18129" y="10051"/>
                  </a:cubicBezTo>
                  <a:cubicBezTo>
                    <a:pt x="18279" y="10095"/>
                    <a:pt x="18407" y="10115"/>
                    <a:pt x="18517" y="10115"/>
                  </a:cubicBezTo>
                  <a:cubicBezTo>
                    <a:pt x="19090" y="10115"/>
                    <a:pt x="19152" y="9571"/>
                    <a:pt x="19060" y="9065"/>
                  </a:cubicBezTo>
                  <a:cubicBezTo>
                    <a:pt x="18841" y="8079"/>
                    <a:pt x="19443" y="8024"/>
                    <a:pt x="20155" y="7805"/>
                  </a:cubicBezTo>
                  <a:cubicBezTo>
                    <a:pt x="20352" y="7749"/>
                    <a:pt x="20529" y="7723"/>
                    <a:pt x="20691" y="7723"/>
                  </a:cubicBezTo>
                  <a:cubicBezTo>
                    <a:pt x="21476" y="7723"/>
                    <a:pt x="21892" y="8329"/>
                    <a:pt x="22346" y="9010"/>
                  </a:cubicBezTo>
                  <a:cubicBezTo>
                    <a:pt x="22511" y="9299"/>
                    <a:pt x="22800" y="9619"/>
                    <a:pt x="23167" y="9619"/>
                  </a:cubicBezTo>
                  <a:cubicBezTo>
                    <a:pt x="23287" y="9619"/>
                    <a:pt x="23416" y="9584"/>
                    <a:pt x="23551" y="9503"/>
                  </a:cubicBezTo>
                  <a:cubicBezTo>
                    <a:pt x="24044" y="9120"/>
                    <a:pt x="23825" y="8627"/>
                    <a:pt x="23496" y="8189"/>
                  </a:cubicBezTo>
                  <a:cubicBezTo>
                    <a:pt x="22730" y="7312"/>
                    <a:pt x="22839" y="6217"/>
                    <a:pt x="22620" y="4848"/>
                  </a:cubicBezTo>
                  <a:lnTo>
                    <a:pt x="22620" y="4848"/>
                  </a:lnTo>
                  <a:cubicBezTo>
                    <a:pt x="23139" y="5167"/>
                    <a:pt x="23513" y="5604"/>
                    <a:pt x="23954" y="5604"/>
                  </a:cubicBezTo>
                  <a:cubicBezTo>
                    <a:pt x="24117" y="5604"/>
                    <a:pt x="24290" y="5544"/>
                    <a:pt x="24482" y="5396"/>
                  </a:cubicBezTo>
                  <a:lnTo>
                    <a:pt x="24592" y="5176"/>
                  </a:lnTo>
                  <a:cubicBezTo>
                    <a:pt x="25030" y="4629"/>
                    <a:pt x="25085" y="3862"/>
                    <a:pt x="24811" y="3205"/>
                  </a:cubicBezTo>
                  <a:cubicBezTo>
                    <a:pt x="24646" y="2712"/>
                    <a:pt x="24373" y="2219"/>
                    <a:pt x="24099" y="1781"/>
                  </a:cubicBezTo>
                  <a:cubicBezTo>
                    <a:pt x="23880" y="1562"/>
                    <a:pt x="23934" y="1178"/>
                    <a:pt x="24208" y="1069"/>
                  </a:cubicBezTo>
                  <a:cubicBezTo>
                    <a:pt x="24251" y="1053"/>
                    <a:pt x="24289" y="1046"/>
                    <a:pt x="24322" y="1046"/>
                  </a:cubicBezTo>
                  <a:cubicBezTo>
                    <a:pt x="24607" y="1046"/>
                    <a:pt x="24581" y="1572"/>
                    <a:pt x="24849" y="1572"/>
                  </a:cubicBezTo>
                  <a:cubicBezTo>
                    <a:pt x="24871" y="1572"/>
                    <a:pt x="24895" y="1569"/>
                    <a:pt x="24920" y="1562"/>
                  </a:cubicBezTo>
                  <a:cubicBezTo>
                    <a:pt x="24920" y="1507"/>
                    <a:pt x="24975" y="1452"/>
                    <a:pt x="24975" y="1397"/>
                  </a:cubicBezTo>
                  <a:lnTo>
                    <a:pt x="24975" y="247"/>
                  </a:lnTo>
                  <a:cubicBezTo>
                    <a:pt x="24496" y="83"/>
                    <a:pt x="24051" y="1"/>
                    <a:pt x="23640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6" name="Google Shape;8336;p9"/>
            <p:cNvSpPr/>
            <p:nvPr/>
          </p:nvSpPr>
          <p:spPr>
            <a:xfrm>
              <a:off x="3004875" y="3208350"/>
              <a:ext cx="402575" cy="384450"/>
            </a:xfrm>
            <a:custGeom>
              <a:avLst/>
              <a:gdLst/>
              <a:ahLst/>
              <a:cxnLst/>
              <a:rect l="l" t="t" r="r" b="b"/>
              <a:pathLst>
                <a:path w="16103" h="15378" extrusionOk="0">
                  <a:moveTo>
                    <a:pt x="11201" y="1"/>
                  </a:moveTo>
                  <a:cubicBezTo>
                    <a:pt x="11132" y="1"/>
                    <a:pt x="11064" y="15"/>
                    <a:pt x="11009" y="42"/>
                  </a:cubicBezTo>
                  <a:cubicBezTo>
                    <a:pt x="10777" y="42"/>
                    <a:pt x="10709" y="697"/>
                    <a:pt x="10458" y="697"/>
                  </a:cubicBezTo>
                  <a:cubicBezTo>
                    <a:pt x="10353" y="697"/>
                    <a:pt x="10217" y="583"/>
                    <a:pt x="10023" y="261"/>
                  </a:cubicBezTo>
                  <a:cubicBezTo>
                    <a:pt x="9884" y="82"/>
                    <a:pt x="9737" y="4"/>
                    <a:pt x="9601" y="4"/>
                  </a:cubicBezTo>
                  <a:cubicBezTo>
                    <a:pt x="9364" y="4"/>
                    <a:pt x="9162" y="241"/>
                    <a:pt x="9092" y="590"/>
                  </a:cubicBezTo>
                  <a:cubicBezTo>
                    <a:pt x="8818" y="1959"/>
                    <a:pt x="9092" y="3547"/>
                    <a:pt x="7559" y="4150"/>
                  </a:cubicBezTo>
                  <a:cubicBezTo>
                    <a:pt x="7832" y="3657"/>
                    <a:pt x="7504" y="2999"/>
                    <a:pt x="6956" y="2890"/>
                  </a:cubicBezTo>
                  <a:cubicBezTo>
                    <a:pt x="6854" y="2856"/>
                    <a:pt x="6760" y="2840"/>
                    <a:pt x="6674" y="2840"/>
                  </a:cubicBezTo>
                  <a:cubicBezTo>
                    <a:pt x="6202" y="2840"/>
                    <a:pt x="5953" y="3303"/>
                    <a:pt x="5861" y="3766"/>
                  </a:cubicBezTo>
                  <a:cubicBezTo>
                    <a:pt x="5642" y="4533"/>
                    <a:pt x="4984" y="5026"/>
                    <a:pt x="4820" y="5848"/>
                  </a:cubicBezTo>
                  <a:cubicBezTo>
                    <a:pt x="4711" y="6395"/>
                    <a:pt x="3999" y="6614"/>
                    <a:pt x="3506" y="6998"/>
                  </a:cubicBezTo>
                  <a:cubicBezTo>
                    <a:pt x="3336" y="6625"/>
                    <a:pt x="3125" y="6315"/>
                    <a:pt x="2858" y="6315"/>
                  </a:cubicBezTo>
                  <a:cubicBezTo>
                    <a:pt x="2694" y="6315"/>
                    <a:pt x="2509" y="6432"/>
                    <a:pt x="2301" y="6724"/>
                  </a:cubicBezTo>
                  <a:cubicBezTo>
                    <a:pt x="1972" y="7162"/>
                    <a:pt x="1260" y="7545"/>
                    <a:pt x="1589" y="8367"/>
                  </a:cubicBezTo>
                  <a:cubicBezTo>
                    <a:pt x="1315" y="8422"/>
                    <a:pt x="1041" y="8367"/>
                    <a:pt x="822" y="8586"/>
                  </a:cubicBezTo>
                  <a:cubicBezTo>
                    <a:pt x="931" y="9134"/>
                    <a:pt x="0" y="9243"/>
                    <a:pt x="329" y="9846"/>
                  </a:cubicBezTo>
                  <a:cubicBezTo>
                    <a:pt x="658" y="10503"/>
                    <a:pt x="165" y="10996"/>
                    <a:pt x="165" y="11598"/>
                  </a:cubicBezTo>
                  <a:cubicBezTo>
                    <a:pt x="219" y="12310"/>
                    <a:pt x="1260" y="12365"/>
                    <a:pt x="1205" y="13187"/>
                  </a:cubicBezTo>
                  <a:cubicBezTo>
                    <a:pt x="1863" y="14337"/>
                    <a:pt x="3013" y="15213"/>
                    <a:pt x="4382" y="15377"/>
                  </a:cubicBezTo>
                  <a:cubicBezTo>
                    <a:pt x="4875" y="15213"/>
                    <a:pt x="5587" y="15213"/>
                    <a:pt x="5532" y="14501"/>
                  </a:cubicBezTo>
                  <a:cubicBezTo>
                    <a:pt x="5495" y="14014"/>
                    <a:pt x="5149" y="13937"/>
                    <a:pt x="4777" y="13937"/>
                  </a:cubicBezTo>
                  <a:cubicBezTo>
                    <a:pt x="4606" y="13937"/>
                    <a:pt x="4428" y="13953"/>
                    <a:pt x="4272" y="13953"/>
                  </a:cubicBezTo>
                  <a:cubicBezTo>
                    <a:pt x="4108" y="13953"/>
                    <a:pt x="4108" y="13844"/>
                    <a:pt x="4218" y="13734"/>
                  </a:cubicBezTo>
                  <a:cubicBezTo>
                    <a:pt x="4218" y="13734"/>
                    <a:pt x="4272" y="13680"/>
                    <a:pt x="4327" y="13680"/>
                  </a:cubicBezTo>
                  <a:cubicBezTo>
                    <a:pt x="4343" y="13704"/>
                    <a:pt x="4357" y="13714"/>
                    <a:pt x="4369" y="13714"/>
                  </a:cubicBezTo>
                  <a:cubicBezTo>
                    <a:pt x="4415" y="13714"/>
                    <a:pt x="4430" y="13564"/>
                    <a:pt x="4434" y="13523"/>
                  </a:cubicBezTo>
                  <a:lnTo>
                    <a:pt x="4434" y="13523"/>
                  </a:lnTo>
                  <a:cubicBezTo>
                    <a:pt x="4435" y="13539"/>
                    <a:pt x="4436" y="13554"/>
                    <a:pt x="4437" y="13570"/>
                  </a:cubicBezTo>
                  <a:cubicBezTo>
                    <a:pt x="4437" y="13529"/>
                    <a:pt x="4437" y="13513"/>
                    <a:pt x="4436" y="13513"/>
                  </a:cubicBezTo>
                  <a:cubicBezTo>
                    <a:pt x="4436" y="13513"/>
                    <a:pt x="4435" y="13517"/>
                    <a:pt x="4434" y="13523"/>
                  </a:cubicBezTo>
                  <a:lnTo>
                    <a:pt x="4434" y="13523"/>
                  </a:lnTo>
                  <a:cubicBezTo>
                    <a:pt x="4348" y="11575"/>
                    <a:pt x="5647" y="10107"/>
                    <a:pt x="6299" y="8586"/>
                  </a:cubicBezTo>
                  <a:cubicBezTo>
                    <a:pt x="6807" y="9016"/>
                    <a:pt x="7454" y="9250"/>
                    <a:pt x="8121" y="9250"/>
                  </a:cubicBezTo>
                  <a:cubicBezTo>
                    <a:pt x="8389" y="9250"/>
                    <a:pt x="8661" y="9212"/>
                    <a:pt x="8928" y="9134"/>
                  </a:cubicBezTo>
                  <a:cubicBezTo>
                    <a:pt x="9147" y="8805"/>
                    <a:pt x="9311" y="8367"/>
                    <a:pt x="8928" y="8148"/>
                  </a:cubicBezTo>
                  <a:cubicBezTo>
                    <a:pt x="7559" y="7326"/>
                    <a:pt x="9366" y="7600"/>
                    <a:pt x="9202" y="7272"/>
                  </a:cubicBezTo>
                  <a:cubicBezTo>
                    <a:pt x="9727" y="6184"/>
                    <a:pt x="10021" y="5790"/>
                    <a:pt x="10681" y="5790"/>
                  </a:cubicBezTo>
                  <a:cubicBezTo>
                    <a:pt x="10985" y="5790"/>
                    <a:pt x="11367" y="5874"/>
                    <a:pt x="11885" y="6012"/>
                  </a:cubicBezTo>
                  <a:cubicBezTo>
                    <a:pt x="12051" y="6130"/>
                    <a:pt x="12237" y="6187"/>
                    <a:pt x="12422" y="6187"/>
                  </a:cubicBezTo>
                  <a:cubicBezTo>
                    <a:pt x="12664" y="6187"/>
                    <a:pt x="12904" y="6089"/>
                    <a:pt x="13090" y="5902"/>
                  </a:cubicBezTo>
                  <a:cubicBezTo>
                    <a:pt x="13231" y="5602"/>
                    <a:pt x="13393" y="5506"/>
                    <a:pt x="13564" y="5506"/>
                  </a:cubicBezTo>
                  <a:cubicBezTo>
                    <a:pt x="13860" y="5506"/>
                    <a:pt x="14182" y="5793"/>
                    <a:pt x="14460" y="5793"/>
                  </a:cubicBezTo>
                  <a:cubicBezTo>
                    <a:pt x="14624" y="5848"/>
                    <a:pt x="14788" y="5848"/>
                    <a:pt x="14898" y="5848"/>
                  </a:cubicBezTo>
                  <a:cubicBezTo>
                    <a:pt x="14940" y="5852"/>
                    <a:pt x="14982" y="5854"/>
                    <a:pt x="15024" y="5854"/>
                  </a:cubicBezTo>
                  <a:cubicBezTo>
                    <a:pt x="15473" y="5854"/>
                    <a:pt x="15902" y="5591"/>
                    <a:pt x="16103" y="5190"/>
                  </a:cubicBezTo>
                  <a:cubicBezTo>
                    <a:pt x="15500" y="3328"/>
                    <a:pt x="14186" y="1740"/>
                    <a:pt x="12433" y="863"/>
                  </a:cubicBezTo>
                  <a:cubicBezTo>
                    <a:pt x="12304" y="920"/>
                    <a:pt x="12200" y="944"/>
                    <a:pt x="12117" y="944"/>
                  </a:cubicBezTo>
                  <a:cubicBezTo>
                    <a:pt x="11636" y="944"/>
                    <a:pt x="11813" y="135"/>
                    <a:pt x="11392" y="42"/>
                  </a:cubicBezTo>
                  <a:cubicBezTo>
                    <a:pt x="11338" y="15"/>
                    <a:pt x="11269" y="1"/>
                    <a:pt x="11201" y="1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7" name="Google Shape;8337;p9"/>
            <p:cNvSpPr/>
            <p:nvPr/>
          </p:nvSpPr>
          <p:spPr>
            <a:xfrm>
              <a:off x="3015825" y="3184750"/>
              <a:ext cx="279350" cy="243750"/>
            </a:xfrm>
            <a:custGeom>
              <a:avLst/>
              <a:gdLst/>
              <a:ahLst/>
              <a:cxnLst/>
              <a:rect l="l" t="t" r="r" b="b"/>
              <a:pathLst>
                <a:path w="11174" h="9750" extrusionOk="0">
                  <a:moveTo>
                    <a:pt x="7394" y="0"/>
                  </a:moveTo>
                  <a:cubicBezTo>
                    <a:pt x="7340" y="110"/>
                    <a:pt x="7285" y="164"/>
                    <a:pt x="7285" y="219"/>
                  </a:cubicBezTo>
                  <a:cubicBezTo>
                    <a:pt x="7077" y="1050"/>
                    <a:pt x="6966" y="1431"/>
                    <a:pt x="6742" y="1431"/>
                  </a:cubicBezTo>
                  <a:cubicBezTo>
                    <a:pt x="6553" y="1431"/>
                    <a:pt x="6283" y="1159"/>
                    <a:pt x="5806" y="657"/>
                  </a:cubicBezTo>
                  <a:cubicBezTo>
                    <a:pt x="5526" y="377"/>
                    <a:pt x="5289" y="212"/>
                    <a:pt x="5066" y="212"/>
                  </a:cubicBezTo>
                  <a:cubicBezTo>
                    <a:pt x="4852" y="212"/>
                    <a:pt x="4651" y="364"/>
                    <a:pt x="4437" y="712"/>
                  </a:cubicBezTo>
                  <a:cubicBezTo>
                    <a:pt x="4067" y="1314"/>
                    <a:pt x="3422" y="1681"/>
                    <a:pt x="2736" y="1681"/>
                  </a:cubicBezTo>
                  <a:cubicBezTo>
                    <a:pt x="2610" y="1681"/>
                    <a:pt x="2483" y="1669"/>
                    <a:pt x="2356" y="1643"/>
                  </a:cubicBezTo>
                  <a:cubicBezTo>
                    <a:pt x="2138" y="1948"/>
                    <a:pt x="1885" y="2115"/>
                    <a:pt x="1322" y="2115"/>
                  </a:cubicBezTo>
                  <a:cubicBezTo>
                    <a:pt x="1177" y="2115"/>
                    <a:pt x="1012" y="2104"/>
                    <a:pt x="822" y="2081"/>
                  </a:cubicBezTo>
                  <a:lnTo>
                    <a:pt x="822" y="2081"/>
                  </a:lnTo>
                  <a:cubicBezTo>
                    <a:pt x="1644" y="2519"/>
                    <a:pt x="2137" y="3451"/>
                    <a:pt x="1972" y="4327"/>
                  </a:cubicBezTo>
                  <a:cubicBezTo>
                    <a:pt x="1534" y="4327"/>
                    <a:pt x="1096" y="4382"/>
                    <a:pt x="713" y="4601"/>
                  </a:cubicBezTo>
                  <a:cubicBezTo>
                    <a:pt x="713" y="4601"/>
                    <a:pt x="658" y="4655"/>
                    <a:pt x="658" y="4710"/>
                  </a:cubicBezTo>
                  <a:cubicBezTo>
                    <a:pt x="603" y="4820"/>
                    <a:pt x="658" y="4875"/>
                    <a:pt x="713" y="4929"/>
                  </a:cubicBezTo>
                  <a:cubicBezTo>
                    <a:pt x="932" y="5258"/>
                    <a:pt x="1041" y="5587"/>
                    <a:pt x="1041" y="5915"/>
                  </a:cubicBezTo>
                  <a:cubicBezTo>
                    <a:pt x="713" y="6463"/>
                    <a:pt x="439" y="6956"/>
                    <a:pt x="713" y="7558"/>
                  </a:cubicBezTo>
                  <a:cubicBezTo>
                    <a:pt x="1096" y="7996"/>
                    <a:pt x="603" y="8270"/>
                    <a:pt x="548" y="8544"/>
                  </a:cubicBezTo>
                  <a:cubicBezTo>
                    <a:pt x="493" y="8873"/>
                    <a:pt x="1" y="9147"/>
                    <a:pt x="384" y="9530"/>
                  </a:cubicBezTo>
                  <a:lnTo>
                    <a:pt x="1808" y="9749"/>
                  </a:lnTo>
                  <a:cubicBezTo>
                    <a:pt x="1753" y="9311"/>
                    <a:pt x="767" y="8928"/>
                    <a:pt x="1753" y="8489"/>
                  </a:cubicBezTo>
                  <a:cubicBezTo>
                    <a:pt x="2137" y="8325"/>
                    <a:pt x="1917" y="7613"/>
                    <a:pt x="2465" y="7504"/>
                  </a:cubicBezTo>
                  <a:cubicBezTo>
                    <a:pt x="2903" y="7723"/>
                    <a:pt x="2465" y="8325"/>
                    <a:pt x="2903" y="8599"/>
                  </a:cubicBezTo>
                  <a:cubicBezTo>
                    <a:pt x="3451" y="7613"/>
                    <a:pt x="5423" y="7777"/>
                    <a:pt x="5039" y="5970"/>
                  </a:cubicBezTo>
                  <a:cubicBezTo>
                    <a:pt x="5806" y="5806"/>
                    <a:pt x="6025" y="5422"/>
                    <a:pt x="5751" y="4655"/>
                  </a:cubicBezTo>
                  <a:cubicBezTo>
                    <a:pt x="5642" y="4382"/>
                    <a:pt x="5916" y="4108"/>
                    <a:pt x="6190" y="4053"/>
                  </a:cubicBezTo>
                  <a:cubicBezTo>
                    <a:pt x="6222" y="4048"/>
                    <a:pt x="6255" y="4046"/>
                    <a:pt x="6287" y="4046"/>
                  </a:cubicBezTo>
                  <a:cubicBezTo>
                    <a:pt x="6627" y="4046"/>
                    <a:pt x="6902" y="4305"/>
                    <a:pt x="6902" y="4655"/>
                  </a:cubicBezTo>
                  <a:cubicBezTo>
                    <a:pt x="6847" y="4984"/>
                    <a:pt x="6792" y="5367"/>
                    <a:pt x="6682" y="5751"/>
                  </a:cubicBezTo>
                  <a:cubicBezTo>
                    <a:pt x="6628" y="5970"/>
                    <a:pt x="6792" y="6189"/>
                    <a:pt x="7066" y="6189"/>
                  </a:cubicBezTo>
                  <a:cubicBezTo>
                    <a:pt x="7101" y="6196"/>
                    <a:pt x="7134" y="6200"/>
                    <a:pt x="7164" y="6200"/>
                  </a:cubicBezTo>
                  <a:cubicBezTo>
                    <a:pt x="7365" y="6200"/>
                    <a:pt x="7442" y="6044"/>
                    <a:pt x="7394" y="5806"/>
                  </a:cubicBezTo>
                  <a:cubicBezTo>
                    <a:pt x="7297" y="5464"/>
                    <a:pt x="7373" y="4903"/>
                    <a:pt x="7624" y="4903"/>
                  </a:cubicBezTo>
                  <a:cubicBezTo>
                    <a:pt x="7655" y="4903"/>
                    <a:pt x="7688" y="4912"/>
                    <a:pt x="7723" y="4929"/>
                  </a:cubicBezTo>
                  <a:cubicBezTo>
                    <a:pt x="7949" y="5036"/>
                    <a:pt x="8110" y="5081"/>
                    <a:pt x="8227" y="5081"/>
                  </a:cubicBezTo>
                  <a:cubicBezTo>
                    <a:pt x="8647" y="5081"/>
                    <a:pt x="8483" y="4494"/>
                    <a:pt x="8654" y="4108"/>
                  </a:cubicBezTo>
                  <a:cubicBezTo>
                    <a:pt x="9092" y="3231"/>
                    <a:pt x="8709" y="2136"/>
                    <a:pt x="9147" y="1205"/>
                  </a:cubicBezTo>
                  <a:cubicBezTo>
                    <a:pt x="9804" y="1588"/>
                    <a:pt x="9476" y="2574"/>
                    <a:pt x="10352" y="2793"/>
                  </a:cubicBezTo>
                  <a:cubicBezTo>
                    <a:pt x="10626" y="2136"/>
                    <a:pt x="10242" y="1369"/>
                    <a:pt x="10954" y="986"/>
                  </a:cubicBezTo>
                  <a:cubicBezTo>
                    <a:pt x="11174" y="329"/>
                    <a:pt x="10954" y="0"/>
                    <a:pt x="10297" y="0"/>
                  </a:cubicBezTo>
                  <a:cubicBezTo>
                    <a:pt x="9750" y="383"/>
                    <a:pt x="8928" y="110"/>
                    <a:pt x="8490" y="548"/>
                  </a:cubicBezTo>
                  <a:cubicBezTo>
                    <a:pt x="8271" y="753"/>
                    <a:pt x="8117" y="832"/>
                    <a:pt x="8003" y="832"/>
                  </a:cubicBezTo>
                  <a:cubicBezTo>
                    <a:pt x="7661" y="832"/>
                    <a:pt x="7682" y="123"/>
                    <a:pt x="7394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8" name="Google Shape;8338;p9"/>
            <p:cNvSpPr/>
            <p:nvPr/>
          </p:nvSpPr>
          <p:spPr>
            <a:xfrm>
              <a:off x="4124925" y="3742025"/>
              <a:ext cx="460075" cy="438175"/>
            </a:xfrm>
            <a:custGeom>
              <a:avLst/>
              <a:gdLst/>
              <a:ahLst/>
              <a:cxnLst/>
              <a:rect l="l" t="t" r="r" b="b"/>
              <a:pathLst>
                <a:path w="18403" h="17527" extrusionOk="0">
                  <a:moveTo>
                    <a:pt x="11024" y="6348"/>
                  </a:moveTo>
                  <a:cubicBezTo>
                    <a:pt x="11433" y="6668"/>
                    <a:pt x="11694" y="7187"/>
                    <a:pt x="11666" y="7778"/>
                  </a:cubicBezTo>
                  <a:cubicBezTo>
                    <a:pt x="11666" y="7945"/>
                    <a:pt x="11670" y="8112"/>
                    <a:pt x="11674" y="8275"/>
                  </a:cubicBezTo>
                  <a:lnTo>
                    <a:pt x="11674" y="8275"/>
                  </a:lnTo>
                  <a:cubicBezTo>
                    <a:pt x="11671" y="8255"/>
                    <a:pt x="11669" y="8235"/>
                    <a:pt x="11666" y="8216"/>
                  </a:cubicBezTo>
                  <a:cubicBezTo>
                    <a:pt x="11699" y="7496"/>
                    <a:pt x="11418" y="6795"/>
                    <a:pt x="11024" y="6348"/>
                  </a:cubicBezTo>
                  <a:close/>
                  <a:moveTo>
                    <a:pt x="11676" y="9386"/>
                  </a:moveTo>
                  <a:lnTo>
                    <a:pt x="11676" y="9386"/>
                  </a:lnTo>
                  <a:cubicBezTo>
                    <a:pt x="11674" y="9417"/>
                    <a:pt x="11670" y="9447"/>
                    <a:pt x="11666" y="9476"/>
                  </a:cubicBezTo>
                  <a:cubicBezTo>
                    <a:pt x="11670" y="9446"/>
                    <a:pt x="11673" y="9416"/>
                    <a:pt x="11676" y="9386"/>
                  </a:cubicBezTo>
                  <a:close/>
                  <a:moveTo>
                    <a:pt x="17088" y="0"/>
                  </a:moveTo>
                  <a:lnTo>
                    <a:pt x="16486" y="110"/>
                  </a:lnTo>
                  <a:cubicBezTo>
                    <a:pt x="16212" y="493"/>
                    <a:pt x="15883" y="877"/>
                    <a:pt x="15445" y="1096"/>
                  </a:cubicBezTo>
                  <a:cubicBezTo>
                    <a:pt x="14514" y="1589"/>
                    <a:pt x="13528" y="2191"/>
                    <a:pt x="12597" y="2739"/>
                  </a:cubicBezTo>
                  <a:cubicBezTo>
                    <a:pt x="11776" y="3341"/>
                    <a:pt x="10899" y="3889"/>
                    <a:pt x="9968" y="4327"/>
                  </a:cubicBezTo>
                  <a:cubicBezTo>
                    <a:pt x="9366" y="4546"/>
                    <a:pt x="8763" y="4930"/>
                    <a:pt x="8763" y="5751"/>
                  </a:cubicBezTo>
                  <a:cubicBezTo>
                    <a:pt x="8882" y="6030"/>
                    <a:pt x="9059" y="6106"/>
                    <a:pt x="9294" y="6106"/>
                  </a:cubicBezTo>
                  <a:cubicBezTo>
                    <a:pt x="9324" y="6106"/>
                    <a:pt x="9355" y="6105"/>
                    <a:pt x="9387" y="6102"/>
                  </a:cubicBezTo>
                  <a:lnTo>
                    <a:pt x="9387" y="6102"/>
                  </a:lnTo>
                  <a:cubicBezTo>
                    <a:pt x="8487" y="6603"/>
                    <a:pt x="7461" y="7761"/>
                    <a:pt x="7504" y="8435"/>
                  </a:cubicBezTo>
                  <a:cubicBezTo>
                    <a:pt x="7558" y="8764"/>
                    <a:pt x="7668" y="9092"/>
                    <a:pt x="7284" y="9257"/>
                  </a:cubicBezTo>
                  <a:cubicBezTo>
                    <a:pt x="7226" y="9271"/>
                    <a:pt x="7172" y="9278"/>
                    <a:pt x="7123" y="9278"/>
                  </a:cubicBezTo>
                  <a:cubicBezTo>
                    <a:pt x="6803" y="9278"/>
                    <a:pt x="6667" y="8993"/>
                    <a:pt x="6572" y="8709"/>
                  </a:cubicBezTo>
                  <a:cubicBezTo>
                    <a:pt x="6402" y="8154"/>
                    <a:pt x="5898" y="7798"/>
                    <a:pt x="5347" y="7798"/>
                  </a:cubicBezTo>
                  <a:cubicBezTo>
                    <a:pt x="5191" y="7798"/>
                    <a:pt x="5032" y="7827"/>
                    <a:pt x="4875" y="7887"/>
                  </a:cubicBezTo>
                  <a:cubicBezTo>
                    <a:pt x="2958" y="8709"/>
                    <a:pt x="1260" y="9969"/>
                    <a:pt x="0" y="11612"/>
                  </a:cubicBezTo>
                  <a:cubicBezTo>
                    <a:pt x="467" y="12291"/>
                    <a:pt x="1230" y="12707"/>
                    <a:pt x="2034" y="12707"/>
                  </a:cubicBezTo>
                  <a:cubicBezTo>
                    <a:pt x="2267" y="12707"/>
                    <a:pt x="2504" y="12672"/>
                    <a:pt x="2739" y="12598"/>
                  </a:cubicBezTo>
                  <a:cubicBezTo>
                    <a:pt x="2900" y="12557"/>
                    <a:pt x="3062" y="12546"/>
                    <a:pt x="3224" y="12546"/>
                  </a:cubicBezTo>
                  <a:cubicBezTo>
                    <a:pt x="3401" y="12546"/>
                    <a:pt x="3578" y="12559"/>
                    <a:pt x="3755" y="12559"/>
                  </a:cubicBezTo>
                  <a:cubicBezTo>
                    <a:pt x="3854" y="12559"/>
                    <a:pt x="3954" y="12555"/>
                    <a:pt x="4053" y="12543"/>
                  </a:cubicBezTo>
                  <a:cubicBezTo>
                    <a:pt x="4166" y="12525"/>
                    <a:pt x="4269" y="12516"/>
                    <a:pt x="4362" y="12516"/>
                  </a:cubicBezTo>
                  <a:cubicBezTo>
                    <a:pt x="4857" y="12516"/>
                    <a:pt x="5068" y="12774"/>
                    <a:pt x="4929" y="13419"/>
                  </a:cubicBezTo>
                  <a:cubicBezTo>
                    <a:pt x="4710" y="14295"/>
                    <a:pt x="5094" y="15226"/>
                    <a:pt x="5915" y="15665"/>
                  </a:cubicBezTo>
                  <a:cubicBezTo>
                    <a:pt x="6068" y="15732"/>
                    <a:pt x="6241" y="15769"/>
                    <a:pt x="6403" y="15769"/>
                  </a:cubicBezTo>
                  <a:cubicBezTo>
                    <a:pt x="6765" y="15769"/>
                    <a:pt x="7069" y="15588"/>
                    <a:pt x="6956" y="15172"/>
                  </a:cubicBezTo>
                  <a:cubicBezTo>
                    <a:pt x="6572" y="13912"/>
                    <a:pt x="7011" y="12652"/>
                    <a:pt x="6792" y="11666"/>
                  </a:cubicBezTo>
                  <a:lnTo>
                    <a:pt x="6792" y="11666"/>
                  </a:lnTo>
                  <a:cubicBezTo>
                    <a:pt x="6956" y="12159"/>
                    <a:pt x="7065" y="13090"/>
                    <a:pt x="7996" y="13255"/>
                  </a:cubicBezTo>
                  <a:cubicBezTo>
                    <a:pt x="8092" y="13271"/>
                    <a:pt x="8181" y="13278"/>
                    <a:pt x="8264" y="13278"/>
                  </a:cubicBezTo>
                  <a:cubicBezTo>
                    <a:pt x="9329" y="13278"/>
                    <a:pt x="9464" y="12045"/>
                    <a:pt x="10023" y="11283"/>
                  </a:cubicBezTo>
                  <a:lnTo>
                    <a:pt x="10023" y="11283"/>
                  </a:lnTo>
                  <a:cubicBezTo>
                    <a:pt x="10023" y="12324"/>
                    <a:pt x="9201" y="13419"/>
                    <a:pt x="10352" y="14131"/>
                  </a:cubicBezTo>
                  <a:cubicBezTo>
                    <a:pt x="10489" y="14216"/>
                    <a:pt x="10598" y="14251"/>
                    <a:pt x="10686" y="14251"/>
                  </a:cubicBezTo>
                  <a:cubicBezTo>
                    <a:pt x="11053" y="14251"/>
                    <a:pt x="11051" y="13629"/>
                    <a:pt x="11228" y="13364"/>
                  </a:cubicBezTo>
                  <a:lnTo>
                    <a:pt x="11228" y="13364"/>
                  </a:lnTo>
                  <a:cubicBezTo>
                    <a:pt x="10571" y="16212"/>
                    <a:pt x="10571" y="16212"/>
                    <a:pt x="11228" y="17034"/>
                  </a:cubicBezTo>
                  <a:cubicBezTo>
                    <a:pt x="11392" y="17253"/>
                    <a:pt x="11721" y="17198"/>
                    <a:pt x="11940" y="17308"/>
                  </a:cubicBezTo>
                  <a:cubicBezTo>
                    <a:pt x="12049" y="17417"/>
                    <a:pt x="12214" y="17472"/>
                    <a:pt x="12433" y="17527"/>
                  </a:cubicBezTo>
                  <a:cubicBezTo>
                    <a:pt x="13528" y="17143"/>
                    <a:pt x="13090" y="16267"/>
                    <a:pt x="13090" y="15555"/>
                  </a:cubicBezTo>
                  <a:cubicBezTo>
                    <a:pt x="12926" y="15281"/>
                    <a:pt x="12652" y="15336"/>
                    <a:pt x="12433" y="15117"/>
                  </a:cubicBezTo>
                  <a:cubicBezTo>
                    <a:pt x="12871" y="14953"/>
                    <a:pt x="13364" y="15062"/>
                    <a:pt x="13802" y="14898"/>
                  </a:cubicBezTo>
                  <a:lnTo>
                    <a:pt x="13802" y="13912"/>
                  </a:lnTo>
                  <a:cubicBezTo>
                    <a:pt x="13638" y="13693"/>
                    <a:pt x="13638" y="13419"/>
                    <a:pt x="13802" y="13200"/>
                  </a:cubicBezTo>
                  <a:cubicBezTo>
                    <a:pt x="13802" y="12773"/>
                    <a:pt x="13980" y="12686"/>
                    <a:pt x="14220" y="12686"/>
                  </a:cubicBezTo>
                  <a:cubicBezTo>
                    <a:pt x="14383" y="12686"/>
                    <a:pt x="14575" y="12726"/>
                    <a:pt x="14759" y="12726"/>
                  </a:cubicBezTo>
                  <a:cubicBezTo>
                    <a:pt x="14825" y="12726"/>
                    <a:pt x="14890" y="12721"/>
                    <a:pt x="14952" y="12707"/>
                  </a:cubicBezTo>
                  <a:cubicBezTo>
                    <a:pt x="14459" y="11886"/>
                    <a:pt x="13912" y="11064"/>
                    <a:pt x="14514" y="10188"/>
                  </a:cubicBezTo>
                  <a:cubicBezTo>
                    <a:pt x="15281" y="9366"/>
                    <a:pt x="15445" y="8106"/>
                    <a:pt x="14952" y="7121"/>
                  </a:cubicBezTo>
                  <a:lnTo>
                    <a:pt x="14952" y="7121"/>
                  </a:lnTo>
                  <a:cubicBezTo>
                    <a:pt x="15442" y="7699"/>
                    <a:pt x="16148" y="7988"/>
                    <a:pt x="16895" y="7988"/>
                  </a:cubicBezTo>
                  <a:cubicBezTo>
                    <a:pt x="17068" y="7988"/>
                    <a:pt x="17242" y="7973"/>
                    <a:pt x="17417" y="7942"/>
                  </a:cubicBezTo>
                  <a:cubicBezTo>
                    <a:pt x="17581" y="7723"/>
                    <a:pt x="17965" y="7723"/>
                    <a:pt x="18074" y="7613"/>
                  </a:cubicBezTo>
                  <a:cubicBezTo>
                    <a:pt x="18184" y="7504"/>
                    <a:pt x="18293" y="7394"/>
                    <a:pt x="18403" y="7285"/>
                  </a:cubicBezTo>
                  <a:cubicBezTo>
                    <a:pt x="18403" y="7011"/>
                    <a:pt x="18348" y="6737"/>
                    <a:pt x="18293" y="6463"/>
                  </a:cubicBezTo>
                  <a:cubicBezTo>
                    <a:pt x="18255" y="6349"/>
                    <a:pt x="18138" y="6183"/>
                    <a:pt x="18015" y="6183"/>
                  </a:cubicBezTo>
                  <a:cubicBezTo>
                    <a:pt x="17961" y="6183"/>
                    <a:pt x="17905" y="6215"/>
                    <a:pt x="17855" y="6299"/>
                  </a:cubicBezTo>
                  <a:cubicBezTo>
                    <a:pt x="17623" y="6737"/>
                    <a:pt x="17379" y="6896"/>
                    <a:pt x="17128" y="6896"/>
                  </a:cubicBezTo>
                  <a:cubicBezTo>
                    <a:pt x="16846" y="6896"/>
                    <a:pt x="16557" y="6695"/>
                    <a:pt x="16267" y="6463"/>
                  </a:cubicBezTo>
                  <a:cubicBezTo>
                    <a:pt x="15774" y="6025"/>
                    <a:pt x="16048" y="5477"/>
                    <a:pt x="16157" y="4930"/>
                  </a:cubicBezTo>
                  <a:cubicBezTo>
                    <a:pt x="16227" y="4404"/>
                    <a:pt x="16521" y="4349"/>
                    <a:pt x="16853" y="4349"/>
                  </a:cubicBezTo>
                  <a:cubicBezTo>
                    <a:pt x="16941" y="4349"/>
                    <a:pt x="17031" y="4353"/>
                    <a:pt x="17121" y="4353"/>
                  </a:cubicBezTo>
                  <a:cubicBezTo>
                    <a:pt x="17222" y="4353"/>
                    <a:pt x="17322" y="4348"/>
                    <a:pt x="17417" y="4327"/>
                  </a:cubicBezTo>
                  <a:cubicBezTo>
                    <a:pt x="17444" y="4320"/>
                    <a:pt x="17472" y="4318"/>
                    <a:pt x="17501" y="4318"/>
                  </a:cubicBezTo>
                  <a:cubicBezTo>
                    <a:pt x="17588" y="4318"/>
                    <a:pt x="17679" y="4341"/>
                    <a:pt x="17766" y="4341"/>
                  </a:cubicBezTo>
                  <a:cubicBezTo>
                    <a:pt x="17882" y="4341"/>
                    <a:pt x="17992" y="4300"/>
                    <a:pt x="18074" y="4108"/>
                  </a:cubicBezTo>
                  <a:cubicBezTo>
                    <a:pt x="17716" y="4068"/>
                    <a:pt x="17474" y="3567"/>
                    <a:pt x="17096" y="3567"/>
                  </a:cubicBezTo>
                  <a:cubicBezTo>
                    <a:pt x="16953" y="3567"/>
                    <a:pt x="16791" y="3639"/>
                    <a:pt x="16595" y="3834"/>
                  </a:cubicBezTo>
                  <a:cubicBezTo>
                    <a:pt x="16542" y="3877"/>
                    <a:pt x="16497" y="3895"/>
                    <a:pt x="16459" y="3895"/>
                  </a:cubicBezTo>
                  <a:cubicBezTo>
                    <a:pt x="16304" y="3895"/>
                    <a:pt x="16277" y="3594"/>
                    <a:pt x="16321" y="3506"/>
                  </a:cubicBezTo>
                  <a:cubicBezTo>
                    <a:pt x="16814" y="2739"/>
                    <a:pt x="16431" y="1753"/>
                    <a:pt x="17088" y="1041"/>
                  </a:cubicBezTo>
                  <a:lnTo>
                    <a:pt x="17088" y="0"/>
                  </a:lnTo>
                  <a:close/>
                </a:path>
              </a:pathLst>
            </a:custGeom>
            <a:solidFill>
              <a:srgbClr val="FBF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9" name="Google Shape;8339;p9"/>
            <p:cNvSpPr/>
            <p:nvPr/>
          </p:nvSpPr>
          <p:spPr>
            <a:xfrm>
              <a:off x="4257725" y="4001700"/>
              <a:ext cx="180775" cy="230550"/>
            </a:xfrm>
            <a:custGeom>
              <a:avLst/>
              <a:gdLst/>
              <a:ahLst/>
              <a:cxnLst/>
              <a:rect l="l" t="t" r="r" b="b"/>
              <a:pathLst>
                <a:path w="7231" h="9222" extrusionOk="0">
                  <a:moveTo>
                    <a:pt x="5133" y="0"/>
                  </a:moveTo>
                  <a:cubicBezTo>
                    <a:pt x="4915" y="0"/>
                    <a:pt x="4758" y="231"/>
                    <a:pt x="4601" y="348"/>
                  </a:cubicBezTo>
                  <a:cubicBezTo>
                    <a:pt x="4218" y="622"/>
                    <a:pt x="3944" y="1115"/>
                    <a:pt x="3889" y="1608"/>
                  </a:cubicBezTo>
                  <a:cubicBezTo>
                    <a:pt x="3889" y="2101"/>
                    <a:pt x="3506" y="2539"/>
                    <a:pt x="2958" y="2594"/>
                  </a:cubicBezTo>
                  <a:cubicBezTo>
                    <a:pt x="2905" y="2604"/>
                    <a:pt x="2856" y="2608"/>
                    <a:pt x="2811" y="2608"/>
                  </a:cubicBezTo>
                  <a:cubicBezTo>
                    <a:pt x="2345" y="2608"/>
                    <a:pt x="2287" y="2122"/>
                    <a:pt x="2137" y="1772"/>
                  </a:cubicBezTo>
                  <a:cubicBezTo>
                    <a:pt x="1808" y="1225"/>
                    <a:pt x="1589" y="622"/>
                    <a:pt x="1370" y="74"/>
                  </a:cubicBezTo>
                  <a:lnTo>
                    <a:pt x="1370" y="74"/>
                  </a:lnTo>
                  <a:cubicBezTo>
                    <a:pt x="1425" y="951"/>
                    <a:pt x="1315" y="1827"/>
                    <a:pt x="1096" y="2703"/>
                  </a:cubicBezTo>
                  <a:cubicBezTo>
                    <a:pt x="877" y="3196"/>
                    <a:pt x="932" y="3799"/>
                    <a:pt x="1260" y="4237"/>
                  </a:cubicBezTo>
                  <a:cubicBezTo>
                    <a:pt x="1863" y="5059"/>
                    <a:pt x="1260" y="5113"/>
                    <a:pt x="658" y="5113"/>
                  </a:cubicBezTo>
                  <a:lnTo>
                    <a:pt x="494" y="5278"/>
                  </a:lnTo>
                  <a:cubicBezTo>
                    <a:pt x="1" y="6318"/>
                    <a:pt x="1644" y="6209"/>
                    <a:pt x="1425" y="7249"/>
                  </a:cubicBezTo>
                  <a:cubicBezTo>
                    <a:pt x="1200" y="6987"/>
                    <a:pt x="976" y="6726"/>
                    <a:pt x="734" y="6726"/>
                  </a:cubicBezTo>
                  <a:cubicBezTo>
                    <a:pt x="622" y="6726"/>
                    <a:pt x="506" y="6782"/>
                    <a:pt x="384" y="6921"/>
                  </a:cubicBezTo>
                  <a:cubicBezTo>
                    <a:pt x="1" y="7304"/>
                    <a:pt x="1" y="7907"/>
                    <a:pt x="329" y="8290"/>
                  </a:cubicBezTo>
                  <a:cubicBezTo>
                    <a:pt x="384" y="8400"/>
                    <a:pt x="548" y="8509"/>
                    <a:pt x="658" y="8564"/>
                  </a:cubicBezTo>
                  <a:cubicBezTo>
                    <a:pt x="1096" y="8783"/>
                    <a:pt x="1534" y="9057"/>
                    <a:pt x="2027" y="9221"/>
                  </a:cubicBezTo>
                  <a:cubicBezTo>
                    <a:pt x="2246" y="9221"/>
                    <a:pt x="2465" y="9166"/>
                    <a:pt x="2630" y="9057"/>
                  </a:cubicBezTo>
                  <a:cubicBezTo>
                    <a:pt x="3999" y="8071"/>
                    <a:pt x="5697" y="8016"/>
                    <a:pt x="7230" y="7414"/>
                  </a:cubicBezTo>
                  <a:lnTo>
                    <a:pt x="7230" y="7085"/>
                  </a:lnTo>
                  <a:lnTo>
                    <a:pt x="6847" y="6756"/>
                  </a:lnTo>
                  <a:cubicBezTo>
                    <a:pt x="6820" y="6702"/>
                    <a:pt x="6765" y="6674"/>
                    <a:pt x="6710" y="6674"/>
                  </a:cubicBezTo>
                  <a:cubicBezTo>
                    <a:pt x="6655" y="6674"/>
                    <a:pt x="6600" y="6702"/>
                    <a:pt x="6573" y="6756"/>
                  </a:cubicBezTo>
                  <a:cubicBezTo>
                    <a:pt x="6135" y="6428"/>
                    <a:pt x="6135" y="5771"/>
                    <a:pt x="5587" y="5497"/>
                  </a:cubicBezTo>
                  <a:cubicBezTo>
                    <a:pt x="5259" y="5387"/>
                    <a:pt x="5149" y="4839"/>
                    <a:pt x="5423" y="4675"/>
                  </a:cubicBezTo>
                  <a:cubicBezTo>
                    <a:pt x="6683" y="4073"/>
                    <a:pt x="6025" y="2868"/>
                    <a:pt x="6518" y="1937"/>
                  </a:cubicBezTo>
                  <a:lnTo>
                    <a:pt x="6518" y="1937"/>
                  </a:lnTo>
                  <a:cubicBezTo>
                    <a:pt x="5423" y="2101"/>
                    <a:pt x="5752" y="3087"/>
                    <a:pt x="5368" y="3580"/>
                  </a:cubicBezTo>
                  <a:cubicBezTo>
                    <a:pt x="4985" y="3361"/>
                    <a:pt x="4766" y="3032"/>
                    <a:pt x="4875" y="2868"/>
                  </a:cubicBezTo>
                  <a:cubicBezTo>
                    <a:pt x="5259" y="2265"/>
                    <a:pt x="4766" y="1444"/>
                    <a:pt x="5368" y="841"/>
                  </a:cubicBezTo>
                  <a:cubicBezTo>
                    <a:pt x="5587" y="677"/>
                    <a:pt x="5642" y="294"/>
                    <a:pt x="5423" y="129"/>
                  </a:cubicBezTo>
                  <a:cubicBezTo>
                    <a:pt x="5314" y="36"/>
                    <a:pt x="5219" y="0"/>
                    <a:pt x="5133" y="0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0" name="Google Shape;8340;p9"/>
            <p:cNvSpPr/>
            <p:nvPr/>
          </p:nvSpPr>
          <p:spPr>
            <a:xfrm>
              <a:off x="3293775" y="1660075"/>
              <a:ext cx="5500" cy="3450"/>
            </a:xfrm>
            <a:custGeom>
              <a:avLst/>
              <a:gdLst/>
              <a:ahLst/>
              <a:cxnLst/>
              <a:rect l="l" t="t" r="r" b="b"/>
              <a:pathLst>
                <a:path w="220" h="138" extrusionOk="0">
                  <a:moveTo>
                    <a:pt x="131" y="1"/>
                  </a:moveTo>
                  <a:cubicBezTo>
                    <a:pt x="97" y="1"/>
                    <a:pt x="56" y="28"/>
                    <a:pt x="1" y="83"/>
                  </a:cubicBezTo>
                  <a:cubicBezTo>
                    <a:pt x="56" y="83"/>
                    <a:pt x="56" y="138"/>
                    <a:pt x="110" y="138"/>
                  </a:cubicBezTo>
                  <a:cubicBezTo>
                    <a:pt x="165" y="138"/>
                    <a:pt x="220" y="83"/>
                    <a:pt x="220" y="83"/>
                  </a:cubicBezTo>
                  <a:cubicBezTo>
                    <a:pt x="192" y="28"/>
                    <a:pt x="165" y="1"/>
                    <a:pt x="131" y="1"/>
                  </a:cubicBezTo>
                  <a:close/>
                </a:path>
              </a:pathLst>
            </a:custGeom>
            <a:solidFill>
              <a:srgbClr val="EE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1" name="Google Shape;8341;p9"/>
            <p:cNvSpPr/>
            <p:nvPr/>
          </p:nvSpPr>
          <p:spPr>
            <a:xfrm>
              <a:off x="3636100" y="1276475"/>
              <a:ext cx="8225" cy="9150"/>
            </a:xfrm>
            <a:custGeom>
              <a:avLst/>
              <a:gdLst/>
              <a:ahLst/>
              <a:cxnLst/>
              <a:rect l="l" t="t" r="r" b="b"/>
              <a:pathLst>
                <a:path w="329" h="366" extrusionOk="0">
                  <a:moveTo>
                    <a:pt x="108" y="0"/>
                  </a:moveTo>
                  <a:cubicBezTo>
                    <a:pt x="64" y="0"/>
                    <a:pt x="32" y="27"/>
                    <a:pt x="0" y="91"/>
                  </a:cubicBezTo>
                  <a:cubicBezTo>
                    <a:pt x="0" y="256"/>
                    <a:pt x="55" y="310"/>
                    <a:pt x="110" y="365"/>
                  </a:cubicBezTo>
                  <a:cubicBezTo>
                    <a:pt x="165" y="365"/>
                    <a:pt x="274" y="310"/>
                    <a:pt x="329" y="310"/>
                  </a:cubicBezTo>
                  <a:cubicBezTo>
                    <a:pt x="329" y="201"/>
                    <a:pt x="274" y="146"/>
                    <a:pt x="219" y="36"/>
                  </a:cubicBezTo>
                  <a:cubicBezTo>
                    <a:pt x="174" y="14"/>
                    <a:pt x="138" y="0"/>
                    <a:pt x="10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2" name="Google Shape;8342;p9"/>
            <p:cNvSpPr/>
            <p:nvPr/>
          </p:nvSpPr>
          <p:spPr>
            <a:xfrm>
              <a:off x="3655275" y="1248625"/>
              <a:ext cx="12325" cy="5500"/>
            </a:xfrm>
            <a:custGeom>
              <a:avLst/>
              <a:gdLst/>
              <a:ahLst/>
              <a:cxnLst/>
              <a:rect l="l" t="t" r="r" b="b"/>
              <a:pathLst>
                <a:path w="493" h="220" extrusionOk="0">
                  <a:moveTo>
                    <a:pt x="274" y="0"/>
                  </a:moveTo>
                  <a:cubicBezTo>
                    <a:pt x="164" y="0"/>
                    <a:pt x="110" y="55"/>
                    <a:pt x="0" y="110"/>
                  </a:cubicBezTo>
                  <a:cubicBezTo>
                    <a:pt x="110" y="165"/>
                    <a:pt x="164" y="219"/>
                    <a:pt x="274" y="219"/>
                  </a:cubicBezTo>
                  <a:cubicBezTo>
                    <a:pt x="329" y="219"/>
                    <a:pt x="438" y="165"/>
                    <a:pt x="493" y="110"/>
                  </a:cubicBezTo>
                  <a:cubicBezTo>
                    <a:pt x="438" y="55"/>
                    <a:pt x="329" y="0"/>
                    <a:pt x="274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3" name="Google Shape;8343;p9"/>
            <p:cNvSpPr/>
            <p:nvPr/>
          </p:nvSpPr>
          <p:spPr>
            <a:xfrm>
              <a:off x="4087950" y="2564475"/>
              <a:ext cx="564150" cy="708225"/>
            </a:xfrm>
            <a:custGeom>
              <a:avLst/>
              <a:gdLst/>
              <a:ahLst/>
              <a:cxnLst/>
              <a:rect l="l" t="t" r="r" b="b"/>
              <a:pathLst>
                <a:path w="22566" h="28329" extrusionOk="0">
                  <a:moveTo>
                    <a:pt x="17965" y="0"/>
                  </a:moveTo>
                  <a:cubicBezTo>
                    <a:pt x="17855" y="0"/>
                    <a:pt x="17691" y="0"/>
                    <a:pt x="17581" y="110"/>
                  </a:cubicBezTo>
                  <a:cubicBezTo>
                    <a:pt x="17519" y="203"/>
                    <a:pt x="17466" y="234"/>
                    <a:pt x="17418" y="234"/>
                  </a:cubicBezTo>
                  <a:cubicBezTo>
                    <a:pt x="17316" y="234"/>
                    <a:pt x="17236" y="92"/>
                    <a:pt x="17144" y="92"/>
                  </a:cubicBezTo>
                  <a:cubicBezTo>
                    <a:pt x="17126" y="92"/>
                    <a:pt x="17108" y="97"/>
                    <a:pt x="17088" y="110"/>
                  </a:cubicBezTo>
                  <a:cubicBezTo>
                    <a:pt x="15445" y="712"/>
                    <a:pt x="14898" y="2410"/>
                    <a:pt x="13857" y="3560"/>
                  </a:cubicBezTo>
                  <a:cubicBezTo>
                    <a:pt x="13638" y="3834"/>
                    <a:pt x="13419" y="4053"/>
                    <a:pt x="13255" y="4272"/>
                  </a:cubicBezTo>
                  <a:cubicBezTo>
                    <a:pt x="13145" y="4382"/>
                    <a:pt x="13035" y="4491"/>
                    <a:pt x="12981" y="4601"/>
                  </a:cubicBezTo>
                  <a:cubicBezTo>
                    <a:pt x="12762" y="4875"/>
                    <a:pt x="12543" y="5149"/>
                    <a:pt x="12323" y="5368"/>
                  </a:cubicBezTo>
                  <a:cubicBezTo>
                    <a:pt x="9914" y="8270"/>
                    <a:pt x="6737" y="10407"/>
                    <a:pt x="4327" y="13309"/>
                  </a:cubicBezTo>
                  <a:cubicBezTo>
                    <a:pt x="4218" y="13419"/>
                    <a:pt x="4108" y="13528"/>
                    <a:pt x="4053" y="13638"/>
                  </a:cubicBezTo>
                  <a:lnTo>
                    <a:pt x="3779" y="13967"/>
                  </a:lnTo>
                  <a:cubicBezTo>
                    <a:pt x="3396" y="14460"/>
                    <a:pt x="2958" y="14898"/>
                    <a:pt x="2520" y="15281"/>
                  </a:cubicBezTo>
                  <a:cubicBezTo>
                    <a:pt x="2410" y="15391"/>
                    <a:pt x="2301" y="15500"/>
                    <a:pt x="2191" y="15610"/>
                  </a:cubicBezTo>
                  <a:cubicBezTo>
                    <a:pt x="1972" y="15884"/>
                    <a:pt x="1643" y="16157"/>
                    <a:pt x="1370" y="16431"/>
                  </a:cubicBezTo>
                  <a:cubicBezTo>
                    <a:pt x="1260" y="16596"/>
                    <a:pt x="1150" y="16760"/>
                    <a:pt x="1096" y="16924"/>
                  </a:cubicBezTo>
                  <a:cubicBezTo>
                    <a:pt x="1041" y="17088"/>
                    <a:pt x="1096" y="17308"/>
                    <a:pt x="1205" y="17417"/>
                  </a:cubicBezTo>
                  <a:cubicBezTo>
                    <a:pt x="1205" y="17472"/>
                    <a:pt x="1260" y="17527"/>
                    <a:pt x="1260" y="17581"/>
                  </a:cubicBezTo>
                  <a:lnTo>
                    <a:pt x="1096" y="17581"/>
                  </a:lnTo>
                  <a:cubicBezTo>
                    <a:pt x="986" y="17581"/>
                    <a:pt x="877" y="17557"/>
                    <a:pt x="751" y="17557"/>
                  </a:cubicBezTo>
                  <a:cubicBezTo>
                    <a:pt x="688" y="17557"/>
                    <a:pt x="621" y="17563"/>
                    <a:pt x="548" y="17581"/>
                  </a:cubicBezTo>
                  <a:cubicBezTo>
                    <a:pt x="219" y="17691"/>
                    <a:pt x="0" y="18074"/>
                    <a:pt x="110" y="18458"/>
                  </a:cubicBezTo>
                  <a:cubicBezTo>
                    <a:pt x="615" y="19271"/>
                    <a:pt x="1062" y="19711"/>
                    <a:pt x="1497" y="19711"/>
                  </a:cubicBezTo>
                  <a:cubicBezTo>
                    <a:pt x="1910" y="19711"/>
                    <a:pt x="2311" y="19313"/>
                    <a:pt x="2739" y="18458"/>
                  </a:cubicBezTo>
                  <a:cubicBezTo>
                    <a:pt x="3560" y="16869"/>
                    <a:pt x="4656" y="16596"/>
                    <a:pt x="6025" y="16431"/>
                  </a:cubicBezTo>
                  <a:cubicBezTo>
                    <a:pt x="6189" y="16376"/>
                    <a:pt x="6354" y="16322"/>
                    <a:pt x="6518" y="16267"/>
                  </a:cubicBezTo>
                  <a:cubicBezTo>
                    <a:pt x="6792" y="16103"/>
                    <a:pt x="7096" y="16023"/>
                    <a:pt x="7398" y="16023"/>
                  </a:cubicBezTo>
                  <a:cubicBezTo>
                    <a:pt x="8003" y="16023"/>
                    <a:pt x="8599" y="16340"/>
                    <a:pt x="8928" y="16924"/>
                  </a:cubicBezTo>
                  <a:cubicBezTo>
                    <a:pt x="9240" y="17429"/>
                    <a:pt x="9489" y="17649"/>
                    <a:pt x="9694" y="17649"/>
                  </a:cubicBezTo>
                  <a:cubicBezTo>
                    <a:pt x="9955" y="17649"/>
                    <a:pt x="10143" y="17289"/>
                    <a:pt x="10297" y="16705"/>
                  </a:cubicBezTo>
                  <a:cubicBezTo>
                    <a:pt x="10407" y="16431"/>
                    <a:pt x="10352" y="16103"/>
                    <a:pt x="10845" y="16048"/>
                  </a:cubicBezTo>
                  <a:lnTo>
                    <a:pt x="10845" y="16048"/>
                  </a:lnTo>
                  <a:cubicBezTo>
                    <a:pt x="11064" y="16541"/>
                    <a:pt x="10571" y="17143"/>
                    <a:pt x="11009" y="17581"/>
                  </a:cubicBezTo>
                  <a:cubicBezTo>
                    <a:pt x="11776" y="18403"/>
                    <a:pt x="12433" y="19389"/>
                    <a:pt x="12871" y="20429"/>
                  </a:cubicBezTo>
                  <a:cubicBezTo>
                    <a:pt x="12972" y="20665"/>
                    <a:pt x="13177" y="20777"/>
                    <a:pt x="13408" y="20777"/>
                  </a:cubicBezTo>
                  <a:cubicBezTo>
                    <a:pt x="13554" y="20777"/>
                    <a:pt x="13709" y="20733"/>
                    <a:pt x="13857" y="20649"/>
                  </a:cubicBezTo>
                  <a:cubicBezTo>
                    <a:pt x="14007" y="20549"/>
                    <a:pt x="13929" y="20313"/>
                    <a:pt x="14080" y="20313"/>
                  </a:cubicBezTo>
                  <a:cubicBezTo>
                    <a:pt x="14094" y="20313"/>
                    <a:pt x="14111" y="20315"/>
                    <a:pt x="14131" y="20320"/>
                  </a:cubicBezTo>
                  <a:cubicBezTo>
                    <a:pt x="14186" y="20484"/>
                    <a:pt x="14186" y="20649"/>
                    <a:pt x="14076" y="20758"/>
                  </a:cubicBezTo>
                  <a:cubicBezTo>
                    <a:pt x="13638" y="21361"/>
                    <a:pt x="12707" y="21306"/>
                    <a:pt x="12543" y="22127"/>
                  </a:cubicBezTo>
                  <a:cubicBezTo>
                    <a:pt x="11776" y="21196"/>
                    <a:pt x="11392" y="20265"/>
                    <a:pt x="11666" y="19170"/>
                  </a:cubicBezTo>
                  <a:cubicBezTo>
                    <a:pt x="11885" y="18677"/>
                    <a:pt x="11557" y="18129"/>
                    <a:pt x="11064" y="17965"/>
                  </a:cubicBezTo>
                  <a:cubicBezTo>
                    <a:pt x="11014" y="17957"/>
                    <a:pt x="10968" y="17953"/>
                    <a:pt x="10925" y="17953"/>
                  </a:cubicBezTo>
                  <a:cubicBezTo>
                    <a:pt x="10390" y="17953"/>
                    <a:pt x="10289" y="18545"/>
                    <a:pt x="10187" y="18951"/>
                  </a:cubicBezTo>
                  <a:cubicBezTo>
                    <a:pt x="10023" y="19882"/>
                    <a:pt x="9804" y="20758"/>
                    <a:pt x="9475" y="21580"/>
                  </a:cubicBezTo>
                  <a:cubicBezTo>
                    <a:pt x="9049" y="22433"/>
                    <a:pt x="8674" y="23389"/>
                    <a:pt x="7493" y="23389"/>
                  </a:cubicBezTo>
                  <a:cubicBezTo>
                    <a:pt x="7461" y="23389"/>
                    <a:pt x="7428" y="23388"/>
                    <a:pt x="7394" y="23387"/>
                  </a:cubicBezTo>
                  <a:cubicBezTo>
                    <a:pt x="6025" y="24154"/>
                    <a:pt x="6025" y="24263"/>
                    <a:pt x="7011" y="25468"/>
                  </a:cubicBezTo>
                  <a:cubicBezTo>
                    <a:pt x="7449" y="26016"/>
                    <a:pt x="8380" y="26290"/>
                    <a:pt x="8490" y="27111"/>
                  </a:cubicBezTo>
                  <a:cubicBezTo>
                    <a:pt x="8572" y="27938"/>
                    <a:pt x="8749" y="28328"/>
                    <a:pt x="9254" y="28328"/>
                  </a:cubicBezTo>
                  <a:cubicBezTo>
                    <a:pt x="9419" y="28328"/>
                    <a:pt x="9617" y="28287"/>
                    <a:pt x="9859" y="28207"/>
                  </a:cubicBezTo>
                  <a:cubicBezTo>
                    <a:pt x="10735" y="27933"/>
                    <a:pt x="11611" y="27604"/>
                    <a:pt x="12433" y="27166"/>
                  </a:cubicBezTo>
                  <a:cubicBezTo>
                    <a:pt x="13309" y="26618"/>
                    <a:pt x="14131" y="25906"/>
                    <a:pt x="14843" y="25140"/>
                  </a:cubicBezTo>
                  <a:cubicBezTo>
                    <a:pt x="15062" y="24811"/>
                    <a:pt x="15336" y="24537"/>
                    <a:pt x="15610" y="24318"/>
                  </a:cubicBezTo>
                  <a:cubicBezTo>
                    <a:pt x="17088" y="22456"/>
                    <a:pt x="19005" y="21032"/>
                    <a:pt x="20375" y="19005"/>
                  </a:cubicBezTo>
                  <a:cubicBezTo>
                    <a:pt x="20594" y="18020"/>
                    <a:pt x="20429" y="16924"/>
                    <a:pt x="21525" y="16267"/>
                  </a:cubicBezTo>
                  <a:cubicBezTo>
                    <a:pt x="21634" y="16157"/>
                    <a:pt x="21744" y="16103"/>
                    <a:pt x="21853" y="15993"/>
                  </a:cubicBezTo>
                  <a:lnTo>
                    <a:pt x="22182" y="15993"/>
                  </a:lnTo>
                  <a:cubicBezTo>
                    <a:pt x="22237" y="16020"/>
                    <a:pt x="22305" y="16034"/>
                    <a:pt x="22367" y="16034"/>
                  </a:cubicBezTo>
                  <a:cubicBezTo>
                    <a:pt x="22428" y="16034"/>
                    <a:pt x="22483" y="16020"/>
                    <a:pt x="22511" y="15993"/>
                  </a:cubicBezTo>
                  <a:cubicBezTo>
                    <a:pt x="22565" y="15445"/>
                    <a:pt x="22182" y="15226"/>
                    <a:pt x="21853" y="14733"/>
                  </a:cubicBezTo>
                  <a:cubicBezTo>
                    <a:pt x="21525" y="14240"/>
                    <a:pt x="22182" y="13912"/>
                    <a:pt x="21963" y="13364"/>
                  </a:cubicBezTo>
                  <a:cubicBezTo>
                    <a:pt x="21805" y="12952"/>
                    <a:pt x="21628" y="12815"/>
                    <a:pt x="21422" y="12815"/>
                  </a:cubicBezTo>
                  <a:cubicBezTo>
                    <a:pt x="21272" y="12815"/>
                    <a:pt x="21107" y="12888"/>
                    <a:pt x="20922" y="12981"/>
                  </a:cubicBezTo>
                  <a:lnTo>
                    <a:pt x="20703" y="13035"/>
                  </a:lnTo>
                  <a:cubicBezTo>
                    <a:pt x="20511" y="13180"/>
                    <a:pt x="20403" y="13493"/>
                    <a:pt x="20231" y="13493"/>
                  </a:cubicBezTo>
                  <a:cubicBezTo>
                    <a:pt x="20207" y="13493"/>
                    <a:pt x="20182" y="13487"/>
                    <a:pt x="20156" y="13474"/>
                  </a:cubicBezTo>
                  <a:cubicBezTo>
                    <a:pt x="19936" y="13419"/>
                    <a:pt x="20046" y="12981"/>
                    <a:pt x="19991" y="12762"/>
                  </a:cubicBezTo>
                  <a:cubicBezTo>
                    <a:pt x="19991" y="12323"/>
                    <a:pt x="19827" y="11995"/>
                    <a:pt x="19608" y="11666"/>
                  </a:cubicBezTo>
                  <a:cubicBezTo>
                    <a:pt x="19224" y="10790"/>
                    <a:pt x="19005" y="9914"/>
                    <a:pt x="19608" y="9037"/>
                  </a:cubicBezTo>
                  <a:cubicBezTo>
                    <a:pt x="19827" y="8599"/>
                    <a:pt x="19389" y="8325"/>
                    <a:pt x="19389" y="7942"/>
                  </a:cubicBezTo>
                  <a:cubicBezTo>
                    <a:pt x="19334" y="7558"/>
                    <a:pt x="19334" y="7175"/>
                    <a:pt x="19444" y="6737"/>
                  </a:cubicBezTo>
                  <a:cubicBezTo>
                    <a:pt x="19444" y="6627"/>
                    <a:pt x="19389" y="6518"/>
                    <a:pt x="19279" y="6408"/>
                  </a:cubicBezTo>
                  <a:cubicBezTo>
                    <a:pt x="19060" y="6189"/>
                    <a:pt x="18786" y="6244"/>
                    <a:pt x="18622" y="6080"/>
                  </a:cubicBezTo>
                  <a:lnTo>
                    <a:pt x="18622" y="4765"/>
                  </a:lnTo>
                  <a:cubicBezTo>
                    <a:pt x="18732" y="3779"/>
                    <a:pt x="18293" y="2739"/>
                    <a:pt x="18732" y="1753"/>
                  </a:cubicBezTo>
                  <a:cubicBezTo>
                    <a:pt x="19170" y="767"/>
                    <a:pt x="18732" y="384"/>
                    <a:pt x="17965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4" name="Google Shape;8344;p9"/>
            <p:cNvSpPr/>
            <p:nvPr/>
          </p:nvSpPr>
          <p:spPr>
            <a:xfrm>
              <a:off x="3870225" y="4026475"/>
              <a:ext cx="424500" cy="319400"/>
            </a:xfrm>
            <a:custGeom>
              <a:avLst/>
              <a:gdLst/>
              <a:ahLst/>
              <a:cxnLst/>
              <a:rect l="l" t="t" r="r" b="b"/>
              <a:pathLst>
                <a:path w="16980" h="12776" extrusionOk="0">
                  <a:moveTo>
                    <a:pt x="9677" y="1"/>
                  </a:moveTo>
                  <a:cubicBezTo>
                    <a:pt x="9164" y="1"/>
                    <a:pt x="8718" y="414"/>
                    <a:pt x="8271" y="617"/>
                  </a:cubicBezTo>
                  <a:cubicBezTo>
                    <a:pt x="6957" y="1220"/>
                    <a:pt x="6245" y="2424"/>
                    <a:pt x="4930" y="3191"/>
                  </a:cubicBezTo>
                  <a:cubicBezTo>
                    <a:pt x="3616" y="4013"/>
                    <a:pt x="2192" y="4670"/>
                    <a:pt x="987" y="5601"/>
                  </a:cubicBezTo>
                  <a:cubicBezTo>
                    <a:pt x="713" y="5765"/>
                    <a:pt x="549" y="6039"/>
                    <a:pt x="384" y="6313"/>
                  </a:cubicBezTo>
                  <a:cubicBezTo>
                    <a:pt x="1" y="6970"/>
                    <a:pt x="768" y="7244"/>
                    <a:pt x="768" y="7847"/>
                  </a:cubicBezTo>
                  <a:cubicBezTo>
                    <a:pt x="713" y="8394"/>
                    <a:pt x="1" y="9271"/>
                    <a:pt x="1042" y="9380"/>
                  </a:cubicBezTo>
                  <a:cubicBezTo>
                    <a:pt x="1863" y="9545"/>
                    <a:pt x="2192" y="10257"/>
                    <a:pt x="2849" y="10421"/>
                  </a:cubicBezTo>
                  <a:cubicBezTo>
                    <a:pt x="4218" y="10804"/>
                    <a:pt x="5971" y="10640"/>
                    <a:pt x="6135" y="12776"/>
                  </a:cubicBezTo>
                  <a:lnTo>
                    <a:pt x="6299" y="12666"/>
                  </a:lnTo>
                  <a:lnTo>
                    <a:pt x="11503" y="11023"/>
                  </a:lnTo>
                  <a:cubicBezTo>
                    <a:pt x="11612" y="10914"/>
                    <a:pt x="11776" y="10859"/>
                    <a:pt x="11886" y="10750"/>
                  </a:cubicBezTo>
                  <a:cubicBezTo>
                    <a:pt x="11995" y="10695"/>
                    <a:pt x="12105" y="10695"/>
                    <a:pt x="12215" y="10695"/>
                  </a:cubicBezTo>
                  <a:cubicBezTo>
                    <a:pt x="12653" y="10585"/>
                    <a:pt x="13146" y="10366"/>
                    <a:pt x="13529" y="10092"/>
                  </a:cubicBezTo>
                  <a:lnTo>
                    <a:pt x="16815" y="8723"/>
                  </a:lnTo>
                  <a:cubicBezTo>
                    <a:pt x="16925" y="8613"/>
                    <a:pt x="16980" y="8449"/>
                    <a:pt x="16925" y="8285"/>
                  </a:cubicBezTo>
                  <a:cubicBezTo>
                    <a:pt x="15501" y="7518"/>
                    <a:pt x="13858" y="7189"/>
                    <a:pt x="12379" y="6423"/>
                  </a:cubicBezTo>
                  <a:cubicBezTo>
                    <a:pt x="11667" y="6039"/>
                    <a:pt x="11174" y="5765"/>
                    <a:pt x="11393" y="4889"/>
                  </a:cubicBezTo>
                  <a:cubicBezTo>
                    <a:pt x="11503" y="4305"/>
                    <a:pt x="11831" y="4159"/>
                    <a:pt x="12249" y="4159"/>
                  </a:cubicBezTo>
                  <a:cubicBezTo>
                    <a:pt x="12458" y="4159"/>
                    <a:pt x="12689" y="4195"/>
                    <a:pt x="12927" y="4232"/>
                  </a:cubicBezTo>
                  <a:cubicBezTo>
                    <a:pt x="13215" y="4270"/>
                    <a:pt x="13544" y="4336"/>
                    <a:pt x="13809" y="4336"/>
                  </a:cubicBezTo>
                  <a:cubicBezTo>
                    <a:pt x="14299" y="4336"/>
                    <a:pt x="14571" y="4112"/>
                    <a:pt x="13967" y="3082"/>
                  </a:cubicBezTo>
                  <a:cubicBezTo>
                    <a:pt x="13803" y="2808"/>
                    <a:pt x="13967" y="2753"/>
                    <a:pt x="14186" y="2644"/>
                  </a:cubicBezTo>
                  <a:cubicBezTo>
                    <a:pt x="14254" y="2624"/>
                    <a:pt x="14310" y="2615"/>
                    <a:pt x="14356" y="2615"/>
                  </a:cubicBezTo>
                  <a:cubicBezTo>
                    <a:pt x="14570" y="2615"/>
                    <a:pt x="14570" y="2811"/>
                    <a:pt x="14570" y="3082"/>
                  </a:cubicBezTo>
                  <a:cubicBezTo>
                    <a:pt x="14515" y="3301"/>
                    <a:pt x="14515" y="3520"/>
                    <a:pt x="14570" y="3739"/>
                  </a:cubicBezTo>
                  <a:cubicBezTo>
                    <a:pt x="14624" y="4396"/>
                    <a:pt x="14077" y="5492"/>
                    <a:pt x="15008" y="5711"/>
                  </a:cubicBezTo>
                  <a:cubicBezTo>
                    <a:pt x="15049" y="5720"/>
                    <a:pt x="15088" y="5725"/>
                    <a:pt x="15124" y="5725"/>
                  </a:cubicBezTo>
                  <a:cubicBezTo>
                    <a:pt x="15709" y="5725"/>
                    <a:pt x="15642" y="4535"/>
                    <a:pt x="16158" y="4122"/>
                  </a:cubicBezTo>
                  <a:cubicBezTo>
                    <a:pt x="15665" y="3301"/>
                    <a:pt x="15227" y="2479"/>
                    <a:pt x="15775" y="1439"/>
                  </a:cubicBezTo>
                  <a:cubicBezTo>
                    <a:pt x="15926" y="1086"/>
                    <a:pt x="15753" y="549"/>
                    <a:pt x="15299" y="549"/>
                  </a:cubicBezTo>
                  <a:cubicBezTo>
                    <a:pt x="15259" y="549"/>
                    <a:pt x="15217" y="553"/>
                    <a:pt x="15172" y="562"/>
                  </a:cubicBezTo>
                  <a:cubicBezTo>
                    <a:pt x="14241" y="836"/>
                    <a:pt x="13255" y="617"/>
                    <a:pt x="12324" y="836"/>
                  </a:cubicBezTo>
                  <a:cubicBezTo>
                    <a:pt x="12100" y="881"/>
                    <a:pt x="11913" y="926"/>
                    <a:pt x="11748" y="926"/>
                  </a:cubicBezTo>
                  <a:cubicBezTo>
                    <a:pt x="11508" y="926"/>
                    <a:pt x="11314" y="832"/>
                    <a:pt x="11119" y="508"/>
                  </a:cubicBezTo>
                  <a:cubicBezTo>
                    <a:pt x="10955" y="288"/>
                    <a:pt x="10517" y="288"/>
                    <a:pt x="10243" y="179"/>
                  </a:cubicBezTo>
                  <a:cubicBezTo>
                    <a:pt x="10044" y="51"/>
                    <a:pt x="9857" y="1"/>
                    <a:pt x="9677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5" name="Google Shape;8345;p9"/>
            <p:cNvSpPr/>
            <p:nvPr/>
          </p:nvSpPr>
          <p:spPr>
            <a:xfrm>
              <a:off x="4175575" y="4277400"/>
              <a:ext cx="32875" cy="20175"/>
            </a:xfrm>
            <a:custGeom>
              <a:avLst/>
              <a:gdLst/>
              <a:ahLst/>
              <a:cxnLst/>
              <a:rect l="l" t="t" r="r" b="b"/>
              <a:pathLst>
                <a:path w="1315" h="807" extrusionOk="0">
                  <a:moveTo>
                    <a:pt x="1315" y="0"/>
                  </a:moveTo>
                  <a:lnTo>
                    <a:pt x="1315" y="0"/>
                  </a:lnTo>
                  <a:cubicBezTo>
                    <a:pt x="822" y="55"/>
                    <a:pt x="329" y="274"/>
                    <a:pt x="1" y="658"/>
                  </a:cubicBezTo>
                  <a:cubicBezTo>
                    <a:pt x="96" y="769"/>
                    <a:pt x="195" y="806"/>
                    <a:pt x="296" y="806"/>
                  </a:cubicBezTo>
                  <a:cubicBezTo>
                    <a:pt x="506" y="806"/>
                    <a:pt x="719" y="641"/>
                    <a:pt x="897" y="641"/>
                  </a:cubicBezTo>
                  <a:cubicBezTo>
                    <a:pt x="928" y="641"/>
                    <a:pt x="958" y="646"/>
                    <a:pt x="986" y="658"/>
                  </a:cubicBezTo>
                  <a:lnTo>
                    <a:pt x="1315" y="0"/>
                  </a:ln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6" name="Google Shape;8346;p9"/>
            <p:cNvSpPr/>
            <p:nvPr/>
          </p:nvSpPr>
          <p:spPr>
            <a:xfrm>
              <a:off x="3608700" y="1500550"/>
              <a:ext cx="245125" cy="482200"/>
            </a:xfrm>
            <a:custGeom>
              <a:avLst/>
              <a:gdLst/>
              <a:ahLst/>
              <a:cxnLst/>
              <a:rect l="l" t="t" r="r" b="b"/>
              <a:pathLst>
                <a:path w="9805" h="19288" extrusionOk="0">
                  <a:moveTo>
                    <a:pt x="1" y="1"/>
                  </a:moveTo>
                  <a:lnTo>
                    <a:pt x="275" y="713"/>
                  </a:lnTo>
                  <a:cubicBezTo>
                    <a:pt x="275" y="713"/>
                    <a:pt x="275" y="713"/>
                    <a:pt x="220" y="822"/>
                  </a:cubicBezTo>
                  <a:cubicBezTo>
                    <a:pt x="220" y="877"/>
                    <a:pt x="220" y="987"/>
                    <a:pt x="329" y="1042"/>
                  </a:cubicBezTo>
                  <a:lnTo>
                    <a:pt x="439" y="1096"/>
                  </a:lnTo>
                  <a:cubicBezTo>
                    <a:pt x="439" y="1206"/>
                    <a:pt x="494" y="1315"/>
                    <a:pt x="603" y="1370"/>
                  </a:cubicBezTo>
                  <a:cubicBezTo>
                    <a:pt x="1151" y="3178"/>
                    <a:pt x="2192" y="4821"/>
                    <a:pt x="2849" y="6628"/>
                  </a:cubicBezTo>
                  <a:cubicBezTo>
                    <a:pt x="3232" y="7943"/>
                    <a:pt x="3890" y="9202"/>
                    <a:pt x="4711" y="10298"/>
                  </a:cubicBezTo>
                  <a:cubicBezTo>
                    <a:pt x="5259" y="10955"/>
                    <a:pt x="5697" y="11722"/>
                    <a:pt x="5916" y="12598"/>
                  </a:cubicBezTo>
                  <a:cubicBezTo>
                    <a:pt x="6518" y="14898"/>
                    <a:pt x="7723" y="16980"/>
                    <a:pt x="8819" y="19061"/>
                  </a:cubicBezTo>
                  <a:cubicBezTo>
                    <a:pt x="9032" y="19168"/>
                    <a:pt x="9245" y="19287"/>
                    <a:pt x="9421" y="19287"/>
                  </a:cubicBezTo>
                  <a:cubicBezTo>
                    <a:pt x="9606" y="19287"/>
                    <a:pt x="9748" y="19154"/>
                    <a:pt x="9805" y="18732"/>
                  </a:cubicBezTo>
                  <a:cubicBezTo>
                    <a:pt x="9476" y="18458"/>
                    <a:pt x="9805" y="18020"/>
                    <a:pt x="9476" y="17801"/>
                  </a:cubicBezTo>
                  <a:cubicBezTo>
                    <a:pt x="9476" y="17089"/>
                    <a:pt x="8928" y="16651"/>
                    <a:pt x="8709" y="15994"/>
                  </a:cubicBezTo>
                  <a:cubicBezTo>
                    <a:pt x="7450" y="12215"/>
                    <a:pt x="5314" y="8764"/>
                    <a:pt x="3944" y="4985"/>
                  </a:cubicBezTo>
                  <a:cubicBezTo>
                    <a:pt x="3667" y="5213"/>
                    <a:pt x="3434" y="5305"/>
                    <a:pt x="3236" y="5305"/>
                  </a:cubicBezTo>
                  <a:cubicBezTo>
                    <a:pt x="2767" y="5305"/>
                    <a:pt x="2494" y="4790"/>
                    <a:pt x="2301" y="4328"/>
                  </a:cubicBezTo>
                  <a:cubicBezTo>
                    <a:pt x="1918" y="3178"/>
                    <a:pt x="1096" y="2192"/>
                    <a:pt x="932" y="932"/>
                  </a:cubicBezTo>
                  <a:cubicBezTo>
                    <a:pt x="932" y="439"/>
                    <a:pt x="494" y="1"/>
                    <a:pt x="1" y="1"/>
                  </a:cubicBezTo>
                  <a:close/>
                </a:path>
              </a:pathLst>
            </a:custGeom>
            <a:solidFill>
              <a:srgbClr val="F09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7" name="Google Shape;8347;p9"/>
            <p:cNvSpPr/>
            <p:nvPr/>
          </p:nvSpPr>
          <p:spPr>
            <a:xfrm>
              <a:off x="3559425" y="1605625"/>
              <a:ext cx="4125" cy="3125"/>
            </a:xfrm>
            <a:custGeom>
              <a:avLst/>
              <a:gdLst/>
              <a:ahLst/>
              <a:cxnLst/>
              <a:rect l="l" t="t" r="r" b="b"/>
              <a:pathLst>
                <a:path w="165" h="125" extrusionOk="0">
                  <a:moveTo>
                    <a:pt x="50" y="0"/>
                  </a:moveTo>
                  <a:cubicBezTo>
                    <a:pt x="36" y="0"/>
                    <a:pt x="0" y="80"/>
                    <a:pt x="0" y="125"/>
                  </a:cubicBezTo>
                  <a:cubicBezTo>
                    <a:pt x="164" y="70"/>
                    <a:pt x="110" y="15"/>
                    <a:pt x="55" y="15"/>
                  </a:cubicBezTo>
                  <a:cubicBezTo>
                    <a:pt x="55" y="5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F9F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8" name="Google Shape;8348;p9"/>
            <p:cNvSpPr/>
            <p:nvPr/>
          </p:nvSpPr>
          <p:spPr>
            <a:xfrm>
              <a:off x="3618300" y="15279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10" y="0"/>
                  </a:moveTo>
                  <a:cubicBezTo>
                    <a:pt x="55" y="55"/>
                    <a:pt x="0" y="110"/>
                    <a:pt x="0" y="165"/>
                  </a:cubicBezTo>
                  <a:lnTo>
                    <a:pt x="274" y="274"/>
                  </a:lnTo>
                  <a:cubicBezTo>
                    <a:pt x="219" y="165"/>
                    <a:pt x="165" y="55"/>
                    <a:pt x="110" y="0"/>
                  </a:cubicBezTo>
                  <a:close/>
                </a:path>
              </a:pathLst>
            </a:custGeom>
            <a:solidFill>
              <a:srgbClr val="F08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9" name="Google Shape;8349;p9"/>
            <p:cNvSpPr/>
            <p:nvPr/>
          </p:nvSpPr>
          <p:spPr>
            <a:xfrm>
              <a:off x="3611450" y="1518350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0" y="165"/>
                    <a:pt x="0" y="220"/>
                    <a:pt x="219" y="330"/>
                  </a:cubicBezTo>
                  <a:cubicBezTo>
                    <a:pt x="219" y="220"/>
                    <a:pt x="219" y="110"/>
                    <a:pt x="219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0" name="Google Shape;8350;p9"/>
            <p:cNvSpPr/>
            <p:nvPr/>
          </p:nvSpPr>
          <p:spPr>
            <a:xfrm>
              <a:off x="3745950" y="4614225"/>
              <a:ext cx="9300" cy="9250"/>
            </a:xfrm>
            <a:custGeom>
              <a:avLst/>
              <a:gdLst/>
              <a:ahLst/>
              <a:cxnLst/>
              <a:rect l="l" t="t" r="r" b="b"/>
              <a:pathLst>
                <a:path w="372" h="370" extrusionOk="0">
                  <a:moveTo>
                    <a:pt x="97" y="1"/>
                  </a:moveTo>
                  <a:lnTo>
                    <a:pt x="97" y="1"/>
                  </a:lnTo>
                  <a:cubicBezTo>
                    <a:pt x="143" y="92"/>
                    <a:pt x="0" y="370"/>
                    <a:pt x="167" y="370"/>
                  </a:cubicBezTo>
                  <a:cubicBezTo>
                    <a:pt x="202" y="370"/>
                    <a:pt x="250" y="358"/>
                    <a:pt x="316" y="330"/>
                  </a:cubicBezTo>
                  <a:cubicBezTo>
                    <a:pt x="371" y="275"/>
                    <a:pt x="207" y="56"/>
                    <a:pt x="97" y="1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1" name="Google Shape;8351;p9"/>
            <p:cNvSpPr/>
            <p:nvPr/>
          </p:nvSpPr>
          <p:spPr>
            <a:xfrm>
              <a:off x="3748375" y="4591650"/>
              <a:ext cx="16450" cy="6175"/>
            </a:xfrm>
            <a:custGeom>
              <a:avLst/>
              <a:gdLst/>
              <a:ahLst/>
              <a:cxnLst/>
              <a:rect l="l" t="t" r="r" b="b"/>
              <a:pathLst>
                <a:path w="658" h="247" extrusionOk="0">
                  <a:moveTo>
                    <a:pt x="329" y="0"/>
                  </a:moveTo>
                  <a:cubicBezTo>
                    <a:pt x="219" y="0"/>
                    <a:pt x="110" y="82"/>
                    <a:pt x="0" y="247"/>
                  </a:cubicBezTo>
                  <a:lnTo>
                    <a:pt x="658" y="247"/>
                  </a:lnTo>
                  <a:cubicBezTo>
                    <a:pt x="548" y="82"/>
                    <a:pt x="439" y="0"/>
                    <a:pt x="329" y="0"/>
                  </a:cubicBezTo>
                  <a:close/>
                </a:path>
              </a:pathLst>
            </a:custGeom>
            <a:solidFill>
              <a:srgbClr val="F28B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2" name="Google Shape;8352;p9"/>
            <p:cNvSpPr/>
            <p:nvPr/>
          </p:nvSpPr>
          <p:spPr>
            <a:xfrm>
              <a:off x="3681275" y="1592300"/>
              <a:ext cx="27425" cy="32900"/>
            </a:xfrm>
            <a:custGeom>
              <a:avLst/>
              <a:gdLst/>
              <a:ahLst/>
              <a:cxnLst/>
              <a:rect l="l" t="t" r="r" b="b"/>
              <a:pathLst>
                <a:path w="1097" h="1316" extrusionOk="0">
                  <a:moveTo>
                    <a:pt x="384" y="1"/>
                  </a:moveTo>
                  <a:lnTo>
                    <a:pt x="384" y="1"/>
                  </a:lnTo>
                  <a:cubicBezTo>
                    <a:pt x="274" y="603"/>
                    <a:pt x="1" y="1315"/>
                    <a:pt x="1096" y="1315"/>
                  </a:cubicBezTo>
                  <a:cubicBezTo>
                    <a:pt x="767" y="877"/>
                    <a:pt x="822" y="329"/>
                    <a:pt x="384" y="1"/>
                  </a:cubicBezTo>
                  <a:close/>
                </a:path>
              </a:pathLst>
            </a:custGeom>
            <a:solidFill>
              <a:srgbClr val="F09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3" name="Google Shape;8353;p9"/>
            <p:cNvSpPr/>
            <p:nvPr/>
          </p:nvSpPr>
          <p:spPr>
            <a:xfrm>
              <a:off x="3797675" y="4184050"/>
              <a:ext cx="242375" cy="267275"/>
            </a:xfrm>
            <a:custGeom>
              <a:avLst/>
              <a:gdLst/>
              <a:ahLst/>
              <a:cxnLst/>
              <a:rect l="l" t="t" r="r" b="b"/>
              <a:pathLst>
                <a:path w="9695" h="10691" extrusionOk="0">
                  <a:moveTo>
                    <a:pt x="6737" y="5487"/>
                  </a:moveTo>
                  <a:lnTo>
                    <a:pt x="6737" y="5487"/>
                  </a:lnTo>
                  <a:cubicBezTo>
                    <a:pt x="7284" y="5597"/>
                    <a:pt x="7339" y="6199"/>
                    <a:pt x="7777" y="6363"/>
                  </a:cubicBezTo>
                  <a:cubicBezTo>
                    <a:pt x="7795" y="6393"/>
                    <a:pt x="7814" y="6420"/>
                    <a:pt x="7834" y="6446"/>
                  </a:cubicBezTo>
                  <a:lnTo>
                    <a:pt x="7834" y="6446"/>
                  </a:lnTo>
                  <a:cubicBezTo>
                    <a:pt x="7440" y="6144"/>
                    <a:pt x="7088" y="5839"/>
                    <a:pt x="6737" y="5487"/>
                  </a:cubicBezTo>
                  <a:close/>
                  <a:moveTo>
                    <a:pt x="2943" y="1"/>
                  </a:moveTo>
                  <a:cubicBezTo>
                    <a:pt x="1965" y="1"/>
                    <a:pt x="1075" y="736"/>
                    <a:pt x="986" y="1763"/>
                  </a:cubicBezTo>
                  <a:cubicBezTo>
                    <a:pt x="712" y="3296"/>
                    <a:pt x="274" y="4885"/>
                    <a:pt x="657" y="6473"/>
                  </a:cubicBezTo>
                  <a:cubicBezTo>
                    <a:pt x="438" y="7897"/>
                    <a:pt x="219" y="9321"/>
                    <a:pt x="0" y="10690"/>
                  </a:cubicBezTo>
                  <a:lnTo>
                    <a:pt x="329" y="10690"/>
                  </a:lnTo>
                  <a:cubicBezTo>
                    <a:pt x="383" y="10581"/>
                    <a:pt x="493" y="10526"/>
                    <a:pt x="657" y="10416"/>
                  </a:cubicBezTo>
                  <a:cubicBezTo>
                    <a:pt x="2465" y="9431"/>
                    <a:pt x="4327" y="8554"/>
                    <a:pt x="6244" y="7787"/>
                  </a:cubicBezTo>
                  <a:cubicBezTo>
                    <a:pt x="6189" y="7240"/>
                    <a:pt x="7175" y="7404"/>
                    <a:pt x="6846" y="6802"/>
                  </a:cubicBezTo>
                  <a:cubicBezTo>
                    <a:pt x="6792" y="6692"/>
                    <a:pt x="6682" y="6637"/>
                    <a:pt x="6573" y="6637"/>
                  </a:cubicBezTo>
                  <a:lnTo>
                    <a:pt x="6573" y="6637"/>
                  </a:lnTo>
                  <a:cubicBezTo>
                    <a:pt x="6682" y="6637"/>
                    <a:pt x="6792" y="6692"/>
                    <a:pt x="6846" y="6747"/>
                  </a:cubicBezTo>
                  <a:lnTo>
                    <a:pt x="7065" y="6966"/>
                  </a:lnTo>
                  <a:cubicBezTo>
                    <a:pt x="7184" y="7000"/>
                    <a:pt x="7302" y="7023"/>
                    <a:pt x="7413" y="7023"/>
                  </a:cubicBezTo>
                  <a:cubicBezTo>
                    <a:pt x="7654" y="7023"/>
                    <a:pt x="7856" y="6912"/>
                    <a:pt x="7936" y="6554"/>
                  </a:cubicBezTo>
                  <a:lnTo>
                    <a:pt x="7936" y="6554"/>
                  </a:lnTo>
                  <a:cubicBezTo>
                    <a:pt x="8096" y="6693"/>
                    <a:pt x="8306" y="6762"/>
                    <a:pt x="8544" y="6802"/>
                  </a:cubicBezTo>
                  <a:lnTo>
                    <a:pt x="8873" y="6802"/>
                  </a:lnTo>
                  <a:lnTo>
                    <a:pt x="9201" y="6418"/>
                  </a:lnTo>
                  <a:cubicBezTo>
                    <a:pt x="8763" y="5651"/>
                    <a:pt x="9694" y="5104"/>
                    <a:pt x="9640" y="4392"/>
                  </a:cubicBezTo>
                  <a:cubicBezTo>
                    <a:pt x="9556" y="4384"/>
                    <a:pt x="9470" y="4380"/>
                    <a:pt x="9384" y="4380"/>
                  </a:cubicBezTo>
                  <a:cubicBezTo>
                    <a:pt x="8956" y="4380"/>
                    <a:pt x="8504" y="4462"/>
                    <a:pt x="8092" y="4462"/>
                  </a:cubicBezTo>
                  <a:cubicBezTo>
                    <a:pt x="7448" y="4462"/>
                    <a:pt x="6899" y="4263"/>
                    <a:pt x="6682" y="3242"/>
                  </a:cubicBezTo>
                  <a:cubicBezTo>
                    <a:pt x="6215" y="3579"/>
                    <a:pt x="5932" y="3757"/>
                    <a:pt x="5717" y="3757"/>
                  </a:cubicBezTo>
                  <a:cubicBezTo>
                    <a:pt x="5479" y="3757"/>
                    <a:pt x="5324" y="3538"/>
                    <a:pt x="5094" y="3077"/>
                  </a:cubicBezTo>
                  <a:cubicBezTo>
                    <a:pt x="4931" y="2732"/>
                    <a:pt x="4753" y="2628"/>
                    <a:pt x="4572" y="2628"/>
                  </a:cubicBezTo>
                  <a:cubicBezTo>
                    <a:pt x="4296" y="2628"/>
                    <a:pt x="4011" y="2868"/>
                    <a:pt x="3756" y="2868"/>
                  </a:cubicBezTo>
                  <a:cubicBezTo>
                    <a:pt x="3727" y="2868"/>
                    <a:pt x="3698" y="2865"/>
                    <a:pt x="3670" y="2858"/>
                  </a:cubicBezTo>
                  <a:cubicBezTo>
                    <a:pt x="3560" y="2146"/>
                    <a:pt x="4163" y="1872"/>
                    <a:pt x="4327" y="1489"/>
                  </a:cubicBezTo>
                  <a:cubicBezTo>
                    <a:pt x="4710" y="667"/>
                    <a:pt x="3396" y="1106"/>
                    <a:pt x="3505" y="394"/>
                  </a:cubicBezTo>
                  <a:cubicBezTo>
                    <a:pt x="3505" y="284"/>
                    <a:pt x="3560" y="174"/>
                    <a:pt x="3615" y="120"/>
                  </a:cubicBezTo>
                  <a:cubicBezTo>
                    <a:pt x="3392" y="39"/>
                    <a:pt x="3165" y="1"/>
                    <a:pt x="2943" y="1"/>
                  </a:cubicBezTo>
                  <a:close/>
                </a:path>
              </a:pathLst>
            </a:custGeom>
            <a:solidFill>
              <a:srgbClr val="FBF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4" name="Google Shape;8354;p9"/>
            <p:cNvSpPr/>
            <p:nvPr/>
          </p:nvSpPr>
          <p:spPr>
            <a:xfrm>
              <a:off x="3751100" y="4062775"/>
              <a:ext cx="146550" cy="281750"/>
            </a:xfrm>
            <a:custGeom>
              <a:avLst/>
              <a:gdLst/>
              <a:ahLst/>
              <a:cxnLst/>
              <a:rect l="l" t="t" r="r" b="b"/>
              <a:pathLst>
                <a:path w="5862" h="11270" extrusionOk="0">
                  <a:moveTo>
                    <a:pt x="3698" y="0"/>
                  </a:moveTo>
                  <a:cubicBezTo>
                    <a:pt x="3629" y="0"/>
                    <a:pt x="3561" y="14"/>
                    <a:pt x="3506" y="41"/>
                  </a:cubicBezTo>
                  <a:cubicBezTo>
                    <a:pt x="3342" y="151"/>
                    <a:pt x="3178" y="260"/>
                    <a:pt x="3068" y="370"/>
                  </a:cubicBezTo>
                  <a:cubicBezTo>
                    <a:pt x="2958" y="425"/>
                    <a:pt x="2849" y="480"/>
                    <a:pt x="2739" y="534"/>
                  </a:cubicBezTo>
                  <a:cubicBezTo>
                    <a:pt x="2411" y="534"/>
                    <a:pt x="2137" y="315"/>
                    <a:pt x="1863" y="260"/>
                  </a:cubicBezTo>
                  <a:lnTo>
                    <a:pt x="1644" y="260"/>
                  </a:lnTo>
                  <a:lnTo>
                    <a:pt x="1480" y="370"/>
                  </a:lnTo>
                  <a:cubicBezTo>
                    <a:pt x="1370" y="480"/>
                    <a:pt x="1315" y="644"/>
                    <a:pt x="1261" y="753"/>
                  </a:cubicBezTo>
                  <a:cubicBezTo>
                    <a:pt x="1206" y="972"/>
                    <a:pt x="1151" y="1192"/>
                    <a:pt x="1096" y="1411"/>
                  </a:cubicBezTo>
                  <a:cubicBezTo>
                    <a:pt x="658" y="2561"/>
                    <a:pt x="713" y="3875"/>
                    <a:pt x="439" y="5080"/>
                  </a:cubicBezTo>
                  <a:cubicBezTo>
                    <a:pt x="987" y="5518"/>
                    <a:pt x="1589" y="5847"/>
                    <a:pt x="1808" y="6559"/>
                  </a:cubicBezTo>
                  <a:cubicBezTo>
                    <a:pt x="1370" y="6559"/>
                    <a:pt x="932" y="6723"/>
                    <a:pt x="658" y="7052"/>
                  </a:cubicBezTo>
                  <a:cubicBezTo>
                    <a:pt x="110" y="7873"/>
                    <a:pt x="1" y="8914"/>
                    <a:pt x="330" y="9790"/>
                  </a:cubicBezTo>
                  <a:cubicBezTo>
                    <a:pt x="494" y="10119"/>
                    <a:pt x="877" y="10283"/>
                    <a:pt x="1261" y="10283"/>
                  </a:cubicBezTo>
                  <a:lnTo>
                    <a:pt x="1534" y="10283"/>
                  </a:lnTo>
                  <a:cubicBezTo>
                    <a:pt x="2027" y="10448"/>
                    <a:pt x="2137" y="10995"/>
                    <a:pt x="2520" y="11214"/>
                  </a:cubicBezTo>
                  <a:lnTo>
                    <a:pt x="2520" y="11269"/>
                  </a:lnTo>
                  <a:cubicBezTo>
                    <a:pt x="2958" y="9955"/>
                    <a:pt x="3178" y="8585"/>
                    <a:pt x="3178" y="7216"/>
                  </a:cubicBezTo>
                  <a:cubicBezTo>
                    <a:pt x="3068" y="6559"/>
                    <a:pt x="3397" y="5902"/>
                    <a:pt x="3999" y="5628"/>
                  </a:cubicBezTo>
                  <a:cubicBezTo>
                    <a:pt x="4437" y="5299"/>
                    <a:pt x="4930" y="5080"/>
                    <a:pt x="5478" y="4971"/>
                  </a:cubicBezTo>
                  <a:lnTo>
                    <a:pt x="5861" y="4368"/>
                  </a:lnTo>
                  <a:cubicBezTo>
                    <a:pt x="5533" y="4040"/>
                    <a:pt x="5094" y="3875"/>
                    <a:pt x="4602" y="3875"/>
                  </a:cubicBezTo>
                  <a:cubicBezTo>
                    <a:pt x="3944" y="3875"/>
                    <a:pt x="3999" y="3437"/>
                    <a:pt x="4054" y="2999"/>
                  </a:cubicBezTo>
                  <a:cubicBezTo>
                    <a:pt x="4273" y="2123"/>
                    <a:pt x="4273" y="1246"/>
                    <a:pt x="4109" y="370"/>
                  </a:cubicBezTo>
                  <a:cubicBezTo>
                    <a:pt x="4054" y="260"/>
                    <a:pt x="3999" y="96"/>
                    <a:pt x="3890" y="41"/>
                  </a:cubicBezTo>
                  <a:cubicBezTo>
                    <a:pt x="3835" y="14"/>
                    <a:pt x="3766" y="0"/>
                    <a:pt x="3698" y="0"/>
                  </a:cubicBezTo>
                  <a:close/>
                </a:path>
              </a:pathLst>
            </a:custGeom>
            <a:solidFill>
              <a:srgbClr val="F5A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5" name="Google Shape;8355;p9"/>
            <p:cNvSpPr/>
            <p:nvPr/>
          </p:nvSpPr>
          <p:spPr>
            <a:xfrm>
              <a:off x="3630625" y="4180175"/>
              <a:ext cx="142425" cy="228050"/>
            </a:xfrm>
            <a:custGeom>
              <a:avLst/>
              <a:gdLst/>
              <a:ahLst/>
              <a:cxnLst/>
              <a:rect l="l" t="t" r="r" b="b"/>
              <a:pathLst>
                <a:path w="5697" h="9122" extrusionOk="0">
                  <a:moveTo>
                    <a:pt x="2175" y="6852"/>
                  </a:moveTo>
                  <a:cubicBezTo>
                    <a:pt x="2245" y="6943"/>
                    <a:pt x="2355" y="7041"/>
                    <a:pt x="2355" y="7176"/>
                  </a:cubicBezTo>
                  <a:cubicBezTo>
                    <a:pt x="2246" y="7121"/>
                    <a:pt x="2300" y="6957"/>
                    <a:pt x="2191" y="6902"/>
                  </a:cubicBezTo>
                  <a:cubicBezTo>
                    <a:pt x="2186" y="6885"/>
                    <a:pt x="2181" y="6869"/>
                    <a:pt x="2175" y="6852"/>
                  </a:cubicBezTo>
                  <a:close/>
                  <a:moveTo>
                    <a:pt x="3013" y="1"/>
                  </a:moveTo>
                  <a:cubicBezTo>
                    <a:pt x="2793" y="822"/>
                    <a:pt x="2574" y="1699"/>
                    <a:pt x="2355" y="2575"/>
                  </a:cubicBezTo>
                  <a:cubicBezTo>
                    <a:pt x="2136" y="3177"/>
                    <a:pt x="1096" y="3999"/>
                    <a:pt x="1753" y="4492"/>
                  </a:cubicBezTo>
                  <a:cubicBezTo>
                    <a:pt x="2654" y="5234"/>
                    <a:pt x="2067" y="5977"/>
                    <a:pt x="2128" y="6719"/>
                  </a:cubicBezTo>
                  <a:lnTo>
                    <a:pt x="2128" y="6719"/>
                  </a:lnTo>
                  <a:cubicBezTo>
                    <a:pt x="1942" y="6237"/>
                    <a:pt x="1637" y="5894"/>
                    <a:pt x="1172" y="5894"/>
                  </a:cubicBezTo>
                  <a:cubicBezTo>
                    <a:pt x="1049" y="5894"/>
                    <a:pt x="914" y="5918"/>
                    <a:pt x="767" y="5971"/>
                  </a:cubicBezTo>
                  <a:cubicBezTo>
                    <a:pt x="0" y="6245"/>
                    <a:pt x="274" y="6792"/>
                    <a:pt x="548" y="7340"/>
                  </a:cubicBezTo>
                  <a:cubicBezTo>
                    <a:pt x="603" y="7450"/>
                    <a:pt x="712" y="7559"/>
                    <a:pt x="767" y="7669"/>
                  </a:cubicBezTo>
                  <a:cubicBezTo>
                    <a:pt x="876" y="7778"/>
                    <a:pt x="986" y="7888"/>
                    <a:pt x="1096" y="7942"/>
                  </a:cubicBezTo>
                  <a:cubicBezTo>
                    <a:pt x="1260" y="8052"/>
                    <a:pt x="1424" y="8162"/>
                    <a:pt x="1588" y="8271"/>
                  </a:cubicBezTo>
                  <a:cubicBezTo>
                    <a:pt x="1698" y="8326"/>
                    <a:pt x="1753" y="8381"/>
                    <a:pt x="1917" y="8435"/>
                  </a:cubicBezTo>
                  <a:cubicBezTo>
                    <a:pt x="2081" y="8545"/>
                    <a:pt x="2246" y="8654"/>
                    <a:pt x="2410" y="8709"/>
                  </a:cubicBezTo>
                  <a:cubicBezTo>
                    <a:pt x="2520" y="8764"/>
                    <a:pt x="2684" y="8874"/>
                    <a:pt x="2793" y="8928"/>
                  </a:cubicBezTo>
                  <a:cubicBezTo>
                    <a:pt x="3089" y="9017"/>
                    <a:pt x="3385" y="9122"/>
                    <a:pt x="3672" y="9122"/>
                  </a:cubicBezTo>
                  <a:cubicBezTo>
                    <a:pt x="3916" y="9122"/>
                    <a:pt x="4155" y="9046"/>
                    <a:pt x="4382" y="8819"/>
                  </a:cubicBezTo>
                  <a:cubicBezTo>
                    <a:pt x="4382" y="8709"/>
                    <a:pt x="4382" y="8600"/>
                    <a:pt x="4382" y="8490"/>
                  </a:cubicBezTo>
                  <a:cubicBezTo>
                    <a:pt x="4546" y="8326"/>
                    <a:pt x="4546" y="8107"/>
                    <a:pt x="4491" y="7888"/>
                  </a:cubicBezTo>
                  <a:cubicBezTo>
                    <a:pt x="4382" y="7230"/>
                    <a:pt x="3396" y="6902"/>
                    <a:pt x="3615" y="6080"/>
                  </a:cubicBezTo>
                  <a:lnTo>
                    <a:pt x="3889" y="6080"/>
                  </a:lnTo>
                  <a:cubicBezTo>
                    <a:pt x="3505" y="6902"/>
                    <a:pt x="4108" y="7066"/>
                    <a:pt x="4710" y="7176"/>
                  </a:cubicBezTo>
                  <a:cubicBezTo>
                    <a:pt x="4710" y="6847"/>
                    <a:pt x="4656" y="6409"/>
                    <a:pt x="5039" y="6190"/>
                  </a:cubicBezTo>
                  <a:lnTo>
                    <a:pt x="5203" y="6080"/>
                  </a:lnTo>
                  <a:cubicBezTo>
                    <a:pt x="5313" y="5916"/>
                    <a:pt x="5422" y="5752"/>
                    <a:pt x="5477" y="5587"/>
                  </a:cubicBezTo>
                  <a:cubicBezTo>
                    <a:pt x="5532" y="5423"/>
                    <a:pt x="5477" y="5314"/>
                    <a:pt x="5368" y="5204"/>
                  </a:cubicBezTo>
                  <a:cubicBezTo>
                    <a:pt x="5313" y="4218"/>
                    <a:pt x="5422" y="3232"/>
                    <a:pt x="5696" y="2246"/>
                  </a:cubicBezTo>
                  <a:cubicBezTo>
                    <a:pt x="5039" y="1151"/>
                    <a:pt x="4382" y="110"/>
                    <a:pt x="3013" y="1"/>
                  </a:cubicBezTo>
                  <a:close/>
                </a:path>
              </a:pathLst>
            </a:custGeom>
            <a:solidFill>
              <a:srgbClr val="FDF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6" name="Google Shape;8356;p9"/>
            <p:cNvSpPr/>
            <p:nvPr/>
          </p:nvSpPr>
          <p:spPr>
            <a:xfrm>
              <a:off x="3482750" y="4312950"/>
              <a:ext cx="275225" cy="145225"/>
            </a:xfrm>
            <a:custGeom>
              <a:avLst/>
              <a:gdLst/>
              <a:ahLst/>
              <a:cxnLst/>
              <a:rect l="l" t="t" r="r" b="b"/>
              <a:pathLst>
                <a:path w="11009" h="5809" extrusionOk="0">
                  <a:moveTo>
                    <a:pt x="886" y="1"/>
                  </a:moveTo>
                  <a:cubicBezTo>
                    <a:pt x="846" y="1"/>
                    <a:pt x="807" y="1"/>
                    <a:pt x="767" y="3"/>
                  </a:cubicBezTo>
                  <a:cubicBezTo>
                    <a:pt x="0" y="550"/>
                    <a:pt x="548" y="1098"/>
                    <a:pt x="876" y="1427"/>
                  </a:cubicBezTo>
                  <a:cubicBezTo>
                    <a:pt x="1205" y="1755"/>
                    <a:pt x="1753" y="1865"/>
                    <a:pt x="2081" y="2248"/>
                  </a:cubicBezTo>
                  <a:cubicBezTo>
                    <a:pt x="2519" y="2577"/>
                    <a:pt x="3067" y="2851"/>
                    <a:pt x="3670" y="2960"/>
                  </a:cubicBezTo>
                  <a:cubicBezTo>
                    <a:pt x="4875" y="3563"/>
                    <a:pt x="6244" y="3891"/>
                    <a:pt x="7339" y="4822"/>
                  </a:cubicBezTo>
                  <a:cubicBezTo>
                    <a:pt x="7449" y="4932"/>
                    <a:pt x="7558" y="5041"/>
                    <a:pt x="7668" y="5151"/>
                  </a:cubicBezTo>
                  <a:cubicBezTo>
                    <a:pt x="7996" y="5370"/>
                    <a:pt x="8325" y="5644"/>
                    <a:pt x="8654" y="5808"/>
                  </a:cubicBezTo>
                  <a:lnTo>
                    <a:pt x="10078" y="5808"/>
                  </a:lnTo>
                  <a:cubicBezTo>
                    <a:pt x="10461" y="5808"/>
                    <a:pt x="10844" y="5534"/>
                    <a:pt x="10899" y="5151"/>
                  </a:cubicBezTo>
                  <a:cubicBezTo>
                    <a:pt x="11009" y="4603"/>
                    <a:pt x="10571" y="4548"/>
                    <a:pt x="10187" y="4494"/>
                  </a:cubicBezTo>
                  <a:cubicBezTo>
                    <a:pt x="9968" y="4494"/>
                    <a:pt x="9804" y="4384"/>
                    <a:pt x="9640" y="4220"/>
                  </a:cubicBezTo>
                  <a:cubicBezTo>
                    <a:pt x="9420" y="3617"/>
                    <a:pt x="8708" y="3617"/>
                    <a:pt x="8325" y="3234"/>
                  </a:cubicBezTo>
                  <a:cubicBezTo>
                    <a:pt x="8161" y="3015"/>
                    <a:pt x="7832" y="3070"/>
                    <a:pt x="7668" y="2851"/>
                  </a:cubicBezTo>
                  <a:cubicBezTo>
                    <a:pt x="7503" y="2686"/>
                    <a:pt x="7175" y="2741"/>
                    <a:pt x="7011" y="2577"/>
                  </a:cubicBezTo>
                  <a:cubicBezTo>
                    <a:pt x="6463" y="2029"/>
                    <a:pt x="5696" y="1974"/>
                    <a:pt x="5094" y="1591"/>
                  </a:cubicBezTo>
                  <a:cubicBezTo>
                    <a:pt x="3704" y="1056"/>
                    <a:pt x="2471" y="1"/>
                    <a:pt x="886" y="1"/>
                  </a:cubicBezTo>
                  <a:close/>
                </a:path>
              </a:pathLst>
            </a:custGeom>
            <a:solidFill>
              <a:srgbClr val="F08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7" name="Google Shape;8357;p9"/>
            <p:cNvSpPr/>
            <p:nvPr/>
          </p:nvSpPr>
          <p:spPr>
            <a:xfrm>
              <a:off x="3700450" y="4315750"/>
              <a:ext cx="47950" cy="63350"/>
            </a:xfrm>
            <a:custGeom>
              <a:avLst/>
              <a:gdLst/>
              <a:ahLst/>
              <a:cxnLst/>
              <a:rect l="l" t="t" r="r" b="b"/>
              <a:pathLst>
                <a:path w="1918" h="2534" extrusionOk="0">
                  <a:moveTo>
                    <a:pt x="1589" y="0"/>
                  </a:moveTo>
                  <a:lnTo>
                    <a:pt x="1589" y="0"/>
                  </a:lnTo>
                  <a:cubicBezTo>
                    <a:pt x="1205" y="548"/>
                    <a:pt x="274" y="274"/>
                    <a:pt x="0" y="1150"/>
                  </a:cubicBezTo>
                  <a:cubicBezTo>
                    <a:pt x="877" y="1150"/>
                    <a:pt x="822" y="2300"/>
                    <a:pt x="1589" y="2410"/>
                  </a:cubicBezTo>
                  <a:cubicBezTo>
                    <a:pt x="1644" y="2492"/>
                    <a:pt x="1698" y="2533"/>
                    <a:pt x="1753" y="2533"/>
                  </a:cubicBezTo>
                  <a:cubicBezTo>
                    <a:pt x="1808" y="2533"/>
                    <a:pt x="1863" y="2492"/>
                    <a:pt x="1917" y="2410"/>
                  </a:cubicBezTo>
                  <a:lnTo>
                    <a:pt x="1917" y="1753"/>
                  </a:lnTo>
                  <a:cubicBezTo>
                    <a:pt x="1260" y="1041"/>
                    <a:pt x="1260" y="1041"/>
                    <a:pt x="1589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8" name="Google Shape;8358;p9"/>
            <p:cNvSpPr/>
            <p:nvPr/>
          </p:nvSpPr>
          <p:spPr>
            <a:xfrm>
              <a:off x="3759325" y="4352700"/>
              <a:ext cx="41100" cy="44600"/>
            </a:xfrm>
            <a:custGeom>
              <a:avLst/>
              <a:gdLst/>
              <a:ahLst/>
              <a:cxnLst/>
              <a:rect l="l" t="t" r="r" b="b"/>
              <a:pathLst>
                <a:path w="1644" h="1784" extrusionOk="0">
                  <a:moveTo>
                    <a:pt x="55" y="1"/>
                  </a:moveTo>
                  <a:cubicBezTo>
                    <a:pt x="1" y="713"/>
                    <a:pt x="1151" y="822"/>
                    <a:pt x="439" y="1534"/>
                  </a:cubicBezTo>
                  <a:cubicBezTo>
                    <a:pt x="306" y="1623"/>
                    <a:pt x="495" y="1783"/>
                    <a:pt x="689" y="1783"/>
                  </a:cubicBezTo>
                  <a:cubicBezTo>
                    <a:pt x="734" y="1783"/>
                    <a:pt x="780" y="1774"/>
                    <a:pt x="822" y="1753"/>
                  </a:cubicBezTo>
                  <a:cubicBezTo>
                    <a:pt x="1205" y="1589"/>
                    <a:pt x="1644" y="1370"/>
                    <a:pt x="1479" y="822"/>
                  </a:cubicBezTo>
                  <a:cubicBezTo>
                    <a:pt x="1315" y="165"/>
                    <a:pt x="767" y="1"/>
                    <a:pt x="55" y="1"/>
                  </a:cubicBezTo>
                  <a:close/>
                </a:path>
              </a:pathLst>
            </a:custGeom>
            <a:solidFill>
              <a:srgbClr val="F49C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9" name="Google Shape;8359;p9"/>
            <p:cNvSpPr/>
            <p:nvPr/>
          </p:nvSpPr>
          <p:spPr>
            <a:xfrm>
              <a:off x="3690875" y="4392425"/>
              <a:ext cx="49300" cy="24675"/>
            </a:xfrm>
            <a:custGeom>
              <a:avLst/>
              <a:gdLst/>
              <a:ahLst/>
              <a:cxnLst/>
              <a:rect l="l" t="t" r="r" b="b"/>
              <a:pathLst>
                <a:path w="1972" h="987" extrusionOk="0">
                  <a:moveTo>
                    <a:pt x="0" y="0"/>
                  </a:moveTo>
                  <a:lnTo>
                    <a:pt x="0" y="0"/>
                  </a:lnTo>
                  <a:cubicBezTo>
                    <a:pt x="274" y="603"/>
                    <a:pt x="876" y="712"/>
                    <a:pt x="1315" y="986"/>
                  </a:cubicBezTo>
                  <a:cubicBezTo>
                    <a:pt x="1698" y="986"/>
                    <a:pt x="1972" y="767"/>
                    <a:pt x="1972" y="329"/>
                  </a:cubicBezTo>
                  <a:lnTo>
                    <a:pt x="1972" y="329"/>
                  </a:lnTo>
                  <a:cubicBezTo>
                    <a:pt x="1872" y="344"/>
                    <a:pt x="1775" y="351"/>
                    <a:pt x="1679" y="351"/>
                  </a:cubicBezTo>
                  <a:cubicBezTo>
                    <a:pt x="1090" y="351"/>
                    <a:pt x="566" y="94"/>
                    <a:pt x="0" y="0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0" name="Google Shape;8360;p9"/>
            <p:cNvSpPr/>
            <p:nvPr/>
          </p:nvSpPr>
          <p:spPr>
            <a:xfrm>
              <a:off x="3788075" y="4308625"/>
              <a:ext cx="24675" cy="34525"/>
            </a:xfrm>
            <a:custGeom>
              <a:avLst/>
              <a:gdLst/>
              <a:ahLst/>
              <a:cxnLst/>
              <a:rect l="l" t="t" r="r" b="b"/>
              <a:pathLst>
                <a:path w="987" h="1381" extrusionOk="0">
                  <a:moveTo>
                    <a:pt x="217" y="0"/>
                  </a:moveTo>
                  <a:cubicBezTo>
                    <a:pt x="108" y="0"/>
                    <a:pt x="99" y="265"/>
                    <a:pt x="55" y="395"/>
                  </a:cubicBezTo>
                  <a:cubicBezTo>
                    <a:pt x="1" y="942"/>
                    <a:pt x="439" y="1380"/>
                    <a:pt x="987" y="1380"/>
                  </a:cubicBezTo>
                  <a:cubicBezTo>
                    <a:pt x="932" y="833"/>
                    <a:pt x="713" y="395"/>
                    <a:pt x="329" y="66"/>
                  </a:cubicBezTo>
                  <a:cubicBezTo>
                    <a:pt x="283" y="19"/>
                    <a:pt x="246" y="0"/>
                    <a:pt x="217" y="0"/>
                  </a:cubicBezTo>
                  <a:close/>
                </a:path>
              </a:pathLst>
            </a:custGeom>
            <a:solidFill>
              <a:srgbClr val="F5A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1" name="Google Shape;8361;p9"/>
            <p:cNvSpPr/>
            <p:nvPr/>
          </p:nvSpPr>
          <p:spPr>
            <a:xfrm>
              <a:off x="3755225" y="4310250"/>
              <a:ext cx="26025" cy="31150"/>
            </a:xfrm>
            <a:custGeom>
              <a:avLst/>
              <a:gdLst/>
              <a:ahLst/>
              <a:cxnLst/>
              <a:rect l="l" t="t" r="r" b="b"/>
              <a:pathLst>
                <a:path w="1041" h="1246" extrusionOk="0">
                  <a:moveTo>
                    <a:pt x="384" y="1"/>
                  </a:moveTo>
                  <a:cubicBezTo>
                    <a:pt x="384" y="111"/>
                    <a:pt x="384" y="220"/>
                    <a:pt x="384" y="330"/>
                  </a:cubicBezTo>
                  <a:cubicBezTo>
                    <a:pt x="329" y="603"/>
                    <a:pt x="219" y="823"/>
                    <a:pt x="0" y="987"/>
                  </a:cubicBezTo>
                  <a:cubicBezTo>
                    <a:pt x="308" y="1151"/>
                    <a:pt x="508" y="1246"/>
                    <a:pt x="646" y="1246"/>
                  </a:cubicBezTo>
                  <a:cubicBezTo>
                    <a:pt x="878" y="1246"/>
                    <a:pt x="938" y="981"/>
                    <a:pt x="1041" y="330"/>
                  </a:cubicBezTo>
                  <a:cubicBezTo>
                    <a:pt x="877" y="111"/>
                    <a:pt x="657" y="1"/>
                    <a:pt x="384" y="1"/>
                  </a:cubicBezTo>
                  <a:close/>
                </a:path>
              </a:pathLst>
            </a:custGeom>
            <a:solidFill>
              <a:srgbClr val="F5A2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2" name="Google Shape;8362;p9"/>
            <p:cNvSpPr/>
            <p:nvPr/>
          </p:nvSpPr>
          <p:spPr>
            <a:xfrm>
              <a:off x="3740150" y="4375975"/>
              <a:ext cx="8250" cy="17825"/>
            </a:xfrm>
            <a:custGeom>
              <a:avLst/>
              <a:gdLst/>
              <a:ahLst/>
              <a:cxnLst/>
              <a:rect l="l" t="t" r="r" b="b"/>
              <a:pathLst>
                <a:path w="330" h="713" extrusionOk="0">
                  <a:moveTo>
                    <a:pt x="1" y="1"/>
                  </a:moveTo>
                  <a:cubicBezTo>
                    <a:pt x="1" y="220"/>
                    <a:pt x="1" y="439"/>
                    <a:pt x="1" y="713"/>
                  </a:cubicBezTo>
                  <a:cubicBezTo>
                    <a:pt x="220" y="549"/>
                    <a:pt x="329" y="275"/>
                    <a:pt x="275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3" name="Google Shape;8363;p9"/>
            <p:cNvSpPr/>
            <p:nvPr/>
          </p:nvSpPr>
          <p:spPr>
            <a:xfrm>
              <a:off x="3993475" y="585100"/>
              <a:ext cx="51125" cy="87100"/>
            </a:xfrm>
            <a:custGeom>
              <a:avLst/>
              <a:gdLst/>
              <a:ahLst/>
              <a:cxnLst/>
              <a:rect l="l" t="t" r="r" b="b"/>
              <a:pathLst>
                <a:path w="2045" h="3484" extrusionOk="0">
                  <a:moveTo>
                    <a:pt x="1780" y="0"/>
                  </a:moveTo>
                  <a:cubicBezTo>
                    <a:pt x="1570" y="0"/>
                    <a:pt x="1255" y="160"/>
                    <a:pt x="1041" y="252"/>
                  </a:cubicBezTo>
                  <a:cubicBezTo>
                    <a:pt x="931" y="306"/>
                    <a:pt x="767" y="471"/>
                    <a:pt x="712" y="635"/>
                  </a:cubicBezTo>
                  <a:cubicBezTo>
                    <a:pt x="603" y="1566"/>
                    <a:pt x="0" y="2497"/>
                    <a:pt x="384" y="3483"/>
                  </a:cubicBezTo>
                  <a:cubicBezTo>
                    <a:pt x="1862" y="2990"/>
                    <a:pt x="1698" y="1566"/>
                    <a:pt x="1972" y="416"/>
                  </a:cubicBezTo>
                  <a:cubicBezTo>
                    <a:pt x="2045" y="101"/>
                    <a:pt x="1946" y="0"/>
                    <a:pt x="1780" y="0"/>
                  </a:cubicBezTo>
                  <a:close/>
                </a:path>
              </a:pathLst>
            </a:custGeom>
            <a:solidFill>
              <a:srgbClr val="F2A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4" name="Google Shape;8364;p9"/>
            <p:cNvSpPr/>
            <p:nvPr/>
          </p:nvSpPr>
          <p:spPr>
            <a:xfrm>
              <a:off x="3994825" y="579275"/>
              <a:ext cx="24675" cy="20975"/>
            </a:xfrm>
            <a:custGeom>
              <a:avLst/>
              <a:gdLst/>
              <a:ahLst/>
              <a:cxnLst/>
              <a:rect l="l" t="t" r="r" b="b"/>
              <a:pathLst>
                <a:path w="987" h="839" extrusionOk="0">
                  <a:moveTo>
                    <a:pt x="685" y="0"/>
                  </a:moveTo>
                  <a:cubicBezTo>
                    <a:pt x="515" y="0"/>
                    <a:pt x="299" y="115"/>
                    <a:pt x="107" y="115"/>
                  </a:cubicBezTo>
                  <a:cubicBezTo>
                    <a:pt x="71" y="115"/>
                    <a:pt x="35" y="111"/>
                    <a:pt x="1" y="101"/>
                  </a:cubicBezTo>
                  <a:lnTo>
                    <a:pt x="1" y="430"/>
                  </a:lnTo>
                  <a:cubicBezTo>
                    <a:pt x="205" y="634"/>
                    <a:pt x="409" y="838"/>
                    <a:pt x="659" y="838"/>
                  </a:cubicBezTo>
                  <a:cubicBezTo>
                    <a:pt x="744" y="838"/>
                    <a:pt x="834" y="814"/>
                    <a:pt x="932" y="759"/>
                  </a:cubicBezTo>
                  <a:cubicBezTo>
                    <a:pt x="987" y="649"/>
                    <a:pt x="987" y="539"/>
                    <a:pt x="987" y="485"/>
                  </a:cubicBezTo>
                  <a:cubicBezTo>
                    <a:pt x="963" y="100"/>
                    <a:pt x="844" y="0"/>
                    <a:pt x="685" y="0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5" name="Google Shape;8365;p9"/>
            <p:cNvSpPr/>
            <p:nvPr/>
          </p:nvSpPr>
          <p:spPr>
            <a:xfrm>
              <a:off x="3684025" y="5262375"/>
              <a:ext cx="23300" cy="17350"/>
            </a:xfrm>
            <a:custGeom>
              <a:avLst/>
              <a:gdLst/>
              <a:ahLst/>
              <a:cxnLst/>
              <a:rect l="l" t="t" r="r" b="b"/>
              <a:pathLst>
                <a:path w="932" h="694" extrusionOk="0">
                  <a:moveTo>
                    <a:pt x="496" y="1"/>
                  </a:moveTo>
                  <a:cubicBezTo>
                    <a:pt x="323" y="1"/>
                    <a:pt x="169" y="49"/>
                    <a:pt x="110" y="255"/>
                  </a:cubicBezTo>
                  <a:cubicBezTo>
                    <a:pt x="0" y="693"/>
                    <a:pt x="384" y="638"/>
                    <a:pt x="603" y="693"/>
                  </a:cubicBezTo>
                  <a:cubicBezTo>
                    <a:pt x="712" y="474"/>
                    <a:pt x="822" y="255"/>
                    <a:pt x="931" y="36"/>
                  </a:cubicBezTo>
                  <a:cubicBezTo>
                    <a:pt x="805" y="36"/>
                    <a:pt x="643" y="1"/>
                    <a:pt x="496" y="1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6" name="Google Shape;8366;p9"/>
            <p:cNvSpPr/>
            <p:nvPr/>
          </p:nvSpPr>
          <p:spPr>
            <a:xfrm>
              <a:off x="3667575" y="5189325"/>
              <a:ext cx="24675" cy="19900"/>
            </a:xfrm>
            <a:custGeom>
              <a:avLst/>
              <a:gdLst/>
              <a:ahLst/>
              <a:cxnLst/>
              <a:rect l="l" t="t" r="r" b="b"/>
              <a:pathLst>
                <a:path w="987" h="796" extrusionOk="0">
                  <a:moveTo>
                    <a:pt x="275" y="0"/>
                  </a:moveTo>
                  <a:lnTo>
                    <a:pt x="1" y="384"/>
                  </a:lnTo>
                  <a:cubicBezTo>
                    <a:pt x="155" y="576"/>
                    <a:pt x="335" y="795"/>
                    <a:pt x="600" y="795"/>
                  </a:cubicBezTo>
                  <a:cubicBezTo>
                    <a:pt x="712" y="795"/>
                    <a:pt x="840" y="756"/>
                    <a:pt x="987" y="658"/>
                  </a:cubicBezTo>
                  <a:cubicBezTo>
                    <a:pt x="822" y="329"/>
                    <a:pt x="603" y="110"/>
                    <a:pt x="275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7" name="Google Shape;8367;p9"/>
            <p:cNvSpPr/>
            <p:nvPr/>
          </p:nvSpPr>
          <p:spPr>
            <a:xfrm>
              <a:off x="3666225" y="5197525"/>
              <a:ext cx="24675" cy="16400"/>
            </a:xfrm>
            <a:custGeom>
              <a:avLst/>
              <a:gdLst/>
              <a:ahLst/>
              <a:cxnLst/>
              <a:rect l="l" t="t" r="r" b="b"/>
              <a:pathLst>
                <a:path w="987" h="656" extrusionOk="0">
                  <a:moveTo>
                    <a:pt x="0" y="1"/>
                  </a:moveTo>
                  <a:cubicBezTo>
                    <a:pt x="66" y="426"/>
                    <a:pt x="209" y="656"/>
                    <a:pt x="430" y="656"/>
                  </a:cubicBezTo>
                  <a:cubicBezTo>
                    <a:pt x="580" y="656"/>
                    <a:pt x="765" y="550"/>
                    <a:pt x="986" y="33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8" name="Google Shape;8368;p9"/>
            <p:cNvSpPr/>
            <p:nvPr/>
          </p:nvSpPr>
          <p:spPr>
            <a:xfrm>
              <a:off x="3681275" y="5221850"/>
              <a:ext cx="17825" cy="8850"/>
            </a:xfrm>
            <a:custGeom>
              <a:avLst/>
              <a:gdLst/>
              <a:ahLst/>
              <a:cxnLst/>
              <a:rect l="l" t="t" r="r" b="b"/>
              <a:pathLst>
                <a:path w="713" h="354" extrusionOk="0">
                  <a:moveTo>
                    <a:pt x="137" y="0"/>
                  </a:moveTo>
                  <a:cubicBezTo>
                    <a:pt x="92" y="0"/>
                    <a:pt x="46" y="5"/>
                    <a:pt x="1" y="14"/>
                  </a:cubicBezTo>
                  <a:cubicBezTo>
                    <a:pt x="143" y="204"/>
                    <a:pt x="369" y="353"/>
                    <a:pt x="605" y="353"/>
                  </a:cubicBezTo>
                  <a:cubicBezTo>
                    <a:pt x="641" y="353"/>
                    <a:pt x="677" y="350"/>
                    <a:pt x="713" y="342"/>
                  </a:cubicBezTo>
                  <a:cubicBezTo>
                    <a:pt x="576" y="114"/>
                    <a:pt x="363" y="0"/>
                    <a:pt x="137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9" name="Google Shape;8369;p9"/>
            <p:cNvSpPr/>
            <p:nvPr/>
          </p:nvSpPr>
          <p:spPr>
            <a:xfrm>
              <a:off x="3701825" y="5172900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219" y="0"/>
                  </a:moveTo>
                  <a:cubicBezTo>
                    <a:pt x="0" y="110"/>
                    <a:pt x="0" y="219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0" name="Google Shape;8370;p9"/>
            <p:cNvSpPr/>
            <p:nvPr/>
          </p:nvSpPr>
          <p:spPr>
            <a:xfrm>
              <a:off x="3699075" y="5230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0"/>
                  </a:moveTo>
                  <a:lnTo>
                    <a:pt x="1" y="329"/>
                  </a:lnTo>
                  <a:lnTo>
                    <a:pt x="329" y="3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1" name="Google Shape;8371;p9"/>
            <p:cNvSpPr/>
            <p:nvPr/>
          </p:nvSpPr>
          <p:spPr>
            <a:xfrm>
              <a:off x="3694975" y="5238625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165" y="0"/>
                  </a:moveTo>
                  <a:lnTo>
                    <a:pt x="165" y="0"/>
                  </a:lnTo>
                  <a:cubicBezTo>
                    <a:pt x="0" y="55"/>
                    <a:pt x="55" y="110"/>
                    <a:pt x="110" y="110"/>
                  </a:cubicBezTo>
                  <a:cubicBezTo>
                    <a:pt x="110" y="110"/>
                    <a:pt x="165" y="55"/>
                    <a:pt x="165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2" name="Google Shape;8372;p9"/>
            <p:cNvSpPr/>
            <p:nvPr/>
          </p:nvSpPr>
          <p:spPr>
            <a:xfrm>
              <a:off x="3666225" y="5279700"/>
              <a:ext cx="2750" cy="2275"/>
            </a:xfrm>
            <a:custGeom>
              <a:avLst/>
              <a:gdLst/>
              <a:ahLst/>
              <a:cxnLst/>
              <a:rect l="l" t="t" r="r" b="b"/>
              <a:pathLst>
                <a:path w="110" h="91" extrusionOk="0">
                  <a:moveTo>
                    <a:pt x="0" y="0"/>
                  </a:moveTo>
                  <a:cubicBezTo>
                    <a:pt x="24" y="71"/>
                    <a:pt x="47" y="91"/>
                    <a:pt x="66" y="91"/>
                  </a:cubicBezTo>
                  <a:cubicBezTo>
                    <a:pt x="92" y="91"/>
                    <a:pt x="110" y="55"/>
                    <a:pt x="110" y="55"/>
                  </a:cubicBezTo>
                  <a:cubicBezTo>
                    <a:pt x="110" y="55"/>
                    <a:pt x="55" y="0"/>
                    <a:pt x="0" y="0"/>
                  </a:cubicBezTo>
                  <a:close/>
                </a:path>
              </a:pathLst>
            </a:custGeom>
            <a:solidFill>
              <a:srgbClr val="F0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3" name="Google Shape;8373;p9"/>
            <p:cNvSpPr/>
            <p:nvPr/>
          </p:nvSpPr>
          <p:spPr>
            <a:xfrm>
              <a:off x="3940075" y="1624900"/>
              <a:ext cx="301250" cy="517875"/>
            </a:xfrm>
            <a:custGeom>
              <a:avLst/>
              <a:gdLst/>
              <a:ahLst/>
              <a:cxnLst/>
              <a:rect l="l" t="t" r="r" b="b"/>
              <a:pathLst>
                <a:path w="12050" h="20715" extrusionOk="0">
                  <a:moveTo>
                    <a:pt x="11517" y="0"/>
                  </a:moveTo>
                  <a:cubicBezTo>
                    <a:pt x="11438" y="0"/>
                    <a:pt x="11358" y="21"/>
                    <a:pt x="11283" y="66"/>
                  </a:cubicBezTo>
                  <a:cubicBezTo>
                    <a:pt x="11157" y="108"/>
                    <a:pt x="11032" y="125"/>
                    <a:pt x="10912" y="125"/>
                  </a:cubicBezTo>
                  <a:cubicBezTo>
                    <a:pt x="10719" y="125"/>
                    <a:pt x="10542" y="79"/>
                    <a:pt x="10406" y="11"/>
                  </a:cubicBezTo>
                  <a:cubicBezTo>
                    <a:pt x="10242" y="121"/>
                    <a:pt x="10078" y="340"/>
                    <a:pt x="9968" y="504"/>
                  </a:cubicBezTo>
                  <a:cubicBezTo>
                    <a:pt x="8654" y="2914"/>
                    <a:pt x="7230" y="5324"/>
                    <a:pt x="6025" y="7843"/>
                  </a:cubicBezTo>
                  <a:cubicBezTo>
                    <a:pt x="5313" y="9267"/>
                    <a:pt x="3998" y="10253"/>
                    <a:pt x="3451" y="11841"/>
                  </a:cubicBezTo>
                  <a:cubicBezTo>
                    <a:pt x="3286" y="12444"/>
                    <a:pt x="3232" y="13156"/>
                    <a:pt x="2520" y="13484"/>
                  </a:cubicBezTo>
                  <a:cubicBezTo>
                    <a:pt x="2274" y="14025"/>
                    <a:pt x="2293" y="14832"/>
                    <a:pt x="1506" y="14832"/>
                  </a:cubicBezTo>
                  <a:cubicBezTo>
                    <a:pt x="1416" y="14832"/>
                    <a:pt x="1317" y="14821"/>
                    <a:pt x="1205" y="14799"/>
                  </a:cubicBezTo>
                  <a:lnTo>
                    <a:pt x="1041" y="14854"/>
                  </a:lnTo>
                  <a:cubicBezTo>
                    <a:pt x="931" y="14908"/>
                    <a:pt x="822" y="15018"/>
                    <a:pt x="767" y="15073"/>
                  </a:cubicBezTo>
                  <a:cubicBezTo>
                    <a:pt x="493" y="15237"/>
                    <a:pt x="384" y="15456"/>
                    <a:pt x="274" y="15730"/>
                  </a:cubicBezTo>
                  <a:cubicBezTo>
                    <a:pt x="219" y="16004"/>
                    <a:pt x="219" y="16332"/>
                    <a:pt x="274" y="16606"/>
                  </a:cubicBezTo>
                  <a:cubicBezTo>
                    <a:pt x="384" y="17592"/>
                    <a:pt x="384" y="18523"/>
                    <a:pt x="274" y="19509"/>
                  </a:cubicBezTo>
                  <a:cubicBezTo>
                    <a:pt x="219" y="20002"/>
                    <a:pt x="0" y="20714"/>
                    <a:pt x="876" y="20714"/>
                  </a:cubicBezTo>
                  <a:cubicBezTo>
                    <a:pt x="1096" y="19728"/>
                    <a:pt x="1205" y="18742"/>
                    <a:pt x="1205" y="17756"/>
                  </a:cubicBezTo>
                  <a:cubicBezTo>
                    <a:pt x="1479" y="17428"/>
                    <a:pt x="1534" y="16990"/>
                    <a:pt x="1917" y="16771"/>
                  </a:cubicBezTo>
                  <a:cubicBezTo>
                    <a:pt x="2246" y="16606"/>
                    <a:pt x="2520" y="16332"/>
                    <a:pt x="2684" y="16004"/>
                  </a:cubicBezTo>
                  <a:cubicBezTo>
                    <a:pt x="4053" y="13758"/>
                    <a:pt x="5422" y="11513"/>
                    <a:pt x="6792" y="9267"/>
                  </a:cubicBezTo>
                  <a:cubicBezTo>
                    <a:pt x="7449" y="8719"/>
                    <a:pt x="6792" y="7295"/>
                    <a:pt x="8106" y="7241"/>
                  </a:cubicBezTo>
                  <a:cubicBezTo>
                    <a:pt x="9530" y="4995"/>
                    <a:pt x="10790" y="2695"/>
                    <a:pt x="12049" y="340"/>
                  </a:cubicBezTo>
                  <a:cubicBezTo>
                    <a:pt x="11930" y="141"/>
                    <a:pt x="11725" y="0"/>
                    <a:pt x="11517" y="0"/>
                  </a:cubicBezTo>
                  <a:close/>
                </a:path>
              </a:pathLst>
            </a:custGeom>
            <a:solidFill>
              <a:srgbClr val="F08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4" name="Google Shape;8374;p9"/>
            <p:cNvSpPr/>
            <p:nvPr/>
          </p:nvSpPr>
          <p:spPr>
            <a:xfrm>
              <a:off x="4244050" y="1526575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219" y="1"/>
                  </a:moveTo>
                  <a:cubicBezTo>
                    <a:pt x="164" y="1"/>
                    <a:pt x="164" y="1"/>
                    <a:pt x="110" y="55"/>
                  </a:cubicBezTo>
                  <a:cubicBezTo>
                    <a:pt x="0" y="165"/>
                    <a:pt x="55" y="274"/>
                    <a:pt x="219" y="329"/>
                  </a:cubicBezTo>
                  <a:cubicBezTo>
                    <a:pt x="219" y="220"/>
                    <a:pt x="219" y="110"/>
                    <a:pt x="219" y="1"/>
                  </a:cubicBezTo>
                  <a:close/>
                </a:path>
              </a:pathLst>
            </a:custGeom>
            <a:solidFill>
              <a:srgbClr val="F9F2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5" name="Google Shape;8375;p9"/>
            <p:cNvSpPr/>
            <p:nvPr/>
          </p:nvSpPr>
          <p:spPr>
            <a:xfrm>
              <a:off x="3434825" y="4540300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4" y="548"/>
                    <a:pt x="383" y="712"/>
                  </a:cubicBezTo>
                  <a:cubicBezTo>
                    <a:pt x="438" y="438"/>
                    <a:pt x="274" y="165"/>
                    <a:pt x="55" y="0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6" name="Google Shape;8376;p9"/>
            <p:cNvSpPr/>
            <p:nvPr/>
          </p:nvSpPr>
          <p:spPr>
            <a:xfrm>
              <a:off x="3419750" y="452387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1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7" name="Google Shape;8377;p9"/>
            <p:cNvSpPr/>
            <p:nvPr/>
          </p:nvSpPr>
          <p:spPr>
            <a:xfrm>
              <a:off x="3452625" y="45403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8" name="Google Shape;8378;p9"/>
            <p:cNvSpPr/>
            <p:nvPr/>
          </p:nvSpPr>
          <p:spPr>
            <a:xfrm>
              <a:off x="3444400" y="4556725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0" y="1"/>
                  </a:moveTo>
                  <a:cubicBezTo>
                    <a:pt x="55" y="110"/>
                    <a:pt x="110" y="165"/>
                    <a:pt x="165" y="165"/>
                  </a:cubicBezTo>
                  <a:cubicBezTo>
                    <a:pt x="220" y="165"/>
                    <a:pt x="274" y="110"/>
                    <a:pt x="329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9" name="Google Shape;8379;p9"/>
            <p:cNvSpPr/>
            <p:nvPr/>
          </p:nvSpPr>
          <p:spPr>
            <a:xfrm>
              <a:off x="3600500" y="4507425"/>
              <a:ext cx="35250" cy="21375"/>
            </a:xfrm>
            <a:custGeom>
              <a:avLst/>
              <a:gdLst/>
              <a:ahLst/>
              <a:cxnLst/>
              <a:rect l="l" t="t" r="r" b="b"/>
              <a:pathLst>
                <a:path w="1410" h="855" extrusionOk="0">
                  <a:moveTo>
                    <a:pt x="1315" y="1"/>
                  </a:moveTo>
                  <a:cubicBezTo>
                    <a:pt x="822" y="1"/>
                    <a:pt x="329" y="220"/>
                    <a:pt x="0" y="658"/>
                  </a:cubicBezTo>
                  <a:cubicBezTo>
                    <a:pt x="521" y="778"/>
                    <a:pt x="852" y="855"/>
                    <a:pt x="1056" y="855"/>
                  </a:cubicBezTo>
                  <a:cubicBezTo>
                    <a:pt x="1410" y="855"/>
                    <a:pt x="1384" y="626"/>
                    <a:pt x="1315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0" name="Google Shape;8380;p9"/>
            <p:cNvSpPr/>
            <p:nvPr/>
          </p:nvSpPr>
          <p:spPr>
            <a:xfrm>
              <a:off x="3682650" y="447457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1" name="Google Shape;8381;p9"/>
            <p:cNvSpPr/>
            <p:nvPr/>
          </p:nvSpPr>
          <p:spPr>
            <a:xfrm>
              <a:off x="3595025" y="4523875"/>
              <a:ext cx="5500" cy="8225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219" y="0"/>
                  </a:moveTo>
                  <a:cubicBezTo>
                    <a:pt x="0" y="110"/>
                    <a:pt x="0" y="219"/>
                    <a:pt x="219" y="329"/>
                  </a:cubicBezTo>
                  <a:lnTo>
                    <a:pt x="219" y="0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2" name="Google Shape;8382;p9"/>
            <p:cNvSpPr/>
            <p:nvPr/>
          </p:nvSpPr>
          <p:spPr>
            <a:xfrm>
              <a:off x="3577225" y="45320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3" name="Google Shape;8383;p9"/>
            <p:cNvSpPr/>
            <p:nvPr/>
          </p:nvSpPr>
          <p:spPr>
            <a:xfrm>
              <a:off x="3584050" y="454030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" y="0"/>
                  </a:moveTo>
                  <a:cubicBezTo>
                    <a:pt x="56" y="110"/>
                    <a:pt x="111" y="165"/>
                    <a:pt x="165" y="165"/>
                  </a:cubicBezTo>
                  <a:cubicBezTo>
                    <a:pt x="220" y="165"/>
                    <a:pt x="275" y="110"/>
                    <a:pt x="330" y="0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4" name="Google Shape;8384;p9"/>
            <p:cNvSpPr/>
            <p:nvPr/>
          </p:nvSpPr>
          <p:spPr>
            <a:xfrm>
              <a:off x="3937325" y="4342850"/>
              <a:ext cx="75325" cy="34525"/>
            </a:xfrm>
            <a:custGeom>
              <a:avLst/>
              <a:gdLst/>
              <a:ahLst/>
              <a:cxnLst/>
              <a:rect l="l" t="t" r="r" b="b"/>
              <a:pathLst>
                <a:path w="3013" h="1381" extrusionOk="0">
                  <a:moveTo>
                    <a:pt x="2409" y="1"/>
                  </a:moveTo>
                  <a:cubicBezTo>
                    <a:pt x="2373" y="1"/>
                    <a:pt x="2337" y="4"/>
                    <a:pt x="2301" y="11"/>
                  </a:cubicBezTo>
                  <a:cubicBezTo>
                    <a:pt x="2131" y="310"/>
                    <a:pt x="1861" y="343"/>
                    <a:pt x="1569" y="343"/>
                  </a:cubicBezTo>
                  <a:cubicBezTo>
                    <a:pt x="1485" y="343"/>
                    <a:pt x="1400" y="340"/>
                    <a:pt x="1315" y="340"/>
                  </a:cubicBezTo>
                  <a:cubicBezTo>
                    <a:pt x="1096" y="669"/>
                    <a:pt x="658" y="723"/>
                    <a:pt x="439" y="997"/>
                  </a:cubicBezTo>
                  <a:cubicBezTo>
                    <a:pt x="1" y="1381"/>
                    <a:pt x="548" y="1271"/>
                    <a:pt x="713" y="1326"/>
                  </a:cubicBezTo>
                  <a:cubicBezTo>
                    <a:pt x="1534" y="1271"/>
                    <a:pt x="2356" y="943"/>
                    <a:pt x="3013" y="340"/>
                  </a:cubicBezTo>
                  <a:cubicBezTo>
                    <a:pt x="2870" y="150"/>
                    <a:pt x="2645" y="1"/>
                    <a:pt x="240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5" name="Google Shape;8385;p9"/>
            <p:cNvSpPr/>
            <p:nvPr/>
          </p:nvSpPr>
          <p:spPr>
            <a:xfrm>
              <a:off x="3805875" y="4443075"/>
              <a:ext cx="8250" cy="6875"/>
            </a:xfrm>
            <a:custGeom>
              <a:avLst/>
              <a:gdLst/>
              <a:ahLst/>
              <a:cxnLst/>
              <a:rect l="l" t="t" r="r" b="b"/>
              <a:pathLst>
                <a:path w="330" h="275" extrusionOk="0">
                  <a:moveTo>
                    <a:pt x="1" y="275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7B6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6" name="Google Shape;8386;p9"/>
            <p:cNvSpPr/>
            <p:nvPr/>
          </p:nvSpPr>
          <p:spPr>
            <a:xfrm>
              <a:off x="4159150" y="429382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329"/>
                  </a:moveTo>
                  <a:lnTo>
                    <a:pt x="329" y="1"/>
                  </a:lnTo>
                  <a:close/>
                </a:path>
              </a:pathLst>
            </a:custGeom>
            <a:solidFill>
              <a:srgbClr val="F29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7" name="Google Shape;8387;p9"/>
            <p:cNvSpPr/>
            <p:nvPr/>
          </p:nvSpPr>
          <p:spPr>
            <a:xfrm>
              <a:off x="3877075" y="2440200"/>
              <a:ext cx="102725" cy="548750"/>
            </a:xfrm>
            <a:custGeom>
              <a:avLst/>
              <a:gdLst/>
              <a:ahLst/>
              <a:cxnLst/>
              <a:rect l="l" t="t" r="r" b="b"/>
              <a:pathLst>
                <a:path w="4109" h="21950" extrusionOk="0">
                  <a:moveTo>
                    <a:pt x="2035" y="0"/>
                  </a:moveTo>
                  <a:cubicBezTo>
                    <a:pt x="1779" y="0"/>
                    <a:pt x="1624" y="191"/>
                    <a:pt x="1425" y="590"/>
                  </a:cubicBezTo>
                  <a:cubicBezTo>
                    <a:pt x="1589" y="2233"/>
                    <a:pt x="1480" y="3876"/>
                    <a:pt x="1096" y="5519"/>
                  </a:cubicBezTo>
                  <a:cubicBezTo>
                    <a:pt x="1041" y="6833"/>
                    <a:pt x="1206" y="8148"/>
                    <a:pt x="768" y="9353"/>
                  </a:cubicBezTo>
                  <a:cubicBezTo>
                    <a:pt x="713" y="10010"/>
                    <a:pt x="713" y="10667"/>
                    <a:pt x="603" y="11325"/>
                  </a:cubicBezTo>
                  <a:cubicBezTo>
                    <a:pt x="439" y="13515"/>
                    <a:pt x="329" y="15706"/>
                    <a:pt x="384" y="17897"/>
                  </a:cubicBezTo>
                  <a:cubicBezTo>
                    <a:pt x="822" y="18116"/>
                    <a:pt x="768" y="18335"/>
                    <a:pt x="603" y="18718"/>
                  </a:cubicBezTo>
                  <a:cubicBezTo>
                    <a:pt x="1" y="19814"/>
                    <a:pt x="275" y="21128"/>
                    <a:pt x="1260" y="21840"/>
                  </a:cubicBezTo>
                  <a:lnTo>
                    <a:pt x="1480" y="21950"/>
                  </a:lnTo>
                  <a:lnTo>
                    <a:pt x="1699" y="21950"/>
                  </a:lnTo>
                  <a:cubicBezTo>
                    <a:pt x="1808" y="21840"/>
                    <a:pt x="1918" y="21676"/>
                    <a:pt x="1918" y="21512"/>
                  </a:cubicBezTo>
                  <a:cubicBezTo>
                    <a:pt x="1863" y="20362"/>
                    <a:pt x="2630" y="19376"/>
                    <a:pt x="2411" y="18226"/>
                  </a:cubicBezTo>
                  <a:cubicBezTo>
                    <a:pt x="2684" y="17568"/>
                    <a:pt x="2794" y="16856"/>
                    <a:pt x="2684" y="16144"/>
                  </a:cubicBezTo>
                  <a:cubicBezTo>
                    <a:pt x="2684" y="14666"/>
                    <a:pt x="2684" y="13132"/>
                    <a:pt x="2849" y="11598"/>
                  </a:cubicBezTo>
                  <a:cubicBezTo>
                    <a:pt x="3123" y="10010"/>
                    <a:pt x="3287" y="8422"/>
                    <a:pt x="3396" y="6833"/>
                  </a:cubicBezTo>
                  <a:cubicBezTo>
                    <a:pt x="4108" y="5190"/>
                    <a:pt x="2794" y="3547"/>
                    <a:pt x="3396" y="1904"/>
                  </a:cubicBezTo>
                  <a:cubicBezTo>
                    <a:pt x="3123" y="1630"/>
                    <a:pt x="3232" y="1356"/>
                    <a:pt x="3287" y="1083"/>
                  </a:cubicBezTo>
                  <a:cubicBezTo>
                    <a:pt x="3287" y="863"/>
                    <a:pt x="3232" y="644"/>
                    <a:pt x="3123" y="480"/>
                  </a:cubicBezTo>
                  <a:cubicBezTo>
                    <a:pt x="2596" y="164"/>
                    <a:pt x="2272" y="0"/>
                    <a:pt x="2035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8" name="Google Shape;8388;p9"/>
            <p:cNvSpPr/>
            <p:nvPr/>
          </p:nvSpPr>
          <p:spPr>
            <a:xfrm>
              <a:off x="3501900" y="1926400"/>
              <a:ext cx="287575" cy="461475"/>
            </a:xfrm>
            <a:custGeom>
              <a:avLst/>
              <a:gdLst/>
              <a:ahLst/>
              <a:cxnLst/>
              <a:rect l="l" t="t" r="r" b="b"/>
              <a:pathLst>
                <a:path w="11503" h="18459" extrusionOk="0">
                  <a:moveTo>
                    <a:pt x="573" y="0"/>
                  </a:moveTo>
                  <a:cubicBezTo>
                    <a:pt x="378" y="0"/>
                    <a:pt x="183" y="37"/>
                    <a:pt x="1" y="110"/>
                  </a:cubicBezTo>
                  <a:cubicBezTo>
                    <a:pt x="110" y="1205"/>
                    <a:pt x="1206" y="1917"/>
                    <a:pt x="1261" y="3122"/>
                  </a:cubicBezTo>
                  <a:cubicBezTo>
                    <a:pt x="1425" y="3177"/>
                    <a:pt x="1534" y="3287"/>
                    <a:pt x="1589" y="3451"/>
                  </a:cubicBezTo>
                  <a:cubicBezTo>
                    <a:pt x="1644" y="3451"/>
                    <a:pt x="1644" y="3451"/>
                    <a:pt x="1699" y="3506"/>
                  </a:cubicBezTo>
                  <a:cubicBezTo>
                    <a:pt x="1753" y="3560"/>
                    <a:pt x="1699" y="3670"/>
                    <a:pt x="1644" y="3725"/>
                  </a:cubicBezTo>
                  <a:cubicBezTo>
                    <a:pt x="1644" y="3834"/>
                    <a:pt x="1644" y="3944"/>
                    <a:pt x="1644" y="4053"/>
                  </a:cubicBezTo>
                  <a:cubicBezTo>
                    <a:pt x="1753" y="4163"/>
                    <a:pt x="1863" y="4272"/>
                    <a:pt x="1918" y="4382"/>
                  </a:cubicBezTo>
                  <a:cubicBezTo>
                    <a:pt x="2685" y="6025"/>
                    <a:pt x="4054" y="7230"/>
                    <a:pt x="4766" y="8764"/>
                  </a:cubicBezTo>
                  <a:cubicBezTo>
                    <a:pt x="6190" y="11557"/>
                    <a:pt x="7723" y="14241"/>
                    <a:pt x="9476" y="16870"/>
                  </a:cubicBezTo>
                  <a:cubicBezTo>
                    <a:pt x="9805" y="17198"/>
                    <a:pt x="9805" y="17636"/>
                    <a:pt x="10243" y="18075"/>
                  </a:cubicBezTo>
                  <a:cubicBezTo>
                    <a:pt x="10471" y="18274"/>
                    <a:pt x="10729" y="18459"/>
                    <a:pt x="10962" y="18459"/>
                  </a:cubicBezTo>
                  <a:cubicBezTo>
                    <a:pt x="11177" y="18459"/>
                    <a:pt x="11371" y="18302"/>
                    <a:pt x="11502" y="17855"/>
                  </a:cubicBezTo>
                  <a:cubicBezTo>
                    <a:pt x="11283" y="17691"/>
                    <a:pt x="11338" y="17362"/>
                    <a:pt x="11174" y="17198"/>
                  </a:cubicBezTo>
                  <a:cubicBezTo>
                    <a:pt x="11064" y="17089"/>
                    <a:pt x="10900" y="16979"/>
                    <a:pt x="10845" y="16870"/>
                  </a:cubicBezTo>
                  <a:cubicBezTo>
                    <a:pt x="10352" y="16650"/>
                    <a:pt x="10352" y="16212"/>
                    <a:pt x="10188" y="15829"/>
                  </a:cubicBezTo>
                  <a:cubicBezTo>
                    <a:pt x="10133" y="15446"/>
                    <a:pt x="9969" y="15062"/>
                    <a:pt x="9750" y="14734"/>
                  </a:cubicBezTo>
                  <a:cubicBezTo>
                    <a:pt x="9093" y="13529"/>
                    <a:pt x="8162" y="12378"/>
                    <a:pt x="7723" y="11119"/>
                  </a:cubicBezTo>
                  <a:cubicBezTo>
                    <a:pt x="6628" y="7942"/>
                    <a:pt x="4437" y="5532"/>
                    <a:pt x="2904" y="2629"/>
                  </a:cubicBezTo>
                  <a:cubicBezTo>
                    <a:pt x="2520" y="1917"/>
                    <a:pt x="2356" y="986"/>
                    <a:pt x="1644" y="439"/>
                  </a:cubicBezTo>
                  <a:cubicBezTo>
                    <a:pt x="1352" y="146"/>
                    <a:pt x="962" y="0"/>
                    <a:pt x="573" y="0"/>
                  </a:cubicBezTo>
                  <a:close/>
                </a:path>
              </a:pathLst>
            </a:custGeom>
            <a:solidFill>
              <a:srgbClr val="EF87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9" name="Google Shape;8389;p9"/>
            <p:cNvSpPr/>
            <p:nvPr/>
          </p:nvSpPr>
          <p:spPr>
            <a:xfrm>
              <a:off x="3848325" y="2888125"/>
              <a:ext cx="97250" cy="422675"/>
            </a:xfrm>
            <a:custGeom>
              <a:avLst/>
              <a:gdLst/>
              <a:ahLst/>
              <a:cxnLst/>
              <a:rect l="l" t="t" r="r" b="b"/>
              <a:pathLst>
                <a:path w="3890" h="16907" extrusionOk="0">
                  <a:moveTo>
                    <a:pt x="2144" y="0"/>
                  </a:moveTo>
                  <a:cubicBezTo>
                    <a:pt x="1996" y="0"/>
                    <a:pt x="1794" y="52"/>
                    <a:pt x="1648" y="52"/>
                  </a:cubicBezTo>
                  <a:cubicBezTo>
                    <a:pt x="1604" y="52"/>
                    <a:pt x="1565" y="47"/>
                    <a:pt x="1534" y="35"/>
                  </a:cubicBezTo>
                  <a:cubicBezTo>
                    <a:pt x="1151" y="1842"/>
                    <a:pt x="1041" y="3704"/>
                    <a:pt x="1260" y="5566"/>
                  </a:cubicBezTo>
                  <a:cubicBezTo>
                    <a:pt x="822" y="5950"/>
                    <a:pt x="986" y="6498"/>
                    <a:pt x="932" y="6936"/>
                  </a:cubicBezTo>
                  <a:cubicBezTo>
                    <a:pt x="1041" y="7045"/>
                    <a:pt x="1205" y="7045"/>
                    <a:pt x="1370" y="7045"/>
                  </a:cubicBezTo>
                  <a:cubicBezTo>
                    <a:pt x="1847" y="6902"/>
                    <a:pt x="2199" y="6427"/>
                    <a:pt x="2210" y="5945"/>
                  </a:cubicBezTo>
                  <a:lnTo>
                    <a:pt x="2210" y="5945"/>
                  </a:lnTo>
                  <a:cubicBezTo>
                    <a:pt x="2310" y="7127"/>
                    <a:pt x="2351" y="8248"/>
                    <a:pt x="1370" y="9127"/>
                  </a:cubicBezTo>
                  <a:cubicBezTo>
                    <a:pt x="822" y="10003"/>
                    <a:pt x="767" y="11043"/>
                    <a:pt x="329" y="11975"/>
                  </a:cubicBezTo>
                  <a:cubicBezTo>
                    <a:pt x="110" y="13015"/>
                    <a:pt x="1" y="14056"/>
                    <a:pt x="55" y="15151"/>
                  </a:cubicBezTo>
                  <a:cubicBezTo>
                    <a:pt x="274" y="15973"/>
                    <a:pt x="548" y="16794"/>
                    <a:pt x="1589" y="16904"/>
                  </a:cubicBezTo>
                  <a:cubicBezTo>
                    <a:pt x="1620" y="16905"/>
                    <a:pt x="1650" y="16906"/>
                    <a:pt x="1679" y="16906"/>
                  </a:cubicBezTo>
                  <a:cubicBezTo>
                    <a:pt x="2678" y="16906"/>
                    <a:pt x="2586" y="16015"/>
                    <a:pt x="2958" y="15589"/>
                  </a:cubicBezTo>
                  <a:cubicBezTo>
                    <a:pt x="3232" y="14658"/>
                    <a:pt x="3396" y="13727"/>
                    <a:pt x="3342" y="12741"/>
                  </a:cubicBezTo>
                  <a:cubicBezTo>
                    <a:pt x="3287" y="11920"/>
                    <a:pt x="3506" y="11098"/>
                    <a:pt x="3232" y="10277"/>
                  </a:cubicBezTo>
                  <a:cubicBezTo>
                    <a:pt x="3122" y="7210"/>
                    <a:pt x="3342" y="4142"/>
                    <a:pt x="3834" y="1075"/>
                  </a:cubicBezTo>
                  <a:cubicBezTo>
                    <a:pt x="3889" y="801"/>
                    <a:pt x="3780" y="528"/>
                    <a:pt x="3561" y="363"/>
                  </a:cubicBezTo>
                  <a:cubicBezTo>
                    <a:pt x="3342" y="1568"/>
                    <a:pt x="2794" y="2718"/>
                    <a:pt x="2903" y="3978"/>
                  </a:cubicBezTo>
                  <a:lnTo>
                    <a:pt x="2575" y="3978"/>
                  </a:lnTo>
                  <a:cubicBezTo>
                    <a:pt x="2520" y="3704"/>
                    <a:pt x="2684" y="3266"/>
                    <a:pt x="2301" y="3102"/>
                  </a:cubicBezTo>
                  <a:cubicBezTo>
                    <a:pt x="1534" y="2773"/>
                    <a:pt x="1479" y="2280"/>
                    <a:pt x="1863" y="1678"/>
                  </a:cubicBezTo>
                  <a:cubicBezTo>
                    <a:pt x="2137" y="1349"/>
                    <a:pt x="1918" y="966"/>
                    <a:pt x="2137" y="582"/>
                  </a:cubicBezTo>
                  <a:cubicBezTo>
                    <a:pt x="2448" y="101"/>
                    <a:pt x="2349" y="0"/>
                    <a:pt x="2144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0" name="Google Shape;8390;p9"/>
            <p:cNvSpPr/>
            <p:nvPr/>
          </p:nvSpPr>
          <p:spPr>
            <a:xfrm>
              <a:off x="3666650" y="2863750"/>
              <a:ext cx="155675" cy="195050"/>
            </a:xfrm>
            <a:custGeom>
              <a:avLst/>
              <a:gdLst/>
              <a:ahLst/>
              <a:cxnLst/>
              <a:rect l="l" t="t" r="r" b="b"/>
              <a:pathLst>
                <a:path w="6227" h="7802" extrusionOk="0">
                  <a:moveTo>
                    <a:pt x="600" y="1"/>
                  </a:moveTo>
                  <a:cubicBezTo>
                    <a:pt x="11" y="1"/>
                    <a:pt x="1" y="373"/>
                    <a:pt x="257" y="1612"/>
                  </a:cubicBezTo>
                  <a:cubicBezTo>
                    <a:pt x="1572" y="3803"/>
                    <a:pt x="3105" y="5939"/>
                    <a:pt x="4912" y="7801"/>
                  </a:cubicBezTo>
                  <a:cubicBezTo>
                    <a:pt x="6227" y="7801"/>
                    <a:pt x="5570" y="6925"/>
                    <a:pt x="5570" y="6268"/>
                  </a:cubicBezTo>
                  <a:cubicBezTo>
                    <a:pt x="4310" y="4077"/>
                    <a:pt x="2831" y="1996"/>
                    <a:pt x="1243" y="79"/>
                  </a:cubicBezTo>
                  <a:cubicBezTo>
                    <a:pt x="978" y="30"/>
                    <a:pt x="766" y="1"/>
                    <a:pt x="600" y="1"/>
                  </a:cubicBezTo>
                  <a:close/>
                </a:path>
              </a:pathLst>
            </a:custGeom>
            <a:solidFill>
              <a:srgbClr val="EF8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1" name="Google Shape;8391;p9"/>
            <p:cNvSpPr/>
            <p:nvPr/>
          </p:nvSpPr>
          <p:spPr>
            <a:xfrm>
              <a:off x="3582700" y="2752250"/>
              <a:ext cx="115025" cy="154550"/>
            </a:xfrm>
            <a:custGeom>
              <a:avLst/>
              <a:gdLst/>
              <a:ahLst/>
              <a:cxnLst/>
              <a:rect l="l" t="t" r="r" b="b"/>
              <a:pathLst>
                <a:path w="4601" h="6182" extrusionOk="0">
                  <a:moveTo>
                    <a:pt x="541" y="1"/>
                  </a:moveTo>
                  <a:cubicBezTo>
                    <a:pt x="368" y="1"/>
                    <a:pt x="189" y="78"/>
                    <a:pt x="0" y="267"/>
                  </a:cubicBezTo>
                  <a:cubicBezTo>
                    <a:pt x="767" y="1252"/>
                    <a:pt x="1479" y="2348"/>
                    <a:pt x="2027" y="3498"/>
                  </a:cubicBezTo>
                  <a:cubicBezTo>
                    <a:pt x="2629" y="4429"/>
                    <a:pt x="2465" y="5908"/>
                    <a:pt x="3998" y="6182"/>
                  </a:cubicBezTo>
                  <a:cubicBezTo>
                    <a:pt x="3944" y="5963"/>
                    <a:pt x="3889" y="5744"/>
                    <a:pt x="3834" y="5579"/>
                  </a:cubicBezTo>
                  <a:cubicBezTo>
                    <a:pt x="3532" y="4824"/>
                    <a:pt x="3785" y="4532"/>
                    <a:pt x="4423" y="4532"/>
                  </a:cubicBezTo>
                  <a:cubicBezTo>
                    <a:pt x="4479" y="4532"/>
                    <a:pt x="4539" y="4534"/>
                    <a:pt x="4601" y="4539"/>
                  </a:cubicBezTo>
                  <a:cubicBezTo>
                    <a:pt x="3889" y="3224"/>
                    <a:pt x="3396" y="1745"/>
                    <a:pt x="2301" y="595"/>
                  </a:cubicBezTo>
                  <a:cubicBezTo>
                    <a:pt x="2182" y="646"/>
                    <a:pt x="2058" y="671"/>
                    <a:pt x="1935" y="671"/>
                  </a:cubicBezTo>
                  <a:cubicBezTo>
                    <a:pt x="1662" y="671"/>
                    <a:pt x="1394" y="548"/>
                    <a:pt x="1205" y="321"/>
                  </a:cubicBezTo>
                  <a:cubicBezTo>
                    <a:pt x="987" y="134"/>
                    <a:pt x="769" y="1"/>
                    <a:pt x="541" y="1"/>
                  </a:cubicBezTo>
                  <a:close/>
                </a:path>
              </a:pathLst>
            </a:custGeom>
            <a:solidFill>
              <a:srgbClr val="F198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2" name="Google Shape;8392;p9"/>
            <p:cNvSpPr/>
            <p:nvPr/>
          </p:nvSpPr>
          <p:spPr>
            <a:xfrm>
              <a:off x="3789450" y="3020425"/>
              <a:ext cx="98600" cy="162975"/>
            </a:xfrm>
            <a:custGeom>
              <a:avLst/>
              <a:gdLst/>
              <a:ahLst/>
              <a:cxnLst/>
              <a:rect l="l" t="t" r="r" b="b"/>
              <a:pathLst>
                <a:path w="3944" h="6519" extrusionOk="0">
                  <a:moveTo>
                    <a:pt x="658" y="1"/>
                  </a:moveTo>
                  <a:cubicBezTo>
                    <a:pt x="548" y="220"/>
                    <a:pt x="493" y="494"/>
                    <a:pt x="548" y="767"/>
                  </a:cubicBezTo>
                  <a:cubicBezTo>
                    <a:pt x="658" y="1206"/>
                    <a:pt x="329" y="1315"/>
                    <a:pt x="0" y="1315"/>
                  </a:cubicBezTo>
                  <a:cubicBezTo>
                    <a:pt x="439" y="3396"/>
                    <a:pt x="1863" y="4875"/>
                    <a:pt x="2903" y="6518"/>
                  </a:cubicBezTo>
                  <a:cubicBezTo>
                    <a:pt x="3834" y="5861"/>
                    <a:pt x="3396" y="4711"/>
                    <a:pt x="3944" y="3889"/>
                  </a:cubicBezTo>
                  <a:lnTo>
                    <a:pt x="3780" y="3780"/>
                  </a:lnTo>
                  <a:lnTo>
                    <a:pt x="3560" y="3725"/>
                  </a:lnTo>
                  <a:cubicBezTo>
                    <a:pt x="3451" y="3725"/>
                    <a:pt x="3341" y="3780"/>
                    <a:pt x="3287" y="3889"/>
                  </a:cubicBezTo>
                  <a:lnTo>
                    <a:pt x="3177" y="4218"/>
                  </a:lnTo>
                  <a:cubicBezTo>
                    <a:pt x="3150" y="4273"/>
                    <a:pt x="3122" y="4300"/>
                    <a:pt x="3088" y="4300"/>
                  </a:cubicBezTo>
                  <a:cubicBezTo>
                    <a:pt x="3054" y="4300"/>
                    <a:pt x="3013" y="4273"/>
                    <a:pt x="2958" y="4218"/>
                  </a:cubicBezTo>
                  <a:cubicBezTo>
                    <a:pt x="2794" y="4163"/>
                    <a:pt x="2684" y="4054"/>
                    <a:pt x="2629" y="3944"/>
                  </a:cubicBezTo>
                  <a:cubicBezTo>
                    <a:pt x="2629" y="3944"/>
                    <a:pt x="2575" y="3889"/>
                    <a:pt x="2520" y="3835"/>
                  </a:cubicBezTo>
                  <a:cubicBezTo>
                    <a:pt x="2520" y="3780"/>
                    <a:pt x="2520" y="3725"/>
                    <a:pt x="2629" y="3670"/>
                  </a:cubicBezTo>
                  <a:cubicBezTo>
                    <a:pt x="1972" y="2411"/>
                    <a:pt x="1315" y="1206"/>
                    <a:pt x="658" y="1"/>
                  </a:cubicBezTo>
                  <a:close/>
                </a:path>
              </a:pathLst>
            </a:custGeom>
            <a:solidFill>
              <a:srgbClr val="EE9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3" name="Google Shape;8393;p9"/>
            <p:cNvSpPr/>
            <p:nvPr/>
          </p:nvSpPr>
          <p:spPr>
            <a:xfrm>
              <a:off x="3738775" y="2348125"/>
              <a:ext cx="101350" cy="118950"/>
            </a:xfrm>
            <a:custGeom>
              <a:avLst/>
              <a:gdLst/>
              <a:ahLst/>
              <a:cxnLst/>
              <a:rect l="l" t="t" r="r" b="b"/>
              <a:pathLst>
                <a:path w="4054" h="4758" extrusionOk="0">
                  <a:moveTo>
                    <a:pt x="1" y="1"/>
                  </a:moveTo>
                  <a:lnTo>
                    <a:pt x="1" y="1"/>
                  </a:lnTo>
                  <a:cubicBezTo>
                    <a:pt x="165" y="548"/>
                    <a:pt x="439" y="1096"/>
                    <a:pt x="823" y="1589"/>
                  </a:cubicBezTo>
                  <a:cubicBezTo>
                    <a:pt x="1644" y="2520"/>
                    <a:pt x="2356" y="3506"/>
                    <a:pt x="3013" y="4601"/>
                  </a:cubicBezTo>
                  <a:cubicBezTo>
                    <a:pt x="3174" y="4709"/>
                    <a:pt x="3312" y="4758"/>
                    <a:pt x="3434" y="4758"/>
                  </a:cubicBezTo>
                  <a:cubicBezTo>
                    <a:pt x="3685" y="4758"/>
                    <a:pt x="3870" y="4550"/>
                    <a:pt x="4054" y="4218"/>
                  </a:cubicBezTo>
                  <a:cubicBezTo>
                    <a:pt x="3725" y="2903"/>
                    <a:pt x="2630" y="2082"/>
                    <a:pt x="2027" y="986"/>
                  </a:cubicBezTo>
                  <a:cubicBezTo>
                    <a:pt x="1840" y="1198"/>
                    <a:pt x="1662" y="1288"/>
                    <a:pt x="1494" y="1288"/>
                  </a:cubicBezTo>
                  <a:cubicBezTo>
                    <a:pt x="1271" y="1288"/>
                    <a:pt x="1065" y="1127"/>
                    <a:pt x="877" y="877"/>
                  </a:cubicBezTo>
                  <a:cubicBezTo>
                    <a:pt x="603" y="548"/>
                    <a:pt x="494" y="110"/>
                    <a:pt x="1" y="1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4" name="Google Shape;8394;p9"/>
            <p:cNvSpPr/>
            <p:nvPr/>
          </p:nvSpPr>
          <p:spPr>
            <a:xfrm>
              <a:off x="3519700" y="2648100"/>
              <a:ext cx="108200" cy="104325"/>
            </a:xfrm>
            <a:custGeom>
              <a:avLst/>
              <a:gdLst/>
              <a:ahLst/>
              <a:cxnLst/>
              <a:rect l="l" t="t" r="r" b="b"/>
              <a:pathLst>
                <a:path w="4328" h="4173" extrusionOk="0">
                  <a:moveTo>
                    <a:pt x="785" y="0"/>
                  </a:moveTo>
                  <a:cubicBezTo>
                    <a:pt x="638" y="0"/>
                    <a:pt x="471" y="32"/>
                    <a:pt x="275" y="106"/>
                  </a:cubicBezTo>
                  <a:cubicBezTo>
                    <a:pt x="1" y="982"/>
                    <a:pt x="822" y="1420"/>
                    <a:pt x="932" y="2132"/>
                  </a:cubicBezTo>
                  <a:cubicBezTo>
                    <a:pt x="1151" y="2297"/>
                    <a:pt x="1096" y="2570"/>
                    <a:pt x="1315" y="2735"/>
                  </a:cubicBezTo>
                  <a:cubicBezTo>
                    <a:pt x="1808" y="3063"/>
                    <a:pt x="1753" y="3775"/>
                    <a:pt x="2301" y="4049"/>
                  </a:cubicBezTo>
                  <a:cubicBezTo>
                    <a:pt x="2421" y="3999"/>
                    <a:pt x="2542" y="3980"/>
                    <a:pt x="2665" y="3980"/>
                  </a:cubicBezTo>
                  <a:cubicBezTo>
                    <a:pt x="3056" y="3980"/>
                    <a:pt x="3458" y="4173"/>
                    <a:pt x="3851" y="4173"/>
                  </a:cubicBezTo>
                  <a:cubicBezTo>
                    <a:pt x="4012" y="4173"/>
                    <a:pt x="4171" y="4140"/>
                    <a:pt x="4328" y="4049"/>
                  </a:cubicBezTo>
                  <a:lnTo>
                    <a:pt x="2301" y="1420"/>
                  </a:lnTo>
                  <a:cubicBezTo>
                    <a:pt x="1742" y="1047"/>
                    <a:pt x="1619" y="0"/>
                    <a:pt x="785" y="0"/>
                  </a:cubicBezTo>
                  <a:close/>
                </a:path>
              </a:pathLst>
            </a:custGeom>
            <a:solidFill>
              <a:srgbClr val="EF8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5" name="Google Shape;8395;p9"/>
            <p:cNvSpPr/>
            <p:nvPr/>
          </p:nvSpPr>
          <p:spPr>
            <a:xfrm>
              <a:off x="3814100" y="2454925"/>
              <a:ext cx="74675" cy="108350"/>
            </a:xfrm>
            <a:custGeom>
              <a:avLst/>
              <a:gdLst/>
              <a:ahLst/>
              <a:cxnLst/>
              <a:rect l="l" t="t" r="r" b="b"/>
              <a:pathLst>
                <a:path w="2987" h="4334" extrusionOk="0">
                  <a:moveTo>
                    <a:pt x="1041" y="1"/>
                  </a:moveTo>
                  <a:cubicBezTo>
                    <a:pt x="712" y="165"/>
                    <a:pt x="329" y="274"/>
                    <a:pt x="0" y="329"/>
                  </a:cubicBezTo>
                  <a:lnTo>
                    <a:pt x="1315" y="3287"/>
                  </a:lnTo>
                  <a:cubicBezTo>
                    <a:pt x="1534" y="3506"/>
                    <a:pt x="1862" y="3561"/>
                    <a:pt x="1917" y="3944"/>
                  </a:cubicBezTo>
                  <a:cubicBezTo>
                    <a:pt x="1972" y="4054"/>
                    <a:pt x="1972" y="4163"/>
                    <a:pt x="1972" y="4273"/>
                  </a:cubicBezTo>
                  <a:cubicBezTo>
                    <a:pt x="2139" y="4314"/>
                    <a:pt x="2274" y="4333"/>
                    <a:pt x="2383" y="4333"/>
                  </a:cubicBezTo>
                  <a:cubicBezTo>
                    <a:pt x="2986" y="4333"/>
                    <a:pt x="2769" y="3751"/>
                    <a:pt x="2629" y="3287"/>
                  </a:cubicBezTo>
                  <a:cubicBezTo>
                    <a:pt x="2082" y="2191"/>
                    <a:pt x="1972" y="877"/>
                    <a:pt x="1041" y="1"/>
                  </a:cubicBezTo>
                  <a:close/>
                </a:path>
              </a:pathLst>
            </a:custGeom>
            <a:solidFill>
              <a:srgbClr val="F1A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6" name="Google Shape;8396;p9"/>
            <p:cNvSpPr/>
            <p:nvPr/>
          </p:nvSpPr>
          <p:spPr>
            <a:xfrm>
              <a:off x="3863400" y="2535725"/>
              <a:ext cx="60250" cy="141050"/>
            </a:xfrm>
            <a:custGeom>
              <a:avLst/>
              <a:gdLst/>
              <a:ahLst/>
              <a:cxnLst/>
              <a:rect l="l" t="t" r="r" b="b"/>
              <a:pathLst>
                <a:path w="2410" h="5642" extrusionOk="0">
                  <a:moveTo>
                    <a:pt x="657" y="0"/>
                  </a:moveTo>
                  <a:cubicBezTo>
                    <a:pt x="657" y="493"/>
                    <a:pt x="712" y="986"/>
                    <a:pt x="0" y="986"/>
                  </a:cubicBezTo>
                  <a:cubicBezTo>
                    <a:pt x="602" y="2519"/>
                    <a:pt x="1698" y="3834"/>
                    <a:pt x="1315" y="5641"/>
                  </a:cubicBezTo>
                  <a:cubicBezTo>
                    <a:pt x="1917" y="4382"/>
                    <a:pt x="2410" y="3067"/>
                    <a:pt x="1643" y="1698"/>
                  </a:cubicBezTo>
                  <a:cubicBezTo>
                    <a:pt x="1041" y="1315"/>
                    <a:pt x="1150" y="493"/>
                    <a:pt x="657" y="0"/>
                  </a:cubicBezTo>
                  <a:close/>
                </a:path>
              </a:pathLst>
            </a:custGeom>
            <a:solidFill>
              <a:srgbClr val="F4C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7" name="Google Shape;8397;p9"/>
            <p:cNvSpPr/>
            <p:nvPr/>
          </p:nvSpPr>
          <p:spPr>
            <a:xfrm>
              <a:off x="3577225" y="2736375"/>
              <a:ext cx="64375" cy="50275"/>
            </a:xfrm>
            <a:custGeom>
              <a:avLst/>
              <a:gdLst/>
              <a:ahLst/>
              <a:cxnLst/>
              <a:rect l="l" t="t" r="r" b="b"/>
              <a:pathLst>
                <a:path w="2575" h="2011" extrusionOk="0">
                  <a:moveTo>
                    <a:pt x="369" y="1"/>
                  </a:moveTo>
                  <a:cubicBezTo>
                    <a:pt x="79" y="1"/>
                    <a:pt x="0" y="240"/>
                    <a:pt x="0" y="518"/>
                  </a:cubicBezTo>
                  <a:lnTo>
                    <a:pt x="274" y="902"/>
                  </a:lnTo>
                  <a:cubicBezTo>
                    <a:pt x="378" y="875"/>
                    <a:pt x="473" y="863"/>
                    <a:pt x="560" y="863"/>
                  </a:cubicBezTo>
                  <a:cubicBezTo>
                    <a:pt x="1018" y="863"/>
                    <a:pt x="1249" y="1208"/>
                    <a:pt x="1479" y="1668"/>
                  </a:cubicBezTo>
                  <a:cubicBezTo>
                    <a:pt x="1570" y="1897"/>
                    <a:pt x="1776" y="2011"/>
                    <a:pt x="2000" y="2011"/>
                  </a:cubicBezTo>
                  <a:cubicBezTo>
                    <a:pt x="2045" y="2011"/>
                    <a:pt x="2091" y="2006"/>
                    <a:pt x="2136" y="1997"/>
                  </a:cubicBezTo>
                  <a:cubicBezTo>
                    <a:pt x="2520" y="1887"/>
                    <a:pt x="2574" y="1559"/>
                    <a:pt x="2574" y="1230"/>
                  </a:cubicBezTo>
                  <a:cubicBezTo>
                    <a:pt x="2520" y="902"/>
                    <a:pt x="2300" y="682"/>
                    <a:pt x="2027" y="518"/>
                  </a:cubicBezTo>
                  <a:cubicBezTo>
                    <a:pt x="1534" y="354"/>
                    <a:pt x="986" y="190"/>
                    <a:pt x="548" y="25"/>
                  </a:cubicBezTo>
                  <a:cubicBezTo>
                    <a:pt x="481" y="8"/>
                    <a:pt x="422" y="1"/>
                    <a:pt x="369" y="1"/>
                  </a:cubicBezTo>
                  <a:close/>
                </a:path>
              </a:pathLst>
            </a:custGeom>
            <a:solidFill>
              <a:srgbClr val="EF8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8" name="Google Shape;8398;p9"/>
            <p:cNvSpPr/>
            <p:nvPr/>
          </p:nvSpPr>
          <p:spPr>
            <a:xfrm>
              <a:off x="3526550" y="2617875"/>
              <a:ext cx="50700" cy="65750"/>
            </a:xfrm>
            <a:custGeom>
              <a:avLst/>
              <a:gdLst/>
              <a:ahLst/>
              <a:cxnLst/>
              <a:rect l="l" t="t" r="r" b="b"/>
              <a:pathLst>
                <a:path w="2028" h="2630" extrusionOk="0">
                  <a:moveTo>
                    <a:pt x="329" y="0"/>
                  </a:moveTo>
                  <a:lnTo>
                    <a:pt x="329" y="0"/>
                  </a:lnTo>
                  <a:cubicBezTo>
                    <a:pt x="384" y="438"/>
                    <a:pt x="220" y="931"/>
                    <a:pt x="1" y="1370"/>
                  </a:cubicBezTo>
                  <a:cubicBezTo>
                    <a:pt x="932" y="1370"/>
                    <a:pt x="1206" y="2410"/>
                    <a:pt x="2027" y="2629"/>
                  </a:cubicBezTo>
                  <a:cubicBezTo>
                    <a:pt x="1699" y="1589"/>
                    <a:pt x="1151" y="657"/>
                    <a:pt x="329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9" name="Google Shape;8399;p9"/>
            <p:cNvSpPr/>
            <p:nvPr/>
          </p:nvSpPr>
          <p:spPr>
            <a:xfrm>
              <a:off x="3862025" y="3062875"/>
              <a:ext cx="27400" cy="47950"/>
            </a:xfrm>
            <a:custGeom>
              <a:avLst/>
              <a:gdLst/>
              <a:ahLst/>
              <a:cxnLst/>
              <a:rect l="l" t="t" r="r" b="b"/>
              <a:pathLst>
                <a:path w="1096" h="1918" extrusionOk="0">
                  <a:moveTo>
                    <a:pt x="384" y="1"/>
                  </a:moveTo>
                  <a:cubicBezTo>
                    <a:pt x="219" y="658"/>
                    <a:pt x="0" y="1315"/>
                    <a:pt x="384" y="1917"/>
                  </a:cubicBezTo>
                  <a:lnTo>
                    <a:pt x="603" y="1863"/>
                  </a:lnTo>
                  <a:cubicBezTo>
                    <a:pt x="712" y="1753"/>
                    <a:pt x="822" y="1644"/>
                    <a:pt x="931" y="1479"/>
                  </a:cubicBezTo>
                  <a:cubicBezTo>
                    <a:pt x="1096" y="1041"/>
                    <a:pt x="1096" y="548"/>
                    <a:pt x="877" y="110"/>
                  </a:cubicBezTo>
                  <a:lnTo>
                    <a:pt x="657" y="1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0" name="Google Shape;8400;p9"/>
            <p:cNvSpPr/>
            <p:nvPr/>
          </p:nvSpPr>
          <p:spPr>
            <a:xfrm>
              <a:off x="3492325" y="2553525"/>
              <a:ext cx="17825" cy="24650"/>
            </a:xfrm>
            <a:custGeom>
              <a:avLst/>
              <a:gdLst/>
              <a:ahLst/>
              <a:cxnLst/>
              <a:rect l="l" t="t" r="r" b="b"/>
              <a:pathLst>
                <a:path w="713" h="986" extrusionOk="0">
                  <a:moveTo>
                    <a:pt x="0" y="0"/>
                  </a:moveTo>
                  <a:cubicBezTo>
                    <a:pt x="0" y="438"/>
                    <a:pt x="0" y="986"/>
                    <a:pt x="712" y="986"/>
                  </a:cubicBezTo>
                  <a:cubicBezTo>
                    <a:pt x="548" y="603"/>
                    <a:pt x="439" y="219"/>
                    <a:pt x="0" y="0"/>
                  </a:cubicBezTo>
                  <a:close/>
                </a:path>
              </a:pathLst>
            </a:custGeom>
            <a:solidFill>
              <a:srgbClr val="F5C1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1" name="Google Shape;8401;p9"/>
            <p:cNvSpPr/>
            <p:nvPr/>
          </p:nvSpPr>
          <p:spPr>
            <a:xfrm>
              <a:off x="3846950" y="2535725"/>
              <a:ext cx="24675" cy="17825"/>
            </a:xfrm>
            <a:custGeom>
              <a:avLst/>
              <a:gdLst/>
              <a:ahLst/>
              <a:cxnLst/>
              <a:rect l="l" t="t" r="r" b="b"/>
              <a:pathLst>
                <a:path w="987" h="713" extrusionOk="0">
                  <a:moveTo>
                    <a:pt x="1" y="0"/>
                  </a:moveTo>
                  <a:lnTo>
                    <a:pt x="1" y="0"/>
                  </a:lnTo>
                  <a:cubicBezTo>
                    <a:pt x="110" y="329"/>
                    <a:pt x="329" y="603"/>
                    <a:pt x="603" y="712"/>
                  </a:cubicBezTo>
                  <a:cubicBezTo>
                    <a:pt x="987" y="0"/>
                    <a:pt x="329" y="164"/>
                    <a:pt x="1" y="0"/>
                  </a:cubicBezTo>
                  <a:close/>
                </a:path>
              </a:pathLst>
            </a:custGeom>
            <a:solidFill>
              <a:srgbClr val="F4C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2" name="Google Shape;8402;p9"/>
            <p:cNvSpPr/>
            <p:nvPr/>
          </p:nvSpPr>
          <p:spPr>
            <a:xfrm>
              <a:off x="3542975" y="20277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1" y="0"/>
                  </a:moveTo>
                  <a:lnTo>
                    <a:pt x="330" y="329"/>
                  </a:ln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3" name="Google Shape;8403;p9"/>
            <p:cNvSpPr/>
            <p:nvPr/>
          </p:nvSpPr>
          <p:spPr>
            <a:xfrm>
              <a:off x="3541625" y="2011300"/>
              <a:ext cx="6850" cy="8225"/>
            </a:xfrm>
            <a:custGeom>
              <a:avLst/>
              <a:gdLst/>
              <a:ahLst/>
              <a:cxnLst/>
              <a:rect l="l" t="t" r="r" b="b"/>
              <a:pathLst>
                <a:path w="274" h="329" extrusionOk="0">
                  <a:moveTo>
                    <a:pt x="55" y="0"/>
                  </a:moveTo>
                  <a:cubicBezTo>
                    <a:pt x="0" y="110"/>
                    <a:pt x="0" y="219"/>
                    <a:pt x="55" y="329"/>
                  </a:cubicBezTo>
                  <a:cubicBezTo>
                    <a:pt x="274" y="219"/>
                    <a:pt x="274" y="110"/>
                    <a:pt x="55" y="0"/>
                  </a:cubicBez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4" name="Google Shape;8404;p9"/>
            <p:cNvSpPr/>
            <p:nvPr/>
          </p:nvSpPr>
          <p:spPr>
            <a:xfrm>
              <a:off x="3534775" y="20030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ubicBezTo>
                    <a:pt x="274" y="165"/>
                    <a:pt x="165" y="55"/>
                    <a:pt x="0" y="1"/>
                  </a:cubicBezTo>
                  <a:close/>
                </a:path>
              </a:pathLst>
            </a:custGeom>
            <a:solidFill>
              <a:srgbClr val="F1B3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5" name="Google Shape;8405;p9"/>
            <p:cNvSpPr/>
            <p:nvPr/>
          </p:nvSpPr>
          <p:spPr>
            <a:xfrm>
              <a:off x="3851075" y="3111825"/>
              <a:ext cx="4125" cy="7225"/>
            </a:xfrm>
            <a:custGeom>
              <a:avLst/>
              <a:gdLst/>
              <a:ahLst/>
              <a:cxnLst/>
              <a:rect l="l" t="t" r="r" b="b"/>
              <a:pathLst>
                <a:path w="165" h="289" extrusionOk="0">
                  <a:moveTo>
                    <a:pt x="110" y="1"/>
                  </a:moveTo>
                  <a:cubicBezTo>
                    <a:pt x="96" y="1"/>
                    <a:pt x="82" y="14"/>
                    <a:pt x="55" y="69"/>
                  </a:cubicBezTo>
                  <a:cubicBezTo>
                    <a:pt x="0" y="179"/>
                    <a:pt x="55" y="288"/>
                    <a:pt x="164" y="288"/>
                  </a:cubicBezTo>
                  <a:cubicBezTo>
                    <a:pt x="164" y="179"/>
                    <a:pt x="164" y="69"/>
                    <a:pt x="164" y="14"/>
                  </a:cubicBezTo>
                  <a:cubicBezTo>
                    <a:pt x="137" y="14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6" name="Google Shape;8406;p9"/>
            <p:cNvSpPr/>
            <p:nvPr/>
          </p:nvSpPr>
          <p:spPr>
            <a:xfrm>
              <a:off x="3871600" y="3110125"/>
              <a:ext cx="10975" cy="8925"/>
            </a:xfrm>
            <a:custGeom>
              <a:avLst/>
              <a:gdLst/>
              <a:ahLst/>
              <a:cxnLst/>
              <a:rect l="l" t="t" r="r" b="b"/>
              <a:pathLst>
                <a:path w="439" h="357" extrusionOk="0">
                  <a:moveTo>
                    <a:pt x="192" y="0"/>
                  </a:moveTo>
                  <a:cubicBezTo>
                    <a:pt x="124" y="0"/>
                    <a:pt x="55" y="27"/>
                    <a:pt x="1" y="82"/>
                  </a:cubicBezTo>
                  <a:lnTo>
                    <a:pt x="1" y="356"/>
                  </a:lnTo>
                  <a:lnTo>
                    <a:pt x="329" y="356"/>
                  </a:lnTo>
                  <a:cubicBezTo>
                    <a:pt x="384" y="301"/>
                    <a:pt x="439" y="137"/>
                    <a:pt x="384" y="82"/>
                  </a:cubicBezTo>
                  <a:cubicBezTo>
                    <a:pt x="329" y="27"/>
                    <a:pt x="261" y="0"/>
                    <a:pt x="192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7" name="Google Shape;8407;p9"/>
            <p:cNvSpPr/>
            <p:nvPr/>
          </p:nvSpPr>
          <p:spPr>
            <a:xfrm>
              <a:off x="3855175" y="31190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4"/>
                    <a:pt x="165" y="274"/>
                    <a:pt x="329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8" name="Google Shape;8408;p9"/>
            <p:cNvSpPr/>
            <p:nvPr/>
          </p:nvSpPr>
          <p:spPr>
            <a:xfrm>
              <a:off x="3864750" y="3127225"/>
              <a:ext cx="5500" cy="3650"/>
            </a:xfrm>
            <a:custGeom>
              <a:avLst/>
              <a:gdLst/>
              <a:ahLst/>
              <a:cxnLst/>
              <a:rect l="l" t="t" r="r" b="b"/>
              <a:pathLst>
                <a:path w="220" h="146" extrusionOk="0">
                  <a:moveTo>
                    <a:pt x="1" y="1"/>
                  </a:moveTo>
                  <a:cubicBezTo>
                    <a:pt x="30" y="89"/>
                    <a:pt x="59" y="145"/>
                    <a:pt x="97" y="145"/>
                  </a:cubicBezTo>
                  <a:cubicBezTo>
                    <a:pt x="130" y="145"/>
                    <a:pt x="169" y="103"/>
                    <a:pt x="220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9" name="Google Shape;8409;p9"/>
            <p:cNvSpPr/>
            <p:nvPr/>
          </p:nvSpPr>
          <p:spPr>
            <a:xfrm>
              <a:off x="3229425" y="2734250"/>
              <a:ext cx="634000" cy="739400"/>
            </a:xfrm>
            <a:custGeom>
              <a:avLst/>
              <a:gdLst/>
              <a:ahLst/>
              <a:cxnLst/>
              <a:rect l="l" t="t" r="r" b="b"/>
              <a:pathLst>
                <a:path w="25360" h="29576" extrusionOk="0">
                  <a:moveTo>
                    <a:pt x="6847" y="5423"/>
                  </a:moveTo>
                  <a:cubicBezTo>
                    <a:pt x="7121" y="5423"/>
                    <a:pt x="7285" y="5587"/>
                    <a:pt x="7285" y="5806"/>
                  </a:cubicBezTo>
                  <a:cubicBezTo>
                    <a:pt x="7340" y="6190"/>
                    <a:pt x="7340" y="6573"/>
                    <a:pt x="7285" y="6956"/>
                  </a:cubicBezTo>
                  <a:cubicBezTo>
                    <a:pt x="7267" y="7015"/>
                    <a:pt x="7253" y="7073"/>
                    <a:pt x="7242" y="7131"/>
                  </a:cubicBezTo>
                  <a:lnTo>
                    <a:pt x="7242" y="7131"/>
                  </a:lnTo>
                  <a:cubicBezTo>
                    <a:pt x="7124" y="6780"/>
                    <a:pt x="6893" y="6458"/>
                    <a:pt x="6463" y="6190"/>
                  </a:cubicBezTo>
                  <a:cubicBezTo>
                    <a:pt x="6244" y="6025"/>
                    <a:pt x="6244" y="5806"/>
                    <a:pt x="6463" y="5642"/>
                  </a:cubicBezTo>
                  <a:cubicBezTo>
                    <a:pt x="6573" y="5532"/>
                    <a:pt x="6683" y="5423"/>
                    <a:pt x="6847" y="5423"/>
                  </a:cubicBezTo>
                  <a:close/>
                  <a:moveTo>
                    <a:pt x="7060" y="9642"/>
                  </a:moveTo>
                  <a:lnTo>
                    <a:pt x="7060" y="9642"/>
                  </a:lnTo>
                  <a:cubicBezTo>
                    <a:pt x="7042" y="9657"/>
                    <a:pt x="7024" y="9673"/>
                    <a:pt x="7005" y="9689"/>
                  </a:cubicBezTo>
                  <a:lnTo>
                    <a:pt x="7005" y="9689"/>
                  </a:lnTo>
                  <a:cubicBezTo>
                    <a:pt x="7023" y="9673"/>
                    <a:pt x="7041" y="9657"/>
                    <a:pt x="7060" y="9642"/>
                  </a:cubicBezTo>
                  <a:close/>
                  <a:moveTo>
                    <a:pt x="7352" y="8009"/>
                  </a:moveTo>
                  <a:cubicBezTo>
                    <a:pt x="7556" y="8462"/>
                    <a:pt x="7976" y="8809"/>
                    <a:pt x="8490" y="8873"/>
                  </a:cubicBezTo>
                  <a:cubicBezTo>
                    <a:pt x="8928" y="9312"/>
                    <a:pt x="9147" y="9914"/>
                    <a:pt x="8983" y="10517"/>
                  </a:cubicBezTo>
                  <a:cubicBezTo>
                    <a:pt x="8764" y="10078"/>
                    <a:pt x="8873" y="9531"/>
                    <a:pt x="8380" y="9366"/>
                  </a:cubicBezTo>
                  <a:cubicBezTo>
                    <a:pt x="8191" y="9343"/>
                    <a:pt x="8002" y="9309"/>
                    <a:pt x="7817" y="9309"/>
                  </a:cubicBezTo>
                  <a:cubicBezTo>
                    <a:pt x="7634" y="9309"/>
                    <a:pt x="7455" y="9342"/>
                    <a:pt x="7284" y="9452"/>
                  </a:cubicBezTo>
                  <a:lnTo>
                    <a:pt x="7284" y="9452"/>
                  </a:lnTo>
                  <a:cubicBezTo>
                    <a:pt x="7265" y="8983"/>
                    <a:pt x="7343" y="8487"/>
                    <a:pt x="7352" y="8009"/>
                  </a:cubicBezTo>
                  <a:close/>
                  <a:moveTo>
                    <a:pt x="8264" y="1"/>
                  </a:moveTo>
                  <a:cubicBezTo>
                    <a:pt x="8011" y="1"/>
                    <a:pt x="7751" y="110"/>
                    <a:pt x="7559" y="329"/>
                  </a:cubicBezTo>
                  <a:cubicBezTo>
                    <a:pt x="7559" y="658"/>
                    <a:pt x="7833" y="603"/>
                    <a:pt x="7997" y="713"/>
                  </a:cubicBezTo>
                  <a:cubicBezTo>
                    <a:pt x="8326" y="987"/>
                    <a:pt x="8545" y="1370"/>
                    <a:pt x="8326" y="1699"/>
                  </a:cubicBezTo>
                  <a:cubicBezTo>
                    <a:pt x="8161" y="1972"/>
                    <a:pt x="8107" y="2465"/>
                    <a:pt x="7614" y="2465"/>
                  </a:cubicBezTo>
                  <a:cubicBezTo>
                    <a:pt x="7066" y="2465"/>
                    <a:pt x="7011" y="1972"/>
                    <a:pt x="6902" y="1644"/>
                  </a:cubicBezTo>
                  <a:cubicBezTo>
                    <a:pt x="6792" y="1315"/>
                    <a:pt x="6737" y="877"/>
                    <a:pt x="6135" y="822"/>
                  </a:cubicBezTo>
                  <a:cubicBezTo>
                    <a:pt x="5861" y="1315"/>
                    <a:pt x="5368" y="1644"/>
                    <a:pt x="4766" y="1753"/>
                  </a:cubicBezTo>
                  <a:cubicBezTo>
                    <a:pt x="4273" y="1918"/>
                    <a:pt x="4054" y="2575"/>
                    <a:pt x="3396" y="2575"/>
                  </a:cubicBezTo>
                  <a:cubicBezTo>
                    <a:pt x="3370" y="2576"/>
                    <a:pt x="3344" y="2577"/>
                    <a:pt x="3320" y="2577"/>
                  </a:cubicBezTo>
                  <a:cubicBezTo>
                    <a:pt x="2483" y="2577"/>
                    <a:pt x="2785" y="1688"/>
                    <a:pt x="2465" y="1315"/>
                  </a:cubicBezTo>
                  <a:cubicBezTo>
                    <a:pt x="2338" y="1188"/>
                    <a:pt x="2178" y="1061"/>
                    <a:pt x="2010" y="1061"/>
                  </a:cubicBezTo>
                  <a:cubicBezTo>
                    <a:pt x="1962" y="1061"/>
                    <a:pt x="1912" y="1071"/>
                    <a:pt x="1863" y="1096"/>
                  </a:cubicBezTo>
                  <a:cubicBezTo>
                    <a:pt x="1753" y="1151"/>
                    <a:pt x="1644" y="1260"/>
                    <a:pt x="1534" y="1370"/>
                  </a:cubicBezTo>
                  <a:cubicBezTo>
                    <a:pt x="2356" y="2246"/>
                    <a:pt x="1151" y="3123"/>
                    <a:pt x="1753" y="3999"/>
                  </a:cubicBezTo>
                  <a:cubicBezTo>
                    <a:pt x="1315" y="3999"/>
                    <a:pt x="1096" y="3944"/>
                    <a:pt x="767" y="3944"/>
                  </a:cubicBezTo>
                  <a:cubicBezTo>
                    <a:pt x="494" y="3944"/>
                    <a:pt x="165" y="3944"/>
                    <a:pt x="110" y="4273"/>
                  </a:cubicBezTo>
                  <a:cubicBezTo>
                    <a:pt x="1" y="4547"/>
                    <a:pt x="110" y="4820"/>
                    <a:pt x="329" y="5040"/>
                  </a:cubicBezTo>
                  <a:cubicBezTo>
                    <a:pt x="504" y="5345"/>
                    <a:pt x="851" y="5511"/>
                    <a:pt x="1207" y="5511"/>
                  </a:cubicBezTo>
                  <a:cubicBezTo>
                    <a:pt x="1298" y="5511"/>
                    <a:pt x="1390" y="5500"/>
                    <a:pt x="1479" y="5478"/>
                  </a:cubicBezTo>
                  <a:cubicBezTo>
                    <a:pt x="1656" y="5407"/>
                    <a:pt x="1833" y="5291"/>
                    <a:pt x="2068" y="5291"/>
                  </a:cubicBezTo>
                  <a:cubicBezTo>
                    <a:pt x="2198" y="5291"/>
                    <a:pt x="2345" y="5326"/>
                    <a:pt x="2520" y="5423"/>
                  </a:cubicBezTo>
                  <a:cubicBezTo>
                    <a:pt x="2027" y="6299"/>
                    <a:pt x="3013" y="6902"/>
                    <a:pt x="3013" y="7778"/>
                  </a:cubicBezTo>
                  <a:cubicBezTo>
                    <a:pt x="3013" y="8052"/>
                    <a:pt x="3232" y="8271"/>
                    <a:pt x="3506" y="8326"/>
                  </a:cubicBezTo>
                  <a:cubicBezTo>
                    <a:pt x="3531" y="8329"/>
                    <a:pt x="3555" y="8330"/>
                    <a:pt x="3578" y="8330"/>
                  </a:cubicBezTo>
                  <a:cubicBezTo>
                    <a:pt x="3944" y="8330"/>
                    <a:pt x="3944" y="7927"/>
                    <a:pt x="3944" y="7669"/>
                  </a:cubicBezTo>
                  <a:cubicBezTo>
                    <a:pt x="3990" y="7255"/>
                    <a:pt x="4075" y="6918"/>
                    <a:pt x="4457" y="6918"/>
                  </a:cubicBezTo>
                  <a:cubicBezTo>
                    <a:pt x="4530" y="6918"/>
                    <a:pt x="4614" y="6930"/>
                    <a:pt x="4711" y="6956"/>
                  </a:cubicBezTo>
                  <a:cubicBezTo>
                    <a:pt x="5532" y="7340"/>
                    <a:pt x="6025" y="8161"/>
                    <a:pt x="5971" y="9038"/>
                  </a:cubicBezTo>
                  <a:lnTo>
                    <a:pt x="5971" y="10188"/>
                  </a:lnTo>
                  <a:cubicBezTo>
                    <a:pt x="6002" y="10191"/>
                    <a:pt x="6032" y="10192"/>
                    <a:pt x="6062" y="10192"/>
                  </a:cubicBezTo>
                  <a:cubicBezTo>
                    <a:pt x="6326" y="10192"/>
                    <a:pt x="6525" y="10083"/>
                    <a:pt x="6708" y="9941"/>
                  </a:cubicBezTo>
                  <a:lnTo>
                    <a:pt x="6708" y="9941"/>
                  </a:lnTo>
                  <a:cubicBezTo>
                    <a:pt x="6238" y="10381"/>
                    <a:pt x="6086" y="11078"/>
                    <a:pt x="6354" y="11721"/>
                  </a:cubicBezTo>
                  <a:cubicBezTo>
                    <a:pt x="6467" y="12037"/>
                    <a:pt x="6626" y="12130"/>
                    <a:pt x="6805" y="12130"/>
                  </a:cubicBezTo>
                  <a:cubicBezTo>
                    <a:pt x="7060" y="12130"/>
                    <a:pt x="7356" y="11941"/>
                    <a:pt x="7614" y="11941"/>
                  </a:cubicBezTo>
                  <a:cubicBezTo>
                    <a:pt x="8545" y="11941"/>
                    <a:pt x="8490" y="12653"/>
                    <a:pt x="8599" y="13146"/>
                  </a:cubicBezTo>
                  <a:cubicBezTo>
                    <a:pt x="8654" y="13693"/>
                    <a:pt x="8928" y="14131"/>
                    <a:pt x="9476" y="14186"/>
                  </a:cubicBezTo>
                  <a:cubicBezTo>
                    <a:pt x="9502" y="14188"/>
                    <a:pt x="9527" y="14189"/>
                    <a:pt x="9551" y="14189"/>
                  </a:cubicBezTo>
                  <a:cubicBezTo>
                    <a:pt x="10184" y="14189"/>
                    <a:pt x="10141" y="13515"/>
                    <a:pt x="10352" y="13146"/>
                  </a:cubicBezTo>
                  <a:lnTo>
                    <a:pt x="10352" y="13146"/>
                  </a:lnTo>
                  <a:cubicBezTo>
                    <a:pt x="10659" y="13811"/>
                    <a:pt x="10249" y="15193"/>
                    <a:pt x="11177" y="15193"/>
                  </a:cubicBezTo>
                  <a:cubicBezTo>
                    <a:pt x="11242" y="15193"/>
                    <a:pt x="11314" y="15186"/>
                    <a:pt x="11393" y="15172"/>
                  </a:cubicBezTo>
                  <a:cubicBezTo>
                    <a:pt x="13145" y="14843"/>
                    <a:pt x="12105" y="13310"/>
                    <a:pt x="12050" y="12379"/>
                  </a:cubicBezTo>
                  <a:cubicBezTo>
                    <a:pt x="13693" y="12160"/>
                    <a:pt x="15391" y="11995"/>
                    <a:pt x="17034" y="11995"/>
                  </a:cubicBezTo>
                  <a:cubicBezTo>
                    <a:pt x="17209" y="11973"/>
                    <a:pt x="17385" y="11962"/>
                    <a:pt x="17559" y="11962"/>
                  </a:cubicBezTo>
                  <a:cubicBezTo>
                    <a:pt x="18256" y="11962"/>
                    <a:pt x="18940" y="12138"/>
                    <a:pt x="19553" y="12488"/>
                  </a:cubicBezTo>
                  <a:cubicBezTo>
                    <a:pt x="19608" y="12516"/>
                    <a:pt x="19663" y="12529"/>
                    <a:pt x="19711" y="12529"/>
                  </a:cubicBezTo>
                  <a:cubicBezTo>
                    <a:pt x="19759" y="12529"/>
                    <a:pt x="19800" y="12516"/>
                    <a:pt x="19827" y="12488"/>
                  </a:cubicBezTo>
                  <a:lnTo>
                    <a:pt x="19827" y="12488"/>
                  </a:lnTo>
                  <a:cubicBezTo>
                    <a:pt x="19882" y="12598"/>
                    <a:pt x="19827" y="12653"/>
                    <a:pt x="19718" y="12653"/>
                  </a:cubicBezTo>
                  <a:cubicBezTo>
                    <a:pt x="19280" y="12981"/>
                    <a:pt x="18677" y="13146"/>
                    <a:pt x="19280" y="13912"/>
                  </a:cubicBezTo>
                  <a:cubicBezTo>
                    <a:pt x="19690" y="14426"/>
                    <a:pt x="20080" y="14896"/>
                    <a:pt x="20595" y="14896"/>
                  </a:cubicBezTo>
                  <a:cubicBezTo>
                    <a:pt x="20904" y="14896"/>
                    <a:pt x="21258" y="14727"/>
                    <a:pt x="21689" y="14296"/>
                  </a:cubicBezTo>
                  <a:lnTo>
                    <a:pt x="21689" y="14296"/>
                  </a:lnTo>
                  <a:cubicBezTo>
                    <a:pt x="21689" y="15555"/>
                    <a:pt x="21032" y="16213"/>
                    <a:pt x="20594" y="16870"/>
                  </a:cubicBezTo>
                  <a:cubicBezTo>
                    <a:pt x="20539" y="17034"/>
                    <a:pt x="20539" y="17144"/>
                    <a:pt x="20594" y="17308"/>
                  </a:cubicBezTo>
                  <a:cubicBezTo>
                    <a:pt x="20649" y="17472"/>
                    <a:pt x="20704" y="17582"/>
                    <a:pt x="20813" y="17691"/>
                  </a:cubicBezTo>
                  <a:lnTo>
                    <a:pt x="20923" y="17856"/>
                  </a:lnTo>
                  <a:cubicBezTo>
                    <a:pt x="21032" y="17965"/>
                    <a:pt x="21197" y="18020"/>
                    <a:pt x="21306" y="18075"/>
                  </a:cubicBezTo>
                  <a:cubicBezTo>
                    <a:pt x="21416" y="18130"/>
                    <a:pt x="21580" y="18184"/>
                    <a:pt x="21689" y="18184"/>
                  </a:cubicBezTo>
                  <a:cubicBezTo>
                    <a:pt x="22182" y="18184"/>
                    <a:pt x="22292" y="18677"/>
                    <a:pt x="22511" y="18951"/>
                  </a:cubicBezTo>
                  <a:cubicBezTo>
                    <a:pt x="22456" y="20375"/>
                    <a:pt x="22894" y="21799"/>
                    <a:pt x="21963" y="23114"/>
                  </a:cubicBezTo>
                  <a:cubicBezTo>
                    <a:pt x="21854" y="23333"/>
                    <a:pt x="21799" y="23552"/>
                    <a:pt x="21854" y="23826"/>
                  </a:cubicBezTo>
                  <a:cubicBezTo>
                    <a:pt x="21909" y="23935"/>
                    <a:pt x="22018" y="24045"/>
                    <a:pt x="22073" y="24209"/>
                  </a:cubicBezTo>
                  <a:cubicBezTo>
                    <a:pt x="22566" y="24647"/>
                    <a:pt x="22785" y="25304"/>
                    <a:pt x="22621" y="25907"/>
                  </a:cubicBezTo>
                  <a:cubicBezTo>
                    <a:pt x="22621" y="26345"/>
                    <a:pt x="22566" y="26728"/>
                    <a:pt x="22401" y="27112"/>
                  </a:cubicBezTo>
                  <a:cubicBezTo>
                    <a:pt x="22347" y="27276"/>
                    <a:pt x="22292" y="27386"/>
                    <a:pt x="22292" y="27495"/>
                  </a:cubicBezTo>
                  <a:lnTo>
                    <a:pt x="22292" y="27714"/>
                  </a:lnTo>
                  <a:cubicBezTo>
                    <a:pt x="22292" y="27824"/>
                    <a:pt x="22347" y="27879"/>
                    <a:pt x="22347" y="27933"/>
                  </a:cubicBezTo>
                  <a:cubicBezTo>
                    <a:pt x="22456" y="28043"/>
                    <a:pt x="22566" y="28098"/>
                    <a:pt x="22730" y="28152"/>
                  </a:cubicBezTo>
                  <a:cubicBezTo>
                    <a:pt x="22762" y="28149"/>
                    <a:pt x="22793" y="28147"/>
                    <a:pt x="22824" y="28147"/>
                  </a:cubicBezTo>
                  <a:cubicBezTo>
                    <a:pt x="23278" y="28147"/>
                    <a:pt x="23665" y="28513"/>
                    <a:pt x="23716" y="28974"/>
                  </a:cubicBezTo>
                  <a:cubicBezTo>
                    <a:pt x="23796" y="29216"/>
                    <a:pt x="23877" y="29575"/>
                    <a:pt x="24153" y="29575"/>
                  </a:cubicBezTo>
                  <a:cubicBezTo>
                    <a:pt x="24253" y="29575"/>
                    <a:pt x="24378" y="29528"/>
                    <a:pt x="24537" y="29412"/>
                  </a:cubicBezTo>
                  <a:cubicBezTo>
                    <a:pt x="25195" y="26783"/>
                    <a:pt x="25359" y="24045"/>
                    <a:pt x="25030" y="21306"/>
                  </a:cubicBezTo>
                  <a:cubicBezTo>
                    <a:pt x="25249" y="20266"/>
                    <a:pt x="25359" y="19170"/>
                    <a:pt x="25359" y="18020"/>
                  </a:cubicBezTo>
                  <a:cubicBezTo>
                    <a:pt x="25030" y="17472"/>
                    <a:pt x="24921" y="16870"/>
                    <a:pt x="24647" y="16267"/>
                  </a:cubicBezTo>
                  <a:cubicBezTo>
                    <a:pt x="23990" y="15062"/>
                    <a:pt x="23004" y="14077"/>
                    <a:pt x="22401" y="12762"/>
                  </a:cubicBezTo>
                  <a:cubicBezTo>
                    <a:pt x="21525" y="11557"/>
                    <a:pt x="20649" y="10297"/>
                    <a:pt x="19773" y="9093"/>
                  </a:cubicBezTo>
                  <a:cubicBezTo>
                    <a:pt x="19225" y="8381"/>
                    <a:pt x="18458" y="7778"/>
                    <a:pt x="18129" y="6902"/>
                  </a:cubicBezTo>
                  <a:cubicBezTo>
                    <a:pt x="17746" y="6683"/>
                    <a:pt x="17417" y="6354"/>
                    <a:pt x="17308" y="5916"/>
                  </a:cubicBezTo>
                  <a:cubicBezTo>
                    <a:pt x="17144" y="5259"/>
                    <a:pt x="16760" y="4656"/>
                    <a:pt x="16158" y="4273"/>
                  </a:cubicBezTo>
                  <a:cubicBezTo>
                    <a:pt x="16049" y="4251"/>
                    <a:pt x="15935" y="4244"/>
                    <a:pt x="15818" y="4244"/>
                  </a:cubicBezTo>
                  <a:cubicBezTo>
                    <a:pt x="15569" y="4244"/>
                    <a:pt x="15306" y="4277"/>
                    <a:pt x="15059" y="4277"/>
                  </a:cubicBezTo>
                  <a:cubicBezTo>
                    <a:pt x="14544" y="4277"/>
                    <a:pt x="14095" y="4131"/>
                    <a:pt x="13967" y="3232"/>
                  </a:cubicBezTo>
                  <a:cubicBezTo>
                    <a:pt x="13967" y="3109"/>
                    <a:pt x="13874" y="3047"/>
                    <a:pt x="13759" y="3047"/>
                  </a:cubicBezTo>
                  <a:cubicBezTo>
                    <a:pt x="13720" y="3047"/>
                    <a:pt x="13679" y="3054"/>
                    <a:pt x="13638" y="3068"/>
                  </a:cubicBezTo>
                  <a:cubicBezTo>
                    <a:pt x="13483" y="3123"/>
                    <a:pt x="13333" y="3143"/>
                    <a:pt x="13185" y="3143"/>
                  </a:cubicBezTo>
                  <a:cubicBezTo>
                    <a:pt x="12832" y="3143"/>
                    <a:pt x="12497" y="3031"/>
                    <a:pt x="12161" y="3031"/>
                  </a:cubicBezTo>
                  <a:cubicBezTo>
                    <a:pt x="11943" y="3031"/>
                    <a:pt x="11725" y="3078"/>
                    <a:pt x="11502" y="3232"/>
                  </a:cubicBezTo>
                  <a:cubicBezTo>
                    <a:pt x="11365" y="2730"/>
                    <a:pt x="11876" y="1922"/>
                    <a:pt x="11255" y="1922"/>
                  </a:cubicBezTo>
                  <a:cubicBezTo>
                    <a:pt x="11131" y="1922"/>
                    <a:pt x="10963" y="1954"/>
                    <a:pt x="10735" y="2027"/>
                  </a:cubicBezTo>
                  <a:cubicBezTo>
                    <a:pt x="10681" y="1863"/>
                    <a:pt x="10626" y="1753"/>
                    <a:pt x="10571" y="1589"/>
                  </a:cubicBezTo>
                  <a:cubicBezTo>
                    <a:pt x="10516" y="1315"/>
                    <a:pt x="10845" y="987"/>
                    <a:pt x="10516" y="713"/>
                  </a:cubicBezTo>
                  <a:cubicBezTo>
                    <a:pt x="10023" y="548"/>
                    <a:pt x="9421" y="822"/>
                    <a:pt x="8928" y="329"/>
                  </a:cubicBezTo>
                  <a:cubicBezTo>
                    <a:pt x="8764" y="110"/>
                    <a:pt x="8517" y="1"/>
                    <a:pt x="8264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0" name="Google Shape;8410;p9"/>
            <p:cNvSpPr/>
            <p:nvPr/>
          </p:nvSpPr>
          <p:spPr>
            <a:xfrm>
              <a:off x="3248600" y="2970700"/>
              <a:ext cx="544975" cy="384725"/>
            </a:xfrm>
            <a:custGeom>
              <a:avLst/>
              <a:gdLst/>
              <a:ahLst/>
              <a:cxnLst/>
              <a:rect l="l" t="t" r="r" b="b"/>
              <a:pathLst>
                <a:path w="21799" h="15389" extrusionOk="0">
                  <a:moveTo>
                    <a:pt x="6334" y="1"/>
                  </a:moveTo>
                  <a:cubicBezTo>
                    <a:pt x="5845" y="1"/>
                    <a:pt x="5546" y="382"/>
                    <a:pt x="5204" y="675"/>
                  </a:cubicBezTo>
                  <a:cubicBezTo>
                    <a:pt x="4984" y="1551"/>
                    <a:pt x="5039" y="2428"/>
                    <a:pt x="5204" y="3249"/>
                  </a:cubicBezTo>
                  <a:cubicBezTo>
                    <a:pt x="5313" y="3578"/>
                    <a:pt x="5532" y="3852"/>
                    <a:pt x="5094" y="4126"/>
                  </a:cubicBezTo>
                  <a:cubicBezTo>
                    <a:pt x="4963" y="4219"/>
                    <a:pt x="4845" y="4262"/>
                    <a:pt x="4735" y="4262"/>
                  </a:cubicBezTo>
                  <a:cubicBezTo>
                    <a:pt x="4523" y="4262"/>
                    <a:pt x="4343" y="4104"/>
                    <a:pt x="4163" y="3852"/>
                  </a:cubicBezTo>
                  <a:cubicBezTo>
                    <a:pt x="3899" y="3529"/>
                    <a:pt x="3635" y="3364"/>
                    <a:pt x="3337" y="3364"/>
                  </a:cubicBezTo>
                  <a:cubicBezTo>
                    <a:pt x="3079" y="3364"/>
                    <a:pt x="2796" y="3488"/>
                    <a:pt x="2465" y="3742"/>
                  </a:cubicBezTo>
                  <a:cubicBezTo>
                    <a:pt x="1911" y="4126"/>
                    <a:pt x="1256" y="4344"/>
                    <a:pt x="580" y="4344"/>
                  </a:cubicBezTo>
                  <a:cubicBezTo>
                    <a:pt x="388" y="4344"/>
                    <a:pt x="194" y="4326"/>
                    <a:pt x="0" y="4290"/>
                  </a:cubicBezTo>
                  <a:lnTo>
                    <a:pt x="0" y="4290"/>
                  </a:lnTo>
                  <a:cubicBezTo>
                    <a:pt x="219" y="4947"/>
                    <a:pt x="822" y="5166"/>
                    <a:pt x="1260" y="5550"/>
                  </a:cubicBezTo>
                  <a:cubicBezTo>
                    <a:pt x="1589" y="5824"/>
                    <a:pt x="1863" y="6207"/>
                    <a:pt x="1917" y="6645"/>
                  </a:cubicBezTo>
                  <a:cubicBezTo>
                    <a:pt x="2136" y="7138"/>
                    <a:pt x="2410" y="7576"/>
                    <a:pt x="2794" y="7960"/>
                  </a:cubicBezTo>
                  <a:cubicBezTo>
                    <a:pt x="4820" y="10205"/>
                    <a:pt x="6737" y="12505"/>
                    <a:pt x="8599" y="14915"/>
                  </a:cubicBezTo>
                  <a:cubicBezTo>
                    <a:pt x="8818" y="15134"/>
                    <a:pt x="9092" y="15244"/>
                    <a:pt x="9421" y="15354"/>
                  </a:cubicBezTo>
                  <a:cubicBezTo>
                    <a:pt x="9552" y="15377"/>
                    <a:pt x="9681" y="15388"/>
                    <a:pt x="9808" y="15388"/>
                  </a:cubicBezTo>
                  <a:cubicBezTo>
                    <a:pt x="10842" y="15388"/>
                    <a:pt x="11731" y="14666"/>
                    <a:pt x="12707" y="14422"/>
                  </a:cubicBezTo>
                  <a:cubicBezTo>
                    <a:pt x="12873" y="14483"/>
                    <a:pt x="13018" y="14514"/>
                    <a:pt x="13143" y="14514"/>
                  </a:cubicBezTo>
                  <a:cubicBezTo>
                    <a:pt x="13474" y="14514"/>
                    <a:pt x="13668" y="14297"/>
                    <a:pt x="13748" y="13820"/>
                  </a:cubicBezTo>
                  <a:cubicBezTo>
                    <a:pt x="13857" y="13382"/>
                    <a:pt x="13802" y="12944"/>
                    <a:pt x="13857" y="12505"/>
                  </a:cubicBezTo>
                  <a:cubicBezTo>
                    <a:pt x="13941" y="11367"/>
                    <a:pt x="14156" y="10910"/>
                    <a:pt x="14900" y="10910"/>
                  </a:cubicBezTo>
                  <a:cubicBezTo>
                    <a:pt x="15122" y="10910"/>
                    <a:pt x="15392" y="10951"/>
                    <a:pt x="15719" y="11027"/>
                  </a:cubicBezTo>
                  <a:cubicBezTo>
                    <a:pt x="15874" y="11055"/>
                    <a:pt x="16021" y="11072"/>
                    <a:pt x="16160" y="11072"/>
                  </a:cubicBezTo>
                  <a:cubicBezTo>
                    <a:pt x="16560" y="11072"/>
                    <a:pt x="16885" y="10927"/>
                    <a:pt x="17089" y="10479"/>
                  </a:cubicBezTo>
                  <a:cubicBezTo>
                    <a:pt x="17362" y="9931"/>
                    <a:pt x="16760" y="9712"/>
                    <a:pt x="16596" y="9274"/>
                  </a:cubicBezTo>
                  <a:lnTo>
                    <a:pt x="16596" y="9274"/>
                  </a:lnTo>
                  <a:cubicBezTo>
                    <a:pt x="16689" y="9283"/>
                    <a:pt x="16781" y="9290"/>
                    <a:pt x="16868" y="9290"/>
                  </a:cubicBezTo>
                  <a:cubicBezTo>
                    <a:pt x="17292" y="9290"/>
                    <a:pt x="17608" y="9143"/>
                    <a:pt x="17472" y="8507"/>
                  </a:cubicBezTo>
                  <a:cubicBezTo>
                    <a:pt x="17417" y="8343"/>
                    <a:pt x="17253" y="8179"/>
                    <a:pt x="17472" y="8014"/>
                  </a:cubicBezTo>
                  <a:cubicBezTo>
                    <a:pt x="18036" y="8713"/>
                    <a:pt x="18350" y="9069"/>
                    <a:pt x="18672" y="9069"/>
                  </a:cubicBezTo>
                  <a:cubicBezTo>
                    <a:pt x="19007" y="9069"/>
                    <a:pt x="19350" y="8686"/>
                    <a:pt x="19991" y="7905"/>
                  </a:cubicBezTo>
                  <a:cubicBezTo>
                    <a:pt x="20649" y="7193"/>
                    <a:pt x="21142" y="6316"/>
                    <a:pt x="21525" y="5385"/>
                  </a:cubicBezTo>
                  <a:cubicBezTo>
                    <a:pt x="21799" y="4892"/>
                    <a:pt x="21361" y="4619"/>
                    <a:pt x="20977" y="4454"/>
                  </a:cubicBezTo>
                  <a:cubicBezTo>
                    <a:pt x="20840" y="4400"/>
                    <a:pt x="20703" y="4331"/>
                    <a:pt x="20573" y="4331"/>
                  </a:cubicBezTo>
                  <a:cubicBezTo>
                    <a:pt x="20443" y="4331"/>
                    <a:pt x="20320" y="4400"/>
                    <a:pt x="20210" y="4619"/>
                  </a:cubicBezTo>
                  <a:cubicBezTo>
                    <a:pt x="20022" y="4995"/>
                    <a:pt x="19913" y="5173"/>
                    <a:pt x="19806" y="5173"/>
                  </a:cubicBezTo>
                  <a:cubicBezTo>
                    <a:pt x="19694" y="5173"/>
                    <a:pt x="19584" y="4981"/>
                    <a:pt x="19389" y="4619"/>
                  </a:cubicBezTo>
                  <a:cubicBezTo>
                    <a:pt x="19006" y="3961"/>
                    <a:pt x="19006" y="3633"/>
                    <a:pt x="19334" y="3140"/>
                  </a:cubicBezTo>
                  <a:lnTo>
                    <a:pt x="19334" y="2975"/>
                  </a:lnTo>
                  <a:cubicBezTo>
                    <a:pt x="18841" y="2647"/>
                    <a:pt x="18348" y="2318"/>
                    <a:pt x="17855" y="1935"/>
                  </a:cubicBezTo>
                  <a:cubicBezTo>
                    <a:pt x="17696" y="1839"/>
                    <a:pt x="17519" y="1781"/>
                    <a:pt x="17344" y="1781"/>
                  </a:cubicBezTo>
                  <a:cubicBezTo>
                    <a:pt x="17218" y="1781"/>
                    <a:pt x="17094" y="1811"/>
                    <a:pt x="16979" y="1880"/>
                  </a:cubicBezTo>
                  <a:cubicBezTo>
                    <a:pt x="16486" y="2053"/>
                    <a:pt x="15982" y="2136"/>
                    <a:pt x="15481" y="2136"/>
                  </a:cubicBezTo>
                  <a:cubicBezTo>
                    <a:pt x="14870" y="2136"/>
                    <a:pt x="14265" y="2011"/>
                    <a:pt x="13693" y="1771"/>
                  </a:cubicBezTo>
                  <a:cubicBezTo>
                    <a:pt x="13551" y="1718"/>
                    <a:pt x="13421" y="1687"/>
                    <a:pt x="13305" y="1687"/>
                  </a:cubicBezTo>
                  <a:cubicBezTo>
                    <a:pt x="13060" y="1687"/>
                    <a:pt x="12873" y="1820"/>
                    <a:pt x="12762" y="2154"/>
                  </a:cubicBezTo>
                  <a:cubicBezTo>
                    <a:pt x="12707" y="2428"/>
                    <a:pt x="12597" y="2647"/>
                    <a:pt x="12324" y="2756"/>
                  </a:cubicBezTo>
                  <a:cubicBezTo>
                    <a:pt x="12105" y="2702"/>
                    <a:pt x="11885" y="2537"/>
                    <a:pt x="11831" y="2373"/>
                  </a:cubicBezTo>
                  <a:cubicBezTo>
                    <a:pt x="11733" y="2080"/>
                    <a:pt x="11766" y="1699"/>
                    <a:pt x="11384" y="1699"/>
                  </a:cubicBezTo>
                  <a:cubicBezTo>
                    <a:pt x="11338" y="1699"/>
                    <a:pt x="11287" y="1704"/>
                    <a:pt x="11228" y="1716"/>
                  </a:cubicBezTo>
                  <a:cubicBezTo>
                    <a:pt x="10735" y="1825"/>
                    <a:pt x="10790" y="2263"/>
                    <a:pt x="10790" y="2647"/>
                  </a:cubicBezTo>
                  <a:cubicBezTo>
                    <a:pt x="10790" y="3140"/>
                    <a:pt x="10954" y="3633"/>
                    <a:pt x="11283" y="4016"/>
                  </a:cubicBezTo>
                  <a:cubicBezTo>
                    <a:pt x="11557" y="4509"/>
                    <a:pt x="11119" y="4947"/>
                    <a:pt x="10954" y="5385"/>
                  </a:cubicBezTo>
                  <a:cubicBezTo>
                    <a:pt x="10874" y="5466"/>
                    <a:pt x="10765" y="5516"/>
                    <a:pt x="10647" y="5516"/>
                  </a:cubicBezTo>
                  <a:cubicBezTo>
                    <a:pt x="10604" y="5516"/>
                    <a:pt x="10560" y="5510"/>
                    <a:pt x="10516" y="5495"/>
                  </a:cubicBezTo>
                  <a:cubicBezTo>
                    <a:pt x="9968" y="5276"/>
                    <a:pt x="10188" y="4783"/>
                    <a:pt x="10133" y="4345"/>
                  </a:cubicBezTo>
                  <a:lnTo>
                    <a:pt x="10133" y="3852"/>
                  </a:lnTo>
                  <a:cubicBezTo>
                    <a:pt x="10133" y="3414"/>
                    <a:pt x="10297" y="2647"/>
                    <a:pt x="9749" y="2592"/>
                  </a:cubicBezTo>
                  <a:cubicBezTo>
                    <a:pt x="9723" y="2590"/>
                    <a:pt x="9698" y="2589"/>
                    <a:pt x="9674" y="2589"/>
                  </a:cubicBezTo>
                  <a:cubicBezTo>
                    <a:pt x="8948" y="2589"/>
                    <a:pt x="9253" y="3375"/>
                    <a:pt x="9147" y="3852"/>
                  </a:cubicBezTo>
                  <a:lnTo>
                    <a:pt x="9147" y="4016"/>
                  </a:lnTo>
                  <a:cubicBezTo>
                    <a:pt x="9092" y="4235"/>
                    <a:pt x="9092" y="4454"/>
                    <a:pt x="8764" y="4454"/>
                  </a:cubicBezTo>
                  <a:cubicBezTo>
                    <a:pt x="8544" y="4454"/>
                    <a:pt x="8380" y="4290"/>
                    <a:pt x="8325" y="4071"/>
                  </a:cubicBezTo>
                  <a:cubicBezTo>
                    <a:pt x="8161" y="3523"/>
                    <a:pt x="8161" y="2975"/>
                    <a:pt x="8161" y="2428"/>
                  </a:cubicBezTo>
                  <a:cubicBezTo>
                    <a:pt x="8161" y="2281"/>
                    <a:pt x="8118" y="1918"/>
                    <a:pt x="7992" y="1918"/>
                  </a:cubicBezTo>
                  <a:cubicBezTo>
                    <a:pt x="7977" y="1918"/>
                    <a:pt x="7960" y="1923"/>
                    <a:pt x="7942" y="1935"/>
                  </a:cubicBezTo>
                  <a:cubicBezTo>
                    <a:pt x="7811" y="2001"/>
                    <a:pt x="7673" y="2022"/>
                    <a:pt x="7531" y="2022"/>
                  </a:cubicBezTo>
                  <a:cubicBezTo>
                    <a:pt x="7249" y="2022"/>
                    <a:pt x="6955" y="1935"/>
                    <a:pt x="6676" y="1935"/>
                  </a:cubicBezTo>
                  <a:cubicBezTo>
                    <a:pt x="6398" y="1935"/>
                    <a:pt x="6135" y="2022"/>
                    <a:pt x="5916" y="2373"/>
                  </a:cubicBezTo>
                  <a:cubicBezTo>
                    <a:pt x="5806" y="1551"/>
                    <a:pt x="6025" y="675"/>
                    <a:pt x="6518" y="18"/>
                  </a:cubicBezTo>
                  <a:cubicBezTo>
                    <a:pt x="6454" y="6"/>
                    <a:pt x="6392" y="1"/>
                    <a:pt x="6334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1" name="Google Shape;8411;p9"/>
            <p:cNvSpPr/>
            <p:nvPr/>
          </p:nvSpPr>
          <p:spPr>
            <a:xfrm>
              <a:off x="3508750" y="2643875"/>
              <a:ext cx="41100" cy="57550"/>
            </a:xfrm>
            <a:custGeom>
              <a:avLst/>
              <a:gdLst/>
              <a:ahLst/>
              <a:cxnLst/>
              <a:rect l="l" t="t" r="r" b="b"/>
              <a:pathLst>
                <a:path w="1644" h="2302" extrusionOk="0">
                  <a:moveTo>
                    <a:pt x="1" y="1"/>
                  </a:moveTo>
                  <a:lnTo>
                    <a:pt x="1" y="1"/>
                  </a:lnTo>
                  <a:cubicBezTo>
                    <a:pt x="165" y="877"/>
                    <a:pt x="658" y="1699"/>
                    <a:pt x="1370" y="2301"/>
                  </a:cubicBezTo>
                  <a:cubicBezTo>
                    <a:pt x="1644" y="1480"/>
                    <a:pt x="877" y="987"/>
                    <a:pt x="713" y="3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2" name="Google Shape;8412;p9"/>
            <p:cNvSpPr/>
            <p:nvPr/>
          </p:nvSpPr>
          <p:spPr>
            <a:xfrm>
              <a:off x="3403325" y="2511075"/>
              <a:ext cx="17825" cy="17825"/>
            </a:xfrm>
            <a:custGeom>
              <a:avLst/>
              <a:gdLst/>
              <a:ahLst/>
              <a:cxnLst/>
              <a:rect l="l" t="t" r="r" b="b"/>
              <a:pathLst>
                <a:path w="713" h="713" extrusionOk="0">
                  <a:moveTo>
                    <a:pt x="0" y="0"/>
                  </a:moveTo>
                  <a:cubicBezTo>
                    <a:pt x="110" y="329"/>
                    <a:pt x="329" y="603"/>
                    <a:pt x="658" y="712"/>
                  </a:cubicBezTo>
                  <a:cubicBezTo>
                    <a:pt x="712" y="329"/>
                    <a:pt x="384" y="0"/>
                    <a:pt x="0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3" name="Google Shape;8413;p9"/>
            <p:cNvSpPr/>
            <p:nvPr/>
          </p:nvSpPr>
          <p:spPr>
            <a:xfrm>
              <a:off x="3393725" y="2487800"/>
              <a:ext cx="11000" cy="23300"/>
            </a:xfrm>
            <a:custGeom>
              <a:avLst/>
              <a:gdLst/>
              <a:ahLst/>
              <a:cxnLst/>
              <a:rect l="l" t="t" r="r" b="b"/>
              <a:pathLst>
                <a:path w="440" h="932" extrusionOk="0">
                  <a:moveTo>
                    <a:pt x="56" y="0"/>
                  </a:moveTo>
                  <a:cubicBezTo>
                    <a:pt x="56" y="329"/>
                    <a:pt x="1" y="712"/>
                    <a:pt x="384" y="931"/>
                  </a:cubicBezTo>
                  <a:cubicBezTo>
                    <a:pt x="384" y="603"/>
                    <a:pt x="439" y="219"/>
                    <a:pt x="56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4" name="Google Shape;8414;p9"/>
            <p:cNvSpPr/>
            <p:nvPr/>
          </p:nvSpPr>
          <p:spPr>
            <a:xfrm>
              <a:off x="3418375" y="2528875"/>
              <a:ext cx="10975" cy="15075"/>
            </a:xfrm>
            <a:custGeom>
              <a:avLst/>
              <a:gdLst/>
              <a:ahLst/>
              <a:cxnLst/>
              <a:rect l="l" t="t" r="r" b="b"/>
              <a:pathLst>
                <a:path w="439" h="603" extrusionOk="0">
                  <a:moveTo>
                    <a:pt x="56" y="0"/>
                  </a:moveTo>
                  <a:lnTo>
                    <a:pt x="56" y="0"/>
                  </a:lnTo>
                  <a:cubicBezTo>
                    <a:pt x="1" y="274"/>
                    <a:pt x="165" y="493"/>
                    <a:pt x="384" y="603"/>
                  </a:cubicBezTo>
                  <a:cubicBezTo>
                    <a:pt x="439" y="329"/>
                    <a:pt x="275" y="110"/>
                    <a:pt x="56" y="0"/>
                  </a:cubicBez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5" name="Google Shape;8415;p9"/>
            <p:cNvSpPr/>
            <p:nvPr/>
          </p:nvSpPr>
          <p:spPr>
            <a:xfrm>
              <a:off x="3542975" y="2701400"/>
              <a:ext cx="8250" cy="15075"/>
            </a:xfrm>
            <a:custGeom>
              <a:avLst/>
              <a:gdLst/>
              <a:ahLst/>
              <a:cxnLst/>
              <a:rect l="l" t="t" r="r" b="b"/>
              <a:pathLst>
                <a:path w="330" h="603" extrusionOk="0">
                  <a:moveTo>
                    <a:pt x="1" y="0"/>
                  </a:moveTo>
                  <a:cubicBezTo>
                    <a:pt x="1" y="274"/>
                    <a:pt x="56" y="493"/>
                    <a:pt x="330" y="603"/>
                  </a:cubicBezTo>
                  <a:cubicBezTo>
                    <a:pt x="330" y="329"/>
                    <a:pt x="220" y="110"/>
                    <a:pt x="1" y="0"/>
                  </a:cubicBezTo>
                  <a:close/>
                </a:path>
              </a:pathLst>
            </a:custGeom>
            <a:solidFill>
              <a:srgbClr val="F19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6" name="Google Shape;8416;p9"/>
            <p:cNvSpPr/>
            <p:nvPr/>
          </p:nvSpPr>
          <p:spPr>
            <a:xfrm>
              <a:off x="3386900" y="24795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19F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7" name="Google Shape;8417;p9"/>
            <p:cNvSpPr/>
            <p:nvPr/>
          </p:nvSpPr>
          <p:spPr>
            <a:xfrm>
              <a:off x="3271875" y="3136825"/>
              <a:ext cx="213625" cy="247175"/>
            </a:xfrm>
            <a:custGeom>
              <a:avLst/>
              <a:gdLst/>
              <a:ahLst/>
              <a:cxnLst/>
              <a:rect l="l" t="t" r="r" b="b"/>
              <a:pathLst>
                <a:path w="8545" h="9887" extrusionOk="0">
                  <a:moveTo>
                    <a:pt x="986" y="0"/>
                  </a:moveTo>
                  <a:lnTo>
                    <a:pt x="986" y="0"/>
                  </a:lnTo>
                  <a:cubicBezTo>
                    <a:pt x="883" y="466"/>
                    <a:pt x="1513" y="1323"/>
                    <a:pt x="473" y="1323"/>
                  </a:cubicBezTo>
                  <a:cubicBezTo>
                    <a:pt x="412" y="1323"/>
                    <a:pt x="346" y="1321"/>
                    <a:pt x="274" y="1315"/>
                  </a:cubicBezTo>
                  <a:lnTo>
                    <a:pt x="0" y="1917"/>
                  </a:lnTo>
                  <a:cubicBezTo>
                    <a:pt x="384" y="2081"/>
                    <a:pt x="658" y="2465"/>
                    <a:pt x="658" y="2903"/>
                  </a:cubicBezTo>
                  <a:cubicBezTo>
                    <a:pt x="877" y="3341"/>
                    <a:pt x="1260" y="3724"/>
                    <a:pt x="1698" y="3889"/>
                  </a:cubicBezTo>
                  <a:cubicBezTo>
                    <a:pt x="3177" y="5039"/>
                    <a:pt x="4437" y="6518"/>
                    <a:pt x="5313" y="8161"/>
                  </a:cubicBezTo>
                  <a:cubicBezTo>
                    <a:pt x="5368" y="8709"/>
                    <a:pt x="5751" y="8928"/>
                    <a:pt x="6189" y="9201"/>
                  </a:cubicBezTo>
                  <a:cubicBezTo>
                    <a:pt x="6640" y="9283"/>
                    <a:pt x="6969" y="9887"/>
                    <a:pt x="7450" y="9887"/>
                  </a:cubicBezTo>
                  <a:cubicBezTo>
                    <a:pt x="7611" y="9887"/>
                    <a:pt x="7790" y="9819"/>
                    <a:pt x="7997" y="9640"/>
                  </a:cubicBezTo>
                  <a:cubicBezTo>
                    <a:pt x="8545" y="9092"/>
                    <a:pt x="8216" y="8654"/>
                    <a:pt x="7887" y="8216"/>
                  </a:cubicBezTo>
                  <a:cubicBezTo>
                    <a:pt x="5916" y="5203"/>
                    <a:pt x="3561" y="2465"/>
                    <a:pt x="986" y="0"/>
                  </a:cubicBezTo>
                  <a:close/>
                </a:path>
              </a:pathLst>
            </a:custGeom>
            <a:solidFill>
              <a:srgbClr val="F089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8" name="Google Shape;8418;p9"/>
            <p:cNvSpPr/>
            <p:nvPr/>
          </p:nvSpPr>
          <p:spPr>
            <a:xfrm>
              <a:off x="3254075" y="3153225"/>
              <a:ext cx="26050" cy="16475"/>
            </a:xfrm>
            <a:custGeom>
              <a:avLst/>
              <a:gdLst/>
              <a:ahLst/>
              <a:cxnLst/>
              <a:rect l="l" t="t" r="r" b="b"/>
              <a:pathLst>
                <a:path w="1042" h="659" extrusionOk="0">
                  <a:moveTo>
                    <a:pt x="199" y="0"/>
                  </a:moveTo>
                  <a:cubicBezTo>
                    <a:pt x="133" y="0"/>
                    <a:pt x="66" y="1"/>
                    <a:pt x="0" y="1"/>
                  </a:cubicBezTo>
                  <a:cubicBezTo>
                    <a:pt x="110" y="604"/>
                    <a:pt x="603" y="604"/>
                    <a:pt x="1041" y="659"/>
                  </a:cubicBezTo>
                  <a:cubicBezTo>
                    <a:pt x="1041" y="41"/>
                    <a:pt x="630" y="0"/>
                    <a:pt x="199" y="0"/>
                  </a:cubicBezTo>
                  <a:close/>
                </a:path>
              </a:pathLst>
            </a:custGeom>
            <a:solidFill>
              <a:srgbClr val="F089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9" name="Google Shape;8419;p9"/>
            <p:cNvSpPr/>
            <p:nvPr/>
          </p:nvSpPr>
          <p:spPr>
            <a:xfrm>
              <a:off x="3934600" y="1266750"/>
              <a:ext cx="60250" cy="79100"/>
            </a:xfrm>
            <a:custGeom>
              <a:avLst/>
              <a:gdLst/>
              <a:ahLst/>
              <a:cxnLst/>
              <a:rect l="l" t="t" r="r" b="b"/>
              <a:pathLst>
                <a:path w="2410" h="3164" extrusionOk="0">
                  <a:moveTo>
                    <a:pt x="1150" y="0"/>
                  </a:moveTo>
                  <a:cubicBezTo>
                    <a:pt x="855" y="0"/>
                    <a:pt x="693" y="365"/>
                    <a:pt x="438" y="1192"/>
                  </a:cubicBezTo>
                  <a:cubicBezTo>
                    <a:pt x="0" y="1795"/>
                    <a:pt x="0" y="2616"/>
                    <a:pt x="438" y="3164"/>
                  </a:cubicBezTo>
                  <a:cubicBezTo>
                    <a:pt x="651" y="3128"/>
                    <a:pt x="864" y="2932"/>
                    <a:pt x="1077" y="2932"/>
                  </a:cubicBezTo>
                  <a:cubicBezTo>
                    <a:pt x="1193" y="2932"/>
                    <a:pt x="1308" y="2990"/>
                    <a:pt x="1424" y="3164"/>
                  </a:cubicBezTo>
                  <a:lnTo>
                    <a:pt x="2136" y="2507"/>
                  </a:lnTo>
                  <a:cubicBezTo>
                    <a:pt x="2410" y="2178"/>
                    <a:pt x="2081" y="1959"/>
                    <a:pt x="1972" y="1685"/>
                  </a:cubicBezTo>
                  <a:cubicBezTo>
                    <a:pt x="1862" y="1411"/>
                    <a:pt x="1698" y="1137"/>
                    <a:pt x="2081" y="864"/>
                  </a:cubicBezTo>
                  <a:lnTo>
                    <a:pt x="2081" y="535"/>
                  </a:lnTo>
                  <a:cubicBezTo>
                    <a:pt x="1645" y="190"/>
                    <a:pt x="1363" y="0"/>
                    <a:pt x="1150" y="0"/>
                  </a:cubicBezTo>
                  <a:close/>
                </a:path>
              </a:pathLst>
            </a:custGeom>
            <a:solidFill>
              <a:srgbClr val="EE7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0" name="Google Shape;8420;p9"/>
            <p:cNvSpPr/>
            <p:nvPr/>
          </p:nvSpPr>
          <p:spPr>
            <a:xfrm>
              <a:off x="3933225" y="813025"/>
              <a:ext cx="65750" cy="448550"/>
            </a:xfrm>
            <a:custGeom>
              <a:avLst/>
              <a:gdLst/>
              <a:ahLst/>
              <a:cxnLst/>
              <a:rect l="l" t="t" r="r" b="b"/>
              <a:pathLst>
                <a:path w="2630" h="17942" extrusionOk="0">
                  <a:moveTo>
                    <a:pt x="1989" y="0"/>
                  </a:moveTo>
                  <a:cubicBezTo>
                    <a:pt x="1965" y="0"/>
                    <a:pt x="1941" y="3"/>
                    <a:pt x="1917" y="7"/>
                  </a:cubicBezTo>
                  <a:cubicBezTo>
                    <a:pt x="1534" y="62"/>
                    <a:pt x="1534" y="336"/>
                    <a:pt x="1479" y="610"/>
                  </a:cubicBezTo>
                  <a:cubicBezTo>
                    <a:pt x="438" y="1431"/>
                    <a:pt x="1534" y="2691"/>
                    <a:pt x="822" y="3567"/>
                  </a:cubicBezTo>
                  <a:cubicBezTo>
                    <a:pt x="438" y="7511"/>
                    <a:pt x="1205" y="11454"/>
                    <a:pt x="493" y="15398"/>
                  </a:cubicBezTo>
                  <a:cubicBezTo>
                    <a:pt x="1589" y="16165"/>
                    <a:pt x="0" y="16931"/>
                    <a:pt x="438" y="17698"/>
                  </a:cubicBezTo>
                  <a:cubicBezTo>
                    <a:pt x="687" y="17870"/>
                    <a:pt x="908" y="17942"/>
                    <a:pt x="1112" y="17942"/>
                  </a:cubicBezTo>
                  <a:cubicBezTo>
                    <a:pt x="1494" y="17942"/>
                    <a:pt x="1815" y="17691"/>
                    <a:pt x="2136" y="17369"/>
                  </a:cubicBezTo>
                  <a:cubicBezTo>
                    <a:pt x="2246" y="16767"/>
                    <a:pt x="1862" y="16219"/>
                    <a:pt x="1972" y="15617"/>
                  </a:cubicBezTo>
                  <a:cubicBezTo>
                    <a:pt x="2191" y="13481"/>
                    <a:pt x="2246" y="11345"/>
                    <a:pt x="2465" y="9154"/>
                  </a:cubicBezTo>
                  <a:cubicBezTo>
                    <a:pt x="2629" y="7182"/>
                    <a:pt x="1862" y="5211"/>
                    <a:pt x="2136" y="3239"/>
                  </a:cubicBezTo>
                  <a:lnTo>
                    <a:pt x="2410" y="2910"/>
                  </a:lnTo>
                  <a:lnTo>
                    <a:pt x="2410" y="500"/>
                  </a:lnTo>
                  <a:cubicBezTo>
                    <a:pt x="2460" y="250"/>
                    <a:pt x="2236" y="0"/>
                    <a:pt x="1989" y="0"/>
                  </a:cubicBezTo>
                  <a:close/>
                </a:path>
              </a:pathLst>
            </a:custGeom>
            <a:solidFill>
              <a:srgbClr val="EF7C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1" name="Google Shape;8421;p9"/>
            <p:cNvSpPr/>
            <p:nvPr/>
          </p:nvSpPr>
          <p:spPr>
            <a:xfrm>
              <a:off x="3986625" y="590000"/>
              <a:ext cx="39725" cy="82200"/>
            </a:xfrm>
            <a:custGeom>
              <a:avLst/>
              <a:gdLst/>
              <a:ahLst/>
              <a:cxnLst/>
              <a:rect l="l" t="t" r="r" b="b"/>
              <a:pathLst>
                <a:path w="1589" h="3288" extrusionOk="0">
                  <a:moveTo>
                    <a:pt x="329" y="1"/>
                  </a:moveTo>
                  <a:cubicBezTo>
                    <a:pt x="329" y="439"/>
                    <a:pt x="219" y="932"/>
                    <a:pt x="0" y="1315"/>
                  </a:cubicBezTo>
                  <a:cubicBezTo>
                    <a:pt x="493" y="1918"/>
                    <a:pt x="55" y="2794"/>
                    <a:pt x="658" y="3287"/>
                  </a:cubicBezTo>
                  <a:cubicBezTo>
                    <a:pt x="548" y="2246"/>
                    <a:pt x="1589" y="1425"/>
                    <a:pt x="1260" y="330"/>
                  </a:cubicBezTo>
                  <a:lnTo>
                    <a:pt x="329" y="1"/>
                  </a:lnTo>
                  <a:close/>
                </a:path>
              </a:pathLst>
            </a:custGeom>
            <a:solidFill>
              <a:srgbClr val="F8ED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2" name="Google Shape;8422;p9"/>
            <p:cNvSpPr/>
            <p:nvPr/>
          </p:nvSpPr>
          <p:spPr>
            <a:xfrm>
              <a:off x="3949650" y="828250"/>
              <a:ext cx="28775" cy="73975"/>
            </a:xfrm>
            <a:custGeom>
              <a:avLst/>
              <a:gdLst/>
              <a:ahLst/>
              <a:cxnLst/>
              <a:rect l="l" t="t" r="r" b="b"/>
              <a:pathLst>
                <a:path w="1151" h="2959" extrusionOk="0">
                  <a:moveTo>
                    <a:pt x="493" y="1"/>
                  </a:moveTo>
                  <a:cubicBezTo>
                    <a:pt x="1" y="932"/>
                    <a:pt x="220" y="1973"/>
                    <a:pt x="220" y="2958"/>
                  </a:cubicBezTo>
                  <a:cubicBezTo>
                    <a:pt x="285" y="2937"/>
                    <a:pt x="369" y="2932"/>
                    <a:pt x="456" y="2932"/>
                  </a:cubicBezTo>
                  <a:cubicBezTo>
                    <a:pt x="514" y="2932"/>
                    <a:pt x="574" y="2934"/>
                    <a:pt x="631" y="2934"/>
                  </a:cubicBezTo>
                  <a:cubicBezTo>
                    <a:pt x="919" y="2934"/>
                    <a:pt x="1151" y="2885"/>
                    <a:pt x="822" y="2301"/>
                  </a:cubicBezTo>
                  <a:cubicBezTo>
                    <a:pt x="493" y="1534"/>
                    <a:pt x="493" y="713"/>
                    <a:pt x="822" y="1"/>
                  </a:cubicBez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3" name="Google Shape;8423;p9"/>
            <p:cNvSpPr/>
            <p:nvPr/>
          </p:nvSpPr>
          <p:spPr>
            <a:xfrm>
              <a:off x="3988000" y="885775"/>
              <a:ext cx="6850" cy="8225"/>
            </a:xfrm>
            <a:custGeom>
              <a:avLst/>
              <a:gdLst/>
              <a:ahLst/>
              <a:cxnLst/>
              <a:rect l="l" t="t" r="r" b="b"/>
              <a:pathLst>
                <a:path w="274" h="329" extrusionOk="0">
                  <a:moveTo>
                    <a:pt x="0" y="329"/>
                  </a:moveTo>
                  <a:lnTo>
                    <a:pt x="274" y="0"/>
                  </a:lnTo>
                  <a:close/>
                </a:path>
              </a:pathLst>
            </a:custGeom>
            <a:solidFill>
              <a:srgbClr val="EF7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4" name="Google Shape;8424;p9"/>
            <p:cNvSpPr/>
            <p:nvPr/>
          </p:nvSpPr>
          <p:spPr>
            <a:xfrm>
              <a:off x="3944175" y="1247250"/>
              <a:ext cx="42475" cy="49325"/>
            </a:xfrm>
            <a:custGeom>
              <a:avLst/>
              <a:gdLst/>
              <a:ahLst/>
              <a:cxnLst/>
              <a:rect l="l" t="t" r="r" b="b"/>
              <a:pathLst>
                <a:path w="1699" h="1973" extrusionOk="0">
                  <a:moveTo>
                    <a:pt x="1698" y="0"/>
                  </a:moveTo>
                  <a:cubicBezTo>
                    <a:pt x="1170" y="48"/>
                    <a:pt x="727" y="349"/>
                    <a:pt x="220" y="349"/>
                  </a:cubicBezTo>
                  <a:cubicBezTo>
                    <a:pt x="148" y="349"/>
                    <a:pt x="75" y="343"/>
                    <a:pt x="0" y="329"/>
                  </a:cubicBezTo>
                  <a:lnTo>
                    <a:pt x="0" y="329"/>
                  </a:lnTo>
                  <a:lnTo>
                    <a:pt x="55" y="1972"/>
                  </a:lnTo>
                  <a:cubicBezTo>
                    <a:pt x="370" y="1578"/>
                    <a:pt x="601" y="1014"/>
                    <a:pt x="1052" y="1014"/>
                  </a:cubicBezTo>
                  <a:cubicBezTo>
                    <a:pt x="1228" y="1014"/>
                    <a:pt x="1437" y="1100"/>
                    <a:pt x="1698" y="1315"/>
                  </a:cubicBezTo>
                  <a:lnTo>
                    <a:pt x="1698" y="0"/>
                  </a:ln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5" name="Google Shape;8425;p9"/>
            <p:cNvSpPr/>
            <p:nvPr/>
          </p:nvSpPr>
          <p:spPr>
            <a:xfrm>
              <a:off x="3015825" y="3832400"/>
              <a:ext cx="703825" cy="538800"/>
            </a:xfrm>
            <a:custGeom>
              <a:avLst/>
              <a:gdLst/>
              <a:ahLst/>
              <a:cxnLst/>
              <a:rect l="l" t="t" r="r" b="b"/>
              <a:pathLst>
                <a:path w="28153" h="21552" extrusionOk="0">
                  <a:moveTo>
                    <a:pt x="877" y="0"/>
                  </a:moveTo>
                  <a:cubicBezTo>
                    <a:pt x="658" y="603"/>
                    <a:pt x="220" y="1150"/>
                    <a:pt x="877" y="1753"/>
                  </a:cubicBezTo>
                  <a:cubicBezTo>
                    <a:pt x="1041" y="1917"/>
                    <a:pt x="1096" y="2301"/>
                    <a:pt x="986" y="2355"/>
                  </a:cubicBezTo>
                  <a:cubicBezTo>
                    <a:pt x="110" y="2629"/>
                    <a:pt x="658" y="3670"/>
                    <a:pt x="55" y="4053"/>
                  </a:cubicBezTo>
                  <a:cubicBezTo>
                    <a:pt x="55" y="4053"/>
                    <a:pt x="1" y="4108"/>
                    <a:pt x="1" y="4163"/>
                  </a:cubicBezTo>
                  <a:cubicBezTo>
                    <a:pt x="1" y="4218"/>
                    <a:pt x="1" y="4327"/>
                    <a:pt x="55" y="4382"/>
                  </a:cubicBezTo>
                  <a:cubicBezTo>
                    <a:pt x="822" y="4546"/>
                    <a:pt x="1534" y="4710"/>
                    <a:pt x="877" y="5751"/>
                  </a:cubicBezTo>
                  <a:cubicBezTo>
                    <a:pt x="658" y="6189"/>
                    <a:pt x="932" y="6463"/>
                    <a:pt x="1370" y="6573"/>
                  </a:cubicBezTo>
                  <a:cubicBezTo>
                    <a:pt x="1460" y="6618"/>
                    <a:pt x="1550" y="6653"/>
                    <a:pt x="1624" y="6653"/>
                  </a:cubicBezTo>
                  <a:cubicBezTo>
                    <a:pt x="1732" y="6653"/>
                    <a:pt x="1808" y="6580"/>
                    <a:pt x="1808" y="6354"/>
                  </a:cubicBezTo>
                  <a:cubicBezTo>
                    <a:pt x="1808" y="6033"/>
                    <a:pt x="1808" y="5712"/>
                    <a:pt x="2097" y="5712"/>
                  </a:cubicBezTo>
                  <a:cubicBezTo>
                    <a:pt x="2153" y="5712"/>
                    <a:pt x="2220" y="5724"/>
                    <a:pt x="2301" y="5751"/>
                  </a:cubicBezTo>
                  <a:cubicBezTo>
                    <a:pt x="2849" y="5970"/>
                    <a:pt x="2739" y="6408"/>
                    <a:pt x="2465" y="6682"/>
                  </a:cubicBezTo>
                  <a:cubicBezTo>
                    <a:pt x="1644" y="7449"/>
                    <a:pt x="2684" y="7613"/>
                    <a:pt x="2903" y="7997"/>
                  </a:cubicBezTo>
                  <a:cubicBezTo>
                    <a:pt x="1534" y="8709"/>
                    <a:pt x="1370" y="9092"/>
                    <a:pt x="2027" y="10407"/>
                  </a:cubicBezTo>
                  <a:cubicBezTo>
                    <a:pt x="2356" y="10790"/>
                    <a:pt x="2410" y="11392"/>
                    <a:pt x="2137" y="11831"/>
                  </a:cubicBezTo>
                  <a:cubicBezTo>
                    <a:pt x="1534" y="11009"/>
                    <a:pt x="1260" y="10078"/>
                    <a:pt x="329" y="9530"/>
                  </a:cubicBezTo>
                  <a:lnTo>
                    <a:pt x="329" y="9530"/>
                  </a:lnTo>
                  <a:cubicBezTo>
                    <a:pt x="274" y="10187"/>
                    <a:pt x="329" y="10626"/>
                    <a:pt x="767" y="10954"/>
                  </a:cubicBezTo>
                  <a:cubicBezTo>
                    <a:pt x="1151" y="11119"/>
                    <a:pt x="1370" y="11447"/>
                    <a:pt x="1370" y="11885"/>
                  </a:cubicBezTo>
                  <a:cubicBezTo>
                    <a:pt x="2465" y="12543"/>
                    <a:pt x="3670" y="13036"/>
                    <a:pt x="4930" y="13255"/>
                  </a:cubicBezTo>
                  <a:cubicBezTo>
                    <a:pt x="5383" y="13296"/>
                    <a:pt x="5837" y="13678"/>
                    <a:pt x="6220" y="13678"/>
                  </a:cubicBezTo>
                  <a:cubicBezTo>
                    <a:pt x="6346" y="13678"/>
                    <a:pt x="6464" y="13637"/>
                    <a:pt x="6573" y="13528"/>
                  </a:cubicBezTo>
                  <a:cubicBezTo>
                    <a:pt x="6777" y="13324"/>
                    <a:pt x="6898" y="13242"/>
                    <a:pt x="6980" y="13242"/>
                  </a:cubicBezTo>
                  <a:cubicBezTo>
                    <a:pt x="7118" y="13242"/>
                    <a:pt x="7148" y="13473"/>
                    <a:pt x="7285" y="13748"/>
                  </a:cubicBezTo>
                  <a:cubicBezTo>
                    <a:pt x="7449" y="14076"/>
                    <a:pt x="7668" y="14460"/>
                    <a:pt x="7942" y="14843"/>
                  </a:cubicBezTo>
                  <a:cubicBezTo>
                    <a:pt x="9202" y="15117"/>
                    <a:pt x="10462" y="15555"/>
                    <a:pt x="11612" y="16157"/>
                  </a:cubicBezTo>
                  <a:cubicBezTo>
                    <a:pt x="14131" y="17417"/>
                    <a:pt x="16760" y="18513"/>
                    <a:pt x="19444" y="19444"/>
                  </a:cubicBezTo>
                  <a:cubicBezTo>
                    <a:pt x="20977" y="19663"/>
                    <a:pt x="22237" y="20758"/>
                    <a:pt x="23716" y="21087"/>
                  </a:cubicBezTo>
                  <a:cubicBezTo>
                    <a:pt x="24235" y="21216"/>
                    <a:pt x="24720" y="21551"/>
                    <a:pt x="25279" y="21551"/>
                  </a:cubicBezTo>
                  <a:cubicBezTo>
                    <a:pt x="25427" y="21551"/>
                    <a:pt x="25581" y="21528"/>
                    <a:pt x="25742" y="21470"/>
                  </a:cubicBezTo>
                  <a:cubicBezTo>
                    <a:pt x="25688" y="21361"/>
                    <a:pt x="25633" y="21306"/>
                    <a:pt x="25578" y="21196"/>
                  </a:cubicBezTo>
                  <a:cubicBezTo>
                    <a:pt x="25414" y="20868"/>
                    <a:pt x="24866" y="20594"/>
                    <a:pt x="25414" y="20265"/>
                  </a:cubicBezTo>
                  <a:cubicBezTo>
                    <a:pt x="25523" y="20174"/>
                    <a:pt x="25651" y="20131"/>
                    <a:pt x="25777" y="20131"/>
                  </a:cubicBezTo>
                  <a:cubicBezTo>
                    <a:pt x="26028" y="20131"/>
                    <a:pt x="26272" y="20302"/>
                    <a:pt x="26345" y="20594"/>
                  </a:cubicBezTo>
                  <a:cubicBezTo>
                    <a:pt x="26400" y="20868"/>
                    <a:pt x="26673" y="21141"/>
                    <a:pt x="27002" y="21141"/>
                  </a:cubicBezTo>
                  <a:cubicBezTo>
                    <a:pt x="26783" y="20265"/>
                    <a:pt x="27385" y="19717"/>
                    <a:pt x="27824" y="19005"/>
                  </a:cubicBezTo>
                  <a:cubicBezTo>
                    <a:pt x="27659" y="18951"/>
                    <a:pt x="27550" y="18896"/>
                    <a:pt x="27440" y="18841"/>
                  </a:cubicBezTo>
                  <a:cubicBezTo>
                    <a:pt x="27002" y="18841"/>
                    <a:pt x="26619" y="18786"/>
                    <a:pt x="26509" y="18348"/>
                  </a:cubicBezTo>
                  <a:cubicBezTo>
                    <a:pt x="26400" y="17855"/>
                    <a:pt x="26728" y="17691"/>
                    <a:pt x="27112" y="17527"/>
                  </a:cubicBezTo>
                  <a:cubicBezTo>
                    <a:pt x="27769" y="17308"/>
                    <a:pt x="27166" y="17253"/>
                    <a:pt x="27057" y="17143"/>
                  </a:cubicBezTo>
                  <a:cubicBezTo>
                    <a:pt x="26783" y="16924"/>
                    <a:pt x="26947" y="16760"/>
                    <a:pt x="27112" y="16650"/>
                  </a:cubicBezTo>
                  <a:cubicBezTo>
                    <a:pt x="28152" y="15884"/>
                    <a:pt x="28097" y="14898"/>
                    <a:pt x="27659" y="13912"/>
                  </a:cubicBezTo>
                  <a:cubicBezTo>
                    <a:pt x="27002" y="11776"/>
                    <a:pt x="25304" y="10790"/>
                    <a:pt x="23387" y="10133"/>
                  </a:cubicBezTo>
                  <a:cubicBezTo>
                    <a:pt x="22785" y="10242"/>
                    <a:pt x="22018" y="10461"/>
                    <a:pt x="22292" y="11173"/>
                  </a:cubicBezTo>
                  <a:cubicBezTo>
                    <a:pt x="22675" y="12323"/>
                    <a:pt x="21908" y="13583"/>
                    <a:pt x="22840" y="14624"/>
                  </a:cubicBezTo>
                  <a:cubicBezTo>
                    <a:pt x="22347" y="14240"/>
                    <a:pt x="22018" y="13693"/>
                    <a:pt x="21908" y="13090"/>
                  </a:cubicBezTo>
                  <a:cubicBezTo>
                    <a:pt x="22018" y="11721"/>
                    <a:pt x="21306" y="10461"/>
                    <a:pt x="20101" y="9914"/>
                  </a:cubicBezTo>
                  <a:cubicBezTo>
                    <a:pt x="19882" y="9804"/>
                    <a:pt x="19608" y="9640"/>
                    <a:pt x="19663" y="9421"/>
                  </a:cubicBezTo>
                  <a:cubicBezTo>
                    <a:pt x="20211" y="8380"/>
                    <a:pt x="19170" y="7504"/>
                    <a:pt x="19334" y="6463"/>
                  </a:cubicBezTo>
                  <a:cubicBezTo>
                    <a:pt x="19389" y="6244"/>
                    <a:pt x="19389" y="5970"/>
                    <a:pt x="19279" y="5751"/>
                  </a:cubicBezTo>
                  <a:cubicBezTo>
                    <a:pt x="19225" y="5642"/>
                    <a:pt x="19060" y="5587"/>
                    <a:pt x="18951" y="5532"/>
                  </a:cubicBezTo>
                  <a:cubicBezTo>
                    <a:pt x="18787" y="5587"/>
                    <a:pt x="18677" y="5696"/>
                    <a:pt x="18622" y="5806"/>
                  </a:cubicBezTo>
                  <a:cubicBezTo>
                    <a:pt x="18622" y="5696"/>
                    <a:pt x="18622" y="5532"/>
                    <a:pt x="18622" y="5368"/>
                  </a:cubicBezTo>
                  <a:cubicBezTo>
                    <a:pt x="18184" y="4272"/>
                    <a:pt x="17198" y="3725"/>
                    <a:pt x="16267" y="3013"/>
                  </a:cubicBezTo>
                  <a:lnTo>
                    <a:pt x="15774" y="2684"/>
                  </a:lnTo>
                  <a:cubicBezTo>
                    <a:pt x="15665" y="2629"/>
                    <a:pt x="15555" y="2574"/>
                    <a:pt x="15446" y="2520"/>
                  </a:cubicBezTo>
                  <a:cubicBezTo>
                    <a:pt x="15281" y="2410"/>
                    <a:pt x="15117" y="2301"/>
                    <a:pt x="15007" y="2191"/>
                  </a:cubicBezTo>
                  <a:cubicBezTo>
                    <a:pt x="14898" y="2136"/>
                    <a:pt x="14788" y="2027"/>
                    <a:pt x="14734" y="1972"/>
                  </a:cubicBezTo>
                  <a:cubicBezTo>
                    <a:pt x="14569" y="1808"/>
                    <a:pt x="14405" y="1698"/>
                    <a:pt x="14241" y="1589"/>
                  </a:cubicBezTo>
                  <a:cubicBezTo>
                    <a:pt x="14131" y="1534"/>
                    <a:pt x="14022" y="1479"/>
                    <a:pt x="13857" y="1424"/>
                  </a:cubicBezTo>
                  <a:cubicBezTo>
                    <a:pt x="13748" y="1369"/>
                    <a:pt x="13583" y="1369"/>
                    <a:pt x="13419" y="1369"/>
                  </a:cubicBezTo>
                  <a:cubicBezTo>
                    <a:pt x="12926" y="1315"/>
                    <a:pt x="12379" y="1150"/>
                    <a:pt x="11886" y="877"/>
                  </a:cubicBezTo>
                  <a:cubicBezTo>
                    <a:pt x="11745" y="841"/>
                    <a:pt x="11605" y="818"/>
                    <a:pt x="11472" y="818"/>
                  </a:cubicBezTo>
                  <a:cubicBezTo>
                    <a:pt x="11189" y="818"/>
                    <a:pt x="10939" y="925"/>
                    <a:pt x="10790" y="1260"/>
                  </a:cubicBezTo>
                  <a:cubicBezTo>
                    <a:pt x="10571" y="1698"/>
                    <a:pt x="10845" y="2027"/>
                    <a:pt x="11119" y="2410"/>
                  </a:cubicBezTo>
                  <a:cubicBezTo>
                    <a:pt x="11557" y="3067"/>
                    <a:pt x="12379" y="2684"/>
                    <a:pt x="12981" y="3177"/>
                  </a:cubicBezTo>
                  <a:cubicBezTo>
                    <a:pt x="12683" y="3003"/>
                    <a:pt x="12385" y="2886"/>
                    <a:pt x="12133" y="2886"/>
                  </a:cubicBezTo>
                  <a:cubicBezTo>
                    <a:pt x="11829" y="2886"/>
                    <a:pt x="11592" y="3056"/>
                    <a:pt x="11502" y="3506"/>
                  </a:cubicBezTo>
                  <a:cubicBezTo>
                    <a:pt x="11283" y="4327"/>
                    <a:pt x="12050" y="3998"/>
                    <a:pt x="12433" y="4218"/>
                  </a:cubicBezTo>
                  <a:cubicBezTo>
                    <a:pt x="13036" y="4382"/>
                    <a:pt x="13583" y="4710"/>
                    <a:pt x="14022" y="5203"/>
                  </a:cubicBezTo>
                  <a:cubicBezTo>
                    <a:pt x="13930" y="5272"/>
                    <a:pt x="13809" y="5303"/>
                    <a:pt x="13684" y="5303"/>
                  </a:cubicBezTo>
                  <a:cubicBezTo>
                    <a:pt x="13510" y="5303"/>
                    <a:pt x="13327" y="5244"/>
                    <a:pt x="13200" y="5149"/>
                  </a:cubicBezTo>
                  <a:cubicBezTo>
                    <a:pt x="12604" y="4602"/>
                    <a:pt x="12278" y="4304"/>
                    <a:pt x="12060" y="4304"/>
                  </a:cubicBezTo>
                  <a:cubicBezTo>
                    <a:pt x="11796" y="4304"/>
                    <a:pt x="11687" y="4738"/>
                    <a:pt x="11447" y="5696"/>
                  </a:cubicBezTo>
                  <a:cubicBezTo>
                    <a:pt x="11393" y="5915"/>
                    <a:pt x="11338" y="6080"/>
                    <a:pt x="11283" y="6299"/>
                  </a:cubicBezTo>
                  <a:cubicBezTo>
                    <a:pt x="11228" y="6792"/>
                    <a:pt x="11228" y="7339"/>
                    <a:pt x="11612" y="7449"/>
                  </a:cubicBezTo>
                  <a:cubicBezTo>
                    <a:pt x="12488" y="7778"/>
                    <a:pt x="12324" y="8161"/>
                    <a:pt x="11995" y="8709"/>
                  </a:cubicBezTo>
                  <a:cubicBezTo>
                    <a:pt x="11831" y="9037"/>
                    <a:pt x="11831" y="9475"/>
                    <a:pt x="11502" y="9804"/>
                  </a:cubicBezTo>
                  <a:cubicBezTo>
                    <a:pt x="11064" y="8928"/>
                    <a:pt x="10954" y="7942"/>
                    <a:pt x="10571" y="7066"/>
                  </a:cubicBezTo>
                  <a:cubicBezTo>
                    <a:pt x="10352" y="6627"/>
                    <a:pt x="10735" y="6518"/>
                    <a:pt x="11009" y="6408"/>
                  </a:cubicBezTo>
                  <a:cubicBezTo>
                    <a:pt x="11683" y="4905"/>
                    <a:pt x="11425" y="4432"/>
                    <a:pt x="10003" y="4432"/>
                  </a:cubicBezTo>
                  <a:cubicBezTo>
                    <a:pt x="9922" y="4432"/>
                    <a:pt x="9838" y="4434"/>
                    <a:pt x="9750" y="4437"/>
                  </a:cubicBezTo>
                  <a:cubicBezTo>
                    <a:pt x="9914" y="4218"/>
                    <a:pt x="10297" y="4272"/>
                    <a:pt x="10462" y="4108"/>
                  </a:cubicBezTo>
                  <a:cubicBezTo>
                    <a:pt x="10790" y="3725"/>
                    <a:pt x="11776" y="3615"/>
                    <a:pt x="11393" y="2848"/>
                  </a:cubicBezTo>
                  <a:cubicBezTo>
                    <a:pt x="11195" y="2527"/>
                    <a:pt x="10941" y="2406"/>
                    <a:pt x="10671" y="2406"/>
                  </a:cubicBezTo>
                  <a:cubicBezTo>
                    <a:pt x="10345" y="2406"/>
                    <a:pt x="9995" y="2583"/>
                    <a:pt x="9695" y="2794"/>
                  </a:cubicBezTo>
                  <a:cubicBezTo>
                    <a:pt x="9476" y="2903"/>
                    <a:pt x="9311" y="3067"/>
                    <a:pt x="9202" y="3232"/>
                  </a:cubicBezTo>
                  <a:cubicBezTo>
                    <a:pt x="8490" y="3998"/>
                    <a:pt x="7614" y="4656"/>
                    <a:pt x="7121" y="5970"/>
                  </a:cubicBezTo>
                  <a:cubicBezTo>
                    <a:pt x="6792" y="4710"/>
                    <a:pt x="8106" y="3889"/>
                    <a:pt x="7285" y="3177"/>
                  </a:cubicBezTo>
                  <a:cubicBezTo>
                    <a:pt x="7170" y="3072"/>
                    <a:pt x="7064" y="3029"/>
                    <a:pt x="6964" y="3029"/>
                  </a:cubicBezTo>
                  <a:cubicBezTo>
                    <a:pt x="6543" y="3029"/>
                    <a:pt x="6218" y="3790"/>
                    <a:pt x="5642" y="3834"/>
                  </a:cubicBezTo>
                  <a:cubicBezTo>
                    <a:pt x="4930" y="2410"/>
                    <a:pt x="3068" y="2191"/>
                    <a:pt x="2410" y="767"/>
                  </a:cubicBezTo>
                  <a:cubicBezTo>
                    <a:pt x="2363" y="578"/>
                    <a:pt x="2438" y="307"/>
                    <a:pt x="2213" y="307"/>
                  </a:cubicBezTo>
                  <a:cubicBezTo>
                    <a:pt x="2177" y="307"/>
                    <a:pt x="2134" y="314"/>
                    <a:pt x="2082" y="329"/>
                  </a:cubicBezTo>
                  <a:cubicBezTo>
                    <a:pt x="1659" y="435"/>
                    <a:pt x="1746" y="1153"/>
                    <a:pt x="1260" y="1153"/>
                  </a:cubicBezTo>
                  <a:cubicBezTo>
                    <a:pt x="1242" y="1153"/>
                    <a:pt x="1224" y="1152"/>
                    <a:pt x="1205" y="1150"/>
                  </a:cubicBezTo>
                  <a:cubicBezTo>
                    <a:pt x="932" y="822"/>
                    <a:pt x="1205" y="384"/>
                    <a:pt x="877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6" name="Google Shape;8426;p9"/>
            <p:cNvSpPr/>
            <p:nvPr/>
          </p:nvSpPr>
          <p:spPr>
            <a:xfrm>
              <a:off x="3066500" y="3663975"/>
              <a:ext cx="184850" cy="330025"/>
            </a:xfrm>
            <a:custGeom>
              <a:avLst/>
              <a:gdLst/>
              <a:ahLst/>
              <a:cxnLst/>
              <a:rect l="l" t="t" r="r" b="b"/>
              <a:pathLst>
                <a:path w="7394" h="13201" extrusionOk="0">
                  <a:moveTo>
                    <a:pt x="767" y="1"/>
                  </a:moveTo>
                  <a:cubicBezTo>
                    <a:pt x="274" y="220"/>
                    <a:pt x="0" y="767"/>
                    <a:pt x="110" y="1260"/>
                  </a:cubicBezTo>
                  <a:cubicBezTo>
                    <a:pt x="274" y="2465"/>
                    <a:pt x="822" y="3506"/>
                    <a:pt x="548" y="4820"/>
                  </a:cubicBezTo>
                  <a:cubicBezTo>
                    <a:pt x="493" y="5423"/>
                    <a:pt x="712" y="6080"/>
                    <a:pt x="1150" y="6573"/>
                  </a:cubicBezTo>
                  <a:cubicBezTo>
                    <a:pt x="1588" y="7230"/>
                    <a:pt x="1260" y="7449"/>
                    <a:pt x="329" y="7449"/>
                  </a:cubicBezTo>
                  <a:cubicBezTo>
                    <a:pt x="438" y="8380"/>
                    <a:pt x="1424" y="8819"/>
                    <a:pt x="1534" y="9750"/>
                  </a:cubicBezTo>
                  <a:cubicBezTo>
                    <a:pt x="1569" y="9856"/>
                    <a:pt x="1673" y="9916"/>
                    <a:pt x="1771" y="9916"/>
                  </a:cubicBezTo>
                  <a:cubicBezTo>
                    <a:pt x="1826" y="9916"/>
                    <a:pt x="1878" y="9898"/>
                    <a:pt x="1917" y="9859"/>
                  </a:cubicBezTo>
                  <a:cubicBezTo>
                    <a:pt x="2166" y="9663"/>
                    <a:pt x="2329" y="9583"/>
                    <a:pt x="2442" y="9583"/>
                  </a:cubicBezTo>
                  <a:cubicBezTo>
                    <a:pt x="2677" y="9583"/>
                    <a:pt x="2700" y="9928"/>
                    <a:pt x="2848" y="10297"/>
                  </a:cubicBezTo>
                  <a:cubicBezTo>
                    <a:pt x="2958" y="10681"/>
                    <a:pt x="3451" y="10900"/>
                    <a:pt x="3779" y="11174"/>
                  </a:cubicBezTo>
                  <a:cubicBezTo>
                    <a:pt x="4217" y="10735"/>
                    <a:pt x="4436" y="10133"/>
                    <a:pt x="5094" y="9969"/>
                  </a:cubicBezTo>
                  <a:lnTo>
                    <a:pt x="5094" y="9969"/>
                  </a:lnTo>
                  <a:cubicBezTo>
                    <a:pt x="5367" y="10407"/>
                    <a:pt x="5094" y="10735"/>
                    <a:pt x="4929" y="11009"/>
                  </a:cubicBezTo>
                  <a:cubicBezTo>
                    <a:pt x="4217" y="12159"/>
                    <a:pt x="4217" y="12159"/>
                    <a:pt x="5477" y="13200"/>
                  </a:cubicBezTo>
                  <a:cubicBezTo>
                    <a:pt x="5532" y="12159"/>
                    <a:pt x="6134" y="11228"/>
                    <a:pt x="7011" y="10681"/>
                  </a:cubicBezTo>
                  <a:cubicBezTo>
                    <a:pt x="7175" y="10626"/>
                    <a:pt x="7175" y="10297"/>
                    <a:pt x="7230" y="10078"/>
                  </a:cubicBezTo>
                  <a:cubicBezTo>
                    <a:pt x="7394" y="9750"/>
                    <a:pt x="7230" y="9585"/>
                    <a:pt x="7011" y="9366"/>
                  </a:cubicBezTo>
                  <a:cubicBezTo>
                    <a:pt x="7011" y="8161"/>
                    <a:pt x="6846" y="7121"/>
                    <a:pt x="5422" y="6902"/>
                  </a:cubicBezTo>
                  <a:cubicBezTo>
                    <a:pt x="3998" y="6354"/>
                    <a:pt x="4272" y="5532"/>
                    <a:pt x="4929" y="4546"/>
                  </a:cubicBezTo>
                  <a:cubicBezTo>
                    <a:pt x="4601" y="3944"/>
                    <a:pt x="5039" y="2958"/>
                    <a:pt x="4108" y="2629"/>
                  </a:cubicBezTo>
                  <a:cubicBezTo>
                    <a:pt x="3943" y="2629"/>
                    <a:pt x="3834" y="2629"/>
                    <a:pt x="3670" y="2684"/>
                  </a:cubicBezTo>
                  <a:cubicBezTo>
                    <a:pt x="3396" y="2849"/>
                    <a:pt x="3177" y="3068"/>
                    <a:pt x="2903" y="3232"/>
                  </a:cubicBezTo>
                  <a:cubicBezTo>
                    <a:pt x="2793" y="3342"/>
                    <a:pt x="2684" y="3396"/>
                    <a:pt x="2629" y="3506"/>
                  </a:cubicBezTo>
                  <a:cubicBezTo>
                    <a:pt x="2395" y="3673"/>
                    <a:pt x="2162" y="4023"/>
                    <a:pt x="1953" y="4023"/>
                  </a:cubicBezTo>
                  <a:cubicBezTo>
                    <a:pt x="1819" y="4023"/>
                    <a:pt x="1695" y="3879"/>
                    <a:pt x="1588" y="3451"/>
                  </a:cubicBezTo>
                  <a:cubicBezTo>
                    <a:pt x="1534" y="3232"/>
                    <a:pt x="1424" y="3013"/>
                    <a:pt x="1314" y="2849"/>
                  </a:cubicBezTo>
                  <a:cubicBezTo>
                    <a:pt x="876" y="1972"/>
                    <a:pt x="1150" y="932"/>
                    <a:pt x="767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7" name="Google Shape;8427;p9"/>
            <p:cNvSpPr/>
            <p:nvPr/>
          </p:nvSpPr>
          <p:spPr>
            <a:xfrm>
              <a:off x="3025400" y="3538000"/>
              <a:ext cx="193100" cy="158750"/>
            </a:xfrm>
            <a:custGeom>
              <a:avLst/>
              <a:gdLst/>
              <a:ahLst/>
              <a:cxnLst/>
              <a:rect l="l" t="t" r="r" b="b"/>
              <a:pathLst>
                <a:path w="7724" h="6350" extrusionOk="0">
                  <a:moveTo>
                    <a:pt x="384" y="1"/>
                  </a:moveTo>
                  <a:cubicBezTo>
                    <a:pt x="110" y="110"/>
                    <a:pt x="1" y="384"/>
                    <a:pt x="1" y="658"/>
                  </a:cubicBezTo>
                  <a:cubicBezTo>
                    <a:pt x="494" y="1315"/>
                    <a:pt x="1042" y="1863"/>
                    <a:pt x="1754" y="2301"/>
                  </a:cubicBezTo>
                  <a:cubicBezTo>
                    <a:pt x="2192" y="2575"/>
                    <a:pt x="2739" y="2739"/>
                    <a:pt x="2958" y="3287"/>
                  </a:cubicBezTo>
                  <a:cubicBezTo>
                    <a:pt x="3178" y="4218"/>
                    <a:pt x="3999" y="4437"/>
                    <a:pt x="4602" y="4930"/>
                  </a:cubicBezTo>
                  <a:lnTo>
                    <a:pt x="4930" y="5259"/>
                  </a:lnTo>
                  <a:cubicBezTo>
                    <a:pt x="5040" y="5697"/>
                    <a:pt x="5423" y="6025"/>
                    <a:pt x="5861" y="6080"/>
                  </a:cubicBezTo>
                  <a:cubicBezTo>
                    <a:pt x="5906" y="6073"/>
                    <a:pt x="5951" y="6069"/>
                    <a:pt x="5996" y="6069"/>
                  </a:cubicBezTo>
                  <a:cubicBezTo>
                    <a:pt x="6402" y="6069"/>
                    <a:pt x="6788" y="6349"/>
                    <a:pt x="7167" y="6349"/>
                  </a:cubicBezTo>
                  <a:cubicBezTo>
                    <a:pt x="7354" y="6349"/>
                    <a:pt x="7539" y="6282"/>
                    <a:pt x="7723" y="6080"/>
                  </a:cubicBezTo>
                  <a:cubicBezTo>
                    <a:pt x="6957" y="4108"/>
                    <a:pt x="5204" y="3123"/>
                    <a:pt x="3616" y="2027"/>
                  </a:cubicBezTo>
                  <a:cubicBezTo>
                    <a:pt x="2356" y="1589"/>
                    <a:pt x="1425" y="713"/>
                    <a:pt x="384" y="1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8" name="Google Shape;8428;p9"/>
            <p:cNvSpPr/>
            <p:nvPr/>
          </p:nvSpPr>
          <p:spPr>
            <a:xfrm>
              <a:off x="3103450" y="3669450"/>
              <a:ext cx="136400" cy="102800"/>
            </a:xfrm>
            <a:custGeom>
              <a:avLst/>
              <a:gdLst/>
              <a:ahLst/>
              <a:cxnLst/>
              <a:rect l="l" t="t" r="r" b="b"/>
              <a:pathLst>
                <a:path w="5456" h="4112" extrusionOk="0">
                  <a:moveTo>
                    <a:pt x="1808" y="1"/>
                  </a:moveTo>
                  <a:cubicBezTo>
                    <a:pt x="1666" y="285"/>
                    <a:pt x="1524" y="570"/>
                    <a:pt x="1239" y="570"/>
                  </a:cubicBezTo>
                  <a:cubicBezTo>
                    <a:pt x="1195" y="570"/>
                    <a:pt x="1148" y="563"/>
                    <a:pt x="1096" y="548"/>
                  </a:cubicBezTo>
                  <a:cubicBezTo>
                    <a:pt x="918" y="496"/>
                    <a:pt x="773" y="472"/>
                    <a:pt x="656" y="472"/>
                  </a:cubicBezTo>
                  <a:cubicBezTo>
                    <a:pt x="163" y="472"/>
                    <a:pt x="155" y="904"/>
                    <a:pt x="110" y="1479"/>
                  </a:cubicBezTo>
                  <a:cubicBezTo>
                    <a:pt x="1" y="2356"/>
                    <a:pt x="548" y="2849"/>
                    <a:pt x="1151" y="3287"/>
                  </a:cubicBezTo>
                  <a:lnTo>
                    <a:pt x="1480" y="3287"/>
                  </a:lnTo>
                  <a:cubicBezTo>
                    <a:pt x="1753" y="3068"/>
                    <a:pt x="1644" y="2739"/>
                    <a:pt x="1699" y="2465"/>
                  </a:cubicBezTo>
                  <a:cubicBezTo>
                    <a:pt x="1699" y="2356"/>
                    <a:pt x="1808" y="2301"/>
                    <a:pt x="1918" y="2301"/>
                  </a:cubicBezTo>
                  <a:cubicBezTo>
                    <a:pt x="1808" y="2301"/>
                    <a:pt x="1753" y="2410"/>
                    <a:pt x="1753" y="2465"/>
                  </a:cubicBezTo>
                  <a:cubicBezTo>
                    <a:pt x="1792" y="2581"/>
                    <a:pt x="1858" y="2698"/>
                    <a:pt x="1971" y="2698"/>
                  </a:cubicBezTo>
                  <a:cubicBezTo>
                    <a:pt x="2018" y="2698"/>
                    <a:pt x="2073" y="2678"/>
                    <a:pt x="2137" y="2630"/>
                  </a:cubicBezTo>
                  <a:lnTo>
                    <a:pt x="2465" y="2630"/>
                  </a:lnTo>
                  <a:cubicBezTo>
                    <a:pt x="2636" y="2520"/>
                    <a:pt x="2774" y="2475"/>
                    <a:pt x="2890" y="2475"/>
                  </a:cubicBezTo>
                  <a:cubicBezTo>
                    <a:pt x="3295" y="2475"/>
                    <a:pt x="3427" y="3019"/>
                    <a:pt x="3725" y="3232"/>
                  </a:cubicBezTo>
                  <a:cubicBezTo>
                    <a:pt x="3835" y="3342"/>
                    <a:pt x="3999" y="3506"/>
                    <a:pt x="4109" y="3670"/>
                  </a:cubicBezTo>
                  <a:cubicBezTo>
                    <a:pt x="4163" y="3835"/>
                    <a:pt x="4328" y="3999"/>
                    <a:pt x="4492" y="4108"/>
                  </a:cubicBezTo>
                  <a:cubicBezTo>
                    <a:pt x="4526" y="4110"/>
                    <a:pt x="4558" y="4111"/>
                    <a:pt x="4588" y="4111"/>
                  </a:cubicBezTo>
                  <a:cubicBezTo>
                    <a:pt x="5456" y="4111"/>
                    <a:pt x="5153" y="3380"/>
                    <a:pt x="5259" y="2903"/>
                  </a:cubicBezTo>
                  <a:cubicBezTo>
                    <a:pt x="5094" y="2575"/>
                    <a:pt x="4875" y="2246"/>
                    <a:pt x="4547" y="2082"/>
                  </a:cubicBezTo>
                  <a:cubicBezTo>
                    <a:pt x="4218" y="1863"/>
                    <a:pt x="3889" y="1589"/>
                    <a:pt x="3561" y="1315"/>
                  </a:cubicBezTo>
                  <a:cubicBezTo>
                    <a:pt x="3506" y="1206"/>
                    <a:pt x="3397" y="1096"/>
                    <a:pt x="3287" y="986"/>
                  </a:cubicBezTo>
                  <a:cubicBezTo>
                    <a:pt x="3232" y="877"/>
                    <a:pt x="3123" y="822"/>
                    <a:pt x="2958" y="713"/>
                  </a:cubicBezTo>
                  <a:lnTo>
                    <a:pt x="2794" y="713"/>
                  </a:lnTo>
                  <a:lnTo>
                    <a:pt x="1808" y="1"/>
                  </a:lnTo>
                  <a:close/>
                </a:path>
              </a:pathLst>
            </a:custGeom>
            <a:solidFill>
              <a:srgbClr val="FCF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9" name="Google Shape;8429;p9"/>
            <p:cNvSpPr/>
            <p:nvPr/>
          </p:nvSpPr>
          <p:spPr>
            <a:xfrm>
              <a:off x="3066500" y="3619800"/>
              <a:ext cx="75325" cy="42675"/>
            </a:xfrm>
            <a:custGeom>
              <a:avLst/>
              <a:gdLst/>
              <a:ahLst/>
              <a:cxnLst/>
              <a:rect l="l" t="t" r="r" b="b"/>
              <a:pathLst>
                <a:path w="3013" h="1707" extrusionOk="0">
                  <a:moveTo>
                    <a:pt x="1085" y="1"/>
                  </a:moveTo>
                  <a:cubicBezTo>
                    <a:pt x="710" y="1"/>
                    <a:pt x="318" y="107"/>
                    <a:pt x="0" y="289"/>
                  </a:cubicBezTo>
                  <a:cubicBezTo>
                    <a:pt x="37" y="287"/>
                    <a:pt x="72" y="286"/>
                    <a:pt x="106" y="286"/>
                  </a:cubicBezTo>
                  <a:cubicBezTo>
                    <a:pt x="1130" y="286"/>
                    <a:pt x="832" y="1066"/>
                    <a:pt x="1150" y="1384"/>
                  </a:cubicBezTo>
                  <a:cubicBezTo>
                    <a:pt x="1411" y="1645"/>
                    <a:pt x="1734" y="1707"/>
                    <a:pt x="2077" y="1707"/>
                  </a:cubicBezTo>
                  <a:cubicBezTo>
                    <a:pt x="2382" y="1707"/>
                    <a:pt x="2703" y="1658"/>
                    <a:pt x="3012" y="1658"/>
                  </a:cubicBezTo>
                  <a:cubicBezTo>
                    <a:pt x="2684" y="836"/>
                    <a:pt x="1917" y="563"/>
                    <a:pt x="1314" y="15"/>
                  </a:cubicBezTo>
                  <a:cubicBezTo>
                    <a:pt x="1239" y="5"/>
                    <a:pt x="1163" y="1"/>
                    <a:pt x="1085" y="1"/>
                  </a:cubicBezTo>
                  <a:close/>
                </a:path>
              </a:pathLst>
            </a:custGeom>
            <a:solidFill>
              <a:srgbClr val="FBE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0" name="Google Shape;8430;p9"/>
            <p:cNvSpPr/>
            <p:nvPr/>
          </p:nvSpPr>
          <p:spPr>
            <a:xfrm>
              <a:off x="3949650" y="2143200"/>
              <a:ext cx="346450" cy="467850"/>
            </a:xfrm>
            <a:custGeom>
              <a:avLst/>
              <a:gdLst/>
              <a:ahLst/>
              <a:cxnLst/>
              <a:rect l="l" t="t" r="r" b="b"/>
              <a:pathLst>
                <a:path w="13858" h="18714" extrusionOk="0">
                  <a:moveTo>
                    <a:pt x="13069" y="0"/>
                  </a:moveTo>
                  <a:cubicBezTo>
                    <a:pt x="12647" y="0"/>
                    <a:pt x="12608" y="671"/>
                    <a:pt x="12269" y="913"/>
                  </a:cubicBezTo>
                  <a:cubicBezTo>
                    <a:pt x="12050" y="1077"/>
                    <a:pt x="11995" y="1461"/>
                    <a:pt x="11666" y="1570"/>
                  </a:cubicBezTo>
                  <a:cubicBezTo>
                    <a:pt x="10571" y="3159"/>
                    <a:pt x="9530" y="4747"/>
                    <a:pt x="8380" y="6226"/>
                  </a:cubicBezTo>
                  <a:cubicBezTo>
                    <a:pt x="7668" y="7157"/>
                    <a:pt x="7449" y="8307"/>
                    <a:pt x="6628" y="9183"/>
                  </a:cubicBezTo>
                  <a:cubicBezTo>
                    <a:pt x="5039" y="10991"/>
                    <a:pt x="3561" y="12853"/>
                    <a:pt x="2191" y="14825"/>
                  </a:cubicBezTo>
                  <a:cubicBezTo>
                    <a:pt x="1808" y="15372"/>
                    <a:pt x="1534" y="15975"/>
                    <a:pt x="822" y="16139"/>
                  </a:cubicBezTo>
                  <a:cubicBezTo>
                    <a:pt x="439" y="15865"/>
                    <a:pt x="493" y="15646"/>
                    <a:pt x="658" y="15153"/>
                  </a:cubicBezTo>
                  <a:cubicBezTo>
                    <a:pt x="767" y="14660"/>
                    <a:pt x="932" y="14167"/>
                    <a:pt x="493" y="13784"/>
                  </a:cubicBezTo>
                  <a:cubicBezTo>
                    <a:pt x="274" y="14277"/>
                    <a:pt x="165" y="14825"/>
                    <a:pt x="165" y="15318"/>
                  </a:cubicBezTo>
                  <a:cubicBezTo>
                    <a:pt x="1" y="16523"/>
                    <a:pt x="493" y="17563"/>
                    <a:pt x="493" y="18713"/>
                  </a:cubicBezTo>
                  <a:cubicBezTo>
                    <a:pt x="713" y="18385"/>
                    <a:pt x="986" y="18111"/>
                    <a:pt x="1205" y="17892"/>
                  </a:cubicBezTo>
                  <a:cubicBezTo>
                    <a:pt x="3561" y="15811"/>
                    <a:pt x="5039" y="12963"/>
                    <a:pt x="7175" y="10717"/>
                  </a:cubicBezTo>
                  <a:cubicBezTo>
                    <a:pt x="8709" y="9074"/>
                    <a:pt x="9530" y="6938"/>
                    <a:pt x="11009" y="5240"/>
                  </a:cubicBezTo>
                  <a:cubicBezTo>
                    <a:pt x="12050" y="4035"/>
                    <a:pt x="12926" y="2721"/>
                    <a:pt x="13693" y="1297"/>
                  </a:cubicBezTo>
                  <a:cubicBezTo>
                    <a:pt x="13693" y="858"/>
                    <a:pt x="13857" y="256"/>
                    <a:pt x="13255" y="37"/>
                  </a:cubicBezTo>
                  <a:cubicBezTo>
                    <a:pt x="13185" y="12"/>
                    <a:pt x="13124" y="0"/>
                    <a:pt x="13069" y="0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1" name="Google Shape;8431;p9"/>
            <p:cNvSpPr/>
            <p:nvPr/>
          </p:nvSpPr>
          <p:spPr>
            <a:xfrm>
              <a:off x="4160325" y="2642525"/>
              <a:ext cx="261750" cy="271850"/>
            </a:xfrm>
            <a:custGeom>
              <a:avLst/>
              <a:gdLst/>
              <a:ahLst/>
              <a:cxnLst/>
              <a:rect l="l" t="t" r="r" b="b"/>
              <a:pathLst>
                <a:path w="10470" h="10874" extrusionOk="0">
                  <a:moveTo>
                    <a:pt x="9483" y="0"/>
                  </a:moveTo>
                  <a:cubicBezTo>
                    <a:pt x="7785" y="1862"/>
                    <a:pt x="6142" y="3670"/>
                    <a:pt x="4499" y="5422"/>
                  </a:cubicBezTo>
                  <a:cubicBezTo>
                    <a:pt x="4280" y="5751"/>
                    <a:pt x="3951" y="5915"/>
                    <a:pt x="3678" y="6189"/>
                  </a:cubicBezTo>
                  <a:cubicBezTo>
                    <a:pt x="2473" y="7394"/>
                    <a:pt x="994" y="8216"/>
                    <a:pt x="227" y="9804"/>
                  </a:cubicBezTo>
                  <a:cubicBezTo>
                    <a:pt x="0" y="10621"/>
                    <a:pt x="338" y="10874"/>
                    <a:pt x="897" y="10874"/>
                  </a:cubicBezTo>
                  <a:cubicBezTo>
                    <a:pt x="1012" y="10874"/>
                    <a:pt x="1137" y="10863"/>
                    <a:pt x="1268" y="10845"/>
                  </a:cubicBezTo>
                  <a:cubicBezTo>
                    <a:pt x="1377" y="10735"/>
                    <a:pt x="1487" y="10625"/>
                    <a:pt x="1596" y="10516"/>
                  </a:cubicBezTo>
                  <a:lnTo>
                    <a:pt x="2199" y="9804"/>
                  </a:lnTo>
                  <a:cubicBezTo>
                    <a:pt x="4061" y="7723"/>
                    <a:pt x="6416" y="6189"/>
                    <a:pt x="8224" y="4053"/>
                  </a:cubicBezTo>
                  <a:cubicBezTo>
                    <a:pt x="8990" y="3177"/>
                    <a:pt x="10086" y="2520"/>
                    <a:pt x="10469" y="1369"/>
                  </a:cubicBezTo>
                  <a:cubicBezTo>
                    <a:pt x="9867" y="1150"/>
                    <a:pt x="9812" y="493"/>
                    <a:pt x="9483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2" name="Google Shape;8432;p9"/>
            <p:cNvSpPr/>
            <p:nvPr/>
          </p:nvSpPr>
          <p:spPr>
            <a:xfrm>
              <a:off x="3990725" y="2934675"/>
              <a:ext cx="165700" cy="173400"/>
            </a:xfrm>
            <a:custGeom>
              <a:avLst/>
              <a:gdLst/>
              <a:ahLst/>
              <a:cxnLst/>
              <a:rect l="l" t="t" r="r" b="b"/>
              <a:pathLst>
                <a:path w="6628" h="6936" extrusionOk="0">
                  <a:moveTo>
                    <a:pt x="6022" y="1"/>
                  </a:moveTo>
                  <a:cubicBezTo>
                    <a:pt x="5776" y="1"/>
                    <a:pt x="5540" y="117"/>
                    <a:pt x="5368" y="254"/>
                  </a:cubicBezTo>
                  <a:cubicBezTo>
                    <a:pt x="5094" y="473"/>
                    <a:pt x="4711" y="583"/>
                    <a:pt x="4382" y="802"/>
                  </a:cubicBezTo>
                  <a:cubicBezTo>
                    <a:pt x="3013" y="2116"/>
                    <a:pt x="1753" y="3704"/>
                    <a:pt x="767" y="5348"/>
                  </a:cubicBezTo>
                  <a:cubicBezTo>
                    <a:pt x="658" y="5731"/>
                    <a:pt x="274" y="5786"/>
                    <a:pt x="110" y="6060"/>
                  </a:cubicBezTo>
                  <a:cubicBezTo>
                    <a:pt x="1" y="6607"/>
                    <a:pt x="329" y="6772"/>
                    <a:pt x="767" y="6936"/>
                  </a:cubicBezTo>
                  <a:cubicBezTo>
                    <a:pt x="2465" y="6333"/>
                    <a:pt x="3232" y="4800"/>
                    <a:pt x="4108" y="3431"/>
                  </a:cubicBezTo>
                  <a:cubicBezTo>
                    <a:pt x="4218" y="3157"/>
                    <a:pt x="4437" y="2883"/>
                    <a:pt x="4711" y="2773"/>
                  </a:cubicBezTo>
                  <a:cubicBezTo>
                    <a:pt x="5039" y="2664"/>
                    <a:pt x="4875" y="2335"/>
                    <a:pt x="5094" y="2171"/>
                  </a:cubicBezTo>
                  <a:lnTo>
                    <a:pt x="5423" y="1788"/>
                  </a:lnTo>
                  <a:cubicBezTo>
                    <a:pt x="5642" y="1404"/>
                    <a:pt x="5971" y="1021"/>
                    <a:pt x="6354" y="802"/>
                  </a:cubicBezTo>
                  <a:cubicBezTo>
                    <a:pt x="6573" y="637"/>
                    <a:pt x="6628" y="364"/>
                    <a:pt x="6463" y="144"/>
                  </a:cubicBezTo>
                  <a:cubicBezTo>
                    <a:pt x="6320" y="42"/>
                    <a:pt x="6169" y="1"/>
                    <a:pt x="6022" y="1"/>
                  </a:cubicBezTo>
                  <a:close/>
                </a:path>
              </a:pathLst>
            </a:custGeom>
            <a:solidFill>
              <a:srgbClr val="F091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3" name="Google Shape;8433;p9"/>
            <p:cNvSpPr/>
            <p:nvPr/>
          </p:nvSpPr>
          <p:spPr>
            <a:xfrm>
              <a:off x="4239925" y="2029950"/>
              <a:ext cx="132850" cy="156625"/>
            </a:xfrm>
            <a:custGeom>
              <a:avLst/>
              <a:gdLst/>
              <a:ahLst/>
              <a:cxnLst/>
              <a:rect l="l" t="t" r="r" b="b"/>
              <a:pathLst>
                <a:path w="5314" h="6265" extrusionOk="0">
                  <a:moveTo>
                    <a:pt x="4428" y="1"/>
                  </a:moveTo>
                  <a:cubicBezTo>
                    <a:pt x="4128" y="1"/>
                    <a:pt x="3845" y="284"/>
                    <a:pt x="3616" y="514"/>
                  </a:cubicBezTo>
                  <a:cubicBezTo>
                    <a:pt x="2465" y="2431"/>
                    <a:pt x="987" y="4129"/>
                    <a:pt x="1" y="6100"/>
                  </a:cubicBezTo>
                  <a:cubicBezTo>
                    <a:pt x="83" y="6210"/>
                    <a:pt x="179" y="6265"/>
                    <a:pt x="275" y="6265"/>
                  </a:cubicBezTo>
                  <a:cubicBezTo>
                    <a:pt x="370" y="6265"/>
                    <a:pt x="466" y="6210"/>
                    <a:pt x="548" y="6100"/>
                  </a:cubicBezTo>
                  <a:cubicBezTo>
                    <a:pt x="767" y="5607"/>
                    <a:pt x="1151" y="5115"/>
                    <a:pt x="1589" y="4786"/>
                  </a:cubicBezTo>
                  <a:cubicBezTo>
                    <a:pt x="1753" y="5115"/>
                    <a:pt x="1589" y="5607"/>
                    <a:pt x="2027" y="5827"/>
                  </a:cubicBezTo>
                  <a:cubicBezTo>
                    <a:pt x="2794" y="5334"/>
                    <a:pt x="3342" y="4676"/>
                    <a:pt x="3670" y="3855"/>
                  </a:cubicBezTo>
                  <a:cubicBezTo>
                    <a:pt x="3780" y="2924"/>
                    <a:pt x="4054" y="2047"/>
                    <a:pt x="4547" y="1281"/>
                  </a:cubicBezTo>
                  <a:cubicBezTo>
                    <a:pt x="4711" y="952"/>
                    <a:pt x="5313" y="623"/>
                    <a:pt x="4820" y="185"/>
                  </a:cubicBezTo>
                  <a:cubicBezTo>
                    <a:pt x="4689" y="53"/>
                    <a:pt x="4557" y="1"/>
                    <a:pt x="4428" y="1"/>
                  </a:cubicBezTo>
                  <a:close/>
                </a:path>
              </a:pathLst>
            </a:custGeom>
            <a:solidFill>
              <a:srgbClr val="EF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4" name="Google Shape;8434;p9"/>
            <p:cNvSpPr/>
            <p:nvPr/>
          </p:nvSpPr>
          <p:spPr>
            <a:xfrm>
              <a:off x="3915425" y="3086150"/>
              <a:ext cx="99975" cy="124725"/>
            </a:xfrm>
            <a:custGeom>
              <a:avLst/>
              <a:gdLst/>
              <a:ahLst/>
              <a:cxnLst/>
              <a:rect l="l" t="t" r="r" b="b"/>
              <a:pathLst>
                <a:path w="3999" h="4989" extrusionOk="0">
                  <a:moveTo>
                    <a:pt x="3122" y="1"/>
                  </a:moveTo>
                  <a:cubicBezTo>
                    <a:pt x="2355" y="329"/>
                    <a:pt x="1972" y="1041"/>
                    <a:pt x="1479" y="1698"/>
                  </a:cubicBezTo>
                  <a:cubicBezTo>
                    <a:pt x="1370" y="1808"/>
                    <a:pt x="1315" y="1918"/>
                    <a:pt x="1205" y="2027"/>
                  </a:cubicBezTo>
                  <a:cubicBezTo>
                    <a:pt x="1205" y="2358"/>
                    <a:pt x="1085" y="2469"/>
                    <a:pt x="906" y="2469"/>
                  </a:cubicBezTo>
                  <a:cubicBezTo>
                    <a:pt x="789" y="2469"/>
                    <a:pt x="645" y="2421"/>
                    <a:pt x="493" y="2356"/>
                  </a:cubicBezTo>
                  <a:cubicBezTo>
                    <a:pt x="0" y="3177"/>
                    <a:pt x="219" y="4108"/>
                    <a:pt x="219" y="4985"/>
                  </a:cubicBezTo>
                  <a:cubicBezTo>
                    <a:pt x="252" y="4987"/>
                    <a:pt x="284" y="4988"/>
                    <a:pt x="316" y="4988"/>
                  </a:cubicBezTo>
                  <a:cubicBezTo>
                    <a:pt x="1019" y="4988"/>
                    <a:pt x="1384" y="4416"/>
                    <a:pt x="1698" y="3944"/>
                  </a:cubicBezTo>
                  <a:cubicBezTo>
                    <a:pt x="2136" y="3232"/>
                    <a:pt x="2684" y="2520"/>
                    <a:pt x="3286" y="1918"/>
                  </a:cubicBezTo>
                  <a:cubicBezTo>
                    <a:pt x="3560" y="1534"/>
                    <a:pt x="3998" y="1260"/>
                    <a:pt x="3834" y="713"/>
                  </a:cubicBezTo>
                  <a:cubicBezTo>
                    <a:pt x="3506" y="548"/>
                    <a:pt x="3286" y="329"/>
                    <a:pt x="3122" y="1"/>
                  </a:cubicBezTo>
                  <a:close/>
                </a:path>
              </a:pathLst>
            </a:custGeom>
            <a:solidFill>
              <a:srgbClr val="F2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5" name="Google Shape;8435;p9"/>
            <p:cNvSpPr/>
            <p:nvPr/>
          </p:nvSpPr>
          <p:spPr>
            <a:xfrm>
              <a:off x="4124925" y="2887600"/>
              <a:ext cx="67100" cy="67125"/>
            </a:xfrm>
            <a:custGeom>
              <a:avLst/>
              <a:gdLst/>
              <a:ahLst/>
              <a:cxnLst/>
              <a:rect l="l" t="t" r="r" b="b"/>
              <a:pathLst>
                <a:path w="2684" h="2685" extrusionOk="0">
                  <a:moveTo>
                    <a:pt x="1643" y="1"/>
                  </a:moveTo>
                  <a:cubicBezTo>
                    <a:pt x="1041" y="494"/>
                    <a:pt x="493" y="1096"/>
                    <a:pt x="0" y="1699"/>
                  </a:cubicBezTo>
                  <a:cubicBezTo>
                    <a:pt x="55" y="1754"/>
                    <a:pt x="110" y="1808"/>
                    <a:pt x="110" y="1863"/>
                  </a:cubicBezTo>
                  <a:cubicBezTo>
                    <a:pt x="201" y="1936"/>
                    <a:pt x="304" y="1954"/>
                    <a:pt x="412" y="1954"/>
                  </a:cubicBezTo>
                  <a:cubicBezTo>
                    <a:pt x="519" y="1954"/>
                    <a:pt x="631" y="1936"/>
                    <a:pt x="738" y="1936"/>
                  </a:cubicBezTo>
                  <a:cubicBezTo>
                    <a:pt x="846" y="1936"/>
                    <a:pt x="949" y="1954"/>
                    <a:pt x="1041" y="2027"/>
                  </a:cubicBezTo>
                  <a:lnTo>
                    <a:pt x="1041" y="2685"/>
                  </a:lnTo>
                  <a:cubicBezTo>
                    <a:pt x="1698" y="2301"/>
                    <a:pt x="2246" y="1754"/>
                    <a:pt x="2684" y="1042"/>
                  </a:cubicBezTo>
                  <a:cubicBezTo>
                    <a:pt x="2191" y="822"/>
                    <a:pt x="1643" y="658"/>
                    <a:pt x="1643" y="1"/>
                  </a:cubicBez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6" name="Google Shape;8436;p9"/>
            <p:cNvSpPr/>
            <p:nvPr/>
          </p:nvSpPr>
          <p:spPr>
            <a:xfrm>
              <a:off x="4101625" y="2930050"/>
              <a:ext cx="28800" cy="24975"/>
            </a:xfrm>
            <a:custGeom>
              <a:avLst/>
              <a:gdLst/>
              <a:ahLst/>
              <a:cxnLst/>
              <a:rect l="l" t="t" r="r" b="b"/>
              <a:pathLst>
                <a:path w="1152" h="999" extrusionOk="0">
                  <a:moveTo>
                    <a:pt x="932" y="1"/>
                  </a:moveTo>
                  <a:cubicBezTo>
                    <a:pt x="549" y="220"/>
                    <a:pt x="220" y="603"/>
                    <a:pt x="1" y="987"/>
                  </a:cubicBezTo>
                  <a:cubicBezTo>
                    <a:pt x="111" y="987"/>
                    <a:pt x="226" y="999"/>
                    <a:pt x="342" y="999"/>
                  </a:cubicBezTo>
                  <a:cubicBezTo>
                    <a:pt x="573" y="999"/>
                    <a:pt x="804" y="950"/>
                    <a:pt x="987" y="658"/>
                  </a:cubicBezTo>
                  <a:cubicBezTo>
                    <a:pt x="1151" y="494"/>
                    <a:pt x="1151" y="220"/>
                    <a:pt x="987" y="56"/>
                  </a:cubicBezTo>
                  <a:lnTo>
                    <a:pt x="932" y="1"/>
                  </a:ln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7" name="Google Shape;8437;p9"/>
            <p:cNvSpPr/>
            <p:nvPr/>
          </p:nvSpPr>
          <p:spPr>
            <a:xfrm>
              <a:off x="3993475" y="3069725"/>
              <a:ext cx="23300" cy="17825"/>
            </a:xfrm>
            <a:custGeom>
              <a:avLst/>
              <a:gdLst/>
              <a:ahLst/>
              <a:cxnLst/>
              <a:rect l="l" t="t" r="r" b="b"/>
              <a:pathLst>
                <a:path w="932" h="713" extrusionOk="0">
                  <a:moveTo>
                    <a:pt x="657" y="0"/>
                  </a:moveTo>
                  <a:cubicBezTo>
                    <a:pt x="274" y="0"/>
                    <a:pt x="0" y="329"/>
                    <a:pt x="55" y="712"/>
                  </a:cubicBezTo>
                  <a:cubicBezTo>
                    <a:pt x="219" y="439"/>
                    <a:pt x="931" y="712"/>
                    <a:pt x="657" y="0"/>
                  </a:cubicBezTo>
                  <a:close/>
                </a:path>
              </a:pathLst>
            </a:custGeom>
            <a:solidFill>
              <a:srgbClr val="F2A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8" name="Google Shape;8438;p9"/>
            <p:cNvSpPr/>
            <p:nvPr/>
          </p:nvSpPr>
          <p:spPr>
            <a:xfrm>
              <a:off x="3945550" y="3128600"/>
              <a:ext cx="8225" cy="6875"/>
            </a:xfrm>
            <a:custGeom>
              <a:avLst/>
              <a:gdLst/>
              <a:ahLst/>
              <a:cxnLst/>
              <a:rect l="l" t="t" r="r" b="b"/>
              <a:pathLst>
                <a:path w="329" h="275" extrusionOk="0">
                  <a:moveTo>
                    <a:pt x="329" y="0"/>
                  </a:moveTo>
                  <a:lnTo>
                    <a:pt x="0" y="274"/>
                  </a:ln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9" name="Google Shape;8439;p9"/>
            <p:cNvSpPr/>
            <p:nvPr/>
          </p:nvSpPr>
          <p:spPr>
            <a:xfrm>
              <a:off x="3911300" y="1707325"/>
              <a:ext cx="67125" cy="296800"/>
            </a:xfrm>
            <a:custGeom>
              <a:avLst/>
              <a:gdLst/>
              <a:ahLst/>
              <a:cxnLst/>
              <a:rect l="l" t="t" r="r" b="b"/>
              <a:pathLst>
                <a:path w="2685" h="11872" extrusionOk="0">
                  <a:moveTo>
                    <a:pt x="1261" y="5970"/>
                  </a:moveTo>
                  <a:cubicBezTo>
                    <a:pt x="1290" y="6057"/>
                    <a:pt x="1296" y="6171"/>
                    <a:pt x="1301" y="6296"/>
                  </a:cubicBezTo>
                  <a:lnTo>
                    <a:pt x="1301" y="6296"/>
                  </a:lnTo>
                  <a:cubicBezTo>
                    <a:pt x="1289" y="6187"/>
                    <a:pt x="1276" y="6079"/>
                    <a:pt x="1261" y="5970"/>
                  </a:cubicBezTo>
                  <a:close/>
                  <a:moveTo>
                    <a:pt x="2685" y="0"/>
                  </a:moveTo>
                  <a:cubicBezTo>
                    <a:pt x="1973" y="657"/>
                    <a:pt x="1370" y="1315"/>
                    <a:pt x="1863" y="2410"/>
                  </a:cubicBezTo>
                  <a:cubicBezTo>
                    <a:pt x="2137" y="2848"/>
                    <a:pt x="1863" y="3232"/>
                    <a:pt x="1699" y="3615"/>
                  </a:cubicBezTo>
                  <a:cubicBezTo>
                    <a:pt x="1535" y="3642"/>
                    <a:pt x="1302" y="3725"/>
                    <a:pt x="1137" y="3725"/>
                  </a:cubicBezTo>
                  <a:cubicBezTo>
                    <a:pt x="973" y="3725"/>
                    <a:pt x="877" y="3642"/>
                    <a:pt x="987" y="3341"/>
                  </a:cubicBezTo>
                  <a:cubicBezTo>
                    <a:pt x="1425" y="2410"/>
                    <a:pt x="1042" y="2191"/>
                    <a:pt x="330" y="1972"/>
                  </a:cubicBezTo>
                  <a:cubicBezTo>
                    <a:pt x="111" y="2793"/>
                    <a:pt x="1" y="3670"/>
                    <a:pt x="56" y="4491"/>
                  </a:cubicBezTo>
                  <a:lnTo>
                    <a:pt x="56" y="11831"/>
                  </a:lnTo>
                  <a:cubicBezTo>
                    <a:pt x="111" y="11858"/>
                    <a:pt x="179" y="11872"/>
                    <a:pt x="247" y="11872"/>
                  </a:cubicBezTo>
                  <a:cubicBezTo>
                    <a:pt x="316" y="11872"/>
                    <a:pt x="384" y="11858"/>
                    <a:pt x="439" y="11831"/>
                  </a:cubicBezTo>
                  <a:cubicBezTo>
                    <a:pt x="1161" y="10193"/>
                    <a:pt x="1460" y="8429"/>
                    <a:pt x="1336" y="6686"/>
                  </a:cubicBezTo>
                  <a:lnTo>
                    <a:pt x="1336" y="6686"/>
                  </a:lnTo>
                  <a:cubicBezTo>
                    <a:pt x="1382" y="6926"/>
                    <a:pt x="1496" y="7155"/>
                    <a:pt x="1808" y="7285"/>
                  </a:cubicBezTo>
                  <a:lnTo>
                    <a:pt x="2027" y="7175"/>
                  </a:lnTo>
                  <a:cubicBezTo>
                    <a:pt x="2466" y="4765"/>
                    <a:pt x="2301" y="2355"/>
                    <a:pt x="2685" y="0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0" name="Google Shape;8440;p9"/>
            <p:cNvSpPr/>
            <p:nvPr/>
          </p:nvSpPr>
          <p:spPr>
            <a:xfrm>
              <a:off x="3933725" y="1886700"/>
              <a:ext cx="41975" cy="109925"/>
            </a:xfrm>
            <a:custGeom>
              <a:avLst/>
              <a:gdLst/>
              <a:ahLst/>
              <a:cxnLst/>
              <a:rect l="l" t="t" r="r" b="b"/>
              <a:pathLst>
                <a:path w="1679" h="4397" extrusionOk="0">
                  <a:moveTo>
                    <a:pt x="1185" y="0"/>
                  </a:moveTo>
                  <a:lnTo>
                    <a:pt x="1130" y="55"/>
                  </a:lnTo>
                  <a:cubicBezTo>
                    <a:pt x="473" y="931"/>
                    <a:pt x="747" y="2027"/>
                    <a:pt x="364" y="2958"/>
                  </a:cubicBezTo>
                  <a:cubicBezTo>
                    <a:pt x="1" y="3865"/>
                    <a:pt x="126" y="4397"/>
                    <a:pt x="865" y="4397"/>
                  </a:cubicBezTo>
                  <a:cubicBezTo>
                    <a:pt x="1018" y="4397"/>
                    <a:pt x="1198" y="4374"/>
                    <a:pt x="1404" y="4327"/>
                  </a:cubicBezTo>
                  <a:lnTo>
                    <a:pt x="1459" y="4327"/>
                  </a:lnTo>
                  <a:cubicBezTo>
                    <a:pt x="1459" y="3724"/>
                    <a:pt x="1404" y="3122"/>
                    <a:pt x="1404" y="2519"/>
                  </a:cubicBezTo>
                  <a:cubicBezTo>
                    <a:pt x="1350" y="1698"/>
                    <a:pt x="1678" y="822"/>
                    <a:pt x="1185" y="0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1" name="Google Shape;8441;p9"/>
            <p:cNvSpPr/>
            <p:nvPr/>
          </p:nvSpPr>
          <p:spPr>
            <a:xfrm>
              <a:off x="4003050" y="1920925"/>
              <a:ext cx="27400" cy="41100"/>
            </a:xfrm>
            <a:custGeom>
              <a:avLst/>
              <a:gdLst/>
              <a:ahLst/>
              <a:cxnLst/>
              <a:rect l="l" t="t" r="r" b="b"/>
              <a:pathLst>
                <a:path w="1096" h="1644" extrusionOk="0">
                  <a:moveTo>
                    <a:pt x="986" y="0"/>
                  </a:moveTo>
                  <a:lnTo>
                    <a:pt x="1" y="1643"/>
                  </a:lnTo>
                  <a:cubicBezTo>
                    <a:pt x="1096" y="1534"/>
                    <a:pt x="986" y="712"/>
                    <a:pt x="986" y="0"/>
                  </a:cubicBezTo>
                  <a:close/>
                </a:path>
              </a:pathLst>
            </a:custGeom>
            <a:solidFill>
              <a:srgbClr val="F4B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2" name="Google Shape;8442;p9"/>
            <p:cNvSpPr/>
            <p:nvPr/>
          </p:nvSpPr>
          <p:spPr>
            <a:xfrm>
              <a:off x="3900350" y="2016050"/>
              <a:ext cx="71225" cy="438900"/>
            </a:xfrm>
            <a:custGeom>
              <a:avLst/>
              <a:gdLst/>
              <a:ahLst/>
              <a:cxnLst/>
              <a:rect l="l" t="t" r="r" b="b"/>
              <a:pathLst>
                <a:path w="2849" h="17556" extrusionOk="0">
                  <a:moveTo>
                    <a:pt x="998" y="1"/>
                  </a:moveTo>
                  <a:cubicBezTo>
                    <a:pt x="892" y="1"/>
                    <a:pt x="779" y="81"/>
                    <a:pt x="658" y="303"/>
                  </a:cubicBezTo>
                  <a:cubicBezTo>
                    <a:pt x="713" y="1618"/>
                    <a:pt x="1" y="2987"/>
                    <a:pt x="494" y="4356"/>
                  </a:cubicBezTo>
                  <a:cubicBezTo>
                    <a:pt x="549" y="4904"/>
                    <a:pt x="603" y="5451"/>
                    <a:pt x="603" y="5999"/>
                  </a:cubicBezTo>
                  <a:cubicBezTo>
                    <a:pt x="275" y="9285"/>
                    <a:pt x="822" y="12572"/>
                    <a:pt x="275" y="15858"/>
                  </a:cubicBezTo>
                  <a:cubicBezTo>
                    <a:pt x="220" y="16296"/>
                    <a:pt x="1" y="17008"/>
                    <a:pt x="439" y="17556"/>
                  </a:cubicBezTo>
                  <a:cubicBezTo>
                    <a:pt x="651" y="17344"/>
                    <a:pt x="862" y="17271"/>
                    <a:pt x="1077" y="17271"/>
                  </a:cubicBezTo>
                  <a:cubicBezTo>
                    <a:pt x="1418" y="17271"/>
                    <a:pt x="1767" y="17455"/>
                    <a:pt x="2137" y="17556"/>
                  </a:cubicBezTo>
                  <a:lnTo>
                    <a:pt x="2356" y="17446"/>
                  </a:lnTo>
                  <a:cubicBezTo>
                    <a:pt x="2411" y="17391"/>
                    <a:pt x="2520" y="17282"/>
                    <a:pt x="2575" y="17172"/>
                  </a:cubicBezTo>
                  <a:cubicBezTo>
                    <a:pt x="2575" y="17063"/>
                    <a:pt x="2575" y="16953"/>
                    <a:pt x="2520" y="16844"/>
                  </a:cubicBezTo>
                  <a:cubicBezTo>
                    <a:pt x="2575" y="15474"/>
                    <a:pt x="2685" y="14160"/>
                    <a:pt x="2794" y="12791"/>
                  </a:cubicBezTo>
                  <a:cubicBezTo>
                    <a:pt x="2849" y="10216"/>
                    <a:pt x="2739" y="7587"/>
                    <a:pt x="2520" y="5013"/>
                  </a:cubicBezTo>
                  <a:cubicBezTo>
                    <a:pt x="1973" y="4630"/>
                    <a:pt x="2246" y="4192"/>
                    <a:pt x="2301" y="3699"/>
                  </a:cubicBezTo>
                  <a:cubicBezTo>
                    <a:pt x="2465" y="2713"/>
                    <a:pt x="2630" y="1727"/>
                    <a:pt x="2137" y="741"/>
                  </a:cubicBezTo>
                  <a:cubicBezTo>
                    <a:pt x="2002" y="831"/>
                    <a:pt x="1908" y="868"/>
                    <a:pt x="1838" y="868"/>
                  </a:cubicBezTo>
                  <a:cubicBezTo>
                    <a:pt x="1653" y="868"/>
                    <a:pt x="1639" y="611"/>
                    <a:pt x="1480" y="413"/>
                  </a:cubicBezTo>
                  <a:cubicBezTo>
                    <a:pt x="1341" y="239"/>
                    <a:pt x="1181" y="1"/>
                    <a:pt x="99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3" name="Google Shape;8443;p9"/>
            <p:cNvSpPr/>
            <p:nvPr/>
          </p:nvSpPr>
          <p:spPr>
            <a:xfrm>
              <a:off x="3829150" y="1970225"/>
              <a:ext cx="95875" cy="156100"/>
            </a:xfrm>
            <a:custGeom>
              <a:avLst/>
              <a:gdLst/>
              <a:ahLst/>
              <a:cxnLst/>
              <a:rect l="l" t="t" r="r" b="b"/>
              <a:pathLst>
                <a:path w="3835" h="6244" extrusionOk="0">
                  <a:moveTo>
                    <a:pt x="987" y="0"/>
                  </a:moveTo>
                  <a:cubicBezTo>
                    <a:pt x="816" y="298"/>
                    <a:pt x="546" y="331"/>
                    <a:pt x="255" y="331"/>
                  </a:cubicBezTo>
                  <a:cubicBezTo>
                    <a:pt x="171" y="331"/>
                    <a:pt x="86" y="329"/>
                    <a:pt x="1" y="329"/>
                  </a:cubicBezTo>
                  <a:cubicBezTo>
                    <a:pt x="384" y="1150"/>
                    <a:pt x="822" y="1972"/>
                    <a:pt x="1370" y="2739"/>
                  </a:cubicBezTo>
                  <a:cubicBezTo>
                    <a:pt x="2301" y="3724"/>
                    <a:pt x="2958" y="4929"/>
                    <a:pt x="3342" y="6244"/>
                  </a:cubicBezTo>
                  <a:cubicBezTo>
                    <a:pt x="3506" y="4820"/>
                    <a:pt x="3616" y="3396"/>
                    <a:pt x="3670" y="1972"/>
                  </a:cubicBezTo>
                  <a:cubicBezTo>
                    <a:pt x="3780" y="1917"/>
                    <a:pt x="3835" y="1807"/>
                    <a:pt x="3780" y="1698"/>
                  </a:cubicBezTo>
                  <a:cubicBezTo>
                    <a:pt x="3835" y="1588"/>
                    <a:pt x="3780" y="1479"/>
                    <a:pt x="3725" y="1369"/>
                  </a:cubicBezTo>
                  <a:lnTo>
                    <a:pt x="3616" y="1260"/>
                  </a:lnTo>
                  <a:lnTo>
                    <a:pt x="3287" y="1260"/>
                  </a:lnTo>
                  <a:cubicBezTo>
                    <a:pt x="3177" y="1917"/>
                    <a:pt x="3397" y="2629"/>
                    <a:pt x="3123" y="3396"/>
                  </a:cubicBezTo>
                  <a:cubicBezTo>
                    <a:pt x="2465" y="2903"/>
                    <a:pt x="1972" y="2191"/>
                    <a:pt x="1753" y="1369"/>
                  </a:cubicBezTo>
                  <a:cubicBezTo>
                    <a:pt x="1534" y="876"/>
                    <a:pt x="1480" y="329"/>
                    <a:pt x="987" y="0"/>
                  </a:cubicBezTo>
                  <a:close/>
                </a:path>
              </a:pathLst>
            </a:custGeom>
            <a:solidFill>
              <a:srgbClr val="F1A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4" name="Google Shape;8444;p9"/>
            <p:cNvSpPr/>
            <p:nvPr/>
          </p:nvSpPr>
          <p:spPr>
            <a:xfrm>
              <a:off x="3755225" y="2322100"/>
              <a:ext cx="17825" cy="26050"/>
            </a:xfrm>
            <a:custGeom>
              <a:avLst/>
              <a:gdLst/>
              <a:ahLst/>
              <a:cxnLst/>
              <a:rect l="l" t="t" r="r" b="b"/>
              <a:pathLst>
                <a:path w="713" h="1042" extrusionOk="0">
                  <a:moveTo>
                    <a:pt x="110" y="1"/>
                  </a:moveTo>
                  <a:lnTo>
                    <a:pt x="110" y="1"/>
                  </a:lnTo>
                  <a:cubicBezTo>
                    <a:pt x="0" y="494"/>
                    <a:pt x="0" y="987"/>
                    <a:pt x="712" y="1042"/>
                  </a:cubicBezTo>
                  <a:cubicBezTo>
                    <a:pt x="548" y="658"/>
                    <a:pt x="384" y="275"/>
                    <a:pt x="110" y="1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5" name="Google Shape;8445;p9"/>
            <p:cNvSpPr/>
            <p:nvPr/>
          </p:nvSpPr>
          <p:spPr>
            <a:xfrm>
              <a:off x="3779875" y="2354975"/>
              <a:ext cx="10975" cy="17825"/>
            </a:xfrm>
            <a:custGeom>
              <a:avLst/>
              <a:gdLst/>
              <a:ahLst/>
              <a:cxnLst/>
              <a:rect l="l" t="t" r="r" b="b"/>
              <a:pathLst>
                <a:path w="439" h="713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4" y="548"/>
                    <a:pt x="383" y="712"/>
                  </a:cubicBezTo>
                  <a:cubicBezTo>
                    <a:pt x="438" y="439"/>
                    <a:pt x="274" y="165"/>
                    <a:pt x="55" y="0"/>
                  </a:cubicBez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6" name="Google Shape;8446;p9"/>
            <p:cNvSpPr/>
            <p:nvPr/>
          </p:nvSpPr>
          <p:spPr>
            <a:xfrm>
              <a:off x="3773025" y="234812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384" y="3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9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7" name="Google Shape;8447;p9"/>
            <p:cNvSpPr/>
            <p:nvPr/>
          </p:nvSpPr>
          <p:spPr>
            <a:xfrm>
              <a:off x="4109850" y="1805675"/>
              <a:ext cx="32900" cy="50925"/>
            </a:xfrm>
            <a:custGeom>
              <a:avLst/>
              <a:gdLst/>
              <a:ahLst/>
              <a:cxnLst/>
              <a:rect l="l" t="t" r="r" b="b"/>
              <a:pathLst>
                <a:path w="1316" h="2037" extrusionOk="0">
                  <a:moveTo>
                    <a:pt x="894" y="1"/>
                  </a:moveTo>
                  <a:cubicBezTo>
                    <a:pt x="436" y="1"/>
                    <a:pt x="64" y="98"/>
                    <a:pt x="274" y="941"/>
                  </a:cubicBezTo>
                  <a:cubicBezTo>
                    <a:pt x="329" y="1269"/>
                    <a:pt x="110" y="1653"/>
                    <a:pt x="1" y="2036"/>
                  </a:cubicBezTo>
                  <a:cubicBezTo>
                    <a:pt x="658" y="1488"/>
                    <a:pt x="1096" y="776"/>
                    <a:pt x="1315" y="10"/>
                  </a:cubicBezTo>
                  <a:cubicBezTo>
                    <a:pt x="1176" y="10"/>
                    <a:pt x="1031" y="1"/>
                    <a:pt x="894" y="1"/>
                  </a:cubicBezTo>
                  <a:close/>
                </a:path>
              </a:pathLst>
            </a:custGeom>
            <a:solidFill>
              <a:srgbClr val="F2A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8" name="Google Shape;8448;p9"/>
            <p:cNvSpPr/>
            <p:nvPr/>
          </p:nvSpPr>
          <p:spPr>
            <a:xfrm>
              <a:off x="3970200" y="2045525"/>
              <a:ext cx="17825" cy="24675"/>
            </a:xfrm>
            <a:custGeom>
              <a:avLst/>
              <a:gdLst/>
              <a:ahLst/>
              <a:cxnLst/>
              <a:rect l="l" t="t" r="r" b="b"/>
              <a:pathLst>
                <a:path w="713" h="987" extrusionOk="0">
                  <a:moveTo>
                    <a:pt x="712" y="0"/>
                  </a:moveTo>
                  <a:cubicBezTo>
                    <a:pt x="0" y="0"/>
                    <a:pt x="0" y="493"/>
                    <a:pt x="0" y="986"/>
                  </a:cubicBezTo>
                  <a:cubicBezTo>
                    <a:pt x="438" y="822"/>
                    <a:pt x="712" y="439"/>
                    <a:pt x="712" y="0"/>
                  </a:cubicBezTo>
                  <a:close/>
                </a:path>
              </a:pathLst>
            </a:custGeom>
            <a:solidFill>
              <a:srgbClr val="F3B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9" name="Google Shape;8449;p9"/>
            <p:cNvSpPr/>
            <p:nvPr/>
          </p:nvSpPr>
          <p:spPr>
            <a:xfrm>
              <a:off x="3957875" y="2437125"/>
              <a:ext cx="15075" cy="34250"/>
            </a:xfrm>
            <a:custGeom>
              <a:avLst/>
              <a:gdLst/>
              <a:ahLst/>
              <a:cxnLst/>
              <a:rect l="l" t="t" r="r" b="b"/>
              <a:pathLst>
                <a:path w="603" h="1370" extrusionOk="0">
                  <a:moveTo>
                    <a:pt x="164" y="1"/>
                  </a:moveTo>
                  <a:cubicBezTo>
                    <a:pt x="110" y="110"/>
                    <a:pt x="110" y="220"/>
                    <a:pt x="110" y="384"/>
                  </a:cubicBezTo>
                  <a:cubicBezTo>
                    <a:pt x="55" y="439"/>
                    <a:pt x="0" y="603"/>
                    <a:pt x="0" y="713"/>
                  </a:cubicBezTo>
                  <a:cubicBezTo>
                    <a:pt x="0" y="877"/>
                    <a:pt x="0" y="1096"/>
                    <a:pt x="0" y="1260"/>
                  </a:cubicBezTo>
                  <a:lnTo>
                    <a:pt x="164" y="1370"/>
                  </a:lnTo>
                  <a:cubicBezTo>
                    <a:pt x="603" y="986"/>
                    <a:pt x="603" y="384"/>
                    <a:pt x="164" y="1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0" name="Google Shape;8450;p9"/>
            <p:cNvSpPr/>
            <p:nvPr/>
          </p:nvSpPr>
          <p:spPr>
            <a:xfrm>
              <a:off x="3952400" y="2467400"/>
              <a:ext cx="10975" cy="20425"/>
            </a:xfrm>
            <a:custGeom>
              <a:avLst/>
              <a:gdLst/>
              <a:ahLst/>
              <a:cxnLst/>
              <a:rect l="l" t="t" r="r" b="b"/>
              <a:pathLst>
                <a:path w="439" h="817" extrusionOk="0">
                  <a:moveTo>
                    <a:pt x="204" y="0"/>
                  </a:moveTo>
                  <a:cubicBezTo>
                    <a:pt x="159" y="0"/>
                    <a:pt x="115" y="44"/>
                    <a:pt x="55" y="104"/>
                  </a:cubicBezTo>
                  <a:cubicBezTo>
                    <a:pt x="0" y="378"/>
                    <a:pt x="110" y="652"/>
                    <a:pt x="383" y="816"/>
                  </a:cubicBezTo>
                  <a:cubicBezTo>
                    <a:pt x="383" y="597"/>
                    <a:pt x="383" y="378"/>
                    <a:pt x="438" y="159"/>
                  </a:cubicBezTo>
                  <a:lnTo>
                    <a:pt x="329" y="104"/>
                  </a:lnTo>
                  <a:cubicBezTo>
                    <a:pt x="279" y="30"/>
                    <a:pt x="241" y="0"/>
                    <a:pt x="204" y="0"/>
                  </a:cubicBezTo>
                  <a:close/>
                </a:path>
              </a:pathLst>
            </a:custGeom>
            <a:solidFill>
              <a:srgbClr val="F19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1" name="Google Shape;8451;p9"/>
            <p:cNvSpPr/>
            <p:nvPr/>
          </p:nvSpPr>
          <p:spPr>
            <a:xfrm>
              <a:off x="3845600" y="1945575"/>
              <a:ext cx="10975" cy="24675"/>
            </a:xfrm>
            <a:custGeom>
              <a:avLst/>
              <a:gdLst/>
              <a:ahLst/>
              <a:cxnLst/>
              <a:rect l="l" t="t" r="r" b="b"/>
              <a:pathLst>
                <a:path w="439" h="987" extrusionOk="0">
                  <a:moveTo>
                    <a:pt x="55" y="0"/>
                  </a:moveTo>
                  <a:cubicBezTo>
                    <a:pt x="55" y="384"/>
                    <a:pt x="0" y="712"/>
                    <a:pt x="383" y="986"/>
                  </a:cubicBezTo>
                  <a:cubicBezTo>
                    <a:pt x="383" y="603"/>
                    <a:pt x="438" y="219"/>
                    <a:pt x="55" y="0"/>
                  </a:cubicBezTo>
                  <a:close/>
                </a:path>
              </a:pathLst>
            </a:custGeom>
            <a:solidFill>
              <a:srgbClr val="F1A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2" name="Google Shape;8452;p9"/>
            <p:cNvSpPr/>
            <p:nvPr/>
          </p:nvSpPr>
          <p:spPr>
            <a:xfrm>
              <a:off x="3929100" y="1197950"/>
              <a:ext cx="42475" cy="57550"/>
            </a:xfrm>
            <a:custGeom>
              <a:avLst/>
              <a:gdLst/>
              <a:ahLst/>
              <a:cxnLst/>
              <a:rect l="l" t="t" r="r" b="b"/>
              <a:pathLst>
                <a:path w="1699" h="2302" extrusionOk="0">
                  <a:moveTo>
                    <a:pt x="658" y="1"/>
                  </a:moveTo>
                  <a:cubicBezTo>
                    <a:pt x="877" y="768"/>
                    <a:pt x="1" y="1534"/>
                    <a:pt x="658" y="2301"/>
                  </a:cubicBezTo>
                  <a:cubicBezTo>
                    <a:pt x="658" y="1918"/>
                    <a:pt x="877" y="1589"/>
                    <a:pt x="1151" y="1370"/>
                  </a:cubicBezTo>
                  <a:cubicBezTo>
                    <a:pt x="1699" y="768"/>
                    <a:pt x="1589" y="439"/>
                    <a:pt x="658" y="1"/>
                  </a:cubicBezTo>
                  <a:close/>
                </a:path>
              </a:pathLst>
            </a:custGeom>
            <a:solidFill>
              <a:srgbClr val="EF8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3" name="Google Shape;8453;p9"/>
            <p:cNvSpPr/>
            <p:nvPr/>
          </p:nvSpPr>
          <p:spPr>
            <a:xfrm>
              <a:off x="3966075" y="1345825"/>
              <a:ext cx="4150" cy="2775"/>
            </a:xfrm>
            <a:custGeom>
              <a:avLst/>
              <a:gdLst/>
              <a:ahLst/>
              <a:cxnLst/>
              <a:rect l="l" t="t" r="r" b="b"/>
              <a:pathLst>
                <a:path w="166" h="111" extrusionOk="0">
                  <a:moveTo>
                    <a:pt x="165" y="1"/>
                  </a:moveTo>
                  <a:lnTo>
                    <a:pt x="1" y="56"/>
                  </a:lnTo>
                  <a:lnTo>
                    <a:pt x="110" y="110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EE71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4" name="Google Shape;8454;p9"/>
            <p:cNvSpPr/>
            <p:nvPr/>
          </p:nvSpPr>
          <p:spPr>
            <a:xfrm>
              <a:off x="3277350" y="4235750"/>
              <a:ext cx="257450" cy="133425"/>
            </a:xfrm>
            <a:custGeom>
              <a:avLst/>
              <a:gdLst/>
              <a:ahLst/>
              <a:cxnLst/>
              <a:rect l="l" t="t" r="r" b="b"/>
              <a:pathLst>
                <a:path w="10298" h="5337" extrusionOk="0">
                  <a:moveTo>
                    <a:pt x="1484" y="1"/>
                  </a:moveTo>
                  <a:cubicBezTo>
                    <a:pt x="1375" y="1"/>
                    <a:pt x="1264" y="8"/>
                    <a:pt x="1151" y="23"/>
                  </a:cubicBezTo>
                  <a:lnTo>
                    <a:pt x="110" y="352"/>
                  </a:lnTo>
                  <a:cubicBezTo>
                    <a:pt x="55" y="352"/>
                    <a:pt x="55" y="407"/>
                    <a:pt x="1" y="462"/>
                  </a:cubicBezTo>
                  <a:cubicBezTo>
                    <a:pt x="1" y="516"/>
                    <a:pt x="1" y="626"/>
                    <a:pt x="110" y="681"/>
                  </a:cubicBezTo>
                  <a:cubicBezTo>
                    <a:pt x="1206" y="1283"/>
                    <a:pt x="2301" y="1831"/>
                    <a:pt x="3506" y="2214"/>
                  </a:cubicBezTo>
                  <a:cubicBezTo>
                    <a:pt x="5313" y="2817"/>
                    <a:pt x="7066" y="3638"/>
                    <a:pt x="8599" y="4734"/>
                  </a:cubicBezTo>
                  <a:cubicBezTo>
                    <a:pt x="9092" y="5062"/>
                    <a:pt x="9695" y="5281"/>
                    <a:pt x="10297" y="5336"/>
                  </a:cubicBezTo>
                  <a:cubicBezTo>
                    <a:pt x="10297" y="4788"/>
                    <a:pt x="9969" y="4624"/>
                    <a:pt x="9531" y="4405"/>
                  </a:cubicBezTo>
                  <a:cubicBezTo>
                    <a:pt x="9092" y="4186"/>
                    <a:pt x="8654" y="3912"/>
                    <a:pt x="8983" y="3310"/>
                  </a:cubicBezTo>
                  <a:cubicBezTo>
                    <a:pt x="7668" y="2050"/>
                    <a:pt x="5916" y="1776"/>
                    <a:pt x="4327" y="1064"/>
                  </a:cubicBezTo>
                  <a:cubicBezTo>
                    <a:pt x="3385" y="667"/>
                    <a:pt x="2532" y="1"/>
                    <a:pt x="1484" y="1"/>
                  </a:cubicBezTo>
                  <a:close/>
                </a:path>
              </a:pathLst>
            </a:custGeom>
            <a:solidFill>
              <a:srgbClr val="F18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5" name="Google Shape;8455;p9"/>
            <p:cNvSpPr/>
            <p:nvPr/>
          </p:nvSpPr>
          <p:spPr>
            <a:xfrm>
              <a:off x="3132200" y="4196625"/>
              <a:ext cx="49325" cy="23375"/>
            </a:xfrm>
            <a:custGeom>
              <a:avLst/>
              <a:gdLst/>
              <a:ahLst/>
              <a:cxnLst/>
              <a:rect l="l" t="t" r="r" b="b"/>
              <a:pathLst>
                <a:path w="1973" h="935" extrusionOk="0">
                  <a:moveTo>
                    <a:pt x="1" y="0"/>
                  </a:moveTo>
                  <a:cubicBezTo>
                    <a:pt x="272" y="860"/>
                    <a:pt x="918" y="934"/>
                    <a:pt x="1566" y="934"/>
                  </a:cubicBezTo>
                  <a:cubicBezTo>
                    <a:pt x="1703" y="934"/>
                    <a:pt x="1839" y="931"/>
                    <a:pt x="1973" y="931"/>
                  </a:cubicBezTo>
                  <a:cubicBezTo>
                    <a:pt x="1370" y="548"/>
                    <a:pt x="713" y="219"/>
                    <a:pt x="1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6" name="Google Shape;8456;p9"/>
            <p:cNvSpPr/>
            <p:nvPr/>
          </p:nvSpPr>
          <p:spPr>
            <a:xfrm>
              <a:off x="3234900" y="4233375"/>
              <a:ext cx="45225" cy="19400"/>
            </a:xfrm>
            <a:custGeom>
              <a:avLst/>
              <a:gdLst/>
              <a:ahLst/>
              <a:cxnLst/>
              <a:rect l="l" t="t" r="r" b="b"/>
              <a:pathLst>
                <a:path w="1809" h="776" extrusionOk="0">
                  <a:moveTo>
                    <a:pt x="611" y="0"/>
                  </a:moveTo>
                  <a:cubicBezTo>
                    <a:pt x="459" y="0"/>
                    <a:pt x="308" y="21"/>
                    <a:pt x="165" y="64"/>
                  </a:cubicBezTo>
                  <a:cubicBezTo>
                    <a:pt x="1" y="173"/>
                    <a:pt x="1" y="337"/>
                    <a:pt x="165" y="447"/>
                  </a:cubicBezTo>
                  <a:lnTo>
                    <a:pt x="494" y="502"/>
                  </a:lnTo>
                  <a:cubicBezTo>
                    <a:pt x="603" y="611"/>
                    <a:pt x="713" y="721"/>
                    <a:pt x="877" y="776"/>
                  </a:cubicBezTo>
                  <a:lnTo>
                    <a:pt x="1808" y="776"/>
                  </a:lnTo>
                  <a:lnTo>
                    <a:pt x="1808" y="447"/>
                  </a:lnTo>
                  <a:cubicBezTo>
                    <a:pt x="1484" y="164"/>
                    <a:pt x="1041" y="0"/>
                    <a:pt x="611" y="0"/>
                  </a:cubicBezTo>
                  <a:close/>
                </a:path>
              </a:pathLst>
            </a:custGeom>
            <a:solidFill>
              <a:srgbClr val="F199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7" name="Google Shape;8457;p9"/>
            <p:cNvSpPr/>
            <p:nvPr/>
          </p:nvSpPr>
          <p:spPr>
            <a:xfrm>
              <a:off x="3156850" y="4325675"/>
              <a:ext cx="19200" cy="13100"/>
            </a:xfrm>
            <a:custGeom>
              <a:avLst/>
              <a:gdLst/>
              <a:ahLst/>
              <a:cxnLst/>
              <a:rect l="l" t="t" r="r" b="b"/>
              <a:pathLst>
                <a:path w="768" h="524" extrusionOk="0">
                  <a:moveTo>
                    <a:pt x="131" y="0"/>
                  </a:moveTo>
                  <a:cubicBezTo>
                    <a:pt x="56" y="0"/>
                    <a:pt x="1" y="41"/>
                    <a:pt x="56" y="206"/>
                  </a:cubicBezTo>
                  <a:cubicBezTo>
                    <a:pt x="165" y="315"/>
                    <a:pt x="275" y="425"/>
                    <a:pt x="384" y="479"/>
                  </a:cubicBezTo>
                  <a:cubicBezTo>
                    <a:pt x="430" y="510"/>
                    <a:pt x="476" y="523"/>
                    <a:pt x="519" y="523"/>
                  </a:cubicBezTo>
                  <a:cubicBezTo>
                    <a:pt x="632" y="523"/>
                    <a:pt x="728" y="433"/>
                    <a:pt x="768" y="315"/>
                  </a:cubicBezTo>
                  <a:cubicBezTo>
                    <a:pt x="768" y="69"/>
                    <a:pt x="614" y="38"/>
                    <a:pt x="467" y="38"/>
                  </a:cubicBezTo>
                  <a:cubicBezTo>
                    <a:pt x="418" y="38"/>
                    <a:pt x="371" y="41"/>
                    <a:pt x="329" y="41"/>
                  </a:cubicBezTo>
                  <a:cubicBezTo>
                    <a:pt x="302" y="41"/>
                    <a:pt x="206" y="0"/>
                    <a:pt x="131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8" name="Google Shape;8458;p9"/>
            <p:cNvSpPr/>
            <p:nvPr/>
          </p:nvSpPr>
          <p:spPr>
            <a:xfrm>
              <a:off x="3219850" y="4252250"/>
              <a:ext cx="27400" cy="8925"/>
            </a:xfrm>
            <a:custGeom>
              <a:avLst/>
              <a:gdLst/>
              <a:ahLst/>
              <a:cxnLst/>
              <a:rect l="l" t="t" r="r" b="b"/>
              <a:pathLst>
                <a:path w="1096" h="357" extrusionOk="0">
                  <a:moveTo>
                    <a:pt x="817" y="0"/>
                  </a:moveTo>
                  <a:cubicBezTo>
                    <a:pt x="545" y="0"/>
                    <a:pt x="288" y="62"/>
                    <a:pt x="0" y="185"/>
                  </a:cubicBezTo>
                  <a:cubicBezTo>
                    <a:pt x="160" y="299"/>
                    <a:pt x="339" y="356"/>
                    <a:pt x="509" y="356"/>
                  </a:cubicBezTo>
                  <a:cubicBezTo>
                    <a:pt x="747" y="356"/>
                    <a:pt x="968" y="244"/>
                    <a:pt x="1096" y="21"/>
                  </a:cubicBezTo>
                  <a:cubicBezTo>
                    <a:pt x="1000" y="7"/>
                    <a:pt x="907" y="0"/>
                    <a:pt x="817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9" name="Google Shape;8459;p9"/>
            <p:cNvSpPr/>
            <p:nvPr/>
          </p:nvSpPr>
          <p:spPr>
            <a:xfrm>
              <a:off x="3349925" y="4412950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110" y="1"/>
                  </a:moveTo>
                  <a:cubicBezTo>
                    <a:pt x="55" y="1"/>
                    <a:pt x="0" y="55"/>
                    <a:pt x="0" y="110"/>
                  </a:cubicBezTo>
                  <a:cubicBezTo>
                    <a:pt x="0" y="494"/>
                    <a:pt x="274" y="439"/>
                    <a:pt x="493" y="494"/>
                  </a:cubicBezTo>
                  <a:cubicBezTo>
                    <a:pt x="439" y="275"/>
                    <a:pt x="439" y="1"/>
                    <a:pt x="110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0" name="Google Shape;8460;p9"/>
            <p:cNvSpPr/>
            <p:nvPr/>
          </p:nvSpPr>
          <p:spPr>
            <a:xfrm>
              <a:off x="3674425" y="4441525"/>
              <a:ext cx="24675" cy="16825"/>
            </a:xfrm>
            <a:custGeom>
              <a:avLst/>
              <a:gdLst/>
              <a:ahLst/>
              <a:cxnLst/>
              <a:rect l="l" t="t" r="r" b="b"/>
              <a:pathLst>
                <a:path w="987" h="673" extrusionOk="0">
                  <a:moveTo>
                    <a:pt x="113" y="1"/>
                  </a:moveTo>
                  <a:cubicBezTo>
                    <a:pt x="75" y="1"/>
                    <a:pt x="38" y="3"/>
                    <a:pt x="1" y="8"/>
                  </a:cubicBezTo>
                  <a:cubicBezTo>
                    <a:pt x="101" y="409"/>
                    <a:pt x="476" y="672"/>
                    <a:pt x="875" y="672"/>
                  </a:cubicBezTo>
                  <a:cubicBezTo>
                    <a:pt x="912" y="672"/>
                    <a:pt x="949" y="670"/>
                    <a:pt x="987" y="665"/>
                  </a:cubicBezTo>
                  <a:cubicBezTo>
                    <a:pt x="886" y="264"/>
                    <a:pt x="511" y="1"/>
                    <a:pt x="113" y="1"/>
                  </a:cubicBez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1" name="Google Shape;8461;p9"/>
            <p:cNvSpPr/>
            <p:nvPr/>
          </p:nvSpPr>
          <p:spPr>
            <a:xfrm>
              <a:off x="3202050" y="4236325"/>
              <a:ext cx="20550" cy="8200"/>
            </a:xfrm>
            <a:custGeom>
              <a:avLst/>
              <a:gdLst/>
              <a:ahLst/>
              <a:cxnLst/>
              <a:rect l="l" t="t" r="r" b="b"/>
              <a:pathLst>
                <a:path w="822" h="328" extrusionOk="0">
                  <a:moveTo>
                    <a:pt x="165" y="0"/>
                  </a:moveTo>
                  <a:cubicBezTo>
                    <a:pt x="55" y="55"/>
                    <a:pt x="0" y="219"/>
                    <a:pt x="110" y="274"/>
                  </a:cubicBezTo>
                  <a:cubicBezTo>
                    <a:pt x="196" y="309"/>
                    <a:pt x="283" y="327"/>
                    <a:pt x="366" y="327"/>
                  </a:cubicBezTo>
                  <a:cubicBezTo>
                    <a:pt x="546" y="327"/>
                    <a:pt x="709" y="242"/>
                    <a:pt x="822" y="55"/>
                  </a:cubicBezTo>
                  <a:lnTo>
                    <a:pt x="165" y="0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2" name="Google Shape;8462;p9"/>
            <p:cNvSpPr/>
            <p:nvPr/>
          </p:nvSpPr>
          <p:spPr>
            <a:xfrm>
              <a:off x="3485475" y="4523875"/>
              <a:ext cx="16450" cy="8500"/>
            </a:xfrm>
            <a:custGeom>
              <a:avLst/>
              <a:gdLst/>
              <a:ahLst/>
              <a:cxnLst/>
              <a:rect l="l" t="t" r="r" b="b"/>
              <a:pathLst>
                <a:path w="658" h="340" extrusionOk="0">
                  <a:moveTo>
                    <a:pt x="1" y="0"/>
                  </a:moveTo>
                  <a:cubicBezTo>
                    <a:pt x="96" y="190"/>
                    <a:pt x="315" y="339"/>
                    <a:pt x="550" y="339"/>
                  </a:cubicBezTo>
                  <a:cubicBezTo>
                    <a:pt x="586" y="339"/>
                    <a:pt x="622" y="336"/>
                    <a:pt x="658" y="329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3" name="Google Shape;8463;p9"/>
            <p:cNvSpPr/>
            <p:nvPr/>
          </p:nvSpPr>
          <p:spPr>
            <a:xfrm>
              <a:off x="3501900" y="4517500"/>
              <a:ext cx="10125" cy="6400"/>
            </a:xfrm>
            <a:custGeom>
              <a:avLst/>
              <a:gdLst/>
              <a:ahLst/>
              <a:cxnLst/>
              <a:rect l="l" t="t" r="r" b="b"/>
              <a:pathLst>
                <a:path w="405" h="256" extrusionOk="0">
                  <a:moveTo>
                    <a:pt x="271" y="1"/>
                  </a:moveTo>
                  <a:cubicBezTo>
                    <a:pt x="184" y="1"/>
                    <a:pt x="43" y="128"/>
                    <a:pt x="1" y="255"/>
                  </a:cubicBezTo>
                  <a:cubicBezTo>
                    <a:pt x="22" y="234"/>
                    <a:pt x="54" y="227"/>
                    <a:pt x="89" y="227"/>
                  </a:cubicBezTo>
                  <a:cubicBezTo>
                    <a:pt x="154" y="227"/>
                    <a:pt x="232" y="249"/>
                    <a:pt x="290" y="249"/>
                  </a:cubicBezTo>
                  <a:cubicBezTo>
                    <a:pt x="365" y="249"/>
                    <a:pt x="405" y="211"/>
                    <a:pt x="329" y="36"/>
                  </a:cubicBezTo>
                  <a:cubicBezTo>
                    <a:pt x="317" y="11"/>
                    <a:pt x="296" y="1"/>
                    <a:pt x="271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4" name="Google Shape;8464;p9"/>
            <p:cNvSpPr/>
            <p:nvPr/>
          </p:nvSpPr>
          <p:spPr>
            <a:xfrm>
              <a:off x="3361150" y="4425275"/>
              <a:ext cx="9325" cy="9250"/>
            </a:xfrm>
            <a:custGeom>
              <a:avLst/>
              <a:gdLst/>
              <a:ahLst/>
              <a:cxnLst/>
              <a:rect l="l" t="t" r="r" b="b"/>
              <a:pathLst>
                <a:path w="373" h="370" extrusionOk="0">
                  <a:moveTo>
                    <a:pt x="44" y="1"/>
                  </a:moveTo>
                  <a:lnTo>
                    <a:pt x="44" y="1"/>
                  </a:lnTo>
                  <a:cubicBezTo>
                    <a:pt x="135" y="91"/>
                    <a:pt x="0" y="370"/>
                    <a:pt x="138" y="370"/>
                  </a:cubicBezTo>
                  <a:cubicBezTo>
                    <a:pt x="166" y="370"/>
                    <a:pt x="207" y="358"/>
                    <a:pt x="263" y="329"/>
                  </a:cubicBezTo>
                  <a:cubicBezTo>
                    <a:pt x="373" y="275"/>
                    <a:pt x="209" y="55"/>
                    <a:pt x="44" y="1"/>
                  </a:cubicBezTo>
                  <a:close/>
                </a:path>
              </a:pathLst>
            </a:custGeom>
            <a:solidFill>
              <a:srgbClr val="FDF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5" name="Google Shape;8465;p9"/>
            <p:cNvSpPr/>
            <p:nvPr/>
          </p:nvSpPr>
          <p:spPr>
            <a:xfrm>
              <a:off x="3666225" y="44335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BF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6" name="Google Shape;8466;p9"/>
            <p:cNvSpPr/>
            <p:nvPr/>
          </p:nvSpPr>
          <p:spPr>
            <a:xfrm>
              <a:off x="3481375" y="4521125"/>
              <a:ext cx="4125" cy="2775"/>
            </a:xfrm>
            <a:custGeom>
              <a:avLst/>
              <a:gdLst/>
              <a:ahLst/>
              <a:cxnLst/>
              <a:rect l="l" t="t" r="r" b="b"/>
              <a:pathLst>
                <a:path w="165" h="111" extrusionOk="0">
                  <a:moveTo>
                    <a:pt x="89" y="1"/>
                  </a:moveTo>
                  <a:cubicBezTo>
                    <a:pt x="69" y="1"/>
                    <a:pt x="55" y="28"/>
                    <a:pt x="55" y="55"/>
                  </a:cubicBezTo>
                  <a:cubicBezTo>
                    <a:pt x="0" y="55"/>
                    <a:pt x="110" y="110"/>
                    <a:pt x="165" y="110"/>
                  </a:cubicBezTo>
                  <a:cubicBezTo>
                    <a:pt x="137" y="28"/>
                    <a:pt x="110" y="1"/>
                    <a:pt x="89" y="1"/>
                  </a:cubicBezTo>
                  <a:close/>
                </a:path>
              </a:pathLst>
            </a:custGeom>
            <a:solidFill>
              <a:srgbClr val="FDF5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7" name="Google Shape;8467;p9"/>
            <p:cNvSpPr/>
            <p:nvPr/>
          </p:nvSpPr>
          <p:spPr>
            <a:xfrm>
              <a:off x="3247225" y="4245900"/>
              <a:ext cx="9625" cy="6875"/>
            </a:xfrm>
            <a:custGeom>
              <a:avLst/>
              <a:gdLst/>
              <a:ahLst/>
              <a:cxnLst/>
              <a:rect l="l" t="t" r="r" b="b"/>
              <a:pathLst>
                <a:path w="385" h="275" extrusionOk="0">
                  <a:moveTo>
                    <a:pt x="1" y="1"/>
                  </a:moveTo>
                  <a:lnTo>
                    <a:pt x="1" y="275"/>
                  </a:lnTo>
                  <a:lnTo>
                    <a:pt x="384" y="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8" name="Google Shape;8468;p9"/>
            <p:cNvSpPr/>
            <p:nvPr/>
          </p:nvSpPr>
          <p:spPr>
            <a:xfrm>
              <a:off x="3230800" y="4234425"/>
              <a:ext cx="8250" cy="10125"/>
            </a:xfrm>
            <a:custGeom>
              <a:avLst/>
              <a:gdLst/>
              <a:ahLst/>
              <a:cxnLst/>
              <a:rect l="l" t="t" r="r" b="b"/>
              <a:pathLst>
                <a:path w="330" h="405" extrusionOk="0">
                  <a:moveTo>
                    <a:pt x="166" y="0"/>
                  </a:moveTo>
                  <a:cubicBezTo>
                    <a:pt x="126" y="0"/>
                    <a:pt x="74" y="27"/>
                    <a:pt x="0" y="76"/>
                  </a:cubicBezTo>
                  <a:lnTo>
                    <a:pt x="55" y="186"/>
                  </a:lnTo>
                  <a:lnTo>
                    <a:pt x="329" y="405"/>
                  </a:lnTo>
                  <a:cubicBezTo>
                    <a:pt x="329" y="295"/>
                    <a:pt x="274" y="241"/>
                    <a:pt x="274" y="131"/>
                  </a:cubicBezTo>
                  <a:cubicBezTo>
                    <a:pt x="244" y="41"/>
                    <a:pt x="214" y="0"/>
                    <a:pt x="166" y="0"/>
                  </a:cubicBez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9" name="Google Shape;8469;p9"/>
            <p:cNvSpPr/>
            <p:nvPr/>
          </p:nvSpPr>
          <p:spPr>
            <a:xfrm>
              <a:off x="3189725" y="4221250"/>
              <a:ext cx="8225" cy="6875"/>
            </a:xfrm>
            <a:custGeom>
              <a:avLst/>
              <a:gdLst/>
              <a:ahLst/>
              <a:cxnLst/>
              <a:rect l="l" t="t" r="r" b="b"/>
              <a:pathLst>
                <a:path w="329" h="275" extrusionOk="0">
                  <a:moveTo>
                    <a:pt x="0" y="1"/>
                  </a:moveTo>
                  <a:lnTo>
                    <a:pt x="329" y="275"/>
                  </a:lnTo>
                  <a:close/>
                </a:path>
              </a:pathLst>
            </a:custGeom>
            <a:solidFill>
              <a:srgbClr val="FD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0" name="Google Shape;8470;p9"/>
            <p:cNvSpPr/>
            <p:nvPr/>
          </p:nvSpPr>
          <p:spPr>
            <a:xfrm>
              <a:off x="3139050" y="4141850"/>
              <a:ext cx="80825" cy="61625"/>
            </a:xfrm>
            <a:custGeom>
              <a:avLst/>
              <a:gdLst/>
              <a:ahLst/>
              <a:cxnLst/>
              <a:rect l="l" t="t" r="r" b="b"/>
              <a:pathLst>
                <a:path w="3233" h="2465" extrusionOk="0">
                  <a:moveTo>
                    <a:pt x="2137" y="0"/>
                  </a:moveTo>
                  <a:cubicBezTo>
                    <a:pt x="1966" y="798"/>
                    <a:pt x="1602" y="973"/>
                    <a:pt x="1185" y="973"/>
                  </a:cubicBezTo>
                  <a:cubicBezTo>
                    <a:pt x="857" y="973"/>
                    <a:pt x="497" y="865"/>
                    <a:pt x="170" y="865"/>
                  </a:cubicBezTo>
                  <a:cubicBezTo>
                    <a:pt x="112" y="865"/>
                    <a:pt x="56" y="869"/>
                    <a:pt x="1" y="877"/>
                  </a:cubicBezTo>
                  <a:cubicBezTo>
                    <a:pt x="932" y="1479"/>
                    <a:pt x="1973" y="2027"/>
                    <a:pt x="3013" y="2465"/>
                  </a:cubicBezTo>
                  <a:cubicBezTo>
                    <a:pt x="3232" y="1479"/>
                    <a:pt x="2356" y="986"/>
                    <a:pt x="2137" y="0"/>
                  </a:cubicBezTo>
                  <a:close/>
                </a:path>
              </a:pathLst>
            </a:custGeom>
            <a:solidFill>
              <a:srgbClr val="FCEE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1" name="Google Shape;8471;p9"/>
            <p:cNvSpPr/>
            <p:nvPr/>
          </p:nvSpPr>
          <p:spPr>
            <a:xfrm>
              <a:off x="3230800" y="4228700"/>
              <a:ext cx="49325" cy="17225"/>
            </a:xfrm>
            <a:custGeom>
              <a:avLst/>
              <a:gdLst/>
              <a:ahLst/>
              <a:cxnLst/>
              <a:rect l="l" t="t" r="r" b="b"/>
              <a:pathLst>
                <a:path w="1973" h="689" extrusionOk="0">
                  <a:moveTo>
                    <a:pt x="950" y="1"/>
                  </a:moveTo>
                  <a:cubicBezTo>
                    <a:pt x="706" y="1"/>
                    <a:pt x="424" y="125"/>
                    <a:pt x="0" y="360"/>
                  </a:cubicBezTo>
                  <a:lnTo>
                    <a:pt x="274" y="360"/>
                  </a:lnTo>
                  <a:cubicBezTo>
                    <a:pt x="378" y="332"/>
                    <a:pt x="480" y="320"/>
                    <a:pt x="581" y="320"/>
                  </a:cubicBezTo>
                  <a:cubicBezTo>
                    <a:pt x="1065" y="320"/>
                    <a:pt x="1519" y="598"/>
                    <a:pt x="1972" y="689"/>
                  </a:cubicBezTo>
                  <a:cubicBezTo>
                    <a:pt x="1535" y="220"/>
                    <a:pt x="1275" y="1"/>
                    <a:pt x="950" y="1"/>
                  </a:cubicBezTo>
                  <a:close/>
                </a:path>
              </a:pathLst>
            </a:custGeom>
            <a:solidFill>
              <a:srgbClr val="F18C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2" name="Google Shape;8472;p9"/>
            <p:cNvSpPr/>
            <p:nvPr/>
          </p:nvSpPr>
          <p:spPr>
            <a:xfrm>
              <a:off x="3829150" y="3602350"/>
              <a:ext cx="460100" cy="573150"/>
            </a:xfrm>
            <a:custGeom>
              <a:avLst/>
              <a:gdLst/>
              <a:ahLst/>
              <a:cxnLst/>
              <a:rect l="l" t="t" r="r" b="b"/>
              <a:pathLst>
                <a:path w="18404" h="22926" extrusionOk="0">
                  <a:moveTo>
                    <a:pt x="15994" y="6026"/>
                  </a:moveTo>
                  <a:cubicBezTo>
                    <a:pt x="16075" y="6055"/>
                    <a:pt x="16152" y="6099"/>
                    <a:pt x="16228" y="6151"/>
                  </a:cubicBezTo>
                  <a:lnTo>
                    <a:pt x="16228" y="6151"/>
                  </a:lnTo>
                  <a:cubicBezTo>
                    <a:pt x="16156" y="6106"/>
                    <a:pt x="16079" y="6064"/>
                    <a:pt x="15994" y="6026"/>
                  </a:cubicBezTo>
                  <a:close/>
                  <a:moveTo>
                    <a:pt x="14843" y="1"/>
                  </a:moveTo>
                  <a:cubicBezTo>
                    <a:pt x="14551" y="231"/>
                    <a:pt x="14218" y="277"/>
                    <a:pt x="13874" y="277"/>
                  </a:cubicBezTo>
                  <a:cubicBezTo>
                    <a:pt x="13639" y="277"/>
                    <a:pt x="13399" y="256"/>
                    <a:pt x="13162" y="256"/>
                  </a:cubicBezTo>
                  <a:cubicBezTo>
                    <a:pt x="12833" y="256"/>
                    <a:pt x="12510" y="297"/>
                    <a:pt x="12214" y="494"/>
                  </a:cubicBezTo>
                  <a:cubicBezTo>
                    <a:pt x="13912" y="1096"/>
                    <a:pt x="14077" y="1644"/>
                    <a:pt x="13146" y="3068"/>
                  </a:cubicBezTo>
                  <a:cubicBezTo>
                    <a:pt x="12762" y="3013"/>
                    <a:pt x="13310" y="2411"/>
                    <a:pt x="12762" y="2356"/>
                  </a:cubicBezTo>
                  <a:cubicBezTo>
                    <a:pt x="12738" y="2354"/>
                    <a:pt x="12716" y="2352"/>
                    <a:pt x="12695" y="2352"/>
                  </a:cubicBezTo>
                  <a:cubicBezTo>
                    <a:pt x="12228" y="2352"/>
                    <a:pt x="12362" y="2908"/>
                    <a:pt x="11995" y="3013"/>
                  </a:cubicBezTo>
                  <a:cubicBezTo>
                    <a:pt x="11502" y="2630"/>
                    <a:pt x="11338" y="2027"/>
                    <a:pt x="10900" y="1425"/>
                  </a:cubicBezTo>
                  <a:lnTo>
                    <a:pt x="10900" y="1425"/>
                  </a:lnTo>
                  <a:cubicBezTo>
                    <a:pt x="10352" y="2466"/>
                    <a:pt x="10900" y="3342"/>
                    <a:pt x="11119" y="3999"/>
                  </a:cubicBezTo>
                  <a:cubicBezTo>
                    <a:pt x="11338" y="4821"/>
                    <a:pt x="11229" y="5697"/>
                    <a:pt x="10790" y="6409"/>
                  </a:cubicBezTo>
                  <a:cubicBezTo>
                    <a:pt x="10688" y="5639"/>
                    <a:pt x="10344" y="5254"/>
                    <a:pt x="9625" y="5254"/>
                  </a:cubicBezTo>
                  <a:cubicBezTo>
                    <a:pt x="9577" y="5254"/>
                    <a:pt x="9527" y="5255"/>
                    <a:pt x="9476" y="5259"/>
                  </a:cubicBezTo>
                  <a:cubicBezTo>
                    <a:pt x="9257" y="5259"/>
                    <a:pt x="9038" y="5149"/>
                    <a:pt x="8928" y="4985"/>
                  </a:cubicBezTo>
                  <a:cubicBezTo>
                    <a:pt x="8435" y="5204"/>
                    <a:pt x="8326" y="5587"/>
                    <a:pt x="8326" y="6135"/>
                  </a:cubicBezTo>
                  <a:cubicBezTo>
                    <a:pt x="8326" y="7066"/>
                    <a:pt x="7942" y="7943"/>
                    <a:pt x="7285" y="8545"/>
                  </a:cubicBezTo>
                  <a:cubicBezTo>
                    <a:pt x="7074" y="8732"/>
                    <a:pt x="6834" y="8819"/>
                    <a:pt x="6627" y="8819"/>
                  </a:cubicBezTo>
                  <a:cubicBezTo>
                    <a:pt x="6350" y="8819"/>
                    <a:pt x="6135" y="8663"/>
                    <a:pt x="6135" y="8381"/>
                  </a:cubicBezTo>
                  <a:cubicBezTo>
                    <a:pt x="6135" y="7559"/>
                    <a:pt x="6190" y="6792"/>
                    <a:pt x="6409" y="6026"/>
                  </a:cubicBezTo>
                  <a:cubicBezTo>
                    <a:pt x="6452" y="5787"/>
                    <a:pt x="6590" y="5737"/>
                    <a:pt x="6755" y="5737"/>
                  </a:cubicBezTo>
                  <a:cubicBezTo>
                    <a:pt x="6871" y="5737"/>
                    <a:pt x="7001" y="5762"/>
                    <a:pt x="7119" y="5762"/>
                  </a:cubicBezTo>
                  <a:cubicBezTo>
                    <a:pt x="7256" y="5762"/>
                    <a:pt x="7379" y="5729"/>
                    <a:pt x="7449" y="5587"/>
                  </a:cubicBezTo>
                  <a:cubicBezTo>
                    <a:pt x="7504" y="5478"/>
                    <a:pt x="7559" y="5368"/>
                    <a:pt x="7614" y="5314"/>
                  </a:cubicBezTo>
                  <a:cubicBezTo>
                    <a:pt x="7340" y="5314"/>
                    <a:pt x="7066" y="5204"/>
                    <a:pt x="6957" y="4985"/>
                  </a:cubicBezTo>
                  <a:cubicBezTo>
                    <a:pt x="6628" y="4547"/>
                    <a:pt x="6226" y="4474"/>
                    <a:pt x="5784" y="4474"/>
                  </a:cubicBezTo>
                  <a:cubicBezTo>
                    <a:pt x="5563" y="4474"/>
                    <a:pt x="5332" y="4492"/>
                    <a:pt x="5094" y="4492"/>
                  </a:cubicBezTo>
                  <a:cubicBezTo>
                    <a:pt x="3889" y="5094"/>
                    <a:pt x="2958" y="6080"/>
                    <a:pt x="2465" y="7285"/>
                  </a:cubicBezTo>
                  <a:cubicBezTo>
                    <a:pt x="2739" y="8490"/>
                    <a:pt x="822" y="9640"/>
                    <a:pt x="2301" y="10900"/>
                  </a:cubicBezTo>
                  <a:cubicBezTo>
                    <a:pt x="1953" y="12060"/>
                    <a:pt x="2478" y="12292"/>
                    <a:pt x="3145" y="12367"/>
                  </a:cubicBezTo>
                  <a:lnTo>
                    <a:pt x="3145" y="12367"/>
                  </a:lnTo>
                  <a:cubicBezTo>
                    <a:pt x="2895" y="12468"/>
                    <a:pt x="2679" y="12666"/>
                    <a:pt x="2575" y="12927"/>
                  </a:cubicBezTo>
                  <a:cubicBezTo>
                    <a:pt x="2192" y="14022"/>
                    <a:pt x="1206" y="14734"/>
                    <a:pt x="713" y="15720"/>
                  </a:cubicBezTo>
                  <a:cubicBezTo>
                    <a:pt x="658" y="16651"/>
                    <a:pt x="1" y="17582"/>
                    <a:pt x="713" y="18458"/>
                  </a:cubicBezTo>
                  <a:cubicBezTo>
                    <a:pt x="713" y="19663"/>
                    <a:pt x="603" y="20813"/>
                    <a:pt x="439" y="22018"/>
                  </a:cubicBezTo>
                  <a:cubicBezTo>
                    <a:pt x="384" y="22292"/>
                    <a:pt x="220" y="22730"/>
                    <a:pt x="603" y="22895"/>
                  </a:cubicBezTo>
                  <a:cubicBezTo>
                    <a:pt x="653" y="22916"/>
                    <a:pt x="697" y="22925"/>
                    <a:pt x="737" y="22925"/>
                  </a:cubicBezTo>
                  <a:cubicBezTo>
                    <a:pt x="1005" y="22925"/>
                    <a:pt x="1084" y="22504"/>
                    <a:pt x="1370" y="22457"/>
                  </a:cubicBezTo>
                  <a:cubicBezTo>
                    <a:pt x="2904" y="22238"/>
                    <a:pt x="3944" y="21087"/>
                    <a:pt x="5204" y="20321"/>
                  </a:cubicBezTo>
                  <a:cubicBezTo>
                    <a:pt x="7395" y="18787"/>
                    <a:pt x="9476" y="17089"/>
                    <a:pt x="11722" y="15665"/>
                  </a:cubicBezTo>
                  <a:cubicBezTo>
                    <a:pt x="13638" y="14460"/>
                    <a:pt x="15720" y="13365"/>
                    <a:pt x="17034" y="11393"/>
                  </a:cubicBezTo>
                  <a:cubicBezTo>
                    <a:pt x="17198" y="10571"/>
                    <a:pt x="17308" y="9750"/>
                    <a:pt x="17308" y="8874"/>
                  </a:cubicBezTo>
                  <a:cubicBezTo>
                    <a:pt x="17308" y="8764"/>
                    <a:pt x="17308" y="8600"/>
                    <a:pt x="17253" y="8435"/>
                  </a:cubicBezTo>
                  <a:cubicBezTo>
                    <a:pt x="17037" y="7786"/>
                    <a:pt x="17060" y="6965"/>
                    <a:pt x="16538" y="6407"/>
                  </a:cubicBezTo>
                  <a:lnTo>
                    <a:pt x="16538" y="6407"/>
                  </a:lnTo>
                  <a:cubicBezTo>
                    <a:pt x="16782" y="6625"/>
                    <a:pt x="17024" y="6846"/>
                    <a:pt x="17330" y="6846"/>
                  </a:cubicBezTo>
                  <a:cubicBezTo>
                    <a:pt x="17472" y="6846"/>
                    <a:pt x="17626" y="6799"/>
                    <a:pt x="17801" y="6683"/>
                  </a:cubicBezTo>
                  <a:cubicBezTo>
                    <a:pt x="18403" y="6299"/>
                    <a:pt x="18294" y="5752"/>
                    <a:pt x="18020" y="5259"/>
                  </a:cubicBezTo>
                  <a:cubicBezTo>
                    <a:pt x="17856" y="5040"/>
                    <a:pt x="17746" y="4875"/>
                    <a:pt x="17527" y="4711"/>
                  </a:cubicBezTo>
                  <a:cubicBezTo>
                    <a:pt x="16925" y="4437"/>
                    <a:pt x="16377" y="3999"/>
                    <a:pt x="15939" y="3451"/>
                  </a:cubicBezTo>
                  <a:cubicBezTo>
                    <a:pt x="15610" y="2794"/>
                    <a:pt x="14241" y="2301"/>
                    <a:pt x="15391" y="1261"/>
                  </a:cubicBezTo>
                  <a:cubicBezTo>
                    <a:pt x="15446" y="768"/>
                    <a:pt x="15282" y="275"/>
                    <a:pt x="14843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3" name="Google Shape;8473;p9"/>
            <p:cNvSpPr/>
            <p:nvPr/>
          </p:nvSpPr>
          <p:spPr>
            <a:xfrm>
              <a:off x="4255000" y="3447925"/>
              <a:ext cx="336850" cy="323700"/>
            </a:xfrm>
            <a:custGeom>
              <a:avLst/>
              <a:gdLst/>
              <a:ahLst/>
              <a:cxnLst/>
              <a:rect l="l" t="t" r="r" b="b"/>
              <a:pathLst>
                <a:path w="13474" h="12948" extrusionOk="0">
                  <a:moveTo>
                    <a:pt x="9276" y="1"/>
                  </a:moveTo>
                  <a:cubicBezTo>
                    <a:pt x="9138" y="1"/>
                    <a:pt x="8986" y="87"/>
                    <a:pt x="8818" y="317"/>
                  </a:cubicBezTo>
                  <a:cubicBezTo>
                    <a:pt x="8763" y="482"/>
                    <a:pt x="8982" y="591"/>
                    <a:pt x="8928" y="701"/>
                  </a:cubicBezTo>
                  <a:cubicBezTo>
                    <a:pt x="8918" y="706"/>
                    <a:pt x="8908" y="708"/>
                    <a:pt x="8900" y="708"/>
                  </a:cubicBezTo>
                  <a:cubicBezTo>
                    <a:pt x="8825" y="708"/>
                    <a:pt x="8807" y="529"/>
                    <a:pt x="8695" y="529"/>
                  </a:cubicBezTo>
                  <a:cubicBezTo>
                    <a:pt x="8683" y="529"/>
                    <a:pt x="8669" y="532"/>
                    <a:pt x="8654" y="537"/>
                  </a:cubicBezTo>
                  <a:cubicBezTo>
                    <a:pt x="8216" y="537"/>
                    <a:pt x="8051" y="865"/>
                    <a:pt x="7777" y="1139"/>
                  </a:cubicBezTo>
                  <a:cubicBezTo>
                    <a:pt x="7558" y="1339"/>
                    <a:pt x="7375" y="1429"/>
                    <a:pt x="7223" y="1429"/>
                  </a:cubicBezTo>
                  <a:cubicBezTo>
                    <a:pt x="6957" y="1429"/>
                    <a:pt x="6787" y="1154"/>
                    <a:pt x="6682" y="701"/>
                  </a:cubicBezTo>
                  <a:cubicBezTo>
                    <a:pt x="6510" y="572"/>
                    <a:pt x="6405" y="306"/>
                    <a:pt x="6181" y="306"/>
                  </a:cubicBezTo>
                  <a:cubicBezTo>
                    <a:pt x="6121" y="306"/>
                    <a:pt x="6052" y="326"/>
                    <a:pt x="5970" y="372"/>
                  </a:cubicBezTo>
                  <a:cubicBezTo>
                    <a:pt x="5532" y="865"/>
                    <a:pt x="5313" y="1468"/>
                    <a:pt x="5313" y="2125"/>
                  </a:cubicBezTo>
                  <a:cubicBezTo>
                    <a:pt x="4914" y="2025"/>
                    <a:pt x="4833" y="1563"/>
                    <a:pt x="4533" y="1563"/>
                  </a:cubicBezTo>
                  <a:cubicBezTo>
                    <a:pt x="4503" y="1563"/>
                    <a:pt x="4471" y="1567"/>
                    <a:pt x="4437" y="1577"/>
                  </a:cubicBezTo>
                  <a:cubicBezTo>
                    <a:pt x="3998" y="1687"/>
                    <a:pt x="4217" y="2289"/>
                    <a:pt x="3725" y="2399"/>
                  </a:cubicBezTo>
                  <a:cubicBezTo>
                    <a:pt x="3725" y="2125"/>
                    <a:pt x="3725" y="1906"/>
                    <a:pt x="3725" y="1687"/>
                  </a:cubicBezTo>
                  <a:cubicBezTo>
                    <a:pt x="3725" y="1084"/>
                    <a:pt x="3286" y="646"/>
                    <a:pt x="2684" y="591"/>
                  </a:cubicBezTo>
                  <a:cubicBezTo>
                    <a:pt x="2635" y="582"/>
                    <a:pt x="2590" y="578"/>
                    <a:pt x="2550" y="578"/>
                  </a:cubicBezTo>
                  <a:cubicBezTo>
                    <a:pt x="2089" y="578"/>
                    <a:pt x="2127" y="1115"/>
                    <a:pt x="2027" y="1468"/>
                  </a:cubicBezTo>
                  <a:cubicBezTo>
                    <a:pt x="1753" y="2344"/>
                    <a:pt x="986" y="2946"/>
                    <a:pt x="110" y="3001"/>
                  </a:cubicBezTo>
                  <a:cubicBezTo>
                    <a:pt x="0" y="3439"/>
                    <a:pt x="329" y="3878"/>
                    <a:pt x="822" y="3878"/>
                  </a:cubicBezTo>
                  <a:cubicBezTo>
                    <a:pt x="2081" y="3932"/>
                    <a:pt x="2136" y="4754"/>
                    <a:pt x="2191" y="5794"/>
                  </a:cubicBezTo>
                  <a:cubicBezTo>
                    <a:pt x="2246" y="7109"/>
                    <a:pt x="1643" y="8752"/>
                    <a:pt x="3451" y="9628"/>
                  </a:cubicBezTo>
                  <a:cubicBezTo>
                    <a:pt x="3834" y="9793"/>
                    <a:pt x="3944" y="10450"/>
                    <a:pt x="3944" y="10943"/>
                  </a:cubicBezTo>
                  <a:cubicBezTo>
                    <a:pt x="3998" y="11491"/>
                    <a:pt x="4163" y="11984"/>
                    <a:pt x="4437" y="12476"/>
                  </a:cubicBezTo>
                  <a:cubicBezTo>
                    <a:pt x="4611" y="12782"/>
                    <a:pt x="4855" y="12948"/>
                    <a:pt x="5140" y="12948"/>
                  </a:cubicBezTo>
                  <a:cubicBezTo>
                    <a:pt x="5213" y="12948"/>
                    <a:pt x="5289" y="12937"/>
                    <a:pt x="5368" y="12915"/>
                  </a:cubicBezTo>
                  <a:cubicBezTo>
                    <a:pt x="5751" y="12805"/>
                    <a:pt x="6189" y="12422"/>
                    <a:pt x="6080" y="12148"/>
                  </a:cubicBezTo>
                  <a:cubicBezTo>
                    <a:pt x="5587" y="10888"/>
                    <a:pt x="6189" y="10833"/>
                    <a:pt x="7175" y="10779"/>
                  </a:cubicBezTo>
                  <a:cubicBezTo>
                    <a:pt x="8161" y="10669"/>
                    <a:pt x="8161" y="9738"/>
                    <a:pt x="8380" y="9026"/>
                  </a:cubicBezTo>
                  <a:cubicBezTo>
                    <a:pt x="8599" y="8423"/>
                    <a:pt x="8489" y="7766"/>
                    <a:pt x="8051" y="7328"/>
                  </a:cubicBezTo>
                  <a:cubicBezTo>
                    <a:pt x="7955" y="7251"/>
                    <a:pt x="7868" y="7219"/>
                    <a:pt x="7787" y="7219"/>
                  </a:cubicBezTo>
                  <a:cubicBezTo>
                    <a:pt x="7443" y="7219"/>
                    <a:pt x="7197" y="7784"/>
                    <a:pt x="6680" y="7784"/>
                  </a:cubicBezTo>
                  <a:cubicBezTo>
                    <a:pt x="6629" y="7784"/>
                    <a:pt x="6575" y="7778"/>
                    <a:pt x="6518" y="7766"/>
                  </a:cubicBezTo>
                  <a:cubicBezTo>
                    <a:pt x="7150" y="7580"/>
                    <a:pt x="7630" y="6991"/>
                    <a:pt x="8131" y="6991"/>
                  </a:cubicBezTo>
                  <a:cubicBezTo>
                    <a:pt x="8368" y="6991"/>
                    <a:pt x="8609" y="7123"/>
                    <a:pt x="8873" y="7492"/>
                  </a:cubicBezTo>
                  <a:cubicBezTo>
                    <a:pt x="9196" y="7923"/>
                    <a:pt x="9492" y="8116"/>
                    <a:pt x="9788" y="8116"/>
                  </a:cubicBezTo>
                  <a:cubicBezTo>
                    <a:pt x="10095" y="8116"/>
                    <a:pt x="10401" y="7909"/>
                    <a:pt x="10735" y="7547"/>
                  </a:cubicBezTo>
                  <a:cubicBezTo>
                    <a:pt x="10885" y="7372"/>
                    <a:pt x="11023" y="7277"/>
                    <a:pt x="11150" y="7277"/>
                  </a:cubicBezTo>
                  <a:cubicBezTo>
                    <a:pt x="11302" y="7277"/>
                    <a:pt x="11437" y="7413"/>
                    <a:pt x="11557" y="7711"/>
                  </a:cubicBezTo>
                  <a:cubicBezTo>
                    <a:pt x="11592" y="7924"/>
                    <a:pt x="11787" y="8045"/>
                    <a:pt x="11995" y="8045"/>
                  </a:cubicBezTo>
                  <a:cubicBezTo>
                    <a:pt x="12109" y="8045"/>
                    <a:pt x="12226" y="8008"/>
                    <a:pt x="12323" y="7931"/>
                  </a:cubicBezTo>
                  <a:cubicBezTo>
                    <a:pt x="13419" y="7164"/>
                    <a:pt x="13474" y="6233"/>
                    <a:pt x="12597" y="5247"/>
                  </a:cubicBezTo>
                  <a:cubicBezTo>
                    <a:pt x="12214" y="4918"/>
                    <a:pt x="10790" y="5082"/>
                    <a:pt x="11940" y="3932"/>
                  </a:cubicBezTo>
                  <a:lnTo>
                    <a:pt x="11940" y="2618"/>
                  </a:lnTo>
                  <a:cubicBezTo>
                    <a:pt x="12144" y="2291"/>
                    <a:pt x="12135" y="2025"/>
                    <a:pt x="11867" y="2025"/>
                  </a:cubicBezTo>
                  <a:cubicBezTo>
                    <a:pt x="11776" y="2025"/>
                    <a:pt x="11655" y="2055"/>
                    <a:pt x="11502" y="2125"/>
                  </a:cubicBezTo>
                  <a:cubicBezTo>
                    <a:pt x="10790" y="2344"/>
                    <a:pt x="10242" y="2837"/>
                    <a:pt x="10023" y="3549"/>
                  </a:cubicBezTo>
                  <a:cubicBezTo>
                    <a:pt x="9256" y="2782"/>
                    <a:pt x="8599" y="2180"/>
                    <a:pt x="9859" y="1413"/>
                  </a:cubicBezTo>
                  <a:cubicBezTo>
                    <a:pt x="10297" y="1194"/>
                    <a:pt x="10133" y="701"/>
                    <a:pt x="9859" y="427"/>
                  </a:cubicBezTo>
                  <a:cubicBezTo>
                    <a:pt x="9690" y="224"/>
                    <a:pt x="9500" y="1"/>
                    <a:pt x="9276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4" name="Google Shape;8474;p9"/>
            <p:cNvSpPr/>
            <p:nvPr/>
          </p:nvSpPr>
          <p:spPr>
            <a:xfrm>
              <a:off x="4215275" y="3520200"/>
              <a:ext cx="346450" cy="314025"/>
            </a:xfrm>
            <a:custGeom>
              <a:avLst/>
              <a:gdLst/>
              <a:ahLst/>
              <a:cxnLst/>
              <a:rect l="l" t="t" r="r" b="b"/>
              <a:pathLst>
                <a:path w="13858" h="12561" extrusionOk="0">
                  <a:moveTo>
                    <a:pt x="2849" y="6464"/>
                  </a:moveTo>
                  <a:lnTo>
                    <a:pt x="2849" y="6464"/>
                  </a:lnTo>
                  <a:cubicBezTo>
                    <a:pt x="2814" y="6776"/>
                    <a:pt x="2796" y="7094"/>
                    <a:pt x="2796" y="7412"/>
                  </a:cubicBezTo>
                  <a:lnTo>
                    <a:pt x="2796" y="7412"/>
                  </a:lnTo>
                  <a:cubicBezTo>
                    <a:pt x="2736" y="7067"/>
                    <a:pt x="2659" y="6724"/>
                    <a:pt x="2849" y="6464"/>
                  </a:cubicBezTo>
                  <a:close/>
                  <a:moveTo>
                    <a:pt x="1411" y="1"/>
                  </a:moveTo>
                  <a:cubicBezTo>
                    <a:pt x="1047" y="1"/>
                    <a:pt x="1070" y="368"/>
                    <a:pt x="1206" y="548"/>
                  </a:cubicBezTo>
                  <a:cubicBezTo>
                    <a:pt x="1534" y="877"/>
                    <a:pt x="1699" y="1260"/>
                    <a:pt x="1644" y="1699"/>
                  </a:cubicBezTo>
                  <a:cubicBezTo>
                    <a:pt x="1735" y="1772"/>
                    <a:pt x="1869" y="1778"/>
                    <a:pt x="2009" y="1778"/>
                  </a:cubicBezTo>
                  <a:cubicBezTo>
                    <a:pt x="2037" y="1778"/>
                    <a:pt x="2065" y="1777"/>
                    <a:pt x="2094" y="1777"/>
                  </a:cubicBezTo>
                  <a:cubicBezTo>
                    <a:pt x="2347" y="1777"/>
                    <a:pt x="2597" y="1797"/>
                    <a:pt x="2630" y="2191"/>
                  </a:cubicBezTo>
                  <a:cubicBezTo>
                    <a:pt x="275" y="2739"/>
                    <a:pt x="1" y="3068"/>
                    <a:pt x="110" y="5094"/>
                  </a:cubicBezTo>
                  <a:cubicBezTo>
                    <a:pt x="275" y="5697"/>
                    <a:pt x="220" y="6573"/>
                    <a:pt x="658" y="6737"/>
                  </a:cubicBezTo>
                  <a:cubicBezTo>
                    <a:pt x="1589" y="6956"/>
                    <a:pt x="1699" y="7668"/>
                    <a:pt x="1973" y="8271"/>
                  </a:cubicBezTo>
                  <a:lnTo>
                    <a:pt x="2301" y="8600"/>
                  </a:lnTo>
                  <a:cubicBezTo>
                    <a:pt x="2630" y="8452"/>
                    <a:pt x="2771" y="8254"/>
                    <a:pt x="2820" y="8034"/>
                  </a:cubicBezTo>
                  <a:lnTo>
                    <a:pt x="2820" y="8034"/>
                  </a:lnTo>
                  <a:cubicBezTo>
                    <a:pt x="2857" y="8509"/>
                    <a:pt x="2938" y="8978"/>
                    <a:pt x="3068" y="9421"/>
                  </a:cubicBezTo>
                  <a:cubicBezTo>
                    <a:pt x="3561" y="10845"/>
                    <a:pt x="1534" y="10736"/>
                    <a:pt x="1699" y="11886"/>
                  </a:cubicBezTo>
                  <a:lnTo>
                    <a:pt x="1699" y="12214"/>
                  </a:lnTo>
                  <a:cubicBezTo>
                    <a:pt x="1781" y="12338"/>
                    <a:pt x="1925" y="12399"/>
                    <a:pt x="2084" y="12399"/>
                  </a:cubicBezTo>
                  <a:cubicBezTo>
                    <a:pt x="2137" y="12399"/>
                    <a:pt x="2192" y="12392"/>
                    <a:pt x="2246" y="12379"/>
                  </a:cubicBezTo>
                  <a:lnTo>
                    <a:pt x="2849" y="12214"/>
                  </a:lnTo>
                  <a:cubicBezTo>
                    <a:pt x="3433" y="12214"/>
                    <a:pt x="3931" y="12561"/>
                    <a:pt x="4534" y="12561"/>
                  </a:cubicBezTo>
                  <a:cubicBezTo>
                    <a:pt x="4610" y="12561"/>
                    <a:pt x="4687" y="12555"/>
                    <a:pt x="4766" y="12543"/>
                  </a:cubicBezTo>
                  <a:cubicBezTo>
                    <a:pt x="5697" y="12324"/>
                    <a:pt x="6464" y="11667"/>
                    <a:pt x="6902" y="10845"/>
                  </a:cubicBezTo>
                  <a:cubicBezTo>
                    <a:pt x="8052" y="9695"/>
                    <a:pt x="9531" y="8928"/>
                    <a:pt x="10791" y="7942"/>
                  </a:cubicBezTo>
                  <a:cubicBezTo>
                    <a:pt x="11886" y="7066"/>
                    <a:pt x="13200" y="6354"/>
                    <a:pt x="13858" y="4985"/>
                  </a:cubicBezTo>
                  <a:cubicBezTo>
                    <a:pt x="13748" y="4930"/>
                    <a:pt x="13474" y="4930"/>
                    <a:pt x="13474" y="4820"/>
                  </a:cubicBezTo>
                  <a:cubicBezTo>
                    <a:pt x="13310" y="4382"/>
                    <a:pt x="13748" y="3670"/>
                    <a:pt x="13091" y="3616"/>
                  </a:cubicBezTo>
                  <a:cubicBezTo>
                    <a:pt x="12543" y="3616"/>
                    <a:pt x="12050" y="3999"/>
                    <a:pt x="11941" y="4547"/>
                  </a:cubicBezTo>
                  <a:cubicBezTo>
                    <a:pt x="11886" y="4656"/>
                    <a:pt x="11831" y="4766"/>
                    <a:pt x="11776" y="4820"/>
                  </a:cubicBezTo>
                  <a:cubicBezTo>
                    <a:pt x="11670" y="4927"/>
                    <a:pt x="11518" y="4987"/>
                    <a:pt x="11380" y="4987"/>
                  </a:cubicBezTo>
                  <a:cubicBezTo>
                    <a:pt x="11304" y="4987"/>
                    <a:pt x="11232" y="4969"/>
                    <a:pt x="11174" y="4930"/>
                  </a:cubicBezTo>
                  <a:cubicBezTo>
                    <a:pt x="10845" y="4820"/>
                    <a:pt x="10736" y="4601"/>
                    <a:pt x="11010" y="4328"/>
                  </a:cubicBezTo>
                  <a:cubicBezTo>
                    <a:pt x="11174" y="4108"/>
                    <a:pt x="11174" y="3889"/>
                    <a:pt x="10900" y="3780"/>
                  </a:cubicBezTo>
                  <a:cubicBezTo>
                    <a:pt x="10687" y="3685"/>
                    <a:pt x="10485" y="3647"/>
                    <a:pt x="10290" y="3647"/>
                  </a:cubicBezTo>
                  <a:cubicBezTo>
                    <a:pt x="9578" y="3647"/>
                    <a:pt x="8958" y="4156"/>
                    <a:pt x="8271" y="4328"/>
                  </a:cubicBezTo>
                  <a:cubicBezTo>
                    <a:pt x="7669" y="4437"/>
                    <a:pt x="8052" y="5204"/>
                    <a:pt x="7997" y="5697"/>
                  </a:cubicBezTo>
                  <a:cubicBezTo>
                    <a:pt x="8399" y="5647"/>
                    <a:pt x="8386" y="5136"/>
                    <a:pt x="8762" y="5136"/>
                  </a:cubicBezTo>
                  <a:cubicBezTo>
                    <a:pt x="8795" y="5136"/>
                    <a:pt x="8833" y="5140"/>
                    <a:pt x="8874" y="5149"/>
                  </a:cubicBezTo>
                  <a:cubicBezTo>
                    <a:pt x="8910" y="5158"/>
                    <a:pt x="8942" y="5162"/>
                    <a:pt x="8971" y="5162"/>
                  </a:cubicBezTo>
                  <a:cubicBezTo>
                    <a:pt x="9288" y="5162"/>
                    <a:pt x="9179" y="4656"/>
                    <a:pt x="9531" y="4656"/>
                  </a:cubicBezTo>
                  <a:cubicBezTo>
                    <a:pt x="9640" y="4930"/>
                    <a:pt x="9640" y="5204"/>
                    <a:pt x="9640" y="5478"/>
                  </a:cubicBezTo>
                  <a:cubicBezTo>
                    <a:pt x="9586" y="6135"/>
                    <a:pt x="9421" y="6792"/>
                    <a:pt x="9147" y="7395"/>
                  </a:cubicBezTo>
                  <a:cubicBezTo>
                    <a:pt x="9022" y="7582"/>
                    <a:pt x="8857" y="7643"/>
                    <a:pt x="8677" y="7643"/>
                  </a:cubicBezTo>
                  <a:cubicBezTo>
                    <a:pt x="8383" y="7643"/>
                    <a:pt x="8049" y="7483"/>
                    <a:pt x="7778" y="7449"/>
                  </a:cubicBezTo>
                  <a:cubicBezTo>
                    <a:pt x="7689" y="7427"/>
                    <a:pt x="7602" y="7416"/>
                    <a:pt x="7518" y="7416"/>
                  </a:cubicBezTo>
                  <a:cubicBezTo>
                    <a:pt x="7193" y="7416"/>
                    <a:pt x="6923" y="7582"/>
                    <a:pt x="6792" y="7888"/>
                  </a:cubicBezTo>
                  <a:cubicBezTo>
                    <a:pt x="6518" y="8326"/>
                    <a:pt x="6902" y="8545"/>
                    <a:pt x="7176" y="8764"/>
                  </a:cubicBezTo>
                  <a:cubicBezTo>
                    <a:pt x="7450" y="8873"/>
                    <a:pt x="7504" y="9257"/>
                    <a:pt x="7230" y="9421"/>
                  </a:cubicBezTo>
                  <a:cubicBezTo>
                    <a:pt x="7121" y="9585"/>
                    <a:pt x="6902" y="9750"/>
                    <a:pt x="6738" y="9805"/>
                  </a:cubicBezTo>
                  <a:cubicBezTo>
                    <a:pt x="6354" y="9805"/>
                    <a:pt x="6299" y="9476"/>
                    <a:pt x="6299" y="9202"/>
                  </a:cubicBezTo>
                  <a:cubicBezTo>
                    <a:pt x="6299" y="8764"/>
                    <a:pt x="5861" y="8545"/>
                    <a:pt x="5916" y="8052"/>
                  </a:cubicBezTo>
                  <a:cubicBezTo>
                    <a:pt x="6026" y="6573"/>
                    <a:pt x="5040" y="5806"/>
                    <a:pt x="3835" y="5313"/>
                  </a:cubicBezTo>
                  <a:cubicBezTo>
                    <a:pt x="4437" y="4601"/>
                    <a:pt x="4492" y="4601"/>
                    <a:pt x="4109" y="3561"/>
                  </a:cubicBezTo>
                  <a:cubicBezTo>
                    <a:pt x="4054" y="3287"/>
                    <a:pt x="4054" y="2958"/>
                    <a:pt x="4163" y="2630"/>
                  </a:cubicBezTo>
                  <a:cubicBezTo>
                    <a:pt x="4423" y="1642"/>
                    <a:pt x="3697" y="704"/>
                    <a:pt x="2733" y="704"/>
                  </a:cubicBezTo>
                  <a:cubicBezTo>
                    <a:pt x="2681" y="704"/>
                    <a:pt x="2628" y="707"/>
                    <a:pt x="2575" y="713"/>
                  </a:cubicBezTo>
                  <a:cubicBezTo>
                    <a:pt x="2192" y="713"/>
                    <a:pt x="1808" y="439"/>
                    <a:pt x="1699" y="55"/>
                  </a:cubicBezTo>
                  <a:cubicBezTo>
                    <a:pt x="1584" y="17"/>
                    <a:pt x="1489" y="1"/>
                    <a:pt x="1411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5" name="Google Shape;8475;p9"/>
            <p:cNvSpPr/>
            <p:nvPr/>
          </p:nvSpPr>
          <p:spPr>
            <a:xfrm>
              <a:off x="4101625" y="3333425"/>
              <a:ext cx="217750" cy="206575"/>
            </a:xfrm>
            <a:custGeom>
              <a:avLst/>
              <a:gdLst/>
              <a:ahLst/>
              <a:cxnLst/>
              <a:rect l="l" t="t" r="r" b="b"/>
              <a:pathLst>
                <a:path w="8710" h="8263" extrusionOk="0">
                  <a:moveTo>
                    <a:pt x="7916" y="0"/>
                  </a:moveTo>
                  <a:cubicBezTo>
                    <a:pt x="7852" y="0"/>
                    <a:pt x="7788" y="7"/>
                    <a:pt x="7724" y="23"/>
                  </a:cubicBezTo>
                  <a:cubicBezTo>
                    <a:pt x="7559" y="78"/>
                    <a:pt x="7395" y="133"/>
                    <a:pt x="7285" y="187"/>
                  </a:cubicBezTo>
                  <a:cubicBezTo>
                    <a:pt x="7121" y="242"/>
                    <a:pt x="6957" y="352"/>
                    <a:pt x="6847" y="406"/>
                  </a:cubicBezTo>
                  <a:cubicBezTo>
                    <a:pt x="4711" y="2214"/>
                    <a:pt x="2904" y="4350"/>
                    <a:pt x="768" y="6102"/>
                  </a:cubicBezTo>
                  <a:cubicBezTo>
                    <a:pt x="330" y="6376"/>
                    <a:pt x="111" y="6814"/>
                    <a:pt x="1" y="7307"/>
                  </a:cubicBezTo>
                  <a:cubicBezTo>
                    <a:pt x="39" y="7877"/>
                    <a:pt x="182" y="8263"/>
                    <a:pt x="522" y="8263"/>
                  </a:cubicBezTo>
                  <a:cubicBezTo>
                    <a:pt x="673" y="8263"/>
                    <a:pt x="861" y="8187"/>
                    <a:pt x="1096" y="8019"/>
                  </a:cubicBezTo>
                  <a:cubicBezTo>
                    <a:pt x="1480" y="7691"/>
                    <a:pt x="1918" y="7472"/>
                    <a:pt x="2356" y="7253"/>
                  </a:cubicBezTo>
                  <a:cubicBezTo>
                    <a:pt x="4163" y="6048"/>
                    <a:pt x="5533" y="4295"/>
                    <a:pt x="7231" y="2926"/>
                  </a:cubicBezTo>
                  <a:cubicBezTo>
                    <a:pt x="7504" y="2542"/>
                    <a:pt x="7614" y="2049"/>
                    <a:pt x="8162" y="1885"/>
                  </a:cubicBezTo>
                  <a:cubicBezTo>
                    <a:pt x="8545" y="1502"/>
                    <a:pt x="8709" y="954"/>
                    <a:pt x="8709" y="406"/>
                  </a:cubicBezTo>
                  <a:cubicBezTo>
                    <a:pt x="8655" y="297"/>
                    <a:pt x="8545" y="187"/>
                    <a:pt x="8381" y="78"/>
                  </a:cubicBezTo>
                  <a:cubicBezTo>
                    <a:pt x="8226" y="39"/>
                    <a:pt x="8071" y="0"/>
                    <a:pt x="7916" y="0"/>
                  </a:cubicBezTo>
                  <a:close/>
                </a:path>
              </a:pathLst>
            </a:custGeom>
            <a:solidFill>
              <a:srgbClr val="F08E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6" name="Google Shape;8476;p9"/>
            <p:cNvSpPr/>
            <p:nvPr/>
          </p:nvSpPr>
          <p:spPr>
            <a:xfrm>
              <a:off x="4004425" y="3513350"/>
              <a:ext cx="154750" cy="126675"/>
            </a:xfrm>
            <a:custGeom>
              <a:avLst/>
              <a:gdLst/>
              <a:ahLst/>
              <a:cxnLst/>
              <a:rect l="l" t="t" r="r" b="b"/>
              <a:pathLst>
                <a:path w="6190" h="5067" extrusionOk="0">
                  <a:moveTo>
                    <a:pt x="5864" y="0"/>
                  </a:moveTo>
                  <a:cubicBezTo>
                    <a:pt x="5239" y="0"/>
                    <a:pt x="4830" y="634"/>
                    <a:pt x="4218" y="822"/>
                  </a:cubicBezTo>
                  <a:lnTo>
                    <a:pt x="4218" y="1"/>
                  </a:lnTo>
                  <a:cubicBezTo>
                    <a:pt x="2355" y="932"/>
                    <a:pt x="877" y="2411"/>
                    <a:pt x="0" y="4273"/>
                  </a:cubicBezTo>
                  <a:cubicBezTo>
                    <a:pt x="131" y="4881"/>
                    <a:pt x="347" y="5067"/>
                    <a:pt x="598" y="5067"/>
                  </a:cubicBezTo>
                  <a:cubicBezTo>
                    <a:pt x="980" y="5067"/>
                    <a:pt x="1444" y="4635"/>
                    <a:pt x="1808" y="4602"/>
                  </a:cubicBezTo>
                  <a:cubicBezTo>
                    <a:pt x="1972" y="4492"/>
                    <a:pt x="2082" y="4382"/>
                    <a:pt x="2191" y="4273"/>
                  </a:cubicBezTo>
                  <a:lnTo>
                    <a:pt x="6189" y="56"/>
                  </a:lnTo>
                  <a:cubicBezTo>
                    <a:pt x="6074" y="17"/>
                    <a:pt x="5966" y="0"/>
                    <a:pt x="5864" y="0"/>
                  </a:cubicBezTo>
                  <a:close/>
                </a:path>
              </a:pathLst>
            </a:custGeom>
            <a:solidFill>
              <a:srgbClr val="F199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7" name="Google Shape;8477;p9"/>
            <p:cNvSpPr/>
            <p:nvPr/>
          </p:nvSpPr>
          <p:spPr>
            <a:xfrm>
              <a:off x="3959225" y="3620150"/>
              <a:ext cx="116425" cy="106825"/>
            </a:xfrm>
            <a:custGeom>
              <a:avLst/>
              <a:gdLst/>
              <a:ahLst/>
              <a:cxnLst/>
              <a:rect l="l" t="t" r="r" b="b"/>
              <a:pathLst>
                <a:path w="4657" h="4273" extrusionOk="0">
                  <a:moveTo>
                    <a:pt x="3725" y="1"/>
                  </a:moveTo>
                  <a:cubicBezTo>
                    <a:pt x="2301" y="987"/>
                    <a:pt x="1042" y="2137"/>
                    <a:pt x="56" y="3506"/>
                  </a:cubicBezTo>
                  <a:cubicBezTo>
                    <a:pt x="1" y="3670"/>
                    <a:pt x="1" y="3835"/>
                    <a:pt x="110" y="3944"/>
                  </a:cubicBezTo>
                  <a:cubicBezTo>
                    <a:pt x="295" y="4152"/>
                    <a:pt x="519" y="4194"/>
                    <a:pt x="756" y="4194"/>
                  </a:cubicBezTo>
                  <a:cubicBezTo>
                    <a:pt x="920" y="4194"/>
                    <a:pt x="1091" y="4174"/>
                    <a:pt x="1261" y="4174"/>
                  </a:cubicBezTo>
                  <a:cubicBezTo>
                    <a:pt x="1429" y="4174"/>
                    <a:pt x="1596" y="4194"/>
                    <a:pt x="1754" y="4273"/>
                  </a:cubicBezTo>
                  <a:lnTo>
                    <a:pt x="2082" y="3944"/>
                  </a:lnTo>
                  <a:cubicBezTo>
                    <a:pt x="2082" y="3780"/>
                    <a:pt x="2301" y="3780"/>
                    <a:pt x="2411" y="3616"/>
                  </a:cubicBezTo>
                  <a:cubicBezTo>
                    <a:pt x="2575" y="3506"/>
                    <a:pt x="2739" y="3397"/>
                    <a:pt x="2904" y="3287"/>
                  </a:cubicBezTo>
                  <a:cubicBezTo>
                    <a:pt x="3890" y="2794"/>
                    <a:pt x="3670" y="1589"/>
                    <a:pt x="4437" y="987"/>
                  </a:cubicBezTo>
                  <a:cubicBezTo>
                    <a:pt x="4656" y="768"/>
                    <a:pt x="3944" y="439"/>
                    <a:pt x="4054" y="1"/>
                  </a:cubicBezTo>
                  <a:close/>
                </a:path>
              </a:pathLst>
            </a:custGeom>
            <a:solidFill>
              <a:srgbClr val="F8F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8" name="Google Shape;8478;p9"/>
            <p:cNvSpPr/>
            <p:nvPr/>
          </p:nvSpPr>
          <p:spPr>
            <a:xfrm>
              <a:off x="4198850" y="3547300"/>
              <a:ext cx="99975" cy="99150"/>
            </a:xfrm>
            <a:custGeom>
              <a:avLst/>
              <a:gdLst/>
              <a:ahLst/>
              <a:cxnLst/>
              <a:rect l="l" t="t" r="r" b="b"/>
              <a:pathLst>
                <a:path w="3999" h="3966" extrusionOk="0">
                  <a:moveTo>
                    <a:pt x="3149" y="1"/>
                  </a:moveTo>
                  <a:cubicBezTo>
                    <a:pt x="2788" y="1"/>
                    <a:pt x="2629" y="478"/>
                    <a:pt x="2356" y="615"/>
                  </a:cubicBezTo>
                  <a:cubicBezTo>
                    <a:pt x="2170" y="801"/>
                    <a:pt x="1997" y="868"/>
                    <a:pt x="1831" y="868"/>
                  </a:cubicBezTo>
                  <a:cubicBezTo>
                    <a:pt x="1411" y="868"/>
                    <a:pt x="1035" y="435"/>
                    <a:pt x="603" y="395"/>
                  </a:cubicBezTo>
                  <a:lnTo>
                    <a:pt x="603" y="395"/>
                  </a:lnTo>
                  <a:cubicBezTo>
                    <a:pt x="658" y="1053"/>
                    <a:pt x="494" y="1765"/>
                    <a:pt x="1" y="2258"/>
                  </a:cubicBezTo>
                  <a:lnTo>
                    <a:pt x="329" y="3572"/>
                  </a:lnTo>
                  <a:cubicBezTo>
                    <a:pt x="450" y="3813"/>
                    <a:pt x="570" y="3965"/>
                    <a:pt x="776" y="3965"/>
                  </a:cubicBezTo>
                  <a:cubicBezTo>
                    <a:pt x="852" y="3965"/>
                    <a:pt x="939" y="3945"/>
                    <a:pt x="1041" y="3901"/>
                  </a:cubicBezTo>
                  <a:cubicBezTo>
                    <a:pt x="1096" y="3353"/>
                    <a:pt x="822" y="2751"/>
                    <a:pt x="1425" y="2258"/>
                  </a:cubicBezTo>
                  <a:cubicBezTo>
                    <a:pt x="1747" y="1900"/>
                    <a:pt x="2186" y="1706"/>
                    <a:pt x="2634" y="1706"/>
                  </a:cubicBezTo>
                  <a:cubicBezTo>
                    <a:pt x="2873" y="1706"/>
                    <a:pt x="3114" y="1760"/>
                    <a:pt x="3342" y="1874"/>
                  </a:cubicBezTo>
                  <a:cubicBezTo>
                    <a:pt x="3412" y="1901"/>
                    <a:pt x="3476" y="1913"/>
                    <a:pt x="3533" y="1913"/>
                  </a:cubicBezTo>
                  <a:cubicBezTo>
                    <a:pt x="3829" y="1913"/>
                    <a:pt x="3944" y="1584"/>
                    <a:pt x="3944" y="1217"/>
                  </a:cubicBezTo>
                  <a:cubicBezTo>
                    <a:pt x="3999" y="779"/>
                    <a:pt x="3780" y="341"/>
                    <a:pt x="3396" y="67"/>
                  </a:cubicBezTo>
                  <a:cubicBezTo>
                    <a:pt x="3304" y="21"/>
                    <a:pt x="3222" y="1"/>
                    <a:pt x="3149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9" name="Google Shape;8479;p9"/>
            <p:cNvSpPr/>
            <p:nvPr/>
          </p:nvSpPr>
          <p:spPr>
            <a:xfrm>
              <a:off x="4007150" y="3710525"/>
              <a:ext cx="28800" cy="8250"/>
            </a:xfrm>
            <a:custGeom>
              <a:avLst/>
              <a:gdLst/>
              <a:ahLst/>
              <a:cxnLst/>
              <a:rect l="l" t="t" r="r" b="b"/>
              <a:pathLst>
                <a:path w="1152" h="330" extrusionOk="0">
                  <a:moveTo>
                    <a:pt x="494" y="1"/>
                  </a:moveTo>
                  <a:cubicBezTo>
                    <a:pt x="1" y="55"/>
                    <a:pt x="1" y="55"/>
                    <a:pt x="165" y="329"/>
                  </a:cubicBezTo>
                  <a:cubicBezTo>
                    <a:pt x="220" y="320"/>
                    <a:pt x="276" y="317"/>
                    <a:pt x="333" y="317"/>
                  </a:cubicBezTo>
                  <a:cubicBezTo>
                    <a:pt x="447" y="317"/>
                    <a:pt x="565" y="329"/>
                    <a:pt x="679" y="329"/>
                  </a:cubicBezTo>
                  <a:cubicBezTo>
                    <a:pt x="850" y="329"/>
                    <a:pt x="1014" y="302"/>
                    <a:pt x="1151" y="165"/>
                  </a:cubicBezTo>
                  <a:cubicBezTo>
                    <a:pt x="1096" y="110"/>
                    <a:pt x="1041" y="1"/>
                    <a:pt x="932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0" name="Google Shape;8480;p9"/>
            <p:cNvSpPr/>
            <p:nvPr/>
          </p:nvSpPr>
          <p:spPr>
            <a:xfrm>
              <a:off x="4052900" y="3716000"/>
              <a:ext cx="6325" cy="11425"/>
            </a:xfrm>
            <a:custGeom>
              <a:avLst/>
              <a:gdLst/>
              <a:ahLst/>
              <a:cxnLst/>
              <a:rect l="l" t="t" r="r" b="b"/>
              <a:pathLst>
                <a:path w="253" h="457" extrusionOk="0">
                  <a:moveTo>
                    <a:pt x="143" y="1"/>
                  </a:moveTo>
                  <a:cubicBezTo>
                    <a:pt x="33" y="110"/>
                    <a:pt x="88" y="110"/>
                    <a:pt x="33" y="275"/>
                  </a:cubicBezTo>
                  <a:cubicBezTo>
                    <a:pt x="1" y="403"/>
                    <a:pt x="6" y="456"/>
                    <a:pt x="39" y="456"/>
                  </a:cubicBezTo>
                  <a:cubicBezTo>
                    <a:pt x="61" y="456"/>
                    <a:pt x="97" y="430"/>
                    <a:pt x="143" y="384"/>
                  </a:cubicBezTo>
                  <a:cubicBezTo>
                    <a:pt x="197" y="275"/>
                    <a:pt x="197" y="220"/>
                    <a:pt x="252" y="110"/>
                  </a:cubicBezTo>
                  <a:cubicBezTo>
                    <a:pt x="252" y="110"/>
                    <a:pt x="143" y="1"/>
                    <a:pt x="143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1" name="Google Shape;8481;p9"/>
            <p:cNvSpPr/>
            <p:nvPr/>
          </p:nvSpPr>
          <p:spPr>
            <a:xfrm>
              <a:off x="4019475" y="3732450"/>
              <a:ext cx="2775" cy="2750"/>
            </a:xfrm>
            <a:custGeom>
              <a:avLst/>
              <a:gdLst/>
              <a:ahLst/>
              <a:cxnLst/>
              <a:rect l="l" t="t" r="r" b="b"/>
              <a:pathLst>
                <a:path w="111" h="110" extrusionOk="0">
                  <a:moveTo>
                    <a:pt x="56" y="0"/>
                  </a:moveTo>
                  <a:lnTo>
                    <a:pt x="1" y="110"/>
                  </a:lnTo>
                  <a:lnTo>
                    <a:pt x="1" y="110"/>
                  </a:lnTo>
                  <a:lnTo>
                    <a:pt x="110" y="5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2" name="Google Shape;8482;p9"/>
            <p:cNvSpPr/>
            <p:nvPr/>
          </p:nvSpPr>
          <p:spPr>
            <a:xfrm>
              <a:off x="3082925" y="3345275"/>
              <a:ext cx="345075" cy="408450"/>
            </a:xfrm>
            <a:custGeom>
              <a:avLst/>
              <a:gdLst/>
              <a:ahLst/>
              <a:cxnLst/>
              <a:rect l="l" t="t" r="r" b="b"/>
              <a:pathLst>
                <a:path w="13803" h="16338" extrusionOk="0">
                  <a:moveTo>
                    <a:pt x="10680" y="1"/>
                  </a:moveTo>
                  <a:cubicBezTo>
                    <a:pt x="10393" y="1"/>
                    <a:pt x="10105" y="69"/>
                    <a:pt x="9859" y="206"/>
                  </a:cubicBezTo>
                  <a:cubicBezTo>
                    <a:pt x="9695" y="425"/>
                    <a:pt x="9530" y="535"/>
                    <a:pt x="9366" y="535"/>
                  </a:cubicBezTo>
                  <a:cubicBezTo>
                    <a:pt x="9202" y="535"/>
                    <a:pt x="9037" y="425"/>
                    <a:pt x="8873" y="206"/>
                  </a:cubicBezTo>
                  <a:cubicBezTo>
                    <a:pt x="7723" y="371"/>
                    <a:pt x="7449" y="1137"/>
                    <a:pt x="7942" y="2507"/>
                  </a:cubicBezTo>
                  <a:cubicBezTo>
                    <a:pt x="8161" y="3054"/>
                    <a:pt x="8818" y="3492"/>
                    <a:pt x="8435" y="4588"/>
                  </a:cubicBezTo>
                  <a:cubicBezTo>
                    <a:pt x="8490" y="3383"/>
                    <a:pt x="7449" y="2945"/>
                    <a:pt x="7558" y="2014"/>
                  </a:cubicBezTo>
                  <a:cubicBezTo>
                    <a:pt x="7613" y="1521"/>
                    <a:pt x="7339" y="1083"/>
                    <a:pt x="6846" y="1028"/>
                  </a:cubicBezTo>
                  <a:cubicBezTo>
                    <a:pt x="6764" y="1009"/>
                    <a:pt x="6691" y="1000"/>
                    <a:pt x="6626" y="1000"/>
                  </a:cubicBezTo>
                  <a:cubicBezTo>
                    <a:pt x="6132" y="1000"/>
                    <a:pt x="6109" y="1510"/>
                    <a:pt x="5915" y="1849"/>
                  </a:cubicBezTo>
                  <a:cubicBezTo>
                    <a:pt x="5841" y="1871"/>
                    <a:pt x="5769" y="1881"/>
                    <a:pt x="5699" y="1881"/>
                  </a:cubicBezTo>
                  <a:cubicBezTo>
                    <a:pt x="5355" y="1881"/>
                    <a:pt x="5046" y="1662"/>
                    <a:pt x="4709" y="1662"/>
                  </a:cubicBezTo>
                  <a:cubicBezTo>
                    <a:pt x="4603" y="1662"/>
                    <a:pt x="4495" y="1683"/>
                    <a:pt x="4382" y="1740"/>
                  </a:cubicBezTo>
                  <a:cubicBezTo>
                    <a:pt x="4382" y="2342"/>
                    <a:pt x="4601" y="2671"/>
                    <a:pt x="5203" y="2726"/>
                  </a:cubicBezTo>
                  <a:cubicBezTo>
                    <a:pt x="5642" y="2726"/>
                    <a:pt x="5806" y="3054"/>
                    <a:pt x="5587" y="3492"/>
                  </a:cubicBezTo>
                  <a:cubicBezTo>
                    <a:pt x="5149" y="4369"/>
                    <a:pt x="5039" y="5300"/>
                    <a:pt x="5258" y="6231"/>
                  </a:cubicBezTo>
                  <a:cubicBezTo>
                    <a:pt x="5074" y="5900"/>
                    <a:pt x="4841" y="5594"/>
                    <a:pt x="4559" y="5594"/>
                  </a:cubicBezTo>
                  <a:cubicBezTo>
                    <a:pt x="4420" y="5594"/>
                    <a:pt x="4270" y="5667"/>
                    <a:pt x="4108" y="5848"/>
                  </a:cubicBezTo>
                  <a:cubicBezTo>
                    <a:pt x="3908" y="6098"/>
                    <a:pt x="3742" y="6199"/>
                    <a:pt x="3579" y="6199"/>
                  </a:cubicBezTo>
                  <a:cubicBezTo>
                    <a:pt x="3385" y="6199"/>
                    <a:pt x="3196" y="6056"/>
                    <a:pt x="2958" y="5848"/>
                  </a:cubicBezTo>
                  <a:cubicBezTo>
                    <a:pt x="2825" y="5715"/>
                    <a:pt x="2672" y="5661"/>
                    <a:pt x="2513" y="5661"/>
                  </a:cubicBezTo>
                  <a:cubicBezTo>
                    <a:pt x="2214" y="5661"/>
                    <a:pt x="1894" y="5852"/>
                    <a:pt x="1643" y="6067"/>
                  </a:cubicBezTo>
                  <a:cubicBezTo>
                    <a:pt x="1534" y="6231"/>
                    <a:pt x="1589" y="6450"/>
                    <a:pt x="1643" y="6669"/>
                  </a:cubicBezTo>
                  <a:cubicBezTo>
                    <a:pt x="1808" y="7052"/>
                    <a:pt x="1972" y="7436"/>
                    <a:pt x="1862" y="7764"/>
                  </a:cubicBezTo>
                  <a:cubicBezTo>
                    <a:pt x="1808" y="8148"/>
                    <a:pt x="1479" y="7929"/>
                    <a:pt x="1315" y="8093"/>
                  </a:cubicBezTo>
                  <a:cubicBezTo>
                    <a:pt x="1150" y="8038"/>
                    <a:pt x="986" y="8038"/>
                    <a:pt x="822" y="7984"/>
                  </a:cubicBezTo>
                  <a:cubicBezTo>
                    <a:pt x="685" y="7956"/>
                    <a:pt x="521" y="7901"/>
                    <a:pt x="377" y="7901"/>
                  </a:cubicBezTo>
                  <a:cubicBezTo>
                    <a:pt x="233" y="7901"/>
                    <a:pt x="110" y="7956"/>
                    <a:pt x="55" y="8148"/>
                  </a:cubicBezTo>
                  <a:cubicBezTo>
                    <a:pt x="0" y="8531"/>
                    <a:pt x="329" y="8696"/>
                    <a:pt x="603" y="8860"/>
                  </a:cubicBezTo>
                  <a:cubicBezTo>
                    <a:pt x="712" y="8915"/>
                    <a:pt x="849" y="8942"/>
                    <a:pt x="986" y="8942"/>
                  </a:cubicBezTo>
                  <a:cubicBezTo>
                    <a:pt x="1123" y="8942"/>
                    <a:pt x="1260" y="8915"/>
                    <a:pt x="1369" y="8860"/>
                  </a:cubicBezTo>
                  <a:cubicBezTo>
                    <a:pt x="1506" y="8805"/>
                    <a:pt x="1657" y="8737"/>
                    <a:pt x="1794" y="8737"/>
                  </a:cubicBezTo>
                  <a:cubicBezTo>
                    <a:pt x="1931" y="8737"/>
                    <a:pt x="2054" y="8805"/>
                    <a:pt x="2136" y="9024"/>
                  </a:cubicBezTo>
                  <a:cubicBezTo>
                    <a:pt x="1972" y="9462"/>
                    <a:pt x="1479" y="9353"/>
                    <a:pt x="1315" y="9736"/>
                  </a:cubicBezTo>
                  <a:cubicBezTo>
                    <a:pt x="2191" y="10722"/>
                    <a:pt x="3122" y="11653"/>
                    <a:pt x="4163" y="12475"/>
                  </a:cubicBezTo>
                  <a:cubicBezTo>
                    <a:pt x="4656" y="12858"/>
                    <a:pt x="5203" y="13241"/>
                    <a:pt x="5313" y="13953"/>
                  </a:cubicBezTo>
                  <a:lnTo>
                    <a:pt x="5422" y="14118"/>
                  </a:lnTo>
                  <a:cubicBezTo>
                    <a:pt x="5587" y="14118"/>
                    <a:pt x="5696" y="14063"/>
                    <a:pt x="5806" y="14008"/>
                  </a:cubicBezTo>
                  <a:cubicBezTo>
                    <a:pt x="6189" y="13734"/>
                    <a:pt x="6463" y="13515"/>
                    <a:pt x="6792" y="13187"/>
                  </a:cubicBezTo>
                  <a:cubicBezTo>
                    <a:pt x="7613" y="12365"/>
                    <a:pt x="7285" y="10886"/>
                    <a:pt x="8435" y="10174"/>
                  </a:cubicBezTo>
                  <a:lnTo>
                    <a:pt x="8435" y="10174"/>
                  </a:lnTo>
                  <a:cubicBezTo>
                    <a:pt x="7997" y="11270"/>
                    <a:pt x="8270" y="12256"/>
                    <a:pt x="8873" y="13461"/>
                  </a:cubicBezTo>
                  <a:cubicBezTo>
                    <a:pt x="8477" y="12940"/>
                    <a:pt x="8125" y="12756"/>
                    <a:pt x="7798" y="12756"/>
                  </a:cubicBezTo>
                  <a:cubicBezTo>
                    <a:pt x="7402" y="12756"/>
                    <a:pt x="7042" y="13026"/>
                    <a:pt x="6682" y="13296"/>
                  </a:cubicBezTo>
                  <a:cubicBezTo>
                    <a:pt x="6189" y="13953"/>
                    <a:pt x="6792" y="14556"/>
                    <a:pt x="6792" y="15213"/>
                  </a:cubicBezTo>
                  <a:cubicBezTo>
                    <a:pt x="7129" y="15839"/>
                    <a:pt x="7550" y="16338"/>
                    <a:pt x="8280" y="16338"/>
                  </a:cubicBezTo>
                  <a:cubicBezTo>
                    <a:pt x="8380" y="16338"/>
                    <a:pt x="8486" y="16328"/>
                    <a:pt x="8599" y="16309"/>
                  </a:cubicBezTo>
                  <a:cubicBezTo>
                    <a:pt x="8928" y="15761"/>
                    <a:pt x="8325" y="15377"/>
                    <a:pt x="8270" y="14775"/>
                  </a:cubicBezTo>
                  <a:lnTo>
                    <a:pt x="8270" y="14775"/>
                  </a:lnTo>
                  <a:cubicBezTo>
                    <a:pt x="8520" y="14843"/>
                    <a:pt x="8779" y="14883"/>
                    <a:pt x="9036" y="14883"/>
                  </a:cubicBezTo>
                  <a:cubicBezTo>
                    <a:pt x="9399" y="14883"/>
                    <a:pt x="9757" y="14803"/>
                    <a:pt x="10078" y="14611"/>
                  </a:cubicBezTo>
                  <a:cubicBezTo>
                    <a:pt x="10680" y="14282"/>
                    <a:pt x="10954" y="13570"/>
                    <a:pt x="10626" y="12913"/>
                  </a:cubicBezTo>
                  <a:cubicBezTo>
                    <a:pt x="10516" y="12584"/>
                    <a:pt x="10352" y="12310"/>
                    <a:pt x="10790" y="11927"/>
                  </a:cubicBezTo>
                  <a:cubicBezTo>
                    <a:pt x="11831" y="11105"/>
                    <a:pt x="11995" y="9955"/>
                    <a:pt x="11776" y="8696"/>
                  </a:cubicBezTo>
                  <a:cubicBezTo>
                    <a:pt x="11666" y="8148"/>
                    <a:pt x="11392" y="7436"/>
                    <a:pt x="12323" y="7217"/>
                  </a:cubicBezTo>
                  <a:cubicBezTo>
                    <a:pt x="13802" y="6286"/>
                    <a:pt x="12981" y="4862"/>
                    <a:pt x="12707" y="3876"/>
                  </a:cubicBezTo>
                  <a:cubicBezTo>
                    <a:pt x="12627" y="3557"/>
                    <a:pt x="12515" y="3443"/>
                    <a:pt x="12384" y="3443"/>
                  </a:cubicBezTo>
                  <a:cubicBezTo>
                    <a:pt x="12065" y="3443"/>
                    <a:pt x="11633" y="4127"/>
                    <a:pt x="11283" y="4204"/>
                  </a:cubicBezTo>
                  <a:cubicBezTo>
                    <a:pt x="11247" y="4211"/>
                    <a:pt x="11212" y="4215"/>
                    <a:pt x="11177" y="4215"/>
                  </a:cubicBezTo>
                  <a:cubicBezTo>
                    <a:pt x="10941" y="4215"/>
                    <a:pt x="10721" y="4060"/>
                    <a:pt x="10626" y="3821"/>
                  </a:cubicBezTo>
                  <a:cubicBezTo>
                    <a:pt x="10461" y="3602"/>
                    <a:pt x="10407" y="3328"/>
                    <a:pt x="10461" y="3054"/>
                  </a:cubicBezTo>
                  <a:cubicBezTo>
                    <a:pt x="10543" y="2945"/>
                    <a:pt x="10639" y="2904"/>
                    <a:pt x="10742" y="2904"/>
                  </a:cubicBezTo>
                  <a:cubicBezTo>
                    <a:pt x="10845" y="2904"/>
                    <a:pt x="10954" y="2945"/>
                    <a:pt x="11064" y="2999"/>
                  </a:cubicBezTo>
                  <a:cubicBezTo>
                    <a:pt x="11330" y="3088"/>
                    <a:pt x="11541" y="3127"/>
                    <a:pt x="11706" y="3127"/>
                  </a:cubicBezTo>
                  <a:cubicBezTo>
                    <a:pt x="12464" y="3127"/>
                    <a:pt x="12284" y="2314"/>
                    <a:pt x="12104" y="1685"/>
                  </a:cubicBezTo>
                  <a:cubicBezTo>
                    <a:pt x="11995" y="1192"/>
                    <a:pt x="11776" y="644"/>
                    <a:pt x="11502" y="206"/>
                  </a:cubicBezTo>
                  <a:cubicBezTo>
                    <a:pt x="11255" y="69"/>
                    <a:pt x="10968" y="1"/>
                    <a:pt x="10680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3" name="Google Shape;8483;p9"/>
            <p:cNvSpPr/>
            <p:nvPr/>
          </p:nvSpPr>
          <p:spPr>
            <a:xfrm>
              <a:off x="3328025" y="3340825"/>
              <a:ext cx="301250" cy="348325"/>
            </a:xfrm>
            <a:custGeom>
              <a:avLst/>
              <a:gdLst/>
              <a:ahLst/>
              <a:cxnLst/>
              <a:rect l="l" t="t" r="r" b="b"/>
              <a:pathLst>
                <a:path w="12050" h="13933" extrusionOk="0">
                  <a:moveTo>
                    <a:pt x="3067" y="1"/>
                  </a:moveTo>
                  <a:lnTo>
                    <a:pt x="1698" y="384"/>
                  </a:lnTo>
                  <a:cubicBezTo>
                    <a:pt x="1807" y="822"/>
                    <a:pt x="1095" y="1261"/>
                    <a:pt x="1753" y="1699"/>
                  </a:cubicBezTo>
                  <a:cubicBezTo>
                    <a:pt x="2410" y="2082"/>
                    <a:pt x="2081" y="2575"/>
                    <a:pt x="1862" y="3068"/>
                  </a:cubicBezTo>
                  <a:cubicBezTo>
                    <a:pt x="1643" y="2904"/>
                    <a:pt x="1479" y="2739"/>
                    <a:pt x="1205" y="2575"/>
                  </a:cubicBezTo>
                  <a:cubicBezTo>
                    <a:pt x="1004" y="2474"/>
                    <a:pt x="803" y="2374"/>
                    <a:pt x="614" y="2374"/>
                  </a:cubicBezTo>
                  <a:cubicBezTo>
                    <a:pt x="494" y="2374"/>
                    <a:pt x="380" y="2414"/>
                    <a:pt x="274" y="2520"/>
                  </a:cubicBezTo>
                  <a:cubicBezTo>
                    <a:pt x="55" y="2739"/>
                    <a:pt x="0" y="3123"/>
                    <a:pt x="164" y="3397"/>
                  </a:cubicBezTo>
                  <a:cubicBezTo>
                    <a:pt x="383" y="4163"/>
                    <a:pt x="603" y="4875"/>
                    <a:pt x="1479" y="5149"/>
                  </a:cubicBezTo>
                  <a:cubicBezTo>
                    <a:pt x="1862" y="4711"/>
                    <a:pt x="2191" y="4218"/>
                    <a:pt x="2574" y="3780"/>
                  </a:cubicBezTo>
                  <a:lnTo>
                    <a:pt x="2574" y="3780"/>
                  </a:lnTo>
                  <a:cubicBezTo>
                    <a:pt x="3177" y="4382"/>
                    <a:pt x="1972" y="4766"/>
                    <a:pt x="2629" y="5423"/>
                  </a:cubicBezTo>
                  <a:cubicBezTo>
                    <a:pt x="3341" y="6080"/>
                    <a:pt x="2903" y="6683"/>
                    <a:pt x="2355" y="7230"/>
                  </a:cubicBezTo>
                  <a:cubicBezTo>
                    <a:pt x="2300" y="7340"/>
                    <a:pt x="2300" y="7395"/>
                    <a:pt x="2246" y="7450"/>
                  </a:cubicBezTo>
                  <a:cubicBezTo>
                    <a:pt x="2246" y="7888"/>
                    <a:pt x="2440" y="8107"/>
                    <a:pt x="2700" y="8107"/>
                  </a:cubicBezTo>
                  <a:cubicBezTo>
                    <a:pt x="2830" y="8107"/>
                    <a:pt x="2976" y="8052"/>
                    <a:pt x="3122" y="7942"/>
                  </a:cubicBezTo>
                  <a:cubicBezTo>
                    <a:pt x="3530" y="7632"/>
                    <a:pt x="3884" y="7507"/>
                    <a:pt x="4202" y="7507"/>
                  </a:cubicBezTo>
                  <a:cubicBezTo>
                    <a:pt x="4953" y="7507"/>
                    <a:pt x="5503" y="8203"/>
                    <a:pt x="6079" y="8819"/>
                  </a:cubicBezTo>
                  <a:cubicBezTo>
                    <a:pt x="6244" y="9038"/>
                    <a:pt x="6353" y="9257"/>
                    <a:pt x="6737" y="9421"/>
                  </a:cubicBezTo>
                  <a:cubicBezTo>
                    <a:pt x="7887" y="9586"/>
                    <a:pt x="8544" y="10736"/>
                    <a:pt x="8270" y="11831"/>
                  </a:cubicBezTo>
                  <a:cubicBezTo>
                    <a:pt x="8161" y="12379"/>
                    <a:pt x="7777" y="12981"/>
                    <a:pt x="8544" y="13365"/>
                  </a:cubicBezTo>
                  <a:cubicBezTo>
                    <a:pt x="9470" y="13714"/>
                    <a:pt x="10048" y="13933"/>
                    <a:pt x="10429" y="13933"/>
                  </a:cubicBezTo>
                  <a:cubicBezTo>
                    <a:pt x="11063" y="13933"/>
                    <a:pt x="11153" y="13329"/>
                    <a:pt x="11392" y="11722"/>
                  </a:cubicBezTo>
                  <a:cubicBezTo>
                    <a:pt x="11392" y="11612"/>
                    <a:pt x="11447" y="11503"/>
                    <a:pt x="11502" y="11393"/>
                  </a:cubicBezTo>
                  <a:cubicBezTo>
                    <a:pt x="12049" y="10462"/>
                    <a:pt x="10625" y="9969"/>
                    <a:pt x="11009" y="9093"/>
                  </a:cubicBezTo>
                  <a:cubicBezTo>
                    <a:pt x="8873" y="6135"/>
                    <a:pt x="6791" y="3068"/>
                    <a:pt x="3943" y="71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4" name="Google Shape;8484;p9"/>
            <p:cNvSpPr/>
            <p:nvPr/>
          </p:nvSpPr>
          <p:spPr>
            <a:xfrm>
              <a:off x="3107575" y="3394700"/>
              <a:ext cx="139675" cy="155800"/>
            </a:xfrm>
            <a:custGeom>
              <a:avLst/>
              <a:gdLst/>
              <a:ahLst/>
              <a:cxnLst/>
              <a:rect l="l" t="t" r="r" b="b"/>
              <a:pathLst>
                <a:path w="5587" h="6232" extrusionOk="0">
                  <a:moveTo>
                    <a:pt x="2367" y="0"/>
                  </a:moveTo>
                  <a:cubicBezTo>
                    <a:pt x="2202" y="0"/>
                    <a:pt x="2043" y="117"/>
                    <a:pt x="1917" y="201"/>
                  </a:cubicBezTo>
                  <a:cubicBezTo>
                    <a:pt x="1534" y="420"/>
                    <a:pt x="1862" y="803"/>
                    <a:pt x="1753" y="1077"/>
                  </a:cubicBezTo>
                  <a:cubicBezTo>
                    <a:pt x="1534" y="1515"/>
                    <a:pt x="1808" y="2282"/>
                    <a:pt x="1041" y="2392"/>
                  </a:cubicBezTo>
                  <a:cubicBezTo>
                    <a:pt x="0" y="2556"/>
                    <a:pt x="55" y="3487"/>
                    <a:pt x="110" y="4035"/>
                  </a:cubicBezTo>
                  <a:cubicBezTo>
                    <a:pt x="219" y="4692"/>
                    <a:pt x="0" y="5404"/>
                    <a:pt x="274" y="6061"/>
                  </a:cubicBezTo>
                  <a:cubicBezTo>
                    <a:pt x="457" y="6061"/>
                    <a:pt x="615" y="6232"/>
                    <a:pt x="765" y="6232"/>
                  </a:cubicBezTo>
                  <a:cubicBezTo>
                    <a:pt x="840" y="6232"/>
                    <a:pt x="913" y="6189"/>
                    <a:pt x="986" y="6061"/>
                  </a:cubicBezTo>
                  <a:cubicBezTo>
                    <a:pt x="1205" y="5678"/>
                    <a:pt x="1205" y="5185"/>
                    <a:pt x="986" y="4802"/>
                  </a:cubicBezTo>
                  <a:cubicBezTo>
                    <a:pt x="931" y="4583"/>
                    <a:pt x="712" y="4254"/>
                    <a:pt x="1096" y="4144"/>
                  </a:cubicBezTo>
                  <a:cubicBezTo>
                    <a:pt x="1256" y="4112"/>
                    <a:pt x="1472" y="3986"/>
                    <a:pt x="1646" y="3986"/>
                  </a:cubicBezTo>
                  <a:cubicBezTo>
                    <a:pt x="1770" y="3986"/>
                    <a:pt x="1872" y="4050"/>
                    <a:pt x="1917" y="4254"/>
                  </a:cubicBezTo>
                  <a:cubicBezTo>
                    <a:pt x="2081" y="4802"/>
                    <a:pt x="2520" y="5185"/>
                    <a:pt x="3122" y="5240"/>
                  </a:cubicBezTo>
                  <a:cubicBezTo>
                    <a:pt x="3286" y="4802"/>
                    <a:pt x="2684" y="3980"/>
                    <a:pt x="3560" y="3980"/>
                  </a:cubicBezTo>
                  <a:cubicBezTo>
                    <a:pt x="4163" y="3980"/>
                    <a:pt x="3834" y="4692"/>
                    <a:pt x="3998" y="5021"/>
                  </a:cubicBezTo>
                  <a:cubicBezTo>
                    <a:pt x="4053" y="5185"/>
                    <a:pt x="4108" y="5185"/>
                    <a:pt x="4272" y="5185"/>
                  </a:cubicBezTo>
                  <a:cubicBezTo>
                    <a:pt x="4656" y="5075"/>
                    <a:pt x="4820" y="4637"/>
                    <a:pt x="4656" y="4254"/>
                  </a:cubicBezTo>
                  <a:cubicBezTo>
                    <a:pt x="4546" y="3816"/>
                    <a:pt x="4656" y="3323"/>
                    <a:pt x="4491" y="2830"/>
                  </a:cubicBezTo>
                  <a:cubicBezTo>
                    <a:pt x="4382" y="2337"/>
                    <a:pt x="4546" y="2118"/>
                    <a:pt x="5039" y="2118"/>
                  </a:cubicBezTo>
                  <a:cubicBezTo>
                    <a:pt x="5119" y="2118"/>
                    <a:pt x="5213" y="2132"/>
                    <a:pt x="5300" y="2132"/>
                  </a:cubicBezTo>
                  <a:cubicBezTo>
                    <a:pt x="5454" y="2132"/>
                    <a:pt x="5587" y="2088"/>
                    <a:pt x="5587" y="1844"/>
                  </a:cubicBezTo>
                  <a:cubicBezTo>
                    <a:pt x="5368" y="1493"/>
                    <a:pt x="5078" y="1458"/>
                    <a:pt x="4775" y="1458"/>
                  </a:cubicBezTo>
                  <a:cubicBezTo>
                    <a:pt x="4699" y="1458"/>
                    <a:pt x="4623" y="1461"/>
                    <a:pt x="4546" y="1461"/>
                  </a:cubicBezTo>
                  <a:cubicBezTo>
                    <a:pt x="4504" y="1588"/>
                    <a:pt x="4330" y="1715"/>
                    <a:pt x="4253" y="1715"/>
                  </a:cubicBezTo>
                  <a:cubicBezTo>
                    <a:pt x="4231" y="1715"/>
                    <a:pt x="4217" y="1704"/>
                    <a:pt x="4217" y="1680"/>
                  </a:cubicBezTo>
                  <a:cubicBezTo>
                    <a:pt x="4066" y="1301"/>
                    <a:pt x="3836" y="1184"/>
                    <a:pt x="3528" y="1184"/>
                  </a:cubicBezTo>
                  <a:cubicBezTo>
                    <a:pt x="3390" y="1184"/>
                    <a:pt x="3236" y="1208"/>
                    <a:pt x="3067" y="1242"/>
                  </a:cubicBezTo>
                  <a:cubicBezTo>
                    <a:pt x="2959" y="1260"/>
                    <a:pt x="2864" y="1269"/>
                    <a:pt x="2783" y="1269"/>
                  </a:cubicBezTo>
                  <a:cubicBezTo>
                    <a:pt x="2371" y="1269"/>
                    <a:pt x="2309" y="1033"/>
                    <a:pt x="2629" y="530"/>
                  </a:cubicBezTo>
                  <a:cubicBezTo>
                    <a:pt x="2793" y="365"/>
                    <a:pt x="2739" y="91"/>
                    <a:pt x="2520" y="37"/>
                  </a:cubicBezTo>
                  <a:cubicBezTo>
                    <a:pt x="2469" y="11"/>
                    <a:pt x="2418" y="0"/>
                    <a:pt x="2367" y="0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5" name="Google Shape;8485;p9"/>
            <p:cNvSpPr/>
            <p:nvPr/>
          </p:nvSpPr>
          <p:spPr>
            <a:xfrm>
              <a:off x="3230800" y="3341500"/>
              <a:ext cx="90400" cy="125025"/>
            </a:xfrm>
            <a:custGeom>
              <a:avLst/>
              <a:gdLst/>
              <a:ahLst/>
              <a:cxnLst/>
              <a:rect l="l" t="t" r="r" b="b"/>
              <a:pathLst>
                <a:path w="3616" h="5001" extrusionOk="0">
                  <a:moveTo>
                    <a:pt x="1599" y="1"/>
                  </a:moveTo>
                  <a:cubicBezTo>
                    <a:pt x="631" y="1"/>
                    <a:pt x="118" y="649"/>
                    <a:pt x="0" y="1946"/>
                  </a:cubicBezTo>
                  <a:cubicBezTo>
                    <a:pt x="309" y="1813"/>
                    <a:pt x="440" y="1362"/>
                    <a:pt x="765" y="1362"/>
                  </a:cubicBezTo>
                  <a:cubicBezTo>
                    <a:pt x="844" y="1362"/>
                    <a:pt x="934" y="1388"/>
                    <a:pt x="1041" y="1453"/>
                  </a:cubicBezTo>
                  <a:cubicBezTo>
                    <a:pt x="1424" y="1672"/>
                    <a:pt x="1370" y="2110"/>
                    <a:pt x="1260" y="2493"/>
                  </a:cubicBezTo>
                  <a:cubicBezTo>
                    <a:pt x="1096" y="3096"/>
                    <a:pt x="1205" y="3479"/>
                    <a:pt x="1917" y="3643"/>
                  </a:cubicBezTo>
                  <a:cubicBezTo>
                    <a:pt x="2410" y="3808"/>
                    <a:pt x="2136" y="4136"/>
                    <a:pt x="1972" y="4465"/>
                  </a:cubicBezTo>
                  <a:cubicBezTo>
                    <a:pt x="1917" y="4574"/>
                    <a:pt x="1808" y="4739"/>
                    <a:pt x="2082" y="4903"/>
                  </a:cubicBezTo>
                  <a:cubicBezTo>
                    <a:pt x="2141" y="4869"/>
                    <a:pt x="2201" y="4856"/>
                    <a:pt x="2263" y="4856"/>
                  </a:cubicBezTo>
                  <a:cubicBezTo>
                    <a:pt x="2471" y="4856"/>
                    <a:pt x="2702" y="5000"/>
                    <a:pt x="2986" y="5000"/>
                  </a:cubicBezTo>
                  <a:cubicBezTo>
                    <a:pt x="3171" y="5000"/>
                    <a:pt x="3378" y="4940"/>
                    <a:pt x="3615" y="4739"/>
                  </a:cubicBezTo>
                  <a:cubicBezTo>
                    <a:pt x="2575" y="4410"/>
                    <a:pt x="3560" y="3370"/>
                    <a:pt x="2958" y="3041"/>
                  </a:cubicBezTo>
                  <a:cubicBezTo>
                    <a:pt x="1863" y="2548"/>
                    <a:pt x="2465" y="1617"/>
                    <a:pt x="2191" y="905"/>
                  </a:cubicBezTo>
                  <a:cubicBezTo>
                    <a:pt x="2027" y="522"/>
                    <a:pt x="2575" y="302"/>
                    <a:pt x="2958" y="302"/>
                  </a:cubicBezTo>
                  <a:cubicBezTo>
                    <a:pt x="2432" y="101"/>
                    <a:pt x="1980" y="1"/>
                    <a:pt x="1599" y="1"/>
                  </a:cubicBezTo>
                  <a:close/>
                </a:path>
              </a:pathLst>
            </a:custGeom>
            <a:solidFill>
              <a:srgbClr val="FCF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6" name="Google Shape;8486;p9"/>
            <p:cNvSpPr/>
            <p:nvPr/>
          </p:nvSpPr>
          <p:spPr>
            <a:xfrm>
              <a:off x="3288300" y="3209375"/>
              <a:ext cx="26050" cy="49325"/>
            </a:xfrm>
            <a:custGeom>
              <a:avLst/>
              <a:gdLst/>
              <a:ahLst/>
              <a:cxnLst/>
              <a:rect l="l" t="t" r="r" b="b"/>
              <a:pathLst>
                <a:path w="1042" h="1973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603"/>
                    <a:pt x="165" y="1261"/>
                    <a:pt x="275" y="1973"/>
                  </a:cubicBezTo>
                  <a:cubicBezTo>
                    <a:pt x="713" y="1589"/>
                    <a:pt x="658" y="1151"/>
                    <a:pt x="1041" y="987"/>
                  </a:cubicBezTo>
                  <a:cubicBezTo>
                    <a:pt x="768" y="549"/>
                    <a:pt x="439" y="220"/>
                    <a:pt x="1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7" name="Google Shape;8487;p9"/>
            <p:cNvSpPr/>
            <p:nvPr/>
          </p:nvSpPr>
          <p:spPr>
            <a:xfrm>
              <a:off x="3327025" y="3330750"/>
              <a:ext cx="44825" cy="18325"/>
            </a:xfrm>
            <a:custGeom>
              <a:avLst/>
              <a:gdLst/>
              <a:ahLst/>
              <a:cxnLst/>
              <a:rect l="l" t="t" r="r" b="b"/>
              <a:pathLst>
                <a:path w="1793" h="733" extrusionOk="0">
                  <a:moveTo>
                    <a:pt x="267" y="0"/>
                  </a:moveTo>
                  <a:cubicBezTo>
                    <a:pt x="0" y="0"/>
                    <a:pt x="233" y="524"/>
                    <a:pt x="150" y="732"/>
                  </a:cubicBezTo>
                  <a:lnTo>
                    <a:pt x="1793" y="732"/>
                  </a:lnTo>
                  <a:cubicBezTo>
                    <a:pt x="1519" y="349"/>
                    <a:pt x="1026" y="404"/>
                    <a:pt x="697" y="185"/>
                  </a:cubicBezTo>
                  <a:cubicBezTo>
                    <a:pt x="487" y="53"/>
                    <a:pt x="352" y="0"/>
                    <a:pt x="267" y="0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8" name="Google Shape;8488;p9"/>
            <p:cNvSpPr/>
            <p:nvPr/>
          </p:nvSpPr>
          <p:spPr>
            <a:xfrm>
              <a:off x="3203400" y="3277850"/>
              <a:ext cx="5525" cy="4125"/>
            </a:xfrm>
            <a:custGeom>
              <a:avLst/>
              <a:gdLst/>
              <a:ahLst/>
              <a:cxnLst/>
              <a:rect l="l" t="t" r="r" b="b"/>
              <a:pathLst>
                <a:path w="221" h="165" extrusionOk="0">
                  <a:moveTo>
                    <a:pt x="56" y="0"/>
                  </a:moveTo>
                  <a:cubicBezTo>
                    <a:pt x="1" y="0"/>
                    <a:pt x="1" y="55"/>
                    <a:pt x="1" y="110"/>
                  </a:cubicBezTo>
                  <a:cubicBezTo>
                    <a:pt x="56" y="110"/>
                    <a:pt x="111" y="165"/>
                    <a:pt x="165" y="165"/>
                  </a:cubicBezTo>
                  <a:cubicBezTo>
                    <a:pt x="220" y="165"/>
                    <a:pt x="220" y="55"/>
                    <a:pt x="220" y="55"/>
                  </a:cubicBezTo>
                  <a:cubicBezTo>
                    <a:pt x="165" y="0"/>
                    <a:pt x="111" y="0"/>
                    <a:pt x="56" y="0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9" name="Google Shape;8489;p9"/>
            <p:cNvSpPr/>
            <p:nvPr/>
          </p:nvSpPr>
          <p:spPr>
            <a:xfrm>
              <a:off x="3952400" y="3833775"/>
              <a:ext cx="413475" cy="286275"/>
            </a:xfrm>
            <a:custGeom>
              <a:avLst/>
              <a:gdLst/>
              <a:ahLst/>
              <a:cxnLst/>
              <a:rect l="l" t="t" r="r" b="b"/>
              <a:pathLst>
                <a:path w="16539" h="11451" extrusionOk="0">
                  <a:moveTo>
                    <a:pt x="15171" y="0"/>
                  </a:moveTo>
                  <a:lnTo>
                    <a:pt x="14952" y="110"/>
                  </a:lnTo>
                  <a:cubicBezTo>
                    <a:pt x="14459" y="548"/>
                    <a:pt x="13912" y="822"/>
                    <a:pt x="13254" y="986"/>
                  </a:cubicBezTo>
                  <a:cubicBezTo>
                    <a:pt x="12707" y="1150"/>
                    <a:pt x="12159" y="1534"/>
                    <a:pt x="11885" y="2027"/>
                  </a:cubicBezTo>
                  <a:cubicBezTo>
                    <a:pt x="10735" y="3505"/>
                    <a:pt x="9147" y="4327"/>
                    <a:pt x="7668" y="5367"/>
                  </a:cubicBezTo>
                  <a:cubicBezTo>
                    <a:pt x="5094" y="7120"/>
                    <a:pt x="2410" y="8763"/>
                    <a:pt x="0" y="10844"/>
                  </a:cubicBezTo>
                  <a:cubicBezTo>
                    <a:pt x="164" y="11313"/>
                    <a:pt x="388" y="11451"/>
                    <a:pt x="638" y="11451"/>
                  </a:cubicBezTo>
                  <a:cubicBezTo>
                    <a:pt x="973" y="11451"/>
                    <a:pt x="1353" y="11204"/>
                    <a:pt x="1698" y="11173"/>
                  </a:cubicBezTo>
                  <a:cubicBezTo>
                    <a:pt x="2410" y="11118"/>
                    <a:pt x="2739" y="10516"/>
                    <a:pt x="3231" y="10078"/>
                  </a:cubicBezTo>
                  <a:cubicBezTo>
                    <a:pt x="4272" y="9037"/>
                    <a:pt x="5532" y="8270"/>
                    <a:pt x="6901" y="7887"/>
                  </a:cubicBezTo>
                  <a:cubicBezTo>
                    <a:pt x="8106" y="6956"/>
                    <a:pt x="9530" y="6353"/>
                    <a:pt x="10516" y="5148"/>
                  </a:cubicBezTo>
                  <a:cubicBezTo>
                    <a:pt x="10844" y="4820"/>
                    <a:pt x="11337" y="4601"/>
                    <a:pt x="11830" y="4546"/>
                  </a:cubicBezTo>
                  <a:cubicBezTo>
                    <a:pt x="12981" y="3724"/>
                    <a:pt x="14678" y="3670"/>
                    <a:pt x="15171" y="2027"/>
                  </a:cubicBezTo>
                  <a:lnTo>
                    <a:pt x="15171" y="1314"/>
                  </a:lnTo>
                  <a:cubicBezTo>
                    <a:pt x="15201" y="1317"/>
                    <a:pt x="15231" y="1318"/>
                    <a:pt x="15261" y="1318"/>
                  </a:cubicBezTo>
                  <a:cubicBezTo>
                    <a:pt x="15938" y="1318"/>
                    <a:pt x="16538" y="734"/>
                    <a:pt x="16486" y="0"/>
                  </a:cubicBezTo>
                  <a:close/>
                </a:path>
              </a:pathLst>
            </a:custGeom>
            <a:solidFill>
              <a:srgbClr val="F08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0" name="Google Shape;8490;p9"/>
            <p:cNvSpPr/>
            <p:nvPr/>
          </p:nvSpPr>
          <p:spPr>
            <a:xfrm>
              <a:off x="4249525" y="3881675"/>
              <a:ext cx="184875" cy="128750"/>
            </a:xfrm>
            <a:custGeom>
              <a:avLst/>
              <a:gdLst/>
              <a:ahLst/>
              <a:cxnLst/>
              <a:rect l="l" t="t" r="r" b="b"/>
              <a:pathLst>
                <a:path w="7395" h="5150" extrusionOk="0">
                  <a:moveTo>
                    <a:pt x="3889" y="1"/>
                  </a:moveTo>
                  <a:lnTo>
                    <a:pt x="3286" y="111"/>
                  </a:lnTo>
                  <a:cubicBezTo>
                    <a:pt x="2355" y="1206"/>
                    <a:pt x="876" y="1589"/>
                    <a:pt x="0" y="2685"/>
                  </a:cubicBezTo>
                  <a:cubicBezTo>
                    <a:pt x="178" y="2621"/>
                    <a:pt x="335" y="2590"/>
                    <a:pt x="474" y="2590"/>
                  </a:cubicBezTo>
                  <a:cubicBezTo>
                    <a:pt x="933" y="2590"/>
                    <a:pt x="1188" y="2930"/>
                    <a:pt x="1315" y="3561"/>
                  </a:cubicBezTo>
                  <a:cubicBezTo>
                    <a:pt x="1459" y="4104"/>
                    <a:pt x="1676" y="4336"/>
                    <a:pt x="1996" y="4336"/>
                  </a:cubicBezTo>
                  <a:cubicBezTo>
                    <a:pt x="2160" y="4336"/>
                    <a:pt x="2351" y="4275"/>
                    <a:pt x="2574" y="4163"/>
                  </a:cubicBezTo>
                  <a:cubicBezTo>
                    <a:pt x="3286" y="3890"/>
                    <a:pt x="3396" y="3506"/>
                    <a:pt x="3012" y="2794"/>
                  </a:cubicBezTo>
                  <a:cubicBezTo>
                    <a:pt x="2848" y="2466"/>
                    <a:pt x="2520" y="2247"/>
                    <a:pt x="2793" y="1918"/>
                  </a:cubicBezTo>
                  <a:cubicBezTo>
                    <a:pt x="2894" y="1797"/>
                    <a:pt x="2995" y="1750"/>
                    <a:pt x="3098" y="1750"/>
                  </a:cubicBezTo>
                  <a:cubicBezTo>
                    <a:pt x="3276" y="1750"/>
                    <a:pt x="3462" y="1889"/>
                    <a:pt x="3670" y="2027"/>
                  </a:cubicBezTo>
                  <a:cubicBezTo>
                    <a:pt x="3764" y="2103"/>
                    <a:pt x="3871" y="2139"/>
                    <a:pt x="3975" y="2139"/>
                  </a:cubicBezTo>
                  <a:cubicBezTo>
                    <a:pt x="4174" y="2139"/>
                    <a:pt x="4365" y="2005"/>
                    <a:pt x="4436" y="1754"/>
                  </a:cubicBezTo>
                  <a:cubicBezTo>
                    <a:pt x="4601" y="1370"/>
                    <a:pt x="3889" y="1535"/>
                    <a:pt x="3944" y="1151"/>
                  </a:cubicBezTo>
                  <a:cubicBezTo>
                    <a:pt x="4440" y="857"/>
                    <a:pt x="4875" y="711"/>
                    <a:pt x="5241" y="711"/>
                  </a:cubicBezTo>
                  <a:cubicBezTo>
                    <a:pt x="5967" y="711"/>
                    <a:pt x="6427" y="1283"/>
                    <a:pt x="6572" y="2411"/>
                  </a:cubicBezTo>
                  <a:cubicBezTo>
                    <a:pt x="6572" y="2685"/>
                    <a:pt x="6572" y="2959"/>
                    <a:pt x="6572" y="3232"/>
                  </a:cubicBezTo>
                  <a:cubicBezTo>
                    <a:pt x="6518" y="3835"/>
                    <a:pt x="6463" y="4492"/>
                    <a:pt x="6408" y="5149"/>
                  </a:cubicBezTo>
                  <a:cubicBezTo>
                    <a:pt x="6956" y="4821"/>
                    <a:pt x="6901" y="4437"/>
                    <a:pt x="6901" y="3944"/>
                  </a:cubicBezTo>
                  <a:cubicBezTo>
                    <a:pt x="6901" y="3451"/>
                    <a:pt x="6737" y="2849"/>
                    <a:pt x="6956" y="2466"/>
                  </a:cubicBezTo>
                  <a:cubicBezTo>
                    <a:pt x="7394" y="1808"/>
                    <a:pt x="7175" y="1480"/>
                    <a:pt x="6682" y="987"/>
                  </a:cubicBezTo>
                  <a:cubicBezTo>
                    <a:pt x="6195" y="540"/>
                    <a:pt x="5737" y="93"/>
                    <a:pt x="5131" y="93"/>
                  </a:cubicBezTo>
                  <a:cubicBezTo>
                    <a:pt x="4920" y="93"/>
                    <a:pt x="4691" y="147"/>
                    <a:pt x="4436" y="275"/>
                  </a:cubicBezTo>
                  <a:cubicBezTo>
                    <a:pt x="4388" y="299"/>
                    <a:pt x="4343" y="310"/>
                    <a:pt x="4300" y="310"/>
                  </a:cubicBezTo>
                  <a:cubicBezTo>
                    <a:pt x="4145" y="310"/>
                    <a:pt x="4017" y="172"/>
                    <a:pt x="3889" y="1"/>
                  </a:cubicBezTo>
                  <a:close/>
                </a:path>
              </a:pathLst>
            </a:custGeom>
            <a:solidFill>
              <a:srgbClr val="FAF2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1" name="Google Shape;8491;p9"/>
            <p:cNvSpPr/>
            <p:nvPr/>
          </p:nvSpPr>
          <p:spPr>
            <a:xfrm>
              <a:off x="4139975" y="4076125"/>
              <a:ext cx="174725" cy="160225"/>
            </a:xfrm>
            <a:custGeom>
              <a:avLst/>
              <a:gdLst/>
              <a:ahLst/>
              <a:cxnLst/>
              <a:rect l="l" t="t" r="r" b="b"/>
              <a:pathLst>
                <a:path w="6989" h="6409" extrusionOk="0">
                  <a:moveTo>
                    <a:pt x="4053" y="0"/>
                  </a:moveTo>
                  <a:cubicBezTo>
                    <a:pt x="3834" y="110"/>
                    <a:pt x="3615" y="219"/>
                    <a:pt x="3341" y="329"/>
                  </a:cubicBezTo>
                  <a:cubicBezTo>
                    <a:pt x="3147" y="329"/>
                    <a:pt x="2953" y="25"/>
                    <a:pt x="2758" y="25"/>
                  </a:cubicBezTo>
                  <a:cubicBezTo>
                    <a:pt x="2679" y="25"/>
                    <a:pt x="2599" y="76"/>
                    <a:pt x="2520" y="219"/>
                  </a:cubicBezTo>
                  <a:cubicBezTo>
                    <a:pt x="2301" y="548"/>
                    <a:pt x="2356" y="1096"/>
                    <a:pt x="2739" y="1370"/>
                  </a:cubicBezTo>
                  <a:cubicBezTo>
                    <a:pt x="2903" y="1534"/>
                    <a:pt x="3232" y="1534"/>
                    <a:pt x="3232" y="2027"/>
                  </a:cubicBezTo>
                  <a:cubicBezTo>
                    <a:pt x="2684" y="1917"/>
                    <a:pt x="2082" y="1808"/>
                    <a:pt x="1534" y="1698"/>
                  </a:cubicBezTo>
                  <a:cubicBezTo>
                    <a:pt x="1385" y="1645"/>
                    <a:pt x="1250" y="1621"/>
                    <a:pt x="1128" y="1621"/>
                  </a:cubicBezTo>
                  <a:cubicBezTo>
                    <a:pt x="626" y="1621"/>
                    <a:pt x="352" y="2035"/>
                    <a:pt x="220" y="2520"/>
                  </a:cubicBezTo>
                  <a:cubicBezTo>
                    <a:pt x="1" y="3122"/>
                    <a:pt x="1" y="3779"/>
                    <a:pt x="220" y="4437"/>
                  </a:cubicBezTo>
                  <a:cubicBezTo>
                    <a:pt x="307" y="4676"/>
                    <a:pt x="446" y="4743"/>
                    <a:pt x="606" y="4743"/>
                  </a:cubicBezTo>
                  <a:cubicBezTo>
                    <a:pt x="805" y="4743"/>
                    <a:pt x="1037" y="4639"/>
                    <a:pt x="1242" y="4639"/>
                  </a:cubicBezTo>
                  <a:cubicBezTo>
                    <a:pt x="1286" y="4639"/>
                    <a:pt x="1329" y="4644"/>
                    <a:pt x="1370" y="4656"/>
                  </a:cubicBezTo>
                  <a:cubicBezTo>
                    <a:pt x="1479" y="4711"/>
                    <a:pt x="1534" y="4765"/>
                    <a:pt x="1644" y="4820"/>
                  </a:cubicBezTo>
                  <a:cubicBezTo>
                    <a:pt x="2958" y="5642"/>
                    <a:pt x="4492" y="6189"/>
                    <a:pt x="6025" y="6408"/>
                  </a:cubicBezTo>
                  <a:lnTo>
                    <a:pt x="6628" y="6408"/>
                  </a:lnTo>
                  <a:cubicBezTo>
                    <a:pt x="6682" y="6299"/>
                    <a:pt x="6682" y="6189"/>
                    <a:pt x="6682" y="6135"/>
                  </a:cubicBezTo>
                  <a:cubicBezTo>
                    <a:pt x="6463" y="5477"/>
                    <a:pt x="5970" y="5423"/>
                    <a:pt x="5368" y="5423"/>
                  </a:cubicBezTo>
                  <a:cubicBezTo>
                    <a:pt x="5258" y="5203"/>
                    <a:pt x="5149" y="4930"/>
                    <a:pt x="5094" y="4656"/>
                  </a:cubicBezTo>
                  <a:cubicBezTo>
                    <a:pt x="5039" y="4437"/>
                    <a:pt x="5149" y="4218"/>
                    <a:pt x="5313" y="4108"/>
                  </a:cubicBezTo>
                  <a:cubicBezTo>
                    <a:pt x="5404" y="4078"/>
                    <a:pt x="5474" y="4064"/>
                    <a:pt x="5528" y="4064"/>
                  </a:cubicBezTo>
                  <a:cubicBezTo>
                    <a:pt x="5771" y="4064"/>
                    <a:pt x="5707" y="4333"/>
                    <a:pt x="5751" y="4601"/>
                  </a:cubicBezTo>
                  <a:cubicBezTo>
                    <a:pt x="5800" y="4846"/>
                    <a:pt x="5937" y="5048"/>
                    <a:pt x="6201" y="5048"/>
                  </a:cubicBezTo>
                  <a:cubicBezTo>
                    <a:pt x="6232" y="5048"/>
                    <a:pt x="6265" y="5045"/>
                    <a:pt x="6299" y="5039"/>
                  </a:cubicBezTo>
                  <a:cubicBezTo>
                    <a:pt x="6573" y="4930"/>
                    <a:pt x="6737" y="4656"/>
                    <a:pt x="6682" y="4382"/>
                  </a:cubicBezTo>
                  <a:cubicBezTo>
                    <a:pt x="6629" y="3851"/>
                    <a:pt x="6988" y="3010"/>
                    <a:pt x="5960" y="3010"/>
                  </a:cubicBezTo>
                  <a:cubicBezTo>
                    <a:pt x="5929" y="3010"/>
                    <a:pt x="5895" y="3011"/>
                    <a:pt x="5861" y="3013"/>
                  </a:cubicBezTo>
                  <a:cubicBezTo>
                    <a:pt x="5258" y="3013"/>
                    <a:pt x="5423" y="2520"/>
                    <a:pt x="5368" y="2136"/>
                  </a:cubicBezTo>
                  <a:lnTo>
                    <a:pt x="5368" y="2136"/>
                  </a:lnTo>
                  <a:cubicBezTo>
                    <a:pt x="4546" y="2191"/>
                    <a:pt x="4656" y="3067"/>
                    <a:pt x="4108" y="3560"/>
                  </a:cubicBezTo>
                  <a:cubicBezTo>
                    <a:pt x="4053" y="2301"/>
                    <a:pt x="4382" y="1150"/>
                    <a:pt x="4053" y="0"/>
                  </a:cubicBezTo>
                  <a:close/>
                </a:path>
              </a:pathLst>
            </a:custGeom>
            <a:solidFill>
              <a:srgbClr val="FBF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2" name="Google Shape;8492;p9"/>
            <p:cNvSpPr/>
            <p:nvPr/>
          </p:nvSpPr>
          <p:spPr>
            <a:xfrm>
              <a:off x="3875700" y="3083425"/>
              <a:ext cx="523075" cy="655900"/>
            </a:xfrm>
            <a:custGeom>
              <a:avLst/>
              <a:gdLst/>
              <a:ahLst/>
              <a:cxnLst/>
              <a:rect l="l" t="t" r="r" b="b"/>
              <a:pathLst>
                <a:path w="20923" h="26236" extrusionOk="0">
                  <a:moveTo>
                    <a:pt x="11174" y="0"/>
                  </a:moveTo>
                  <a:cubicBezTo>
                    <a:pt x="10133" y="383"/>
                    <a:pt x="9914" y="1041"/>
                    <a:pt x="10462" y="1917"/>
                  </a:cubicBezTo>
                  <a:cubicBezTo>
                    <a:pt x="11206" y="3139"/>
                    <a:pt x="11434" y="4825"/>
                    <a:pt x="13397" y="4825"/>
                  </a:cubicBezTo>
                  <a:cubicBezTo>
                    <a:pt x="13458" y="4825"/>
                    <a:pt x="13520" y="4823"/>
                    <a:pt x="13584" y="4820"/>
                  </a:cubicBezTo>
                  <a:cubicBezTo>
                    <a:pt x="14351" y="4875"/>
                    <a:pt x="14953" y="5587"/>
                    <a:pt x="14789" y="6353"/>
                  </a:cubicBezTo>
                  <a:cubicBezTo>
                    <a:pt x="14679" y="7175"/>
                    <a:pt x="15227" y="7449"/>
                    <a:pt x="15829" y="7832"/>
                  </a:cubicBezTo>
                  <a:cubicBezTo>
                    <a:pt x="13474" y="7887"/>
                    <a:pt x="12872" y="8489"/>
                    <a:pt x="12872" y="10680"/>
                  </a:cubicBezTo>
                  <a:cubicBezTo>
                    <a:pt x="12981" y="11502"/>
                    <a:pt x="12598" y="12214"/>
                    <a:pt x="11886" y="12542"/>
                  </a:cubicBezTo>
                  <a:cubicBezTo>
                    <a:pt x="11516" y="12099"/>
                    <a:pt x="11172" y="11430"/>
                    <a:pt x="10717" y="11430"/>
                  </a:cubicBezTo>
                  <a:cubicBezTo>
                    <a:pt x="10498" y="11430"/>
                    <a:pt x="10254" y="11585"/>
                    <a:pt x="9969" y="11995"/>
                  </a:cubicBezTo>
                  <a:cubicBezTo>
                    <a:pt x="9312" y="12707"/>
                    <a:pt x="8819" y="13473"/>
                    <a:pt x="8381" y="14295"/>
                  </a:cubicBezTo>
                  <a:cubicBezTo>
                    <a:pt x="8381" y="14405"/>
                    <a:pt x="8326" y="14459"/>
                    <a:pt x="8381" y="14459"/>
                  </a:cubicBezTo>
                  <a:cubicBezTo>
                    <a:pt x="8479" y="14484"/>
                    <a:pt x="8456" y="14508"/>
                    <a:pt x="8411" y="14508"/>
                  </a:cubicBezTo>
                  <a:cubicBezTo>
                    <a:pt x="8355" y="14508"/>
                    <a:pt x="8265" y="14471"/>
                    <a:pt x="8326" y="14350"/>
                  </a:cubicBezTo>
                  <a:cubicBezTo>
                    <a:pt x="8545" y="13912"/>
                    <a:pt x="8709" y="13473"/>
                    <a:pt x="8874" y="12981"/>
                  </a:cubicBezTo>
                  <a:cubicBezTo>
                    <a:pt x="8983" y="12488"/>
                    <a:pt x="9038" y="11995"/>
                    <a:pt x="8490" y="11721"/>
                  </a:cubicBezTo>
                  <a:cubicBezTo>
                    <a:pt x="8346" y="11635"/>
                    <a:pt x="8222" y="11597"/>
                    <a:pt x="8111" y="11597"/>
                  </a:cubicBezTo>
                  <a:cubicBezTo>
                    <a:pt x="7803" y="11597"/>
                    <a:pt x="7611" y="11891"/>
                    <a:pt x="7450" y="12214"/>
                  </a:cubicBezTo>
                  <a:cubicBezTo>
                    <a:pt x="7302" y="12508"/>
                    <a:pt x="7023" y="12715"/>
                    <a:pt x="6690" y="12715"/>
                  </a:cubicBezTo>
                  <a:cubicBezTo>
                    <a:pt x="6652" y="12715"/>
                    <a:pt x="6613" y="12712"/>
                    <a:pt x="6573" y="12707"/>
                  </a:cubicBezTo>
                  <a:cubicBezTo>
                    <a:pt x="5642" y="12816"/>
                    <a:pt x="4930" y="13473"/>
                    <a:pt x="4821" y="14405"/>
                  </a:cubicBezTo>
                  <a:cubicBezTo>
                    <a:pt x="4766" y="14897"/>
                    <a:pt x="4492" y="15390"/>
                    <a:pt x="4054" y="15610"/>
                  </a:cubicBezTo>
                  <a:cubicBezTo>
                    <a:pt x="4602" y="14897"/>
                    <a:pt x="4821" y="13912"/>
                    <a:pt x="4656" y="13035"/>
                  </a:cubicBezTo>
                  <a:cubicBezTo>
                    <a:pt x="4556" y="12380"/>
                    <a:pt x="4223" y="11817"/>
                    <a:pt x="3530" y="11817"/>
                  </a:cubicBezTo>
                  <a:cubicBezTo>
                    <a:pt x="3470" y="11817"/>
                    <a:pt x="3407" y="11822"/>
                    <a:pt x="3342" y="11830"/>
                  </a:cubicBezTo>
                  <a:cubicBezTo>
                    <a:pt x="2685" y="11940"/>
                    <a:pt x="2520" y="12488"/>
                    <a:pt x="2685" y="13090"/>
                  </a:cubicBezTo>
                  <a:cubicBezTo>
                    <a:pt x="2739" y="13419"/>
                    <a:pt x="2739" y="13966"/>
                    <a:pt x="2466" y="13966"/>
                  </a:cubicBezTo>
                  <a:cubicBezTo>
                    <a:pt x="1151" y="13966"/>
                    <a:pt x="1261" y="15336"/>
                    <a:pt x="603" y="15938"/>
                  </a:cubicBezTo>
                  <a:cubicBezTo>
                    <a:pt x="56" y="17088"/>
                    <a:pt x="494" y="18348"/>
                    <a:pt x="275" y="19498"/>
                  </a:cubicBezTo>
                  <a:cubicBezTo>
                    <a:pt x="56" y="21360"/>
                    <a:pt x="1" y="23223"/>
                    <a:pt x="56" y="25030"/>
                  </a:cubicBezTo>
                  <a:cubicBezTo>
                    <a:pt x="334" y="25838"/>
                    <a:pt x="514" y="26235"/>
                    <a:pt x="811" y="26235"/>
                  </a:cubicBezTo>
                  <a:cubicBezTo>
                    <a:pt x="1097" y="26235"/>
                    <a:pt x="1492" y="25866"/>
                    <a:pt x="2192" y="25139"/>
                  </a:cubicBezTo>
                  <a:cubicBezTo>
                    <a:pt x="3068" y="23715"/>
                    <a:pt x="4711" y="23003"/>
                    <a:pt x="5423" y="21470"/>
                  </a:cubicBezTo>
                  <a:cubicBezTo>
                    <a:pt x="6628" y="19936"/>
                    <a:pt x="7943" y="18512"/>
                    <a:pt x="9367" y="17198"/>
                  </a:cubicBezTo>
                  <a:lnTo>
                    <a:pt x="16213" y="10625"/>
                  </a:lnTo>
                  <a:cubicBezTo>
                    <a:pt x="16322" y="10516"/>
                    <a:pt x="16487" y="10406"/>
                    <a:pt x="16596" y="10297"/>
                  </a:cubicBezTo>
                  <a:cubicBezTo>
                    <a:pt x="16870" y="10023"/>
                    <a:pt x="17308" y="9968"/>
                    <a:pt x="17527" y="9640"/>
                  </a:cubicBezTo>
                  <a:cubicBezTo>
                    <a:pt x="17637" y="9530"/>
                    <a:pt x="17746" y="9420"/>
                    <a:pt x="17856" y="9256"/>
                  </a:cubicBezTo>
                  <a:lnTo>
                    <a:pt x="19554" y="7394"/>
                  </a:lnTo>
                  <a:cubicBezTo>
                    <a:pt x="19663" y="7230"/>
                    <a:pt x="19773" y="7120"/>
                    <a:pt x="19937" y="7011"/>
                  </a:cubicBezTo>
                  <a:cubicBezTo>
                    <a:pt x="20375" y="6846"/>
                    <a:pt x="20704" y="6463"/>
                    <a:pt x="20923" y="6025"/>
                  </a:cubicBezTo>
                  <a:lnTo>
                    <a:pt x="20923" y="6025"/>
                  </a:lnTo>
                  <a:cubicBezTo>
                    <a:pt x="20868" y="6052"/>
                    <a:pt x="20800" y="6052"/>
                    <a:pt x="20738" y="6052"/>
                  </a:cubicBezTo>
                  <a:cubicBezTo>
                    <a:pt x="20677" y="6052"/>
                    <a:pt x="20622" y="6052"/>
                    <a:pt x="20594" y="6080"/>
                  </a:cubicBezTo>
                  <a:cubicBezTo>
                    <a:pt x="19937" y="6682"/>
                    <a:pt x="18951" y="6627"/>
                    <a:pt x="18239" y="7175"/>
                  </a:cubicBezTo>
                  <a:cubicBezTo>
                    <a:pt x="18127" y="7250"/>
                    <a:pt x="17994" y="7287"/>
                    <a:pt x="17863" y="7287"/>
                  </a:cubicBezTo>
                  <a:cubicBezTo>
                    <a:pt x="17611" y="7287"/>
                    <a:pt x="17361" y="7153"/>
                    <a:pt x="17253" y="6901"/>
                  </a:cubicBezTo>
                  <a:cubicBezTo>
                    <a:pt x="16925" y="6353"/>
                    <a:pt x="17527" y="6572"/>
                    <a:pt x="17692" y="6463"/>
                  </a:cubicBezTo>
                  <a:cubicBezTo>
                    <a:pt x="17911" y="6299"/>
                    <a:pt x="17856" y="6025"/>
                    <a:pt x="17637" y="5915"/>
                  </a:cubicBezTo>
                  <a:cubicBezTo>
                    <a:pt x="16651" y="5587"/>
                    <a:pt x="16377" y="4382"/>
                    <a:pt x="15391" y="4053"/>
                  </a:cubicBezTo>
                  <a:cubicBezTo>
                    <a:pt x="15063" y="3889"/>
                    <a:pt x="15008" y="3615"/>
                    <a:pt x="15227" y="3396"/>
                  </a:cubicBezTo>
                  <a:cubicBezTo>
                    <a:pt x="15501" y="3177"/>
                    <a:pt x="15720" y="2958"/>
                    <a:pt x="15994" y="2739"/>
                  </a:cubicBezTo>
                  <a:cubicBezTo>
                    <a:pt x="15994" y="2300"/>
                    <a:pt x="15775" y="2203"/>
                    <a:pt x="15515" y="2203"/>
                  </a:cubicBezTo>
                  <a:cubicBezTo>
                    <a:pt x="15385" y="2203"/>
                    <a:pt x="15245" y="2227"/>
                    <a:pt x="15117" y="2246"/>
                  </a:cubicBezTo>
                  <a:cubicBezTo>
                    <a:pt x="15088" y="2251"/>
                    <a:pt x="15059" y="2253"/>
                    <a:pt x="15031" y="2253"/>
                  </a:cubicBezTo>
                  <a:cubicBezTo>
                    <a:pt x="14740" y="2253"/>
                    <a:pt x="14490" y="2017"/>
                    <a:pt x="14241" y="1917"/>
                  </a:cubicBezTo>
                  <a:cubicBezTo>
                    <a:pt x="14022" y="1862"/>
                    <a:pt x="13858" y="1862"/>
                    <a:pt x="13639" y="1862"/>
                  </a:cubicBezTo>
                  <a:cubicBezTo>
                    <a:pt x="13531" y="1882"/>
                    <a:pt x="13437" y="1891"/>
                    <a:pt x="13355" y="1891"/>
                  </a:cubicBezTo>
                  <a:cubicBezTo>
                    <a:pt x="12515" y="1891"/>
                    <a:pt x="12892" y="947"/>
                    <a:pt x="12543" y="548"/>
                  </a:cubicBezTo>
                  <a:cubicBezTo>
                    <a:pt x="12105" y="274"/>
                    <a:pt x="11667" y="110"/>
                    <a:pt x="11174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3" name="Google Shape;8493;p9"/>
            <p:cNvSpPr/>
            <p:nvPr/>
          </p:nvSpPr>
          <p:spPr>
            <a:xfrm>
              <a:off x="3993475" y="2948850"/>
              <a:ext cx="460075" cy="226900"/>
            </a:xfrm>
            <a:custGeom>
              <a:avLst/>
              <a:gdLst/>
              <a:ahLst/>
              <a:cxnLst/>
              <a:rect l="l" t="t" r="r" b="b"/>
              <a:pathLst>
                <a:path w="18403" h="9076" extrusionOk="0">
                  <a:moveTo>
                    <a:pt x="14349" y="0"/>
                  </a:moveTo>
                  <a:cubicBezTo>
                    <a:pt x="13896" y="0"/>
                    <a:pt x="13638" y="398"/>
                    <a:pt x="13638" y="1111"/>
                  </a:cubicBezTo>
                  <a:cubicBezTo>
                    <a:pt x="13638" y="1494"/>
                    <a:pt x="13912" y="1878"/>
                    <a:pt x="13254" y="2042"/>
                  </a:cubicBezTo>
                  <a:cubicBezTo>
                    <a:pt x="13254" y="1823"/>
                    <a:pt x="13200" y="1604"/>
                    <a:pt x="13145" y="1385"/>
                  </a:cubicBezTo>
                  <a:cubicBezTo>
                    <a:pt x="12861" y="817"/>
                    <a:pt x="11639" y="5"/>
                    <a:pt x="11028" y="5"/>
                  </a:cubicBezTo>
                  <a:cubicBezTo>
                    <a:pt x="10931" y="5"/>
                    <a:pt x="10850" y="25"/>
                    <a:pt x="10790" y="70"/>
                  </a:cubicBezTo>
                  <a:cubicBezTo>
                    <a:pt x="9942" y="697"/>
                    <a:pt x="9068" y="902"/>
                    <a:pt x="8137" y="902"/>
                  </a:cubicBezTo>
                  <a:cubicBezTo>
                    <a:pt x="7685" y="902"/>
                    <a:pt x="7220" y="854"/>
                    <a:pt x="6737" y="782"/>
                  </a:cubicBezTo>
                  <a:lnTo>
                    <a:pt x="6737" y="782"/>
                  </a:lnTo>
                  <a:cubicBezTo>
                    <a:pt x="7449" y="2590"/>
                    <a:pt x="5806" y="3028"/>
                    <a:pt x="5258" y="4069"/>
                  </a:cubicBezTo>
                  <a:cubicBezTo>
                    <a:pt x="4491" y="3904"/>
                    <a:pt x="4437" y="3192"/>
                    <a:pt x="3944" y="2918"/>
                  </a:cubicBezTo>
                  <a:cubicBezTo>
                    <a:pt x="3451" y="3192"/>
                    <a:pt x="3012" y="3630"/>
                    <a:pt x="2684" y="4123"/>
                  </a:cubicBezTo>
                  <a:cubicBezTo>
                    <a:pt x="2136" y="4945"/>
                    <a:pt x="1479" y="5657"/>
                    <a:pt x="712" y="6205"/>
                  </a:cubicBezTo>
                  <a:lnTo>
                    <a:pt x="0" y="7190"/>
                  </a:lnTo>
                  <a:cubicBezTo>
                    <a:pt x="36" y="7726"/>
                    <a:pt x="421" y="7819"/>
                    <a:pt x="776" y="7819"/>
                  </a:cubicBezTo>
                  <a:cubicBezTo>
                    <a:pt x="965" y="7819"/>
                    <a:pt x="1146" y="7793"/>
                    <a:pt x="1260" y="7793"/>
                  </a:cubicBezTo>
                  <a:cubicBezTo>
                    <a:pt x="1310" y="7803"/>
                    <a:pt x="1359" y="7806"/>
                    <a:pt x="1407" y="7806"/>
                  </a:cubicBezTo>
                  <a:cubicBezTo>
                    <a:pt x="1459" y="7806"/>
                    <a:pt x="1509" y="7803"/>
                    <a:pt x="1559" y="7803"/>
                  </a:cubicBezTo>
                  <a:cubicBezTo>
                    <a:pt x="1711" y="7803"/>
                    <a:pt x="1859" y="7832"/>
                    <a:pt x="2027" y="8067"/>
                  </a:cubicBezTo>
                  <a:cubicBezTo>
                    <a:pt x="2577" y="8743"/>
                    <a:pt x="3013" y="9075"/>
                    <a:pt x="3403" y="9075"/>
                  </a:cubicBezTo>
                  <a:cubicBezTo>
                    <a:pt x="3867" y="9075"/>
                    <a:pt x="4264" y="8605"/>
                    <a:pt x="4710" y="7683"/>
                  </a:cubicBezTo>
                  <a:cubicBezTo>
                    <a:pt x="4984" y="7245"/>
                    <a:pt x="5149" y="6807"/>
                    <a:pt x="5313" y="6314"/>
                  </a:cubicBezTo>
                  <a:cubicBezTo>
                    <a:pt x="5446" y="5783"/>
                    <a:pt x="5721" y="5431"/>
                    <a:pt x="6198" y="5431"/>
                  </a:cubicBezTo>
                  <a:cubicBezTo>
                    <a:pt x="6311" y="5431"/>
                    <a:pt x="6436" y="5451"/>
                    <a:pt x="6573" y="5493"/>
                  </a:cubicBezTo>
                  <a:cubicBezTo>
                    <a:pt x="6708" y="5832"/>
                    <a:pt x="6886" y="5982"/>
                    <a:pt x="7106" y="5982"/>
                  </a:cubicBezTo>
                  <a:cubicBezTo>
                    <a:pt x="7241" y="5982"/>
                    <a:pt x="7392" y="5925"/>
                    <a:pt x="7558" y="5821"/>
                  </a:cubicBezTo>
                  <a:cubicBezTo>
                    <a:pt x="7678" y="5971"/>
                    <a:pt x="7799" y="6023"/>
                    <a:pt x="7917" y="6023"/>
                  </a:cubicBezTo>
                  <a:cubicBezTo>
                    <a:pt x="8176" y="6023"/>
                    <a:pt x="8428" y="5781"/>
                    <a:pt x="8664" y="5781"/>
                  </a:cubicBezTo>
                  <a:cubicBezTo>
                    <a:pt x="8717" y="5781"/>
                    <a:pt x="8768" y="5792"/>
                    <a:pt x="8818" y="5821"/>
                  </a:cubicBezTo>
                  <a:cubicBezTo>
                    <a:pt x="8873" y="6424"/>
                    <a:pt x="7777" y="6971"/>
                    <a:pt x="8873" y="7464"/>
                  </a:cubicBezTo>
                  <a:lnTo>
                    <a:pt x="9585" y="7464"/>
                  </a:lnTo>
                  <a:cubicBezTo>
                    <a:pt x="9859" y="7629"/>
                    <a:pt x="10023" y="7902"/>
                    <a:pt x="10187" y="8176"/>
                  </a:cubicBezTo>
                  <a:cubicBezTo>
                    <a:pt x="10395" y="8107"/>
                    <a:pt x="10603" y="7907"/>
                    <a:pt x="10810" y="7907"/>
                  </a:cubicBezTo>
                  <a:cubicBezTo>
                    <a:pt x="10931" y="7907"/>
                    <a:pt x="11052" y="7975"/>
                    <a:pt x="11173" y="8176"/>
                  </a:cubicBezTo>
                  <a:cubicBezTo>
                    <a:pt x="11592" y="8539"/>
                    <a:pt x="11825" y="8731"/>
                    <a:pt x="11997" y="8731"/>
                  </a:cubicBezTo>
                  <a:cubicBezTo>
                    <a:pt x="12163" y="8731"/>
                    <a:pt x="12272" y="8553"/>
                    <a:pt x="12433" y="8176"/>
                  </a:cubicBezTo>
                  <a:cubicBezTo>
                    <a:pt x="12652" y="7683"/>
                    <a:pt x="12816" y="7300"/>
                    <a:pt x="13364" y="7136"/>
                  </a:cubicBezTo>
                  <a:cubicBezTo>
                    <a:pt x="13528" y="7136"/>
                    <a:pt x="13747" y="6971"/>
                    <a:pt x="13693" y="6862"/>
                  </a:cubicBezTo>
                  <a:cubicBezTo>
                    <a:pt x="13309" y="5876"/>
                    <a:pt x="14405" y="5164"/>
                    <a:pt x="14186" y="4178"/>
                  </a:cubicBezTo>
                  <a:cubicBezTo>
                    <a:pt x="14076" y="3740"/>
                    <a:pt x="14405" y="3247"/>
                    <a:pt x="14678" y="2754"/>
                  </a:cubicBezTo>
                  <a:cubicBezTo>
                    <a:pt x="14898" y="2973"/>
                    <a:pt x="15007" y="3028"/>
                    <a:pt x="15007" y="3083"/>
                  </a:cubicBezTo>
                  <a:cubicBezTo>
                    <a:pt x="15117" y="3302"/>
                    <a:pt x="15117" y="3521"/>
                    <a:pt x="15117" y="3740"/>
                  </a:cubicBezTo>
                  <a:cubicBezTo>
                    <a:pt x="14733" y="4781"/>
                    <a:pt x="14569" y="5712"/>
                    <a:pt x="15719" y="6478"/>
                  </a:cubicBezTo>
                  <a:cubicBezTo>
                    <a:pt x="15829" y="6588"/>
                    <a:pt x="15774" y="7081"/>
                    <a:pt x="15829" y="7410"/>
                  </a:cubicBezTo>
                  <a:cubicBezTo>
                    <a:pt x="15876" y="7600"/>
                    <a:pt x="16048" y="7749"/>
                    <a:pt x="16236" y="7749"/>
                  </a:cubicBezTo>
                  <a:cubicBezTo>
                    <a:pt x="16264" y="7749"/>
                    <a:pt x="16293" y="7745"/>
                    <a:pt x="16322" y="7738"/>
                  </a:cubicBezTo>
                  <a:cubicBezTo>
                    <a:pt x="16595" y="7738"/>
                    <a:pt x="16760" y="7519"/>
                    <a:pt x="16705" y="7300"/>
                  </a:cubicBezTo>
                  <a:cubicBezTo>
                    <a:pt x="16486" y="6369"/>
                    <a:pt x="16979" y="6150"/>
                    <a:pt x="17746" y="6150"/>
                  </a:cubicBezTo>
                  <a:cubicBezTo>
                    <a:pt x="18019" y="6150"/>
                    <a:pt x="18403" y="6040"/>
                    <a:pt x="18348" y="5712"/>
                  </a:cubicBezTo>
                  <a:cubicBezTo>
                    <a:pt x="18184" y="5054"/>
                    <a:pt x="18293" y="4288"/>
                    <a:pt x="17746" y="3685"/>
                  </a:cubicBezTo>
                  <a:cubicBezTo>
                    <a:pt x="17472" y="3904"/>
                    <a:pt x="17362" y="4288"/>
                    <a:pt x="17526" y="4671"/>
                  </a:cubicBezTo>
                  <a:cubicBezTo>
                    <a:pt x="17526" y="4890"/>
                    <a:pt x="17581" y="5109"/>
                    <a:pt x="17253" y="5109"/>
                  </a:cubicBezTo>
                  <a:cubicBezTo>
                    <a:pt x="17088" y="5109"/>
                    <a:pt x="16869" y="5054"/>
                    <a:pt x="16869" y="4890"/>
                  </a:cubicBezTo>
                  <a:cubicBezTo>
                    <a:pt x="17034" y="3630"/>
                    <a:pt x="15938" y="3192"/>
                    <a:pt x="15281" y="2425"/>
                  </a:cubicBezTo>
                  <a:cubicBezTo>
                    <a:pt x="14952" y="1987"/>
                    <a:pt x="14733" y="1659"/>
                    <a:pt x="15171" y="1221"/>
                  </a:cubicBezTo>
                  <a:cubicBezTo>
                    <a:pt x="15610" y="782"/>
                    <a:pt x="15390" y="454"/>
                    <a:pt x="14952" y="180"/>
                  </a:cubicBezTo>
                  <a:cubicBezTo>
                    <a:pt x="14725" y="59"/>
                    <a:pt x="14523" y="0"/>
                    <a:pt x="14349" y="0"/>
                  </a:cubicBez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4" name="Google Shape;8494;p9"/>
            <p:cNvSpPr/>
            <p:nvPr/>
          </p:nvSpPr>
          <p:spPr>
            <a:xfrm>
              <a:off x="4124925" y="2954700"/>
              <a:ext cx="26025" cy="24675"/>
            </a:xfrm>
            <a:custGeom>
              <a:avLst/>
              <a:gdLst/>
              <a:ahLst/>
              <a:cxnLst/>
              <a:rect l="l" t="t" r="r" b="b"/>
              <a:pathLst>
                <a:path w="1041" h="987" extrusionOk="0">
                  <a:moveTo>
                    <a:pt x="1041" y="1"/>
                  </a:moveTo>
                  <a:cubicBezTo>
                    <a:pt x="438" y="1"/>
                    <a:pt x="0" y="439"/>
                    <a:pt x="55" y="987"/>
                  </a:cubicBezTo>
                  <a:cubicBezTo>
                    <a:pt x="493" y="822"/>
                    <a:pt x="822" y="439"/>
                    <a:pt x="1041" y="1"/>
                  </a:cubicBez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5" name="Google Shape;8495;p9"/>
            <p:cNvSpPr/>
            <p:nvPr/>
          </p:nvSpPr>
          <p:spPr>
            <a:xfrm>
              <a:off x="4108475" y="2988925"/>
              <a:ext cx="17825" cy="19675"/>
            </a:xfrm>
            <a:custGeom>
              <a:avLst/>
              <a:gdLst/>
              <a:ahLst/>
              <a:cxnLst/>
              <a:rect l="l" t="t" r="r" b="b"/>
              <a:pathLst>
                <a:path w="713" h="787" extrusionOk="0">
                  <a:moveTo>
                    <a:pt x="384" y="1"/>
                  </a:moveTo>
                  <a:cubicBezTo>
                    <a:pt x="165" y="110"/>
                    <a:pt x="1" y="330"/>
                    <a:pt x="1" y="603"/>
                  </a:cubicBezTo>
                  <a:cubicBezTo>
                    <a:pt x="79" y="741"/>
                    <a:pt x="165" y="787"/>
                    <a:pt x="252" y="787"/>
                  </a:cubicBezTo>
                  <a:cubicBezTo>
                    <a:pt x="409" y="787"/>
                    <a:pt x="572" y="639"/>
                    <a:pt x="713" y="603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6" name="Google Shape;8496;p9"/>
            <p:cNvSpPr/>
            <p:nvPr/>
          </p:nvSpPr>
          <p:spPr>
            <a:xfrm>
              <a:off x="4125275" y="3004550"/>
              <a:ext cx="11975" cy="6325"/>
            </a:xfrm>
            <a:custGeom>
              <a:avLst/>
              <a:gdLst/>
              <a:ahLst/>
              <a:cxnLst/>
              <a:rect l="l" t="t" r="r" b="b"/>
              <a:pathLst>
                <a:path w="479" h="253" extrusionOk="0">
                  <a:moveTo>
                    <a:pt x="47" y="0"/>
                  </a:moveTo>
                  <a:cubicBezTo>
                    <a:pt x="1" y="0"/>
                    <a:pt x="26" y="39"/>
                    <a:pt x="96" y="143"/>
                  </a:cubicBezTo>
                  <a:cubicBezTo>
                    <a:pt x="205" y="197"/>
                    <a:pt x="260" y="197"/>
                    <a:pt x="369" y="252"/>
                  </a:cubicBezTo>
                  <a:cubicBezTo>
                    <a:pt x="369" y="252"/>
                    <a:pt x="479" y="143"/>
                    <a:pt x="479" y="143"/>
                  </a:cubicBezTo>
                  <a:cubicBezTo>
                    <a:pt x="369" y="88"/>
                    <a:pt x="369" y="88"/>
                    <a:pt x="205" y="33"/>
                  </a:cubicBezTo>
                  <a:cubicBezTo>
                    <a:pt x="125" y="13"/>
                    <a:pt x="74" y="0"/>
                    <a:pt x="47" y="0"/>
                  </a:cubicBezTo>
                  <a:close/>
                </a:path>
              </a:pathLst>
            </a:custGeom>
            <a:solidFill>
              <a:srgbClr val="F8F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7" name="Google Shape;8497;p9"/>
            <p:cNvSpPr/>
            <p:nvPr/>
          </p:nvSpPr>
          <p:spPr>
            <a:xfrm>
              <a:off x="4192000" y="290677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" y="275"/>
                  </a:moveTo>
                  <a:lnTo>
                    <a:pt x="275" y="1"/>
                  </a:lnTo>
                  <a:close/>
                </a:path>
              </a:pathLst>
            </a:custGeom>
            <a:solidFill>
              <a:srgbClr val="F1A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8" name="Google Shape;8498;p9"/>
            <p:cNvSpPr/>
            <p:nvPr/>
          </p:nvSpPr>
          <p:spPr>
            <a:xfrm>
              <a:off x="3863400" y="4104875"/>
              <a:ext cx="131450" cy="65950"/>
            </a:xfrm>
            <a:custGeom>
              <a:avLst/>
              <a:gdLst/>
              <a:ahLst/>
              <a:cxnLst/>
              <a:rect l="l" t="t" r="r" b="b"/>
              <a:pathLst>
                <a:path w="5258" h="2638" extrusionOk="0">
                  <a:moveTo>
                    <a:pt x="3615" y="0"/>
                  </a:moveTo>
                  <a:lnTo>
                    <a:pt x="0" y="2356"/>
                  </a:lnTo>
                  <a:cubicBezTo>
                    <a:pt x="177" y="2592"/>
                    <a:pt x="418" y="2637"/>
                    <a:pt x="672" y="2637"/>
                  </a:cubicBezTo>
                  <a:cubicBezTo>
                    <a:pt x="828" y="2637"/>
                    <a:pt x="989" y="2620"/>
                    <a:pt x="1142" y="2620"/>
                  </a:cubicBezTo>
                  <a:cubicBezTo>
                    <a:pt x="1201" y="2620"/>
                    <a:pt x="1259" y="2622"/>
                    <a:pt x="1315" y="2629"/>
                  </a:cubicBezTo>
                  <a:cubicBezTo>
                    <a:pt x="2684" y="2027"/>
                    <a:pt x="3998" y="1260"/>
                    <a:pt x="5258" y="329"/>
                  </a:cubicBezTo>
                  <a:cubicBezTo>
                    <a:pt x="5167" y="311"/>
                    <a:pt x="5072" y="305"/>
                    <a:pt x="4976" y="305"/>
                  </a:cubicBezTo>
                  <a:cubicBezTo>
                    <a:pt x="4785" y="305"/>
                    <a:pt x="4587" y="329"/>
                    <a:pt x="4395" y="329"/>
                  </a:cubicBezTo>
                  <a:cubicBezTo>
                    <a:pt x="4108" y="329"/>
                    <a:pt x="3834" y="274"/>
                    <a:pt x="3615" y="0"/>
                  </a:cubicBezTo>
                  <a:close/>
                </a:path>
              </a:pathLst>
            </a:custGeom>
            <a:solidFill>
              <a:srgbClr val="F29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9" name="Google Shape;8499;p9"/>
            <p:cNvSpPr/>
            <p:nvPr/>
          </p:nvSpPr>
          <p:spPr>
            <a:xfrm>
              <a:off x="3944525" y="4304775"/>
              <a:ext cx="50325" cy="37350"/>
            </a:xfrm>
            <a:custGeom>
              <a:avLst/>
              <a:gdLst/>
              <a:ahLst/>
              <a:cxnLst/>
              <a:rect l="l" t="t" r="r" b="b"/>
              <a:pathLst>
                <a:path w="2013" h="1494" extrusionOk="0">
                  <a:moveTo>
                    <a:pt x="682" y="1"/>
                  </a:moveTo>
                  <a:cubicBezTo>
                    <a:pt x="443" y="1"/>
                    <a:pt x="260" y="147"/>
                    <a:pt x="151" y="439"/>
                  </a:cubicBezTo>
                  <a:cubicBezTo>
                    <a:pt x="0" y="840"/>
                    <a:pt x="125" y="1103"/>
                    <a:pt x="525" y="1103"/>
                  </a:cubicBezTo>
                  <a:cubicBezTo>
                    <a:pt x="562" y="1103"/>
                    <a:pt x="602" y="1101"/>
                    <a:pt x="644" y="1096"/>
                  </a:cubicBezTo>
                  <a:cubicBezTo>
                    <a:pt x="685" y="1087"/>
                    <a:pt x="725" y="1083"/>
                    <a:pt x="762" y="1083"/>
                  </a:cubicBezTo>
                  <a:cubicBezTo>
                    <a:pt x="1139" y="1083"/>
                    <a:pt x="1366" y="1493"/>
                    <a:pt x="1856" y="1493"/>
                  </a:cubicBezTo>
                  <a:cubicBezTo>
                    <a:pt x="1906" y="1493"/>
                    <a:pt x="1958" y="1489"/>
                    <a:pt x="2013" y="1480"/>
                  </a:cubicBezTo>
                  <a:cubicBezTo>
                    <a:pt x="1684" y="1096"/>
                    <a:pt x="1739" y="330"/>
                    <a:pt x="1082" y="110"/>
                  </a:cubicBezTo>
                  <a:cubicBezTo>
                    <a:pt x="936" y="37"/>
                    <a:pt x="802" y="1"/>
                    <a:pt x="682" y="1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0" name="Google Shape;8500;p9"/>
            <p:cNvSpPr/>
            <p:nvPr/>
          </p:nvSpPr>
          <p:spPr>
            <a:xfrm>
              <a:off x="3949650" y="4344500"/>
              <a:ext cx="20900" cy="7400"/>
            </a:xfrm>
            <a:custGeom>
              <a:avLst/>
              <a:gdLst/>
              <a:ahLst/>
              <a:cxnLst/>
              <a:rect l="l" t="t" r="r" b="b"/>
              <a:pathLst>
                <a:path w="836" h="296" extrusionOk="0">
                  <a:moveTo>
                    <a:pt x="329" y="0"/>
                  </a:moveTo>
                  <a:cubicBezTo>
                    <a:pt x="274" y="0"/>
                    <a:pt x="165" y="110"/>
                    <a:pt x="1" y="219"/>
                  </a:cubicBezTo>
                  <a:lnTo>
                    <a:pt x="658" y="274"/>
                  </a:lnTo>
                  <a:cubicBezTo>
                    <a:pt x="702" y="289"/>
                    <a:pt x="738" y="296"/>
                    <a:pt x="764" y="296"/>
                  </a:cubicBezTo>
                  <a:cubicBezTo>
                    <a:pt x="836" y="296"/>
                    <a:pt x="833" y="245"/>
                    <a:pt x="713" y="165"/>
                  </a:cubicBezTo>
                  <a:cubicBezTo>
                    <a:pt x="603" y="55"/>
                    <a:pt x="439" y="0"/>
                    <a:pt x="329" y="0"/>
                  </a:cubicBez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1" name="Google Shape;8501;p9"/>
            <p:cNvSpPr/>
            <p:nvPr/>
          </p:nvSpPr>
          <p:spPr>
            <a:xfrm>
              <a:off x="3648425" y="3707875"/>
              <a:ext cx="164325" cy="479175"/>
            </a:xfrm>
            <a:custGeom>
              <a:avLst/>
              <a:gdLst/>
              <a:ahLst/>
              <a:cxnLst/>
              <a:rect l="l" t="t" r="r" b="b"/>
              <a:pathLst>
                <a:path w="6573" h="19167" extrusionOk="0">
                  <a:moveTo>
                    <a:pt x="1633" y="1"/>
                  </a:moveTo>
                  <a:cubicBezTo>
                    <a:pt x="1330" y="1"/>
                    <a:pt x="1026" y="122"/>
                    <a:pt x="712" y="435"/>
                  </a:cubicBezTo>
                  <a:cubicBezTo>
                    <a:pt x="219" y="654"/>
                    <a:pt x="0" y="1202"/>
                    <a:pt x="164" y="1695"/>
                  </a:cubicBezTo>
                  <a:cubicBezTo>
                    <a:pt x="438" y="2626"/>
                    <a:pt x="1150" y="3393"/>
                    <a:pt x="2136" y="3612"/>
                  </a:cubicBezTo>
                  <a:cubicBezTo>
                    <a:pt x="876" y="4926"/>
                    <a:pt x="876" y="5036"/>
                    <a:pt x="2355" y="5419"/>
                  </a:cubicBezTo>
                  <a:cubicBezTo>
                    <a:pt x="3670" y="5803"/>
                    <a:pt x="3560" y="6624"/>
                    <a:pt x="3177" y="7610"/>
                  </a:cubicBezTo>
                  <a:cubicBezTo>
                    <a:pt x="3013" y="8103"/>
                    <a:pt x="2410" y="8541"/>
                    <a:pt x="2793" y="9199"/>
                  </a:cubicBezTo>
                  <a:cubicBezTo>
                    <a:pt x="3341" y="10075"/>
                    <a:pt x="2958" y="10787"/>
                    <a:pt x="2191" y="11335"/>
                  </a:cubicBezTo>
                  <a:cubicBezTo>
                    <a:pt x="1643" y="11827"/>
                    <a:pt x="657" y="12101"/>
                    <a:pt x="986" y="13197"/>
                  </a:cubicBezTo>
                  <a:cubicBezTo>
                    <a:pt x="1150" y="13361"/>
                    <a:pt x="1479" y="13197"/>
                    <a:pt x="1424" y="13580"/>
                  </a:cubicBezTo>
                  <a:cubicBezTo>
                    <a:pt x="1479" y="13799"/>
                    <a:pt x="1534" y="13964"/>
                    <a:pt x="1698" y="14128"/>
                  </a:cubicBezTo>
                  <a:cubicBezTo>
                    <a:pt x="1965" y="14475"/>
                    <a:pt x="2270" y="14600"/>
                    <a:pt x="2590" y="14600"/>
                  </a:cubicBezTo>
                  <a:cubicBezTo>
                    <a:pt x="2926" y="14600"/>
                    <a:pt x="3278" y="14461"/>
                    <a:pt x="3615" y="14292"/>
                  </a:cubicBezTo>
                  <a:lnTo>
                    <a:pt x="3615" y="14292"/>
                  </a:lnTo>
                  <a:cubicBezTo>
                    <a:pt x="3286" y="15004"/>
                    <a:pt x="2848" y="15661"/>
                    <a:pt x="2246" y="16209"/>
                  </a:cubicBezTo>
                  <a:cubicBezTo>
                    <a:pt x="2574" y="17633"/>
                    <a:pt x="3560" y="18400"/>
                    <a:pt x="4656" y="19167"/>
                  </a:cubicBezTo>
                  <a:cubicBezTo>
                    <a:pt x="4984" y="18893"/>
                    <a:pt x="5203" y="18455"/>
                    <a:pt x="5094" y="18017"/>
                  </a:cubicBezTo>
                  <a:cubicBezTo>
                    <a:pt x="5149" y="17195"/>
                    <a:pt x="5313" y="16319"/>
                    <a:pt x="5587" y="15552"/>
                  </a:cubicBezTo>
                  <a:cubicBezTo>
                    <a:pt x="4656" y="15388"/>
                    <a:pt x="5641" y="15114"/>
                    <a:pt x="5587" y="14895"/>
                  </a:cubicBezTo>
                  <a:lnTo>
                    <a:pt x="5641" y="14566"/>
                  </a:lnTo>
                  <a:cubicBezTo>
                    <a:pt x="6463" y="11882"/>
                    <a:pt x="6463" y="9144"/>
                    <a:pt x="6573" y="6405"/>
                  </a:cubicBezTo>
                  <a:cubicBezTo>
                    <a:pt x="5915" y="5365"/>
                    <a:pt x="6463" y="3941"/>
                    <a:pt x="5532" y="2955"/>
                  </a:cubicBezTo>
                  <a:lnTo>
                    <a:pt x="3505" y="928"/>
                  </a:lnTo>
                  <a:cubicBezTo>
                    <a:pt x="3341" y="764"/>
                    <a:pt x="3122" y="654"/>
                    <a:pt x="2958" y="545"/>
                  </a:cubicBezTo>
                  <a:cubicBezTo>
                    <a:pt x="2505" y="254"/>
                    <a:pt x="2071" y="1"/>
                    <a:pt x="1633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2" name="Google Shape;8502;p9"/>
            <p:cNvSpPr/>
            <p:nvPr/>
          </p:nvSpPr>
          <p:spPr>
            <a:xfrm>
              <a:off x="3360875" y="3846075"/>
              <a:ext cx="449125" cy="390475"/>
            </a:xfrm>
            <a:custGeom>
              <a:avLst/>
              <a:gdLst/>
              <a:ahLst/>
              <a:cxnLst/>
              <a:rect l="l" t="t" r="r" b="b"/>
              <a:pathLst>
                <a:path w="17965" h="15619" extrusionOk="0">
                  <a:moveTo>
                    <a:pt x="932" y="1"/>
                  </a:moveTo>
                  <a:cubicBezTo>
                    <a:pt x="767" y="1"/>
                    <a:pt x="658" y="1"/>
                    <a:pt x="493" y="56"/>
                  </a:cubicBezTo>
                  <a:cubicBezTo>
                    <a:pt x="55" y="275"/>
                    <a:pt x="1" y="822"/>
                    <a:pt x="384" y="1151"/>
                  </a:cubicBezTo>
                  <a:cubicBezTo>
                    <a:pt x="658" y="1315"/>
                    <a:pt x="877" y="1535"/>
                    <a:pt x="1041" y="1808"/>
                  </a:cubicBezTo>
                  <a:cubicBezTo>
                    <a:pt x="1205" y="2027"/>
                    <a:pt x="1534" y="1918"/>
                    <a:pt x="1698" y="2137"/>
                  </a:cubicBezTo>
                  <a:cubicBezTo>
                    <a:pt x="1808" y="2247"/>
                    <a:pt x="1917" y="2356"/>
                    <a:pt x="2027" y="2466"/>
                  </a:cubicBezTo>
                  <a:cubicBezTo>
                    <a:pt x="2903" y="3342"/>
                    <a:pt x="4053" y="3944"/>
                    <a:pt x="4656" y="5040"/>
                  </a:cubicBezTo>
                  <a:cubicBezTo>
                    <a:pt x="4716" y="5130"/>
                    <a:pt x="4777" y="5171"/>
                    <a:pt x="4837" y="5171"/>
                  </a:cubicBezTo>
                  <a:cubicBezTo>
                    <a:pt x="4886" y="5171"/>
                    <a:pt x="4935" y="5144"/>
                    <a:pt x="4985" y="5095"/>
                  </a:cubicBezTo>
                  <a:lnTo>
                    <a:pt x="5313" y="5095"/>
                  </a:lnTo>
                  <a:cubicBezTo>
                    <a:pt x="5751" y="5478"/>
                    <a:pt x="5532" y="6080"/>
                    <a:pt x="5806" y="6519"/>
                  </a:cubicBezTo>
                  <a:cubicBezTo>
                    <a:pt x="6847" y="7833"/>
                    <a:pt x="8161" y="8874"/>
                    <a:pt x="9585" y="9695"/>
                  </a:cubicBezTo>
                  <a:cubicBezTo>
                    <a:pt x="11228" y="10572"/>
                    <a:pt x="12707" y="11831"/>
                    <a:pt x="13857" y="13310"/>
                  </a:cubicBezTo>
                  <a:lnTo>
                    <a:pt x="16486" y="15610"/>
                  </a:lnTo>
                  <a:cubicBezTo>
                    <a:pt x="16538" y="15605"/>
                    <a:pt x="16592" y="15602"/>
                    <a:pt x="16646" y="15602"/>
                  </a:cubicBezTo>
                  <a:cubicBezTo>
                    <a:pt x="16794" y="15602"/>
                    <a:pt x="16948" y="15618"/>
                    <a:pt x="17100" y="15618"/>
                  </a:cubicBezTo>
                  <a:cubicBezTo>
                    <a:pt x="17420" y="15618"/>
                    <a:pt x="17733" y="15549"/>
                    <a:pt x="17965" y="15117"/>
                  </a:cubicBezTo>
                  <a:cubicBezTo>
                    <a:pt x="17253" y="14734"/>
                    <a:pt x="17089" y="13748"/>
                    <a:pt x="16158" y="13639"/>
                  </a:cubicBezTo>
                  <a:cubicBezTo>
                    <a:pt x="15610" y="12489"/>
                    <a:pt x="14515" y="11776"/>
                    <a:pt x="13803" y="10681"/>
                  </a:cubicBezTo>
                  <a:cubicBezTo>
                    <a:pt x="13036" y="9640"/>
                    <a:pt x="12050" y="8764"/>
                    <a:pt x="11009" y="8052"/>
                  </a:cubicBezTo>
                  <a:cubicBezTo>
                    <a:pt x="10900" y="7943"/>
                    <a:pt x="10735" y="7888"/>
                    <a:pt x="10626" y="7833"/>
                  </a:cubicBezTo>
                  <a:cubicBezTo>
                    <a:pt x="10462" y="7724"/>
                    <a:pt x="10242" y="7614"/>
                    <a:pt x="10133" y="7504"/>
                  </a:cubicBezTo>
                  <a:lnTo>
                    <a:pt x="9804" y="7231"/>
                  </a:lnTo>
                  <a:cubicBezTo>
                    <a:pt x="9202" y="6519"/>
                    <a:pt x="8326" y="6135"/>
                    <a:pt x="7833" y="5314"/>
                  </a:cubicBezTo>
                  <a:cubicBezTo>
                    <a:pt x="7011" y="4383"/>
                    <a:pt x="6080" y="3506"/>
                    <a:pt x="5204" y="2630"/>
                  </a:cubicBezTo>
                  <a:cubicBezTo>
                    <a:pt x="4601" y="2247"/>
                    <a:pt x="3999" y="1863"/>
                    <a:pt x="3341" y="1589"/>
                  </a:cubicBezTo>
                  <a:lnTo>
                    <a:pt x="3013" y="1425"/>
                  </a:lnTo>
                  <a:lnTo>
                    <a:pt x="2849" y="1315"/>
                  </a:lnTo>
                  <a:cubicBezTo>
                    <a:pt x="2739" y="1206"/>
                    <a:pt x="2629" y="1151"/>
                    <a:pt x="2520" y="1096"/>
                  </a:cubicBezTo>
                  <a:lnTo>
                    <a:pt x="2191" y="877"/>
                  </a:lnTo>
                  <a:lnTo>
                    <a:pt x="1863" y="713"/>
                  </a:lnTo>
                  <a:lnTo>
                    <a:pt x="1753" y="603"/>
                  </a:lnTo>
                  <a:lnTo>
                    <a:pt x="1479" y="330"/>
                  </a:lnTo>
                  <a:lnTo>
                    <a:pt x="1315" y="220"/>
                  </a:lnTo>
                  <a:cubicBezTo>
                    <a:pt x="1205" y="110"/>
                    <a:pt x="1041" y="56"/>
                    <a:pt x="932" y="1"/>
                  </a:cubicBezTo>
                  <a:close/>
                </a:path>
              </a:pathLst>
            </a:custGeom>
            <a:solidFill>
              <a:srgbClr val="F18B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3" name="Google Shape;8503;p9"/>
            <p:cNvSpPr/>
            <p:nvPr/>
          </p:nvSpPr>
          <p:spPr>
            <a:xfrm>
              <a:off x="3789450" y="3825850"/>
              <a:ext cx="79450" cy="246175"/>
            </a:xfrm>
            <a:custGeom>
              <a:avLst/>
              <a:gdLst/>
              <a:ahLst/>
              <a:cxnLst/>
              <a:rect l="l" t="t" r="r" b="b"/>
              <a:pathLst>
                <a:path w="3178" h="9847" extrusionOk="0">
                  <a:moveTo>
                    <a:pt x="1553" y="0"/>
                  </a:moveTo>
                  <a:cubicBezTo>
                    <a:pt x="1470" y="0"/>
                    <a:pt x="1388" y="14"/>
                    <a:pt x="1315" y="43"/>
                  </a:cubicBezTo>
                  <a:cubicBezTo>
                    <a:pt x="986" y="98"/>
                    <a:pt x="658" y="317"/>
                    <a:pt x="548" y="646"/>
                  </a:cubicBezTo>
                  <a:cubicBezTo>
                    <a:pt x="439" y="810"/>
                    <a:pt x="439" y="1084"/>
                    <a:pt x="548" y="1303"/>
                  </a:cubicBezTo>
                  <a:cubicBezTo>
                    <a:pt x="603" y="2015"/>
                    <a:pt x="603" y="2672"/>
                    <a:pt x="548" y="3384"/>
                  </a:cubicBezTo>
                  <a:cubicBezTo>
                    <a:pt x="165" y="5520"/>
                    <a:pt x="0" y="7656"/>
                    <a:pt x="0" y="9847"/>
                  </a:cubicBezTo>
                  <a:lnTo>
                    <a:pt x="329" y="9847"/>
                  </a:lnTo>
                  <a:cubicBezTo>
                    <a:pt x="932" y="9518"/>
                    <a:pt x="822" y="8697"/>
                    <a:pt x="1424" y="8259"/>
                  </a:cubicBezTo>
                  <a:cubicBezTo>
                    <a:pt x="1753" y="8587"/>
                    <a:pt x="1479" y="9245"/>
                    <a:pt x="1972" y="9518"/>
                  </a:cubicBezTo>
                  <a:lnTo>
                    <a:pt x="2301" y="9518"/>
                  </a:lnTo>
                  <a:cubicBezTo>
                    <a:pt x="2410" y="8533"/>
                    <a:pt x="2520" y="7547"/>
                    <a:pt x="2629" y="6561"/>
                  </a:cubicBezTo>
                  <a:cubicBezTo>
                    <a:pt x="2848" y="5849"/>
                    <a:pt x="3177" y="5192"/>
                    <a:pt x="2848" y="4480"/>
                  </a:cubicBezTo>
                  <a:cubicBezTo>
                    <a:pt x="2706" y="4265"/>
                    <a:pt x="2573" y="4165"/>
                    <a:pt x="2460" y="4165"/>
                  </a:cubicBezTo>
                  <a:cubicBezTo>
                    <a:pt x="2313" y="4165"/>
                    <a:pt x="2198" y="4334"/>
                    <a:pt x="2136" y="4644"/>
                  </a:cubicBezTo>
                  <a:cubicBezTo>
                    <a:pt x="2027" y="5027"/>
                    <a:pt x="1808" y="5465"/>
                    <a:pt x="1534" y="5739"/>
                  </a:cubicBezTo>
                  <a:cubicBezTo>
                    <a:pt x="1436" y="5837"/>
                    <a:pt x="1426" y="6022"/>
                    <a:pt x="1269" y="6022"/>
                  </a:cubicBezTo>
                  <a:cubicBezTo>
                    <a:pt x="1250" y="6022"/>
                    <a:pt x="1229" y="6019"/>
                    <a:pt x="1205" y="6013"/>
                  </a:cubicBezTo>
                  <a:cubicBezTo>
                    <a:pt x="1151" y="5904"/>
                    <a:pt x="1096" y="5849"/>
                    <a:pt x="1096" y="5739"/>
                  </a:cubicBezTo>
                  <a:cubicBezTo>
                    <a:pt x="1096" y="5630"/>
                    <a:pt x="1096" y="5520"/>
                    <a:pt x="1151" y="5465"/>
                  </a:cubicBezTo>
                  <a:cubicBezTo>
                    <a:pt x="1151" y="5465"/>
                    <a:pt x="1260" y="5356"/>
                    <a:pt x="1260" y="5356"/>
                  </a:cubicBezTo>
                  <a:cubicBezTo>
                    <a:pt x="1315" y="5301"/>
                    <a:pt x="1424" y="5246"/>
                    <a:pt x="1534" y="5192"/>
                  </a:cubicBezTo>
                  <a:cubicBezTo>
                    <a:pt x="1644" y="5192"/>
                    <a:pt x="1698" y="5137"/>
                    <a:pt x="1808" y="5082"/>
                  </a:cubicBezTo>
                  <a:cubicBezTo>
                    <a:pt x="1917" y="5027"/>
                    <a:pt x="1972" y="4972"/>
                    <a:pt x="2027" y="4863"/>
                  </a:cubicBezTo>
                  <a:cubicBezTo>
                    <a:pt x="2082" y="4699"/>
                    <a:pt x="2027" y="4534"/>
                    <a:pt x="1917" y="4425"/>
                  </a:cubicBezTo>
                  <a:cubicBezTo>
                    <a:pt x="1863" y="4315"/>
                    <a:pt x="1808" y="4206"/>
                    <a:pt x="1808" y="4151"/>
                  </a:cubicBezTo>
                  <a:cubicBezTo>
                    <a:pt x="1863" y="4041"/>
                    <a:pt x="1917" y="3987"/>
                    <a:pt x="2027" y="3932"/>
                  </a:cubicBezTo>
                  <a:lnTo>
                    <a:pt x="2301" y="3713"/>
                  </a:lnTo>
                  <a:cubicBezTo>
                    <a:pt x="2520" y="3603"/>
                    <a:pt x="2684" y="3384"/>
                    <a:pt x="2794" y="3110"/>
                  </a:cubicBezTo>
                  <a:cubicBezTo>
                    <a:pt x="2794" y="3001"/>
                    <a:pt x="2794" y="2836"/>
                    <a:pt x="2794" y="2727"/>
                  </a:cubicBezTo>
                  <a:cubicBezTo>
                    <a:pt x="2739" y="2563"/>
                    <a:pt x="2629" y="2453"/>
                    <a:pt x="2465" y="2398"/>
                  </a:cubicBezTo>
                  <a:cubicBezTo>
                    <a:pt x="1698" y="2234"/>
                    <a:pt x="1315" y="1851"/>
                    <a:pt x="1917" y="1084"/>
                  </a:cubicBezTo>
                  <a:cubicBezTo>
                    <a:pt x="2082" y="865"/>
                    <a:pt x="2465" y="646"/>
                    <a:pt x="2191" y="262"/>
                  </a:cubicBezTo>
                  <a:cubicBezTo>
                    <a:pt x="2031" y="102"/>
                    <a:pt x="1782" y="0"/>
                    <a:pt x="1553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4" name="Google Shape;8504;p9"/>
            <p:cNvSpPr/>
            <p:nvPr/>
          </p:nvSpPr>
          <p:spPr>
            <a:xfrm>
              <a:off x="3797675" y="4015875"/>
              <a:ext cx="41100" cy="64375"/>
            </a:xfrm>
            <a:custGeom>
              <a:avLst/>
              <a:gdLst/>
              <a:ahLst/>
              <a:cxnLst/>
              <a:rect l="l" t="t" r="r" b="b"/>
              <a:pathLst>
                <a:path w="1644" h="2575" extrusionOk="0">
                  <a:moveTo>
                    <a:pt x="1643" y="0"/>
                  </a:moveTo>
                  <a:cubicBezTo>
                    <a:pt x="876" y="55"/>
                    <a:pt x="383" y="329"/>
                    <a:pt x="274" y="1151"/>
                  </a:cubicBezTo>
                  <a:cubicBezTo>
                    <a:pt x="219" y="1534"/>
                    <a:pt x="110" y="1863"/>
                    <a:pt x="0" y="2246"/>
                  </a:cubicBezTo>
                  <a:cubicBezTo>
                    <a:pt x="274" y="2465"/>
                    <a:pt x="657" y="2575"/>
                    <a:pt x="986" y="2575"/>
                  </a:cubicBezTo>
                  <a:lnTo>
                    <a:pt x="1315" y="2575"/>
                  </a:lnTo>
                  <a:cubicBezTo>
                    <a:pt x="1534" y="2410"/>
                    <a:pt x="1479" y="2082"/>
                    <a:pt x="1643" y="1917"/>
                  </a:cubicBezTo>
                  <a:lnTo>
                    <a:pt x="1643" y="0"/>
                  </a:lnTo>
                  <a:close/>
                </a:path>
              </a:pathLst>
            </a:custGeom>
            <a:solidFill>
              <a:srgbClr val="F38C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5" name="Google Shape;8505;p9"/>
            <p:cNvSpPr/>
            <p:nvPr/>
          </p:nvSpPr>
          <p:spPr>
            <a:xfrm>
              <a:off x="3753850" y="4080225"/>
              <a:ext cx="34250" cy="32075"/>
            </a:xfrm>
            <a:custGeom>
              <a:avLst/>
              <a:gdLst/>
              <a:ahLst/>
              <a:cxnLst/>
              <a:rect l="l" t="t" r="r" b="b"/>
              <a:pathLst>
                <a:path w="1370" h="1283" extrusionOk="0">
                  <a:moveTo>
                    <a:pt x="1370" y="1"/>
                  </a:moveTo>
                  <a:cubicBezTo>
                    <a:pt x="822" y="274"/>
                    <a:pt x="0" y="329"/>
                    <a:pt x="55" y="1260"/>
                  </a:cubicBezTo>
                  <a:cubicBezTo>
                    <a:pt x="115" y="1275"/>
                    <a:pt x="171" y="1282"/>
                    <a:pt x="222" y="1282"/>
                  </a:cubicBezTo>
                  <a:cubicBezTo>
                    <a:pt x="718" y="1282"/>
                    <a:pt x="862" y="655"/>
                    <a:pt x="1318" y="655"/>
                  </a:cubicBezTo>
                  <a:cubicBezTo>
                    <a:pt x="1335" y="655"/>
                    <a:pt x="1352" y="656"/>
                    <a:pt x="1370" y="658"/>
                  </a:cubicBezTo>
                  <a:cubicBezTo>
                    <a:pt x="1370" y="439"/>
                    <a:pt x="1370" y="220"/>
                    <a:pt x="1370" y="1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6" name="Google Shape;8506;p9"/>
            <p:cNvSpPr/>
            <p:nvPr/>
          </p:nvSpPr>
          <p:spPr>
            <a:xfrm>
              <a:off x="3797675" y="4071950"/>
              <a:ext cx="24650" cy="15000"/>
            </a:xfrm>
            <a:custGeom>
              <a:avLst/>
              <a:gdLst/>
              <a:ahLst/>
              <a:cxnLst/>
              <a:rect l="l" t="t" r="r" b="b"/>
              <a:pathLst>
                <a:path w="986" h="600" extrusionOk="0">
                  <a:moveTo>
                    <a:pt x="254" y="0"/>
                  </a:moveTo>
                  <a:cubicBezTo>
                    <a:pt x="170" y="0"/>
                    <a:pt x="85" y="3"/>
                    <a:pt x="0" y="3"/>
                  </a:cubicBezTo>
                  <a:cubicBezTo>
                    <a:pt x="149" y="263"/>
                    <a:pt x="298" y="600"/>
                    <a:pt x="550" y="600"/>
                  </a:cubicBezTo>
                  <a:cubicBezTo>
                    <a:pt x="668" y="600"/>
                    <a:pt x="810" y="525"/>
                    <a:pt x="986" y="332"/>
                  </a:cubicBezTo>
                  <a:cubicBezTo>
                    <a:pt x="816" y="33"/>
                    <a:pt x="546" y="0"/>
                    <a:pt x="254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7" name="Google Shape;8507;p9"/>
            <p:cNvSpPr/>
            <p:nvPr/>
          </p:nvSpPr>
          <p:spPr>
            <a:xfrm>
              <a:off x="3829150" y="4063800"/>
              <a:ext cx="9625" cy="16450"/>
            </a:xfrm>
            <a:custGeom>
              <a:avLst/>
              <a:gdLst/>
              <a:ahLst/>
              <a:cxnLst/>
              <a:rect l="l" t="t" r="r" b="b"/>
              <a:pathLst>
                <a:path w="385" h="658" extrusionOk="0">
                  <a:moveTo>
                    <a:pt x="384" y="0"/>
                  </a:moveTo>
                  <a:lnTo>
                    <a:pt x="384" y="0"/>
                  </a:lnTo>
                  <a:cubicBezTo>
                    <a:pt x="165" y="165"/>
                    <a:pt x="1" y="384"/>
                    <a:pt x="56" y="658"/>
                  </a:cubicBezTo>
                  <a:cubicBezTo>
                    <a:pt x="275" y="548"/>
                    <a:pt x="384" y="274"/>
                    <a:pt x="384" y="0"/>
                  </a:cubicBezTo>
                  <a:close/>
                </a:path>
              </a:pathLst>
            </a:custGeom>
            <a:solidFill>
              <a:srgbClr val="F5A2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8" name="Google Shape;8508;p9"/>
            <p:cNvSpPr/>
            <p:nvPr/>
          </p:nvSpPr>
          <p:spPr>
            <a:xfrm>
              <a:off x="3608700" y="4359550"/>
              <a:ext cx="49325" cy="17825"/>
            </a:xfrm>
            <a:custGeom>
              <a:avLst/>
              <a:gdLst/>
              <a:ahLst/>
              <a:cxnLst/>
              <a:rect l="l" t="t" r="r" b="b"/>
              <a:pathLst>
                <a:path w="1973" h="713" extrusionOk="0">
                  <a:moveTo>
                    <a:pt x="1" y="1"/>
                  </a:moveTo>
                  <a:cubicBezTo>
                    <a:pt x="494" y="658"/>
                    <a:pt x="1261" y="603"/>
                    <a:pt x="1973" y="713"/>
                  </a:cubicBezTo>
                  <a:lnTo>
                    <a:pt x="1973" y="329"/>
                  </a:lnTo>
                  <a:cubicBezTo>
                    <a:pt x="1315" y="110"/>
                    <a:pt x="658" y="1"/>
                    <a:pt x="1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9" name="Google Shape;8509;p9"/>
            <p:cNvSpPr/>
            <p:nvPr/>
          </p:nvSpPr>
          <p:spPr>
            <a:xfrm>
              <a:off x="3755225" y="4318475"/>
              <a:ext cx="19175" cy="17825"/>
            </a:xfrm>
            <a:custGeom>
              <a:avLst/>
              <a:gdLst/>
              <a:ahLst/>
              <a:cxnLst/>
              <a:rect l="l" t="t" r="r" b="b"/>
              <a:pathLst>
                <a:path w="767" h="713" extrusionOk="0">
                  <a:moveTo>
                    <a:pt x="384" y="1"/>
                  </a:moveTo>
                  <a:lnTo>
                    <a:pt x="384" y="1"/>
                  </a:lnTo>
                  <a:cubicBezTo>
                    <a:pt x="165" y="165"/>
                    <a:pt x="0" y="439"/>
                    <a:pt x="55" y="713"/>
                  </a:cubicBezTo>
                  <a:cubicBezTo>
                    <a:pt x="274" y="494"/>
                    <a:pt x="767" y="439"/>
                    <a:pt x="384" y="1"/>
                  </a:cubicBezTo>
                  <a:close/>
                </a:path>
              </a:pathLst>
            </a:custGeom>
            <a:solidFill>
              <a:srgbClr val="F5A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0" name="Google Shape;8510;p9"/>
            <p:cNvSpPr/>
            <p:nvPr/>
          </p:nvSpPr>
          <p:spPr>
            <a:xfrm>
              <a:off x="3656625" y="4375975"/>
              <a:ext cx="17825" cy="8600"/>
            </a:xfrm>
            <a:custGeom>
              <a:avLst/>
              <a:gdLst/>
              <a:ahLst/>
              <a:cxnLst/>
              <a:rect l="l" t="t" r="r" b="b"/>
              <a:pathLst>
                <a:path w="713" h="344" extrusionOk="0">
                  <a:moveTo>
                    <a:pt x="1" y="1"/>
                  </a:moveTo>
                  <a:cubicBezTo>
                    <a:pt x="138" y="229"/>
                    <a:pt x="351" y="343"/>
                    <a:pt x="576" y="343"/>
                  </a:cubicBezTo>
                  <a:cubicBezTo>
                    <a:pt x="622" y="343"/>
                    <a:pt x="667" y="339"/>
                    <a:pt x="713" y="330"/>
                  </a:cubicBezTo>
                  <a:cubicBezTo>
                    <a:pt x="548" y="110"/>
                    <a:pt x="275" y="1"/>
                    <a:pt x="1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1" name="Google Shape;8511;p9"/>
            <p:cNvSpPr/>
            <p:nvPr/>
          </p:nvSpPr>
          <p:spPr>
            <a:xfrm>
              <a:off x="3674425" y="4383950"/>
              <a:ext cx="16475" cy="9850"/>
            </a:xfrm>
            <a:custGeom>
              <a:avLst/>
              <a:gdLst/>
              <a:ahLst/>
              <a:cxnLst/>
              <a:rect l="l" t="t" r="r" b="b"/>
              <a:pathLst>
                <a:path w="659" h="394" extrusionOk="0">
                  <a:moveTo>
                    <a:pt x="107" y="0"/>
                  </a:moveTo>
                  <a:cubicBezTo>
                    <a:pt x="72" y="0"/>
                    <a:pt x="36" y="3"/>
                    <a:pt x="1" y="11"/>
                  </a:cubicBezTo>
                  <a:cubicBezTo>
                    <a:pt x="110" y="230"/>
                    <a:pt x="384" y="394"/>
                    <a:pt x="658" y="394"/>
                  </a:cubicBezTo>
                  <a:cubicBezTo>
                    <a:pt x="563" y="155"/>
                    <a:pt x="343" y="0"/>
                    <a:pt x="107" y="0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2" name="Google Shape;8512;p9"/>
            <p:cNvSpPr/>
            <p:nvPr/>
          </p:nvSpPr>
          <p:spPr>
            <a:xfrm>
              <a:off x="3690875" y="4359550"/>
              <a:ext cx="2750" cy="2775"/>
            </a:xfrm>
            <a:custGeom>
              <a:avLst/>
              <a:gdLst/>
              <a:ahLst/>
              <a:cxnLst/>
              <a:rect l="l" t="t" r="r" b="b"/>
              <a:pathLst>
                <a:path w="110" h="111" extrusionOk="0">
                  <a:moveTo>
                    <a:pt x="0" y="1"/>
                  </a:moveTo>
                  <a:cubicBezTo>
                    <a:pt x="27" y="83"/>
                    <a:pt x="55" y="110"/>
                    <a:pt x="75" y="110"/>
                  </a:cubicBezTo>
                  <a:cubicBezTo>
                    <a:pt x="96" y="110"/>
                    <a:pt x="110" y="83"/>
                    <a:pt x="110" y="55"/>
                  </a:cubicBezTo>
                  <a:cubicBezTo>
                    <a:pt x="110" y="55"/>
                    <a:pt x="55" y="1"/>
                    <a:pt x="0" y="1"/>
                  </a:cubicBezTo>
                  <a:close/>
                </a:path>
              </a:pathLst>
            </a:custGeom>
            <a:solidFill>
              <a:srgbClr val="FCF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3" name="Google Shape;8513;p9"/>
            <p:cNvSpPr/>
            <p:nvPr/>
          </p:nvSpPr>
          <p:spPr>
            <a:xfrm>
              <a:off x="3920900" y="1831250"/>
              <a:ext cx="47950" cy="226825"/>
            </a:xfrm>
            <a:custGeom>
              <a:avLst/>
              <a:gdLst/>
              <a:ahLst/>
              <a:cxnLst/>
              <a:rect l="l" t="t" r="r" b="b"/>
              <a:pathLst>
                <a:path w="1918" h="9073" extrusionOk="0">
                  <a:moveTo>
                    <a:pt x="886" y="0"/>
                  </a:moveTo>
                  <a:cubicBezTo>
                    <a:pt x="659" y="0"/>
                    <a:pt x="439" y="68"/>
                    <a:pt x="439" y="301"/>
                  </a:cubicBezTo>
                  <a:cubicBezTo>
                    <a:pt x="329" y="849"/>
                    <a:pt x="384" y="1451"/>
                    <a:pt x="658" y="1999"/>
                  </a:cubicBezTo>
                  <a:cubicBezTo>
                    <a:pt x="877" y="2328"/>
                    <a:pt x="1096" y="2766"/>
                    <a:pt x="658" y="3040"/>
                  </a:cubicBezTo>
                  <a:cubicBezTo>
                    <a:pt x="0" y="3368"/>
                    <a:pt x="165" y="3861"/>
                    <a:pt x="274" y="4409"/>
                  </a:cubicBezTo>
                  <a:cubicBezTo>
                    <a:pt x="439" y="5230"/>
                    <a:pt x="384" y="6107"/>
                    <a:pt x="0" y="6874"/>
                  </a:cubicBezTo>
                  <a:cubicBezTo>
                    <a:pt x="0" y="6874"/>
                    <a:pt x="55" y="6874"/>
                    <a:pt x="55" y="6983"/>
                  </a:cubicBezTo>
                  <a:cubicBezTo>
                    <a:pt x="110" y="7038"/>
                    <a:pt x="55" y="7093"/>
                    <a:pt x="0" y="7202"/>
                  </a:cubicBezTo>
                  <a:cubicBezTo>
                    <a:pt x="0" y="7312"/>
                    <a:pt x="0" y="7421"/>
                    <a:pt x="0" y="7531"/>
                  </a:cubicBezTo>
                  <a:cubicBezTo>
                    <a:pt x="493" y="7695"/>
                    <a:pt x="548" y="8078"/>
                    <a:pt x="384" y="8517"/>
                  </a:cubicBezTo>
                  <a:cubicBezTo>
                    <a:pt x="274" y="8790"/>
                    <a:pt x="493" y="9064"/>
                    <a:pt x="767" y="9064"/>
                  </a:cubicBezTo>
                  <a:cubicBezTo>
                    <a:pt x="801" y="9070"/>
                    <a:pt x="834" y="9073"/>
                    <a:pt x="865" y="9073"/>
                  </a:cubicBezTo>
                  <a:cubicBezTo>
                    <a:pt x="1129" y="9073"/>
                    <a:pt x="1266" y="8871"/>
                    <a:pt x="1315" y="8626"/>
                  </a:cubicBezTo>
                  <a:cubicBezTo>
                    <a:pt x="1315" y="8462"/>
                    <a:pt x="1315" y="8298"/>
                    <a:pt x="1315" y="8188"/>
                  </a:cubicBezTo>
                  <a:lnTo>
                    <a:pt x="1315" y="7202"/>
                  </a:lnTo>
                  <a:cubicBezTo>
                    <a:pt x="1479" y="6983"/>
                    <a:pt x="1753" y="7038"/>
                    <a:pt x="1917" y="6874"/>
                  </a:cubicBezTo>
                  <a:lnTo>
                    <a:pt x="1917" y="6545"/>
                  </a:lnTo>
                  <a:cubicBezTo>
                    <a:pt x="1808" y="6435"/>
                    <a:pt x="1698" y="6216"/>
                    <a:pt x="1589" y="6216"/>
                  </a:cubicBezTo>
                  <a:cubicBezTo>
                    <a:pt x="877" y="6052"/>
                    <a:pt x="767" y="5997"/>
                    <a:pt x="1041" y="5504"/>
                  </a:cubicBezTo>
                  <a:cubicBezTo>
                    <a:pt x="1534" y="4518"/>
                    <a:pt x="1753" y="3423"/>
                    <a:pt x="1589" y="2273"/>
                  </a:cubicBezTo>
                  <a:cubicBezTo>
                    <a:pt x="1205" y="1780"/>
                    <a:pt x="1096" y="1123"/>
                    <a:pt x="1315" y="465"/>
                  </a:cubicBezTo>
                  <a:cubicBezTo>
                    <a:pt x="1370" y="246"/>
                    <a:pt x="1424" y="82"/>
                    <a:pt x="1151" y="27"/>
                  </a:cubicBezTo>
                  <a:cubicBezTo>
                    <a:pt x="1071" y="11"/>
                    <a:pt x="978" y="0"/>
                    <a:pt x="886" y="0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4" name="Google Shape;8514;p9"/>
            <p:cNvSpPr/>
            <p:nvPr/>
          </p:nvSpPr>
          <p:spPr>
            <a:xfrm>
              <a:off x="3953750" y="2002800"/>
              <a:ext cx="15100" cy="8525"/>
            </a:xfrm>
            <a:custGeom>
              <a:avLst/>
              <a:gdLst/>
              <a:ahLst/>
              <a:cxnLst/>
              <a:rect l="l" t="t" r="r" b="b"/>
              <a:pathLst>
                <a:path w="604" h="341" extrusionOk="0">
                  <a:moveTo>
                    <a:pt x="498" y="1"/>
                  </a:moveTo>
                  <a:cubicBezTo>
                    <a:pt x="274" y="1"/>
                    <a:pt x="96" y="150"/>
                    <a:pt x="1" y="340"/>
                  </a:cubicBezTo>
                  <a:cubicBezTo>
                    <a:pt x="275" y="340"/>
                    <a:pt x="494" y="285"/>
                    <a:pt x="603" y="12"/>
                  </a:cubicBezTo>
                  <a:cubicBezTo>
                    <a:pt x="567" y="4"/>
                    <a:pt x="532" y="1"/>
                    <a:pt x="49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5" name="Google Shape;8515;p9"/>
            <p:cNvSpPr/>
            <p:nvPr/>
          </p:nvSpPr>
          <p:spPr>
            <a:xfrm>
              <a:off x="3953750" y="2451500"/>
              <a:ext cx="6875" cy="18525"/>
            </a:xfrm>
            <a:custGeom>
              <a:avLst/>
              <a:gdLst/>
              <a:ahLst/>
              <a:cxnLst/>
              <a:rect l="l" t="t" r="r" b="b"/>
              <a:pathLst>
                <a:path w="275" h="741" extrusionOk="0">
                  <a:moveTo>
                    <a:pt x="138" y="1"/>
                  </a:moveTo>
                  <a:cubicBezTo>
                    <a:pt x="83" y="1"/>
                    <a:pt x="28" y="28"/>
                    <a:pt x="1" y="83"/>
                  </a:cubicBezTo>
                  <a:lnTo>
                    <a:pt x="1" y="740"/>
                  </a:lnTo>
                  <a:lnTo>
                    <a:pt x="275" y="740"/>
                  </a:lnTo>
                  <a:lnTo>
                    <a:pt x="275" y="83"/>
                  </a:lnTo>
                  <a:cubicBezTo>
                    <a:pt x="247" y="28"/>
                    <a:pt x="193" y="1"/>
                    <a:pt x="138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6" name="Google Shape;8516;p9"/>
            <p:cNvSpPr/>
            <p:nvPr/>
          </p:nvSpPr>
          <p:spPr>
            <a:xfrm>
              <a:off x="3886675" y="3074825"/>
              <a:ext cx="409425" cy="412550"/>
            </a:xfrm>
            <a:custGeom>
              <a:avLst/>
              <a:gdLst/>
              <a:ahLst/>
              <a:cxnLst/>
              <a:rect l="l" t="t" r="r" b="b"/>
              <a:pathLst>
                <a:path w="16377" h="16502" extrusionOk="0">
                  <a:moveTo>
                    <a:pt x="9861" y="0"/>
                  </a:moveTo>
                  <a:cubicBezTo>
                    <a:pt x="9572" y="0"/>
                    <a:pt x="9433" y="257"/>
                    <a:pt x="9311" y="837"/>
                  </a:cubicBezTo>
                  <a:cubicBezTo>
                    <a:pt x="9147" y="1439"/>
                    <a:pt x="8873" y="2042"/>
                    <a:pt x="8599" y="2590"/>
                  </a:cubicBezTo>
                  <a:cubicBezTo>
                    <a:pt x="8272" y="3334"/>
                    <a:pt x="7976" y="3706"/>
                    <a:pt x="7635" y="3706"/>
                  </a:cubicBezTo>
                  <a:cubicBezTo>
                    <a:pt x="7347" y="3706"/>
                    <a:pt x="7027" y="3443"/>
                    <a:pt x="6627" y="2918"/>
                  </a:cubicBezTo>
                  <a:cubicBezTo>
                    <a:pt x="6463" y="2754"/>
                    <a:pt x="6353" y="2535"/>
                    <a:pt x="6299" y="2371"/>
                  </a:cubicBezTo>
                  <a:cubicBezTo>
                    <a:pt x="6265" y="2204"/>
                    <a:pt x="6212" y="2079"/>
                    <a:pt x="6126" y="2079"/>
                  </a:cubicBezTo>
                  <a:cubicBezTo>
                    <a:pt x="6071" y="2079"/>
                    <a:pt x="6001" y="2132"/>
                    <a:pt x="5915" y="2261"/>
                  </a:cubicBezTo>
                  <a:cubicBezTo>
                    <a:pt x="5728" y="2482"/>
                    <a:pt x="5557" y="2560"/>
                    <a:pt x="5394" y="2560"/>
                  </a:cubicBezTo>
                  <a:cubicBezTo>
                    <a:pt x="5030" y="2560"/>
                    <a:pt x="4705" y="2172"/>
                    <a:pt x="4327" y="2097"/>
                  </a:cubicBezTo>
                  <a:cubicBezTo>
                    <a:pt x="3779" y="2371"/>
                    <a:pt x="3341" y="2809"/>
                    <a:pt x="3067" y="3356"/>
                  </a:cubicBezTo>
                  <a:cubicBezTo>
                    <a:pt x="2629" y="4123"/>
                    <a:pt x="2081" y="4835"/>
                    <a:pt x="1369" y="5383"/>
                  </a:cubicBezTo>
                  <a:cubicBezTo>
                    <a:pt x="1369" y="6259"/>
                    <a:pt x="1260" y="7136"/>
                    <a:pt x="1041" y="8012"/>
                  </a:cubicBezTo>
                  <a:cubicBezTo>
                    <a:pt x="712" y="9545"/>
                    <a:pt x="0" y="11079"/>
                    <a:pt x="438" y="12722"/>
                  </a:cubicBezTo>
                  <a:cubicBezTo>
                    <a:pt x="548" y="12996"/>
                    <a:pt x="822" y="13270"/>
                    <a:pt x="1096" y="13379"/>
                  </a:cubicBezTo>
                  <a:cubicBezTo>
                    <a:pt x="1150" y="13379"/>
                    <a:pt x="1150" y="13434"/>
                    <a:pt x="1150" y="13434"/>
                  </a:cubicBezTo>
                  <a:lnTo>
                    <a:pt x="1096" y="13434"/>
                  </a:lnTo>
                  <a:cubicBezTo>
                    <a:pt x="1015" y="13414"/>
                    <a:pt x="928" y="13401"/>
                    <a:pt x="838" y="13401"/>
                  </a:cubicBezTo>
                  <a:cubicBezTo>
                    <a:pt x="683" y="13401"/>
                    <a:pt x="522" y="13439"/>
                    <a:pt x="384" y="13544"/>
                  </a:cubicBezTo>
                  <a:cubicBezTo>
                    <a:pt x="219" y="13817"/>
                    <a:pt x="219" y="14146"/>
                    <a:pt x="274" y="14420"/>
                  </a:cubicBezTo>
                  <a:cubicBezTo>
                    <a:pt x="329" y="14968"/>
                    <a:pt x="329" y="15461"/>
                    <a:pt x="274" y="15954"/>
                  </a:cubicBezTo>
                  <a:cubicBezTo>
                    <a:pt x="274" y="16118"/>
                    <a:pt x="384" y="16227"/>
                    <a:pt x="548" y="16282"/>
                  </a:cubicBezTo>
                  <a:cubicBezTo>
                    <a:pt x="657" y="16227"/>
                    <a:pt x="822" y="16227"/>
                    <a:pt x="876" y="16173"/>
                  </a:cubicBezTo>
                  <a:cubicBezTo>
                    <a:pt x="1179" y="15618"/>
                    <a:pt x="1203" y="14784"/>
                    <a:pt x="2146" y="14784"/>
                  </a:cubicBezTo>
                  <a:cubicBezTo>
                    <a:pt x="2227" y="14784"/>
                    <a:pt x="2315" y="14790"/>
                    <a:pt x="2410" y="14803"/>
                  </a:cubicBezTo>
                  <a:cubicBezTo>
                    <a:pt x="2421" y="14805"/>
                    <a:pt x="2432" y="14806"/>
                    <a:pt x="2442" y="14806"/>
                  </a:cubicBezTo>
                  <a:cubicBezTo>
                    <a:pt x="2805" y="14806"/>
                    <a:pt x="3000" y="13908"/>
                    <a:pt x="2574" y="13270"/>
                  </a:cubicBezTo>
                  <a:cubicBezTo>
                    <a:pt x="2355" y="12996"/>
                    <a:pt x="2520" y="12667"/>
                    <a:pt x="2848" y="12503"/>
                  </a:cubicBezTo>
                  <a:cubicBezTo>
                    <a:pt x="2926" y="12456"/>
                    <a:pt x="2999" y="12436"/>
                    <a:pt x="3069" y="12436"/>
                  </a:cubicBezTo>
                  <a:cubicBezTo>
                    <a:pt x="3246" y="12436"/>
                    <a:pt x="3403" y="12565"/>
                    <a:pt x="3560" y="12722"/>
                  </a:cubicBezTo>
                  <a:cubicBezTo>
                    <a:pt x="3779" y="12886"/>
                    <a:pt x="3998" y="13105"/>
                    <a:pt x="3944" y="13379"/>
                  </a:cubicBezTo>
                  <a:cubicBezTo>
                    <a:pt x="3670" y="14256"/>
                    <a:pt x="4217" y="15351"/>
                    <a:pt x="3177" y="15954"/>
                  </a:cubicBezTo>
                  <a:cubicBezTo>
                    <a:pt x="3012" y="16063"/>
                    <a:pt x="2903" y="16173"/>
                    <a:pt x="3012" y="16282"/>
                  </a:cubicBezTo>
                  <a:cubicBezTo>
                    <a:pt x="3122" y="16392"/>
                    <a:pt x="3286" y="16501"/>
                    <a:pt x="3396" y="16501"/>
                  </a:cubicBezTo>
                  <a:cubicBezTo>
                    <a:pt x="3889" y="16337"/>
                    <a:pt x="4327" y="16118"/>
                    <a:pt x="4710" y="15844"/>
                  </a:cubicBezTo>
                  <a:cubicBezTo>
                    <a:pt x="5148" y="15515"/>
                    <a:pt x="4656" y="15132"/>
                    <a:pt x="4710" y="14803"/>
                  </a:cubicBezTo>
                  <a:cubicBezTo>
                    <a:pt x="4805" y="14050"/>
                    <a:pt x="5466" y="13498"/>
                    <a:pt x="6207" y="13498"/>
                  </a:cubicBezTo>
                  <a:cubicBezTo>
                    <a:pt x="6327" y="13498"/>
                    <a:pt x="6450" y="13513"/>
                    <a:pt x="6572" y="13544"/>
                  </a:cubicBezTo>
                  <a:cubicBezTo>
                    <a:pt x="6696" y="13614"/>
                    <a:pt x="6797" y="13645"/>
                    <a:pt x="6881" y="13645"/>
                  </a:cubicBezTo>
                  <a:cubicBezTo>
                    <a:pt x="7056" y="13645"/>
                    <a:pt x="7156" y="13510"/>
                    <a:pt x="7230" y="13325"/>
                  </a:cubicBezTo>
                  <a:cubicBezTo>
                    <a:pt x="7339" y="13051"/>
                    <a:pt x="7339" y="12722"/>
                    <a:pt x="7394" y="12558"/>
                  </a:cubicBezTo>
                  <a:cubicBezTo>
                    <a:pt x="7442" y="12367"/>
                    <a:pt x="7572" y="12219"/>
                    <a:pt x="7785" y="12219"/>
                  </a:cubicBezTo>
                  <a:cubicBezTo>
                    <a:pt x="7817" y="12219"/>
                    <a:pt x="7851" y="12222"/>
                    <a:pt x="7887" y="12229"/>
                  </a:cubicBezTo>
                  <a:cubicBezTo>
                    <a:pt x="8106" y="12284"/>
                    <a:pt x="8270" y="12503"/>
                    <a:pt x="8216" y="12722"/>
                  </a:cubicBezTo>
                  <a:cubicBezTo>
                    <a:pt x="8161" y="13160"/>
                    <a:pt x="8051" y="13598"/>
                    <a:pt x="7887" y="13982"/>
                  </a:cubicBezTo>
                  <a:cubicBezTo>
                    <a:pt x="7558" y="14584"/>
                    <a:pt x="7558" y="15351"/>
                    <a:pt x="7887" y="15954"/>
                  </a:cubicBezTo>
                  <a:cubicBezTo>
                    <a:pt x="7942" y="14201"/>
                    <a:pt x="9585" y="13763"/>
                    <a:pt x="9804" y="12393"/>
                  </a:cubicBezTo>
                  <a:cubicBezTo>
                    <a:pt x="9853" y="12196"/>
                    <a:pt x="9992" y="12110"/>
                    <a:pt x="10154" y="12110"/>
                  </a:cubicBezTo>
                  <a:cubicBezTo>
                    <a:pt x="10352" y="12110"/>
                    <a:pt x="10585" y="12238"/>
                    <a:pt x="10735" y="12448"/>
                  </a:cubicBezTo>
                  <a:cubicBezTo>
                    <a:pt x="11009" y="12832"/>
                    <a:pt x="10735" y="13434"/>
                    <a:pt x="11228" y="13708"/>
                  </a:cubicBezTo>
                  <a:cubicBezTo>
                    <a:pt x="11721" y="13270"/>
                    <a:pt x="12214" y="12832"/>
                    <a:pt x="12652" y="12448"/>
                  </a:cubicBezTo>
                  <a:cubicBezTo>
                    <a:pt x="12816" y="12284"/>
                    <a:pt x="13090" y="12174"/>
                    <a:pt x="12926" y="11901"/>
                  </a:cubicBezTo>
                  <a:cubicBezTo>
                    <a:pt x="12597" y="11353"/>
                    <a:pt x="13090" y="10696"/>
                    <a:pt x="12761" y="10093"/>
                  </a:cubicBezTo>
                  <a:cubicBezTo>
                    <a:pt x="12652" y="9819"/>
                    <a:pt x="12542" y="9545"/>
                    <a:pt x="12871" y="9436"/>
                  </a:cubicBezTo>
                  <a:cubicBezTo>
                    <a:pt x="13499" y="9226"/>
                    <a:pt x="14000" y="8472"/>
                    <a:pt x="14715" y="8472"/>
                  </a:cubicBezTo>
                  <a:cubicBezTo>
                    <a:pt x="14935" y="8472"/>
                    <a:pt x="15175" y="8544"/>
                    <a:pt x="15445" y="8724"/>
                  </a:cubicBezTo>
                  <a:cubicBezTo>
                    <a:pt x="15540" y="8802"/>
                    <a:pt x="15629" y="8836"/>
                    <a:pt x="15713" y="8836"/>
                  </a:cubicBezTo>
                  <a:cubicBezTo>
                    <a:pt x="15922" y="8836"/>
                    <a:pt x="16095" y="8630"/>
                    <a:pt x="16212" y="8395"/>
                  </a:cubicBezTo>
                  <a:cubicBezTo>
                    <a:pt x="16376" y="8012"/>
                    <a:pt x="15993" y="7957"/>
                    <a:pt x="15774" y="7848"/>
                  </a:cubicBezTo>
                  <a:cubicBezTo>
                    <a:pt x="15062" y="7574"/>
                    <a:pt x="14131" y="7464"/>
                    <a:pt x="14897" y="6369"/>
                  </a:cubicBezTo>
                  <a:cubicBezTo>
                    <a:pt x="15117" y="6040"/>
                    <a:pt x="14788" y="5876"/>
                    <a:pt x="14624" y="5657"/>
                  </a:cubicBezTo>
                  <a:cubicBezTo>
                    <a:pt x="14009" y="4910"/>
                    <a:pt x="13078" y="4481"/>
                    <a:pt x="12140" y="4481"/>
                  </a:cubicBezTo>
                  <a:cubicBezTo>
                    <a:pt x="11908" y="4481"/>
                    <a:pt x="11675" y="4507"/>
                    <a:pt x="11447" y="4561"/>
                  </a:cubicBezTo>
                  <a:cubicBezTo>
                    <a:pt x="11173" y="4068"/>
                    <a:pt x="12049" y="3685"/>
                    <a:pt x="11447" y="3521"/>
                  </a:cubicBezTo>
                  <a:cubicBezTo>
                    <a:pt x="10790" y="3302"/>
                    <a:pt x="10845" y="2754"/>
                    <a:pt x="10571" y="2316"/>
                  </a:cubicBezTo>
                  <a:cubicBezTo>
                    <a:pt x="9968" y="1275"/>
                    <a:pt x="9968" y="1275"/>
                    <a:pt x="10899" y="454"/>
                  </a:cubicBezTo>
                  <a:cubicBezTo>
                    <a:pt x="10414" y="163"/>
                    <a:pt x="10090" y="0"/>
                    <a:pt x="9861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7" name="Google Shape;8517;p9"/>
            <p:cNvSpPr/>
            <p:nvPr/>
          </p:nvSpPr>
          <p:spPr>
            <a:xfrm>
              <a:off x="3826425" y="3266900"/>
              <a:ext cx="87650" cy="413525"/>
            </a:xfrm>
            <a:custGeom>
              <a:avLst/>
              <a:gdLst/>
              <a:ahLst/>
              <a:cxnLst/>
              <a:rect l="l" t="t" r="r" b="b"/>
              <a:pathLst>
                <a:path w="3506" h="16541" extrusionOk="0">
                  <a:moveTo>
                    <a:pt x="1205" y="0"/>
                  </a:moveTo>
                  <a:lnTo>
                    <a:pt x="493" y="8216"/>
                  </a:lnTo>
                  <a:cubicBezTo>
                    <a:pt x="548" y="8490"/>
                    <a:pt x="274" y="8654"/>
                    <a:pt x="219" y="8873"/>
                  </a:cubicBezTo>
                  <a:cubicBezTo>
                    <a:pt x="165" y="9147"/>
                    <a:pt x="110" y="9366"/>
                    <a:pt x="110" y="9640"/>
                  </a:cubicBezTo>
                  <a:cubicBezTo>
                    <a:pt x="110" y="10078"/>
                    <a:pt x="55" y="10461"/>
                    <a:pt x="0" y="10899"/>
                  </a:cubicBezTo>
                  <a:cubicBezTo>
                    <a:pt x="55" y="11283"/>
                    <a:pt x="110" y="11666"/>
                    <a:pt x="274" y="11995"/>
                  </a:cubicBezTo>
                  <a:cubicBezTo>
                    <a:pt x="548" y="13035"/>
                    <a:pt x="165" y="14131"/>
                    <a:pt x="274" y="15172"/>
                  </a:cubicBezTo>
                  <a:cubicBezTo>
                    <a:pt x="329" y="15884"/>
                    <a:pt x="603" y="16541"/>
                    <a:pt x="1424" y="16541"/>
                  </a:cubicBezTo>
                  <a:cubicBezTo>
                    <a:pt x="2301" y="16541"/>
                    <a:pt x="2246" y="15719"/>
                    <a:pt x="2246" y="15172"/>
                  </a:cubicBezTo>
                  <a:cubicBezTo>
                    <a:pt x="2246" y="14186"/>
                    <a:pt x="2301" y="13145"/>
                    <a:pt x="2465" y="12159"/>
                  </a:cubicBezTo>
                  <a:cubicBezTo>
                    <a:pt x="3067" y="11009"/>
                    <a:pt x="2465" y="9749"/>
                    <a:pt x="2903" y="8544"/>
                  </a:cubicBezTo>
                  <a:lnTo>
                    <a:pt x="2903" y="8161"/>
                  </a:lnTo>
                  <a:cubicBezTo>
                    <a:pt x="3013" y="7668"/>
                    <a:pt x="2794" y="7066"/>
                    <a:pt x="3122" y="6627"/>
                  </a:cubicBezTo>
                  <a:cubicBezTo>
                    <a:pt x="3067" y="6354"/>
                    <a:pt x="3013" y="6134"/>
                    <a:pt x="2958" y="5915"/>
                  </a:cubicBezTo>
                  <a:cubicBezTo>
                    <a:pt x="3067" y="5696"/>
                    <a:pt x="3341" y="5532"/>
                    <a:pt x="3232" y="5258"/>
                  </a:cubicBezTo>
                  <a:cubicBezTo>
                    <a:pt x="2958" y="3615"/>
                    <a:pt x="3506" y="1972"/>
                    <a:pt x="3451" y="329"/>
                  </a:cubicBezTo>
                  <a:lnTo>
                    <a:pt x="3451" y="329"/>
                  </a:lnTo>
                  <a:cubicBezTo>
                    <a:pt x="2958" y="548"/>
                    <a:pt x="3286" y="1096"/>
                    <a:pt x="2958" y="1424"/>
                  </a:cubicBezTo>
                  <a:cubicBezTo>
                    <a:pt x="2191" y="1424"/>
                    <a:pt x="1534" y="877"/>
                    <a:pt x="1479" y="165"/>
                  </a:cubicBezTo>
                  <a:cubicBezTo>
                    <a:pt x="1424" y="110"/>
                    <a:pt x="1260" y="55"/>
                    <a:pt x="1205" y="0"/>
                  </a:cubicBezTo>
                  <a:close/>
                </a:path>
              </a:pathLst>
            </a:custGeom>
            <a:solidFill>
              <a:srgbClr val="EF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8" name="Google Shape;8518;p9"/>
            <p:cNvSpPr/>
            <p:nvPr/>
          </p:nvSpPr>
          <p:spPr>
            <a:xfrm>
              <a:off x="3874350" y="2999900"/>
              <a:ext cx="45200" cy="120500"/>
            </a:xfrm>
            <a:custGeom>
              <a:avLst/>
              <a:gdLst/>
              <a:ahLst/>
              <a:cxnLst/>
              <a:rect l="l" t="t" r="r" b="b"/>
              <a:pathLst>
                <a:path w="1808" h="4820" extrusionOk="0">
                  <a:moveTo>
                    <a:pt x="603" y="0"/>
                  </a:moveTo>
                  <a:lnTo>
                    <a:pt x="603" y="0"/>
                  </a:lnTo>
                  <a:cubicBezTo>
                    <a:pt x="986" y="1150"/>
                    <a:pt x="986" y="1972"/>
                    <a:pt x="164" y="2520"/>
                  </a:cubicBezTo>
                  <a:cubicBezTo>
                    <a:pt x="877" y="3177"/>
                    <a:pt x="0" y="4108"/>
                    <a:pt x="548" y="4820"/>
                  </a:cubicBezTo>
                  <a:cubicBezTo>
                    <a:pt x="1369" y="4327"/>
                    <a:pt x="1808" y="3396"/>
                    <a:pt x="1643" y="2520"/>
                  </a:cubicBezTo>
                  <a:cubicBezTo>
                    <a:pt x="1698" y="1534"/>
                    <a:pt x="1315" y="603"/>
                    <a:pt x="603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9" name="Google Shape;8519;p9"/>
            <p:cNvSpPr/>
            <p:nvPr/>
          </p:nvSpPr>
          <p:spPr>
            <a:xfrm>
              <a:off x="3893500" y="2984300"/>
              <a:ext cx="20575" cy="11550"/>
            </a:xfrm>
            <a:custGeom>
              <a:avLst/>
              <a:gdLst/>
              <a:ahLst/>
              <a:cxnLst/>
              <a:rect l="l" t="t" r="r" b="b"/>
              <a:pathLst>
                <a:path w="823" h="462" extrusionOk="0">
                  <a:moveTo>
                    <a:pt x="284" y="0"/>
                  </a:moveTo>
                  <a:cubicBezTo>
                    <a:pt x="205" y="0"/>
                    <a:pt x="130" y="32"/>
                    <a:pt x="56" y="131"/>
                  </a:cubicBezTo>
                  <a:cubicBezTo>
                    <a:pt x="1" y="241"/>
                    <a:pt x="1" y="350"/>
                    <a:pt x="111" y="405"/>
                  </a:cubicBezTo>
                  <a:cubicBezTo>
                    <a:pt x="169" y="444"/>
                    <a:pt x="241" y="462"/>
                    <a:pt x="314" y="462"/>
                  </a:cubicBezTo>
                  <a:cubicBezTo>
                    <a:pt x="448" y="462"/>
                    <a:pt x="587" y="402"/>
                    <a:pt x="658" y="295"/>
                  </a:cubicBezTo>
                  <a:cubicBezTo>
                    <a:pt x="823" y="186"/>
                    <a:pt x="823" y="131"/>
                    <a:pt x="603" y="76"/>
                  </a:cubicBezTo>
                  <a:cubicBezTo>
                    <a:pt x="484" y="46"/>
                    <a:pt x="380" y="0"/>
                    <a:pt x="284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0" name="Google Shape;8520;p9"/>
            <p:cNvSpPr/>
            <p:nvPr/>
          </p:nvSpPr>
          <p:spPr>
            <a:xfrm>
              <a:off x="3920900" y="2988925"/>
              <a:ext cx="6875" cy="11000"/>
            </a:xfrm>
            <a:custGeom>
              <a:avLst/>
              <a:gdLst/>
              <a:ahLst/>
              <a:cxnLst/>
              <a:rect l="l" t="t" r="r" b="b"/>
              <a:pathLst>
                <a:path w="275" h="440" extrusionOk="0">
                  <a:moveTo>
                    <a:pt x="55" y="1"/>
                  </a:moveTo>
                  <a:cubicBezTo>
                    <a:pt x="0" y="110"/>
                    <a:pt x="0" y="220"/>
                    <a:pt x="55" y="330"/>
                  </a:cubicBezTo>
                  <a:cubicBezTo>
                    <a:pt x="55" y="330"/>
                    <a:pt x="0" y="439"/>
                    <a:pt x="110" y="439"/>
                  </a:cubicBezTo>
                  <a:cubicBezTo>
                    <a:pt x="219" y="384"/>
                    <a:pt x="274" y="330"/>
                    <a:pt x="219" y="220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1" name="Google Shape;8521;p9"/>
            <p:cNvSpPr/>
            <p:nvPr/>
          </p:nvSpPr>
          <p:spPr>
            <a:xfrm>
              <a:off x="3879825" y="3028650"/>
              <a:ext cx="2750" cy="4175"/>
            </a:xfrm>
            <a:custGeom>
              <a:avLst/>
              <a:gdLst/>
              <a:ahLst/>
              <a:cxnLst/>
              <a:rect l="l" t="t" r="r" b="b"/>
              <a:pathLst>
                <a:path w="110" h="167" extrusionOk="0">
                  <a:moveTo>
                    <a:pt x="0" y="0"/>
                  </a:moveTo>
                  <a:cubicBezTo>
                    <a:pt x="36" y="106"/>
                    <a:pt x="71" y="167"/>
                    <a:pt x="92" y="167"/>
                  </a:cubicBezTo>
                  <a:cubicBezTo>
                    <a:pt x="103" y="167"/>
                    <a:pt x="110" y="149"/>
                    <a:pt x="110" y="110"/>
                  </a:cubicBezTo>
                  <a:cubicBezTo>
                    <a:pt x="110" y="55"/>
                    <a:pt x="55" y="0"/>
                    <a:pt x="0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2" name="Google Shape;8522;p9"/>
            <p:cNvSpPr/>
            <p:nvPr/>
          </p:nvSpPr>
          <p:spPr>
            <a:xfrm>
              <a:off x="3875700" y="3062875"/>
              <a:ext cx="20575" cy="56175"/>
            </a:xfrm>
            <a:custGeom>
              <a:avLst/>
              <a:gdLst/>
              <a:ahLst/>
              <a:cxnLst/>
              <a:rect l="l" t="t" r="r" b="b"/>
              <a:pathLst>
                <a:path w="823" h="2247" extrusionOk="0">
                  <a:moveTo>
                    <a:pt x="110" y="1"/>
                  </a:moveTo>
                  <a:cubicBezTo>
                    <a:pt x="110" y="548"/>
                    <a:pt x="110" y="1096"/>
                    <a:pt x="56" y="1644"/>
                  </a:cubicBezTo>
                  <a:cubicBezTo>
                    <a:pt x="1" y="1698"/>
                    <a:pt x="1" y="1808"/>
                    <a:pt x="56" y="1917"/>
                  </a:cubicBezTo>
                  <a:cubicBezTo>
                    <a:pt x="110" y="2027"/>
                    <a:pt x="165" y="2137"/>
                    <a:pt x="165" y="2246"/>
                  </a:cubicBezTo>
                  <a:lnTo>
                    <a:pt x="494" y="2246"/>
                  </a:lnTo>
                  <a:cubicBezTo>
                    <a:pt x="439" y="1698"/>
                    <a:pt x="494" y="1096"/>
                    <a:pt x="658" y="548"/>
                  </a:cubicBezTo>
                  <a:cubicBezTo>
                    <a:pt x="823" y="110"/>
                    <a:pt x="494" y="1"/>
                    <a:pt x="110" y="1"/>
                  </a:cubicBez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3" name="Google Shape;8523;p9"/>
            <p:cNvSpPr/>
            <p:nvPr/>
          </p:nvSpPr>
          <p:spPr>
            <a:xfrm>
              <a:off x="3871600" y="31039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220" y="1"/>
                  </a:moveTo>
                  <a:lnTo>
                    <a:pt x="1" y="274"/>
                  </a:lnTo>
                  <a:lnTo>
                    <a:pt x="220" y="274"/>
                  </a:lnTo>
                  <a:cubicBezTo>
                    <a:pt x="274" y="220"/>
                    <a:pt x="274" y="55"/>
                    <a:pt x="220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4" name="Google Shape;8524;p9"/>
            <p:cNvSpPr/>
            <p:nvPr/>
          </p:nvSpPr>
          <p:spPr>
            <a:xfrm>
              <a:off x="3477250" y="3303875"/>
              <a:ext cx="364250" cy="554550"/>
            </a:xfrm>
            <a:custGeom>
              <a:avLst/>
              <a:gdLst/>
              <a:ahLst/>
              <a:cxnLst/>
              <a:rect l="l" t="t" r="r" b="b"/>
              <a:pathLst>
                <a:path w="14570" h="22182" extrusionOk="0">
                  <a:moveTo>
                    <a:pt x="12495" y="9916"/>
                  </a:moveTo>
                  <a:cubicBezTo>
                    <a:pt x="12559" y="10172"/>
                    <a:pt x="12632" y="10426"/>
                    <a:pt x="12543" y="10625"/>
                  </a:cubicBezTo>
                  <a:cubicBezTo>
                    <a:pt x="12519" y="10332"/>
                    <a:pt x="12500" y="10104"/>
                    <a:pt x="12495" y="9916"/>
                  </a:cubicBezTo>
                  <a:close/>
                  <a:moveTo>
                    <a:pt x="6573" y="0"/>
                  </a:moveTo>
                  <a:cubicBezTo>
                    <a:pt x="6409" y="55"/>
                    <a:pt x="6299" y="55"/>
                    <a:pt x="6190" y="164"/>
                  </a:cubicBezTo>
                  <a:cubicBezTo>
                    <a:pt x="5807" y="493"/>
                    <a:pt x="5697" y="986"/>
                    <a:pt x="5259" y="1205"/>
                  </a:cubicBezTo>
                  <a:lnTo>
                    <a:pt x="4875" y="1369"/>
                  </a:lnTo>
                  <a:cubicBezTo>
                    <a:pt x="4492" y="1534"/>
                    <a:pt x="4054" y="1588"/>
                    <a:pt x="3780" y="1972"/>
                  </a:cubicBezTo>
                  <a:cubicBezTo>
                    <a:pt x="3561" y="1807"/>
                    <a:pt x="3890" y="1698"/>
                    <a:pt x="3890" y="1588"/>
                  </a:cubicBezTo>
                  <a:cubicBezTo>
                    <a:pt x="3890" y="1205"/>
                    <a:pt x="3835" y="822"/>
                    <a:pt x="3616" y="548"/>
                  </a:cubicBezTo>
                  <a:cubicBezTo>
                    <a:pt x="3232" y="548"/>
                    <a:pt x="2904" y="712"/>
                    <a:pt x="2685" y="1095"/>
                  </a:cubicBezTo>
                  <a:cubicBezTo>
                    <a:pt x="2596" y="1229"/>
                    <a:pt x="2543" y="1399"/>
                    <a:pt x="2350" y="1399"/>
                  </a:cubicBezTo>
                  <a:cubicBezTo>
                    <a:pt x="2305" y="1399"/>
                    <a:pt x="2253" y="1390"/>
                    <a:pt x="2192" y="1369"/>
                  </a:cubicBezTo>
                  <a:cubicBezTo>
                    <a:pt x="1888" y="1268"/>
                    <a:pt x="1631" y="980"/>
                    <a:pt x="1378" y="980"/>
                  </a:cubicBezTo>
                  <a:cubicBezTo>
                    <a:pt x="1357" y="980"/>
                    <a:pt x="1336" y="982"/>
                    <a:pt x="1315" y="986"/>
                  </a:cubicBezTo>
                  <a:cubicBezTo>
                    <a:pt x="822" y="1150"/>
                    <a:pt x="1589" y="1424"/>
                    <a:pt x="1315" y="1753"/>
                  </a:cubicBezTo>
                  <a:cubicBezTo>
                    <a:pt x="1278" y="1800"/>
                    <a:pt x="1235" y="1818"/>
                    <a:pt x="1188" y="1818"/>
                  </a:cubicBezTo>
                  <a:cubicBezTo>
                    <a:pt x="1044" y="1818"/>
                    <a:pt x="861" y="1649"/>
                    <a:pt x="665" y="1649"/>
                  </a:cubicBezTo>
                  <a:cubicBezTo>
                    <a:pt x="556" y="1649"/>
                    <a:pt x="443" y="1701"/>
                    <a:pt x="330" y="1862"/>
                  </a:cubicBezTo>
                  <a:cubicBezTo>
                    <a:pt x="1" y="2410"/>
                    <a:pt x="330" y="2848"/>
                    <a:pt x="658" y="3177"/>
                  </a:cubicBezTo>
                  <a:cubicBezTo>
                    <a:pt x="2685" y="5148"/>
                    <a:pt x="3944" y="7723"/>
                    <a:pt x="5752" y="9859"/>
                  </a:cubicBezTo>
                  <a:cubicBezTo>
                    <a:pt x="6190" y="10406"/>
                    <a:pt x="6738" y="10954"/>
                    <a:pt x="7176" y="11447"/>
                  </a:cubicBezTo>
                  <a:cubicBezTo>
                    <a:pt x="7537" y="11860"/>
                    <a:pt x="7655" y="12661"/>
                    <a:pt x="8446" y="12661"/>
                  </a:cubicBezTo>
                  <a:cubicBezTo>
                    <a:pt x="8495" y="12661"/>
                    <a:pt x="8546" y="12658"/>
                    <a:pt x="8600" y="12652"/>
                  </a:cubicBezTo>
                  <a:cubicBezTo>
                    <a:pt x="8983" y="12323"/>
                    <a:pt x="8928" y="11721"/>
                    <a:pt x="9202" y="10954"/>
                  </a:cubicBezTo>
                  <a:lnTo>
                    <a:pt x="9202" y="10954"/>
                  </a:lnTo>
                  <a:cubicBezTo>
                    <a:pt x="9312" y="11611"/>
                    <a:pt x="9093" y="12269"/>
                    <a:pt x="8545" y="12707"/>
                  </a:cubicBezTo>
                  <a:cubicBezTo>
                    <a:pt x="8709" y="14350"/>
                    <a:pt x="9860" y="15445"/>
                    <a:pt x="10791" y="16650"/>
                  </a:cubicBezTo>
                  <a:cubicBezTo>
                    <a:pt x="10955" y="16814"/>
                    <a:pt x="11119" y="17088"/>
                    <a:pt x="11284" y="17307"/>
                  </a:cubicBezTo>
                  <a:cubicBezTo>
                    <a:pt x="11338" y="17417"/>
                    <a:pt x="11448" y="17581"/>
                    <a:pt x="11503" y="17691"/>
                  </a:cubicBezTo>
                  <a:cubicBezTo>
                    <a:pt x="11831" y="18184"/>
                    <a:pt x="12269" y="18567"/>
                    <a:pt x="12160" y="19279"/>
                  </a:cubicBezTo>
                  <a:cubicBezTo>
                    <a:pt x="12434" y="19772"/>
                    <a:pt x="12598" y="20320"/>
                    <a:pt x="12653" y="20867"/>
                  </a:cubicBezTo>
                  <a:cubicBezTo>
                    <a:pt x="12653" y="21251"/>
                    <a:pt x="12324" y="21963"/>
                    <a:pt x="13036" y="22182"/>
                  </a:cubicBezTo>
                  <a:lnTo>
                    <a:pt x="13146" y="21525"/>
                  </a:lnTo>
                  <a:cubicBezTo>
                    <a:pt x="13529" y="20867"/>
                    <a:pt x="13803" y="20155"/>
                    <a:pt x="13967" y="19389"/>
                  </a:cubicBezTo>
                  <a:cubicBezTo>
                    <a:pt x="14570" y="16431"/>
                    <a:pt x="14186" y="13364"/>
                    <a:pt x="14460" y="10352"/>
                  </a:cubicBezTo>
                  <a:cubicBezTo>
                    <a:pt x="14351" y="10023"/>
                    <a:pt x="14241" y="9694"/>
                    <a:pt x="14132" y="9420"/>
                  </a:cubicBezTo>
                  <a:cubicBezTo>
                    <a:pt x="13970" y="9057"/>
                    <a:pt x="13600" y="8843"/>
                    <a:pt x="13220" y="8843"/>
                  </a:cubicBezTo>
                  <a:cubicBezTo>
                    <a:pt x="13095" y="8843"/>
                    <a:pt x="12970" y="8866"/>
                    <a:pt x="12850" y="8914"/>
                  </a:cubicBezTo>
                  <a:lnTo>
                    <a:pt x="12850" y="8914"/>
                  </a:lnTo>
                  <a:cubicBezTo>
                    <a:pt x="12977" y="8768"/>
                    <a:pt x="13145" y="8600"/>
                    <a:pt x="13365" y="8380"/>
                  </a:cubicBezTo>
                  <a:cubicBezTo>
                    <a:pt x="13639" y="8161"/>
                    <a:pt x="13803" y="7777"/>
                    <a:pt x="13693" y="7394"/>
                  </a:cubicBezTo>
                  <a:cubicBezTo>
                    <a:pt x="13576" y="7003"/>
                    <a:pt x="13319" y="6947"/>
                    <a:pt x="13022" y="6947"/>
                  </a:cubicBezTo>
                  <a:cubicBezTo>
                    <a:pt x="12903" y="6947"/>
                    <a:pt x="12778" y="6956"/>
                    <a:pt x="12653" y="6956"/>
                  </a:cubicBezTo>
                  <a:cubicBezTo>
                    <a:pt x="12269" y="6956"/>
                    <a:pt x="11886" y="7086"/>
                    <a:pt x="11513" y="7086"/>
                  </a:cubicBezTo>
                  <a:cubicBezTo>
                    <a:pt x="11247" y="7086"/>
                    <a:pt x="10987" y="7020"/>
                    <a:pt x="10736" y="6792"/>
                  </a:cubicBezTo>
                  <a:cubicBezTo>
                    <a:pt x="10681" y="6682"/>
                    <a:pt x="10352" y="6846"/>
                    <a:pt x="10462" y="6572"/>
                  </a:cubicBezTo>
                  <a:cubicBezTo>
                    <a:pt x="10462" y="6518"/>
                    <a:pt x="10462" y="6463"/>
                    <a:pt x="10462" y="6463"/>
                  </a:cubicBezTo>
                  <a:cubicBezTo>
                    <a:pt x="10393" y="6394"/>
                    <a:pt x="10382" y="6364"/>
                    <a:pt x="10404" y="6364"/>
                  </a:cubicBezTo>
                  <a:cubicBezTo>
                    <a:pt x="10435" y="6364"/>
                    <a:pt x="10531" y="6422"/>
                    <a:pt x="10626" y="6518"/>
                  </a:cubicBezTo>
                  <a:cubicBezTo>
                    <a:pt x="10786" y="6805"/>
                    <a:pt x="11077" y="6944"/>
                    <a:pt x="11378" y="6944"/>
                  </a:cubicBezTo>
                  <a:cubicBezTo>
                    <a:pt x="11593" y="6944"/>
                    <a:pt x="11813" y="6874"/>
                    <a:pt x="11996" y="6737"/>
                  </a:cubicBezTo>
                  <a:cubicBezTo>
                    <a:pt x="12543" y="6353"/>
                    <a:pt x="12981" y="5860"/>
                    <a:pt x="12543" y="5148"/>
                  </a:cubicBezTo>
                  <a:cubicBezTo>
                    <a:pt x="12269" y="5039"/>
                    <a:pt x="12269" y="4929"/>
                    <a:pt x="12543" y="4820"/>
                  </a:cubicBezTo>
                  <a:lnTo>
                    <a:pt x="12872" y="4491"/>
                  </a:lnTo>
                  <a:cubicBezTo>
                    <a:pt x="13474" y="4053"/>
                    <a:pt x="13036" y="3615"/>
                    <a:pt x="12872" y="3177"/>
                  </a:cubicBezTo>
                  <a:lnTo>
                    <a:pt x="12817" y="2958"/>
                  </a:lnTo>
                  <a:cubicBezTo>
                    <a:pt x="12653" y="2793"/>
                    <a:pt x="12434" y="2629"/>
                    <a:pt x="12215" y="2574"/>
                  </a:cubicBezTo>
                  <a:cubicBezTo>
                    <a:pt x="11886" y="2574"/>
                    <a:pt x="11612" y="2300"/>
                    <a:pt x="11557" y="1972"/>
                  </a:cubicBezTo>
                  <a:cubicBezTo>
                    <a:pt x="11292" y="567"/>
                    <a:pt x="11131" y="83"/>
                    <a:pt x="10364" y="83"/>
                  </a:cubicBezTo>
                  <a:cubicBezTo>
                    <a:pt x="10024" y="83"/>
                    <a:pt x="9566" y="178"/>
                    <a:pt x="8928" y="329"/>
                  </a:cubicBezTo>
                  <a:cubicBezTo>
                    <a:pt x="8544" y="405"/>
                    <a:pt x="8160" y="494"/>
                    <a:pt x="7787" y="494"/>
                  </a:cubicBezTo>
                  <a:cubicBezTo>
                    <a:pt x="7363" y="494"/>
                    <a:pt x="6952" y="379"/>
                    <a:pt x="6573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5" name="Google Shape;8525;p9"/>
            <p:cNvSpPr/>
            <p:nvPr/>
          </p:nvSpPr>
          <p:spPr>
            <a:xfrm>
              <a:off x="3559425" y="3147225"/>
              <a:ext cx="275225" cy="234425"/>
            </a:xfrm>
            <a:custGeom>
              <a:avLst/>
              <a:gdLst/>
              <a:ahLst/>
              <a:cxnLst/>
              <a:rect l="l" t="t" r="r" b="b"/>
              <a:pathLst>
                <a:path w="11009" h="9377" extrusionOk="0">
                  <a:moveTo>
                    <a:pt x="2574" y="4780"/>
                  </a:moveTo>
                  <a:cubicBezTo>
                    <a:pt x="2670" y="4780"/>
                    <a:pt x="2764" y="4800"/>
                    <a:pt x="2848" y="4842"/>
                  </a:cubicBezTo>
                  <a:cubicBezTo>
                    <a:pt x="2891" y="5269"/>
                    <a:pt x="2567" y="5730"/>
                    <a:pt x="2682" y="6146"/>
                  </a:cubicBezTo>
                  <a:lnTo>
                    <a:pt x="2682" y="6146"/>
                  </a:lnTo>
                  <a:cubicBezTo>
                    <a:pt x="2330" y="5928"/>
                    <a:pt x="1721" y="5907"/>
                    <a:pt x="1972" y="5280"/>
                  </a:cubicBezTo>
                  <a:cubicBezTo>
                    <a:pt x="2013" y="4954"/>
                    <a:pt x="2296" y="4780"/>
                    <a:pt x="2574" y="4780"/>
                  </a:cubicBezTo>
                  <a:close/>
                  <a:moveTo>
                    <a:pt x="8594" y="8112"/>
                  </a:moveTo>
                  <a:cubicBezTo>
                    <a:pt x="8572" y="8132"/>
                    <a:pt x="8573" y="8157"/>
                    <a:pt x="8599" y="8183"/>
                  </a:cubicBezTo>
                  <a:cubicBezTo>
                    <a:pt x="8553" y="8137"/>
                    <a:pt x="8565" y="8120"/>
                    <a:pt x="8594" y="8112"/>
                  </a:cubicBezTo>
                  <a:close/>
                  <a:moveTo>
                    <a:pt x="4926" y="0"/>
                  </a:moveTo>
                  <a:cubicBezTo>
                    <a:pt x="4893" y="0"/>
                    <a:pt x="4857" y="7"/>
                    <a:pt x="4820" y="22"/>
                  </a:cubicBezTo>
                  <a:cubicBezTo>
                    <a:pt x="4436" y="132"/>
                    <a:pt x="4272" y="515"/>
                    <a:pt x="4327" y="844"/>
                  </a:cubicBezTo>
                  <a:cubicBezTo>
                    <a:pt x="4327" y="1282"/>
                    <a:pt x="4984" y="1446"/>
                    <a:pt x="4820" y="1994"/>
                  </a:cubicBezTo>
                  <a:cubicBezTo>
                    <a:pt x="4585" y="1860"/>
                    <a:pt x="4377" y="1798"/>
                    <a:pt x="4190" y="1798"/>
                  </a:cubicBezTo>
                  <a:cubicBezTo>
                    <a:pt x="3767" y="1798"/>
                    <a:pt x="3460" y="2119"/>
                    <a:pt x="3232" y="2651"/>
                  </a:cubicBezTo>
                  <a:cubicBezTo>
                    <a:pt x="3451" y="2706"/>
                    <a:pt x="3560" y="2761"/>
                    <a:pt x="3724" y="2761"/>
                  </a:cubicBezTo>
                  <a:cubicBezTo>
                    <a:pt x="3834" y="2742"/>
                    <a:pt x="3944" y="2724"/>
                    <a:pt x="4045" y="2724"/>
                  </a:cubicBezTo>
                  <a:cubicBezTo>
                    <a:pt x="4248" y="2724"/>
                    <a:pt x="4418" y="2797"/>
                    <a:pt x="4491" y="3089"/>
                  </a:cubicBezTo>
                  <a:cubicBezTo>
                    <a:pt x="4546" y="3254"/>
                    <a:pt x="4491" y="3418"/>
                    <a:pt x="4382" y="3528"/>
                  </a:cubicBezTo>
                  <a:cubicBezTo>
                    <a:pt x="4242" y="3702"/>
                    <a:pt x="4035" y="3833"/>
                    <a:pt x="3847" y="3833"/>
                  </a:cubicBezTo>
                  <a:cubicBezTo>
                    <a:pt x="3740" y="3833"/>
                    <a:pt x="3639" y="3791"/>
                    <a:pt x="3560" y="3692"/>
                  </a:cubicBezTo>
                  <a:cubicBezTo>
                    <a:pt x="3319" y="3391"/>
                    <a:pt x="2963" y="3222"/>
                    <a:pt x="2609" y="3222"/>
                  </a:cubicBezTo>
                  <a:cubicBezTo>
                    <a:pt x="2318" y="3222"/>
                    <a:pt x="2030" y="3336"/>
                    <a:pt x="1808" y="3582"/>
                  </a:cubicBezTo>
                  <a:cubicBezTo>
                    <a:pt x="1260" y="4020"/>
                    <a:pt x="931" y="4732"/>
                    <a:pt x="1041" y="5444"/>
                  </a:cubicBezTo>
                  <a:cubicBezTo>
                    <a:pt x="1041" y="5992"/>
                    <a:pt x="1041" y="6595"/>
                    <a:pt x="1041" y="7307"/>
                  </a:cubicBezTo>
                  <a:lnTo>
                    <a:pt x="329" y="6814"/>
                  </a:lnTo>
                  <a:lnTo>
                    <a:pt x="329" y="8128"/>
                  </a:lnTo>
                  <a:cubicBezTo>
                    <a:pt x="219" y="8238"/>
                    <a:pt x="0" y="8238"/>
                    <a:pt x="0" y="8457"/>
                  </a:cubicBezTo>
                  <a:cubicBezTo>
                    <a:pt x="116" y="8496"/>
                    <a:pt x="225" y="8512"/>
                    <a:pt x="328" y="8512"/>
                  </a:cubicBezTo>
                  <a:cubicBezTo>
                    <a:pt x="951" y="8512"/>
                    <a:pt x="1361" y="7894"/>
                    <a:pt x="1972" y="7800"/>
                  </a:cubicBezTo>
                  <a:cubicBezTo>
                    <a:pt x="2717" y="7693"/>
                    <a:pt x="2842" y="7069"/>
                    <a:pt x="2898" y="6481"/>
                  </a:cubicBezTo>
                  <a:lnTo>
                    <a:pt x="2898" y="6481"/>
                  </a:lnTo>
                  <a:cubicBezTo>
                    <a:pt x="2900" y="6482"/>
                    <a:pt x="2901" y="6484"/>
                    <a:pt x="2903" y="6485"/>
                  </a:cubicBezTo>
                  <a:cubicBezTo>
                    <a:pt x="3615" y="6485"/>
                    <a:pt x="3670" y="7088"/>
                    <a:pt x="4053" y="7416"/>
                  </a:cubicBezTo>
                  <a:cubicBezTo>
                    <a:pt x="4163" y="7526"/>
                    <a:pt x="4382" y="7635"/>
                    <a:pt x="4546" y="7690"/>
                  </a:cubicBezTo>
                  <a:cubicBezTo>
                    <a:pt x="4605" y="7247"/>
                    <a:pt x="4903" y="7154"/>
                    <a:pt x="5173" y="7154"/>
                  </a:cubicBezTo>
                  <a:cubicBezTo>
                    <a:pt x="5368" y="7154"/>
                    <a:pt x="5549" y="7203"/>
                    <a:pt x="5616" y="7203"/>
                  </a:cubicBezTo>
                  <a:cubicBezTo>
                    <a:pt x="5629" y="7203"/>
                    <a:pt x="5637" y="7201"/>
                    <a:pt x="5641" y="7197"/>
                  </a:cubicBezTo>
                  <a:cubicBezTo>
                    <a:pt x="5758" y="6897"/>
                    <a:pt x="5910" y="6805"/>
                    <a:pt x="6079" y="6805"/>
                  </a:cubicBezTo>
                  <a:cubicBezTo>
                    <a:pt x="6349" y="6805"/>
                    <a:pt x="6662" y="7040"/>
                    <a:pt x="6943" y="7040"/>
                  </a:cubicBezTo>
                  <a:cubicBezTo>
                    <a:pt x="7065" y="7040"/>
                    <a:pt x="7181" y="6995"/>
                    <a:pt x="7285" y="6868"/>
                  </a:cubicBezTo>
                  <a:cubicBezTo>
                    <a:pt x="7324" y="6816"/>
                    <a:pt x="7364" y="6782"/>
                    <a:pt x="7404" y="6782"/>
                  </a:cubicBezTo>
                  <a:cubicBezTo>
                    <a:pt x="7531" y="6782"/>
                    <a:pt x="7666" y="7116"/>
                    <a:pt x="7832" y="8238"/>
                  </a:cubicBezTo>
                  <a:cubicBezTo>
                    <a:pt x="7832" y="8512"/>
                    <a:pt x="7997" y="8731"/>
                    <a:pt x="8051" y="9005"/>
                  </a:cubicBezTo>
                  <a:cubicBezTo>
                    <a:pt x="8132" y="9287"/>
                    <a:pt x="8228" y="9376"/>
                    <a:pt x="8330" y="9376"/>
                  </a:cubicBezTo>
                  <a:cubicBezTo>
                    <a:pt x="8505" y="9376"/>
                    <a:pt x="8700" y="9114"/>
                    <a:pt x="8873" y="9114"/>
                  </a:cubicBezTo>
                  <a:cubicBezTo>
                    <a:pt x="9037" y="9005"/>
                    <a:pt x="9256" y="8950"/>
                    <a:pt x="9311" y="8731"/>
                  </a:cubicBezTo>
                  <a:cubicBezTo>
                    <a:pt x="9366" y="8402"/>
                    <a:pt x="9092" y="8073"/>
                    <a:pt x="8763" y="8073"/>
                  </a:cubicBezTo>
                  <a:cubicBezTo>
                    <a:pt x="8743" y="8073"/>
                    <a:pt x="8725" y="8074"/>
                    <a:pt x="8708" y="8076"/>
                  </a:cubicBezTo>
                  <a:lnTo>
                    <a:pt x="8708" y="8076"/>
                  </a:lnTo>
                  <a:cubicBezTo>
                    <a:pt x="8708" y="8075"/>
                    <a:pt x="8709" y="8074"/>
                    <a:pt x="8709" y="8073"/>
                  </a:cubicBezTo>
                  <a:cubicBezTo>
                    <a:pt x="8873" y="7909"/>
                    <a:pt x="9092" y="7745"/>
                    <a:pt x="8873" y="7471"/>
                  </a:cubicBezTo>
                  <a:cubicBezTo>
                    <a:pt x="8654" y="7197"/>
                    <a:pt x="8544" y="6814"/>
                    <a:pt x="8544" y="6430"/>
                  </a:cubicBezTo>
                  <a:cubicBezTo>
                    <a:pt x="8763" y="6430"/>
                    <a:pt x="8709" y="6759"/>
                    <a:pt x="8873" y="6814"/>
                  </a:cubicBezTo>
                  <a:cubicBezTo>
                    <a:pt x="9749" y="6156"/>
                    <a:pt x="9913" y="5773"/>
                    <a:pt x="9694" y="4952"/>
                  </a:cubicBezTo>
                  <a:cubicBezTo>
                    <a:pt x="9530" y="4459"/>
                    <a:pt x="9366" y="3911"/>
                    <a:pt x="9804" y="3582"/>
                  </a:cubicBezTo>
                  <a:cubicBezTo>
                    <a:pt x="11009" y="2816"/>
                    <a:pt x="10023" y="2596"/>
                    <a:pt x="9530" y="2213"/>
                  </a:cubicBezTo>
                  <a:cubicBezTo>
                    <a:pt x="9147" y="1884"/>
                    <a:pt x="8709" y="1665"/>
                    <a:pt x="8216" y="1501"/>
                  </a:cubicBezTo>
                  <a:lnTo>
                    <a:pt x="7887" y="1172"/>
                  </a:lnTo>
                  <a:cubicBezTo>
                    <a:pt x="7777" y="1063"/>
                    <a:pt x="7668" y="953"/>
                    <a:pt x="7558" y="844"/>
                  </a:cubicBezTo>
                  <a:cubicBezTo>
                    <a:pt x="7230" y="844"/>
                    <a:pt x="6901" y="1008"/>
                    <a:pt x="6737" y="1282"/>
                  </a:cubicBezTo>
                  <a:cubicBezTo>
                    <a:pt x="6507" y="1603"/>
                    <a:pt x="6316" y="1742"/>
                    <a:pt x="6155" y="1742"/>
                  </a:cubicBezTo>
                  <a:cubicBezTo>
                    <a:pt x="5933" y="1742"/>
                    <a:pt x="5769" y="1476"/>
                    <a:pt x="5641" y="1063"/>
                  </a:cubicBezTo>
                  <a:cubicBezTo>
                    <a:pt x="5532" y="899"/>
                    <a:pt x="5477" y="734"/>
                    <a:pt x="5368" y="460"/>
                  </a:cubicBezTo>
                  <a:cubicBezTo>
                    <a:pt x="5273" y="271"/>
                    <a:pt x="5138" y="0"/>
                    <a:pt x="4926" y="0"/>
                  </a:cubicBezTo>
                  <a:close/>
                </a:path>
              </a:pathLst>
            </a:custGeom>
            <a:solidFill>
              <a:srgbClr val="FAF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6" name="Google Shape;8526;p9"/>
            <p:cNvSpPr/>
            <p:nvPr/>
          </p:nvSpPr>
          <p:spPr>
            <a:xfrm>
              <a:off x="3727825" y="3425375"/>
              <a:ext cx="116425" cy="161175"/>
            </a:xfrm>
            <a:custGeom>
              <a:avLst/>
              <a:gdLst/>
              <a:ahLst/>
              <a:cxnLst/>
              <a:rect l="l" t="t" r="r" b="b"/>
              <a:pathLst>
                <a:path w="4657" h="6447" extrusionOk="0">
                  <a:moveTo>
                    <a:pt x="3601" y="0"/>
                  </a:moveTo>
                  <a:cubicBezTo>
                    <a:pt x="3456" y="0"/>
                    <a:pt x="3279" y="43"/>
                    <a:pt x="3068" y="124"/>
                  </a:cubicBezTo>
                  <a:cubicBezTo>
                    <a:pt x="2904" y="179"/>
                    <a:pt x="2685" y="234"/>
                    <a:pt x="2465" y="288"/>
                  </a:cubicBezTo>
                  <a:cubicBezTo>
                    <a:pt x="2465" y="398"/>
                    <a:pt x="2465" y="507"/>
                    <a:pt x="2411" y="617"/>
                  </a:cubicBezTo>
                  <a:cubicBezTo>
                    <a:pt x="2301" y="1219"/>
                    <a:pt x="1863" y="1658"/>
                    <a:pt x="1261" y="1822"/>
                  </a:cubicBezTo>
                  <a:cubicBezTo>
                    <a:pt x="1205" y="1834"/>
                    <a:pt x="1155" y="1840"/>
                    <a:pt x="1110" y="1840"/>
                  </a:cubicBezTo>
                  <a:cubicBezTo>
                    <a:pt x="545" y="1840"/>
                    <a:pt x="837" y="938"/>
                    <a:pt x="329" y="836"/>
                  </a:cubicBezTo>
                  <a:cubicBezTo>
                    <a:pt x="1" y="1165"/>
                    <a:pt x="220" y="1548"/>
                    <a:pt x="165" y="1932"/>
                  </a:cubicBezTo>
                  <a:cubicBezTo>
                    <a:pt x="632" y="2258"/>
                    <a:pt x="1019" y="2624"/>
                    <a:pt x="1631" y="2624"/>
                  </a:cubicBezTo>
                  <a:cubicBezTo>
                    <a:pt x="1737" y="2624"/>
                    <a:pt x="1851" y="2613"/>
                    <a:pt x="1973" y="2589"/>
                  </a:cubicBezTo>
                  <a:cubicBezTo>
                    <a:pt x="2217" y="2554"/>
                    <a:pt x="2594" y="2274"/>
                    <a:pt x="2907" y="2274"/>
                  </a:cubicBezTo>
                  <a:cubicBezTo>
                    <a:pt x="3085" y="2274"/>
                    <a:pt x="3242" y="2365"/>
                    <a:pt x="3342" y="2644"/>
                  </a:cubicBezTo>
                  <a:cubicBezTo>
                    <a:pt x="3506" y="3301"/>
                    <a:pt x="2739" y="3575"/>
                    <a:pt x="2301" y="3684"/>
                  </a:cubicBezTo>
                  <a:cubicBezTo>
                    <a:pt x="1644" y="3958"/>
                    <a:pt x="1753" y="4122"/>
                    <a:pt x="2082" y="4560"/>
                  </a:cubicBezTo>
                  <a:cubicBezTo>
                    <a:pt x="2137" y="4725"/>
                    <a:pt x="2027" y="4999"/>
                    <a:pt x="1973" y="5218"/>
                  </a:cubicBezTo>
                  <a:cubicBezTo>
                    <a:pt x="1808" y="5656"/>
                    <a:pt x="2027" y="6204"/>
                    <a:pt x="2465" y="6423"/>
                  </a:cubicBezTo>
                  <a:cubicBezTo>
                    <a:pt x="2484" y="6441"/>
                    <a:pt x="2514" y="6447"/>
                    <a:pt x="2551" y="6447"/>
                  </a:cubicBezTo>
                  <a:cubicBezTo>
                    <a:pt x="2624" y="6447"/>
                    <a:pt x="2721" y="6423"/>
                    <a:pt x="2794" y="6423"/>
                  </a:cubicBezTo>
                  <a:cubicBezTo>
                    <a:pt x="2411" y="5984"/>
                    <a:pt x="3068" y="5601"/>
                    <a:pt x="2849" y="5163"/>
                  </a:cubicBezTo>
                  <a:cubicBezTo>
                    <a:pt x="2849" y="5053"/>
                    <a:pt x="2739" y="4944"/>
                    <a:pt x="2685" y="4889"/>
                  </a:cubicBezTo>
                  <a:cubicBezTo>
                    <a:pt x="2471" y="4419"/>
                    <a:pt x="2624" y="4249"/>
                    <a:pt x="2910" y="4249"/>
                  </a:cubicBezTo>
                  <a:cubicBezTo>
                    <a:pt x="2990" y="4249"/>
                    <a:pt x="3081" y="4263"/>
                    <a:pt x="3177" y="4287"/>
                  </a:cubicBezTo>
                  <a:cubicBezTo>
                    <a:pt x="3506" y="4341"/>
                    <a:pt x="3835" y="4451"/>
                    <a:pt x="4109" y="4560"/>
                  </a:cubicBezTo>
                  <a:cubicBezTo>
                    <a:pt x="4547" y="4177"/>
                    <a:pt x="4437" y="3684"/>
                    <a:pt x="4382" y="3246"/>
                  </a:cubicBezTo>
                  <a:cubicBezTo>
                    <a:pt x="4109" y="2972"/>
                    <a:pt x="4163" y="2479"/>
                    <a:pt x="4437" y="2260"/>
                  </a:cubicBezTo>
                  <a:cubicBezTo>
                    <a:pt x="4656" y="2151"/>
                    <a:pt x="4656" y="2041"/>
                    <a:pt x="4437" y="1932"/>
                  </a:cubicBezTo>
                  <a:cubicBezTo>
                    <a:pt x="3999" y="1603"/>
                    <a:pt x="4109" y="1165"/>
                    <a:pt x="4109" y="781"/>
                  </a:cubicBezTo>
                  <a:cubicBezTo>
                    <a:pt x="4109" y="242"/>
                    <a:pt x="3946" y="0"/>
                    <a:pt x="3601" y="0"/>
                  </a:cubicBez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7" name="Google Shape;8527;p9"/>
            <p:cNvSpPr/>
            <p:nvPr/>
          </p:nvSpPr>
          <p:spPr>
            <a:xfrm>
              <a:off x="3523825" y="2866375"/>
              <a:ext cx="89025" cy="96800"/>
            </a:xfrm>
            <a:custGeom>
              <a:avLst/>
              <a:gdLst/>
              <a:ahLst/>
              <a:cxnLst/>
              <a:rect l="l" t="t" r="r" b="b"/>
              <a:pathLst>
                <a:path w="3561" h="3872" extrusionOk="0">
                  <a:moveTo>
                    <a:pt x="1681" y="0"/>
                  </a:moveTo>
                  <a:cubicBezTo>
                    <a:pt x="1457" y="0"/>
                    <a:pt x="1189" y="179"/>
                    <a:pt x="822" y="521"/>
                  </a:cubicBezTo>
                  <a:cubicBezTo>
                    <a:pt x="384" y="959"/>
                    <a:pt x="0" y="1452"/>
                    <a:pt x="384" y="2110"/>
                  </a:cubicBezTo>
                  <a:cubicBezTo>
                    <a:pt x="384" y="2274"/>
                    <a:pt x="438" y="2438"/>
                    <a:pt x="438" y="2548"/>
                  </a:cubicBezTo>
                  <a:cubicBezTo>
                    <a:pt x="219" y="3260"/>
                    <a:pt x="712" y="3588"/>
                    <a:pt x="1205" y="3808"/>
                  </a:cubicBezTo>
                  <a:cubicBezTo>
                    <a:pt x="1295" y="3852"/>
                    <a:pt x="1382" y="3872"/>
                    <a:pt x="1467" y="3872"/>
                  </a:cubicBezTo>
                  <a:cubicBezTo>
                    <a:pt x="1796" y="3872"/>
                    <a:pt x="2083" y="3576"/>
                    <a:pt x="2300" y="3315"/>
                  </a:cubicBezTo>
                  <a:cubicBezTo>
                    <a:pt x="2520" y="2986"/>
                    <a:pt x="3012" y="2822"/>
                    <a:pt x="3232" y="2493"/>
                  </a:cubicBezTo>
                  <a:cubicBezTo>
                    <a:pt x="3560" y="1836"/>
                    <a:pt x="2739" y="1726"/>
                    <a:pt x="2520" y="1343"/>
                  </a:cubicBezTo>
                  <a:cubicBezTo>
                    <a:pt x="2465" y="1179"/>
                    <a:pt x="2465" y="1014"/>
                    <a:pt x="2410" y="850"/>
                  </a:cubicBezTo>
                  <a:cubicBezTo>
                    <a:pt x="2168" y="274"/>
                    <a:pt x="1959" y="0"/>
                    <a:pt x="1681" y="0"/>
                  </a:cubicBezTo>
                  <a:close/>
                </a:path>
              </a:pathLst>
            </a:custGeom>
            <a:solidFill>
              <a:srgbClr val="F9F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8" name="Google Shape;8528;p9"/>
            <p:cNvSpPr/>
            <p:nvPr/>
          </p:nvSpPr>
          <p:spPr>
            <a:xfrm>
              <a:off x="3367725" y="2851950"/>
              <a:ext cx="84925" cy="126725"/>
            </a:xfrm>
            <a:custGeom>
              <a:avLst/>
              <a:gdLst/>
              <a:ahLst/>
              <a:cxnLst/>
              <a:rect l="l" t="t" r="r" b="b"/>
              <a:pathLst>
                <a:path w="3397" h="5069" extrusionOk="0">
                  <a:moveTo>
                    <a:pt x="1358" y="0"/>
                  </a:moveTo>
                  <a:cubicBezTo>
                    <a:pt x="1103" y="0"/>
                    <a:pt x="908" y="207"/>
                    <a:pt x="712" y="441"/>
                  </a:cubicBezTo>
                  <a:cubicBezTo>
                    <a:pt x="439" y="824"/>
                    <a:pt x="219" y="1153"/>
                    <a:pt x="0" y="1482"/>
                  </a:cubicBezTo>
                  <a:cubicBezTo>
                    <a:pt x="1260" y="2084"/>
                    <a:pt x="1260" y="2084"/>
                    <a:pt x="1479" y="3563"/>
                  </a:cubicBezTo>
                  <a:cubicBezTo>
                    <a:pt x="1534" y="3946"/>
                    <a:pt x="1643" y="4385"/>
                    <a:pt x="1753" y="4768"/>
                  </a:cubicBezTo>
                  <a:cubicBezTo>
                    <a:pt x="1976" y="4842"/>
                    <a:pt x="2199" y="5068"/>
                    <a:pt x="2423" y="5068"/>
                  </a:cubicBezTo>
                  <a:cubicBezTo>
                    <a:pt x="2528" y="5068"/>
                    <a:pt x="2633" y="5018"/>
                    <a:pt x="2739" y="4877"/>
                  </a:cubicBezTo>
                  <a:cubicBezTo>
                    <a:pt x="2958" y="4713"/>
                    <a:pt x="3122" y="4439"/>
                    <a:pt x="3067" y="4165"/>
                  </a:cubicBezTo>
                  <a:cubicBezTo>
                    <a:pt x="3122" y="4001"/>
                    <a:pt x="3177" y="3892"/>
                    <a:pt x="3287" y="3727"/>
                  </a:cubicBezTo>
                  <a:cubicBezTo>
                    <a:pt x="3396" y="3508"/>
                    <a:pt x="3287" y="3234"/>
                    <a:pt x="3122" y="3180"/>
                  </a:cubicBezTo>
                  <a:cubicBezTo>
                    <a:pt x="3051" y="3144"/>
                    <a:pt x="2995" y="3129"/>
                    <a:pt x="2950" y="3129"/>
                  </a:cubicBezTo>
                  <a:cubicBezTo>
                    <a:pt x="2788" y="3129"/>
                    <a:pt x="2770" y="3325"/>
                    <a:pt x="2684" y="3453"/>
                  </a:cubicBezTo>
                  <a:cubicBezTo>
                    <a:pt x="2546" y="3631"/>
                    <a:pt x="2429" y="3702"/>
                    <a:pt x="2336" y="3702"/>
                  </a:cubicBezTo>
                  <a:cubicBezTo>
                    <a:pt x="2171" y="3702"/>
                    <a:pt x="2082" y="3479"/>
                    <a:pt x="2082" y="3234"/>
                  </a:cubicBezTo>
                  <a:cubicBezTo>
                    <a:pt x="2027" y="2522"/>
                    <a:pt x="2082" y="1810"/>
                    <a:pt x="2246" y="1153"/>
                  </a:cubicBezTo>
                  <a:cubicBezTo>
                    <a:pt x="2465" y="605"/>
                    <a:pt x="2136" y="386"/>
                    <a:pt x="1698" y="112"/>
                  </a:cubicBezTo>
                  <a:cubicBezTo>
                    <a:pt x="1572" y="34"/>
                    <a:pt x="1460" y="0"/>
                    <a:pt x="1358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9" name="Google Shape;8529;p9"/>
            <p:cNvSpPr/>
            <p:nvPr/>
          </p:nvSpPr>
          <p:spPr>
            <a:xfrm>
              <a:off x="3434825" y="2954700"/>
              <a:ext cx="36975" cy="53675"/>
            </a:xfrm>
            <a:custGeom>
              <a:avLst/>
              <a:gdLst/>
              <a:ahLst/>
              <a:cxnLst/>
              <a:rect l="l" t="t" r="r" b="b"/>
              <a:pathLst>
                <a:path w="1479" h="2147" extrusionOk="0">
                  <a:moveTo>
                    <a:pt x="383" y="1"/>
                  </a:moveTo>
                  <a:cubicBezTo>
                    <a:pt x="164" y="110"/>
                    <a:pt x="0" y="384"/>
                    <a:pt x="55" y="658"/>
                  </a:cubicBezTo>
                  <a:cubicBezTo>
                    <a:pt x="261" y="1329"/>
                    <a:pt x="273" y="2146"/>
                    <a:pt x="1237" y="2146"/>
                  </a:cubicBezTo>
                  <a:cubicBezTo>
                    <a:pt x="1296" y="2146"/>
                    <a:pt x="1358" y="2143"/>
                    <a:pt x="1424" y="2137"/>
                  </a:cubicBezTo>
                  <a:cubicBezTo>
                    <a:pt x="1479" y="1699"/>
                    <a:pt x="931" y="1479"/>
                    <a:pt x="1205" y="877"/>
                  </a:cubicBezTo>
                  <a:cubicBezTo>
                    <a:pt x="1424" y="275"/>
                    <a:pt x="931" y="55"/>
                    <a:pt x="383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0" name="Google Shape;8530;p9"/>
            <p:cNvSpPr/>
            <p:nvPr/>
          </p:nvSpPr>
          <p:spPr>
            <a:xfrm>
              <a:off x="3773025" y="3332625"/>
              <a:ext cx="52050" cy="49300"/>
            </a:xfrm>
            <a:custGeom>
              <a:avLst/>
              <a:gdLst/>
              <a:ahLst/>
              <a:cxnLst/>
              <a:rect l="l" t="t" r="r" b="b"/>
              <a:pathLst>
                <a:path w="2082" h="1972" extrusionOk="0">
                  <a:moveTo>
                    <a:pt x="329" y="0"/>
                  </a:moveTo>
                  <a:lnTo>
                    <a:pt x="0" y="657"/>
                  </a:lnTo>
                  <a:cubicBezTo>
                    <a:pt x="274" y="767"/>
                    <a:pt x="548" y="986"/>
                    <a:pt x="657" y="1260"/>
                  </a:cubicBezTo>
                  <a:cubicBezTo>
                    <a:pt x="712" y="1534"/>
                    <a:pt x="822" y="1753"/>
                    <a:pt x="986" y="1972"/>
                  </a:cubicBezTo>
                  <a:cubicBezTo>
                    <a:pt x="2081" y="1589"/>
                    <a:pt x="877" y="986"/>
                    <a:pt x="1150" y="384"/>
                  </a:cubicBezTo>
                  <a:cubicBezTo>
                    <a:pt x="1369" y="0"/>
                    <a:pt x="657" y="55"/>
                    <a:pt x="329" y="0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1" name="Google Shape;8531;p9"/>
            <p:cNvSpPr/>
            <p:nvPr/>
          </p:nvSpPr>
          <p:spPr>
            <a:xfrm>
              <a:off x="3756575" y="3281950"/>
              <a:ext cx="28800" cy="50700"/>
            </a:xfrm>
            <a:custGeom>
              <a:avLst/>
              <a:gdLst/>
              <a:ahLst/>
              <a:cxnLst/>
              <a:rect l="l" t="t" r="r" b="b"/>
              <a:pathLst>
                <a:path w="1152" h="2028" extrusionOk="0">
                  <a:moveTo>
                    <a:pt x="877" y="1"/>
                  </a:moveTo>
                  <a:cubicBezTo>
                    <a:pt x="1" y="713"/>
                    <a:pt x="56" y="987"/>
                    <a:pt x="1042" y="2027"/>
                  </a:cubicBezTo>
                  <a:cubicBezTo>
                    <a:pt x="1042" y="1808"/>
                    <a:pt x="1042" y="1589"/>
                    <a:pt x="1042" y="1370"/>
                  </a:cubicBezTo>
                  <a:cubicBezTo>
                    <a:pt x="932" y="932"/>
                    <a:pt x="1151" y="439"/>
                    <a:pt x="877" y="1"/>
                  </a:cubicBez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2" name="Google Shape;8532;p9"/>
            <p:cNvSpPr/>
            <p:nvPr/>
          </p:nvSpPr>
          <p:spPr>
            <a:xfrm>
              <a:off x="3764800" y="3177900"/>
              <a:ext cx="32900" cy="23300"/>
            </a:xfrm>
            <a:custGeom>
              <a:avLst/>
              <a:gdLst/>
              <a:ahLst/>
              <a:cxnLst/>
              <a:rect l="l" t="t" r="r" b="b"/>
              <a:pathLst>
                <a:path w="1316" h="932" extrusionOk="0">
                  <a:moveTo>
                    <a:pt x="662" y="0"/>
                  </a:moveTo>
                  <a:cubicBezTo>
                    <a:pt x="514" y="0"/>
                    <a:pt x="319" y="104"/>
                    <a:pt x="1" y="274"/>
                  </a:cubicBezTo>
                  <a:cubicBezTo>
                    <a:pt x="329" y="657"/>
                    <a:pt x="767" y="931"/>
                    <a:pt x="1315" y="931"/>
                  </a:cubicBezTo>
                  <a:cubicBezTo>
                    <a:pt x="1013" y="260"/>
                    <a:pt x="896" y="0"/>
                    <a:pt x="662" y="0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3" name="Google Shape;8533;p9"/>
            <p:cNvSpPr/>
            <p:nvPr/>
          </p:nvSpPr>
          <p:spPr>
            <a:xfrm>
              <a:off x="3768900" y="3423000"/>
              <a:ext cx="20575" cy="11125"/>
            </a:xfrm>
            <a:custGeom>
              <a:avLst/>
              <a:gdLst/>
              <a:ahLst/>
              <a:cxnLst/>
              <a:rect l="l" t="t" r="r" b="b"/>
              <a:pathLst>
                <a:path w="823" h="445" extrusionOk="0">
                  <a:moveTo>
                    <a:pt x="822" y="0"/>
                  </a:moveTo>
                  <a:cubicBezTo>
                    <a:pt x="603" y="55"/>
                    <a:pt x="384" y="55"/>
                    <a:pt x="165" y="55"/>
                  </a:cubicBezTo>
                  <a:cubicBezTo>
                    <a:pt x="110" y="110"/>
                    <a:pt x="1" y="219"/>
                    <a:pt x="1" y="274"/>
                  </a:cubicBezTo>
                  <a:cubicBezTo>
                    <a:pt x="1" y="420"/>
                    <a:pt x="98" y="444"/>
                    <a:pt x="196" y="444"/>
                  </a:cubicBezTo>
                  <a:cubicBezTo>
                    <a:pt x="244" y="444"/>
                    <a:pt x="293" y="438"/>
                    <a:pt x="330" y="438"/>
                  </a:cubicBezTo>
                  <a:lnTo>
                    <a:pt x="822" y="329"/>
                  </a:lnTo>
                  <a:lnTo>
                    <a:pt x="822" y="0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4" name="Google Shape;8534;p9"/>
            <p:cNvSpPr/>
            <p:nvPr/>
          </p:nvSpPr>
          <p:spPr>
            <a:xfrm>
              <a:off x="3731375" y="3031375"/>
              <a:ext cx="14275" cy="14850"/>
            </a:xfrm>
            <a:custGeom>
              <a:avLst/>
              <a:gdLst/>
              <a:ahLst/>
              <a:cxnLst/>
              <a:rect l="l" t="t" r="r" b="b"/>
              <a:pathLst>
                <a:path w="571" h="594" extrusionOk="0">
                  <a:moveTo>
                    <a:pt x="352" y="1"/>
                  </a:moveTo>
                  <a:cubicBezTo>
                    <a:pt x="242" y="165"/>
                    <a:pt x="187" y="275"/>
                    <a:pt x="78" y="439"/>
                  </a:cubicBezTo>
                  <a:cubicBezTo>
                    <a:pt x="0" y="516"/>
                    <a:pt x="5" y="594"/>
                    <a:pt x="73" y="594"/>
                  </a:cubicBezTo>
                  <a:cubicBezTo>
                    <a:pt x="101" y="594"/>
                    <a:pt x="139" y="581"/>
                    <a:pt x="187" y="548"/>
                  </a:cubicBezTo>
                  <a:cubicBezTo>
                    <a:pt x="297" y="494"/>
                    <a:pt x="407" y="439"/>
                    <a:pt x="571" y="329"/>
                  </a:cubicBezTo>
                  <a:lnTo>
                    <a:pt x="352" y="1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5" name="Google Shape;8535;p9"/>
            <p:cNvSpPr/>
            <p:nvPr/>
          </p:nvSpPr>
          <p:spPr>
            <a:xfrm>
              <a:off x="3322525" y="2861600"/>
              <a:ext cx="5525" cy="6875"/>
            </a:xfrm>
            <a:custGeom>
              <a:avLst/>
              <a:gdLst/>
              <a:ahLst/>
              <a:cxnLst/>
              <a:rect l="l" t="t" r="r" b="b"/>
              <a:pathLst>
                <a:path w="221" h="275" extrusionOk="0">
                  <a:moveTo>
                    <a:pt x="111" y="0"/>
                  </a:moveTo>
                  <a:cubicBezTo>
                    <a:pt x="1" y="110"/>
                    <a:pt x="1" y="165"/>
                    <a:pt x="111" y="274"/>
                  </a:cubicBezTo>
                  <a:cubicBezTo>
                    <a:pt x="111" y="219"/>
                    <a:pt x="165" y="165"/>
                    <a:pt x="165" y="165"/>
                  </a:cubicBezTo>
                  <a:cubicBezTo>
                    <a:pt x="220" y="110"/>
                    <a:pt x="111" y="55"/>
                    <a:pt x="111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6" name="Google Shape;8536;p9"/>
            <p:cNvSpPr/>
            <p:nvPr/>
          </p:nvSpPr>
          <p:spPr>
            <a:xfrm>
              <a:off x="3748375" y="3168300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32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7" name="Google Shape;8537;p9"/>
            <p:cNvSpPr/>
            <p:nvPr/>
          </p:nvSpPr>
          <p:spPr>
            <a:xfrm>
              <a:off x="3756575" y="31765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32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8" name="Google Shape;8538;p9"/>
            <p:cNvSpPr/>
            <p:nvPr/>
          </p:nvSpPr>
          <p:spPr>
            <a:xfrm>
              <a:off x="3789450" y="341477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9" name="Google Shape;8539;p9"/>
            <p:cNvSpPr/>
            <p:nvPr/>
          </p:nvSpPr>
          <p:spPr>
            <a:xfrm>
              <a:off x="3426600" y="3342200"/>
              <a:ext cx="208150" cy="234175"/>
            </a:xfrm>
            <a:custGeom>
              <a:avLst/>
              <a:gdLst/>
              <a:ahLst/>
              <a:cxnLst/>
              <a:rect l="l" t="t" r="r" b="b"/>
              <a:pathLst>
                <a:path w="8326" h="9367" extrusionOk="0">
                  <a:moveTo>
                    <a:pt x="1698" y="1"/>
                  </a:moveTo>
                  <a:cubicBezTo>
                    <a:pt x="1698" y="384"/>
                    <a:pt x="2136" y="877"/>
                    <a:pt x="1534" y="1260"/>
                  </a:cubicBezTo>
                  <a:cubicBezTo>
                    <a:pt x="1421" y="1332"/>
                    <a:pt x="1331" y="1362"/>
                    <a:pt x="1257" y="1362"/>
                  </a:cubicBezTo>
                  <a:cubicBezTo>
                    <a:pt x="937" y="1362"/>
                    <a:pt x="914" y="812"/>
                    <a:pt x="603" y="767"/>
                  </a:cubicBezTo>
                  <a:lnTo>
                    <a:pt x="0" y="658"/>
                  </a:lnTo>
                  <a:lnTo>
                    <a:pt x="0" y="658"/>
                  </a:lnTo>
                  <a:cubicBezTo>
                    <a:pt x="329" y="1260"/>
                    <a:pt x="767" y="1808"/>
                    <a:pt x="1260" y="2356"/>
                  </a:cubicBezTo>
                  <a:cubicBezTo>
                    <a:pt x="2958" y="3944"/>
                    <a:pt x="4382" y="5806"/>
                    <a:pt x="5587" y="7833"/>
                  </a:cubicBezTo>
                  <a:cubicBezTo>
                    <a:pt x="5916" y="8380"/>
                    <a:pt x="6409" y="8819"/>
                    <a:pt x="6956" y="9202"/>
                  </a:cubicBezTo>
                  <a:cubicBezTo>
                    <a:pt x="7121" y="9311"/>
                    <a:pt x="7285" y="9366"/>
                    <a:pt x="7449" y="9366"/>
                  </a:cubicBezTo>
                  <a:cubicBezTo>
                    <a:pt x="8216" y="9202"/>
                    <a:pt x="8325" y="8819"/>
                    <a:pt x="7942" y="8161"/>
                  </a:cubicBezTo>
                  <a:cubicBezTo>
                    <a:pt x="6628" y="6080"/>
                    <a:pt x="5204" y="4054"/>
                    <a:pt x="3725" y="2137"/>
                  </a:cubicBezTo>
                  <a:cubicBezTo>
                    <a:pt x="3232" y="1534"/>
                    <a:pt x="2520" y="1151"/>
                    <a:pt x="2356" y="329"/>
                  </a:cubicBezTo>
                  <a:cubicBezTo>
                    <a:pt x="2136" y="220"/>
                    <a:pt x="1917" y="110"/>
                    <a:pt x="1698" y="1"/>
                  </a:cubicBezTo>
                  <a:close/>
                </a:path>
              </a:pathLst>
            </a:custGeom>
            <a:solidFill>
              <a:srgbClr val="F18E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0" name="Google Shape;8540;p9"/>
            <p:cNvSpPr/>
            <p:nvPr/>
          </p:nvSpPr>
          <p:spPr>
            <a:xfrm>
              <a:off x="4004425" y="611925"/>
              <a:ext cx="4125" cy="5500"/>
            </a:xfrm>
            <a:custGeom>
              <a:avLst/>
              <a:gdLst/>
              <a:ahLst/>
              <a:cxnLst/>
              <a:rect l="l" t="t" r="r" b="b"/>
              <a:pathLst>
                <a:path w="165" h="220" extrusionOk="0">
                  <a:moveTo>
                    <a:pt x="110" y="0"/>
                  </a:moveTo>
                  <a:cubicBezTo>
                    <a:pt x="0" y="55"/>
                    <a:pt x="0" y="165"/>
                    <a:pt x="110" y="219"/>
                  </a:cubicBezTo>
                  <a:cubicBezTo>
                    <a:pt x="110" y="219"/>
                    <a:pt x="165" y="165"/>
                    <a:pt x="165" y="110"/>
                  </a:cubicBezTo>
                  <a:cubicBezTo>
                    <a:pt x="165" y="55"/>
                    <a:pt x="110" y="55"/>
                    <a:pt x="110" y="0"/>
                  </a:cubicBezTo>
                  <a:close/>
                </a:path>
              </a:pathLst>
            </a:custGeom>
            <a:solidFill>
              <a:srgbClr val="F9F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1" name="Google Shape;8541;p9"/>
            <p:cNvSpPr/>
            <p:nvPr/>
          </p:nvSpPr>
          <p:spPr>
            <a:xfrm>
              <a:off x="3325275" y="3970700"/>
              <a:ext cx="243750" cy="310000"/>
            </a:xfrm>
            <a:custGeom>
              <a:avLst/>
              <a:gdLst/>
              <a:ahLst/>
              <a:cxnLst/>
              <a:rect l="l" t="t" r="r" b="b"/>
              <a:pathLst>
                <a:path w="9750" h="12400" extrusionOk="0">
                  <a:moveTo>
                    <a:pt x="4047" y="1421"/>
                  </a:moveTo>
                  <a:cubicBezTo>
                    <a:pt x="4135" y="1661"/>
                    <a:pt x="4437" y="1866"/>
                    <a:pt x="4437" y="2191"/>
                  </a:cubicBezTo>
                  <a:cubicBezTo>
                    <a:pt x="4393" y="1929"/>
                    <a:pt x="4107" y="1737"/>
                    <a:pt x="4047" y="1421"/>
                  </a:cubicBezTo>
                  <a:close/>
                  <a:moveTo>
                    <a:pt x="2903" y="0"/>
                  </a:moveTo>
                  <a:cubicBezTo>
                    <a:pt x="2520" y="986"/>
                    <a:pt x="1753" y="1698"/>
                    <a:pt x="2301" y="2739"/>
                  </a:cubicBezTo>
                  <a:cubicBezTo>
                    <a:pt x="2560" y="2583"/>
                    <a:pt x="2574" y="2132"/>
                    <a:pt x="2948" y="2132"/>
                  </a:cubicBezTo>
                  <a:cubicBezTo>
                    <a:pt x="2968" y="2132"/>
                    <a:pt x="2990" y="2133"/>
                    <a:pt x="3013" y="2136"/>
                  </a:cubicBezTo>
                  <a:cubicBezTo>
                    <a:pt x="3561" y="2246"/>
                    <a:pt x="3451" y="2848"/>
                    <a:pt x="3670" y="3177"/>
                  </a:cubicBezTo>
                  <a:cubicBezTo>
                    <a:pt x="3834" y="3505"/>
                    <a:pt x="3725" y="3889"/>
                    <a:pt x="3451" y="4053"/>
                  </a:cubicBezTo>
                  <a:cubicBezTo>
                    <a:pt x="3287" y="4163"/>
                    <a:pt x="3095" y="4217"/>
                    <a:pt x="2910" y="4217"/>
                  </a:cubicBezTo>
                  <a:cubicBezTo>
                    <a:pt x="2725" y="4217"/>
                    <a:pt x="2547" y="4163"/>
                    <a:pt x="2410" y="4053"/>
                  </a:cubicBezTo>
                  <a:cubicBezTo>
                    <a:pt x="1863" y="3560"/>
                    <a:pt x="1425" y="2903"/>
                    <a:pt x="1096" y="2246"/>
                  </a:cubicBezTo>
                  <a:cubicBezTo>
                    <a:pt x="822" y="2519"/>
                    <a:pt x="932" y="2848"/>
                    <a:pt x="822" y="3067"/>
                  </a:cubicBezTo>
                  <a:cubicBezTo>
                    <a:pt x="1" y="3998"/>
                    <a:pt x="1205" y="5094"/>
                    <a:pt x="713" y="6079"/>
                  </a:cubicBezTo>
                  <a:cubicBezTo>
                    <a:pt x="1479" y="6353"/>
                    <a:pt x="1479" y="7175"/>
                    <a:pt x="1863" y="7723"/>
                  </a:cubicBezTo>
                  <a:cubicBezTo>
                    <a:pt x="1958" y="7818"/>
                    <a:pt x="2091" y="7877"/>
                    <a:pt x="2217" y="7877"/>
                  </a:cubicBezTo>
                  <a:cubicBezTo>
                    <a:pt x="2308" y="7877"/>
                    <a:pt x="2396" y="7846"/>
                    <a:pt x="2465" y="7777"/>
                  </a:cubicBezTo>
                  <a:cubicBezTo>
                    <a:pt x="2705" y="7606"/>
                    <a:pt x="2892" y="7531"/>
                    <a:pt x="3035" y="7531"/>
                  </a:cubicBezTo>
                  <a:cubicBezTo>
                    <a:pt x="3348" y="7531"/>
                    <a:pt x="3451" y="7891"/>
                    <a:pt x="3451" y="8380"/>
                  </a:cubicBezTo>
                  <a:cubicBezTo>
                    <a:pt x="3451" y="9033"/>
                    <a:pt x="3682" y="9318"/>
                    <a:pt x="4270" y="9318"/>
                  </a:cubicBezTo>
                  <a:cubicBezTo>
                    <a:pt x="4323" y="9318"/>
                    <a:pt x="4378" y="9315"/>
                    <a:pt x="4437" y="9311"/>
                  </a:cubicBezTo>
                  <a:cubicBezTo>
                    <a:pt x="4711" y="9092"/>
                    <a:pt x="4930" y="8928"/>
                    <a:pt x="5204" y="8708"/>
                  </a:cubicBezTo>
                  <a:cubicBezTo>
                    <a:pt x="5610" y="8387"/>
                    <a:pt x="5950" y="8225"/>
                    <a:pt x="6252" y="8225"/>
                  </a:cubicBezTo>
                  <a:cubicBezTo>
                    <a:pt x="6723" y="8225"/>
                    <a:pt x="7104" y="8620"/>
                    <a:pt x="7504" y="9420"/>
                  </a:cubicBezTo>
                  <a:cubicBezTo>
                    <a:pt x="7457" y="9459"/>
                    <a:pt x="7413" y="9475"/>
                    <a:pt x="7370" y="9475"/>
                  </a:cubicBezTo>
                  <a:cubicBezTo>
                    <a:pt x="7184" y="9475"/>
                    <a:pt x="7022" y="9182"/>
                    <a:pt x="6808" y="9182"/>
                  </a:cubicBezTo>
                  <a:cubicBezTo>
                    <a:pt x="6722" y="9182"/>
                    <a:pt x="6627" y="9230"/>
                    <a:pt x="6518" y="9366"/>
                  </a:cubicBezTo>
                  <a:cubicBezTo>
                    <a:pt x="6682" y="10078"/>
                    <a:pt x="7614" y="10352"/>
                    <a:pt x="7723" y="11228"/>
                  </a:cubicBezTo>
                  <a:cubicBezTo>
                    <a:pt x="7808" y="12077"/>
                    <a:pt x="8057" y="12400"/>
                    <a:pt x="8880" y="12400"/>
                  </a:cubicBezTo>
                  <a:cubicBezTo>
                    <a:pt x="9118" y="12400"/>
                    <a:pt x="9405" y="12372"/>
                    <a:pt x="9750" y="12323"/>
                  </a:cubicBezTo>
                  <a:cubicBezTo>
                    <a:pt x="8654" y="11885"/>
                    <a:pt x="8654" y="11064"/>
                    <a:pt x="8709" y="10297"/>
                  </a:cubicBezTo>
                  <a:cubicBezTo>
                    <a:pt x="8764" y="9968"/>
                    <a:pt x="8709" y="9585"/>
                    <a:pt x="8490" y="9311"/>
                  </a:cubicBezTo>
                  <a:cubicBezTo>
                    <a:pt x="7997" y="8708"/>
                    <a:pt x="8106" y="8161"/>
                    <a:pt x="8490" y="7558"/>
                  </a:cubicBezTo>
                  <a:cubicBezTo>
                    <a:pt x="8873" y="7011"/>
                    <a:pt x="8545" y="5806"/>
                    <a:pt x="8106" y="5751"/>
                  </a:cubicBezTo>
                  <a:cubicBezTo>
                    <a:pt x="6792" y="5641"/>
                    <a:pt x="6135" y="4655"/>
                    <a:pt x="5313" y="3834"/>
                  </a:cubicBezTo>
                  <a:cubicBezTo>
                    <a:pt x="7175" y="2903"/>
                    <a:pt x="4765" y="1917"/>
                    <a:pt x="5642" y="931"/>
                  </a:cubicBezTo>
                  <a:cubicBezTo>
                    <a:pt x="5094" y="931"/>
                    <a:pt x="4601" y="1041"/>
                    <a:pt x="4053" y="1150"/>
                  </a:cubicBezTo>
                  <a:cubicBezTo>
                    <a:pt x="4218" y="931"/>
                    <a:pt x="4382" y="767"/>
                    <a:pt x="4656" y="383"/>
                  </a:cubicBezTo>
                  <a:lnTo>
                    <a:pt x="4656" y="383"/>
                  </a:lnTo>
                  <a:cubicBezTo>
                    <a:pt x="4498" y="426"/>
                    <a:pt x="4337" y="447"/>
                    <a:pt x="4176" y="447"/>
                  </a:cubicBezTo>
                  <a:cubicBezTo>
                    <a:pt x="3721" y="447"/>
                    <a:pt x="3267" y="283"/>
                    <a:pt x="2903" y="0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2" name="Google Shape;8542;p9"/>
            <p:cNvSpPr/>
            <p:nvPr/>
          </p:nvSpPr>
          <p:spPr>
            <a:xfrm>
              <a:off x="3233525" y="3772150"/>
              <a:ext cx="156125" cy="220475"/>
            </a:xfrm>
            <a:custGeom>
              <a:avLst/>
              <a:gdLst/>
              <a:ahLst/>
              <a:cxnLst/>
              <a:rect l="l" t="t" r="r" b="b"/>
              <a:pathLst>
                <a:path w="6245" h="8819" extrusionOk="0">
                  <a:moveTo>
                    <a:pt x="1261" y="0"/>
                  </a:moveTo>
                  <a:lnTo>
                    <a:pt x="1261" y="0"/>
                  </a:lnTo>
                  <a:cubicBezTo>
                    <a:pt x="1" y="1260"/>
                    <a:pt x="1" y="1370"/>
                    <a:pt x="1973" y="2520"/>
                  </a:cubicBezTo>
                  <a:cubicBezTo>
                    <a:pt x="603" y="2958"/>
                    <a:pt x="603" y="4108"/>
                    <a:pt x="220" y="5094"/>
                  </a:cubicBezTo>
                  <a:lnTo>
                    <a:pt x="549" y="5751"/>
                  </a:lnTo>
                  <a:cubicBezTo>
                    <a:pt x="877" y="5696"/>
                    <a:pt x="1151" y="5532"/>
                    <a:pt x="1370" y="5313"/>
                  </a:cubicBezTo>
                  <a:cubicBezTo>
                    <a:pt x="1524" y="5190"/>
                    <a:pt x="1695" y="5119"/>
                    <a:pt x="1874" y="5119"/>
                  </a:cubicBezTo>
                  <a:cubicBezTo>
                    <a:pt x="2013" y="5119"/>
                    <a:pt x="2157" y="5162"/>
                    <a:pt x="2301" y="5258"/>
                  </a:cubicBezTo>
                  <a:cubicBezTo>
                    <a:pt x="2411" y="5368"/>
                    <a:pt x="2466" y="5477"/>
                    <a:pt x="2411" y="5642"/>
                  </a:cubicBezTo>
                  <a:cubicBezTo>
                    <a:pt x="2393" y="5733"/>
                    <a:pt x="2362" y="5763"/>
                    <a:pt x="2326" y="5763"/>
                  </a:cubicBezTo>
                  <a:cubicBezTo>
                    <a:pt x="2253" y="5763"/>
                    <a:pt x="2155" y="5642"/>
                    <a:pt x="2082" y="5642"/>
                  </a:cubicBezTo>
                  <a:cubicBezTo>
                    <a:pt x="1480" y="6080"/>
                    <a:pt x="987" y="6628"/>
                    <a:pt x="549" y="7230"/>
                  </a:cubicBezTo>
                  <a:cubicBezTo>
                    <a:pt x="549" y="7559"/>
                    <a:pt x="768" y="7832"/>
                    <a:pt x="1096" y="7887"/>
                  </a:cubicBezTo>
                  <a:cubicBezTo>
                    <a:pt x="1315" y="7832"/>
                    <a:pt x="1261" y="7723"/>
                    <a:pt x="1261" y="7504"/>
                  </a:cubicBezTo>
                  <a:cubicBezTo>
                    <a:pt x="1206" y="7285"/>
                    <a:pt x="1151" y="7120"/>
                    <a:pt x="1370" y="6956"/>
                  </a:cubicBezTo>
                  <a:cubicBezTo>
                    <a:pt x="2411" y="7394"/>
                    <a:pt x="2411" y="7394"/>
                    <a:pt x="2137" y="8654"/>
                  </a:cubicBezTo>
                  <a:cubicBezTo>
                    <a:pt x="2246" y="8764"/>
                    <a:pt x="2383" y="8818"/>
                    <a:pt x="2513" y="8818"/>
                  </a:cubicBezTo>
                  <a:cubicBezTo>
                    <a:pt x="2644" y="8818"/>
                    <a:pt x="2767" y="8764"/>
                    <a:pt x="2849" y="8654"/>
                  </a:cubicBezTo>
                  <a:cubicBezTo>
                    <a:pt x="3068" y="8271"/>
                    <a:pt x="3178" y="7832"/>
                    <a:pt x="3178" y="7394"/>
                  </a:cubicBezTo>
                  <a:cubicBezTo>
                    <a:pt x="3178" y="7141"/>
                    <a:pt x="3131" y="6841"/>
                    <a:pt x="3471" y="6841"/>
                  </a:cubicBezTo>
                  <a:cubicBezTo>
                    <a:pt x="3498" y="6841"/>
                    <a:pt x="3528" y="6843"/>
                    <a:pt x="3561" y="6847"/>
                  </a:cubicBezTo>
                  <a:cubicBezTo>
                    <a:pt x="3999" y="6901"/>
                    <a:pt x="3999" y="7230"/>
                    <a:pt x="3890" y="7559"/>
                  </a:cubicBezTo>
                  <a:cubicBezTo>
                    <a:pt x="3890" y="7778"/>
                    <a:pt x="3890" y="7997"/>
                    <a:pt x="3944" y="8161"/>
                  </a:cubicBezTo>
                  <a:cubicBezTo>
                    <a:pt x="4306" y="8058"/>
                    <a:pt x="4668" y="8003"/>
                    <a:pt x="5030" y="8003"/>
                  </a:cubicBezTo>
                  <a:cubicBezTo>
                    <a:pt x="5435" y="8003"/>
                    <a:pt x="5840" y="8071"/>
                    <a:pt x="6245" y="8216"/>
                  </a:cubicBezTo>
                  <a:cubicBezTo>
                    <a:pt x="5642" y="6354"/>
                    <a:pt x="4109" y="6518"/>
                    <a:pt x="2959" y="6080"/>
                  </a:cubicBezTo>
                  <a:cubicBezTo>
                    <a:pt x="3033" y="5708"/>
                    <a:pt x="3183" y="5463"/>
                    <a:pt x="3442" y="5463"/>
                  </a:cubicBezTo>
                  <a:cubicBezTo>
                    <a:pt x="3565" y="5463"/>
                    <a:pt x="3713" y="5518"/>
                    <a:pt x="3890" y="5642"/>
                  </a:cubicBezTo>
                  <a:cubicBezTo>
                    <a:pt x="4273" y="6025"/>
                    <a:pt x="4821" y="6244"/>
                    <a:pt x="5368" y="6244"/>
                  </a:cubicBezTo>
                  <a:cubicBezTo>
                    <a:pt x="4900" y="5516"/>
                    <a:pt x="4432" y="5035"/>
                    <a:pt x="3683" y="5035"/>
                  </a:cubicBezTo>
                  <a:cubicBezTo>
                    <a:pt x="3643" y="5035"/>
                    <a:pt x="3603" y="5036"/>
                    <a:pt x="3561" y="5039"/>
                  </a:cubicBezTo>
                  <a:cubicBezTo>
                    <a:pt x="3123" y="5039"/>
                    <a:pt x="2849" y="4711"/>
                    <a:pt x="2630" y="4492"/>
                  </a:cubicBezTo>
                  <a:cubicBezTo>
                    <a:pt x="2356" y="4218"/>
                    <a:pt x="2082" y="3999"/>
                    <a:pt x="2356" y="3670"/>
                  </a:cubicBezTo>
                  <a:cubicBezTo>
                    <a:pt x="2466" y="3533"/>
                    <a:pt x="2630" y="3465"/>
                    <a:pt x="2794" y="3465"/>
                  </a:cubicBezTo>
                  <a:cubicBezTo>
                    <a:pt x="2959" y="3465"/>
                    <a:pt x="3123" y="3533"/>
                    <a:pt x="3232" y="3670"/>
                  </a:cubicBezTo>
                  <a:cubicBezTo>
                    <a:pt x="3578" y="3977"/>
                    <a:pt x="4059" y="4150"/>
                    <a:pt x="4542" y="4150"/>
                  </a:cubicBezTo>
                  <a:cubicBezTo>
                    <a:pt x="4747" y="4150"/>
                    <a:pt x="4953" y="4119"/>
                    <a:pt x="5149" y="4053"/>
                  </a:cubicBezTo>
                  <a:cubicBezTo>
                    <a:pt x="4656" y="2136"/>
                    <a:pt x="3178" y="603"/>
                    <a:pt x="1261" y="0"/>
                  </a:cubicBez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3" name="Google Shape;8543;p9"/>
            <p:cNvSpPr/>
            <p:nvPr/>
          </p:nvSpPr>
          <p:spPr>
            <a:xfrm>
              <a:off x="3481375" y="3989850"/>
              <a:ext cx="128725" cy="231700"/>
            </a:xfrm>
            <a:custGeom>
              <a:avLst/>
              <a:gdLst/>
              <a:ahLst/>
              <a:cxnLst/>
              <a:rect l="l" t="t" r="r" b="b"/>
              <a:pathLst>
                <a:path w="5149" h="9268" extrusionOk="0">
                  <a:moveTo>
                    <a:pt x="438" y="1"/>
                  </a:moveTo>
                  <a:cubicBezTo>
                    <a:pt x="110" y="275"/>
                    <a:pt x="0" y="768"/>
                    <a:pt x="274" y="987"/>
                  </a:cubicBezTo>
                  <a:cubicBezTo>
                    <a:pt x="822" y="1425"/>
                    <a:pt x="603" y="2027"/>
                    <a:pt x="712" y="2575"/>
                  </a:cubicBezTo>
                  <a:cubicBezTo>
                    <a:pt x="931" y="3725"/>
                    <a:pt x="931" y="3780"/>
                    <a:pt x="1643" y="4218"/>
                  </a:cubicBezTo>
                  <a:cubicBezTo>
                    <a:pt x="1753" y="4328"/>
                    <a:pt x="1972" y="4328"/>
                    <a:pt x="2082" y="4437"/>
                  </a:cubicBezTo>
                  <a:cubicBezTo>
                    <a:pt x="2520" y="4766"/>
                    <a:pt x="2903" y="5149"/>
                    <a:pt x="2794" y="5642"/>
                  </a:cubicBezTo>
                  <a:cubicBezTo>
                    <a:pt x="2465" y="7011"/>
                    <a:pt x="3506" y="7833"/>
                    <a:pt x="3889" y="8928"/>
                  </a:cubicBezTo>
                  <a:cubicBezTo>
                    <a:pt x="3889" y="9119"/>
                    <a:pt x="4054" y="9268"/>
                    <a:pt x="4241" y="9268"/>
                  </a:cubicBezTo>
                  <a:cubicBezTo>
                    <a:pt x="4269" y="9268"/>
                    <a:pt x="4298" y="9264"/>
                    <a:pt x="4327" y="9257"/>
                  </a:cubicBezTo>
                  <a:cubicBezTo>
                    <a:pt x="4601" y="9257"/>
                    <a:pt x="4765" y="8928"/>
                    <a:pt x="4710" y="8819"/>
                  </a:cubicBezTo>
                  <a:cubicBezTo>
                    <a:pt x="4272" y="8162"/>
                    <a:pt x="5149" y="7176"/>
                    <a:pt x="3998" y="6738"/>
                  </a:cubicBezTo>
                  <a:cubicBezTo>
                    <a:pt x="3725" y="6683"/>
                    <a:pt x="3725" y="6354"/>
                    <a:pt x="3889" y="6080"/>
                  </a:cubicBezTo>
                  <a:cubicBezTo>
                    <a:pt x="4163" y="5697"/>
                    <a:pt x="4710" y="5423"/>
                    <a:pt x="3889" y="4985"/>
                  </a:cubicBezTo>
                  <a:cubicBezTo>
                    <a:pt x="3670" y="4875"/>
                    <a:pt x="3834" y="4437"/>
                    <a:pt x="4108" y="4328"/>
                  </a:cubicBezTo>
                  <a:cubicBezTo>
                    <a:pt x="4382" y="4218"/>
                    <a:pt x="4656" y="4163"/>
                    <a:pt x="4765" y="3944"/>
                  </a:cubicBezTo>
                  <a:cubicBezTo>
                    <a:pt x="4601" y="3670"/>
                    <a:pt x="4491" y="3232"/>
                    <a:pt x="4272" y="3123"/>
                  </a:cubicBezTo>
                  <a:cubicBezTo>
                    <a:pt x="2958" y="2630"/>
                    <a:pt x="2246" y="1425"/>
                    <a:pt x="1150" y="658"/>
                  </a:cubicBezTo>
                  <a:cubicBezTo>
                    <a:pt x="931" y="439"/>
                    <a:pt x="877" y="56"/>
                    <a:pt x="438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4" name="Google Shape;8544;p9"/>
            <p:cNvSpPr/>
            <p:nvPr/>
          </p:nvSpPr>
          <p:spPr>
            <a:xfrm>
              <a:off x="3173300" y="3680025"/>
              <a:ext cx="221825" cy="194850"/>
            </a:xfrm>
            <a:custGeom>
              <a:avLst/>
              <a:gdLst/>
              <a:ahLst/>
              <a:cxnLst/>
              <a:rect l="l" t="t" r="r" b="b"/>
              <a:pathLst>
                <a:path w="8873" h="7794" extrusionOk="0">
                  <a:moveTo>
                    <a:pt x="473" y="1"/>
                  </a:moveTo>
                  <a:cubicBezTo>
                    <a:pt x="326" y="1"/>
                    <a:pt x="170" y="65"/>
                    <a:pt x="0" y="235"/>
                  </a:cubicBezTo>
                  <a:cubicBezTo>
                    <a:pt x="110" y="344"/>
                    <a:pt x="219" y="454"/>
                    <a:pt x="329" y="618"/>
                  </a:cubicBezTo>
                  <a:cubicBezTo>
                    <a:pt x="329" y="728"/>
                    <a:pt x="329" y="783"/>
                    <a:pt x="383" y="892"/>
                  </a:cubicBezTo>
                  <a:cubicBezTo>
                    <a:pt x="822" y="1166"/>
                    <a:pt x="1369" y="1330"/>
                    <a:pt x="1643" y="1878"/>
                  </a:cubicBezTo>
                  <a:lnTo>
                    <a:pt x="2355" y="2535"/>
                  </a:lnTo>
                  <a:cubicBezTo>
                    <a:pt x="2465" y="3138"/>
                    <a:pt x="2903" y="3631"/>
                    <a:pt x="3451" y="3850"/>
                  </a:cubicBezTo>
                  <a:lnTo>
                    <a:pt x="3670" y="3850"/>
                  </a:lnTo>
                  <a:cubicBezTo>
                    <a:pt x="5258" y="4836"/>
                    <a:pt x="6572" y="6205"/>
                    <a:pt x="7558" y="7793"/>
                  </a:cubicBezTo>
                  <a:lnTo>
                    <a:pt x="7887" y="7793"/>
                  </a:lnTo>
                  <a:cubicBezTo>
                    <a:pt x="7887" y="7300"/>
                    <a:pt x="7887" y="6807"/>
                    <a:pt x="8544" y="6807"/>
                  </a:cubicBezTo>
                  <a:cubicBezTo>
                    <a:pt x="8873" y="6369"/>
                    <a:pt x="8654" y="6040"/>
                    <a:pt x="8435" y="5712"/>
                  </a:cubicBezTo>
                  <a:cubicBezTo>
                    <a:pt x="7613" y="5055"/>
                    <a:pt x="6901" y="4288"/>
                    <a:pt x="6244" y="3466"/>
                  </a:cubicBezTo>
                  <a:cubicBezTo>
                    <a:pt x="5970" y="3192"/>
                    <a:pt x="5696" y="2973"/>
                    <a:pt x="5368" y="2754"/>
                  </a:cubicBezTo>
                  <a:cubicBezTo>
                    <a:pt x="5319" y="2738"/>
                    <a:pt x="5271" y="2732"/>
                    <a:pt x="5225" y="2732"/>
                  </a:cubicBezTo>
                  <a:cubicBezTo>
                    <a:pt x="5112" y="2732"/>
                    <a:pt x="5007" y="2770"/>
                    <a:pt x="4929" y="2809"/>
                  </a:cubicBezTo>
                  <a:cubicBezTo>
                    <a:pt x="4327" y="2480"/>
                    <a:pt x="3724" y="2097"/>
                    <a:pt x="3286" y="1604"/>
                  </a:cubicBezTo>
                  <a:cubicBezTo>
                    <a:pt x="3177" y="1056"/>
                    <a:pt x="2739" y="728"/>
                    <a:pt x="2246" y="673"/>
                  </a:cubicBezTo>
                  <a:cubicBezTo>
                    <a:pt x="2148" y="698"/>
                    <a:pt x="2050" y="722"/>
                    <a:pt x="1961" y="722"/>
                  </a:cubicBezTo>
                  <a:cubicBezTo>
                    <a:pt x="1852" y="722"/>
                    <a:pt x="1758" y="685"/>
                    <a:pt x="1698" y="563"/>
                  </a:cubicBezTo>
                  <a:cubicBezTo>
                    <a:pt x="1251" y="523"/>
                    <a:pt x="895" y="1"/>
                    <a:pt x="473" y="1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5" name="Google Shape;8545;p9"/>
            <p:cNvSpPr/>
            <p:nvPr/>
          </p:nvSpPr>
          <p:spPr>
            <a:xfrm>
              <a:off x="3261925" y="3987775"/>
              <a:ext cx="78700" cy="112275"/>
            </a:xfrm>
            <a:custGeom>
              <a:avLst/>
              <a:gdLst/>
              <a:ahLst/>
              <a:cxnLst/>
              <a:rect l="l" t="t" r="r" b="b"/>
              <a:pathLst>
                <a:path w="3148" h="4491" extrusionOk="0">
                  <a:moveTo>
                    <a:pt x="358" y="1"/>
                  </a:moveTo>
                  <a:cubicBezTo>
                    <a:pt x="122" y="1"/>
                    <a:pt x="1" y="136"/>
                    <a:pt x="289" y="741"/>
                  </a:cubicBezTo>
                  <a:cubicBezTo>
                    <a:pt x="727" y="1727"/>
                    <a:pt x="1001" y="2822"/>
                    <a:pt x="1110" y="3918"/>
                  </a:cubicBezTo>
                  <a:cubicBezTo>
                    <a:pt x="1110" y="4137"/>
                    <a:pt x="1220" y="4356"/>
                    <a:pt x="1439" y="4465"/>
                  </a:cubicBezTo>
                  <a:cubicBezTo>
                    <a:pt x="1491" y="4483"/>
                    <a:pt x="1538" y="4490"/>
                    <a:pt x="1582" y="4490"/>
                  </a:cubicBezTo>
                  <a:cubicBezTo>
                    <a:pt x="1818" y="4490"/>
                    <a:pt x="1949" y="4267"/>
                    <a:pt x="2042" y="4082"/>
                  </a:cubicBezTo>
                  <a:cubicBezTo>
                    <a:pt x="2370" y="3260"/>
                    <a:pt x="2754" y="2384"/>
                    <a:pt x="3027" y="1508"/>
                  </a:cubicBezTo>
                  <a:cubicBezTo>
                    <a:pt x="3147" y="1149"/>
                    <a:pt x="3063" y="1022"/>
                    <a:pt x="2755" y="1022"/>
                  </a:cubicBezTo>
                  <a:cubicBezTo>
                    <a:pt x="2640" y="1022"/>
                    <a:pt x="2494" y="1040"/>
                    <a:pt x="2315" y="1070"/>
                  </a:cubicBezTo>
                  <a:cubicBezTo>
                    <a:pt x="2258" y="1077"/>
                    <a:pt x="2206" y="1081"/>
                    <a:pt x="2160" y="1081"/>
                  </a:cubicBezTo>
                  <a:cubicBezTo>
                    <a:pt x="1545" y="1081"/>
                    <a:pt x="1870" y="440"/>
                    <a:pt x="1768" y="84"/>
                  </a:cubicBezTo>
                  <a:lnTo>
                    <a:pt x="1056" y="84"/>
                  </a:lnTo>
                  <a:cubicBezTo>
                    <a:pt x="1036" y="87"/>
                    <a:pt x="1016" y="88"/>
                    <a:pt x="994" y="88"/>
                  </a:cubicBezTo>
                  <a:cubicBezTo>
                    <a:pt x="811" y="88"/>
                    <a:pt x="547" y="1"/>
                    <a:pt x="358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6" name="Google Shape;8546;p9"/>
            <p:cNvSpPr/>
            <p:nvPr/>
          </p:nvSpPr>
          <p:spPr>
            <a:xfrm>
              <a:off x="3423850" y="4200725"/>
              <a:ext cx="49325" cy="63000"/>
            </a:xfrm>
            <a:custGeom>
              <a:avLst/>
              <a:gdLst/>
              <a:ahLst/>
              <a:cxnLst/>
              <a:rect l="l" t="t" r="r" b="b"/>
              <a:pathLst>
                <a:path w="1973" h="2520" extrusionOk="0">
                  <a:moveTo>
                    <a:pt x="1644" y="0"/>
                  </a:moveTo>
                  <a:lnTo>
                    <a:pt x="494" y="110"/>
                  </a:lnTo>
                  <a:cubicBezTo>
                    <a:pt x="658" y="603"/>
                    <a:pt x="1261" y="767"/>
                    <a:pt x="1206" y="1315"/>
                  </a:cubicBezTo>
                  <a:cubicBezTo>
                    <a:pt x="877" y="1589"/>
                    <a:pt x="330" y="1205"/>
                    <a:pt x="1" y="1753"/>
                  </a:cubicBezTo>
                  <a:lnTo>
                    <a:pt x="1644" y="2520"/>
                  </a:lnTo>
                  <a:cubicBezTo>
                    <a:pt x="1973" y="1753"/>
                    <a:pt x="1973" y="822"/>
                    <a:pt x="1644" y="0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7" name="Google Shape;8547;p9"/>
            <p:cNvSpPr/>
            <p:nvPr/>
          </p:nvSpPr>
          <p:spPr>
            <a:xfrm>
              <a:off x="3493700" y="3973425"/>
              <a:ext cx="16450" cy="32900"/>
            </a:xfrm>
            <a:custGeom>
              <a:avLst/>
              <a:gdLst/>
              <a:ahLst/>
              <a:cxnLst/>
              <a:rect l="l" t="t" r="r" b="b"/>
              <a:pathLst>
                <a:path w="658" h="1316" extrusionOk="0">
                  <a:moveTo>
                    <a:pt x="0" y="1"/>
                  </a:moveTo>
                  <a:lnTo>
                    <a:pt x="0" y="658"/>
                  </a:lnTo>
                  <a:cubicBezTo>
                    <a:pt x="110" y="986"/>
                    <a:pt x="384" y="1205"/>
                    <a:pt x="657" y="1315"/>
                  </a:cubicBezTo>
                  <a:cubicBezTo>
                    <a:pt x="657" y="767"/>
                    <a:pt x="603" y="220"/>
                    <a:pt x="0" y="1"/>
                  </a:cubicBezTo>
                  <a:close/>
                </a:path>
              </a:pathLst>
            </a:custGeom>
            <a:solidFill>
              <a:srgbClr val="F6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8" name="Google Shape;8548;p9"/>
            <p:cNvSpPr/>
            <p:nvPr/>
          </p:nvSpPr>
          <p:spPr>
            <a:xfrm>
              <a:off x="3371825" y="3874700"/>
              <a:ext cx="17725" cy="16600"/>
            </a:xfrm>
            <a:custGeom>
              <a:avLst/>
              <a:gdLst/>
              <a:ahLst/>
              <a:cxnLst/>
              <a:rect l="l" t="t" r="r" b="b"/>
              <a:pathLst>
                <a:path w="709" h="664" extrusionOk="0">
                  <a:moveTo>
                    <a:pt x="84" y="0"/>
                  </a:moveTo>
                  <a:cubicBezTo>
                    <a:pt x="57" y="0"/>
                    <a:pt x="29" y="2"/>
                    <a:pt x="1" y="6"/>
                  </a:cubicBezTo>
                  <a:cubicBezTo>
                    <a:pt x="110" y="335"/>
                    <a:pt x="329" y="554"/>
                    <a:pt x="658" y="663"/>
                  </a:cubicBezTo>
                  <a:cubicBezTo>
                    <a:pt x="709" y="308"/>
                    <a:pt x="430" y="0"/>
                    <a:pt x="84" y="0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9" name="Google Shape;8549;p9"/>
            <p:cNvSpPr/>
            <p:nvPr/>
          </p:nvSpPr>
          <p:spPr>
            <a:xfrm>
              <a:off x="3386900" y="3891275"/>
              <a:ext cx="16450" cy="8500"/>
            </a:xfrm>
            <a:custGeom>
              <a:avLst/>
              <a:gdLst/>
              <a:ahLst/>
              <a:cxnLst/>
              <a:rect l="l" t="t" r="r" b="b"/>
              <a:pathLst>
                <a:path w="658" h="340" extrusionOk="0">
                  <a:moveTo>
                    <a:pt x="0" y="0"/>
                  </a:moveTo>
                  <a:cubicBezTo>
                    <a:pt x="143" y="191"/>
                    <a:pt x="327" y="340"/>
                    <a:pt x="552" y="340"/>
                  </a:cubicBezTo>
                  <a:cubicBezTo>
                    <a:pt x="586" y="340"/>
                    <a:pt x="621" y="336"/>
                    <a:pt x="657" y="329"/>
                  </a:cubicBezTo>
                  <a:cubicBezTo>
                    <a:pt x="548" y="110"/>
                    <a:pt x="274" y="0"/>
                    <a:pt x="0" y="0"/>
                  </a:cubicBez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0" name="Google Shape;8550;p9"/>
            <p:cNvSpPr/>
            <p:nvPr/>
          </p:nvSpPr>
          <p:spPr>
            <a:xfrm>
              <a:off x="3477250" y="3972050"/>
              <a:ext cx="8250" cy="5450"/>
            </a:xfrm>
            <a:custGeom>
              <a:avLst/>
              <a:gdLst/>
              <a:ahLst/>
              <a:cxnLst/>
              <a:rect l="l" t="t" r="r" b="b"/>
              <a:pathLst>
                <a:path w="330" h="218" extrusionOk="0">
                  <a:moveTo>
                    <a:pt x="1" y="1"/>
                  </a:moveTo>
                  <a:cubicBezTo>
                    <a:pt x="33" y="128"/>
                    <a:pt x="83" y="218"/>
                    <a:pt x="151" y="218"/>
                  </a:cubicBezTo>
                  <a:cubicBezTo>
                    <a:pt x="201" y="218"/>
                    <a:pt x="261" y="171"/>
                    <a:pt x="330" y="56"/>
                  </a:cubicBezTo>
                  <a:cubicBezTo>
                    <a:pt x="220" y="56"/>
                    <a:pt x="110" y="1"/>
                    <a:pt x="1" y="1"/>
                  </a:cubicBezTo>
                  <a:close/>
                </a:path>
              </a:pathLst>
            </a:custGeom>
            <a:solidFill>
              <a:srgbClr val="FFF6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1" name="Google Shape;8551;p9"/>
            <p:cNvSpPr/>
            <p:nvPr/>
          </p:nvSpPr>
          <p:spPr>
            <a:xfrm>
              <a:off x="3403325" y="38994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30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2" name="Google Shape;8552;p9"/>
            <p:cNvSpPr/>
            <p:nvPr/>
          </p:nvSpPr>
          <p:spPr>
            <a:xfrm>
              <a:off x="3188150" y="3773000"/>
              <a:ext cx="115250" cy="132100"/>
            </a:xfrm>
            <a:custGeom>
              <a:avLst/>
              <a:gdLst/>
              <a:ahLst/>
              <a:cxnLst/>
              <a:rect l="l" t="t" r="r" b="b"/>
              <a:pathLst>
                <a:path w="4610" h="5284" extrusionOk="0">
                  <a:moveTo>
                    <a:pt x="2632" y="0"/>
                  </a:moveTo>
                  <a:cubicBezTo>
                    <a:pt x="2226" y="0"/>
                    <a:pt x="1998" y="387"/>
                    <a:pt x="1706" y="678"/>
                  </a:cubicBezTo>
                  <a:cubicBezTo>
                    <a:pt x="1652" y="843"/>
                    <a:pt x="1597" y="1062"/>
                    <a:pt x="1597" y="1226"/>
                  </a:cubicBezTo>
                  <a:cubicBezTo>
                    <a:pt x="1542" y="1390"/>
                    <a:pt x="1433" y="1445"/>
                    <a:pt x="1268" y="1445"/>
                  </a:cubicBezTo>
                  <a:cubicBezTo>
                    <a:pt x="1091" y="1408"/>
                    <a:pt x="936" y="1390"/>
                    <a:pt x="802" y="1390"/>
                  </a:cubicBezTo>
                  <a:cubicBezTo>
                    <a:pt x="150" y="1390"/>
                    <a:pt x="0" y="1823"/>
                    <a:pt x="228" y="2595"/>
                  </a:cubicBezTo>
                  <a:cubicBezTo>
                    <a:pt x="282" y="2650"/>
                    <a:pt x="337" y="2705"/>
                    <a:pt x="392" y="2760"/>
                  </a:cubicBezTo>
                  <a:cubicBezTo>
                    <a:pt x="775" y="2760"/>
                    <a:pt x="1159" y="2979"/>
                    <a:pt x="1323" y="3307"/>
                  </a:cubicBezTo>
                  <a:cubicBezTo>
                    <a:pt x="1652" y="3745"/>
                    <a:pt x="2364" y="4184"/>
                    <a:pt x="1268" y="4567"/>
                  </a:cubicBezTo>
                  <a:cubicBezTo>
                    <a:pt x="1049" y="4677"/>
                    <a:pt x="1049" y="4950"/>
                    <a:pt x="1213" y="5115"/>
                  </a:cubicBezTo>
                  <a:cubicBezTo>
                    <a:pt x="1303" y="5240"/>
                    <a:pt x="1398" y="5283"/>
                    <a:pt x="1493" y="5283"/>
                  </a:cubicBezTo>
                  <a:cubicBezTo>
                    <a:pt x="1690" y="5283"/>
                    <a:pt x="1887" y="5097"/>
                    <a:pt x="2035" y="5060"/>
                  </a:cubicBezTo>
                  <a:cubicBezTo>
                    <a:pt x="2254" y="5005"/>
                    <a:pt x="2583" y="5005"/>
                    <a:pt x="2583" y="4786"/>
                  </a:cubicBezTo>
                  <a:cubicBezTo>
                    <a:pt x="2583" y="3526"/>
                    <a:pt x="3295" y="2924"/>
                    <a:pt x="4609" y="2760"/>
                  </a:cubicBezTo>
                  <a:cubicBezTo>
                    <a:pt x="3975" y="2261"/>
                    <a:pt x="3640" y="1501"/>
                    <a:pt x="2862" y="1501"/>
                  </a:cubicBezTo>
                  <a:cubicBezTo>
                    <a:pt x="2699" y="1501"/>
                    <a:pt x="2517" y="1534"/>
                    <a:pt x="2309" y="1609"/>
                  </a:cubicBezTo>
                  <a:cubicBezTo>
                    <a:pt x="2637" y="952"/>
                    <a:pt x="2857" y="569"/>
                    <a:pt x="3076" y="131"/>
                  </a:cubicBezTo>
                  <a:cubicBezTo>
                    <a:pt x="2905" y="39"/>
                    <a:pt x="2760" y="0"/>
                    <a:pt x="2632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3" name="Google Shape;8553;p9"/>
            <p:cNvSpPr/>
            <p:nvPr/>
          </p:nvSpPr>
          <p:spPr>
            <a:xfrm>
              <a:off x="3166450" y="3725900"/>
              <a:ext cx="69850" cy="72275"/>
            </a:xfrm>
            <a:custGeom>
              <a:avLst/>
              <a:gdLst/>
              <a:ahLst/>
              <a:cxnLst/>
              <a:rect l="l" t="t" r="r" b="b"/>
              <a:pathLst>
                <a:path w="2794" h="2891" extrusionOk="0">
                  <a:moveTo>
                    <a:pt x="671" y="1"/>
                  </a:moveTo>
                  <a:cubicBezTo>
                    <a:pt x="458" y="1"/>
                    <a:pt x="229" y="171"/>
                    <a:pt x="0" y="372"/>
                  </a:cubicBezTo>
                  <a:cubicBezTo>
                    <a:pt x="219" y="372"/>
                    <a:pt x="438" y="426"/>
                    <a:pt x="438" y="865"/>
                  </a:cubicBezTo>
                  <a:cubicBezTo>
                    <a:pt x="384" y="1303"/>
                    <a:pt x="548" y="1796"/>
                    <a:pt x="986" y="2069"/>
                  </a:cubicBezTo>
                  <a:lnTo>
                    <a:pt x="1041" y="2289"/>
                  </a:lnTo>
                  <a:cubicBezTo>
                    <a:pt x="1150" y="2617"/>
                    <a:pt x="1479" y="2836"/>
                    <a:pt x="1808" y="2891"/>
                  </a:cubicBezTo>
                  <a:cubicBezTo>
                    <a:pt x="2793" y="2617"/>
                    <a:pt x="2574" y="2179"/>
                    <a:pt x="1972" y="1741"/>
                  </a:cubicBezTo>
                  <a:lnTo>
                    <a:pt x="1972" y="1029"/>
                  </a:lnTo>
                  <a:cubicBezTo>
                    <a:pt x="1808" y="919"/>
                    <a:pt x="1698" y="810"/>
                    <a:pt x="1643" y="700"/>
                  </a:cubicBezTo>
                  <a:cubicBezTo>
                    <a:pt x="1479" y="645"/>
                    <a:pt x="1205" y="645"/>
                    <a:pt x="1205" y="536"/>
                  </a:cubicBezTo>
                  <a:cubicBezTo>
                    <a:pt x="1048" y="143"/>
                    <a:pt x="866" y="1"/>
                    <a:pt x="671" y="1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4" name="Google Shape;8554;p9"/>
            <p:cNvSpPr/>
            <p:nvPr/>
          </p:nvSpPr>
          <p:spPr>
            <a:xfrm>
              <a:off x="3162325" y="3776250"/>
              <a:ext cx="41100" cy="71500"/>
            </a:xfrm>
            <a:custGeom>
              <a:avLst/>
              <a:gdLst/>
              <a:ahLst/>
              <a:cxnLst/>
              <a:rect l="l" t="t" r="r" b="b"/>
              <a:pathLst>
                <a:path w="1644" h="2860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439" y="55"/>
                    <a:pt x="1" y="384"/>
                    <a:pt x="165" y="1041"/>
                  </a:cubicBezTo>
                  <a:cubicBezTo>
                    <a:pt x="275" y="1699"/>
                    <a:pt x="275" y="2520"/>
                    <a:pt x="1042" y="2849"/>
                  </a:cubicBezTo>
                  <a:cubicBezTo>
                    <a:pt x="1049" y="2856"/>
                    <a:pt x="1060" y="2860"/>
                    <a:pt x="1072" y="2860"/>
                  </a:cubicBezTo>
                  <a:cubicBezTo>
                    <a:pt x="1154" y="2860"/>
                    <a:pt x="1330" y="2724"/>
                    <a:pt x="1425" y="2630"/>
                  </a:cubicBezTo>
                  <a:cubicBezTo>
                    <a:pt x="768" y="1808"/>
                    <a:pt x="1644" y="822"/>
                    <a:pt x="1096" y="1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5" name="Google Shape;8555;p9"/>
            <p:cNvSpPr/>
            <p:nvPr/>
          </p:nvSpPr>
          <p:spPr>
            <a:xfrm>
              <a:off x="3126725" y="3726950"/>
              <a:ext cx="31425" cy="26200"/>
            </a:xfrm>
            <a:custGeom>
              <a:avLst/>
              <a:gdLst/>
              <a:ahLst/>
              <a:cxnLst/>
              <a:rect l="l" t="t" r="r" b="b"/>
              <a:pathLst>
                <a:path w="1257" h="1048" extrusionOk="0">
                  <a:moveTo>
                    <a:pt x="877" y="1"/>
                  </a:moveTo>
                  <a:lnTo>
                    <a:pt x="877" y="56"/>
                  </a:lnTo>
                  <a:cubicBezTo>
                    <a:pt x="1" y="110"/>
                    <a:pt x="658" y="713"/>
                    <a:pt x="549" y="1042"/>
                  </a:cubicBezTo>
                  <a:cubicBezTo>
                    <a:pt x="577" y="1046"/>
                    <a:pt x="605" y="1048"/>
                    <a:pt x="632" y="1048"/>
                  </a:cubicBezTo>
                  <a:cubicBezTo>
                    <a:pt x="978" y="1048"/>
                    <a:pt x="1257" y="736"/>
                    <a:pt x="1206" y="330"/>
                  </a:cubicBezTo>
                  <a:lnTo>
                    <a:pt x="877" y="1"/>
                  </a:ln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6" name="Google Shape;8556;p9"/>
            <p:cNvSpPr/>
            <p:nvPr/>
          </p:nvSpPr>
          <p:spPr>
            <a:xfrm>
              <a:off x="3192450" y="3743400"/>
              <a:ext cx="71225" cy="68250"/>
            </a:xfrm>
            <a:custGeom>
              <a:avLst/>
              <a:gdLst/>
              <a:ahLst/>
              <a:cxnLst/>
              <a:rect l="l" t="t" r="r" b="b"/>
              <a:pathLst>
                <a:path w="2849" h="2730" extrusionOk="0">
                  <a:moveTo>
                    <a:pt x="1589" y="0"/>
                  </a:moveTo>
                  <a:cubicBezTo>
                    <a:pt x="1370" y="55"/>
                    <a:pt x="1261" y="329"/>
                    <a:pt x="1315" y="548"/>
                  </a:cubicBezTo>
                  <a:cubicBezTo>
                    <a:pt x="1425" y="931"/>
                    <a:pt x="1206" y="986"/>
                    <a:pt x="877" y="986"/>
                  </a:cubicBezTo>
                  <a:cubicBezTo>
                    <a:pt x="1041" y="1424"/>
                    <a:pt x="1425" y="1917"/>
                    <a:pt x="549" y="1972"/>
                  </a:cubicBezTo>
                  <a:cubicBezTo>
                    <a:pt x="110" y="1972"/>
                    <a:pt x="1" y="2136"/>
                    <a:pt x="384" y="2410"/>
                  </a:cubicBezTo>
                  <a:cubicBezTo>
                    <a:pt x="596" y="2561"/>
                    <a:pt x="825" y="2729"/>
                    <a:pt x="1042" y="2729"/>
                  </a:cubicBezTo>
                  <a:cubicBezTo>
                    <a:pt x="1218" y="2729"/>
                    <a:pt x="1387" y="2619"/>
                    <a:pt x="1534" y="2301"/>
                  </a:cubicBezTo>
                  <a:cubicBezTo>
                    <a:pt x="1973" y="1972"/>
                    <a:pt x="2246" y="1369"/>
                    <a:pt x="2849" y="1315"/>
                  </a:cubicBezTo>
                  <a:cubicBezTo>
                    <a:pt x="2575" y="767"/>
                    <a:pt x="2082" y="329"/>
                    <a:pt x="1589" y="0"/>
                  </a:cubicBez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7" name="Google Shape;8557;p9"/>
            <p:cNvSpPr/>
            <p:nvPr/>
          </p:nvSpPr>
          <p:spPr>
            <a:xfrm>
              <a:off x="3182875" y="3702325"/>
              <a:ext cx="31525" cy="24650"/>
            </a:xfrm>
            <a:custGeom>
              <a:avLst/>
              <a:gdLst/>
              <a:ahLst/>
              <a:cxnLst/>
              <a:rect l="l" t="t" r="r" b="b"/>
              <a:pathLst>
                <a:path w="1261" h="986" extrusionOk="0">
                  <a:moveTo>
                    <a:pt x="0" y="0"/>
                  </a:moveTo>
                  <a:cubicBezTo>
                    <a:pt x="220" y="603"/>
                    <a:pt x="767" y="712"/>
                    <a:pt x="1260" y="986"/>
                  </a:cubicBezTo>
                  <a:cubicBezTo>
                    <a:pt x="1260" y="164"/>
                    <a:pt x="712" y="0"/>
                    <a:pt x="0" y="0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8" name="Google Shape;8558;p9"/>
            <p:cNvSpPr/>
            <p:nvPr/>
          </p:nvSpPr>
          <p:spPr>
            <a:xfrm>
              <a:off x="3206150" y="37434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32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9" name="Google Shape;8559;p9"/>
            <p:cNvSpPr/>
            <p:nvPr/>
          </p:nvSpPr>
          <p:spPr>
            <a:xfrm>
              <a:off x="3148650" y="3724225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55" y="0"/>
                  </a:moveTo>
                  <a:cubicBezTo>
                    <a:pt x="55" y="0"/>
                    <a:pt x="0" y="55"/>
                    <a:pt x="0" y="110"/>
                  </a:cubicBezTo>
                  <a:cubicBezTo>
                    <a:pt x="165" y="55"/>
                    <a:pt x="110" y="0"/>
                    <a:pt x="55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0" name="Google Shape;8560;p9"/>
            <p:cNvSpPr/>
            <p:nvPr/>
          </p:nvSpPr>
          <p:spPr>
            <a:xfrm>
              <a:off x="3173300" y="3685875"/>
              <a:ext cx="8225" cy="962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0" y="1"/>
                  </a:moveTo>
                  <a:lnTo>
                    <a:pt x="329" y="384"/>
                  </a:lnTo>
                  <a:cubicBezTo>
                    <a:pt x="274" y="220"/>
                    <a:pt x="164" y="56"/>
                    <a:pt x="0" y="1"/>
                  </a:cubicBez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1" name="Google Shape;8561;p9"/>
            <p:cNvSpPr/>
            <p:nvPr/>
          </p:nvSpPr>
          <p:spPr>
            <a:xfrm>
              <a:off x="4126275" y="2931075"/>
              <a:ext cx="23300" cy="15450"/>
            </a:xfrm>
            <a:custGeom>
              <a:avLst/>
              <a:gdLst/>
              <a:ahLst/>
              <a:cxnLst/>
              <a:rect l="l" t="t" r="r" b="b"/>
              <a:pathLst>
                <a:path w="932" h="618" extrusionOk="0">
                  <a:moveTo>
                    <a:pt x="371" y="0"/>
                  </a:moveTo>
                  <a:cubicBezTo>
                    <a:pt x="247" y="0"/>
                    <a:pt x="120" y="15"/>
                    <a:pt x="1" y="15"/>
                  </a:cubicBezTo>
                  <a:lnTo>
                    <a:pt x="1" y="617"/>
                  </a:lnTo>
                  <a:cubicBezTo>
                    <a:pt x="329" y="617"/>
                    <a:pt x="658" y="508"/>
                    <a:pt x="932" y="288"/>
                  </a:cubicBezTo>
                  <a:cubicBezTo>
                    <a:pt x="792" y="44"/>
                    <a:pt x="587" y="0"/>
                    <a:pt x="371" y="0"/>
                  </a:cubicBezTo>
                  <a:close/>
                </a:path>
              </a:pathLst>
            </a:custGeom>
            <a:solidFill>
              <a:srgbClr val="EF84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2" name="Google Shape;8562;p9"/>
            <p:cNvSpPr/>
            <p:nvPr/>
          </p:nvSpPr>
          <p:spPr>
            <a:xfrm>
              <a:off x="3953750" y="1797700"/>
              <a:ext cx="6875" cy="10975"/>
            </a:xfrm>
            <a:custGeom>
              <a:avLst/>
              <a:gdLst/>
              <a:ahLst/>
              <a:cxnLst/>
              <a:rect l="l" t="t" r="r" b="b"/>
              <a:pathLst>
                <a:path w="275" h="439" extrusionOk="0">
                  <a:moveTo>
                    <a:pt x="56" y="0"/>
                  </a:moveTo>
                  <a:cubicBezTo>
                    <a:pt x="1" y="110"/>
                    <a:pt x="1" y="164"/>
                    <a:pt x="56" y="274"/>
                  </a:cubicBezTo>
                  <a:cubicBezTo>
                    <a:pt x="56" y="329"/>
                    <a:pt x="110" y="438"/>
                    <a:pt x="110" y="438"/>
                  </a:cubicBezTo>
                  <a:cubicBezTo>
                    <a:pt x="220" y="383"/>
                    <a:pt x="275" y="329"/>
                    <a:pt x="220" y="164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7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3" name="Google Shape;8563;p9"/>
            <p:cNvSpPr/>
            <p:nvPr/>
          </p:nvSpPr>
          <p:spPr>
            <a:xfrm>
              <a:off x="3918150" y="2364550"/>
              <a:ext cx="37000" cy="67125"/>
            </a:xfrm>
            <a:custGeom>
              <a:avLst/>
              <a:gdLst/>
              <a:ahLst/>
              <a:cxnLst/>
              <a:rect l="l" t="t" r="r" b="b"/>
              <a:pathLst>
                <a:path w="1480" h="2685" extrusionOk="0">
                  <a:moveTo>
                    <a:pt x="932" y="1"/>
                  </a:moveTo>
                  <a:cubicBezTo>
                    <a:pt x="494" y="1"/>
                    <a:pt x="110" y="329"/>
                    <a:pt x="165" y="713"/>
                  </a:cubicBezTo>
                  <a:cubicBezTo>
                    <a:pt x="275" y="1315"/>
                    <a:pt x="1" y="1973"/>
                    <a:pt x="549" y="2685"/>
                  </a:cubicBezTo>
                  <a:cubicBezTo>
                    <a:pt x="1425" y="2246"/>
                    <a:pt x="1480" y="1534"/>
                    <a:pt x="1425" y="713"/>
                  </a:cubicBezTo>
                  <a:cubicBezTo>
                    <a:pt x="1370" y="384"/>
                    <a:pt x="1370" y="1"/>
                    <a:pt x="932" y="1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4" name="Google Shape;8564;p9"/>
            <p:cNvSpPr/>
            <p:nvPr/>
          </p:nvSpPr>
          <p:spPr>
            <a:xfrm>
              <a:off x="3953750" y="2446725"/>
              <a:ext cx="8250" cy="6850"/>
            </a:xfrm>
            <a:custGeom>
              <a:avLst/>
              <a:gdLst/>
              <a:ahLst/>
              <a:cxnLst/>
              <a:rect l="l" t="t" r="r" b="b"/>
              <a:pathLst>
                <a:path w="330" h="274" extrusionOk="0">
                  <a:moveTo>
                    <a:pt x="275" y="0"/>
                  </a:moveTo>
                  <a:cubicBezTo>
                    <a:pt x="165" y="110"/>
                    <a:pt x="56" y="219"/>
                    <a:pt x="1" y="274"/>
                  </a:cubicBezTo>
                  <a:lnTo>
                    <a:pt x="275" y="274"/>
                  </a:lnTo>
                  <a:cubicBezTo>
                    <a:pt x="329" y="219"/>
                    <a:pt x="275" y="110"/>
                    <a:pt x="275" y="0"/>
                  </a:cubicBezTo>
                  <a:close/>
                </a:path>
              </a:pathLst>
            </a:custGeom>
            <a:solidFill>
              <a:srgbClr val="EE7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5" name="Google Shape;8565;p9"/>
            <p:cNvSpPr/>
            <p:nvPr/>
          </p:nvSpPr>
          <p:spPr>
            <a:xfrm>
              <a:off x="3920900" y="2003075"/>
              <a:ext cx="5500" cy="8250"/>
            </a:xfrm>
            <a:custGeom>
              <a:avLst/>
              <a:gdLst/>
              <a:ahLst/>
              <a:cxnLst/>
              <a:rect l="l" t="t" r="r" b="b"/>
              <a:pathLst>
                <a:path w="220" h="330" extrusionOk="0">
                  <a:moveTo>
                    <a:pt x="0" y="1"/>
                  </a:moveTo>
                  <a:lnTo>
                    <a:pt x="0" y="329"/>
                  </a:lnTo>
                  <a:cubicBezTo>
                    <a:pt x="219" y="220"/>
                    <a:pt x="219" y="110"/>
                    <a:pt x="0" y="1"/>
                  </a:cubicBezTo>
                  <a:close/>
                </a:path>
              </a:pathLst>
            </a:custGeom>
            <a:solidFill>
              <a:srgbClr val="EF78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6" name="Google Shape;8566;p9"/>
            <p:cNvSpPr/>
            <p:nvPr/>
          </p:nvSpPr>
          <p:spPr>
            <a:xfrm>
              <a:off x="3849700" y="3781200"/>
              <a:ext cx="95675" cy="208675"/>
            </a:xfrm>
            <a:custGeom>
              <a:avLst/>
              <a:gdLst/>
              <a:ahLst/>
              <a:cxnLst/>
              <a:rect l="l" t="t" r="r" b="b"/>
              <a:pathLst>
                <a:path w="3827" h="8347" extrusionOk="0">
                  <a:moveTo>
                    <a:pt x="1502" y="0"/>
                  </a:moveTo>
                  <a:cubicBezTo>
                    <a:pt x="1458" y="0"/>
                    <a:pt x="1414" y="7"/>
                    <a:pt x="1370" y="22"/>
                  </a:cubicBezTo>
                  <a:lnTo>
                    <a:pt x="1150" y="131"/>
                  </a:lnTo>
                  <a:cubicBezTo>
                    <a:pt x="986" y="241"/>
                    <a:pt x="877" y="350"/>
                    <a:pt x="767" y="460"/>
                  </a:cubicBezTo>
                  <a:cubicBezTo>
                    <a:pt x="219" y="1720"/>
                    <a:pt x="0" y="3089"/>
                    <a:pt x="219" y="4403"/>
                  </a:cubicBezTo>
                  <a:lnTo>
                    <a:pt x="274" y="4732"/>
                  </a:lnTo>
                  <a:cubicBezTo>
                    <a:pt x="438" y="4842"/>
                    <a:pt x="493" y="5115"/>
                    <a:pt x="329" y="5280"/>
                  </a:cubicBezTo>
                  <a:cubicBezTo>
                    <a:pt x="219" y="5499"/>
                    <a:pt x="165" y="5773"/>
                    <a:pt x="219" y="6046"/>
                  </a:cubicBezTo>
                  <a:cubicBezTo>
                    <a:pt x="274" y="6813"/>
                    <a:pt x="274" y="7580"/>
                    <a:pt x="274" y="8347"/>
                  </a:cubicBezTo>
                  <a:cubicBezTo>
                    <a:pt x="877" y="7799"/>
                    <a:pt x="1370" y="7142"/>
                    <a:pt x="1753" y="6430"/>
                  </a:cubicBezTo>
                  <a:cubicBezTo>
                    <a:pt x="2027" y="5912"/>
                    <a:pt x="2217" y="5648"/>
                    <a:pt x="2482" y="5648"/>
                  </a:cubicBezTo>
                  <a:cubicBezTo>
                    <a:pt x="2693" y="5648"/>
                    <a:pt x="2953" y="5816"/>
                    <a:pt x="3341" y="6156"/>
                  </a:cubicBezTo>
                  <a:cubicBezTo>
                    <a:pt x="3360" y="6174"/>
                    <a:pt x="3390" y="6180"/>
                    <a:pt x="3426" y="6180"/>
                  </a:cubicBezTo>
                  <a:cubicBezTo>
                    <a:pt x="3500" y="6180"/>
                    <a:pt x="3597" y="6156"/>
                    <a:pt x="3670" y="6156"/>
                  </a:cubicBezTo>
                  <a:cubicBezTo>
                    <a:pt x="3798" y="5089"/>
                    <a:pt x="3826" y="4853"/>
                    <a:pt x="3236" y="4853"/>
                  </a:cubicBezTo>
                  <a:cubicBezTo>
                    <a:pt x="3069" y="4853"/>
                    <a:pt x="2852" y="4872"/>
                    <a:pt x="2575" y="4896"/>
                  </a:cubicBezTo>
                  <a:cubicBezTo>
                    <a:pt x="2407" y="4907"/>
                    <a:pt x="2272" y="4915"/>
                    <a:pt x="2165" y="4915"/>
                  </a:cubicBezTo>
                  <a:cubicBezTo>
                    <a:pt x="1710" y="4915"/>
                    <a:pt x="1761" y="4763"/>
                    <a:pt x="2027" y="3965"/>
                  </a:cubicBezTo>
                  <a:cubicBezTo>
                    <a:pt x="2082" y="3637"/>
                    <a:pt x="2082" y="3308"/>
                    <a:pt x="2027" y="3034"/>
                  </a:cubicBezTo>
                  <a:cubicBezTo>
                    <a:pt x="1986" y="2911"/>
                    <a:pt x="1921" y="2870"/>
                    <a:pt x="1843" y="2870"/>
                  </a:cubicBezTo>
                  <a:cubicBezTo>
                    <a:pt x="1687" y="2870"/>
                    <a:pt x="1480" y="3034"/>
                    <a:pt x="1311" y="3034"/>
                  </a:cubicBezTo>
                  <a:cubicBezTo>
                    <a:pt x="1226" y="3034"/>
                    <a:pt x="1150" y="2993"/>
                    <a:pt x="1096" y="2870"/>
                  </a:cubicBezTo>
                  <a:cubicBezTo>
                    <a:pt x="1205" y="2377"/>
                    <a:pt x="1424" y="1939"/>
                    <a:pt x="1808" y="1610"/>
                  </a:cubicBezTo>
                  <a:cubicBezTo>
                    <a:pt x="2301" y="1008"/>
                    <a:pt x="2082" y="624"/>
                    <a:pt x="1863" y="131"/>
                  </a:cubicBezTo>
                  <a:cubicBezTo>
                    <a:pt x="1742" y="51"/>
                    <a:pt x="1622" y="0"/>
                    <a:pt x="1502" y="0"/>
                  </a:cubicBezTo>
                  <a:close/>
                </a:path>
              </a:pathLst>
            </a:custGeom>
            <a:solidFill>
              <a:srgbClr val="FAF1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7" name="Google Shape;8567;p9"/>
            <p:cNvSpPr/>
            <p:nvPr/>
          </p:nvSpPr>
          <p:spPr>
            <a:xfrm>
              <a:off x="4212550" y="3666725"/>
              <a:ext cx="94500" cy="152000"/>
            </a:xfrm>
            <a:custGeom>
              <a:avLst/>
              <a:gdLst/>
              <a:ahLst/>
              <a:cxnLst/>
              <a:rect l="l" t="t" r="r" b="b"/>
              <a:pathLst>
                <a:path w="3780" h="6080" extrusionOk="0">
                  <a:moveTo>
                    <a:pt x="2794" y="0"/>
                  </a:moveTo>
                  <a:cubicBezTo>
                    <a:pt x="2575" y="931"/>
                    <a:pt x="3122" y="1917"/>
                    <a:pt x="2465" y="2739"/>
                  </a:cubicBezTo>
                  <a:cubicBezTo>
                    <a:pt x="2410" y="3122"/>
                    <a:pt x="2903" y="3615"/>
                    <a:pt x="2355" y="3944"/>
                  </a:cubicBezTo>
                  <a:cubicBezTo>
                    <a:pt x="2218" y="4035"/>
                    <a:pt x="2052" y="4079"/>
                    <a:pt x="1902" y="4079"/>
                  </a:cubicBezTo>
                  <a:cubicBezTo>
                    <a:pt x="1692" y="4079"/>
                    <a:pt x="1511" y="3994"/>
                    <a:pt x="1479" y="3834"/>
                  </a:cubicBezTo>
                  <a:cubicBezTo>
                    <a:pt x="1314" y="3385"/>
                    <a:pt x="1128" y="3242"/>
                    <a:pt x="922" y="3242"/>
                  </a:cubicBezTo>
                  <a:cubicBezTo>
                    <a:pt x="650" y="3242"/>
                    <a:pt x="343" y="3490"/>
                    <a:pt x="0" y="3615"/>
                  </a:cubicBezTo>
                  <a:cubicBezTo>
                    <a:pt x="1041" y="3889"/>
                    <a:pt x="1534" y="4491"/>
                    <a:pt x="1260" y="5477"/>
                  </a:cubicBezTo>
                  <a:cubicBezTo>
                    <a:pt x="1150" y="5915"/>
                    <a:pt x="1424" y="6080"/>
                    <a:pt x="1808" y="6080"/>
                  </a:cubicBezTo>
                  <a:cubicBezTo>
                    <a:pt x="1917" y="5696"/>
                    <a:pt x="2246" y="5422"/>
                    <a:pt x="2684" y="5422"/>
                  </a:cubicBezTo>
                  <a:cubicBezTo>
                    <a:pt x="3560" y="5368"/>
                    <a:pt x="3779" y="4929"/>
                    <a:pt x="3615" y="3998"/>
                  </a:cubicBezTo>
                  <a:cubicBezTo>
                    <a:pt x="3506" y="2958"/>
                    <a:pt x="2903" y="1917"/>
                    <a:pt x="3122" y="822"/>
                  </a:cubicBezTo>
                  <a:cubicBezTo>
                    <a:pt x="3122" y="548"/>
                    <a:pt x="3232" y="164"/>
                    <a:pt x="2794" y="0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8" name="Google Shape;8568;p9"/>
            <p:cNvSpPr/>
            <p:nvPr/>
          </p:nvSpPr>
          <p:spPr>
            <a:xfrm>
              <a:off x="4175575" y="3636600"/>
              <a:ext cx="101350" cy="90375"/>
            </a:xfrm>
            <a:custGeom>
              <a:avLst/>
              <a:gdLst/>
              <a:ahLst/>
              <a:cxnLst/>
              <a:rect l="l" t="t" r="r" b="b"/>
              <a:pathLst>
                <a:path w="4054" h="3615" extrusionOk="0">
                  <a:moveTo>
                    <a:pt x="1315" y="0"/>
                  </a:moveTo>
                  <a:cubicBezTo>
                    <a:pt x="658" y="493"/>
                    <a:pt x="220" y="1096"/>
                    <a:pt x="1" y="1862"/>
                  </a:cubicBezTo>
                  <a:cubicBezTo>
                    <a:pt x="182" y="1820"/>
                    <a:pt x="336" y="1800"/>
                    <a:pt x="474" y="1800"/>
                  </a:cubicBezTo>
                  <a:cubicBezTo>
                    <a:pt x="877" y="1800"/>
                    <a:pt x="1154" y="1974"/>
                    <a:pt x="1644" y="2300"/>
                  </a:cubicBezTo>
                  <a:cubicBezTo>
                    <a:pt x="2246" y="2793"/>
                    <a:pt x="2739" y="3560"/>
                    <a:pt x="3615" y="3615"/>
                  </a:cubicBezTo>
                  <a:cubicBezTo>
                    <a:pt x="3506" y="3067"/>
                    <a:pt x="4054" y="2136"/>
                    <a:pt x="2794" y="2136"/>
                  </a:cubicBezTo>
                  <a:cubicBezTo>
                    <a:pt x="2520" y="2136"/>
                    <a:pt x="2356" y="1753"/>
                    <a:pt x="2356" y="1369"/>
                  </a:cubicBezTo>
                  <a:cubicBezTo>
                    <a:pt x="2301" y="1041"/>
                    <a:pt x="2356" y="603"/>
                    <a:pt x="1972" y="329"/>
                  </a:cubicBezTo>
                  <a:lnTo>
                    <a:pt x="1315" y="0"/>
                  </a:ln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9" name="Google Shape;8569;p9"/>
            <p:cNvSpPr/>
            <p:nvPr/>
          </p:nvSpPr>
          <p:spPr>
            <a:xfrm>
              <a:off x="3862025" y="3702250"/>
              <a:ext cx="101350" cy="82250"/>
            </a:xfrm>
            <a:custGeom>
              <a:avLst/>
              <a:gdLst/>
              <a:ahLst/>
              <a:cxnLst/>
              <a:rect l="l" t="t" r="r" b="b"/>
              <a:pathLst>
                <a:path w="4054" h="3290" extrusionOk="0">
                  <a:moveTo>
                    <a:pt x="2979" y="1"/>
                  </a:moveTo>
                  <a:cubicBezTo>
                    <a:pt x="2881" y="1"/>
                    <a:pt x="2783" y="3"/>
                    <a:pt x="2684" y="3"/>
                  </a:cubicBezTo>
                  <a:lnTo>
                    <a:pt x="1917" y="715"/>
                  </a:lnTo>
                  <a:cubicBezTo>
                    <a:pt x="1751" y="840"/>
                    <a:pt x="1648" y="1154"/>
                    <a:pt x="1440" y="1154"/>
                  </a:cubicBezTo>
                  <a:cubicBezTo>
                    <a:pt x="1374" y="1154"/>
                    <a:pt x="1297" y="1123"/>
                    <a:pt x="1205" y="1044"/>
                  </a:cubicBezTo>
                  <a:cubicBezTo>
                    <a:pt x="1041" y="934"/>
                    <a:pt x="1096" y="606"/>
                    <a:pt x="1041" y="332"/>
                  </a:cubicBezTo>
                  <a:cubicBezTo>
                    <a:pt x="0" y="1372"/>
                    <a:pt x="0" y="2084"/>
                    <a:pt x="1041" y="3289"/>
                  </a:cubicBezTo>
                  <a:lnTo>
                    <a:pt x="1370" y="3289"/>
                  </a:lnTo>
                  <a:cubicBezTo>
                    <a:pt x="2136" y="2303"/>
                    <a:pt x="3067" y="1427"/>
                    <a:pt x="4053" y="660"/>
                  </a:cubicBezTo>
                  <a:lnTo>
                    <a:pt x="4053" y="386"/>
                  </a:lnTo>
                  <a:cubicBezTo>
                    <a:pt x="3747" y="36"/>
                    <a:pt x="3370" y="1"/>
                    <a:pt x="2979" y="1"/>
                  </a:cubicBezTo>
                  <a:close/>
                </a:path>
              </a:pathLst>
            </a:custGeom>
            <a:solidFill>
              <a:srgbClr val="F3A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0" name="Google Shape;8570;p9"/>
            <p:cNvSpPr/>
            <p:nvPr/>
          </p:nvSpPr>
          <p:spPr>
            <a:xfrm>
              <a:off x="4245400" y="3812575"/>
              <a:ext cx="87675" cy="71875"/>
            </a:xfrm>
            <a:custGeom>
              <a:avLst/>
              <a:gdLst/>
              <a:ahLst/>
              <a:cxnLst/>
              <a:rect l="l" t="t" r="r" b="b"/>
              <a:pathLst>
                <a:path w="3507" h="2875" extrusionOk="0">
                  <a:moveTo>
                    <a:pt x="1873" y="1"/>
                  </a:moveTo>
                  <a:cubicBezTo>
                    <a:pt x="1735" y="1"/>
                    <a:pt x="1607" y="86"/>
                    <a:pt x="1480" y="246"/>
                  </a:cubicBezTo>
                  <a:lnTo>
                    <a:pt x="1151" y="574"/>
                  </a:lnTo>
                  <a:lnTo>
                    <a:pt x="494" y="574"/>
                  </a:lnTo>
                  <a:cubicBezTo>
                    <a:pt x="110" y="1286"/>
                    <a:pt x="1" y="2108"/>
                    <a:pt x="165" y="2875"/>
                  </a:cubicBezTo>
                  <a:cubicBezTo>
                    <a:pt x="822" y="2875"/>
                    <a:pt x="1151" y="2162"/>
                    <a:pt x="1753" y="2162"/>
                  </a:cubicBezTo>
                  <a:cubicBezTo>
                    <a:pt x="2411" y="1834"/>
                    <a:pt x="3013" y="1396"/>
                    <a:pt x="3506" y="848"/>
                  </a:cubicBezTo>
                  <a:lnTo>
                    <a:pt x="3506" y="574"/>
                  </a:lnTo>
                  <a:cubicBezTo>
                    <a:pt x="3443" y="581"/>
                    <a:pt x="3381" y="585"/>
                    <a:pt x="3319" y="585"/>
                  </a:cubicBezTo>
                  <a:cubicBezTo>
                    <a:pt x="2891" y="585"/>
                    <a:pt x="2478" y="423"/>
                    <a:pt x="2192" y="136"/>
                  </a:cubicBezTo>
                  <a:cubicBezTo>
                    <a:pt x="2077" y="45"/>
                    <a:pt x="1973" y="1"/>
                    <a:pt x="1873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1" name="Google Shape;8571;p9"/>
            <p:cNvSpPr/>
            <p:nvPr/>
          </p:nvSpPr>
          <p:spPr>
            <a:xfrm>
              <a:off x="4202950" y="3728325"/>
              <a:ext cx="24675" cy="13550"/>
            </a:xfrm>
            <a:custGeom>
              <a:avLst/>
              <a:gdLst/>
              <a:ahLst/>
              <a:cxnLst/>
              <a:rect l="l" t="t" r="r" b="b"/>
              <a:pathLst>
                <a:path w="987" h="542" extrusionOk="0">
                  <a:moveTo>
                    <a:pt x="658" y="1"/>
                  </a:moveTo>
                  <a:cubicBezTo>
                    <a:pt x="439" y="55"/>
                    <a:pt x="1" y="165"/>
                    <a:pt x="220" y="439"/>
                  </a:cubicBezTo>
                  <a:cubicBezTo>
                    <a:pt x="278" y="512"/>
                    <a:pt x="344" y="542"/>
                    <a:pt x="414" y="542"/>
                  </a:cubicBezTo>
                  <a:cubicBezTo>
                    <a:pt x="606" y="542"/>
                    <a:pt x="826" y="311"/>
                    <a:pt x="987" y="110"/>
                  </a:cubicBezTo>
                  <a:cubicBezTo>
                    <a:pt x="822" y="55"/>
                    <a:pt x="713" y="1"/>
                    <a:pt x="658" y="1"/>
                  </a:cubicBezTo>
                  <a:close/>
                </a:path>
              </a:pathLst>
            </a:custGeom>
            <a:solidFill>
              <a:srgbClr val="FAF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2" name="Google Shape;8572;p9"/>
            <p:cNvSpPr/>
            <p:nvPr/>
          </p:nvSpPr>
          <p:spPr>
            <a:xfrm>
              <a:off x="4274150" y="3817325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330" y="1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3" name="Google Shape;8573;p9"/>
            <p:cNvSpPr/>
            <p:nvPr/>
          </p:nvSpPr>
          <p:spPr>
            <a:xfrm>
              <a:off x="3929100" y="3620150"/>
              <a:ext cx="123275" cy="90475"/>
            </a:xfrm>
            <a:custGeom>
              <a:avLst/>
              <a:gdLst/>
              <a:ahLst/>
              <a:cxnLst/>
              <a:rect l="l" t="t" r="r" b="b"/>
              <a:pathLst>
                <a:path w="4931" h="3619" extrusionOk="0">
                  <a:moveTo>
                    <a:pt x="3287" y="1"/>
                  </a:moveTo>
                  <a:cubicBezTo>
                    <a:pt x="2137" y="1042"/>
                    <a:pt x="823" y="1918"/>
                    <a:pt x="1" y="3287"/>
                  </a:cubicBezTo>
                  <a:cubicBezTo>
                    <a:pt x="190" y="3571"/>
                    <a:pt x="452" y="3619"/>
                    <a:pt x="723" y="3619"/>
                  </a:cubicBezTo>
                  <a:cubicBezTo>
                    <a:pt x="862" y="3619"/>
                    <a:pt x="1003" y="3606"/>
                    <a:pt x="1139" y="3606"/>
                  </a:cubicBezTo>
                  <a:cubicBezTo>
                    <a:pt x="1199" y="3606"/>
                    <a:pt x="1258" y="3609"/>
                    <a:pt x="1315" y="3616"/>
                  </a:cubicBezTo>
                  <a:cubicBezTo>
                    <a:pt x="2630" y="2520"/>
                    <a:pt x="3835" y="1315"/>
                    <a:pt x="4930" y="1"/>
                  </a:cubicBezTo>
                  <a:lnTo>
                    <a:pt x="4930" y="1"/>
                  </a:lnTo>
                  <a:cubicBezTo>
                    <a:pt x="4547" y="56"/>
                    <a:pt x="4218" y="165"/>
                    <a:pt x="3890" y="384"/>
                  </a:cubicBezTo>
                  <a:cubicBezTo>
                    <a:pt x="3775" y="427"/>
                    <a:pt x="3679" y="448"/>
                    <a:pt x="3600" y="448"/>
                  </a:cubicBezTo>
                  <a:cubicBezTo>
                    <a:pt x="3377" y="448"/>
                    <a:pt x="3287" y="284"/>
                    <a:pt x="3287" y="1"/>
                  </a:cubicBezTo>
                  <a:close/>
                </a:path>
              </a:pathLst>
            </a:custGeom>
            <a:solidFill>
              <a:srgbClr val="F09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4" name="Google Shape;8574;p9"/>
            <p:cNvSpPr/>
            <p:nvPr/>
          </p:nvSpPr>
          <p:spPr>
            <a:xfrm>
              <a:off x="3314325" y="3513600"/>
              <a:ext cx="87650" cy="239400"/>
            </a:xfrm>
            <a:custGeom>
              <a:avLst/>
              <a:gdLst/>
              <a:ahLst/>
              <a:cxnLst/>
              <a:rect l="l" t="t" r="r" b="b"/>
              <a:pathLst>
                <a:path w="3506" h="9576" extrusionOk="0">
                  <a:moveTo>
                    <a:pt x="2340" y="0"/>
                  </a:moveTo>
                  <a:cubicBezTo>
                    <a:pt x="2128" y="0"/>
                    <a:pt x="1995" y="206"/>
                    <a:pt x="2027" y="648"/>
                  </a:cubicBezTo>
                  <a:cubicBezTo>
                    <a:pt x="1972" y="1251"/>
                    <a:pt x="2027" y="1853"/>
                    <a:pt x="2191" y="2401"/>
                  </a:cubicBezTo>
                  <a:cubicBezTo>
                    <a:pt x="2355" y="3058"/>
                    <a:pt x="2246" y="3715"/>
                    <a:pt x="1863" y="4263"/>
                  </a:cubicBezTo>
                  <a:cubicBezTo>
                    <a:pt x="1534" y="4811"/>
                    <a:pt x="986" y="5139"/>
                    <a:pt x="384" y="5194"/>
                  </a:cubicBezTo>
                  <a:cubicBezTo>
                    <a:pt x="1424" y="6673"/>
                    <a:pt x="1424" y="6673"/>
                    <a:pt x="603" y="7549"/>
                  </a:cubicBezTo>
                  <a:cubicBezTo>
                    <a:pt x="439" y="7768"/>
                    <a:pt x="329" y="7932"/>
                    <a:pt x="274" y="8152"/>
                  </a:cubicBezTo>
                  <a:cubicBezTo>
                    <a:pt x="0" y="8644"/>
                    <a:pt x="165" y="9247"/>
                    <a:pt x="603" y="9576"/>
                  </a:cubicBezTo>
                  <a:cubicBezTo>
                    <a:pt x="1589" y="9028"/>
                    <a:pt x="2301" y="8097"/>
                    <a:pt x="2575" y="6947"/>
                  </a:cubicBezTo>
                  <a:cubicBezTo>
                    <a:pt x="2520" y="6837"/>
                    <a:pt x="2465" y="6728"/>
                    <a:pt x="2410" y="6563"/>
                  </a:cubicBezTo>
                  <a:cubicBezTo>
                    <a:pt x="2355" y="5249"/>
                    <a:pt x="3506" y="4208"/>
                    <a:pt x="3122" y="2839"/>
                  </a:cubicBezTo>
                  <a:cubicBezTo>
                    <a:pt x="3067" y="2455"/>
                    <a:pt x="3067" y="2017"/>
                    <a:pt x="3122" y="1634"/>
                  </a:cubicBezTo>
                  <a:cubicBezTo>
                    <a:pt x="3122" y="1196"/>
                    <a:pt x="2465" y="867"/>
                    <a:pt x="2903" y="319"/>
                  </a:cubicBezTo>
                  <a:cubicBezTo>
                    <a:pt x="2695" y="111"/>
                    <a:pt x="2496" y="0"/>
                    <a:pt x="2340" y="0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5" name="Google Shape;8575;p9"/>
            <p:cNvSpPr/>
            <p:nvPr/>
          </p:nvSpPr>
          <p:spPr>
            <a:xfrm>
              <a:off x="3247225" y="3582700"/>
              <a:ext cx="78075" cy="112375"/>
            </a:xfrm>
            <a:custGeom>
              <a:avLst/>
              <a:gdLst/>
              <a:ahLst/>
              <a:cxnLst/>
              <a:rect l="l" t="t" r="r" b="b"/>
              <a:pathLst>
                <a:path w="3123" h="4495" extrusionOk="0">
                  <a:moveTo>
                    <a:pt x="1252" y="0"/>
                  </a:moveTo>
                  <a:cubicBezTo>
                    <a:pt x="1179" y="0"/>
                    <a:pt x="1108" y="21"/>
                    <a:pt x="1041" y="75"/>
                  </a:cubicBezTo>
                  <a:lnTo>
                    <a:pt x="1" y="3854"/>
                  </a:lnTo>
                  <a:cubicBezTo>
                    <a:pt x="439" y="3744"/>
                    <a:pt x="877" y="3553"/>
                    <a:pt x="1274" y="3553"/>
                  </a:cubicBezTo>
                  <a:cubicBezTo>
                    <a:pt x="1671" y="3553"/>
                    <a:pt x="2027" y="3744"/>
                    <a:pt x="2301" y="4402"/>
                  </a:cubicBezTo>
                  <a:cubicBezTo>
                    <a:pt x="2342" y="4463"/>
                    <a:pt x="2422" y="4494"/>
                    <a:pt x="2522" y="4494"/>
                  </a:cubicBezTo>
                  <a:cubicBezTo>
                    <a:pt x="2690" y="4494"/>
                    <a:pt x="2917" y="4409"/>
                    <a:pt x="3123" y="4237"/>
                  </a:cubicBezTo>
                  <a:cubicBezTo>
                    <a:pt x="2246" y="3690"/>
                    <a:pt x="2191" y="2759"/>
                    <a:pt x="1972" y="1882"/>
                  </a:cubicBezTo>
                  <a:cubicBezTo>
                    <a:pt x="1918" y="1608"/>
                    <a:pt x="1972" y="1335"/>
                    <a:pt x="2137" y="1116"/>
                  </a:cubicBezTo>
                  <a:cubicBezTo>
                    <a:pt x="2739" y="458"/>
                    <a:pt x="2684" y="403"/>
                    <a:pt x="2027" y="239"/>
                  </a:cubicBezTo>
                  <a:cubicBezTo>
                    <a:pt x="1738" y="198"/>
                    <a:pt x="1479" y="0"/>
                    <a:pt x="1252" y="0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6" name="Google Shape;8576;p9"/>
            <p:cNvSpPr/>
            <p:nvPr/>
          </p:nvSpPr>
          <p:spPr>
            <a:xfrm>
              <a:off x="3270500" y="3698900"/>
              <a:ext cx="58900" cy="55475"/>
            </a:xfrm>
            <a:custGeom>
              <a:avLst/>
              <a:gdLst/>
              <a:ahLst/>
              <a:cxnLst/>
              <a:rect l="l" t="t" r="r" b="b"/>
              <a:pathLst>
                <a:path w="2356" h="2219" extrusionOk="0">
                  <a:moveTo>
                    <a:pt x="473" y="0"/>
                  </a:moveTo>
                  <a:cubicBezTo>
                    <a:pt x="357" y="0"/>
                    <a:pt x="247" y="55"/>
                    <a:pt x="165" y="192"/>
                  </a:cubicBezTo>
                  <a:cubicBezTo>
                    <a:pt x="1" y="466"/>
                    <a:pt x="55" y="740"/>
                    <a:pt x="220" y="959"/>
                  </a:cubicBezTo>
                  <a:cubicBezTo>
                    <a:pt x="548" y="1342"/>
                    <a:pt x="1041" y="1561"/>
                    <a:pt x="1041" y="2109"/>
                  </a:cubicBezTo>
                  <a:cubicBezTo>
                    <a:pt x="1151" y="2164"/>
                    <a:pt x="1260" y="2218"/>
                    <a:pt x="1370" y="2218"/>
                  </a:cubicBezTo>
                  <a:cubicBezTo>
                    <a:pt x="2027" y="1945"/>
                    <a:pt x="1699" y="1013"/>
                    <a:pt x="2356" y="849"/>
                  </a:cubicBezTo>
                  <a:lnTo>
                    <a:pt x="2356" y="137"/>
                  </a:lnTo>
                  <a:cubicBezTo>
                    <a:pt x="2137" y="301"/>
                    <a:pt x="1863" y="384"/>
                    <a:pt x="1589" y="384"/>
                  </a:cubicBezTo>
                  <a:cubicBezTo>
                    <a:pt x="1315" y="384"/>
                    <a:pt x="1041" y="301"/>
                    <a:pt x="822" y="137"/>
                  </a:cubicBezTo>
                  <a:cubicBezTo>
                    <a:pt x="713" y="55"/>
                    <a:pt x="589" y="0"/>
                    <a:pt x="473" y="0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7" name="Google Shape;8577;p9"/>
            <p:cNvSpPr/>
            <p:nvPr/>
          </p:nvSpPr>
          <p:spPr>
            <a:xfrm>
              <a:off x="3219850" y="3679000"/>
              <a:ext cx="42475" cy="41150"/>
            </a:xfrm>
            <a:custGeom>
              <a:avLst/>
              <a:gdLst/>
              <a:ahLst/>
              <a:cxnLst/>
              <a:rect l="l" t="t" r="r" b="b"/>
              <a:pathLst>
                <a:path w="1699" h="1646" extrusionOk="0">
                  <a:moveTo>
                    <a:pt x="906" y="1"/>
                  </a:moveTo>
                  <a:cubicBezTo>
                    <a:pt x="526" y="1"/>
                    <a:pt x="157" y="41"/>
                    <a:pt x="110" y="604"/>
                  </a:cubicBezTo>
                  <a:cubicBezTo>
                    <a:pt x="55" y="604"/>
                    <a:pt x="55" y="659"/>
                    <a:pt x="55" y="769"/>
                  </a:cubicBezTo>
                  <a:cubicBezTo>
                    <a:pt x="0" y="824"/>
                    <a:pt x="55" y="878"/>
                    <a:pt x="165" y="933"/>
                  </a:cubicBezTo>
                  <a:cubicBezTo>
                    <a:pt x="712" y="933"/>
                    <a:pt x="986" y="1426"/>
                    <a:pt x="1369" y="1645"/>
                  </a:cubicBezTo>
                  <a:cubicBezTo>
                    <a:pt x="1698" y="988"/>
                    <a:pt x="1315" y="495"/>
                    <a:pt x="1096" y="2"/>
                  </a:cubicBezTo>
                  <a:cubicBezTo>
                    <a:pt x="1033" y="2"/>
                    <a:pt x="969" y="1"/>
                    <a:pt x="906" y="1"/>
                  </a:cubicBezTo>
                  <a:close/>
                </a:path>
              </a:pathLst>
            </a:custGeom>
            <a:solidFill>
              <a:srgbClr val="FDF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8" name="Google Shape;8578;p9"/>
            <p:cNvSpPr/>
            <p:nvPr/>
          </p:nvSpPr>
          <p:spPr>
            <a:xfrm>
              <a:off x="3132200" y="3513350"/>
              <a:ext cx="20575" cy="32900"/>
            </a:xfrm>
            <a:custGeom>
              <a:avLst/>
              <a:gdLst/>
              <a:ahLst/>
              <a:cxnLst/>
              <a:rect l="l" t="t" r="r" b="b"/>
              <a:pathLst>
                <a:path w="823" h="1316" extrusionOk="0">
                  <a:moveTo>
                    <a:pt x="1" y="1"/>
                  </a:moveTo>
                  <a:lnTo>
                    <a:pt x="1" y="1315"/>
                  </a:lnTo>
                  <a:cubicBezTo>
                    <a:pt x="823" y="877"/>
                    <a:pt x="494" y="439"/>
                    <a:pt x="1" y="1"/>
                  </a:cubicBezTo>
                  <a:close/>
                </a:path>
              </a:pathLst>
            </a:custGeom>
            <a:solidFill>
              <a:srgbClr val="FBF3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9" name="Google Shape;8579;p9"/>
            <p:cNvSpPr/>
            <p:nvPr/>
          </p:nvSpPr>
          <p:spPr>
            <a:xfrm>
              <a:off x="3375925" y="3490900"/>
              <a:ext cx="5525" cy="4675"/>
            </a:xfrm>
            <a:custGeom>
              <a:avLst/>
              <a:gdLst/>
              <a:ahLst/>
              <a:cxnLst/>
              <a:rect l="l" t="t" r="r" b="b"/>
              <a:pathLst>
                <a:path w="221" h="187" extrusionOk="0">
                  <a:moveTo>
                    <a:pt x="120" y="1"/>
                  </a:moveTo>
                  <a:cubicBezTo>
                    <a:pt x="88" y="1"/>
                    <a:pt x="50" y="28"/>
                    <a:pt x="1" y="77"/>
                  </a:cubicBezTo>
                  <a:cubicBezTo>
                    <a:pt x="56" y="132"/>
                    <a:pt x="56" y="187"/>
                    <a:pt x="111" y="187"/>
                  </a:cubicBezTo>
                  <a:cubicBezTo>
                    <a:pt x="165" y="187"/>
                    <a:pt x="220" y="132"/>
                    <a:pt x="220" y="132"/>
                  </a:cubicBezTo>
                  <a:cubicBezTo>
                    <a:pt x="190" y="42"/>
                    <a:pt x="160" y="1"/>
                    <a:pt x="120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0" name="Google Shape;8580;p9"/>
            <p:cNvSpPr/>
            <p:nvPr/>
          </p:nvSpPr>
          <p:spPr>
            <a:xfrm>
              <a:off x="3214375" y="3694100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0"/>
                  </a:moveTo>
                  <a:cubicBezTo>
                    <a:pt x="55" y="165"/>
                    <a:pt x="219" y="274"/>
                    <a:pt x="384" y="329"/>
                  </a:cubicBezTo>
                  <a:lnTo>
                    <a:pt x="329" y="0"/>
                  </a:lnTo>
                  <a:close/>
                </a:path>
              </a:pathLst>
            </a:custGeom>
            <a:solidFill>
              <a:srgbClr val="F19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1" name="Google Shape;8581;p9"/>
            <p:cNvSpPr/>
            <p:nvPr/>
          </p:nvSpPr>
          <p:spPr>
            <a:xfrm>
              <a:off x="3378675" y="3609225"/>
              <a:ext cx="375200" cy="391375"/>
            </a:xfrm>
            <a:custGeom>
              <a:avLst/>
              <a:gdLst/>
              <a:ahLst/>
              <a:cxnLst/>
              <a:rect l="l" t="t" r="r" b="b"/>
              <a:pathLst>
                <a:path w="15008" h="15655" extrusionOk="0">
                  <a:moveTo>
                    <a:pt x="4273" y="6079"/>
                  </a:moveTo>
                  <a:cubicBezTo>
                    <a:pt x="5172" y="6754"/>
                    <a:pt x="5444" y="7798"/>
                    <a:pt x="5573" y="8665"/>
                  </a:cubicBezTo>
                  <a:lnTo>
                    <a:pt x="5573" y="8665"/>
                  </a:lnTo>
                  <a:cubicBezTo>
                    <a:pt x="5314" y="8017"/>
                    <a:pt x="4713" y="7663"/>
                    <a:pt x="3881" y="7663"/>
                  </a:cubicBezTo>
                  <a:cubicBezTo>
                    <a:pt x="3552" y="7663"/>
                    <a:pt x="3188" y="7718"/>
                    <a:pt x="2794" y="7832"/>
                  </a:cubicBezTo>
                  <a:cubicBezTo>
                    <a:pt x="2627" y="7915"/>
                    <a:pt x="2461" y="8125"/>
                    <a:pt x="2247" y="8125"/>
                  </a:cubicBezTo>
                  <a:cubicBezTo>
                    <a:pt x="2179" y="8125"/>
                    <a:pt x="2106" y="8104"/>
                    <a:pt x="2027" y="8051"/>
                  </a:cubicBezTo>
                  <a:lnTo>
                    <a:pt x="2027" y="8051"/>
                  </a:lnTo>
                  <a:cubicBezTo>
                    <a:pt x="2107" y="8099"/>
                    <a:pt x="2178" y="8119"/>
                    <a:pt x="2244" y="8119"/>
                  </a:cubicBezTo>
                  <a:cubicBezTo>
                    <a:pt x="2402" y="8119"/>
                    <a:pt x="2529" y="8003"/>
                    <a:pt x="2684" y="7887"/>
                  </a:cubicBezTo>
                  <a:cubicBezTo>
                    <a:pt x="3396" y="7503"/>
                    <a:pt x="3944" y="6846"/>
                    <a:pt x="4273" y="6079"/>
                  </a:cubicBezTo>
                  <a:close/>
                  <a:moveTo>
                    <a:pt x="2467" y="1"/>
                  </a:moveTo>
                  <a:cubicBezTo>
                    <a:pt x="2122" y="1"/>
                    <a:pt x="1900" y="218"/>
                    <a:pt x="1644" y="602"/>
                  </a:cubicBezTo>
                  <a:cubicBezTo>
                    <a:pt x="548" y="2355"/>
                    <a:pt x="2082" y="3505"/>
                    <a:pt x="2410" y="4929"/>
                  </a:cubicBezTo>
                  <a:cubicBezTo>
                    <a:pt x="2319" y="4947"/>
                    <a:pt x="2191" y="4947"/>
                    <a:pt x="2061" y="4947"/>
                  </a:cubicBezTo>
                  <a:lnTo>
                    <a:pt x="2061" y="4947"/>
                  </a:lnTo>
                  <a:cubicBezTo>
                    <a:pt x="1802" y="4947"/>
                    <a:pt x="1534" y="4947"/>
                    <a:pt x="1534" y="5093"/>
                  </a:cubicBezTo>
                  <a:cubicBezTo>
                    <a:pt x="1972" y="6736"/>
                    <a:pt x="658" y="7558"/>
                    <a:pt x="1" y="8708"/>
                  </a:cubicBezTo>
                  <a:lnTo>
                    <a:pt x="329" y="9639"/>
                  </a:lnTo>
                  <a:cubicBezTo>
                    <a:pt x="439" y="9749"/>
                    <a:pt x="548" y="9858"/>
                    <a:pt x="658" y="9968"/>
                  </a:cubicBezTo>
                  <a:cubicBezTo>
                    <a:pt x="767" y="10077"/>
                    <a:pt x="877" y="10187"/>
                    <a:pt x="986" y="10296"/>
                  </a:cubicBezTo>
                  <a:cubicBezTo>
                    <a:pt x="1096" y="10461"/>
                    <a:pt x="1205" y="10570"/>
                    <a:pt x="1370" y="10625"/>
                  </a:cubicBezTo>
                  <a:cubicBezTo>
                    <a:pt x="1479" y="10625"/>
                    <a:pt x="1589" y="10680"/>
                    <a:pt x="1644" y="10680"/>
                  </a:cubicBezTo>
                  <a:cubicBezTo>
                    <a:pt x="1753" y="10789"/>
                    <a:pt x="1863" y="10899"/>
                    <a:pt x="1972" y="11009"/>
                  </a:cubicBezTo>
                  <a:cubicBezTo>
                    <a:pt x="2082" y="11118"/>
                    <a:pt x="2191" y="11228"/>
                    <a:pt x="2301" y="11337"/>
                  </a:cubicBezTo>
                  <a:lnTo>
                    <a:pt x="4273" y="12378"/>
                  </a:lnTo>
                  <a:cubicBezTo>
                    <a:pt x="4930" y="12213"/>
                    <a:pt x="5532" y="11775"/>
                    <a:pt x="5916" y="11173"/>
                  </a:cubicBezTo>
                  <a:cubicBezTo>
                    <a:pt x="6299" y="10789"/>
                    <a:pt x="5423" y="11063"/>
                    <a:pt x="5587" y="10406"/>
                  </a:cubicBezTo>
                  <a:cubicBezTo>
                    <a:pt x="5669" y="10087"/>
                    <a:pt x="5710" y="9792"/>
                    <a:pt x="5715" y="9523"/>
                  </a:cubicBezTo>
                  <a:lnTo>
                    <a:pt x="5715" y="9523"/>
                  </a:lnTo>
                  <a:cubicBezTo>
                    <a:pt x="5973" y="10316"/>
                    <a:pt x="6715" y="11021"/>
                    <a:pt x="6135" y="11940"/>
                  </a:cubicBezTo>
                  <a:cubicBezTo>
                    <a:pt x="5970" y="12871"/>
                    <a:pt x="6244" y="13802"/>
                    <a:pt x="6902" y="14459"/>
                  </a:cubicBezTo>
                  <a:cubicBezTo>
                    <a:pt x="7215" y="14772"/>
                    <a:pt x="7517" y="14926"/>
                    <a:pt x="7781" y="14926"/>
                  </a:cubicBezTo>
                  <a:cubicBezTo>
                    <a:pt x="8117" y="14926"/>
                    <a:pt x="8391" y="14676"/>
                    <a:pt x="8545" y="14185"/>
                  </a:cubicBezTo>
                  <a:cubicBezTo>
                    <a:pt x="9092" y="12816"/>
                    <a:pt x="8764" y="11173"/>
                    <a:pt x="9695" y="9858"/>
                  </a:cubicBezTo>
                  <a:cubicBezTo>
                    <a:pt x="9750" y="9804"/>
                    <a:pt x="9695" y="9804"/>
                    <a:pt x="9640" y="9804"/>
                  </a:cubicBezTo>
                  <a:cubicBezTo>
                    <a:pt x="9619" y="9809"/>
                    <a:pt x="9603" y="9811"/>
                    <a:pt x="9591" y="9811"/>
                  </a:cubicBezTo>
                  <a:cubicBezTo>
                    <a:pt x="9523" y="9811"/>
                    <a:pt x="9600" y="9734"/>
                    <a:pt x="9668" y="9734"/>
                  </a:cubicBezTo>
                  <a:cubicBezTo>
                    <a:pt x="9710" y="9734"/>
                    <a:pt x="9750" y="9764"/>
                    <a:pt x="9750" y="9858"/>
                  </a:cubicBezTo>
                  <a:cubicBezTo>
                    <a:pt x="10900" y="10735"/>
                    <a:pt x="10407" y="11885"/>
                    <a:pt x="10133" y="12980"/>
                  </a:cubicBezTo>
                  <a:cubicBezTo>
                    <a:pt x="10133" y="13309"/>
                    <a:pt x="10242" y="13637"/>
                    <a:pt x="10407" y="13857"/>
                  </a:cubicBezTo>
                  <a:cubicBezTo>
                    <a:pt x="10483" y="13868"/>
                    <a:pt x="10550" y="13873"/>
                    <a:pt x="10608" y="13873"/>
                  </a:cubicBezTo>
                  <a:cubicBezTo>
                    <a:pt x="11394" y="13873"/>
                    <a:pt x="10715" y="12914"/>
                    <a:pt x="11174" y="12761"/>
                  </a:cubicBezTo>
                  <a:lnTo>
                    <a:pt x="11174" y="12761"/>
                  </a:lnTo>
                  <a:cubicBezTo>
                    <a:pt x="10954" y="13199"/>
                    <a:pt x="10900" y="13583"/>
                    <a:pt x="11502" y="13747"/>
                  </a:cubicBezTo>
                  <a:cubicBezTo>
                    <a:pt x="12433" y="13911"/>
                    <a:pt x="12488" y="14623"/>
                    <a:pt x="12378" y="15335"/>
                  </a:cubicBezTo>
                  <a:cubicBezTo>
                    <a:pt x="12512" y="15536"/>
                    <a:pt x="12646" y="15655"/>
                    <a:pt x="12805" y="15655"/>
                  </a:cubicBezTo>
                  <a:cubicBezTo>
                    <a:pt x="12906" y="15655"/>
                    <a:pt x="13017" y="15606"/>
                    <a:pt x="13145" y="15500"/>
                  </a:cubicBezTo>
                  <a:cubicBezTo>
                    <a:pt x="13967" y="15116"/>
                    <a:pt x="14569" y="14569"/>
                    <a:pt x="14131" y="13528"/>
                  </a:cubicBezTo>
                  <a:cubicBezTo>
                    <a:pt x="13857" y="12816"/>
                    <a:pt x="13967" y="12049"/>
                    <a:pt x="14515" y="11501"/>
                  </a:cubicBezTo>
                  <a:cubicBezTo>
                    <a:pt x="15007" y="10844"/>
                    <a:pt x="14624" y="10023"/>
                    <a:pt x="14350" y="9365"/>
                  </a:cubicBezTo>
                  <a:cubicBezTo>
                    <a:pt x="14250" y="9032"/>
                    <a:pt x="14009" y="8983"/>
                    <a:pt x="13736" y="8983"/>
                  </a:cubicBezTo>
                  <a:cubicBezTo>
                    <a:pt x="13621" y="8983"/>
                    <a:pt x="13499" y="8992"/>
                    <a:pt x="13381" y="8992"/>
                  </a:cubicBezTo>
                  <a:cubicBezTo>
                    <a:pt x="13320" y="8992"/>
                    <a:pt x="13259" y="8989"/>
                    <a:pt x="13200" y="8982"/>
                  </a:cubicBezTo>
                  <a:cubicBezTo>
                    <a:pt x="12981" y="8927"/>
                    <a:pt x="12707" y="8927"/>
                    <a:pt x="12543" y="8927"/>
                  </a:cubicBezTo>
                  <a:cubicBezTo>
                    <a:pt x="12378" y="8872"/>
                    <a:pt x="12324" y="8708"/>
                    <a:pt x="12324" y="8544"/>
                  </a:cubicBezTo>
                  <a:cubicBezTo>
                    <a:pt x="12433" y="8325"/>
                    <a:pt x="12707" y="8325"/>
                    <a:pt x="12871" y="8325"/>
                  </a:cubicBezTo>
                  <a:cubicBezTo>
                    <a:pt x="13200" y="8325"/>
                    <a:pt x="13474" y="8160"/>
                    <a:pt x="13583" y="7887"/>
                  </a:cubicBezTo>
                  <a:cubicBezTo>
                    <a:pt x="13419" y="7668"/>
                    <a:pt x="13255" y="7448"/>
                    <a:pt x="13091" y="7229"/>
                  </a:cubicBezTo>
                  <a:cubicBezTo>
                    <a:pt x="12926" y="7010"/>
                    <a:pt x="12817" y="6736"/>
                    <a:pt x="12598" y="6627"/>
                  </a:cubicBezTo>
                  <a:cubicBezTo>
                    <a:pt x="11776" y="6189"/>
                    <a:pt x="11338" y="5751"/>
                    <a:pt x="11228" y="5312"/>
                  </a:cubicBezTo>
                  <a:cubicBezTo>
                    <a:pt x="11174" y="4874"/>
                    <a:pt x="11502" y="4765"/>
                    <a:pt x="11831" y="4710"/>
                  </a:cubicBezTo>
                  <a:cubicBezTo>
                    <a:pt x="11995" y="3615"/>
                    <a:pt x="11228" y="3067"/>
                    <a:pt x="10462" y="2793"/>
                  </a:cubicBezTo>
                  <a:cubicBezTo>
                    <a:pt x="9640" y="2519"/>
                    <a:pt x="9640" y="2026"/>
                    <a:pt x="9750" y="1424"/>
                  </a:cubicBezTo>
                  <a:cubicBezTo>
                    <a:pt x="9859" y="986"/>
                    <a:pt x="9585" y="602"/>
                    <a:pt x="9202" y="438"/>
                  </a:cubicBezTo>
                  <a:cubicBezTo>
                    <a:pt x="8709" y="876"/>
                    <a:pt x="8928" y="1479"/>
                    <a:pt x="8873" y="1971"/>
                  </a:cubicBezTo>
                  <a:cubicBezTo>
                    <a:pt x="8806" y="2614"/>
                    <a:pt x="8654" y="2923"/>
                    <a:pt x="8342" y="2923"/>
                  </a:cubicBezTo>
                  <a:cubicBezTo>
                    <a:pt x="8149" y="2923"/>
                    <a:pt x="7894" y="2804"/>
                    <a:pt x="7559" y="2574"/>
                  </a:cubicBezTo>
                  <a:cubicBezTo>
                    <a:pt x="7351" y="2401"/>
                    <a:pt x="7165" y="2293"/>
                    <a:pt x="6959" y="2293"/>
                  </a:cubicBezTo>
                  <a:cubicBezTo>
                    <a:pt x="6840" y="2293"/>
                    <a:pt x="6714" y="2329"/>
                    <a:pt x="6573" y="2410"/>
                  </a:cubicBezTo>
                  <a:cubicBezTo>
                    <a:pt x="6244" y="2903"/>
                    <a:pt x="6463" y="3505"/>
                    <a:pt x="6190" y="4107"/>
                  </a:cubicBezTo>
                  <a:cubicBezTo>
                    <a:pt x="6025" y="3834"/>
                    <a:pt x="5970" y="3505"/>
                    <a:pt x="6025" y="3231"/>
                  </a:cubicBezTo>
                  <a:cubicBezTo>
                    <a:pt x="5970" y="602"/>
                    <a:pt x="5970" y="602"/>
                    <a:pt x="3451" y="219"/>
                  </a:cubicBezTo>
                  <a:cubicBezTo>
                    <a:pt x="3232" y="219"/>
                    <a:pt x="3013" y="164"/>
                    <a:pt x="2794" y="55"/>
                  </a:cubicBezTo>
                  <a:cubicBezTo>
                    <a:pt x="2673" y="18"/>
                    <a:pt x="2565" y="1"/>
                    <a:pt x="2467" y="1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2" name="Google Shape;8582;p9"/>
            <p:cNvSpPr/>
            <p:nvPr/>
          </p:nvSpPr>
          <p:spPr>
            <a:xfrm>
              <a:off x="3319800" y="3510600"/>
              <a:ext cx="234175" cy="314975"/>
            </a:xfrm>
            <a:custGeom>
              <a:avLst/>
              <a:gdLst/>
              <a:ahLst/>
              <a:cxnLst/>
              <a:rect l="l" t="t" r="r" b="b"/>
              <a:pathLst>
                <a:path w="9367" h="12599" extrusionOk="0">
                  <a:moveTo>
                    <a:pt x="4211" y="1"/>
                  </a:moveTo>
                  <a:cubicBezTo>
                    <a:pt x="3947" y="1"/>
                    <a:pt x="3706" y="205"/>
                    <a:pt x="3451" y="659"/>
                  </a:cubicBezTo>
                  <a:cubicBezTo>
                    <a:pt x="3305" y="903"/>
                    <a:pt x="3147" y="1027"/>
                    <a:pt x="3008" y="1027"/>
                  </a:cubicBezTo>
                  <a:cubicBezTo>
                    <a:pt x="2835" y="1027"/>
                    <a:pt x="2690" y="834"/>
                    <a:pt x="2629" y="439"/>
                  </a:cubicBezTo>
                  <a:cubicBezTo>
                    <a:pt x="2027" y="878"/>
                    <a:pt x="2465" y="1316"/>
                    <a:pt x="2629" y="1754"/>
                  </a:cubicBezTo>
                  <a:cubicBezTo>
                    <a:pt x="2958" y="2083"/>
                    <a:pt x="2629" y="2411"/>
                    <a:pt x="2629" y="2740"/>
                  </a:cubicBezTo>
                  <a:cubicBezTo>
                    <a:pt x="2520" y="3780"/>
                    <a:pt x="2520" y="4821"/>
                    <a:pt x="1808" y="5752"/>
                  </a:cubicBezTo>
                  <a:cubicBezTo>
                    <a:pt x="1479" y="6136"/>
                    <a:pt x="1534" y="6738"/>
                    <a:pt x="1972" y="7012"/>
                  </a:cubicBezTo>
                  <a:cubicBezTo>
                    <a:pt x="2082" y="6902"/>
                    <a:pt x="2191" y="6793"/>
                    <a:pt x="2301" y="6738"/>
                  </a:cubicBezTo>
                  <a:lnTo>
                    <a:pt x="2301" y="6738"/>
                  </a:lnTo>
                  <a:lnTo>
                    <a:pt x="1972" y="7012"/>
                  </a:lnTo>
                  <a:cubicBezTo>
                    <a:pt x="2136" y="7395"/>
                    <a:pt x="2246" y="7724"/>
                    <a:pt x="1753" y="7943"/>
                  </a:cubicBezTo>
                  <a:cubicBezTo>
                    <a:pt x="1205" y="8217"/>
                    <a:pt x="822" y="8710"/>
                    <a:pt x="822" y="9312"/>
                  </a:cubicBezTo>
                  <a:cubicBezTo>
                    <a:pt x="767" y="9641"/>
                    <a:pt x="548" y="9641"/>
                    <a:pt x="329" y="9641"/>
                  </a:cubicBezTo>
                  <a:lnTo>
                    <a:pt x="220" y="9750"/>
                  </a:lnTo>
                  <a:cubicBezTo>
                    <a:pt x="165" y="9915"/>
                    <a:pt x="110" y="10024"/>
                    <a:pt x="55" y="10134"/>
                  </a:cubicBezTo>
                  <a:lnTo>
                    <a:pt x="0" y="10298"/>
                  </a:lnTo>
                  <a:cubicBezTo>
                    <a:pt x="548" y="11284"/>
                    <a:pt x="1315" y="12105"/>
                    <a:pt x="2301" y="12598"/>
                  </a:cubicBezTo>
                  <a:cubicBezTo>
                    <a:pt x="2487" y="12412"/>
                    <a:pt x="2475" y="11949"/>
                    <a:pt x="2771" y="11949"/>
                  </a:cubicBezTo>
                  <a:cubicBezTo>
                    <a:pt x="2823" y="11949"/>
                    <a:pt x="2884" y="11963"/>
                    <a:pt x="2958" y="11996"/>
                  </a:cubicBezTo>
                  <a:cubicBezTo>
                    <a:pt x="3109" y="12034"/>
                    <a:pt x="3234" y="12358"/>
                    <a:pt x="3387" y="12358"/>
                  </a:cubicBezTo>
                  <a:cubicBezTo>
                    <a:pt x="3456" y="12358"/>
                    <a:pt x="3530" y="12292"/>
                    <a:pt x="3615" y="12105"/>
                  </a:cubicBezTo>
                  <a:cubicBezTo>
                    <a:pt x="3889" y="11503"/>
                    <a:pt x="4875" y="11229"/>
                    <a:pt x="4437" y="10298"/>
                  </a:cubicBezTo>
                  <a:cubicBezTo>
                    <a:pt x="4272" y="9969"/>
                    <a:pt x="3506" y="9696"/>
                    <a:pt x="3999" y="9257"/>
                  </a:cubicBezTo>
                  <a:cubicBezTo>
                    <a:pt x="4112" y="9144"/>
                    <a:pt x="4207" y="9099"/>
                    <a:pt x="4289" y="9099"/>
                  </a:cubicBezTo>
                  <a:cubicBezTo>
                    <a:pt x="4606" y="9099"/>
                    <a:pt x="4747" y="9762"/>
                    <a:pt x="5094" y="9805"/>
                  </a:cubicBezTo>
                  <a:lnTo>
                    <a:pt x="5477" y="9805"/>
                  </a:lnTo>
                  <a:cubicBezTo>
                    <a:pt x="5368" y="9257"/>
                    <a:pt x="5204" y="8764"/>
                    <a:pt x="4984" y="8326"/>
                  </a:cubicBezTo>
                  <a:cubicBezTo>
                    <a:pt x="4656" y="7231"/>
                    <a:pt x="3506" y="6355"/>
                    <a:pt x="4327" y="4876"/>
                  </a:cubicBezTo>
                  <a:cubicBezTo>
                    <a:pt x="4524" y="4516"/>
                    <a:pt x="4564" y="4312"/>
                    <a:pt x="4693" y="4312"/>
                  </a:cubicBezTo>
                  <a:cubicBezTo>
                    <a:pt x="4780" y="4312"/>
                    <a:pt x="4907" y="4404"/>
                    <a:pt x="5149" y="4602"/>
                  </a:cubicBezTo>
                  <a:cubicBezTo>
                    <a:pt x="5280" y="4715"/>
                    <a:pt x="5431" y="4750"/>
                    <a:pt x="5593" y="4750"/>
                  </a:cubicBezTo>
                  <a:cubicBezTo>
                    <a:pt x="5864" y="4750"/>
                    <a:pt x="6165" y="4650"/>
                    <a:pt x="6453" y="4650"/>
                  </a:cubicBezTo>
                  <a:cubicBezTo>
                    <a:pt x="6493" y="4650"/>
                    <a:pt x="6533" y="4652"/>
                    <a:pt x="6573" y="4657"/>
                  </a:cubicBezTo>
                  <a:cubicBezTo>
                    <a:pt x="7833" y="4766"/>
                    <a:pt x="8052" y="4821"/>
                    <a:pt x="8052" y="6136"/>
                  </a:cubicBezTo>
                  <a:cubicBezTo>
                    <a:pt x="8052" y="6574"/>
                    <a:pt x="7942" y="6957"/>
                    <a:pt x="7942" y="7395"/>
                  </a:cubicBezTo>
                  <a:cubicBezTo>
                    <a:pt x="7887" y="7779"/>
                    <a:pt x="7942" y="8162"/>
                    <a:pt x="8052" y="8545"/>
                  </a:cubicBezTo>
                  <a:cubicBezTo>
                    <a:pt x="8138" y="8761"/>
                    <a:pt x="8325" y="8908"/>
                    <a:pt x="8535" y="8908"/>
                  </a:cubicBezTo>
                  <a:cubicBezTo>
                    <a:pt x="8592" y="8908"/>
                    <a:pt x="8650" y="8897"/>
                    <a:pt x="8709" y="8874"/>
                  </a:cubicBezTo>
                  <a:cubicBezTo>
                    <a:pt x="8928" y="8819"/>
                    <a:pt x="9147" y="8600"/>
                    <a:pt x="9092" y="8436"/>
                  </a:cubicBezTo>
                  <a:cubicBezTo>
                    <a:pt x="8873" y="7724"/>
                    <a:pt x="9366" y="7012"/>
                    <a:pt x="8928" y="6355"/>
                  </a:cubicBezTo>
                  <a:cubicBezTo>
                    <a:pt x="8380" y="5752"/>
                    <a:pt x="9037" y="5259"/>
                    <a:pt x="9037" y="4766"/>
                  </a:cubicBezTo>
                  <a:cubicBezTo>
                    <a:pt x="9092" y="4383"/>
                    <a:pt x="9366" y="3835"/>
                    <a:pt x="9037" y="3726"/>
                  </a:cubicBezTo>
                  <a:cubicBezTo>
                    <a:pt x="8161" y="3397"/>
                    <a:pt x="8380" y="2575"/>
                    <a:pt x="8052" y="2028"/>
                  </a:cubicBezTo>
                  <a:cubicBezTo>
                    <a:pt x="7998" y="2008"/>
                    <a:pt x="7946" y="1999"/>
                    <a:pt x="7895" y="1999"/>
                  </a:cubicBezTo>
                  <a:cubicBezTo>
                    <a:pt x="7596" y="1999"/>
                    <a:pt x="7336" y="2295"/>
                    <a:pt x="7013" y="2295"/>
                  </a:cubicBezTo>
                  <a:cubicBezTo>
                    <a:pt x="6943" y="2295"/>
                    <a:pt x="6869" y="2281"/>
                    <a:pt x="6792" y="2247"/>
                  </a:cubicBezTo>
                  <a:cubicBezTo>
                    <a:pt x="6956" y="1754"/>
                    <a:pt x="6682" y="1261"/>
                    <a:pt x="6189" y="1097"/>
                  </a:cubicBezTo>
                  <a:cubicBezTo>
                    <a:pt x="5806" y="932"/>
                    <a:pt x="5423" y="713"/>
                    <a:pt x="5039" y="494"/>
                  </a:cubicBezTo>
                  <a:cubicBezTo>
                    <a:pt x="4722" y="177"/>
                    <a:pt x="4456" y="1"/>
                    <a:pt x="4211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3" name="Google Shape;8583;p9"/>
            <p:cNvSpPr/>
            <p:nvPr/>
          </p:nvSpPr>
          <p:spPr>
            <a:xfrm>
              <a:off x="3575850" y="3572225"/>
              <a:ext cx="105450" cy="101650"/>
            </a:xfrm>
            <a:custGeom>
              <a:avLst/>
              <a:gdLst/>
              <a:ahLst/>
              <a:cxnLst/>
              <a:rect l="l" t="t" r="r" b="b"/>
              <a:pathLst>
                <a:path w="4218" h="4066" extrusionOk="0">
                  <a:moveTo>
                    <a:pt x="986" y="1"/>
                  </a:moveTo>
                  <a:cubicBezTo>
                    <a:pt x="877" y="384"/>
                    <a:pt x="0" y="877"/>
                    <a:pt x="1096" y="1206"/>
                  </a:cubicBezTo>
                  <a:cubicBezTo>
                    <a:pt x="1589" y="1315"/>
                    <a:pt x="1424" y="1644"/>
                    <a:pt x="1315" y="1918"/>
                  </a:cubicBezTo>
                  <a:cubicBezTo>
                    <a:pt x="1479" y="2247"/>
                    <a:pt x="1589" y="2575"/>
                    <a:pt x="1643" y="2904"/>
                  </a:cubicBezTo>
                  <a:cubicBezTo>
                    <a:pt x="1979" y="3697"/>
                    <a:pt x="2179" y="4066"/>
                    <a:pt x="2546" y="4066"/>
                  </a:cubicBezTo>
                  <a:cubicBezTo>
                    <a:pt x="2837" y="4066"/>
                    <a:pt x="3234" y="3833"/>
                    <a:pt x="3889" y="3397"/>
                  </a:cubicBezTo>
                  <a:cubicBezTo>
                    <a:pt x="4218" y="2904"/>
                    <a:pt x="3889" y="2685"/>
                    <a:pt x="3506" y="2466"/>
                  </a:cubicBezTo>
                  <a:cubicBezTo>
                    <a:pt x="3471" y="2409"/>
                    <a:pt x="3394" y="2392"/>
                    <a:pt x="3299" y="2392"/>
                  </a:cubicBezTo>
                  <a:cubicBezTo>
                    <a:pt x="3166" y="2392"/>
                    <a:pt x="2998" y="2425"/>
                    <a:pt x="2862" y="2425"/>
                  </a:cubicBezTo>
                  <a:cubicBezTo>
                    <a:pt x="2629" y="2425"/>
                    <a:pt x="2492" y="2329"/>
                    <a:pt x="2794" y="1808"/>
                  </a:cubicBezTo>
                  <a:cubicBezTo>
                    <a:pt x="2739" y="822"/>
                    <a:pt x="1917" y="494"/>
                    <a:pt x="1315" y="1"/>
                  </a:cubicBezTo>
                  <a:close/>
                </a:path>
              </a:pathLst>
            </a:custGeom>
            <a:solidFill>
              <a:srgbClr val="FAF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4" name="Google Shape;8584;p9"/>
            <p:cNvSpPr/>
            <p:nvPr/>
          </p:nvSpPr>
          <p:spPr>
            <a:xfrm>
              <a:off x="4270050" y="4211675"/>
              <a:ext cx="4125" cy="4125"/>
            </a:xfrm>
            <a:custGeom>
              <a:avLst/>
              <a:gdLst/>
              <a:ahLst/>
              <a:cxnLst/>
              <a:rect l="l" t="t" r="r" b="b"/>
              <a:pathLst>
                <a:path w="165" h="165" extrusionOk="0">
                  <a:moveTo>
                    <a:pt x="165" y="1"/>
                  </a:moveTo>
                  <a:lnTo>
                    <a:pt x="1" y="110"/>
                  </a:lnTo>
                  <a:lnTo>
                    <a:pt x="55" y="165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FCF4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5" name="Google Shape;8585;p9"/>
            <p:cNvSpPr/>
            <p:nvPr/>
          </p:nvSpPr>
          <p:spPr>
            <a:xfrm>
              <a:off x="3801775" y="3562650"/>
              <a:ext cx="87650" cy="333800"/>
            </a:xfrm>
            <a:custGeom>
              <a:avLst/>
              <a:gdLst/>
              <a:ahLst/>
              <a:cxnLst/>
              <a:rect l="l" t="t" r="r" b="b"/>
              <a:pathLst>
                <a:path w="3506" h="13352" extrusionOk="0">
                  <a:moveTo>
                    <a:pt x="1479" y="1"/>
                  </a:moveTo>
                  <a:cubicBezTo>
                    <a:pt x="1315" y="713"/>
                    <a:pt x="1151" y="1479"/>
                    <a:pt x="1151" y="2246"/>
                  </a:cubicBezTo>
                  <a:cubicBezTo>
                    <a:pt x="1041" y="4546"/>
                    <a:pt x="822" y="6847"/>
                    <a:pt x="493" y="9092"/>
                  </a:cubicBezTo>
                  <a:cubicBezTo>
                    <a:pt x="384" y="9804"/>
                    <a:pt x="0" y="10407"/>
                    <a:pt x="165" y="11174"/>
                  </a:cubicBezTo>
                  <a:cubicBezTo>
                    <a:pt x="470" y="11021"/>
                    <a:pt x="775" y="10816"/>
                    <a:pt x="1098" y="10816"/>
                  </a:cubicBezTo>
                  <a:cubicBezTo>
                    <a:pt x="1239" y="10816"/>
                    <a:pt x="1384" y="10855"/>
                    <a:pt x="1534" y="10955"/>
                  </a:cubicBezTo>
                  <a:cubicBezTo>
                    <a:pt x="548" y="11776"/>
                    <a:pt x="384" y="12050"/>
                    <a:pt x="712" y="12926"/>
                  </a:cubicBezTo>
                  <a:cubicBezTo>
                    <a:pt x="835" y="13254"/>
                    <a:pt x="996" y="13352"/>
                    <a:pt x="1173" y="13352"/>
                  </a:cubicBezTo>
                  <a:cubicBezTo>
                    <a:pt x="1436" y="13352"/>
                    <a:pt x="1733" y="13134"/>
                    <a:pt x="1988" y="13134"/>
                  </a:cubicBezTo>
                  <a:cubicBezTo>
                    <a:pt x="2020" y="13134"/>
                    <a:pt x="2051" y="13138"/>
                    <a:pt x="2082" y="13145"/>
                  </a:cubicBezTo>
                  <a:cubicBezTo>
                    <a:pt x="2520" y="12817"/>
                    <a:pt x="2410" y="12379"/>
                    <a:pt x="2465" y="11940"/>
                  </a:cubicBezTo>
                  <a:cubicBezTo>
                    <a:pt x="2465" y="11009"/>
                    <a:pt x="2684" y="10078"/>
                    <a:pt x="3067" y="9202"/>
                  </a:cubicBezTo>
                  <a:cubicBezTo>
                    <a:pt x="3177" y="9092"/>
                    <a:pt x="3287" y="8983"/>
                    <a:pt x="3396" y="8873"/>
                  </a:cubicBezTo>
                  <a:cubicBezTo>
                    <a:pt x="2958" y="7942"/>
                    <a:pt x="2958" y="6847"/>
                    <a:pt x="3396" y="5916"/>
                  </a:cubicBezTo>
                  <a:cubicBezTo>
                    <a:pt x="3451" y="4054"/>
                    <a:pt x="3451" y="2191"/>
                    <a:pt x="3506" y="329"/>
                  </a:cubicBezTo>
                  <a:lnTo>
                    <a:pt x="3506" y="329"/>
                  </a:lnTo>
                  <a:cubicBezTo>
                    <a:pt x="3122" y="548"/>
                    <a:pt x="3122" y="986"/>
                    <a:pt x="3122" y="1315"/>
                  </a:cubicBezTo>
                  <a:cubicBezTo>
                    <a:pt x="3013" y="2246"/>
                    <a:pt x="2903" y="3122"/>
                    <a:pt x="2794" y="3999"/>
                  </a:cubicBezTo>
                  <a:cubicBezTo>
                    <a:pt x="2794" y="4218"/>
                    <a:pt x="2739" y="4437"/>
                    <a:pt x="2465" y="4437"/>
                  </a:cubicBezTo>
                  <a:cubicBezTo>
                    <a:pt x="2191" y="4437"/>
                    <a:pt x="2027" y="4327"/>
                    <a:pt x="1917" y="4108"/>
                  </a:cubicBezTo>
                  <a:cubicBezTo>
                    <a:pt x="1698" y="3725"/>
                    <a:pt x="1315" y="3287"/>
                    <a:pt x="1589" y="2958"/>
                  </a:cubicBezTo>
                  <a:cubicBezTo>
                    <a:pt x="2082" y="2246"/>
                    <a:pt x="1370" y="1479"/>
                    <a:pt x="1972" y="767"/>
                  </a:cubicBezTo>
                  <a:cubicBezTo>
                    <a:pt x="2082" y="658"/>
                    <a:pt x="1808" y="220"/>
                    <a:pt x="1479" y="1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6" name="Google Shape;8586;p9"/>
            <p:cNvSpPr/>
            <p:nvPr/>
          </p:nvSpPr>
          <p:spPr>
            <a:xfrm>
              <a:off x="4182425" y="3073000"/>
              <a:ext cx="50675" cy="68575"/>
            </a:xfrm>
            <a:custGeom>
              <a:avLst/>
              <a:gdLst/>
              <a:ahLst/>
              <a:cxnLst/>
              <a:rect l="l" t="t" r="r" b="b"/>
              <a:pathLst>
                <a:path w="2027" h="2743" extrusionOk="0">
                  <a:moveTo>
                    <a:pt x="1391" y="1"/>
                  </a:moveTo>
                  <a:cubicBezTo>
                    <a:pt x="1174" y="1"/>
                    <a:pt x="1025" y="249"/>
                    <a:pt x="877" y="472"/>
                  </a:cubicBezTo>
                  <a:cubicBezTo>
                    <a:pt x="734" y="710"/>
                    <a:pt x="466" y="866"/>
                    <a:pt x="182" y="866"/>
                  </a:cubicBezTo>
                  <a:cubicBezTo>
                    <a:pt x="140" y="866"/>
                    <a:pt x="98" y="862"/>
                    <a:pt x="55" y="855"/>
                  </a:cubicBezTo>
                  <a:cubicBezTo>
                    <a:pt x="55" y="1239"/>
                    <a:pt x="0" y="1622"/>
                    <a:pt x="0" y="2005"/>
                  </a:cubicBezTo>
                  <a:cubicBezTo>
                    <a:pt x="66" y="2533"/>
                    <a:pt x="132" y="2743"/>
                    <a:pt x="413" y="2743"/>
                  </a:cubicBezTo>
                  <a:cubicBezTo>
                    <a:pt x="599" y="2743"/>
                    <a:pt x="879" y="2651"/>
                    <a:pt x="1315" y="2498"/>
                  </a:cubicBezTo>
                  <a:cubicBezTo>
                    <a:pt x="1151" y="2389"/>
                    <a:pt x="986" y="2224"/>
                    <a:pt x="1151" y="2005"/>
                  </a:cubicBezTo>
                  <a:cubicBezTo>
                    <a:pt x="1315" y="1732"/>
                    <a:pt x="1534" y="1512"/>
                    <a:pt x="1753" y="1239"/>
                  </a:cubicBezTo>
                  <a:cubicBezTo>
                    <a:pt x="2027" y="965"/>
                    <a:pt x="2027" y="472"/>
                    <a:pt x="1753" y="198"/>
                  </a:cubicBezTo>
                  <a:cubicBezTo>
                    <a:pt x="1612" y="57"/>
                    <a:pt x="1494" y="1"/>
                    <a:pt x="1391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7" name="Google Shape;8587;p9"/>
            <p:cNvSpPr/>
            <p:nvPr/>
          </p:nvSpPr>
          <p:spPr>
            <a:xfrm>
              <a:off x="4231825" y="3130050"/>
              <a:ext cx="23200" cy="22000"/>
            </a:xfrm>
            <a:custGeom>
              <a:avLst/>
              <a:gdLst/>
              <a:ahLst/>
              <a:cxnLst/>
              <a:rect l="l" t="t" r="r" b="b"/>
              <a:pathLst>
                <a:path w="928" h="880" extrusionOk="0">
                  <a:moveTo>
                    <a:pt x="582" y="0"/>
                  </a:moveTo>
                  <a:cubicBezTo>
                    <a:pt x="423" y="0"/>
                    <a:pt x="220" y="174"/>
                    <a:pt x="51" y="216"/>
                  </a:cubicBezTo>
                  <a:cubicBezTo>
                    <a:pt x="0" y="571"/>
                    <a:pt x="278" y="880"/>
                    <a:pt x="624" y="880"/>
                  </a:cubicBezTo>
                  <a:cubicBezTo>
                    <a:pt x="652" y="880"/>
                    <a:pt x="680" y="878"/>
                    <a:pt x="708" y="874"/>
                  </a:cubicBezTo>
                  <a:cubicBezTo>
                    <a:pt x="653" y="600"/>
                    <a:pt x="927" y="216"/>
                    <a:pt x="708" y="52"/>
                  </a:cubicBezTo>
                  <a:cubicBezTo>
                    <a:pt x="671" y="15"/>
                    <a:pt x="628" y="0"/>
                    <a:pt x="582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8" name="Google Shape;8588;p9"/>
            <p:cNvSpPr/>
            <p:nvPr/>
          </p:nvSpPr>
          <p:spPr>
            <a:xfrm>
              <a:off x="4109850" y="34437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extrusionOk="0">
                  <a:moveTo>
                    <a:pt x="297" y="1"/>
                  </a:moveTo>
                  <a:cubicBezTo>
                    <a:pt x="188" y="1"/>
                    <a:pt x="94" y="78"/>
                    <a:pt x="55" y="156"/>
                  </a:cubicBezTo>
                  <a:cubicBezTo>
                    <a:pt x="1" y="320"/>
                    <a:pt x="55" y="539"/>
                    <a:pt x="165" y="594"/>
                  </a:cubicBezTo>
                  <a:cubicBezTo>
                    <a:pt x="329" y="594"/>
                    <a:pt x="494" y="484"/>
                    <a:pt x="548" y="320"/>
                  </a:cubicBezTo>
                  <a:cubicBezTo>
                    <a:pt x="548" y="211"/>
                    <a:pt x="494" y="101"/>
                    <a:pt x="439" y="46"/>
                  </a:cubicBezTo>
                  <a:cubicBezTo>
                    <a:pt x="391" y="14"/>
                    <a:pt x="342" y="1"/>
                    <a:pt x="297" y="1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9" name="Google Shape;8589;p9"/>
            <p:cNvSpPr/>
            <p:nvPr/>
          </p:nvSpPr>
          <p:spPr>
            <a:xfrm>
              <a:off x="4213925" y="2999925"/>
              <a:ext cx="57525" cy="84875"/>
            </a:xfrm>
            <a:custGeom>
              <a:avLst/>
              <a:gdLst/>
              <a:ahLst/>
              <a:cxnLst/>
              <a:rect l="l" t="t" r="r" b="b"/>
              <a:pathLst>
                <a:path w="2301" h="3395" extrusionOk="0">
                  <a:moveTo>
                    <a:pt x="855" y="0"/>
                  </a:moveTo>
                  <a:cubicBezTo>
                    <a:pt x="747" y="0"/>
                    <a:pt x="628" y="46"/>
                    <a:pt x="493" y="163"/>
                  </a:cubicBezTo>
                  <a:cubicBezTo>
                    <a:pt x="110" y="492"/>
                    <a:pt x="0" y="1368"/>
                    <a:pt x="438" y="1533"/>
                  </a:cubicBezTo>
                  <a:cubicBezTo>
                    <a:pt x="1260" y="1861"/>
                    <a:pt x="1479" y="2519"/>
                    <a:pt x="1588" y="3395"/>
                  </a:cubicBezTo>
                  <a:cubicBezTo>
                    <a:pt x="2300" y="1916"/>
                    <a:pt x="2246" y="985"/>
                    <a:pt x="1479" y="382"/>
                  </a:cubicBezTo>
                  <a:cubicBezTo>
                    <a:pt x="1289" y="231"/>
                    <a:pt x="1100" y="0"/>
                    <a:pt x="855" y="0"/>
                  </a:cubicBezTo>
                  <a:close/>
                </a:path>
              </a:pathLst>
            </a:custGeom>
            <a:solidFill>
              <a:srgbClr val="F7F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0" name="Google Shape;8590;p9"/>
            <p:cNvSpPr/>
            <p:nvPr/>
          </p:nvSpPr>
          <p:spPr>
            <a:xfrm>
              <a:off x="3608700" y="3546225"/>
              <a:ext cx="156125" cy="201775"/>
            </a:xfrm>
            <a:custGeom>
              <a:avLst/>
              <a:gdLst/>
              <a:ahLst/>
              <a:cxnLst/>
              <a:rect l="l" t="t" r="r" b="b"/>
              <a:pathLst>
                <a:path w="6245" h="8071" extrusionOk="0">
                  <a:moveTo>
                    <a:pt x="658" y="0"/>
                  </a:moveTo>
                  <a:cubicBezTo>
                    <a:pt x="658" y="493"/>
                    <a:pt x="658" y="986"/>
                    <a:pt x="1" y="986"/>
                  </a:cubicBezTo>
                  <a:cubicBezTo>
                    <a:pt x="165" y="1862"/>
                    <a:pt x="1096" y="2191"/>
                    <a:pt x="1370" y="2958"/>
                  </a:cubicBezTo>
                  <a:cubicBezTo>
                    <a:pt x="1425" y="3341"/>
                    <a:pt x="1699" y="3506"/>
                    <a:pt x="1973" y="3615"/>
                  </a:cubicBezTo>
                  <a:cubicBezTo>
                    <a:pt x="2246" y="3725"/>
                    <a:pt x="2465" y="3999"/>
                    <a:pt x="2575" y="4272"/>
                  </a:cubicBezTo>
                  <a:cubicBezTo>
                    <a:pt x="2465" y="5751"/>
                    <a:pt x="3616" y="6463"/>
                    <a:pt x="4547" y="7230"/>
                  </a:cubicBezTo>
                  <a:lnTo>
                    <a:pt x="4930" y="7559"/>
                  </a:lnTo>
                  <a:cubicBezTo>
                    <a:pt x="5215" y="7630"/>
                    <a:pt x="5499" y="8071"/>
                    <a:pt x="5784" y="8071"/>
                  </a:cubicBezTo>
                  <a:cubicBezTo>
                    <a:pt x="5938" y="8071"/>
                    <a:pt x="6091" y="7942"/>
                    <a:pt x="6245" y="7559"/>
                  </a:cubicBezTo>
                  <a:cubicBezTo>
                    <a:pt x="6026" y="7394"/>
                    <a:pt x="6080" y="7066"/>
                    <a:pt x="5916" y="6901"/>
                  </a:cubicBezTo>
                  <a:cubicBezTo>
                    <a:pt x="4930" y="5642"/>
                    <a:pt x="4054" y="4327"/>
                    <a:pt x="3287" y="2903"/>
                  </a:cubicBezTo>
                  <a:cubicBezTo>
                    <a:pt x="2411" y="2027"/>
                    <a:pt x="1863" y="712"/>
                    <a:pt x="658" y="0"/>
                  </a:cubicBezTo>
                  <a:close/>
                </a:path>
              </a:pathLst>
            </a:custGeom>
            <a:solidFill>
              <a:srgbClr val="F19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1" name="Google Shape;8591;p9"/>
            <p:cNvSpPr/>
            <p:nvPr/>
          </p:nvSpPr>
          <p:spPr>
            <a:xfrm>
              <a:off x="3623775" y="4032950"/>
              <a:ext cx="145150" cy="80175"/>
            </a:xfrm>
            <a:custGeom>
              <a:avLst/>
              <a:gdLst/>
              <a:ahLst/>
              <a:cxnLst/>
              <a:rect l="l" t="t" r="r" b="b"/>
              <a:pathLst>
                <a:path w="5806" h="3207" extrusionOk="0">
                  <a:moveTo>
                    <a:pt x="816" y="0"/>
                  </a:moveTo>
                  <a:cubicBezTo>
                    <a:pt x="494" y="0"/>
                    <a:pt x="205" y="189"/>
                    <a:pt x="0" y="632"/>
                  </a:cubicBezTo>
                  <a:cubicBezTo>
                    <a:pt x="1205" y="1344"/>
                    <a:pt x="1917" y="2658"/>
                    <a:pt x="3287" y="3206"/>
                  </a:cubicBezTo>
                  <a:cubicBezTo>
                    <a:pt x="4327" y="3206"/>
                    <a:pt x="4437" y="2275"/>
                    <a:pt x="4984" y="1673"/>
                  </a:cubicBezTo>
                  <a:cubicBezTo>
                    <a:pt x="5203" y="1399"/>
                    <a:pt x="5806" y="1453"/>
                    <a:pt x="5368" y="906"/>
                  </a:cubicBezTo>
                  <a:cubicBezTo>
                    <a:pt x="5258" y="741"/>
                    <a:pt x="5067" y="659"/>
                    <a:pt x="4875" y="659"/>
                  </a:cubicBezTo>
                  <a:cubicBezTo>
                    <a:pt x="4683" y="659"/>
                    <a:pt x="4491" y="741"/>
                    <a:pt x="4382" y="906"/>
                  </a:cubicBezTo>
                  <a:cubicBezTo>
                    <a:pt x="4164" y="1144"/>
                    <a:pt x="3953" y="1224"/>
                    <a:pt x="3746" y="1224"/>
                  </a:cubicBezTo>
                  <a:cubicBezTo>
                    <a:pt x="3383" y="1224"/>
                    <a:pt x="3033" y="976"/>
                    <a:pt x="2684" y="906"/>
                  </a:cubicBezTo>
                  <a:cubicBezTo>
                    <a:pt x="2246" y="741"/>
                    <a:pt x="1808" y="468"/>
                    <a:pt x="1424" y="194"/>
                  </a:cubicBezTo>
                  <a:cubicBezTo>
                    <a:pt x="1218" y="70"/>
                    <a:pt x="1011" y="0"/>
                    <a:pt x="816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2" name="Google Shape;8592;p9"/>
            <p:cNvSpPr/>
            <p:nvPr/>
          </p:nvSpPr>
          <p:spPr>
            <a:xfrm>
              <a:off x="3604600" y="3644800"/>
              <a:ext cx="117775" cy="82175"/>
            </a:xfrm>
            <a:custGeom>
              <a:avLst/>
              <a:gdLst/>
              <a:ahLst/>
              <a:cxnLst/>
              <a:rect l="l" t="t" r="r" b="b"/>
              <a:pathLst>
                <a:path w="4711" h="3287" extrusionOk="0">
                  <a:moveTo>
                    <a:pt x="493" y="1"/>
                  </a:moveTo>
                  <a:lnTo>
                    <a:pt x="493" y="1"/>
                  </a:lnTo>
                  <a:cubicBezTo>
                    <a:pt x="1" y="1315"/>
                    <a:pt x="1" y="1315"/>
                    <a:pt x="1151" y="1644"/>
                  </a:cubicBezTo>
                  <a:cubicBezTo>
                    <a:pt x="1917" y="1918"/>
                    <a:pt x="2520" y="2520"/>
                    <a:pt x="2794" y="3287"/>
                  </a:cubicBezTo>
                  <a:cubicBezTo>
                    <a:pt x="3038" y="3112"/>
                    <a:pt x="3238" y="2827"/>
                    <a:pt x="3493" y="2827"/>
                  </a:cubicBezTo>
                  <a:cubicBezTo>
                    <a:pt x="3637" y="2827"/>
                    <a:pt x="3800" y="2919"/>
                    <a:pt x="3999" y="3177"/>
                  </a:cubicBezTo>
                  <a:cubicBezTo>
                    <a:pt x="4108" y="3287"/>
                    <a:pt x="4492" y="3232"/>
                    <a:pt x="4711" y="3287"/>
                  </a:cubicBezTo>
                  <a:lnTo>
                    <a:pt x="2739" y="329"/>
                  </a:lnTo>
                  <a:cubicBezTo>
                    <a:pt x="2296" y="393"/>
                    <a:pt x="1817" y="694"/>
                    <a:pt x="1374" y="694"/>
                  </a:cubicBezTo>
                  <a:cubicBezTo>
                    <a:pt x="1051" y="694"/>
                    <a:pt x="748" y="533"/>
                    <a:pt x="493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3" name="Google Shape;8593;p9"/>
            <p:cNvSpPr/>
            <p:nvPr/>
          </p:nvSpPr>
          <p:spPr>
            <a:xfrm>
              <a:off x="3608700" y="3915925"/>
              <a:ext cx="98625" cy="153600"/>
            </a:xfrm>
            <a:custGeom>
              <a:avLst/>
              <a:gdLst/>
              <a:ahLst/>
              <a:cxnLst/>
              <a:rect l="l" t="t" r="r" b="b"/>
              <a:pathLst>
                <a:path w="3945" h="6144" extrusionOk="0">
                  <a:moveTo>
                    <a:pt x="2082" y="0"/>
                  </a:moveTo>
                  <a:cubicBezTo>
                    <a:pt x="1480" y="384"/>
                    <a:pt x="1863" y="1260"/>
                    <a:pt x="1315" y="1643"/>
                  </a:cubicBezTo>
                  <a:cubicBezTo>
                    <a:pt x="932" y="2136"/>
                    <a:pt x="1206" y="2465"/>
                    <a:pt x="1534" y="2739"/>
                  </a:cubicBezTo>
                  <a:cubicBezTo>
                    <a:pt x="2411" y="3505"/>
                    <a:pt x="1973" y="3889"/>
                    <a:pt x="1151" y="4218"/>
                  </a:cubicBezTo>
                  <a:cubicBezTo>
                    <a:pt x="658" y="4327"/>
                    <a:pt x="1" y="4108"/>
                    <a:pt x="1" y="4930"/>
                  </a:cubicBezTo>
                  <a:cubicBezTo>
                    <a:pt x="165" y="5149"/>
                    <a:pt x="494" y="5094"/>
                    <a:pt x="603" y="5313"/>
                  </a:cubicBezTo>
                  <a:cubicBezTo>
                    <a:pt x="945" y="5129"/>
                    <a:pt x="1250" y="4970"/>
                    <a:pt x="1522" y="4970"/>
                  </a:cubicBezTo>
                  <a:cubicBezTo>
                    <a:pt x="1816" y="4970"/>
                    <a:pt x="2074" y="5156"/>
                    <a:pt x="2301" y="5696"/>
                  </a:cubicBezTo>
                  <a:cubicBezTo>
                    <a:pt x="2424" y="6029"/>
                    <a:pt x="2535" y="6143"/>
                    <a:pt x="2640" y="6143"/>
                  </a:cubicBezTo>
                  <a:cubicBezTo>
                    <a:pt x="2865" y="6143"/>
                    <a:pt x="3063" y="5624"/>
                    <a:pt x="3287" y="5587"/>
                  </a:cubicBezTo>
                  <a:lnTo>
                    <a:pt x="3342" y="4984"/>
                  </a:lnTo>
                  <a:cubicBezTo>
                    <a:pt x="3287" y="4930"/>
                    <a:pt x="3219" y="4902"/>
                    <a:pt x="3157" y="4902"/>
                  </a:cubicBezTo>
                  <a:cubicBezTo>
                    <a:pt x="3095" y="4902"/>
                    <a:pt x="3041" y="4930"/>
                    <a:pt x="3013" y="4984"/>
                  </a:cubicBezTo>
                  <a:cubicBezTo>
                    <a:pt x="2630" y="4710"/>
                    <a:pt x="2685" y="4437"/>
                    <a:pt x="3013" y="4163"/>
                  </a:cubicBezTo>
                  <a:cubicBezTo>
                    <a:pt x="3287" y="3834"/>
                    <a:pt x="3670" y="3615"/>
                    <a:pt x="3944" y="3341"/>
                  </a:cubicBezTo>
                  <a:cubicBezTo>
                    <a:pt x="3725" y="3341"/>
                    <a:pt x="3451" y="3232"/>
                    <a:pt x="3287" y="3013"/>
                  </a:cubicBezTo>
                  <a:cubicBezTo>
                    <a:pt x="3670" y="2191"/>
                    <a:pt x="2904" y="1862"/>
                    <a:pt x="2575" y="1369"/>
                  </a:cubicBezTo>
                  <a:cubicBezTo>
                    <a:pt x="1370" y="1315"/>
                    <a:pt x="2630" y="274"/>
                    <a:pt x="2082" y="0"/>
                  </a:cubicBez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4" name="Google Shape;8594;p9"/>
            <p:cNvSpPr/>
            <p:nvPr/>
          </p:nvSpPr>
          <p:spPr>
            <a:xfrm>
              <a:off x="3731950" y="3734875"/>
              <a:ext cx="67100" cy="49625"/>
            </a:xfrm>
            <a:custGeom>
              <a:avLst/>
              <a:gdLst/>
              <a:ahLst/>
              <a:cxnLst/>
              <a:rect l="l" t="t" r="r" b="b"/>
              <a:pathLst>
                <a:path w="2684" h="1985" extrusionOk="0">
                  <a:moveTo>
                    <a:pt x="97" y="1"/>
                  </a:moveTo>
                  <a:cubicBezTo>
                    <a:pt x="65" y="1"/>
                    <a:pt x="32" y="4"/>
                    <a:pt x="0" y="13"/>
                  </a:cubicBezTo>
                  <a:cubicBezTo>
                    <a:pt x="548" y="779"/>
                    <a:pt x="1205" y="1437"/>
                    <a:pt x="1972" y="1984"/>
                  </a:cubicBezTo>
                  <a:cubicBezTo>
                    <a:pt x="2300" y="1930"/>
                    <a:pt x="2684" y="1875"/>
                    <a:pt x="2465" y="1437"/>
                  </a:cubicBezTo>
                  <a:cubicBezTo>
                    <a:pt x="2136" y="944"/>
                    <a:pt x="1917" y="286"/>
                    <a:pt x="1315" y="13"/>
                  </a:cubicBezTo>
                  <a:cubicBezTo>
                    <a:pt x="1181" y="196"/>
                    <a:pt x="1048" y="258"/>
                    <a:pt x="914" y="258"/>
                  </a:cubicBezTo>
                  <a:cubicBezTo>
                    <a:pt x="642" y="258"/>
                    <a:pt x="369" y="1"/>
                    <a:pt x="97" y="1"/>
                  </a:cubicBezTo>
                  <a:close/>
                </a:path>
              </a:pathLst>
            </a:custGeom>
            <a:solidFill>
              <a:srgbClr val="F5C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5" name="Google Shape;8595;p9"/>
            <p:cNvSpPr/>
            <p:nvPr/>
          </p:nvSpPr>
          <p:spPr>
            <a:xfrm>
              <a:off x="3745625" y="3804475"/>
              <a:ext cx="34275" cy="29300"/>
            </a:xfrm>
            <a:custGeom>
              <a:avLst/>
              <a:gdLst/>
              <a:ahLst/>
              <a:cxnLst/>
              <a:rect l="l" t="t" r="r" b="b"/>
              <a:pathLst>
                <a:path w="1371" h="1172" extrusionOk="0">
                  <a:moveTo>
                    <a:pt x="1070" y="0"/>
                  </a:moveTo>
                  <a:cubicBezTo>
                    <a:pt x="1030" y="0"/>
                    <a:pt x="984" y="7"/>
                    <a:pt x="932" y="22"/>
                  </a:cubicBezTo>
                  <a:cubicBezTo>
                    <a:pt x="549" y="131"/>
                    <a:pt x="1" y="186"/>
                    <a:pt x="1" y="789"/>
                  </a:cubicBezTo>
                  <a:cubicBezTo>
                    <a:pt x="1" y="1062"/>
                    <a:pt x="384" y="1172"/>
                    <a:pt x="658" y="1172"/>
                  </a:cubicBezTo>
                  <a:cubicBezTo>
                    <a:pt x="1096" y="1172"/>
                    <a:pt x="1370" y="1008"/>
                    <a:pt x="1370" y="515"/>
                  </a:cubicBezTo>
                  <a:cubicBezTo>
                    <a:pt x="1370" y="278"/>
                    <a:pt x="1329" y="0"/>
                    <a:pt x="1070" y="0"/>
                  </a:cubicBezTo>
                  <a:close/>
                </a:path>
              </a:pathLst>
            </a:custGeom>
            <a:solidFill>
              <a:srgbClr val="FEF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6" name="Google Shape;8596;p9"/>
            <p:cNvSpPr/>
            <p:nvPr/>
          </p:nvSpPr>
          <p:spPr>
            <a:xfrm>
              <a:off x="3682650" y="4035050"/>
              <a:ext cx="8250" cy="4125"/>
            </a:xfrm>
            <a:custGeom>
              <a:avLst/>
              <a:gdLst/>
              <a:ahLst/>
              <a:cxnLst/>
              <a:rect l="l" t="t" r="r" b="b"/>
              <a:pathLst>
                <a:path w="330" h="165" extrusionOk="0">
                  <a:moveTo>
                    <a:pt x="165" y="0"/>
                  </a:moveTo>
                  <a:cubicBezTo>
                    <a:pt x="110" y="0"/>
                    <a:pt x="55" y="55"/>
                    <a:pt x="0" y="165"/>
                  </a:cubicBezTo>
                  <a:lnTo>
                    <a:pt x="329" y="165"/>
                  </a:lnTo>
                  <a:cubicBezTo>
                    <a:pt x="274" y="55"/>
                    <a:pt x="219" y="0"/>
                    <a:pt x="165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7" name="Google Shape;8597;p9"/>
            <p:cNvSpPr/>
            <p:nvPr/>
          </p:nvSpPr>
          <p:spPr>
            <a:xfrm>
              <a:off x="3484100" y="3846075"/>
              <a:ext cx="176675" cy="164050"/>
            </a:xfrm>
            <a:custGeom>
              <a:avLst/>
              <a:gdLst/>
              <a:ahLst/>
              <a:cxnLst/>
              <a:rect l="l" t="t" r="r" b="b"/>
              <a:pathLst>
                <a:path w="7067" h="6562" extrusionOk="0">
                  <a:moveTo>
                    <a:pt x="4711" y="1"/>
                  </a:moveTo>
                  <a:cubicBezTo>
                    <a:pt x="4656" y="1"/>
                    <a:pt x="4547" y="165"/>
                    <a:pt x="4492" y="220"/>
                  </a:cubicBezTo>
                  <a:cubicBezTo>
                    <a:pt x="4601" y="658"/>
                    <a:pt x="5094" y="384"/>
                    <a:pt x="5368" y="768"/>
                  </a:cubicBezTo>
                  <a:cubicBezTo>
                    <a:pt x="4437" y="932"/>
                    <a:pt x="4328" y="1589"/>
                    <a:pt x="4328" y="2411"/>
                  </a:cubicBezTo>
                  <a:cubicBezTo>
                    <a:pt x="4328" y="3123"/>
                    <a:pt x="4218" y="3780"/>
                    <a:pt x="4163" y="4492"/>
                  </a:cubicBezTo>
                  <a:cubicBezTo>
                    <a:pt x="4163" y="4821"/>
                    <a:pt x="3944" y="5095"/>
                    <a:pt x="3616" y="5204"/>
                  </a:cubicBezTo>
                  <a:cubicBezTo>
                    <a:pt x="3575" y="5218"/>
                    <a:pt x="3538" y="5224"/>
                    <a:pt x="3504" y="5224"/>
                  </a:cubicBezTo>
                  <a:cubicBezTo>
                    <a:pt x="3259" y="5224"/>
                    <a:pt x="3157" y="4917"/>
                    <a:pt x="3013" y="4821"/>
                  </a:cubicBezTo>
                  <a:cubicBezTo>
                    <a:pt x="2137" y="4218"/>
                    <a:pt x="2520" y="3178"/>
                    <a:pt x="2027" y="2466"/>
                  </a:cubicBezTo>
                  <a:cubicBezTo>
                    <a:pt x="2192" y="2137"/>
                    <a:pt x="1973" y="1973"/>
                    <a:pt x="1699" y="1863"/>
                  </a:cubicBezTo>
                  <a:cubicBezTo>
                    <a:pt x="1637" y="1855"/>
                    <a:pt x="1578" y="1851"/>
                    <a:pt x="1521" y="1851"/>
                  </a:cubicBezTo>
                  <a:cubicBezTo>
                    <a:pt x="819" y="1851"/>
                    <a:pt x="457" y="2444"/>
                    <a:pt x="1" y="2849"/>
                  </a:cubicBezTo>
                  <a:cubicBezTo>
                    <a:pt x="822" y="3835"/>
                    <a:pt x="1699" y="4711"/>
                    <a:pt x="2685" y="5478"/>
                  </a:cubicBezTo>
                  <a:cubicBezTo>
                    <a:pt x="2958" y="5861"/>
                    <a:pt x="3342" y="6190"/>
                    <a:pt x="3835" y="6299"/>
                  </a:cubicBezTo>
                  <a:cubicBezTo>
                    <a:pt x="4362" y="6470"/>
                    <a:pt x="4780" y="6562"/>
                    <a:pt x="5106" y="6562"/>
                  </a:cubicBezTo>
                  <a:cubicBezTo>
                    <a:pt x="5932" y="6562"/>
                    <a:pt x="6174" y="5976"/>
                    <a:pt x="6135" y="4602"/>
                  </a:cubicBezTo>
                  <a:cubicBezTo>
                    <a:pt x="6135" y="4218"/>
                    <a:pt x="6025" y="3835"/>
                    <a:pt x="6299" y="3451"/>
                  </a:cubicBezTo>
                  <a:cubicBezTo>
                    <a:pt x="6354" y="3287"/>
                    <a:pt x="6409" y="3068"/>
                    <a:pt x="6464" y="2849"/>
                  </a:cubicBezTo>
                  <a:cubicBezTo>
                    <a:pt x="7066" y="1425"/>
                    <a:pt x="6902" y="932"/>
                    <a:pt x="5642" y="275"/>
                  </a:cubicBezTo>
                  <a:cubicBezTo>
                    <a:pt x="5313" y="165"/>
                    <a:pt x="4985" y="56"/>
                    <a:pt x="4711" y="1"/>
                  </a:cubicBez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8" name="Google Shape;8598;p9"/>
            <p:cNvSpPr/>
            <p:nvPr/>
          </p:nvSpPr>
          <p:spPr>
            <a:xfrm>
              <a:off x="3551200" y="3932350"/>
              <a:ext cx="126000" cy="106825"/>
            </a:xfrm>
            <a:custGeom>
              <a:avLst/>
              <a:gdLst/>
              <a:ahLst/>
              <a:cxnLst/>
              <a:rect l="l" t="t" r="r" b="b"/>
              <a:pathLst>
                <a:path w="5040" h="4273" extrusionOk="0">
                  <a:moveTo>
                    <a:pt x="3615" y="0"/>
                  </a:moveTo>
                  <a:cubicBezTo>
                    <a:pt x="3068" y="493"/>
                    <a:pt x="3287" y="1151"/>
                    <a:pt x="3287" y="1698"/>
                  </a:cubicBezTo>
                  <a:cubicBezTo>
                    <a:pt x="3333" y="2395"/>
                    <a:pt x="2868" y="2776"/>
                    <a:pt x="2425" y="2776"/>
                  </a:cubicBezTo>
                  <a:cubicBezTo>
                    <a:pt x="2345" y="2776"/>
                    <a:pt x="2266" y="2764"/>
                    <a:pt x="2191" y="2739"/>
                  </a:cubicBezTo>
                  <a:cubicBezTo>
                    <a:pt x="1479" y="2465"/>
                    <a:pt x="603" y="2629"/>
                    <a:pt x="1" y="1972"/>
                  </a:cubicBezTo>
                  <a:lnTo>
                    <a:pt x="1" y="1972"/>
                  </a:lnTo>
                  <a:cubicBezTo>
                    <a:pt x="329" y="3177"/>
                    <a:pt x="1534" y="3506"/>
                    <a:pt x="2301" y="4273"/>
                  </a:cubicBezTo>
                  <a:cubicBezTo>
                    <a:pt x="2396" y="4130"/>
                    <a:pt x="2573" y="3988"/>
                    <a:pt x="2761" y="3988"/>
                  </a:cubicBezTo>
                  <a:cubicBezTo>
                    <a:pt x="2790" y="3988"/>
                    <a:pt x="2819" y="3991"/>
                    <a:pt x="2849" y="3999"/>
                  </a:cubicBezTo>
                  <a:cubicBezTo>
                    <a:pt x="2993" y="4018"/>
                    <a:pt x="3131" y="4027"/>
                    <a:pt x="3261" y="4027"/>
                  </a:cubicBezTo>
                  <a:cubicBezTo>
                    <a:pt x="4265" y="4027"/>
                    <a:pt x="4845" y="3464"/>
                    <a:pt x="5039" y="2301"/>
                  </a:cubicBezTo>
                  <a:cubicBezTo>
                    <a:pt x="4601" y="1863"/>
                    <a:pt x="3561" y="1972"/>
                    <a:pt x="3615" y="986"/>
                  </a:cubicBezTo>
                  <a:lnTo>
                    <a:pt x="3615" y="0"/>
                  </a:ln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9" name="Google Shape;8599;p9"/>
            <p:cNvSpPr/>
            <p:nvPr/>
          </p:nvSpPr>
          <p:spPr>
            <a:xfrm>
              <a:off x="3608700" y="4038900"/>
              <a:ext cx="16475" cy="9850"/>
            </a:xfrm>
            <a:custGeom>
              <a:avLst/>
              <a:gdLst/>
              <a:ahLst/>
              <a:cxnLst/>
              <a:rect l="l" t="t" r="r" b="b"/>
              <a:pathLst>
                <a:path w="659" h="394" extrusionOk="0">
                  <a:moveTo>
                    <a:pt x="107" y="0"/>
                  </a:moveTo>
                  <a:cubicBezTo>
                    <a:pt x="72" y="0"/>
                    <a:pt x="36" y="3"/>
                    <a:pt x="1" y="11"/>
                  </a:cubicBezTo>
                  <a:cubicBezTo>
                    <a:pt x="110" y="230"/>
                    <a:pt x="384" y="394"/>
                    <a:pt x="658" y="394"/>
                  </a:cubicBezTo>
                  <a:cubicBezTo>
                    <a:pt x="563" y="155"/>
                    <a:pt x="343" y="0"/>
                    <a:pt x="107" y="0"/>
                  </a:cubicBezTo>
                  <a:close/>
                </a:path>
              </a:pathLst>
            </a:custGeom>
            <a:solidFill>
              <a:srgbClr val="FDF3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0" name="Google Shape;8600;p9"/>
            <p:cNvSpPr/>
            <p:nvPr/>
          </p:nvSpPr>
          <p:spPr>
            <a:xfrm>
              <a:off x="3427975" y="388442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0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1" name="Google Shape;8601;p9"/>
            <p:cNvSpPr/>
            <p:nvPr/>
          </p:nvSpPr>
          <p:spPr>
            <a:xfrm>
              <a:off x="3419750" y="3876200"/>
              <a:ext cx="8250" cy="6875"/>
            </a:xfrm>
            <a:custGeom>
              <a:avLst/>
              <a:gdLst/>
              <a:ahLst/>
              <a:cxnLst/>
              <a:rect l="l" t="t" r="r" b="b"/>
              <a:pathLst>
                <a:path w="330" h="275" extrusionOk="0">
                  <a:moveTo>
                    <a:pt x="1" y="1"/>
                  </a:moveTo>
                  <a:lnTo>
                    <a:pt x="329" y="275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2" name="Google Shape;8602;p9"/>
            <p:cNvSpPr/>
            <p:nvPr/>
          </p:nvSpPr>
          <p:spPr>
            <a:xfrm>
              <a:off x="3403325" y="3866625"/>
              <a:ext cx="9600" cy="8250"/>
            </a:xfrm>
            <a:custGeom>
              <a:avLst/>
              <a:gdLst/>
              <a:ahLst/>
              <a:cxnLst/>
              <a:rect l="l" t="t" r="r" b="b"/>
              <a:pathLst>
                <a:path w="384" h="330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165"/>
                    <a:pt x="219" y="329"/>
                    <a:pt x="384" y="3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3" name="Google Shape;8603;p9"/>
            <p:cNvSpPr/>
            <p:nvPr/>
          </p:nvSpPr>
          <p:spPr>
            <a:xfrm>
              <a:off x="3395100" y="3858400"/>
              <a:ext cx="8250" cy="8250"/>
            </a:xfrm>
            <a:custGeom>
              <a:avLst/>
              <a:gdLst/>
              <a:ahLst/>
              <a:cxnLst/>
              <a:rect l="l" t="t" r="r" b="b"/>
              <a:pathLst>
                <a:path w="330" h="330" extrusionOk="0">
                  <a:moveTo>
                    <a:pt x="1" y="1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4" name="Google Shape;8604;p9"/>
            <p:cNvSpPr/>
            <p:nvPr/>
          </p:nvSpPr>
          <p:spPr>
            <a:xfrm>
              <a:off x="3386900" y="3850200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0"/>
                  </a:moveTo>
                  <a:lnTo>
                    <a:pt x="329" y="329"/>
                  </a:lnTo>
                  <a:close/>
                </a:path>
              </a:pathLst>
            </a:custGeom>
            <a:solidFill>
              <a:srgbClr val="F09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5" name="Google Shape;8605;p9"/>
            <p:cNvSpPr/>
            <p:nvPr/>
          </p:nvSpPr>
          <p:spPr>
            <a:xfrm>
              <a:off x="3805875" y="3905425"/>
              <a:ext cx="58900" cy="78300"/>
            </a:xfrm>
            <a:custGeom>
              <a:avLst/>
              <a:gdLst/>
              <a:ahLst/>
              <a:cxnLst/>
              <a:rect l="l" t="t" r="r" b="b"/>
              <a:pathLst>
                <a:path w="2356" h="3132" extrusionOk="0">
                  <a:moveTo>
                    <a:pt x="2120" y="1"/>
                  </a:moveTo>
                  <a:cubicBezTo>
                    <a:pt x="2082" y="1"/>
                    <a:pt x="2050" y="14"/>
                    <a:pt x="2027" y="37"/>
                  </a:cubicBezTo>
                  <a:lnTo>
                    <a:pt x="1370" y="365"/>
                  </a:lnTo>
                  <a:cubicBezTo>
                    <a:pt x="1260" y="475"/>
                    <a:pt x="1151" y="585"/>
                    <a:pt x="1041" y="694"/>
                  </a:cubicBezTo>
                  <a:cubicBezTo>
                    <a:pt x="822" y="858"/>
                    <a:pt x="822" y="1187"/>
                    <a:pt x="1041" y="1351"/>
                  </a:cubicBezTo>
                  <a:lnTo>
                    <a:pt x="1370" y="1680"/>
                  </a:lnTo>
                  <a:cubicBezTo>
                    <a:pt x="1234" y="1861"/>
                    <a:pt x="1023" y="1968"/>
                    <a:pt x="798" y="1968"/>
                  </a:cubicBezTo>
                  <a:cubicBezTo>
                    <a:pt x="752" y="1968"/>
                    <a:pt x="705" y="1963"/>
                    <a:pt x="658" y="1954"/>
                  </a:cubicBezTo>
                  <a:lnTo>
                    <a:pt x="494" y="1954"/>
                  </a:lnTo>
                  <a:cubicBezTo>
                    <a:pt x="439" y="1954"/>
                    <a:pt x="384" y="2009"/>
                    <a:pt x="329" y="2063"/>
                  </a:cubicBezTo>
                  <a:cubicBezTo>
                    <a:pt x="220" y="2173"/>
                    <a:pt x="110" y="2282"/>
                    <a:pt x="1" y="2392"/>
                  </a:cubicBezTo>
                  <a:lnTo>
                    <a:pt x="329" y="3049"/>
                  </a:lnTo>
                  <a:cubicBezTo>
                    <a:pt x="384" y="3104"/>
                    <a:pt x="439" y="3131"/>
                    <a:pt x="494" y="3131"/>
                  </a:cubicBezTo>
                  <a:cubicBezTo>
                    <a:pt x="548" y="3131"/>
                    <a:pt x="603" y="3104"/>
                    <a:pt x="658" y="3049"/>
                  </a:cubicBezTo>
                  <a:cubicBezTo>
                    <a:pt x="686" y="3052"/>
                    <a:pt x="714" y="3053"/>
                    <a:pt x="742" y="3053"/>
                  </a:cubicBezTo>
                  <a:cubicBezTo>
                    <a:pt x="1255" y="3053"/>
                    <a:pt x="1696" y="2583"/>
                    <a:pt x="1644" y="2063"/>
                  </a:cubicBezTo>
                  <a:cubicBezTo>
                    <a:pt x="1644" y="1735"/>
                    <a:pt x="1644" y="1351"/>
                    <a:pt x="1972" y="1077"/>
                  </a:cubicBezTo>
                  <a:cubicBezTo>
                    <a:pt x="2356" y="858"/>
                    <a:pt x="2301" y="475"/>
                    <a:pt x="2301" y="92"/>
                  </a:cubicBezTo>
                  <a:cubicBezTo>
                    <a:pt x="2237" y="27"/>
                    <a:pt x="2173" y="1"/>
                    <a:pt x="2120" y="1"/>
                  </a:cubicBezTo>
                  <a:close/>
                </a:path>
              </a:pathLst>
            </a:custGeom>
            <a:solidFill>
              <a:srgbClr val="F39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6" name="Google Shape;8606;p9"/>
            <p:cNvSpPr/>
            <p:nvPr/>
          </p:nvSpPr>
          <p:spPr>
            <a:xfrm>
              <a:off x="3820950" y="3948775"/>
              <a:ext cx="17825" cy="14025"/>
            </a:xfrm>
            <a:custGeom>
              <a:avLst/>
              <a:gdLst/>
              <a:ahLst/>
              <a:cxnLst/>
              <a:rect l="l" t="t" r="r" b="b"/>
              <a:pathLst>
                <a:path w="713" h="561" extrusionOk="0">
                  <a:moveTo>
                    <a:pt x="329" y="1"/>
                  </a:moveTo>
                  <a:cubicBezTo>
                    <a:pt x="274" y="165"/>
                    <a:pt x="0" y="165"/>
                    <a:pt x="0" y="329"/>
                  </a:cubicBezTo>
                  <a:cubicBezTo>
                    <a:pt x="201" y="494"/>
                    <a:pt x="341" y="561"/>
                    <a:pt x="440" y="561"/>
                  </a:cubicBezTo>
                  <a:cubicBezTo>
                    <a:pt x="639" y="561"/>
                    <a:pt x="676" y="293"/>
                    <a:pt x="712" y="1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7" name="Google Shape;8607;p9"/>
            <p:cNvSpPr/>
            <p:nvPr/>
          </p:nvSpPr>
          <p:spPr>
            <a:xfrm>
              <a:off x="3818200" y="3924125"/>
              <a:ext cx="12350" cy="17825"/>
            </a:xfrm>
            <a:custGeom>
              <a:avLst/>
              <a:gdLst/>
              <a:ahLst/>
              <a:cxnLst/>
              <a:rect l="l" t="t" r="r" b="b"/>
              <a:pathLst>
                <a:path w="494" h="713" extrusionOk="0">
                  <a:moveTo>
                    <a:pt x="494" y="1"/>
                  </a:moveTo>
                  <a:cubicBezTo>
                    <a:pt x="329" y="56"/>
                    <a:pt x="110" y="56"/>
                    <a:pt x="55" y="165"/>
                  </a:cubicBezTo>
                  <a:cubicBezTo>
                    <a:pt x="1" y="494"/>
                    <a:pt x="274" y="603"/>
                    <a:pt x="494" y="713"/>
                  </a:cubicBezTo>
                  <a:lnTo>
                    <a:pt x="494" y="1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8" name="Google Shape;8608;p9"/>
            <p:cNvSpPr/>
            <p:nvPr/>
          </p:nvSpPr>
          <p:spPr>
            <a:xfrm>
              <a:off x="3855175" y="389947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55" y="1"/>
                  </a:moveTo>
                  <a:cubicBezTo>
                    <a:pt x="0" y="111"/>
                    <a:pt x="0" y="220"/>
                    <a:pt x="0" y="330"/>
                  </a:cubicBezTo>
                  <a:lnTo>
                    <a:pt x="329" y="330"/>
                  </a:lnTo>
                  <a:cubicBezTo>
                    <a:pt x="329" y="275"/>
                    <a:pt x="384" y="220"/>
                    <a:pt x="439" y="165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FBF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9" name="Google Shape;8609;p9"/>
            <p:cNvSpPr/>
            <p:nvPr/>
          </p:nvSpPr>
          <p:spPr>
            <a:xfrm>
              <a:off x="3814100" y="3981650"/>
              <a:ext cx="8225" cy="4125"/>
            </a:xfrm>
            <a:custGeom>
              <a:avLst/>
              <a:gdLst/>
              <a:ahLst/>
              <a:cxnLst/>
              <a:rect l="l" t="t" r="r" b="b"/>
              <a:pathLst>
                <a:path w="329" h="165" extrusionOk="0">
                  <a:moveTo>
                    <a:pt x="0" y="0"/>
                  </a:moveTo>
                  <a:cubicBezTo>
                    <a:pt x="55" y="110"/>
                    <a:pt x="110" y="164"/>
                    <a:pt x="165" y="164"/>
                  </a:cubicBezTo>
                  <a:cubicBezTo>
                    <a:pt x="219" y="164"/>
                    <a:pt x="274" y="110"/>
                    <a:pt x="329" y="0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0" name="Google Shape;8610;p9"/>
            <p:cNvSpPr/>
            <p:nvPr/>
          </p:nvSpPr>
          <p:spPr>
            <a:xfrm>
              <a:off x="3805875" y="3957000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0"/>
                  </a:moveTo>
                  <a:cubicBezTo>
                    <a:pt x="220" y="110"/>
                    <a:pt x="110" y="219"/>
                    <a:pt x="1" y="329"/>
                  </a:cubicBez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1" name="Google Shape;8611;p9"/>
            <p:cNvSpPr/>
            <p:nvPr/>
          </p:nvSpPr>
          <p:spPr>
            <a:xfrm>
              <a:off x="3819575" y="3948775"/>
              <a:ext cx="10975" cy="8250"/>
            </a:xfrm>
            <a:custGeom>
              <a:avLst/>
              <a:gdLst/>
              <a:ahLst/>
              <a:cxnLst/>
              <a:rect l="l" t="t" r="r" b="b"/>
              <a:pathLst>
                <a:path w="439" h="330" extrusionOk="0">
                  <a:moveTo>
                    <a:pt x="110" y="1"/>
                  </a:moveTo>
                  <a:cubicBezTo>
                    <a:pt x="110" y="1"/>
                    <a:pt x="55" y="55"/>
                    <a:pt x="55" y="110"/>
                  </a:cubicBezTo>
                  <a:cubicBezTo>
                    <a:pt x="0" y="220"/>
                    <a:pt x="55" y="275"/>
                    <a:pt x="110" y="329"/>
                  </a:cubicBezTo>
                  <a:lnTo>
                    <a:pt x="439" y="1"/>
                  </a:lnTo>
                  <a:close/>
                </a:path>
              </a:pathLst>
            </a:custGeom>
            <a:solidFill>
              <a:srgbClr val="F39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2" name="Google Shape;8612;p9"/>
            <p:cNvSpPr/>
            <p:nvPr/>
          </p:nvSpPr>
          <p:spPr>
            <a:xfrm>
              <a:off x="3814100" y="3948775"/>
              <a:ext cx="8225" cy="8250"/>
            </a:xfrm>
            <a:custGeom>
              <a:avLst/>
              <a:gdLst/>
              <a:ahLst/>
              <a:cxnLst/>
              <a:rect l="l" t="t" r="r" b="b"/>
              <a:pathLst>
                <a:path w="329" h="330" extrusionOk="0">
                  <a:moveTo>
                    <a:pt x="329" y="1"/>
                  </a:moveTo>
                  <a:lnTo>
                    <a:pt x="0" y="329"/>
                  </a:lnTo>
                  <a:lnTo>
                    <a:pt x="329" y="329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3" name="Google Shape;8613;p9"/>
            <p:cNvSpPr/>
            <p:nvPr/>
          </p:nvSpPr>
          <p:spPr>
            <a:xfrm>
              <a:off x="3830525" y="39159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329" y="0"/>
                  </a:moveTo>
                  <a:lnTo>
                    <a:pt x="1" y="329"/>
                  </a:lnTo>
                  <a:close/>
                </a:path>
              </a:pathLst>
            </a:custGeom>
            <a:solidFill>
              <a:srgbClr val="F39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4" name="Google Shape;8614;p9"/>
            <p:cNvSpPr/>
            <p:nvPr/>
          </p:nvSpPr>
          <p:spPr>
            <a:xfrm>
              <a:off x="3915425" y="3414775"/>
              <a:ext cx="26025" cy="15350"/>
            </a:xfrm>
            <a:custGeom>
              <a:avLst/>
              <a:gdLst/>
              <a:ahLst/>
              <a:cxnLst/>
              <a:rect l="l" t="t" r="r" b="b"/>
              <a:pathLst>
                <a:path w="1041" h="614" extrusionOk="0">
                  <a:moveTo>
                    <a:pt x="384" y="0"/>
                  </a:moveTo>
                  <a:cubicBezTo>
                    <a:pt x="0" y="0"/>
                    <a:pt x="274" y="219"/>
                    <a:pt x="274" y="329"/>
                  </a:cubicBezTo>
                  <a:cubicBezTo>
                    <a:pt x="322" y="471"/>
                    <a:pt x="492" y="614"/>
                    <a:pt x="679" y="614"/>
                  </a:cubicBezTo>
                  <a:cubicBezTo>
                    <a:pt x="708" y="614"/>
                    <a:pt x="738" y="610"/>
                    <a:pt x="767" y="603"/>
                  </a:cubicBezTo>
                  <a:cubicBezTo>
                    <a:pt x="931" y="548"/>
                    <a:pt x="1041" y="493"/>
                    <a:pt x="1041" y="274"/>
                  </a:cubicBezTo>
                  <a:cubicBezTo>
                    <a:pt x="931" y="0"/>
                    <a:pt x="603" y="55"/>
                    <a:pt x="384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5" name="Google Shape;8615;p9"/>
            <p:cNvSpPr/>
            <p:nvPr/>
          </p:nvSpPr>
          <p:spPr>
            <a:xfrm>
              <a:off x="3893500" y="3431200"/>
              <a:ext cx="15100" cy="39725"/>
            </a:xfrm>
            <a:custGeom>
              <a:avLst/>
              <a:gdLst/>
              <a:ahLst/>
              <a:cxnLst/>
              <a:rect l="l" t="t" r="r" b="b"/>
              <a:pathLst>
                <a:path w="604" h="1589" extrusionOk="0">
                  <a:moveTo>
                    <a:pt x="439" y="1"/>
                  </a:moveTo>
                  <a:lnTo>
                    <a:pt x="439" y="1"/>
                  </a:lnTo>
                  <a:cubicBezTo>
                    <a:pt x="56" y="439"/>
                    <a:pt x="1" y="1096"/>
                    <a:pt x="220" y="1589"/>
                  </a:cubicBezTo>
                  <a:cubicBezTo>
                    <a:pt x="603" y="1096"/>
                    <a:pt x="384" y="548"/>
                    <a:pt x="439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6" name="Google Shape;8616;p9"/>
            <p:cNvSpPr/>
            <p:nvPr/>
          </p:nvSpPr>
          <p:spPr>
            <a:xfrm>
              <a:off x="3899000" y="3398350"/>
              <a:ext cx="23300" cy="16450"/>
            </a:xfrm>
            <a:custGeom>
              <a:avLst/>
              <a:gdLst/>
              <a:ahLst/>
              <a:cxnLst/>
              <a:rect l="l" t="t" r="r" b="b"/>
              <a:pathLst>
                <a:path w="932" h="658" extrusionOk="0">
                  <a:moveTo>
                    <a:pt x="329" y="0"/>
                  </a:moveTo>
                  <a:cubicBezTo>
                    <a:pt x="164" y="219"/>
                    <a:pt x="0" y="384"/>
                    <a:pt x="55" y="657"/>
                  </a:cubicBezTo>
                  <a:lnTo>
                    <a:pt x="876" y="657"/>
                  </a:lnTo>
                  <a:cubicBezTo>
                    <a:pt x="931" y="329"/>
                    <a:pt x="657" y="0"/>
                    <a:pt x="329" y="0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7" name="Google Shape;8617;p9"/>
            <p:cNvSpPr/>
            <p:nvPr/>
          </p:nvSpPr>
          <p:spPr>
            <a:xfrm>
              <a:off x="3820950" y="3480500"/>
              <a:ext cx="17825" cy="24675"/>
            </a:xfrm>
            <a:custGeom>
              <a:avLst/>
              <a:gdLst/>
              <a:ahLst/>
              <a:cxnLst/>
              <a:rect l="l" t="t" r="r" b="b"/>
              <a:pathLst>
                <a:path w="713" h="987" extrusionOk="0">
                  <a:moveTo>
                    <a:pt x="712" y="0"/>
                  </a:moveTo>
                  <a:lnTo>
                    <a:pt x="712" y="0"/>
                  </a:lnTo>
                  <a:cubicBezTo>
                    <a:pt x="0" y="603"/>
                    <a:pt x="0" y="658"/>
                    <a:pt x="657" y="986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8" name="Google Shape;8618;p9"/>
            <p:cNvSpPr/>
            <p:nvPr/>
          </p:nvSpPr>
          <p:spPr>
            <a:xfrm>
              <a:off x="3690875" y="3570875"/>
              <a:ext cx="31500" cy="49300"/>
            </a:xfrm>
            <a:custGeom>
              <a:avLst/>
              <a:gdLst/>
              <a:ahLst/>
              <a:cxnLst/>
              <a:rect l="l" t="t" r="r" b="b"/>
              <a:pathLst>
                <a:path w="1260" h="1972" extrusionOk="0">
                  <a:moveTo>
                    <a:pt x="657" y="0"/>
                  </a:moveTo>
                  <a:cubicBezTo>
                    <a:pt x="329" y="0"/>
                    <a:pt x="219" y="164"/>
                    <a:pt x="164" y="493"/>
                  </a:cubicBezTo>
                  <a:cubicBezTo>
                    <a:pt x="55" y="986"/>
                    <a:pt x="0" y="1479"/>
                    <a:pt x="0" y="1972"/>
                  </a:cubicBezTo>
                  <a:lnTo>
                    <a:pt x="55" y="1972"/>
                  </a:lnTo>
                  <a:cubicBezTo>
                    <a:pt x="1260" y="1534"/>
                    <a:pt x="1205" y="1534"/>
                    <a:pt x="1095" y="493"/>
                  </a:cubicBezTo>
                  <a:cubicBezTo>
                    <a:pt x="1041" y="164"/>
                    <a:pt x="986" y="0"/>
                    <a:pt x="657" y="0"/>
                  </a:cubicBezTo>
                  <a:close/>
                </a:path>
              </a:pathLst>
            </a:custGeom>
            <a:solidFill>
              <a:srgbClr val="FCF4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9" name="Google Shape;8619;p9"/>
            <p:cNvSpPr/>
            <p:nvPr/>
          </p:nvSpPr>
          <p:spPr>
            <a:xfrm>
              <a:off x="3779875" y="3365475"/>
              <a:ext cx="19175" cy="17825"/>
            </a:xfrm>
            <a:custGeom>
              <a:avLst/>
              <a:gdLst/>
              <a:ahLst/>
              <a:cxnLst/>
              <a:rect l="l" t="t" r="r" b="b"/>
              <a:pathLst>
                <a:path w="767" h="713" extrusionOk="0">
                  <a:moveTo>
                    <a:pt x="383" y="1"/>
                  </a:moveTo>
                  <a:lnTo>
                    <a:pt x="0" y="384"/>
                  </a:lnTo>
                  <a:lnTo>
                    <a:pt x="712" y="713"/>
                  </a:lnTo>
                  <a:cubicBezTo>
                    <a:pt x="767" y="439"/>
                    <a:pt x="603" y="165"/>
                    <a:pt x="383" y="1"/>
                  </a:cubicBez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0" name="Google Shape;8620;p9"/>
            <p:cNvSpPr/>
            <p:nvPr/>
          </p:nvSpPr>
          <p:spPr>
            <a:xfrm>
              <a:off x="3755225" y="3718750"/>
              <a:ext cx="10975" cy="16450"/>
            </a:xfrm>
            <a:custGeom>
              <a:avLst/>
              <a:gdLst/>
              <a:ahLst/>
              <a:cxnLst/>
              <a:rect l="l" t="t" r="r" b="b"/>
              <a:pathLst>
                <a:path w="439" h="658" extrusionOk="0">
                  <a:moveTo>
                    <a:pt x="55" y="0"/>
                  </a:moveTo>
                  <a:lnTo>
                    <a:pt x="55" y="0"/>
                  </a:lnTo>
                  <a:cubicBezTo>
                    <a:pt x="0" y="274"/>
                    <a:pt x="165" y="548"/>
                    <a:pt x="384" y="658"/>
                  </a:cubicBezTo>
                  <a:cubicBezTo>
                    <a:pt x="438" y="384"/>
                    <a:pt x="274" y="110"/>
                    <a:pt x="55" y="0"/>
                  </a:cubicBezTo>
                  <a:close/>
                </a:path>
              </a:pathLst>
            </a:custGeom>
            <a:solidFill>
              <a:srgbClr val="F5C0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1" name="Google Shape;8621;p9"/>
            <p:cNvSpPr/>
            <p:nvPr/>
          </p:nvSpPr>
          <p:spPr>
            <a:xfrm>
              <a:off x="3555725" y="3349050"/>
              <a:ext cx="11925" cy="8250"/>
            </a:xfrm>
            <a:custGeom>
              <a:avLst/>
              <a:gdLst/>
              <a:ahLst/>
              <a:cxnLst/>
              <a:rect l="l" t="t" r="r" b="b"/>
              <a:pathLst>
                <a:path w="477" h="330" extrusionOk="0">
                  <a:moveTo>
                    <a:pt x="477" y="0"/>
                  </a:moveTo>
                  <a:cubicBezTo>
                    <a:pt x="454" y="23"/>
                    <a:pt x="415" y="29"/>
                    <a:pt x="369" y="29"/>
                  </a:cubicBezTo>
                  <a:cubicBezTo>
                    <a:pt x="314" y="29"/>
                    <a:pt x="250" y="20"/>
                    <a:pt x="195" y="20"/>
                  </a:cubicBezTo>
                  <a:cubicBezTo>
                    <a:pt x="76" y="20"/>
                    <a:pt x="0" y="63"/>
                    <a:pt x="148" y="329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2" name="Google Shape;8622;p9"/>
            <p:cNvSpPr/>
            <p:nvPr/>
          </p:nvSpPr>
          <p:spPr>
            <a:xfrm>
              <a:off x="3727825" y="3472275"/>
              <a:ext cx="4150" cy="415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165" y="1"/>
                  </a:moveTo>
                  <a:lnTo>
                    <a:pt x="1" y="110"/>
                  </a:lnTo>
                  <a:lnTo>
                    <a:pt x="110" y="165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rgbClr val="FAF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3" name="Google Shape;8623;p9"/>
            <p:cNvSpPr/>
            <p:nvPr/>
          </p:nvSpPr>
          <p:spPr>
            <a:xfrm>
              <a:off x="3589550" y="3251150"/>
              <a:ext cx="65750" cy="56850"/>
            </a:xfrm>
            <a:custGeom>
              <a:avLst/>
              <a:gdLst/>
              <a:ahLst/>
              <a:cxnLst/>
              <a:rect l="l" t="t" r="r" b="b"/>
              <a:pathLst>
                <a:path w="2630" h="2274" extrusionOk="0">
                  <a:moveTo>
                    <a:pt x="1467" y="1"/>
                  </a:moveTo>
                  <a:cubicBezTo>
                    <a:pt x="1256" y="1"/>
                    <a:pt x="1049" y="62"/>
                    <a:pt x="876" y="192"/>
                  </a:cubicBezTo>
                  <a:cubicBezTo>
                    <a:pt x="329" y="466"/>
                    <a:pt x="0" y="1068"/>
                    <a:pt x="110" y="1671"/>
                  </a:cubicBezTo>
                  <a:cubicBezTo>
                    <a:pt x="140" y="2090"/>
                    <a:pt x="334" y="2166"/>
                    <a:pt x="557" y="2166"/>
                  </a:cubicBezTo>
                  <a:cubicBezTo>
                    <a:pt x="682" y="2166"/>
                    <a:pt x="816" y="2142"/>
                    <a:pt x="935" y="2142"/>
                  </a:cubicBezTo>
                  <a:cubicBezTo>
                    <a:pt x="993" y="2142"/>
                    <a:pt x="1047" y="2148"/>
                    <a:pt x="1095" y="2164"/>
                  </a:cubicBezTo>
                  <a:cubicBezTo>
                    <a:pt x="1315" y="2219"/>
                    <a:pt x="1534" y="2273"/>
                    <a:pt x="1753" y="2273"/>
                  </a:cubicBezTo>
                  <a:cubicBezTo>
                    <a:pt x="1807" y="1780"/>
                    <a:pt x="1534" y="1178"/>
                    <a:pt x="2355" y="959"/>
                  </a:cubicBezTo>
                  <a:cubicBezTo>
                    <a:pt x="2629" y="849"/>
                    <a:pt x="2465" y="575"/>
                    <a:pt x="2355" y="411"/>
                  </a:cubicBezTo>
                  <a:cubicBezTo>
                    <a:pt x="2123" y="146"/>
                    <a:pt x="1790" y="1"/>
                    <a:pt x="1467" y="1"/>
                  </a:cubicBez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4" name="Google Shape;8624;p9"/>
            <p:cNvSpPr/>
            <p:nvPr/>
          </p:nvSpPr>
          <p:spPr>
            <a:xfrm>
              <a:off x="3604600" y="3338100"/>
              <a:ext cx="4125" cy="2750"/>
            </a:xfrm>
            <a:custGeom>
              <a:avLst/>
              <a:gdLst/>
              <a:ahLst/>
              <a:cxnLst/>
              <a:rect l="l" t="t" r="r" b="b"/>
              <a:pathLst>
                <a:path w="165" h="110" extrusionOk="0">
                  <a:moveTo>
                    <a:pt x="110" y="0"/>
                  </a:moveTo>
                  <a:lnTo>
                    <a:pt x="1" y="55"/>
                  </a:lnTo>
                  <a:lnTo>
                    <a:pt x="165" y="11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9F2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5" name="Google Shape;8625;p9"/>
            <p:cNvSpPr/>
            <p:nvPr/>
          </p:nvSpPr>
          <p:spPr>
            <a:xfrm>
              <a:off x="3768900" y="3349050"/>
              <a:ext cx="4150" cy="4125"/>
            </a:xfrm>
            <a:custGeom>
              <a:avLst/>
              <a:gdLst/>
              <a:ahLst/>
              <a:cxnLst/>
              <a:rect l="l" t="t" r="r" b="b"/>
              <a:pathLst>
                <a:path w="166" h="165" extrusionOk="0">
                  <a:moveTo>
                    <a:pt x="165" y="0"/>
                  </a:moveTo>
                  <a:lnTo>
                    <a:pt x="1" y="110"/>
                  </a:lnTo>
                  <a:lnTo>
                    <a:pt x="110" y="16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8F1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6" name="Google Shape;8626;p9"/>
            <p:cNvSpPr/>
            <p:nvPr/>
          </p:nvSpPr>
          <p:spPr>
            <a:xfrm>
              <a:off x="3412900" y="3998075"/>
              <a:ext cx="49325" cy="54800"/>
            </a:xfrm>
            <a:custGeom>
              <a:avLst/>
              <a:gdLst/>
              <a:ahLst/>
              <a:cxnLst/>
              <a:rect l="l" t="t" r="r" b="b"/>
              <a:pathLst>
                <a:path w="1973" h="2192" extrusionOk="0">
                  <a:moveTo>
                    <a:pt x="603" y="0"/>
                  </a:moveTo>
                  <a:cubicBezTo>
                    <a:pt x="494" y="0"/>
                    <a:pt x="384" y="55"/>
                    <a:pt x="275" y="110"/>
                  </a:cubicBezTo>
                  <a:cubicBezTo>
                    <a:pt x="110" y="165"/>
                    <a:pt x="1" y="384"/>
                    <a:pt x="110" y="439"/>
                  </a:cubicBezTo>
                  <a:cubicBezTo>
                    <a:pt x="713" y="877"/>
                    <a:pt x="548" y="1808"/>
                    <a:pt x="1370" y="2191"/>
                  </a:cubicBezTo>
                  <a:cubicBezTo>
                    <a:pt x="1972" y="1041"/>
                    <a:pt x="877" y="712"/>
                    <a:pt x="603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7" name="Google Shape;8627;p9"/>
            <p:cNvSpPr/>
            <p:nvPr/>
          </p:nvSpPr>
          <p:spPr>
            <a:xfrm>
              <a:off x="3449875" y="4111725"/>
              <a:ext cx="26050" cy="27400"/>
            </a:xfrm>
            <a:custGeom>
              <a:avLst/>
              <a:gdLst/>
              <a:ahLst/>
              <a:cxnLst/>
              <a:rect l="l" t="t" r="r" b="b"/>
              <a:pathLst>
                <a:path w="1042" h="1096" extrusionOk="0">
                  <a:moveTo>
                    <a:pt x="384" y="0"/>
                  </a:moveTo>
                  <a:cubicBezTo>
                    <a:pt x="274" y="0"/>
                    <a:pt x="55" y="219"/>
                    <a:pt x="55" y="329"/>
                  </a:cubicBezTo>
                  <a:cubicBezTo>
                    <a:pt x="1" y="877"/>
                    <a:pt x="548" y="931"/>
                    <a:pt x="932" y="1096"/>
                  </a:cubicBezTo>
                  <a:cubicBezTo>
                    <a:pt x="767" y="712"/>
                    <a:pt x="1041" y="110"/>
                    <a:pt x="384" y="0"/>
                  </a:cubicBezTo>
                  <a:close/>
                </a:path>
              </a:pathLst>
            </a:custGeom>
            <a:solidFill>
              <a:srgbClr val="FEF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8" name="Google Shape;8628;p9"/>
            <p:cNvSpPr/>
            <p:nvPr/>
          </p:nvSpPr>
          <p:spPr>
            <a:xfrm>
              <a:off x="3304725" y="3718700"/>
              <a:ext cx="24675" cy="49375"/>
            </a:xfrm>
            <a:custGeom>
              <a:avLst/>
              <a:gdLst/>
              <a:ahLst/>
              <a:cxnLst/>
              <a:rect l="l" t="t" r="r" b="b"/>
              <a:pathLst>
                <a:path w="987" h="1975" extrusionOk="0">
                  <a:moveTo>
                    <a:pt x="906" y="0"/>
                  </a:moveTo>
                  <a:cubicBezTo>
                    <a:pt x="16" y="0"/>
                    <a:pt x="267" y="893"/>
                    <a:pt x="1" y="1372"/>
                  </a:cubicBezTo>
                  <a:cubicBezTo>
                    <a:pt x="111" y="1645"/>
                    <a:pt x="384" y="1865"/>
                    <a:pt x="658" y="1974"/>
                  </a:cubicBezTo>
                  <a:cubicBezTo>
                    <a:pt x="877" y="1810"/>
                    <a:pt x="823" y="1481"/>
                    <a:pt x="987" y="1317"/>
                  </a:cubicBezTo>
                  <a:cubicBezTo>
                    <a:pt x="987" y="879"/>
                    <a:pt x="658" y="440"/>
                    <a:pt x="987" y="2"/>
                  </a:cubicBezTo>
                  <a:cubicBezTo>
                    <a:pt x="959" y="1"/>
                    <a:pt x="932" y="0"/>
                    <a:pt x="906" y="0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9" name="Google Shape;8629;p9"/>
            <p:cNvSpPr/>
            <p:nvPr/>
          </p:nvSpPr>
          <p:spPr>
            <a:xfrm>
              <a:off x="3181500" y="3776250"/>
              <a:ext cx="57550" cy="65750"/>
            </a:xfrm>
            <a:custGeom>
              <a:avLst/>
              <a:gdLst/>
              <a:ahLst/>
              <a:cxnLst/>
              <a:rect l="l" t="t" r="r" b="b"/>
              <a:pathLst>
                <a:path w="2302" h="2630" extrusionOk="0">
                  <a:moveTo>
                    <a:pt x="329" y="1"/>
                  </a:moveTo>
                  <a:cubicBezTo>
                    <a:pt x="1" y="603"/>
                    <a:pt x="275" y="1260"/>
                    <a:pt x="110" y="1972"/>
                  </a:cubicBezTo>
                  <a:cubicBezTo>
                    <a:pt x="1" y="2301"/>
                    <a:pt x="384" y="2520"/>
                    <a:pt x="658" y="2630"/>
                  </a:cubicBezTo>
                  <a:cubicBezTo>
                    <a:pt x="700" y="2209"/>
                    <a:pt x="516" y="1627"/>
                    <a:pt x="949" y="1627"/>
                  </a:cubicBezTo>
                  <a:cubicBezTo>
                    <a:pt x="1079" y="1627"/>
                    <a:pt x="1267" y="1681"/>
                    <a:pt x="1534" y="1808"/>
                  </a:cubicBezTo>
                  <a:cubicBezTo>
                    <a:pt x="1550" y="1816"/>
                    <a:pt x="1566" y="1819"/>
                    <a:pt x="1583" y="1819"/>
                  </a:cubicBezTo>
                  <a:cubicBezTo>
                    <a:pt x="1690" y="1819"/>
                    <a:pt x="1831" y="1691"/>
                    <a:pt x="1972" y="1644"/>
                  </a:cubicBezTo>
                  <a:cubicBezTo>
                    <a:pt x="2082" y="1534"/>
                    <a:pt x="2191" y="1425"/>
                    <a:pt x="2301" y="1315"/>
                  </a:cubicBezTo>
                  <a:lnTo>
                    <a:pt x="1972" y="987"/>
                  </a:lnTo>
                  <a:cubicBezTo>
                    <a:pt x="1681" y="1091"/>
                    <a:pt x="1476" y="1147"/>
                    <a:pt x="1332" y="1147"/>
                  </a:cubicBezTo>
                  <a:cubicBezTo>
                    <a:pt x="1096" y="1147"/>
                    <a:pt x="1020" y="997"/>
                    <a:pt x="987" y="658"/>
                  </a:cubicBezTo>
                  <a:cubicBezTo>
                    <a:pt x="877" y="384"/>
                    <a:pt x="658" y="110"/>
                    <a:pt x="329" y="1"/>
                  </a:cubicBezTo>
                  <a:close/>
                </a:path>
              </a:pathLst>
            </a:custGeom>
            <a:solidFill>
              <a:srgbClr val="FDF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0" name="Google Shape;8630;p9"/>
            <p:cNvSpPr/>
            <p:nvPr/>
          </p:nvSpPr>
          <p:spPr>
            <a:xfrm>
              <a:off x="3230800" y="3809125"/>
              <a:ext cx="8250" cy="8225"/>
            </a:xfrm>
            <a:custGeom>
              <a:avLst/>
              <a:gdLst/>
              <a:ahLst/>
              <a:cxnLst/>
              <a:rect l="l" t="t" r="r" b="b"/>
              <a:pathLst>
                <a:path w="330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DF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1" name="Google Shape;8631;p9"/>
            <p:cNvSpPr/>
            <p:nvPr/>
          </p:nvSpPr>
          <p:spPr>
            <a:xfrm>
              <a:off x="3879825" y="3784475"/>
              <a:ext cx="8225" cy="8225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0" y="329"/>
                  </a:moveTo>
                  <a:lnTo>
                    <a:pt x="329" y="0"/>
                  </a:lnTo>
                  <a:close/>
                </a:path>
              </a:pathLst>
            </a:custGeom>
            <a:solidFill>
              <a:srgbClr val="F3A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2" name="Google Shape;8632;p9"/>
            <p:cNvSpPr/>
            <p:nvPr/>
          </p:nvSpPr>
          <p:spPr>
            <a:xfrm>
              <a:off x="3373200" y="3554425"/>
              <a:ext cx="32875" cy="24675"/>
            </a:xfrm>
            <a:custGeom>
              <a:avLst/>
              <a:gdLst/>
              <a:ahLst/>
              <a:cxnLst/>
              <a:rect l="l" t="t" r="r" b="b"/>
              <a:pathLst>
                <a:path w="1315" h="987" extrusionOk="0">
                  <a:moveTo>
                    <a:pt x="548" y="1"/>
                  </a:moveTo>
                  <a:cubicBezTo>
                    <a:pt x="439" y="330"/>
                    <a:pt x="0" y="658"/>
                    <a:pt x="548" y="987"/>
                  </a:cubicBezTo>
                  <a:cubicBezTo>
                    <a:pt x="1315" y="384"/>
                    <a:pt x="1315" y="384"/>
                    <a:pt x="548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3" name="Google Shape;8633;p9"/>
            <p:cNvSpPr/>
            <p:nvPr/>
          </p:nvSpPr>
          <p:spPr>
            <a:xfrm>
              <a:off x="3444400" y="3740650"/>
              <a:ext cx="112300" cy="167075"/>
            </a:xfrm>
            <a:custGeom>
              <a:avLst/>
              <a:gdLst/>
              <a:ahLst/>
              <a:cxnLst/>
              <a:rect l="l" t="t" r="r" b="b"/>
              <a:pathLst>
                <a:path w="4492" h="6683" extrusionOk="0">
                  <a:moveTo>
                    <a:pt x="932" y="1"/>
                  </a:moveTo>
                  <a:cubicBezTo>
                    <a:pt x="1315" y="658"/>
                    <a:pt x="1096" y="1479"/>
                    <a:pt x="493" y="1918"/>
                  </a:cubicBezTo>
                  <a:cubicBezTo>
                    <a:pt x="220" y="2082"/>
                    <a:pt x="55" y="2411"/>
                    <a:pt x="0" y="2739"/>
                  </a:cubicBezTo>
                  <a:cubicBezTo>
                    <a:pt x="270" y="2859"/>
                    <a:pt x="524" y="2995"/>
                    <a:pt x="779" y="2995"/>
                  </a:cubicBezTo>
                  <a:cubicBezTo>
                    <a:pt x="990" y="2995"/>
                    <a:pt x="1201" y="2902"/>
                    <a:pt x="1424" y="2630"/>
                  </a:cubicBezTo>
                  <a:cubicBezTo>
                    <a:pt x="1533" y="2500"/>
                    <a:pt x="1658" y="2439"/>
                    <a:pt x="1783" y="2439"/>
                  </a:cubicBezTo>
                  <a:cubicBezTo>
                    <a:pt x="1975" y="2439"/>
                    <a:pt x="2168" y="2583"/>
                    <a:pt x="2301" y="2849"/>
                  </a:cubicBezTo>
                  <a:cubicBezTo>
                    <a:pt x="2465" y="3177"/>
                    <a:pt x="2684" y="3506"/>
                    <a:pt x="2794" y="3835"/>
                  </a:cubicBezTo>
                  <a:cubicBezTo>
                    <a:pt x="3177" y="4437"/>
                    <a:pt x="2903" y="5259"/>
                    <a:pt x="2246" y="5532"/>
                  </a:cubicBezTo>
                  <a:cubicBezTo>
                    <a:pt x="2629" y="5806"/>
                    <a:pt x="3068" y="5587"/>
                    <a:pt x="3287" y="6025"/>
                  </a:cubicBezTo>
                  <a:lnTo>
                    <a:pt x="3615" y="6683"/>
                  </a:lnTo>
                  <a:cubicBezTo>
                    <a:pt x="4437" y="6518"/>
                    <a:pt x="4492" y="5916"/>
                    <a:pt x="3999" y="5478"/>
                  </a:cubicBezTo>
                  <a:cubicBezTo>
                    <a:pt x="3341" y="4930"/>
                    <a:pt x="3341" y="4327"/>
                    <a:pt x="3232" y="3615"/>
                  </a:cubicBezTo>
                  <a:cubicBezTo>
                    <a:pt x="2903" y="1041"/>
                    <a:pt x="2794" y="932"/>
                    <a:pt x="932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4" name="Google Shape;8634;p9"/>
            <p:cNvSpPr/>
            <p:nvPr/>
          </p:nvSpPr>
          <p:spPr>
            <a:xfrm>
              <a:off x="3674425" y="3948775"/>
              <a:ext cx="31525" cy="41100"/>
            </a:xfrm>
            <a:custGeom>
              <a:avLst/>
              <a:gdLst/>
              <a:ahLst/>
              <a:cxnLst/>
              <a:rect l="l" t="t" r="r" b="b"/>
              <a:pathLst>
                <a:path w="1261" h="1644" extrusionOk="0">
                  <a:moveTo>
                    <a:pt x="1" y="1"/>
                  </a:moveTo>
                  <a:cubicBezTo>
                    <a:pt x="1" y="658"/>
                    <a:pt x="713" y="987"/>
                    <a:pt x="658" y="1644"/>
                  </a:cubicBezTo>
                  <a:cubicBezTo>
                    <a:pt x="877" y="1644"/>
                    <a:pt x="1261" y="1534"/>
                    <a:pt x="1151" y="1370"/>
                  </a:cubicBezTo>
                  <a:cubicBezTo>
                    <a:pt x="932" y="822"/>
                    <a:pt x="877" y="1"/>
                    <a:pt x="1" y="1"/>
                  </a:cubicBezTo>
                  <a:close/>
                </a:path>
              </a:pathLst>
            </a:custGeom>
            <a:solidFill>
              <a:srgbClr val="FDF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5" name="Google Shape;8635;p9"/>
            <p:cNvSpPr/>
            <p:nvPr/>
          </p:nvSpPr>
          <p:spPr>
            <a:xfrm>
              <a:off x="3566250" y="3930975"/>
              <a:ext cx="11000" cy="17825"/>
            </a:xfrm>
            <a:custGeom>
              <a:avLst/>
              <a:gdLst/>
              <a:ahLst/>
              <a:cxnLst/>
              <a:rect l="l" t="t" r="r" b="b"/>
              <a:pathLst>
                <a:path w="440" h="713" extrusionOk="0">
                  <a:moveTo>
                    <a:pt x="275" y="1"/>
                  </a:moveTo>
                  <a:cubicBezTo>
                    <a:pt x="220" y="110"/>
                    <a:pt x="111" y="110"/>
                    <a:pt x="111" y="275"/>
                  </a:cubicBezTo>
                  <a:cubicBezTo>
                    <a:pt x="111" y="439"/>
                    <a:pt x="1" y="658"/>
                    <a:pt x="275" y="713"/>
                  </a:cubicBezTo>
                  <a:cubicBezTo>
                    <a:pt x="330" y="603"/>
                    <a:pt x="384" y="494"/>
                    <a:pt x="439" y="439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EF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6" name="Google Shape;8636;p9"/>
            <p:cNvSpPr/>
            <p:nvPr/>
          </p:nvSpPr>
          <p:spPr>
            <a:xfrm>
              <a:off x="3426600" y="3808600"/>
              <a:ext cx="18925" cy="7925"/>
            </a:xfrm>
            <a:custGeom>
              <a:avLst/>
              <a:gdLst/>
              <a:ahLst/>
              <a:cxnLst/>
              <a:rect l="l" t="t" r="r" b="b"/>
              <a:pathLst>
                <a:path w="757" h="317" extrusionOk="0">
                  <a:moveTo>
                    <a:pt x="672" y="1"/>
                  </a:moveTo>
                  <a:cubicBezTo>
                    <a:pt x="644" y="1"/>
                    <a:pt x="603" y="7"/>
                    <a:pt x="548" y="21"/>
                  </a:cubicBezTo>
                  <a:lnTo>
                    <a:pt x="0" y="185"/>
                  </a:lnTo>
                  <a:cubicBezTo>
                    <a:pt x="0" y="185"/>
                    <a:pt x="55" y="295"/>
                    <a:pt x="55" y="295"/>
                  </a:cubicBezTo>
                  <a:cubicBezTo>
                    <a:pt x="114" y="310"/>
                    <a:pt x="173" y="316"/>
                    <a:pt x="229" y="316"/>
                  </a:cubicBezTo>
                  <a:cubicBezTo>
                    <a:pt x="384" y="316"/>
                    <a:pt x="523" y="266"/>
                    <a:pt x="603" y="185"/>
                  </a:cubicBezTo>
                  <a:cubicBezTo>
                    <a:pt x="726" y="62"/>
                    <a:pt x="757" y="1"/>
                    <a:pt x="672" y="1"/>
                  </a:cubicBezTo>
                  <a:close/>
                </a:path>
              </a:pathLst>
            </a:custGeom>
            <a:solidFill>
              <a:srgbClr val="FDF5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7" name="Google Shape;8637;p9"/>
            <p:cNvSpPr/>
            <p:nvPr/>
          </p:nvSpPr>
          <p:spPr>
            <a:xfrm>
              <a:off x="3371825" y="3657125"/>
              <a:ext cx="27425" cy="28775"/>
            </a:xfrm>
            <a:custGeom>
              <a:avLst/>
              <a:gdLst/>
              <a:ahLst/>
              <a:cxnLst/>
              <a:rect l="l" t="t" r="r" b="b"/>
              <a:pathLst>
                <a:path w="1097" h="1151" extrusionOk="0">
                  <a:moveTo>
                    <a:pt x="767" y="1"/>
                  </a:moveTo>
                  <a:cubicBezTo>
                    <a:pt x="55" y="55"/>
                    <a:pt x="110" y="658"/>
                    <a:pt x="1" y="1151"/>
                  </a:cubicBezTo>
                  <a:cubicBezTo>
                    <a:pt x="548" y="1096"/>
                    <a:pt x="987" y="877"/>
                    <a:pt x="1041" y="275"/>
                  </a:cubicBezTo>
                  <a:cubicBezTo>
                    <a:pt x="1096" y="165"/>
                    <a:pt x="877" y="1"/>
                    <a:pt x="767" y="1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8" name="Google Shape;8638;p9"/>
            <p:cNvSpPr/>
            <p:nvPr/>
          </p:nvSpPr>
          <p:spPr>
            <a:xfrm>
              <a:off x="3321175" y="3751600"/>
              <a:ext cx="15750" cy="16600"/>
            </a:xfrm>
            <a:custGeom>
              <a:avLst/>
              <a:gdLst/>
              <a:ahLst/>
              <a:cxnLst/>
              <a:rect l="l" t="t" r="r" b="b"/>
              <a:pathLst>
                <a:path w="630" h="664" extrusionOk="0">
                  <a:moveTo>
                    <a:pt x="329" y="1"/>
                  </a:moveTo>
                  <a:lnTo>
                    <a:pt x="329" y="1"/>
                  </a:lnTo>
                  <a:cubicBezTo>
                    <a:pt x="110" y="110"/>
                    <a:pt x="0" y="384"/>
                    <a:pt x="0" y="658"/>
                  </a:cubicBezTo>
                  <a:cubicBezTo>
                    <a:pt x="43" y="662"/>
                    <a:pt x="82" y="663"/>
                    <a:pt x="117" y="663"/>
                  </a:cubicBezTo>
                  <a:cubicBezTo>
                    <a:pt x="629" y="663"/>
                    <a:pt x="431" y="308"/>
                    <a:pt x="329" y="1"/>
                  </a:cubicBezTo>
                  <a:close/>
                </a:path>
              </a:pathLst>
            </a:custGeom>
            <a:solidFill>
              <a:srgbClr val="FEF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9" name="Google Shape;8639;p9"/>
            <p:cNvSpPr/>
            <p:nvPr/>
          </p:nvSpPr>
          <p:spPr>
            <a:xfrm>
              <a:off x="3627375" y="3618400"/>
              <a:ext cx="30650" cy="24075"/>
            </a:xfrm>
            <a:custGeom>
              <a:avLst/>
              <a:gdLst/>
              <a:ahLst/>
              <a:cxnLst/>
              <a:rect l="l" t="t" r="r" b="b"/>
              <a:pathLst>
                <a:path w="1226" h="963" extrusionOk="0">
                  <a:moveTo>
                    <a:pt x="172" y="1"/>
                  </a:moveTo>
                  <a:cubicBezTo>
                    <a:pt x="62" y="1"/>
                    <a:pt x="1" y="70"/>
                    <a:pt x="75" y="345"/>
                  </a:cubicBezTo>
                  <a:cubicBezTo>
                    <a:pt x="146" y="766"/>
                    <a:pt x="373" y="962"/>
                    <a:pt x="672" y="962"/>
                  </a:cubicBezTo>
                  <a:cubicBezTo>
                    <a:pt x="839" y="962"/>
                    <a:pt x="1029" y="901"/>
                    <a:pt x="1226" y="783"/>
                  </a:cubicBezTo>
                  <a:cubicBezTo>
                    <a:pt x="1116" y="454"/>
                    <a:pt x="897" y="235"/>
                    <a:pt x="623" y="71"/>
                  </a:cubicBezTo>
                  <a:cubicBezTo>
                    <a:pt x="608" y="75"/>
                    <a:pt x="591" y="76"/>
                    <a:pt x="573" y="76"/>
                  </a:cubicBezTo>
                  <a:cubicBezTo>
                    <a:pt x="453" y="76"/>
                    <a:pt x="286" y="1"/>
                    <a:pt x="172" y="1"/>
                  </a:cubicBezTo>
                  <a:close/>
                </a:path>
              </a:pathLst>
            </a:custGeom>
            <a:solidFill>
              <a:srgbClr val="FCF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640" name="Google Shape;8640;p9"/>
          <p:cNvGrpSpPr/>
          <p:nvPr/>
        </p:nvGrpSpPr>
        <p:grpSpPr>
          <a:xfrm rot="-552418">
            <a:off x="1563204" y="3107409"/>
            <a:ext cx="1719056" cy="3300243"/>
            <a:chOff x="2185575" y="525525"/>
            <a:chExt cx="3258900" cy="4692325"/>
          </a:xfrm>
        </p:grpSpPr>
        <p:sp>
          <p:nvSpPr>
            <p:cNvPr id="8641" name="Google Shape;8641;p9"/>
            <p:cNvSpPr/>
            <p:nvPr/>
          </p:nvSpPr>
          <p:spPr>
            <a:xfrm>
              <a:off x="5052850" y="4403175"/>
              <a:ext cx="131125" cy="81475"/>
            </a:xfrm>
            <a:custGeom>
              <a:avLst/>
              <a:gdLst/>
              <a:ahLst/>
              <a:cxnLst/>
              <a:rect l="l" t="t" r="r" b="b"/>
              <a:pathLst>
                <a:path w="5245" h="3259" extrusionOk="0">
                  <a:moveTo>
                    <a:pt x="3307" y="1"/>
                  </a:moveTo>
                  <a:cubicBezTo>
                    <a:pt x="2941" y="1"/>
                    <a:pt x="2561" y="175"/>
                    <a:pt x="2152" y="662"/>
                  </a:cubicBezTo>
                  <a:cubicBezTo>
                    <a:pt x="1950" y="930"/>
                    <a:pt x="1547" y="863"/>
                    <a:pt x="1345" y="1065"/>
                  </a:cubicBezTo>
                  <a:cubicBezTo>
                    <a:pt x="1211" y="1267"/>
                    <a:pt x="1009" y="1401"/>
                    <a:pt x="807" y="1468"/>
                  </a:cubicBezTo>
                  <a:cubicBezTo>
                    <a:pt x="771" y="1450"/>
                    <a:pt x="735" y="1442"/>
                    <a:pt x="702" y="1442"/>
                  </a:cubicBezTo>
                  <a:cubicBezTo>
                    <a:pt x="610" y="1442"/>
                    <a:pt x="538" y="1504"/>
                    <a:pt x="538" y="1603"/>
                  </a:cubicBezTo>
                  <a:cubicBezTo>
                    <a:pt x="404" y="1670"/>
                    <a:pt x="269" y="1804"/>
                    <a:pt x="202" y="1939"/>
                  </a:cubicBezTo>
                  <a:cubicBezTo>
                    <a:pt x="0" y="2275"/>
                    <a:pt x="269" y="2544"/>
                    <a:pt x="471" y="2813"/>
                  </a:cubicBezTo>
                  <a:cubicBezTo>
                    <a:pt x="673" y="2947"/>
                    <a:pt x="807" y="3015"/>
                    <a:pt x="942" y="3082"/>
                  </a:cubicBezTo>
                  <a:cubicBezTo>
                    <a:pt x="1151" y="3211"/>
                    <a:pt x="1357" y="3258"/>
                    <a:pt x="1560" y="3258"/>
                  </a:cubicBezTo>
                  <a:cubicBezTo>
                    <a:pt x="2144" y="3258"/>
                    <a:pt x="2711" y="2866"/>
                    <a:pt x="3306" y="2866"/>
                  </a:cubicBezTo>
                  <a:cubicBezTo>
                    <a:pt x="3369" y="2866"/>
                    <a:pt x="3432" y="2870"/>
                    <a:pt x="3496" y="2880"/>
                  </a:cubicBezTo>
                  <a:cubicBezTo>
                    <a:pt x="3560" y="2896"/>
                    <a:pt x="3623" y="2904"/>
                    <a:pt x="3685" y="2904"/>
                  </a:cubicBezTo>
                  <a:cubicBezTo>
                    <a:pt x="3885" y="2904"/>
                    <a:pt x="4066" y="2817"/>
                    <a:pt x="4169" y="2611"/>
                  </a:cubicBezTo>
                  <a:cubicBezTo>
                    <a:pt x="4572" y="2073"/>
                    <a:pt x="5244" y="1603"/>
                    <a:pt x="5043" y="796"/>
                  </a:cubicBezTo>
                  <a:cubicBezTo>
                    <a:pt x="4460" y="463"/>
                    <a:pt x="3902" y="1"/>
                    <a:pt x="3307" y="1"/>
                  </a:cubicBezTo>
                  <a:close/>
                </a:path>
              </a:pathLst>
            </a:custGeom>
            <a:solidFill>
              <a:srgbClr val="D3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2" name="Google Shape;8642;p9"/>
            <p:cNvSpPr/>
            <p:nvPr/>
          </p:nvSpPr>
          <p:spPr>
            <a:xfrm>
              <a:off x="5133525" y="4468450"/>
              <a:ext cx="23550" cy="33625"/>
            </a:xfrm>
            <a:custGeom>
              <a:avLst/>
              <a:gdLst/>
              <a:ahLst/>
              <a:cxnLst/>
              <a:rect l="l" t="t" r="r" b="b"/>
              <a:pathLst>
                <a:path w="942" h="1345" extrusionOk="0">
                  <a:moveTo>
                    <a:pt x="942" y="0"/>
                  </a:moveTo>
                  <a:lnTo>
                    <a:pt x="135" y="135"/>
                  </a:lnTo>
                  <a:cubicBezTo>
                    <a:pt x="135" y="135"/>
                    <a:pt x="68" y="135"/>
                    <a:pt x="68" y="202"/>
                  </a:cubicBezTo>
                  <a:cubicBezTo>
                    <a:pt x="0" y="269"/>
                    <a:pt x="68" y="336"/>
                    <a:pt x="202" y="404"/>
                  </a:cubicBezTo>
                  <a:lnTo>
                    <a:pt x="202" y="1345"/>
                  </a:lnTo>
                  <a:cubicBezTo>
                    <a:pt x="538" y="1009"/>
                    <a:pt x="807" y="538"/>
                    <a:pt x="942" y="0"/>
                  </a:cubicBezTo>
                  <a:close/>
                </a:path>
              </a:pathLst>
            </a:custGeom>
            <a:solidFill>
              <a:srgbClr val="7299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3" name="Google Shape;8643;p9"/>
            <p:cNvSpPr/>
            <p:nvPr/>
          </p:nvSpPr>
          <p:spPr>
            <a:xfrm>
              <a:off x="4994025" y="4643225"/>
              <a:ext cx="23550" cy="28600"/>
            </a:xfrm>
            <a:custGeom>
              <a:avLst/>
              <a:gdLst/>
              <a:ahLst/>
              <a:cxnLst/>
              <a:rect l="l" t="t" r="r" b="b"/>
              <a:pathLst>
                <a:path w="942" h="1144" extrusionOk="0">
                  <a:moveTo>
                    <a:pt x="942" y="1"/>
                  </a:moveTo>
                  <a:cubicBezTo>
                    <a:pt x="404" y="68"/>
                    <a:pt x="0" y="539"/>
                    <a:pt x="68" y="1144"/>
                  </a:cubicBezTo>
                  <a:cubicBezTo>
                    <a:pt x="538" y="942"/>
                    <a:pt x="874" y="539"/>
                    <a:pt x="942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4" name="Google Shape;8644;p9"/>
            <p:cNvSpPr/>
            <p:nvPr/>
          </p:nvSpPr>
          <p:spPr>
            <a:xfrm>
              <a:off x="4983950" y="467180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3" y="1"/>
                  </a:moveTo>
                  <a:cubicBezTo>
                    <a:pt x="202" y="1"/>
                    <a:pt x="0" y="135"/>
                    <a:pt x="67" y="337"/>
                  </a:cubicBezTo>
                  <a:cubicBezTo>
                    <a:pt x="269" y="337"/>
                    <a:pt x="403" y="202"/>
                    <a:pt x="403" y="1"/>
                  </a:cubicBezTo>
                  <a:close/>
                </a:path>
              </a:pathLst>
            </a:custGeom>
            <a:solidFill>
              <a:srgbClr val="518E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5" name="Google Shape;8645;p9"/>
            <p:cNvSpPr/>
            <p:nvPr/>
          </p:nvSpPr>
          <p:spPr>
            <a:xfrm>
              <a:off x="5032675" y="4451625"/>
              <a:ext cx="33650" cy="23375"/>
            </a:xfrm>
            <a:custGeom>
              <a:avLst/>
              <a:gdLst/>
              <a:ahLst/>
              <a:cxnLst/>
              <a:rect l="l" t="t" r="r" b="b"/>
              <a:pathLst>
                <a:path w="1346" h="935" extrusionOk="0">
                  <a:moveTo>
                    <a:pt x="942" y="1"/>
                  </a:moveTo>
                  <a:cubicBezTo>
                    <a:pt x="539" y="68"/>
                    <a:pt x="202" y="337"/>
                    <a:pt x="1" y="673"/>
                  </a:cubicBezTo>
                  <a:cubicBezTo>
                    <a:pt x="214" y="851"/>
                    <a:pt x="464" y="934"/>
                    <a:pt x="712" y="934"/>
                  </a:cubicBezTo>
                  <a:cubicBezTo>
                    <a:pt x="934" y="934"/>
                    <a:pt x="1155" y="867"/>
                    <a:pt x="1345" y="740"/>
                  </a:cubicBezTo>
                  <a:lnTo>
                    <a:pt x="942" y="1"/>
                  </a:ln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6" name="Google Shape;8646;p9"/>
            <p:cNvSpPr/>
            <p:nvPr/>
          </p:nvSpPr>
          <p:spPr>
            <a:xfrm>
              <a:off x="5084775" y="4419375"/>
              <a:ext cx="21875" cy="10750"/>
            </a:xfrm>
            <a:custGeom>
              <a:avLst/>
              <a:gdLst/>
              <a:ahLst/>
              <a:cxnLst/>
              <a:rect l="l" t="t" r="r" b="b"/>
              <a:pathLst>
                <a:path w="875" h="430" extrusionOk="0">
                  <a:moveTo>
                    <a:pt x="742" y="1"/>
                  </a:moveTo>
                  <a:cubicBezTo>
                    <a:pt x="453" y="1"/>
                    <a:pt x="176" y="183"/>
                    <a:pt x="1" y="417"/>
                  </a:cubicBezTo>
                  <a:cubicBezTo>
                    <a:pt x="45" y="426"/>
                    <a:pt x="90" y="430"/>
                    <a:pt x="136" y="430"/>
                  </a:cubicBezTo>
                  <a:cubicBezTo>
                    <a:pt x="438" y="430"/>
                    <a:pt x="758" y="247"/>
                    <a:pt x="875" y="14"/>
                  </a:cubicBezTo>
                  <a:cubicBezTo>
                    <a:pt x="831" y="5"/>
                    <a:pt x="786" y="1"/>
                    <a:pt x="742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7" name="Google Shape;8647;p9"/>
            <p:cNvSpPr/>
            <p:nvPr/>
          </p:nvSpPr>
          <p:spPr>
            <a:xfrm>
              <a:off x="5073025" y="4429775"/>
              <a:ext cx="13450" cy="8450"/>
            </a:xfrm>
            <a:custGeom>
              <a:avLst/>
              <a:gdLst/>
              <a:ahLst/>
              <a:cxnLst/>
              <a:rect l="l" t="t" r="r" b="b"/>
              <a:pathLst>
                <a:path w="538" h="338" extrusionOk="0">
                  <a:moveTo>
                    <a:pt x="538" y="1"/>
                  </a:moveTo>
                  <a:cubicBezTo>
                    <a:pt x="269" y="1"/>
                    <a:pt x="67" y="135"/>
                    <a:pt x="0" y="337"/>
                  </a:cubicBezTo>
                  <a:cubicBezTo>
                    <a:pt x="202" y="337"/>
                    <a:pt x="404" y="203"/>
                    <a:pt x="538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8" name="Google Shape;8648;p9"/>
            <p:cNvSpPr/>
            <p:nvPr/>
          </p:nvSpPr>
          <p:spPr>
            <a:xfrm>
              <a:off x="5057900" y="4443225"/>
              <a:ext cx="8425" cy="6750"/>
            </a:xfrm>
            <a:custGeom>
              <a:avLst/>
              <a:gdLst/>
              <a:ahLst/>
              <a:cxnLst/>
              <a:rect l="l" t="t" r="r" b="b"/>
              <a:pathLst>
                <a:path w="337" h="270" extrusionOk="0">
                  <a:moveTo>
                    <a:pt x="336" y="1"/>
                  </a:moveTo>
                  <a:lnTo>
                    <a:pt x="0" y="270"/>
                  </a:ln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9" name="Google Shape;8649;p9"/>
            <p:cNvSpPr/>
            <p:nvPr/>
          </p:nvSpPr>
          <p:spPr>
            <a:xfrm>
              <a:off x="4965450" y="4514675"/>
              <a:ext cx="92475" cy="64725"/>
            </a:xfrm>
            <a:custGeom>
              <a:avLst/>
              <a:gdLst/>
              <a:ahLst/>
              <a:cxnLst/>
              <a:rect l="l" t="t" r="r" b="b"/>
              <a:pathLst>
                <a:path w="3699" h="2589" extrusionOk="0">
                  <a:moveTo>
                    <a:pt x="2937" y="1"/>
                  </a:moveTo>
                  <a:cubicBezTo>
                    <a:pt x="2339" y="1"/>
                    <a:pt x="1754" y="447"/>
                    <a:pt x="1150" y="447"/>
                  </a:cubicBezTo>
                  <a:cubicBezTo>
                    <a:pt x="1014" y="447"/>
                    <a:pt x="878" y="425"/>
                    <a:pt x="740" y="370"/>
                  </a:cubicBezTo>
                  <a:cubicBezTo>
                    <a:pt x="730" y="365"/>
                    <a:pt x="720" y="362"/>
                    <a:pt x="709" y="362"/>
                  </a:cubicBezTo>
                  <a:cubicBezTo>
                    <a:pt x="587" y="362"/>
                    <a:pt x="481" y="711"/>
                    <a:pt x="606" y="773"/>
                  </a:cubicBezTo>
                  <a:cubicBezTo>
                    <a:pt x="1345" y="975"/>
                    <a:pt x="1143" y="1244"/>
                    <a:pt x="673" y="1513"/>
                  </a:cubicBezTo>
                  <a:cubicBezTo>
                    <a:pt x="270" y="1714"/>
                    <a:pt x="1" y="2118"/>
                    <a:pt x="1" y="2588"/>
                  </a:cubicBezTo>
                  <a:cubicBezTo>
                    <a:pt x="1345" y="1983"/>
                    <a:pt x="2555" y="1244"/>
                    <a:pt x="3698" y="302"/>
                  </a:cubicBezTo>
                  <a:cubicBezTo>
                    <a:pt x="3441" y="79"/>
                    <a:pt x="3188" y="1"/>
                    <a:pt x="2937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0" name="Google Shape;8650;p9"/>
            <p:cNvSpPr/>
            <p:nvPr/>
          </p:nvSpPr>
          <p:spPr>
            <a:xfrm>
              <a:off x="5064625" y="4470125"/>
              <a:ext cx="72275" cy="40350"/>
            </a:xfrm>
            <a:custGeom>
              <a:avLst/>
              <a:gdLst/>
              <a:ahLst/>
              <a:cxnLst/>
              <a:rect l="l" t="t" r="r" b="b"/>
              <a:pathLst>
                <a:path w="2891" h="1614" extrusionOk="0">
                  <a:moveTo>
                    <a:pt x="2891" y="0"/>
                  </a:moveTo>
                  <a:cubicBezTo>
                    <a:pt x="2420" y="68"/>
                    <a:pt x="1950" y="101"/>
                    <a:pt x="1479" y="101"/>
                  </a:cubicBezTo>
                  <a:cubicBezTo>
                    <a:pt x="1008" y="101"/>
                    <a:pt x="538" y="68"/>
                    <a:pt x="67" y="0"/>
                  </a:cubicBezTo>
                  <a:lnTo>
                    <a:pt x="67" y="0"/>
                  </a:lnTo>
                  <a:cubicBezTo>
                    <a:pt x="0" y="605"/>
                    <a:pt x="202" y="1143"/>
                    <a:pt x="471" y="1614"/>
                  </a:cubicBezTo>
                  <a:cubicBezTo>
                    <a:pt x="1412" y="1412"/>
                    <a:pt x="1950" y="538"/>
                    <a:pt x="2891" y="337"/>
                  </a:cubicBezTo>
                  <a:cubicBezTo>
                    <a:pt x="2891" y="202"/>
                    <a:pt x="2891" y="135"/>
                    <a:pt x="2891" y="0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1" name="Google Shape;8651;p9"/>
            <p:cNvSpPr/>
            <p:nvPr/>
          </p:nvSpPr>
          <p:spPr>
            <a:xfrm>
              <a:off x="5056200" y="4510450"/>
              <a:ext cx="21875" cy="11800"/>
            </a:xfrm>
            <a:custGeom>
              <a:avLst/>
              <a:gdLst/>
              <a:ahLst/>
              <a:cxnLst/>
              <a:rect l="l" t="t" r="r" b="b"/>
              <a:pathLst>
                <a:path w="875" h="472" extrusionOk="0">
                  <a:moveTo>
                    <a:pt x="875" y="1"/>
                  </a:moveTo>
                  <a:cubicBezTo>
                    <a:pt x="471" y="1"/>
                    <a:pt x="135" y="68"/>
                    <a:pt x="1" y="471"/>
                  </a:cubicBezTo>
                  <a:cubicBezTo>
                    <a:pt x="337" y="471"/>
                    <a:pt x="673" y="337"/>
                    <a:pt x="875" y="1"/>
                  </a:cubicBezTo>
                  <a:close/>
                </a:path>
              </a:pathLst>
            </a:custGeom>
            <a:solidFill>
              <a:srgbClr val="D0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2" name="Google Shape;8652;p9"/>
            <p:cNvSpPr/>
            <p:nvPr/>
          </p:nvSpPr>
          <p:spPr>
            <a:xfrm>
              <a:off x="5264625" y="2918825"/>
              <a:ext cx="124375" cy="263900"/>
            </a:xfrm>
            <a:custGeom>
              <a:avLst/>
              <a:gdLst/>
              <a:ahLst/>
              <a:cxnLst/>
              <a:rect l="l" t="t" r="r" b="b"/>
              <a:pathLst>
                <a:path w="4975" h="10556" extrusionOk="0">
                  <a:moveTo>
                    <a:pt x="1345" y="1"/>
                  </a:moveTo>
                  <a:cubicBezTo>
                    <a:pt x="0" y="740"/>
                    <a:pt x="1143" y="1547"/>
                    <a:pt x="1345" y="2354"/>
                  </a:cubicBezTo>
                  <a:lnTo>
                    <a:pt x="1479" y="2892"/>
                  </a:lnTo>
                  <a:cubicBezTo>
                    <a:pt x="2219" y="4640"/>
                    <a:pt x="2689" y="6522"/>
                    <a:pt x="2824" y="8472"/>
                  </a:cubicBezTo>
                  <a:cubicBezTo>
                    <a:pt x="2891" y="9413"/>
                    <a:pt x="3496" y="10287"/>
                    <a:pt x="4437" y="10556"/>
                  </a:cubicBezTo>
                  <a:cubicBezTo>
                    <a:pt x="4975" y="10085"/>
                    <a:pt x="4706" y="9614"/>
                    <a:pt x="4639" y="9144"/>
                  </a:cubicBezTo>
                  <a:cubicBezTo>
                    <a:pt x="4437" y="5917"/>
                    <a:pt x="3496" y="2757"/>
                    <a:pt x="1883" y="1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3" name="Google Shape;8653;p9"/>
            <p:cNvSpPr/>
            <p:nvPr/>
          </p:nvSpPr>
          <p:spPr>
            <a:xfrm>
              <a:off x="5365450" y="3145725"/>
              <a:ext cx="75675" cy="376700"/>
            </a:xfrm>
            <a:custGeom>
              <a:avLst/>
              <a:gdLst/>
              <a:ahLst/>
              <a:cxnLst/>
              <a:rect l="l" t="t" r="r" b="b"/>
              <a:pathLst>
                <a:path w="3027" h="15068" extrusionOk="0">
                  <a:moveTo>
                    <a:pt x="606" y="1"/>
                  </a:moveTo>
                  <a:lnTo>
                    <a:pt x="606" y="1"/>
                  </a:lnTo>
                  <a:cubicBezTo>
                    <a:pt x="471" y="538"/>
                    <a:pt x="673" y="1009"/>
                    <a:pt x="135" y="1345"/>
                  </a:cubicBezTo>
                  <a:lnTo>
                    <a:pt x="1" y="1480"/>
                  </a:lnTo>
                  <a:cubicBezTo>
                    <a:pt x="1" y="1883"/>
                    <a:pt x="68" y="2286"/>
                    <a:pt x="202" y="2623"/>
                  </a:cubicBezTo>
                  <a:cubicBezTo>
                    <a:pt x="202" y="2757"/>
                    <a:pt x="270" y="2891"/>
                    <a:pt x="337" y="3026"/>
                  </a:cubicBezTo>
                  <a:cubicBezTo>
                    <a:pt x="471" y="3228"/>
                    <a:pt x="606" y="3496"/>
                    <a:pt x="606" y="3631"/>
                  </a:cubicBezTo>
                  <a:cubicBezTo>
                    <a:pt x="673" y="3765"/>
                    <a:pt x="740" y="3900"/>
                    <a:pt x="808" y="4034"/>
                  </a:cubicBezTo>
                  <a:cubicBezTo>
                    <a:pt x="808" y="4169"/>
                    <a:pt x="875" y="4303"/>
                    <a:pt x="875" y="4438"/>
                  </a:cubicBezTo>
                  <a:cubicBezTo>
                    <a:pt x="942" y="4639"/>
                    <a:pt x="942" y="4841"/>
                    <a:pt x="875" y="5043"/>
                  </a:cubicBezTo>
                  <a:cubicBezTo>
                    <a:pt x="875" y="5244"/>
                    <a:pt x="875" y="5581"/>
                    <a:pt x="875" y="5715"/>
                  </a:cubicBezTo>
                  <a:cubicBezTo>
                    <a:pt x="808" y="5849"/>
                    <a:pt x="740" y="5984"/>
                    <a:pt x="740" y="6186"/>
                  </a:cubicBezTo>
                  <a:cubicBezTo>
                    <a:pt x="673" y="6387"/>
                    <a:pt x="606" y="6656"/>
                    <a:pt x="606" y="6925"/>
                  </a:cubicBezTo>
                  <a:cubicBezTo>
                    <a:pt x="404" y="8001"/>
                    <a:pt x="2085" y="8606"/>
                    <a:pt x="1211" y="9816"/>
                  </a:cubicBezTo>
                  <a:cubicBezTo>
                    <a:pt x="1009" y="10354"/>
                    <a:pt x="1076" y="10892"/>
                    <a:pt x="1345" y="11362"/>
                  </a:cubicBezTo>
                  <a:cubicBezTo>
                    <a:pt x="1614" y="11698"/>
                    <a:pt x="2555" y="11564"/>
                    <a:pt x="1883" y="12572"/>
                  </a:cubicBezTo>
                  <a:cubicBezTo>
                    <a:pt x="1614" y="12976"/>
                    <a:pt x="1883" y="13782"/>
                    <a:pt x="2488" y="14253"/>
                  </a:cubicBezTo>
                  <a:cubicBezTo>
                    <a:pt x="2301" y="14689"/>
                    <a:pt x="2172" y="15067"/>
                    <a:pt x="2795" y="15067"/>
                  </a:cubicBezTo>
                  <a:cubicBezTo>
                    <a:pt x="2845" y="15067"/>
                    <a:pt x="2899" y="15065"/>
                    <a:pt x="2959" y="15060"/>
                  </a:cubicBezTo>
                  <a:cubicBezTo>
                    <a:pt x="3026" y="11295"/>
                    <a:pt x="2555" y="7530"/>
                    <a:pt x="1681" y="3900"/>
                  </a:cubicBezTo>
                  <a:cubicBezTo>
                    <a:pt x="1480" y="2555"/>
                    <a:pt x="1144" y="1211"/>
                    <a:pt x="606" y="1"/>
                  </a:cubicBezTo>
                  <a:close/>
                </a:path>
              </a:pathLst>
            </a:custGeom>
            <a:solidFill>
              <a:srgbClr val="3D7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4" name="Google Shape;8654;p9"/>
            <p:cNvSpPr/>
            <p:nvPr/>
          </p:nvSpPr>
          <p:spPr>
            <a:xfrm>
              <a:off x="5370500" y="3580275"/>
              <a:ext cx="73975" cy="353725"/>
            </a:xfrm>
            <a:custGeom>
              <a:avLst/>
              <a:gdLst/>
              <a:ahLst/>
              <a:cxnLst/>
              <a:rect l="l" t="t" r="r" b="b"/>
              <a:pathLst>
                <a:path w="2959" h="14149" extrusionOk="0">
                  <a:moveTo>
                    <a:pt x="2543" y="1"/>
                  </a:moveTo>
                  <a:cubicBezTo>
                    <a:pt x="2011" y="1"/>
                    <a:pt x="2245" y="724"/>
                    <a:pt x="1883" y="905"/>
                  </a:cubicBezTo>
                  <a:cubicBezTo>
                    <a:pt x="1748" y="1039"/>
                    <a:pt x="1614" y="1174"/>
                    <a:pt x="1479" y="1308"/>
                  </a:cubicBezTo>
                  <a:cubicBezTo>
                    <a:pt x="1748" y="1779"/>
                    <a:pt x="1883" y="2316"/>
                    <a:pt x="1883" y="2922"/>
                  </a:cubicBezTo>
                  <a:cubicBezTo>
                    <a:pt x="1950" y="2922"/>
                    <a:pt x="1950" y="2989"/>
                    <a:pt x="2017" y="3056"/>
                  </a:cubicBezTo>
                  <a:cubicBezTo>
                    <a:pt x="2017" y="3123"/>
                    <a:pt x="2017" y="3190"/>
                    <a:pt x="1883" y="3325"/>
                  </a:cubicBezTo>
                  <a:cubicBezTo>
                    <a:pt x="1883" y="3459"/>
                    <a:pt x="1883" y="3594"/>
                    <a:pt x="1883" y="3661"/>
                  </a:cubicBezTo>
                  <a:cubicBezTo>
                    <a:pt x="1883" y="3661"/>
                    <a:pt x="1816" y="3728"/>
                    <a:pt x="1816" y="3863"/>
                  </a:cubicBezTo>
                  <a:cubicBezTo>
                    <a:pt x="1816" y="3930"/>
                    <a:pt x="1816" y="4064"/>
                    <a:pt x="1883" y="4132"/>
                  </a:cubicBezTo>
                  <a:cubicBezTo>
                    <a:pt x="2219" y="4333"/>
                    <a:pt x="2219" y="4737"/>
                    <a:pt x="1883" y="4938"/>
                  </a:cubicBezTo>
                  <a:cubicBezTo>
                    <a:pt x="1883" y="5073"/>
                    <a:pt x="1883" y="5207"/>
                    <a:pt x="1883" y="5342"/>
                  </a:cubicBezTo>
                  <a:cubicBezTo>
                    <a:pt x="1681" y="5880"/>
                    <a:pt x="1681" y="6485"/>
                    <a:pt x="1883" y="7022"/>
                  </a:cubicBezTo>
                  <a:cubicBezTo>
                    <a:pt x="1547" y="7762"/>
                    <a:pt x="1412" y="8569"/>
                    <a:pt x="1547" y="9375"/>
                  </a:cubicBezTo>
                  <a:cubicBezTo>
                    <a:pt x="1412" y="9510"/>
                    <a:pt x="1278" y="9577"/>
                    <a:pt x="1143" y="9712"/>
                  </a:cubicBezTo>
                  <a:cubicBezTo>
                    <a:pt x="673" y="11191"/>
                    <a:pt x="0" y="12602"/>
                    <a:pt x="740" y="14149"/>
                  </a:cubicBezTo>
                  <a:cubicBezTo>
                    <a:pt x="1345" y="12939"/>
                    <a:pt x="1278" y="11594"/>
                    <a:pt x="1614" y="10317"/>
                  </a:cubicBezTo>
                  <a:cubicBezTo>
                    <a:pt x="2555" y="6955"/>
                    <a:pt x="2959" y="3527"/>
                    <a:pt x="2757" y="31"/>
                  </a:cubicBezTo>
                  <a:cubicBezTo>
                    <a:pt x="2674" y="10"/>
                    <a:pt x="2604" y="1"/>
                    <a:pt x="2543" y="1"/>
                  </a:cubicBezTo>
                  <a:close/>
                </a:path>
              </a:pathLst>
            </a:custGeom>
            <a:solidFill>
              <a:srgbClr val="2F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5" name="Google Shape;8655;p9"/>
            <p:cNvSpPr/>
            <p:nvPr/>
          </p:nvSpPr>
          <p:spPr>
            <a:xfrm>
              <a:off x="5338575" y="3935650"/>
              <a:ext cx="50425" cy="132800"/>
            </a:xfrm>
            <a:custGeom>
              <a:avLst/>
              <a:gdLst/>
              <a:ahLst/>
              <a:cxnLst/>
              <a:rect l="l" t="t" r="r" b="b"/>
              <a:pathLst>
                <a:path w="2017" h="5312" extrusionOk="0">
                  <a:moveTo>
                    <a:pt x="2017" y="1"/>
                  </a:moveTo>
                  <a:lnTo>
                    <a:pt x="2017" y="1"/>
                  </a:lnTo>
                  <a:cubicBezTo>
                    <a:pt x="67" y="1345"/>
                    <a:pt x="336" y="3429"/>
                    <a:pt x="0" y="5312"/>
                  </a:cubicBezTo>
                  <a:cubicBezTo>
                    <a:pt x="941" y="3631"/>
                    <a:pt x="1614" y="1883"/>
                    <a:pt x="2017" y="1"/>
                  </a:cubicBezTo>
                  <a:close/>
                </a:path>
              </a:pathLst>
            </a:custGeom>
            <a:solidFill>
              <a:srgbClr val="2F6D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6" name="Google Shape;8656;p9"/>
            <p:cNvSpPr/>
            <p:nvPr/>
          </p:nvSpPr>
          <p:spPr>
            <a:xfrm>
              <a:off x="5409150" y="3503725"/>
              <a:ext cx="35325" cy="100850"/>
            </a:xfrm>
            <a:custGeom>
              <a:avLst/>
              <a:gdLst/>
              <a:ahLst/>
              <a:cxnLst/>
              <a:rect l="l" t="t" r="r" b="b"/>
              <a:pathLst>
                <a:path w="1413" h="4034" extrusionOk="0">
                  <a:moveTo>
                    <a:pt x="740" y="0"/>
                  </a:moveTo>
                  <a:cubicBezTo>
                    <a:pt x="1" y="1278"/>
                    <a:pt x="202" y="2622"/>
                    <a:pt x="404" y="4034"/>
                  </a:cubicBezTo>
                  <a:lnTo>
                    <a:pt x="1211" y="3160"/>
                  </a:lnTo>
                  <a:cubicBezTo>
                    <a:pt x="1413" y="2420"/>
                    <a:pt x="1413" y="1614"/>
                    <a:pt x="1211" y="807"/>
                  </a:cubicBezTo>
                  <a:cubicBezTo>
                    <a:pt x="875" y="672"/>
                    <a:pt x="807" y="336"/>
                    <a:pt x="740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7" name="Google Shape;8657;p9"/>
            <p:cNvSpPr/>
            <p:nvPr/>
          </p:nvSpPr>
          <p:spPr>
            <a:xfrm>
              <a:off x="5278050" y="3511875"/>
              <a:ext cx="40375" cy="54050"/>
            </a:xfrm>
            <a:custGeom>
              <a:avLst/>
              <a:gdLst/>
              <a:ahLst/>
              <a:cxnLst/>
              <a:rect l="l" t="t" r="r" b="b"/>
              <a:pathLst>
                <a:path w="1615" h="2162" extrusionOk="0">
                  <a:moveTo>
                    <a:pt x="1007" y="1"/>
                  </a:moveTo>
                  <a:cubicBezTo>
                    <a:pt x="889" y="1"/>
                    <a:pt x="776" y="137"/>
                    <a:pt x="673" y="548"/>
                  </a:cubicBezTo>
                  <a:cubicBezTo>
                    <a:pt x="606" y="817"/>
                    <a:pt x="270" y="817"/>
                    <a:pt x="1" y="817"/>
                  </a:cubicBezTo>
                  <a:lnTo>
                    <a:pt x="68" y="2162"/>
                  </a:lnTo>
                  <a:cubicBezTo>
                    <a:pt x="808" y="1826"/>
                    <a:pt x="1077" y="1019"/>
                    <a:pt x="1614" y="481"/>
                  </a:cubicBezTo>
                  <a:cubicBezTo>
                    <a:pt x="1407" y="356"/>
                    <a:pt x="1199" y="1"/>
                    <a:pt x="1007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8" name="Google Shape;8658;p9"/>
            <p:cNvSpPr/>
            <p:nvPr/>
          </p:nvSpPr>
          <p:spPr>
            <a:xfrm>
              <a:off x="5392350" y="3612975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673" y="0"/>
                  </a:moveTo>
                  <a:lnTo>
                    <a:pt x="673" y="0"/>
                  </a:lnTo>
                  <a:cubicBezTo>
                    <a:pt x="0" y="740"/>
                    <a:pt x="673" y="1143"/>
                    <a:pt x="1076" y="1614"/>
                  </a:cubicBezTo>
                  <a:cubicBezTo>
                    <a:pt x="1345" y="1076"/>
                    <a:pt x="1143" y="403"/>
                    <a:pt x="673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9" name="Google Shape;8659;p9"/>
            <p:cNvSpPr/>
            <p:nvPr/>
          </p:nvSpPr>
          <p:spPr>
            <a:xfrm>
              <a:off x="5405800" y="3713800"/>
              <a:ext cx="13475" cy="42050"/>
            </a:xfrm>
            <a:custGeom>
              <a:avLst/>
              <a:gdLst/>
              <a:ahLst/>
              <a:cxnLst/>
              <a:rect l="l" t="t" r="r" b="b"/>
              <a:pathLst>
                <a:path w="539" h="1682" extrusionOk="0">
                  <a:moveTo>
                    <a:pt x="538" y="1"/>
                  </a:moveTo>
                  <a:cubicBezTo>
                    <a:pt x="0" y="404"/>
                    <a:pt x="0" y="1211"/>
                    <a:pt x="538" y="1681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0" name="Google Shape;8660;p9"/>
            <p:cNvSpPr/>
            <p:nvPr/>
          </p:nvSpPr>
          <p:spPr>
            <a:xfrm>
              <a:off x="5326800" y="3491950"/>
              <a:ext cx="20200" cy="20200"/>
            </a:xfrm>
            <a:custGeom>
              <a:avLst/>
              <a:gdLst/>
              <a:ahLst/>
              <a:cxnLst/>
              <a:rect l="l" t="t" r="r" b="b"/>
              <a:pathLst>
                <a:path w="808" h="808" extrusionOk="0">
                  <a:moveTo>
                    <a:pt x="807" y="1"/>
                  </a:moveTo>
                  <a:cubicBezTo>
                    <a:pt x="404" y="1"/>
                    <a:pt x="1" y="337"/>
                    <a:pt x="68" y="807"/>
                  </a:cubicBezTo>
                  <a:cubicBezTo>
                    <a:pt x="404" y="673"/>
                    <a:pt x="673" y="404"/>
                    <a:pt x="807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1" name="Google Shape;8661;p9"/>
            <p:cNvSpPr/>
            <p:nvPr/>
          </p:nvSpPr>
          <p:spPr>
            <a:xfrm>
              <a:off x="5419250" y="3683550"/>
              <a:ext cx="10100" cy="21875"/>
            </a:xfrm>
            <a:custGeom>
              <a:avLst/>
              <a:gdLst/>
              <a:ahLst/>
              <a:cxnLst/>
              <a:rect l="l" t="t" r="r" b="b"/>
              <a:pathLst>
                <a:path w="404" h="875" extrusionOk="0">
                  <a:moveTo>
                    <a:pt x="0" y="1"/>
                  </a:moveTo>
                  <a:lnTo>
                    <a:pt x="0" y="875"/>
                  </a:lnTo>
                  <a:cubicBezTo>
                    <a:pt x="403" y="538"/>
                    <a:pt x="403" y="270"/>
                    <a:pt x="0" y="1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2" name="Google Shape;8662;p9"/>
            <p:cNvSpPr/>
            <p:nvPr/>
          </p:nvSpPr>
          <p:spPr>
            <a:xfrm>
              <a:off x="5348650" y="34835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lnTo>
                    <a:pt x="1" y="337"/>
                  </a:lnTo>
                  <a:cubicBezTo>
                    <a:pt x="202" y="269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3" name="Google Shape;8663;p9"/>
            <p:cNvSpPr/>
            <p:nvPr/>
          </p:nvSpPr>
          <p:spPr>
            <a:xfrm>
              <a:off x="5318400" y="3512125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4" y="0"/>
                  </a:moveTo>
                  <a:lnTo>
                    <a:pt x="0" y="471"/>
                  </a:lnTo>
                  <a:cubicBezTo>
                    <a:pt x="202" y="404"/>
                    <a:pt x="404" y="269"/>
                    <a:pt x="404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4" name="Google Shape;8664;p9"/>
            <p:cNvSpPr/>
            <p:nvPr/>
          </p:nvSpPr>
          <p:spPr>
            <a:xfrm>
              <a:off x="5267975" y="3564225"/>
              <a:ext cx="11800" cy="10950"/>
            </a:xfrm>
            <a:custGeom>
              <a:avLst/>
              <a:gdLst/>
              <a:ahLst/>
              <a:cxnLst/>
              <a:rect l="l" t="t" r="r" b="b"/>
              <a:pathLst>
                <a:path w="472" h="438" extrusionOk="0">
                  <a:moveTo>
                    <a:pt x="471" y="0"/>
                  </a:moveTo>
                  <a:lnTo>
                    <a:pt x="1" y="337"/>
                  </a:lnTo>
                  <a:cubicBezTo>
                    <a:pt x="68" y="404"/>
                    <a:pt x="118" y="437"/>
                    <a:pt x="169" y="437"/>
                  </a:cubicBezTo>
                  <a:cubicBezTo>
                    <a:pt x="219" y="437"/>
                    <a:pt x="270" y="404"/>
                    <a:pt x="337" y="337"/>
                  </a:cubicBezTo>
                  <a:cubicBezTo>
                    <a:pt x="404" y="269"/>
                    <a:pt x="471" y="135"/>
                    <a:pt x="471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5" name="Google Shape;8665;p9"/>
            <p:cNvSpPr/>
            <p:nvPr/>
          </p:nvSpPr>
          <p:spPr>
            <a:xfrm>
              <a:off x="5266300" y="35726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68" y="1"/>
                  </a:moveTo>
                  <a:cubicBezTo>
                    <a:pt x="0" y="135"/>
                    <a:pt x="0" y="269"/>
                    <a:pt x="0" y="404"/>
                  </a:cubicBezTo>
                  <a:cubicBezTo>
                    <a:pt x="202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AA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6" name="Google Shape;8666;p9"/>
            <p:cNvSpPr/>
            <p:nvPr/>
          </p:nvSpPr>
          <p:spPr>
            <a:xfrm>
              <a:off x="5409150" y="360287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1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7" name="Google Shape;8667;p9"/>
            <p:cNvSpPr/>
            <p:nvPr/>
          </p:nvSpPr>
          <p:spPr>
            <a:xfrm>
              <a:off x="5419250" y="3653300"/>
              <a:ext cx="6725" cy="10100"/>
            </a:xfrm>
            <a:custGeom>
              <a:avLst/>
              <a:gdLst/>
              <a:ahLst/>
              <a:cxnLst/>
              <a:rect l="l" t="t" r="r" b="b"/>
              <a:pathLst>
                <a:path w="269" h="404" extrusionOk="0">
                  <a:moveTo>
                    <a:pt x="0" y="1"/>
                  </a:moveTo>
                  <a:cubicBezTo>
                    <a:pt x="0" y="135"/>
                    <a:pt x="0" y="269"/>
                    <a:pt x="0" y="404"/>
                  </a:cubicBezTo>
                  <a:cubicBezTo>
                    <a:pt x="269" y="269"/>
                    <a:pt x="269" y="135"/>
                    <a:pt x="0" y="1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8" name="Google Shape;8668;p9"/>
            <p:cNvSpPr/>
            <p:nvPr/>
          </p:nvSpPr>
          <p:spPr>
            <a:xfrm>
              <a:off x="5412525" y="3673475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269" y="0"/>
                  </a:moveTo>
                  <a:cubicBezTo>
                    <a:pt x="0" y="135"/>
                    <a:pt x="0" y="269"/>
                    <a:pt x="269" y="471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9" name="Google Shape;8669;p9"/>
            <p:cNvSpPr/>
            <p:nvPr/>
          </p:nvSpPr>
          <p:spPr>
            <a:xfrm>
              <a:off x="5399075" y="38146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69" y="135"/>
                    <a:pt x="135" y="269"/>
                    <a:pt x="0" y="404"/>
                  </a:cubicBezTo>
                  <a:cubicBezTo>
                    <a:pt x="135" y="269"/>
                    <a:pt x="336" y="135"/>
                    <a:pt x="404" y="0"/>
                  </a:cubicBezTo>
                  <a:close/>
                </a:path>
              </a:pathLst>
            </a:custGeom>
            <a:solidFill>
              <a:srgbClr val="2F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0" name="Google Shape;8670;p9"/>
            <p:cNvSpPr/>
            <p:nvPr/>
          </p:nvSpPr>
          <p:spPr>
            <a:xfrm>
              <a:off x="5350325" y="3181025"/>
              <a:ext cx="28600" cy="40350"/>
            </a:xfrm>
            <a:custGeom>
              <a:avLst/>
              <a:gdLst/>
              <a:ahLst/>
              <a:cxnLst/>
              <a:rect l="l" t="t" r="r" b="b"/>
              <a:pathLst>
                <a:path w="1144" h="1614" extrusionOk="0">
                  <a:moveTo>
                    <a:pt x="740" y="0"/>
                  </a:moveTo>
                  <a:lnTo>
                    <a:pt x="740" y="0"/>
                  </a:lnTo>
                  <a:cubicBezTo>
                    <a:pt x="1" y="807"/>
                    <a:pt x="471" y="1211"/>
                    <a:pt x="1144" y="1614"/>
                  </a:cubicBezTo>
                  <a:cubicBezTo>
                    <a:pt x="1144" y="1076"/>
                    <a:pt x="1009" y="471"/>
                    <a:pt x="740" y="0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1" name="Google Shape;8671;p9"/>
            <p:cNvSpPr/>
            <p:nvPr/>
          </p:nvSpPr>
          <p:spPr>
            <a:xfrm>
              <a:off x="5388975" y="3270100"/>
              <a:ext cx="8450" cy="21875"/>
            </a:xfrm>
            <a:custGeom>
              <a:avLst/>
              <a:gdLst/>
              <a:ahLst/>
              <a:cxnLst/>
              <a:rect l="l" t="t" r="r" b="b"/>
              <a:pathLst>
                <a:path w="338" h="875" extrusionOk="0">
                  <a:moveTo>
                    <a:pt x="337" y="1"/>
                  </a:moveTo>
                  <a:cubicBezTo>
                    <a:pt x="1" y="269"/>
                    <a:pt x="1" y="606"/>
                    <a:pt x="337" y="874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2" name="Google Shape;8672;p9"/>
            <p:cNvSpPr/>
            <p:nvPr/>
          </p:nvSpPr>
          <p:spPr>
            <a:xfrm>
              <a:off x="5377225" y="32196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68" y="1"/>
                  </a:moveTo>
                  <a:lnTo>
                    <a:pt x="68" y="1"/>
                  </a:lnTo>
                  <a:cubicBezTo>
                    <a:pt x="0" y="337"/>
                    <a:pt x="202" y="673"/>
                    <a:pt x="471" y="807"/>
                  </a:cubicBezTo>
                  <a:cubicBezTo>
                    <a:pt x="538" y="538"/>
                    <a:pt x="337" y="202"/>
                    <a:pt x="68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3" name="Google Shape;8673;p9"/>
            <p:cNvSpPr/>
            <p:nvPr/>
          </p:nvSpPr>
          <p:spPr>
            <a:xfrm>
              <a:off x="5388975" y="3241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1"/>
                  </a:moveTo>
                  <a:lnTo>
                    <a:pt x="1" y="404"/>
                  </a:lnTo>
                  <a:lnTo>
                    <a:pt x="404" y="4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4" name="Google Shape;8674;p9"/>
            <p:cNvSpPr/>
            <p:nvPr/>
          </p:nvSpPr>
          <p:spPr>
            <a:xfrm>
              <a:off x="5388975" y="3300350"/>
              <a:ext cx="8450" cy="11800"/>
            </a:xfrm>
            <a:custGeom>
              <a:avLst/>
              <a:gdLst/>
              <a:ahLst/>
              <a:cxnLst/>
              <a:rect l="l" t="t" r="r" b="b"/>
              <a:pathLst>
                <a:path w="338" h="472" extrusionOk="0">
                  <a:moveTo>
                    <a:pt x="337" y="1"/>
                  </a:moveTo>
                  <a:lnTo>
                    <a:pt x="1" y="471"/>
                  </a:lnTo>
                  <a:cubicBezTo>
                    <a:pt x="203" y="337"/>
                    <a:pt x="337" y="202"/>
                    <a:pt x="337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5" name="Google Shape;8675;p9"/>
            <p:cNvSpPr/>
            <p:nvPr/>
          </p:nvSpPr>
          <p:spPr>
            <a:xfrm>
              <a:off x="5385625" y="3382700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1" y="1"/>
                  </a:moveTo>
                  <a:cubicBezTo>
                    <a:pt x="202" y="135"/>
                    <a:pt x="337" y="270"/>
                    <a:pt x="471" y="404"/>
                  </a:cubicBezTo>
                  <a:cubicBezTo>
                    <a:pt x="471" y="202"/>
                    <a:pt x="269" y="1"/>
                    <a:pt x="1" y="1"/>
                  </a:cubicBezTo>
                  <a:close/>
                </a:path>
              </a:pathLst>
            </a:custGeom>
            <a:solidFill>
              <a:srgbClr val="3D7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6" name="Google Shape;8676;p9"/>
            <p:cNvSpPr/>
            <p:nvPr/>
          </p:nvSpPr>
          <p:spPr>
            <a:xfrm>
              <a:off x="5303275" y="2979350"/>
              <a:ext cx="5075" cy="3375"/>
            </a:xfrm>
            <a:custGeom>
              <a:avLst/>
              <a:gdLst/>
              <a:ahLst/>
              <a:cxnLst/>
              <a:rect l="l" t="t" r="r" b="b"/>
              <a:pathLst>
                <a:path w="203" h="135" extrusionOk="0">
                  <a:moveTo>
                    <a:pt x="202" y="0"/>
                  </a:moveTo>
                  <a:cubicBezTo>
                    <a:pt x="0" y="0"/>
                    <a:pt x="68" y="134"/>
                    <a:pt x="135" y="134"/>
                  </a:cubicBezTo>
                  <a:cubicBezTo>
                    <a:pt x="135" y="134"/>
                    <a:pt x="202" y="0"/>
                    <a:pt x="202" y="0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7" name="Google Shape;8677;p9"/>
            <p:cNvSpPr/>
            <p:nvPr/>
          </p:nvSpPr>
          <p:spPr>
            <a:xfrm>
              <a:off x="5383950" y="324992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202" y="1"/>
                  </a:moveTo>
                  <a:lnTo>
                    <a:pt x="202" y="1"/>
                  </a:lnTo>
                  <a:cubicBezTo>
                    <a:pt x="0" y="68"/>
                    <a:pt x="68" y="202"/>
                    <a:pt x="135" y="202"/>
                  </a:cubicBezTo>
                  <a:cubicBezTo>
                    <a:pt x="135" y="202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306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8" name="Google Shape;8678;p9"/>
            <p:cNvSpPr/>
            <p:nvPr/>
          </p:nvSpPr>
          <p:spPr>
            <a:xfrm>
              <a:off x="5141925" y="2552025"/>
              <a:ext cx="176500" cy="370200"/>
            </a:xfrm>
            <a:custGeom>
              <a:avLst/>
              <a:gdLst/>
              <a:ahLst/>
              <a:cxnLst/>
              <a:rect l="l" t="t" r="r" b="b"/>
              <a:pathLst>
                <a:path w="7060" h="14808" extrusionOk="0">
                  <a:moveTo>
                    <a:pt x="412" y="0"/>
                  </a:moveTo>
                  <a:cubicBezTo>
                    <a:pt x="337" y="0"/>
                    <a:pt x="269" y="51"/>
                    <a:pt x="202" y="152"/>
                  </a:cubicBezTo>
                  <a:lnTo>
                    <a:pt x="202" y="555"/>
                  </a:lnTo>
                  <a:cubicBezTo>
                    <a:pt x="68" y="622"/>
                    <a:pt x="1" y="824"/>
                    <a:pt x="1" y="1026"/>
                  </a:cubicBezTo>
                  <a:cubicBezTo>
                    <a:pt x="68" y="1160"/>
                    <a:pt x="135" y="1362"/>
                    <a:pt x="202" y="1496"/>
                  </a:cubicBezTo>
                  <a:lnTo>
                    <a:pt x="471" y="1967"/>
                  </a:lnTo>
                  <a:cubicBezTo>
                    <a:pt x="740" y="3379"/>
                    <a:pt x="1547" y="4589"/>
                    <a:pt x="1883" y="6000"/>
                  </a:cubicBezTo>
                  <a:cubicBezTo>
                    <a:pt x="1883" y="6202"/>
                    <a:pt x="1950" y="6404"/>
                    <a:pt x="1950" y="6538"/>
                  </a:cubicBezTo>
                  <a:cubicBezTo>
                    <a:pt x="2017" y="6740"/>
                    <a:pt x="2152" y="6874"/>
                    <a:pt x="2219" y="7009"/>
                  </a:cubicBezTo>
                  <a:cubicBezTo>
                    <a:pt x="2353" y="7143"/>
                    <a:pt x="2421" y="7278"/>
                    <a:pt x="2555" y="7412"/>
                  </a:cubicBezTo>
                  <a:cubicBezTo>
                    <a:pt x="3093" y="7950"/>
                    <a:pt x="2622" y="8757"/>
                    <a:pt x="2891" y="9362"/>
                  </a:cubicBezTo>
                  <a:cubicBezTo>
                    <a:pt x="4370" y="10101"/>
                    <a:pt x="3967" y="11648"/>
                    <a:pt x="4370" y="12858"/>
                  </a:cubicBezTo>
                  <a:cubicBezTo>
                    <a:pt x="5110" y="13059"/>
                    <a:pt x="5244" y="13799"/>
                    <a:pt x="5580" y="14337"/>
                  </a:cubicBezTo>
                  <a:cubicBezTo>
                    <a:pt x="5782" y="14538"/>
                    <a:pt x="5984" y="14740"/>
                    <a:pt x="6253" y="14807"/>
                  </a:cubicBezTo>
                  <a:cubicBezTo>
                    <a:pt x="6454" y="14807"/>
                    <a:pt x="6589" y="14740"/>
                    <a:pt x="6723" y="14606"/>
                  </a:cubicBezTo>
                  <a:cubicBezTo>
                    <a:pt x="7059" y="13530"/>
                    <a:pt x="5984" y="12992"/>
                    <a:pt x="5849" y="12051"/>
                  </a:cubicBezTo>
                  <a:cubicBezTo>
                    <a:pt x="5446" y="9227"/>
                    <a:pt x="3564" y="7009"/>
                    <a:pt x="2622" y="4454"/>
                  </a:cubicBezTo>
                  <a:cubicBezTo>
                    <a:pt x="2085" y="2975"/>
                    <a:pt x="1816" y="1294"/>
                    <a:pt x="673" y="152"/>
                  </a:cubicBezTo>
                  <a:cubicBezTo>
                    <a:pt x="572" y="51"/>
                    <a:pt x="488" y="0"/>
                    <a:pt x="412" y="0"/>
                  </a:cubicBezTo>
                  <a:close/>
                </a:path>
              </a:pathLst>
            </a:custGeom>
            <a:solidFill>
              <a:srgbClr val="386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9" name="Google Shape;8679;p9"/>
            <p:cNvSpPr/>
            <p:nvPr/>
          </p:nvSpPr>
          <p:spPr>
            <a:xfrm>
              <a:off x="5093175" y="2485200"/>
              <a:ext cx="65575" cy="68950"/>
            </a:xfrm>
            <a:custGeom>
              <a:avLst/>
              <a:gdLst/>
              <a:ahLst/>
              <a:cxnLst/>
              <a:rect l="l" t="t" r="r" b="b"/>
              <a:pathLst>
                <a:path w="2623" h="2758" extrusionOk="0">
                  <a:moveTo>
                    <a:pt x="539" y="1"/>
                  </a:moveTo>
                  <a:cubicBezTo>
                    <a:pt x="337" y="337"/>
                    <a:pt x="1" y="673"/>
                    <a:pt x="539" y="1211"/>
                  </a:cubicBezTo>
                  <a:cubicBezTo>
                    <a:pt x="1077" y="1682"/>
                    <a:pt x="1614" y="2220"/>
                    <a:pt x="2152" y="2757"/>
                  </a:cubicBezTo>
                  <a:lnTo>
                    <a:pt x="2623" y="2757"/>
                  </a:lnTo>
                  <a:cubicBezTo>
                    <a:pt x="2152" y="1682"/>
                    <a:pt x="1413" y="740"/>
                    <a:pt x="539" y="1"/>
                  </a:cubicBezTo>
                  <a:close/>
                </a:path>
              </a:pathLst>
            </a:custGeom>
            <a:solidFill>
              <a:srgbClr val="5684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0" name="Google Shape;8680;p9"/>
            <p:cNvSpPr/>
            <p:nvPr/>
          </p:nvSpPr>
          <p:spPr>
            <a:xfrm>
              <a:off x="5007475" y="2342350"/>
              <a:ext cx="28600" cy="42050"/>
            </a:xfrm>
            <a:custGeom>
              <a:avLst/>
              <a:gdLst/>
              <a:ahLst/>
              <a:cxnLst/>
              <a:rect l="l" t="t" r="r" b="b"/>
              <a:pathLst>
                <a:path w="1144" h="1682" extrusionOk="0">
                  <a:moveTo>
                    <a:pt x="0" y="1"/>
                  </a:moveTo>
                  <a:lnTo>
                    <a:pt x="0" y="1"/>
                  </a:lnTo>
                  <a:cubicBezTo>
                    <a:pt x="336" y="538"/>
                    <a:pt x="68" y="1547"/>
                    <a:pt x="1143" y="1681"/>
                  </a:cubicBezTo>
                  <a:cubicBezTo>
                    <a:pt x="1143" y="942"/>
                    <a:pt x="673" y="202"/>
                    <a:pt x="0" y="1"/>
                  </a:cubicBezTo>
                  <a:close/>
                </a:path>
              </a:pathLst>
            </a:custGeom>
            <a:solidFill>
              <a:srgbClr val="7D9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1" name="Google Shape;8681;p9"/>
            <p:cNvSpPr/>
            <p:nvPr/>
          </p:nvSpPr>
          <p:spPr>
            <a:xfrm>
              <a:off x="5096550" y="2473450"/>
              <a:ext cx="10100" cy="13475"/>
            </a:xfrm>
            <a:custGeom>
              <a:avLst/>
              <a:gdLst/>
              <a:ahLst/>
              <a:cxnLst/>
              <a:rect l="l" t="t" r="r" b="b"/>
              <a:pathLst>
                <a:path w="404" h="539" extrusionOk="0">
                  <a:moveTo>
                    <a:pt x="68" y="0"/>
                  </a:moveTo>
                  <a:lnTo>
                    <a:pt x="68" y="0"/>
                  </a:lnTo>
                  <a:cubicBezTo>
                    <a:pt x="0" y="202"/>
                    <a:pt x="135" y="471"/>
                    <a:pt x="337" y="538"/>
                  </a:cubicBezTo>
                  <a:cubicBezTo>
                    <a:pt x="404" y="269"/>
                    <a:pt x="269" y="68"/>
                    <a:pt x="68" y="0"/>
                  </a:cubicBezTo>
                  <a:close/>
                </a:path>
              </a:pathLst>
            </a:custGeom>
            <a:solidFill>
              <a:srgbClr val="5684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2" name="Google Shape;8682;p9"/>
            <p:cNvSpPr/>
            <p:nvPr/>
          </p:nvSpPr>
          <p:spPr>
            <a:xfrm>
              <a:off x="5041075" y="3520525"/>
              <a:ext cx="245425" cy="168100"/>
            </a:xfrm>
            <a:custGeom>
              <a:avLst/>
              <a:gdLst/>
              <a:ahLst/>
              <a:cxnLst/>
              <a:rect l="l" t="t" r="r" b="b"/>
              <a:pathLst>
                <a:path w="9817" h="6724" extrusionOk="0">
                  <a:moveTo>
                    <a:pt x="9346" y="0"/>
                  </a:moveTo>
                  <a:cubicBezTo>
                    <a:pt x="9144" y="0"/>
                    <a:pt x="8942" y="68"/>
                    <a:pt x="8808" y="135"/>
                  </a:cubicBezTo>
                  <a:cubicBezTo>
                    <a:pt x="8606" y="370"/>
                    <a:pt x="8388" y="437"/>
                    <a:pt x="8161" y="437"/>
                  </a:cubicBezTo>
                  <a:cubicBezTo>
                    <a:pt x="7934" y="437"/>
                    <a:pt x="7698" y="370"/>
                    <a:pt x="7463" y="337"/>
                  </a:cubicBezTo>
                  <a:cubicBezTo>
                    <a:pt x="7194" y="404"/>
                    <a:pt x="6993" y="471"/>
                    <a:pt x="6724" y="606"/>
                  </a:cubicBezTo>
                  <a:cubicBezTo>
                    <a:pt x="5715" y="1345"/>
                    <a:pt x="4774" y="2219"/>
                    <a:pt x="3967" y="3227"/>
                  </a:cubicBezTo>
                  <a:cubicBezTo>
                    <a:pt x="3631" y="4438"/>
                    <a:pt x="2287" y="4236"/>
                    <a:pt x="1614" y="4572"/>
                  </a:cubicBezTo>
                  <a:cubicBezTo>
                    <a:pt x="1009" y="4975"/>
                    <a:pt x="270" y="5244"/>
                    <a:pt x="1" y="6118"/>
                  </a:cubicBezTo>
                  <a:cubicBezTo>
                    <a:pt x="1" y="6387"/>
                    <a:pt x="203" y="6656"/>
                    <a:pt x="539" y="6723"/>
                  </a:cubicBezTo>
                  <a:cubicBezTo>
                    <a:pt x="1813" y="6660"/>
                    <a:pt x="3087" y="6113"/>
                    <a:pt x="4418" y="6113"/>
                  </a:cubicBezTo>
                  <a:cubicBezTo>
                    <a:pt x="4492" y="6113"/>
                    <a:pt x="4565" y="6115"/>
                    <a:pt x="4640" y="6118"/>
                  </a:cubicBezTo>
                  <a:cubicBezTo>
                    <a:pt x="5984" y="5379"/>
                    <a:pt x="7194" y="4438"/>
                    <a:pt x="8270" y="3295"/>
                  </a:cubicBezTo>
                  <a:cubicBezTo>
                    <a:pt x="8472" y="3026"/>
                    <a:pt x="8740" y="2690"/>
                    <a:pt x="9009" y="2488"/>
                  </a:cubicBezTo>
                  <a:cubicBezTo>
                    <a:pt x="9144" y="2421"/>
                    <a:pt x="9211" y="2286"/>
                    <a:pt x="9278" y="2085"/>
                  </a:cubicBezTo>
                  <a:cubicBezTo>
                    <a:pt x="9278" y="1950"/>
                    <a:pt x="9413" y="1816"/>
                    <a:pt x="9547" y="1748"/>
                  </a:cubicBezTo>
                  <a:cubicBezTo>
                    <a:pt x="9749" y="1412"/>
                    <a:pt x="9816" y="1076"/>
                    <a:pt x="9816" y="673"/>
                  </a:cubicBezTo>
                  <a:cubicBezTo>
                    <a:pt x="9749" y="337"/>
                    <a:pt x="9614" y="135"/>
                    <a:pt x="9346" y="0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3" name="Google Shape;8683;p9"/>
            <p:cNvSpPr/>
            <p:nvPr/>
          </p:nvSpPr>
          <p:spPr>
            <a:xfrm>
              <a:off x="5244450" y="3375975"/>
              <a:ext cx="163050" cy="161750"/>
            </a:xfrm>
            <a:custGeom>
              <a:avLst/>
              <a:gdLst/>
              <a:ahLst/>
              <a:cxnLst/>
              <a:rect l="l" t="t" r="r" b="b"/>
              <a:pathLst>
                <a:path w="6522" h="6470" extrusionOk="0">
                  <a:moveTo>
                    <a:pt x="5648" y="1"/>
                  </a:moveTo>
                  <a:cubicBezTo>
                    <a:pt x="3026" y="606"/>
                    <a:pt x="1614" y="2488"/>
                    <a:pt x="269" y="4572"/>
                  </a:cubicBezTo>
                  <a:cubicBezTo>
                    <a:pt x="337" y="4841"/>
                    <a:pt x="471" y="5110"/>
                    <a:pt x="135" y="5312"/>
                  </a:cubicBezTo>
                  <a:lnTo>
                    <a:pt x="0" y="5514"/>
                  </a:lnTo>
                  <a:lnTo>
                    <a:pt x="0" y="5715"/>
                  </a:lnTo>
                  <a:cubicBezTo>
                    <a:pt x="0" y="5917"/>
                    <a:pt x="135" y="5984"/>
                    <a:pt x="269" y="6051"/>
                  </a:cubicBezTo>
                  <a:cubicBezTo>
                    <a:pt x="344" y="6089"/>
                    <a:pt x="419" y="6106"/>
                    <a:pt x="492" y="6106"/>
                  </a:cubicBezTo>
                  <a:cubicBezTo>
                    <a:pt x="678" y="6106"/>
                    <a:pt x="845" y="5995"/>
                    <a:pt x="942" y="5850"/>
                  </a:cubicBezTo>
                  <a:lnTo>
                    <a:pt x="1345" y="6253"/>
                  </a:lnTo>
                  <a:cubicBezTo>
                    <a:pt x="1502" y="6410"/>
                    <a:pt x="1637" y="6470"/>
                    <a:pt x="1759" y="6470"/>
                  </a:cubicBezTo>
                  <a:cubicBezTo>
                    <a:pt x="2162" y="6470"/>
                    <a:pt x="2419" y="5815"/>
                    <a:pt x="2804" y="5815"/>
                  </a:cubicBezTo>
                  <a:cubicBezTo>
                    <a:pt x="2853" y="5815"/>
                    <a:pt x="2905" y="5826"/>
                    <a:pt x="2958" y="5850"/>
                  </a:cubicBezTo>
                  <a:cubicBezTo>
                    <a:pt x="3093" y="5715"/>
                    <a:pt x="3160" y="5514"/>
                    <a:pt x="3362" y="5446"/>
                  </a:cubicBezTo>
                  <a:cubicBezTo>
                    <a:pt x="3563" y="5110"/>
                    <a:pt x="3765" y="4841"/>
                    <a:pt x="4101" y="4640"/>
                  </a:cubicBezTo>
                  <a:cubicBezTo>
                    <a:pt x="4236" y="4505"/>
                    <a:pt x="4370" y="4371"/>
                    <a:pt x="4505" y="4303"/>
                  </a:cubicBezTo>
                  <a:cubicBezTo>
                    <a:pt x="5379" y="3833"/>
                    <a:pt x="5446" y="2757"/>
                    <a:pt x="6185" y="2219"/>
                  </a:cubicBezTo>
                  <a:cubicBezTo>
                    <a:pt x="6521" y="1682"/>
                    <a:pt x="6118" y="1211"/>
                    <a:pt x="6118" y="673"/>
                  </a:cubicBezTo>
                  <a:lnTo>
                    <a:pt x="6051" y="404"/>
                  </a:lnTo>
                  <a:cubicBezTo>
                    <a:pt x="5984" y="203"/>
                    <a:pt x="5782" y="68"/>
                    <a:pt x="5648" y="1"/>
                  </a:cubicBezTo>
                  <a:close/>
                </a:path>
              </a:pathLst>
            </a:custGeom>
            <a:solidFill>
              <a:srgbClr val="D5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4" name="Google Shape;8684;p9"/>
            <p:cNvSpPr/>
            <p:nvPr/>
          </p:nvSpPr>
          <p:spPr>
            <a:xfrm>
              <a:off x="4980575" y="3659350"/>
              <a:ext cx="176500" cy="118500"/>
            </a:xfrm>
            <a:custGeom>
              <a:avLst/>
              <a:gdLst/>
              <a:ahLst/>
              <a:cxnLst/>
              <a:rect l="l" t="t" r="r" b="b"/>
              <a:pathLst>
                <a:path w="7060" h="4740" extrusionOk="0">
                  <a:moveTo>
                    <a:pt x="6776" y="1"/>
                  </a:moveTo>
                  <a:cubicBezTo>
                    <a:pt x="6742" y="1"/>
                    <a:pt x="6702" y="9"/>
                    <a:pt x="6656" y="27"/>
                  </a:cubicBezTo>
                  <a:cubicBezTo>
                    <a:pt x="5513" y="431"/>
                    <a:pt x="4102" y="162"/>
                    <a:pt x="3026" y="969"/>
                  </a:cubicBezTo>
                  <a:cubicBezTo>
                    <a:pt x="2354" y="1238"/>
                    <a:pt x="1681" y="1170"/>
                    <a:pt x="1076" y="1506"/>
                  </a:cubicBezTo>
                  <a:cubicBezTo>
                    <a:pt x="807" y="1574"/>
                    <a:pt x="606" y="1843"/>
                    <a:pt x="606" y="2111"/>
                  </a:cubicBezTo>
                  <a:cubicBezTo>
                    <a:pt x="875" y="2918"/>
                    <a:pt x="1" y="3792"/>
                    <a:pt x="673" y="4599"/>
                  </a:cubicBezTo>
                  <a:cubicBezTo>
                    <a:pt x="756" y="4682"/>
                    <a:pt x="865" y="4739"/>
                    <a:pt x="983" y="4739"/>
                  </a:cubicBezTo>
                  <a:cubicBezTo>
                    <a:pt x="1057" y="4739"/>
                    <a:pt x="1134" y="4718"/>
                    <a:pt x="1211" y="4666"/>
                  </a:cubicBezTo>
                  <a:cubicBezTo>
                    <a:pt x="2690" y="3994"/>
                    <a:pt x="4034" y="3053"/>
                    <a:pt x="5110" y="1843"/>
                  </a:cubicBezTo>
                  <a:cubicBezTo>
                    <a:pt x="5312" y="1170"/>
                    <a:pt x="5849" y="1170"/>
                    <a:pt x="6320" y="969"/>
                  </a:cubicBezTo>
                  <a:cubicBezTo>
                    <a:pt x="6522" y="700"/>
                    <a:pt x="6858" y="767"/>
                    <a:pt x="7060" y="565"/>
                  </a:cubicBezTo>
                  <a:cubicBezTo>
                    <a:pt x="7002" y="333"/>
                    <a:pt x="6994" y="1"/>
                    <a:pt x="6776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5" name="Google Shape;8685;p9"/>
            <p:cNvSpPr/>
            <p:nvPr/>
          </p:nvSpPr>
          <p:spPr>
            <a:xfrm>
              <a:off x="5106625" y="3683550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1" y="1"/>
                  </a:moveTo>
                  <a:cubicBezTo>
                    <a:pt x="606" y="1"/>
                    <a:pt x="1" y="1"/>
                    <a:pt x="1" y="875"/>
                  </a:cubicBezTo>
                  <a:cubicBezTo>
                    <a:pt x="471" y="673"/>
                    <a:pt x="875" y="404"/>
                    <a:pt x="1211" y="1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6" name="Google Shape;8686;p9"/>
            <p:cNvSpPr/>
            <p:nvPr/>
          </p:nvSpPr>
          <p:spPr>
            <a:xfrm>
              <a:off x="5247800" y="3582700"/>
              <a:ext cx="18525" cy="20200"/>
            </a:xfrm>
            <a:custGeom>
              <a:avLst/>
              <a:gdLst/>
              <a:ahLst/>
              <a:cxnLst/>
              <a:rect l="l" t="t" r="r" b="b"/>
              <a:pathLst>
                <a:path w="741" h="808" extrusionOk="0">
                  <a:moveTo>
                    <a:pt x="740" y="1"/>
                  </a:moveTo>
                  <a:cubicBezTo>
                    <a:pt x="270" y="1"/>
                    <a:pt x="1" y="337"/>
                    <a:pt x="1" y="808"/>
                  </a:cubicBezTo>
                  <a:cubicBezTo>
                    <a:pt x="404" y="740"/>
                    <a:pt x="673" y="404"/>
                    <a:pt x="740" y="1"/>
                  </a:cubicBezTo>
                  <a:close/>
                </a:path>
              </a:pathLst>
            </a:custGeom>
            <a:solidFill>
              <a:srgbClr val="AA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7" name="Google Shape;8687;p9"/>
            <p:cNvSpPr/>
            <p:nvPr/>
          </p:nvSpPr>
          <p:spPr>
            <a:xfrm>
              <a:off x="5136875" y="3673475"/>
              <a:ext cx="20200" cy="11775"/>
            </a:xfrm>
            <a:custGeom>
              <a:avLst/>
              <a:gdLst/>
              <a:ahLst/>
              <a:cxnLst/>
              <a:rect l="l" t="t" r="r" b="b"/>
              <a:pathLst>
                <a:path w="808" h="471" extrusionOk="0">
                  <a:moveTo>
                    <a:pt x="808" y="0"/>
                  </a:moveTo>
                  <a:cubicBezTo>
                    <a:pt x="471" y="0"/>
                    <a:pt x="135" y="135"/>
                    <a:pt x="1" y="471"/>
                  </a:cubicBezTo>
                  <a:cubicBezTo>
                    <a:pt x="337" y="471"/>
                    <a:pt x="606" y="269"/>
                    <a:pt x="808" y="0"/>
                  </a:cubicBezTo>
                  <a:close/>
                </a:path>
              </a:pathLst>
            </a:custGeom>
            <a:solidFill>
              <a:srgbClr val="E1E2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8" name="Google Shape;8688;p9"/>
            <p:cNvSpPr/>
            <p:nvPr/>
          </p:nvSpPr>
          <p:spPr>
            <a:xfrm>
              <a:off x="4992350" y="3774300"/>
              <a:ext cx="16825" cy="13475"/>
            </a:xfrm>
            <a:custGeom>
              <a:avLst/>
              <a:gdLst/>
              <a:ahLst/>
              <a:cxnLst/>
              <a:rect l="l" t="t" r="r" b="b"/>
              <a:pathLst>
                <a:path w="673" h="539" extrusionOk="0">
                  <a:moveTo>
                    <a:pt x="135" y="1"/>
                  </a:moveTo>
                  <a:cubicBezTo>
                    <a:pt x="0" y="135"/>
                    <a:pt x="0" y="270"/>
                    <a:pt x="135" y="404"/>
                  </a:cubicBezTo>
                  <a:lnTo>
                    <a:pt x="202" y="539"/>
                  </a:lnTo>
                  <a:cubicBezTo>
                    <a:pt x="404" y="472"/>
                    <a:pt x="605" y="270"/>
                    <a:pt x="673" y="68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E0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9" name="Google Shape;8689;p9"/>
            <p:cNvSpPr/>
            <p:nvPr/>
          </p:nvSpPr>
          <p:spPr>
            <a:xfrm>
              <a:off x="5146975" y="2586050"/>
              <a:ext cx="57150" cy="121050"/>
            </a:xfrm>
            <a:custGeom>
              <a:avLst/>
              <a:gdLst/>
              <a:ahLst/>
              <a:cxnLst/>
              <a:rect l="l" t="t" r="r" b="b"/>
              <a:pathLst>
                <a:path w="2286" h="4842" extrusionOk="0">
                  <a:moveTo>
                    <a:pt x="404" y="1"/>
                  </a:moveTo>
                  <a:cubicBezTo>
                    <a:pt x="538" y="807"/>
                    <a:pt x="135" y="1547"/>
                    <a:pt x="0" y="2421"/>
                  </a:cubicBezTo>
                  <a:lnTo>
                    <a:pt x="404" y="2824"/>
                  </a:lnTo>
                  <a:cubicBezTo>
                    <a:pt x="740" y="3295"/>
                    <a:pt x="672" y="4034"/>
                    <a:pt x="1210" y="4438"/>
                  </a:cubicBezTo>
                  <a:lnTo>
                    <a:pt x="1210" y="4841"/>
                  </a:lnTo>
                  <a:lnTo>
                    <a:pt x="2017" y="4774"/>
                  </a:lnTo>
                  <a:cubicBezTo>
                    <a:pt x="2084" y="4572"/>
                    <a:pt x="2286" y="4169"/>
                    <a:pt x="2151" y="4034"/>
                  </a:cubicBezTo>
                  <a:cubicBezTo>
                    <a:pt x="1278" y="2824"/>
                    <a:pt x="1210" y="1278"/>
                    <a:pt x="404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0" name="Google Shape;8690;p9"/>
            <p:cNvSpPr/>
            <p:nvPr/>
          </p:nvSpPr>
          <p:spPr>
            <a:xfrm>
              <a:off x="5257900" y="2867075"/>
              <a:ext cx="34000" cy="44625"/>
            </a:xfrm>
            <a:custGeom>
              <a:avLst/>
              <a:gdLst/>
              <a:ahLst/>
              <a:cxnLst/>
              <a:rect l="l" t="t" r="r" b="b"/>
              <a:pathLst>
                <a:path w="1360" h="1785" extrusionOk="0">
                  <a:moveTo>
                    <a:pt x="412" y="1"/>
                  </a:moveTo>
                  <a:cubicBezTo>
                    <a:pt x="297" y="1"/>
                    <a:pt x="161" y="18"/>
                    <a:pt x="0" y="54"/>
                  </a:cubicBezTo>
                  <a:cubicBezTo>
                    <a:pt x="202" y="390"/>
                    <a:pt x="269" y="726"/>
                    <a:pt x="269" y="1130"/>
                  </a:cubicBezTo>
                  <a:cubicBezTo>
                    <a:pt x="269" y="1558"/>
                    <a:pt x="438" y="1784"/>
                    <a:pt x="751" y="1784"/>
                  </a:cubicBezTo>
                  <a:cubicBezTo>
                    <a:pt x="880" y="1784"/>
                    <a:pt x="1034" y="1746"/>
                    <a:pt x="1210" y="1667"/>
                  </a:cubicBezTo>
                  <a:cubicBezTo>
                    <a:pt x="911" y="1128"/>
                    <a:pt x="1359" y="1"/>
                    <a:pt x="412" y="1"/>
                  </a:cubicBezTo>
                  <a:close/>
                </a:path>
              </a:pathLst>
            </a:custGeom>
            <a:solidFill>
              <a:srgbClr val="2B68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1" name="Google Shape;8691;p9"/>
            <p:cNvSpPr/>
            <p:nvPr/>
          </p:nvSpPr>
          <p:spPr>
            <a:xfrm>
              <a:off x="5200750" y="2727225"/>
              <a:ext cx="31950" cy="50450"/>
            </a:xfrm>
            <a:custGeom>
              <a:avLst/>
              <a:gdLst/>
              <a:ahLst/>
              <a:cxnLst/>
              <a:rect l="l" t="t" r="r" b="b"/>
              <a:pathLst>
                <a:path w="1278" h="2018" extrusionOk="0">
                  <a:moveTo>
                    <a:pt x="269" y="1"/>
                  </a:moveTo>
                  <a:lnTo>
                    <a:pt x="269" y="1"/>
                  </a:lnTo>
                  <a:cubicBezTo>
                    <a:pt x="337" y="673"/>
                    <a:pt x="0" y="1413"/>
                    <a:pt x="673" y="2018"/>
                  </a:cubicBezTo>
                  <a:cubicBezTo>
                    <a:pt x="1143" y="1211"/>
                    <a:pt x="1278" y="471"/>
                    <a:pt x="269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2" name="Google Shape;8692;p9"/>
            <p:cNvSpPr/>
            <p:nvPr/>
          </p:nvSpPr>
          <p:spPr>
            <a:xfrm>
              <a:off x="5132325" y="2575825"/>
              <a:ext cx="24750" cy="14400"/>
            </a:xfrm>
            <a:custGeom>
              <a:avLst/>
              <a:gdLst/>
              <a:ahLst/>
              <a:cxnLst/>
              <a:rect l="l" t="t" r="r" b="b"/>
              <a:pathLst>
                <a:path w="990" h="576" extrusionOk="0">
                  <a:moveTo>
                    <a:pt x="380" y="1"/>
                  </a:moveTo>
                  <a:cubicBezTo>
                    <a:pt x="192" y="1"/>
                    <a:pt x="0" y="35"/>
                    <a:pt x="48" y="275"/>
                  </a:cubicBezTo>
                  <a:cubicBezTo>
                    <a:pt x="134" y="505"/>
                    <a:pt x="257" y="575"/>
                    <a:pt x="396" y="575"/>
                  </a:cubicBezTo>
                  <a:cubicBezTo>
                    <a:pt x="582" y="575"/>
                    <a:pt x="797" y="448"/>
                    <a:pt x="990" y="410"/>
                  </a:cubicBezTo>
                  <a:lnTo>
                    <a:pt x="586" y="6"/>
                  </a:lnTo>
                  <a:cubicBezTo>
                    <a:pt x="529" y="6"/>
                    <a:pt x="454" y="1"/>
                    <a:pt x="380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3" name="Google Shape;8693;p9"/>
            <p:cNvSpPr/>
            <p:nvPr/>
          </p:nvSpPr>
          <p:spPr>
            <a:xfrm>
              <a:off x="5197400" y="2715475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3" y="471"/>
                  </a:moveTo>
                  <a:cubicBezTo>
                    <a:pt x="269" y="336"/>
                    <a:pt x="134" y="202"/>
                    <a:pt x="0" y="0"/>
                  </a:cubicBezTo>
                  <a:cubicBezTo>
                    <a:pt x="134" y="202"/>
                    <a:pt x="269" y="336"/>
                    <a:pt x="403" y="47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4" name="Google Shape;8694;p9"/>
            <p:cNvSpPr/>
            <p:nvPr/>
          </p:nvSpPr>
          <p:spPr>
            <a:xfrm>
              <a:off x="4990675" y="3774300"/>
              <a:ext cx="5050" cy="10125"/>
            </a:xfrm>
            <a:custGeom>
              <a:avLst/>
              <a:gdLst/>
              <a:ahLst/>
              <a:cxnLst/>
              <a:rect l="l" t="t" r="r" b="b"/>
              <a:pathLst>
                <a:path w="202" h="405" extrusionOk="0">
                  <a:moveTo>
                    <a:pt x="202" y="1"/>
                  </a:moveTo>
                  <a:cubicBezTo>
                    <a:pt x="134" y="68"/>
                    <a:pt x="134" y="68"/>
                    <a:pt x="67" y="135"/>
                  </a:cubicBezTo>
                  <a:cubicBezTo>
                    <a:pt x="0" y="270"/>
                    <a:pt x="67" y="337"/>
                    <a:pt x="202" y="404"/>
                  </a:cubicBezTo>
                  <a:cubicBezTo>
                    <a:pt x="202" y="270"/>
                    <a:pt x="202" y="135"/>
                    <a:pt x="202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5" name="Google Shape;8695;p9"/>
            <p:cNvSpPr/>
            <p:nvPr/>
          </p:nvSpPr>
          <p:spPr>
            <a:xfrm>
              <a:off x="5084775" y="3602875"/>
              <a:ext cx="70625" cy="40375"/>
            </a:xfrm>
            <a:custGeom>
              <a:avLst/>
              <a:gdLst/>
              <a:ahLst/>
              <a:cxnLst/>
              <a:rect l="l" t="t" r="r" b="b"/>
              <a:pathLst>
                <a:path w="2825" h="1615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547" y="404"/>
                    <a:pt x="740" y="942"/>
                    <a:pt x="1" y="1614"/>
                  </a:cubicBezTo>
                  <a:cubicBezTo>
                    <a:pt x="740" y="1480"/>
                    <a:pt x="1345" y="1345"/>
                    <a:pt x="2085" y="1144"/>
                  </a:cubicBezTo>
                  <a:cubicBezTo>
                    <a:pt x="2824" y="1009"/>
                    <a:pt x="2757" y="538"/>
                    <a:pt x="2488" y="1"/>
                  </a:cubicBezTo>
                  <a:close/>
                </a:path>
              </a:pathLst>
            </a:custGeom>
            <a:solidFill>
              <a:srgbClr val="B5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6" name="Google Shape;8696;p9"/>
            <p:cNvSpPr/>
            <p:nvPr/>
          </p:nvSpPr>
          <p:spPr>
            <a:xfrm>
              <a:off x="5004100" y="3673475"/>
              <a:ext cx="52125" cy="31100"/>
            </a:xfrm>
            <a:custGeom>
              <a:avLst/>
              <a:gdLst/>
              <a:ahLst/>
              <a:cxnLst/>
              <a:rect l="l" t="t" r="r" b="b"/>
              <a:pathLst>
                <a:path w="2085" h="1244" extrusionOk="0">
                  <a:moveTo>
                    <a:pt x="1682" y="0"/>
                  </a:moveTo>
                  <a:lnTo>
                    <a:pt x="1" y="1210"/>
                  </a:lnTo>
                  <a:cubicBezTo>
                    <a:pt x="135" y="1233"/>
                    <a:pt x="270" y="1244"/>
                    <a:pt x="403" y="1244"/>
                  </a:cubicBezTo>
                  <a:cubicBezTo>
                    <a:pt x="1067" y="1244"/>
                    <a:pt x="1693" y="964"/>
                    <a:pt x="2085" y="404"/>
                  </a:cubicBezTo>
                  <a:lnTo>
                    <a:pt x="1682" y="0"/>
                  </a:lnTo>
                  <a:close/>
                </a:path>
              </a:pathLst>
            </a:custGeom>
            <a:solidFill>
              <a:srgbClr val="C6D5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7" name="Google Shape;8697;p9"/>
            <p:cNvSpPr/>
            <p:nvPr/>
          </p:nvSpPr>
          <p:spPr>
            <a:xfrm>
              <a:off x="5224275" y="3518850"/>
              <a:ext cx="43725" cy="27350"/>
            </a:xfrm>
            <a:custGeom>
              <a:avLst/>
              <a:gdLst/>
              <a:ahLst/>
              <a:cxnLst/>
              <a:rect l="l" t="t" r="r" b="b"/>
              <a:pathLst>
                <a:path w="1749" h="1094" extrusionOk="0">
                  <a:moveTo>
                    <a:pt x="572" y="0"/>
                  </a:moveTo>
                  <a:cubicBezTo>
                    <a:pt x="438" y="0"/>
                    <a:pt x="303" y="67"/>
                    <a:pt x="202" y="202"/>
                  </a:cubicBezTo>
                  <a:lnTo>
                    <a:pt x="135" y="202"/>
                  </a:lnTo>
                  <a:cubicBezTo>
                    <a:pt x="135" y="202"/>
                    <a:pt x="68" y="269"/>
                    <a:pt x="1" y="336"/>
                  </a:cubicBezTo>
                  <a:cubicBezTo>
                    <a:pt x="1" y="404"/>
                    <a:pt x="1" y="471"/>
                    <a:pt x="135" y="538"/>
                  </a:cubicBezTo>
                  <a:cubicBezTo>
                    <a:pt x="416" y="889"/>
                    <a:pt x="697" y="1094"/>
                    <a:pt x="978" y="1094"/>
                  </a:cubicBezTo>
                  <a:cubicBezTo>
                    <a:pt x="1235" y="1094"/>
                    <a:pt x="1492" y="923"/>
                    <a:pt x="1749" y="538"/>
                  </a:cubicBezTo>
                  <a:cubicBezTo>
                    <a:pt x="1547" y="336"/>
                    <a:pt x="1144" y="404"/>
                    <a:pt x="942" y="202"/>
                  </a:cubicBezTo>
                  <a:cubicBezTo>
                    <a:pt x="841" y="67"/>
                    <a:pt x="707" y="0"/>
                    <a:pt x="572" y="0"/>
                  </a:cubicBezTo>
                  <a:close/>
                </a:path>
              </a:pathLst>
            </a:custGeom>
            <a:solidFill>
              <a:srgbClr val="D5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8" name="Google Shape;8698;p9"/>
            <p:cNvSpPr/>
            <p:nvPr/>
          </p:nvSpPr>
          <p:spPr>
            <a:xfrm>
              <a:off x="5247800" y="3523875"/>
              <a:ext cx="21875" cy="8875"/>
            </a:xfrm>
            <a:custGeom>
              <a:avLst/>
              <a:gdLst/>
              <a:ahLst/>
              <a:cxnLst/>
              <a:rect l="l" t="t" r="r" b="b"/>
              <a:pathLst>
                <a:path w="875" h="355" extrusionOk="0">
                  <a:moveTo>
                    <a:pt x="1" y="1"/>
                  </a:moveTo>
                  <a:cubicBezTo>
                    <a:pt x="168" y="224"/>
                    <a:pt x="381" y="354"/>
                    <a:pt x="641" y="354"/>
                  </a:cubicBezTo>
                  <a:cubicBezTo>
                    <a:pt x="694" y="354"/>
                    <a:pt x="750" y="349"/>
                    <a:pt x="808" y="337"/>
                  </a:cubicBezTo>
                  <a:cubicBezTo>
                    <a:pt x="808" y="203"/>
                    <a:pt x="808" y="68"/>
                    <a:pt x="875" y="1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9" name="Google Shape;8699;p9"/>
            <p:cNvSpPr/>
            <p:nvPr/>
          </p:nvSpPr>
          <p:spPr>
            <a:xfrm>
              <a:off x="5214200" y="3523875"/>
              <a:ext cx="13475" cy="17275"/>
            </a:xfrm>
            <a:custGeom>
              <a:avLst/>
              <a:gdLst/>
              <a:ahLst/>
              <a:cxnLst/>
              <a:rect l="l" t="t" r="r" b="b"/>
              <a:pathLst>
                <a:path w="539" h="691" extrusionOk="0">
                  <a:moveTo>
                    <a:pt x="538" y="1"/>
                  </a:moveTo>
                  <a:cubicBezTo>
                    <a:pt x="269" y="135"/>
                    <a:pt x="68" y="404"/>
                    <a:pt x="0" y="673"/>
                  </a:cubicBezTo>
                  <a:cubicBezTo>
                    <a:pt x="36" y="685"/>
                    <a:pt x="72" y="691"/>
                    <a:pt x="107" y="691"/>
                  </a:cubicBezTo>
                  <a:cubicBezTo>
                    <a:pt x="271" y="691"/>
                    <a:pt x="427" y="570"/>
                    <a:pt x="538" y="404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0" name="Google Shape;8700;p9"/>
            <p:cNvSpPr/>
            <p:nvPr/>
          </p:nvSpPr>
          <p:spPr>
            <a:xfrm>
              <a:off x="5229325" y="3510450"/>
              <a:ext cx="18500" cy="11775"/>
            </a:xfrm>
            <a:custGeom>
              <a:avLst/>
              <a:gdLst/>
              <a:ahLst/>
              <a:cxnLst/>
              <a:rect l="l" t="t" r="r" b="b"/>
              <a:pathLst>
                <a:path w="740" h="471" extrusionOk="0">
                  <a:moveTo>
                    <a:pt x="740" y="0"/>
                  </a:moveTo>
                  <a:cubicBezTo>
                    <a:pt x="404" y="0"/>
                    <a:pt x="135" y="202"/>
                    <a:pt x="0" y="471"/>
                  </a:cubicBezTo>
                  <a:lnTo>
                    <a:pt x="740" y="471"/>
                  </a:lnTo>
                  <a:cubicBezTo>
                    <a:pt x="740" y="336"/>
                    <a:pt x="740" y="202"/>
                    <a:pt x="740" y="0"/>
                  </a:cubicBez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1" name="Google Shape;8701;p9"/>
            <p:cNvSpPr/>
            <p:nvPr/>
          </p:nvSpPr>
          <p:spPr>
            <a:xfrm>
              <a:off x="5247800" y="3502025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270" y="1"/>
                  </a:moveTo>
                  <a:cubicBezTo>
                    <a:pt x="135" y="68"/>
                    <a:pt x="1" y="203"/>
                    <a:pt x="1" y="404"/>
                  </a:cubicBezTo>
                  <a:lnTo>
                    <a:pt x="539" y="270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D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2" name="Google Shape;8702;p9"/>
            <p:cNvSpPr/>
            <p:nvPr/>
          </p:nvSpPr>
          <p:spPr>
            <a:xfrm>
              <a:off x="5111675" y="2642300"/>
              <a:ext cx="42050" cy="73200"/>
            </a:xfrm>
            <a:custGeom>
              <a:avLst/>
              <a:gdLst/>
              <a:ahLst/>
              <a:cxnLst/>
              <a:rect l="l" t="t" r="r" b="b"/>
              <a:pathLst>
                <a:path w="1682" h="2928" extrusionOk="0">
                  <a:moveTo>
                    <a:pt x="793" y="1"/>
                  </a:moveTo>
                  <a:cubicBezTo>
                    <a:pt x="568" y="1"/>
                    <a:pt x="379" y="111"/>
                    <a:pt x="269" y="440"/>
                  </a:cubicBezTo>
                  <a:cubicBezTo>
                    <a:pt x="0" y="1381"/>
                    <a:pt x="202" y="1919"/>
                    <a:pt x="1681" y="2927"/>
                  </a:cubicBezTo>
                  <a:cubicBezTo>
                    <a:pt x="807" y="1784"/>
                    <a:pt x="1479" y="978"/>
                    <a:pt x="1412" y="171"/>
                  </a:cubicBezTo>
                  <a:cubicBezTo>
                    <a:pt x="1197" y="79"/>
                    <a:pt x="982" y="1"/>
                    <a:pt x="793" y="1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3" name="Google Shape;8703;p9"/>
            <p:cNvSpPr/>
            <p:nvPr/>
          </p:nvSpPr>
          <p:spPr>
            <a:xfrm>
              <a:off x="5150325" y="2656650"/>
              <a:ext cx="26925" cy="40350"/>
            </a:xfrm>
            <a:custGeom>
              <a:avLst/>
              <a:gdLst/>
              <a:ahLst/>
              <a:cxnLst/>
              <a:rect l="l" t="t" r="r" b="b"/>
              <a:pathLst>
                <a:path w="1077" h="1614" extrusionOk="0">
                  <a:moveTo>
                    <a:pt x="270" y="0"/>
                  </a:moveTo>
                  <a:lnTo>
                    <a:pt x="270" y="0"/>
                  </a:lnTo>
                  <a:cubicBezTo>
                    <a:pt x="337" y="605"/>
                    <a:pt x="1" y="1479"/>
                    <a:pt x="1076" y="1614"/>
                  </a:cubicBezTo>
                  <a:cubicBezTo>
                    <a:pt x="1076" y="941"/>
                    <a:pt x="740" y="404"/>
                    <a:pt x="270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4" name="Google Shape;8704;p9"/>
            <p:cNvSpPr/>
            <p:nvPr/>
          </p:nvSpPr>
          <p:spPr>
            <a:xfrm>
              <a:off x="4972175" y="2382700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874" y="0"/>
                  </a:moveTo>
                  <a:lnTo>
                    <a:pt x="874" y="0"/>
                  </a:lnTo>
                  <a:cubicBezTo>
                    <a:pt x="337" y="403"/>
                    <a:pt x="68" y="1008"/>
                    <a:pt x="1" y="1614"/>
                  </a:cubicBezTo>
                  <a:cubicBezTo>
                    <a:pt x="606" y="1277"/>
                    <a:pt x="942" y="672"/>
                    <a:pt x="874" y="0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5" name="Google Shape;8705;p9"/>
            <p:cNvSpPr/>
            <p:nvPr/>
          </p:nvSpPr>
          <p:spPr>
            <a:xfrm>
              <a:off x="5106625" y="2883550"/>
              <a:ext cx="3400" cy="5050"/>
            </a:xfrm>
            <a:custGeom>
              <a:avLst/>
              <a:gdLst/>
              <a:ahLst/>
              <a:cxnLst/>
              <a:rect l="l" t="t" r="r" b="b"/>
              <a:pathLst>
                <a:path w="136" h="202" extrusionOk="0">
                  <a:moveTo>
                    <a:pt x="68" y="0"/>
                  </a:moveTo>
                  <a:lnTo>
                    <a:pt x="1" y="202"/>
                  </a:lnTo>
                  <a:lnTo>
                    <a:pt x="135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6" name="Google Shape;8706;p9"/>
            <p:cNvSpPr/>
            <p:nvPr/>
          </p:nvSpPr>
          <p:spPr>
            <a:xfrm>
              <a:off x="5056200" y="2646550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1" y="1"/>
                  </a:moveTo>
                  <a:cubicBezTo>
                    <a:pt x="30" y="87"/>
                    <a:pt x="59" y="112"/>
                    <a:pt x="82" y="112"/>
                  </a:cubicBezTo>
                  <a:cubicBezTo>
                    <a:pt x="113" y="112"/>
                    <a:pt x="135" y="68"/>
                    <a:pt x="135" y="68"/>
                  </a:cubicBezTo>
                  <a:cubicBezTo>
                    <a:pt x="135" y="68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7" name="Google Shape;8707;p9"/>
            <p:cNvSpPr/>
            <p:nvPr/>
          </p:nvSpPr>
          <p:spPr>
            <a:xfrm>
              <a:off x="4341925" y="1727100"/>
              <a:ext cx="445400" cy="456225"/>
            </a:xfrm>
            <a:custGeom>
              <a:avLst/>
              <a:gdLst/>
              <a:ahLst/>
              <a:cxnLst/>
              <a:rect l="l" t="t" r="r" b="b"/>
              <a:pathLst>
                <a:path w="17816" h="18249" extrusionOk="0">
                  <a:moveTo>
                    <a:pt x="11914" y="0"/>
                  </a:moveTo>
                  <a:cubicBezTo>
                    <a:pt x="11122" y="0"/>
                    <a:pt x="10738" y="632"/>
                    <a:pt x="10353" y="1081"/>
                  </a:cubicBezTo>
                  <a:cubicBezTo>
                    <a:pt x="9278" y="2291"/>
                    <a:pt x="8404" y="3635"/>
                    <a:pt x="7462" y="4846"/>
                  </a:cubicBezTo>
                  <a:cubicBezTo>
                    <a:pt x="7328" y="5047"/>
                    <a:pt x="7261" y="5182"/>
                    <a:pt x="7126" y="5316"/>
                  </a:cubicBezTo>
                  <a:cubicBezTo>
                    <a:pt x="6992" y="5451"/>
                    <a:pt x="6925" y="5585"/>
                    <a:pt x="6790" y="5719"/>
                  </a:cubicBezTo>
                  <a:cubicBezTo>
                    <a:pt x="6387" y="6392"/>
                    <a:pt x="5916" y="6997"/>
                    <a:pt x="5311" y="7535"/>
                  </a:cubicBezTo>
                  <a:cubicBezTo>
                    <a:pt x="3429" y="9148"/>
                    <a:pt x="2084" y="11299"/>
                    <a:pt x="538" y="13182"/>
                  </a:cubicBezTo>
                  <a:cubicBezTo>
                    <a:pt x="269" y="13451"/>
                    <a:pt x="67" y="13854"/>
                    <a:pt x="67" y="14257"/>
                  </a:cubicBezTo>
                  <a:cubicBezTo>
                    <a:pt x="0" y="14728"/>
                    <a:pt x="269" y="15266"/>
                    <a:pt x="740" y="15535"/>
                  </a:cubicBezTo>
                  <a:cubicBezTo>
                    <a:pt x="887" y="15633"/>
                    <a:pt x="1107" y="15696"/>
                    <a:pt x="1320" y="15696"/>
                  </a:cubicBezTo>
                  <a:cubicBezTo>
                    <a:pt x="1397" y="15696"/>
                    <a:pt x="1474" y="15687"/>
                    <a:pt x="1546" y="15669"/>
                  </a:cubicBezTo>
                  <a:cubicBezTo>
                    <a:pt x="1937" y="15626"/>
                    <a:pt x="2244" y="15105"/>
                    <a:pt x="2612" y="15105"/>
                  </a:cubicBezTo>
                  <a:cubicBezTo>
                    <a:pt x="2813" y="15105"/>
                    <a:pt x="3033" y="15261"/>
                    <a:pt x="3294" y="15736"/>
                  </a:cubicBezTo>
                  <a:cubicBezTo>
                    <a:pt x="3383" y="15896"/>
                    <a:pt x="3490" y="15962"/>
                    <a:pt x="3604" y="15962"/>
                  </a:cubicBezTo>
                  <a:cubicBezTo>
                    <a:pt x="3925" y="15962"/>
                    <a:pt x="4306" y="15443"/>
                    <a:pt x="4504" y="14997"/>
                  </a:cubicBezTo>
                  <a:cubicBezTo>
                    <a:pt x="4504" y="14863"/>
                    <a:pt x="4437" y="14795"/>
                    <a:pt x="4437" y="14661"/>
                  </a:cubicBezTo>
                  <a:lnTo>
                    <a:pt x="4437" y="14661"/>
                  </a:lnTo>
                  <a:cubicBezTo>
                    <a:pt x="4504" y="14728"/>
                    <a:pt x="4572" y="14863"/>
                    <a:pt x="4639" y="14997"/>
                  </a:cubicBezTo>
                  <a:cubicBezTo>
                    <a:pt x="5378" y="15468"/>
                    <a:pt x="5849" y="16342"/>
                    <a:pt x="6790" y="16610"/>
                  </a:cubicBezTo>
                  <a:cubicBezTo>
                    <a:pt x="7215" y="16688"/>
                    <a:pt x="7661" y="16853"/>
                    <a:pt x="8067" y="16853"/>
                  </a:cubicBezTo>
                  <a:cubicBezTo>
                    <a:pt x="8367" y="16853"/>
                    <a:pt x="8645" y="16762"/>
                    <a:pt x="8874" y="16476"/>
                  </a:cubicBezTo>
                  <a:cubicBezTo>
                    <a:pt x="9412" y="15871"/>
                    <a:pt x="9143" y="15131"/>
                    <a:pt x="8672" y="14526"/>
                  </a:cubicBezTo>
                  <a:cubicBezTo>
                    <a:pt x="8605" y="14392"/>
                    <a:pt x="8471" y="14325"/>
                    <a:pt x="8404" y="14190"/>
                  </a:cubicBezTo>
                  <a:lnTo>
                    <a:pt x="8404" y="14190"/>
                  </a:lnTo>
                  <a:cubicBezTo>
                    <a:pt x="8538" y="14257"/>
                    <a:pt x="8605" y="14392"/>
                    <a:pt x="8672" y="14459"/>
                  </a:cubicBezTo>
                  <a:cubicBezTo>
                    <a:pt x="9681" y="15468"/>
                    <a:pt x="9009" y="17283"/>
                    <a:pt x="10555" y="17955"/>
                  </a:cubicBezTo>
                  <a:cubicBezTo>
                    <a:pt x="10658" y="18160"/>
                    <a:pt x="10878" y="18248"/>
                    <a:pt x="11096" y="18248"/>
                  </a:cubicBezTo>
                  <a:cubicBezTo>
                    <a:pt x="11164" y="18248"/>
                    <a:pt x="11231" y="18240"/>
                    <a:pt x="11294" y="18224"/>
                  </a:cubicBezTo>
                  <a:cubicBezTo>
                    <a:pt x="11630" y="17955"/>
                    <a:pt x="11832" y="17484"/>
                    <a:pt x="11765" y="17014"/>
                  </a:cubicBezTo>
                  <a:cubicBezTo>
                    <a:pt x="11294" y="16342"/>
                    <a:pt x="11294" y="16274"/>
                    <a:pt x="11563" y="16207"/>
                  </a:cubicBezTo>
                  <a:cubicBezTo>
                    <a:pt x="12303" y="15400"/>
                    <a:pt x="13782" y="14997"/>
                    <a:pt x="12908" y="13249"/>
                  </a:cubicBezTo>
                  <a:cubicBezTo>
                    <a:pt x="12572" y="12510"/>
                    <a:pt x="13580" y="11972"/>
                    <a:pt x="14118" y="11568"/>
                  </a:cubicBezTo>
                  <a:cubicBezTo>
                    <a:pt x="14156" y="11530"/>
                    <a:pt x="14186" y="11514"/>
                    <a:pt x="14210" y="11514"/>
                  </a:cubicBezTo>
                  <a:cubicBezTo>
                    <a:pt x="14358" y="11514"/>
                    <a:pt x="14300" y="12125"/>
                    <a:pt x="14589" y="12241"/>
                  </a:cubicBezTo>
                  <a:cubicBezTo>
                    <a:pt x="14783" y="12318"/>
                    <a:pt x="14977" y="12396"/>
                    <a:pt x="15158" y="12396"/>
                  </a:cubicBezTo>
                  <a:cubicBezTo>
                    <a:pt x="15290" y="12396"/>
                    <a:pt x="15416" y="12354"/>
                    <a:pt x="15530" y="12241"/>
                  </a:cubicBezTo>
                  <a:cubicBezTo>
                    <a:pt x="16135" y="11568"/>
                    <a:pt x="17143" y="11770"/>
                    <a:pt x="17748" y="11031"/>
                  </a:cubicBezTo>
                  <a:cubicBezTo>
                    <a:pt x="17815" y="10829"/>
                    <a:pt x="17815" y="10694"/>
                    <a:pt x="17815" y="10493"/>
                  </a:cubicBezTo>
                  <a:cubicBezTo>
                    <a:pt x="17748" y="10157"/>
                    <a:pt x="17547" y="9820"/>
                    <a:pt x="17412" y="9417"/>
                  </a:cubicBezTo>
                  <a:cubicBezTo>
                    <a:pt x="17009" y="8005"/>
                    <a:pt x="15731" y="7064"/>
                    <a:pt x="15328" y="5652"/>
                  </a:cubicBezTo>
                  <a:lnTo>
                    <a:pt x="12034" y="5"/>
                  </a:lnTo>
                  <a:cubicBezTo>
                    <a:pt x="11993" y="2"/>
                    <a:pt x="11953" y="0"/>
                    <a:pt x="11914" y="0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8" name="Google Shape;8708;p9"/>
            <p:cNvSpPr/>
            <p:nvPr/>
          </p:nvSpPr>
          <p:spPr>
            <a:xfrm>
              <a:off x="4837725" y="2096825"/>
              <a:ext cx="314300" cy="518325"/>
            </a:xfrm>
            <a:custGeom>
              <a:avLst/>
              <a:gdLst/>
              <a:ahLst/>
              <a:cxnLst/>
              <a:rect l="l" t="t" r="r" b="b"/>
              <a:pathLst>
                <a:path w="12572" h="20733" extrusionOk="0">
                  <a:moveTo>
                    <a:pt x="445" y="0"/>
                  </a:moveTo>
                  <a:cubicBezTo>
                    <a:pt x="382" y="0"/>
                    <a:pt x="321" y="22"/>
                    <a:pt x="269" y="74"/>
                  </a:cubicBezTo>
                  <a:cubicBezTo>
                    <a:pt x="68" y="275"/>
                    <a:pt x="0" y="544"/>
                    <a:pt x="0" y="813"/>
                  </a:cubicBezTo>
                  <a:cubicBezTo>
                    <a:pt x="68" y="947"/>
                    <a:pt x="135" y="1149"/>
                    <a:pt x="202" y="1284"/>
                  </a:cubicBezTo>
                  <a:cubicBezTo>
                    <a:pt x="605" y="2292"/>
                    <a:pt x="1076" y="3233"/>
                    <a:pt x="1614" y="4174"/>
                  </a:cubicBezTo>
                  <a:cubicBezTo>
                    <a:pt x="1748" y="4242"/>
                    <a:pt x="1883" y="4376"/>
                    <a:pt x="2017" y="4443"/>
                  </a:cubicBezTo>
                  <a:cubicBezTo>
                    <a:pt x="2420" y="4443"/>
                    <a:pt x="2488" y="4712"/>
                    <a:pt x="2488" y="5116"/>
                  </a:cubicBezTo>
                  <a:cubicBezTo>
                    <a:pt x="2689" y="5788"/>
                    <a:pt x="2084" y="6864"/>
                    <a:pt x="3026" y="7200"/>
                  </a:cubicBezTo>
                  <a:cubicBezTo>
                    <a:pt x="4168" y="7536"/>
                    <a:pt x="4975" y="8611"/>
                    <a:pt x="4975" y="9822"/>
                  </a:cubicBezTo>
                  <a:cubicBezTo>
                    <a:pt x="5244" y="10494"/>
                    <a:pt x="5647" y="11099"/>
                    <a:pt x="6118" y="11704"/>
                  </a:cubicBezTo>
                  <a:cubicBezTo>
                    <a:pt x="7664" y="13654"/>
                    <a:pt x="8538" y="16007"/>
                    <a:pt x="8605" y="18427"/>
                  </a:cubicBezTo>
                  <a:cubicBezTo>
                    <a:pt x="8673" y="19368"/>
                    <a:pt x="9278" y="20242"/>
                    <a:pt x="10152" y="20578"/>
                  </a:cubicBezTo>
                  <a:cubicBezTo>
                    <a:pt x="10333" y="20687"/>
                    <a:pt x="10473" y="20733"/>
                    <a:pt x="10583" y="20733"/>
                  </a:cubicBezTo>
                  <a:cubicBezTo>
                    <a:pt x="11087" y="20733"/>
                    <a:pt x="10976" y="19778"/>
                    <a:pt x="11362" y="19502"/>
                  </a:cubicBezTo>
                  <a:cubicBezTo>
                    <a:pt x="11698" y="19301"/>
                    <a:pt x="12034" y="19099"/>
                    <a:pt x="12370" y="18897"/>
                  </a:cubicBezTo>
                  <a:cubicBezTo>
                    <a:pt x="12505" y="18763"/>
                    <a:pt x="12572" y="18561"/>
                    <a:pt x="12572" y="18360"/>
                  </a:cubicBezTo>
                  <a:cubicBezTo>
                    <a:pt x="12169" y="17284"/>
                    <a:pt x="10958" y="16746"/>
                    <a:pt x="10757" y="15536"/>
                  </a:cubicBezTo>
                  <a:cubicBezTo>
                    <a:pt x="10622" y="15334"/>
                    <a:pt x="10488" y="15200"/>
                    <a:pt x="10421" y="14998"/>
                  </a:cubicBezTo>
                  <a:cubicBezTo>
                    <a:pt x="9278" y="13990"/>
                    <a:pt x="9009" y="12443"/>
                    <a:pt x="7933" y="11502"/>
                  </a:cubicBezTo>
                  <a:cubicBezTo>
                    <a:pt x="7395" y="11032"/>
                    <a:pt x="7328" y="10292"/>
                    <a:pt x="6790" y="9822"/>
                  </a:cubicBezTo>
                  <a:cubicBezTo>
                    <a:pt x="6252" y="8477"/>
                    <a:pt x="5513" y="7200"/>
                    <a:pt x="4572" y="6191"/>
                  </a:cubicBezTo>
                  <a:cubicBezTo>
                    <a:pt x="4236" y="5653"/>
                    <a:pt x="3899" y="5183"/>
                    <a:pt x="3631" y="4645"/>
                  </a:cubicBezTo>
                  <a:cubicBezTo>
                    <a:pt x="2757" y="3099"/>
                    <a:pt x="1748" y="1620"/>
                    <a:pt x="740" y="141"/>
                  </a:cubicBezTo>
                  <a:cubicBezTo>
                    <a:pt x="657" y="58"/>
                    <a:pt x="548" y="0"/>
                    <a:pt x="445" y="0"/>
                  </a:cubicBezTo>
                  <a:close/>
                </a:path>
              </a:pathLst>
            </a:custGeom>
            <a:solidFill>
              <a:srgbClr val="1D6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9" name="Google Shape;8709;p9"/>
            <p:cNvSpPr/>
            <p:nvPr/>
          </p:nvSpPr>
          <p:spPr>
            <a:xfrm>
              <a:off x="4471325" y="1678475"/>
              <a:ext cx="171450" cy="195875"/>
            </a:xfrm>
            <a:custGeom>
              <a:avLst/>
              <a:gdLst/>
              <a:ahLst/>
              <a:cxnLst/>
              <a:rect l="l" t="t" r="r" b="b"/>
              <a:pathLst>
                <a:path w="6858" h="7835" extrusionOk="0">
                  <a:moveTo>
                    <a:pt x="5782" y="0"/>
                  </a:moveTo>
                  <a:cubicBezTo>
                    <a:pt x="4505" y="404"/>
                    <a:pt x="3496" y="1278"/>
                    <a:pt x="2824" y="2421"/>
                  </a:cubicBezTo>
                  <a:cubicBezTo>
                    <a:pt x="2488" y="3026"/>
                    <a:pt x="2690" y="3967"/>
                    <a:pt x="1614" y="4034"/>
                  </a:cubicBezTo>
                  <a:cubicBezTo>
                    <a:pt x="1345" y="4505"/>
                    <a:pt x="1278" y="5244"/>
                    <a:pt x="807" y="5580"/>
                  </a:cubicBezTo>
                  <a:cubicBezTo>
                    <a:pt x="404" y="5917"/>
                    <a:pt x="1" y="6253"/>
                    <a:pt x="337" y="6858"/>
                  </a:cubicBezTo>
                  <a:cubicBezTo>
                    <a:pt x="655" y="7388"/>
                    <a:pt x="1015" y="7835"/>
                    <a:pt x="1582" y="7835"/>
                  </a:cubicBezTo>
                  <a:cubicBezTo>
                    <a:pt x="1734" y="7835"/>
                    <a:pt x="1900" y="7803"/>
                    <a:pt x="2085" y="7732"/>
                  </a:cubicBezTo>
                  <a:cubicBezTo>
                    <a:pt x="2152" y="7530"/>
                    <a:pt x="2354" y="7328"/>
                    <a:pt x="2555" y="7328"/>
                  </a:cubicBezTo>
                  <a:cubicBezTo>
                    <a:pt x="3765" y="5379"/>
                    <a:pt x="5244" y="3564"/>
                    <a:pt x="6858" y="1950"/>
                  </a:cubicBezTo>
                  <a:cubicBezTo>
                    <a:pt x="6791" y="1143"/>
                    <a:pt x="6387" y="471"/>
                    <a:pt x="5782" y="0"/>
                  </a:cubicBezTo>
                  <a:close/>
                </a:path>
              </a:pathLst>
            </a:custGeom>
            <a:solidFill>
              <a:srgbClr val="DCD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0" name="Google Shape;8710;p9"/>
            <p:cNvSpPr/>
            <p:nvPr/>
          </p:nvSpPr>
          <p:spPr>
            <a:xfrm>
              <a:off x="4558725" y="4803675"/>
              <a:ext cx="247075" cy="79925"/>
            </a:xfrm>
            <a:custGeom>
              <a:avLst/>
              <a:gdLst/>
              <a:ahLst/>
              <a:cxnLst/>
              <a:rect l="l" t="t" r="r" b="b"/>
              <a:pathLst>
                <a:path w="9883" h="3197" extrusionOk="0">
                  <a:moveTo>
                    <a:pt x="9324" y="0"/>
                  </a:moveTo>
                  <a:cubicBezTo>
                    <a:pt x="8023" y="0"/>
                    <a:pt x="6902" y="590"/>
                    <a:pt x="5782" y="1180"/>
                  </a:cubicBezTo>
                  <a:cubicBezTo>
                    <a:pt x="5379" y="1449"/>
                    <a:pt x="4975" y="1314"/>
                    <a:pt x="4505" y="1449"/>
                  </a:cubicBezTo>
                  <a:cubicBezTo>
                    <a:pt x="4370" y="1449"/>
                    <a:pt x="4169" y="1449"/>
                    <a:pt x="4034" y="1516"/>
                  </a:cubicBezTo>
                  <a:lnTo>
                    <a:pt x="3564" y="1583"/>
                  </a:lnTo>
                  <a:cubicBezTo>
                    <a:pt x="3295" y="1650"/>
                    <a:pt x="3093" y="1717"/>
                    <a:pt x="2891" y="1785"/>
                  </a:cubicBezTo>
                  <a:cubicBezTo>
                    <a:pt x="2488" y="1919"/>
                    <a:pt x="2085" y="1986"/>
                    <a:pt x="1748" y="1986"/>
                  </a:cubicBezTo>
                  <a:cubicBezTo>
                    <a:pt x="1479" y="1986"/>
                    <a:pt x="1278" y="2054"/>
                    <a:pt x="1009" y="2121"/>
                  </a:cubicBezTo>
                  <a:cubicBezTo>
                    <a:pt x="740" y="2255"/>
                    <a:pt x="471" y="2390"/>
                    <a:pt x="202" y="2591"/>
                  </a:cubicBezTo>
                  <a:cubicBezTo>
                    <a:pt x="68" y="2726"/>
                    <a:pt x="0" y="2860"/>
                    <a:pt x="0" y="2995"/>
                  </a:cubicBezTo>
                  <a:lnTo>
                    <a:pt x="135" y="3196"/>
                  </a:lnTo>
                  <a:cubicBezTo>
                    <a:pt x="3564" y="2793"/>
                    <a:pt x="6858" y="1717"/>
                    <a:pt x="9883" y="37"/>
                  </a:cubicBezTo>
                  <a:cubicBezTo>
                    <a:pt x="9693" y="12"/>
                    <a:pt x="9507" y="0"/>
                    <a:pt x="9324" y="0"/>
                  </a:cubicBezTo>
                  <a:close/>
                </a:path>
              </a:pathLst>
            </a:custGeom>
            <a:solidFill>
              <a:srgbClr val="4A8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1" name="Google Shape;8711;p9"/>
            <p:cNvSpPr/>
            <p:nvPr/>
          </p:nvSpPr>
          <p:spPr>
            <a:xfrm>
              <a:off x="4368800" y="4847550"/>
              <a:ext cx="193300" cy="39825"/>
            </a:xfrm>
            <a:custGeom>
              <a:avLst/>
              <a:gdLst/>
              <a:ahLst/>
              <a:cxnLst/>
              <a:rect l="l" t="t" r="r" b="b"/>
              <a:pathLst>
                <a:path w="7732" h="1593" extrusionOk="0">
                  <a:moveTo>
                    <a:pt x="970" y="0"/>
                  </a:moveTo>
                  <a:cubicBezTo>
                    <a:pt x="820" y="0"/>
                    <a:pt x="656" y="47"/>
                    <a:pt x="471" y="164"/>
                  </a:cubicBezTo>
                  <a:lnTo>
                    <a:pt x="1" y="635"/>
                  </a:lnTo>
                  <a:cubicBezTo>
                    <a:pt x="1614" y="1038"/>
                    <a:pt x="3228" y="1307"/>
                    <a:pt x="4841" y="1441"/>
                  </a:cubicBezTo>
                  <a:cubicBezTo>
                    <a:pt x="5312" y="1542"/>
                    <a:pt x="5799" y="1593"/>
                    <a:pt x="6287" y="1593"/>
                  </a:cubicBezTo>
                  <a:cubicBezTo>
                    <a:pt x="6774" y="1593"/>
                    <a:pt x="7261" y="1542"/>
                    <a:pt x="7732" y="1441"/>
                  </a:cubicBezTo>
                  <a:lnTo>
                    <a:pt x="7732" y="1038"/>
                  </a:lnTo>
                  <a:cubicBezTo>
                    <a:pt x="7698" y="1005"/>
                    <a:pt x="7648" y="988"/>
                    <a:pt x="7589" y="988"/>
                  </a:cubicBezTo>
                  <a:cubicBezTo>
                    <a:pt x="7530" y="988"/>
                    <a:pt x="7463" y="1005"/>
                    <a:pt x="7396" y="1038"/>
                  </a:cubicBezTo>
                  <a:lnTo>
                    <a:pt x="6992" y="1038"/>
                  </a:lnTo>
                  <a:cubicBezTo>
                    <a:pt x="6858" y="904"/>
                    <a:pt x="6724" y="769"/>
                    <a:pt x="6589" y="635"/>
                  </a:cubicBezTo>
                  <a:cubicBezTo>
                    <a:pt x="6455" y="500"/>
                    <a:pt x="6320" y="366"/>
                    <a:pt x="6186" y="231"/>
                  </a:cubicBezTo>
                  <a:cubicBezTo>
                    <a:pt x="5648" y="568"/>
                    <a:pt x="4976" y="500"/>
                    <a:pt x="4505" y="971"/>
                  </a:cubicBezTo>
                  <a:lnTo>
                    <a:pt x="3765" y="971"/>
                  </a:lnTo>
                  <a:cubicBezTo>
                    <a:pt x="3631" y="904"/>
                    <a:pt x="3497" y="769"/>
                    <a:pt x="3362" y="635"/>
                  </a:cubicBezTo>
                  <a:cubicBezTo>
                    <a:pt x="3218" y="491"/>
                    <a:pt x="3055" y="424"/>
                    <a:pt x="2893" y="424"/>
                  </a:cubicBezTo>
                  <a:cubicBezTo>
                    <a:pt x="2752" y="424"/>
                    <a:pt x="2613" y="474"/>
                    <a:pt x="2488" y="568"/>
                  </a:cubicBezTo>
                  <a:lnTo>
                    <a:pt x="2152" y="568"/>
                  </a:lnTo>
                  <a:cubicBezTo>
                    <a:pt x="1749" y="416"/>
                    <a:pt x="1421" y="0"/>
                    <a:pt x="970" y="0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2" name="Google Shape;8712;p9"/>
            <p:cNvSpPr/>
            <p:nvPr/>
          </p:nvSpPr>
          <p:spPr>
            <a:xfrm>
              <a:off x="4778900" y="1969225"/>
              <a:ext cx="77325" cy="131125"/>
            </a:xfrm>
            <a:custGeom>
              <a:avLst/>
              <a:gdLst/>
              <a:ahLst/>
              <a:cxnLst/>
              <a:rect l="l" t="t" r="r" b="b"/>
              <a:pathLst>
                <a:path w="3093" h="5245" extrusionOk="0">
                  <a:moveTo>
                    <a:pt x="269" y="1"/>
                  </a:moveTo>
                  <a:lnTo>
                    <a:pt x="68" y="203"/>
                  </a:lnTo>
                  <a:cubicBezTo>
                    <a:pt x="0" y="404"/>
                    <a:pt x="68" y="673"/>
                    <a:pt x="202" y="875"/>
                  </a:cubicBezTo>
                  <a:cubicBezTo>
                    <a:pt x="605" y="2488"/>
                    <a:pt x="1479" y="4035"/>
                    <a:pt x="2622" y="5245"/>
                  </a:cubicBezTo>
                  <a:lnTo>
                    <a:pt x="3093" y="5245"/>
                  </a:lnTo>
                  <a:cubicBezTo>
                    <a:pt x="2757" y="3228"/>
                    <a:pt x="1748" y="1413"/>
                    <a:pt x="269" y="1"/>
                  </a:cubicBezTo>
                  <a:close/>
                </a:path>
              </a:pathLst>
            </a:custGeom>
            <a:solidFill>
              <a:srgbClr val="618A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3" name="Google Shape;8713;p9"/>
            <p:cNvSpPr/>
            <p:nvPr/>
          </p:nvSpPr>
          <p:spPr>
            <a:xfrm>
              <a:off x="4723425" y="1868400"/>
              <a:ext cx="62225" cy="105900"/>
            </a:xfrm>
            <a:custGeom>
              <a:avLst/>
              <a:gdLst/>
              <a:ahLst/>
              <a:cxnLst/>
              <a:rect l="l" t="t" r="r" b="b"/>
              <a:pathLst>
                <a:path w="2489" h="4236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1681"/>
                    <a:pt x="1480" y="2757"/>
                    <a:pt x="2018" y="4168"/>
                  </a:cubicBezTo>
                  <a:lnTo>
                    <a:pt x="2287" y="4236"/>
                  </a:lnTo>
                  <a:lnTo>
                    <a:pt x="2488" y="4034"/>
                  </a:lnTo>
                  <a:cubicBezTo>
                    <a:pt x="2152" y="2353"/>
                    <a:pt x="1076" y="1210"/>
                    <a:pt x="68" y="0"/>
                  </a:cubicBezTo>
                  <a:close/>
                </a:path>
              </a:pathLst>
            </a:custGeom>
            <a:solidFill>
              <a:srgbClr val="5F8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4" name="Google Shape;8714;p9"/>
            <p:cNvSpPr/>
            <p:nvPr/>
          </p:nvSpPr>
          <p:spPr>
            <a:xfrm>
              <a:off x="4657875" y="3711950"/>
              <a:ext cx="354650" cy="198525"/>
            </a:xfrm>
            <a:custGeom>
              <a:avLst/>
              <a:gdLst/>
              <a:ahLst/>
              <a:cxnLst/>
              <a:rect l="l" t="t" r="r" b="b"/>
              <a:pathLst>
                <a:path w="14186" h="7941" extrusionOk="0">
                  <a:moveTo>
                    <a:pt x="13272" y="0"/>
                  </a:moveTo>
                  <a:cubicBezTo>
                    <a:pt x="12534" y="0"/>
                    <a:pt x="11871" y="392"/>
                    <a:pt x="11497" y="1016"/>
                  </a:cubicBezTo>
                  <a:cubicBezTo>
                    <a:pt x="11497" y="1150"/>
                    <a:pt x="11497" y="1285"/>
                    <a:pt x="11497" y="1419"/>
                  </a:cubicBezTo>
                  <a:cubicBezTo>
                    <a:pt x="11430" y="1285"/>
                    <a:pt x="11362" y="1150"/>
                    <a:pt x="11228" y="1150"/>
                  </a:cubicBezTo>
                  <a:cubicBezTo>
                    <a:pt x="8942" y="2293"/>
                    <a:pt x="6455" y="3167"/>
                    <a:pt x="4303" y="4579"/>
                  </a:cubicBezTo>
                  <a:cubicBezTo>
                    <a:pt x="4035" y="4915"/>
                    <a:pt x="3698" y="5184"/>
                    <a:pt x="3430" y="5453"/>
                  </a:cubicBezTo>
                  <a:cubicBezTo>
                    <a:pt x="3093" y="5587"/>
                    <a:pt x="2690" y="5722"/>
                    <a:pt x="2287" y="5789"/>
                  </a:cubicBezTo>
                  <a:cubicBezTo>
                    <a:pt x="2152" y="5789"/>
                    <a:pt x="2018" y="5856"/>
                    <a:pt x="1883" y="5924"/>
                  </a:cubicBezTo>
                  <a:lnTo>
                    <a:pt x="942" y="6192"/>
                  </a:lnTo>
                  <a:cubicBezTo>
                    <a:pt x="740" y="6260"/>
                    <a:pt x="606" y="6327"/>
                    <a:pt x="472" y="6394"/>
                  </a:cubicBezTo>
                  <a:cubicBezTo>
                    <a:pt x="337" y="6529"/>
                    <a:pt x="203" y="6663"/>
                    <a:pt x="135" y="6798"/>
                  </a:cubicBezTo>
                  <a:cubicBezTo>
                    <a:pt x="1" y="6932"/>
                    <a:pt x="1" y="7134"/>
                    <a:pt x="1" y="7335"/>
                  </a:cubicBezTo>
                  <a:cubicBezTo>
                    <a:pt x="1" y="7604"/>
                    <a:pt x="203" y="7806"/>
                    <a:pt x="472" y="7940"/>
                  </a:cubicBezTo>
                  <a:cubicBezTo>
                    <a:pt x="1547" y="7806"/>
                    <a:pt x="2690" y="7739"/>
                    <a:pt x="3833" y="7739"/>
                  </a:cubicBezTo>
                  <a:cubicBezTo>
                    <a:pt x="4841" y="7066"/>
                    <a:pt x="5984" y="6529"/>
                    <a:pt x="7127" y="6192"/>
                  </a:cubicBezTo>
                  <a:cubicBezTo>
                    <a:pt x="9480" y="5655"/>
                    <a:pt x="11699" y="4512"/>
                    <a:pt x="13581" y="3033"/>
                  </a:cubicBezTo>
                  <a:cubicBezTo>
                    <a:pt x="13581" y="2966"/>
                    <a:pt x="13581" y="2898"/>
                    <a:pt x="13581" y="2831"/>
                  </a:cubicBezTo>
                  <a:cubicBezTo>
                    <a:pt x="13312" y="2562"/>
                    <a:pt x="13783" y="2562"/>
                    <a:pt x="13715" y="2360"/>
                  </a:cubicBezTo>
                  <a:cubicBezTo>
                    <a:pt x="13783" y="2226"/>
                    <a:pt x="13783" y="2092"/>
                    <a:pt x="13850" y="1890"/>
                  </a:cubicBezTo>
                  <a:cubicBezTo>
                    <a:pt x="13783" y="1285"/>
                    <a:pt x="14186" y="545"/>
                    <a:pt x="13446" y="7"/>
                  </a:cubicBezTo>
                  <a:cubicBezTo>
                    <a:pt x="13388" y="3"/>
                    <a:pt x="13330" y="0"/>
                    <a:pt x="13272" y="0"/>
                  </a:cubicBezTo>
                  <a:close/>
                </a:path>
              </a:pathLst>
            </a:custGeom>
            <a:solidFill>
              <a:srgbClr val="E0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5" name="Google Shape;8715;p9"/>
            <p:cNvSpPr/>
            <p:nvPr/>
          </p:nvSpPr>
          <p:spPr>
            <a:xfrm>
              <a:off x="4303250" y="3910150"/>
              <a:ext cx="356350" cy="111525"/>
            </a:xfrm>
            <a:custGeom>
              <a:avLst/>
              <a:gdLst/>
              <a:ahLst/>
              <a:cxnLst/>
              <a:rect l="l" t="t" r="r" b="b"/>
              <a:pathLst>
                <a:path w="14254" h="4461" extrusionOk="0">
                  <a:moveTo>
                    <a:pt x="10948" y="0"/>
                  </a:moveTo>
                  <a:cubicBezTo>
                    <a:pt x="8510" y="0"/>
                    <a:pt x="6239" y="919"/>
                    <a:pt x="3967" y="1424"/>
                  </a:cubicBezTo>
                  <a:cubicBezTo>
                    <a:pt x="3360" y="1811"/>
                    <a:pt x="2844" y="2469"/>
                    <a:pt x="2083" y="2469"/>
                  </a:cubicBezTo>
                  <a:cubicBezTo>
                    <a:pt x="1917" y="2469"/>
                    <a:pt x="1740" y="2438"/>
                    <a:pt x="1547" y="2365"/>
                  </a:cubicBezTo>
                  <a:cubicBezTo>
                    <a:pt x="1345" y="2365"/>
                    <a:pt x="1144" y="2365"/>
                    <a:pt x="1009" y="2500"/>
                  </a:cubicBezTo>
                  <a:cubicBezTo>
                    <a:pt x="539" y="2769"/>
                    <a:pt x="1" y="2970"/>
                    <a:pt x="404" y="3643"/>
                  </a:cubicBezTo>
                  <a:cubicBezTo>
                    <a:pt x="673" y="4073"/>
                    <a:pt x="985" y="4460"/>
                    <a:pt x="1478" y="4460"/>
                  </a:cubicBezTo>
                  <a:cubicBezTo>
                    <a:pt x="1601" y="4460"/>
                    <a:pt x="1735" y="4436"/>
                    <a:pt x="1883" y="4382"/>
                  </a:cubicBezTo>
                  <a:cubicBezTo>
                    <a:pt x="2275" y="4102"/>
                    <a:pt x="2761" y="3962"/>
                    <a:pt x="3262" y="3962"/>
                  </a:cubicBezTo>
                  <a:cubicBezTo>
                    <a:pt x="3362" y="3962"/>
                    <a:pt x="3463" y="3968"/>
                    <a:pt x="3564" y="3979"/>
                  </a:cubicBezTo>
                  <a:lnTo>
                    <a:pt x="3698" y="3979"/>
                  </a:lnTo>
                  <a:lnTo>
                    <a:pt x="3900" y="3912"/>
                  </a:lnTo>
                  <a:cubicBezTo>
                    <a:pt x="5850" y="3172"/>
                    <a:pt x="7934" y="2769"/>
                    <a:pt x="10018" y="2702"/>
                  </a:cubicBezTo>
                  <a:cubicBezTo>
                    <a:pt x="11362" y="2365"/>
                    <a:pt x="12841" y="2365"/>
                    <a:pt x="14051" y="1491"/>
                  </a:cubicBezTo>
                  <a:cubicBezTo>
                    <a:pt x="14253" y="1290"/>
                    <a:pt x="14253" y="1021"/>
                    <a:pt x="14119" y="752"/>
                  </a:cubicBezTo>
                  <a:cubicBezTo>
                    <a:pt x="13177" y="617"/>
                    <a:pt x="12169" y="886"/>
                    <a:pt x="11430" y="12"/>
                  </a:cubicBezTo>
                  <a:cubicBezTo>
                    <a:pt x="11268" y="4"/>
                    <a:pt x="11108" y="0"/>
                    <a:pt x="10948" y="0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6" name="Google Shape;8716;p9"/>
            <p:cNvSpPr/>
            <p:nvPr/>
          </p:nvSpPr>
          <p:spPr>
            <a:xfrm>
              <a:off x="4681425" y="4560875"/>
              <a:ext cx="257150" cy="110950"/>
            </a:xfrm>
            <a:custGeom>
              <a:avLst/>
              <a:gdLst/>
              <a:ahLst/>
              <a:cxnLst/>
              <a:rect l="l" t="t" r="r" b="b"/>
              <a:pathLst>
                <a:path w="10286" h="4438" extrusionOk="0">
                  <a:moveTo>
                    <a:pt x="8067" y="1"/>
                  </a:moveTo>
                  <a:cubicBezTo>
                    <a:pt x="7799" y="337"/>
                    <a:pt x="7462" y="270"/>
                    <a:pt x="7126" y="404"/>
                  </a:cubicBezTo>
                  <a:cubicBezTo>
                    <a:pt x="5244" y="1211"/>
                    <a:pt x="3294" y="1883"/>
                    <a:pt x="1277" y="2421"/>
                  </a:cubicBezTo>
                  <a:cubicBezTo>
                    <a:pt x="1009" y="2959"/>
                    <a:pt x="0" y="2891"/>
                    <a:pt x="67" y="3564"/>
                  </a:cubicBezTo>
                  <a:cubicBezTo>
                    <a:pt x="135" y="4303"/>
                    <a:pt x="941" y="4034"/>
                    <a:pt x="1277" y="4438"/>
                  </a:cubicBezTo>
                  <a:lnTo>
                    <a:pt x="1681" y="4438"/>
                  </a:lnTo>
                  <a:cubicBezTo>
                    <a:pt x="2420" y="3765"/>
                    <a:pt x="3361" y="3967"/>
                    <a:pt x="4034" y="3698"/>
                  </a:cubicBezTo>
                  <a:cubicBezTo>
                    <a:pt x="5647" y="3497"/>
                    <a:pt x="7126" y="2959"/>
                    <a:pt x="8471" y="2152"/>
                  </a:cubicBezTo>
                  <a:cubicBezTo>
                    <a:pt x="8672" y="1816"/>
                    <a:pt x="9076" y="1883"/>
                    <a:pt x="9345" y="1681"/>
                  </a:cubicBezTo>
                  <a:cubicBezTo>
                    <a:pt x="10286" y="135"/>
                    <a:pt x="9210" y="68"/>
                    <a:pt x="8067" y="1"/>
                  </a:cubicBezTo>
                  <a:close/>
                </a:path>
              </a:pathLst>
            </a:custGeom>
            <a:solidFill>
              <a:srgbClr val="E4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7" name="Google Shape;8717;p9"/>
            <p:cNvSpPr/>
            <p:nvPr/>
          </p:nvSpPr>
          <p:spPr>
            <a:xfrm>
              <a:off x="4462925" y="4621375"/>
              <a:ext cx="252125" cy="74650"/>
            </a:xfrm>
            <a:custGeom>
              <a:avLst/>
              <a:gdLst/>
              <a:ahLst/>
              <a:cxnLst/>
              <a:rect l="l" t="t" r="r" b="b"/>
              <a:pathLst>
                <a:path w="10085" h="2986" extrusionOk="0">
                  <a:moveTo>
                    <a:pt x="10017" y="1"/>
                  </a:moveTo>
                  <a:cubicBezTo>
                    <a:pt x="8270" y="68"/>
                    <a:pt x="6522" y="337"/>
                    <a:pt x="4841" y="875"/>
                  </a:cubicBezTo>
                  <a:cubicBezTo>
                    <a:pt x="3844" y="1124"/>
                    <a:pt x="2846" y="1263"/>
                    <a:pt x="1849" y="1263"/>
                  </a:cubicBezTo>
                  <a:cubicBezTo>
                    <a:pt x="1502" y="1263"/>
                    <a:pt x="1155" y="1246"/>
                    <a:pt x="807" y="1211"/>
                  </a:cubicBezTo>
                  <a:cubicBezTo>
                    <a:pt x="0" y="2018"/>
                    <a:pt x="0" y="2018"/>
                    <a:pt x="807" y="2824"/>
                  </a:cubicBezTo>
                  <a:cubicBezTo>
                    <a:pt x="1004" y="2923"/>
                    <a:pt x="1237" y="2985"/>
                    <a:pt x="1480" y="2985"/>
                  </a:cubicBezTo>
                  <a:cubicBezTo>
                    <a:pt x="1568" y="2985"/>
                    <a:pt x="1658" y="2977"/>
                    <a:pt x="1748" y="2959"/>
                  </a:cubicBezTo>
                  <a:lnTo>
                    <a:pt x="10085" y="1951"/>
                  </a:lnTo>
                  <a:cubicBezTo>
                    <a:pt x="10017" y="1816"/>
                    <a:pt x="10017" y="1614"/>
                    <a:pt x="9950" y="1614"/>
                  </a:cubicBezTo>
                  <a:cubicBezTo>
                    <a:pt x="8740" y="1345"/>
                    <a:pt x="9076" y="942"/>
                    <a:pt x="9883" y="539"/>
                  </a:cubicBezTo>
                  <a:cubicBezTo>
                    <a:pt x="10017" y="471"/>
                    <a:pt x="10017" y="135"/>
                    <a:pt x="10017" y="1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8" name="Google Shape;8718;p9"/>
            <p:cNvSpPr/>
            <p:nvPr/>
          </p:nvSpPr>
          <p:spPr>
            <a:xfrm>
              <a:off x="4884775" y="4466100"/>
              <a:ext cx="196675" cy="136825"/>
            </a:xfrm>
            <a:custGeom>
              <a:avLst/>
              <a:gdLst/>
              <a:ahLst/>
              <a:cxnLst/>
              <a:rect l="l" t="t" r="r" b="b"/>
              <a:pathLst>
                <a:path w="7867" h="5473" extrusionOk="0">
                  <a:moveTo>
                    <a:pt x="6478" y="0"/>
                  </a:moveTo>
                  <a:cubicBezTo>
                    <a:pt x="6273" y="0"/>
                    <a:pt x="6061" y="34"/>
                    <a:pt x="5849" y="94"/>
                  </a:cubicBezTo>
                  <a:cubicBezTo>
                    <a:pt x="3833" y="1170"/>
                    <a:pt x="1883" y="2447"/>
                    <a:pt x="1" y="3792"/>
                  </a:cubicBezTo>
                  <a:cubicBezTo>
                    <a:pt x="538" y="4262"/>
                    <a:pt x="1816" y="4195"/>
                    <a:pt x="1211" y="5472"/>
                  </a:cubicBezTo>
                  <a:cubicBezTo>
                    <a:pt x="1950" y="5338"/>
                    <a:pt x="2623" y="5069"/>
                    <a:pt x="3160" y="4531"/>
                  </a:cubicBezTo>
                  <a:cubicBezTo>
                    <a:pt x="4143" y="3483"/>
                    <a:pt x="4998" y="2243"/>
                    <a:pt x="6659" y="2243"/>
                  </a:cubicBezTo>
                  <a:cubicBezTo>
                    <a:pt x="6703" y="2243"/>
                    <a:pt x="6746" y="2244"/>
                    <a:pt x="6791" y="2245"/>
                  </a:cubicBezTo>
                  <a:cubicBezTo>
                    <a:pt x="6992" y="1909"/>
                    <a:pt x="7396" y="1977"/>
                    <a:pt x="7665" y="1775"/>
                  </a:cubicBezTo>
                  <a:cubicBezTo>
                    <a:pt x="7866" y="1237"/>
                    <a:pt x="7665" y="565"/>
                    <a:pt x="7194" y="161"/>
                  </a:cubicBezTo>
                  <a:cubicBezTo>
                    <a:pt x="6972" y="50"/>
                    <a:pt x="6730" y="0"/>
                    <a:pt x="6478" y="0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9" name="Google Shape;8719;p9"/>
            <p:cNvSpPr/>
            <p:nvPr/>
          </p:nvSpPr>
          <p:spPr>
            <a:xfrm>
              <a:off x="4649475" y="3893225"/>
              <a:ext cx="105925" cy="54225"/>
            </a:xfrm>
            <a:custGeom>
              <a:avLst/>
              <a:gdLst/>
              <a:ahLst/>
              <a:cxnLst/>
              <a:rect l="l" t="t" r="r" b="b"/>
              <a:pathLst>
                <a:path w="4237" h="2169" extrusionOk="0">
                  <a:moveTo>
                    <a:pt x="2589" y="0"/>
                  </a:moveTo>
                  <a:cubicBezTo>
                    <a:pt x="2018" y="0"/>
                    <a:pt x="1446" y="185"/>
                    <a:pt x="942" y="555"/>
                  </a:cubicBezTo>
                  <a:lnTo>
                    <a:pt x="606" y="555"/>
                  </a:lnTo>
                  <a:lnTo>
                    <a:pt x="337" y="622"/>
                  </a:lnTo>
                  <a:cubicBezTo>
                    <a:pt x="202" y="824"/>
                    <a:pt x="1" y="1026"/>
                    <a:pt x="202" y="1362"/>
                  </a:cubicBezTo>
                  <a:lnTo>
                    <a:pt x="202" y="2168"/>
                  </a:lnTo>
                  <a:cubicBezTo>
                    <a:pt x="1614" y="1832"/>
                    <a:pt x="2959" y="1294"/>
                    <a:pt x="4236" y="555"/>
                  </a:cubicBezTo>
                  <a:cubicBezTo>
                    <a:pt x="3732" y="185"/>
                    <a:pt x="3160" y="0"/>
                    <a:pt x="2589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0" name="Google Shape;8720;p9"/>
            <p:cNvSpPr/>
            <p:nvPr/>
          </p:nvSpPr>
          <p:spPr>
            <a:xfrm>
              <a:off x="4299900" y="4660050"/>
              <a:ext cx="87425" cy="33625"/>
            </a:xfrm>
            <a:custGeom>
              <a:avLst/>
              <a:gdLst/>
              <a:ahLst/>
              <a:cxnLst/>
              <a:rect l="l" t="t" r="r" b="b"/>
              <a:pathLst>
                <a:path w="3497" h="1345" extrusionOk="0">
                  <a:moveTo>
                    <a:pt x="471" y="0"/>
                  </a:moveTo>
                  <a:cubicBezTo>
                    <a:pt x="269" y="471"/>
                    <a:pt x="0" y="941"/>
                    <a:pt x="673" y="1143"/>
                  </a:cubicBezTo>
                  <a:cubicBezTo>
                    <a:pt x="1076" y="1277"/>
                    <a:pt x="1479" y="1345"/>
                    <a:pt x="1874" y="1345"/>
                  </a:cubicBezTo>
                  <a:cubicBezTo>
                    <a:pt x="2269" y="1345"/>
                    <a:pt x="2656" y="1277"/>
                    <a:pt x="3026" y="1143"/>
                  </a:cubicBezTo>
                  <a:cubicBezTo>
                    <a:pt x="3295" y="1009"/>
                    <a:pt x="3496" y="807"/>
                    <a:pt x="3429" y="471"/>
                  </a:cubicBezTo>
                  <a:cubicBezTo>
                    <a:pt x="3362" y="67"/>
                    <a:pt x="2958" y="67"/>
                    <a:pt x="2690" y="0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1" name="Google Shape;8721;p9"/>
            <p:cNvSpPr/>
            <p:nvPr/>
          </p:nvSpPr>
          <p:spPr>
            <a:xfrm>
              <a:off x="4400750" y="3973900"/>
              <a:ext cx="151275" cy="34050"/>
            </a:xfrm>
            <a:custGeom>
              <a:avLst/>
              <a:gdLst/>
              <a:ahLst/>
              <a:cxnLst/>
              <a:rect l="l" t="t" r="r" b="b"/>
              <a:pathLst>
                <a:path w="6051" h="1362" extrusionOk="0">
                  <a:moveTo>
                    <a:pt x="4481" y="0"/>
                  </a:moveTo>
                  <a:cubicBezTo>
                    <a:pt x="2912" y="0"/>
                    <a:pt x="1361" y="454"/>
                    <a:pt x="0" y="1362"/>
                  </a:cubicBezTo>
                  <a:cubicBezTo>
                    <a:pt x="2084" y="1160"/>
                    <a:pt x="4101" y="757"/>
                    <a:pt x="6051" y="152"/>
                  </a:cubicBezTo>
                  <a:cubicBezTo>
                    <a:pt x="5530" y="51"/>
                    <a:pt x="5004" y="0"/>
                    <a:pt x="4481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2" name="Google Shape;8722;p9"/>
            <p:cNvSpPr/>
            <p:nvPr/>
          </p:nvSpPr>
          <p:spPr>
            <a:xfrm>
              <a:off x="4481400" y="4641950"/>
              <a:ext cx="100875" cy="23425"/>
            </a:xfrm>
            <a:custGeom>
              <a:avLst/>
              <a:gdLst/>
              <a:ahLst/>
              <a:cxnLst/>
              <a:rect l="l" t="t" r="r" b="b"/>
              <a:pathLst>
                <a:path w="4035" h="937" extrusionOk="0">
                  <a:moveTo>
                    <a:pt x="2993" y="0"/>
                  </a:moveTo>
                  <a:cubicBezTo>
                    <a:pt x="1995" y="0"/>
                    <a:pt x="998" y="139"/>
                    <a:pt x="1" y="388"/>
                  </a:cubicBezTo>
                  <a:cubicBezTo>
                    <a:pt x="301" y="588"/>
                    <a:pt x="526" y="936"/>
                    <a:pt x="899" y="936"/>
                  </a:cubicBezTo>
                  <a:cubicBezTo>
                    <a:pt x="1027" y="936"/>
                    <a:pt x="1173" y="895"/>
                    <a:pt x="1346" y="791"/>
                  </a:cubicBezTo>
                  <a:cubicBezTo>
                    <a:pt x="1577" y="652"/>
                    <a:pt x="1905" y="417"/>
                    <a:pt x="2219" y="417"/>
                  </a:cubicBezTo>
                  <a:cubicBezTo>
                    <a:pt x="2360" y="417"/>
                    <a:pt x="2498" y="465"/>
                    <a:pt x="2623" y="590"/>
                  </a:cubicBezTo>
                  <a:cubicBezTo>
                    <a:pt x="2870" y="818"/>
                    <a:pt x="3059" y="906"/>
                    <a:pt x="3210" y="906"/>
                  </a:cubicBezTo>
                  <a:cubicBezTo>
                    <a:pt x="3595" y="906"/>
                    <a:pt x="3746" y="341"/>
                    <a:pt x="4035" y="52"/>
                  </a:cubicBezTo>
                  <a:cubicBezTo>
                    <a:pt x="3687" y="17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B1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3" name="Google Shape;8723;p9"/>
            <p:cNvSpPr/>
            <p:nvPr/>
          </p:nvSpPr>
          <p:spPr>
            <a:xfrm>
              <a:off x="4755375" y="3866625"/>
              <a:ext cx="82375" cy="40475"/>
            </a:xfrm>
            <a:custGeom>
              <a:avLst/>
              <a:gdLst/>
              <a:ahLst/>
              <a:cxnLst/>
              <a:rect l="l" t="t" r="r" b="b"/>
              <a:pathLst>
                <a:path w="3295" h="1619" extrusionOk="0">
                  <a:moveTo>
                    <a:pt x="3101" y="0"/>
                  </a:moveTo>
                  <a:cubicBezTo>
                    <a:pt x="1890" y="0"/>
                    <a:pt x="702" y="598"/>
                    <a:pt x="0" y="1619"/>
                  </a:cubicBezTo>
                  <a:cubicBezTo>
                    <a:pt x="1143" y="1216"/>
                    <a:pt x="2286" y="678"/>
                    <a:pt x="3294" y="5"/>
                  </a:cubicBezTo>
                  <a:cubicBezTo>
                    <a:pt x="3230" y="2"/>
                    <a:pt x="3166" y="0"/>
                    <a:pt x="3101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4" name="Google Shape;8724;p9"/>
            <p:cNvSpPr/>
            <p:nvPr/>
          </p:nvSpPr>
          <p:spPr>
            <a:xfrm>
              <a:off x="4417550" y="4651650"/>
              <a:ext cx="20200" cy="28575"/>
            </a:xfrm>
            <a:custGeom>
              <a:avLst/>
              <a:gdLst/>
              <a:ahLst/>
              <a:cxnLst/>
              <a:rect l="l" t="t" r="r" b="b"/>
              <a:pathLst>
                <a:path w="808" h="1143" extrusionOk="0">
                  <a:moveTo>
                    <a:pt x="538" y="0"/>
                  </a:moveTo>
                  <a:lnTo>
                    <a:pt x="135" y="67"/>
                  </a:lnTo>
                  <a:cubicBezTo>
                    <a:pt x="135" y="269"/>
                    <a:pt x="135" y="336"/>
                    <a:pt x="68" y="605"/>
                  </a:cubicBezTo>
                  <a:cubicBezTo>
                    <a:pt x="0" y="874"/>
                    <a:pt x="68" y="1143"/>
                    <a:pt x="336" y="1143"/>
                  </a:cubicBezTo>
                  <a:cubicBezTo>
                    <a:pt x="605" y="1143"/>
                    <a:pt x="807" y="1076"/>
                    <a:pt x="807" y="740"/>
                  </a:cubicBezTo>
                  <a:cubicBezTo>
                    <a:pt x="740" y="471"/>
                    <a:pt x="673" y="202"/>
                    <a:pt x="538" y="0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5" name="Google Shape;8725;p9"/>
            <p:cNvSpPr/>
            <p:nvPr/>
          </p:nvSpPr>
          <p:spPr>
            <a:xfrm>
              <a:off x="4861250" y="4560450"/>
              <a:ext cx="23550" cy="9700"/>
            </a:xfrm>
            <a:custGeom>
              <a:avLst/>
              <a:gdLst/>
              <a:ahLst/>
              <a:cxnLst/>
              <a:rect l="l" t="t" r="r" b="b"/>
              <a:pathLst>
                <a:path w="942" h="388" extrusionOk="0">
                  <a:moveTo>
                    <a:pt x="764" y="1"/>
                  </a:moveTo>
                  <a:cubicBezTo>
                    <a:pt x="473" y="1"/>
                    <a:pt x="168" y="131"/>
                    <a:pt x="0" y="354"/>
                  </a:cubicBezTo>
                  <a:cubicBezTo>
                    <a:pt x="117" y="373"/>
                    <a:pt x="229" y="387"/>
                    <a:pt x="333" y="387"/>
                  </a:cubicBezTo>
                  <a:cubicBezTo>
                    <a:pt x="587" y="387"/>
                    <a:pt x="798" y="304"/>
                    <a:pt x="942" y="18"/>
                  </a:cubicBezTo>
                  <a:cubicBezTo>
                    <a:pt x="884" y="6"/>
                    <a:pt x="824" y="1"/>
                    <a:pt x="764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6" name="Google Shape;8726;p9"/>
            <p:cNvSpPr/>
            <p:nvPr/>
          </p:nvSpPr>
          <p:spPr>
            <a:xfrm>
              <a:off x="4592350" y="4824550"/>
              <a:ext cx="75650" cy="31775"/>
            </a:xfrm>
            <a:custGeom>
              <a:avLst/>
              <a:gdLst/>
              <a:ahLst/>
              <a:cxnLst/>
              <a:rect l="l" t="t" r="r" b="b"/>
              <a:pathLst>
                <a:path w="3026" h="1271" extrusionOk="0">
                  <a:moveTo>
                    <a:pt x="1921" y="1"/>
                  </a:moveTo>
                  <a:cubicBezTo>
                    <a:pt x="1316" y="1"/>
                    <a:pt x="711" y="348"/>
                    <a:pt x="106" y="348"/>
                  </a:cubicBezTo>
                  <a:cubicBezTo>
                    <a:pt x="71" y="348"/>
                    <a:pt x="36" y="347"/>
                    <a:pt x="0" y="345"/>
                  </a:cubicBezTo>
                  <a:lnTo>
                    <a:pt x="0" y="345"/>
                  </a:lnTo>
                  <a:cubicBezTo>
                    <a:pt x="90" y="1062"/>
                    <a:pt x="448" y="1271"/>
                    <a:pt x="896" y="1271"/>
                  </a:cubicBezTo>
                  <a:cubicBezTo>
                    <a:pt x="1120" y="1271"/>
                    <a:pt x="1367" y="1219"/>
                    <a:pt x="1613" y="1151"/>
                  </a:cubicBezTo>
                  <a:lnTo>
                    <a:pt x="2420" y="1084"/>
                  </a:lnTo>
                  <a:cubicBezTo>
                    <a:pt x="2555" y="1017"/>
                    <a:pt x="2689" y="882"/>
                    <a:pt x="2824" y="748"/>
                  </a:cubicBezTo>
                  <a:cubicBezTo>
                    <a:pt x="2891" y="748"/>
                    <a:pt x="2891" y="681"/>
                    <a:pt x="2958" y="614"/>
                  </a:cubicBezTo>
                  <a:cubicBezTo>
                    <a:pt x="3025" y="479"/>
                    <a:pt x="2958" y="412"/>
                    <a:pt x="2824" y="345"/>
                  </a:cubicBezTo>
                  <a:cubicBezTo>
                    <a:pt x="2523" y="87"/>
                    <a:pt x="2222" y="1"/>
                    <a:pt x="1921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7" name="Google Shape;8727;p9"/>
            <p:cNvSpPr/>
            <p:nvPr/>
          </p:nvSpPr>
          <p:spPr>
            <a:xfrm>
              <a:off x="4541350" y="4843225"/>
              <a:ext cx="66150" cy="31975"/>
            </a:xfrm>
            <a:custGeom>
              <a:avLst/>
              <a:gdLst/>
              <a:ahLst/>
              <a:cxnLst/>
              <a:rect l="l" t="t" r="r" b="b"/>
              <a:pathLst>
                <a:path w="2646" h="1279" extrusionOk="0">
                  <a:moveTo>
                    <a:pt x="1406" y="0"/>
                  </a:moveTo>
                  <a:cubicBezTo>
                    <a:pt x="676" y="0"/>
                    <a:pt x="1" y="55"/>
                    <a:pt x="427" y="1211"/>
                  </a:cubicBezTo>
                  <a:lnTo>
                    <a:pt x="830" y="1211"/>
                  </a:lnTo>
                  <a:lnTo>
                    <a:pt x="830" y="1278"/>
                  </a:lnTo>
                  <a:cubicBezTo>
                    <a:pt x="1032" y="1009"/>
                    <a:pt x="1435" y="1077"/>
                    <a:pt x="1637" y="875"/>
                  </a:cubicBezTo>
                  <a:lnTo>
                    <a:pt x="2443" y="808"/>
                  </a:lnTo>
                  <a:cubicBezTo>
                    <a:pt x="2645" y="68"/>
                    <a:pt x="1906" y="270"/>
                    <a:pt x="1637" y="1"/>
                  </a:cubicBezTo>
                  <a:cubicBezTo>
                    <a:pt x="1560" y="1"/>
                    <a:pt x="1482" y="0"/>
                    <a:pt x="1406" y="0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8" name="Google Shape;8728;p9"/>
            <p:cNvSpPr/>
            <p:nvPr/>
          </p:nvSpPr>
          <p:spPr>
            <a:xfrm>
              <a:off x="4479725" y="4845275"/>
              <a:ext cx="42050" cy="26550"/>
            </a:xfrm>
            <a:custGeom>
              <a:avLst/>
              <a:gdLst/>
              <a:ahLst/>
              <a:cxnLst/>
              <a:rect l="l" t="t" r="r" b="b"/>
              <a:pathLst>
                <a:path w="1682" h="1062" extrusionOk="0">
                  <a:moveTo>
                    <a:pt x="858" y="1"/>
                  </a:moveTo>
                  <a:cubicBezTo>
                    <a:pt x="544" y="1"/>
                    <a:pt x="376" y="312"/>
                    <a:pt x="1" y="1062"/>
                  </a:cubicBezTo>
                  <a:cubicBezTo>
                    <a:pt x="673" y="1062"/>
                    <a:pt x="1278" y="793"/>
                    <a:pt x="1681" y="322"/>
                  </a:cubicBezTo>
                  <a:cubicBezTo>
                    <a:pt x="1298" y="118"/>
                    <a:pt x="1051" y="1"/>
                    <a:pt x="858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9" name="Google Shape;8729;p9"/>
            <p:cNvSpPr/>
            <p:nvPr/>
          </p:nvSpPr>
          <p:spPr>
            <a:xfrm>
              <a:off x="4723425" y="4652075"/>
              <a:ext cx="62225" cy="19750"/>
            </a:xfrm>
            <a:custGeom>
              <a:avLst/>
              <a:gdLst/>
              <a:ahLst/>
              <a:cxnLst/>
              <a:rect l="l" t="t" r="r" b="b"/>
              <a:pathLst>
                <a:path w="2489" h="790" extrusionOk="0">
                  <a:moveTo>
                    <a:pt x="1451" y="1"/>
                  </a:moveTo>
                  <a:cubicBezTo>
                    <a:pt x="898" y="1"/>
                    <a:pt x="373" y="128"/>
                    <a:pt x="1" y="790"/>
                  </a:cubicBezTo>
                  <a:cubicBezTo>
                    <a:pt x="875" y="723"/>
                    <a:pt x="1749" y="521"/>
                    <a:pt x="2488" y="50"/>
                  </a:cubicBezTo>
                  <a:cubicBezTo>
                    <a:pt x="2152" y="50"/>
                    <a:pt x="1796" y="1"/>
                    <a:pt x="1451" y="1"/>
                  </a:cubicBezTo>
                  <a:close/>
                </a:path>
              </a:pathLst>
            </a:custGeom>
            <a:solidFill>
              <a:srgbClr val="CFD6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0" name="Google Shape;8730;p9"/>
            <p:cNvSpPr/>
            <p:nvPr/>
          </p:nvSpPr>
          <p:spPr>
            <a:xfrm>
              <a:off x="4380575" y="4836650"/>
              <a:ext cx="40350" cy="26775"/>
            </a:xfrm>
            <a:custGeom>
              <a:avLst/>
              <a:gdLst/>
              <a:ahLst/>
              <a:cxnLst/>
              <a:rect l="l" t="t" r="r" b="b"/>
              <a:pathLst>
                <a:path w="1614" h="1071" extrusionOk="0">
                  <a:moveTo>
                    <a:pt x="433" y="1"/>
                  </a:moveTo>
                  <a:cubicBezTo>
                    <a:pt x="228" y="1"/>
                    <a:pt x="63" y="166"/>
                    <a:pt x="0" y="667"/>
                  </a:cubicBezTo>
                  <a:lnTo>
                    <a:pt x="1614" y="1071"/>
                  </a:lnTo>
                  <a:cubicBezTo>
                    <a:pt x="1547" y="802"/>
                    <a:pt x="1412" y="466"/>
                    <a:pt x="1210" y="398"/>
                  </a:cubicBezTo>
                  <a:cubicBezTo>
                    <a:pt x="959" y="219"/>
                    <a:pt x="669" y="1"/>
                    <a:pt x="433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1" name="Google Shape;8731;p9"/>
            <p:cNvSpPr/>
            <p:nvPr/>
          </p:nvSpPr>
          <p:spPr>
            <a:xfrm>
              <a:off x="4582250" y="4833150"/>
              <a:ext cx="50450" cy="30375"/>
            </a:xfrm>
            <a:custGeom>
              <a:avLst/>
              <a:gdLst/>
              <a:ahLst/>
              <a:cxnLst/>
              <a:rect l="l" t="t" r="r" b="b"/>
              <a:pathLst>
                <a:path w="2018" h="1215" extrusionOk="0">
                  <a:moveTo>
                    <a:pt x="404" y="1"/>
                  </a:moveTo>
                  <a:lnTo>
                    <a:pt x="1" y="404"/>
                  </a:lnTo>
                  <a:lnTo>
                    <a:pt x="807" y="1211"/>
                  </a:lnTo>
                  <a:cubicBezTo>
                    <a:pt x="925" y="1211"/>
                    <a:pt x="1043" y="1215"/>
                    <a:pt x="1157" y="1215"/>
                  </a:cubicBezTo>
                  <a:cubicBezTo>
                    <a:pt x="1501" y="1215"/>
                    <a:pt x="1816" y="1177"/>
                    <a:pt x="2017" y="875"/>
                  </a:cubicBezTo>
                  <a:cubicBezTo>
                    <a:pt x="1412" y="807"/>
                    <a:pt x="807" y="538"/>
                    <a:pt x="404" y="1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2" name="Google Shape;8732;p9"/>
            <p:cNvSpPr/>
            <p:nvPr/>
          </p:nvSpPr>
          <p:spPr>
            <a:xfrm>
              <a:off x="4662925" y="4828675"/>
              <a:ext cx="40375" cy="14675"/>
            </a:xfrm>
            <a:custGeom>
              <a:avLst/>
              <a:gdLst/>
              <a:ahLst/>
              <a:cxnLst/>
              <a:rect l="l" t="t" r="r" b="b"/>
              <a:pathLst>
                <a:path w="1615" h="587" extrusionOk="0">
                  <a:moveTo>
                    <a:pt x="1076" y="0"/>
                  </a:moveTo>
                  <a:cubicBezTo>
                    <a:pt x="718" y="0"/>
                    <a:pt x="359" y="180"/>
                    <a:pt x="1" y="180"/>
                  </a:cubicBezTo>
                  <a:lnTo>
                    <a:pt x="1" y="583"/>
                  </a:lnTo>
                  <a:cubicBezTo>
                    <a:pt x="71" y="574"/>
                    <a:pt x="144" y="571"/>
                    <a:pt x="218" y="571"/>
                  </a:cubicBezTo>
                  <a:cubicBezTo>
                    <a:pt x="384" y="571"/>
                    <a:pt x="558" y="587"/>
                    <a:pt x="728" y="587"/>
                  </a:cubicBezTo>
                  <a:cubicBezTo>
                    <a:pt x="1061" y="587"/>
                    <a:pt x="1382" y="528"/>
                    <a:pt x="1614" y="180"/>
                  </a:cubicBezTo>
                  <a:cubicBezTo>
                    <a:pt x="1435" y="45"/>
                    <a:pt x="1256" y="0"/>
                    <a:pt x="1076" y="0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3" name="Google Shape;8733;p9"/>
            <p:cNvSpPr/>
            <p:nvPr/>
          </p:nvSpPr>
          <p:spPr>
            <a:xfrm>
              <a:off x="4431000" y="4855625"/>
              <a:ext cx="20175" cy="7800"/>
            </a:xfrm>
            <a:custGeom>
              <a:avLst/>
              <a:gdLst/>
              <a:ahLst/>
              <a:cxnLst/>
              <a:rect l="l" t="t" r="r" b="b"/>
              <a:pathLst>
                <a:path w="807" h="312" extrusionOk="0">
                  <a:moveTo>
                    <a:pt x="409" y="0"/>
                  </a:moveTo>
                  <a:cubicBezTo>
                    <a:pt x="272" y="0"/>
                    <a:pt x="128" y="84"/>
                    <a:pt x="0" y="245"/>
                  </a:cubicBezTo>
                  <a:lnTo>
                    <a:pt x="807" y="312"/>
                  </a:lnTo>
                  <a:cubicBezTo>
                    <a:pt x="701" y="101"/>
                    <a:pt x="559" y="0"/>
                    <a:pt x="409" y="0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4" name="Google Shape;8734;p9"/>
            <p:cNvSpPr/>
            <p:nvPr/>
          </p:nvSpPr>
          <p:spPr>
            <a:xfrm>
              <a:off x="4515025" y="4819700"/>
              <a:ext cx="5075" cy="7450"/>
            </a:xfrm>
            <a:custGeom>
              <a:avLst/>
              <a:gdLst/>
              <a:ahLst/>
              <a:cxnLst/>
              <a:rect l="l" t="t" r="r" b="b"/>
              <a:pathLst>
                <a:path w="203" h="298" extrusionOk="0">
                  <a:moveTo>
                    <a:pt x="1" y="1"/>
                  </a:moveTo>
                  <a:cubicBezTo>
                    <a:pt x="1" y="68"/>
                    <a:pt x="1" y="135"/>
                    <a:pt x="1" y="203"/>
                  </a:cubicBezTo>
                  <a:cubicBezTo>
                    <a:pt x="1" y="250"/>
                    <a:pt x="34" y="298"/>
                    <a:pt x="78" y="298"/>
                  </a:cubicBezTo>
                  <a:cubicBezTo>
                    <a:pt x="96" y="298"/>
                    <a:pt x="115" y="289"/>
                    <a:pt x="135" y="270"/>
                  </a:cubicBezTo>
                  <a:cubicBezTo>
                    <a:pt x="202" y="203"/>
                    <a:pt x="202" y="135"/>
                    <a:pt x="202" y="68"/>
                  </a:cubicBezTo>
                  <a:cubicBezTo>
                    <a:pt x="202" y="1"/>
                    <a:pt x="68" y="1"/>
                    <a:pt x="1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5" name="Google Shape;8735;p9"/>
            <p:cNvSpPr/>
            <p:nvPr/>
          </p:nvSpPr>
          <p:spPr>
            <a:xfrm>
              <a:off x="4896550" y="4602325"/>
              <a:ext cx="20175" cy="10675"/>
            </a:xfrm>
            <a:custGeom>
              <a:avLst/>
              <a:gdLst/>
              <a:ahLst/>
              <a:cxnLst/>
              <a:rect l="l" t="t" r="r" b="b"/>
              <a:pathLst>
                <a:path w="807" h="427" extrusionOk="0">
                  <a:moveTo>
                    <a:pt x="558" y="1"/>
                  </a:moveTo>
                  <a:cubicBezTo>
                    <a:pt x="271" y="1"/>
                    <a:pt x="53" y="110"/>
                    <a:pt x="0" y="427"/>
                  </a:cubicBezTo>
                  <a:cubicBezTo>
                    <a:pt x="269" y="427"/>
                    <a:pt x="605" y="292"/>
                    <a:pt x="807" y="23"/>
                  </a:cubicBezTo>
                  <a:cubicBezTo>
                    <a:pt x="720" y="9"/>
                    <a:pt x="636" y="1"/>
                    <a:pt x="558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6" name="Google Shape;8736;p9"/>
            <p:cNvSpPr/>
            <p:nvPr/>
          </p:nvSpPr>
          <p:spPr>
            <a:xfrm>
              <a:off x="4521750" y="48533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404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7" name="Google Shape;8737;p9"/>
            <p:cNvSpPr/>
            <p:nvPr/>
          </p:nvSpPr>
          <p:spPr>
            <a:xfrm>
              <a:off x="4451150" y="486340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8" name="Google Shape;8738;p9"/>
            <p:cNvSpPr/>
            <p:nvPr/>
          </p:nvSpPr>
          <p:spPr>
            <a:xfrm>
              <a:off x="4531825" y="48634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40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9" name="Google Shape;8739;p9"/>
            <p:cNvSpPr/>
            <p:nvPr/>
          </p:nvSpPr>
          <p:spPr>
            <a:xfrm>
              <a:off x="4429300" y="1779325"/>
              <a:ext cx="94150" cy="142875"/>
            </a:xfrm>
            <a:custGeom>
              <a:avLst/>
              <a:gdLst/>
              <a:ahLst/>
              <a:cxnLst/>
              <a:rect l="l" t="t" r="r" b="b"/>
              <a:pathLst>
                <a:path w="3766" h="5715" extrusionOk="0">
                  <a:moveTo>
                    <a:pt x="3295" y="0"/>
                  </a:moveTo>
                  <a:lnTo>
                    <a:pt x="1278" y="2353"/>
                  </a:lnTo>
                  <a:lnTo>
                    <a:pt x="1" y="4370"/>
                  </a:lnTo>
                  <a:cubicBezTo>
                    <a:pt x="193" y="4473"/>
                    <a:pt x="372" y="4515"/>
                    <a:pt x="543" y="4515"/>
                  </a:cubicBezTo>
                  <a:cubicBezTo>
                    <a:pt x="1147" y="4515"/>
                    <a:pt x="1643" y="3990"/>
                    <a:pt x="2219" y="3832"/>
                  </a:cubicBezTo>
                  <a:lnTo>
                    <a:pt x="2219" y="3832"/>
                  </a:lnTo>
                  <a:cubicBezTo>
                    <a:pt x="1749" y="4437"/>
                    <a:pt x="1480" y="5042"/>
                    <a:pt x="2152" y="5715"/>
                  </a:cubicBezTo>
                  <a:cubicBezTo>
                    <a:pt x="2825" y="5177"/>
                    <a:pt x="3362" y="4504"/>
                    <a:pt x="3766" y="3698"/>
                  </a:cubicBezTo>
                  <a:cubicBezTo>
                    <a:pt x="3026" y="3563"/>
                    <a:pt x="2690" y="3025"/>
                    <a:pt x="2152" y="2219"/>
                  </a:cubicBezTo>
                  <a:cubicBezTo>
                    <a:pt x="3295" y="1883"/>
                    <a:pt x="3430" y="941"/>
                    <a:pt x="3295" y="0"/>
                  </a:cubicBezTo>
                  <a:close/>
                </a:path>
              </a:pathLst>
            </a:custGeom>
            <a:solidFill>
              <a:srgbClr val="C8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0" name="Google Shape;8740;p9"/>
            <p:cNvSpPr/>
            <p:nvPr/>
          </p:nvSpPr>
          <p:spPr>
            <a:xfrm>
              <a:off x="4525100" y="2077025"/>
              <a:ext cx="321025" cy="275475"/>
            </a:xfrm>
            <a:custGeom>
              <a:avLst/>
              <a:gdLst/>
              <a:ahLst/>
              <a:cxnLst/>
              <a:rect l="l" t="t" r="r" b="b"/>
              <a:pathLst>
                <a:path w="12841" h="11019" extrusionOk="0">
                  <a:moveTo>
                    <a:pt x="11061" y="0"/>
                  </a:moveTo>
                  <a:cubicBezTo>
                    <a:pt x="10683" y="0"/>
                    <a:pt x="10233" y="144"/>
                    <a:pt x="9682" y="462"/>
                  </a:cubicBezTo>
                  <a:cubicBezTo>
                    <a:pt x="9116" y="858"/>
                    <a:pt x="8455" y="1016"/>
                    <a:pt x="7779" y="1016"/>
                  </a:cubicBezTo>
                  <a:cubicBezTo>
                    <a:pt x="7651" y="1016"/>
                    <a:pt x="7524" y="1011"/>
                    <a:pt x="7396" y="1000"/>
                  </a:cubicBezTo>
                  <a:cubicBezTo>
                    <a:pt x="7090" y="894"/>
                    <a:pt x="6811" y="848"/>
                    <a:pt x="6551" y="848"/>
                  </a:cubicBezTo>
                  <a:cubicBezTo>
                    <a:pt x="5496" y="848"/>
                    <a:pt x="4763" y="1603"/>
                    <a:pt x="3900" y="2143"/>
                  </a:cubicBezTo>
                  <a:cubicBezTo>
                    <a:pt x="3430" y="2748"/>
                    <a:pt x="4035" y="2815"/>
                    <a:pt x="4303" y="3017"/>
                  </a:cubicBezTo>
                  <a:cubicBezTo>
                    <a:pt x="4774" y="3555"/>
                    <a:pt x="4035" y="3824"/>
                    <a:pt x="3900" y="4227"/>
                  </a:cubicBezTo>
                  <a:lnTo>
                    <a:pt x="3497" y="3824"/>
                  </a:lnTo>
                  <a:cubicBezTo>
                    <a:pt x="3093" y="3487"/>
                    <a:pt x="2556" y="3487"/>
                    <a:pt x="2152" y="3084"/>
                  </a:cubicBezTo>
                  <a:cubicBezTo>
                    <a:pt x="1952" y="2827"/>
                    <a:pt x="1666" y="2703"/>
                    <a:pt x="1384" y="2703"/>
                  </a:cubicBezTo>
                  <a:cubicBezTo>
                    <a:pt x="1002" y="2703"/>
                    <a:pt x="626" y="2928"/>
                    <a:pt x="472" y="3353"/>
                  </a:cubicBezTo>
                  <a:cubicBezTo>
                    <a:pt x="1" y="3958"/>
                    <a:pt x="270" y="4899"/>
                    <a:pt x="1009" y="5168"/>
                  </a:cubicBezTo>
                  <a:cubicBezTo>
                    <a:pt x="1315" y="5397"/>
                    <a:pt x="1663" y="5518"/>
                    <a:pt x="2019" y="5518"/>
                  </a:cubicBezTo>
                  <a:cubicBezTo>
                    <a:pt x="2289" y="5518"/>
                    <a:pt x="2563" y="5448"/>
                    <a:pt x="2824" y="5303"/>
                  </a:cubicBezTo>
                  <a:lnTo>
                    <a:pt x="2824" y="5303"/>
                  </a:lnTo>
                  <a:cubicBezTo>
                    <a:pt x="2556" y="5840"/>
                    <a:pt x="2421" y="6445"/>
                    <a:pt x="2421" y="6983"/>
                  </a:cubicBezTo>
                  <a:cubicBezTo>
                    <a:pt x="2556" y="8462"/>
                    <a:pt x="3967" y="8597"/>
                    <a:pt x="4841" y="9269"/>
                  </a:cubicBezTo>
                  <a:cubicBezTo>
                    <a:pt x="6149" y="10275"/>
                    <a:pt x="7420" y="11018"/>
                    <a:pt x="8907" y="11018"/>
                  </a:cubicBezTo>
                  <a:cubicBezTo>
                    <a:pt x="9406" y="11018"/>
                    <a:pt x="9930" y="10934"/>
                    <a:pt x="10488" y="10748"/>
                  </a:cubicBezTo>
                  <a:cubicBezTo>
                    <a:pt x="10564" y="10731"/>
                    <a:pt x="10644" y="10725"/>
                    <a:pt x="10726" y="10725"/>
                  </a:cubicBezTo>
                  <a:cubicBezTo>
                    <a:pt x="10973" y="10725"/>
                    <a:pt x="11241" y="10782"/>
                    <a:pt x="11480" y="10782"/>
                  </a:cubicBezTo>
                  <a:cubicBezTo>
                    <a:pt x="11799" y="10782"/>
                    <a:pt x="12068" y="10681"/>
                    <a:pt x="12169" y="10210"/>
                  </a:cubicBezTo>
                  <a:cubicBezTo>
                    <a:pt x="12304" y="9471"/>
                    <a:pt x="11967" y="8731"/>
                    <a:pt x="11430" y="8193"/>
                  </a:cubicBezTo>
                  <a:cubicBezTo>
                    <a:pt x="10152" y="6647"/>
                    <a:pt x="8337" y="5975"/>
                    <a:pt x="6455" y="5235"/>
                  </a:cubicBezTo>
                  <a:cubicBezTo>
                    <a:pt x="6791" y="5168"/>
                    <a:pt x="7127" y="5101"/>
                    <a:pt x="7463" y="4899"/>
                  </a:cubicBezTo>
                  <a:cubicBezTo>
                    <a:pt x="7867" y="4496"/>
                    <a:pt x="8539" y="4832"/>
                    <a:pt x="8942" y="4429"/>
                  </a:cubicBezTo>
                  <a:cubicBezTo>
                    <a:pt x="10036" y="3463"/>
                    <a:pt x="10884" y="2067"/>
                    <a:pt x="12546" y="2067"/>
                  </a:cubicBezTo>
                  <a:cubicBezTo>
                    <a:pt x="12620" y="2067"/>
                    <a:pt x="12696" y="2070"/>
                    <a:pt x="12774" y="2076"/>
                  </a:cubicBezTo>
                  <a:cubicBezTo>
                    <a:pt x="12781" y="2083"/>
                    <a:pt x="12788" y="2086"/>
                    <a:pt x="12794" y="2086"/>
                  </a:cubicBezTo>
                  <a:cubicBezTo>
                    <a:pt x="12841" y="2086"/>
                    <a:pt x="12834" y="1859"/>
                    <a:pt x="12774" y="1739"/>
                  </a:cubicBezTo>
                  <a:cubicBezTo>
                    <a:pt x="12360" y="681"/>
                    <a:pt x="11882" y="0"/>
                    <a:pt x="11061" y="0"/>
                  </a:cubicBezTo>
                  <a:close/>
                </a:path>
              </a:pathLst>
            </a:custGeom>
            <a:solidFill>
              <a:srgbClr val="0E6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1" name="Google Shape;8741;p9"/>
            <p:cNvSpPr/>
            <p:nvPr/>
          </p:nvSpPr>
          <p:spPr>
            <a:xfrm>
              <a:off x="4355350" y="2077625"/>
              <a:ext cx="257175" cy="191125"/>
            </a:xfrm>
            <a:custGeom>
              <a:avLst/>
              <a:gdLst/>
              <a:ahLst/>
              <a:cxnLst/>
              <a:rect l="l" t="t" r="r" b="b"/>
              <a:pathLst>
                <a:path w="10287" h="7645" extrusionOk="0">
                  <a:moveTo>
                    <a:pt x="1993" y="1"/>
                  </a:moveTo>
                  <a:cubicBezTo>
                    <a:pt x="1317" y="1"/>
                    <a:pt x="1819" y="1189"/>
                    <a:pt x="1144" y="1312"/>
                  </a:cubicBezTo>
                  <a:cubicBezTo>
                    <a:pt x="1077" y="1379"/>
                    <a:pt x="1009" y="1379"/>
                    <a:pt x="942" y="1447"/>
                  </a:cubicBezTo>
                  <a:cubicBezTo>
                    <a:pt x="539" y="1850"/>
                    <a:pt x="203" y="2455"/>
                    <a:pt x="1" y="3060"/>
                  </a:cubicBezTo>
                  <a:cubicBezTo>
                    <a:pt x="1" y="3194"/>
                    <a:pt x="68" y="3396"/>
                    <a:pt x="203" y="3531"/>
                  </a:cubicBezTo>
                  <a:cubicBezTo>
                    <a:pt x="1614" y="3867"/>
                    <a:pt x="1" y="4674"/>
                    <a:pt x="404" y="5211"/>
                  </a:cubicBezTo>
                  <a:cubicBezTo>
                    <a:pt x="472" y="5413"/>
                    <a:pt x="606" y="5547"/>
                    <a:pt x="740" y="5547"/>
                  </a:cubicBezTo>
                  <a:cubicBezTo>
                    <a:pt x="888" y="5574"/>
                    <a:pt x="1032" y="5586"/>
                    <a:pt x="1173" y="5586"/>
                  </a:cubicBezTo>
                  <a:cubicBezTo>
                    <a:pt x="2449" y="5586"/>
                    <a:pt x="3496" y="4600"/>
                    <a:pt x="4707" y="4539"/>
                  </a:cubicBezTo>
                  <a:cubicBezTo>
                    <a:pt x="4886" y="4479"/>
                    <a:pt x="4853" y="4259"/>
                    <a:pt x="4938" y="4259"/>
                  </a:cubicBezTo>
                  <a:cubicBezTo>
                    <a:pt x="4949" y="4259"/>
                    <a:pt x="4961" y="4263"/>
                    <a:pt x="4976" y="4270"/>
                  </a:cubicBezTo>
                  <a:cubicBezTo>
                    <a:pt x="5110" y="4270"/>
                    <a:pt x="4841" y="4539"/>
                    <a:pt x="4976" y="4674"/>
                  </a:cubicBezTo>
                  <a:cubicBezTo>
                    <a:pt x="5446" y="5211"/>
                    <a:pt x="6119" y="5749"/>
                    <a:pt x="6388" y="6354"/>
                  </a:cubicBezTo>
                  <a:cubicBezTo>
                    <a:pt x="6528" y="6775"/>
                    <a:pt x="6798" y="7098"/>
                    <a:pt x="7198" y="7098"/>
                  </a:cubicBezTo>
                  <a:cubicBezTo>
                    <a:pt x="7373" y="7098"/>
                    <a:pt x="7574" y="7036"/>
                    <a:pt x="7799" y="6892"/>
                  </a:cubicBezTo>
                  <a:cubicBezTo>
                    <a:pt x="7867" y="6758"/>
                    <a:pt x="8001" y="6623"/>
                    <a:pt x="8001" y="6623"/>
                  </a:cubicBezTo>
                  <a:cubicBezTo>
                    <a:pt x="8270" y="6758"/>
                    <a:pt x="8001" y="6959"/>
                    <a:pt x="8135" y="7161"/>
                  </a:cubicBezTo>
                  <a:cubicBezTo>
                    <a:pt x="8194" y="7454"/>
                    <a:pt x="8507" y="7644"/>
                    <a:pt x="8809" y="7644"/>
                  </a:cubicBezTo>
                  <a:cubicBezTo>
                    <a:pt x="8854" y="7644"/>
                    <a:pt x="8899" y="7640"/>
                    <a:pt x="8942" y="7632"/>
                  </a:cubicBezTo>
                  <a:cubicBezTo>
                    <a:pt x="9211" y="7497"/>
                    <a:pt x="9346" y="7228"/>
                    <a:pt x="9480" y="7027"/>
                  </a:cubicBezTo>
                  <a:cubicBezTo>
                    <a:pt x="9951" y="6220"/>
                    <a:pt x="10018" y="5211"/>
                    <a:pt x="9614" y="4337"/>
                  </a:cubicBezTo>
                  <a:lnTo>
                    <a:pt x="9614" y="4337"/>
                  </a:lnTo>
                  <a:cubicBezTo>
                    <a:pt x="9361" y="4591"/>
                    <a:pt x="9375" y="5150"/>
                    <a:pt x="9051" y="5150"/>
                  </a:cubicBezTo>
                  <a:cubicBezTo>
                    <a:pt x="8946" y="5150"/>
                    <a:pt x="8804" y="5091"/>
                    <a:pt x="8606" y="4942"/>
                  </a:cubicBezTo>
                  <a:cubicBezTo>
                    <a:pt x="8203" y="4674"/>
                    <a:pt x="7329" y="4942"/>
                    <a:pt x="7463" y="3934"/>
                  </a:cubicBezTo>
                  <a:cubicBezTo>
                    <a:pt x="7557" y="3326"/>
                    <a:pt x="7715" y="3011"/>
                    <a:pt x="8052" y="3011"/>
                  </a:cubicBezTo>
                  <a:cubicBezTo>
                    <a:pt x="8199" y="3011"/>
                    <a:pt x="8381" y="3072"/>
                    <a:pt x="8606" y="3194"/>
                  </a:cubicBezTo>
                  <a:cubicBezTo>
                    <a:pt x="9077" y="3598"/>
                    <a:pt x="9682" y="3800"/>
                    <a:pt x="10287" y="3800"/>
                  </a:cubicBezTo>
                  <a:cubicBezTo>
                    <a:pt x="9614" y="3127"/>
                    <a:pt x="9211" y="2321"/>
                    <a:pt x="9144" y="1379"/>
                  </a:cubicBezTo>
                  <a:cubicBezTo>
                    <a:pt x="8942" y="707"/>
                    <a:pt x="8673" y="169"/>
                    <a:pt x="7867" y="169"/>
                  </a:cubicBezTo>
                  <a:cubicBezTo>
                    <a:pt x="7396" y="842"/>
                    <a:pt x="8203" y="1110"/>
                    <a:pt x="8203" y="1581"/>
                  </a:cubicBezTo>
                  <a:cubicBezTo>
                    <a:pt x="8270" y="1984"/>
                    <a:pt x="8270" y="2455"/>
                    <a:pt x="7867" y="2455"/>
                  </a:cubicBezTo>
                  <a:cubicBezTo>
                    <a:pt x="7194" y="2388"/>
                    <a:pt x="5917" y="2321"/>
                    <a:pt x="5850" y="2052"/>
                  </a:cubicBezTo>
                  <a:cubicBezTo>
                    <a:pt x="5514" y="842"/>
                    <a:pt x="4438" y="1110"/>
                    <a:pt x="3833" y="640"/>
                  </a:cubicBezTo>
                  <a:cubicBezTo>
                    <a:pt x="3564" y="976"/>
                    <a:pt x="3497" y="1514"/>
                    <a:pt x="3026" y="1715"/>
                  </a:cubicBezTo>
                  <a:cubicBezTo>
                    <a:pt x="2556" y="1178"/>
                    <a:pt x="2892" y="169"/>
                    <a:pt x="2219" y="35"/>
                  </a:cubicBezTo>
                  <a:cubicBezTo>
                    <a:pt x="2132" y="11"/>
                    <a:pt x="2057" y="1"/>
                    <a:pt x="1993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2" name="Google Shape;8742;p9"/>
            <p:cNvSpPr/>
            <p:nvPr/>
          </p:nvSpPr>
          <p:spPr>
            <a:xfrm>
              <a:off x="4622600" y="1990550"/>
              <a:ext cx="221875" cy="141750"/>
            </a:xfrm>
            <a:custGeom>
              <a:avLst/>
              <a:gdLst/>
              <a:ahLst/>
              <a:cxnLst/>
              <a:rect l="l" t="t" r="r" b="b"/>
              <a:pathLst>
                <a:path w="8875" h="5670" extrusionOk="0">
                  <a:moveTo>
                    <a:pt x="3197" y="1"/>
                  </a:moveTo>
                  <a:cubicBezTo>
                    <a:pt x="2884" y="1"/>
                    <a:pt x="2622" y="139"/>
                    <a:pt x="2622" y="627"/>
                  </a:cubicBezTo>
                  <a:cubicBezTo>
                    <a:pt x="2622" y="963"/>
                    <a:pt x="2219" y="1098"/>
                    <a:pt x="1950" y="1299"/>
                  </a:cubicBezTo>
                  <a:cubicBezTo>
                    <a:pt x="1479" y="1501"/>
                    <a:pt x="1076" y="1904"/>
                    <a:pt x="874" y="2375"/>
                  </a:cubicBezTo>
                  <a:cubicBezTo>
                    <a:pt x="605" y="3182"/>
                    <a:pt x="1546" y="3383"/>
                    <a:pt x="1681" y="3787"/>
                  </a:cubicBezTo>
                  <a:cubicBezTo>
                    <a:pt x="1143" y="4593"/>
                    <a:pt x="67" y="4661"/>
                    <a:pt x="0" y="5669"/>
                  </a:cubicBezTo>
                  <a:cubicBezTo>
                    <a:pt x="672" y="5400"/>
                    <a:pt x="1412" y="5467"/>
                    <a:pt x="1950" y="4795"/>
                  </a:cubicBezTo>
                  <a:cubicBezTo>
                    <a:pt x="2068" y="4647"/>
                    <a:pt x="2213" y="4564"/>
                    <a:pt x="2356" y="4564"/>
                  </a:cubicBezTo>
                  <a:cubicBezTo>
                    <a:pt x="2536" y="4564"/>
                    <a:pt x="2711" y="4696"/>
                    <a:pt x="2824" y="4997"/>
                  </a:cubicBezTo>
                  <a:cubicBezTo>
                    <a:pt x="2878" y="5161"/>
                    <a:pt x="2977" y="5369"/>
                    <a:pt x="3085" y="5369"/>
                  </a:cubicBezTo>
                  <a:cubicBezTo>
                    <a:pt x="3110" y="5369"/>
                    <a:pt x="3135" y="5358"/>
                    <a:pt x="3160" y="5333"/>
                  </a:cubicBezTo>
                  <a:cubicBezTo>
                    <a:pt x="4034" y="4459"/>
                    <a:pt x="5244" y="4862"/>
                    <a:pt x="6252" y="4459"/>
                  </a:cubicBezTo>
                  <a:cubicBezTo>
                    <a:pt x="6555" y="4277"/>
                    <a:pt x="6749" y="3767"/>
                    <a:pt x="7228" y="3767"/>
                  </a:cubicBezTo>
                  <a:cubicBezTo>
                    <a:pt x="7280" y="3767"/>
                    <a:pt x="7336" y="3773"/>
                    <a:pt x="7395" y="3787"/>
                  </a:cubicBezTo>
                  <a:cubicBezTo>
                    <a:pt x="8000" y="3854"/>
                    <a:pt x="8000" y="4526"/>
                    <a:pt x="8404" y="4930"/>
                  </a:cubicBezTo>
                  <a:cubicBezTo>
                    <a:pt x="8538" y="5064"/>
                    <a:pt x="8673" y="5131"/>
                    <a:pt x="8874" y="5266"/>
                  </a:cubicBezTo>
                  <a:cubicBezTo>
                    <a:pt x="8874" y="4997"/>
                    <a:pt x="8874" y="4728"/>
                    <a:pt x="8807" y="4392"/>
                  </a:cubicBezTo>
                  <a:cubicBezTo>
                    <a:pt x="8202" y="2845"/>
                    <a:pt x="7664" y="1232"/>
                    <a:pt x="6387" y="22"/>
                  </a:cubicBezTo>
                  <a:cubicBezTo>
                    <a:pt x="6320" y="224"/>
                    <a:pt x="6118" y="493"/>
                    <a:pt x="5849" y="493"/>
                  </a:cubicBezTo>
                  <a:cubicBezTo>
                    <a:pt x="5707" y="493"/>
                    <a:pt x="5563" y="487"/>
                    <a:pt x="5420" y="487"/>
                  </a:cubicBezTo>
                  <a:cubicBezTo>
                    <a:pt x="4886" y="487"/>
                    <a:pt x="4381" y="570"/>
                    <a:pt x="4168" y="1366"/>
                  </a:cubicBezTo>
                  <a:cubicBezTo>
                    <a:pt x="4168" y="1465"/>
                    <a:pt x="4024" y="1527"/>
                    <a:pt x="3868" y="1527"/>
                  </a:cubicBezTo>
                  <a:cubicBezTo>
                    <a:pt x="3811" y="1527"/>
                    <a:pt x="3752" y="1519"/>
                    <a:pt x="3698" y="1501"/>
                  </a:cubicBezTo>
                  <a:cubicBezTo>
                    <a:pt x="3362" y="1434"/>
                    <a:pt x="3294" y="1165"/>
                    <a:pt x="3429" y="896"/>
                  </a:cubicBezTo>
                  <a:cubicBezTo>
                    <a:pt x="3496" y="627"/>
                    <a:pt x="4168" y="291"/>
                    <a:pt x="3429" y="22"/>
                  </a:cubicBezTo>
                  <a:cubicBezTo>
                    <a:pt x="3351" y="9"/>
                    <a:pt x="3272" y="1"/>
                    <a:pt x="3197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3" name="Google Shape;8743;p9"/>
            <p:cNvSpPr/>
            <p:nvPr/>
          </p:nvSpPr>
          <p:spPr>
            <a:xfrm>
              <a:off x="4286450" y="1867525"/>
              <a:ext cx="210125" cy="207625"/>
            </a:xfrm>
            <a:custGeom>
              <a:avLst/>
              <a:gdLst/>
              <a:ahLst/>
              <a:cxnLst/>
              <a:rect l="l" t="t" r="r" b="b"/>
              <a:pathLst>
                <a:path w="8405" h="8305" extrusionOk="0">
                  <a:moveTo>
                    <a:pt x="7728" y="1"/>
                  </a:moveTo>
                  <a:cubicBezTo>
                    <a:pt x="6915" y="1"/>
                    <a:pt x="6368" y="605"/>
                    <a:pt x="5715" y="842"/>
                  </a:cubicBezTo>
                  <a:cubicBezTo>
                    <a:pt x="4505" y="1447"/>
                    <a:pt x="3833" y="2657"/>
                    <a:pt x="3026" y="3733"/>
                  </a:cubicBezTo>
                  <a:cubicBezTo>
                    <a:pt x="2219" y="4876"/>
                    <a:pt x="1278" y="5951"/>
                    <a:pt x="202" y="6960"/>
                  </a:cubicBezTo>
                  <a:cubicBezTo>
                    <a:pt x="68" y="7094"/>
                    <a:pt x="1" y="7229"/>
                    <a:pt x="1" y="7430"/>
                  </a:cubicBezTo>
                  <a:cubicBezTo>
                    <a:pt x="1" y="7565"/>
                    <a:pt x="68" y="7699"/>
                    <a:pt x="202" y="7834"/>
                  </a:cubicBezTo>
                  <a:cubicBezTo>
                    <a:pt x="740" y="8035"/>
                    <a:pt x="1278" y="8237"/>
                    <a:pt x="1883" y="8304"/>
                  </a:cubicBezTo>
                  <a:cubicBezTo>
                    <a:pt x="2286" y="8237"/>
                    <a:pt x="2622" y="8035"/>
                    <a:pt x="3026" y="7766"/>
                  </a:cubicBezTo>
                  <a:lnTo>
                    <a:pt x="7866" y="2187"/>
                  </a:lnTo>
                  <a:cubicBezTo>
                    <a:pt x="7530" y="1447"/>
                    <a:pt x="8404" y="775"/>
                    <a:pt x="8068" y="35"/>
                  </a:cubicBezTo>
                  <a:cubicBezTo>
                    <a:pt x="7949" y="12"/>
                    <a:pt x="7837" y="1"/>
                    <a:pt x="7728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4" name="Google Shape;8744;p9"/>
            <p:cNvSpPr/>
            <p:nvPr/>
          </p:nvSpPr>
          <p:spPr>
            <a:xfrm>
              <a:off x="4462925" y="2030175"/>
              <a:ext cx="79025" cy="43300"/>
            </a:xfrm>
            <a:custGeom>
              <a:avLst/>
              <a:gdLst/>
              <a:ahLst/>
              <a:cxnLst/>
              <a:rect l="l" t="t" r="r" b="b"/>
              <a:pathLst>
                <a:path w="3161" h="1732" extrusionOk="0">
                  <a:moveTo>
                    <a:pt x="2966" y="1"/>
                  </a:moveTo>
                  <a:cubicBezTo>
                    <a:pt x="2886" y="1"/>
                    <a:pt x="2776" y="53"/>
                    <a:pt x="2622" y="185"/>
                  </a:cubicBezTo>
                  <a:cubicBezTo>
                    <a:pt x="2522" y="286"/>
                    <a:pt x="2387" y="336"/>
                    <a:pt x="2244" y="336"/>
                  </a:cubicBezTo>
                  <a:cubicBezTo>
                    <a:pt x="2101" y="336"/>
                    <a:pt x="1950" y="286"/>
                    <a:pt x="1816" y="185"/>
                  </a:cubicBezTo>
                  <a:cubicBezTo>
                    <a:pt x="1597" y="91"/>
                    <a:pt x="1364" y="41"/>
                    <a:pt x="1137" y="41"/>
                  </a:cubicBezTo>
                  <a:cubicBezTo>
                    <a:pt x="875" y="41"/>
                    <a:pt x="620" y="108"/>
                    <a:pt x="404" y="252"/>
                  </a:cubicBezTo>
                  <a:cubicBezTo>
                    <a:pt x="135" y="454"/>
                    <a:pt x="0" y="723"/>
                    <a:pt x="135" y="924"/>
                  </a:cubicBezTo>
                  <a:cubicBezTo>
                    <a:pt x="673" y="1395"/>
                    <a:pt x="1345" y="1731"/>
                    <a:pt x="2085" y="1731"/>
                  </a:cubicBezTo>
                  <a:cubicBezTo>
                    <a:pt x="2690" y="1597"/>
                    <a:pt x="3160" y="1126"/>
                    <a:pt x="3160" y="454"/>
                  </a:cubicBezTo>
                  <a:cubicBezTo>
                    <a:pt x="3160" y="227"/>
                    <a:pt x="3130" y="1"/>
                    <a:pt x="2966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5" name="Google Shape;8745;p9"/>
            <p:cNvSpPr/>
            <p:nvPr/>
          </p:nvSpPr>
          <p:spPr>
            <a:xfrm>
              <a:off x="4286450" y="2110250"/>
              <a:ext cx="97500" cy="82325"/>
            </a:xfrm>
            <a:custGeom>
              <a:avLst/>
              <a:gdLst/>
              <a:ahLst/>
              <a:cxnLst/>
              <a:rect l="l" t="t" r="r" b="b"/>
              <a:pathLst>
                <a:path w="3900" h="3293" extrusionOk="0">
                  <a:moveTo>
                    <a:pt x="2540" y="0"/>
                  </a:moveTo>
                  <a:cubicBezTo>
                    <a:pt x="1983" y="0"/>
                    <a:pt x="1496" y="370"/>
                    <a:pt x="1009" y="478"/>
                  </a:cubicBezTo>
                  <a:cubicBezTo>
                    <a:pt x="807" y="545"/>
                    <a:pt x="673" y="612"/>
                    <a:pt x="538" y="679"/>
                  </a:cubicBezTo>
                  <a:cubicBezTo>
                    <a:pt x="269" y="814"/>
                    <a:pt x="135" y="1016"/>
                    <a:pt x="1" y="1284"/>
                  </a:cubicBezTo>
                  <a:cubicBezTo>
                    <a:pt x="1" y="1419"/>
                    <a:pt x="1" y="1621"/>
                    <a:pt x="1" y="1755"/>
                  </a:cubicBezTo>
                  <a:cubicBezTo>
                    <a:pt x="202" y="2024"/>
                    <a:pt x="404" y="2293"/>
                    <a:pt x="538" y="2629"/>
                  </a:cubicBezTo>
                  <a:cubicBezTo>
                    <a:pt x="669" y="2933"/>
                    <a:pt x="827" y="3293"/>
                    <a:pt x="1085" y="3293"/>
                  </a:cubicBezTo>
                  <a:cubicBezTo>
                    <a:pt x="1227" y="3293"/>
                    <a:pt x="1400" y="3184"/>
                    <a:pt x="1614" y="2898"/>
                  </a:cubicBezTo>
                  <a:cubicBezTo>
                    <a:pt x="1927" y="2460"/>
                    <a:pt x="2007" y="1674"/>
                    <a:pt x="2773" y="1674"/>
                  </a:cubicBezTo>
                  <a:cubicBezTo>
                    <a:pt x="2831" y="1674"/>
                    <a:pt x="2893" y="1678"/>
                    <a:pt x="2959" y="1688"/>
                  </a:cubicBezTo>
                  <a:cubicBezTo>
                    <a:pt x="3564" y="1419"/>
                    <a:pt x="3900" y="747"/>
                    <a:pt x="3765" y="74"/>
                  </a:cubicBezTo>
                  <a:lnTo>
                    <a:pt x="2959" y="74"/>
                  </a:lnTo>
                  <a:cubicBezTo>
                    <a:pt x="2814" y="22"/>
                    <a:pt x="2675" y="0"/>
                    <a:pt x="2540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6" name="Google Shape;8746;p9"/>
            <p:cNvSpPr/>
            <p:nvPr/>
          </p:nvSpPr>
          <p:spPr>
            <a:xfrm>
              <a:off x="4304950" y="2081175"/>
              <a:ext cx="55475" cy="49575"/>
            </a:xfrm>
            <a:custGeom>
              <a:avLst/>
              <a:gdLst/>
              <a:ahLst/>
              <a:cxnLst/>
              <a:rect l="l" t="t" r="r" b="b"/>
              <a:pathLst>
                <a:path w="2219" h="1983" extrusionOk="0">
                  <a:moveTo>
                    <a:pt x="1455" y="0"/>
                  </a:moveTo>
                  <a:cubicBezTo>
                    <a:pt x="949" y="0"/>
                    <a:pt x="931" y="733"/>
                    <a:pt x="538" y="901"/>
                  </a:cubicBezTo>
                  <a:lnTo>
                    <a:pt x="403" y="1103"/>
                  </a:lnTo>
                  <a:cubicBezTo>
                    <a:pt x="269" y="1170"/>
                    <a:pt x="135" y="1305"/>
                    <a:pt x="67" y="1439"/>
                  </a:cubicBezTo>
                  <a:cubicBezTo>
                    <a:pt x="0" y="1641"/>
                    <a:pt x="0" y="1775"/>
                    <a:pt x="67" y="1977"/>
                  </a:cubicBezTo>
                  <a:cubicBezTo>
                    <a:pt x="118" y="1981"/>
                    <a:pt x="168" y="1983"/>
                    <a:pt x="217" y="1983"/>
                  </a:cubicBezTo>
                  <a:cubicBezTo>
                    <a:pt x="1012" y="1983"/>
                    <a:pt x="1585" y="1491"/>
                    <a:pt x="2219" y="1237"/>
                  </a:cubicBezTo>
                  <a:cubicBezTo>
                    <a:pt x="2084" y="834"/>
                    <a:pt x="1950" y="498"/>
                    <a:pt x="1815" y="94"/>
                  </a:cubicBezTo>
                  <a:cubicBezTo>
                    <a:pt x="1672" y="28"/>
                    <a:pt x="1554" y="0"/>
                    <a:pt x="1455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7" name="Google Shape;8747;p9"/>
            <p:cNvSpPr/>
            <p:nvPr/>
          </p:nvSpPr>
          <p:spPr>
            <a:xfrm>
              <a:off x="4306625" y="2061450"/>
              <a:ext cx="55475" cy="49000"/>
            </a:xfrm>
            <a:custGeom>
              <a:avLst/>
              <a:gdLst/>
              <a:ahLst/>
              <a:cxnLst/>
              <a:rect l="l" t="t" r="r" b="b"/>
              <a:pathLst>
                <a:path w="2219" h="1960" extrusionOk="0">
                  <a:moveTo>
                    <a:pt x="2079" y="1"/>
                  </a:moveTo>
                  <a:cubicBezTo>
                    <a:pt x="1620" y="1"/>
                    <a:pt x="1309" y="290"/>
                    <a:pt x="942" y="413"/>
                  </a:cubicBezTo>
                  <a:cubicBezTo>
                    <a:pt x="269" y="547"/>
                    <a:pt x="0" y="1421"/>
                    <a:pt x="538" y="1959"/>
                  </a:cubicBezTo>
                  <a:cubicBezTo>
                    <a:pt x="1143" y="1825"/>
                    <a:pt x="1210" y="1085"/>
                    <a:pt x="1748" y="883"/>
                  </a:cubicBezTo>
                  <a:cubicBezTo>
                    <a:pt x="1883" y="615"/>
                    <a:pt x="2084" y="278"/>
                    <a:pt x="2219" y="9"/>
                  </a:cubicBezTo>
                  <a:cubicBezTo>
                    <a:pt x="2171" y="3"/>
                    <a:pt x="2124" y="1"/>
                    <a:pt x="2079" y="1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8" name="Google Shape;8748;p9"/>
            <p:cNvSpPr/>
            <p:nvPr/>
          </p:nvSpPr>
          <p:spPr>
            <a:xfrm>
              <a:off x="4622600" y="2152425"/>
              <a:ext cx="28575" cy="30275"/>
            </a:xfrm>
            <a:custGeom>
              <a:avLst/>
              <a:gdLst/>
              <a:ahLst/>
              <a:cxnLst/>
              <a:rect l="l" t="t" r="r" b="b"/>
              <a:pathLst>
                <a:path w="1143" h="1211" extrusionOk="0">
                  <a:moveTo>
                    <a:pt x="403" y="1"/>
                  </a:moveTo>
                  <a:cubicBezTo>
                    <a:pt x="202" y="337"/>
                    <a:pt x="0" y="740"/>
                    <a:pt x="0" y="1211"/>
                  </a:cubicBezTo>
                  <a:cubicBezTo>
                    <a:pt x="269" y="1076"/>
                    <a:pt x="538" y="942"/>
                    <a:pt x="807" y="740"/>
                  </a:cubicBezTo>
                  <a:cubicBezTo>
                    <a:pt x="1143" y="404"/>
                    <a:pt x="1009" y="270"/>
                    <a:pt x="403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9" name="Google Shape;8749;p9"/>
            <p:cNvSpPr/>
            <p:nvPr/>
          </p:nvSpPr>
          <p:spPr>
            <a:xfrm>
              <a:off x="4773850" y="1972600"/>
              <a:ext cx="8425" cy="18500"/>
            </a:xfrm>
            <a:custGeom>
              <a:avLst/>
              <a:gdLst/>
              <a:ahLst/>
              <a:cxnLst/>
              <a:rect l="l" t="t" r="r" b="b"/>
              <a:pathLst>
                <a:path w="337" h="740" extrusionOk="0">
                  <a:moveTo>
                    <a:pt x="1" y="0"/>
                  </a:moveTo>
                  <a:cubicBezTo>
                    <a:pt x="1" y="269"/>
                    <a:pt x="135" y="538"/>
                    <a:pt x="337" y="740"/>
                  </a:cubicBezTo>
                  <a:cubicBezTo>
                    <a:pt x="337" y="538"/>
                    <a:pt x="270" y="269"/>
                    <a:pt x="270" y="68"/>
                  </a:cubicBezTo>
                  <a:cubicBezTo>
                    <a:pt x="202" y="0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0" name="Google Shape;8750;p9"/>
            <p:cNvSpPr/>
            <p:nvPr/>
          </p:nvSpPr>
          <p:spPr>
            <a:xfrm>
              <a:off x="4442750" y="2080600"/>
              <a:ext cx="11400" cy="11350"/>
            </a:xfrm>
            <a:custGeom>
              <a:avLst/>
              <a:gdLst/>
              <a:ahLst/>
              <a:cxnLst/>
              <a:rect l="l" t="t" r="r" b="b"/>
              <a:pathLst>
                <a:path w="456" h="454" extrusionOk="0">
                  <a:moveTo>
                    <a:pt x="251" y="1"/>
                  </a:moveTo>
                  <a:cubicBezTo>
                    <a:pt x="208" y="1"/>
                    <a:pt x="149" y="15"/>
                    <a:pt x="68" y="50"/>
                  </a:cubicBezTo>
                  <a:cubicBezTo>
                    <a:pt x="1" y="50"/>
                    <a:pt x="202" y="319"/>
                    <a:pt x="337" y="454"/>
                  </a:cubicBezTo>
                  <a:cubicBezTo>
                    <a:pt x="281" y="342"/>
                    <a:pt x="456" y="1"/>
                    <a:pt x="251" y="1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1" name="Google Shape;8751;p9"/>
            <p:cNvSpPr/>
            <p:nvPr/>
          </p:nvSpPr>
          <p:spPr>
            <a:xfrm>
              <a:off x="4538550" y="2073450"/>
              <a:ext cx="14950" cy="9050"/>
            </a:xfrm>
            <a:custGeom>
              <a:avLst/>
              <a:gdLst/>
              <a:ahLst/>
              <a:cxnLst/>
              <a:rect l="l" t="t" r="r" b="b"/>
              <a:pathLst>
                <a:path w="598" h="362" extrusionOk="0">
                  <a:moveTo>
                    <a:pt x="135" y="0"/>
                  </a:moveTo>
                  <a:cubicBezTo>
                    <a:pt x="135" y="0"/>
                    <a:pt x="1" y="135"/>
                    <a:pt x="1" y="202"/>
                  </a:cubicBezTo>
                  <a:cubicBezTo>
                    <a:pt x="135" y="202"/>
                    <a:pt x="270" y="269"/>
                    <a:pt x="337" y="336"/>
                  </a:cubicBezTo>
                  <a:cubicBezTo>
                    <a:pt x="404" y="353"/>
                    <a:pt x="455" y="361"/>
                    <a:pt x="490" y="361"/>
                  </a:cubicBezTo>
                  <a:cubicBezTo>
                    <a:pt x="597" y="361"/>
                    <a:pt x="572" y="286"/>
                    <a:pt x="471" y="135"/>
                  </a:cubicBezTo>
                  <a:cubicBezTo>
                    <a:pt x="337" y="67"/>
                    <a:pt x="202" y="67"/>
                    <a:pt x="135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2" name="Google Shape;8752;p9"/>
            <p:cNvSpPr/>
            <p:nvPr/>
          </p:nvSpPr>
          <p:spPr>
            <a:xfrm>
              <a:off x="4518400" y="2103700"/>
              <a:ext cx="6725" cy="5050"/>
            </a:xfrm>
            <a:custGeom>
              <a:avLst/>
              <a:gdLst/>
              <a:ahLst/>
              <a:cxnLst/>
              <a:rect l="l" t="t" r="r" b="b"/>
              <a:pathLst>
                <a:path w="269" h="202" extrusionOk="0">
                  <a:moveTo>
                    <a:pt x="134" y="0"/>
                  </a:moveTo>
                  <a:cubicBezTo>
                    <a:pt x="134" y="0"/>
                    <a:pt x="67" y="135"/>
                    <a:pt x="0" y="135"/>
                  </a:cubicBezTo>
                  <a:lnTo>
                    <a:pt x="134" y="202"/>
                  </a:lnTo>
                  <a:lnTo>
                    <a:pt x="269" y="135"/>
                  </a:lnTo>
                  <a:cubicBezTo>
                    <a:pt x="269" y="67"/>
                    <a:pt x="202" y="0"/>
                    <a:pt x="134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3" name="Google Shape;8753;p9"/>
            <p:cNvSpPr/>
            <p:nvPr/>
          </p:nvSpPr>
          <p:spPr>
            <a:xfrm>
              <a:off x="4525100" y="18616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472" y="0"/>
                  </a:moveTo>
                  <a:cubicBezTo>
                    <a:pt x="203" y="0"/>
                    <a:pt x="1" y="135"/>
                    <a:pt x="1" y="404"/>
                  </a:cubicBezTo>
                  <a:cubicBezTo>
                    <a:pt x="203" y="336"/>
                    <a:pt x="404" y="202"/>
                    <a:pt x="472" y="0"/>
                  </a:cubicBezTo>
                  <a:close/>
                </a:path>
              </a:pathLst>
            </a:custGeom>
            <a:solidFill>
              <a:srgbClr val="C8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4" name="Google Shape;8754;p9"/>
            <p:cNvSpPr/>
            <p:nvPr/>
          </p:nvSpPr>
          <p:spPr>
            <a:xfrm>
              <a:off x="4671325" y="2382700"/>
              <a:ext cx="542900" cy="848775"/>
            </a:xfrm>
            <a:custGeom>
              <a:avLst/>
              <a:gdLst/>
              <a:ahLst/>
              <a:cxnLst/>
              <a:rect l="l" t="t" r="r" b="b"/>
              <a:pathLst>
                <a:path w="21716" h="33951" extrusionOk="0">
                  <a:moveTo>
                    <a:pt x="12908" y="0"/>
                  </a:moveTo>
                  <a:lnTo>
                    <a:pt x="12707" y="135"/>
                  </a:lnTo>
                  <a:cubicBezTo>
                    <a:pt x="12438" y="605"/>
                    <a:pt x="12169" y="1008"/>
                    <a:pt x="11833" y="1345"/>
                  </a:cubicBezTo>
                  <a:cubicBezTo>
                    <a:pt x="11362" y="1748"/>
                    <a:pt x="10959" y="2219"/>
                    <a:pt x="10690" y="2824"/>
                  </a:cubicBezTo>
                  <a:cubicBezTo>
                    <a:pt x="10555" y="3093"/>
                    <a:pt x="10354" y="3429"/>
                    <a:pt x="10152" y="3698"/>
                  </a:cubicBezTo>
                  <a:cubicBezTo>
                    <a:pt x="9883" y="4101"/>
                    <a:pt x="9749" y="4572"/>
                    <a:pt x="9749" y="5042"/>
                  </a:cubicBezTo>
                  <a:cubicBezTo>
                    <a:pt x="9413" y="6857"/>
                    <a:pt x="10287" y="8404"/>
                    <a:pt x="10757" y="10084"/>
                  </a:cubicBezTo>
                  <a:cubicBezTo>
                    <a:pt x="10892" y="10622"/>
                    <a:pt x="11026" y="11160"/>
                    <a:pt x="11698" y="11160"/>
                  </a:cubicBezTo>
                  <a:cubicBezTo>
                    <a:pt x="12438" y="11160"/>
                    <a:pt x="12640" y="10555"/>
                    <a:pt x="12640" y="10017"/>
                  </a:cubicBezTo>
                  <a:cubicBezTo>
                    <a:pt x="12841" y="8404"/>
                    <a:pt x="12572" y="6723"/>
                    <a:pt x="13110" y="5109"/>
                  </a:cubicBezTo>
                  <a:lnTo>
                    <a:pt x="13110" y="5109"/>
                  </a:lnTo>
                  <a:cubicBezTo>
                    <a:pt x="12707" y="6588"/>
                    <a:pt x="13177" y="7933"/>
                    <a:pt x="13245" y="9345"/>
                  </a:cubicBezTo>
                  <a:cubicBezTo>
                    <a:pt x="13331" y="10725"/>
                    <a:pt x="13306" y="11219"/>
                    <a:pt x="13810" y="11219"/>
                  </a:cubicBezTo>
                  <a:cubicBezTo>
                    <a:pt x="14092" y="11219"/>
                    <a:pt x="14538" y="11065"/>
                    <a:pt x="15261" y="10824"/>
                  </a:cubicBezTo>
                  <a:cubicBezTo>
                    <a:pt x="15463" y="10689"/>
                    <a:pt x="15530" y="10555"/>
                    <a:pt x="15598" y="10353"/>
                  </a:cubicBezTo>
                  <a:cubicBezTo>
                    <a:pt x="15732" y="10152"/>
                    <a:pt x="15463" y="9815"/>
                    <a:pt x="15866" y="9815"/>
                  </a:cubicBezTo>
                  <a:cubicBezTo>
                    <a:pt x="15874" y="9808"/>
                    <a:pt x="15882" y="9805"/>
                    <a:pt x="15891" y="9805"/>
                  </a:cubicBezTo>
                  <a:cubicBezTo>
                    <a:pt x="15961" y="9805"/>
                    <a:pt x="16061" y="10024"/>
                    <a:pt x="16001" y="10084"/>
                  </a:cubicBezTo>
                  <a:cubicBezTo>
                    <a:pt x="15598" y="11227"/>
                    <a:pt x="15329" y="12370"/>
                    <a:pt x="16270" y="13580"/>
                  </a:cubicBezTo>
                  <a:cubicBezTo>
                    <a:pt x="15875" y="13511"/>
                    <a:pt x="15489" y="13473"/>
                    <a:pt x="15110" y="13473"/>
                  </a:cubicBezTo>
                  <a:cubicBezTo>
                    <a:pt x="14392" y="13473"/>
                    <a:pt x="13703" y="13608"/>
                    <a:pt x="13043" y="13916"/>
                  </a:cubicBezTo>
                  <a:cubicBezTo>
                    <a:pt x="13245" y="13244"/>
                    <a:pt x="14724" y="13715"/>
                    <a:pt x="14253" y="12504"/>
                  </a:cubicBezTo>
                  <a:cubicBezTo>
                    <a:pt x="14018" y="11918"/>
                    <a:pt x="13630" y="11177"/>
                    <a:pt x="13133" y="11177"/>
                  </a:cubicBezTo>
                  <a:cubicBezTo>
                    <a:pt x="13060" y="11177"/>
                    <a:pt x="12985" y="11193"/>
                    <a:pt x="12908" y="11227"/>
                  </a:cubicBezTo>
                  <a:cubicBezTo>
                    <a:pt x="11362" y="11832"/>
                    <a:pt x="9682" y="12236"/>
                    <a:pt x="8203" y="12841"/>
                  </a:cubicBezTo>
                  <a:cubicBezTo>
                    <a:pt x="7654" y="13034"/>
                    <a:pt x="7337" y="13228"/>
                    <a:pt x="7142" y="13228"/>
                  </a:cubicBezTo>
                  <a:cubicBezTo>
                    <a:pt x="6930" y="13228"/>
                    <a:pt x="6861" y="13001"/>
                    <a:pt x="6791" y="12303"/>
                  </a:cubicBezTo>
                  <a:cubicBezTo>
                    <a:pt x="6791" y="11899"/>
                    <a:pt x="6791" y="11429"/>
                    <a:pt x="6253" y="11362"/>
                  </a:cubicBezTo>
                  <a:cubicBezTo>
                    <a:pt x="5715" y="11362"/>
                    <a:pt x="5446" y="11765"/>
                    <a:pt x="5312" y="12236"/>
                  </a:cubicBezTo>
                  <a:cubicBezTo>
                    <a:pt x="5110" y="13042"/>
                    <a:pt x="5110" y="13849"/>
                    <a:pt x="5177" y="14589"/>
                  </a:cubicBezTo>
                  <a:cubicBezTo>
                    <a:pt x="5245" y="15597"/>
                    <a:pt x="6118" y="16471"/>
                    <a:pt x="5648" y="17614"/>
                  </a:cubicBezTo>
                  <a:cubicBezTo>
                    <a:pt x="5446" y="18017"/>
                    <a:pt x="5850" y="18555"/>
                    <a:pt x="6320" y="18757"/>
                  </a:cubicBezTo>
                  <a:cubicBezTo>
                    <a:pt x="6386" y="18768"/>
                    <a:pt x="6451" y="18773"/>
                    <a:pt x="6516" y="18773"/>
                  </a:cubicBezTo>
                  <a:cubicBezTo>
                    <a:pt x="6849" y="18773"/>
                    <a:pt x="7160" y="18624"/>
                    <a:pt x="7329" y="18286"/>
                  </a:cubicBezTo>
                  <a:cubicBezTo>
                    <a:pt x="7799" y="17748"/>
                    <a:pt x="8471" y="17278"/>
                    <a:pt x="8337" y="16471"/>
                  </a:cubicBezTo>
                  <a:lnTo>
                    <a:pt x="8337" y="16471"/>
                  </a:lnTo>
                  <a:cubicBezTo>
                    <a:pt x="8998" y="17672"/>
                    <a:pt x="9014" y="17961"/>
                    <a:pt x="8867" y="17961"/>
                  </a:cubicBezTo>
                  <a:cubicBezTo>
                    <a:pt x="8849" y="17961"/>
                    <a:pt x="8829" y="17957"/>
                    <a:pt x="8808" y="17950"/>
                  </a:cubicBezTo>
                  <a:cubicBezTo>
                    <a:pt x="8638" y="17903"/>
                    <a:pt x="8488" y="17881"/>
                    <a:pt x="8352" y="17881"/>
                  </a:cubicBezTo>
                  <a:cubicBezTo>
                    <a:pt x="7142" y="17881"/>
                    <a:pt x="7153" y="19597"/>
                    <a:pt x="6186" y="19900"/>
                  </a:cubicBezTo>
                  <a:cubicBezTo>
                    <a:pt x="6051" y="19967"/>
                    <a:pt x="5850" y="20101"/>
                    <a:pt x="5715" y="20236"/>
                  </a:cubicBezTo>
                  <a:cubicBezTo>
                    <a:pt x="5245" y="22521"/>
                    <a:pt x="1883" y="23127"/>
                    <a:pt x="2219" y="26017"/>
                  </a:cubicBezTo>
                  <a:cubicBezTo>
                    <a:pt x="2195" y="26021"/>
                    <a:pt x="2172" y="26023"/>
                    <a:pt x="2149" y="26023"/>
                  </a:cubicBezTo>
                  <a:cubicBezTo>
                    <a:pt x="1827" y="26023"/>
                    <a:pt x="1583" y="25660"/>
                    <a:pt x="1227" y="25660"/>
                  </a:cubicBezTo>
                  <a:cubicBezTo>
                    <a:pt x="1179" y="25660"/>
                    <a:pt x="1129" y="25666"/>
                    <a:pt x="1076" y="25681"/>
                  </a:cubicBezTo>
                  <a:lnTo>
                    <a:pt x="875" y="25883"/>
                  </a:lnTo>
                  <a:cubicBezTo>
                    <a:pt x="807" y="26353"/>
                    <a:pt x="1480" y="26891"/>
                    <a:pt x="740" y="27362"/>
                  </a:cubicBezTo>
                  <a:cubicBezTo>
                    <a:pt x="1" y="27832"/>
                    <a:pt x="404" y="28236"/>
                    <a:pt x="807" y="28639"/>
                  </a:cubicBezTo>
                  <a:cubicBezTo>
                    <a:pt x="1258" y="29053"/>
                    <a:pt x="1835" y="29277"/>
                    <a:pt x="2409" y="29277"/>
                  </a:cubicBezTo>
                  <a:cubicBezTo>
                    <a:pt x="2862" y="29277"/>
                    <a:pt x="3313" y="29137"/>
                    <a:pt x="3698" y="28841"/>
                  </a:cubicBezTo>
                  <a:cubicBezTo>
                    <a:pt x="4102" y="29043"/>
                    <a:pt x="4102" y="29312"/>
                    <a:pt x="4034" y="29446"/>
                  </a:cubicBezTo>
                  <a:cubicBezTo>
                    <a:pt x="3844" y="30144"/>
                    <a:pt x="3594" y="30662"/>
                    <a:pt x="4639" y="30662"/>
                  </a:cubicBezTo>
                  <a:cubicBezTo>
                    <a:pt x="4701" y="30662"/>
                    <a:pt x="4769" y="30660"/>
                    <a:pt x="4841" y="30656"/>
                  </a:cubicBezTo>
                  <a:cubicBezTo>
                    <a:pt x="4867" y="30654"/>
                    <a:pt x="4892" y="30653"/>
                    <a:pt x="4916" y="30653"/>
                  </a:cubicBezTo>
                  <a:cubicBezTo>
                    <a:pt x="5630" y="30653"/>
                    <a:pt x="5366" y="31602"/>
                    <a:pt x="4976" y="31732"/>
                  </a:cubicBezTo>
                  <a:cubicBezTo>
                    <a:pt x="3698" y="32270"/>
                    <a:pt x="4505" y="32942"/>
                    <a:pt x="4707" y="33950"/>
                  </a:cubicBezTo>
                  <a:cubicBezTo>
                    <a:pt x="5304" y="32906"/>
                    <a:pt x="6048" y="32560"/>
                    <a:pt x="6912" y="32560"/>
                  </a:cubicBezTo>
                  <a:cubicBezTo>
                    <a:pt x="7216" y="32560"/>
                    <a:pt x="7534" y="32603"/>
                    <a:pt x="7866" y="32673"/>
                  </a:cubicBezTo>
                  <a:cubicBezTo>
                    <a:pt x="7866" y="32538"/>
                    <a:pt x="7799" y="32337"/>
                    <a:pt x="7665" y="32202"/>
                  </a:cubicBezTo>
                  <a:cubicBezTo>
                    <a:pt x="7329" y="31799"/>
                    <a:pt x="6522" y="32001"/>
                    <a:pt x="6589" y="31194"/>
                  </a:cubicBezTo>
                  <a:cubicBezTo>
                    <a:pt x="6656" y="30522"/>
                    <a:pt x="7127" y="29917"/>
                    <a:pt x="7799" y="29849"/>
                  </a:cubicBezTo>
                  <a:cubicBezTo>
                    <a:pt x="8404" y="29715"/>
                    <a:pt x="8875" y="29513"/>
                    <a:pt x="9480" y="29312"/>
                  </a:cubicBezTo>
                  <a:cubicBezTo>
                    <a:pt x="8740" y="28639"/>
                    <a:pt x="7530" y="28505"/>
                    <a:pt x="7732" y="27227"/>
                  </a:cubicBezTo>
                  <a:cubicBezTo>
                    <a:pt x="7756" y="27225"/>
                    <a:pt x="7780" y="27224"/>
                    <a:pt x="7804" y="27224"/>
                  </a:cubicBezTo>
                  <a:cubicBezTo>
                    <a:pt x="8532" y="27224"/>
                    <a:pt x="8820" y="28172"/>
                    <a:pt x="9726" y="28172"/>
                  </a:cubicBezTo>
                  <a:cubicBezTo>
                    <a:pt x="9755" y="28172"/>
                    <a:pt x="9785" y="28171"/>
                    <a:pt x="9816" y="28169"/>
                  </a:cubicBezTo>
                  <a:cubicBezTo>
                    <a:pt x="11026" y="28034"/>
                    <a:pt x="12169" y="27429"/>
                    <a:pt x="12908" y="26488"/>
                  </a:cubicBezTo>
                  <a:cubicBezTo>
                    <a:pt x="13715" y="25681"/>
                    <a:pt x="14589" y="24807"/>
                    <a:pt x="15732" y="24740"/>
                  </a:cubicBezTo>
                  <a:cubicBezTo>
                    <a:pt x="15779" y="24743"/>
                    <a:pt x="15825" y="24745"/>
                    <a:pt x="15871" y="24745"/>
                  </a:cubicBezTo>
                  <a:cubicBezTo>
                    <a:pt x="16820" y="24745"/>
                    <a:pt x="17621" y="24092"/>
                    <a:pt x="17749" y="23194"/>
                  </a:cubicBezTo>
                  <a:cubicBezTo>
                    <a:pt x="18152" y="23194"/>
                    <a:pt x="18488" y="23395"/>
                    <a:pt x="18690" y="23732"/>
                  </a:cubicBezTo>
                  <a:cubicBezTo>
                    <a:pt x="19026" y="24105"/>
                    <a:pt x="19508" y="24292"/>
                    <a:pt x="19984" y="24292"/>
                  </a:cubicBezTo>
                  <a:cubicBezTo>
                    <a:pt x="20366" y="24292"/>
                    <a:pt x="20744" y="24172"/>
                    <a:pt x="21043" y="23933"/>
                  </a:cubicBezTo>
                  <a:cubicBezTo>
                    <a:pt x="21379" y="23732"/>
                    <a:pt x="21446" y="23328"/>
                    <a:pt x="21312" y="23059"/>
                  </a:cubicBezTo>
                  <a:cubicBezTo>
                    <a:pt x="21196" y="22827"/>
                    <a:pt x="21030" y="22495"/>
                    <a:pt x="20857" y="22495"/>
                  </a:cubicBezTo>
                  <a:cubicBezTo>
                    <a:pt x="20829" y="22495"/>
                    <a:pt x="20802" y="22503"/>
                    <a:pt x="20774" y="22521"/>
                  </a:cubicBezTo>
                  <a:cubicBezTo>
                    <a:pt x="20556" y="22653"/>
                    <a:pt x="20353" y="22705"/>
                    <a:pt x="20161" y="22705"/>
                  </a:cubicBezTo>
                  <a:cubicBezTo>
                    <a:pt x="19468" y="22705"/>
                    <a:pt x="18919" y="22022"/>
                    <a:pt x="18287" y="21916"/>
                  </a:cubicBezTo>
                  <a:cubicBezTo>
                    <a:pt x="16875" y="21648"/>
                    <a:pt x="16875" y="21648"/>
                    <a:pt x="17413" y="20168"/>
                  </a:cubicBezTo>
                  <a:lnTo>
                    <a:pt x="17413" y="20168"/>
                  </a:lnTo>
                  <a:cubicBezTo>
                    <a:pt x="17599" y="20495"/>
                    <a:pt x="17754" y="20692"/>
                    <a:pt x="18033" y="20692"/>
                  </a:cubicBezTo>
                  <a:cubicBezTo>
                    <a:pt x="18156" y="20692"/>
                    <a:pt x="18303" y="20654"/>
                    <a:pt x="18488" y="20572"/>
                  </a:cubicBezTo>
                  <a:cubicBezTo>
                    <a:pt x="19564" y="20236"/>
                    <a:pt x="20035" y="19093"/>
                    <a:pt x="21110" y="18891"/>
                  </a:cubicBezTo>
                  <a:cubicBezTo>
                    <a:pt x="21514" y="18891"/>
                    <a:pt x="21715" y="18555"/>
                    <a:pt x="21715" y="18219"/>
                  </a:cubicBezTo>
                  <a:cubicBezTo>
                    <a:pt x="21611" y="17853"/>
                    <a:pt x="21343" y="17812"/>
                    <a:pt x="21072" y="17812"/>
                  </a:cubicBezTo>
                  <a:cubicBezTo>
                    <a:pt x="20994" y="17812"/>
                    <a:pt x="20916" y="17816"/>
                    <a:pt x="20841" y="17816"/>
                  </a:cubicBezTo>
                  <a:cubicBezTo>
                    <a:pt x="19698" y="17681"/>
                    <a:pt x="19228" y="17009"/>
                    <a:pt x="19497" y="16000"/>
                  </a:cubicBezTo>
                  <a:cubicBezTo>
                    <a:pt x="19833" y="14992"/>
                    <a:pt x="20035" y="13984"/>
                    <a:pt x="20236" y="12975"/>
                  </a:cubicBezTo>
                  <a:cubicBezTo>
                    <a:pt x="20371" y="12841"/>
                    <a:pt x="20371" y="12639"/>
                    <a:pt x="20371" y="12504"/>
                  </a:cubicBezTo>
                  <a:cubicBezTo>
                    <a:pt x="20035" y="11967"/>
                    <a:pt x="19833" y="11429"/>
                    <a:pt x="19631" y="10824"/>
                  </a:cubicBezTo>
                  <a:cubicBezTo>
                    <a:pt x="19533" y="10627"/>
                    <a:pt x="19398" y="10502"/>
                    <a:pt x="19228" y="10502"/>
                  </a:cubicBezTo>
                  <a:cubicBezTo>
                    <a:pt x="19165" y="10502"/>
                    <a:pt x="19098" y="10519"/>
                    <a:pt x="19026" y="10555"/>
                  </a:cubicBezTo>
                  <a:cubicBezTo>
                    <a:pt x="18488" y="11025"/>
                    <a:pt x="18152" y="11631"/>
                    <a:pt x="18085" y="12236"/>
                  </a:cubicBezTo>
                  <a:cubicBezTo>
                    <a:pt x="18085" y="11429"/>
                    <a:pt x="18556" y="10757"/>
                    <a:pt x="19228" y="10353"/>
                  </a:cubicBezTo>
                  <a:cubicBezTo>
                    <a:pt x="19698" y="9681"/>
                    <a:pt x="19766" y="8874"/>
                    <a:pt x="19430" y="8135"/>
                  </a:cubicBezTo>
                  <a:cubicBezTo>
                    <a:pt x="19228" y="8067"/>
                    <a:pt x="19026" y="8000"/>
                    <a:pt x="19026" y="7731"/>
                  </a:cubicBezTo>
                  <a:lnTo>
                    <a:pt x="19026" y="7328"/>
                  </a:lnTo>
                  <a:cubicBezTo>
                    <a:pt x="17278" y="7664"/>
                    <a:pt x="17278" y="7664"/>
                    <a:pt x="17144" y="9076"/>
                  </a:cubicBezTo>
                  <a:cubicBezTo>
                    <a:pt x="15060" y="7193"/>
                    <a:pt x="15598" y="6454"/>
                    <a:pt x="16472" y="4706"/>
                  </a:cubicBezTo>
                  <a:cubicBezTo>
                    <a:pt x="16472" y="4639"/>
                    <a:pt x="16472" y="4572"/>
                    <a:pt x="16472" y="4504"/>
                  </a:cubicBezTo>
                  <a:cubicBezTo>
                    <a:pt x="16404" y="4437"/>
                    <a:pt x="16404" y="4370"/>
                    <a:pt x="16337" y="4303"/>
                  </a:cubicBezTo>
                  <a:cubicBezTo>
                    <a:pt x="16258" y="4263"/>
                    <a:pt x="16185" y="4247"/>
                    <a:pt x="16116" y="4247"/>
                  </a:cubicBezTo>
                  <a:cubicBezTo>
                    <a:pt x="15950" y="4247"/>
                    <a:pt x="15807" y="4342"/>
                    <a:pt x="15665" y="4437"/>
                  </a:cubicBezTo>
                  <a:cubicBezTo>
                    <a:pt x="15481" y="4529"/>
                    <a:pt x="15297" y="4746"/>
                    <a:pt x="15071" y="4746"/>
                  </a:cubicBezTo>
                  <a:cubicBezTo>
                    <a:pt x="14966" y="4746"/>
                    <a:pt x="14851" y="4699"/>
                    <a:pt x="14724" y="4572"/>
                  </a:cubicBezTo>
                  <a:cubicBezTo>
                    <a:pt x="14656" y="3899"/>
                    <a:pt x="15665" y="3160"/>
                    <a:pt x="14925" y="2420"/>
                  </a:cubicBezTo>
                  <a:cubicBezTo>
                    <a:pt x="14186" y="1681"/>
                    <a:pt x="13782" y="605"/>
                    <a:pt x="12908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5" name="Google Shape;8755;p9"/>
            <p:cNvSpPr/>
            <p:nvPr/>
          </p:nvSpPr>
          <p:spPr>
            <a:xfrm>
              <a:off x="4400750" y="2192775"/>
              <a:ext cx="584900" cy="628600"/>
            </a:xfrm>
            <a:custGeom>
              <a:avLst/>
              <a:gdLst/>
              <a:ahLst/>
              <a:cxnLst/>
              <a:rect l="l" t="t" r="r" b="b"/>
              <a:pathLst>
                <a:path w="23396" h="25144" extrusionOk="0">
                  <a:moveTo>
                    <a:pt x="10683" y="14245"/>
                  </a:moveTo>
                  <a:cubicBezTo>
                    <a:pt x="11047" y="14525"/>
                    <a:pt x="11355" y="14873"/>
                    <a:pt x="11496" y="15396"/>
                  </a:cubicBezTo>
                  <a:cubicBezTo>
                    <a:pt x="11322" y="14948"/>
                    <a:pt x="11037" y="14555"/>
                    <a:pt x="10683" y="14245"/>
                  </a:cubicBezTo>
                  <a:close/>
                  <a:moveTo>
                    <a:pt x="12504" y="0"/>
                  </a:moveTo>
                  <a:lnTo>
                    <a:pt x="10622" y="538"/>
                  </a:lnTo>
                  <a:cubicBezTo>
                    <a:pt x="12975" y="2084"/>
                    <a:pt x="16135" y="2488"/>
                    <a:pt x="17009" y="6118"/>
                  </a:cubicBezTo>
                  <a:cubicBezTo>
                    <a:pt x="16328" y="5798"/>
                    <a:pt x="15767" y="5382"/>
                    <a:pt x="15268" y="5382"/>
                  </a:cubicBezTo>
                  <a:cubicBezTo>
                    <a:pt x="14929" y="5382"/>
                    <a:pt x="14619" y="5574"/>
                    <a:pt x="14320" y="6118"/>
                  </a:cubicBezTo>
                  <a:cubicBezTo>
                    <a:pt x="14242" y="6254"/>
                    <a:pt x="14142" y="6306"/>
                    <a:pt x="14030" y="6306"/>
                  </a:cubicBezTo>
                  <a:cubicBezTo>
                    <a:pt x="13757" y="6306"/>
                    <a:pt x="13416" y="5993"/>
                    <a:pt x="13177" y="5849"/>
                  </a:cubicBezTo>
                  <a:cubicBezTo>
                    <a:pt x="12732" y="5602"/>
                    <a:pt x="12541" y="5064"/>
                    <a:pt x="12044" y="5064"/>
                  </a:cubicBezTo>
                  <a:cubicBezTo>
                    <a:pt x="11865" y="5064"/>
                    <a:pt x="11646" y="5133"/>
                    <a:pt x="11362" y="5311"/>
                  </a:cubicBezTo>
                  <a:cubicBezTo>
                    <a:pt x="11275" y="5359"/>
                    <a:pt x="11197" y="5380"/>
                    <a:pt x="11127" y="5380"/>
                  </a:cubicBezTo>
                  <a:cubicBezTo>
                    <a:pt x="10601" y="5380"/>
                    <a:pt x="10500" y="4172"/>
                    <a:pt x="10084" y="3698"/>
                  </a:cubicBezTo>
                  <a:cubicBezTo>
                    <a:pt x="10051" y="3664"/>
                    <a:pt x="10017" y="3647"/>
                    <a:pt x="9983" y="3647"/>
                  </a:cubicBezTo>
                  <a:cubicBezTo>
                    <a:pt x="9950" y="3647"/>
                    <a:pt x="9916" y="3664"/>
                    <a:pt x="9883" y="3698"/>
                  </a:cubicBezTo>
                  <a:cubicBezTo>
                    <a:pt x="9633" y="3803"/>
                    <a:pt x="9416" y="3849"/>
                    <a:pt x="9226" y="3849"/>
                  </a:cubicBezTo>
                  <a:cubicBezTo>
                    <a:pt x="8442" y="3849"/>
                    <a:pt x="8097" y="3070"/>
                    <a:pt x="7664" y="2421"/>
                  </a:cubicBezTo>
                  <a:lnTo>
                    <a:pt x="7261" y="2824"/>
                  </a:lnTo>
                  <a:cubicBezTo>
                    <a:pt x="6900" y="3082"/>
                    <a:pt x="6855" y="3893"/>
                    <a:pt x="6277" y="3893"/>
                  </a:cubicBezTo>
                  <a:cubicBezTo>
                    <a:pt x="6102" y="3893"/>
                    <a:pt x="5877" y="3819"/>
                    <a:pt x="5580" y="3631"/>
                  </a:cubicBezTo>
                  <a:cubicBezTo>
                    <a:pt x="5418" y="3541"/>
                    <a:pt x="5241" y="3499"/>
                    <a:pt x="5066" y="3499"/>
                  </a:cubicBezTo>
                  <a:cubicBezTo>
                    <a:pt x="4586" y="3499"/>
                    <a:pt x="4114" y="3811"/>
                    <a:pt x="3967" y="4303"/>
                  </a:cubicBezTo>
                  <a:cubicBezTo>
                    <a:pt x="3904" y="5059"/>
                    <a:pt x="4371" y="5519"/>
                    <a:pt x="5094" y="5519"/>
                  </a:cubicBezTo>
                  <a:cubicBezTo>
                    <a:pt x="5143" y="5519"/>
                    <a:pt x="5193" y="5517"/>
                    <a:pt x="5244" y="5513"/>
                  </a:cubicBezTo>
                  <a:cubicBezTo>
                    <a:pt x="5427" y="5513"/>
                    <a:pt x="5444" y="5235"/>
                    <a:pt x="5546" y="5235"/>
                  </a:cubicBezTo>
                  <a:cubicBezTo>
                    <a:pt x="5557" y="5235"/>
                    <a:pt x="5568" y="5238"/>
                    <a:pt x="5580" y="5244"/>
                  </a:cubicBezTo>
                  <a:cubicBezTo>
                    <a:pt x="5714" y="5379"/>
                    <a:pt x="5446" y="5513"/>
                    <a:pt x="5446" y="5715"/>
                  </a:cubicBezTo>
                  <a:cubicBezTo>
                    <a:pt x="5782" y="7732"/>
                    <a:pt x="6319" y="9748"/>
                    <a:pt x="7126" y="11698"/>
                  </a:cubicBezTo>
                  <a:cubicBezTo>
                    <a:pt x="7361" y="12168"/>
                    <a:pt x="7498" y="12507"/>
                    <a:pt x="7835" y="12507"/>
                  </a:cubicBezTo>
                  <a:cubicBezTo>
                    <a:pt x="7979" y="12507"/>
                    <a:pt x="8161" y="12444"/>
                    <a:pt x="8404" y="12303"/>
                  </a:cubicBezTo>
                  <a:cubicBezTo>
                    <a:pt x="8512" y="12194"/>
                    <a:pt x="8621" y="11997"/>
                    <a:pt x="8659" y="11997"/>
                  </a:cubicBezTo>
                  <a:cubicBezTo>
                    <a:pt x="8668" y="11997"/>
                    <a:pt x="8672" y="12008"/>
                    <a:pt x="8672" y="12034"/>
                  </a:cubicBezTo>
                  <a:cubicBezTo>
                    <a:pt x="8672" y="12970"/>
                    <a:pt x="9297" y="13369"/>
                    <a:pt x="9968" y="13776"/>
                  </a:cubicBezTo>
                  <a:lnTo>
                    <a:pt x="9968" y="13776"/>
                  </a:lnTo>
                  <a:cubicBezTo>
                    <a:pt x="9588" y="13598"/>
                    <a:pt x="9172" y="13499"/>
                    <a:pt x="8750" y="13499"/>
                  </a:cubicBezTo>
                  <a:cubicBezTo>
                    <a:pt x="8657" y="13499"/>
                    <a:pt x="8564" y="13503"/>
                    <a:pt x="8471" y="13513"/>
                  </a:cubicBezTo>
                  <a:cubicBezTo>
                    <a:pt x="8337" y="13527"/>
                    <a:pt x="8212" y="13534"/>
                    <a:pt x="8095" y="13534"/>
                  </a:cubicBezTo>
                  <a:cubicBezTo>
                    <a:pt x="6559" y="13534"/>
                    <a:pt x="6368" y="12356"/>
                    <a:pt x="6118" y="11295"/>
                  </a:cubicBezTo>
                  <a:cubicBezTo>
                    <a:pt x="5916" y="10286"/>
                    <a:pt x="5244" y="9479"/>
                    <a:pt x="4303" y="9076"/>
                  </a:cubicBezTo>
                  <a:cubicBezTo>
                    <a:pt x="4146" y="8986"/>
                    <a:pt x="3967" y="8942"/>
                    <a:pt x="3787" y="8942"/>
                  </a:cubicBezTo>
                  <a:cubicBezTo>
                    <a:pt x="3429" y="8942"/>
                    <a:pt x="3070" y="9121"/>
                    <a:pt x="2891" y="9479"/>
                  </a:cubicBezTo>
                  <a:cubicBezTo>
                    <a:pt x="2555" y="10085"/>
                    <a:pt x="2891" y="10488"/>
                    <a:pt x="3496" y="10690"/>
                  </a:cubicBezTo>
                  <a:cubicBezTo>
                    <a:pt x="3657" y="10690"/>
                    <a:pt x="3819" y="10517"/>
                    <a:pt x="3946" y="10517"/>
                  </a:cubicBezTo>
                  <a:cubicBezTo>
                    <a:pt x="3977" y="10517"/>
                    <a:pt x="4007" y="10528"/>
                    <a:pt x="4034" y="10555"/>
                  </a:cubicBezTo>
                  <a:cubicBezTo>
                    <a:pt x="4101" y="10622"/>
                    <a:pt x="3765" y="10757"/>
                    <a:pt x="3832" y="10891"/>
                  </a:cubicBezTo>
                  <a:cubicBezTo>
                    <a:pt x="3736" y="11808"/>
                    <a:pt x="3466" y="12379"/>
                    <a:pt x="2823" y="12379"/>
                  </a:cubicBezTo>
                  <a:cubicBezTo>
                    <a:pt x="2571" y="12379"/>
                    <a:pt x="2262" y="12291"/>
                    <a:pt x="1882" y="12101"/>
                  </a:cubicBezTo>
                  <a:cubicBezTo>
                    <a:pt x="1691" y="11952"/>
                    <a:pt x="1472" y="11884"/>
                    <a:pt x="1259" y="11884"/>
                  </a:cubicBezTo>
                  <a:cubicBezTo>
                    <a:pt x="798" y="11884"/>
                    <a:pt x="361" y="12201"/>
                    <a:pt x="269" y="12706"/>
                  </a:cubicBezTo>
                  <a:cubicBezTo>
                    <a:pt x="0" y="13580"/>
                    <a:pt x="471" y="13849"/>
                    <a:pt x="1277" y="14051"/>
                  </a:cubicBezTo>
                  <a:cubicBezTo>
                    <a:pt x="2824" y="14454"/>
                    <a:pt x="3630" y="16202"/>
                    <a:pt x="2958" y="17681"/>
                  </a:cubicBezTo>
                  <a:cubicBezTo>
                    <a:pt x="2487" y="18421"/>
                    <a:pt x="2756" y="19362"/>
                    <a:pt x="3496" y="19765"/>
                  </a:cubicBezTo>
                  <a:cubicBezTo>
                    <a:pt x="3756" y="19939"/>
                    <a:pt x="3982" y="20015"/>
                    <a:pt x="4186" y="20015"/>
                  </a:cubicBezTo>
                  <a:cubicBezTo>
                    <a:pt x="4614" y="20015"/>
                    <a:pt x="4947" y="19683"/>
                    <a:pt x="5311" y="19228"/>
                  </a:cubicBezTo>
                  <a:cubicBezTo>
                    <a:pt x="5876" y="18530"/>
                    <a:pt x="6178" y="18194"/>
                    <a:pt x="6590" y="18194"/>
                  </a:cubicBezTo>
                  <a:cubicBezTo>
                    <a:pt x="7012" y="18194"/>
                    <a:pt x="7550" y="18547"/>
                    <a:pt x="8605" y="19228"/>
                  </a:cubicBezTo>
                  <a:cubicBezTo>
                    <a:pt x="7671" y="18714"/>
                    <a:pt x="7224" y="18524"/>
                    <a:pt x="6812" y="18524"/>
                  </a:cubicBezTo>
                  <a:cubicBezTo>
                    <a:pt x="6631" y="18524"/>
                    <a:pt x="6457" y="18561"/>
                    <a:pt x="6252" y="18622"/>
                  </a:cubicBezTo>
                  <a:cubicBezTo>
                    <a:pt x="5177" y="19026"/>
                    <a:pt x="5311" y="19564"/>
                    <a:pt x="6051" y="20236"/>
                  </a:cubicBezTo>
                  <a:lnTo>
                    <a:pt x="5782" y="20236"/>
                  </a:lnTo>
                  <a:cubicBezTo>
                    <a:pt x="4034" y="21110"/>
                    <a:pt x="3563" y="22992"/>
                    <a:pt x="4572" y="24875"/>
                  </a:cubicBezTo>
                  <a:cubicBezTo>
                    <a:pt x="4706" y="25009"/>
                    <a:pt x="4840" y="25076"/>
                    <a:pt x="5042" y="25144"/>
                  </a:cubicBezTo>
                  <a:cubicBezTo>
                    <a:pt x="5244" y="25144"/>
                    <a:pt x="5446" y="25076"/>
                    <a:pt x="5580" y="24942"/>
                  </a:cubicBezTo>
                  <a:lnTo>
                    <a:pt x="5849" y="24807"/>
                  </a:lnTo>
                  <a:cubicBezTo>
                    <a:pt x="5983" y="24673"/>
                    <a:pt x="6118" y="24539"/>
                    <a:pt x="6185" y="24404"/>
                  </a:cubicBezTo>
                  <a:cubicBezTo>
                    <a:pt x="6319" y="24270"/>
                    <a:pt x="6454" y="24135"/>
                    <a:pt x="6521" y="23933"/>
                  </a:cubicBezTo>
                  <a:cubicBezTo>
                    <a:pt x="6656" y="23732"/>
                    <a:pt x="6656" y="23463"/>
                    <a:pt x="6521" y="23261"/>
                  </a:cubicBezTo>
                  <a:cubicBezTo>
                    <a:pt x="6521" y="23194"/>
                    <a:pt x="6051" y="23194"/>
                    <a:pt x="6387" y="22992"/>
                  </a:cubicBezTo>
                  <a:cubicBezTo>
                    <a:pt x="6406" y="22983"/>
                    <a:pt x="6426" y="22979"/>
                    <a:pt x="6448" y="22979"/>
                  </a:cubicBezTo>
                  <a:cubicBezTo>
                    <a:pt x="6579" y="22979"/>
                    <a:pt x="6752" y="23127"/>
                    <a:pt x="6925" y="23127"/>
                  </a:cubicBezTo>
                  <a:cubicBezTo>
                    <a:pt x="7261" y="23127"/>
                    <a:pt x="7597" y="22925"/>
                    <a:pt x="7798" y="22656"/>
                  </a:cubicBezTo>
                  <a:cubicBezTo>
                    <a:pt x="7866" y="22522"/>
                    <a:pt x="7866" y="22320"/>
                    <a:pt x="7798" y="22186"/>
                  </a:cubicBezTo>
                  <a:cubicBezTo>
                    <a:pt x="7731" y="22051"/>
                    <a:pt x="7664" y="21917"/>
                    <a:pt x="7664" y="21849"/>
                  </a:cubicBezTo>
                  <a:cubicBezTo>
                    <a:pt x="7709" y="21782"/>
                    <a:pt x="7761" y="21760"/>
                    <a:pt x="7818" y="21760"/>
                  </a:cubicBezTo>
                  <a:cubicBezTo>
                    <a:pt x="7933" y="21760"/>
                    <a:pt x="8067" y="21849"/>
                    <a:pt x="8202" y="21849"/>
                  </a:cubicBezTo>
                  <a:cubicBezTo>
                    <a:pt x="9009" y="21782"/>
                    <a:pt x="9412" y="21177"/>
                    <a:pt x="9950" y="20707"/>
                  </a:cubicBezTo>
                  <a:cubicBezTo>
                    <a:pt x="12303" y="18690"/>
                    <a:pt x="14454" y="16404"/>
                    <a:pt x="16336" y="13917"/>
                  </a:cubicBezTo>
                  <a:cubicBezTo>
                    <a:pt x="17143" y="12975"/>
                    <a:pt x="17950" y="12034"/>
                    <a:pt x="18824" y="11093"/>
                  </a:cubicBezTo>
                  <a:cubicBezTo>
                    <a:pt x="19362" y="10421"/>
                    <a:pt x="19899" y="9681"/>
                    <a:pt x="20437" y="8942"/>
                  </a:cubicBezTo>
                  <a:cubicBezTo>
                    <a:pt x="20908" y="7799"/>
                    <a:pt x="22118" y="7126"/>
                    <a:pt x="22589" y="5984"/>
                  </a:cubicBezTo>
                  <a:cubicBezTo>
                    <a:pt x="22723" y="5647"/>
                    <a:pt x="23395" y="5647"/>
                    <a:pt x="22925" y="4841"/>
                  </a:cubicBezTo>
                  <a:cubicBezTo>
                    <a:pt x="22521" y="4101"/>
                    <a:pt x="21647" y="3698"/>
                    <a:pt x="21378" y="2891"/>
                  </a:cubicBezTo>
                  <a:cubicBezTo>
                    <a:pt x="21273" y="2487"/>
                    <a:pt x="21191" y="2349"/>
                    <a:pt x="21118" y="2349"/>
                  </a:cubicBezTo>
                  <a:cubicBezTo>
                    <a:pt x="20962" y="2349"/>
                    <a:pt x="20851" y="2987"/>
                    <a:pt x="20653" y="2987"/>
                  </a:cubicBezTo>
                  <a:cubicBezTo>
                    <a:pt x="20591" y="2987"/>
                    <a:pt x="20521" y="2923"/>
                    <a:pt x="20437" y="2757"/>
                  </a:cubicBezTo>
                  <a:cubicBezTo>
                    <a:pt x="20706" y="2084"/>
                    <a:pt x="20572" y="1345"/>
                    <a:pt x="20168" y="807"/>
                  </a:cubicBezTo>
                  <a:cubicBezTo>
                    <a:pt x="20101" y="538"/>
                    <a:pt x="19967" y="404"/>
                    <a:pt x="19765" y="336"/>
                  </a:cubicBezTo>
                  <a:lnTo>
                    <a:pt x="19362" y="336"/>
                  </a:lnTo>
                  <a:cubicBezTo>
                    <a:pt x="19100" y="1122"/>
                    <a:pt x="18781" y="1652"/>
                    <a:pt x="18259" y="1652"/>
                  </a:cubicBezTo>
                  <a:cubicBezTo>
                    <a:pt x="17977" y="1652"/>
                    <a:pt x="17635" y="1497"/>
                    <a:pt x="17210" y="1143"/>
                  </a:cubicBezTo>
                  <a:cubicBezTo>
                    <a:pt x="16874" y="874"/>
                    <a:pt x="16404" y="941"/>
                    <a:pt x="16068" y="874"/>
                  </a:cubicBezTo>
                  <a:lnTo>
                    <a:pt x="15530" y="740"/>
                  </a:lnTo>
                  <a:cubicBezTo>
                    <a:pt x="14521" y="605"/>
                    <a:pt x="13580" y="68"/>
                    <a:pt x="12504" y="0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6" name="Google Shape;8756;p9"/>
            <p:cNvSpPr/>
            <p:nvPr/>
          </p:nvSpPr>
          <p:spPr>
            <a:xfrm>
              <a:off x="4713350" y="2107000"/>
              <a:ext cx="183225" cy="148975"/>
            </a:xfrm>
            <a:custGeom>
              <a:avLst/>
              <a:gdLst/>
              <a:ahLst/>
              <a:cxnLst/>
              <a:rect l="l" t="t" r="r" b="b"/>
              <a:pathLst>
                <a:path w="7329" h="5959" extrusionOk="0">
                  <a:moveTo>
                    <a:pt x="3389" y="0"/>
                  </a:moveTo>
                  <a:cubicBezTo>
                    <a:pt x="3317" y="0"/>
                    <a:pt x="3240" y="22"/>
                    <a:pt x="3160" y="70"/>
                  </a:cubicBezTo>
                  <a:cubicBezTo>
                    <a:pt x="2891" y="339"/>
                    <a:pt x="2555" y="675"/>
                    <a:pt x="2891" y="1011"/>
                  </a:cubicBezTo>
                  <a:cubicBezTo>
                    <a:pt x="3160" y="1414"/>
                    <a:pt x="3026" y="1616"/>
                    <a:pt x="2622" y="1751"/>
                  </a:cubicBezTo>
                  <a:cubicBezTo>
                    <a:pt x="2017" y="1885"/>
                    <a:pt x="1412" y="1818"/>
                    <a:pt x="1412" y="2692"/>
                  </a:cubicBezTo>
                  <a:cubicBezTo>
                    <a:pt x="1392" y="3055"/>
                    <a:pt x="1275" y="3164"/>
                    <a:pt x="1116" y="3164"/>
                  </a:cubicBezTo>
                  <a:cubicBezTo>
                    <a:pt x="877" y="3164"/>
                    <a:pt x="542" y="2919"/>
                    <a:pt x="297" y="2919"/>
                  </a:cubicBezTo>
                  <a:cubicBezTo>
                    <a:pt x="160" y="2919"/>
                    <a:pt x="51" y="2994"/>
                    <a:pt x="0" y="3230"/>
                  </a:cubicBezTo>
                  <a:cubicBezTo>
                    <a:pt x="0" y="3297"/>
                    <a:pt x="0" y="3364"/>
                    <a:pt x="0" y="3431"/>
                  </a:cubicBezTo>
                  <a:cubicBezTo>
                    <a:pt x="874" y="4171"/>
                    <a:pt x="2017" y="4574"/>
                    <a:pt x="3227" y="4641"/>
                  </a:cubicBezTo>
                  <a:cubicBezTo>
                    <a:pt x="3900" y="5112"/>
                    <a:pt x="5177" y="4574"/>
                    <a:pt x="5379" y="5852"/>
                  </a:cubicBezTo>
                  <a:cubicBezTo>
                    <a:pt x="5405" y="5931"/>
                    <a:pt x="5462" y="5958"/>
                    <a:pt x="5535" y="5958"/>
                  </a:cubicBezTo>
                  <a:cubicBezTo>
                    <a:pt x="5647" y="5958"/>
                    <a:pt x="5794" y="5892"/>
                    <a:pt x="5916" y="5852"/>
                  </a:cubicBezTo>
                  <a:cubicBezTo>
                    <a:pt x="6858" y="5650"/>
                    <a:pt x="7328" y="4641"/>
                    <a:pt x="6858" y="3835"/>
                  </a:cubicBezTo>
                  <a:cubicBezTo>
                    <a:pt x="6723" y="3028"/>
                    <a:pt x="6387" y="2288"/>
                    <a:pt x="5984" y="1683"/>
                  </a:cubicBezTo>
                  <a:cubicBezTo>
                    <a:pt x="5715" y="1280"/>
                    <a:pt x="6051" y="608"/>
                    <a:pt x="5244" y="608"/>
                  </a:cubicBezTo>
                  <a:cubicBezTo>
                    <a:pt x="5038" y="844"/>
                    <a:pt x="4832" y="950"/>
                    <a:pt x="4637" y="950"/>
                  </a:cubicBezTo>
                  <a:cubicBezTo>
                    <a:pt x="4387" y="950"/>
                    <a:pt x="4156" y="775"/>
                    <a:pt x="3967" y="473"/>
                  </a:cubicBezTo>
                  <a:cubicBezTo>
                    <a:pt x="3813" y="217"/>
                    <a:pt x="3621" y="0"/>
                    <a:pt x="3389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7" name="Google Shape;8757;p9"/>
            <p:cNvSpPr/>
            <p:nvPr/>
          </p:nvSpPr>
          <p:spPr>
            <a:xfrm>
              <a:off x="4903275" y="2344025"/>
              <a:ext cx="92450" cy="110950"/>
            </a:xfrm>
            <a:custGeom>
              <a:avLst/>
              <a:gdLst/>
              <a:ahLst/>
              <a:cxnLst/>
              <a:rect l="l" t="t" r="r" b="b"/>
              <a:pathLst>
                <a:path w="3698" h="4438" extrusionOk="0">
                  <a:moveTo>
                    <a:pt x="2555" y="1"/>
                  </a:moveTo>
                  <a:cubicBezTo>
                    <a:pt x="1546" y="740"/>
                    <a:pt x="336" y="1413"/>
                    <a:pt x="0" y="2757"/>
                  </a:cubicBezTo>
                  <a:cubicBezTo>
                    <a:pt x="605" y="3093"/>
                    <a:pt x="1143" y="3631"/>
                    <a:pt x="1546" y="4303"/>
                  </a:cubicBezTo>
                  <a:lnTo>
                    <a:pt x="1748" y="4438"/>
                  </a:lnTo>
                  <a:cubicBezTo>
                    <a:pt x="2219" y="4102"/>
                    <a:pt x="2219" y="3362"/>
                    <a:pt x="2824" y="3161"/>
                  </a:cubicBezTo>
                  <a:cubicBezTo>
                    <a:pt x="3294" y="2690"/>
                    <a:pt x="3294" y="2018"/>
                    <a:pt x="3698" y="1547"/>
                  </a:cubicBezTo>
                  <a:cubicBezTo>
                    <a:pt x="3362" y="942"/>
                    <a:pt x="3362" y="135"/>
                    <a:pt x="2555" y="1"/>
                  </a:cubicBezTo>
                  <a:close/>
                </a:path>
              </a:pathLst>
            </a:custGeom>
            <a:solidFill>
              <a:srgbClr val="CB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8" name="Google Shape;8758;p9"/>
            <p:cNvSpPr/>
            <p:nvPr/>
          </p:nvSpPr>
          <p:spPr>
            <a:xfrm>
              <a:off x="4894875" y="2197750"/>
              <a:ext cx="16825" cy="15225"/>
            </a:xfrm>
            <a:custGeom>
              <a:avLst/>
              <a:gdLst/>
              <a:ahLst/>
              <a:cxnLst/>
              <a:rect l="l" t="t" r="r" b="b"/>
              <a:pathLst>
                <a:path w="673" h="609" extrusionOk="0">
                  <a:moveTo>
                    <a:pt x="261" y="0"/>
                  </a:moveTo>
                  <a:cubicBezTo>
                    <a:pt x="174" y="0"/>
                    <a:pt x="87" y="74"/>
                    <a:pt x="0" y="205"/>
                  </a:cubicBezTo>
                  <a:lnTo>
                    <a:pt x="403" y="608"/>
                  </a:lnTo>
                  <a:cubicBezTo>
                    <a:pt x="672" y="406"/>
                    <a:pt x="605" y="205"/>
                    <a:pt x="403" y="70"/>
                  </a:cubicBezTo>
                  <a:cubicBezTo>
                    <a:pt x="356" y="23"/>
                    <a:pt x="308" y="0"/>
                    <a:pt x="261" y="0"/>
                  </a:cubicBezTo>
                  <a:close/>
                </a:path>
              </a:pathLst>
            </a:custGeom>
            <a:solidFill>
              <a:srgbClr val="10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9" name="Google Shape;8759;p9"/>
            <p:cNvSpPr/>
            <p:nvPr/>
          </p:nvSpPr>
          <p:spPr>
            <a:xfrm>
              <a:off x="4562075" y="4863075"/>
              <a:ext cx="21875" cy="10775"/>
            </a:xfrm>
            <a:custGeom>
              <a:avLst/>
              <a:gdLst/>
              <a:ahLst/>
              <a:cxnLst/>
              <a:rect l="l" t="t" r="r" b="b"/>
              <a:pathLst>
                <a:path w="875" h="431" extrusionOk="0">
                  <a:moveTo>
                    <a:pt x="743" y="1"/>
                  </a:moveTo>
                  <a:cubicBezTo>
                    <a:pt x="453" y="1"/>
                    <a:pt x="176" y="184"/>
                    <a:pt x="1" y="417"/>
                  </a:cubicBezTo>
                  <a:cubicBezTo>
                    <a:pt x="45" y="426"/>
                    <a:pt x="89" y="430"/>
                    <a:pt x="133" y="430"/>
                  </a:cubicBezTo>
                  <a:cubicBezTo>
                    <a:pt x="423" y="430"/>
                    <a:pt x="700" y="247"/>
                    <a:pt x="875" y="14"/>
                  </a:cubicBezTo>
                  <a:cubicBezTo>
                    <a:pt x="831" y="5"/>
                    <a:pt x="787" y="1"/>
                    <a:pt x="743" y="1"/>
                  </a:cubicBez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0" name="Google Shape;8760;p9"/>
            <p:cNvSpPr/>
            <p:nvPr/>
          </p:nvSpPr>
          <p:spPr>
            <a:xfrm>
              <a:off x="4652850" y="48432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336"/>
                  </a:moveTo>
                  <a:lnTo>
                    <a:pt x="404" y="0"/>
                  </a:lnTo>
                  <a:close/>
                </a:path>
              </a:pathLst>
            </a:custGeom>
            <a:solidFill>
              <a:srgbClr val="296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1" name="Google Shape;8761;p9"/>
            <p:cNvSpPr/>
            <p:nvPr/>
          </p:nvSpPr>
          <p:spPr>
            <a:xfrm>
              <a:off x="4945275" y="3744050"/>
              <a:ext cx="26925" cy="23900"/>
            </a:xfrm>
            <a:custGeom>
              <a:avLst/>
              <a:gdLst/>
              <a:ahLst/>
              <a:cxnLst/>
              <a:rect l="l" t="t" r="r" b="b"/>
              <a:pathLst>
                <a:path w="1077" h="956" extrusionOk="0">
                  <a:moveTo>
                    <a:pt x="1" y="1"/>
                  </a:moveTo>
                  <a:cubicBezTo>
                    <a:pt x="1" y="203"/>
                    <a:pt x="68" y="404"/>
                    <a:pt x="135" y="606"/>
                  </a:cubicBezTo>
                  <a:cubicBezTo>
                    <a:pt x="194" y="781"/>
                    <a:pt x="353" y="955"/>
                    <a:pt x="613" y="955"/>
                  </a:cubicBezTo>
                  <a:cubicBezTo>
                    <a:pt x="653" y="955"/>
                    <a:pt x="695" y="951"/>
                    <a:pt x="740" y="942"/>
                  </a:cubicBezTo>
                  <a:cubicBezTo>
                    <a:pt x="875" y="875"/>
                    <a:pt x="1009" y="673"/>
                    <a:pt x="1077" y="539"/>
                  </a:cubicBezTo>
                  <a:cubicBezTo>
                    <a:pt x="1077" y="203"/>
                    <a:pt x="808" y="1"/>
                    <a:pt x="606" y="1"/>
                  </a:cubicBezTo>
                  <a:close/>
                </a:path>
              </a:pathLst>
            </a:custGeom>
            <a:solidFill>
              <a:srgbClr val="E6E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2" name="Google Shape;8762;p9"/>
            <p:cNvSpPr/>
            <p:nvPr/>
          </p:nvSpPr>
          <p:spPr>
            <a:xfrm>
              <a:off x="4731825" y="3836300"/>
              <a:ext cx="33525" cy="22725"/>
            </a:xfrm>
            <a:custGeom>
              <a:avLst/>
              <a:gdLst/>
              <a:ahLst/>
              <a:cxnLst/>
              <a:rect l="l" t="t" r="r" b="b"/>
              <a:pathLst>
                <a:path w="1341" h="909" extrusionOk="0">
                  <a:moveTo>
                    <a:pt x="1148" y="1"/>
                  </a:moveTo>
                  <a:cubicBezTo>
                    <a:pt x="623" y="1"/>
                    <a:pt x="312" y="374"/>
                    <a:pt x="1" y="748"/>
                  </a:cubicBezTo>
                  <a:cubicBezTo>
                    <a:pt x="75" y="859"/>
                    <a:pt x="149" y="909"/>
                    <a:pt x="234" y="909"/>
                  </a:cubicBezTo>
                  <a:cubicBezTo>
                    <a:pt x="304" y="909"/>
                    <a:pt x="381" y="876"/>
                    <a:pt x="472" y="815"/>
                  </a:cubicBezTo>
                  <a:cubicBezTo>
                    <a:pt x="506" y="820"/>
                    <a:pt x="541" y="822"/>
                    <a:pt x="574" y="822"/>
                  </a:cubicBezTo>
                  <a:cubicBezTo>
                    <a:pt x="999" y="822"/>
                    <a:pt x="1341" y="444"/>
                    <a:pt x="1278" y="8"/>
                  </a:cubicBezTo>
                  <a:cubicBezTo>
                    <a:pt x="1233" y="3"/>
                    <a:pt x="1190" y="1"/>
                    <a:pt x="1148" y="1"/>
                  </a:cubicBezTo>
                  <a:close/>
                </a:path>
              </a:pathLst>
            </a:custGeom>
            <a:solidFill>
              <a:srgbClr val="AECB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3" name="Google Shape;8763;p9"/>
            <p:cNvSpPr/>
            <p:nvPr/>
          </p:nvSpPr>
          <p:spPr>
            <a:xfrm>
              <a:off x="4642750" y="3885225"/>
              <a:ext cx="21875" cy="22925"/>
            </a:xfrm>
            <a:custGeom>
              <a:avLst/>
              <a:gdLst/>
              <a:ahLst/>
              <a:cxnLst/>
              <a:rect l="l" t="t" r="r" b="b"/>
              <a:pathLst>
                <a:path w="875" h="917" extrusionOk="0">
                  <a:moveTo>
                    <a:pt x="875" y="1"/>
                  </a:moveTo>
                  <a:cubicBezTo>
                    <a:pt x="471" y="68"/>
                    <a:pt x="135" y="1"/>
                    <a:pt x="1" y="404"/>
                  </a:cubicBezTo>
                  <a:cubicBezTo>
                    <a:pt x="107" y="724"/>
                    <a:pt x="298" y="916"/>
                    <a:pt x="606" y="916"/>
                  </a:cubicBezTo>
                  <a:cubicBezTo>
                    <a:pt x="687" y="916"/>
                    <a:pt x="777" y="903"/>
                    <a:pt x="875" y="875"/>
                  </a:cubicBezTo>
                  <a:lnTo>
                    <a:pt x="875" y="1"/>
                  </a:ln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4" name="Google Shape;8764;p9"/>
            <p:cNvSpPr/>
            <p:nvPr/>
          </p:nvSpPr>
          <p:spPr>
            <a:xfrm>
              <a:off x="4711675" y="3854575"/>
              <a:ext cx="31950" cy="10975"/>
            </a:xfrm>
            <a:custGeom>
              <a:avLst/>
              <a:gdLst/>
              <a:ahLst/>
              <a:cxnLst/>
              <a:rect l="l" t="t" r="r" b="b"/>
              <a:pathLst>
                <a:path w="1278" h="439" extrusionOk="0">
                  <a:moveTo>
                    <a:pt x="640" y="0"/>
                  </a:moveTo>
                  <a:cubicBezTo>
                    <a:pt x="364" y="0"/>
                    <a:pt x="112" y="140"/>
                    <a:pt x="0" y="420"/>
                  </a:cubicBezTo>
                  <a:cubicBezTo>
                    <a:pt x="171" y="420"/>
                    <a:pt x="342" y="438"/>
                    <a:pt x="507" y="438"/>
                  </a:cubicBezTo>
                  <a:cubicBezTo>
                    <a:pt x="795" y="438"/>
                    <a:pt x="1064" y="384"/>
                    <a:pt x="1278" y="84"/>
                  </a:cubicBezTo>
                  <a:lnTo>
                    <a:pt x="807" y="17"/>
                  </a:lnTo>
                  <a:cubicBezTo>
                    <a:pt x="751" y="6"/>
                    <a:pt x="695" y="0"/>
                    <a:pt x="640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5" name="Google Shape;8765;p9"/>
            <p:cNvSpPr/>
            <p:nvPr/>
          </p:nvSpPr>
          <p:spPr>
            <a:xfrm>
              <a:off x="4683100" y="3866325"/>
              <a:ext cx="20200" cy="9275"/>
            </a:xfrm>
            <a:custGeom>
              <a:avLst/>
              <a:gdLst/>
              <a:ahLst/>
              <a:cxnLst/>
              <a:rect l="l" t="t" r="r" b="b"/>
              <a:pathLst>
                <a:path w="808" h="371" extrusionOk="0">
                  <a:moveTo>
                    <a:pt x="640" y="0"/>
                  </a:moveTo>
                  <a:cubicBezTo>
                    <a:pt x="381" y="0"/>
                    <a:pt x="167" y="131"/>
                    <a:pt x="0" y="354"/>
                  </a:cubicBezTo>
                  <a:cubicBezTo>
                    <a:pt x="46" y="365"/>
                    <a:pt x="95" y="371"/>
                    <a:pt x="144" y="371"/>
                  </a:cubicBezTo>
                  <a:cubicBezTo>
                    <a:pt x="381" y="371"/>
                    <a:pt x="640" y="240"/>
                    <a:pt x="807" y="17"/>
                  </a:cubicBezTo>
                  <a:cubicBezTo>
                    <a:pt x="749" y="6"/>
                    <a:pt x="694" y="0"/>
                    <a:pt x="640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6" name="Google Shape;8766;p9"/>
            <p:cNvSpPr/>
            <p:nvPr/>
          </p:nvSpPr>
          <p:spPr>
            <a:xfrm>
              <a:off x="4662925" y="3878525"/>
              <a:ext cx="10100" cy="6725"/>
            </a:xfrm>
            <a:custGeom>
              <a:avLst/>
              <a:gdLst/>
              <a:ahLst/>
              <a:cxnLst/>
              <a:rect l="l" t="t" r="r" b="b"/>
              <a:pathLst>
                <a:path w="404" h="269" extrusionOk="0">
                  <a:moveTo>
                    <a:pt x="404" y="0"/>
                  </a:moveTo>
                  <a:cubicBezTo>
                    <a:pt x="202" y="0"/>
                    <a:pt x="68" y="67"/>
                    <a:pt x="1" y="269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7" name="Google Shape;8767;p9"/>
            <p:cNvSpPr/>
            <p:nvPr/>
          </p:nvSpPr>
          <p:spPr>
            <a:xfrm>
              <a:off x="4590650" y="3895325"/>
              <a:ext cx="73975" cy="51525"/>
            </a:xfrm>
            <a:custGeom>
              <a:avLst/>
              <a:gdLst/>
              <a:ahLst/>
              <a:cxnLst/>
              <a:rect l="l" t="t" r="r" b="b"/>
              <a:pathLst>
                <a:path w="2959" h="2061" extrusionOk="0">
                  <a:moveTo>
                    <a:pt x="2085" y="0"/>
                  </a:moveTo>
                  <a:cubicBezTo>
                    <a:pt x="1816" y="337"/>
                    <a:pt x="1480" y="269"/>
                    <a:pt x="1211" y="404"/>
                  </a:cubicBezTo>
                  <a:cubicBezTo>
                    <a:pt x="1139" y="386"/>
                    <a:pt x="1067" y="377"/>
                    <a:pt x="996" y="377"/>
                  </a:cubicBezTo>
                  <a:cubicBezTo>
                    <a:pt x="803" y="377"/>
                    <a:pt x="619" y="440"/>
                    <a:pt x="471" y="538"/>
                  </a:cubicBezTo>
                  <a:cubicBezTo>
                    <a:pt x="337" y="605"/>
                    <a:pt x="135" y="740"/>
                    <a:pt x="1" y="807"/>
                  </a:cubicBezTo>
                  <a:cubicBezTo>
                    <a:pt x="482" y="1658"/>
                    <a:pt x="759" y="2061"/>
                    <a:pt x="1158" y="2061"/>
                  </a:cubicBezTo>
                  <a:cubicBezTo>
                    <a:pt x="1483" y="2061"/>
                    <a:pt x="1890" y="1792"/>
                    <a:pt x="2555" y="1278"/>
                  </a:cubicBezTo>
                  <a:lnTo>
                    <a:pt x="2959" y="404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E1E5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8" name="Google Shape;8768;p9"/>
            <p:cNvSpPr/>
            <p:nvPr/>
          </p:nvSpPr>
          <p:spPr>
            <a:xfrm>
              <a:off x="4338550" y="3957500"/>
              <a:ext cx="62225" cy="22250"/>
            </a:xfrm>
            <a:custGeom>
              <a:avLst/>
              <a:gdLst/>
              <a:ahLst/>
              <a:cxnLst/>
              <a:rect l="l" t="t" r="r" b="b"/>
              <a:pathLst>
                <a:path w="2489" h="890" extrusionOk="0">
                  <a:moveTo>
                    <a:pt x="2488" y="1"/>
                  </a:moveTo>
                  <a:cubicBezTo>
                    <a:pt x="1614" y="1"/>
                    <a:pt x="740" y="202"/>
                    <a:pt x="1" y="740"/>
                  </a:cubicBezTo>
                  <a:cubicBezTo>
                    <a:pt x="259" y="844"/>
                    <a:pt x="504" y="890"/>
                    <a:pt x="736" y="890"/>
                  </a:cubicBezTo>
                  <a:cubicBezTo>
                    <a:pt x="1413" y="890"/>
                    <a:pt x="1988" y="501"/>
                    <a:pt x="2488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9" name="Google Shape;8769;p9"/>
            <p:cNvSpPr/>
            <p:nvPr/>
          </p:nvSpPr>
          <p:spPr>
            <a:xfrm>
              <a:off x="4550325" y="2763500"/>
              <a:ext cx="230275" cy="284250"/>
            </a:xfrm>
            <a:custGeom>
              <a:avLst/>
              <a:gdLst/>
              <a:ahLst/>
              <a:cxnLst/>
              <a:rect l="l" t="t" r="r" b="b"/>
              <a:pathLst>
                <a:path w="9211" h="11370" extrusionOk="0">
                  <a:moveTo>
                    <a:pt x="5771" y="4256"/>
                  </a:moveTo>
                  <a:lnTo>
                    <a:pt x="5771" y="4256"/>
                  </a:lnTo>
                  <a:cubicBezTo>
                    <a:pt x="5815" y="4300"/>
                    <a:pt x="5876" y="4336"/>
                    <a:pt x="5923" y="4381"/>
                  </a:cubicBezTo>
                  <a:lnTo>
                    <a:pt x="5923" y="4381"/>
                  </a:lnTo>
                  <a:cubicBezTo>
                    <a:pt x="5883" y="4351"/>
                    <a:pt x="5833" y="4331"/>
                    <a:pt x="5782" y="4331"/>
                  </a:cubicBezTo>
                  <a:cubicBezTo>
                    <a:pt x="5778" y="4306"/>
                    <a:pt x="5775" y="4281"/>
                    <a:pt x="5771" y="4256"/>
                  </a:cubicBezTo>
                  <a:close/>
                  <a:moveTo>
                    <a:pt x="3765" y="3928"/>
                  </a:moveTo>
                  <a:cubicBezTo>
                    <a:pt x="4038" y="5064"/>
                    <a:pt x="3573" y="5985"/>
                    <a:pt x="3098" y="6899"/>
                  </a:cubicBezTo>
                  <a:lnTo>
                    <a:pt x="3098" y="6899"/>
                  </a:lnTo>
                  <a:cubicBezTo>
                    <a:pt x="3459" y="5937"/>
                    <a:pt x="3674" y="4932"/>
                    <a:pt x="3765" y="3928"/>
                  </a:cubicBezTo>
                  <a:close/>
                  <a:moveTo>
                    <a:pt x="5179" y="1"/>
                  </a:moveTo>
                  <a:cubicBezTo>
                    <a:pt x="5064" y="1"/>
                    <a:pt x="4936" y="49"/>
                    <a:pt x="4841" y="96"/>
                  </a:cubicBezTo>
                  <a:cubicBezTo>
                    <a:pt x="4639" y="231"/>
                    <a:pt x="4505" y="365"/>
                    <a:pt x="4303" y="567"/>
                  </a:cubicBezTo>
                  <a:cubicBezTo>
                    <a:pt x="4168" y="634"/>
                    <a:pt x="4101" y="701"/>
                    <a:pt x="3967" y="836"/>
                  </a:cubicBezTo>
                  <a:cubicBezTo>
                    <a:pt x="3832" y="903"/>
                    <a:pt x="3765" y="1037"/>
                    <a:pt x="3631" y="1104"/>
                  </a:cubicBezTo>
                  <a:cubicBezTo>
                    <a:pt x="3631" y="1172"/>
                    <a:pt x="3496" y="1239"/>
                    <a:pt x="3496" y="1306"/>
                  </a:cubicBezTo>
                  <a:cubicBezTo>
                    <a:pt x="3362" y="1373"/>
                    <a:pt x="3294" y="1508"/>
                    <a:pt x="3227" y="1575"/>
                  </a:cubicBezTo>
                  <a:lnTo>
                    <a:pt x="2891" y="1911"/>
                  </a:lnTo>
                  <a:cubicBezTo>
                    <a:pt x="2622" y="2046"/>
                    <a:pt x="2353" y="2247"/>
                    <a:pt x="2084" y="2382"/>
                  </a:cubicBezTo>
                  <a:cubicBezTo>
                    <a:pt x="1479" y="2852"/>
                    <a:pt x="605" y="3189"/>
                    <a:pt x="874" y="4197"/>
                  </a:cubicBezTo>
                  <a:cubicBezTo>
                    <a:pt x="942" y="4869"/>
                    <a:pt x="1614" y="5743"/>
                    <a:pt x="269" y="5945"/>
                  </a:cubicBezTo>
                  <a:cubicBezTo>
                    <a:pt x="135" y="5945"/>
                    <a:pt x="0" y="6416"/>
                    <a:pt x="0" y="6416"/>
                  </a:cubicBezTo>
                  <a:cubicBezTo>
                    <a:pt x="874" y="7021"/>
                    <a:pt x="135" y="8231"/>
                    <a:pt x="740" y="8836"/>
                  </a:cubicBezTo>
                  <a:cubicBezTo>
                    <a:pt x="1412" y="8768"/>
                    <a:pt x="1950" y="8500"/>
                    <a:pt x="2488" y="8231"/>
                  </a:cubicBezTo>
                  <a:cubicBezTo>
                    <a:pt x="2689" y="8701"/>
                    <a:pt x="3227" y="9037"/>
                    <a:pt x="3026" y="9844"/>
                  </a:cubicBezTo>
                  <a:cubicBezTo>
                    <a:pt x="2757" y="10584"/>
                    <a:pt x="3563" y="10920"/>
                    <a:pt x="4101" y="11256"/>
                  </a:cubicBezTo>
                  <a:cubicBezTo>
                    <a:pt x="4228" y="11335"/>
                    <a:pt x="4348" y="11370"/>
                    <a:pt x="4460" y="11370"/>
                  </a:cubicBezTo>
                  <a:cubicBezTo>
                    <a:pt x="4822" y="11370"/>
                    <a:pt x="5106" y="11010"/>
                    <a:pt x="5311" y="10651"/>
                  </a:cubicBezTo>
                  <a:lnTo>
                    <a:pt x="5513" y="10382"/>
                  </a:lnTo>
                  <a:cubicBezTo>
                    <a:pt x="7933" y="9508"/>
                    <a:pt x="9211" y="6953"/>
                    <a:pt x="8538" y="4466"/>
                  </a:cubicBezTo>
                  <a:cubicBezTo>
                    <a:pt x="8202" y="3525"/>
                    <a:pt x="8135" y="2516"/>
                    <a:pt x="8337" y="1575"/>
                  </a:cubicBezTo>
                  <a:cubicBezTo>
                    <a:pt x="8538" y="1172"/>
                    <a:pt x="8471" y="701"/>
                    <a:pt x="8068" y="499"/>
                  </a:cubicBezTo>
                  <a:cubicBezTo>
                    <a:pt x="7930" y="401"/>
                    <a:pt x="7798" y="360"/>
                    <a:pt x="7671" y="360"/>
                  </a:cubicBezTo>
                  <a:cubicBezTo>
                    <a:pt x="7367" y="360"/>
                    <a:pt x="7095" y="598"/>
                    <a:pt x="6858" y="836"/>
                  </a:cubicBezTo>
                  <a:cubicBezTo>
                    <a:pt x="6178" y="1572"/>
                    <a:pt x="5784" y="2547"/>
                    <a:pt x="5718" y="3560"/>
                  </a:cubicBezTo>
                  <a:lnTo>
                    <a:pt x="5718" y="3560"/>
                  </a:lnTo>
                  <a:cubicBezTo>
                    <a:pt x="5689" y="2474"/>
                    <a:pt x="5878" y="1398"/>
                    <a:pt x="5715" y="365"/>
                  </a:cubicBezTo>
                  <a:cubicBezTo>
                    <a:pt x="5647" y="163"/>
                    <a:pt x="5513" y="96"/>
                    <a:pt x="5311" y="29"/>
                  </a:cubicBezTo>
                  <a:cubicBezTo>
                    <a:pt x="5272" y="9"/>
                    <a:pt x="5227" y="1"/>
                    <a:pt x="5179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0" name="Google Shape;8770;p9"/>
            <p:cNvSpPr/>
            <p:nvPr/>
          </p:nvSpPr>
          <p:spPr>
            <a:xfrm>
              <a:off x="4325100" y="2858325"/>
              <a:ext cx="188275" cy="174825"/>
            </a:xfrm>
            <a:custGeom>
              <a:avLst/>
              <a:gdLst/>
              <a:ahLst/>
              <a:cxnLst/>
              <a:rect l="l" t="t" r="r" b="b"/>
              <a:pathLst>
                <a:path w="7531" h="6993" extrusionOk="0">
                  <a:moveTo>
                    <a:pt x="6253" y="1"/>
                  </a:moveTo>
                  <a:lnTo>
                    <a:pt x="6253" y="1"/>
                  </a:lnTo>
                  <a:cubicBezTo>
                    <a:pt x="4707" y="1009"/>
                    <a:pt x="3228" y="2017"/>
                    <a:pt x="1816" y="3228"/>
                  </a:cubicBezTo>
                  <a:cubicBezTo>
                    <a:pt x="1682" y="3362"/>
                    <a:pt x="1547" y="3631"/>
                    <a:pt x="1480" y="3833"/>
                  </a:cubicBezTo>
                  <a:cubicBezTo>
                    <a:pt x="1413" y="4102"/>
                    <a:pt x="1413" y="4303"/>
                    <a:pt x="1480" y="4505"/>
                  </a:cubicBezTo>
                  <a:cubicBezTo>
                    <a:pt x="1527" y="4646"/>
                    <a:pt x="1574" y="4820"/>
                    <a:pt x="1506" y="4820"/>
                  </a:cubicBezTo>
                  <a:cubicBezTo>
                    <a:pt x="1477" y="4820"/>
                    <a:pt x="1426" y="4788"/>
                    <a:pt x="1345" y="4707"/>
                  </a:cubicBezTo>
                  <a:lnTo>
                    <a:pt x="1144" y="4572"/>
                  </a:lnTo>
                  <a:lnTo>
                    <a:pt x="875" y="4572"/>
                  </a:lnTo>
                  <a:cubicBezTo>
                    <a:pt x="740" y="4639"/>
                    <a:pt x="606" y="4707"/>
                    <a:pt x="471" y="4841"/>
                  </a:cubicBezTo>
                  <a:lnTo>
                    <a:pt x="404" y="5110"/>
                  </a:lnTo>
                  <a:cubicBezTo>
                    <a:pt x="471" y="5715"/>
                    <a:pt x="1" y="6455"/>
                    <a:pt x="673" y="6992"/>
                  </a:cubicBezTo>
                  <a:lnTo>
                    <a:pt x="1413" y="6455"/>
                  </a:lnTo>
                  <a:cubicBezTo>
                    <a:pt x="1547" y="6320"/>
                    <a:pt x="1682" y="6186"/>
                    <a:pt x="1883" y="6118"/>
                  </a:cubicBezTo>
                  <a:cubicBezTo>
                    <a:pt x="1950" y="5917"/>
                    <a:pt x="2085" y="5715"/>
                    <a:pt x="2287" y="5648"/>
                  </a:cubicBezTo>
                  <a:cubicBezTo>
                    <a:pt x="2631" y="5188"/>
                    <a:pt x="2829" y="4434"/>
                    <a:pt x="3550" y="4434"/>
                  </a:cubicBezTo>
                  <a:cubicBezTo>
                    <a:pt x="3673" y="4434"/>
                    <a:pt x="3811" y="4456"/>
                    <a:pt x="3967" y="4505"/>
                  </a:cubicBezTo>
                  <a:lnTo>
                    <a:pt x="7530" y="2017"/>
                  </a:lnTo>
                  <a:cubicBezTo>
                    <a:pt x="7530" y="1076"/>
                    <a:pt x="6186" y="1009"/>
                    <a:pt x="6253" y="1"/>
                  </a:cubicBezTo>
                  <a:close/>
                </a:path>
              </a:pathLst>
            </a:custGeom>
            <a:solidFill>
              <a:srgbClr val="C4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1" name="Google Shape;8771;p9"/>
            <p:cNvSpPr/>
            <p:nvPr/>
          </p:nvSpPr>
          <p:spPr>
            <a:xfrm>
              <a:off x="4471325" y="2789000"/>
              <a:ext cx="124400" cy="119775"/>
            </a:xfrm>
            <a:custGeom>
              <a:avLst/>
              <a:gdLst/>
              <a:ahLst/>
              <a:cxnLst/>
              <a:rect l="l" t="t" r="r" b="b"/>
              <a:pathLst>
                <a:path w="4976" h="4791" extrusionOk="0">
                  <a:moveTo>
                    <a:pt x="4096" y="0"/>
                  </a:moveTo>
                  <a:cubicBezTo>
                    <a:pt x="3765" y="0"/>
                    <a:pt x="3450" y="131"/>
                    <a:pt x="3228" y="353"/>
                  </a:cubicBezTo>
                  <a:lnTo>
                    <a:pt x="2824" y="690"/>
                  </a:lnTo>
                  <a:cubicBezTo>
                    <a:pt x="2690" y="891"/>
                    <a:pt x="2555" y="1026"/>
                    <a:pt x="2421" y="1093"/>
                  </a:cubicBezTo>
                  <a:cubicBezTo>
                    <a:pt x="2286" y="1160"/>
                    <a:pt x="2152" y="1160"/>
                    <a:pt x="2017" y="1160"/>
                  </a:cubicBezTo>
                  <a:cubicBezTo>
                    <a:pt x="1749" y="1967"/>
                    <a:pt x="875" y="2169"/>
                    <a:pt x="404" y="2774"/>
                  </a:cubicBezTo>
                  <a:cubicBezTo>
                    <a:pt x="1" y="3782"/>
                    <a:pt x="68" y="3849"/>
                    <a:pt x="1144" y="4253"/>
                  </a:cubicBezTo>
                  <a:cubicBezTo>
                    <a:pt x="1345" y="4387"/>
                    <a:pt x="1480" y="4656"/>
                    <a:pt x="1681" y="4790"/>
                  </a:cubicBezTo>
                  <a:lnTo>
                    <a:pt x="2824" y="4387"/>
                  </a:lnTo>
                  <a:cubicBezTo>
                    <a:pt x="3026" y="4253"/>
                    <a:pt x="3160" y="4118"/>
                    <a:pt x="3228" y="3984"/>
                  </a:cubicBezTo>
                  <a:lnTo>
                    <a:pt x="3698" y="3311"/>
                  </a:lnTo>
                  <a:cubicBezTo>
                    <a:pt x="3698" y="2639"/>
                    <a:pt x="3698" y="2034"/>
                    <a:pt x="4572" y="1900"/>
                  </a:cubicBezTo>
                  <a:cubicBezTo>
                    <a:pt x="4639" y="1765"/>
                    <a:pt x="4639" y="1564"/>
                    <a:pt x="4639" y="1429"/>
                  </a:cubicBezTo>
                  <a:cubicBezTo>
                    <a:pt x="4438" y="1160"/>
                    <a:pt x="4303" y="958"/>
                    <a:pt x="4707" y="824"/>
                  </a:cubicBezTo>
                  <a:cubicBezTo>
                    <a:pt x="4975" y="353"/>
                    <a:pt x="4639" y="219"/>
                    <a:pt x="4303" y="17"/>
                  </a:cubicBezTo>
                  <a:cubicBezTo>
                    <a:pt x="4234" y="6"/>
                    <a:pt x="4165" y="0"/>
                    <a:pt x="4096" y="0"/>
                  </a:cubicBezTo>
                  <a:close/>
                </a:path>
              </a:pathLst>
            </a:custGeom>
            <a:solidFill>
              <a:srgbClr val="E0E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2" name="Google Shape;8772;p9"/>
            <p:cNvSpPr/>
            <p:nvPr/>
          </p:nvSpPr>
          <p:spPr>
            <a:xfrm>
              <a:off x="4545275" y="2773150"/>
              <a:ext cx="110950" cy="96975"/>
            </a:xfrm>
            <a:custGeom>
              <a:avLst/>
              <a:gdLst/>
              <a:ahLst/>
              <a:cxnLst/>
              <a:rect l="l" t="t" r="r" b="b"/>
              <a:pathLst>
                <a:path w="4438" h="3879" extrusionOk="0">
                  <a:moveTo>
                    <a:pt x="3858" y="1"/>
                  </a:moveTo>
                  <a:cubicBezTo>
                    <a:pt x="2512" y="1"/>
                    <a:pt x="2273" y="1404"/>
                    <a:pt x="1480" y="2198"/>
                  </a:cubicBezTo>
                  <a:cubicBezTo>
                    <a:pt x="1345" y="2399"/>
                    <a:pt x="1076" y="2534"/>
                    <a:pt x="875" y="2534"/>
                  </a:cubicBezTo>
                  <a:cubicBezTo>
                    <a:pt x="1" y="2601"/>
                    <a:pt x="202" y="2870"/>
                    <a:pt x="606" y="3340"/>
                  </a:cubicBezTo>
                  <a:cubicBezTo>
                    <a:pt x="673" y="3475"/>
                    <a:pt x="673" y="3677"/>
                    <a:pt x="740" y="3878"/>
                  </a:cubicBezTo>
                  <a:lnTo>
                    <a:pt x="1144" y="3744"/>
                  </a:lnTo>
                  <a:cubicBezTo>
                    <a:pt x="1480" y="3004"/>
                    <a:pt x="2085" y="2466"/>
                    <a:pt x="2824" y="2130"/>
                  </a:cubicBezTo>
                  <a:cubicBezTo>
                    <a:pt x="3093" y="1929"/>
                    <a:pt x="3362" y="1592"/>
                    <a:pt x="3564" y="1324"/>
                  </a:cubicBezTo>
                  <a:cubicBezTo>
                    <a:pt x="3698" y="1189"/>
                    <a:pt x="3833" y="1055"/>
                    <a:pt x="3967" y="920"/>
                  </a:cubicBezTo>
                  <a:lnTo>
                    <a:pt x="4370" y="584"/>
                  </a:lnTo>
                  <a:cubicBezTo>
                    <a:pt x="4438" y="584"/>
                    <a:pt x="4438" y="517"/>
                    <a:pt x="4438" y="382"/>
                  </a:cubicBezTo>
                  <a:cubicBezTo>
                    <a:pt x="4438" y="248"/>
                    <a:pt x="4370" y="113"/>
                    <a:pt x="4303" y="46"/>
                  </a:cubicBezTo>
                  <a:cubicBezTo>
                    <a:pt x="4142" y="15"/>
                    <a:pt x="3995" y="1"/>
                    <a:pt x="3858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3" name="Google Shape;8773;p9"/>
            <p:cNvSpPr/>
            <p:nvPr/>
          </p:nvSpPr>
          <p:spPr>
            <a:xfrm>
              <a:off x="4380575" y="2958000"/>
              <a:ext cx="43725" cy="41525"/>
            </a:xfrm>
            <a:custGeom>
              <a:avLst/>
              <a:gdLst/>
              <a:ahLst/>
              <a:cxnLst/>
              <a:rect l="l" t="t" r="r" b="b"/>
              <a:pathLst>
                <a:path w="1749" h="1661" extrusionOk="0">
                  <a:moveTo>
                    <a:pt x="1001" y="1"/>
                  </a:moveTo>
                  <a:cubicBezTo>
                    <a:pt x="858" y="1"/>
                    <a:pt x="707" y="114"/>
                    <a:pt x="538" y="451"/>
                  </a:cubicBezTo>
                  <a:cubicBezTo>
                    <a:pt x="336" y="854"/>
                    <a:pt x="0" y="1190"/>
                    <a:pt x="68" y="1661"/>
                  </a:cubicBezTo>
                  <a:lnTo>
                    <a:pt x="1748" y="451"/>
                  </a:lnTo>
                  <a:cubicBezTo>
                    <a:pt x="1489" y="364"/>
                    <a:pt x="1258" y="1"/>
                    <a:pt x="1001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4" name="Google Shape;8774;p9"/>
            <p:cNvSpPr/>
            <p:nvPr/>
          </p:nvSpPr>
          <p:spPr>
            <a:xfrm>
              <a:off x="4620900" y="3895325"/>
              <a:ext cx="21875" cy="10675"/>
            </a:xfrm>
            <a:custGeom>
              <a:avLst/>
              <a:gdLst/>
              <a:ahLst/>
              <a:cxnLst/>
              <a:rect l="l" t="t" r="r" b="b"/>
              <a:pathLst>
                <a:path w="875" h="427" extrusionOk="0">
                  <a:moveTo>
                    <a:pt x="875" y="0"/>
                  </a:moveTo>
                  <a:cubicBezTo>
                    <a:pt x="539" y="0"/>
                    <a:pt x="203" y="135"/>
                    <a:pt x="1" y="404"/>
                  </a:cubicBezTo>
                  <a:cubicBezTo>
                    <a:pt x="73" y="418"/>
                    <a:pt x="146" y="426"/>
                    <a:pt x="217" y="426"/>
                  </a:cubicBezTo>
                  <a:cubicBezTo>
                    <a:pt x="476" y="426"/>
                    <a:pt x="717" y="317"/>
                    <a:pt x="875" y="0"/>
                  </a:cubicBezTo>
                  <a:close/>
                </a:path>
              </a:pathLst>
            </a:custGeom>
            <a:solidFill>
              <a:srgbClr val="CC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5" name="Google Shape;8775;p9"/>
            <p:cNvSpPr/>
            <p:nvPr/>
          </p:nvSpPr>
          <p:spPr>
            <a:xfrm>
              <a:off x="4541925" y="2888575"/>
              <a:ext cx="14300" cy="9275"/>
            </a:xfrm>
            <a:custGeom>
              <a:avLst/>
              <a:gdLst/>
              <a:ahLst/>
              <a:cxnLst/>
              <a:rect l="l" t="t" r="r" b="b"/>
              <a:pathLst>
                <a:path w="572" h="371" extrusionOk="0">
                  <a:moveTo>
                    <a:pt x="404" y="1"/>
                  </a:moveTo>
                  <a:cubicBezTo>
                    <a:pt x="202" y="1"/>
                    <a:pt x="0" y="135"/>
                    <a:pt x="0" y="337"/>
                  </a:cubicBezTo>
                  <a:cubicBezTo>
                    <a:pt x="14" y="330"/>
                    <a:pt x="32" y="327"/>
                    <a:pt x="53" y="327"/>
                  </a:cubicBezTo>
                  <a:cubicBezTo>
                    <a:pt x="139" y="327"/>
                    <a:pt x="278" y="370"/>
                    <a:pt x="378" y="370"/>
                  </a:cubicBezTo>
                  <a:cubicBezTo>
                    <a:pt x="504" y="370"/>
                    <a:pt x="572" y="303"/>
                    <a:pt x="404" y="1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6" name="Google Shape;8776;p9"/>
            <p:cNvSpPr/>
            <p:nvPr/>
          </p:nvSpPr>
          <p:spPr>
            <a:xfrm>
              <a:off x="4372175" y="29995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202" y="68"/>
                    <a:pt x="0" y="202"/>
                    <a:pt x="0" y="404"/>
                  </a:cubicBezTo>
                  <a:cubicBezTo>
                    <a:pt x="202" y="404"/>
                    <a:pt x="336" y="202"/>
                    <a:pt x="404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7" name="Google Shape;8777;p9"/>
            <p:cNvSpPr/>
            <p:nvPr/>
          </p:nvSpPr>
          <p:spPr>
            <a:xfrm>
              <a:off x="4360400" y="3009600"/>
              <a:ext cx="11800" cy="8750"/>
            </a:xfrm>
            <a:custGeom>
              <a:avLst/>
              <a:gdLst/>
              <a:ahLst/>
              <a:cxnLst/>
              <a:rect l="l" t="t" r="r" b="b"/>
              <a:pathLst>
                <a:path w="472" h="350" extrusionOk="0">
                  <a:moveTo>
                    <a:pt x="471" y="0"/>
                  </a:moveTo>
                  <a:lnTo>
                    <a:pt x="1" y="336"/>
                  </a:lnTo>
                  <a:cubicBezTo>
                    <a:pt x="37" y="345"/>
                    <a:pt x="70" y="349"/>
                    <a:pt x="102" y="349"/>
                  </a:cubicBezTo>
                  <a:cubicBezTo>
                    <a:pt x="304" y="349"/>
                    <a:pt x="413" y="175"/>
                    <a:pt x="471" y="0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8" name="Google Shape;8778;p9"/>
            <p:cNvSpPr/>
            <p:nvPr/>
          </p:nvSpPr>
          <p:spPr>
            <a:xfrm>
              <a:off x="4681425" y="3018000"/>
              <a:ext cx="13450" cy="11775"/>
            </a:xfrm>
            <a:custGeom>
              <a:avLst/>
              <a:gdLst/>
              <a:ahLst/>
              <a:cxnLst/>
              <a:rect l="l" t="t" r="r" b="b"/>
              <a:pathLst>
                <a:path w="538" h="471" extrusionOk="0">
                  <a:moveTo>
                    <a:pt x="269" y="0"/>
                  </a:moveTo>
                  <a:cubicBezTo>
                    <a:pt x="67" y="0"/>
                    <a:pt x="0" y="202"/>
                    <a:pt x="67" y="471"/>
                  </a:cubicBezTo>
                  <a:lnTo>
                    <a:pt x="471" y="471"/>
                  </a:lnTo>
                  <a:cubicBezTo>
                    <a:pt x="538" y="202"/>
                    <a:pt x="471" y="0"/>
                    <a:pt x="269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9" name="Google Shape;8779;p9"/>
            <p:cNvSpPr/>
            <p:nvPr/>
          </p:nvSpPr>
          <p:spPr>
            <a:xfrm>
              <a:off x="4301575" y="3049925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471" y="1"/>
                  </a:moveTo>
                  <a:cubicBezTo>
                    <a:pt x="270" y="1"/>
                    <a:pt x="68" y="202"/>
                    <a:pt x="1" y="471"/>
                  </a:cubicBezTo>
                  <a:cubicBezTo>
                    <a:pt x="202" y="404"/>
                    <a:pt x="404" y="270"/>
                    <a:pt x="471" y="1"/>
                  </a:cubicBez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0" name="Google Shape;8780;p9"/>
            <p:cNvSpPr/>
            <p:nvPr/>
          </p:nvSpPr>
          <p:spPr>
            <a:xfrm>
              <a:off x="4590650" y="3908325"/>
              <a:ext cx="11800" cy="7200"/>
            </a:xfrm>
            <a:custGeom>
              <a:avLst/>
              <a:gdLst/>
              <a:ahLst/>
              <a:cxnLst/>
              <a:rect l="l" t="t" r="r" b="b"/>
              <a:pathLst>
                <a:path w="472" h="288" extrusionOk="0">
                  <a:moveTo>
                    <a:pt x="365" y="1"/>
                  </a:moveTo>
                  <a:cubicBezTo>
                    <a:pt x="202" y="1"/>
                    <a:pt x="56" y="121"/>
                    <a:pt x="1" y="287"/>
                  </a:cubicBezTo>
                  <a:lnTo>
                    <a:pt x="471" y="18"/>
                  </a:lnTo>
                  <a:cubicBezTo>
                    <a:pt x="436" y="6"/>
                    <a:pt x="400" y="1"/>
                    <a:pt x="365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1" name="Google Shape;8781;p9"/>
            <p:cNvSpPr/>
            <p:nvPr/>
          </p:nvSpPr>
          <p:spPr>
            <a:xfrm>
              <a:off x="4341925" y="2156200"/>
              <a:ext cx="58850" cy="56775"/>
            </a:xfrm>
            <a:custGeom>
              <a:avLst/>
              <a:gdLst/>
              <a:ahLst/>
              <a:cxnLst/>
              <a:rect l="l" t="t" r="r" b="b"/>
              <a:pathLst>
                <a:path w="2354" h="2271" extrusionOk="0">
                  <a:moveTo>
                    <a:pt x="1800" y="1"/>
                  </a:moveTo>
                  <a:cubicBezTo>
                    <a:pt x="1495" y="1"/>
                    <a:pt x="1182" y="260"/>
                    <a:pt x="834" y="260"/>
                  </a:cubicBezTo>
                  <a:cubicBezTo>
                    <a:pt x="803" y="260"/>
                    <a:pt x="771" y="258"/>
                    <a:pt x="740" y="253"/>
                  </a:cubicBezTo>
                  <a:lnTo>
                    <a:pt x="740" y="253"/>
                  </a:lnTo>
                  <a:cubicBezTo>
                    <a:pt x="0" y="1329"/>
                    <a:pt x="0" y="1329"/>
                    <a:pt x="1143" y="2270"/>
                  </a:cubicBezTo>
                  <a:cubicBezTo>
                    <a:pt x="1210" y="1463"/>
                    <a:pt x="2353" y="1060"/>
                    <a:pt x="2017" y="51"/>
                  </a:cubicBezTo>
                  <a:cubicBezTo>
                    <a:pt x="1945" y="15"/>
                    <a:pt x="1873" y="1"/>
                    <a:pt x="1800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2" name="Google Shape;8782;p9"/>
            <p:cNvSpPr/>
            <p:nvPr/>
          </p:nvSpPr>
          <p:spPr>
            <a:xfrm>
              <a:off x="4538550" y="2217275"/>
              <a:ext cx="37000" cy="36025"/>
            </a:xfrm>
            <a:custGeom>
              <a:avLst/>
              <a:gdLst/>
              <a:ahLst/>
              <a:cxnLst/>
              <a:rect l="l" t="t" r="r" b="b"/>
              <a:pathLst>
                <a:path w="1480" h="1441" extrusionOk="0">
                  <a:moveTo>
                    <a:pt x="633" y="1"/>
                  </a:moveTo>
                  <a:cubicBezTo>
                    <a:pt x="584" y="1"/>
                    <a:pt x="530" y="9"/>
                    <a:pt x="471" y="29"/>
                  </a:cubicBezTo>
                  <a:cubicBezTo>
                    <a:pt x="1" y="365"/>
                    <a:pt x="471" y="701"/>
                    <a:pt x="539" y="1037"/>
                  </a:cubicBezTo>
                  <a:lnTo>
                    <a:pt x="942" y="1441"/>
                  </a:lnTo>
                  <a:cubicBezTo>
                    <a:pt x="1480" y="970"/>
                    <a:pt x="1413" y="567"/>
                    <a:pt x="942" y="96"/>
                  </a:cubicBezTo>
                  <a:cubicBezTo>
                    <a:pt x="847" y="48"/>
                    <a:pt x="752" y="1"/>
                    <a:pt x="633" y="1"/>
                  </a:cubicBezTo>
                  <a:close/>
                </a:path>
              </a:pathLst>
            </a:custGeom>
            <a:solidFill>
              <a:srgbClr val="0E6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3" name="Google Shape;8783;p9"/>
            <p:cNvSpPr/>
            <p:nvPr/>
          </p:nvSpPr>
          <p:spPr>
            <a:xfrm>
              <a:off x="4483100" y="2177650"/>
              <a:ext cx="3375" cy="5050"/>
            </a:xfrm>
            <a:custGeom>
              <a:avLst/>
              <a:gdLst/>
              <a:ahLst/>
              <a:cxnLst/>
              <a:rect l="l" t="t" r="r" b="b"/>
              <a:pathLst>
                <a:path w="135" h="202" extrusionOk="0">
                  <a:moveTo>
                    <a:pt x="67" y="0"/>
                  </a:moveTo>
                  <a:cubicBezTo>
                    <a:pt x="67" y="0"/>
                    <a:pt x="0" y="135"/>
                    <a:pt x="0" y="202"/>
                  </a:cubicBezTo>
                  <a:cubicBezTo>
                    <a:pt x="135" y="135"/>
                    <a:pt x="67" y="67"/>
                    <a:pt x="67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4" name="Google Shape;8784;p9"/>
            <p:cNvSpPr/>
            <p:nvPr/>
          </p:nvSpPr>
          <p:spPr>
            <a:xfrm>
              <a:off x="4293175" y="2133950"/>
              <a:ext cx="6750" cy="6750"/>
            </a:xfrm>
            <a:custGeom>
              <a:avLst/>
              <a:gdLst/>
              <a:ahLst/>
              <a:cxnLst/>
              <a:rect l="l" t="t" r="r" b="b"/>
              <a:pathLst>
                <a:path w="270" h="270" extrusionOk="0">
                  <a:moveTo>
                    <a:pt x="0" y="0"/>
                  </a:moveTo>
                  <a:cubicBezTo>
                    <a:pt x="0" y="68"/>
                    <a:pt x="0" y="202"/>
                    <a:pt x="0" y="269"/>
                  </a:cubicBezTo>
                  <a:cubicBezTo>
                    <a:pt x="135" y="202"/>
                    <a:pt x="202" y="135"/>
                    <a:pt x="269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5" name="Google Shape;8785;p9"/>
            <p:cNvSpPr/>
            <p:nvPr/>
          </p:nvSpPr>
          <p:spPr>
            <a:xfrm>
              <a:off x="4309975" y="211210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337" y="0"/>
                  </a:moveTo>
                  <a:lnTo>
                    <a:pt x="1" y="336"/>
                  </a:lnTo>
                  <a:cubicBezTo>
                    <a:pt x="202" y="336"/>
                    <a:pt x="404" y="202"/>
                    <a:pt x="337" y="0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6" name="Google Shape;8786;p9"/>
            <p:cNvSpPr/>
            <p:nvPr/>
          </p:nvSpPr>
          <p:spPr>
            <a:xfrm>
              <a:off x="4762100" y="2478500"/>
              <a:ext cx="339525" cy="267250"/>
            </a:xfrm>
            <a:custGeom>
              <a:avLst/>
              <a:gdLst/>
              <a:ahLst/>
              <a:cxnLst/>
              <a:rect l="l" t="t" r="r" b="b"/>
              <a:pathLst>
                <a:path w="13581" h="10690" extrusionOk="0">
                  <a:moveTo>
                    <a:pt x="8471" y="0"/>
                  </a:moveTo>
                  <a:cubicBezTo>
                    <a:pt x="9143" y="1345"/>
                    <a:pt x="9277" y="2488"/>
                    <a:pt x="8269" y="3496"/>
                  </a:cubicBezTo>
                  <a:cubicBezTo>
                    <a:pt x="7731" y="4034"/>
                    <a:pt x="8269" y="4101"/>
                    <a:pt x="8605" y="4437"/>
                  </a:cubicBezTo>
                  <a:cubicBezTo>
                    <a:pt x="9345" y="5177"/>
                    <a:pt x="8336" y="5916"/>
                    <a:pt x="8404" y="6723"/>
                  </a:cubicBezTo>
                  <a:cubicBezTo>
                    <a:pt x="8404" y="6874"/>
                    <a:pt x="8252" y="6950"/>
                    <a:pt x="8092" y="6950"/>
                  </a:cubicBezTo>
                  <a:cubicBezTo>
                    <a:pt x="8038" y="6950"/>
                    <a:pt x="7983" y="6941"/>
                    <a:pt x="7933" y="6925"/>
                  </a:cubicBezTo>
                  <a:cubicBezTo>
                    <a:pt x="7126" y="6588"/>
                    <a:pt x="7866" y="5983"/>
                    <a:pt x="7664" y="5513"/>
                  </a:cubicBezTo>
                  <a:cubicBezTo>
                    <a:pt x="7664" y="5446"/>
                    <a:pt x="7597" y="5378"/>
                    <a:pt x="7597" y="5311"/>
                  </a:cubicBezTo>
                  <a:cubicBezTo>
                    <a:pt x="6454" y="4034"/>
                    <a:pt x="6588" y="2488"/>
                    <a:pt x="6454" y="941"/>
                  </a:cubicBezTo>
                  <a:cubicBezTo>
                    <a:pt x="6409" y="936"/>
                    <a:pt x="6365" y="934"/>
                    <a:pt x="6323" y="934"/>
                  </a:cubicBezTo>
                  <a:cubicBezTo>
                    <a:pt x="5798" y="934"/>
                    <a:pt x="5483" y="1302"/>
                    <a:pt x="5109" y="1614"/>
                  </a:cubicBezTo>
                  <a:cubicBezTo>
                    <a:pt x="4572" y="2353"/>
                    <a:pt x="3966" y="2958"/>
                    <a:pt x="3429" y="3630"/>
                  </a:cubicBezTo>
                  <a:cubicBezTo>
                    <a:pt x="2219" y="5109"/>
                    <a:pt x="471" y="6118"/>
                    <a:pt x="0" y="8135"/>
                  </a:cubicBezTo>
                  <a:cubicBezTo>
                    <a:pt x="67" y="9143"/>
                    <a:pt x="605" y="10017"/>
                    <a:pt x="1479" y="10622"/>
                  </a:cubicBezTo>
                  <a:lnTo>
                    <a:pt x="1681" y="10689"/>
                  </a:lnTo>
                  <a:cubicBezTo>
                    <a:pt x="2084" y="10420"/>
                    <a:pt x="2219" y="9883"/>
                    <a:pt x="2017" y="9479"/>
                  </a:cubicBezTo>
                  <a:cubicBezTo>
                    <a:pt x="1815" y="8740"/>
                    <a:pt x="2017" y="8202"/>
                    <a:pt x="2824" y="7530"/>
                  </a:cubicBezTo>
                  <a:lnTo>
                    <a:pt x="2824" y="7530"/>
                  </a:lnTo>
                  <a:cubicBezTo>
                    <a:pt x="2756" y="8336"/>
                    <a:pt x="2689" y="8807"/>
                    <a:pt x="2622" y="9412"/>
                  </a:cubicBezTo>
                  <a:cubicBezTo>
                    <a:pt x="2520" y="9871"/>
                    <a:pt x="2766" y="10291"/>
                    <a:pt x="3038" y="10291"/>
                  </a:cubicBezTo>
                  <a:cubicBezTo>
                    <a:pt x="3124" y="10291"/>
                    <a:pt x="3213" y="10249"/>
                    <a:pt x="3294" y="10152"/>
                  </a:cubicBezTo>
                  <a:cubicBezTo>
                    <a:pt x="3496" y="9933"/>
                    <a:pt x="3660" y="9853"/>
                    <a:pt x="3798" y="9853"/>
                  </a:cubicBezTo>
                  <a:cubicBezTo>
                    <a:pt x="4175" y="9853"/>
                    <a:pt x="4365" y="10441"/>
                    <a:pt x="4622" y="10441"/>
                  </a:cubicBezTo>
                  <a:cubicBezTo>
                    <a:pt x="4649" y="10441"/>
                    <a:pt x="4677" y="10435"/>
                    <a:pt x="4706" y="10420"/>
                  </a:cubicBezTo>
                  <a:cubicBezTo>
                    <a:pt x="5378" y="9950"/>
                    <a:pt x="4235" y="9076"/>
                    <a:pt x="5244" y="8740"/>
                  </a:cubicBezTo>
                  <a:cubicBezTo>
                    <a:pt x="5332" y="8710"/>
                    <a:pt x="5410" y="8697"/>
                    <a:pt x="5480" y="8697"/>
                  </a:cubicBezTo>
                  <a:cubicBezTo>
                    <a:pt x="6046" y="8697"/>
                    <a:pt x="6072" y="9576"/>
                    <a:pt x="6790" y="9815"/>
                  </a:cubicBezTo>
                  <a:cubicBezTo>
                    <a:pt x="6924" y="8941"/>
                    <a:pt x="8000" y="8740"/>
                    <a:pt x="8471" y="8067"/>
                  </a:cubicBezTo>
                  <a:cubicBezTo>
                    <a:pt x="8677" y="7723"/>
                    <a:pt x="8901" y="7538"/>
                    <a:pt x="9134" y="7538"/>
                  </a:cubicBezTo>
                  <a:cubicBezTo>
                    <a:pt x="9356" y="7538"/>
                    <a:pt x="9586" y="7706"/>
                    <a:pt x="9815" y="8067"/>
                  </a:cubicBezTo>
                  <a:cubicBezTo>
                    <a:pt x="10017" y="8404"/>
                    <a:pt x="10420" y="8672"/>
                    <a:pt x="10420" y="9076"/>
                  </a:cubicBezTo>
                  <a:cubicBezTo>
                    <a:pt x="9143" y="9210"/>
                    <a:pt x="9143" y="9210"/>
                    <a:pt x="9143" y="10689"/>
                  </a:cubicBezTo>
                  <a:cubicBezTo>
                    <a:pt x="9876" y="10265"/>
                    <a:pt x="10653" y="9952"/>
                    <a:pt x="11436" y="9952"/>
                  </a:cubicBezTo>
                  <a:cubicBezTo>
                    <a:pt x="12018" y="9952"/>
                    <a:pt x="12603" y="10125"/>
                    <a:pt x="13177" y="10555"/>
                  </a:cubicBezTo>
                  <a:cubicBezTo>
                    <a:pt x="13378" y="10017"/>
                    <a:pt x="13177" y="9815"/>
                    <a:pt x="13042" y="9546"/>
                  </a:cubicBezTo>
                  <a:cubicBezTo>
                    <a:pt x="12572" y="8538"/>
                    <a:pt x="11765" y="7597"/>
                    <a:pt x="13042" y="6588"/>
                  </a:cubicBezTo>
                  <a:cubicBezTo>
                    <a:pt x="13580" y="6051"/>
                    <a:pt x="12841" y="5647"/>
                    <a:pt x="12504" y="5311"/>
                  </a:cubicBezTo>
                  <a:cubicBezTo>
                    <a:pt x="12392" y="5049"/>
                    <a:pt x="12133" y="4912"/>
                    <a:pt x="11868" y="4912"/>
                  </a:cubicBezTo>
                  <a:cubicBezTo>
                    <a:pt x="11658" y="4912"/>
                    <a:pt x="11443" y="4998"/>
                    <a:pt x="11294" y="5177"/>
                  </a:cubicBezTo>
                  <a:cubicBezTo>
                    <a:pt x="10756" y="5714"/>
                    <a:pt x="11630" y="5916"/>
                    <a:pt x="11630" y="6320"/>
                  </a:cubicBezTo>
                  <a:cubicBezTo>
                    <a:pt x="11698" y="6454"/>
                    <a:pt x="11765" y="6588"/>
                    <a:pt x="11765" y="6723"/>
                  </a:cubicBezTo>
                  <a:cubicBezTo>
                    <a:pt x="11671" y="6695"/>
                    <a:pt x="11579" y="6684"/>
                    <a:pt x="11487" y="6684"/>
                  </a:cubicBezTo>
                  <a:cubicBezTo>
                    <a:pt x="11134" y="6684"/>
                    <a:pt x="10784" y="6847"/>
                    <a:pt x="10375" y="6847"/>
                  </a:cubicBezTo>
                  <a:cubicBezTo>
                    <a:pt x="10126" y="6847"/>
                    <a:pt x="9854" y="6786"/>
                    <a:pt x="9546" y="6588"/>
                  </a:cubicBezTo>
                  <a:cubicBezTo>
                    <a:pt x="10958" y="5714"/>
                    <a:pt x="10420" y="4773"/>
                    <a:pt x="9681" y="3765"/>
                  </a:cubicBezTo>
                  <a:cubicBezTo>
                    <a:pt x="9412" y="3361"/>
                    <a:pt x="9815" y="2824"/>
                    <a:pt x="9681" y="2420"/>
                  </a:cubicBezTo>
                  <a:cubicBezTo>
                    <a:pt x="9546" y="1614"/>
                    <a:pt x="9883" y="538"/>
                    <a:pt x="8471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7" name="Google Shape;8787;p9"/>
            <p:cNvSpPr/>
            <p:nvPr/>
          </p:nvSpPr>
          <p:spPr>
            <a:xfrm>
              <a:off x="4666300" y="2695300"/>
              <a:ext cx="262200" cy="358875"/>
            </a:xfrm>
            <a:custGeom>
              <a:avLst/>
              <a:gdLst/>
              <a:ahLst/>
              <a:cxnLst/>
              <a:rect l="l" t="t" r="r" b="b"/>
              <a:pathLst>
                <a:path w="10488" h="14355" extrusionOk="0">
                  <a:moveTo>
                    <a:pt x="3563" y="0"/>
                  </a:moveTo>
                  <a:cubicBezTo>
                    <a:pt x="1950" y="202"/>
                    <a:pt x="1143" y="1278"/>
                    <a:pt x="672" y="2757"/>
                  </a:cubicBezTo>
                  <a:cubicBezTo>
                    <a:pt x="807" y="3160"/>
                    <a:pt x="1076" y="3564"/>
                    <a:pt x="605" y="3967"/>
                  </a:cubicBezTo>
                  <a:cubicBezTo>
                    <a:pt x="403" y="4169"/>
                    <a:pt x="0" y="4303"/>
                    <a:pt x="269" y="4774"/>
                  </a:cubicBezTo>
                  <a:cubicBezTo>
                    <a:pt x="286" y="4790"/>
                    <a:pt x="314" y="4797"/>
                    <a:pt x="349" y="4797"/>
                  </a:cubicBezTo>
                  <a:cubicBezTo>
                    <a:pt x="462" y="4797"/>
                    <a:pt x="650" y="4731"/>
                    <a:pt x="777" y="4731"/>
                  </a:cubicBezTo>
                  <a:cubicBezTo>
                    <a:pt x="931" y="4731"/>
                    <a:pt x="997" y="4826"/>
                    <a:pt x="740" y="5244"/>
                  </a:cubicBezTo>
                  <a:cubicBezTo>
                    <a:pt x="538" y="5513"/>
                    <a:pt x="538" y="5849"/>
                    <a:pt x="672" y="6118"/>
                  </a:cubicBezTo>
                  <a:cubicBezTo>
                    <a:pt x="740" y="6522"/>
                    <a:pt x="269" y="6925"/>
                    <a:pt x="740" y="7194"/>
                  </a:cubicBezTo>
                  <a:cubicBezTo>
                    <a:pt x="941" y="7328"/>
                    <a:pt x="1210" y="7328"/>
                    <a:pt x="1479" y="7328"/>
                  </a:cubicBezTo>
                  <a:cubicBezTo>
                    <a:pt x="1277" y="5043"/>
                    <a:pt x="1681" y="4303"/>
                    <a:pt x="3429" y="3564"/>
                  </a:cubicBezTo>
                  <a:lnTo>
                    <a:pt x="3429" y="3564"/>
                  </a:lnTo>
                  <a:cubicBezTo>
                    <a:pt x="2891" y="4774"/>
                    <a:pt x="2891" y="6185"/>
                    <a:pt x="3429" y="7396"/>
                  </a:cubicBezTo>
                  <a:cubicBezTo>
                    <a:pt x="4168" y="9614"/>
                    <a:pt x="3025" y="11564"/>
                    <a:pt x="740" y="12572"/>
                  </a:cubicBezTo>
                  <a:cubicBezTo>
                    <a:pt x="336" y="12774"/>
                    <a:pt x="336" y="13043"/>
                    <a:pt x="672" y="13379"/>
                  </a:cubicBezTo>
                  <a:cubicBezTo>
                    <a:pt x="740" y="13211"/>
                    <a:pt x="807" y="13127"/>
                    <a:pt x="874" y="13127"/>
                  </a:cubicBezTo>
                  <a:cubicBezTo>
                    <a:pt x="941" y="13127"/>
                    <a:pt x="1008" y="13211"/>
                    <a:pt x="1076" y="13379"/>
                  </a:cubicBezTo>
                  <a:cubicBezTo>
                    <a:pt x="1345" y="13379"/>
                    <a:pt x="1681" y="13379"/>
                    <a:pt x="1748" y="13715"/>
                  </a:cubicBezTo>
                  <a:cubicBezTo>
                    <a:pt x="1864" y="14180"/>
                    <a:pt x="2048" y="14355"/>
                    <a:pt x="2298" y="14355"/>
                  </a:cubicBezTo>
                  <a:cubicBezTo>
                    <a:pt x="2482" y="14355"/>
                    <a:pt x="2702" y="14261"/>
                    <a:pt x="2958" y="14118"/>
                  </a:cubicBezTo>
                  <a:cubicBezTo>
                    <a:pt x="3563" y="13849"/>
                    <a:pt x="3160" y="13446"/>
                    <a:pt x="2958" y="13177"/>
                  </a:cubicBezTo>
                  <a:cubicBezTo>
                    <a:pt x="2420" y="12236"/>
                    <a:pt x="3025" y="11765"/>
                    <a:pt x="3563" y="11295"/>
                  </a:cubicBezTo>
                  <a:cubicBezTo>
                    <a:pt x="4572" y="10555"/>
                    <a:pt x="5311" y="9547"/>
                    <a:pt x="5916" y="8404"/>
                  </a:cubicBezTo>
                  <a:cubicBezTo>
                    <a:pt x="5983" y="8202"/>
                    <a:pt x="6185" y="7933"/>
                    <a:pt x="6319" y="7732"/>
                  </a:cubicBezTo>
                  <a:cubicBezTo>
                    <a:pt x="6450" y="7761"/>
                    <a:pt x="6566" y="7774"/>
                    <a:pt x="6671" y="7774"/>
                  </a:cubicBezTo>
                  <a:cubicBezTo>
                    <a:pt x="7534" y="7774"/>
                    <a:pt x="7573" y="6860"/>
                    <a:pt x="7933" y="6320"/>
                  </a:cubicBezTo>
                  <a:cubicBezTo>
                    <a:pt x="8275" y="5875"/>
                    <a:pt x="8426" y="5639"/>
                    <a:pt x="8589" y="5639"/>
                  </a:cubicBezTo>
                  <a:cubicBezTo>
                    <a:pt x="8746" y="5639"/>
                    <a:pt x="8915" y="5858"/>
                    <a:pt x="9277" y="6320"/>
                  </a:cubicBezTo>
                  <a:cubicBezTo>
                    <a:pt x="10488" y="4908"/>
                    <a:pt x="9009" y="3967"/>
                    <a:pt x="8538" y="2690"/>
                  </a:cubicBezTo>
                  <a:cubicBezTo>
                    <a:pt x="8471" y="4034"/>
                    <a:pt x="7798" y="5244"/>
                    <a:pt x="6723" y="5984"/>
                  </a:cubicBezTo>
                  <a:cubicBezTo>
                    <a:pt x="5916" y="5379"/>
                    <a:pt x="6051" y="4841"/>
                    <a:pt x="6588" y="4236"/>
                  </a:cubicBezTo>
                  <a:cubicBezTo>
                    <a:pt x="6723" y="4034"/>
                    <a:pt x="7059" y="3631"/>
                    <a:pt x="6857" y="3631"/>
                  </a:cubicBezTo>
                  <a:cubicBezTo>
                    <a:pt x="6829" y="3632"/>
                    <a:pt x="6802" y="3633"/>
                    <a:pt x="6776" y="3633"/>
                  </a:cubicBezTo>
                  <a:cubicBezTo>
                    <a:pt x="5678" y="3633"/>
                    <a:pt x="6301" y="2282"/>
                    <a:pt x="5513" y="2085"/>
                  </a:cubicBezTo>
                  <a:cubicBezTo>
                    <a:pt x="5476" y="2082"/>
                    <a:pt x="5440" y="2081"/>
                    <a:pt x="5406" y="2081"/>
                  </a:cubicBezTo>
                  <a:cubicBezTo>
                    <a:pt x="4582" y="2081"/>
                    <a:pt x="4709" y="2843"/>
                    <a:pt x="4773" y="3295"/>
                  </a:cubicBezTo>
                  <a:cubicBezTo>
                    <a:pt x="4975" y="4975"/>
                    <a:pt x="4975" y="6656"/>
                    <a:pt x="4706" y="8270"/>
                  </a:cubicBezTo>
                  <a:cubicBezTo>
                    <a:pt x="4303" y="6589"/>
                    <a:pt x="4303" y="4774"/>
                    <a:pt x="4572" y="3093"/>
                  </a:cubicBezTo>
                  <a:cubicBezTo>
                    <a:pt x="4773" y="1950"/>
                    <a:pt x="4370" y="807"/>
                    <a:pt x="3563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8" name="Google Shape;8788;p9"/>
            <p:cNvSpPr/>
            <p:nvPr/>
          </p:nvSpPr>
          <p:spPr>
            <a:xfrm>
              <a:off x="4888150" y="2469825"/>
              <a:ext cx="47075" cy="57425"/>
            </a:xfrm>
            <a:custGeom>
              <a:avLst/>
              <a:gdLst/>
              <a:ahLst/>
              <a:cxnLst/>
              <a:rect l="l" t="t" r="r" b="b"/>
              <a:pathLst>
                <a:path w="1883" h="2297" extrusionOk="0">
                  <a:moveTo>
                    <a:pt x="1539" y="1"/>
                  </a:moveTo>
                  <a:cubicBezTo>
                    <a:pt x="1142" y="1"/>
                    <a:pt x="846" y="254"/>
                    <a:pt x="605" y="616"/>
                  </a:cubicBezTo>
                  <a:cubicBezTo>
                    <a:pt x="471" y="818"/>
                    <a:pt x="336" y="1019"/>
                    <a:pt x="202" y="1221"/>
                  </a:cubicBezTo>
                  <a:cubicBezTo>
                    <a:pt x="135" y="1355"/>
                    <a:pt x="67" y="1490"/>
                    <a:pt x="0" y="1624"/>
                  </a:cubicBezTo>
                  <a:cubicBezTo>
                    <a:pt x="0" y="1893"/>
                    <a:pt x="67" y="2095"/>
                    <a:pt x="269" y="2297"/>
                  </a:cubicBezTo>
                  <a:lnTo>
                    <a:pt x="1412" y="1288"/>
                  </a:lnTo>
                  <a:lnTo>
                    <a:pt x="1882" y="213"/>
                  </a:lnTo>
                  <a:lnTo>
                    <a:pt x="1681" y="11"/>
                  </a:lnTo>
                  <a:cubicBezTo>
                    <a:pt x="1632" y="4"/>
                    <a:pt x="1585" y="1"/>
                    <a:pt x="1539" y="1"/>
                  </a:cubicBezTo>
                  <a:close/>
                </a:path>
              </a:pathLst>
            </a:custGeom>
            <a:solidFill>
              <a:srgbClr val="B3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9" name="Google Shape;8789;p9"/>
            <p:cNvSpPr/>
            <p:nvPr/>
          </p:nvSpPr>
          <p:spPr>
            <a:xfrm>
              <a:off x="4795700" y="3106750"/>
              <a:ext cx="16625" cy="17150"/>
            </a:xfrm>
            <a:custGeom>
              <a:avLst/>
              <a:gdLst/>
              <a:ahLst/>
              <a:cxnLst/>
              <a:rect l="l" t="t" r="r" b="b"/>
              <a:pathLst>
                <a:path w="665" h="686" extrusionOk="0">
                  <a:moveTo>
                    <a:pt x="565" y="0"/>
                  </a:moveTo>
                  <a:cubicBezTo>
                    <a:pt x="556" y="0"/>
                    <a:pt x="547" y="5"/>
                    <a:pt x="538" y="13"/>
                  </a:cubicBezTo>
                  <a:cubicBezTo>
                    <a:pt x="337" y="13"/>
                    <a:pt x="202" y="148"/>
                    <a:pt x="68" y="350"/>
                  </a:cubicBezTo>
                  <a:cubicBezTo>
                    <a:pt x="1" y="484"/>
                    <a:pt x="1" y="686"/>
                    <a:pt x="202" y="686"/>
                  </a:cubicBezTo>
                  <a:cubicBezTo>
                    <a:pt x="337" y="618"/>
                    <a:pt x="471" y="484"/>
                    <a:pt x="606" y="417"/>
                  </a:cubicBezTo>
                  <a:cubicBezTo>
                    <a:pt x="664" y="183"/>
                    <a:pt x="621" y="0"/>
                    <a:pt x="56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0" name="Google Shape;8790;p9"/>
            <p:cNvSpPr/>
            <p:nvPr/>
          </p:nvSpPr>
          <p:spPr>
            <a:xfrm>
              <a:off x="4928475" y="2451600"/>
              <a:ext cx="18525" cy="23550"/>
            </a:xfrm>
            <a:custGeom>
              <a:avLst/>
              <a:gdLst/>
              <a:ahLst/>
              <a:cxnLst/>
              <a:rect l="l" t="t" r="r" b="b"/>
              <a:pathLst>
                <a:path w="741" h="942" extrusionOk="0">
                  <a:moveTo>
                    <a:pt x="606" y="0"/>
                  </a:moveTo>
                  <a:cubicBezTo>
                    <a:pt x="135" y="135"/>
                    <a:pt x="1" y="404"/>
                    <a:pt x="202" y="874"/>
                  </a:cubicBezTo>
                  <a:lnTo>
                    <a:pt x="269" y="942"/>
                  </a:lnTo>
                  <a:cubicBezTo>
                    <a:pt x="538" y="807"/>
                    <a:pt x="740" y="471"/>
                    <a:pt x="673" y="135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B3B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1" name="Google Shape;8791;p9"/>
            <p:cNvSpPr/>
            <p:nvPr/>
          </p:nvSpPr>
          <p:spPr>
            <a:xfrm>
              <a:off x="4644450" y="2518675"/>
              <a:ext cx="218500" cy="245550"/>
            </a:xfrm>
            <a:custGeom>
              <a:avLst/>
              <a:gdLst/>
              <a:ahLst/>
              <a:cxnLst/>
              <a:rect l="l" t="t" r="r" b="b"/>
              <a:pathLst>
                <a:path w="8740" h="9822" extrusionOk="0">
                  <a:moveTo>
                    <a:pt x="7749" y="0"/>
                  </a:moveTo>
                  <a:cubicBezTo>
                    <a:pt x="7207" y="0"/>
                    <a:pt x="6826" y="423"/>
                    <a:pt x="6387" y="612"/>
                  </a:cubicBezTo>
                  <a:cubicBezTo>
                    <a:pt x="4370" y="3032"/>
                    <a:pt x="2219" y="5318"/>
                    <a:pt x="0" y="7536"/>
                  </a:cubicBezTo>
                  <a:cubicBezTo>
                    <a:pt x="1143" y="8410"/>
                    <a:pt x="1143" y="8410"/>
                    <a:pt x="1143" y="9822"/>
                  </a:cubicBezTo>
                  <a:lnTo>
                    <a:pt x="1546" y="9822"/>
                  </a:lnTo>
                  <a:cubicBezTo>
                    <a:pt x="2488" y="8881"/>
                    <a:pt x="3227" y="7738"/>
                    <a:pt x="4437" y="7200"/>
                  </a:cubicBezTo>
                  <a:lnTo>
                    <a:pt x="4572" y="7065"/>
                  </a:lnTo>
                  <a:cubicBezTo>
                    <a:pt x="4639" y="6998"/>
                    <a:pt x="4773" y="6864"/>
                    <a:pt x="4773" y="6797"/>
                  </a:cubicBezTo>
                  <a:lnTo>
                    <a:pt x="4840" y="6662"/>
                  </a:lnTo>
                  <a:cubicBezTo>
                    <a:pt x="5916" y="5049"/>
                    <a:pt x="7126" y="3570"/>
                    <a:pt x="8404" y="2225"/>
                  </a:cubicBezTo>
                  <a:cubicBezTo>
                    <a:pt x="8740" y="1822"/>
                    <a:pt x="8740" y="1351"/>
                    <a:pt x="8404" y="1015"/>
                  </a:cubicBezTo>
                  <a:cubicBezTo>
                    <a:pt x="8347" y="1029"/>
                    <a:pt x="8320" y="1034"/>
                    <a:pt x="8310" y="1034"/>
                  </a:cubicBezTo>
                  <a:cubicBezTo>
                    <a:pt x="8285" y="1034"/>
                    <a:pt x="8388" y="996"/>
                    <a:pt x="8362" y="996"/>
                  </a:cubicBezTo>
                  <a:cubicBezTo>
                    <a:pt x="8353" y="996"/>
                    <a:pt x="8326" y="1001"/>
                    <a:pt x="8269" y="1015"/>
                  </a:cubicBezTo>
                  <a:cubicBezTo>
                    <a:pt x="8224" y="1015"/>
                    <a:pt x="8150" y="1134"/>
                    <a:pt x="8125" y="1134"/>
                  </a:cubicBezTo>
                  <a:cubicBezTo>
                    <a:pt x="8112" y="1134"/>
                    <a:pt x="8112" y="1105"/>
                    <a:pt x="8135" y="1015"/>
                  </a:cubicBezTo>
                  <a:cubicBezTo>
                    <a:pt x="8269" y="813"/>
                    <a:pt x="8336" y="544"/>
                    <a:pt x="8202" y="343"/>
                  </a:cubicBezTo>
                  <a:cubicBezTo>
                    <a:pt x="8135" y="208"/>
                    <a:pt x="8000" y="74"/>
                    <a:pt x="7866" y="7"/>
                  </a:cubicBezTo>
                  <a:cubicBezTo>
                    <a:pt x="7826" y="2"/>
                    <a:pt x="7787" y="0"/>
                    <a:pt x="7749" y="0"/>
                  </a:cubicBezTo>
                  <a:close/>
                </a:path>
              </a:pathLst>
            </a:custGeom>
            <a:solidFill>
              <a:srgbClr val="DD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2" name="Google Shape;8792;p9"/>
            <p:cNvSpPr/>
            <p:nvPr/>
          </p:nvSpPr>
          <p:spPr>
            <a:xfrm>
              <a:off x="4568800" y="2707075"/>
              <a:ext cx="127775" cy="121025"/>
            </a:xfrm>
            <a:custGeom>
              <a:avLst/>
              <a:gdLst/>
              <a:ahLst/>
              <a:cxnLst/>
              <a:rect l="l" t="t" r="r" b="b"/>
              <a:pathLst>
                <a:path w="5111" h="4841" extrusionOk="0">
                  <a:moveTo>
                    <a:pt x="2959" y="0"/>
                  </a:moveTo>
                  <a:lnTo>
                    <a:pt x="1278" y="1143"/>
                  </a:lnTo>
                  <a:cubicBezTo>
                    <a:pt x="1076" y="1210"/>
                    <a:pt x="942" y="1345"/>
                    <a:pt x="875" y="1546"/>
                  </a:cubicBezTo>
                  <a:lnTo>
                    <a:pt x="875" y="1950"/>
                  </a:lnTo>
                  <a:cubicBezTo>
                    <a:pt x="875" y="2353"/>
                    <a:pt x="539" y="2488"/>
                    <a:pt x="270" y="2622"/>
                  </a:cubicBezTo>
                  <a:cubicBezTo>
                    <a:pt x="68" y="2689"/>
                    <a:pt x="1" y="2891"/>
                    <a:pt x="1" y="3025"/>
                  </a:cubicBezTo>
                  <a:cubicBezTo>
                    <a:pt x="135" y="3294"/>
                    <a:pt x="270" y="3429"/>
                    <a:pt x="539" y="3630"/>
                  </a:cubicBezTo>
                  <a:cubicBezTo>
                    <a:pt x="808" y="3765"/>
                    <a:pt x="808" y="3899"/>
                    <a:pt x="539" y="4034"/>
                  </a:cubicBezTo>
                  <a:cubicBezTo>
                    <a:pt x="471" y="4034"/>
                    <a:pt x="404" y="4034"/>
                    <a:pt x="337" y="4168"/>
                  </a:cubicBezTo>
                  <a:cubicBezTo>
                    <a:pt x="337" y="4235"/>
                    <a:pt x="337" y="4303"/>
                    <a:pt x="539" y="4437"/>
                  </a:cubicBezTo>
                  <a:lnTo>
                    <a:pt x="539" y="4841"/>
                  </a:lnTo>
                  <a:cubicBezTo>
                    <a:pt x="1076" y="4504"/>
                    <a:pt x="1547" y="4034"/>
                    <a:pt x="1950" y="3563"/>
                  </a:cubicBezTo>
                  <a:cubicBezTo>
                    <a:pt x="2324" y="3190"/>
                    <a:pt x="2697" y="2816"/>
                    <a:pt x="3284" y="2816"/>
                  </a:cubicBezTo>
                  <a:cubicBezTo>
                    <a:pt x="3331" y="2816"/>
                    <a:pt x="3380" y="2819"/>
                    <a:pt x="3429" y="2824"/>
                  </a:cubicBezTo>
                  <a:cubicBezTo>
                    <a:pt x="3484" y="2845"/>
                    <a:pt x="3533" y="2855"/>
                    <a:pt x="3578" y="2855"/>
                  </a:cubicBezTo>
                  <a:cubicBezTo>
                    <a:pt x="3813" y="2855"/>
                    <a:pt x="3943" y="2600"/>
                    <a:pt x="4169" y="2488"/>
                  </a:cubicBezTo>
                  <a:lnTo>
                    <a:pt x="4169" y="2286"/>
                  </a:lnTo>
                  <a:cubicBezTo>
                    <a:pt x="4102" y="1546"/>
                    <a:pt x="5043" y="1277"/>
                    <a:pt x="5110" y="538"/>
                  </a:cubicBezTo>
                  <a:lnTo>
                    <a:pt x="2959" y="0"/>
                  </a:lnTo>
                  <a:close/>
                </a:path>
              </a:pathLst>
            </a:custGeom>
            <a:solidFill>
              <a:srgbClr val="E3E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3" name="Google Shape;8793;p9"/>
            <p:cNvSpPr/>
            <p:nvPr/>
          </p:nvSpPr>
          <p:spPr>
            <a:xfrm>
              <a:off x="4827625" y="2411625"/>
              <a:ext cx="117675" cy="118925"/>
            </a:xfrm>
            <a:custGeom>
              <a:avLst/>
              <a:gdLst/>
              <a:ahLst/>
              <a:cxnLst/>
              <a:rect l="l" t="t" r="r" b="b"/>
              <a:pathLst>
                <a:path w="4707" h="4757" extrusionOk="0">
                  <a:moveTo>
                    <a:pt x="3807" y="0"/>
                  </a:moveTo>
                  <a:cubicBezTo>
                    <a:pt x="3606" y="0"/>
                    <a:pt x="3352" y="24"/>
                    <a:pt x="3026" y="53"/>
                  </a:cubicBezTo>
                  <a:cubicBezTo>
                    <a:pt x="2287" y="524"/>
                    <a:pt x="2219" y="1532"/>
                    <a:pt x="1480" y="2070"/>
                  </a:cubicBezTo>
                  <a:cubicBezTo>
                    <a:pt x="1144" y="2608"/>
                    <a:pt x="875" y="3280"/>
                    <a:pt x="472" y="3616"/>
                  </a:cubicBezTo>
                  <a:cubicBezTo>
                    <a:pt x="1" y="4020"/>
                    <a:pt x="404" y="4289"/>
                    <a:pt x="740" y="4557"/>
                  </a:cubicBezTo>
                  <a:cubicBezTo>
                    <a:pt x="904" y="4698"/>
                    <a:pt x="1060" y="4757"/>
                    <a:pt x="1208" y="4757"/>
                  </a:cubicBezTo>
                  <a:cubicBezTo>
                    <a:pt x="1484" y="4757"/>
                    <a:pt x="1732" y="4551"/>
                    <a:pt x="1951" y="4289"/>
                  </a:cubicBezTo>
                  <a:cubicBezTo>
                    <a:pt x="2073" y="4227"/>
                    <a:pt x="1973" y="3944"/>
                    <a:pt x="2156" y="3944"/>
                  </a:cubicBezTo>
                  <a:cubicBezTo>
                    <a:pt x="2174" y="3944"/>
                    <a:pt x="2195" y="3946"/>
                    <a:pt x="2219" y="3952"/>
                  </a:cubicBezTo>
                  <a:cubicBezTo>
                    <a:pt x="2421" y="3952"/>
                    <a:pt x="2623" y="3885"/>
                    <a:pt x="2757" y="3751"/>
                  </a:cubicBezTo>
                  <a:cubicBezTo>
                    <a:pt x="2892" y="3616"/>
                    <a:pt x="3026" y="3482"/>
                    <a:pt x="3161" y="3347"/>
                  </a:cubicBezTo>
                  <a:cubicBezTo>
                    <a:pt x="3564" y="3146"/>
                    <a:pt x="3698" y="2541"/>
                    <a:pt x="4236" y="2406"/>
                  </a:cubicBezTo>
                  <a:lnTo>
                    <a:pt x="4707" y="1599"/>
                  </a:lnTo>
                  <a:cubicBezTo>
                    <a:pt x="4550" y="289"/>
                    <a:pt x="4515" y="0"/>
                    <a:pt x="3807" y="0"/>
                  </a:cubicBezTo>
                  <a:close/>
                </a:path>
              </a:pathLst>
            </a:custGeom>
            <a:solidFill>
              <a:srgbClr val="D9D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4" name="Google Shape;8794;p9"/>
            <p:cNvSpPr/>
            <p:nvPr/>
          </p:nvSpPr>
          <p:spPr>
            <a:xfrm>
              <a:off x="4802425" y="2463375"/>
              <a:ext cx="62200" cy="70600"/>
            </a:xfrm>
            <a:custGeom>
              <a:avLst/>
              <a:gdLst/>
              <a:ahLst/>
              <a:cxnLst/>
              <a:rect l="l" t="t" r="r" b="b"/>
              <a:pathLst>
                <a:path w="2488" h="2824" extrusionOk="0">
                  <a:moveTo>
                    <a:pt x="2488" y="0"/>
                  </a:moveTo>
                  <a:lnTo>
                    <a:pt x="2488" y="0"/>
                  </a:lnTo>
                  <a:cubicBezTo>
                    <a:pt x="1681" y="941"/>
                    <a:pt x="874" y="1882"/>
                    <a:pt x="1" y="2824"/>
                  </a:cubicBezTo>
                  <a:lnTo>
                    <a:pt x="1681" y="2420"/>
                  </a:lnTo>
                  <a:cubicBezTo>
                    <a:pt x="1614" y="2151"/>
                    <a:pt x="1412" y="1882"/>
                    <a:pt x="1748" y="1613"/>
                  </a:cubicBezTo>
                  <a:cubicBezTo>
                    <a:pt x="2219" y="1210"/>
                    <a:pt x="2488" y="605"/>
                    <a:pt x="2488" y="0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5" name="Google Shape;8795;p9"/>
            <p:cNvSpPr/>
            <p:nvPr/>
          </p:nvSpPr>
          <p:spPr>
            <a:xfrm>
              <a:off x="4526800" y="2757600"/>
              <a:ext cx="50425" cy="25350"/>
            </a:xfrm>
            <a:custGeom>
              <a:avLst/>
              <a:gdLst/>
              <a:ahLst/>
              <a:cxnLst/>
              <a:rect l="l" t="t" r="r" b="b"/>
              <a:pathLst>
                <a:path w="2017" h="1014" extrusionOk="0">
                  <a:moveTo>
                    <a:pt x="1059" y="1"/>
                  </a:moveTo>
                  <a:cubicBezTo>
                    <a:pt x="633" y="1"/>
                    <a:pt x="362" y="484"/>
                    <a:pt x="0" y="937"/>
                  </a:cubicBezTo>
                  <a:cubicBezTo>
                    <a:pt x="124" y="992"/>
                    <a:pt x="237" y="1014"/>
                    <a:pt x="342" y="1014"/>
                  </a:cubicBezTo>
                  <a:cubicBezTo>
                    <a:pt x="690" y="1014"/>
                    <a:pt x="952" y="781"/>
                    <a:pt x="1255" y="781"/>
                  </a:cubicBezTo>
                  <a:cubicBezTo>
                    <a:pt x="1306" y="781"/>
                    <a:pt x="1358" y="787"/>
                    <a:pt x="1412" y="803"/>
                  </a:cubicBezTo>
                  <a:cubicBezTo>
                    <a:pt x="1472" y="863"/>
                    <a:pt x="1533" y="896"/>
                    <a:pt x="1593" y="896"/>
                  </a:cubicBezTo>
                  <a:cubicBezTo>
                    <a:pt x="1667" y="896"/>
                    <a:pt x="1741" y="846"/>
                    <a:pt x="1815" y="735"/>
                  </a:cubicBezTo>
                  <a:cubicBezTo>
                    <a:pt x="1883" y="735"/>
                    <a:pt x="1950" y="668"/>
                    <a:pt x="1950" y="668"/>
                  </a:cubicBezTo>
                  <a:cubicBezTo>
                    <a:pt x="2017" y="534"/>
                    <a:pt x="1950" y="467"/>
                    <a:pt x="1815" y="399"/>
                  </a:cubicBezTo>
                  <a:cubicBezTo>
                    <a:pt x="1508" y="114"/>
                    <a:pt x="1266" y="1"/>
                    <a:pt x="1059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6" name="Google Shape;8796;p9"/>
            <p:cNvSpPr/>
            <p:nvPr/>
          </p:nvSpPr>
          <p:spPr>
            <a:xfrm>
              <a:off x="4567125" y="2723125"/>
              <a:ext cx="35325" cy="23275"/>
            </a:xfrm>
            <a:custGeom>
              <a:avLst/>
              <a:gdLst/>
              <a:ahLst/>
              <a:cxnLst/>
              <a:rect l="l" t="t" r="r" b="b"/>
              <a:pathLst>
                <a:path w="1413" h="931" extrusionOk="0">
                  <a:moveTo>
                    <a:pt x="1081" y="1"/>
                  </a:moveTo>
                  <a:cubicBezTo>
                    <a:pt x="947" y="1"/>
                    <a:pt x="783" y="76"/>
                    <a:pt x="606" y="165"/>
                  </a:cubicBezTo>
                  <a:cubicBezTo>
                    <a:pt x="404" y="299"/>
                    <a:pt x="1" y="299"/>
                    <a:pt x="135" y="703"/>
                  </a:cubicBezTo>
                  <a:cubicBezTo>
                    <a:pt x="210" y="889"/>
                    <a:pt x="367" y="931"/>
                    <a:pt x="539" y="931"/>
                  </a:cubicBezTo>
                  <a:cubicBezTo>
                    <a:pt x="676" y="931"/>
                    <a:pt x="822" y="904"/>
                    <a:pt x="942" y="904"/>
                  </a:cubicBezTo>
                  <a:lnTo>
                    <a:pt x="1412" y="501"/>
                  </a:lnTo>
                  <a:cubicBezTo>
                    <a:pt x="1375" y="124"/>
                    <a:pt x="1252" y="1"/>
                    <a:pt x="1081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7" name="Google Shape;8797;p9"/>
            <p:cNvSpPr/>
            <p:nvPr/>
          </p:nvSpPr>
          <p:spPr>
            <a:xfrm>
              <a:off x="4570500" y="2755800"/>
              <a:ext cx="31950" cy="20200"/>
            </a:xfrm>
            <a:custGeom>
              <a:avLst/>
              <a:gdLst/>
              <a:ahLst/>
              <a:cxnLst/>
              <a:rect l="l" t="t" r="r" b="b"/>
              <a:pathLst>
                <a:path w="1278" h="808" extrusionOk="0">
                  <a:moveTo>
                    <a:pt x="807" y="1"/>
                  </a:moveTo>
                  <a:lnTo>
                    <a:pt x="67" y="471"/>
                  </a:lnTo>
                  <a:cubicBezTo>
                    <a:pt x="0" y="606"/>
                    <a:pt x="0" y="673"/>
                    <a:pt x="67" y="807"/>
                  </a:cubicBezTo>
                  <a:cubicBezTo>
                    <a:pt x="1210" y="807"/>
                    <a:pt x="1277" y="740"/>
                    <a:pt x="807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8" name="Google Shape;8798;p9"/>
            <p:cNvSpPr/>
            <p:nvPr/>
          </p:nvSpPr>
          <p:spPr>
            <a:xfrm>
              <a:off x="4553675" y="2776400"/>
              <a:ext cx="28600" cy="21450"/>
            </a:xfrm>
            <a:custGeom>
              <a:avLst/>
              <a:gdLst/>
              <a:ahLst/>
              <a:cxnLst/>
              <a:rect l="l" t="t" r="r" b="b"/>
              <a:pathLst>
                <a:path w="1144" h="858" extrusionOk="0">
                  <a:moveTo>
                    <a:pt x="539" y="0"/>
                  </a:moveTo>
                  <a:cubicBezTo>
                    <a:pt x="471" y="0"/>
                    <a:pt x="404" y="17"/>
                    <a:pt x="337" y="51"/>
                  </a:cubicBezTo>
                  <a:cubicBezTo>
                    <a:pt x="202" y="320"/>
                    <a:pt x="135" y="588"/>
                    <a:pt x="1" y="857"/>
                  </a:cubicBezTo>
                  <a:lnTo>
                    <a:pt x="1144" y="857"/>
                  </a:lnTo>
                  <a:lnTo>
                    <a:pt x="740" y="51"/>
                  </a:lnTo>
                  <a:cubicBezTo>
                    <a:pt x="673" y="17"/>
                    <a:pt x="606" y="0"/>
                    <a:pt x="539" y="0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9" name="Google Shape;8799;p9"/>
            <p:cNvSpPr/>
            <p:nvPr/>
          </p:nvSpPr>
          <p:spPr>
            <a:xfrm>
              <a:off x="4531825" y="28062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1"/>
                  </a:moveTo>
                  <a:cubicBezTo>
                    <a:pt x="203" y="1"/>
                    <a:pt x="1" y="202"/>
                    <a:pt x="1" y="404"/>
                  </a:cubicBezTo>
                  <a:cubicBezTo>
                    <a:pt x="203" y="404"/>
                    <a:pt x="337" y="202"/>
                    <a:pt x="404" y="1"/>
                  </a:cubicBez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0" name="Google Shape;8800;p9"/>
            <p:cNvSpPr/>
            <p:nvPr/>
          </p:nvSpPr>
          <p:spPr>
            <a:xfrm>
              <a:off x="4541925" y="27978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cubicBezTo>
                    <a:pt x="202" y="0"/>
                    <a:pt x="67" y="135"/>
                    <a:pt x="0" y="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1" name="Google Shape;8801;p9"/>
            <p:cNvSpPr/>
            <p:nvPr/>
          </p:nvSpPr>
          <p:spPr>
            <a:xfrm>
              <a:off x="4501575" y="2449925"/>
              <a:ext cx="5075" cy="5050"/>
            </a:xfrm>
            <a:custGeom>
              <a:avLst/>
              <a:gdLst/>
              <a:ahLst/>
              <a:cxnLst/>
              <a:rect l="l" t="t" r="r" b="b"/>
              <a:pathLst>
                <a:path w="203" h="202" extrusionOk="0">
                  <a:moveTo>
                    <a:pt x="135" y="0"/>
                  </a:moveTo>
                  <a:lnTo>
                    <a:pt x="1" y="202"/>
                  </a:lnTo>
                  <a:lnTo>
                    <a:pt x="202" y="6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2" name="Google Shape;8802;p9"/>
            <p:cNvSpPr/>
            <p:nvPr/>
          </p:nvSpPr>
          <p:spPr>
            <a:xfrm>
              <a:off x="4541925" y="231882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3" name="Google Shape;8803;p9"/>
            <p:cNvSpPr/>
            <p:nvPr/>
          </p:nvSpPr>
          <p:spPr>
            <a:xfrm>
              <a:off x="4794025" y="2217975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4" name="Google Shape;8804;p9"/>
            <p:cNvSpPr/>
            <p:nvPr/>
          </p:nvSpPr>
          <p:spPr>
            <a:xfrm>
              <a:off x="4320075" y="2939000"/>
              <a:ext cx="50425" cy="40375"/>
            </a:xfrm>
            <a:custGeom>
              <a:avLst/>
              <a:gdLst/>
              <a:ahLst/>
              <a:cxnLst/>
              <a:rect l="l" t="t" r="r" b="b"/>
              <a:pathLst>
                <a:path w="2017" h="1615" extrusionOk="0">
                  <a:moveTo>
                    <a:pt x="2017" y="1"/>
                  </a:moveTo>
                  <a:cubicBezTo>
                    <a:pt x="1277" y="404"/>
                    <a:pt x="538" y="942"/>
                    <a:pt x="0" y="1547"/>
                  </a:cubicBezTo>
                  <a:lnTo>
                    <a:pt x="807" y="1547"/>
                  </a:lnTo>
                  <a:lnTo>
                    <a:pt x="807" y="1614"/>
                  </a:lnTo>
                  <a:cubicBezTo>
                    <a:pt x="840" y="1513"/>
                    <a:pt x="908" y="1463"/>
                    <a:pt x="983" y="1463"/>
                  </a:cubicBezTo>
                  <a:cubicBezTo>
                    <a:pt x="1059" y="1463"/>
                    <a:pt x="1143" y="1513"/>
                    <a:pt x="1210" y="1614"/>
                  </a:cubicBezTo>
                  <a:lnTo>
                    <a:pt x="1614" y="1614"/>
                  </a:lnTo>
                  <a:cubicBezTo>
                    <a:pt x="1883" y="1412"/>
                    <a:pt x="1748" y="1009"/>
                    <a:pt x="2017" y="807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5" name="Google Shape;8805;p9"/>
            <p:cNvSpPr/>
            <p:nvPr/>
          </p:nvSpPr>
          <p:spPr>
            <a:xfrm>
              <a:off x="4306625" y="2977650"/>
              <a:ext cx="13475" cy="8875"/>
            </a:xfrm>
            <a:custGeom>
              <a:avLst/>
              <a:gdLst/>
              <a:ahLst/>
              <a:cxnLst/>
              <a:rect l="l" t="t" r="r" b="b"/>
              <a:pathLst>
                <a:path w="539" h="355" extrusionOk="0">
                  <a:moveTo>
                    <a:pt x="538" y="1"/>
                  </a:moveTo>
                  <a:cubicBezTo>
                    <a:pt x="269" y="1"/>
                    <a:pt x="68" y="135"/>
                    <a:pt x="0" y="337"/>
                  </a:cubicBezTo>
                  <a:cubicBezTo>
                    <a:pt x="35" y="348"/>
                    <a:pt x="71" y="354"/>
                    <a:pt x="109" y="354"/>
                  </a:cubicBezTo>
                  <a:cubicBezTo>
                    <a:pt x="288" y="354"/>
                    <a:pt x="482" y="224"/>
                    <a:pt x="538" y="1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6" name="Google Shape;8806;p9"/>
            <p:cNvSpPr/>
            <p:nvPr/>
          </p:nvSpPr>
          <p:spPr>
            <a:xfrm>
              <a:off x="4612500" y="2841525"/>
              <a:ext cx="65575" cy="127750"/>
            </a:xfrm>
            <a:custGeom>
              <a:avLst/>
              <a:gdLst/>
              <a:ahLst/>
              <a:cxnLst/>
              <a:rect l="l" t="t" r="r" b="b"/>
              <a:pathLst>
                <a:path w="2623" h="5110" extrusionOk="0">
                  <a:moveTo>
                    <a:pt x="1614" y="0"/>
                  </a:moveTo>
                  <a:lnTo>
                    <a:pt x="1614" y="0"/>
                  </a:lnTo>
                  <a:cubicBezTo>
                    <a:pt x="1076" y="135"/>
                    <a:pt x="270" y="336"/>
                    <a:pt x="471" y="1009"/>
                  </a:cubicBezTo>
                  <a:cubicBezTo>
                    <a:pt x="1009" y="2488"/>
                    <a:pt x="1" y="3765"/>
                    <a:pt x="1" y="5110"/>
                  </a:cubicBezTo>
                  <a:cubicBezTo>
                    <a:pt x="1144" y="3563"/>
                    <a:pt x="2623" y="2219"/>
                    <a:pt x="1614" y="0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7" name="Google Shape;8807;p9"/>
            <p:cNvSpPr/>
            <p:nvPr/>
          </p:nvSpPr>
          <p:spPr>
            <a:xfrm>
              <a:off x="4614175" y="2806225"/>
              <a:ext cx="20200" cy="21875"/>
            </a:xfrm>
            <a:custGeom>
              <a:avLst/>
              <a:gdLst/>
              <a:ahLst/>
              <a:cxnLst/>
              <a:rect l="l" t="t" r="r" b="b"/>
              <a:pathLst>
                <a:path w="808" h="875" extrusionOk="0">
                  <a:moveTo>
                    <a:pt x="740" y="1"/>
                  </a:moveTo>
                  <a:cubicBezTo>
                    <a:pt x="337" y="135"/>
                    <a:pt x="68" y="471"/>
                    <a:pt x="1" y="875"/>
                  </a:cubicBezTo>
                  <a:cubicBezTo>
                    <a:pt x="472" y="875"/>
                    <a:pt x="808" y="471"/>
                    <a:pt x="740" y="1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8" name="Google Shape;8808;p9"/>
            <p:cNvSpPr/>
            <p:nvPr/>
          </p:nvSpPr>
          <p:spPr>
            <a:xfrm>
              <a:off x="4654525" y="2769250"/>
              <a:ext cx="18500" cy="18525"/>
            </a:xfrm>
            <a:custGeom>
              <a:avLst/>
              <a:gdLst/>
              <a:ahLst/>
              <a:cxnLst/>
              <a:rect l="l" t="t" r="r" b="b"/>
              <a:pathLst>
                <a:path w="740" h="741" extrusionOk="0">
                  <a:moveTo>
                    <a:pt x="740" y="1"/>
                  </a:moveTo>
                  <a:lnTo>
                    <a:pt x="68" y="337"/>
                  </a:lnTo>
                  <a:cubicBezTo>
                    <a:pt x="0" y="471"/>
                    <a:pt x="0" y="606"/>
                    <a:pt x="0" y="740"/>
                  </a:cubicBezTo>
                  <a:cubicBezTo>
                    <a:pt x="404" y="740"/>
                    <a:pt x="740" y="404"/>
                    <a:pt x="740" y="1"/>
                  </a:cubicBez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9" name="Google Shape;8809;p9"/>
            <p:cNvSpPr/>
            <p:nvPr/>
          </p:nvSpPr>
          <p:spPr>
            <a:xfrm>
              <a:off x="4703275" y="2878500"/>
              <a:ext cx="5050" cy="3375"/>
            </a:xfrm>
            <a:custGeom>
              <a:avLst/>
              <a:gdLst/>
              <a:ahLst/>
              <a:cxnLst/>
              <a:rect l="l" t="t" r="r" b="b"/>
              <a:pathLst>
                <a:path w="202" h="135" extrusionOk="0">
                  <a:moveTo>
                    <a:pt x="0" y="0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0" name="Google Shape;8810;p9"/>
            <p:cNvSpPr/>
            <p:nvPr/>
          </p:nvSpPr>
          <p:spPr>
            <a:xfrm>
              <a:off x="4632675" y="279782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cubicBezTo>
                    <a:pt x="202" y="0"/>
                    <a:pt x="0" y="135"/>
                    <a:pt x="0" y="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1" name="Google Shape;8811;p9"/>
            <p:cNvSpPr/>
            <p:nvPr/>
          </p:nvSpPr>
          <p:spPr>
            <a:xfrm>
              <a:off x="4642750" y="278775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0"/>
                  </a:moveTo>
                  <a:cubicBezTo>
                    <a:pt x="203" y="0"/>
                    <a:pt x="1" y="134"/>
                    <a:pt x="1" y="336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2" name="Google Shape;8812;p9"/>
            <p:cNvSpPr/>
            <p:nvPr/>
          </p:nvSpPr>
          <p:spPr>
            <a:xfrm>
              <a:off x="4360400" y="2959175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" y="126"/>
                    <a:pt x="2" y="427"/>
                    <a:pt x="1" y="740"/>
                  </a:cubicBezTo>
                  <a:lnTo>
                    <a:pt x="1" y="740"/>
                  </a:lnTo>
                  <a:cubicBezTo>
                    <a:pt x="1" y="740"/>
                    <a:pt x="1" y="740"/>
                    <a:pt x="1" y="740"/>
                  </a:cubicBezTo>
                  <a:lnTo>
                    <a:pt x="1" y="807"/>
                  </a:lnTo>
                  <a:cubicBezTo>
                    <a:pt x="1" y="785"/>
                    <a:pt x="1" y="762"/>
                    <a:pt x="1" y="740"/>
                  </a:cubicBezTo>
                  <a:lnTo>
                    <a:pt x="1" y="740"/>
                  </a:lnTo>
                  <a:cubicBezTo>
                    <a:pt x="68" y="807"/>
                    <a:pt x="135" y="841"/>
                    <a:pt x="202" y="841"/>
                  </a:cubicBezTo>
                  <a:cubicBezTo>
                    <a:pt x="270" y="841"/>
                    <a:pt x="337" y="807"/>
                    <a:pt x="404" y="74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8A1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3" name="Google Shape;8813;p9"/>
            <p:cNvSpPr/>
            <p:nvPr/>
          </p:nvSpPr>
          <p:spPr>
            <a:xfrm>
              <a:off x="4340225" y="297430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203" y="0"/>
                  </a:moveTo>
                  <a:cubicBezTo>
                    <a:pt x="135" y="0"/>
                    <a:pt x="68" y="68"/>
                    <a:pt x="1" y="202"/>
                  </a:cubicBezTo>
                  <a:lnTo>
                    <a:pt x="404" y="202"/>
                  </a:lnTo>
                  <a:cubicBezTo>
                    <a:pt x="337" y="68"/>
                    <a:pt x="270" y="0"/>
                    <a:pt x="203" y="0"/>
                  </a:cubicBezTo>
                  <a:close/>
                </a:path>
              </a:pathLst>
            </a:custGeom>
            <a:solidFill>
              <a:srgbClr val="DFE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4" name="Google Shape;8814;p9"/>
            <p:cNvSpPr/>
            <p:nvPr/>
          </p:nvSpPr>
          <p:spPr>
            <a:xfrm>
              <a:off x="4360400" y="2979350"/>
              <a:ext cx="10100" cy="4450"/>
            </a:xfrm>
            <a:custGeom>
              <a:avLst/>
              <a:gdLst/>
              <a:ahLst/>
              <a:cxnLst/>
              <a:rect l="l" t="t" r="r" b="b"/>
              <a:pathLst>
                <a:path w="404" h="178" extrusionOk="0">
                  <a:moveTo>
                    <a:pt x="1" y="0"/>
                  </a:moveTo>
                  <a:cubicBezTo>
                    <a:pt x="94" y="125"/>
                    <a:pt x="159" y="177"/>
                    <a:pt x="215" y="177"/>
                  </a:cubicBezTo>
                  <a:cubicBezTo>
                    <a:pt x="279" y="177"/>
                    <a:pt x="332" y="108"/>
                    <a:pt x="404" y="0"/>
                  </a:cubicBezTo>
                  <a:close/>
                </a:path>
              </a:pathLst>
            </a:custGeom>
            <a:solidFill>
              <a:srgbClr val="BD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5" name="Google Shape;8815;p9"/>
            <p:cNvSpPr/>
            <p:nvPr/>
          </p:nvSpPr>
          <p:spPr>
            <a:xfrm>
              <a:off x="4565450" y="2807900"/>
              <a:ext cx="16825" cy="13850"/>
            </a:xfrm>
            <a:custGeom>
              <a:avLst/>
              <a:gdLst/>
              <a:ahLst/>
              <a:cxnLst/>
              <a:rect l="l" t="t" r="r" b="b"/>
              <a:pathLst>
                <a:path w="673" h="554" extrusionOk="0">
                  <a:moveTo>
                    <a:pt x="673" y="1"/>
                  </a:moveTo>
                  <a:cubicBezTo>
                    <a:pt x="404" y="1"/>
                    <a:pt x="0" y="68"/>
                    <a:pt x="68" y="404"/>
                  </a:cubicBezTo>
                  <a:cubicBezTo>
                    <a:pt x="90" y="516"/>
                    <a:pt x="142" y="554"/>
                    <a:pt x="210" y="554"/>
                  </a:cubicBezTo>
                  <a:cubicBezTo>
                    <a:pt x="344" y="554"/>
                    <a:pt x="538" y="404"/>
                    <a:pt x="673" y="404"/>
                  </a:cubicBezTo>
                  <a:lnTo>
                    <a:pt x="673" y="1"/>
                  </a:lnTo>
                  <a:close/>
                </a:path>
              </a:pathLst>
            </a:custGeom>
            <a:solidFill>
              <a:srgbClr val="CF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6" name="Google Shape;8816;p9"/>
            <p:cNvSpPr/>
            <p:nvPr/>
          </p:nvSpPr>
          <p:spPr>
            <a:xfrm>
              <a:off x="4299900" y="207680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135" y="1"/>
                  </a:moveTo>
                  <a:cubicBezTo>
                    <a:pt x="68" y="1"/>
                    <a:pt x="0" y="135"/>
                    <a:pt x="0" y="202"/>
                  </a:cubicBezTo>
                  <a:cubicBezTo>
                    <a:pt x="202" y="135"/>
                    <a:pt x="135" y="68"/>
                    <a:pt x="135" y="1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7" name="Google Shape;8817;p9"/>
            <p:cNvSpPr/>
            <p:nvPr/>
          </p:nvSpPr>
          <p:spPr>
            <a:xfrm>
              <a:off x="4753675" y="2686900"/>
              <a:ext cx="67250" cy="240350"/>
            </a:xfrm>
            <a:custGeom>
              <a:avLst/>
              <a:gdLst/>
              <a:ahLst/>
              <a:cxnLst/>
              <a:rect l="l" t="t" r="r" b="b"/>
              <a:pathLst>
                <a:path w="2690" h="9614" extrusionOk="0">
                  <a:moveTo>
                    <a:pt x="404" y="0"/>
                  </a:moveTo>
                  <a:cubicBezTo>
                    <a:pt x="270" y="135"/>
                    <a:pt x="135" y="202"/>
                    <a:pt x="68" y="404"/>
                  </a:cubicBezTo>
                  <a:lnTo>
                    <a:pt x="1" y="471"/>
                  </a:lnTo>
                  <a:cubicBezTo>
                    <a:pt x="875" y="2152"/>
                    <a:pt x="942" y="4101"/>
                    <a:pt x="135" y="5782"/>
                  </a:cubicBezTo>
                  <a:cubicBezTo>
                    <a:pt x="68" y="6051"/>
                    <a:pt x="1" y="6454"/>
                    <a:pt x="135" y="6589"/>
                  </a:cubicBezTo>
                  <a:cubicBezTo>
                    <a:pt x="1009" y="7395"/>
                    <a:pt x="673" y="8606"/>
                    <a:pt x="1009" y="9614"/>
                  </a:cubicBezTo>
                  <a:cubicBezTo>
                    <a:pt x="1345" y="8135"/>
                    <a:pt x="2690" y="6858"/>
                    <a:pt x="1749" y="5177"/>
                  </a:cubicBezTo>
                  <a:cubicBezTo>
                    <a:pt x="2354" y="4303"/>
                    <a:pt x="1009" y="3227"/>
                    <a:pt x="2018" y="2421"/>
                  </a:cubicBezTo>
                  <a:cubicBezTo>
                    <a:pt x="1614" y="1547"/>
                    <a:pt x="1077" y="740"/>
                    <a:pt x="471" y="0"/>
                  </a:cubicBez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8" name="Google Shape;8818;p9"/>
            <p:cNvSpPr/>
            <p:nvPr/>
          </p:nvSpPr>
          <p:spPr>
            <a:xfrm>
              <a:off x="4844450" y="2503700"/>
              <a:ext cx="52125" cy="70625"/>
            </a:xfrm>
            <a:custGeom>
              <a:avLst/>
              <a:gdLst/>
              <a:ahLst/>
              <a:cxnLst/>
              <a:rect l="l" t="t" r="r" b="b"/>
              <a:pathLst>
                <a:path w="2085" h="2825" extrusionOk="0">
                  <a:moveTo>
                    <a:pt x="1210" y="0"/>
                  </a:moveTo>
                  <a:cubicBezTo>
                    <a:pt x="1009" y="538"/>
                    <a:pt x="538" y="874"/>
                    <a:pt x="0" y="874"/>
                  </a:cubicBezTo>
                  <a:cubicBezTo>
                    <a:pt x="0" y="1143"/>
                    <a:pt x="0" y="1412"/>
                    <a:pt x="67" y="1614"/>
                  </a:cubicBezTo>
                  <a:cubicBezTo>
                    <a:pt x="538" y="1883"/>
                    <a:pt x="404" y="2353"/>
                    <a:pt x="404" y="2824"/>
                  </a:cubicBezTo>
                  <a:cubicBezTo>
                    <a:pt x="1076" y="2286"/>
                    <a:pt x="1681" y="1614"/>
                    <a:pt x="2084" y="874"/>
                  </a:cubicBezTo>
                  <a:lnTo>
                    <a:pt x="2084" y="0"/>
                  </a:ln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9" name="Google Shape;8819;p9"/>
            <p:cNvSpPr/>
            <p:nvPr/>
          </p:nvSpPr>
          <p:spPr>
            <a:xfrm>
              <a:off x="4820925" y="2883550"/>
              <a:ext cx="3375" cy="5050"/>
            </a:xfrm>
            <a:custGeom>
              <a:avLst/>
              <a:gdLst/>
              <a:ahLst/>
              <a:cxnLst/>
              <a:rect l="l" t="t" r="r" b="b"/>
              <a:pathLst>
                <a:path w="135" h="202" extrusionOk="0">
                  <a:moveTo>
                    <a:pt x="67" y="0"/>
                  </a:moveTo>
                  <a:lnTo>
                    <a:pt x="0" y="67"/>
                  </a:lnTo>
                  <a:lnTo>
                    <a:pt x="134" y="202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106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0" name="Google Shape;8820;p9"/>
            <p:cNvSpPr/>
            <p:nvPr/>
          </p:nvSpPr>
          <p:spPr>
            <a:xfrm>
              <a:off x="4894875" y="24953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404"/>
                  </a:moveTo>
                  <a:lnTo>
                    <a:pt x="403" y="0"/>
                  </a:ln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1" name="Google Shape;8821;p9"/>
            <p:cNvSpPr/>
            <p:nvPr/>
          </p:nvSpPr>
          <p:spPr>
            <a:xfrm>
              <a:off x="4820925" y="2545525"/>
              <a:ext cx="23550" cy="25425"/>
            </a:xfrm>
            <a:custGeom>
              <a:avLst/>
              <a:gdLst/>
              <a:ahLst/>
              <a:cxnLst/>
              <a:rect l="l" t="t" r="r" b="b"/>
              <a:pathLst>
                <a:path w="942" h="1017" extrusionOk="0">
                  <a:moveTo>
                    <a:pt x="837" y="1"/>
                  </a:moveTo>
                  <a:cubicBezTo>
                    <a:pt x="404" y="1"/>
                    <a:pt x="0" y="379"/>
                    <a:pt x="0" y="815"/>
                  </a:cubicBezTo>
                  <a:cubicBezTo>
                    <a:pt x="0" y="882"/>
                    <a:pt x="202" y="1017"/>
                    <a:pt x="269" y="1017"/>
                  </a:cubicBezTo>
                  <a:cubicBezTo>
                    <a:pt x="807" y="949"/>
                    <a:pt x="874" y="479"/>
                    <a:pt x="941" y="8"/>
                  </a:cubicBezTo>
                  <a:cubicBezTo>
                    <a:pt x="906" y="3"/>
                    <a:pt x="872" y="1"/>
                    <a:pt x="837" y="1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2" name="Google Shape;8822;p9"/>
            <p:cNvSpPr/>
            <p:nvPr/>
          </p:nvSpPr>
          <p:spPr>
            <a:xfrm>
              <a:off x="4755375" y="2688575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336" y="1"/>
                  </a:moveTo>
                  <a:cubicBezTo>
                    <a:pt x="135" y="1"/>
                    <a:pt x="0" y="135"/>
                    <a:pt x="0" y="337"/>
                  </a:cubicBezTo>
                  <a:lnTo>
                    <a:pt x="336" y="1"/>
                  </a:lnTo>
                  <a:close/>
                </a:path>
              </a:pathLst>
            </a:custGeom>
            <a:solidFill>
              <a:srgbClr val="0F68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3" name="Google Shape;8823;p9"/>
            <p:cNvSpPr/>
            <p:nvPr/>
          </p:nvSpPr>
          <p:spPr>
            <a:xfrm>
              <a:off x="4871325" y="2501750"/>
              <a:ext cx="3400" cy="3650"/>
            </a:xfrm>
            <a:custGeom>
              <a:avLst/>
              <a:gdLst/>
              <a:ahLst/>
              <a:cxnLst/>
              <a:rect l="l" t="t" r="r" b="b"/>
              <a:pathLst>
                <a:path w="136" h="146" extrusionOk="0">
                  <a:moveTo>
                    <a:pt x="29" y="1"/>
                  </a:moveTo>
                  <a:cubicBezTo>
                    <a:pt x="12" y="1"/>
                    <a:pt x="1" y="11"/>
                    <a:pt x="1" y="11"/>
                  </a:cubicBezTo>
                  <a:cubicBezTo>
                    <a:pt x="1" y="78"/>
                    <a:pt x="68" y="146"/>
                    <a:pt x="135" y="146"/>
                  </a:cubicBezTo>
                  <a:cubicBezTo>
                    <a:pt x="95" y="25"/>
                    <a:pt x="55" y="1"/>
                    <a:pt x="29" y="1"/>
                  </a:cubicBezTo>
                  <a:close/>
                </a:path>
              </a:pathLst>
            </a:custGeom>
            <a:solidFill>
              <a:srgbClr val="C0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4" name="Google Shape;8824;p9"/>
            <p:cNvSpPr/>
            <p:nvPr/>
          </p:nvSpPr>
          <p:spPr>
            <a:xfrm>
              <a:off x="2241050" y="2202850"/>
              <a:ext cx="1487425" cy="1947975"/>
            </a:xfrm>
            <a:custGeom>
              <a:avLst/>
              <a:gdLst/>
              <a:ahLst/>
              <a:cxnLst/>
              <a:rect l="l" t="t" r="r" b="b"/>
              <a:pathLst>
                <a:path w="59497" h="77919" extrusionOk="0">
                  <a:moveTo>
                    <a:pt x="12236" y="1"/>
                  </a:moveTo>
                  <a:cubicBezTo>
                    <a:pt x="11564" y="1076"/>
                    <a:pt x="10959" y="2219"/>
                    <a:pt x="10353" y="3295"/>
                  </a:cubicBezTo>
                  <a:cubicBezTo>
                    <a:pt x="8673" y="7261"/>
                    <a:pt x="6723" y="10892"/>
                    <a:pt x="5311" y="15060"/>
                  </a:cubicBezTo>
                  <a:cubicBezTo>
                    <a:pt x="3967" y="19295"/>
                    <a:pt x="2353" y="23396"/>
                    <a:pt x="1345" y="27699"/>
                  </a:cubicBezTo>
                  <a:cubicBezTo>
                    <a:pt x="1143" y="28640"/>
                    <a:pt x="874" y="29514"/>
                    <a:pt x="404" y="30321"/>
                  </a:cubicBezTo>
                  <a:cubicBezTo>
                    <a:pt x="0" y="31598"/>
                    <a:pt x="1143" y="32337"/>
                    <a:pt x="1345" y="33413"/>
                  </a:cubicBezTo>
                  <a:cubicBezTo>
                    <a:pt x="1345" y="33547"/>
                    <a:pt x="1412" y="33749"/>
                    <a:pt x="1479" y="33884"/>
                  </a:cubicBezTo>
                  <a:cubicBezTo>
                    <a:pt x="1614" y="34220"/>
                    <a:pt x="1681" y="34489"/>
                    <a:pt x="1816" y="34892"/>
                  </a:cubicBezTo>
                  <a:cubicBezTo>
                    <a:pt x="1950" y="35228"/>
                    <a:pt x="2152" y="35632"/>
                    <a:pt x="2286" y="36035"/>
                  </a:cubicBezTo>
                  <a:cubicBezTo>
                    <a:pt x="2488" y="36842"/>
                    <a:pt x="2689" y="37581"/>
                    <a:pt x="2891" y="38388"/>
                  </a:cubicBezTo>
                  <a:cubicBezTo>
                    <a:pt x="2891" y="38522"/>
                    <a:pt x="2958" y="38724"/>
                    <a:pt x="3026" y="38859"/>
                  </a:cubicBezTo>
                  <a:cubicBezTo>
                    <a:pt x="3026" y="38993"/>
                    <a:pt x="3093" y="39060"/>
                    <a:pt x="3093" y="39127"/>
                  </a:cubicBezTo>
                  <a:cubicBezTo>
                    <a:pt x="3160" y="39329"/>
                    <a:pt x="3227" y="39598"/>
                    <a:pt x="3362" y="39800"/>
                  </a:cubicBezTo>
                  <a:cubicBezTo>
                    <a:pt x="3362" y="40001"/>
                    <a:pt x="3429" y="40136"/>
                    <a:pt x="3496" y="40270"/>
                  </a:cubicBezTo>
                  <a:cubicBezTo>
                    <a:pt x="3631" y="40539"/>
                    <a:pt x="3765" y="40875"/>
                    <a:pt x="3900" y="41144"/>
                  </a:cubicBezTo>
                  <a:cubicBezTo>
                    <a:pt x="3900" y="41346"/>
                    <a:pt x="3967" y="41480"/>
                    <a:pt x="4034" y="41615"/>
                  </a:cubicBezTo>
                  <a:cubicBezTo>
                    <a:pt x="4370" y="42825"/>
                    <a:pt x="5244" y="43699"/>
                    <a:pt x="5849" y="44775"/>
                  </a:cubicBezTo>
                  <a:cubicBezTo>
                    <a:pt x="6185" y="45380"/>
                    <a:pt x="6589" y="45985"/>
                    <a:pt x="7059" y="46455"/>
                  </a:cubicBezTo>
                  <a:cubicBezTo>
                    <a:pt x="7328" y="46926"/>
                    <a:pt x="7597" y="47329"/>
                    <a:pt x="7799" y="47867"/>
                  </a:cubicBezTo>
                  <a:cubicBezTo>
                    <a:pt x="7866" y="48002"/>
                    <a:pt x="7933" y="48136"/>
                    <a:pt x="8068" y="48338"/>
                  </a:cubicBezTo>
                  <a:cubicBezTo>
                    <a:pt x="8337" y="48808"/>
                    <a:pt x="8740" y="49346"/>
                    <a:pt x="9143" y="49749"/>
                  </a:cubicBezTo>
                  <a:cubicBezTo>
                    <a:pt x="9748" y="50623"/>
                    <a:pt x="10488" y="51430"/>
                    <a:pt x="11160" y="52170"/>
                  </a:cubicBezTo>
                  <a:cubicBezTo>
                    <a:pt x="11900" y="52909"/>
                    <a:pt x="12572" y="53581"/>
                    <a:pt x="13244" y="54321"/>
                  </a:cubicBezTo>
                  <a:cubicBezTo>
                    <a:pt x="15732" y="57346"/>
                    <a:pt x="18824" y="59901"/>
                    <a:pt x="22253" y="61716"/>
                  </a:cubicBezTo>
                  <a:cubicBezTo>
                    <a:pt x="22589" y="61851"/>
                    <a:pt x="22925" y="62052"/>
                    <a:pt x="23194" y="62187"/>
                  </a:cubicBezTo>
                  <a:cubicBezTo>
                    <a:pt x="23261" y="62254"/>
                    <a:pt x="23328" y="62321"/>
                    <a:pt x="23396" y="62321"/>
                  </a:cubicBezTo>
                  <a:cubicBezTo>
                    <a:pt x="23530" y="62456"/>
                    <a:pt x="23665" y="62590"/>
                    <a:pt x="23799" y="62657"/>
                  </a:cubicBezTo>
                  <a:cubicBezTo>
                    <a:pt x="23933" y="62724"/>
                    <a:pt x="24068" y="62859"/>
                    <a:pt x="24202" y="62926"/>
                  </a:cubicBezTo>
                  <a:cubicBezTo>
                    <a:pt x="24942" y="63262"/>
                    <a:pt x="25614" y="63598"/>
                    <a:pt x="26286" y="64002"/>
                  </a:cubicBezTo>
                  <a:cubicBezTo>
                    <a:pt x="27295" y="64405"/>
                    <a:pt x="28102" y="65077"/>
                    <a:pt x="29043" y="65548"/>
                  </a:cubicBezTo>
                  <a:cubicBezTo>
                    <a:pt x="29850" y="65884"/>
                    <a:pt x="30656" y="66288"/>
                    <a:pt x="31396" y="66825"/>
                  </a:cubicBezTo>
                  <a:cubicBezTo>
                    <a:pt x="32135" y="67296"/>
                    <a:pt x="32942" y="67699"/>
                    <a:pt x="33816" y="67968"/>
                  </a:cubicBezTo>
                  <a:cubicBezTo>
                    <a:pt x="33950" y="68036"/>
                    <a:pt x="34152" y="68170"/>
                    <a:pt x="34287" y="68170"/>
                  </a:cubicBezTo>
                  <a:cubicBezTo>
                    <a:pt x="35093" y="68641"/>
                    <a:pt x="35967" y="68909"/>
                    <a:pt x="36707" y="69313"/>
                  </a:cubicBezTo>
                  <a:cubicBezTo>
                    <a:pt x="37648" y="69783"/>
                    <a:pt x="38589" y="70120"/>
                    <a:pt x="39530" y="70456"/>
                  </a:cubicBezTo>
                  <a:cubicBezTo>
                    <a:pt x="39732" y="70523"/>
                    <a:pt x="39934" y="70523"/>
                    <a:pt x="40135" y="70590"/>
                  </a:cubicBezTo>
                  <a:cubicBezTo>
                    <a:pt x="40606" y="70657"/>
                    <a:pt x="41009" y="70792"/>
                    <a:pt x="41480" y="70994"/>
                  </a:cubicBezTo>
                  <a:cubicBezTo>
                    <a:pt x="43295" y="71599"/>
                    <a:pt x="45177" y="72002"/>
                    <a:pt x="47127" y="72204"/>
                  </a:cubicBezTo>
                  <a:cubicBezTo>
                    <a:pt x="48875" y="72204"/>
                    <a:pt x="50623" y="72174"/>
                    <a:pt x="52391" y="72174"/>
                  </a:cubicBezTo>
                  <a:cubicBezTo>
                    <a:pt x="53275" y="72174"/>
                    <a:pt x="54164" y="72181"/>
                    <a:pt x="55060" y="72204"/>
                  </a:cubicBezTo>
                  <a:lnTo>
                    <a:pt x="54858" y="72204"/>
                  </a:lnTo>
                  <a:cubicBezTo>
                    <a:pt x="54690" y="72237"/>
                    <a:pt x="54522" y="72254"/>
                    <a:pt x="54354" y="72254"/>
                  </a:cubicBezTo>
                  <a:cubicBezTo>
                    <a:pt x="54186" y="72254"/>
                    <a:pt x="54018" y="72237"/>
                    <a:pt x="53850" y="72204"/>
                  </a:cubicBezTo>
                  <a:lnTo>
                    <a:pt x="53312" y="72271"/>
                  </a:lnTo>
                  <a:cubicBezTo>
                    <a:pt x="52848" y="72331"/>
                    <a:pt x="52378" y="72343"/>
                    <a:pt x="51906" y="72343"/>
                  </a:cubicBezTo>
                  <a:cubicBezTo>
                    <a:pt x="51591" y="72343"/>
                    <a:pt x="51275" y="72338"/>
                    <a:pt x="50959" y="72338"/>
                  </a:cubicBezTo>
                  <a:cubicBezTo>
                    <a:pt x="50169" y="72338"/>
                    <a:pt x="49379" y="72372"/>
                    <a:pt x="48606" y="72607"/>
                  </a:cubicBezTo>
                  <a:cubicBezTo>
                    <a:pt x="48404" y="72674"/>
                    <a:pt x="48203" y="72809"/>
                    <a:pt x="48068" y="72943"/>
                  </a:cubicBezTo>
                  <a:cubicBezTo>
                    <a:pt x="47665" y="73347"/>
                    <a:pt x="47060" y="73884"/>
                    <a:pt x="47262" y="74422"/>
                  </a:cubicBezTo>
                  <a:cubicBezTo>
                    <a:pt x="47415" y="74730"/>
                    <a:pt x="47722" y="74795"/>
                    <a:pt x="48046" y="74795"/>
                  </a:cubicBezTo>
                  <a:cubicBezTo>
                    <a:pt x="48288" y="74795"/>
                    <a:pt x="48539" y="74758"/>
                    <a:pt x="48741" y="74758"/>
                  </a:cubicBezTo>
                  <a:cubicBezTo>
                    <a:pt x="48945" y="74773"/>
                    <a:pt x="49152" y="74784"/>
                    <a:pt x="49359" y="74784"/>
                  </a:cubicBezTo>
                  <a:cubicBezTo>
                    <a:pt x="50104" y="74784"/>
                    <a:pt x="50836" y="74636"/>
                    <a:pt x="51362" y="73952"/>
                  </a:cubicBezTo>
                  <a:cubicBezTo>
                    <a:pt x="51362" y="73750"/>
                    <a:pt x="51093" y="73683"/>
                    <a:pt x="51093" y="73481"/>
                  </a:cubicBezTo>
                  <a:lnTo>
                    <a:pt x="51093" y="73481"/>
                  </a:lnTo>
                  <a:cubicBezTo>
                    <a:pt x="51161" y="73615"/>
                    <a:pt x="51362" y="73750"/>
                    <a:pt x="51430" y="73884"/>
                  </a:cubicBezTo>
                  <a:cubicBezTo>
                    <a:pt x="53715" y="73884"/>
                    <a:pt x="56001" y="74557"/>
                    <a:pt x="57883" y="75834"/>
                  </a:cubicBezTo>
                  <a:cubicBezTo>
                    <a:pt x="57928" y="75834"/>
                    <a:pt x="57973" y="75774"/>
                    <a:pt x="57998" y="75774"/>
                  </a:cubicBezTo>
                  <a:cubicBezTo>
                    <a:pt x="58010" y="75774"/>
                    <a:pt x="58018" y="75789"/>
                    <a:pt x="58018" y="75834"/>
                  </a:cubicBezTo>
                  <a:cubicBezTo>
                    <a:pt x="57951" y="75901"/>
                    <a:pt x="57883" y="76036"/>
                    <a:pt x="57816" y="76103"/>
                  </a:cubicBezTo>
                  <a:cubicBezTo>
                    <a:pt x="57682" y="76977"/>
                    <a:pt x="57480" y="77851"/>
                    <a:pt x="58757" y="77918"/>
                  </a:cubicBezTo>
                  <a:cubicBezTo>
                    <a:pt x="59094" y="77716"/>
                    <a:pt x="59228" y="77447"/>
                    <a:pt x="59161" y="77111"/>
                  </a:cubicBezTo>
                  <a:cubicBezTo>
                    <a:pt x="58892" y="76842"/>
                    <a:pt x="58959" y="76439"/>
                    <a:pt x="59228" y="76237"/>
                  </a:cubicBezTo>
                  <a:cubicBezTo>
                    <a:pt x="59497" y="75565"/>
                    <a:pt x="59363" y="74826"/>
                    <a:pt x="58892" y="74355"/>
                  </a:cubicBezTo>
                  <a:cubicBezTo>
                    <a:pt x="58556" y="74086"/>
                    <a:pt x="58152" y="74019"/>
                    <a:pt x="57816" y="73750"/>
                  </a:cubicBezTo>
                  <a:cubicBezTo>
                    <a:pt x="58354" y="73481"/>
                    <a:pt x="58959" y="73279"/>
                    <a:pt x="58959" y="72607"/>
                  </a:cubicBezTo>
                  <a:cubicBezTo>
                    <a:pt x="58287" y="65481"/>
                    <a:pt x="57615" y="58355"/>
                    <a:pt x="57346" y="51161"/>
                  </a:cubicBezTo>
                  <a:cubicBezTo>
                    <a:pt x="57077" y="50287"/>
                    <a:pt x="57010" y="49346"/>
                    <a:pt x="57077" y="48405"/>
                  </a:cubicBezTo>
                  <a:lnTo>
                    <a:pt x="57077" y="41010"/>
                  </a:lnTo>
                  <a:cubicBezTo>
                    <a:pt x="57077" y="39898"/>
                    <a:pt x="56660" y="39161"/>
                    <a:pt x="55760" y="39161"/>
                  </a:cubicBezTo>
                  <a:cubicBezTo>
                    <a:pt x="55517" y="39161"/>
                    <a:pt x="55240" y="39215"/>
                    <a:pt x="54925" y="39329"/>
                  </a:cubicBezTo>
                  <a:cubicBezTo>
                    <a:pt x="54292" y="39502"/>
                    <a:pt x="53645" y="39588"/>
                    <a:pt x="52997" y="39588"/>
                  </a:cubicBezTo>
                  <a:cubicBezTo>
                    <a:pt x="52133" y="39588"/>
                    <a:pt x="51266" y="39435"/>
                    <a:pt x="50421" y="39127"/>
                  </a:cubicBezTo>
                  <a:cubicBezTo>
                    <a:pt x="49816" y="38926"/>
                    <a:pt x="49144" y="38926"/>
                    <a:pt x="48539" y="38724"/>
                  </a:cubicBezTo>
                  <a:cubicBezTo>
                    <a:pt x="47867" y="38590"/>
                    <a:pt x="47127" y="38455"/>
                    <a:pt x="46455" y="38253"/>
                  </a:cubicBezTo>
                  <a:cubicBezTo>
                    <a:pt x="44774" y="37648"/>
                    <a:pt x="43026" y="37043"/>
                    <a:pt x="41345" y="36371"/>
                  </a:cubicBezTo>
                  <a:cubicBezTo>
                    <a:pt x="40135" y="35833"/>
                    <a:pt x="38992" y="35295"/>
                    <a:pt x="37850" y="34758"/>
                  </a:cubicBezTo>
                  <a:cubicBezTo>
                    <a:pt x="37581" y="34556"/>
                    <a:pt x="37245" y="34354"/>
                    <a:pt x="36908" y="34220"/>
                  </a:cubicBezTo>
                  <a:cubicBezTo>
                    <a:pt x="36102" y="33884"/>
                    <a:pt x="35362" y="33480"/>
                    <a:pt x="34555" y="33077"/>
                  </a:cubicBezTo>
                  <a:cubicBezTo>
                    <a:pt x="34085" y="32808"/>
                    <a:pt x="33681" y="32539"/>
                    <a:pt x="33278" y="32270"/>
                  </a:cubicBezTo>
                  <a:cubicBezTo>
                    <a:pt x="32606" y="31665"/>
                    <a:pt x="31866" y="31194"/>
                    <a:pt x="31060" y="30791"/>
                  </a:cubicBezTo>
                  <a:cubicBezTo>
                    <a:pt x="30723" y="30522"/>
                    <a:pt x="30387" y="30253"/>
                    <a:pt x="30051" y="29917"/>
                  </a:cubicBezTo>
                  <a:cubicBezTo>
                    <a:pt x="29715" y="29581"/>
                    <a:pt x="29312" y="29245"/>
                    <a:pt x="28908" y="29043"/>
                  </a:cubicBezTo>
                  <a:lnTo>
                    <a:pt x="28505" y="28707"/>
                  </a:lnTo>
                  <a:cubicBezTo>
                    <a:pt x="28371" y="28573"/>
                    <a:pt x="28236" y="28371"/>
                    <a:pt x="28102" y="28169"/>
                  </a:cubicBezTo>
                  <a:cubicBezTo>
                    <a:pt x="28034" y="28035"/>
                    <a:pt x="27967" y="27900"/>
                    <a:pt x="27900" y="27766"/>
                  </a:cubicBezTo>
                  <a:cubicBezTo>
                    <a:pt x="27765" y="27631"/>
                    <a:pt x="27765" y="27631"/>
                    <a:pt x="27564" y="27430"/>
                  </a:cubicBezTo>
                  <a:cubicBezTo>
                    <a:pt x="27295" y="27228"/>
                    <a:pt x="27093" y="26959"/>
                    <a:pt x="26891" y="26757"/>
                  </a:cubicBezTo>
                  <a:cubicBezTo>
                    <a:pt x="26555" y="26354"/>
                    <a:pt x="26286" y="25951"/>
                    <a:pt x="26018" y="25480"/>
                  </a:cubicBezTo>
                  <a:cubicBezTo>
                    <a:pt x="25345" y="24673"/>
                    <a:pt x="24471" y="24001"/>
                    <a:pt x="23799" y="23194"/>
                  </a:cubicBezTo>
                  <a:cubicBezTo>
                    <a:pt x="23396" y="22657"/>
                    <a:pt x="23060" y="22186"/>
                    <a:pt x="22791" y="21648"/>
                  </a:cubicBezTo>
                  <a:cubicBezTo>
                    <a:pt x="22656" y="21514"/>
                    <a:pt x="22589" y="21379"/>
                    <a:pt x="22522" y="21178"/>
                  </a:cubicBezTo>
                  <a:cubicBezTo>
                    <a:pt x="22320" y="20909"/>
                    <a:pt x="22186" y="20572"/>
                    <a:pt x="21984" y="20304"/>
                  </a:cubicBezTo>
                  <a:cubicBezTo>
                    <a:pt x="21446" y="19497"/>
                    <a:pt x="20908" y="18690"/>
                    <a:pt x="20438" y="17883"/>
                  </a:cubicBezTo>
                  <a:cubicBezTo>
                    <a:pt x="18824" y="16001"/>
                    <a:pt x="17547" y="13917"/>
                    <a:pt x="16606" y="11698"/>
                  </a:cubicBezTo>
                  <a:cubicBezTo>
                    <a:pt x="16404" y="11161"/>
                    <a:pt x="16135" y="10690"/>
                    <a:pt x="15933" y="10219"/>
                  </a:cubicBezTo>
                  <a:cubicBezTo>
                    <a:pt x="15732" y="9749"/>
                    <a:pt x="15530" y="9278"/>
                    <a:pt x="15328" y="8808"/>
                  </a:cubicBezTo>
                  <a:cubicBezTo>
                    <a:pt x="15127" y="8404"/>
                    <a:pt x="14992" y="8001"/>
                    <a:pt x="14858" y="7597"/>
                  </a:cubicBezTo>
                  <a:cubicBezTo>
                    <a:pt x="14790" y="7396"/>
                    <a:pt x="14723" y="7261"/>
                    <a:pt x="14656" y="7060"/>
                  </a:cubicBezTo>
                  <a:cubicBezTo>
                    <a:pt x="14118" y="5043"/>
                    <a:pt x="13177" y="3160"/>
                    <a:pt x="13043" y="1076"/>
                  </a:cubicBezTo>
                  <a:cubicBezTo>
                    <a:pt x="12908" y="606"/>
                    <a:pt x="13043" y="1"/>
                    <a:pt x="12236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5" name="Google Shape;8825;p9"/>
            <p:cNvSpPr/>
            <p:nvPr/>
          </p:nvSpPr>
          <p:spPr>
            <a:xfrm>
              <a:off x="2199025" y="3076825"/>
              <a:ext cx="1631975" cy="1694000"/>
            </a:xfrm>
            <a:custGeom>
              <a:avLst/>
              <a:gdLst/>
              <a:ahLst/>
              <a:cxnLst/>
              <a:rect l="l" t="t" r="r" b="b"/>
              <a:pathLst>
                <a:path w="65279" h="67760" extrusionOk="0">
                  <a:moveTo>
                    <a:pt x="1547" y="0"/>
                  </a:moveTo>
                  <a:cubicBezTo>
                    <a:pt x="1278" y="135"/>
                    <a:pt x="1211" y="404"/>
                    <a:pt x="1076" y="673"/>
                  </a:cubicBezTo>
                  <a:cubicBezTo>
                    <a:pt x="673" y="1950"/>
                    <a:pt x="673" y="3294"/>
                    <a:pt x="135" y="4505"/>
                  </a:cubicBezTo>
                  <a:cubicBezTo>
                    <a:pt x="135" y="6858"/>
                    <a:pt x="68" y="9211"/>
                    <a:pt x="202" y="11564"/>
                  </a:cubicBezTo>
                  <a:cubicBezTo>
                    <a:pt x="202" y="11967"/>
                    <a:pt x="135" y="12370"/>
                    <a:pt x="1" y="12774"/>
                  </a:cubicBezTo>
                  <a:cubicBezTo>
                    <a:pt x="68" y="12975"/>
                    <a:pt x="135" y="13177"/>
                    <a:pt x="202" y="13379"/>
                  </a:cubicBezTo>
                  <a:cubicBezTo>
                    <a:pt x="471" y="17143"/>
                    <a:pt x="1009" y="20975"/>
                    <a:pt x="1749" y="24740"/>
                  </a:cubicBezTo>
                  <a:cubicBezTo>
                    <a:pt x="2219" y="26623"/>
                    <a:pt x="2623" y="28505"/>
                    <a:pt x="3093" y="30320"/>
                  </a:cubicBezTo>
                  <a:cubicBezTo>
                    <a:pt x="3967" y="33950"/>
                    <a:pt x="5177" y="37446"/>
                    <a:pt x="6656" y="40875"/>
                  </a:cubicBezTo>
                  <a:cubicBezTo>
                    <a:pt x="8001" y="40875"/>
                    <a:pt x="7194" y="41951"/>
                    <a:pt x="7530" y="42488"/>
                  </a:cubicBezTo>
                  <a:cubicBezTo>
                    <a:pt x="7597" y="42623"/>
                    <a:pt x="7597" y="42825"/>
                    <a:pt x="7732" y="42959"/>
                  </a:cubicBezTo>
                  <a:cubicBezTo>
                    <a:pt x="7866" y="43362"/>
                    <a:pt x="8068" y="43766"/>
                    <a:pt x="8270" y="44169"/>
                  </a:cubicBezTo>
                  <a:cubicBezTo>
                    <a:pt x="8337" y="44304"/>
                    <a:pt x="8404" y="44438"/>
                    <a:pt x="8539" y="44573"/>
                  </a:cubicBezTo>
                  <a:cubicBezTo>
                    <a:pt x="8808" y="44976"/>
                    <a:pt x="9144" y="45446"/>
                    <a:pt x="9345" y="45917"/>
                  </a:cubicBezTo>
                  <a:cubicBezTo>
                    <a:pt x="10757" y="47934"/>
                    <a:pt x="12102" y="49951"/>
                    <a:pt x="13715" y="51900"/>
                  </a:cubicBezTo>
                  <a:cubicBezTo>
                    <a:pt x="15463" y="53581"/>
                    <a:pt x="17211" y="55329"/>
                    <a:pt x="18959" y="57077"/>
                  </a:cubicBezTo>
                  <a:cubicBezTo>
                    <a:pt x="19631" y="57816"/>
                    <a:pt x="20438" y="58556"/>
                    <a:pt x="21312" y="59094"/>
                  </a:cubicBezTo>
                  <a:cubicBezTo>
                    <a:pt x="21648" y="59363"/>
                    <a:pt x="21984" y="59632"/>
                    <a:pt x="22320" y="59901"/>
                  </a:cubicBezTo>
                  <a:cubicBezTo>
                    <a:pt x="22589" y="60035"/>
                    <a:pt x="22858" y="60237"/>
                    <a:pt x="23127" y="60438"/>
                  </a:cubicBezTo>
                  <a:lnTo>
                    <a:pt x="23329" y="60573"/>
                  </a:lnTo>
                  <a:cubicBezTo>
                    <a:pt x="23463" y="60707"/>
                    <a:pt x="23598" y="60774"/>
                    <a:pt x="23732" y="60909"/>
                  </a:cubicBezTo>
                  <a:cubicBezTo>
                    <a:pt x="24606" y="61514"/>
                    <a:pt x="25614" y="61850"/>
                    <a:pt x="26421" y="62388"/>
                  </a:cubicBezTo>
                  <a:cubicBezTo>
                    <a:pt x="27026" y="62724"/>
                    <a:pt x="27564" y="62993"/>
                    <a:pt x="28102" y="63329"/>
                  </a:cubicBezTo>
                  <a:cubicBezTo>
                    <a:pt x="29043" y="63733"/>
                    <a:pt x="29917" y="64203"/>
                    <a:pt x="30724" y="64674"/>
                  </a:cubicBezTo>
                  <a:cubicBezTo>
                    <a:pt x="34841" y="66698"/>
                    <a:pt x="38975" y="67759"/>
                    <a:pt x="43109" y="67759"/>
                  </a:cubicBezTo>
                  <a:cubicBezTo>
                    <a:pt x="47076" y="67759"/>
                    <a:pt x="51043" y="66782"/>
                    <a:pt x="54993" y="64741"/>
                  </a:cubicBezTo>
                  <a:cubicBezTo>
                    <a:pt x="56270" y="63867"/>
                    <a:pt x="57480" y="62993"/>
                    <a:pt x="58758" y="62186"/>
                  </a:cubicBezTo>
                  <a:cubicBezTo>
                    <a:pt x="59094" y="61917"/>
                    <a:pt x="59363" y="61783"/>
                    <a:pt x="59699" y="61581"/>
                  </a:cubicBezTo>
                  <a:cubicBezTo>
                    <a:pt x="60304" y="61245"/>
                    <a:pt x="60976" y="60909"/>
                    <a:pt x="61581" y="60573"/>
                  </a:cubicBezTo>
                  <a:cubicBezTo>
                    <a:pt x="61689" y="60508"/>
                    <a:pt x="61783" y="60478"/>
                    <a:pt x="61863" y="60478"/>
                  </a:cubicBezTo>
                  <a:cubicBezTo>
                    <a:pt x="62033" y="60478"/>
                    <a:pt x="62141" y="60613"/>
                    <a:pt x="62186" y="60842"/>
                  </a:cubicBezTo>
                  <a:cubicBezTo>
                    <a:pt x="62321" y="60976"/>
                    <a:pt x="62455" y="61043"/>
                    <a:pt x="62657" y="61043"/>
                  </a:cubicBezTo>
                  <a:cubicBezTo>
                    <a:pt x="62776" y="60999"/>
                    <a:pt x="62879" y="60977"/>
                    <a:pt x="62967" y="60977"/>
                  </a:cubicBezTo>
                  <a:cubicBezTo>
                    <a:pt x="63277" y="60977"/>
                    <a:pt x="63411" y="61245"/>
                    <a:pt x="63464" y="61716"/>
                  </a:cubicBezTo>
                  <a:cubicBezTo>
                    <a:pt x="63464" y="62388"/>
                    <a:pt x="63665" y="63127"/>
                    <a:pt x="64002" y="63733"/>
                  </a:cubicBezTo>
                  <a:cubicBezTo>
                    <a:pt x="64217" y="64056"/>
                    <a:pt x="64414" y="64265"/>
                    <a:pt x="64612" y="64265"/>
                  </a:cubicBezTo>
                  <a:cubicBezTo>
                    <a:pt x="64784" y="64265"/>
                    <a:pt x="64957" y="64108"/>
                    <a:pt x="65144" y="63733"/>
                  </a:cubicBezTo>
                  <a:cubicBezTo>
                    <a:pt x="65279" y="63195"/>
                    <a:pt x="65279" y="62522"/>
                    <a:pt x="65144" y="61985"/>
                  </a:cubicBezTo>
                  <a:cubicBezTo>
                    <a:pt x="63464" y="56203"/>
                    <a:pt x="62321" y="50287"/>
                    <a:pt x="61716" y="44304"/>
                  </a:cubicBezTo>
                  <a:cubicBezTo>
                    <a:pt x="61581" y="43699"/>
                    <a:pt x="61649" y="42959"/>
                    <a:pt x="60775" y="42757"/>
                  </a:cubicBezTo>
                  <a:cubicBezTo>
                    <a:pt x="59430" y="42556"/>
                    <a:pt x="60102" y="41480"/>
                    <a:pt x="59901" y="40808"/>
                  </a:cubicBezTo>
                  <a:cubicBezTo>
                    <a:pt x="59181" y="40415"/>
                    <a:pt x="58907" y="39259"/>
                    <a:pt x="58026" y="39259"/>
                  </a:cubicBezTo>
                  <a:cubicBezTo>
                    <a:pt x="58001" y="39259"/>
                    <a:pt x="57976" y="39260"/>
                    <a:pt x="57951" y="39261"/>
                  </a:cubicBezTo>
                  <a:cubicBezTo>
                    <a:pt x="57807" y="39301"/>
                    <a:pt x="57663" y="39320"/>
                    <a:pt x="57522" y="39320"/>
                  </a:cubicBezTo>
                  <a:cubicBezTo>
                    <a:pt x="56939" y="39320"/>
                    <a:pt x="56407" y="38996"/>
                    <a:pt x="56136" y="38455"/>
                  </a:cubicBezTo>
                  <a:cubicBezTo>
                    <a:pt x="56113" y="38432"/>
                    <a:pt x="56061" y="38425"/>
                    <a:pt x="55994" y="38425"/>
                  </a:cubicBezTo>
                  <a:cubicBezTo>
                    <a:pt x="55859" y="38425"/>
                    <a:pt x="55665" y="38455"/>
                    <a:pt x="55531" y="38455"/>
                  </a:cubicBezTo>
                  <a:lnTo>
                    <a:pt x="53043" y="38791"/>
                  </a:lnTo>
                  <a:cubicBezTo>
                    <a:pt x="52554" y="39310"/>
                    <a:pt x="52027" y="39421"/>
                    <a:pt x="51484" y="39421"/>
                  </a:cubicBezTo>
                  <a:cubicBezTo>
                    <a:pt x="51077" y="39421"/>
                    <a:pt x="50661" y="39358"/>
                    <a:pt x="50245" y="39358"/>
                  </a:cubicBezTo>
                  <a:cubicBezTo>
                    <a:pt x="49922" y="39358"/>
                    <a:pt x="49598" y="39396"/>
                    <a:pt x="49279" y="39530"/>
                  </a:cubicBezTo>
                  <a:cubicBezTo>
                    <a:pt x="49413" y="38791"/>
                    <a:pt x="50085" y="38858"/>
                    <a:pt x="50153" y="38320"/>
                  </a:cubicBezTo>
                  <a:cubicBezTo>
                    <a:pt x="49366" y="37776"/>
                    <a:pt x="48471" y="37503"/>
                    <a:pt x="47515" y="37503"/>
                  </a:cubicBezTo>
                  <a:cubicBezTo>
                    <a:pt x="47409" y="37503"/>
                    <a:pt x="47302" y="37507"/>
                    <a:pt x="47195" y="37514"/>
                  </a:cubicBezTo>
                  <a:cubicBezTo>
                    <a:pt x="45581" y="37446"/>
                    <a:pt x="43900" y="37177"/>
                    <a:pt x="42354" y="36572"/>
                  </a:cubicBezTo>
                  <a:cubicBezTo>
                    <a:pt x="41682" y="36371"/>
                    <a:pt x="41077" y="36236"/>
                    <a:pt x="40405" y="36169"/>
                  </a:cubicBezTo>
                  <a:cubicBezTo>
                    <a:pt x="40203" y="36102"/>
                    <a:pt x="40001" y="36102"/>
                    <a:pt x="39867" y="36035"/>
                  </a:cubicBezTo>
                  <a:cubicBezTo>
                    <a:pt x="39531" y="35967"/>
                    <a:pt x="39194" y="35833"/>
                    <a:pt x="38858" y="35698"/>
                  </a:cubicBezTo>
                  <a:cubicBezTo>
                    <a:pt x="38724" y="35631"/>
                    <a:pt x="38522" y="35564"/>
                    <a:pt x="38388" y="35564"/>
                  </a:cubicBezTo>
                  <a:cubicBezTo>
                    <a:pt x="37245" y="35093"/>
                    <a:pt x="36169" y="34556"/>
                    <a:pt x="35026" y="34085"/>
                  </a:cubicBezTo>
                  <a:cubicBezTo>
                    <a:pt x="34489" y="33816"/>
                    <a:pt x="33951" y="33547"/>
                    <a:pt x="33413" y="33345"/>
                  </a:cubicBezTo>
                  <a:cubicBezTo>
                    <a:pt x="33077" y="33211"/>
                    <a:pt x="32808" y="33077"/>
                    <a:pt x="32472" y="32942"/>
                  </a:cubicBezTo>
                  <a:cubicBezTo>
                    <a:pt x="32337" y="32875"/>
                    <a:pt x="32203" y="32808"/>
                    <a:pt x="32068" y="32673"/>
                  </a:cubicBezTo>
                  <a:cubicBezTo>
                    <a:pt x="31463" y="32404"/>
                    <a:pt x="30791" y="32135"/>
                    <a:pt x="30186" y="31799"/>
                  </a:cubicBezTo>
                  <a:cubicBezTo>
                    <a:pt x="30052" y="31665"/>
                    <a:pt x="29917" y="31597"/>
                    <a:pt x="29783" y="31530"/>
                  </a:cubicBezTo>
                  <a:cubicBezTo>
                    <a:pt x="28976" y="31060"/>
                    <a:pt x="28102" y="30589"/>
                    <a:pt x="27228" y="30253"/>
                  </a:cubicBezTo>
                  <a:lnTo>
                    <a:pt x="26623" y="29917"/>
                  </a:lnTo>
                  <a:cubicBezTo>
                    <a:pt x="26488" y="29782"/>
                    <a:pt x="26354" y="29715"/>
                    <a:pt x="26220" y="29648"/>
                  </a:cubicBezTo>
                  <a:lnTo>
                    <a:pt x="25682" y="29379"/>
                  </a:lnTo>
                  <a:cubicBezTo>
                    <a:pt x="25547" y="29312"/>
                    <a:pt x="25413" y="29245"/>
                    <a:pt x="25278" y="29177"/>
                  </a:cubicBezTo>
                  <a:lnTo>
                    <a:pt x="24875" y="28976"/>
                  </a:lnTo>
                  <a:cubicBezTo>
                    <a:pt x="24741" y="28841"/>
                    <a:pt x="24673" y="28774"/>
                    <a:pt x="24539" y="28707"/>
                  </a:cubicBezTo>
                  <a:cubicBezTo>
                    <a:pt x="24203" y="28572"/>
                    <a:pt x="23867" y="28303"/>
                    <a:pt x="23598" y="28102"/>
                  </a:cubicBezTo>
                  <a:cubicBezTo>
                    <a:pt x="23396" y="28034"/>
                    <a:pt x="23261" y="27967"/>
                    <a:pt x="23127" y="27900"/>
                  </a:cubicBezTo>
                  <a:cubicBezTo>
                    <a:pt x="22858" y="27833"/>
                    <a:pt x="22522" y="27631"/>
                    <a:pt x="22320" y="27497"/>
                  </a:cubicBezTo>
                  <a:cubicBezTo>
                    <a:pt x="20035" y="25950"/>
                    <a:pt x="17883" y="24270"/>
                    <a:pt x="15799" y="22454"/>
                  </a:cubicBezTo>
                  <a:cubicBezTo>
                    <a:pt x="15127" y="21715"/>
                    <a:pt x="14522" y="20975"/>
                    <a:pt x="13850" y="20236"/>
                  </a:cubicBezTo>
                  <a:cubicBezTo>
                    <a:pt x="13648" y="20034"/>
                    <a:pt x="13446" y="19833"/>
                    <a:pt x="13312" y="19631"/>
                  </a:cubicBezTo>
                  <a:cubicBezTo>
                    <a:pt x="12841" y="19228"/>
                    <a:pt x="12438" y="18757"/>
                    <a:pt x="11967" y="18354"/>
                  </a:cubicBezTo>
                  <a:cubicBezTo>
                    <a:pt x="11161" y="17547"/>
                    <a:pt x="10421" y="16673"/>
                    <a:pt x="9749" y="15732"/>
                  </a:cubicBezTo>
                  <a:cubicBezTo>
                    <a:pt x="9547" y="15463"/>
                    <a:pt x="9278" y="15261"/>
                    <a:pt x="9076" y="14992"/>
                  </a:cubicBezTo>
                  <a:cubicBezTo>
                    <a:pt x="9009" y="14925"/>
                    <a:pt x="9009" y="14992"/>
                    <a:pt x="8942" y="14858"/>
                  </a:cubicBezTo>
                  <a:cubicBezTo>
                    <a:pt x="8808" y="14723"/>
                    <a:pt x="8740" y="14589"/>
                    <a:pt x="8606" y="14454"/>
                  </a:cubicBezTo>
                  <a:cubicBezTo>
                    <a:pt x="8539" y="14320"/>
                    <a:pt x="8471" y="14185"/>
                    <a:pt x="8404" y="13984"/>
                  </a:cubicBezTo>
                  <a:lnTo>
                    <a:pt x="7934" y="13379"/>
                  </a:lnTo>
                  <a:cubicBezTo>
                    <a:pt x="7530" y="12572"/>
                    <a:pt x="7060" y="11832"/>
                    <a:pt x="6522" y="11160"/>
                  </a:cubicBezTo>
                  <a:cubicBezTo>
                    <a:pt x="5715" y="9883"/>
                    <a:pt x="4908" y="8605"/>
                    <a:pt x="4303" y="7261"/>
                  </a:cubicBezTo>
                  <a:cubicBezTo>
                    <a:pt x="4236" y="7059"/>
                    <a:pt x="4169" y="6925"/>
                    <a:pt x="4034" y="6790"/>
                  </a:cubicBezTo>
                  <a:cubicBezTo>
                    <a:pt x="3900" y="6387"/>
                    <a:pt x="3765" y="5984"/>
                    <a:pt x="3698" y="5580"/>
                  </a:cubicBezTo>
                  <a:cubicBezTo>
                    <a:pt x="3698" y="5446"/>
                    <a:pt x="3631" y="5311"/>
                    <a:pt x="3564" y="5110"/>
                  </a:cubicBezTo>
                  <a:cubicBezTo>
                    <a:pt x="3429" y="4908"/>
                    <a:pt x="3362" y="4639"/>
                    <a:pt x="3295" y="4437"/>
                  </a:cubicBezTo>
                  <a:cubicBezTo>
                    <a:pt x="3228" y="4236"/>
                    <a:pt x="3160" y="4101"/>
                    <a:pt x="3093" y="3967"/>
                  </a:cubicBezTo>
                  <a:cubicBezTo>
                    <a:pt x="2824" y="2689"/>
                    <a:pt x="2421" y="1479"/>
                    <a:pt x="2018" y="269"/>
                  </a:cubicBezTo>
                  <a:cubicBezTo>
                    <a:pt x="1950" y="135"/>
                    <a:pt x="1749" y="0"/>
                    <a:pt x="1547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6" name="Google Shape;8826;p9"/>
            <p:cNvSpPr/>
            <p:nvPr/>
          </p:nvSpPr>
          <p:spPr>
            <a:xfrm>
              <a:off x="3782250" y="3428075"/>
              <a:ext cx="1655500" cy="1246550"/>
            </a:xfrm>
            <a:custGeom>
              <a:avLst/>
              <a:gdLst/>
              <a:ahLst/>
              <a:cxnLst/>
              <a:rect l="l" t="t" r="r" b="b"/>
              <a:pathLst>
                <a:path w="66220" h="49862" extrusionOk="0">
                  <a:moveTo>
                    <a:pt x="64741" y="1"/>
                  </a:moveTo>
                  <a:cubicBezTo>
                    <a:pt x="63732" y="203"/>
                    <a:pt x="63598" y="1278"/>
                    <a:pt x="62993" y="1883"/>
                  </a:cubicBezTo>
                  <a:cubicBezTo>
                    <a:pt x="62858" y="1951"/>
                    <a:pt x="62791" y="2085"/>
                    <a:pt x="62657" y="2219"/>
                  </a:cubicBezTo>
                  <a:cubicBezTo>
                    <a:pt x="62522" y="2354"/>
                    <a:pt x="62455" y="2488"/>
                    <a:pt x="62320" y="2623"/>
                  </a:cubicBezTo>
                  <a:lnTo>
                    <a:pt x="61783" y="3093"/>
                  </a:lnTo>
                  <a:lnTo>
                    <a:pt x="61648" y="3295"/>
                  </a:lnTo>
                  <a:cubicBezTo>
                    <a:pt x="61514" y="3430"/>
                    <a:pt x="61379" y="3497"/>
                    <a:pt x="61312" y="3631"/>
                  </a:cubicBezTo>
                  <a:cubicBezTo>
                    <a:pt x="61178" y="3766"/>
                    <a:pt x="61043" y="3900"/>
                    <a:pt x="60909" y="3967"/>
                  </a:cubicBezTo>
                  <a:cubicBezTo>
                    <a:pt x="60572" y="4371"/>
                    <a:pt x="60169" y="4707"/>
                    <a:pt x="59833" y="5110"/>
                  </a:cubicBezTo>
                  <a:cubicBezTo>
                    <a:pt x="59766" y="5178"/>
                    <a:pt x="59766" y="5245"/>
                    <a:pt x="59699" y="5312"/>
                  </a:cubicBezTo>
                  <a:cubicBezTo>
                    <a:pt x="59631" y="5379"/>
                    <a:pt x="59631" y="5379"/>
                    <a:pt x="59564" y="5514"/>
                  </a:cubicBezTo>
                  <a:cubicBezTo>
                    <a:pt x="59497" y="5648"/>
                    <a:pt x="59362" y="5783"/>
                    <a:pt x="59295" y="5917"/>
                  </a:cubicBezTo>
                  <a:cubicBezTo>
                    <a:pt x="59161" y="6051"/>
                    <a:pt x="59093" y="6186"/>
                    <a:pt x="58959" y="6320"/>
                  </a:cubicBezTo>
                  <a:cubicBezTo>
                    <a:pt x="58757" y="6522"/>
                    <a:pt x="58488" y="6724"/>
                    <a:pt x="58152" y="6858"/>
                  </a:cubicBezTo>
                  <a:cubicBezTo>
                    <a:pt x="57144" y="7665"/>
                    <a:pt x="56270" y="8606"/>
                    <a:pt x="55194" y="9346"/>
                  </a:cubicBezTo>
                  <a:lnTo>
                    <a:pt x="54791" y="9682"/>
                  </a:lnTo>
                  <a:cubicBezTo>
                    <a:pt x="54589" y="9816"/>
                    <a:pt x="54388" y="9951"/>
                    <a:pt x="54186" y="10018"/>
                  </a:cubicBezTo>
                  <a:lnTo>
                    <a:pt x="53715" y="10287"/>
                  </a:lnTo>
                  <a:cubicBezTo>
                    <a:pt x="53379" y="10489"/>
                    <a:pt x="52976" y="10757"/>
                    <a:pt x="52640" y="11026"/>
                  </a:cubicBezTo>
                  <a:cubicBezTo>
                    <a:pt x="51497" y="12035"/>
                    <a:pt x="50287" y="12909"/>
                    <a:pt x="48942" y="13648"/>
                  </a:cubicBezTo>
                  <a:cubicBezTo>
                    <a:pt x="48673" y="13783"/>
                    <a:pt x="48471" y="13917"/>
                    <a:pt x="48203" y="14119"/>
                  </a:cubicBezTo>
                  <a:cubicBezTo>
                    <a:pt x="46387" y="15463"/>
                    <a:pt x="44371" y="16539"/>
                    <a:pt x="42152" y="17279"/>
                  </a:cubicBezTo>
                  <a:cubicBezTo>
                    <a:pt x="41076" y="17749"/>
                    <a:pt x="40068" y="18354"/>
                    <a:pt x="38992" y="18758"/>
                  </a:cubicBezTo>
                  <a:lnTo>
                    <a:pt x="38455" y="19027"/>
                  </a:lnTo>
                  <a:cubicBezTo>
                    <a:pt x="37177" y="19497"/>
                    <a:pt x="35833" y="19900"/>
                    <a:pt x="34623" y="20573"/>
                  </a:cubicBezTo>
                  <a:cubicBezTo>
                    <a:pt x="33345" y="21178"/>
                    <a:pt x="31933" y="21178"/>
                    <a:pt x="30656" y="21648"/>
                  </a:cubicBezTo>
                  <a:cubicBezTo>
                    <a:pt x="28774" y="21917"/>
                    <a:pt x="26891" y="22590"/>
                    <a:pt x="24942" y="22724"/>
                  </a:cubicBezTo>
                  <a:cubicBezTo>
                    <a:pt x="24740" y="22791"/>
                    <a:pt x="24538" y="22791"/>
                    <a:pt x="24404" y="22859"/>
                  </a:cubicBezTo>
                  <a:cubicBezTo>
                    <a:pt x="22992" y="23396"/>
                    <a:pt x="21580" y="23800"/>
                    <a:pt x="20169" y="24069"/>
                  </a:cubicBezTo>
                  <a:cubicBezTo>
                    <a:pt x="19832" y="24203"/>
                    <a:pt x="19429" y="24270"/>
                    <a:pt x="19093" y="24338"/>
                  </a:cubicBezTo>
                  <a:lnTo>
                    <a:pt x="18555" y="24405"/>
                  </a:lnTo>
                  <a:cubicBezTo>
                    <a:pt x="18219" y="24405"/>
                    <a:pt x="17950" y="24472"/>
                    <a:pt x="17681" y="24539"/>
                  </a:cubicBezTo>
                  <a:cubicBezTo>
                    <a:pt x="16942" y="24674"/>
                    <a:pt x="16135" y="24808"/>
                    <a:pt x="15395" y="24808"/>
                  </a:cubicBezTo>
                  <a:cubicBezTo>
                    <a:pt x="15194" y="24808"/>
                    <a:pt x="14992" y="24875"/>
                    <a:pt x="14790" y="24943"/>
                  </a:cubicBezTo>
                  <a:cubicBezTo>
                    <a:pt x="14108" y="25070"/>
                    <a:pt x="13399" y="25117"/>
                    <a:pt x="12681" y="25117"/>
                  </a:cubicBezTo>
                  <a:cubicBezTo>
                    <a:pt x="12266" y="25117"/>
                    <a:pt x="11847" y="25102"/>
                    <a:pt x="11429" y="25077"/>
                  </a:cubicBezTo>
                  <a:lnTo>
                    <a:pt x="8740" y="25077"/>
                  </a:lnTo>
                  <a:cubicBezTo>
                    <a:pt x="8488" y="25095"/>
                    <a:pt x="8235" y="25103"/>
                    <a:pt x="7983" y="25103"/>
                  </a:cubicBezTo>
                  <a:cubicBezTo>
                    <a:pt x="7294" y="25103"/>
                    <a:pt x="6605" y="25041"/>
                    <a:pt x="5916" y="24943"/>
                  </a:cubicBezTo>
                  <a:cubicBezTo>
                    <a:pt x="5782" y="25010"/>
                    <a:pt x="5614" y="25043"/>
                    <a:pt x="5446" y="25043"/>
                  </a:cubicBezTo>
                  <a:cubicBezTo>
                    <a:pt x="5278" y="25043"/>
                    <a:pt x="5110" y="25010"/>
                    <a:pt x="4975" y="24943"/>
                  </a:cubicBezTo>
                  <a:cubicBezTo>
                    <a:pt x="4773" y="24875"/>
                    <a:pt x="4639" y="24808"/>
                    <a:pt x="4437" y="24808"/>
                  </a:cubicBezTo>
                  <a:cubicBezTo>
                    <a:pt x="3967" y="24808"/>
                    <a:pt x="3429" y="24606"/>
                    <a:pt x="2958" y="24338"/>
                  </a:cubicBezTo>
                  <a:cubicBezTo>
                    <a:pt x="2824" y="24270"/>
                    <a:pt x="2689" y="24136"/>
                    <a:pt x="2488" y="24069"/>
                  </a:cubicBezTo>
                  <a:cubicBezTo>
                    <a:pt x="1918" y="23936"/>
                    <a:pt x="1483" y="23857"/>
                    <a:pt x="1150" y="23857"/>
                  </a:cubicBezTo>
                  <a:cubicBezTo>
                    <a:pt x="303" y="23857"/>
                    <a:pt x="116" y="24369"/>
                    <a:pt x="67" y="25817"/>
                  </a:cubicBezTo>
                  <a:cubicBezTo>
                    <a:pt x="0" y="26556"/>
                    <a:pt x="67" y="27296"/>
                    <a:pt x="202" y="27968"/>
                  </a:cubicBezTo>
                  <a:cubicBezTo>
                    <a:pt x="538" y="30724"/>
                    <a:pt x="874" y="33413"/>
                    <a:pt x="1210" y="36170"/>
                  </a:cubicBezTo>
                  <a:cubicBezTo>
                    <a:pt x="1681" y="39195"/>
                    <a:pt x="1815" y="42355"/>
                    <a:pt x="3496" y="45044"/>
                  </a:cubicBezTo>
                  <a:cubicBezTo>
                    <a:pt x="4706" y="46119"/>
                    <a:pt x="6387" y="46119"/>
                    <a:pt x="7799" y="46724"/>
                  </a:cubicBezTo>
                  <a:cubicBezTo>
                    <a:pt x="8202" y="46859"/>
                    <a:pt x="8673" y="46926"/>
                    <a:pt x="9076" y="47061"/>
                  </a:cubicBezTo>
                  <a:lnTo>
                    <a:pt x="9547" y="47262"/>
                  </a:lnTo>
                  <a:lnTo>
                    <a:pt x="10219" y="47598"/>
                  </a:lnTo>
                  <a:cubicBezTo>
                    <a:pt x="10353" y="47666"/>
                    <a:pt x="10488" y="47733"/>
                    <a:pt x="10689" y="47733"/>
                  </a:cubicBezTo>
                  <a:cubicBezTo>
                    <a:pt x="11093" y="47935"/>
                    <a:pt x="11496" y="48136"/>
                    <a:pt x="11900" y="48271"/>
                  </a:cubicBezTo>
                  <a:cubicBezTo>
                    <a:pt x="14925" y="49548"/>
                    <a:pt x="18152" y="49414"/>
                    <a:pt x="21244" y="49817"/>
                  </a:cubicBezTo>
                  <a:cubicBezTo>
                    <a:pt x="21551" y="49845"/>
                    <a:pt x="21857" y="49861"/>
                    <a:pt x="22158" y="49861"/>
                  </a:cubicBezTo>
                  <a:cubicBezTo>
                    <a:pt x="22585" y="49861"/>
                    <a:pt x="23002" y="49829"/>
                    <a:pt x="23396" y="49750"/>
                  </a:cubicBezTo>
                  <a:cubicBezTo>
                    <a:pt x="24068" y="49548"/>
                    <a:pt x="24740" y="49481"/>
                    <a:pt x="25412" y="49481"/>
                  </a:cubicBezTo>
                  <a:lnTo>
                    <a:pt x="26017" y="49481"/>
                  </a:lnTo>
                  <a:cubicBezTo>
                    <a:pt x="26555" y="49481"/>
                    <a:pt x="27160" y="49414"/>
                    <a:pt x="27698" y="49346"/>
                  </a:cubicBezTo>
                  <a:cubicBezTo>
                    <a:pt x="27900" y="49346"/>
                    <a:pt x="28101" y="49346"/>
                    <a:pt x="28303" y="49279"/>
                  </a:cubicBezTo>
                  <a:cubicBezTo>
                    <a:pt x="29648" y="49077"/>
                    <a:pt x="30992" y="49077"/>
                    <a:pt x="32337" y="49010"/>
                  </a:cubicBezTo>
                  <a:cubicBezTo>
                    <a:pt x="33950" y="48809"/>
                    <a:pt x="35497" y="48472"/>
                    <a:pt x="37110" y="48203"/>
                  </a:cubicBezTo>
                  <a:cubicBezTo>
                    <a:pt x="39194" y="47800"/>
                    <a:pt x="41211" y="47195"/>
                    <a:pt x="43093" y="46254"/>
                  </a:cubicBezTo>
                  <a:cubicBezTo>
                    <a:pt x="43429" y="46052"/>
                    <a:pt x="43766" y="45918"/>
                    <a:pt x="44102" y="45716"/>
                  </a:cubicBezTo>
                  <a:cubicBezTo>
                    <a:pt x="44303" y="45649"/>
                    <a:pt x="44438" y="45582"/>
                    <a:pt x="44572" y="45447"/>
                  </a:cubicBezTo>
                  <a:cubicBezTo>
                    <a:pt x="46455" y="44506"/>
                    <a:pt x="48203" y="43229"/>
                    <a:pt x="50018" y="42153"/>
                  </a:cubicBezTo>
                  <a:cubicBezTo>
                    <a:pt x="50354" y="41884"/>
                    <a:pt x="50623" y="41615"/>
                    <a:pt x="50959" y="41346"/>
                  </a:cubicBezTo>
                  <a:lnTo>
                    <a:pt x="51093" y="41145"/>
                  </a:lnTo>
                  <a:lnTo>
                    <a:pt x="51497" y="40943"/>
                  </a:lnTo>
                  <a:cubicBezTo>
                    <a:pt x="51564" y="40876"/>
                    <a:pt x="51698" y="40808"/>
                    <a:pt x="51833" y="40674"/>
                  </a:cubicBezTo>
                  <a:cubicBezTo>
                    <a:pt x="51967" y="40607"/>
                    <a:pt x="52102" y="40539"/>
                    <a:pt x="52236" y="40472"/>
                  </a:cubicBezTo>
                  <a:lnTo>
                    <a:pt x="52572" y="40203"/>
                  </a:lnTo>
                  <a:cubicBezTo>
                    <a:pt x="52841" y="40069"/>
                    <a:pt x="53110" y="39934"/>
                    <a:pt x="53379" y="39800"/>
                  </a:cubicBezTo>
                  <a:cubicBezTo>
                    <a:pt x="53597" y="39673"/>
                    <a:pt x="53815" y="39629"/>
                    <a:pt x="54034" y="39629"/>
                  </a:cubicBezTo>
                  <a:cubicBezTo>
                    <a:pt x="54512" y="39629"/>
                    <a:pt x="54990" y="39839"/>
                    <a:pt x="55468" y="39839"/>
                  </a:cubicBezTo>
                  <a:cubicBezTo>
                    <a:pt x="55578" y="39839"/>
                    <a:pt x="55689" y="39828"/>
                    <a:pt x="55799" y="39800"/>
                  </a:cubicBezTo>
                  <a:cubicBezTo>
                    <a:pt x="58354" y="35228"/>
                    <a:pt x="60841" y="30657"/>
                    <a:pt x="62253" y="25615"/>
                  </a:cubicBezTo>
                  <a:cubicBezTo>
                    <a:pt x="62858" y="23800"/>
                    <a:pt x="63060" y="21917"/>
                    <a:pt x="64270" y="20371"/>
                  </a:cubicBezTo>
                  <a:cubicBezTo>
                    <a:pt x="64203" y="18959"/>
                    <a:pt x="64472" y="17547"/>
                    <a:pt x="65009" y="16203"/>
                  </a:cubicBezTo>
                  <a:cubicBezTo>
                    <a:pt x="65077" y="15934"/>
                    <a:pt x="65211" y="15665"/>
                    <a:pt x="65278" y="15396"/>
                  </a:cubicBezTo>
                  <a:cubicBezTo>
                    <a:pt x="65211" y="14657"/>
                    <a:pt x="65346" y="13984"/>
                    <a:pt x="65615" y="13312"/>
                  </a:cubicBezTo>
                  <a:cubicBezTo>
                    <a:pt x="65413" y="12842"/>
                    <a:pt x="65413" y="12304"/>
                    <a:pt x="65615" y="11766"/>
                  </a:cubicBezTo>
                  <a:cubicBezTo>
                    <a:pt x="65682" y="11631"/>
                    <a:pt x="65749" y="11497"/>
                    <a:pt x="65749" y="11295"/>
                  </a:cubicBezTo>
                  <a:cubicBezTo>
                    <a:pt x="65816" y="11094"/>
                    <a:pt x="65816" y="10825"/>
                    <a:pt x="65749" y="10556"/>
                  </a:cubicBezTo>
                  <a:cubicBezTo>
                    <a:pt x="65682" y="10421"/>
                    <a:pt x="65615" y="10287"/>
                    <a:pt x="65480" y="10152"/>
                  </a:cubicBezTo>
                  <a:cubicBezTo>
                    <a:pt x="65457" y="10145"/>
                    <a:pt x="65436" y="10141"/>
                    <a:pt x="65418" y="10141"/>
                  </a:cubicBezTo>
                  <a:cubicBezTo>
                    <a:pt x="65384" y="10141"/>
                    <a:pt x="65358" y="10153"/>
                    <a:pt x="65340" y="10168"/>
                  </a:cubicBezTo>
                  <a:lnTo>
                    <a:pt x="65340" y="10168"/>
                  </a:lnTo>
                  <a:cubicBezTo>
                    <a:pt x="65342" y="10163"/>
                    <a:pt x="65344" y="10158"/>
                    <a:pt x="65346" y="10152"/>
                  </a:cubicBezTo>
                  <a:cubicBezTo>
                    <a:pt x="65346" y="10018"/>
                    <a:pt x="65615" y="10018"/>
                    <a:pt x="65682" y="9883"/>
                  </a:cubicBezTo>
                  <a:cubicBezTo>
                    <a:pt x="65749" y="9749"/>
                    <a:pt x="65749" y="9547"/>
                    <a:pt x="65749" y="9413"/>
                  </a:cubicBezTo>
                  <a:cubicBezTo>
                    <a:pt x="65749" y="9211"/>
                    <a:pt x="65749" y="9077"/>
                    <a:pt x="65682" y="8942"/>
                  </a:cubicBezTo>
                  <a:lnTo>
                    <a:pt x="65547" y="8673"/>
                  </a:lnTo>
                  <a:cubicBezTo>
                    <a:pt x="65413" y="8404"/>
                    <a:pt x="65346" y="8068"/>
                    <a:pt x="65413" y="7799"/>
                  </a:cubicBezTo>
                  <a:lnTo>
                    <a:pt x="65480" y="7530"/>
                  </a:lnTo>
                  <a:cubicBezTo>
                    <a:pt x="65547" y="7396"/>
                    <a:pt x="65615" y="7262"/>
                    <a:pt x="65682" y="7060"/>
                  </a:cubicBezTo>
                  <a:cubicBezTo>
                    <a:pt x="65749" y="6925"/>
                    <a:pt x="65816" y="6724"/>
                    <a:pt x="65816" y="6589"/>
                  </a:cubicBezTo>
                  <a:cubicBezTo>
                    <a:pt x="65749" y="5379"/>
                    <a:pt x="65816" y="4169"/>
                    <a:pt x="66018" y="3026"/>
                  </a:cubicBezTo>
                  <a:cubicBezTo>
                    <a:pt x="65951" y="2488"/>
                    <a:pt x="65615" y="1951"/>
                    <a:pt x="65816" y="1413"/>
                  </a:cubicBezTo>
                  <a:cubicBezTo>
                    <a:pt x="66220" y="404"/>
                    <a:pt x="65547" y="135"/>
                    <a:pt x="64741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7" name="Google Shape;8827;p9"/>
            <p:cNvSpPr/>
            <p:nvPr/>
          </p:nvSpPr>
          <p:spPr>
            <a:xfrm>
              <a:off x="2592300" y="1503825"/>
              <a:ext cx="1117700" cy="1689900"/>
            </a:xfrm>
            <a:custGeom>
              <a:avLst/>
              <a:gdLst/>
              <a:ahLst/>
              <a:cxnLst/>
              <a:rect l="l" t="t" r="r" b="b"/>
              <a:pathLst>
                <a:path w="44708" h="67596" extrusionOk="0">
                  <a:moveTo>
                    <a:pt x="9413" y="12701"/>
                  </a:moveTo>
                  <a:cubicBezTo>
                    <a:pt x="9413" y="12848"/>
                    <a:pt x="9269" y="12852"/>
                    <a:pt x="9192" y="12896"/>
                  </a:cubicBezTo>
                  <a:lnTo>
                    <a:pt x="9192" y="12896"/>
                  </a:lnTo>
                  <a:cubicBezTo>
                    <a:pt x="9241" y="12802"/>
                    <a:pt x="9289" y="12701"/>
                    <a:pt x="9413" y="12701"/>
                  </a:cubicBezTo>
                  <a:close/>
                  <a:moveTo>
                    <a:pt x="15368" y="0"/>
                  </a:moveTo>
                  <a:cubicBezTo>
                    <a:pt x="14710" y="0"/>
                    <a:pt x="14316" y="865"/>
                    <a:pt x="13783" y="1205"/>
                  </a:cubicBezTo>
                  <a:cubicBezTo>
                    <a:pt x="13648" y="1541"/>
                    <a:pt x="13245" y="1810"/>
                    <a:pt x="13245" y="2213"/>
                  </a:cubicBezTo>
                  <a:cubicBezTo>
                    <a:pt x="12909" y="3356"/>
                    <a:pt x="12304" y="4499"/>
                    <a:pt x="11564" y="5507"/>
                  </a:cubicBezTo>
                  <a:cubicBezTo>
                    <a:pt x="10085" y="7323"/>
                    <a:pt x="8875" y="9272"/>
                    <a:pt x="7867" y="11356"/>
                  </a:cubicBezTo>
                  <a:cubicBezTo>
                    <a:pt x="7439" y="12455"/>
                    <a:pt x="7677" y="13055"/>
                    <a:pt x="8732" y="13055"/>
                  </a:cubicBezTo>
                  <a:cubicBezTo>
                    <a:pt x="8829" y="13055"/>
                    <a:pt x="8933" y="13050"/>
                    <a:pt x="9044" y="13040"/>
                  </a:cubicBezTo>
                  <a:lnTo>
                    <a:pt x="9044" y="13040"/>
                  </a:lnTo>
                  <a:cubicBezTo>
                    <a:pt x="8166" y="13609"/>
                    <a:pt x="6828" y="13211"/>
                    <a:pt x="6051" y="14247"/>
                  </a:cubicBezTo>
                  <a:cubicBezTo>
                    <a:pt x="4707" y="16869"/>
                    <a:pt x="2892" y="19289"/>
                    <a:pt x="1346" y="21911"/>
                  </a:cubicBezTo>
                  <a:cubicBezTo>
                    <a:pt x="875" y="22180"/>
                    <a:pt x="808" y="22785"/>
                    <a:pt x="539" y="23256"/>
                  </a:cubicBezTo>
                  <a:cubicBezTo>
                    <a:pt x="68" y="24062"/>
                    <a:pt x="337" y="25004"/>
                    <a:pt x="135" y="25878"/>
                  </a:cubicBezTo>
                  <a:cubicBezTo>
                    <a:pt x="1" y="26752"/>
                    <a:pt x="68" y="27693"/>
                    <a:pt x="203" y="28567"/>
                  </a:cubicBezTo>
                  <a:cubicBezTo>
                    <a:pt x="472" y="29508"/>
                    <a:pt x="673" y="30516"/>
                    <a:pt x="1009" y="31390"/>
                  </a:cubicBezTo>
                  <a:cubicBezTo>
                    <a:pt x="1211" y="31928"/>
                    <a:pt x="1346" y="32466"/>
                    <a:pt x="1480" y="33004"/>
                  </a:cubicBezTo>
                  <a:cubicBezTo>
                    <a:pt x="1547" y="33340"/>
                    <a:pt x="1682" y="33609"/>
                    <a:pt x="1816" y="33945"/>
                  </a:cubicBezTo>
                  <a:cubicBezTo>
                    <a:pt x="1883" y="34147"/>
                    <a:pt x="1883" y="34281"/>
                    <a:pt x="1951" y="34416"/>
                  </a:cubicBezTo>
                  <a:cubicBezTo>
                    <a:pt x="2085" y="34752"/>
                    <a:pt x="2220" y="34953"/>
                    <a:pt x="2354" y="35357"/>
                  </a:cubicBezTo>
                  <a:cubicBezTo>
                    <a:pt x="2556" y="35693"/>
                    <a:pt x="2623" y="36096"/>
                    <a:pt x="2757" y="36500"/>
                  </a:cubicBezTo>
                  <a:cubicBezTo>
                    <a:pt x="2959" y="37037"/>
                    <a:pt x="3161" y="37643"/>
                    <a:pt x="3430" y="38180"/>
                  </a:cubicBezTo>
                  <a:cubicBezTo>
                    <a:pt x="3497" y="38315"/>
                    <a:pt x="3564" y="38516"/>
                    <a:pt x="3631" y="38651"/>
                  </a:cubicBezTo>
                  <a:cubicBezTo>
                    <a:pt x="3699" y="38785"/>
                    <a:pt x="3833" y="38987"/>
                    <a:pt x="3900" y="39122"/>
                  </a:cubicBezTo>
                  <a:cubicBezTo>
                    <a:pt x="3967" y="39323"/>
                    <a:pt x="4035" y="39458"/>
                    <a:pt x="4102" y="39592"/>
                  </a:cubicBezTo>
                  <a:cubicBezTo>
                    <a:pt x="4774" y="41676"/>
                    <a:pt x="6388" y="43155"/>
                    <a:pt x="7463" y="44970"/>
                  </a:cubicBezTo>
                  <a:cubicBezTo>
                    <a:pt x="7799" y="45575"/>
                    <a:pt x="8203" y="46180"/>
                    <a:pt x="8606" y="46718"/>
                  </a:cubicBezTo>
                  <a:cubicBezTo>
                    <a:pt x="8741" y="46853"/>
                    <a:pt x="8808" y="46987"/>
                    <a:pt x="8942" y="47122"/>
                  </a:cubicBezTo>
                  <a:cubicBezTo>
                    <a:pt x="9144" y="47391"/>
                    <a:pt x="9346" y="47659"/>
                    <a:pt x="9480" y="47928"/>
                  </a:cubicBezTo>
                  <a:cubicBezTo>
                    <a:pt x="9547" y="48063"/>
                    <a:pt x="9615" y="48197"/>
                    <a:pt x="9682" y="48332"/>
                  </a:cubicBezTo>
                  <a:lnTo>
                    <a:pt x="9951" y="48735"/>
                  </a:lnTo>
                  <a:cubicBezTo>
                    <a:pt x="10018" y="48870"/>
                    <a:pt x="10085" y="49004"/>
                    <a:pt x="10220" y="49139"/>
                  </a:cubicBezTo>
                  <a:cubicBezTo>
                    <a:pt x="10354" y="49340"/>
                    <a:pt x="10556" y="49609"/>
                    <a:pt x="10757" y="49878"/>
                  </a:cubicBezTo>
                  <a:cubicBezTo>
                    <a:pt x="10825" y="49945"/>
                    <a:pt x="10892" y="50012"/>
                    <a:pt x="10959" y="50080"/>
                  </a:cubicBezTo>
                  <a:lnTo>
                    <a:pt x="11228" y="50483"/>
                  </a:lnTo>
                  <a:cubicBezTo>
                    <a:pt x="11564" y="50954"/>
                    <a:pt x="11968" y="51424"/>
                    <a:pt x="12371" y="51828"/>
                  </a:cubicBezTo>
                  <a:cubicBezTo>
                    <a:pt x="12505" y="51962"/>
                    <a:pt x="12573" y="52029"/>
                    <a:pt x="12707" y="52164"/>
                  </a:cubicBezTo>
                  <a:cubicBezTo>
                    <a:pt x="12841" y="52298"/>
                    <a:pt x="12976" y="52433"/>
                    <a:pt x="13043" y="52567"/>
                  </a:cubicBezTo>
                  <a:cubicBezTo>
                    <a:pt x="13514" y="53172"/>
                    <a:pt x="13984" y="53777"/>
                    <a:pt x="14522" y="54382"/>
                  </a:cubicBezTo>
                  <a:cubicBezTo>
                    <a:pt x="15194" y="55055"/>
                    <a:pt x="15867" y="55727"/>
                    <a:pt x="16539" y="56399"/>
                  </a:cubicBezTo>
                  <a:cubicBezTo>
                    <a:pt x="17077" y="56937"/>
                    <a:pt x="17749" y="57340"/>
                    <a:pt x="18354" y="57811"/>
                  </a:cubicBezTo>
                  <a:cubicBezTo>
                    <a:pt x="18690" y="58080"/>
                    <a:pt x="18959" y="58349"/>
                    <a:pt x="19295" y="58618"/>
                  </a:cubicBezTo>
                  <a:cubicBezTo>
                    <a:pt x="19430" y="58685"/>
                    <a:pt x="19564" y="58752"/>
                    <a:pt x="19699" y="58819"/>
                  </a:cubicBezTo>
                  <a:cubicBezTo>
                    <a:pt x="19833" y="58954"/>
                    <a:pt x="19968" y="59021"/>
                    <a:pt x="20169" y="59088"/>
                  </a:cubicBezTo>
                  <a:lnTo>
                    <a:pt x="20573" y="59290"/>
                  </a:lnTo>
                  <a:cubicBezTo>
                    <a:pt x="20842" y="59492"/>
                    <a:pt x="21043" y="59626"/>
                    <a:pt x="21312" y="59895"/>
                  </a:cubicBezTo>
                  <a:cubicBezTo>
                    <a:pt x="22119" y="60567"/>
                    <a:pt x="23127" y="60971"/>
                    <a:pt x="23934" y="61643"/>
                  </a:cubicBezTo>
                  <a:cubicBezTo>
                    <a:pt x="24606" y="61912"/>
                    <a:pt x="25279" y="62248"/>
                    <a:pt x="25951" y="62450"/>
                  </a:cubicBezTo>
                  <a:cubicBezTo>
                    <a:pt x="26556" y="62719"/>
                    <a:pt x="27094" y="62987"/>
                    <a:pt x="27632" y="63324"/>
                  </a:cubicBezTo>
                  <a:cubicBezTo>
                    <a:pt x="28909" y="63996"/>
                    <a:pt x="30253" y="64399"/>
                    <a:pt x="31531" y="65004"/>
                  </a:cubicBezTo>
                  <a:cubicBezTo>
                    <a:pt x="32472" y="65340"/>
                    <a:pt x="33413" y="65811"/>
                    <a:pt x="34422" y="66080"/>
                  </a:cubicBezTo>
                  <a:cubicBezTo>
                    <a:pt x="34825" y="66214"/>
                    <a:pt x="35228" y="66349"/>
                    <a:pt x="35699" y="66551"/>
                  </a:cubicBezTo>
                  <a:cubicBezTo>
                    <a:pt x="36170" y="66685"/>
                    <a:pt x="36640" y="66887"/>
                    <a:pt x="37111" y="67021"/>
                  </a:cubicBezTo>
                  <a:cubicBezTo>
                    <a:pt x="37312" y="67088"/>
                    <a:pt x="37514" y="67223"/>
                    <a:pt x="37716" y="67223"/>
                  </a:cubicBezTo>
                  <a:cubicBezTo>
                    <a:pt x="38783" y="67462"/>
                    <a:pt x="39634" y="67596"/>
                    <a:pt x="40321" y="67596"/>
                  </a:cubicBezTo>
                  <a:cubicBezTo>
                    <a:pt x="42142" y="67596"/>
                    <a:pt x="42807" y="66657"/>
                    <a:pt x="43296" y="64265"/>
                  </a:cubicBezTo>
                  <a:cubicBezTo>
                    <a:pt x="43565" y="63055"/>
                    <a:pt x="43430" y="61777"/>
                    <a:pt x="43632" y="60567"/>
                  </a:cubicBezTo>
                  <a:cubicBezTo>
                    <a:pt x="43766" y="55122"/>
                    <a:pt x="44707" y="49676"/>
                    <a:pt x="43901" y="44231"/>
                  </a:cubicBezTo>
                  <a:cubicBezTo>
                    <a:pt x="44035" y="42281"/>
                    <a:pt x="43632" y="40668"/>
                    <a:pt x="41346" y="40197"/>
                  </a:cubicBezTo>
                  <a:cubicBezTo>
                    <a:pt x="40943" y="39928"/>
                    <a:pt x="40607" y="39659"/>
                    <a:pt x="40270" y="39390"/>
                  </a:cubicBezTo>
                  <a:cubicBezTo>
                    <a:pt x="39800" y="39122"/>
                    <a:pt x="39464" y="38785"/>
                    <a:pt x="39128" y="38382"/>
                  </a:cubicBezTo>
                  <a:cubicBezTo>
                    <a:pt x="38926" y="38180"/>
                    <a:pt x="38724" y="38046"/>
                    <a:pt x="38523" y="37979"/>
                  </a:cubicBezTo>
                  <a:cubicBezTo>
                    <a:pt x="38254" y="37844"/>
                    <a:pt x="38119" y="37710"/>
                    <a:pt x="37917" y="37575"/>
                  </a:cubicBezTo>
                  <a:cubicBezTo>
                    <a:pt x="37716" y="37239"/>
                    <a:pt x="37380" y="36970"/>
                    <a:pt x="37111" y="36701"/>
                  </a:cubicBezTo>
                  <a:cubicBezTo>
                    <a:pt x="36976" y="36567"/>
                    <a:pt x="36842" y="36500"/>
                    <a:pt x="36707" y="36365"/>
                  </a:cubicBezTo>
                  <a:lnTo>
                    <a:pt x="36304" y="36096"/>
                  </a:lnTo>
                  <a:lnTo>
                    <a:pt x="36102" y="35962"/>
                  </a:lnTo>
                  <a:cubicBezTo>
                    <a:pt x="35968" y="35827"/>
                    <a:pt x="35833" y="35760"/>
                    <a:pt x="35766" y="35626"/>
                  </a:cubicBezTo>
                  <a:cubicBezTo>
                    <a:pt x="35228" y="35155"/>
                    <a:pt x="34623" y="34819"/>
                    <a:pt x="34153" y="34348"/>
                  </a:cubicBezTo>
                  <a:cubicBezTo>
                    <a:pt x="32808" y="33273"/>
                    <a:pt x="31531" y="32130"/>
                    <a:pt x="30388" y="30852"/>
                  </a:cubicBezTo>
                  <a:cubicBezTo>
                    <a:pt x="30253" y="30718"/>
                    <a:pt x="30119" y="30584"/>
                    <a:pt x="30052" y="30449"/>
                  </a:cubicBezTo>
                  <a:cubicBezTo>
                    <a:pt x="29783" y="30113"/>
                    <a:pt x="29514" y="29777"/>
                    <a:pt x="29380" y="29441"/>
                  </a:cubicBezTo>
                  <a:cubicBezTo>
                    <a:pt x="28976" y="28970"/>
                    <a:pt x="28506" y="28634"/>
                    <a:pt x="28169" y="28163"/>
                  </a:cubicBezTo>
                  <a:cubicBezTo>
                    <a:pt x="27766" y="27693"/>
                    <a:pt x="27430" y="27222"/>
                    <a:pt x="27094" y="26752"/>
                  </a:cubicBezTo>
                  <a:cubicBezTo>
                    <a:pt x="26959" y="26483"/>
                    <a:pt x="26758" y="26214"/>
                    <a:pt x="26623" y="25945"/>
                  </a:cubicBezTo>
                  <a:lnTo>
                    <a:pt x="26220" y="25071"/>
                  </a:lnTo>
                  <a:cubicBezTo>
                    <a:pt x="26018" y="24802"/>
                    <a:pt x="25884" y="24466"/>
                    <a:pt x="25749" y="24264"/>
                  </a:cubicBezTo>
                  <a:cubicBezTo>
                    <a:pt x="25615" y="24062"/>
                    <a:pt x="25480" y="23794"/>
                    <a:pt x="25346" y="23659"/>
                  </a:cubicBezTo>
                  <a:cubicBezTo>
                    <a:pt x="25010" y="23121"/>
                    <a:pt x="24808" y="22583"/>
                    <a:pt x="24405" y="22180"/>
                  </a:cubicBezTo>
                  <a:cubicBezTo>
                    <a:pt x="24069" y="21709"/>
                    <a:pt x="23732" y="21172"/>
                    <a:pt x="23463" y="20634"/>
                  </a:cubicBezTo>
                  <a:cubicBezTo>
                    <a:pt x="23195" y="20230"/>
                    <a:pt x="22926" y="19962"/>
                    <a:pt x="22657" y="19558"/>
                  </a:cubicBezTo>
                  <a:cubicBezTo>
                    <a:pt x="22253" y="19088"/>
                    <a:pt x="21984" y="18482"/>
                    <a:pt x="21783" y="17877"/>
                  </a:cubicBezTo>
                  <a:cubicBezTo>
                    <a:pt x="21111" y="15659"/>
                    <a:pt x="20304" y="13440"/>
                    <a:pt x="19564" y="11155"/>
                  </a:cubicBezTo>
                  <a:cubicBezTo>
                    <a:pt x="18825" y="8802"/>
                    <a:pt x="17413" y="6583"/>
                    <a:pt x="17077" y="4096"/>
                  </a:cubicBezTo>
                  <a:cubicBezTo>
                    <a:pt x="16673" y="2886"/>
                    <a:pt x="17077" y="1541"/>
                    <a:pt x="16270" y="465"/>
                  </a:cubicBezTo>
                  <a:cubicBezTo>
                    <a:pt x="15915" y="129"/>
                    <a:pt x="15622" y="0"/>
                    <a:pt x="15368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8" name="Google Shape;8828;p9"/>
            <p:cNvSpPr/>
            <p:nvPr/>
          </p:nvSpPr>
          <p:spPr>
            <a:xfrm>
              <a:off x="3020900" y="998225"/>
              <a:ext cx="709275" cy="1226950"/>
            </a:xfrm>
            <a:custGeom>
              <a:avLst/>
              <a:gdLst/>
              <a:ahLst/>
              <a:cxnLst/>
              <a:rect l="l" t="t" r="r" b="b"/>
              <a:pathLst>
                <a:path w="28371" h="49078" extrusionOk="0">
                  <a:moveTo>
                    <a:pt x="19429" y="24185"/>
                  </a:moveTo>
                  <a:cubicBezTo>
                    <a:pt x="19415" y="24600"/>
                    <a:pt x="19259" y="24859"/>
                    <a:pt x="19025" y="25026"/>
                  </a:cubicBezTo>
                  <a:lnTo>
                    <a:pt x="19025" y="25026"/>
                  </a:lnTo>
                  <a:cubicBezTo>
                    <a:pt x="19158" y="24782"/>
                    <a:pt x="19266" y="24456"/>
                    <a:pt x="19429" y="24185"/>
                  </a:cubicBezTo>
                  <a:close/>
                  <a:moveTo>
                    <a:pt x="21067" y="26589"/>
                  </a:moveTo>
                  <a:cubicBezTo>
                    <a:pt x="20994" y="26917"/>
                    <a:pt x="21044" y="27406"/>
                    <a:pt x="20505" y="27614"/>
                  </a:cubicBezTo>
                  <a:cubicBezTo>
                    <a:pt x="19331" y="28044"/>
                    <a:pt x="18704" y="28816"/>
                    <a:pt x="18583" y="29770"/>
                  </a:cubicBezTo>
                  <a:lnTo>
                    <a:pt x="18583" y="29770"/>
                  </a:lnTo>
                  <a:cubicBezTo>
                    <a:pt x="18545" y="29665"/>
                    <a:pt x="18490" y="29551"/>
                    <a:pt x="18420" y="29429"/>
                  </a:cubicBezTo>
                  <a:cubicBezTo>
                    <a:pt x="18219" y="28958"/>
                    <a:pt x="17815" y="28353"/>
                    <a:pt x="18622" y="28219"/>
                  </a:cubicBezTo>
                  <a:cubicBezTo>
                    <a:pt x="19797" y="28051"/>
                    <a:pt x="20367" y="27185"/>
                    <a:pt x="21067" y="26589"/>
                  </a:cubicBezTo>
                  <a:close/>
                  <a:moveTo>
                    <a:pt x="14587" y="0"/>
                  </a:moveTo>
                  <a:cubicBezTo>
                    <a:pt x="14411" y="0"/>
                    <a:pt x="14240" y="89"/>
                    <a:pt x="14118" y="252"/>
                  </a:cubicBezTo>
                  <a:cubicBezTo>
                    <a:pt x="12101" y="1664"/>
                    <a:pt x="10891" y="3882"/>
                    <a:pt x="9143" y="5563"/>
                  </a:cubicBezTo>
                  <a:cubicBezTo>
                    <a:pt x="6790" y="8050"/>
                    <a:pt x="4572" y="10672"/>
                    <a:pt x="2487" y="13496"/>
                  </a:cubicBezTo>
                  <a:cubicBezTo>
                    <a:pt x="1882" y="14235"/>
                    <a:pt x="1076" y="14908"/>
                    <a:pt x="941" y="15983"/>
                  </a:cubicBezTo>
                  <a:cubicBezTo>
                    <a:pt x="941" y="16521"/>
                    <a:pt x="403" y="16656"/>
                    <a:pt x="0" y="16857"/>
                  </a:cubicBezTo>
                  <a:cubicBezTo>
                    <a:pt x="269" y="18874"/>
                    <a:pt x="807" y="20891"/>
                    <a:pt x="874" y="22975"/>
                  </a:cubicBezTo>
                  <a:cubicBezTo>
                    <a:pt x="1076" y="23916"/>
                    <a:pt x="1345" y="24925"/>
                    <a:pt x="1546" y="25866"/>
                  </a:cubicBezTo>
                  <a:cubicBezTo>
                    <a:pt x="1614" y="26068"/>
                    <a:pt x="1681" y="26269"/>
                    <a:pt x="1748" y="26471"/>
                  </a:cubicBezTo>
                  <a:cubicBezTo>
                    <a:pt x="2084" y="27143"/>
                    <a:pt x="2353" y="27883"/>
                    <a:pt x="2487" y="28622"/>
                  </a:cubicBezTo>
                  <a:cubicBezTo>
                    <a:pt x="3294" y="30505"/>
                    <a:pt x="3967" y="32387"/>
                    <a:pt x="4504" y="34404"/>
                  </a:cubicBezTo>
                  <a:cubicBezTo>
                    <a:pt x="5109" y="35547"/>
                    <a:pt x="5244" y="36959"/>
                    <a:pt x="5983" y="38034"/>
                  </a:cubicBezTo>
                  <a:cubicBezTo>
                    <a:pt x="6185" y="38236"/>
                    <a:pt x="6387" y="38572"/>
                    <a:pt x="6454" y="38706"/>
                  </a:cubicBezTo>
                  <a:cubicBezTo>
                    <a:pt x="6521" y="38841"/>
                    <a:pt x="6588" y="39043"/>
                    <a:pt x="6723" y="39177"/>
                  </a:cubicBezTo>
                  <a:cubicBezTo>
                    <a:pt x="7126" y="39984"/>
                    <a:pt x="7664" y="40858"/>
                    <a:pt x="8067" y="41665"/>
                  </a:cubicBezTo>
                  <a:cubicBezTo>
                    <a:pt x="8135" y="41866"/>
                    <a:pt x="8202" y="42001"/>
                    <a:pt x="8269" y="42135"/>
                  </a:cubicBezTo>
                  <a:cubicBezTo>
                    <a:pt x="8336" y="42270"/>
                    <a:pt x="8471" y="42404"/>
                    <a:pt x="8538" y="42538"/>
                  </a:cubicBezTo>
                  <a:lnTo>
                    <a:pt x="8672" y="42673"/>
                  </a:lnTo>
                  <a:lnTo>
                    <a:pt x="9009" y="43009"/>
                  </a:lnTo>
                  <a:cubicBezTo>
                    <a:pt x="9076" y="43144"/>
                    <a:pt x="9143" y="43211"/>
                    <a:pt x="9210" y="43345"/>
                  </a:cubicBezTo>
                  <a:cubicBezTo>
                    <a:pt x="9277" y="43547"/>
                    <a:pt x="9345" y="43749"/>
                    <a:pt x="9412" y="43950"/>
                  </a:cubicBezTo>
                  <a:cubicBezTo>
                    <a:pt x="9479" y="44085"/>
                    <a:pt x="9479" y="44219"/>
                    <a:pt x="9546" y="44354"/>
                  </a:cubicBezTo>
                  <a:cubicBezTo>
                    <a:pt x="9614" y="44488"/>
                    <a:pt x="9681" y="44623"/>
                    <a:pt x="9748" y="44757"/>
                  </a:cubicBezTo>
                  <a:cubicBezTo>
                    <a:pt x="9815" y="44891"/>
                    <a:pt x="9883" y="44959"/>
                    <a:pt x="9950" y="45093"/>
                  </a:cubicBezTo>
                  <a:cubicBezTo>
                    <a:pt x="10151" y="45362"/>
                    <a:pt x="10353" y="45564"/>
                    <a:pt x="10555" y="45765"/>
                  </a:cubicBezTo>
                  <a:lnTo>
                    <a:pt x="10824" y="46102"/>
                  </a:lnTo>
                  <a:cubicBezTo>
                    <a:pt x="10891" y="46303"/>
                    <a:pt x="11025" y="46505"/>
                    <a:pt x="11093" y="46707"/>
                  </a:cubicBezTo>
                  <a:cubicBezTo>
                    <a:pt x="11160" y="46841"/>
                    <a:pt x="11227" y="46976"/>
                    <a:pt x="11294" y="47110"/>
                  </a:cubicBezTo>
                  <a:cubicBezTo>
                    <a:pt x="11563" y="47648"/>
                    <a:pt x="11967" y="48051"/>
                    <a:pt x="12504" y="48387"/>
                  </a:cubicBezTo>
                  <a:lnTo>
                    <a:pt x="12773" y="48455"/>
                  </a:lnTo>
                  <a:cubicBezTo>
                    <a:pt x="12908" y="48455"/>
                    <a:pt x="13109" y="48387"/>
                    <a:pt x="13244" y="48320"/>
                  </a:cubicBezTo>
                  <a:cubicBezTo>
                    <a:pt x="13258" y="48325"/>
                    <a:pt x="13269" y="48327"/>
                    <a:pt x="13279" y="48327"/>
                  </a:cubicBezTo>
                  <a:cubicBezTo>
                    <a:pt x="13402" y="48327"/>
                    <a:pt x="13299" y="48027"/>
                    <a:pt x="13432" y="48027"/>
                  </a:cubicBezTo>
                  <a:cubicBezTo>
                    <a:pt x="13453" y="48027"/>
                    <a:pt x="13479" y="48034"/>
                    <a:pt x="13513" y="48051"/>
                  </a:cubicBezTo>
                  <a:cubicBezTo>
                    <a:pt x="13580" y="48118"/>
                    <a:pt x="13513" y="48186"/>
                    <a:pt x="13513" y="48253"/>
                  </a:cubicBezTo>
                  <a:cubicBezTo>
                    <a:pt x="13513" y="48727"/>
                    <a:pt x="13678" y="49077"/>
                    <a:pt x="14008" y="49077"/>
                  </a:cubicBezTo>
                  <a:cubicBezTo>
                    <a:pt x="14099" y="49077"/>
                    <a:pt x="14203" y="49051"/>
                    <a:pt x="14320" y="48992"/>
                  </a:cubicBezTo>
                  <a:cubicBezTo>
                    <a:pt x="15126" y="48656"/>
                    <a:pt x="15933" y="48387"/>
                    <a:pt x="16740" y="48253"/>
                  </a:cubicBezTo>
                  <a:cubicBezTo>
                    <a:pt x="17815" y="47917"/>
                    <a:pt x="17883" y="46976"/>
                    <a:pt x="17681" y="46102"/>
                  </a:cubicBezTo>
                  <a:cubicBezTo>
                    <a:pt x="17494" y="45290"/>
                    <a:pt x="17364" y="44131"/>
                    <a:pt x="16324" y="44131"/>
                  </a:cubicBezTo>
                  <a:cubicBezTo>
                    <a:pt x="16244" y="44131"/>
                    <a:pt x="16159" y="44138"/>
                    <a:pt x="16068" y="44152"/>
                  </a:cubicBezTo>
                  <a:cubicBezTo>
                    <a:pt x="15879" y="44186"/>
                    <a:pt x="15700" y="44201"/>
                    <a:pt x="15528" y="44201"/>
                  </a:cubicBezTo>
                  <a:cubicBezTo>
                    <a:pt x="13979" y="44201"/>
                    <a:pt x="13036" y="42949"/>
                    <a:pt x="11765" y="42404"/>
                  </a:cubicBezTo>
                  <a:cubicBezTo>
                    <a:pt x="10891" y="41933"/>
                    <a:pt x="11698" y="40791"/>
                    <a:pt x="11294" y="40051"/>
                  </a:cubicBezTo>
                  <a:cubicBezTo>
                    <a:pt x="10958" y="39312"/>
                    <a:pt x="11967" y="39715"/>
                    <a:pt x="12168" y="39312"/>
                  </a:cubicBezTo>
                  <a:cubicBezTo>
                    <a:pt x="12572" y="38774"/>
                    <a:pt x="12841" y="38169"/>
                    <a:pt x="12975" y="37496"/>
                  </a:cubicBezTo>
                  <a:cubicBezTo>
                    <a:pt x="13715" y="35143"/>
                    <a:pt x="12706" y="32925"/>
                    <a:pt x="12504" y="30639"/>
                  </a:cubicBezTo>
                  <a:cubicBezTo>
                    <a:pt x="12504" y="30034"/>
                    <a:pt x="11967" y="29631"/>
                    <a:pt x="11429" y="29631"/>
                  </a:cubicBezTo>
                  <a:cubicBezTo>
                    <a:pt x="10824" y="29765"/>
                    <a:pt x="10689" y="30370"/>
                    <a:pt x="10622" y="30908"/>
                  </a:cubicBezTo>
                  <a:cubicBezTo>
                    <a:pt x="10555" y="31513"/>
                    <a:pt x="10891" y="32051"/>
                    <a:pt x="10488" y="32790"/>
                  </a:cubicBezTo>
                  <a:cubicBezTo>
                    <a:pt x="10757" y="30706"/>
                    <a:pt x="9681" y="30303"/>
                    <a:pt x="8000" y="30303"/>
                  </a:cubicBezTo>
                  <a:cubicBezTo>
                    <a:pt x="7059" y="30236"/>
                    <a:pt x="5983" y="30101"/>
                    <a:pt x="5647" y="28824"/>
                  </a:cubicBezTo>
                  <a:cubicBezTo>
                    <a:pt x="5580" y="28488"/>
                    <a:pt x="4908" y="28555"/>
                    <a:pt x="4706" y="28152"/>
                  </a:cubicBezTo>
                  <a:cubicBezTo>
                    <a:pt x="4706" y="28084"/>
                    <a:pt x="4840" y="28084"/>
                    <a:pt x="4840" y="28084"/>
                  </a:cubicBezTo>
                  <a:cubicBezTo>
                    <a:pt x="4908" y="28084"/>
                    <a:pt x="4908" y="28152"/>
                    <a:pt x="4975" y="28152"/>
                  </a:cubicBezTo>
                  <a:cubicBezTo>
                    <a:pt x="5180" y="28357"/>
                    <a:pt x="5385" y="28438"/>
                    <a:pt x="5563" y="28438"/>
                  </a:cubicBezTo>
                  <a:cubicBezTo>
                    <a:pt x="5913" y="28438"/>
                    <a:pt x="6162" y="28127"/>
                    <a:pt x="6118" y="27816"/>
                  </a:cubicBezTo>
                  <a:cubicBezTo>
                    <a:pt x="5849" y="26673"/>
                    <a:pt x="6790" y="26202"/>
                    <a:pt x="7126" y="25395"/>
                  </a:cubicBezTo>
                  <a:cubicBezTo>
                    <a:pt x="7395" y="25866"/>
                    <a:pt x="7597" y="26337"/>
                    <a:pt x="7731" y="26874"/>
                  </a:cubicBezTo>
                  <a:cubicBezTo>
                    <a:pt x="7848" y="27167"/>
                    <a:pt x="8118" y="27358"/>
                    <a:pt x="8408" y="27358"/>
                  </a:cubicBezTo>
                  <a:cubicBezTo>
                    <a:pt x="8451" y="27358"/>
                    <a:pt x="8495" y="27354"/>
                    <a:pt x="8538" y="27345"/>
                  </a:cubicBezTo>
                  <a:cubicBezTo>
                    <a:pt x="8874" y="27278"/>
                    <a:pt x="9210" y="26942"/>
                    <a:pt x="9143" y="26673"/>
                  </a:cubicBezTo>
                  <a:cubicBezTo>
                    <a:pt x="8740" y="25261"/>
                    <a:pt x="9748" y="24252"/>
                    <a:pt x="10151" y="23311"/>
                  </a:cubicBezTo>
                  <a:lnTo>
                    <a:pt x="10151" y="23311"/>
                  </a:lnTo>
                  <a:cubicBezTo>
                    <a:pt x="10017" y="24521"/>
                    <a:pt x="10017" y="24521"/>
                    <a:pt x="11429" y="24656"/>
                  </a:cubicBezTo>
                  <a:cubicBezTo>
                    <a:pt x="11630" y="24723"/>
                    <a:pt x="11630" y="24858"/>
                    <a:pt x="11630" y="24992"/>
                  </a:cubicBezTo>
                  <a:cubicBezTo>
                    <a:pt x="11899" y="26135"/>
                    <a:pt x="12975" y="26807"/>
                    <a:pt x="13715" y="27412"/>
                  </a:cubicBezTo>
                  <a:cubicBezTo>
                    <a:pt x="14387" y="28017"/>
                    <a:pt x="15059" y="28690"/>
                    <a:pt x="14790" y="29765"/>
                  </a:cubicBezTo>
                  <a:cubicBezTo>
                    <a:pt x="14723" y="29967"/>
                    <a:pt x="14723" y="30169"/>
                    <a:pt x="14790" y="30370"/>
                  </a:cubicBezTo>
                  <a:cubicBezTo>
                    <a:pt x="15462" y="31984"/>
                    <a:pt x="16874" y="32925"/>
                    <a:pt x="18286" y="33799"/>
                  </a:cubicBezTo>
                  <a:cubicBezTo>
                    <a:pt x="18333" y="33803"/>
                    <a:pt x="18379" y="33805"/>
                    <a:pt x="18422" y="33805"/>
                  </a:cubicBezTo>
                  <a:cubicBezTo>
                    <a:pt x="19051" y="33805"/>
                    <a:pt x="19227" y="33357"/>
                    <a:pt x="19227" y="32790"/>
                  </a:cubicBezTo>
                  <a:cubicBezTo>
                    <a:pt x="19160" y="31782"/>
                    <a:pt x="18488" y="31311"/>
                    <a:pt x="17412" y="30975"/>
                  </a:cubicBezTo>
                  <a:cubicBezTo>
                    <a:pt x="18019" y="30868"/>
                    <a:pt x="18418" y="30704"/>
                    <a:pt x="18577" y="30432"/>
                  </a:cubicBezTo>
                  <a:lnTo>
                    <a:pt x="18577" y="30432"/>
                  </a:lnTo>
                  <a:cubicBezTo>
                    <a:pt x="18628" y="30942"/>
                    <a:pt x="18802" y="31488"/>
                    <a:pt x="19093" y="32051"/>
                  </a:cubicBezTo>
                  <a:cubicBezTo>
                    <a:pt x="19325" y="32458"/>
                    <a:pt x="19507" y="32965"/>
                    <a:pt x="19943" y="32965"/>
                  </a:cubicBezTo>
                  <a:cubicBezTo>
                    <a:pt x="20012" y="32965"/>
                    <a:pt x="20086" y="32952"/>
                    <a:pt x="20168" y="32925"/>
                  </a:cubicBezTo>
                  <a:cubicBezTo>
                    <a:pt x="20975" y="32790"/>
                    <a:pt x="20841" y="32118"/>
                    <a:pt x="20706" y="31513"/>
                  </a:cubicBezTo>
                  <a:cubicBezTo>
                    <a:pt x="20639" y="31311"/>
                    <a:pt x="20572" y="31177"/>
                    <a:pt x="20572" y="30975"/>
                  </a:cubicBezTo>
                  <a:cubicBezTo>
                    <a:pt x="20572" y="30855"/>
                    <a:pt x="20572" y="30629"/>
                    <a:pt x="20715" y="30629"/>
                  </a:cubicBezTo>
                  <a:cubicBezTo>
                    <a:pt x="20732" y="30629"/>
                    <a:pt x="20752" y="30632"/>
                    <a:pt x="20773" y="30639"/>
                  </a:cubicBezTo>
                  <a:cubicBezTo>
                    <a:pt x="20805" y="30650"/>
                    <a:pt x="20826" y="30654"/>
                    <a:pt x="20841" y="30654"/>
                  </a:cubicBezTo>
                  <a:cubicBezTo>
                    <a:pt x="20888" y="30654"/>
                    <a:pt x="20868" y="30614"/>
                    <a:pt x="20877" y="30614"/>
                  </a:cubicBezTo>
                  <a:cubicBezTo>
                    <a:pt x="20883" y="30614"/>
                    <a:pt x="20904" y="30635"/>
                    <a:pt x="20975" y="30706"/>
                  </a:cubicBezTo>
                  <a:cubicBezTo>
                    <a:pt x="21647" y="31580"/>
                    <a:pt x="20437" y="32992"/>
                    <a:pt x="21849" y="33664"/>
                  </a:cubicBezTo>
                  <a:cubicBezTo>
                    <a:pt x="22790" y="33597"/>
                    <a:pt x="22387" y="32253"/>
                    <a:pt x="23328" y="32118"/>
                  </a:cubicBezTo>
                  <a:lnTo>
                    <a:pt x="23328" y="32118"/>
                  </a:lnTo>
                  <a:cubicBezTo>
                    <a:pt x="22723" y="32320"/>
                    <a:pt x="22454" y="32992"/>
                    <a:pt x="22656" y="33597"/>
                  </a:cubicBezTo>
                  <a:cubicBezTo>
                    <a:pt x="22835" y="34135"/>
                    <a:pt x="23164" y="34225"/>
                    <a:pt x="23542" y="34225"/>
                  </a:cubicBezTo>
                  <a:cubicBezTo>
                    <a:pt x="23731" y="34225"/>
                    <a:pt x="23933" y="34202"/>
                    <a:pt x="24135" y="34202"/>
                  </a:cubicBezTo>
                  <a:cubicBezTo>
                    <a:pt x="24349" y="34155"/>
                    <a:pt x="24564" y="34132"/>
                    <a:pt x="24778" y="34132"/>
                  </a:cubicBezTo>
                  <a:cubicBezTo>
                    <a:pt x="25169" y="34132"/>
                    <a:pt x="25559" y="34206"/>
                    <a:pt x="25950" y="34337"/>
                  </a:cubicBezTo>
                  <a:cubicBezTo>
                    <a:pt x="26334" y="34520"/>
                    <a:pt x="26644" y="34603"/>
                    <a:pt x="26895" y="34603"/>
                  </a:cubicBezTo>
                  <a:cubicBezTo>
                    <a:pt x="27566" y="34603"/>
                    <a:pt x="27820" y="34007"/>
                    <a:pt x="27967" y="33127"/>
                  </a:cubicBezTo>
                  <a:cubicBezTo>
                    <a:pt x="28303" y="32051"/>
                    <a:pt x="28370" y="30908"/>
                    <a:pt x="28101" y="29832"/>
                  </a:cubicBezTo>
                  <a:cubicBezTo>
                    <a:pt x="27765" y="29093"/>
                    <a:pt x="27227" y="28488"/>
                    <a:pt x="26488" y="28152"/>
                  </a:cubicBezTo>
                  <a:cubicBezTo>
                    <a:pt x="25748" y="27681"/>
                    <a:pt x="25143" y="27009"/>
                    <a:pt x="24807" y="26202"/>
                  </a:cubicBezTo>
                  <a:cubicBezTo>
                    <a:pt x="24740" y="26068"/>
                    <a:pt x="24673" y="25866"/>
                    <a:pt x="24538" y="25731"/>
                  </a:cubicBezTo>
                  <a:cubicBezTo>
                    <a:pt x="24269" y="25463"/>
                    <a:pt x="24068" y="25059"/>
                    <a:pt x="23933" y="24656"/>
                  </a:cubicBezTo>
                  <a:cubicBezTo>
                    <a:pt x="23866" y="24521"/>
                    <a:pt x="23799" y="24387"/>
                    <a:pt x="23664" y="24252"/>
                  </a:cubicBezTo>
                  <a:cubicBezTo>
                    <a:pt x="22656" y="22639"/>
                    <a:pt x="21311" y="21160"/>
                    <a:pt x="20303" y="19479"/>
                  </a:cubicBezTo>
                  <a:cubicBezTo>
                    <a:pt x="19984" y="18978"/>
                    <a:pt x="19571" y="18538"/>
                    <a:pt x="19024" y="18538"/>
                  </a:cubicBezTo>
                  <a:cubicBezTo>
                    <a:pt x="18765" y="18538"/>
                    <a:pt x="18476" y="18636"/>
                    <a:pt x="18152" y="18874"/>
                  </a:cubicBezTo>
                  <a:cubicBezTo>
                    <a:pt x="16605" y="20017"/>
                    <a:pt x="16538" y="23984"/>
                    <a:pt x="18017" y="25126"/>
                  </a:cubicBezTo>
                  <a:cubicBezTo>
                    <a:pt x="18113" y="25202"/>
                    <a:pt x="18200" y="25259"/>
                    <a:pt x="18280" y="25301"/>
                  </a:cubicBezTo>
                  <a:lnTo>
                    <a:pt x="18280" y="25301"/>
                  </a:lnTo>
                  <a:cubicBezTo>
                    <a:pt x="17449" y="25453"/>
                    <a:pt x="16479" y="25378"/>
                    <a:pt x="16519" y="26234"/>
                  </a:cubicBezTo>
                  <a:lnTo>
                    <a:pt x="16519" y="26234"/>
                  </a:lnTo>
                  <a:cubicBezTo>
                    <a:pt x="16170" y="25588"/>
                    <a:pt x="15098" y="24828"/>
                    <a:pt x="16404" y="23849"/>
                  </a:cubicBezTo>
                  <a:cubicBezTo>
                    <a:pt x="16538" y="23782"/>
                    <a:pt x="16605" y="23580"/>
                    <a:pt x="16673" y="23446"/>
                  </a:cubicBezTo>
                  <a:cubicBezTo>
                    <a:pt x="16404" y="22437"/>
                    <a:pt x="17278" y="21362"/>
                    <a:pt x="16673" y="20353"/>
                  </a:cubicBezTo>
                  <a:cubicBezTo>
                    <a:pt x="16538" y="20286"/>
                    <a:pt x="16404" y="20286"/>
                    <a:pt x="16202" y="20286"/>
                  </a:cubicBezTo>
                  <a:cubicBezTo>
                    <a:pt x="16094" y="20286"/>
                    <a:pt x="15987" y="20458"/>
                    <a:pt x="15948" y="20458"/>
                  </a:cubicBezTo>
                  <a:cubicBezTo>
                    <a:pt x="15938" y="20458"/>
                    <a:pt x="15933" y="20447"/>
                    <a:pt x="15933" y="20420"/>
                  </a:cubicBezTo>
                  <a:cubicBezTo>
                    <a:pt x="15933" y="20353"/>
                    <a:pt x="15918" y="20338"/>
                    <a:pt x="15903" y="20338"/>
                  </a:cubicBezTo>
                  <a:cubicBezTo>
                    <a:pt x="15891" y="20338"/>
                    <a:pt x="15879" y="20348"/>
                    <a:pt x="15875" y="20348"/>
                  </a:cubicBezTo>
                  <a:cubicBezTo>
                    <a:pt x="15869" y="20348"/>
                    <a:pt x="15879" y="20326"/>
                    <a:pt x="15933" y="20219"/>
                  </a:cubicBezTo>
                  <a:cubicBezTo>
                    <a:pt x="16336" y="19143"/>
                    <a:pt x="17950" y="19681"/>
                    <a:pt x="18286" y="18471"/>
                  </a:cubicBezTo>
                  <a:lnTo>
                    <a:pt x="18689" y="18135"/>
                  </a:lnTo>
                  <a:cubicBezTo>
                    <a:pt x="19160" y="17799"/>
                    <a:pt x="19631" y="17530"/>
                    <a:pt x="19698" y="16857"/>
                  </a:cubicBezTo>
                  <a:cubicBezTo>
                    <a:pt x="19294" y="14572"/>
                    <a:pt x="18084" y="12622"/>
                    <a:pt x="17278" y="10471"/>
                  </a:cubicBezTo>
                  <a:cubicBezTo>
                    <a:pt x="16874" y="8050"/>
                    <a:pt x="16269" y="5630"/>
                    <a:pt x="15664" y="3277"/>
                  </a:cubicBezTo>
                  <a:cubicBezTo>
                    <a:pt x="15194" y="2269"/>
                    <a:pt x="15395" y="1126"/>
                    <a:pt x="14925" y="118"/>
                  </a:cubicBezTo>
                  <a:cubicBezTo>
                    <a:pt x="14819" y="38"/>
                    <a:pt x="14702" y="0"/>
                    <a:pt x="1458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9" name="Google Shape;8829;p9"/>
            <p:cNvSpPr/>
            <p:nvPr/>
          </p:nvSpPr>
          <p:spPr>
            <a:xfrm>
              <a:off x="2582225" y="4498700"/>
              <a:ext cx="1282400" cy="467250"/>
            </a:xfrm>
            <a:custGeom>
              <a:avLst/>
              <a:gdLst/>
              <a:ahLst/>
              <a:cxnLst/>
              <a:rect l="l" t="t" r="r" b="b"/>
              <a:pathLst>
                <a:path w="51296" h="18690" extrusionOk="0">
                  <a:moveTo>
                    <a:pt x="404" y="0"/>
                  </a:moveTo>
                  <a:cubicBezTo>
                    <a:pt x="135" y="67"/>
                    <a:pt x="1" y="336"/>
                    <a:pt x="1" y="605"/>
                  </a:cubicBezTo>
                  <a:cubicBezTo>
                    <a:pt x="1" y="740"/>
                    <a:pt x="68" y="941"/>
                    <a:pt x="202" y="1009"/>
                  </a:cubicBezTo>
                  <a:cubicBezTo>
                    <a:pt x="1009" y="1748"/>
                    <a:pt x="1412" y="2757"/>
                    <a:pt x="2354" y="3227"/>
                  </a:cubicBezTo>
                  <a:cubicBezTo>
                    <a:pt x="2488" y="3631"/>
                    <a:pt x="2690" y="3967"/>
                    <a:pt x="3026" y="4236"/>
                  </a:cubicBezTo>
                  <a:cubicBezTo>
                    <a:pt x="3228" y="4370"/>
                    <a:pt x="3429" y="4505"/>
                    <a:pt x="3631" y="4639"/>
                  </a:cubicBezTo>
                  <a:lnTo>
                    <a:pt x="4034" y="4841"/>
                  </a:lnTo>
                  <a:cubicBezTo>
                    <a:pt x="4169" y="4975"/>
                    <a:pt x="4303" y="5177"/>
                    <a:pt x="4303" y="5378"/>
                  </a:cubicBezTo>
                  <a:cubicBezTo>
                    <a:pt x="4370" y="5513"/>
                    <a:pt x="4438" y="5647"/>
                    <a:pt x="4438" y="5782"/>
                  </a:cubicBezTo>
                  <a:cubicBezTo>
                    <a:pt x="4572" y="5916"/>
                    <a:pt x="4639" y="6118"/>
                    <a:pt x="4707" y="6320"/>
                  </a:cubicBezTo>
                  <a:cubicBezTo>
                    <a:pt x="4774" y="6454"/>
                    <a:pt x="4841" y="6589"/>
                    <a:pt x="4908" y="6723"/>
                  </a:cubicBezTo>
                  <a:cubicBezTo>
                    <a:pt x="4975" y="6790"/>
                    <a:pt x="5043" y="6925"/>
                    <a:pt x="5110" y="7059"/>
                  </a:cubicBezTo>
                  <a:lnTo>
                    <a:pt x="5312" y="7463"/>
                  </a:lnTo>
                  <a:cubicBezTo>
                    <a:pt x="5446" y="7597"/>
                    <a:pt x="5513" y="7799"/>
                    <a:pt x="5581" y="8000"/>
                  </a:cubicBezTo>
                  <a:lnTo>
                    <a:pt x="5782" y="8404"/>
                  </a:lnTo>
                  <a:cubicBezTo>
                    <a:pt x="5917" y="8605"/>
                    <a:pt x="6051" y="8874"/>
                    <a:pt x="6186" y="9076"/>
                  </a:cubicBezTo>
                  <a:cubicBezTo>
                    <a:pt x="7261" y="10353"/>
                    <a:pt x="8471" y="11496"/>
                    <a:pt x="9816" y="12505"/>
                  </a:cubicBezTo>
                  <a:cubicBezTo>
                    <a:pt x="11967" y="14320"/>
                    <a:pt x="13715" y="16673"/>
                    <a:pt x="16404" y="17816"/>
                  </a:cubicBezTo>
                  <a:cubicBezTo>
                    <a:pt x="16595" y="17850"/>
                    <a:pt x="16786" y="17867"/>
                    <a:pt x="16976" y="17867"/>
                  </a:cubicBezTo>
                  <a:cubicBezTo>
                    <a:pt x="17521" y="17867"/>
                    <a:pt x="18057" y="17729"/>
                    <a:pt x="18555" y="17480"/>
                  </a:cubicBezTo>
                  <a:cubicBezTo>
                    <a:pt x="18859" y="17290"/>
                    <a:pt x="19183" y="17207"/>
                    <a:pt x="19505" y="17207"/>
                  </a:cubicBezTo>
                  <a:cubicBezTo>
                    <a:pt x="19754" y="17207"/>
                    <a:pt x="20001" y="17257"/>
                    <a:pt x="20236" y="17345"/>
                  </a:cubicBezTo>
                  <a:cubicBezTo>
                    <a:pt x="22836" y="18241"/>
                    <a:pt x="25585" y="18690"/>
                    <a:pt x="28323" y="18690"/>
                  </a:cubicBezTo>
                  <a:cubicBezTo>
                    <a:pt x="29693" y="18690"/>
                    <a:pt x="31060" y="18578"/>
                    <a:pt x="32404" y="18354"/>
                  </a:cubicBezTo>
                  <a:cubicBezTo>
                    <a:pt x="33951" y="18085"/>
                    <a:pt x="35362" y="17480"/>
                    <a:pt x="36909" y="17480"/>
                  </a:cubicBezTo>
                  <a:cubicBezTo>
                    <a:pt x="37110" y="17480"/>
                    <a:pt x="37245" y="17547"/>
                    <a:pt x="37446" y="17547"/>
                  </a:cubicBezTo>
                  <a:cubicBezTo>
                    <a:pt x="37599" y="17356"/>
                    <a:pt x="37730" y="17187"/>
                    <a:pt x="37852" y="17187"/>
                  </a:cubicBezTo>
                  <a:cubicBezTo>
                    <a:pt x="37944" y="17187"/>
                    <a:pt x="38032" y="17285"/>
                    <a:pt x="38119" y="17547"/>
                  </a:cubicBezTo>
                  <a:cubicBezTo>
                    <a:pt x="38261" y="17594"/>
                    <a:pt x="38438" y="17642"/>
                    <a:pt x="38600" y="17642"/>
                  </a:cubicBezTo>
                  <a:cubicBezTo>
                    <a:pt x="38667" y="17642"/>
                    <a:pt x="38732" y="17634"/>
                    <a:pt x="38791" y="17614"/>
                  </a:cubicBezTo>
                  <a:cubicBezTo>
                    <a:pt x="38851" y="17554"/>
                    <a:pt x="38898" y="17520"/>
                    <a:pt x="38932" y="17520"/>
                  </a:cubicBezTo>
                  <a:cubicBezTo>
                    <a:pt x="38972" y="17520"/>
                    <a:pt x="38993" y="17570"/>
                    <a:pt x="38993" y="17681"/>
                  </a:cubicBezTo>
                  <a:cubicBezTo>
                    <a:pt x="38724" y="17816"/>
                    <a:pt x="38791" y="18017"/>
                    <a:pt x="38858" y="18286"/>
                  </a:cubicBezTo>
                  <a:cubicBezTo>
                    <a:pt x="38993" y="18354"/>
                    <a:pt x="39127" y="18488"/>
                    <a:pt x="39329" y="18488"/>
                  </a:cubicBezTo>
                  <a:cubicBezTo>
                    <a:pt x="39467" y="18505"/>
                    <a:pt x="39604" y="18514"/>
                    <a:pt x="39741" y="18514"/>
                  </a:cubicBezTo>
                  <a:cubicBezTo>
                    <a:pt x="40675" y="18514"/>
                    <a:pt x="41575" y="18124"/>
                    <a:pt x="42220" y="17480"/>
                  </a:cubicBezTo>
                  <a:cubicBezTo>
                    <a:pt x="43026" y="16673"/>
                    <a:pt x="44035" y="16068"/>
                    <a:pt x="45110" y="15799"/>
                  </a:cubicBezTo>
                  <a:cubicBezTo>
                    <a:pt x="45514" y="15732"/>
                    <a:pt x="45850" y="15597"/>
                    <a:pt x="46119" y="15328"/>
                  </a:cubicBezTo>
                  <a:cubicBezTo>
                    <a:pt x="47195" y="14858"/>
                    <a:pt x="48136" y="14185"/>
                    <a:pt x="49010" y="13379"/>
                  </a:cubicBezTo>
                  <a:cubicBezTo>
                    <a:pt x="49279" y="12975"/>
                    <a:pt x="49816" y="12908"/>
                    <a:pt x="50153" y="12572"/>
                  </a:cubicBezTo>
                  <a:lnTo>
                    <a:pt x="50556" y="12101"/>
                  </a:lnTo>
                  <a:cubicBezTo>
                    <a:pt x="51295" y="10421"/>
                    <a:pt x="50825" y="8471"/>
                    <a:pt x="49480" y="7328"/>
                  </a:cubicBezTo>
                  <a:cubicBezTo>
                    <a:pt x="48808" y="6656"/>
                    <a:pt x="48539" y="5849"/>
                    <a:pt x="48539" y="4975"/>
                  </a:cubicBezTo>
                  <a:cubicBezTo>
                    <a:pt x="48539" y="4303"/>
                    <a:pt x="48539" y="3698"/>
                    <a:pt x="47934" y="3227"/>
                  </a:cubicBezTo>
                  <a:cubicBezTo>
                    <a:pt x="47531" y="3496"/>
                    <a:pt x="47396" y="4034"/>
                    <a:pt x="46858" y="4034"/>
                  </a:cubicBezTo>
                  <a:cubicBezTo>
                    <a:pt x="46656" y="3955"/>
                    <a:pt x="46470" y="3922"/>
                    <a:pt x="46297" y="3922"/>
                  </a:cubicBezTo>
                  <a:cubicBezTo>
                    <a:pt x="45438" y="3922"/>
                    <a:pt x="44897" y="4751"/>
                    <a:pt x="44169" y="4975"/>
                  </a:cubicBezTo>
                  <a:cubicBezTo>
                    <a:pt x="43833" y="5177"/>
                    <a:pt x="43497" y="5311"/>
                    <a:pt x="43161" y="5513"/>
                  </a:cubicBezTo>
                  <a:cubicBezTo>
                    <a:pt x="42018" y="6118"/>
                    <a:pt x="41144" y="7194"/>
                    <a:pt x="40001" y="7799"/>
                  </a:cubicBezTo>
                  <a:cubicBezTo>
                    <a:pt x="36438" y="10219"/>
                    <a:pt x="32270" y="10824"/>
                    <a:pt x="28236" y="11631"/>
                  </a:cubicBezTo>
                  <a:cubicBezTo>
                    <a:pt x="27631" y="11782"/>
                    <a:pt x="27025" y="11852"/>
                    <a:pt x="26425" y="11852"/>
                  </a:cubicBezTo>
                  <a:cubicBezTo>
                    <a:pt x="25694" y="11852"/>
                    <a:pt x="24972" y="11748"/>
                    <a:pt x="24270" y="11563"/>
                  </a:cubicBezTo>
                  <a:cubicBezTo>
                    <a:pt x="20303" y="10622"/>
                    <a:pt x="16270" y="9816"/>
                    <a:pt x="12707" y="7597"/>
                  </a:cubicBezTo>
                  <a:cubicBezTo>
                    <a:pt x="12102" y="7194"/>
                    <a:pt x="11362" y="6992"/>
                    <a:pt x="10690" y="6723"/>
                  </a:cubicBezTo>
                  <a:lnTo>
                    <a:pt x="10219" y="6521"/>
                  </a:lnTo>
                  <a:cubicBezTo>
                    <a:pt x="10018" y="6387"/>
                    <a:pt x="9749" y="6320"/>
                    <a:pt x="9547" y="6185"/>
                  </a:cubicBezTo>
                  <a:cubicBezTo>
                    <a:pt x="9278" y="5984"/>
                    <a:pt x="9009" y="5782"/>
                    <a:pt x="8740" y="5647"/>
                  </a:cubicBezTo>
                  <a:cubicBezTo>
                    <a:pt x="8135" y="5311"/>
                    <a:pt x="7463" y="5042"/>
                    <a:pt x="6925" y="4639"/>
                  </a:cubicBezTo>
                  <a:cubicBezTo>
                    <a:pt x="6454" y="4303"/>
                    <a:pt x="5917" y="4034"/>
                    <a:pt x="5379" y="3765"/>
                  </a:cubicBezTo>
                  <a:lnTo>
                    <a:pt x="4975" y="3563"/>
                  </a:lnTo>
                  <a:lnTo>
                    <a:pt x="4841" y="3429"/>
                  </a:lnTo>
                  <a:lnTo>
                    <a:pt x="4438" y="3160"/>
                  </a:lnTo>
                  <a:lnTo>
                    <a:pt x="4034" y="2958"/>
                  </a:lnTo>
                  <a:cubicBezTo>
                    <a:pt x="3833" y="2824"/>
                    <a:pt x="3564" y="2622"/>
                    <a:pt x="3362" y="2420"/>
                  </a:cubicBezTo>
                  <a:lnTo>
                    <a:pt x="3228" y="2286"/>
                  </a:lnTo>
                  <a:lnTo>
                    <a:pt x="2891" y="2017"/>
                  </a:lnTo>
                  <a:lnTo>
                    <a:pt x="2757" y="1883"/>
                  </a:lnTo>
                  <a:lnTo>
                    <a:pt x="2488" y="1614"/>
                  </a:lnTo>
                  <a:lnTo>
                    <a:pt x="2286" y="1412"/>
                  </a:lnTo>
                  <a:cubicBezTo>
                    <a:pt x="2219" y="1345"/>
                    <a:pt x="2085" y="1210"/>
                    <a:pt x="2017" y="1143"/>
                  </a:cubicBezTo>
                  <a:lnTo>
                    <a:pt x="1883" y="1009"/>
                  </a:lnTo>
                  <a:cubicBezTo>
                    <a:pt x="1749" y="874"/>
                    <a:pt x="1681" y="740"/>
                    <a:pt x="1547" y="673"/>
                  </a:cubicBezTo>
                  <a:lnTo>
                    <a:pt x="1412" y="471"/>
                  </a:lnTo>
                  <a:cubicBezTo>
                    <a:pt x="1278" y="404"/>
                    <a:pt x="1143" y="269"/>
                    <a:pt x="1076" y="202"/>
                  </a:cubicBezTo>
                  <a:lnTo>
                    <a:pt x="875" y="67"/>
                  </a:lnTo>
                  <a:cubicBezTo>
                    <a:pt x="673" y="0"/>
                    <a:pt x="538" y="0"/>
                    <a:pt x="404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0" name="Google Shape;8830;p9"/>
            <p:cNvSpPr/>
            <p:nvPr/>
          </p:nvSpPr>
          <p:spPr>
            <a:xfrm>
              <a:off x="3657875" y="2914200"/>
              <a:ext cx="412225" cy="2303650"/>
            </a:xfrm>
            <a:custGeom>
              <a:avLst/>
              <a:gdLst/>
              <a:ahLst/>
              <a:cxnLst/>
              <a:rect l="l" t="t" r="r" b="b"/>
              <a:pathLst>
                <a:path w="16489" h="92146" extrusionOk="0">
                  <a:moveTo>
                    <a:pt x="2244" y="1"/>
                  </a:moveTo>
                  <a:cubicBezTo>
                    <a:pt x="2152" y="1"/>
                    <a:pt x="2051" y="18"/>
                    <a:pt x="1950" y="51"/>
                  </a:cubicBezTo>
                  <a:cubicBezTo>
                    <a:pt x="1278" y="320"/>
                    <a:pt x="874" y="1060"/>
                    <a:pt x="1076" y="1732"/>
                  </a:cubicBezTo>
                  <a:cubicBezTo>
                    <a:pt x="1278" y="2606"/>
                    <a:pt x="1143" y="3480"/>
                    <a:pt x="605" y="4152"/>
                  </a:cubicBezTo>
                  <a:cubicBezTo>
                    <a:pt x="337" y="5362"/>
                    <a:pt x="202" y="6572"/>
                    <a:pt x="269" y="7783"/>
                  </a:cubicBezTo>
                  <a:cubicBezTo>
                    <a:pt x="0" y="12757"/>
                    <a:pt x="0" y="17800"/>
                    <a:pt x="269" y="22774"/>
                  </a:cubicBezTo>
                  <a:cubicBezTo>
                    <a:pt x="337" y="24590"/>
                    <a:pt x="202" y="26405"/>
                    <a:pt x="404" y="28220"/>
                  </a:cubicBezTo>
                  <a:cubicBezTo>
                    <a:pt x="1009" y="33800"/>
                    <a:pt x="942" y="39380"/>
                    <a:pt x="1950" y="44893"/>
                  </a:cubicBezTo>
                  <a:cubicBezTo>
                    <a:pt x="1614" y="45229"/>
                    <a:pt x="1614" y="45834"/>
                    <a:pt x="2017" y="46103"/>
                  </a:cubicBezTo>
                  <a:cubicBezTo>
                    <a:pt x="2622" y="46708"/>
                    <a:pt x="2353" y="47447"/>
                    <a:pt x="2353" y="48119"/>
                  </a:cubicBezTo>
                  <a:cubicBezTo>
                    <a:pt x="2286" y="48119"/>
                    <a:pt x="2286" y="48187"/>
                    <a:pt x="2219" y="48254"/>
                  </a:cubicBezTo>
                  <a:cubicBezTo>
                    <a:pt x="2219" y="48388"/>
                    <a:pt x="2286" y="48456"/>
                    <a:pt x="2353" y="48523"/>
                  </a:cubicBezTo>
                  <a:lnTo>
                    <a:pt x="2353" y="49330"/>
                  </a:lnTo>
                  <a:cubicBezTo>
                    <a:pt x="2757" y="50540"/>
                    <a:pt x="3026" y="51750"/>
                    <a:pt x="3093" y="53027"/>
                  </a:cubicBezTo>
                  <a:cubicBezTo>
                    <a:pt x="3698" y="57599"/>
                    <a:pt x="4236" y="62170"/>
                    <a:pt x="5648" y="66607"/>
                  </a:cubicBezTo>
                  <a:cubicBezTo>
                    <a:pt x="6185" y="67885"/>
                    <a:pt x="6454" y="69296"/>
                    <a:pt x="6454" y="70708"/>
                  </a:cubicBezTo>
                  <a:cubicBezTo>
                    <a:pt x="7059" y="72187"/>
                    <a:pt x="7395" y="73801"/>
                    <a:pt x="7530" y="75481"/>
                  </a:cubicBezTo>
                  <a:cubicBezTo>
                    <a:pt x="7866" y="75683"/>
                    <a:pt x="8269" y="75952"/>
                    <a:pt x="8202" y="76423"/>
                  </a:cubicBezTo>
                  <a:cubicBezTo>
                    <a:pt x="8269" y="77834"/>
                    <a:pt x="9076" y="79044"/>
                    <a:pt x="9143" y="80389"/>
                  </a:cubicBezTo>
                  <a:cubicBezTo>
                    <a:pt x="9480" y="80994"/>
                    <a:pt x="9681" y="81599"/>
                    <a:pt x="9883" y="82271"/>
                  </a:cubicBezTo>
                  <a:cubicBezTo>
                    <a:pt x="10690" y="84154"/>
                    <a:pt x="10555" y="86305"/>
                    <a:pt x="11564" y="88120"/>
                  </a:cubicBezTo>
                  <a:cubicBezTo>
                    <a:pt x="11698" y="88524"/>
                    <a:pt x="11765" y="88994"/>
                    <a:pt x="11832" y="89465"/>
                  </a:cubicBezTo>
                  <a:cubicBezTo>
                    <a:pt x="11832" y="91414"/>
                    <a:pt x="13311" y="91751"/>
                    <a:pt x="14723" y="92087"/>
                  </a:cubicBezTo>
                  <a:cubicBezTo>
                    <a:pt x="14912" y="92126"/>
                    <a:pt x="15084" y="92146"/>
                    <a:pt x="15240" y="92146"/>
                  </a:cubicBezTo>
                  <a:cubicBezTo>
                    <a:pt x="16140" y="92146"/>
                    <a:pt x="16489" y="91505"/>
                    <a:pt x="16202" y="90473"/>
                  </a:cubicBezTo>
                  <a:cubicBezTo>
                    <a:pt x="15933" y="89935"/>
                    <a:pt x="15732" y="89398"/>
                    <a:pt x="15597" y="88792"/>
                  </a:cubicBezTo>
                  <a:cubicBezTo>
                    <a:pt x="15328" y="86238"/>
                    <a:pt x="14118" y="83952"/>
                    <a:pt x="13177" y="81666"/>
                  </a:cubicBezTo>
                  <a:cubicBezTo>
                    <a:pt x="12841" y="80994"/>
                    <a:pt x="12706" y="80255"/>
                    <a:pt x="12370" y="79649"/>
                  </a:cubicBezTo>
                  <a:cubicBezTo>
                    <a:pt x="11765" y="77431"/>
                    <a:pt x="10891" y="75347"/>
                    <a:pt x="10690" y="73061"/>
                  </a:cubicBezTo>
                  <a:cubicBezTo>
                    <a:pt x="11093" y="72053"/>
                    <a:pt x="10421" y="71179"/>
                    <a:pt x="10353" y="70238"/>
                  </a:cubicBezTo>
                  <a:cubicBezTo>
                    <a:pt x="10085" y="69162"/>
                    <a:pt x="9816" y="68153"/>
                    <a:pt x="9480" y="67145"/>
                  </a:cubicBezTo>
                  <a:cubicBezTo>
                    <a:pt x="9345" y="66540"/>
                    <a:pt x="9076" y="66002"/>
                    <a:pt x="8807" y="65532"/>
                  </a:cubicBezTo>
                  <a:cubicBezTo>
                    <a:pt x="7933" y="63582"/>
                    <a:pt x="7395" y="61498"/>
                    <a:pt x="7127" y="59347"/>
                  </a:cubicBezTo>
                  <a:cubicBezTo>
                    <a:pt x="6656" y="55783"/>
                    <a:pt x="6118" y="52153"/>
                    <a:pt x="5580" y="48590"/>
                  </a:cubicBezTo>
                  <a:cubicBezTo>
                    <a:pt x="5177" y="46775"/>
                    <a:pt x="5110" y="44960"/>
                    <a:pt x="5446" y="43145"/>
                  </a:cubicBezTo>
                  <a:cubicBezTo>
                    <a:pt x="5446" y="42943"/>
                    <a:pt x="5446" y="42741"/>
                    <a:pt x="5379" y="42540"/>
                  </a:cubicBezTo>
                  <a:cubicBezTo>
                    <a:pt x="4908" y="40388"/>
                    <a:pt x="4706" y="38170"/>
                    <a:pt x="4841" y="35951"/>
                  </a:cubicBezTo>
                  <a:cubicBezTo>
                    <a:pt x="4975" y="34472"/>
                    <a:pt x="4841" y="32926"/>
                    <a:pt x="4370" y="31447"/>
                  </a:cubicBezTo>
                  <a:cubicBezTo>
                    <a:pt x="4303" y="31111"/>
                    <a:pt x="4169" y="30842"/>
                    <a:pt x="4034" y="30573"/>
                  </a:cubicBezTo>
                  <a:cubicBezTo>
                    <a:pt x="3967" y="30438"/>
                    <a:pt x="3900" y="30237"/>
                    <a:pt x="3765" y="30102"/>
                  </a:cubicBezTo>
                  <a:cubicBezTo>
                    <a:pt x="3631" y="28959"/>
                    <a:pt x="3563" y="27749"/>
                    <a:pt x="3698" y="26606"/>
                  </a:cubicBezTo>
                  <a:cubicBezTo>
                    <a:pt x="3698" y="26472"/>
                    <a:pt x="3698" y="26270"/>
                    <a:pt x="3698" y="26069"/>
                  </a:cubicBezTo>
                  <a:cubicBezTo>
                    <a:pt x="3698" y="25867"/>
                    <a:pt x="3631" y="25464"/>
                    <a:pt x="3563" y="25329"/>
                  </a:cubicBezTo>
                  <a:cubicBezTo>
                    <a:pt x="3496" y="25127"/>
                    <a:pt x="3496" y="24993"/>
                    <a:pt x="3496" y="24791"/>
                  </a:cubicBezTo>
                  <a:cubicBezTo>
                    <a:pt x="3429" y="23917"/>
                    <a:pt x="3026" y="23111"/>
                    <a:pt x="3295" y="22237"/>
                  </a:cubicBezTo>
                  <a:cubicBezTo>
                    <a:pt x="3496" y="21901"/>
                    <a:pt x="3698" y="21564"/>
                    <a:pt x="3832" y="21228"/>
                  </a:cubicBezTo>
                  <a:cubicBezTo>
                    <a:pt x="4101" y="20354"/>
                    <a:pt x="4101" y="19413"/>
                    <a:pt x="3832" y="18539"/>
                  </a:cubicBezTo>
                  <a:cubicBezTo>
                    <a:pt x="3362" y="16253"/>
                    <a:pt x="3362" y="13900"/>
                    <a:pt x="3765" y="11682"/>
                  </a:cubicBezTo>
                  <a:cubicBezTo>
                    <a:pt x="3429" y="10068"/>
                    <a:pt x="3026" y="8388"/>
                    <a:pt x="3563" y="6707"/>
                  </a:cubicBezTo>
                  <a:cubicBezTo>
                    <a:pt x="3563" y="5295"/>
                    <a:pt x="3429" y="3951"/>
                    <a:pt x="3160" y="2539"/>
                  </a:cubicBezTo>
                  <a:cubicBezTo>
                    <a:pt x="3093" y="1799"/>
                    <a:pt x="3698" y="589"/>
                    <a:pt x="2488" y="51"/>
                  </a:cubicBezTo>
                  <a:cubicBezTo>
                    <a:pt x="2421" y="18"/>
                    <a:pt x="2337" y="1"/>
                    <a:pt x="2244" y="1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1" name="Google Shape;8831;p9"/>
            <p:cNvSpPr/>
            <p:nvPr/>
          </p:nvSpPr>
          <p:spPr>
            <a:xfrm>
              <a:off x="3880075" y="4477200"/>
              <a:ext cx="1261875" cy="404725"/>
            </a:xfrm>
            <a:custGeom>
              <a:avLst/>
              <a:gdLst/>
              <a:ahLst/>
              <a:cxnLst/>
              <a:rect l="l" t="t" r="r" b="b"/>
              <a:pathLst>
                <a:path w="50475" h="16189" extrusionOk="0">
                  <a:moveTo>
                    <a:pt x="49727" y="1"/>
                  </a:moveTo>
                  <a:cubicBezTo>
                    <a:pt x="49092" y="1"/>
                    <a:pt x="48612" y="674"/>
                    <a:pt x="48054" y="927"/>
                  </a:cubicBezTo>
                  <a:lnTo>
                    <a:pt x="47584" y="1196"/>
                  </a:lnTo>
                  <a:cubicBezTo>
                    <a:pt x="47382" y="1331"/>
                    <a:pt x="47180" y="1465"/>
                    <a:pt x="46911" y="1600"/>
                  </a:cubicBezTo>
                  <a:cubicBezTo>
                    <a:pt x="46777" y="1667"/>
                    <a:pt x="46643" y="1734"/>
                    <a:pt x="46508" y="1869"/>
                  </a:cubicBezTo>
                  <a:cubicBezTo>
                    <a:pt x="45365" y="2474"/>
                    <a:pt x="44424" y="3280"/>
                    <a:pt x="43281" y="3818"/>
                  </a:cubicBezTo>
                  <a:cubicBezTo>
                    <a:pt x="42743" y="4154"/>
                    <a:pt x="42205" y="4491"/>
                    <a:pt x="41668" y="4692"/>
                  </a:cubicBezTo>
                  <a:cubicBezTo>
                    <a:pt x="41466" y="4759"/>
                    <a:pt x="41332" y="4827"/>
                    <a:pt x="41197" y="4894"/>
                  </a:cubicBezTo>
                  <a:lnTo>
                    <a:pt x="40189" y="5297"/>
                  </a:lnTo>
                  <a:cubicBezTo>
                    <a:pt x="38844" y="5902"/>
                    <a:pt x="37500" y="6373"/>
                    <a:pt x="36088" y="6776"/>
                  </a:cubicBezTo>
                  <a:cubicBezTo>
                    <a:pt x="35281" y="7045"/>
                    <a:pt x="34474" y="7247"/>
                    <a:pt x="33600" y="7314"/>
                  </a:cubicBezTo>
                  <a:lnTo>
                    <a:pt x="33063" y="7314"/>
                  </a:lnTo>
                  <a:cubicBezTo>
                    <a:pt x="30037" y="7516"/>
                    <a:pt x="27012" y="8188"/>
                    <a:pt x="23987" y="8188"/>
                  </a:cubicBezTo>
                  <a:cubicBezTo>
                    <a:pt x="23751" y="8155"/>
                    <a:pt x="23516" y="8138"/>
                    <a:pt x="23281" y="8138"/>
                  </a:cubicBezTo>
                  <a:cubicBezTo>
                    <a:pt x="23046" y="8138"/>
                    <a:pt x="22810" y="8155"/>
                    <a:pt x="22575" y="8188"/>
                  </a:cubicBezTo>
                  <a:cubicBezTo>
                    <a:pt x="21317" y="8372"/>
                    <a:pt x="20069" y="8458"/>
                    <a:pt x="18831" y="8458"/>
                  </a:cubicBezTo>
                  <a:cubicBezTo>
                    <a:pt x="14645" y="8458"/>
                    <a:pt x="10570" y="7474"/>
                    <a:pt x="6575" y="5970"/>
                  </a:cubicBezTo>
                  <a:cubicBezTo>
                    <a:pt x="6306" y="5835"/>
                    <a:pt x="6037" y="5768"/>
                    <a:pt x="5768" y="5633"/>
                  </a:cubicBezTo>
                  <a:cubicBezTo>
                    <a:pt x="5634" y="5566"/>
                    <a:pt x="5432" y="5499"/>
                    <a:pt x="5297" y="5432"/>
                  </a:cubicBezTo>
                  <a:cubicBezTo>
                    <a:pt x="5029" y="5365"/>
                    <a:pt x="4760" y="5297"/>
                    <a:pt x="4558" y="5163"/>
                  </a:cubicBezTo>
                  <a:lnTo>
                    <a:pt x="4087" y="4961"/>
                  </a:lnTo>
                  <a:cubicBezTo>
                    <a:pt x="3751" y="4827"/>
                    <a:pt x="3482" y="4625"/>
                    <a:pt x="3146" y="4558"/>
                  </a:cubicBezTo>
                  <a:cubicBezTo>
                    <a:pt x="2407" y="4289"/>
                    <a:pt x="1869" y="4020"/>
                    <a:pt x="1129" y="3684"/>
                  </a:cubicBezTo>
                  <a:cubicBezTo>
                    <a:pt x="934" y="3619"/>
                    <a:pt x="762" y="3585"/>
                    <a:pt x="618" y="3585"/>
                  </a:cubicBezTo>
                  <a:cubicBezTo>
                    <a:pt x="170" y="3585"/>
                    <a:pt x="1" y="3912"/>
                    <a:pt x="255" y="4625"/>
                  </a:cubicBezTo>
                  <a:cubicBezTo>
                    <a:pt x="524" y="5633"/>
                    <a:pt x="793" y="6709"/>
                    <a:pt x="1129" y="7785"/>
                  </a:cubicBezTo>
                  <a:cubicBezTo>
                    <a:pt x="1600" y="8995"/>
                    <a:pt x="1936" y="10138"/>
                    <a:pt x="3550" y="10810"/>
                  </a:cubicBezTo>
                  <a:cubicBezTo>
                    <a:pt x="5163" y="11415"/>
                    <a:pt x="6844" y="11482"/>
                    <a:pt x="8457" y="12155"/>
                  </a:cubicBezTo>
                  <a:cubicBezTo>
                    <a:pt x="12087" y="13566"/>
                    <a:pt x="15785" y="14642"/>
                    <a:pt x="19550" y="15382"/>
                  </a:cubicBezTo>
                  <a:lnTo>
                    <a:pt x="20088" y="15382"/>
                  </a:lnTo>
                  <a:cubicBezTo>
                    <a:pt x="20267" y="15247"/>
                    <a:pt x="20431" y="15195"/>
                    <a:pt x="20586" y="15195"/>
                  </a:cubicBezTo>
                  <a:cubicBezTo>
                    <a:pt x="20894" y="15195"/>
                    <a:pt x="21163" y="15404"/>
                    <a:pt x="21432" y="15583"/>
                  </a:cubicBezTo>
                  <a:cubicBezTo>
                    <a:pt x="21567" y="15718"/>
                    <a:pt x="21768" y="15718"/>
                    <a:pt x="21903" y="15785"/>
                  </a:cubicBezTo>
                  <a:cubicBezTo>
                    <a:pt x="22022" y="15737"/>
                    <a:pt x="22141" y="15715"/>
                    <a:pt x="22257" y="15715"/>
                  </a:cubicBezTo>
                  <a:cubicBezTo>
                    <a:pt x="22469" y="15715"/>
                    <a:pt x="22670" y="15789"/>
                    <a:pt x="22844" y="15919"/>
                  </a:cubicBezTo>
                  <a:cubicBezTo>
                    <a:pt x="22844" y="15919"/>
                    <a:pt x="22978" y="15987"/>
                    <a:pt x="23046" y="15987"/>
                  </a:cubicBezTo>
                  <a:cubicBezTo>
                    <a:pt x="23180" y="16054"/>
                    <a:pt x="23314" y="16121"/>
                    <a:pt x="23449" y="16188"/>
                  </a:cubicBezTo>
                  <a:cubicBezTo>
                    <a:pt x="23718" y="16188"/>
                    <a:pt x="23987" y="16188"/>
                    <a:pt x="24188" y="16121"/>
                  </a:cubicBezTo>
                  <a:cubicBezTo>
                    <a:pt x="24473" y="15893"/>
                    <a:pt x="24710" y="15472"/>
                    <a:pt x="25144" y="15472"/>
                  </a:cubicBezTo>
                  <a:cubicBezTo>
                    <a:pt x="25222" y="15472"/>
                    <a:pt x="25306" y="15485"/>
                    <a:pt x="25399" y="15516"/>
                  </a:cubicBezTo>
                  <a:lnTo>
                    <a:pt x="25600" y="15583"/>
                  </a:lnTo>
                  <a:lnTo>
                    <a:pt x="26004" y="15852"/>
                  </a:lnTo>
                  <a:lnTo>
                    <a:pt x="26205" y="15987"/>
                  </a:lnTo>
                  <a:cubicBezTo>
                    <a:pt x="26340" y="16054"/>
                    <a:pt x="26541" y="16121"/>
                    <a:pt x="26676" y="16188"/>
                  </a:cubicBezTo>
                  <a:cubicBezTo>
                    <a:pt x="26878" y="16121"/>
                    <a:pt x="27012" y="16054"/>
                    <a:pt x="27146" y="15852"/>
                  </a:cubicBezTo>
                  <a:cubicBezTo>
                    <a:pt x="26883" y="15176"/>
                    <a:pt x="27083" y="15066"/>
                    <a:pt x="27380" y="15066"/>
                  </a:cubicBezTo>
                  <a:cubicBezTo>
                    <a:pt x="27522" y="15066"/>
                    <a:pt x="27686" y="15091"/>
                    <a:pt x="27832" y="15091"/>
                  </a:cubicBezTo>
                  <a:cubicBezTo>
                    <a:pt x="27929" y="15091"/>
                    <a:pt x="28017" y="15081"/>
                    <a:pt x="28088" y="15045"/>
                  </a:cubicBezTo>
                  <a:lnTo>
                    <a:pt x="28894" y="14844"/>
                  </a:lnTo>
                  <a:cubicBezTo>
                    <a:pt x="29383" y="14681"/>
                    <a:pt x="29896" y="14592"/>
                    <a:pt x="30404" y="14592"/>
                  </a:cubicBezTo>
                  <a:cubicBezTo>
                    <a:pt x="30735" y="14592"/>
                    <a:pt x="31064" y="14630"/>
                    <a:pt x="31382" y="14709"/>
                  </a:cubicBezTo>
                  <a:cubicBezTo>
                    <a:pt x="31987" y="14575"/>
                    <a:pt x="32659" y="14575"/>
                    <a:pt x="33264" y="14575"/>
                  </a:cubicBezTo>
                  <a:cubicBezTo>
                    <a:pt x="34474" y="13970"/>
                    <a:pt x="35752" y="13499"/>
                    <a:pt x="37029" y="13163"/>
                  </a:cubicBezTo>
                  <a:cubicBezTo>
                    <a:pt x="39718" y="12020"/>
                    <a:pt x="42138" y="10339"/>
                    <a:pt x="44222" y="8255"/>
                  </a:cubicBezTo>
                  <a:cubicBezTo>
                    <a:pt x="44357" y="8188"/>
                    <a:pt x="44491" y="8054"/>
                    <a:pt x="44626" y="7852"/>
                  </a:cubicBezTo>
                  <a:cubicBezTo>
                    <a:pt x="44962" y="7583"/>
                    <a:pt x="45096" y="7045"/>
                    <a:pt x="45500" y="6776"/>
                  </a:cubicBezTo>
                  <a:cubicBezTo>
                    <a:pt x="47382" y="5096"/>
                    <a:pt x="48996" y="3213"/>
                    <a:pt x="50340" y="1129"/>
                  </a:cubicBezTo>
                  <a:cubicBezTo>
                    <a:pt x="50475" y="860"/>
                    <a:pt x="50475" y="524"/>
                    <a:pt x="50407" y="255"/>
                  </a:cubicBezTo>
                  <a:cubicBezTo>
                    <a:pt x="50159" y="73"/>
                    <a:pt x="49935" y="1"/>
                    <a:pt x="49727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2" name="Google Shape;8832;p9"/>
            <p:cNvSpPr/>
            <p:nvPr/>
          </p:nvSpPr>
          <p:spPr>
            <a:xfrm>
              <a:off x="4101575" y="1374275"/>
              <a:ext cx="514325" cy="465575"/>
            </a:xfrm>
            <a:custGeom>
              <a:avLst/>
              <a:gdLst/>
              <a:ahLst/>
              <a:cxnLst/>
              <a:rect l="l" t="t" r="r" b="b"/>
              <a:pathLst>
                <a:path w="20573" h="18623" extrusionOk="0">
                  <a:moveTo>
                    <a:pt x="7193" y="8575"/>
                  </a:moveTo>
                  <a:cubicBezTo>
                    <a:pt x="7257" y="8662"/>
                    <a:pt x="7297" y="8764"/>
                    <a:pt x="7261" y="8942"/>
                  </a:cubicBezTo>
                  <a:cubicBezTo>
                    <a:pt x="7219" y="8814"/>
                    <a:pt x="7230" y="8686"/>
                    <a:pt x="7193" y="8575"/>
                  </a:cubicBezTo>
                  <a:close/>
                  <a:moveTo>
                    <a:pt x="3698" y="0"/>
                  </a:moveTo>
                  <a:cubicBezTo>
                    <a:pt x="3471" y="341"/>
                    <a:pt x="3244" y="511"/>
                    <a:pt x="2934" y="511"/>
                  </a:cubicBezTo>
                  <a:cubicBezTo>
                    <a:pt x="2692" y="511"/>
                    <a:pt x="2400" y="408"/>
                    <a:pt x="2017" y="202"/>
                  </a:cubicBezTo>
                  <a:cubicBezTo>
                    <a:pt x="1875" y="154"/>
                    <a:pt x="1732" y="107"/>
                    <a:pt x="1590" y="107"/>
                  </a:cubicBezTo>
                  <a:cubicBezTo>
                    <a:pt x="1530" y="107"/>
                    <a:pt x="1471" y="115"/>
                    <a:pt x="1412" y="135"/>
                  </a:cubicBezTo>
                  <a:cubicBezTo>
                    <a:pt x="606" y="336"/>
                    <a:pt x="1" y="1076"/>
                    <a:pt x="68" y="1950"/>
                  </a:cubicBezTo>
                  <a:cubicBezTo>
                    <a:pt x="68" y="2757"/>
                    <a:pt x="1278" y="2958"/>
                    <a:pt x="1278" y="3294"/>
                  </a:cubicBezTo>
                  <a:cubicBezTo>
                    <a:pt x="1211" y="4437"/>
                    <a:pt x="2152" y="5446"/>
                    <a:pt x="3295" y="5446"/>
                  </a:cubicBezTo>
                  <a:cubicBezTo>
                    <a:pt x="4438" y="5580"/>
                    <a:pt x="4438" y="5984"/>
                    <a:pt x="4438" y="6925"/>
                  </a:cubicBezTo>
                  <a:cubicBezTo>
                    <a:pt x="4396" y="7342"/>
                    <a:pt x="4509" y="7759"/>
                    <a:pt x="4762" y="7759"/>
                  </a:cubicBezTo>
                  <a:cubicBezTo>
                    <a:pt x="4917" y="7759"/>
                    <a:pt x="5123" y="7602"/>
                    <a:pt x="5379" y="7194"/>
                  </a:cubicBezTo>
                  <a:cubicBezTo>
                    <a:pt x="5513" y="7126"/>
                    <a:pt x="5312" y="6857"/>
                    <a:pt x="5513" y="6857"/>
                  </a:cubicBezTo>
                  <a:cubicBezTo>
                    <a:pt x="5446" y="6992"/>
                    <a:pt x="5446" y="7194"/>
                    <a:pt x="5513" y="7328"/>
                  </a:cubicBezTo>
                  <a:cubicBezTo>
                    <a:pt x="5666" y="7426"/>
                    <a:pt x="5797" y="7465"/>
                    <a:pt x="5910" y="7465"/>
                  </a:cubicBezTo>
                  <a:cubicBezTo>
                    <a:pt x="6345" y="7465"/>
                    <a:pt x="6538" y="6883"/>
                    <a:pt x="6858" y="6723"/>
                  </a:cubicBezTo>
                  <a:lnTo>
                    <a:pt x="6858" y="6723"/>
                  </a:lnTo>
                  <a:cubicBezTo>
                    <a:pt x="7227" y="7216"/>
                    <a:pt x="6863" y="7709"/>
                    <a:pt x="6955" y="8202"/>
                  </a:cubicBezTo>
                  <a:lnTo>
                    <a:pt x="6955" y="8202"/>
                  </a:lnTo>
                  <a:cubicBezTo>
                    <a:pt x="6771" y="7820"/>
                    <a:pt x="6637" y="7457"/>
                    <a:pt x="6105" y="7457"/>
                  </a:cubicBezTo>
                  <a:cubicBezTo>
                    <a:pt x="6066" y="7457"/>
                    <a:pt x="6026" y="7459"/>
                    <a:pt x="5984" y="7463"/>
                  </a:cubicBezTo>
                  <a:cubicBezTo>
                    <a:pt x="5513" y="7530"/>
                    <a:pt x="5110" y="7933"/>
                    <a:pt x="5110" y="8404"/>
                  </a:cubicBezTo>
                  <a:cubicBezTo>
                    <a:pt x="4975" y="9210"/>
                    <a:pt x="5312" y="10084"/>
                    <a:pt x="5984" y="10555"/>
                  </a:cubicBezTo>
                  <a:cubicBezTo>
                    <a:pt x="5991" y="10559"/>
                    <a:pt x="6000" y="10560"/>
                    <a:pt x="6010" y="10560"/>
                  </a:cubicBezTo>
                  <a:cubicBezTo>
                    <a:pt x="6104" y="10560"/>
                    <a:pt x="6302" y="10413"/>
                    <a:pt x="6411" y="10413"/>
                  </a:cubicBezTo>
                  <a:cubicBezTo>
                    <a:pt x="6502" y="10413"/>
                    <a:pt x="6532" y="10516"/>
                    <a:pt x="6387" y="10891"/>
                  </a:cubicBezTo>
                  <a:cubicBezTo>
                    <a:pt x="6051" y="11765"/>
                    <a:pt x="6791" y="12303"/>
                    <a:pt x="7597" y="12303"/>
                  </a:cubicBezTo>
                  <a:cubicBezTo>
                    <a:pt x="7646" y="12298"/>
                    <a:pt x="7695" y="12296"/>
                    <a:pt x="7743" y="12296"/>
                  </a:cubicBezTo>
                  <a:cubicBezTo>
                    <a:pt x="8356" y="12296"/>
                    <a:pt x="8899" y="12683"/>
                    <a:pt x="9211" y="13244"/>
                  </a:cubicBezTo>
                  <a:cubicBezTo>
                    <a:pt x="9501" y="13534"/>
                    <a:pt x="9790" y="14024"/>
                    <a:pt x="10123" y="14024"/>
                  </a:cubicBezTo>
                  <a:cubicBezTo>
                    <a:pt x="10177" y="14024"/>
                    <a:pt x="10231" y="14011"/>
                    <a:pt x="10286" y="13984"/>
                  </a:cubicBezTo>
                  <a:cubicBezTo>
                    <a:pt x="10500" y="13889"/>
                    <a:pt x="10687" y="13848"/>
                    <a:pt x="10849" y="13848"/>
                  </a:cubicBezTo>
                  <a:cubicBezTo>
                    <a:pt x="11607" y="13848"/>
                    <a:pt x="11844" y="14727"/>
                    <a:pt x="11900" y="15059"/>
                  </a:cubicBezTo>
                  <a:cubicBezTo>
                    <a:pt x="12169" y="16673"/>
                    <a:pt x="13446" y="17480"/>
                    <a:pt x="14253" y="18622"/>
                  </a:cubicBezTo>
                  <a:cubicBezTo>
                    <a:pt x="15597" y="18622"/>
                    <a:pt x="15799" y="17278"/>
                    <a:pt x="16539" y="16538"/>
                  </a:cubicBezTo>
                  <a:cubicBezTo>
                    <a:pt x="16673" y="16404"/>
                    <a:pt x="16740" y="16269"/>
                    <a:pt x="16875" y="16135"/>
                  </a:cubicBezTo>
                  <a:cubicBezTo>
                    <a:pt x="17144" y="15597"/>
                    <a:pt x="17547" y="15127"/>
                    <a:pt x="17950" y="14656"/>
                  </a:cubicBezTo>
                  <a:cubicBezTo>
                    <a:pt x="18623" y="13648"/>
                    <a:pt x="20034" y="13311"/>
                    <a:pt x="20572" y="12168"/>
                  </a:cubicBezTo>
                  <a:lnTo>
                    <a:pt x="20371" y="11698"/>
                  </a:lnTo>
                  <a:cubicBezTo>
                    <a:pt x="20169" y="11631"/>
                    <a:pt x="20034" y="11496"/>
                    <a:pt x="19833" y="11429"/>
                  </a:cubicBezTo>
                  <a:cubicBezTo>
                    <a:pt x="18690" y="9681"/>
                    <a:pt x="17547" y="7866"/>
                    <a:pt x="16471" y="5984"/>
                  </a:cubicBezTo>
                  <a:lnTo>
                    <a:pt x="16471" y="6051"/>
                  </a:lnTo>
                  <a:cubicBezTo>
                    <a:pt x="16074" y="5703"/>
                    <a:pt x="15713" y="5566"/>
                    <a:pt x="15372" y="5566"/>
                  </a:cubicBezTo>
                  <a:cubicBezTo>
                    <a:pt x="14790" y="5566"/>
                    <a:pt x="14266" y="5963"/>
                    <a:pt x="13715" y="6387"/>
                  </a:cubicBezTo>
                  <a:cubicBezTo>
                    <a:pt x="13555" y="6493"/>
                    <a:pt x="13648" y="7063"/>
                    <a:pt x="13461" y="7063"/>
                  </a:cubicBezTo>
                  <a:cubicBezTo>
                    <a:pt x="13412" y="7063"/>
                    <a:pt x="13343" y="7023"/>
                    <a:pt x="13244" y="6925"/>
                  </a:cubicBezTo>
                  <a:cubicBezTo>
                    <a:pt x="12707" y="6454"/>
                    <a:pt x="11429" y="6656"/>
                    <a:pt x="11765" y="5513"/>
                  </a:cubicBezTo>
                  <a:cubicBezTo>
                    <a:pt x="11786" y="5430"/>
                    <a:pt x="11820" y="5398"/>
                    <a:pt x="11861" y="5398"/>
                  </a:cubicBezTo>
                  <a:cubicBezTo>
                    <a:pt x="11951" y="5398"/>
                    <a:pt x="12076" y="5555"/>
                    <a:pt x="12169" y="5647"/>
                  </a:cubicBezTo>
                  <a:cubicBezTo>
                    <a:pt x="12236" y="5782"/>
                    <a:pt x="12370" y="5916"/>
                    <a:pt x="12572" y="5916"/>
                  </a:cubicBezTo>
                  <a:cubicBezTo>
                    <a:pt x="13244" y="5916"/>
                    <a:pt x="13849" y="5580"/>
                    <a:pt x="14320" y="5110"/>
                  </a:cubicBezTo>
                  <a:cubicBezTo>
                    <a:pt x="14454" y="4975"/>
                    <a:pt x="14522" y="4773"/>
                    <a:pt x="14522" y="4572"/>
                  </a:cubicBezTo>
                  <a:cubicBezTo>
                    <a:pt x="14791" y="2958"/>
                    <a:pt x="13110" y="2555"/>
                    <a:pt x="12707" y="1278"/>
                  </a:cubicBezTo>
                  <a:cubicBezTo>
                    <a:pt x="12613" y="1090"/>
                    <a:pt x="12437" y="1001"/>
                    <a:pt x="12237" y="1001"/>
                  </a:cubicBezTo>
                  <a:cubicBezTo>
                    <a:pt x="11863" y="1001"/>
                    <a:pt x="11403" y="1313"/>
                    <a:pt x="11228" y="1883"/>
                  </a:cubicBezTo>
                  <a:cubicBezTo>
                    <a:pt x="10959" y="2488"/>
                    <a:pt x="10959" y="3294"/>
                    <a:pt x="10152" y="3563"/>
                  </a:cubicBezTo>
                  <a:cubicBezTo>
                    <a:pt x="9998" y="3317"/>
                    <a:pt x="10041" y="3268"/>
                    <a:pt x="10134" y="3268"/>
                  </a:cubicBezTo>
                  <a:cubicBezTo>
                    <a:pt x="10195" y="3268"/>
                    <a:pt x="10276" y="3289"/>
                    <a:pt x="10337" y="3289"/>
                  </a:cubicBezTo>
                  <a:cubicBezTo>
                    <a:pt x="10386" y="3289"/>
                    <a:pt x="10421" y="3276"/>
                    <a:pt x="10421" y="3227"/>
                  </a:cubicBezTo>
                  <a:cubicBezTo>
                    <a:pt x="10891" y="2891"/>
                    <a:pt x="10891" y="2488"/>
                    <a:pt x="10354" y="2151"/>
                  </a:cubicBezTo>
                  <a:cubicBezTo>
                    <a:pt x="9883" y="1950"/>
                    <a:pt x="9480" y="1546"/>
                    <a:pt x="9345" y="1009"/>
                  </a:cubicBezTo>
                  <a:cubicBezTo>
                    <a:pt x="9225" y="530"/>
                    <a:pt x="9058" y="312"/>
                    <a:pt x="8788" y="312"/>
                  </a:cubicBezTo>
                  <a:cubicBezTo>
                    <a:pt x="8602" y="312"/>
                    <a:pt x="8368" y="414"/>
                    <a:pt x="8068" y="605"/>
                  </a:cubicBezTo>
                  <a:cubicBezTo>
                    <a:pt x="7381" y="1083"/>
                    <a:pt x="6693" y="1349"/>
                    <a:pt x="6030" y="1349"/>
                  </a:cubicBezTo>
                  <a:cubicBezTo>
                    <a:pt x="5200" y="1349"/>
                    <a:pt x="4408" y="934"/>
                    <a:pt x="3698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3" name="Google Shape;8833;p9"/>
            <p:cNvSpPr/>
            <p:nvPr/>
          </p:nvSpPr>
          <p:spPr>
            <a:xfrm>
              <a:off x="4194025" y="1120175"/>
              <a:ext cx="322700" cy="447450"/>
            </a:xfrm>
            <a:custGeom>
              <a:avLst/>
              <a:gdLst/>
              <a:ahLst/>
              <a:cxnLst/>
              <a:rect l="l" t="t" r="r" b="b"/>
              <a:pathLst>
                <a:path w="12908" h="17898" extrusionOk="0">
                  <a:moveTo>
                    <a:pt x="6319" y="13391"/>
                  </a:moveTo>
                  <a:lnTo>
                    <a:pt x="6252" y="13458"/>
                  </a:lnTo>
                  <a:cubicBezTo>
                    <a:pt x="6275" y="13447"/>
                    <a:pt x="6299" y="13433"/>
                    <a:pt x="6323" y="13418"/>
                  </a:cubicBezTo>
                  <a:lnTo>
                    <a:pt x="6323" y="13418"/>
                  </a:lnTo>
                  <a:cubicBezTo>
                    <a:pt x="6322" y="13409"/>
                    <a:pt x="6321" y="13400"/>
                    <a:pt x="6319" y="13391"/>
                  </a:cubicBezTo>
                  <a:close/>
                  <a:moveTo>
                    <a:pt x="4175" y="1"/>
                  </a:moveTo>
                  <a:cubicBezTo>
                    <a:pt x="3603" y="1"/>
                    <a:pt x="3519" y="639"/>
                    <a:pt x="3294" y="1088"/>
                  </a:cubicBezTo>
                  <a:cubicBezTo>
                    <a:pt x="3093" y="1626"/>
                    <a:pt x="2824" y="2164"/>
                    <a:pt x="2555" y="2702"/>
                  </a:cubicBezTo>
                  <a:cubicBezTo>
                    <a:pt x="2420" y="2836"/>
                    <a:pt x="2353" y="2971"/>
                    <a:pt x="2286" y="3105"/>
                  </a:cubicBezTo>
                  <a:cubicBezTo>
                    <a:pt x="1950" y="3576"/>
                    <a:pt x="1614" y="4046"/>
                    <a:pt x="1210" y="4517"/>
                  </a:cubicBezTo>
                  <a:cubicBezTo>
                    <a:pt x="1143" y="4651"/>
                    <a:pt x="1076" y="4786"/>
                    <a:pt x="1008" y="4988"/>
                  </a:cubicBezTo>
                  <a:cubicBezTo>
                    <a:pt x="605" y="5660"/>
                    <a:pt x="269" y="6399"/>
                    <a:pt x="67" y="7206"/>
                  </a:cubicBezTo>
                  <a:cubicBezTo>
                    <a:pt x="0" y="7341"/>
                    <a:pt x="0" y="7542"/>
                    <a:pt x="67" y="7744"/>
                  </a:cubicBezTo>
                  <a:cubicBezTo>
                    <a:pt x="202" y="8483"/>
                    <a:pt x="538" y="9156"/>
                    <a:pt x="1008" y="9828"/>
                  </a:cubicBezTo>
                  <a:cubicBezTo>
                    <a:pt x="1120" y="10023"/>
                    <a:pt x="1070" y="10068"/>
                    <a:pt x="958" y="10068"/>
                  </a:cubicBezTo>
                  <a:cubicBezTo>
                    <a:pt x="863" y="10068"/>
                    <a:pt x="724" y="10036"/>
                    <a:pt x="603" y="10036"/>
                  </a:cubicBezTo>
                  <a:cubicBezTo>
                    <a:pt x="523" y="10036"/>
                    <a:pt x="450" y="10050"/>
                    <a:pt x="403" y="10097"/>
                  </a:cubicBezTo>
                  <a:lnTo>
                    <a:pt x="202" y="10231"/>
                  </a:lnTo>
                  <a:cubicBezTo>
                    <a:pt x="269" y="11105"/>
                    <a:pt x="1076" y="11576"/>
                    <a:pt x="1143" y="12584"/>
                  </a:cubicBezTo>
                  <a:cubicBezTo>
                    <a:pt x="1611" y="12077"/>
                    <a:pt x="2057" y="11955"/>
                    <a:pt x="2520" y="11955"/>
                  </a:cubicBezTo>
                  <a:cubicBezTo>
                    <a:pt x="2854" y="11955"/>
                    <a:pt x="3197" y="12018"/>
                    <a:pt x="3563" y="12047"/>
                  </a:cubicBezTo>
                  <a:cubicBezTo>
                    <a:pt x="3496" y="10904"/>
                    <a:pt x="5042" y="11845"/>
                    <a:pt x="5109" y="10635"/>
                  </a:cubicBezTo>
                  <a:cubicBezTo>
                    <a:pt x="5177" y="11845"/>
                    <a:pt x="5446" y="12652"/>
                    <a:pt x="6723" y="12786"/>
                  </a:cubicBezTo>
                  <a:cubicBezTo>
                    <a:pt x="6907" y="12848"/>
                    <a:pt x="6585" y="13247"/>
                    <a:pt x="6323" y="13418"/>
                  </a:cubicBezTo>
                  <a:lnTo>
                    <a:pt x="6323" y="13418"/>
                  </a:lnTo>
                  <a:cubicBezTo>
                    <a:pt x="6377" y="13879"/>
                    <a:pt x="6127" y="14341"/>
                    <a:pt x="6588" y="14803"/>
                  </a:cubicBezTo>
                  <a:cubicBezTo>
                    <a:pt x="7193" y="13660"/>
                    <a:pt x="8135" y="12719"/>
                    <a:pt x="8269" y="11442"/>
                  </a:cubicBezTo>
                  <a:cubicBezTo>
                    <a:pt x="9412" y="11710"/>
                    <a:pt x="9815" y="12114"/>
                    <a:pt x="8538" y="12921"/>
                  </a:cubicBezTo>
                  <a:cubicBezTo>
                    <a:pt x="9950" y="13055"/>
                    <a:pt x="10689" y="13727"/>
                    <a:pt x="10756" y="15005"/>
                  </a:cubicBezTo>
                  <a:cubicBezTo>
                    <a:pt x="9978" y="15005"/>
                    <a:pt x="9637" y="15882"/>
                    <a:pt x="8828" y="15882"/>
                  </a:cubicBezTo>
                  <a:cubicBezTo>
                    <a:pt x="8799" y="15882"/>
                    <a:pt x="8770" y="15881"/>
                    <a:pt x="8740" y="15879"/>
                  </a:cubicBezTo>
                  <a:cubicBezTo>
                    <a:pt x="8605" y="15542"/>
                    <a:pt x="9210" y="14870"/>
                    <a:pt x="8538" y="14668"/>
                  </a:cubicBezTo>
                  <a:cubicBezTo>
                    <a:pt x="8438" y="14639"/>
                    <a:pt x="8350" y="14625"/>
                    <a:pt x="8273" y="14625"/>
                  </a:cubicBezTo>
                  <a:cubicBezTo>
                    <a:pt x="7827" y="14625"/>
                    <a:pt x="7721" y="15074"/>
                    <a:pt x="7664" y="15475"/>
                  </a:cubicBezTo>
                  <a:cubicBezTo>
                    <a:pt x="7664" y="15879"/>
                    <a:pt x="7193" y="16215"/>
                    <a:pt x="7395" y="16887"/>
                  </a:cubicBezTo>
                  <a:cubicBezTo>
                    <a:pt x="7642" y="16726"/>
                    <a:pt x="7855" y="16661"/>
                    <a:pt x="8045" y="16661"/>
                  </a:cubicBezTo>
                  <a:cubicBezTo>
                    <a:pt x="8873" y="16661"/>
                    <a:pt x="9269" y="17897"/>
                    <a:pt x="10161" y="17897"/>
                  </a:cubicBezTo>
                  <a:cubicBezTo>
                    <a:pt x="10180" y="17897"/>
                    <a:pt x="10199" y="17897"/>
                    <a:pt x="10219" y="17895"/>
                  </a:cubicBezTo>
                  <a:cubicBezTo>
                    <a:pt x="10498" y="16611"/>
                    <a:pt x="10870" y="16162"/>
                    <a:pt x="12066" y="16162"/>
                  </a:cubicBezTo>
                  <a:cubicBezTo>
                    <a:pt x="12310" y="16162"/>
                    <a:pt x="12589" y="16181"/>
                    <a:pt x="12908" y="16215"/>
                  </a:cubicBezTo>
                  <a:cubicBezTo>
                    <a:pt x="12706" y="15542"/>
                    <a:pt x="12370" y="15005"/>
                    <a:pt x="12034" y="14400"/>
                  </a:cubicBezTo>
                  <a:cubicBezTo>
                    <a:pt x="11025" y="12853"/>
                    <a:pt x="10151" y="11240"/>
                    <a:pt x="9546" y="9492"/>
                  </a:cubicBezTo>
                  <a:cubicBezTo>
                    <a:pt x="8740" y="7811"/>
                    <a:pt x="7866" y="6198"/>
                    <a:pt x="6857" y="4719"/>
                  </a:cubicBezTo>
                  <a:cubicBezTo>
                    <a:pt x="5983" y="3240"/>
                    <a:pt x="5177" y="1693"/>
                    <a:pt x="4572" y="80"/>
                  </a:cubicBezTo>
                  <a:cubicBezTo>
                    <a:pt x="4418" y="25"/>
                    <a:pt x="4287" y="1"/>
                    <a:pt x="4175" y="1"/>
                  </a:cubicBezTo>
                  <a:close/>
                </a:path>
              </a:pathLst>
            </a:custGeom>
            <a:solidFill>
              <a:srgbClr val="1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4" name="Google Shape;8834;p9"/>
            <p:cNvSpPr/>
            <p:nvPr/>
          </p:nvSpPr>
          <p:spPr>
            <a:xfrm>
              <a:off x="3886450" y="546825"/>
              <a:ext cx="235325" cy="475650"/>
            </a:xfrm>
            <a:custGeom>
              <a:avLst/>
              <a:gdLst/>
              <a:ahLst/>
              <a:cxnLst/>
              <a:rect l="l" t="t" r="r" b="b"/>
              <a:pathLst>
                <a:path w="9413" h="19026" extrusionOk="0">
                  <a:moveTo>
                    <a:pt x="5111" y="1"/>
                  </a:moveTo>
                  <a:cubicBezTo>
                    <a:pt x="4595" y="1"/>
                    <a:pt x="4409" y="468"/>
                    <a:pt x="4168" y="829"/>
                  </a:cubicBezTo>
                  <a:cubicBezTo>
                    <a:pt x="3362" y="2106"/>
                    <a:pt x="3631" y="3518"/>
                    <a:pt x="3496" y="4862"/>
                  </a:cubicBezTo>
                  <a:cubicBezTo>
                    <a:pt x="3429" y="5064"/>
                    <a:pt x="3429" y="5266"/>
                    <a:pt x="3429" y="5467"/>
                  </a:cubicBezTo>
                  <a:cubicBezTo>
                    <a:pt x="3429" y="5804"/>
                    <a:pt x="3429" y="6140"/>
                    <a:pt x="3295" y="6543"/>
                  </a:cubicBezTo>
                  <a:cubicBezTo>
                    <a:pt x="2891" y="7619"/>
                    <a:pt x="2824" y="8829"/>
                    <a:pt x="2421" y="9905"/>
                  </a:cubicBezTo>
                  <a:cubicBezTo>
                    <a:pt x="1883" y="11854"/>
                    <a:pt x="1278" y="13804"/>
                    <a:pt x="874" y="15753"/>
                  </a:cubicBezTo>
                  <a:cubicBezTo>
                    <a:pt x="874" y="15888"/>
                    <a:pt x="807" y="16022"/>
                    <a:pt x="807" y="16157"/>
                  </a:cubicBezTo>
                  <a:cubicBezTo>
                    <a:pt x="874" y="17098"/>
                    <a:pt x="0" y="18375"/>
                    <a:pt x="942" y="18913"/>
                  </a:cubicBezTo>
                  <a:cubicBezTo>
                    <a:pt x="1078" y="18991"/>
                    <a:pt x="1205" y="19025"/>
                    <a:pt x="1324" y="19025"/>
                  </a:cubicBezTo>
                  <a:cubicBezTo>
                    <a:pt x="2028" y="19025"/>
                    <a:pt x="2480" y="17836"/>
                    <a:pt x="3227" y="17434"/>
                  </a:cubicBezTo>
                  <a:cubicBezTo>
                    <a:pt x="3631" y="17031"/>
                    <a:pt x="3967" y="16627"/>
                    <a:pt x="4236" y="16089"/>
                  </a:cubicBezTo>
                  <a:cubicBezTo>
                    <a:pt x="4437" y="15888"/>
                    <a:pt x="4572" y="15686"/>
                    <a:pt x="4706" y="15484"/>
                  </a:cubicBezTo>
                  <a:cubicBezTo>
                    <a:pt x="4975" y="15014"/>
                    <a:pt x="5311" y="14610"/>
                    <a:pt x="5580" y="14140"/>
                  </a:cubicBezTo>
                  <a:cubicBezTo>
                    <a:pt x="6185" y="12997"/>
                    <a:pt x="6858" y="11921"/>
                    <a:pt x="7664" y="10980"/>
                  </a:cubicBezTo>
                  <a:cubicBezTo>
                    <a:pt x="8269" y="10173"/>
                    <a:pt x="9412" y="9770"/>
                    <a:pt x="9412" y="8627"/>
                  </a:cubicBezTo>
                  <a:cubicBezTo>
                    <a:pt x="9009" y="7888"/>
                    <a:pt x="8606" y="7215"/>
                    <a:pt x="8269" y="6543"/>
                  </a:cubicBezTo>
                  <a:cubicBezTo>
                    <a:pt x="7328" y="4661"/>
                    <a:pt x="6723" y="2644"/>
                    <a:pt x="5648" y="896"/>
                  </a:cubicBezTo>
                  <a:cubicBezTo>
                    <a:pt x="5379" y="694"/>
                    <a:pt x="5513" y="291"/>
                    <a:pt x="5311" y="22"/>
                  </a:cubicBezTo>
                  <a:cubicBezTo>
                    <a:pt x="5240" y="8"/>
                    <a:pt x="5173" y="1"/>
                    <a:pt x="5111" y="1"/>
                  </a:cubicBezTo>
                  <a:close/>
                </a:path>
              </a:pathLst>
            </a:custGeom>
            <a:solidFill>
              <a:srgbClr val="106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5" name="Google Shape;8835;p9"/>
            <p:cNvSpPr/>
            <p:nvPr/>
          </p:nvSpPr>
          <p:spPr>
            <a:xfrm>
              <a:off x="2983925" y="4907475"/>
              <a:ext cx="574800" cy="112000"/>
            </a:xfrm>
            <a:custGeom>
              <a:avLst/>
              <a:gdLst/>
              <a:ahLst/>
              <a:cxnLst/>
              <a:rect l="l" t="t" r="r" b="b"/>
              <a:pathLst>
                <a:path w="22992" h="4480" extrusionOk="0">
                  <a:moveTo>
                    <a:pt x="3032" y="0"/>
                  </a:moveTo>
                  <a:cubicBezTo>
                    <a:pt x="2899" y="0"/>
                    <a:pt x="2780" y="73"/>
                    <a:pt x="2689" y="255"/>
                  </a:cubicBezTo>
                  <a:cubicBezTo>
                    <a:pt x="2286" y="972"/>
                    <a:pt x="1703" y="1061"/>
                    <a:pt x="1101" y="1061"/>
                  </a:cubicBezTo>
                  <a:cubicBezTo>
                    <a:pt x="900" y="1061"/>
                    <a:pt x="697" y="1051"/>
                    <a:pt x="497" y="1051"/>
                  </a:cubicBezTo>
                  <a:cubicBezTo>
                    <a:pt x="398" y="1051"/>
                    <a:pt x="299" y="1054"/>
                    <a:pt x="202" y="1061"/>
                  </a:cubicBezTo>
                  <a:cubicBezTo>
                    <a:pt x="0" y="1330"/>
                    <a:pt x="0" y="1666"/>
                    <a:pt x="202" y="1935"/>
                  </a:cubicBezTo>
                  <a:cubicBezTo>
                    <a:pt x="1748" y="2271"/>
                    <a:pt x="3227" y="2809"/>
                    <a:pt x="4706" y="3482"/>
                  </a:cubicBezTo>
                  <a:cubicBezTo>
                    <a:pt x="6830" y="4135"/>
                    <a:pt x="9043" y="4480"/>
                    <a:pt x="11308" y="4480"/>
                  </a:cubicBezTo>
                  <a:cubicBezTo>
                    <a:pt x="11839" y="4480"/>
                    <a:pt x="12372" y="4461"/>
                    <a:pt x="12908" y="4423"/>
                  </a:cubicBezTo>
                  <a:cubicBezTo>
                    <a:pt x="15597" y="4423"/>
                    <a:pt x="18286" y="4019"/>
                    <a:pt x="20908" y="3213"/>
                  </a:cubicBezTo>
                  <a:cubicBezTo>
                    <a:pt x="21042" y="3078"/>
                    <a:pt x="21042" y="2876"/>
                    <a:pt x="20975" y="2742"/>
                  </a:cubicBezTo>
                  <a:cubicBezTo>
                    <a:pt x="20841" y="2540"/>
                    <a:pt x="20505" y="2608"/>
                    <a:pt x="20437" y="2339"/>
                  </a:cubicBezTo>
                  <a:lnTo>
                    <a:pt x="20437" y="2339"/>
                  </a:lnTo>
                  <a:cubicBezTo>
                    <a:pt x="20773" y="2608"/>
                    <a:pt x="21110" y="2742"/>
                    <a:pt x="21513" y="2876"/>
                  </a:cubicBezTo>
                  <a:cubicBezTo>
                    <a:pt x="22051" y="2540"/>
                    <a:pt x="22992" y="3011"/>
                    <a:pt x="22858" y="1935"/>
                  </a:cubicBezTo>
                  <a:cubicBezTo>
                    <a:pt x="22589" y="1599"/>
                    <a:pt x="22320" y="1330"/>
                    <a:pt x="22051" y="1061"/>
                  </a:cubicBezTo>
                  <a:cubicBezTo>
                    <a:pt x="21949" y="656"/>
                    <a:pt x="21854" y="519"/>
                    <a:pt x="21763" y="519"/>
                  </a:cubicBezTo>
                  <a:cubicBezTo>
                    <a:pt x="21576" y="519"/>
                    <a:pt x="21408" y="1092"/>
                    <a:pt x="21241" y="1092"/>
                  </a:cubicBezTo>
                  <a:cubicBezTo>
                    <a:pt x="21220" y="1092"/>
                    <a:pt x="21198" y="1083"/>
                    <a:pt x="21177" y="1061"/>
                  </a:cubicBezTo>
                  <a:cubicBezTo>
                    <a:pt x="21129" y="633"/>
                    <a:pt x="20980" y="407"/>
                    <a:pt x="20683" y="407"/>
                  </a:cubicBezTo>
                  <a:cubicBezTo>
                    <a:pt x="20560" y="407"/>
                    <a:pt x="20412" y="445"/>
                    <a:pt x="20236" y="524"/>
                  </a:cubicBezTo>
                  <a:cubicBezTo>
                    <a:pt x="18958" y="994"/>
                    <a:pt x="17614" y="1330"/>
                    <a:pt x="16269" y="1599"/>
                  </a:cubicBezTo>
                  <a:cubicBezTo>
                    <a:pt x="14819" y="1828"/>
                    <a:pt x="13368" y="1949"/>
                    <a:pt x="11930" y="1949"/>
                  </a:cubicBezTo>
                  <a:cubicBezTo>
                    <a:pt x="10835" y="1949"/>
                    <a:pt x="9748" y="1879"/>
                    <a:pt x="8672" y="1734"/>
                  </a:cubicBezTo>
                  <a:cubicBezTo>
                    <a:pt x="6857" y="1666"/>
                    <a:pt x="5109" y="1129"/>
                    <a:pt x="3563" y="255"/>
                  </a:cubicBezTo>
                  <a:cubicBezTo>
                    <a:pt x="3379" y="107"/>
                    <a:pt x="3194" y="0"/>
                    <a:pt x="3032" y="0"/>
                  </a:cubicBezTo>
                  <a:close/>
                </a:path>
              </a:pathLst>
            </a:custGeom>
            <a:solidFill>
              <a:srgbClr val="1A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6" name="Google Shape;8836;p9"/>
            <p:cNvSpPr/>
            <p:nvPr/>
          </p:nvSpPr>
          <p:spPr>
            <a:xfrm>
              <a:off x="2348600" y="4103225"/>
              <a:ext cx="198350" cy="287925"/>
            </a:xfrm>
            <a:custGeom>
              <a:avLst/>
              <a:gdLst/>
              <a:ahLst/>
              <a:cxnLst/>
              <a:rect l="l" t="t" r="r" b="b"/>
              <a:pathLst>
                <a:path w="7934" h="11517" extrusionOk="0">
                  <a:moveTo>
                    <a:pt x="1164" y="1"/>
                  </a:moveTo>
                  <a:cubicBezTo>
                    <a:pt x="1033" y="1"/>
                    <a:pt x="871" y="68"/>
                    <a:pt x="673" y="222"/>
                  </a:cubicBezTo>
                  <a:cubicBezTo>
                    <a:pt x="1" y="1903"/>
                    <a:pt x="539" y="3382"/>
                    <a:pt x="1346" y="4928"/>
                  </a:cubicBezTo>
                  <a:cubicBezTo>
                    <a:pt x="2690" y="7214"/>
                    <a:pt x="4438" y="9231"/>
                    <a:pt x="5783" y="11517"/>
                  </a:cubicBezTo>
                  <a:cubicBezTo>
                    <a:pt x="5943" y="11458"/>
                    <a:pt x="6122" y="11444"/>
                    <a:pt x="6307" y="11444"/>
                  </a:cubicBezTo>
                  <a:cubicBezTo>
                    <a:pt x="6480" y="11444"/>
                    <a:pt x="6659" y="11457"/>
                    <a:pt x="6833" y="11457"/>
                  </a:cubicBezTo>
                  <a:cubicBezTo>
                    <a:pt x="7328" y="11457"/>
                    <a:pt x="7778" y="11356"/>
                    <a:pt x="7934" y="10575"/>
                  </a:cubicBezTo>
                  <a:lnTo>
                    <a:pt x="3497" y="4592"/>
                  </a:lnTo>
                  <a:cubicBezTo>
                    <a:pt x="3093" y="4256"/>
                    <a:pt x="2623" y="3987"/>
                    <a:pt x="2690" y="3382"/>
                  </a:cubicBezTo>
                  <a:lnTo>
                    <a:pt x="2623" y="2979"/>
                  </a:lnTo>
                  <a:cubicBezTo>
                    <a:pt x="2152" y="2710"/>
                    <a:pt x="1883" y="2306"/>
                    <a:pt x="1883" y="1769"/>
                  </a:cubicBezTo>
                  <a:cubicBezTo>
                    <a:pt x="1547" y="1500"/>
                    <a:pt x="1682" y="1029"/>
                    <a:pt x="1614" y="693"/>
                  </a:cubicBezTo>
                  <a:cubicBezTo>
                    <a:pt x="1569" y="286"/>
                    <a:pt x="1433" y="1"/>
                    <a:pt x="1164" y="1"/>
                  </a:cubicBezTo>
                  <a:close/>
                </a:path>
              </a:pathLst>
            </a:custGeom>
            <a:solidFill>
              <a:srgbClr val="DEE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7" name="Google Shape;8837;p9"/>
            <p:cNvSpPr/>
            <p:nvPr/>
          </p:nvSpPr>
          <p:spPr>
            <a:xfrm>
              <a:off x="3908300" y="4671800"/>
              <a:ext cx="473575" cy="195025"/>
            </a:xfrm>
            <a:custGeom>
              <a:avLst/>
              <a:gdLst/>
              <a:ahLst/>
              <a:cxnLst/>
              <a:rect l="l" t="t" r="r" b="b"/>
              <a:pathLst>
                <a:path w="18943" h="7801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942"/>
                    <a:pt x="269" y="1883"/>
                    <a:pt x="673" y="2757"/>
                  </a:cubicBezTo>
                  <a:cubicBezTo>
                    <a:pt x="4101" y="3900"/>
                    <a:pt x="7463" y="5043"/>
                    <a:pt x="10891" y="5984"/>
                  </a:cubicBezTo>
                  <a:cubicBezTo>
                    <a:pt x="13379" y="6589"/>
                    <a:pt x="15799" y="7732"/>
                    <a:pt x="18421" y="7732"/>
                  </a:cubicBezTo>
                  <a:cubicBezTo>
                    <a:pt x="18531" y="7779"/>
                    <a:pt x="18619" y="7801"/>
                    <a:pt x="18688" y="7801"/>
                  </a:cubicBezTo>
                  <a:cubicBezTo>
                    <a:pt x="18915" y="7801"/>
                    <a:pt x="18943" y="7570"/>
                    <a:pt x="18891" y="7261"/>
                  </a:cubicBezTo>
                  <a:cubicBezTo>
                    <a:pt x="18354" y="7060"/>
                    <a:pt x="17748" y="6925"/>
                    <a:pt x="17143" y="6858"/>
                  </a:cubicBezTo>
                  <a:cubicBezTo>
                    <a:pt x="16135" y="6858"/>
                    <a:pt x="15194" y="6858"/>
                    <a:pt x="14656" y="5715"/>
                  </a:cubicBezTo>
                  <a:cubicBezTo>
                    <a:pt x="14528" y="5416"/>
                    <a:pt x="14263" y="5361"/>
                    <a:pt x="13949" y="5361"/>
                  </a:cubicBezTo>
                  <a:cubicBezTo>
                    <a:pt x="13770" y="5361"/>
                    <a:pt x="13574" y="5379"/>
                    <a:pt x="13379" y="5379"/>
                  </a:cubicBezTo>
                  <a:cubicBezTo>
                    <a:pt x="11496" y="5379"/>
                    <a:pt x="9681" y="4976"/>
                    <a:pt x="8000" y="4102"/>
                  </a:cubicBezTo>
                  <a:cubicBezTo>
                    <a:pt x="7194" y="3564"/>
                    <a:pt x="6253" y="3160"/>
                    <a:pt x="5379" y="2959"/>
                  </a:cubicBezTo>
                  <a:cubicBezTo>
                    <a:pt x="5238" y="2943"/>
                    <a:pt x="5098" y="2938"/>
                    <a:pt x="4958" y="2938"/>
                  </a:cubicBezTo>
                  <a:cubicBezTo>
                    <a:pt x="4592" y="2938"/>
                    <a:pt x="4231" y="2977"/>
                    <a:pt x="3892" y="2977"/>
                  </a:cubicBezTo>
                  <a:cubicBezTo>
                    <a:pt x="3246" y="2977"/>
                    <a:pt x="2676" y="2836"/>
                    <a:pt x="2286" y="2018"/>
                  </a:cubicBezTo>
                  <a:cubicBezTo>
                    <a:pt x="2286" y="1998"/>
                    <a:pt x="2263" y="1990"/>
                    <a:pt x="2229" y="1990"/>
                  </a:cubicBezTo>
                  <a:cubicBezTo>
                    <a:pt x="2146" y="1990"/>
                    <a:pt x="1997" y="2037"/>
                    <a:pt x="1950" y="2085"/>
                  </a:cubicBezTo>
                  <a:cubicBezTo>
                    <a:pt x="1725" y="2223"/>
                    <a:pt x="1549" y="2281"/>
                    <a:pt x="1409" y="2281"/>
                  </a:cubicBezTo>
                  <a:cubicBezTo>
                    <a:pt x="1002" y="2281"/>
                    <a:pt x="890" y="1795"/>
                    <a:pt x="740" y="1345"/>
                  </a:cubicBezTo>
                  <a:cubicBezTo>
                    <a:pt x="673" y="875"/>
                    <a:pt x="404" y="337"/>
                    <a:pt x="0" y="1"/>
                  </a:cubicBezTo>
                  <a:close/>
                </a:path>
              </a:pathLst>
            </a:custGeom>
            <a:solidFill>
              <a:srgbClr val="1F6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8" name="Google Shape;8838;p9"/>
            <p:cNvSpPr/>
            <p:nvPr/>
          </p:nvSpPr>
          <p:spPr>
            <a:xfrm>
              <a:off x="2982225" y="1419650"/>
              <a:ext cx="94150" cy="282375"/>
            </a:xfrm>
            <a:custGeom>
              <a:avLst/>
              <a:gdLst/>
              <a:ahLst/>
              <a:cxnLst/>
              <a:rect l="l" t="t" r="r" b="b"/>
              <a:pathLst>
                <a:path w="3766" h="11295" extrusionOk="0">
                  <a:moveTo>
                    <a:pt x="1547" y="0"/>
                  </a:moveTo>
                  <a:cubicBezTo>
                    <a:pt x="942" y="336"/>
                    <a:pt x="471" y="874"/>
                    <a:pt x="270" y="1479"/>
                  </a:cubicBezTo>
                  <a:cubicBezTo>
                    <a:pt x="471" y="2286"/>
                    <a:pt x="1" y="3093"/>
                    <a:pt x="270" y="3900"/>
                  </a:cubicBezTo>
                  <a:cubicBezTo>
                    <a:pt x="808" y="5042"/>
                    <a:pt x="404" y="6387"/>
                    <a:pt x="942" y="7530"/>
                  </a:cubicBezTo>
                  <a:cubicBezTo>
                    <a:pt x="1883" y="8673"/>
                    <a:pt x="1211" y="10690"/>
                    <a:pt x="3026" y="11295"/>
                  </a:cubicBezTo>
                  <a:cubicBezTo>
                    <a:pt x="3362" y="11160"/>
                    <a:pt x="3631" y="10959"/>
                    <a:pt x="3698" y="10622"/>
                  </a:cubicBezTo>
                  <a:cubicBezTo>
                    <a:pt x="3766" y="10219"/>
                    <a:pt x="3698" y="9816"/>
                    <a:pt x="3564" y="9412"/>
                  </a:cubicBezTo>
                  <a:cubicBezTo>
                    <a:pt x="3631" y="9278"/>
                    <a:pt x="3564" y="9143"/>
                    <a:pt x="3497" y="9143"/>
                  </a:cubicBezTo>
                  <a:cubicBezTo>
                    <a:pt x="3161" y="8807"/>
                    <a:pt x="2555" y="8673"/>
                    <a:pt x="2892" y="7933"/>
                  </a:cubicBezTo>
                  <a:cubicBezTo>
                    <a:pt x="3026" y="7328"/>
                    <a:pt x="3026" y="6723"/>
                    <a:pt x="2757" y="6185"/>
                  </a:cubicBezTo>
                  <a:cubicBezTo>
                    <a:pt x="2757" y="4034"/>
                    <a:pt x="3228" y="1748"/>
                    <a:pt x="1547" y="0"/>
                  </a:cubicBezTo>
                  <a:close/>
                </a:path>
              </a:pathLst>
            </a:custGeom>
            <a:solidFill>
              <a:srgbClr val="D6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9" name="Google Shape;8839;p9"/>
            <p:cNvSpPr/>
            <p:nvPr/>
          </p:nvSpPr>
          <p:spPr>
            <a:xfrm>
              <a:off x="3417525" y="823150"/>
              <a:ext cx="188275" cy="192000"/>
            </a:xfrm>
            <a:custGeom>
              <a:avLst/>
              <a:gdLst/>
              <a:ahLst/>
              <a:cxnLst/>
              <a:rect l="l" t="t" r="r" b="b"/>
              <a:pathLst>
                <a:path w="7531" h="7680" extrusionOk="0">
                  <a:moveTo>
                    <a:pt x="6316" y="1"/>
                  </a:moveTo>
                  <a:cubicBezTo>
                    <a:pt x="5844" y="1"/>
                    <a:pt x="5303" y="263"/>
                    <a:pt x="4841" y="263"/>
                  </a:cubicBezTo>
                  <a:lnTo>
                    <a:pt x="4572" y="263"/>
                  </a:lnTo>
                  <a:cubicBezTo>
                    <a:pt x="3429" y="1137"/>
                    <a:pt x="2690" y="2482"/>
                    <a:pt x="1480" y="3221"/>
                  </a:cubicBezTo>
                  <a:cubicBezTo>
                    <a:pt x="1076" y="3692"/>
                    <a:pt x="740" y="4230"/>
                    <a:pt x="606" y="4835"/>
                  </a:cubicBezTo>
                  <a:cubicBezTo>
                    <a:pt x="606" y="5776"/>
                    <a:pt x="1" y="6784"/>
                    <a:pt x="942" y="7658"/>
                  </a:cubicBezTo>
                  <a:cubicBezTo>
                    <a:pt x="1013" y="7673"/>
                    <a:pt x="1078" y="7679"/>
                    <a:pt x="1137" y="7679"/>
                  </a:cubicBezTo>
                  <a:cubicBezTo>
                    <a:pt x="1629" y="7679"/>
                    <a:pt x="1696" y="7205"/>
                    <a:pt x="1816" y="6784"/>
                  </a:cubicBezTo>
                  <a:cubicBezTo>
                    <a:pt x="1922" y="6440"/>
                    <a:pt x="2049" y="6325"/>
                    <a:pt x="2185" y="6325"/>
                  </a:cubicBezTo>
                  <a:cubicBezTo>
                    <a:pt x="2393" y="6325"/>
                    <a:pt x="2621" y="6595"/>
                    <a:pt x="2824" y="6717"/>
                  </a:cubicBezTo>
                  <a:cubicBezTo>
                    <a:pt x="2923" y="6816"/>
                    <a:pt x="3057" y="6878"/>
                    <a:pt x="3201" y="6878"/>
                  </a:cubicBezTo>
                  <a:cubicBezTo>
                    <a:pt x="3254" y="6878"/>
                    <a:pt x="3308" y="6870"/>
                    <a:pt x="3362" y="6852"/>
                  </a:cubicBezTo>
                  <a:cubicBezTo>
                    <a:pt x="3967" y="6314"/>
                    <a:pt x="4908" y="5843"/>
                    <a:pt x="3900" y="4835"/>
                  </a:cubicBezTo>
                  <a:cubicBezTo>
                    <a:pt x="3833" y="4835"/>
                    <a:pt x="3497" y="4700"/>
                    <a:pt x="3833" y="4700"/>
                  </a:cubicBezTo>
                  <a:cubicBezTo>
                    <a:pt x="4841" y="4700"/>
                    <a:pt x="5110" y="3423"/>
                    <a:pt x="6119" y="3423"/>
                  </a:cubicBezTo>
                  <a:cubicBezTo>
                    <a:pt x="6253" y="3289"/>
                    <a:pt x="6455" y="3221"/>
                    <a:pt x="6589" y="3087"/>
                  </a:cubicBezTo>
                  <a:cubicBezTo>
                    <a:pt x="7194" y="2280"/>
                    <a:pt x="7530" y="1204"/>
                    <a:pt x="7060" y="398"/>
                  </a:cubicBezTo>
                  <a:cubicBezTo>
                    <a:pt x="6858" y="95"/>
                    <a:pt x="6600" y="1"/>
                    <a:pt x="6316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0" name="Google Shape;8840;p9"/>
            <p:cNvSpPr/>
            <p:nvPr/>
          </p:nvSpPr>
          <p:spPr>
            <a:xfrm>
              <a:off x="2493150" y="4367600"/>
              <a:ext cx="188275" cy="146250"/>
            </a:xfrm>
            <a:custGeom>
              <a:avLst/>
              <a:gdLst/>
              <a:ahLst/>
              <a:cxnLst/>
              <a:rect l="l" t="t" r="r" b="b"/>
              <a:pathLst>
                <a:path w="7531" h="5850" extrusionOk="0">
                  <a:moveTo>
                    <a:pt x="2152" y="0"/>
                  </a:moveTo>
                  <a:cubicBezTo>
                    <a:pt x="2052" y="250"/>
                    <a:pt x="1878" y="388"/>
                    <a:pt x="1658" y="388"/>
                  </a:cubicBezTo>
                  <a:cubicBezTo>
                    <a:pt x="1582" y="388"/>
                    <a:pt x="1499" y="371"/>
                    <a:pt x="1412" y="337"/>
                  </a:cubicBezTo>
                  <a:cubicBezTo>
                    <a:pt x="1225" y="251"/>
                    <a:pt x="1063" y="214"/>
                    <a:pt x="921" y="214"/>
                  </a:cubicBezTo>
                  <a:cubicBezTo>
                    <a:pt x="502" y="214"/>
                    <a:pt x="251" y="540"/>
                    <a:pt x="1" y="942"/>
                  </a:cubicBezTo>
                  <a:cubicBezTo>
                    <a:pt x="68" y="1345"/>
                    <a:pt x="1" y="1748"/>
                    <a:pt x="337" y="2017"/>
                  </a:cubicBezTo>
                  <a:cubicBezTo>
                    <a:pt x="414" y="2017"/>
                    <a:pt x="490" y="2012"/>
                    <a:pt x="561" y="2012"/>
                  </a:cubicBezTo>
                  <a:cubicBezTo>
                    <a:pt x="737" y="2012"/>
                    <a:pt x="875" y="2046"/>
                    <a:pt x="875" y="2286"/>
                  </a:cubicBezTo>
                  <a:cubicBezTo>
                    <a:pt x="1143" y="2690"/>
                    <a:pt x="1480" y="3026"/>
                    <a:pt x="1883" y="3362"/>
                  </a:cubicBezTo>
                  <a:cubicBezTo>
                    <a:pt x="2085" y="3564"/>
                    <a:pt x="2354" y="3765"/>
                    <a:pt x="2622" y="3967"/>
                  </a:cubicBezTo>
                  <a:lnTo>
                    <a:pt x="3026" y="4236"/>
                  </a:lnTo>
                  <a:lnTo>
                    <a:pt x="3227" y="4370"/>
                  </a:lnTo>
                  <a:cubicBezTo>
                    <a:pt x="3295" y="4438"/>
                    <a:pt x="3429" y="4572"/>
                    <a:pt x="3564" y="4639"/>
                  </a:cubicBezTo>
                  <a:lnTo>
                    <a:pt x="3698" y="4841"/>
                  </a:lnTo>
                  <a:cubicBezTo>
                    <a:pt x="3833" y="4908"/>
                    <a:pt x="3967" y="4975"/>
                    <a:pt x="4169" y="5043"/>
                  </a:cubicBezTo>
                  <a:lnTo>
                    <a:pt x="4370" y="5110"/>
                  </a:lnTo>
                  <a:lnTo>
                    <a:pt x="4908" y="5110"/>
                  </a:lnTo>
                  <a:cubicBezTo>
                    <a:pt x="5004" y="5088"/>
                    <a:pt x="5097" y="5078"/>
                    <a:pt x="5185" y="5078"/>
                  </a:cubicBezTo>
                  <a:cubicBezTo>
                    <a:pt x="5903" y="5078"/>
                    <a:pt x="6401" y="5730"/>
                    <a:pt x="7059" y="5849"/>
                  </a:cubicBezTo>
                  <a:cubicBezTo>
                    <a:pt x="7328" y="5782"/>
                    <a:pt x="7530" y="5648"/>
                    <a:pt x="7396" y="5311"/>
                  </a:cubicBezTo>
                  <a:lnTo>
                    <a:pt x="2152" y="0"/>
                  </a:lnTo>
                  <a:close/>
                </a:path>
              </a:pathLst>
            </a:custGeom>
            <a:solidFill>
              <a:srgbClr val="D2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1" name="Google Shape;8841;p9"/>
            <p:cNvSpPr/>
            <p:nvPr/>
          </p:nvSpPr>
          <p:spPr>
            <a:xfrm>
              <a:off x="3990650" y="762500"/>
              <a:ext cx="149600" cy="211775"/>
            </a:xfrm>
            <a:custGeom>
              <a:avLst/>
              <a:gdLst/>
              <a:ahLst/>
              <a:cxnLst/>
              <a:rect l="l" t="t" r="r" b="b"/>
              <a:pathLst>
                <a:path w="5984" h="8471" extrusionOk="0">
                  <a:moveTo>
                    <a:pt x="5244" y="0"/>
                  </a:moveTo>
                  <a:cubicBezTo>
                    <a:pt x="4975" y="269"/>
                    <a:pt x="4706" y="538"/>
                    <a:pt x="4370" y="807"/>
                  </a:cubicBezTo>
                  <a:cubicBezTo>
                    <a:pt x="2824" y="2017"/>
                    <a:pt x="1681" y="3698"/>
                    <a:pt x="1009" y="5580"/>
                  </a:cubicBezTo>
                  <a:cubicBezTo>
                    <a:pt x="1345" y="6252"/>
                    <a:pt x="807" y="6589"/>
                    <a:pt x="337" y="6992"/>
                  </a:cubicBezTo>
                  <a:cubicBezTo>
                    <a:pt x="202" y="7126"/>
                    <a:pt x="68" y="7261"/>
                    <a:pt x="68" y="7395"/>
                  </a:cubicBezTo>
                  <a:cubicBezTo>
                    <a:pt x="0" y="7933"/>
                    <a:pt x="337" y="8404"/>
                    <a:pt x="807" y="8471"/>
                  </a:cubicBezTo>
                  <a:cubicBezTo>
                    <a:pt x="3429" y="6925"/>
                    <a:pt x="4505" y="4236"/>
                    <a:pt x="5917" y="1748"/>
                  </a:cubicBezTo>
                  <a:lnTo>
                    <a:pt x="5984" y="1479"/>
                  </a:lnTo>
                  <a:cubicBezTo>
                    <a:pt x="5917" y="874"/>
                    <a:pt x="5648" y="336"/>
                    <a:pt x="5244" y="0"/>
                  </a:cubicBezTo>
                  <a:close/>
                </a:path>
              </a:pathLst>
            </a:custGeom>
            <a:solidFill>
              <a:srgbClr val="BF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2" name="Google Shape;8842;p9"/>
            <p:cNvSpPr/>
            <p:nvPr/>
          </p:nvSpPr>
          <p:spPr>
            <a:xfrm>
              <a:off x="2634325" y="4577275"/>
              <a:ext cx="356325" cy="380800"/>
            </a:xfrm>
            <a:custGeom>
              <a:avLst/>
              <a:gdLst/>
              <a:ahLst/>
              <a:cxnLst/>
              <a:rect l="l" t="t" r="r" b="b"/>
              <a:pathLst>
                <a:path w="14253" h="15232" extrusionOk="0">
                  <a:moveTo>
                    <a:pt x="211" y="0"/>
                  </a:moveTo>
                  <a:cubicBezTo>
                    <a:pt x="135" y="0"/>
                    <a:pt x="68" y="51"/>
                    <a:pt x="1" y="151"/>
                  </a:cubicBezTo>
                  <a:cubicBezTo>
                    <a:pt x="3026" y="5933"/>
                    <a:pt x="7597" y="10236"/>
                    <a:pt x="12572" y="14202"/>
                  </a:cubicBezTo>
                  <a:cubicBezTo>
                    <a:pt x="12774" y="14471"/>
                    <a:pt x="13177" y="14337"/>
                    <a:pt x="13312" y="14740"/>
                  </a:cubicBezTo>
                  <a:cubicBezTo>
                    <a:pt x="13513" y="14807"/>
                    <a:pt x="13715" y="14942"/>
                    <a:pt x="13782" y="15143"/>
                  </a:cubicBezTo>
                  <a:cubicBezTo>
                    <a:pt x="13866" y="15199"/>
                    <a:pt x="13961" y="15232"/>
                    <a:pt x="14044" y="15232"/>
                  </a:cubicBezTo>
                  <a:cubicBezTo>
                    <a:pt x="14161" y="15232"/>
                    <a:pt x="14253" y="15166"/>
                    <a:pt x="14253" y="15009"/>
                  </a:cubicBezTo>
                  <a:cubicBezTo>
                    <a:pt x="14253" y="14740"/>
                    <a:pt x="14186" y="14538"/>
                    <a:pt x="14186" y="14269"/>
                  </a:cubicBezTo>
                  <a:cubicBezTo>
                    <a:pt x="12102" y="13530"/>
                    <a:pt x="11093" y="11513"/>
                    <a:pt x="9278" y="10370"/>
                  </a:cubicBezTo>
                  <a:cubicBezTo>
                    <a:pt x="7665" y="9362"/>
                    <a:pt x="6589" y="7614"/>
                    <a:pt x="4908" y="6538"/>
                  </a:cubicBezTo>
                  <a:cubicBezTo>
                    <a:pt x="4572" y="6336"/>
                    <a:pt x="4370" y="5799"/>
                    <a:pt x="4102" y="5395"/>
                  </a:cubicBezTo>
                  <a:cubicBezTo>
                    <a:pt x="3967" y="5261"/>
                    <a:pt x="3833" y="5126"/>
                    <a:pt x="3765" y="4992"/>
                  </a:cubicBezTo>
                  <a:lnTo>
                    <a:pt x="3765" y="4588"/>
                  </a:lnTo>
                  <a:cubicBezTo>
                    <a:pt x="3631" y="4454"/>
                    <a:pt x="3497" y="4320"/>
                    <a:pt x="3362" y="4185"/>
                  </a:cubicBezTo>
                  <a:cubicBezTo>
                    <a:pt x="3362" y="4051"/>
                    <a:pt x="3429" y="3916"/>
                    <a:pt x="3362" y="3782"/>
                  </a:cubicBezTo>
                  <a:cubicBezTo>
                    <a:pt x="3228" y="3647"/>
                    <a:pt x="3093" y="3513"/>
                    <a:pt x="2959" y="3378"/>
                  </a:cubicBezTo>
                  <a:cubicBezTo>
                    <a:pt x="2690" y="3177"/>
                    <a:pt x="2757" y="2773"/>
                    <a:pt x="2555" y="2572"/>
                  </a:cubicBezTo>
                  <a:cubicBezTo>
                    <a:pt x="2286" y="2168"/>
                    <a:pt x="2286" y="1563"/>
                    <a:pt x="1749" y="1362"/>
                  </a:cubicBezTo>
                  <a:cubicBezTo>
                    <a:pt x="1614" y="1227"/>
                    <a:pt x="1480" y="1093"/>
                    <a:pt x="1345" y="958"/>
                  </a:cubicBezTo>
                  <a:cubicBezTo>
                    <a:pt x="942" y="824"/>
                    <a:pt x="606" y="488"/>
                    <a:pt x="471" y="151"/>
                  </a:cubicBezTo>
                  <a:cubicBezTo>
                    <a:pt x="370" y="51"/>
                    <a:pt x="286" y="0"/>
                    <a:pt x="211" y="0"/>
                  </a:cubicBezTo>
                  <a:close/>
                </a:path>
              </a:pathLst>
            </a:custGeom>
            <a:solidFill>
              <a:srgbClr val="3B7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3" name="Google Shape;8843;p9"/>
            <p:cNvSpPr/>
            <p:nvPr/>
          </p:nvSpPr>
          <p:spPr>
            <a:xfrm>
              <a:off x="4180575" y="1064325"/>
              <a:ext cx="131100" cy="180550"/>
            </a:xfrm>
            <a:custGeom>
              <a:avLst/>
              <a:gdLst/>
              <a:ahLst/>
              <a:cxnLst/>
              <a:rect l="l" t="t" r="r" b="b"/>
              <a:pathLst>
                <a:path w="5244" h="7222" extrusionOk="0">
                  <a:moveTo>
                    <a:pt x="3530" y="0"/>
                  </a:moveTo>
                  <a:cubicBezTo>
                    <a:pt x="3344" y="0"/>
                    <a:pt x="3168" y="48"/>
                    <a:pt x="3025" y="95"/>
                  </a:cubicBezTo>
                  <a:cubicBezTo>
                    <a:pt x="2891" y="163"/>
                    <a:pt x="2757" y="230"/>
                    <a:pt x="2622" y="364"/>
                  </a:cubicBezTo>
                  <a:cubicBezTo>
                    <a:pt x="2488" y="566"/>
                    <a:pt x="2353" y="768"/>
                    <a:pt x="2219" y="969"/>
                  </a:cubicBezTo>
                  <a:cubicBezTo>
                    <a:pt x="2152" y="1104"/>
                    <a:pt x="2084" y="1238"/>
                    <a:pt x="2017" y="1373"/>
                  </a:cubicBezTo>
                  <a:cubicBezTo>
                    <a:pt x="1815" y="1642"/>
                    <a:pt x="1681" y="1843"/>
                    <a:pt x="1479" y="2112"/>
                  </a:cubicBezTo>
                  <a:cubicBezTo>
                    <a:pt x="1076" y="2650"/>
                    <a:pt x="807" y="3322"/>
                    <a:pt x="874" y="4062"/>
                  </a:cubicBezTo>
                  <a:cubicBezTo>
                    <a:pt x="1009" y="4869"/>
                    <a:pt x="0" y="5608"/>
                    <a:pt x="538" y="6549"/>
                  </a:cubicBezTo>
                  <a:cubicBezTo>
                    <a:pt x="941" y="6885"/>
                    <a:pt x="1412" y="7154"/>
                    <a:pt x="1883" y="7222"/>
                  </a:cubicBezTo>
                  <a:cubicBezTo>
                    <a:pt x="1950" y="7087"/>
                    <a:pt x="2017" y="7020"/>
                    <a:pt x="2017" y="6885"/>
                  </a:cubicBezTo>
                  <a:cubicBezTo>
                    <a:pt x="2353" y="6348"/>
                    <a:pt x="2084" y="5272"/>
                    <a:pt x="3160" y="5205"/>
                  </a:cubicBezTo>
                  <a:cubicBezTo>
                    <a:pt x="3227" y="4600"/>
                    <a:pt x="3563" y="4062"/>
                    <a:pt x="3967" y="3591"/>
                  </a:cubicBezTo>
                  <a:cubicBezTo>
                    <a:pt x="4504" y="3322"/>
                    <a:pt x="4236" y="2381"/>
                    <a:pt x="5042" y="2381"/>
                  </a:cubicBezTo>
                  <a:cubicBezTo>
                    <a:pt x="5244" y="1642"/>
                    <a:pt x="4975" y="835"/>
                    <a:pt x="4437" y="364"/>
                  </a:cubicBezTo>
                  <a:cubicBezTo>
                    <a:pt x="4236" y="163"/>
                    <a:pt x="4034" y="28"/>
                    <a:pt x="3765" y="28"/>
                  </a:cubicBezTo>
                  <a:cubicBezTo>
                    <a:pt x="3686" y="9"/>
                    <a:pt x="3607" y="0"/>
                    <a:pt x="3530" y="0"/>
                  </a:cubicBezTo>
                  <a:close/>
                </a:path>
              </a:pathLst>
            </a:custGeom>
            <a:solidFill>
              <a:srgbClr val="DFE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4" name="Google Shape;8844;p9"/>
            <p:cNvSpPr/>
            <p:nvPr/>
          </p:nvSpPr>
          <p:spPr>
            <a:xfrm>
              <a:off x="2741900" y="1553675"/>
              <a:ext cx="194975" cy="306350"/>
            </a:xfrm>
            <a:custGeom>
              <a:avLst/>
              <a:gdLst/>
              <a:ahLst/>
              <a:cxnLst/>
              <a:rect l="l" t="t" r="r" b="b"/>
              <a:pathLst>
                <a:path w="7799" h="12254" extrusionOk="0">
                  <a:moveTo>
                    <a:pt x="7328" y="1"/>
                  </a:moveTo>
                  <a:cubicBezTo>
                    <a:pt x="7261" y="1"/>
                    <a:pt x="7194" y="51"/>
                    <a:pt x="7126" y="152"/>
                  </a:cubicBezTo>
                  <a:cubicBezTo>
                    <a:pt x="6857" y="354"/>
                    <a:pt x="6925" y="757"/>
                    <a:pt x="6656" y="892"/>
                  </a:cubicBezTo>
                  <a:cubicBezTo>
                    <a:pt x="6051" y="1497"/>
                    <a:pt x="6320" y="2572"/>
                    <a:pt x="5378" y="2908"/>
                  </a:cubicBezTo>
                  <a:cubicBezTo>
                    <a:pt x="3429" y="5732"/>
                    <a:pt x="1681" y="8690"/>
                    <a:pt x="202" y="11783"/>
                  </a:cubicBezTo>
                  <a:cubicBezTo>
                    <a:pt x="0" y="11917"/>
                    <a:pt x="67" y="12186"/>
                    <a:pt x="269" y="12253"/>
                  </a:cubicBezTo>
                  <a:cubicBezTo>
                    <a:pt x="509" y="12193"/>
                    <a:pt x="801" y="11974"/>
                    <a:pt x="1052" y="11974"/>
                  </a:cubicBezTo>
                  <a:cubicBezTo>
                    <a:pt x="1083" y="11974"/>
                    <a:pt x="1114" y="11977"/>
                    <a:pt x="1143" y="11984"/>
                  </a:cubicBezTo>
                  <a:cubicBezTo>
                    <a:pt x="1369" y="12044"/>
                    <a:pt x="1575" y="12072"/>
                    <a:pt x="1762" y="12072"/>
                  </a:cubicBezTo>
                  <a:cubicBezTo>
                    <a:pt x="2631" y="12072"/>
                    <a:pt x="3109" y="11469"/>
                    <a:pt x="3496" y="10640"/>
                  </a:cubicBezTo>
                  <a:lnTo>
                    <a:pt x="3496" y="10640"/>
                  </a:lnTo>
                  <a:cubicBezTo>
                    <a:pt x="3292" y="10649"/>
                    <a:pt x="3114" y="10654"/>
                    <a:pt x="2959" y="10654"/>
                  </a:cubicBezTo>
                  <a:cubicBezTo>
                    <a:pt x="1939" y="10654"/>
                    <a:pt x="1927" y="10422"/>
                    <a:pt x="2219" y="9430"/>
                  </a:cubicBezTo>
                  <a:cubicBezTo>
                    <a:pt x="2353" y="8959"/>
                    <a:pt x="2555" y="8556"/>
                    <a:pt x="2824" y="8219"/>
                  </a:cubicBezTo>
                  <a:cubicBezTo>
                    <a:pt x="3832" y="6539"/>
                    <a:pt x="4908" y="4992"/>
                    <a:pt x="6118" y="3446"/>
                  </a:cubicBezTo>
                  <a:cubicBezTo>
                    <a:pt x="6790" y="2505"/>
                    <a:pt x="7799" y="1564"/>
                    <a:pt x="7530" y="152"/>
                  </a:cubicBezTo>
                  <a:cubicBezTo>
                    <a:pt x="7463" y="51"/>
                    <a:pt x="7395" y="1"/>
                    <a:pt x="7328" y="1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5" name="Google Shape;8845;p9"/>
            <p:cNvSpPr/>
            <p:nvPr/>
          </p:nvSpPr>
          <p:spPr>
            <a:xfrm>
              <a:off x="4135200" y="818975"/>
              <a:ext cx="139500" cy="256150"/>
            </a:xfrm>
            <a:custGeom>
              <a:avLst/>
              <a:gdLst/>
              <a:ahLst/>
              <a:cxnLst/>
              <a:rect l="l" t="t" r="r" b="b"/>
              <a:pathLst>
                <a:path w="5580" h="10246" extrusionOk="0">
                  <a:moveTo>
                    <a:pt x="351" y="1"/>
                  </a:moveTo>
                  <a:cubicBezTo>
                    <a:pt x="233" y="1"/>
                    <a:pt x="99" y="63"/>
                    <a:pt x="0" y="161"/>
                  </a:cubicBezTo>
                  <a:cubicBezTo>
                    <a:pt x="538" y="2649"/>
                    <a:pt x="941" y="5203"/>
                    <a:pt x="2824" y="7220"/>
                  </a:cubicBezTo>
                  <a:cubicBezTo>
                    <a:pt x="3294" y="7691"/>
                    <a:pt x="3698" y="8363"/>
                    <a:pt x="3899" y="9035"/>
                  </a:cubicBezTo>
                  <a:cubicBezTo>
                    <a:pt x="3899" y="9237"/>
                    <a:pt x="3967" y="9439"/>
                    <a:pt x="3967" y="9573"/>
                  </a:cubicBezTo>
                  <a:cubicBezTo>
                    <a:pt x="4168" y="9909"/>
                    <a:pt x="4303" y="10246"/>
                    <a:pt x="4706" y="10246"/>
                  </a:cubicBezTo>
                  <a:lnTo>
                    <a:pt x="5311" y="10044"/>
                  </a:lnTo>
                  <a:cubicBezTo>
                    <a:pt x="5580" y="9439"/>
                    <a:pt x="5446" y="8699"/>
                    <a:pt x="4975" y="8162"/>
                  </a:cubicBezTo>
                  <a:cubicBezTo>
                    <a:pt x="3361" y="5540"/>
                    <a:pt x="1882" y="2783"/>
                    <a:pt x="471" y="27"/>
                  </a:cubicBezTo>
                  <a:cubicBezTo>
                    <a:pt x="435" y="9"/>
                    <a:pt x="394" y="1"/>
                    <a:pt x="351" y="1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6" name="Google Shape;8846;p9"/>
            <p:cNvSpPr/>
            <p:nvPr/>
          </p:nvSpPr>
          <p:spPr>
            <a:xfrm>
              <a:off x="3782250" y="536425"/>
              <a:ext cx="146250" cy="107125"/>
            </a:xfrm>
            <a:custGeom>
              <a:avLst/>
              <a:gdLst/>
              <a:ahLst/>
              <a:cxnLst/>
              <a:rect l="l" t="t" r="r" b="b"/>
              <a:pathLst>
                <a:path w="5850" h="4285" extrusionOk="0">
                  <a:moveTo>
                    <a:pt x="5202" y="1"/>
                  </a:moveTo>
                  <a:cubicBezTo>
                    <a:pt x="5110" y="1"/>
                    <a:pt x="5009" y="35"/>
                    <a:pt x="4908" y="102"/>
                  </a:cubicBezTo>
                  <a:cubicBezTo>
                    <a:pt x="3899" y="169"/>
                    <a:pt x="3160" y="1043"/>
                    <a:pt x="2152" y="1312"/>
                  </a:cubicBezTo>
                  <a:cubicBezTo>
                    <a:pt x="1883" y="1715"/>
                    <a:pt x="1345" y="1850"/>
                    <a:pt x="941" y="2119"/>
                  </a:cubicBezTo>
                  <a:cubicBezTo>
                    <a:pt x="1076" y="2858"/>
                    <a:pt x="336" y="2656"/>
                    <a:pt x="67" y="2925"/>
                  </a:cubicBezTo>
                  <a:cubicBezTo>
                    <a:pt x="0" y="3127"/>
                    <a:pt x="0" y="3329"/>
                    <a:pt x="135" y="3463"/>
                  </a:cubicBezTo>
                  <a:cubicBezTo>
                    <a:pt x="517" y="3961"/>
                    <a:pt x="900" y="4284"/>
                    <a:pt x="1320" y="4284"/>
                  </a:cubicBezTo>
                  <a:cubicBezTo>
                    <a:pt x="1638" y="4284"/>
                    <a:pt x="1977" y="4099"/>
                    <a:pt x="2353" y="3665"/>
                  </a:cubicBezTo>
                  <a:cubicBezTo>
                    <a:pt x="2689" y="3396"/>
                    <a:pt x="3093" y="3194"/>
                    <a:pt x="3563" y="3060"/>
                  </a:cubicBezTo>
                  <a:cubicBezTo>
                    <a:pt x="4437" y="2253"/>
                    <a:pt x="5849" y="1783"/>
                    <a:pt x="5446" y="102"/>
                  </a:cubicBezTo>
                  <a:cubicBezTo>
                    <a:pt x="5378" y="35"/>
                    <a:pt x="5294" y="1"/>
                    <a:pt x="5202" y="1"/>
                  </a:cubicBezTo>
                  <a:close/>
                </a:path>
              </a:pathLst>
            </a:custGeom>
            <a:solidFill>
              <a:srgbClr val="689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7" name="Google Shape;8847;p9"/>
            <p:cNvSpPr/>
            <p:nvPr/>
          </p:nvSpPr>
          <p:spPr>
            <a:xfrm>
              <a:off x="2194000" y="3398025"/>
              <a:ext cx="48750" cy="297325"/>
            </a:xfrm>
            <a:custGeom>
              <a:avLst/>
              <a:gdLst/>
              <a:ahLst/>
              <a:cxnLst/>
              <a:rect l="l" t="t" r="r" b="b"/>
              <a:pathLst>
                <a:path w="1950" h="11893" extrusionOk="0">
                  <a:moveTo>
                    <a:pt x="221" y="0"/>
                  </a:moveTo>
                  <a:cubicBezTo>
                    <a:pt x="148" y="0"/>
                    <a:pt x="74" y="54"/>
                    <a:pt x="0" y="127"/>
                  </a:cubicBezTo>
                  <a:cubicBezTo>
                    <a:pt x="202" y="3489"/>
                    <a:pt x="672" y="6783"/>
                    <a:pt x="1412" y="10010"/>
                  </a:cubicBezTo>
                  <a:cubicBezTo>
                    <a:pt x="1412" y="10682"/>
                    <a:pt x="1613" y="11287"/>
                    <a:pt x="1950" y="11892"/>
                  </a:cubicBezTo>
                  <a:cubicBezTo>
                    <a:pt x="1748" y="8127"/>
                    <a:pt x="807" y="4430"/>
                    <a:pt x="941" y="665"/>
                  </a:cubicBezTo>
                  <a:cubicBezTo>
                    <a:pt x="941" y="531"/>
                    <a:pt x="605" y="329"/>
                    <a:pt x="403" y="127"/>
                  </a:cubicBezTo>
                  <a:cubicBezTo>
                    <a:pt x="343" y="36"/>
                    <a:pt x="282" y="0"/>
                    <a:pt x="221" y="0"/>
                  </a:cubicBezTo>
                  <a:close/>
                </a:path>
              </a:pathLst>
            </a:custGeom>
            <a:solidFill>
              <a:srgbClr val="659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8" name="Google Shape;8848;p9"/>
            <p:cNvSpPr/>
            <p:nvPr/>
          </p:nvSpPr>
          <p:spPr>
            <a:xfrm>
              <a:off x="3504925" y="4885250"/>
              <a:ext cx="208425" cy="100875"/>
            </a:xfrm>
            <a:custGeom>
              <a:avLst/>
              <a:gdLst/>
              <a:ahLst/>
              <a:cxnLst/>
              <a:rect l="l" t="t" r="r" b="b"/>
              <a:pathLst>
                <a:path w="8337" h="4035" extrusionOk="0">
                  <a:moveTo>
                    <a:pt x="8135" y="1"/>
                  </a:moveTo>
                  <a:lnTo>
                    <a:pt x="8135" y="1"/>
                  </a:lnTo>
                  <a:cubicBezTo>
                    <a:pt x="7127" y="404"/>
                    <a:pt x="5984" y="673"/>
                    <a:pt x="5177" y="1547"/>
                  </a:cubicBezTo>
                  <a:cubicBezTo>
                    <a:pt x="4551" y="2344"/>
                    <a:pt x="3588" y="2803"/>
                    <a:pt x="2573" y="2803"/>
                  </a:cubicBezTo>
                  <a:cubicBezTo>
                    <a:pt x="2389" y="2803"/>
                    <a:pt x="2203" y="2788"/>
                    <a:pt x="2018" y="2757"/>
                  </a:cubicBezTo>
                  <a:cubicBezTo>
                    <a:pt x="1614" y="3295"/>
                    <a:pt x="875" y="3228"/>
                    <a:pt x="404" y="3564"/>
                  </a:cubicBezTo>
                  <a:cubicBezTo>
                    <a:pt x="337" y="3497"/>
                    <a:pt x="253" y="3463"/>
                    <a:pt x="177" y="3463"/>
                  </a:cubicBezTo>
                  <a:cubicBezTo>
                    <a:pt x="102" y="3463"/>
                    <a:pt x="34" y="3497"/>
                    <a:pt x="1" y="3564"/>
                  </a:cubicBezTo>
                  <a:lnTo>
                    <a:pt x="1" y="4034"/>
                  </a:lnTo>
                  <a:cubicBezTo>
                    <a:pt x="1480" y="3967"/>
                    <a:pt x="2891" y="3631"/>
                    <a:pt x="4303" y="3160"/>
                  </a:cubicBezTo>
                  <a:cubicBezTo>
                    <a:pt x="4976" y="3093"/>
                    <a:pt x="5581" y="2757"/>
                    <a:pt x="5984" y="2219"/>
                  </a:cubicBezTo>
                  <a:cubicBezTo>
                    <a:pt x="6522" y="1547"/>
                    <a:pt x="7261" y="1076"/>
                    <a:pt x="8068" y="807"/>
                  </a:cubicBezTo>
                  <a:cubicBezTo>
                    <a:pt x="8270" y="606"/>
                    <a:pt x="8337" y="270"/>
                    <a:pt x="8135" y="1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9" name="Google Shape;8849;p9"/>
            <p:cNvSpPr/>
            <p:nvPr/>
          </p:nvSpPr>
          <p:spPr>
            <a:xfrm>
              <a:off x="3888125" y="4923900"/>
              <a:ext cx="58850" cy="191625"/>
            </a:xfrm>
            <a:custGeom>
              <a:avLst/>
              <a:gdLst/>
              <a:ahLst/>
              <a:cxnLst/>
              <a:rect l="l" t="t" r="r" b="b"/>
              <a:pathLst>
                <a:path w="2354" h="7665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2690"/>
                    <a:pt x="942" y="5312"/>
                    <a:pt x="2354" y="7665"/>
                  </a:cubicBezTo>
                  <a:cubicBezTo>
                    <a:pt x="2354" y="6858"/>
                    <a:pt x="2152" y="6051"/>
                    <a:pt x="1816" y="5379"/>
                  </a:cubicBezTo>
                  <a:cubicBezTo>
                    <a:pt x="1547" y="4505"/>
                    <a:pt x="2152" y="3699"/>
                    <a:pt x="1883" y="2825"/>
                  </a:cubicBezTo>
                  <a:cubicBezTo>
                    <a:pt x="471" y="2825"/>
                    <a:pt x="1345" y="1682"/>
                    <a:pt x="1211" y="1144"/>
                  </a:cubicBezTo>
                  <a:cubicBezTo>
                    <a:pt x="1009" y="404"/>
                    <a:pt x="471" y="270"/>
                    <a:pt x="1" y="1"/>
                  </a:cubicBezTo>
                  <a:close/>
                </a:path>
              </a:pathLst>
            </a:custGeom>
            <a:solidFill>
              <a:srgbClr val="F8F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0" name="Google Shape;8850;p9"/>
            <p:cNvSpPr/>
            <p:nvPr/>
          </p:nvSpPr>
          <p:spPr>
            <a:xfrm>
              <a:off x="2546925" y="2140225"/>
              <a:ext cx="70625" cy="125850"/>
            </a:xfrm>
            <a:custGeom>
              <a:avLst/>
              <a:gdLst/>
              <a:ahLst/>
              <a:cxnLst/>
              <a:rect l="l" t="t" r="r" b="b"/>
              <a:pathLst>
                <a:path w="2825" h="5034" extrusionOk="0">
                  <a:moveTo>
                    <a:pt x="2004" y="0"/>
                  </a:moveTo>
                  <a:cubicBezTo>
                    <a:pt x="1029" y="0"/>
                    <a:pt x="1051" y="1287"/>
                    <a:pt x="404" y="1699"/>
                  </a:cubicBezTo>
                  <a:cubicBezTo>
                    <a:pt x="270" y="1968"/>
                    <a:pt x="1" y="2170"/>
                    <a:pt x="68" y="2573"/>
                  </a:cubicBezTo>
                  <a:cubicBezTo>
                    <a:pt x="337" y="2842"/>
                    <a:pt x="203" y="3312"/>
                    <a:pt x="337" y="3716"/>
                  </a:cubicBezTo>
                  <a:cubicBezTo>
                    <a:pt x="699" y="4077"/>
                    <a:pt x="466" y="5034"/>
                    <a:pt x="1238" y="5034"/>
                  </a:cubicBezTo>
                  <a:cubicBezTo>
                    <a:pt x="1327" y="5034"/>
                    <a:pt x="1429" y="5021"/>
                    <a:pt x="1547" y="4993"/>
                  </a:cubicBezTo>
                  <a:cubicBezTo>
                    <a:pt x="2555" y="4724"/>
                    <a:pt x="2824" y="4119"/>
                    <a:pt x="2421" y="3245"/>
                  </a:cubicBezTo>
                  <a:lnTo>
                    <a:pt x="2488" y="85"/>
                  </a:lnTo>
                  <a:cubicBezTo>
                    <a:pt x="2303" y="27"/>
                    <a:pt x="2144" y="0"/>
                    <a:pt x="2004" y="0"/>
                  </a:cubicBezTo>
                  <a:close/>
                </a:path>
              </a:pathLst>
            </a:custGeom>
            <a:solidFill>
              <a:srgbClr val="D1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1" name="Google Shape;8851;p9"/>
            <p:cNvSpPr/>
            <p:nvPr/>
          </p:nvSpPr>
          <p:spPr>
            <a:xfrm>
              <a:off x="2225925" y="2960850"/>
              <a:ext cx="58850" cy="130450"/>
            </a:xfrm>
            <a:custGeom>
              <a:avLst/>
              <a:gdLst/>
              <a:ahLst/>
              <a:cxnLst/>
              <a:rect l="l" t="t" r="r" b="b"/>
              <a:pathLst>
                <a:path w="2354" h="5218" extrusionOk="0">
                  <a:moveTo>
                    <a:pt x="1009" y="1"/>
                  </a:moveTo>
                  <a:cubicBezTo>
                    <a:pt x="404" y="1614"/>
                    <a:pt x="68" y="3362"/>
                    <a:pt x="0" y="5043"/>
                  </a:cubicBezTo>
                  <a:cubicBezTo>
                    <a:pt x="43" y="5171"/>
                    <a:pt x="113" y="5217"/>
                    <a:pt x="192" y="5217"/>
                  </a:cubicBezTo>
                  <a:cubicBezTo>
                    <a:pt x="238" y="5217"/>
                    <a:pt x="287" y="5202"/>
                    <a:pt x="336" y="5177"/>
                  </a:cubicBezTo>
                  <a:cubicBezTo>
                    <a:pt x="471" y="5043"/>
                    <a:pt x="538" y="4908"/>
                    <a:pt x="673" y="4774"/>
                  </a:cubicBezTo>
                  <a:cubicBezTo>
                    <a:pt x="1547" y="4774"/>
                    <a:pt x="1815" y="3967"/>
                    <a:pt x="2353" y="3496"/>
                  </a:cubicBezTo>
                  <a:cubicBezTo>
                    <a:pt x="2219" y="2622"/>
                    <a:pt x="2219" y="1681"/>
                    <a:pt x="1345" y="1076"/>
                  </a:cubicBezTo>
                  <a:cubicBezTo>
                    <a:pt x="1076" y="942"/>
                    <a:pt x="1143" y="404"/>
                    <a:pt x="1009" y="1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2" name="Google Shape;8852;p9"/>
            <p:cNvSpPr/>
            <p:nvPr/>
          </p:nvSpPr>
          <p:spPr>
            <a:xfrm>
              <a:off x="2185575" y="3189425"/>
              <a:ext cx="38700" cy="211800"/>
            </a:xfrm>
            <a:custGeom>
              <a:avLst/>
              <a:gdLst/>
              <a:ahLst/>
              <a:cxnLst/>
              <a:rect l="l" t="t" r="r" b="b"/>
              <a:pathLst>
                <a:path w="1548" h="8472" extrusionOk="0">
                  <a:moveTo>
                    <a:pt x="673" y="1"/>
                  </a:moveTo>
                  <a:cubicBezTo>
                    <a:pt x="404" y="337"/>
                    <a:pt x="471" y="740"/>
                    <a:pt x="404" y="1143"/>
                  </a:cubicBezTo>
                  <a:cubicBezTo>
                    <a:pt x="1" y="3631"/>
                    <a:pt x="337" y="6051"/>
                    <a:pt x="337" y="8471"/>
                  </a:cubicBezTo>
                  <a:lnTo>
                    <a:pt x="740" y="8471"/>
                  </a:lnTo>
                  <a:cubicBezTo>
                    <a:pt x="740" y="8404"/>
                    <a:pt x="808" y="8270"/>
                    <a:pt x="808" y="8202"/>
                  </a:cubicBezTo>
                  <a:cubicBezTo>
                    <a:pt x="942" y="7933"/>
                    <a:pt x="875" y="7530"/>
                    <a:pt x="1144" y="7261"/>
                  </a:cubicBezTo>
                  <a:cubicBezTo>
                    <a:pt x="1211" y="6992"/>
                    <a:pt x="1547" y="6589"/>
                    <a:pt x="1413" y="6387"/>
                  </a:cubicBezTo>
                  <a:cubicBezTo>
                    <a:pt x="606" y="4841"/>
                    <a:pt x="1144" y="3295"/>
                    <a:pt x="1144" y="1748"/>
                  </a:cubicBezTo>
                  <a:cubicBezTo>
                    <a:pt x="1009" y="1143"/>
                    <a:pt x="875" y="606"/>
                    <a:pt x="673" y="1"/>
                  </a:cubicBezTo>
                  <a:close/>
                </a:path>
              </a:pathLst>
            </a:custGeom>
            <a:solidFill>
              <a:srgbClr val="6F95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3" name="Google Shape;8853;p9"/>
            <p:cNvSpPr/>
            <p:nvPr/>
          </p:nvSpPr>
          <p:spPr>
            <a:xfrm>
              <a:off x="3531825" y="747800"/>
              <a:ext cx="126075" cy="89725"/>
            </a:xfrm>
            <a:custGeom>
              <a:avLst/>
              <a:gdLst/>
              <a:ahLst/>
              <a:cxnLst/>
              <a:rect l="l" t="t" r="r" b="b"/>
              <a:pathLst>
                <a:path w="5043" h="3589" extrusionOk="0">
                  <a:moveTo>
                    <a:pt x="4048" y="1"/>
                  </a:moveTo>
                  <a:cubicBezTo>
                    <a:pt x="3930" y="1"/>
                    <a:pt x="3812" y="18"/>
                    <a:pt x="3698" y="50"/>
                  </a:cubicBezTo>
                  <a:cubicBezTo>
                    <a:pt x="3093" y="723"/>
                    <a:pt x="2353" y="1260"/>
                    <a:pt x="1614" y="1731"/>
                  </a:cubicBezTo>
                  <a:cubicBezTo>
                    <a:pt x="1210" y="2336"/>
                    <a:pt x="404" y="2538"/>
                    <a:pt x="0" y="3277"/>
                  </a:cubicBezTo>
                  <a:lnTo>
                    <a:pt x="135" y="3412"/>
                  </a:lnTo>
                  <a:cubicBezTo>
                    <a:pt x="205" y="3422"/>
                    <a:pt x="275" y="3426"/>
                    <a:pt x="345" y="3426"/>
                  </a:cubicBezTo>
                  <a:cubicBezTo>
                    <a:pt x="900" y="3426"/>
                    <a:pt x="1476" y="3153"/>
                    <a:pt x="2059" y="3153"/>
                  </a:cubicBezTo>
                  <a:cubicBezTo>
                    <a:pt x="2402" y="3153"/>
                    <a:pt x="2747" y="3247"/>
                    <a:pt x="3093" y="3546"/>
                  </a:cubicBezTo>
                  <a:cubicBezTo>
                    <a:pt x="3136" y="3575"/>
                    <a:pt x="3194" y="3588"/>
                    <a:pt x="3260" y="3588"/>
                  </a:cubicBezTo>
                  <a:cubicBezTo>
                    <a:pt x="3503" y="3588"/>
                    <a:pt x="3847" y="3407"/>
                    <a:pt x="3900" y="3143"/>
                  </a:cubicBezTo>
                  <a:cubicBezTo>
                    <a:pt x="4034" y="2202"/>
                    <a:pt x="5042" y="1529"/>
                    <a:pt x="5042" y="521"/>
                  </a:cubicBezTo>
                  <a:cubicBezTo>
                    <a:pt x="4788" y="165"/>
                    <a:pt x="4418" y="1"/>
                    <a:pt x="4048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4" name="Google Shape;8854;p9"/>
            <p:cNvSpPr/>
            <p:nvPr/>
          </p:nvSpPr>
          <p:spPr>
            <a:xfrm>
              <a:off x="3388950" y="903675"/>
              <a:ext cx="65575" cy="93225"/>
            </a:xfrm>
            <a:custGeom>
              <a:avLst/>
              <a:gdLst/>
              <a:ahLst/>
              <a:cxnLst/>
              <a:rect l="l" t="t" r="r" b="b"/>
              <a:pathLst>
                <a:path w="2623" h="3729" extrusionOk="0">
                  <a:moveTo>
                    <a:pt x="2623" y="0"/>
                  </a:moveTo>
                  <a:cubicBezTo>
                    <a:pt x="875" y="135"/>
                    <a:pt x="875" y="135"/>
                    <a:pt x="404" y="1815"/>
                  </a:cubicBezTo>
                  <a:cubicBezTo>
                    <a:pt x="337" y="2152"/>
                    <a:pt x="203" y="2488"/>
                    <a:pt x="135" y="2757"/>
                  </a:cubicBezTo>
                  <a:cubicBezTo>
                    <a:pt x="1" y="2958"/>
                    <a:pt x="1" y="3160"/>
                    <a:pt x="135" y="3362"/>
                  </a:cubicBezTo>
                  <a:cubicBezTo>
                    <a:pt x="613" y="3621"/>
                    <a:pt x="955" y="3728"/>
                    <a:pt x="1203" y="3728"/>
                  </a:cubicBezTo>
                  <a:cubicBezTo>
                    <a:pt x="2173" y="3728"/>
                    <a:pt x="1684" y="2082"/>
                    <a:pt x="2219" y="1547"/>
                  </a:cubicBezTo>
                  <a:cubicBezTo>
                    <a:pt x="2354" y="1009"/>
                    <a:pt x="2488" y="538"/>
                    <a:pt x="2623" y="0"/>
                  </a:cubicBezTo>
                  <a:close/>
                </a:path>
              </a:pathLst>
            </a:custGeom>
            <a:solidFill>
              <a:srgbClr val="EBE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5" name="Google Shape;8855;p9"/>
            <p:cNvSpPr/>
            <p:nvPr/>
          </p:nvSpPr>
          <p:spPr>
            <a:xfrm>
              <a:off x="2625925" y="1848225"/>
              <a:ext cx="122725" cy="203400"/>
            </a:xfrm>
            <a:custGeom>
              <a:avLst/>
              <a:gdLst/>
              <a:ahLst/>
              <a:cxnLst/>
              <a:rect l="l" t="t" r="r" b="b"/>
              <a:pathLst>
                <a:path w="4909" h="8136" extrusionOk="0">
                  <a:moveTo>
                    <a:pt x="4841" y="1"/>
                  </a:moveTo>
                  <a:cubicBezTo>
                    <a:pt x="3295" y="1883"/>
                    <a:pt x="2286" y="4101"/>
                    <a:pt x="875" y="6186"/>
                  </a:cubicBezTo>
                  <a:cubicBezTo>
                    <a:pt x="404" y="6723"/>
                    <a:pt x="68" y="7396"/>
                    <a:pt x="1" y="8135"/>
                  </a:cubicBezTo>
                  <a:cubicBezTo>
                    <a:pt x="135" y="8068"/>
                    <a:pt x="269" y="8001"/>
                    <a:pt x="337" y="7933"/>
                  </a:cubicBezTo>
                  <a:cubicBezTo>
                    <a:pt x="1883" y="5446"/>
                    <a:pt x="3833" y="3227"/>
                    <a:pt x="4908" y="471"/>
                  </a:cubicBezTo>
                  <a:cubicBezTo>
                    <a:pt x="4908" y="337"/>
                    <a:pt x="4841" y="135"/>
                    <a:pt x="4841" y="1"/>
                  </a:cubicBezTo>
                  <a:close/>
                </a:path>
              </a:pathLst>
            </a:custGeom>
            <a:solidFill>
              <a:srgbClr val="21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6" name="Google Shape;8856;p9"/>
            <p:cNvSpPr/>
            <p:nvPr/>
          </p:nvSpPr>
          <p:spPr>
            <a:xfrm>
              <a:off x="2545250" y="2085200"/>
              <a:ext cx="77350" cy="97500"/>
            </a:xfrm>
            <a:custGeom>
              <a:avLst/>
              <a:gdLst/>
              <a:ahLst/>
              <a:cxnLst/>
              <a:rect l="l" t="t" r="r" b="b"/>
              <a:pathLst>
                <a:path w="3094" h="3900" extrusionOk="0">
                  <a:moveTo>
                    <a:pt x="2421" y="1"/>
                  </a:moveTo>
                  <a:cubicBezTo>
                    <a:pt x="1412" y="1144"/>
                    <a:pt x="1" y="2018"/>
                    <a:pt x="471" y="3900"/>
                  </a:cubicBezTo>
                  <a:cubicBezTo>
                    <a:pt x="673" y="3749"/>
                    <a:pt x="912" y="3673"/>
                    <a:pt x="1161" y="3673"/>
                  </a:cubicBezTo>
                  <a:cubicBezTo>
                    <a:pt x="1244" y="3673"/>
                    <a:pt x="1328" y="3681"/>
                    <a:pt x="1412" y="3698"/>
                  </a:cubicBezTo>
                  <a:cubicBezTo>
                    <a:pt x="1471" y="3728"/>
                    <a:pt x="1537" y="3741"/>
                    <a:pt x="1601" y="3741"/>
                  </a:cubicBezTo>
                  <a:cubicBezTo>
                    <a:pt x="1829" y="3741"/>
                    <a:pt x="2040" y="3572"/>
                    <a:pt x="1883" y="3362"/>
                  </a:cubicBezTo>
                  <a:cubicBezTo>
                    <a:pt x="1143" y="2354"/>
                    <a:pt x="2219" y="2555"/>
                    <a:pt x="2555" y="2286"/>
                  </a:cubicBezTo>
                  <a:cubicBezTo>
                    <a:pt x="3093" y="1480"/>
                    <a:pt x="2085" y="807"/>
                    <a:pt x="2421" y="1"/>
                  </a:cubicBezTo>
                  <a:close/>
                </a:path>
              </a:pathLst>
            </a:custGeom>
            <a:solidFill>
              <a:srgbClr val="E6E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7" name="Google Shape;8857;p9"/>
            <p:cNvSpPr/>
            <p:nvPr/>
          </p:nvSpPr>
          <p:spPr>
            <a:xfrm>
              <a:off x="3726775" y="628900"/>
              <a:ext cx="75650" cy="100475"/>
            </a:xfrm>
            <a:custGeom>
              <a:avLst/>
              <a:gdLst/>
              <a:ahLst/>
              <a:cxnLst/>
              <a:rect l="l" t="t" r="r" b="b"/>
              <a:pathLst>
                <a:path w="3026" h="4019" extrusionOk="0">
                  <a:moveTo>
                    <a:pt x="1895" y="0"/>
                  </a:moveTo>
                  <a:cubicBezTo>
                    <a:pt x="1358" y="0"/>
                    <a:pt x="1191" y="866"/>
                    <a:pt x="702" y="866"/>
                  </a:cubicBezTo>
                  <a:cubicBezTo>
                    <a:pt x="614" y="866"/>
                    <a:pt x="516" y="838"/>
                    <a:pt x="404" y="773"/>
                  </a:cubicBezTo>
                  <a:lnTo>
                    <a:pt x="1" y="1243"/>
                  </a:lnTo>
                  <a:cubicBezTo>
                    <a:pt x="135" y="1781"/>
                    <a:pt x="404" y="2252"/>
                    <a:pt x="740" y="2655"/>
                  </a:cubicBezTo>
                  <a:cubicBezTo>
                    <a:pt x="1418" y="2768"/>
                    <a:pt x="1337" y="4018"/>
                    <a:pt x="2089" y="4018"/>
                  </a:cubicBezTo>
                  <a:cubicBezTo>
                    <a:pt x="2233" y="4018"/>
                    <a:pt x="2407" y="3973"/>
                    <a:pt x="2623" y="3865"/>
                  </a:cubicBezTo>
                  <a:cubicBezTo>
                    <a:pt x="3026" y="2790"/>
                    <a:pt x="2959" y="1579"/>
                    <a:pt x="2421" y="504"/>
                  </a:cubicBezTo>
                  <a:cubicBezTo>
                    <a:pt x="2354" y="369"/>
                    <a:pt x="2219" y="168"/>
                    <a:pt x="2085" y="33"/>
                  </a:cubicBezTo>
                  <a:cubicBezTo>
                    <a:pt x="2017" y="10"/>
                    <a:pt x="1954" y="0"/>
                    <a:pt x="1895" y="0"/>
                  </a:cubicBezTo>
                  <a:close/>
                </a:path>
              </a:pathLst>
            </a:custGeom>
            <a:solidFill>
              <a:srgbClr val="9CB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8" name="Google Shape;8858;p9"/>
            <p:cNvSpPr/>
            <p:nvPr/>
          </p:nvSpPr>
          <p:spPr>
            <a:xfrm>
              <a:off x="3696525" y="659975"/>
              <a:ext cx="63900" cy="79175"/>
            </a:xfrm>
            <a:custGeom>
              <a:avLst/>
              <a:gdLst/>
              <a:ahLst/>
              <a:cxnLst/>
              <a:rect l="l" t="t" r="r" b="b"/>
              <a:pathLst>
                <a:path w="2556" h="3167" extrusionOk="0">
                  <a:moveTo>
                    <a:pt x="1211" y="0"/>
                  </a:moveTo>
                  <a:cubicBezTo>
                    <a:pt x="740" y="269"/>
                    <a:pt x="202" y="336"/>
                    <a:pt x="1" y="740"/>
                  </a:cubicBezTo>
                  <a:cubicBezTo>
                    <a:pt x="1" y="874"/>
                    <a:pt x="1" y="941"/>
                    <a:pt x="1" y="1009"/>
                  </a:cubicBezTo>
                  <a:cubicBezTo>
                    <a:pt x="56" y="1613"/>
                    <a:pt x="156" y="2173"/>
                    <a:pt x="742" y="2173"/>
                  </a:cubicBezTo>
                  <a:cubicBezTo>
                    <a:pt x="872" y="2173"/>
                    <a:pt x="1027" y="2146"/>
                    <a:pt x="1211" y="2084"/>
                  </a:cubicBezTo>
                  <a:cubicBezTo>
                    <a:pt x="1230" y="2008"/>
                    <a:pt x="1233" y="1981"/>
                    <a:pt x="1230" y="1974"/>
                  </a:cubicBezTo>
                  <a:lnTo>
                    <a:pt x="1230" y="1974"/>
                  </a:lnTo>
                  <a:cubicBezTo>
                    <a:pt x="1240" y="1957"/>
                    <a:pt x="1255" y="1929"/>
                    <a:pt x="1278" y="1883"/>
                  </a:cubicBezTo>
                  <a:lnTo>
                    <a:pt x="1278" y="2084"/>
                  </a:lnTo>
                  <a:cubicBezTo>
                    <a:pt x="1278" y="2563"/>
                    <a:pt x="1194" y="3167"/>
                    <a:pt x="1690" y="3167"/>
                  </a:cubicBezTo>
                  <a:cubicBezTo>
                    <a:pt x="1821" y="3167"/>
                    <a:pt x="1994" y="3124"/>
                    <a:pt x="2219" y="3026"/>
                  </a:cubicBezTo>
                  <a:cubicBezTo>
                    <a:pt x="2555" y="2488"/>
                    <a:pt x="2421" y="1748"/>
                    <a:pt x="2017" y="1210"/>
                  </a:cubicBezTo>
                  <a:cubicBezTo>
                    <a:pt x="1950" y="673"/>
                    <a:pt x="2085" y="0"/>
                    <a:pt x="1211" y="0"/>
                  </a:cubicBez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9" name="Google Shape;8859;p9"/>
            <p:cNvSpPr/>
            <p:nvPr/>
          </p:nvSpPr>
          <p:spPr>
            <a:xfrm>
              <a:off x="2936850" y="1456625"/>
              <a:ext cx="63900" cy="79025"/>
            </a:xfrm>
            <a:custGeom>
              <a:avLst/>
              <a:gdLst/>
              <a:ahLst/>
              <a:cxnLst/>
              <a:rect l="l" t="t" r="r" b="b"/>
              <a:pathLst>
                <a:path w="2556" h="3161" extrusionOk="0">
                  <a:moveTo>
                    <a:pt x="2152" y="0"/>
                  </a:moveTo>
                  <a:lnTo>
                    <a:pt x="1950" y="337"/>
                  </a:lnTo>
                  <a:cubicBezTo>
                    <a:pt x="1950" y="471"/>
                    <a:pt x="1816" y="605"/>
                    <a:pt x="1681" y="605"/>
                  </a:cubicBezTo>
                  <a:cubicBezTo>
                    <a:pt x="1009" y="1345"/>
                    <a:pt x="404" y="2219"/>
                    <a:pt x="1" y="3160"/>
                  </a:cubicBezTo>
                  <a:cubicBezTo>
                    <a:pt x="404" y="3093"/>
                    <a:pt x="740" y="2891"/>
                    <a:pt x="942" y="2555"/>
                  </a:cubicBezTo>
                  <a:cubicBezTo>
                    <a:pt x="1095" y="2326"/>
                    <a:pt x="1356" y="2205"/>
                    <a:pt x="1614" y="2205"/>
                  </a:cubicBezTo>
                  <a:cubicBezTo>
                    <a:pt x="1811" y="2205"/>
                    <a:pt x="2007" y="2275"/>
                    <a:pt x="2152" y="2421"/>
                  </a:cubicBezTo>
                  <a:cubicBezTo>
                    <a:pt x="2555" y="1681"/>
                    <a:pt x="2555" y="740"/>
                    <a:pt x="2152" y="0"/>
                  </a:cubicBezTo>
                  <a:close/>
                </a:path>
              </a:pathLst>
            </a:custGeom>
            <a:solidFill>
              <a:srgbClr val="436F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0" name="Google Shape;8860;p9"/>
            <p:cNvSpPr/>
            <p:nvPr/>
          </p:nvSpPr>
          <p:spPr>
            <a:xfrm>
              <a:off x="2978875" y="4952475"/>
              <a:ext cx="121025" cy="42050"/>
            </a:xfrm>
            <a:custGeom>
              <a:avLst/>
              <a:gdLst/>
              <a:ahLst/>
              <a:cxnLst/>
              <a:rect l="l" t="t" r="r" b="b"/>
              <a:pathLst>
                <a:path w="4841" h="1682" extrusionOk="0">
                  <a:moveTo>
                    <a:pt x="471" y="1"/>
                  </a:moveTo>
                  <a:lnTo>
                    <a:pt x="0" y="135"/>
                  </a:lnTo>
                  <a:cubicBezTo>
                    <a:pt x="1479" y="942"/>
                    <a:pt x="3160" y="1480"/>
                    <a:pt x="4841" y="1682"/>
                  </a:cubicBezTo>
                  <a:cubicBezTo>
                    <a:pt x="3631" y="673"/>
                    <a:pt x="2084" y="68"/>
                    <a:pt x="471" y="1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1" name="Google Shape;8861;p9"/>
            <p:cNvSpPr/>
            <p:nvPr/>
          </p:nvSpPr>
          <p:spPr>
            <a:xfrm>
              <a:off x="2582225" y="4520550"/>
              <a:ext cx="63900" cy="62200"/>
            </a:xfrm>
            <a:custGeom>
              <a:avLst/>
              <a:gdLst/>
              <a:ahLst/>
              <a:cxnLst/>
              <a:rect l="l" t="t" r="r" b="b"/>
              <a:pathLst>
                <a:path w="2556" h="2488" extrusionOk="0">
                  <a:moveTo>
                    <a:pt x="202" y="0"/>
                  </a:moveTo>
                  <a:cubicBezTo>
                    <a:pt x="1" y="67"/>
                    <a:pt x="1" y="336"/>
                    <a:pt x="135" y="471"/>
                  </a:cubicBezTo>
                  <a:cubicBezTo>
                    <a:pt x="942" y="1009"/>
                    <a:pt x="1009" y="2286"/>
                    <a:pt x="2085" y="2488"/>
                  </a:cubicBezTo>
                  <a:lnTo>
                    <a:pt x="2555" y="2420"/>
                  </a:lnTo>
                  <a:cubicBezTo>
                    <a:pt x="1749" y="1681"/>
                    <a:pt x="1211" y="605"/>
                    <a:pt x="202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2" name="Google Shape;8862;p9"/>
            <p:cNvSpPr/>
            <p:nvPr/>
          </p:nvSpPr>
          <p:spPr>
            <a:xfrm>
              <a:off x="2197350" y="3086900"/>
              <a:ext cx="37000" cy="102550"/>
            </a:xfrm>
            <a:custGeom>
              <a:avLst/>
              <a:gdLst/>
              <a:ahLst/>
              <a:cxnLst/>
              <a:rect l="l" t="t" r="r" b="b"/>
              <a:pathLst>
                <a:path w="1480" h="4102" extrusionOk="0">
                  <a:moveTo>
                    <a:pt x="1143" y="1"/>
                  </a:moveTo>
                  <a:cubicBezTo>
                    <a:pt x="1076" y="68"/>
                    <a:pt x="1009" y="135"/>
                    <a:pt x="942" y="202"/>
                  </a:cubicBezTo>
                  <a:cubicBezTo>
                    <a:pt x="874" y="270"/>
                    <a:pt x="807" y="337"/>
                    <a:pt x="807" y="471"/>
                  </a:cubicBezTo>
                  <a:cubicBezTo>
                    <a:pt x="673" y="1681"/>
                    <a:pt x="0" y="2824"/>
                    <a:pt x="202" y="4102"/>
                  </a:cubicBezTo>
                  <a:cubicBezTo>
                    <a:pt x="1278" y="2959"/>
                    <a:pt x="1009" y="1412"/>
                    <a:pt x="1479" y="135"/>
                  </a:cubicBezTo>
                  <a:lnTo>
                    <a:pt x="1143" y="1"/>
                  </a:lnTo>
                  <a:close/>
                </a:path>
              </a:pathLst>
            </a:custGeom>
            <a:solidFill>
              <a:srgbClr val="6F95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3" name="Google Shape;8863;p9"/>
            <p:cNvSpPr/>
            <p:nvPr/>
          </p:nvSpPr>
          <p:spPr>
            <a:xfrm>
              <a:off x="3624250" y="718800"/>
              <a:ext cx="58850" cy="40675"/>
            </a:xfrm>
            <a:custGeom>
              <a:avLst/>
              <a:gdLst/>
              <a:ahLst/>
              <a:cxnLst/>
              <a:rect l="l" t="t" r="r" b="b"/>
              <a:pathLst>
                <a:path w="2354" h="1627" extrusionOk="0">
                  <a:moveTo>
                    <a:pt x="1076" y="0"/>
                  </a:moveTo>
                  <a:cubicBezTo>
                    <a:pt x="740" y="404"/>
                    <a:pt x="68" y="538"/>
                    <a:pt x="1" y="1210"/>
                  </a:cubicBezTo>
                  <a:cubicBezTo>
                    <a:pt x="293" y="1444"/>
                    <a:pt x="635" y="1627"/>
                    <a:pt x="1029" y="1627"/>
                  </a:cubicBezTo>
                  <a:cubicBezTo>
                    <a:pt x="1088" y="1627"/>
                    <a:pt x="1149" y="1623"/>
                    <a:pt x="1211" y="1614"/>
                  </a:cubicBezTo>
                  <a:cubicBezTo>
                    <a:pt x="1480" y="1614"/>
                    <a:pt x="1749" y="1479"/>
                    <a:pt x="1950" y="1210"/>
                  </a:cubicBezTo>
                  <a:cubicBezTo>
                    <a:pt x="2354" y="538"/>
                    <a:pt x="2018" y="202"/>
                    <a:pt x="1345" y="0"/>
                  </a:cubicBez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4" name="Google Shape;8864;p9"/>
            <p:cNvSpPr/>
            <p:nvPr/>
          </p:nvSpPr>
          <p:spPr>
            <a:xfrm>
              <a:off x="4257875" y="1023000"/>
              <a:ext cx="33650" cy="50450"/>
            </a:xfrm>
            <a:custGeom>
              <a:avLst/>
              <a:gdLst/>
              <a:ahLst/>
              <a:cxnLst/>
              <a:rect l="l" t="t" r="r" b="b"/>
              <a:pathLst>
                <a:path w="1346" h="2018" extrusionOk="0">
                  <a:moveTo>
                    <a:pt x="68" y="1"/>
                  </a:moveTo>
                  <a:lnTo>
                    <a:pt x="68" y="1"/>
                  </a:lnTo>
                  <a:cubicBezTo>
                    <a:pt x="1" y="673"/>
                    <a:pt x="135" y="1345"/>
                    <a:pt x="404" y="1883"/>
                  </a:cubicBezTo>
                  <a:lnTo>
                    <a:pt x="1345" y="2017"/>
                  </a:lnTo>
                  <a:cubicBezTo>
                    <a:pt x="1345" y="1143"/>
                    <a:pt x="807" y="404"/>
                    <a:pt x="68" y="1"/>
                  </a:cubicBezTo>
                  <a:close/>
                </a:path>
              </a:pathLst>
            </a:custGeom>
            <a:solidFill>
              <a:srgbClr val="90B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5" name="Google Shape;8865;p9"/>
            <p:cNvSpPr/>
            <p:nvPr/>
          </p:nvSpPr>
          <p:spPr>
            <a:xfrm>
              <a:off x="3736875" y="611225"/>
              <a:ext cx="48750" cy="43300"/>
            </a:xfrm>
            <a:custGeom>
              <a:avLst/>
              <a:gdLst/>
              <a:ahLst/>
              <a:cxnLst/>
              <a:rect l="l" t="t" r="r" b="b"/>
              <a:pathLst>
                <a:path w="1950" h="1732" extrusionOk="0">
                  <a:moveTo>
                    <a:pt x="1882" y="1"/>
                  </a:moveTo>
                  <a:cubicBezTo>
                    <a:pt x="941" y="1"/>
                    <a:pt x="202" y="673"/>
                    <a:pt x="0" y="1547"/>
                  </a:cubicBezTo>
                  <a:cubicBezTo>
                    <a:pt x="227" y="1677"/>
                    <a:pt x="415" y="1732"/>
                    <a:pt x="573" y="1732"/>
                  </a:cubicBezTo>
                  <a:cubicBezTo>
                    <a:pt x="1071" y="1732"/>
                    <a:pt x="1275" y="1183"/>
                    <a:pt x="1479" y="673"/>
                  </a:cubicBezTo>
                  <a:cubicBezTo>
                    <a:pt x="1518" y="693"/>
                    <a:pt x="1558" y="701"/>
                    <a:pt x="1597" y="701"/>
                  </a:cubicBezTo>
                  <a:cubicBezTo>
                    <a:pt x="1692" y="701"/>
                    <a:pt x="1787" y="653"/>
                    <a:pt x="1882" y="606"/>
                  </a:cubicBezTo>
                  <a:lnTo>
                    <a:pt x="1950" y="404"/>
                  </a:lnTo>
                  <a:cubicBezTo>
                    <a:pt x="1950" y="270"/>
                    <a:pt x="1882" y="135"/>
                    <a:pt x="1882" y="1"/>
                  </a:cubicBezTo>
                  <a:close/>
                </a:path>
              </a:pathLst>
            </a:custGeom>
            <a:solidFill>
              <a:srgbClr val="E6E7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6" name="Google Shape;8866;p9"/>
            <p:cNvSpPr/>
            <p:nvPr/>
          </p:nvSpPr>
          <p:spPr>
            <a:xfrm>
              <a:off x="2508275" y="4418025"/>
              <a:ext cx="38675" cy="43725"/>
            </a:xfrm>
            <a:custGeom>
              <a:avLst/>
              <a:gdLst/>
              <a:ahLst/>
              <a:cxnLst/>
              <a:rect l="l" t="t" r="r" b="b"/>
              <a:pathLst>
                <a:path w="1547" h="1749" extrusionOk="0">
                  <a:moveTo>
                    <a:pt x="404" y="0"/>
                  </a:moveTo>
                  <a:cubicBezTo>
                    <a:pt x="135" y="68"/>
                    <a:pt x="68" y="269"/>
                    <a:pt x="1" y="471"/>
                  </a:cubicBezTo>
                  <a:cubicBezTo>
                    <a:pt x="337" y="874"/>
                    <a:pt x="471" y="1479"/>
                    <a:pt x="1009" y="1748"/>
                  </a:cubicBezTo>
                  <a:lnTo>
                    <a:pt x="1211" y="1748"/>
                  </a:lnTo>
                  <a:cubicBezTo>
                    <a:pt x="1412" y="1614"/>
                    <a:pt x="1547" y="1412"/>
                    <a:pt x="1547" y="121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7" name="Google Shape;8867;p9"/>
            <p:cNvSpPr/>
            <p:nvPr/>
          </p:nvSpPr>
          <p:spPr>
            <a:xfrm>
              <a:off x="3572150" y="749050"/>
              <a:ext cx="52125" cy="42050"/>
            </a:xfrm>
            <a:custGeom>
              <a:avLst/>
              <a:gdLst/>
              <a:ahLst/>
              <a:cxnLst/>
              <a:rect l="l" t="t" r="r" b="b"/>
              <a:pathLst>
                <a:path w="2085" h="1682" extrusionOk="0">
                  <a:moveTo>
                    <a:pt x="2085" y="0"/>
                  </a:moveTo>
                  <a:cubicBezTo>
                    <a:pt x="1211" y="269"/>
                    <a:pt x="471" y="874"/>
                    <a:pt x="1" y="1681"/>
                  </a:cubicBezTo>
                  <a:cubicBezTo>
                    <a:pt x="942" y="1547"/>
                    <a:pt x="1749" y="942"/>
                    <a:pt x="2085" y="0"/>
                  </a:cubicBez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8" name="Google Shape;8868;p9"/>
            <p:cNvSpPr/>
            <p:nvPr/>
          </p:nvSpPr>
          <p:spPr>
            <a:xfrm>
              <a:off x="2363750" y="4093525"/>
              <a:ext cx="32875" cy="53925"/>
            </a:xfrm>
            <a:custGeom>
              <a:avLst/>
              <a:gdLst/>
              <a:ahLst/>
              <a:cxnLst/>
              <a:rect l="l" t="t" r="r" b="b"/>
              <a:pathLst>
                <a:path w="1315" h="2157" extrusionOk="0">
                  <a:moveTo>
                    <a:pt x="874" y="0"/>
                  </a:moveTo>
                  <a:cubicBezTo>
                    <a:pt x="654" y="0"/>
                    <a:pt x="367" y="117"/>
                    <a:pt x="67" y="207"/>
                  </a:cubicBezTo>
                  <a:cubicBezTo>
                    <a:pt x="0" y="341"/>
                    <a:pt x="0" y="476"/>
                    <a:pt x="67" y="610"/>
                  </a:cubicBezTo>
                  <a:cubicBezTo>
                    <a:pt x="108" y="605"/>
                    <a:pt x="147" y="602"/>
                    <a:pt x="185" y="602"/>
                  </a:cubicBezTo>
                  <a:cubicBezTo>
                    <a:pt x="593" y="602"/>
                    <a:pt x="868" y="920"/>
                    <a:pt x="807" y="1350"/>
                  </a:cubicBezTo>
                  <a:cubicBezTo>
                    <a:pt x="807" y="1686"/>
                    <a:pt x="1008" y="2022"/>
                    <a:pt x="1277" y="2157"/>
                  </a:cubicBezTo>
                  <a:cubicBezTo>
                    <a:pt x="1277" y="1753"/>
                    <a:pt x="1210" y="1283"/>
                    <a:pt x="1277" y="812"/>
                  </a:cubicBezTo>
                  <a:cubicBezTo>
                    <a:pt x="1315" y="180"/>
                    <a:pt x="1146" y="0"/>
                    <a:pt x="874" y="0"/>
                  </a:cubicBez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9" name="Google Shape;8869;p9"/>
            <p:cNvSpPr/>
            <p:nvPr/>
          </p:nvSpPr>
          <p:spPr>
            <a:xfrm>
              <a:off x="2876350" y="1577625"/>
              <a:ext cx="31950" cy="48775"/>
            </a:xfrm>
            <a:custGeom>
              <a:avLst/>
              <a:gdLst/>
              <a:ahLst/>
              <a:cxnLst/>
              <a:rect l="l" t="t" r="r" b="b"/>
              <a:pathLst>
                <a:path w="1278" h="1951" extrusionOk="0">
                  <a:moveTo>
                    <a:pt x="1278" y="1"/>
                  </a:moveTo>
                  <a:lnTo>
                    <a:pt x="1278" y="1"/>
                  </a:lnTo>
                  <a:cubicBezTo>
                    <a:pt x="404" y="337"/>
                    <a:pt x="538" y="1345"/>
                    <a:pt x="0" y="1950"/>
                  </a:cubicBezTo>
                  <a:cubicBezTo>
                    <a:pt x="1278" y="1883"/>
                    <a:pt x="1076" y="740"/>
                    <a:pt x="1278" y="1"/>
                  </a:cubicBez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0" name="Google Shape;8870;p9"/>
            <p:cNvSpPr/>
            <p:nvPr/>
          </p:nvSpPr>
          <p:spPr>
            <a:xfrm>
              <a:off x="2533500" y="4458350"/>
              <a:ext cx="42025" cy="42050"/>
            </a:xfrm>
            <a:custGeom>
              <a:avLst/>
              <a:gdLst/>
              <a:ahLst/>
              <a:cxnLst/>
              <a:rect l="l" t="t" r="r" b="b"/>
              <a:pathLst>
                <a:path w="1681" h="1682" extrusionOk="0">
                  <a:moveTo>
                    <a:pt x="269" y="1"/>
                  </a:moveTo>
                  <a:lnTo>
                    <a:pt x="0" y="135"/>
                  </a:lnTo>
                  <a:cubicBezTo>
                    <a:pt x="202" y="740"/>
                    <a:pt x="269" y="1345"/>
                    <a:pt x="941" y="1681"/>
                  </a:cubicBezTo>
                  <a:lnTo>
                    <a:pt x="1143" y="1547"/>
                  </a:lnTo>
                  <a:cubicBezTo>
                    <a:pt x="1681" y="539"/>
                    <a:pt x="874" y="337"/>
                    <a:pt x="269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1" name="Google Shape;8871;p9"/>
            <p:cNvSpPr/>
            <p:nvPr/>
          </p:nvSpPr>
          <p:spPr>
            <a:xfrm>
              <a:off x="2557025" y="4496150"/>
              <a:ext cx="30275" cy="36175"/>
            </a:xfrm>
            <a:custGeom>
              <a:avLst/>
              <a:gdLst/>
              <a:ahLst/>
              <a:cxnLst/>
              <a:rect l="l" t="t" r="r" b="b"/>
              <a:pathLst>
                <a:path w="1211" h="1447" extrusionOk="0">
                  <a:moveTo>
                    <a:pt x="401" y="0"/>
                  </a:moveTo>
                  <a:cubicBezTo>
                    <a:pt x="319" y="0"/>
                    <a:pt x="230" y="11"/>
                    <a:pt x="135" y="35"/>
                  </a:cubicBezTo>
                  <a:lnTo>
                    <a:pt x="0" y="169"/>
                  </a:lnTo>
                  <a:cubicBezTo>
                    <a:pt x="202" y="707"/>
                    <a:pt x="471" y="1312"/>
                    <a:pt x="1143" y="1447"/>
                  </a:cubicBezTo>
                  <a:lnTo>
                    <a:pt x="1210" y="976"/>
                  </a:lnTo>
                  <a:cubicBezTo>
                    <a:pt x="1210" y="842"/>
                    <a:pt x="1143" y="707"/>
                    <a:pt x="1143" y="573"/>
                  </a:cubicBezTo>
                  <a:cubicBezTo>
                    <a:pt x="1032" y="241"/>
                    <a:pt x="785" y="0"/>
                    <a:pt x="401" y="0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2" name="Google Shape;8872;p9"/>
            <p:cNvSpPr/>
            <p:nvPr/>
          </p:nvSpPr>
          <p:spPr>
            <a:xfrm>
              <a:off x="3965450" y="4903750"/>
              <a:ext cx="23550" cy="50450"/>
            </a:xfrm>
            <a:custGeom>
              <a:avLst/>
              <a:gdLst/>
              <a:ahLst/>
              <a:cxnLst/>
              <a:rect l="l" t="t" r="r" b="b"/>
              <a:pathLst>
                <a:path w="942" h="2018" extrusionOk="0">
                  <a:moveTo>
                    <a:pt x="135" y="0"/>
                  </a:moveTo>
                  <a:cubicBezTo>
                    <a:pt x="0" y="740"/>
                    <a:pt x="269" y="1546"/>
                    <a:pt x="874" y="2017"/>
                  </a:cubicBezTo>
                  <a:cubicBezTo>
                    <a:pt x="941" y="1278"/>
                    <a:pt x="672" y="471"/>
                    <a:pt x="135" y="0"/>
                  </a:cubicBezTo>
                  <a:close/>
                </a:path>
              </a:pathLst>
            </a:custGeom>
            <a:solidFill>
              <a:srgbClr val="FA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3" name="Google Shape;8873;p9"/>
            <p:cNvSpPr/>
            <p:nvPr/>
          </p:nvSpPr>
          <p:spPr>
            <a:xfrm>
              <a:off x="3807450" y="4812500"/>
              <a:ext cx="28600" cy="22350"/>
            </a:xfrm>
            <a:custGeom>
              <a:avLst/>
              <a:gdLst/>
              <a:ahLst/>
              <a:cxnLst/>
              <a:rect l="l" t="t" r="r" b="b"/>
              <a:pathLst>
                <a:path w="1144" h="894" extrusionOk="0">
                  <a:moveTo>
                    <a:pt x="836" y="1"/>
                  </a:moveTo>
                  <a:cubicBezTo>
                    <a:pt x="367" y="1"/>
                    <a:pt x="1" y="172"/>
                    <a:pt x="1" y="894"/>
                  </a:cubicBezTo>
                  <a:cubicBezTo>
                    <a:pt x="538" y="894"/>
                    <a:pt x="1009" y="558"/>
                    <a:pt x="1144" y="20"/>
                  </a:cubicBezTo>
                  <a:cubicBezTo>
                    <a:pt x="1038" y="8"/>
                    <a:pt x="935" y="1"/>
                    <a:pt x="836" y="1"/>
                  </a:cubicBezTo>
                  <a:close/>
                </a:path>
              </a:pathLst>
            </a:custGeom>
            <a:solidFill>
              <a:srgbClr val="73A7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4" name="Google Shape;8874;p9"/>
            <p:cNvSpPr/>
            <p:nvPr/>
          </p:nvSpPr>
          <p:spPr>
            <a:xfrm>
              <a:off x="3805775" y="569200"/>
              <a:ext cx="31575" cy="20375"/>
            </a:xfrm>
            <a:custGeom>
              <a:avLst/>
              <a:gdLst/>
              <a:ahLst/>
              <a:cxnLst/>
              <a:rect l="l" t="t" r="r" b="b"/>
              <a:pathLst>
                <a:path w="1263" h="815" extrusionOk="0">
                  <a:moveTo>
                    <a:pt x="1211" y="1"/>
                  </a:moveTo>
                  <a:cubicBezTo>
                    <a:pt x="673" y="68"/>
                    <a:pt x="202" y="203"/>
                    <a:pt x="0" y="808"/>
                  </a:cubicBezTo>
                  <a:cubicBezTo>
                    <a:pt x="135" y="808"/>
                    <a:pt x="273" y="814"/>
                    <a:pt x="405" y="814"/>
                  </a:cubicBezTo>
                  <a:cubicBezTo>
                    <a:pt x="868" y="814"/>
                    <a:pt x="1263" y="733"/>
                    <a:pt x="1211" y="1"/>
                  </a:cubicBezTo>
                  <a:close/>
                </a:path>
              </a:pathLst>
            </a:custGeom>
            <a:solidFill>
              <a:srgbClr val="B7C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5" name="Google Shape;8875;p9"/>
            <p:cNvSpPr/>
            <p:nvPr/>
          </p:nvSpPr>
          <p:spPr>
            <a:xfrm>
              <a:off x="3372150" y="974250"/>
              <a:ext cx="26925" cy="30300"/>
            </a:xfrm>
            <a:custGeom>
              <a:avLst/>
              <a:gdLst/>
              <a:ahLst/>
              <a:cxnLst/>
              <a:rect l="l" t="t" r="r" b="b"/>
              <a:pathLst>
                <a:path w="1077" h="1212" extrusionOk="0">
                  <a:moveTo>
                    <a:pt x="807" y="1"/>
                  </a:moveTo>
                  <a:cubicBezTo>
                    <a:pt x="337" y="203"/>
                    <a:pt x="1" y="673"/>
                    <a:pt x="1" y="1211"/>
                  </a:cubicBezTo>
                  <a:lnTo>
                    <a:pt x="740" y="1211"/>
                  </a:lnTo>
                  <a:cubicBezTo>
                    <a:pt x="1009" y="1009"/>
                    <a:pt x="1076" y="606"/>
                    <a:pt x="875" y="337"/>
                  </a:cubicBezTo>
                  <a:cubicBezTo>
                    <a:pt x="807" y="203"/>
                    <a:pt x="807" y="68"/>
                    <a:pt x="807" y="1"/>
                  </a:cubicBezTo>
                  <a:close/>
                </a:path>
              </a:pathLst>
            </a:custGeom>
            <a:solidFill>
              <a:srgbClr val="84A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6" name="Google Shape;8876;p9"/>
            <p:cNvSpPr/>
            <p:nvPr/>
          </p:nvSpPr>
          <p:spPr>
            <a:xfrm>
              <a:off x="3704925" y="4883575"/>
              <a:ext cx="30275" cy="21875"/>
            </a:xfrm>
            <a:custGeom>
              <a:avLst/>
              <a:gdLst/>
              <a:ahLst/>
              <a:cxnLst/>
              <a:rect l="l" t="t" r="r" b="b"/>
              <a:pathLst>
                <a:path w="1211" h="875" extrusionOk="0">
                  <a:moveTo>
                    <a:pt x="1211" y="0"/>
                  </a:moveTo>
                  <a:lnTo>
                    <a:pt x="68" y="68"/>
                  </a:lnTo>
                  <a:lnTo>
                    <a:pt x="1" y="874"/>
                  </a:lnTo>
                  <a:cubicBezTo>
                    <a:pt x="539" y="874"/>
                    <a:pt x="1076" y="538"/>
                    <a:pt x="1211" y="0"/>
                  </a:cubicBezTo>
                  <a:close/>
                </a:path>
              </a:pathLst>
            </a:custGeom>
            <a:solidFill>
              <a:srgbClr val="6EA1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7" name="Google Shape;8877;p9"/>
            <p:cNvSpPr/>
            <p:nvPr/>
          </p:nvSpPr>
          <p:spPr>
            <a:xfrm>
              <a:off x="3661225" y="688550"/>
              <a:ext cx="38700" cy="28825"/>
            </a:xfrm>
            <a:custGeom>
              <a:avLst/>
              <a:gdLst/>
              <a:ahLst/>
              <a:cxnLst/>
              <a:rect l="l" t="t" r="r" b="b"/>
              <a:pathLst>
                <a:path w="1548" h="1153" extrusionOk="0">
                  <a:moveTo>
                    <a:pt x="875" y="0"/>
                  </a:moveTo>
                  <a:lnTo>
                    <a:pt x="135" y="471"/>
                  </a:lnTo>
                  <a:cubicBezTo>
                    <a:pt x="1" y="605"/>
                    <a:pt x="1" y="874"/>
                    <a:pt x="203" y="1009"/>
                  </a:cubicBezTo>
                  <a:cubicBezTo>
                    <a:pt x="327" y="1102"/>
                    <a:pt x="496" y="1152"/>
                    <a:pt x="674" y="1152"/>
                  </a:cubicBezTo>
                  <a:cubicBezTo>
                    <a:pt x="879" y="1152"/>
                    <a:pt x="1098" y="1085"/>
                    <a:pt x="1278" y="941"/>
                  </a:cubicBezTo>
                  <a:cubicBezTo>
                    <a:pt x="1547" y="605"/>
                    <a:pt x="1345" y="336"/>
                    <a:pt x="1144" y="67"/>
                  </a:cubicBezTo>
                  <a:lnTo>
                    <a:pt x="875" y="0"/>
                  </a:ln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8" name="Google Shape;8878;p9"/>
            <p:cNvSpPr/>
            <p:nvPr/>
          </p:nvSpPr>
          <p:spPr>
            <a:xfrm>
              <a:off x="2918375" y="1535625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740" y="0"/>
                  </a:moveTo>
                  <a:cubicBezTo>
                    <a:pt x="269" y="0"/>
                    <a:pt x="0" y="471"/>
                    <a:pt x="67" y="874"/>
                  </a:cubicBezTo>
                  <a:lnTo>
                    <a:pt x="471" y="8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9" name="Google Shape;8879;p9"/>
            <p:cNvSpPr/>
            <p:nvPr/>
          </p:nvSpPr>
          <p:spPr>
            <a:xfrm>
              <a:off x="2950300" y="4934000"/>
              <a:ext cx="18500" cy="12100"/>
            </a:xfrm>
            <a:custGeom>
              <a:avLst/>
              <a:gdLst/>
              <a:ahLst/>
              <a:cxnLst/>
              <a:rect l="l" t="t" r="r" b="b"/>
              <a:pathLst>
                <a:path w="740" h="484" extrusionOk="0">
                  <a:moveTo>
                    <a:pt x="1" y="0"/>
                  </a:moveTo>
                  <a:cubicBezTo>
                    <a:pt x="59" y="293"/>
                    <a:pt x="322" y="484"/>
                    <a:pt x="610" y="484"/>
                  </a:cubicBezTo>
                  <a:cubicBezTo>
                    <a:pt x="653" y="484"/>
                    <a:pt x="697" y="480"/>
                    <a:pt x="740" y="471"/>
                  </a:cubicBezTo>
                  <a:cubicBezTo>
                    <a:pt x="673" y="68"/>
                    <a:pt x="337" y="0"/>
                    <a:pt x="1" y="0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0" name="Google Shape;8880;p9"/>
            <p:cNvSpPr/>
            <p:nvPr/>
          </p:nvSpPr>
          <p:spPr>
            <a:xfrm>
              <a:off x="2501550" y="4411650"/>
              <a:ext cx="16825" cy="18150"/>
            </a:xfrm>
            <a:custGeom>
              <a:avLst/>
              <a:gdLst/>
              <a:ahLst/>
              <a:cxnLst/>
              <a:rect l="l" t="t" r="r" b="b"/>
              <a:pathLst>
                <a:path w="673" h="726" extrusionOk="0">
                  <a:moveTo>
                    <a:pt x="366" y="1"/>
                  </a:moveTo>
                  <a:cubicBezTo>
                    <a:pt x="255" y="1"/>
                    <a:pt x="148" y="108"/>
                    <a:pt x="1" y="255"/>
                  </a:cubicBezTo>
                  <a:lnTo>
                    <a:pt x="270" y="726"/>
                  </a:lnTo>
                  <a:lnTo>
                    <a:pt x="673" y="255"/>
                  </a:lnTo>
                  <a:cubicBezTo>
                    <a:pt x="552" y="73"/>
                    <a:pt x="458" y="1"/>
                    <a:pt x="366" y="1"/>
                  </a:cubicBezTo>
                  <a:close/>
                </a:path>
              </a:pathLst>
            </a:custGeom>
            <a:solidFill>
              <a:srgbClr val="527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1" name="Google Shape;8881;p9"/>
            <p:cNvSpPr/>
            <p:nvPr/>
          </p:nvSpPr>
          <p:spPr>
            <a:xfrm>
              <a:off x="2908275" y="1557475"/>
              <a:ext cx="13475" cy="20175"/>
            </a:xfrm>
            <a:custGeom>
              <a:avLst/>
              <a:gdLst/>
              <a:ahLst/>
              <a:cxnLst/>
              <a:rect l="l" t="t" r="r" b="b"/>
              <a:pathLst>
                <a:path w="539" h="807" extrusionOk="0">
                  <a:moveTo>
                    <a:pt x="471" y="0"/>
                  </a:moveTo>
                  <a:cubicBezTo>
                    <a:pt x="202" y="135"/>
                    <a:pt x="1" y="471"/>
                    <a:pt x="1" y="807"/>
                  </a:cubicBezTo>
                  <a:cubicBezTo>
                    <a:pt x="337" y="672"/>
                    <a:pt x="539" y="336"/>
                    <a:pt x="471" y="0"/>
                  </a:cubicBezTo>
                  <a:close/>
                </a:path>
              </a:pathLst>
            </a:custGeom>
            <a:solidFill>
              <a:srgbClr val="4F7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2" name="Google Shape;8882;p9"/>
            <p:cNvSpPr/>
            <p:nvPr/>
          </p:nvSpPr>
          <p:spPr>
            <a:xfrm>
              <a:off x="3651150" y="700300"/>
              <a:ext cx="16825" cy="21875"/>
            </a:xfrm>
            <a:custGeom>
              <a:avLst/>
              <a:gdLst/>
              <a:ahLst/>
              <a:cxnLst/>
              <a:rect l="l" t="t" r="r" b="b"/>
              <a:pathLst>
                <a:path w="673" h="875" extrusionOk="0">
                  <a:moveTo>
                    <a:pt x="538" y="1"/>
                  </a:moveTo>
                  <a:cubicBezTo>
                    <a:pt x="202" y="135"/>
                    <a:pt x="135" y="404"/>
                    <a:pt x="0" y="673"/>
                  </a:cubicBezTo>
                  <a:lnTo>
                    <a:pt x="269" y="875"/>
                  </a:lnTo>
                  <a:cubicBezTo>
                    <a:pt x="538" y="875"/>
                    <a:pt x="673" y="740"/>
                    <a:pt x="538" y="404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99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3" name="Google Shape;8883;p9"/>
            <p:cNvSpPr/>
            <p:nvPr/>
          </p:nvSpPr>
          <p:spPr>
            <a:xfrm>
              <a:off x="4133500" y="799475"/>
              <a:ext cx="16850" cy="20175"/>
            </a:xfrm>
            <a:custGeom>
              <a:avLst/>
              <a:gdLst/>
              <a:ahLst/>
              <a:cxnLst/>
              <a:rect l="l" t="t" r="r" b="b"/>
              <a:pathLst>
                <a:path w="674" h="807" extrusionOk="0">
                  <a:moveTo>
                    <a:pt x="270" y="0"/>
                  </a:moveTo>
                  <a:cubicBezTo>
                    <a:pt x="203" y="67"/>
                    <a:pt x="135" y="135"/>
                    <a:pt x="135" y="202"/>
                  </a:cubicBezTo>
                  <a:cubicBezTo>
                    <a:pt x="1" y="404"/>
                    <a:pt x="1" y="605"/>
                    <a:pt x="270" y="807"/>
                  </a:cubicBezTo>
                  <a:lnTo>
                    <a:pt x="539" y="807"/>
                  </a:lnTo>
                  <a:cubicBezTo>
                    <a:pt x="673" y="471"/>
                    <a:pt x="539" y="135"/>
                    <a:pt x="270" y="0"/>
                  </a:cubicBezTo>
                  <a:close/>
                </a:path>
              </a:pathLst>
            </a:custGeom>
            <a:solidFill>
              <a:srgbClr val="BF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4" name="Google Shape;8884;p9"/>
            <p:cNvSpPr/>
            <p:nvPr/>
          </p:nvSpPr>
          <p:spPr>
            <a:xfrm>
              <a:off x="2217525" y="30919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202" y="0"/>
                  </a:moveTo>
                  <a:lnTo>
                    <a:pt x="0" y="68"/>
                  </a:lnTo>
                  <a:lnTo>
                    <a:pt x="0" y="269"/>
                  </a:lnTo>
                  <a:cubicBezTo>
                    <a:pt x="135" y="202"/>
                    <a:pt x="202" y="135"/>
                    <a:pt x="202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5" name="Google Shape;8885;p9"/>
            <p:cNvSpPr/>
            <p:nvPr/>
          </p:nvSpPr>
          <p:spPr>
            <a:xfrm>
              <a:off x="3684775" y="678450"/>
              <a:ext cx="13450" cy="13475"/>
            </a:xfrm>
            <a:custGeom>
              <a:avLst/>
              <a:gdLst/>
              <a:ahLst/>
              <a:cxnLst/>
              <a:rect l="l" t="t" r="r" b="b"/>
              <a:pathLst>
                <a:path w="538" h="539" extrusionOk="0">
                  <a:moveTo>
                    <a:pt x="403" y="1"/>
                  </a:moveTo>
                  <a:cubicBezTo>
                    <a:pt x="202" y="1"/>
                    <a:pt x="0" y="202"/>
                    <a:pt x="0" y="404"/>
                  </a:cubicBezTo>
                  <a:cubicBezTo>
                    <a:pt x="67" y="471"/>
                    <a:pt x="134" y="539"/>
                    <a:pt x="202" y="539"/>
                  </a:cubicBezTo>
                  <a:cubicBezTo>
                    <a:pt x="403" y="539"/>
                    <a:pt x="538" y="404"/>
                    <a:pt x="538" y="202"/>
                  </a:cubicBezTo>
                  <a:cubicBezTo>
                    <a:pt x="471" y="135"/>
                    <a:pt x="471" y="68"/>
                    <a:pt x="403" y="1"/>
                  </a:cubicBezTo>
                  <a:close/>
                </a:path>
              </a:pathLst>
            </a:custGeom>
            <a:solidFill>
              <a:srgbClr val="488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6" name="Google Shape;8886;p9"/>
            <p:cNvSpPr/>
            <p:nvPr/>
          </p:nvSpPr>
          <p:spPr>
            <a:xfrm>
              <a:off x="2979175" y="146627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187" y="0"/>
                  </a:moveTo>
                  <a:cubicBezTo>
                    <a:pt x="82" y="0"/>
                    <a:pt x="0" y="121"/>
                    <a:pt x="56" y="287"/>
                  </a:cubicBezTo>
                  <a:cubicBezTo>
                    <a:pt x="190" y="287"/>
                    <a:pt x="325" y="219"/>
                    <a:pt x="257" y="18"/>
                  </a:cubicBezTo>
                  <a:cubicBezTo>
                    <a:pt x="233" y="6"/>
                    <a:pt x="210" y="0"/>
                    <a:pt x="187" y="0"/>
                  </a:cubicBezTo>
                  <a:close/>
                </a:path>
              </a:pathLst>
            </a:custGeom>
            <a:solidFill>
              <a:srgbClr val="D6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7" name="Google Shape;8887;p9"/>
            <p:cNvSpPr/>
            <p:nvPr/>
          </p:nvSpPr>
          <p:spPr>
            <a:xfrm>
              <a:off x="2967100" y="4945750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1" y="1"/>
                  </a:moveTo>
                  <a:cubicBezTo>
                    <a:pt x="68" y="203"/>
                    <a:pt x="270" y="404"/>
                    <a:pt x="471" y="404"/>
                  </a:cubicBezTo>
                  <a:cubicBezTo>
                    <a:pt x="471" y="135"/>
                    <a:pt x="270" y="1"/>
                    <a:pt x="1" y="1"/>
                  </a:cubicBezTo>
                  <a:close/>
                </a:path>
              </a:pathLst>
            </a:custGeom>
            <a:solidFill>
              <a:srgbClr val="588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8" name="Google Shape;8888;p9"/>
            <p:cNvSpPr/>
            <p:nvPr/>
          </p:nvSpPr>
          <p:spPr>
            <a:xfrm>
              <a:off x="2525075" y="3540650"/>
              <a:ext cx="285750" cy="239375"/>
            </a:xfrm>
            <a:custGeom>
              <a:avLst/>
              <a:gdLst/>
              <a:ahLst/>
              <a:cxnLst/>
              <a:rect l="l" t="t" r="r" b="b"/>
              <a:pathLst>
                <a:path w="11430" h="9575" extrusionOk="0">
                  <a:moveTo>
                    <a:pt x="865" y="1"/>
                  </a:moveTo>
                  <a:cubicBezTo>
                    <a:pt x="373" y="1"/>
                    <a:pt x="41" y="404"/>
                    <a:pt x="1" y="1414"/>
                  </a:cubicBezTo>
                  <a:cubicBezTo>
                    <a:pt x="1" y="1548"/>
                    <a:pt x="135" y="1750"/>
                    <a:pt x="337" y="1750"/>
                  </a:cubicBezTo>
                  <a:cubicBezTo>
                    <a:pt x="1413" y="2154"/>
                    <a:pt x="2219" y="3027"/>
                    <a:pt x="2421" y="4170"/>
                  </a:cubicBezTo>
                  <a:cubicBezTo>
                    <a:pt x="4505" y="6187"/>
                    <a:pt x="6791" y="7935"/>
                    <a:pt x="9278" y="9414"/>
                  </a:cubicBezTo>
                  <a:cubicBezTo>
                    <a:pt x="9426" y="9513"/>
                    <a:pt x="9610" y="9575"/>
                    <a:pt x="9803" y="9575"/>
                  </a:cubicBezTo>
                  <a:cubicBezTo>
                    <a:pt x="9874" y="9575"/>
                    <a:pt x="9946" y="9567"/>
                    <a:pt x="10018" y="9549"/>
                  </a:cubicBezTo>
                  <a:cubicBezTo>
                    <a:pt x="10421" y="9549"/>
                    <a:pt x="10757" y="9414"/>
                    <a:pt x="11093" y="9145"/>
                  </a:cubicBezTo>
                  <a:cubicBezTo>
                    <a:pt x="11228" y="9011"/>
                    <a:pt x="11295" y="8876"/>
                    <a:pt x="11430" y="8742"/>
                  </a:cubicBezTo>
                  <a:cubicBezTo>
                    <a:pt x="11430" y="8607"/>
                    <a:pt x="11430" y="8540"/>
                    <a:pt x="11430" y="8473"/>
                  </a:cubicBezTo>
                  <a:lnTo>
                    <a:pt x="11295" y="8204"/>
                  </a:lnTo>
                  <a:cubicBezTo>
                    <a:pt x="10488" y="7061"/>
                    <a:pt x="9009" y="6725"/>
                    <a:pt x="7934" y="5851"/>
                  </a:cubicBezTo>
                  <a:cubicBezTo>
                    <a:pt x="5850" y="4170"/>
                    <a:pt x="3900" y="2422"/>
                    <a:pt x="2018" y="473"/>
                  </a:cubicBezTo>
                  <a:cubicBezTo>
                    <a:pt x="1589" y="178"/>
                    <a:pt x="1192" y="1"/>
                    <a:pt x="865" y="1"/>
                  </a:cubicBezTo>
                  <a:close/>
                </a:path>
              </a:pathLst>
            </a:custGeom>
            <a:solidFill>
              <a:srgbClr val="DB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9" name="Google Shape;8889;p9"/>
            <p:cNvSpPr/>
            <p:nvPr/>
          </p:nvSpPr>
          <p:spPr>
            <a:xfrm>
              <a:off x="3157025" y="3944300"/>
              <a:ext cx="312625" cy="90550"/>
            </a:xfrm>
            <a:custGeom>
              <a:avLst/>
              <a:gdLst/>
              <a:ahLst/>
              <a:cxnLst/>
              <a:rect l="l" t="t" r="r" b="b"/>
              <a:pathLst>
                <a:path w="12505" h="3622" extrusionOk="0">
                  <a:moveTo>
                    <a:pt x="1130" y="1"/>
                  </a:moveTo>
                  <a:cubicBezTo>
                    <a:pt x="761" y="1"/>
                    <a:pt x="404" y="154"/>
                    <a:pt x="135" y="462"/>
                  </a:cubicBezTo>
                  <a:cubicBezTo>
                    <a:pt x="1" y="932"/>
                    <a:pt x="337" y="1067"/>
                    <a:pt x="606" y="1336"/>
                  </a:cubicBezTo>
                  <a:cubicBezTo>
                    <a:pt x="653" y="1383"/>
                    <a:pt x="734" y="1431"/>
                    <a:pt x="825" y="1431"/>
                  </a:cubicBezTo>
                  <a:cubicBezTo>
                    <a:pt x="863" y="1431"/>
                    <a:pt x="902" y="1422"/>
                    <a:pt x="942" y="1403"/>
                  </a:cubicBezTo>
                  <a:cubicBezTo>
                    <a:pt x="992" y="1403"/>
                    <a:pt x="1043" y="1289"/>
                    <a:pt x="1121" y="1289"/>
                  </a:cubicBezTo>
                  <a:cubicBezTo>
                    <a:pt x="1148" y="1289"/>
                    <a:pt x="1177" y="1302"/>
                    <a:pt x="1211" y="1336"/>
                  </a:cubicBezTo>
                  <a:cubicBezTo>
                    <a:pt x="1143" y="1470"/>
                    <a:pt x="1278" y="1604"/>
                    <a:pt x="1412" y="1672"/>
                  </a:cubicBezTo>
                  <a:cubicBezTo>
                    <a:pt x="1480" y="1739"/>
                    <a:pt x="1614" y="1806"/>
                    <a:pt x="1748" y="1806"/>
                  </a:cubicBezTo>
                  <a:lnTo>
                    <a:pt x="1950" y="1739"/>
                  </a:lnTo>
                  <a:cubicBezTo>
                    <a:pt x="1996" y="1716"/>
                    <a:pt x="2036" y="1707"/>
                    <a:pt x="2071" y="1707"/>
                  </a:cubicBezTo>
                  <a:cubicBezTo>
                    <a:pt x="2226" y="1707"/>
                    <a:pt x="2303" y="1882"/>
                    <a:pt x="2435" y="1882"/>
                  </a:cubicBezTo>
                  <a:cubicBezTo>
                    <a:pt x="2452" y="1882"/>
                    <a:pt x="2469" y="1880"/>
                    <a:pt x="2488" y="1873"/>
                  </a:cubicBezTo>
                  <a:cubicBezTo>
                    <a:pt x="2582" y="1900"/>
                    <a:pt x="2676" y="1908"/>
                    <a:pt x="2769" y="1908"/>
                  </a:cubicBezTo>
                  <a:cubicBezTo>
                    <a:pt x="2909" y="1908"/>
                    <a:pt x="3046" y="1890"/>
                    <a:pt x="3177" y="1890"/>
                  </a:cubicBezTo>
                  <a:cubicBezTo>
                    <a:pt x="3396" y="1890"/>
                    <a:pt x="3597" y="1941"/>
                    <a:pt x="3765" y="2210"/>
                  </a:cubicBezTo>
                  <a:cubicBezTo>
                    <a:pt x="4169" y="2478"/>
                    <a:pt x="4572" y="2680"/>
                    <a:pt x="5043" y="2747"/>
                  </a:cubicBezTo>
                  <a:cubicBezTo>
                    <a:pt x="7261" y="3487"/>
                    <a:pt x="9547" y="3420"/>
                    <a:pt x="11833" y="3621"/>
                  </a:cubicBezTo>
                  <a:cubicBezTo>
                    <a:pt x="11833" y="3487"/>
                    <a:pt x="11900" y="3420"/>
                    <a:pt x="11900" y="3352"/>
                  </a:cubicBezTo>
                  <a:cubicBezTo>
                    <a:pt x="12505" y="1941"/>
                    <a:pt x="11093" y="2546"/>
                    <a:pt x="10690" y="2142"/>
                  </a:cubicBezTo>
                  <a:cubicBezTo>
                    <a:pt x="8673" y="1806"/>
                    <a:pt x="6656" y="1403"/>
                    <a:pt x="4706" y="865"/>
                  </a:cubicBezTo>
                  <a:cubicBezTo>
                    <a:pt x="4303" y="596"/>
                    <a:pt x="3765" y="865"/>
                    <a:pt x="3429" y="529"/>
                  </a:cubicBezTo>
                  <a:cubicBezTo>
                    <a:pt x="3350" y="450"/>
                    <a:pt x="3272" y="417"/>
                    <a:pt x="3193" y="417"/>
                  </a:cubicBezTo>
                  <a:cubicBezTo>
                    <a:pt x="3137" y="417"/>
                    <a:pt x="3081" y="434"/>
                    <a:pt x="3026" y="462"/>
                  </a:cubicBezTo>
                  <a:lnTo>
                    <a:pt x="2824" y="462"/>
                  </a:lnTo>
                  <a:cubicBezTo>
                    <a:pt x="2488" y="462"/>
                    <a:pt x="2219" y="394"/>
                    <a:pt x="1950" y="260"/>
                  </a:cubicBezTo>
                  <a:cubicBezTo>
                    <a:pt x="1691" y="87"/>
                    <a:pt x="1407" y="1"/>
                    <a:pt x="1130" y="1"/>
                  </a:cubicBezTo>
                  <a:close/>
                </a:path>
              </a:pathLst>
            </a:custGeom>
            <a:solidFill>
              <a:srgbClr val="D5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0" name="Google Shape;8890;p9"/>
            <p:cNvSpPr/>
            <p:nvPr/>
          </p:nvSpPr>
          <p:spPr>
            <a:xfrm>
              <a:off x="2647775" y="2483525"/>
              <a:ext cx="151275" cy="173475"/>
            </a:xfrm>
            <a:custGeom>
              <a:avLst/>
              <a:gdLst/>
              <a:ahLst/>
              <a:cxnLst/>
              <a:rect l="l" t="t" r="r" b="b"/>
              <a:pathLst>
                <a:path w="6051" h="6939" extrusionOk="0">
                  <a:moveTo>
                    <a:pt x="2017" y="1"/>
                  </a:moveTo>
                  <a:cubicBezTo>
                    <a:pt x="1816" y="135"/>
                    <a:pt x="1681" y="337"/>
                    <a:pt x="1614" y="539"/>
                  </a:cubicBezTo>
                  <a:cubicBezTo>
                    <a:pt x="1547" y="740"/>
                    <a:pt x="1463" y="824"/>
                    <a:pt x="1370" y="824"/>
                  </a:cubicBezTo>
                  <a:cubicBezTo>
                    <a:pt x="1278" y="824"/>
                    <a:pt x="1177" y="740"/>
                    <a:pt x="1076" y="606"/>
                  </a:cubicBezTo>
                  <a:cubicBezTo>
                    <a:pt x="942" y="471"/>
                    <a:pt x="807" y="337"/>
                    <a:pt x="673" y="270"/>
                  </a:cubicBezTo>
                  <a:cubicBezTo>
                    <a:pt x="606" y="253"/>
                    <a:pt x="538" y="244"/>
                    <a:pt x="473" y="244"/>
                  </a:cubicBezTo>
                  <a:cubicBezTo>
                    <a:pt x="278" y="244"/>
                    <a:pt x="101" y="320"/>
                    <a:pt x="1" y="471"/>
                  </a:cubicBezTo>
                  <a:cubicBezTo>
                    <a:pt x="673" y="2959"/>
                    <a:pt x="2085" y="5177"/>
                    <a:pt x="3967" y="6925"/>
                  </a:cubicBezTo>
                  <a:cubicBezTo>
                    <a:pt x="4012" y="6934"/>
                    <a:pt x="4057" y="6938"/>
                    <a:pt x="4102" y="6938"/>
                  </a:cubicBezTo>
                  <a:cubicBezTo>
                    <a:pt x="4392" y="6938"/>
                    <a:pt x="4675" y="6764"/>
                    <a:pt x="4908" y="6589"/>
                  </a:cubicBezTo>
                  <a:cubicBezTo>
                    <a:pt x="4505" y="5715"/>
                    <a:pt x="6051" y="6522"/>
                    <a:pt x="5648" y="5648"/>
                  </a:cubicBezTo>
                  <a:cubicBezTo>
                    <a:pt x="4505" y="3698"/>
                    <a:pt x="2959" y="2085"/>
                    <a:pt x="2017" y="1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1" name="Google Shape;8891;p9"/>
            <p:cNvSpPr/>
            <p:nvPr/>
          </p:nvSpPr>
          <p:spPr>
            <a:xfrm>
              <a:off x="3493175" y="3108750"/>
              <a:ext cx="174800" cy="374825"/>
            </a:xfrm>
            <a:custGeom>
              <a:avLst/>
              <a:gdLst/>
              <a:ahLst/>
              <a:cxnLst/>
              <a:rect l="l" t="t" r="r" b="b"/>
              <a:pathLst>
                <a:path w="6992" h="14993" extrusionOk="0">
                  <a:moveTo>
                    <a:pt x="6857" y="1"/>
                  </a:moveTo>
                  <a:cubicBezTo>
                    <a:pt x="6588" y="404"/>
                    <a:pt x="6454" y="942"/>
                    <a:pt x="6588" y="1480"/>
                  </a:cubicBezTo>
                  <a:cubicBezTo>
                    <a:pt x="6656" y="2555"/>
                    <a:pt x="6051" y="2824"/>
                    <a:pt x="5109" y="2824"/>
                  </a:cubicBezTo>
                  <a:cubicBezTo>
                    <a:pt x="4890" y="2836"/>
                    <a:pt x="4669" y="2841"/>
                    <a:pt x="4447" y="2841"/>
                  </a:cubicBezTo>
                  <a:cubicBezTo>
                    <a:pt x="3373" y="2841"/>
                    <a:pt x="2268" y="2711"/>
                    <a:pt x="1210" y="2488"/>
                  </a:cubicBezTo>
                  <a:cubicBezTo>
                    <a:pt x="1076" y="2555"/>
                    <a:pt x="874" y="2690"/>
                    <a:pt x="605" y="2757"/>
                  </a:cubicBezTo>
                  <a:cubicBezTo>
                    <a:pt x="336" y="2824"/>
                    <a:pt x="135" y="3026"/>
                    <a:pt x="0" y="3295"/>
                  </a:cubicBezTo>
                  <a:cubicBezTo>
                    <a:pt x="929" y="3798"/>
                    <a:pt x="1947" y="4056"/>
                    <a:pt x="2978" y="4056"/>
                  </a:cubicBezTo>
                  <a:cubicBezTo>
                    <a:pt x="3737" y="4056"/>
                    <a:pt x="4502" y="3916"/>
                    <a:pt x="5244" y="3631"/>
                  </a:cubicBezTo>
                  <a:cubicBezTo>
                    <a:pt x="5565" y="3510"/>
                    <a:pt x="5814" y="3444"/>
                    <a:pt x="6006" y="3444"/>
                  </a:cubicBezTo>
                  <a:cubicBezTo>
                    <a:pt x="6456" y="3444"/>
                    <a:pt x="6588" y="3811"/>
                    <a:pt x="6588" y="4707"/>
                  </a:cubicBezTo>
                  <a:cubicBezTo>
                    <a:pt x="6588" y="6320"/>
                    <a:pt x="6454" y="7934"/>
                    <a:pt x="6454" y="9681"/>
                  </a:cubicBezTo>
                  <a:cubicBezTo>
                    <a:pt x="6521" y="11497"/>
                    <a:pt x="5983" y="13312"/>
                    <a:pt x="6857" y="14992"/>
                  </a:cubicBezTo>
                  <a:cubicBezTo>
                    <a:pt x="6925" y="10018"/>
                    <a:pt x="6992" y="5043"/>
                    <a:pt x="6857" y="1"/>
                  </a:cubicBezTo>
                  <a:close/>
                </a:path>
              </a:pathLst>
            </a:custGeom>
            <a:solidFill>
              <a:srgbClr val="BF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2" name="Google Shape;8892;p9"/>
            <p:cNvSpPr/>
            <p:nvPr/>
          </p:nvSpPr>
          <p:spPr>
            <a:xfrm>
              <a:off x="3219200" y="3066725"/>
              <a:ext cx="208450" cy="104250"/>
            </a:xfrm>
            <a:custGeom>
              <a:avLst/>
              <a:gdLst/>
              <a:ahLst/>
              <a:cxnLst/>
              <a:rect l="l" t="t" r="r" b="b"/>
              <a:pathLst>
                <a:path w="8338" h="4170" extrusionOk="0">
                  <a:moveTo>
                    <a:pt x="942" y="1"/>
                  </a:moveTo>
                  <a:cubicBezTo>
                    <a:pt x="539" y="1"/>
                    <a:pt x="203" y="135"/>
                    <a:pt x="1" y="471"/>
                  </a:cubicBezTo>
                  <a:cubicBezTo>
                    <a:pt x="337" y="1480"/>
                    <a:pt x="1682" y="1278"/>
                    <a:pt x="2085" y="2152"/>
                  </a:cubicBezTo>
                  <a:cubicBezTo>
                    <a:pt x="3698" y="3026"/>
                    <a:pt x="5446" y="3698"/>
                    <a:pt x="7262" y="4169"/>
                  </a:cubicBezTo>
                  <a:cubicBezTo>
                    <a:pt x="8337" y="4035"/>
                    <a:pt x="8270" y="3430"/>
                    <a:pt x="7732" y="2892"/>
                  </a:cubicBezTo>
                  <a:cubicBezTo>
                    <a:pt x="7329" y="2556"/>
                    <a:pt x="6993" y="2287"/>
                    <a:pt x="6589" y="2085"/>
                  </a:cubicBezTo>
                  <a:lnTo>
                    <a:pt x="2623" y="404"/>
                  </a:lnTo>
                  <a:cubicBezTo>
                    <a:pt x="2018" y="337"/>
                    <a:pt x="1547" y="68"/>
                    <a:pt x="942" y="1"/>
                  </a:cubicBezTo>
                  <a:close/>
                </a:path>
              </a:pathLst>
            </a:custGeom>
            <a:solidFill>
              <a:srgbClr val="D6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3" name="Google Shape;8893;p9"/>
            <p:cNvSpPr/>
            <p:nvPr/>
          </p:nvSpPr>
          <p:spPr>
            <a:xfrm>
              <a:off x="2557025" y="2221350"/>
              <a:ext cx="89100" cy="174800"/>
            </a:xfrm>
            <a:custGeom>
              <a:avLst/>
              <a:gdLst/>
              <a:ahLst/>
              <a:cxnLst/>
              <a:rect l="l" t="t" r="r" b="b"/>
              <a:pathLst>
                <a:path w="3564" h="6992" extrusionOk="0">
                  <a:moveTo>
                    <a:pt x="2017" y="0"/>
                  </a:moveTo>
                  <a:cubicBezTo>
                    <a:pt x="2017" y="740"/>
                    <a:pt x="1815" y="1210"/>
                    <a:pt x="1009" y="1345"/>
                  </a:cubicBezTo>
                  <a:cubicBezTo>
                    <a:pt x="929" y="1363"/>
                    <a:pt x="860" y="1371"/>
                    <a:pt x="799" y="1371"/>
                  </a:cubicBezTo>
                  <a:cubicBezTo>
                    <a:pt x="189" y="1371"/>
                    <a:pt x="428" y="532"/>
                    <a:pt x="0" y="471"/>
                  </a:cubicBezTo>
                  <a:lnTo>
                    <a:pt x="0" y="471"/>
                  </a:lnTo>
                  <a:cubicBezTo>
                    <a:pt x="202" y="2757"/>
                    <a:pt x="874" y="4975"/>
                    <a:pt x="1950" y="6992"/>
                  </a:cubicBezTo>
                  <a:cubicBezTo>
                    <a:pt x="2757" y="6790"/>
                    <a:pt x="3362" y="6118"/>
                    <a:pt x="3563" y="5311"/>
                  </a:cubicBezTo>
                  <a:cubicBezTo>
                    <a:pt x="3563" y="5042"/>
                    <a:pt x="3496" y="4706"/>
                    <a:pt x="3294" y="4504"/>
                  </a:cubicBezTo>
                  <a:cubicBezTo>
                    <a:pt x="2622" y="4034"/>
                    <a:pt x="3025" y="3362"/>
                    <a:pt x="2824" y="2824"/>
                  </a:cubicBezTo>
                  <a:cubicBezTo>
                    <a:pt x="2757" y="1815"/>
                    <a:pt x="2488" y="874"/>
                    <a:pt x="2017" y="0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4" name="Google Shape;8894;p9"/>
            <p:cNvSpPr/>
            <p:nvPr/>
          </p:nvSpPr>
          <p:spPr>
            <a:xfrm>
              <a:off x="2773825" y="3750550"/>
              <a:ext cx="198350" cy="126300"/>
            </a:xfrm>
            <a:custGeom>
              <a:avLst/>
              <a:gdLst/>
              <a:ahLst/>
              <a:cxnLst/>
              <a:rect l="l" t="t" r="r" b="b"/>
              <a:pathLst>
                <a:path w="7934" h="5052" extrusionOk="0">
                  <a:moveTo>
                    <a:pt x="1753" y="0"/>
                  </a:moveTo>
                  <a:cubicBezTo>
                    <a:pt x="1629" y="0"/>
                    <a:pt x="1506" y="51"/>
                    <a:pt x="1412" y="144"/>
                  </a:cubicBezTo>
                  <a:cubicBezTo>
                    <a:pt x="1278" y="279"/>
                    <a:pt x="1143" y="413"/>
                    <a:pt x="1009" y="548"/>
                  </a:cubicBezTo>
                  <a:lnTo>
                    <a:pt x="135" y="1018"/>
                  </a:lnTo>
                  <a:cubicBezTo>
                    <a:pt x="135" y="1018"/>
                    <a:pt x="68" y="1018"/>
                    <a:pt x="1" y="1085"/>
                  </a:cubicBezTo>
                  <a:cubicBezTo>
                    <a:pt x="1" y="1153"/>
                    <a:pt x="1" y="1287"/>
                    <a:pt x="135" y="1354"/>
                  </a:cubicBezTo>
                  <a:lnTo>
                    <a:pt x="269" y="1422"/>
                  </a:lnTo>
                  <a:lnTo>
                    <a:pt x="404" y="1422"/>
                  </a:lnTo>
                  <a:cubicBezTo>
                    <a:pt x="1009" y="1422"/>
                    <a:pt x="1345" y="1825"/>
                    <a:pt x="1681" y="2228"/>
                  </a:cubicBezTo>
                  <a:cubicBezTo>
                    <a:pt x="1883" y="2296"/>
                    <a:pt x="2017" y="2430"/>
                    <a:pt x="2152" y="2564"/>
                  </a:cubicBezTo>
                  <a:lnTo>
                    <a:pt x="2555" y="2632"/>
                  </a:lnTo>
                  <a:cubicBezTo>
                    <a:pt x="2824" y="2632"/>
                    <a:pt x="3160" y="2766"/>
                    <a:pt x="3362" y="3035"/>
                  </a:cubicBezTo>
                  <a:cubicBezTo>
                    <a:pt x="3496" y="3169"/>
                    <a:pt x="3631" y="3304"/>
                    <a:pt x="3833" y="3371"/>
                  </a:cubicBezTo>
                  <a:cubicBezTo>
                    <a:pt x="4707" y="4245"/>
                    <a:pt x="5917" y="4514"/>
                    <a:pt x="6992" y="5052"/>
                  </a:cubicBezTo>
                  <a:cubicBezTo>
                    <a:pt x="7328" y="4716"/>
                    <a:pt x="7261" y="4111"/>
                    <a:pt x="7665" y="3775"/>
                  </a:cubicBezTo>
                  <a:cubicBezTo>
                    <a:pt x="7799" y="3640"/>
                    <a:pt x="7866" y="3438"/>
                    <a:pt x="7933" y="3304"/>
                  </a:cubicBezTo>
                  <a:cubicBezTo>
                    <a:pt x="7060" y="2632"/>
                    <a:pt x="6118" y="2094"/>
                    <a:pt x="5043" y="1758"/>
                  </a:cubicBezTo>
                  <a:cubicBezTo>
                    <a:pt x="4101" y="1623"/>
                    <a:pt x="3295" y="1220"/>
                    <a:pt x="2555" y="615"/>
                  </a:cubicBezTo>
                  <a:cubicBezTo>
                    <a:pt x="2488" y="480"/>
                    <a:pt x="2354" y="346"/>
                    <a:pt x="2219" y="279"/>
                  </a:cubicBezTo>
                  <a:lnTo>
                    <a:pt x="2152" y="211"/>
                  </a:lnTo>
                  <a:cubicBezTo>
                    <a:pt x="2044" y="67"/>
                    <a:pt x="1897" y="0"/>
                    <a:pt x="1753" y="0"/>
                  </a:cubicBezTo>
                  <a:close/>
                </a:path>
              </a:pathLst>
            </a:custGeom>
            <a:solidFill>
              <a:srgbClr val="C2CE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5" name="Google Shape;8895;p9"/>
            <p:cNvSpPr/>
            <p:nvPr/>
          </p:nvSpPr>
          <p:spPr>
            <a:xfrm>
              <a:off x="2404075" y="3395525"/>
              <a:ext cx="124400" cy="148550"/>
            </a:xfrm>
            <a:custGeom>
              <a:avLst/>
              <a:gdLst/>
              <a:ahLst/>
              <a:cxnLst/>
              <a:rect l="l" t="t" r="r" b="b"/>
              <a:pathLst>
                <a:path w="4976" h="5942" extrusionOk="0">
                  <a:moveTo>
                    <a:pt x="1171" y="0"/>
                  </a:moveTo>
                  <a:cubicBezTo>
                    <a:pt x="1114" y="0"/>
                    <a:pt x="1059" y="9"/>
                    <a:pt x="1009" y="26"/>
                  </a:cubicBezTo>
                  <a:cubicBezTo>
                    <a:pt x="807" y="93"/>
                    <a:pt x="673" y="227"/>
                    <a:pt x="538" y="362"/>
                  </a:cubicBezTo>
                  <a:cubicBezTo>
                    <a:pt x="538" y="429"/>
                    <a:pt x="471" y="496"/>
                    <a:pt x="404" y="563"/>
                  </a:cubicBezTo>
                  <a:cubicBezTo>
                    <a:pt x="202" y="832"/>
                    <a:pt x="68" y="1168"/>
                    <a:pt x="0" y="1505"/>
                  </a:cubicBezTo>
                  <a:lnTo>
                    <a:pt x="135" y="1841"/>
                  </a:lnTo>
                  <a:cubicBezTo>
                    <a:pt x="202" y="1975"/>
                    <a:pt x="337" y="2110"/>
                    <a:pt x="471" y="2244"/>
                  </a:cubicBezTo>
                  <a:cubicBezTo>
                    <a:pt x="807" y="2446"/>
                    <a:pt x="1076" y="2715"/>
                    <a:pt x="1211" y="3118"/>
                  </a:cubicBezTo>
                  <a:cubicBezTo>
                    <a:pt x="1748" y="4261"/>
                    <a:pt x="2555" y="5202"/>
                    <a:pt x="3631" y="5942"/>
                  </a:cubicBezTo>
                  <a:cubicBezTo>
                    <a:pt x="4706" y="5874"/>
                    <a:pt x="4975" y="5202"/>
                    <a:pt x="4908" y="4194"/>
                  </a:cubicBezTo>
                  <a:lnTo>
                    <a:pt x="2891" y="1841"/>
                  </a:lnTo>
                  <a:cubicBezTo>
                    <a:pt x="1748" y="1841"/>
                    <a:pt x="1816" y="967"/>
                    <a:pt x="1681" y="227"/>
                  </a:cubicBezTo>
                  <a:cubicBezTo>
                    <a:pt x="1530" y="76"/>
                    <a:pt x="1341" y="0"/>
                    <a:pt x="1171" y="0"/>
                  </a:cubicBezTo>
                  <a:close/>
                </a:path>
              </a:pathLst>
            </a:custGeom>
            <a:solidFill>
              <a:srgbClr val="DC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6" name="Google Shape;8896;p9"/>
            <p:cNvSpPr/>
            <p:nvPr/>
          </p:nvSpPr>
          <p:spPr>
            <a:xfrm>
              <a:off x="2293150" y="3226400"/>
              <a:ext cx="102550" cy="136175"/>
            </a:xfrm>
            <a:custGeom>
              <a:avLst/>
              <a:gdLst/>
              <a:ahLst/>
              <a:cxnLst/>
              <a:rect l="l" t="t" r="r" b="b"/>
              <a:pathLst>
                <a:path w="4102" h="5447" extrusionOk="0">
                  <a:moveTo>
                    <a:pt x="2085" y="202"/>
                  </a:moveTo>
                  <a:cubicBezTo>
                    <a:pt x="1345" y="337"/>
                    <a:pt x="404" y="1"/>
                    <a:pt x="0" y="1009"/>
                  </a:cubicBezTo>
                  <a:cubicBezTo>
                    <a:pt x="337" y="2757"/>
                    <a:pt x="1547" y="3967"/>
                    <a:pt x="2421" y="5446"/>
                  </a:cubicBezTo>
                  <a:cubicBezTo>
                    <a:pt x="3362" y="5379"/>
                    <a:pt x="4034" y="4707"/>
                    <a:pt x="4101" y="3765"/>
                  </a:cubicBezTo>
                  <a:cubicBezTo>
                    <a:pt x="3429" y="2555"/>
                    <a:pt x="2488" y="1547"/>
                    <a:pt x="2085" y="202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7" name="Google Shape;8897;p9"/>
            <p:cNvSpPr/>
            <p:nvPr/>
          </p:nvSpPr>
          <p:spPr>
            <a:xfrm>
              <a:off x="2242725" y="3044725"/>
              <a:ext cx="104225" cy="206900"/>
            </a:xfrm>
            <a:custGeom>
              <a:avLst/>
              <a:gdLst/>
              <a:ahLst/>
              <a:cxnLst/>
              <a:rect l="l" t="t" r="r" b="b"/>
              <a:pathLst>
                <a:path w="4169" h="8276" extrusionOk="0">
                  <a:moveTo>
                    <a:pt x="4102" y="7402"/>
                  </a:moveTo>
                  <a:cubicBezTo>
                    <a:pt x="4101" y="7403"/>
                    <a:pt x="4101" y="7404"/>
                    <a:pt x="4101" y="7404"/>
                  </a:cubicBezTo>
                  <a:lnTo>
                    <a:pt x="4101" y="7404"/>
                  </a:lnTo>
                  <a:cubicBezTo>
                    <a:pt x="4124" y="7425"/>
                    <a:pt x="4146" y="7447"/>
                    <a:pt x="4169" y="7469"/>
                  </a:cubicBezTo>
                  <a:lnTo>
                    <a:pt x="4102" y="7402"/>
                  </a:lnTo>
                  <a:close/>
                  <a:moveTo>
                    <a:pt x="1144" y="0"/>
                  </a:moveTo>
                  <a:cubicBezTo>
                    <a:pt x="1044" y="0"/>
                    <a:pt x="968" y="67"/>
                    <a:pt x="942" y="276"/>
                  </a:cubicBezTo>
                  <a:cubicBezTo>
                    <a:pt x="807" y="881"/>
                    <a:pt x="270" y="1015"/>
                    <a:pt x="1" y="1419"/>
                  </a:cubicBezTo>
                  <a:cubicBezTo>
                    <a:pt x="740" y="2091"/>
                    <a:pt x="538" y="3167"/>
                    <a:pt x="1076" y="3839"/>
                  </a:cubicBezTo>
                  <a:cubicBezTo>
                    <a:pt x="1211" y="4175"/>
                    <a:pt x="1211" y="4511"/>
                    <a:pt x="1076" y="4847"/>
                  </a:cubicBezTo>
                  <a:cubicBezTo>
                    <a:pt x="1076" y="5184"/>
                    <a:pt x="1009" y="5520"/>
                    <a:pt x="1278" y="5789"/>
                  </a:cubicBezTo>
                  <a:cubicBezTo>
                    <a:pt x="1480" y="6057"/>
                    <a:pt x="1412" y="6394"/>
                    <a:pt x="1547" y="6663"/>
                  </a:cubicBezTo>
                  <a:cubicBezTo>
                    <a:pt x="2152" y="7066"/>
                    <a:pt x="1614" y="7805"/>
                    <a:pt x="2017" y="8276"/>
                  </a:cubicBezTo>
                  <a:cubicBezTo>
                    <a:pt x="2386" y="8118"/>
                    <a:pt x="2796" y="7878"/>
                    <a:pt x="3182" y="7878"/>
                  </a:cubicBezTo>
                  <a:cubicBezTo>
                    <a:pt x="3289" y="7878"/>
                    <a:pt x="3394" y="7896"/>
                    <a:pt x="3496" y="7940"/>
                  </a:cubicBezTo>
                  <a:cubicBezTo>
                    <a:pt x="3584" y="7977"/>
                    <a:pt x="3657" y="7994"/>
                    <a:pt x="3720" y="7994"/>
                  </a:cubicBezTo>
                  <a:cubicBezTo>
                    <a:pt x="3991" y="7994"/>
                    <a:pt x="4046" y="7677"/>
                    <a:pt x="4101" y="7404"/>
                  </a:cubicBezTo>
                  <a:lnTo>
                    <a:pt x="4101" y="7404"/>
                  </a:lnTo>
                  <a:cubicBezTo>
                    <a:pt x="3855" y="7178"/>
                    <a:pt x="3608" y="7055"/>
                    <a:pt x="3362" y="6931"/>
                  </a:cubicBezTo>
                  <a:cubicBezTo>
                    <a:pt x="3429" y="6730"/>
                    <a:pt x="3698" y="6864"/>
                    <a:pt x="3765" y="6663"/>
                  </a:cubicBezTo>
                  <a:lnTo>
                    <a:pt x="3698" y="6259"/>
                  </a:lnTo>
                  <a:cubicBezTo>
                    <a:pt x="3496" y="6057"/>
                    <a:pt x="3496" y="5654"/>
                    <a:pt x="3362" y="5385"/>
                  </a:cubicBezTo>
                  <a:cubicBezTo>
                    <a:pt x="2959" y="5251"/>
                    <a:pt x="2891" y="4847"/>
                    <a:pt x="2891" y="4511"/>
                  </a:cubicBezTo>
                  <a:cubicBezTo>
                    <a:pt x="2622" y="3772"/>
                    <a:pt x="2824" y="2965"/>
                    <a:pt x="2488" y="2225"/>
                  </a:cubicBezTo>
                  <a:cubicBezTo>
                    <a:pt x="2488" y="1822"/>
                    <a:pt x="2354" y="1351"/>
                    <a:pt x="2085" y="1015"/>
                  </a:cubicBezTo>
                  <a:cubicBezTo>
                    <a:pt x="1749" y="814"/>
                    <a:pt x="1816" y="478"/>
                    <a:pt x="1681" y="209"/>
                  </a:cubicBezTo>
                  <a:cubicBezTo>
                    <a:pt x="1517" y="167"/>
                    <a:pt x="1302" y="0"/>
                    <a:pt x="1144" y="0"/>
                  </a:cubicBezTo>
                  <a:close/>
                </a:path>
              </a:pathLst>
            </a:custGeom>
            <a:solidFill>
              <a:srgbClr val="E9E8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8" name="Google Shape;8898;p9"/>
            <p:cNvSpPr/>
            <p:nvPr/>
          </p:nvSpPr>
          <p:spPr>
            <a:xfrm>
              <a:off x="2605750" y="2352425"/>
              <a:ext cx="94150" cy="156350"/>
            </a:xfrm>
            <a:custGeom>
              <a:avLst/>
              <a:gdLst/>
              <a:ahLst/>
              <a:cxnLst/>
              <a:rect l="l" t="t" r="r" b="b"/>
              <a:pathLst>
                <a:path w="3766" h="6254" extrusionOk="0">
                  <a:moveTo>
                    <a:pt x="1614" y="1"/>
                  </a:moveTo>
                  <a:cubicBezTo>
                    <a:pt x="942" y="539"/>
                    <a:pt x="270" y="875"/>
                    <a:pt x="1" y="1682"/>
                  </a:cubicBezTo>
                  <a:lnTo>
                    <a:pt x="68" y="1614"/>
                  </a:lnTo>
                  <a:cubicBezTo>
                    <a:pt x="606" y="1883"/>
                    <a:pt x="337" y="2354"/>
                    <a:pt x="471" y="2825"/>
                  </a:cubicBezTo>
                  <a:cubicBezTo>
                    <a:pt x="673" y="3362"/>
                    <a:pt x="808" y="3900"/>
                    <a:pt x="1009" y="4438"/>
                  </a:cubicBezTo>
                  <a:cubicBezTo>
                    <a:pt x="1480" y="4841"/>
                    <a:pt x="2085" y="5178"/>
                    <a:pt x="2488" y="5648"/>
                  </a:cubicBezTo>
                  <a:lnTo>
                    <a:pt x="2488" y="6051"/>
                  </a:lnTo>
                  <a:cubicBezTo>
                    <a:pt x="2690" y="6186"/>
                    <a:pt x="2908" y="6253"/>
                    <a:pt x="3118" y="6253"/>
                  </a:cubicBezTo>
                  <a:cubicBezTo>
                    <a:pt x="3329" y="6253"/>
                    <a:pt x="3530" y="6186"/>
                    <a:pt x="3698" y="6051"/>
                  </a:cubicBezTo>
                  <a:lnTo>
                    <a:pt x="3698" y="5245"/>
                  </a:lnTo>
                  <a:cubicBezTo>
                    <a:pt x="3766" y="5110"/>
                    <a:pt x="3698" y="4976"/>
                    <a:pt x="3564" y="4909"/>
                  </a:cubicBezTo>
                  <a:lnTo>
                    <a:pt x="3362" y="4841"/>
                  </a:lnTo>
                  <a:cubicBezTo>
                    <a:pt x="3362" y="4774"/>
                    <a:pt x="3362" y="4707"/>
                    <a:pt x="3362" y="4640"/>
                  </a:cubicBezTo>
                  <a:cubicBezTo>
                    <a:pt x="3362" y="4572"/>
                    <a:pt x="3362" y="4505"/>
                    <a:pt x="3295" y="4438"/>
                  </a:cubicBezTo>
                  <a:cubicBezTo>
                    <a:pt x="2555" y="3900"/>
                    <a:pt x="2757" y="3026"/>
                    <a:pt x="2488" y="2354"/>
                  </a:cubicBezTo>
                  <a:cubicBezTo>
                    <a:pt x="2555" y="1951"/>
                    <a:pt x="2421" y="1547"/>
                    <a:pt x="2085" y="1211"/>
                  </a:cubicBezTo>
                  <a:cubicBezTo>
                    <a:pt x="1749" y="1009"/>
                    <a:pt x="1883" y="606"/>
                    <a:pt x="1682" y="270"/>
                  </a:cubicBezTo>
                  <a:cubicBezTo>
                    <a:pt x="1749" y="203"/>
                    <a:pt x="1682" y="68"/>
                    <a:pt x="1614" y="1"/>
                  </a:cubicBezTo>
                  <a:close/>
                </a:path>
              </a:pathLst>
            </a:custGeom>
            <a:solidFill>
              <a:srgbClr val="D8DD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9" name="Google Shape;8899;p9"/>
            <p:cNvSpPr/>
            <p:nvPr/>
          </p:nvSpPr>
          <p:spPr>
            <a:xfrm>
              <a:off x="2819200" y="2740050"/>
              <a:ext cx="106425" cy="109600"/>
            </a:xfrm>
            <a:custGeom>
              <a:avLst/>
              <a:gdLst/>
              <a:ahLst/>
              <a:cxnLst/>
              <a:rect l="l" t="t" r="r" b="b"/>
              <a:pathLst>
                <a:path w="4257" h="4384" extrusionOk="0">
                  <a:moveTo>
                    <a:pt x="1288" y="0"/>
                  </a:moveTo>
                  <a:cubicBezTo>
                    <a:pt x="1215" y="0"/>
                    <a:pt x="1144" y="9"/>
                    <a:pt x="1076" y="26"/>
                  </a:cubicBezTo>
                  <a:cubicBezTo>
                    <a:pt x="807" y="93"/>
                    <a:pt x="539" y="295"/>
                    <a:pt x="337" y="496"/>
                  </a:cubicBezTo>
                  <a:cubicBezTo>
                    <a:pt x="1" y="900"/>
                    <a:pt x="1" y="1437"/>
                    <a:pt x="337" y="1841"/>
                  </a:cubicBezTo>
                  <a:cubicBezTo>
                    <a:pt x="1009" y="2782"/>
                    <a:pt x="1816" y="3589"/>
                    <a:pt x="2690" y="4328"/>
                  </a:cubicBezTo>
                  <a:cubicBezTo>
                    <a:pt x="2886" y="4366"/>
                    <a:pt x="3059" y="4384"/>
                    <a:pt x="3211" y="4384"/>
                  </a:cubicBezTo>
                  <a:cubicBezTo>
                    <a:pt x="4147" y="4384"/>
                    <a:pt x="4257" y="3699"/>
                    <a:pt x="3967" y="2715"/>
                  </a:cubicBezTo>
                  <a:cubicBezTo>
                    <a:pt x="3833" y="2513"/>
                    <a:pt x="3698" y="2379"/>
                    <a:pt x="3631" y="2244"/>
                  </a:cubicBezTo>
                  <a:cubicBezTo>
                    <a:pt x="3295" y="1639"/>
                    <a:pt x="2824" y="1101"/>
                    <a:pt x="2286" y="698"/>
                  </a:cubicBezTo>
                  <a:cubicBezTo>
                    <a:pt x="2219" y="496"/>
                    <a:pt x="2085" y="362"/>
                    <a:pt x="1883" y="227"/>
                  </a:cubicBezTo>
                  <a:cubicBezTo>
                    <a:pt x="1732" y="76"/>
                    <a:pt x="1505" y="0"/>
                    <a:pt x="1288" y="0"/>
                  </a:cubicBezTo>
                  <a:close/>
                </a:path>
              </a:pathLst>
            </a:custGeom>
            <a:solidFill>
              <a:srgbClr val="DD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0" name="Google Shape;8900;p9"/>
            <p:cNvSpPr/>
            <p:nvPr/>
          </p:nvSpPr>
          <p:spPr>
            <a:xfrm>
              <a:off x="3422575" y="3997850"/>
              <a:ext cx="245400" cy="30275"/>
            </a:xfrm>
            <a:custGeom>
              <a:avLst/>
              <a:gdLst/>
              <a:ahLst/>
              <a:cxnLst/>
              <a:rect l="l" t="t" r="r" b="b"/>
              <a:pathLst>
                <a:path w="9816" h="1211" extrusionOk="0">
                  <a:moveTo>
                    <a:pt x="1" y="0"/>
                  </a:moveTo>
                  <a:cubicBezTo>
                    <a:pt x="337" y="538"/>
                    <a:pt x="1345" y="269"/>
                    <a:pt x="1278" y="1210"/>
                  </a:cubicBezTo>
                  <a:cubicBezTo>
                    <a:pt x="1538" y="1201"/>
                    <a:pt x="1798" y="1198"/>
                    <a:pt x="2058" y="1198"/>
                  </a:cubicBezTo>
                  <a:cubicBezTo>
                    <a:pt x="2479" y="1198"/>
                    <a:pt x="2899" y="1206"/>
                    <a:pt x="3318" y="1206"/>
                  </a:cubicBezTo>
                  <a:cubicBezTo>
                    <a:pt x="4514" y="1206"/>
                    <a:pt x="5699" y="1145"/>
                    <a:pt x="6858" y="673"/>
                  </a:cubicBezTo>
                  <a:cubicBezTo>
                    <a:pt x="7006" y="895"/>
                    <a:pt x="7154" y="994"/>
                    <a:pt x="7313" y="994"/>
                  </a:cubicBezTo>
                  <a:cubicBezTo>
                    <a:pt x="7443" y="994"/>
                    <a:pt x="7581" y="928"/>
                    <a:pt x="7732" y="807"/>
                  </a:cubicBezTo>
                  <a:cubicBezTo>
                    <a:pt x="7799" y="740"/>
                    <a:pt x="7849" y="706"/>
                    <a:pt x="7908" y="706"/>
                  </a:cubicBezTo>
                  <a:cubicBezTo>
                    <a:pt x="7967" y="706"/>
                    <a:pt x="8034" y="740"/>
                    <a:pt x="8135" y="807"/>
                  </a:cubicBezTo>
                  <a:cubicBezTo>
                    <a:pt x="8673" y="807"/>
                    <a:pt x="9278" y="605"/>
                    <a:pt x="9816" y="269"/>
                  </a:cubicBezTo>
                  <a:cubicBezTo>
                    <a:pt x="6320" y="0"/>
                    <a:pt x="3160" y="68"/>
                    <a:pt x="1" y="0"/>
                  </a:cubicBezTo>
                  <a:close/>
                </a:path>
              </a:pathLst>
            </a:custGeom>
            <a:solidFill>
              <a:srgbClr val="B0C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1" name="Google Shape;8901;p9"/>
            <p:cNvSpPr/>
            <p:nvPr/>
          </p:nvSpPr>
          <p:spPr>
            <a:xfrm>
              <a:off x="2953650" y="2885225"/>
              <a:ext cx="107000" cy="103925"/>
            </a:xfrm>
            <a:custGeom>
              <a:avLst/>
              <a:gdLst/>
              <a:ahLst/>
              <a:cxnLst/>
              <a:rect l="l" t="t" r="r" b="b"/>
              <a:pathLst>
                <a:path w="4280" h="4157" extrusionOk="0">
                  <a:moveTo>
                    <a:pt x="673" y="0"/>
                  </a:moveTo>
                  <a:cubicBezTo>
                    <a:pt x="203" y="269"/>
                    <a:pt x="1" y="740"/>
                    <a:pt x="68" y="1278"/>
                  </a:cubicBezTo>
                  <a:cubicBezTo>
                    <a:pt x="404" y="1883"/>
                    <a:pt x="1144" y="2219"/>
                    <a:pt x="1413" y="2958"/>
                  </a:cubicBezTo>
                  <a:cubicBezTo>
                    <a:pt x="1682" y="3294"/>
                    <a:pt x="1816" y="3631"/>
                    <a:pt x="2287" y="3765"/>
                  </a:cubicBezTo>
                  <a:cubicBezTo>
                    <a:pt x="2997" y="4010"/>
                    <a:pt x="3457" y="4157"/>
                    <a:pt x="3752" y="4157"/>
                  </a:cubicBezTo>
                  <a:cubicBezTo>
                    <a:pt x="4267" y="4157"/>
                    <a:pt x="4279" y="3709"/>
                    <a:pt x="4236" y="2555"/>
                  </a:cubicBezTo>
                  <a:cubicBezTo>
                    <a:pt x="3698" y="1883"/>
                    <a:pt x="3026" y="1345"/>
                    <a:pt x="2287" y="874"/>
                  </a:cubicBezTo>
                  <a:cubicBezTo>
                    <a:pt x="1614" y="740"/>
                    <a:pt x="1346" y="0"/>
                    <a:pt x="673" y="0"/>
                  </a:cubicBezTo>
                  <a:close/>
                </a:path>
              </a:pathLst>
            </a:custGeom>
            <a:solidFill>
              <a:srgbClr val="D9D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2" name="Google Shape;8902;p9"/>
            <p:cNvSpPr/>
            <p:nvPr/>
          </p:nvSpPr>
          <p:spPr>
            <a:xfrm>
              <a:off x="2746925" y="2646225"/>
              <a:ext cx="107600" cy="112975"/>
            </a:xfrm>
            <a:custGeom>
              <a:avLst/>
              <a:gdLst/>
              <a:ahLst/>
              <a:cxnLst/>
              <a:rect l="l" t="t" r="r" b="b"/>
              <a:pathLst>
                <a:path w="4304" h="4519" extrusionOk="0">
                  <a:moveTo>
                    <a:pt x="722" y="1"/>
                  </a:moveTo>
                  <a:cubicBezTo>
                    <a:pt x="388" y="1"/>
                    <a:pt x="118" y="192"/>
                    <a:pt x="1" y="484"/>
                  </a:cubicBezTo>
                  <a:cubicBezTo>
                    <a:pt x="270" y="1358"/>
                    <a:pt x="808" y="2232"/>
                    <a:pt x="1480" y="2905"/>
                  </a:cubicBezTo>
                  <a:cubicBezTo>
                    <a:pt x="2018" y="3039"/>
                    <a:pt x="1816" y="3443"/>
                    <a:pt x="2018" y="3711"/>
                  </a:cubicBezTo>
                  <a:cubicBezTo>
                    <a:pt x="1951" y="3846"/>
                    <a:pt x="2018" y="3980"/>
                    <a:pt x="2085" y="4048"/>
                  </a:cubicBezTo>
                  <a:cubicBezTo>
                    <a:pt x="2556" y="4518"/>
                    <a:pt x="3161" y="4182"/>
                    <a:pt x="3631" y="4451"/>
                  </a:cubicBezTo>
                  <a:lnTo>
                    <a:pt x="4102" y="4048"/>
                  </a:lnTo>
                  <a:cubicBezTo>
                    <a:pt x="4304" y="3711"/>
                    <a:pt x="4304" y="3375"/>
                    <a:pt x="4102" y="3039"/>
                  </a:cubicBezTo>
                  <a:cubicBezTo>
                    <a:pt x="4102" y="2972"/>
                    <a:pt x="4035" y="2837"/>
                    <a:pt x="3967" y="2770"/>
                  </a:cubicBezTo>
                  <a:cubicBezTo>
                    <a:pt x="3833" y="2636"/>
                    <a:pt x="3766" y="2501"/>
                    <a:pt x="3698" y="2300"/>
                  </a:cubicBezTo>
                  <a:cubicBezTo>
                    <a:pt x="3648" y="2283"/>
                    <a:pt x="3593" y="2274"/>
                    <a:pt x="3538" y="2274"/>
                  </a:cubicBezTo>
                  <a:cubicBezTo>
                    <a:pt x="3371" y="2274"/>
                    <a:pt x="3194" y="2350"/>
                    <a:pt x="3093" y="2501"/>
                  </a:cubicBezTo>
                  <a:lnTo>
                    <a:pt x="3026" y="2636"/>
                  </a:lnTo>
                  <a:lnTo>
                    <a:pt x="2892" y="2501"/>
                  </a:lnTo>
                  <a:cubicBezTo>
                    <a:pt x="3026" y="2098"/>
                    <a:pt x="3026" y="1560"/>
                    <a:pt x="2892" y="1157"/>
                  </a:cubicBezTo>
                  <a:cubicBezTo>
                    <a:pt x="2219" y="753"/>
                    <a:pt x="1547" y="350"/>
                    <a:pt x="875" y="14"/>
                  </a:cubicBezTo>
                  <a:cubicBezTo>
                    <a:pt x="823" y="5"/>
                    <a:pt x="772" y="1"/>
                    <a:pt x="722" y="1"/>
                  </a:cubicBezTo>
                  <a:close/>
                </a:path>
              </a:pathLst>
            </a:custGeom>
            <a:solidFill>
              <a:srgbClr val="D4D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3" name="Google Shape;8903;p9"/>
            <p:cNvSpPr/>
            <p:nvPr/>
          </p:nvSpPr>
          <p:spPr>
            <a:xfrm>
              <a:off x="3071300" y="3895325"/>
              <a:ext cx="99200" cy="80700"/>
            </a:xfrm>
            <a:custGeom>
              <a:avLst/>
              <a:gdLst/>
              <a:ahLst/>
              <a:cxnLst/>
              <a:rect l="l" t="t" r="r" b="b"/>
              <a:pathLst>
                <a:path w="3968" h="3228" extrusionOk="0">
                  <a:moveTo>
                    <a:pt x="1144" y="0"/>
                  </a:moveTo>
                  <a:cubicBezTo>
                    <a:pt x="1009" y="135"/>
                    <a:pt x="942" y="269"/>
                    <a:pt x="875" y="404"/>
                  </a:cubicBezTo>
                  <a:cubicBezTo>
                    <a:pt x="740" y="740"/>
                    <a:pt x="539" y="1009"/>
                    <a:pt x="337" y="1210"/>
                  </a:cubicBezTo>
                  <a:cubicBezTo>
                    <a:pt x="203" y="1345"/>
                    <a:pt x="135" y="1479"/>
                    <a:pt x="1" y="1614"/>
                  </a:cubicBezTo>
                  <a:cubicBezTo>
                    <a:pt x="1211" y="2488"/>
                    <a:pt x="2556" y="3026"/>
                    <a:pt x="3967" y="3227"/>
                  </a:cubicBezTo>
                  <a:lnTo>
                    <a:pt x="3631" y="2488"/>
                  </a:lnTo>
                  <a:cubicBezTo>
                    <a:pt x="3900" y="2084"/>
                    <a:pt x="3900" y="1547"/>
                    <a:pt x="3564" y="121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4" name="Google Shape;8904;p9"/>
            <p:cNvSpPr/>
            <p:nvPr/>
          </p:nvSpPr>
          <p:spPr>
            <a:xfrm>
              <a:off x="2353650" y="3320525"/>
              <a:ext cx="75650" cy="102550"/>
            </a:xfrm>
            <a:custGeom>
              <a:avLst/>
              <a:gdLst/>
              <a:ahLst/>
              <a:cxnLst/>
              <a:rect l="l" t="t" r="r" b="b"/>
              <a:pathLst>
                <a:path w="3026" h="4102" extrusionOk="0">
                  <a:moveTo>
                    <a:pt x="1681" y="0"/>
                  </a:moveTo>
                  <a:lnTo>
                    <a:pt x="1" y="1681"/>
                  </a:lnTo>
                  <a:lnTo>
                    <a:pt x="1749" y="4101"/>
                  </a:lnTo>
                  <a:cubicBezTo>
                    <a:pt x="2286" y="3496"/>
                    <a:pt x="2488" y="2689"/>
                    <a:pt x="3026" y="2084"/>
                  </a:cubicBezTo>
                  <a:lnTo>
                    <a:pt x="3026" y="1950"/>
                  </a:lnTo>
                  <a:cubicBezTo>
                    <a:pt x="3026" y="1816"/>
                    <a:pt x="2959" y="1681"/>
                    <a:pt x="2891" y="1614"/>
                  </a:cubicBezTo>
                  <a:cubicBezTo>
                    <a:pt x="2623" y="1009"/>
                    <a:pt x="2219" y="471"/>
                    <a:pt x="1681" y="0"/>
                  </a:cubicBezTo>
                  <a:close/>
                </a:path>
              </a:pathLst>
            </a:custGeom>
            <a:solidFill>
              <a:srgbClr val="C6C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5" name="Google Shape;8905;p9"/>
            <p:cNvSpPr/>
            <p:nvPr/>
          </p:nvSpPr>
          <p:spPr>
            <a:xfrm>
              <a:off x="3136850" y="3024200"/>
              <a:ext cx="109275" cy="61050"/>
            </a:xfrm>
            <a:custGeom>
              <a:avLst/>
              <a:gdLst/>
              <a:ahLst/>
              <a:cxnLst/>
              <a:rect l="l" t="t" r="r" b="b"/>
              <a:pathLst>
                <a:path w="4371" h="2442" extrusionOk="0">
                  <a:moveTo>
                    <a:pt x="997" y="1"/>
                  </a:moveTo>
                  <a:cubicBezTo>
                    <a:pt x="804" y="1"/>
                    <a:pt x="607" y="93"/>
                    <a:pt x="404" y="357"/>
                  </a:cubicBezTo>
                  <a:cubicBezTo>
                    <a:pt x="1" y="895"/>
                    <a:pt x="337" y="1433"/>
                    <a:pt x="942" y="1769"/>
                  </a:cubicBezTo>
                  <a:lnTo>
                    <a:pt x="1749" y="2240"/>
                  </a:lnTo>
                  <a:cubicBezTo>
                    <a:pt x="2018" y="2374"/>
                    <a:pt x="2303" y="2441"/>
                    <a:pt x="2589" y="2441"/>
                  </a:cubicBezTo>
                  <a:cubicBezTo>
                    <a:pt x="2875" y="2441"/>
                    <a:pt x="3160" y="2374"/>
                    <a:pt x="3429" y="2240"/>
                  </a:cubicBezTo>
                  <a:cubicBezTo>
                    <a:pt x="3698" y="2240"/>
                    <a:pt x="4034" y="2105"/>
                    <a:pt x="4169" y="1836"/>
                  </a:cubicBezTo>
                  <a:cubicBezTo>
                    <a:pt x="4236" y="1836"/>
                    <a:pt x="4236" y="1702"/>
                    <a:pt x="4303" y="1635"/>
                  </a:cubicBezTo>
                  <a:cubicBezTo>
                    <a:pt x="4371" y="1567"/>
                    <a:pt x="4303" y="1433"/>
                    <a:pt x="4169" y="1366"/>
                  </a:cubicBezTo>
                  <a:cubicBezTo>
                    <a:pt x="3631" y="962"/>
                    <a:pt x="2959" y="626"/>
                    <a:pt x="2287" y="492"/>
                  </a:cubicBezTo>
                  <a:cubicBezTo>
                    <a:pt x="1864" y="492"/>
                    <a:pt x="1442" y="1"/>
                    <a:pt x="997" y="1"/>
                  </a:cubicBezTo>
                  <a:close/>
                </a:path>
              </a:pathLst>
            </a:custGeom>
            <a:solidFill>
              <a:srgbClr val="D9D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6" name="Google Shape;8906;p9"/>
            <p:cNvSpPr/>
            <p:nvPr/>
          </p:nvSpPr>
          <p:spPr>
            <a:xfrm>
              <a:off x="2886425" y="2807900"/>
              <a:ext cx="77350" cy="73875"/>
            </a:xfrm>
            <a:custGeom>
              <a:avLst/>
              <a:gdLst/>
              <a:ahLst/>
              <a:cxnLst/>
              <a:rect l="l" t="t" r="r" b="b"/>
              <a:pathLst>
                <a:path w="3094" h="2955" extrusionOk="0">
                  <a:moveTo>
                    <a:pt x="1278" y="1"/>
                  </a:moveTo>
                  <a:cubicBezTo>
                    <a:pt x="1144" y="808"/>
                    <a:pt x="1009" y="1547"/>
                    <a:pt x="1" y="1614"/>
                  </a:cubicBezTo>
                  <a:cubicBezTo>
                    <a:pt x="135" y="2152"/>
                    <a:pt x="404" y="2555"/>
                    <a:pt x="875" y="2824"/>
                  </a:cubicBezTo>
                  <a:cubicBezTo>
                    <a:pt x="1199" y="2883"/>
                    <a:pt x="1535" y="2955"/>
                    <a:pt x="1862" y="2955"/>
                  </a:cubicBezTo>
                  <a:cubicBezTo>
                    <a:pt x="2282" y="2955"/>
                    <a:pt x="2686" y="2837"/>
                    <a:pt x="3026" y="2421"/>
                  </a:cubicBezTo>
                  <a:cubicBezTo>
                    <a:pt x="3093" y="2219"/>
                    <a:pt x="3026" y="2018"/>
                    <a:pt x="2959" y="1883"/>
                  </a:cubicBezTo>
                  <a:cubicBezTo>
                    <a:pt x="2556" y="1144"/>
                    <a:pt x="1950" y="539"/>
                    <a:pt x="1278" y="1"/>
                  </a:cubicBezTo>
                  <a:close/>
                </a:path>
              </a:pathLst>
            </a:custGeom>
            <a:solidFill>
              <a:srgbClr val="C7D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7" name="Google Shape;8907;p9"/>
            <p:cNvSpPr/>
            <p:nvPr/>
          </p:nvSpPr>
          <p:spPr>
            <a:xfrm>
              <a:off x="2494825" y="3502025"/>
              <a:ext cx="82375" cy="74000"/>
            </a:xfrm>
            <a:custGeom>
              <a:avLst/>
              <a:gdLst/>
              <a:ahLst/>
              <a:cxnLst/>
              <a:rect l="l" t="t" r="r" b="b"/>
              <a:pathLst>
                <a:path w="3295" h="2960" extrusionOk="0">
                  <a:moveTo>
                    <a:pt x="1278" y="1"/>
                  </a:moveTo>
                  <a:cubicBezTo>
                    <a:pt x="942" y="606"/>
                    <a:pt x="471" y="1211"/>
                    <a:pt x="1" y="1682"/>
                  </a:cubicBezTo>
                  <a:lnTo>
                    <a:pt x="1211" y="2959"/>
                  </a:lnTo>
                  <a:cubicBezTo>
                    <a:pt x="1358" y="2322"/>
                    <a:pt x="1934" y="1899"/>
                    <a:pt x="2574" y="1899"/>
                  </a:cubicBezTo>
                  <a:cubicBezTo>
                    <a:pt x="2811" y="1899"/>
                    <a:pt x="3058" y="1958"/>
                    <a:pt x="3295" y="2085"/>
                  </a:cubicBezTo>
                  <a:cubicBezTo>
                    <a:pt x="2757" y="1278"/>
                    <a:pt x="2085" y="539"/>
                    <a:pt x="1278" y="1"/>
                  </a:cubicBezTo>
                  <a:close/>
                </a:path>
              </a:pathLst>
            </a:custGeom>
            <a:solidFill>
              <a:srgbClr val="BD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8" name="Google Shape;8908;p9"/>
            <p:cNvSpPr/>
            <p:nvPr/>
          </p:nvSpPr>
          <p:spPr>
            <a:xfrm>
              <a:off x="3096525" y="2986900"/>
              <a:ext cx="99175" cy="81550"/>
            </a:xfrm>
            <a:custGeom>
              <a:avLst/>
              <a:gdLst/>
              <a:ahLst/>
              <a:cxnLst/>
              <a:rect l="l" t="t" r="r" b="b"/>
              <a:pathLst>
                <a:path w="3967" h="3262" extrusionOk="0">
                  <a:moveTo>
                    <a:pt x="673" y="1"/>
                  </a:moveTo>
                  <a:cubicBezTo>
                    <a:pt x="589" y="1"/>
                    <a:pt x="505" y="34"/>
                    <a:pt x="471" y="101"/>
                  </a:cubicBezTo>
                  <a:cubicBezTo>
                    <a:pt x="0" y="706"/>
                    <a:pt x="1412" y="1580"/>
                    <a:pt x="202" y="2051"/>
                  </a:cubicBezTo>
                  <a:cubicBezTo>
                    <a:pt x="874" y="2589"/>
                    <a:pt x="1681" y="2992"/>
                    <a:pt x="2555" y="3261"/>
                  </a:cubicBezTo>
                  <a:cubicBezTo>
                    <a:pt x="2225" y="2224"/>
                    <a:pt x="2126" y="1914"/>
                    <a:pt x="2607" y="1914"/>
                  </a:cubicBezTo>
                  <a:cubicBezTo>
                    <a:pt x="2811" y="1914"/>
                    <a:pt x="3121" y="1971"/>
                    <a:pt x="3563" y="2051"/>
                  </a:cubicBezTo>
                  <a:lnTo>
                    <a:pt x="3967" y="2051"/>
                  </a:lnTo>
                  <a:cubicBezTo>
                    <a:pt x="3026" y="1244"/>
                    <a:pt x="1950" y="572"/>
                    <a:pt x="874" y="101"/>
                  </a:cubicBezTo>
                  <a:cubicBezTo>
                    <a:pt x="841" y="34"/>
                    <a:pt x="757" y="1"/>
                    <a:pt x="673" y="1"/>
                  </a:cubicBezTo>
                  <a:close/>
                </a:path>
              </a:pathLst>
            </a:custGeom>
            <a:solidFill>
              <a:srgbClr val="CAD4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9" name="Google Shape;8909;p9"/>
            <p:cNvSpPr/>
            <p:nvPr/>
          </p:nvSpPr>
          <p:spPr>
            <a:xfrm>
              <a:off x="3057875" y="2967575"/>
              <a:ext cx="73975" cy="72800"/>
            </a:xfrm>
            <a:custGeom>
              <a:avLst/>
              <a:gdLst/>
              <a:ahLst/>
              <a:cxnLst/>
              <a:rect l="l" t="t" r="r" b="b"/>
              <a:pathLst>
                <a:path w="2959" h="2912" extrusionOk="0">
                  <a:moveTo>
                    <a:pt x="874" y="0"/>
                  </a:moveTo>
                  <a:cubicBezTo>
                    <a:pt x="0" y="538"/>
                    <a:pt x="269" y="1345"/>
                    <a:pt x="471" y="2085"/>
                  </a:cubicBezTo>
                  <a:cubicBezTo>
                    <a:pt x="740" y="2555"/>
                    <a:pt x="1210" y="2824"/>
                    <a:pt x="1681" y="2891"/>
                  </a:cubicBezTo>
                  <a:cubicBezTo>
                    <a:pt x="1755" y="2867"/>
                    <a:pt x="1831" y="2858"/>
                    <a:pt x="1909" y="2858"/>
                  </a:cubicBezTo>
                  <a:cubicBezTo>
                    <a:pt x="2102" y="2858"/>
                    <a:pt x="2304" y="2912"/>
                    <a:pt x="2502" y="2912"/>
                  </a:cubicBezTo>
                  <a:cubicBezTo>
                    <a:pt x="2659" y="2912"/>
                    <a:pt x="2813" y="2878"/>
                    <a:pt x="2958" y="2757"/>
                  </a:cubicBezTo>
                  <a:cubicBezTo>
                    <a:pt x="2958" y="2017"/>
                    <a:pt x="2219" y="1614"/>
                    <a:pt x="2084" y="942"/>
                  </a:cubicBezTo>
                  <a:cubicBezTo>
                    <a:pt x="2084" y="605"/>
                    <a:pt x="1815" y="605"/>
                    <a:pt x="1681" y="471"/>
                  </a:cubicBezTo>
                  <a:lnTo>
                    <a:pt x="1277" y="135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E1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0" name="Google Shape;8910;p9"/>
            <p:cNvSpPr/>
            <p:nvPr/>
          </p:nvSpPr>
          <p:spPr>
            <a:xfrm>
              <a:off x="3010800" y="2949075"/>
              <a:ext cx="72300" cy="70625"/>
            </a:xfrm>
            <a:custGeom>
              <a:avLst/>
              <a:gdLst/>
              <a:ahLst/>
              <a:cxnLst/>
              <a:rect l="l" t="t" r="r" b="b"/>
              <a:pathLst>
                <a:path w="2892" h="2825" extrusionOk="0">
                  <a:moveTo>
                    <a:pt x="1950" y="1"/>
                  </a:moveTo>
                  <a:cubicBezTo>
                    <a:pt x="1695" y="1022"/>
                    <a:pt x="1634" y="1268"/>
                    <a:pt x="911" y="1268"/>
                  </a:cubicBezTo>
                  <a:cubicBezTo>
                    <a:pt x="683" y="1268"/>
                    <a:pt x="388" y="1243"/>
                    <a:pt x="1" y="1211"/>
                  </a:cubicBezTo>
                  <a:lnTo>
                    <a:pt x="1" y="1211"/>
                  </a:lnTo>
                  <a:lnTo>
                    <a:pt x="2354" y="2825"/>
                  </a:lnTo>
                  <a:cubicBezTo>
                    <a:pt x="2891" y="2219"/>
                    <a:pt x="2421" y="1345"/>
                    <a:pt x="2824" y="673"/>
                  </a:cubicBezTo>
                  <a:cubicBezTo>
                    <a:pt x="2623" y="404"/>
                    <a:pt x="2286" y="135"/>
                    <a:pt x="1950" y="1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1" name="Google Shape;8911;p9"/>
            <p:cNvSpPr/>
            <p:nvPr/>
          </p:nvSpPr>
          <p:spPr>
            <a:xfrm>
              <a:off x="2908275" y="2868400"/>
              <a:ext cx="67250" cy="60150"/>
            </a:xfrm>
            <a:custGeom>
              <a:avLst/>
              <a:gdLst/>
              <a:ahLst/>
              <a:cxnLst/>
              <a:rect l="l" t="t" r="r" b="b"/>
              <a:pathLst>
                <a:path w="2690" h="2406" extrusionOk="0">
                  <a:moveTo>
                    <a:pt x="2018" y="1"/>
                  </a:moveTo>
                  <a:cubicBezTo>
                    <a:pt x="1843" y="98"/>
                    <a:pt x="1652" y="122"/>
                    <a:pt x="1454" y="122"/>
                  </a:cubicBezTo>
                  <a:cubicBezTo>
                    <a:pt x="1254" y="122"/>
                    <a:pt x="1047" y="97"/>
                    <a:pt x="843" y="97"/>
                  </a:cubicBezTo>
                  <a:cubicBezTo>
                    <a:pt x="547" y="97"/>
                    <a:pt x="256" y="149"/>
                    <a:pt x="1" y="404"/>
                  </a:cubicBezTo>
                  <a:cubicBezTo>
                    <a:pt x="135" y="740"/>
                    <a:pt x="404" y="1077"/>
                    <a:pt x="740" y="1278"/>
                  </a:cubicBezTo>
                  <a:cubicBezTo>
                    <a:pt x="942" y="1278"/>
                    <a:pt x="1144" y="1480"/>
                    <a:pt x="1211" y="1682"/>
                  </a:cubicBezTo>
                  <a:cubicBezTo>
                    <a:pt x="1547" y="1816"/>
                    <a:pt x="1413" y="2220"/>
                    <a:pt x="1749" y="2354"/>
                  </a:cubicBezTo>
                  <a:cubicBezTo>
                    <a:pt x="1836" y="2389"/>
                    <a:pt x="1909" y="2405"/>
                    <a:pt x="1968" y="2405"/>
                  </a:cubicBezTo>
                  <a:cubicBezTo>
                    <a:pt x="2136" y="2405"/>
                    <a:pt x="2185" y="2267"/>
                    <a:pt x="2085" y="2018"/>
                  </a:cubicBezTo>
                  <a:lnTo>
                    <a:pt x="2488" y="740"/>
                  </a:lnTo>
                  <a:cubicBezTo>
                    <a:pt x="2690" y="337"/>
                    <a:pt x="2354" y="135"/>
                    <a:pt x="2018" y="1"/>
                  </a:cubicBezTo>
                  <a:close/>
                </a:path>
              </a:pathLst>
            </a:custGeom>
            <a:solidFill>
              <a:srgbClr val="E2E4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2" name="Google Shape;8912;p9"/>
            <p:cNvSpPr/>
            <p:nvPr/>
          </p:nvSpPr>
          <p:spPr>
            <a:xfrm>
              <a:off x="3383925" y="3120525"/>
              <a:ext cx="73975" cy="63875"/>
            </a:xfrm>
            <a:custGeom>
              <a:avLst/>
              <a:gdLst/>
              <a:ahLst/>
              <a:cxnLst/>
              <a:rect l="l" t="t" r="r" b="b"/>
              <a:pathLst>
                <a:path w="2959" h="2555" extrusionOk="0">
                  <a:moveTo>
                    <a:pt x="0" y="0"/>
                  </a:moveTo>
                  <a:cubicBezTo>
                    <a:pt x="202" y="336"/>
                    <a:pt x="269" y="807"/>
                    <a:pt x="673" y="941"/>
                  </a:cubicBezTo>
                  <a:cubicBezTo>
                    <a:pt x="1547" y="1345"/>
                    <a:pt x="1076" y="1681"/>
                    <a:pt x="673" y="2017"/>
                  </a:cubicBezTo>
                  <a:cubicBezTo>
                    <a:pt x="1278" y="2555"/>
                    <a:pt x="2017" y="2286"/>
                    <a:pt x="2757" y="2488"/>
                  </a:cubicBezTo>
                  <a:cubicBezTo>
                    <a:pt x="2891" y="2353"/>
                    <a:pt x="2958" y="2219"/>
                    <a:pt x="2958" y="2084"/>
                  </a:cubicBezTo>
                  <a:cubicBezTo>
                    <a:pt x="2891" y="1815"/>
                    <a:pt x="2891" y="1614"/>
                    <a:pt x="2891" y="1345"/>
                  </a:cubicBezTo>
                  <a:lnTo>
                    <a:pt x="2891" y="1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3" name="Google Shape;8913;p9"/>
            <p:cNvSpPr/>
            <p:nvPr/>
          </p:nvSpPr>
          <p:spPr>
            <a:xfrm>
              <a:off x="3180550" y="3080175"/>
              <a:ext cx="93975" cy="42050"/>
            </a:xfrm>
            <a:custGeom>
              <a:avLst/>
              <a:gdLst/>
              <a:ahLst/>
              <a:cxnLst/>
              <a:rect l="l" t="t" r="r" b="b"/>
              <a:pathLst>
                <a:path w="3759" h="1682" extrusionOk="0">
                  <a:moveTo>
                    <a:pt x="1" y="1"/>
                  </a:moveTo>
                  <a:cubicBezTo>
                    <a:pt x="1076" y="807"/>
                    <a:pt x="2286" y="1345"/>
                    <a:pt x="3631" y="1681"/>
                  </a:cubicBezTo>
                  <a:cubicBezTo>
                    <a:pt x="3759" y="980"/>
                    <a:pt x="3220" y="399"/>
                    <a:pt x="2590" y="399"/>
                  </a:cubicBezTo>
                  <a:cubicBezTo>
                    <a:pt x="2557" y="399"/>
                    <a:pt x="2522" y="401"/>
                    <a:pt x="2488" y="404"/>
                  </a:cubicBezTo>
                  <a:cubicBezTo>
                    <a:pt x="2152" y="404"/>
                    <a:pt x="1816" y="270"/>
                    <a:pt x="1681" y="1"/>
                  </a:cubicBezTo>
                  <a:close/>
                </a:path>
              </a:pathLst>
            </a:custGeom>
            <a:solidFill>
              <a:srgbClr val="B1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4" name="Google Shape;8914;p9"/>
            <p:cNvSpPr/>
            <p:nvPr/>
          </p:nvSpPr>
          <p:spPr>
            <a:xfrm>
              <a:off x="3657875" y="4031525"/>
              <a:ext cx="50450" cy="35400"/>
            </a:xfrm>
            <a:custGeom>
              <a:avLst/>
              <a:gdLst/>
              <a:ahLst/>
              <a:cxnLst/>
              <a:rect l="l" t="t" r="r" b="b"/>
              <a:pathLst>
                <a:path w="2018" h="1416" extrusionOk="0">
                  <a:moveTo>
                    <a:pt x="473" y="1"/>
                  </a:moveTo>
                  <a:cubicBezTo>
                    <a:pt x="319" y="1"/>
                    <a:pt x="161" y="36"/>
                    <a:pt x="0" y="132"/>
                  </a:cubicBezTo>
                  <a:cubicBezTo>
                    <a:pt x="318" y="893"/>
                    <a:pt x="1054" y="1415"/>
                    <a:pt x="1870" y="1415"/>
                  </a:cubicBezTo>
                  <a:cubicBezTo>
                    <a:pt x="1919" y="1415"/>
                    <a:pt x="1968" y="1413"/>
                    <a:pt x="2017" y="1410"/>
                  </a:cubicBezTo>
                  <a:lnTo>
                    <a:pt x="1883" y="200"/>
                  </a:lnTo>
                  <a:cubicBezTo>
                    <a:pt x="1800" y="227"/>
                    <a:pt x="1718" y="238"/>
                    <a:pt x="1636" y="238"/>
                  </a:cubicBezTo>
                  <a:cubicBezTo>
                    <a:pt x="1257" y="238"/>
                    <a:pt x="875" y="1"/>
                    <a:pt x="473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5" name="Google Shape;8915;p9"/>
            <p:cNvSpPr/>
            <p:nvPr/>
          </p:nvSpPr>
          <p:spPr>
            <a:xfrm>
              <a:off x="2837700" y="3765900"/>
              <a:ext cx="62200" cy="32875"/>
            </a:xfrm>
            <a:custGeom>
              <a:avLst/>
              <a:gdLst/>
              <a:ahLst/>
              <a:cxnLst/>
              <a:rect l="l" t="t" r="r" b="b"/>
              <a:pathLst>
                <a:path w="2488" h="1315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810"/>
                    <a:pt x="938" y="1315"/>
                    <a:pt x="1719" y="1315"/>
                  </a:cubicBezTo>
                  <a:cubicBezTo>
                    <a:pt x="1976" y="1315"/>
                    <a:pt x="2238" y="1260"/>
                    <a:pt x="2488" y="1144"/>
                  </a:cubicBezTo>
                  <a:cubicBezTo>
                    <a:pt x="1748" y="539"/>
                    <a:pt x="941" y="135"/>
                    <a:pt x="0" y="1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6" name="Google Shape;8916;p9"/>
            <p:cNvSpPr/>
            <p:nvPr/>
          </p:nvSpPr>
          <p:spPr>
            <a:xfrm>
              <a:off x="3162075" y="3927250"/>
              <a:ext cx="70600" cy="34075"/>
            </a:xfrm>
            <a:custGeom>
              <a:avLst/>
              <a:gdLst/>
              <a:ahLst/>
              <a:cxnLst/>
              <a:rect l="l" t="t" r="r" b="b"/>
              <a:pathLst>
                <a:path w="2824" h="1363" extrusionOk="0">
                  <a:moveTo>
                    <a:pt x="0" y="1"/>
                  </a:moveTo>
                  <a:lnTo>
                    <a:pt x="0" y="1211"/>
                  </a:lnTo>
                  <a:cubicBezTo>
                    <a:pt x="303" y="1076"/>
                    <a:pt x="639" y="1009"/>
                    <a:pt x="975" y="1009"/>
                  </a:cubicBezTo>
                  <a:cubicBezTo>
                    <a:pt x="1311" y="1009"/>
                    <a:pt x="1647" y="1076"/>
                    <a:pt x="1950" y="1211"/>
                  </a:cubicBezTo>
                  <a:cubicBezTo>
                    <a:pt x="2084" y="1312"/>
                    <a:pt x="2219" y="1362"/>
                    <a:pt x="2353" y="1362"/>
                  </a:cubicBezTo>
                  <a:cubicBezTo>
                    <a:pt x="2488" y="1362"/>
                    <a:pt x="2622" y="1312"/>
                    <a:pt x="2757" y="1211"/>
                  </a:cubicBezTo>
                  <a:lnTo>
                    <a:pt x="2824" y="1076"/>
                  </a:lnTo>
                  <a:cubicBezTo>
                    <a:pt x="1883" y="673"/>
                    <a:pt x="941" y="270"/>
                    <a:pt x="0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7" name="Google Shape;8917;p9"/>
            <p:cNvSpPr/>
            <p:nvPr/>
          </p:nvSpPr>
          <p:spPr>
            <a:xfrm>
              <a:off x="2304925" y="3100350"/>
              <a:ext cx="18500" cy="74400"/>
            </a:xfrm>
            <a:custGeom>
              <a:avLst/>
              <a:gdLst/>
              <a:ahLst/>
              <a:cxnLst/>
              <a:rect l="l" t="t" r="r" b="b"/>
              <a:pathLst>
                <a:path w="740" h="2976" extrusionOk="0">
                  <a:moveTo>
                    <a:pt x="0" y="0"/>
                  </a:moveTo>
                  <a:lnTo>
                    <a:pt x="0" y="2824"/>
                  </a:lnTo>
                  <a:cubicBezTo>
                    <a:pt x="67" y="2925"/>
                    <a:pt x="202" y="2975"/>
                    <a:pt x="345" y="2975"/>
                  </a:cubicBezTo>
                  <a:cubicBezTo>
                    <a:pt x="487" y="2975"/>
                    <a:pt x="639" y="2925"/>
                    <a:pt x="740" y="2824"/>
                  </a:cubicBezTo>
                  <a:cubicBezTo>
                    <a:pt x="740" y="1816"/>
                    <a:pt x="471" y="807"/>
                    <a:pt x="0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8" name="Google Shape;8918;p9"/>
            <p:cNvSpPr/>
            <p:nvPr/>
          </p:nvSpPr>
          <p:spPr>
            <a:xfrm>
              <a:off x="2799050" y="2747325"/>
              <a:ext cx="38675" cy="38750"/>
            </a:xfrm>
            <a:custGeom>
              <a:avLst/>
              <a:gdLst/>
              <a:ahLst/>
              <a:cxnLst/>
              <a:rect l="l" t="t" r="r" b="b"/>
              <a:pathLst>
                <a:path w="1547" h="1550" extrusionOk="0">
                  <a:moveTo>
                    <a:pt x="701" y="0"/>
                  </a:moveTo>
                  <a:cubicBezTo>
                    <a:pt x="540" y="0"/>
                    <a:pt x="376" y="15"/>
                    <a:pt x="214" y="15"/>
                  </a:cubicBezTo>
                  <a:cubicBezTo>
                    <a:pt x="142" y="15"/>
                    <a:pt x="70" y="12"/>
                    <a:pt x="0" y="4"/>
                  </a:cubicBezTo>
                  <a:lnTo>
                    <a:pt x="0" y="4"/>
                  </a:lnTo>
                  <a:cubicBezTo>
                    <a:pt x="269" y="609"/>
                    <a:pt x="672" y="1146"/>
                    <a:pt x="1143" y="1550"/>
                  </a:cubicBezTo>
                  <a:cubicBezTo>
                    <a:pt x="1210" y="1146"/>
                    <a:pt x="1076" y="676"/>
                    <a:pt x="1546" y="407"/>
                  </a:cubicBezTo>
                  <a:cubicBezTo>
                    <a:pt x="1314" y="59"/>
                    <a:pt x="1015" y="0"/>
                    <a:pt x="70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9" name="Google Shape;8919;p9"/>
            <p:cNvSpPr/>
            <p:nvPr/>
          </p:nvSpPr>
          <p:spPr>
            <a:xfrm>
              <a:off x="2951975" y="2918825"/>
              <a:ext cx="42050" cy="38700"/>
            </a:xfrm>
            <a:custGeom>
              <a:avLst/>
              <a:gdLst/>
              <a:ahLst/>
              <a:cxnLst/>
              <a:rect l="l" t="t" r="r" b="b"/>
              <a:pathLst>
                <a:path w="1682" h="1548" extrusionOk="0">
                  <a:moveTo>
                    <a:pt x="337" y="1"/>
                  </a:moveTo>
                  <a:lnTo>
                    <a:pt x="1" y="337"/>
                  </a:lnTo>
                  <a:cubicBezTo>
                    <a:pt x="404" y="875"/>
                    <a:pt x="875" y="1278"/>
                    <a:pt x="1480" y="1547"/>
                  </a:cubicBezTo>
                  <a:cubicBezTo>
                    <a:pt x="1681" y="606"/>
                    <a:pt x="1009" y="270"/>
                    <a:pt x="337" y="1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0" name="Google Shape;8920;p9"/>
            <p:cNvSpPr/>
            <p:nvPr/>
          </p:nvSpPr>
          <p:spPr>
            <a:xfrm>
              <a:off x="2441050" y="3401200"/>
              <a:ext cx="35325" cy="40350"/>
            </a:xfrm>
            <a:custGeom>
              <a:avLst/>
              <a:gdLst/>
              <a:ahLst/>
              <a:cxnLst/>
              <a:rect l="l" t="t" r="r" b="b"/>
              <a:pathLst>
                <a:path w="1413" h="1614" extrusionOk="0">
                  <a:moveTo>
                    <a:pt x="202" y="0"/>
                  </a:moveTo>
                  <a:cubicBezTo>
                    <a:pt x="0" y="1614"/>
                    <a:pt x="0" y="1614"/>
                    <a:pt x="1412" y="1614"/>
                  </a:cubicBezTo>
                  <a:cubicBezTo>
                    <a:pt x="1076" y="1009"/>
                    <a:pt x="673" y="471"/>
                    <a:pt x="202" y="0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1" name="Google Shape;8921;p9"/>
            <p:cNvSpPr/>
            <p:nvPr/>
          </p:nvSpPr>
          <p:spPr>
            <a:xfrm>
              <a:off x="3025925" y="3865075"/>
              <a:ext cx="67250" cy="40350"/>
            </a:xfrm>
            <a:custGeom>
              <a:avLst/>
              <a:gdLst/>
              <a:ahLst/>
              <a:cxnLst/>
              <a:rect l="l" t="t" r="r" b="b"/>
              <a:pathLst>
                <a:path w="2690" h="1614" extrusionOk="0">
                  <a:moveTo>
                    <a:pt x="202" y="0"/>
                  </a:moveTo>
                  <a:lnTo>
                    <a:pt x="1" y="269"/>
                  </a:lnTo>
                  <a:cubicBezTo>
                    <a:pt x="68" y="1547"/>
                    <a:pt x="1009" y="1547"/>
                    <a:pt x="1950" y="1614"/>
                  </a:cubicBezTo>
                  <a:cubicBezTo>
                    <a:pt x="2152" y="1614"/>
                    <a:pt x="2354" y="1547"/>
                    <a:pt x="2555" y="1412"/>
                  </a:cubicBezTo>
                  <a:cubicBezTo>
                    <a:pt x="2555" y="1345"/>
                    <a:pt x="2623" y="1210"/>
                    <a:pt x="2690" y="1143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2" name="Google Shape;8922;p9"/>
            <p:cNvSpPr/>
            <p:nvPr/>
          </p:nvSpPr>
          <p:spPr>
            <a:xfrm>
              <a:off x="2968800" y="3833125"/>
              <a:ext cx="62200" cy="38975"/>
            </a:xfrm>
            <a:custGeom>
              <a:avLst/>
              <a:gdLst/>
              <a:ahLst/>
              <a:cxnLst/>
              <a:rect l="l" t="t" r="r" b="b"/>
              <a:pathLst>
                <a:path w="2488" h="1559" extrusionOk="0">
                  <a:moveTo>
                    <a:pt x="134" y="1"/>
                  </a:moveTo>
                  <a:lnTo>
                    <a:pt x="0" y="135"/>
                  </a:lnTo>
                  <a:cubicBezTo>
                    <a:pt x="190" y="1131"/>
                    <a:pt x="681" y="1559"/>
                    <a:pt x="1402" y="1559"/>
                  </a:cubicBezTo>
                  <a:cubicBezTo>
                    <a:pt x="1703" y="1559"/>
                    <a:pt x="2044" y="1484"/>
                    <a:pt x="2420" y="1345"/>
                  </a:cubicBezTo>
                  <a:lnTo>
                    <a:pt x="2487" y="1278"/>
                  </a:lnTo>
                  <a:cubicBezTo>
                    <a:pt x="1748" y="740"/>
                    <a:pt x="941" y="270"/>
                    <a:pt x="134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3" name="Google Shape;8923;p9"/>
            <p:cNvSpPr/>
            <p:nvPr/>
          </p:nvSpPr>
          <p:spPr>
            <a:xfrm>
              <a:off x="2629275" y="2465050"/>
              <a:ext cx="37025" cy="30275"/>
            </a:xfrm>
            <a:custGeom>
              <a:avLst/>
              <a:gdLst/>
              <a:ahLst/>
              <a:cxnLst/>
              <a:rect l="l" t="t" r="r" b="b"/>
              <a:pathLst>
                <a:path w="1481" h="1211" extrusionOk="0">
                  <a:moveTo>
                    <a:pt x="1" y="0"/>
                  </a:moveTo>
                  <a:cubicBezTo>
                    <a:pt x="68" y="471"/>
                    <a:pt x="472" y="740"/>
                    <a:pt x="741" y="1210"/>
                  </a:cubicBezTo>
                  <a:lnTo>
                    <a:pt x="1480" y="1210"/>
                  </a:lnTo>
                  <a:cubicBezTo>
                    <a:pt x="1413" y="269"/>
                    <a:pt x="673" y="202"/>
                    <a:pt x="1" y="0"/>
                  </a:cubicBezTo>
                  <a:close/>
                </a:path>
              </a:pathLst>
            </a:custGeom>
            <a:solidFill>
              <a:srgbClr val="BE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4" name="Google Shape;8924;p9"/>
            <p:cNvSpPr/>
            <p:nvPr/>
          </p:nvSpPr>
          <p:spPr>
            <a:xfrm>
              <a:off x="2311625" y="3207925"/>
              <a:ext cx="33650" cy="21875"/>
            </a:xfrm>
            <a:custGeom>
              <a:avLst/>
              <a:gdLst/>
              <a:ahLst/>
              <a:cxnLst/>
              <a:rect l="l" t="t" r="r" b="b"/>
              <a:pathLst>
                <a:path w="1346" h="875" extrusionOk="0">
                  <a:moveTo>
                    <a:pt x="942" y="67"/>
                  </a:moveTo>
                  <a:cubicBezTo>
                    <a:pt x="673" y="135"/>
                    <a:pt x="337" y="0"/>
                    <a:pt x="1" y="336"/>
                  </a:cubicBezTo>
                  <a:cubicBezTo>
                    <a:pt x="337" y="672"/>
                    <a:pt x="808" y="874"/>
                    <a:pt x="1346" y="874"/>
                  </a:cubicBezTo>
                  <a:cubicBezTo>
                    <a:pt x="1346" y="605"/>
                    <a:pt x="1211" y="269"/>
                    <a:pt x="942" y="67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5" name="Google Shape;8925;p9"/>
            <p:cNvSpPr/>
            <p:nvPr/>
          </p:nvSpPr>
          <p:spPr>
            <a:xfrm>
              <a:off x="2415850" y="3360850"/>
              <a:ext cx="30275" cy="40375"/>
            </a:xfrm>
            <a:custGeom>
              <a:avLst/>
              <a:gdLst/>
              <a:ahLst/>
              <a:cxnLst/>
              <a:rect l="l" t="t" r="r" b="b"/>
              <a:pathLst>
                <a:path w="1211" h="1615" extrusionOk="0">
                  <a:moveTo>
                    <a:pt x="336" y="1"/>
                  </a:moveTo>
                  <a:lnTo>
                    <a:pt x="336" y="471"/>
                  </a:lnTo>
                  <a:cubicBezTo>
                    <a:pt x="0" y="808"/>
                    <a:pt x="67" y="1278"/>
                    <a:pt x="336" y="1614"/>
                  </a:cubicBezTo>
                  <a:lnTo>
                    <a:pt x="1210" y="1614"/>
                  </a:lnTo>
                  <a:cubicBezTo>
                    <a:pt x="1076" y="1009"/>
                    <a:pt x="807" y="404"/>
                    <a:pt x="336" y="1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6" name="Google Shape;8926;p9"/>
            <p:cNvSpPr/>
            <p:nvPr/>
          </p:nvSpPr>
          <p:spPr>
            <a:xfrm>
              <a:off x="3452825" y="3167825"/>
              <a:ext cx="60525" cy="23300"/>
            </a:xfrm>
            <a:custGeom>
              <a:avLst/>
              <a:gdLst/>
              <a:ahLst/>
              <a:cxnLst/>
              <a:rect l="l" t="t" r="r" b="b"/>
              <a:pathLst>
                <a:path w="2421" h="932" extrusionOk="0">
                  <a:moveTo>
                    <a:pt x="1281" y="0"/>
                  </a:moveTo>
                  <a:cubicBezTo>
                    <a:pt x="847" y="0"/>
                    <a:pt x="414" y="154"/>
                    <a:pt x="68" y="461"/>
                  </a:cubicBezTo>
                  <a:lnTo>
                    <a:pt x="1" y="528"/>
                  </a:lnTo>
                  <a:cubicBezTo>
                    <a:pt x="314" y="887"/>
                    <a:pt x="688" y="917"/>
                    <a:pt x="1061" y="917"/>
                  </a:cubicBezTo>
                  <a:cubicBezTo>
                    <a:pt x="1136" y="917"/>
                    <a:pt x="1211" y="916"/>
                    <a:pt x="1285" y="916"/>
                  </a:cubicBezTo>
                  <a:cubicBezTo>
                    <a:pt x="1396" y="916"/>
                    <a:pt x="1507" y="918"/>
                    <a:pt x="1614" y="932"/>
                  </a:cubicBezTo>
                  <a:cubicBezTo>
                    <a:pt x="1883" y="865"/>
                    <a:pt x="2219" y="797"/>
                    <a:pt x="2421" y="461"/>
                  </a:cubicBezTo>
                  <a:lnTo>
                    <a:pt x="2219" y="260"/>
                  </a:lnTo>
                  <a:cubicBezTo>
                    <a:pt x="1931" y="87"/>
                    <a:pt x="1606" y="0"/>
                    <a:pt x="1281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7" name="Google Shape;8927;p9"/>
            <p:cNvSpPr/>
            <p:nvPr/>
          </p:nvSpPr>
          <p:spPr>
            <a:xfrm>
              <a:off x="2605750" y="2394450"/>
              <a:ext cx="31975" cy="30275"/>
            </a:xfrm>
            <a:custGeom>
              <a:avLst/>
              <a:gdLst/>
              <a:ahLst/>
              <a:cxnLst/>
              <a:rect l="l" t="t" r="r" b="b"/>
              <a:pathLst>
                <a:path w="1279" h="1211" extrusionOk="0">
                  <a:moveTo>
                    <a:pt x="1" y="1"/>
                  </a:moveTo>
                  <a:cubicBezTo>
                    <a:pt x="1" y="471"/>
                    <a:pt x="135" y="875"/>
                    <a:pt x="404" y="1211"/>
                  </a:cubicBezTo>
                  <a:cubicBezTo>
                    <a:pt x="1278" y="471"/>
                    <a:pt x="673" y="202"/>
                    <a:pt x="1" y="1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8" name="Google Shape;8928;p9"/>
            <p:cNvSpPr/>
            <p:nvPr/>
          </p:nvSpPr>
          <p:spPr>
            <a:xfrm>
              <a:off x="3629300" y="4031450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135" y="1"/>
                  </a:moveTo>
                  <a:cubicBezTo>
                    <a:pt x="68" y="135"/>
                    <a:pt x="1" y="270"/>
                    <a:pt x="1" y="337"/>
                  </a:cubicBezTo>
                  <a:cubicBezTo>
                    <a:pt x="68" y="404"/>
                    <a:pt x="202" y="404"/>
                    <a:pt x="337" y="471"/>
                  </a:cubicBezTo>
                  <a:cubicBezTo>
                    <a:pt x="404" y="404"/>
                    <a:pt x="471" y="203"/>
                    <a:pt x="471" y="135"/>
                  </a:cubicBezTo>
                  <a:cubicBezTo>
                    <a:pt x="404" y="68"/>
                    <a:pt x="269" y="68"/>
                    <a:pt x="13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9" name="Google Shape;8929;p9"/>
            <p:cNvSpPr/>
            <p:nvPr/>
          </p:nvSpPr>
          <p:spPr>
            <a:xfrm>
              <a:off x="3501575" y="4037950"/>
              <a:ext cx="21875" cy="8650"/>
            </a:xfrm>
            <a:custGeom>
              <a:avLst/>
              <a:gdLst/>
              <a:ahLst/>
              <a:cxnLst/>
              <a:rect l="l" t="t" r="r" b="b"/>
              <a:pathLst>
                <a:path w="875" h="346" extrusionOk="0">
                  <a:moveTo>
                    <a:pt x="289" y="0"/>
                  </a:moveTo>
                  <a:cubicBezTo>
                    <a:pt x="188" y="0"/>
                    <a:pt x="94" y="55"/>
                    <a:pt x="0" y="211"/>
                  </a:cubicBezTo>
                  <a:cubicBezTo>
                    <a:pt x="202" y="279"/>
                    <a:pt x="336" y="346"/>
                    <a:pt x="538" y="346"/>
                  </a:cubicBezTo>
                  <a:lnTo>
                    <a:pt x="874" y="346"/>
                  </a:lnTo>
                  <a:cubicBezTo>
                    <a:pt x="807" y="279"/>
                    <a:pt x="874" y="211"/>
                    <a:pt x="672" y="144"/>
                  </a:cubicBezTo>
                  <a:cubicBezTo>
                    <a:pt x="529" y="72"/>
                    <a:pt x="404" y="0"/>
                    <a:pt x="289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0" name="Google Shape;8930;p9"/>
            <p:cNvSpPr/>
            <p:nvPr/>
          </p:nvSpPr>
          <p:spPr>
            <a:xfrm>
              <a:off x="2276350" y="3048250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336" y="0"/>
                  </a:moveTo>
                  <a:cubicBezTo>
                    <a:pt x="67" y="471"/>
                    <a:pt x="0" y="874"/>
                    <a:pt x="740" y="874"/>
                  </a:cubicBezTo>
                  <a:cubicBezTo>
                    <a:pt x="740" y="538"/>
                    <a:pt x="605" y="202"/>
                    <a:pt x="336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1" name="Google Shape;8931;p9"/>
            <p:cNvSpPr/>
            <p:nvPr/>
          </p:nvSpPr>
          <p:spPr>
            <a:xfrm>
              <a:off x="3241050" y="3955400"/>
              <a:ext cx="33650" cy="10900"/>
            </a:xfrm>
            <a:custGeom>
              <a:avLst/>
              <a:gdLst/>
              <a:ahLst/>
              <a:cxnLst/>
              <a:rect l="l" t="t" r="r" b="b"/>
              <a:pathLst>
                <a:path w="1346" h="436" extrusionOk="0">
                  <a:moveTo>
                    <a:pt x="236" y="1"/>
                  </a:moveTo>
                  <a:cubicBezTo>
                    <a:pt x="158" y="1"/>
                    <a:pt x="79" y="6"/>
                    <a:pt x="1" y="18"/>
                  </a:cubicBezTo>
                  <a:cubicBezTo>
                    <a:pt x="225" y="376"/>
                    <a:pt x="509" y="436"/>
                    <a:pt x="833" y="436"/>
                  </a:cubicBezTo>
                  <a:cubicBezTo>
                    <a:pt x="994" y="436"/>
                    <a:pt x="1166" y="421"/>
                    <a:pt x="1345" y="421"/>
                  </a:cubicBezTo>
                  <a:cubicBezTo>
                    <a:pt x="1009" y="141"/>
                    <a:pt x="626" y="1"/>
                    <a:pt x="236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2" name="Google Shape;8932;p9"/>
            <p:cNvSpPr/>
            <p:nvPr/>
          </p:nvSpPr>
          <p:spPr>
            <a:xfrm>
              <a:off x="3694850" y="4085250"/>
              <a:ext cx="13475" cy="11775"/>
            </a:xfrm>
            <a:custGeom>
              <a:avLst/>
              <a:gdLst/>
              <a:ahLst/>
              <a:cxnLst/>
              <a:rect l="l" t="t" r="r" b="b"/>
              <a:pathLst>
                <a:path w="539" h="471" extrusionOk="0">
                  <a:moveTo>
                    <a:pt x="202" y="0"/>
                  </a:moveTo>
                  <a:lnTo>
                    <a:pt x="0" y="471"/>
                  </a:lnTo>
                  <a:cubicBezTo>
                    <a:pt x="202" y="336"/>
                    <a:pt x="538" y="269"/>
                    <a:pt x="202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3" name="Google Shape;8933;p9"/>
            <p:cNvSpPr/>
            <p:nvPr/>
          </p:nvSpPr>
          <p:spPr>
            <a:xfrm>
              <a:off x="2807450" y="3745750"/>
              <a:ext cx="20175" cy="10100"/>
            </a:xfrm>
            <a:custGeom>
              <a:avLst/>
              <a:gdLst/>
              <a:ahLst/>
              <a:cxnLst/>
              <a:rect l="l" t="t" r="r" b="b"/>
              <a:pathLst>
                <a:path w="807" h="404" extrusionOk="0">
                  <a:moveTo>
                    <a:pt x="0" y="0"/>
                  </a:moveTo>
                  <a:cubicBezTo>
                    <a:pt x="0" y="135"/>
                    <a:pt x="0" y="202"/>
                    <a:pt x="0" y="336"/>
                  </a:cubicBezTo>
                  <a:lnTo>
                    <a:pt x="807" y="403"/>
                  </a:lnTo>
                  <a:cubicBezTo>
                    <a:pt x="605" y="67"/>
                    <a:pt x="336" y="67"/>
                    <a:pt x="0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4" name="Google Shape;8934;p9"/>
            <p:cNvSpPr/>
            <p:nvPr/>
          </p:nvSpPr>
          <p:spPr>
            <a:xfrm>
              <a:off x="2783900" y="27171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1" y="0"/>
                  </a:moveTo>
                  <a:cubicBezTo>
                    <a:pt x="135" y="337"/>
                    <a:pt x="135" y="740"/>
                    <a:pt x="539" y="874"/>
                  </a:cubicBezTo>
                  <a:cubicBezTo>
                    <a:pt x="539" y="471"/>
                    <a:pt x="539" y="135"/>
                    <a:pt x="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5" name="Google Shape;8935;p9"/>
            <p:cNvSpPr/>
            <p:nvPr/>
          </p:nvSpPr>
          <p:spPr>
            <a:xfrm>
              <a:off x="2323400" y="3179350"/>
              <a:ext cx="13475" cy="21875"/>
            </a:xfrm>
            <a:custGeom>
              <a:avLst/>
              <a:gdLst/>
              <a:ahLst/>
              <a:cxnLst/>
              <a:rect l="l" t="t" r="r" b="b"/>
              <a:pathLst>
                <a:path w="539" h="875" extrusionOk="0">
                  <a:moveTo>
                    <a:pt x="68" y="0"/>
                  </a:moveTo>
                  <a:lnTo>
                    <a:pt x="68" y="0"/>
                  </a:lnTo>
                  <a:cubicBezTo>
                    <a:pt x="1" y="336"/>
                    <a:pt x="135" y="672"/>
                    <a:pt x="404" y="874"/>
                  </a:cubicBezTo>
                  <a:cubicBezTo>
                    <a:pt x="538" y="538"/>
                    <a:pt x="404" y="202"/>
                    <a:pt x="68" y="0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6" name="Google Shape;8936;p9"/>
            <p:cNvSpPr/>
            <p:nvPr/>
          </p:nvSpPr>
          <p:spPr>
            <a:xfrm>
              <a:off x="2304925" y="3170950"/>
              <a:ext cx="21850" cy="8850"/>
            </a:xfrm>
            <a:custGeom>
              <a:avLst/>
              <a:gdLst/>
              <a:ahLst/>
              <a:cxnLst/>
              <a:rect l="l" t="t" r="r" b="b"/>
              <a:pathLst>
                <a:path w="874" h="354" extrusionOk="0">
                  <a:moveTo>
                    <a:pt x="0" y="0"/>
                  </a:moveTo>
                  <a:cubicBezTo>
                    <a:pt x="111" y="223"/>
                    <a:pt x="407" y="353"/>
                    <a:pt x="697" y="353"/>
                  </a:cubicBezTo>
                  <a:cubicBezTo>
                    <a:pt x="757" y="353"/>
                    <a:pt x="816" y="348"/>
                    <a:pt x="874" y="336"/>
                  </a:cubicBezTo>
                  <a:cubicBezTo>
                    <a:pt x="874" y="202"/>
                    <a:pt x="807" y="67"/>
                    <a:pt x="740" y="0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7" name="Google Shape;8937;p9"/>
            <p:cNvSpPr/>
            <p:nvPr/>
          </p:nvSpPr>
          <p:spPr>
            <a:xfrm>
              <a:off x="2936850" y="2908750"/>
              <a:ext cx="13475" cy="16825"/>
            </a:xfrm>
            <a:custGeom>
              <a:avLst/>
              <a:gdLst/>
              <a:ahLst/>
              <a:cxnLst/>
              <a:rect l="l" t="t" r="r" b="b"/>
              <a:pathLst>
                <a:path w="539" h="673" extrusionOk="0">
                  <a:moveTo>
                    <a:pt x="1" y="0"/>
                  </a:moveTo>
                  <a:cubicBezTo>
                    <a:pt x="68" y="337"/>
                    <a:pt x="270" y="606"/>
                    <a:pt x="539" y="673"/>
                  </a:cubicBezTo>
                  <a:cubicBezTo>
                    <a:pt x="539" y="337"/>
                    <a:pt x="404" y="68"/>
                    <a:pt x="1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8" name="Google Shape;8938;p9"/>
            <p:cNvSpPr/>
            <p:nvPr/>
          </p:nvSpPr>
          <p:spPr>
            <a:xfrm>
              <a:off x="2926775" y="2900025"/>
              <a:ext cx="11775" cy="10425"/>
            </a:xfrm>
            <a:custGeom>
              <a:avLst/>
              <a:gdLst/>
              <a:ahLst/>
              <a:cxnLst/>
              <a:rect l="l" t="t" r="r" b="b"/>
              <a:pathLst>
                <a:path w="471" h="417" extrusionOk="0">
                  <a:moveTo>
                    <a:pt x="80" y="0"/>
                  </a:moveTo>
                  <a:cubicBezTo>
                    <a:pt x="53" y="0"/>
                    <a:pt x="27" y="4"/>
                    <a:pt x="0" y="13"/>
                  </a:cubicBezTo>
                  <a:cubicBezTo>
                    <a:pt x="0" y="215"/>
                    <a:pt x="202" y="349"/>
                    <a:pt x="471" y="417"/>
                  </a:cubicBezTo>
                  <a:cubicBezTo>
                    <a:pt x="413" y="183"/>
                    <a:pt x="253" y="0"/>
                    <a:pt x="80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9" name="Google Shape;8939;p9"/>
            <p:cNvSpPr/>
            <p:nvPr/>
          </p:nvSpPr>
          <p:spPr>
            <a:xfrm>
              <a:off x="2827600" y="3755825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0" name="Google Shape;8940;p9"/>
            <p:cNvSpPr/>
            <p:nvPr/>
          </p:nvSpPr>
          <p:spPr>
            <a:xfrm>
              <a:off x="3089800" y="3892975"/>
              <a:ext cx="10100" cy="14550"/>
            </a:xfrm>
            <a:custGeom>
              <a:avLst/>
              <a:gdLst/>
              <a:ahLst/>
              <a:cxnLst/>
              <a:rect l="l" t="t" r="r" b="b"/>
              <a:pathLst>
                <a:path w="404" h="582" extrusionOk="0">
                  <a:moveTo>
                    <a:pt x="230" y="1"/>
                  </a:moveTo>
                  <a:cubicBezTo>
                    <a:pt x="202" y="1"/>
                    <a:pt x="171" y="9"/>
                    <a:pt x="135" y="27"/>
                  </a:cubicBezTo>
                  <a:lnTo>
                    <a:pt x="0" y="162"/>
                  </a:lnTo>
                  <a:cubicBezTo>
                    <a:pt x="0" y="442"/>
                    <a:pt x="94" y="582"/>
                    <a:pt x="281" y="582"/>
                  </a:cubicBezTo>
                  <a:cubicBezTo>
                    <a:pt x="318" y="582"/>
                    <a:pt x="359" y="576"/>
                    <a:pt x="404" y="565"/>
                  </a:cubicBezTo>
                  <a:lnTo>
                    <a:pt x="404" y="162"/>
                  </a:lnTo>
                  <a:cubicBezTo>
                    <a:pt x="355" y="63"/>
                    <a:pt x="305" y="1"/>
                    <a:pt x="230" y="1"/>
                  </a:cubicBezTo>
                  <a:close/>
                </a:path>
              </a:pathLst>
            </a:custGeom>
            <a:solidFill>
              <a:srgbClr val="CE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1" name="Google Shape;8941;p9"/>
            <p:cNvSpPr/>
            <p:nvPr/>
          </p:nvSpPr>
          <p:spPr>
            <a:xfrm>
              <a:off x="3615850" y="4013400"/>
              <a:ext cx="8425" cy="6325"/>
            </a:xfrm>
            <a:custGeom>
              <a:avLst/>
              <a:gdLst/>
              <a:ahLst/>
              <a:cxnLst/>
              <a:rect l="l" t="t" r="r" b="b"/>
              <a:pathLst>
                <a:path w="337" h="253" extrusionOk="0">
                  <a:moveTo>
                    <a:pt x="144" y="0"/>
                  </a:moveTo>
                  <a:cubicBezTo>
                    <a:pt x="85" y="0"/>
                    <a:pt x="34" y="84"/>
                    <a:pt x="1" y="252"/>
                  </a:cubicBezTo>
                  <a:lnTo>
                    <a:pt x="337" y="252"/>
                  </a:lnTo>
                  <a:cubicBezTo>
                    <a:pt x="270" y="84"/>
                    <a:pt x="202" y="0"/>
                    <a:pt x="144" y="0"/>
                  </a:cubicBezTo>
                  <a:close/>
                </a:path>
              </a:pathLst>
            </a:custGeom>
            <a:solidFill>
              <a:srgbClr val="B1C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2" name="Google Shape;8942;p9"/>
            <p:cNvSpPr/>
            <p:nvPr/>
          </p:nvSpPr>
          <p:spPr>
            <a:xfrm>
              <a:off x="3708300" y="4117175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269" y="0"/>
                  </a:moveTo>
                  <a:cubicBezTo>
                    <a:pt x="0" y="135"/>
                    <a:pt x="0" y="337"/>
                    <a:pt x="269" y="404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3" name="Google Shape;8943;p9"/>
            <p:cNvSpPr/>
            <p:nvPr/>
          </p:nvSpPr>
          <p:spPr>
            <a:xfrm>
              <a:off x="2883075" y="4669850"/>
              <a:ext cx="716825" cy="139700"/>
            </a:xfrm>
            <a:custGeom>
              <a:avLst/>
              <a:gdLst/>
              <a:ahLst/>
              <a:cxnLst/>
              <a:rect l="l" t="t" r="r" b="b"/>
              <a:pathLst>
                <a:path w="28673" h="5588" extrusionOk="0">
                  <a:moveTo>
                    <a:pt x="431" y="1"/>
                  </a:moveTo>
                  <a:cubicBezTo>
                    <a:pt x="376" y="1"/>
                    <a:pt x="322" y="4"/>
                    <a:pt x="269" y="12"/>
                  </a:cubicBezTo>
                  <a:cubicBezTo>
                    <a:pt x="135" y="79"/>
                    <a:pt x="0" y="280"/>
                    <a:pt x="0" y="482"/>
                  </a:cubicBezTo>
                  <a:cubicBezTo>
                    <a:pt x="0" y="617"/>
                    <a:pt x="68" y="818"/>
                    <a:pt x="202" y="953"/>
                  </a:cubicBezTo>
                  <a:cubicBezTo>
                    <a:pt x="2555" y="2566"/>
                    <a:pt x="5244" y="3709"/>
                    <a:pt x="8068" y="4314"/>
                  </a:cubicBezTo>
                  <a:cubicBezTo>
                    <a:pt x="10091" y="4740"/>
                    <a:pt x="12115" y="5588"/>
                    <a:pt x="14305" y="5588"/>
                  </a:cubicBezTo>
                  <a:cubicBezTo>
                    <a:pt x="14880" y="5588"/>
                    <a:pt x="15467" y="5530"/>
                    <a:pt x="16068" y="5390"/>
                  </a:cubicBezTo>
                  <a:cubicBezTo>
                    <a:pt x="20303" y="4381"/>
                    <a:pt x="24740" y="3978"/>
                    <a:pt x="28438" y="1222"/>
                  </a:cubicBezTo>
                  <a:cubicBezTo>
                    <a:pt x="28673" y="611"/>
                    <a:pt x="28579" y="328"/>
                    <a:pt x="28226" y="328"/>
                  </a:cubicBezTo>
                  <a:cubicBezTo>
                    <a:pt x="28074" y="328"/>
                    <a:pt x="27874" y="381"/>
                    <a:pt x="27631" y="482"/>
                  </a:cubicBezTo>
                  <a:cubicBezTo>
                    <a:pt x="25950" y="1423"/>
                    <a:pt x="24135" y="2096"/>
                    <a:pt x="22253" y="2499"/>
                  </a:cubicBezTo>
                  <a:cubicBezTo>
                    <a:pt x="20975" y="2701"/>
                    <a:pt x="19765" y="2970"/>
                    <a:pt x="18555" y="3373"/>
                  </a:cubicBezTo>
                  <a:cubicBezTo>
                    <a:pt x="17583" y="3651"/>
                    <a:pt x="16592" y="3785"/>
                    <a:pt x="15602" y="3785"/>
                  </a:cubicBezTo>
                  <a:cubicBezTo>
                    <a:pt x="14676" y="3785"/>
                    <a:pt x="13751" y="3668"/>
                    <a:pt x="12841" y="3440"/>
                  </a:cubicBezTo>
                  <a:cubicBezTo>
                    <a:pt x="9480" y="2768"/>
                    <a:pt x="6253" y="1759"/>
                    <a:pt x="3093" y="415"/>
                  </a:cubicBezTo>
                  <a:cubicBezTo>
                    <a:pt x="2690" y="280"/>
                    <a:pt x="2219" y="146"/>
                    <a:pt x="1816" y="146"/>
                  </a:cubicBezTo>
                  <a:cubicBezTo>
                    <a:pt x="1755" y="154"/>
                    <a:pt x="1694" y="157"/>
                    <a:pt x="1634" y="157"/>
                  </a:cubicBezTo>
                  <a:cubicBezTo>
                    <a:pt x="1218" y="157"/>
                    <a:pt x="806" y="1"/>
                    <a:pt x="431" y="1"/>
                  </a:cubicBezTo>
                  <a:close/>
                </a:path>
              </a:pathLst>
            </a:custGeom>
            <a:solidFill>
              <a:srgbClr val="D7DC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4" name="Google Shape;8944;p9"/>
            <p:cNvSpPr/>
            <p:nvPr/>
          </p:nvSpPr>
          <p:spPr>
            <a:xfrm>
              <a:off x="2600725" y="4481500"/>
              <a:ext cx="183200" cy="142950"/>
            </a:xfrm>
            <a:custGeom>
              <a:avLst/>
              <a:gdLst/>
              <a:ahLst/>
              <a:cxnLst/>
              <a:rect l="l" t="t" r="r" b="b"/>
              <a:pathLst>
                <a:path w="7328" h="5718" extrusionOk="0">
                  <a:moveTo>
                    <a:pt x="1286" y="1"/>
                  </a:moveTo>
                  <a:cubicBezTo>
                    <a:pt x="997" y="1"/>
                    <a:pt x="664" y="180"/>
                    <a:pt x="135" y="487"/>
                  </a:cubicBezTo>
                  <a:cubicBezTo>
                    <a:pt x="67" y="554"/>
                    <a:pt x="0" y="688"/>
                    <a:pt x="67" y="823"/>
                  </a:cubicBezTo>
                  <a:cubicBezTo>
                    <a:pt x="67" y="957"/>
                    <a:pt x="202" y="1092"/>
                    <a:pt x="269" y="1159"/>
                  </a:cubicBezTo>
                  <a:cubicBezTo>
                    <a:pt x="403" y="1293"/>
                    <a:pt x="538" y="1428"/>
                    <a:pt x="672" y="1562"/>
                  </a:cubicBezTo>
                  <a:cubicBezTo>
                    <a:pt x="807" y="1697"/>
                    <a:pt x="941" y="1831"/>
                    <a:pt x="1076" y="1966"/>
                  </a:cubicBezTo>
                  <a:cubicBezTo>
                    <a:pt x="1210" y="2100"/>
                    <a:pt x="1345" y="2234"/>
                    <a:pt x="1546" y="2302"/>
                  </a:cubicBezTo>
                  <a:cubicBezTo>
                    <a:pt x="1614" y="2503"/>
                    <a:pt x="1748" y="2638"/>
                    <a:pt x="1950" y="2705"/>
                  </a:cubicBezTo>
                  <a:cubicBezTo>
                    <a:pt x="2017" y="2907"/>
                    <a:pt x="2151" y="3041"/>
                    <a:pt x="2286" y="3176"/>
                  </a:cubicBezTo>
                  <a:cubicBezTo>
                    <a:pt x="2622" y="3445"/>
                    <a:pt x="2891" y="3646"/>
                    <a:pt x="3227" y="3915"/>
                  </a:cubicBezTo>
                  <a:cubicBezTo>
                    <a:pt x="3362" y="3915"/>
                    <a:pt x="3429" y="3982"/>
                    <a:pt x="3496" y="4050"/>
                  </a:cubicBezTo>
                  <a:lnTo>
                    <a:pt x="3899" y="4386"/>
                  </a:lnTo>
                  <a:cubicBezTo>
                    <a:pt x="4034" y="4520"/>
                    <a:pt x="4168" y="4587"/>
                    <a:pt x="4370" y="4587"/>
                  </a:cubicBezTo>
                  <a:cubicBezTo>
                    <a:pt x="5042" y="4655"/>
                    <a:pt x="5647" y="4991"/>
                    <a:pt x="6118" y="5529"/>
                  </a:cubicBezTo>
                  <a:cubicBezTo>
                    <a:pt x="6196" y="5646"/>
                    <a:pt x="6320" y="5718"/>
                    <a:pt x="6449" y="5718"/>
                  </a:cubicBezTo>
                  <a:cubicBezTo>
                    <a:pt x="6542" y="5718"/>
                    <a:pt x="6638" y="5680"/>
                    <a:pt x="6723" y="5596"/>
                  </a:cubicBezTo>
                  <a:cubicBezTo>
                    <a:pt x="6925" y="5461"/>
                    <a:pt x="7059" y="5260"/>
                    <a:pt x="7193" y="5058"/>
                  </a:cubicBezTo>
                  <a:cubicBezTo>
                    <a:pt x="7261" y="4924"/>
                    <a:pt x="7328" y="4789"/>
                    <a:pt x="7328" y="4655"/>
                  </a:cubicBezTo>
                  <a:cubicBezTo>
                    <a:pt x="7328" y="4386"/>
                    <a:pt x="7193" y="4184"/>
                    <a:pt x="7126" y="3982"/>
                  </a:cubicBezTo>
                  <a:cubicBezTo>
                    <a:pt x="6790" y="3848"/>
                    <a:pt x="6454" y="3915"/>
                    <a:pt x="6387" y="3512"/>
                  </a:cubicBezTo>
                  <a:cubicBezTo>
                    <a:pt x="6185" y="3176"/>
                    <a:pt x="5849" y="2907"/>
                    <a:pt x="5513" y="2772"/>
                  </a:cubicBezTo>
                  <a:cubicBezTo>
                    <a:pt x="4437" y="2503"/>
                    <a:pt x="3496" y="1966"/>
                    <a:pt x="2689" y="1226"/>
                  </a:cubicBezTo>
                  <a:cubicBezTo>
                    <a:pt x="2020" y="360"/>
                    <a:pt x="1696" y="1"/>
                    <a:pt x="1286" y="1"/>
                  </a:cubicBezTo>
                  <a:close/>
                </a:path>
              </a:pathLst>
            </a:custGeom>
            <a:solidFill>
              <a:srgbClr val="E1E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5" name="Google Shape;8945;p9"/>
            <p:cNvSpPr/>
            <p:nvPr/>
          </p:nvSpPr>
          <p:spPr>
            <a:xfrm>
              <a:off x="2936850" y="3836500"/>
              <a:ext cx="147925" cy="99175"/>
            </a:xfrm>
            <a:custGeom>
              <a:avLst/>
              <a:gdLst/>
              <a:ahLst/>
              <a:cxnLst/>
              <a:rect l="l" t="t" r="r" b="b"/>
              <a:pathLst>
                <a:path w="5917" h="3967" extrusionOk="0">
                  <a:moveTo>
                    <a:pt x="1345" y="0"/>
                  </a:moveTo>
                  <a:cubicBezTo>
                    <a:pt x="1" y="135"/>
                    <a:pt x="1" y="135"/>
                    <a:pt x="471" y="1614"/>
                  </a:cubicBezTo>
                  <a:cubicBezTo>
                    <a:pt x="1412" y="1748"/>
                    <a:pt x="2219" y="2152"/>
                    <a:pt x="2891" y="2824"/>
                  </a:cubicBezTo>
                  <a:cubicBezTo>
                    <a:pt x="3160" y="2958"/>
                    <a:pt x="3564" y="2891"/>
                    <a:pt x="3765" y="3227"/>
                  </a:cubicBezTo>
                  <a:lnTo>
                    <a:pt x="5446" y="3967"/>
                  </a:lnTo>
                  <a:lnTo>
                    <a:pt x="5782" y="3967"/>
                  </a:lnTo>
                  <a:cubicBezTo>
                    <a:pt x="5917" y="3093"/>
                    <a:pt x="5177" y="3093"/>
                    <a:pt x="4841" y="2958"/>
                  </a:cubicBezTo>
                  <a:cubicBezTo>
                    <a:pt x="4880" y="2939"/>
                    <a:pt x="4926" y="2932"/>
                    <a:pt x="4977" y="2932"/>
                  </a:cubicBezTo>
                  <a:cubicBezTo>
                    <a:pt x="5092" y="2932"/>
                    <a:pt x="5230" y="2967"/>
                    <a:pt x="5359" y="2967"/>
                  </a:cubicBezTo>
                  <a:cubicBezTo>
                    <a:pt x="5564" y="2967"/>
                    <a:pt x="5747" y="2879"/>
                    <a:pt x="5782" y="2421"/>
                  </a:cubicBezTo>
                  <a:cubicBezTo>
                    <a:pt x="4908" y="2353"/>
                    <a:pt x="4034" y="2286"/>
                    <a:pt x="3698" y="1210"/>
                  </a:cubicBezTo>
                  <a:cubicBezTo>
                    <a:pt x="2757" y="1210"/>
                    <a:pt x="1883" y="740"/>
                    <a:pt x="1345" y="0"/>
                  </a:cubicBezTo>
                  <a:close/>
                </a:path>
              </a:pathLst>
            </a:custGeom>
            <a:solidFill>
              <a:srgbClr val="CE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6" name="Google Shape;8946;p9"/>
            <p:cNvSpPr/>
            <p:nvPr/>
          </p:nvSpPr>
          <p:spPr>
            <a:xfrm>
              <a:off x="3573850" y="4621375"/>
              <a:ext cx="97500" cy="79025"/>
            </a:xfrm>
            <a:custGeom>
              <a:avLst/>
              <a:gdLst/>
              <a:ahLst/>
              <a:cxnLst/>
              <a:rect l="l" t="t" r="r" b="b"/>
              <a:pathLst>
                <a:path w="3900" h="3161" extrusionOk="0">
                  <a:moveTo>
                    <a:pt x="3630" y="1"/>
                  </a:moveTo>
                  <a:cubicBezTo>
                    <a:pt x="2353" y="673"/>
                    <a:pt x="1143" y="1480"/>
                    <a:pt x="0" y="2421"/>
                  </a:cubicBezTo>
                  <a:cubicBezTo>
                    <a:pt x="538" y="2421"/>
                    <a:pt x="807" y="2623"/>
                    <a:pt x="807" y="3161"/>
                  </a:cubicBezTo>
                  <a:cubicBezTo>
                    <a:pt x="1815" y="2556"/>
                    <a:pt x="2824" y="1749"/>
                    <a:pt x="3698" y="942"/>
                  </a:cubicBezTo>
                  <a:cubicBezTo>
                    <a:pt x="3899" y="673"/>
                    <a:pt x="3899" y="270"/>
                    <a:pt x="3630" y="1"/>
                  </a:cubicBezTo>
                  <a:close/>
                </a:path>
              </a:pathLst>
            </a:custGeom>
            <a:solidFill>
              <a:srgbClr val="A7BD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7" name="Google Shape;8947;p9"/>
            <p:cNvSpPr/>
            <p:nvPr/>
          </p:nvSpPr>
          <p:spPr>
            <a:xfrm>
              <a:off x="2750300" y="4589450"/>
              <a:ext cx="110950" cy="62200"/>
            </a:xfrm>
            <a:custGeom>
              <a:avLst/>
              <a:gdLst/>
              <a:ahLst/>
              <a:cxnLst/>
              <a:rect l="l" t="t" r="r" b="b"/>
              <a:pathLst>
                <a:path w="4438" h="2488" extrusionOk="0">
                  <a:moveTo>
                    <a:pt x="1614" y="1"/>
                  </a:moveTo>
                  <a:cubicBezTo>
                    <a:pt x="1345" y="68"/>
                    <a:pt x="1345" y="337"/>
                    <a:pt x="1143" y="471"/>
                  </a:cubicBezTo>
                  <a:cubicBezTo>
                    <a:pt x="1009" y="606"/>
                    <a:pt x="874" y="740"/>
                    <a:pt x="740" y="875"/>
                  </a:cubicBezTo>
                  <a:lnTo>
                    <a:pt x="404" y="1211"/>
                  </a:lnTo>
                  <a:cubicBezTo>
                    <a:pt x="352" y="1159"/>
                    <a:pt x="291" y="1137"/>
                    <a:pt x="232" y="1137"/>
                  </a:cubicBezTo>
                  <a:cubicBezTo>
                    <a:pt x="135" y="1137"/>
                    <a:pt x="42" y="1195"/>
                    <a:pt x="0" y="1278"/>
                  </a:cubicBezTo>
                  <a:cubicBezTo>
                    <a:pt x="538" y="1816"/>
                    <a:pt x="1210" y="2219"/>
                    <a:pt x="1950" y="2488"/>
                  </a:cubicBezTo>
                  <a:cubicBezTo>
                    <a:pt x="2152" y="2286"/>
                    <a:pt x="2353" y="2085"/>
                    <a:pt x="2488" y="1816"/>
                  </a:cubicBezTo>
                  <a:lnTo>
                    <a:pt x="2622" y="1681"/>
                  </a:lnTo>
                  <a:lnTo>
                    <a:pt x="2824" y="1681"/>
                  </a:lnTo>
                  <a:cubicBezTo>
                    <a:pt x="3100" y="1839"/>
                    <a:pt x="3398" y="1904"/>
                    <a:pt x="3693" y="1904"/>
                  </a:cubicBezTo>
                  <a:cubicBezTo>
                    <a:pt x="3902" y="1904"/>
                    <a:pt x="4108" y="1871"/>
                    <a:pt x="4303" y="1816"/>
                  </a:cubicBezTo>
                  <a:lnTo>
                    <a:pt x="4437" y="1614"/>
                  </a:lnTo>
                  <a:cubicBezTo>
                    <a:pt x="3698" y="740"/>
                    <a:pt x="2488" y="673"/>
                    <a:pt x="1614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8" name="Google Shape;8948;p9"/>
            <p:cNvSpPr/>
            <p:nvPr/>
          </p:nvSpPr>
          <p:spPr>
            <a:xfrm>
              <a:off x="2242725" y="3080050"/>
              <a:ext cx="42050" cy="111075"/>
            </a:xfrm>
            <a:custGeom>
              <a:avLst/>
              <a:gdLst/>
              <a:ahLst/>
              <a:cxnLst/>
              <a:rect l="l" t="t" r="r" b="b"/>
              <a:pathLst>
                <a:path w="1682" h="4443" extrusionOk="0">
                  <a:moveTo>
                    <a:pt x="111" y="0"/>
                  </a:moveTo>
                  <a:cubicBezTo>
                    <a:pt x="76" y="0"/>
                    <a:pt x="39" y="2"/>
                    <a:pt x="1" y="6"/>
                  </a:cubicBezTo>
                  <a:cubicBezTo>
                    <a:pt x="202" y="1552"/>
                    <a:pt x="606" y="3031"/>
                    <a:pt x="1278" y="4443"/>
                  </a:cubicBezTo>
                  <a:lnTo>
                    <a:pt x="1278" y="3233"/>
                  </a:lnTo>
                  <a:cubicBezTo>
                    <a:pt x="1480" y="2964"/>
                    <a:pt x="1412" y="2628"/>
                    <a:pt x="1681" y="2426"/>
                  </a:cubicBezTo>
                  <a:cubicBezTo>
                    <a:pt x="1211" y="2023"/>
                    <a:pt x="1009" y="1485"/>
                    <a:pt x="942" y="947"/>
                  </a:cubicBezTo>
                  <a:cubicBezTo>
                    <a:pt x="815" y="503"/>
                    <a:pt x="688" y="0"/>
                    <a:pt x="111" y="0"/>
                  </a:cubicBezTo>
                  <a:close/>
                </a:path>
              </a:pathLst>
            </a:custGeom>
            <a:solidFill>
              <a:srgbClr val="D2D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9" name="Google Shape;8949;p9"/>
            <p:cNvSpPr/>
            <p:nvPr/>
          </p:nvSpPr>
          <p:spPr>
            <a:xfrm>
              <a:off x="2667950" y="4498700"/>
              <a:ext cx="70600" cy="52125"/>
            </a:xfrm>
            <a:custGeom>
              <a:avLst/>
              <a:gdLst/>
              <a:ahLst/>
              <a:cxnLst/>
              <a:rect l="l" t="t" r="r" b="b"/>
              <a:pathLst>
                <a:path w="2824" h="2085" extrusionOk="0">
                  <a:moveTo>
                    <a:pt x="404" y="0"/>
                  </a:moveTo>
                  <a:cubicBezTo>
                    <a:pt x="269" y="202"/>
                    <a:pt x="135" y="336"/>
                    <a:pt x="0" y="538"/>
                  </a:cubicBezTo>
                  <a:cubicBezTo>
                    <a:pt x="113" y="1330"/>
                    <a:pt x="322" y="2028"/>
                    <a:pt x="1147" y="2028"/>
                  </a:cubicBezTo>
                  <a:cubicBezTo>
                    <a:pt x="1302" y="2028"/>
                    <a:pt x="1479" y="2003"/>
                    <a:pt x="1681" y="1950"/>
                  </a:cubicBezTo>
                  <a:cubicBezTo>
                    <a:pt x="2084" y="1950"/>
                    <a:pt x="2420" y="1950"/>
                    <a:pt x="2824" y="2084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9CB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0" name="Google Shape;8950;p9"/>
            <p:cNvSpPr/>
            <p:nvPr/>
          </p:nvSpPr>
          <p:spPr>
            <a:xfrm>
              <a:off x="2533500" y="3584400"/>
              <a:ext cx="52125" cy="60525"/>
            </a:xfrm>
            <a:custGeom>
              <a:avLst/>
              <a:gdLst/>
              <a:ahLst/>
              <a:cxnLst/>
              <a:rect l="l" t="t" r="r" b="b"/>
              <a:pathLst>
                <a:path w="2085" h="2421" extrusionOk="0">
                  <a:moveTo>
                    <a:pt x="0" y="0"/>
                  </a:moveTo>
                  <a:lnTo>
                    <a:pt x="0" y="0"/>
                  </a:lnTo>
                  <a:cubicBezTo>
                    <a:pt x="605" y="874"/>
                    <a:pt x="1277" y="1681"/>
                    <a:pt x="2084" y="2420"/>
                  </a:cubicBezTo>
                  <a:cubicBezTo>
                    <a:pt x="1950" y="336"/>
                    <a:pt x="1815" y="202"/>
                    <a:pt x="0" y="0"/>
                  </a:cubicBezTo>
                  <a:close/>
                </a:path>
              </a:pathLst>
            </a:custGeom>
            <a:solidFill>
              <a:srgbClr val="A2B2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1" name="Google Shape;8951;p9"/>
            <p:cNvSpPr/>
            <p:nvPr/>
          </p:nvSpPr>
          <p:spPr>
            <a:xfrm>
              <a:off x="3679725" y="4582725"/>
              <a:ext cx="73975" cy="50450"/>
            </a:xfrm>
            <a:custGeom>
              <a:avLst/>
              <a:gdLst/>
              <a:ahLst/>
              <a:cxnLst/>
              <a:rect l="l" t="t" r="r" b="b"/>
              <a:pathLst>
                <a:path w="2959" h="2018" extrusionOk="0">
                  <a:moveTo>
                    <a:pt x="2286" y="1"/>
                  </a:moveTo>
                  <a:lnTo>
                    <a:pt x="135" y="1076"/>
                  </a:lnTo>
                  <a:cubicBezTo>
                    <a:pt x="269" y="1345"/>
                    <a:pt x="0" y="1749"/>
                    <a:pt x="269" y="2017"/>
                  </a:cubicBezTo>
                  <a:cubicBezTo>
                    <a:pt x="1278" y="1816"/>
                    <a:pt x="1883" y="807"/>
                    <a:pt x="2958" y="673"/>
                  </a:cubicBezTo>
                  <a:cubicBezTo>
                    <a:pt x="2958" y="606"/>
                    <a:pt x="2958" y="471"/>
                    <a:pt x="2958" y="337"/>
                  </a:cubicBezTo>
                  <a:cubicBezTo>
                    <a:pt x="2824" y="135"/>
                    <a:pt x="2555" y="1"/>
                    <a:pt x="2286" y="1"/>
                  </a:cubicBezTo>
                  <a:close/>
                </a:path>
              </a:pathLst>
            </a:custGeom>
            <a:solidFill>
              <a:srgbClr val="89A7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2" name="Google Shape;8952;p9"/>
            <p:cNvSpPr/>
            <p:nvPr/>
          </p:nvSpPr>
          <p:spPr>
            <a:xfrm>
              <a:off x="2394000" y="3372625"/>
              <a:ext cx="30275" cy="60525"/>
            </a:xfrm>
            <a:custGeom>
              <a:avLst/>
              <a:gdLst/>
              <a:ahLst/>
              <a:cxnLst/>
              <a:rect l="l" t="t" r="r" b="b"/>
              <a:pathLst>
                <a:path w="1211" h="2421" extrusionOk="0">
                  <a:moveTo>
                    <a:pt x="1210" y="0"/>
                  </a:moveTo>
                  <a:cubicBezTo>
                    <a:pt x="0" y="202"/>
                    <a:pt x="135" y="1143"/>
                    <a:pt x="0" y="2017"/>
                  </a:cubicBezTo>
                  <a:cubicBezTo>
                    <a:pt x="0" y="2219"/>
                    <a:pt x="135" y="2421"/>
                    <a:pt x="336" y="2421"/>
                  </a:cubicBezTo>
                  <a:cubicBezTo>
                    <a:pt x="740" y="2286"/>
                    <a:pt x="1009" y="2017"/>
                    <a:pt x="1210" y="1614"/>
                  </a:cubicBezTo>
                  <a:cubicBezTo>
                    <a:pt x="1143" y="1614"/>
                    <a:pt x="1076" y="1547"/>
                    <a:pt x="1076" y="1479"/>
                  </a:cubicBezTo>
                  <a:cubicBezTo>
                    <a:pt x="1076" y="1345"/>
                    <a:pt x="1076" y="1211"/>
                    <a:pt x="1210" y="1211"/>
                  </a:cubicBezTo>
                  <a:lnTo>
                    <a:pt x="1210" y="0"/>
                  </a:lnTo>
                  <a:close/>
                </a:path>
              </a:pathLst>
            </a:custGeom>
            <a:solidFill>
              <a:srgbClr val="E4E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3" name="Google Shape;8953;p9"/>
            <p:cNvSpPr/>
            <p:nvPr/>
          </p:nvSpPr>
          <p:spPr>
            <a:xfrm>
              <a:off x="2948625" y="3873475"/>
              <a:ext cx="60525" cy="33625"/>
            </a:xfrm>
            <a:custGeom>
              <a:avLst/>
              <a:gdLst/>
              <a:ahLst/>
              <a:cxnLst/>
              <a:rect l="l" t="t" r="r" b="b"/>
              <a:pathLst>
                <a:path w="2421" h="1345" extrusionOk="0">
                  <a:moveTo>
                    <a:pt x="0" y="135"/>
                  </a:moveTo>
                  <a:lnTo>
                    <a:pt x="0" y="135"/>
                  </a:lnTo>
                  <a:cubicBezTo>
                    <a:pt x="740" y="673"/>
                    <a:pt x="1547" y="1076"/>
                    <a:pt x="2420" y="1345"/>
                  </a:cubicBezTo>
                  <a:cubicBezTo>
                    <a:pt x="2152" y="0"/>
                    <a:pt x="1009" y="202"/>
                    <a:pt x="0" y="135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4" name="Google Shape;8954;p9"/>
            <p:cNvSpPr/>
            <p:nvPr/>
          </p:nvSpPr>
          <p:spPr>
            <a:xfrm>
              <a:off x="2894825" y="4649950"/>
              <a:ext cx="65575" cy="31975"/>
            </a:xfrm>
            <a:custGeom>
              <a:avLst/>
              <a:gdLst/>
              <a:ahLst/>
              <a:cxnLst/>
              <a:rect l="l" t="t" r="r" b="b"/>
              <a:pathLst>
                <a:path w="2623" h="1279" extrusionOk="0">
                  <a:moveTo>
                    <a:pt x="203" y="1"/>
                  </a:moveTo>
                  <a:lnTo>
                    <a:pt x="1" y="135"/>
                  </a:lnTo>
                  <a:cubicBezTo>
                    <a:pt x="1" y="337"/>
                    <a:pt x="68" y="471"/>
                    <a:pt x="203" y="606"/>
                  </a:cubicBezTo>
                  <a:cubicBezTo>
                    <a:pt x="404" y="875"/>
                    <a:pt x="606" y="1211"/>
                    <a:pt x="942" y="1278"/>
                  </a:cubicBezTo>
                  <a:lnTo>
                    <a:pt x="2623" y="1278"/>
                  </a:lnTo>
                  <a:cubicBezTo>
                    <a:pt x="1951" y="673"/>
                    <a:pt x="1077" y="202"/>
                    <a:pt x="203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5" name="Google Shape;8955;p9"/>
            <p:cNvSpPr/>
            <p:nvPr/>
          </p:nvSpPr>
          <p:spPr>
            <a:xfrm>
              <a:off x="2402400" y="4187775"/>
              <a:ext cx="33625" cy="30275"/>
            </a:xfrm>
            <a:custGeom>
              <a:avLst/>
              <a:gdLst/>
              <a:ahLst/>
              <a:cxnLst/>
              <a:rect l="l" t="t" r="r" b="b"/>
              <a:pathLst>
                <a:path w="1345" h="1211" extrusionOk="0">
                  <a:moveTo>
                    <a:pt x="538" y="0"/>
                  </a:moveTo>
                  <a:cubicBezTo>
                    <a:pt x="0" y="1008"/>
                    <a:pt x="67" y="1076"/>
                    <a:pt x="1345" y="1210"/>
                  </a:cubicBezTo>
                  <a:cubicBezTo>
                    <a:pt x="1278" y="740"/>
                    <a:pt x="941" y="269"/>
                    <a:pt x="538" y="0"/>
                  </a:cubicBez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6" name="Google Shape;8956;p9"/>
            <p:cNvSpPr/>
            <p:nvPr/>
          </p:nvSpPr>
          <p:spPr>
            <a:xfrm>
              <a:off x="3664600" y="4607950"/>
              <a:ext cx="31950" cy="37000"/>
            </a:xfrm>
            <a:custGeom>
              <a:avLst/>
              <a:gdLst/>
              <a:ahLst/>
              <a:cxnLst/>
              <a:rect l="l" t="t" r="r" b="b"/>
              <a:pathLst>
                <a:path w="1278" h="1480" extrusionOk="0">
                  <a:moveTo>
                    <a:pt x="807" y="0"/>
                  </a:moveTo>
                  <a:cubicBezTo>
                    <a:pt x="471" y="67"/>
                    <a:pt x="202" y="202"/>
                    <a:pt x="0" y="471"/>
                  </a:cubicBezTo>
                  <a:cubicBezTo>
                    <a:pt x="68" y="807"/>
                    <a:pt x="68" y="1143"/>
                    <a:pt x="68" y="1479"/>
                  </a:cubicBezTo>
                  <a:cubicBezTo>
                    <a:pt x="404" y="1412"/>
                    <a:pt x="673" y="1210"/>
                    <a:pt x="941" y="1008"/>
                  </a:cubicBezTo>
                  <a:cubicBezTo>
                    <a:pt x="941" y="672"/>
                    <a:pt x="1278" y="269"/>
                    <a:pt x="807" y="0"/>
                  </a:cubicBezTo>
                  <a:close/>
                </a:path>
              </a:pathLst>
            </a:custGeom>
            <a:solidFill>
              <a:srgbClr val="B2C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7" name="Google Shape;8957;p9"/>
            <p:cNvSpPr/>
            <p:nvPr/>
          </p:nvSpPr>
          <p:spPr>
            <a:xfrm>
              <a:off x="2383900" y="4147425"/>
              <a:ext cx="30275" cy="30275"/>
            </a:xfrm>
            <a:custGeom>
              <a:avLst/>
              <a:gdLst/>
              <a:ahLst/>
              <a:cxnLst/>
              <a:rect l="l" t="t" r="r" b="b"/>
              <a:pathLst>
                <a:path w="1211" h="1211" extrusionOk="0">
                  <a:moveTo>
                    <a:pt x="471" y="1"/>
                  </a:moveTo>
                  <a:cubicBezTo>
                    <a:pt x="1" y="807"/>
                    <a:pt x="337" y="1143"/>
                    <a:pt x="1211" y="1211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CDDA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8" name="Google Shape;8958;p9"/>
            <p:cNvSpPr/>
            <p:nvPr/>
          </p:nvSpPr>
          <p:spPr>
            <a:xfrm>
              <a:off x="2857850" y="4629800"/>
              <a:ext cx="42050" cy="28350"/>
            </a:xfrm>
            <a:custGeom>
              <a:avLst/>
              <a:gdLst/>
              <a:ahLst/>
              <a:cxnLst/>
              <a:rect l="l" t="t" r="r" b="b"/>
              <a:pathLst>
                <a:path w="1682" h="1134" extrusionOk="0">
                  <a:moveTo>
                    <a:pt x="68" y="0"/>
                  </a:moveTo>
                  <a:lnTo>
                    <a:pt x="1" y="67"/>
                  </a:lnTo>
                  <a:cubicBezTo>
                    <a:pt x="94" y="808"/>
                    <a:pt x="377" y="1134"/>
                    <a:pt x="852" y="1134"/>
                  </a:cubicBezTo>
                  <a:cubicBezTo>
                    <a:pt x="1067" y="1134"/>
                    <a:pt x="1321" y="1067"/>
                    <a:pt x="1614" y="941"/>
                  </a:cubicBezTo>
                  <a:lnTo>
                    <a:pt x="1682" y="807"/>
                  </a:lnTo>
                  <a:cubicBezTo>
                    <a:pt x="1211" y="403"/>
                    <a:pt x="673" y="134"/>
                    <a:pt x="68" y="0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9" name="Google Shape;8959;p9"/>
            <p:cNvSpPr/>
            <p:nvPr/>
          </p:nvSpPr>
          <p:spPr>
            <a:xfrm>
              <a:off x="3736875" y="4572150"/>
              <a:ext cx="26900" cy="19000"/>
            </a:xfrm>
            <a:custGeom>
              <a:avLst/>
              <a:gdLst/>
              <a:ahLst/>
              <a:cxnLst/>
              <a:rect l="l" t="t" r="r" b="b"/>
              <a:pathLst>
                <a:path w="1076" h="760" extrusionOk="0">
                  <a:moveTo>
                    <a:pt x="551" y="0"/>
                  </a:moveTo>
                  <a:cubicBezTo>
                    <a:pt x="334" y="0"/>
                    <a:pt x="136" y="197"/>
                    <a:pt x="0" y="424"/>
                  </a:cubicBezTo>
                  <a:cubicBezTo>
                    <a:pt x="135" y="693"/>
                    <a:pt x="403" y="760"/>
                    <a:pt x="672" y="760"/>
                  </a:cubicBezTo>
                  <a:cubicBezTo>
                    <a:pt x="874" y="625"/>
                    <a:pt x="1076" y="289"/>
                    <a:pt x="874" y="155"/>
                  </a:cubicBezTo>
                  <a:cubicBezTo>
                    <a:pt x="765" y="46"/>
                    <a:pt x="656" y="0"/>
                    <a:pt x="551" y="0"/>
                  </a:cubicBezTo>
                  <a:close/>
                </a:path>
              </a:pathLst>
            </a:custGeom>
            <a:solidFill>
              <a:srgbClr val="99B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0" name="Google Shape;8960;p9"/>
            <p:cNvSpPr/>
            <p:nvPr/>
          </p:nvSpPr>
          <p:spPr>
            <a:xfrm>
              <a:off x="2785600" y="3781425"/>
              <a:ext cx="31950" cy="24850"/>
            </a:xfrm>
            <a:custGeom>
              <a:avLst/>
              <a:gdLst/>
              <a:ahLst/>
              <a:cxnLst/>
              <a:rect l="l" t="t" r="r" b="b"/>
              <a:pathLst>
                <a:path w="1278" h="994" extrusionOk="0">
                  <a:moveTo>
                    <a:pt x="556" y="0"/>
                  </a:moveTo>
                  <a:cubicBezTo>
                    <a:pt x="410" y="0"/>
                    <a:pt x="229" y="56"/>
                    <a:pt x="0" y="187"/>
                  </a:cubicBezTo>
                  <a:cubicBezTo>
                    <a:pt x="269" y="657"/>
                    <a:pt x="740" y="926"/>
                    <a:pt x="1278" y="993"/>
                  </a:cubicBezTo>
                  <a:cubicBezTo>
                    <a:pt x="1125" y="535"/>
                    <a:pt x="1011" y="0"/>
                    <a:pt x="556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1" name="Google Shape;8961;p9"/>
            <p:cNvSpPr/>
            <p:nvPr/>
          </p:nvSpPr>
          <p:spPr>
            <a:xfrm>
              <a:off x="3200725" y="3983550"/>
              <a:ext cx="50450" cy="17675"/>
            </a:xfrm>
            <a:custGeom>
              <a:avLst/>
              <a:gdLst/>
              <a:ahLst/>
              <a:cxnLst/>
              <a:rect l="l" t="t" r="r" b="b"/>
              <a:pathLst>
                <a:path w="2018" h="707" extrusionOk="0">
                  <a:moveTo>
                    <a:pt x="244" y="1"/>
                  </a:moveTo>
                  <a:cubicBezTo>
                    <a:pt x="169" y="1"/>
                    <a:pt x="101" y="34"/>
                    <a:pt x="68" y="102"/>
                  </a:cubicBezTo>
                  <a:lnTo>
                    <a:pt x="0" y="236"/>
                  </a:lnTo>
                  <a:cubicBezTo>
                    <a:pt x="605" y="707"/>
                    <a:pt x="1345" y="505"/>
                    <a:pt x="2017" y="640"/>
                  </a:cubicBezTo>
                  <a:cubicBezTo>
                    <a:pt x="1803" y="168"/>
                    <a:pt x="1451" y="106"/>
                    <a:pt x="1085" y="106"/>
                  </a:cubicBezTo>
                  <a:cubicBezTo>
                    <a:pt x="957" y="106"/>
                    <a:pt x="827" y="114"/>
                    <a:pt x="700" y="114"/>
                  </a:cubicBezTo>
                  <a:cubicBezTo>
                    <a:pt x="622" y="114"/>
                    <a:pt x="545" y="111"/>
                    <a:pt x="471" y="102"/>
                  </a:cubicBezTo>
                  <a:cubicBezTo>
                    <a:pt x="404" y="34"/>
                    <a:pt x="320" y="1"/>
                    <a:pt x="244" y="1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2" name="Google Shape;8962;p9"/>
            <p:cNvSpPr/>
            <p:nvPr/>
          </p:nvSpPr>
          <p:spPr>
            <a:xfrm>
              <a:off x="2750300" y="4569275"/>
              <a:ext cx="26925" cy="19125"/>
            </a:xfrm>
            <a:custGeom>
              <a:avLst/>
              <a:gdLst/>
              <a:ahLst/>
              <a:cxnLst/>
              <a:rect l="l" t="t" r="r" b="b"/>
              <a:pathLst>
                <a:path w="1077" h="765" extrusionOk="0">
                  <a:moveTo>
                    <a:pt x="404" y="1"/>
                  </a:moveTo>
                  <a:cubicBezTo>
                    <a:pt x="337" y="203"/>
                    <a:pt x="0" y="404"/>
                    <a:pt x="269" y="673"/>
                  </a:cubicBezTo>
                  <a:cubicBezTo>
                    <a:pt x="335" y="739"/>
                    <a:pt x="401" y="765"/>
                    <a:pt x="467" y="765"/>
                  </a:cubicBezTo>
                  <a:cubicBezTo>
                    <a:pt x="670" y="765"/>
                    <a:pt x="873" y="522"/>
                    <a:pt x="1076" y="471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3" name="Google Shape;8963;p9"/>
            <p:cNvSpPr/>
            <p:nvPr/>
          </p:nvSpPr>
          <p:spPr>
            <a:xfrm>
              <a:off x="2279700" y="3211275"/>
              <a:ext cx="20200" cy="40350"/>
            </a:xfrm>
            <a:custGeom>
              <a:avLst/>
              <a:gdLst/>
              <a:ahLst/>
              <a:cxnLst/>
              <a:rect l="l" t="t" r="r" b="b"/>
              <a:pathLst>
                <a:path w="808" h="1614" extrusionOk="0">
                  <a:moveTo>
                    <a:pt x="135" y="1"/>
                  </a:moveTo>
                  <a:lnTo>
                    <a:pt x="135" y="1"/>
                  </a:lnTo>
                  <a:cubicBezTo>
                    <a:pt x="1" y="538"/>
                    <a:pt x="202" y="1143"/>
                    <a:pt x="538" y="1614"/>
                  </a:cubicBezTo>
                  <a:cubicBezTo>
                    <a:pt x="538" y="1009"/>
                    <a:pt x="807" y="404"/>
                    <a:pt x="135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4" name="Google Shape;8964;p9"/>
            <p:cNvSpPr/>
            <p:nvPr/>
          </p:nvSpPr>
          <p:spPr>
            <a:xfrm>
              <a:off x="2415850" y="3453300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0" y="0"/>
                  </a:moveTo>
                  <a:cubicBezTo>
                    <a:pt x="67" y="404"/>
                    <a:pt x="336" y="740"/>
                    <a:pt x="740" y="874"/>
                  </a:cubicBezTo>
                  <a:cubicBezTo>
                    <a:pt x="740" y="337"/>
                    <a:pt x="538" y="0"/>
                    <a:pt x="0" y="0"/>
                  </a:cubicBez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5" name="Google Shape;8965;p9"/>
            <p:cNvSpPr/>
            <p:nvPr/>
          </p:nvSpPr>
          <p:spPr>
            <a:xfrm>
              <a:off x="2837700" y="3811700"/>
              <a:ext cx="21875" cy="14725"/>
            </a:xfrm>
            <a:custGeom>
              <a:avLst/>
              <a:gdLst/>
              <a:ahLst/>
              <a:cxnLst/>
              <a:rect l="l" t="t" r="r" b="b"/>
              <a:pathLst>
                <a:path w="875" h="589" extrusionOk="0">
                  <a:moveTo>
                    <a:pt x="397" y="1"/>
                  </a:moveTo>
                  <a:cubicBezTo>
                    <a:pt x="297" y="1"/>
                    <a:pt x="170" y="54"/>
                    <a:pt x="0" y="186"/>
                  </a:cubicBezTo>
                  <a:cubicBezTo>
                    <a:pt x="202" y="455"/>
                    <a:pt x="538" y="589"/>
                    <a:pt x="874" y="589"/>
                  </a:cubicBezTo>
                  <a:cubicBezTo>
                    <a:pt x="729" y="347"/>
                    <a:pt x="654" y="1"/>
                    <a:pt x="397" y="1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6" name="Google Shape;8966;p9"/>
            <p:cNvSpPr/>
            <p:nvPr/>
          </p:nvSpPr>
          <p:spPr>
            <a:xfrm>
              <a:off x="2777200" y="4580625"/>
              <a:ext cx="11775" cy="20625"/>
            </a:xfrm>
            <a:custGeom>
              <a:avLst/>
              <a:gdLst/>
              <a:ahLst/>
              <a:cxnLst/>
              <a:rect l="l" t="t" r="r" b="b"/>
              <a:pathLst>
                <a:path w="471" h="825" extrusionOk="0">
                  <a:moveTo>
                    <a:pt x="132" y="0"/>
                  </a:moveTo>
                  <a:cubicBezTo>
                    <a:pt x="90" y="0"/>
                    <a:pt x="46" y="6"/>
                    <a:pt x="0" y="17"/>
                  </a:cubicBezTo>
                  <a:lnTo>
                    <a:pt x="0" y="824"/>
                  </a:lnTo>
                  <a:cubicBezTo>
                    <a:pt x="202" y="690"/>
                    <a:pt x="336" y="488"/>
                    <a:pt x="471" y="354"/>
                  </a:cubicBezTo>
                  <a:cubicBezTo>
                    <a:pt x="471" y="131"/>
                    <a:pt x="332" y="0"/>
                    <a:pt x="132" y="0"/>
                  </a:cubicBez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7" name="Google Shape;8967;p9"/>
            <p:cNvSpPr/>
            <p:nvPr/>
          </p:nvSpPr>
          <p:spPr>
            <a:xfrm>
              <a:off x="3170475" y="3973475"/>
              <a:ext cx="20200" cy="13050"/>
            </a:xfrm>
            <a:custGeom>
              <a:avLst/>
              <a:gdLst/>
              <a:ahLst/>
              <a:cxnLst/>
              <a:rect l="l" t="t" r="r" b="b"/>
              <a:pathLst>
                <a:path w="808" h="522" extrusionOk="0">
                  <a:moveTo>
                    <a:pt x="631" y="0"/>
                  </a:moveTo>
                  <a:cubicBezTo>
                    <a:pt x="555" y="0"/>
                    <a:pt x="471" y="34"/>
                    <a:pt x="404" y="101"/>
                  </a:cubicBezTo>
                  <a:lnTo>
                    <a:pt x="0" y="101"/>
                  </a:lnTo>
                  <a:cubicBezTo>
                    <a:pt x="112" y="381"/>
                    <a:pt x="364" y="521"/>
                    <a:pt x="640" y="521"/>
                  </a:cubicBezTo>
                  <a:cubicBezTo>
                    <a:pt x="695" y="521"/>
                    <a:pt x="751" y="516"/>
                    <a:pt x="807" y="505"/>
                  </a:cubicBezTo>
                  <a:cubicBezTo>
                    <a:pt x="807" y="370"/>
                    <a:pt x="807" y="236"/>
                    <a:pt x="807" y="101"/>
                  </a:cubicBezTo>
                  <a:cubicBezTo>
                    <a:pt x="773" y="34"/>
                    <a:pt x="706" y="0"/>
                    <a:pt x="631" y="0"/>
                  </a:cubicBezTo>
                  <a:close/>
                </a:path>
              </a:pathLst>
            </a:custGeom>
            <a:solidFill>
              <a:srgbClr val="C0C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8" name="Google Shape;8968;p9"/>
            <p:cNvSpPr/>
            <p:nvPr/>
          </p:nvSpPr>
          <p:spPr>
            <a:xfrm>
              <a:off x="3009125" y="3907075"/>
              <a:ext cx="20200" cy="10450"/>
            </a:xfrm>
            <a:custGeom>
              <a:avLst/>
              <a:gdLst/>
              <a:ahLst/>
              <a:cxnLst/>
              <a:rect l="l" t="t" r="r" b="b"/>
              <a:pathLst>
                <a:path w="808" h="418" extrusionOk="0">
                  <a:moveTo>
                    <a:pt x="0" y="1"/>
                  </a:moveTo>
                  <a:cubicBezTo>
                    <a:pt x="117" y="235"/>
                    <a:pt x="386" y="417"/>
                    <a:pt x="675" y="417"/>
                  </a:cubicBezTo>
                  <a:cubicBezTo>
                    <a:pt x="719" y="417"/>
                    <a:pt x="763" y="413"/>
                    <a:pt x="807" y="404"/>
                  </a:cubicBezTo>
                  <a:cubicBezTo>
                    <a:pt x="673" y="1"/>
                    <a:pt x="337" y="1"/>
                    <a:pt x="0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9" name="Google Shape;8969;p9"/>
            <p:cNvSpPr/>
            <p:nvPr/>
          </p:nvSpPr>
          <p:spPr>
            <a:xfrm>
              <a:off x="2757025" y="3776000"/>
              <a:ext cx="20200" cy="8850"/>
            </a:xfrm>
            <a:custGeom>
              <a:avLst/>
              <a:gdLst/>
              <a:ahLst/>
              <a:cxnLst/>
              <a:rect l="l" t="t" r="r" b="b"/>
              <a:pathLst>
                <a:path w="808" h="354" extrusionOk="0">
                  <a:moveTo>
                    <a:pt x="0" y="0"/>
                  </a:moveTo>
                  <a:cubicBezTo>
                    <a:pt x="167" y="223"/>
                    <a:pt x="427" y="353"/>
                    <a:pt x="664" y="353"/>
                  </a:cubicBezTo>
                  <a:cubicBezTo>
                    <a:pt x="713" y="353"/>
                    <a:pt x="761" y="348"/>
                    <a:pt x="807" y="336"/>
                  </a:cubicBezTo>
                  <a:lnTo>
                    <a:pt x="807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0" name="Google Shape;8970;p9"/>
            <p:cNvSpPr/>
            <p:nvPr/>
          </p:nvSpPr>
          <p:spPr>
            <a:xfrm>
              <a:off x="2202400" y="3370950"/>
              <a:ext cx="11775" cy="23550"/>
            </a:xfrm>
            <a:custGeom>
              <a:avLst/>
              <a:gdLst/>
              <a:ahLst/>
              <a:cxnLst/>
              <a:rect l="l" t="t" r="r" b="b"/>
              <a:pathLst>
                <a:path w="471" h="942" extrusionOk="0">
                  <a:moveTo>
                    <a:pt x="471" y="0"/>
                  </a:moveTo>
                  <a:lnTo>
                    <a:pt x="471" y="0"/>
                  </a:lnTo>
                  <a:cubicBezTo>
                    <a:pt x="135" y="202"/>
                    <a:pt x="0" y="605"/>
                    <a:pt x="67" y="941"/>
                  </a:cubicBezTo>
                  <a:cubicBezTo>
                    <a:pt x="336" y="672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659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1" name="Google Shape;8971;p9"/>
            <p:cNvSpPr/>
            <p:nvPr/>
          </p:nvSpPr>
          <p:spPr>
            <a:xfrm>
              <a:off x="2274650" y="3189425"/>
              <a:ext cx="10125" cy="21875"/>
            </a:xfrm>
            <a:custGeom>
              <a:avLst/>
              <a:gdLst/>
              <a:ahLst/>
              <a:cxnLst/>
              <a:rect l="l" t="t" r="r" b="b"/>
              <a:pathLst>
                <a:path w="405" h="875" extrusionOk="0">
                  <a:moveTo>
                    <a:pt x="1" y="1"/>
                  </a:moveTo>
                  <a:cubicBezTo>
                    <a:pt x="1" y="337"/>
                    <a:pt x="68" y="673"/>
                    <a:pt x="337" y="875"/>
                  </a:cubicBezTo>
                  <a:cubicBezTo>
                    <a:pt x="404" y="538"/>
                    <a:pt x="270" y="202"/>
                    <a:pt x="1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2" name="Google Shape;8972;p9"/>
            <p:cNvSpPr/>
            <p:nvPr/>
          </p:nvSpPr>
          <p:spPr>
            <a:xfrm>
              <a:off x="2407425" y="3441525"/>
              <a:ext cx="8450" cy="10125"/>
            </a:xfrm>
            <a:custGeom>
              <a:avLst/>
              <a:gdLst/>
              <a:ahLst/>
              <a:cxnLst/>
              <a:rect l="l" t="t" r="r" b="b"/>
              <a:pathLst>
                <a:path w="338" h="405" extrusionOk="0">
                  <a:moveTo>
                    <a:pt x="1" y="1"/>
                  </a:moveTo>
                  <a:cubicBezTo>
                    <a:pt x="1" y="202"/>
                    <a:pt x="135" y="404"/>
                    <a:pt x="337" y="4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3" name="Google Shape;8973;p9"/>
            <p:cNvSpPr/>
            <p:nvPr/>
          </p:nvSpPr>
          <p:spPr>
            <a:xfrm>
              <a:off x="2817525" y="38062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1" y="0"/>
                  </a:moveTo>
                  <a:cubicBezTo>
                    <a:pt x="1" y="202"/>
                    <a:pt x="202" y="336"/>
                    <a:pt x="404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4" name="Google Shape;8974;p9"/>
            <p:cNvSpPr/>
            <p:nvPr/>
          </p:nvSpPr>
          <p:spPr>
            <a:xfrm>
              <a:off x="2857850" y="3826425"/>
              <a:ext cx="11800" cy="8425"/>
            </a:xfrm>
            <a:custGeom>
              <a:avLst/>
              <a:gdLst/>
              <a:ahLst/>
              <a:cxnLst/>
              <a:rect l="l" t="t" r="r" b="b"/>
              <a:pathLst>
                <a:path w="472" h="337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134"/>
                    <a:pt x="203" y="336"/>
                    <a:pt x="472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5" name="Google Shape;8975;p9"/>
            <p:cNvSpPr/>
            <p:nvPr/>
          </p:nvSpPr>
          <p:spPr>
            <a:xfrm>
              <a:off x="3987300" y="4596375"/>
              <a:ext cx="497500" cy="104925"/>
            </a:xfrm>
            <a:custGeom>
              <a:avLst/>
              <a:gdLst/>
              <a:ahLst/>
              <a:cxnLst/>
              <a:rect l="l" t="t" r="r" b="b"/>
              <a:pathLst>
                <a:path w="19900" h="4197" extrusionOk="0">
                  <a:moveTo>
                    <a:pt x="475" y="1"/>
                  </a:moveTo>
                  <a:cubicBezTo>
                    <a:pt x="230" y="1"/>
                    <a:pt x="35" y="145"/>
                    <a:pt x="0" y="665"/>
                  </a:cubicBezTo>
                  <a:cubicBezTo>
                    <a:pt x="269" y="799"/>
                    <a:pt x="605" y="732"/>
                    <a:pt x="807" y="1001"/>
                  </a:cubicBezTo>
                  <a:cubicBezTo>
                    <a:pt x="941" y="1001"/>
                    <a:pt x="1076" y="1068"/>
                    <a:pt x="1210" y="1068"/>
                  </a:cubicBezTo>
                  <a:cubicBezTo>
                    <a:pt x="1345" y="1135"/>
                    <a:pt x="1546" y="1270"/>
                    <a:pt x="1681" y="1471"/>
                  </a:cubicBezTo>
                  <a:cubicBezTo>
                    <a:pt x="3496" y="2413"/>
                    <a:pt x="5445" y="3085"/>
                    <a:pt x="7462" y="3421"/>
                  </a:cubicBezTo>
                  <a:cubicBezTo>
                    <a:pt x="9856" y="3920"/>
                    <a:pt x="12286" y="4196"/>
                    <a:pt x="14698" y="4196"/>
                  </a:cubicBezTo>
                  <a:cubicBezTo>
                    <a:pt x="15539" y="4196"/>
                    <a:pt x="16377" y="4163"/>
                    <a:pt x="17210" y="4093"/>
                  </a:cubicBezTo>
                  <a:cubicBezTo>
                    <a:pt x="18152" y="4026"/>
                    <a:pt x="18958" y="3959"/>
                    <a:pt x="19832" y="3892"/>
                  </a:cubicBezTo>
                  <a:cubicBezTo>
                    <a:pt x="19899" y="3354"/>
                    <a:pt x="19899" y="2816"/>
                    <a:pt x="19832" y="2278"/>
                  </a:cubicBezTo>
                  <a:lnTo>
                    <a:pt x="17748" y="2278"/>
                  </a:lnTo>
                  <a:cubicBezTo>
                    <a:pt x="17685" y="2437"/>
                    <a:pt x="17621" y="2506"/>
                    <a:pt x="17558" y="2506"/>
                  </a:cubicBezTo>
                  <a:cubicBezTo>
                    <a:pt x="17487" y="2506"/>
                    <a:pt x="17416" y="2420"/>
                    <a:pt x="17345" y="2278"/>
                  </a:cubicBezTo>
                  <a:cubicBezTo>
                    <a:pt x="17201" y="2304"/>
                    <a:pt x="17058" y="2313"/>
                    <a:pt x="16915" y="2313"/>
                  </a:cubicBezTo>
                  <a:cubicBezTo>
                    <a:pt x="16658" y="2313"/>
                    <a:pt x="16402" y="2286"/>
                    <a:pt x="16151" y="2286"/>
                  </a:cubicBezTo>
                  <a:cubicBezTo>
                    <a:pt x="15822" y="2286"/>
                    <a:pt x="15501" y="2332"/>
                    <a:pt x="15194" y="2547"/>
                  </a:cubicBezTo>
                  <a:cubicBezTo>
                    <a:pt x="14857" y="3085"/>
                    <a:pt x="14572" y="3354"/>
                    <a:pt x="14227" y="3354"/>
                  </a:cubicBezTo>
                  <a:cubicBezTo>
                    <a:pt x="13883" y="3354"/>
                    <a:pt x="13479" y="3085"/>
                    <a:pt x="12908" y="2547"/>
                  </a:cubicBezTo>
                  <a:cubicBezTo>
                    <a:pt x="9681" y="2345"/>
                    <a:pt x="6387" y="1875"/>
                    <a:pt x="3227" y="1001"/>
                  </a:cubicBezTo>
                  <a:cubicBezTo>
                    <a:pt x="3025" y="799"/>
                    <a:pt x="2807" y="799"/>
                    <a:pt x="2597" y="799"/>
                  </a:cubicBezTo>
                  <a:cubicBezTo>
                    <a:pt x="2387" y="799"/>
                    <a:pt x="2185" y="799"/>
                    <a:pt x="2017" y="598"/>
                  </a:cubicBezTo>
                  <a:cubicBezTo>
                    <a:pt x="1815" y="396"/>
                    <a:pt x="1412" y="463"/>
                    <a:pt x="1210" y="194"/>
                  </a:cubicBezTo>
                  <a:cubicBezTo>
                    <a:pt x="982" y="129"/>
                    <a:pt x="706" y="1"/>
                    <a:pt x="475" y="1"/>
                  </a:cubicBezTo>
                  <a:close/>
                </a:path>
              </a:pathLst>
            </a:custGeom>
            <a:solidFill>
              <a:srgbClr val="CE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6" name="Google Shape;8976;p9"/>
            <p:cNvSpPr/>
            <p:nvPr/>
          </p:nvSpPr>
          <p:spPr>
            <a:xfrm>
              <a:off x="3850025" y="4018425"/>
              <a:ext cx="251575" cy="51725"/>
            </a:xfrm>
            <a:custGeom>
              <a:avLst/>
              <a:gdLst/>
              <a:ahLst/>
              <a:cxnLst/>
              <a:rect l="l" t="t" r="r" b="b"/>
              <a:pathLst>
                <a:path w="10063" h="2069" extrusionOk="0">
                  <a:moveTo>
                    <a:pt x="2197" y="1"/>
                  </a:moveTo>
                  <a:cubicBezTo>
                    <a:pt x="2062" y="1"/>
                    <a:pt x="1928" y="18"/>
                    <a:pt x="1794" y="51"/>
                  </a:cubicBezTo>
                  <a:cubicBezTo>
                    <a:pt x="1683" y="84"/>
                    <a:pt x="1557" y="94"/>
                    <a:pt x="1424" y="94"/>
                  </a:cubicBezTo>
                  <a:cubicBezTo>
                    <a:pt x="1242" y="94"/>
                    <a:pt x="1048" y="76"/>
                    <a:pt x="868" y="76"/>
                  </a:cubicBezTo>
                  <a:cubicBezTo>
                    <a:pt x="382" y="76"/>
                    <a:pt x="1" y="209"/>
                    <a:pt x="247" y="1194"/>
                  </a:cubicBezTo>
                  <a:cubicBezTo>
                    <a:pt x="422" y="1319"/>
                    <a:pt x="625" y="1342"/>
                    <a:pt x="835" y="1342"/>
                  </a:cubicBezTo>
                  <a:cubicBezTo>
                    <a:pt x="955" y="1342"/>
                    <a:pt x="1078" y="1334"/>
                    <a:pt x="1199" y="1334"/>
                  </a:cubicBezTo>
                  <a:cubicBezTo>
                    <a:pt x="1435" y="1334"/>
                    <a:pt x="1665" y="1363"/>
                    <a:pt x="1861" y="1530"/>
                  </a:cubicBezTo>
                  <a:lnTo>
                    <a:pt x="1995" y="1597"/>
                  </a:lnTo>
                  <a:lnTo>
                    <a:pt x="2197" y="1597"/>
                  </a:lnTo>
                  <a:cubicBezTo>
                    <a:pt x="2298" y="1665"/>
                    <a:pt x="2399" y="1698"/>
                    <a:pt x="2508" y="1698"/>
                  </a:cubicBezTo>
                  <a:cubicBezTo>
                    <a:pt x="2617" y="1698"/>
                    <a:pt x="2735" y="1665"/>
                    <a:pt x="2869" y="1597"/>
                  </a:cubicBezTo>
                  <a:cubicBezTo>
                    <a:pt x="3878" y="1799"/>
                    <a:pt x="4886" y="1934"/>
                    <a:pt x="5894" y="1934"/>
                  </a:cubicBezTo>
                  <a:cubicBezTo>
                    <a:pt x="6046" y="1782"/>
                    <a:pt x="6238" y="1713"/>
                    <a:pt x="6435" y="1713"/>
                  </a:cubicBezTo>
                  <a:cubicBezTo>
                    <a:pt x="6674" y="1713"/>
                    <a:pt x="6920" y="1816"/>
                    <a:pt x="7105" y="2001"/>
                  </a:cubicBezTo>
                  <a:cubicBezTo>
                    <a:pt x="7284" y="2046"/>
                    <a:pt x="7471" y="2068"/>
                    <a:pt x="7660" y="2068"/>
                  </a:cubicBezTo>
                  <a:cubicBezTo>
                    <a:pt x="8038" y="2068"/>
                    <a:pt x="8427" y="1978"/>
                    <a:pt x="8785" y="1799"/>
                  </a:cubicBezTo>
                  <a:cubicBezTo>
                    <a:pt x="9256" y="1597"/>
                    <a:pt x="9861" y="1597"/>
                    <a:pt x="10063" y="992"/>
                  </a:cubicBezTo>
                  <a:cubicBezTo>
                    <a:pt x="10063" y="858"/>
                    <a:pt x="9995" y="656"/>
                    <a:pt x="9928" y="522"/>
                  </a:cubicBezTo>
                  <a:cubicBezTo>
                    <a:pt x="9626" y="371"/>
                    <a:pt x="9332" y="323"/>
                    <a:pt x="9042" y="323"/>
                  </a:cubicBezTo>
                  <a:cubicBezTo>
                    <a:pt x="8557" y="323"/>
                    <a:pt x="8079" y="455"/>
                    <a:pt x="7575" y="455"/>
                  </a:cubicBezTo>
                  <a:cubicBezTo>
                    <a:pt x="7418" y="499"/>
                    <a:pt x="7261" y="514"/>
                    <a:pt x="7102" y="514"/>
                  </a:cubicBezTo>
                  <a:cubicBezTo>
                    <a:pt x="6783" y="514"/>
                    <a:pt x="6455" y="455"/>
                    <a:pt x="6096" y="455"/>
                  </a:cubicBezTo>
                  <a:cubicBezTo>
                    <a:pt x="5962" y="488"/>
                    <a:pt x="5844" y="505"/>
                    <a:pt x="5726" y="505"/>
                  </a:cubicBezTo>
                  <a:cubicBezTo>
                    <a:pt x="5609" y="505"/>
                    <a:pt x="5491" y="488"/>
                    <a:pt x="5357" y="455"/>
                  </a:cubicBezTo>
                  <a:cubicBezTo>
                    <a:pt x="4684" y="320"/>
                    <a:pt x="4012" y="253"/>
                    <a:pt x="3340" y="186"/>
                  </a:cubicBezTo>
                  <a:cubicBezTo>
                    <a:pt x="3138" y="118"/>
                    <a:pt x="2869" y="118"/>
                    <a:pt x="2600" y="51"/>
                  </a:cubicBezTo>
                  <a:cubicBezTo>
                    <a:pt x="2466" y="18"/>
                    <a:pt x="2331" y="1"/>
                    <a:pt x="2197" y="1"/>
                  </a:cubicBezTo>
                  <a:close/>
                </a:path>
              </a:pathLst>
            </a:custGeom>
            <a:solidFill>
              <a:srgbClr val="CDD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7" name="Google Shape;8977;p9"/>
            <p:cNvSpPr/>
            <p:nvPr/>
          </p:nvSpPr>
          <p:spPr>
            <a:xfrm>
              <a:off x="3767125" y="3989450"/>
              <a:ext cx="129425" cy="137825"/>
            </a:xfrm>
            <a:custGeom>
              <a:avLst/>
              <a:gdLst/>
              <a:ahLst/>
              <a:cxnLst/>
              <a:rect l="l" t="t" r="r" b="b"/>
              <a:pathLst>
                <a:path w="5177" h="5513" extrusionOk="0">
                  <a:moveTo>
                    <a:pt x="1167" y="117"/>
                  </a:moveTo>
                  <a:cubicBezTo>
                    <a:pt x="1004" y="117"/>
                    <a:pt x="849" y="226"/>
                    <a:pt x="740" y="336"/>
                  </a:cubicBezTo>
                  <a:cubicBezTo>
                    <a:pt x="605" y="672"/>
                    <a:pt x="0" y="1076"/>
                    <a:pt x="269" y="1345"/>
                  </a:cubicBezTo>
                  <a:cubicBezTo>
                    <a:pt x="1009" y="2084"/>
                    <a:pt x="404" y="2958"/>
                    <a:pt x="672" y="3765"/>
                  </a:cubicBezTo>
                  <a:cubicBezTo>
                    <a:pt x="941" y="4303"/>
                    <a:pt x="538" y="5109"/>
                    <a:pt x="1210" y="5513"/>
                  </a:cubicBezTo>
                  <a:cubicBezTo>
                    <a:pt x="1345" y="4236"/>
                    <a:pt x="807" y="2958"/>
                    <a:pt x="1210" y="1614"/>
                  </a:cubicBezTo>
                  <a:lnTo>
                    <a:pt x="1210" y="1614"/>
                  </a:lnTo>
                  <a:cubicBezTo>
                    <a:pt x="2017" y="1681"/>
                    <a:pt x="2824" y="1883"/>
                    <a:pt x="3496" y="2353"/>
                  </a:cubicBezTo>
                  <a:cubicBezTo>
                    <a:pt x="3547" y="1945"/>
                    <a:pt x="3675" y="1653"/>
                    <a:pt x="3998" y="1653"/>
                  </a:cubicBezTo>
                  <a:cubicBezTo>
                    <a:pt x="4101" y="1653"/>
                    <a:pt x="4224" y="1683"/>
                    <a:pt x="4370" y="1748"/>
                  </a:cubicBezTo>
                  <a:cubicBezTo>
                    <a:pt x="4455" y="1791"/>
                    <a:pt x="4554" y="1813"/>
                    <a:pt x="4653" y="1813"/>
                  </a:cubicBezTo>
                  <a:cubicBezTo>
                    <a:pt x="4867" y="1813"/>
                    <a:pt x="5085" y="1709"/>
                    <a:pt x="5177" y="1479"/>
                  </a:cubicBezTo>
                  <a:cubicBezTo>
                    <a:pt x="4236" y="0"/>
                    <a:pt x="2488" y="874"/>
                    <a:pt x="1278" y="135"/>
                  </a:cubicBezTo>
                  <a:cubicBezTo>
                    <a:pt x="1241" y="122"/>
                    <a:pt x="1204" y="117"/>
                    <a:pt x="1167" y="117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8" name="Google Shape;8978;p9"/>
            <p:cNvSpPr/>
            <p:nvPr/>
          </p:nvSpPr>
          <p:spPr>
            <a:xfrm>
              <a:off x="4266275" y="3968575"/>
              <a:ext cx="126075" cy="68350"/>
            </a:xfrm>
            <a:custGeom>
              <a:avLst/>
              <a:gdLst/>
              <a:ahLst/>
              <a:cxnLst/>
              <a:rect l="l" t="t" r="r" b="b"/>
              <a:pathLst>
                <a:path w="5043" h="2734" extrusionOk="0">
                  <a:moveTo>
                    <a:pt x="1601" y="1"/>
                  </a:moveTo>
                  <a:cubicBezTo>
                    <a:pt x="1040" y="1"/>
                    <a:pt x="554" y="326"/>
                    <a:pt x="68" y="768"/>
                  </a:cubicBezTo>
                  <a:cubicBezTo>
                    <a:pt x="1" y="1037"/>
                    <a:pt x="135" y="1373"/>
                    <a:pt x="337" y="1575"/>
                  </a:cubicBezTo>
                  <a:cubicBezTo>
                    <a:pt x="337" y="1776"/>
                    <a:pt x="1211" y="1642"/>
                    <a:pt x="606" y="2180"/>
                  </a:cubicBezTo>
                  <a:cubicBezTo>
                    <a:pt x="471" y="2247"/>
                    <a:pt x="404" y="2381"/>
                    <a:pt x="471" y="2583"/>
                  </a:cubicBezTo>
                  <a:lnTo>
                    <a:pt x="606" y="2718"/>
                  </a:lnTo>
                  <a:cubicBezTo>
                    <a:pt x="737" y="2728"/>
                    <a:pt x="865" y="2734"/>
                    <a:pt x="993" y="2734"/>
                  </a:cubicBezTo>
                  <a:cubicBezTo>
                    <a:pt x="2438" y="2734"/>
                    <a:pt x="3684" y="2069"/>
                    <a:pt x="5043" y="1575"/>
                  </a:cubicBezTo>
                  <a:cubicBezTo>
                    <a:pt x="4794" y="1354"/>
                    <a:pt x="4557" y="1269"/>
                    <a:pt x="4327" y="1269"/>
                  </a:cubicBezTo>
                  <a:cubicBezTo>
                    <a:pt x="3996" y="1269"/>
                    <a:pt x="3679" y="1444"/>
                    <a:pt x="3362" y="1642"/>
                  </a:cubicBezTo>
                  <a:cubicBezTo>
                    <a:pt x="3226" y="1718"/>
                    <a:pt x="3110" y="1749"/>
                    <a:pt x="3009" y="1749"/>
                  </a:cubicBezTo>
                  <a:cubicBezTo>
                    <a:pt x="2663" y="1749"/>
                    <a:pt x="2495" y="1380"/>
                    <a:pt x="2287" y="1171"/>
                  </a:cubicBezTo>
                  <a:cubicBezTo>
                    <a:pt x="1749" y="701"/>
                    <a:pt x="2556" y="633"/>
                    <a:pt x="2556" y="297"/>
                  </a:cubicBezTo>
                  <a:cubicBezTo>
                    <a:pt x="2209" y="90"/>
                    <a:pt x="1895" y="1"/>
                    <a:pt x="1601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9" name="Google Shape;8979;p9"/>
            <p:cNvSpPr/>
            <p:nvPr/>
          </p:nvSpPr>
          <p:spPr>
            <a:xfrm>
              <a:off x="4103250" y="3999800"/>
              <a:ext cx="131125" cy="59200"/>
            </a:xfrm>
            <a:custGeom>
              <a:avLst/>
              <a:gdLst/>
              <a:ahLst/>
              <a:cxnLst/>
              <a:rect l="l" t="t" r="r" b="b"/>
              <a:pathLst>
                <a:path w="5245" h="2368" extrusionOk="0">
                  <a:moveTo>
                    <a:pt x="3335" y="0"/>
                  </a:moveTo>
                  <a:cubicBezTo>
                    <a:pt x="2580" y="0"/>
                    <a:pt x="1816" y="258"/>
                    <a:pt x="1009" y="258"/>
                  </a:cubicBezTo>
                  <a:cubicBezTo>
                    <a:pt x="606" y="258"/>
                    <a:pt x="270" y="527"/>
                    <a:pt x="68" y="863"/>
                  </a:cubicBezTo>
                  <a:cubicBezTo>
                    <a:pt x="1" y="1065"/>
                    <a:pt x="1" y="1267"/>
                    <a:pt x="135" y="1469"/>
                  </a:cubicBezTo>
                  <a:cubicBezTo>
                    <a:pt x="875" y="1872"/>
                    <a:pt x="2018" y="1334"/>
                    <a:pt x="2623" y="2275"/>
                  </a:cubicBezTo>
                  <a:cubicBezTo>
                    <a:pt x="2893" y="2338"/>
                    <a:pt x="3157" y="2368"/>
                    <a:pt x="3417" y="2368"/>
                  </a:cubicBezTo>
                  <a:cubicBezTo>
                    <a:pt x="3996" y="2368"/>
                    <a:pt x="4553" y="2218"/>
                    <a:pt x="5110" y="1939"/>
                  </a:cubicBezTo>
                  <a:cubicBezTo>
                    <a:pt x="5177" y="1805"/>
                    <a:pt x="5245" y="1603"/>
                    <a:pt x="5177" y="1469"/>
                  </a:cubicBezTo>
                  <a:cubicBezTo>
                    <a:pt x="4371" y="1334"/>
                    <a:pt x="4505" y="393"/>
                    <a:pt x="3900" y="57"/>
                  </a:cubicBezTo>
                  <a:cubicBezTo>
                    <a:pt x="3712" y="16"/>
                    <a:pt x="3523" y="0"/>
                    <a:pt x="3335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0" name="Google Shape;8980;p9"/>
            <p:cNvSpPr/>
            <p:nvPr/>
          </p:nvSpPr>
          <p:spPr>
            <a:xfrm>
              <a:off x="3873000" y="4550800"/>
              <a:ext cx="116000" cy="50450"/>
            </a:xfrm>
            <a:custGeom>
              <a:avLst/>
              <a:gdLst/>
              <a:ahLst/>
              <a:cxnLst/>
              <a:rect l="l" t="t" r="r" b="b"/>
              <a:pathLst>
                <a:path w="4640" h="2018" extrusionOk="0">
                  <a:moveTo>
                    <a:pt x="135" y="0"/>
                  </a:moveTo>
                  <a:lnTo>
                    <a:pt x="135" y="0"/>
                  </a:lnTo>
                  <a:cubicBezTo>
                    <a:pt x="202" y="605"/>
                    <a:pt x="1" y="1210"/>
                    <a:pt x="538" y="1681"/>
                  </a:cubicBezTo>
                  <a:cubicBezTo>
                    <a:pt x="635" y="1296"/>
                    <a:pt x="731" y="979"/>
                    <a:pt x="1000" y="979"/>
                  </a:cubicBezTo>
                  <a:cubicBezTo>
                    <a:pt x="1107" y="979"/>
                    <a:pt x="1241" y="1029"/>
                    <a:pt x="1412" y="1143"/>
                  </a:cubicBezTo>
                  <a:cubicBezTo>
                    <a:pt x="2085" y="1748"/>
                    <a:pt x="2891" y="2017"/>
                    <a:pt x="3765" y="2017"/>
                  </a:cubicBezTo>
                  <a:cubicBezTo>
                    <a:pt x="4169" y="2017"/>
                    <a:pt x="4505" y="1883"/>
                    <a:pt x="4639" y="1547"/>
                  </a:cubicBezTo>
                  <a:cubicBezTo>
                    <a:pt x="3295" y="673"/>
                    <a:pt x="1614" y="605"/>
                    <a:pt x="135" y="0"/>
                  </a:cubicBezTo>
                  <a:close/>
                </a:path>
              </a:pathLst>
            </a:custGeom>
            <a:solidFill>
              <a:srgbClr val="86A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1" name="Google Shape;8981;p9"/>
            <p:cNvSpPr/>
            <p:nvPr/>
          </p:nvSpPr>
          <p:spPr>
            <a:xfrm>
              <a:off x="4069650" y="4038600"/>
              <a:ext cx="90775" cy="31450"/>
            </a:xfrm>
            <a:custGeom>
              <a:avLst/>
              <a:gdLst/>
              <a:ahLst/>
              <a:cxnLst/>
              <a:rect l="l" t="t" r="r" b="b"/>
              <a:pathLst>
                <a:path w="3631" h="1258" extrusionOk="0">
                  <a:moveTo>
                    <a:pt x="2783" y="0"/>
                  </a:moveTo>
                  <a:cubicBezTo>
                    <a:pt x="2333" y="0"/>
                    <a:pt x="1815" y="341"/>
                    <a:pt x="1338" y="341"/>
                  </a:cubicBezTo>
                  <a:cubicBezTo>
                    <a:pt x="1272" y="341"/>
                    <a:pt x="1207" y="335"/>
                    <a:pt x="1143" y="320"/>
                  </a:cubicBezTo>
                  <a:cubicBezTo>
                    <a:pt x="672" y="320"/>
                    <a:pt x="202" y="589"/>
                    <a:pt x="0" y="992"/>
                  </a:cubicBezTo>
                  <a:cubicBezTo>
                    <a:pt x="536" y="1171"/>
                    <a:pt x="1084" y="1257"/>
                    <a:pt x="1629" y="1257"/>
                  </a:cubicBezTo>
                  <a:cubicBezTo>
                    <a:pt x="2315" y="1257"/>
                    <a:pt x="2993" y="1120"/>
                    <a:pt x="3630" y="858"/>
                  </a:cubicBezTo>
                  <a:cubicBezTo>
                    <a:pt x="3417" y="191"/>
                    <a:pt x="3119" y="0"/>
                    <a:pt x="2783" y="0"/>
                  </a:cubicBezTo>
                  <a:close/>
                </a:path>
              </a:pathLst>
            </a:custGeom>
            <a:solidFill>
              <a:srgbClr val="C6D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2" name="Google Shape;8982;p9"/>
            <p:cNvSpPr/>
            <p:nvPr/>
          </p:nvSpPr>
          <p:spPr>
            <a:xfrm>
              <a:off x="4098225" y="4027850"/>
              <a:ext cx="70600" cy="32200"/>
            </a:xfrm>
            <a:custGeom>
              <a:avLst/>
              <a:gdLst/>
              <a:ahLst/>
              <a:cxnLst/>
              <a:rect l="l" t="t" r="r" b="b"/>
              <a:pathLst>
                <a:path w="2824" h="1288" extrusionOk="0">
                  <a:moveTo>
                    <a:pt x="1788" y="1"/>
                  </a:moveTo>
                  <a:cubicBezTo>
                    <a:pt x="1483" y="1"/>
                    <a:pt x="1062" y="150"/>
                    <a:pt x="403" y="414"/>
                  </a:cubicBezTo>
                  <a:cubicBezTo>
                    <a:pt x="370" y="313"/>
                    <a:pt x="303" y="262"/>
                    <a:pt x="227" y="262"/>
                  </a:cubicBezTo>
                  <a:cubicBezTo>
                    <a:pt x="151" y="262"/>
                    <a:pt x="67" y="313"/>
                    <a:pt x="0" y="414"/>
                  </a:cubicBezTo>
                  <a:lnTo>
                    <a:pt x="0" y="750"/>
                  </a:lnTo>
                  <a:cubicBezTo>
                    <a:pt x="265" y="939"/>
                    <a:pt x="552" y="1022"/>
                    <a:pt x="836" y="1022"/>
                  </a:cubicBezTo>
                  <a:cubicBezTo>
                    <a:pt x="1055" y="1022"/>
                    <a:pt x="1274" y="972"/>
                    <a:pt x="1479" y="884"/>
                  </a:cubicBezTo>
                  <a:cubicBezTo>
                    <a:pt x="1587" y="830"/>
                    <a:pt x="1695" y="805"/>
                    <a:pt x="1799" y="805"/>
                  </a:cubicBezTo>
                  <a:cubicBezTo>
                    <a:pt x="2084" y="805"/>
                    <a:pt x="2340" y="992"/>
                    <a:pt x="2487" y="1288"/>
                  </a:cubicBezTo>
                  <a:lnTo>
                    <a:pt x="2622" y="1288"/>
                  </a:lnTo>
                  <a:lnTo>
                    <a:pt x="2824" y="1220"/>
                  </a:lnTo>
                  <a:cubicBezTo>
                    <a:pt x="2456" y="362"/>
                    <a:pt x="2262" y="1"/>
                    <a:pt x="1788" y="1"/>
                  </a:cubicBezTo>
                  <a:close/>
                </a:path>
              </a:pathLst>
            </a:custGeom>
            <a:solidFill>
              <a:srgbClr val="CCDB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3" name="Google Shape;8983;p9"/>
            <p:cNvSpPr/>
            <p:nvPr/>
          </p:nvSpPr>
          <p:spPr>
            <a:xfrm>
              <a:off x="3967125" y="4589450"/>
              <a:ext cx="50450" cy="23550"/>
            </a:xfrm>
            <a:custGeom>
              <a:avLst/>
              <a:gdLst/>
              <a:ahLst/>
              <a:cxnLst/>
              <a:rect l="l" t="t" r="r" b="b"/>
              <a:pathLst>
                <a:path w="2018" h="942" extrusionOk="0">
                  <a:moveTo>
                    <a:pt x="874" y="1"/>
                  </a:moveTo>
                  <a:cubicBezTo>
                    <a:pt x="538" y="68"/>
                    <a:pt x="202" y="135"/>
                    <a:pt x="0" y="471"/>
                  </a:cubicBezTo>
                  <a:cubicBezTo>
                    <a:pt x="202" y="740"/>
                    <a:pt x="471" y="875"/>
                    <a:pt x="807" y="942"/>
                  </a:cubicBezTo>
                  <a:cubicBezTo>
                    <a:pt x="1076" y="471"/>
                    <a:pt x="1614" y="538"/>
                    <a:pt x="2017" y="471"/>
                  </a:cubicBezTo>
                  <a:cubicBezTo>
                    <a:pt x="1748" y="68"/>
                    <a:pt x="1345" y="68"/>
                    <a:pt x="874" y="1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4" name="Google Shape;8984;p9"/>
            <p:cNvSpPr/>
            <p:nvPr/>
          </p:nvSpPr>
          <p:spPr>
            <a:xfrm>
              <a:off x="3856200" y="4047350"/>
              <a:ext cx="40350" cy="9350"/>
            </a:xfrm>
            <a:custGeom>
              <a:avLst/>
              <a:gdLst/>
              <a:ahLst/>
              <a:cxnLst/>
              <a:rect l="l" t="t" r="r" b="b"/>
              <a:pathLst>
                <a:path w="1614" h="374" extrusionOk="0">
                  <a:moveTo>
                    <a:pt x="734" y="0"/>
                  </a:moveTo>
                  <a:cubicBezTo>
                    <a:pt x="486" y="0"/>
                    <a:pt x="231" y="37"/>
                    <a:pt x="0" y="37"/>
                  </a:cubicBezTo>
                  <a:cubicBezTo>
                    <a:pt x="289" y="326"/>
                    <a:pt x="628" y="361"/>
                    <a:pt x="971" y="361"/>
                  </a:cubicBezTo>
                  <a:cubicBezTo>
                    <a:pt x="1084" y="361"/>
                    <a:pt x="1198" y="358"/>
                    <a:pt x="1310" y="358"/>
                  </a:cubicBezTo>
                  <a:cubicBezTo>
                    <a:pt x="1413" y="358"/>
                    <a:pt x="1514" y="361"/>
                    <a:pt x="1614" y="373"/>
                  </a:cubicBezTo>
                  <a:cubicBezTo>
                    <a:pt x="1383" y="66"/>
                    <a:pt x="1065" y="0"/>
                    <a:pt x="734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5" name="Google Shape;8985;p9"/>
            <p:cNvSpPr/>
            <p:nvPr/>
          </p:nvSpPr>
          <p:spPr>
            <a:xfrm>
              <a:off x="3997375" y="4058125"/>
              <a:ext cx="30275" cy="10325"/>
            </a:xfrm>
            <a:custGeom>
              <a:avLst/>
              <a:gdLst/>
              <a:ahLst/>
              <a:cxnLst/>
              <a:rect l="l" t="t" r="r" b="b"/>
              <a:pathLst>
                <a:path w="1211" h="413" extrusionOk="0">
                  <a:moveTo>
                    <a:pt x="636" y="1"/>
                  </a:moveTo>
                  <a:cubicBezTo>
                    <a:pt x="440" y="1"/>
                    <a:pt x="228" y="118"/>
                    <a:pt x="0" y="346"/>
                  </a:cubicBezTo>
                  <a:lnTo>
                    <a:pt x="1211" y="413"/>
                  </a:lnTo>
                  <a:cubicBezTo>
                    <a:pt x="1037" y="135"/>
                    <a:pt x="845" y="1"/>
                    <a:pt x="636" y="1"/>
                  </a:cubicBezTo>
                  <a:close/>
                </a:path>
              </a:pathLst>
            </a:custGeom>
            <a:solidFill>
              <a:srgbClr val="A1B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6" name="Google Shape;8986;p9"/>
            <p:cNvSpPr/>
            <p:nvPr/>
          </p:nvSpPr>
          <p:spPr>
            <a:xfrm>
              <a:off x="4037700" y="4610250"/>
              <a:ext cx="30275" cy="11250"/>
            </a:xfrm>
            <a:custGeom>
              <a:avLst/>
              <a:gdLst/>
              <a:ahLst/>
              <a:cxnLst/>
              <a:rect l="l" t="t" r="r" b="b"/>
              <a:pathLst>
                <a:path w="1211" h="450" extrusionOk="0">
                  <a:moveTo>
                    <a:pt x="301" y="0"/>
                  </a:moveTo>
                  <a:cubicBezTo>
                    <a:pt x="202" y="0"/>
                    <a:pt x="101" y="14"/>
                    <a:pt x="1" y="43"/>
                  </a:cubicBezTo>
                  <a:cubicBezTo>
                    <a:pt x="262" y="409"/>
                    <a:pt x="605" y="449"/>
                    <a:pt x="934" y="449"/>
                  </a:cubicBezTo>
                  <a:cubicBezTo>
                    <a:pt x="1028" y="449"/>
                    <a:pt x="1121" y="446"/>
                    <a:pt x="1211" y="446"/>
                  </a:cubicBezTo>
                  <a:cubicBezTo>
                    <a:pt x="1000" y="182"/>
                    <a:pt x="663" y="0"/>
                    <a:pt x="301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7" name="Google Shape;8987;p9"/>
            <p:cNvSpPr/>
            <p:nvPr/>
          </p:nvSpPr>
          <p:spPr>
            <a:xfrm>
              <a:off x="4017550" y="4600900"/>
              <a:ext cx="20175" cy="10750"/>
            </a:xfrm>
            <a:custGeom>
              <a:avLst/>
              <a:gdLst/>
              <a:ahLst/>
              <a:cxnLst/>
              <a:rect l="l" t="t" r="r" b="b"/>
              <a:pathLst>
                <a:path w="807" h="430" extrusionOk="0">
                  <a:moveTo>
                    <a:pt x="132" y="0"/>
                  </a:moveTo>
                  <a:cubicBezTo>
                    <a:pt x="89" y="0"/>
                    <a:pt x="44" y="4"/>
                    <a:pt x="0" y="13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8" y="430"/>
                    <a:pt x="763" y="425"/>
                    <a:pt x="807" y="417"/>
                  </a:cubicBezTo>
                  <a:cubicBezTo>
                    <a:pt x="690" y="183"/>
                    <a:pt x="421" y="0"/>
                    <a:pt x="132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8" name="Google Shape;8988;p9"/>
            <p:cNvSpPr/>
            <p:nvPr/>
          </p:nvSpPr>
          <p:spPr>
            <a:xfrm>
              <a:off x="4256200" y="4031400"/>
              <a:ext cx="25225" cy="15200"/>
            </a:xfrm>
            <a:custGeom>
              <a:avLst/>
              <a:gdLst/>
              <a:ahLst/>
              <a:cxnLst/>
              <a:rect l="l" t="t" r="r" b="b"/>
              <a:pathLst>
                <a:path w="1009" h="608" extrusionOk="0">
                  <a:moveTo>
                    <a:pt x="503" y="0"/>
                  </a:moveTo>
                  <a:cubicBezTo>
                    <a:pt x="421" y="0"/>
                    <a:pt x="341" y="22"/>
                    <a:pt x="269" y="70"/>
                  </a:cubicBezTo>
                  <a:cubicBezTo>
                    <a:pt x="135" y="137"/>
                    <a:pt x="0" y="272"/>
                    <a:pt x="0" y="406"/>
                  </a:cubicBezTo>
                  <a:lnTo>
                    <a:pt x="135" y="608"/>
                  </a:lnTo>
                  <a:cubicBezTo>
                    <a:pt x="471" y="608"/>
                    <a:pt x="807" y="473"/>
                    <a:pt x="1009" y="272"/>
                  </a:cubicBezTo>
                  <a:lnTo>
                    <a:pt x="942" y="205"/>
                  </a:lnTo>
                  <a:cubicBezTo>
                    <a:pt x="811" y="74"/>
                    <a:pt x="653" y="0"/>
                    <a:pt x="503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9" name="Google Shape;8989;p9"/>
            <p:cNvSpPr/>
            <p:nvPr/>
          </p:nvSpPr>
          <p:spPr>
            <a:xfrm>
              <a:off x="4231000" y="4031775"/>
              <a:ext cx="23550" cy="16525"/>
            </a:xfrm>
            <a:custGeom>
              <a:avLst/>
              <a:gdLst/>
              <a:ahLst/>
              <a:cxnLst/>
              <a:rect l="l" t="t" r="r" b="b"/>
              <a:pathLst>
                <a:path w="942" h="661" extrusionOk="0">
                  <a:moveTo>
                    <a:pt x="448" y="1"/>
                  </a:moveTo>
                  <a:cubicBezTo>
                    <a:pt x="280" y="1"/>
                    <a:pt x="117" y="72"/>
                    <a:pt x="0" y="190"/>
                  </a:cubicBezTo>
                  <a:lnTo>
                    <a:pt x="0" y="660"/>
                  </a:lnTo>
                  <a:lnTo>
                    <a:pt x="807" y="593"/>
                  </a:lnTo>
                  <a:cubicBezTo>
                    <a:pt x="874" y="593"/>
                    <a:pt x="941" y="526"/>
                    <a:pt x="941" y="458"/>
                  </a:cubicBezTo>
                  <a:cubicBezTo>
                    <a:pt x="941" y="324"/>
                    <a:pt x="941" y="190"/>
                    <a:pt x="807" y="122"/>
                  </a:cubicBezTo>
                  <a:cubicBezTo>
                    <a:pt x="694" y="38"/>
                    <a:pt x="570" y="1"/>
                    <a:pt x="448" y="1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0" name="Google Shape;8990;p9"/>
            <p:cNvSpPr/>
            <p:nvPr/>
          </p:nvSpPr>
          <p:spPr>
            <a:xfrm>
              <a:off x="4249475" y="4035250"/>
              <a:ext cx="10100" cy="11350"/>
            </a:xfrm>
            <a:custGeom>
              <a:avLst/>
              <a:gdLst/>
              <a:ahLst/>
              <a:cxnLst/>
              <a:rect l="l" t="t" r="r" b="b"/>
              <a:pathLst>
                <a:path w="404" h="454" extrusionOk="0">
                  <a:moveTo>
                    <a:pt x="202" y="0"/>
                  </a:moveTo>
                  <a:cubicBezTo>
                    <a:pt x="135" y="0"/>
                    <a:pt x="68" y="17"/>
                    <a:pt x="1" y="51"/>
                  </a:cubicBezTo>
                  <a:lnTo>
                    <a:pt x="1" y="454"/>
                  </a:lnTo>
                  <a:lnTo>
                    <a:pt x="404" y="454"/>
                  </a:lnTo>
                  <a:lnTo>
                    <a:pt x="404" y="51"/>
                  </a:lnTo>
                  <a:cubicBezTo>
                    <a:pt x="337" y="17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1" name="Google Shape;8991;p9"/>
            <p:cNvSpPr/>
            <p:nvPr/>
          </p:nvSpPr>
          <p:spPr>
            <a:xfrm>
              <a:off x="3904925" y="4058350"/>
              <a:ext cx="16850" cy="3800"/>
            </a:xfrm>
            <a:custGeom>
              <a:avLst/>
              <a:gdLst/>
              <a:ahLst/>
              <a:cxnLst/>
              <a:rect l="l" t="t" r="r" b="b"/>
              <a:pathLst>
                <a:path w="674" h="152" extrusionOk="0">
                  <a:moveTo>
                    <a:pt x="1" y="0"/>
                  </a:moveTo>
                  <a:cubicBezTo>
                    <a:pt x="68" y="101"/>
                    <a:pt x="186" y="152"/>
                    <a:pt x="312" y="152"/>
                  </a:cubicBezTo>
                  <a:cubicBezTo>
                    <a:pt x="438" y="152"/>
                    <a:pt x="572" y="101"/>
                    <a:pt x="673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2" name="Google Shape;8992;p9"/>
            <p:cNvSpPr/>
            <p:nvPr/>
          </p:nvSpPr>
          <p:spPr>
            <a:xfrm>
              <a:off x="3666275" y="787700"/>
              <a:ext cx="280700" cy="2292575"/>
            </a:xfrm>
            <a:custGeom>
              <a:avLst/>
              <a:gdLst/>
              <a:ahLst/>
              <a:cxnLst/>
              <a:rect l="l" t="t" r="r" b="b"/>
              <a:pathLst>
                <a:path w="11228" h="91703" extrusionOk="0">
                  <a:moveTo>
                    <a:pt x="2354" y="61514"/>
                  </a:moveTo>
                  <a:cubicBezTo>
                    <a:pt x="2678" y="66099"/>
                    <a:pt x="2523" y="70684"/>
                    <a:pt x="2506" y="75269"/>
                  </a:cubicBezTo>
                  <a:lnTo>
                    <a:pt x="2506" y="75269"/>
                  </a:lnTo>
                  <a:cubicBezTo>
                    <a:pt x="2443" y="75117"/>
                    <a:pt x="2311" y="74990"/>
                    <a:pt x="2085" y="74893"/>
                  </a:cubicBezTo>
                  <a:cubicBezTo>
                    <a:pt x="2066" y="74886"/>
                    <a:pt x="2048" y="74884"/>
                    <a:pt x="2030" y="74884"/>
                  </a:cubicBezTo>
                  <a:cubicBezTo>
                    <a:pt x="1890" y="74884"/>
                    <a:pt x="1783" y="75059"/>
                    <a:pt x="1683" y="75059"/>
                  </a:cubicBezTo>
                  <a:cubicBezTo>
                    <a:pt x="1660" y="75059"/>
                    <a:pt x="1637" y="75050"/>
                    <a:pt x="1614" y="75027"/>
                  </a:cubicBezTo>
                  <a:cubicBezTo>
                    <a:pt x="1480" y="74825"/>
                    <a:pt x="1816" y="74758"/>
                    <a:pt x="1816" y="74624"/>
                  </a:cubicBezTo>
                  <a:cubicBezTo>
                    <a:pt x="2017" y="70254"/>
                    <a:pt x="1748" y="65884"/>
                    <a:pt x="2354" y="61514"/>
                  </a:cubicBezTo>
                  <a:close/>
                  <a:moveTo>
                    <a:pt x="10152" y="1"/>
                  </a:moveTo>
                  <a:cubicBezTo>
                    <a:pt x="9883" y="68"/>
                    <a:pt x="9681" y="202"/>
                    <a:pt x="9614" y="471"/>
                  </a:cubicBezTo>
                  <a:cubicBezTo>
                    <a:pt x="9480" y="740"/>
                    <a:pt x="9345" y="1009"/>
                    <a:pt x="9144" y="1211"/>
                  </a:cubicBezTo>
                  <a:cubicBezTo>
                    <a:pt x="8942" y="1345"/>
                    <a:pt x="8740" y="1547"/>
                    <a:pt x="8673" y="1749"/>
                  </a:cubicBezTo>
                  <a:cubicBezTo>
                    <a:pt x="8606" y="1883"/>
                    <a:pt x="8538" y="2085"/>
                    <a:pt x="8538" y="2219"/>
                  </a:cubicBezTo>
                  <a:cubicBezTo>
                    <a:pt x="8270" y="3765"/>
                    <a:pt x="7933" y="5244"/>
                    <a:pt x="7530" y="6656"/>
                  </a:cubicBezTo>
                  <a:cubicBezTo>
                    <a:pt x="7059" y="8135"/>
                    <a:pt x="6925" y="9816"/>
                    <a:pt x="5849" y="11026"/>
                  </a:cubicBezTo>
                  <a:cubicBezTo>
                    <a:pt x="5379" y="11766"/>
                    <a:pt x="5110" y="12639"/>
                    <a:pt x="4975" y="13513"/>
                  </a:cubicBezTo>
                  <a:cubicBezTo>
                    <a:pt x="4438" y="17077"/>
                    <a:pt x="3564" y="20640"/>
                    <a:pt x="2824" y="24270"/>
                  </a:cubicBezTo>
                  <a:cubicBezTo>
                    <a:pt x="2690" y="24673"/>
                    <a:pt x="2622" y="25077"/>
                    <a:pt x="2622" y="25480"/>
                  </a:cubicBezTo>
                  <a:cubicBezTo>
                    <a:pt x="2622" y="26220"/>
                    <a:pt x="2555" y="27026"/>
                    <a:pt x="2354" y="27766"/>
                  </a:cubicBezTo>
                  <a:cubicBezTo>
                    <a:pt x="2219" y="29514"/>
                    <a:pt x="1883" y="31194"/>
                    <a:pt x="1748" y="33010"/>
                  </a:cubicBezTo>
                  <a:cubicBezTo>
                    <a:pt x="1950" y="34690"/>
                    <a:pt x="1748" y="36371"/>
                    <a:pt x="1883" y="38052"/>
                  </a:cubicBezTo>
                  <a:cubicBezTo>
                    <a:pt x="2017" y="39195"/>
                    <a:pt x="1883" y="40405"/>
                    <a:pt x="1547" y="41548"/>
                  </a:cubicBezTo>
                  <a:cubicBezTo>
                    <a:pt x="2017" y="42354"/>
                    <a:pt x="1480" y="43027"/>
                    <a:pt x="1211" y="43699"/>
                  </a:cubicBezTo>
                  <a:cubicBezTo>
                    <a:pt x="1143" y="43901"/>
                    <a:pt x="1076" y="44102"/>
                    <a:pt x="1076" y="44304"/>
                  </a:cubicBezTo>
                  <a:cubicBezTo>
                    <a:pt x="1278" y="46791"/>
                    <a:pt x="1143" y="49279"/>
                    <a:pt x="807" y="51766"/>
                  </a:cubicBezTo>
                  <a:cubicBezTo>
                    <a:pt x="740" y="52909"/>
                    <a:pt x="673" y="54052"/>
                    <a:pt x="606" y="55195"/>
                  </a:cubicBezTo>
                  <a:cubicBezTo>
                    <a:pt x="471" y="56876"/>
                    <a:pt x="807" y="58556"/>
                    <a:pt x="269" y="60237"/>
                  </a:cubicBezTo>
                  <a:cubicBezTo>
                    <a:pt x="202" y="60439"/>
                    <a:pt x="202" y="60708"/>
                    <a:pt x="202" y="60976"/>
                  </a:cubicBezTo>
                  <a:cubicBezTo>
                    <a:pt x="1" y="63128"/>
                    <a:pt x="135" y="65346"/>
                    <a:pt x="68" y="67498"/>
                  </a:cubicBezTo>
                  <a:cubicBezTo>
                    <a:pt x="68" y="69246"/>
                    <a:pt x="942" y="70993"/>
                    <a:pt x="337" y="72809"/>
                  </a:cubicBezTo>
                  <a:cubicBezTo>
                    <a:pt x="606" y="74220"/>
                    <a:pt x="673" y="75632"/>
                    <a:pt x="606" y="77111"/>
                  </a:cubicBezTo>
                  <a:cubicBezTo>
                    <a:pt x="538" y="81145"/>
                    <a:pt x="135" y="85179"/>
                    <a:pt x="202" y="89212"/>
                  </a:cubicBezTo>
                  <a:cubicBezTo>
                    <a:pt x="1143" y="88809"/>
                    <a:pt x="1547" y="87800"/>
                    <a:pt x="1143" y="86927"/>
                  </a:cubicBezTo>
                  <a:cubicBezTo>
                    <a:pt x="740" y="85918"/>
                    <a:pt x="1278" y="85582"/>
                    <a:pt x="1950" y="85246"/>
                  </a:cubicBezTo>
                  <a:cubicBezTo>
                    <a:pt x="1278" y="84842"/>
                    <a:pt x="1412" y="84237"/>
                    <a:pt x="1480" y="83498"/>
                  </a:cubicBezTo>
                  <a:cubicBezTo>
                    <a:pt x="1480" y="80876"/>
                    <a:pt x="1816" y="78321"/>
                    <a:pt x="2488" y="75834"/>
                  </a:cubicBezTo>
                  <a:cubicBezTo>
                    <a:pt x="2494" y="75816"/>
                    <a:pt x="2499" y="75799"/>
                    <a:pt x="2504" y="75781"/>
                  </a:cubicBezTo>
                  <a:lnTo>
                    <a:pt x="2504" y="75781"/>
                  </a:lnTo>
                  <a:cubicBezTo>
                    <a:pt x="2502" y="77681"/>
                    <a:pt x="2526" y="79581"/>
                    <a:pt x="2622" y="81481"/>
                  </a:cubicBezTo>
                  <a:cubicBezTo>
                    <a:pt x="3160" y="82153"/>
                    <a:pt x="2219" y="81817"/>
                    <a:pt x="2219" y="82086"/>
                  </a:cubicBezTo>
                  <a:cubicBezTo>
                    <a:pt x="1614" y="83027"/>
                    <a:pt x="2152" y="84103"/>
                    <a:pt x="2017" y="85179"/>
                  </a:cubicBezTo>
                  <a:cubicBezTo>
                    <a:pt x="1883" y="85448"/>
                    <a:pt x="2891" y="85515"/>
                    <a:pt x="2219" y="85985"/>
                  </a:cubicBezTo>
                  <a:cubicBezTo>
                    <a:pt x="1950" y="86120"/>
                    <a:pt x="1748" y="86187"/>
                    <a:pt x="1950" y="86523"/>
                  </a:cubicBezTo>
                  <a:cubicBezTo>
                    <a:pt x="2959" y="88069"/>
                    <a:pt x="2354" y="89952"/>
                    <a:pt x="2824" y="91632"/>
                  </a:cubicBezTo>
                  <a:cubicBezTo>
                    <a:pt x="2896" y="91680"/>
                    <a:pt x="2975" y="91702"/>
                    <a:pt x="3055" y="91702"/>
                  </a:cubicBezTo>
                  <a:cubicBezTo>
                    <a:pt x="3199" y="91702"/>
                    <a:pt x="3342" y="91628"/>
                    <a:pt x="3429" y="91498"/>
                  </a:cubicBezTo>
                  <a:cubicBezTo>
                    <a:pt x="4034" y="89616"/>
                    <a:pt x="4303" y="87599"/>
                    <a:pt x="4169" y="85582"/>
                  </a:cubicBezTo>
                  <a:cubicBezTo>
                    <a:pt x="4236" y="81414"/>
                    <a:pt x="4505" y="77178"/>
                    <a:pt x="4303" y="73010"/>
                  </a:cubicBezTo>
                  <a:cubicBezTo>
                    <a:pt x="4370" y="72809"/>
                    <a:pt x="4438" y="72540"/>
                    <a:pt x="4438" y="72338"/>
                  </a:cubicBezTo>
                  <a:cubicBezTo>
                    <a:pt x="4505" y="72002"/>
                    <a:pt x="4572" y="71666"/>
                    <a:pt x="4572" y="71330"/>
                  </a:cubicBezTo>
                  <a:lnTo>
                    <a:pt x="4572" y="69649"/>
                  </a:lnTo>
                  <a:lnTo>
                    <a:pt x="4572" y="67968"/>
                  </a:lnTo>
                  <a:cubicBezTo>
                    <a:pt x="4572" y="65279"/>
                    <a:pt x="4706" y="62657"/>
                    <a:pt x="4841" y="59968"/>
                  </a:cubicBezTo>
                  <a:cubicBezTo>
                    <a:pt x="5043" y="54926"/>
                    <a:pt x="5782" y="50018"/>
                    <a:pt x="5984" y="44976"/>
                  </a:cubicBezTo>
                  <a:cubicBezTo>
                    <a:pt x="6118" y="44169"/>
                    <a:pt x="6185" y="43228"/>
                    <a:pt x="6051" y="42354"/>
                  </a:cubicBezTo>
                  <a:cubicBezTo>
                    <a:pt x="5446" y="39800"/>
                    <a:pt x="6589" y="37178"/>
                    <a:pt x="5917" y="34556"/>
                  </a:cubicBezTo>
                  <a:cubicBezTo>
                    <a:pt x="5849" y="34354"/>
                    <a:pt x="6253" y="34018"/>
                    <a:pt x="6320" y="33749"/>
                  </a:cubicBezTo>
                  <a:cubicBezTo>
                    <a:pt x="6992" y="31463"/>
                    <a:pt x="6992" y="29178"/>
                    <a:pt x="7328" y="26892"/>
                  </a:cubicBezTo>
                  <a:cubicBezTo>
                    <a:pt x="7396" y="22589"/>
                    <a:pt x="8202" y="18421"/>
                    <a:pt x="8942" y="14186"/>
                  </a:cubicBezTo>
                  <a:cubicBezTo>
                    <a:pt x="8740" y="12908"/>
                    <a:pt x="8875" y="11631"/>
                    <a:pt x="9278" y="10421"/>
                  </a:cubicBezTo>
                  <a:cubicBezTo>
                    <a:pt x="9345" y="9883"/>
                    <a:pt x="9144" y="9278"/>
                    <a:pt x="9345" y="8740"/>
                  </a:cubicBezTo>
                  <a:cubicBezTo>
                    <a:pt x="9412" y="8606"/>
                    <a:pt x="9412" y="8471"/>
                    <a:pt x="9480" y="8270"/>
                  </a:cubicBezTo>
                  <a:cubicBezTo>
                    <a:pt x="9412" y="7934"/>
                    <a:pt x="9480" y="7530"/>
                    <a:pt x="9681" y="7261"/>
                  </a:cubicBezTo>
                  <a:cubicBezTo>
                    <a:pt x="9749" y="7060"/>
                    <a:pt x="9749" y="6925"/>
                    <a:pt x="9816" y="6791"/>
                  </a:cubicBezTo>
                  <a:cubicBezTo>
                    <a:pt x="9816" y="6589"/>
                    <a:pt x="9480" y="6387"/>
                    <a:pt x="9816" y="6186"/>
                  </a:cubicBezTo>
                  <a:cubicBezTo>
                    <a:pt x="9883" y="6051"/>
                    <a:pt x="9950" y="5917"/>
                    <a:pt x="10017" y="5782"/>
                  </a:cubicBezTo>
                  <a:cubicBezTo>
                    <a:pt x="9950" y="4774"/>
                    <a:pt x="10219" y="3765"/>
                    <a:pt x="10690" y="2891"/>
                  </a:cubicBezTo>
                  <a:cubicBezTo>
                    <a:pt x="11160" y="2219"/>
                    <a:pt x="11228" y="1345"/>
                    <a:pt x="10959" y="606"/>
                  </a:cubicBezTo>
                  <a:cubicBezTo>
                    <a:pt x="10824" y="404"/>
                    <a:pt x="10757" y="270"/>
                    <a:pt x="10623" y="135"/>
                  </a:cubicBezTo>
                  <a:cubicBezTo>
                    <a:pt x="10488" y="68"/>
                    <a:pt x="10286" y="1"/>
                    <a:pt x="10152" y="1"/>
                  </a:cubicBezTo>
                  <a:close/>
                </a:path>
              </a:pathLst>
            </a:custGeom>
            <a:solidFill>
              <a:srgbClr val="F4E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3" name="Google Shape;8993;p9"/>
            <p:cNvSpPr/>
            <p:nvPr/>
          </p:nvSpPr>
          <p:spPr>
            <a:xfrm>
              <a:off x="3276350" y="1967900"/>
              <a:ext cx="410125" cy="640025"/>
            </a:xfrm>
            <a:custGeom>
              <a:avLst/>
              <a:gdLst/>
              <a:ahLst/>
              <a:cxnLst/>
              <a:rect l="l" t="t" r="r" b="b"/>
              <a:pathLst>
                <a:path w="16405" h="25601" extrusionOk="0">
                  <a:moveTo>
                    <a:pt x="725" y="0"/>
                  </a:moveTo>
                  <a:cubicBezTo>
                    <a:pt x="642" y="0"/>
                    <a:pt x="558" y="35"/>
                    <a:pt x="471" y="121"/>
                  </a:cubicBezTo>
                  <a:cubicBezTo>
                    <a:pt x="1" y="659"/>
                    <a:pt x="404" y="1197"/>
                    <a:pt x="606" y="1600"/>
                  </a:cubicBezTo>
                  <a:cubicBezTo>
                    <a:pt x="1009" y="2138"/>
                    <a:pt x="875" y="2810"/>
                    <a:pt x="404" y="3214"/>
                  </a:cubicBezTo>
                  <a:cubicBezTo>
                    <a:pt x="111" y="3624"/>
                    <a:pt x="482" y="4340"/>
                    <a:pt x="849" y="4340"/>
                  </a:cubicBezTo>
                  <a:cubicBezTo>
                    <a:pt x="903" y="4340"/>
                    <a:pt x="957" y="4324"/>
                    <a:pt x="1009" y="4289"/>
                  </a:cubicBezTo>
                  <a:cubicBezTo>
                    <a:pt x="1251" y="4159"/>
                    <a:pt x="1441" y="4106"/>
                    <a:pt x="1600" y="4106"/>
                  </a:cubicBezTo>
                  <a:cubicBezTo>
                    <a:pt x="2015" y="4106"/>
                    <a:pt x="2215" y="4468"/>
                    <a:pt x="2555" y="4760"/>
                  </a:cubicBezTo>
                  <a:cubicBezTo>
                    <a:pt x="3255" y="5360"/>
                    <a:pt x="4030" y="5923"/>
                    <a:pt x="4934" y="5923"/>
                  </a:cubicBezTo>
                  <a:cubicBezTo>
                    <a:pt x="5246" y="5923"/>
                    <a:pt x="5572" y="5856"/>
                    <a:pt x="5917" y="5701"/>
                  </a:cubicBezTo>
                  <a:cubicBezTo>
                    <a:pt x="5989" y="5665"/>
                    <a:pt x="6066" y="5648"/>
                    <a:pt x="6140" y="5648"/>
                  </a:cubicBezTo>
                  <a:cubicBezTo>
                    <a:pt x="6342" y="5648"/>
                    <a:pt x="6522" y="5773"/>
                    <a:pt x="6522" y="5970"/>
                  </a:cubicBezTo>
                  <a:cubicBezTo>
                    <a:pt x="6858" y="6642"/>
                    <a:pt x="7060" y="7382"/>
                    <a:pt x="7060" y="8121"/>
                  </a:cubicBezTo>
                  <a:cubicBezTo>
                    <a:pt x="7006" y="8761"/>
                    <a:pt x="6530" y="9232"/>
                    <a:pt x="6101" y="9232"/>
                  </a:cubicBezTo>
                  <a:cubicBezTo>
                    <a:pt x="5989" y="9232"/>
                    <a:pt x="5880" y="9199"/>
                    <a:pt x="5782" y="9130"/>
                  </a:cubicBezTo>
                  <a:cubicBezTo>
                    <a:pt x="5432" y="8920"/>
                    <a:pt x="5171" y="8823"/>
                    <a:pt x="4968" y="8823"/>
                  </a:cubicBezTo>
                  <a:cubicBezTo>
                    <a:pt x="4587" y="8823"/>
                    <a:pt x="4412" y="9164"/>
                    <a:pt x="4236" y="9735"/>
                  </a:cubicBezTo>
                  <a:cubicBezTo>
                    <a:pt x="4169" y="9869"/>
                    <a:pt x="3833" y="9869"/>
                    <a:pt x="3698" y="9869"/>
                  </a:cubicBezTo>
                  <a:cubicBezTo>
                    <a:pt x="3228" y="9331"/>
                    <a:pt x="3698" y="8659"/>
                    <a:pt x="3295" y="8121"/>
                  </a:cubicBezTo>
                  <a:lnTo>
                    <a:pt x="3295" y="8121"/>
                  </a:lnTo>
                  <a:cubicBezTo>
                    <a:pt x="2891" y="8457"/>
                    <a:pt x="3160" y="9197"/>
                    <a:pt x="2555" y="9399"/>
                  </a:cubicBezTo>
                  <a:cubicBezTo>
                    <a:pt x="2421" y="9600"/>
                    <a:pt x="2354" y="9869"/>
                    <a:pt x="2421" y="10138"/>
                  </a:cubicBezTo>
                  <a:cubicBezTo>
                    <a:pt x="2623" y="10609"/>
                    <a:pt x="2891" y="11079"/>
                    <a:pt x="3160" y="11550"/>
                  </a:cubicBezTo>
                  <a:cubicBezTo>
                    <a:pt x="3228" y="11684"/>
                    <a:pt x="3362" y="11819"/>
                    <a:pt x="3429" y="11953"/>
                  </a:cubicBezTo>
                  <a:cubicBezTo>
                    <a:pt x="4370" y="13163"/>
                    <a:pt x="5446" y="14306"/>
                    <a:pt x="6656" y="15382"/>
                  </a:cubicBezTo>
                  <a:cubicBezTo>
                    <a:pt x="6791" y="15516"/>
                    <a:pt x="6925" y="15584"/>
                    <a:pt x="7060" y="15718"/>
                  </a:cubicBezTo>
                  <a:lnTo>
                    <a:pt x="7732" y="16121"/>
                  </a:lnTo>
                  <a:cubicBezTo>
                    <a:pt x="8135" y="16458"/>
                    <a:pt x="8471" y="16727"/>
                    <a:pt x="8808" y="17130"/>
                  </a:cubicBezTo>
                  <a:cubicBezTo>
                    <a:pt x="9009" y="17264"/>
                    <a:pt x="9211" y="17466"/>
                    <a:pt x="9345" y="17600"/>
                  </a:cubicBezTo>
                  <a:cubicBezTo>
                    <a:pt x="9480" y="17735"/>
                    <a:pt x="9614" y="17802"/>
                    <a:pt x="9749" y="17937"/>
                  </a:cubicBezTo>
                  <a:cubicBezTo>
                    <a:pt x="10421" y="18811"/>
                    <a:pt x="11429" y="19147"/>
                    <a:pt x="12102" y="20021"/>
                  </a:cubicBezTo>
                  <a:cubicBezTo>
                    <a:pt x="12236" y="20222"/>
                    <a:pt x="12438" y="20357"/>
                    <a:pt x="12640" y="20559"/>
                  </a:cubicBezTo>
                  <a:cubicBezTo>
                    <a:pt x="13110" y="20962"/>
                    <a:pt x="13648" y="21298"/>
                    <a:pt x="13581" y="21970"/>
                  </a:cubicBezTo>
                  <a:cubicBezTo>
                    <a:pt x="15934" y="23046"/>
                    <a:pt x="15934" y="23046"/>
                    <a:pt x="16001" y="25601"/>
                  </a:cubicBezTo>
                  <a:cubicBezTo>
                    <a:pt x="16203" y="25264"/>
                    <a:pt x="16337" y="24861"/>
                    <a:pt x="16337" y="24458"/>
                  </a:cubicBezTo>
                  <a:cubicBezTo>
                    <a:pt x="16337" y="20760"/>
                    <a:pt x="16337" y="17063"/>
                    <a:pt x="16404" y="13432"/>
                  </a:cubicBezTo>
                  <a:cubicBezTo>
                    <a:pt x="15984" y="13279"/>
                    <a:pt x="15519" y="12931"/>
                    <a:pt x="15135" y="12931"/>
                  </a:cubicBezTo>
                  <a:cubicBezTo>
                    <a:pt x="14844" y="12931"/>
                    <a:pt x="14600" y="13131"/>
                    <a:pt x="14455" y="13768"/>
                  </a:cubicBezTo>
                  <a:cubicBezTo>
                    <a:pt x="14455" y="13791"/>
                    <a:pt x="14425" y="13798"/>
                    <a:pt x="14375" y="13798"/>
                  </a:cubicBezTo>
                  <a:cubicBezTo>
                    <a:pt x="14275" y="13798"/>
                    <a:pt x="14096" y="13768"/>
                    <a:pt x="13917" y="13768"/>
                  </a:cubicBezTo>
                  <a:cubicBezTo>
                    <a:pt x="13648" y="13701"/>
                    <a:pt x="13782" y="13701"/>
                    <a:pt x="13917" y="13500"/>
                  </a:cubicBezTo>
                  <a:cubicBezTo>
                    <a:pt x="15194" y="12289"/>
                    <a:pt x="13648" y="11684"/>
                    <a:pt x="13177" y="11147"/>
                  </a:cubicBezTo>
                  <a:cubicBezTo>
                    <a:pt x="13045" y="10999"/>
                    <a:pt x="12922" y="10939"/>
                    <a:pt x="12808" y="10939"/>
                  </a:cubicBezTo>
                  <a:cubicBezTo>
                    <a:pt x="12399" y="10939"/>
                    <a:pt x="12095" y="11705"/>
                    <a:pt x="11833" y="12021"/>
                  </a:cubicBezTo>
                  <a:cubicBezTo>
                    <a:pt x="11668" y="12185"/>
                    <a:pt x="11515" y="12238"/>
                    <a:pt x="11368" y="12238"/>
                  </a:cubicBezTo>
                  <a:cubicBezTo>
                    <a:pt x="11155" y="12238"/>
                    <a:pt x="10956" y="12128"/>
                    <a:pt x="10757" y="12088"/>
                  </a:cubicBezTo>
                  <a:cubicBezTo>
                    <a:pt x="10697" y="12048"/>
                    <a:pt x="10619" y="12038"/>
                    <a:pt x="10540" y="12038"/>
                  </a:cubicBezTo>
                  <a:cubicBezTo>
                    <a:pt x="10455" y="12038"/>
                    <a:pt x="10369" y="12049"/>
                    <a:pt x="10299" y="12049"/>
                  </a:cubicBezTo>
                  <a:cubicBezTo>
                    <a:pt x="10213" y="12049"/>
                    <a:pt x="10152" y="12032"/>
                    <a:pt x="10152" y="11953"/>
                  </a:cubicBezTo>
                  <a:cubicBezTo>
                    <a:pt x="10152" y="11752"/>
                    <a:pt x="10488" y="11617"/>
                    <a:pt x="10623" y="11416"/>
                  </a:cubicBezTo>
                  <a:cubicBezTo>
                    <a:pt x="10824" y="11214"/>
                    <a:pt x="10892" y="10945"/>
                    <a:pt x="10892" y="10676"/>
                  </a:cubicBezTo>
                  <a:cubicBezTo>
                    <a:pt x="10679" y="9954"/>
                    <a:pt x="10447" y="9715"/>
                    <a:pt x="10203" y="9715"/>
                  </a:cubicBezTo>
                  <a:cubicBezTo>
                    <a:pt x="9723" y="9715"/>
                    <a:pt x="9199" y="10640"/>
                    <a:pt x="8693" y="10640"/>
                  </a:cubicBezTo>
                  <a:cubicBezTo>
                    <a:pt x="8641" y="10640"/>
                    <a:pt x="8590" y="10630"/>
                    <a:pt x="8539" y="10609"/>
                  </a:cubicBezTo>
                  <a:cubicBezTo>
                    <a:pt x="8068" y="9533"/>
                    <a:pt x="8337" y="8525"/>
                    <a:pt x="8471" y="7113"/>
                  </a:cubicBezTo>
                  <a:lnTo>
                    <a:pt x="8471" y="7113"/>
                  </a:lnTo>
                  <a:cubicBezTo>
                    <a:pt x="8805" y="8002"/>
                    <a:pt x="9046" y="8845"/>
                    <a:pt x="9690" y="8845"/>
                  </a:cubicBezTo>
                  <a:cubicBezTo>
                    <a:pt x="9825" y="8845"/>
                    <a:pt x="9977" y="8808"/>
                    <a:pt x="10152" y="8726"/>
                  </a:cubicBezTo>
                  <a:cubicBezTo>
                    <a:pt x="11026" y="8323"/>
                    <a:pt x="11833" y="7516"/>
                    <a:pt x="11497" y="6508"/>
                  </a:cubicBezTo>
                  <a:cubicBezTo>
                    <a:pt x="11093" y="5096"/>
                    <a:pt x="11026" y="3415"/>
                    <a:pt x="9749" y="2340"/>
                  </a:cubicBezTo>
                  <a:cubicBezTo>
                    <a:pt x="9076" y="1802"/>
                    <a:pt x="8337" y="1331"/>
                    <a:pt x="7530" y="995"/>
                  </a:cubicBezTo>
                  <a:cubicBezTo>
                    <a:pt x="7351" y="875"/>
                    <a:pt x="7189" y="821"/>
                    <a:pt x="7048" y="821"/>
                  </a:cubicBezTo>
                  <a:cubicBezTo>
                    <a:pt x="6715" y="821"/>
                    <a:pt x="6502" y="1127"/>
                    <a:pt x="6455" y="1600"/>
                  </a:cubicBezTo>
                  <a:cubicBezTo>
                    <a:pt x="6455" y="1802"/>
                    <a:pt x="6455" y="2004"/>
                    <a:pt x="6455" y="2138"/>
                  </a:cubicBezTo>
                  <a:cubicBezTo>
                    <a:pt x="5960" y="3018"/>
                    <a:pt x="5645" y="3763"/>
                    <a:pt x="6429" y="4005"/>
                  </a:cubicBezTo>
                  <a:lnTo>
                    <a:pt x="6429" y="4005"/>
                  </a:lnTo>
                  <a:cubicBezTo>
                    <a:pt x="6223" y="4013"/>
                    <a:pt x="6008" y="4032"/>
                    <a:pt x="5797" y="4032"/>
                  </a:cubicBezTo>
                  <a:cubicBezTo>
                    <a:pt x="5231" y="4032"/>
                    <a:pt x="4694" y="3892"/>
                    <a:pt x="4438" y="3012"/>
                  </a:cubicBezTo>
                  <a:cubicBezTo>
                    <a:pt x="4438" y="2878"/>
                    <a:pt x="4169" y="2878"/>
                    <a:pt x="4102" y="2878"/>
                  </a:cubicBezTo>
                  <a:cubicBezTo>
                    <a:pt x="3667" y="3156"/>
                    <a:pt x="3371" y="3268"/>
                    <a:pt x="3171" y="3268"/>
                  </a:cubicBezTo>
                  <a:cubicBezTo>
                    <a:pt x="2598" y="3268"/>
                    <a:pt x="2807" y="2350"/>
                    <a:pt x="2757" y="1802"/>
                  </a:cubicBezTo>
                  <a:cubicBezTo>
                    <a:pt x="2757" y="1331"/>
                    <a:pt x="2488" y="861"/>
                    <a:pt x="2152" y="592"/>
                  </a:cubicBezTo>
                  <a:lnTo>
                    <a:pt x="1883" y="457"/>
                  </a:lnTo>
                  <a:cubicBezTo>
                    <a:pt x="1822" y="488"/>
                    <a:pt x="1762" y="501"/>
                    <a:pt x="1704" y="501"/>
                  </a:cubicBezTo>
                  <a:cubicBezTo>
                    <a:pt x="1346" y="501"/>
                    <a:pt x="1043" y="0"/>
                    <a:pt x="725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4" name="Google Shape;8994;p9"/>
            <p:cNvSpPr/>
            <p:nvPr/>
          </p:nvSpPr>
          <p:spPr>
            <a:xfrm>
              <a:off x="3042750" y="1687350"/>
              <a:ext cx="105900" cy="276875"/>
            </a:xfrm>
            <a:custGeom>
              <a:avLst/>
              <a:gdLst/>
              <a:ahLst/>
              <a:cxnLst/>
              <a:rect l="l" t="t" r="r" b="b"/>
              <a:pathLst>
                <a:path w="4236" h="11075" extrusionOk="0">
                  <a:moveTo>
                    <a:pt x="1346" y="1"/>
                  </a:moveTo>
                  <a:cubicBezTo>
                    <a:pt x="1273" y="1"/>
                    <a:pt x="1184" y="16"/>
                    <a:pt x="1076" y="49"/>
                  </a:cubicBezTo>
                  <a:lnTo>
                    <a:pt x="672" y="452"/>
                  </a:lnTo>
                  <a:cubicBezTo>
                    <a:pt x="538" y="721"/>
                    <a:pt x="0" y="990"/>
                    <a:pt x="336" y="1461"/>
                  </a:cubicBezTo>
                  <a:cubicBezTo>
                    <a:pt x="941" y="2267"/>
                    <a:pt x="807" y="3276"/>
                    <a:pt x="1143" y="4150"/>
                  </a:cubicBezTo>
                  <a:cubicBezTo>
                    <a:pt x="1815" y="6503"/>
                    <a:pt x="2622" y="8789"/>
                    <a:pt x="3496" y="11074"/>
                  </a:cubicBezTo>
                  <a:cubicBezTo>
                    <a:pt x="3698" y="10940"/>
                    <a:pt x="3832" y="10805"/>
                    <a:pt x="3899" y="10604"/>
                  </a:cubicBezTo>
                  <a:cubicBezTo>
                    <a:pt x="4235" y="9259"/>
                    <a:pt x="3361" y="8183"/>
                    <a:pt x="3093" y="6973"/>
                  </a:cubicBezTo>
                  <a:cubicBezTo>
                    <a:pt x="2958" y="6704"/>
                    <a:pt x="2891" y="6436"/>
                    <a:pt x="2756" y="6099"/>
                  </a:cubicBezTo>
                  <a:lnTo>
                    <a:pt x="2756" y="6099"/>
                  </a:lnTo>
                  <a:cubicBezTo>
                    <a:pt x="3093" y="6368"/>
                    <a:pt x="3227" y="6772"/>
                    <a:pt x="3563" y="7041"/>
                  </a:cubicBezTo>
                  <a:cubicBezTo>
                    <a:pt x="3698" y="7041"/>
                    <a:pt x="3899" y="7041"/>
                    <a:pt x="4034" y="6906"/>
                  </a:cubicBezTo>
                  <a:cubicBezTo>
                    <a:pt x="3630" y="4822"/>
                    <a:pt x="2891" y="2805"/>
                    <a:pt x="1950" y="856"/>
                  </a:cubicBezTo>
                  <a:cubicBezTo>
                    <a:pt x="1596" y="738"/>
                    <a:pt x="1862" y="1"/>
                    <a:pt x="1346" y="1"/>
                  </a:cubicBezTo>
                  <a:close/>
                </a:path>
              </a:pathLst>
            </a:custGeom>
            <a:solidFill>
              <a:srgbClr val="D0D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5" name="Google Shape;8995;p9"/>
            <p:cNvSpPr/>
            <p:nvPr/>
          </p:nvSpPr>
          <p:spPr>
            <a:xfrm>
              <a:off x="3338550" y="2251600"/>
              <a:ext cx="115975" cy="122700"/>
            </a:xfrm>
            <a:custGeom>
              <a:avLst/>
              <a:gdLst/>
              <a:ahLst/>
              <a:cxnLst/>
              <a:rect l="l" t="t" r="r" b="b"/>
              <a:pathLst>
                <a:path w="4639" h="4908" extrusionOk="0">
                  <a:moveTo>
                    <a:pt x="1009" y="0"/>
                  </a:moveTo>
                  <a:cubicBezTo>
                    <a:pt x="807" y="404"/>
                    <a:pt x="0" y="202"/>
                    <a:pt x="135" y="941"/>
                  </a:cubicBezTo>
                  <a:cubicBezTo>
                    <a:pt x="1009" y="2757"/>
                    <a:pt x="2756" y="3631"/>
                    <a:pt x="4168" y="4908"/>
                  </a:cubicBezTo>
                  <a:cubicBezTo>
                    <a:pt x="4504" y="4706"/>
                    <a:pt x="4639" y="4370"/>
                    <a:pt x="4639" y="4034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6" name="Google Shape;8996;p9"/>
            <p:cNvSpPr/>
            <p:nvPr/>
          </p:nvSpPr>
          <p:spPr>
            <a:xfrm>
              <a:off x="3007450" y="1607875"/>
              <a:ext cx="67250" cy="181550"/>
            </a:xfrm>
            <a:custGeom>
              <a:avLst/>
              <a:gdLst/>
              <a:ahLst/>
              <a:cxnLst/>
              <a:rect l="l" t="t" r="r" b="b"/>
              <a:pathLst>
                <a:path w="2690" h="7262" extrusionOk="0">
                  <a:moveTo>
                    <a:pt x="0" y="1"/>
                  </a:moveTo>
                  <a:cubicBezTo>
                    <a:pt x="202" y="2690"/>
                    <a:pt x="1614" y="4909"/>
                    <a:pt x="2488" y="7262"/>
                  </a:cubicBezTo>
                  <a:cubicBezTo>
                    <a:pt x="2488" y="6522"/>
                    <a:pt x="2689" y="5648"/>
                    <a:pt x="2152" y="4976"/>
                  </a:cubicBezTo>
                  <a:cubicBezTo>
                    <a:pt x="1748" y="4438"/>
                    <a:pt x="2286" y="4035"/>
                    <a:pt x="2084" y="3631"/>
                  </a:cubicBezTo>
                  <a:cubicBezTo>
                    <a:pt x="1278" y="3228"/>
                    <a:pt x="1143" y="2421"/>
                    <a:pt x="807" y="1682"/>
                  </a:cubicBezTo>
                  <a:cubicBezTo>
                    <a:pt x="605" y="1144"/>
                    <a:pt x="673" y="337"/>
                    <a:pt x="0" y="1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7" name="Google Shape;8997;p9"/>
            <p:cNvSpPr/>
            <p:nvPr/>
          </p:nvSpPr>
          <p:spPr>
            <a:xfrm>
              <a:off x="3442750" y="2352425"/>
              <a:ext cx="97500" cy="73975"/>
            </a:xfrm>
            <a:custGeom>
              <a:avLst/>
              <a:gdLst/>
              <a:ahLst/>
              <a:cxnLst/>
              <a:rect l="l" t="t" r="r" b="b"/>
              <a:pathLst>
                <a:path w="3900" h="2959" extrusionOk="0">
                  <a:moveTo>
                    <a:pt x="471" y="1"/>
                  </a:moveTo>
                  <a:cubicBezTo>
                    <a:pt x="135" y="203"/>
                    <a:pt x="0" y="539"/>
                    <a:pt x="0" y="875"/>
                  </a:cubicBezTo>
                  <a:cubicBezTo>
                    <a:pt x="471" y="1346"/>
                    <a:pt x="1009" y="1816"/>
                    <a:pt x="1614" y="2085"/>
                  </a:cubicBezTo>
                  <a:cubicBezTo>
                    <a:pt x="1815" y="2219"/>
                    <a:pt x="1950" y="2354"/>
                    <a:pt x="2017" y="2556"/>
                  </a:cubicBezTo>
                  <a:cubicBezTo>
                    <a:pt x="2219" y="2623"/>
                    <a:pt x="2353" y="2690"/>
                    <a:pt x="2488" y="2892"/>
                  </a:cubicBezTo>
                  <a:cubicBezTo>
                    <a:pt x="2555" y="2959"/>
                    <a:pt x="2689" y="2959"/>
                    <a:pt x="2757" y="2959"/>
                  </a:cubicBezTo>
                  <a:cubicBezTo>
                    <a:pt x="3899" y="2825"/>
                    <a:pt x="3093" y="2354"/>
                    <a:pt x="2891" y="2018"/>
                  </a:cubicBezTo>
                  <a:cubicBezTo>
                    <a:pt x="2689" y="1951"/>
                    <a:pt x="2555" y="1816"/>
                    <a:pt x="2488" y="1614"/>
                  </a:cubicBezTo>
                  <a:cubicBezTo>
                    <a:pt x="2219" y="1144"/>
                    <a:pt x="1815" y="740"/>
                    <a:pt x="1278" y="472"/>
                  </a:cubicBezTo>
                  <a:cubicBezTo>
                    <a:pt x="1076" y="203"/>
                    <a:pt x="673" y="337"/>
                    <a:pt x="471" y="1"/>
                  </a:cubicBezTo>
                  <a:close/>
                </a:path>
              </a:pathLst>
            </a:custGeom>
            <a:solidFill>
              <a:srgbClr val="C5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8" name="Google Shape;8998;p9"/>
            <p:cNvSpPr/>
            <p:nvPr/>
          </p:nvSpPr>
          <p:spPr>
            <a:xfrm>
              <a:off x="2711650" y="1938975"/>
              <a:ext cx="67250" cy="52125"/>
            </a:xfrm>
            <a:custGeom>
              <a:avLst/>
              <a:gdLst/>
              <a:ahLst/>
              <a:cxnLst/>
              <a:rect l="l" t="t" r="r" b="b"/>
              <a:pathLst>
                <a:path w="2690" h="2085" extrusionOk="0">
                  <a:moveTo>
                    <a:pt x="2689" y="1"/>
                  </a:moveTo>
                  <a:lnTo>
                    <a:pt x="2689" y="1"/>
                  </a:lnTo>
                  <a:cubicBezTo>
                    <a:pt x="2116" y="345"/>
                    <a:pt x="1738" y="1080"/>
                    <a:pt x="972" y="1080"/>
                  </a:cubicBezTo>
                  <a:cubicBezTo>
                    <a:pt x="840" y="1080"/>
                    <a:pt x="696" y="1059"/>
                    <a:pt x="538" y="1009"/>
                  </a:cubicBezTo>
                  <a:cubicBezTo>
                    <a:pt x="514" y="1003"/>
                    <a:pt x="491" y="1001"/>
                    <a:pt x="467" y="1001"/>
                  </a:cubicBezTo>
                  <a:cubicBezTo>
                    <a:pt x="224" y="1001"/>
                    <a:pt x="0" y="1302"/>
                    <a:pt x="0" y="1547"/>
                  </a:cubicBezTo>
                  <a:cubicBezTo>
                    <a:pt x="0" y="2018"/>
                    <a:pt x="336" y="2085"/>
                    <a:pt x="672" y="2085"/>
                  </a:cubicBezTo>
                  <a:cubicBezTo>
                    <a:pt x="2017" y="2085"/>
                    <a:pt x="2286" y="942"/>
                    <a:pt x="2689" y="1"/>
                  </a:cubicBezTo>
                  <a:close/>
                </a:path>
              </a:pathLst>
            </a:custGeom>
            <a:solidFill>
              <a:srgbClr val="21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9" name="Google Shape;8999;p9"/>
            <p:cNvSpPr/>
            <p:nvPr/>
          </p:nvSpPr>
          <p:spPr>
            <a:xfrm>
              <a:off x="3291475" y="2203900"/>
              <a:ext cx="75650" cy="71250"/>
            </a:xfrm>
            <a:custGeom>
              <a:avLst/>
              <a:gdLst/>
              <a:ahLst/>
              <a:cxnLst/>
              <a:rect l="l" t="t" r="r" b="b"/>
              <a:pathLst>
                <a:path w="3026" h="2850" extrusionOk="0">
                  <a:moveTo>
                    <a:pt x="1279" y="1"/>
                  </a:moveTo>
                  <a:cubicBezTo>
                    <a:pt x="879" y="1"/>
                    <a:pt x="488" y="76"/>
                    <a:pt x="135" y="228"/>
                  </a:cubicBezTo>
                  <a:lnTo>
                    <a:pt x="1" y="429"/>
                  </a:lnTo>
                  <a:cubicBezTo>
                    <a:pt x="202" y="967"/>
                    <a:pt x="606" y="1370"/>
                    <a:pt x="1144" y="1572"/>
                  </a:cubicBezTo>
                  <a:cubicBezTo>
                    <a:pt x="1681" y="1774"/>
                    <a:pt x="1278" y="2446"/>
                    <a:pt x="1681" y="2648"/>
                  </a:cubicBezTo>
                  <a:lnTo>
                    <a:pt x="2085" y="2849"/>
                  </a:lnTo>
                  <a:cubicBezTo>
                    <a:pt x="2219" y="2446"/>
                    <a:pt x="3026" y="2648"/>
                    <a:pt x="2892" y="1908"/>
                  </a:cubicBezTo>
                  <a:cubicBezTo>
                    <a:pt x="2286" y="1774"/>
                    <a:pt x="2354" y="1169"/>
                    <a:pt x="2085" y="765"/>
                  </a:cubicBezTo>
                  <a:lnTo>
                    <a:pt x="1950" y="26"/>
                  </a:lnTo>
                  <a:lnTo>
                    <a:pt x="1681" y="26"/>
                  </a:lnTo>
                  <a:cubicBezTo>
                    <a:pt x="1547" y="9"/>
                    <a:pt x="1413" y="1"/>
                    <a:pt x="1279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0" name="Google Shape;9000;p9"/>
            <p:cNvSpPr/>
            <p:nvPr/>
          </p:nvSpPr>
          <p:spPr>
            <a:xfrm>
              <a:off x="3511650" y="2402850"/>
              <a:ext cx="73975" cy="67250"/>
            </a:xfrm>
            <a:custGeom>
              <a:avLst/>
              <a:gdLst/>
              <a:ahLst/>
              <a:cxnLst/>
              <a:rect l="l" t="t" r="r" b="b"/>
              <a:pathLst>
                <a:path w="2959" h="2690" extrusionOk="0">
                  <a:moveTo>
                    <a:pt x="135" y="1"/>
                  </a:moveTo>
                  <a:cubicBezTo>
                    <a:pt x="135" y="337"/>
                    <a:pt x="471" y="673"/>
                    <a:pt x="1" y="942"/>
                  </a:cubicBezTo>
                  <a:cubicBezTo>
                    <a:pt x="269" y="1345"/>
                    <a:pt x="740" y="1614"/>
                    <a:pt x="875" y="2152"/>
                  </a:cubicBezTo>
                  <a:cubicBezTo>
                    <a:pt x="1076" y="2287"/>
                    <a:pt x="1211" y="2354"/>
                    <a:pt x="1345" y="2488"/>
                  </a:cubicBezTo>
                  <a:lnTo>
                    <a:pt x="2017" y="2488"/>
                  </a:lnTo>
                  <a:cubicBezTo>
                    <a:pt x="2152" y="2623"/>
                    <a:pt x="2320" y="2690"/>
                    <a:pt x="2488" y="2690"/>
                  </a:cubicBezTo>
                  <a:cubicBezTo>
                    <a:pt x="2656" y="2690"/>
                    <a:pt x="2824" y="2623"/>
                    <a:pt x="2959" y="2488"/>
                  </a:cubicBezTo>
                  <a:cubicBezTo>
                    <a:pt x="2085" y="1547"/>
                    <a:pt x="1143" y="740"/>
                    <a:pt x="135" y="1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1" name="Google Shape;9001;p9"/>
            <p:cNvSpPr/>
            <p:nvPr/>
          </p:nvSpPr>
          <p:spPr>
            <a:xfrm>
              <a:off x="2757475" y="2624700"/>
              <a:ext cx="61750" cy="50450"/>
            </a:xfrm>
            <a:custGeom>
              <a:avLst/>
              <a:gdLst/>
              <a:ahLst/>
              <a:cxnLst/>
              <a:rect l="l" t="t" r="r" b="b"/>
              <a:pathLst>
                <a:path w="2470" h="2018" extrusionOk="0">
                  <a:moveTo>
                    <a:pt x="1260" y="1"/>
                  </a:moveTo>
                  <a:cubicBezTo>
                    <a:pt x="1159" y="152"/>
                    <a:pt x="1020" y="228"/>
                    <a:pt x="872" y="228"/>
                  </a:cubicBezTo>
                  <a:cubicBezTo>
                    <a:pt x="823" y="228"/>
                    <a:pt x="772" y="219"/>
                    <a:pt x="722" y="203"/>
                  </a:cubicBezTo>
                  <a:cubicBezTo>
                    <a:pt x="589" y="172"/>
                    <a:pt x="489" y="158"/>
                    <a:pt x="414" y="158"/>
                  </a:cubicBezTo>
                  <a:cubicBezTo>
                    <a:pt x="1" y="158"/>
                    <a:pt x="396" y="580"/>
                    <a:pt x="453" y="808"/>
                  </a:cubicBezTo>
                  <a:cubicBezTo>
                    <a:pt x="513" y="1349"/>
                    <a:pt x="627" y="1837"/>
                    <a:pt x="1277" y="1837"/>
                  </a:cubicBezTo>
                  <a:cubicBezTo>
                    <a:pt x="1353" y="1837"/>
                    <a:pt x="1437" y="1830"/>
                    <a:pt x="1529" y="1816"/>
                  </a:cubicBezTo>
                  <a:cubicBezTo>
                    <a:pt x="1865" y="1816"/>
                    <a:pt x="2201" y="1883"/>
                    <a:pt x="2470" y="2018"/>
                  </a:cubicBezTo>
                  <a:lnTo>
                    <a:pt x="1260" y="1"/>
                  </a:ln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2" name="Google Shape;9002;p9"/>
            <p:cNvSpPr/>
            <p:nvPr/>
          </p:nvSpPr>
          <p:spPr>
            <a:xfrm>
              <a:off x="2958700" y="2854975"/>
              <a:ext cx="52125" cy="53200"/>
            </a:xfrm>
            <a:custGeom>
              <a:avLst/>
              <a:gdLst/>
              <a:ahLst/>
              <a:cxnLst/>
              <a:rect l="l" t="t" r="r" b="b"/>
              <a:pathLst>
                <a:path w="2085" h="2128" extrusionOk="0">
                  <a:moveTo>
                    <a:pt x="68" y="0"/>
                  </a:moveTo>
                  <a:cubicBezTo>
                    <a:pt x="68" y="135"/>
                    <a:pt x="1" y="336"/>
                    <a:pt x="1" y="538"/>
                  </a:cubicBezTo>
                  <a:lnTo>
                    <a:pt x="471" y="1277"/>
                  </a:lnTo>
                  <a:cubicBezTo>
                    <a:pt x="815" y="1678"/>
                    <a:pt x="1158" y="2128"/>
                    <a:pt x="1751" y="2128"/>
                  </a:cubicBezTo>
                  <a:cubicBezTo>
                    <a:pt x="1854" y="2128"/>
                    <a:pt x="1965" y="2114"/>
                    <a:pt x="2085" y="2084"/>
                  </a:cubicBezTo>
                  <a:cubicBezTo>
                    <a:pt x="1480" y="1277"/>
                    <a:pt x="875" y="605"/>
                    <a:pt x="68" y="0"/>
                  </a:cubicBezTo>
                  <a:close/>
                </a:path>
              </a:pathLst>
            </a:custGeom>
            <a:solidFill>
              <a:srgbClr val="C1C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3" name="Google Shape;9003;p9"/>
            <p:cNvSpPr/>
            <p:nvPr/>
          </p:nvSpPr>
          <p:spPr>
            <a:xfrm>
              <a:off x="2795675" y="2675125"/>
              <a:ext cx="45400" cy="52125"/>
            </a:xfrm>
            <a:custGeom>
              <a:avLst/>
              <a:gdLst/>
              <a:ahLst/>
              <a:cxnLst/>
              <a:rect l="l" t="t" r="r" b="b"/>
              <a:pathLst>
                <a:path w="1816" h="2085" extrusionOk="0">
                  <a:moveTo>
                    <a:pt x="942" y="1"/>
                  </a:moveTo>
                  <a:lnTo>
                    <a:pt x="942" y="1"/>
                  </a:lnTo>
                  <a:cubicBezTo>
                    <a:pt x="807" y="740"/>
                    <a:pt x="1" y="1614"/>
                    <a:pt x="1278" y="2085"/>
                  </a:cubicBezTo>
                  <a:cubicBezTo>
                    <a:pt x="1278" y="1681"/>
                    <a:pt x="1480" y="1345"/>
                    <a:pt x="1816" y="1144"/>
                  </a:cubicBezTo>
                  <a:cubicBezTo>
                    <a:pt x="1748" y="673"/>
                    <a:pt x="1412" y="202"/>
                    <a:pt x="942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4" name="Google Shape;9004;p9"/>
            <p:cNvSpPr/>
            <p:nvPr/>
          </p:nvSpPr>
          <p:spPr>
            <a:xfrm>
              <a:off x="3587275" y="2473450"/>
              <a:ext cx="50450" cy="43725"/>
            </a:xfrm>
            <a:custGeom>
              <a:avLst/>
              <a:gdLst/>
              <a:ahLst/>
              <a:cxnLst/>
              <a:rect l="l" t="t" r="r" b="b"/>
              <a:pathLst>
                <a:path w="2018" h="1749" extrusionOk="0">
                  <a:moveTo>
                    <a:pt x="337" y="0"/>
                  </a:moveTo>
                  <a:cubicBezTo>
                    <a:pt x="68" y="202"/>
                    <a:pt x="1" y="605"/>
                    <a:pt x="270" y="942"/>
                  </a:cubicBezTo>
                  <a:cubicBezTo>
                    <a:pt x="539" y="1210"/>
                    <a:pt x="808" y="1479"/>
                    <a:pt x="1076" y="1748"/>
                  </a:cubicBezTo>
                  <a:cubicBezTo>
                    <a:pt x="1413" y="1681"/>
                    <a:pt x="2018" y="1681"/>
                    <a:pt x="1547" y="1076"/>
                  </a:cubicBezTo>
                  <a:cubicBezTo>
                    <a:pt x="1144" y="673"/>
                    <a:pt x="740" y="337"/>
                    <a:pt x="337" y="0"/>
                  </a:cubicBezTo>
                  <a:close/>
                </a:path>
              </a:pathLst>
            </a:custGeom>
            <a:solidFill>
              <a:srgbClr val="7099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5" name="Google Shape;9005;p9"/>
            <p:cNvSpPr/>
            <p:nvPr/>
          </p:nvSpPr>
          <p:spPr>
            <a:xfrm>
              <a:off x="3170475" y="2017975"/>
              <a:ext cx="43725" cy="43725"/>
            </a:xfrm>
            <a:custGeom>
              <a:avLst/>
              <a:gdLst/>
              <a:ahLst/>
              <a:cxnLst/>
              <a:rect l="l" t="t" r="r" b="b"/>
              <a:pathLst>
                <a:path w="1749" h="1749" extrusionOk="0">
                  <a:moveTo>
                    <a:pt x="269" y="1"/>
                  </a:moveTo>
                  <a:lnTo>
                    <a:pt x="0" y="135"/>
                  </a:lnTo>
                  <a:cubicBezTo>
                    <a:pt x="336" y="740"/>
                    <a:pt x="404" y="1547"/>
                    <a:pt x="1210" y="1748"/>
                  </a:cubicBezTo>
                  <a:lnTo>
                    <a:pt x="1412" y="1614"/>
                  </a:lnTo>
                  <a:cubicBezTo>
                    <a:pt x="1748" y="538"/>
                    <a:pt x="1210" y="68"/>
                    <a:pt x="269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6" name="Google Shape;9006;p9"/>
            <p:cNvSpPr/>
            <p:nvPr/>
          </p:nvSpPr>
          <p:spPr>
            <a:xfrm>
              <a:off x="3562075" y="2465050"/>
              <a:ext cx="33625" cy="31950"/>
            </a:xfrm>
            <a:custGeom>
              <a:avLst/>
              <a:gdLst/>
              <a:ahLst/>
              <a:cxnLst/>
              <a:rect l="l" t="t" r="r" b="b"/>
              <a:pathLst>
                <a:path w="1345" h="1278" extrusionOk="0">
                  <a:moveTo>
                    <a:pt x="0" y="0"/>
                  </a:moveTo>
                  <a:cubicBezTo>
                    <a:pt x="68" y="807"/>
                    <a:pt x="605" y="1143"/>
                    <a:pt x="1278" y="1278"/>
                  </a:cubicBezTo>
                  <a:cubicBezTo>
                    <a:pt x="1345" y="941"/>
                    <a:pt x="1345" y="605"/>
                    <a:pt x="1345" y="336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A4B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7" name="Google Shape;9007;p9"/>
            <p:cNvSpPr/>
            <p:nvPr/>
          </p:nvSpPr>
          <p:spPr>
            <a:xfrm>
              <a:off x="2614150" y="2290250"/>
              <a:ext cx="26925" cy="42050"/>
            </a:xfrm>
            <a:custGeom>
              <a:avLst/>
              <a:gdLst/>
              <a:ahLst/>
              <a:cxnLst/>
              <a:rect l="l" t="t" r="r" b="b"/>
              <a:pathLst>
                <a:path w="1077" h="1682" extrusionOk="0">
                  <a:moveTo>
                    <a:pt x="539" y="1"/>
                  </a:moveTo>
                  <a:lnTo>
                    <a:pt x="539" y="1"/>
                  </a:lnTo>
                  <a:cubicBezTo>
                    <a:pt x="135" y="740"/>
                    <a:pt x="1" y="1345"/>
                    <a:pt x="942" y="1681"/>
                  </a:cubicBezTo>
                  <a:cubicBezTo>
                    <a:pt x="942" y="1143"/>
                    <a:pt x="1077" y="538"/>
                    <a:pt x="539" y="1"/>
                  </a:cubicBezTo>
                  <a:close/>
                </a:path>
              </a:pathLst>
            </a:custGeom>
            <a:solidFill>
              <a:srgbClr val="ABC0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8" name="Google Shape;9008;p9"/>
            <p:cNvSpPr/>
            <p:nvPr/>
          </p:nvSpPr>
          <p:spPr>
            <a:xfrm>
              <a:off x="2662900" y="2412950"/>
              <a:ext cx="25225" cy="50450"/>
            </a:xfrm>
            <a:custGeom>
              <a:avLst/>
              <a:gdLst/>
              <a:ahLst/>
              <a:cxnLst/>
              <a:rect l="l" t="t" r="r" b="b"/>
              <a:pathLst>
                <a:path w="1009" h="2018" extrusionOk="0">
                  <a:moveTo>
                    <a:pt x="202" y="0"/>
                  </a:moveTo>
                  <a:cubicBezTo>
                    <a:pt x="202" y="807"/>
                    <a:pt x="1" y="1681"/>
                    <a:pt x="1009" y="2017"/>
                  </a:cubicBezTo>
                  <a:cubicBezTo>
                    <a:pt x="942" y="1278"/>
                    <a:pt x="606" y="605"/>
                    <a:pt x="202" y="0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9" name="Google Shape;9009;p9"/>
            <p:cNvSpPr/>
            <p:nvPr/>
          </p:nvSpPr>
          <p:spPr>
            <a:xfrm>
              <a:off x="3259550" y="2169250"/>
              <a:ext cx="43725" cy="45400"/>
            </a:xfrm>
            <a:custGeom>
              <a:avLst/>
              <a:gdLst/>
              <a:ahLst/>
              <a:cxnLst/>
              <a:rect l="l" t="t" r="r" b="b"/>
              <a:pathLst>
                <a:path w="1749" h="1816" extrusionOk="0">
                  <a:moveTo>
                    <a:pt x="269" y="0"/>
                  </a:moveTo>
                  <a:lnTo>
                    <a:pt x="0" y="202"/>
                  </a:lnTo>
                  <a:cubicBezTo>
                    <a:pt x="202" y="874"/>
                    <a:pt x="605" y="1412"/>
                    <a:pt x="1211" y="1815"/>
                  </a:cubicBezTo>
                  <a:lnTo>
                    <a:pt x="1345" y="1681"/>
                  </a:lnTo>
                  <a:cubicBezTo>
                    <a:pt x="1748" y="672"/>
                    <a:pt x="1143" y="269"/>
                    <a:pt x="269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0" name="Google Shape;9010;p9"/>
            <p:cNvSpPr/>
            <p:nvPr/>
          </p:nvSpPr>
          <p:spPr>
            <a:xfrm>
              <a:off x="3241050" y="3060000"/>
              <a:ext cx="42050" cy="18175"/>
            </a:xfrm>
            <a:custGeom>
              <a:avLst/>
              <a:gdLst/>
              <a:ahLst/>
              <a:cxnLst/>
              <a:rect l="l" t="t" r="r" b="b"/>
              <a:pathLst>
                <a:path w="1682" h="727" extrusionOk="0">
                  <a:moveTo>
                    <a:pt x="1" y="1"/>
                  </a:moveTo>
                  <a:lnTo>
                    <a:pt x="1" y="404"/>
                  </a:lnTo>
                  <a:cubicBezTo>
                    <a:pt x="395" y="601"/>
                    <a:pt x="824" y="726"/>
                    <a:pt x="1237" y="726"/>
                  </a:cubicBezTo>
                  <a:cubicBezTo>
                    <a:pt x="1389" y="726"/>
                    <a:pt x="1537" y="709"/>
                    <a:pt x="1682" y="673"/>
                  </a:cubicBezTo>
                  <a:cubicBezTo>
                    <a:pt x="1211" y="270"/>
                    <a:pt x="673" y="1"/>
                    <a:pt x="1" y="1"/>
                  </a:cubicBezTo>
                  <a:close/>
                </a:path>
              </a:pathLst>
            </a:custGeom>
            <a:solidFill>
              <a:srgbClr val="B1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1" name="Google Shape;9011;p9"/>
            <p:cNvSpPr/>
            <p:nvPr/>
          </p:nvSpPr>
          <p:spPr>
            <a:xfrm>
              <a:off x="3130125" y="1955800"/>
              <a:ext cx="28600" cy="43725"/>
            </a:xfrm>
            <a:custGeom>
              <a:avLst/>
              <a:gdLst/>
              <a:ahLst/>
              <a:cxnLst/>
              <a:rect l="l" t="t" r="r" b="b"/>
              <a:pathLst>
                <a:path w="1144" h="1749" extrusionOk="0">
                  <a:moveTo>
                    <a:pt x="68" y="0"/>
                  </a:moveTo>
                  <a:cubicBezTo>
                    <a:pt x="1" y="135"/>
                    <a:pt x="1" y="202"/>
                    <a:pt x="1" y="269"/>
                  </a:cubicBezTo>
                  <a:cubicBezTo>
                    <a:pt x="135" y="874"/>
                    <a:pt x="404" y="1345"/>
                    <a:pt x="875" y="1748"/>
                  </a:cubicBezTo>
                  <a:cubicBezTo>
                    <a:pt x="1009" y="1614"/>
                    <a:pt x="1077" y="1412"/>
                    <a:pt x="1144" y="1210"/>
                  </a:cubicBezTo>
                  <a:cubicBezTo>
                    <a:pt x="1077" y="538"/>
                    <a:pt x="808" y="0"/>
                    <a:pt x="68" y="0"/>
                  </a:cubicBezTo>
                  <a:close/>
                </a:path>
              </a:pathLst>
            </a:custGeom>
            <a:solidFill>
              <a:srgbClr val="A8B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2" name="Google Shape;9012;p9"/>
            <p:cNvSpPr/>
            <p:nvPr/>
          </p:nvSpPr>
          <p:spPr>
            <a:xfrm>
              <a:off x="3200725" y="2060000"/>
              <a:ext cx="30275" cy="42025"/>
            </a:xfrm>
            <a:custGeom>
              <a:avLst/>
              <a:gdLst/>
              <a:ahLst/>
              <a:cxnLst/>
              <a:rect l="l" t="t" r="r" b="b"/>
              <a:pathLst>
                <a:path w="1211" h="1681" extrusionOk="0">
                  <a:moveTo>
                    <a:pt x="135" y="0"/>
                  </a:moveTo>
                  <a:lnTo>
                    <a:pt x="0" y="67"/>
                  </a:lnTo>
                  <a:cubicBezTo>
                    <a:pt x="68" y="673"/>
                    <a:pt x="404" y="1278"/>
                    <a:pt x="874" y="1681"/>
                  </a:cubicBezTo>
                  <a:lnTo>
                    <a:pt x="1076" y="1412"/>
                  </a:lnTo>
                  <a:cubicBezTo>
                    <a:pt x="1211" y="605"/>
                    <a:pt x="1076" y="67"/>
                    <a:pt x="135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3" name="Google Shape;9013;p9"/>
            <p:cNvSpPr/>
            <p:nvPr/>
          </p:nvSpPr>
          <p:spPr>
            <a:xfrm>
              <a:off x="3151975" y="1991075"/>
              <a:ext cx="28600" cy="30300"/>
            </a:xfrm>
            <a:custGeom>
              <a:avLst/>
              <a:gdLst/>
              <a:ahLst/>
              <a:cxnLst/>
              <a:rect l="l" t="t" r="r" b="b"/>
              <a:pathLst>
                <a:path w="1144" h="1212" extrusionOk="0">
                  <a:moveTo>
                    <a:pt x="1" y="1"/>
                  </a:moveTo>
                  <a:cubicBezTo>
                    <a:pt x="1" y="68"/>
                    <a:pt x="1" y="203"/>
                    <a:pt x="1" y="337"/>
                  </a:cubicBezTo>
                  <a:cubicBezTo>
                    <a:pt x="135" y="740"/>
                    <a:pt x="270" y="1144"/>
                    <a:pt x="740" y="1211"/>
                  </a:cubicBezTo>
                  <a:lnTo>
                    <a:pt x="875" y="1144"/>
                  </a:lnTo>
                  <a:cubicBezTo>
                    <a:pt x="1144" y="337"/>
                    <a:pt x="875" y="1"/>
                    <a:pt x="1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4" name="Google Shape;9014;p9"/>
            <p:cNvSpPr/>
            <p:nvPr/>
          </p:nvSpPr>
          <p:spPr>
            <a:xfrm>
              <a:off x="3481400" y="3159175"/>
              <a:ext cx="35325" cy="16400"/>
            </a:xfrm>
            <a:custGeom>
              <a:avLst/>
              <a:gdLst/>
              <a:ahLst/>
              <a:cxnLst/>
              <a:rect l="l" t="t" r="r" b="b"/>
              <a:pathLst>
                <a:path w="1413" h="656" extrusionOk="0">
                  <a:moveTo>
                    <a:pt x="135" y="0"/>
                  </a:moveTo>
                  <a:cubicBezTo>
                    <a:pt x="0" y="68"/>
                    <a:pt x="0" y="269"/>
                    <a:pt x="68" y="404"/>
                  </a:cubicBezTo>
                  <a:cubicBezTo>
                    <a:pt x="236" y="606"/>
                    <a:pt x="437" y="656"/>
                    <a:pt x="648" y="656"/>
                  </a:cubicBezTo>
                  <a:cubicBezTo>
                    <a:pt x="858" y="656"/>
                    <a:pt x="1076" y="606"/>
                    <a:pt x="1278" y="606"/>
                  </a:cubicBezTo>
                  <a:lnTo>
                    <a:pt x="1412" y="337"/>
                  </a:lnTo>
                  <a:cubicBezTo>
                    <a:pt x="1076" y="0"/>
                    <a:pt x="606" y="0"/>
                    <a:pt x="135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5" name="Google Shape;9015;p9"/>
            <p:cNvSpPr/>
            <p:nvPr/>
          </p:nvSpPr>
          <p:spPr>
            <a:xfrm>
              <a:off x="3452825" y="3149100"/>
              <a:ext cx="31950" cy="17525"/>
            </a:xfrm>
            <a:custGeom>
              <a:avLst/>
              <a:gdLst/>
              <a:ahLst/>
              <a:cxnLst/>
              <a:rect l="l" t="t" r="r" b="b"/>
              <a:pathLst>
                <a:path w="1278" h="701" extrusionOk="0">
                  <a:moveTo>
                    <a:pt x="68" y="0"/>
                  </a:moveTo>
                  <a:lnTo>
                    <a:pt x="1" y="67"/>
                  </a:lnTo>
                  <a:cubicBezTo>
                    <a:pt x="111" y="544"/>
                    <a:pt x="301" y="701"/>
                    <a:pt x="539" y="701"/>
                  </a:cubicBezTo>
                  <a:cubicBezTo>
                    <a:pt x="736" y="701"/>
                    <a:pt x="967" y="593"/>
                    <a:pt x="1211" y="471"/>
                  </a:cubicBezTo>
                  <a:lnTo>
                    <a:pt x="1278" y="336"/>
                  </a:lnTo>
                  <a:cubicBezTo>
                    <a:pt x="1009" y="0"/>
                    <a:pt x="538" y="0"/>
                    <a:pt x="68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6" name="Google Shape;9016;p9"/>
            <p:cNvSpPr/>
            <p:nvPr/>
          </p:nvSpPr>
          <p:spPr>
            <a:xfrm>
              <a:off x="3318375" y="2244875"/>
              <a:ext cx="16825" cy="25225"/>
            </a:xfrm>
            <a:custGeom>
              <a:avLst/>
              <a:gdLst/>
              <a:ahLst/>
              <a:cxnLst/>
              <a:rect l="l" t="t" r="r" b="b"/>
              <a:pathLst>
                <a:path w="673" h="1009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337"/>
                    <a:pt x="135" y="807"/>
                    <a:pt x="538" y="1009"/>
                  </a:cubicBezTo>
                  <a:cubicBezTo>
                    <a:pt x="538" y="605"/>
                    <a:pt x="673" y="68"/>
                    <a:pt x="0" y="0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7" name="Google Shape;9017;p9"/>
            <p:cNvSpPr/>
            <p:nvPr/>
          </p:nvSpPr>
          <p:spPr>
            <a:xfrm>
              <a:off x="2849450" y="2723875"/>
              <a:ext cx="18525" cy="23550"/>
            </a:xfrm>
            <a:custGeom>
              <a:avLst/>
              <a:gdLst/>
              <a:ahLst/>
              <a:cxnLst/>
              <a:rect l="l" t="t" r="r" b="b"/>
              <a:pathLst>
                <a:path w="741" h="942" extrusionOk="0">
                  <a:moveTo>
                    <a:pt x="1" y="0"/>
                  </a:moveTo>
                  <a:cubicBezTo>
                    <a:pt x="1" y="269"/>
                    <a:pt x="1" y="605"/>
                    <a:pt x="1" y="942"/>
                  </a:cubicBezTo>
                  <a:lnTo>
                    <a:pt x="740" y="942"/>
                  </a:lnTo>
                  <a:cubicBezTo>
                    <a:pt x="606" y="538"/>
                    <a:pt x="337" y="202"/>
                    <a:pt x="1" y="0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8" name="Google Shape;9018;p9"/>
            <p:cNvSpPr/>
            <p:nvPr/>
          </p:nvSpPr>
          <p:spPr>
            <a:xfrm>
              <a:off x="3229300" y="2110425"/>
              <a:ext cx="18500" cy="21875"/>
            </a:xfrm>
            <a:custGeom>
              <a:avLst/>
              <a:gdLst/>
              <a:ahLst/>
              <a:cxnLst/>
              <a:rect l="l" t="t" r="r" b="b"/>
              <a:pathLst>
                <a:path w="740" h="875" extrusionOk="0">
                  <a:moveTo>
                    <a:pt x="269" y="0"/>
                  </a:moveTo>
                  <a:lnTo>
                    <a:pt x="0" y="67"/>
                  </a:lnTo>
                  <a:cubicBezTo>
                    <a:pt x="68" y="403"/>
                    <a:pt x="135" y="740"/>
                    <a:pt x="471" y="874"/>
                  </a:cubicBezTo>
                  <a:lnTo>
                    <a:pt x="673" y="605"/>
                  </a:lnTo>
                  <a:cubicBezTo>
                    <a:pt x="740" y="336"/>
                    <a:pt x="538" y="67"/>
                    <a:pt x="269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9" name="Google Shape;9019;p9"/>
            <p:cNvSpPr/>
            <p:nvPr/>
          </p:nvSpPr>
          <p:spPr>
            <a:xfrm>
              <a:off x="3241050" y="2132275"/>
              <a:ext cx="15150" cy="20175"/>
            </a:xfrm>
            <a:custGeom>
              <a:avLst/>
              <a:gdLst/>
              <a:ahLst/>
              <a:cxnLst/>
              <a:rect l="l" t="t" r="r" b="b"/>
              <a:pathLst>
                <a:path w="606" h="807" extrusionOk="0">
                  <a:moveTo>
                    <a:pt x="1" y="0"/>
                  </a:moveTo>
                  <a:cubicBezTo>
                    <a:pt x="1" y="269"/>
                    <a:pt x="135" y="605"/>
                    <a:pt x="404" y="807"/>
                  </a:cubicBezTo>
                  <a:lnTo>
                    <a:pt x="606" y="672"/>
                  </a:lnTo>
                  <a:cubicBezTo>
                    <a:pt x="606" y="269"/>
                    <a:pt x="606" y="0"/>
                    <a:pt x="68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0" name="Google Shape;9020;p9"/>
            <p:cNvSpPr/>
            <p:nvPr/>
          </p:nvSpPr>
          <p:spPr>
            <a:xfrm>
              <a:off x="2815850" y="17910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68" y="1"/>
                  </a:moveTo>
                  <a:cubicBezTo>
                    <a:pt x="0" y="1"/>
                    <a:pt x="0" y="135"/>
                    <a:pt x="0" y="135"/>
                  </a:cubicBezTo>
                  <a:cubicBezTo>
                    <a:pt x="68" y="202"/>
                    <a:pt x="68" y="202"/>
                    <a:pt x="135" y="202"/>
                  </a:cubicBezTo>
                  <a:cubicBezTo>
                    <a:pt x="202" y="202"/>
                    <a:pt x="202" y="135"/>
                    <a:pt x="202" y="68"/>
                  </a:cubicBezTo>
                  <a:cubicBezTo>
                    <a:pt x="135" y="68"/>
                    <a:pt x="135" y="1"/>
                    <a:pt x="68" y="1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1" name="Google Shape;9021;p9"/>
            <p:cNvSpPr/>
            <p:nvPr/>
          </p:nvSpPr>
          <p:spPr>
            <a:xfrm>
              <a:off x="3249475" y="2150750"/>
              <a:ext cx="18500" cy="23550"/>
            </a:xfrm>
            <a:custGeom>
              <a:avLst/>
              <a:gdLst/>
              <a:ahLst/>
              <a:cxnLst/>
              <a:rect l="l" t="t" r="r" b="b"/>
              <a:pathLst>
                <a:path w="740" h="942" extrusionOk="0">
                  <a:moveTo>
                    <a:pt x="134" y="1"/>
                  </a:moveTo>
                  <a:lnTo>
                    <a:pt x="67" y="68"/>
                  </a:lnTo>
                  <a:cubicBezTo>
                    <a:pt x="0" y="404"/>
                    <a:pt x="134" y="740"/>
                    <a:pt x="403" y="942"/>
                  </a:cubicBezTo>
                  <a:lnTo>
                    <a:pt x="538" y="875"/>
                  </a:lnTo>
                  <a:cubicBezTo>
                    <a:pt x="740" y="404"/>
                    <a:pt x="740" y="68"/>
                    <a:pt x="134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2" name="Google Shape;9022;p9"/>
            <p:cNvSpPr/>
            <p:nvPr/>
          </p:nvSpPr>
          <p:spPr>
            <a:xfrm>
              <a:off x="2644425" y="2360850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135" y="0"/>
                  </a:moveTo>
                  <a:cubicBezTo>
                    <a:pt x="0" y="336"/>
                    <a:pt x="202" y="740"/>
                    <a:pt x="538" y="874"/>
                  </a:cubicBezTo>
                  <a:cubicBezTo>
                    <a:pt x="538" y="538"/>
                    <a:pt x="403" y="202"/>
                    <a:pt x="135" y="0"/>
                  </a:cubicBezTo>
                  <a:close/>
                </a:path>
              </a:pathLst>
            </a:custGeom>
            <a:solidFill>
              <a:srgbClr val="C2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3" name="Google Shape;9023;p9"/>
            <p:cNvSpPr/>
            <p:nvPr/>
          </p:nvSpPr>
          <p:spPr>
            <a:xfrm>
              <a:off x="3101575" y="2979350"/>
              <a:ext cx="16825" cy="11775"/>
            </a:xfrm>
            <a:custGeom>
              <a:avLst/>
              <a:gdLst/>
              <a:ahLst/>
              <a:cxnLst/>
              <a:rect l="l" t="t" r="r" b="b"/>
              <a:pathLst>
                <a:path w="673" h="471" extrusionOk="0">
                  <a:moveTo>
                    <a:pt x="0" y="0"/>
                  </a:moveTo>
                  <a:lnTo>
                    <a:pt x="336" y="471"/>
                  </a:lnTo>
                  <a:lnTo>
                    <a:pt x="672" y="471"/>
                  </a:lnTo>
                  <a:cubicBezTo>
                    <a:pt x="538" y="134"/>
                    <a:pt x="269" y="0"/>
                    <a:pt x="0" y="0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4" name="Google Shape;9024;p9"/>
            <p:cNvSpPr/>
            <p:nvPr/>
          </p:nvSpPr>
          <p:spPr>
            <a:xfrm>
              <a:off x="3089800" y="2969250"/>
              <a:ext cx="11775" cy="8425"/>
            </a:xfrm>
            <a:custGeom>
              <a:avLst/>
              <a:gdLst/>
              <a:ahLst/>
              <a:cxnLst/>
              <a:rect l="l" t="t" r="r" b="b"/>
              <a:pathLst>
                <a:path w="471" h="337" extrusionOk="0">
                  <a:moveTo>
                    <a:pt x="0" y="1"/>
                  </a:moveTo>
                  <a:cubicBezTo>
                    <a:pt x="68" y="202"/>
                    <a:pt x="269" y="337"/>
                    <a:pt x="471" y="337"/>
                  </a:cubicBezTo>
                  <a:cubicBezTo>
                    <a:pt x="404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C0CB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5" name="Google Shape;9025;p9"/>
            <p:cNvSpPr/>
            <p:nvPr/>
          </p:nvSpPr>
          <p:spPr>
            <a:xfrm>
              <a:off x="2909975" y="2796150"/>
              <a:ext cx="8425" cy="11775"/>
            </a:xfrm>
            <a:custGeom>
              <a:avLst/>
              <a:gdLst/>
              <a:ahLst/>
              <a:cxnLst/>
              <a:rect l="l" t="t" r="r" b="b"/>
              <a:pathLst>
                <a:path w="337" h="471" extrusionOk="0">
                  <a:moveTo>
                    <a:pt x="0" y="0"/>
                  </a:moveTo>
                  <a:lnTo>
                    <a:pt x="336" y="471"/>
                  </a:lnTo>
                  <a:cubicBezTo>
                    <a:pt x="336" y="269"/>
                    <a:pt x="134" y="67"/>
                    <a:pt x="0" y="0"/>
                  </a:cubicBezTo>
                  <a:close/>
                </a:path>
              </a:pathLst>
            </a:custGeom>
            <a:solidFill>
              <a:srgbClr val="C7D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6" name="Google Shape;9026;p9"/>
            <p:cNvSpPr/>
            <p:nvPr/>
          </p:nvSpPr>
          <p:spPr>
            <a:xfrm>
              <a:off x="3509975" y="3167575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269" y="1"/>
                  </a:moveTo>
                  <a:lnTo>
                    <a:pt x="135" y="135"/>
                  </a:lnTo>
                  <a:cubicBezTo>
                    <a:pt x="68" y="135"/>
                    <a:pt x="68" y="202"/>
                    <a:pt x="0" y="270"/>
                  </a:cubicBezTo>
                  <a:cubicBezTo>
                    <a:pt x="0" y="337"/>
                    <a:pt x="68" y="404"/>
                    <a:pt x="135" y="538"/>
                  </a:cubicBezTo>
                  <a:lnTo>
                    <a:pt x="538" y="135"/>
                  </a:lnTo>
                  <a:cubicBezTo>
                    <a:pt x="471" y="68"/>
                    <a:pt x="336" y="1"/>
                    <a:pt x="269" y="1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7" name="Google Shape;9027;p9"/>
            <p:cNvSpPr/>
            <p:nvPr/>
          </p:nvSpPr>
          <p:spPr>
            <a:xfrm>
              <a:off x="2867950" y="27474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0" y="1"/>
                  </a:moveTo>
                  <a:lnTo>
                    <a:pt x="336" y="404"/>
                  </a:lnTo>
                  <a:cubicBezTo>
                    <a:pt x="336" y="202"/>
                    <a:pt x="202" y="68"/>
                    <a:pt x="0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8" name="Google Shape;9028;p9"/>
            <p:cNvSpPr/>
            <p:nvPr/>
          </p:nvSpPr>
          <p:spPr>
            <a:xfrm>
              <a:off x="2839375" y="2705375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0" y="1"/>
                  </a:moveTo>
                  <a:cubicBezTo>
                    <a:pt x="0" y="203"/>
                    <a:pt x="135" y="404"/>
                    <a:pt x="269" y="471"/>
                  </a:cubicBezTo>
                  <a:cubicBezTo>
                    <a:pt x="337" y="270"/>
                    <a:pt x="202" y="68"/>
                    <a:pt x="0" y="1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9" name="Google Shape;9029;p9"/>
            <p:cNvSpPr/>
            <p:nvPr/>
          </p:nvSpPr>
          <p:spPr>
            <a:xfrm>
              <a:off x="2688100" y="2463375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68" y="0"/>
                  </a:moveTo>
                  <a:cubicBezTo>
                    <a:pt x="68" y="134"/>
                    <a:pt x="1" y="336"/>
                    <a:pt x="1" y="471"/>
                  </a:cubicBezTo>
                  <a:lnTo>
                    <a:pt x="270" y="471"/>
                  </a:lnTo>
                  <a:cubicBezTo>
                    <a:pt x="270" y="269"/>
                    <a:pt x="203" y="67"/>
                    <a:pt x="68" y="0"/>
                  </a:cubicBez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0" name="Google Shape;9030;p9"/>
            <p:cNvSpPr/>
            <p:nvPr/>
          </p:nvSpPr>
          <p:spPr>
            <a:xfrm>
              <a:off x="3533500" y="2456650"/>
              <a:ext cx="11800" cy="6750"/>
            </a:xfrm>
            <a:custGeom>
              <a:avLst/>
              <a:gdLst/>
              <a:ahLst/>
              <a:cxnLst/>
              <a:rect l="l" t="t" r="r" b="b"/>
              <a:pathLst>
                <a:path w="472" h="270" extrusionOk="0">
                  <a:moveTo>
                    <a:pt x="1" y="0"/>
                  </a:moveTo>
                  <a:lnTo>
                    <a:pt x="471" y="269"/>
                  </a:ln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1" name="Google Shape;9031;p9"/>
            <p:cNvSpPr/>
            <p:nvPr/>
          </p:nvSpPr>
          <p:spPr>
            <a:xfrm>
              <a:off x="3493175" y="2414625"/>
              <a:ext cx="10100" cy="8750"/>
            </a:xfrm>
            <a:custGeom>
              <a:avLst/>
              <a:gdLst/>
              <a:ahLst/>
              <a:cxnLst/>
              <a:rect l="l" t="t" r="r" b="b"/>
              <a:pathLst>
                <a:path w="404" h="350" extrusionOk="0">
                  <a:moveTo>
                    <a:pt x="0" y="0"/>
                  </a:moveTo>
                  <a:cubicBezTo>
                    <a:pt x="0" y="175"/>
                    <a:pt x="151" y="350"/>
                    <a:pt x="323" y="350"/>
                  </a:cubicBezTo>
                  <a:cubicBezTo>
                    <a:pt x="349" y="350"/>
                    <a:pt x="376" y="346"/>
                    <a:pt x="403" y="337"/>
                  </a:cubicBezTo>
                  <a:cubicBezTo>
                    <a:pt x="336" y="202"/>
                    <a:pt x="202" y="68"/>
                    <a:pt x="0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2" name="Google Shape;9032;p9"/>
            <p:cNvSpPr/>
            <p:nvPr/>
          </p:nvSpPr>
          <p:spPr>
            <a:xfrm>
              <a:off x="3483075" y="24045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0"/>
                  </a:moveTo>
                  <a:cubicBezTo>
                    <a:pt x="1" y="202"/>
                    <a:pt x="202" y="403"/>
                    <a:pt x="404" y="403"/>
                  </a:cubicBezTo>
                  <a:cubicBezTo>
                    <a:pt x="337" y="202"/>
                    <a:pt x="202" y="67"/>
                    <a:pt x="1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3" name="Google Shape;9033;p9"/>
            <p:cNvSpPr/>
            <p:nvPr/>
          </p:nvSpPr>
          <p:spPr>
            <a:xfrm>
              <a:off x="2827600" y="1814600"/>
              <a:ext cx="4625" cy="5075"/>
            </a:xfrm>
            <a:custGeom>
              <a:avLst/>
              <a:gdLst/>
              <a:ahLst/>
              <a:cxnLst/>
              <a:rect l="l" t="t" r="r" b="b"/>
              <a:pathLst>
                <a:path w="185" h="203" extrusionOk="0">
                  <a:moveTo>
                    <a:pt x="135" y="1"/>
                  </a:moveTo>
                  <a:cubicBezTo>
                    <a:pt x="135" y="1"/>
                    <a:pt x="86" y="100"/>
                    <a:pt x="72" y="170"/>
                  </a:cubicBezTo>
                  <a:lnTo>
                    <a:pt x="72" y="170"/>
                  </a:lnTo>
                  <a:cubicBezTo>
                    <a:pt x="185" y="100"/>
                    <a:pt x="135" y="1"/>
                    <a:pt x="135" y="1"/>
                  </a:cubicBezTo>
                  <a:close/>
                  <a:moveTo>
                    <a:pt x="72" y="170"/>
                  </a:moveTo>
                  <a:cubicBezTo>
                    <a:pt x="53" y="182"/>
                    <a:pt x="30" y="193"/>
                    <a:pt x="1" y="203"/>
                  </a:cubicBezTo>
                  <a:lnTo>
                    <a:pt x="68" y="203"/>
                  </a:lnTo>
                  <a:cubicBezTo>
                    <a:pt x="68" y="193"/>
                    <a:pt x="69" y="182"/>
                    <a:pt x="72" y="170"/>
                  </a:cubicBezTo>
                  <a:close/>
                </a:path>
              </a:pathLst>
            </a:custGeom>
            <a:solidFill>
              <a:srgbClr val="2062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4" name="Google Shape;9034;p9"/>
            <p:cNvSpPr/>
            <p:nvPr/>
          </p:nvSpPr>
          <p:spPr>
            <a:xfrm>
              <a:off x="3220900" y="2100325"/>
              <a:ext cx="13450" cy="11800"/>
            </a:xfrm>
            <a:custGeom>
              <a:avLst/>
              <a:gdLst/>
              <a:ahLst/>
              <a:cxnLst/>
              <a:rect l="l" t="t" r="r" b="b"/>
              <a:pathLst>
                <a:path w="538" h="472" extrusionOk="0">
                  <a:moveTo>
                    <a:pt x="135" y="1"/>
                  </a:moveTo>
                  <a:lnTo>
                    <a:pt x="67" y="68"/>
                  </a:lnTo>
                  <a:cubicBezTo>
                    <a:pt x="0" y="270"/>
                    <a:pt x="135" y="471"/>
                    <a:pt x="336" y="471"/>
                  </a:cubicBezTo>
                  <a:lnTo>
                    <a:pt x="471" y="471"/>
                  </a:lnTo>
                  <a:cubicBezTo>
                    <a:pt x="538" y="135"/>
                    <a:pt x="404" y="1"/>
                    <a:pt x="135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5" name="Google Shape;9035;p9"/>
            <p:cNvSpPr/>
            <p:nvPr/>
          </p:nvSpPr>
          <p:spPr>
            <a:xfrm>
              <a:off x="3116700" y="1545500"/>
              <a:ext cx="372050" cy="483800"/>
            </a:xfrm>
            <a:custGeom>
              <a:avLst/>
              <a:gdLst/>
              <a:ahLst/>
              <a:cxnLst/>
              <a:rect l="l" t="t" r="r" b="b"/>
              <a:pathLst>
                <a:path w="14882" h="19352" extrusionOk="0">
                  <a:moveTo>
                    <a:pt x="6721" y="0"/>
                  </a:moveTo>
                  <a:cubicBezTo>
                    <a:pt x="6311" y="0"/>
                    <a:pt x="6267" y="666"/>
                    <a:pt x="5983" y="950"/>
                  </a:cubicBezTo>
                  <a:cubicBezTo>
                    <a:pt x="5714" y="1353"/>
                    <a:pt x="5983" y="1891"/>
                    <a:pt x="5580" y="2227"/>
                  </a:cubicBezTo>
                  <a:cubicBezTo>
                    <a:pt x="4639" y="2967"/>
                    <a:pt x="4639" y="2967"/>
                    <a:pt x="4840" y="3908"/>
                  </a:cubicBezTo>
                  <a:cubicBezTo>
                    <a:pt x="4975" y="4378"/>
                    <a:pt x="5177" y="4916"/>
                    <a:pt x="4370" y="5252"/>
                  </a:cubicBezTo>
                  <a:cubicBezTo>
                    <a:pt x="4168" y="4177"/>
                    <a:pt x="4101" y="3101"/>
                    <a:pt x="2958" y="2698"/>
                  </a:cubicBezTo>
                  <a:cubicBezTo>
                    <a:pt x="2756" y="3101"/>
                    <a:pt x="2891" y="3572"/>
                    <a:pt x="2622" y="4042"/>
                  </a:cubicBezTo>
                  <a:cubicBezTo>
                    <a:pt x="2504" y="4218"/>
                    <a:pt x="2364" y="4269"/>
                    <a:pt x="2216" y="4269"/>
                  </a:cubicBezTo>
                  <a:cubicBezTo>
                    <a:pt x="2015" y="4269"/>
                    <a:pt x="1799" y="4176"/>
                    <a:pt x="1607" y="4176"/>
                  </a:cubicBezTo>
                  <a:cubicBezTo>
                    <a:pt x="1454" y="4176"/>
                    <a:pt x="1316" y="4235"/>
                    <a:pt x="1210" y="4446"/>
                  </a:cubicBezTo>
                  <a:cubicBezTo>
                    <a:pt x="1479" y="4782"/>
                    <a:pt x="1815" y="5118"/>
                    <a:pt x="2017" y="5521"/>
                  </a:cubicBezTo>
                  <a:cubicBezTo>
                    <a:pt x="2219" y="5790"/>
                    <a:pt x="2084" y="6059"/>
                    <a:pt x="1815" y="6193"/>
                  </a:cubicBezTo>
                  <a:cubicBezTo>
                    <a:pt x="1746" y="6228"/>
                    <a:pt x="1690" y="6243"/>
                    <a:pt x="1645" y="6243"/>
                  </a:cubicBezTo>
                  <a:cubicBezTo>
                    <a:pt x="1429" y="6243"/>
                    <a:pt x="1456" y="5901"/>
                    <a:pt x="1345" y="5790"/>
                  </a:cubicBezTo>
                  <a:cubicBezTo>
                    <a:pt x="1277" y="5656"/>
                    <a:pt x="1210" y="5588"/>
                    <a:pt x="1008" y="5319"/>
                  </a:cubicBezTo>
                  <a:cubicBezTo>
                    <a:pt x="887" y="5198"/>
                    <a:pt x="742" y="5102"/>
                    <a:pt x="602" y="5102"/>
                  </a:cubicBezTo>
                  <a:cubicBezTo>
                    <a:pt x="508" y="5102"/>
                    <a:pt x="417" y="5145"/>
                    <a:pt x="336" y="5252"/>
                  </a:cubicBezTo>
                  <a:cubicBezTo>
                    <a:pt x="0" y="5790"/>
                    <a:pt x="202" y="6462"/>
                    <a:pt x="807" y="6799"/>
                  </a:cubicBezTo>
                  <a:cubicBezTo>
                    <a:pt x="1076" y="7000"/>
                    <a:pt x="1748" y="6933"/>
                    <a:pt x="1950" y="7471"/>
                  </a:cubicBezTo>
                  <a:cubicBezTo>
                    <a:pt x="1896" y="7596"/>
                    <a:pt x="1799" y="7631"/>
                    <a:pt x="1686" y="7631"/>
                  </a:cubicBezTo>
                  <a:cubicBezTo>
                    <a:pt x="1546" y="7631"/>
                    <a:pt x="1381" y="7577"/>
                    <a:pt x="1242" y="7577"/>
                  </a:cubicBezTo>
                  <a:cubicBezTo>
                    <a:pt x="1072" y="7577"/>
                    <a:pt x="941" y="7657"/>
                    <a:pt x="941" y="8009"/>
                  </a:cubicBezTo>
                  <a:cubicBezTo>
                    <a:pt x="1106" y="8146"/>
                    <a:pt x="1305" y="8171"/>
                    <a:pt x="1514" y="8171"/>
                  </a:cubicBezTo>
                  <a:cubicBezTo>
                    <a:pt x="1634" y="8171"/>
                    <a:pt x="1758" y="8163"/>
                    <a:pt x="1882" y="8163"/>
                  </a:cubicBezTo>
                  <a:cubicBezTo>
                    <a:pt x="2068" y="8163"/>
                    <a:pt x="2253" y="8182"/>
                    <a:pt x="2420" y="8278"/>
                  </a:cubicBezTo>
                  <a:cubicBezTo>
                    <a:pt x="2996" y="8749"/>
                    <a:pt x="3694" y="9016"/>
                    <a:pt x="4420" y="9016"/>
                  </a:cubicBezTo>
                  <a:cubicBezTo>
                    <a:pt x="4626" y="9016"/>
                    <a:pt x="4834" y="8994"/>
                    <a:pt x="5042" y="8950"/>
                  </a:cubicBezTo>
                  <a:cubicBezTo>
                    <a:pt x="5156" y="8924"/>
                    <a:pt x="5264" y="8911"/>
                    <a:pt x="5365" y="8911"/>
                  </a:cubicBezTo>
                  <a:cubicBezTo>
                    <a:pt x="6041" y="8911"/>
                    <a:pt x="6410" y="9475"/>
                    <a:pt x="6118" y="10294"/>
                  </a:cubicBezTo>
                  <a:cubicBezTo>
                    <a:pt x="5782" y="11370"/>
                    <a:pt x="6521" y="11572"/>
                    <a:pt x="7193" y="11975"/>
                  </a:cubicBezTo>
                  <a:cubicBezTo>
                    <a:pt x="8000" y="10631"/>
                    <a:pt x="6656" y="9219"/>
                    <a:pt x="7597" y="8009"/>
                  </a:cubicBezTo>
                  <a:lnTo>
                    <a:pt x="7597" y="8009"/>
                  </a:lnTo>
                  <a:cubicBezTo>
                    <a:pt x="8471" y="8681"/>
                    <a:pt x="8807" y="9757"/>
                    <a:pt x="8538" y="10832"/>
                  </a:cubicBezTo>
                  <a:cubicBezTo>
                    <a:pt x="8336" y="11773"/>
                    <a:pt x="7798" y="12513"/>
                    <a:pt x="9143" y="12983"/>
                  </a:cubicBezTo>
                  <a:cubicBezTo>
                    <a:pt x="9210" y="12983"/>
                    <a:pt x="9277" y="13320"/>
                    <a:pt x="9277" y="13320"/>
                  </a:cubicBezTo>
                  <a:cubicBezTo>
                    <a:pt x="8269" y="13857"/>
                    <a:pt x="9210" y="15000"/>
                    <a:pt x="8672" y="15538"/>
                  </a:cubicBezTo>
                  <a:cubicBezTo>
                    <a:pt x="8135" y="16009"/>
                    <a:pt x="8202" y="16748"/>
                    <a:pt x="8202" y="17421"/>
                  </a:cubicBezTo>
                  <a:lnTo>
                    <a:pt x="8135" y="17488"/>
                  </a:lnTo>
                  <a:cubicBezTo>
                    <a:pt x="8164" y="17606"/>
                    <a:pt x="8246" y="17643"/>
                    <a:pt x="8351" y="17643"/>
                  </a:cubicBezTo>
                  <a:cubicBezTo>
                    <a:pt x="8526" y="17643"/>
                    <a:pt x="8766" y="17541"/>
                    <a:pt x="8939" y="17541"/>
                  </a:cubicBezTo>
                  <a:cubicBezTo>
                    <a:pt x="9133" y="17541"/>
                    <a:pt x="9243" y="17671"/>
                    <a:pt x="9076" y="18227"/>
                  </a:cubicBezTo>
                  <a:cubicBezTo>
                    <a:pt x="8863" y="19079"/>
                    <a:pt x="9063" y="19284"/>
                    <a:pt x="9402" y="19284"/>
                  </a:cubicBezTo>
                  <a:cubicBezTo>
                    <a:pt x="9716" y="19284"/>
                    <a:pt x="10148" y="19109"/>
                    <a:pt x="10483" y="19109"/>
                  </a:cubicBezTo>
                  <a:cubicBezTo>
                    <a:pt x="10585" y="19109"/>
                    <a:pt x="10679" y="19125"/>
                    <a:pt x="10756" y="19168"/>
                  </a:cubicBezTo>
                  <a:cubicBezTo>
                    <a:pt x="10941" y="19291"/>
                    <a:pt x="11125" y="19352"/>
                    <a:pt x="11292" y="19352"/>
                  </a:cubicBezTo>
                  <a:cubicBezTo>
                    <a:pt x="11674" y="19352"/>
                    <a:pt x="11967" y="19037"/>
                    <a:pt x="11967" y="18429"/>
                  </a:cubicBezTo>
                  <a:cubicBezTo>
                    <a:pt x="11967" y="18295"/>
                    <a:pt x="11563" y="17891"/>
                    <a:pt x="12101" y="17891"/>
                  </a:cubicBezTo>
                  <a:cubicBezTo>
                    <a:pt x="13916" y="17824"/>
                    <a:pt x="13782" y="16345"/>
                    <a:pt x="13647" y="15269"/>
                  </a:cubicBezTo>
                  <a:cubicBezTo>
                    <a:pt x="13513" y="14194"/>
                    <a:pt x="13715" y="13051"/>
                    <a:pt x="14252" y="12110"/>
                  </a:cubicBezTo>
                  <a:lnTo>
                    <a:pt x="14252" y="11841"/>
                  </a:lnTo>
                  <a:cubicBezTo>
                    <a:pt x="14445" y="11328"/>
                    <a:pt x="14881" y="10693"/>
                    <a:pt x="13932" y="10693"/>
                  </a:cubicBezTo>
                  <a:cubicBezTo>
                    <a:pt x="13885" y="10693"/>
                    <a:pt x="13835" y="10695"/>
                    <a:pt x="13782" y="10698"/>
                  </a:cubicBezTo>
                  <a:cubicBezTo>
                    <a:pt x="13738" y="10701"/>
                    <a:pt x="13694" y="10702"/>
                    <a:pt x="13651" y="10702"/>
                  </a:cubicBezTo>
                  <a:cubicBezTo>
                    <a:pt x="12773" y="10702"/>
                    <a:pt x="12101" y="10071"/>
                    <a:pt x="12101" y="9622"/>
                  </a:cubicBezTo>
                  <a:cubicBezTo>
                    <a:pt x="12236" y="8614"/>
                    <a:pt x="11294" y="8681"/>
                    <a:pt x="11025" y="8210"/>
                  </a:cubicBezTo>
                  <a:cubicBezTo>
                    <a:pt x="10970" y="8182"/>
                    <a:pt x="10902" y="8166"/>
                    <a:pt x="10833" y="8166"/>
                  </a:cubicBezTo>
                  <a:cubicBezTo>
                    <a:pt x="10735" y="8166"/>
                    <a:pt x="10634" y="8199"/>
                    <a:pt x="10555" y="8278"/>
                  </a:cubicBezTo>
                  <a:cubicBezTo>
                    <a:pt x="10488" y="8345"/>
                    <a:pt x="10420" y="8479"/>
                    <a:pt x="10420" y="8614"/>
                  </a:cubicBezTo>
                  <a:cubicBezTo>
                    <a:pt x="10400" y="8794"/>
                    <a:pt x="10380" y="8855"/>
                    <a:pt x="10360" y="8855"/>
                  </a:cubicBezTo>
                  <a:cubicBezTo>
                    <a:pt x="10319" y="8855"/>
                    <a:pt x="10277" y="8597"/>
                    <a:pt x="10236" y="8597"/>
                  </a:cubicBezTo>
                  <a:cubicBezTo>
                    <a:pt x="10230" y="8597"/>
                    <a:pt x="10224" y="8602"/>
                    <a:pt x="10219" y="8614"/>
                  </a:cubicBezTo>
                  <a:cubicBezTo>
                    <a:pt x="10163" y="8586"/>
                    <a:pt x="10107" y="8570"/>
                    <a:pt x="10056" y="8570"/>
                  </a:cubicBezTo>
                  <a:cubicBezTo>
                    <a:pt x="9984" y="8570"/>
                    <a:pt x="9922" y="8602"/>
                    <a:pt x="9883" y="8681"/>
                  </a:cubicBezTo>
                  <a:cubicBezTo>
                    <a:pt x="9883" y="8681"/>
                    <a:pt x="9748" y="8546"/>
                    <a:pt x="9748" y="8546"/>
                  </a:cubicBezTo>
                  <a:lnTo>
                    <a:pt x="9883" y="8546"/>
                  </a:lnTo>
                  <a:cubicBezTo>
                    <a:pt x="10017" y="8412"/>
                    <a:pt x="10286" y="8479"/>
                    <a:pt x="10488" y="8278"/>
                  </a:cubicBezTo>
                  <a:cubicBezTo>
                    <a:pt x="10581" y="8184"/>
                    <a:pt x="10675" y="8058"/>
                    <a:pt x="10814" y="8058"/>
                  </a:cubicBezTo>
                  <a:cubicBezTo>
                    <a:pt x="10874" y="8058"/>
                    <a:pt x="10944" y="8082"/>
                    <a:pt x="11025" y="8143"/>
                  </a:cubicBezTo>
                  <a:cubicBezTo>
                    <a:pt x="11362" y="8009"/>
                    <a:pt x="11832" y="7740"/>
                    <a:pt x="11698" y="7336"/>
                  </a:cubicBezTo>
                  <a:cubicBezTo>
                    <a:pt x="11294" y="6530"/>
                    <a:pt x="10958" y="5454"/>
                    <a:pt x="10286" y="5185"/>
                  </a:cubicBezTo>
                  <a:cubicBezTo>
                    <a:pt x="9076" y="4580"/>
                    <a:pt x="8135" y="3437"/>
                    <a:pt x="7798" y="2093"/>
                  </a:cubicBezTo>
                  <a:cubicBezTo>
                    <a:pt x="7260" y="2152"/>
                    <a:pt x="7467" y="3010"/>
                    <a:pt x="6904" y="3010"/>
                  </a:cubicBezTo>
                  <a:cubicBezTo>
                    <a:pt x="6834" y="3010"/>
                    <a:pt x="6752" y="2996"/>
                    <a:pt x="6656" y="2967"/>
                  </a:cubicBezTo>
                  <a:cubicBezTo>
                    <a:pt x="6521" y="2361"/>
                    <a:pt x="6588" y="1756"/>
                    <a:pt x="6925" y="1286"/>
                  </a:cubicBezTo>
                  <a:cubicBezTo>
                    <a:pt x="7193" y="950"/>
                    <a:pt x="7597" y="345"/>
                    <a:pt x="6992" y="76"/>
                  </a:cubicBezTo>
                  <a:cubicBezTo>
                    <a:pt x="6886" y="23"/>
                    <a:pt x="6798" y="0"/>
                    <a:pt x="6721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6" name="Google Shape;9036;p9"/>
            <p:cNvSpPr/>
            <p:nvPr/>
          </p:nvSpPr>
          <p:spPr>
            <a:xfrm>
              <a:off x="3434400" y="1639825"/>
              <a:ext cx="157950" cy="331125"/>
            </a:xfrm>
            <a:custGeom>
              <a:avLst/>
              <a:gdLst/>
              <a:ahLst/>
              <a:cxnLst/>
              <a:rect l="l" t="t" r="r" b="b"/>
              <a:pathLst>
                <a:path w="6318" h="13245" extrusionOk="0">
                  <a:moveTo>
                    <a:pt x="6183" y="0"/>
                  </a:moveTo>
                  <a:cubicBezTo>
                    <a:pt x="5175" y="67"/>
                    <a:pt x="4166" y="538"/>
                    <a:pt x="3494" y="1345"/>
                  </a:cubicBezTo>
                  <a:cubicBezTo>
                    <a:pt x="3203" y="1635"/>
                    <a:pt x="2948" y="2170"/>
                    <a:pt x="2526" y="2170"/>
                  </a:cubicBezTo>
                  <a:cubicBezTo>
                    <a:pt x="2362" y="2170"/>
                    <a:pt x="2173" y="2089"/>
                    <a:pt x="1948" y="1883"/>
                  </a:cubicBezTo>
                  <a:cubicBezTo>
                    <a:pt x="1879" y="1831"/>
                    <a:pt x="1823" y="1810"/>
                    <a:pt x="1776" y="1810"/>
                  </a:cubicBezTo>
                  <a:cubicBezTo>
                    <a:pt x="1640" y="1810"/>
                    <a:pt x="1577" y="1984"/>
                    <a:pt x="1477" y="2084"/>
                  </a:cubicBezTo>
                  <a:cubicBezTo>
                    <a:pt x="939" y="2824"/>
                    <a:pt x="200" y="3563"/>
                    <a:pt x="1679" y="4034"/>
                  </a:cubicBezTo>
                  <a:cubicBezTo>
                    <a:pt x="1880" y="4168"/>
                    <a:pt x="1948" y="4370"/>
                    <a:pt x="1813" y="4572"/>
                  </a:cubicBezTo>
                  <a:cubicBezTo>
                    <a:pt x="1679" y="4706"/>
                    <a:pt x="1477" y="4841"/>
                    <a:pt x="1343" y="4841"/>
                  </a:cubicBezTo>
                  <a:cubicBezTo>
                    <a:pt x="1066" y="4772"/>
                    <a:pt x="754" y="4613"/>
                    <a:pt x="507" y="4613"/>
                  </a:cubicBezTo>
                  <a:cubicBezTo>
                    <a:pt x="273" y="4613"/>
                    <a:pt x="98" y="4754"/>
                    <a:pt x="65" y="5244"/>
                  </a:cubicBezTo>
                  <a:cubicBezTo>
                    <a:pt x="1" y="5730"/>
                    <a:pt x="201" y="5841"/>
                    <a:pt x="456" y="5841"/>
                  </a:cubicBezTo>
                  <a:cubicBezTo>
                    <a:pt x="672" y="5841"/>
                    <a:pt x="928" y="5761"/>
                    <a:pt x="1095" y="5761"/>
                  </a:cubicBezTo>
                  <a:cubicBezTo>
                    <a:pt x="1140" y="5761"/>
                    <a:pt x="1179" y="5767"/>
                    <a:pt x="1208" y="5782"/>
                  </a:cubicBezTo>
                  <a:cubicBezTo>
                    <a:pt x="1477" y="5984"/>
                    <a:pt x="1880" y="6051"/>
                    <a:pt x="2082" y="6320"/>
                  </a:cubicBezTo>
                  <a:cubicBezTo>
                    <a:pt x="2486" y="6992"/>
                    <a:pt x="2687" y="7731"/>
                    <a:pt x="1612" y="8000"/>
                  </a:cubicBezTo>
                  <a:cubicBezTo>
                    <a:pt x="1477" y="8807"/>
                    <a:pt x="1275" y="9681"/>
                    <a:pt x="1141" y="10488"/>
                  </a:cubicBezTo>
                  <a:cubicBezTo>
                    <a:pt x="1074" y="11631"/>
                    <a:pt x="1544" y="12639"/>
                    <a:pt x="2486" y="13244"/>
                  </a:cubicBezTo>
                  <a:cubicBezTo>
                    <a:pt x="3225" y="12908"/>
                    <a:pt x="3830" y="12236"/>
                    <a:pt x="4166" y="11496"/>
                  </a:cubicBezTo>
                  <a:lnTo>
                    <a:pt x="4166" y="11496"/>
                  </a:lnTo>
                  <a:cubicBezTo>
                    <a:pt x="4099" y="12101"/>
                    <a:pt x="3696" y="12975"/>
                    <a:pt x="5107" y="12975"/>
                  </a:cubicBezTo>
                  <a:cubicBezTo>
                    <a:pt x="6318" y="12101"/>
                    <a:pt x="5511" y="11026"/>
                    <a:pt x="5578" y="10017"/>
                  </a:cubicBezTo>
                  <a:cubicBezTo>
                    <a:pt x="5578" y="9816"/>
                    <a:pt x="5511" y="9681"/>
                    <a:pt x="5444" y="9479"/>
                  </a:cubicBezTo>
                  <a:cubicBezTo>
                    <a:pt x="5309" y="9076"/>
                    <a:pt x="5242" y="8605"/>
                    <a:pt x="5242" y="8202"/>
                  </a:cubicBezTo>
                  <a:lnTo>
                    <a:pt x="5242" y="7933"/>
                  </a:lnTo>
                  <a:cubicBezTo>
                    <a:pt x="5175" y="7463"/>
                    <a:pt x="4839" y="6790"/>
                    <a:pt x="5040" y="6656"/>
                  </a:cubicBezTo>
                  <a:cubicBezTo>
                    <a:pt x="5847" y="5849"/>
                    <a:pt x="5107" y="5378"/>
                    <a:pt x="4839" y="4706"/>
                  </a:cubicBezTo>
                  <a:cubicBezTo>
                    <a:pt x="4724" y="4421"/>
                    <a:pt x="4659" y="3990"/>
                    <a:pt x="4312" y="3990"/>
                  </a:cubicBezTo>
                  <a:cubicBezTo>
                    <a:pt x="4251" y="3990"/>
                    <a:pt x="4180" y="4004"/>
                    <a:pt x="4099" y="4034"/>
                  </a:cubicBezTo>
                  <a:cubicBezTo>
                    <a:pt x="3494" y="4303"/>
                    <a:pt x="3023" y="4773"/>
                    <a:pt x="3628" y="5513"/>
                  </a:cubicBezTo>
                  <a:cubicBezTo>
                    <a:pt x="3763" y="5849"/>
                    <a:pt x="3830" y="6118"/>
                    <a:pt x="3965" y="6454"/>
                  </a:cubicBezTo>
                  <a:cubicBezTo>
                    <a:pt x="3965" y="6656"/>
                    <a:pt x="3830" y="6858"/>
                    <a:pt x="3696" y="6925"/>
                  </a:cubicBezTo>
                  <a:cubicBezTo>
                    <a:pt x="3642" y="6943"/>
                    <a:pt x="3588" y="6951"/>
                    <a:pt x="3535" y="6951"/>
                  </a:cubicBezTo>
                  <a:cubicBezTo>
                    <a:pt x="3391" y="6951"/>
                    <a:pt x="3256" y="6889"/>
                    <a:pt x="3158" y="6790"/>
                  </a:cubicBezTo>
                  <a:cubicBezTo>
                    <a:pt x="2217" y="5849"/>
                    <a:pt x="2351" y="3496"/>
                    <a:pt x="3292" y="2488"/>
                  </a:cubicBezTo>
                  <a:cubicBezTo>
                    <a:pt x="3494" y="2266"/>
                    <a:pt x="3701" y="2201"/>
                    <a:pt x="3909" y="2201"/>
                  </a:cubicBezTo>
                  <a:cubicBezTo>
                    <a:pt x="4201" y="2201"/>
                    <a:pt x="4494" y="2329"/>
                    <a:pt x="4774" y="2329"/>
                  </a:cubicBezTo>
                  <a:cubicBezTo>
                    <a:pt x="4960" y="2329"/>
                    <a:pt x="5140" y="2273"/>
                    <a:pt x="5309" y="2084"/>
                  </a:cubicBezTo>
                  <a:cubicBezTo>
                    <a:pt x="4032" y="874"/>
                    <a:pt x="5712" y="673"/>
                    <a:pt x="6183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7" name="Google Shape;9037;p9"/>
            <p:cNvSpPr/>
            <p:nvPr/>
          </p:nvSpPr>
          <p:spPr>
            <a:xfrm>
              <a:off x="3390650" y="1424700"/>
              <a:ext cx="235325" cy="280700"/>
            </a:xfrm>
            <a:custGeom>
              <a:avLst/>
              <a:gdLst/>
              <a:ahLst/>
              <a:cxnLst/>
              <a:rect l="l" t="t" r="r" b="b"/>
              <a:pathLst>
                <a:path w="9413" h="11228" extrusionOk="0">
                  <a:moveTo>
                    <a:pt x="4572" y="0"/>
                  </a:moveTo>
                  <a:cubicBezTo>
                    <a:pt x="4370" y="538"/>
                    <a:pt x="3563" y="336"/>
                    <a:pt x="3362" y="874"/>
                  </a:cubicBezTo>
                  <a:lnTo>
                    <a:pt x="3294" y="874"/>
                  </a:lnTo>
                  <a:cubicBezTo>
                    <a:pt x="2910" y="1204"/>
                    <a:pt x="2839" y="1938"/>
                    <a:pt x="2239" y="1938"/>
                  </a:cubicBezTo>
                  <a:cubicBezTo>
                    <a:pt x="2105" y="1938"/>
                    <a:pt x="1944" y="1901"/>
                    <a:pt x="1748" y="1815"/>
                  </a:cubicBezTo>
                  <a:cubicBezTo>
                    <a:pt x="1680" y="1790"/>
                    <a:pt x="1617" y="1778"/>
                    <a:pt x="1558" y="1778"/>
                  </a:cubicBezTo>
                  <a:cubicBezTo>
                    <a:pt x="1145" y="1778"/>
                    <a:pt x="924" y="2337"/>
                    <a:pt x="807" y="2689"/>
                  </a:cubicBezTo>
                  <a:cubicBezTo>
                    <a:pt x="672" y="3361"/>
                    <a:pt x="605" y="3967"/>
                    <a:pt x="538" y="4639"/>
                  </a:cubicBezTo>
                  <a:cubicBezTo>
                    <a:pt x="1479" y="4504"/>
                    <a:pt x="1143" y="3496"/>
                    <a:pt x="1681" y="3294"/>
                  </a:cubicBezTo>
                  <a:lnTo>
                    <a:pt x="1748" y="3160"/>
                  </a:lnTo>
                  <a:lnTo>
                    <a:pt x="1748" y="3294"/>
                  </a:lnTo>
                  <a:cubicBezTo>
                    <a:pt x="2017" y="4370"/>
                    <a:pt x="1278" y="5446"/>
                    <a:pt x="1748" y="6521"/>
                  </a:cubicBezTo>
                  <a:cubicBezTo>
                    <a:pt x="1950" y="6992"/>
                    <a:pt x="2017" y="7462"/>
                    <a:pt x="1950" y="7933"/>
                  </a:cubicBezTo>
                  <a:cubicBezTo>
                    <a:pt x="1614" y="7261"/>
                    <a:pt x="1950" y="6857"/>
                    <a:pt x="1681" y="6521"/>
                  </a:cubicBezTo>
                  <a:lnTo>
                    <a:pt x="1681" y="6521"/>
                  </a:lnTo>
                  <a:cubicBezTo>
                    <a:pt x="336" y="6857"/>
                    <a:pt x="0" y="7395"/>
                    <a:pt x="538" y="8336"/>
                  </a:cubicBezTo>
                  <a:cubicBezTo>
                    <a:pt x="1143" y="9210"/>
                    <a:pt x="1681" y="10017"/>
                    <a:pt x="1076" y="11227"/>
                  </a:cubicBezTo>
                  <a:cubicBezTo>
                    <a:pt x="1815" y="11025"/>
                    <a:pt x="2219" y="10420"/>
                    <a:pt x="2219" y="10151"/>
                  </a:cubicBezTo>
                  <a:cubicBezTo>
                    <a:pt x="2052" y="8872"/>
                    <a:pt x="2713" y="8651"/>
                    <a:pt x="3518" y="8651"/>
                  </a:cubicBezTo>
                  <a:cubicBezTo>
                    <a:pt x="3686" y="8651"/>
                    <a:pt x="3860" y="8661"/>
                    <a:pt x="4034" y="8672"/>
                  </a:cubicBezTo>
                  <a:cubicBezTo>
                    <a:pt x="4077" y="8675"/>
                    <a:pt x="4118" y="8677"/>
                    <a:pt x="4158" y="8677"/>
                  </a:cubicBezTo>
                  <a:cubicBezTo>
                    <a:pt x="5053" y="8677"/>
                    <a:pt x="5171" y="7972"/>
                    <a:pt x="5042" y="7328"/>
                  </a:cubicBezTo>
                  <a:cubicBezTo>
                    <a:pt x="4975" y="7059"/>
                    <a:pt x="4908" y="6454"/>
                    <a:pt x="4437" y="6252"/>
                  </a:cubicBezTo>
                  <a:cubicBezTo>
                    <a:pt x="3698" y="6588"/>
                    <a:pt x="4236" y="7462"/>
                    <a:pt x="3698" y="8135"/>
                  </a:cubicBezTo>
                  <a:cubicBezTo>
                    <a:pt x="3429" y="7395"/>
                    <a:pt x="3025" y="6790"/>
                    <a:pt x="2555" y="6185"/>
                  </a:cubicBezTo>
                  <a:cubicBezTo>
                    <a:pt x="2084" y="5647"/>
                    <a:pt x="2017" y="4908"/>
                    <a:pt x="2488" y="4370"/>
                  </a:cubicBezTo>
                  <a:cubicBezTo>
                    <a:pt x="2824" y="3967"/>
                    <a:pt x="3160" y="3563"/>
                    <a:pt x="3093" y="2958"/>
                  </a:cubicBezTo>
                  <a:cubicBezTo>
                    <a:pt x="2958" y="2353"/>
                    <a:pt x="3496" y="1950"/>
                    <a:pt x="4034" y="1815"/>
                  </a:cubicBezTo>
                  <a:cubicBezTo>
                    <a:pt x="4098" y="1799"/>
                    <a:pt x="4158" y="1792"/>
                    <a:pt x="4215" y="1792"/>
                  </a:cubicBezTo>
                  <a:cubicBezTo>
                    <a:pt x="4636" y="1792"/>
                    <a:pt x="4873" y="2199"/>
                    <a:pt x="5109" y="2555"/>
                  </a:cubicBezTo>
                  <a:cubicBezTo>
                    <a:pt x="5244" y="2689"/>
                    <a:pt x="5244" y="2891"/>
                    <a:pt x="5378" y="3093"/>
                  </a:cubicBezTo>
                  <a:cubicBezTo>
                    <a:pt x="6589" y="4639"/>
                    <a:pt x="7328" y="6454"/>
                    <a:pt x="9009" y="7664"/>
                  </a:cubicBezTo>
                  <a:cubicBezTo>
                    <a:pt x="9412" y="6925"/>
                    <a:pt x="8874" y="6454"/>
                    <a:pt x="8605" y="5849"/>
                  </a:cubicBezTo>
                  <a:cubicBezTo>
                    <a:pt x="8135" y="4840"/>
                    <a:pt x="7328" y="4101"/>
                    <a:pt x="6790" y="3093"/>
                  </a:cubicBezTo>
                  <a:cubicBezTo>
                    <a:pt x="6051" y="2084"/>
                    <a:pt x="6051" y="471"/>
                    <a:pt x="4572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8" name="Google Shape;9038;p9"/>
            <p:cNvSpPr/>
            <p:nvPr/>
          </p:nvSpPr>
          <p:spPr>
            <a:xfrm>
              <a:off x="3560400" y="1784850"/>
              <a:ext cx="154650" cy="326650"/>
            </a:xfrm>
            <a:custGeom>
              <a:avLst/>
              <a:gdLst/>
              <a:ahLst/>
              <a:cxnLst/>
              <a:rect l="l" t="t" r="r" b="b"/>
              <a:pathLst>
                <a:path w="6186" h="13066" extrusionOk="0">
                  <a:moveTo>
                    <a:pt x="1729" y="0"/>
                  </a:moveTo>
                  <a:cubicBezTo>
                    <a:pt x="1497" y="0"/>
                    <a:pt x="1247" y="195"/>
                    <a:pt x="941" y="653"/>
                  </a:cubicBezTo>
                  <a:cubicBezTo>
                    <a:pt x="672" y="1124"/>
                    <a:pt x="672" y="1796"/>
                    <a:pt x="135" y="2199"/>
                  </a:cubicBezTo>
                  <a:cubicBezTo>
                    <a:pt x="0" y="2670"/>
                    <a:pt x="0" y="3275"/>
                    <a:pt x="135" y="3813"/>
                  </a:cubicBezTo>
                  <a:cubicBezTo>
                    <a:pt x="697" y="4528"/>
                    <a:pt x="1104" y="5477"/>
                    <a:pt x="2005" y="5477"/>
                  </a:cubicBezTo>
                  <a:cubicBezTo>
                    <a:pt x="2289" y="5477"/>
                    <a:pt x="2623" y="5383"/>
                    <a:pt x="3025" y="5157"/>
                  </a:cubicBezTo>
                  <a:cubicBezTo>
                    <a:pt x="3101" y="5119"/>
                    <a:pt x="3168" y="5103"/>
                    <a:pt x="3227" y="5103"/>
                  </a:cubicBezTo>
                  <a:cubicBezTo>
                    <a:pt x="3482" y="5103"/>
                    <a:pt x="3601" y="5410"/>
                    <a:pt x="3765" y="5628"/>
                  </a:cubicBezTo>
                  <a:cubicBezTo>
                    <a:pt x="4437" y="6569"/>
                    <a:pt x="4639" y="10065"/>
                    <a:pt x="4034" y="11073"/>
                  </a:cubicBezTo>
                  <a:cubicBezTo>
                    <a:pt x="3967" y="11208"/>
                    <a:pt x="3832" y="11275"/>
                    <a:pt x="3765" y="11342"/>
                  </a:cubicBezTo>
                  <a:cubicBezTo>
                    <a:pt x="3496" y="12082"/>
                    <a:pt x="3496" y="12821"/>
                    <a:pt x="4303" y="13023"/>
                  </a:cubicBezTo>
                  <a:cubicBezTo>
                    <a:pt x="4391" y="13053"/>
                    <a:pt x="4468" y="13066"/>
                    <a:pt x="4534" y="13066"/>
                  </a:cubicBezTo>
                  <a:cubicBezTo>
                    <a:pt x="5074" y="13066"/>
                    <a:pt x="4967" y="12187"/>
                    <a:pt x="5446" y="11947"/>
                  </a:cubicBezTo>
                  <a:cubicBezTo>
                    <a:pt x="6185" y="9393"/>
                    <a:pt x="5916" y="6771"/>
                    <a:pt x="5782" y="4216"/>
                  </a:cubicBezTo>
                  <a:cubicBezTo>
                    <a:pt x="5737" y="4149"/>
                    <a:pt x="5692" y="4127"/>
                    <a:pt x="5642" y="4127"/>
                  </a:cubicBezTo>
                  <a:cubicBezTo>
                    <a:pt x="5543" y="4127"/>
                    <a:pt x="5423" y="4216"/>
                    <a:pt x="5244" y="4216"/>
                  </a:cubicBezTo>
                  <a:cubicBezTo>
                    <a:pt x="5311" y="3947"/>
                    <a:pt x="5513" y="3880"/>
                    <a:pt x="5782" y="3880"/>
                  </a:cubicBezTo>
                  <a:cubicBezTo>
                    <a:pt x="6118" y="3208"/>
                    <a:pt x="6118" y="2401"/>
                    <a:pt x="5782" y="1729"/>
                  </a:cubicBezTo>
                  <a:lnTo>
                    <a:pt x="5782" y="1729"/>
                  </a:lnTo>
                  <a:cubicBezTo>
                    <a:pt x="5684" y="2121"/>
                    <a:pt x="5800" y="2799"/>
                    <a:pt x="5402" y="2799"/>
                  </a:cubicBezTo>
                  <a:cubicBezTo>
                    <a:pt x="5253" y="2799"/>
                    <a:pt x="5034" y="2705"/>
                    <a:pt x="4706" y="2468"/>
                  </a:cubicBezTo>
                  <a:cubicBezTo>
                    <a:pt x="4663" y="2425"/>
                    <a:pt x="4402" y="2083"/>
                    <a:pt x="4097" y="2083"/>
                  </a:cubicBezTo>
                  <a:cubicBezTo>
                    <a:pt x="3923" y="2083"/>
                    <a:pt x="3734" y="2194"/>
                    <a:pt x="3563" y="2536"/>
                  </a:cubicBezTo>
                  <a:cubicBezTo>
                    <a:pt x="3496" y="2671"/>
                    <a:pt x="3442" y="2724"/>
                    <a:pt x="3395" y="2724"/>
                  </a:cubicBezTo>
                  <a:cubicBezTo>
                    <a:pt x="3216" y="2724"/>
                    <a:pt x="3150" y="1928"/>
                    <a:pt x="2853" y="1928"/>
                  </a:cubicBezTo>
                  <a:cubicBezTo>
                    <a:pt x="2843" y="1928"/>
                    <a:pt x="2834" y="1929"/>
                    <a:pt x="2824" y="1930"/>
                  </a:cubicBezTo>
                  <a:cubicBezTo>
                    <a:pt x="2500" y="2039"/>
                    <a:pt x="2219" y="2494"/>
                    <a:pt x="1877" y="2494"/>
                  </a:cubicBezTo>
                  <a:cubicBezTo>
                    <a:pt x="1793" y="2494"/>
                    <a:pt x="1706" y="2467"/>
                    <a:pt x="1614" y="2401"/>
                  </a:cubicBezTo>
                  <a:cubicBezTo>
                    <a:pt x="1143" y="2065"/>
                    <a:pt x="1278" y="1527"/>
                    <a:pt x="1546" y="1191"/>
                  </a:cubicBezTo>
                  <a:cubicBezTo>
                    <a:pt x="1748" y="855"/>
                    <a:pt x="2353" y="1191"/>
                    <a:pt x="2555" y="720"/>
                  </a:cubicBezTo>
                  <a:cubicBezTo>
                    <a:pt x="2261" y="280"/>
                    <a:pt x="2008" y="0"/>
                    <a:pt x="1729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9" name="Google Shape;9039;p9"/>
            <p:cNvSpPr/>
            <p:nvPr/>
          </p:nvSpPr>
          <p:spPr>
            <a:xfrm>
              <a:off x="3108275" y="1857000"/>
              <a:ext cx="225250" cy="362225"/>
            </a:xfrm>
            <a:custGeom>
              <a:avLst/>
              <a:gdLst/>
              <a:ahLst/>
              <a:cxnLst/>
              <a:rect l="l" t="t" r="r" b="b"/>
              <a:pathLst>
                <a:path w="9010" h="14489" extrusionOk="0">
                  <a:moveTo>
                    <a:pt x="337" y="1"/>
                  </a:moveTo>
                  <a:cubicBezTo>
                    <a:pt x="247" y="1"/>
                    <a:pt x="158" y="30"/>
                    <a:pt x="68" y="120"/>
                  </a:cubicBezTo>
                  <a:cubicBezTo>
                    <a:pt x="1" y="1465"/>
                    <a:pt x="1278" y="2540"/>
                    <a:pt x="875" y="3952"/>
                  </a:cubicBezTo>
                  <a:cubicBezTo>
                    <a:pt x="1345" y="4288"/>
                    <a:pt x="1614" y="4759"/>
                    <a:pt x="1749" y="5364"/>
                  </a:cubicBezTo>
                  <a:cubicBezTo>
                    <a:pt x="2152" y="5566"/>
                    <a:pt x="2488" y="5969"/>
                    <a:pt x="2556" y="6507"/>
                  </a:cubicBezTo>
                  <a:cubicBezTo>
                    <a:pt x="3161" y="6910"/>
                    <a:pt x="3833" y="7246"/>
                    <a:pt x="3766" y="8120"/>
                  </a:cubicBezTo>
                  <a:cubicBezTo>
                    <a:pt x="4303" y="8456"/>
                    <a:pt x="4640" y="9061"/>
                    <a:pt x="4640" y="9734"/>
                  </a:cubicBezTo>
                  <a:lnTo>
                    <a:pt x="4976" y="10204"/>
                  </a:lnTo>
                  <a:cubicBezTo>
                    <a:pt x="5245" y="10339"/>
                    <a:pt x="5379" y="10608"/>
                    <a:pt x="5446" y="10877"/>
                  </a:cubicBezTo>
                  <a:cubicBezTo>
                    <a:pt x="5715" y="11078"/>
                    <a:pt x="5850" y="11414"/>
                    <a:pt x="5850" y="11751"/>
                  </a:cubicBezTo>
                  <a:cubicBezTo>
                    <a:pt x="6051" y="11885"/>
                    <a:pt x="6253" y="12221"/>
                    <a:pt x="6253" y="12557"/>
                  </a:cubicBezTo>
                  <a:cubicBezTo>
                    <a:pt x="6858" y="12893"/>
                    <a:pt x="7329" y="13566"/>
                    <a:pt x="7463" y="14305"/>
                  </a:cubicBezTo>
                  <a:cubicBezTo>
                    <a:pt x="7636" y="14429"/>
                    <a:pt x="7845" y="14489"/>
                    <a:pt x="8056" y="14489"/>
                  </a:cubicBezTo>
                  <a:cubicBezTo>
                    <a:pt x="8422" y="14489"/>
                    <a:pt x="8797" y="14310"/>
                    <a:pt x="9009" y="13969"/>
                  </a:cubicBezTo>
                  <a:cubicBezTo>
                    <a:pt x="8404" y="13566"/>
                    <a:pt x="8001" y="12961"/>
                    <a:pt x="7867" y="12288"/>
                  </a:cubicBezTo>
                  <a:cubicBezTo>
                    <a:pt x="7598" y="12087"/>
                    <a:pt x="7665" y="11683"/>
                    <a:pt x="7396" y="11549"/>
                  </a:cubicBezTo>
                  <a:cubicBezTo>
                    <a:pt x="6993" y="11347"/>
                    <a:pt x="6724" y="10944"/>
                    <a:pt x="6656" y="10540"/>
                  </a:cubicBezTo>
                  <a:cubicBezTo>
                    <a:pt x="6724" y="10406"/>
                    <a:pt x="6656" y="10339"/>
                    <a:pt x="6589" y="10272"/>
                  </a:cubicBezTo>
                  <a:cubicBezTo>
                    <a:pt x="6455" y="10137"/>
                    <a:pt x="6320" y="10003"/>
                    <a:pt x="6253" y="9801"/>
                  </a:cubicBezTo>
                  <a:cubicBezTo>
                    <a:pt x="5782" y="9532"/>
                    <a:pt x="6119" y="8927"/>
                    <a:pt x="5782" y="8658"/>
                  </a:cubicBezTo>
                  <a:cubicBezTo>
                    <a:pt x="5648" y="8524"/>
                    <a:pt x="5514" y="8389"/>
                    <a:pt x="5379" y="8187"/>
                  </a:cubicBezTo>
                  <a:cubicBezTo>
                    <a:pt x="5177" y="8120"/>
                    <a:pt x="5043" y="7919"/>
                    <a:pt x="4976" y="7784"/>
                  </a:cubicBezTo>
                  <a:cubicBezTo>
                    <a:pt x="4303" y="6708"/>
                    <a:pt x="3497" y="5767"/>
                    <a:pt x="3362" y="4490"/>
                  </a:cubicBezTo>
                  <a:cubicBezTo>
                    <a:pt x="3362" y="4355"/>
                    <a:pt x="3295" y="4221"/>
                    <a:pt x="3228" y="4154"/>
                  </a:cubicBezTo>
                  <a:cubicBezTo>
                    <a:pt x="3093" y="4019"/>
                    <a:pt x="3026" y="3885"/>
                    <a:pt x="2892" y="3750"/>
                  </a:cubicBezTo>
                  <a:cubicBezTo>
                    <a:pt x="2085" y="2675"/>
                    <a:pt x="2219" y="1196"/>
                    <a:pt x="1413" y="120"/>
                  </a:cubicBezTo>
                  <a:lnTo>
                    <a:pt x="875" y="120"/>
                  </a:lnTo>
                  <a:cubicBezTo>
                    <a:pt x="696" y="120"/>
                    <a:pt x="516" y="1"/>
                    <a:pt x="337" y="1"/>
                  </a:cubicBezTo>
                  <a:close/>
                </a:path>
              </a:pathLst>
            </a:custGeom>
            <a:solidFill>
              <a:srgbClr val="DAD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0" name="Google Shape;9040;p9"/>
            <p:cNvSpPr/>
            <p:nvPr/>
          </p:nvSpPr>
          <p:spPr>
            <a:xfrm>
              <a:off x="3439375" y="1248650"/>
              <a:ext cx="139525" cy="260100"/>
            </a:xfrm>
            <a:custGeom>
              <a:avLst/>
              <a:gdLst/>
              <a:ahLst/>
              <a:cxnLst/>
              <a:rect l="l" t="t" r="r" b="b"/>
              <a:pathLst>
                <a:path w="5581" h="10404" extrusionOk="0">
                  <a:moveTo>
                    <a:pt x="715" y="0"/>
                  </a:moveTo>
                  <a:cubicBezTo>
                    <a:pt x="517" y="0"/>
                    <a:pt x="321" y="38"/>
                    <a:pt x="135" y="118"/>
                  </a:cubicBezTo>
                  <a:cubicBezTo>
                    <a:pt x="135" y="118"/>
                    <a:pt x="68" y="185"/>
                    <a:pt x="68" y="252"/>
                  </a:cubicBezTo>
                  <a:cubicBezTo>
                    <a:pt x="1" y="386"/>
                    <a:pt x="68" y="521"/>
                    <a:pt x="202" y="588"/>
                  </a:cubicBezTo>
                  <a:cubicBezTo>
                    <a:pt x="270" y="1260"/>
                    <a:pt x="471" y="1865"/>
                    <a:pt x="808" y="2471"/>
                  </a:cubicBezTo>
                  <a:cubicBezTo>
                    <a:pt x="1413" y="3950"/>
                    <a:pt x="2018" y="5496"/>
                    <a:pt x="2623" y="7042"/>
                  </a:cubicBezTo>
                  <a:cubicBezTo>
                    <a:pt x="3497" y="7983"/>
                    <a:pt x="3631" y="9395"/>
                    <a:pt x="4572" y="10403"/>
                  </a:cubicBezTo>
                  <a:cubicBezTo>
                    <a:pt x="4976" y="10403"/>
                    <a:pt x="5312" y="10202"/>
                    <a:pt x="5513" y="9933"/>
                  </a:cubicBezTo>
                  <a:cubicBezTo>
                    <a:pt x="5581" y="9395"/>
                    <a:pt x="5513" y="8790"/>
                    <a:pt x="5312" y="8319"/>
                  </a:cubicBezTo>
                  <a:cubicBezTo>
                    <a:pt x="5177" y="7983"/>
                    <a:pt x="5110" y="7647"/>
                    <a:pt x="5043" y="7311"/>
                  </a:cubicBezTo>
                  <a:cubicBezTo>
                    <a:pt x="4908" y="6773"/>
                    <a:pt x="4707" y="6235"/>
                    <a:pt x="4505" y="5697"/>
                  </a:cubicBezTo>
                  <a:cubicBezTo>
                    <a:pt x="3766" y="3950"/>
                    <a:pt x="2959" y="2269"/>
                    <a:pt x="2085" y="588"/>
                  </a:cubicBezTo>
                  <a:cubicBezTo>
                    <a:pt x="1950" y="454"/>
                    <a:pt x="1749" y="386"/>
                    <a:pt x="1614" y="252"/>
                  </a:cubicBezTo>
                  <a:cubicBezTo>
                    <a:pt x="1329" y="89"/>
                    <a:pt x="1020" y="0"/>
                    <a:pt x="715" y="0"/>
                  </a:cubicBezTo>
                  <a:close/>
                </a:path>
              </a:pathLst>
            </a:custGeom>
            <a:solidFill>
              <a:srgbClr val="D1D8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1" name="Google Shape;9041;p9"/>
            <p:cNvSpPr/>
            <p:nvPr/>
          </p:nvSpPr>
          <p:spPr>
            <a:xfrm>
              <a:off x="3402400" y="1031975"/>
              <a:ext cx="94150" cy="233075"/>
            </a:xfrm>
            <a:custGeom>
              <a:avLst/>
              <a:gdLst/>
              <a:ahLst/>
              <a:cxnLst/>
              <a:rect l="l" t="t" r="r" b="b"/>
              <a:pathLst>
                <a:path w="3766" h="9323" extrusionOk="0">
                  <a:moveTo>
                    <a:pt x="1408" y="1"/>
                  </a:moveTo>
                  <a:cubicBezTo>
                    <a:pt x="1334" y="1"/>
                    <a:pt x="1267" y="17"/>
                    <a:pt x="1211" y="45"/>
                  </a:cubicBezTo>
                  <a:cubicBezTo>
                    <a:pt x="808" y="515"/>
                    <a:pt x="673" y="1121"/>
                    <a:pt x="68" y="1457"/>
                  </a:cubicBezTo>
                  <a:lnTo>
                    <a:pt x="1" y="1726"/>
                  </a:lnTo>
                  <a:cubicBezTo>
                    <a:pt x="539" y="4213"/>
                    <a:pt x="1076" y="6768"/>
                    <a:pt x="1681" y="9255"/>
                  </a:cubicBezTo>
                  <a:lnTo>
                    <a:pt x="1681" y="8919"/>
                  </a:lnTo>
                  <a:cubicBezTo>
                    <a:pt x="1960" y="8541"/>
                    <a:pt x="2144" y="8405"/>
                    <a:pt x="2276" y="8405"/>
                  </a:cubicBezTo>
                  <a:cubicBezTo>
                    <a:pt x="2590" y="8405"/>
                    <a:pt x="2607" y="9180"/>
                    <a:pt x="2892" y="9322"/>
                  </a:cubicBezTo>
                  <a:lnTo>
                    <a:pt x="3295" y="9322"/>
                  </a:lnTo>
                  <a:cubicBezTo>
                    <a:pt x="3631" y="8986"/>
                    <a:pt x="3766" y="8448"/>
                    <a:pt x="3631" y="8045"/>
                  </a:cubicBezTo>
                  <a:cubicBezTo>
                    <a:pt x="3160" y="5356"/>
                    <a:pt x="2555" y="2667"/>
                    <a:pt x="1749" y="112"/>
                  </a:cubicBezTo>
                  <a:cubicBezTo>
                    <a:pt x="1631" y="33"/>
                    <a:pt x="1512" y="1"/>
                    <a:pt x="1408" y="1"/>
                  </a:cubicBezTo>
                  <a:close/>
                </a:path>
              </a:pathLst>
            </a:custGeom>
            <a:solidFill>
              <a:srgbClr val="C1CF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2" name="Google Shape;9042;p9"/>
            <p:cNvSpPr/>
            <p:nvPr/>
          </p:nvSpPr>
          <p:spPr>
            <a:xfrm>
              <a:off x="3644425" y="1617975"/>
              <a:ext cx="94150" cy="121025"/>
            </a:xfrm>
            <a:custGeom>
              <a:avLst/>
              <a:gdLst/>
              <a:ahLst/>
              <a:cxnLst/>
              <a:rect l="l" t="t" r="r" b="b"/>
              <a:pathLst>
                <a:path w="3766" h="4841" extrusionOk="0">
                  <a:moveTo>
                    <a:pt x="3295" y="0"/>
                  </a:moveTo>
                  <a:lnTo>
                    <a:pt x="3295" y="0"/>
                  </a:lnTo>
                  <a:cubicBezTo>
                    <a:pt x="1748" y="269"/>
                    <a:pt x="2757" y="1681"/>
                    <a:pt x="2286" y="2353"/>
                  </a:cubicBezTo>
                  <a:cubicBezTo>
                    <a:pt x="1345" y="1950"/>
                    <a:pt x="1681" y="404"/>
                    <a:pt x="337" y="404"/>
                  </a:cubicBezTo>
                  <a:cubicBezTo>
                    <a:pt x="68" y="740"/>
                    <a:pt x="1" y="1143"/>
                    <a:pt x="68" y="1547"/>
                  </a:cubicBezTo>
                  <a:cubicBezTo>
                    <a:pt x="337" y="2286"/>
                    <a:pt x="740" y="2958"/>
                    <a:pt x="1278" y="3631"/>
                  </a:cubicBezTo>
                  <a:cubicBezTo>
                    <a:pt x="1883" y="3967"/>
                    <a:pt x="2152" y="4639"/>
                    <a:pt x="2824" y="4841"/>
                  </a:cubicBezTo>
                  <a:cubicBezTo>
                    <a:pt x="3765" y="3362"/>
                    <a:pt x="3295" y="1681"/>
                    <a:pt x="3295" y="0"/>
                  </a:cubicBezTo>
                  <a:close/>
                </a:path>
              </a:pathLst>
            </a:custGeom>
            <a:solidFill>
              <a:srgbClr val="89A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3" name="Google Shape;9043;p9"/>
            <p:cNvSpPr/>
            <p:nvPr/>
          </p:nvSpPr>
          <p:spPr>
            <a:xfrm>
              <a:off x="3383925" y="942325"/>
              <a:ext cx="68925" cy="132800"/>
            </a:xfrm>
            <a:custGeom>
              <a:avLst/>
              <a:gdLst/>
              <a:ahLst/>
              <a:cxnLst/>
              <a:rect l="l" t="t" r="r" b="b"/>
              <a:pathLst>
                <a:path w="2757" h="5312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2017" y="269"/>
                    <a:pt x="2017" y="673"/>
                    <a:pt x="1950" y="1009"/>
                  </a:cubicBezTo>
                  <a:cubicBezTo>
                    <a:pt x="1825" y="1632"/>
                    <a:pt x="1547" y="1895"/>
                    <a:pt x="1178" y="1895"/>
                  </a:cubicBezTo>
                  <a:cubicBezTo>
                    <a:pt x="950" y="1895"/>
                    <a:pt x="687" y="1794"/>
                    <a:pt x="404" y="1614"/>
                  </a:cubicBezTo>
                  <a:cubicBezTo>
                    <a:pt x="336" y="1883"/>
                    <a:pt x="269" y="2152"/>
                    <a:pt x="269" y="2488"/>
                  </a:cubicBezTo>
                  <a:cubicBezTo>
                    <a:pt x="0" y="3429"/>
                    <a:pt x="135" y="4505"/>
                    <a:pt x="673" y="5312"/>
                  </a:cubicBezTo>
                  <a:lnTo>
                    <a:pt x="874" y="5177"/>
                  </a:lnTo>
                  <a:cubicBezTo>
                    <a:pt x="1263" y="4955"/>
                    <a:pt x="872" y="3952"/>
                    <a:pt x="1445" y="3952"/>
                  </a:cubicBezTo>
                  <a:cubicBezTo>
                    <a:pt x="1565" y="3952"/>
                    <a:pt x="1728" y="3996"/>
                    <a:pt x="1950" y="4101"/>
                  </a:cubicBezTo>
                  <a:lnTo>
                    <a:pt x="2084" y="3496"/>
                  </a:lnTo>
                  <a:cubicBezTo>
                    <a:pt x="2353" y="3362"/>
                    <a:pt x="2488" y="3160"/>
                    <a:pt x="2353" y="2824"/>
                  </a:cubicBezTo>
                  <a:cubicBezTo>
                    <a:pt x="1950" y="1883"/>
                    <a:pt x="2757" y="942"/>
                    <a:pt x="2420" y="1"/>
                  </a:cubicBezTo>
                  <a:close/>
                </a:path>
              </a:pathLst>
            </a:custGeom>
            <a:solidFill>
              <a:srgbClr val="C2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4" name="Google Shape;9044;p9"/>
            <p:cNvSpPr/>
            <p:nvPr/>
          </p:nvSpPr>
          <p:spPr>
            <a:xfrm>
              <a:off x="3594000" y="1554100"/>
              <a:ext cx="72300" cy="105600"/>
            </a:xfrm>
            <a:custGeom>
              <a:avLst/>
              <a:gdLst/>
              <a:ahLst/>
              <a:cxnLst/>
              <a:rect l="l" t="t" r="r" b="b"/>
              <a:pathLst>
                <a:path w="2892" h="4224" extrusionOk="0">
                  <a:moveTo>
                    <a:pt x="1009" y="1"/>
                  </a:moveTo>
                  <a:cubicBezTo>
                    <a:pt x="471" y="68"/>
                    <a:pt x="270" y="538"/>
                    <a:pt x="1" y="875"/>
                  </a:cubicBezTo>
                  <a:cubicBezTo>
                    <a:pt x="68" y="1547"/>
                    <a:pt x="875" y="1749"/>
                    <a:pt x="875" y="2488"/>
                  </a:cubicBezTo>
                  <a:cubicBezTo>
                    <a:pt x="1211" y="2824"/>
                    <a:pt x="740" y="3496"/>
                    <a:pt x="1480" y="3698"/>
                  </a:cubicBezTo>
                  <a:lnTo>
                    <a:pt x="1547" y="3698"/>
                  </a:lnTo>
                  <a:lnTo>
                    <a:pt x="1614" y="3765"/>
                  </a:lnTo>
                  <a:cubicBezTo>
                    <a:pt x="1832" y="3929"/>
                    <a:pt x="1961" y="4224"/>
                    <a:pt x="2216" y="4224"/>
                  </a:cubicBezTo>
                  <a:cubicBezTo>
                    <a:pt x="2277" y="4224"/>
                    <a:pt x="2344" y="4207"/>
                    <a:pt x="2421" y="4169"/>
                  </a:cubicBezTo>
                  <a:lnTo>
                    <a:pt x="2421" y="2959"/>
                  </a:lnTo>
                  <a:cubicBezTo>
                    <a:pt x="2892" y="1547"/>
                    <a:pt x="1950" y="807"/>
                    <a:pt x="1009" y="1"/>
                  </a:cubicBezTo>
                  <a:close/>
                </a:path>
              </a:pathLst>
            </a:custGeom>
            <a:solidFill>
              <a:srgbClr val="8BA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5" name="Google Shape;9045;p9"/>
            <p:cNvSpPr/>
            <p:nvPr/>
          </p:nvSpPr>
          <p:spPr>
            <a:xfrm>
              <a:off x="3214000" y="1796125"/>
              <a:ext cx="40525" cy="66125"/>
            </a:xfrm>
            <a:custGeom>
              <a:avLst/>
              <a:gdLst/>
              <a:ahLst/>
              <a:cxnLst/>
              <a:rect l="l" t="t" r="r" b="b"/>
              <a:pathLst>
                <a:path w="1621" h="2645" extrusionOk="0">
                  <a:moveTo>
                    <a:pt x="881" y="0"/>
                  </a:moveTo>
                  <a:cubicBezTo>
                    <a:pt x="74" y="68"/>
                    <a:pt x="680" y="874"/>
                    <a:pt x="478" y="1278"/>
                  </a:cubicBezTo>
                  <a:cubicBezTo>
                    <a:pt x="0" y="2173"/>
                    <a:pt x="106" y="2645"/>
                    <a:pt x="983" y="2645"/>
                  </a:cubicBezTo>
                  <a:cubicBezTo>
                    <a:pt x="1094" y="2645"/>
                    <a:pt x="1217" y="2637"/>
                    <a:pt x="1352" y="2622"/>
                  </a:cubicBezTo>
                  <a:cubicBezTo>
                    <a:pt x="1553" y="2219"/>
                    <a:pt x="1621" y="1748"/>
                    <a:pt x="1486" y="1278"/>
                  </a:cubicBezTo>
                  <a:cubicBezTo>
                    <a:pt x="1486" y="740"/>
                    <a:pt x="1621" y="0"/>
                    <a:pt x="881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6" name="Google Shape;9046;p9"/>
            <p:cNvSpPr/>
            <p:nvPr/>
          </p:nvSpPr>
          <p:spPr>
            <a:xfrm>
              <a:off x="3188950" y="1969225"/>
              <a:ext cx="43725" cy="80700"/>
            </a:xfrm>
            <a:custGeom>
              <a:avLst/>
              <a:gdLst/>
              <a:ahLst/>
              <a:cxnLst/>
              <a:rect l="l" t="t" r="r" b="b"/>
              <a:pathLst>
                <a:path w="1749" h="3228" extrusionOk="0">
                  <a:moveTo>
                    <a:pt x="135" y="1"/>
                  </a:moveTo>
                  <a:cubicBezTo>
                    <a:pt x="1" y="1480"/>
                    <a:pt x="404" y="2287"/>
                    <a:pt x="1749" y="3228"/>
                  </a:cubicBezTo>
                  <a:cubicBezTo>
                    <a:pt x="1547" y="1951"/>
                    <a:pt x="740" y="1009"/>
                    <a:pt x="135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7" name="Google Shape;9047;p9"/>
            <p:cNvSpPr/>
            <p:nvPr/>
          </p:nvSpPr>
          <p:spPr>
            <a:xfrm>
              <a:off x="3630975" y="1648225"/>
              <a:ext cx="45400" cy="58850"/>
            </a:xfrm>
            <a:custGeom>
              <a:avLst/>
              <a:gdLst/>
              <a:ahLst/>
              <a:cxnLst/>
              <a:rect l="l" t="t" r="r" b="b"/>
              <a:pathLst>
                <a:path w="1816" h="2354" extrusionOk="0">
                  <a:moveTo>
                    <a:pt x="135" y="0"/>
                  </a:moveTo>
                  <a:lnTo>
                    <a:pt x="135" y="0"/>
                  </a:lnTo>
                  <a:cubicBezTo>
                    <a:pt x="1" y="1345"/>
                    <a:pt x="1" y="1345"/>
                    <a:pt x="1816" y="2353"/>
                  </a:cubicBezTo>
                  <a:cubicBezTo>
                    <a:pt x="1547" y="1748"/>
                    <a:pt x="1278" y="1076"/>
                    <a:pt x="1009" y="40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8" name="Google Shape;9048;p9"/>
            <p:cNvSpPr/>
            <p:nvPr/>
          </p:nvSpPr>
          <p:spPr>
            <a:xfrm>
              <a:off x="3041050" y="1572600"/>
              <a:ext cx="28600" cy="75650"/>
            </a:xfrm>
            <a:custGeom>
              <a:avLst/>
              <a:gdLst/>
              <a:ahLst/>
              <a:cxnLst/>
              <a:rect l="l" t="t" r="r" b="b"/>
              <a:pathLst>
                <a:path w="1144" h="3026" extrusionOk="0">
                  <a:moveTo>
                    <a:pt x="404" y="0"/>
                  </a:moveTo>
                  <a:cubicBezTo>
                    <a:pt x="337" y="874"/>
                    <a:pt x="471" y="1815"/>
                    <a:pt x="1" y="2622"/>
                  </a:cubicBezTo>
                  <a:lnTo>
                    <a:pt x="1144" y="3025"/>
                  </a:lnTo>
                  <a:cubicBezTo>
                    <a:pt x="1076" y="1950"/>
                    <a:pt x="808" y="1009"/>
                    <a:pt x="404" y="0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9" name="Google Shape;9049;p9"/>
            <p:cNvSpPr/>
            <p:nvPr/>
          </p:nvSpPr>
          <p:spPr>
            <a:xfrm>
              <a:off x="3069625" y="1653275"/>
              <a:ext cx="21875" cy="55475"/>
            </a:xfrm>
            <a:custGeom>
              <a:avLst/>
              <a:gdLst/>
              <a:ahLst/>
              <a:cxnLst/>
              <a:rect l="l" t="t" r="r" b="b"/>
              <a:pathLst>
                <a:path w="875" h="2219" extrusionOk="0">
                  <a:moveTo>
                    <a:pt x="68" y="0"/>
                  </a:moveTo>
                  <a:cubicBezTo>
                    <a:pt x="1" y="471"/>
                    <a:pt x="1" y="941"/>
                    <a:pt x="1" y="1412"/>
                  </a:cubicBezTo>
                  <a:lnTo>
                    <a:pt x="875" y="2219"/>
                  </a:lnTo>
                  <a:cubicBezTo>
                    <a:pt x="875" y="1412"/>
                    <a:pt x="538" y="672"/>
                    <a:pt x="68" y="0"/>
                  </a:cubicBezTo>
                  <a:close/>
                </a:path>
              </a:pathLst>
            </a:custGeom>
            <a:solidFill>
              <a:srgbClr val="CE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0" name="Google Shape;9050;p9"/>
            <p:cNvSpPr/>
            <p:nvPr/>
          </p:nvSpPr>
          <p:spPr>
            <a:xfrm>
              <a:off x="3301575" y="2160825"/>
              <a:ext cx="30275" cy="42050"/>
            </a:xfrm>
            <a:custGeom>
              <a:avLst/>
              <a:gdLst/>
              <a:ahLst/>
              <a:cxnLst/>
              <a:rect l="l" t="t" r="r" b="b"/>
              <a:pathLst>
                <a:path w="1211" h="1682" extrusionOk="0">
                  <a:moveTo>
                    <a:pt x="67" y="1"/>
                  </a:moveTo>
                  <a:lnTo>
                    <a:pt x="67" y="1"/>
                  </a:lnTo>
                  <a:cubicBezTo>
                    <a:pt x="0" y="875"/>
                    <a:pt x="202" y="1547"/>
                    <a:pt x="1210" y="1682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1" name="Google Shape;9051;p9"/>
            <p:cNvSpPr/>
            <p:nvPr/>
          </p:nvSpPr>
          <p:spPr>
            <a:xfrm>
              <a:off x="3265825" y="2117150"/>
              <a:ext cx="25675" cy="27675"/>
            </a:xfrm>
            <a:custGeom>
              <a:avLst/>
              <a:gdLst/>
              <a:ahLst/>
              <a:cxnLst/>
              <a:rect l="l" t="t" r="r" b="b"/>
              <a:pathLst>
                <a:path w="1027" h="1107" extrusionOk="0">
                  <a:moveTo>
                    <a:pt x="287" y="0"/>
                  </a:moveTo>
                  <a:cubicBezTo>
                    <a:pt x="399" y="391"/>
                    <a:pt x="0" y="1107"/>
                    <a:pt x="556" y="1107"/>
                  </a:cubicBezTo>
                  <a:cubicBezTo>
                    <a:pt x="669" y="1107"/>
                    <a:pt x="822" y="1077"/>
                    <a:pt x="1027" y="1008"/>
                  </a:cubicBezTo>
                  <a:cubicBezTo>
                    <a:pt x="892" y="605"/>
                    <a:pt x="623" y="269"/>
                    <a:pt x="287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2" name="Google Shape;9052;p9"/>
            <p:cNvSpPr/>
            <p:nvPr/>
          </p:nvSpPr>
          <p:spPr>
            <a:xfrm>
              <a:off x="3612500" y="1616300"/>
              <a:ext cx="18500" cy="30275"/>
            </a:xfrm>
            <a:custGeom>
              <a:avLst/>
              <a:gdLst/>
              <a:ahLst/>
              <a:cxnLst/>
              <a:rect l="l" t="t" r="r" b="b"/>
              <a:pathLst>
                <a:path w="740" h="1211" extrusionOk="0">
                  <a:moveTo>
                    <a:pt x="135" y="0"/>
                  </a:moveTo>
                  <a:cubicBezTo>
                    <a:pt x="135" y="538"/>
                    <a:pt x="0" y="1076"/>
                    <a:pt x="740" y="1210"/>
                  </a:cubicBezTo>
                  <a:cubicBezTo>
                    <a:pt x="538" y="807"/>
                    <a:pt x="538" y="269"/>
                    <a:pt x="135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3" name="Google Shape;9053;p9"/>
            <p:cNvSpPr/>
            <p:nvPr/>
          </p:nvSpPr>
          <p:spPr>
            <a:xfrm>
              <a:off x="3249475" y="2071750"/>
              <a:ext cx="16825" cy="28600"/>
            </a:xfrm>
            <a:custGeom>
              <a:avLst/>
              <a:gdLst/>
              <a:ahLst/>
              <a:cxnLst/>
              <a:rect l="l" t="t" r="r" b="b"/>
              <a:pathLst>
                <a:path w="673" h="1144" extrusionOk="0">
                  <a:moveTo>
                    <a:pt x="134" y="1"/>
                  </a:moveTo>
                  <a:cubicBezTo>
                    <a:pt x="134" y="471"/>
                    <a:pt x="0" y="942"/>
                    <a:pt x="605" y="1144"/>
                  </a:cubicBezTo>
                  <a:cubicBezTo>
                    <a:pt x="672" y="740"/>
                    <a:pt x="471" y="270"/>
                    <a:pt x="134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4" name="Google Shape;9054;p9"/>
            <p:cNvSpPr/>
            <p:nvPr/>
          </p:nvSpPr>
          <p:spPr>
            <a:xfrm>
              <a:off x="3291475" y="2142350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1" y="0"/>
                  </a:moveTo>
                  <a:cubicBezTo>
                    <a:pt x="1" y="337"/>
                    <a:pt x="135" y="673"/>
                    <a:pt x="471" y="807"/>
                  </a:cubicBezTo>
                  <a:cubicBezTo>
                    <a:pt x="471" y="471"/>
                    <a:pt x="270" y="135"/>
                    <a:pt x="1" y="0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5" name="Google Shape;9055;p9"/>
            <p:cNvSpPr/>
            <p:nvPr/>
          </p:nvSpPr>
          <p:spPr>
            <a:xfrm>
              <a:off x="3264600" y="2100325"/>
              <a:ext cx="6725" cy="11800"/>
            </a:xfrm>
            <a:custGeom>
              <a:avLst/>
              <a:gdLst/>
              <a:ahLst/>
              <a:cxnLst/>
              <a:rect l="l" t="t" r="r" b="b"/>
              <a:pathLst>
                <a:path w="269" h="472" extrusionOk="0">
                  <a:moveTo>
                    <a:pt x="0" y="1"/>
                  </a:moveTo>
                  <a:lnTo>
                    <a:pt x="202" y="471"/>
                  </a:lnTo>
                  <a:cubicBezTo>
                    <a:pt x="269" y="270"/>
                    <a:pt x="135" y="68"/>
                    <a:pt x="0" y="1"/>
                  </a:cubicBezTo>
                  <a:close/>
                </a:path>
              </a:pathLst>
            </a:custGeom>
            <a:solidFill>
              <a:srgbClr val="D3DA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6" name="Google Shape;9056;p9"/>
            <p:cNvSpPr/>
            <p:nvPr/>
          </p:nvSpPr>
          <p:spPr>
            <a:xfrm>
              <a:off x="3242750" y="2060000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0" y="0"/>
                  </a:moveTo>
                  <a:cubicBezTo>
                    <a:pt x="0" y="202"/>
                    <a:pt x="202" y="404"/>
                    <a:pt x="403" y="471"/>
                  </a:cubicBezTo>
                  <a:cubicBezTo>
                    <a:pt x="403" y="202"/>
                    <a:pt x="202" y="67"/>
                    <a:pt x="0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7" name="Google Shape;9057;p9"/>
            <p:cNvSpPr/>
            <p:nvPr/>
          </p:nvSpPr>
          <p:spPr>
            <a:xfrm>
              <a:off x="3232650" y="20499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" y="1"/>
                  </a:moveTo>
                  <a:cubicBezTo>
                    <a:pt x="1" y="203"/>
                    <a:pt x="202" y="404"/>
                    <a:pt x="404" y="404"/>
                  </a:cubicBezTo>
                  <a:cubicBezTo>
                    <a:pt x="337" y="203"/>
                    <a:pt x="202" y="68"/>
                    <a:pt x="1" y="1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8" name="Google Shape;9058;p9"/>
            <p:cNvSpPr/>
            <p:nvPr/>
          </p:nvSpPr>
          <p:spPr>
            <a:xfrm>
              <a:off x="3180550" y="195075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1" y="0"/>
                  </a:moveTo>
                  <a:lnTo>
                    <a:pt x="1" y="0"/>
                  </a:lnTo>
                  <a:cubicBezTo>
                    <a:pt x="135" y="135"/>
                    <a:pt x="202" y="269"/>
                    <a:pt x="337" y="404"/>
                  </a:cubicBezTo>
                  <a:cubicBezTo>
                    <a:pt x="337" y="202"/>
                    <a:pt x="202" y="68"/>
                    <a:pt x="1" y="0"/>
                  </a:cubicBezTo>
                  <a:close/>
                </a:path>
              </a:pathLst>
            </a:custGeom>
            <a:solidFill>
              <a:srgbClr val="C3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9" name="Google Shape;9059;p9"/>
            <p:cNvSpPr/>
            <p:nvPr/>
          </p:nvSpPr>
          <p:spPr>
            <a:xfrm>
              <a:off x="2799050" y="4621375"/>
              <a:ext cx="100850" cy="62225"/>
            </a:xfrm>
            <a:custGeom>
              <a:avLst/>
              <a:gdLst/>
              <a:ahLst/>
              <a:cxnLst/>
              <a:rect l="l" t="t" r="r" b="b"/>
              <a:pathLst>
                <a:path w="4034" h="2489" extrusionOk="0">
                  <a:moveTo>
                    <a:pt x="403" y="1"/>
                  </a:moveTo>
                  <a:cubicBezTo>
                    <a:pt x="202" y="404"/>
                    <a:pt x="67" y="808"/>
                    <a:pt x="0" y="1211"/>
                  </a:cubicBezTo>
                  <a:lnTo>
                    <a:pt x="740" y="1682"/>
                  </a:lnTo>
                  <a:cubicBezTo>
                    <a:pt x="1008" y="1883"/>
                    <a:pt x="1345" y="1816"/>
                    <a:pt x="1613" y="2085"/>
                  </a:cubicBezTo>
                  <a:cubicBezTo>
                    <a:pt x="2219" y="2287"/>
                    <a:pt x="2891" y="2421"/>
                    <a:pt x="3630" y="2488"/>
                  </a:cubicBezTo>
                  <a:lnTo>
                    <a:pt x="3630" y="2018"/>
                  </a:lnTo>
                  <a:cubicBezTo>
                    <a:pt x="3765" y="1951"/>
                    <a:pt x="4034" y="1883"/>
                    <a:pt x="4034" y="1614"/>
                  </a:cubicBezTo>
                  <a:cubicBezTo>
                    <a:pt x="3966" y="1547"/>
                    <a:pt x="3966" y="1413"/>
                    <a:pt x="3966" y="1278"/>
                  </a:cubicBezTo>
                  <a:cubicBezTo>
                    <a:pt x="3909" y="1284"/>
                    <a:pt x="3852" y="1287"/>
                    <a:pt x="3796" y="1287"/>
                  </a:cubicBezTo>
                  <a:cubicBezTo>
                    <a:pt x="3193" y="1287"/>
                    <a:pt x="2660" y="964"/>
                    <a:pt x="2353" y="471"/>
                  </a:cubicBezTo>
                  <a:cubicBezTo>
                    <a:pt x="1748" y="203"/>
                    <a:pt x="1076" y="68"/>
                    <a:pt x="403" y="1"/>
                  </a:cubicBezTo>
                  <a:close/>
                </a:path>
              </a:pathLst>
            </a:custGeom>
            <a:solidFill>
              <a:srgbClr val="C4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0" name="Google Shape;9060;p9"/>
            <p:cNvSpPr/>
            <p:nvPr/>
          </p:nvSpPr>
          <p:spPr>
            <a:xfrm>
              <a:off x="2540200" y="4448275"/>
              <a:ext cx="60550" cy="62200"/>
            </a:xfrm>
            <a:custGeom>
              <a:avLst/>
              <a:gdLst/>
              <a:ahLst/>
              <a:cxnLst/>
              <a:rect l="l" t="t" r="r" b="b"/>
              <a:pathLst>
                <a:path w="2422" h="2488" extrusionOk="0">
                  <a:moveTo>
                    <a:pt x="270" y="0"/>
                  </a:moveTo>
                  <a:lnTo>
                    <a:pt x="1" y="404"/>
                  </a:lnTo>
                  <a:cubicBezTo>
                    <a:pt x="203" y="942"/>
                    <a:pt x="942" y="1211"/>
                    <a:pt x="808" y="1950"/>
                  </a:cubicBezTo>
                  <a:lnTo>
                    <a:pt x="1816" y="2488"/>
                  </a:lnTo>
                  <a:cubicBezTo>
                    <a:pt x="1951" y="2421"/>
                    <a:pt x="2085" y="2286"/>
                    <a:pt x="2219" y="2152"/>
                  </a:cubicBezTo>
                  <a:lnTo>
                    <a:pt x="2421" y="1950"/>
                  </a:lnTo>
                  <a:lnTo>
                    <a:pt x="2219" y="1748"/>
                  </a:lnTo>
                  <a:lnTo>
                    <a:pt x="2152" y="1681"/>
                  </a:lnTo>
                  <a:cubicBezTo>
                    <a:pt x="2085" y="1547"/>
                    <a:pt x="1951" y="1412"/>
                    <a:pt x="1883" y="1345"/>
                  </a:cubicBezTo>
                  <a:lnTo>
                    <a:pt x="1749" y="1278"/>
                  </a:lnTo>
                  <a:cubicBezTo>
                    <a:pt x="1682" y="1143"/>
                    <a:pt x="1547" y="1009"/>
                    <a:pt x="1413" y="942"/>
                  </a:cubicBezTo>
                  <a:lnTo>
                    <a:pt x="1413" y="874"/>
                  </a:lnTo>
                  <a:cubicBezTo>
                    <a:pt x="1278" y="740"/>
                    <a:pt x="1211" y="673"/>
                    <a:pt x="1077" y="605"/>
                  </a:cubicBezTo>
                  <a:lnTo>
                    <a:pt x="27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1" name="Google Shape;9061;p9"/>
            <p:cNvSpPr/>
            <p:nvPr/>
          </p:nvSpPr>
          <p:spPr>
            <a:xfrm>
              <a:off x="2704925" y="4591125"/>
              <a:ext cx="55475" cy="30275"/>
            </a:xfrm>
            <a:custGeom>
              <a:avLst/>
              <a:gdLst/>
              <a:ahLst/>
              <a:cxnLst/>
              <a:rect l="l" t="t" r="r" b="b"/>
              <a:pathLst>
                <a:path w="2219" h="1211" extrusionOk="0">
                  <a:moveTo>
                    <a:pt x="202" y="1"/>
                  </a:moveTo>
                  <a:cubicBezTo>
                    <a:pt x="135" y="1"/>
                    <a:pt x="67" y="68"/>
                    <a:pt x="67" y="135"/>
                  </a:cubicBezTo>
                  <a:cubicBezTo>
                    <a:pt x="0" y="202"/>
                    <a:pt x="67" y="270"/>
                    <a:pt x="202" y="337"/>
                  </a:cubicBezTo>
                  <a:lnTo>
                    <a:pt x="1815" y="1211"/>
                  </a:lnTo>
                  <a:lnTo>
                    <a:pt x="2219" y="1144"/>
                  </a:lnTo>
                  <a:cubicBezTo>
                    <a:pt x="1815" y="135"/>
                    <a:pt x="1009" y="68"/>
                    <a:pt x="202" y="1"/>
                  </a:cubicBez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2" name="Google Shape;9062;p9"/>
            <p:cNvSpPr/>
            <p:nvPr/>
          </p:nvSpPr>
          <p:spPr>
            <a:xfrm>
              <a:off x="2839375" y="4671375"/>
              <a:ext cx="48775" cy="22300"/>
            </a:xfrm>
            <a:custGeom>
              <a:avLst/>
              <a:gdLst/>
              <a:ahLst/>
              <a:cxnLst/>
              <a:rect l="l" t="t" r="r" b="b"/>
              <a:pathLst>
                <a:path w="1951" h="892" extrusionOk="0">
                  <a:moveTo>
                    <a:pt x="336" y="1"/>
                  </a:moveTo>
                  <a:cubicBezTo>
                    <a:pt x="225" y="1"/>
                    <a:pt x="113" y="7"/>
                    <a:pt x="0" y="18"/>
                  </a:cubicBezTo>
                  <a:cubicBezTo>
                    <a:pt x="538" y="488"/>
                    <a:pt x="1278" y="757"/>
                    <a:pt x="1950" y="892"/>
                  </a:cubicBezTo>
                  <a:lnTo>
                    <a:pt x="1950" y="421"/>
                  </a:lnTo>
                  <a:cubicBezTo>
                    <a:pt x="1446" y="141"/>
                    <a:pt x="895" y="1"/>
                    <a:pt x="336" y="1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3" name="Google Shape;9063;p9"/>
            <p:cNvSpPr/>
            <p:nvPr/>
          </p:nvSpPr>
          <p:spPr>
            <a:xfrm>
              <a:off x="2676350" y="4610875"/>
              <a:ext cx="29125" cy="30700"/>
            </a:xfrm>
            <a:custGeom>
              <a:avLst/>
              <a:gdLst/>
              <a:ahLst/>
              <a:cxnLst/>
              <a:rect l="l" t="t" r="r" b="b"/>
              <a:pathLst>
                <a:path w="1165" h="1228" extrusionOk="0">
                  <a:moveTo>
                    <a:pt x="284" y="0"/>
                  </a:moveTo>
                  <a:cubicBezTo>
                    <a:pt x="200" y="0"/>
                    <a:pt x="106" y="6"/>
                    <a:pt x="0" y="18"/>
                  </a:cubicBezTo>
                  <a:cubicBezTo>
                    <a:pt x="202" y="488"/>
                    <a:pt x="337" y="959"/>
                    <a:pt x="807" y="1228"/>
                  </a:cubicBezTo>
                  <a:cubicBezTo>
                    <a:pt x="930" y="614"/>
                    <a:pt x="1165" y="0"/>
                    <a:pt x="284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4" name="Google Shape;9064;p9"/>
            <p:cNvSpPr/>
            <p:nvPr/>
          </p:nvSpPr>
          <p:spPr>
            <a:xfrm>
              <a:off x="3531950" y="4934000"/>
              <a:ext cx="31825" cy="20375"/>
            </a:xfrm>
            <a:custGeom>
              <a:avLst/>
              <a:gdLst/>
              <a:ahLst/>
              <a:cxnLst/>
              <a:rect l="l" t="t" r="r" b="b"/>
              <a:pathLst>
                <a:path w="1273" h="815" extrusionOk="0">
                  <a:moveTo>
                    <a:pt x="63" y="0"/>
                  </a:moveTo>
                  <a:cubicBezTo>
                    <a:pt x="0" y="436"/>
                    <a:pt x="342" y="814"/>
                    <a:pt x="766" y="814"/>
                  </a:cubicBezTo>
                  <a:cubicBezTo>
                    <a:pt x="800" y="814"/>
                    <a:pt x="835" y="812"/>
                    <a:pt x="869" y="807"/>
                  </a:cubicBezTo>
                  <a:cubicBezTo>
                    <a:pt x="1071" y="538"/>
                    <a:pt x="1138" y="269"/>
                    <a:pt x="1273" y="0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5" name="Google Shape;9065;p9"/>
            <p:cNvSpPr/>
            <p:nvPr/>
          </p:nvSpPr>
          <p:spPr>
            <a:xfrm>
              <a:off x="3563750" y="4918875"/>
              <a:ext cx="15150" cy="16825"/>
            </a:xfrm>
            <a:custGeom>
              <a:avLst/>
              <a:gdLst/>
              <a:ahLst/>
              <a:cxnLst/>
              <a:rect l="l" t="t" r="r" b="b"/>
              <a:pathLst>
                <a:path w="606" h="673" extrusionOk="0">
                  <a:moveTo>
                    <a:pt x="538" y="0"/>
                  </a:moveTo>
                  <a:cubicBezTo>
                    <a:pt x="1" y="0"/>
                    <a:pt x="68" y="336"/>
                    <a:pt x="1" y="605"/>
                  </a:cubicBezTo>
                  <a:lnTo>
                    <a:pt x="1" y="673"/>
                  </a:lnTo>
                  <a:cubicBezTo>
                    <a:pt x="270" y="605"/>
                    <a:pt x="606" y="605"/>
                    <a:pt x="606" y="202"/>
                  </a:cubicBezTo>
                  <a:cubicBezTo>
                    <a:pt x="606" y="68"/>
                    <a:pt x="606" y="0"/>
                    <a:pt x="538" y="0"/>
                  </a:cubicBezTo>
                  <a:close/>
                </a:path>
              </a:pathLst>
            </a:custGeom>
            <a:solidFill>
              <a:srgbClr val="2A6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6" name="Google Shape;9066;p9"/>
            <p:cNvSpPr/>
            <p:nvPr/>
          </p:nvSpPr>
          <p:spPr>
            <a:xfrm>
              <a:off x="2657850" y="4560875"/>
              <a:ext cx="23575" cy="18525"/>
            </a:xfrm>
            <a:custGeom>
              <a:avLst/>
              <a:gdLst/>
              <a:ahLst/>
              <a:cxnLst/>
              <a:rect l="l" t="t" r="r" b="b"/>
              <a:pathLst>
                <a:path w="943" h="741" extrusionOk="0">
                  <a:moveTo>
                    <a:pt x="1" y="1"/>
                  </a:moveTo>
                  <a:cubicBezTo>
                    <a:pt x="68" y="404"/>
                    <a:pt x="471" y="740"/>
                    <a:pt x="942" y="740"/>
                  </a:cubicBezTo>
                  <a:cubicBezTo>
                    <a:pt x="808" y="337"/>
                    <a:pt x="404" y="1"/>
                    <a:pt x="1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7" name="Google Shape;9067;p9"/>
            <p:cNvSpPr/>
            <p:nvPr/>
          </p:nvSpPr>
          <p:spPr>
            <a:xfrm>
              <a:off x="2817525" y="4662975"/>
              <a:ext cx="20200" cy="8850"/>
            </a:xfrm>
            <a:custGeom>
              <a:avLst/>
              <a:gdLst/>
              <a:ahLst/>
              <a:cxnLst/>
              <a:rect l="l" t="t" r="r" b="b"/>
              <a:pathLst>
                <a:path w="808" h="354" extrusionOk="0">
                  <a:moveTo>
                    <a:pt x="144" y="0"/>
                  </a:moveTo>
                  <a:cubicBezTo>
                    <a:pt x="95" y="0"/>
                    <a:pt x="47" y="6"/>
                    <a:pt x="1" y="18"/>
                  </a:cubicBezTo>
                  <a:cubicBezTo>
                    <a:pt x="202" y="219"/>
                    <a:pt x="471" y="354"/>
                    <a:pt x="807" y="354"/>
                  </a:cubicBezTo>
                  <a:cubicBezTo>
                    <a:pt x="640" y="131"/>
                    <a:pt x="381" y="0"/>
                    <a:pt x="144" y="0"/>
                  </a:cubicBezTo>
                  <a:close/>
                </a:path>
              </a:pathLst>
            </a:custGeom>
            <a:solidFill>
              <a:srgbClr val="B2C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8" name="Google Shape;9068;p9"/>
            <p:cNvSpPr/>
            <p:nvPr/>
          </p:nvSpPr>
          <p:spPr>
            <a:xfrm>
              <a:off x="2696525" y="4641550"/>
              <a:ext cx="11775" cy="20200"/>
            </a:xfrm>
            <a:custGeom>
              <a:avLst/>
              <a:gdLst/>
              <a:ahLst/>
              <a:cxnLst/>
              <a:rect l="l" t="t" r="r" b="b"/>
              <a:pathLst>
                <a:path w="471" h="808" extrusionOk="0">
                  <a:moveTo>
                    <a:pt x="67" y="1"/>
                  </a:moveTo>
                  <a:cubicBezTo>
                    <a:pt x="0" y="337"/>
                    <a:pt x="135" y="673"/>
                    <a:pt x="403" y="807"/>
                  </a:cubicBezTo>
                  <a:cubicBezTo>
                    <a:pt x="471" y="471"/>
                    <a:pt x="336" y="135"/>
                    <a:pt x="67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9" name="Google Shape;9069;p9"/>
            <p:cNvSpPr/>
            <p:nvPr/>
          </p:nvSpPr>
          <p:spPr>
            <a:xfrm>
              <a:off x="2595675" y="45003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68" y="0"/>
                  </a:moveTo>
                  <a:lnTo>
                    <a:pt x="0" y="68"/>
                  </a:lnTo>
                  <a:lnTo>
                    <a:pt x="471" y="404"/>
                  </a:lnTo>
                  <a:cubicBezTo>
                    <a:pt x="471" y="269"/>
                    <a:pt x="404" y="135"/>
                    <a:pt x="337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0" name="Google Shape;9070;p9"/>
            <p:cNvSpPr/>
            <p:nvPr/>
          </p:nvSpPr>
          <p:spPr>
            <a:xfrm>
              <a:off x="2607450" y="45104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cubicBezTo>
                    <a:pt x="0" y="203"/>
                    <a:pt x="202" y="337"/>
                    <a:pt x="403" y="404"/>
                  </a:cubicBezTo>
                  <a:cubicBezTo>
                    <a:pt x="336" y="203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1" name="Google Shape;9071;p9"/>
            <p:cNvSpPr/>
            <p:nvPr/>
          </p:nvSpPr>
          <p:spPr>
            <a:xfrm>
              <a:off x="2617525" y="452055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0" y="0"/>
                  </a:moveTo>
                  <a:cubicBezTo>
                    <a:pt x="0" y="202"/>
                    <a:pt x="202" y="336"/>
                    <a:pt x="404" y="404"/>
                  </a:cubicBezTo>
                  <a:cubicBezTo>
                    <a:pt x="404" y="202"/>
                    <a:pt x="202" y="0"/>
                    <a:pt x="0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2" name="Google Shape;9072;p9"/>
            <p:cNvSpPr/>
            <p:nvPr/>
          </p:nvSpPr>
          <p:spPr>
            <a:xfrm>
              <a:off x="2627600" y="45306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" y="1"/>
                  </a:moveTo>
                  <a:cubicBezTo>
                    <a:pt x="1" y="202"/>
                    <a:pt x="202" y="337"/>
                    <a:pt x="404" y="404"/>
                  </a:cubicBezTo>
                  <a:cubicBezTo>
                    <a:pt x="404" y="135"/>
                    <a:pt x="202" y="1"/>
                    <a:pt x="1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3" name="Google Shape;9073;p9"/>
            <p:cNvSpPr/>
            <p:nvPr/>
          </p:nvSpPr>
          <p:spPr>
            <a:xfrm>
              <a:off x="2637700" y="4540700"/>
              <a:ext cx="10100" cy="8450"/>
            </a:xfrm>
            <a:custGeom>
              <a:avLst/>
              <a:gdLst/>
              <a:ahLst/>
              <a:cxnLst/>
              <a:rect l="l" t="t" r="r" b="b"/>
              <a:pathLst>
                <a:path w="404" h="338" extrusionOk="0">
                  <a:moveTo>
                    <a:pt x="0" y="1"/>
                  </a:moveTo>
                  <a:cubicBezTo>
                    <a:pt x="67" y="203"/>
                    <a:pt x="202" y="337"/>
                    <a:pt x="404" y="337"/>
                  </a:cubicBezTo>
                  <a:cubicBezTo>
                    <a:pt x="404" y="135"/>
                    <a:pt x="202" y="1"/>
                    <a:pt x="0" y="1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4" name="Google Shape;9074;p9"/>
            <p:cNvSpPr/>
            <p:nvPr/>
          </p:nvSpPr>
          <p:spPr>
            <a:xfrm>
              <a:off x="2647775" y="4550800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" y="0"/>
                  </a:moveTo>
                  <a:cubicBezTo>
                    <a:pt x="1" y="202"/>
                    <a:pt x="202" y="336"/>
                    <a:pt x="404" y="404"/>
                  </a:cubicBezTo>
                  <a:cubicBezTo>
                    <a:pt x="404" y="135"/>
                    <a:pt x="202" y="0"/>
                    <a:pt x="1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5" name="Google Shape;9075;p9"/>
            <p:cNvSpPr/>
            <p:nvPr/>
          </p:nvSpPr>
          <p:spPr>
            <a:xfrm>
              <a:off x="2688100" y="4582400"/>
              <a:ext cx="10125" cy="8750"/>
            </a:xfrm>
            <a:custGeom>
              <a:avLst/>
              <a:gdLst/>
              <a:ahLst/>
              <a:cxnLst/>
              <a:rect l="l" t="t" r="r" b="b"/>
              <a:pathLst>
                <a:path w="405" h="350" extrusionOk="0">
                  <a:moveTo>
                    <a:pt x="82" y="0"/>
                  </a:moveTo>
                  <a:cubicBezTo>
                    <a:pt x="55" y="0"/>
                    <a:pt x="28" y="5"/>
                    <a:pt x="1" y="14"/>
                  </a:cubicBezTo>
                  <a:cubicBezTo>
                    <a:pt x="68" y="215"/>
                    <a:pt x="203" y="350"/>
                    <a:pt x="404" y="350"/>
                  </a:cubicBezTo>
                  <a:cubicBezTo>
                    <a:pt x="404" y="175"/>
                    <a:pt x="253" y="0"/>
                    <a:pt x="82" y="0"/>
                  </a:cubicBez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6" name="Google Shape;9076;p9"/>
            <p:cNvSpPr/>
            <p:nvPr/>
          </p:nvSpPr>
          <p:spPr>
            <a:xfrm>
              <a:off x="2698200" y="4591125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0" y="1"/>
                  </a:moveTo>
                  <a:cubicBezTo>
                    <a:pt x="0" y="202"/>
                    <a:pt x="202" y="337"/>
                    <a:pt x="404" y="404"/>
                  </a:cubicBezTo>
                  <a:lnTo>
                    <a:pt x="404" y="1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7" name="Google Shape;9077;p9"/>
            <p:cNvSpPr/>
            <p:nvPr/>
          </p:nvSpPr>
          <p:spPr>
            <a:xfrm>
              <a:off x="2666275" y="4601225"/>
              <a:ext cx="11775" cy="10100"/>
            </a:xfrm>
            <a:custGeom>
              <a:avLst/>
              <a:gdLst/>
              <a:ahLst/>
              <a:cxnLst/>
              <a:rect l="l" t="t" r="r" b="b"/>
              <a:pathLst>
                <a:path w="471" h="404" extrusionOk="0">
                  <a:moveTo>
                    <a:pt x="471" y="4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8" name="Google Shape;9078;p9"/>
            <p:cNvSpPr/>
            <p:nvPr/>
          </p:nvSpPr>
          <p:spPr>
            <a:xfrm>
              <a:off x="2708275" y="46617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4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9" name="Google Shape;9079;p9"/>
            <p:cNvSpPr/>
            <p:nvPr/>
          </p:nvSpPr>
          <p:spPr>
            <a:xfrm>
              <a:off x="2718375" y="4681900"/>
              <a:ext cx="8425" cy="10100"/>
            </a:xfrm>
            <a:custGeom>
              <a:avLst/>
              <a:gdLst/>
              <a:ahLst/>
              <a:cxnLst/>
              <a:rect l="l" t="t" r="r" b="b"/>
              <a:pathLst>
                <a:path w="337" h="404" extrusionOk="0">
                  <a:moveTo>
                    <a:pt x="336" y="40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0" name="Google Shape;9080;p9"/>
            <p:cNvSpPr/>
            <p:nvPr/>
          </p:nvSpPr>
          <p:spPr>
            <a:xfrm>
              <a:off x="2728450" y="4702050"/>
              <a:ext cx="10100" cy="11800"/>
            </a:xfrm>
            <a:custGeom>
              <a:avLst/>
              <a:gdLst/>
              <a:ahLst/>
              <a:cxnLst/>
              <a:rect l="l" t="t" r="r" b="b"/>
              <a:pathLst>
                <a:path w="404" h="472" extrusionOk="0">
                  <a:moveTo>
                    <a:pt x="404" y="47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C6A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1" name="Google Shape;9081;p9"/>
            <p:cNvSpPr/>
            <p:nvPr/>
          </p:nvSpPr>
          <p:spPr>
            <a:xfrm>
              <a:off x="3725100" y="2701950"/>
              <a:ext cx="1697525" cy="1317550"/>
            </a:xfrm>
            <a:custGeom>
              <a:avLst/>
              <a:gdLst/>
              <a:ahLst/>
              <a:cxnLst/>
              <a:rect l="l" t="t" r="r" b="b"/>
              <a:pathLst>
                <a:path w="67901" h="52702" extrusionOk="0">
                  <a:moveTo>
                    <a:pt x="28707" y="36172"/>
                  </a:moveTo>
                  <a:cubicBezTo>
                    <a:pt x="28707" y="36979"/>
                    <a:pt x="28236" y="36979"/>
                    <a:pt x="27833" y="36979"/>
                  </a:cubicBezTo>
                  <a:cubicBezTo>
                    <a:pt x="27447" y="36979"/>
                    <a:pt x="27061" y="36984"/>
                    <a:pt x="26677" y="36999"/>
                  </a:cubicBezTo>
                  <a:lnTo>
                    <a:pt x="26677" y="36999"/>
                  </a:lnTo>
                  <a:cubicBezTo>
                    <a:pt x="27370" y="36883"/>
                    <a:pt x="28053" y="36650"/>
                    <a:pt x="28707" y="36172"/>
                  </a:cubicBezTo>
                  <a:close/>
                  <a:moveTo>
                    <a:pt x="58455" y="1"/>
                  </a:moveTo>
                  <a:cubicBezTo>
                    <a:pt x="58351" y="1"/>
                    <a:pt x="58248" y="23"/>
                    <a:pt x="58153" y="71"/>
                  </a:cubicBezTo>
                  <a:cubicBezTo>
                    <a:pt x="56337" y="2961"/>
                    <a:pt x="56405" y="4575"/>
                    <a:pt x="58489" y="5785"/>
                  </a:cubicBezTo>
                  <a:cubicBezTo>
                    <a:pt x="57560" y="6342"/>
                    <a:pt x="56917" y="7355"/>
                    <a:pt x="55719" y="7355"/>
                  </a:cubicBezTo>
                  <a:cubicBezTo>
                    <a:pt x="55616" y="7355"/>
                    <a:pt x="55508" y="7347"/>
                    <a:pt x="55396" y="7331"/>
                  </a:cubicBezTo>
                  <a:cubicBezTo>
                    <a:pt x="55195" y="7331"/>
                    <a:pt x="55060" y="7331"/>
                    <a:pt x="54858" y="7466"/>
                  </a:cubicBezTo>
                  <a:cubicBezTo>
                    <a:pt x="54388" y="8407"/>
                    <a:pt x="54186" y="9348"/>
                    <a:pt x="55463" y="9684"/>
                  </a:cubicBezTo>
                  <a:cubicBezTo>
                    <a:pt x="56472" y="9886"/>
                    <a:pt x="57346" y="10491"/>
                    <a:pt x="58690" y="10491"/>
                  </a:cubicBezTo>
                  <a:cubicBezTo>
                    <a:pt x="58421" y="10760"/>
                    <a:pt x="58068" y="10894"/>
                    <a:pt x="57716" y="10894"/>
                  </a:cubicBezTo>
                  <a:cubicBezTo>
                    <a:pt x="57363" y="10894"/>
                    <a:pt x="57010" y="10760"/>
                    <a:pt x="56741" y="10491"/>
                  </a:cubicBezTo>
                  <a:cubicBezTo>
                    <a:pt x="56456" y="10253"/>
                    <a:pt x="56103" y="10016"/>
                    <a:pt x="55826" y="10016"/>
                  </a:cubicBezTo>
                  <a:cubicBezTo>
                    <a:pt x="55711" y="10016"/>
                    <a:pt x="55609" y="10056"/>
                    <a:pt x="55531" y="10155"/>
                  </a:cubicBezTo>
                  <a:cubicBezTo>
                    <a:pt x="54186" y="11903"/>
                    <a:pt x="51699" y="11701"/>
                    <a:pt x="50354" y="13449"/>
                  </a:cubicBezTo>
                  <a:cubicBezTo>
                    <a:pt x="49837" y="14311"/>
                    <a:pt x="48933" y="14786"/>
                    <a:pt x="47997" y="14786"/>
                  </a:cubicBezTo>
                  <a:cubicBezTo>
                    <a:pt x="47472" y="14786"/>
                    <a:pt x="46938" y="14637"/>
                    <a:pt x="46455" y="14323"/>
                  </a:cubicBezTo>
                  <a:cubicBezTo>
                    <a:pt x="46256" y="14204"/>
                    <a:pt x="46058" y="14061"/>
                    <a:pt x="45846" y="14061"/>
                  </a:cubicBezTo>
                  <a:cubicBezTo>
                    <a:pt x="45699" y="14061"/>
                    <a:pt x="45545" y="14130"/>
                    <a:pt x="45379" y="14323"/>
                  </a:cubicBezTo>
                  <a:cubicBezTo>
                    <a:pt x="44976" y="14726"/>
                    <a:pt x="45379" y="15331"/>
                    <a:pt x="45514" y="15600"/>
                  </a:cubicBezTo>
                  <a:cubicBezTo>
                    <a:pt x="45648" y="15869"/>
                    <a:pt x="46052" y="16004"/>
                    <a:pt x="46186" y="16407"/>
                  </a:cubicBezTo>
                  <a:cubicBezTo>
                    <a:pt x="45110" y="16676"/>
                    <a:pt x="43967" y="17281"/>
                    <a:pt x="44236" y="18289"/>
                  </a:cubicBezTo>
                  <a:cubicBezTo>
                    <a:pt x="44640" y="19701"/>
                    <a:pt x="43699" y="19567"/>
                    <a:pt x="43026" y="19836"/>
                  </a:cubicBezTo>
                  <a:cubicBezTo>
                    <a:pt x="43811" y="18135"/>
                    <a:pt x="42750" y="15797"/>
                    <a:pt x="41143" y="15797"/>
                  </a:cubicBezTo>
                  <a:cubicBezTo>
                    <a:pt x="41099" y="15797"/>
                    <a:pt x="41054" y="15798"/>
                    <a:pt x="41009" y="15802"/>
                  </a:cubicBezTo>
                  <a:cubicBezTo>
                    <a:pt x="40762" y="15833"/>
                    <a:pt x="40536" y="15850"/>
                    <a:pt x="40334" y="15850"/>
                  </a:cubicBezTo>
                  <a:cubicBezTo>
                    <a:pt x="39218" y="15850"/>
                    <a:pt x="38806" y="15342"/>
                    <a:pt x="39262" y="13920"/>
                  </a:cubicBezTo>
                  <a:cubicBezTo>
                    <a:pt x="39396" y="13651"/>
                    <a:pt x="39127" y="13382"/>
                    <a:pt x="38925" y="13180"/>
                  </a:cubicBezTo>
                  <a:cubicBezTo>
                    <a:pt x="38791" y="13046"/>
                    <a:pt x="38656" y="12978"/>
                    <a:pt x="38455" y="12978"/>
                  </a:cubicBezTo>
                  <a:cubicBezTo>
                    <a:pt x="38155" y="13072"/>
                    <a:pt x="37887" y="13124"/>
                    <a:pt x="37653" y="13124"/>
                  </a:cubicBezTo>
                  <a:cubicBezTo>
                    <a:pt x="37046" y="13124"/>
                    <a:pt x="36669" y="12776"/>
                    <a:pt x="36572" y="11903"/>
                  </a:cubicBezTo>
                  <a:cubicBezTo>
                    <a:pt x="36505" y="11365"/>
                    <a:pt x="36169" y="10894"/>
                    <a:pt x="35698" y="10625"/>
                  </a:cubicBezTo>
                  <a:cubicBezTo>
                    <a:pt x="35564" y="10558"/>
                    <a:pt x="35362" y="10491"/>
                    <a:pt x="35228" y="10491"/>
                  </a:cubicBezTo>
                  <a:cubicBezTo>
                    <a:pt x="35144" y="10498"/>
                    <a:pt x="35065" y="10501"/>
                    <a:pt x="34990" y="10501"/>
                  </a:cubicBezTo>
                  <a:cubicBezTo>
                    <a:pt x="33616" y="10501"/>
                    <a:pt x="33639" y="9377"/>
                    <a:pt x="34085" y="8676"/>
                  </a:cubicBezTo>
                  <a:cubicBezTo>
                    <a:pt x="34556" y="7869"/>
                    <a:pt x="34623" y="7398"/>
                    <a:pt x="34152" y="6726"/>
                  </a:cubicBezTo>
                  <a:cubicBezTo>
                    <a:pt x="34018" y="6592"/>
                    <a:pt x="33816" y="6525"/>
                    <a:pt x="33682" y="6525"/>
                  </a:cubicBezTo>
                  <a:cubicBezTo>
                    <a:pt x="33278" y="6525"/>
                    <a:pt x="33009" y="6861"/>
                    <a:pt x="32942" y="7197"/>
                  </a:cubicBezTo>
                  <a:cubicBezTo>
                    <a:pt x="32875" y="7331"/>
                    <a:pt x="33144" y="7533"/>
                    <a:pt x="33009" y="7533"/>
                  </a:cubicBezTo>
                  <a:cubicBezTo>
                    <a:pt x="32982" y="7546"/>
                    <a:pt x="32953" y="7552"/>
                    <a:pt x="32921" y="7552"/>
                  </a:cubicBezTo>
                  <a:cubicBezTo>
                    <a:pt x="32794" y="7552"/>
                    <a:pt x="32633" y="7466"/>
                    <a:pt x="32472" y="7466"/>
                  </a:cubicBezTo>
                  <a:cubicBezTo>
                    <a:pt x="32001" y="7533"/>
                    <a:pt x="31598" y="7667"/>
                    <a:pt x="31194" y="7936"/>
                  </a:cubicBezTo>
                  <a:cubicBezTo>
                    <a:pt x="30051" y="8676"/>
                    <a:pt x="28976" y="9483"/>
                    <a:pt x="27833" y="10289"/>
                  </a:cubicBezTo>
                  <a:lnTo>
                    <a:pt x="26354" y="11365"/>
                  </a:lnTo>
                  <a:lnTo>
                    <a:pt x="26152" y="11567"/>
                  </a:lnTo>
                  <a:cubicBezTo>
                    <a:pt x="26018" y="11701"/>
                    <a:pt x="25883" y="11768"/>
                    <a:pt x="25749" y="11903"/>
                  </a:cubicBezTo>
                  <a:lnTo>
                    <a:pt x="25547" y="12037"/>
                  </a:lnTo>
                  <a:lnTo>
                    <a:pt x="25211" y="12306"/>
                  </a:lnTo>
                  <a:cubicBezTo>
                    <a:pt x="24875" y="12508"/>
                    <a:pt x="24673" y="12710"/>
                    <a:pt x="24404" y="12911"/>
                  </a:cubicBezTo>
                  <a:cubicBezTo>
                    <a:pt x="24068" y="13113"/>
                    <a:pt x="23799" y="13382"/>
                    <a:pt x="23463" y="13583"/>
                  </a:cubicBezTo>
                  <a:cubicBezTo>
                    <a:pt x="23194" y="13718"/>
                    <a:pt x="22992" y="13852"/>
                    <a:pt x="22858" y="14054"/>
                  </a:cubicBezTo>
                  <a:cubicBezTo>
                    <a:pt x="22723" y="14121"/>
                    <a:pt x="22589" y="14256"/>
                    <a:pt x="22455" y="14390"/>
                  </a:cubicBezTo>
                  <a:cubicBezTo>
                    <a:pt x="21984" y="14726"/>
                    <a:pt x="21446" y="15062"/>
                    <a:pt x="20908" y="15264"/>
                  </a:cubicBezTo>
                  <a:cubicBezTo>
                    <a:pt x="20639" y="15399"/>
                    <a:pt x="20371" y="15533"/>
                    <a:pt x="20169" y="15668"/>
                  </a:cubicBezTo>
                  <a:cubicBezTo>
                    <a:pt x="16202" y="17281"/>
                    <a:pt x="12505" y="19567"/>
                    <a:pt x="8202" y="20374"/>
                  </a:cubicBezTo>
                  <a:cubicBezTo>
                    <a:pt x="7799" y="20508"/>
                    <a:pt x="7463" y="20575"/>
                    <a:pt x="7059" y="20710"/>
                  </a:cubicBezTo>
                  <a:cubicBezTo>
                    <a:pt x="6392" y="20915"/>
                    <a:pt x="5685" y="21003"/>
                    <a:pt x="4999" y="21003"/>
                  </a:cubicBezTo>
                  <a:cubicBezTo>
                    <a:pt x="4787" y="21003"/>
                    <a:pt x="4577" y="20994"/>
                    <a:pt x="4370" y="20979"/>
                  </a:cubicBezTo>
                  <a:lnTo>
                    <a:pt x="2690" y="20979"/>
                  </a:lnTo>
                  <a:cubicBezTo>
                    <a:pt x="1816" y="21113"/>
                    <a:pt x="606" y="20844"/>
                    <a:pt x="606" y="22256"/>
                  </a:cubicBezTo>
                  <a:cubicBezTo>
                    <a:pt x="538" y="23735"/>
                    <a:pt x="606" y="25281"/>
                    <a:pt x="807" y="26760"/>
                  </a:cubicBezTo>
                  <a:lnTo>
                    <a:pt x="874" y="29987"/>
                  </a:lnTo>
                  <a:cubicBezTo>
                    <a:pt x="1" y="30928"/>
                    <a:pt x="673" y="31802"/>
                    <a:pt x="874" y="32676"/>
                  </a:cubicBezTo>
                  <a:cubicBezTo>
                    <a:pt x="1480" y="34223"/>
                    <a:pt x="942" y="35903"/>
                    <a:pt x="1345" y="37449"/>
                  </a:cubicBezTo>
                  <a:cubicBezTo>
                    <a:pt x="1547" y="38189"/>
                    <a:pt x="1681" y="38794"/>
                    <a:pt x="2555" y="38794"/>
                  </a:cubicBezTo>
                  <a:cubicBezTo>
                    <a:pt x="3429" y="38727"/>
                    <a:pt x="4303" y="38525"/>
                    <a:pt x="4370" y="37517"/>
                  </a:cubicBezTo>
                  <a:cubicBezTo>
                    <a:pt x="4438" y="36307"/>
                    <a:pt x="4975" y="35836"/>
                    <a:pt x="6118" y="35567"/>
                  </a:cubicBezTo>
                  <a:cubicBezTo>
                    <a:pt x="7732" y="35164"/>
                    <a:pt x="8337" y="33685"/>
                    <a:pt x="7732" y="32071"/>
                  </a:cubicBezTo>
                  <a:cubicBezTo>
                    <a:pt x="7530" y="31533"/>
                    <a:pt x="7127" y="30996"/>
                    <a:pt x="6589" y="30727"/>
                  </a:cubicBezTo>
                  <a:cubicBezTo>
                    <a:pt x="6284" y="30523"/>
                    <a:pt x="5985" y="30443"/>
                    <a:pt x="5682" y="30443"/>
                  </a:cubicBezTo>
                  <a:cubicBezTo>
                    <a:pt x="4986" y="30443"/>
                    <a:pt x="4273" y="30869"/>
                    <a:pt x="3429" y="31197"/>
                  </a:cubicBezTo>
                  <a:cubicBezTo>
                    <a:pt x="3900" y="28844"/>
                    <a:pt x="4505" y="26895"/>
                    <a:pt x="4975" y="24945"/>
                  </a:cubicBezTo>
                  <a:cubicBezTo>
                    <a:pt x="5313" y="23593"/>
                    <a:pt x="6714" y="22825"/>
                    <a:pt x="8108" y="22825"/>
                  </a:cubicBezTo>
                  <a:cubicBezTo>
                    <a:pt x="8932" y="22825"/>
                    <a:pt x="9754" y="23093"/>
                    <a:pt x="10354" y="23668"/>
                  </a:cubicBezTo>
                  <a:cubicBezTo>
                    <a:pt x="10959" y="24206"/>
                    <a:pt x="11765" y="24474"/>
                    <a:pt x="12572" y="24474"/>
                  </a:cubicBezTo>
                  <a:cubicBezTo>
                    <a:pt x="14387" y="24407"/>
                    <a:pt x="16202" y="24138"/>
                    <a:pt x="18018" y="23600"/>
                  </a:cubicBezTo>
                  <a:lnTo>
                    <a:pt x="18018" y="23600"/>
                  </a:lnTo>
                  <a:cubicBezTo>
                    <a:pt x="17681" y="25617"/>
                    <a:pt x="17009" y="27769"/>
                    <a:pt x="18824" y="29517"/>
                  </a:cubicBezTo>
                  <a:cubicBezTo>
                    <a:pt x="19324" y="30124"/>
                    <a:pt x="20014" y="30427"/>
                    <a:pt x="20712" y="30427"/>
                  </a:cubicBezTo>
                  <a:cubicBezTo>
                    <a:pt x="21328" y="30427"/>
                    <a:pt x="21950" y="30191"/>
                    <a:pt x="22455" y="29718"/>
                  </a:cubicBezTo>
                  <a:lnTo>
                    <a:pt x="22455" y="29718"/>
                  </a:lnTo>
                  <a:cubicBezTo>
                    <a:pt x="23194" y="31264"/>
                    <a:pt x="23194" y="32340"/>
                    <a:pt x="21513" y="33080"/>
                  </a:cubicBezTo>
                  <a:cubicBezTo>
                    <a:pt x="20572" y="33483"/>
                    <a:pt x="20371" y="34693"/>
                    <a:pt x="20774" y="35702"/>
                  </a:cubicBezTo>
                  <a:cubicBezTo>
                    <a:pt x="21070" y="36589"/>
                    <a:pt x="21886" y="37216"/>
                    <a:pt x="22811" y="37216"/>
                  </a:cubicBezTo>
                  <a:cubicBezTo>
                    <a:pt x="22937" y="37216"/>
                    <a:pt x="23065" y="37205"/>
                    <a:pt x="23194" y="37181"/>
                  </a:cubicBezTo>
                  <a:cubicBezTo>
                    <a:pt x="23828" y="37110"/>
                    <a:pt x="24478" y="37122"/>
                    <a:pt x="25130" y="37112"/>
                  </a:cubicBezTo>
                  <a:lnTo>
                    <a:pt x="25130" y="37112"/>
                  </a:lnTo>
                  <a:cubicBezTo>
                    <a:pt x="24704" y="37162"/>
                    <a:pt x="24281" y="37228"/>
                    <a:pt x="23866" y="37315"/>
                  </a:cubicBezTo>
                  <a:cubicBezTo>
                    <a:pt x="22656" y="37584"/>
                    <a:pt x="20908" y="38256"/>
                    <a:pt x="21513" y="39466"/>
                  </a:cubicBezTo>
                  <a:cubicBezTo>
                    <a:pt x="22723" y="42155"/>
                    <a:pt x="21379" y="43433"/>
                    <a:pt x="19698" y="44912"/>
                  </a:cubicBezTo>
                  <a:cubicBezTo>
                    <a:pt x="19564" y="44979"/>
                    <a:pt x="19497" y="45113"/>
                    <a:pt x="19429" y="45248"/>
                  </a:cubicBezTo>
                  <a:cubicBezTo>
                    <a:pt x="19067" y="46093"/>
                    <a:pt x="18271" y="46613"/>
                    <a:pt x="17383" y="46613"/>
                  </a:cubicBezTo>
                  <a:cubicBezTo>
                    <a:pt x="17282" y="46613"/>
                    <a:pt x="17179" y="46606"/>
                    <a:pt x="17076" y="46592"/>
                  </a:cubicBezTo>
                  <a:cubicBezTo>
                    <a:pt x="17050" y="46592"/>
                    <a:pt x="17025" y="46591"/>
                    <a:pt x="16999" y="46591"/>
                  </a:cubicBezTo>
                  <a:cubicBezTo>
                    <a:pt x="14420" y="46591"/>
                    <a:pt x="12720" y="49910"/>
                    <a:pt x="14051" y="52240"/>
                  </a:cubicBezTo>
                  <a:cubicBezTo>
                    <a:pt x="14253" y="52307"/>
                    <a:pt x="14387" y="52374"/>
                    <a:pt x="14589" y="52441"/>
                  </a:cubicBezTo>
                  <a:cubicBezTo>
                    <a:pt x="14683" y="52495"/>
                    <a:pt x="14783" y="52514"/>
                    <a:pt x="14885" y="52514"/>
                  </a:cubicBezTo>
                  <a:cubicBezTo>
                    <a:pt x="15125" y="52514"/>
                    <a:pt x="15382" y="52411"/>
                    <a:pt x="15630" y="52411"/>
                  </a:cubicBezTo>
                  <a:cubicBezTo>
                    <a:pt x="15807" y="52411"/>
                    <a:pt x="15978" y="52464"/>
                    <a:pt x="16135" y="52643"/>
                  </a:cubicBezTo>
                  <a:cubicBezTo>
                    <a:pt x="16311" y="52684"/>
                    <a:pt x="16484" y="52702"/>
                    <a:pt x="16654" y="52702"/>
                  </a:cubicBezTo>
                  <a:cubicBezTo>
                    <a:pt x="17590" y="52702"/>
                    <a:pt x="18452" y="52172"/>
                    <a:pt x="19362" y="52172"/>
                  </a:cubicBezTo>
                  <a:lnTo>
                    <a:pt x="20371" y="52172"/>
                  </a:lnTo>
                  <a:cubicBezTo>
                    <a:pt x="20505" y="52172"/>
                    <a:pt x="20639" y="52105"/>
                    <a:pt x="20774" y="52038"/>
                  </a:cubicBezTo>
                  <a:lnTo>
                    <a:pt x="20976" y="51971"/>
                  </a:lnTo>
                  <a:cubicBezTo>
                    <a:pt x="21059" y="51888"/>
                    <a:pt x="21167" y="51830"/>
                    <a:pt x="21286" y="51830"/>
                  </a:cubicBezTo>
                  <a:cubicBezTo>
                    <a:pt x="21359" y="51830"/>
                    <a:pt x="21436" y="51852"/>
                    <a:pt x="21513" y="51904"/>
                  </a:cubicBezTo>
                  <a:lnTo>
                    <a:pt x="21648" y="51904"/>
                  </a:lnTo>
                  <a:lnTo>
                    <a:pt x="21782" y="51702"/>
                  </a:lnTo>
                  <a:cubicBezTo>
                    <a:pt x="22522" y="51298"/>
                    <a:pt x="23396" y="51030"/>
                    <a:pt x="24270" y="50962"/>
                  </a:cubicBezTo>
                  <a:lnTo>
                    <a:pt x="24404" y="50895"/>
                  </a:lnTo>
                  <a:lnTo>
                    <a:pt x="24606" y="50895"/>
                  </a:lnTo>
                  <a:cubicBezTo>
                    <a:pt x="25480" y="50828"/>
                    <a:pt x="26354" y="50559"/>
                    <a:pt x="27093" y="50156"/>
                  </a:cubicBezTo>
                  <a:lnTo>
                    <a:pt x="34690" y="48475"/>
                  </a:lnTo>
                  <a:lnTo>
                    <a:pt x="34892" y="48475"/>
                  </a:lnTo>
                  <a:cubicBezTo>
                    <a:pt x="34959" y="48508"/>
                    <a:pt x="35026" y="48525"/>
                    <a:pt x="35093" y="48525"/>
                  </a:cubicBezTo>
                  <a:cubicBezTo>
                    <a:pt x="35161" y="48525"/>
                    <a:pt x="35228" y="48508"/>
                    <a:pt x="35295" y="48475"/>
                  </a:cubicBezTo>
                  <a:cubicBezTo>
                    <a:pt x="35564" y="48475"/>
                    <a:pt x="35766" y="48408"/>
                    <a:pt x="35967" y="48340"/>
                  </a:cubicBezTo>
                  <a:lnTo>
                    <a:pt x="36707" y="48004"/>
                  </a:lnTo>
                  <a:cubicBezTo>
                    <a:pt x="36841" y="47937"/>
                    <a:pt x="36976" y="47870"/>
                    <a:pt x="37110" y="47735"/>
                  </a:cubicBezTo>
                  <a:cubicBezTo>
                    <a:pt x="37312" y="47601"/>
                    <a:pt x="37446" y="47466"/>
                    <a:pt x="37581" y="47332"/>
                  </a:cubicBezTo>
                  <a:cubicBezTo>
                    <a:pt x="37715" y="47198"/>
                    <a:pt x="37850" y="47063"/>
                    <a:pt x="37984" y="46996"/>
                  </a:cubicBezTo>
                  <a:lnTo>
                    <a:pt x="38320" y="46861"/>
                  </a:lnTo>
                  <a:cubicBezTo>
                    <a:pt x="38589" y="46660"/>
                    <a:pt x="38925" y="46727"/>
                    <a:pt x="39194" y="46525"/>
                  </a:cubicBezTo>
                  <a:cubicBezTo>
                    <a:pt x="39262" y="46458"/>
                    <a:pt x="39396" y="46458"/>
                    <a:pt x="39463" y="46458"/>
                  </a:cubicBezTo>
                  <a:cubicBezTo>
                    <a:pt x="39799" y="46324"/>
                    <a:pt x="40135" y="46324"/>
                    <a:pt x="40472" y="46189"/>
                  </a:cubicBezTo>
                  <a:cubicBezTo>
                    <a:pt x="40808" y="45853"/>
                    <a:pt x="41278" y="45651"/>
                    <a:pt x="41614" y="45315"/>
                  </a:cubicBezTo>
                  <a:cubicBezTo>
                    <a:pt x="43967" y="43971"/>
                    <a:pt x="46657" y="43231"/>
                    <a:pt x="48875" y="41685"/>
                  </a:cubicBezTo>
                  <a:lnTo>
                    <a:pt x="50825" y="40340"/>
                  </a:lnTo>
                  <a:cubicBezTo>
                    <a:pt x="50825" y="40139"/>
                    <a:pt x="51026" y="40004"/>
                    <a:pt x="51228" y="40004"/>
                  </a:cubicBezTo>
                  <a:cubicBezTo>
                    <a:pt x="51900" y="39802"/>
                    <a:pt x="52640" y="39668"/>
                    <a:pt x="52909" y="38794"/>
                  </a:cubicBezTo>
                  <a:cubicBezTo>
                    <a:pt x="53312" y="38323"/>
                    <a:pt x="53850" y="37920"/>
                    <a:pt x="54455" y="37651"/>
                  </a:cubicBezTo>
                  <a:cubicBezTo>
                    <a:pt x="55195" y="36912"/>
                    <a:pt x="56472" y="37113"/>
                    <a:pt x="56942" y="36038"/>
                  </a:cubicBezTo>
                  <a:lnTo>
                    <a:pt x="59632" y="33550"/>
                  </a:lnTo>
                  <a:cubicBezTo>
                    <a:pt x="59833" y="33483"/>
                    <a:pt x="59900" y="33281"/>
                    <a:pt x="60102" y="33080"/>
                  </a:cubicBezTo>
                  <a:lnTo>
                    <a:pt x="60505" y="32878"/>
                  </a:lnTo>
                  <a:cubicBezTo>
                    <a:pt x="60640" y="32743"/>
                    <a:pt x="60842" y="32542"/>
                    <a:pt x="60976" y="32407"/>
                  </a:cubicBezTo>
                  <a:cubicBezTo>
                    <a:pt x="61111" y="32340"/>
                    <a:pt x="61245" y="32138"/>
                    <a:pt x="61245" y="31937"/>
                  </a:cubicBezTo>
                  <a:cubicBezTo>
                    <a:pt x="62455" y="29853"/>
                    <a:pt x="64270" y="28172"/>
                    <a:pt x="66489" y="27231"/>
                  </a:cubicBezTo>
                  <a:cubicBezTo>
                    <a:pt x="66758" y="27298"/>
                    <a:pt x="66892" y="27432"/>
                    <a:pt x="66959" y="27634"/>
                  </a:cubicBezTo>
                  <a:cubicBezTo>
                    <a:pt x="67127" y="27634"/>
                    <a:pt x="67346" y="27718"/>
                    <a:pt x="67522" y="27718"/>
                  </a:cubicBezTo>
                  <a:cubicBezTo>
                    <a:pt x="67699" y="27718"/>
                    <a:pt x="67833" y="27634"/>
                    <a:pt x="67833" y="27298"/>
                  </a:cubicBezTo>
                  <a:cubicBezTo>
                    <a:pt x="67901" y="26693"/>
                    <a:pt x="67632" y="26088"/>
                    <a:pt x="67161" y="25685"/>
                  </a:cubicBezTo>
                  <a:cubicBezTo>
                    <a:pt x="66825" y="25348"/>
                    <a:pt x="66623" y="24878"/>
                    <a:pt x="66623" y="24340"/>
                  </a:cubicBezTo>
                  <a:cubicBezTo>
                    <a:pt x="66758" y="24206"/>
                    <a:pt x="66892" y="24071"/>
                    <a:pt x="67027" y="23937"/>
                  </a:cubicBezTo>
                  <a:cubicBezTo>
                    <a:pt x="67027" y="23802"/>
                    <a:pt x="67027" y="23668"/>
                    <a:pt x="67027" y="23600"/>
                  </a:cubicBezTo>
                  <a:cubicBezTo>
                    <a:pt x="66825" y="23332"/>
                    <a:pt x="66825" y="22995"/>
                    <a:pt x="67027" y="22727"/>
                  </a:cubicBezTo>
                  <a:lnTo>
                    <a:pt x="67027" y="21987"/>
                  </a:lnTo>
                  <a:cubicBezTo>
                    <a:pt x="66959" y="21853"/>
                    <a:pt x="66825" y="21853"/>
                    <a:pt x="66690" y="21853"/>
                  </a:cubicBezTo>
                  <a:cubicBezTo>
                    <a:pt x="66758" y="21718"/>
                    <a:pt x="66690" y="21651"/>
                    <a:pt x="66623" y="21516"/>
                  </a:cubicBezTo>
                  <a:cubicBezTo>
                    <a:pt x="66354" y="21315"/>
                    <a:pt x="66422" y="20911"/>
                    <a:pt x="66220" y="20710"/>
                  </a:cubicBezTo>
                  <a:cubicBezTo>
                    <a:pt x="65816" y="20239"/>
                    <a:pt x="65682" y="19634"/>
                    <a:pt x="65816" y="19096"/>
                  </a:cubicBezTo>
                  <a:cubicBezTo>
                    <a:pt x="65816" y="18962"/>
                    <a:pt x="65816" y="18827"/>
                    <a:pt x="65749" y="18693"/>
                  </a:cubicBezTo>
                  <a:cubicBezTo>
                    <a:pt x="64943" y="17281"/>
                    <a:pt x="64136" y="15869"/>
                    <a:pt x="64943" y="14189"/>
                  </a:cubicBezTo>
                  <a:cubicBezTo>
                    <a:pt x="65077" y="13852"/>
                    <a:pt x="64943" y="13382"/>
                    <a:pt x="64539" y="13113"/>
                  </a:cubicBezTo>
                  <a:cubicBezTo>
                    <a:pt x="63665" y="12642"/>
                    <a:pt x="63598" y="11903"/>
                    <a:pt x="63396" y="11029"/>
                  </a:cubicBezTo>
                  <a:cubicBezTo>
                    <a:pt x="63262" y="10760"/>
                    <a:pt x="63262" y="10424"/>
                    <a:pt x="63060" y="10222"/>
                  </a:cubicBezTo>
                  <a:cubicBezTo>
                    <a:pt x="62590" y="9751"/>
                    <a:pt x="62590" y="9079"/>
                    <a:pt x="62993" y="8609"/>
                  </a:cubicBezTo>
                  <a:lnTo>
                    <a:pt x="62590" y="8205"/>
                  </a:lnTo>
                  <a:cubicBezTo>
                    <a:pt x="61716" y="8071"/>
                    <a:pt x="62186" y="6861"/>
                    <a:pt x="61379" y="6659"/>
                  </a:cubicBezTo>
                  <a:cubicBezTo>
                    <a:pt x="60505" y="5987"/>
                    <a:pt x="62052" y="5583"/>
                    <a:pt x="61514" y="4777"/>
                  </a:cubicBezTo>
                  <a:cubicBezTo>
                    <a:pt x="61043" y="4037"/>
                    <a:pt x="60438" y="3499"/>
                    <a:pt x="59766" y="3029"/>
                  </a:cubicBezTo>
                  <a:cubicBezTo>
                    <a:pt x="59564" y="2356"/>
                    <a:pt x="59900" y="1550"/>
                    <a:pt x="59363" y="1012"/>
                  </a:cubicBezTo>
                  <a:cubicBezTo>
                    <a:pt x="59228" y="877"/>
                    <a:pt x="58959" y="676"/>
                    <a:pt x="58959" y="541"/>
                  </a:cubicBezTo>
                  <a:lnTo>
                    <a:pt x="58959" y="205"/>
                  </a:lnTo>
                  <a:cubicBezTo>
                    <a:pt x="58829" y="75"/>
                    <a:pt x="58643" y="1"/>
                    <a:pt x="58455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2" name="Google Shape;9082;p9"/>
            <p:cNvSpPr/>
            <p:nvPr/>
          </p:nvSpPr>
          <p:spPr>
            <a:xfrm>
              <a:off x="3735175" y="3253825"/>
              <a:ext cx="727775" cy="778400"/>
            </a:xfrm>
            <a:custGeom>
              <a:avLst/>
              <a:gdLst/>
              <a:ahLst/>
              <a:cxnLst/>
              <a:rect l="l" t="t" r="r" b="b"/>
              <a:pathLst>
                <a:path w="29111" h="31136" extrusionOk="0">
                  <a:moveTo>
                    <a:pt x="7389" y="29123"/>
                  </a:moveTo>
                  <a:cubicBezTo>
                    <a:pt x="8659" y="29123"/>
                    <a:pt x="9930" y="29676"/>
                    <a:pt x="11430" y="30097"/>
                  </a:cubicBezTo>
                  <a:cubicBezTo>
                    <a:pt x="9406" y="29836"/>
                    <a:pt x="7699" y="30209"/>
                    <a:pt x="6186" y="29308"/>
                  </a:cubicBezTo>
                  <a:lnTo>
                    <a:pt x="6186" y="29308"/>
                  </a:lnTo>
                  <a:cubicBezTo>
                    <a:pt x="6592" y="29178"/>
                    <a:pt x="6991" y="29123"/>
                    <a:pt x="7389" y="29123"/>
                  </a:cubicBezTo>
                  <a:close/>
                  <a:moveTo>
                    <a:pt x="7576" y="1"/>
                  </a:moveTo>
                  <a:cubicBezTo>
                    <a:pt x="7166" y="1"/>
                    <a:pt x="6763" y="100"/>
                    <a:pt x="6388" y="450"/>
                  </a:cubicBezTo>
                  <a:cubicBezTo>
                    <a:pt x="6119" y="853"/>
                    <a:pt x="5715" y="1055"/>
                    <a:pt x="5245" y="1189"/>
                  </a:cubicBezTo>
                  <a:cubicBezTo>
                    <a:pt x="4303" y="1458"/>
                    <a:pt x="4035" y="2131"/>
                    <a:pt x="3900" y="2937"/>
                  </a:cubicBezTo>
                  <a:cubicBezTo>
                    <a:pt x="3698" y="3542"/>
                    <a:pt x="3631" y="4147"/>
                    <a:pt x="3631" y="4752"/>
                  </a:cubicBezTo>
                  <a:cubicBezTo>
                    <a:pt x="3631" y="5425"/>
                    <a:pt x="3429" y="6164"/>
                    <a:pt x="2959" y="6702"/>
                  </a:cubicBezTo>
                  <a:cubicBezTo>
                    <a:pt x="2219" y="7778"/>
                    <a:pt x="2287" y="9189"/>
                    <a:pt x="3093" y="10131"/>
                  </a:cubicBezTo>
                  <a:cubicBezTo>
                    <a:pt x="3295" y="9996"/>
                    <a:pt x="3429" y="9862"/>
                    <a:pt x="3564" y="9660"/>
                  </a:cubicBezTo>
                  <a:cubicBezTo>
                    <a:pt x="3934" y="9131"/>
                    <a:pt x="4512" y="8769"/>
                    <a:pt x="5134" y="8769"/>
                  </a:cubicBezTo>
                  <a:cubicBezTo>
                    <a:pt x="5303" y="8769"/>
                    <a:pt x="5476" y="8796"/>
                    <a:pt x="5648" y="8853"/>
                  </a:cubicBezTo>
                  <a:cubicBezTo>
                    <a:pt x="6656" y="9055"/>
                    <a:pt x="6925" y="9996"/>
                    <a:pt x="7060" y="10870"/>
                  </a:cubicBezTo>
                  <a:cubicBezTo>
                    <a:pt x="7329" y="12148"/>
                    <a:pt x="6522" y="12954"/>
                    <a:pt x="5043" y="13156"/>
                  </a:cubicBezTo>
                  <a:cubicBezTo>
                    <a:pt x="3497" y="13425"/>
                    <a:pt x="3429" y="13425"/>
                    <a:pt x="3564" y="15038"/>
                  </a:cubicBezTo>
                  <a:cubicBezTo>
                    <a:pt x="3627" y="15731"/>
                    <a:pt x="3513" y="16188"/>
                    <a:pt x="2780" y="16188"/>
                  </a:cubicBezTo>
                  <a:cubicBezTo>
                    <a:pt x="2731" y="16188"/>
                    <a:pt x="2678" y="16185"/>
                    <a:pt x="2623" y="16181"/>
                  </a:cubicBezTo>
                  <a:cubicBezTo>
                    <a:pt x="2354" y="16181"/>
                    <a:pt x="2042" y="16439"/>
                    <a:pt x="1825" y="16439"/>
                  </a:cubicBezTo>
                  <a:cubicBezTo>
                    <a:pt x="1770" y="16439"/>
                    <a:pt x="1722" y="16423"/>
                    <a:pt x="1682" y="16383"/>
                  </a:cubicBezTo>
                  <a:cubicBezTo>
                    <a:pt x="1278" y="14904"/>
                    <a:pt x="1077" y="13358"/>
                    <a:pt x="1211" y="11811"/>
                  </a:cubicBezTo>
                  <a:cubicBezTo>
                    <a:pt x="1278" y="11408"/>
                    <a:pt x="1144" y="11005"/>
                    <a:pt x="808" y="10736"/>
                  </a:cubicBezTo>
                  <a:cubicBezTo>
                    <a:pt x="203" y="11408"/>
                    <a:pt x="606" y="12080"/>
                    <a:pt x="404" y="12753"/>
                  </a:cubicBezTo>
                  <a:cubicBezTo>
                    <a:pt x="1" y="14097"/>
                    <a:pt x="471" y="15442"/>
                    <a:pt x="270" y="16786"/>
                  </a:cubicBezTo>
                  <a:cubicBezTo>
                    <a:pt x="404" y="16853"/>
                    <a:pt x="471" y="16921"/>
                    <a:pt x="606" y="16921"/>
                  </a:cubicBezTo>
                  <a:cubicBezTo>
                    <a:pt x="606" y="16988"/>
                    <a:pt x="673" y="17055"/>
                    <a:pt x="673" y="17122"/>
                  </a:cubicBezTo>
                  <a:cubicBezTo>
                    <a:pt x="808" y="19341"/>
                    <a:pt x="942" y="21492"/>
                    <a:pt x="1077" y="23711"/>
                  </a:cubicBezTo>
                  <a:cubicBezTo>
                    <a:pt x="1211" y="25593"/>
                    <a:pt x="942" y="27543"/>
                    <a:pt x="1816" y="29358"/>
                  </a:cubicBezTo>
                  <a:cubicBezTo>
                    <a:pt x="2018" y="29223"/>
                    <a:pt x="2152" y="29089"/>
                    <a:pt x="2219" y="28887"/>
                  </a:cubicBezTo>
                  <a:cubicBezTo>
                    <a:pt x="2488" y="27476"/>
                    <a:pt x="2757" y="26198"/>
                    <a:pt x="2152" y="24652"/>
                  </a:cubicBezTo>
                  <a:cubicBezTo>
                    <a:pt x="1278" y="22702"/>
                    <a:pt x="2085" y="20349"/>
                    <a:pt x="1614" y="18265"/>
                  </a:cubicBezTo>
                  <a:lnTo>
                    <a:pt x="1614" y="18265"/>
                  </a:lnTo>
                  <a:cubicBezTo>
                    <a:pt x="1950" y="19543"/>
                    <a:pt x="2018" y="20753"/>
                    <a:pt x="1883" y="22030"/>
                  </a:cubicBezTo>
                  <a:cubicBezTo>
                    <a:pt x="1883" y="22568"/>
                    <a:pt x="1749" y="23307"/>
                    <a:pt x="2287" y="23711"/>
                  </a:cubicBezTo>
                  <a:cubicBezTo>
                    <a:pt x="3497" y="24517"/>
                    <a:pt x="3295" y="25795"/>
                    <a:pt x="3228" y="26938"/>
                  </a:cubicBezTo>
                  <a:cubicBezTo>
                    <a:pt x="3118" y="29135"/>
                    <a:pt x="3098" y="29537"/>
                    <a:pt x="4525" y="29537"/>
                  </a:cubicBezTo>
                  <a:cubicBezTo>
                    <a:pt x="4816" y="29537"/>
                    <a:pt x="5167" y="29520"/>
                    <a:pt x="5590" y="29499"/>
                  </a:cubicBezTo>
                  <a:lnTo>
                    <a:pt x="5590" y="29499"/>
                  </a:lnTo>
                  <a:cubicBezTo>
                    <a:pt x="5361" y="29588"/>
                    <a:pt x="5126" y="29619"/>
                    <a:pt x="4888" y="29619"/>
                  </a:cubicBezTo>
                  <a:cubicBezTo>
                    <a:pt x="4330" y="29619"/>
                    <a:pt x="3754" y="29449"/>
                    <a:pt x="3199" y="29449"/>
                  </a:cubicBezTo>
                  <a:cubicBezTo>
                    <a:pt x="2837" y="29449"/>
                    <a:pt x="2485" y="29521"/>
                    <a:pt x="2152" y="29761"/>
                  </a:cubicBezTo>
                  <a:cubicBezTo>
                    <a:pt x="3362" y="30770"/>
                    <a:pt x="5043" y="30299"/>
                    <a:pt x="6320" y="30904"/>
                  </a:cubicBezTo>
                  <a:lnTo>
                    <a:pt x="7127" y="30904"/>
                  </a:lnTo>
                  <a:cubicBezTo>
                    <a:pt x="7278" y="31055"/>
                    <a:pt x="7467" y="31131"/>
                    <a:pt x="7638" y="31131"/>
                  </a:cubicBezTo>
                  <a:cubicBezTo>
                    <a:pt x="7694" y="31131"/>
                    <a:pt x="7749" y="31123"/>
                    <a:pt x="7799" y="31106"/>
                  </a:cubicBezTo>
                  <a:cubicBezTo>
                    <a:pt x="8740" y="31106"/>
                    <a:pt x="9682" y="31136"/>
                    <a:pt x="10623" y="31136"/>
                  </a:cubicBezTo>
                  <a:cubicBezTo>
                    <a:pt x="11093" y="31136"/>
                    <a:pt x="11564" y="31128"/>
                    <a:pt x="12035" y="31106"/>
                  </a:cubicBezTo>
                  <a:cubicBezTo>
                    <a:pt x="12270" y="31123"/>
                    <a:pt x="12505" y="31131"/>
                    <a:pt x="12739" y="31131"/>
                  </a:cubicBezTo>
                  <a:cubicBezTo>
                    <a:pt x="13442" y="31131"/>
                    <a:pt x="14136" y="31055"/>
                    <a:pt x="14791" y="30904"/>
                  </a:cubicBezTo>
                  <a:cubicBezTo>
                    <a:pt x="15060" y="30635"/>
                    <a:pt x="15396" y="30635"/>
                    <a:pt x="15665" y="30501"/>
                  </a:cubicBezTo>
                  <a:cubicBezTo>
                    <a:pt x="15451" y="30180"/>
                    <a:pt x="15162" y="30105"/>
                    <a:pt x="14848" y="30105"/>
                  </a:cubicBezTo>
                  <a:cubicBezTo>
                    <a:pt x="14569" y="30105"/>
                    <a:pt x="14269" y="30165"/>
                    <a:pt x="13984" y="30165"/>
                  </a:cubicBezTo>
                  <a:cubicBezTo>
                    <a:pt x="13850" y="30232"/>
                    <a:pt x="13715" y="30299"/>
                    <a:pt x="13514" y="30299"/>
                  </a:cubicBezTo>
                  <a:cubicBezTo>
                    <a:pt x="13681" y="30243"/>
                    <a:pt x="13849" y="30234"/>
                    <a:pt x="13978" y="30155"/>
                  </a:cubicBezTo>
                  <a:lnTo>
                    <a:pt x="13978" y="30155"/>
                  </a:lnTo>
                  <a:cubicBezTo>
                    <a:pt x="13980" y="30158"/>
                    <a:pt x="13982" y="30161"/>
                    <a:pt x="13984" y="30165"/>
                  </a:cubicBezTo>
                  <a:lnTo>
                    <a:pt x="14051" y="30097"/>
                  </a:lnTo>
                  <a:lnTo>
                    <a:pt x="14051" y="30097"/>
                  </a:lnTo>
                  <a:cubicBezTo>
                    <a:pt x="14029" y="30120"/>
                    <a:pt x="14004" y="30139"/>
                    <a:pt x="13978" y="30155"/>
                  </a:cubicBezTo>
                  <a:lnTo>
                    <a:pt x="13978" y="30155"/>
                  </a:lnTo>
                  <a:cubicBezTo>
                    <a:pt x="13574" y="29555"/>
                    <a:pt x="12913" y="29085"/>
                    <a:pt x="13648" y="28282"/>
                  </a:cubicBezTo>
                  <a:cubicBezTo>
                    <a:pt x="13917" y="27879"/>
                    <a:pt x="14051" y="27408"/>
                    <a:pt x="14051" y="26938"/>
                  </a:cubicBezTo>
                  <a:cubicBezTo>
                    <a:pt x="14330" y="25601"/>
                    <a:pt x="14931" y="24818"/>
                    <a:pt x="15970" y="24818"/>
                  </a:cubicBezTo>
                  <a:cubicBezTo>
                    <a:pt x="16186" y="24818"/>
                    <a:pt x="16420" y="24852"/>
                    <a:pt x="16673" y="24921"/>
                  </a:cubicBezTo>
                  <a:cubicBezTo>
                    <a:pt x="16940" y="24994"/>
                    <a:pt x="17178" y="25027"/>
                    <a:pt x="17393" y="25027"/>
                  </a:cubicBezTo>
                  <a:cubicBezTo>
                    <a:pt x="18370" y="25027"/>
                    <a:pt x="18866" y="24336"/>
                    <a:pt x="19362" y="23509"/>
                  </a:cubicBezTo>
                  <a:cubicBezTo>
                    <a:pt x="19833" y="22635"/>
                    <a:pt x="20236" y="21761"/>
                    <a:pt x="21447" y="21559"/>
                  </a:cubicBezTo>
                  <a:cubicBezTo>
                    <a:pt x="22455" y="21358"/>
                    <a:pt x="22724" y="20484"/>
                    <a:pt x="22253" y="19475"/>
                  </a:cubicBezTo>
                  <a:cubicBezTo>
                    <a:pt x="22119" y="19072"/>
                    <a:pt x="21783" y="18736"/>
                    <a:pt x="21581" y="18265"/>
                  </a:cubicBezTo>
                  <a:cubicBezTo>
                    <a:pt x="20976" y="17526"/>
                    <a:pt x="21379" y="16450"/>
                    <a:pt x="22253" y="16114"/>
                  </a:cubicBezTo>
                  <a:cubicBezTo>
                    <a:pt x="23269" y="15496"/>
                    <a:pt x="24459" y="15168"/>
                    <a:pt x="25651" y="15168"/>
                  </a:cubicBezTo>
                  <a:cubicBezTo>
                    <a:pt x="26274" y="15168"/>
                    <a:pt x="26897" y="15257"/>
                    <a:pt x="27497" y="15442"/>
                  </a:cubicBezTo>
                  <a:cubicBezTo>
                    <a:pt x="27760" y="15529"/>
                    <a:pt x="28022" y="15731"/>
                    <a:pt x="28304" y="15731"/>
                  </a:cubicBezTo>
                  <a:cubicBezTo>
                    <a:pt x="28454" y="15731"/>
                    <a:pt x="28610" y="15673"/>
                    <a:pt x="28774" y="15509"/>
                  </a:cubicBezTo>
                  <a:cubicBezTo>
                    <a:pt x="29110" y="15173"/>
                    <a:pt x="29110" y="14635"/>
                    <a:pt x="28909" y="14164"/>
                  </a:cubicBezTo>
                  <a:cubicBezTo>
                    <a:pt x="28640" y="13761"/>
                    <a:pt x="28842" y="13021"/>
                    <a:pt x="27968" y="12887"/>
                  </a:cubicBezTo>
                  <a:cubicBezTo>
                    <a:pt x="27467" y="14290"/>
                    <a:pt x="26480" y="14797"/>
                    <a:pt x="25314" y="14797"/>
                  </a:cubicBezTo>
                  <a:cubicBezTo>
                    <a:pt x="24916" y="14797"/>
                    <a:pt x="24496" y="14738"/>
                    <a:pt x="24068" y="14635"/>
                  </a:cubicBezTo>
                  <a:cubicBezTo>
                    <a:pt x="23833" y="14601"/>
                    <a:pt x="23598" y="14585"/>
                    <a:pt x="23363" y="14585"/>
                  </a:cubicBezTo>
                  <a:cubicBezTo>
                    <a:pt x="23127" y="14585"/>
                    <a:pt x="22892" y="14601"/>
                    <a:pt x="22657" y="14635"/>
                  </a:cubicBezTo>
                  <a:cubicBezTo>
                    <a:pt x="22569" y="14647"/>
                    <a:pt x="22482" y="14654"/>
                    <a:pt x="22395" y="14654"/>
                  </a:cubicBezTo>
                  <a:cubicBezTo>
                    <a:pt x="21548" y="14654"/>
                    <a:pt x="20762" y="14071"/>
                    <a:pt x="20640" y="13156"/>
                  </a:cubicBezTo>
                  <a:cubicBezTo>
                    <a:pt x="20438" y="12215"/>
                    <a:pt x="20909" y="11274"/>
                    <a:pt x="21850" y="10937"/>
                  </a:cubicBezTo>
                  <a:cubicBezTo>
                    <a:pt x="22253" y="10736"/>
                    <a:pt x="22926" y="10668"/>
                    <a:pt x="23194" y="10534"/>
                  </a:cubicBezTo>
                  <a:cubicBezTo>
                    <a:pt x="23531" y="10400"/>
                    <a:pt x="23800" y="9996"/>
                    <a:pt x="23531" y="9727"/>
                  </a:cubicBezTo>
                  <a:cubicBezTo>
                    <a:pt x="22388" y="8853"/>
                    <a:pt x="22791" y="7643"/>
                    <a:pt x="22858" y="6500"/>
                  </a:cubicBezTo>
                  <a:cubicBezTo>
                    <a:pt x="22679" y="6500"/>
                    <a:pt x="22530" y="6470"/>
                    <a:pt x="22430" y="6470"/>
                  </a:cubicBezTo>
                  <a:cubicBezTo>
                    <a:pt x="22380" y="6470"/>
                    <a:pt x="22343" y="6478"/>
                    <a:pt x="22320" y="6500"/>
                  </a:cubicBezTo>
                  <a:cubicBezTo>
                    <a:pt x="22052" y="6769"/>
                    <a:pt x="21783" y="7038"/>
                    <a:pt x="21447" y="7307"/>
                  </a:cubicBezTo>
                  <a:cubicBezTo>
                    <a:pt x="21146" y="7720"/>
                    <a:pt x="20677" y="7945"/>
                    <a:pt x="20205" y="7945"/>
                  </a:cubicBezTo>
                  <a:cubicBezTo>
                    <a:pt x="19832" y="7945"/>
                    <a:pt x="19457" y="7805"/>
                    <a:pt x="19161" y="7509"/>
                  </a:cubicBezTo>
                  <a:cubicBezTo>
                    <a:pt x="18287" y="6904"/>
                    <a:pt x="17749" y="5895"/>
                    <a:pt x="17749" y="4820"/>
                  </a:cubicBezTo>
                  <a:cubicBezTo>
                    <a:pt x="17749" y="2467"/>
                    <a:pt x="17682" y="2467"/>
                    <a:pt x="18757" y="46"/>
                  </a:cubicBezTo>
                  <a:lnTo>
                    <a:pt x="18757" y="46"/>
                  </a:lnTo>
                  <a:cubicBezTo>
                    <a:pt x="17009" y="1794"/>
                    <a:pt x="14925" y="1458"/>
                    <a:pt x="13110" y="1794"/>
                  </a:cubicBezTo>
                  <a:cubicBezTo>
                    <a:pt x="12666" y="1888"/>
                    <a:pt x="12188" y="1982"/>
                    <a:pt x="11738" y="1982"/>
                  </a:cubicBezTo>
                  <a:cubicBezTo>
                    <a:pt x="10895" y="1982"/>
                    <a:pt x="10146" y="1653"/>
                    <a:pt x="9883" y="383"/>
                  </a:cubicBezTo>
                  <a:cubicBezTo>
                    <a:pt x="9883" y="248"/>
                    <a:pt x="9682" y="114"/>
                    <a:pt x="9614" y="114"/>
                  </a:cubicBezTo>
                  <a:cubicBezTo>
                    <a:pt x="9468" y="153"/>
                    <a:pt x="9318" y="168"/>
                    <a:pt x="9165" y="168"/>
                  </a:cubicBezTo>
                  <a:cubicBezTo>
                    <a:pt x="8654" y="168"/>
                    <a:pt x="8109" y="1"/>
                    <a:pt x="7576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3" name="Google Shape;9083;p9"/>
            <p:cNvSpPr/>
            <p:nvPr/>
          </p:nvSpPr>
          <p:spPr>
            <a:xfrm>
              <a:off x="3775525" y="3680200"/>
              <a:ext cx="110950" cy="321775"/>
            </a:xfrm>
            <a:custGeom>
              <a:avLst/>
              <a:gdLst/>
              <a:ahLst/>
              <a:cxnLst/>
              <a:rect l="l" t="t" r="r" b="b"/>
              <a:pathLst>
                <a:path w="4438" h="12871" extrusionOk="0">
                  <a:moveTo>
                    <a:pt x="336" y="0"/>
                  </a:moveTo>
                  <a:cubicBezTo>
                    <a:pt x="0" y="67"/>
                    <a:pt x="0" y="404"/>
                    <a:pt x="0" y="672"/>
                  </a:cubicBezTo>
                  <a:lnTo>
                    <a:pt x="0" y="8068"/>
                  </a:lnTo>
                  <a:cubicBezTo>
                    <a:pt x="0" y="8269"/>
                    <a:pt x="68" y="8605"/>
                    <a:pt x="68" y="8605"/>
                  </a:cubicBezTo>
                  <a:cubicBezTo>
                    <a:pt x="1479" y="8807"/>
                    <a:pt x="605" y="9547"/>
                    <a:pt x="538" y="10152"/>
                  </a:cubicBezTo>
                  <a:cubicBezTo>
                    <a:pt x="471" y="10824"/>
                    <a:pt x="404" y="11563"/>
                    <a:pt x="404" y="12303"/>
                  </a:cubicBezTo>
                  <a:lnTo>
                    <a:pt x="404" y="12774"/>
                  </a:lnTo>
                  <a:lnTo>
                    <a:pt x="740" y="12774"/>
                  </a:lnTo>
                  <a:cubicBezTo>
                    <a:pt x="1143" y="12774"/>
                    <a:pt x="1614" y="12774"/>
                    <a:pt x="2084" y="12841"/>
                  </a:cubicBezTo>
                  <a:cubicBezTo>
                    <a:pt x="2153" y="12835"/>
                    <a:pt x="2223" y="12833"/>
                    <a:pt x="2294" y="12833"/>
                  </a:cubicBezTo>
                  <a:cubicBezTo>
                    <a:pt x="2581" y="12833"/>
                    <a:pt x="2880" y="12871"/>
                    <a:pt x="3170" y="12871"/>
                  </a:cubicBezTo>
                  <a:cubicBezTo>
                    <a:pt x="3643" y="12871"/>
                    <a:pt x="4094" y="12769"/>
                    <a:pt x="4437" y="12236"/>
                  </a:cubicBezTo>
                  <a:cubicBezTo>
                    <a:pt x="4101" y="12236"/>
                    <a:pt x="3765" y="12303"/>
                    <a:pt x="3429" y="12303"/>
                  </a:cubicBezTo>
                  <a:cubicBezTo>
                    <a:pt x="2017" y="12236"/>
                    <a:pt x="1815" y="12034"/>
                    <a:pt x="2219" y="10757"/>
                  </a:cubicBezTo>
                  <a:cubicBezTo>
                    <a:pt x="2488" y="9950"/>
                    <a:pt x="2084" y="9076"/>
                    <a:pt x="2353" y="8269"/>
                  </a:cubicBezTo>
                  <a:cubicBezTo>
                    <a:pt x="2622" y="7530"/>
                    <a:pt x="2152" y="6723"/>
                    <a:pt x="1412" y="6521"/>
                  </a:cubicBezTo>
                  <a:cubicBezTo>
                    <a:pt x="874" y="6320"/>
                    <a:pt x="740" y="6118"/>
                    <a:pt x="807" y="5647"/>
                  </a:cubicBezTo>
                  <a:cubicBezTo>
                    <a:pt x="874" y="4841"/>
                    <a:pt x="538" y="3899"/>
                    <a:pt x="1076" y="3160"/>
                  </a:cubicBezTo>
                  <a:cubicBezTo>
                    <a:pt x="1345" y="2757"/>
                    <a:pt x="1345" y="2555"/>
                    <a:pt x="1009" y="2286"/>
                  </a:cubicBezTo>
                  <a:cubicBezTo>
                    <a:pt x="269" y="1883"/>
                    <a:pt x="269" y="1412"/>
                    <a:pt x="874" y="874"/>
                  </a:cubicBezTo>
                  <a:cubicBezTo>
                    <a:pt x="1076" y="672"/>
                    <a:pt x="1076" y="336"/>
                    <a:pt x="874" y="202"/>
                  </a:cubicBezTo>
                  <a:cubicBezTo>
                    <a:pt x="740" y="67"/>
                    <a:pt x="538" y="0"/>
                    <a:pt x="336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4" name="Google Shape;9084;p9"/>
            <p:cNvSpPr/>
            <p:nvPr/>
          </p:nvSpPr>
          <p:spPr>
            <a:xfrm>
              <a:off x="3726775" y="3197825"/>
              <a:ext cx="117675" cy="174825"/>
            </a:xfrm>
            <a:custGeom>
              <a:avLst/>
              <a:gdLst/>
              <a:ahLst/>
              <a:cxnLst/>
              <a:rect l="l" t="t" r="r" b="b"/>
              <a:pathLst>
                <a:path w="4707" h="6993" extrusionOk="0">
                  <a:moveTo>
                    <a:pt x="807" y="1"/>
                  </a:moveTo>
                  <a:lnTo>
                    <a:pt x="606" y="202"/>
                  </a:lnTo>
                  <a:cubicBezTo>
                    <a:pt x="68" y="1278"/>
                    <a:pt x="1" y="2488"/>
                    <a:pt x="270" y="3698"/>
                  </a:cubicBezTo>
                  <a:cubicBezTo>
                    <a:pt x="471" y="4505"/>
                    <a:pt x="404" y="5312"/>
                    <a:pt x="135" y="6051"/>
                  </a:cubicBezTo>
                  <a:cubicBezTo>
                    <a:pt x="1" y="6522"/>
                    <a:pt x="337" y="6724"/>
                    <a:pt x="673" y="6992"/>
                  </a:cubicBezTo>
                  <a:cubicBezTo>
                    <a:pt x="740" y="6051"/>
                    <a:pt x="807" y="5110"/>
                    <a:pt x="807" y="4169"/>
                  </a:cubicBezTo>
                  <a:cubicBezTo>
                    <a:pt x="807" y="1816"/>
                    <a:pt x="807" y="1816"/>
                    <a:pt x="3160" y="1681"/>
                  </a:cubicBezTo>
                  <a:cubicBezTo>
                    <a:pt x="3216" y="1654"/>
                    <a:pt x="3272" y="1637"/>
                    <a:pt x="3323" y="1637"/>
                  </a:cubicBezTo>
                  <a:cubicBezTo>
                    <a:pt x="3395" y="1637"/>
                    <a:pt x="3457" y="1670"/>
                    <a:pt x="3497" y="1749"/>
                  </a:cubicBezTo>
                  <a:lnTo>
                    <a:pt x="4371" y="1749"/>
                  </a:lnTo>
                  <a:cubicBezTo>
                    <a:pt x="4505" y="1614"/>
                    <a:pt x="4572" y="1480"/>
                    <a:pt x="4639" y="1278"/>
                  </a:cubicBezTo>
                  <a:cubicBezTo>
                    <a:pt x="4707" y="1009"/>
                    <a:pt x="4639" y="740"/>
                    <a:pt x="4505" y="539"/>
                  </a:cubicBezTo>
                  <a:cubicBezTo>
                    <a:pt x="4371" y="404"/>
                    <a:pt x="4236" y="337"/>
                    <a:pt x="4034" y="270"/>
                  </a:cubicBezTo>
                  <a:cubicBezTo>
                    <a:pt x="3900" y="270"/>
                    <a:pt x="3698" y="337"/>
                    <a:pt x="3564" y="337"/>
                  </a:cubicBezTo>
                  <a:cubicBezTo>
                    <a:pt x="3299" y="416"/>
                    <a:pt x="3033" y="454"/>
                    <a:pt x="2768" y="454"/>
                  </a:cubicBezTo>
                  <a:cubicBezTo>
                    <a:pt x="2361" y="454"/>
                    <a:pt x="1954" y="365"/>
                    <a:pt x="1547" y="202"/>
                  </a:cubicBezTo>
                  <a:cubicBezTo>
                    <a:pt x="1345" y="68"/>
                    <a:pt x="1076" y="1"/>
                    <a:pt x="807" y="1"/>
                  </a:cubicBezTo>
                  <a:close/>
                </a:path>
              </a:pathLst>
            </a:custGeom>
            <a:solidFill>
              <a:srgbClr val="BF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5" name="Google Shape;9085;p9"/>
            <p:cNvSpPr/>
            <p:nvPr/>
          </p:nvSpPr>
          <p:spPr>
            <a:xfrm>
              <a:off x="3725100" y="3569450"/>
              <a:ext cx="37000" cy="104050"/>
            </a:xfrm>
            <a:custGeom>
              <a:avLst/>
              <a:gdLst/>
              <a:ahLst/>
              <a:cxnLst/>
              <a:rect l="l" t="t" r="r" b="b"/>
              <a:pathLst>
                <a:path w="1480" h="4162" extrusionOk="0">
                  <a:moveTo>
                    <a:pt x="983" y="0"/>
                  </a:moveTo>
                  <a:cubicBezTo>
                    <a:pt x="929" y="0"/>
                    <a:pt x="868" y="37"/>
                    <a:pt x="807" y="128"/>
                  </a:cubicBezTo>
                  <a:cubicBezTo>
                    <a:pt x="1" y="1472"/>
                    <a:pt x="538" y="2817"/>
                    <a:pt x="874" y="4161"/>
                  </a:cubicBezTo>
                  <a:cubicBezTo>
                    <a:pt x="1480" y="2884"/>
                    <a:pt x="1009" y="1472"/>
                    <a:pt x="1143" y="128"/>
                  </a:cubicBezTo>
                  <a:cubicBezTo>
                    <a:pt x="1106" y="54"/>
                    <a:pt x="1049" y="0"/>
                    <a:pt x="983" y="0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6" name="Google Shape;9086;p9"/>
            <p:cNvSpPr/>
            <p:nvPr/>
          </p:nvSpPr>
          <p:spPr>
            <a:xfrm>
              <a:off x="3721750" y="3080175"/>
              <a:ext cx="47075" cy="122725"/>
            </a:xfrm>
            <a:custGeom>
              <a:avLst/>
              <a:gdLst/>
              <a:ahLst/>
              <a:cxnLst/>
              <a:rect l="l" t="t" r="r" b="b"/>
              <a:pathLst>
                <a:path w="1883" h="4909" extrusionOk="0">
                  <a:moveTo>
                    <a:pt x="538" y="1"/>
                  </a:moveTo>
                  <a:cubicBezTo>
                    <a:pt x="336" y="1614"/>
                    <a:pt x="0" y="3295"/>
                    <a:pt x="874" y="4908"/>
                  </a:cubicBezTo>
                  <a:lnTo>
                    <a:pt x="1008" y="4774"/>
                  </a:lnTo>
                  <a:cubicBezTo>
                    <a:pt x="1882" y="3295"/>
                    <a:pt x="1815" y="1413"/>
                    <a:pt x="941" y="1"/>
                  </a:cubicBezTo>
                  <a:close/>
                </a:path>
              </a:pathLst>
            </a:custGeom>
            <a:solidFill>
              <a:srgbClr val="BFC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7" name="Google Shape;9087;p9"/>
            <p:cNvSpPr/>
            <p:nvPr/>
          </p:nvSpPr>
          <p:spPr>
            <a:xfrm>
              <a:off x="3726775" y="3453300"/>
              <a:ext cx="28600" cy="119350"/>
            </a:xfrm>
            <a:custGeom>
              <a:avLst/>
              <a:gdLst/>
              <a:ahLst/>
              <a:cxnLst/>
              <a:rect l="l" t="t" r="r" b="b"/>
              <a:pathLst>
                <a:path w="1144" h="4774" extrusionOk="0">
                  <a:moveTo>
                    <a:pt x="807" y="0"/>
                  </a:moveTo>
                  <a:cubicBezTo>
                    <a:pt x="471" y="0"/>
                    <a:pt x="135" y="0"/>
                    <a:pt x="1" y="337"/>
                  </a:cubicBezTo>
                  <a:cubicBezTo>
                    <a:pt x="68" y="1479"/>
                    <a:pt x="875" y="2421"/>
                    <a:pt x="404" y="3631"/>
                  </a:cubicBezTo>
                  <a:lnTo>
                    <a:pt x="404" y="3967"/>
                  </a:lnTo>
                  <a:cubicBezTo>
                    <a:pt x="539" y="4101"/>
                    <a:pt x="606" y="4303"/>
                    <a:pt x="740" y="4437"/>
                  </a:cubicBezTo>
                  <a:cubicBezTo>
                    <a:pt x="740" y="4572"/>
                    <a:pt x="740" y="4706"/>
                    <a:pt x="740" y="4774"/>
                  </a:cubicBezTo>
                  <a:lnTo>
                    <a:pt x="1076" y="4774"/>
                  </a:lnTo>
                  <a:cubicBezTo>
                    <a:pt x="1076" y="4169"/>
                    <a:pt x="1144" y="3429"/>
                    <a:pt x="1144" y="2757"/>
                  </a:cubicBezTo>
                  <a:cubicBezTo>
                    <a:pt x="1144" y="1816"/>
                    <a:pt x="673" y="942"/>
                    <a:pt x="807" y="0"/>
                  </a:cubicBez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8" name="Google Shape;9088;p9"/>
            <p:cNvSpPr/>
            <p:nvPr/>
          </p:nvSpPr>
          <p:spPr>
            <a:xfrm>
              <a:off x="3720050" y="3461700"/>
              <a:ext cx="37000" cy="80700"/>
            </a:xfrm>
            <a:custGeom>
              <a:avLst/>
              <a:gdLst/>
              <a:ahLst/>
              <a:cxnLst/>
              <a:rect l="l" t="t" r="r" b="b"/>
              <a:pathLst>
                <a:path w="1480" h="3228" extrusionOk="0">
                  <a:moveTo>
                    <a:pt x="270" y="1"/>
                  </a:moveTo>
                  <a:lnTo>
                    <a:pt x="270" y="1"/>
                  </a:lnTo>
                  <a:cubicBezTo>
                    <a:pt x="1" y="1143"/>
                    <a:pt x="606" y="2152"/>
                    <a:pt x="673" y="3227"/>
                  </a:cubicBezTo>
                  <a:cubicBezTo>
                    <a:pt x="1480" y="2085"/>
                    <a:pt x="673" y="1076"/>
                    <a:pt x="270" y="1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9" name="Google Shape;9089;p9"/>
            <p:cNvSpPr/>
            <p:nvPr/>
          </p:nvSpPr>
          <p:spPr>
            <a:xfrm>
              <a:off x="3736875" y="355245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0" y="1"/>
                  </a:moveTo>
                  <a:lnTo>
                    <a:pt x="336" y="471"/>
                  </a:lnTo>
                  <a:cubicBezTo>
                    <a:pt x="269" y="270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C8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0" name="Google Shape;9090;p9"/>
            <p:cNvSpPr/>
            <p:nvPr/>
          </p:nvSpPr>
          <p:spPr>
            <a:xfrm>
              <a:off x="3752000" y="3675150"/>
              <a:ext cx="5050" cy="6750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67" y="0"/>
                  </a:moveTo>
                  <a:lnTo>
                    <a:pt x="0" y="202"/>
                  </a:lnTo>
                  <a:lnTo>
                    <a:pt x="202" y="269"/>
                  </a:lnTo>
                  <a:cubicBezTo>
                    <a:pt x="135" y="202"/>
                    <a:pt x="67" y="135"/>
                    <a:pt x="67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1" name="Google Shape;9091;p9"/>
            <p:cNvSpPr/>
            <p:nvPr/>
          </p:nvSpPr>
          <p:spPr>
            <a:xfrm>
              <a:off x="3987300" y="4611700"/>
              <a:ext cx="20175" cy="9700"/>
            </a:xfrm>
            <a:custGeom>
              <a:avLst/>
              <a:gdLst/>
              <a:ahLst/>
              <a:cxnLst/>
              <a:rect l="l" t="t" r="r" b="b"/>
              <a:pathLst>
                <a:path w="807" h="388" extrusionOk="0">
                  <a:moveTo>
                    <a:pt x="257" y="0"/>
                  </a:moveTo>
                  <a:cubicBezTo>
                    <a:pt x="174" y="0"/>
                    <a:pt x="87" y="17"/>
                    <a:pt x="0" y="52"/>
                  </a:cubicBezTo>
                  <a:cubicBezTo>
                    <a:pt x="202" y="388"/>
                    <a:pt x="471" y="388"/>
                    <a:pt x="807" y="388"/>
                  </a:cubicBezTo>
                  <a:cubicBezTo>
                    <a:pt x="707" y="139"/>
                    <a:pt x="496" y="0"/>
                    <a:pt x="257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2" name="Google Shape;9092;p9"/>
            <p:cNvSpPr/>
            <p:nvPr/>
          </p:nvSpPr>
          <p:spPr>
            <a:xfrm>
              <a:off x="4017550" y="462307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0"/>
                  </a:moveTo>
                  <a:lnTo>
                    <a:pt x="404" y="336"/>
                  </a:lnTo>
                  <a:cubicBezTo>
                    <a:pt x="336" y="135"/>
                    <a:pt x="202" y="0"/>
                    <a:pt x="0" y="0"/>
                  </a:cubicBezTo>
                  <a:close/>
                </a:path>
              </a:pathLst>
            </a:custGeom>
            <a:solidFill>
              <a:srgbClr val="A1B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3" name="Google Shape;9093;p9"/>
            <p:cNvSpPr/>
            <p:nvPr/>
          </p:nvSpPr>
          <p:spPr>
            <a:xfrm>
              <a:off x="3987300" y="1426100"/>
              <a:ext cx="482375" cy="620475"/>
            </a:xfrm>
            <a:custGeom>
              <a:avLst/>
              <a:gdLst/>
              <a:ahLst/>
              <a:cxnLst/>
              <a:rect l="l" t="t" r="r" b="b"/>
              <a:pathLst>
                <a:path w="19295" h="24819" extrusionOk="0">
                  <a:moveTo>
                    <a:pt x="4854" y="1"/>
                  </a:moveTo>
                  <a:cubicBezTo>
                    <a:pt x="4529" y="1"/>
                    <a:pt x="4349" y="241"/>
                    <a:pt x="4168" y="482"/>
                  </a:cubicBezTo>
                  <a:lnTo>
                    <a:pt x="3698" y="1087"/>
                  </a:lnTo>
                  <a:cubicBezTo>
                    <a:pt x="3160" y="1625"/>
                    <a:pt x="2622" y="2230"/>
                    <a:pt x="2151" y="2768"/>
                  </a:cubicBezTo>
                  <a:cubicBezTo>
                    <a:pt x="1681" y="3507"/>
                    <a:pt x="1076" y="4179"/>
                    <a:pt x="471" y="4784"/>
                  </a:cubicBezTo>
                  <a:cubicBezTo>
                    <a:pt x="202" y="5188"/>
                    <a:pt x="67" y="5658"/>
                    <a:pt x="67" y="6129"/>
                  </a:cubicBezTo>
                  <a:cubicBezTo>
                    <a:pt x="0" y="7608"/>
                    <a:pt x="538" y="9020"/>
                    <a:pt x="538" y="10499"/>
                  </a:cubicBezTo>
                  <a:cubicBezTo>
                    <a:pt x="538" y="12643"/>
                    <a:pt x="538" y="13301"/>
                    <a:pt x="1546" y="13301"/>
                  </a:cubicBezTo>
                  <a:cubicBezTo>
                    <a:pt x="1992" y="13301"/>
                    <a:pt x="2635" y="13172"/>
                    <a:pt x="3563" y="12986"/>
                  </a:cubicBezTo>
                  <a:cubicBezTo>
                    <a:pt x="3664" y="12986"/>
                    <a:pt x="3714" y="12969"/>
                    <a:pt x="3740" y="12969"/>
                  </a:cubicBezTo>
                  <a:cubicBezTo>
                    <a:pt x="3765" y="12969"/>
                    <a:pt x="3765" y="12986"/>
                    <a:pt x="3765" y="13054"/>
                  </a:cubicBezTo>
                  <a:cubicBezTo>
                    <a:pt x="3093" y="13121"/>
                    <a:pt x="2286" y="12919"/>
                    <a:pt x="2286" y="14129"/>
                  </a:cubicBezTo>
                  <a:cubicBezTo>
                    <a:pt x="2286" y="15019"/>
                    <a:pt x="2809" y="15071"/>
                    <a:pt x="3394" y="15071"/>
                  </a:cubicBezTo>
                  <a:cubicBezTo>
                    <a:pt x="3472" y="15071"/>
                    <a:pt x="3551" y="15070"/>
                    <a:pt x="3630" y="15070"/>
                  </a:cubicBezTo>
                  <a:cubicBezTo>
                    <a:pt x="3832" y="15070"/>
                    <a:pt x="4034" y="15070"/>
                    <a:pt x="4235" y="15138"/>
                  </a:cubicBezTo>
                  <a:cubicBezTo>
                    <a:pt x="5445" y="15272"/>
                    <a:pt x="5580" y="16146"/>
                    <a:pt x="5580" y="17087"/>
                  </a:cubicBezTo>
                  <a:cubicBezTo>
                    <a:pt x="5580" y="17356"/>
                    <a:pt x="5445" y="17625"/>
                    <a:pt x="5445" y="17894"/>
                  </a:cubicBezTo>
                  <a:cubicBezTo>
                    <a:pt x="5445" y="18267"/>
                    <a:pt x="5618" y="18639"/>
                    <a:pt x="5962" y="18747"/>
                  </a:cubicBezTo>
                  <a:lnTo>
                    <a:pt x="5962" y="18747"/>
                  </a:lnTo>
                  <a:cubicBezTo>
                    <a:pt x="5665" y="18666"/>
                    <a:pt x="5410" y="18493"/>
                    <a:pt x="5042" y="18432"/>
                  </a:cubicBezTo>
                  <a:cubicBezTo>
                    <a:pt x="4975" y="18398"/>
                    <a:pt x="4908" y="18381"/>
                    <a:pt x="4849" y="18381"/>
                  </a:cubicBezTo>
                  <a:cubicBezTo>
                    <a:pt x="4790" y="18381"/>
                    <a:pt x="4740" y="18398"/>
                    <a:pt x="4706" y="18432"/>
                  </a:cubicBezTo>
                  <a:cubicBezTo>
                    <a:pt x="4101" y="18633"/>
                    <a:pt x="3765" y="19171"/>
                    <a:pt x="3899" y="19776"/>
                  </a:cubicBezTo>
                  <a:cubicBezTo>
                    <a:pt x="4437" y="20650"/>
                    <a:pt x="5647" y="20583"/>
                    <a:pt x="6252" y="21524"/>
                  </a:cubicBezTo>
                  <a:cubicBezTo>
                    <a:pt x="6614" y="22087"/>
                    <a:pt x="7047" y="22289"/>
                    <a:pt x="7524" y="22289"/>
                  </a:cubicBezTo>
                  <a:cubicBezTo>
                    <a:pt x="7846" y="22289"/>
                    <a:pt x="8186" y="22197"/>
                    <a:pt x="8538" y="22062"/>
                  </a:cubicBezTo>
                  <a:cubicBezTo>
                    <a:pt x="8679" y="22015"/>
                    <a:pt x="8819" y="21707"/>
                    <a:pt x="8914" y="21707"/>
                  </a:cubicBezTo>
                  <a:cubicBezTo>
                    <a:pt x="8956" y="21707"/>
                    <a:pt x="8988" y="21765"/>
                    <a:pt x="9009" y="21928"/>
                  </a:cubicBezTo>
                  <a:cubicBezTo>
                    <a:pt x="9143" y="22465"/>
                    <a:pt x="9076" y="23071"/>
                    <a:pt x="9815" y="23071"/>
                  </a:cubicBezTo>
                  <a:cubicBezTo>
                    <a:pt x="10488" y="23003"/>
                    <a:pt x="10151" y="22331"/>
                    <a:pt x="10622" y="21793"/>
                  </a:cubicBezTo>
                  <a:cubicBezTo>
                    <a:pt x="11093" y="21323"/>
                    <a:pt x="10891" y="20583"/>
                    <a:pt x="11429" y="20045"/>
                  </a:cubicBezTo>
                  <a:lnTo>
                    <a:pt x="11429" y="20045"/>
                  </a:lnTo>
                  <a:cubicBezTo>
                    <a:pt x="10084" y="23541"/>
                    <a:pt x="10084" y="23541"/>
                    <a:pt x="12101" y="24818"/>
                  </a:cubicBezTo>
                  <a:cubicBezTo>
                    <a:pt x="12975" y="24751"/>
                    <a:pt x="13311" y="24079"/>
                    <a:pt x="13782" y="23541"/>
                  </a:cubicBezTo>
                  <a:cubicBezTo>
                    <a:pt x="15059" y="21793"/>
                    <a:pt x="16471" y="20180"/>
                    <a:pt x="17883" y="18633"/>
                  </a:cubicBezTo>
                  <a:cubicBezTo>
                    <a:pt x="18286" y="17961"/>
                    <a:pt x="19294" y="17491"/>
                    <a:pt x="18958" y="16482"/>
                  </a:cubicBezTo>
                  <a:cubicBezTo>
                    <a:pt x="18824" y="16146"/>
                    <a:pt x="18555" y="15877"/>
                    <a:pt x="18689" y="15541"/>
                  </a:cubicBezTo>
                  <a:cubicBezTo>
                    <a:pt x="18935" y="14764"/>
                    <a:pt x="18782" y="14534"/>
                    <a:pt x="18458" y="14534"/>
                  </a:cubicBezTo>
                  <a:cubicBezTo>
                    <a:pt x="18250" y="14534"/>
                    <a:pt x="17970" y="14629"/>
                    <a:pt x="17681" y="14734"/>
                  </a:cubicBezTo>
                  <a:cubicBezTo>
                    <a:pt x="17619" y="14755"/>
                    <a:pt x="17556" y="14769"/>
                    <a:pt x="17498" y="14769"/>
                  </a:cubicBezTo>
                  <a:cubicBezTo>
                    <a:pt x="17367" y="14769"/>
                    <a:pt x="17257" y="14698"/>
                    <a:pt x="17210" y="14465"/>
                  </a:cubicBezTo>
                  <a:cubicBezTo>
                    <a:pt x="17345" y="14196"/>
                    <a:pt x="17479" y="13927"/>
                    <a:pt x="17614" y="13591"/>
                  </a:cubicBezTo>
                  <a:cubicBezTo>
                    <a:pt x="17681" y="13390"/>
                    <a:pt x="17681" y="13054"/>
                    <a:pt x="17479" y="12852"/>
                  </a:cubicBezTo>
                  <a:cubicBezTo>
                    <a:pt x="17345" y="12717"/>
                    <a:pt x="17177" y="12701"/>
                    <a:pt x="17009" y="12701"/>
                  </a:cubicBezTo>
                  <a:cubicBezTo>
                    <a:pt x="16953" y="12701"/>
                    <a:pt x="16897" y="12702"/>
                    <a:pt x="16842" y="12702"/>
                  </a:cubicBezTo>
                  <a:cubicBezTo>
                    <a:pt x="16732" y="12702"/>
                    <a:pt x="16628" y="12695"/>
                    <a:pt x="16538" y="12650"/>
                  </a:cubicBezTo>
                  <a:cubicBezTo>
                    <a:pt x="16336" y="12516"/>
                    <a:pt x="16202" y="12180"/>
                    <a:pt x="16336" y="11978"/>
                  </a:cubicBezTo>
                  <a:cubicBezTo>
                    <a:pt x="16485" y="11483"/>
                    <a:pt x="16524" y="11316"/>
                    <a:pt x="16320" y="11316"/>
                  </a:cubicBezTo>
                  <a:cubicBezTo>
                    <a:pt x="16247" y="11316"/>
                    <a:pt x="16142" y="11337"/>
                    <a:pt x="16000" y="11373"/>
                  </a:cubicBezTo>
                  <a:cubicBezTo>
                    <a:pt x="15663" y="11457"/>
                    <a:pt x="15166" y="11674"/>
                    <a:pt x="14843" y="11674"/>
                  </a:cubicBezTo>
                  <a:cubicBezTo>
                    <a:pt x="14652" y="11674"/>
                    <a:pt x="14521" y="11598"/>
                    <a:pt x="14521" y="11373"/>
                  </a:cubicBezTo>
                  <a:cubicBezTo>
                    <a:pt x="14521" y="10432"/>
                    <a:pt x="13244" y="10969"/>
                    <a:pt x="13378" y="10028"/>
                  </a:cubicBezTo>
                  <a:cubicBezTo>
                    <a:pt x="13484" y="9534"/>
                    <a:pt x="13423" y="9355"/>
                    <a:pt x="13273" y="9355"/>
                  </a:cubicBezTo>
                  <a:cubicBezTo>
                    <a:pt x="13138" y="9355"/>
                    <a:pt x="12929" y="9501"/>
                    <a:pt x="12706" y="9692"/>
                  </a:cubicBezTo>
                  <a:cubicBezTo>
                    <a:pt x="12501" y="9897"/>
                    <a:pt x="12304" y="9979"/>
                    <a:pt x="12120" y="9979"/>
                  </a:cubicBezTo>
                  <a:cubicBezTo>
                    <a:pt x="11760" y="9979"/>
                    <a:pt x="11449" y="9667"/>
                    <a:pt x="11227" y="9356"/>
                  </a:cubicBezTo>
                  <a:cubicBezTo>
                    <a:pt x="10689" y="8482"/>
                    <a:pt x="12034" y="8885"/>
                    <a:pt x="11967" y="8348"/>
                  </a:cubicBezTo>
                  <a:cubicBezTo>
                    <a:pt x="11877" y="8168"/>
                    <a:pt x="11698" y="8079"/>
                    <a:pt x="11508" y="8079"/>
                  </a:cubicBezTo>
                  <a:cubicBezTo>
                    <a:pt x="11414" y="8079"/>
                    <a:pt x="11317" y="8101"/>
                    <a:pt x="11227" y="8146"/>
                  </a:cubicBezTo>
                  <a:cubicBezTo>
                    <a:pt x="11091" y="8191"/>
                    <a:pt x="10975" y="8212"/>
                    <a:pt x="10877" y="8212"/>
                  </a:cubicBezTo>
                  <a:cubicBezTo>
                    <a:pt x="10396" y="8212"/>
                    <a:pt x="10330" y="7719"/>
                    <a:pt x="10219" y="7272"/>
                  </a:cubicBezTo>
                  <a:cubicBezTo>
                    <a:pt x="10084" y="6801"/>
                    <a:pt x="9883" y="6196"/>
                    <a:pt x="10420" y="5793"/>
                  </a:cubicBezTo>
                  <a:cubicBezTo>
                    <a:pt x="10544" y="5719"/>
                    <a:pt x="10651" y="5688"/>
                    <a:pt x="10747" y="5688"/>
                  </a:cubicBezTo>
                  <a:cubicBezTo>
                    <a:pt x="11173" y="5688"/>
                    <a:pt x="11368" y="6301"/>
                    <a:pt x="11698" y="6465"/>
                  </a:cubicBezTo>
                  <a:cubicBezTo>
                    <a:pt x="12572" y="5322"/>
                    <a:pt x="11899" y="4381"/>
                    <a:pt x="11294" y="3373"/>
                  </a:cubicBezTo>
                  <a:cubicBezTo>
                    <a:pt x="10689" y="3843"/>
                    <a:pt x="10958" y="4381"/>
                    <a:pt x="10756" y="4852"/>
                  </a:cubicBezTo>
                  <a:cubicBezTo>
                    <a:pt x="10660" y="5076"/>
                    <a:pt x="10549" y="5163"/>
                    <a:pt x="10429" y="5163"/>
                  </a:cubicBezTo>
                  <a:cubicBezTo>
                    <a:pt x="10298" y="5163"/>
                    <a:pt x="10157" y="5059"/>
                    <a:pt x="10017" y="4919"/>
                  </a:cubicBezTo>
                  <a:cubicBezTo>
                    <a:pt x="9786" y="4919"/>
                    <a:pt x="9754" y="5363"/>
                    <a:pt x="9495" y="5363"/>
                  </a:cubicBezTo>
                  <a:cubicBezTo>
                    <a:pt x="9452" y="5363"/>
                    <a:pt x="9402" y="5351"/>
                    <a:pt x="9345" y="5322"/>
                  </a:cubicBezTo>
                  <a:cubicBezTo>
                    <a:pt x="9143" y="4381"/>
                    <a:pt x="9815" y="3642"/>
                    <a:pt x="9748" y="2364"/>
                  </a:cubicBezTo>
                  <a:lnTo>
                    <a:pt x="9748" y="2364"/>
                  </a:lnTo>
                  <a:cubicBezTo>
                    <a:pt x="9186" y="2953"/>
                    <a:pt x="8699" y="3169"/>
                    <a:pt x="8256" y="3169"/>
                  </a:cubicBezTo>
                  <a:cubicBezTo>
                    <a:pt x="7587" y="3169"/>
                    <a:pt x="7020" y="2675"/>
                    <a:pt x="6454" y="2230"/>
                  </a:cubicBezTo>
                  <a:cubicBezTo>
                    <a:pt x="6252" y="2095"/>
                    <a:pt x="6051" y="1692"/>
                    <a:pt x="6252" y="1558"/>
                  </a:cubicBezTo>
                  <a:cubicBezTo>
                    <a:pt x="6960" y="1086"/>
                    <a:pt x="6995" y="873"/>
                    <a:pt x="6313" y="873"/>
                  </a:cubicBezTo>
                  <a:cubicBezTo>
                    <a:pt x="6217" y="873"/>
                    <a:pt x="6107" y="877"/>
                    <a:pt x="5983" y="885"/>
                  </a:cubicBezTo>
                  <a:cubicBezTo>
                    <a:pt x="5445" y="885"/>
                    <a:pt x="5244" y="415"/>
                    <a:pt x="4975" y="11"/>
                  </a:cubicBezTo>
                  <a:cubicBezTo>
                    <a:pt x="4932" y="4"/>
                    <a:pt x="4892" y="1"/>
                    <a:pt x="4854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4" name="Google Shape;9094;p9"/>
            <p:cNvSpPr/>
            <p:nvPr/>
          </p:nvSpPr>
          <p:spPr>
            <a:xfrm>
              <a:off x="4012500" y="1337300"/>
              <a:ext cx="151275" cy="161375"/>
            </a:xfrm>
            <a:custGeom>
              <a:avLst/>
              <a:gdLst/>
              <a:ahLst/>
              <a:cxnLst/>
              <a:rect l="l" t="t" r="r" b="b"/>
              <a:pathLst>
                <a:path w="6051" h="6455" extrusionOk="0">
                  <a:moveTo>
                    <a:pt x="5244" y="0"/>
                  </a:moveTo>
                  <a:cubicBezTo>
                    <a:pt x="4752" y="49"/>
                    <a:pt x="4296" y="351"/>
                    <a:pt x="3824" y="351"/>
                  </a:cubicBezTo>
                  <a:cubicBezTo>
                    <a:pt x="3650" y="351"/>
                    <a:pt x="3475" y="310"/>
                    <a:pt x="3295" y="202"/>
                  </a:cubicBezTo>
                  <a:cubicBezTo>
                    <a:pt x="3093" y="135"/>
                    <a:pt x="2958" y="135"/>
                    <a:pt x="2757" y="135"/>
                  </a:cubicBezTo>
                  <a:cubicBezTo>
                    <a:pt x="2622" y="202"/>
                    <a:pt x="2421" y="336"/>
                    <a:pt x="2353" y="471"/>
                  </a:cubicBezTo>
                  <a:cubicBezTo>
                    <a:pt x="2152" y="672"/>
                    <a:pt x="2017" y="874"/>
                    <a:pt x="1883" y="1143"/>
                  </a:cubicBezTo>
                  <a:cubicBezTo>
                    <a:pt x="1345" y="2219"/>
                    <a:pt x="337" y="3160"/>
                    <a:pt x="68" y="4370"/>
                  </a:cubicBezTo>
                  <a:cubicBezTo>
                    <a:pt x="0" y="4572"/>
                    <a:pt x="68" y="4773"/>
                    <a:pt x="135" y="4908"/>
                  </a:cubicBezTo>
                  <a:cubicBezTo>
                    <a:pt x="337" y="5513"/>
                    <a:pt x="740" y="5983"/>
                    <a:pt x="1278" y="6320"/>
                  </a:cubicBezTo>
                  <a:lnTo>
                    <a:pt x="1547" y="6454"/>
                  </a:lnTo>
                  <a:lnTo>
                    <a:pt x="3160" y="4773"/>
                  </a:lnTo>
                  <a:cubicBezTo>
                    <a:pt x="3227" y="4572"/>
                    <a:pt x="3295" y="4437"/>
                    <a:pt x="3429" y="4303"/>
                  </a:cubicBezTo>
                  <a:lnTo>
                    <a:pt x="4034" y="3563"/>
                  </a:lnTo>
                  <a:cubicBezTo>
                    <a:pt x="4101" y="2891"/>
                    <a:pt x="4505" y="2286"/>
                    <a:pt x="5043" y="1883"/>
                  </a:cubicBezTo>
                  <a:cubicBezTo>
                    <a:pt x="5311" y="1681"/>
                    <a:pt x="5513" y="1479"/>
                    <a:pt x="5715" y="1210"/>
                  </a:cubicBezTo>
                  <a:cubicBezTo>
                    <a:pt x="5916" y="1009"/>
                    <a:pt x="5984" y="740"/>
                    <a:pt x="6051" y="538"/>
                  </a:cubicBezTo>
                  <a:cubicBezTo>
                    <a:pt x="5984" y="336"/>
                    <a:pt x="5916" y="202"/>
                    <a:pt x="5782" y="67"/>
                  </a:cubicBezTo>
                  <a:cubicBezTo>
                    <a:pt x="5580" y="0"/>
                    <a:pt x="5446" y="0"/>
                    <a:pt x="5244" y="0"/>
                  </a:cubicBez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5" name="Google Shape;9095;p9"/>
            <p:cNvSpPr/>
            <p:nvPr/>
          </p:nvSpPr>
          <p:spPr>
            <a:xfrm>
              <a:off x="4136875" y="1304350"/>
              <a:ext cx="77325" cy="105325"/>
            </a:xfrm>
            <a:custGeom>
              <a:avLst/>
              <a:gdLst/>
              <a:ahLst/>
              <a:cxnLst/>
              <a:rect l="l" t="t" r="r" b="b"/>
              <a:pathLst>
                <a:path w="3093" h="4213" extrusionOk="0">
                  <a:moveTo>
                    <a:pt x="2196" y="1"/>
                  </a:moveTo>
                  <a:cubicBezTo>
                    <a:pt x="2031" y="1"/>
                    <a:pt x="1876" y="47"/>
                    <a:pt x="1748" y="175"/>
                  </a:cubicBezTo>
                  <a:cubicBezTo>
                    <a:pt x="1614" y="243"/>
                    <a:pt x="1479" y="377"/>
                    <a:pt x="1412" y="579"/>
                  </a:cubicBezTo>
                  <a:cubicBezTo>
                    <a:pt x="1143" y="915"/>
                    <a:pt x="1009" y="1318"/>
                    <a:pt x="1009" y="1722"/>
                  </a:cubicBezTo>
                  <a:cubicBezTo>
                    <a:pt x="1009" y="1856"/>
                    <a:pt x="1009" y="1990"/>
                    <a:pt x="1009" y="2125"/>
                  </a:cubicBezTo>
                  <a:cubicBezTo>
                    <a:pt x="1009" y="2327"/>
                    <a:pt x="1076" y="2528"/>
                    <a:pt x="1210" y="2730"/>
                  </a:cubicBezTo>
                  <a:cubicBezTo>
                    <a:pt x="1278" y="2797"/>
                    <a:pt x="1345" y="2864"/>
                    <a:pt x="1412" y="2932"/>
                  </a:cubicBezTo>
                  <a:cubicBezTo>
                    <a:pt x="1278" y="2864"/>
                    <a:pt x="1210" y="2797"/>
                    <a:pt x="1143" y="2730"/>
                  </a:cubicBezTo>
                  <a:cubicBezTo>
                    <a:pt x="992" y="2579"/>
                    <a:pt x="841" y="2503"/>
                    <a:pt x="689" y="2503"/>
                  </a:cubicBezTo>
                  <a:cubicBezTo>
                    <a:pt x="639" y="2503"/>
                    <a:pt x="589" y="2511"/>
                    <a:pt x="538" y="2528"/>
                  </a:cubicBezTo>
                  <a:cubicBezTo>
                    <a:pt x="202" y="2596"/>
                    <a:pt x="0" y="2932"/>
                    <a:pt x="68" y="3268"/>
                  </a:cubicBezTo>
                  <a:cubicBezTo>
                    <a:pt x="90" y="3266"/>
                    <a:pt x="112" y="3265"/>
                    <a:pt x="134" y="3265"/>
                  </a:cubicBezTo>
                  <a:cubicBezTo>
                    <a:pt x="802" y="3265"/>
                    <a:pt x="1085" y="4212"/>
                    <a:pt x="1872" y="4212"/>
                  </a:cubicBezTo>
                  <a:cubicBezTo>
                    <a:pt x="1897" y="4212"/>
                    <a:pt x="1923" y="4211"/>
                    <a:pt x="1950" y="4209"/>
                  </a:cubicBezTo>
                  <a:cubicBezTo>
                    <a:pt x="2286" y="3873"/>
                    <a:pt x="2017" y="3201"/>
                    <a:pt x="2555" y="2932"/>
                  </a:cubicBezTo>
                  <a:cubicBezTo>
                    <a:pt x="3093" y="1990"/>
                    <a:pt x="2555" y="1049"/>
                    <a:pt x="2555" y="175"/>
                  </a:cubicBezTo>
                  <a:lnTo>
                    <a:pt x="2488" y="41"/>
                  </a:lnTo>
                  <a:cubicBezTo>
                    <a:pt x="2389" y="16"/>
                    <a:pt x="2291" y="1"/>
                    <a:pt x="2196" y="1"/>
                  </a:cubicBezTo>
                  <a:close/>
                </a:path>
              </a:pathLst>
            </a:custGeom>
            <a:solidFill>
              <a:srgbClr val="1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6" name="Google Shape;9096;p9"/>
            <p:cNvSpPr/>
            <p:nvPr/>
          </p:nvSpPr>
          <p:spPr>
            <a:xfrm>
              <a:off x="4273000" y="1587725"/>
              <a:ext cx="26925" cy="28600"/>
            </a:xfrm>
            <a:custGeom>
              <a:avLst/>
              <a:gdLst/>
              <a:ahLst/>
              <a:cxnLst/>
              <a:rect l="l" t="t" r="r" b="b"/>
              <a:pathLst>
                <a:path w="1077" h="1144" extrusionOk="0">
                  <a:moveTo>
                    <a:pt x="471" y="0"/>
                  </a:moveTo>
                  <a:cubicBezTo>
                    <a:pt x="1" y="0"/>
                    <a:pt x="337" y="336"/>
                    <a:pt x="202" y="605"/>
                  </a:cubicBezTo>
                  <a:cubicBezTo>
                    <a:pt x="68" y="807"/>
                    <a:pt x="68" y="1143"/>
                    <a:pt x="471" y="1143"/>
                  </a:cubicBezTo>
                  <a:cubicBezTo>
                    <a:pt x="740" y="1143"/>
                    <a:pt x="1009" y="1009"/>
                    <a:pt x="1009" y="740"/>
                  </a:cubicBezTo>
                  <a:cubicBezTo>
                    <a:pt x="1076" y="336"/>
                    <a:pt x="807" y="0"/>
                    <a:pt x="471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7" name="Google Shape;9097;p9"/>
            <p:cNvSpPr/>
            <p:nvPr/>
          </p:nvSpPr>
          <p:spPr>
            <a:xfrm>
              <a:off x="4239400" y="1542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8" name="Google Shape;9098;p9"/>
            <p:cNvSpPr/>
            <p:nvPr/>
          </p:nvSpPr>
          <p:spPr>
            <a:xfrm>
              <a:off x="4163750" y="1230150"/>
              <a:ext cx="63900" cy="87000"/>
            </a:xfrm>
            <a:custGeom>
              <a:avLst/>
              <a:gdLst/>
              <a:ahLst/>
              <a:cxnLst/>
              <a:rect l="l" t="t" r="r" b="b"/>
              <a:pathLst>
                <a:path w="2556" h="3480" extrusionOk="0">
                  <a:moveTo>
                    <a:pt x="1850" y="1"/>
                  </a:moveTo>
                  <a:cubicBezTo>
                    <a:pt x="1726" y="1"/>
                    <a:pt x="1582" y="53"/>
                    <a:pt x="1413" y="185"/>
                  </a:cubicBezTo>
                  <a:lnTo>
                    <a:pt x="1144" y="252"/>
                  </a:lnTo>
                  <a:cubicBezTo>
                    <a:pt x="203" y="1059"/>
                    <a:pt x="1" y="2404"/>
                    <a:pt x="673" y="3479"/>
                  </a:cubicBezTo>
                  <a:lnTo>
                    <a:pt x="1413" y="2942"/>
                  </a:lnTo>
                  <a:lnTo>
                    <a:pt x="2556" y="589"/>
                  </a:lnTo>
                  <a:cubicBezTo>
                    <a:pt x="2362" y="347"/>
                    <a:pt x="2169" y="1"/>
                    <a:pt x="1850" y="1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9" name="Google Shape;9099;p9"/>
            <p:cNvSpPr/>
            <p:nvPr/>
          </p:nvSpPr>
          <p:spPr>
            <a:xfrm>
              <a:off x="4194025" y="1307050"/>
              <a:ext cx="48750" cy="81250"/>
            </a:xfrm>
            <a:custGeom>
              <a:avLst/>
              <a:gdLst/>
              <a:ahLst/>
              <a:cxnLst/>
              <a:rect l="l" t="t" r="r" b="b"/>
              <a:pathLst>
                <a:path w="1950" h="3250" extrusionOk="0">
                  <a:moveTo>
                    <a:pt x="202" y="0"/>
                  </a:moveTo>
                  <a:cubicBezTo>
                    <a:pt x="0" y="874"/>
                    <a:pt x="0" y="1815"/>
                    <a:pt x="202" y="2756"/>
                  </a:cubicBezTo>
                  <a:cubicBezTo>
                    <a:pt x="336" y="2756"/>
                    <a:pt x="471" y="2824"/>
                    <a:pt x="538" y="2824"/>
                  </a:cubicBezTo>
                  <a:cubicBezTo>
                    <a:pt x="793" y="2824"/>
                    <a:pt x="970" y="3249"/>
                    <a:pt x="1247" y="3249"/>
                  </a:cubicBezTo>
                  <a:cubicBezTo>
                    <a:pt x="1335" y="3249"/>
                    <a:pt x="1433" y="3206"/>
                    <a:pt x="1546" y="3093"/>
                  </a:cubicBezTo>
                  <a:cubicBezTo>
                    <a:pt x="1950" y="2756"/>
                    <a:pt x="1815" y="2151"/>
                    <a:pt x="1345" y="1950"/>
                  </a:cubicBezTo>
                  <a:cubicBezTo>
                    <a:pt x="403" y="1546"/>
                    <a:pt x="874" y="471"/>
                    <a:pt x="202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0" name="Google Shape;9100;p9"/>
            <p:cNvSpPr/>
            <p:nvPr/>
          </p:nvSpPr>
          <p:spPr>
            <a:xfrm>
              <a:off x="4225750" y="1191900"/>
              <a:ext cx="33825" cy="44575"/>
            </a:xfrm>
            <a:custGeom>
              <a:avLst/>
              <a:gdLst/>
              <a:ahLst/>
              <a:cxnLst/>
              <a:rect l="l" t="t" r="r" b="b"/>
              <a:pathLst>
                <a:path w="1353" h="1783" extrusionOk="0">
                  <a:moveTo>
                    <a:pt x="706" y="0"/>
                  </a:moveTo>
                  <a:cubicBezTo>
                    <a:pt x="259" y="0"/>
                    <a:pt x="1" y="238"/>
                    <a:pt x="143" y="1043"/>
                  </a:cubicBezTo>
                  <a:cubicBezTo>
                    <a:pt x="210" y="1245"/>
                    <a:pt x="210" y="1514"/>
                    <a:pt x="210" y="1782"/>
                  </a:cubicBezTo>
                  <a:cubicBezTo>
                    <a:pt x="748" y="1379"/>
                    <a:pt x="1353" y="909"/>
                    <a:pt x="1353" y="102"/>
                  </a:cubicBezTo>
                  <a:cubicBezTo>
                    <a:pt x="1114" y="42"/>
                    <a:pt x="893" y="0"/>
                    <a:pt x="706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1" name="Google Shape;9101;p9"/>
            <p:cNvSpPr/>
            <p:nvPr/>
          </p:nvSpPr>
          <p:spPr>
            <a:xfrm>
              <a:off x="4247800" y="1154100"/>
              <a:ext cx="33625" cy="40350"/>
            </a:xfrm>
            <a:custGeom>
              <a:avLst/>
              <a:gdLst/>
              <a:ahLst/>
              <a:cxnLst/>
              <a:rect l="l" t="t" r="r" b="b"/>
              <a:pathLst>
                <a:path w="1345" h="1614" extrusionOk="0">
                  <a:moveTo>
                    <a:pt x="1345" y="0"/>
                  </a:moveTo>
                  <a:lnTo>
                    <a:pt x="1345" y="0"/>
                  </a:lnTo>
                  <a:cubicBezTo>
                    <a:pt x="673" y="336"/>
                    <a:pt x="0" y="673"/>
                    <a:pt x="471" y="1614"/>
                  </a:cubicBezTo>
                  <a:cubicBezTo>
                    <a:pt x="1009" y="1210"/>
                    <a:pt x="1278" y="605"/>
                    <a:pt x="1345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2" name="Google Shape;9102;p9"/>
            <p:cNvSpPr/>
            <p:nvPr/>
          </p:nvSpPr>
          <p:spPr>
            <a:xfrm>
              <a:off x="3866275" y="939800"/>
              <a:ext cx="134475" cy="195825"/>
            </a:xfrm>
            <a:custGeom>
              <a:avLst/>
              <a:gdLst/>
              <a:ahLst/>
              <a:cxnLst/>
              <a:rect l="l" t="t" r="r" b="b"/>
              <a:pathLst>
                <a:path w="5379" h="7833" extrusionOk="0">
                  <a:moveTo>
                    <a:pt x="1807" y="1"/>
                  </a:moveTo>
                  <a:cubicBezTo>
                    <a:pt x="1715" y="1"/>
                    <a:pt x="1614" y="34"/>
                    <a:pt x="1547" y="102"/>
                  </a:cubicBezTo>
                  <a:cubicBezTo>
                    <a:pt x="1480" y="236"/>
                    <a:pt x="1480" y="370"/>
                    <a:pt x="1547" y="505"/>
                  </a:cubicBezTo>
                  <a:lnTo>
                    <a:pt x="1547" y="908"/>
                  </a:lnTo>
                  <a:cubicBezTo>
                    <a:pt x="1480" y="1312"/>
                    <a:pt x="942" y="1581"/>
                    <a:pt x="1211" y="2118"/>
                  </a:cubicBezTo>
                  <a:lnTo>
                    <a:pt x="1211" y="2522"/>
                  </a:lnTo>
                  <a:cubicBezTo>
                    <a:pt x="807" y="2992"/>
                    <a:pt x="1278" y="3665"/>
                    <a:pt x="807" y="4135"/>
                  </a:cubicBezTo>
                  <a:cubicBezTo>
                    <a:pt x="471" y="5345"/>
                    <a:pt x="1" y="6555"/>
                    <a:pt x="471" y="7833"/>
                  </a:cubicBezTo>
                  <a:cubicBezTo>
                    <a:pt x="1144" y="7833"/>
                    <a:pt x="1211" y="7295"/>
                    <a:pt x="1211" y="6892"/>
                  </a:cubicBezTo>
                  <a:cubicBezTo>
                    <a:pt x="1278" y="5480"/>
                    <a:pt x="2219" y="4270"/>
                    <a:pt x="3564" y="3799"/>
                  </a:cubicBezTo>
                  <a:cubicBezTo>
                    <a:pt x="4236" y="3463"/>
                    <a:pt x="5177" y="3127"/>
                    <a:pt x="5379" y="2118"/>
                  </a:cubicBezTo>
                  <a:cubicBezTo>
                    <a:pt x="5244" y="1446"/>
                    <a:pt x="4639" y="1446"/>
                    <a:pt x="4169" y="1244"/>
                  </a:cubicBezTo>
                  <a:lnTo>
                    <a:pt x="3900" y="1177"/>
                  </a:lnTo>
                  <a:cubicBezTo>
                    <a:pt x="3093" y="1715"/>
                    <a:pt x="2354" y="2455"/>
                    <a:pt x="1749" y="3194"/>
                  </a:cubicBezTo>
                  <a:cubicBezTo>
                    <a:pt x="1883" y="1984"/>
                    <a:pt x="1950" y="1043"/>
                    <a:pt x="2017" y="102"/>
                  </a:cubicBezTo>
                  <a:cubicBezTo>
                    <a:pt x="1984" y="34"/>
                    <a:pt x="1900" y="1"/>
                    <a:pt x="1807" y="1"/>
                  </a:cubicBez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3" name="Google Shape;9103;p9"/>
            <p:cNvSpPr/>
            <p:nvPr/>
          </p:nvSpPr>
          <p:spPr>
            <a:xfrm>
              <a:off x="3920050" y="525525"/>
              <a:ext cx="79025" cy="156325"/>
            </a:xfrm>
            <a:custGeom>
              <a:avLst/>
              <a:gdLst/>
              <a:ahLst/>
              <a:cxnLst/>
              <a:rect l="l" t="t" r="r" b="b"/>
              <a:pathLst>
                <a:path w="3161" h="6253" extrusionOk="0">
                  <a:moveTo>
                    <a:pt x="2959" y="0"/>
                  </a:moveTo>
                  <a:lnTo>
                    <a:pt x="2959" y="0"/>
                  </a:lnTo>
                  <a:cubicBezTo>
                    <a:pt x="2287" y="134"/>
                    <a:pt x="2354" y="807"/>
                    <a:pt x="1951" y="941"/>
                  </a:cubicBezTo>
                  <a:cubicBezTo>
                    <a:pt x="1749" y="1076"/>
                    <a:pt x="1614" y="1143"/>
                    <a:pt x="1547" y="1345"/>
                  </a:cubicBezTo>
                  <a:cubicBezTo>
                    <a:pt x="1345" y="1681"/>
                    <a:pt x="1211" y="2017"/>
                    <a:pt x="1077" y="2286"/>
                  </a:cubicBezTo>
                  <a:cubicBezTo>
                    <a:pt x="740" y="3160"/>
                    <a:pt x="1" y="3899"/>
                    <a:pt x="539" y="4975"/>
                  </a:cubicBezTo>
                  <a:cubicBezTo>
                    <a:pt x="673" y="5042"/>
                    <a:pt x="875" y="5109"/>
                    <a:pt x="1009" y="5109"/>
                  </a:cubicBezTo>
                  <a:cubicBezTo>
                    <a:pt x="1348" y="4959"/>
                    <a:pt x="1497" y="4703"/>
                    <a:pt x="1634" y="4412"/>
                  </a:cubicBezTo>
                  <a:lnTo>
                    <a:pt x="1634" y="4412"/>
                  </a:lnTo>
                  <a:cubicBezTo>
                    <a:pt x="1497" y="4915"/>
                    <a:pt x="1574" y="5474"/>
                    <a:pt x="1883" y="5916"/>
                  </a:cubicBezTo>
                  <a:cubicBezTo>
                    <a:pt x="2018" y="6051"/>
                    <a:pt x="2152" y="6185"/>
                    <a:pt x="2287" y="6252"/>
                  </a:cubicBezTo>
                  <a:cubicBezTo>
                    <a:pt x="3026" y="4840"/>
                    <a:pt x="2556" y="3227"/>
                    <a:pt x="3161" y="1748"/>
                  </a:cubicBezTo>
                  <a:cubicBezTo>
                    <a:pt x="2623" y="1277"/>
                    <a:pt x="3026" y="605"/>
                    <a:pt x="2959" y="0"/>
                  </a:cubicBezTo>
                  <a:close/>
                </a:path>
              </a:pathLst>
            </a:custGeom>
            <a:solidFill>
              <a:srgbClr val="C6D3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4" name="Google Shape;9104;p9"/>
            <p:cNvSpPr/>
            <p:nvPr/>
          </p:nvSpPr>
          <p:spPr>
            <a:xfrm>
              <a:off x="3904925" y="787050"/>
              <a:ext cx="52125" cy="156975"/>
            </a:xfrm>
            <a:custGeom>
              <a:avLst/>
              <a:gdLst/>
              <a:ahLst/>
              <a:cxnLst/>
              <a:rect l="l" t="t" r="r" b="b"/>
              <a:pathLst>
                <a:path w="2085" h="6279" extrusionOk="0">
                  <a:moveTo>
                    <a:pt x="1682" y="0"/>
                  </a:moveTo>
                  <a:cubicBezTo>
                    <a:pt x="1290" y="0"/>
                    <a:pt x="1107" y="341"/>
                    <a:pt x="875" y="632"/>
                  </a:cubicBezTo>
                  <a:cubicBezTo>
                    <a:pt x="1211" y="1237"/>
                    <a:pt x="1614" y="1976"/>
                    <a:pt x="1077" y="2447"/>
                  </a:cubicBezTo>
                  <a:cubicBezTo>
                    <a:pt x="1" y="3522"/>
                    <a:pt x="135" y="4934"/>
                    <a:pt x="68" y="6279"/>
                  </a:cubicBezTo>
                  <a:lnTo>
                    <a:pt x="539" y="6279"/>
                  </a:lnTo>
                  <a:cubicBezTo>
                    <a:pt x="1211" y="4262"/>
                    <a:pt x="1682" y="2245"/>
                    <a:pt x="2085" y="228"/>
                  </a:cubicBezTo>
                  <a:lnTo>
                    <a:pt x="1883" y="27"/>
                  </a:lnTo>
                  <a:cubicBezTo>
                    <a:pt x="1810" y="8"/>
                    <a:pt x="1744" y="0"/>
                    <a:pt x="1682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5" name="Google Shape;9105;p9"/>
            <p:cNvSpPr/>
            <p:nvPr/>
          </p:nvSpPr>
          <p:spPr>
            <a:xfrm>
              <a:off x="3994000" y="902000"/>
              <a:ext cx="48775" cy="40350"/>
            </a:xfrm>
            <a:custGeom>
              <a:avLst/>
              <a:gdLst/>
              <a:ahLst/>
              <a:cxnLst/>
              <a:rect l="l" t="t" r="r" b="b"/>
              <a:pathLst>
                <a:path w="1951" h="1614" extrusionOk="0">
                  <a:moveTo>
                    <a:pt x="875" y="0"/>
                  </a:moveTo>
                  <a:cubicBezTo>
                    <a:pt x="472" y="202"/>
                    <a:pt x="203" y="672"/>
                    <a:pt x="135" y="1143"/>
                  </a:cubicBezTo>
                  <a:cubicBezTo>
                    <a:pt x="135" y="1143"/>
                    <a:pt x="68" y="1210"/>
                    <a:pt x="68" y="1277"/>
                  </a:cubicBezTo>
                  <a:cubicBezTo>
                    <a:pt x="1" y="1412"/>
                    <a:pt x="68" y="1546"/>
                    <a:pt x="203" y="1614"/>
                  </a:cubicBezTo>
                  <a:cubicBezTo>
                    <a:pt x="606" y="1614"/>
                    <a:pt x="942" y="1479"/>
                    <a:pt x="1278" y="1210"/>
                  </a:cubicBezTo>
                  <a:cubicBezTo>
                    <a:pt x="1951" y="740"/>
                    <a:pt x="1883" y="538"/>
                    <a:pt x="875" y="0"/>
                  </a:cubicBezTo>
                  <a:close/>
                </a:path>
              </a:pathLst>
            </a:custGeom>
            <a:solidFill>
              <a:srgbClr val="D6DF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6" name="Google Shape;9106;p9"/>
            <p:cNvSpPr/>
            <p:nvPr/>
          </p:nvSpPr>
          <p:spPr>
            <a:xfrm>
              <a:off x="3945275" y="696950"/>
              <a:ext cx="33625" cy="94150"/>
            </a:xfrm>
            <a:custGeom>
              <a:avLst/>
              <a:gdLst/>
              <a:ahLst/>
              <a:cxnLst/>
              <a:rect l="l" t="t" r="r" b="b"/>
              <a:pathLst>
                <a:path w="1345" h="3766" extrusionOk="0">
                  <a:moveTo>
                    <a:pt x="1076" y="0"/>
                  </a:moveTo>
                  <a:cubicBezTo>
                    <a:pt x="605" y="68"/>
                    <a:pt x="202" y="471"/>
                    <a:pt x="135" y="941"/>
                  </a:cubicBezTo>
                  <a:cubicBezTo>
                    <a:pt x="68" y="1210"/>
                    <a:pt x="0" y="1479"/>
                    <a:pt x="68" y="1815"/>
                  </a:cubicBezTo>
                  <a:cubicBezTo>
                    <a:pt x="0" y="2152"/>
                    <a:pt x="0" y="2555"/>
                    <a:pt x="68" y="2891"/>
                  </a:cubicBezTo>
                  <a:cubicBezTo>
                    <a:pt x="68" y="3227"/>
                    <a:pt x="135" y="3429"/>
                    <a:pt x="336" y="3698"/>
                  </a:cubicBezTo>
                  <a:lnTo>
                    <a:pt x="471" y="3765"/>
                  </a:lnTo>
                  <a:cubicBezTo>
                    <a:pt x="942" y="2622"/>
                    <a:pt x="1210" y="1345"/>
                    <a:pt x="1345" y="135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7" name="Google Shape;9107;p9"/>
            <p:cNvSpPr/>
            <p:nvPr/>
          </p:nvSpPr>
          <p:spPr>
            <a:xfrm>
              <a:off x="3965450" y="942325"/>
              <a:ext cx="28675" cy="34075"/>
            </a:xfrm>
            <a:custGeom>
              <a:avLst/>
              <a:gdLst/>
              <a:ahLst/>
              <a:cxnLst/>
              <a:rect l="l" t="t" r="r" b="b"/>
              <a:pathLst>
                <a:path w="1147" h="1363" extrusionOk="0">
                  <a:moveTo>
                    <a:pt x="874" y="1"/>
                  </a:moveTo>
                  <a:lnTo>
                    <a:pt x="0" y="1143"/>
                  </a:lnTo>
                  <a:lnTo>
                    <a:pt x="135" y="1278"/>
                  </a:lnTo>
                  <a:cubicBezTo>
                    <a:pt x="321" y="1336"/>
                    <a:pt x="469" y="1362"/>
                    <a:pt x="586" y="1362"/>
                  </a:cubicBezTo>
                  <a:cubicBezTo>
                    <a:pt x="1146" y="1362"/>
                    <a:pt x="1008" y="770"/>
                    <a:pt x="1008" y="269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8" name="Google Shape;9108;p9"/>
            <p:cNvSpPr/>
            <p:nvPr/>
          </p:nvSpPr>
          <p:spPr>
            <a:xfrm>
              <a:off x="3963750" y="669725"/>
              <a:ext cx="15150" cy="22200"/>
            </a:xfrm>
            <a:custGeom>
              <a:avLst/>
              <a:gdLst/>
              <a:ahLst/>
              <a:cxnLst/>
              <a:rect l="l" t="t" r="r" b="b"/>
              <a:pathLst>
                <a:path w="606" h="888" extrusionOk="0">
                  <a:moveTo>
                    <a:pt x="351" y="1"/>
                  </a:moveTo>
                  <a:cubicBezTo>
                    <a:pt x="103" y="1"/>
                    <a:pt x="1" y="191"/>
                    <a:pt x="1" y="484"/>
                  </a:cubicBezTo>
                  <a:cubicBezTo>
                    <a:pt x="68" y="686"/>
                    <a:pt x="135" y="820"/>
                    <a:pt x="337" y="888"/>
                  </a:cubicBezTo>
                  <a:lnTo>
                    <a:pt x="606" y="820"/>
                  </a:lnTo>
                  <a:cubicBezTo>
                    <a:pt x="606" y="686"/>
                    <a:pt x="606" y="619"/>
                    <a:pt x="606" y="484"/>
                  </a:cubicBezTo>
                  <a:cubicBezTo>
                    <a:pt x="539" y="350"/>
                    <a:pt x="471" y="148"/>
                    <a:pt x="471" y="14"/>
                  </a:cubicBezTo>
                  <a:cubicBezTo>
                    <a:pt x="428" y="5"/>
                    <a:pt x="388" y="1"/>
                    <a:pt x="351" y="1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9" name="Google Shape;9109;p9"/>
            <p:cNvSpPr/>
            <p:nvPr/>
          </p:nvSpPr>
          <p:spPr>
            <a:xfrm>
              <a:off x="3987300" y="932250"/>
              <a:ext cx="10100" cy="15150"/>
            </a:xfrm>
            <a:custGeom>
              <a:avLst/>
              <a:gdLst/>
              <a:ahLst/>
              <a:cxnLst/>
              <a:rect l="l" t="t" r="r" b="b"/>
              <a:pathLst>
                <a:path w="404" h="606" extrusionOk="0">
                  <a:moveTo>
                    <a:pt x="403" y="0"/>
                  </a:moveTo>
                  <a:cubicBezTo>
                    <a:pt x="269" y="67"/>
                    <a:pt x="134" y="269"/>
                    <a:pt x="0" y="404"/>
                  </a:cubicBezTo>
                  <a:lnTo>
                    <a:pt x="67" y="471"/>
                  </a:lnTo>
                  <a:lnTo>
                    <a:pt x="269" y="605"/>
                  </a:lnTo>
                  <a:lnTo>
                    <a:pt x="403" y="404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0" name="Google Shape;9110;p9"/>
            <p:cNvSpPr/>
            <p:nvPr/>
          </p:nvSpPr>
          <p:spPr>
            <a:xfrm>
              <a:off x="3972150" y="690225"/>
              <a:ext cx="10125" cy="11775"/>
            </a:xfrm>
            <a:custGeom>
              <a:avLst/>
              <a:gdLst/>
              <a:ahLst/>
              <a:cxnLst/>
              <a:rect l="l" t="t" r="r" b="b"/>
              <a:pathLst>
                <a:path w="405" h="471" extrusionOk="0">
                  <a:moveTo>
                    <a:pt x="270" y="0"/>
                  </a:moveTo>
                  <a:lnTo>
                    <a:pt x="135" y="68"/>
                  </a:lnTo>
                  <a:lnTo>
                    <a:pt x="1" y="202"/>
                  </a:lnTo>
                  <a:lnTo>
                    <a:pt x="135" y="337"/>
                  </a:lnTo>
                  <a:lnTo>
                    <a:pt x="270" y="471"/>
                  </a:lnTo>
                  <a:cubicBezTo>
                    <a:pt x="270" y="404"/>
                    <a:pt x="404" y="337"/>
                    <a:pt x="404" y="337"/>
                  </a:cubicBezTo>
                  <a:cubicBezTo>
                    <a:pt x="337" y="202"/>
                    <a:pt x="270" y="68"/>
                    <a:pt x="270" y="0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1" name="Google Shape;9111;p9"/>
            <p:cNvSpPr/>
            <p:nvPr/>
          </p:nvSpPr>
          <p:spPr>
            <a:xfrm>
              <a:off x="3486450" y="4934000"/>
              <a:ext cx="26900" cy="18775"/>
            </a:xfrm>
            <a:custGeom>
              <a:avLst/>
              <a:gdLst/>
              <a:ahLst/>
              <a:cxnLst/>
              <a:rect l="l" t="t" r="r" b="b"/>
              <a:pathLst>
                <a:path w="1076" h="751" extrusionOk="0">
                  <a:moveTo>
                    <a:pt x="740" y="0"/>
                  </a:moveTo>
                  <a:cubicBezTo>
                    <a:pt x="471" y="0"/>
                    <a:pt x="135" y="135"/>
                    <a:pt x="67" y="336"/>
                  </a:cubicBezTo>
                  <a:cubicBezTo>
                    <a:pt x="0" y="605"/>
                    <a:pt x="202" y="740"/>
                    <a:pt x="404" y="740"/>
                  </a:cubicBezTo>
                  <a:cubicBezTo>
                    <a:pt x="445" y="747"/>
                    <a:pt x="484" y="750"/>
                    <a:pt x="521" y="750"/>
                  </a:cubicBezTo>
                  <a:cubicBezTo>
                    <a:pt x="847" y="750"/>
                    <a:pt x="1015" y="490"/>
                    <a:pt x="1076" y="68"/>
                  </a:cubicBezTo>
                  <a:cubicBezTo>
                    <a:pt x="941" y="0"/>
                    <a:pt x="807" y="0"/>
                    <a:pt x="740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2" name="Google Shape;9112;p9"/>
            <p:cNvSpPr/>
            <p:nvPr/>
          </p:nvSpPr>
          <p:spPr>
            <a:xfrm>
              <a:off x="3491475" y="4964650"/>
              <a:ext cx="21875" cy="9700"/>
            </a:xfrm>
            <a:custGeom>
              <a:avLst/>
              <a:gdLst/>
              <a:ahLst/>
              <a:cxnLst/>
              <a:rect l="l" t="t" r="r" b="b"/>
              <a:pathLst>
                <a:path w="875" h="388" extrusionOk="0">
                  <a:moveTo>
                    <a:pt x="325" y="0"/>
                  </a:moveTo>
                  <a:cubicBezTo>
                    <a:pt x="242" y="0"/>
                    <a:pt x="155" y="17"/>
                    <a:pt x="68" y="52"/>
                  </a:cubicBezTo>
                  <a:cubicBezTo>
                    <a:pt x="1" y="52"/>
                    <a:pt x="1" y="186"/>
                    <a:pt x="1" y="186"/>
                  </a:cubicBezTo>
                  <a:lnTo>
                    <a:pt x="471" y="388"/>
                  </a:lnTo>
                  <a:lnTo>
                    <a:pt x="875" y="388"/>
                  </a:lnTo>
                  <a:cubicBezTo>
                    <a:pt x="775" y="139"/>
                    <a:pt x="564" y="0"/>
                    <a:pt x="32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3" name="Google Shape;9113;p9"/>
            <p:cNvSpPr/>
            <p:nvPr/>
          </p:nvSpPr>
          <p:spPr>
            <a:xfrm>
              <a:off x="3436025" y="750725"/>
              <a:ext cx="401700" cy="705925"/>
            </a:xfrm>
            <a:custGeom>
              <a:avLst/>
              <a:gdLst/>
              <a:ahLst/>
              <a:cxnLst/>
              <a:rect l="l" t="t" r="r" b="b"/>
              <a:pathLst>
                <a:path w="16068" h="28237" extrusionOk="0">
                  <a:moveTo>
                    <a:pt x="8068" y="5177"/>
                  </a:moveTo>
                  <a:cubicBezTo>
                    <a:pt x="7866" y="5849"/>
                    <a:pt x="8471" y="5984"/>
                    <a:pt x="8807" y="6320"/>
                  </a:cubicBezTo>
                  <a:cubicBezTo>
                    <a:pt x="8605" y="6454"/>
                    <a:pt x="8404" y="6522"/>
                    <a:pt x="8269" y="6522"/>
                  </a:cubicBezTo>
                  <a:cubicBezTo>
                    <a:pt x="8068" y="6589"/>
                    <a:pt x="7933" y="6723"/>
                    <a:pt x="7866" y="6858"/>
                  </a:cubicBezTo>
                  <a:cubicBezTo>
                    <a:pt x="7799" y="7060"/>
                    <a:pt x="7799" y="7261"/>
                    <a:pt x="8068" y="7396"/>
                  </a:cubicBezTo>
                  <a:cubicBezTo>
                    <a:pt x="8000" y="7463"/>
                    <a:pt x="7950" y="7488"/>
                    <a:pt x="7910" y="7488"/>
                  </a:cubicBezTo>
                  <a:cubicBezTo>
                    <a:pt x="7790" y="7488"/>
                    <a:pt x="7765" y="7261"/>
                    <a:pt x="7664" y="7261"/>
                  </a:cubicBezTo>
                  <a:cubicBezTo>
                    <a:pt x="7391" y="7048"/>
                    <a:pt x="7117" y="6973"/>
                    <a:pt x="6843" y="6973"/>
                  </a:cubicBezTo>
                  <a:cubicBezTo>
                    <a:pt x="6512" y="6973"/>
                    <a:pt x="6181" y="7084"/>
                    <a:pt x="5849" y="7194"/>
                  </a:cubicBezTo>
                  <a:cubicBezTo>
                    <a:pt x="5696" y="7398"/>
                    <a:pt x="5659" y="7603"/>
                    <a:pt x="5739" y="7807"/>
                  </a:cubicBezTo>
                  <a:lnTo>
                    <a:pt x="5739" y="7807"/>
                  </a:lnTo>
                  <a:cubicBezTo>
                    <a:pt x="5582" y="7603"/>
                    <a:pt x="5434" y="7398"/>
                    <a:pt x="5311" y="7194"/>
                  </a:cubicBezTo>
                  <a:cubicBezTo>
                    <a:pt x="5370" y="6840"/>
                    <a:pt x="5688" y="6590"/>
                    <a:pt x="5583" y="6216"/>
                  </a:cubicBezTo>
                  <a:lnTo>
                    <a:pt x="5583" y="6216"/>
                  </a:lnTo>
                  <a:cubicBezTo>
                    <a:pt x="5910" y="6657"/>
                    <a:pt x="6195" y="6879"/>
                    <a:pt x="6484" y="6879"/>
                  </a:cubicBezTo>
                  <a:cubicBezTo>
                    <a:pt x="6874" y="6879"/>
                    <a:pt x="7274" y="6473"/>
                    <a:pt x="7799" y="5648"/>
                  </a:cubicBezTo>
                  <a:cubicBezTo>
                    <a:pt x="7866" y="5513"/>
                    <a:pt x="7732" y="5177"/>
                    <a:pt x="8068" y="5177"/>
                  </a:cubicBezTo>
                  <a:close/>
                  <a:moveTo>
                    <a:pt x="5953" y="8079"/>
                  </a:moveTo>
                  <a:cubicBezTo>
                    <a:pt x="6624" y="8568"/>
                    <a:pt x="7557" y="8871"/>
                    <a:pt x="6790" y="10085"/>
                  </a:cubicBezTo>
                  <a:cubicBezTo>
                    <a:pt x="6454" y="10623"/>
                    <a:pt x="7059" y="10690"/>
                    <a:pt x="7463" y="10690"/>
                  </a:cubicBezTo>
                  <a:cubicBezTo>
                    <a:pt x="7507" y="10690"/>
                    <a:pt x="7552" y="10720"/>
                    <a:pt x="7577" y="10720"/>
                  </a:cubicBezTo>
                  <a:cubicBezTo>
                    <a:pt x="7590" y="10720"/>
                    <a:pt x="7597" y="10712"/>
                    <a:pt x="7597" y="10690"/>
                  </a:cubicBezTo>
                  <a:cubicBezTo>
                    <a:pt x="7609" y="10653"/>
                    <a:pt x="7624" y="10639"/>
                    <a:pt x="7637" y="10639"/>
                  </a:cubicBezTo>
                  <a:cubicBezTo>
                    <a:pt x="7686" y="10639"/>
                    <a:pt x="7715" y="10849"/>
                    <a:pt x="7526" y="10849"/>
                  </a:cubicBezTo>
                  <a:cubicBezTo>
                    <a:pt x="7490" y="10849"/>
                    <a:pt x="7447" y="10842"/>
                    <a:pt x="7395" y="10824"/>
                  </a:cubicBezTo>
                  <a:cubicBezTo>
                    <a:pt x="7376" y="10826"/>
                    <a:pt x="7357" y="10827"/>
                    <a:pt x="7338" y="10827"/>
                  </a:cubicBezTo>
                  <a:cubicBezTo>
                    <a:pt x="6531" y="10827"/>
                    <a:pt x="6306" y="9478"/>
                    <a:pt x="5315" y="9478"/>
                  </a:cubicBezTo>
                  <a:cubicBezTo>
                    <a:pt x="5291" y="9478"/>
                    <a:pt x="5268" y="9478"/>
                    <a:pt x="5244" y="9480"/>
                  </a:cubicBezTo>
                  <a:cubicBezTo>
                    <a:pt x="5199" y="9480"/>
                    <a:pt x="5154" y="9420"/>
                    <a:pt x="5110" y="9420"/>
                  </a:cubicBezTo>
                  <a:cubicBezTo>
                    <a:pt x="5087" y="9420"/>
                    <a:pt x="5065" y="9435"/>
                    <a:pt x="5042" y="9480"/>
                  </a:cubicBezTo>
                  <a:cubicBezTo>
                    <a:pt x="4965" y="9557"/>
                    <a:pt x="4954" y="9635"/>
                    <a:pt x="4934" y="9635"/>
                  </a:cubicBezTo>
                  <a:cubicBezTo>
                    <a:pt x="4918" y="9635"/>
                    <a:pt x="4898" y="9593"/>
                    <a:pt x="4841" y="9480"/>
                  </a:cubicBezTo>
                  <a:cubicBezTo>
                    <a:pt x="4834" y="9469"/>
                    <a:pt x="4828" y="9461"/>
                    <a:pt x="4822" y="9453"/>
                  </a:cubicBezTo>
                  <a:lnTo>
                    <a:pt x="4822" y="9453"/>
                  </a:lnTo>
                  <a:cubicBezTo>
                    <a:pt x="4826" y="9454"/>
                    <a:pt x="4830" y="9455"/>
                    <a:pt x="4834" y="9455"/>
                  </a:cubicBezTo>
                  <a:cubicBezTo>
                    <a:pt x="4859" y="9455"/>
                    <a:pt x="4887" y="9431"/>
                    <a:pt x="4908" y="9345"/>
                  </a:cubicBezTo>
                  <a:cubicBezTo>
                    <a:pt x="5311" y="9009"/>
                    <a:pt x="6723" y="9547"/>
                    <a:pt x="6051" y="8202"/>
                  </a:cubicBezTo>
                  <a:cubicBezTo>
                    <a:pt x="6018" y="8161"/>
                    <a:pt x="5985" y="8120"/>
                    <a:pt x="5953" y="8079"/>
                  </a:cubicBezTo>
                  <a:close/>
                  <a:moveTo>
                    <a:pt x="6656" y="18757"/>
                  </a:moveTo>
                  <a:lnTo>
                    <a:pt x="6656" y="18757"/>
                  </a:lnTo>
                  <a:cubicBezTo>
                    <a:pt x="6790" y="19161"/>
                    <a:pt x="7395" y="19429"/>
                    <a:pt x="7059" y="20102"/>
                  </a:cubicBezTo>
                  <a:cubicBezTo>
                    <a:pt x="7017" y="20201"/>
                    <a:pt x="6977" y="20306"/>
                    <a:pt x="6947" y="20413"/>
                  </a:cubicBezTo>
                  <a:lnTo>
                    <a:pt x="6947" y="20413"/>
                  </a:lnTo>
                  <a:cubicBezTo>
                    <a:pt x="6826" y="19866"/>
                    <a:pt x="6709" y="19317"/>
                    <a:pt x="6656" y="18757"/>
                  </a:cubicBezTo>
                  <a:close/>
                  <a:moveTo>
                    <a:pt x="9076" y="1"/>
                  </a:moveTo>
                  <a:lnTo>
                    <a:pt x="8740" y="404"/>
                  </a:lnTo>
                  <a:cubicBezTo>
                    <a:pt x="8000" y="1345"/>
                    <a:pt x="7530" y="2421"/>
                    <a:pt x="7261" y="3564"/>
                  </a:cubicBezTo>
                  <a:cubicBezTo>
                    <a:pt x="6714" y="2925"/>
                    <a:pt x="6208" y="2699"/>
                    <a:pt x="5718" y="2699"/>
                  </a:cubicBezTo>
                  <a:cubicBezTo>
                    <a:pt x="5125" y="2699"/>
                    <a:pt x="4556" y="3031"/>
                    <a:pt x="3967" y="3362"/>
                  </a:cubicBezTo>
                  <a:cubicBezTo>
                    <a:pt x="4131" y="3581"/>
                    <a:pt x="4306" y="3657"/>
                    <a:pt x="4483" y="3657"/>
                  </a:cubicBezTo>
                  <a:cubicBezTo>
                    <a:pt x="4871" y="3657"/>
                    <a:pt x="5274" y="3298"/>
                    <a:pt x="5622" y="3298"/>
                  </a:cubicBezTo>
                  <a:cubicBezTo>
                    <a:pt x="5701" y="3298"/>
                    <a:pt x="5777" y="3317"/>
                    <a:pt x="5849" y="3362"/>
                  </a:cubicBezTo>
                  <a:cubicBezTo>
                    <a:pt x="6509" y="4418"/>
                    <a:pt x="5680" y="5149"/>
                    <a:pt x="5521" y="6066"/>
                  </a:cubicBezTo>
                  <a:lnTo>
                    <a:pt x="5521" y="6066"/>
                  </a:lnTo>
                  <a:cubicBezTo>
                    <a:pt x="5519" y="6061"/>
                    <a:pt x="5516" y="6056"/>
                    <a:pt x="5513" y="6051"/>
                  </a:cubicBezTo>
                  <a:lnTo>
                    <a:pt x="5513" y="6051"/>
                  </a:lnTo>
                  <a:cubicBezTo>
                    <a:pt x="5487" y="6055"/>
                    <a:pt x="5461" y="6056"/>
                    <a:pt x="5434" y="6056"/>
                  </a:cubicBezTo>
                  <a:cubicBezTo>
                    <a:pt x="5145" y="6056"/>
                    <a:pt x="4780" y="5865"/>
                    <a:pt x="4497" y="5865"/>
                  </a:cubicBezTo>
                  <a:cubicBezTo>
                    <a:pt x="4320" y="5865"/>
                    <a:pt x="4175" y="5940"/>
                    <a:pt x="4101" y="6186"/>
                  </a:cubicBezTo>
                  <a:cubicBezTo>
                    <a:pt x="3880" y="6997"/>
                    <a:pt x="3496" y="7242"/>
                    <a:pt x="3040" y="7242"/>
                  </a:cubicBezTo>
                  <a:cubicBezTo>
                    <a:pt x="2665" y="7242"/>
                    <a:pt x="2240" y="7077"/>
                    <a:pt x="1815" y="6925"/>
                  </a:cubicBezTo>
                  <a:lnTo>
                    <a:pt x="1815" y="6925"/>
                  </a:lnTo>
                  <a:cubicBezTo>
                    <a:pt x="1883" y="7933"/>
                    <a:pt x="2824" y="7866"/>
                    <a:pt x="3362" y="8404"/>
                  </a:cubicBezTo>
                  <a:lnTo>
                    <a:pt x="2286" y="9681"/>
                  </a:lnTo>
                  <a:cubicBezTo>
                    <a:pt x="2286" y="8942"/>
                    <a:pt x="1748" y="8337"/>
                    <a:pt x="1009" y="8202"/>
                  </a:cubicBezTo>
                  <a:lnTo>
                    <a:pt x="1009" y="8202"/>
                  </a:lnTo>
                  <a:cubicBezTo>
                    <a:pt x="404" y="8942"/>
                    <a:pt x="1076" y="9950"/>
                    <a:pt x="269" y="10488"/>
                  </a:cubicBezTo>
                  <a:cubicBezTo>
                    <a:pt x="135" y="10690"/>
                    <a:pt x="68" y="10959"/>
                    <a:pt x="0" y="11160"/>
                  </a:cubicBezTo>
                  <a:cubicBezTo>
                    <a:pt x="673" y="12102"/>
                    <a:pt x="336" y="13177"/>
                    <a:pt x="605" y="14253"/>
                  </a:cubicBezTo>
                  <a:cubicBezTo>
                    <a:pt x="1076" y="16337"/>
                    <a:pt x="1883" y="18354"/>
                    <a:pt x="1950" y="20572"/>
                  </a:cubicBezTo>
                  <a:cubicBezTo>
                    <a:pt x="2622" y="22388"/>
                    <a:pt x="3429" y="24135"/>
                    <a:pt x="4303" y="25883"/>
                  </a:cubicBezTo>
                  <a:cubicBezTo>
                    <a:pt x="5580" y="26018"/>
                    <a:pt x="5110" y="26757"/>
                    <a:pt x="4841" y="27430"/>
                  </a:cubicBezTo>
                  <a:cubicBezTo>
                    <a:pt x="4774" y="27699"/>
                    <a:pt x="4908" y="28035"/>
                    <a:pt x="5110" y="28236"/>
                  </a:cubicBezTo>
                  <a:cubicBezTo>
                    <a:pt x="6858" y="28236"/>
                    <a:pt x="7126" y="27833"/>
                    <a:pt x="7059" y="26152"/>
                  </a:cubicBezTo>
                  <a:cubicBezTo>
                    <a:pt x="6992" y="25077"/>
                    <a:pt x="6185" y="23934"/>
                    <a:pt x="7328" y="22925"/>
                  </a:cubicBezTo>
                  <a:cubicBezTo>
                    <a:pt x="7328" y="22409"/>
                    <a:pt x="7256" y="21902"/>
                    <a:pt x="7158" y="21397"/>
                  </a:cubicBezTo>
                  <a:lnTo>
                    <a:pt x="7158" y="21397"/>
                  </a:lnTo>
                  <a:cubicBezTo>
                    <a:pt x="7207" y="21438"/>
                    <a:pt x="7263" y="21478"/>
                    <a:pt x="7328" y="21514"/>
                  </a:cubicBezTo>
                  <a:cubicBezTo>
                    <a:pt x="7514" y="21607"/>
                    <a:pt x="7685" y="21648"/>
                    <a:pt x="7843" y="21648"/>
                  </a:cubicBezTo>
                  <a:cubicBezTo>
                    <a:pt x="8256" y="21648"/>
                    <a:pt x="8583" y="21365"/>
                    <a:pt x="8874" y="20976"/>
                  </a:cubicBezTo>
                  <a:cubicBezTo>
                    <a:pt x="8942" y="20976"/>
                    <a:pt x="8942" y="20909"/>
                    <a:pt x="9009" y="20841"/>
                  </a:cubicBezTo>
                  <a:cubicBezTo>
                    <a:pt x="9009" y="20909"/>
                    <a:pt x="9009" y="20976"/>
                    <a:pt x="9009" y="21043"/>
                  </a:cubicBezTo>
                  <a:cubicBezTo>
                    <a:pt x="8874" y="21245"/>
                    <a:pt x="8740" y="21514"/>
                    <a:pt x="8605" y="21782"/>
                  </a:cubicBezTo>
                  <a:cubicBezTo>
                    <a:pt x="8538" y="21917"/>
                    <a:pt x="8471" y="22051"/>
                    <a:pt x="8337" y="22186"/>
                  </a:cubicBezTo>
                  <a:cubicBezTo>
                    <a:pt x="8068" y="22522"/>
                    <a:pt x="7328" y="22455"/>
                    <a:pt x="7328" y="23127"/>
                  </a:cubicBezTo>
                  <a:cubicBezTo>
                    <a:pt x="6925" y="23665"/>
                    <a:pt x="6992" y="24404"/>
                    <a:pt x="7530" y="24875"/>
                  </a:cubicBezTo>
                  <a:cubicBezTo>
                    <a:pt x="8213" y="25741"/>
                    <a:pt x="9236" y="26205"/>
                    <a:pt x="10495" y="26205"/>
                  </a:cubicBezTo>
                  <a:cubicBezTo>
                    <a:pt x="11093" y="26205"/>
                    <a:pt x="11744" y="26100"/>
                    <a:pt x="12437" y="25883"/>
                  </a:cubicBezTo>
                  <a:cubicBezTo>
                    <a:pt x="13244" y="23867"/>
                    <a:pt x="13379" y="21715"/>
                    <a:pt x="13849" y="19698"/>
                  </a:cubicBezTo>
                  <a:cubicBezTo>
                    <a:pt x="14454" y="17345"/>
                    <a:pt x="14454" y="14791"/>
                    <a:pt x="15530" y="12505"/>
                  </a:cubicBezTo>
                  <a:cubicBezTo>
                    <a:pt x="15933" y="12169"/>
                    <a:pt x="16068" y="11631"/>
                    <a:pt x="15866" y="11160"/>
                  </a:cubicBezTo>
                  <a:cubicBezTo>
                    <a:pt x="15799" y="10757"/>
                    <a:pt x="15463" y="10421"/>
                    <a:pt x="15127" y="10354"/>
                  </a:cubicBezTo>
                  <a:cubicBezTo>
                    <a:pt x="14925" y="10354"/>
                    <a:pt x="14723" y="10354"/>
                    <a:pt x="14589" y="10421"/>
                  </a:cubicBezTo>
                  <a:cubicBezTo>
                    <a:pt x="14553" y="10422"/>
                    <a:pt x="14517" y="10423"/>
                    <a:pt x="14481" y="10423"/>
                  </a:cubicBezTo>
                  <a:cubicBezTo>
                    <a:pt x="13152" y="10423"/>
                    <a:pt x="12112" y="9361"/>
                    <a:pt x="10787" y="9361"/>
                  </a:cubicBezTo>
                  <a:cubicBezTo>
                    <a:pt x="10625" y="9361"/>
                    <a:pt x="10458" y="9377"/>
                    <a:pt x="10286" y="9413"/>
                  </a:cubicBezTo>
                  <a:cubicBezTo>
                    <a:pt x="11631" y="8068"/>
                    <a:pt x="13110" y="7194"/>
                    <a:pt x="14051" y="5715"/>
                  </a:cubicBezTo>
                  <a:cubicBezTo>
                    <a:pt x="13748" y="5301"/>
                    <a:pt x="13422" y="5148"/>
                    <a:pt x="13101" y="5148"/>
                  </a:cubicBezTo>
                  <a:cubicBezTo>
                    <a:pt x="12640" y="5148"/>
                    <a:pt x="12189" y="5465"/>
                    <a:pt x="11832" y="5782"/>
                  </a:cubicBezTo>
                  <a:cubicBezTo>
                    <a:pt x="11227" y="6320"/>
                    <a:pt x="10690" y="6791"/>
                    <a:pt x="10152" y="7328"/>
                  </a:cubicBezTo>
                  <a:cubicBezTo>
                    <a:pt x="10690" y="6387"/>
                    <a:pt x="12236" y="5715"/>
                    <a:pt x="10421" y="4505"/>
                  </a:cubicBezTo>
                  <a:cubicBezTo>
                    <a:pt x="9950" y="4169"/>
                    <a:pt x="10353" y="3833"/>
                    <a:pt x="10690" y="3564"/>
                  </a:cubicBezTo>
                  <a:cubicBezTo>
                    <a:pt x="11227" y="3093"/>
                    <a:pt x="11698" y="2488"/>
                    <a:pt x="12034" y="1883"/>
                  </a:cubicBezTo>
                  <a:cubicBezTo>
                    <a:pt x="12212" y="1467"/>
                    <a:pt x="12233" y="840"/>
                    <a:pt x="11817" y="840"/>
                  </a:cubicBezTo>
                  <a:cubicBezTo>
                    <a:pt x="11763" y="840"/>
                    <a:pt x="11701" y="851"/>
                    <a:pt x="11631" y="875"/>
                  </a:cubicBezTo>
                  <a:cubicBezTo>
                    <a:pt x="11490" y="908"/>
                    <a:pt x="11358" y="922"/>
                    <a:pt x="11234" y="922"/>
                  </a:cubicBezTo>
                  <a:cubicBezTo>
                    <a:pt x="10350" y="922"/>
                    <a:pt x="9842" y="177"/>
                    <a:pt x="9076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4" name="Google Shape;9114;p9"/>
            <p:cNvSpPr/>
            <p:nvPr/>
          </p:nvSpPr>
          <p:spPr>
            <a:xfrm>
              <a:off x="2567100" y="4462950"/>
              <a:ext cx="8425" cy="7200"/>
            </a:xfrm>
            <a:custGeom>
              <a:avLst/>
              <a:gdLst/>
              <a:ahLst/>
              <a:cxnLst/>
              <a:rect l="l" t="t" r="r" b="b"/>
              <a:pathLst>
                <a:path w="337" h="288" extrusionOk="0">
                  <a:moveTo>
                    <a:pt x="77" y="1"/>
                  </a:moveTo>
                  <a:cubicBezTo>
                    <a:pt x="50" y="1"/>
                    <a:pt x="24" y="7"/>
                    <a:pt x="1" y="18"/>
                  </a:cubicBezTo>
                  <a:lnTo>
                    <a:pt x="337" y="287"/>
                  </a:lnTo>
                  <a:cubicBezTo>
                    <a:pt x="337" y="121"/>
                    <a:pt x="200" y="1"/>
                    <a:pt x="77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5" name="Google Shape;9115;p9"/>
            <p:cNvSpPr/>
            <p:nvPr/>
          </p:nvSpPr>
          <p:spPr>
            <a:xfrm>
              <a:off x="2577175" y="4471800"/>
              <a:ext cx="8450" cy="8425"/>
            </a:xfrm>
            <a:custGeom>
              <a:avLst/>
              <a:gdLst/>
              <a:ahLst/>
              <a:cxnLst/>
              <a:rect l="l" t="t" r="r" b="b"/>
              <a:pathLst>
                <a:path w="338" h="337" extrusionOk="0">
                  <a:moveTo>
                    <a:pt x="1" y="1"/>
                  </a:moveTo>
                  <a:lnTo>
                    <a:pt x="337" y="337"/>
                  </a:lnTo>
                  <a:cubicBezTo>
                    <a:pt x="270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6" name="Google Shape;9116;p9"/>
            <p:cNvSpPr/>
            <p:nvPr/>
          </p:nvSpPr>
          <p:spPr>
            <a:xfrm>
              <a:off x="2587275" y="4481875"/>
              <a:ext cx="6750" cy="8450"/>
            </a:xfrm>
            <a:custGeom>
              <a:avLst/>
              <a:gdLst/>
              <a:ahLst/>
              <a:cxnLst/>
              <a:rect l="l" t="t" r="r" b="b"/>
              <a:pathLst>
                <a:path w="270" h="338" extrusionOk="0">
                  <a:moveTo>
                    <a:pt x="0" y="1"/>
                  </a:moveTo>
                  <a:lnTo>
                    <a:pt x="269" y="337"/>
                  </a:lnTo>
                  <a:cubicBezTo>
                    <a:pt x="269" y="135"/>
                    <a:pt x="135" y="1"/>
                    <a:pt x="0" y="1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7" name="Google Shape;9117;p9"/>
            <p:cNvSpPr/>
            <p:nvPr/>
          </p:nvSpPr>
          <p:spPr>
            <a:xfrm>
              <a:off x="2595675" y="4492400"/>
              <a:ext cx="10100" cy="8000"/>
            </a:xfrm>
            <a:custGeom>
              <a:avLst/>
              <a:gdLst/>
              <a:ahLst/>
              <a:cxnLst/>
              <a:rect l="l" t="t" r="r" b="b"/>
              <a:pathLst>
                <a:path w="404" h="320" extrusionOk="0">
                  <a:moveTo>
                    <a:pt x="211" y="0"/>
                  </a:moveTo>
                  <a:cubicBezTo>
                    <a:pt x="152" y="0"/>
                    <a:pt x="101" y="17"/>
                    <a:pt x="68" y="51"/>
                  </a:cubicBezTo>
                  <a:cubicBezTo>
                    <a:pt x="0" y="118"/>
                    <a:pt x="0" y="252"/>
                    <a:pt x="68" y="319"/>
                  </a:cubicBezTo>
                  <a:lnTo>
                    <a:pt x="337" y="319"/>
                  </a:lnTo>
                  <a:cubicBezTo>
                    <a:pt x="337" y="252"/>
                    <a:pt x="404" y="118"/>
                    <a:pt x="404" y="51"/>
                  </a:cubicBezTo>
                  <a:cubicBezTo>
                    <a:pt x="337" y="17"/>
                    <a:pt x="269" y="0"/>
                    <a:pt x="211" y="0"/>
                  </a:cubicBezTo>
                  <a:close/>
                </a:path>
              </a:pathLst>
            </a:custGeom>
            <a:solidFill>
              <a:srgbClr val="5685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8" name="Google Shape;9118;p9"/>
            <p:cNvSpPr/>
            <p:nvPr/>
          </p:nvSpPr>
          <p:spPr>
            <a:xfrm>
              <a:off x="3832675" y="804500"/>
              <a:ext cx="420200" cy="661425"/>
            </a:xfrm>
            <a:custGeom>
              <a:avLst/>
              <a:gdLst/>
              <a:ahLst/>
              <a:cxnLst/>
              <a:rect l="l" t="t" r="r" b="b"/>
              <a:pathLst>
                <a:path w="16808" h="26457" extrusionOk="0">
                  <a:moveTo>
                    <a:pt x="12168" y="1"/>
                  </a:moveTo>
                  <a:cubicBezTo>
                    <a:pt x="10420" y="2152"/>
                    <a:pt x="9143" y="4774"/>
                    <a:pt x="7126" y="6724"/>
                  </a:cubicBezTo>
                  <a:lnTo>
                    <a:pt x="6925" y="6724"/>
                  </a:lnTo>
                  <a:cubicBezTo>
                    <a:pt x="6790" y="6791"/>
                    <a:pt x="6723" y="6858"/>
                    <a:pt x="6656" y="6993"/>
                  </a:cubicBezTo>
                  <a:lnTo>
                    <a:pt x="6656" y="7194"/>
                  </a:lnTo>
                  <a:cubicBezTo>
                    <a:pt x="6588" y="7867"/>
                    <a:pt x="6051" y="8001"/>
                    <a:pt x="5580" y="8203"/>
                  </a:cubicBezTo>
                  <a:cubicBezTo>
                    <a:pt x="3563" y="9211"/>
                    <a:pt x="1815" y="10488"/>
                    <a:pt x="1950" y="13043"/>
                  </a:cubicBezTo>
                  <a:cubicBezTo>
                    <a:pt x="1950" y="13110"/>
                    <a:pt x="1815" y="13178"/>
                    <a:pt x="1815" y="13245"/>
                  </a:cubicBezTo>
                  <a:cubicBezTo>
                    <a:pt x="941" y="15531"/>
                    <a:pt x="1008" y="18085"/>
                    <a:pt x="538" y="20438"/>
                  </a:cubicBezTo>
                  <a:cubicBezTo>
                    <a:pt x="135" y="22388"/>
                    <a:pt x="0" y="24405"/>
                    <a:pt x="202" y="26422"/>
                  </a:cubicBezTo>
                  <a:cubicBezTo>
                    <a:pt x="339" y="26445"/>
                    <a:pt x="467" y="26457"/>
                    <a:pt x="588" y="26457"/>
                  </a:cubicBezTo>
                  <a:cubicBezTo>
                    <a:pt x="1824" y="26457"/>
                    <a:pt x="2235" y="25280"/>
                    <a:pt x="3093" y="24606"/>
                  </a:cubicBezTo>
                  <a:cubicBezTo>
                    <a:pt x="3647" y="25438"/>
                    <a:pt x="3992" y="25827"/>
                    <a:pt x="4291" y="25827"/>
                  </a:cubicBezTo>
                  <a:cubicBezTo>
                    <a:pt x="4500" y="25827"/>
                    <a:pt x="4687" y="25638"/>
                    <a:pt x="4908" y="25279"/>
                  </a:cubicBezTo>
                  <a:cubicBezTo>
                    <a:pt x="5916" y="23867"/>
                    <a:pt x="6454" y="22186"/>
                    <a:pt x="6521" y="20438"/>
                  </a:cubicBezTo>
                  <a:cubicBezTo>
                    <a:pt x="6588" y="19900"/>
                    <a:pt x="6252" y="19497"/>
                    <a:pt x="5714" y="19430"/>
                  </a:cubicBezTo>
                  <a:cubicBezTo>
                    <a:pt x="5674" y="19424"/>
                    <a:pt x="5635" y="19421"/>
                    <a:pt x="5596" y="19421"/>
                  </a:cubicBezTo>
                  <a:cubicBezTo>
                    <a:pt x="5178" y="19421"/>
                    <a:pt x="4835" y="19745"/>
                    <a:pt x="4773" y="20237"/>
                  </a:cubicBezTo>
                  <a:cubicBezTo>
                    <a:pt x="4706" y="20640"/>
                    <a:pt x="5109" y="21043"/>
                    <a:pt x="4840" y="21312"/>
                  </a:cubicBezTo>
                  <a:cubicBezTo>
                    <a:pt x="4706" y="20505"/>
                    <a:pt x="4504" y="18959"/>
                    <a:pt x="5177" y="18959"/>
                  </a:cubicBezTo>
                  <a:cubicBezTo>
                    <a:pt x="5215" y="18961"/>
                    <a:pt x="5253" y="18962"/>
                    <a:pt x="5292" y="18962"/>
                  </a:cubicBezTo>
                  <a:cubicBezTo>
                    <a:pt x="6291" y="18962"/>
                    <a:pt x="7289" y="18392"/>
                    <a:pt x="8265" y="18392"/>
                  </a:cubicBezTo>
                  <a:cubicBezTo>
                    <a:pt x="8697" y="18392"/>
                    <a:pt x="9125" y="18503"/>
                    <a:pt x="9546" y="18825"/>
                  </a:cubicBezTo>
                  <a:cubicBezTo>
                    <a:pt x="9748" y="18892"/>
                    <a:pt x="9883" y="18959"/>
                    <a:pt x="10084" y="19026"/>
                  </a:cubicBezTo>
                  <a:cubicBezTo>
                    <a:pt x="10286" y="19026"/>
                    <a:pt x="10488" y="18959"/>
                    <a:pt x="10622" y="18825"/>
                  </a:cubicBezTo>
                  <a:lnTo>
                    <a:pt x="10622" y="18825"/>
                  </a:lnTo>
                  <a:cubicBezTo>
                    <a:pt x="10757" y="19094"/>
                    <a:pt x="10488" y="19094"/>
                    <a:pt x="10420" y="19094"/>
                  </a:cubicBezTo>
                  <a:cubicBezTo>
                    <a:pt x="9546" y="19631"/>
                    <a:pt x="9614" y="20237"/>
                    <a:pt x="10219" y="20842"/>
                  </a:cubicBezTo>
                  <a:cubicBezTo>
                    <a:pt x="10314" y="20889"/>
                    <a:pt x="10442" y="20937"/>
                    <a:pt x="10581" y="20937"/>
                  </a:cubicBezTo>
                  <a:cubicBezTo>
                    <a:pt x="10638" y="20937"/>
                    <a:pt x="10697" y="20929"/>
                    <a:pt x="10757" y="20909"/>
                  </a:cubicBezTo>
                  <a:cubicBezTo>
                    <a:pt x="12034" y="20237"/>
                    <a:pt x="12572" y="18892"/>
                    <a:pt x="13378" y="17682"/>
                  </a:cubicBezTo>
                  <a:cubicBezTo>
                    <a:pt x="14051" y="16673"/>
                    <a:pt x="14656" y="15531"/>
                    <a:pt x="15059" y="14320"/>
                  </a:cubicBezTo>
                  <a:lnTo>
                    <a:pt x="15866" y="12304"/>
                  </a:lnTo>
                  <a:cubicBezTo>
                    <a:pt x="16135" y="12102"/>
                    <a:pt x="16068" y="11699"/>
                    <a:pt x="16336" y="11564"/>
                  </a:cubicBezTo>
                  <a:cubicBezTo>
                    <a:pt x="16538" y="11295"/>
                    <a:pt x="16404" y="10892"/>
                    <a:pt x="16807" y="10757"/>
                  </a:cubicBezTo>
                  <a:lnTo>
                    <a:pt x="16269" y="9951"/>
                  </a:lnTo>
                  <a:cubicBezTo>
                    <a:pt x="16807" y="8673"/>
                    <a:pt x="15731" y="8135"/>
                    <a:pt x="15126" y="7262"/>
                  </a:cubicBezTo>
                  <a:cubicBezTo>
                    <a:pt x="14521" y="6724"/>
                    <a:pt x="14118" y="5984"/>
                    <a:pt x="13849" y="5245"/>
                  </a:cubicBezTo>
                  <a:cubicBezTo>
                    <a:pt x="13715" y="4640"/>
                    <a:pt x="13580" y="3967"/>
                    <a:pt x="13311" y="3430"/>
                  </a:cubicBezTo>
                  <a:cubicBezTo>
                    <a:pt x="12773" y="2556"/>
                    <a:pt x="12437" y="1547"/>
                    <a:pt x="12303" y="606"/>
                  </a:cubicBezTo>
                  <a:lnTo>
                    <a:pt x="12168" y="1"/>
                  </a:ln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9" name="Google Shape;9119;p9"/>
            <p:cNvSpPr/>
            <p:nvPr/>
          </p:nvSpPr>
          <p:spPr>
            <a:xfrm>
              <a:off x="3968800" y="942325"/>
              <a:ext cx="40350" cy="45300"/>
            </a:xfrm>
            <a:custGeom>
              <a:avLst/>
              <a:gdLst/>
              <a:ahLst/>
              <a:cxnLst/>
              <a:rect l="l" t="t" r="r" b="b"/>
              <a:pathLst>
                <a:path w="1614" h="1812" extrusionOk="0">
                  <a:moveTo>
                    <a:pt x="1143" y="1"/>
                  </a:moveTo>
                  <a:cubicBezTo>
                    <a:pt x="1009" y="1"/>
                    <a:pt x="942" y="68"/>
                    <a:pt x="874" y="68"/>
                  </a:cubicBezTo>
                  <a:cubicBezTo>
                    <a:pt x="740" y="606"/>
                    <a:pt x="740" y="1143"/>
                    <a:pt x="1" y="1278"/>
                  </a:cubicBezTo>
                  <a:cubicBezTo>
                    <a:pt x="114" y="1694"/>
                    <a:pt x="334" y="1812"/>
                    <a:pt x="588" y="1812"/>
                  </a:cubicBezTo>
                  <a:cubicBezTo>
                    <a:pt x="786" y="1812"/>
                    <a:pt x="1005" y="1740"/>
                    <a:pt x="1211" y="1681"/>
                  </a:cubicBezTo>
                  <a:cubicBezTo>
                    <a:pt x="1278" y="1480"/>
                    <a:pt x="1412" y="1345"/>
                    <a:pt x="1614" y="1278"/>
                  </a:cubicBezTo>
                  <a:cubicBezTo>
                    <a:pt x="1345" y="875"/>
                    <a:pt x="1211" y="471"/>
                    <a:pt x="1143" y="1"/>
                  </a:cubicBezTo>
                  <a:close/>
                </a:path>
              </a:pathLst>
            </a:custGeom>
            <a:solidFill>
              <a:srgbClr val="D6DF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0" name="Google Shape;9120;p9"/>
            <p:cNvSpPr/>
            <p:nvPr/>
          </p:nvSpPr>
          <p:spPr>
            <a:xfrm>
              <a:off x="4158725" y="1164175"/>
              <a:ext cx="65575" cy="84800"/>
            </a:xfrm>
            <a:custGeom>
              <a:avLst/>
              <a:gdLst/>
              <a:ahLst/>
              <a:cxnLst/>
              <a:rect l="l" t="t" r="r" b="b"/>
              <a:pathLst>
                <a:path w="2623" h="3392" extrusionOk="0">
                  <a:moveTo>
                    <a:pt x="2017" y="1"/>
                  </a:moveTo>
                  <a:cubicBezTo>
                    <a:pt x="1210" y="1009"/>
                    <a:pt x="538" y="2085"/>
                    <a:pt x="0" y="3228"/>
                  </a:cubicBezTo>
                  <a:cubicBezTo>
                    <a:pt x="180" y="3340"/>
                    <a:pt x="381" y="3392"/>
                    <a:pt x="585" y="3392"/>
                  </a:cubicBezTo>
                  <a:cubicBezTo>
                    <a:pt x="994" y="3392"/>
                    <a:pt x="1412" y="3183"/>
                    <a:pt x="1681" y="2824"/>
                  </a:cubicBezTo>
                  <a:cubicBezTo>
                    <a:pt x="1681" y="2219"/>
                    <a:pt x="1614" y="1614"/>
                    <a:pt x="2152" y="1076"/>
                  </a:cubicBezTo>
                  <a:cubicBezTo>
                    <a:pt x="2622" y="740"/>
                    <a:pt x="2488" y="337"/>
                    <a:pt x="2017" y="1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1" name="Google Shape;9121;p9"/>
            <p:cNvSpPr/>
            <p:nvPr/>
          </p:nvSpPr>
          <p:spPr>
            <a:xfrm>
              <a:off x="4229300" y="1093600"/>
              <a:ext cx="11800" cy="18500"/>
            </a:xfrm>
            <a:custGeom>
              <a:avLst/>
              <a:gdLst/>
              <a:ahLst/>
              <a:cxnLst/>
              <a:rect l="l" t="t" r="r" b="b"/>
              <a:pathLst>
                <a:path w="472" h="740" extrusionOk="0">
                  <a:moveTo>
                    <a:pt x="471" y="0"/>
                  </a:moveTo>
                  <a:lnTo>
                    <a:pt x="471" y="0"/>
                  </a:lnTo>
                  <a:cubicBezTo>
                    <a:pt x="203" y="135"/>
                    <a:pt x="1" y="471"/>
                    <a:pt x="68" y="740"/>
                  </a:cubicBezTo>
                  <a:cubicBezTo>
                    <a:pt x="337" y="605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2" name="Google Shape;9122;p9"/>
            <p:cNvSpPr/>
            <p:nvPr/>
          </p:nvSpPr>
          <p:spPr>
            <a:xfrm>
              <a:off x="4241075" y="107510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471" y="1"/>
                  </a:moveTo>
                  <a:lnTo>
                    <a:pt x="471" y="1"/>
                  </a:lnTo>
                  <a:cubicBezTo>
                    <a:pt x="0" y="68"/>
                    <a:pt x="0" y="404"/>
                    <a:pt x="0" y="740"/>
                  </a:cubicBezTo>
                  <a:cubicBezTo>
                    <a:pt x="269" y="673"/>
                    <a:pt x="471" y="337"/>
                    <a:pt x="471" y="1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3" name="Google Shape;9123;p9"/>
            <p:cNvSpPr/>
            <p:nvPr/>
          </p:nvSpPr>
          <p:spPr>
            <a:xfrm>
              <a:off x="3770475" y="604000"/>
              <a:ext cx="158025" cy="348900"/>
            </a:xfrm>
            <a:custGeom>
              <a:avLst/>
              <a:gdLst/>
              <a:ahLst/>
              <a:cxnLst/>
              <a:rect l="l" t="t" r="r" b="b"/>
              <a:pathLst>
                <a:path w="6321" h="13956" extrusionOk="0">
                  <a:moveTo>
                    <a:pt x="4612" y="0"/>
                  </a:moveTo>
                  <a:cubicBezTo>
                    <a:pt x="4399" y="0"/>
                    <a:pt x="4144" y="67"/>
                    <a:pt x="3833" y="222"/>
                  </a:cubicBezTo>
                  <a:cubicBezTo>
                    <a:pt x="3625" y="139"/>
                    <a:pt x="3417" y="95"/>
                    <a:pt x="3223" y="95"/>
                  </a:cubicBezTo>
                  <a:cubicBezTo>
                    <a:pt x="2789" y="95"/>
                    <a:pt x="2426" y="317"/>
                    <a:pt x="2286" y="827"/>
                  </a:cubicBezTo>
                  <a:cubicBezTo>
                    <a:pt x="2152" y="1197"/>
                    <a:pt x="2017" y="1348"/>
                    <a:pt x="1866" y="1348"/>
                  </a:cubicBezTo>
                  <a:cubicBezTo>
                    <a:pt x="1715" y="1348"/>
                    <a:pt x="1547" y="1197"/>
                    <a:pt x="1345" y="962"/>
                  </a:cubicBezTo>
                  <a:cubicBezTo>
                    <a:pt x="1211" y="760"/>
                    <a:pt x="875" y="693"/>
                    <a:pt x="606" y="626"/>
                  </a:cubicBezTo>
                  <a:cubicBezTo>
                    <a:pt x="404" y="827"/>
                    <a:pt x="471" y="1231"/>
                    <a:pt x="337" y="1433"/>
                  </a:cubicBezTo>
                  <a:cubicBezTo>
                    <a:pt x="606" y="2643"/>
                    <a:pt x="673" y="3853"/>
                    <a:pt x="606" y="5063"/>
                  </a:cubicBezTo>
                  <a:cubicBezTo>
                    <a:pt x="135" y="5668"/>
                    <a:pt x="1" y="6475"/>
                    <a:pt x="202" y="7214"/>
                  </a:cubicBezTo>
                  <a:cubicBezTo>
                    <a:pt x="337" y="7685"/>
                    <a:pt x="471" y="8223"/>
                    <a:pt x="538" y="8693"/>
                  </a:cubicBezTo>
                  <a:cubicBezTo>
                    <a:pt x="673" y="9500"/>
                    <a:pt x="807" y="10374"/>
                    <a:pt x="1076" y="11046"/>
                  </a:cubicBezTo>
                  <a:cubicBezTo>
                    <a:pt x="1345" y="11718"/>
                    <a:pt x="1614" y="12323"/>
                    <a:pt x="1883" y="12996"/>
                  </a:cubicBezTo>
                  <a:cubicBezTo>
                    <a:pt x="2126" y="13421"/>
                    <a:pt x="2314" y="13956"/>
                    <a:pt x="2795" y="13956"/>
                  </a:cubicBezTo>
                  <a:cubicBezTo>
                    <a:pt x="2846" y="13956"/>
                    <a:pt x="2900" y="13950"/>
                    <a:pt x="2959" y="13937"/>
                  </a:cubicBezTo>
                  <a:cubicBezTo>
                    <a:pt x="3496" y="13802"/>
                    <a:pt x="3631" y="13332"/>
                    <a:pt x="3698" y="12861"/>
                  </a:cubicBezTo>
                  <a:cubicBezTo>
                    <a:pt x="3900" y="11584"/>
                    <a:pt x="4572" y="10374"/>
                    <a:pt x="4572" y="9029"/>
                  </a:cubicBezTo>
                  <a:cubicBezTo>
                    <a:pt x="4707" y="8895"/>
                    <a:pt x="4841" y="8760"/>
                    <a:pt x="4841" y="8626"/>
                  </a:cubicBezTo>
                  <a:cubicBezTo>
                    <a:pt x="5043" y="8088"/>
                    <a:pt x="5110" y="7550"/>
                    <a:pt x="5379" y="7012"/>
                  </a:cubicBezTo>
                  <a:cubicBezTo>
                    <a:pt x="5379" y="6811"/>
                    <a:pt x="5446" y="6609"/>
                    <a:pt x="5513" y="6475"/>
                  </a:cubicBezTo>
                  <a:cubicBezTo>
                    <a:pt x="5648" y="5668"/>
                    <a:pt x="5917" y="4928"/>
                    <a:pt x="5984" y="4122"/>
                  </a:cubicBezTo>
                  <a:cubicBezTo>
                    <a:pt x="6320" y="3248"/>
                    <a:pt x="6320" y="2374"/>
                    <a:pt x="5984" y="1567"/>
                  </a:cubicBezTo>
                  <a:cubicBezTo>
                    <a:pt x="5612" y="930"/>
                    <a:pt x="5409" y="0"/>
                    <a:pt x="4612" y="0"/>
                  </a:cubicBezTo>
                  <a:close/>
                </a:path>
              </a:pathLst>
            </a:custGeom>
            <a:solidFill>
              <a:srgbClr val="106E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4" name="Google Shape;9124;p9"/>
            <p:cNvSpPr/>
            <p:nvPr/>
          </p:nvSpPr>
          <p:spPr>
            <a:xfrm>
              <a:off x="3866275" y="539150"/>
              <a:ext cx="102550" cy="174625"/>
            </a:xfrm>
            <a:custGeom>
              <a:avLst/>
              <a:gdLst/>
              <a:ahLst/>
              <a:cxnLst/>
              <a:rect l="l" t="t" r="r" b="b"/>
              <a:pathLst>
                <a:path w="4102" h="6985" extrusionOk="0">
                  <a:moveTo>
                    <a:pt x="3199" y="1"/>
                  </a:moveTo>
                  <a:cubicBezTo>
                    <a:pt x="2887" y="1"/>
                    <a:pt x="2561" y="68"/>
                    <a:pt x="2254" y="68"/>
                  </a:cubicBezTo>
                  <a:cubicBezTo>
                    <a:pt x="2197" y="68"/>
                    <a:pt x="2140" y="66"/>
                    <a:pt x="2085" y="60"/>
                  </a:cubicBezTo>
                  <a:cubicBezTo>
                    <a:pt x="1816" y="1270"/>
                    <a:pt x="538" y="1808"/>
                    <a:pt x="1" y="2816"/>
                  </a:cubicBezTo>
                  <a:cubicBezTo>
                    <a:pt x="471" y="2884"/>
                    <a:pt x="875" y="2816"/>
                    <a:pt x="1211" y="3287"/>
                  </a:cubicBezTo>
                  <a:cubicBezTo>
                    <a:pt x="1950" y="4363"/>
                    <a:pt x="2152" y="5707"/>
                    <a:pt x="1681" y="6985"/>
                  </a:cubicBezTo>
                  <a:cubicBezTo>
                    <a:pt x="2152" y="6985"/>
                    <a:pt x="2623" y="6648"/>
                    <a:pt x="2757" y="6245"/>
                  </a:cubicBezTo>
                  <a:cubicBezTo>
                    <a:pt x="2824" y="5976"/>
                    <a:pt x="2824" y="5707"/>
                    <a:pt x="2891" y="5438"/>
                  </a:cubicBezTo>
                  <a:cubicBezTo>
                    <a:pt x="2891" y="5102"/>
                    <a:pt x="2891" y="4766"/>
                    <a:pt x="2824" y="4430"/>
                  </a:cubicBezTo>
                  <a:cubicBezTo>
                    <a:pt x="2824" y="3421"/>
                    <a:pt x="3496" y="2547"/>
                    <a:pt x="3698" y="1606"/>
                  </a:cubicBezTo>
                  <a:cubicBezTo>
                    <a:pt x="3900" y="1405"/>
                    <a:pt x="3833" y="1001"/>
                    <a:pt x="4034" y="800"/>
                  </a:cubicBezTo>
                  <a:cubicBezTo>
                    <a:pt x="4034" y="665"/>
                    <a:pt x="4034" y="531"/>
                    <a:pt x="4102" y="396"/>
                  </a:cubicBezTo>
                  <a:cubicBezTo>
                    <a:pt x="3847" y="78"/>
                    <a:pt x="3531" y="1"/>
                    <a:pt x="3199" y="1"/>
                  </a:cubicBezTo>
                  <a:close/>
                </a:path>
              </a:pathLst>
            </a:custGeom>
            <a:solidFill>
              <a:srgbClr val="2676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5" name="Google Shape;9125;p9"/>
            <p:cNvSpPr/>
            <p:nvPr/>
          </p:nvSpPr>
          <p:spPr>
            <a:xfrm>
              <a:off x="3736875" y="689925"/>
              <a:ext cx="55475" cy="134775"/>
            </a:xfrm>
            <a:custGeom>
              <a:avLst/>
              <a:gdLst/>
              <a:ahLst/>
              <a:cxnLst/>
              <a:rect l="l" t="t" r="r" b="b"/>
              <a:pathLst>
                <a:path w="2219" h="5391" extrusionOk="0">
                  <a:moveTo>
                    <a:pt x="648" y="0"/>
                  </a:moveTo>
                  <a:cubicBezTo>
                    <a:pt x="571" y="0"/>
                    <a:pt x="490" y="5"/>
                    <a:pt x="403" y="12"/>
                  </a:cubicBezTo>
                  <a:lnTo>
                    <a:pt x="336" y="2029"/>
                  </a:lnTo>
                  <a:cubicBezTo>
                    <a:pt x="0" y="2970"/>
                    <a:pt x="202" y="3979"/>
                    <a:pt x="874" y="4718"/>
                  </a:cubicBezTo>
                  <a:cubicBezTo>
                    <a:pt x="1076" y="5054"/>
                    <a:pt x="1412" y="5256"/>
                    <a:pt x="1681" y="5391"/>
                  </a:cubicBezTo>
                  <a:cubicBezTo>
                    <a:pt x="1882" y="5391"/>
                    <a:pt x="2084" y="5256"/>
                    <a:pt x="2151" y="5122"/>
                  </a:cubicBezTo>
                  <a:cubicBezTo>
                    <a:pt x="2219" y="4718"/>
                    <a:pt x="2151" y="4315"/>
                    <a:pt x="2017" y="3979"/>
                  </a:cubicBezTo>
                  <a:cubicBezTo>
                    <a:pt x="2017" y="3172"/>
                    <a:pt x="1950" y="2433"/>
                    <a:pt x="1950" y="1626"/>
                  </a:cubicBezTo>
                  <a:cubicBezTo>
                    <a:pt x="1748" y="1424"/>
                    <a:pt x="1681" y="1222"/>
                    <a:pt x="1614" y="954"/>
                  </a:cubicBezTo>
                  <a:cubicBezTo>
                    <a:pt x="1554" y="241"/>
                    <a:pt x="1232" y="0"/>
                    <a:pt x="648" y="0"/>
                  </a:cubicBezTo>
                  <a:close/>
                </a:path>
              </a:pathLst>
            </a:custGeom>
            <a:solidFill>
              <a:srgbClr val="D8D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6" name="Google Shape;9126;p9"/>
            <p:cNvSpPr/>
            <p:nvPr/>
          </p:nvSpPr>
          <p:spPr>
            <a:xfrm>
              <a:off x="3773850" y="619625"/>
              <a:ext cx="13450" cy="21875"/>
            </a:xfrm>
            <a:custGeom>
              <a:avLst/>
              <a:gdLst/>
              <a:ahLst/>
              <a:cxnLst/>
              <a:rect l="l" t="t" r="r" b="b"/>
              <a:pathLst>
                <a:path w="538" h="875" extrusionOk="0">
                  <a:moveTo>
                    <a:pt x="471" y="1"/>
                  </a:moveTo>
                  <a:cubicBezTo>
                    <a:pt x="269" y="1"/>
                    <a:pt x="67" y="135"/>
                    <a:pt x="0" y="337"/>
                  </a:cubicBezTo>
                  <a:lnTo>
                    <a:pt x="135" y="875"/>
                  </a:lnTo>
                  <a:cubicBezTo>
                    <a:pt x="403" y="673"/>
                    <a:pt x="538" y="337"/>
                    <a:pt x="471" y="1"/>
                  </a:cubicBezTo>
                  <a:close/>
                </a:path>
              </a:pathLst>
            </a:custGeom>
            <a:solidFill>
              <a:srgbClr val="6897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7" name="Google Shape;9127;p9"/>
            <p:cNvSpPr/>
            <p:nvPr/>
          </p:nvSpPr>
          <p:spPr>
            <a:xfrm>
              <a:off x="3657875" y="685175"/>
              <a:ext cx="134475" cy="260550"/>
            </a:xfrm>
            <a:custGeom>
              <a:avLst/>
              <a:gdLst/>
              <a:ahLst/>
              <a:cxnLst/>
              <a:rect l="l" t="t" r="r" b="b"/>
              <a:pathLst>
                <a:path w="5379" h="10422" extrusionOk="0">
                  <a:moveTo>
                    <a:pt x="1547" y="1"/>
                  </a:moveTo>
                  <a:lnTo>
                    <a:pt x="1210" y="337"/>
                  </a:lnTo>
                  <a:cubicBezTo>
                    <a:pt x="1412" y="1211"/>
                    <a:pt x="740" y="1009"/>
                    <a:pt x="269" y="1076"/>
                  </a:cubicBezTo>
                  <a:lnTo>
                    <a:pt x="0" y="1547"/>
                  </a:lnTo>
                  <a:cubicBezTo>
                    <a:pt x="202" y="1883"/>
                    <a:pt x="673" y="2152"/>
                    <a:pt x="202" y="2623"/>
                  </a:cubicBezTo>
                  <a:cubicBezTo>
                    <a:pt x="673" y="2891"/>
                    <a:pt x="942" y="3429"/>
                    <a:pt x="807" y="3967"/>
                  </a:cubicBezTo>
                  <a:cubicBezTo>
                    <a:pt x="760" y="4205"/>
                    <a:pt x="847" y="4443"/>
                    <a:pt x="973" y="4443"/>
                  </a:cubicBezTo>
                  <a:cubicBezTo>
                    <a:pt x="1025" y="4443"/>
                    <a:pt x="1084" y="4402"/>
                    <a:pt x="1143" y="4303"/>
                  </a:cubicBezTo>
                  <a:cubicBezTo>
                    <a:pt x="1340" y="3984"/>
                    <a:pt x="1564" y="3898"/>
                    <a:pt x="1798" y="3898"/>
                  </a:cubicBezTo>
                  <a:cubicBezTo>
                    <a:pt x="2069" y="3898"/>
                    <a:pt x="2355" y="4013"/>
                    <a:pt x="2629" y="4013"/>
                  </a:cubicBezTo>
                  <a:cubicBezTo>
                    <a:pt x="2765" y="4013"/>
                    <a:pt x="2898" y="3985"/>
                    <a:pt x="3026" y="3900"/>
                  </a:cubicBezTo>
                  <a:lnTo>
                    <a:pt x="3026" y="3900"/>
                  </a:lnTo>
                  <a:cubicBezTo>
                    <a:pt x="2353" y="4639"/>
                    <a:pt x="2017" y="5581"/>
                    <a:pt x="1076" y="5984"/>
                  </a:cubicBezTo>
                  <a:cubicBezTo>
                    <a:pt x="404" y="6320"/>
                    <a:pt x="404" y="6791"/>
                    <a:pt x="942" y="7396"/>
                  </a:cubicBezTo>
                  <a:cubicBezTo>
                    <a:pt x="1278" y="7799"/>
                    <a:pt x="1950" y="7732"/>
                    <a:pt x="2152" y="8337"/>
                  </a:cubicBezTo>
                  <a:cubicBezTo>
                    <a:pt x="1210" y="8740"/>
                    <a:pt x="1076" y="9749"/>
                    <a:pt x="269" y="10421"/>
                  </a:cubicBezTo>
                  <a:cubicBezTo>
                    <a:pt x="1748" y="10219"/>
                    <a:pt x="1748" y="10287"/>
                    <a:pt x="2824" y="9076"/>
                  </a:cubicBezTo>
                  <a:cubicBezTo>
                    <a:pt x="3310" y="8542"/>
                    <a:pt x="3725" y="8148"/>
                    <a:pt x="4299" y="8148"/>
                  </a:cubicBezTo>
                  <a:cubicBezTo>
                    <a:pt x="4519" y="8148"/>
                    <a:pt x="4763" y="8206"/>
                    <a:pt x="5042" y="8337"/>
                  </a:cubicBezTo>
                  <a:lnTo>
                    <a:pt x="5244" y="8203"/>
                  </a:lnTo>
                  <a:cubicBezTo>
                    <a:pt x="5379" y="7934"/>
                    <a:pt x="5379" y="7665"/>
                    <a:pt x="5311" y="7396"/>
                  </a:cubicBezTo>
                  <a:cubicBezTo>
                    <a:pt x="5177" y="7127"/>
                    <a:pt x="5110" y="6925"/>
                    <a:pt x="4975" y="6656"/>
                  </a:cubicBezTo>
                  <a:cubicBezTo>
                    <a:pt x="4639" y="6051"/>
                    <a:pt x="4774" y="5244"/>
                    <a:pt x="4169" y="4774"/>
                  </a:cubicBezTo>
                  <a:cubicBezTo>
                    <a:pt x="3496" y="4034"/>
                    <a:pt x="3900" y="3026"/>
                    <a:pt x="3496" y="2219"/>
                  </a:cubicBezTo>
                  <a:cubicBezTo>
                    <a:pt x="2891" y="1883"/>
                    <a:pt x="3362" y="1009"/>
                    <a:pt x="2690" y="673"/>
                  </a:cubicBezTo>
                  <a:cubicBezTo>
                    <a:pt x="2521" y="875"/>
                    <a:pt x="2370" y="992"/>
                    <a:pt x="2236" y="992"/>
                  </a:cubicBezTo>
                  <a:cubicBezTo>
                    <a:pt x="2101" y="992"/>
                    <a:pt x="1984" y="875"/>
                    <a:pt x="1883" y="606"/>
                  </a:cubicBezTo>
                  <a:cubicBezTo>
                    <a:pt x="1816" y="337"/>
                    <a:pt x="1816" y="135"/>
                    <a:pt x="1547" y="1"/>
                  </a:cubicBezTo>
                  <a:close/>
                </a:path>
              </a:pathLst>
            </a:custGeom>
            <a:solidFill>
              <a:srgbClr val="126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8" name="Google Shape;9128;p9"/>
            <p:cNvSpPr/>
            <p:nvPr/>
          </p:nvSpPr>
          <p:spPr>
            <a:xfrm>
              <a:off x="3716700" y="688975"/>
              <a:ext cx="11450" cy="11350"/>
            </a:xfrm>
            <a:custGeom>
              <a:avLst/>
              <a:gdLst/>
              <a:ahLst/>
              <a:cxnLst/>
              <a:rect l="l" t="t" r="r" b="b"/>
              <a:pathLst>
                <a:path w="458" h="454" extrusionOk="0">
                  <a:moveTo>
                    <a:pt x="251" y="1"/>
                  </a:moveTo>
                  <a:cubicBezTo>
                    <a:pt x="208" y="1"/>
                    <a:pt x="149" y="16"/>
                    <a:pt x="68" y="50"/>
                  </a:cubicBezTo>
                  <a:cubicBezTo>
                    <a:pt x="0" y="118"/>
                    <a:pt x="202" y="387"/>
                    <a:pt x="404" y="454"/>
                  </a:cubicBezTo>
                  <a:cubicBezTo>
                    <a:pt x="292" y="342"/>
                    <a:pt x="458" y="1"/>
                    <a:pt x="251" y="1"/>
                  </a:cubicBezTo>
                  <a:close/>
                </a:path>
              </a:pathLst>
            </a:custGeom>
            <a:solidFill>
              <a:srgbClr val="5EA1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9" name="Google Shape;9129;p9"/>
            <p:cNvSpPr/>
            <p:nvPr/>
          </p:nvSpPr>
          <p:spPr>
            <a:xfrm>
              <a:off x="2797350" y="3754150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C0C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0" name="Google Shape;9130;p9"/>
            <p:cNvSpPr/>
            <p:nvPr/>
          </p:nvSpPr>
          <p:spPr>
            <a:xfrm>
              <a:off x="3210800" y="3957500"/>
              <a:ext cx="20200" cy="6975"/>
            </a:xfrm>
            <a:custGeom>
              <a:avLst/>
              <a:gdLst/>
              <a:ahLst/>
              <a:cxnLst/>
              <a:rect l="l" t="t" r="r" b="b"/>
              <a:pathLst>
                <a:path w="808" h="279" extrusionOk="0">
                  <a:moveTo>
                    <a:pt x="1" y="1"/>
                  </a:moveTo>
                  <a:cubicBezTo>
                    <a:pt x="141" y="176"/>
                    <a:pt x="282" y="279"/>
                    <a:pt x="422" y="279"/>
                  </a:cubicBezTo>
                  <a:cubicBezTo>
                    <a:pt x="551" y="279"/>
                    <a:pt x="679" y="193"/>
                    <a:pt x="808" y="1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1" name="Google Shape;9131;p9"/>
            <p:cNvSpPr/>
            <p:nvPr/>
          </p:nvSpPr>
          <p:spPr>
            <a:xfrm>
              <a:off x="3180550" y="3972225"/>
              <a:ext cx="10125" cy="3800"/>
            </a:xfrm>
            <a:custGeom>
              <a:avLst/>
              <a:gdLst/>
              <a:ahLst/>
              <a:cxnLst/>
              <a:rect l="l" t="t" r="r" b="b"/>
              <a:pathLst>
                <a:path w="405" h="152" extrusionOk="0">
                  <a:moveTo>
                    <a:pt x="253" y="0"/>
                  </a:moveTo>
                  <a:cubicBezTo>
                    <a:pt x="186" y="0"/>
                    <a:pt x="102" y="50"/>
                    <a:pt x="1" y="151"/>
                  </a:cubicBezTo>
                  <a:lnTo>
                    <a:pt x="404" y="151"/>
                  </a:lnTo>
                  <a:cubicBezTo>
                    <a:pt x="370" y="50"/>
                    <a:pt x="320" y="0"/>
                    <a:pt x="253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2" name="Google Shape;9132;p9"/>
            <p:cNvSpPr/>
            <p:nvPr/>
          </p:nvSpPr>
          <p:spPr>
            <a:xfrm>
              <a:off x="3202400" y="3981650"/>
              <a:ext cx="10125" cy="4450"/>
            </a:xfrm>
            <a:custGeom>
              <a:avLst/>
              <a:gdLst/>
              <a:ahLst/>
              <a:cxnLst/>
              <a:rect l="l" t="t" r="r" b="b"/>
              <a:pathLst>
                <a:path w="405" h="178" extrusionOk="0">
                  <a:moveTo>
                    <a:pt x="188" y="0"/>
                  </a:moveTo>
                  <a:cubicBezTo>
                    <a:pt x="126" y="0"/>
                    <a:pt x="63" y="53"/>
                    <a:pt x="1" y="178"/>
                  </a:cubicBezTo>
                  <a:lnTo>
                    <a:pt x="404" y="178"/>
                  </a:lnTo>
                  <a:cubicBezTo>
                    <a:pt x="332" y="70"/>
                    <a:pt x="260" y="0"/>
                    <a:pt x="188" y="0"/>
                  </a:cubicBezTo>
                  <a:close/>
                </a:path>
              </a:pathLst>
            </a:custGeom>
            <a:solidFill>
              <a:srgbClr val="CA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3" name="Google Shape;9133;p9"/>
            <p:cNvSpPr/>
            <p:nvPr/>
          </p:nvSpPr>
          <p:spPr>
            <a:xfrm>
              <a:off x="2667950" y="2505375"/>
              <a:ext cx="30275" cy="13725"/>
            </a:xfrm>
            <a:custGeom>
              <a:avLst/>
              <a:gdLst/>
              <a:ahLst/>
              <a:cxnLst/>
              <a:rect l="l" t="t" r="r" b="b"/>
              <a:pathLst>
                <a:path w="1211" h="549" extrusionOk="0">
                  <a:moveTo>
                    <a:pt x="0" y="1"/>
                  </a:moveTo>
                  <a:cubicBezTo>
                    <a:pt x="0" y="302"/>
                    <a:pt x="54" y="549"/>
                    <a:pt x="355" y="549"/>
                  </a:cubicBezTo>
                  <a:cubicBezTo>
                    <a:pt x="390" y="549"/>
                    <a:pt x="429" y="546"/>
                    <a:pt x="471" y="539"/>
                  </a:cubicBezTo>
                  <a:cubicBezTo>
                    <a:pt x="874" y="539"/>
                    <a:pt x="1210" y="539"/>
                    <a:pt x="1143" y="1"/>
                  </a:cubicBezTo>
                  <a:close/>
                </a:path>
              </a:pathLst>
            </a:custGeom>
            <a:solidFill>
              <a:srgbClr val="EAE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4" name="Google Shape;9134;p9"/>
            <p:cNvSpPr/>
            <p:nvPr/>
          </p:nvSpPr>
          <p:spPr>
            <a:xfrm>
              <a:off x="2417525" y="3401200"/>
              <a:ext cx="6750" cy="11775"/>
            </a:xfrm>
            <a:custGeom>
              <a:avLst/>
              <a:gdLst/>
              <a:ahLst/>
              <a:cxnLst/>
              <a:rect l="l" t="t" r="r" b="b"/>
              <a:pathLst>
                <a:path w="270" h="471" extrusionOk="0">
                  <a:moveTo>
                    <a:pt x="269" y="0"/>
                  </a:moveTo>
                  <a:cubicBezTo>
                    <a:pt x="0" y="135"/>
                    <a:pt x="0" y="336"/>
                    <a:pt x="269" y="471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B0C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5" name="Google Shape;9135;p9"/>
            <p:cNvSpPr/>
            <p:nvPr/>
          </p:nvSpPr>
          <p:spPr>
            <a:xfrm>
              <a:off x="2272975" y="3139000"/>
              <a:ext cx="11800" cy="21875"/>
            </a:xfrm>
            <a:custGeom>
              <a:avLst/>
              <a:gdLst/>
              <a:ahLst/>
              <a:cxnLst/>
              <a:rect l="l" t="t" r="r" b="b"/>
              <a:pathLst>
                <a:path w="472" h="87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135" y="202"/>
                    <a:pt x="1" y="539"/>
                    <a:pt x="68" y="875"/>
                  </a:cubicBezTo>
                  <a:cubicBezTo>
                    <a:pt x="337" y="673"/>
                    <a:pt x="471" y="337"/>
                    <a:pt x="471" y="1"/>
                  </a:cubicBezTo>
                  <a:close/>
                </a:path>
              </a:pathLst>
            </a:custGeom>
            <a:solidFill>
              <a:srgbClr val="DF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6" name="Google Shape;9136;p9"/>
            <p:cNvSpPr/>
            <p:nvPr/>
          </p:nvSpPr>
          <p:spPr>
            <a:xfrm>
              <a:off x="2681400" y="2473450"/>
              <a:ext cx="6725" cy="5075"/>
            </a:xfrm>
            <a:custGeom>
              <a:avLst/>
              <a:gdLst/>
              <a:ahLst/>
              <a:cxnLst/>
              <a:rect l="l" t="t" r="r" b="b"/>
              <a:pathLst>
                <a:path w="269" h="203" extrusionOk="0">
                  <a:moveTo>
                    <a:pt x="202" y="0"/>
                  </a:moveTo>
                  <a:cubicBezTo>
                    <a:pt x="0" y="135"/>
                    <a:pt x="135" y="202"/>
                    <a:pt x="135" y="202"/>
                  </a:cubicBezTo>
                  <a:cubicBezTo>
                    <a:pt x="135" y="202"/>
                    <a:pt x="269" y="135"/>
                    <a:pt x="269" y="68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CBD3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7" name="Google Shape;9137;p9"/>
            <p:cNvSpPr/>
            <p:nvPr/>
          </p:nvSpPr>
          <p:spPr>
            <a:xfrm>
              <a:off x="3595675" y="401297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68" y="0"/>
                  </a:moveTo>
                  <a:cubicBezTo>
                    <a:pt x="68" y="0"/>
                    <a:pt x="1" y="68"/>
                    <a:pt x="1" y="135"/>
                  </a:cubicBezTo>
                  <a:cubicBezTo>
                    <a:pt x="135" y="68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B1C3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8" name="Google Shape;9138;p9"/>
            <p:cNvSpPr/>
            <p:nvPr/>
          </p:nvSpPr>
          <p:spPr>
            <a:xfrm>
              <a:off x="2827600" y="2727225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1"/>
                  </a:moveTo>
                  <a:cubicBezTo>
                    <a:pt x="20" y="1"/>
                    <a:pt x="44" y="6"/>
                    <a:pt x="68" y="14"/>
                  </a:cubicBezTo>
                  <a:lnTo>
                    <a:pt x="68" y="14"/>
                  </a:lnTo>
                  <a:cubicBezTo>
                    <a:pt x="68" y="9"/>
                    <a:pt x="68" y="5"/>
                    <a:pt x="68" y="1"/>
                  </a:cubicBezTo>
                  <a:close/>
                  <a:moveTo>
                    <a:pt x="68" y="14"/>
                  </a:moveTo>
                  <a:lnTo>
                    <a:pt x="68" y="14"/>
                  </a:lnTo>
                  <a:cubicBezTo>
                    <a:pt x="71" y="90"/>
                    <a:pt x="94" y="112"/>
                    <a:pt x="121" y="112"/>
                  </a:cubicBezTo>
                  <a:cubicBezTo>
                    <a:pt x="159" y="112"/>
                    <a:pt x="203" y="68"/>
                    <a:pt x="203" y="68"/>
                  </a:cubicBezTo>
                  <a:cubicBezTo>
                    <a:pt x="203" y="68"/>
                    <a:pt x="133" y="33"/>
                    <a:pt x="68" y="14"/>
                  </a:cubicBezTo>
                  <a:close/>
                </a:path>
              </a:pathLst>
            </a:custGeom>
            <a:solidFill>
              <a:srgbClr val="C0C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9" name="Google Shape;9139;p9"/>
            <p:cNvSpPr/>
            <p:nvPr/>
          </p:nvSpPr>
          <p:spPr>
            <a:xfrm>
              <a:off x="3046100" y="3897000"/>
              <a:ext cx="55475" cy="38675"/>
            </a:xfrm>
            <a:custGeom>
              <a:avLst/>
              <a:gdLst/>
              <a:ahLst/>
              <a:cxnLst/>
              <a:rect l="l" t="t" r="r" b="b"/>
              <a:pathLst>
                <a:path w="2219" h="1547" extrusionOk="0">
                  <a:moveTo>
                    <a:pt x="1412" y="1"/>
                  </a:moveTo>
                  <a:cubicBezTo>
                    <a:pt x="1143" y="471"/>
                    <a:pt x="471" y="270"/>
                    <a:pt x="0" y="606"/>
                  </a:cubicBezTo>
                  <a:cubicBezTo>
                    <a:pt x="673" y="875"/>
                    <a:pt x="1143" y="1009"/>
                    <a:pt x="1412" y="1547"/>
                  </a:cubicBezTo>
                  <a:cubicBezTo>
                    <a:pt x="2219" y="1547"/>
                    <a:pt x="2152" y="942"/>
                    <a:pt x="2152" y="337"/>
                  </a:cubicBezTo>
                  <a:lnTo>
                    <a:pt x="1748" y="1"/>
                  </a:lnTo>
                  <a:close/>
                </a:path>
              </a:pathLst>
            </a:custGeom>
            <a:solidFill>
              <a:srgbClr val="EAE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0" name="Google Shape;9140;p9"/>
            <p:cNvSpPr/>
            <p:nvPr/>
          </p:nvSpPr>
          <p:spPr>
            <a:xfrm>
              <a:off x="3415850" y="3150775"/>
              <a:ext cx="97500" cy="28600"/>
            </a:xfrm>
            <a:custGeom>
              <a:avLst/>
              <a:gdLst/>
              <a:ahLst/>
              <a:cxnLst/>
              <a:rect l="l" t="t" r="r" b="b"/>
              <a:pathLst>
                <a:path w="3900" h="1144" extrusionOk="0">
                  <a:moveTo>
                    <a:pt x="1480" y="0"/>
                  </a:moveTo>
                  <a:cubicBezTo>
                    <a:pt x="1" y="471"/>
                    <a:pt x="1412" y="807"/>
                    <a:pt x="1480" y="1143"/>
                  </a:cubicBezTo>
                  <a:lnTo>
                    <a:pt x="3900" y="1143"/>
                  </a:lnTo>
                  <a:cubicBezTo>
                    <a:pt x="3900" y="1076"/>
                    <a:pt x="3900" y="942"/>
                    <a:pt x="3900" y="807"/>
                  </a:cubicBezTo>
                  <a:cubicBezTo>
                    <a:pt x="3496" y="740"/>
                    <a:pt x="3026" y="807"/>
                    <a:pt x="2690" y="404"/>
                  </a:cubicBezTo>
                  <a:cubicBezTo>
                    <a:pt x="2600" y="404"/>
                    <a:pt x="2507" y="407"/>
                    <a:pt x="2413" y="407"/>
                  </a:cubicBezTo>
                  <a:cubicBezTo>
                    <a:pt x="2084" y="407"/>
                    <a:pt x="1741" y="366"/>
                    <a:pt x="1480" y="0"/>
                  </a:cubicBezTo>
                  <a:close/>
                </a:path>
              </a:pathLst>
            </a:custGeom>
            <a:solidFill>
              <a:srgbClr val="D6DC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1" name="Google Shape;9141;p9"/>
            <p:cNvSpPr/>
            <p:nvPr/>
          </p:nvSpPr>
          <p:spPr>
            <a:xfrm>
              <a:off x="2889800" y="4661725"/>
              <a:ext cx="28600" cy="27375"/>
            </a:xfrm>
            <a:custGeom>
              <a:avLst/>
              <a:gdLst/>
              <a:ahLst/>
              <a:cxnLst/>
              <a:rect l="l" t="t" r="r" b="b"/>
              <a:pathLst>
                <a:path w="1144" h="1095" extrusionOk="0">
                  <a:moveTo>
                    <a:pt x="336" y="0"/>
                  </a:moveTo>
                  <a:lnTo>
                    <a:pt x="0" y="404"/>
                  </a:lnTo>
                  <a:cubicBezTo>
                    <a:pt x="308" y="455"/>
                    <a:pt x="420" y="1094"/>
                    <a:pt x="755" y="1094"/>
                  </a:cubicBezTo>
                  <a:cubicBezTo>
                    <a:pt x="859" y="1094"/>
                    <a:pt x="984" y="1033"/>
                    <a:pt x="1143" y="874"/>
                  </a:cubicBezTo>
                  <a:cubicBezTo>
                    <a:pt x="1009" y="471"/>
                    <a:pt x="740" y="135"/>
                    <a:pt x="336" y="0"/>
                  </a:cubicBezTo>
                  <a:close/>
                </a:path>
              </a:pathLst>
            </a:custGeom>
            <a:solidFill>
              <a:srgbClr val="E1E5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2" name="Google Shape;9142;p9"/>
            <p:cNvSpPr/>
            <p:nvPr/>
          </p:nvSpPr>
          <p:spPr>
            <a:xfrm>
              <a:off x="2768775" y="4601225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lnTo>
                    <a:pt x="1" y="404"/>
                  </a:lnTo>
                  <a:close/>
                </a:path>
              </a:pathLst>
            </a:custGeom>
            <a:solidFill>
              <a:srgbClr val="D2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3" name="Google Shape;9143;p9"/>
            <p:cNvSpPr/>
            <p:nvPr/>
          </p:nvSpPr>
          <p:spPr>
            <a:xfrm>
              <a:off x="2804075" y="461802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7" y="0"/>
                    <a:pt x="1" y="34"/>
                    <a:pt x="1" y="68"/>
                  </a:cubicBezTo>
                  <a:cubicBezTo>
                    <a:pt x="1" y="68"/>
                    <a:pt x="135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D2E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4" name="Google Shape;9144;p9"/>
            <p:cNvSpPr/>
            <p:nvPr/>
          </p:nvSpPr>
          <p:spPr>
            <a:xfrm>
              <a:off x="3923425" y="4026425"/>
              <a:ext cx="119350" cy="20175"/>
            </a:xfrm>
            <a:custGeom>
              <a:avLst/>
              <a:gdLst/>
              <a:ahLst/>
              <a:cxnLst/>
              <a:rect l="l" t="t" r="r" b="b"/>
              <a:pathLst>
                <a:path w="4774" h="807" extrusionOk="0">
                  <a:moveTo>
                    <a:pt x="135" y="0"/>
                  </a:moveTo>
                  <a:cubicBezTo>
                    <a:pt x="135" y="0"/>
                    <a:pt x="68" y="67"/>
                    <a:pt x="0" y="135"/>
                  </a:cubicBezTo>
                  <a:cubicBezTo>
                    <a:pt x="0" y="269"/>
                    <a:pt x="68" y="336"/>
                    <a:pt x="202" y="336"/>
                  </a:cubicBezTo>
                  <a:cubicBezTo>
                    <a:pt x="306" y="328"/>
                    <a:pt x="410" y="323"/>
                    <a:pt x="514" y="323"/>
                  </a:cubicBezTo>
                  <a:cubicBezTo>
                    <a:pt x="1215" y="323"/>
                    <a:pt x="1902" y="514"/>
                    <a:pt x="2488" y="807"/>
                  </a:cubicBezTo>
                  <a:cubicBezTo>
                    <a:pt x="2622" y="672"/>
                    <a:pt x="2757" y="538"/>
                    <a:pt x="2958" y="471"/>
                  </a:cubicBezTo>
                  <a:cubicBezTo>
                    <a:pt x="3001" y="460"/>
                    <a:pt x="3044" y="455"/>
                    <a:pt x="3087" y="455"/>
                  </a:cubicBezTo>
                  <a:cubicBezTo>
                    <a:pt x="3420" y="455"/>
                    <a:pt x="3755" y="742"/>
                    <a:pt x="4108" y="742"/>
                  </a:cubicBezTo>
                  <a:cubicBezTo>
                    <a:pt x="4280" y="742"/>
                    <a:pt x="4456" y="674"/>
                    <a:pt x="4639" y="471"/>
                  </a:cubicBezTo>
                  <a:cubicBezTo>
                    <a:pt x="4639" y="471"/>
                    <a:pt x="4706" y="404"/>
                    <a:pt x="4774" y="336"/>
                  </a:cubicBezTo>
                  <a:cubicBezTo>
                    <a:pt x="4774" y="269"/>
                    <a:pt x="4774" y="202"/>
                    <a:pt x="4639" y="135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A1B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5" name="Google Shape;9145;p9"/>
            <p:cNvSpPr/>
            <p:nvPr/>
          </p:nvSpPr>
          <p:spPr>
            <a:xfrm>
              <a:off x="4039400" y="4026425"/>
              <a:ext cx="68925" cy="15075"/>
            </a:xfrm>
            <a:custGeom>
              <a:avLst/>
              <a:gdLst/>
              <a:ahLst/>
              <a:cxnLst/>
              <a:rect l="l" t="t" r="r" b="b"/>
              <a:pathLst>
                <a:path w="2757" h="603" extrusionOk="0">
                  <a:moveTo>
                    <a:pt x="2756" y="0"/>
                  </a:moveTo>
                  <a:lnTo>
                    <a:pt x="0" y="135"/>
                  </a:lnTo>
                  <a:lnTo>
                    <a:pt x="0" y="471"/>
                  </a:lnTo>
                  <a:cubicBezTo>
                    <a:pt x="193" y="567"/>
                    <a:pt x="383" y="602"/>
                    <a:pt x="571" y="602"/>
                  </a:cubicBezTo>
                  <a:cubicBezTo>
                    <a:pt x="1062" y="602"/>
                    <a:pt x="1545" y="365"/>
                    <a:pt x="2071" y="365"/>
                  </a:cubicBezTo>
                  <a:cubicBezTo>
                    <a:pt x="2185" y="365"/>
                    <a:pt x="2301" y="376"/>
                    <a:pt x="2420" y="404"/>
                  </a:cubicBezTo>
                  <a:lnTo>
                    <a:pt x="2756" y="404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C6D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6" name="Google Shape;9146;p9"/>
            <p:cNvSpPr/>
            <p:nvPr/>
          </p:nvSpPr>
          <p:spPr>
            <a:xfrm>
              <a:off x="3916700" y="402642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0" y="0"/>
                  </a:moveTo>
                  <a:cubicBezTo>
                    <a:pt x="68" y="202"/>
                    <a:pt x="269" y="336"/>
                    <a:pt x="471" y="404"/>
                  </a:cubicBezTo>
                  <a:cubicBezTo>
                    <a:pt x="471" y="269"/>
                    <a:pt x="404" y="135"/>
                    <a:pt x="404" y="0"/>
                  </a:cubicBez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7" name="Google Shape;9147;p9"/>
            <p:cNvSpPr/>
            <p:nvPr/>
          </p:nvSpPr>
          <p:spPr>
            <a:xfrm>
              <a:off x="3987300" y="4038175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0" y="337"/>
                  </a:moveTo>
                  <a:lnTo>
                    <a:pt x="403" y="1"/>
                  </a:lnTo>
                  <a:close/>
                </a:path>
              </a:pathLst>
            </a:custGeom>
            <a:solidFill>
              <a:srgbClr val="C5D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8" name="Google Shape;9148;p9"/>
            <p:cNvSpPr/>
            <p:nvPr/>
          </p:nvSpPr>
          <p:spPr>
            <a:xfrm>
              <a:off x="4187300" y="3995325"/>
              <a:ext cx="127750" cy="46450"/>
            </a:xfrm>
            <a:custGeom>
              <a:avLst/>
              <a:gdLst/>
              <a:ahLst/>
              <a:cxnLst/>
              <a:rect l="l" t="t" r="r" b="b"/>
              <a:pathLst>
                <a:path w="5110" h="1858" extrusionOk="0">
                  <a:moveTo>
                    <a:pt x="2723" y="0"/>
                  </a:moveTo>
                  <a:cubicBezTo>
                    <a:pt x="2639" y="0"/>
                    <a:pt x="2555" y="34"/>
                    <a:pt x="2488" y="101"/>
                  </a:cubicBezTo>
                  <a:cubicBezTo>
                    <a:pt x="2420" y="169"/>
                    <a:pt x="2286" y="236"/>
                    <a:pt x="2151" y="303"/>
                  </a:cubicBezTo>
                  <a:lnTo>
                    <a:pt x="1748" y="303"/>
                  </a:lnTo>
                  <a:cubicBezTo>
                    <a:pt x="1681" y="370"/>
                    <a:pt x="1597" y="404"/>
                    <a:pt x="1513" y="404"/>
                  </a:cubicBezTo>
                  <a:cubicBezTo>
                    <a:pt x="1429" y="404"/>
                    <a:pt x="1345" y="370"/>
                    <a:pt x="1277" y="303"/>
                  </a:cubicBezTo>
                  <a:cubicBezTo>
                    <a:pt x="1143" y="303"/>
                    <a:pt x="1009" y="370"/>
                    <a:pt x="874" y="437"/>
                  </a:cubicBezTo>
                  <a:cubicBezTo>
                    <a:pt x="874" y="841"/>
                    <a:pt x="0" y="908"/>
                    <a:pt x="404" y="1446"/>
                  </a:cubicBezTo>
                  <a:cubicBezTo>
                    <a:pt x="560" y="1720"/>
                    <a:pt x="832" y="1858"/>
                    <a:pt x="1124" y="1858"/>
                  </a:cubicBezTo>
                  <a:cubicBezTo>
                    <a:pt x="1333" y="1858"/>
                    <a:pt x="1552" y="1788"/>
                    <a:pt x="1748" y="1648"/>
                  </a:cubicBezTo>
                  <a:lnTo>
                    <a:pt x="2891" y="1648"/>
                  </a:lnTo>
                  <a:lnTo>
                    <a:pt x="2891" y="1715"/>
                  </a:lnTo>
                  <a:cubicBezTo>
                    <a:pt x="3093" y="1379"/>
                    <a:pt x="3496" y="1513"/>
                    <a:pt x="3698" y="1311"/>
                  </a:cubicBezTo>
                  <a:cubicBezTo>
                    <a:pt x="3756" y="1303"/>
                    <a:pt x="3815" y="1300"/>
                    <a:pt x="3874" y="1300"/>
                  </a:cubicBezTo>
                  <a:cubicBezTo>
                    <a:pt x="4051" y="1300"/>
                    <a:pt x="4227" y="1328"/>
                    <a:pt x="4404" y="1328"/>
                  </a:cubicBezTo>
                  <a:cubicBezTo>
                    <a:pt x="4639" y="1328"/>
                    <a:pt x="4874" y="1278"/>
                    <a:pt x="5109" y="1042"/>
                  </a:cubicBezTo>
                  <a:cubicBezTo>
                    <a:pt x="4834" y="547"/>
                    <a:pt x="4424" y="502"/>
                    <a:pt x="3990" y="502"/>
                  </a:cubicBezTo>
                  <a:cubicBezTo>
                    <a:pt x="3893" y="502"/>
                    <a:pt x="3795" y="505"/>
                    <a:pt x="3698" y="505"/>
                  </a:cubicBezTo>
                  <a:cubicBezTo>
                    <a:pt x="3496" y="303"/>
                    <a:pt x="3093" y="370"/>
                    <a:pt x="2958" y="101"/>
                  </a:cubicBezTo>
                  <a:cubicBezTo>
                    <a:pt x="2891" y="34"/>
                    <a:pt x="2807" y="0"/>
                    <a:pt x="2723" y="0"/>
                  </a:cubicBezTo>
                  <a:close/>
                </a:path>
              </a:pathLst>
            </a:custGeom>
            <a:solidFill>
              <a:srgbClr val="E6E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9" name="Google Shape;9149;p9"/>
            <p:cNvSpPr/>
            <p:nvPr/>
          </p:nvSpPr>
          <p:spPr>
            <a:xfrm>
              <a:off x="4259550" y="4022950"/>
              <a:ext cx="21875" cy="13575"/>
            </a:xfrm>
            <a:custGeom>
              <a:avLst/>
              <a:gdLst/>
              <a:ahLst/>
              <a:cxnLst/>
              <a:rect l="l" t="t" r="r" b="b"/>
              <a:pathLst>
                <a:path w="875" h="543" extrusionOk="0">
                  <a:moveTo>
                    <a:pt x="368" y="0"/>
                  </a:moveTo>
                  <a:cubicBezTo>
                    <a:pt x="148" y="0"/>
                    <a:pt x="1" y="137"/>
                    <a:pt x="1" y="543"/>
                  </a:cubicBezTo>
                  <a:lnTo>
                    <a:pt x="808" y="543"/>
                  </a:lnTo>
                  <a:cubicBezTo>
                    <a:pt x="808" y="408"/>
                    <a:pt x="875" y="274"/>
                    <a:pt x="875" y="139"/>
                  </a:cubicBezTo>
                  <a:cubicBezTo>
                    <a:pt x="688" y="59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0" name="Google Shape;9150;p9"/>
            <p:cNvSpPr/>
            <p:nvPr/>
          </p:nvSpPr>
          <p:spPr>
            <a:xfrm>
              <a:off x="4259550" y="3994900"/>
              <a:ext cx="20200" cy="11700"/>
            </a:xfrm>
            <a:custGeom>
              <a:avLst/>
              <a:gdLst/>
              <a:ahLst/>
              <a:cxnLst/>
              <a:rect l="l" t="t" r="r" b="b"/>
              <a:pathLst>
                <a:path w="808" h="468" extrusionOk="0">
                  <a:moveTo>
                    <a:pt x="169" y="1"/>
                  </a:moveTo>
                  <a:cubicBezTo>
                    <a:pt x="119" y="1"/>
                    <a:pt x="68" y="17"/>
                    <a:pt x="1" y="51"/>
                  </a:cubicBezTo>
                  <a:cubicBezTo>
                    <a:pt x="118" y="285"/>
                    <a:pt x="387" y="467"/>
                    <a:pt x="676" y="467"/>
                  </a:cubicBezTo>
                  <a:cubicBezTo>
                    <a:pt x="719" y="467"/>
                    <a:pt x="763" y="463"/>
                    <a:pt x="808" y="454"/>
                  </a:cubicBezTo>
                  <a:lnTo>
                    <a:pt x="337" y="51"/>
                  </a:lnTo>
                  <a:cubicBezTo>
                    <a:pt x="270" y="17"/>
                    <a:pt x="219" y="1"/>
                    <a:pt x="169" y="1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1" name="Google Shape;9151;p9"/>
            <p:cNvSpPr/>
            <p:nvPr/>
          </p:nvSpPr>
          <p:spPr>
            <a:xfrm>
              <a:off x="3745275" y="2179650"/>
              <a:ext cx="961375" cy="1035500"/>
            </a:xfrm>
            <a:custGeom>
              <a:avLst/>
              <a:gdLst/>
              <a:ahLst/>
              <a:cxnLst/>
              <a:rect l="l" t="t" r="r" b="b"/>
              <a:pathLst>
                <a:path w="38455" h="41420" extrusionOk="0">
                  <a:moveTo>
                    <a:pt x="27613" y="0"/>
                  </a:moveTo>
                  <a:cubicBezTo>
                    <a:pt x="27496" y="0"/>
                    <a:pt x="27373" y="72"/>
                    <a:pt x="27295" y="189"/>
                  </a:cubicBezTo>
                  <a:cubicBezTo>
                    <a:pt x="26959" y="1399"/>
                    <a:pt x="25748" y="861"/>
                    <a:pt x="25009" y="1332"/>
                  </a:cubicBezTo>
                  <a:cubicBezTo>
                    <a:pt x="24989" y="1322"/>
                    <a:pt x="24970" y="1317"/>
                    <a:pt x="24952" y="1317"/>
                  </a:cubicBezTo>
                  <a:cubicBezTo>
                    <a:pt x="24719" y="1317"/>
                    <a:pt x="24688" y="2135"/>
                    <a:pt x="24432" y="2135"/>
                  </a:cubicBezTo>
                  <a:cubicBezTo>
                    <a:pt x="24320" y="2135"/>
                    <a:pt x="24166" y="1979"/>
                    <a:pt x="23933" y="1534"/>
                  </a:cubicBezTo>
                  <a:cubicBezTo>
                    <a:pt x="23834" y="1311"/>
                    <a:pt x="23681" y="1225"/>
                    <a:pt x="23507" y="1225"/>
                  </a:cubicBezTo>
                  <a:cubicBezTo>
                    <a:pt x="23207" y="1225"/>
                    <a:pt x="22844" y="1480"/>
                    <a:pt x="22589" y="1735"/>
                  </a:cubicBezTo>
                  <a:cubicBezTo>
                    <a:pt x="21244" y="3080"/>
                    <a:pt x="21580" y="3887"/>
                    <a:pt x="23732" y="4626"/>
                  </a:cubicBezTo>
                  <a:cubicBezTo>
                    <a:pt x="23675" y="4633"/>
                    <a:pt x="23620" y="4636"/>
                    <a:pt x="23565" y="4636"/>
                  </a:cubicBezTo>
                  <a:cubicBezTo>
                    <a:pt x="22528" y="4636"/>
                    <a:pt x="21934" y="3463"/>
                    <a:pt x="20975" y="3080"/>
                  </a:cubicBezTo>
                  <a:cubicBezTo>
                    <a:pt x="20903" y="3062"/>
                    <a:pt x="20826" y="3054"/>
                    <a:pt x="20747" y="3054"/>
                  </a:cubicBezTo>
                  <a:cubicBezTo>
                    <a:pt x="20531" y="3054"/>
                    <a:pt x="20298" y="3116"/>
                    <a:pt x="20101" y="3214"/>
                  </a:cubicBezTo>
                  <a:cubicBezTo>
                    <a:pt x="19093" y="4088"/>
                    <a:pt x="20975" y="5500"/>
                    <a:pt x="19429" y="6307"/>
                  </a:cubicBezTo>
                  <a:cubicBezTo>
                    <a:pt x="19295" y="5769"/>
                    <a:pt x="19026" y="5366"/>
                    <a:pt x="18690" y="4962"/>
                  </a:cubicBezTo>
                  <a:cubicBezTo>
                    <a:pt x="18248" y="4641"/>
                    <a:pt x="17735" y="4488"/>
                    <a:pt x="17221" y="4488"/>
                  </a:cubicBezTo>
                  <a:cubicBezTo>
                    <a:pt x="16874" y="4488"/>
                    <a:pt x="16527" y="4558"/>
                    <a:pt x="16202" y="4693"/>
                  </a:cubicBezTo>
                  <a:cubicBezTo>
                    <a:pt x="15530" y="4895"/>
                    <a:pt x="15126" y="5500"/>
                    <a:pt x="15126" y="6240"/>
                  </a:cubicBezTo>
                  <a:cubicBezTo>
                    <a:pt x="15194" y="7046"/>
                    <a:pt x="15866" y="7450"/>
                    <a:pt x="16605" y="7584"/>
                  </a:cubicBezTo>
                  <a:cubicBezTo>
                    <a:pt x="17547" y="7719"/>
                    <a:pt x="18085" y="8727"/>
                    <a:pt x="19093" y="8862"/>
                  </a:cubicBezTo>
                  <a:cubicBezTo>
                    <a:pt x="19160" y="8862"/>
                    <a:pt x="19227" y="8862"/>
                    <a:pt x="19295" y="8929"/>
                  </a:cubicBezTo>
                  <a:lnTo>
                    <a:pt x="19026" y="8862"/>
                  </a:lnTo>
                  <a:cubicBezTo>
                    <a:pt x="17547" y="10004"/>
                    <a:pt x="17547" y="10341"/>
                    <a:pt x="18824" y="11416"/>
                  </a:cubicBezTo>
                  <a:cubicBezTo>
                    <a:pt x="18862" y="11416"/>
                    <a:pt x="18967" y="11372"/>
                    <a:pt x="19049" y="11372"/>
                  </a:cubicBezTo>
                  <a:cubicBezTo>
                    <a:pt x="19111" y="11372"/>
                    <a:pt x="19160" y="11397"/>
                    <a:pt x="19160" y="11483"/>
                  </a:cubicBezTo>
                  <a:cubicBezTo>
                    <a:pt x="19093" y="11618"/>
                    <a:pt x="18891" y="11685"/>
                    <a:pt x="18757" y="11887"/>
                  </a:cubicBezTo>
                  <a:cubicBezTo>
                    <a:pt x="18017" y="13030"/>
                    <a:pt x="17883" y="14105"/>
                    <a:pt x="19295" y="14912"/>
                  </a:cubicBezTo>
                  <a:cubicBezTo>
                    <a:pt x="19765" y="15114"/>
                    <a:pt x="20034" y="15584"/>
                    <a:pt x="20034" y="16055"/>
                  </a:cubicBezTo>
                  <a:cubicBezTo>
                    <a:pt x="19604" y="15781"/>
                    <a:pt x="19231" y="15667"/>
                    <a:pt x="18901" y="15667"/>
                  </a:cubicBezTo>
                  <a:cubicBezTo>
                    <a:pt x="18097" y="15667"/>
                    <a:pt x="17553" y="16348"/>
                    <a:pt x="17076" y="17063"/>
                  </a:cubicBezTo>
                  <a:cubicBezTo>
                    <a:pt x="16538" y="17870"/>
                    <a:pt x="15866" y="18542"/>
                    <a:pt x="14992" y="19013"/>
                  </a:cubicBezTo>
                  <a:cubicBezTo>
                    <a:pt x="13311" y="19887"/>
                    <a:pt x="11765" y="21164"/>
                    <a:pt x="9950" y="21971"/>
                  </a:cubicBezTo>
                  <a:cubicBezTo>
                    <a:pt x="9412" y="22240"/>
                    <a:pt x="8942" y="22711"/>
                    <a:pt x="8807" y="23248"/>
                  </a:cubicBezTo>
                  <a:cubicBezTo>
                    <a:pt x="8620" y="23856"/>
                    <a:pt x="8376" y="24041"/>
                    <a:pt x="8110" y="24041"/>
                  </a:cubicBezTo>
                  <a:cubicBezTo>
                    <a:pt x="7693" y="24041"/>
                    <a:pt x="7220" y="23589"/>
                    <a:pt x="6820" y="23589"/>
                  </a:cubicBezTo>
                  <a:cubicBezTo>
                    <a:pt x="6740" y="23589"/>
                    <a:pt x="6662" y="23608"/>
                    <a:pt x="6589" y="23652"/>
                  </a:cubicBezTo>
                  <a:cubicBezTo>
                    <a:pt x="6454" y="23248"/>
                    <a:pt x="5984" y="22979"/>
                    <a:pt x="5513" y="22979"/>
                  </a:cubicBezTo>
                  <a:cubicBezTo>
                    <a:pt x="4370" y="22845"/>
                    <a:pt x="2891" y="23114"/>
                    <a:pt x="3832" y="21164"/>
                  </a:cubicBezTo>
                  <a:cubicBezTo>
                    <a:pt x="3899" y="20895"/>
                    <a:pt x="3698" y="20626"/>
                    <a:pt x="3429" y="20492"/>
                  </a:cubicBezTo>
                  <a:cubicBezTo>
                    <a:pt x="2084" y="20021"/>
                    <a:pt x="2152" y="18744"/>
                    <a:pt x="1748" y="17668"/>
                  </a:cubicBezTo>
                  <a:cubicBezTo>
                    <a:pt x="1647" y="17262"/>
                    <a:pt x="1583" y="16855"/>
                    <a:pt x="1210" y="16855"/>
                  </a:cubicBezTo>
                  <a:cubicBezTo>
                    <a:pt x="1089" y="16855"/>
                    <a:pt x="937" y="16898"/>
                    <a:pt x="740" y="16996"/>
                  </a:cubicBezTo>
                  <a:cubicBezTo>
                    <a:pt x="471" y="17601"/>
                    <a:pt x="336" y="18274"/>
                    <a:pt x="538" y="18946"/>
                  </a:cubicBezTo>
                  <a:cubicBezTo>
                    <a:pt x="605" y="21164"/>
                    <a:pt x="605" y="23383"/>
                    <a:pt x="538" y="25534"/>
                  </a:cubicBezTo>
                  <a:cubicBezTo>
                    <a:pt x="269" y="29030"/>
                    <a:pt x="135" y="32459"/>
                    <a:pt x="0" y="35954"/>
                  </a:cubicBezTo>
                  <a:lnTo>
                    <a:pt x="67" y="40728"/>
                  </a:lnTo>
                  <a:lnTo>
                    <a:pt x="404" y="41131"/>
                  </a:lnTo>
                  <a:cubicBezTo>
                    <a:pt x="921" y="41316"/>
                    <a:pt x="1438" y="41419"/>
                    <a:pt x="1955" y="41419"/>
                  </a:cubicBezTo>
                  <a:cubicBezTo>
                    <a:pt x="2379" y="41419"/>
                    <a:pt x="2803" y="41350"/>
                    <a:pt x="3227" y="41198"/>
                  </a:cubicBezTo>
                  <a:cubicBezTo>
                    <a:pt x="3294" y="41131"/>
                    <a:pt x="3429" y="41064"/>
                    <a:pt x="3563" y="41064"/>
                  </a:cubicBezTo>
                  <a:cubicBezTo>
                    <a:pt x="3877" y="41146"/>
                    <a:pt x="4186" y="41181"/>
                    <a:pt x="4490" y="41181"/>
                  </a:cubicBezTo>
                  <a:cubicBezTo>
                    <a:pt x="5683" y="41181"/>
                    <a:pt x="6808" y="40646"/>
                    <a:pt x="7933" y="40324"/>
                  </a:cubicBezTo>
                  <a:cubicBezTo>
                    <a:pt x="8538" y="40123"/>
                    <a:pt x="9210" y="39921"/>
                    <a:pt x="9815" y="39652"/>
                  </a:cubicBezTo>
                  <a:cubicBezTo>
                    <a:pt x="10958" y="39316"/>
                    <a:pt x="12034" y="38913"/>
                    <a:pt x="13042" y="38375"/>
                  </a:cubicBezTo>
                  <a:cubicBezTo>
                    <a:pt x="13177" y="38307"/>
                    <a:pt x="13311" y="38173"/>
                    <a:pt x="13446" y="38039"/>
                  </a:cubicBezTo>
                  <a:cubicBezTo>
                    <a:pt x="13647" y="37837"/>
                    <a:pt x="13916" y="37635"/>
                    <a:pt x="14185" y="37501"/>
                  </a:cubicBezTo>
                  <a:cubicBezTo>
                    <a:pt x="14320" y="37501"/>
                    <a:pt x="14454" y="37434"/>
                    <a:pt x="14589" y="37366"/>
                  </a:cubicBezTo>
                  <a:lnTo>
                    <a:pt x="14790" y="37299"/>
                  </a:lnTo>
                  <a:cubicBezTo>
                    <a:pt x="15194" y="37165"/>
                    <a:pt x="15597" y="37097"/>
                    <a:pt x="16000" y="36896"/>
                  </a:cubicBezTo>
                  <a:cubicBezTo>
                    <a:pt x="16673" y="36492"/>
                    <a:pt x="17412" y="36089"/>
                    <a:pt x="18152" y="35753"/>
                  </a:cubicBezTo>
                  <a:cubicBezTo>
                    <a:pt x="19026" y="35282"/>
                    <a:pt x="19765" y="34677"/>
                    <a:pt x="20639" y="34207"/>
                  </a:cubicBezTo>
                  <a:cubicBezTo>
                    <a:pt x="21311" y="33669"/>
                    <a:pt x="22051" y="33265"/>
                    <a:pt x="22656" y="32660"/>
                  </a:cubicBezTo>
                  <a:cubicBezTo>
                    <a:pt x="22790" y="32526"/>
                    <a:pt x="22925" y="32459"/>
                    <a:pt x="23059" y="32324"/>
                  </a:cubicBezTo>
                  <a:lnTo>
                    <a:pt x="23463" y="31988"/>
                  </a:lnTo>
                  <a:cubicBezTo>
                    <a:pt x="24068" y="31450"/>
                    <a:pt x="24673" y="31047"/>
                    <a:pt x="25278" y="30576"/>
                  </a:cubicBezTo>
                  <a:cubicBezTo>
                    <a:pt x="26690" y="29366"/>
                    <a:pt x="28303" y="28627"/>
                    <a:pt x="29648" y="27417"/>
                  </a:cubicBezTo>
                  <a:cubicBezTo>
                    <a:pt x="30186" y="26811"/>
                    <a:pt x="31194" y="26610"/>
                    <a:pt x="31059" y="25534"/>
                  </a:cubicBezTo>
                  <a:cubicBezTo>
                    <a:pt x="30253" y="24055"/>
                    <a:pt x="30925" y="22711"/>
                    <a:pt x="31261" y="21299"/>
                  </a:cubicBezTo>
                  <a:cubicBezTo>
                    <a:pt x="31320" y="21003"/>
                    <a:pt x="31419" y="20889"/>
                    <a:pt x="31533" y="20889"/>
                  </a:cubicBezTo>
                  <a:cubicBezTo>
                    <a:pt x="31679" y="20889"/>
                    <a:pt x="31850" y="21073"/>
                    <a:pt x="32001" y="21299"/>
                  </a:cubicBezTo>
                  <a:cubicBezTo>
                    <a:pt x="32183" y="21542"/>
                    <a:pt x="32323" y="21633"/>
                    <a:pt x="32435" y="21633"/>
                  </a:cubicBezTo>
                  <a:cubicBezTo>
                    <a:pt x="32693" y="21633"/>
                    <a:pt x="32801" y="21150"/>
                    <a:pt x="32942" y="20963"/>
                  </a:cubicBezTo>
                  <a:cubicBezTo>
                    <a:pt x="33301" y="20552"/>
                    <a:pt x="33229" y="20376"/>
                    <a:pt x="32935" y="20376"/>
                  </a:cubicBezTo>
                  <a:cubicBezTo>
                    <a:pt x="32845" y="20376"/>
                    <a:pt x="32733" y="20393"/>
                    <a:pt x="32606" y="20425"/>
                  </a:cubicBezTo>
                  <a:cubicBezTo>
                    <a:pt x="32270" y="20425"/>
                    <a:pt x="32001" y="20223"/>
                    <a:pt x="32001" y="19954"/>
                  </a:cubicBezTo>
                  <a:cubicBezTo>
                    <a:pt x="32001" y="19484"/>
                    <a:pt x="32404" y="19484"/>
                    <a:pt x="32740" y="19416"/>
                  </a:cubicBezTo>
                  <a:cubicBezTo>
                    <a:pt x="32892" y="19386"/>
                    <a:pt x="33040" y="19372"/>
                    <a:pt x="33184" y="19372"/>
                  </a:cubicBezTo>
                  <a:cubicBezTo>
                    <a:pt x="33995" y="19372"/>
                    <a:pt x="34697" y="19803"/>
                    <a:pt x="35496" y="20089"/>
                  </a:cubicBezTo>
                  <a:cubicBezTo>
                    <a:pt x="34555" y="19080"/>
                    <a:pt x="33547" y="18206"/>
                    <a:pt x="32337" y="17467"/>
                  </a:cubicBezTo>
                  <a:cubicBezTo>
                    <a:pt x="32337" y="18677"/>
                    <a:pt x="31396" y="19080"/>
                    <a:pt x="30992" y="19820"/>
                  </a:cubicBezTo>
                  <a:cubicBezTo>
                    <a:pt x="30824" y="20089"/>
                    <a:pt x="30622" y="20206"/>
                    <a:pt x="30412" y="20206"/>
                  </a:cubicBezTo>
                  <a:cubicBezTo>
                    <a:pt x="30202" y="20206"/>
                    <a:pt x="29984" y="20089"/>
                    <a:pt x="29782" y="19887"/>
                  </a:cubicBezTo>
                  <a:cubicBezTo>
                    <a:pt x="29312" y="19416"/>
                    <a:pt x="28975" y="18811"/>
                    <a:pt x="29648" y="18206"/>
                  </a:cubicBezTo>
                  <a:cubicBezTo>
                    <a:pt x="30320" y="17736"/>
                    <a:pt x="30320" y="16727"/>
                    <a:pt x="29648" y="16257"/>
                  </a:cubicBezTo>
                  <a:cubicBezTo>
                    <a:pt x="29580" y="16055"/>
                    <a:pt x="29513" y="15853"/>
                    <a:pt x="29446" y="15719"/>
                  </a:cubicBezTo>
                  <a:cubicBezTo>
                    <a:pt x="29108" y="14874"/>
                    <a:pt x="28818" y="14077"/>
                    <a:pt x="27942" y="14077"/>
                  </a:cubicBezTo>
                  <a:cubicBezTo>
                    <a:pt x="27772" y="14077"/>
                    <a:pt x="27580" y="14107"/>
                    <a:pt x="27362" y="14173"/>
                  </a:cubicBezTo>
                  <a:cubicBezTo>
                    <a:pt x="27327" y="14181"/>
                    <a:pt x="27291" y="14186"/>
                    <a:pt x="27256" y="14186"/>
                  </a:cubicBezTo>
                  <a:cubicBezTo>
                    <a:pt x="27026" y="14186"/>
                    <a:pt x="26815" y="14003"/>
                    <a:pt x="26757" y="13769"/>
                  </a:cubicBezTo>
                  <a:cubicBezTo>
                    <a:pt x="26824" y="13500"/>
                    <a:pt x="26891" y="13231"/>
                    <a:pt x="27026" y="13030"/>
                  </a:cubicBezTo>
                  <a:cubicBezTo>
                    <a:pt x="27107" y="12867"/>
                    <a:pt x="27263" y="12778"/>
                    <a:pt x="27417" y="12778"/>
                  </a:cubicBezTo>
                  <a:cubicBezTo>
                    <a:pt x="27518" y="12778"/>
                    <a:pt x="27619" y="12816"/>
                    <a:pt x="27698" y="12895"/>
                  </a:cubicBezTo>
                  <a:cubicBezTo>
                    <a:pt x="27967" y="13097"/>
                    <a:pt x="28236" y="13231"/>
                    <a:pt x="28505" y="13366"/>
                  </a:cubicBezTo>
                  <a:cubicBezTo>
                    <a:pt x="28794" y="13490"/>
                    <a:pt x="29184" y="13715"/>
                    <a:pt x="29489" y="13715"/>
                  </a:cubicBezTo>
                  <a:cubicBezTo>
                    <a:pt x="29681" y="13715"/>
                    <a:pt x="29839" y="13626"/>
                    <a:pt x="29917" y="13366"/>
                  </a:cubicBezTo>
                  <a:cubicBezTo>
                    <a:pt x="30118" y="12626"/>
                    <a:pt x="31463" y="11887"/>
                    <a:pt x="30253" y="10946"/>
                  </a:cubicBezTo>
                  <a:cubicBezTo>
                    <a:pt x="29849" y="10946"/>
                    <a:pt x="29379" y="10878"/>
                    <a:pt x="29312" y="10408"/>
                  </a:cubicBezTo>
                  <a:cubicBezTo>
                    <a:pt x="29312" y="10206"/>
                    <a:pt x="29446" y="10072"/>
                    <a:pt x="29580" y="9937"/>
                  </a:cubicBezTo>
                  <a:cubicBezTo>
                    <a:pt x="29721" y="9825"/>
                    <a:pt x="29885" y="9771"/>
                    <a:pt x="30047" y="9771"/>
                  </a:cubicBezTo>
                  <a:cubicBezTo>
                    <a:pt x="30274" y="9771"/>
                    <a:pt x="30499" y="9876"/>
                    <a:pt x="30656" y="10072"/>
                  </a:cubicBezTo>
                  <a:cubicBezTo>
                    <a:pt x="31194" y="10475"/>
                    <a:pt x="31597" y="11013"/>
                    <a:pt x="31933" y="11551"/>
                  </a:cubicBezTo>
                  <a:cubicBezTo>
                    <a:pt x="32202" y="12021"/>
                    <a:pt x="31194" y="12290"/>
                    <a:pt x="31328" y="12761"/>
                  </a:cubicBezTo>
                  <a:cubicBezTo>
                    <a:pt x="31399" y="12819"/>
                    <a:pt x="31475" y="12841"/>
                    <a:pt x="31553" y="12841"/>
                  </a:cubicBezTo>
                  <a:cubicBezTo>
                    <a:pt x="31782" y="12841"/>
                    <a:pt x="32026" y="12656"/>
                    <a:pt x="32180" y="12656"/>
                  </a:cubicBezTo>
                  <a:cubicBezTo>
                    <a:pt x="32276" y="12656"/>
                    <a:pt x="32337" y="12728"/>
                    <a:pt x="32337" y="12962"/>
                  </a:cubicBezTo>
                  <a:cubicBezTo>
                    <a:pt x="32337" y="13366"/>
                    <a:pt x="31866" y="13836"/>
                    <a:pt x="32538" y="14105"/>
                  </a:cubicBezTo>
                  <a:cubicBezTo>
                    <a:pt x="32911" y="14292"/>
                    <a:pt x="33514" y="14651"/>
                    <a:pt x="33709" y="14651"/>
                  </a:cubicBezTo>
                  <a:cubicBezTo>
                    <a:pt x="33725" y="14651"/>
                    <a:pt x="33738" y="14648"/>
                    <a:pt x="33749" y="14643"/>
                  </a:cubicBezTo>
                  <a:cubicBezTo>
                    <a:pt x="34009" y="14364"/>
                    <a:pt x="34249" y="14265"/>
                    <a:pt x="34478" y="14265"/>
                  </a:cubicBezTo>
                  <a:cubicBezTo>
                    <a:pt x="35037" y="14265"/>
                    <a:pt x="35533" y="14854"/>
                    <a:pt x="36110" y="14854"/>
                  </a:cubicBezTo>
                  <a:cubicBezTo>
                    <a:pt x="36152" y="14854"/>
                    <a:pt x="36194" y="14851"/>
                    <a:pt x="36236" y="14845"/>
                  </a:cubicBezTo>
                  <a:cubicBezTo>
                    <a:pt x="36774" y="14845"/>
                    <a:pt x="37177" y="15450"/>
                    <a:pt x="36976" y="15988"/>
                  </a:cubicBezTo>
                  <a:cubicBezTo>
                    <a:pt x="36908" y="16324"/>
                    <a:pt x="36841" y="16660"/>
                    <a:pt x="37312" y="16794"/>
                  </a:cubicBezTo>
                  <a:cubicBezTo>
                    <a:pt x="37917" y="16526"/>
                    <a:pt x="38387" y="15921"/>
                    <a:pt x="38455" y="15248"/>
                  </a:cubicBezTo>
                  <a:cubicBezTo>
                    <a:pt x="37513" y="14778"/>
                    <a:pt x="36639" y="14173"/>
                    <a:pt x="35900" y="13433"/>
                  </a:cubicBezTo>
                  <a:cubicBezTo>
                    <a:pt x="35429" y="12962"/>
                    <a:pt x="35295" y="13030"/>
                    <a:pt x="35698" y="12357"/>
                  </a:cubicBezTo>
                  <a:cubicBezTo>
                    <a:pt x="35900" y="12089"/>
                    <a:pt x="35967" y="11887"/>
                    <a:pt x="35698" y="11618"/>
                  </a:cubicBezTo>
                  <a:cubicBezTo>
                    <a:pt x="35616" y="11557"/>
                    <a:pt x="35541" y="11533"/>
                    <a:pt x="35470" y="11533"/>
                  </a:cubicBezTo>
                  <a:cubicBezTo>
                    <a:pt x="35307" y="11533"/>
                    <a:pt x="35166" y="11659"/>
                    <a:pt x="35026" y="11752"/>
                  </a:cubicBezTo>
                  <a:cubicBezTo>
                    <a:pt x="34640" y="12074"/>
                    <a:pt x="34685" y="12765"/>
                    <a:pt x="33982" y="12765"/>
                  </a:cubicBezTo>
                  <a:cubicBezTo>
                    <a:pt x="33951" y="12765"/>
                    <a:pt x="33918" y="12764"/>
                    <a:pt x="33883" y="12761"/>
                  </a:cubicBezTo>
                  <a:cubicBezTo>
                    <a:pt x="33345" y="12156"/>
                    <a:pt x="34152" y="11954"/>
                    <a:pt x="34219" y="11551"/>
                  </a:cubicBezTo>
                  <a:cubicBezTo>
                    <a:pt x="34219" y="11282"/>
                    <a:pt x="34286" y="10811"/>
                    <a:pt x="34085" y="10811"/>
                  </a:cubicBezTo>
                  <a:cubicBezTo>
                    <a:pt x="32404" y="10744"/>
                    <a:pt x="32538" y="9332"/>
                    <a:pt x="32673" y="8458"/>
                  </a:cubicBezTo>
                  <a:cubicBezTo>
                    <a:pt x="32740" y="7517"/>
                    <a:pt x="32471" y="6509"/>
                    <a:pt x="31866" y="5769"/>
                  </a:cubicBezTo>
                  <a:cubicBezTo>
                    <a:pt x="31194" y="5769"/>
                    <a:pt x="30522" y="5635"/>
                    <a:pt x="30656" y="4357"/>
                  </a:cubicBezTo>
                  <a:lnTo>
                    <a:pt x="30656" y="4357"/>
                  </a:lnTo>
                  <a:cubicBezTo>
                    <a:pt x="30813" y="4652"/>
                    <a:pt x="30953" y="4746"/>
                    <a:pt x="31086" y="4746"/>
                  </a:cubicBezTo>
                  <a:cubicBezTo>
                    <a:pt x="31318" y="4746"/>
                    <a:pt x="31527" y="4463"/>
                    <a:pt x="31768" y="4463"/>
                  </a:cubicBezTo>
                  <a:cubicBezTo>
                    <a:pt x="31862" y="4463"/>
                    <a:pt x="31961" y="4506"/>
                    <a:pt x="32068" y="4626"/>
                  </a:cubicBezTo>
                  <a:cubicBezTo>
                    <a:pt x="32363" y="5020"/>
                    <a:pt x="32839" y="5270"/>
                    <a:pt x="33336" y="5270"/>
                  </a:cubicBezTo>
                  <a:cubicBezTo>
                    <a:pt x="33518" y="5270"/>
                    <a:pt x="33703" y="5236"/>
                    <a:pt x="33883" y="5164"/>
                  </a:cubicBezTo>
                  <a:cubicBezTo>
                    <a:pt x="33076" y="4626"/>
                    <a:pt x="33547" y="3954"/>
                    <a:pt x="33547" y="3349"/>
                  </a:cubicBezTo>
                  <a:cubicBezTo>
                    <a:pt x="33211" y="3349"/>
                    <a:pt x="32875" y="3214"/>
                    <a:pt x="32740" y="2946"/>
                  </a:cubicBezTo>
                  <a:cubicBezTo>
                    <a:pt x="32673" y="2744"/>
                    <a:pt x="32538" y="2542"/>
                    <a:pt x="32337" y="2542"/>
                  </a:cubicBezTo>
                  <a:cubicBezTo>
                    <a:pt x="32112" y="2580"/>
                    <a:pt x="31825" y="2680"/>
                    <a:pt x="31615" y="2680"/>
                  </a:cubicBezTo>
                  <a:cubicBezTo>
                    <a:pt x="31447" y="2680"/>
                    <a:pt x="31328" y="2616"/>
                    <a:pt x="31328" y="2408"/>
                  </a:cubicBezTo>
                  <a:cubicBezTo>
                    <a:pt x="31261" y="1130"/>
                    <a:pt x="30320" y="727"/>
                    <a:pt x="29513" y="122"/>
                  </a:cubicBezTo>
                  <a:cubicBezTo>
                    <a:pt x="29486" y="119"/>
                    <a:pt x="29460" y="118"/>
                    <a:pt x="29433" y="118"/>
                  </a:cubicBezTo>
                  <a:cubicBezTo>
                    <a:pt x="29050" y="118"/>
                    <a:pt x="28694" y="406"/>
                    <a:pt x="28346" y="406"/>
                  </a:cubicBezTo>
                  <a:cubicBezTo>
                    <a:pt x="28174" y="406"/>
                    <a:pt x="28003" y="335"/>
                    <a:pt x="27833" y="122"/>
                  </a:cubicBezTo>
                  <a:cubicBezTo>
                    <a:pt x="27776" y="37"/>
                    <a:pt x="27696" y="0"/>
                    <a:pt x="27613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2" name="Google Shape;9152;p9"/>
            <p:cNvSpPr/>
            <p:nvPr/>
          </p:nvSpPr>
          <p:spPr>
            <a:xfrm>
              <a:off x="3763750" y="1838600"/>
              <a:ext cx="532800" cy="659675"/>
            </a:xfrm>
            <a:custGeom>
              <a:avLst/>
              <a:gdLst/>
              <a:ahLst/>
              <a:cxnLst/>
              <a:rect l="l" t="t" r="r" b="b"/>
              <a:pathLst>
                <a:path w="21312" h="26387" extrusionOk="0">
                  <a:moveTo>
                    <a:pt x="10230" y="7642"/>
                  </a:moveTo>
                  <a:cubicBezTo>
                    <a:pt x="10360" y="7892"/>
                    <a:pt x="10569" y="8048"/>
                    <a:pt x="10901" y="8048"/>
                  </a:cubicBezTo>
                  <a:cubicBezTo>
                    <a:pt x="11168" y="8048"/>
                    <a:pt x="11516" y="7947"/>
                    <a:pt x="11967" y="7713"/>
                  </a:cubicBezTo>
                  <a:cubicBezTo>
                    <a:pt x="11998" y="7703"/>
                    <a:pt x="12036" y="7697"/>
                    <a:pt x="12078" y="7697"/>
                  </a:cubicBezTo>
                  <a:cubicBezTo>
                    <a:pt x="12307" y="7697"/>
                    <a:pt x="12660" y="7864"/>
                    <a:pt x="12774" y="8318"/>
                  </a:cubicBezTo>
                  <a:cubicBezTo>
                    <a:pt x="12329" y="8374"/>
                    <a:pt x="11814" y="8476"/>
                    <a:pt x="11364" y="8476"/>
                  </a:cubicBezTo>
                  <a:cubicBezTo>
                    <a:pt x="10781" y="8476"/>
                    <a:pt x="10306" y="8305"/>
                    <a:pt x="10230" y="7642"/>
                  </a:cubicBezTo>
                  <a:close/>
                  <a:moveTo>
                    <a:pt x="10323" y="0"/>
                  </a:moveTo>
                  <a:cubicBezTo>
                    <a:pt x="9965" y="0"/>
                    <a:pt x="9576" y="141"/>
                    <a:pt x="9144" y="453"/>
                  </a:cubicBezTo>
                  <a:cubicBezTo>
                    <a:pt x="8270" y="1125"/>
                    <a:pt x="8337" y="2604"/>
                    <a:pt x="9413" y="3612"/>
                  </a:cubicBezTo>
                  <a:cubicBezTo>
                    <a:pt x="9724" y="3898"/>
                    <a:pt x="9725" y="3973"/>
                    <a:pt x="9624" y="3973"/>
                  </a:cubicBezTo>
                  <a:cubicBezTo>
                    <a:pt x="9512" y="3973"/>
                    <a:pt x="9276" y="3881"/>
                    <a:pt x="9198" y="3881"/>
                  </a:cubicBezTo>
                  <a:cubicBezTo>
                    <a:pt x="9164" y="3881"/>
                    <a:pt x="9161" y="3899"/>
                    <a:pt x="9211" y="3949"/>
                  </a:cubicBezTo>
                  <a:cubicBezTo>
                    <a:pt x="8673" y="4285"/>
                    <a:pt x="8875" y="4823"/>
                    <a:pt x="9211" y="5159"/>
                  </a:cubicBezTo>
                  <a:cubicBezTo>
                    <a:pt x="9480" y="5495"/>
                    <a:pt x="10018" y="5562"/>
                    <a:pt x="10018" y="6167"/>
                  </a:cubicBezTo>
                  <a:cubicBezTo>
                    <a:pt x="10018" y="6353"/>
                    <a:pt x="10021" y="6538"/>
                    <a:pt x="10031" y="6715"/>
                  </a:cubicBezTo>
                  <a:lnTo>
                    <a:pt x="10031" y="6715"/>
                  </a:lnTo>
                  <a:cubicBezTo>
                    <a:pt x="9896" y="6529"/>
                    <a:pt x="9704" y="6481"/>
                    <a:pt x="9497" y="6481"/>
                  </a:cubicBezTo>
                  <a:cubicBezTo>
                    <a:pt x="9271" y="6481"/>
                    <a:pt x="9028" y="6539"/>
                    <a:pt x="8827" y="6539"/>
                  </a:cubicBezTo>
                  <a:cubicBezTo>
                    <a:pt x="8622" y="6539"/>
                    <a:pt x="8461" y="6479"/>
                    <a:pt x="8404" y="6234"/>
                  </a:cubicBezTo>
                  <a:cubicBezTo>
                    <a:pt x="8337" y="6033"/>
                    <a:pt x="8203" y="5898"/>
                    <a:pt x="8135" y="5697"/>
                  </a:cubicBezTo>
                  <a:cubicBezTo>
                    <a:pt x="7732" y="4823"/>
                    <a:pt x="8135" y="3949"/>
                    <a:pt x="8135" y="3142"/>
                  </a:cubicBezTo>
                  <a:cubicBezTo>
                    <a:pt x="8135" y="2470"/>
                    <a:pt x="8001" y="1932"/>
                    <a:pt x="7261" y="1730"/>
                  </a:cubicBezTo>
                  <a:cubicBezTo>
                    <a:pt x="7071" y="1635"/>
                    <a:pt x="6863" y="1590"/>
                    <a:pt x="6654" y="1590"/>
                  </a:cubicBezTo>
                  <a:cubicBezTo>
                    <a:pt x="6273" y="1590"/>
                    <a:pt x="5885" y="1739"/>
                    <a:pt x="5581" y="1999"/>
                  </a:cubicBezTo>
                  <a:cubicBezTo>
                    <a:pt x="5110" y="2537"/>
                    <a:pt x="5850" y="2873"/>
                    <a:pt x="6051" y="3276"/>
                  </a:cubicBezTo>
                  <a:cubicBezTo>
                    <a:pt x="6387" y="4083"/>
                    <a:pt x="6387" y="4957"/>
                    <a:pt x="5245" y="4957"/>
                  </a:cubicBezTo>
                  <a:cubicBezTo>
                    <a:pt x="4169" y="4957"/>
                    <a:pt x="3900" y="5562"/>
                    <a:pt x="3564" y="6234"/>
                  </a:cubicBezTo>
                  <a:cubicBezTo>
                    <a:pt x="2959" y="5764"/>
                    <a:pt x="2623" y="5024"/>
                    <a:pt x="2623" y="4218"/>
                  </a:cubicBezTo>
                  <a:cubicBezTo>
                    <a:pt x="2623" y="3698"/>
                    <a:pt x="2811" y="2802"/>
                    <a:pt x="1794" y="2802"/>
                  </a:cubicBezTo>
                  <a:cubicBezTo>
                    <a:pt x="1758" y="2802"/>
                    <a:pt x="1720" y="2803"/>
                    <a:pt x="1681" y="2806"/>
                  </a:cubicBezTo>
                  <a:cubicBezTo>
                    <a:pt x="1614" y="3007"/>
                    <a:pt x="1480" y="3209"/>
                    <a:pt x="1480" y="3411"/>
                  </a:cubicBezTo>
                  <a:cubicBezTo>
                    <a:pt x="1614" y="7713"/>
                    <a:pt x="673" y="11814"/>
                    <a:pt x="539" y="16117"/>
                  </a:cubicBezTo>
                  <a:cubicBezTo>
                    <a:pt x="404" y="19478"/>
                    <a:pt x="1" y="22840"/>
                    <a:pt x="202" y="26201"/>
                  </a:cubicBezTo>
                  <a:cubicBezTo>
                    <a:pt x="439" y="26332"/>
                    <a:pt x="652" y="26387"/>
                    <a:pt x="849" y="26387"/>
                  </a:cubicBezTo>
                  <a:cubicBezTo>
                    <a:pt x="1659" y="26387"/>
                    <a:pt x="2188" y="25463"/>
                    <a:pt x="2892" y="25193"/>
                  </a:cubicBezTo>
                  <a:lnTo>
                    <a:pt x="3295" y="24924"/>
                  </a:lnTo>
                  <a:cubicBezTo>
                    <a:pt x="3564" y="24789"/>
                    <a:pt x="3900" y="24655"/>
                    <a:pt x="4169" y="24453"/>
                  </a:cubicBezTo>
                  <a:cubicBezTo>
                    <a:pt x="4303" y="24386"/>
                    <a:pt x="4438" y="24319"/>
                    <a:pt x="4572" y="24184"/>
                  </a:cubicBezTo>
                  <a:lnTo>
                    <a:pt x="4976" y="23915"/>
                  </a:lnTo>
                  <a:cubicBezTo>
                    <a:pt x="5513" y="23579"/>
                    <a:pt x="5984" y="23243"/>
                    <a:pt x="6455" y="22772"/>
                  </a:cubicBezTo>
                  <a:cubicBezTo>
                    <a:pt x="7194" y="22033"/>
                    <a:pt x="7934" y="21293"/>
                    <a:pt x="8740" y="20554"/>
                  </a:cubicBezTo>
                  <a:lnTo>
                    <a:pt x="9480" y="19747"/>
                  </a:lnTo>
                  <a:cubicBezTo>
                    <a:pt x="9547" y="19680"/>
                    <a:pt x="9682" y="19546"/>
                    <a:pt x="9816" y="19411"/>
                  </a:cubicBezTo>
                  <a:cubicBezTo>
                    <a:pt x="10152" y="19008"/>
                    <a:pt x="10556" y="18739"/>
                    <a:pt x="11026" y="18470"/>
                  </a:cubicBezTo>
                  <a:cubicBezTo>
                    <a:pt x="12572" y="17663"/>
                    <a:pt x="13984" y="16588"/>
                    <a:pt x="15127" y="15310"/>
                  </a:cubicBezTo>
                  <a:lnTo>
                    <a:pt x="15799" y="14772"/>
                  </a:lnTo>
                  <a:cubicBezTo>
                    <a:pt x="17144" y="13428"/>
                    <a:pt x="18690" y="12218"/>
                    <a:pt x="19295" y="10268"/>
                  </a:cubicBezTo>
                  <a:cubicBezTo>
                    <a:pt x="19497" y="9663"/>
                    <a:pt x="18757" y="9125"/>
                    <a:pt x="19026" y="8453"/>
                  </a:cubicBezTo>
                  <a:lnTo>
                    <a:pt x="19026" y="8453"/>
                  </a:lnTo>
                  <a:cubicBezTo>
                    <a:pt x="19564" y="8655"/>
                    <a:pt x="19228" y="9260"/>
                    <a:pt x="19631" y="9461"/>
                  </a:cubicBezTo>
                  <a:cubicBezTo>
                    <a:pt x="19833" y="9529"/>
                    <a:pt x="20035" y="9529"/>
                    <a:pt x="20169" y="9529"/>
                  </a:cubicBezTo>
                  <a:lnTo>
                    <a:pt x="20438" y="9394"/>
                  </a:lnTo>
                  <a:cubicBezTo>
                    <a:pt x="20774" y="9192"/>
                    <a:pt x="20841" y="8789"/>
                    <a:pt x="21110" y="8520"/>
                  </a:cubicBezTo>
                  <a:lnTo>
                    <a:pt x="21110" y="8117"/>
                  </a:lnTo>
                  <a:cubicBezTo>
                    <a:pt x="20640" y="7713"/>
                    <a:pt x="20236" y="7310"/>
                    <a:pt x="19900" y="6839"/>
                  </a:cubicBezTo>
                  <a:cubicBezTo>
                    <a:pt x="19698" y="6571"/>
                    <a:pt x="19430" y="6167"/>
                    <a:pt x="19698" y="5898"/>
                  </a:cubicBezTo>
                  <a:cubicBezTo>
                    <a:pt x="20909" y="5024"/>
                    <a:pt x="20304" y="3344"/>
                    <a:pt x="21312" y="2402"/>
                  </a:cubicBezTo>
                  <a:lnTo>
                    <a:pt x="21312" y="2402"/>
                  </a:lnTo>
                  <a:cubicBezTo>
                    <a:pt x="19430" y="3007"/>
                    <a:pt x="19766" y="5226"/>
                    <a:pt x="18556" y="6436"/>
                  </a:cubicBezTo>
                  <a:cubicBezTo>
                    <a:pt x="18354" y="5562"/>
                    <a:pt x="18556" y="4755"/>
                    <a:pt x="17951" y="4218"/>
                  </a:cubicBezTo>
                  <a:cubicBezTo>
                    <a:pt x="17612" y="4969"/>
                    <a:pt x="17253" y="5322"/>
                    <a:pt x="16825" y="5322"/>
                  </a:cubicBezTo>
                  <a:cubicBezTo>
                    <a:pt x="16488" y="5322"/>
                    <a:pt x="16109" y="5103"/>
                    <a:pt x="15665" y="4688"/>
                  </a:cubicBezTo>
                  <a:cubicBezTo>
                    <a:pt x="14925" y="4016"/>
                    <a:pt x="14186" y="3276"/>
                    <a:pt x="13043" y="3276"/>
                  </a:cubicBezTo>
                  <a:cubicBezTo>
                    <a:pt x="12908" y="2470"/>
                    <a:pt x="12572" y="1730"/>
                    <a:pt x="12035" y="1192"/>
                  </a:cubicBezTo>
                  <a:cubicBezTo>
                    <a:pt x="11516" y="457"/>
                    <a:pt x="10969" y="0"/>
                    <a:pt x="10323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3" name="Google Shape;9153;p9"/>
            <p:cNvSpPr/>
            <p:nvPr/>
          </p:nvSpPr>
          <p:spPr>
            <a:xfrm>
              <a:off x="3767125" y="2212150"/>
              <a:ext cx="505900" cy="599400"/>
            </a:xfrm>
            <a:custGeom>
              <a:avLst/>
              <a:gdLst/>
              <a:ahLst/>
              <a:cxnLst/>
              <a:rect l="l" t="t" r="r" b="b"/>
              <a:pathLst>
                <a:path w="20236" h="23976" extrusionOk="0">
                  <a:moveTo>
                    <a:pt x="18956" y="1"/>
                  </a:moveTo>
                  <a:cubicBezTo>
                    <a:pt x="18567" y="1"/>
                    <a:pt x="18146" y="221"/>
                    <a:pt x="17748" y="301"/>
                  </a:cubicBezTo>
                  <a:cubicBezTo>
                    <a:pt x="17547" y="301"/>
                    <a:pt x="17412" y="435"/>
                    <a:pt x="17211" y="503"/>
                  </a:cubicBezTo>
                  <a:cubicBezTo>
                    <a:pt x="17076" y="570"/>
                    <a:pt x="16874" y="704"/>
                    <a:pt x="16740" y="772"/>
                  </a:cubicBezTo>
                  <a:cubicBezTo>
                    <a:pt x="16605" y="906"/>
                    <a:pt x="16471" y="1040"/>
                    <a:pt x="16337" y="1175"/>
                  </a:cubicBezTo>
                  <a:cubicBezTo>
                    <a:pt x="14790" y="2519"/>
                    <a:pt x="12841" y="3259"/>
                    <a:pt x="11294" y="4671"/>
                  </a:cubicBezTo>
                  <a:lnTo>
                    <a:pt x="10958" y="5007"/>
                  </a:lnTo>
                  <a:lnTo>
                    <a:pt x="10555" y="5343"/>
                  </a:lnTo>
                  <a:cubicBezTo>
                    <a:pt x="10353" y="5478"/>
                    <a:pt x="10152" y="5612"/>
                    <a:pt x="9950" y="5746"/>
                  </a:cubicBezTo>
                  <a:cubicBezTo>
                    <a:pt x="9815" y="5814"/>
                    <a:pt x="9681" y="5948"/>
                    <a:pt x="9547" y="6083"/>
                  </a:cubicBezTo>
                  <a:cubicBezTo>
                    <a:pt x="9412" y="6150"/>
                    <a:pt x="9278" y="6284"/>
                    <a:pt x="9143" y="6419"/>
                  </a:cubicBezTo>
                  <a:cubicBezTo>
                    <a:pt x="8471" y="7091"/>
                    <a:pt x="7799" y="7763"/>
                    <a:pt x="7059" y="8368"/>
                  </a:cubicBezTo>
                  <a:cubicBezTo>
                    <a:pt x="6925" y="8436"/>
                    <a:pt x="6790" y="8570"/>
                    <a:pt x="6656" y="8704"/>
                  </a:cubicBezTo>
                  <a:cubicBezTo>
                    <a:pt x="6521" y="8839"/>
                    <a:pt x="6320" y="9041"/>
                    <a:pt x="6185" y="9175"/>
                  </a:cubicBezTo>
                  <a:lnTo>
                    <a:pt x="5782" y="9444"/>
                  </a:lnTo>
                  <a:cubicBezTo>
                    <a:pt x="5715" y="9511"/>
                    <a:pt x="5580" y="9646"/>
                    <a:pt x="5446" y="9713"/>
                  </a:cubicBezTo>
                  <a:lnTo>
                    <a:pt x="5042" y="9982"/>
                  </a:lnTo>
                  <a:cubicBezTo>
                    <a:pt x="4706" y="10183"/>
                    <a:pt x="4303" y="10318"/>
                    <a:pt x="3967" y="10520"/>
                  </a:cubicBezTo>
                  <a:cubicBezTo>
                    <a:pt x="3832" y="10520"/>
                    <a:pt x="3630" y="10654"/>
                    <a:pt x="3496" y="10721"/>
                  </a:cubicBezTo>
                  <a:cubicBezTo>
                    <a:pt x="2420" y="11528"/>
                    <a:pt x="807" y="11528"/>
                    <a:pt x="0" y="12873"/>
                  </a:cubicBezTo>
                  <a:lnTo>
                    <a:pt x="0" y="14419"/>
                  </a:lnTo>
                  <a:cubicBezTo>
                    <a:pt x="202" y="14688"/>
                    <a:pt x="202" y="15024"/>
                    <a:pt x="0" y="15293"/>
                  </a:cubicBezTo>
                  <a:lnTo>
                    <a:pt x="0" y="15696"/>
                  </a:lnTo>
                  <a:cubicBezTo>
                    <a:pt x="538" y="15763"/>
                    <a:pt x="605" y="16032"/>
                    <a:pt x="471" y="16503"/>
                  </a:cubicBezTo>
                  <a:cubicBezTo>
                    <a:pt x="0" y="17579"/>
                    <a:pt x="1815" y="18049"/>
                    <a:pt x="1210" y="19192"/>
                  </a:cubicBezTo>
                  <a:cubicBezTo>
                    <a:pt x="1210" y="19326"/>
                    <a:pt x="1950" y="19259"/>
                    <a:pt x="2286" y="19394"/>
                  </a:cubicBezTo>
                  <a:cubicBezTo>
                    <a:pt x="2555" y="19461"/>
                    <a:pt x="2757" y="19730"/>
                    <a:pt x="2757" y="19999"/>
                  </a:cubicBezTo>
                  <a:cubicBezTo>
                    <a:pt x="2757" y="20232"/>
                    <a:pt x="2554" y="20415"/>
                    <a:pt x="2324" y="20415"/>
                  </a:cubicBezTo>
                  <a:cubicBezTo>
                    <a:pt x="2289" y="20415"/>
                    <a:pt x="2254" y="20411"/>
                    <a:pt x="2219" y="20402"/>
                  </a:cubicBezTo>
                  <a:cubicBezTo>
                    <a:pt x="1748" y="20402"/>
                    <a:pt x="1614" y="20738"/>
                    <a:pt x="1614" y="21007"/>
                  </a:cubicBezTo>
                  <a:cubicBezTo>
                    <a:pt x="1681" y="21276"/>
                    <a:pt x="1815" y="21612"/>
                    <a:pt x="2017" y="21612"/>
                  </a:cubicBezTo>
                  <a:cubicBezTo>
                    <a:pt x="2047" y="21610"/>
                    <a:pt x="2077" y="21609"/>
                    <a:pt x="2106" y="21609"/>
                  </a:cubicBezTo>
                  <a:cubicBezTo>
                    <a:pt x="2759" y="21609"/>
                    <a:pt x="3242" y="22202"/>
                    <a:pt x="3901" y="22202"/>
                  </a:cubicBezTo>
                  <a:cubicBezTo>
                    <a:pt x="4007" y="22202"/>
                    <a:pt x="4118" y="22186"/>
                    <a:pt x="4236" y="22150"/>
                  </a:cubicBezTo>
                  <a:cubicBezTo>
                    <a:pt x="4463" y="22063"/>
                    <a:pt x="4658" y="22021"/>
                    <a:pt x="4826" y="22021"/>
                  </a:cubicBezTo>
                  <a:cubicBezTo>
                    <a:pt x="5301" y="22021"/>
                    <a:pt x="5548" y="22360"/>
                    <a:pt x="5647" y="22957"/>
                  </a:cubicBezTo>
                  <a:cubicBezTo>
                    <a:pt x="5694" y="23095"/>
                    <a:pt x="5708" y="23361"/>
                    <a:pt x="5822" y="23361"/>
                  </a:cubicBezTo>
                  <a:cubicBezTo>
                    <a:pt x="5873" y="23361"/>
                    <a:pt x="5945" y="23306"/>
                    <a:pt x="6051" y="23158"/>
                  </a:cubicBezTo>
                  <a:cubicBezTo>
                    <a:pt x="6286" y="22817"/>
                    <a:pt x="6446" y="22692"/>
                    <a:pt x="6560" y="22692"/>
                  </a:cubicBezTo>
                  <a:cubicBezTo>
                    <a:pt x="6804" y="22692"/>
                    <a:pt x="6833" y="23265"/>
                    <a:pt x="6925" y="23495"/>
                  </a:cubicBezTo>
                  <a:cubicBezTo>
                    <a:pt x="7105" y="23735"/>
                    <a:pt x="7339" y="23976"/>
                    <a:pt x="7627" y="23976"/>
                  </a:cubicBezTo>
                  <a:cubicBezTo>
                    <a:pt x="7661" y="23976"/>
                    <a:pt x="7696" y="23972"/>
                    <a:pt x="7731" y="23965"/>
                  </a:cubicBezTo>
                  <a:cubicBezTo>
                    <a:pt x="8000" y="23898"/>
                    <a:pt x="8000" y="23562"/>
                    <a:pt x="8068" y="23293"/>
                  </a:cubicBezTo>
                  <a:cubicBezTo>
                    <a:pt x="8336" y="22553"/>
                    <a:pt x="8202" y="21276"/>
                    <a:pt x="9143" y="21142"/>
                  </a:cubicBezTo>
                  <a:cubicBezTo>
                    <a:pt x="10035" y="21023"/>
                    <a:pt x="10296" y="20010"/>
                    <a:pt x="11135" y="20010"/>
                  </a:cubicBezTo>
                  <a:cubicBezTo>
                    <a:pt x="11245" y="20010"/>
                    <a:pt x="11364" y="20027"/>
                    <a:pt x="11496" y="20066"/>
                  </a:cubicBezTo>
                  <a:cubicBezTo>
                    <a:pt x="11570" y="20094"/>
                    <a:pt x="11641" y="20106"/>
                    <a:pt x="11709" y="20106"/>
                  </a:cubicBezTo>
                  <a:cubicBezTo>
                    <a:pt x="12143" y="20106"/>
                    <a:pt x="12483" y="19608"/>
                    <a:pt x="12773" y="19259"/>
                  </a:cubicBezTo>
                  <a:cubicBezTo>
                    <a:pt x="12975" y="18990"/>
                    <a:pt x="13110" y="18453"/>
                    <a:pt x="13311" y="18453"/>
                  </a:cubicBezTo>
                  <a:cubicBezTo>
                    <a:pt x="15261" y="18318"/>
                    <a:pt x="16202" y="17041"/>
                    <a:pt x="17009" y="15562"/>
                  </a:cubicBezTo>
                  <a:cubicBezTo>
                    <a:pt x="17310" y="15089"/>
                    <a:pt x="17638" y="14808"/>
                    <a:pt x="18047" y="14808"/>
                  </a:cubicBezTo>
                  <a:cubicBezTo>
                    <a:pt x="18277" y="14808"/>
                    <a:pt x="18533" y="14897"/>
                    <a:pt x="18824" y="15091"/>
                  </a:cubicBezTo>
                  <a:cubicBezTo>
                    <a:pt x="18998" y="15221"/>
                    <a:pt x="19199" y="15296"/>
                    <a:pt x="19411" y="15296"/>
                  </a:cubicBezTo>
                  <a:cubicBezTo>
                    <a:pt x="19527" y="15296"/>
                    <a:pt x="19646" y="15273"/>
                    <a:pt x="19765" y="15226"/>
                  </a:cubicBezTo>
                  <a:cubicBezTo>
                    <a:pt x="20169" y="14217"/>
                    <a:pt x="19496" y="13074"/>
                    <a:pt x="18421" y="12940"/>
                  </a:cubicBezTo>
                  <a:cubicBezTo>
                    <a:pt x="17547" y="12738"/>
                    <a:pt x="17681" y="11192"/>
                    <a:pt x="18690" y="10654"/>
                  </a:cubicBezTo>
                  <a:cubicBezTo>
                    <a:pt x="18958" y="10520"/>
                    <a:pt x="19362" y="10587"/>
                    <a:pt x="19295" y="10183"/>
                  </a:cubicBezTo>
                  <a:cubicBezTo>
                    <a:pt x="19187" y="9808"/>
                    <a:pt x="18867" y="9519"/>
                    <a:pt x="18571" y="9519"/>
                  </a:cubicBezTo>
                  <a:cubicBezTo>
                    <a:pt x="18495" y="9519"/>
                    <a:pt x="18422" y="9537"/>
                    <a:pt x="18353" y="9578"/>
                  </a:cubicBezTo>
                  <a:cubicBezTo>
                    <a:pt x="18044" y="9774"/>
                    <a:pt x="17838" y="9851"/>
                    <a:pt x="17702" y="9851"/>
                  </a:cubicBezTo>
                  <a:cubicBezTo>
                    <a:pt x="17276" y="9851"/>
                    <a:pt x="17547" y="9094"/>
                    <a:pt x="17547" y="8839"/>
                  </a:cubicBezTo>
                  <a:cubicBezTo>
                    <a:pt x="17479" y="8167"/>
                    <a:pt x="18084" y="7965"/>
                    <a:pt x="18555" y="7696"/>
                  </a:cubicBezTo>
                  <a:cubicBezTo>
                    <a:pt x="16673" y="5814"/>
                    <a:pt x="16673" y="5679"/>
                    <a:pt x="15933" y="5679"/>
                  </a:cubicBezTo>
                  <a:cubicBezTo>
                    <a:pt x="15825" y="5712"/>
                    <a:pt x="15719" y="5727"/>
                    <a:pt x="15617" y="5727"/>
                  </a:cubicBezTo>
                  <a:cubicBezTo>
                    <a:pt x="15081" y="5727"/>
                    <a:pt x="14645" y="5313"/>
                    <a:pt x="14589" y="4805"/>
                  </a:cubicBezTo>
                  <a:cubicBezTo>
                    <a:pt x="14521" y="4335"/>
                    <a:pt x="15463" y="3528"/>
                    <a:pt x="16068" y="3528"/>
                  </a:cubicBezTo>
                  <a:cubicBezTo>
                    <a:pt x="17547" y="3528"/>
                    <a:pt x="17681" y="3595"/>
                    <a:pt x="18084" y="5410"/>
                  </a:cubicBezTo>
                  <a:cubicBezTo>
                    <a:pt x="18152" y="5679"/>
                    <a:pt x="18084" y="6150"/>
                    <a:pt x="18488" y="6150"/>
                  </a:cubicBezTo>
                  <a:cubicBezTo>
                    <a:pt x="18523" y="6155"/>
                    <a:pt x="18557" y="6157"/>
                    <a:pt x="18590" y="6157"/>
                  </a:cubicBezTo>
                  <a:cubicBezTo>
                    <a:pt x="19006" y="6157"/>
                    <a:pt x="19290" y="5784"/>
                    <a:pt x="19227" y="5410"/>
                  </a:cubicBezTo>
                  <a:cubicBezTo>
                    <a:pt x="19160" y="4604"/>
                    <a:pt x="19563" y="3864"/>
                    <a:pt x="20236" y="3461"/>
                  </a:cubicBezTo>
                  <a:cubicBezTo>
                    <a:pt x="19967" y="2856"/>
                    <a:pt x="18690" y="2990"/>
                    <a:pt x="19295" y="1914"/>
                  </a:cubicBezTo>
                  <a:cubicBezTo>
                    <a:pt x="19900" y="1713"/>
                    <a:pt x="20101" y="973"/>
                    <a:pt x="19698" y="435"/>
                  </a:cubicBezTo>
                  <a:cubicBezTo>
                    <a:pt x="19478" y="106"/>
                    <a:pt x="19225" y="1"/>
                    <a:pt x="18956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4" name="Google Shape;9154;p9"/>
            <p:cNvSpPr/>
            <p:nvPr/>
          </p:nvSpPr>
          <p:spPr>
            <a:xfrm>
              <a:off x="3805775" y="1575950"/>
              <a:ext cx="334475" cy="490650"/>
            </a:xfrm>
            <a:custGeom>
              <a:avLst/>
              <a:gdLst/>
              <a:ahLst/>
              <a:cxnLst/>
              <a:rect l="l" t="t" r="r" b="b"/>
              <a:pathLst>
                <a:path w="13379" h="19626" extrusionOk="0">
                  <a:moveTo>
                    <a:pt x="7732" y="1"/>
                  </a:moveTo>
                  <a:cubicBezTo>
                    <a:pt x="5984" y="404"/>
                    <a:pt x="5715" y="2286"/>
                    <a:pt x="4505" y="3160"/>
                  </a:cubicBezTo>
                  <a:lnTo>
                    <a:pt x="3967" y="3765"/>
                  </a:lnTo>
                  <a:cubicBezTo>
                    <a:pt x="3832" y="3900"/>
                    <a:pt x="3631" y="4101"/>
                    <a:pt x="3429" y="4236"/>
                  </a:cubicBezTo>
                  <a:lnTo>
                    <a:pt x="3026" y="4572"/>
                  </a:lnTo>
                  <a:lnTo>
                    <a:pt x="2622" y="4908"/>
                  </a:lnTo>
                  <a:cubicBezTo>
                    <a:pt x="874" y="5244"/>
                    <a:pt x="337" y="6522"/>
                    <a:pt x="135" y="8135"/>
                  </a:cubicBezTo>
                  <a:cubicBezTo>
                    <a:pt x="0" y="8942"/>
                    <a:pt x="0" y="9681"/>
                    <a:pt x="135" y="10488"/>
                  </a:cubicBezTo>
                  <a:cubicBezTo>
                    <a:pt x="68" y="11362"/>
                    <a:pt x="0" y="12303"/>
                    <a:pt x="0" y="13245"/>
                  </a:cubicBezTo>
                  <a:cubicBezTo>
                    <a:pt x="673" y="13715"/>
                    <a:pt x="538" y="14387"/>
                    <a:pt x="538" y="14925"/>
                  </a:cubicBezTo>
                  <a:cubicBezTo>
                    <a:pt x="605" y="16135"/>
                    <a:pt x="1278" y="16942"/>
                    <a:pt x="1816" y="17950"/>
                  </a:cubicBezTo>
                  <a:cubicBezTo>
                    <a:pt x="2555" y="17345"/>
                    <a:pt x="2286" y="16539"/>
                    <a:pt x="2690" y="16068"/>
                  </a:cubicBezTo>
                  <a:cubicBezTo>
                    <a:pt x="2827" y="15862"/>
                    <a:pt x="2969" y="15788"/>
                    <a:pt x="3113" y="15788"/>
                  </a:cubicBezTo>
                  <a:cubicBezTo>
                    <a:pt x="3488" y="15788"/>
                    <a:pt x="3877" y="16293"/>
                    <a:pt x="4242" y="16293"/>
                  </a:cubicBezTo>
                  <a:cubicBezTo>
                    <a:pt x="4285" y="16293"/>
                    <a:pt x="4328" y="16286"/>
                    <a:pt x="4370" y="16270"/>
                  </a:cubicBezTo>
                  <a:cubicBezTo>
                    <a:pt x="4706" y="15463"/>
                    <a:pt x="4975" y="14724"/>
                    <a:pt x="5110" y="13850"/>
                  </a:cubicBezTo>
                  <a:cubicBezTo>
                    <a:pt x="5110" y="13446"/>
                    <a:pt x="4101" y="13648"/>
                    <a:pt x="3967" y="12976"/>
                  </a:cubicBezTo>
                  <a:cubicBezTo>
                    <a:pt x="3967" y="12841"/>
                    <a:pt x="4034" y="12774"/>
                    <a:pt x="4034" y="12639"/>
                  </a:cubicBezTo>
                  <a:cubicBezTo>
                    <a:pt x="6118" y="12639"/>
                    <a:pt x="6253" y="12639"/>
                    <a:pt x="5849" y="14320"/>
                  </a:cubicBezTo>
                  <a:cubicBezTo>
                    <a:pt x="5648" y="15396"/>
                    <a:pt x="5311" y="16337"/>
                    <a:pt x="6387" y="17211"/>
                  </a:cubicBezTo>
                  <a:cubicBezTo>
                    <a:pt x="6454" y="17278"/>
                    <a:pt x="6320" y="17547"/>
                    <a:pt x="6320" y="17749"/>
                  </a:cubicBezTo>
                  <a:cubicBezTo>
                    <a:pt x="6185" y="18085"/>
                    <a:pt x="5984" y="18488"/>
                    <a:pt x="6522" y="18556"/>
                  </a:cubicBezTo>
                  <a:cubicBezTo>
                    <a:pt x="6573" y="18561"/>
                    <a:pt x="6621" y="18564"/>
                    <a:pt x="6666" y="18564"/>
                  </a:cubicBezTo>
                  <a:cubicBezTo>
                    <a:pt x="7137" y="18564"/>
                    <a:pt x="7188" y="18246"/>
                    <a:pt x="7127" y="17816"/>
                  </a:cubicBezTo>
                  <a:cubicBezTo>
                    <a:pt x="7059" y="17547"/>
                    <a:pt x="7261" y="17278"/>
                    <a:pt x="7530" y="17211"/>
                  </a:cubicBezTo>
                  <a:cubicBezTo>
                    <a:pt x="7574" y="17202"/>
                    <a:pt x="7615" y="17198"/>
                    <a:pt x="7652" y="17198"/>
                  </a:cubicBezTo>
                  <a:cubicBezTo>
                    <a:pt x="7900" y="17198"/>
                    <a:pt x="8009" y="17381"/>
                    <a:pt x="8068" y="17614"/>
                  </a:cubicBezTo>
                  <a:cubicBezTo>
                    <a:pt x="8220" y="18833"/>
                    <a:pt x="8679" y="19515"/>
                    <a:pt x="9619" y="19515"/>
                  </a:cubicBezTo>
                  <a:cubicBezTo>
                    <a:pt x="9923" y="19515"/>
                    <a:pt x="10278" y="19443"/>
                    <a:pt x="10690" y="19295"/>
                  </a:cubicBezTo>
                  <a:cubicBezTo>
                    <a:pt x="10757" y="19295"/>
                    <a:pt x="10824" y="19362"/>
                    <a:pt x="10891" y="19362"/>
                  </a:cubicBezTo>
                  <a:cubicBezTo>
                    <a:pt x="11158" y="19550"/>
                    <a:pt x="11344" y="19625"/>
                    <a:pt x="11474" y="19625"/>
                  </a:cubicBezTo>
                  <a:cubicBezTo>
                    <a:pt x="11903" y="19625"/>
                    <a:pt x="11729" y="18813"/>
                    <a:pt x="11833" y="18556"/>
                  </a:cubicBezTo>
                  <a:cubicBezTo>
                    <a:pt x="12093" y="18034"/>
                    <a:pt x="11869" y="17836"/>
                    <a:pt x="11504" y="17836"/>
                  </a:cubicBezTo>
                  <a:cubicBezTo>
                    <a:pt x="11399" y="17836"/>
                    <a:pt x="11281" y="17853"/>
                    <a:pt x="11160" y="17883"/>
                  </a:cubicBezTo>
                  <a:cubicBezTo>
                    <a:pt x="11070" y="17917"/>
                    <a:pt x="10991" y="17932"/>
                    <a:pt x="10920" y="17932"/>
                  </a:cubicBezTo>
                  <a:cubicBezTo>
                    <a:pt x="10573" y="17932"/>
                    <a:pt x="10443" y="17569"/>
                    <a:pt x="10219" y="17345"/>
                  </a:cubicBezTo>
                  <a:cubicBezTo>
                    <a:pt x="10021" y="17191"/>
                    <a:pt x="9866" y="17124"/>
                    <a:pt x="9743" y="17124"/>
                  </a:cubicBezTo>
                  <a:cubicBezTo>
                    <a:pt x="9489" y="17124"/>
                    <a:pt x="9368" y="17409"/>
                    <a:pt x="9278" y="17816"/>
                  </a:cubicBezTo>
                  <a:cubicBezTo>
                    <a:pt x="9278" y="18000"/>
                    <a:pt x="9278" y="18295"/>
                    <a:pt x="8922" y="18295"/>
                  </a:cubicBezTo>
                  <a:cubicBezTo>
                    <a:pt x="8887" y="18295"/>
                    <a:pt x="8849" y="18293"/>
                    <a:pt x="8807" y="18287"/>
                  </a:cubicBezTo>
                  <a:cubicBezTo>
                    <a:pt x="8740" y="17816"/>
                    <a:pt x="8471" y="17278"/>
                    <a:pt x="8673" y="17009"/>
                  </a:cubicBezTo>
                  <a:cubicBezTo>
                    <a:pt x="9217" y="16042"/>
                    <a:pt x="9326" y="15510"/>
                    <a:pt x="8268" y="15510"/>
                  </a:cubicBezTo>
                  <a:cubicBezTo>
                    <a:pt x="8149" y="15510"/>
                    <a:pt x="8015" y="15517"/>
                    <a:pt x="7866" y="15530"/>
                  </a:cubicBezTo>
                  <a:cubicBezTo>
                    <a:pt x="7597" y="15530"/>
                    <a:pt x="7395" y="15261"/>
                    <a:pt x="7463" y="14992"/>
                  </a:cubicBezTo>
                  <a:cubicBezTo>
                    <a:pt x="7501" y="14764"/>
                    <a:pt x="7603" y="14687"/>
                    <a:pt x="7734" y="14687"/>
                  </a:cubicBezTo>
                  <a:cubicBezTo>
                    <a:pt x="7834" y="14687"/>
                    <a:pt x="7951" y="14732"/>
                    <a:pt x="8068" y="14791"/>
                  </a:cubicBezTo>
                  <a:cubicBezTo>
                    <a:pt x="8289" y="14874"/>
                    <a:pt x="8499" y="14934"/>
                    <a:pt x="8693" y="14934"/>
                  </a:cubicBezTo>
                  <a:cubicBezTo>
                    <a:pt x="8970" y="14934"/>
                    <a:pt x="9214" y="14811"/>
                    <a:pt x="9412" y="14455"/>
                  </a:cubicBezTo>
                  <a:cubicBezTo>
                    <a:pt x="9143" y="14118"/>
                    <a:pt x="8740" y="14186"/>
                    <a:pt x="8471" y="14118"/>
                  </a:cubicBezTo>
                  <a:cubicBezTo>
                    <a:pt x="7395" y="13850"/>
                    <a:pt x="6858" y="12707"/>
                    <a:pt x="7328" y="11698"/>
                  </a:cubicBezTo>
                  <a:cubicBezTo>
                    <a:pt x="7556" y="11244"/>
                    <a:pt x="8305" y="10881"/>
                    <a:pt x="8829" y="10881"/>
                  </a:cubicBezTo>
                  <a:cubicBezTo>
                    <a:pt x="9080" y="10881"/>
                    <a:pt x="9280" y="10964"/>
                    <a:pt x="9345" y="11160"/>
                  </a:cubicBezTo>
                  <a:cubicBezTo>
                    <a:pt x="9614" y="12303"/>
                    <a:pt x="11026" y="12639"/>
                    <a:pt x="11295" y="13782"/>
                  </a:cubicBezTo>
                  <a:cubicBezTo>
                    <a:pt x="11564" y="13379"/>
                    <a:pt x="11631" y="12908"/>
                    <a:pt x="12169" y="12572"/>
                  </a:cubicBezTo>
                  <a:cubicBezTo>
                    <a:pt x="12572" y="12371"/>
                    <a:pt x="12706" y="11967"/>
                    <a:pt x="13043" y="11698"/>
                  </a:cubicBezTo>
                  <a:lnTo>
                    <a:pt x="13379" y="11295"/>
                  </a:lnTo>
                  <a:cubicBezTo>
                    <a:pt x="13244" y="11093"/>
                    <a:pt x="13177" y="10824"/>
                    <a:pt x="12908" y="10757"/>
                  </a:cubicBezTo>
                  <a:cubicBezTo>
                    <a:pt x="12572" y="10757"/>
                    <a:pt x="12236" y="10824"/>
                    <a:pt x="11900" y="10959"/>
                  </a:cubicBezTo>
                  <a:cubicBezTo>
                    <a:pt x="11227" y="10623"/>
                    <a:pt x="11429" y="10354"/>
                    <a:pt x="11900" y="9950"/>
                  </a:cubicBezTo>
                  <a:cubicBezTo>
                    <a:pt x="12370" y="9480"/>
                    <a:pt x="12303" y="9144"/>
                    <a:pt x="11765" y="8875"/>
                  </a:cubicBezTo>
                  <a:cubicBezTo>
                    <a:pt x="11419" y="8817"/>
                    <a:pt x="11221" y="8363"/>
                    <a:pt x="10917" y="8363"/>
                  </a:cubicBezTo>
                  <a:cubicBezTo>
                    <a:pt x="10867" y="8363"/>
                    <a:pt x="10814" y="8376"/>
                    <a:pt x="10757" y="8404"/>
                  </a:cubicBezTo>
                  <a:cubicBezTo>
                    <a:pt x="10498" y="8478"/>
                    <a:pt x="10279" y="8695"/>
                    <a:pt x="10146" y="8695"/>
                  </a:cubicBezTo>
                  <a:cubicBezTo>
                    <a:pt x="10038" y="8695"/>
                    <a:pt x="9987" y="8551"/>
                    <a:pt x="10017" y="8068"/>
                  </a:cubicBezTo>
                  <a:cubicBezTo>
                    <a:pt x="10078" y="7523"/>
                    <a:pt x="10138" y="7251"/>
                    <a:pt x="10591" y="7251"/>
                  </a:cubicBezTo>
                  <a:cubicBezTo>
                    <a:pt x="10641" y="7251"/>
                    <a:pt x="10696" y="7254"/>
                    <a:pt x="10757" y="7261"/>
                  </a:cubicBezTo>
                  <a:cubicBezTo>
                    <a:pt x="11094" y="7317"/>
                    <a:pt x="11384" y="7562"/>
                    <a:pt x="11706" y="7562"/>
                  </a:cubicBezTo>
                  <a:cubicBezTo>
                    <a:pt x="11769" y="7562"/>
                    <a:pt x="11834" y="7552"/>
                    <a:pt x="11900" y="7530"/>
                  </a:cubicBezTo>
                  <a:cubicBezTo>
                    <a:pt x="12101" y="7396"/>
                    <a:pt x="12236" y="7261"/>
                    <a:pt x="12370" y="7127"/>
                  </a:cubicBezTo>
                  <a:cubicBezTo>
                    <a:pt x="12505" y="6858"/>
                    <a:pt x="12438" y="6656"/>
                    <a:pt x="12101" y="6454"/>
                  </a:cubicBezTo>
                  <a:cubicBezTo>
                    <a:pt x="11896" y="6331"/>
                    <a:pt x="11690" y="6207"/>
                    <a:pt x="11468" y="6207"/>
                  </a:cubicBezTo>
                  <a:cubicBezTo>
                    <a:pt x="11328" y="6207"/>
                    <a:pt x="11182" y="6257"/>
                    <a:pt x="11026" y="6387"/>
                  </a:cubicBezTo>
                  <a:cubicBezTo>
                    <a:pt x="10286" y="7127"/>
                    <a:pt x="9278" y="6791"/>
                    <a:pt x="8135" y="7261"/>
                  </a:cubicBezTo>
                  <a:cubicBezTo>
                    <a:pt x="8404" y="4841"/>
                    <a:pt x="8337" y="2354"/>
                    <a:pt x="7732" y="1"/>
                  </a:cubicBezTo>
                  <a:close/>
                </a:path>
              </a:pathLst>
            </a:custGeom>
            <a:solidFill>
              <a:srgbClr val="106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5" name="Google Shape;9155;p9"/>
            <p:cNvSpPr/>
            <p:nvPr/>
          </p:nvSpPr>
          <p:spPr>
            <a:xfrm>
              <a:off x="3783925" y="1244975"/>
              <a:ext cx="344575" cy="457050"/>
            </a:xfrm>
            <a:custGeom>
              <a:avLst/>
              <a:gdLst/>
              <a:ahLst/>
              <a:cxnLst/>
              <a:rect l="l" t="t" r="r" b="b"/>
              <a:pathLst>
                <a:path w="13783" h="18282" extrusionOk="0">
                  <a:moveTo>
                    <a:pt x="7171" y="1"/>
                  </a:moveTo>
                  <a:cubicBezTo>
                    <a:pt x="6989" y="1"/>
                    <a:pt x="6802" y="167"/>
                    <a:pt x="6656" y="533"/>
                  </a:cubicBezTo>
                  <a:cubicBezTo>
                    <a:pt x="6051" y="2080"/>
                    <a:pt x="6387" y="3626"/>
                    <a:pt x="6253" y="5172"/>
                  </a:cubicBezTo>
                  <a:cubicBezTo>
                    <a:pt x="6202" y="5323"/>
                    <a:pt x="6341" y="5399"/>
                    <a:pt x="6612" y="5399"/>
                  </a:cubicBezTo>
                  <a:cubicBezTo>
                    <a:pt x="6702" y="5399"/>
                    <a:pt x="6807" y="5391"/>
                    <a:pt x="6925" y="5374"/>
                  </a:cubicBezTo>
                  <a:cubicBezTo>
                    <a:pt x="6790" y="4500"/>
                    <a:pt x="7261" y="3626"/>
                    <a:pt x="6992" y="2685"/>
                  </a:cubicBezTo>
                  <a:cubicBezTo>
                    <a:pt x="6903" y="2326"/>
                    <a:pt x="7082" y="2266"/>
                    <a:pt x="7311" y="2266"/>
                  </a:cubicBezTo>
                  <a:cubicBezTo>
                    <a:pt x="7425" y="2266"/>
                    <a:pt x="7552" y="2281"/>
                    <a:pt x="7664" y="2281"/>
                  </a:cubicBezTo>
                  <a:cubicBezTo>
                    <a:pt x="7708" y="2273"/>
                    <a:pt x="7749" y="2269"/>
                    <a:pt x="7788" y="2269"/>
                  </a:cubicBezTo>
                  <a:cubicBezTo>
                    <a:pt x="8048" y="2269"/>
                    <a:pt x="8194" y="2459"/>
                    <a:pt x="8135" y="2752"/>
                  </a:cubicBezTo>
                  <a:cubicBezTo>
                    <a:pt x="7732" y="4500"/>
                    <a:pt x="7328" y="6382"/>
                    <a:pt x="6051" y="7861"/>
                  </a:cubicBezTo>
                  <a:cubicBezTo>
                    <a:pt x="5513" y="7323"/>
                    <a:pt x="5917" y="6584"/>
                    <a:pt x="5513" y="6113"/>
                  </a:cubicBezTo>
                  <a:cubicBezTo>
                    <a:pt x="5369" y="5934"/>
                    <a:pt x="5168" y="5792"/>
                    <a:pt x="4991" y="5792"/>
                  </a:cubicBezTo>
                  <a:cubicBezTo>
                    <a:pt x="4837" y="5792"/>
                    <a:pt x="4702" y="5899"/>
                    <a:pt x="4639" y="6181"/>
                  </a:cubicBezTo>
                  <a:cubicBezTo>
                    <a:pt x="4370" y="7660"/>
                    <a:pt x="3160" y="8197"/>
                    <a:pt x="2152" y="8870"/>
                  </a:cubicBezTo>
                  <a:cubicBezTo>
                    <a:pt x="1681" y="11156"/>
                    <a:pt x="1412" y="13441"/>
                    <a:pt x="1278" y="15727"/>
                  </a:cubicBezTo>
                  <a:cubicBezTo>
                    <a:pt x="1211" y="16803"/>
                    <a:pt x="0" y="18282"/>
                    <a:pt x="2286" y="18282"/>
                  </a:cubicBezTo>
                  <a:cubicBezTo>
                    <a:pt x="2622" y="18147"/>
                    <a:pt x="2824" y="17946"/>
                    <a:pt x="3093" y="17744"/>
                  </a:cubicBezTo>
                  <a:cubicBezTo>
                    <a:pt x="4034" y="16668"/>
                    <a:pt x="4841" y="15458"/>
                    <a:pt x="5648" y="14382"/>
                  </a:cubicBezTo>
                  <a:cubicBezTo>
                    <a:pt x="6656" y="13038"/>
                    <a:pt x="7530" y="11693"/>
                    <a:pt x="8404" y="10282"/>
                  </a:cubicBezTo>
                  <a:cubicBezTo>
                    <a:pt x="8673" y="9676"/>
                    <a:pt x="9412" y="9273"/>
                    <a:pt x="9278" y="8399"/>
                  </a:cubicBezTo>
                  <a:cubicBezTo>
                    <a:pt x="9883" y="7189"/>
                    <a:pt x="10959" y="6248"/>
                    <a:pt x="11429" y="4903"/>
                  </a:cubicBezTo>
                  <a:cubicBezTo>
                    <a:pt x="11564" y="4702"/>
                    <a:pt x="11496" y="4298"/>
                    <a:pt x="11833" y="4097"/>
                  </a:cubicBezTo>
                  <a:lnTo>
                    <a:pt x="11833" y="4164"/>
                  </a:lnTo>
                  <a:cubicBezTo>
                    <a:pt x="11900" y="4029"/>
                    <a:pt x="12034" y="3895"/>
                    <a:pt x="12169" y="3828"/>
                  </a:cubicBezTo>
                  <a:cubicBezTo>
                    <a:pt x="12303" y="3693"/>
                    <a:pt x="12303" y="3559"/>
                    <a:pt x="12303" y="3424"/>
                  </a:cubicBezTo>
                  <a:cubicBezTo>
                    <a:pt x="12370" y="2954"/>
                    <a:pt x="11765" y="2416"/>
                    <a:pt x="12370" y="1945"/>
                  </a:cubicBezTo>
                  <a:cubicBezTo>
                    <a:pt x="12841" y="1609"/>
                    <a:pt x="13782" y="1139"/>
                    <a:pt x="13043" y="466"/>
                  </a:cubicBezTo>
                  <a:cubicBezTo>
                    <a:pt x="12971" y="403"/>
                    <a:pt x="12911" y="376"/>
                    <a:pt x="12859" y="376"/>
                  </a:cubicBezTo>
                  <a:cubicBezTo>
                    <a:pt x="12562" y="376"/>
                    <a:pt x="12534" y="1254"/>
                    <a:pt x="12047" y="1254"/>
                  </a:cubicBezTo>
                  <a:cubicBezTo>
                    <a:pt x="11984" y="1254"/>
                    <a:pt x="11913" y="1239"/>
                    <a:pt x="11833" y="1206"/>
                  </a:cubicBezTo>
                  <a:cubicBezTo>
                    <a:pt x="11631" y="937"/>
                    <a:pt x="11496" y="399"/>
                    <a:pt x="11295" y="399"/>
                  </a:cubicBezTo>
                  <a:cubicBezTo>
                    <a:pt x="10917" y="370"/>
                    <a:pt x="10515" y="328"/>
                    <a:pt x="10126" y="328"/>
                  </a:cubicBezTo>
                  <a:cubicBezTo>
                    <a:pt x="9613" y="328"/>
                    <a:pt x="9122" y="400"/>
                    <a:pt x="8740" y="668"/>
                  </a:cubicBezTo>
                  <a:cubicBezTo>
                    <a:pt x="8499" y="837"/>
                    <a:pt x="8318" y="911"/>
                    <a:pt x="8173" y="911"/>
                  </a:cubicBezTo>
                  <a:cubicBezTo>
                    <a:pt x="7914" y="911"/>
                    <a:pt x="7770" y="676"/>
                    <a:pt x="7597" y="332"/>
                  </a:cubicBezTo>
                  <a:cubicBezTo>
                    <a:pt x="7475" y="117"/>
                    <a:pt x="7324" y="1"/>
                    <a:pt x="7171" y="1"/>
                  </a:cubicBezTo>
                  <a:close/>
                </a:path>
              </a:pathLst>
            </a:custGeom>
            <a:solidFill>
              <a:srgbClr val="125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6" name="Google Shape;9156;p9"/>
            <p:cNvSpPr/>
            <p:nvPr/>
          </p:nvSpPr>
          <p:spPr>
            <a:xfrm>
              <a:off x="3563750" y="1311050"/>
              <a:ext cx="183225" cy="390975"/>
            </a:xfrm>
            <a:custGeom>
              <a:avLst/>
              <a:gdLst/>
              <a:ahLst/>
              <a:cxnLst/>
              <a:rect l="l" t="t" r="r" b="b"/>
              <a:pathLst>
                <a:path w="7329" h="15639" extrusionOk="0">
                  <a:moveTo>
                    <a:pt x="1192" y="1"/>
                  </a:moveTo>
                  <a:cubicBezTo>
                    <a:pt x="1119" y="1"/>
                    <a:pt x="1036" y="13"/>
                    <a:pt x="942" y="42"/>
                  </a:cubicBezTo>
                  <a:cubicBezTo>
                    <a:pt x="1345" y="1117"/>
                    <a:pt x="1144" y="2193"/>
                    <a:pt x="1278" y="3336"/>
                  </a:cubicBezTo>
                  <a:cubicBezTo>
                    <a:pt x="1547" y="5218"/>
                    <a:pt x="1614" y="5218"/>
                    <a:pt x="1" y="5823"/>
                  </a:cubicBezTo>
                  <a:cubicBezTo>
                    <a:pt x="1" y="6361"/>
                    <a:pt x="135" y="6966"/>
                    <a:pt x="404" y="7437"/>
                  </a:cubicBezTo>
                  <a:cubicBezTo>
                    <a:pt x="471" y="8513"/>
                    <a:pt x="1076" y="9454"/>
                    <a:pt x="2085" y="9790"/>
                  </a:cubicBezTo>
                  <a:lnTo>
                    <a:pt x="3631" y="12681"/>
                  </a:lnTo>
                  <a:cubicBezTo>
                    <a:pt x="4370" y="13756"/>
                    <a:pt x="4505" y="15168"/>
                    <a:pt x="6051" y="15639"/>
                  </a:cubicBezTo>
                  <a:cubicBezTo>
                    <a:pt x="6253" y="14429"/>
                    <a:pt x="5715" y="13218"/>
                    <a:pt x="6455" y="12277"/>
                  </a:cubicBezTo>
                  <a:cubicBezTo>
                    <a:pt x="6656" y="10462"/>
                    <a:pt x="7127" y="8647"/>
                    <a:pt x="6925" y="6765"/>
                  </a:cubicBezTo>
                  <a:cubicBezTo>
                    <a:pt x="7328" y="6092"/>
                    <a:pt x="6656" y="5218"/>
                    <a:pt x="7261" y="4613"/>
                  </a:cubicBezTo>
                  <a:cubicBezTo>
                    <a:pt x="7261" y="4210"/>
                    <a:pt x="7328" y="3807"/>
                    <a:pt x="7328" y="3470"/>
                  </a:cubicBezTo>
                  <a:cubicBezTo>
                    <a:pt x="7228" y="3302"/>
                    <a:pt x="7118" y="3243"/>
                    <a:pt x="7008" y="3243"/>
                  </a:cubicBezTo>
                  <a:cubicBezTo>
                    <a:pt x="6751" y="3243"/>
                    <a:pt x="6488" y="3564"/>
                    <a:pt x="6312" y="3564"/>
                  </a:cubicBezTo>
                  <a:cubicBezTo>
                    <a:pt x="6262" y="3564"/>
                    <a:pt x="6219" y="3538"/>
                    <a:pt x="6186" y="3470"/>
                  </a:cubicBezTo>
                  <a:cubicBezTo>
                    <a:pt x="5938" y="2905"/>
                    <a:pt x="5691" y="2636"/>
                    <a:pt x="5414" y="2636"/>
                  </a:cubicBezTo>
                  <a:cubicBezTo>
                    <a:pt x="5164" y="2636"/>
                    <a:pt x="4891" y="2854"/>
                    <a:pt x="4572" y="3269"/>
                  </a:cubicBezTo>
                  <a:cubicBezTo>
                    <a:pt x="4505" y="3336"/>
                    <a:pt x="4236" y="3336"/>
                    <a:pt x="4034" y="3336"/>
                  </a:cubicBezTo>
                  <a:cubicBezTo>
                    <a:pt x="3295" y="3067"/>
                    <a:pt x="3026" y="2328"/>
                    <a:pt x="2421" y="1857"/>
                  </a:cubicBezTo>
                  <a:cubicBezTo>
                    <a:pt x="1950" y="1521"/>
                    <a:pt x="2488" y="1050"/>
                    <a:pt x="2421" y="580"/>
                  </a:cubicBezTo>
                  <a:cubicBezTo>
                    <a:pt x="2354" y="479"/>
                    <a:pt x="2286" y="428"/>
                    <a:pt x="2219" y="428"/>
                  </a:cubicBezTo>
                  <a:cubicBezTo>
                    <a:pt x="2152" y="428"/>
                    <a:pt x="2085" y="479"/>
                    <a:pt x="2017" y="580"/>
                  </a:cubicBezTo>
                  <a:cubicBezTo>
                    <a:pt x="1729" y="464"/>
                    <a:pt x="1638" y="1"/>
                    <a:pt x="1192" y="1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7" name="Google Shape;9157;p9"/>
            <p:cNvSpPr/>
            <p:nvPr/>
          </p:nvSpPr>
          <p:spPr>
            <a:xfrm>
              <a:off x="3452825" y="1990125"/>
              <a:ext cx="253800" cy="338350"/>
            </a:xfrm>
            <a:custGeom>
              <a:avLst/>
              <a:gdLst/>
              <a:ahLst/>
              <a:cxnLst/>
              <a:rect l="l" t="t" r="r" b="b"/>
              <a:pathLst>
                <a:path w="10152" h="13534" extrusionOk="0">
                  <a:moveTo>
                    <a:pt x="5285" y="1"/>
                  </a:moveTo>
                  <a:cubicBezTo>
                    <a:pt x="5064" y="1"/>
                    <a:pt x="4821" y="44"/>
                    <a:pt x="4572" y="106"/>
                  </a:cubicBezTo>
                  <a:cubicBezTo>
                    <a:pt x="3765" y="375"/>
                    <a:pt x="3093" y="778"/>
                    <a:pt x="2555" y="1383"/>
                  </a:cubicBezTo>
                  <a:cubicBezTo>
                    <a:pt x="2555" y="1451"/>
                    <a:pt x="2488" y="1585"/>
                    <a:pt x="2421" y="1652"/>
                  </a:cubicBezTo>
                  <a:cubicBezTo>
                    <a:pt x="2622" y="2728"/>
                    <a:pt x="4034" y="3468"/>
                    <a:pt x="3362" y="4879"/>
                  </a:cubicBezTo>
                  <a:cubicBezTo>
                    <a:pt x="3228" y="5148"/>
                    <a:pt x="3698" y="5350"/>
                    <a:pt x="3900" y="5619"/>
                  </a:cubicBezTo>
                  <a:cubicBezTo>
                    <a:pt x="4438" y="6224"/>
                    <a:pt x="3496" y="6560"/>
                    <a:pt x="3429" y="6896"/>
                  </a:cubicBezTo>
                  <a:cubicBezTo>
                    <a:pt x="3305" y="7207"/>
                    <a:pt x="3123" y="7576"/>
                    <a:pt x="2670" y="7576"/>
                  </a:cubicBezTo>
                  <a:cubicBezTo>
                    <a:pt x="2634" y="7576"/>
                    <a:pt x="2595" y="7573"/>
                    <a:pt x="2555" y="7568"/>
                  </a:cubicBezTo>
                  <a:cubicBezTo>
                    <a:pt x="2354" y="7568"/>
                    <a:pt x="2219" y="7434"/>
                    <a:pt x="2152" y="7232"/>
                  </a:cubicBezTo>
                  <a:cubicBezTo>
                    <a:pt x="1968" y="6619"/>
                    <a:pt x="1896" y="5727"/>
                    <a:pt x="1171" y="5727"/>
                  </a:cubicBezTo>
                  <a:cubicBezTo>
                    <a:pt x="1101" y="5727"/>
                    <a:pt x="1025" y="5735"/>
                    <a:pt x="942" y="5753"/>
                  </a:cubicBezTo>
                  <a:cubicBezTo>
                    <a:pt x="1" y="6022"/>
                    <a:pt x="942" y="6896"/>
                    <a:pt x="740" y="7568"/>
                  </a:cubicBezTo>
                  <a:cubicBezTo>
                    <a:pt x="471" y="8644"/>
                    <a:pt x="606" y="9787"/>
                    <a:pt x="1076" y="10795"/>
                  </a:cubicBezTo>
                  <a:cubicBezTo>
                    <a:pt x="2152" y="10594"/>
                    <a:pt x="2421" y="9653"/>
                    <a:pt x="3160" y="9182"/>
                  </a:cubicBezTo>
                  <a:cubicBezTo>
                    <a:pt x="3362" y="9518"/>
                    <a:pt x="3496" y="9787"/>
                    <a:pt x="3631" y="10123"/>
                  </a:cubicBezTo>
                  <a:lnTo>
                    <a:pt x="3631" y="10325"/>
                  </a:lnTo>
                  <a:cubicBezTo>
                    <a:pt x="3564" y="10594"/>
                    <a:pt x="3496" y="10863"/>
                    <a:pt x="3295" y="11132"/>
                  </a:cubicBezTo>
                  <a:lnTo>
                    <a:pt x="3228" y="11333"/>
                  </a:lnTo>
                  <a:cubicBezTo>
                    <a:pt x="3631" y="11737"/>
                    <a:pt x="4102" y="12073"/>
                    <a:pt x="4639" y="12274"/>
                  </a:cubicBezTo>
                  <a:cubicBezTo>
                    <a:pt x="5379" y="11804"/>
                    <a:pt x="5043" y="10795"/>
                    <a:pt x="5715" y="10392"/>
                  </a:cubicBezTo>
                  <a:lnTo>
                    <a:pt x="5715" y="10392"/>
                  </a:lnTo>
                  <a:cubicBezTo>
                    <a:pt x="6454" y="10594"/>
                    <a:pt x="5379" y="11669"/>
                    <a:pt x="6387" y="11737"/>
                  </a:cubicBezTo>
                  <a:cubicBezTo>
                    <a:pt x="7261" y="11804"/>
                    <a:pt x="7127" y="12073"/>
                    <a:pt x="6522" y="12476"/>
                  </a:cubicBezTo>
                  <a:cubicBezTo>
                    <a:pt x="6387" y="12543"/>
                    <a:pt x="5917" y="12409"/>
                    <a:pt x="6051" y="12879"/>
                  </a:cubicBezTo>
                  <a:cubicBezTo>
                    <a:pt x="6186" y="13081"/>
                    <a:pt x="6387" y="13216"/>
                    <a:pt x="6589" y="13417"/>
                  </a:cubicBezTo>
                  <a:cubicBezTo>
                    <a:pt x="6601" y="13280"/>
                    <a:pt x="6665" y="13230"/>
                    <a:pt x="6758" y="13230"/>
                  </a:cubicBezTo>
                  <a:cubicBezTo>
                    <a:pt x="6988" y="13230"/>
                    <a:pt x="7395" y="13533"/>
                    <a:pt x="7633" y="13533"/>
                  </a:cubicBezTo>
                  <a:cubicBezTo>
                    <a:pt x="7814" y="13533"/>
                    <a:pt x="7897" y="13359"/>
                    <a:pt x="7732" y="12745"/>
                  </a:cubicBezTo>
                  <a:cubicBezTo>
                    <a:pt x="7702" y="12567"/>
                    <a:pt x="7751" y="12507"/>
                    <a:pt x="7838" y="12507"/>
                  </a:cubicBezTo>
                  <a:cubicBezTo>
                    <a:pt x="7948" y="12507"/>
                    <a:pt x="8120" y="12603"/>
                    <a:pt x="8270" y="12678"/>
                  </a:cubicBezTo>
                  <a:cubicBezTo>
                    <a:pt x="8386" y="12774"/>
                    <a:pt x="8496" y="12810"/>
                    <a:pt x="8602" y="12810"/>
                  </a:cubicBezTo>
                  <a:cubicBezTo>
                    <a:pt x="8866" y="12810"/>
                    <a:pt x="9106" y="12591"/>
                    <a:pt x="9345" y="12543"/>
                  </a:cubicBezTo>
                  <a:lnTo>
                    <a:pt x="9412" y="12409"/>
                  </a:lnTo>
                  <a:lnTo>
                    <a:pt x="9345" y="12274"/>
                  </a:lnTo>
                  <a:cubicBezTo>
                    <a:pt x="9410" y="11180"/>
                    <a:pt x="10152" y="9778"/>
                    <a:pt x="8387" y="9778"/>
                  </a:cubicBezTo>
                  <a:cubicBezTo>
                    <a:pt x="8308" y="9778"/>
                    <a:pt x="8224" y="9781"/>
                    <a:pt x="8135" y="9787"/>
                  </a:cubicBezTo>
                  <a:cubicBezTo>
                    <a:pt x="8740" y="9720"/>
                    <a:pt x="9278" y="9316"/>
                    <a:pt x="9412" y="8711"/>
                  </a:cubicBezTo>
                  <a:cubicBezTo>
                    <a:pt x="9547" y="7972"/>
                    <a:pt x="8942" y="7636"/>
                    <a:pt x="8404" y="7367"/>
                  </a:cubicBezTo>
                  <a:cubicBezTo>
                    <a:pt x="6858" y="6627"/>
                    <a:pt x="6522" y="5484"/>
                    <a:pt x="7328" y="3938"/>
                  </a:cubicBezTo>
                  <a:cubicBezTo>
                    <a:pt x="7396" y="3804"/>
                    <a:pt x="7463" y="3602"/>
                    <a:pt x="7463" y="3400"/>
                  </a:cubicBezTo>
                  <a:cubicBezTo>
                    <a:pt x="7328" y="2392"/>
                    <a:pt x="6589" y="2190"/>
                    <a:pt x="5782" y="2123"/>
                  </a:cubicBezTo>
                  <a:lnTo>
                    <a:pt x="4572" y="2123"/>
                  </a:lnTo>
                  <a:cubicBezTo>
                    <a:pt x="4505" y="2089"/>
                    <a:pt x="4471" y="2073"/>
                    <a:pt x="4454" y="2073"/>
                  </a:cubicBezTo>
                  <a:cubicBezTo>
                    <a:pt x="4438" y="2073"/>
                    <a:pt x="4438" y="2089"/>
                    <a:pt x="4438" y="2123"/>
                  </a:cubicBezTo>
                  <a:cubicBezTo>
                    <a:pt x="4438" y="2173"/>
                    <a:pt x="4433" y="2193"/>
                    <a:pt x="4426" y="2193"/>
                  </a:cubicBezTo>
                  <a:cubicBezTo>
                    <a:pt x="4401" y="2193"/>
                    <a:pt x="4345" y="1902"/>
                    <a:pt x="4404" y="1902"/>
                  </a:cubicBezTo>
                  <a:cubicBezTo>
                    <a:pt x="4413" y="1902"/>
                    <a:pt x="4424" y="1908"/>
                    <a:pt x="4438" y="1921"/>
                  </a:cubicBezTo>
                  <a:cubicBezTo>
                    <a:pt x="4630" y="1844"/>
                    <a:pt x="4866" y="1839"/>
                    <a:pt x="5103" y="1839"/>
                  </a:cubicBezTo>
                  <a:cubicBezTo>
                    <a:pt x="5143" y="1839"/>
                    <a:pt x="5182" y="1839"/>
                    <a:pt x="5222" y="1839"/>
                  </a:cubicBezTo>
                  <a:cubicBezTo>
                    <a:pt x="5775" y="1839"/>
                    <a:pt x="6298" y="1809"/>
                    <a:pt x="6253" y="913"/>
                  </a:cubicBezTo>
                  <a:cubicBezTo>
                    <a:pt x="6160" y="216"/>
                    <a:pt x="5778" y="1"/>
                    <a:pt x="5285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8" name="Google Shape;9158;p9"/>
            <p:cNvSpPr/>
            <p:nvPr/>
          </p:nvSpPr>
          <p:spPr>
            <a:xfrm>
              <a:off x="3688125" y="2303700"/>
              <a:ext cx="70625" cy="613475"/>
            </a:xfrm>
            <a:custGeom>
              <a:avLst/>
              <a:gdLst/>
              <a:ahLst/>
              <a:cxnLst/>
              <a:rect l="l" t="t" r="r" b="b"/>
              <a:pathLst>
                <a:path w="2825" h="24539" extrusionOk="0">
                  <a:moveTo>
                    <a:pt x="2824" y="0"/>
                  </a:moveTo>
                  <a:lnTo>
                    <a:pt x="2824" y="0"/>
                  </a:lnTo>
                  <a:cubicBezTo>
                    <a:pt x="2488" y="202"/>
                    <a:pt x="2152" y="404"/>
                    <a:pt x="1748" y="538"/>
                  </a:cubicBezTo>
                  <a:cubicBezTo>
                    <a:pt x="337" y="807"/>
                    <a:pt x="337" y="807"/>
                    <a:pt x="874" y="2152"/>
                  </a:cubicBezTo>
                  <a:cubicBezTo>
                    <a:pt x="1009" y="2421"/>
                    <a:pt x="1009" y="2689"/>
                    <a:pt x="942" y="2891"/>
                  </a:cubicBezTo>
                  <a:cubicBezTo>
                    <a:pt x="0" y="5110"/>
                    <a:pt x="538" y="7395"/>
                    <a:pt x="538" y="9614"/>
                  </a:cubicBezTo>
                  <a:cubicBezTo>
                    <a:pt x="606" y="10152"/>
                    <a:pt x="606" y="10690"/>
                    <a:pt x="538" y="11227"/>
                  </a:cubicBezTo>
                  <a:cubicBezTo>
                    <a:pt x="202" y="12303"/>
                    <a:pt x="269" y="13446"/>
                    <a:pt x="673" y="14522"/>
                  </a:cubicBezTo>
                  <a:cubicBezTo>
                    <a:pt x="1009" y="14589"/>
                    <a:pt x="1480" y="14589"/>
                    <a:pt x="1211" y="15059"/>
                  </a:cubicBezTo>
                  <a:cubicBezTo>
                    <a:pt x="135" y="17614"/>
                    <a:pt x="0" y="20370"/>
                    <a:pt x="135" y="23060"/>
                  </a:cubicBezTo>
                  <a:cubicBezTo>
                    <a:pt x="135" y="24135"/>
                    <a:pt x="202" y="24202"/>
                    <a:pt x="1076" y="24539"/>
                  </a:cubicBezTo>
                  <a:cubicBezTo>
                    <a:pt x="1614" y="24135"/>
                    <a:pt x="1412" y="23530"/>
                    <a:pt x="1480" y="22925"/>
                  </a:cubicBezTo>
                  <a:cubicBezTo>
                    <a:pt x="1480" y="22387"/>
                    <a:pt x="1278" y="21782"/>
                    <a:pt x="1883" y="21312"/>
                  </a:cubicBezTo>
                  <a:cubicBezTo>
                    <a:pt x="2421" y="20169"/>
                    <a:pt x="2488" y="18824"/>
                    <a:pt x="2152" y="17614"/>
                  </a:cubicBezTo>
                  <a:cubicBezTo>
                    <a:pt x="1950" y="16606"/>
                    <a:pt x="1883" y="15597"/>
                    <a:pt x="1883" y="14589"/>
                  </a:cubicBezTo>
                  <a:cubicBezTo>
                    <a:pt x="1681" y="12639"/>
                    <a:pt x="2421" y="10757"/>
                    <a:pt x="2421" y="8807"/>
                  </a:cubicBezTo>
                  <a:cubicBezTo>
                    <a:pt x="2353" y="7866"/>
                    <a:pt x="1816" y="6992"/>
                    <a:pt x="2286" y="6118"/>
                  </a:cubicBezTo>
                  <a:cubicBezTo>
                    <a:pt x="1480" y="5782"/>
                    <a:pt x="1547" y="5513"/>
                    <a:pt x="2085" y="4975"/>
                  </a:cubicBezTo>
                  <a:cubicBezTo>
                    <a:pt x="2219" y="4706"/>
                    <a:pt x="2286" y="4370"/>
                    <a:pt x="2219" y="4034"/>
                  </a:cubicBezTo>
                  <a:cubicBezTo>
                    <a:pt x="2017" y="2622"/>
                    <a:pt x="2219" y="1210"/>
                    <a:pt x="2824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9" name="Google Shape;9159;p9"/>
            <p:cNvSpPr/>
            <p:nvPr/>
          </p:nvSpPr>
          <p:spPr>
            <a:xfrm>
              <a:off x="3604100" y="2080175"/>
              <a:ext cx="94125" cy="216825"/>
            </a:xfrm>
            <a:custGeom>
              <a:avLst/>
              <a:gdLst/>
              <a:ahLst/>
              <a:cxnLst/>
              <a:rect l="l" t="t" r="r" b="b"/>
              <a:pathLst>
                <a:path w="3765" h="8673" extrusionOk="0">
                  <a:moveTo>
                    <a:pt x="1210" y="0"/>
                  </a:moveTo>
                  <a:cubicBezTo>
                    <a:pt x="0" y="336"/>
                    <a:pt x="269" y="1277"/>
                    <a:pt x="403" y="2084"/>
                  </a:cubicBezTo>
                  <a:cubicBezTo>
                    <a:pt x="538" y="3160"/>
                    <a:pt x="1345" y="4034"/>
                    <a:pt x="2488" y="4168"/>
                  </a:cubicBezTo>
                  <a:cubicBezTo>
                    <a:pt x="2824" y="4303"/>
                    <a:pt x="3093" y="4437"/>
                    <a:pt x="3093" y="4840"/>
                  </a:cubicBezTo>
                  <a:cubicBezTo>
                    <a:pt x="3093" y="5177"/>
                    <a:pt x="2891" y="5445"/>
                    <a:pt x="2555" y="5580"/>
                  </a:cubicBezTo>
                  <a:cubicBezTo>
                    <a:pt x="2084" y="5782"/>
                    <a:pt x="1546" y="5849"/>
                    <a:pt x="1076" y="6118"/>
                  </a:cubicBezTo>
                  <a:cubicBezTo>
                    <a:pt x="807" y="6252"/>
                    <a:pt x="740" y="6588"/>
                    <a:pt x="941" y="6790"/>
                  </a:cubicBezTo>
                  <a:cubicBezTo>
                    <a:pt x="1013" y="6970"/>
                    <a:pt x="1105" y="7035"/>
                    <a:pt x="1216" y="7035"/>
                  </a:cubicBezTo>
                  <a:cubicBezTo>
                    <a:pt x="1312" y="7035"/>
                    <a:pt x="1422" y="6987"/>
                    <a:pt x="1546" y="6925"/>
                  </a:cubicBezTo>
                  <a:cubicBezTo>
                    <a:pt x="2124" y="6699"/>
                    <a:pt x="2485" y="6566"/>
                    <a:pt x="2719" y="6566"/>
                  </a:cubicBezTo>
                  <a:cubicBezTo>
                    <a:pt x="3111" y="6566"/>
                    <a:pt x="3143" y="6939"/>
                    <a:pt x="3227" y="7866"/>
                  </a:cubicBezTo>
                  <a:cubicBezTo>
                    <a:pt x="3294" y="8135"/>
                    <a:pt x="3294" y="8404"/>
                    <a:pt x="3294" y="8672"/>
                  </a:cubicBezTo>
                  <a:cubicBezTo>
                    <a:pt x="3698" y="6857"/>
                    <a:pt x="3765" y="5042"/>
                    <a:pt x="3563" y="3227"/>
                  </a:cubicBezTo>
                  <a:cubicBezTo>
                    <a:pt x="2219" y="2555"/>
                    <a:pt x="2151" y="941"/>
                    <a:pt x="1210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0" name="Google Shape;9160;p9"/>
            <p:cNvSpPr/>
            <p:nvPr/>
          </p:nvSpPr>
          <p:spPr>
            <a:xfrm>
              <a:off x="3800725" y="829725"/>
              <a:ext cx="92475" cy="233625"/>
            </a:xfrm>
            <a:custGeom>
              <a:avLst/>
              <a:gdLst/>
              <a:ahLst/>
              <a:cxnLst/>
              <a:rect l="l" t="t" r="r" b="b"/>
              <a:pathLst>
                <a:path w="3699" h="9345" extrusionOk="0">
                  <a:moveTo>
                    <a:pt x="3362" y="0"/>
                  </a:moveTo>
                  <a:cubicBezTo>
                    <a:pt x="2623" y="1479"/>
                    <a:pt x="2555" y="3227"/>
                    <a:pt x="1681" y="4841"/>
                  </a:cubicBezTo>
                  <a:lnTo>
                    <a:pt x="1076" y="3698"/>
                  </a:lnTo>
                  <a:cubicBezTo>
                    <a:pt x="844" y="3465"/>
                    <a:pt x="655" y="3232"/>
                    <a:pt x="460" y="3232"/>
                  </a:cubicBezTo>
                  <a:cubicBezTo>
                    <a:pt x="318" y="3232"/>
                    <a:pt x="171" y="3357"/>
                    <a:pt x="1" y="3698"/>
                  </a:cubicBezTo>
                  <a:cubicBezTo>
                    <a:pt x="471" y="5042"/>
                    <a:pt x="875" y="6387"/>
                    <a:pt x="1076" y="7732"/>
                  </a:cubicBezTo>
                  <a:cubicBezTo>
                    <a:pt x="1009" y="8269"/>
                    <a:pt x="942" y="8807"/>
                    <a:pt x="942" y="9345"/>
                  </a:cubicBezTo>
                  <a:cubicBezTo>
                    <a:pt x="1345" y="9211"/>
                    <a:pt x="1816" y="8942"/>
                    <a:pt x="1681" y="8538"/>
                  </a:cubicBezTo>
                  <a:cubicBezTo>
                    <a:pt x="1480" y="7732"/>
                    <a:pt x="1950" y="7126"/>
                    <a:pt x="2219" y="6454"/>
                  </a:cubicBezTo>
                  <a:cubicBezTo>
                    <a:pt x="2824" y="4773"/>
                    <a:pt x="2959" y="3026"/>
                    <a:pt x="3497" y="1345"/>
                  </a:cubicBezTo>
                  <a:cubicBezTo>
                    <a:pt x="3698" y="941"/>
                    <a:pt x="3631" y="404"/>
                    <a:pt x="3362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1" name="Google Shape;9161;p9"/>
            <p:cNvSpPr/>
            <p:nvPr/>
          </p:nvSpPr>
          <p:spPr>
            <a:xfrm>
              <a:off x="3788975" y="1638150"/>
              <a:ext cx="95825" cy="200025"/>
            </a:xfrm>
            <a:custGeom>
              <a:avLst/>
              <a:gdLst/>
              <a:ahLst/>
              <a:cxnLst/>
              <a:rect l="l" t="t" r="r" b="b"/>
              <a:pathLst>
                <a:path w="3833" h="8001" extrusionOk="0">
                  <a:moveTo>
                    <a:pt x="1076" y="0"/>
                  </a:moveTo>
                  <a:cubicBezTo>
                    <a:pt x="471" y="0"/>
                    <a:pt x="269" y="336"/>
                    <a:pt x="336" y="874"/>
                  </a:cubicBezTo>
                  <a:cubicBezTo>
                    <a:pt x="807" y="2689"/>
                    <a:pt x="807" y="4572"/>
                    <a:pt x="269" y="6387"/>
                  </a:cubicBezTo>
                  <a:cubicBezTo>
                    <a:pt x="0" y="6992"/>
                    <a:pt x="202" y="7664"/>
                    <a:pt x="740" y="8000"/>
                  </a:cubicBezTo>
                  <a:cubicBezTo>
                    <a:pt x="1076" y="7530"/>
                    <a:pt x="807" y="6925"/>
                    <a:pt x="874" y="6319"/>
                  </a:cubicBezTo>
                  <a:cubicBezTo>
                    <a:pt x="1076" y="5042"/>
                    <a:pt x="874" y="3496"/>
                    <a:pt x="2824" y="3294"/>
                  </a:cubicBezTo>
                  <a:cubicBezTo>
                    <a:pt x="3294" y="3227"/>
                    <a:pt x="3630" y="2824"/>
                    <a:pt x="3832" y="2420"/>
                  </a:cubicBezTo>
                  <a:cubicBezTo>
                    <a:pt x="3362" y="2084"/>
                    <a:pt x="2756" y="2151"/>
                    <a:pt x="2219" y="1950"/>
                  </a:cubicBezTo>
                  <a:cubicBezTo>
                    <a:pt x="1950" y="2118"/>
                    <a:pt x="1681" y="2303"/>
                    <a:pt x="1471" y="2303"/>
                  </a:cubicBezTo>
                  <a:cubicBezTo>
                    <a:pt x="1261" y="2303"/>
                    <a:pt x="1109" y="2118"/>
                    <a:pt x="1076" y="1546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2" name="Google Shape;9162;p9"/>
            <p:cNvSpPr/>
            <p:nvPr/>
          </p:nvSpPr>
          <p:spPr>
            <a:xfrm>
              <a:off x="3632650" y="2068400"/>
              <a:ext cx="72300" cy="94425"/>
            </a:xfrm>
            <a:custGeom>
              <a:avLst/>
              <a:gdLst/>
              <a:ahLst/>
              <a:cxnLst/>
              <a:rect l="l" t="t" r="r" b="b"/>
              <a:pathLst>
                <a:path w="2892" h="3777" extrusionOk="0">
                  <a:moveTo>
                    <a:pt x="673" y="0"/>
                  </a:moveTo>
                  <a:cubicBezTo>
                    <a:pt x="404" y="135"/>
                    <a:pt x="270" y="337"/>
                    <a:pt x="68" y="538"/>
                  </a:cubicBezTo>
                  <a:cubicBezTo>
                    <a:pt x="1" y="1278"/>
                    <a:pt x="539" y="1883"/>
                    <a:pt x="673" y="2622"/>
                  </a:cubicBezTo>
                  <a:cubicBezTo>
                    <a:pt x="912" y="3517"/>
                    <a:pt x="1468" y="3777"/>
                    <a:pt x="2155" y="3777"/>
                  </a:cubicBezTo>
                  <a:cubicBezTo>
                    <a:pt x="2242" y="3777"/>
                    <a:pt x="2331" y="3773"/>
                    <a:pt x="2421" y="3765"/>
                  </a:cubicBezTo>
                  <a:cubicBezTo>
                    <a:pt x="2488" y="2690"/>
                    <a:pt x="2892" y="1681"/>
                    <a:pt x="2556" y="605"/>
                  </a:cubicBezTo>
                  <a:cubicBezTo>
                    <a:pt x="2556" y="538"/>
                    <a:pt x="2488" y="471"/>
                    <a:pt x="2421" y="471"/>
                  </a:cubicBezTo>
                  <a:lnTo>
                    <a:pt x="2287" y="471"/>
                  </a:lnTo>
                  <a:cubicBezTo>
                    <a:pt x="1951" y="740"/>
                    <a:pt x="2152" y="1345"/>
                    <a:pt x="1480" y="1479"/>
                  </a:cubicBezTo>
                  <a:lnTo>
                    <a:pt x="875" y="13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3" name="Google Shape;9163;p9"/>
            <p:cNvSpPr/>
            <p:nvPr/>
          </p:nvSpPr>
          <p:spPr>
            <a:xfrm>
              <a:off x="3767125" y="2456650"/>
              <a:ext cx="99175" cy="80700"/>
            </a:xfrm>
            <a:custGeom>
              <a:avLst/>
              <a:gdLst/>
              <a:ahLst/>
              <a:cxnLst/>
              <a:rect l="l" t="t" r="r" b="b"/>
              <a:pathLst>
                <a:path w="3967" h="3228" extrusionOk="0">
                  <a:moveTo>
                    <a:pt x="2824" y="0"/>
                  </a:moveTo>
                  <a:cubicBezTo>
                    <a:pt x="1815" y="336"/>
                    <a:pt x="1143" y="1345"/>
                    <a:pt x="0" y="1479"/>
                  </a:cubicBezTo>
                  <a:lnTo>
                    <a:pt x="0" y="3227"/>
                  </a:lnTo>
                  <a:cubicBezTo>
                    <a:pt x="1345" y="2488"/>
                    <a:pt x="2891" y="2219"/>
                    <a:pt x="3967" y="1143"/>
                  </a:cubicBezTo>
                  <a:cubicBezTo>
                    <a:pt x="3765" y="605"/>
                    <a:pt x="3362" y="202"/>
                    <a:pt x="2824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4" name="Google Shape;9164;p9"/>
            <p:cNvSpPr/>
            <p:nvPr/>
          </p:nvSpPr>
          <p:spPr>
            <a:xfrm>
              <a:off x="3915025" y="717050"/>
              <a:ext cx="42025" cy="85800"/>
            </a:xfrm>
            <a:custGeom>
              <a:avLst/>
              <a:gdLst/>
              <a:ahLst/>
              <a:cxnLst/>
              <a:rect l="l" t="t" r="r" b="b"/>
              <a:pathLst>
                <a:path w="1681" h="3432" extrusionOk="0">
                  <a:moveTo>
                    <a:pt x="1242" y="0"/>
                  </a:moveTo>
                  <a:cubicBezTo>
                    <a:pt x="1160" y="0"/>
                    <a:pt x="1080" y="23"/>
                    <a:pt x="1009" y="70"/>
                  </a:cubicBezTo>
                  <a:cubicBezTo>
                    <a:pt x="807" y="137"/>
                    <a:pt x="673" y="272"/>
                    <a:pt x="605" y="406"/>
                  </a:cubicBezTo>
                  <a:cubicBezTo>
                    <a:pt x="404" y="675"/>
                    <a:pt x="269" y="877"/>
                    <a:pt x="202" y="1146"/>
                  </a:cubicBezTo>
                  <a:cubicBezTo>
                    <a:pt x="135" y="1348"/>
                    <a:pt x="135" y="1549"/>
                    <a:pt x="67" y="1751"/>
                  </a:cubicBezTo>
                  <a:cubicBezTo>
                    <a:pt x="0" y="2222"/>
                    <a:pt x="202" y="2692"/>
                    <a:pt x="538" y="3028"/>
                  </a:cubicBezTo>
                  <a:lnTo>
                    <a:pt x="538" y="3432"/>
                  </a:lnTo>
                  <a:lnTo>
                    <a:pt x="1614" y="2961"/>
                  </a:lnTo>
                  <a:cubicBezTo>
                    <a:pt x="1614" y="2759"/>
                    <a:pt x="1681" y="2490"/>
                    <a:pt x="1681" y="2222"/>
                  </a:cubicBezTo>
                  <a:cubicBezTo>
                    <a:pt x="1345" y="1885"/>
                    <a:pt x="1345" y="1348"/>
                    <a:pt x="1681" y="1011"/>
                  </a:cubicBezTo>
                  <a:lnTo>
                    <a:pt x="1681" y="205"/>
                  </a:lnTo>
                  <a:cubicBezTo>
                    <a:pt x="1551" y="74"/>
                    <a:pt x="1392" y="0"/>
                    <a:pt x="1242" y="0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5" name="Google Shape;9165;p9"/>
            <p:cNvSpPr/>
            <p:nvPr/>
          </p:nvSpPr>
          <p:spPr>
            <a:xfrm>
              <a:off x="3894850" y="749375"/>
              <a:ext cx="31950" cy="45725"/>
            </a:xfrm>
            <a:custGeom>
              <a:avLst/>
              <a:gdLst/>
              <a:ahLst/>
              <a:cxnLst/>
              <a:rect l="l" t="t" r="r" b="b"/>
              <a:pathLst>
                <a:path w="1278" h="1829" extrusionOk="0">
                  <a:moveTo>
                    <a:pt x="1008" y="0"/>
                  </a:moveTo>
                  <a:cubicBezTo>
                    <a:pt x="530" y="0"/>
                    <a:pt x="482" y="630"/>
                    <a:pt x="135" y="861"/>
                  </a:cubicBezTo>
                  <a:lnTo>
                    <a:pt x="1" y="1265"/>
                  </a:lnTo>
                  <a:cubicBezTo>
                    <a:pt x="68" y="1466"/>
                    <a:pt x="269" y="1668"/>
                    <a:pt x="471" y="1803"/>
                  </a:cubicBezTo>
                  <a:cubicBezTo>
                    <a:pt x="507" y="1821"/>
                    <a:pt x="548" y="1829"/>
                    <a:pt x="590" y="1829"/>
                  </a:cubicBezTo>
                  <a:cubicBezTo>
                    <a:pt x="704" y="1829"/>
                    <a:pt x="825" y="1766"/>
                    <a:pt x="874" y="1668"/>
                  </a:cubicBezTo>
                  <a:lnTo>
                    <a:pt x="1278" y="1668"/>
                  </a:lnTo>
                  <a:lnTo>
                    <a:pt x="1278" y="55"/>
                  </a:lnTo>
                  <a:cubicBezTo>
                    <a:pt x="1175" y="17"/>
                    <a:pt x="1086" y="0"/>
                    <a:pt x="1008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6" name="Google Shape;9166;p9"/>
            <p:cNvSpPr/>
            <p:nvPr/>
          </p:nvSpPr>
          <p:spPr>
            <a:xfrm>
              <a:off x="3725100" y="1426375"/>
              <a:ext cx="25225" cy="53800"/>
            </a:xfrm>
            <a:custGeom>
              <a:avLst/>
              <a:gdLst/>
              <a:ahLst/>
              <a:cxnLst/>
              <a:rect l="l" t="t" r="r" b="b"/>
              <a:pathLst>
                <a:path w="1009" h="2152" extrusionOk="0">
                  <a:moveTo>
                    <a:pt x="807" y="0"/>
                  </a:moveTo>
                  <a:lnTo>
                    <a:pt x="807" y="0"/>
                  </a:lnTo>
                  <a:cubicBezTo>
                    <a:pt x="404" y="67"/>
                    <a:pt x="1" y="202"/>
                    <a:pt x="202" y="740"/>
                  </a:cubicBezTo>
                  <a:cubicBezTo>
                    <a:pt x="337" y="1210"/>
                    <a:pt x="471" y="1681"/>
                    <a:pt x="471" y="2152"/>
                  </a:cubicBezTo>
                  <a:cubicBezTo>
                    <a:pt x="874" y="1547"/>
                    <a:pt x="1009" y="740"/>
                    <a:pt x="80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7" name="Google Shape;9167;p9"/>
            <p:cNvSpPr/>
            <p:nvPr/>
          </p:nvSpPr>
          <p:spPr>
            <a:xfrm>
              <a:off x="3688125" y="1881850"/>
              <a:ext cx="20200" cy="28575"/>
            </a:xfrm>
            <a:custGeom>
              <a:avLst/>
              <a:gdLst/>
              <a:ahLst/>
              <a:cxnLst/>
              <a:rect l="l" t="t" r="r" b="b"/>
              <a:pathLst>
                <a:path w="808" h="1143" extrusionOk="0">
                  <a:moveTo>
                    <a:pt x="740" y="0"/>
                  </a:moveTo>
                  <a:cubicBezTo>
                    <a:pt x="0" y="0"/>
                    <a:pt x="0" y="0"/>
                    <a:pt x="0" y="1143"/>
                  </a:cubicBezTo>
                  <a:cubicBezTo>
                    <a:pt x="404" y="1009"/>
                    <a:pt x="269" y="471"/>
                    <a:pt x="673" y="336"/>
                  </a:cubicBezTo>
                  <a:cubicBezTo>
                    <a:pt x="807" y="269"/>
                    <a:pt x="807" y="67"/>
                    <a:pt x="740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8" name="Google Shape;9168;p9"/>
            <p:cNvSpPr/>
            <p:nvPr/>
          </p:nvSpPr>
          <p:spPr>
            <a:xfrm>
              <a:off x="3864600" y="962500"/>
              <a:ext cx="42050" cy="30275"/>
            </a:xfrm>
            <a:custGeom>
              <a:avLst/>
              <a:gdLst/>
              <a:ahLst/>
              <a:cxnLst/>
              <a:rect l="l" t="t" r="r" b="b"/>
              <a:pathLst>
                <a:path w="1682" h="1211" extrusionOk="0">
                  <a:moveTo>
                    <a:pt x="1681" y="0"/>
                  </a:moveTo>
                  <a:cubicBezTo>
                    <a:pt x="1345" y="336"/>
                    <a:pt x="0" y="471"/>
                    <a:pt x="1278" y="1210"/>
                  </a:cubicBezTo>
                  <a:cubicBezTo>
                    <a:pt x="1547" y="874"/>
                    <a:pt x="1614" y="404"/>
                    <a:pt x="1681" y="0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9" name="Google Shape;9169;p9"/>
            <p:cNvSpPr/>
            <p:nvPr/>
          </p:nvSpPr>
          <p:spPr>
            <a:xfrm>
              <a:off x="3883075" y="1002825"/>
              <a:ext cx="18525" cy="40375"/>
            </a:xfrm>
            <a:custGeom>
              <a:avLst/>
              <a:gdLst/>
              <a:ahLst/>
              <a:cxnLst/>
              <a:rect l="l" t="t" r="r" b="b"/>
              <a:pathLst>
                <a:path w="741" h="1615" extrusionOk="0">
                  <a:moveTo>
                    <a:pt x="539" y="1"/>
                  </a:moveTo>
                  <a:lnTo>
                    <a:pt x="539" y="1"/>
                  </a:lnTo>
                  <a:cubicBezTo>
                    <a:pt x="1" y="471"/>
                    <a:pt x="203" y="1076"/>
                    <a:pt x="135" y="1614"/>
                  </a:cubicBezTo>
                  <a:cubicBezTo>
                    <a:pt x="740" y="1211"/>
                    <a:pt x="472" y="539"/>
                    <a:pt x="539" y="1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0" name="Google Shape;9170;p9"/>
            <p:cNvSpPr/>
            <p:nvPr/>
          </p:nvSpPr>
          <p:spPr>
            <a:xfrm>
              <a:off x="3891500" y="799475"/>
              <a:ext cx="23550" cy="23550"/>
            </a:xfrm>
            <a:custGeom>
              <a:avLst/>
              <a:gdLst/>
              <a:ahLst/>
              <a:cxnLst/>
              <a:rect l="l" t="t" r="r" b="b"/>
              <a:pathLst>
                <a:path w="942" h="942" extrusionOk="0">
                  <a:moveTo>
                    <a:pt x="336" y="0"/>
                  </a:moveTo>
                  <a:cubicBezTo>
                    <a:pt x="135" y="135"/>
                    <a:pt x="0" y="404"/>
                    <a:pt x="67" y="672"/>
                  </a:cubicBezTo>
                  <a:lnTo>
                    <a:pt x="202" y="941"/>
                  </a:lnTo>
                  <a:cubicBezTo>
                    <a:pt x="941" y="941"/>
                    <a:pt x="807" y="538"/>
                    <a:pt x="605" y="67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1" name="Google Shape;9171;p9"/>
            <p:cNvSpPr/>
            <p:nvPr/>
          </p:nvSpPr>
          <p:spPr>
            <a:xfrm>
              <a:off x="3763750" y="2575975"/>
              <a:ext cx="13475" cy="20200"/>
            </a:xfrm>
            <a:custGeom>
              <a:avLst/>
              <a:gdLst/>
              <a:ahLst/>
              <a:cxnLst/>
              <a:rect l="l" t="t" r="r" b="b"/>
              <a:pathLst>
                <a:path w="539" h="808" extrusionOk="0">
                  <a:moveTo>
                    <a:pt x="135" y="0"/>
                  </a:moveTo>
                  <a:cubicBezTo>
                    <a:pt x="1" y="202"/>
                    <a:pt x="1" y="538"/>
                    <a:pt x="135" y="807"/>
                  </a:cubicBezTo>
                  <a:cubicBezTo>
                    <a:pt x="539" y="538"/>
                    <a:pt x="539" y="269"/>
                    <a:pt x="135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2" name="Google Shape;9172;p9"/>
            <p:cNvSpPr/>
            <p:nvPr/>
          </p:nvSpPr>
          <p:spPr>
            <a:xfrm>
              <a:off x="3901575" y="942325"/>
              <a:ext cx="5075" cy="10100"/>
            </a:xfrm>
            <a:custGeom>
              <a:avLst/>
              <a:gdLst/>
              <a:ahLst/>
              <a:cxnLst/>
              <a:rect l="l" t="t" r="r" b="b"/>
              <a:pathLst>
                <a:path w="203" h="404" extrusionOk="0">
                  <a:moveTo>
                    <a:pt x="202" y="1"/>
                  </a:moveTo>
                  <a:cubicBezTo>
                    <a:pt x="135" y="1"/>
                    <a:pt x="135" y="68"/>
                    <a:pt x="68" y="135"/>
                  </a:cubicBezTo>
                  <a:cubicBezTo>
                    <a:pt x="0" y="202"/>
                    <a:pt x="68" y="337"/>
                    <a:pt x="202" y="404"/>
                  </a:cubicBezTo>
                  <a:lnTo>
                    <a:pt x="202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3" name="Google Shape;9173;p9"/>
            <p:cNvSpPr/>
            <p:nvPr/>
          </p:nvSpPr>
          <p:spPr>
            <a:xfrm>
              <a:off x="3883075" y="817525"/>
              <a:ext cx="13475" cy="13900"/>
            </a:xfrm>
            <a:custGeom>
              <a:avLst/>
              <a:gdLst/>
              <a:ahLst/>
              <a:cxnLst/>
              <a:rect l="l" t="t" r="r" b="b"/>
              <a:pathLst>
                <a:path w="539" h="556" extrusionOk="0">
                  <a:moveTo>
                    <a:pt x="345" y="1"/>
                  </a:moveTo>
                  <a:cubicBezTo>
                    <a:pt x="287" y="1"/>
                    <a:pt x="236" y="51"/>
                    <a:pt x="203" y="152"/>
                  </a:cubicBezTo>
                  <a:cubicBezTo>
                    <a:pt x="68" y="219"/>
                    <a:pt x="1" y="421"/>
                    <a:pt x="68" y="556"/>
                  </a:cubicBezTo>
                  <a:lnTo>
                    <a:pt x="539" y="152"/>
                  </a:lnTo>
                  <a:cubicBezTo>
                    <a:pt x="472" y="51"/>
                    <a:pt x="404" y="1"/>
                    <a:pt x="345" y="1"/>
                  </a:cubicBez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4" name="Google Shape;9174;p9"/>
            <p:cNvSpPr/>
            <p:nvPr/>
          </p:nvSpPr>
          <p:spPr>
            <a:xfrm>
              <a:off x="3904925" y="7910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68" y="0"/>
                  </a:moveTo>
                  <a:cubicBezTo>
                    <a:pt x="68" y="0"/>
                    <a:pt x="68" y="67"/>
                    <a:pt x="1" y="135"/>
                  </a:cubicBezTo>
                  <a:cubicBezTo>
                    <a:pt x="1" y="202"/>
                    <a:pt x="1" y="336"/>
                    <a:pt x="68" y="403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5" name="Google Shape;9175;p9"/>
            <p:cNvSpPr/>
            <p:nvPr/>
          </p:nvSpPr>
          <p:spPr>
            <a:xfrm>
              <a:off x="3735175" y="283815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" y="1"/>
                  </a:moveTo>
                  <a:lnTo>
                    <a:pt x="135" y="135"/>
                  </a:lnTo>
                  <a:lnTo>
                    <a:pt x="203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6" name="Google Shape;9176;p9"/>
            <p:cNvSpPr/>
            <p:nvPr/>
          </p:nvSpPr>
          <p:spPr>
            <a:xfrm>
              <a:off x="3701575" y="2666725"/>
              <a:ext cx="3375" cy="3400"/>
            </a:xfrm>
            <a:custGeom>
              <a:avLst/>
              <a:gdLst/>
              <a:ahLst/>
              <a:cxnLst/>
              <a:rect l="l" t="t" r="r" b="b"/>
              <a:pathLst>
                <a:path w="135" h="136" extrusionOk="0">
                  <a:moveTo>
                    <a:pt x="135" y="1"/>
                  </a:moveTo>
                  <a:lnTo>
                    <a:pt x="0" y="68"/>
                  </a:lnTo>
                  <a:lnTo>
                    <a:pt x="68" y="135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7" name="Google Shape;9177;p9"/>
            <p:cNvSpPr/>
            <p:nvPr/>
          </p:nvSpPr>
          <p:spPr>
            <a:xfrm>
              <a:off x="3320050" y="1839825"/>
              <a:ext cx="210125" cy="253800"/>
            </a:xfrm>
            <a:custGeom>
              <a:avLst/>
              <a:gdLst/>
              <a:ahLst/>
              <a:cxnLst/>
              <a:rect l="l" t="t" r="r" b="b"/>
              <a:pathLst>
                <a:path w="8405" h="10152" extrusionOk="0">
                  <a:moveTo>
                    <a:pt x="6186" y="0"/>
                  </a:moveTo>
                  <a:lnTo>
                    <a:pt x="6186" y="0"/>
                  </a:lnTo>
                  <a:cubicBezTo>
                    <a:pt x="5715" y="471"/>
                    <a:pt x="5513" y="1278"/>
                    <a:pt x="4572" y="1278"/>
                  </a:cubicBezTo>
                  <a:cubicBezTo>
                    <a:pt x="4102" y="1345"/>
                    <a:pt x="3765" y="1950"/>
                    <a:pt x="4639" y="2084"/>
                  </a:cubicBezTo>
                  <a:cubicBezTo>
                    <a:pt x="4908" y="2152"/>
                    <a:pt x="5177" y="2152"/>
                    <a:pt x="5177" y="2488"/>
                  </a:cubicBezTo>
                  <a:cubicBezTo>
                    <a:pt x="5177" y="3429"/>
                    <a:pt x="5110" y="4303"/>
                    <a:pt x="4975" y="5177"/>
                  </a:cubicBezTo>
                  <a:cubicBezTo>
                    <a:pt x="4932" y="5480"/>
                    <a:pt x="4694" y="5811"/>
                    <a:pt x="4386" y="5811"/>
                  </a:cubicBezTo>
                  <a:cubicBezTo>
                    <a:pt x="4216" y="5811"/>
                    <a:pt x="4024" y="5709"/>
                    <a:pt x="3833" y="5446"/>
                  </a:cubicBezTo>
                  <a:cubicBezTo>
                    <a:pt x="3688" y="5253"/>
                    <a:pt x="3578" y="5095"/>
                    <a:pt x="3428" y="5095"/>
                  </a:cubicBezTo>
                  <a:cubicBezTo>
                    <a:pt x="3369" y="5095"/>
                    <a:pt x="3304" y="5120"/>
                    <a:pt x="3228" y="5177"/>
                  </a:cubicBezTo>
                  <a:cubicBezTo>
                    <a:pt x="2959" y="5379"/>
                    <a:pt x="2891" y="5648"/>
                    <a:pt x="2959" y="5916"/>
                  </a:cubicBezTo>
                  <a:cubicBezTo>
                    <a:pt x="3093" y="6185"/>
                    <a:pt x="3228" y="6387"/>
                    <a:pt x="3429" y="6589"/>
                  </a:cubicBezTo>
                  <a:cubicBezTo>
                    <a:pt x="3564" y="6723"/>
                    <a:pt x="3496" y="6992"/>
                    <a:pt x="3362" y="7059"/>
                  </a:cubicBezTo>
                  <a:cubicBezTo>
                    <a:pt x="3295" y="7093"/>
                    <a:pt x="3160" y="7110"/>
                    <a:pt x="3043" y="7110"/>
                  </a:cubicBezTo>
                  <a:cubicBezTo>
                    <a:pt x="2925" y="7110"/>
                    <a:pt x="2824" y="7093"/>
                    <a:pt x="2824" y="7059"/>
                  </a:cubicBezTo>
                  <a:cubicBezTo>
                    <a:pt x="2640" y="6630"/>
                    <a:pt x="2475" y="6480"/>
                    <a:pt x="2322" y="6480"/>
                  </a:cubicBezTo>
                  <a:cubicBezTo>
                    <a:pt x="1974" y="6480"/>
                    <a:pt x="1693" y="7261"/>
                    <a:pt x="1412" y="7261"/>
                  </a:cubicBezTo>
                  <a:cubicBezTo>
                    <a:pt x="1211" y="6454"/>
                    <a:pt x="1345" y="5580"/>
                    <a:pt x="1816" y="4841"/>
                  </a:cubicBezTo>
                  <a:cubicBezTo>
                    <a:pt x="1950" y="4706"/>
                    <a:pt x="1883" y="4437"/>
                    <a:pt x="1681" y="4303"/>
                  </a:cubicBezTo>
                  <a:cubicBezTo>
                    <a:pt x="1614" y="4258"/>
                    <a:pt x="1532" y="4236"/>
                    <a:pt x="1450" y="4236"/>
                  </a:cubicBezTo>
                  <a:cubicBezTo>
                    <a:pt x="1285" y="4236"/>
                    <a:pt x="1121" y="4325"/>
                    <a:pt x="1076" y="4505"/>
                  </a:cubicBezTo>
                  <a:cubicBezTo>
                    <a:pt x="807" y="4975"/>
                    <a:pt x="807" y="5580"/>
                    <a:pt x="68" y="5580"/>
                  </a:cubicBezTo>
                  <a:cubicBezTo>
                    <a:pt x="1" y="6185"/>
                    <a:pt x="807" y="6522"/>
                    <a:pt x="404" y="7395"/>
                  </a:cubicBezTo>
                  <a:cubicBezTo>
                    <a:pt x="202" y="7799"/>
                    <a:pt x="807" y="8673"/>
                    <a:pt x="1345" y="9211"/>
                  </a:cubicBezTo>
                  <a:cubicBezTo>
                    <a:pt x="1441" y="9307"/>
                    <a:pt x="1583" y="9388"/>
                    <a:pt x="1720" y="9388"/>
                  </a:cubicBezTo>
                  <a:cubicBezTo>
                    <a:pt x="1870" y="9388"/>
                    <a:pt x="2014" y="9290"/>
                    <a:pt x="2085" y="9009"/>
                  </a:cubicBezTo>
                  <a:cubicBezTo>
                    <a:pt x="2148" y="8758"/>
                    <a:pt x="1975" y="8330"/>
                    <a:pt x="2392" y="8330"/>
                  </a:cubicBezTo>
                  <a:cubicBezTo>
                    <a:pt x="2421" y="8330"/>
                    <a:pt x="2453" y="8332"/>
                    <a:pt x="2488" y="8337"/>
                  </a:cubicBezTo>
                  <a:cubicBezTo>
                    <a:pt x="3160" y="8807"/>
                    <a:pt x="2286" y="9681"/>
                    <a:pt x="3093" y="10152"/>
                  </a:cubicBezTo>
                  <a:cubicBezTo>
                    <a:pt x="3454" y="9565"/>
                    <a:pt x="3830" y="9372"/>
                    <a:pt x="4211" y="9372"/>
                  </a:cubicBezTo>
                  <a:cubicBezTo>
                    <a:pt x="4944" y="9372"/>
                    <a:pt x="5695" y="10087"/>
                    <a:pt x="6393" y="10087"/>
                  </a:cubicBezTo>
                  <a:cubicBezTo>
                    <a:pt x="6413" y="10087"/>
                    <a:pt x="6434" y="10086"/>
                    <a:pt x="6454" y="10085"/>
                  </a:cubicBezTo>
                  <a:cubicBezTo>
                    <a:pt x="6662" y="8879"/>
                    <a:pt x="6099" y="8753"/>
                    <a:pt x="5480" y="8753"/>
                  </a:cubicBezTo>
                  <a:cubicBezTo>
                    <a:pt x="5316" y="8753"/>
                    <a:pt x="5149" y="8762"/>
                    <a:pt x="4991" y="8762"/>
                  </a:cubicBezTo>
                  <a:cubicBezTo>
                    <a:pt x="4779" y="8762"/>
                    <a:pt x="4584" y="8746"/>
                    <a:pt x="4438" y="8673"/>
                  </a:cubicBezTo>
                  <a:cubicBezTo>
                    <a:pt x="4572" y="8001"/>
                    <a:pt x="5177" y="8135"/>
                    <a:pt x="5379" y="7866"/>
                  </a:cubicBezTo>
                  <a:cubicBezTo>
                    <a:pt x="5917" y="7328"/>
                    <a:pt x="5312" y="7328"/>
                    <a:pt x="4975" y="7194"/>
                  </a:cubicBezTo>
                  <a:cubicBezTo>
                    <a:pt x="4908" y="6790"/>
                    <a:pt x="5043" y="6387"/>
                    <a:pt x="5312" y="6118"/>
                  </a:cubicBezTo>
                  <a:cubicBezTo>
                    <a:pt x="5849" y="7059"/>
                    <a:pt x="6925" y="7194"/>
                    <a:pt x="7799" y="7597"/>
                  </a:cubicBezTo>
                  <a:cubicBezTo>
                    <a:pt x="8404" y="6656"/>
                    <a:pt x="6925" y="6253"/>
                    <a:pt x="7127" y="5446"/>
                  </a:cubicBezTo>
                  <a:lnTo>
                    <a:pt x="6925" y="5177"/>
                  </a:lnTo>
                  <a:cubicBezTo>
                    <a:pt x="6522" y="4908"/>
                    <a:pt x="6656" y="4572"/>
                    <a:pt x="6858" y="4169"/>
                  </a:cubicBezTo>
                  <a:cubicBezTo>
                    <a:pt x="7289" y="3486"/>
                    <a:pt x="7125" y="3360"/>
                    <a:pt x="6817" y="3360"/>
                  </a:cubicBezTo>
                  <a:cubicBezTo>
                    <a:pt x="6637" y="3360"/>
                    <a:pt x="6408" y="3403"/>
                    <a:pt x="6221" y="3403"/>
                  </a:cubicBezTo>
                  <a:cubicBezTo>
                    <a:pt x="6128" y="3403"/>
                    <a:pt x="6046" y="3393"/>
                    <a:pt x="5984" y="3362"/>
                  </a:cubicBezTo>
                  <a:cubicBezTo>
                    <a:pt x="6253" y="2286"/>
                    <a:pt x="6723" y="1143"/>
                    <a:pt x="6186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8" name="Google Shape;9178;p9"/>
            <p:cNvSpPr/>
            <p:nvPr/>
          </p:nvSpPr>
          <p:spPr>
            <a:xfrm>
              <a:off x="3343575" y="2223025"/>
              <a:ext cx="20200" cy="28600"/>
            </a:xfrm>
            <a:custGeom>
              <a:avLst/>
              <a:gdLst/>
              <a:ahLst/>
              <a:cxnLst/>
              <a:rect l="l" t="t" r="r" b="b"/>
              <a:pathLst>
                <a:path w="808" h="1144" extrusionOk="0">
                  <a:moveTo>
                    <a:pt x="1" y="0"/>
                  </a:moveTo>
                  <a:cubicBezTo>
                    <a:pt x="1" y="605"/>
                    <a:pt x="1" y="1143"/>
                    <a:pt x="808" y="1143"/>
                  </a:cubicBezTo>
                  <a:cubicBezTo>
                    <a:pt x="673" y="673"/>
                    <a:pt x="337" y="269"/>
                    <a:pt x="1" y="0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9" name="Google Shape;9179;p9"/>
            <p:cNvSpPr/>
            <p:nvPr/>
          </p:nvSpPr>
          <p:spPr>
            <a:xfrm>
              <a:off x="3518375" y="2253275"/>
              <a:ext cx="21875" cy="20200"/>
            </a:xfrm>
            <a:custGeom>
              <a:avLst/>
              <a:gdLst/>
              <a:ahLst/>
              <a:cxnLst/>
              <a:rect l="l" t="t" r="r" b="b"/>
              <a:pathLst>
                <a:path w="875" h="808" extrusionOk="0">
                  <a:moveTo>
                    <a:pt x="606" y="1"/>
                  </a:moveTo>
                  <a:cubicBezTo>
                    <a:pt x="337" y="135"/>
                    <a:pt x="0" y="202"/>
                    <a:pt x="135" y="606"/>
                  </a:cubicBezTo>
                  <a:cubicBezTo>
                    <a:pt x="135" y="740"/>
                    <a:pt x="471" y="740"/>
                    <a:pt x="606" y="807"/>
                  </a:cubicBezTo>
                  <a:cubicBezTo>
                    <a:pt x="807" y="673"/>
                    <a:pt x="874" y="404"/>
                    <a:pt x="807" y="135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0" name="Google Shape;9180;p9"/>
            <p:cNvSpPr/>
            <p:nvPr/>
          </p:nvSpPr>
          <p:spPr>
            <a:xfrm>
              <a:off x="3452825" y="2352425"/>
              <a:ext cx="21875" cy="10550"/>
            </a:xfrm>
            <a:custGeom>
              <a:avLst/>
              <a:gdLst/>
              <a:ahLst/>
              <a:cxnLst/>
              <a:rect l="l" t="t" r="r" b="b"/>
              <a:pathLst>
                <a:path w="875" h="422" extrusionOk="0">
                  <a:moveTo>
                    <a:pt x="1" y="1"/>
                  </a:moveTo>
                  <a:cubicBezTo>
                    <a:pt x="113" y="281"/>
                    <a:pt x="365" y="421"/>
                    <a:pt x="679" y="421"/>
                  </a:cubicBezTo>
                  <a:cubicBezTo>
                    <a:pt x="742" y="421"/>
                    <a:pt x="807" y="416"/>
                    <a:pt x="875" y="404"/>
                  </a:cubicBezTo>
                  <a:cubicBezTo>
                    <a:pt x="673" y="135"/>
                    <a:pt x="337" y="1"/>
                    <a:pt x="1" y="1"/>
                  </a:cubicBezTo>
                  <a:close/>
                </a:path>
              </a:pathLst>
            </a:custGeom>
            <a:solidFill>
              <a:srgbClr val="BEC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1" name="Google Shape;9181;p9"/>
            <p:cNvSpPr/>
            <p:nvPr/>
          </p:nvSpPr>
          <p:spPr>
            <a:xfrm>
              <a:off x="3504925" y="2392775"/>
              <a:ext cx="11800" cy="10100"/>
            </a:xfrm>
            <a:custGeom>
              <a:avLst/>
              <a:gdLst/>
              <a:ahLst/>
              <a:cxnLst/>
              <a:rect l="l" t="t" r="r" b="b"/>
              <a:pathLst>
                <a:path w="472" h="404" extrusionOk="0">
                  <a:moveTo>
                    <a:pt x="1" y="0"/>
                  </a:moveTo>
                  <a:cubicBezTo>
                    <a:pt x="1" y="202"/>
                    <a:pt x="202" y="404"/>
                    <a:pt x="471" y="404"/>
                  </a:cubicBezTo>
                  <a:cubicBezTo>
                    <a:pt x="270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9FB8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2" name="Google Shape;9182;p9"/>
            <p:cNvSpPr/>
            <p:nvPr/>
          </p:nvSpPr>
          <p:spPr>
            <a:xfrm>
              <a:off x="3533500" y="2243200"/>
              <a:ext cx="12750" cy="10675"/>
            </a:xfrm>
            <a:custGeom>
              <a:avLst/>
              <a:gdLst/>
              <a:ahLst/>
              <a:cxnLst/>
              <a:rect l="l" t="t" r="r" b="b"/>
              <a:pathLst>
                <a:path w="510" h="427" extrusionOk="0">
                  <a:moveTo>
                    <a:pt x="404" y="0"/>
                  </a:moveTo>
                  <a:lnTo>
                    <a:pt x="1" y="404"/>
                  </a:lnTo>
                  <a:cubicBezTo>
                    <a:pt x="87" y="418"/>
                    <a:pt x="162" y="426"/>
                    <a:pt x="224" y="426"/>
                  </a:cubicBezTo>
                  <a:cubicBezTo>
                    <a:pt x="449" y="426"/>
                    <a:pt x="509" y="317"/>
                    <a:pt x="404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3" name="Google Shape;9183;p9"/>
            <p:cNvSpPr/>
            <p:nvPr/>
          </p:nvSpPr>
          <p:spPr>
            <a:xfrm>
              <a:off x="3093150" y="1811250"/>
              <a:ext cx="38700" cy="54000"/>
            </a:xfrm>
            <a:custGeom>
              <a:avLst/>
              <a:gdLst/>
              <a:ahLst/>
              <a:cxnLst/>
              <a:rect l="l" t="t" r="r" b="b"/>
              <a:pathLst>
                <a:path w="1548" h="2160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874"/>
                    <a:pt x="135" y="1480"/>
                    <a:pt x="673" y="1950"/>
                  </a:cubicBezTo>
                  <a:cubicBezTo>
                    <a:pt x="852" y="1950"/>
                    <a:pt x="1032" y="2159"/>
                    <a:pt x="1211" y="2159"/>
                  </a:cubicBezTo>
                  <a:cubicBezTo>
                    <a:pt x="1301" y="2159"/>
                    <a:pt x="1390" y="2107"/>
                    <a:pt x="1480" y="1950"/>
                  </a:cubicBezTo>
                  <a:cubicBezTo>
                    <a:pt x="1547" y="942"/>
                    <a:pt x="1009" y="471"/>
                    <a:pt x="1" y="1"/>
                  </a:cubicBezTo>
                  <a:close/>
                </a:path>
              </a:pathLst>
            </a:custGeom>
            <a:solidFill>
              <a:srgbClr val="DFE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4" name="Google Shape;9184;p9"/>
            <p:cNvSpPr/>
            <p:nvPr/>
          </p:nvSpPr>
          <p:spPr>
            <a:xfrm>
              <a:off x="3358700" y="1804525"/>
              <a:ext cx="62225" cy="55500"/>
            </a:xfrm>
            <a:custGeom>
              <a:avLst/>
              <a:gdLst/>
              <a:ahLst/>
              <a:cxnLst/>
              <a:rect l="l" t="t" r="r" b="b"/>
              <a:pathLst>
                <a:path w="2489" h="2220" extrusionOk="0">
                  <a:moveTo>
                    <a:pt x="270" y="1"/>
                  </a:moveTo>
                  <a:cubicBezTo>
                    <a:pt x="203" y="673"/>
                    <a:pt x="135" y="1412"/>
                    <a:pt x="1" y="2219"/>
                  </a:cubicBezTo>
                  <a:cubicBezTo>
                    <a:pt x="1009" y="1950"/>
                    <a:pt x="2018" y="2017"/>
                    <a:pt x="2488" y="942"/>
                  </a:cubicBezTo>
                  <a:cubicBezTo>
                    <a:pt x="2339" y="837"/>
                    <a:pt x="2210" y="799"/>
                    <a:pt x="2094" y="799"/>
                  </a:cubicBezTo>
                  <a:cubicBezTo>
                    <a:pt x="1775" y="799"/>
                    <a:pt x="1557" y="1088"/>
                    <a:pt x="1301" y="1088"/>
                  </a:cubicBezTo>
                  <a:cubicBezTo>
                    <a:pt x="1230" y="1088"/>
                    <a:pt x="1156" y="1066"/>
                    <a:pt x="1076" y="1009"/>
                  </a:cubicBezTo>
                  <a:cubicBezTo>
                    <a:pt x="808" y="740"/>
                    <a:pt x="1144" y="1"/>
                    <a:pt x="270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5" name="Google Shape;9185;p9"/>
            <p:cNvSpPr/>
            <p:nvPr/>
          </p:nvSpPr>
          <p:spPr>
            <a:xfrm>
              <a:off x="3362075" y="1748650"/>
              <a:ext cx="25225" cy="32375"/>
            </a:xfrm>
            <a:custGeom>
              <a:avLst/>
              <a:gdLst/>
              <a:ahLst/>
              <a:cxnLst/>
              <a:rect l="l" t="t" r="r" b="b"/>
              <a:pathLst>
                <a:path w="1009" h="1295" extrusionOk="0">
                  <a:moveTo>
                    <a:pt x="707" y="0"/>
                  </a:moveTo>
                  <a:cubicBezTo>
                    <a:pt x="430" y="0"/>
                    <a:pt x="168" y="140"/>
                    <a:pt x="0" y="420"/>
                  </a:cubicBezTo>
                  <a:lnTo>
                    <a:pt x="68" y="420"/>
                  </a:lnTo>
                  <a:lnTo>
                    <a:pt x="740" y="1294"/>
                  </a:lnTo>
                  <a:cubicBezTo>
                    <a:pt x="1009" y="824"/>
                    <a:pt x="807" y="420"/>
                    <a:pt x="874" y="17"/>
                  </a:cubicBezTo>
                  <a:cubicBezTo>
                    <a:pt x="818" y="6"/>
                    <a:pt x="762" y="0"/>
                    <a:pt x="70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6" name="Google Shape;9186;p9"/>
            <p:cNvSpPr/>
            <p:nvPr/>
          </p:nvSpPr>
          <p:spPr>
            <a:xfrm>
              <a:off x="3331825" y="1733050"/>
              <a:ext cx="21875" cy="26125"/>
            </a:xfrm>
            <a:custGeom>
              <a:avLst/>
              <a:gdLst/>
              <a:ahLst/>
              <a:cxnLst/>
              <a:rect l="l" t="t" r="r" b="b"/>
              <a:pathLst>
                <a:path w="875" h="1045" extrusionOk="0">
                  <a:moveTo>
                    <a:pt x="501" y="0"/>
                  </a:moveTo>
                  <a:cubicBezTo>
                    <a:pt x="453" y="0"/>
                    <a:pt x="398" y="11"/>
                    <a:pt x="336" y="36"/>
                  </a:cubicBezTo>
                  <a:cubicBezTo>
                    <a:pt x="0" y="238"/>
                    <a:pt x="202" y="507"/>
                    <a:pt x="336" y="708"/>
                  </a:cubicBezTo>
                  <a:cubicBezTo>
                    <a:pt x="471" y="843"/>
                    <a:pt x="672" y="910"/>
                    <a:pt x="807" y="1044"/>
                  </a:cubicBezTo>
                  <a:cubicBezTo>
                    <a:pt x="807" y="843"/>
                    <a:pt x="874" y="708"/>
                    <a:pt x="807" y="439"/>
                  </a:cubicBezTo>
                  <a:cubicBezTo>
                    <a:pt x="807" y="220"/>
                    <a:pt x="717" y="0"/>
                    <a:pt x="501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7" name="Google Shape;9187;p9"/>
            <p:cNvSpPr/>
            <p:nvPr/>
          </p:nvSpPr>
          <p:spPr>
            <a:xfrm>
              <a:off x="3136850" y="1678475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8"/>
                  </a:lnTo>
                  <a:lnTo>
                    <a:pt x="68" y="135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8" name="Google Shape;9188;p9"/>
            <p:cNvSpPr/>
            <p:nvPr/>
          </p:nvSpPr>
          <p:spPr>
            <a:xfrm>
              <a:off x="3382250" y="1744025"/>
              <a:ext cx="10100" cy="5075"/>
            </a:xfrm>
            <a:custGeom>
              <a:avLst/>
              <a:gdLst/>
              <a:ahLst/>
              <a:cxnLst/>
              <a:rect l="l" t="t" r="r" b="b"/>
              <a:pathLst>
                <a:path w="404" h="203" extrusionOk="0">
                  <a:moveTo>
                    <a:pt x="202" y="0"/>
                  </a:moveTo>
                  <a:cubicBezTo>
                    <a:pt x="134" y="0"/>
                    <a:pt x="67" y="68"/>
                    <a:pt x="0" y="202"/>
                  </a:cubicBezTo>
                  <a:lnTo>
                    <a:pt x="403" y="202"/>
                  </a:lnTo>
                  <a:cubicBezTo>
                    <a:pt x="336" y="68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9" name="Google Shape;9189;p9"/>
            <p:cNvSpPr/>
            <p:nvPr/>
          </p:nvSpPr>
          <p:spPr>
            <a:xfrm>
              <a:off x="3351975" y="1759150"/>
              <a:ext cx="10125" cy="5075"/>
            </a:xfrm>
            <a:custGeom>
              <a:avLst/>
              <a:gdLst/>
              <a:ahLst/>
              <a:cxnLst/>
              <a:rect l="l" t="t" r="r" b="b"/>
              <a:pathLst>
                <a:path w="405" h="203" extrusionOk="0">
                  <a:moveTo>
                    <a:pt x="1" y="0"/>
                  </a:moveTo>
                  <a:cubicBezTo>
                    <a:pt x="68" y="135"/>
                    <a:pt x="135" y="202"/>
                    <a:pt x="203" y="202"/>
                  </a:cubicBezTo>
                  <a:cubicBezTo>
                    <a:pt x="270" y="202"/>
                    <a:pt x="337" y="135"/>
                    <a:pt x="404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0" name="Google Shape;9190;p9"/>
            <p:cNvSpPr/>
            <p:nvPr/>
          </p:nvSpPr>
          <p:spPr>
            <a:xfrm>
              <a:off x="3558700" y="1880150"/>
              <a:ext cx="139525" cy="191625"/>
            </a:xfrm>
            <a:custGeom>
              <a:avLst/>
              <a:gdLst/>
              <a:ahLst/>
              <a:cxnLst/>
              <a:rect l="l" t="t" r="r" b="b"/>
              <a:pathLst>
                <a:path w="5581" h="7665" extrusionOk="0">
                  <a:moveTo>
                    <a:pt x="203" y="1"/>
                  </a:moveTo>
                  <a:lnTo>
                    <a:pt x="203" y="1"/>
                  </a:lnTo>
                  <a:cubicBezTo>
                    <a:pt x="1" y="1077"/>
                    <a:pt x="606" y="2152"/>
                    <a:pt x="203" y="3228"/>
                  </a:cubicBezTo>
                  <a:lnTo>
                    <a:pt x="203" y="3497"/>
                  </a:lnTo>
                  <a:cubicBezTo>
                    <a:pt x="270" y="3766"/>
                    <a:pt x="404" y="4102"/>
                    <a:pt x="673" y="4102"/>
                  </a:cubicBezTo>
                  <a:cubicBezTo>
                    <a:pt x="2690" y="4371"/>
                    <a:pt x="3564" y="5782"/>
                    <a:pt x="3833" y="7665"/>
                  </a:cubicBezTo>
                  <a:cubicBezTo>
                    <a:pt x="5312" y="7127"/>
                    <a:pt x="5312" y="7127"/>
                    <a:pt x="5043" y="5782"/>
                  </a:cubicBezTo>
                  <a:cubicBezTo>
                    <a:pt x="4841" y="4976"/>
                    <a:pt x="4169" y="4169"/>
                    <a:pt x="5379" y="3564"/>
                  </a:cubicBezTo>
                  <a:cubicBezTo>
                    <a:pt x="5581" y="3429"/>
                    <a:pt x="5514" y="2757"/>
                    <a:pt x="5245" y="2690"/>
                  </a:cubicBezTo>
                  <a:cubicBezTo>
                    <a:pt x="4035" y="2421"/>
                    <a:pt x="4438" y="1144"/>
                    <a:pt x="3967" y="539"/>
                  </a:cubicBezTo>
                  <a:cubicBezTo>
                    <a:pt x="3362" y="673"/>
                    <a:pt x="2757" y="875"/>
                    <a:pt x="2152" y="1211"/>
                  </a:cubicBezTo>
                  <a:cubicBezTo>
                    <a:pt x="2040" y="1248"/>
                    <a:pt x="1886" y="1348"/>
                    <a:pt x="1772" y="1348"/>
                  </a:cubicBezTo>
                  <a:cubicBezTo>
                    <a:pt x="1680" y="1348"/>
                    <a:pt x="1614" y="1285"/>
                    <a:pt x="1614" y="1077"/>
                  </a:cubicBezTo>
                  <a:cubicBezTo>
                    <a:pt x="1614" y="1"/>
                    <a:pt x="606" y="471"/>
                    <a:pt x="203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1" name="Google Shape;9191;p9"/>
            <p:cNvSpPr/>
            <p:nvPr/>
          </p:nvSpPr>
          <p:spPr>
            <a:xfrm>
              <a:off x="3493175" y="1917125"/>
              <a:ext cx="79000" cy="81100"/>
            </a:xfrm>
            <a:custGeom>
              <a:avLst/>
              <a:gdLst/>
              <a:ahLst/>
              <a:cxnLst/>
              <a:rect l="l" t="t" r="r" b="b"/>
              <a:pathLst>
                <a:path w="3160" h="3244" extrusionOk="0">
                  <a:moveTo>
                    <a:pt x="1815" y="1"/>
                  </a:moveTo>
                  <a:cubicBezTo>
                    <a:pt x="1210" y="740"/>
                    <a:pt x="605" y="1413"/>
                    <a:pt x="0" y="2152"/>
                  </a:cubicBezTo>
                  <a:cubicBezTo>
                    <a:pt x="411" y="2837"/>
                    <a:pt x="1133" y="3243"/>
                    <a:pt x="1869" y="3243"/>
                  </a:cubicBezTo>
                  <a:cubicBezTo>
                    <a:pt x="2217" y="3243"/>
                    <a:pt x="2568" y="3153"/>
                    <a:pt x="2891" y="2959"/>
                  </a:cubicBezTo>
                  <a:cubicBezTo>
                    <a:pt x="3160" y="2623"/>
                    <a:pt x="3093" y="2085"/>
                    <a:pt x="2824" y="1749"/>
                  </a:cubicBezTo>
                  <a:cubicBezTo>
                    <a:pt x="1681" y="1682"/>
                    <a:pt x="2286" y="606"/>
                    <a:pt x="1815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2" name="Google Shape;9192;p9"/>
            <p:cNvSpPr/>
            <p:nvPr/>
          </p:nvSpPr>
          <p:spPr>
            <a:xfrm>
              <a:off x="3550300" y="1839825"/>
              <a:ext cx="23550" cy="40350"/>
            </a:xfrm>
            <a:custGeom>
              <a:avLst/>
              <a:gdLst/>
              <a:ahLst/>
              <a:cxnLst/>
              <a:rect l="l" t="t" r="r" b="b"/>
              <a:pathLst>
                <a:path w="942" h="1614" extrusionOk="0">
                  <a:moveTo>
                    <a:pt x="539" y="0"/>
                  </a:moveTo>
                  <a:cubicBezTo>
                    <a:pt x="1" y="404"/>
                    <a:pt x="1" y="1210"/>
                    <a:pt x="539" y="1614"/>
                  </a:cubicBezTo>
                  <a:cubicBezTo>
                    <a:pt x="942" y="1143"/>
                    <a:pt x="942" y="471"/>
                    <a:pt x="539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3" name="Google Shape;9193;p9"/>
            <p:cNvSpPr/>
            <p:nvPr/>
          </p:nvSpPr>
          <p:spPr>
            <a:xfrm>
              <a:off x="3523425" y="177427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135" y="0"/>
                  </a:moveTo>
                  <a:lnTo>
                    <a:pt x="0" y="202"/>
                  </a:lnTo>
                  <a:lnTo>
                    <a:pt x="0" y="202"/>
                  </a:lnTo>
                  <a:lnTo>
                    <a:pt x="202" y="6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4" name="Google Shape;9194;p9"/>
            <p:cNvSpPr/>
            <p:nvPr/>
          </p:nvSpPr>
          <p:spPr>
            <a:xfrm>
              <a:off x="3553675" y="1496625"/>
              <a:ext cx="63875" cy="79350"/>
            </a:xfrm>
            <a:custGeom>
              <a:avLst/>
              <a:gdLst/>
              <a:ahLst/>
              <a:cxnLst/>
              <a:rect l="l" t="t" r="r" b="b"/>
              <a:pathLst>
                <a:path w="2555" h="3174" extrusionOk="0">
                  <a:moveTo>
                    <a:pt x="742" y="1"/>
                  </a:moveTo>
                  <a:cubicBezTo>
                    <a:pt x="452" y="1"/>
                    <a:pt x="175" y="184"/>
                    <a:pt x="0" y="417"/>
                  </a:cubicBezTo>
                  <a:cubicBezTo>
                    <a:pt x="202" y="1560"/>
                    <a:pt x="1278" y="2232"/>
                    <a:pt x="1681" y="3174"/>
                  </a:cubicBezTo>
                  <a:cubicBezTo>
                    <a:pt x="2219" y="3174"/>
                    <a:pt x="2555" y="2905"/>
                    <a:pt x="2555" y="2367"/>
                  </a:cubicBezTo>
                  <a:cubicBezTo>
                    <a:pt x="2084" y="1493"/>
                    <a:pt x="1479" y="753"/>
                    <a:pt x="874" y="14"/>
                  </a:cubicBezTo>
                  <a:cubicBezTo>
                    <a:pt x="830" y="5"/>
                    <a:pt x="786" y="1"/>
                    <a:pt x="742" y="1"/>
                  </a:cubicBezTo>
                  <a:close/>
                </a:path>
              </a:pathLst>
            </a:custGeom>
            <a:solidFill>
              <a:srgbClr val="D0DA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5" name="Google Shape;9195;p9"/>
            <p:cNvSpPr/>
            <p:nvPr/>
          </p:nvSpPr>
          <p:spPr>
            <a:xfrm>
              <a:off x="3412500" y="1587725"/>
              <a:ext cx="47075" cy="49600"/>
            </a:xfrm>
            <a:custGeom>
              <a:avLst/>
              <a:gdLst/>
              <a:ahLst/>
              <a:cxnLst/>
              <a:rect l="l" t="t" r="r" b="b"/>
              <a:pathLst>
                <a:path w="1883" h="1984" extrusionOk="0">
                  <a:moveTo>
                    <a:pt x="807" y="0"/>
                  </a:moveTo>
                  <a:lnTo>
                    <a:pt x="807" y="67"/>
                  </a:lnTo>
                  <a:cubicBezTo>
                    <a:pt x="605" y="336"/>
                    <a:pt x="404" y="672"/>
                    <a:pt x="202" y="1009"/>
                  </a:cubicBezTo>
                  <a:cubicBezTo>
                    <a:pt x="0" y="1278"/>
                    <a:pt x="67" y="1681"/>
                    <a:pt x="336" y="1883"/>
                  </a:cubicBezTo>
                  <a:cubicBezTo>
                    <a:pt x="437" y="1950"/>
                    <a:pt x="555" y="1983"/>
                    <a:pt x="681" y="1983"/>
                  </a:cubicBezTo>
                  <a:cubicBezTo>
                    <a:pt x="807" y="1983"/>
                    <a:pt x="941" y="1950"/>
                    <a:pt x="1076" y="1883"/>
                  </a:cubicBezTo>
                  <a:cubicBezTo>
                    <a:pt x="1883" y="1479"/>
                    <a:pt x="1815" y="1143"/>
                    <a:pt x="807" y="0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6" name="Google Shape;9196;p9"/>
            <p:cNvSpPr/>
            <p:nvPr/>
          </p:nvSpPr>
          <p:spPr>
            <a:xfrm>
              <a:off x="3422575" y="1488550"/>
              <a:ext cx="26925" cy="18525"/>
            </a:xfrm>
            <a:custGeom>
              <a:avLst/>
              <a:gdLst/>
              <a:ahLst/>
              <a:cxnLst/>
              <a:rect l="l" t="t" r="r" b="b"/>
              <a:pathLst>
                <a:path w="1077" h="741" extrusionOk="0">
                  <a:moveTo>
                    <a:pt x="538" y="1"/>
                  </a:moveTo>
                  <a:cubicBezTo>
                    <a:pt x="1" y="135"/>
                    <a:pt x="404" y="471"/>
                    <a:pt x="404" y="740"/>
                  </a:cubicBezTo>
                  <a:cubicBezTo>
                    <a:pt x="673" y="606"/>
                    <a:pt x="1076" y="471"/>
                    <a:pt x="874" y="68"/>
                  </a:cubicBezTo>
                  <a:cubicBezTo>
                    <a:pt x="874" y="1"/>
                    <a:pt x="673" y="1"/>
                    <a:pt x="538" y="1"/>
                  </a:cubicBez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7" name="Google Shape;9197;p9"/>
            <p:cNvSpPr/>
            <p:nvPr/>
          </p:nvSpPr>
          <p:spPr>
            <a:xfrm>
              <a:off x="3473000" y="1446550"/>
              <a:ext cx="13475" cy="7750"/>
            </a:xfrm>
            <a:custGeom>
              <a:avLst/>
              <a:gdLst/>
              <a:ahLst/>
              <a:cxnLst/>
              <a:rect l="l" t="t" r="r" b="b"/>
              <a:pathLst>
                <a:path w="539" h="310" extrusionOk="0">
                  <a:moveTo>
                    <a:pt x="0" y="0"/>
                  </a:moveTo>
                  <a:cubicBezTo>
                    <a:pt x="138" y="92"/>
                    <a:pt x="213" y="309"/>
                    <a:pt x="333" y="309"/>
                  </a:cubicBezTo>
                  <a:cubicBezTo>
                    <a:pt x="388" y="309"/>
                    <a:pt x="453" y="262"/>
                    <a:pt x="538" y="134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10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8" name="Google Shape;9198;p9"/>
            <p:cNvSpPr/>
            <p:nvPr/>
          </p:nvSpPr>
          <p:spPr>
            <a:xfrm>
              <a:off x="3543575" y="1379350"/>
              <a:ext cx="40375" cy="57125"/>
            </a:xfrm>
            <a:custGeom>
              <a:avLst/>
              <a:gdLst/>
              <a:ahLst/>
              <a:cxnLst/>
              <a:rect l="l" t="t" r="r" b="b"/>
              <a:pathLst>
                <a:path w="1615" h="2285" extrusionOk="0">
                  <a:moveTo>
                    <a:pt x="429" y="0"/>
                  </a:moveTo>
                  <a:cubicBezTo>
                    <a:pt x="104" y="0"/>
                    <a:pt x="53" y="429"/>
                    <a:pt x="1" y="738"/>
                  </a:cubicBezTo>
                  <a:cubicBezTo>
                    <a:pt x="135" y="1276"/>
                    <a:pt x="337" y="1747"/>
                    <a:pt x="539" y="2285"/>
                  </a:cubicBezTo>
                  <a:cubicBezTo>
                    <a:pt x="740" y="2150"/>
                    <a:pt x="942" y="2016"/>
                    <a:pt x="1144" y="1881"/>
                  </a:cubicBezTo>
                  <a:cubicBezTo>
                    <a:pt x="1614" y="1276"/>
                    <a:pt x="1413" y="469"/>
                    <a:pt x="808" y="133"/>
                  </a:cubicBezTo>
                  <a:cubicBezTo>
                    <a:pt x="651" y="40"/>
                    <a:pt x="528" y="0"/>
                    <a:pt x="429" y="0"/>
                  </a:cubicBezTo>
                  <a:close/>
                </a:path>
              </a:pathLst>
            </a:custGeom>
            <a:solidFill>
              <a:srgbClr val="1261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9" name="Google Shape;9199;p9"/>
            <p:cNvSpPr/>
            <p:nvPr/>
          </p:nvSpPr>
          <p:spPr>
            <a:xfrm>
              <a:off x="3442750" y="1214600"/>
              <a:ext cx="33625" cy="50450"/>
            </a:xfrm>
            <a:custGeom>
              <a:avLst/>
              <a:gdLst/>
              <a:ahLst/>
              <a:cxnLst/>
              <a:rect l="l" t="t" r="r" b="b"/>
              <a:pathLst>
                <a:path w="1345" h="2018" extrusionOk="0">
                  <a:moveTo>
                    <a:pt x="67" y="1"/>
                  </a:moveTo>
                  <a:cubicBezTo>
                    <a:pt x="0" y="538"/>
                    <a:pt x="404" y="1076"/>
                    <a:pt x="67" y="1614"/>
                  </a:cubicBezTo>
                  <a:lnTo>
                    <a:pt x="1278" y="2017"/>
                  </a:lnTo>
                  <a:cubicBezTo>
                    <a:pt x="1345" y="1143"/>
                    <a:pt x="874" y="337"/>
                    <a:pt x="67" y="1"/>
                  </a:cubicBezTo>
                  <a:close/>
                </a:path>
              </a:pathLst>
            </a:custGeom>
            <a:solidFill>
              <a:srgbClr val="DEE3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0" name="Google Shape;9200;p9"/>
            <p:cNvSpPr/>
            <p:nvPr/>
          </p:nvSpPr>
          <p:spPr>
            <a:xfrm>
              <a:off x="3399050" y="1009550"/>
              <a:ext cx="37000" cy="63850"/>
            </a:xfrm>
            <a:custGeom>
              <a:avLst/>
              <a:gdLst/>
              <a:ahLst/>
              <a:cxnLst/>
              <a:rect l="l" t="t" r="r" b="b"/>
              <a:pathLst>
                <a:path w="1480" h="2554" extrusionOk="0">
                  <a:moveTo>
                    <a:pt x="538" y="1"/>
                  </a:moveTo>
                  <a:lnTo>
                    <a:pt x="538" y="1"/>
                  </a:lnTo>
                  <a:cubicBezTo>
                    <a:pt x="135" y="807"/>
                    <a:pt x="0" y="1614"/>
                    <a:pt x="269" y="2488"/>
                  </a:cubicBezTo>
                  <a:cubicBezTo>
                    <a:pt x="425" y="2533"/>
                    <a:pt x="560" y="2553"/>
                    <a:pt x="678" y="2553"/>
                  </a:cubicBezTo>
                  <a:cubicBezTo>
                    <a:pt x="1270" y="2553"/>
                    <a:pt x="1401" y="2030"/>
                    <a:pt x="1345" y="1412"/>
                  </a:cubicBezTo>
                  <a:cubicBezTo>
                    <a:pt x="202" y="1412"/>
                    <a:pt x="1479" y="135"/>
                    <a:pt x="538" y="1"/>
                  </a:cubicBezTo>
                  <a:close/>
                </a:path>
              </a:pathLst>
            </a:custGeom>
            <a:solidFill>
              <a:srgbClr val="EDED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1" name="Google Shape;9201;p9"/>
            <p:cNvSpPr/>
            <p:nvPr/>
          </p:nvSpPr>
          <p:spPr>
            <a:xfrm>
              <a:off x="3920050" y="3068425"/>
              <a:ext cx="321050" cy="154650"/>
            </a:xfrm>
            <a:custGeom>
              <a:avLst/>
              <a:gdLst/>
              <a:ahLst/>
              <a:cxnLst/>
              <a:rect l="l" t="t" r="r" b="b"/>
              <a:pathLst>
                <a:path w="12842" h="6186" extrusionOk="0">
                  <a:moveTo>
                    <a:pt x="11094" y="0"/>
                  </a:moveTo>
                  <a:cubicBezTo>
                    <a:pt x="10220" y="135"/>
                    <a:pt x="9346" y="538"/>
                    <a:pt x="8741" y="1210"/>
                  </a:cubicBezTo>
                  <a:cubicBezTo>
                    <a:pt x="8472" y="1681"/>
                    <a:pt x="7934" y="1479"/>
                    <a:pt x="7530" y="1681"/>
                  </a:cubicBezTo>
                  <a:cubicBezTo>
                    <a:pt x="7329" y="1815"/>
                    <a:pt x="7127" y="1883"/>
                    <a:pt x="6925" y="1883"/>
                  </a:cubicBezTo>
                  <a:cubicBezTo>
                    <a:pt x="6878" y="1871"/>
                    <a:pt x="6832" y="1865"/>
                    <a:pt x="6789" y="1865"/>
                  </a:cubicBezTo>
                  <a:cubicBezTo>
                    <a:pt x="6587" y="1865"/>
                    <a:pt x="6431" y="1985"/>
                    <a:pt x="6320" y="2151"/>
                  </a:cubicBezTo>
                  <a:lnTo>
                    <a:pt x="6320" y="2420"/>
                  </a:lnTo>
                  <a:cubicBezTo>
                    <a:pt x="5743" y="3417"/>
                    <a:pt x="4715" y="3964"/>
                    <a:pt x="3653" y="3964"/>
                  </a:cubicBezTo>
                  <a:cubicBezTo>
                    <a:pt x="3354" y="3964"/>
                    <a:pt x="3052" y="3921"/>
                    <a:pt x="2757" y="3832"/>
                  </a:cubicBezTo>
                  <a:cubicBezTo>
                    <a:pt x="2085" y="3832"/>
                    <a:pt x="1547" y="4101"/>
                    <a:pt x="1077" y="4437"/>
                  </a:cubicBezTo>
                  <a:lnTo>
                    <a:pt x="1144" y="4572"/>
                  </a:lnTo>
                  <a:cubicBezTo>
                    <a:pt x="1211" y="4706"/>
                    <a:pt x="1345" y="4706"/>
                    <a:pt x="1413" y="4706"/>
                  </a:cubicBezTo>
                  <a:cubicBezTo>
                    <a:pt x="1278" y="4908"/>
                    <a:pt x="1077" y="4908"/>
                    <a:pt x="942" y="5042"/>
                  </a:cubicBezTo>
                  <a:cubicBezTo>
                    <a:pt x="606" y="5311"/>
                    <a:pt x="1" y="5513"/>
                    <a:pt x="337" y="6185"/>
                  </a:cubicBezTo>
                  <a:cubicBezTo>
                    <a:pt x="3026" y="5513"/>
                    <a:pt x="5783" y="4975"/>
                    <a:pt x="8203" y="3496"/>
                  </a:cubicBezTo>
                  <a:cubicBezTo>
                    <a:pt x="9077" y="2958"/>
                    <a:pt x="10018" y="2488"/>
                    <a:pt x="11094" y="2219"/>
                  </a:cubicBezTo>
                  <a:cubicBezTo>
                    <a:pt x="11699" y="2017"/>
                    <a:pt x="12304" y="1748"/>
                    <a:pt x="12841" y="1277"/>
                  </a:cubicBezTo>
                  <a:lnTo>
                    <a:pt x="12640" y="1009"/>
                  </a:lnTo>
                  <a:cubicBezTo>
                    <a:pt x="12236" y="740"/>
                    <a:pt x="11833" y="336"/>
                    <a:pt x="11362" y="67"/>
                  </a:cubicBezTo>
                  <a:lnTo>
                    <a:pt x="11094" y="0"/>
                  </a:ln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2" name="Google Shape;9202;p9"/>
            <p:cNvSpPr/>
            <p:nvPr/>
          </p:nvSpPr>
          <p:spPr>
            <a:xfrm>
              <a:off x="4259550" y="2973875"/>
              <a:ext cx="92475" cy="87850"/>
            </a:xfrm>
            <a:custGeom>
              <a:avLst/>
              <a:gdLst/>
              <a:ahLst/>
              <a:cxnLst/>
              <a:rect l="l" t="t" r="r" b="b"/>
              <a:pathLst>
                <a:path w="3699" h="3514" extrusionOk="0">
                  <a:moveTo>
                    <a:pt x="2850" y="1"/>
                  </a:moveTo>
                  <a:cubicBezTo>
                    <a:pt x="2707" y="1"/>
                    <a:pt x="2556" y="51"/>
                    <a:pt x="2421" y="152"/>
                  </a:cubicBezTo>
                  <a:cubicBezTo>
                    <a:pt x="2354" y="353"/>
                    <a:pt x="2152" y="488"/>
                    <a:pt x="1883" y="488"/>
                  </a:cubicBezTo>
                  <a:cubicBezTo>
                    <a:pt x="1345" y="1093"/>
                    <a:pt x="472" y="1362"/>
                    <a:pt x="1" y="2101"/>
                  </a:cubicBezTo>
                  <a:cubicBezTo>
                    <a:pt x="1" y="3244"/>
                    <a:pt x="740" y="3513"/>
                    <a:pt x="1682" y="3513"/>
                  </a:cubicBezTo>
                  <a:cubicBezTo>
                    <a:pt x="1749" y="3244"/>
                    <a:pt x="1951" y="3110"/>
                    <a:pt x="2152" y="3043"/>
                  </a:cubicBezTo>
                  <a:cubicBezTo>
                    <a:pt x="2623" y="2975"/>
                    <a:pt x="3026" y="2706"/>
                    <a:pt x="3295" y="2303"/>
                  </a:cubicBezTo>
                  <a:cubicBezTo>
                    <a:pt x="3026" y="1631"/>
                    <a:pt x="3698" y="891"/>
                    <a:pt x="3228" y="152"/>
                  </a:cubicBezTo>
                  <a:cubicBezTo>
                    <a:pt x="3127" y="51"/>
                    <a:pt x="2993" y="1"/>
                    <a:pt x="2850" y="1"/>
                  </a:cubicBezTo>
                  <a:close/>
                </a:path>
              </a:pathLst>
            </a:custGeom>
            <a:solidFill>
              <a:srgbClr val="DFE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3" name="Google Shape;9203;p9"/>
            <p:cNvSpPr/>
            <p:nvPr/>
          </p:nvSpPr>
          <p:spPr>
            <a:xfrm>
              <a:off x="4197375" y="3026400"/>
              <a:ext cx="104225" cy="65575"/>
            </a:xfrm>
            <a:custGeom>
              <a:avLst/>
              <a:gdLst/>
              <a:ahLst/>
              <a:cxnLst/>
              <a:rect l="l" t="t" r="r" b="b"/>
              <a:pathLst>
                <a:path w="4169" h="2623" extrusionOk="0">
                  <a:moveTo>
                    <a:pt x="2488" y="0"/>
                  </a:moveTo>
                  <a:cubicBezTo>
                    <a:pt x="1547" y="404"/>
                    <a:pt x="673" y="942"/>
                    <a:pt x="1" y="1681"/>
                  </a:cubicBezTo>
                  <a:lnTo>
                    <a:pt x="202" y="1816"/>
                  </a:lnTo>
                  <a:cubicBezTo>
                    <a:pt x="673" y="2152"/>
                    <a:pt x="1278" y="2421"/>
                    <a:pt x="1883" y="2555"/>
                  </a:cubicBezTo>
                  <a:lnTo>
                    <a:pt x="2152" y="2622"/>
                  </a:lnTo>
                  <a:cubicBezTo>
                    <a:pt x="2959" y="2488"/>
                    <a:pt x="3698" y="2084"/>
                    <a:pt x="4169" y="1412"/>
                  </a:cubicBezTo>
                  <a:lnTo>
                    <a:pt x="2488" y="0"/>
                  </a:ln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4" name="Google Shape;9204;p9"/>
            <p:cNvSpPr/>
            <p:nvPr/>
          </p:nvSpPr>
          <p:spPr>
            <a:xfrm>
              <a:off x="3834350" y="3179350"/>
              <a:ext cx="116000" cy="62200"/>
            </a:xfrm>
            <a:custGeom>
              <a:avLst/>
              <a:gdLst/>
              <a:ahLst/>
              <a:cxnLst/>
              <a:rect l="l" t="t" r="r" b="b"/>
              <a:pathLst>
                <a:path w="4640" h="2488" extrusionOk="0">
                  <a:moveTo>
                    <a:pt x="4505" y="0"/>
                  </a:moveTo>
                  <a:cubicBezTo>
                    <a:pt x="2958" y="269"/>
                    <a:pt x="1479" y="672"/>
                    <a:pt x="0" y="1143"/>
                  </a:cubicBezTo>
                  <a:cubicBezTo>
                    <a:pt x="68" y="1210"/>
                    <a:pt x="68" y="1278"/>
                    <a:pt x="135" y="1345"/>
                  </a:cubicBezTo>
                  <a:cubicBezTo>
                    <a:pt x="336" y="1546"/>
                    <a:pt x="336" y="1883"/>
                    <a:pt x="135" y="2084"/>
                  </a:cubicBezTo>
                  <a:lnTo>
                    <a:pt x="135" y="2488"/>
                  </a:lnTo>
                  <a:cubicBezTo>
                    <a:pt x="261" y="2479"/>
                    <a:pt x="389" y="2476"/>
                    <a:pt x="517" y="2476"/>
                  </a:cubicBezTo>
                  <a:cubicBezTo>
                    <a:pt x="763" y="2476"/>
                    <a:pt x="1012" y="2487"/>
                    <a:pt x="1261" y="2487"/>
                  </a:cubicBezTo>
                  <a:cubicBezTo>
                    <a:pt x="1846" y="2487"/>
                    <a:pt x="2427" y="2426"/>
                    <a:pt x="2958" y="2017"/>
                  </a:cubicBezTo>
                  <a:cubicBezTo>
                    <a:pt x="3227" y="1143"/>
                    <a:pt x="4370" y="1009"/>
                    <a:pt x="4639" y="67"/>
                  </a:cubicBezTo>
                  <a:lnTo>
                    <a:pt x="4505" y="0"/>
                  </a:ln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5" name="Google Shape;9205;p9"/>
            <p:cNvSpPr/>
            <p:nvPr/>
          </p:nvSpPr>
          <p:spPr>
            <a:xfrm>
              <a:off x="3901575" y="3181025"/>
              <a:ext cx="58850" cy="50075"/>
            </a:xfrm>
            <a:custGeom>
              <a:avLst/>
              <a:gdLst/>
              <a:ahLst/>
              <a:cxnLst/>
              <a:rect l="l" t="t" r="r" b="b"/>
              <a:pathLst>
                <a:path w="2354" h="2003" extrusionOk="0">
                  <a:moveTo>
                    <a:pt x="1883" y="0"/>
                  </a:moveTo>
                  <a:cubicBezTo>
                    <a:pt x="1345" y="605"/>
                    <a:pt x="0" y="605"/>
                    <a:pt x="202" y="1950"/>
                  </a:cubicBezTo>
                  <a:cubicBezTo>
                    <a:pt x="292" y="1986"/>
                    <a:pt x="382" y="2003"/>
                    <a:pt x="470" y="2003"/>
                  </a:cubicBezTo>
                  <a:cubicBezTo>
                    <a:pt x="709" y="2003"/>
                    <a:pt x="928" y="1878"/>
                    <a:pt x="1076" y="1681"/>
                  </a:cubicBezTo>
                  <a:cubicBezTo>
                    <a:pt x="1211" y="1076"/>
                    <a:pt x="2084" y="1009"/>
                    <a:pt x="2219" y="404"/>
                  </a:cubicBezTo>
                  <a:cubicBezTo>
                    <a:pt x="2286" y="404"/>
                    <a:pt x="2286" y="337"/>
                    <a:pt x="2353" y="269"/>
                  </a:cubicBezTo>
                  <a:cubicBezTo>
                    <a:pt x="2353" y="135"/>
                    <a:pt x="2353" y="68"/>
                    <a:pt x="2219" y="0"/>
                  </a:cubicBezTo>
                  <a:close/>
                </a:path>
              </a:pathLst>
            </a:custGeom>
            <a:solidFill>
              <a:srgbClr val="D4DB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6" name="Google Shape;9206;p9"/>
            <p:cNvSpPr/>
            <p:nvPr/>
          </p:nvSpPr>
          <p:spPr>
            <a:xfrm>
              <a:off x="4209150" y="3997425"/>
              <a:ext cx="33625" cy="11800"/>
            </a:xfrm>
            <a:custGeom>
              <a:avLst/>
              <a:gdLst/>
              <a:ahLst/>
              <a:cxnLst/>
              <a:rect l="l" t="t" r="r" b="b"/>
              <a:pathLst>
                <a:path w="1345" h="472" extrusionOk="0">
                  <a:moveTo>
                    <a:pt x="998" y="0"/>
                  </a:moveTo>
                  <a:cubicBezTo>
                    <a:pt x="649" y="0"/>
                    <a:pt x="279" y="131"/>
                    <a:pt x="0" y="353"/>
                  </a:cubicBezTo>
                  <a:cubicBezTo>
                    <a:pt x="135" y="421"/>
                    <a:pt x="269" y="421"/>
                    <a:pt x="403" y="421"/>
                  </a:cubicBezTo>
                  <a:cubicBezTo>
                    <a:pt x="471" y="454"/>
                    <a:pt x="555" y="471"/>
                    <a:pt x="639" y="471"/>
                  </a:cubicBezTo>
                  <a:cubicBezTo>
                    <a:pt x="723" y="471"/>
                    <a:pt x="807" y="454"/>
                    <a:pt x="874" y="421"/>
                  </a:cubicBezTo>
                  <a:lnTo>
                    <a:pt x="1210" y="353"/>
                  </a:lnTo>
                  <a:cubicBezTo>
                    <a:pt x="1277" y="353"/>
                    <a:pt x="1277" y="286"/>
                    <a:pt x="1277" y="219"/>
                  </a:cubicBezTo>
                  <a:cubicBezTo>
                    <a:pt x="1345" y="152"/>
                    <a:pt x="1345" y="85"/>
                    <a:pt x="1210" y="17"/>
                  </a:cubicBezTo>
                  <a:cubicBezTo>
                    <a:pt x="1141" y="6"/>
                    <a:pt x="1070" y="0"/>
                    <a:pt x="998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7" name="Google Shape;9207;p9"/>
            <p:cNvSpPr/>
            <p:nvPr/>
          </p:nvSpPr>
          <p:spPr>
            <a:xfrm>
              <a:off x="4237700" y="3088575"/>
              <a:ext cx="15175" cy="11800"/>
            </a:xfrm>
            <a:custGeom>
              <a:avLst/>
              <a:gdLst/>
              <a:ahLst/>
              <a:cxnLst/>
              <a:rect l="l" t="t" r="r" b="b"/>
              <a:pathLst>
                <a:path w="607" h="472" extrusionOk="0">
                  <a:moveTo>
                    <a:pt x="404" y="1"/>
                  </a:moveTo>
                  <a:cubicBezTo>
                    <a:pt x="203" y="1"/>
                    <a:pt x="1" y="135"/>
                    <a:pt x="1" y="337"/>
                  </a:cubicBezTo>
                  <a:lnTo>
                    <a:pt x="135" y="471"/>
                  </a:lnTo>
                  <a:cubicBezTo>
                    <a:pt x="337" y="471"/>
                    <a:pt x="472" y="337"/>
                    <a:pt x="606" y="135"/>
                  </a:cubicBezTo>
                  <a:cubicBezTo>
                    <a:pt x="539" y="68"/>
                    <a:pt x="472" y="1"/>
                    <a:pt x="404" y="1"/>
                  </a:cubicBezTo>
                  <a:close/>
                </a:path>
              </a:pathLst>
            </a:custGeom>
            <a:solidFill>
              <a:srgbClr val="C9D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8" name="Google Shape;9208;p9"/>
            <p:cNvSpPr/>
            <p:nvPr/>
          </p:nvSpPr>
          <p:spPr>
            <a:xfrm>
              <a:off x="3805775" y="3236075"/>
              <a:ext cx="10100" cy="3800"/>
            </a:xfrm>
            <a:custGeom>
              <a:avLst/>
              <a:gdLst/>
              <a:ahLst/>
              <a:cxnLst/>
              <a:rect l="l" t="t" r="r" b="b"/>
              <a:pathLst>
                <a:path w="404" h="152" extrusionOk="0">
                  <a:moveTo>
                    <a:pt x="202" y="0"/>
                  </a:moveTo>
                  <a:cubicBezTo>
                    <a:pt x="135" y="0"/>
                    <a:pt x="68" y="51"/>
                    <a:pt x="0" y="151"/>
                  </a:cubicBezTo>
                  <a:lnTo>
                    <a:pt x="404" y="151"/>
                  </a:lnTo>
                  <a:cubicBezTo>
                    <a:pt x="337" y="51"/>
                    <a:pt x="269" y="0"/>
                    <a:pt x="202" y="0"/>
                  </a:cubicBez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9" name="Google Shape;9209;p9"/>
            <p:cNvSpPr/>
            <p:nvPr/>
          </p:nvSpPr>
          <p:spPr>
            <a:xfrm>
              <a:off x="4249475" y="3991125"/>
              <a:ext cx="11800" cy="5075"/>
            </a:xfrm>
            <a:custGeom>
              <a:avLst/>
              <a:gdLst/>
              <a:ahLst/>
              <a:cxnLst/>
              <a:rect l="l" t="t" r="r" b="b"/>
              <a:pathLst>
                <a:path w="472" h="203" extrusionOk="0">
                  <a:moveTo>
                    <a:pt x="211" y="0"/>
                  </a:moveTo>
                  <a:cubicBezTo>
                    <a:pt x="135" y="0"/>
                    <a:pt x="68" y="68"/>
                    <a:pt x="1" y="202"/>
                  </a:cubicBezTo>
                  <a:lnTo>
                    <a:pt x="471" y="202"/>
                  </a:lnTo>
                  <a:cubicBezTo>
                    <a:pt x="370" y="68"/>
                    <a:pt x="286" y="0"/>
                    <a:pt x="211" y="0"/>
                  </a:cubicBezTo>
                  <a:close/>
                </a:path>
              </a:pathLst>
            </a:custGeom>
            <a:solidFill>
              <a:srgbClr val="C7D0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0" name="Google Shape;9210;p9"/>
            <p:cNvSpPr/>
            <p:nvPr/>
          </p:nvSpPr>
          <p:spPr>
            <a:xfrm>
              <a:off x="4239400" y="3997850"/>
              <a:ext cx="10100" cy="8425"/>
            </a:xfrm>
            <a:custGeom>
              <a:avLst/>
              <a:gdLst/>
              <a:ahLst/>
              <a:cxnLst/>
              <a:rect l="l" t="t" r="r" b="b"/>
              <a:pathLst>
                <a:path w="404" h="337" extrusionOk="0">
                  <a:moveTo>
                    <a:pt x="404" y="0"/>
                  </a:moveTo>
                  <a:lnTo>
                    <a:pt x="0" y="68"/>
                  </a:lnTo>
                  <a:lnTo>
                    <a:pt x="0" y="336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1" name="Google Shape;9211;p9"/>
            <p:cNvSpPr/>
            <p:nvPr/>
          </p:nvSpPr>
          <p:spPr>
            <a:xfrm>
              <a:off x="3935175" y="3433850"/>
              <a:ext cx="319375" cy="468900"/>
            </a:xfrm>
            <a:custGeom>
              <a:avLst/>
              <a:gdLst/>
              <a:ahLst/>
              <a:cxnLst/>
              <a:rect l="l" t="t" r="r" b="b"/>
              <a:pathLst>
                <a:path w="12775" h="18756" extrusionOk="0">
                  <a:moveTo>
                    <a:pt x="8400" y="1"/>
                  </a:moveTo>
                  <a:cubicBezTo>
                    <a:pt x="7652" y="1"/>
                    <a:pt x="7160" y="604"/>
                    <a:pt x="6925" y="1720"/>
                  </a:cubicBezTo>
                  <a:cubicBezTo>
                    <a:pt x="6791" y="2190"/>
                    <a:pt x="6791" y="2661"/>
                    <a:pt x="6858" y="3131"/>
                  </a:cubicBezTo>
                  <a:cubicBezTo>
                    <a:pt x="7127" y="3804"/>
                    <a:pt x="6791" y="4543"/>
                    <a:pt x="6119" y="4812"/>
                  </a:cubicBezTo>
                  <a:cubicBezTo>
                    <a:pt x="5379" y="5148"/>
                    <a:pt x="4909" y="5888"/>
                    <a:pt x="4774" y="6694"/>
                  </a:cubicBezTo>
                  <a:cubicBezTo>
                    <a:pt x="4572" y="7636"/>
                    <a:pt x="4371" y="8241"/>
                    <a:pt x="3093" y="8375"/>
                  </a:cubicBezTo>
                  <a:cubicBezTo>
                    <a:pt x="1951" y="8711"/>
                    <a:pt x="1278" y="9854"/>
                    <a:pt x="1413" y="10997"/>
                  </a:cubicBezTo>
                  <a:cubicBezTo>
                    <a:pt x="1636" y="11888"/>
                    <a:pt x="2458" y="12410"/>
                    <a:pt x="3536" y="12410"/>
                  </a:cubicBezTo>
                  <a:cubicBezTo>
                    <a:pt x="3760" y="12410"/>
                    <a:pt x="3994" y="12388"/>
                    <a:pt x="4236" y="12342"/>
                  </a:cubicBezTo>
                  <a:cubicBezTo>
                    <a:pt x="4572" y="12274"/>
                    <a:pt x="4909" y="12140"/>
                    <a:pt x="5178" y="12073"/>
                  </a:cubicBezTo>
                  <a:cubicBezTo>
                    <a:pt x="5446" y="12073"/>
                    <a:pt x="5715" y="12207"/>
                    <a:pt x="5917" y="12678"/>
                  </a:cubicBezTo>
                  <a:cubicBezTo>
                    <a:pt x="5581" y="12745"/>
                    <a:pt x="5178" y="12812"/>
                    <a:pt x="4841" y="12947"/>
                  </a:cubicBezTo>
                  <a:cubicBezTo>
                    <a:pt x="3564" y="13484"/>
                    <a:pt x="2556" y="14627"/>
                    <a:pt x="1009" y="14896"/>
                  </a:cubicBezTo>
                  <a:cubicBezTo>
                    <a:pt x="270" y="15031"/>
                    <a:pt x="1" y="15972"/>
                    <a:pt x="135" y="16711"/>
                  </a:cubicBezTo>
                  <a:cubicBezTo>
                    <a:pt x="135" y="17585"/>
                    <a:pt x="673" y="18325"/>
                    <a:pt x="1547" y="18594"/>
                  </a:cubicBezTo>
                  <a:cubicBezTo>
                    <a:pt x="1788" y="18703"/>
                    <a:pt x="2043" y="18756"/>
                    <a:pt x="2296" y="18756"/>
                  </a:cubicBezTo>
                  <a:cubicBezTo>
                    <a:pt x="2820" y="18756"/>
                    <a:pt x="3336" y="18531"/>
                    <a:pt x="3699" y="18123"/>
                  </a:cubicBezTo>
                  <a:cubicBezTo>
                    <a:pt x="3945" y="17815"/>
                    <a:pt x="4022" y="17166"/>
                    <a:pt x="4450" y="17166"/>
                  </a:cubicBezTo>
                  <a:cubicBezTo>
                    <a:pt x="4488" y="17166"/>
                    <a:pt x="4528" y="17171"/>
                    <a:pt x="4572" y="17182"/>
                  </a:cubicBezTo>
                  <a:cubicBezTo>
                    <a:pt x="4744" y="17212"/>
                    <a:pt x="4913" y="17224"/>
                    <a:pt x="5080" y="17224"/>
                  </a:cubicBezTo>
                  <a:cubicBezTo>
                    <a:pt x="5733" y="17224"/>
                    <a:pt x="6357" y="17040"/>
                    <a:pt x="7020" y="17040"/>
                  </a:cubicBezTo>
                  <a:cubicBezTo>
                    <a:pt x="7315" y="17040"/>
                    <a:pt x="7617" y="17077"/>
                    <a:pt x="7934" y="17182"/>
                  </a:cubicBezTo>
                  <a:cubicBezTo>
                    <a:pt x="8063" y="17223"/>
                    <a:pt x="8200" y="17243"/>
                    <a:pt x="8342" y="17243"/>
                  </a:cubicBezTo>
                  <a:cubicBezTo>
                    <a:pt x="10049" y="17243"/>
                    <a:pt x="12536" y="14431"/>
                    <a:pt x="12102" y="12879"/>
                  </a:cubicBezTo>
                  <a:cubicBezTo>
                    <a:pt x="12035" y="12342"/>
                    <a:pt x="11699" y="11871"/>
                    <a:pt x="11228" y="11602"/>
                  </a:cubicBezTo>
                  <a:cubicBezTo>
                    <a:pt x="10354" y="11131"/>
                    <a:pt x="9615" y="10325"/>
                    <a:pt x="9211" y="9451"/>
                  </a:cubicBezTo>
                  <a:cubicBezTo>
                    <a:pt x="9615" y="9384"/>
                    <a:pt x="10018" y="9249"/>
                    <a:pt x="10489" y="9115"/>
                  </a:cubicBezTo>
                  <a:cubicBezTo>
                    <a:pt x="12438" y="8308"/>
                    <a:pt x="12774" y="6560"/>
                    <a:pt x="11026" y="5283"/>
                  </a:cubicBezTo>
                  <a:cubicBezTo>
                    <a:pt x="10018" y="4543"/>
                    <a:pt x="9749" y="3804"/>
                    <a:pt x="10354" y="2795"/>
                  </a:cubicBezTo>
                  <a:cubicBezTo>
                    <a:pt x="10892" y="1720"/>
                    <a:pt x="9951" y="375"/>
                    <a:pt x="8741" y="39"/>
                  </a:cubicBezTo>
                  <a:cubicBezTo>
                    <a:pt x="8622" y="13"/>
                    <a:pt x="8508" y="1"/>
                    <a:pt x="8400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2" name="Google Shape;9212;p9"/>
            <p:cNvSpPr/>
            <p:nvPr/>
          </p:nvSpPr>
          <p:spPr>
            <a:xfrm>
              <a:off x="3888125" y="3965175"/>
              <a:ext cx="156325" cy="51175"/>
            </a:xfrm>
            <a:custGeom>
              <a:avLst/>
              <a:gdLst/>
              <a:ahLst/>
              <a:cxnLst/>
              <a:rect l="l" t="t" r="r" b="b"/>
              <a:pathLst>
                <a:path w="6253" h="2047" extrusionOk="0">
                  <a:moveTo>
                    <a:pt x="2439" y="1"/>
                  </a:moveTo>
                  <a:cubicBezTo>
                    <a:pt x="1650" y="1"/>
                    <a:pt x="837" y="436"/>
                    <a:pt x="1" y="635"/>
                  </a:cubicBezTo>
                  <a:cubicBezTo>
                    <a:pt x="265" y="1588"/>
                    <a:pt x="697" y="1999"/>
                    <a:pt x="1460" y="1999"/>
                  </a:cubicBezTo>
                  <a:cubicBezTo>
                    <a:pt x="1666" y="1999"/>
                    <a:pt x="1895" y="1969"/>
                    <a:pt x="2152" y="1912"/>
                  </a:cubicBezTo>
                  <a:cubicBezTo>
                    <a:pt x="2404" y="1894"/>
                    <a:pt x="2661" y="1886"/>
                    <a:pt x="2920" y="1886"/>
                  </a:cubicBezTo>
                  <a:cubicBezTo>
                    <a:pt x="3629" y="1886"/>
                    <a:pt x="4354" y="1948"/>
                    <a:pt x="5043" y="2047"/>
                  </a:cubicBezTo>
                  <a:cubicBezTo>
                    <a:pt x="5446" y="2047"/>
                    <a:pt x="5917" y="1912"/>
                    <a:pt x="5984" y="1509"/>
                  </a:cubicBezTo>
                  <a:cubicBezTo>
                    <a:pt x="6051" y="1106"/>
                    <a:pt x="6253" y="702"/>
                    <a:pt x="5849" y="366"/>
                  </a:cubicBezTo>
                  <a:cubicBezTo>
                    <a:pt x="5722" y="275"/>
                    <a:pt x="5614" y="238"/>
                    <a:pt x="5520" y="238"/>
                  </a:cubicBezTo>
                  <a:cubicBezTo>
                    <a:pt x="5265" y="238"/>
                    <a:pt x="5104" y="506"/>
                    <a:pt x="4908" y="702"/>
                  </a:cubicBezTo>
                  <a:cubicBezTo>
                    <a:pt x="4708" y="903"/>
                    <a:pt x="4531" y="1031"/>
                    <a:pt x="4364" y="1031"/>
                  </a:cubicBezTo>
                  <a:cubicBezTo>
                    <a:pt x="4251" y="1031"/>
                    <a:pt x="4143" y="972"/>
                    <a:pt x="4034" y="837"/>
                  </a:cubicBezTo>
                  <a:cubicBezTo>
                    <a:pt x="3514" y="207"/>
                    <a:pt x="2982" y="1"/>
                    <a:pt x="2439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3" name="Google Shape;9213;p9"/>
            <p:cNvSpPr/>
            <p:nvPr/>
          </p:nvSpPr>
          <p:spPr>
            <a:xfrm>
              <a:off x="4056200" y="4005625"/>
              <a:ext cx="31950" cy="10950"/>
            </a:xfrm>
            <a:custGeom>
              <a:avLst/>
              <a:gdLst/>
              <a:ahLst/>
              <a:cxnLst/>
              <a:rect l="l" t="t" r="r" b="b"/>
              <a:pathLst>
                <a:path w="1278" h="438" extrusionOk="0">
                  <a:moveTo>
                    <a:pt x="965" y="0"/>
                  </a:moveTo>
                  <a:cubicBezTo>
                    <a:pt x="643" y="0"/>
                    <a:pt x="303" y="76"/>
                    <a:pt x="0" y="227"/>
                  </a:cubicBezTo>
                  <a:cubicBezTo>
                    <a:pt x="168" y="367"/>
                    <a:pt x="372" y="437"/>
                    <a:pt x="571" y="437"/>
                  </a:cubicBezTo>
                  <a:cubicBezTo>
                    <a:pt x="850" y="437"/>
                    <a:pt x="1121" y="300"/>
                    <a:pt x="1278" y="25"/>
                  </a:cubicBezTo>
                  <a:cubicBezTo>
                    <a:pt x="1177" y="9"/>
                    <a:pt x="1072" y="0"/>
                    <a:pt x="965" y="0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4" name="Google Shape;9214;p9"/>
            <p:cNvSpPr/>
            <p:nvPr/>
          </p:nvSpPr>
          <p:spPr>
            <a:xfrm>
              <a:off x="3755350" y="3209600"/>
              <a:ext cx="70625" cy="12850"/>
            </a:xfrm>
            <a:custGeom>
              <a:avLst/>
              <a:gdLst/>
              <a:ahLst/>
              <a:cxnLst/>
              <a:rect l="l" t="t" r="r" b="b"/>
              <a:pathLst>
                <a:path w="2825" h="514" extrusionOk="0">
                  <a:moveTo>
                    <a:pt x="1" y="0"/>
                  </a:moveTo>
                  <a:cubicBezTo>
                    <a:pt x="415" y="345"/>
                    <a:pt x="935" y="513"/>
                    <a:pt x="1452" y="513"/>
                  </a:cubicBezTo>
                  <a:cubicBezTo>
                    <a:pt x="1943" y="513"/>
                    <a:pt x="2431" y="362"/>
                    <a:pt x="2824" y="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3C4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5" name="Google Shape;9215;p9"/>
            <p:cNvSpPr/>
            <p:nvPr/>
          </p:nvSpPr>
          <p:spPr>
            <a:xfrm>
              <a:off x="3837700" y="321295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1" y="1"/>
                  </a:moveTo>
                  <a:cubicBezTo>
                    <a:pt x="1" y="202"/>
                    <a:pt x="1" y="471"/>
                    <a:pt x="1" y="740"/>
                  </a:cubicBezTo>
                  <a:cubicBezTo>
                    <a:pt x="337" y="471"/>
                    <a:pt x="471" y="270"/>
                    <a:pt x="1" y="1"/>
                  </a:cubicBezTo>
                  <a:close/>
                </a:path>
              </a:pathLst>
            </a:custGeom>
            <a:solidFill>
              <a:srgbClr val="E2E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6" name="Google Shape;9216;p9"/>
            <p:cNvSpPr/>
            <p:nvPr/>
          </p:nvSpPr>
          <p:spPr>
            <a:xfrm>
              <a:off x="3846100" y="1485550"/>
              <a:ext cx="179875" cy="216050"/>
            </a:xfrm>
            <a:custGeom>
              <a:avLst/>
              <a:gdLst/>
              <a:ahLst/>
              <a:cxnLst/>
              <a:rect l="l" t="t" r="r" b="b"/>
              <a:pathLst>
                <a:path w="7195" h="8642" extrusionOk="0">
                  <a:moveTo>
                    <a:pt x="6429" y="1"/>
                  </a:moveTo>
                  <a:cubicBezTo>
                    <a:pt x="6246" y="1"/>
                    <a:pt x="5997" y="128"/>
                    <a:pt x="5648" y="457"/>
                  </a:cubicBezTo>
                  <a:cubicBezTo>
                    <a:pt x="4572" y="1734"/>
                    <a:pt x="3631" y="3079"/>
                    <a:pt x="2824" y="4491"/>
                  </a:cubicBezTo>
                  <a:cubicBezTo>
                    <a:pt x="2623" y="5902"/>
                    <a:pt x="1682" y="7112"/>
                    <a:pt x="270" y="7650"/>
                  </a:cubicBezTo>
                  <a:cubicBezTo>
                    <a:pt x="135" y="7650"/>
                    <a:pt x="1" y="7852"/>
                    <a:pt x="1" y="8054"/>
                  </a:cubicBezTo>
                  <a:cubicBezTo>
                    <a:pt x="135" y="8524"/>
                    <a:pt x="387" y="8642"/>
                    <a:pt x="682" y="8642"/>
                  </a:cubicBezTo>
                  <a:cubicBezTo>
                    <a:pt x="976" y="8642"/>
                    <a:pt x="1312" y="8524"/>
                    <a:pt x="1614" y="8524"/>
                  </a:cubicBezTo>
                  <a:lnTo>
                    <a:pt x="1614" y="8457"/>
                  </a:lnTo>
                  <a:cubicBezTo>
                    <a:pt x="1749" y="8323"/>
                    <a:pt x="1883" y="8255"/>
                    <a:pt x="2085" y="8121"/>
                  </a:cubicBezTo>
                  <a:cubicBezTo>
                    <a:pt x="2287" y="8121"/>
                    <a:pt x="2421" y="7986"/>
                    <a:pt x="2488" y="7785"/>
                  </a:cubicBezTo>
                  <a:cubicBezTo>
                    <a:pt x="2488" y="7583"/>
                    <a:pt x="2690" y="7381"/>
                    <a:pt x="2892" y="7314"/>
                  </a:cubicBezTo>
                  <a:cubicBezTo>
                    <a:pt x="4102" y="6306"/>
                    <a:pt x="4841" y="4827"/>
                    <a:pt x="6051" y="3684"/>
                  </a:cubicBezTo>
                  <a:lnTo>
                    <a:pt x="6455" y="2541"/>
                  </a:lnTo>
                  <a:cubicBezTo>
                    <a:pt x="6656" y="2070"/>
                    <a:pt x="7194" y="1667"/>
                    <a:pt x="7060" y="1129"/>
                  </a:cubicBezTo>
                  <a:cubicBezTo>
                    <a:pt x="6920" y="662"/>
                    <a:pt x="6845" y="1"/>
                    <a:pt x="6429" y="1"/>
                  </a:cubicBezTo>
                  <a:close/>
                </a:path>
              </a:pathLst>
            </a:custGeom>
            <a:solidFill>
              <a:srgbClr val="D2D8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7" name="Google Shape;9217;p9"/>
            <p:cNvSpPr/>
            <p:nvPr/>
          </p:nvSpPr>
          <p:spPr>
            <a:xfrm>
              <a:off x="4078050" y="1790675"/>
              <a:ext cx="68925" cy="81550"/>
            </a:xfrm>
            <a:custGeom>
              <a:avLst/>
              <a:gdLst/>
              <a:ahLst/>
              <a:cxnLst/>
              <a:rect l="l" t="t" r="r" b="b"/>
              <a:pathLst>
                <a:path w="2757" h="3262" extrusionOk="0">
                  <a:moveTo>
                    <a:pt x="1252" y="0"/>
                  </a:moveTo>
                  <a:cubicBezTo>
                    <a:pt x="1098" y="0"/>
                    <a:pt x="902" y="143"/>
                    <a:pt x="807" y="286"/>
                  </a:cubicBezTo>
                  <a:cubicBezTo>
                    <a:pt x="874" y="622"/>
                    <a:pt x="1143" y="891"/>
                    <a:pt x="673" y="1160"/>
                  </a:cubicBezTo>
                  <a:cubicBezTo>
                    <a:pt x="0" y="1563"/>
                    <a:pt x="68" y="2303"/>
                    <a:pt x="202" y="2975"/>
                  </a:cubicBezTo>
                  <a:cubicBezTo>
                    <a:pt x="202" y="3141"/>
                    <a:pt x="384" y="3261"/>
                    <a:pt x="524" y="3261"/>
                  </a:cubicBezTo>
                  <a:cubicBezTo>
                    <a:pt x="554" y="3261"/>
                    <a:pt x="582" y="3256"/>
                    <a:pt x="605" y="3244"/>
                  </a:cubicBezTo>
                  <a:cubicBezTo>
                    <a:pt x="740" y="3176"/>
                    <a:pt x="740" y="2908"/>
                    <a:pt x="807" y="2773"/>
                  </a:cubicBezTo>
                  <a:cubicBezTo>
                    <a:pt x="1131" y="2665"/>
                    <a:pt x="1369" y="2209"/>
                    <a:pt x="1729" y="2209"/>
                  </a:cubicBezTo>
                  <a:cubicBezTo>
                    <a:pt x="1817" y="2209"/>
                    <a:pt x="1912" y="2237"/>
                    <a:pt x="2017" y="2303"/>
                  </a:cubicBezTo>
                  <a:lnTo>
                    <a:pt x="2421" y="2706"/>
                  </a:lnTo>
                  <a:cubicBezTo>
                    <a:pt x="2757" y="1630"/>
                    <a:pt x="2017" y="824"/>
                    <a:pt x="1412" y="84"/>
                  </a:cubicBezTo>
                  <a:cubicBezTo>
                    <a:pt x="1373" y="25"/>
                    <a:pt x="1316" y="0"/>
                    <a:pt x="1252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8" name="Google Shape;9218;p9"/>
            <p:cNvSpPr/>
            <p:nvPr/>
          </p:nvSpPr>
          <p:spPr>
            <a:xfrm>
              <a:off x="3988975" y="1454950"/>
              <a:ext cx="60525" cy="94125"/>
            </a:xfrm>
            <a:custGeom>
              <a:avLst/>
              <a:gdLst/>
              <a:ahLst/>
              <a:cxnLst/>
              <a:rect l="l" t="t" r="r" b="b"/>
              <a:pathLst>
                <a:path w="2421" h="3765" extrusionOk="0">
                  <a:moveTo>
                    <a:pt x="1076" y="0"/>
                  </a:moveTo>
                  <a:cubicBezTo>
                    <a:pt x="807" y="605"/>
                    <a:pt x="0" y="874"/>
                    <a:pt x="0" y="1681"/>
                  </a:cubicBezTo>
                  <a:cubicBezTo>
                    <a:pt x="181" y="1576"/>
                    <a:pt x="327" y="1531"/>
                    <a:pt x="447" y="1531"/>
                  </a:cubicBezTo>
                  <a:cubicBezTo>
                    <a:pt x="864" y="1531"/>
                    <a:pt x="956" y="2070"/>
                    <a:pt x="1009" y="2488"/>
                  </a:cubicBezTo>
                  <a:cubicBezTo>
                    <a:pt x="1009" y="2891"/>
                    <a:pt x="941" y="3362"/>
                    <a:pt x="807" y="3765"/>
                  </a:cubicBezTo>
                  <a:cubicBezTo>
                    <a:pt x="1479" y="3227"/>
                    <a:pt x="2084" y="2555"/>
                    <a:pt x="2420" y="1748"/>
                  </a:cubicBezTo>
                  <a:lnTo>
                    <a:pt x="2286" y="1614"/>
                  </a:lnTo>
                  <a:cubicBezTo>
                    <a:pt x="1748" y="1345"/>
                    <a:pt x="1345" y="740"/>
                    <a:pt x="1210" y="135"/>
                  </a:cubicBezTo>
                  <a:lnTo>
                    <a:pt x="1076" y="0"/>
                  </a:ln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9" name="Google Shape;9219;p9"/>
            <p:cNvSpPr/>
            <p:nvPr/>
          </p:nvSpPr>
          <p:spPr>
            <a:xfrm>
              <a:off x="4106750" y="1868200"/>
              <a:ext cx="40225" cy="33400"/>
            </a:xfrm>
            <a:custGeom>
              <a:avLst/>
              <a:gdLst/>
              <a:ahLst/>
              <a:cxnLst/>
              <a:rect l="l" t="t" r="r" b="b"/>
              <a:pathLst>
                <a:path w="1609" h="1336" extrusionOk="0">
                  <a:moveTo>
                    <a:pt x="820" y="1"/>
                  </a:moveTo>
                  <a:cubicBezTo>
                    <a:pt x="342" y="1"/>
                    <a:pt x="0" y="384"/>
                    <a:pt x="62" y="882"/>
                  </a:cubicBezTo>
                  <a:cubicBezTo>
                    <a:pt x="130" y="949"/>
                    <a:pt x="264" y="1084"/>
                    <a:pt x="331" y="1151"/>
                  </a:cubicBezTo>
                  <a:cubicBezTo>
                    <a:pt x="531" y="1231"/>
                    <a:pt x="708" y="1335"/>
                    <a:pt x="889" y="1335"/>
                  </a:cubicBezTo>
                  <a:cubicBezTo>
                    <a:pt x="1012" y="1335"/>
                    <a:pt x="1137" y="1287"/>
                    <a:pt x="1273" y="1151"/>
                  </a:cubicBezTo>
                  <a:cubicBezTo>
                    <a:pt x="1609" y="815"/>
                    <a:pt x="936" y="681"/>
                    <a:pt x="936" y="412"/>
                  </a:cubicBezTo>
                  <a:cubicBezTo>
                    <a:pt x="936" y="277"/>
                    <a:pt x="936" y="143"/>
                    <a:pt x="936" y="8"/>
                  </a:cubicBezTo>
                  <a:cubicBezTo>
                    <a:pt x="897" y="3"/>
                    <a:pt x="858" y="1"/>
                    <a:pt x="820" y="1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0" name="Google Shape;9220;p9"/>
            <p:cNvSpPr/>
            <p:nvPr/>
          </p:nvSpPr>
          <p:spPr>
            <a:xfrm>
              <a:off x="4089800" y="1446550"/>
              <a:ext cx="8450" cy="10100"/>
            </a:xfrm>
            <a:custGeom>
              <a:avLst/>
              <a:gdLst/>
              <a:ahLst/>
              <a:cxnLst/>
              <a:rect l="l" t="t" r="r" b="b"/>
              <a:pathLst>
                <a:path w="338" h="404" extrusionOk="0">
                  <a:moveTo>
                    <a:pt x="337" y="0"/>
                  </a:moveTo>
                  <a:cubicBezTo>
                    <a:pt x="135" y="0"/>
                    <a:pt x="1" y="202"/>
                    <a:pt x="68" y="40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1" name="Google Shape;9221;p9"/>
            <p:cNvSpPr/>
            <p:nvPr/>
          </p:nvSpPr>
          <p:spPr>
            <a:xfrm>
              <a:off x="4089800" y="1234775"/>
              <a:ext cx="110950" cy="130900"/>
            </a:xfrm>
            <a:custGeom>
              <a:avLst/>
              <a:gdLst/>
              <a:ahLst/>
              <a:cxnLst/>
              <a:rect l="l" t="t" r="r" b="b"/>
              <a:pathLst>
                <a:path w="4438" h="5236" extrusionOk="0">
                  <a:moveTo>
                    <a:pt x="4438" y="0"/>
                  </a:moveTo>
                  <a:lnTo>
                    <a:pt x="2757" y="404"/>
                  </a:lnTo>
                  <a:cubicBezTo>
                    <a:pt x="1883" y="1412"/>
                    <a:pt x="1077" y="2555"/>
                    <a:pt x="404" y="3698"/>
                  </a:cubicBezTo>
                  <a:cubicBezTo>
                    <a:pt x="203" y="3832"/>
                    <a:pt x="203" y="4101"/>
                    <a:pt x="68" y="4236"/>
                  </a:cubicBezTo>
                  <a:lnTo>
                    <a:pt x="1" y="4437"/>
                  </a:lnTo>
                  <a:cubicBezTo>
                    <a:pt x="243" y="4921"/>
                    <a:pt x="533" y="5236"/>
                    <a:pt x="887" y="5236"/>
                  </a:cubicBezTo>
                  <a:cubicBezTo>
                    <a:pt x="1122" y="5236"/>
                    <a:pt x="1386" y="5096"/>
                    <a:pt x="1682" y="4773"/>
                  </a:cubicBezTo>
                  <a:cubicBezTo>
                    <a:pt x="1816" y="4572"/>
                    <a:pt x="2152" y="4572"/>
                    <a:pt x="2354" y="4437"/>
                  </a:cubicBezTo>
                  <a:cubicBezTo>
                    <a:pt x="2892" y="4101"/>
                    <a:pt x="3295" y="3698"/>
                    <a:pt x="3631" y="3294"/>
                  </a:cubicBezTo>
                  <a:cubicBezTo>
                    <a:pt x="3631" y="2152"/>
                    <a:pt x="3900" y="1009"/>
                    <a:pt x="4438" y="0"/>
                  </a:cubicBezTo>
                  <a:close/>
                </a:path>
              </a:pathLst>
            </a:custGeom>
            <a:solidFill>
              <a:srgbClr val="E3E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2" name="Google Shape;9222;p9"/>
            <p:cNvSpPr/>
            <p:nvPr/>
          </p:nvSpPr>
          <p:spPr>
            <a:xfrm>
              <a:off x="4016225" y="1458300"/>
              <a:ext cx="31600" cy="37775"/>
            </a:xfrm>
            <a:custGeom>
              <a:avLst/>
              <a:gdLst/>
              <a:ahLst/>
              <a:cxnLst/>
              <a:rect l="l" t="t" r="r" b="b"/>
              <a:pathLst>
                <a:path w="1264" h="1511" extrusionOk="0">
                  <a:moveTo>
                    <a:pt x="120" y="1"/>
                  </a:moveTo>
                  <a:cubicBezTo>
                    <a:pt x="60" y="783"/>
                    <a:pt x="0" y="1511"/>
                    <a:pt x="903" y="1511"/>
                  </a:cubicBezTo>
                  <a:cubicBezTo>
                    <a:pt x="1009" y="1511"/>
                    <a:pt x="1129" y="1501"/>
                    <a:pt x="1263" y="1480"/>
                  </a:cubicBezTo>
                  <a:cubicBezTo>
                    <a:pt x="1196" y="807"/>
                    <a:pt x="524" y="471"/>
                    <a:pt x="120" y="1"/>
                  </a:cubicBezTo>
                  <a:close/>
                </a:path>
              </a:pathLst>
            </a:custGeom>
            <a:solidFill>
              <a:srgbClr val="D2D8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3" name="Google Shape;9223;p9"/>
            <p:cNvSpPr/>
            <p:nvPr/>
          </p:nvSpPr>
          <p:spPr>
            <a:xfrm>
              <a:off x="4148625" y="1355775"/>
              <a:ext cx="31975" cy="20200"/>
            </a:xfrm>
            <a:custGeom>
              <a:avLst/>
              <a:gdLst/>
              <a:ahLst/>
              <a:cxnLst/>
              <a:rect l="l" t="t" r="r" b="b"/>
              <a:pathLst>
                <a:path w="1279" h="808" extrusionOk="0">
                  <a:moveTo>
                    <a:pt x="471" y="1"/>
                  </a:moveTo>
                  <a:lnTo>
                    <a:pt x="1" y="471"/>
                  </a:lnTo>
                  <a:cubicBezTo>
                    <a:pt x="203" y="673"/>
                    <a:pt x="539" y="807"/>
                    <a:pt x="808" y="807"/>
                  </a:cubicBezTo>
                  <a:cubicBezTo>
                    <a:pt x="942" y="404"/>
                    <a:pt x="1278" y="1"/>
                    <a:pt x="471" y="1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4" name="Google Shape;9224;p9"/>
            <p:cNvSpPr/>
            <p:nvPr/>
          </p:nvSpPr>
          <p:spPr>
            <a:xfrm>
              <a:off x="4148625" y="1315450"/>
              <a:ext cx="31975" cy="31950"/>
            </a:xfrm>
            <a:custGeom>
              <a:avLst/>
              <a:gdLst/>
              <a:ahLst/>
              <a:cxnLst/>
              <a:rect l="l" t="t" r="r" b="b"/>
              <a:pathLst>
                <a:path w="1279" h="1278" extrusionOk="0">
                  <a:moveTo>
                    <a:pt x="1278" y="0"/>
                  </a:moveTo>
                  <a:cubicBezTo>
                    <a:pt x="740" y="202"/>
                    <a:pt x="270" y="672"/>
                    <a:pt x="1" y="1210"/>
                  </a:cubicBezTo>
                  <a:lnTo>
                    <a:pt x="539" y="1278"/>
                  </a:lnTo>
                  <a:cubicBezTo>
                    <a:pt x="942" y="1009"/>
                    <a:pt x="1211" y="538"/>
                    <a:pt x="1278" y="0"/>
                  </a:cubicBezTo>
                  <a:close/>
                </a:path>
              </a:pathLst>
            </a:custGeom>
            <a:solidFill>
              <a:srgbClr val="CDD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5" name="Google Shape;9225;p9"/>
            <p:cNvSpPr/>
            <p:nvPr/>
          </p:nvSpPr>
          <p:spPr>
            <a:xfrm>
              <a:off x="4069650" y="1347375"/>
              <a:ext cx="10100" cy="20200"/>
            </a:xfrm>
            <a:custGeom>
              <a:avLst/>
              <a:gdLst/>
              <a:ahLst/>
              <a:cxnLst/>
              <a:rect l="l" t="t" r="r" b="b"/>
              <a:pathLst>
                <a:path w="404" h="808" extrusionOk="0">
                  <a:moveTo>
                    <a:pt x="404" y="1"/>
                  </a:moveTo>
                  <a:cubicBezTo>
                    <a:pt x="0" y="135"/>
                    <a:pt x="0" y="471"/>
                    <a:pt x="0" y="807"/>
                  </a:cubicBezTo>
                  <a:cubicBezTo>
                    <a:pt x="202" y="606"/>
                    <a:pt x="404" y="337"/>
                    <a:pt x="404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6" name="Google Shape;9226;p9"/>
            <p:cNvSpPr/>
            <p:nvPr/>
          </p:nvSpPr>
          <p:spPr>
            <a:xfrm>
              <a:off x="4079725" y="1335600"/>
              <a:ext cx="11800" cy="11800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69" y="1"/>
                  </a:moveTo>
                  <a:cubicBezTo>
                    <a:pt x="202" y="135"/>
                    <a:pt x="68" y="337"/>
                    <a:pt x="1" y="472"/>
                  </a:cubicBezTo>
                  <a:cubicBezTo>
                    <a:pt x="135" y="472"/>
                    <a:pt x="269" y="404"/>
                    <a:pt x="337" y="404"/>
                  </a:cubicBezTo>
                  <a:cubicBezTo>
                    <a:pt x="404" y="404"/>
                    <a:pt x="404" y="337"/>
                    <a:pt x="471" y="270"/>
                  </a:cubicBezTo>
                  <a:cubicBezTo>
                    <a:pt x="471" y="135"/>
                    <a:pt x="404" y="68"/>
                    <a:pt x="269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7" name="Google Shape;9227;p9"/>
            <p:cNvSpPr/>
            <p:nvPr/>
          </p:nvSpPr>
          <p:spPr>
            <a:xfrm>
              <a:off x="4168800" y="1375950"/>
              <a:ext cx="5075" cy="2800"/>
            </a:xfrm>
            <a:custGeom>
              <a:avLst/>
              <a:gdLst/>
              <a:ahLst/>
              <a:cxnLst/>
              <a:rect l="l" t="t" r="r" b="b"/>
              <a:pathLst>
                <a:path w="203" h="112" extrusionOk="0">
                  <a:moveTo>
                    <a:pt x="1" y="0"/>
                  </a:moveTo>
                  <a:cubicBezTo>
                    <a:pt x="29" y="87"/>
                    <a:pt x="58" y="112"/>
                    <a:pt x="87" y="112"/>
                  </a:cubicBezTo>
                  <a:cubicBezTo>
                    <a:pt x="125" y="112"/>
                    <a:pt x="164" y="68"/>
                    <a:pt x="202" y="68"/>
                  </a:cubicBezTo>
                  <a:cubicBezTo>
                    <a:pt x="202" y="68"/>
                    <a:pt x="68" y="0"/>
                    <a:pt x="1" y="0"/>
                  </a:cubicBezTo>
                  <a:close/>
                </a:path>
              </a:pathLst>
            </a:custGeom>
            <a:solidFill>
              <a:srgbClr val="0F63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8" name="Google Shape;9228;p9"/>
            <p:cNvSpPr/>
            <p:nvPr/>
          </p:nvSpPr>
          <p:spPr>
            <a:xfrm>
              <a:off x="4261250" y="2134550"/>
              <a:ext cx="121025" cy="185225"/>
            </a:xfrm>
            <a:custGeom>
              <a:avLst/>
              <a:gdLst/>
              <a:ahLst/>
              <a:cxnLst/>
              <a:rect l="l" t="t" r="r" b="b"/>
              <a:pathLst>
                <a:path w="4841" h="7409" extrusionOk="0">
                  <a:moveTo>
                    <a:pt x="3559" y="0"/>
                  </a:moveTo>
                  <a:cubicBezTo>
                    <a:pt x="3432" y="0"/>
                    <a:pt x="3278" y="54"/>
                    <a:pt x="3093" y="178"/>
                  </a:cubicBezTo>
                  <a:cubicBezTo>
                    <a:pt x="2488" y="649"/>
                    <a:pt x="2420" y="1321"/>
                    <a:pt x="2017" y="1859"/>
                  </a:cubicBezTo>
                  <a:lnTo>
                    <a:pt x="2017" y="1119"/>
                  </a:lnTo>
                  <a:cubicBezTo>
                    <a:pt x="1869" y="1095"/>
                    <a:pt x="1726" y="1081"/>
                    <a:pt x="1591" y="1081"/>
                  </a:cubicBezTo>
                  <a:cubicBezTo>
                    <a:pt x="989" y="1081"/>
                    <a:pt x="550" y="1347"/>
                    <a:pt x="605" y="2060"/>
                  </a:cubicBezTo>
                  <a:cubicBezTo>
                    <a:pt x="672" y="3136"/>
                    <a:pt x="0" y="4077"/>
                    <a:pt x="404" y="5153"/>
                  </a:cubicBezTo>
                  <a:cubicBezTo>
                    <a:pt x="1009" y="6094"/>
                    <a:pt x="2353" y="6161"/>
                    <a:pt x="2891" y="7170"/>
                  </a:cubicBezTo>
                  <a:cubicBezTo>
                    <a:pt x="2980" y="7348"/>
                    <a:pt x="3108" y="7408"/>
                    <a:pt x="3247" y="7408"/>
                  </a:cubicBezTo>
                  <a:cubicBezTo>
                    <a:pt x="3423" y="7408"/>
                    <a:pt x="3615" y="7312"/>
                    <a:pt x="3765" y="7237"/>
                  </a:cubicBezTo>
                  <a:cubicBezTo>
                    <a:pt x="3967" y="7170"/>
                    <a:pt x="4236" y="7035"/>
                    <a:pt x="4236" y="6699"/>
                  </a:cubicBezTo>
                  <a:cubicBezTo>
                    <a:pt x="4168" y="6363"/>
                    <a:pt x="3967" y="6027"/>
                    <a:pt x="3698" y="5892"/>
                  </a:cubicBezTo>
                  <a:cubicBezTo>
                    <a:pt x="3580" y="5808"/>
                    <a:pt x="3462" y="5779"/>
                    <a:pt x="3346" y="5779"/>
                  </a:cubicBezTo>
                  <a:cubicBezTo>
                    <a:pt x="3074" y="5779"/>
                    <a:pt x="2807" y="5939"/>
                    <a:pt x="2560" y="5939"/>
                  </a:cubicBezTo>
                  <a:cubicBezTo>
                    <a:pt x="2489" y="5939"/>
                    <a:pt x="2420" y="5926"/>
                    <a:pt x="2353" y="5892"/>
                  </a:cubicBezTo>
                  <a:cubicBezTo>
                    <a:pt x="1950" y="5623"/>
                    <a:pt x="672" y="5489"/>
                    <a:pt x="1950" y="4615"/>
                  </a:cubicBezTo>
                  <a:cubicBezTo>
                    <a:pt x="2353" y="4413"/>
                    <a:pt x="1950" y="3472"/>
                    <a:pt x="2689" y="3472"/>
                  </a:cubicBezTo>
                  <a:cubicBezTo>
                    <a:pt x="3429" y="3472"/>
                    <a:pt x="3294" y="4413"/>
                    <a:pt x="3563" y="4615"/>
                  </a:cubicBezTo>
                  <a:cubicBezTo>
                    <a:pt x="3790" y="4842"/>
                    <a:pt x="3969" y="5116"/>
                    <a:pt x="4221" y="5116"/>
                  </a:cubicBezTo>
                  <a:cubicBezTo>
                    <a:pt x="4268" y="5116"/>
                    <a:pt x="4317" y="5107"/>
                    <a:pt x="4370" y="5086"/>
                  </a:cubicBezTo>
                  <a:cubicBezTo>
                    <a:pt x="4841" y="4884"/>
                    <a:pt x="4706" y="4682"/>
                    <a:pt x="4370" y="4279"/>
                  </a:cubicBezTo>
                  <a:cubicBezTo>
                    <a:pt x="4101" y="3943"/>
                    <a:pt x="4437" y="3539"/>
                    <a:pt x="4370" y="3136"/>
                  </a:cubicBezTo>
                  <a:lnTo>
                    <a:pt x="4437" y="3136"/>
                  </a:lnTo>
                  <a:cubicBezTo>
                    <a:pt x="3832" y="2531"/>
                    <a:pt x="4101" y="1791"/>
                    <a:pt x="4034" y="1052"/>
                  </a:cubicBezTo>
                  <a:lnTo>
                    <a:pt x="4034" y="649"/>
                  </a:lnTo>
                  <a:cubicBezTo>
                    <a:pt x="3987" y="276"/>
                    <a:pt x="3844" y="0"/>
                    <a:pt x="3559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9" name="Google Shape;9229;p9"/>
            <p:cNvSpPr/>
            <p:nvPr/>
          </p:nvSpPr>
          <p:spPr>
            <a:xfrm>
              <a:off x="4150325" y="2057575"/>
              <a:ext cx="179850" cy="153925"/>
            </a:xfrm>
            <a:custGeom>
              <a:avLst/>
              <a:gdLst/>
              <a:ahLst/>
              <a:cxnLst/>
              <a:rect l="l" t="t" r="r" b="b"/>
              <a:pathLst>
                <a:path w="7194" h="6157" extrusionOk="0">
                  <a:moveTo>
                    <a:pt x="5712" y="1220"/>
                  </a:moveTo>
                  <a:lnTo>
                    <a:pt x="5712" y="1220"/>
                  </a:lnTo>
                  <a:cubicBezTo>
                    <a:pt x="5714" y="1234"/>
                    <a:pt x="5714" y="1240"/>
                    <a:pt x="5714" y="1240"/>
                  </a:cubicBezTo>
                  <a:cubicBezTo>
                    <a:pt x="5709" y="1244"/>
                    <a:pt x="5704" y="1247"/>
                    <a:pt x="5700" y="1250"/>
                  </a:cubicBezTo>
                  <a:lnTo>
                    <a:pt x="5700" y="1250"/>
                  </a:lnTo>
                  <a:cubicBezTo>
                    <a:pt x="5705" y="1241"/>
                    <a:pt x="5710" y="1231"/>
                    <a:pt x="5712" y="1220"/>
                  </a:cubicBezTo>
                  <a:close/>
                  <a:moveTo>
                    <a:pt x="6227" y="0"/>
                  </a:moveTo>
                  <a:cubicBezTo>
                    <a:pt x="6028" y="0"/>
                    <a:pt x="5827" y="52"/>
                    <a:pt x="5647" y="164"/>
                  </a:cubicBezTo>
                  <a:cubicBezTo>
                    <a:pt x="5311" y="366"/>
                    <a:pt x="5378" y="635"/>
                    <a:pt x="5513" y="904"/>
                  </a:cubicBezTo>
                  <a:cubicBezTo>
                    <a:pt x="5513" y="904"/>
                    <a:pt x="5513" y="971"/>
                    <a:pt x="5647" y="1038"/>
                  </a:cubicBezTo>
                  <a:cubicBezTo>
                    <a:pt x="5669" y="1081"/>
                    <a:pt x="5683" y="1117"/>
                    <a:pt x="5693" y="1146"/>
                  </a:cubicBezTo>
                  <a:lnTo>
                    <a:pt x="5693" y="1146"/>
                  </a:lnTo>
                  <a:cubicBezTo>
                    <a:pt x="5683" y="1133"/>
                    <a:pt x="5668" y="1119"/>
                    <a:pt x="5647" y="1106"/>
                  </a:cubicBezTo>
                  <a:cubicBezTo>
                    <a:pt x="5420" y="992"/>
                    <a:pt x="5337" y="590"/>
                    <a:pt x="5032" y="590"/>
                  </a:cubicBezTo>
                  <a:cubicBezTo>
                    <a:pt x="4977" y="590"/>
                    <a:pt x="4913" y="604"/>
                    <a:pt x="4841" y="635"/>
                  </a:cubicBezTo>
                  <a:cubicBezTo>
                    <a:pt x="4572" y="702"/>
                    <a:pt x="4370" y="837"/>
                    <a:pt x="4168" y="904"/>
                  </a:cubicBezTo>
                  <a:cubicBezTo>
                    <a:pt x="3967" y="971"/>
                    <a:pt x="3765" y="1173"/>
                    <a:pt x="3698" y="1442"/>
                  </a:cubicBezTo>
                  <a:cubicBezTo>
                    <a:pt x="2555" y="2988"/>
                    <a:pt x="1345" y="4467"/>
                    <a:pt x="0" y="5812"/>
                  </a:cubicBezTo>
                  <a:cubicBezTo>
                    <a:pt x="228" y="6039"/>
                    <a:pt x="534" y="6157"/>
                    <a:pt x="850" y="6157"/>
                  </a:cubicBezTo>
                  <a:cubicBezTo>
                    <a:pt x="1188" y="6157"/>
                    <a:pt x="1537" y="6022"/>
                    <a:pt x="1815" y="5744"/>
                  </a:cubicBezTo>
                  <a:cubicBezTo>
                    <a:pt x="2084" y="5565"/>
                    <a:pt x="2353" y="5356"/>
                    <a:pt x="2662" y="5356"/>
                  </a:cubicBezTo>
                  <a:cubicBezTo>
                    <a:pt x="2816" y="5356"/>
                    <a:pt x="2981" y="5408"/>
                    <a:pt x="3160" y="5543"/>
                  </a:cubicBezTo>
                  <a:cubicBezTo>
                    <a:pt x="3300" y="5595"/>
                    <a:pt x="3441" y="5621"/>
                    <a:pt x="3578" y="5621"/>
                  </a:cubicBezTo>
                  <a:cubicBezTo>
                    <a:pt x="3965" y="5621"/>
                    <a:pt x="4323" y="5420"/>
                    <a:pt x="4572" y="5072"/>
                  </a:cubicBezTo>
                  <a:cubicBezTo>
                    <a:pt x="4639" y="4938"/>
                    <a:pt x="4706" y="4803"/>
                    <a:pt x="4841" y="4669"/>
                  </a:cubicBezTo>
                  <a:lnTo>
                    <a:pt x="4908" y="4467"/>
                  </a:lnTo>
                  <a:cubicBezTo>
                    <a:pt x="4908" y="4333"/>
                    <a:pt x="4975" y="4265"/>
                    <a:pt x="4975" y="4198"/>
                  </a:cubicBezTo>
                  <a:cubicBezTo>
                    <a:pt x="5042" y="4064"/>
                    <a:pt x="4975" y="3996"/>
                    <a:pt x="4773" y="3996"/>
                  </a:cubicBezTo>
                  <a:lnTo>
                    <a:pt x="4908" y="3862"/>
                  </a:lnTo>
                  <a:lnTo>
                    <a:pt x="5042" y="3929"/>
                  </a:lnTo>
                  <a:lnTo>
                    <a:pt x="5244" y="3862"/>
                  </a:lnTo>
                  <a:cubicBezTo>
                    <a:pt x="5378" y="3795"/>
                    <a:pt x="5446" y="3660"/>
                    <a:pt x="5446" y="3526"/>
                  </a:cubicBezTo>
                  <a:cubicBezTo>
                    <a:pt x="5446" y="3391"/>
                    <a:pt x="5513" y="3257"/>
                    <a:pt x="5647" y="3190"/>
                  </a:cubicBezTo>
                  <a:lnTo>
                    <a:pt x="5983" y="3055"/>
                  </a:lnTo>
                  <a:cubicBezTo>
                    <a:pt x="6051" y="2988"/>
                    <a:pt x="6185" y="2921"/>
                    <a:pt x="6320" y="2921"/>
                  </a:cubicBezTo>
                  <a:cubicBezTo>
                    <a:pt x="6320" y="2786"/>
                    <a:pt x="6387" y="2652"/>
                    <a:pt x="6454" y="2517"/>
                  </a:cubicBezTo>
                  <a:cubicBezTo>
                    <a:pt x="6588" y="2450"/>
                    <a:pt x="6656" y="2316"/>
                    <a:pt x="6790" y="2114"/>
                  </a:cubicBezTo>
                  <a:cubicBezTo>
                    <a:pt x="6723" y="1576"/>
                    <a:pt x="6925" y="1038"/>
                    <a:pt x="7194" y="568"/>
                  </a:cubicBezTo>
                  <a:cubicBezTo>
                    <a:pt x="7014" y="209"/>
                    <a:pt x="6626" y="0"/>
                    <a:pt x="6227" y="0"/>
                  </a:cubicBezTo>
                  <a:close/>
                </a:path>
              </a:pathLst>
            </a:custGeom>
            <a:solidFill>
              <a:srgbClr val="D3D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0" name="Google Shape;9230;p9"/>
            <p:cNvSpPr/>
            <p:nvPr/>
          </p:nvSpPr>
          <p:spPr>
            <a:xfrm>
              <a:off x="4271325" y="2053275"/>
              <a:ext cx="28600" cy="43975"/>
            </a:xfrm>
            <a:custGeom>
              <a:avLst/>
              <a:gdLst/>
              <a:ahLst/>
              <a:cxnLst/>
              <a:rect l="l" t="t" r="r" b="b"/>
              <a:pathLst>
                <a:path w="1144" h="1759" extrusionOk="0">
                  <a:moveTo>
                    <a:pt x="740" y="0"/>
                  </a:moveTo>
                  <a:cubicBezTo>
                    <a:pt x="404" y="135"/>
                    <a:pt x="135" y="471"/>
                    <a:pt x="1" y="807"/>
                  </a:cubicBezTo>
                  <a:cubicBezTo>
                    <a:pt x="135" y="942"/>
                    <a:pt x="269" y="1143"/>
                    <a:pt x="337" y="1278"/>
                  </a:cubicBezTo>
                  <a:cubicBezTo>
                    <a:pt x="457" y="1518"/>
                    <a:pt x="470" y="1759"/>
                    <a:pt x="711" y="1759"/>
                  </a:cubicBezTo>
                  <a:cubicBezTo>
                    <a:pt x="740" y="1759"/>
                    <a:pt x="772" y="1755"/>
                    <a:pt x="807" y="1748"/>
                  </a:cubicBezTo>
                  <a:cubicBezTo>
                    <a:pt x="1143" y="1681"/>
                    <a:pt x="1143" y="1412"/>
                    <a:pt x="1143" y="1143"/>
                  </a:cubicBezTo>
                  <a:cubicBezTo>
                    <a:pt x="874" y="1009"/>
                    <a:pt x="740" y="605"/>
                    <a:pt x="807" y="336"/>
                  </a:cubicBezTo>
                  <a:cubicBezTo>
                    <a:pt x="807" y="202"/>
                    <a:pt x="740" y="68"/>
                    <a:pt x="740" y="0"/>
                  </a:cubicBez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1" name="Google Shape;9231;p9"/>
            <p:cNvSpPr/>
            <p:nvPr/>
          </p:nvSpPr>
          <p:spPr>
            <a:xfrm>
              <a:off x="4202425" y="2149075"/>
              <a:ext cx="107575" cy="116000"/>
            </a:xfrm>
            <a:custGeom>
              <a:avLst/>
              <a:gdLst/>
              <a:ahLst/>
              <a:cxnLst/>
              <a:rect l="l" t="t" r="r" b="b"/>
              <a:pathLst>
                <a:path w="4303" h="4640" extrusionOk="0">
                  <a:moveTo>
                    <a:pt x="3227" y="0"/>
                  </a:moveTo>
                  <a:lnTo>
                    <a:pt x="3025" y="68"/>
                  </a:lnTo>
                  <a:cubicBezTo>
                    <a:pt x="2891" y="202"/>
                    <a:pt x="2824" y="404"/>
                    <a:pt x="2689" y="538"/>
                  </a:cubicBezTo>
                  <a:cubicBezTo>
                    <a:pt x="2555" y="673"/>
                    <a:pt x="2420" y="807"/>
                    <a:pt x="2286" y="942"/>
                  </a:cubicBezTo>
                  <a:cubicBezTo>
                    <a:pt x="2017" y="1345"/>
                    <a:pt x="1614" y="1681"/>
                    <a:pt x="1143" y="1883"/>
                  </a:cubicBezTo>
                  <a:cubicBezTo>
                    <a:pt x="538" y="2152"/>
                    <a:pt x="0" y="2555"/>
                    <a:pt x="269" y="3429"/>
                  </a:cubicBezTo>
                  <a:cubicBezTo>
                    <a:pt x="538" y="3429"/>
                    <a:pt x="740" y="3362"/>
                    <a:pt x="1009" y="3227"/>
                  </a:cubicBezTo>
                  <a:cubicBezTo>
                    <a:pt x="1263" y="3092"/>
                    <a:pt x="1453" y="3033"/>
                    <a:pt x="1595" y="3033"/>
                  </a:cubicBezTo>
                  <a:cubicBezTo>
                    <a:pt x="2017" y="3033"/>
                    <a:pt x="2017" y="3548"/>
                    <a:pt x="2017" y="4101"/>
                  </a:cubicBezTo>
                  <a:cubicBezTo>
                    <a:pt x="2017" y="4303"/>
                    <a:pt x="1950" y="4437"/>
                    <a:pt x="1815" y="4639"/>
                  </a:cubicBezTo>
                  <a:lnTo>
                    <a:pt x="2689" y="4639"/>
                  </a:lnTo>
                  <a:cubicBezTo>
                    <a:pt x="3160" y="3765"/>
                    <a:pt x="3630" y="2958"/>
                    <a:pt x="3362" y="2084"/>
                  </a:cubicBezTo>
                  <a:cubicBezTo>
                    <a:pt x="2958" y="1009"/>
                    <a:pt x="3630" y="874"/>
                    <a:pt x="4303" y="538"/>
                  </a:cubicBezTo>
                  <a:cubicBezTo>
                    <a:pt x="4128" y="305"/>
                    <a:pt x="3800" y="122"/>
                    <a:pt x="3497" y="122"/>
                  </a:cubicBezTo>
                  <a:cubicBezTo>
                    <a:pt x="3451" y="122"/>
                    <a:pt x="3406" y="126"/>
                    <a:pt x="3362" y="135"/>
                  </a:cubicBezTo>
                  <a:lnTo>
                    <a:pt x="3227" y="0"/>
                  </a:ln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2" name="Google Shape;9232;p9"/>
            <p:cNvSpPr/>
            <p:nvPr/>
          </p:nvSpPr>
          <p:spPr>
            <a:xfrm>
              <a:off x="4279725" y="2133950"/>
              <a:ext cx="13475" cy="16825"/>
            </a:xfrm>
            <a:custGeom>
              <a:avLst/>
              <a:gdLst/>
              <a:ahLst/>
              <a:cxnLst/>
              <a:rect l="l" t="t" r="r" b="b"/>
              <a:pathLst>
                <a:path w="539" h="673" extrusionOk="0">
                  <a:moveTo>
                    <a:pt x="538" y="0"/>
                  </a:moveTo>
                  <a:cubicBezTo>
                    <a:pt x="135" y="0"/>
                    <a:pt x="1" y="269"/>
                    <a:pt x="1" y="673"/>
                  </a:cubicBezTo>
                  <a:lnTo>
                    <a:pt x="270" y="673"/>
                  </a:lnTo>
                  <a:lnTo>
                    <a:pt x="538" y="269"/>
                  </a:lnTo>
                  <a:cubicBezTo>
                    <a:pt x="538" y="202"/>
                    <a:pt x="538" y="68"/>
                    <a:pt x="538" y="0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3" name="Google Shape;9233;p9"/>
            <p:cNvSpPr/>
            <p:nvPr/>
          </p:nvSpPr>
          <p:spPr>
            <a:xfrm>
              <a:off x="3940225" y="604500"/>
              <a:ext cx="38675" cy="77400"/>
            </a:xfrm>
            <a:custGeom>
              <a:avLst/>
              <a:gdLst/>
              <a:ahLst/>
              <a:cxnLst/>
              <a:rect l="l" t="t" r="r" b="b"/>
              <a:pathLst>
                <a:path w="1547" h="3096" extrusionOk="0">
                  <a:moveTo>
                    <a:pt x="1412" y="1"/>
                  </a:moveTo>
                  <a:lnTo>
                    <a:pt x="1412" y="1"/>
                  </a:lnTo>
                  <a:cubicBezTo>
                    <a:pt x="942" y="539"/>
                    <a:pt x="538" y="1144"/>
                    <a:pt x="270" y="1816"/>
                  </a:cubicBezTo>
                  <a:cubicBezTo>
                    <a:pt x="68" y="2018"/>
                    <a:pt x="1" y="2354"/>
                    <a:pt x="135" y="2623"/>
                  </a:cubicBezTo>
                  <a:cubicBezTo>
                    <a:pt x="289" y="2879"/>
                    <a:pt x="481" y="3095"/>
                    <a:pt x="772" y="3095"/>
                  </a:cubicBezTo>
                  <a:cubicBezTo>
                    <a:pt x="863" y="3095"/>
                    <a:pt x="964" y="3074"/>
                    <a:pt x="1076" y="3026"/>
                  </a:cubicBezTo>
                  <a:lnTo>
                    <a:pt x="1412" y="2623"/>
                  </a:lnTo>
                  <a:cubicBezTo>
                    <a:pt x="740" y="1816"/>
                    <a:pt x="1547" y="942"/>
                    <a:pt x="1412" y="1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4" name="Google Shape;9234;p9"/>
            <p:cNvSpPr/>
            <p:nvPr/>
          </p:nvSpPr>
          <p:spPr>
            <a:xfrm>
              <a:off x="3928475" y="648200"/>
              <a:ext cx="18500" cy="25650"/>
            </a:xfrm>
            <a:custGeom>
              <a:avLst/>
              <a:gdLst/>
              <a:ahLst/>
              <a:cxnLst/>
              <a:rect l="l" t="t" r="r" b="b"/>
              <a:pathLst>
                <a:path w="740" h="1026" extrusionOk="0">
                  <a:moveTo>
                    <a:pt x="336" y="1"/>
                  </a:moveTo>
                  <a:cubicBezTo>
                    <a:pt x="0" y="202"/>
                    <a:pt x="0" y="538"/>
                    <a:pt x="0" y="875"/>
                  </a:cubicBezTo>
                  <a:cubicBezTo>
                    <a:pt x="101" y="975"/>
                    <a:pt x="235" y="1026"/>
                    <a:pt x="370" y="1026"/>
                  </a:cubicBezTo>
                  <a:cubicBezTo>
                    <a:pt x="504" y="1026"/>
                    <a:pt x="639" y="975"/>
                    <a:pt x="740" y="875"/>
                  </a:cubicBezTo>
                  <a:lnTo>
                    <a:pt x="740" y="6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5" name="Google Shape;9235;p9"/>
            <p:cNvSpPr/>
            <p:nvPr/>
          </p:nvSpPr>
          <p:spPr>
            <a:xfrm>
              <a:off x="3957025" y="559125"/>
              <a:ext cx="11800" cy="20200"/>
            </a:xfrm>
            <a:custGeom>
              <a:avLst/>
              <a:gdLst/>
              <a:ahLst/>
              <a:cxnLst/>
              <a:rect l="l" t="t" r="r" b="b"/>
              <a:pathLst>
                <a:path w="472" h="808" extrusionOk="0">
                  <a:moveTo>
                    <a:pt x="404" y="1"/>
                  </a:moveTo>
                  <a:lnTo>
                    <a:pt x="404" y="1"/>
                  </a:lnTo>
                  <a:cubicBezTo>
                    <a:pt x="135" y="202"/>
                    <a:pt x="1" y="538"/>
                    <a:pt x="68" y="807"/>
                  </a:cubicBezTo>
                  <a:cubicBezTo>
                    <a:pt x="337" y="606"/>
                    <a:pt x="472" y="269"/>
                    <a:pt x="404" y="1"/>
                  </a:cubicBezTo>
                  <a:close/>
                </a:path>
              </a:pathLst>
            </a:custGeom>
            <a:solidFill>
              <a:srgbClr val="80A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6" name="Google Shape;9236;p9"/>
            <p:cNvSpPr/>
            <p:nvPr/>
          </p:nvSpPr>
          <p:spPr>
            <a:xfrm>
              <a:off x="3923425" y="670050"/>
              <a:ext cx="52125" cy="52125"/>
            </a:xfrm>
            <a:custGeom>
              <a:avLst/>
              <a:gdLst/>
              <a:ahLst/>
              <a:cxnLst/>
              <a:rect l="l" t="t" r="r" b="b"/>
              <a:pathLst>
                <a:path w="2085" h="2085" extrusionOk="0">
                  <a:moveTo>
                    <a:pt x="202" y="1"/>
                  </a:moveTo>
                  <a:cubicBezTo>
                    <a:pt x="0" y="270"/>
                    <a:pt x="0" y="538"/>
                    <a:pt x="68" y="875"/>
                  </a:cubicBezTo>
                  <a:cubicBezTo>
                    <a:pt x="135" y="942"/>
                    <a:pt x="202" y="1009"/>
                    <a:pt x="337" y="1076"/>
                  </a:cubicBezTo>
                  <a:cubicBezTo>
                    <a:pt x="538" y="1278"/>
                    <a:pt x="337" y="1480"/>
                    <a:pt x="337" y="1614"/>
                  </a:cubicBezTo>
                  <a:cubicBezTo>
                    <a:pt x="337" y="1816"/>
                    <a:pt x="404" y="1950"/>
                    <a:pt x="538" y="2085"/>
                  </a:cubicBezTo>
                  <a:lnTo>
                    <a:pt x="1345" y="2085"/>
                  </a:lnTo>
                  <a:cubicBezTo>
                    <a:pt x="1479" y="1681"/>
                    <a:pt x="1748" y="1412"/>
                    <a:pt x="2084" y="1144"/>
                  </a:cubicBezTo>
                  <a:cubicBezTo>
                    <a:pt x="2084" y="1076"/>
                    <a:pt x="2084" y="942"/>
                    <a:pt x="2084" y="875"/>
                  </a:cubicBezTo>
                  <a:lnTo>
                    <a:pt x="1748" y="404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7" name="Google Shape;9237;p9"/>
            <p:cNvSpPr/>
            <p:nvPr/>
          </p:nvSpPr>
          <p:spPr>
            <a:xfrm>
              <a:off x="3936875" y="740650"/>
              <a:ext cx="20175" cy="30275"/>
            </a:xfrm>
            <a:custGeom>
              <a:avLst/>
              <a:gdLst/>
              <a:ahLst/>
              <a:cxnLst/>
              <a:rect l="l" t="t" r="r" b="b"/>
              <a:pathLst>
                <a:path w="807" h="1211" extrusionOk="0">
                  <a:moveTo>
                    <a:pt x="807" y="0"/>
                  </a:moveTo>
                  <a:cubicBezTo>
                    <a:pt x="67" y="404"/>
                    <a:pt x="0" y="807"/>
                    <a:pt x="807" y="1210"/>
                  </a:cubicBezTo>
                  <a:lnTo>
                    <a:pt x="807" y="0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8" name="Google Shape;9238;p9"/>
            <p:cNvSpPr/>
            <p:nvPr/>
          </p:nvSpPr>
          <p:spPr>
            <a:xfrm>
              <a:off x="3669625" y="888550"/>
              <a:ext cx="179875" cy="144400"/>
            </a:xfrm>
            <a:custGeom>
              <a:avLst/>
              <a:gdLst/>
              <a:ahLst/>
              <a:cxnLst/>
              <a:rect l="l" t="t" r="r" b="b"/>
              <a:pathLst>
                <a:path w="7195" h="5776" extrusionOk="0">
                  <a:moveTo>
                    <a:pt x="5245" y="4773"/>
                  </a:moveTo>
                  <a:cubicBezTo>
                    <a:pt x="5245" y="4818"/>
                    <a:pt x="5275" y="4863"/>
                    <a:pt x="5334" y="4908"/>
                  </a:cubicBezTo>
                  <a:lnTo>
                    <a:pt x="5245" y="4908"/>
                  </a:lnTo>
                  <a:lnTo>
                    <a:pt x="5245" y="4773"/>
                  </a:lnTo>
                  <a:close/>
                  <a:moveTo>
                    <a:pt x="4909" y="0"/>
                  </a:moveTo>
                  <a:lnTo>
                    <a:pt x="4707" y="135"/>
                  </a:lnTo>
                  <a:lnTo>
                    <a:pt x="4640" y="202"/>
                  </a:lnTo>
                  <a:cubicBezTo>
                    <a:pt x="3900" y="673"/>
                    <a:pt x="3026" y="874"/>
                    <a:pt x="2556" y="1681"/>
                  </a:cubicBezTo>
                  <a:cubicBezTo>
                    <a:pt x="2220" y="2353"/>
                    <a:pt x="1614" y="2824"/>
                    <a:pt x="875" y="2958"/>
                  </a:cubicBezTo>
                  <a:cubicBezTo>
                    <a:pt x="404" y="3026"/>
                    <a:pt x="1" y="3496"/>
                    <a:pt x="68" y="3967"/>
                  </a:cubicBezTo>
                  <a:cubicBezTo>
                    <a:pt x="179" y="4521"/>
                    <a:pt x="793" y="4893"/>
                    <a:pt x="1231" y="4893"/>
                  </a:cubicBezTo>
                  <a:cubicBezTo>
                    <a:pt x="1324" y="4893"/>
                    <a:pt x="1409" y="4876"/>
                    <a:pt x="1480" y="4841"/>
                  </a:cubicBezTo>
                  <a:cubicBezTo>
                    <a:pt x="1846" y="4625"/>
                    <a:pt x="2158" y="4534"/>
                    <a:pt x="2436" y="4534"/>
                  </a:cubicBezTo>
                  <a:cubicBezTo>
                    <a:pt x="3025" y="4534"/>
                    <a:pt x="3465" y="4943"/>
                    <a:pt x="3967" y="5446"/>
                  </a:cubicBezTo>
                  <a:cubicBezTo>
                    <a:pt x="4143" y="5671"/>
                    <a:pt x="4384" y="5775"/>
                    <a:pt x="4620" y="5775"/>
                  </a:cubicBezTo>
                  <a:cubicBezTo>
                    <a:pt x="5018" y="5775"/>
                    <a:pt x="5404" y="5481"/>
                    <a:pt x="5446" y="4975"/>
                  </a:cubicBezTo>
                  <a:lnTo>
                    <a:pt x="6253" y="5379"/>
                  </a:lnTo>
                  <a:cubicBezTo>
                    <a:pt x="7194" y="3765"/>
                    <a:pt x="6253" y="2622"/>
                    <a:pt x="5446" y="1412"/>
                  </a:cubicBezTo>
                  <a:cubicBezTo>
                    <a:pt x="5178" y="1076"/>
                    <a:pt x="5446" y="673"/>
                    <a:pt x="5312" y="336"/>
                  </a:cubicBezTo>
                  <a:cubicBezTo>
                    <a:pt x="5245" y="202"/>
                    <a:pt x="5110" y="68"/>
                    <a:pt x="4909" y="0"/>
                  </a:cubicBezTo>
                  <a:close/>
                </a:path>
              </a:pathLst>
            </a:custGeom>
            <a:solidFill>
              <a:srgbClr val="0E7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9" name="Google Shape;9239;p9"/>
            <p:cNvSpPr/>
            <p:nvPr/>
          </p:nvSpPr>
          <p:spPr>
            <a:xfrm>
              <a:off x="3580550" y="1190050"/>
              <a:ext cx="94150" cy="135950"/>
            </a:xfrm>
            <a:custGeom>
              <a:avLst/>
              <a:gdLst/>
              <a:ahLst/>
              <a:cxnLst/>
              <a:rect l="l" t="t" r="r" b="b"/>
              <a:pathLst>
                <a:path w="3766" h="5438" extrusionOk="0">
                  <a:moveTo>
                    <a:pt x="1204" y="0"/>
                  </a:moveTo>
                  <a:cubicBezTo>
                    <a:pt x="1125" y="0"/>
                    <a:pt x="1036" y="33"/>
                    <a:pt x="942" y="109"/>
                  </a:cubicBezTo>
                  <a:cubicBezTo>
                    <a:pt x="404" y="445"/>
                    <a:pt x="1" y="848"/>
                    <a:pt x="337" y="1588"/>
                  </a:cubicBezTo>
                  <a:cubicBezTo>
                    <a:pt x="1009" y="2798"/>
                    <a:pt x="942" y="4209"/>
                    <a:pt x="1345" y="5420"/>
                  </a:cubicBezTo>
                  <a:lnTo>
                    <a:pt x="1749" y="5420"/>
                  </a:lnTo>
                  <a:cubicBezTo>
                    <a:pt x="1930" y="5420"/>
                    <a:pt x="2124" y="5438"/>
                    <a:pt x="2301" y="5438"/>
                  </a:cubicBezTo>
                  <a:cubicBezTo>
                    <a:pt x="2713" y="5438"/>
                    <a:pt x="3033" y="5339"/>
                    <a:pt x="2892" y="4680"/>
                  </a:cubicBezTo>
                  <a:cubicBezTo>
                    <a:pt x="3497" y="4277"/>
                    <a:pt x="3362" y="3537"/>
                    <a:pt x="3766" y="3067"/>
                  </a:cubicBezTo>
                  <a:cubicBezTo>
                    <a:pt x="3697" y="3058"/>
                    <a:pt x="3629" y="3054"/>
                    <a:pt x="3561" y="3054"/>
                  </a:cubicBezTo>
                  <a:cubicBezTo>
                    <a:pt x="3094" y="3054"/>
                    <a:pt x="2647" y="3252"/>
                    <a:pt x="2354" y="3604"/>
                  </a:cubicBezTo>
                  <a:cubicBezTo>
                    <a:pt x="2253" y="3705"/>
                    <a:pt x="2119" y="3756"/>
                    <a:pt x="1984" y="3756"/>
                  </a:cubicBezTo>
                  <a:cubicBezTo>
                    <a:pt x="1850" y="3756"/>
                    <a:pt x="1715" y="3705"/>
                    <a:pt x="1614" y="3604"/>
                  </a:cubicBezTo>
                  <a:cubicBezTo>
                    <a:pt x="1345" y="3403"/>
                    <a:pt x="1345" y="2999"/>
                    <a:pt x="1614" y="2798"/>
                  </a:cubicBezTo>
                  <a:cubicBezTo>
                    <a:pt x="2287" y="2193"/>
                    <a:pt x="2421" y="1722"/>
                    <a:pt x="1413" y="1319"/>
                  </a:cubicBezTo>
                  <a:cubicBezTo>
                    <a:pt x="942" y="1117"/>
                    <a:pt x="1547" y="781"/>
                    <a:pt x="1547" y="512"/>
                  </a:cubicBezTo>
                  <a:cubicBezTo>
                    <a:pt x="1547" y="221"/>
                    <a:pt x="1407" y="0"/>
                    <a:pt x="1204" y="0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0" name="Google Shape;9240;p9"/>
            <p:cNvSpPr/>
            <p:nvPr/>
          </p:nvSpPr>
          <p:spPr>
            <a:xfrm>
              <a:off x="3535175" y="945625"/>
              <a:ext cx="112650" cy="85200"/>
            </a:xfrm>
            <a:custGeom>
              <a:avLst/>
              <a:gdLst/>
              <a:ahLst/>
              <a:cxnLst/>
              <a:rect l="l" t="t" r="r" b="b"/>
              <a:pathLst>
                <a:path w="4506" h="3408" extrusionOk="0">
                  <a:moveTo>
                    <a:pt x="2734" y="0"/>
                  </a:moveTo>
                  <a:cubicBezTo>
                    <a:pt x="2479" y="0"/>
                    <a:pt x="2202" y="188"/>
                    <a:pt x="1950" y="272"/>
                  </a:cubicBezTo>
                  <a:cubicBezTo>
                    <a:pt x="1950" y="608"/>
                    <a:pt x="2018" y="944"/>
                    <a:pt x="1749" y="1213"/>
                  </a:cubicBezTo>
                  <a:cubicBezTo>
                    <a:pt x="1230" y="1213"/>
                    <a:pt x="1057" y="472"/>
                    <a:pt x="510" y="472"/>
                  </a:cubicBezTo>
                  <a:cubicBezTo>
                    <a:pt x="419" y="472"/>
                    <a:pt x="318" y="493"/>
                    <a:pt x="202" y="541"/>
                  </a:cubicBezTo>
                  <a:cubicBezTo>
                    <a:pt x="1" y="1146"/>
                    <a:pt x="875" y="1280"/>
                    <a:pt x="740" y="1885"/>
                  </a:cubicBezTo>
                  <a:cubicBezTo>
                    <a:pt x="2090" y="1947"/>
                    <a:pt x="2824" y="3407"/>
                    <a:pt x="4116" y="3407"/>
                  </a:cubicBezTo>
                  <a:cubicBezTo>
                    <a:pt x="4240" y="3407"/>
                    <a:pt x="4370" y="3394"/>
                    <a:pt x="4505" y="3364"/>
                  </a:cubicBezTo>
                  <a:cubicBezTo>
                    <a:pt x="4505" y="2356"/>
                    <a:pt x="3429" y="2894"/>
                    <a:pt x="3093" y="2423"/>
                  </a:cubicBezTo>
                  <a:cubicBezTo>
                    <a:pt x="3093" y="1751"/>
                    <a:pt x="4034" y="2020"/>
                    <a:pt x="4169" y="1415"/>
                  </a:cubicBezTo>
                  <a:cubicBezTo>
                    <a:pt x="3900" y="1011"/>
                    <a:pt x="3497" y="675"/>
                    <a:pt x="3160" y="272"/>
                  </a:cubicBezTo>
                  <a:cubicBezTo>
                    <a:pt x="3034" y="69"/>
                    <a:pt x="2888" y="0"/>
                    <a:pt x="2734" y="0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1" name="Google Shape;9241;p9"/>
            <p:cNvSpPr/>
            <p:nvPr/>
          </p:nvSpPr>
          <p:spPr>
            <a:xfrm>
              <a:off x="3667275" y="1016275"/>
              <a:ext cx="86425" cy="114325"/>
            </a:xfrm>
            <a:custGeom>
              <a:avLst/>
              <a:gdLst/>
              <a:ahLst/>
              <a:cxnLst/>
              <a:rect l="l" t="t" r="r" b="b"/>
              <a:pathLst>
                <a:path w="3457" h="4573" extrusionOk="0">
                  <a:moveTo>
                    <a:pt x="2851" y="1"/>
                  </a:moveTo>
                  <a:cubicBezTo>
                    <a:pt x="2309" y="1"/>
                    <a:pt x="1875" y="398"/>
                    <a:pt x="1338" y="398"/>
                  </a:cubicBezTo>
                  <a:cubicBezTo>
                    <a:pt x="1142" y="398"/>
                    <a:pt x="933" y="346"/>
                    <a:pt x="700" y="202"/>
                  </a:cubicBezTo>
                  <a:cubicBezTo>
                    <a:pt x="631" y="163"/>
                    <a:pt x="566" y="145"/>
                    <a:pt x="507" y="145"/>
                  </a:cubicBezTo>
                  <a:cubicBezTo>
                    <a:pt x="162" y="145"/>
                    <a:pt x="0" y="742"/>
                    <a:pt x="229" y="1143"/>
                  </a:cubicBezTo>
                  <a:cubicBezTo>
                    <a:pt x="902" y="2152"/>
                    <a:pt x="1036" y="3429"/>
                    <a:pt x="1440" y="4572"/>
                  </a:cubicBezTo>
                  <a:cubicBezTo>
                    <a:pt x="1977" y="4438"/>
                    <a:pt x="1977" y="4169"/>
                    <a:pt x="2112" y="3765"/>
                  </a:cubicBezTo>
                  <a:cubicBezTo>
                    <a:pt x="2256" y="3524"/>
                    <a:pt x="2090" y="2834"/>
                    <a:pt x="2380" y="2834"/>
                  </a:cubicBezTo>
                  <a:cubicBezTo>
                    <a:pt x="2495" y="2834"/>
                    <a:pt x="2681" y="2942"/>
                    <a:pt x="2986" y="3228"/>
                  </a:cubicBezTo>
                  <a:cubicBezTo>
                    <a:pt x="3120" y="3093"/>
                    <a:pt x="3255" y="3026"/>
                    <a:pt x="3389" y="2824"/>
                  </a:cubicBezTo>
                  <a:cubicBezTo>
                    <a:pt x="3456" y="2690"/>
                    <a:pt x="3389" y="2421"/>
                    <a:pt x="3187" y="2354"/>
                  </a:cubicBezTo>
                  <a:cubicBezTo>
                    <a:pt x="2650" y="2152"/>
                    <a:pt x="2045" y="2219"/>
                    <a:pt x="1507" y="1749"/>
                  </a:cubicBezTo>
                  <a:cubicBezTo>
                    <a:pt x="1641" y="942"/>
                    <a:pt x="2919" y="1076"/>
                    <a:pt x="2851" y="1"/>
                  </a:cubicBezTo>
                  <a:close/>
                </a:path>
              </a:pathLst>
            </a:custGeom>
            <a:solidFill>
              <a:srgbClr val="0E7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2" name="Google Shape;9242;p9"/>
            <p:cNvSpPr/>
            <p:nvPr/>
          </p:nvSpPr>
          <p:spPr>
            <a:xfrm>
              <a:off x="3553675" y="844850"/>
              <a:ext cx="126075" cy="102550"/>
            </a:xfrm>
            <a:custGeom>
              <a:avLst/>
              <a:gdLst/>
              <a:ahLst/>
              <a:cxnLst/>
              <a:rect l="l" t="t" r="r" b="b"/>
              <a:pathLst>
                <a:path w="5043" h="4102" extrusionOk="0">
                  <a:moveTo>
                    <a:pt x="3765" y="0"/>
                  </a:moveTo>
                  <a:lnTo>
                    <a:pt x="3765" y="0"/>
                  </a:lnTo>
                  <a:cubicBezTo>
                    <a:pt x="3294" y="605"/>
                    <a:pt x="2958" y="1210"/>
                    <a:pt x="2622" y="1883"/>
                  </a:cubicBezTo>
                  <a:cubicBezTo>
                    <a:pt x="2426" y="2393"/>
                    <a:pt x="2137" y="2629"/>
                    <a:pt x="1771" y="2629"/>
                  </a:cubicBezTo>
                  <a:cubicBezTo>
                    <a:pt x="1510" y="2629"/>
                    <a:pt x="1210" y="2510"/>
                    <a:pt x="874" y="2286"/>
                  </a:cubicBezTo>
                  <a:lnTo>
                    <a:pt x="0" y="3496"/>
                  </a:lnTo>
                  <a:cubicBezTo>
                    <a:pt x="178" y="3638"/>
                    <a:pt x="411" y="3724"/>
                    <a:pt x="651" y="3724"/>
                  </a:cubicBezTo>
                  <a:cubicBezTo>
                    <a:pt x="866" y="3724"/>
                    <a:pt x="1087" y="3655"/>
                    <a:pt x="1278" y="3496"/>
                  </a:cubicBezTo>
                  <a:cubicBezTo>
                    <a:pt x="1390" y="3485"/>
                    <a:pt x="1504" y="3479"/>
                    <a:pt x="1618" y="3479"/>
                  </a:cubicBezTo>
                  <a:cubicBezTo>
                    <a:pt x="2193" y="3479"/>
                    <a:pt x="2790" y="3619"/>
                    <a:pt x="3294" y="3900"/>
                  </a:cubicBezTo>
                  <a:cubicBezTo>
                    <a:pt x="3395" y="4034"/>
                    <a:pt x="3547" y="4101"/>
                    <a:pt x="3698" y="4101"/>
                  </a:cubicBezTo>
                  <a:cubicBezTo>
                    <a:pt x="3849" y="4101"/>
                    <a:pt x="4000" y="4034"/>
                    <a:pt x="4101" y="3900"/>
                  </a:cubicBezTo>
                  <a:lnTo>
                    <a:pt x="3294" y="3093"/>
                  </a:lnTo>
                  <a:cubicBezTo>
                    <a:pt x="4437" y="3093"/>
                    <a:pt x="5042" y="2689"/>
                    <a:pt x="4773" y="1412"/>
                  </a:cubicBezTo>
                  <a:cubicBezTo>
                    <a:pt x="4754" y="1409"/>
                    <a:pt x="4736" y="1408"/>
                    <a:pt x="4719" y="1408"/>
                  </a:cubicBezTo>
                  <a:cubicBezTo>
                    <a:pt x="4369" y="1408"/>
                    <a:pt x="4346" y="1938"/>
                    <a:pt x="4030" y="1938"/>
                  </a:cubicBezTo>
                  <a:cubicBezTo>
                    <a:pt x="3974" y="1938"/>
                    <a:pt x="3910" y="1921"/>
                    <a:pt x="3832" y="1883"/>
                  </a:cubicBezTo>
                  <a:cubicBezTo>
                    <a:pt x="3429" y="1345"/>
                    <a:pt x="4437" y="740"/>
                    <a:pt x="3765" y="0"/>
                  </a:cubicBezTo>
                  <a:close/>
                </a:path>
              </a:pathLst>
            </a:custGeom>
            <a:solidFill>
              <a:srgbClr val="126E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3" name="Google Shape;9243;p9"/>
            <p:cNvSpPr/>
            <p:nvPr/>
          </p:nvSpPr>
          <p:spPr>
            <a:xfrm>
              <a:off x="3543575" y="1226375"/>
              <a:ext cx="25250" cy="28600"/>
            </a:xfrm>
            <a:custGeom>
              <a:avLst/>
              <a:gdLst/>
              <a:ahLst/>
              <a:cxnLst/>
              <a:rect l="l" t="t" r="r" b="b"/>
              <a:pathLst>
                <a:path w="1010" h="1144" extrusionOk="0">
                  <a:moveTo>
                    <a:pt x="404" y="0"/>
                  </a:moveTo>
                  <a:cubicBezTo>
                    <a:pt x="337" y="135"/>
                    <a:pt x="68" y="269"/>
                    <a:pt x="68" y="471"/>
                  </a:cubicBezTo>
                  <a:cubicBezTo>
                    <a:pt x="1" y="807"/>
                    <a:pt x="203" y="1143"/>
                    <a:pt x="606" y="1143"/>
                  </a:cubicBezTo>
                  <a:cubicBezTo>
                    <a:pt x="673" y="1143"/>
                    <a:pt x="942" y="1076"/>
                    <a:pt x="942" y="1009"/>
                  </a:cubicBezTo>
                  <a:cubicBezTo>
                    <a:pt x="1009" y="740"/>
                    <a:pt x="740" y="538"/>
                    <a:pt x="606" y="336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4" name="Google Shape;9244;p9"/>
            <p:cNvSpPr/>
            <p:nvPr/>
          </p:nvSpPr>
          <p:spPr>
            <a:xfrm>
              <a:off x="3548625" y="932250"/>
              <a:ext cx="35325" cy="20175"/>
            </a:xfrm>
            <a:custGeom>
              <a:avLst/>
              <a:gdLst/>
              <a:ahLst/>
              <a:cxnLst/>
              <a:rect l="l" t="t" r="r" b="b"/>
              <a:pathLst>
                <a:path w="1413" h="807" extrusionOk="0">
                  <a:moveTo>
                    <a:pt x="202" y="0"/>
                  </a:moveTo>
                  <a:cubicBezTo>
                    <a:pt x="1" y="202"/>
                    <a:pt x="1" y="269"/>
                    <a:pt x="337" y="404"/>
                  </a:cubicBezTo>
                  <a:cubicBezTo>
                    <a:pt x="673" y="538"/>
                    <a:pt x="1076" y="672"/>
                    <a:pt x="1412" y="807"/>
                  </a:cubicBezTo>
                  <a:lnTo>
                    <a:pt x="1412" y="0"/>
                  </a:ln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5" name="Google Shape;9245;p9"/>
            <p:cNvSpPr/>
            <p:nvPr/>
          </p:nvSpPr>
          <p:spPr>
            <a:xfrm>
              <a:off x="3541900" y="1201700"/>
              <a:ext cx="28600" cy="24700"/>
            </a:xfrm>
            <a:custGeom>
              <a:avLst/>
              <a:gdLst/>
              <a:ahLst/>
              <a:cxnLst/>
              <a:rect l="l" t="t" r="r" b="b"/>
              <a:pathLst>
                <a:path w="1144" h="988" extrusionOk="0">
                  <a:moveTo>
                    <a:pt x="551" y="0"/>
                  </a:moveTo>
                  <a:cubicBezTo>
                    <a:pt x="466" y="0"/>
                    <a:pt x="371" y="32"/>
                    <a:pt x="270" y="113"/>
                  </a:cubicBezTo>
                  <a:cubicBezTo>
                    <a:pt x="1" y="382"/>
                    <a:pt x="404" y="651"/>
                    <a:pt x="471" y="987"/>
                  </a:cubicBezTo>
                  <a:cubicBezTo>
                    <a:pt x="740" y="853"/>
                    <a:pt x="1144" y="718"/>
                    <a:pt x="942" y="315"/>
                  </a:cubicBezTo>
                  <a:cubicBezTo>
                    <a:pt x="895" y="174"/>
                    <a:pt x="749" y="0"/>
                    <a:pt x="551" y="0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6" name="Google Shape;9246;p9"/>
            <p:cNvSpPr/>
            <p:nvPr/>
          </p:nvSpPr>
          <p:spPr>
            <a:xfrm>
              <a:off x="3634350" y="942325"/>
              <a:ext cx="21875" cy="13700"/>
            </a:xfrm>
            <a:custGeom>
              <a:avLst/>
              <a:gdLst/>
              <a:ahLst/>
              <a:cxnLst/>
              <a:rect l="l" t="t" r="r" b="b"/>
              <a:pathLst>
                <a:path w="875" h="548" extrusionOk="0">
                  <a:moveTo>
                    <a:pt x="0" y="1"/>
                  </a:moveTo>
                  <a:cubicBezTo>
                    <a:pt x="67" y="202"/>
                    <a:pt x="67" y="471"/>
                    <a:pt x="202" y="538"/>
                  </a:cubicBezTo>
                  <a:cubicBezTo>
                    <a:pt x="237" y="544"/>
                    <a:pt x="271" y="547"/>
                    <a:pt x="302" y="547"/>
                  </a:cubicBezTo>
                  <a:cubicBezTo>
                    <a:pt x="629" y="547"/>
                    <a:pt x="752" y="246"/>
                    <a:pt x="874" y="1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7" name="Google Shape;9247;p9"/>
            <p:cNvSpPr/>
            <p:nvPr/>
          </p:nvSpPr>
          <p:spPr>
            <a:xfrm>
              <a:off x="3674675" y="1251575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202" y="1"/>
                  </a:moveTo>
                  <a:lnTo>
                    <a:pt x="1" y="538"/>
                  </a:lnTo>
                  <a:cubicBezTo>
                    <a:pt x="202" y="404"/>
                    <a:pt x="538" y="337"/>
                    <a:pt x="202" y="1"/>
                  </a:cubicBezTo>
                  <a:close/>
                </a:path>
              </a:pathLst>
            </a:custGeom>
            <a:solidFill>
              <a:srgbClr val="0F7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8" name="Google Shape;9248;p9"/>
            <p:cNvSpPr/>
            <p:nvPr/>
          </p:nvSpPr>
          <p:spPr>
            <a:xfrm>
              <a:off x="3481400" y="992750"/>
              <a:ext cx="13475" cy="13475"/>
            </a:xfrm>
            <a:custGeom>
              <a:avLst/>
              <a:gdLst/>
              <a:ahLst/>
              <a:cxnLst/>
              <a:rect l="l" t="t" r="r" b="b"/>
              <a:pathLst>
                <a:path w="539" h="539" extrusionOk="0">
                  <a:moveTo>
                    <a:pt x="538" y="0"/>
                  </a:moveTo>
                  <a:lnTo>
                    <a:pt x="538" y="0"/>
                  </a:lnTo>
                  <a:cubicBezTo>
                    <a:pt x="404" y="135"/>
                    <a:pt x="0" y="202"/>
                    <a:pt x="404" y="538"/>
                  </a:cubicBezTo>
                  <a:cubicBezTo>
                    <a:pt x="471" y="337"/>
                    <a:pt x="471" y="202"/>
                    <a:pt x="538" y="0"/>
                  </a:cubicBez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9" name="Google Shape;9249;p9"/>
            <p:cNvSpPr/>
            <p:nvPr/>
          </p:nvSpPr>
          <p:spPr>
            <a:xfrm>
              <a:off x="3550300" y="9927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8"/>
                  </a:lnTo>
                  <a:lnTo>
                    <a:pt x="68" y="135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56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0" name="Google Shape;9250;p9"/>
            <p:cNvSpPr/>
            <p:nvPr/>
          </p:nvSpPr>
          <p:spPr>
            <a:xfrm>
              <a:off x="4088125" y="1327200"/>
              <a:ext cx="11800" cy="18525"/>
            </a:xfrm>
            <a:custGeom>
              <a:avLst/>
              <a:gdLst/>
              <a:ahLst/>
              <a:cxnLst/>
              <a:rect l="l" t="t" r="r" b="b"/>
              <a:pathLst>
                <a:path w="472" h="741" extrusionOk="0">
                  <a:moveTo>
                    <a:pt x="471" y="1"/>
                  </a:moveTo>
                  <a:cubicBezTo>
                    <a:pt x="337" y="1"/>
                    <a:pt x="202" y="68"/>
                    <a:pt x="68" y="68"/>
                  </a:cubicBezTo>
                  <a:cubicBezTo>
                    <a:pt x="135" y="202"/>
                    <a:pt x="68" y="270"/>
                    <a:pt x="1" y="337"/>
                  </a:cubicBezTo>
                  <a:cubicBezTo>
                    <a:pt x="1" y="471"/>
                    <a:pt x="1" y="606"/>
                    <a:pt x="1" y="740"/>
                  </a:cubicBezTo>
                  <a:cubicBezTo>
                    <a:pt x="337" y="606"/>
                    <a:pt x="471" y="270"/>
                    <a:pt x="471" y="1"/>
                  </a:cubicBezTo>
                  <a:close/>
                </a:path>
              </a:pathLst>
            </a:custGeom>
            <a:solidFill>
              <a:srgbClr val="C3C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1" name="Google Shape;9251;p9"/>
            <p:cNvSpPr/>
            <p:nvPr/>
          </p:nvSpPr>
          <p:spPr>
            <a:xfrm>
              <a:off x="3999050" y="97425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cubicBezTo>
                    <a:pt x="202" y="1"/>
                    <a:pt x="1" y="203"/>
                    <a:pt x="1" y="404"/>
                  </a:cubicBezTo>
                  <a:cubicBezTo>
                    <a:pt x="202" y="337"/>
                    <a:pt x="337" y="203"/>
                    <a:pt x="404" y="1"/>
                  </a:cubicBezTo>
                  <a:close/>
                </a:path>
              </a:pathLst>
            </a:custGeom>
            <a:solidFill>
              <a:srgbClr val="C3D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2" name="Google Shape;9252;p9"/>
            <p:cNvSpPr/>
            <p:nvPr/>
          </p:nvSpPr>
          <p:spPr>
            <a:xfrm>
              <a:off x="4236025" y="104990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8" y="0"/>
                    <a:pt x="1" y="34"/>
                    <a:pt x="1" y="67"/>
                  </a:cubicBezTo>
                  <a:cubicBezTo>
                    <a:pt x="1" y="67"/>
                    <a:pt x="68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226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3" name="Google Shape;9253;p9"/>
            <p:cNvSpPr/>
            <p:nvPr/>
          </p:nvSpPr>
          <p:spPr>
            <a:xfrm>
              <a:off x="3894850" y="691900"/>
              <a:ext cx="47075" cy="80700"/>
            </a:xfrm>
            <a:custGeom>
              <a:avLst/>
              <a:gdLst/>
              <a:ahLst/>
              <a:cxnLst/>
              <a:rect l="l" t="t" r="r" b="b"/>
              <a:pathLst>
                <a:path w="1883" h="3228" extrusionOk="0">
                  <a:moveTo>
                    <a:pt x="1278" y="1"/>
                  </a:moveTo>
                  <a:lnTo>
                    <a:pt x="606" y="942"/>
                  </a:lnTo>
                  <a:cubicBezTo>
                    <a:pt x="740" y="1749"/>
                    <a:pt x="1" y="2354"/>
                    <a:pt x="135" y="3228"/>
                  </a:cubicBezTo>
                  <a:cubicBezTo>
                    <a:pt x="740" y="3228"/>
                    <a:pt x="874" y="2622"/>
                    <a:pt x="1345" y="2354"/>
                  </a:cubicBezTo>
                  <a:lnTo>
                    <a:pt x="1345" y="1950"/>
                  </a:lnTo>
                  <a:lnTo>
                    <a:pt x="1681" y="1547"/>
                  </a:lnTo>
                  <a:lnTo>
                    <a:pt x="1681" y="1211"/>
                  </a:lnTo>
                  <a:lnTo>
                    <a:pt x="1681" y="740"/>
                  </a:lnTo>
                  <a:cubicBezTo>
                    <a:pt x="1883" y="538"/>
                    <a:pt x="1883" y="202"/>
                    <a:pt x="1681" y="1"/>
                  </a:cubicBez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4" name="Google Shape;9254;p9"/>
            <p:cNvSpPr/>
            <p:nvPr/>
          </p:nvSpPr>
          <p:spPr>
            <a:xfrm>
              <a:off x="3768800" y="817525"/>
              <a:ext cx="42675" cy="74950"/>
            </a:xfrm>
            <a:custGeom>
              <a:avLst/>
              <a:gdLst/>
              <a:ahLst/>
              <a:cxnLst/>
              <a:rect l="l" t="t" r="r" b="b"/>
              <a:pathLst>
                <a:path w="1707" h="2998" extrusionOk="0">
                  <a:moveTo>
                    <a:pt x="874" y="1"/>
                  </a:moveTo>
                  <a:cubicBezTo>
                    <a:pt x="807" y="1"/>
                    <a:pt x="740" y="51"/>
                    <a:pt x="673" y="152"/>
                  </a:cubicBezTo>
                  <a:lnTo>
                    <a:pt x="269" y="152"/>
                  </a:lnTo>
                  <a:cubicBezTo>
                    <a:pt x="0" y="623"/>
                    <a:pt x="0" y="1228"/>
                    <a:pt x="269" y="1698"/>
                  </a:cubicBezTo>
                  <a:lnTo>
                    <a:pt x="605" y="2236"/>
                  </a:lnTo>
                  <a:cubicBezTo>
                    <a:pt x="942" y="2371"/>
                    <a:pt x="874" y="2774"/>
                    <a:pt x="1076" y="2976"/>
                  </a:cubicBezTo>
                  <a:cubicBezTo>
                    <a:pt x="1160" y="2990"/>
                    <a:pt x="1237" y="2998"/>
                    <a:pt x="1306" y="2998"/>
                  </a:cubicBezTo>
                  <a:cubicBezTo>
                    <a:pt x="1571" y="2998"/>
                    <a:pt x="1707" y="2878"/>
                    <a:pt x="1547" y="2505"/>
                  </a:cubicBezTo>
                  <a:cubicBezTo>
                    <a:pt x="1547" y="1631"/>
                    <a:pt x="1412" y="892"/>
                    <a:pt x="1076" y="152"/>
                  </a:cubicBezTo>
                  <a:cubicBezTo>
                    <a:pt x="1009" y="51"/>
                    <a:pt x="942" y="1"/>
                    <a:pt x="874" y="1"/>
                  </a:cubicBezTo>
                  <a:close/>
                </a:path>
              </a:pathLst>
            </a:custGeom>
            <a:solidFill>
              <a:srgbClr val="AB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5" name="Google Shape;9255;p9"/>
            <p:cNvSpPr/>
            <p:nvPr/>
          </p:nvSpPr>
          <p:spPr>
            <a:xfrm>
              <a:off x="3795700" y="880150"/>
              <a:ext cx="31950" cy="42025"/>
            </a:xfrm>
            <a:custGeom>
              <a:avLst/>
              <a:gdLst/>
              <a:ahLst/>
              <a:cxnLst/>
              <a:rect l="l" t="t" r="r" b="b"/>
              <a:pathLst>
                <a:path w="1278" h="1681" extrusionOk="0">
                  <a:moveTo>
                    <a:pt x="471" y="0"/>
                  </a:moveTo>
                  <a:lnTo>
                    <a:pt x="0" y="538"/>
                  </a:lnTo>
                  <a:cubicBezTo>
                    <a:pt x="0" y="941"/>
                    <a:pt x="0" y="1412"/>
                    <a:pt x="403" y="1681"/>
                  </a:cubicBezTo>
                  <a:cubicBezTo>
                    <a:pt x="500" y="1512"/>
                    <a:pt x="596" y="1456"/>
                    <a:pt x="695" y="1456"/>
                  </a:cubicBezTo>
                  <a:cubicBezTo>
                    <a:pt x="873" y="1456"/>
                    <a:pt x="1062" y="1638"/>
                    <a:pt x="1277" y="1681"/>
                  </a:cubicBezTo>
                  <a:cubicBezTo>
                    <a:pt x="1210" y="1009"/>
                    <a:pt x="941" y="471"/>
                    <a:pt x="471" y="0"/>
                  </a:cubicBezTo>
                  <a:close/>
                </a:path>
              </a:pathLst>
            </a:custGeom>
            <a:solidFill>
              <a:srgbClr val="9FB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6" name="Google Shape;9256;p9"/>
            <p:cNvSpPr/>
            <p:nvPr/>
          </p:nvSpPr>
          <p:spPr>
            <a:xfrm>
              <a:off x="3856200" y="681250"/>
              <a:ext cx="26900" cy="25800"/>
            </a:xfrm>
            <a:custGeom>
              <a:avLst/>
              <a:gdLst/>
              <a:ahLst/>
              <a:cxnLst/>
              <a:rect l="l" t="t" r="r" b="b"/>
              <a:pathLst>
                <a:path w="1076" h="1032" extrusionOk="0">
                  <a:moveTo>
                    <a:pt x="643" y="1"/>
                  </a:moveTo>
                  <a:cubicBezTo>
                    <a:pt x="587" y="1"/>
                    <a:pt x="529" y="9"/>
                    <a:pt x="471" y="23"/>
                  </a:cubicBezTo>
                  <a:cubicBezTo>
                    <a:pt x="202" y="90"/>
                    <a:pt x="0" y="359"/>
                    <a:pt x="135" y="628"/>
                  </a:cubicBezTo>
                  <a:cubicBezTo>
                    <a:pt x="135" y="830"/>
                    <a:pt x="269" y="1032"/>
                    <a:pt x="471" y="1032"/>
                  </a:cubicBezTo>
                  <a:cubicBezTo>
                    <a:pt x="807" y="1032"/>
                    <a:pt x="1076" y="763"/>
                    <a:pt x="1076" y="427"/>
                  </a:cubicBezTo>
                  <a:cubicBezTo>
                    <a:pt x="1023" y="110"/>
                    <a:pt x="846" y="1"/>
                    <a:pt x="643" y="1"/>
                  </a:cubicBezTo>
                  <a:close/>
                </a:path>
              </a:pathLst>
            </a:custGeom>
            <a:solidFill>
              <a:srgbClr val="227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7" name="Google Shape;9257;p9"/>
            <p:cNvSpPr/>
            <p:nvPr/>
          </p:nvSpPr>
          <p:spPr>
            <a:xfrm>
              <a:off x="3886450" y="780975"/>
              <a:ext cx="20200" cy="40375"/>
            </a:xfrm>
            <a:custGeom>
              <a:avLst/>
              <a:gdLst/>
              <a:ahLst/>
              <a:cxnLst/>
              <a:rect l="l" t="t" r="r" b="b"/>
              <a:pathLst>
                <a:path w="808" h="1615" extrusionOk="0">
                  <a:moveTo>
                    <a:pt x="404" y="1"/>
                  </a:moveTo>
                  <a:cubicBezTo>
                    <a:pt x="0" y="471"/>
                    <a:pt x="135" y="1076"/>
                    <a:pt x="68" y="1614"/>
                  </a:cubicBezTo>
                  <a:lnTo>
                    <a:pt x="471" y="1614"/>
                  </a:lnTo>
                  <a:cubicBezTo>
                    <a:pt x="404" y="1345"/>
                    <a:pt x="538" y="1009"/>
                    <a:pt x="807" y="807"/>
                  </a:cubicBezTo>
                  <a:lnTo>
                    <a:pt x="807" y="404"/>
                  </a:lnTo>
                  <a:lnTo>
                    <a:pt x="404" y="1"/>
                  </a:lnTo>
                  <a:close/>
                </a:path>
              </a:pathLst>
            </a:custGeom>
            <a:solidFill>
              <a:srgbClr val="CED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8" name="Google Shape;9258;p9"/>
            <p:cNvSpPr/>
            <p:nvPr/>
          </p:nvSpPr>
          <p:spPr>
            <a:xfrm>
              <a:off x="3785600" y="789375"/>
              <a:ext cx="11800" cy="31975"/>
            </a:xfrm>
            <a:custGeom>
              <a:avLst/>
              <a:gdLst/>
              <a:ahLst/>
              <a:cxnLst/>
              <a:rect l="l" t="t" r="r" b="b"/>
              <a:pathLst>
                <a:path w="472" h="1279" extrusionOk="0">
                  <a:moveTo>
                    <a:pt x="68" y="1"/>
                  </a:moveTo>
                  <a:cubicBezTo>
                    <a:pt x="68" y="471"/>
                    <a:pt x="1" y="875"/>
                    <a:pt x="1" y="1278"/>
                  </a:cubicBezTo>
                  <a:lnTo>
                    <a:pt x="404" y="1278"/>
                  </a:lnTo>
                  <a:cubicBezTo>
                    <a:pt x="471" y="808"/>
                    <a:pt x="337" y="337"/>
                    <a:pt x="68" y="1"/>
                  </a:cubicBezTo>
                  <a:close/>
                </a:path>
              </a:pathLst>
            </a:custGeom>
            <a:solidFill>
              <a:srgbClr val="A9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9" name="Google Shape;9259;p9"/>
            <p:cNvSpPr/>
            <p:nvPr/>
          </p:nvSpPr>
          <p:spPr>
            <a:xfrm>
              <a:off x="3760400" y="802825"/>
              <a:ext cx="15150" cy="57175"/>
            </a:xfrm>
            <a:custGeom>
              <a:avLst/>
              <a:gdLst/>
              <a:ahLst/>
              <a:cxnLst/>
              <a:rect l="l" t="t" r="r" b="b"/>
              <a:pathLst>
                <a:path w="606" h="2287" extrusionOk="0">
                  <a:moveTo>
                    <a:pt x="68" y="1"/>
                  </a:moveTo>
                  <a:cubicBezTo>
                    <a:pt x="336" y="740"/>
                    <a:pt x="0" y="1681"/>
                    <a:pt x="605" y="2286"/>
                  </a:cubicBezTo>
                  <a:lnTo>
                    <a:pt x="605" y="740"/>
                  </a:lnTo>
                  <a:cubicBezTo>
                    <a:pt x="605" y="404"/>
                    <a:pt x="538" y="135"/>
                    <a:pt x="68" y="1"/>
                  </a:cubicBezTo>
                  <a:close/>
                </a:path>
              </a:pathLst>
            </a:custGeom>
            <a:solidFill>
              <a:srgbClr val="A9C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0" name="Google Shape;9260;p9"/>
            <p:cNvSpPr/>
            <p:nvPr/>
          </p:nvSpPr>
          <p:spPr>
            <a:xfrm>
              <a:off x="3783925" y="873425"/>
              <a:ext cx="11800" cy="20175"/>
            </a:xfrm>
            <a:custGeom>
              <a:avLst/>
              <a:gdLst/>
              <a:ahLst/>
              <a:cxnLst/>
              <a:rect l="l" t="t" r="r" b="b"/>
              <a:pathLst>
                <a:path w="472" h="807" extrusionOk="0">
                  <a:moveTo>
                    <a:pt x="0" y="0"/>
                  </a:moveTo>
                  <a:lnTo>
                    <a:pt x="0" y="0"/>
                  </a:lnTo>
                  <a:cubicBezTo>
                    <a:pt x="68" y="202"/>
                    <a:pt x="68" y="471"/>
                    <a:pt x="135" y="740"/>
                  </a:cubicBezTo>
                  <a:cubicBezTo>
                    <a:pt x="202" y="807"/>
                    <a:pt x="337" y="807"/>
                    <a:pt x="471" y="807"/>
                  </a:cubicBezTo>
                  <a:cubicBezTo>
                    <a:pt x="471" y="404"/>
                    <a:pt x="404" y="67"/>
                    <a:pt x="0" y="0"/>
                  </a:cubicBezTo>
                  <a:close/>
                </a:path>
              </a:pathLst>
            </a:custGeom>
            <a:solidFill>
              <a:srgbClr val="9FB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1" name="Google Shape;9261;p9"/>
            <p:cNvSpPr/>
            <p:nvPr/>
          </p:nvSpPr>
          <p:spPr>
            <a:xfrm>
              <a:off x="4219225" y="4007925"/>
              <a:ext cx="11800" cy="3800"/>
            </a:xfrm>
            <a:custGeom>
              <a:avLst/>
              <a:gdLst/>
              <a:ahLst/>
              <a:cxnLst/>
              <a:rect l="l" t="t" r="r" b="b"/>
              <a:pathLst>
                <a:path w="472" h="152" extrusionOk="0">
                  <a:moveTo>
                    <a:pt x="0" y="1"/>
                  </a:moveTo>
                  <a:cubicBezTo>
                    <a:pt x="68" y="101"/>
                    <a:pt x="152" y="152"/>
                    <a:pt x="236" y="152"/>
                  </a:cubicBezTo>
                  <a:cubicBezTo>
                    <a:pt x="320" y="152"/>
                    <a:pt x="404" y="101"/>
                    <a:pt x="471" y="1"/>
                  </a:cubicBezTo>
                  <a:close/>
                </a:path>
              </a:pathLst>
            </a:custGeom>
            <a:solidFill>
              <a:srgbClr val="CC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2" name="Google Shape;9262;p9"/>
            <p:cNvSpPr/>
            <p:nvPr/>
          </p:nvSpPr>
          <p:spPr>
            <a:xfrm>
              <a:off x="3987300" y="3128925"/>
              <a:ext cx="104225" cy="57975"/>
            </a:xfrm>
            <a:custGeom>
              <a:avLst/>
              <a:gdLst/>
              <a:ahLst/>
              <a:cxnLst/>
              <a:rect l="l" t="t" r="r" b="b"/>
              <a:pathLst>
                <a:path w="4169" h="2319" extrusionOk="0">
                  <a:moveTo>
                    <a:pt x="3630" y="0"/>
                  </a:moveTo>
                  <a:lnTo>
                    <a:pt x="3630" y="0"/>
                  </a:lnTo>
                  <a:cubicBezTo>
                    <a:pt x="2353" y="336"/>
                    <a:pt x="1143" y="740"/>
                    <a:pt x="0" y="1345"/>
                  </a:cubicBezTo>
                  <a:cubicBezTo>
                    <a:pt x="101" y="1851"/>
                    <a:pt x="317" y="2319"/>
                    <a:pt x="704" y="2319"/>
                  </a:cubicBezTo>
                  <a:cubicBezTo>
                    <a:pt x="831" y="2319"/>
                    <a:pt x="977" y="2268"/>
                    <a:pt x="1143" y="2152"/>
                  </a:cubicBezTo>
                  <a:cubicBezTo>
                    <a:pt x="1950" y="1816"/>
                    <a:pt x="2689" y="1479"/>
                    <a:pt x="3496" y="1210"/>
                  </a:cubicBezTo>
                  <a:cubicBezTo>
                    <a:pt x="4168" y="942"/>
                    <a:pt x="4168" y="471"/>
                    <a:pt x="3630" y="0"/>
                  </a:cubicBezTo>
                  <a:close/>
                </a:path>
              </a:pathLst>
            </a:custGeom>
            <a:solidFill>
              <a:srgbClr val="C8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3" name="Google Shape;9263;p9"/>
            <p:cNvSpPr/>
            <p:nvPr/>
          </p:nvSpPr>
          <p:spPr>
            <a:xfrm>
              <a:off x="4160400" y="2317150"/>
              <a:ext cx="25225" cy="23875"/>
            </a:xfrm>
            <a:custGeom>
              <a:avLst/>
              <a:gdLst/>
              <a:ahLst/>
              <a:cxnLst/>
              <a:rect l="l" t="t" r="r" b="b"/>
              <a:pathLst>
                <a:path w="1009" h="955" extrusionOk="0">
                  <a:moveTo>
                    <a:pt x="337" y="0"/>
                  </a:moveTo>
                  <a:cubicBezTo>
                    <a:pt x="135" y="0"/>
                    <a:pt x="0" y="202"/>
                    <a:pt x="0" y="404"/>
                  </a:cubicBezTo>
                  <a:cubicBezTo>
                    <a:pt x="59" y="756"/>
                    <a:pt x="220" y="954"/>
                    <a:pt x="529" y="954"/>
                  </a:cubicBezTo>
                  <a:cubicBezTo>
                    <a:pt x="574" y="954"/>
                    <a:pt x="622" y="950"/>
                    <a:pt x="673" y="941"/>
                  </a:cubicBezTo>
                  <a:cubicBezTo>
                    <a:pt x="874" y="941"/>
                    <a:pt x="1009" y="740"/>
                    <a:pt x="1009" y="538"/>
                  </a:cubicBezTo>
                  <a:cubicBezTo>
                    <a:pt x="942" y="269"/>
                    <a:pt x="740" y="0"/>
                    <a:pt x="33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4" name="Google Shape;9264;p9"/>
            <p:cNvSpPr/>
            <p:nvPr/>
          </p:nvSpPr>
          <p:spPr>
            <a:xfrm>
              <a:off x="4229300" y="2404125"/>
              <a:ext cx="26925" cy="25650"/>
            </a:xfrm>
            <a:custGeom>
              <a:avLst/>
              <a:gdLst/>
              <a:ahLst/>
              <a:cxnLst/>
              <a:rect l="l" t="t" r="r" b="b"/>
              <a:pathLst>
                <a:path w="1077" h="1026" extrusionOk="0">
                  <a:moveTo>
                    <a:pt x="234" y="0"/>
                  </a:moveTo>
                  <a:cubicBezTo>
                    <a:pt x="1" y="0"/>
                    <a:pt x="1" y="140"/>
                    <a:pt x="1" y="420"/>
                  </a:cubicBezTo>
                  <a:cubicBezTo>
                    <a:pt x="68" y="757"/>
                    <a:pt x="135" y="1025"/>
                    <a:pt x="539" y="1025"/>
                  </a:cubicBezTo>
                  <a:cubicBezTo>
                    <a:pt x="808" y="1025"/>
                    <a:pt x="1009" y="824"/>
                    <a:pt x="1076" y="555"/>
                  </a:cubicBezTo>
                  <a:cubicBezTo>
                    <a:pt x="1076" y="84"/>
                    <a:pt x="808" y="84"/>
                    <a:pt x="404" y="17"/>
                  </a:cubicBezTo>
                  <a:cubicBezTo>
                    <a:pt x="337" y="6"/>
                    <a:pt x="281" y="0"/>
                    <a:pt x="234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5" name="Google Shape;9265;p9"/>
            <p:cNvSpPr/>
            <p:nvPr/>
          </p:nvSpPr>
          <p:spPr>
            <a:xfrm>
              <a:off x="4109975" y="3098675"/>
              <a:ext cx="28600" cy="16200"/>
            </a:xfrm>
            <a:custGeom>
              <a:avLst/>
              <a:gdLst/>
              <a:ahLst/>
              <a:cxnLst/>
              <a:rect l="l" t="t" r="r" b="b"/>
              <a:pathLst>
                <a:path w="1144" h="648" extrusionOk="0">
                  <a:moveTo>
                    <a:pt x="1144" y="0"/>
                  </a:moveTo>
                  <a:cubicBezTo>
                    <a:pt x="740" y="67"/>
                    <a:pt x="202" y="0"/>
                    <a:pt x="1" y="471"/>
                  </a:cubicBezTo>
                  <a:cubicBezTo>
                    <a:pt x="212" y="588"/>
                    <a:pt x="390" y="648"/>
                    <a:pt x="541" y="648"/>
                  </a:cubicBezTo>
                  <a:cubicBezTo>
                    <a:pt x="824" y="648"/>
                    <a:pt x="1012" y="438"/>
                    <a:pt x="1144" y="0"/>
                  </a:cubicBezTo>
                  <a:close/>
                </a:path>
              </a:pathLst>
            </a:custGeom>
            <a:solidFill>
              <a:srgbClr val="82A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6" name="Google Shape;9266;p9"/>
            <p:cNvSpPr/>
            <p:nvPr/>
          </p:nvSpPr>
          <p:spPr>
            <a:xfrm>
              <a:off x="4079725" y="3108750"/>
              <a:ext cx="21875" cy="13475"/>
            </a:xfrm>
            <a:custGeom>
              <a:avLst/>
              <a:gdLst/>
              <a:ahLst/>
              <a:cxnLst/>
              <a:rect l="l" t="t" r="r" b="b"/>
              <a:pathLst>
                <a:path w="875" h="539" extrusionOk="0">
                  <a:moveTo>
                    <a:pt x="740" y="1"/>
                  </a:moveTo>
                  <a:cubicBezTo>
                    <a:pt x="404" y="68"/>
                    <a:pt x="68" y="135"/>
                    <a:pt x="1" y="538"/>
                  </a:cubicBezTo>
                  <a:lnTo>
                    <a:pt x="673" y="404"/>
                  </a:lnTo>
                  <a:cubicBezTo>
                    <a:pt x="740" y="404"/>
                    <a:pt x="807" y="337"/>
                    <a:pt x="807" y="270"/>
                  </a:cubicBezTo>
                  <a:cubicBezTo>
                    <a:pt x="875" y="202"/>
                    <a:pt x="875" y="135"/>
                    <a:pt x="740" y="1"/>
                  </a:cubicBezTo>
                  <a:close/>
                </a:path>
              </a:pathLst>
            </a:custGeom>
            <a:solidFill>
              <a:srgbClr val="125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7" name="Google Shape;9267;p9"/>
            <p:cNvSpPr/>
            <p:nvPr/>
          </p:nvSpPr>
          <p:spPr>
            <a:xfrm>
              <a:off x="4096525" y="3108750"/>
              <a:ext cx="13475" cy="10100"/>
            </a:xfrm>
            <a:custGeom>
              <a:avLst/>
              <a:gdLst/>
              <a:ahLst/>
              <a:cxnLst/>
              <a:rect l="l" t="t" r="r" b="b"/>
              <a:pathLst>
                <a:path w="539" h="404" extrusionOk="0">
                  <a:moveTo>
                    <a:pt x="68" y="1"/>
                  </a:moveTo>
                  <a:cubicBezTo>
                    <a:pt x="1" y="135"/>
                    <a:pt x="1" y="270"/>
                    <a:pt x="1" y="404"/>
                  </a:cubicBezTo>
                  <a:cubicBezTo>
                    <a:pt x="203" y="404"/>
                    <a:pt x="404" y="270"/>
                    <a:pt x="539" y="68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82AD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8" name="Google Shape;9268;p9"/>
            <p:cNvSpPr/>
            <p:nvPr/>
          </p:nvSpPr>
          <p:spPr>
            <a:xfrm>
              <a:off x="4004100" y="2212950"/>
              <a:ext cx="184900" cy="145225"/>
            </a:xfrm>
            <a:custGeom>
              <a:avLst/>
              <a:gdLst/>
              <a:ahLst/>
              <a:cxnLst/>
              <a:rect l="l" t="t" r="r" b="b"/>
              <a:pathLst>
                <a:path w="7396" h="5809" extrusionOk="0">
                  <a:moveTo>
                    <a:pt x="5379" y="0"/>
                  </a:moveTo>
                  <a:cubicBezTo>
                    <a:pt x="3967" y="1143"/>
                    <a:pt x="2555" y="2219"/>
                    <a:pt x="1009" y="3227"/>
                  </a:cubicBezTo>
                  <a:cubicBezTo>
                    <a:pt x="740" y="3563"/>
                    <a:pt x="538" y="4034"/>
                    <a:pt x="202" y="4235"/>
                  </a:cubicBezTo>
                  <a:cubicBezTo>
                    <a:pt x="68" y="4370"/>
                    <a:pt x="0" y="4504"/>
                    <a:pt x="0" y="4706"/>
                  </a:cubicBezTo>
                  <a:cubicBezTo>
                    <a:pt x="0" y="4975"/>
                    <a:pt x="135" y="5177"/>
                    <a:pt x="269" y="5446"/>
                  </a:cubicBezTo>
                  <a:cubicBezTo>
                    <a:pt x="336" y="5580"/>
                    <a:pt x="471" y="5714"/>
                    <a:pt x="673" y="5782"/>
                  </a:cubicBezTo>
                  <a:cubicBezTo>
                    <a:pt x="727" y="5800"/>
                    <a:pt x="786" y="5808"/>
                    <a:pt x="847" y="5808"/>
                  </a:cubicBezTo>
                  <a:cubicBezTo>
                    <a:pt x="1014" y="5808"/>
                    <a:pt x="1197" y="5746"/>
                    <a:pt x="1345" y="5647"/>
                  </a:cubicBezTo>
                  <a:cubicBezTo>
                    <a:pt x="1479" y="5446"/>
                    <a:pt x="1614" y="5311"/>
                    <a:pt x="1815" y="5244"/>
                  </a:cubicBezTo>
                  <a:cubicBezTo>
                    <a:pt x="2353" y="4975"/>
                    <a:pt x="2824" y="4639"/>
                    <a:pt x="3294" y="4235"/>
                  </a:cubicBezTo>
                  <a:cubicBezTo>
                    <a:pt x="4572" y="3093"/>
                    <a:pt x="6387" y="2689"/>
                    <a:pt x="7395" y="1210"/>
                  </a:cubicBezTo>
                  <a:cubicBezTo>
                    <a:pt x="7059" y="269"/>
                    <a:pt x="6185" y="269"/>
                    <a:pt x="5379" y="0"/>
                  </a:cubicBezTo>
                  <a:close/>
                </a:path>
              </a:pathLst>
            </a:custGeom>
            <a:solidFill>
              <a:srgbClr val="C4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9" name="Google Shape;9269;p9"/>
            <p:cNvSpPr/>
            <p:nvPr/>
          </p:nvSpPr>
          <p:spPr>
            <a:xfrm>
              <a:off x="3916700" y="2319675"/>
              <a:ext cx="105900" cy="116825"/>
            </a:xfrm>
            <a:custGeom>
              <a:avLst/>
              <a:gdLst/>
              <a:ahLst/>
              <a:cxnLst/>
              <a:rect l="l" t="t" r="r" b="b"/>
              <a:pathLst>
                <a:path w="4236" h="4673" extrusionOk="0">
                  <a:moveTo>
                    <a:pt x="3429" y="0"/>
                  </a:moveTo>
                  <a:cubicBezTo>
                    <a:pt x="3345" y="0"/>
                    <a:pt x="3261" y="34"/>
                    <a:pt x="3227" y="101"/>
                  </a:cubicBezTo>
                  <a:cubicBezTo>
                    <a:pt x="3093" y="504"/>
                    <a:pt x="2757" y="773"/>
                    <a:pt x="2421" y="975"/>
                  </a:cubicBezTo>
                  <a:cubicBezTo>
                    <a:pt x="1547" y="1714"/>
                    <a:pt x="740" y="2521"/>
                    <a:pt x="0" y="3395"/>
                  </a:cubicBezTo>
                  <a:cubicBezTo>
                    <a:pt x="68" y="4000"/>
                    <a:pt x="202" y="4471"/>
                    <a:pt x="942" y="4672"/>
                  </a:cubicBezTo>
                  <a:cubicBezTo>
                    <a:pt x="2017" y="4135"/>
                    <a:pt x="2958" y="3261"/>
                    <a:pt x="3698" y="2252"/>
                  </a:cubicBezTo>
                  <a:cubicBezTo>
                    <a:pt x="3765" y="2050"/>
                    <a:pt x="3900" y="1916"/>
                    <a:pt x="4101" y="1849"/>
                  </a:cubicBezTo>
                  <a:cubicBezTo>
                    <a:pt x="4169" y="1849"/>
                    <a:pt x="4169" y="1782"/>
                    <a:pt x="4236" y="1647"/>
                  </a:cubicBezTo>
                  <a:cubicBezTo>
                    <a:pt x="4236" y="1580"/>
                    <a:pt x="4169" y="1445"/>
                    <a:pt x="4034" y="1378"/>
                  </a:cubicBezTo>
                  <a:lnTo>
                    <a:pt x="4034" y="908"/>
                  </a:lnTo>
                  <a:cubicBezTo>
                    <a:pt x="3900" y="840"/>
                    <a:pt x="3631" y="639"/>
                    <a:pt x="3631" y="504"/>
                  </a:cubicBezTo>
                  <a:lnTo>
                    <a:pt x="3631" y="101"/>
                  </a:lnTo>
                  <a:cubicBezTo>
                    <a:pt x="3597" y="34"/>
                    <a:pt x="3513" y="0"/>
                    <a:pt x="3429" y="0"/>
                  </a:cubicBezTo>
                  <a:close/>
                </a:path>
              </a:pathLst>
            </a:custGeom>
            <a:solidFill>
              <a:srgbClr val="C9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0" name="Google Shape;9270;p9"/>
            <p:cNvSpPr/>
            <p:nvPr/>
          </p:nvSpPr>
          <p:spPr>
            <a:xfrm>
              <a:off x="4138550" y="2170550"/>
              <a:ext cx="92475" cy="72675"/>
            </a:xfrm>
            <a:custGeom>
              <a:avLst/>
              <a:gdLst/>
              <a:ahLst/>
              <a:cxnLst/>
              <a:rect l="l" t="t" r="r" b="b"/>
              <a:pathLst>
                <a:path w="3699" h="2907" extrusionOk="0">
                  <a:moveTo>
                    <a:pt x="3106" y="1"/>
                  </a:moveTo>
                  <a:cubicBezTo>
                    <a:pt x="2943" y="1"/>
                    <a:pt x="2737" y="170"/>
                    <a:pt x="2421" y="486"/>
                  </a:cubicBezTo>
                  <a:cubicBezTo>
                    <a:pt x="1997" y="1030"/>
                    <a:pt x="1356" y="1303"/>
                    <a:pt x="693" y="1303"/>
                  </a:cubicBezTo>
                  <a:cubicBezTo>
                    <a:pt x="619" y="1303"/>
                    <a:pt x="545" y="1299"/>
                    <a:pt x="471" y="1293"/>
                  </a:cubicBezTo>
                  <a:lnTo>
                    <a:pt x="1" y="1696"/>
                  </a:lnTo>
                  <a:cubicBezTo>
                    <a:pt x="68" y="1965"/>
                    <a:pt x="68" y="2301"/>
                    <a:pt x="404" y="2301"/>
                  </a:cubicBezTo>
                  <a:cubicBezTo>
                    <a:pt x="448" y="2297"/>
                    <a:pt x="491" y="2295"/>
                    <a:pt x="533" y="2295"/>
                  </a:cubicBezTo>
                  <a:cubicBezTo>
                    <a:pt x="1130" y="2295"/>
                    <a:pt x="1515" y="2718"/>
                    <a:pt x="2017" y="2906"/>
                  </a:cubicBezTo>
                  <a:lnTo>
                    <a:pt x="2017" y="2839"/>
                  </a:lnTo>
                  <a:cubicBezTo>
                    <a:pt x="2152" y="2704"/>
                    <a:pt x="2354" y="2570"/>
                    <a:pt x="2555" y="2503"/>
                  </a:cubicBezTo>
                  <a:lnTo>
                    <a:pt x="2891" y="2503"/>
                  </a:lnTo>
                  <a:lnTo>
                    <a:pt x="3698" y="957"/>
                  </a:lnTo>
                  <a:cubicBezTo>
                    <a:pt x="3467" y="303"/>
                    <a:pt x="3325" y="1"/>
                    <a:pt x="3106" y="1"/>
                  </a:cubicBezTo>
                  <a:close/>
                </a:path>
              </a:pathLst>
            </a:custGeom>
            <a:solidFill>
              <a:srgbClr val="DCE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1" name="Google Shape;9271;p9"/>
            <p:cNvSpPr/>
            <p:nvPr/>
          </p:nvSpPr>
          <p:spPr>
            <a:xfrm>
              <a:off x="3839375" y="2404550"/>
              <a:ext cx="100875" cy="80675"/>
            </a:xfrm>
            <a:custGeom>
              <a:avLst/>
              <a:gdLst/>
              <a:ahLst/>
              <a:cxnLst/>
              <a:rect l="l" t="t" r="r" b="b"/>
              <a:pathLst>
                <a:path w="4035" h="3227" extrusionOk="0">
                  <a:moveTo>
                    <a:pt x="3093" y="0"/>
                  </a:moveTo>
                  <a:lnTo>
                    <a:pt x="1547" y="1210"/>
                  </a:lnTo>
                  <a:cubicBezTo>
                    <a:pt x="1480" y="1345"/>
                    <a:pt x="1278" y="1479"/>
                    <a:pt x="1144" y="1614"/>
                  </a:cubicBezTo>
                  <a:cubicBezTo>
                    <a:pt x="942" y="1882"/>
                    <a:pt x="539" y="1815"/>
                    <a:pt x="270" y="2017"/>
                  </a:cubicBezTo>
                  <a:cubicBezTo>
                    <a:pt x="252" y="1999"/>
                    <a:pt x="229" y="1990"/>
                    <a:pt x="204" y="1990"/>
                  </a:cubicBezTo>
                  <a:cubicBezTo>
                    <a:pt x="135" y="1990"/>
                    <a:pt x="50" y="2053"/>
                    <a:pt x="1" y="2151"/>
                  </a:cubicBezTo>
                  <a:cubicBezTo>
                    <a:pt x="270" y="2622"/>
                    <a:pt x="404" y="3227"/>
                    <a:pt x="1144" y="3227"/>
                  </a:cubicBezTo>
                  <a:cubicBezTo>
                    <a:pt x="1547" y="2622"/>
                    <a:pt x="2220" y="2689"/>
                    <a:pt x="2757" y="2420"/>
                  </a:cubicBezTo>
                  <a:cubicBezTo>
                    <a:pt x="2825" y="2219"/>
                    <a:pt x="3026" y="2084"/>
                    <a:pt x="3228" y="2084"/>
                  </a:cubicBezTo>
                  <a:cubicBezTo>
                    <a:pt x="3362" y="2084"/>
                    <a:pt x="3497" y="2017"/>
                    <a:pt x="3497" y="1882"/>
                  </a:cubicBezTo>
                  <a:cubicBezTo>
                    <a:pt x="3766" y="1748"/>
                    <a:pt x="3699" y="1345"/>
                    <a:pt x="4035" y="1210"/>
                  </a:cubicBezTo>
                  <a:cubicBezTo>
                    <a:pt x="3699" y="807"/>
                    <a:pt x="3564" y="269"/>
                    <a:pt x="3093" y="0"/>
                  </a:cubicBezTo>
                  <a:close/>
                </a:path>
              </a:pathLst>
            </a:custGeom>
            <a:solidFill>
              <a:srgbClr val="D1DA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2" name="Google Shape;9272;p9"/>
            <p:cNvSpPr/>
            <p:nvPr/>
          </p:nvSpPr>
          <p:spPr>
            <a:xfrm>
              <a:off x="4197375" y="2030350"/>
              <a:ext cx="75650" cy="63275"/>
            </a:xfrm>
            <a:custGeom>
              <a:avLst/>
              <a:gdLst/>
              <a:ahLst/>
              <a:cxnLst/>
              <a:rect l="l" t="t" r="r" b="b"/>
              <a:pathLst>
                <a:path w="3026" h="2531" extrusionOk="0">
                  <a:moveTo>
                    <a:pt x="1990" y="1"/>
                  </a:moveTo>
                  <a:cubicBezTo>
                    <a:pt x="1752" y="1"/>
                    <a:pt x="1521" y="101"/>
                    <a:pt x="1345" y="312"/>
                  </a:cubicBezTo>
                  <a:cubicBezTo>
                    <a:pt x="807" y="716"/>
                    <a:pt x="1" y="1253"/>
                    <a:pt x="1345" y="1724"/>
                  </a:cubicBezTo>
                  <a:cubicBezTo>
                    <a:pt x="1614" y="1859"/>
                    <a:pt x="1412" y="2396"/>
                    <a:pt x="1816" y="2531"/>
                  </a:cubicBezTo>
                  <a:lnTo>
                    <a:pt x="2622" y="2060"/>
                  </a:lnTo>
                  <a:cubicBezTo>
                    <a:pt x="2690" y="1926"/>
                    <a:pt x="2690" y="1791"/>
                    <a:pt x="2622" y="1724"/>
                  </a:cubicBezTo>
                  <a:cubicBezTo>
                    <a:pt x="2421" y="1590"/>
                    <a:pt x="2286" y="1590"/>
                    <a:pt x="2353" y="1253"/>
                  </a:cubicBezTo>
                  <a:cubicBezTo>
                    <a:pt x="2488" y="917"/>
                    <a:pt x="3026" y="581"/>
                    <a:pt x="2622" y="245"/>
                  </a:cubicBezTo>
                  <a:cubicBezTo>
                    <a:pt x="2430" y="85"/>
                    <a:pt x="2207" y="1"/>
                    <a:pt x="1990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3" name="Google Shape;9273;p9"/>
            <p:cNvSpPr/>
            <p:nvPr/>
          </p:nvSpPr>
          <p:spPr>
            <a:xfrm>
              <a:off x="3997375" y="2295300"/>
              <a:ext cx="31950" cy="28600"/>
            </a:xfrm>
            <a:custGeom>
              <a:avLst/>
              <a:gdLst/>
              <a:ahLst/>
              <a:cxnLst/>
              <a:rect l="l" t="t" r="r" b="b"/>
              <a:pathLst>
                <a:path w="1278" h="1144" extrusionOk="0">
                  <a:moveTo>
                    <a:pt x="1211" y="0"/>
                  </a:moveTo>
                  <a:lnTo>
                    <a:pt x="1211" y="0"/>
                  </a:lnTo>
                  <a:cubicBezTo>
                    <a:pt x="740" y="269"/>
                    <a:pt x="269" y="672"/>
                    <a:pt x="0" y="1143"/>
                  </a:cubicBezTo>
                  <a:lnTo>
                    <a:pt x="404" y="1143"/>
                  </a:lnTo>
                  <a:cubicBezTo>
                    <a:pt x="1211" y="1076"/>
                    <a:pt x="1278" y="538"/>
                    <a:pt x="1211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4" name="Google Shape;9274;p9"/>
            <p:cNvSpPr/>
            <p:nvPr/>
          </p:nvSpPr>
          <p:spPr>
            <a:xfrm>
              <a:off x="3977200" y="2323875"/>
              <a:ext cx="20200" cy="20175"/>
            </a:xfrm>
            <a:custGeom>
              <a:avLst/>
              <a:gdLst/>
              <a:ahLst/>
              <a:cxnLst/>
              <a:rect l="l" t="t" r="r" b="b"/>
              <a:pathLst>
                <a:path w="808" h="807" extrusionOk="0">
                  <a:moveTo>
                    <a:pt x="807" y="0"/>
                  </a:moveTo>
                  <a:cubicBezTo>
                    <a:pt x="471" y="135"/>
                    <a:pt x="135" y="471"/>
                    <a:pt x="1" y="807"/>
                  </a:cubicBezTo>
                  <a:cubicBezTo>
                    <a:pt x="538" y="807"/>
                    <a:pt x="807" y="538"/>
                    <a:pt x="807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5" name="Google Shape;9275;p9"/>
            <p:cNvSpPr/>
            <p:nvPr/>
          </p:nvSpPr>
          <p:spPr>
            <a:xfrm>
              <a:off x="3846100" y="2444550"/>
              <a:ext cx="20200" cy="9575"/>
            </a:xfrm>
            <a:custGeom>
              <a:avLst/>
              <a:gdLst/>
              <a:ahLst/>
              <a:cxnLst/>
              <a:rect l="l" t="t" r="r" b="b"/>
              <a:pathLst>
                <a:path w="808" h="383" extrusionOk="0">
                  <a:moveTo>
                    <a:pt x="676" y="0"/>
                  </a:moveTo>
                  <a:cubicBezTo>
                    <a:pt x="401" y="0"/>
                    <a:pt x="176" y="175"/>
                    <a:pt x="1" y="350"/>
                  </a:cubicBezTo>
                  <a:cubicBezTo>
                    <a:pt x="98" y="369"/>
                    <a:pt x="196" y="383"/>
                    <a:pt x="288" y="383"/>
                  </a:cubicBezTo>
                  <a:cubicBezTo>
                    <a:pt x="515" y="383"/>
                    <a:pt x="712" y="300"/>
                    <a:pt x="808" y="14"/>
                  </a:cubicBezTo>
                  <a:cubicBezTo>
                    <a:pt x="763" y="4"/>
                    <a:pt x="719" y="0"/>
                    <a:pt x="676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6" name="Google Shape;9276;p9"/>
            <p:cNvSpPr/>
            <p:nvPr/>
          </p:nvSpPr>
          <p:spPr>
            <a:xfrm>
              <a:off x="3866275" y="2433100"/>
              <a:ext cx="10100" cy="10125"/>
            </a:xfrm>
            <a:custGeom>
              <a:avLst/>
              <a:gdLst/>
              <a:ahLst/>
              <a:cxnLst/>
              <a:rect l="l" t="t" r="r" b="b"/>
              <a:pathLst>
                <a:path w="404" h="405" extrusionOk="0">
                  <a:moveTo>
                    <a:pt x="404" y="1"/>
                  </a:moveTo>
                  <a:lnTo>
                    <a:pt x="404" y="1"/>
                  </a:lnTo>
                  <a:cubicBezTo>
                    <a:pt x="202" y="68"/>
                    <a:pt x="68" y="203"/>
                    <a:pt x="1" y="404"/>
                  </a:cubicBezTo>
                  <a:cubicBezTo>
                    <a:pt x="202" y="404"/>
                    <a:pt x="337" y="203"/>
                    <a:pt x="404" y="1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7" name="Google Shape;9277;p9"/>
            <p:cNvSpPr/>
            <p:nvPr/>
          </p:nvSpPr>
          <p:spPr>
            <a:xfrm>
              <a:off x="4261250" y="2073450"/>
              <a:ext cx="8425" cy="842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67" y="0"/>
                  </a:moveTo>
                  <a:cubicBezTo>
                    <a:pt x="0" y="67"/>
                    <a:pt x="0" y="202"/>
                    <a:pt x="67" y="336"/>
                  </a:cubicBezTo>
                  <a:lnTo>
                    <a:pt x="336" y="0"/>
                  </a:lnTo>
                  <a:close/>
                </a:path>
              </a:pathLst>
            </a:custGeom>
            <a:solidFill>
              <a:srgbClr val="B2C3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8" name="Google Shape;9278;p9"/>
            <p:cNvSpPr/>
            <p:nvPr/>
          </p:nvSpPr>
          <p:spPr>
            <a:xfrm>
              <a:off x="4029300" y="2669425"/>
              <a:ext cx="21875" cy="22550"/>
            </a:xfrm>
            <a:custGeom>
              <a:avLst/>
              <a:gdLst/>
              <a:ahLst/>
              <a:cxnLst/>
              <a:rect l="l" t="t" r="r" b="b"/>
              <a:pathLst>
                <a:path w="875" h="902" extrusionOk="0">
                  <a:moveTo>
                    <a:pt x="656" y="1"/>
                  </a:moveTo>
                  <a:cubicBezTo>
                    <a:pt x="615" y="1"/>
                    <a:pt x="575" y="9"/>
                    <a:pt x="539" y="27"/>
                  </a:cubicBezTo>
                  <a:cubicBezTo>
                    <a:pt x="270" y="229"/>
                    <a:pt x="1" y="363"/>
                    <a:pt x="135" y="767"/>
                  </a:cubicBezTo>
                  <a:cubicBezTo>
                    <a:pt x="202" y="834"/>
                    <a:pt x="270" y="901"/>
                    <a:pt x="404" y="901"/>
                  </a:cubicBezTo>
                  <a:cubicBezTo>
                    <a:pt x="740" y="767"/>
                    <a:pt x="875" y="498"/>
                    <a:pt x="875" y="162"/>
                  </a:cubicBezTo>
                  <a:cubicBezTo>
                    <a:pt x="875" y="63"/>
                    <a:pt x="767" y="1"/>
                    <a:pt x="656" y="1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9" name="Google Shape;9279;p9"/>
            <p:cNvSpPr/>
            <p:nvPr/>
          </p:nvSpPr>
          <p:spPr>
            <a:xfrm>
              <a:off x="3866275" y="2458325"/>
              <a:ext cx="40375" cy="26900"/>
            </a:xfrm>
            <a:custGeom>
              <a:avLst/>
              <a:gdLst/>
              <a:ahLst/>
              <a:cxnLst/>
              <a:rect l="l" t="t" r="r" b="b"/>
              <a:pathLst>
                <a:path w="1615" h="1076" extrusionOk="0">
                  <a:moveTo>
                    <a:pt x="1614" y="202"/>
                  </a:moveTo>
                  <a:lnTo>
                    <a:pt x="1614" y="202"/>
                  </a:lnTo>
                  <a:cubicBezTo>
                    <a:pt x="942" y="269"/>
                    <a:pt x="135" y="0"/>
                    <a:pt x="1" y="1076"/>
                  </a:cubicBezTo>
                  <a:cubicBezTo>
                    <a:pt x="606" y="942"/>
                    <a:pt x="1211" y="673"/>
                    <a:pt x="1614" y="202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0" name="Google Shape;9280;p9"/>
            <p:cNvSpPr/>
            <p:nvPr/>
          </p:nvSpPr>
          <p:spPr>
            <a:xfrm>
              <a:off x="4017550" y="2354125"/>
              <a:ext cx="20175" cy="11775"/>
            </a:xfrm>
            <a:custGeom>
              <a:avLst/>
              <a:gdLst/>
              <a:ahLst/>
              <a:cxnLst/>
              <a:rect l="l" t="t" r="r" b="b"/>
              <a:pathLst>
                <a:path w="807" h="471" extrusionOk="0">
                  <a:moveTo>
                    <a:pt x="0" y="0"/>
                  </a:moveTo>
                  <a:lnTo>
                    <a:pt x="135" y="471"/>
                  </a:lnTo>
                  <a:cubicBezTo>
                    <a:pt x="404" y="471"/>
                    <a:pt x="672" y="269"/>
                    <a:pt x="807" y="0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1" name="Google Shape;9281;p9"/>
            <p:cNvSpPr/>
            <p:nvPr/>
          </p:nvSpPr>
          <p:spPr>
            <a:xfrm>
              <a:off x="3926775" y="2434800"/>
              <a:ext cx="11800" cy="16825"/>
            </a:xfrm>
            <a:custGeom>
              <a:avLst/>
              <a:gdLst/>
              <a:ahLst/>
              <a:cxnLst/>
              <a:rect l="l" t="t" r="r" b="b"/>
              <a:pathLst>
                <a:path w="472" h="673" extrusionOk="0">
                  <a:moveTo>
                    <a:pt x="471" y="0"/>
                  </a:moveTo>
                  <a:cubicBezTo>
                    <a:pt x="203" y="67"/>
                    <a:pt x="1" y="336"/>
                    <a:pt x="1" y="672"/>
                  </a:cubicBezTo>
                  <a:cubicBezTo>
                    <a:pt x="270" y="605"/>
                    <a:pt x="471" y="336"/>
                    <a:pt x="471" y="0"/>
                  </a:cubicBezTo>
                  <a:close/>
                </a:path>
              </a:pathLst>
            </a:custGeom>
            <a:solidFill>
              <a:srgbClr val="C9D4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2" name="Google Shape;9282;p9"/>
            <p:cNvSpPr/>
            <p:nvPr/>
          </p:nvSpPr>
          <p:spPr>
            <a:xfrm>
              <a:off x="3906625" y="2456650"/>
              <a:ext cx="13450" cy="8425"/>
            </a:xfrm>
            <a:custGeom>
              <a:avLst/>
              <a:gdLst/>
              <a:ahLst/>
              <a:cxnLst/>
              <a:rect l="l" t="t" r="r" b="b"/>
              <a:pathLst>
                <a:path w="538" h="337" extrusionOk="0">
                  <a:moveTo>
                    <a:pt x="538" y="0"/>
                  </a:moveTo>
                  <a:cubicBezTo>
                    <a:pt x="336" y="0"/>
                    <a:pt x="135" y="135"/>
                    <a:pt x="0" y="336"/>
                  </a:cubicBezTo>
                  <a:cubicBezTo>
                    <a:pt x="269" y="336"/>
                    <a:pt x="471" y="202"/>
                    <a:pt x="538" y="0"/>
                  </a:cubicBezTo>
                  <a:close/>
                </a:path>
              </a:pathLst>
            </a:custGeom>
            <a:solidFill>
              <a:srgbClr val="B4C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3" name="Google Shape;9283;p9"/>
            <p:cNvSpPr/>
            <p:nvPr/>
          </p:nvSpPr>
          <p:spPr>
            <a:xfrm>
              <a:off x="4009125" y="236587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404" y="1"/>
                  </a:moveTo>
                  <a:cubicBezTo>
                    <a:pt x="203" y="1"/>
                    <a:pt x="1" y="135"/>
                    <a:pt x="1" y="404"/>
                  </a:cubicBezTo>
                  <a:cubicBezTo>
                    <a:pt x="203" y="337"/>
                    <a:pt x="404" y="202"/>
                    <a:pt x="404" y="1"/>
                  </a:cubicBez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4" name="Google Shape;9284;p9"/>
            <p:cNvSpPr/>
            <p:nvPr/>
          </p:nvSpPr>
          <p:spPr>
            <a:xfrm>
              <a:off x="4037700" y="2344025"/>
              <a:ext cx="11800" cy="10125"/>
            </a:xfrm>
            <a:custGeom>
              <a:avLst/>
              <a:gdLst/>
              <a:ahLst/>
              <a:cxnLst/>
              <a:rect l="l" t="t" r="r" b="b"/>
              <a:pathLst>
                <a:path w="472" h="405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70" y="68"/>
                    <a:pt x="68" y="203"/>
                    <a:pt x="1" y="404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5" name="Google Shape;9285;p9"/>
            <p:cNvSpPr/>
            <p:nvPr/>
          </p:nvSpPr>
          <p:spPr>
            <a:xfrm>
              <a:off x="4188975" y="2233100"/>
              <a:ext cx="13475" cy="10125"/>
            </a:xfrm>
            <a:custGeom>
              <a:avLst/>
              <a:gdLst/>
              <a:ahLst/>
              <a:cxnLst/>
              <a:rect l="l" t="t" r="r" b="b"/>
              <a:pathLst>
                <a:path w="539" h="405" extrusionOk="0">
                  <a:moveTo>
                    <a:pt x="538" y="1"/>
                  </a:moveTo>
                  <a:lnTo>
                    <a:pt x="538" y="1"/>
                  </a:lnTo>
                  <a:cubicBezTo>
                    <a:pt x="269" y="68"/>
                    <a:pt x="68" y="202"/>
                    <a:pt x="0" y="404"/>
                  </a:cubicBezTo>
                  <a:cubicBezTo>
                    <a:pt x="269" y="404"/>
                    <a:pt x="471" y="270"/>
                    <a:pt x="538" y="1"/>
                  </a:cubicBezTo>
                  <a:close/>
                </a:path>
              </a:pathLst>
            </a:custGeom>
            <a:solidFill>
              <a:srgbClr val="C4D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6" name="Google Shape;9286;p9"/>
            <p:cNvSpPr/>
            <p:nvPr/>
          </p:nvSpPr>
          <p:spPr>
            <a:xfrm>
              <a:off x="4098225" y="1833575"/>
              <a:ext cx="30275" cy="26450"/>
            </a:xfrm>
            <a:custGeom>
              <a:avLst/>
              <a:gdLst/>
              <a:ahLst/>
              <a:cxnLst/>
              <a:rect l="l" t="t" r="r" b="b"/>
              <a:pathLst>
                <a:path w="1211" h="1058" extrusionOk="0">
                  <a:moveTo>
                    <a:pt x="613" y="0"/>
                  </a:moveTo>
                  <a:cubicBezTo>
                    <a:pt x="551" y="0"/>
                    <a:pt x="482" y="15"/>
                    <a:pt x="403" y="49"/>
                  </a:cubicBezTo>
                  <a:cubicBezTo>
                    <a:pt x="202" y="49"/>
                    <a:pt x="202" y="587"/>
                    <a:pt x="67" y="855"/>
                  </a:cubicBezTo>
                  <a:cubicBezTo>
                    <a:pt x="67" y="923"/>
                    <a:pt x="67" y="990"/>
                    <a:pt x="0" y="1057"/>
                  </a:cubicBezTo>
                  <a:cubicBezTo>
                    <a:pt x="471" y="990"/>
                    <a:pt x="874" y="855"/>
                    <a:pt x="1210" y="654"/>
                  </a:cubicBezTo>
                  <a:cubicBezTo>
                    <a:pt x="1042" y="374"/>
                    <a:pt x="921" y="0"/>
                    <a:pt x="613" y="0"/>
                  </a:cubicBezTo>
                  <a:close/>
                </a:path>
              </a:pathLst>
            </a:custGeom>
            <a:solidFill>
              <a:srgbClr val="115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7" name="Google Shape;9287;p9"/>
            <p:cNvSpPr/>
            <p:nvPr/>
          </p:nvSpPr>
          <p:spPr>
            <a:xfrm>
              <a:off x="4020900" y="1814950"/>
              <a:ext cx="25225" cy="22175"/>
            </a:xfrm>
            <a:custGeom>
              <a:avLst/>
              <a:gdLst/>
              <a:ahLst/>
              <a:cxnLst/>
              <a:rect l="l" t="t" r="r" b="b"/>
              <a:pathLst>
                <a:path w="1009" h="887" extrusionOk="0">
                  <a:moveTo>
                    <a:pt x="469" y="0"/>
                  </a:moveTo>
                  <a:cubicBezTo>
                    <a:pt x="337" y="0"/>
                    <a:pt x="184" y="111"/>
                    <a:pt x="135" y="256"/>
                  </a:cubicBezTo>
                  <a:cubicBezTo>
                    <a:pt x="1" y="592"/>
                    <a:pt x="270" y="726"/>
                    <a:pt x="471" y="861"/>
                  </a:cubicBezTo>
                  <a:cubicBezTo>
                    <a:pt x="522" y="878"/>
                    <a:pt x="572" y="886"/>
                    <a:pt x="620" y="886"/>
                  </a:cubicBezTo>
                  <a:cubicBezTo>
                    <a:pt x="765" y="886"/>
                    <a:pt x="891" y="811"/>
                    <a:pt x="942" y="659"/>
                  </a:cubicBezTo>
                  <a:cubicBezTo>
                    <a:pt x="1009" y="390"/>
                    <a:pt x="875" y="121"/>
                    <a:pt x="606" y="54"/>
                  </a:cubicBezTo>
                  <a:cubicBezTo>
                    <a:pt x="568" y="17"/>
                    <a:pt x="520" y="0"/>
                    <a:pt x="469" y="0"/>
                  </a:cubicBezTo>
                  <a:close/>
                </a:path>
              </a:pathLst>
            </a:custGeom>
            <a:solidFill>
              <a:srgbClr val="106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8" name="Google Shape;9288;p9"/>
            <p:cNvSpPr/>
            <p:nvPr/>
          </p:nvSpPr>
          <p:spPr>
            <a:xfrm>
              <a:off x="3908300" y="1668400"/>
              <a:ext cx="10100" cy="11775"/>
            </a:xfrm>
            <a:custGeom>
              <a:avLst/>
              <a:gdLst/>
              <a:ahLst/>
              <a:cxnLst/>
              <a:rect l="l" t="t" r="r" b="b"/>
              <a:pathLst>
                <a:path w="404" h="471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02" y="67"/>
                    <a:pt x="0" y="269"/>
                    <a:pt x="0" y="471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9" name="Google Shape;9289;p9"/>
            <p:cNvSpPr/>
            <p:nvPr/>
          </p:nvSpPr>
          <p:spPr>
            <a:xfrm>
              <a:off x="3886450" y="1688550"/>
              <a:ext cx="11775" cy="8425"/>
            </a:xfrm>
            <a:custGeom>
              <a:avLst/>
              <a:gdLst/>
              <a:ahLst/>
              <a:cxnLst/>
              <a:rect l="l" t="t" r="r" b="b"/>
              <a:pathLst>
                <a:path w="471" h="337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69" y="68"/>
                    <a:pt x="68" y="135"/>
                    <a:pt x="0" y="337"/>
                  </a:cubicBezTo>
                  <a:cubicBezTo>
                    <a:pt x="202" y="337"/>
                    <a:pt x="404" y="203"/>
                    <a:pt x="471" y="1"/>
                  </a:cubicBez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0" name="Google Shape;9290;p9"/>
            <p:cNvSpPr/>
            <p:nvPr/>
          </p:nvSpPr>
          <p:spPr>
            <a:xfrm>
              <a:off x="3854525" y="1597800"/>
              <a:ext cx="72275" cy="79025"/>
            </a:xfrm>
            <a:custGeom>
              <a:avLst/>
              <a:gdLst/>
              <a:ahLst/>
              <a:cxnLst/>
              <a:rect l="l" t="t" r="r" b="b"/>
              <a:pathLst>
                <a:path w="2891" h="3161" extrusionOk="0">
                  <a:moveTo>
                    <a:pt x="2487" y="1"/>
                  </a:moveTo>
                  <a:lnTo>
                    <a:pt x="0" y="3160"/>
                  </a:lnTo>
                  <a:cubicBezTo>
                    <a:pt x="2353" y="2622"/>
                    <a:pt x="2891" y="1950"/>
                    <a:pt x="2487" y="1"/>
                  </a:cubicBezTo>
                  <a:close/>
                </a:path>
              </a:pathLst>
            </a:custGeom>
            <a:solidFill>
              <a:srgbClr val="B9C9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1" name="Google Shape;9291;p9"/>
            <p:cNvSpPr/>
            <p:nvPr/>
          </p:nvSpPr>
          <p:spPr>
            <a:xfrm>
              <a:off x="4012500" y="1282575"/>
              <a:ext cx="30100" cy="31475"/>
            </a:xfrm>
            <a:custGeom>
              <a:avLst/>
              <a:gdLst/>
              <a:ahLst/>
              <a:cxnLst/>
              <a:rect l="l" t="t" r="r" b="b"/>
              <a:pathLst>
                <a:path w="1204" h="1259" extrusionOk="0">
                  <a:moveTo>
                    <a:pt x="733" y="1"/>
                  </a:moveTo>
                  <a:cubicBezTo>
                    <a:pt x="680" y="1"/>
                    <a:pt x="616" y="12"/>
                    <a:pt x="538" y="38"/>
                  </a:cubicBezTo>
                  <a:cubicBezTo>
                    <a:pt x="269" y="105"/>
                    <a:pt x="0" y="240"/>
                    <a:pt x="0" y="508"/>
                  </a:cubicBezTo>
                  <a:cubicBezTo>
                    <a:pt x="0" y="1046"/>
                    <a:pt x="404" y="1248"/>
                    <a:pt x="807" y="1248"/>
                  </a:cubicBezTo>
                  <a:cubicBezTo>
                    <a:pt x="842" y="1255"/>
                    <a:pt x="874" y="1258"/>
                    <a:pt x="904" y="1258"/>
                  </a:cubicBezTo>
                  <a:cubicBezTo>
                    <a:pt x="1156" y="1258"/>
                    <a:pt x="1204" y="1011"/>
                    <a:pt x="1143" y="710"/>
                  </a:cubicBezTo>
                  <a:cubicBezTo>
                    <a:pt x="967" y="534"/>
                    <a:pt x="1098" y="1"/>
                    <a:pt x="733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2" name="Google Shape;9292;p9"/>
            <p:cNvSpPr/>
            <p:nvPr/>
          </p:nvSpPr>
          <p:spPr>
            <a:xfrm>
              <a:off x="4024275" y="1331600"/>
              <a:ext cx="10100" cy="10750"/>
            </a:xfrm>
            <a:custGeom>
              <a:avLst/>
              <a:gdLst/>
              <a:ahLst/>
              <a:cxnLst/>
              <a:rect l="l" t="t" r="r" b="b"/>
              <a:pathLst>
                <a:path w="404" h="430" extrusionOk="0">
                  <a:moveTo>
                    <a:pt x="269" y="0"/>
                  </a:moveTo>
                  <a:cubicBezTo>
                    <a:pt x="233" y="0"/>
                    <a:pt x="189" y="8"/>
                    <a:pt x="135" y="26"/>
                  </a:cubicBezTo>
                  <a:cubicBezTo>
                    <a:pt x="135" y="94"/>
                    <a:pt x="67" y="94"/>
                    <a:pt x="67" y="161"/>
                  </a:cubicBezTo>
                  <a:cubicBezTo>
                    <a:pt x="0" y="363"/>
                    <a:pt x="135" y="430"/>
                    <a:pt x="202" y="430"/>
                  </a:cubicBezTo>
                  <a:cubicBezTo>
                    <a:pt x="269" y="430"/>
                    <a:pt x="336" y="228"/>
                    <a:pt x="403" y="161"/>
                  </a:cubicBezTo>
                  <a:cubicBezTo>
                    <a:pt x="403" y="63"/>
                    <a:pt x="367" y="0"/>
                    <a:pt x="269" y="0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3" name="Google Shape;9293;p9"/>
            <p:cNvSpPr/>
            <p:nvPr/>
          </p:nvSpPr>
          <p:spPr>
            <a:xfrm>
              <a:off x="4073000" y="1275100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202" y="1"/>
                  </a:moveTo>
                  <a:cubicBezTo>
                    <a:pt x="1" y="68"/>
                    <a:pt x="135" y="135"/>
                    <a:pt x="135" y="135"/>
                  </a:cubicBezTo>
                  <a:cubicBezTo>
                    <a:pt x="135" y="135"/>
                    <a:pt x="202" y="68"/>
                    <a:pt x="202" y="1"/>
                  </a:cubicBezTo>
                  <a:close/>
                </a:path>
              </a:pathLst>
            </a:custGeom>
            <a:solidFill>
              <a:srgbClr val="0F69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4" name="Google Shape;9294;p9"/>
            <p:cNvSpPr/>
            <p:nvPr/>
          </p:nvSpPr>
          <p:spPr>
            <a:xfrm>
              <a:off x="3615850" y="1404950"/>
              <a:ext cx="48775" cy="55050"/>
            </a:xfrm>
            <a:custGeom>
              <a:avLst/>
              <a:gdLst/>
              <a:ahLst/>
              <a:cxnLst/>
              <a:rect l="l" t="t" r="r" b="b"/>
              <a:pathLst>
                <a:path w="1951" h="2202" extrusionOk="0">
                  <a:moveTo>
                    <a:pt x="513" y="0"/>
                  </a:moveTo>
                  <a:cubicBezTo>
                    <a:pt x="341" y="0"/>
                    <a:pt x="169" y="17"/>
                    <a:pt x="1" y="51"/>
                  </a:cubicBezTo>
                  <a:cubicBezTo>
                    <a:pt x="1278" y="521"/>
                    <a:pt x="606" y="1664"/>
                    <a:pt x="1480" y="2202"/>
                  </a:cubicBezTo>
                  <a:lnTo>
                    <a:pt x="1950" y="454"/>
                  </a:lnTo>
                  <a:cubicBezTo>
                    <a:pt x="1547" y="151"/>
                    <a:pt x="1030" y="0"/>
                    <a:pt x="513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5" name="Google Shape;9295;p9"/>
            <p:cNvSpPr/>
            <p:nvPr/>
          </p:nvSpPr>
          <p:spPr>
            <a:xfrm>
              <a:off x="3664600" y="1412475"/>
              <a:ext cx="5050" cy="3825"/>
            </a:xfrm>
            <a:custGeom>
              <a:avLst/>
              <a:gdLst/>
              <a:ahLst/>
              <a:cxnLst/>
              <a:rect l="l" t="t" r="r" b="b"/>
              <a:pathLst>
                <a:path w="202" h="153" extrusionOk="0">
                  <a:moveTo>
                    <a:pt x="97" y="0"/>
                  </a:moveTo>
                  <a:cubicBezTo>
                    <a:pt x="44" y="0"/>
                    <a:pt x="0" y="99"/>
                    <a:pt x="0" y="153"/>
                  </a:cubicBezTo>
                  <a:cubicBezTo>
                    <a:pt x="202" y="86"/>
                    <a:pt x="135" y="18"/>
                    <a:pt x="135" y="18"/>
                  </a:cubicBezTo>
                  <a:cubicBezTo>
                    <a:pt x="122" y="6"/>
                    <a:pt x="109" y="0"/>
                    <a:pt x="97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6" name="Google Shape;9296;p9"/>
            <p:cNvSpPr/>
            <p:nvPr/>
          </p:nvSpPr>
          <p:spPr>
            <a:xfrm>
              <a:off x="3549075" y="1960825"/>
              <a:ext cx="115550" cy="132525"/>
            </a:xfrm>
            <a:custGeom>
              <a:avLst/>
              <a:gdLst/>
              <a:ahLst/>
              <a:cxnLst/>
              <a:rect l="l" t="t" r="r" b="b"/>
              <a:pathLst>
                <a:path w="4622" h="5301" extrusionOk="0">
                  <a:moveTo>
                    <a:pt x="588" y="1"/>
                  </a:moveTo>
                  <a:lnTo>
                    <a:pt x="588" y="1211"/>
                  </a:lnTo>
                  <a:cubicBezTo>
                    <a:pt x="588" y="1211"/>
                    <a:pt x="520" y="1278"/>
                    <a:pt x="453" y="1345"/>
                  </a:cubicBezTo>
                  <a:cubicBezTo>
                    <a:pt x="386" y="1413"/>
                    <a:pt x="453" y="1547"/>
                    <a:pt x="588" y="1614"/>
                  </a:cubicBezTo>
                  <a:cubicBezTo>
                    <a:pt x="679" y="1680"/>
                    <a:pt x="799" y="1699"/>
                    <a:pt x="930" y="1699"/>
                  </a:cubicBezTo>
                  <a:cubicBezTo>
                    <a:pt x="1126" y="1699"/>
                    <a:pt x="1347" y="1656"/>
                    <a:pt x="1540" y="1656"/>
                  </a:cubicBezTo>
                  <a:cubicBezTo>
                    <a:pt x="1884" y="1656"/>
                    <a:pt x="2138" y="1793"/>
                    <a:pt x="1999" y="2555"/>
                  </a:cubicBezTo>
                  <a:lnTo>
                    <a:pt x="857" y="2555"/>
                  </a:lnTo>
                  <a:cubicBezTo>
                    <a:pt x="333" y="2621"/>
                    <a:pt x="1" y="3768"/>
                    <a:pt x="45" y="3768"/>
                  </a:cubicBezTo>
                  <a:cubicBezTo>
                    <a:pt x="46" y="3768"/>
                    <a:pt x="48" y="3767"/>
                    <a:pt x="50" y="3766"/>
                  </a:cubicBezTo>
                  <a:cubicBezTo>
                    <a:pt x="295" y="3684"/>
                    <a:pt x="479" y="3649"/>
                    <a:pt x="614" y="3649"/>
                  </a:cubicBezTo>
                  <a:cubicBezTo>
                    <a:pt x="1367" y="3649"/>
                    <a:pt x="629" y="4737"/>
                    <a:pt x="857" y="4908"/>
                  </a:cubicBezTo>
                  <a:cubicBezTo>
                    <a:pt x="1073" y="5017"/>
                    <a:pt x="1203" y="5300"/>
                    <a:pt x="1527" y="5300"/>
                  </a:cubicBezTo>
                  <a:cubicBezTo>
                    <a:pt x="1604" y="5300"/>
                    <a:pt x="1694" y="5284"/>
                    <a:pt x="1798" y="5245"/>
                  </a:cubicBezTo>
                  <a:lnTo>
                    <a:pt x="1798" y="3497"/>
                  </a:lnTo>
                  <a:cubicBezTo>
                    <a:pt x="2537" y="3900"/>
                    <a:pt x="3478" y="3766"/>
                    <a:pt x="3411" y="4841"/>
                  </a:cubicBezTo>
                  <a:lnTo>
                    <a:pt x="4218" y="4438"/>
                  </a:lnTo>
                  <a:cubicBezTo>
                    <a:pt x="4621" y="3564"/>
                    <a:pt x="4151" y="2757"/>
                    <a:pt x="4420" y="1883"/>
                  </a:cubicBezTo>
                  <a:cubicBezTo>
                    <a:pt x="4468" y="1640"/>
                    <a:pt x="4305" y="1467"/>
                    <a:pt x="4058" y="1467"/>
                  </a:cubicBezTo>
                  <a:cubicBezTo>
                    <a:pt x="3964" y="1467"/>
                    <a:pt x="3858" y="1492"/>
                    <a:pt x="3747" y="1547"/>
                  </a:cubicBezTo>
                  <a:cubicBezTo>
                    <a:pt x="3625" y="1629"/>
                    <a:pt x="3428" y="1760"/>
                    <a:pt x="3292" y="1760"/>
                  </a:cubicBezTo>
                  <a:cubicBezTo>
                    <a:pt x="3204" y="1760"/>
                    <a:pt x="3142" y="1705"/>
                    <a:pt x="3142" y="1547"/>
                  </a:cubicBezTo>
                  <a:cubicBezTo>
                    <a:pt x="3185" y="943"/>
                    <a:pt x="2951" y="809"/>
                    <a:pt x="2654" y="809"/>
                  </a:cubicBezTo>
                  <a:cubicBezTo>
                    <a:pt x="2488" y="809"/>
                    <a:pt x="2302" y="851"/>
                    <a:pt x="2134" y="875"/>
                  </a:cubicBezTo>
                  <a:cubicBezTo>
                    <a:pt x="2096" y="878"/>
                    <a:pt x="2058" y="880"/>
                    <a:pt x="2022" y="880"/>
                  </a:cubicBezTo>
                  <a:cubicBezTo>
                    <a:pt x="1359" y="880"/>
                    <a:pt x="1034" y="320"/>
                    <a:pt x="588" y="1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7" name="Google Shape;9297;p9"/>
            <p:cNvSpPr/>
            <p:nvPr/>
          </p:nvSpPr>
          <p:spPr>
            <a:xfrm>
              <a:off x="3478050" y="1970925"/>
              <a:ext cx="85725" cy="60525"/>
            </a:xfrm>
            <a:custGeom>
              <a:avLst/>
              <a:gdLst/>
              <a:ahLst/>
              <a:cxnLst/>
              <a:rect l="l" t="t" r="r" b="b"/>
              <a:pathLst>
                <a:path w="3429" h="2421" extrusionOk="0">
                  <a:moveTo>
                    <a:pt x="605" y="0"/>
                  </a:moveTo>
                  <a:lnTo>
                    <a:pt x="605" y="0"/>
                  </a:lnTo>
                  <a:cubicBezTo>
                    <a:pt x="202" y="740"/>
                    <a:pt x="0" y="1412"/>
                    <a:pt x="1143" y="1748"/>
                  </a:cubicBezTo>
                  <a:cubicBezTo>
                    <a:pt x="1412" y="1815"/>
                    <a:pt x="1412" y="2151"/>
                    <a:pt x="1412" y="2420"/>
                  </a:cubicBezTo>
                  <a:cubicBezTo>
                    <a:pt x="2353" y="2420"/>
                    <a:pt x="2689" y="1479"/>
                    <a:pt x="3429" y="1210"/>
                  </a:cubicBezTo>
                  <a:lnTo>
                    <a:pt x="3429" y="807"/>
                  </a:lnTo>
                  <a:cubicBezTo>
                    <a:pt x="2487" y="740"/>
                    <a:pt x="1479" y="471"/>
                    <a:pt x="605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8" name="Google Shape;9298;p9"/>
            <p:cNvSpPr/>
            <p:nvPr/>
          </p:nvSpPr>
          <p:spPr>
            <a:xfrm>
              <a:off x="3533500" y="2243200"/>
              <a:ext cx="26925" cy="30275"/>
            </a:xfrm>
            <a:custGeom>
              <a:avLst/>
              <a:gdLst/>
              <a:ahLst/>
              <a:cxnLst/>
              <a:rect l="l" t="t" r="r" b="b"/>
              <a:pathLst>
                <a:path w="1077" h="1211" extrusionOk="0">
                  <a:moveTo>
                    <a:pt x="404" y="0"/>
                  </a:moveTo>
                  <a:lnTo>
                    <a:pt x="1" y="404"/>
                  </a:lnTo>
                  <a:lnTo>
                    <a:pt x="1" y="1210"/>
                  </a:lnTo>
                  <a:cubicBezTo>
                    <a:pt x="875" y="1009"/>
                    <a:pt x="1076" y="672"/>
                    <a:pt x="404" y="0"/>
                  </a:cubicBez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9" name="Google Shape;9299;p9"/>
            <p:cNvSpPr/>
            <p:nvPr/>
          </p:nvSpPr>
          <p:spPr>
            <a:xfrm>
              <a:off x="3928475" y="730550"/>
              <a:ext cx="8425" cy="10125"/>
            </a:xfrm>
            <a:custGeom>
              <a:avLst/>
              <a:gdLst/>
              <a:ahLst/>
              <a:cxnLst/>
              <a:rect l="l" t="t" r="r" b="b"/>
              <a:pathLst>
                <a:path w="337" h="405" extrusionOk="0">
                  <a:moveTo>
                    <a:pt x="0" y="404"/>
                  </a:moveTo>
                  <a:lnTo>
                    <a:pt x="336" y="1"/>
                  </a:lnTo>
                  <a:close/>
                </a:path>
              </a:pathLst>
            </a:custGeom>
            <a:solidFill>
              <a:srgbClr val="E8E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0" name="Google Shape;9300;p9"/>
            <p:cNvSpPr/>
            <p:nvPr/>
          </p:nvSpPr>
          <p:spPr>
            <a:xfrm>
              <a:off x="3439375" y="202135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135" y="0"/>
                  </a:moveTo>
                  <a:lnTo>
                    <a:pt x="1" y="67"/>
                  </a:lnTo>
                  <a:lnTo>
                    <a:pt x="68" y="13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1165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1" name="Google Shape;9301;p9"/>
            <p:cNvSpPr/>
            <p:nvPr/>
          </p:nvSpPr>
          <p:spPr>
            <a:xfrm>
              <a:off x="3611075" y="1918825"/>
              <a:ext cx="35050" cy="45100"/>
            </a:xfrm>
            <a:custGeom>
              <a:avLst/>
              <a:gdLst/>
              <a:ahLst/>
              <a:cxnLst/>
              <a:rect l="l" t="t" r="r" b="b"/>
              <a:pathLst>
                <a:path w="1402" h="1804" extrusionOk="0">
                  <a:moveTo>
                    <a:pt x="1200" y="0"/>
                  </a:moveTo>
                  <a:cubicBezTo>
                    <a:pt x="864" y="403"/>
                    <a:pt x="730" y="874"/>
                    <a:pt x="124" y="874"/>
                  </a:cubicBezTo>
                  <a:cubicBezTo>
                    <a:pt x="0" y="1620"/>
                    <a:pt x="233" y="1804"/>
                    <a:pt x="588" y="1804"/>
                  </a:cubicBezTo>
                  <a:cubicBezTo>
                    <a:pt x="809" y="1804"/>
                    <a:pt x="1077" y="1732"/>
                    <a:pt x="1335" y="1681"/>
                  </a:cubicBezTo>
                  <a:cubicBezTo>
                    <a:pt x="1402" y="1143"/>
                    <a:pt x="1335" y="538"/>
                    <a:pt x="1200" y="0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2" name="Google Shape;9302;p9"/>
            <p:cNvSpPr/>
            <p:nvPr/>
          </p:nvSpPr>
          <p:spPr>
            <a:xfrm>
              <a:off x="3597375" y="1932375"/>
              <a:ext cx="16825" cy="12050"/>
            </a:xfrm>
            <a:custGeom>
              <a:avLst/>
              <a:gdLst/>
              <a:ahLst/>
              <a:cxnLst/>
              <a:rect l="l" t="t" r="r" b="b"/>
              <a:pathLst>
                <a:path w="673" h="482" extrusionOk="0">
                  <a:moveTo>
                    <a:pt x="322" y="1"/>
                  </a:moveTo>
                  <a:cubicBezTo>
                    <a:pt x="245" y="1"/>
                    <a:pt x="160" y="38"/>
                    <a:pt x="67" y="130"/>
                  </a:cubicBezTo>
                  <a:cubicBezTo>
                    <a:pt x="0" y="130"/>
                    <a:pt x="0" y="265"/>
                    <a:pt x="0" y="332"/>
                  </a:cubicBezTo>
                  <a:cubicBezTo>
                    <a:pt x="90" y="444"/>
                    <a:pt x="172" y="481"/>
                    <a:pt x="249" y="481"/>
                  </a:cubicBezTo>
                  <a:cubicBezTo>
                    <a:pt x="404" y="481"/>
                    <a:pt x="538" y="332"/>
                    <a:pt x="672" y="332"/>
                  </a:cubicBezTo>
                  <a:lnTo>
                    <a:pt x="672" y="265"/>
                  </a:lnTo>
                  <a:cubicBezTo>
                    <a:pt x="584" y="133"/>
                    <a:pt x="468" y="1"/>
                    <a:pt x="322" y="1"/>
                  </a:cubicBez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3" name="Google Shape;9303;p9"/>
            <p:cNvSpPr/>
            <p:nvPr/>
          </p:nvSpPr>
          <p:spPr>
            <a:xfrm>
              <a:off x="3644425" y="1960825"/>
              <a:ext cx="5075" cy="3400"/>
            </a:xfrm>
            <a:custGeom>
              <a:avLst/>
              <a:gdLst/>
              <a:ahLst/>
              <a:cxnLst/>
              <a:rect l="l" t="t" r="r" b="b"/>
              <a:pathLst>
                <a:path w="203" h="136" extrusionOk="0">
                  <a:moveTo>
                    <a:pt x="1" y="1"/>
                  </a:moveTo>
                  <a:lnTo>
                    <a:pt x="135" y="135"/>
                  </a:lnTo>
                  <a:lnTo>
                    <a:pt x="202" y="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067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4" name="Google Shape;9304;p9"/>
            <p:cNvSpPr/>
            <p:nvPr/>
          </p:nvSpPr>
          <p:spPr>
            <a:xfrm>
              <a:off x="4202425" y="3070125"/>
              <a:ext cx="45400" cy="28525"/>
            </a:xfrm>
            <a:custGeom>
              <a:avLst/>
              <a:gdLst/>
              <a:ahLst/>
              <a:cxnLst/>
              <a:rect l="l" t="t" r="r" b="b"/>
              <a:pathLst>
                <a:path w="1816" h="1141" extrusionOk="0">
                  <a:moveTo>
                    <a:pt x="452" y="0"/>
                  </a:moveTo>
                  <a:cubicBezTo>
                    <a:pt x="301" y="0"/>
                    <a:pt x="149" y="22"/>
                    <a:pt x="0" y="67"/>
                  </a:cubicBezTo>
                  <a:cubicBezTo>
                    <a:pt x="168" y="627"/>
                    <a:pt x="383" y="1140"/>
                    <a:pt x="995" y="1140"/>
                  </a:cubicBezTo>
                  <a:cubicBezTo>
                    <a:pt x="1117" y="1140"/>
                    <a:pt x="1255" y="1120"/>
                    <a:pt x="1412" y="1075"/>
                  </a:cubicBezTo>
                  <a:cubicBezTo>
                    <a:pt x="1546" y="941"/>
                    <a:pt x="1681" y="806"/>
                    <a:pt x="1815" y="739"/>
                  </a:cubicBezTo>
                  <a:cubicBezTo>
                    <a:pt x="1501" y="268"/>
                    <a:pt x="983" y="0"/>
                    <a:pt x="452" y="0"/>
                  </a:cubicBezTo>
                  <a:close/>
                </a:path>
              </a:pathLst>
            </a:custGeom>
            <a:solidFill>
              <a:srgbClr val="EAE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5" name="Google Shape;9305;p9"/>
            <p:cNvSpPr/>
            <p:nvPr/>
          </p:nvSpPr>
          <p:spPr>
            <a:xfrm>
              <a:off x="3957025" y="3181025"/>
              <a:ext cx="6750" cy="10100"/>
            </a:xfrm>
            <a:custGeom>
              <a:avLst/>
              <a:gdLst/>
              <a:ahLst/>
              <a:cxnLst/>
              <a:rect l="l" t="t" r="r" b="b"/>
              <a:pathLst>
                <a:path w="270" h="404" extrusionOk="0">
                  <a:moveTo>
                    <a:pt x="1" y="0"/>
                  </a:moveTo>
                  <a:cubicBezTo>
                    <a:pt x="1" y="135"/>
                    <a:pt x="1" y="269"/>
                    <a:pt x="1" y="404"/>
                  </a:cubicBezTo>
                  <a:cubicBezTo>
                    <a:pt x="68" y="337"/>
                    <a:pt x="135" y="404"/>
                    <a:pt x="203" y="269"/>
                  </a:cubicBezTo>
                  <a:cubicBezTo>
                    <a:pt x="270" y="135"/>
                    <a:pt x="203" y="0"/>
                    <a:pt x="1" y="0"/>
                  </a:cubicBezTo>
                  <a:close/>
                </a:path>
              </a:pathLst>
            </a:custGeom>
            <a:solidFill>
              <a:srgbClr val="C8D5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6" name="Google Shape;9306;p9"/>
            <p:cNvSpPr/>
            <p:nvPr/>
          </p:nvSpPr>
          <p:spPr>
            <a:xfrm>
              <a:off x="4259550" y="21625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404" y="0"/>
                  </a:moveTo>
                  <a:lnTo>
                    <a:pt x="404" y="0"/>
                  </a:lnTo>
                  <a:cubicBezTo>
                    <a:pt x="203" y="67"/>
                    <a:pt x="68" y="202"/>
                    <a:pt x="1" y="404"/>
                  </a:cubicBezTo>
                  <a:cubicBezTo>
                    <a:pt x="203" y="336"/>
                    <a:pt x="404" y="202"/>
                    <a:pt x="404" y="0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7" name="Google Shape;9307;p9"/>
            <p:cNvSpPr/>
            <p:nvPr/>
          </p:nvSpPr>
          <p:spPr>
            <a:xfrm>
              <a:off x="4269650" y="2150750"/>
              <a:ext cx="8425" cy="11800"/>
            </a:xfrm>
            <a:custGeom>
              <a:avLst/>
              <a:gdLst/>
              <a:ahLst/>
              <a:cxnLst/>
              <a:rect l="l" t="t" r="r" b="b"/>
              <a:pathLst>
                <a:path w="337" h="472" extrusionOk="0">
                  <a:moveTo>
                    <a:pt x="336" y="1"/>
                  </a:moveTo>
                  <a:cubicBezTo>
                    <a:pt x="269" y="1"/>
                    <a:pt x="135" y="1"/>
                    <a:pt x="0" y="68"/>
                  </a:cubicBezTo>
                  <a:cubicBezTo>
                    <a:pt x="0" y="202"/>
                    <a:pt x="0" y="337"/>
                    <a:pt x="0" y="471"/>
                  </a:cubicBezTo>
                  <a:cubicBezTo>
                    <a:pt x="202" y="404"/>
                    <a:pt x="336" y="202"/>
                    <a:pt x="336" y="1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8" name="Google Shape;9308;p9"/>
            <p:cNvSpPr/>
            <p:nvPr/>
          </p:nvSpPr>
          <p:spPr>
            <a:xfrm>
              <a:off x="4266275" y="2148800"/>
              <a:ext cx="3400" cy="3650"/>
            </a:xfrm>
            <a:custGeom>
              <a:avLst/>
              <a:gdLst/>
              <a:ahLst/>
              <a:cxnLst/>
              <a:rect l="l" t="t" r="r" b="b"/>
              <a:pathLst>
                <a:path w="136" h="146" extrusionOk="0">
                  <a:moveTo>
                    <a:pt x="29" y="1"/>
                  </a:moveTo>
                  <a:cubicBezTo>
                    <a:pt x="12" y="1"/>
                    <a:pt x="1" y="11"/>
                    <a:pt x="1" y="11"/>
                  </a:cubicBezTo>
                  <a:cubicBezTo>
                    <a:pt x="1" y="79"/>
                    <a:pt x="68" y="146"/>
                    <a:pt x="135" y="146"/>
                  </a:cubicBezTo>
                  <a:cubicBezTo>
                    <a:pt x="95" y="25"/>
                    <a:pt x="55" y="1"/>
                    <a:pt x="29" y="1"/>
                  </a:cubicBezTo>
                  <a:close/>
                </a:path>
              </a:pathLst>
            </a:custGeom>
            <a:solidFill>
              <a:srgbClr val="B4B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9" name="Google Shape;9309;p9"/>
            <p:cNvSpPr/>
            <p:nvPr/>
          </p:nvSpPr>
          <p:spPr>
            <a:xfrm>
              <a:off x="3936875" y="685175"/>
              <a:ext cx="18500" cy="25250"/>
            </a:xfrm>
            <a:custGeom>
              <a:avLst/>
              <a:gdLst/>
              <a:ahLst/>
              <a:cxnLst/>
              <a:rect l="l" t="t" r="r" b="b"/>
              <a:pathLst>
                <a:path w="740" h="1010" extrusionOk="0">
                  <a:moveTo>
                    <a:pt x="320" y="1"/>
                  </a:moveTo>
                  <a:cubicBezTo>
                    <a:pt x="219" y="1"/>
                    <a:pt x="101" y="68"/>
                    <a:pt x="0" y="202"/>
                  </a:cubicBezTo>
                  <a:lnTo>
                    <a:pt x="0" y="1009"/>
                  </a:lnTo>
                  <a:cubicBezTo>
                    <a:pt x="336" y="875"/>
                    <a:pt x="740" y="740"/>
                    <a:pt x="538" y="202"/>
                  </a:cubicBezTo>
                  <a:cubicBezTo>
                    <a:pt x="504" y="68"/>
                    <a:pt x="420" y="1"/>
                    <a:pt x="320" y="1"/>
                  </a:cubicBezTo>
                  <a:close/>
                </a:path>
              </a:pathLst>
            </a:custGeom>
            <a:solidFill>
              <a:srgbClr val="EEE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0" name="Google Shape;9310;p9"/>
            <p:cNvSpPr/>
            <p:nvPr/>
          </p:nvSpPr>
          <p:spPr>
            <a:xfrm>
              <a:off x="3785600" y="1002500"/>
              <a:ext cx="20200" cy="10775"/>
            </a:xfrm>
            <a:custGeom>
              <a:avLst/>
              <a:gdLst/>
              <a:ahLst/>
              <a:cxnLst/>
              <a:rect l="l" t="t" r="r" b="b"/>
              <a:pathLst>
                <a:path w="808" h="431" extrusionOk="0">
                  <a:moveTo>
                    <a:pt x="133" y="1"/>
                  </a:moveTo>
                  <a:cubicBezTo>
                    <a:pt x="89" y="1"/>
                    <a:pt x="45" y="5"/>
                    <a:pt x="1" y="14"/>
                  </a:cubicBezTo>
                  <a:cubicBezTo>
                    <a:pt x="117" y="247"/>
                    <a:pt x="386" y="430"/>
                    <a:pt x="675" y="430"/>
                  </a:cubicBezTo>
                  <a:cubicBezTo>
                    <a:pt x="719" y="430"/>
                    <a:pt x="763" y="426"/>
                    <a:pt x="807" y="417"/>
                  </a:cubicBezTo>
                  <a:cubicBezTo>
                    <a:pt x="691" y="184"/>
                    <a:pt x="422" y="1"/>
                    <a:pt x="133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1" name="Google Shape;9311;p9"/>
            <p:cNvSpPr/>
            <p:nvPr/>
          </p:nvSpPr>
          <p:spPr>
            <a:xfrm>
              <a:off x="3772150" y="975100"/>
              <a:ext cx="8450" cy="4700"/>
            </a:xfrm>
            <a:custGeom>
              <a:avLst/>
              <a:gdLst/>
              <a:ahLst/>
              <a:cxnLst/>
              <a:rect l="l" t="t" r="r" b="b"/>
              <a:pathLst>
                <a:path w="338" h="188" extrusionOk="0">
                  <a:moveTo>
                    <a:pt x="169" y="1"/>
                  </a:moveTo>
                  <a:cubicBezTo>
                    <a:pt x="119" y="1"/>
                    <a:pt x="68" y="34"/>
                    <a:pt x="1" y="101"/>
                  </a:cubicBezTo>
                  <a:cubicBezTo>
                    <a:pt x="68" y="101"/>
                    <a:pt x="68" y="169"/>
                    <a:pt x="135" y="169"/>
                  </a:cubicBezTo>
                  <a:cubicBezTo>
                    <a:pt x="149" y="182"/>
                    <a:pt x="162" y="187"/>
                    <a:pt x="176" y="187"/>
                  </a:cubicBezTo>
                  <a:cubicBezTo>
                    <a:pt x="229" y="187"/>
                    <a:pt x="283" y="101"/>
                    <a:pt x="337" y="101"/>
                  </a:cubicBezTo>
                  <a:cubicBezTo>
                    <a:pt x="270" y="34"/>
                    <a:pt x="219" y="1"/>
                    <a:pt x="169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2" name="Google Shape;9312;p9"/>
            <p:cNvSpPr/>
            <p:nvPr/>
          </p:nvSpPr>
          <p:spPr>
            <a:xfrm>
              <a:off x="3782250" y="999475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42" y="0"/>
                  </a:moveTo>
                  <a:cubicBezTo>
                    <a:pt x="17" y="0"/>
                    <a:pt x="0" y="34"/>
                    <a:pt x="0" y="68"/>
                  </a:cubicBezTo>
                  <a:cubicBezTo>
                    <a:pt x="0" y="68"/>
                    <a:pt x="67" y="135"/>
                    <a:pt x="135" y="135"/>
                  </a:cubicBezTo>
                  <a:cubicBezTo>
                    <a:pt x="101" y="34"/>
                    <a:pt x="67" y="0"/>
                    <a:pt x="42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3" name="Google Shape;9313;p9"/>
            <p:cNvSpPr/>
            <p:nvPr/>
          </p:nvSpPr>
          <p:spPr>
            <a:xfrm>
              <a:off x="3642750" y="1298625"/>
              <a:ext cx="13225" cy="7425"/>
            </a:xfrm>
            <a:custGeom>
              <a:avLst/>
              <a:gdLst/>
              <a:ahLst/>
              <a:cxnLst/>
              <a:rect l="l" t="t" r="r" b="b"/>
              <a:pathLst>
                <a:path w="529" h="297" extrusionOk="0">
                  <a:moveTo>
                    <a:pt x="68" y="1"/>
                  </a:moveTo>
                  <a:cubicBezTo>
                    <a:pt x="68" y="1"/>
                    <a:pt x="0" y="68"/>
                    <a:pt x="0" y="135"/>
                  </a:cubicBezTo>
                  <a:cubicBezTo>
                    <a:pt x="68" y="135"/>
                    <a:pt x="68" y="203"/>
                    <a:pt x="336" y="270"/>
                  </a:cubicBezTo>
                  <a:cubicBezTo>
                    <a:pt x="391" y="288"/>
                    <a:pt x="430" y="296"/>
                    <a:pt x="456" y="296"/>
                  </a:cubicBezTo>
                  <a:cubicBezTo>
                    <a:pt x="529" y="296"/>
                    <a:pt x="502" y="234"/>
                    <a:pt x="404" y="135"/>
                  </a:cubicBezTo>
                  <a:cubicBezTo>
                    <a:pt x="269" y="68"/>
                    <a:pt x="202" y="1"/>
                    <a:pt x="68" y="1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4" name="Google Shape;9314;p9"/>
            <p:cNvSpPr/>
            <p:nvPr/>
          </p:nvSpPr>
          <p:spPr>
            <a:xfrm>
              <a:off x="3630975" y="918800"/>
              <a:ext cx="3400" cy="3375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43" y="0"/>
                  </a:moveTo>
                  <a:cubicBezTo>
                    <a:pt x="18" y="0"/>
                    <a:pt x="1" y="34"/>
                    <a:pt x="1" y="68"/>
                  </a:cubicBezTo>
                  <a:cubicBezTo>
                    <a:pt x="1" y="68"/>
                    <a:pt x="68" y="135"/>
                    <a:pt x="135" y="135"/>
                  </a:cubicBezTo>
                  <a:cubicBezTo>
                    <a:pt x="102" y="34"/>
                    <a:pt x="68" y="0"/>
                    <a:pt x="43" y="0"/>
                  </a:cubicBezTo>
                  <a:close/>
                </a:path>
              </a:pathLst>
            </a:custGeom>
            <a:solidFill>
              <a:srgbClr val="0F6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5" name="Google Shape;9315;p9"/>
            <p:cNvSpPr/>
            <p:nvPr/>
          </p:nvSpPr>
          <p:spPr>
            <a:xfrm>
              <a:off x="4007450" y="2333950"/>
              <a:ext cx="10125" cy="8425"/>
            </a:xfrm>
            <a:custGeom>
              <a:avLst/>
              <a:gdLst/>
              <a:ahLst/>
              <a:cxnLst/>
              <a:rect l="l" t="t" r="r" b="b"/>
              <a:pathLst>
                <a:path w="405" h="337" extrusionOk="0">
                  <a:moveTo>
                    <a:pt x="404" y="33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B5C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316" name="Google Shape;9316;p9"/>
          <p:cNvGrpSpPr/>
          <p:nvPr/>
        </p:nvGrpSpPr>
        <p:grpSpPr>
          <a:xfrm rot="-6276282">
            <a:off x="1237897" y="3960578"/>
            <a:ext cx="4265029" cy="574258"/>
            <a:chOff x="465225" y="2088400"/>
            <a:chExt cx="6710200" cy="1204400"/>
          </a:xfrm>
        </p:grpSpPr>
        <p:sp>
          <p:nvSpPr>
            <p:cNvPr id="9317" name="Google Shape;9317;p9"/>
            <p:cNvSpPr/>
            <p:nvPr/>
          </p:nvSpPr>
          <p:spPr>
            <a:xfrm>
              <a:off x="1139675" y="2588725"/>
              <a:ext cx="991075" cy="98025"/>
            </a:xfrm>
            <a:custGeom>
              <a:avLst/>
              <a:gdLst/>
              <a:ahLst/>
              <a:cxnLst/>
              <a:rect l="l" t="t" r="r" b="b"/>
              <a:pathLst>
                <a:path w="39643" h="3921" extrusionOk="0">
                  <a:moveTo>
                    <a:pt x="35048" y="1"/>
                  </a:moveTo>
                  <a:cubicBezTo>
                    <a:pt x="34565" y="1"/>
                    <a:pt x="34076" y="14"/>
                    <a:pt x="33586" y="14"/>
                  </a:cubicBezTo>
                  <a:lnTo>
                    <a:pt x="19822" y="14"/>
                  </a:lnTo>
                  <a:cubicBezTo>
                    <a:pt x="18170" y="358"/>
                    <a:pt x="16501" y="462"/>
                    <a:pt x="14828" y="462"/>
                  </a:cubicBezTo>
                  <a:cubicBezTo>
                    <a:pt x="12318" y="462"/>
                    <a:pt x="9798" y="229"/>
                    <a:pt x="7313" y="229"/>
                  </a:cubicBezTo>
                  <a:cubicBezTo>
                    <a:pt x="4827" y="229"/>
                    <a:pt x="2375" y="462"/>
                    <a:pt x="1" y="1391"/>
                  </a:cubicBezTo>
                  <a:lnTo>
                    <a:pt x="1653" y="1941"/>
                  </a:lnTo>
                  <a:cubicBezTo>
                    <a:pt x="2478" y="2217"/>
                    <a:pt x="3304" y="2354"/>
                    <a:pt x="4130" y="2354"/>
                  </a:cubicBezTo>
                  <a:cubicBezTo>
                    <a:pt x="4956" y="2354"/>
                    <a:pt x="5782" y="2217"/>
                    <a:pt x="6608" y="1941"/>
                  </a:cubicBezTo>
                  <a:lnTo>
                    <a:pt x="10187" y="2217"/>
                  </a:lnTo>
                  <a:cubicBezTo>
                    <a:pt x="11012" y="2217"/>
                    <a:pt x="12114" y="2492"/>
                    <a:pt x="12939" y="3042"/>
                  </a:cubicBezTo>
                  <a:cubicBezTo>
                    <a:pt x="14591" y="3593"/>
                    <a:pt x="16243" y="3868"/>
                    <a:pt x="18170" y="3868"/>
                  </a:cubicBezTo>
                  <a:lnTo>
                    <a:pt x="32210" y="3868"/>
                  </a:lnTo>
                  <a:cubicBezTo>
                    <a:pt x="32559" y="3903"/>
                    <a:pt x="32909" y="3920"/>
                    <a:pt x="33257" y="3920"/>
                  </a:cubicBezTo>
                  <a:cubicBezTo>
                    <a:pt x="35649" y="3920"/>
                    <a:pt x="37960" y="3108"/>
                    <a:pt x="39642" y="1666"/>
                  </a:cubicBezTo>
                  <a:cubicBezTo>
                    <a:pt x="38358" y="167"/>
                    <a:pt x="36740" y="1"/>
                    <a:pt x="35048" y="1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8" name="Google Shape;9318;p9"/>
            <p:cNvSpPr/>
            <p:nvPr/>
          </p:nvSpPr>
          <p:spPr>
            <a:xfrm>
              <a:off x="1428750" y="2637250"/>
              <a:ext cx="165175" cy="117025"/>
            </a:xfrm>
            <a:custGeom>
              <a:avLst/>
              <a:gdLst/>
              <a:ahLst/>
              <a:cxnLst/>
              <a:rect l="l" t="t" r="r" b="b"/>
              <a:pathLst>
                <a:path w="6607" h="4681" extrusionOk="0">
                  <a:moveTo>
                    <a:pt x="1652" y="0"/>
                  </a:moveTo>
                  <a:cubicBezTo>
                    <a:pt x="826" y="276"/>
                    <a:pt x="275" y="551"/>
                    <a:pt x="0" y="1377"/>
                  </a:cubicBezTo>
                  <a:lnTo>
                    <a:pt x="1652" y="4680"/>
                  </a:lnTo>
                  <a:cubicBezTo>
                    <a:pt x="3303" y="4680"/>
                    <a:pt x="5230" y="4130"/>
                    <a:pt x="6607" y="3028"/>
                  </a:cubicBezTo>
                  <a:lnTo>
                    <a:pt x="6607" y="1377"/>
                  </a:lnTo>
                  <a:cubicBezTo>
                    <a:pt x="5230" y="551"/>
                    <a:pt x="3303" y="0"/>
                    <a:pt x="1652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9" name="Google Shape;9319;p9"/>
            <p:cNvSpPr/>
            <p:nvPr/>
          </p:nvSpPr>
          <p:spPr>
            <a:xfrm>
              <a:off x="1587525" y="2712200"/>
              <a:ext cx="102250" cy="91000"/>
            </a:xfrm>
            <a:custGeom>
              <a:avLst/>
              <a:gdLst/>
              <a:ahLst/>
              <a:cxnLst/>
              <a:rect l="l" t="t" r="r" b="b"/>
              <a:pathLst>
                <a:path w="4090" h="3640" extrusionOk="0">
                  <a:moveTo>
                    <a:pt x="731" y="0"/>
                  </a:moveTo>
                  <a:cubicBezTo>
                    <a:pt x="576" y="0"/>
                    <a:pt x="417" y="10"/>
                    <a:pt x="256" y="30"/>
                  </a:cubicBezTo>
                  <a:cubicBezTo>
                    <a:pt x="1" y="2071"/>
                    <a:pt x="1400" y="3639"/>
                    <a:pt x="3360" y="3639"/>
                  </a:cubicBezTo>
                  <a:cubicBezTo>
                    <a:pt x="3515" y="3639"/>
                    <a:pt x="3673" y="3629"/>
                    <a:pt x="3835" y="3609"/>
                  </a:cubicBezTo>
                  <a:cubicBezTo>
                    <a:pt x="4090" y="1568"/>
                    <a:pt x="2690" y="0"/>
                    <a:pt x="731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0" name="Google Shape;9320;p9"/>
            <p:cNvSpPr/>
            <p:nvPr/>
          </p:nvSpPr>
          <p:spPr>
            <a:xfrm>
              <a:off x="1394325" y="2644125"/>
              <a:ext cx="75725" cy="27550"/>
            </a:xfrm>
            <a:custGeom>
              <a:avLst/>
              <a:gdLst/>
              <a:ahLst/>
              <a:cxnLst/>
              <a:rect l="l" t="t" r="r" b="b"/>
              <a:pathLst>
                <a:path w="3029" h="1102" extrusionOk="0">
                  <a:moveTo>
                    <a:pt x="1" y="1"/>
                  </a:moveTo>
                  <a:lnTo>
                    <a:pt x="1377" y="1102"/>
                  </a:lnTo>
                  <a:lnTo>
                    <a:pt x="3029" y="1"/>
                  </a:lnTo>
                  <a:close/>
                </a:path>
              </a:pathLst>
            </a:custGeom>
            <a:solidFill>
              <a:srgbClr val="C65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1" name="Google Shape;9321;p9"/>
            <p:cNvSpPr/>
            <p:nvPr/>
          </p:nvSpPr>
          <p:spPr>
            <a:xfrm>
              <a:off x="1449375" y="2754250"/>
              <a:ext cx="20675" cy="20675"/>
            </a:xfrm>
            <a:custGeom>
              <a:avLst/>
              <a:gdLst/>
              <a:ahLst/>
              <a:cxnLst/>
              <a:rect l="l" t="t" r="r" b="b"/>
              <a:pathLst>
                <a:path w="827" h="827" extrusionOk="0">
                  <a:moveTo>
                    <a:pt x="827" y="0"/>
                  </a:moveTo>
                  <a:lnTo>
                    <a:pt x="827" y="0"/>
                  </a:lnTo>
                  <a:cubicBezTo>
                    <a:pt x="1" y="275"/>
                    <a:pt x="551" y="826"/>
                    <a:pt x="551" y="826"/>
                  </a:cubicBezTo>
                  <a:cubicBezTo>
                    <a:pt x="551" y="826"/>
                    <a:pt x="827" y="275"/>
                    <a:pt x="827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2" name="Google Shape;9322;p9"/>
            <p:cNvSpPr/>
            <p:nvPr/>
          </p:nvSpPr>
          <p:spPr>
            <a:xfrm>
              <a:off x="1593900" y="2637250"/>
              <a:ext cx="41325" cy="34425"/>
            </a:xfrm>
            <a:custGeom>
              <a:avLst/>
              <a:gdLst/>
              <a:ahLst/>
              <a:cxnLst/>
              <a:rect l="l" t="t" r="r" b="b"/>
              <a:pathLst>
                <a:path w="1653" h="1377" extrusionOk="0">
                  <a:moveTo>
                    <a:pt x="1653" y="0"/>
                  </a:moveTo>
                  <a:lnTo>
                    <a:pt x="1" y="1377"/>
                  </a:ln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3" name="Google Shape;9323;p9"/>
            <p:cNvSpPr/>
            <p:nvPr/>
          </p:nvSpPr>
          <p:spPr>
            <a:xfrm>
              <a:off x="1779725" y="2659725"/>
              <a:ext cx="5354400" cy="633075"/>
            </a:xfrm>
            <a:custGeom>
              <a:avLst/>
              <a:gdLst/>
              <a:ahLst/>
              <a:cxnLst/>
              <a:rect l="l" t="t" r="r" b="b"/>
              <a:pathLst>
                <a:path w="214176" h="25323" extrusionOk="0">
                  <a:moveTo>
                    <a:pt x="207563" y="0"/>
                  </a:moveTo>
                  <a:cubicBezTo>
                    <a:pt x="206836" y="0"/>
                    <a:pt x="206101" y="69"/>
                    <a:pt x="205366" y="202"/>
                  </a:cubicBezTo>
                  <a:cubicBezTo>
                    <a:pt x="200018" y="124"/>
                    <a:pt x="194669" y="84"/>
                    <a:pt x="189321" y="84"/>
                  </a:cubicBezTo>
                  <a:cubicBezTo>
                    <a:pt x="157230" y="84"/>
                    <a:pt x="125139" y="1500"/>
                    <a:pt x="93048" y="4332"/>
                  </a:cubicBezTo>
                  <a:cubicBezTo>
                    <a:pt x="88777" y="4739"/>
                    <a:pt x="84544" y="4845"/>
                    <a:pt x="80320" y="4845"/>
                  </a:cubicBezTo>
                  <a:cubicBezTo>
                    <a:pt x="75700" y="4845"/>
                    <a:pt x="71092" y="4718"/>
                    <a:pt x="66459" y="4718"/>
                  </a:cubicBezTo>
                  <a:cubicBezTo>
                    <a:pt x="63862" y="4718"/>
                    <a:pt x="61257" y="4758"/>
                    <a:pt x="58637" y="4882"/>
                  </a:cubicBezTo>
                  <a:lnTo>
                    <a:pt x="53132" y="4882"/>
                  </a:lnTo>
                  <a:cubicBezTo>
                    <a:pt x="41569" y="5708"/>
                    <a:pt x="29732" y="5158"/>
                    <a:pt x="18170" y="5708"/>
                  </a:cubicBezTo>
                  <a:cubicBezTo>
                    <a:pt x="15542" y="6327"/>
                    <a:pt x="12827" y="6684"/>
                    <a:pt x="10123" y="6684"/>
                  </a:cubicBezTo>
                  <a:cubicBezTo>
                    <a:pt x="8012" y="6684"/>
                    <a:pt x="5907" y="6466"/>
                    <a:pt x="3855" y="5983"/>
                  </a:cubicBezTo>
                  <a:cubicBezTo>
                    <a:pt x="3029" y="5983"/>
                    <a:pt x="2203" y="6259"/>
                    <a:pt x="1377" y="6259"/>
                  </a:cubicBezTo>
                  <a:cubicBezTo>
                    <a:pt x="827" y="6809"/>
                    <a:pt x="276" y="7360"/>
                    <a:pt x="1" y="8186"/>
                  </a:cubicBezTo>
                  <a:cubicBezTo>
                    <a:pt x="1" y="9012"/>
                    <a:pt x="276" y="9838"/>
                    <a:pt x="827" y="10388"/>
                  </a:cubicBezTo>
                  <a:cubicBezTo>
                    <a:pt x="1377" y="10663"/>
                    <a:pt x="1928" y="10663"/>
                    <a:pt x="2478" y="10663"/>
                  </a:cubicBezTo>
                  <a:cubicBezTo>
                    <a:pt x="7984" y="11489"/>
                    <a:pt x="14040" y="12040"/>
                    <a:pt x="18996" y="15619"/>
                  </a:cubicBezTo>
                  <a:cubicBezTo>
                    <a:pt x="36889" y="16444"/>
                    <a:pt x="54233" y="21124"/>
                    <a:pt x="71851" y="23602"/>
                  </a:cubicBezTo>
                  <a:cubicBezTo>
                    <a:pt x="84010" y="24749"/>
                    <a:pt x="95977" y="25322"/>
                    <a:pt x="108072" y="25322"/>
                  </a:cubicBezTo>
                  <a:cubicBezTo>
                    <a:pt x="110491" y="25322"/>
                    <a:pt x="112915" y="25299"/>
                    <a:pt x="115347" y="25254"/>
                  </a:cubicBezTo>
                  <a:cubicBezTo>
                    <a:pt x="123893" y="25064"/>
                    <a:pt x="132440" y="24743"/>
                    <a:pt x="140986" y="24743"/>
                  </a:cubicBezTo>
                  <a:cubicBezTo>
                    <a:pt x="144828" y="24743"/>
                    <a:pt x="148669" y="24808"/>
                    <a:pt x="152511" y="24978"/>
                  </a:cubicBezTo>
                  <a:cubicBezTo>
                    <a:pt x="154300" y="25061"/>
                    <a:pt x="156092" y="25102"/>
                    <a:pt x="157885" y="25102"/>
                  </a:cubicBezTo>
                  <a:cubicBezTo>
                    <a:pt x="174022" y="25102"/>
                    <a:pt x="190225" y="21757"/>
                    <a:pt x="205091" y="15068"/>
                  </a:cubicBezTo>
                  <a:cubicBezTo>
                    <a:pt x="211423" y="12315"/>
                    <a:pt x="214176" y="8736"/>
                    <a:pt x="213900" y="2129"/>
                  </a:cubicBezTo>
                  <a:cubicBezTo>
                    <a:pt x="212024" y="670"/>
                    <a:pt x="209832" y="0"/>
                    <a:pt x="207563" y="0"/>
                  </a:cubicBezTo>
                  <a:close/>
                </a:path>
              </a:pathLst>
            </a:custGeom>
            <a:solidFill>
              <a:srgbClr val="F69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4" name="Google Shape;9324;p9"/>
            <p:cNvSpPr/>
            <p:nvPr/>
          </p:nvSpPr>
          <p:spPr>
            <a:xfrm>
              <a:off x="2708825" y="2123100"/>
              <a:ext cx="4459725" cy="541700"/>
            </a:xfrm>
            <a:custGeom>
              <a:avLst/>
              <a:gdLst/>
              <a:ahLst/>
              <a:cxnLst/>
              <a:rect l="l" t="t" r="r" b="b"/>
              <a:pathLst>
                <a:path w="178389" h="21668" extrusionOk="0">
                  <a:moveTo>
                    <a:pt x="59482" y="0"/>
                  </a:moveTo>
                  <a:cubicBezTo>
                    <a:pt x="56619" y="0"/>
                    <a:pt x="53757" y="1353"/>
                    <a:pt x="50894" y="1353"/>
                  </a:cubicBezTo>
                  <a:cubicBezTo>
                    <a:pt x="49897" y="1353"/>
                    <a:pt x="48899" y="1189"/>
                    <a:pt x="47901" y="746"/>
                  </a:cubicBezTo>
                  <a:cubicBezTo>
                    <a:pt x="47350" y="746"/>
                    <a:pt x="46800" y="746"/>
                    <a:pt x="46249" y="1021"/>
                  </a:cubicBezTo>
                  <a:cubicBezTo>
                    <a:pt x="42395" y="2122"/>
                    <a:pt x="38541" y="2948"/>
                    <a:pt x="34687" y="3774"/>
                  </a:cubicBezTo>
                  <a:cubicBezTo>
                    <a:pt x="33679" y="3619"/>
                    <a:pt x="32671" y="3507"/>
                    <a:pt x="31693" y="3507"/>
                  </a:cubicBezTo>
                  <a:cubicBezTo>
                    <a:pt x="29201" y="3507"/>
                    <a:pt x="26909" y="4231"/>
                    <a:pt x="25327" y="6802"/>
                  </a:cubicBezTo>
                  <a:cubicBezTo>
                    <a:pt x="23951" y="9004"/>
                    <a:pt x="21473" y="10656"/>
                    <a:pt x="18996" y="11207"/>
                  </a:cubicBezTo>
                  <a:cubicBezTo>
                    <a:pt x="17935" y="13063"/>
                    <a:pt x="16555" y="13514"/>
                    <a:pt x="15102" y="13514"/>
                  </a:cubicBezTo>
                  <a:cubicBezTo>
                    <a:pt x="13726" y="13514"/>
                    <a:pt x="12284" y="13109"/>
                    <a:pt x="10985" y="13109"/>
                  </a:cubicBezTo>
                  <a:cubicBezTo>
                    <a:pt x="10808" y="13109"/>
                    <a:pt x="10633" y="13116"/>
                    <a:pt x="10462" y="13134"/>
                  </a:cubicBezTo>
                  <a:cubicBezTo>
                    <a:pt x="9842" y="13134"/>
                    <a:pt x="9378" y="13598"/>
                    <a:pt x="8836" y="13598"/>
                  </a:cubicBezTo>
                  <a:cubicBezTo>
                    <a:pt x="8655" y="13598"/>
                    <a:pt x="8466" y="13546"/>
                    <a:pt x="8259" y="13409"/>
                  </a:cubicBezTo>
                  <a:cubicBezTo>
                    <a:pt x="8384" y="13346"/>
                    <a:pt x="8509" y="13327"/>
                    <a:pt x="8634" y="13327"/>
                  </a:cubicBezTo>
                  <a:cubicBezTo>
                    <a:pt x="8856" y="13327"/>
                    <a:pt x="9079" y="13390"/>
                    <a:pt x="9301" y="13390"/>
                  </a:cubicBezTo>
                  <a:cubicBezTo>
                    <a:pt x="9504" y="13390"/>
                    <a:pt x="9708" y="13337"/>
                    <a:pt x="9911" y="13134"/>
                  </a:cubicBezTo>
                  <a:cubicBezTo>
                    <a:pt x="10455" y="12862"/>
                    <a:pt x="11053" y="12772"/>
                    <a:pt x="11676" y="12772"/>
                  </a:cubicBezTo>
                  <a:cubicBezTo>
                    <a:pt x="12869" y="12772"/>
                    <a:pt x="14156" y="13098"/>
                    <a:pt x="15346" y="13098"/>
                  </a:cubicBezTo>
                  <a:cubicBezTo>
                    <a:pt x="16686" y="13098"/>
                    <a:pt x="17902" y="12686"/>
                    <a:pt x="18720" y="10931"/>
                  </a:cubicBezTo>
                  <a:cubicBezTo>
                    <a:pt x="18116" y="8110"/>
                    <a:pt x="15593" y="6321"/>
                    <a:pt x="12881" y="6321"/>
                  </a:cubicBezTo>
                  <a:cubicBezTo>
                    <a:pt x="11888" y="6321"/>
                    <a:pt x="10870" y="6561"/>
                    <a:pt x="9911" y="7077"/>
                  </a:cubicBezTo>
                  <a:cubicBezTo>
                    <a:pt x="4405" y="9555"/>
                    <a:pt x="1" y="12583"/>
                    <a:pt x="2754" y="19740"/>
                  </a:cubicBezTo>
                  <a:cubicBezTo>
                    <a:pt x="5887" y="20821"/>
                    <a:pt x="9106" y="21053"/>
                    <a:pt x="12359" y="21053"/>
                  </a:cubicBezTo>
                  <a:cubicBezTo>
                    <a:pt x="14813" y="21053"/>
                    <a:pt x="17286" y="20921"/>
                    <a:pt x="19759" y="20921"/>
                  </a:cubicBezTo>
                  <a:cubicBezTo>
                    <a:pt x="22359" y="20921"/>
                    <a:pt x="24958" y="21067"/>
                    <a:pt x="27530" y="21667"/>
                  </a:cubicBezTo>
                  <a:lnTo>
                    <a:pt x="30283" y="21667"/>
                  </a:lnTo>
                  <a:cubicBezTo>
                    <a:pt x="33773" y="21144"/>
                    <a:pt x="37264" y="20952"/>
                    <a:pt x="40824" y="20952"/>
                  </a:cubicBezTo>
                  <a:cubicBezTo>
                    <a:pt x="42880" y="20952"/>
                    <a:pt x="44959" y="21016"/>
                    <a:pt x="47075" y="21117"/>
                  </a:cubicBezTo>
                  <a:cubicBezTo>
                    <a:pt x="48589" y="21255"/>
                    <a:pt x="50103" y="21323"/>
                    <a:pt x="51617" y="21323"/>
                  </a:cubicBezTo>
                  <a:cubicBezTo>
                    <a:pt x="53132" y="21323"/>
                    <a:pt x="54646" y="21255"/>
                    <a:pt x="56160" y="21117"/>
                  </a:cubicBezTo>
                  <a:cubicBezTo>
                    <a:pt x="76352" y="19809"/>
                    <a:pt x="96621" y="19115"/>
                    <a:pt x="116886" y="19115"/>
                  </a:cubicBezTo>
                  <a:cubicBezTo>
                    <a:pt x="135023" y="19115"/>
                    <a:pt x="153158" y="19671"/>
                    <a:pt x="171231" y="20842"/>
                  </a:cubicBezTo>
                  <a:cubicBezTo>
                    <a:pt x="171748" y="20957"/>
                    <a:pt x="172265" y="21011"/>
                    <a:pt x="172777" y="21011"/>
                  </a:cubicBezTo>
                  <a:cubicBezTo>
                    <a:pt x="174718" y="21011"/>
                    <a:pt x="176588" y="20222"/>
                    <a:pt x="178113" y="18915"/>
                  </a:cubicBezTo>
                  <a:cubicBezTo>
                    <a:pt x="178388" y="14785"/>
                    <a:pt x="174809" y="13684"/>
                    <a:pt x="172056" y="12308"/>
                  </a:cubicBezTo>
                  <a:cubicBezTo>
                    <a:pt x="158843" y="6527"/>
                    <a:pt x="144527" y="2948"/>
                    <a:pt x="129937" y="2122"/>
                  </a:cubicBezTo>
                  <a:lnTo>
                    <a:pt x="102408" y="470"/>
                  </a:lnTo>
                  <a:cubicBezTo>
                    <a:pt x="101976" y="146"/>
                    <a:pt x="101502" y="34"/>
                    <a:pt x="101018" y="34"/>
                  </a:cubicBezTo>
                  <a:cubicBezTo>
                    <a:pt x="100269" y="34"/>
                    <a:pt x="99499" y="303"/>
                    <a:pt x="98830" y="470"/>
                  </a:cubicBezTo>
                  <a:cubicBezTo>
                    <a:pt x="90730" y="470"/>
                    <a:pt x="82502" y="2146"/>
                    <a:pt x="74233" y="2146"/>
                  </a:cubicBezTo>
                  <a:cubicBezTo>
                    <a:pt x="70417" y="2146"/>
                    <a:pt x="66592" y="1789"/>
                    <a:pt x="62767" y="746"/>
                  </a:cubicBezTo>
                  <a:cubicBezTo>
                    <a:pt x="61672" y="198"/>
                    <a:pt x="60577" y="0"/>
                    <a:pt x="59482" y="0"/>
                  </a:cubicBezTo>
                  <a:close/>
                </a:path>
              </a:pathLst>
            </a:custGeom>
            <a:solidFill>
              <a:srgbClr val="F69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5" name="Google Shape;9325;p9"/>
            <p:cNvSpPr/>
            <p:nvPr/>
          </p:nvSpPr>
          <p:spPr>
            <a:xfrm>
              <a:off x="3844400" y="2538400"/>
              <a:ext cx="3331025" cy="284700"/>
            </a:xfrm>
            <a:custGeom>
              <a:avLst/>
              <a:gdLst/>
              <a:ahLst/>
              <a:cxnLst/>
              <a:rect l="l" t="t" r="r" b="b"/>
              <a:pathLst>
                <a:path w="133241" h="11388" extrusionOk="0">
                  <a:moveTo>
                    <a:pt x="61806" y="0"/>
                  </a:moveTo>
                  <a:cubicBezTo>
                    <a:pt x="59010" y="0"/>
                    <a:pt x="56211" y="30"/>
                    <a:pt x="53407" y="100"/>
                  </a:cubicBezTo>
                  <a:cubicBezTo>
                    <a:pt x="36063" y="651"/>
                    <a:pt x="18720" y="1752"/>
                    <a:pt x="1102" y="2303"/>
                  </a:cubicBezTo>
                  <a:cubicBezTo>
                    <a:pt x="276" y="2853"/>
                    <a:pt x="0" y="3679"/>
                    <a:pt x="0" y="4505"/>
                  </a:cubicBezTo>
                  <a:cubicBezTo>
                    <a:pt x="1123" y="8545"/>
                    <a:pt x="4624" y="10938"/>
                    <a:pt x="8416" y="10938"/>
                  </a:cubicBezTo>
                  <a:cubicBezTo>
                    <a:pt x="9274" y="10938"/>
                    <a:pt x="10148" y="10815"/>
                    <a:pt x="11012" y="10561"/>
                  </a:cubicBezTo>
                  <a:cubicBezTo>
                    <a:pt x="11838" y="10836"/>
                    <a:pt x="12664" y="11112"/>
                    <a:pt x="13490" y="11387"/>
                  </a:cubicBezTo>
                  <a:cubicBezTo>
                    <a:pt x="29732" y="10011"/>
                    <a:pt x="45974" y="8359"/>
                    <a:pt x="62216" y="7808"/>
                  </a:cubicBezTo>
                  <a:cubicBezTo>
                    <a:pt x="85065" y="6982"/>
                    <a:pt x="108189" y="7258"/>
                    <a:pt x="131038" y="6982"/>
                  </a:cubicBezTo>
                  <a:cubicBezTo>
                    <a:pt x="132690" y="5881"/>
                    <a:pt x="133240" y="3954"/>
                    <a:pt x="132690" y="2303"/>
                  </a:cubicBezTo>
                  <a:lnTo>
                    <a:pt x="132690" y="2303"/>
                  </a:lnTo>
                  <a:cubicBezTo>
                    <a:pt x="132330" y="2324"/>
                    <a:pt x="131970" y="2334"/>
                    <a:pt x="131610" y="2334"/>
                  </a:cubicBezTo>
                  <a:cubicBezTo>
                    <a:pt x="127291" y="2334"/>
                    <a:pt x="122991" y="926"/>
                    <a:pt x="118925" y="926"/>
                  </a:cubicBezTo>
                  <a:cubicBezTo>
                    <a:pt x="116156" y="996"/>
                    <a:pt x="113387" y="1026"/>
                    <a:pt x="110618" y="1026"/>
                  </a:cubicBezTo>
                  <a:cubicBezTo>
                    <a:pt x="94405" y="1026"/>
                    <a:pt x="78172" y="0"/>
                    <a:pt x="61806" y="0"/>
                  </a:cubicBezTo>
                  <a:close/>
                </a:path>
              </a:pathLst>
            </a:custGeom>
            <a:solidFill>
              <a:srgbClr val="C9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6" name="Google Shape;9326;p9"/>
            <p:cNvSpPr/>
            <p:nvPr/>
          </p:nvSpPr>
          <p:spPr>
            <a:xfrm>
              <a:off x="465225" y="2613750"/>
              <a:ext cx="1342050" cy="285050"/>
            </a:xfrm>
            <a:custGeom>
              <a:avLst/>
              <a:gdLst/>
              <a:ahLst/>
              <a:cxnLst/>
              <a:rect l="l" t="t" r="r" b="b"/>
              <a:pathLst>
                <a:path w="53682" h="11402" extrusionOk="0">
                  <a:moveTo>
                    <a:pt x="35549" y="0"/>
                  </a:moveTo>
                  <a:cubicBezTo>
                    <a:pt x="34868" y="0"/>
                    <a:pt x="34089" y="195"/>
                    <a:pt x="33311" y="390"/>
                  </a:cubicBezTo>
                  <a:cubicBezTo>
                    <a:pt x="32622" y="665"/>
                    <a:pt x="31865" y="803"/>
                    <a:pt x="31108" y="803"/>
                  </a:cubicBezTo>
                  <a:cubicBezTo>
                    <a:pt x="30351" y="803"/>
                    <a:pt x="29594" y="665"/>
                    <a:pt x="28906" y="390"/>
                  </a:cubicBezTo>
                  <a:cubicBezTo>
                    <a:pt x="28557" y="157"/>
                    <a:pt x="28208" y="72"/>
                    <a:pt x="27859" y="72"/>
                  </a:cubicBezTo>
                  <a:cubicBezTo>
                    <a:pt x="27382" y="72"/>
                    <a:pt x="26905" y="231"/>
                    <a:pt x="26428" y="390"/>
                  </a:cubicBezTo>
                  <a:cubicBezTo>
                    <a:pt x="23578" y="276"/>
                    <a:pt x="20680" y="209"/>
                    <a:pt x="17754" y="209"/>
                  </a:cubicBezTo>
                  <a:cubicBezTo>
                    <a:pt x="13617" y="209"/>
                    <a:pt x="9424" y="343"/>
                    <a:pt x="5231" y="665"/>
                  </a:cubicBezTo>
                  <a:cubicBezTo>
                    <a:pt x="2753" y="940"/>
                    <a:pt x="1" y="390"/>
                    <a:pt x="276" y="4244"/>
                  </a:cubicBezTo>
                  <a:cubicBezTo>
                    <a:pt x="551" y="7547"/>
                    <a:pt x="1377" y="10300"/>
                    <a:pt x="5231" y="10300"/>
                  </a:cubicBezTo>
                  <a:cubicBezTo>
                    <a:pt x="8122" y="10300"/>
                    <a:pt x="11012" y="10369"/>
                    <a:pt x="13903" y="10369"/>
                  </a:cubicBezTo>
                  <a:cubicBezTo>
                    <a:pt x="16793" y="10369"/>
                    <a:pt x="19684" y="10300"/>
                    <a:pt x="22574" y="10025"/>
                  </a:cubicBezTo>
                  <a:cubicBezTo>
                    <a:pt x="26366" y="9565"/>
                    <a:pt x="30206" y="9345"/>
                    <a:pt x="34054" y="9345"/>
                  </a:cubicBezTo>
                  <a:cubicBezTo>
                    <a:pt x="39425" y="9345"/>
                    <a:pt x="44811" y="9773"/>
                    <a:pt x="50103" y="10575"/>
                  </a:cubicBezTo>
                  <a:cubicBezTo>
                    <a:pt x="50516" y="11126"/>
                    <a:pt x="51135" y="11401"/>
                    <a:pt x="51755" y="11401"/>
                  </a:cubicBezTo>
                  <a:cubicBezTo>
                    <a:pt x="52374" y="11401"/>
                    <a:pt x="52994" y="11126"/>
                    <a:pt x="53407" y="10575"/>
                  </a:cubicBezTo>
                  <a:lnTo>
                    <a:pt x="53682" y="9199"/>
                  </a:lnTo>
                  <a:cubicBezTo>
                    <a:pt x="53682" y="8648"/>
                    <a:pt x="53131" y="8098"/>
                    <a:pt x="52581" y="7822"/>
                  </a:cubicBezTo>
                  <a:cubicBezTo>
                    <a:pt x="52305" y="7547"/>
                    <a:pt x="51480" y="7272"/>
                    <a:pt x="50929" y="7272"/>
                  </a:cubicBezTo>
                  <a:cubicBezTo>
                    <a:pt x="50103" y="6997"/>
                    <a:pt x="49553" y="6446"/>
                    <a:pt x="48727" y="6171"/>
                  </a:cubicBezTo>
                  <a:cubicBezTo>
                    <a:pt x="47626" y="5345"/>
                    <a:pt x="46800" y="4519"/>
                    <a:pt x="45974" y="3693"/>
                  </a:cubicBezTo>
                  <a:cubicBezTo>
                    <a:pt x="45423" y="3418"/>
                    <a:pt x="44873" y="3418"/>
                    <a:pt x="44322" y="3418"/>
                  </a:cubicBezTo>
                  <a:cubicBezTo>
                    <a:pt x="42946" y="3418"/>
                    <a:pt x="41569" y="3968"/>
                    <a:pt x="40743" y="5070"/>
                  </a:cubicBezTo>
                  <a:cubicBezTo>
                    <a:pt x="40743" y="3693"/>
                    <a:pt x="40193" y="2317"/>
                    <a:pt x="39092" y="1491"/>
                  </a:cubicBezTo>
                  <a:cubicBezTo>
                    <a:pt x="38266" y="940"/>
                    <a:pt x="37440" y="390"/>
                    <a:pt x="36339" y="114"/>
                  </a:cubicBezTo>
                  <a:cubicBezTo>
                    <a:pt x="36097" y="34"/>
                    <a:pt x="35831" y="0"/>
                    <a:pt x="35549" y="0"/>
                  </a:cubicBezTo>
                  <a:close/>
                </a:path>
              </a:pathLst>
            </a:custGeom>
            <a:solidFill>
              <a:srgbClr val="CB57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7" name="Google Shape;9327;p9"/>
            <p:cNvSpPr/>
            <p:nvPr/>
          </p:nvSpPr>
          <p:spPr>
            <a:xfrm>
              <a:off x="1635200" y="2300025"/>
              <a:ext cx="1321425" cy="364775"/>
            </a:xfrm>
            <a:custGeom>
              <a:avLst/>
              <a:gdLst/>
              <a:ahLst/>
              <a:cxnLst/>
              <a:rect l="l" t="t" r="r" b="b"/>
              <a:pathLst>
                <a:path w="52857" h="14591" extrusionOk="0">
                  <a:moveTo>
                    <a:pt x="52856" y="0"/>
                  </a:moveTo>
                  <a:lnTo>
                    <a:pt x="52856" y="0"/>
                  </a:lnTo>
                  <a:cubicBezTo>
                    <a:pt x="37991" y="1101"/>
                    <a:pt x="23125" y="3304"/>
                    <a:pt x="8259" y="6607"/>
                  </a:cubicBezTo>
                  <a:cubicBezTo>
                    <a:pt x="6332" y="7984"/>
                    <a:pt x="4130" y="9085"/>
                    <a:pt x="1652" y="10186"/>
                  </a:cubicBezTo>
                  <a:lnTo>
                    <a:pt x="1" y="11562"/>
                  </a:lnTo>
                  <a:cubicBezTo>
                    <a:pt x="2749" y="13656"/>
                    <a:pt x="5746" y="14008"/>
                    <a:pt x="8785" y="14008"/>
                  </a:cubicBezTo>
                  <a:cubicBezTo>
                    <a:pt x="10324" y="14008"/>
                    <a:pt x="11873" y="13918"/>
                    <a:pt x="13407" y="13918"/>
                  </a:cubicBezTo>
                  <a:cubicBezTo>
                    <a:pt x="15215" y="13918"/>
                    <a:pt x="17001" y="14043"/>
                    <a:pt x="18720" y="14590"/>
                  </a:cubicBezTo>
                  <a:lnTo>
                    <a:pt x="21473" y="14590"/>
                  </a:lnTo>
                  <a:lnTo>
                    <a:pt x="22850" y="14315"/>
                  </a:lnTo>
                  <a:cubicBezTo>
                    <a:pt x="24429" y="13951"/>
                    <a:pt x="26036" y="13841"/>
                    <a:pt x="27654" y="13841"/>
                  </a:cubicBezTo>
                  <a:cubicBezTo>
                    <a:pt x="30105" y="13841"/>
                    <a:pt x="32582" y="14092"/>
                    <a:pt x="35036" y="14092"/>
                  </a:cubicBezTo>
                  <a:cubicBezTo>
                    <a:pt x="38306" y="14092"/>
                    <a:pt x="41534" y="13646"/>
                    <a:pt x="44597" y="11562"/>
                  </a:cubicBezTo>
                  <a:cubicBezTo>
                    <a:pt x="45423" y="10186"/>
                    <a:pt x="47626" y="9635"/>
                    <a:pt x="47626" y="7984"/>
                  </a:cubicBezTo>
                  <a:cubicBezTo>
                    <a:pt x="47350" y="3854"/>
                    <a:pt x="50929" y="2478"/>
                    <a:pt x="52856" y="0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8" name="Google Shape;9328;p9"/>
            <p:cNvSpPr/>
            <p:nvPr/>
          </p:nvSpPr>
          <p:spPr>
            <a:xfrm>
              <a:off x="4277975" y="2088400"/>
              <a:ext cx="991075" cy="152900"/>
            </a:xfrm>
            <a:custGeom>
              <a:avLst/>
              <a:gdLst/>
              <a:ahLst/>
              <a:cxnLst/>
              <a:rect l="l" t="t" r="r" b="b"/>
              <a:pathLst>
                <a:path w="39643" h="6116" extrusionOk="0">
                  <a:moveTo>
                    <a:pt x="19821" y="0"/>
                  </a:moveTo>
                  <a:cubicBezTo>
                    <a:pt x="13146" y="0"/>
                    <a:pt x="6470" y="620"/>
                    <a:pt x="1" y="1858"/>
                  </a:cubicBezTo>
                  <a:cubicBezTo>
                    <a:pt x="2120" y="3785"/>
                    <a:pt x="4238" y="6115"/>
                    <a:pt x="7017" y="6115"/>
                  </a:cubicBezTo>
                  <a:cubicBezTo>
                    <a:pt x="8210" y="6115"/>
                    <a:pt x="9524" y="5686"/>
                    <a:pt x="11012" y="4611"/>
                  </a:cubicBezTo>
                  <a:cubicBezTo>
                    <a:pt x="11885" y="4088"/>
                    <a:pt x="12868" y="3896"/>
                    <a:pt x="13892" y="3896"/>
                  </a:cubicBezTo>
                  <a:cubicBezTo>
                    <a:pt x="14483" y="3896"/>
                    <a:pt x="15088" y="3960"/>
                    <a:pt x="15692" y="4061"/>
                  </a:cubicBezTo>
                  <a:cubicBezTo>
                    <a:pt x="17633" y="4449"/>
                    <a:pt x="19558" y="4609"/>
                    <a:pt x="21468" y="4609"/>
                  </a:cubicBezTo>
                  <a:cubicBezTo>
                    <a:pt x="27687" y="4609"/>
                    <a:pt x="33745" y="2911"/>
                    <a:pt x="39642" y="1858"/>
                  </a:cubicBezTo>
                  <a:cubicBezTo>
                    <a:pt x="33173" y="620"/>
                    <a:pt x="26497" y="0"/>
                    <a:pt x="19821" y="0"/>
                  </a:cubicBezTo>
                  <a:close/>
                </a:path>
              </a:pathLst>
            </a:custGeom>
            <a:solidFill>
              <a:srgbClr val="F7B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9" name="Google Shape;9329;p9"/>
            <p:cNvSpPr/>
            <p:nvPr/>
          </p:nvSpPr>
          <p:spPr>
            <a:xfrm>
              <a:off x="2254600" y="3019100"/>
              <a:ext cx="1321425" cy="235750"/>
            </a:xfrm>
            <a:custGeom>
              <a:avLst/>
              <a:gdLst/>
              <a:ahLst/>
              <a:cxnLst/>
              <a:rect l="l" t="t" r="r" b="b"/>
              <a:pathLst>
                <a:path w="52857" h="9430" extrusionOk="0">
                  <a:moveTo>
                    <a:pt x="16775" y="1"/>
                  </a:moveTo>
                  <a:cubicBezTo>
                    <a:pt x="16498" y="1"/>
                    <a:pt x="16229" y="44"/>
                    <a:pt x="15967" y="142"/>
                  </a:cubicBezTo>
                  <a:cubicBezTo>
                    <a:pt x="14045" y="623"/>
                    <a:pt x="12155" y="734"/>
                    <a:pt x="10288" y="734"/>
                  </a:cubicBezTo>
                  <a:cubicBezTo>
                    <a:pt x="8676" y="734"/>
                    <a:pt x="7080" y="651"/>
                    <a:pt x="5493" y="651"/>
                  </a:cubicBezTo>
                  <a:cubicBezTo>
                    <a:pt x="3654" y="651"/>
                    <a:pt x="1827" y="763"/>
                    <a:pt x="1" y="1244"/>
                  </a:cubicBezTo>
                  <a:cubicBezTo>
                    <a:pt x="827" y="1519"/>
                    <a:pt x="1377" y="2345"/>
                    <a:pt x="1928" y="2345"/>
                  </a:cubicBezTo>
                  <a:cubicBezTo>
                    <a:pt x="14040" y="2895"/>
                    <a:pt x="25603" y="6474"/>
                    <a:pt x="37440" y="7575"/>
                  </a:cubicBezTo>
                  <a:cubicBezTo>
                    <a:pt x="41542" y="8031"/>
                    <a:pt x="45832" y="9430"/>
                    <a:pt x="50155" y="9430"/>
                  </a:cubicBezTo>
                  <a:cubicBezTo>
                    <a:pt x="51054" y="9430"/>
                    <a:pt x="51955" y="9369"/>
                    <a:pt x="52856" y="9227"/>
                  </a:cubicBezTo>
                  <a:cubicBezTo>
                    <a:pt x="43772" y="4822"/>
                    <a:pt x="33586" y="5373"/>
                    <a:pt x="23951" y="2895"/>
                  </a:cubicBezTo>
                  <a:cubicBezTo>
                    <a:pt x="21282" y="2410"/>
                    <a:pt x="18827" y="1"/>
                    <a:pt x="16775" y="1"/>
                  </a:cubicBezTo>
                  <a:close/>
                </a:path>
              </a:pathLst>
            </a:custGeom>
            <a:solidFill>
              <a:srgbClr val="F6AE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0" name="Google Shape;9330;p9"/>
            <p:cNvSpPr/>
            <p:nvPr/>
          </p:nvSpPr>
          <p:spPr>
            <a:xfrm>
              <a:off x="2956600" y="2176150"/>
              <a:ext cx="646950" cy="268550"/>
            </a:xfrm>
            <a:custGeom>
              <a:avLst/>
              <a:gdLst/>
              <a:ahLst/>
              <a:cxnLst/>
              <a:rect l="l" t="t" r="r" b="b"/>
              <a:pathLst>
                <a:path w="25878" h="10742" extrusionOk="0">
                  <a:moveTo>
                    <a:pt x="24776" y="0"/>
                  </a:moveTo>
                  <a:cubicBezTo>
                    <a:pt x="16242" y="826"/>
                    <a:pt x="7984" y="2478"/>
                    <a:pt x="0" y="4955"/>
                  </a:cubicBezTo>
                  <a:cubicBezTo>
                    <a:pt x="227" y="4938"/>
                    <a:pt x="452" y="4929"/>
                    <a:pt x="676" y="4929"/>
                  </a:cubicBezTo>
                  <a:cubicBezTo>
                    <a:pt x="3989" y="4929"/>
                    <a:pt x="6969" y="6816"/>
                    <a:pt x="8259" y="9910"/>
                  </a:cubicBezTo>
                  <a:cubicBezTo>
                    <a:pt x="9694" y="10171"/>
                    <a:pt x="11315" y="10742"/>
                    <a:pt x="12740" y="10742"/>
                  </a:cubicBezTo>
                  <a:cubicBezTo>
                    <a:pt x="14322" y="10742"/>
                    <a:pt x="15663" y="10039"/>
                    <a:pt x="16242" y="7433"/>
                  </a:cubicBezTo>
                  <a:cubicBezTo>
                    <a:pt x="17189" y="3834"/>
                    <a:pt x="19048" y="2842"/>
                    <a:pt x="21372" y="2842"/>
                  </a:cubicBezTo>
                  <a:cubicBezTo>
                    <a:pt x="22425" y="2842"/>
                    <a:pt x="23574" y="3046"/>
                    <a:pt x="24776" y="3304"/>
                  </a:cubicBezTo>
                  <a:cubicBezTo>
                    <a:pt x="25877" y="2478"/>
                    <a:pt x="25877" y="1101"/>
                    <a:pt x="24776" y="0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1" name="Google Shape;9331;p9"/>
            <p:cNvSpPr/>
            <p:nvPr/>
          </p:nvSpPr>
          <p:spPr>
            <a:xfrm>
              <a:off x="3906350" y="2088400"/>
              <a:ext cx="378525" cy="145250"/>
            </a:xfrm>
            <a:custGeom>
              <a:avLst/>
              <a:gdLst/>
              <a:ahLst/>
              <a:cxnLst/>
              <a:rect l="l" t="t" r="r" b="b"/>
              <a:pathLst>
                <a:path w="15141" h="5810" extrusionOk="0">
                  <a:moveTo>
                    <a:pt x="7467" y="0"/>
                  </a:moveTo>
                  <a:cubicBezTo>
                    <a:pt x="4886" y="0"/>
                    <a:pt x="2340" y="620"/>
                    <a:pt x="0" y="1858"/>
                  </a:cubicBezTo>
                  <a:cubicBezTo>
                    <a:pt x="605" y="4277"/>
                    <a:pt x="3127" y="5810"/>
                    <a:pt x="4651" y="5810"/>
                  </a:cubicBezTo>
                  <a:cubicBezTo>
                    <a:pt x="5209" y="5810"/>
                    <a:pt x="5634" y="5604"/>
                    <a:pt x="5781" y="5162"/>
                  </a:cubicBezTo>
                  <a:cubicBezTo>
                    <a:pt x="6564" y="2683"/>
                    <a:pt x="7655" y="2059"/>
                    <a:pt x="8822" y="2059"/>
                  </a:cubicBezTo>
                  <a:cubicBezTo>
                    <a:pt x="10006" y="2059"/>
                    <a:pt x="11267" y="2702"/>
                    <a:pt x="12360" y="2702"/>
                  </a:cubicBezTo>
                  <a:cubicBezTo>
                    <a:pt x="12462" y="2702"/>
                    <a:pt x="12564" y="2697"/>
                    <a:pt x="12663" y="2684"/>
                  </a:cubicBezTo>
                  <a:cubicBezTo>
                    <a:pt x="13489" y="2409"/>
                    <a:pt x="14315" y="2134"/>
                    <a:pt x="15141" y="1858"/>
                  </a:cubicBezTo>
                  <a:cubicBezTo>
                    <a:pt x="12663" y="620"/>
                    <a:pt x="10048" y="0"/>
                    <a:pt x="7467" y="0"/>
                  </a:cubicBezTo>
                  <a:close/>
                </a:path>
              </a:pathLst>
            </a:custGeom>
            <a:solidFill>
              <a:srgbClr val="F7B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2" name="Google Shape;9332;p9"/>
            <p:cNvSpPr/>
            <p:nvPr/>
          </p:nvSpPr>
          <p:spPr>
            <a:xfrm>
              <a:off x="1841675" y="2921700"/>
              <a:ext cx="412950" cy="128500"/>
            </a:xfrm>
            <a:custGeom>
              <a:avLst/>
              <a:gdLst/>
              <a:ahLst/>
              <a:cxnLst/>
              <a:rect l="l" t="t" r="r" b="b"/>
              <a:pathLst>
                <a:path w="16518" h="5140" extrusionOk="0">
                  <a:moveTo>
                    <a:pt x="6057" y="1"/>
                  </a:moveTo>
                  <a:cubicBezTo>
                    <a:pt x="4069" y="1"/>
                    <a:pt x="2019" y="184"/>
                    <a:pt x="0" y="184"/>
                  </a:cubicBezTo>
                  <a:cubicBezTo>
                    <a:pt x="5231" y="2387"/>
                    <a:pt x="10737" y="4038"/>
                    <a:pt x="16518" y="5140"/>
                  </a:cubicBezTo>
                  <a:cubicBezTo>
                    <a:pt x="13765" y="735"/>
                    <a:pt x="10033" y="1"/>
                    <a:pt x="6057" y="1"/>
                  </a:cubicBezTo>
                  <a:close/>
                </a:path>
              </a:pathLst>
            </a:custGeom>
            <a:solidFill>
              <a:srgbClr val="F6AE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3" name="Google Shape;9333;p9"/>
            <p:cNvSpPr/>
            <p:nvPr/>
          </p:nvSpPr>
          <p:spPr>
            <a:xfrm>
              <a:off x="3576000" y="2143200"/>
              <a:ext cx="289075" cy="115550"/>
            </a:xfrm>
            <a:custGeom>
              <a:avLst/>
              <a:gdLst/>
              <a:ahLst/>
              <a:cxnLst/>
              <a:rect l="l" t="t" r="r" b="b"/>
              <a:pathLst>
                <a:path w="11563" h="4622" extrusionOk="0">
                  <a:moveTo>
                    <a:pt x="8464" y="1"/>
                  </a:moveTo>
                  <a:cubicBezTo>
                    <a:pt x="5643" y="1"/>
                    <a:pt x="2822" y="512"/>
                    <a:pt x="0" y="1318"/>
                  </a:cubicBezTo>
                  <a:lnTo>
                    <a:pt x="0" y="4622"/>
                  </a:lnTo>
                  <a:cubicBezTo>
                    <a:pt x="4130" y="4346"/>
                    <a:pt x="8259" y="2695"/>
                    <a:pt x="11562" y="217"/>
                  </a:cubicBezTo>
                  <a:cubicBezTo>
                    <a:pt x="10530" y="69"/>
                    <a:pt x="9497" y="1"/>
                    <a:pt x="8464" y="1"/>
                  </a:cubicBezTo>
                  <a:close/>
                </a:path>
              </a:pathLst>
            </a:custGeom>
            <a:solidFill>
              <a:srgbClr val="F7B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4" name="Google Shape;9334;p9"/>
            <p:cNvSpPr/>
            <p:nvPr/>
          </p:nvSpPr>
          <p:spPr>
            <a:xfrm>
              <a:off x="1676500" y="2472075"/>
              <a:ext cx="165200" cy="85625"/>
            </a:xfrm>
            <a:custGeom>
              <a:avLst/>
              <a:gdLst/>
              <a:ahLst/>
              <a:cxnLst/>
              <a:rect l="l" t="t" r="r" b="b"/>
              <a:pathLst>
                <a:path w="6608" h="3425" extrusionOk="0">
                  <a:moveTo>
                    <a:pt x="6607" y="0"/>
                  </a:moveTo>
                  <a:cubicBezTo>
                    <a:pt x="4130" y="0"/>
                    <a:pt x="1652" y="1102"/>
                    <a:pt x="0" y="3304"/>
                  </a:cubicBezTo>
                  <a:cubicBezTo>
                    <a:pt x="407" y="3385"/>
                    <a:pt x="813" y="3424"/>
                    <a:pt x="1213" y="3424"/>
                  </a:cubicBezTo>
                  <a:cubicBezTo>
                    <a:pt x="3530" y="3424"/>
                    <a:pt x="5669" y="2113"/>
                    <a:pt x="6607" y="0"/>
                  </a:cubicBezTo>
                  <a:close/>
                </a:path>
              </a:pathLst>
            </a:custGeom>
            <a:solidFill>
              <a:srgbClr val="FB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5" name="Google Shape;9335;p9"/>
            <p:cNvSpPr/>
            <p:nvPr/>
          </p:nvSpPr>
          <p:spPr>
            <a:xfrm>
              <a:off x="1717800" y="2885000"/>
              <a:ext cx="89475" cy="36200"/>
            </a:xfrm>
            <a:custGeom>
              <a:avLst/>
              <a:gdLst/>
              <a:ahLst/>
              <a:cxnLst/>
              <a:rect l="l" t="t" r="r" b="b"/>
              <a:pathLst>
                <a:path w="3579" h="1448" extrusionOk="0">
                  <a:moveTo>
                    <a:pt x="0" y="1"/>
                  </a:moveTo>
                  <a:cubicBezTo>
                    <a:pt x="684" y="913"/>
                    <a:pt x="1746" y="1447"/>
                    <a:pt x="2873" y="1447"/>
                  </a:cubicBezTo>
                  <a:cubicBezTo>
                    <a:pt x="3107" y="1447"/>
                    <a:pt x="3343" y="1424"/>
                    <a:pt x="3579" y="1377"/>
                  </a:cubicBezTo>
                  <a:lnTo>
                    <a:pt x="3579" y="1"/>
                  </a:lnTo>
                  <a:close/>
                </a:path>
              </a:pathLst>
            </a:custGeom>
            <a:solidFill>
              <a:srgbClr val="F6AE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6" name="Google Shape;9336;p9"/>
            <p:cNvSpPr/>
            <p:nvPr/>
          </p:nvSpPr>
          <p:spPr>
            <a:xfrm>
              <a:off x="1979325" y="2609725"/>
              <a:ext cx="1328275" cy="250350"/>
            </a:xfrm>
            <a:custGeom>
              <a:avLst/>
              <a:gdLst/>
              <a:ahLst/>
              <a:cxnLst/>
              <a:rect l="l" t="t" r="r" b="b"/>
              <a:pathLst>
                <a:path w="53131" h="10014" extrusionOk="0">
                  <a:moveTo>
                    <a:pt x="33310" y="0"/>
                  </a:moveTo>
                  <a:cubicBezTo>
                    <a:pt x="29181" y="0"/>
                    <a:pt x="25051" y="0"/>
                    <a:pt x="20922" y="275"/>
                  </a:cubicBezTo>
                  <a:cubicBezTo>
                    <a:pt x="17252" y="1744"/>
                    <a:pt x="13459" y="2478"/>
                    <a:pt x="9707" y="2478"/>
                  </a:cubicBezTo>
                  <a:cubicBezTo>
                    <a:pt x="7831" y="2478"/>
                    <a:pt x="5965" y="2294"/>
                    <a:pt x="4129" y="1927"/>
                  </a:cubicBezTo>
                  <a:cubicBezTo>
                    <a:pt x="3897" y="1904"/>
                    <a:pt x="3674" y="1892"/>
                    <a:pt x="3461" y="1892"/>
                  </a:cubicBezTo>
                  <a:cubicBezTo>
                    <a:pt x="1154" y="1892"/>
                    <a:pt x="0" y="3238"/>
                    <a:pt x="0" y="5506"/>
                  </a:cubicBezTo>
                  <a:cubicBezTo>
                    <a:pt x="0" y="7708"/>
                    <a:pt x="551" y="9911"/>
                    <a:pt x="3304" y="9911"/>
                  </a:cubicBezTo>
                  <a:cubicBezTo>
                    <a:pt x="3854" y="9979"/>
                    <a:pt x="4405" y="10014"/>
                    <a:pt x="4951" y="10014"/>
                  </a:cubicBezTo>
                  <a:cubicBezTo>
                    <a:pt x="6590" y="10014"/>
                    <a:pt x="8190" y="9704"/>
                    <a:pt x="9635" y="9085"/>
                  </a:cubicBezTo>
                  <a:cubicBezTo>
                    <a:pt x="15103" y="9457"/>
                    <a:pt x="20515" y="9606"/>
                    <a:pt x="25921" y="9606"/>
                  </a:cubicBezTo>
                  <a:cubicBezTo>
                    <a:pt x="32491" y="9606"/>
                    <a:pt x="39053" y="9387"/>
                    <a:pt x="45698" y="9085"/>
                  </a:cubicBezTo>
                  <a:cubicBezTo>
                    <a:pt x="45973" y="8809"/>
                    <a:pt x="46318" y="8672"/>
                    <a:pt x="46627" y="8672"/>
                  </a:cubicBezTo>
                  <a:cubicBezTo>
                    <a:pt x="46937" y="8672"/>
                    <a:pt x="47212" y="8809"/>
                    <a:pt x="47350" y="9085"/>
                  </a:cubicBezTo>
                  <a:lnTo>
                    <a:pt x="49277" y="9085"/>
                  </a:lnTo>
                  <a:cubicBezTo>
                    <a:pt x="50103" y="7983"/>
                    <a:pt x="53131" y="8534"/>
                    <a:pt x="52580" y="5781"/>
                  </a:cubicBezTo>
                  <a:cubicBezTo>
                    <a:pt x="52305" y="3028"/>
                    <a:pt x="49827" y="826"/>
                    <a:pt x="46799" y="826"/>
                  </a:cubicBezTo>
                  <a:cubicBezTo>
                    <a:pt x="46249" y="551"/>
                    <a:pt x="45423" y="275"/>
                    <a:pt x="44872" y="275"/>
                  </a:cubicBezTo>
                  <a:cubicBezTo>
                    <a:pt x="44283" y="717"/>
                    <a:pt x="43772" y="1002"/>
                    <a:pt x="43256" y="1002"/>
                  </a:cubicBezTo>
                  <a:cubicBezTo>
                    <a:pt x="42808" y="1002"/>
                    <a:pt x="42356" y="787"/>
                    <a:pt x="41844" y="275"/>
                  </a:cubicBezTo>
                  <a:cubicBezTo>
                    <a:pt x="41431" y="138"/>
                    <a:pt x="40949" y="69"/>
                    <a:pt x="40433" y="69"/>
                  </a:cubicBezTo>
                  <a:cubicBezTo>
                    <a:pt x="39917" y="69"/>
                    <a:pt x="39366" y="138"/>
                    <a:pt x="38816" y="275"/>
                  </a:cubicBezTo>
                  <a:cubicBezTo>
                    <a:pt x="38290" y="501"/>
                    <a:pt x="37785" y="583"/>
                    <a:pt x="37289" y="583"/>
                  </a:cubicBezTo>
                  <a:cubicBezTo>
                    <a:pt x="35967" y="583"/>
                    <a:pt x="34712" y="0"/>
                    <a:pt x="33310" y="0"/>
                  </a:cubicBezTo>
                  <a:close/>
                </a:path>
              </a:pathLst>
            </a:custGeom>
            <a:solidFill>
              <a:srgbClr val="CB4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7" name="Google Shape;9337;p9"/>
            <p:cNvSpPr/>
            <p:nvPr/>
          </p:nvSpPr>
          <p:spPr>
            <a:xfrm>
              <a:off x="3121775" y="2611425"/>
              <a:ext cx="997925" cy="234075"/>
            </a:xfrm>
            <a:custGeom>
              <a:avLst/>
              <a:gdLst/>
              <a:ahLst/>
              <a:cxnLst/>
              <a:rect l="l" t="t" r="r" b="b"/>
              <a:pathLst>
                <a:path w="39917" h="9363" extrusionOk="0">
                  <a:moveTo>
                    <a:pt x="5781" y="1"/>
                  </a:moveTo>
                  <a:cubicBezTo>
                    <a:pt x="3854" y="1"/>
                    <a:pt x="1927" y="345"/>
                    <a:pt x="0" y="1033"/>
                  </a:cubicBezTo>
                  <a:cubicBezTo>
                    <a:pt x="826" y="1584"/>
                    <a:pt x="1652" y="2134"/>
                    <a:pt x="2753" y="2685"/>
                  </a:cubicBezTo>
                  <a:cubicBezTo>
                    <a:pt x="6607" y="4337"/>
                    <a:pt x="6056" y="6539"/>
                    <a:pt x="3304" y="9292"/>
                  </a:cubicBezTo>
                  <a:lnTo>
                    <a:pt x="34687" y="9292"/>
                  </a:lnTo>
                  <a:cubicBezTo>
                    <a:pt x="34970" y="9339"/>
                    <a:pt x="35270" y="9362"/>
                    <a:pt x="35578" y="9362"/>
                  </a:cubicBezTo>
                  <a:cubicBezTo>
                    <a:pt x="37070" y="9362"/>
                    <a:pt x="38777" y="8828"/>
                    <a:pt x="39917" y="7915"/>
                  </a:cubicBezTo>
                  <a:cubicBezTo>
                    <a:pt x="35512" y="7365"/>
                    <a:pt x="31934" y="4612"/>
                    <a:pt x="29731" y="1033"/>
                  </a:cubicBezTo>
                  <a:cubicBezTo>
                    <a:pt x="26978" y="345"/>
                    <a:pt x="24226" y="1"/>
                    <a:pt x="21473" y="1"/>
                  </a:cubicBezTo>
                  <a:cubicBezTo>
                    <a:pt x="18720" y="1"/>
                    <a:pt x="15967" y="345"/>
                    <a:pt x="13214" y="1033"/>
                  </a:cubicBezTo>
                  <a:lnTo>
                    <a:pt x="11562" y="1033"/>
                  </a:lnTo>
                  <a:cubicBezTo>
                    <a:pt x="9635" y="345"/>
                    <a:pt x="7708" y="1"/>
                    <a:pt x="5781" y="1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8" name="Google Shape;9338;p9"/>
            <p:cNvSpPr/>
            <p:nvPr/>
          </p:nvSpPr>
          <p:spPr>
            <a:xfrm>
              <a:off x="1765975" y="2611425"/>
              <a:ext cx="736425" cy="268450"/>
            </a:xfrm>
            <a:custGeom>
              <a:avLst/>
              <a:gdLst/>
              <a:ahLst/>
              <a:cxnLst/>
              <a:rect l="l" t="t" r="r" b="b"/>
              <a:pathLst>
                <a:path w="29457" h="10738" extrusionOk="0">
                  <a:moveTo>
                    <a:pt x="22849" y="1"/>
                  </a:moveTo>
                  <a:cubicBezTo>
                    <a:pt x="20647" y="1"/>
                    <a:pt x="18445" y="345"/>
                    <a:pt x="16242" y="1033"/>
                  </a:cubicBezTo>
                  <a:cubicBezTo>
                    <a:pt x="15967" y="1309"/>
                    <a:pt x="15623" y="1446"/>
                    <a:pt x="15313" y="1446"/>
                  </a:cubicBezTo>
                  <a:cubicBezTo>
                    <a:pt x="15003" y="1446"/>
                    <a:pt x="14728" y="1309"/>
                    <a:pt x="14590" y="1033"/>
                  </a:cubicBezTo>
                  <a:lnTo>
                    <a:pt x="6607" y="1033"/>
                  </a:lnTo>
                  <a:cubicBezTo>
                    <a:pt x="3854" y="3236"/>
                    <a:pt x="0" y="4887"/>
                    <a:pt x="3028" y="9292"/>
                  </a:cubicBezTo>
                  <a:cubicBezTo>
                    <a:pt x="5506" y="10255"/>
                    <a:pt x="8121" y="10737"/>
                    <a:pt x="10702" y="10737"/>
                  </a:cubicBezTo>
                  <a:cubicBezTo>
                    <a:pt x="13283" y="10737"/>
                    <a:pt x="15829" y="10255"/>
                    <a:pt x="18169" y="9292"/>
                  </a:cubicBezTo>
                  <a:cubicBezTo>
                    <a:pt x="15967" y="9292"/>
                    <a:pt x="13765" y="9017"/>
                    <a:pt x="11562" y="8741"/>
                  </a:cubicBezTo>
                  <a:cubicBezTo>
                    <a:pt x="9911" y="8191"/>
                    <a:pt x="9635" y="6539"/>
                    <a:pt x="9911" y="4612"/>
                  </a:cubicBezTo>
                  <a:cubicBezTo>
                    <a:pt x="10253" y="3585"/>
                    <a:pt x="10915" y="3303"/>
                    <a:pt x="11698" y="3303"/>
                  </a:cubicBezTo>
                  <a:cubicBezTo>
                    <a:pt x="12174" y="3303"/>
                    <a:pt x="12694" y="3407"/>
                    <a:pt x="13214" y="3511"/>
                  </a:cubicBezTo>
                  <a:cubicBezTo>
                    <a:pt x="15692" y="4061"/>
                    <a:pt x="17894" y="4337"/>
                    <a:pt x="20372" y="4612"/>
                  </a:cubicBezTo>
                  <a:cubicBezTo>
                    <a:pt x="20995" y="4660"/>
                    <a:pt x="21618" y="4691"/>
                    <a:pt x="22233" y="4691"/>
                  </a:cubicBezTo>
                  <a:cubicBezTo>
                    <a:pt x="25147" y="4691"/>
                    <a:pt x="27865" y="3989"/>
                    <a:pt x="29456" y="1033"/>
                  </a:cubicBezTo>
                  <a:cubicBezTo>
                    <a:pt x="27254" y="345"/>
                    <a:pt x="25051" y="1"/>
                    <a:pt x="22849" y="1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9" name="Google Shape;9339;p9"/>
            <p:cNvSpPr/>
            <p:nvPr/>
          </p:nvSpPr>
          <p:spPr>
            <a:xfrm>
              <a:off x="1573275" y="2630375"/>
              <a:ext cx="351000" cy="211650"/>
            </a:xfrm>
            <a:custGeom>
              <a:avLst/>
              <a:gdLst/>
              <a:ahLst/>
              <a:cxnLst/>
              <a:rect l="l" t="t" r="r" b="b"/>
              <a:pathLst>
                <a:path w="14040" h="8466" extrusionOk="0">
                  <a:moveTo>
                    <a:pt x="2202" y="0"/>
                  </a:moveTo>
                  <a:lnTo>
                    <a:pt x="551" y="1376"/>
                  </a:lnTo>
                  <a:cubicBezTo>
                    <a:pt x="275" y="1376"/>
                    <a:pt x="275" y="1652"/>
                    <a:pt x="0" y="1927"/>
                  </a:cubicBezTo>
                  <a:cubicBezTo>
                    <a:pt x="0" y="2202"/>
                    <a:pt x="0" y="2753"/>
                    <a:pt x="551" y="3028"/>
                  </a:cubicBezTo>
                  <a:cubicBezTo>
                    <a:pt x="1927" y="4405"/>
                    <a:pt x="3028" y="5506"/>
                    <a:pt x="4129" y="6607"/>
                  </a:cubicBezTo>
                  <a:lnTo>
                    <a:pt x="5781" y="8259"/>
                  </a:lnTo>
                  <a:cubicBezTo>
                    <a:pt x="6089" y="7796"/>
                    <a:pt x="6398" y="7420"/>
                    <a:pt x="6706" y="7420"/>
                  </a:cubicBezTo>
                  <a:cubicBezTo>
                    <a:pt x="6948" y="7420"/>
                    <a:pt x="7191" y="7653"/>
                    <a:pt x="7433" y="8259"/>
                  </a:cubicBezTo>
                  <a:lnTo>
                    <a:pt x="9360" y="8259"/>
                  </a:lnTo>
                  <a:cubicBezTo>
                    <a:pt x="9498" y="8396"/>
                    <a:pt x="9704" y="8465"/>
                    <a:pt x="9945" y="8465"/>
                  </a:cubicBezTo>
                  <a:cubicBezTo>
                    <a:pt x="10186" y="8465"/>
                    <a:pt x="10461" y="8396"/>
                    <a:pt x="10736" y="8259"/>
                  </a:cubicBezTo>
                  <a:cubicBezTo>
                    <a:pt x="9635" y="4680"/>
                    <a:pt x="14040" y="3303"/>
                    <a:pt x="14040" y="275"/>
                  </a:cubicBezTo>
                  <a:lnTo>
                    <a:pt x="2202" y="0"/>
                  </a:lnTo>
                  <a:close/>
                </a:path>
              </a:pathLst>
            </a:custGeom>
            <a:solidFill>
              <a:srgbClr val="CB4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0" name="Google Shape;9340;p9"/>
            <p:cNvSpPr/>
            <p:nvPr/>
          </p:nvSpPr>
          <p:spPr>
            <a:xfrm>
              <a:off x="3121775" y="2816175"/>
              <a:ext cx="41300" cy="20675"/>
            </a:xfrm>
            <a:custGeom>
              <a:avLst/>
              <a:gdLst/>
              <a:ahLst/>
              <a:cxnLst/>
              <a:rect l="l" t="t" r="r" b="b"/>
              <a:pathLst>
                <a:path w="1652" h="827" extrusionOk="0">
                  <a:moveTo>
                    <a:pt x="826" y="1"/>
                  </a:moveTo>
                  <a:cubicBezTo>
                    <a:pt x="551" y="1"/>
                    <a:pt x="275" y="276"/>
                    <a:pt x="0" y="827"/>
                  </a:cubicBezTo>
                  <a:lnTo>
                    <a:pt x="1652" y="827"/>
                  </a:lnTo>
                  <a:cubicBezTo>
                    <a:pt x="1377" y="276"/>
                    <a:pt x="1101" y="1"/>
                    <a:pt x="826" y="1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1" name="Google Shape;9341;p9"/>
            <p:cNvSpPr/>
            <p:nvPr/>
          </p:nvSpPr>
          <p:spPr>
            <a:xfrm>
              <a:off x="2172025" y="2590525"/>
              <a:ext cx="1238825" cy="62225"/>
            </a:xfrm>
            <a:custGeom>
              <a:avLst/>
              <a:gdLst/>
              <a:ahLst/>
              <a:cxnLst/>
              <a:rect l="l" t="t" r="r" b="b"/>
              <a:pathLst>
                <a:path w="49553" h="2489" extrusionOk="0">
                  <a:moveTo>
                    <a:pt x="4086" y="0"/>
                  </a:moveTo>
                  <a:cubicBezTo>
                    <a:pt x="2617" y="0"/>
                    <a:pt x="1224" y="340"/>
                    <a:pt x="0" y="1869"/>
                  </a:cubicBezTo>
                  <a:lnTo>
                    <a:pt x="28080" y="1869"/>
                  </a:lnTo>
                  <a:cubicBezTo>
                    <a:pt x="28493" y="2282"/>
                    <a:pt x="29043" y="2489"/>
                    <a:pt x="29628" y="2489"/>
                  </a:cubicBezTo>
                  <a:cubicBezTo>
                    <a:pt x="30213" y="2489"/>
                    <a:pt x="30833" y="2282"/>
                    <a:pt x="31383" y="1869"/>
                  </a:cubicBezTo>
                  <a:lnTo>
                    <a:pt x="34687" y="1869"/>
                  </a:lnTo>
                  <a:cubicBezTo>
                    <a:pt x="34962" y="2145"/>
                    <a:pt x="35306" y="2282"/>
                    <a:pt x="35616" y="2282"/>
                  </a:cubicBezTo>
                  <a:cubicBezTo>
                    <a:pt x="35925" y="2282"/>
                    <a:pt x="36201" y="2145"/>
                    <a:pt x="36338" y="1869"/>
                  </a:cubicBezTo>
                  <a:lnTo>
                    <a:pt x="49552" y="1869"/>
                  </a:lnTo>
                  <a:cubicBezTo>
                    <a:pt x="48268" y="371"/>
                    <a:pt x="46650" y="204"/>
                    <a:pt x="44958" y="204"/>
                  </a:cubicBezTo>
                  <a:cubicBezTo>
                    <a:pt x="44475" y="204"/>
                    <a:pt x="43985" y="218"/>
                    <a:pt x="43496" y="218"/>
                  </a:cubicBezTo>
                  <a:lnTo>
                    <a:pt x="7708" y="218"/>
                  </a:lnTo>
                  <a:cubicBezTo>
                    <a:pt x="6485" y="218"/>
                    <a:pt x="5261" y="0"/>
                    <a:pt x="4086" y="0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2" name="Google Shape;9342;p9"/>
            <p:cNvSpPr/>
            <p:nvPr/>
          </p:nvSpPr>
          <p:spPr>
            <a:xfrm>
              <a:off x="2915300" y="2388975"/>
              <a:ext cx="282200" cy="122700"/>
            </a:xfrm>
            <a:custGeom>
              <a:avLst/>
              <a:gdLst/>
              <a:ahLst/>
              <a:cxnLst/>
              <a:rect l="l" t="t" r="r" b="b"/>
              <a:pathLst>
                <a:path w="11288" h="4908" extrusionOk="0">
                  <a:moveTo>
                    <a:pt x="3893" y="1"/>
                  </a:moveTo>
                  <a:cubicBezTo>
                    <a:pt x="2423" y="1"/>
                    <a:pt x="1060" y="694"/>
                    <a:pt x="0" y="3049"/>
                  </a:cubicBezTo>
                  <a:cubicBezTo>
                    <a:pt x="2065" y="4288"/>
                    <a:pt x="4439" y="4907"/>
                    <a:pt x="6775" y="4907"/>
                  </a:cubicBezTo>
                  <a:cubicBezTo>
                    <a:pt x="7554" y="4907"/>
                    <a:pt x="8328" y="4838"/>
                    <a:pt x="9085" y="4701"/>
                  </a:cubicBezTo>
                  <a:cubicBezTo>
                    <a:pt x="11287" y="4426"/>
                    <a:pt x="10186" y="2774"/>
                    <a:pt x="9911" y="1397"/>
                  </a:cubicBezTo>
                  <a:cubicBezTo>
                    <a:pt x="8021" y="1240"/>
                    <a:pt x="5860" y="1"/>
                    <a:pt x="3893" y="1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3" name="Google Shape;9343;p9"/>
            <p:cNvSpPr/>
            <p:nvPr/>
          </p:nvSpPr>
          <p:spPr>
            <a:xfrm>
              <a:off x="3452100" y="2586475"/>
              <a:ext cx="419850" cy="43925"/>
            </a:xfrm>
            <a:custGeom>
              <a:avLst/>
              <a:gdLst/>
              <a:ahLst/>
              <a:cxnLst/>
              <a:rect l="l" t="t" r="r" b="b"/>
              <a:pathLst>
                <a:path w="16794" h="1757" extrusionOk="0">
                  <a:moveTo>
                    <a:pt x="7049" y="0"/>
                  </a:moveTo>
                  <a:cubicBezTo>
                    <a:pt x="4678" y="0"/>
                    <a:pt x="2315" y="368"/>
                    <a:pt x="1" y="1756"/>
                  </a:cubicBezTo>
                  <a:lnTo>
                    <a:pt x="16518" y="1756"/>
                  </a:lnTo>
                  <a:cubicBezTo>
                    <a:pt x="16518" y="1481"/>
                    <a:pt x="16794" y="930"/>
                    <a:pt x="16794" y="380"/>
                  </a:cubicBezTo>
                  <a:lnTo>
                    <a:pt x="16794" y="380"/>
                  </a:lnTo>
                  <a:cubicBezTo>
                    <a:pt x="16200" y="439"/>
                    <a:pt x="15603" y="463"/>
                    <a:pt x="15004" y="463"/>
                  </a:cubicBezTo>
                  <a:cubicBezTo>
                    <a:pt x="12381" y="463"/>
                    <a:pt x="9710" y="0"/>
                    <a:pt x="7049" y="0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4" name="Google Shape;9344;p9"/>
            <p:cNvSpPr/>
            <p:nvPr/>
          </p:nvSpPr>
          <p:spPr>
            <a:xfrm>
              <a:off x="2894650" y="2465200"/>
              <a:ext cx="20675" cy="20650"/>
            </a:xfrm>
            <a:custGeom>
              <a:avLst/>
              <a:gdLst/>
              <a:ahLst/>
              <a:cxnLst/>
              <a:rect l="l" t="t" r="r" b="b"/>
              <a:pathLst>
                <a:path w="827" h="826" extrusionOk="0">
                  <a:moveTo>
                    <a:pt x="826" y="0"/>
                  </a:moveTo>
                  <a:lnTo>
                    <a:pt x="826" y="0"/>
                  </a:lnTo>
                  <a:cubicBezTo>
                    <a:pt x="1" y="275"/>
                    <a:pt x="551" y="826"/>
                    <a:pt x="551" y="826"/>
                  </a:cubicBezTo>
                  <a:cubicBezTo>
                    <a:pt x="551" y="826"/>
                    <a:pt x="826" y="275"/>
                    <a:pt x="826" y="0"/>
                  </a:cubicBezTo>
                  <a:close/>
                </a:path>
              </a:pathLst>
            </a:custGeom>
            <a:solidFill>
              <a:srgbClr val="F69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5" name="Google Shape;9345;p9"/>
            <p:cNvSpPr/>
            <p:nvPr/>
          </p:nvSpPr>
          <p:spPr>
            <a:xfrm>
              <a:off x="1154700" y="2644125"/>
              <a:ext cx="150175" cy="61025"/>
            </a:xfrm>
            <a:custGeom>
              <a:avLst/>
              <a:gdLst/>
              <a:ahLst/>
              <a:cxnLst/>
              <a:rect l="l" t="t" r="r" b="b"/>
              <a:pathLst>
                <a:path w="6007" h="2441" extrusionOk="0">
                  <a:moveTo>
                    <a:pt x="1327" y="1"/>
                  </a:moveTo>
                  <a:cubicBezTo>
                    <a:pt x="514" y="1220"/>
                    <a:pt x="1" y="2440"/>
                    <a:pt x="1008" y="2440"/>
                  </a:cubicBezTo>
                  <a:cubicBezTo>
                    <a:pt x="1365" y="2440"/>
                    <a:pt x="1912" y="2287"/>
                    <a:pt x="2703" y="1928"/>
                  </a:cubicBezTo>
                  <a:cubicBezTo>
                    <a:pt x="4080" y="1377"/>
                    <a:pt x="4906" y="826"/>
                    <a:pt x="6007" y="1"/>
                  </a:cubicBezTo>
                  <a:close/>
                </a:path>
              </a:pathLst>
            </a:custGeom>
            <a:solidFill>
              <a:srgbClr val="C651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6" name="Google Shape;9346;p9"/>
            <p:cNvSpPr/>
            <p:nvPr/>
          </p:nvSpPr>
          <p:spPr>
            <a:xfrm>
              <a:off x="1717800" y="2772475"/>
              <a:ext cx="89475" cy="64375"/>
            </a:xfrm>
            <a:custGeom>
              <a:avLst/>
              <a:gdLst/>
              <a:ahLst/>
              <a:cxnLst/>
              <a:rect l="l" t="t" r="r" b="b"/>
              <a:pathLst>
                <a:path w="3579" h="2575" extrusionOk="0">
                  <a:moveTo>
                    <a:pt x="1320" y="0"/>
                  </a:moveTo>
                  <a:cubicBezTo>
                    <a:pt x="59" y="0"/>
                    <a:pt x="242" y="1607"/>
                    <a:pt x="0" y="2575"/>
                  </a:cubicBezTo>
                  <a:lnTo>
                    <a:pt x="1927" y="2575"/>
                  </a:lnTo>
                  <a:cubicBezTo>
                    <a:pt x="1927" y="1749"/>
                    <a:pt x="3579" y="648"/>
                    <a:pt x="1927" y="97"/>
                  </a:cubicBezTo>
                  <a:cubicBezTo>
                    <a:pt x="1694" y="31"/>
                    <a:pt x="1494" y="0"/>
                    <a:pt x="1320" y="0"/>
                  </a:cubicBezTo>
                  <a:close/>
                </a:path>
              </a:pathLst>
            </a:custGeom>
            <a:solidFill>
              <a:srgbClr val="CB4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7" name="Google Shape;9347;p9"/>
            <p:cNvSpPr/>
            <p:nvPr/>
          </p:nvSpPr>
          <p:spPr>
            <a:xfrm>
              <a:off x="2130725" y="2630375"/>
              <a:ext cx="41325" cy="25825"/>
            </a:xfrm>
            <a:custGeom>
              <a:avLst/>
              <a:gdLst/>
              <a:ahLst/>
              <a:cxnLst/>
              <a:rect l="l" t="t" r="r" b="b"/>
              <a:pathLst>
                <a:path w="1653" h="1033" extrusionOk="0">
                  <a:moveTo>
                    <a:pt x="0" y="0"/>
                  </a:moveTo>
                  <a:cubicBezTo>
                    <a:pt x="276" y="688"/>
                    <a:pt x="551" y="1032"/>
                    <a:pt x="826" y="1032"/>
                  </a:cubicBezTo>
                  <a:cubicBezTo>
                    <a:pt x="1102" y="1032"/>
                    <a:pt x="1377" y="688"/>
                    <a:pt x="1652" y="0"/>
                  </a:cubicBezTo>
                  <a:close/>
                </a:path>
              </a:pathLst>
            </a:custGeom>
            <a:solidFill>
              <a:srgbClr val="EE7C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8" name="Google Shape;9348;p9"/>
            <p:cNvSpPr/>
            <p:nvPr/>
          </p:nvSpPr>
          <p:spPr>
            <a:xfrm>
              <a:off x="2874000" y="2637250"/>
              <a:ext cx="82625" cy="28475"/>
            </a:xfrm>
            <a:custGeom>
              <a:avLst/>
              <a:gdLst/>
              <a:ahLst/>
              <a:cxnLst/>
              <a:rect l="l" t="t" r="r" b="b"/>
              <a:pathLst>
                <a:path w="3305" h="1139" extrusionOk="0">
                  <a:moveTo>
                    <a:pt x="1" y="0"/>
                  </a:moveTo>
                  <a:cubicBezTo>
                    <a:pt x="720" y="720"/>
                    <a:pt x="1289" y="1138"/>
                    <a:pt x="1825" y="1138"/>
                  </a:cubicBezTo>
                  <a:cubicBezTo>
                    <a:pt x="2316" y="1138"/>
                    <a:pt x="2778" y="789"/>
                    <a:pt x="3304" y="0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9" name="Google Shape;9349;p9"/>
            <p:cNvSpPr/>
            <p:nvPr/>
          </p:nvSpPr>
          <p:spPr>
            <a:xfrm>
              <a:off x="3039175" y="2632075"/>
              <a:ext cx="41325" cy="25850"/>
            </a:xfrm>
            <a:custGeom>
              <a:avLst/>
              <a:gdLst/>
              <a:ahLst/>
              <a:cxnLst/>
              <a:rect l="l" t="t" r="r" b="b"/>
              <a:pathLst>
                <a:path w="1653" h="1034" extrusionOk="0">
                  <a:moveTo>
                    <a:pt x="827" y="1"/>
                  </a:moveTo>
                  <a:cubicBezTo>
                    <a:pt x="551" y="1"/>
                    <a:pt x="276" y="70"/>
                    <a:pt x="1" y="207"/>
                  </a:cubicBezTo>
                  <a:cubicBezTo>
                    <a:pt x="276" y="758"/>
                    <a:pt x="551" y="1033"/>
                    <a:pt x="827" y="1033"/>
                  </a:cubicBezTo>
                  <a:cubicBezTo>
                    <a:pt x="1102" y="1033"/>
                    <a:pt x="1377" y="758"/>
                    <a:pt x="1652" y="207"/>
                  </a:cubicBezTo>
                  <a:cubicBezTo>
                    <a:pt x="1377" y="70"/>
                    <a:pt x="1102" y="1"/>
                    <a:pt x="827" y="1"/>
                  </a:cubicBezTo>
                  <a:close/>
                </a:path>
              </a:pathLst>
            </a:custGeom>
            <a:solidFill>
              <a:srgbClr val="CF52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350" name="Google Shape;9350;p9"/>
          <p:cNvGrpSpPr/>
          <p:nvPr/>
        </p:nvGrpSpPr>
        <p:grpSpPr>
          <a:xfrm rot="2207749">
            <a:off x="2662825" y="1033015"/>
            <a:ext cx="2240064" cy="2006151"/>
            <a:chOff x="490375" y="558850"/>
            <a:chExt cx="6296200" cy="4229050"/>
          </a:xfrm>
        </p:grpSpPr>
        <p:sp>
          <p:nvSpPr>
            <p:cNvPr id="9351" name="Google Shape;9351;p9"/>
            <p:cNvSpPr/>
            <p:nvPr/>
          </p:nvSpPr>
          <p:spPr>
            <a:xfrm>
              <a:off x="490375" y="703050"/>
              <a:ext cx="928300" cy="605625"/>
            </a:xfrm>
            <a:custGeom>
              <a:avLst/>
              <a:gdLst/>
              <a:ahLst/>
              <a:cxnLst/>
              <a:rect l="l" t="t" r="r" b="b"/>
              <a:pathLst>
                <a:path w="37132" h="24225" extrusionOk="0">
                  <a:moveTo>
                    <a:pt x="10190" y="0"/>
                  </a:moveTo>
                  <a:cubicBezTo>
                    <a:pt x="6342" y="0"/>
                    <a:pt x="2537" y="297"/>
                    <a:pt x="807" y="4448"/>
                  </a:cubicBezTo>
                  <a:cubicBezTo>
                    <a:pt x="0" y="7677"/>
                    <a:pt x="2825" y="10099"/>
                    <a:pt x="5650" y="12117"/>
                  </a:cubicBezTo>
                  <a:cubicBezTo>
                    <a:pt x="16548" y="13327"/>
                    <a:pt x="24216" y="21400"/>
                    <a:pt x="34306" y="24225"/>
                  </a:cubicBezTo>
                  <a:cubicBezTo>
                    <a:pt x="35517" y="20996"/>
                    <a:pt x="36324" y="17364"/>
                    <a:pt x="37131" y="13731"/>
                  </a:cubicBezTo>
                  <a:cubicBezTo>
                    <a:pt x="29059" y="8888"/>
                    <a:pt x="19777" y="6063"/>
                    <a:pt x="12108" y="9"/>
                  </a:cubicBezTo>
                  <a:cubicBezTo>
                    <a:pt x="11474" y="9"/>
                    <a:pt x="10831" y="0"/>
                    <a:pt x="10190" y="0"/>
                  </a:cubicBezTo>
                  <a:close/>
                </a:path>
              </a:pathLst>
            </a:custGeom>
            <a:solidFill>
              <a:srgbClr val="7BAD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2" name="Google Shape;9352;p9"/>
            <p:cNvSpPr/>
            <p:nvPr/>
          </p:nvSpPr>
          <p:spPr>
            <a:xfrm>
              <a:off x="4617200" y="2014950"/>
              <a:ext cx="484350" cy="525675"/>
            </a:xfrm>
            <a:custGeom>
              <a:avLst/>
              <a:gdLst/>
              <a:ahLst/>
              <a:cxnLst/>
              <a:rect l="l" t="t" r="r" b="b"/>
              <a:pathLst>
                <a:path w="19374" h="21027" extrusionOk="0">
                  <a:moveTo>
                    <a:pt x="0" y="1"/>
                  </a:moveTo>
                  <a:cubicBezTo>
                    <a:pt x="2422" y="3633"/>
                    <a:pt x="4036" y="7669"/>
                    <a:pt x="4440" y="11705"/>
                  </a:cubicBezTo>
                  <a:cubicBezTo>
                    <a:pt x="5184" y="11540"/>
                    <a:pt x="5853" y="11463"/>
                    <a:pt x="6456" y="11463"/>
                  </a:cubicBezTo>
                  <a:cubicBezTo>
                    <a:pt x="11739" y="11463"/>
                    <a:pt x="12036" y="17324"/>
                    <a:pt x="14933" y="20584"/>
                  </a:cubicBezTo>
                  <a:cubicBezTo>
                    <a:pt x="15253" y="20904"/>
                    <a:pt x="15601" y="21027"/>
                    <a:pt x="15970" y="21027"/>
                  </a:cubicBezTo>
                  <a:cubicBezTo>
                    <a:pt x="16997" y="21027"/>
                    <a:pt x="18185" y="20074"/>
                    <a:pt x="19373" y="19777"/>
                  </a:cubicBezTo>
                  <a:cubicBezTo>
                    <a:pt x="15337" y="11302"/>
                    <a:pt x="8476" y="4037"/>
                    <a:pt x="0" y="1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3" name="Google Shape;9353;p9"/>
            <p:cNvSpPr/>
            <p:nvPr/>
          </p:nvSpPr>
          <p:spPr>
            <a:xfrm>
              <a:off x="4112700" y="3119650"/>
              <a:ext cx="191725" cy="126325"/>
            </a:xfrm>
            <a:custGeom>
              <a:avLst/>
              <a:gdLst/>
              <a:ahLst/>
              <a:cxnLst/>
              <a:rect l="l" t="t" r="r" b="b"/>
              <a:pathLst>
                <a:path w="7669" h="5053" extrusionOk="0">
                  <a:moveTo>
                    <a:pt x="2818" y="1"/>
                  </a:moveTo>
                  <a:cubicBezTo>
                    <a:pt x="1903" y="1"/>
                    <a:pt x="938" y="105"/>
                    <a:pt x="0" y="209"/>
                  </a:cubicBezTo>
                  <a:cubicBezTo>
                    <a:pt x="1614" y="3034"/>
                    <a:pt x="4440" y="4649"/>
                    <a:pt x="7668" y="5052"/>
                  </a:cubicBezTo>
                  <a:cubicBezTo>
                    <a:pt x="7668" y="861"/>
                    <a:pt x="5448" y="1"/>
                    <a:pt x="2818" y="1"/>
                  </a:cubicBezTo>
                  <a:close/>
                </a:path>
              </a:pathLst>
            </a:custGeom>
            <a:solidFill>
              <a:srgbClr val="8EBA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4" name="Google Shape;9354;p9"/>
            <p:cNvSpPr/>
            <p:nvPr/>
          </p:nvSpPr>
          <p:spPr>
            <a:xfrm>
              <a:off x="3830175" y="2499275"/>
              <a:ext cx="363250" cy="252275"/>
            </a:xfrm>
            <a:custGeom>
              <a:avLst/>
              <a:gdLst/>
              <a:ahLst/>
              <a:cxnLst/>
              <a:rect l="l" t="t" r="r" b="b"/>
              <a:pathLst>
                <a:path w="14530" h="10091" extrusionOk="0">
                  <a:moveTo>
                    <a:pt x="0" y="1"/>
                  </a:moveTo>
                  <a:lnTo>
                    <a:pt x="0" y="1"/>
                  </a:lnTo>
                  <a:cubicBezTo>
                    <a:pt x="807" y="4037"/>
                    <a:pt x="5651" y="6055"/>
                    <a:pt x="6861" y="10091"/>
                  </a:cubicBezTo>
                  <a:lnTo>
                    <a:pt x="14530" y="10091"/>
                  </a:lnTo>
                  <a:cubicBezTo>
                    <a:pt x="10494" y="5247"/>
                    <a:pt x="5651" y="2019"/>
                    <a:pt x="0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5" name="Google Shape;9355;p9"/>
            <p:cNvSpPr/>
            <p:nvPr/>
          </p:nvSpPr>
          <p:spPr>
            <a:xfrm>
              <a:off x="3971425" y="2751525"/>
              <a:ext cx="30300" cy="30300"/>
            </a:xfrm>
            <a:custGeom>
              <a:avLst/>
              <a:gdLst/>
              <a:ahLst/>
              <a:cxnLst/>
              <a:rect l="l" t="t" r="r" b="b"/>
              <a:pathLst>
                <a:path w="1212" h="1212" extrusionOk="0">
                  <a:moveTo>
                    <a:pt x="1211" y="1"/>
                  </a:moveTo>
                  <a:cubicBezTo>
                    <a:pt x="1" y="404"/>
                    <a:pt x="808" y="808"/>
                    <a:pt x="808" y="1211"/>
                  </a:cubicBezTo>
                  <a:cubicBezTo>
                    <a:pt x="808" y="1211"/>
                    <a:pt x="1211" y="404"/>
                    <a:pt x="1211" y="1"/>
                  </a:cubicBezTo>
                  <a:close/>
                </a:path>
              </a:pathLst>
            </a:custGeom>
            <a:solidFill>
              <a:srgbClr val="83A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6" name="Google Shape;9356;p9"/>
            <p:cNvSpPr/>
            <p:nvPr/>
          </p:nvSpPr>
          <p:spPr>
            <a:xfrm>
              <a:off x="621525" y="971775"/>
              <a:ext cx="4500200" cy="3078100"/>
            </a:xfrm>
            <a:custGeom>
              <a:avLst/>
              <a:gdLst/>
              <a:ahLst/>
              <a:cxnLst/>
              <a:rect l="l" t="t" r="r" b="b"/>
              <a:pathLst>
                <a:path w="180008" h="123124" extrusionOk="0">
                  <a:moveTo>
                    <a:pt x="5203" y="0"/>
                  </a:moveTo>
                  <a:cubicBezTo>
                    <a:pt x="3564" y="0"/>
                    <a:pt x="1841" y="394"/>
                    <a:pt x="1" y="1368"/>
                  </a:cubicBezTo>
                  <a:cubicBezTo>
                    <a:pt x="1" y="8633"/>
                    <a:pt x="2826" y="15897"/>
                    <a:pt x="8477" y="20741"/>
                  </a:cubicBezTo>
                  <a:cubicBezTo>
                    <a:pt x="26235" y="36885"/>
                    <a:pt x="40361" y="56661"/>
                    <a:pt x="58927" y="71594"/>
                  </a:cubicBezTo>
                  <a:cubicBezTo>
                    <a:pt x="68613" y="79263"/>
                    <a:pt x="77492" y="88142"/>
                    <a:pt x="88793" y="93389"/>
                  </a:cubicBezTo>
                  <a:cubicBezTo>
                    <a:pt x="93233" y="94196"/>
                    <a:pt x="96865" y="96618"/>
                    <a:pt x="98883" y="100250"/>
                  </a:cubicBezTo>
                  <a:cubicBezTo>
                    <a:pt x="114624" y="112762"/>
                    <a:pt x="133189" y="118008"/>
                    <a:pt x="151755" y="122044"/>
                  </a:cubicBezTo>
                  <a:cubicBezTo>
                    <a:pt x="154245" y="122771"/>
                    <a:pt x="156789" y="123124"/>
                    <a:pt x="159310" y="123124"/>
                  </a:cubicBezTo>
                  <a:cubicBezTo>
                    <a:pt x="166597" y="123124"/>
                    <a:pt x="173699" y="120177"/>
                    <a:pt x="178796" y="114780"/>
                  </a:cubicBezTo>
                  <a:cubicBezTo>
                    <a:pt x="179604" y="114376"/>
                    <a:pt x="180007" y="112762"/>
                    <a:pt x="179604" y="111954"/>
                  </a:cubicBezTo>
                  <a:cubicBezTo>
                    <a:pt x="177182" y="109936"/>
                    <a:pt x="174760" y="107918"/>
                    <a:pt x="172339" y="106304"/>
                  </a:cubicBezTo>
                  <a:cubicBezTo>
                    <a:pt x="169514" y="104690"/>
                    <a:pt x="167092" y="103075"/>
                    <a:pt x="165074" y="100654"/>
                  </a:cubicBezTo>
                  <a:cubicBezTo>
                    <a:pt x="160231" y="95810"/>
                    <a:pt x="153370" y="93389"/>
                    <a:pt x="148123" y="89353"/>
                  </a:cubicBezTo>
                  <a:cubicBezTo>
                    <a:pt x="145297" y="87335"/>
                    <a:pt x="142876" y="85720"/>
                    <a:pt x="140051" y="83702"/>
                  </a:cubicBezTo>
                  <a:cubicBezTo>
                    <a:pt x="105745" y="55450"/>
                    <a:pt x="68613" y="31234"/>
                    <a:pt x="29060" y="11054"/>
                  </a:cubicBezTo>
                  <a:cubicBezTo>
                    <a:pt x="25024" y="9036"/>
                    <a:pt x="21392" y="6615"/>
                    <a:pt x="17356" y="5000"/>
                  </a:cubicBezTo>
                  <a:cubicBezTo>
                    <a:pt x="13516" y="2932"/>
                    <a:pt x="9676" y="0"/>
                    <a:pt x="5203" y="0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7" name="Google Shape;9357;p9"/>
            <p:cNvSpPr/>
            <p:nvPr/>
          </p:nvSpPr>
          <p:spPr>
            <a:xfrm>
              <a:off x="793075" y="558850"/>
              <a:ext cx="4490075" cy="2727475"/>
            </a:xfrm>
            <a:custGeom>
              <a:avLst/>
              <a:gdLst/>
              <a:ahLst/>
              <a:cxnLst/>
              <a:rect l="l" t="t" r="r" b="b"/>
              <a:pathLst>
                <a:path w="179603" h="109099" extrusionOk="0">
                  <a:moveTo>
                    <a:pt x="24108" y="1"/>
                  </a:moveTo>
                  <a:cubicBezTo>
                    <a:pt x="18837" y="1"/>
                    <a:pt x="13496" y="418"/>
                    <a:pt x="8072" y="1337"/>
                  </a:cubicBezTo>
                  <a:cubicBezTo>
                    <a:pt x="4843" y="1741"/>
                    <a:pt x="2018" y="3355"/>
                    <a:pt x="0" y="5777"/>
                  </a:cubicBezTo>
                  <a:cubicBezTo>
                    <a:pt x="4843" y="15867"/>
                    <a:pt x="15741" y="17077"/>
                    <a:pt x="24216" y="22324"/>
                  </a:cubicBezTo>
                  <a:cubicBezTo>
                    <a:pt x="28252" y="23535"/>
                    <a:pt x="32288" y="25150"/>
                    <a:pt x="36324" y="27168"/>
                  </a:cubicBezTo>
                  <a:cubicBezTo>
                    <a:pt x="64980" y="42908"/>
                    <a:pt x="92425" y="60666"/>
                    <a:pt x="119466" y="79232"/>
                  </a:cubicBezTo>
                  <a:cubicBezTo>
                    <a:pt x="124713" y="82057"/>
                    <a:pt x="129960" y="85690"/>
                    <a:pt x="134803" y="89322"/>
                  </a:cubicBezTo>
                  <a:cubicBezTo>
                    <a:pt x="141664" y="94569"/>
                    <a:pt x="148929" y="99412"/>
                    <a:pt x="156598" y="104255"/>
                  </a:cubicBezTo>
                  <a:cubicBezTo>
                    <a:pt x="159826" y="106677"/>
                    <a:pt x="163862" y="108695"/>
                    <a:pt x="167898" y="109099"/>
                  </a:cubicBezTo>
                  <a:cubicBezTo>
                    <a:pt x="177181" y="107888"/>
                    <a:pt x="179603" y="102641"/>
                    <a:pt x="177181" y="93762"/>
                  </a:cubicBezTo>
                  <a:cubicBezTo>
                    <a:pt x="175567" y="88111"/>
                    <a:pt x="172338" y="83672"/>
                    <a:pt x="172338" y="78021"/>
                  </a:cubicBezTo>
                  <a:cubicBezTo>
                    <a:pt x="165477" y="71967"/>
                    <a:pt x="159423" y="64702"/>
                    <a:pt x="152965" y="58648"/>
                  </a:cubicBezTo>
                  <a:cubicBezTo>
                    <a:pt x="144893" y="50173"/>
                    <a:pt x="136014" y="42504"/>
                    <a:pt x="126327" y="36047"/>
                  </a:cubicBezTo>
                  <a:cubicBezTo>
                    <a:pt x="110587" y="25553"/>
                    <a:pt x="93636" y="17077"/>
                    <a:pt x="75877" y="11023"/>
                  </a:cubicBezTo>
                  <a:cubicBezTo>
                    <a:pt x="59047" y="4790"/>
                    <a:pt x="41977" y="1"/>
                    <a:pt x="24108" y="1"/>
                  </a:cubicBezTo>
                  <a:close/>
                </a:path>
              </a:pathLst>
            </a:custGeom>
            <a:solidFill>
              <a:srgbClr val="F7F1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8" name="Google Shape;9358;p9"/>
            <p:cNvSpPr/>
            <p:nvPr/>
          </p:nvSpPr>
          <p:spPr>
            <a:xfrm>
              <a:off x="5333575" y="3780725"/>
              <a:ext cx="1453000" cy="1007175"/>
            </a:xfrm>
            <a:custGeom>
              <a:avLst/>
              <a:gdLst/>
              <a:ahLst/>
              <a:cxnLst/>
              <a:rect l="l" t="t" r="r" b="b"/>
              <a:pathLst>
                <a:path w="58120" h="40287" extrusionOk="0">
                  <a:moveTo>
                    <a:pt x="12109" y="0"/>
                  </a:moveTo>
                  <a:lnTo>
                    <a:pt x="10898" y="404"/>
                  </a:lnTo>
                  <a:cubicBezTo>
                    <a:pt x="9472" y="4683"/>
                    <a:pt x="7730" y="6126"/>
                    <a:pt x="3726" y="6126"/>
                  </a:cubicBezTo>
                  <a:cubicBezTo>
                    <a:pt x="3198" y="6126"/>
                    <a:pt x="2630" y="6101"/>
                    <a:pt x="2019" y="6054"/>
                  </a:cubicBezTo>
                  <a:cubicBezTo>
                    <a:pt x="2019" y="5973"/>
                    <a:pt x="2003" y="5941"/>
                    <a:pt x="1974" y="5941"/>
                  </a:cubicBezTo>
                  <a:cubicBezTo>
                    <a:pt x="1857" y="5941"/>
                    <a:pt x="1535" y="6458"/>
                    <a:pt x="1212" y="6458"/>
                  </a:cubicBezTo>
                  <a:lnTo>
                    <a:pt x="1" y="7265"/>
                  </a:lnTo>
                  <a:cubicBezTo>
                    <a:pt x="3230" y="10897"/>
                    <a:pt x="6862" y="14126"/>
                    <a:pt x="10898" y="16548"/>
                  </a:cubicBezTo>
                  <a:cubicBezTo>
                    <a:pt x="20585" y="23812"/>
                    <a:pt x="30271" y="30674"/>
                    <a:pt x="39957" y="37535"/>
                  </a:cubicBezTo>
                  <a:cubicBezTo>
                    <a:pt x="42709" y="39369"/>
                    <a:pt x="45878" y="40287"/>
                    <a:pt x="48706" y="40287"/>
                  </a:cubicBezTo>
                  <a:cubicBezTo>
                    <a:pt x="52099" y="40287"/>
                    <a:pt x="55001" y="38966"/>
                    <a:pt x="56102" y="36324"/>
                  </a:cubicBezTo>
                  <a:cubicBezTo>
                    <a:pt x="58120" y="30270"/>
                    <a:pt x="52469" y="28656"/>
                    <a:pt x="49240" y="26638"/>
                  </a:cubicBezTo>
                  <a:cubicBezTo>
                    <a:pt x="37132" y="17355"/>
                    <a:pt x="24621" y="8879"/>
                    <a:pt x="12109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9" name="Google Shape;9359;p9"/>
            <p:cNvSpPr/>
            <p:nvPr/>
          </p:nvSpPr>
          <p:spPr>
            <a:xfrm>
              <a:off x="4960250" y="2509375"/>
              <a:ext cx="534800" cy="1059475"/>
            </a:xfrm>
            <a:custGeom>
              <a:avLst/>
              <a:gdLst/>
              <a:ahLst/>
              <a:cxnLst/>
              <a:rect l="l" t="t" r="r" b="b"/>
              <a:pathLst>
                <a:path w="21392" h="42379" extrusionOk="0">
                  <a:moveTo>
                    <a:pt x="5651" y="0"/>
                  </a:moveTo>
                  <a:cubicBezTo>
                    <a:pt x="4440" y="5247"/>
                    <a:pt x="4844" y="10494"/>
                    <a:pt x="7265" y="15337"/>
                  </a:cubicBezTo>
                  <a:cubicBezTo>
                    <a:pt x="10091" y="25024"/>
                    <a:pt x="10091" y="25024"/>
                    <a:pt x="1" y="29463"/>
                  </a:cubicBezTo>
                  <a:cubicBezTo>
                    <a:pt x="404" y="37132"/>
                    <a:pt x="6862" y="38746"/>
                    <a:pt x="12109" y="42378"/>
                  </a:cubicBezTo>
                  <a:lnTo>
                    <a:pt x="14127" y="42378"/>
                  </a:lnTo>
                  <a:lnTo>
                    <a:pt x="14934" y="40764"/>
                  </a:lnTo>
                  <a:cubicBezTo>
                    <a:pt x="21391" y="25427"/>
                    <a:pt x="14127" y="12512"/>
                    <a:pt x="5651" y="0"/>
                  </a:cubicBezTo>
                  <a:close/>
                </a:path>
              </a:pathLst>
            </a:custGeom>
            <a:solidFill>
              <a:srgbClr val="F7F1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0" name="Google Shape;9360;p9"/>
            <p:cNvSpPr/>
            <p:nvPr/>
          </p:nvSpPr>
          <p:spPr>
            <a:xfrm>
              <a:off x="2851425" y="3272475"/>
              <a:ext cx="252275" cy="205550"/>
            </a:xfrm>
            <a:custGeom>
              <a:avLst/>
              <a:gdLst/>
              <a:ahLst/>
              <a:cxnLst/>
              <a:rect l="l" t="t" r="r" b="b"/>
              <a:pathLst>
                <a:path w="10091" h="8222" extrusionOk="0">
                  <a:moveTo>
                    <a:pt x="4997" y="0"/>
                  </a:moveTo>
                  <a:cubicBezTo>
                    <a:pt x="3856" y="0"/>
                    <a:pt x="2320" y="542"/>
                    <a:pt x="1" y="1361"/>
                  </a:cubicBezTo>
                  <a:cubicBezTo>
                    <a:pt x="2422" y="4590"/>
                    <a:pt x="6055" y="7011"/>
                    <a:pt x="10091" y="8222"/>
                  </a:cubicBezTo>
                  <a:cubicBezTo>
                    <a:pt x="7954" y="2077"/>
                    <a:pt x="7231" y="0"/>
                    <a:pt x="4997" y="0"/>
                  </a:cubicBezTo>
                  <a:close/>
                </a:path>
              </a:pathLst>
            </a:custGeom>
            <a:solidFill>
              <a:srgbClr val="FAF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1" name="Google Shape;9361;p9"/>
            <p:cNvSpPr/>
            <p:nvPr/>
          </p:nvSpPr>
          <p:spPr>
            <a:xfrm>
              <a:off x="5434475" y="3659625"/>
              <a:ext cx="201825" cy="161875"/>
            </a:xfrm>
            <a:custGeom>
              <a:avLst/>
              <a:gdLst/>
              <a:ahLst/>
              <a:cxnLst/>
              <a:rect l="l" t="t" r="r" b="b"/>
              <a:pathLst>
                <a:path w="8073" h="6475" extrusionOk="0">
                  <a:moveTo>
                    <a:pt x="808" y="1"/>
                  </a:moveTo>
                  <a:lnTo>
                    <a:pt x="1" y="1615"/>
                  </a:lnTo>
                  <a:cubicBezTo>
                    <a:pt x="506" y="5152"/>
                    <a:pt x="1960" y="6475"/>
                    <a:pt x="3868" y="6475"/>
                  </a:cubicBezTo>
                  <a:cubicBezTo>
                    <a:pt x="5008" y="6475"/>
                    <a:pt x="6311" y="6002"/>
                    <a:pt x="7669" y="5248"/>
                  </a:cubicBezTo>
                  <a:lnTo>
                    <a:pt x="8073" y="4844"/>
                  </a:lnTo>
                  <a:cubicBezTo>
                    <a:pt x="6862" y="2019"/>
                    <a:pt x="4037" y="1"/>
                    <a:pt x="808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2" name="Google Shape;9362;p9"/>
            <p:cNvSpPr/>
            <p:nvPr/>
          </p:nvSpPr>
          <p:spPr>
            <a:xfrm>
              <a:off x="5244950" y="3528450"/>
              <a:ext cx="209750" cy="162975"/>
            </a:xfrm>
            <a:custGeom>
              <a:avLst/>
              <a:gdLst/>
              <a:ahLst/>
              <a:cxnLst/>
              <a:rect l="l" t="t" r="r" b="b"/>
              <a:pathLst>
                <a:path w="8390" h="6519" extrusionOk="0">
                  <a:moveTo>
                    <a:pt x="3949" y="1"/>
                  </a:moveTo>
                  <a:lnTo>
                    <a:pt x="1528" y="405"/>
                  </a:lnTo>
                  <a:cubicBezTo>
                    <a:pt x="1" y="4987"/>
                    <a:pt x="1042" y="6518"/>
                    <a:pt x="3336" y="6518"/>
                  </a:cubicBezTo>
                  <a:cubicBezTo>
                    <a:pt x="4679" y="6518"/>
                    <a:pt x="6451" y="5993"/>
                    <a:pt x="8389" y="5248"/>
                  </a:cubicBezTo>
                  <a:lnTo>
                    <a:pt x="3949" y="1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3" name="Google Shape;9363;p9"/>
            <p:cNvSpPr/>
            <p:nvPr/>
          </p:nvSpPr>
          <p:spPr>
            <a:xfrm>
              <a:off x="5081325" y="3756750"/>
              <a:ext cx="161475" cy="145075"/>
            </a:xfrm>
            <a:custGeom>
              <a:avLst/>
              <a:gdLst/>
              <a:ahLst/>
              <a:cxnLst/>
              <a:rect l="l" t="t" r="r" b="b"/>
              <a:pathLst>
                <a:path w="6459" h="5803" extrusionOk="0">
                  <a:moveTo>
                    <a:pt x="3427" y="0"/>
                  </a:moveTo>
                  <a:cubicBezTo>
                    <a:pt x="2498" y="0"/>
                    <a:pt x="1363" y="455"/>
                    <a:pt x="1" y="1363"/>
                  </a:cubicBezTo>
                  <a:cubicBezTo>
                    <a:pt x="404" y="1766"/>
                    <a:pt x="404" y="2573"/>
                    <a:pt x="404" y="3381"/>
                  </a:cubicBezTo>
                  <a:lnTo>
                    <a:pt x="5651" y="5802"/>
                  </a:lnTo>
                  <a:lnTo>
                    <a:pt x="6458" y="3784"/>
                  </a:lnTo>
                  <a:cubicBezTo>
                    <a:pt x="5954" y="1262"/>
                    <a:pt x="4976" y="0"/>
                    <a:pt x="3427" y="0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4" name="Google Shape;9364;p9"/>
            <p:cNvSpPr/>
            <p:nvPr/>
          </p:nvSpPr>
          <p:spPr>
            <a:xfrm>
              <a:off x="5222600" y="3879225"/>
              <a:ext cx="111000" cy="85100"/>
            </a:xfrm>
            <a:custGeom>
              <a:avLst/>
              <a:gdLst/>
              <a:ahLst/>
              <a:cxnLst/>
              <a:rect l="l" t="t" r="r" b="b"/>
              <a:pathLst>
                <a:path w="4440" h="3404" extrusionOk="0">
                  <a:moveTo>
                    <a:pt x="2567" y="1"/>
                  </a:moveTo>
                  <a:cubicBezTo>
                    <a:pt x="1882" y="1"/>
                    <a:pt x="1020" y="321"/>
                    <a:pt x="0" y="903"/>
                  </a:cubicBezTo>
                  <a:cubicBezTo>
                    <a:pt x="701" y="2305"/>
                    <a:pt x="2011" y="3403"/>
                    <a:pt x="3666" y="3403"/>
                  </a:cubicBezTo>
                  <a:cubicBezTo>
                    <a:pt x="3916" y="3403"/>
                    <a:pt x="4175" y="3378"/>
                    <a:pt x="4440" y="3325"/>
                  </a:cubicBezTo>
                  <a:cubicBezTo>
                    <a:pt x="4440" y="1003"/>
                    <a:pt x="3781" y="1"/>
                    <a:pt x="2567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5" name="Google Shape;9365;p9"/>
            <p:cNvSpPr/>
            <p:nvPr/>
          </p:nvSpPr>
          <p:spPr>
            <a:xfrm>
              <a:off x="1216850" y="1046325"/>
              <a:ext cx="3723250" cy="2532600"/>
            </a:xfrm>
            <a:custGeom>
              <a:avLst/>
              <a:gdLst/>
              <a:ahLst/>
              <a:cxnLst/>
              <a:rect l="l" t="t" r="r" b="b"/>
              <a:pathLst>
                <a:path w="148930" h="101304" extrusionOk="0">
                  <a:moveTo>
                    <a:pt x="8072" y="0"/>
                  </a:moveTo>
                  <a:cubicBezTo>
                    <a:pt x="0" y="1614"/>
                    <a:pt x="3633" y="6458"/>
                    <a:pt x="4844" y="10494"/>
                  </a:cubicBezTo>
                  <a:cubicBezTo>
                    <a:pt x="40764" y="30674"/>
                    <a:pt x="76281" y="51257"/>
                    <a:pt x="107358" y="78299"/>
                  </a:cubicBezTo>
                  <a:cubicBezTo>
                    <a:pt x="110184" y="80317"/>
                    <a:pt x="112605" y="81931"/>
                    <a:pt x="115834" y="83142"/>
                  </a:cubicBezTo>
                  <a:cubicBezTo>
                    <a:pt x="118659" y="83949"/>
                    <a:pt x="121484" y="85564"/>
                    <a:pt x="123099" y="87985"/>
                  </a:cubicBezTo>
                  <a:cubicBezTo>
                    <a:pt x="127942" y="93636"/>
                    <a:pt x="134803" y="95250"/>
                    <a:pt x="140454" y="99690"/>
                  </a:cubicBezTo>
                  <a:cubicBezTo>
                    <a:pt x="141665" y="100900"/>
                    <a:pt x="143279" y="101304"/>
                    <a:pt x="144893" y="101304"/>
                  </a:cubicBezTo>
                  <a:cubicBezTo>
                    <a:pt x="146508" y="101304"/>
                    <a:pt x="147719" y="100093"/>
                    <a:pt x="148526" y="98479"/>
                  </a:cubicBezTo>
                  <a:cubicBezTo>
                    <a:pt x="148929" y="97268"/>
                    <a:pt x="146911" y="96057"/>
                    <a:pt x="148526" y="94846"/>
                  </a:cubicBezTo>
                  <a:cubicBezTo>
                    <a:pt x="148526" y="94039"/>
                    <a:pt x="148526" y="92828"/>
                    <a:pt x="148526" y="92021"/>
                  </a:cubicBezTo>
                  <a:cubicBezTo>
                    <a:pt x="146911" y="87985"/>
                    <a:pt x="142472" y="86774"/>
                    <a:pt x="140454" y="82738"/>
                  </a:cubicBezTo>
                  <a:lnTo>
                    <a:pt x="119063" y="68209"/>
                  </a:lnTo>
                  <a:cubicBezTo>
                    <a:pt x="117448" y="66998"/>
                    <a:pt x="115430" y="66594"/>
                    <a:pt x="113816" y="66594"/>
                  </a:cubicBezTo>
                  <a:cubicBezTo>
                    <a:pt x="112740" y="66594"/>
                    <a:pt x="112301" y="67870"/>
                    <a:pt x="111367" y="67870"/>
                  </a:cubicBezTo>
                  <a:cubicBezTo>
                    <a:pt x="111250" y="67870"/>
                    <a:pt x="111125" y="67850"/>
                    <a:pt x="110991" y="67805"/>
                  </a:cubicBezTo>
                  <a:cubicBezTo>
                    <a:pt x="111394" y="67401"/>
                    <a:pt x="112605" y="67401"/>
                    <a:pt x="112202" y="66594"/>
                  </a:cubicBezTo>
                  <a:cubicBezTo>
                    <a:pt x="110587" y="62558"/>
                    <a:pt x="106955" y="60944"/>
                    <a:pt x="104533" y="58119"/>
                  </a:cubicBezTo>
                  <a:cubicBezTo>
                    <a:pt x="103322" y="56908"/>
                    <a:pt x="102112" y="55697"/>
                    <a:pt x="100901" y="54890"/>
                  </a:cubicBezTo>
                  <a:cubicBezTo>
                    <a:pt x="77088" y="38746"/>
                    <a:pt x="51661" y="22602"/>
                    <a:pt x="26638" y="8072"/>
                  </a:cubicBezTo>
                  <a:cubicBezTo>
                    <a:pt x="20584" y="5247"/>
                    <a:pt x="15337" y="404"/>
                    <a:pt x="8072" y="0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6" name="Google Shape;9366;p9"/>
            <p:cNvSpPr/>
            <p:nvPr/>
          </p:nvSpPr>
          <p:spPr>
            <a:xfrm>
              <a:off x="4889625" y="3433675"/>
              <a:ext cx="857675" cy="690125"/>
            </a:xfrm>
            <a:custGeom>
              <a:avLst/>
              <a:gdLst/>
              <a:ahLst/>
              <a:cxnLst/>
              <a:rect l="l" t="t" r="r" b="b"/>
              <a:pathLst>
                <a:path w="34307" h="27605" extrusionOk="0">
                  <a:moveTo>
                    <a:pt x="6495" y="1"/>
                  </a:moveTo>
                  <a:cubicBezTo>
                    <a:pt x="5406" y="1"/>
                    <a:pt x="4318" y="200"/>
                    <a:pt x="3229" y="563"/>
                  </a:cubicBezTo>
                  <a:cubicBezTo>
                    <a:pt x="2018" y="2178"/>
                    <a:pt x="1615" y="4196"/>
                    <a:pt x="2422" y="5810"/>
                  </a:cubicBezTo>
                  <a:cubicBezTo>
                    <a:pt x="2422" y="7021"/>
                    <a:pt x="4844" y="5810"/>
                    <a:pt x="4440" y="7424"/>
                  </a:cubicBezTo>
                  <a:lnTo>
                    <a:pt x="2018" y="7424"/>
                  </a:lnTo>
                  <a:cubicBezTo>
                    <a:pt x="1211" y="7828"/>
                    <a:pt x="404" y="8635"/>
                    <a:pt x="0" y="9442"/>
                  </a:cubicBezTo>
                  <a:cubicBezTo>
                    <a:pt x="2018" y="11864"/>
                    <a:pt x="4440" y="13882"/>
                    <a:pt x="7669" y="14286"/>
                  </a:cubicBezTo>
                  <a:cubicBezTo>
                    <a:pt x="8095" y="14164"/>
                    <a:pt x="8522" y="14106"/>
                    <a:pt x="8939" y="14106"/>
                  </a:cubicBezTo>
                  <a:cubicBezTo>
                    <a:pt x="11283" y="14106"/>
                    <a:pt x="13319" y="15923"/>
                    <a:pt x="13319" y="18322"/>
                  </a:cubicBezTo>
                  <a:cubicBezTo>
                    <a:pt x="15337" y="18725"/>
                    <a:pt x="16952" y="19532"/>
                    <a:pt x="18162" y="21147"/>
                  </a:cubicBezTo>
                  <a:cubicBezTo>
                    <a:pt x="18776" y="20993"/>
                    <a:pt x="19357" y="20924"/>
                    <a:pt x="19911" y="20924"/>
                  </a:cubicBezTo>
                  <a:cubicBezTo>
                    <a:pt x="25193" y="20924"/>
                    <a:pt x="28097" y="27239"/>
                    <a:pt x="34307" y="27604"/>
                  </a:cubicBezTo>
                  <a:cubicBezTo>
                    <a:pt x="33096" y="23568"/>
                    <a:pt x="33499" y="20743"/>
                    <a:pt x="29463" y="19532"/>
                  </a:cubicBezTo>
                  <a:cubicBezTo>
                    <a:pt x="25831" y="18322"/>
                    <a:pt x="29463" y="15900"/>
                    <a:pt x="29463" y="13882"/>
                  </a:cubicBezTo>
                  <a:cubicBezTo>
                    <a:pt x="26234" y="13478"/>
                    <a:pt x="23006" y="13075"/>
                    <a:pt x="22602" y="9039"/>
                  </a:cubicBezTo>
                  <a:cubicBezTo>
                    <a:pt x="18970" y="9039"/>
                    <a:pt x="15741" y="9039"/>
                    <a:pt x="15741" y="3792"/>
                  </a:cubicBezTo>
                  <a:cubicBezTo>
                    <a:pt x="14934" y="3388"/>
                    <a:pt x="14126" y="2985"/>
                    <a:pt x="13319" y="2985"/>
                  </a:cubicBezTo>
                  <a:cubicBezTo>
                    <a:pt x="12993" y="3115"/>
                    <a:pt x="12720" y="3172"/>
                    <a:pt x="12488" y="3172"/>
                  </a:cubicBezTo>
                  <a:cubicBezTo>
                    <a:pt x="11280" y="3172"/>
                    <a:pt x="11171" y="1644"/>
                    <a:pt x="10494" y="967"/>
                  </a:cubicBezTo>
                  <a:cubicBezTo>
                    <a:pt x="9161" y="300"/>
                    <a:pt x="7828" y="1"/>
                    <a:pt x="6495" y="1"/>
                  </a:cubicBezTo>
                  <a:close/>
                </a:path>
              </a:pathLst>
            </a:custGeom>
            <a:solidFill>
              <a:srgbClr val="6BA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7" name="Google Shape;9367;p9"/>
            <p:cNvSpPr/>
            <p:nvPr/>
          </p:nvSpPr>
          <p:spPr>
            <a:xfrm>
              <a:off x="4728175" y="3538550"/>
              <a:ext cx="222000" cy="131200"/>
            </a:xfrm>
            <a:custGeom>
              <a:avLst/>
              <a:gdLst/>
              <a:ahLst/>
              <a:cxnLst/>
              <a:rect l="l" t="t" r="r" b="b"/>
              <a:pathLst>
                <a:path w="8880" h="5248" extrusionOk="0">
                  <a:moveTo>
                    <a:pt x="1" y="1"/>
                  </a:moveTo>
                  <a:cubicBezTo>
                    <a:pt x="1212" y="2826"/>
                    <a:pt x="4037" y="4844"/>
                    <a:pt x="6862" y="5247"/>
                  </a:cubicBezTo>
                  <a:lnTo>
                    <a:pt x="7669" y="4844"/>
                  </a:lnTo>
                  <a:cubicBezTo>
                    <a:pt x="8880" y="2422"/>
                    <a:pt x="6862" y="1211"/>
                    <a:pt x="5248" y="1"/>
                  </a:cubicBez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8" name="Google Shape;9368;p9"/>
            <p:cNvSpPr/>
            <p:nvPr/>
          </p:nvSpPr>
          <p:spPr>
            <a:xfrm>
              <a:off x="4728175" y="3114775"/>
              <a:ext cx="554975" cy="438925"/>
            </a:xfrm>
            <a:custGeom>
              <a:avLst/>
              <a:gdLst/>
              <a:ahLst/>
              <a:cxnLst/>
              <a:rect l="l" t="t" r="r" b="b"/>
              <a:pathLst>
                <a:path w="22199" h="17557" extrusionOk="0">
                  <a:moveTo>
                    <a:pt x="404" y="0"/>
                  </a:moveTo>
                  <a:lnTo>
                    <a:pt x="404" y="0"/>
                  </a:lnTo>
                  <a:cubicBezTo>
                    <a:pt x="1" y="5651"/>
                    <a:pt x="6055" y="7669"/>
                    <a:pt x="7669" y="12108"/>
                  </a:cubicBezTo>
                  <a:cubicBezTo>
                    <a:pt x="7669" y="13319"/>
                    <a:pt x="8880" y="14530"/>
                    <a:pt x="10091" y="14530"/>
                  </a:cubicBezTo>
                  <a:cubicBezTo>
                    <a:pt x="12512" y="14934"/>
                    <a:pt x="15338" y="14126"/>
                    <a:pt x="17356" y="16952"/>
                  </a:cubicBezTo>
                  <a:cubicBezTo>
                    <a:pt x="17557" y="17355"/>
                    <a:pt x="17961" y="17557"/>
                    <a:pt x="18365" y="17557"/>
                  </a:cubicBezTo>
                  <a:cubicBezTo>
                    <a:pt x="18768" y="17557"/>
                    <a:pt x="19172" y="17355"/>
                    <a:pt x="19374" y="16952"/>
                  </a:cubicBezTo>
                  <a:lnTo>
                    <a:pt x="22199" y="16952"/>
                  </a:lnTo>
                  <a:cubicBezTo>
                    <a:pt x="18970" y="11301"/>
                    <a:pt x="12109" y="10898"/>
                    <a:pt x="9284" y="524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9" name="Google Shape;9369;p9"/>
            <p:cNvSpPr/>
            <p:nvPr/>
          </p:nvSpPr>
          <p:spPr>
            <a:xfrm>
              <a:off x="4849250" y="3417475"/>
              <a:ext cx="181650" cy="252275"/>
            </a:xfrm>
            <a:custGeom>
              <a:avLst/>
              <a:gdLst/>
              <a:ahLst/>
              <a:cxnLst/>
              <a:rect l="l" t="t" r="r" b="b"/>
              <a:pathLst>
                <a:path w="7266" h="10091" extrusionOk="0">
                  <a:moveTo>
                    <a:pt x="2423" y="0"/>
                  </a:moveTo>
                  <a:lnTo>
                    <a:pt x="2423" y="404"/>
                  </a:lnTo>
                  <a:cubicBezTo>
                    <a:pt x="2423" y="404"/>
                    <a:pt x="2019" y="404"/>
                    <a:pt x="2019" y="1211"/>
                  </a:cubicBezTo>
                  <a:cubicBezTo>
                    <a:pt x="1615" y="1615"/>
                    <a:pt x="2019" y="2422"/>
                    <a:pt x="2423" y="2826"/>
                  </a:cubicBezTo>
                  <a:lnTo>
                    <a:pt x="1" y="5247"/>
                  </a:lnTo>
                  <a:lnTo>
                    <a:pt x="2826" y="10090"/>
                  </a:lnTo>
                  <a:cubicBezTo>
                    <a:pt x="4441" y="10090"/>
                    <a:pt x="6459" y="9283"/>
                    <a:pt x="7266" y="7669"/>
                  </a:cubicBezTo>
                  <a:cubicBezTo>
                    <a:pt x="5651" y="6458"/>
                    <a:pt x="4844" y="4440"/>
                    <a:pt x="4844" y="2422"/>
                  </a:cubicBezTo>
                  <a:lnTo>
                    <a:pt x="2423" y="0"/>
                  </a:ln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0" name="Google Shape;9370;p9"/>
            <p:cNvSpPr/>
            <p:nvPr/>
          </p:nvSpPr>
          <p:spPr>
            <a:xfrm>
              <a:off x="4869450" y="3417475"/>
              <a:ext cx="40375" cy="60550"/>
            </a:xfrm>
            <a:custGeom>
              <a:avLst/>
              <a:gdLst/>
              <a:ahLst/>
              <a:cxnLst/>
              <a:rect l="l" t="t" r="r" b="b"/>
              <a:pathLst>
                <a:path w="1615" h="2422" extrusionOk="0">
                  <a:moveTo>
                    <a:pt x="1615" y="0"/>
                  </a:moveTo>
                  <a:cubicBezTo>
                    <a:pt x="0" y="808"/>
                    <a:pt x="0" y="1615"/>
                    <a:pt x="1615" y="2422"/>
                  </a:cubicBezTo>
                  <a:lnTo>
                    <a:pt x="1615" y="0"/>
                  </a:lnTo>
                  <a:close/>
                </a:path>
              </a:pathLst>
            </a:custGeom>
            <a:solidFill>
              <a:srgbClr val="86B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1" name="Google Shape;9371;p9"/>
            <p:cNvSpPr/>
            <p:nvPr/>
          </p:nvSpPr>
          <p:spPr>
            <a:xfrm>
              <a:off x="5030875" y="3578900"/>
              <a:ext cx="30300" cy="20225"/>
            </a:xfrm>
            <a:custGeom>
              <a:avLst/>
              <a:gdLst/>
              <a:ahLst/>
              <a:cxnLst/>
              <a:rect l="l" t="t" r="r" b="b"/>
              <a:pathLst>
                <a:path w="1212" h="809" extrusionOk="0">
                  <a:moveTo>
                    <a:pt x="404" y="1"/>
                  </a:moveTo>
                  <a:cubicBezTo>
                    <a:pt x="404" y="1"/>
                    <a:pt x="1" y="405"/>
                    <a:pt x="1" y="808"/>
                  </a:cubicBezTo>
                  <a:cubicBezTo>
                    <a:pt x="1212" y="405"/>
                    <a:pt x="808" y="1"/>
                    <a:pt x="404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2" name="Google Shape;9372;p9"/>
            <p:cNvSpPr/>
            <p:nvPr/>
          </p:nvSpPr>
          <p:spPr>
            <a:xfrm>
              <a:off x="5162050" y="3538550"/>
              <a:ext cx="50475" cy="30300"/>
            </a:xfrm>
            <a:custGeom>
              <a:avLst/>
              <a:gdLst/>
              <a:ahLst/>
              <a:cxnLst/>
              <a:rect l="l" t="t" r="r" b="b"/>
              <a:pathLst>
                <a:path w="2019" h="1212" extrusionOk="0">
                  <a:moveTo>
                    <a:pt x="1" y="1"/>
                  </a:moveTo>
                  <a:cubicBezTo>
                    <a:pt x="202" y="808"/>
                    <a:pt x="505" y="1211"/>
                    <a:pt x="858" y="1211"/>
                  </a:cubicBezTo>
                  <a:cubicBezTo>
                    <a:pt x="1211" y="1211"/>
                    <a:pt x="1615" y="808"/>
                    <a:pt x="2019" y="1"/>
                  </a:cubicBezTo>
                  <a:close/>
                </a:path>
              </a:pathLst>
            </a:custGeom>
            <a:solidFill>
              <a:srgbClr val="6AA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373" name="Google Shape;9373;p9"/>
          <p:cNvSpPr txBox="1">
            <a:spLocks noGrp="1"/>
          </p:cNvSpPr>
          <p:nvPr>
            <p:ph type="subTitle" idx="1"/>
          </p:nvPr>
        </p:nvSpPr>
        <p:spPr>
          <a:xfrm>
            <a:off x="5060275" y="3879803"/>
            <a:ext cx="3370200" cy="18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374" name="Google Shape;9374;p9"/>
          <p:cNvSpPr txBox="1">
            <a:spLocks noGrp="1"/>
          </p:cNvSpPr>
          <p:nvPr>
            <p:ph type="title"/>
          </p:nvPr>
        </p:nvSpPr>
        <p:spPr>
          <a:xfrm>
            <a:off x="5060406" y="1487800"/>
            <a:ext cx="3370200" cy="23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Font typeface="Caveat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Josefin Slab"/>
              <a:buNone/>
              <a:defRPr sz="3000"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Josefin Slab"/>
              <a:buNone/>
              <a:defRPr sz="3000"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Josefin Slab"/>
              <a:buNone/>
              <a:defRPr sz="3000"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Josefin Slab"/>
              <a:buNone/>
              <a:defRPr sz="3000"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Josefin Slab"/>
              <a:buNone/>
              <a:defRPr sz="3000"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Josefin Slab"/>
              <a:buNone/>
              <a:defRPr sz="3000"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Josefin Slab"/>
              <a:buNone/>
              <a:defRPr sz="3000"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Josefin Slab"/>
              <a:buNone/>
              <a:defRPr sz="3000"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28016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9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6" name="Google Shape;9376;p10"/>
          <p:cNvSpPr txBox="1">
            <a:spLocks noGrp="1"/>
          </p:cNvSpPr>
          <p:nvPr>
            <p:ph type="body" idx="1"/>
          </p:nvPr>
        </p:nvSpPr>
        <p:spPr>
          <a:xfrm>
            <a:off x="5886475" y="1178733"/>
            <a:ext cx="2544300" cy="411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50165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300"/>
              <a:buFont typeface="Reem Kufi"/>
              <a:buChar char="●"/>
              <a:defRPr sz="4300" b="1">
                <a:solidFill>
                  <a:schemeClr val="lt1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marL="914400" lvl="1" indent="-50165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300"/>
              <a:buFont typeface="Reem Kufi"/>
              <a:buChar char="○"/>
              <a:defRPr sz="4300" b="1">
                <a:solidFill>
                  <a:schemeClr val="lt1"/>
                </a:solidFill>
                <a:latin typeface="Reem Kufi"/>
                <a:ea typeface="Reem Kufi"/>
                <a:cs typeface="Reem Kufi"/>
                <a:sym typeface="Reem Kufi"/>
              </a:defRPr>
            </a:lvl2pPr>
            <a:lvl3pPr marL="1371600" lvl="2" indent="-50165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300"/>
              <a:buFont typeface="Reem Kufi"/>
              <a:buChar char="■"/>
              <a:defRPr sz="4300" b="1">
                <a:solidFill>
                  <a:schemeClr val="lt1"/>
                </a:solidFill>
                <a:latin typeface="Reem Kufi"/>
                <a:ea typeface="Reem Kufi"/>
                <a:cs typeface="Reem Kufi"/>
                <a:sym typeface="Reem Kufi"/>
              </a:defRPr>
            </a:lvl3pPr>
            <a:lvl4pPr marL="1828800" lvl="3" indent="-50165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300"/>
              <a:buFont typeface="Reem Kufi"/>
              <a:buChar char="●"/>
              <a:defRPr sz="4300" b="1">
                <a:solidFill>
                  <a:schemeClr val="lt1"/>
                </a:solidFill>
                <a:latin typeface="Reem Kufi"/>
                <a:ea typeface="Reem Kufi"/>
                <a:cs typeface="Reem Kufi"/>
                <a:sym typeface="Reem Kufi"/>
              </a:defRPr>
            </a:lvl4pPr>
            <a:lvl5pPr marL="2286000" lvl="4" indent="-50165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300"/>
              <a:buFont typeface="Reem Kufi"/>
              <a:buChar char="○"/>
              <a:defRPr sz="4300" b="1">
                <a:solidFill>
                  <a:schemeClr val="lt1"/>
                </a:solidFill>
                <a:latin typeface="Reem Kufi"/>
                <a:ea typeface="Reem Kufi"/>
                <a:cs typeface="Reem Kufi"/>
                <a:sym typeface="Reem Kufi"/>
              </a:defRPr>
            </a:lvl5pPr>
            <a:lvl6pPr marL="2743200" lvl="5" indent="-50165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300"/>
              <a:buFont typeface="Reem Kufi"/>
              <a:buChar char="■"/>
              <a:defRPr sz="4300" b="1">
                <a:solidFill>
                  <a:schemeClr val="lt1"/>
                </a:solidFill>
                <a:latin typeface="Reem Kufi"/>
                <a:ea typeface="Reem Kufi"/>
                <a:cs typeface="Reem Kufi"/>
                <a:sym typeface="Reem Kufi"/>
              </a:defRPr>
            </a:lvl6pPr>
            <a:lvl7pPr marL="3200400" lvl="6" indent="-50165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300"/>
              <a:buFont typeface="Reem Kufi"/>
              <a:buChar char="●"/>
              <a:defRPr sz="4300" b="1">
                <a:solidFill>
                  <a:schemeClr val="lt1"/>
                </a:solidFill>
                <a:latin typeface="Reem Kufi"/>
                <a:ea typeface="Reem Kufi"/>
                <a:cs typeface="Reem Kufi"/>
                <a:sym typeface="Reem Kufi"/>
              </a:defRPr>
            </a:lvl7pPr>
            <a:lvl8pPr marL="3657600" lvl="7" indent="-50165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300"/>
              <a:buFont typeface="Reem Kufi"/>
              <a:buChar char="○"/>
              <a:defRPr sz="4300" b="1">
                <a:solidFill>
                  <a:schemeClr val="lt1"/>
                </a:solidFill>
                <a:latin typeface="Reem Kufi"/>
                <a:ea typeface="Reem Kufi"/>
                <a:cs typeface="Reem Kufi"/>
                <a:sym typeface="Reem Kufi"/>
              </a:defRPr>
            </a:lvl8pPr>
            <a:lvl9pPr marL="4114800" lvl="8" indent="-50165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300"/>
              <a:buFont typeface="Reem Kufi"/>
              <a:buChar char="■"/>
              <a:defRPr sz="4300" b="1">
                <a:solidFill>
                  <a:schemeClr val="lt1"/>
                </a:solidFill>
                <a:latin typeface="Reem Kufi"/>
                <a:ea typeface="Reem Kufi"/>
                <a:cs typeface="Reem Kufi"/>
                <a:sym typeface="Reem Kufi"/>
              </a:defRPr>
            </a:lvl9pPr>
          </a:lstStyle>
          <a:p>
            <a:endParaRPr/>
          </a:p>
        </p:txBody>
      </p:sp>
      <p:grpSp>
        <p:nvGrpSpPr>
          <p:cNvPr id="9377" name="Google Shape;9377;p10"/>
          <p:cNvGrpSpPr/>
          <p:nvPr/>
        </p:nvGrpSpPr>
        <p:grpSpPr>
          <a:xfrm rot="6299787">
            <a:off x="70756" y="4362939"/>
            <a:ext cx="2656309" cy="3314632"/>
            <a:chOff x="2273025" y="307125"/>
            <a:chExt cx="3052150" cy="5078100"/>
          </a:xfrm>
        </p:grpSpPr>
        <p:sp>
          <p:nvSpPr>
            <p:cNvPr id="9378" name="Google Shape;9378;p10"/>
            <p:cNvSpPr/>
            <p:nvPr/>
          </p:nvSpPr>
          <p:spPr>
            <a:xfrm>
              <a:off x="2431475" y="4149850"/>
              <a:ext cx="134700" cy="125025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4992" y="0"/>
                  </a:moveTo>
                  <a:lnTo>
                    <a:pt x="4992" y="0"/>
                  </a:lnTo>
                  <a:cubicBezTo>
                    <a:pt x="3249" y="1506"/>
                    <a:pt x="1585" y="3169"/>
                    <a:pt x="1" y="4912"/>
                  </a:cubicBezTo>
                  <a:cubicBezTo>
                    <a:pt x="237" y="4971"/>
                    <a:pt x="474" y="5000"/>
                    <a:pt x="705" y="5000"/>
                  </a:cubicBezTo>
                  <a:cubicBezTo>
                    <a:pt x="1716" y="5000"/>
                    <a:pt x="2639" y="4453"/>
                    <a:pt x="3090" y="3486"/>
                  </a:cubicBezTo>
                  <a:cubicBezTo>
                    <a:pt x="3170" y="3169"/>
                    <a:pt x="3407" y="3011"/>
                    <a:pt x="3645" y="2932"/>
                  </a:cubicBezTo>
                  <a:cubicBezTo>
                    <a:pt x="5309" y="2139"/>
                    <a:pt x="5388" y="1902"/>
                    <a:pt x="4992" y="0"/>
                  </a:cubicBezTo>
                  <a:close/>
                </a:path>
              </a:pathLst>
            </a:custGeom>
            <a:solidFill>
              <a:srgbClr val="F188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9" name="Google Shape;9379;p10"/>
            <p:cNvSpPr/>
            <p:nvPr/>
          </p:nvSpPr>
          <p:spPr>
            <a:xfrm>
              <a:off x="2657275" y="4341975"/>
              <a:ext cx="114900" cy="75275"/>
            </a:xfrm>
            <a:custGeom>
              <a:avLst/>
              <a:gdLst/>
              <a:ahLst/>
              <a:cxnLst/>
              <a:rect l="l" t="t" r="r" b="b"/>
              <a:pathLst>
                <a:path w="4596" h="3011" extrusionOk="0">
                  <a:moveTo>
                    <a:pt x="4595" y="0"/>
                  </a:moveTo>
                  <a:cubicBezTo>
                    <a:pt x="2456" y="79"/>
                    <a:pt x="634" y="634"/>
                    <a:pt x="0" y="3011"/>
                  </a:cubicBezTo>
                  <a:cubicBezTo>
                    <a:pt x="1664" y="2298"/>
                    <a:pt x="3248" y="1268"/>
                    <a:pt x="4595" y="0"/>
                  </a:cubicBezTo>
                  <a:close/>
                </a:path>
              </a:pathLst>
            </a:custGeom>
            <a:solidFill>
              <a:srgbClr val="F08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0" name="Google Shape;9380;p10"/>
            <p:cNvSpPr/>
            <p:nvPr/>
          </p:nvSpPr>
          <p:spPr>
            <a:xfrm>
              <a:off x="2722625" y="4025775"/>
              <a:ext cx="53500" cy="42900"/>
            </a:xfrm>
            <a:custGeom>
              <a:avLst/>
              <a:gdLst/>
              <a:ahLst/>
              <a:cxnLst/>
              <a:rect l="l" t="t" r="r" b="b"/>
              <a:pathLst>
                <a:path w="2140" h="1716" extrusionOk="0">
                  <a:moveTo>
                    <a:pt x="705" y="1"/>
                  </a:moveTo>
                  <a:cubicBezTo>
                    <a:pt x="431" y="1"/>
                    <a:pt x="238" y="200"/>
                    <a:pt x="238" y="447"/>
                  </a:cubicBezTo>
                  <a:cubicBezTo>
                    <a:pt x="1" y="1398"/>
                    <a:pt x="476" y="1715"/>
                    <a:pt x="1347" y="1715"/>
                  </a:cubicBezTo>
                  <a:lnTo>
                    <a:pt x="1585" y="1715"/>
                  </a:lnTo>
                  <a:cubicBezTo>
                    <a:pt x="2140" y="844"/>
                    <a:pt x="1902" y="289"/>
                    <a:pt x="951" y="51"/>
                  </a:cubicBezTo>
                  <a:cubicBezTo>
                    <a:pt x="864" y="17"/>
                    <a:pt x="781" y="1"/>
                    <a:pt x="705" y="1"/>
                  </a:cubicBezTo>
                  <a:close/>
                </a:path>
              </a:pathLst>
            </a:custGeom>
            <a:solidFill>
              <a:srgbClr val="EE6E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1" name="Google Shape;9381;p10"/>
            <p:cNvSpPr/>
            <p:nvPr/>
          </p:nvSpPr>
          <p:spPr>
            <a:xfrm>
              <a:off x="2791950" y="4005950"/>
              <a:ext cx="5975" cy="3300"/>
            </a:xfrm>
            <a:custGeom>
              <a:avLst/>
              <a:gdLst/>
              <a:ahLst/>
              <a:cxnLst/>
              <a:rect l="l" t="t" r="r" b="b"/>
              <a:pathLst>
                <a:path w="239" h="132" extrusionOk="0">
                  <a:moveTo>
                    <a:pt x="136" y="0"/>
                  </a:moveTo>
                  <a:cubicBezTo>
                    <a:pt x="91" y="0"/>
                    <a:pt x="46" y="52"/>
                    <a:pt x="1" y="52"/>
                  </a:cubicBezTo>
                  <a:cubicBezTo>
                    <a:pt x="1" y="52"/>
                    <a:pt x="159" y="131"/>
                    <a:pt x="238" y="131"/>
                  </a:cubicBezTo>
                  <a:cubicBezTo>
                    <a:pt x="204" y="29"/>
                    <a:pt x="170" y="0"/>
                    <a:pt x="136" y="0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2" name="Google Shape;9382;p10"/>
            <p:cNvSpPr/>
            <p:nvPr/>
          </p:nvSpPr>
          <p:spPr>
            <a:xfrm>
              <a:off x="2619625" y="4104300"/>
              <a:ext cx="4000" cy="4300"/>
            </a:xfrm>
            <a:custGeom>
              <a:avLst/>
              <a:gdLst/>
              <a:ahLst/>
              <a:cxnLst/>
              <a:rect l="l" t="t" r="r" b="b"/>
              <a:pathLst>
                <a:path w="160" h="17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96" y="171"/>
                    <a:pt x="126" y="171"/>
                  </a:cubicBezTo>
                  <a:cubicBezTo>
                    <a:pt x="147" y="171"/>
                    <a:pt x="159" y="159"/>
                    <a:pt x="159" y="159"/>
                  </a:cubicBezTo>
                  <a:cubicBezTo>
                    <a:pt x="159" y="7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3" name="Google Shape;9383;p10"/>
            <p:cNvSpPr/>
            <p:nvPr/>
          </p:nvSpPr>
          <p:spPr>
            <a:xfrm>
              <a:off x="2346300" y="3457900"/>
              <a:ext cx="118875" cy="82325"/>
            </a:xfrm>
            <a:custGeom>
              <a:avLst/>
              <a:gdLst/>
              <a:ahLst/>
              <a:cxnLst/>
              <a:rect l="l" t="t" r="r" b="b"/>
              <a:pathLst>
                <a:path w="4755" h="3293" extrusionOk="0">
                  <a:moveTo>
                    <a:pt x="3848" y="0"/>
                  </a:moveTo>
                  <a:cubicBezTo>
                    <a:pt x="3666" y="0"/>
                    <a:pt x="3450" y="87"/>
                    <a:pt x="3249" y="187"/>
                  </a:cubicBezTo>
                  <a:cubicBezTo>
                    <a:pt x="2061" y="979"/>
                    <a:pt x="952" y="1930"/>
                    <a:pt x="1" y="3039"/>
                  </a:cubicBezTo>
                  <a:cubicBezTo>
                    <a:pt x="342" y="3107"/>
                    <a:pt x="741" y="3293"/>
                    <a:pt x="998" y="3293"/>
                  </a:cubicBezTo>
                  <a:cubicBezTo>
                    <a:pt x="1039" y="3293"/>
                    <a:pt x="1077" y="3288"/>
                    <a:pt x="1110" y="3277"/>
                  </a:cubicBezTo>
                  <a:cubicBezTo>
                    <a:pt x="2140" y="2643"/>
                    <a:pt x="3170" y="2168"/>
                    <a:pt x="4279" y="1693"/>
                  </a:cubicBezTo>
                  <a:cubicBezTo>
                    <a:pt x="4754" y="1534"/>
                    <a:pt x="4358" y="1059"/>
                    <a:pt x="4279" y="663"/>
                  </a:cubicBezTo>
                  <a:cubicBezTo>
                    <a:pt x="4279" y="160"/>
                    <a:pt x="4095" y="0"/>
                    <a:pt x="3848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4" name="Google Shape;9384;p10"/>
            <p:cNvSpPr/>
            <p:nvPr/>
          </p:nvSpPr>
          <p:spPr>
            <a:xfrm>
              <a:off x="2463175" y="3452675"/>
              <a:ext cx="13875" cy="21800"/>
            </a:xfrm>
            <a:custGeom>
              <a:avLst/>
              <a:gdLst/>
              <a:ahLst/>
              <a:cxnLst/>
              <a:rect l="l" t="t" r="r" b="b"/>
              <a:pathLst>
                <a:path w="555" h="872" extrusionOk="0">
                  <a:moveTo>
                    <a:pt x="555" y="0"/>
                  </a:moveTo>
                  <a:lnTo>
                    <a:pt x="555" y="0"/>
                  </a:lnTo>
                  <a:cubicBezTo>
                    <a:pt x="238" y="159"/>
                    <a:pt x="0" y="555"/>
                    <a:pt x="79" y="872"/>
                  </a:cubicBezTo>
                  <a:cubicBezTo>
                    <a:pt x="396" y="713"/>
                    <a:pt x="555" y="317"/>
                    <a:pt x="555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5" name="Google Shape;9385;p10"/>
            <p:cNvSpPr/>
            <p:nvPr/>
          </p:nvSpPr>
          <p:spPr>
            <a:xfrm>
              <a:off x="2322550" y="3702225"/>
              <a:ext cx="9925" cy="9925"/>
            </a:xfrm>
            <a:custGeom>
              <a:avLst/>
              <a:gdLst/>
              <a:ahLst/>
              <a:cxnLst/>
              <a:rect l="l" t="t" r="r" b="b"/>
              <a:pathLst>
                <a:path w="397" h="397" extrusionOk="0">
                  <a:moveTo>
                    <a:pt x="0" y="0"/>
                  </a:moveTo>
                  <a:lnTo>
                    <a:pt x="396" y="397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6" name="Google Shape;9386;p10"/>
            <p:cNvSpPr/>
            <p:nvPr/>
          </p:nvSpPr>
          <p:spPr>
            <a:xfrm>
              <a:off x="2286900" y="3668450"/>
              <a:ext cx="251550" cy="78375"/>
            </a:xfrm>
            <a:custGeom>
              <a:avLst/>
              <a:gdLst/>
              <a:ahLst/>
              <a:cxnLst/>
              <a:rect l="l" t="t" r="r" b="b"/>
              <a:pathLst>
                <a:path w="10062" h="3135" extrusionOk="0">
                  <a:moveTo>
                    <a:pt x="5734" y="1"/>
                  </a:moveTo>
                  <a:cubicBezTo>
                    <a:pt x="4454" y="1"/>
                    <a:pt x="3524" y="1116"/>
                    <a:pt x="2298" y="1193"/>
                  </a:cubicBezTo>
                  <a:cubicBezTo>
                    <a:pt x="2139" y="1272"/>
                    <a:pt x="1902" y="1272"/>
                    <a:pt x="1664" y="1351"/>
                  </a:cubicBezTo>
                  <a:lnTo>
                    <a:pt x="1426" y="1351"/>
                  </a:lnTo>
                  <a:cubicBezTo>
                    <a:pt x="634" y="1351"/>
                    <a:pt x="476" y="638"/>
                    <a:pt x="0" y="322"/>
                  </a:cubicBezTo>
                  <a:lnTo>
                    <a:pt x="0" y="322"/>
                  </a:lnTo>
                  <a:cubicBezTo>
                    <a:pt x="492" y="2289"/>
                    <a:pt x="1483" y="3135"/>
                    <a:pt x="3359" y="3135"/>
                  </a:cubicBezTo>
                  <a:cubicBezTo>
                    <a:pt x="3598" y="3135"/>
                    <a:pt x="3851" y="3121"/>
                    <a:pt x="4120" y="3094"/>
                  </a:cubicBezTo>
                  <a:cubicBezTo>
                    <a:pt x="6180" y="2857"/>
                    <a:pt x="8160" y="2302"/>
                    <a:pt x="10062" y="1431"/>
                  </a:cubicBezTo>
                  <a:lnTo>
                    <a:pt x="9903" y="1351"/>
                  </a:lnTo>
                  <a:cubicBezTo>
                    <a:pt x="9190" y="638"/>
                    <a:pt x="8240" y="1114"/>
                    <a:pt x="7527" y="797"/>
                  </a:cubicBezTo>
                  <a:lnTo>
                    <a:pt x="6972" y="401"/>
                  </a:lnTo>
                  <a:cubicBezTo>
                    <a:pt x="6655" y="163"/>
                    <a:pt x="6259" y="5"/>
                    <a:pt x="5863" y="5"/>
                  </a:cubicBezTo>
                  <a:cubicBezTo>
                    <a:pt x="5819" y="2"/>
                    <a:pt x="5776" y="1"/>
                    <a:pt x="5734" y="1"/>
                  </a:cubicBezTo>
                  <a:close/>
                </a:path>
              </a:pathLst>
            </a:custGeom>
            <a:solidFill>
              <a:srgbClr val="EC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7" name="Google Shape;9387;p10"/>
            <p:cNvSpPr/>
            <p:nvPr/>
          </p:nvSpPr>
          <p:spPr>
            <a:xfrm>
              <a:off x="2425525" y="3359575"/>
              <a:ext cx="132725" cy="116875"/>
            </a:xfrm>
            <a:custGeom>
              <a:avLst/>
              <a:gdLst/>
              <a:ahLst/>
              <a:cxnLst/>
              <a:rect l="l" t="t" r="r" b="b"/>
              <a:pathLst>
                <a:path w="5309" h="4675" extrusionOk="0">
                  <a:moveTo>
                    <a:pt x="4913" y="1"/>
                  </a:moveTo>
                  <a:lnTo>
                    <a:pt x="4913" y="1"/>
                  </a:lnTo>
                  <a:cubicBezTo>
                    <a:pt x="3091" y="1189"/>
                    <a:pt x="1506" y="2536"/>
                    <a:pt x="1" y="4120"/>
                  </a:cubicBezTo>
                  <a:cubicBezTo>
                    <a:pt x="397" y="4199"/>
                    <a:pt x="872" y="4199"/>
                    <a:pt x="1110" y="4596"/>
                  </a:cubicBezTo>
                  <a:lnTo>
                    <a:pt x="1031" y="4675"/>
                  </a:lnTo>
                  <a:lnTo>
                    <a:pt x="1506" y="4675"/>
                  </a:lnTo>
                  <a:cubicBezTo>
                    <a:pt x="1823" y="4437"/>
                    <a:pt x="1744" y="3962"/>
                    <a:pt x="1982" y="3724"/>
                  </a:cubicBezTo>
                  <a:cubicBezTo>
                    <a:pt x="2378" y="3486"/>
                    <a:pt x="2219" y="3011"/>
                    <a:pt x="2457" y="2773"/>
                  </a:cubicBezTo>
                  <a:cubicBezTo>
                    <a:pt x="2853" y="2219"/>
                    <a:pt x="3487" y="2694"/>
                    <a:pt x="3883" y="2219"/>
                  </a:cubicBezTo>
                  <a:cubicBezTo>
                    <a:pt x="4200" y="2060"/>
                    <a:pt x="4438" y="1664"/>
                    <a:pt x="4438" y="1347"/>
                  </a:cubicBezTo>
                  <a:cubicBezTo>
                    <a:pt x="4913" y="951"/>
                    <a:pt x="5309" y="634"/>
                    <a:pt x="4913" y="1"/>
                  </a:cubicBezTo>
                  <a:close/>
                </a:path>
              </a:pathLst>
            </a:custGeom>
            <a:solidFill>
              <a:srgbClr val="F08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8" name="Google Shape;9388;p10"/>
            <p:cNvSpPr/>
            <p:nvPr/>
          </p:nvSpPr>
          <p:spPr>
            <a:xfrm>
              <a:off x="2536450" y="3319975"/>
              <a:ext cx="87175" cy="80100"/>
            </a:xfrm>
            <a:custGeom>
              <a:avLst/>
              <a:gdLst/>
              <a:ahLst/>
              <a:cxnLst/>
              <a:rect l="l" t="t" r="r" b="b"/>
              <a:pathLst>
                <a:path w="3487" h="3204" extrusionOk="0">
                  <a:moveTo>
                    <a:pt x="2773" y="0"/>
                  </a:moveTo>
                  <a:lnTo>
                    <a:pt x="476" y="1585"/>
                  </a:lnTo>
                  <a:lnTo>
                    <a:pt x="1" y="2931"/>
                  </a:lnTo>
                  <a:cubicBezTo>
                    <a:pt x="290" y="3125"/>
                    <a:pt x="531" y="3203"/>
                    <a:pt x="739" y="3203"/>
                  </a:cubicBezTo>
                  <a:cubicBezTo>
                    <a:pt x="1553" y="3203"/>
                    <a:pt x="1858" y="1995"/>
                    <a:pt x="2615" y="1743"/>
                  </a:cubicBezTo>
                  <a:cubicBezTo>
                    <a:pt x="3486" y="1426"/>
                    <a:pt x="3170" y="634"/>
                    <a:pt x="2773" y="0"/>
                  </a:cubicBezTo>
                  <a:close/>
                </a:path>
              </a:pathLst>
            </a:custGeom>
            <a:solidFill>
              <a:srgbClr val="EE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9" name="Google Shape;9389;p10"/>
            <p:cNvSpPr/>
            <p:nvPr/>
          </p:nvSpPr>
          <p:spPr>
            <a:xfrm>
              <a:off x="2605775" y="3248650"/>
              <a:ext cx="156500" cy="71350"/>
            </a:xfrm>
            <a:custGeom>
              <a:avLst/>
              <a:gdLst/>
              <a:ahLst/>
              <a:cxnLst/>
              <a:rect l="l" t="t" r="r" b="b"/>
              <a:pathLst>
                <a:path w="6260" h="2854" extrusionOk="0">
                  <a:moveTo>
                    <a:pt x="4754" y="1"/>
                  </a:moveTo>
                  <a:cubicBezTo>
                    <a:pt x="3090" y="793"/>
                    <a:pt x="1506" y="1744"/>
                    <a:pt x="0" y="2853"/>
                  </a:cubicBezTo>
                  <a:cubicBezTo>
                    <a:pt x="555" y="2853"/>
                    <a:pt x="1110" y="2695"/>
                    <a:pt x="1664" y="2615"/>
                  </a:cubicBezTo>
                  <a:cubicBezTo>
                    <a:pt x="3565" y="2378"/>
                    <a:pt x="4516" y="556"/>
                    <a:pt x="6259" y="1"/>
                  </a:cubicBezTo>
                  <a:close/>
                </a:path>
              </a:pathLst>
            </a:custGeom>
            <a:solidFill>
              <a:srgbClr val="EE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0" name="Google Shape;9390;p10"/>
            <p:cNvSpPr/>
            <p:nvPr/>
          </p:nvSpPr>
          <p:spPr>
            <a:xfrm>
              <a:off x="2306700" y="3571500"/>
              <a:ext cx="219875" cy="141025"/>
            </a:xfrm>
            <a:custGeom>
              <a:avLst/>
              <a:gdLst/>
              <a:ahLst/>
              <a:cxnLst/>
              <a:rect l="l" t="t" r="r" b="b"/>
              <a:pathLst>
                <a:path w="8795" h="5641" extrusionOk="0">
                  <a:moveTo>
                    <a:pt x="7764" y="1"/>
                  </a:moveTo>
                  <a:lnTo>
                    <a:pt x="7764" y="1"/>
                  </a:lnTo>
                  <a:cubicBezTo>
                    <a:pt x="5863" y="872"/>
                    <a:pt x="4041" y="1823"/>
                    <a:pt x="2140" y="2694"/>
                  </a:cubicBezTo>
                  <a:cubicBezTo>
                    <a:pt x="1268" y="3090"/>
                    <a:pt x="0" y="3724"/>
                    <a:pt x="634" y="5229"/>
                  </a:cubicBezTo>
                  <a:cubicBezTo>
                    <a:pt x="793" y="5309"/>
                    <a:pt x="872" y="5467"/>
                    <a:pt x="1030" y="5626"/>
                  </a:cubicBezTo>
                  <a:cubicBezTo>
                    <a:pt x="1139" y="5635"/>
                    <a:pt x="1248" y="5640"/>
                    <a:pt x="1357" y="5640"/>
                  </a:cubicBezTo>
                  <a:cubicBezTo>
                    <a:pt x="2116" y="5640"/>
                    <a:pt x="2853" y="5398"/>
                    <a:pt x="3407" y="4913"/>
                  </a:cubicBezTo>
                  <a:cubicBezTo>
                    <a:pt x="3962" y="4437"/>
                    <a:pt x="4595" y="4200"/>
                    <a:pt x="5309" y="4200"/>
                  </a:cubicBezTo>
                  <a:cubicBezTo>
                    <a:pt x="5625" y="3487"/>
                    <a:pt x="6418" y="3407"/>
                    <a:pt x="6814" y="2773"/>
                  </a:cubicBezTo>
                  <a:cubicBezTo>
                    <a:pt x="6814" y="2457"/>
                    <a:pt x="6735" y="1744"/>
                    <a:pt x="7051" y="1744"/>
                  </a:cubicBezTo>
                  <a:cubicBezTo>
                    <a:pt x="8794" y="1744"/>
                    <a:pt x="8081" y="793"/>
                    <a:pt x="7764" y="1"/>
                  </a:cubicBezTo>
                  <a:close/>
                </a:path>
              </a:pathLst>
            </a:custGeom>
            <a:solidFill>
              <a:srgbClr val="A2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1" name="Google Shape;9391;p10"/>
            <p:cNvSpPr/>
            <p:nvPr/>
          </p:nvSpPr>
          <p:spPr>
            <a:xfrm>
              <a:off x="2488925" y="3415025"/>
              <a:ext cx="35675" cy="13900"/>
            </a:xfrm>
            <a:custGeom>
              <a:avLst/>
              <a:gdLst/>
              <a:ahLst/>
              <a:cxnLst/>
              <a:rect l="l" t="t" r="r" b="b"/>
              <a:pathLst>
                <a:path w="1427" h="556" extrusionOk="0">
                  <a:moveTo>
                    <a:pt x="1426" y="1"/>
                  </a:moveTo>
                  <a:cubicBezTo>
                    <a:pt x="872" y="80"/>
                    <a:pt x="317" y="1"/>
                    <a:pt x="0" y="555"/>
                  </a:cubicBezTo>
                  <a:cubicBezTo>
                    <a:pt x="475" y="476"/>
                    <a:pt x="1109" y="555"/>
                    <a:pt x="1426" y="1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2" name="Google Shape;9392;p10"/>
            <p:cNvSpPr/>
            <p:nvPr/>
          </p:nvSpPr>
          <p:spPr>
            <a:xfrm>
              <a:off x="2475050" y="3426925"/>
              <a:ext cx="23800" cy="25775"/>
            </a:xfrm>
            <a:custGeom>
              <a:avLst/>
              <a:gdLst/>
              <a:ahLst/>
              <a:cxnLst/>
              <a:rect l="l" t="t" r="r" b="b"/>
              <a:pathLst>
                <a:path w="952" h="1031" extrusionOk="0">
                  <a:moveTo>
                    <a:pt x="555" y="0"/>
                  </a:moveTo>
                  <a:lnTo>
                    <a:pt x="555" y="0"/>
                  </a:lnTo>
                  <a:cubicBezTo>
                    <a:pt x="159" y="238"/>
                    <a:pt x="1" y="634"/>
                    <a:pt x="80" y="1030"/>
                  </a:cubicBezTo>
                  <a:cubicBezTo>
                    <a:pt x="951" y="1030"/>
                    <a:pt x="793" y="555"/>
                    <a:pt x="555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3" name="Google Shape;9393;p10"/>
            <p:cNvSpPr/>
            <p:nvPr/>
          </p:nvSpPr>
          <p:spPr>
            <a:xfrm>
              <a:off x="2465150" y="3672425"/>
              <a:ext cx="29725" cy="17950"/>
            </a:xfrm>
            <a:custGeom>
              <a:avLst/>
              <a:gdLst/>
              <a:ahLst/>
              <a:cxnLst/>
              <a:rect l="l" t="t" r="r" b="b"/>
              <a:pathLst>
                <a:path w="1189" h="718" extrusionOk="0">
                  <a:moveTo>
                    <a:pt x="733" y="0"/>
                  </a:moveTo>
                  <a:cubicBezTo>
                    <a:pt x="619" y="0"/>
                    <a:pt x="500" y="59"/>
                    <a:pt x="397" y="163"/>
                  </a:cubicBezTo>
                  <a:cubicBezTo>
                    <a:pt x="256" y="303"/>
                    <a:pt x="116" y="443"/>
                    <a:pt x="31" y="638"/>
                  </a:cubicBezTo>
                  <a:lnTo>
                    <a:pt x="634" y="638"/>
                  </a:lnTo>
                  <a:cubicBezTo>
                    <a:pt x="872" y="638"/>
                    <a:pt x="1189" y="638"/>
                    <a:pt x="1110" y="321"/>
                  </a:cubicBezTo>
                  <a:cubicBezTo>
                    <a:pt x="1020" y="98"/>
                    <a:pt x="881" y="0"/>
                    <a:pt x="733" y="0"/>
                  </a:cubicBezTo>
                  <a:close/>
                  <a:moveTo>
                    <a:pt x="0" y="638"/>
                  </a:moveTo>
                  <a:lnTo>
                    <a:pt x="0" y="717"/>
                  </a:lnTo>
                  <a:cubicBezTo>
                    <a:pt x="10" y="690"/>
                    <a:pt x="20" y="663"/>
                    <a:pt x="31" y="638"/>
                  </a:cubicBezTo>
                  <a:close/>
                </a:path>
              </a:pathLst>
            </a:custGeom>
            <a:solidFill>
              <a:srgbClr val="EC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4" name="Google Shape;9394;p10"/>
            <p:cNvSpPr/>
            <p:nvPr/>
          </p:nvSpPr>
          <p:spPr>
            <a:xfrm>
              <a:off x="2488925" y="3630925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0" y="396"/>
                  </a:moveTo>
                  <a:lnTo>
                    <a:pt x="555" y="0"/>
                  </a:lnTo>
                  <a:close/>
                </a:path>
              </a:pathLst>
            </a:custGeom>
            <a:solidFill>
              <a:srgbClr val="A2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5" name="Google Shape;9395;p10"/>
            <p:cNvSpPr/>
            <p:nvPr/>
          </p:nvSpPr>
          <p:spPr>
            <a:xfrm>
              <a:off x="2370075" y="2561375"/>
              <a:ext cx="152525" cy="225825"/>
            </a:xfrm>
            <a:custGeom>
              <a:avLst/>
              <a:gdLst/>
              <a:ahLst/>
              <a:cxnLst/>
              <a:rect l="l" t="t" r="r" b="b"/>
              <a:pathLst>
                <a:path w="6101" h="9033" extrusionOk="0">
                  <a:moveTo>
                    <a:pt x="6101" y="1"/>
                  </a:moveTo>
                  <a:lnTo>
                    <a:pt x="6101" y="1"/>
                  </a:lnTo>
                  <a:cubicBezTo>
                    <a:pt x="5309" y="555"/>
                    <a:pt x="4516" y="1110"/>
                    <a:pt x="3645" y="1665"/>
                  </a:cubicBezTo>
                  <a:cubicBezTo>
                    <a:pt x="2457" y="2378"/>
                    <a:pt x="1506" y="3487"/>
                    <a:pt x="872" y="4754"/>
                  </a:cubicBezTo>
                  <a:cubicBezTo>
                    <a:pt x="1" y="6418"/>
                    <a:pt x="318" y="7606"/>
                    <a:pt x="1902" y="9033"/>
                  </a:cubicBezTo>
                  <a:cubicBezTo>
                    <a:pt x="1902" y="8478"/>
                    <a:pt x="2060" y="8003"/>
                    <a:pt x="2377" y="7606"/>
                  </a:cubicBezTo>
                  <a:cubicBezTo>
                    <a:pt x="1823" y="5547"/>
                    <a:pt x="3962" y="5388"/>
                    <a:pt x="4675" y="4279"/>
                  </a:cubicBezTo>
                  <a:cubicBezTo>
                    <a:pt x="4833" y="3170"/>
                    <a:pt x="3566" y="3566"/>
                    <a:pt x="3090" y="2932"/>
                  </a:cubicBezTo>
                  <a:cubicBezTo>
                    <a:pt x="4041" y="1823"/>
                    <a:pt x="6022" y="1823"/>
                    <a:pt x="6101" y="1"/>
                  </a:cubicBezTo>
                  <a:close/>
                </a:path>
              </a:pathLst>
            </a:custGeom>
            <a:solidFill>
              <a:srgbClr val="EC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6" name="Google Shape;9396;p10"/>
            <p:cNvSpPr/>
            <p:nvPr/>
          </p:nvSpPr>
          <p:spPr>
            <a:xfrm>
              <a:off x="2582000" y="2395000"/>
              <a:ext cx="192150" cy="118500"/>
            </a:xfrm>
            <a:custGeom>
              <a:avLst/>
              <a:gdLst/>
              <a:ahLst/>
              <a:cxnLst/>
              <a:rect l="l" t="t" r="r" b="b"/>
              <a:pathLst>
                <a:path w="7686" h="4740" extrusionOk="0">
                  <a:moveTo>
                    <a:pt x="7685" y="1"/>
                  </a:moveTo>
                  <a:lnTo>
                    <a:pt x="7685" y="1"/>
                  </a:lnTo>
                  <a:cubicBezTo>
                    <a:pt x="4913" y="1269"/>
                    <a:pt x="2140" y="2378"/>
                    <a:pt x="1" y="4675"/>
                  </a:cubicBezTo>
                  <a:cubicBezTo>
                    <a:pt x="100" y="4721"/>
                    <a:pt x="195" y="4740"/>
                    <a:pt x="286" y="4740"/>
                  </a:cubicBezTo>
                  <a:cubicBezTo>
                    <a:pt x="825" y="4740"/>
                    <a:pt x="1232" y="4054"/>
                    <a:pt x="1805" y="4054"/>
                  </a:cubicBezTo>
                  <a:cubicBezTo>
                    <a:pt x="1978" y="4054"/>
                    <a:pt x="2166" y="4116"/>
                    <a:pt x="2377" y="4279"/>
                  </a:cubicBezTo>
                  <a:cubicBezTo>
                    <a:pt x="2433" y="4362"/>
                    <a:pt x="2507" y="4397"/>
                    <a:pt x="2584" y="4397"/>
                  </a:cubicBezTo>
                  <a:cubicBezTo>
                    <a:pt x="2728" y="4397"/>
                    <a:pt x="2880" y="4275"/>
                    <a:pt x="2932" y="4121"/>
                  </a:cubicBezTo>
                  <a:cubicBezTo>
                    <a:pt x="3328" y="2140"/>
                    <a:pt x="5230" y="2061"/>
                    <a:pt x="6497" y="1665"/>
                  </a:cubicBezTo>
                  <a:cubicBezTo>
                    <a:pt x="7685" y="1348"/>
                    <a:pt x="7606" y="793"/>
                    <a:pt x="7685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7" name="Google Shape;9397;p10"/>
            <p:cNvSpPr/>
            <p:nvPr/>
          </p:nvSpPr>
          <p:spPr>
            <a:xfrm>
              <a:off x="2417625" y="2781025"/>
              <a:ext cx="110925" cy="18625"/>
            </a:xfrm>
            <a:custGeom>
              <a:avLst/>
              <a:gdLst/>
              <a:ahLst/>
              <a:cxnLst/>
              <a:rect l="l" t="t" r="r" b="b"/>
              <a:pathLst>
                <a:path w="4437" h="745" extrusionOk="0">
                  <a:moveTo>
                    <a:pt x="1426" y="0"/>
                  </a:moveTo>
                  <a:cubicBezTo>
                    <a:pt x="951" y="0"/>
                    <a:pt x="475" y="62"/>
                    <a:pt x="0" y="247"/>
                  </a:cubicBezTo>
                  <a:cubicBezTo>
                    <a:pt x="746" y="642"/>
                    <a:pt x="1517" y="745"/>
                    <a:pt x="2312" y="745"/>
                  </a:cubicBezTo>
                  <a:cubicBezTo>
                    <a:pt x="2952" y="745"/>
                    <a:pt x="3607" y="678"/>
                    <a:pt x="4278" y="643"/>
                  </a:cubicBezTo>
                  <a:cubicBezTo>
                    <a:pt x="4278" y="643"/>
                    <a:pt x="4357" y="643"/>
                    <a:pt x="4437" y="484"/>
                  </a:cubicBezTo>
                  <a:cubicBezTo>
                    <a:pt x="4437" y="405"/>
                    <a:pt x="4437" y="326"/>
                    <a:pt x="4278" y="247"/>
                  </a:cubicBezTo>
                  <a:cubicBezTo>
                    <a:pt x="3327" y="247"/>
                    <a:pt x="2377" y="0"/>
                    <a:pt x="1426" y="0"/>
                  </a:cubicBezTo>
                  <a:close/>
                </a:path>
              </a:pathLst>
            </a:custGeom>
            <a:solidFill>
              <a:srgbClr val="EC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8" name="Google Shape;9398;p10"/>
            <p:cNvSpPr/>
            <p:nvPr/>
          </p:nvSpPr>
          <p:spPr>
            <a:xfrm>
              <a:off x="2524575" y="2787175"/>
              <a:ext cx="85175" cy="10200"/>
            </a:xfrm>
            <a:custGeom>
              <a:avLst/>
              <a:gdLst/>
              <a:ahLst/>
              <a:cxnLst/>
              <a:rect l="l" t="t" r="r" b="b"/>
              <a:pathLst>
                <a:path w="3407" h="408" extrusionOk="0">
                  <a:moveTo>
                    <a:pt x="0" y="1"/>
                  </a:moveTo>
                  <a:lnTo>
                    <a:pt x="0" y="397"/>
                  </a:lnTo>
                  <a:cubicBezTo>
                    <a:pt x="142" y="387"/>
                    <a:pt x="285" y="383"/>
                    <a:pt x="429" y="383"/>
                  </a:cubicBezTo>
                  <a:cubicBezTo>
                    <a:pt x="804" y="383"/>
                    <a:pt x="1185" y="408"/>
                    <a:pt x="1567" y="408"/>
                  </a:cubicBezTo>
                  <a:cubicBezTo>
                    <a:pt x="2187" y="408"/>
                    <a:pt x="2808" y="342"/>
                    <a:pt x="3407" y="1"/>
                  </a:cubicBezTo>
                  <a:close/>
                </a:path>
              </a:pathLst>
            </a:custGeom>
            <a:solidFill>
              <a:srgbClr val="EE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9" name="Google Shape;9399;p10"/>
            <p:cNvSpPr/>
            <p:nvPr/>
          </p:nvSpPr>
          <p:spPr>
            <a:xfrm>
              <a:off x="2534475" y="2644075"/>
              <a:ext cx="25775" cy="12400"/>
            </a:xfrm>
            <a:custGeom>
              <a:avLst/>
              <a:gdLst/>
              <a:ahLst/>
              <a:cxnLst/>
              <a:rect l="l" t="t" r="r" b="b"/>
              <a:pathLst>
                <a:path w="1031" h="496" extrusionOk="0">
                  <a:moveTo>
                    <a:pt x="833" y="1"/>
                  </a:moveTo>
                  <a:cubicBezTo>
                    <a:pt x="506" y="1"/>
                    <a:pt x="198" y="166"/>
                    <a:pt x="0" y="496"/>
                  </a:cubicBezTo>
                  <a:cubicBezTo>
                    <a:pt x="396" y="496"/>
                    <a:pt x="793" y="337"/>
                    <a:pt x="1030" y="20"/>
                  </a:cubicBezTo>
                  <a:cubicBezTo>
                    <a:pt x="964" y="7"/>
                    <a:pt x="898" y="1"/>
                    <a:pt x="833" y="1"/>
                  </a:cubicBezTo>
                  <a:close/>
                </a:path>
              </a:pathLst>
            </a:custGeom>
            <a:solidFill>
              <a:srgbClr val="C1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0" name="Google Shape;9400;p10"/>
            <p:cNvSpPr/>
            <p:nvPr/>
          </p:nvSpPr>
          <p:spPr>
            <a:xfrm>
              <a:off x="2560225" y="2632675"/>
              <a:ext cx="11900" cy="11925"/>
            </a:xfrm>
            <a:custGeom>
              <a:avLst/>
              <a:gdLst/>
              <a:ahLst/>
              <a:cxnLst/>
              <a:rect l="l" t="t" r="r" b="b"/>
              <a:pathLst>
                <a:path w="476" h="477" extrusionOk="0">
                  <a:moveTo>
                    <a:pt x="476" y="1"/>
                  </a:moveTo>
                  <a:lnTo>
                    <a:pt x="476" y="1"/>
                  </a:lnTo>
                  <a:cubicBezTo>
                    <a:pt x="238" y="80"/>
                    <a:pt x="0" y="239"/>
                    <a:pt x="0" y="47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C154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1" name="Google Shape;9401;p10"/>
            <p:cNvSpPr/>
            <p:nvPr/>
          </p:nvSpPr>
          <p:spPr>
            <a:xfrm>
              <a:off x="2568150" y="2758250"/>
              <a:ext cx="23775" cy="15475"/>
            </a:xfrm>
            <a:custGeom>
              <a:avLst/>
              <a:gdLst/>
              <a:ahLst/>
              <a:cxnLst/>
              <a:rect l="l" t="t" r="r" b="b"/>
              <a:pathLst>
                <a:path w="951" h="619" extrusionOk="0">
                  <a:moveTo>
                    <a:pt x="725" y="1"/>
                  </a:moveTo>
                  <a:cubicBezTo>
                    <a:pt x="671" y="1"/>
                    <a:pt x="613" y="19"/>
                    <a:pt x="555" y="48"/>
                  </a:cubicBezTo>
                  <a:cubicBezTo>
                    <a:pt x="396" y="207"/>
                    <a:pt x="238" y="365"/>
                    <a:pt x="0" y="444"/>
                  </a:cubicBezTo>
                  <a:cubicBezTo>
                    <a:pt x="159" y="524"/>
                    <a:pt x="317" y="603"/>
                    <a:pt x="475" y="603"/>
                  </a:cubicBezTo>
                  <a:cubicBezTo>
                    <a:pt x="507" y="614"/>
                    <a:pt x="539" y="618"/>
                    <a:pt x="570" y="618"/>
                  </a:cubicBezTo>
                  <a:cubicBezTo>
                    <a:pt x="773" y="618"/>
                    <a:pt x="951" y="413"/>
                    <a:pt x="951" y="207"/>
                  </a:cubicBezTo>
                  <a:cubicBezTo>
                    <a:pt x="901" y="56"/>
                    <a:pt x="819" y="1"/>
                    <a:pt x="725" y="1"/>
                  </a:cubicBezTo>
                  <a:close/>
                </a:path>
              </a:pathLst>
            </a:custGeom>
            <a:solidFill>
              <a:srgbClr val="EE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2" name="Google Shape;9402;p10"/>
            <p:cNvSpPr/>
            <p:nvPr/>
          </p:nvSpPr>
          <p:spPr>
            <a:xfrm>
              <a:off x="3770375" y="1275950"/>
              <a:ext cx="122825" cy="120850"/>
            </a:xfrm>
            <a:custGeom>
              <a:avLst/>
              <a:gdLst/>
              <a:ahLst/>
              <a:cxnLst/>
              <a:rect l="l" t="t" r="r" b="b"/>
              <a:pathLst>
                <a:path w="4913" h="4834" extrusionOk="0">
                  <a:moveTo>
                    <a:pt x="3803" y="1"/>
                  </a:moveTo>
                  <a:cubicBezTo>
                    <a:pt x="3486" y="555"/>
                    <a:pt x="2773" y="80"/>
                    <a:pt x="2456" y="555"/>
                  </a:cubicBezTo>
                  <a:lnTo>
                    <a:pt x="1030" y="1110"/>
                  </a:lnTo>
                  <a:cubicBezTo>
                    <a:pt x="714" y="1506"/>
                    <a:pt x="714" y="2061"/>
                    <a:pt x="1030" y="2457"/>
                  </a:cubicBezTo>
                  <a:lnTo>
                    <a:pt x="1268" y="2457"/>
                  </a:lnTo>
                  <a:cubicBezTo>
                    <a:pt x="1664" y="2615"/>
                    <a:pt x="2298" y="2615"/>
                    <a:pt x="2060" y="3249"/>
                  </a:cubicBezTo>
                  <a:cubicBezTo>
                    <a:pt x="1978" y="3469"/>
                    <a:pt x="1886" y="3546"/>
                    <a:pt x="1791" y="3546"/>
                  </a:cubicBezTo>
                  <a:cubicBezTo>
                    <a:pt x="1612" y="3546"/>
                    <a:pt x="1423" y="3273"/>
                    <a:pt x="1268" y="3170"/>
                  </a:cubicBezTo>
                  <a:cubicBezTo>
                    <a:pt x="1155" y="3113"/>
                    <a:pt x="1068" y="3088"/>
                    <a:pt x="1002" y="3088"/>
                  </a:cubicBezTo>
                  <a:cubicBezTo>
                    <a:pt x="793" y="3088"/>
                    <a:pt x="793" y="3344"/>
                    <a:pt x="793" y="3645"/>
                  </a:cubicBezTo>
                  <a:cubicBezTo>
                    <a:pt x="793" y="4041"/>
                    <a:pt x="1" y="4279"/>
                    <a:pt x="634" y="4834"/>
                  </a:cubicBezTo>
                  <a:cubicBezTo>
                    <a:pt x="2298" y="4675"/>
                    <a:pt x="3090" y="3249"/>
                    <a:pt x="4358" y="2457"/>
                  </a:cubicBezTo>
                  <a:cubicBezTo>
                    <a:pt x="4912" y="1665"/>
                    <a:pt x="4675" y="476"/>
                    <a:pt x="3803" y="1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3" name="Google Shape;9403;p10"/>
            <p:cNvSpPr/>
            <p:nvPr/>
          </p:nvSpPr>
          <p:spPr>
            <a:xfrm>
              <a:off x="3831775" y="1275575"/>
              <a:ext cx="33700" cy="14350"/>
            </a:xfrm>
            <a:custGeom>
              <a:avLst/>
              <a:gdLst/>
              <a:ahLst/>
              <a:cxnLst/>
              <a:rect l="l" t="t" r="r" b="b"/>
              <a:pathLst>
                <a:path w="1348" h="574" extrusionOk="0">
                  <a:moveTo>
                    <a:pt x="1160" y="1"/>
                  </a:moveTo>
                  <a:cubicBezTo>
                    <a:pt x="733" y="1"/>
                    <a:pt x="276" y="225"/>
                    <a:pt x="0" y="570"/>
                  </a:cubicBezTo>
                  <a:cubicBezTo>
                    <a:pt x="96" y="570"/>
                    <a:pt x="197" y="574"/>
                    <a:pt x="300" y="574"/>
                  </a:cubicBezTo>
                  <a:cubicBezTo>
                    <a:pt x="714" y="574"/>
                    <a:pt x="1157" y="523"/>
                    <a:pt x="1347" y="16"/>
                  </a:cubicBezTo>
                  <a:cubicBezTo>
                    <a:pt x="1286" y="6"/>
                    <a:pt x="1223" y="1"/>
                    <a:pt x="1160" y="1"/>
                  </a:cubicBezTo>
                  <a:close/>
                </a:path>
              </a:pathLst>
            </a:custGeom>
            <a:solidFill>
              <a:srgbClr val="F1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4" name="Google Shape;9404;p10"/>
            <p:cNvSpPr/>
            <p:nvPr/>
          </p:nvSpPr>
          <p:spPr>
            <a:xfrm>
              <a:off x="3748600" y="1336975"/>
              <a:ext cx="23775" cy="12675"/>
            </a:xfrm>
            <a:custGeom>
              <a:avLst/>
              <a:gdLst/>
              <a:ahLst/>
              <a:cxnLst/>
              <a:rect l="l" t="t" r="r" b="b"/>
              <a:pathLst>
                <a:path w="951" h="507" extrusionOk="0">
                  <a:moveTo>
                    <a:pt x="795" y="0"/>
                  </a:moveTo>
                  <a:cubicBezTo>
                    <a:pt x="455" y="0"/>
                    <a:pt x="138" y="216"/>
                    <a:pt x="0" y="491"/>
                  </a:cubicBezTo>
                  <a:cubicBezTo>
                    <a:pt x="42" y="502"/>
                    <a:pt x="85" y="507"/>
                    <a:pt x="129" y="507"/>
                  </a:cubicBezTo>
                  <a:cubicBezTo>
                    <a:pt x="418" y="507"/>
                    <a:pt x="744" y="291"/>
                    <a:pt x="951" y="16"/>
                  </a:cubicBezTo>
                  <a:cubicBezTo>
                    <a:pt x="899" y="5"/>
                    <a:pt x="847" y="0"/>
                    <a:pt x="795" y="0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5" name="Google Shape;9405;p10"/>
            <p:cNvSpPr/>
            <p:nvPr/>
          </p:nvSpPr>
          <p:spPr>
            <a:xfrm>
              <a:off x="3879300" y="1337350"/>
              <a:ext cx="11925" cy="4500"/>
            </a:xfrm>
            <a:custGeom>
              <a:avLst/>
              <a:gdLst/>
              <a:ahLst/>
              <a:cxnLst/>
              <a:rect l="l" t="t" r="r" b="b"/>
              <a:pathLst>
                <a:path w="477" h="180" extrusionOk="0">
                  <a:moveTo>
                    <a:pt x="1" y="1"/>
                  </a:moveTo>
                  <a:cubicBezTo>
                    <a:pt x="80" y="120"/>
                    <a:pt x="159" y="179"/>
                    <a:pt x="239" y="179"/>
                  </a:cubicBezTo>
                  <a:cubicBezTo>
                    <a:pt x="318" y="179"/>
                    <a:pt x="397" y="120"/>
                    <a:pt x="476" y="1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6" name="Google Shape;9406;p10"/>
            <p:cNvSpPr/>
            <p:nvPr/>
          </p:nvSpPr>
          <p:spPr>
            <a:xfrm>
              <a:off x="3865450" y="1208625"/>
              <a:ext cx="231750" cy="131725"/>
            </a:xfrm>
            <a:custGeom>
              <a:avLst/>
              <a:gdLst/>
              <a:ahLst/>
              <a:cxnLst/>
              <a:rect l="l" t="t" r="r" b="b"/>
              <a:pathLst>
                <a:path w="9270" h="5269" extrusionOk="0">
                  <a:moveTo>
                    <a:pt x="8160" y="0"/>
                  </a:moveTo>
                  <a:cubicBezTo>
                    <a:pt x="7051" y="396"/>
                    <a:pt x="5942" y="713"/>
                    <a:pt x="4833" y="1109"/>
                  </a:cubicBezTo>
                  <a:cubicBezTo>
                    <a:pt x="3249" y="1506"/>
                    <a:pt x="1426" y="1743"/>
                    <a:pt x="0" y="2694"/>
                  </a:cubicBezTo>
                  <a:cubicBezTo>
                    <a:pt x="159" y="3565"/>
                    <a:pt x="872" y="4278"/>
                    <a:pt x="555" y="5150"/>
                  </a:cubicBezTo>
                  <a:cubicBezTo>
                    <a:pt x="594" y="5229"/>
                    <a:pt x="674" y="5269"/>
                    <a:pt x="763" y="5269"/>
                  </a:cubicBezTo>
                  <a:cubicBezTo>
                    <a:pt x="852" y="5269"/>
                    <a:pt x="951" y="5229"/>
                    <a:pt x="1030" y="5150"/>
                  </a:cubicBezTo>
                  <a:cubicBezTo>
                    <a:pt x="1664" y="4912"/>
                    <a:pt x="2456" y="4833"/>
                    <a:pt x="2932" y="4358"/>
                  </a:cubicBezTo>
                  <a:cubicBezTo>
                    <a:pt x="4278" y="3011"/>
                    <a:pt x="5863" y="2060"/>
                    <a:pt x="7606" y="1347"/>
                  </a:cubicBezTo>
                  <a:cubicBezTo>
                    <a:pt x="7764" y="1506"/>
                    <a:pt x="7943" y="1585"/>
                    <a:pt x="8121" y="1585"/>
                  </a:cubicBezTo>
                  <a:cubicBezTo>
                    <a:pt x="8299" y="1585"/>
                    <a:pt x="8477" y="1506"/>
                    <a:pt x="8636" y="1347"/>
                  </a:cubicBezTo>
                  <a:cubicBezTo>
                    <a:pt x="8794" y="1189"/>
                    <a:pt x="8953" y="1030"/>
                    <a:pt x="9111" y="872"/>
                  </a:cubicBezTo>
                  <a:cubicBezTo>
                    <a:pt x="9270" y="79"/>
                    <a:pt x="8715" y="79"/>
                    <a:pt x="8160" y="0"/>
                  </a:cubicBezTo>
                  <a:close/>
                </a:path>
              </a:pathLst>
            </a:custGeom>
            <a:solidFill>
              <a:srgbClr val="F1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7" name="Google Shape;9407;p10"/>
            <p:cNvSpPr/>
            <p:nvPr/>
          </p:nvSpPr>
          <p:spPr>
            <a:xfrm>
              <a:off x="4067475" y="1180900"/>
              <a:ext cx="71325" cy="49525"/>
            </a:xfrm>
            <a:custGeom>
              <a:avLst/>
              <a:gdLst/>
              <a:ahLst/>
              <a:cxnLst/>
              <a:rect l="l" t="t" r="r" b="b"/>
              <a:pathLst>
                <a:path w="2853" h="1981" extrusionOk="0">
                  <a:moveTo>
                    <a:pt x="2852" y="0"/>
                  </a:moveTo>
                  <a:lnTo>
                    <a:pt x="2852" y="0"/>
                  </a:lnTo>
                  <a:cubicBezTo>
                    <a:pt x="1902" y="396"/>
                    <a:pt x="792" y="396"/>
                    <a:pt x="0" y="1030"/>
                  </a:cubicBezTo>
                  <a:lnTo>
                    <a:pt x="1030" y="1981"/>
                  </a:lnTo>
                  <a:cubicBezTo>
                    <a:pt x="2060" y="1901"/>
                    <a:pt x="2852" y="1030"/>
                    <a:pt x="2852" y="0"/>
                  </a:cubicBezTo>
                  <a:close/>
                </a:path>
              </a:pathLst>
            </a:custGeom>
            <a:solidFill>
              <a:srgbClr val="F186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8" name="Google Shape;9408;p10"/>
            <p:cNvSpPr/>
            <p:nvPr/>
          </p:nvSpPr>
          <p:spPr>
            <a:xfrm>
              <a:off x="4849800" y="1270025"/>
              <a:ext cx="29750" cy="67350"/>
            </a:xfrm>
            <a:custGeom>
              <a:avLst/>
              <a:gdLst/>
              <a:ahLst/>
              <a:cxnLst/>
              <a:rect l="l" t="t" r="r" b="b"/>
              <a:pathLst>
                <a:path w="1190" h="2694" extrusionOk="0">
                  <a:moveTo>
                    <a:pt x="397" y="0"/>
                  </a:moveTo>
                  <a:cubicBezTo>
                    <a:pt x="80" y="555"/>
                    <a:pt x="1" y="1189"/>
                    <a:pt x="159" y="1743"/>
                  </a:cubicBezTo>
                  <a:lnTo>
                    <a:pt x="1031" y="2694"/>
                  </a:lnTo>
                  <a:cubicBezTo>
                    <a:pt x="1189" y="1743"/>
                    <a:pt x="635" y="1030"/>
                    <a:pt x="397" y="0"/>
                  </a:cubicBezTo>
                  <a:close/>
                </a:path>
              </a:pathLst>
            </a:custGeom>
            <a:solidFill>
              <a:srgbClr val="F7D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9" name="Google Shape;9409;p10"/>
            <p:cNvSpPr/>
            <p:nvPr/>
          </p:nvSpPr>
          <p:spPr>
            <a:xfrm>
              <a:off x="4616100" y="1172100"/>
              <a:ext cx="35675" cy="22675"/>
            </a:xfrm>
            <a:custGeom>
              <a:avLst/>
              <a:gdLst/>
              <a:ahLst/>
              <a:cxnLst/>
              <a:rect l="l" t="t" r="r" b="b"/>
              <a:pathLst>
                <a:path w="1427" h="907" extrusionOk="0">
                  <a:moveTo>
                    <a:pt x="1144" y="0"/>
                  </a:moveTo>
                  <a:cubicBezTo>
                    <a:pt x="614" y="0"/>
                    <a:pt x="135" y="367"/>
                    <a:pt x="0" y="907"/>
                  </a:cubicBezTo>
                  <a:cubicBezTo>
                    <a:pt x="555" y="907"/>
                    <a:pt x="1110" y="511"/>
                    <a:pt x="1427" y="35"/>
                  </a:cubicBezTo>
                  <a:cubicBezTo>
                    <a:pt x="1332" y="12"/>
                    <a:pt x="1237" y="0"/>
                    <a:pt x="1144" y="0"/>
                  </a:cubicBezTo>
                  <a:close/>
                </a:path>
              </a:pathLst>
            </a:custGeom>
            <a:solidFill>
              <a:srgbClr val="EFA4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0" name="Google Shape;9410;p10"/>
            <p:cNvSpPr/>
            <p:nvPr/>
          </p:nvSpPr>
          <p:spPr>
            <a:xfrm>
              <a:off x="4271475" y="1408275"/>
              <a:ext cx="23800" cy="12300"/>
            </a:xfrm>
            <a:custGeom>
              <a:avLst/>
              <a:gdLst/>
              <a:ahLst/>
              <a:cxnLst/>
              <a:rect l="l" t="t" r="r" b="b"/>
              <a:pathLst>
                <a:path w="952" h="492" extrusionOk="0">
                  <a:moveTo>
                    <a:pt x="795" y="1"/>
                  </a:moveTo>
                  <a:cubicBezTo>
                    <a:pt x="455" y="1"/>
                    <a:pt x="138" y="216"/>
                    <a:pt x="0" y="491"/>
                  </a:cubicBezTo>
                  <a:cubicBezTo>
                    <a:pt x="317" y="491"/>
                    <a:pt x="713" y="333"/>
                    <a:pt x="951" y="16"/>
                  </a:cubicBezTo>
                  <a:cubicBezTo>
                    <a:pt x="899" y="6"/>
                    <a:pt x="847" y="1"/>
                    <a:pt x="795" y="1"/>
                  </a:cubicBezTo>
                  <a:close/>
                </a:path>
              </a:pathLst>
            </a:custGeom>
            <a:solidFill>
              <a:srgbClr val="F1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1" name="Google Shape;9411;p10"/>
            <p:cNvSpPr/>
            <p:nvPr/>
          </p:nvSpPr>
          <p:spPr>
            <a:xfrm>
              <a:off x="4259600" y="1420550"/>
              <a:ext cx="11900" cy="9925"/>
            </a:xfrm>
            <a:custGeom>
              <a:avLst/>
              <a:gdLst/>
              <a:ahLst/>
              <a:cxnLst/>
              <a:rect l="l" t="t" r="r" b="b"/>
              <a:pathLst>
                <a:path w="476" h="397" extrusionOk="0">
                  <a:moveTo>
                    <a:pt x="475" y="0"/>
                  </a:moveTo>
                  <a:lnTo>
                    <a:pt x="0" y="396"/>
                  </a:lnTo>
                  <a:cubicBezTo>
                    <a:pt x="158" y="396"/>
                    <a:pt x="396" y="238"/>
                    <a:pt x="475" y="0"/>
                  </a:cubicBezTo>
                  <a:close/>
                </a:path>
              </a:pathLst>
            </a:custGeom>
            <a:solidFill>
              <a:srgbClr val="F19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2" name="Google Shape;9412;p10"/>
            <p:cNvSpPr/>
            <p:nvPr/>
          </p:nvSpPr>
          <p:spPr>
            <a:xfrm>
              <a:off x="4148675" y="1026400"/>
              <a:ext cx="558550" cy="299100"/>
            </a:xfrm>
            <a:custGeom>
              <a:avLst/>
              <a:gdLst/>
              <a:ahLst/>
              <a:cxnLst/>
              <a:rect l="l" t="t" r="r" b="b"/>
              <a:pathLst>
                <a:path w="22342" h="11964" extrusionOk="0">
                  <a:moveTo>
                    <a:pt x="21470" y="1"/>
                  </a:moveTo>
                  <a:cubicBezTo>
                    <a:pt x="21233" y="80"/>
                    <a:pt x="20916" y="159"/>
                    <a:pt x="20599" y="238"/>
                  </a:cubicBezTo>
                  <a:cubicBezTo>
                    <a:pt x="13389" y="2932"/>
                    <a:pt x="6814" y="6893"/>
                    <a:pt x="0" y="10458"/>
                  </a:cubicBezTo>
                  <a:cubicBezTo>
                    <a:pt x="159" y="11013"/>
                    <a:pt x="317" y="11488"/>
                    <a:pt x="634" y="11964"/>
                  </a:cubicBezTo>
                  <a:lnTo>
                    <a:pt x="7289" y="8636"/>
                  </a:lnTo>
                  <a:cubicBezTo>
                    <a:pt x="8081" y="7844"/>
                    <a:pt x="9032" y="7368"/>
                    <a:pt x="10141" y="7210"/>
                  </a:cubicBezTo>
                  <a:cubicBezTo>
                    <a:pt x="10854" y="6655"/>
                    <a:pt x="11488" y="5863"/>
                    <a:pt x="12597" y="5784"/>
                  </a:cubicBezTo>
                  <a:cubicBezTo>
                    <a:pt x="12676" y="5626"/>
                    <a:pt x="12835" y="5546"/>
                    <a:pt x="12993" y="5388"/>
                  </a:cubicBezTo>
                  <a:cubicBezTo>
                    <a:pt x="13389" y="5388"/>
                    <a:pt x="13706" y="5150"/>
                    <a:pt x="14023" y="4912"/>
                  </a:cubicBezTo>
                  <a:cubicBezTo>
                    <a:pt x="14340" y="4516"/>
                    <a:pt x="15053" y="4912"/>
                    <a:pt x="15370" y="4358"/>
                  </a:cubicBezTo>
                  <a:cubicBezTo>
                    <a:pt x="15528" y="4199"/>
                    <a:pt x="15687" y="4041"/>
                    <a:pt x="15845" y="3962"/>
                  </a:cubicBezTo>
                  <a:cubicBezTo>
                    <a:pt x="15925" y="3803"/>
                    <a:pt x="16083" y="3645"/>
                    <a:pt x="16241" y="3566"/>
                  </a:cubicBezTo>
                  <a:lnTo>
                    <a:pt x="16717" y="3486"/>
                  </a:lnTo>
                  <a:cubicBezTo>
                    <a:pt x="17984" y="3486"/>
                    <a:pt x="19252" y="2932"/>
                    <a:pt x="20044" y="1981"/>
                  </a:cubicBezTo>
                  <a:cubicBezTo>
                    <a:pt x="20599" y="1506"/>
                    <a:pt x="21233" y="1110"/>
                    <a:pt x="21946" y="1030"/>
                  </a:cubicBezTo>
                  <a:cubicBezTo>
                    <a:pt x="22263" y="476"/>
                    <a:pt x="22342" y="1"/>
                    <a:pt x="21470" y="1"/>
                  </a:cubicBezTo>
                  <a:close/>
                </a:path>
              </a:pathLst>
            </a:custGeom>
            <a:solidFill>
              <a:srgbClr val="A8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3" name="Google Shape;9413;p10"/>
            <p:cNvSpPr/>
            <p:nvPr/>
          </p:nvSpPr>
          <p:spPr>
            <a:xfrm>
              <a:off x="4828025" y="1088700"/>
              <a:ext cx="112925" cy="216000"/>
            </a:xfrm>
            <a:custGeom>
              <a:avLst/>
              <a:gdLst/>
              <a:ahLst/>
              <a:cxnLst/>
              <a:rect l="l" t="t" r="r" b="b"/>
              <a:pathLst>
                <a:path w="4517" h="8640" extrusionOk="0">
                  <a:moveTo>
                    <a:pt x="866" y="0"/>
                  </a:moveTo>
                  <a:cubicBezTo>
                    <a:pt x="644" y="0"/>
                    <a:pt x="416" y="103"/>
                    <a:pt x="238" y="281"/>
                  </a:cubicBezTo>
                  <a:cubicBezTo>
                    <a:pt x="1" y="598"/>
                    <a:pt x="80" y="1074"/>
                    <a:pt x="317" y="1311"/>
                  </a:cubicBezTo>
                  <a:cubicBezTo>
                    <a:pt x="555" y="1787"/>
                    <a:pt x="1427" y="1470"/>
                    <a:pt x="1427" y="2104"/>
                  </a:cubicBezTo>
                  <a:cubicBezTo>
                    <a:pt x="1506" y="3530"/>
                    <a:pt x="2456" y="4718"/>
                    <a:pt x="2377" y="6144"/>
                  </a:cubicBezTo>
                  <a:cubicBezTo>
                    <a:pt x="2456" y="6303"/>
                    <a:pt x="2456" y="6461"/>
                    <a:pt x="2456" y="6540"/>
                  </a:cubicBezTo>
                  <a:cubicBezTo>
                    <a:pt x="2773" y="7253"/>
                    <a:pt x="2694" y="8045"/>
                    <a:pt x="3328" y="8521"/>
                  </a:cubicBezTo>
                  <a:cubicBezTo>
                    <a:pt x="3407" y="8600"/>
                    <a:pt x="3486" y="8640"/>
                    <a:pt x="3566" y="8640"/>
                  </a:cubicBezTo>
                  <a:cubicBezTo>
                    <a:pt x="3645" y="8640"/>
                    <a:pt x="3724" y="8600"/>
                    <a:pt x="3803" y="8521"/>
                  </a:cubicBezTo>
                  <a:cubicBezTo>
                    <a:pt x="4120" y="8442"/>
                    <a:pt x="4516" y="8521"/>
                    <a:pt x="4437" y="7887"/>
                  </a:cubicBezTo>
                  <a:cubicBezTo>
                    <a:pt x="4358" y="7332"/>
                    <a:pt x="4358" y="6699"/>
                    <a:pt x="4358" y="6065"/>
                  </a:cubicBezTo>
                  <a:cubicBezTo>
                    <a:pt x="3724" y="4243"/>
                    <a:pt x="3011" y="2500"/>
                    <a:pt x="1981" y="836"/>
                  </a:cubicBezTo>
                  <a:cubicBezTo>
                    <a:pt x="1823" y="519"/>
                    <a:pt x="1585" y="361"/>
                    <a:pt x="1347" y="202"/>
                  </a:cubicBezTo>
                  <a:cubicBezTo>
                    <a:pt x="1208" y="63"/>
                    <a:pt x="1039" y="0"/>
                    <a:pt x="866" y="0"/>
                  </a:cubicBezTo>
                  <a:close/>
                </a:path>
              </a:pathLst>
            </a:custGeom>
            <a:solidFill>
              <a:srgbClr val="9E4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4" name="Google Shape;9414;p10"/>
            <p:cNvSpPr/>
            <p:nvPr/>
          </p:nvSpPr>
          <p:spPr>
            <a:xfrm>
              <a:off x="4033800" y="1287850"/>
              <a:ext cx="146600" cy="83200"/>
            </a:xfrm>
            <a:custGeom>
              <a:avLst/>
              <a:gdLst/>
              <a:ahLst/>
              <a:cxnLst/>
              <a:rect l="l" t="t" r="r" b="b"/>
              <a:pathLst>
                <a:path w="5864" h="3328" extrusionOk="0">
                  <a:moveTo>
                    <a:pt x="4675" y="0"/>
                  </a:moveTo>
                  <a:lnTo>
                    <a:pt x="0" y="1981"/>
                  </a:lnTo>
                  <a:cubicBezTo>
                    <a:pt x="156" y="1952"/>
                    <a:pt x="292" y="1938"/>
                    <a:pt x="409" y="1938"/>
                  </a:cubicBezTo>
                  <a:cubicBezTo>
                    <a:pt x="1246" y="1938"/>
                    <a:pt x="1160" y="2633"/>
                    <a:pt x="951" y="3328"/>
                  </a:cubicBezTo>
                  <a:cubicBezTo>
                    <a:pt x="2456" y="2852"/>
                    <a:pt x="3882" y="2219"/>
                    <a:pt x="5229" y="1506"/>
                  </a:cubicBezTo>
                  <a:cubicBezTo>
                    <a:pt x="5625" y="792"/>
                    <a:pt x="5863" y="79"/>
                    <a:pt x="4675" y="0"/>
                  </a:cubicBezTo>
                  <a:close/>
                </a:path>
              </a:pathLst>
            </a:custGeom>
            <a:solidFill>
              <a:srgbClr val="9D4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5" name="Google Shape;9415;p10"/>
            <p:cNvSpPr/>
            <p:nvPr/>
          </p:nvSpPr>
          <p:spPr>
            <a:xfrm>
              <a:off x="4566575" y="1075550"/>
              <a:ext cx="130750" cy="49900"/>
            </a:xfrm>
            <a:custGeom>
              <a:avLst/>
              <a:gdLst/>
              <a:ahLst/>
              <a:cxnLst/>
              <a:rect l="l" t="t" r="r" b="b"/>
              <a:pathLst>
                <a:path w="5230" h="1996" extrusionOk="0">
                  <a:moveTo>
                    <a:pt x="3913" y="0"/>
                  </a:moveTo>
                  <a:cubicBezTo>
                    <a:pt x="3718" y="0"/>
                    <a:pt x="3523" y="15"/>
                    <a:pt x="3328" y="15"/>
                  </a:cubicBezTo>
                  <a:cubicBezTo>
                    <a:pt x="2140" y="174"/>
                    <a:pt x="1031" y="728"/>
                    <a:pt x="1" y="1441"/>
                  </a:cubicBezTo>
                  <a:cubicBezTo>
                    <a:pt x="80" y="1679"/>
                    <a:pt x="159" y="1837"/>
                    <a:pt x="318" y="1996"/>
                  </a:cubicBezTo>
                  <a:cubicBezTo>
                    <a:pt x="1981" y="1758"/>
                    <a:pt x="3645" y="1283"/>
                    <a:pt x="5230" y="570"/>
                  </a:cubicBezTo>
                  <a:cubicBezTo>
                    <a:pt x="4791" y="76"/>
                    <a:pt x="4352" y="0"/>
                    <a:pt x="3913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6" name="Google Shape;9416;p10"/>
            <p:cNvSpPr/>
            <p:nvPr/>
          </p:nvSpPr>
          <p:spPr>
            <a:xfrm>
              <a:off x="4685425" y="980850"/>
              <a:ext cx="83200" cy="71325"/>
            </a:xfrm>
            <a:custGeom>
              <a:avLst/>
              <a:gdLst/>
              <a:ahLst/>
              <a:cxnLst/>
              <a:rect l="l" t="t" r="r" b="b"/>
              <a:pathLst>
                <a:path w="3328" h="2853" extrusionOk="0">
                  <a:moveTo>
                    <a:pt x="3328" y="0"/>
                  </a:moveTo>
                  <a:lnTo>
                    <a:pt x="3328" y="0"/>
                  </a:lnTo>
                  <a:cubicBezTo>
                    <a:pt x="2139" y="476"/>
                    <a:pt x="1030" y="1110"/>
                    <a:pt x="0" y="1823"/>
                  </a:cubicBezTo>
                  <a:cubicBezTo>
                    <a:pt x="317" y="2060"/>
                    <a:pt x="555" y="2456"/>
                    <a:pt x="476" y="2852"/>
                  </a:cubicBezTo>
                  <a:cubicBezTo>
                    <a:pt x="3011" y="1585"/>
                    <a:pt x="3011" y="1585"/>
                    <a:pt x="3328" y="0"/>
                  </a:cubicBezTo>
                  <a:close/>
                </a:path>
              </a:pathLst>
            </a:custGeom>
            <a:solidFill>
              <a:srgbClr val="CF5D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7" name="Google Shape;9417;p10"/>
            <p:cNvSpPr/>
            <p:nvPr/>
          </p:nvSpPr>
          <p:spPr>
            <a:xfrm>
              <a:off x="4497250" y="1135225"/>
              <a:ext cx="73325" cy="47675"/>
            </a:xfrm>
            <a:custGeom>
              <a:avLst/>
              <a:gdLst/>
              <a:ahLst/>
              <a:cxnLst/>
              <a:rect l="l" t="t" r="r" b="b"/>
              <a:pathLst>
                <a:path w="2933" h="1907" extrusionOk="0">
                  <a:moveTo>
                    <a:pt x="1023" y="1"/>
                  </a:moveTo>
                  <a:cubicBezTo>
                    <a:pt x="638" y="1"/>
                    <a:pt x="247" y="49"/>
                    <a:pt x="1" y="480"/>
                  </a:cubicBezTo>
                  <a:lnTo>
                    <a:pt x="2774" y="1906"/>
                  </a:lnTo>
                  <a:cubicBezTo>
                    <a:pt x="2932" y="797"/>
                    <a:pt x="1823" y="639"/>
                    <a:pt x="1348" y="5"/>
                  </a:cubicBezTo>
                  <a:cubicBezTo>
                    <a:pt x="1242" y="5"/>
                    <a:pt x="1133" y="1"/>
                    <a:pt x="1023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8" name="Google Shape;9418;p10"/>
            <p:cNvSpPr/>
            <p:nvPr/>
          </p:nvSpPr>
          <p:spPr>
            <a:xfrm>
              <a:off x="4380400" y="1206650"/>
              <a:ext cx="61425" cy="51500"/>
            </a:xfrm>
            <a:custGeom>
              <a:avLst/>
              <a:gdLst/>
              <a:ahLst/>
              <a:cxnLst/>
              <a:rect l="l" t="t" r="r" b="b"/>
              <a:pathLst>
                <a:path w="2457" h="2060" extrusionOk="0">
                  <a:moveTo>
                    <a:pt x="793" y="0"/>
                  </a:moveTo>
                  <a:cubicBezTo>
                    <a:pt x="555" y="713"/>
                    <a:pt x="1" y="1426"/>
                    <a:pt x="1031" y="2060"/>
                  </a:cubicBezTo>
                  <a:cubicBezTo>
                    <a:pt x="714" y="1426"/>
                    <a:pt x="2457" y="634"/>
                    <a:pt x="793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9" name="Google Shape;9419;p10"/>
            <p:cNvSpPr/>
            <p:nvPr/>
          </p:nvSpPr>
          <p:spPr>
            <a:xfrm>
              <a:off x="4467550" y="1222475"/>
              <a:ext cx="13900" cy="13100"/>
            </a:xfrm>
            <a:custGeom>
              <a:avLst/>
              <a:gdLst/>
              <a:ahLst/>
              <a:cxnLst/>
              <a:rect l="l" t="t" r="r" b="b"/>
              <a:pathLst>
                <a:path w="556" h="524" extrusionOk="0">
                  <a:moveTo>
                    <a:pt x="397" y="1"/>
                  </a:moveTo>
                  <a:cubicBezTo>
                    <a:pt x="318" y="1"/>
                    <a:pt x="159" y="80"/>
                    <a:pt x="1" y="80"/>
                  </a:cubicBezTo>
                  <a:cubicBezTo>
                    <a:pt x="80" y="238"/>
                    <a:pt x="159" y="318"/>
                    <a:pt x="238" y="476"/>
                  </a:cubicBezTo>
                  <a:cubicBezTo>
                    <a:pt x="267" y="505"/>
                    <a:pt x="307" y="524"/>
                    <a:pt x="349" y="524"/>
                  </a:cubicBezTo>
                  <a:cubicBezTo>
                    <a:pt x="423" y="524"/>
                    <a:pt x="505" y="468"/>
                    <a:pt x="555" y="318"/>
                  </a:cubicBezTo>
                  <a:cubicBezTo>
                    <a:pt x="476" y="238"/>
                    <a:pt x="476" y="80"/>
                    <a:pt x="397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0" name="Google Shape;9420;p10"/>
            <p:cNvSpPr/>
            <p:nvPr/>
          </p:nvSpPr>
          <p:spPr>
            <a:xfrm>
              <a:off x="4291275" y="137500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80" y="0"/>
                  </a:moveTo>
                  <a:cubicBezTo>
                    <a:pt x="1" y="0"/>
                    <a:pt x="1" y="79"/>
                    <a:pt x="1" y="159"/>
                  </a:cubicBezTo>
                  <a:cubicBezTo>
                    <a:pt x="80" y="238"/>
                    <a:pt x="80" y="238"/>
                    <a:pt x="159" y="238"/>
                  </a:cubicBezTo>
                  <a:cubicBezTo>
                    <a:pt x="238" y="238"/>
                    <a:pt x="238" y="159"/>
                    <a:pt x="238" y="79"/>
                  </a:cubicBezTo>
                  <a:cubicBezTo>
                    <a:pt x="159" y="79"/>
                    <a:pt x="159" y="0"/>
                    <a:pt x="80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1" name="Google Shape;9421;p10"/>
            <p:cNvSpPr/>
            <p:nvPr/>
          </p:nvSpPr>
          <p:spPr>
            <a:xfrm>
              <a:off x="4301175" y="1349250"/>
              <a:ext cx="15875" cy="8475"/>
            </a:xfrm>
            <a:custGeom>
              <a:avLst/>
              <a:gdLst/>
              <a:ahLst/>
              <a:cxnLst/>
              <a:rect l="l" t="t" r="r" b="b"/>
              <a:pathLst>
                <a:path w="635" h="339" extrusionOk="0">
                  <a:moveTo>
                    <a:pt x="635" y="0"/>
                  </a:moveTo>
                  <a:cubicBezTo>
                    <a:pt x="555" y="40"/>
                    <a:pt x="476" y="40"/>
                    <a:pt x="397" y="40"/>
                  </a:cubicBezTo>
                  <a:cubicBezTo>
                    <a:pt x="318" y="40"/>
                    <a:pt x="238" y="40"/>
                    <a:pt x="159" y="79"/>
                  </a:cubicBezTo>
                  <a:cubicBezTo>
                    <a:pt x="1" y="79"/>
                    <a:pt x="80" y="317"/>
                    <a:pt x="159" y="317"/>
                  </a:cubicBezTo>
                  <a:cubicBezTo>
                    <a:pt x="174" y="332"/>
                    <a:pt x="192" y="339"/>
                    <a:pt x="213" y="339"/>
                  </a:cubicBezTo>
                  <a:cubicBezTo>
                    <a:pt x="299" y="339"/>
                    <a:pt x="427" y="223"/>
                    <a:pt x="555" y="159"/>
                  </a:cubicBezTo>
                  <a:lnTo>
                    <a:pt x="635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2" name="Google Shape;9422;p10"/>
            <p:cNvSpPr/>
            <p:nvPr/>
          </p:nvSpPr>
          <p:spPr>
            <a:xfrm>
              <a:off x="4317850" y="1333400"/>
              <a:ext cx="9100" cy="15500"/>
            </a:xfrm>
            <a:custGeom>
              <a:avLst/>
              <a:gdLst/>
              <a:ahLst/>
              <a:cxnLst/>
              <a:rect l="l" t="t" r="r" b="b"/>
              <a:pathLst>
                <a:path w="364" h="620" extrusionOk="0">
                  <a:moveTo>
                    <a:pt x="205" y="0"/>
                  </a:moveTo>
                  <a:cubicBezTo>
                    <a:pt x="126" y="159"/>
                    <a:pt x="126" y="159"/>
                    <a:pt x="47" y="397"/>
                  </a:cubicBezTo>
                  <a:cubicBezTo>
                    <a:pt x="1" y="535"/>
                    <a:pt x="8" y="619"/>
                    <a:pt x="54" y="619"/>
                  </a:cubicBezTo>
                  <a:cubicBezTo>
                    <a:pt x="86" y="619"/>
                    <a:pt x="139" y="575"/>
                    <a:pt x="205" y="476"/>
                  </a:cubicBezTo>
                  <a:cubicBezTo>
                    <a:pt x="284" y="397"/>
                    <a:pt x="364" y="238"/>
                    <a:pt x="364" y="159"/>
                  </a:cubicBezTo>
                  <a:cubicBezTo>
                    <a:pt x="364" y="80"/>
                    <a:pt x="284" y="0"/>
                    <a:pt x="205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3" name="Google Shape;9423;p10"/>
            <p:cNvSpPr/>
            <p:nvPr/>
          </p:nvSpPr>
          <p:spPr>
            <a:xfrm>
              <a:off x="4445775" y="1258125"/>
              <a:ext cx="16350" cy="8725"/>
            </a:xfrm>
            <a:custGeom>
              <a:avLst/>
              <a:gdLst/>
              <a:ahLst/>
              <a:cxnLst/>
              <a:rect l="l" t="t" r="r" b="b"/>
              <a:pathLst>
                <a:path w="654" h="349" extrusionOk="0">
                  <a:moveTo>
                    <a:pt x="79" y="1"/>
                  </a:moveTo>
                  <a:cubicBezTo>
                    <a:pt x="79" y="1"/>
                    <a:pt x="0" y="80"/>
                    <a:pt x="0" y="159"/>
                  </a:cubicBezTo>
                  <a:lnTo>
                    <a:pt x="396" y="318"/>
                  </a:lnTo>
                  <a:cubicBezTo>
                    <a:pt x="460" y="339"/>
                    <a:pt x="512" y="349"/>
                    <a:pt x="550" y="349"/>
                  </a:cubicBezTo>
                  <a:cubicBezTo>
                    <a:pt x="654" y="349"/>
                    <a:pt x="649" y="275"/>
                    <a:pt x="475" y="159"/>
                  </a:cubicBezTo>
                  <a:cubicBezTo>
                    <a:pt x="396" y="80"/>
                    <a:pt x="238" y="1"/>
                    <a:pt x="79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4" name="Google Shape;9424;p10"/>
            <p:cNvSpPr/>
            <p:nvPr/>
          </p:nvSpPr>
          <p:spPr>
            <a:xfrm>
              <a:off x="4055575" y="1242300"/>
              <a:ext cx="25775" cy="8925"/>
            </a:xfrm>
            <a:custGeom>
              <a:avLst/>
              <a:gdLst/>
              <a:ahLst/>
              <a:cxnLst/>
              <a:rect l="l" t="t" r="r" b="b"/>
              <a:pathLst>
                <a:path w="1031" h="357" extrusionOk="0">
                  <a:moveTo>
                    <a:pt x="1" y="0"/>
                  </a:moveTo>
                  <a:cubicBezTo>
                    <a:pt x="159" y="238"/>
                    <a:pt x="318" y="357"/>
                    <a:pt x="486" y="357"/>
                  </a:cubicBezTo>
                  <a:cubicBezTo>
                    <a:pt x="654" y="357"/>
                    <a:pt x="833" y="238"/>
                    <a:pt x="1031" y="0"/>
                  </a:cubicBezTo>
                  <a:close/>
                </a:path>
              </a:pathLst>
            </a:custGeom>
            <a:solidFill>
              <a:srgbClr val="F186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5" name="Google Shape;9425;p10"/>
            <p:cNvSpPr/>
            <p:nvPr/>
          </p:nvSpPr>
          <p:spPr>
            <a:xfrm>
              <a:off x="4544800" y="1113550"/>
              <a:ext cx="9925" cy="9925"/>
            </a:xfrm>
            <a:custGeom>
              <a:avLst/>
              <a:gdLst/>
              <a:ahLst/>
              <a:cxnLst/>
              <a:rect l="l" t="t" r="r" b="b"/>
              <a:pathLst>
                <a:path w="397" h="397" extrusionOk="0">
                  <a:moveTo>
                    <a:pt x="0" y="397"/>
                  </a:moveTo>
                  <a:lnTo>
                    <a:pt x="396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6" name="Google Shape;9426;p10"/>
            <p:cNvSpPr/>
            <p:nvPr/>
          </p:nvSpPr>
          <p:spPr>
            <a:xfrm>
              <a:off x="4530925" y="1123450"/>
              <a:ext cx="13900" cy="11900"/>
            </a:xfrm>
            <a:custGeom>
              <a:avLst/>
              <a:gdLst/>
              <a:ahLst/>
              <a:cxnLst/>
              <a:rect l="l" t="t" r="r" b="b"/>
              <a:pathLst>
                <a:path w="556" h="476" extrusionOk="0">
                  <a:moveTo>
                    <a:pt x="1" y="476"/>
                  </a:moveTo>
                  <a:lnTo>
                    <a:pt x="555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7" name="Google Shape;9427;p10"/>
            <p:cNvSpPr/>
            <p:nvPr/>
          </p:nvSpPr>
          <p:spPr>
            <a:xfrm>
              <a:off x="4461600" y="1161075"/>
              <a:ext cx="9950" cy="9925"/>
            </a:xfrm>
            <a:custGeom>
              <a:avLst/>
              <a:gdLst/>
              <a:ahLst/>
              <a:cxnLst/>
              <a:rect l="l" t="t" r="r" b="b"/>
              <a:pathLst>
                <a:path w="398" h="397" extrusionOk="0">
                  <a:moveTo>
                    <a:pt x="1" y="397"/>
                  </a:moveTo>
                  <a:lnTo>
                    <a:pt x="397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8" name="Google Shape;9428;p10"/>
            <p:cNvSpPr/>
            <p:nvPr/>
          </p:nvSpPr>
          <p:spPr>
            <a:xfrm>
              <a:off x="4566575" y="1182875"/>
              <a:ext cx="5975" cy="3975"/>
            </a:xfrm>
            <a:custGeom>
              <a:avLst/>
              <a:gdLst/>
              <a:ahLst/>
              <a:cxnLst/>
              <a:rect l="l" t="t" r="r" b="b"/>
              <a:pathLst>
                <a:path w="239" h="159" extrusionOk="0">
                  <a:moveTo>
                    <a:pt x="1" y="0"/>
                  </a:moveTo>
                  <a:lnTo>
                    <a:pt x="159" y="159"/>
                  </a:lnTo>
                  <a:lnTo>
                    <a:pt x="239" y="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9" name="Google Shape;9429;p10"/>
            <p:cNvSpPr/>
            <p:nvPr/>
          </p:nvSpPr>
          <p:spPr>
            <a:xfrm>
              <a:off x="4081325" y="123040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1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F186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0" name="Google Shape;9430;p10"/>
            <p:cNvSpPr/>
            <p:nvPr/>
          </p:nvSpPr>
          <p:spPr>
            <a:xfrm>
              <a:off x="4507175" y="1236350"/>
              <a:ext cx="5950" cy="5975"/>
            </a:xfrm>
            <a:custGeom>
              <a:avLst/>
              <a:gdLst/>
              <a:ahLst/>
              <a:cxnLst/>
              <a:rect l="l" t="t" r="r" b="b"/>
              <a:pathLst>
                <a:path w="238" h="239" extrusionOk="0">
                  <a:moveTo>
                    <a:pt x="159" y="0"/>
                  </a:moveTo>
                  <a:lnTo>
                    <a:pt x="0" y="238"/>
                  </a:lnTo>
                  <a:lnTo>
                    <a:pt x="238" y="159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1" name="Google Shape;9431;p10"/>
            <p:cNvSpPr/>
            <p:nvPr/>
          </p:nvSpPr>
          <p:spPr>
            <a:xfrm>
              <a:off x="4503200" y="1242300"/>
              <a:ext cx="4000" cy="3975"/>
            </a:xfrm>
            <a:custGeom>
              <a:avLst/>
              <a:gdLst/>
              <a:ahLst/>
              <a:cxnLst/>
              <a:rect l="l" t="t" r="r" b="b"/>
              <a:pathLst>
                <a:path w="160" h="159" extrusionOk="0">
                  <a:moveTo>
                    <a:pt x="159" y="0"/>
                  </a:moveTo>
                  <a:lnTo>
                    <a:pt x="1" y="79"/>
                  </a:lnTo>
                  <a:lnTo>
                    <a:pt x="80" y="159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2" name="Google Shape;9432;p10"/>
            <p:cNvSpPr/>
            <p:nvPr/>
          </p:nvSpPr>
          <p:spPr>
            <a:xfrm>
              <a:off x="4461600" y="12660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1" y="1"/>
                  </a:moveTo>
                  <a:lnTo>
                    <a:pt x="80" y="159"/>
                  </a:lnTo>
                  <a:lnTo>
                    <a:pt x="159" y="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3" name="Google Shape;9433;p10"/>
            <p:cNvSpPr/>
            <p:nvPr/>
          </p:nvSpPr>
          <p:spPr>
            <a:xfrm>
              <a:off x="4887450" y="1254175"/>
              <a:ext cx="23775" cy="52775"/>
            </a:xfrm>
            <a:custGeom>
              <a:avLst/>
              <a:gdLst/>
              <a:ahLst/>
              <a:cxnLst/>
              <a:rect l="l" t="t" r="r" b="b"/>
              <a:pathLst>
                <a:path w="951" h="2111" extrusionOk="0">
                  <a:moveTo>
                    <a:pt x="79" y="0"/>
                  </a:moveTo>
                  <a:cubicBezTo>
                    <a:pt x="79" y="476"/>
                    <a:pt x="0" y="951"/>
                    <a:pt x="0" y="1585"/>
                  </a:cubicBezTo>
                  <a:cubicBezTo>
                    <a:pt x="42" y="2000"/>
                    <a:pt x="192" y="2110"/>
                    <a:pt x="382" y="2110"/>
                  </a:cubicBezTo>
                  <a:cubicBezTo>
                    <a:pt x="556" y="2110"/>
                    <a:pt x="762" y="2019"/>
                    <a:pt x="951" y="1981"/>
                  </a:cubicBezTo>
                  <a:cubicBezTo>
                    <a:pt x="951" y="1189"/>
                    <a:pt x="634" y="476"/>
                    <a:pt x="79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4" name="Google Shape;9434;p10"/>
            <p:cNvSpPr/>
            <p:nvPr/>
          </p:nvSpPr>
          <p:spPr>
            <a:xfrm>
              <a:off x="4905275" y="1325475"/>
              <a:ext cx="31700" cy="35675"/>
            </a:xfrm>
            <a:custGeom>
              <a:avLst/>
              <a:gdLst/>
              <a:ahLst/>
              <a:cxnLst/>
              <a:rect l="l" t="t" r="r" b="b"/>
              <a:pathLst>
                <a:path w="1268" h="1427" extrusionOk="0">
                  <a:moveTo>
                    <a:pt x="793" y="1"/>
                  </a:moveTo>
                  <a:lnTo>
                    <a:pt x="793" y="1"/>
                  </a:lnTo>
                  <a:cubicBezTo>
                    <a:pt x="0" y="793"/>
                    <a:pt x="159" y="1268"/>
                    <a:pt x="1268" y="1427"/>
                  </a:cubicBezTo>
                  <a:cubicBezTo>
                    <a:pt x="1189" y="951"/>
                    <a:pt x="1030" y="397"/>
                    <a:pt x="793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5" name="Google Shape;9435;p10"/>
            <p:cNvSpPr/>
            <p:nvPr/>
          </p:nvSpPr>
          <p:spPr>
            <a:xfrm>
              <a:off x="4911200" y="1303700"/>
              <a:ext cx="11925" cy="9925"/>
            </a:xfrm>
            <a:custGeom>
              <a:avLst/>
              <a:gdLst/>
              <a:ahLst/>
              <a:cxnLst/>
              <a:rect l="l" t="t" r="r" b="b"/>
              <a:pathLst>
                <a:path w="477" h="397" extrusionOk="0">
                  <a:moveTo>
                    <a:pt x="1" y="0"/>
                  </a:moveTo>
                  <a:cubicBezTo>
                    <a:pt x="159" y="79"/>
                    <a:pt x="318" y="238"/>
                    <a:pt x="476" y="396"/>
                  </a:cubicBezTo>
                  <a:cubicBezTo>
                    <a:pt x="476" y="238"/>
                    <a:pt x="476" y="79"/>
                    <a:pt x="47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6" name="Google Shape;9436;p10"/>
            <p:cNvSpPr/>
            <p:nvPr/>
          </p:nvSpPr>
          <p:spPr>
            <a:xfrm>
              <a:off x="3562400" y="2067000"/>
              <a:ext cx="1521150" cy="2990500"/>
            </a:xfrm>
            <a:custGeom>
              <a:avLst/>
              <a:gdLst/>
              <a:ahLst/>
              <a:cxnLst/>
              <a:rect l="l" t="t" r="r" b="b"/>
              <a:pathLst>
                <a:path w="60846" h="119620" extrusionOk="0">
                  <a:moveTo>
                    <a:pt x="44684" y="61369"/>
                  </a:moveTo>
                  <a:lnTo>
                    <a:pt x="44684" y="61369"/>
                  </a:lnTo>
                  <a:cubicBezTo>
                    <a:pt x="44608" y="61445"/>
                    <a:pt x="44514" y="61484"/>
                    <a:pt x="44428" y="61522"/>
                  </a:cubicBezTo>
                  <a:lnTo>
                    <a:pt x="44428" y="61522"/>
                  </a:lnTo>
                  <a:cubicBezTo>
                    <a:pt x="44520" y="61459"/>
                    <a:pt x="44610" y="61406"/>
                    <a:pt x="44684" y="61369"/>
                  </a:cubicBezTo>
                  <a:close/>
                  <a:moveTo>
                    <a:pt x="41691" y="0"/>
                  </a:moveTo>
                  <a:cubicBezTo>
                    <a:pt x="41314" y="0"/>
                    <a:pt x="40797" y="104"/>
                    <a:pt x="40089" y="287"/>
                  </a:cubicBezTo>
                  <a:cubicBezTo>
                    <a:pt x="39930" y="287"/>
                    <a:pt x="39851" y="287"/>
                    <a:pt x="39692" y="366"/>
                  </a:cubicBezTo>
                  <a:lnTo>
                    <a:pt x="39217" y="683"/>
                  </a:lnTo>
                  <a:cubicBezTo>
                    <a:pt x="38979" y="841"/>
                    <a:pt x="38742" y="1000"/>
                    <a:pt x="38583" y="1237"/>
                  </a:cubicBezTo>
                  <a:cubicBezTo>
                    <a:pt x="38425" y="1475"/>
                    <a:pt x="38504" y="1950"/>
                    <a:pt x="38187" y="2188"/>
                  </a:cubicBezTo>
                  <a:cubicBezTo>
                    <a:pt x="37791" y="2584"/>
                    <a:pt x="37237" y="2822"/>
                    <a:pt x="36840" y="3218"/>
                  </a:cubicBezTo>
                  <a:cubicBezTo>
                    <a:pt x="36603" y="3297"/>
                    <a:pt x="36444" y="3456"/>
                    <a:pt x="36286" y="3614"/>
                  </a:cubicBezTo>
                  <a:cubicBezTo>
                    <a:pt x="36286" y="3693"/>
                    <a:pt x="36286" y="3772"/>
                    <a:pt x="36286" y="3852"/>
                  </a:cubicBezTo>
                  <a:cubicBezTo>
                    <a:pt x="36127" y="3852"/>
                    <a:pt x="35969" y="3931"/>
                    <a:pt x="35969" y="4089"/>
                  </a:cubicBezTo>
                  <a:cubicBezTo>
                    <a:pt x="35256" y="4406"/>
                    <a:pt x="34622" y="4802"/>
                    <a:pt x="34464" y="5674"/>
                  </a:cubicBezTo>
                  <a:cubicBezTo>
                    <a:pt x="34675" y="6096"/>
                    <a:pt x="34877" y="6237"/>
                    <a:pt x="35077" y="6237"/>
                  </a:cubicBezTo>
                  <a:cubicBezTo>
                    <a:pt x="35476" y="6237"/>
                    <a:pt x="35863" y="5674"/>
                    <a:pt x="36286" y="5674"/>
                  </a:cubicBezTo>
                  <a:cubicBezTo>
                    <a:pt x="36127" y="5991"/>
                    <a:pt x="35731" y="6149"/>
                    <a:pt x="35494" y="6466"/>
                  </a:cubicBezTo>
                  <a:cubicBezTo>
                    <a:pt x="35335" y="6545"/>
                    <a:pt x="35256" y="6704"/>
                    <a:pt x="35097" y="6862"/>
                  </a:cubicBezTo>
                  <a:cubicBezTo>
                    <a:pt x="34939" y="7100"/>
                    <a:pt x="34781" y="7338"/>
                    <a:pt x="34622" y="7496"/>
                  </a:cubicBezTo>
                  <a:cubicBezTo>
                    <a:pt x="34305" y="7734"/>
                    <a:pt x="34068" y="7892"/>
                    <a:pt x="33830" y="8130"/>
                  </a:cubicBezTo>
                  <a:lnTo>
                    <a:pt x="33196" y="8684"/>
                  </a:lnTo>
                  <a:cubicBezTo>
                    <a:pt x="33038" y="8843"/>
                    <a:pt x="32800" y="9001"/>
                    <a:pt x="32641" y="9160"/>
                  </a:cubicBezTo>
                  <a:lnTo>
                    <a:pt x="31849" y="9556"/>
                  </a:lnTo>
                  <a:cubicBezTo>
                    <a:pt x="29948" y="11299"/>
                    <a:pt x="27967" y="12883"/>
                    <a:pt x="25907" y="14468"/>
                  </a:cubicBezTo>
                  <a:lnTo>
                    <a:pt x="25670" y="14705"/>
                  </a:lnTo>
                  <a:cubicBezTo>
                    <a:pt x="25511" y="14864"/>
                    <a:pt x="25353" y="15022"/>
                    <a:pt x="25194" y="15181"/>
                  </a:cubicBezTo>
                  <a:lnTo>
                    <a:pt x="24957" y="15339"/>
                  </a:lnTo>
                  <a:lnTo>
                    <a:pt x="24481" y="15815"/>
                  </a:lnTo>
                  <a:cubicBezTo>
                    <a:pt x="21312" y="17637"/>
                    <a:pt x="18381" y="19776"/>
                    <a:pt x="15608" y="22232"/>
                  </a:cubicBezTo>
                  <a:cubicBezTo>
                    <a:pt x="14341" y="23103"/>
                    <a:pt x="13469" y="24609"/>
                    <a:pt x="11885" y="25242"/>
                  </a:cubicBezTo>
                  <a:cubicBezTo>
                    <a:pt x="9983" y="26827"/>
                    <a:pt x="7448" y="27698"/>
                    <a:pt x="6022" y="29917"/>
                  </a:cubicBezTo>
                  <a:cubicBezTo>
                    <a:pt x="5467" y="31343"/>
                    <a:pt x="4279" y="32293"/>
                    <a:pt x="2774" y="32610"/>
                  </a:cubicBezTo>
                  <a:cubicBezTo>
                    <a:pt x="1665" y="33165"/>
                    <a:pt x="476" y="33561"/>
                    <a:pt x="1" y="34829"/>
                  </a:cubicBezTo>
                  <a:cubicBezTo>
                    <a:pt x="1" y="35542"/>
                    <a:pt x="476" y="35700"/>
                    <a:pt x="952" y="35938"/>
                  </a:cubicBezTo>
                  <a:cubicBezTo>
                    <a:pt x="1269" y="36017"/>
                    <a:pt x="1506" y="36255"/>
                    <a:pt x="1665" y="36492"/>
                  </a:cubicBezTo>
                  <a:cubicBezTo>
                    <a:pt x="1823" y="36651"/>
                    <a:pt x="1902" y="36730"/>
                    <a:pt x="2061" y="36888"/>
                  </a:cubicBezTo>
                  <a:cubicBezTo>
                    <a:pt x="2347" y="36917"/>
                    <a:pt x="2625" y="36935"/>
                    <a:pt x="2893" y="36935"/>
                  </a:cubicBezTo>
                  <a:cubicBezTo>
                    <a:pt x="4106" y="36935"/>
                    <a:pt x="5092" y="36559"/>
                    <a:pt x="5547" y="35066"/>
                  </a:cubicBezTo>
                  <a:cubicBezTo>
                    <a:pt x="5619" y="34633"/>
                    <a:pt x="5823" y="33937"/>
                    <a:pt x="6338" y="33937"/>
                  </a:cubicBezTo>
                  <a:cubicBezTo>
                    <a:pt x="6388" y="33937"/>
                    <a:pt x="6441" y="33943"/>
                    <a:pt x="6497" y="33957"/>
                  </a:cubicBezTo>
                  <a:cubicBezTo>
                    <a:pt x="6739" y="34038"/>
                    <a:pt x="6951" y="34073"/>
                    <a:pt x="7138" y="34073"/>
                  </a:cubicBezTo>
                  <a:cubicBezTo>
                    <a:pt x="8243" y="34073"/>
                    <a:pt x="8525" y="32847"/>
                    <a:pt x="9270" y="32373"/>
                  </a:cubicBezTo>
                  <a:lnTo>
                    <a:pt x="9746" y="31977"/>
                  </a:lnTo>
                  <a:cubicBezTo>
                    <a:pt x="9983" y="31818"/>
                    <a:pt x="10300" y="31660"/>
                    <a:pt x="10617" y="31580"/>
                  </a:cubicBezTo>
                  <a:cubicBezTo>
                    <a:pt x="11092" y="31343"/>
                    <a:pt x="11647" y="31105"/>
                    <a:pt x="12122" y="30709"/>
                  </a:cubicBezTo>
                  <a:cubicBezTo>
                    <a:pt x="13311" y="28728"/>
                    <a:pt x="15608" y="27936"/>
                    <a:pt x="16876" y="26035"/>
                  </a:cubicBezTo>
                  <a:cubicBezTo>
                    <a:pt x="17015" y="25840"/>
                    <a:pt x="17164" y="25782"/>
                    <a:pt x="17316" y="25782"/>
                  </a:cubicBezTo>
                  <a:cubicBezTo>
                    <a:pt x="17538" y="25782"/>
                    <a:pt x="17767" y="25906"/>
                    <a:pt x="17980" y="25906"/>
                  </a:cubicBezTo>
                  <a:cubicBezTo>
                    <a:pt x="18036" y="25906"/>
                    <a:pt x="18090" y="25897"/>
                    <a:pt x="18143" y="25876"/>
                  </a:cubicBezTo>
                  <a:cubicBezTo>
                    <a:pt x="19411" y="25242"/>
                    <a:pt x="19728" y="23737"/>
                    <a:pt x="20916" y="23024"/>
                  </a:cubicBezTo>
                  <a:cubicBezTo>
                    <a:pt x="23610" y="21281"/>
                    <a:pt x="25590" y="18667"/>
                    <a:pt x="27809" y="16448"/>
                  </a:cubicBezTo>
                  <a:cubicBezTo>
                    <a:pt x="28205" y="16052"/>
                    <a:pt x="28759" y="15894"/>
                    <a:pt x="29156" y="15498"/>
                  </a:cubicBezTo>
                  <a:lnTo>
                    <a:pt x="35810" y="9714"/>
                  </a:lnTo>
                  <a:cubicBezTo>
                    <a:pt x="36207" y="9635"/>
                    <a:pt x="36603" y="9318"/>
                    <a:pt x="36840" y="8922"/>
                  </a:cubicBezTo>
                  <a:cubicBezTo>
                    <a:pt x="36920" y="8684"/>
                    <a:pt x="37157" y="8367"/>
                    <a:pt x="37316" y="8130"/>
                  </a:cubicBezTo>
                  <a:lnTo>
                    <a:pt x="37316" y="8130"/>
                  </a:lnTo>
                  <a:cubicBezTo>
                    <a:pt x="40009" y="9873"/>
                    <a:pt x="36840" y="14230"/>
                    <a:pt x="40881" y="15419"/>
                  </a:cubicBezTo>
                  <a:cubicBezTo>
                    <a:pt x="41277" y="15498"/>
                    <a:pt x="41435" y="16448"/>
                    <a:pt x="41435" y="17161"/>
                  </a:cubicBezTo>
                  <a:lnTo>
                    <a:pt x="41435" y="19301"/>
                  </a:lnTo>
                  <a:cubicBezTo>
                    <a:pt x="41594" y="20568"/>
                    <a:pt x="40326" y="21836"/>
                    <a:pt x="41515" y="23024"/>
                  </a:cubicBezTo>
                  <a:cubicBezTo>
                    <a:pt x="41832" y="23499"/>
                    <a:pt x="41990" y="24054"/>
                    <a:pt x="42069" y="24609"/>
                  </a:cubicBezTo>
                  <a:cubicBezTo>
                    <a:pt x="42069" y="28808"/>
                    <a:pt x="43416" y="32769"/>
                    <a:pt x="44050" y="36888"/>
                  </a:cubicBezTo>
                  <a:cubicBezTo>
                    <a:pt x="44446" y="39503"/>
                    <a:pt x="46268" y="42593"/>
                    <a:pt x="43020" y="44890"/>
                  </a:cubicBezTo>
                  <a:cubicBezTo>
                    <a:pt x="42228" y="45524"/>
                    <a:pt x="42307" y="46871"/>
                    <a:pt x="42703" y="47822"/>
                  </a:cubicBezTo>
                  <a:cubicBezTo>
                    <a:pt x="42823" y="48061"/>
                    <a:pt x="42988" y="48301"/>
                    <a:pt x="43232" y="48301"/>
                  </a:cubicBezTo>
                  <a:cubicBezTo>
                    <a:pt x="43311" y="48301"/>
                    <a:pt x="43399" y="48276"/>
                    <a:pt x="43495" y="48218"/>
                  </a:cubicBezTo>
                  <a:cubicBezTo>
                    <a:pt x="44446" y="47901"/>
                    <a:pt x="45159" y="46950"/>
                    <a:pt x="45238" y="45920"/>
                  </a:cubicBezTo>
                  <a:lnTo>
                    <a:pt x="45238" y="45920"/>
                  </a:lnTo>
                  <a:cubicBezTo>
                    <a:pt x="45397" y="47267"/>
                    <a:pt x="44684" y="48693"/>
                    <a:pt x="43337" y="49248"/>
                  </a:cubicBezTo>
                  <a:cubicBezTo>
                    <a:pt x="43178" y="49406"/>
                    <a:pt x="43020" y="49564"/>
                    <a:pt x="42861" y="49723"/>
                  </a:cubicBezTo>
                  <a:cubicBezTo>
                    <a:pt x="42782" y="50515"/>
                    <a:pt x="42465" y="51307"/>
                    <a:pt x="42465" y="52179"/>
                  </a:cubicBezTo>
                  <a:cubicBezTo>
                    <a:pt x="42861" y="54080"/>
                    <a:pt x="42703" y="55982"/>
                    <a:pt x="43020" y="57883"/>
                  </a:cubicBezTo>
                  <a:cubicBezTo>
                    <a:pt x="43162" y="58025"/>
                    <a:pt x="43336" y="58072"/>
                    <a:pt x="43523" y="58072"/>
                  </a:cubicBezTo>
                  <a:cubicBezTo>
                    <a:pt x="43877" y="58072"/>
                    <a:pt x="44278" y="57906"/>
                    <a:pt x="44599" y="57906"/>
                  </a:cubicBezTo>
                  <a:cubicBezTo>
                    <a:pt x="44865" y="57906"/>
                    <a:pt x="45075" y="58020"/>
                    <a:pt x="45159" y="58438"/>
                  </a:cubicBezTo>
                  <a:cubicBezTo>
                    <a:pt x="45476" y="59705"/>
                    <a:pt x="44129" y="59230"/>
                    <a:pt x="43575" y="59547"/>
                  </a:cubicBezTo>
                  <a:cubicBezTo>
                    <a:pt x="43416" y="59626"/>
                    <a:pt x="43258" y="59864"/>
                    <a:pt x="43099" y="60022"/>
                  </a:cubicBezTo>
                  <a:cubicBezTo>
                    <a:pt x="43336" y="60655"/>
                    <a:pt x="42863" y="61761"/>
                    <a:pt x="44122" y="61765"/>
                  </a:cubicBezTo>
                  <a:lnTo>
                    <a:pt x="44122" y="61765"/>
                  </a:lnTo>
                  <a:cubicBezTo>
                    <a:pt x="43583" y="62286"/>
                    <a:pt x="43680" y="62742"/>
                    <a:pt x="44208" y="63270"/>
                  </a:cubicBezTo>
                  <a:cubicBezTo>
                    <a:pt x="46030" y="65172"/>
                    <a:pt x="46347" y="68975"/>
                    <a:pt x="45001" y="70876"/>
                  </a:cubicBezTo>
                  <a:cubicBezTo>
                    <a:pt x="44842" y="71668"/>
                    <a:pt x="45080" y="72381"/>
                    <a:pt x="45555" y="73015"/>
                  </a:cubicBezTo>
                  <a:cubicBezTo>
                    <a:pt x="46110" y="73807"/>
                    <a:pt x="45317" y="74045"/>
                    <a:pt x="44921" y="74362"/>
                  </a:cubicBezTo>
                  <a:cubicBezTo>
                    <a:pt x="44604" y="74600"/>
                    <a:pt x="44367" y="74837"/>
                    <a:pt x="44367" y="75154"/>
                  </a:cubicBezTo>
                  <a:cubicBezTo>
                    <a:pt x="44367" y="75471"/>
                    <a:pt x="44525" y="75788"/>
                    <a:pt x="44763" y="76026"/>
                  </a:cubicBezTo>
                  <a:cubicBezTo>
                    <a:pt x="44921" y="76184"/>
                    <a:pt x="45080" y="76263"/>
                    <a:pt x="45238" y="76422"/>
                  </a:cubicBezTo>
                  <a:cubicBezTo>
                    <a:pt x="46664" y="77689"/>
                    <a:pt x="45476" y="77848"/>
                    <a:pt x="44525" y="78085"/>
                  </a:cubicBezTo>
                  <a:cubicBezTo>
                    <a:pt x="44129" y="79591"/>
                    <a:pt x="44763" y="81096"/>
                    <a:pt x="44604" y="82601"/>
                  </a:cubicBezTo>
                  <a:cubicBezTo>
                    <a:pt x="44446" y="83552"/>
                    <a:pt x="44367" y="84582"/>
                    <a:pt x="44525" y="85533"/>
                  </a:cubicBezTo>
                  <a:cubicBezTo>
                    <a:pt x="45793" y="90207"/>
                    <a:pt x="45555" y="94960"/>
                    <a:pt x="45793" y="99635"/>
                  </a:cubicBezTo>
                  <a:cubicBezTo>
                    <a:pt x="45793" y="103041"/>
                    <a:pt x="46110" y="106369"/>
                    <a:pt x="46347" y="109696"/>
                  </a:cubicBezTo>
                  <a:cubicBezTo>
                    <a:pt x="46427" y="111281"/>
                    <a:pt x="46743" y="112786"/>
                    <a:pt x="47377" y="114291"/>
                  </a:cubicBezTo>
                  <a:cubicBezTo>
                    <a:pt x="47694" y="115559"/>
                    <a:pt x="48170" y="116826"/>
                    <a:pt x="48803" y="118015"/>
                  </a:cubicBezTo>
                  <a:cubicBezTo>
                    <a:pt x="50190" y="119084"/>
                    <a:pt x="51121" y="119619"/>
                    <a:pt x="52012" y="119619"/>
                  </a:cubicBezTo>
                  <a:cubicBezTo>
                    <a:pt x="52903" y="119619"/>
                    <a:pt x="53755" y="119084"/>
                    <a:pt x="54983" y="118015"/>
                  </a:cubicBezTo>
                  <a:cubicBezTo>
                    <a:pt x="57122" y="116272"/>
                    <a:pt x="58786" y="111122"/>
                    <a:pt x="57914" y="108508"/>
                  </a:cubicBezTo>
                  <a:cubicBezTo>
                    <a:pt x="57914" y="108112"/>
                    <a:pt x="58073" y="107795"/>
                    <a:pt x="58231" y="107478"/>
                  </a:cubicBezTo>
                  <a:cubicBezTo>
                    <a:pt x="58548" y="106844"/>
                    <a:pt x="58944" y="106131"/>
                    <a:pt x="59419" y="105656"/>
                  </a:cubicBezTo>
                  <a:cubicBezTo>
                    <a:pt x="59499" y="101853"/>
                    <a:pt x="59816" y="98129"/>
                    <a:pt x="60291" y="94406"/>
                  </a:cubicBezTo>
                  <a:cubicBezTo>
                    <a:pt x="60608" y="94247"/>
                    <a:pt x="60687" y="94010"/>
                    <a:pt x="60449" y="93772"/>
                  </a:cubicBezTo>
                  <a:cubicBezTo>
                    <a:pt x="59816" y="93614"/>
                    <a:pt x="59816" y="93297"/>
                    <a:pt x="60053" y="93059"/>
                  </a:cubicBezTo>
                  <a:cubicBezTo>
                    <a:pt x="60370" y="92108"/>
                    <a:pt x="60132" y="90999"/>
                    <a:pt x="59340" y="90365"/>
                  </a:cubicBezTo>
                  <a:cubicBezTo>
                    <a:pt x="59340" y="90128"/>
                    <a:pt x="59419" y="89969"/>
                    <a:pt x="59499" y="89811"/>
                  </a:cubicBezTo>
                  <a:cubicBezTo>
                    <a:pt x="60053" y="89335"/>
                    <a:pt x="60212" y="88543"/>
                    <a:pt x="59895" y="87830"/>
                  </a:cubicBezTo>
                  <a:cubicBezTo>
                    <a:pt x="58865" y="85691"/>
                    <a:pt x="59261" y="83552"/>
                    <a:pt x="59816" y="81334"/>
                  </a:cubicBezTo>
                  <a:cubicBezTo>
                    <a:pt x="60370" y="78957"/>
                    <a:pt x="60687" y="76580"/>
                    <a:pt x="60766" y="74124"/>
                  </a:cubicBezTo>
                  <a:cubicBezTo>
                    <a:pt x="60845" y="72144"/>
                    <a:pt x="60132" y="70321"/>
                    <a:pt x="60529" y="68341"/>
                  </a:cubicBezTo>
                  <a:cubicBezTo>
                    <a:pt x="60766" y="64855"/>
                    <a:pt x="60291" y="61369"/>
                    <a:pt x="59103" y="58121"/>
                  </a:cubicBezTo>
                  <a:cubicBezTo>
                    <a:pt x="58865" y="57249"/>
                    <a:pt x="58706" y="56299"/>
                    <a:pt x="58627" y="55427"/>
                  </a:cubicBezTo>
                  <a:cubicBezTo>
                    <a:pt x="58231" y="53130"/>
                    <a:pt x="57993" y="50674"/>
                    <a:pt x="56963" y="48614"/>
                  </a:cubicBezTo>
                  <a:cubicBezTo>
                    <a:pt x="55458" y="45524"/>
                    <a:pt x="54904" y="42117"/>
                    <a:pt x="53398" y="39028"/>
                  </a:cubicBezTo>
                  <a:cubicBezTo>
                    <a:pt x="52685" y="37601"/>
                    <a:pt x="52448" y="35938"/>
                    <a:pt x="51576" y="34432"/>
                  </a:cubicBezTo>
                  <a:cubicBezTo>
                    <a:pt x="50705" y="33244"/>
                    <a:pt x="50229" y="31818"/>
                    <a:pt x="49992" y="30313"/>
                  </a:cubicBezTo>
                  <a:cubicBezTo>
                    <a:pt x="49516" y="28887"/>
                    <a:pt x="48566" y="27619"/>
                    <a:pt x="48645" y="25955"/>
                  </a:cubicBezTo>
                  <a:cubicBezTo>
                    <a:pt x="47932" y="25163"/>
                    <a:pt x="48724" y="24054"/>
                    <a:pt x="48170" y="23183"/>
                  </a:cubicBezTo>
                  <a:cubicBezTo>
                    <a:pt x="47536" y="20806"/>
                    <a:pt x="46823" y="18508"/>
                    <a:pt x="45951" y="16290"/>
                  </a:cubicBezTo>
                  <a:cubicBezTo>
                    <a:pt x="45001" y="13834"/>
                    <a:pt x="43891" y="11378"/>
                    <a:pt x="43020" y="8922"/>
                  </a:cubicBezTo>
                  <a:cubicBezTo>
                    <a:pt x="42465" y="6704"/>
                    <a:pt x="42703" y="4644"/>
                    <a:pt x="42703" y="2267"/>
                  </a:cubicBezTo>
                  <a:cubicBezTo>
                    <a:pt x="42703" y="632"/>
                    <a:pt x="42623" y="0"/>
                    <a:pt x="41691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7" name="Google Shape;9437;p10"/>
            <p:cNvSpPr/>
            <p:nvPr/>
          </p:nvSpPr>
          <p:spPr>
            <a:xfrm>
              <a:off x="2894950" y="2734125"/>
              <a:ext cx="1574600" cy="2631850"/>
            </a:xfrm>
            <a:custGeom>
              <a:avLst/>
              <a:gdLst/>
              <a:ahLst/>
              <a:cxnLst/>
              <a:rect l="l" t="t" r="r" b="b"/>
              <a:pathLst>
                <a:path w="62984" h="105274" extrusionOk="0">
                  <a:moveTo>
                    <a:pt x="15465" y="81540"/>
                  </a:moveTo>
                  <a:cubicBezTo>
                    <a:pt x="14973" y="82140"/>
                    <a:pt x="15272" y="83312"/>
                    <a:pt x="14340" y="83645"/>
                  </a:cubicBezTo>
                  <a:cubicBezTo>
                    <a:pt x="15079" y="83175"/>
                    <a:pt x="14906" y="82135"/>
                    <a:pt x="15465" y="81540"/>
                  </a:cubicBezTo>
                  <a:close/>
                  <a:moveTo>
                    <a:pt x="59049" y="1"/>
                  </a:moveTo>
                  <a:cubicBezTo>
                    <a:pt x="58511" y="1"/>
                    <a:pt x="58212" y="614"/>
                    <a:pt x="57913" y="1093"/>
                  </a:cubicBezTo>
                  <a:cubicBezTo>
                    <a:pt x="56884" y="1806"/>
                    <a:pt x="55933" y="2598"/>
                    <a:pt x="55141" y="3469"/>
                  </a:cubicBezTo>
                  <a:cubicBezTo>
                    <a:pt x="52605" y="4895"/>
                    <a:pt x="50546" y="6955"/>
                    <a:pt x="47931" y="8223"/>
                  </a:cubicBezTo>
                  <a:cubicBezTo>
                    <a:pt x="47060" y="10362"/>
                    <a:pt x="44366" y="11154"/>
                    <a:pt x="43811" y="13610"/>
                  </a:cubicBezTo>
                  <a:lnTo>
                    <a:pt x="43257" y="13769"/>
                  </a:lnTo>
                  <a:cubicBezTo>
                    <a:pt x="42940" y="13848"/>
                    <a:pt x="42702" y="14006"/>
                    <a:pt x="42465" y="14165"/>
                  </a:cubicBezTo>
                  <a:cubicBezTo>
                    <a:pt x="42227" y="14323"/>
                    <a:pt x="42069" y="14561"/>
                    <a:pt x="41910" y="14799"/>
                  </a:cubicBezTo>
                  <a:cubicBezTo>
                    <a:pt x="41672" y="15432"/>
                    <a:pt x="41355" y="15828"/>
                    <a:pt x="41118" y="16383"/>
                  </a:cubicBezTo>
                  <a:cubicBezTo>
                    <a:pt x="41039" y="16700"/>
                    <a:pt x="41039" y="17017"/>
                    <a:pt x="41197" y="17334"/>
                  </a:cubicBezTo>
                  <a:cubicBezTo>
                    <a:pt x="41435" y="17413"/>
                    <a:pt x="41672" y="17492"/>
                    <a:pt x="41831" y="17492"/>
                  </a:cubicBezTo>
                  <a:cubicBezTo>
                    <a:pt x="43970" y="16938"/>
                    <a:pt x="45238" y="15195"/>
                    <a:pt x="46822" y="13848"/>
                  </a:cubicBezTo>
                  <a:cubicBezTo>
                    <a:pt x="48327" y="12501"/>
                    <a:pt x="49516" y="10758"/>
                    <a:pt x="51100" y="9490"/>
                  </a:cubicBezTo>
                  <a:cubicBezTo>
                    <a:pt x="51515" y="9194"/>
                    <a:pt x="51841" y="8499"/>
                    <a:pt x="52410" y="8499"/>
                  </a:cubicBezTo>
                  <a:cubicBezTo>
                    <a:pt x="52602" y="8499"/>
                    <a:pt x="52821" y="8578"/>
                    <a:pt x="53081" y="8777"/>
                  </a:cubicBezTo>
                  <a:cubicBezTo>
                    <a:pt x="53239" y="8936"/>
                    <a:pt x="53318" y="9094"/>
                    <a:pt x="53477" y="9253"/>
                  </a:cubicBezTo>
                  <a:cubicBezTo>
                    <a:pt x="54824" y="10758"/>
                    <a:pt x="53635" y="11946"/>
                    <a:pt x="52843" y="13214"/>
                  </a:cubicBezTo>
                  <a:cubicBezTo>
                    <a:pt x="52447" y="13769"/>
                    <a:pt x="51972" y="14165"/>
                    <a:pt x="51655" y="14799"/>
                  </a:cubicBezTo>
                  <a:cubicBezTo>
                    <a:pt x="51259" y="15432"/>
                    <a:pt x="51575" y="16145"/>
                    <a:pt x="51259" y="16779"/>
                  </a:cubicBezTo>
                  <a:cubicBezTo>
                    <a:pt x="51259" y="17254"/>
                    <a:pt x="51179" y="17730"/>
                    <a:pt x="51021" y="18126"/>
                  </a:cubicBezTo>
                  <a:cubicBezTo>
                    <a:pt x="49595" y="21533"/>
                    <a:pt x="48169" y="24860"/>
                    <a:pt x="46822" y="28267"/>
                  </a:cubicBezTo>
                  <a:cubicBezTo>
                    <a:pt x="45951" y="30485"/>
                    <a:pt x="45000" y="32783"/>
                    <a:pt x="43019" y="34367"/>
                  </a:cubicBezTo>
                  <a:cubicBezTo>
                    <a:pt x="41989" y="35872"/>
                    <a:pt x="40326" y="36744"/>
                    <a:pt x="39771" y="38566"/>
                  </a:cubicBezTo>
                  <a:cubicBezTo>
                    <a:pt x="39771" y="38645"/>
                    <a:pt x="39850" y="38724"/>
                    <a:pt x="39850" y="38804"/>
                  </a:cubicBezTo>
                  <a:cubicBezTo>
                    <a:pt x="39929" y="38843"/>
                    <a:pt x="40028" y="38863"/>
                    <a:pt x="40118" y="38863"/>
                  </a:cubicBezTo>
                  <a:cubicBezTo>
                    <a:pt x="40207" y="38863"/>
                    <a:pt x="40286" y="38843"/>
                    <a:pt x="40326" y="38804"/>
                  </a:cubicBezTo>
                  <a:cubicBezTo>
                    <a:pt x="40563" y="38724"/>
                    <a:pt x="40801" y="38566"/>
                    <a:pt x="40959" y="38487"/>
                  </a:cubicBezTo>
                  <a:cubicBezTo>
                    <a:pt x="41118" y="38408"/>
                    <a:pt x="41276" y="38408"/>
                    <a:pt x="41435" y="38408"/>
                  </a:cubicBezTo>
                  <a:cubicBezTo>
                    <a:pt x="41593" y="38487"/>
                    <a:pt x="41752" y="38487"/>
                    <a:pt x="41831" y="38566"/>
                  </a:cubicBezTo>
                  <a:cubicBezTo>
                    <a:pt x="41831" y="38550"/>
                    <a:pt x="41837" y="38544"/>
                    <a:pt x="41847" y="38544"/>
                  </a:cubicBezTo>
                  <a:cubicBezTo>
                    <a:pt x="41888" y="38544"/>
                    <a:pt x="41989" y="38645"/>
                    <a:pt x="41989" y="38645"/>
                  </a:cubicBezTo>
                  <a:cubicBezTo>
                    <a:pt x="41989" y="38724"/>
                    <a:pt x="41910" y="38804"/>
                    <a:pt x="41910" y="38804"/>
                  </a:cubicBezTo>
                  <a:cubicBezTo>
                    <a:pt x="41831" y="38962"/>
                    <a:pt x="41752" y="39121"/>
                    <a:pt x="41752" y="39279"/>
                  </a:cubicBezTo>
                  <a:cubicBezTo>
                    <a:pt x="41672" y="39517"/>
                    <a:pt x="41593" y="39754"/>
                    <a:pt x="41435" y="39913"/>
                  </a:cubicBezTo>
                  <a:lnTo>
                    <a:pt x="41276" y="40150"/>
                  </a:lnTo>
                  <a:cubicBezTo>
                    <a:pt x="41197" y="40230"/>
                    <a:pt x="41039" y="40388"/>
                    <a:pt x="40959" y="40547"/>
                  </a:cubicBezTo>
                  <a:cubicBezTo>
                    <a:pt x="40880" y="40705"/>
                    <a:pt x="40801" y="40864"/>
                    <a:pt x="40722" y="40943"/>
                  </a:cubicBezTo>
                  <a:cubicBezTo>
                    <a:pt x="40563" y="41101"/>
                    <a:pt x="40405" y="41339"/>
                    <a:pt x="40405" y="41418"/>
                  </a:cubicBezTo>
                  <a:cubicBezTo>
                    <a:pt x="40326" y="41497"/>
                    <a:pt x="40246" y="41577"/>
                    <a:pt x="40167" y="41656"/>
                  </a:cubicBezTo>
                  <a:cubicBezTo>
                    <a:pt x="40088" y="41814"/>
                    <a:pt x="40009" y="41973"/>
                    <a:pt x="39850" y="42131"/>
                  </a:cubicBezTo>
                  <a:cubicBezTo>
                    <a:pt x="39533" y="42923"/>
                    <a:pt x="38979" y="43716"/>
                    <a:pt x="38345" y="44349"/>
                  </a:cubicBezTo>
                  <a:lnTo>
                    <a:pt x="38187" y="44587"/>
                  </a:lnTo>
                  <a:cubicBezTo>
                    <a:pt x="38028" y="44746"/>
                    <a:pt x="37870" y="44904"/>
                    <a:pt x="37790" y="45062"/>
                  </a:cubicBezTo>
                  <a:cubicBezTo>
                    <a:pt x="37632" y="45221"/>
                    <a:pt x="37553" y="45379"/>
                    <a:pt x="37473" y="45538"/>
                  </a:cubicBezTo>
                  <a:cubicBezTo>
                    <a:pt x="37315" y="45855"/>
                    <a:pt x="37077" y="46092"/>
                    <a:pt x="36919" y="46330"/>
                  </a:cubicBezTo>
                  <a:cubicBezTo>
                    <a:pt x="36285" y="46964"/>
                    <a:pt x="35810" y="47835"/>
                    <a:pt x="35176" y="48548"/>
                  </a:cubicBezTo>
                  <a:cubicBezTo>
                    <a:pt x="33591" y="51876"/>
                    <a:pt x="30898" y="54490"/>
                    <a:pt x="28838" y="57580"/>
                  </a:cubicBezTo>
                  <a:cubicBezTo>
                    <a:pt x="28759" y="57738"/>
                    <a:pt x="28600" y="57976"/>
                    <a:pt x="28521" y="58135"/>
                  </a:cubicBezTo>
                  <a:cubicBezTo>
                    <a:pt x="28363" y="58531"/>
                    <a:pt x="28125" y="58848"/>
                    <a:pt x="27887" y="59244"/>
                  </a:cubicBezTo>
                  <a:cubicBezTo>
                    <a:pt x="25511" y="62175"/>
                    <a:pt x="23371" y="65344"/>
                    <a:pt x="21391" y="68592"/>
                  </a:cubicBezTo>
                  <a:lnTo>
                    <a:pt x="21074" y="69147"/>
                  </a:lnTo>
                  <a:cubicBezTo>
                    <a:pt x="20916" y="69305"/>
                    <a:pt x="20757" y="69543"/>
                    <a:pt x="20678" y="69701"/>
                  </a:cubicBezTo>
                  <a:cubicBezTo>
                    <a:pt x="19648" y="71444"/>
                    <a:pt x="17984" y="72554"/>
                    <a:pt x="17034" y="74376"/>
                  </a:cubicBezTo>
                  <a:cubicBezTo>
                    <a:pt x="14894" y="78099"/>
                    <a:pt x="12518" y="81664"/>
                    <a:pt x="9824" y="84992"/>
                  </a:cubicBezTo>
                  <a:cubicBezTo>
                    <a:pt x="9111" y="86101"/>
                    <a:pt x="8240" y="87052"/>
                    <a:pt x="7447" y="88161"/>
                  </a:cubicBezTo>
                  <a:cubicBezTo>
                    <a:pt x="5942" y="90221"/>
                    <a:pt x="3645" y="91964"/>
                    <a:pt x="3407" y="94816"/>
                  </a:cubicBezTo>
                  <a:cubicBezTo>
                    <a:pt x="3645" y="96004"/>
                    <a:pt x="2456" y="95766"/>
                    <a:pt x="2060" y="96242"/>
                  </a:cubicBezTo>
                  <a:cubicBezTo>
                    <a:pt x="1109" y="96717"/>
                    <a:pt x="396" y="97430"/>
                    <a:pt x="79" y="98381"/>
                  </a:cubicBezTo>
                  <a:cubicBezTo>
                    <a:pt x="0" y="98619"/>
                    <a:pt x="0" y="98777"/>
                    <a:pt x="0" y="99015"/>
                  </a:cubicBezTo>
                  <a:cubicBezTo>
                    <a:pt x="79" y="99569"/>
                    <a:pt x="238" y="100124"/>
                    <a:pt x="872" y="100203"/>
                  </a:cubicBezTo>
                  <a:cubicBezTo>
                    <a:pt x="1109" y="100203"/>
                    <a:pt x="1268" y="100124"/>
                    <a:pt x="1505" y="100045"/>
                  </a:cubicBezTo>
                  <a:cubicBezTo>
                    <a:pt x="1585" y="99886"/>
                    <a:pt x="1664" y="99648"/>
                    <a:pt x="1664" y="99490"/>
                  </a:cubicBezTo>
                  <a:cubicBezTo>
                    <a:pt x="1664" y="99252"/>
                    <a:pt x="1585" y="99094"/>
                    <a:pt x="1426" y="98935"/>
                  </a:cubicBezTo>
                  <a:cubicBezTo>
                    <a:pt x="1426" y="98935"/>
                    <a:pt x="1347" y="98935"/>
                    <a:pt x="1268" y="98856"/>
                  </a:cubicBezTo>
                  <a:cubicBezTo>
                    <a:pt x="1189" y="98856"/>
                    <a:pt x="1268" y="98777"/>
                    <a:pt x="1426" y="98777"/>
                  </a:cubicBezTo>
                  <a:cubicBezTo>
                    <a:pt x="1585" y="98698"/>
                    <a:pt x="1743" y="98619"/>
                    <a:pt x="1902" y="98539"/>
                  </a:cubicBezTo>
                  <a:cubicBezTo>
                    <a:pt x="2218" y="98381"/>
                    <a:pt x="2615" y="98302"/>
                    <a:pt x="2932" y="98302"/>
                  </a:cubicBezTo>
                  <a:cubicBezTo>
                    <a:pt x="3090" y="98302"/>
                    <a:pt x="3248" y="98222"/>
                    <a:pt x="3486" y="98143"/>
                  </a:cubicBezTo>
                  <a:cubicBezTo>
                    <a:pt x="4120" y="97747"/>
                    <a:pt x="4754" y="97192"/>
                    <a:pt x="5229" y="96638"/>
                  </a:cubicBezTo>
                  <a:cubicBezTo>
                    <a:pt x="5387" y="96479"/>
                    <a:pt x="5467" y="96321"/>
                    <a:pt x="5625" y="96163"/>
                  </a:cubicBezTo>
                  <a:cubicBezTo>
                    <a:pt x="5942" y="95687"/>
                    <a:pt x="6338" y="95291"/>
                    <a:pt x="6893" y="95053"/>
                  </a:cubicBezTo>
                  <a:cubicBezTo>
                    <a:pt x="7843" y="94261"/>
                    <a:pt x="8794" y="93390"/>
                    <a:pt x="9666" y="92518"/>
                  </a:cubicBezTo>
                  <a:cubicBezTo>
                    <a:pt x="10616" y="91647"/>
                    <a:pt x="11409" y="90775"/>
                    <a:pt x="12122" y="89745"/>
                  </a:cubicBezTo>
                  <a:cubicBezTo>
                    <a:pt x="12835" y="88953"/>
                    <a:pt x="14181" y="88636"/>
                    <a:pt x="14419" y="87369"/>
                  </a:cubicBezTo>
                  <a:cubicBezTo>
                    <a:pt x="14261" y="86814"/>
                    <a:pt x="13785" y="86497"/>
                    <a:pt x="13627" y="86022"/>
                  </a:cubicBezTo>
                  <a:cubicBezTo>
                    <a:pt x="13548" y="85388"/>
                    <a:pt x="13706" y="84675"/>
                    <a:pt x="13944" y="84041"/>
                  </a:cubicBezTo>
                  <a:cubicBezTo>
                    <a:pt x="14102" y="83883"/>
                    <a:pt x="14181" y="83724"/>
                    <a:pt x="14340" y="83645"/>
                  </a:cubicBezTo>
                  <a:lnTo>
                    <a:pt x="14340" y="83645"/>
                  </a:lnTo>
                  <a:cubicBezTo>
                    <a:pt x="14181" y="83803"/>
                    <a:pt x="14023" y="83962"/>
                    <a:pt x="14023" y="84200"/>
                  </a:cubicBezTo>
                  <a:cubicBezTo>
                    <a:pt x="14181" y="84358"/>
                    <a:pt x="14340" y="84516"/>
                    <a:pt x="14498" y="84675"/>
                  </a:cubicBezTo>
                  <a:cubicBezTo>
                    <a:pt x="14855" y="84754"/>
                    <a:pt x="15231" y="84794"/>
                    <a:pt x="15607" y="84794"/>
                  </a:cubicBezTo>
                  <a:cubicBezTo>
                    <a:pt x="15984" y="84794"/>
                    <a:pt x="16360" y="84754"/>
                    <a:pt x="16717" y="84675"/>
                  </a:cubicBezTo>
                  <a:cubicBezTo>
                    <a:pt x="16954" y="84516"/>
                    <a:pt x="17113" y="84437"/>
                    <a:pt x="17192" y="84279"/>
                  </a:cubicBezTo>
                  <a:cubicBezTo>
                    <a:pt x="17271" y="84041"/>
                    <a:pt x="16717" y="83566"/>
                    <a:pt x="17350" y="83566"/>
                  </a:cubicBezTo>
                  <a:cubicBezTo>
                    <a:pt x="17509" y="83487"/>
                    <a:pt x="17667" y="83407"/>
                    <a:pt x="17747" y="83249"/>
                  </a:cubicBezTo>
                  <a:cubicBezTo>
                    <a:pt x="17984" y="82853"/>
                    <a:pt x="18222" y="82457"/>
                    <a:pt x="18618" y="82140"/>
                  </a:cubicBezTo>
                  <a:cubicBezTo>
                    <a:pt x="19727" y="80714"/>
                    <a:pt x="20995" y="79367"/>
                    <a:pt x="22342" y="78178"/>
                  </a:cubicBezTo>
                  <a:cubicBezTo>
                    <a:pt x="23847" y="76119"/>
                    <a:pt x="25669" y="74217"/>
                    <a:pt x="27016" y="71920"/>
                  </a:cubicBezTo>
                  <a:cubicBezTo>
                    <a:pt x="27016" y="71048"/>
                    <a:pt x="27650" y="70335"/>
                    <a:pt x="28442" y="70098"/>
                  </a:cubicBezTo>
                  <a:cubicBezTo>
                    <a:pt x="28521" y="69860"/>
                    <a:pt x="28759" y="69781"/>
                    <a:pt x="28838" y="69543"/>
                  </a:cubicBezTo>
                  <a:cubicBezTo>
                    <a:pt x="29313" y="69226"/>
                    <a:pt x="29709" y="68751"/>
                    <a:pt x="29868" y="68196"/>
                  </a:cubicBezTo>
                  <a:cubicBezTo>
                    <a:pt x="30581" y="66295"/>
                    <a:pt x="31769" y="64473"/>
                    <a:pt x="33195" y="62967"/>
                  </a:cubicBezTo>
                  <a:cubicBezTo>
                    <a:pt x="35414" y="59640"/>
                    <a:pt x="37473" y="56154"/>
                    <a:pt x="39216" y="52510"/>
                  </a:cubicBezTo>
                  <a:cubicBezTo>
                    <a:pt x="40009" y="50925"/>
                    <a:pt x="40246" y="49182"/>
                    <a:pt x="41118" y="47756"/>
                  </a:cubicBezTo>
                  <a:cubicBezTo>
                    <a:pt x="42940" y="44508"/>
                    <a:pt x="44524" y="41180"/>
                    <a:pt x="46030" y="37774"/>
                  </a:cubicBezTo>
                  <a:cubicBezTo>
                    <a:pt x="46267" y="37378"/>
                    <a:pt x="46426" y="36982"/>
                    <a:pt x="46426" y="36506"/>
                  </a:cubicBezTo>
                  <a:cubicBezTo>
                    <a:pt x="46980" y="36031"/>
                    <a:pt x="46109" y="35555"/>
                    <a:pt x="46584" y="34842"/>
                  </a:cubicBezTo>
                  <a:cubicBezTo>
                    <a:pt x="49040" y="31753"/>
                    <a:pt x="51179" y="28425"/>
                    <a:pt x="52922" y="24939"/>
                  </a:cubicBezTo>
                  <a:cubicBezTo>
                    <a:pt x="53477" y="23751"/>
                    <a:pt x="54190" y="22563"/>
                    <a:pt x="55141" y="21612"/>
                  </a:cubicBezTo>
                  <a:lnTo>
                    <a:pt x="55141" y="21612"/>
                  </a:lnTo>
                  <a:cubicBezTo>
                    <a:pt x="54348" y="24464"/>
                    <a:pt x="54982" y="26920"/>
                    <a:pt x="54428" y="29297"/>
                  </a:cubicBezTo>
                  <a:cubicBezTo>
                    <a:pt x="54298" y="30077"/>
                    <a:pt x="54381" y="31124"/>
                    <a:pt x="55335" y="31124"/>
                  </a:cubicBezTo>
                  <a:cubicBezTo>
                    <a:pt x="55543" y="31124"/>
                    <a:pt x="55793" y="31074"/>
                    <a:pt x="56091" y="30960"/>
                  </a:cubicBezTo>
                  <a:cubicBezTo>
                    <a:pt x="56487" y="30485"/>
                    <a:pt x="56646" y="29851"/>
                    <a:pt x="56646" y="29138"/>
                  </a:cubicBezTo>
                  <a:cubicBezTo>
                    <a:pt x="56567" y="25969"/>
                    <a:pt x="57121" y="22800"/>
                    <a:pt x="57121" y="19631"/>
                  </a:cubicBezTo>
                  <a:lnTo>
                    <a:pt x="57121" y="19631"/>
                  </a:lnTo>
                  <a:cubicBezTo>
                    <a:pt x="57993" y="29930"/>
                    <a:pt x="56329" y="40230"/>
                    <a:pt x="56171" y="50529"/>
                  </a:cubicBezTo>
                  <a:cubicBezTo>
                    <a:pt x="56091" y="50767"/>
                    <a:pt x="56091" y="51004"/>
                    <a:pt x="56091" y="51321"/>
                  </a:cubicBezTo>
                  <a:cubicBezTo>
                    <a:pt x="56250" y="51876"/>
                    <a:pt x="56250" y="52510"/>
                    <a:pt x="56012" y="53064"/>
                  </a:cubicBezTo>
                  <a:cubicBezTo>
                    <a:pt x="55537" y="56154"/>
                    <a:pt x="56091" y="59323"/>
                    <a:pt x="55616" y="62492"/>
                  </a:cubicBezTo>
                  <a:cubicBezTo>
                    <a:pt x="55537" y="63443"/>
                    <a:pt x="55695" y="64473"/>
                    <a:pt x="55457" y="65423"/>
                  </a:cubicBezTo>
                  <a:cubicBezTo>
                    <a:pt x="55299" y="67245"/>
                    <a:pt x="55457" y="69068"/>
                    <a:pt x="55299" y="70890"/>
                  </a:cubicBezTo>
                  <a:cubicBezTo>
                    <a:pt x="54982" y="72395"/>
                    <a:pt x="55616" y="73900"/>
                    <a:pt x="55299" y="75326"/>
                  </a:cubicBezTo>
                  <a:cubicBezTo>
                    <a:pt x="55220" y="75564"/>
                    <a:pt x="55141" y="75723"/>
                    <a:pt x="55141" y="75960"/>
                  </a:cubicBezTo>
                  <a:cubicBezTo>
                    <a:pt x="55061" y="76356"/>
                    <a:pt x="54982" y="76832"/>
                    <a:pt x="54982" y="77228"/>
                  </a:cubicBezTo>
                  <a:lnTo>
                    <a:pt x="54982" y="78178"/>
                  </a:lnTo>
                  <a:cubicBezTo>
                    <a:pt x="55061" y="78971"/>
                    <a:pt x="54903" y="79684"/>
                    <a:pt x="54744" y="80397"/>
                  </a:cubicBezTo>
                  <a:cubicBezTo>
                    <a:pt x="54665" y="80634"/>
                    <a:pt x="54586" y="80872"/>
                    <a:pt x="54586" y="81110"/>
                  </a:cubicBezTo>
                  <a:cubicBezTo>
                    <a:pt x="54269" y="82694"/>
                    <a:pt x="54744" y="84358"/>
                    <a:pt x="54269" y="85943"/>
                  </a:cubicBezTo>
                  <a:cubicBezTo>
                    <a:pt x="54190" y="86180"/>
                    <a:pt x="54111" y="86418"/>
                    <a:pt x="54111" y="86656"/>
                  </a:cubicBezTo>
                  <a:cubicBezTo>
                    <a:pt x="53873" y="88082"/>
                    <a:pt x="54190" y="89587"/>
                    <a:pt x="53635" y="91013"/>
                  </a:cubicBezTo>
                  <a:cubicBezTo>
                    <a:pt x="53477" y="91805"/>
                    <a:pt x="53477" y="92597"/>
                    <a:pt x="53477" y="93310"/>
                  </a:cubicBezTo>
                  <a:cubicBezTo>
                    <a:pt x="53002" y="96559"/>
                    <a:pt x="52447" y="99807"/>
                    <a:pt x="52368" y="103055"/>
                  </a:cubicBezTo>
                  <a:cubicBezTo>
                    <a:pt x="52288" y="103768"/>
                    <a:pt x="52051" y="104640"/>
                    <a:pt x="52764" y="105273"/>
                  </a:cubicBezTo>
                  <a:cubicBezTo>
                    <a:pt x="54665" y="104798"/>
                    <a:pt x="55220" y="103134"/>
                    <a:pt x="55854" y="101629"/>
                  </a:cubicBezTo>
                  <a:cubicBezTo>
                    <a:pt x="57042" y="98777"/>
                    <a:pt x="57993" y="95766"/>
                    <a:pt x="58626" y="92756"/>
                  </a:cubicBezTo>
                  <a:cubicBezTo>
                    <a:pt x="59656" y="88398"/>
                    <a:pt x="60290" y="84041"/>
                    <a:pt x="60607" y="79684"/>
                  </a:cubicBezTo>
                  <a:cubicBezTo>
                    <a:pt x="61320" y="72078"/>
                    <a:pt x="62192" y="64552"/>
                    <a:pt x="62271" y="57025"/>
                  </a:cubicBezTo>
                  <a:cubicBezTo>
                    <a:pt x="62429" y="54253"/>
                    <a:pt x="62429" y="51559"/>
                    <a:pt x="62192" y="48865"/>
                  </a:cubicBezTo>
                  <a:cubicBezTo>
                    <a:pt x="62192" y="48231"/>
                    <a:pt x="62192" y="47598"/>
                    <a:pt x="62350" y="46964"/>
                  </a:cubicBezTo>
                  <a:cubicBezTo>
                    <a:pt x="62667" y="43240"/>
                    <a:pt x="62508" y="39437"/>
                    <a:pt x="61875" y="35714"/>
                  </a:cubicBezTo>
                  <a:cubicBezTo>
                    <a:pt x="61479" y="33733"/>
                    <a:pt x="58468" y="32070"/>
                    <a:pt x="61003" y="29614"/>
                  </a:cubicBezTo>
                  <a:cubicBezTo>
                    <a:pt x="61241" y="29376"/>
                    <a:pt x="60845" y="28821"/>
                    <a:pt x="60686" y="28267"/>
                  </a:cubicBezTo>
                  <a:cubicBezTo>
                    <a:pt x="60449" y="27712"/>
                    <a:pt x="60053" y="27395"/>
                    <a:pt x="60211" y="26761"/>
                  </a:cubicBezTo>
                  <a:cubicBezTo>
                    <a:pt x="60528" y="24385"/>
                    <a:pt x="60607" y="22008"/>
                    <a:pt x="60449" y="19552"/>
                  </a:cubicBezTo>
                  <a:cubicBezTo>
                    <a:pt x="59815" y="17571"/>
                    <a:pt x="59656" y="15512"/>
                    <a:pt x="59815" y="13372"/>
                  </a:cubicBezTo>
                  <a:cubicBezTo>
                    <a:pt x="60369" y="9490"/>
                    <a:pt x="59894" y="5212"/>
                    <a:pt x="62588" y="1806"/>
                  </a:cubicBezTo>
                  <a:cubicBezTo>
                    <a:pt x="62825" y="1647"/>
                    <a:pt x="62984" y="1330"/>
                    <a:pt x="62905" y="934"/>
                  </a:cubicBezTo>
                  <a:cubicBezTo>
                    <a:pt x="62785" y="517"/>
                    <a:pt x="62441" y="54"/>
                    <a:pt x="62110" y="54"/>
                  </a:cubicBezTo>
                  <a:cubicBezTo>
                    <a:pt x="62001" y="54"/>
                    <a:pt x="61893" y="104"/>
                    <a:pt x="61795" y="221"/>
                  </a:cubicBezTo>
                  <a:cubicBezTo>
                    <a:pt x="61440" y="609"/>
                    <a:pt x="61138" y="746"/>
                    <a:pt x="60856" y="746"/>
                  </a:cubicBezTo>
                  <a:cubicBezTo>
                    <a:pt x="60446" y="746"/>
                    <a:pt x="60079" y="456"/>
                    <a:pt x="59656" y="221"/>
                  </a:cubicBezTo>
                  <a:cubicBezTo>
                    <a:pt x="59423" y="66"/>
                    <a:pt x="59223" y="1"/>
                    <a:pt x="59049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8" name="Google Shape;9438;p10"/>
            <p:cNvSpPr/>
            <p:nvPr/>
          </p:nvSpPr>
          <p:spPr>
            <a:xfrm>
              <a:off x="2425525" y="1516425"/>
              <a:ext cx="2899650" cy="1786300"/>
            </a:xfrm>
            <a:custGeom>
              <a:avLst/>
              <a:gdLst/>
              <a:ahLst/>
              <a:cxnLst/>
              <a:rect l="l" t="t" r="r" b="b"/>
              <a:pathLst>
                <a:path w="115986" h="71452" extrusionOk="0">
                  <a:moveTo>
                    <a:pt x="64199" y="23352"/>
                  </a:moveTo>
                  <a:cubicBezTo>
                    <a:pt x="64242" y="23441"/>
                    <a:pt x="64296" y="23524"/>
                    <a:pt x="64252" y="23656"/>
                  </a:cubicBezTo>
                  <a:cubicBezTo>
                    <a:pt x="64136" y="23598"/>
                    <a:pt x="64232" y="23456"/>
                    <a:pt x="64199" y="23352"/>
                  </a:cubicBezTo>
                  <a:close/>
                  <a:moveTo>
                    <a:pt x="110769" y="59781"/>
                  </a:moveTo>
                  <a:cubicBezTo>
                    <a:pt x="110988" y="60513"/>
                    <a:pt x="111175" y="61252"/>
                    <a:pt x="111312" y="62001"/>
                  </a:cubicBezTo>
                  <a:cubicBezTo>
                    <a:pt x="111747" y="63496"/>
                    <a:pt x="111988" y="65039"/>
                    <a:pt x="112263" y="66246"/>
                  </a:cubicBezTo>
                  <a:lnTo>
                    <a:pt x="112263" y="66246"/>
                  </a:lnTo>
                  <a:cubicBezTo>
                    <a:pt x="112010" y="65524"/>
                    <a:pt x="111631" y="64631"/>
                    <a:pt x="111470" y="63665"/>
                  </a:cubicBezTo>
                  <a:cubicBezTo>
                    <a:pt x="111470" y="63427"/>
                    <a:pt x="111391" y="63269"/>
                    <a:pt x="111391" y="63031"/>
                  </a:cubicBezTo>
                  <a:cubicBezTo>
                    <a:pt x="111391" y="62714"/>
                    <a:pt x="111312" y="62318"/>
                    <a:pt x="111232" y="62001"/>
                  </a:cubicBezTo>
                  <a:cubicBezTo>
                    <a:pt x="111131" y="61259"/>
                    <a:pt x="110973" y="60517"/>
                    <a:pt x="110769" y="59781"/>
                  </a:cubicBezTo>
                  <a:close/>
                  <a:moveTo>
                    <a:pt x="92763" y="0"/>
                  </a:moveTo>
                  <a:cubicBezTo>
                    <a:pt x="92123" y="0"/>
                    <a:pt x="91902" y="901"/>
                    <a:pt x="91902" y="1315"/>
                  </a:cubicBezTo>
                  <a:cubicBezTo>
                    <a:pt x="91822" y="3692"/>
                    <a:pt x="90079" y="3850"/>
                    <a:pt x="88416" y="4167"/>
                  </a:cubicBezTo>
                  <a:cubicBezTo>
                    <a:pt x="85484" y="4959"/>
                    <a:pt x="82632" y="6068"/>
                    <a:pt x="79939" y="7494"/>
                  </a:cubicBezTo>
                  <a:cubicBezTo>
                    <a:pt x="79146" y="8445"/>
                    <a:pt x="77879" y="8921"/>
                    <a:pt x="76690" y="8921"/>
                  </a:cubicBezTo>
                  <a:cubicBezTo>
                    <a:pt x="75819" y="10663"/>
                    <a:pt x="73918" y="9950"/>
                    <a:pt x="72571" y="10663"/>
                  </a:cubicBezTo>
                  <a:cubicBezTo>
                    <a:pt x="72547" y="10654"/>
                    <a:pt x="72526" y="10650"/>
                    <a:pt x="72508" y="10650"/>
                  </a:cubicBezTo>
                  <a:cubicBezTo>
                    <a:pt x="72293" y="10650"/>
                    <a:pt x="72408" y="11243"/>
                    <a:pt x="72207" y="11243"/>
                  </a:cubicBezTo>
                  <a:cubicBezTo>
                    <a:pt x="72138" y="11243"/>
                    <a:pt x="72030" y="11172"/>
                    <a:pt x="71858" y="10980"/>
                  </a:cubicBezTo>
                  <a:cubicBezTo>
                    <a:pt x="71622" y="10886"/>
                    <a:pt x="71414" y="10764"/>
                    <a:pt x="71201" y="10764"/>
                  </a:cubicBezTo>
                  <a:cubicBezTo>
                    <a:pt x="71056" y="10764"/>
                    <a:pt x="70909" y="10820"/>
                    <a:pt x="70749" y="10980"/>
                  </a:cubicBezTo>
                  <a:cubicBezTo>
                    <a:pt x="69560" y="12803"/>
                    <a:pt x="67738" y="14070"/>
                    <a:pt x="65678" y="14625"/>
                  </a:cubicBezTo>
                  <a:cubicBezTo>
                    <a:pt x="65361" y="14862"/>
                    <a:pt x="64965" y="15021"/>
                    <a:pt x="64569" y="15021"/>
                  </a:cubicBezTo>
                  <a:cubicBezTo>
                    <a:pt x="64411" y="15100"/>
                    <a:pt x="64173" y="15100"/>
                    <a:pt x="63935" y="15100"/>
                  </a:cubicBezTo>
                  <a:cubicBezTo>
                    <a:pt x="62668" y="15892"/>
                    <a:pt x="61083" y="16209"/>
                    <a:pt x="59657" y="16922"/>
                  </a:cubicBezTo>
                  <a:cubicBezTo>
                    <a:pt x="59340" y="17160"/>
                    <a:pt x="58944" y="17318"/>
                    <a:pt x="58548" y="17318"/>
                  </a:cubicBezTo>
                  <a:cubicBezTo>
                    <a:pt x="58390" y="17318"/>
                    <a:pt x="58152" y="17318"/>
                    <a:pt x="57993" y="17398"/>
                  </a:cubicBezTo>
                  <a:cubicBezTo>
                    <a:pt x="57122" y="17714"/>
                    <a:pt x="56250" y="18031"/>
                    <a:pt x="55379" y="18190"/>
                  </a:cubicBezTo>
                  <a:cubicBezTo>
                    <a:pt x="55141" y="18269"/>
                    <a:pt x="54983" y="18348"/>
                    <a:pt x="54745" y="18507"/>
                  </a:cubicBezTo>
                  <a:cubicBezTo>
                    <a:pt x="54508" y="18685"/>
                    <a:pt x="54225" y="18774"/>
                    <a:pt x="53932" y="18774"/>
                  </a:cubicBezTo>
                  <a:cubicBezTo>
                    <a:pt x="53834" y="18774"/>
                    <a:pt x="53735" y="18764"/>
                    <a:pt x="53636" y="18744"/>
                  </a:cubicBezTo>
                  <a:cubicBezTo>
                    <a:pt x="53344" y="18744"/>
                    <a:pt x="52986" y="18635"/>
                    <a:pt x="52667" y="18635"/>
                  </a:cubicBezTo>
                  <a:cubicBezTo>
                    <a:pt x="52379" y="18635"/>
                    <a:pt x="52122" y="18724"/>
                    <a:pt x="51972" y="19061"/>
                  </a:cubicBezTo>
                  <a:cubicBezTo>
                    <a:pt x="51655" y="19854"/>
                    <a:pt x="52606" y="20012"/>
                    <a:pt x="52923" y="20487"/>
                  </a:cubicBezTo>
                  <a:cubicBezTo>
                    <a:pt x="52448" y="20012"/>
                    <a:pt x="51259" y="20170"/>
                    <a:pt x="51259" y="20012"/>
                  </a:cubicBezTo>
                  <a:cubicBezTo>
                    <a:pt x="51226" y="19240"/>
                    <a:pt x="51007" y="19022"/>
                    <a:pt x="50718" y="19022"/>
                  </a:cubicBezTo>
                  <a:cubicBezTo>
                    <a:pt x="50346" y="19022"/>
                    <a:pt x="49858" y="19382"/>
                    <a:pt x="49497" y="19382"/>
                  </a:cubicBezTo>
                  <a:cubicBezTo>
                    <a:pt x="49477" y="19382"/>
                    <a:pt x="49457" y="19381"/>
                    <a:pt x="49437" y="19378"/>
                  </a:cubicBezTo>
                  <a:cubicBezTo>
                    <a:pt x="48249" y="19695"/>
                    <a:pt x="47140" y="20250"/>
                    <a:pt x="46268" y="21121"/>
                  </a:cubicBezTo>
                  <a:cubicBezTo>
                    <a:pt x="45312" y="22078"/>
                    <a:pt x="44560" y="23444"/>
                    <a:pt x="42872" y="23444"/>
                  </a:cubicBezTo>
                  <a:cubicBezTo>
                    <a:pt x="42742" y="23444"/>
                    <a:pt x="42607" y="23436"/>
                    <a:pt x="42465" y="23419"/>
                  </a:cubicBezTo>
                  <a:cubicBezTo>
                    <a:pt x="42441" y="23415"/>
                    <a:pt x="42417" y="23413"/>
                    <a:pt x="42393" y="23413"/>
                  </a:cubicBezTo>
                  <a:cubicBezTo>
                    <a:pt x="41973" y="23413"/>
                    <a:pt x="41811" y="24061"/>
                    <a:pt x="41435" y="24211"/>
                  </a:cubicBezTo>
                  <a:cubicBezTo>
                    <a:pt x="39138" y="25637"/>
                    <a:pt x="37157" y="27776"/>
                    <a:pt x="34226" y="27776"/>
                  </a:cubicBezTo>
                  <a:cubicBezTo>
                    <a:pt x="33830" y="27855"/>
                    <a:pt x="33513" y="27855"/>
                    <a:pt x="33196" y="28014"/>
                  </a:cubicBezTo>
                  <a:cubicBezTo>
                    <a:pt x="32958" y="28093"/>
                    <a:pt x="32800" y="28172"/>
                    <a:pt x="32642" y="28331"/>
                  </a:cubicBezTo>
                  <a:cubicBezTo>
                    <a:pt x="32166" y="29123"/>
                    <a:pt x="31215" y="28964"/>
                    <a:pt x="30582" y="29440"/>
                  </a:cubicBezTo>
                  <a:cubicBezTo>
                    <a:pt x="30344" y="29757"/>
                    <a:pt x="30106" y="29994"/>
                    <a:pt x="29869" y="30232"/>
                  </a:cubicBezTo>
                  <a:cubicBezTo>
                    <a:pt x="29813" y="30246"/>
                    <a:pt x="29764" y="30253"/>
                    <a:pt x="29721" y="30253"/>
                  </a:cubicBezTo>
                  <a:cubicBezTo>
                    <a:pt x="29521" y="30253"/>
                    <a:pt x="29444" y="30111"/>
                    <a:pt x="29314" y="29915"/>
                  </a:cubicBezTo>
                  <a:cubicBezTo>
                    <a:pt x="29314" y="29757"/>
                    <a:pt x="29314" y="29519"/>
                    <a:pt x="29314" y="29361"/>
                  </a:cubicBezTo>
                  <a:cubicBezTo>
                    <a:pt x="29314" y="29044"/>
                    <a:pt x="29314" y="28806"/>
                    <a:pt x="29314" y="28489"/>
                  </a:cubicBezTo>
                  <a:cubicBezTo>
                    <a:pt x="29204" y="28379"/>
                    <a:pt x="29055" y="28230"/>
                    <a:pt x="28868" y="28230"/>
                  </a:cubicBezTo>
                  <a:cubicBezTo>
                    <a:pt x="28786" y="28230"/>
                    <a:pt x="28697" y="28258"/>
                    <a:pt x="28601" y="28331"/>
                  </a:cubicBezTo>
                  <a:lnTo>
                    <a:pt x="27730" y="28410"/>
                  </a:lnTo>
                  <a:cubicBezTo>
                    <a:pt x="26858" y="29994"/>
                    <a:pt x="24640" y="29677"/>
                    <a:pt x="23768" y="31183"/>
                  </a:cubicBezTo>
                  <a:cubicBezTo>
                    <a:pt x="23689" y="31341"/>
                    <a:pt x="23689" y="31500"/>
                    <a:pt x="23531" y="31579"/>
                  </a:cubicBezTo>
                  <a:cubicBezTo>
                    <a:pt x="23531" y="31500"/>
                    <a:pt x="23531" y="31341"/>
                    <a:pt x="23451" y="31183"/>
                  </a:cubicBezTo>
                  <a:cubicBezTo>
                    <a:pt x="23351" y="31049"/>
                    <a:pt x="23222" y="31000"/>
                    <a:pt x="23083" y="31000"/>
                  </a:cubicBezTo>
                  <a:cubicBezTo>
                    <a:pt x="22893" y="31000"/>
                    <a:pt x="22684" y="31091"/>
                    <a:pt x="22501" y="31183"/>
                  </a:cubicBezTo>
                  <a:cubicBezTo>
                    <a:pt x="22501" y="31705"/>
                    <a:pt x="22362" y="31856"/>
                    <a:pt x="22168" y="31856"/>
                  </a:cubicBezTo>
                  <a:cubicBezTo>
                    <a:pt x="21904" y="31856"/>
                    <a:pt x="21538" y="31582"/>
                    <a:pt x="21271" y="31582"/>
                  </a:cubicBezTo>
                  <a:cubicBezTo>
                    <a:pt x="21197" y="31582"/>
                    <a:pt x="21130" y="31603"/>
                    <a:pt x="21075" y="31658"/>
                  </a:cubicBezTo>
                  <a:cubicBezTo>
                    <a:pt x="20599" y="32213"/>
                    <a:pt x="20362" y="32926"/>
                    <a:pt x="19728" y="33322"/>
                  </a:cubicBezTo>
                  <a:cubicBezTo>
                    <a:pt x="19602" y="33531"/>
                    <a:pt x="19477" y="33630"/>
                    <a:pt x="19352" y="33630"/>
                  </a:cubicBezTo>
                  <a:cubicBezTo>
                    <a:pt x="19239" y="33630"/>
                    <a:pt x="19127" y="33551"/>
                    <a:pt x="19015" y="33401"/>
                  </a:cubicBezTo>
                  <a:cubicBezTo>
                    <a:pt x="17351" y="33639"/>
                    <a:pt x="16004" y="34748"/>
                    <a:pt x="14341" y="34986"/>
                  </a:cubicBezTo>
                  <a:cubicBezTo>
                    <a:pt x="14182" y="34986"/>
                    <a:pt x="14103" y="34986"/>
                    <a:pt x="13944" y="35065"/>
                  </a:cubicBezTo>
                  <a:cubicBezTo>
                    <a:pt x="13628" y="35382"/>
                    <a:pt x="13548" y="35857"/>
                    <a:pt x="12994" y="36095"/>
                  </a:cubicBezTo>
                  <a:cubicBezTo>
                    <a:pt x="10538" y="36887"/>
                    <a:pt x="8557" y="38630"/>
                    <a:pt x="6260" y="39739"/>
                  </a:cubicBezTo>
                  <a:cubicBezTo>
                    <a:pt x="5309" y="40214"/>
                    <a:pt x="4517" y="40848"/>
                    <a:pt x="3962" y="41720"/>
                  </a:cubicBezTo>
                  <a:cubicBezTo>
                    <a:pt x="3566" y="42353"/>
                    <a:pt x="2932" y="42908"/>
                    <a:pt x="2298" y="43304"/>
                  </a:cubicBezTo>
                  <a:cubicBezTo>
                    <a:pt x="1" y="44730"/>
                    <a:pt x="80" y="44730"/>
                    <a:pt x="2378" y="46156"/>
                  </a:cubicBezTo>
                  <a:cubicBezTo>
                    <a:pt x="2628" y="46250"/>
                    <a:pt x="2890" y="46294"/>
                    <a:pt x="3150" y="46294"/>
                  </a:cubicBezTo>
                  <a:cubicBezTo>
                    <a:pt x="3549" y="46294"/>
                    <a:pt x="3943" y="46190"/>
                    <a:pt x="4279" y="45998"/>
                  </a:cubicBezTo>
                  <a:cubicBezTo>
                    <a:pt x="4675" y="45760"/>
                    <a:pt x="4992" y="45602"/>
                    <a:pt x="5388" y="45443"/>
                  </a:cubicBezTo>
                  <a:cubicBezTo>
                    <a:pt x="5626" y="45364"/>
                    <a:pt x="5784" y="45285"/>
                    <a:pt x="6022" y="45206"/>
                  </a:cubicBezTo>
                  <a:cubicBezTo>
                    <a:pt x="6180" y="45126"/>
                    <a:pt x="6418" y="45047"/>
                    <a:pt x="6577" y="44968"/>
                  </a:cubicBezTo>
                  <a:cubicBezTo>
                    <a:pt x="12994" y="41482"/>
                    <a:pt x="19649" y="38471"/>
                    <a:pt x="26304" y="35540"/>
                  </a:cubicBezTo>
                  <a:cubicBezTo>
                    <a:pt x="27333" y="35144"/>
                    <a:pt x="28363" y="34589"/>
                    <a:pt x="29314" y="34035"/>
                  </a:cubicBezTo>
                  <a:cubicBezTo>
                    <a:pt x="30502" y="33322"/>
                    <a:pt x="31770" y="32609"/>
                    <a:pt x="33117" y="32054"/>
                  </a:cubicBezTo>
                  <a:cubicBezTo>
                    <a:pt x="34939" y="31104"/>
                    <a:pt x="36920" y="30153"/>
                    <a:pt x="38900" y="29361"/>
                  </a:cubicBezTo>
                  <a:cubicBezTo>
                    <a:pt x="39613" y="28964"/>
                    <a:pt x="40406" y="28806"/>
                    <a:pt x="41119" y="28489"/>
                  </a:cubicBezTo>
                  <a:cubicBezTo>
                    <a:pt x="45634" y="26271"/>
                    <a:pt x="50229" y="24132"/>
                    <a:pt x="54824" y="21993"/>
                  </a:cubicBezTo>
                  <a:cubicBezTo>
                    <a:pt x="57993" y="20567"/>
                    <a:pt x="61559" y="20012"/>
                    <a:pt x="64569" y="18111"/>
                  </a:cubicBezTo>
                  <a:cubicBezTo>
                    <a:pt x="64886" y="17873"/>
                    <a:pt x="65203" y="17635"/>
                    <a:pt x="65599" y="17477"/>
                  </a:cubicBezTo>
                  <a:cubicBezTo>
                    <a:pt x="65837" y="17398"/>
                    <a:pt x="65995" y="17318"/>
                    <a:pt x="66233" y="17160"/>
                  </a:cubicBezTo>
                  <a:cubicBezTo>
                    <a:pt x="66391" y="17081"/>
                    <a:pt x="66550" y="17001"/>
                    <a:pt x="66787" y="16922"/>
                  </a:cubicBezTo>
                  <a:cubicBezTo>
                    <a:pt x="68372" y="16130"/>
                    <a:pt x="69956" y="15179"/>
                    <a:pt x="71620" y="14466"/>
                  </a:cubicBezTo>
                  <a:cubicBezTo>
                    <a:pt x="74551" y="12882"/>
                    <a:pt x="77562" y="11693"/>
                    <a:pt x="80572" y="10347"/>
                  </a:cubicBezTo>
                  <a:cubicBezTo>
                    <a:pt x="82315" y="9634"/>
                    <a:pt x="84058" y="8683"/>
                    <a:pt x="85722" y="7653"/>
                  </a:cubicBezTo>
                  <a:lnTo>
                    <a:pt x="85722" y="7653"/>
                  </a:lnTo>
                  <a:cubicBezTo>
                    <a:pt x="84296" y="8604"/>
                    <a:pt x="82870" y="9475"/>
                    <a:pt x="81444" y="10267"/>
                  </a:cubicBezTo>
                  <a:cubicBezTo>
                    <a:pt x="80176" y="10743"/>
                    <a:pt x="78988" y="11376"/>
                    <a:pt x="77720" y="11852"/>
                  </a:cubicBezTo>
                  <a:cubicBezTo>
                    <a:pt x="76136" y="12248"/>
                    <a:pt x="74710" y="13199"/>
                    <a:pt x="73759" y="14545"/>
                  </a:cubicBezTo>
                  <a:cubicBezTo>
                    <a:pt x="73947" y="14780"/>
                    <a:pt x="74162" y="14848"/>
                    <a:pt x="74454" y="14848"/>
                  </a:cubicBezTo>
                  <a:cubicBezTo>
                    <a:pt x="74542" y="14848"/>
                    <a:pt x="74638" y="14842"/>
                    <a:pt x="74741" y="14832"/>
                  </a:cubicBezTo>
                  <a:lnTo>
                    <a:pt x="74741" y="14832"/>
                  </a:lnTo>
                  <a:cubicBezTo>
                    <a:pt x="73499" y="15110"/>
                    <a:pt x="72820" y="16481"/>
                    <a:pt x="71629" y="16481"/>
                  </a:cubicBezTo>
                  <a:cubicBezTo>
                    <a:pt x="71387" y="16481"/>
                    <a:pt x="71122" y="16423"/>
                    <a:pt x="70828" y="16288"/>
                  </a:cubicBezTo>
                  <a:lnTo>
                    <a:pt x="70194" y="16288"/>
                  </a:lnTo>
                  <a:cubicBezTo>
                    <a:pt x="69956" y="16368"/>
                    <a:pt x="69639" y="16447"/>
                    <a:pt x="69323" y="16605"/>
                  </a:cubicBezTo>
                  <a:cubicBezTo>
                    <a:pt x="69164" y="16685"/>
                    <a:pt x="69006" y="16843"/>
                    <a:pt x="68847" y="16922"/>
                  </a:cubicBezTo>
                  <a:cubicBezTo>
                    <a:pt x="68530" y="17160"/>
                    <a:pt x="68213" y="17477"/>
                    <a:pt x="68055" y="17873"/>
                  </a:cubicBezTo>
                  <a:cubicBezTo>
                    <a:pt x="66470" y="19457"/>
                    <a:pt x="64331" y="20567"/>
                    <a:pt x="64173" y="23102"/>
                  </a:cubicBezTo>
                  <a:cubicBezTo>
                    <a:pt x="64142" y="23194"/>
                    <a:pt x="64159" y="23262"/>
                    <a:pt x="64187" y="23325"/>
                  </a:cubicBezTo>
                  <a:lnTo>
                    <a:pt x="64187" y="23325"/>
                  </a:lnTo>
                  <a:cubicBezTo>
                    <a:pt x="64170" y="23298"/>
                    <a:pt x="64141" y="23276"/>
                    <a:pt x="64094" y="23260"/>
                  </a:cubicBezTo>
                  <a:lnTo>
                    <a:pt x="64094" y="22547"/>
                  </a:lnTo>
                  <a:cubicBezTo>
                    <a:pt x="64094" y="21834"/>
                    <a:pt x="63856" y="21280"/>
                    <a:pt x="63143" y="21121"/>
                  </a:cubicBezTo>
                  <a:cubicBezTo>
                    <a:pt x="63066" y="21108"/>
                    <a:pt x="62995" y="21102"/>
                    <a:pt x="62931" y="21102"/>
                  </a:cubicBezTo>
                  <a:cubicBezTo>
                    <a:pt x="62203" y="21102"/>
                    <a:pt x="62252" y="21879"/>
                    <a:pt x="62034" y="22389"/>
                  </a:cubicBezTo>
                  <a:cubicBezTo>
                    <a:pt x="61955" y="22706"/>
                    <a:pt x="61875" y="23023"/>
                    <a:pt x="61875" y="23339"/>
                  </a:cubicBezTo>
                  <a:cubicBezTo>
                    <a:pt x="61955" y="23815"/>
                    <a:pt x="62430" y="23973"/>
                    <a:pt x="62668" y="23973"/>
                  </a:cubicBezTo>
                  <a:cubicBezTo>
                    <a:pt x="62905" y="24052"/>
                    <a:pt x="62985" y="24132"/>
                    <a:pt x="62826" y="24211"/>
                  </a:cubicBezTo>
                  <a:cubicBezTo>
                    <a:pt x="62747" y="24132"/>
                    <a:pt x="62747" y="23973"/>
                    <a:pt x="62588" y="23973"/>
                  </a:cubicBezTo>
                  <a:cubicBezTo>
                    <a:pt x="62223" y="23973"/>
                    <a:pt x="61925" y="23568"/>
                    <a:pt x="61569" y="23568"/>
                  </a:cubicBezTo>
                  <a:cubicBezTo>
                    <a:pt x="61540" y="23568"/>
                    <a:pt x="61510" y="23571"/>
                    <a:pt x="61479" y="23577"/>
                  </a:cubicBezTo>
                  <a:cubicBezTo>
                    <a:pt x="60891" y="24059"/>
                    <a:pt x="60157" y="24287"/>
                    <a:pt x="59426" y="24287"/>
                  </a:cubicBezTo>
                  <a:cubicBezTo>
                    <a:pt x="59075" y="24287"/>
                    <a:pt x="58724" y="24235"/>
                    <a:pt x="58390" y="24132"/>
                  </a:cubicBezTo>
                  <a:cubicBezTo>
                    <a:pt x="58138" y="24048"/>
                    <a:pt x="57900" y="24011"/>
                    <a:pt x="57674" y="24011"/>
                  </a:cubicBezTo>
                  <a:cubicBezTo>
                    <a:pt x="56084" y="24011"/>
                    <a:pt x="55038" y="25821"/>
                    <a:pt x="53419" y="25821"/>
                  </a:cubicBezTo>
                  <a:cubicBezTo>
                    <a:pt x="53309" y="25821"/>
                    <a:pt x="53197" y="25813"/>
                    <a:pt x="53081" y="25795"/>
                  </a:cubicBezTo>
                  <a:cubicBezTo>
                    <a:pt x="52923" y="25795"/>
                    <a:pt x="52685" y="26192"/>
                    <a:pt x="52685" y="26350"/>
                  </a:cubicBezTo>
                  <a:cubicBezTo>
                    <a:pt x="52844" y="27538"/>
                    <a:pt x="52131" y="28568"/>
                    <a:pt x="52448" y="29836"/>
                  </a:cubicBezTo>
                  <a:cubicBezTo>
                    <a:pt x="51867" y="28907"/>
                    <a:pt x="51173" y="28697"/>
                    <a:pt x="50449" y="28697"/>
                  </a:cubicBezTo>
                  <a:cubicBezTo>
                    <a:pt x="49849" y="28697"/>
                    <a:pt x="49228" y="28841"/>
                    <a:pt x="48633" y="28841"/>
                  </a:cubicBezTo>
                  <a:cubicBezTo>
                    <a:pt x="48476" y="28841"/>
                    <a:pt x="48322" y="28831"/>
                    <a:pt x="48170" y="28806"/>
                  </a:cubicBezTo>
                  <a:cubicBezTo>
                    <a:pt x="48056" y="28774"/>
                    <a:pt x="47940" y="28758"/>
                    <a:pt x="47824" y="28758"/>
                  </a:cubicBezTo>
                  <a:cubicBezTo>
                    <a:pt x="47373" y="28758"/>
                    <a:pt x="46933" y="28998"/>
                    <a:pt x="46744" y="29440"/>
                  </a:cubicBezTo>
                  <a:cubicBezTo>
                    <a:pt x="46585" y="30074"/>
                    <a:pt x="46823" y="30707"/>
                    <a:pt x="47377" y="31104"/>
                  </a:cubicBezTo>
                  <a:cubicBezTo>
                    <a:pt x="48021" y="31599"/>
                    <a:pt x="48789" y="31846"/>
                    <a:pt x="49564" y="31846"/>
                  </a:cubicBezTo>
                  <a:cubicBezTo>
                    <a:pt x="50029" y="31846"/>
                    <a:pt x="50497" y="31757"/>
                    <a:pt x="50942" y="31579"/>
                  </a:cubicBezTo>
                  <a:cubicBezTo>
                    <a:pt x="51022" y="31579"/>
                    <a:pt x="51101" y="31500"/>
                    <a:pt x="51259" y="31500"/>
                  </a:cubicBezTo>
                  <a:cubicBezTo>
                    <a:pt x="51022" y="31658"/>
                    <a:pt x="50705" y="31975"/>
                    <a:pt x="51022" y="32371"/>
                  </a:cubicBezTo>
                  <a:cubicBezTo>
                    <a:pt x="52685" y="31737"/>
                    <a:pt x="54270" y="30945"/>
                    <a:pt x="55696" y="29915"/>
                  </a:cubicBezTo>
                  <a:cubicBezTo>
                    <a:pt x="56330" y="29757"/>
                    <a:pt x="56805" y="29440"/>
                    <a:pt x="57201" y="28964"/>
                  </a:cubicBezTo>
                  <a:cubicBezTo>
                    <a:pt x="57835" y="28964"/>
                    <a:pt x="58310" y="28648"/>
                    <a:pt x="58627" y="28093"/>
                  </a:cubicBezTo>
                  <a:lnTo>
                    <a:pt x="58706" y="28093"/>
                  </a:lnTo>
                  <a:cubicBezTo>
                    <a:pt x="59419" y="28014"/>
                    <a:pt x="60132" y="27697"/>
                    <a:pt x="60529" y="27142"/>
                  </a:cubicBezTo>
                  <a:cubicBezTo>
                    <a:pt x="61638" y="26746"/>
                    <a:pt x="62588" y="26271"/>
                    <a:pt x="63460" y="25558"/>
                  </a:cubicBezTo>
                  <a:cubicBezTo>
                    <a:pt x="68134" y="22389"/>
                    <a:pt x="72729" y="19061"/>
                    <a:pt x="77483" y="16051"/>
                  </a:cubicBezTo>
                  <a:cubicBezTo>
                    <a:pt x="81048" y="13832"/>
                    <a:pt x="84771" y="11773"/>
                    <a:pt x="88020" y="8921"/>
                  </a:cubicBezTo>
                  <a:cubicBezTo>
                    <a:pt x="88065" y="8918"/>
                    <a:pt x="88108" y="8917"/>
                    <a:pt x="88149" y="8917"/>
                  </a:cubicBezTo>
                  <a:cubicBezTo>
                    <a:pt x="89459" y="8917"/>
                    <a:pt x="88428" y="10121"/>
                    <a:pt x="88812" y="10505"/>
                  </a:cubicBezTo>
                  <a:cubicBezTo>
                    <a:pt x="89208" y="11218"/>
                    <a:pt x="89287" y="12090"/>
                    <a:pt x="89050" y="12882"/>
                  </a:cubicBezTo>
                  <a:cubicBezTo>
                    <a:pt x="88812" y="13832"/>
                    <a:pt x="88891" y="14942"/>
                    <a:pt x="89208" y="15892"/>
                  </a:cubicBezTo>
                  <a:cubicBezTo>
                    <a:pt x="89366" y="16288"/>
                    <a:pt x="89683" y="16605"/>
                    <a:pt x="90159" y="16685"/>
                  </a:cubicBezTo>
                  <a:cubicBezTo>
                    <a:pt x="90200" y="16689"/>
                    <a:pt x="90239" y="16691"/>
                    <a:pt x="90275" y="16691"/>
                  </a:cubicBezTo>
                  <a:cubicBezTo>
                    <a:pt x="90855" y="16691"/>
                    <a:pt x="90727" y="16116"/>
                    <a:pt x="90951" y="15892"/>
                  </a:cubicBezTo>
                  <a:cubicBezTo>
                    <a:pt x="92377" y="14545"/>
                    <a:pt x="90792" y="13199"/>
                    <a:pt x="91189" y="11376"/>
                  </a:cubicBezTo>
                  <a:lnTo>
                    <a:pt x="91189" y="11376"/>
                  </a:lnTo>
                  <a:cubicBezTo>
                    <a:pt x="91030" y="13357"/>
                    <a:pt x="92139" y="14149"/>
                    <a:pt x="92694" y="15179"/>
                  </a:cubicBezTo>
                  <a:cubicBezTo>
                    <a:pt x="92456" y="17001"/>
                    <a:pt x="93407" y="18586"/>
                    <a:pt x="93724" y="20250"/>
                  </a:cubicBezTo>
                  <a:cubicBezTo>
                    <a:pt x="94674" y="25558"/>
                    <a:pt x="95863" y="30866"/>
                    <a:pt x="97368" y="36015"/>
                  </a:cubicBezTo>
                  <a:cubicBezTo>
                    <a:pt x="98319" y="39660"/>
                    <a:pt x="100062" y="42987"/>
                    <a:pt x="100141" y="46790"/>
                  </a:cubicBezTo>
                  <a:cubicBezTo>
                    <a:pt x="100299" y="47028"/>
                    <a:pt x="101012" y="46869"/>
                    <a:pt x="100696" y="47503"/>
                  </a:cubicBezTo>
                  <a:cubicBezTo>
                    <a:pt x="101567" y="49325"/>
                    <a:pt x="101567" y="51306"/>
                    <a:pt x="102201" y="53128"/>
                  </a:cubicBezTo>
                  <a:cubicBezTo>
                    <a:pt x="102042" y="54396"/>
                    <a:pt x="103072" y="55267"/>
                    <a:pt x="103389" y="56376"/>
                  </a:cubicBezTo>
                  <a:cubicBezTo>
                    <a:pt x="104102" y="58753"/>
                    <a:pt x="104974" y="60971"/>
                    <a:pt x="105845" y="63269"/>
                  </a:cubicBezTo>
                  <a:cubicBezTo>
                    <a:pt x="106796" y="65804"/>
                    <a:pt x="108063" y="68102"/>
                    <a:pt x="109727" y="70241"/>
                  </a:cubicBezTo>
                  <a:cubicBezTo>
                    <a:pt x="110413" y="71018"/>
                    <a:pt x="111310" y="71452"/>
                    <a:pt x="112159" y="71452"/>
                  </a:cubicBezTo>
                  <a:cubicBezTo>
                    <a:pt x="112781" y="71452"/>
                    <a:pt x="113378" y="71219"/>
                    <a:pt x="113847" y="70716"/>
                  </a:cubicBezTo>
                  <a:cubicBezTo>
                    <a:pt x="114956" y="69607"/>
                    <a:pt x="115669" y="68181"/>
                    <a:pt x="115827" y="66596"/>
                  </a:cubicBezTo>
                  <a:cubicBezTo>
                    <a:pt x="115986" y="64774"/>
                    <a:pt x="115827" y="63031"/>
                    <a:pt x="115511" y="61209"/>
                  </a:cubicBezTo>
                  <a:cubicBezTo>
                    <a:pt x="114243" y="58595"/>
                    <a:pt x="114798" y="55663"/>
                    <a:pt x="114243" y="52970"/>
                  </a:cubicBezTo>
                  <a:cubicBezTo>
                    <a:pt x="114322" y="52732"/>
                    <a:pt x="114322" y="52494"/>
                    <a:pt x="114322" y="52336"/>
                  </a:cubicBezTo>
                  <a:cubicBezTo>
                    <a:pt x="114322" y="51940"/>
                    <a:pt x="114243" y="51623"/>
                    <a:pt x="113926" y="51385"/>
                  </a:cubicBezTo>
                  <a:cubicBezTo>
                    <a:pt x="113134" y="50910"/>
                    <a:pt x="111866" y="50831"/>
                    <a:pt x="112579" y="49246"/>
                  </a:cubicBezTo>
                  <a:cubicBezTo>
                    <a:pt x="112658" y="48612"/>
                    <a:pt x="112342" y="47978"/>
                    <a:pt x="111787" y="47662"/>
                  </a:cubicBezTo>
                  <a:cubicBezTo>
                    <a:pt x="110678" y="47186"/>
                    <a:pt x="110678" y="46235"/>
                    <a:pt x="110836" y="45364"/>
                  </a:cubicBezTo>
                  <a:cubicBezTo>
                    <a:pt x="110836" y="44493"/>
                    <a:pt x="110757" y="43621"/>
                    <a:pt x="110599" y="42829"/>
                  </a:cubicBezTo>
                  <a:cubicBezTo>
                    <a:pt x="110599" y="42591"/>
                    <a:pt x="110599" y="42353"/>
                    <a:pt x="110519" y="42195"/>
                  </a:cubicBezTo>
                  <a:cubicBezTo>
                    <a:pt x="110282" y="41244"/>
                    <a:pt x="108697" y="40769"/>
                    <a:pt x="109331" y="39739"/>
                  </a:cubicBezTo>
                  <a:cubicBezTo>
                    <a:pt x="110044" y="38630"/>
                    <a:pt x="109569" y="37838"/>
                    <a:pt x="109331" y="36887"/>
                  </a:cubicBezTo>
                  <a:cubicBezTo>
                    <a:pt x="109410" y="36412"/>
                    <a:pt x="109252" y="35936"/>
                    <a:pt x="108856" y="35540"/>
                  </a:cubicBezTo>
                  <a:cubicBezTo>
                    <a:pt x="108618" y="35065"/>
                    <a:pt x="107430" y="35382"/>
                    <a:pt x="107905" y="34352"/>
                  </a:cubicBezTo>
                  <a:cubicBezTo>
                    <a:pt x="108222" y="33718"/>
                    <a:pt x="107826" y="33322"/>
                    <a:pt x="107430" y="32767"/>
                  </a:cubicBezTo>
                  <a:cubicBezTo>
                    <a:pt x="106004" y="30945"/>
                    <a:pt x="105211" y="28806"/>
                    <a:pt x="105053" y="26508"/>
                  </a:cubicBezTo>
                  <a:cubicBezTo>
                    <a:pt x="104578" y="25875"/>
                    <a:pt x="104181" y="25162"/>
                    <a:pt x="103389" y="25003"/>
                  </a:cubicBezTo>
                  <a:cubicBezTo>
                    <a:pt x="102359" y="23656"/>
                    <a:pt x="102280" y="21755"/>
                    <a:pt x="100854" y="20646"/>
                  </a:cubicBezTo>
                  <a:cubicBezTo>
                    <a:pt x="99903" y="19854"/>
                    <a:pt x="99269" y="18744"/>
                    <a:pt x="98873" y="17556"/>
                  </a:cubicBezTo>
                  <a:cubicBezTo>
                    <a:pt x="98002" y="15100"/>
                    <a:pt x="97447" y="14545"/>
                    <a:pt x="95863" y="14387"/>
                  </a:cubicBezTo>
                  <a:lnTo>
                    <a:pt x="95863" y="14387"/>
                  </a:lnTo>
                  <a:cubicBezTo>
                    <a:pt x="95625" y="15179"/>
                    <a:pt x="95704" y="16051"/>
                    <a:pt x="96021" y="16764"/>
                  </a:cubicBezTo>
                  <a:cubicBezTo>
                    <a:pt x="97130" y="19774"/>
                    <a:pt x="98160" y="22706"/>
                    <a:pt x="99269" y="25716"/>
                  </a:cubicBezTo>
                  <a:cubicBezTo>
                    <a:pt x="99349" y="26112"/>
                    <a:pt x="99666" y="26508"/>
                    <a:pt x="100141" y="26667"/>
                  </a:cubicBezTo>
                  <a:cubicBezTo>
                    <a:pt x="100379" y="26588"/>
                    <a:pt x="100458" y="26271"/>
                    <a:pt x="100696" y="26192"/>
                  </a:cubicBezTo>
                  <a:lnTo>
                    <a:pt x="100696" y="26192"/>
                  </a:lnTo>
                  <a:cubicBezTo>
                    <a:pt x="100458" y="26429"/>
                    <a:pt x="100299" y="26667"/>
                    <a:pt x="100062" y="26905"/>
                  </a:cubicBezTo>
                  <a:cubicBezTo>
                    <a:pt x="99983" y="29123"/>
                    <a:pt x="101646" y="30787"/>
                    <a:pt x="101884" y="32846"/>
                  </a:cubicBezTo>
                  <a:cubicBezTo>
                    <a:pt x="102755" y="35778"/>
                    <a:pt x="103627" y="38788"/>
                    <a:pt x="104578" y="41640"/>
                  </a:cubicBezTo>
                  <a:cubicBezTo>
                    <a:pt x="104815" y="42037"/>
                    <a:pt x="104974" y="42512"/>
                    <a:pt x="105053" y="42908"/>
                  </a:cubicBezTo>
                  <a:cubicBezTo>
                    <a:pt x="105370" y="44096"/>
                    <a:pt x="105687" y="45206"/>
                    <a:pt x="106083" y="46315"/>
                  </a:cubicBezTo>
                  <a:cubicBezTo>
                    <a:pt x="106320" y="46790"/>
                    <a:pt x="106479" y="47265"/>
                    <a:pt x="106637" y="47741"/>
                  </a:cubicBezTo>
                  <a:cubicBezTo>
                    <a:pt x="106717" y="47978"/>
                    <a:pt x="106717" y="48137"/>
                    <a:pt x="106796" y="48375"/>
                  </a:cubicBezTo>
                  <a:cubicBezTo>
                    <a:pt x="107113" y="49088"/>
                    <a:pt x="107350" y="49880"/>
                    <a:pt x="107667" y="50593"/>
                  </a:cubicBezTo>
                  <a:cubicBezTo>
                    <a:pt x="107826" y="50989"/>
                    <a:pt x="107984" y="51385"/>
                    <a:pt x="108063" y="51781"/>
                  </a:cubicBezTo>
                  <a:cubicBezTo>
                    <a:pt x="108567" y="53794"/>
                    <a:pt x="109361" y="55728"/>
                    <a:pt x="110064" y="57674"/>
                  </a:cubicBezTo>
                  <a:lnTo>
                    <a:pt x="110064" y="57674"/>
                  </a:lnTo>
                  <a:cubicBezTo>
                    <a:pt x="109956" y="57398"/>
                    <a:pt x="109844" y="57124"/>
                    <a:pt x="109727" y="56852"/>
                  </a:cubicBezTo>
                  <a:cubicBezTo>
                    <a:pt x="108697" y="54237"/>
                    <a:pt x="107667" y="51623"/>
                    <a:pt x="106717" y="48929"/>
                  </a:cubicBezTo>
                  <a:cubicBezTo>
                    <a:pt x="106637" y="48691"/>
                    <a:pt x="106479" y="48533"/>
                    <a:pt x="106400" y="48295"/>
                  </a:cubicBezTo>
                  <a:cubicBezTo>
                    <a:pt x="106241" y="47899"/>
                    <a:pt x="106083" y="47503"/>
                    <a:pt x="105924" y="47107"/>
                  </a:cubicBezTo>
                  <a:cubicBezTo>
                    <a:pt x="105291" y="45760"/>
                    <a:pt x="104894" y="44334"/>
                    <a:pt x="104578" y="42987"/>
                  </a:cubicBezTo>
                  <a:cubicBezTo>
                    <a:pt x="103944" y="39264"/>
                    <a:pt x="101963" y="36015"/>
                    <a:pt x="101329" y="32371"/>
                  </a:cubicBezTo>
                  <a:cubicBezTo>
                    <a:pt x="100299" y="29598"/>
                    <a:pt x="98873" y="26984"/>
                    <a:pt x="98002" y="24132"/>
                  </a:cubicBezTo>
                  <a:cubicBezTo>
                    <a:pt x="97289" y="21913"/>
                    <a:pt x="96576" y="19695"/>
                    <a:pt x="95704" y="17556"/>
                  </a:cubicBezTo>
                  <a:cubicBezTo>
                    <a:pt x="94833" y="15575"/>
                    <a:pt x="94516" y="13516"/>
                    <a:pt x="93645" y="11535"/>
                  </a:cubicBezTo>
                  <a:cubicBezTo>
                    <a:pt x="93328" y="10822"/>
                    <a:pt x="93407" y="10030"/>
                    <a:pt x="93961" y="9554"/>
                  </a:cubicBezTo>
                  <a:cubicBezTo>
                    <a:pt x="94278" y="8921"/>
                    <a:pt x="93961" y="8366"/>
                    <a:pt x="93724" y="7732"/>
                  </a:cubicBezTo>
                  <a:cubicBezTo>
                    <a:pt x="93248" y="6544"/>
                    <a:pt x="93407" y="5197"/>
                    <a:pt x="94278" y="4246"/>
                  </a:cubicBezTo>
                  <a:lnTo>
                    <a:pt x="94278" y="3771"/>
                  </a:lnTo>
                  <a:cubicBezTo>
                    <a:pt x="94041" y="3533"/>
                    <a:pt x="93882" y="3375"/>
                    <a:pt x="93645" y="3137"/>
                  </a:cubicBezTo>
                  <a:cubicBezTo>
                    <a:pt x="93328" y="2662"/>
                    <a:pt x="93565" y="2186"/>
                    <a:pt x="93645" y="1632"/>
                  </a:cubicBezTo>
                  <a:cubicBezTo>
                    <a:pt x="93803" y="1236"/>
                    <a:pt x="93724" y="760"/>
                    <a:pt x="93565" y="364"/>
                  </a:cubicBezTo>
                  <a:cubicBezTo>
                    <a:pt x="93245" y="104"/>
                    <a:pt x="92980" y="0"/>
                    <a:pt x="92763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9" name="Google Shape;9439;p10"/>
            <p:cNvSpPr/>
            <p:nvPr/>
          </p:nvSpPr>
          <p:spPr>
            <a:xfrm>
              <a:off x="2962275" y="307125"/>
              <a:ext cx="2301500" cy="1910050"/>
            </a:xfrm>
            <a:custGeom>
              <a:avLst/>
              <a:gdLst/>
              <a:ahLst/>
              <a:cxnLst/>
              <a:rect l="l" t="t" r="r" b="b"/>
              <a:pathLst>
                <a:path w="92060" h="76402" extrusionOk="0">
                  <a:moveTo>
                    <a:pt x="64020" y="34719"/>
                  </a:moveTo>
                  <a:cubicBezTo>
                    <a:pt x="64173" y="34874"/>
                    <a:pt x="64171" y="34952"/>
                    <a:pt x="64014" y="35030"/>
                  </a:cubicBezTo>
                  <a:cubicBezTo>
                    <a:pt x="64014" y="34917"/>
                    <a:pt x="64055" y="34803"/>
                    <a:pt x="64020" y="34719"/>
                  </a:cubicBezTo>
                  <a:close/>
                  <a:moveTo>
                    <a:pt x="11240" y="51810"/>
                  </a:moveTo>
                  <a:cubicBezTo>
                    <a:pt x="11641" y="52115"/>
                    <a:pt x="12242" y="52040"/>
                    <a:pt x="13152" y="52460"/>
                  </a:cubicBezTo>
                  <a:cubicBezTo>
                    <a:pt x="12181" y="52086"/>
                    <a:pt x="11632" y="52135"/>
                    <a:pt x="11240" y="51810"/>
                  </a:cubicBezTo>
                  <a:close/>
                  <a:moveTo>
                    <a:pt x="88877" y="70805"/>
                  </a:moveTo>
                  <a:cubicBezTo>
                    <a:pt x="88885" y="70805"/>
                    <a:pt x="88859" y="70826"/>
                    <a:pt x="88818" y="70836"/>
                  </a:cubicBezTo>
                  <a:lnTo>
                    <a:pt x="88818" y="70836"/>
                  </a:lnTo>
                  <a:cubicBezTo>
                    <a:pt x="88853" y="70813"/>
                    <a:pt x="88871" y="70805"/>
                    <a:pt x="88877" y="70805"/>
                  </a:cubicBezTo>
                  <a:close/>
                  <a:moveTo>
                    <a:pt x="88597" y="70015"/>
                  </a:moveTo>
                  <a:lnTo>
                    <a:pt x="88597" y="70015"/>
                  </a:lnTo>
                  <a:cubicBezTo>
                    <a:pt x="88617" y="70211"/>
                    <a:pt x="88636" y="70407"/>
                    <a:pt x="88653" y="70602"/>
                  </a:cubicBezTo>
                  <a:cubicBezTo>
                    <a:pt x="88653" y="70818"/>
                    <a:pt x="88718" y="70838"/>
                    <a:pt x="88790" y="70840"/>
                  </a:cubicBezTo>
                  <a:lnTo>
                    <a:pt x="88790" y="70840"/>
                  </a:lnTo>
                  <a:cubicBezTo>
                    <a:pt x="88787" y="70840"/>
                    <a:pt x="88785" y="70840"/>
                    <a:pt x="88782" y="70840"/>
                  </a:cubicBezTo>
                  <a:cubicBezTo>
                    <a:pt x="88693" y="70840"/>
                    <a:pt x="88574" y="70761"/>
                    <a:pt x="88574" y="70365"/>
                  </a:cubicBezTo>
                  <a:cubicBezTo>
                    <a:pt x="88586" y="70249"/>
                    <a:pt x="88594" y="70133"/>
                    <a:pt x="88597" y="70015"/>
                  </a:cubicBezTo>
                  <a:close/>
                  <a:moveTo>
                    <a:pt x="75485" y="1"/>
                  </a:moveTo>
                  <a:cubicBezTo>
                    <a:pt x="75440" y="1"/>
                    <a:pt x="75393" y="5"/>
                    <a:pt x="75344" y="13"/>
                  </a:cubicBezTo>
                  <a:cubicBezTo>
                    <a:pt x="74947" y="171"/>
                    <a:pt x="74631" y="488"/>
                    <a:pt x="74631" y="884"/>
                  </a:cubicBezTo>
                  <a:cubicBezTo>
                    <a:pt x="74551" y="1280"/>
                    <a:pt x="74631" y="1597"/>
                    <a:pt x="74551" y="1914"/>
                  </a:cubicBezTo>
                  <a:cubicBezTo>
                    <a:pt x="74155" y="4687"/>
                    <a:pt x="74234" y="7539"/>
                    <a:pt x="73759" y="10391"/>
                  </a:cubicBezTo>
                  <a:cubicBezTo>
                    <a:pt x="73521" y="12214"/>
                    <a:pt x="73442" y="14115"/>
                    <a:pt x="73521" y="16016"/>
                  </a:cubicBezTo>
                  <a:cubicBezTo>
                    <a:pt x="73680" y="18076"/>
                    <a:pt x="72967" y="20215"/>
                    <a:pt x="72808" y="22354"/>
                  </a:cubicBezTo>
                  <a:cubicBezTo>
                    <a:pt x="72650" y="23147"/>
                    <a:pt x="72254" y="23939"/>
                    <a:pt x="71541" y="24493"/>
                  </a:cubicBezTo>
                  <a:cubicBezTo>
                    <a:pt x="70511" y="25523"/>
                    <a:pt x="69006" y="25603"/>
                    <a:pt x="67738" y="26316"/>
                  </a:cubicBezTo>
                  <a:cubicBezTo>
                    <a:pt x="61242" y="29960"/>
                    <a:pt x="54270" y="32891"/>
                    <a:pt x="47060" y="34951"/>
                  </a:cubicBezTo>
                  <a:cubicBezTo>
                    <a:pt x="46664" y="35506"/>
                    <a:pt x="46189" y="35902"/>
                    <a:pt x="45713" y="36298"/>
                  </a:cubicBezTo>
                  <a:cubicBezTo>
                    <a:pt x="45555" y="36377"/>
                    <a:pt x="45397" y="36456"/>
                    <a:pt x="45238" y="36615"/>
                  </a:cubicBezTo>
                  <a:lnTo>
                    <a:pt x="44842" y="36932"/>
                  </a:lnTo>
                  <a:cubicBezTo>
                    <a:pt x="44684" y="37011"/>
                    <a:pt x="44525" y="37090"/>
                    <a:pt x="44367" y="37090"/>
                  </a:cubicBezTo>
                  <a:cubicBezTo>
                    <a:pt x="43971" y="37090"/>
                    <a:pt x="43574" y="37169"/>
                    <a:pt x="43258" y="37169"/>
                  </a:cubicBezTo>
                  <a:cubicBezTo>
                    <a:pt x="40722" y="37486"/>
                    <a:pt x="39455" y="39863"/>
                    <a:pt x="37236" y="40735"/>
                  </a:cubicBezTo>
                  <a:cubicBezTo>
                    <a:pt x="37055" y="40735"/>
                    <a:pt x="37058" y="41102"/>
                    <a:pt x="36895" y="41102"/>
                  </a:cubicBezTo>
                  <a:cubicBezTo>
                    <a:pt x="36844" y="41102"/>
                    <a:pt x="36776" y="41066"/>
                    <a:pt x="36682" y="40972"/>
                  </a:cubicBezTo>
                  <a:cubicBezTo>
                    <a:pt x="36523" y="40893"/>
                    <a:pt x="36286" y="40893"/>
                    <a:pt x="36127" y="40893"/>
                  </a:cubicBezTo>
                  <a:cubicBezTo>
                    <a:pt x="35166" y="41263"/>
                    <a:pt x="35102" y="42738"/>
                    <a:pt x="33807" y="42738"/>
                  </a:cubicBezTo>
                  <a:cubicBezTo>
                    <a:pt x="33716" y="42738"/>
                    <a:pt x="33618" y="42731"/>
                    <a:pt x="33513" y="42715"/>
                  </a:cubicBezTo>
                  <a:cubicBezTo>
                    <a:pt x="34226" y="42557"/>
                    <a:pt x="34860" y="42636"/>
                    <a:pt x="34860" y="41923"/>
                  </a:cubicBezTo>
                  <a:cubicBezTo>
                    <a:pt x="34860" y="41051"/>
                    <a:pt x="34147" y="40814"/>
                    <a:pt x="33434" y="40655"/>
                  </a:cubicBezTo>
                  <a:cubicBezTo>
                    <a:pt x="33117" y="40655"/>
                    <a:pt x="32800" y="40735"/>
                    <a:pt x="32483" y="40814"/>
                  </a:cubicBezTo>
                  <a:cubicBezTo>
                    <a:pt x="32087" y="41051"/>
                    <a:pt x="31611" y="41131"/>
                    <a:pt x="31215" y="41210"/>
                  </a:cubicBezTo>
                  <a:cubicBezTo>
                    <a:pt x="30106" y="41606"/>
                    <a:pt x="29156" y="42319"/>
                    <a:pt x="28126" y="42794"/>
                  </a:cubicBezTo>
                  <a:cubicBezTo>
                    <a:pt x="26700" y="43507"/>
                    <a:pt x="24877" y="43587"/>
                    <a:pt x="23768" y="44854"/>
                  </a:cubicBezTo>
                  <a:cubicBezTo>
                    <a:pt x="22842" y="45994"/>
                    <a:pt x="21468" y="46621"/>
                    <a:pt x="20049" y="46621"/>
                  </a:cubicBezTo>
                  <a:cubicBezTo>
                    <a:pt x="19889" y="46621"/>
                    <a:pt x="19729" y="46613"/>
                    <a:pt x="19569" y="46597"/>
                  </a:cubicBezTo>
                  <a:cubicBezTo>
                    <a:pt x="19252" y="46676"/>
                    <a:pt x="18936" y="46756"/>
                    <a:pt x="18698" y="46993"/>
                  </a:cubicBezTo>
                  <a:cubicBezTo>
                    <a:pt x="18539" y="47072"/>
                    <a:pt x="18381" y="47231"/>
                    <a:pt x="18302" y="47469"/>
                  </a:cubicBezTo>
                  <a:cubicBezTo>
                    <a:pt x="17985" y="47865"/>
                    <a:pt x="17906" y="48340"/>
                    <a:pt x="17906" y="48815"/>
                  </a:cubicBezTo>
                  <a:cubicBezTo>
                    <a:pt x="18143" y="49291"/>
                    <a:pt x="17668" y="49053"/>
                    <a:pt x="17589" y="49212"/>
                  </a:cubicBezTo>
                  <a:cubicBezTo>
                    <a:pt x="17234" y="49512"/>
                    <a:pt x="16861" y="49605"/>
                    <a:pt x="16478" y="49605"/>
                  </a:cubicBezTo>
                  <a:cubicBezTo>
                    <a:pt x="15847" y="49605"/>
                    <a:pt x="15190" y="49350"/>
                    <a:pt x="14553" y="49350"/>
                  </a:cubicBezTo>
                  <a:cubicBezTo>
                    <a:pt x="14455" y="49350"/>
                    <a:pt x="14358" y="49356"/>
                    <a:pt x="14261" y="49370"/>
                  </a:cubicBezTo>
                  <a:cubicBezTo>
                    <a:pt x="13469" y="50321"/>
                    <a:pt x="11964" y="49687"/>
                    <a:pt x="11251" y="50796"/>
                  </a:cubicBezTo>
                  <a:cubicBezTo>
                    <a:pt x="11013" y="51034"/>
                    <a:pt x="10855" y="51351"/>
                    <a:pt x="11092" y="51668"/>
                  </a:cubicBezTo>
                  <a:cubicBezTo>
                    <a:pt x="11094" y="51669"/>
                    <a:pt x="11095" y="51671"/>
                    <a:pt x="11097" y="51673"/>
                  </a:cubicBezTo>
                  <a:lnTo>
                    <a:pt x="11097" y="51673"/>
                  </a:lnTo>
                  <a:cubicBezTo>
                    <a:pt x="10962" y="51543"/>
                    <a:pt x="10818" y="51430"/>
                    <a:pt x="10617" y="51430"/>
                  </a:cubicBezTo>
                  <a:cubicBezTo>
                    <a:pt x="10458" y="51509"/>
                    <a:pt x="10221" y="51588"/>
                    <a:pt x="10062" y="51747"/>
                  </a:cubicBezTo>
                  <a:cubicBezTo>
                    <a:pt x="9983" y="51905"/>
                    <a:pt x="9825" y="52143"/>
                    <a:pt x="9825" y="52301"/>
                  </a:cubicBezTo>
                  <a:cubicBezTo>
                    <a:pt x="9717" y="52624"/>
                    <a:pt x="9646" y="52982"/>
                    <a:pt x="9414" y="52982"/>
                  </a:cubicBezTo>
                  <a:cubicBezTo>
                    <a:pt x="9304" y="52982"/>
                    <a:pt x="9157" y="52902"/>
                    <a:pt x="8953" y="52697"/>
                  </a:cubicBezTo>
                  <a:cubicBezTo>
                    <a:pt x="8424" y="51991"/>
                    <a:pt x="7910" y="51694"/>
                    <a:pt x="7411" y="51694"/>
                  </a:cubicBezTo>
                  <a:cubicBezTo>
                    <a:pt x="6792" y="51694"/>
                    <a:pt x="6197" y="52153"/>
                    <a:pt x="5626" y="52856"/>
                  </a:cubicBezTo>
                  <a:cubicBezTo>
                    <a:pt x="5234" y="53404"/>
                    <a:pt x="5075" y="54108"/>
                    <a:pt x="5225" y="54813"/>
                  </a:cubicBezTo>
                  <a:lnTo>
                    <a:pt x="5225" y="54813"/>
                  </a:lnTo>
                  <a:cubicBezTo>
                    <a:pt x="5201" y="54793"/>
                    <a:pt x="5176" y="54774"/>
                    <a:pt x="5150" y="54757"/>
                  </a:cubicBezTo>
                  <a:cubicBezTo>
                    <a:pt x="5096" y="54730"/>
                    <a:pt x="5062" y="54714"/>
                    <a:pt x="5043" y="54706"/>
                  </a:cubicBezTo>
                  <a:lnTo>
                    <a:pt x="5043" y="54706"/>
                  </a:lnTo>
                  <a:cubicBezTo>
                    <a:pt x="5035" y="54695"/>
                    <a:pt x="5003" y="54666"/>
                    <a:pt x="4913" y="54599"/>
                  </a:cubicBezTo>
                  <a:cubicBezTo>
                    <a:pt x="4564" y="54468"/>
                    <a:pt x="4191" y="54409"/>
                    <a:pt x="3807" y="54409"/>
                  </a:cubicBezTo>
                  <a:cubicBezTo>
                    <a:pt x="3494" y="54409"/>
                    <a:pt x="3173" y="54448"/>
                    <a:pt x="2853" y="54520"/>
                  </a:cubicBezTo>
                  <a:cubicBezTo>
                    <a:pt x="2378" y="54599"/>
                    <a:pt x="1981" y="54757"/>
                    <a:pt x="1506" y="54995"/>
                  </a:cubicBezTo>
                  <a:cubicBezTo>
                    <a:pt x="1" y="56183"/>
                    <a:pt x="793" y="57134"/>
                    <a:pt x="1902" y="58085"/>
                  </a:cubicBezTo>
                  <a:cubicBezTo>
                    <a:pt x="2145" y="58128"/>
                    <a:pt x="2380" y="58148"/>
                    <a:pt x="2608" y="58148"/>
                  </a:cubicBezTo>
                  <a:cubicBezTo>
                    <a:pt x="4472" y="58148"/>
                    <a:pt x="5922" y="56844"/>
                    <a:pt x="7686" y="56421"/>
                  </a:cubicBezTo>
                  <a:cubicBezTo>
                    <a:pt x="8874" y="55866"/>
                    <a:pt x="10142" y="55391"/>
                    <a:pt x="11409" y="54995"/>
                  </a:cubicBezTo>
                  <a:cubicBezTo>
                    <a:pt x="11647" y="54916"/>
                    <a:pt x="11885" y="54757"/>
                    <a:pt x="12043" y="54678"/>
                  </a:cubicBezTo>
                  <a:cubicBezTo>
                    <a:pt x="17589" y="52064"/>
                    <a:pt x="23531" y="50400"/>
                    <a:pt x="29076" y="47786"/>
                  </a:cubicBezTo>
                  <a:cubicBezTo>
                    <a:pt x="30661" y="46835"/>
                    <a:pt x="32325" y="46122"/>
                    <a:pt x="34067" y="45409"/>
                  </a:cubicBezTo>
                  <a:cubicBezTo>
                    <a:pt x="36920" y="43903"/>
                    <a:pt x="39851" y="42636"/>
                    <a:pt x="42941" y="41685"/>
                  </a:cubicBezTo>
                  <a:cubicBezTo>
                    <a:pt x="44604" y="41131"/>
                    <a:pt x="46189" y="40418"/>
                    <a:pt x="47694" y="39705"/>
                  </a:cubicBezTo>
                  <a:cubicBezTo>
                    <a:pt x="54824" y="36219"/>
                    <a:pt x="61479" y="32020"/>
                    <a:pt x="68926" y="29326"/>
                  </a:cubicBezTo>
                  <a:cubicBezTo>
                    <a:pt x="69798" y="28930"/>
                    <a:pt x="70669" y="28375"/>
                    <a:pt x="71620" y="27979"/>
                  </a:cubicBezTo>
                  <a:lnTo>
                    <a:pt x="71620" y="27979"/>
                  </a:lnTo>
                  <a:cubicBezTo>
                    <a:pt x="70828" y="28534"/>
                    <a:pt x="70035" y="28930"/>
                    <a:pt x="69164" y="29326"/>
                  </a:cubicBezTo>
                  <a:cubicBezTo>
                    <a:pt x="68451" y="29564"/>
                    <a:pt x="67580" y="29722"/>
                    <a:pt x="67500" y="30673"/>
                  </a:cubicBezTo>
                  <a:cubicBezTo>
                    <a:pt x="67580" y="30990"/>
                    <a:pt x="68293" y="31307"/>
                    <a:pt x="67500" y="31465"/>
                  </a:cubicBezTo>
                  <a:cubicBezTo>
                    <a:pt x="66550" y="31861"/>
                    <a:pt x="65520" y="32020"/>
                    <a:pt x="64490" y="32020"/>
                  </a:cubicBezTo>
                  <a:cubicBezTo>
                    <a:pt x="64411" y="31980"/>
                    <a:pt x="64311" y="31960"/>
                    <a:pt x="64203" y="31960"/>
                  </a:cubicBezTo>
                  <a:cubicBezTo>
                    <a:pt x="64094" y="31960"/>
                    <a:pt x="63975" y="31980"/>
                    <a:pt x="63856" y="32020"/>
                  </a:cubicBezTo>
                  <a:cubicBezTo>
                    <a:pt x="63697" y="32020"/>
                    <a:pt x="63460" y="32099"/>
                    <a:pt x="63301" y="32257"/>
                  </a:cubicBezTo>
                  <a:cubicBezTo>
                    <a:pt x="63222" y="32337"/>
                    <a:pt x="63143" y="32416"/>
                    <a:pt x="63064" y="32495"/>
                  </a:cubicBezTo>
                  <a:cubicBezTo>
                    <a:pt x="62984" y="32654"/>
                    <a:pt x="62826" y="32812"/>
                    <a:pt x="62747" y="32970"/>
                  </a:cubicBezTo>
                  <a:cubicBezTo>
                    <a:pt x="62668" y="33208"/>
                    <a:pt x="62668" y="33446"/>
                    <a:pt x="62747" y="33604"/>
                  </a:cubicBezTo>
                  <a:cubicBezTo>
                    <a:pt x="63137" y="34073"/>
                    <a:pt x="63759" y="34157"/>
                    <a:pt x="64004" y="34691"/>
                  </a:cubicBezTo>
                  <a:lnTo>
                    <a:pt x="64004" y="34691"/>
                  </a:lnTo>
                  <a:cubicBezTo>
                    <a:pt x="63989" y="34669"/>
                    <a:pt x="63967" y="34650"/>
                    <a:pt x="63935" y="34634"/>
                  </a:cubicBezTo>
                  <a:cubicBezTo>
                    <a:pt x="63222" y="34000"/>
                    <a:pt x="62430" y="33604"/>
                    <a:pt x="61558" y="33367"/>
                  </a:cubicBezTo>
                  <a:cubicBezTo>
                    <a:pt x="61083" y="33446"/>
                    <a:pt x="60687" y="33525"/>
                    <a:pt x="60370" y="33763"/>
                  </a:cubicBezTo>
                  <a:lnTo>
                    <a:pt x="59499" y="34080"/>
                  </a:lnTo>
                  <a:cubicBezTo>
                    <a:pt x="58627" y="34476"/>
                    <a:pt x="57676" y="34793"/>
                    <a:pt x="57518" y="35902"/>
                  </a:cubicBezTo>
                  <a:cubicBezTo>
                    <a:pt x="57597" y="35981"/>
                    <a:pt x="57756" y="36219"/>
                    <a:pt x="57756" y="36377"/>
                  </a:cubicBezTo>
                  <a:cubicBezTo>
                    <a:pt x="57518" y="36219"/>
                    <a:pt x="57597" y="35823"/>
                    <a:pt x="57280" y="35664"/>
                  </a:cubicBezTo>
                  <a:cubicBezTo>
                    <a:pt x="56092" y="35664"/>
                    <a:pt x="55062" y="35981"/>
                    <a:pt x="54587" y="37249"/>
                  </a:cubicBezTo>
                  <a:cubicBezTo>
                    <a:pt x="55220" y="37962"/>
                    <a:pt x="55696" y="38754"/>
                    <a:pt x="55775" y="39705"/>
                  </a:cubicBezTo>
                  <a:cubicBezTo>
                    <a:pt x="55155" y="39291"/>
                    <a:pt x="54299" y="38777"/>
                    <a:pt x="53646" y="38777"/>
                  </a:cubicBezTo>
                  <a:cubicBezTo>
                    <a:pt x="53299" y="38777"/>
                    <a:pt x="53009" y="38923"/>
                    <a:pt x="52844" y="39308"/>
                  </a:cubicBezTo>
                  <a:cubicBezTo>
                    <a:pt x="51972" y="40972"/>
                    <a:pt x="49041" y="41764"/>
                    <a:pt x="50309" y="44458"/>
                  </a:cubicBezTo>
                  <a:cubicBezTo>
                    <a:pt x="50543" y="44614"/>
                    <a:pt x="50758" y="44675"/>
                    <a:pt x="50961" y="44675"/>
                  </a:cubicBezTo>
                  <a:cubicBezTo>
                    <a:pt x="51677" y="44675"/>
                    <a:pt x="52240" y="43921"/>
                    <a:pt x="52913" y="43921"/>
                  </a:cubicBezTo>
                  <a:cubicBezTo>
                    <a:pt x="53019" y="43921"/>
                    <a:pt x="53127" y="43939"/>
                    <a:pt x="53240" y="43983"/>
                  </a:cubicBezTo>
                  <a:cubicBezTo>
                    <a:pt x="53636" y="43824"/>
                    <a:pt x="53953" y="43666"/>
                    <a:pt x="54270" y="43428"/>
                  </a:cubicBezTo>
                  <a:cubicBezTo>
                    <a:pt x="58073" y="40576"/>
                    <a:pt x="62113" y="38041"/>
                    <a:pt x="66074" y="35426"/>
                  </a:cubicBezTo>
                  <a:cubicBezTo>
                    <a:pt x="66550" y="35110"/>
                    <a:pt x="67025" y="34793"/>
                    <a:pt x="67580" y="34555"/>
                  </a:cubicBezTo>
                  <a:cubicBezTo>
                    <a:pt x="69243" y="33763"/>
                    <a:pt x="70432" y="32257"/>
                    <a:pt x="72333" y="31782"/>
                  </a:cubicBezTo>
                  <a:lnTo>
                    <a:pt x="72333" y="31782"/>
                  </a:lnTo>
                  <a:cubicBezTo>
                    <a:pt x="72412" y="33683"/>
                    <a:pt x="72254" y="35506"/>
                    <a:pt x="71778" y="37328"/>
                  </a:cubicBezTo>
                  <a:cubicBezTo>
                    <a:pt x="71303" y="37962"/>
                    <a:pt x="71778" y="38516"/>
                    <a:pt x="71778" y="39150"/>
                  </a:cubicBezTo>
                  <a:cubicBezTo>
                    <a:pt x="71699" y="40655"/>
                    <a:pt x="71858" y="42398"/>
                    <a:pt x="73521" y="42477"/>
                  </a:cubicBezTo>
                  <a:cubicBezTo>
                    <a:pt x="73555" y="42479"/>
                    <a:pt x="73587" y="42480"/>
                    <a:pt x="73619" y="42480"/>
                  </a:cubicBezTo>
                  <a:cubicBezTo>
                    <a:pt x="75027" y="42480"/>
                    <a:pt x="75032" y="40788"/>
                    <a:pt x="75264" y="39625"/>
                  </a:cubicBezTo>
                  <a:cubicBezTo>
                    <a:pt x="75495" y="38548"/>
                    <a:pt x="75427" y="37245"/>
                    <a:pt x="77022" y="37245"/>
                  </a:cubicBezTo>
                  <a:cubicBezTo>
                    <a:pt x="77069" y="37245"/>
                    <a:pt x="77116" y="37246"/>
                    <a:pt x="77166" y="37249"/>
                  </a:cubicBezTo>
                  <a:cubicBezTo>
                    <a:pt x="77799" y="35426"/>
                    <a:pt x="76532" y="33921"/>
                    <a:pt x="76136" y="32257"/>
                  </a:cubicBezTo>
                  <a:lnTo>
                    <a:pt x="76136" y="32257"/>
                  </a:lnTo>
                  <a:cubicBezTo>
                    <a:pt x="76928" y="34000"/>
                    <a:pt x="77879" y="35743"/>
                    <a:pt x="78592" y="37566"/>
                  </a:cubicBezTo>
                  <a:cubicBezTo>
                    <a:pt x="79939" y="41289"/>
                    <a:pt x="81523" y="45013"/>
                    <a:pt x="82711" y="48815"/>
                  </a:cubicBezTo>
                  <a:cubicBezTo>
                    <a:pt x="83662" y="51034"/>
                    <a:pt x="84137" y="53410"/>
                    <a:pt x="85167" y="55550"/>
                  </a:cubicBezTo>
                  <a:cubicBezTo>
                    <a:pt x="86118" y="58798"/>
                    <a:pt x="87227" y="61967"/>
                    <a:pt x="87861" y="65294"/>
                  </a:cubicBezTo>
                  <a:cubicBezTo>
                    <a:pt x="88045" y="66104"/>
                    <a:pt x="88195" y="66932"/>
                    <a:pt x="88319" y="67760"/>
                  </a:cubicBezTo>
                  <a:lnTo>
                    <a:pt x="88319" y="67760"/>
                  </a:lnTo>
                  <a:cubicBezTo>
                    <a:pt x="88146" y="66951"/>
                    <a:pt x="87929" y="66100"/>
                    <a:pt x="87782" y="65215"/>
                  </a:cubicBezTo>
                  <a:cubicBezTo>
                    <a:pt x="86673" y="62204"/>
                    <a:pt x="85880" y="59035"/>
                    <a:pt x="85009" y="55946"/>
                  </a:cubicBezTo>
                  <a:cubicBezTo>
                    <a:pt x="84058" y="53648"/>
                    <a:pt x="83187" y="51351"/>
                    <a:pt x="82157" y="48974"/>
                  </a:cubicBezTo>
                  <a:cubicBezTo>
                    <a:pt x="81761" y="47786"/>
                    <a:pt x="81682" y="46280"/>
                    <a:pt x="81048" y="45250"/>
                  </a:cubicBezTo>
                  <a:cubicBezTo>
                    <a:pt x="80414" y="44141"/>
                    <a:pt x="80414" y="42557"/>
                    <a:pt x="78592" y="42477"/>
                  </a:cubicBezTo>
                  <a:cubicBezTo>
                    <a:pt x="77799" y="43111"/>
                    <a:pt x="78275" y="43824"/>
                    <a:pt x="78354" y="44617"/>
                  </a:cubicBezTo>
                  <a:cubicBezTo>
                    <a:pt x="78829" y="47469"/>
                    <a:pt x="80097" y="50162"/>
                    <a:pt x="80335" y="53014"/>
                  </a:cubicBezTo>
                  <a:lnTo>
                    <a:pt x="81840" y="59669"/>
                  </a:lnTo>
                  <a:cubicBezTo>
                    <a:pt x="82553" y="61254"/>
                    <a:pt x="82553" y="63076"/>
                    <a:pt x="83108" y="64660"/>
                  </a:cubicBezTo>
                  <a:cubicBezTo>
                    <a:pt x="84454" y="68622"/>
                    <a:pt x="85009" y="73058"/>
                    <a:pt x="87940" y="76386"/>
                  </a:cubicBezTo>
                  <a:cubicBezTo>
                    <a:pt x="88175" y="76396"/>
                    <a:pt x="88383" y="76402"/>
                    <a:pt x="88569" y="76402"/>
                  </a:cubicBezTo>
                  <a:cubicBezTo>
                    <a:pt x="89887" y="76402"/>
                    <a:pt x="90069" y="76091"/>
                    <a:pt x="90555" y="74564"/>
                  </a:cubicBezTo>
                  <a:cubicBezTo>
                    <a:pt x="92060" y="69810"/>
                    <a:pt x="91981" y="64660"/>
                    <a:pt x="90396" y="59986"/>
                  </a:cubicBezTo>
                  <a:cubicBezTo>
                    <a:pt x="89208" y="56183"/>
                    <a:pt x="88099" y="52460"/>
                    <a:pt x="86831" y="48736"/>
                  </a:cubicBezTo>
                  <a:cubicBezTo>
                    <a:pt x="85247" y="44379"/>
                    <a:pt x="84217" y="39942"/>
                    <a:pt x="80810" y="36615"/>
                  </a:cubicBezTo>
                  <a:cubicBezTo>
                    <a:pt x="80652" y="36456"/>
                    <a:pt x="80572" y="36377"/>
                    <a:pt x="80572" y="36219"/>
                  </a:cubicBezTo>
                  <a:cubicBezTo>
                    <a:pt x="80176" y="33921"/>
                    <a:pt x="78671" y="32178"/>
                    <a:pt x="77879" y="30118"/>
                  </a:cubicBezTo>
                  <a:cubicBezTo>
                    <a:pt x="76928" y="27900"/>
                    <a:pt x="76611" y="25444"/>
                    <a:pt x="76849" y="23067"/>
                  </a:cubicBezTo>
                  <a:cubicBezTo>
                    <a:pt x="77245" y="17601"/>
                    <a:pt x="77086" y="12134"/>
                    <a:pt x="77086" y="6747"/>
                  </a:cubicBezTo>
                  <a:cubicBezTo>
                    <a:pt x="77086" y="5004"/>
                    <a:pt x="76373" y="3420"/>
                    <a:pt x="76532" y="1756"/>
                  </a:cubicBezTo>
                  <a:cubicBezTo>
                    <a:pt x="76532" y="1360"/>
                    <a:pt x="76373" y="964"/>
                    <a:pt x="76136" y="647"/>
                  </a:cubicBezTo>
                  <a:cubicBezTo>
                    <a:pt x="76065" y="292"/>
                    <a:pt x="75867" y="1"/>
                    <a:pt x="75485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0" name="Google Shape;9440;p10"/>
            <p:cNvSpPr/>
            <p:nvPr/>
          </p:nvSpPr>
          <p:spPr>
            <a:xfrm>
              <a:off x="2651325" y="1242175"/>
              <a:ext cx="1725150" cy="773775"/>
            </a:xfrm>
            <a:custGeom>
              <a:avLst/>
              <a:gdLst/>
              <a:ahLst/>
              <a:cxnLst/>
              <a:rect l="l" t="t" r="r" b="b"/>
              <a:pathLst>
                <a:path w="69006" h="30951" extrusionOk="0">
                  <a:moveTo>
                    <a:pt x="67514" y="0"/>
                  </a:moveTo>
                  <a:cubicBezTo>
                    <a:pt x="67396" y="0"/>
                    <a:pt x="67282" y="5"/>
                    <a:pt x="67183" y="5"/>
                  </a:cubicBezTo>
                  <a:cubicBezTo>
                    <a:pt x="64489" y="5"/>
                    <a:pt x="62588" y="1827"/>
                    <a:pt x="60291" y="2857"/>
                  </a:cubicBezTo>
                  <a:cubicBezTo>
                    <a:pt x="58944" y="3570"/>
                    <a:pt x="57438" y="4283"/>
                    <a:pt x="55933" y="4759"/>
                  </a:cubicBezTo>
                  <a:cubicBezTo>
                    <a:pt x="52764" y="5947"/>
                    <a:pt x="49833" y="7690"/>
                    <a:pt x="46743" y="9116"/>
                  </a:cubicBezTo>
                  <a:cubicBezTo>
                    <a:pt x="45555" y="9829"/>
                    <a:pt x="44287" y="10463"/>
                    <a:pt x="43020" y="11017"/>
                  </a:cubicBezTo>
                  <a:cubicBezTo>
                    <a:pt x="42782" y="11097"/>
                    <a:pt x="42623" y="11176"/>
                    <a:pt x="42386" y="11334"/>
                  </a:cubicBezTo>
                  <a:cubicBezTo>
                    <a:pt x="42227" y="11413"/>
                    <a:pt x="41990" y="11493"/>
                    <a:pt x="41831" y="11572"/>
                  </a:cubicBezTo>
                  <a:cubicBezTo>
                    <a:pt x="40247" y="12602"/>
                    <a:pt x="38425" y="12760"/>
                    <a:pt x="36761" y="13473"/>
                  </a:cubicBezTo>
                  <a:cubicBezTo>
                    <a:pt x="31453" y="15692"/>
                    <a:pt x="26382" y="18544"/>
                    <a:pt x="20837" y="20366"/>
                  </a:cubicBezTo>
                  <a:cubicBezTo>
                    <a:pt x="15212" y="22426"/>
                    <a:pt x="9824" y="25040"/>
                    <a:pt x="4358" y="27417"/>
                  </a:cubicBezTo>
                  <a:cubicBezTo>
                    <a:pt x="3090" y="27971"/>
                    <a:pt x="1664" y="28288"/>
                    <a:pt x="317" y="28368"/>
                  </a:cubicBezTo>
                  <a:lnTo>
                    <a:pt x="1" y="28605"/>
                  </a:lnTo>
                  <a:cubicBezTo>
                    <a:pt x="476" y="30031"/>
                    <a:pt x="1823" y="30903"/>
                    <a:pt x="3249" y="30903"/>
                  </a:cubicBezTo>
                  <a:cubicBezTo>
                    <a:pt x="3771" y="30932"/>
                    <a:pt x="4293" y="30950"/>
                    <a:pt x="4815" y="30950"/>
                  </a:cubicBezTo>
                  <a:cubicBezTo>
                    <a:pt x="5719" y="30950"/>
                    <a:pt x="6623" y="30895"/>
                    <a:pt x="7527" y="30744"/>
                  </a:cubicBezTo>
                  <a:cubicBezTo>
                    <a:pt x="15132" y="29398"/>
                    <a:pt x="22342" y="26625"/>
                    <a:pt x="29710" y="24327"/>
                  </a:cubicBezTo>
                  <a:cubicBezTo>
                    <a:pt x="30185" y="24169"/>
                    <a:pt x="30581" y="24010"/>
                    <a:pt x="31057" y="23773"/>
                  </a:cubicBezTo>
                  <a:cubicBezTo>
                    <a:pt x="31849" y="21792"/>
                    <a:pt x="33750" y="22030"/>
                    <a:pt x="35335" y="21633"/>
                  </a:cubicBezTo>
                  <a:cubicBezTo>
                    <a:pt x="36127" y="21475"/>
                    <a:pt x="37157" y="21713"/>
                    <a:pt x="37553" y="21000"/>
                  </a:cubicBezTo>
                  <a:cubicBezTo>
                    <a:pt x="38108" y="19811"/>
                    <a:pt x="39296" y="19653"/>
                    <a:pt x="40247" y="19257"/>
                  </a:cubicBezTo>
                  <a:cubicBezTo>
                    <a:pt x="40643" y="18702"/>
                    <a:pt x="41356" y="18861"/>
                    <a:pt x="41831" y="18623"/>
                  </a:cubicBezTo>
                  <a:cubicBezTo>
                    <a:pt x="41990" y="18464"/>
                    <a:pt x="42069" y="18306"/>
                    <a:pt x="42069" y="18148"/>
                  </a:cubicBezTo>
                  <a:cubicBezTo>
                    <a:pt x="42069" y="17831"/>
                    <a:pt x="41990" y="17593"/>
                    <a:pt x="41831" y="17355"/>
                  </a:cubicBezTo>
                  <a:cubicBezTo>
                    <a:pt x="41831" y="17275"/>
                    <a:pt x="41811" y="17225"/>
                    <a:pt x="41786" y="17196"/>
                  </a:cubicBezTo>
                  <a:lnTo>
                    <a:pt x="41786" y="17196"/>
                  </a:lnTo>
                  <a:cubicBezTo>
                    <a:pt x="41799" y="17196"/>
                    <a:pt x="41814" y="17197"/>
                    <a:pt x="41831" y="17197"/>
                  </a:cubicBezTo>
                  <a:cubicBezTo>
                    <a:pt x="41990" y="17197"/>
                    <a:pt x="42069" y="17355"/>
                    <a:pt x="42227" y="17435"/>
                  </a:cubicBezTo>
                  <a:cubicBezTo>
                    <a:pt x="42670" y="17553"/>
                    <a:pt x="43093" y="17605"/>
                    <a:pt x="43501" y="17605"/>
                  </a:cubicBezTo>
                  <a:cubicBezTo>
                    <a:pt x="45285" y="17605"/>
                    <a:pt x="46780" y="16609"/>
                    <a:pt x="48328" y="15771"/>
                  </a:cubicBezTo>
                  <a:cubicBezTo>
                    <a:pt x="48328" y="15375"/>
                    <a:pt x="47932" y="15137"/>
                    <a:pt x="47932" y="14741"/>
                  </a:cubicBezTo>
                  <a:lnTo>
                    <a:pt x="47932" y="14741"/>
                  </a:lnTo>
                  <a:cubicBezTo>
                    <a:pt x="48207" y="15236"/>
                    <a:pt x="48712" y="15617"/>
                    <a:pt x="49127" y="15617"/>
                  </a:cubicBezTo>
                  <a:cubicBezTo>
                    <a:pt x="49309" y="15617"/>
                    <a:pt x="49474" y="15544"/>
                    <a:pt x="49595" y="15375"/>
                  </a:cubicBezTo>
                  <a:cubicBezTo>
                    <a:pt x="50387" y="14345"/>
                    <a:pt x="51576" y="14820"/>
                    <a:pt x="52527" y="14345"/>
                  </a:cubicBezTo>
                  <a:cubicBezTo>
                    <a:pt x="53715" y="13869"/>
                    <a:pt x="54824" y="13236"/>
                    <a:pt x="55775" y="12443"/>
                  </a:cubicBezTo>
                  <a:cubicBezTo>
                    <a:pt x="56725" y="11334"/>
                    <a:pt x="57914" y="10542"/>
                    <a:pt x="59261" y="9987"/>
                  </a:cubicBezTo>
                  <a:cubicBezTo>
                    <a:pt x="60607" y="9512"/>
                    <a:pt x="62826" y="9433"/>
                    <a:pt x="62905" y="7135"/>
                  </a:cubicBezTo>
                  <a:cubicBezTo>
                    <a:pt x="63618" y="6501"/>
                    <a:pt x="62271" y="5313"/>
                    <a:pt x="63460" y="4838"/>
                  </a:cubicBezTo>
                  <a:cubicBezTo>
                    <a:pt x="64331" y="4442"/>
                    <a:pt x="64965" y="3729"/>
                    <a:pt x="65123" y="2778"/>
                  </a:cubicBezTo>
                  <a:cubicBezTo>
                    <a:pt x="65179" y="2280"/>
                    <a:pt x="65582" y="1937"/>
                    <a:pt x="66009" y="1937"/>
                  </a:cubicBezTo>
                  <a:cubicBezTo>
                    <a:pt x="66193" y="1937"/>
                    <a:pt x="66382" y="2001"/>
                    <a:pt x="66549" y="2144"/>
                  </a:cubicBezTo>
                  <a:cubicBezTo>
                    <a:pt x="67025" y="2382"/>
                    <a:pt x="67658" y="2223"/>
                    <a:pt x="67896" y="2936"/>
                  </a:cubicBezTo>
                  <a:cubicBezTo>
                    <a:pt x="67998" y="3140"/>
                    <a:pt x="68148" y="3213"/>
                    <a:pt x="68306" y="3213"/>
                  </a:cubicBezTo>
                  <a:cubicBezTo>
                    <a:pt x="68640" y="3213"/>
                    <a:pt x="69005" y="2886"/>
                    <a:pt x="69005" y="2778"/>
                  </a:cubicBezTo>
                  <a:cubicBezTo>
                    <a:pt x="68847" y="1986"/>
                    <a:pt x="68688" y="1193"/>
                    <a:pt x="68371" y="401"/>
                  </a:cubicBezTo>
                  <a:cubicBezTo>
                    <a:pt x="68253" y="45"/>
                    <a:pt x="67866" y="0"/>
                    <a:pt x="67514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1" name="Google Shape;9441;p10"/>
            <p:cNvSpPr/>
            <p:nvPr/>
          </p:nvSpPr>
          <p:spPr>
            <a:xfrm>
              <a:off x="2273025" y="2289650"/>
              <a:ext cx="2059600" cy="1416800"/>
            </a:xfrm>
            <a:custGeom>
              <a:avLst/>
              <a:gdLst/>
              <a:ahLst/>
              <a:cxnLst/>
              <a:rect l="l" t="t" r="r" b="b"/>
              <a:pathLst>
                <a:path w="82384" h="56672" extrusionOk="0">
                  <a:moveTo>
                    <a:pt x="82036" y="1"/>
                  </a:moveTo>
                  <a:cubicBezTo>
                    <a:pt x="82000" y="1"/>
                    <a:pt x="81961" y="6"/>
                    <a:pt x="81919" y="16"/>
                  </a:cubicBezTo>
                  <a:cubicBezTo>
                    <a:pt x="81681" y="16"/>
                    <a:pt x="81285" y="16"/>
                    <a:pt x="81048" y="175"/>
                  </a:cubicBezTo>
                  <a:cubicBezTo>
                    <a:pt x="77958" y="2710"/>
                    <a:pt x="74551" y="4770"/>
                    <a:pt x="71303" y="6909"/>
                  </a:cubicBezTo>
                  <a:cubicBezTo>
                    <a:pt x="71144" y="7305"/>
                    <a:pt x="70590" y="7226"/>
                    <a:pt x="70431" y="7542"/>
                  </a:cubicBezTo>
                  <a:cubicBezTo>
                    <a:pt x="70194" y="7701"/>
                    <a:pt x="70035" y="7859"/>
                    <a:pt x="69877" y="8018"/>
                  </a:cubicBezTo>
                  <a:cubicBezTo>
                    <a:pt x="63064" y="12217"/>
                    <a:pt x="55616" y="15386"/>
                    <a:pt x="48882" y="19743"/>
                  </a:cubicBezTo>
                  <a:cubicBezTo>
                    <a:pt x="43574" y="23229"/>
                    <a:pt x="38108" y="26319"/>
                    <a:pt x="32800" y="29805"/>
                  </a:cubicBezTo>
                  <a:cubicBezTo>
                    <a:pt x="32166" y="30597"/>
                    <a:pt x="31215" y="30676"/>
                    <a:pt x="30423" y="31231"/>
                  </a:cubicBezTo>
                  <a:cubicBezTo>
                    <a:pt x="29789" y="32736"/>
                    <a:pt x="28205" y="32578"/>
                    <a:pt x="27095" y="33132"/>
                  </a:cubicBezTo>
                  <a:cubicBezTo>
                    <a:pt x="26937" y="33132"/>
                    <a:pt x="26858" y="33211"/>
                    <a:pt x="26779" y="33291"/>
                  </a:cubicBezTo>
                  <a:cubicBezTo>
                    <a:pt x="26462" y="33924"/>
                    <a:pt x="25749" y="33766"/>
                    <a:pt x="25273" y="34162"/>
                  </a:cubicBezTo>
                  <a:lnTo>
                    <a:pt x="24719" y="34479"/>
                  </a:lnTo>
                  <a:cubicBezTo>
                    <a:pt x="24481" y="35113"/>
                    <a:pt x="23768" y="35192"/>
                    <a:pt x="23293" y="35588"/>
                  </a:cubicBezTo>
                  <a:cubicBezTo>
                    <a:pt x="23351" y="35820"/>
                    <a:pt x="23281" y="35967"/>
                    <a:pt x="23116" y="35967"/>
                  </a:cubicBezTo>
                  <a:cubicBezTo>
                    <a:pt x="23055" y="35967"/>
                    <a:pt x="22981" y="35947"/>
                    <a:pt x="22897" y="35905"/>
                  </a:cubicBezTo>
                  <a:cubicBezTo>
                    <a:pt x="21629" y="36539"/>
                    <a:pt x="20441" y="37252"/>
                    <a:pt x="19331" y="38123"/>
                  </a:cubicBezTo>
                  <a:cubicBezTo>
                    <a:pt x="17192" y="38916"/>
                    <a:pt x="15687" y="40738"/>
                    <a:pt x="13390" y="41213"/>
                  </a:cubicBezTo>
                  <a:cubicBezTo>
                    <a:pt x="13073" y="42481"/>
                    <a:pt x="12043" y="43511"/>
                    <a:pt x="10696" y="43827"/>
                  </a:cubicBezTo>
                  <a:cubicBezTo>
                    <a:pt x="10379" y="44065"/>
                    <a:pt x="10062" y="44303"/>
                    <a:pt x="9824" y="44620"/>
                  </a:cubicBezTo>
                  <a:cubicBezTo>
                    <a:pt x="9508" y="44857"/>
                    <a:pt x="9191" y="45095"/>
                    <a:pt x="8874" y="45174"/>
                  </a:cubicBezTo>
                  <a:cubicBezTo>
                    <a:pt x="8715" y="45254"/>
                    <a:pt x="8557" y="45412"/>
                    <a:pt x="8478" y="45570"/>
                  </a:cubicBezTo>
                  <a:cubicBezTo>
                    <a:pt x="8398" y="45808"/>
                    <a:pt x="8319" y="46046"/>
                    <a:pt x="8161" y="46204"/>
                  </a:cubicBezTo>
                  <a:cubicBezTo>
                    <a:pt x="8002" y="46283"/>
                    <a:pt x="7844" y="46442"/>
                    <a:pt x="7765" y="46600"/>
                  </a:cubicBezTo>
                  <a:cubicBezTo>
                    <a:pt x="7606" y="46759"/>
                    <a:pt x="7369" y="46917"/>
                    <a:pt x="7210" y="47155"/>
                  </a:cubicBezTo>
                  <a:cubicBezTo>
                    <a:pt x="7052" y="47313"/>
                    <a:pt x="6972" y="47393"/>
                    <a:pt x="6814" y="47551"/>
                  </a:cubicBezTo>
                  <a:cubicBezTo>
                    <a:pt x="5705" y="48581"/>
                    <a:pt x="4358" y="49294"/>
                    <a:pt x="2853" y="49769"/>
                  </a:cubicBezTo>
                  <a:cubicBezTo>
                    <a:pt x="2377" y="50324"/>
                    <a:pt x="1902" y="50958"/>
                    <a:pt x="1427" y="51512"/>
                  </a:cubicBezTo>
                  <a:cubicBezTo>
                    <a:pt x="714" y="52780"/>
                    <a:pt x="1" y="54047"/>
                    <a:pt x="555" y="55474"/>
                  </a:cubicBezTo>
                  <a:cubicBezTo>
                    <a:pt x="823" y="55875"/>
                    <a:pt x="808" y="56671"/>
                    <a:pt x="1464" y="56671"/>
                  </a:cubicBezTo>
                  <a:cubicBezTo>
                    <a:pt x="1585" y="56671"/>
                    <a:pt x="1729" y="56644"/>
                    <a:pt x="1902" y="56583"/>
                  </a:cubicBezTo>
                  <a:cubicBezTo>
                    <a:pt x="2536" y="55315"/>
                    <a:pt x="3724" y="54364"/>
                    <a:pt x="4992" y="53889"/>
                  </a:cubicBezTo>
                  <a:cubicBezTo>
                    <a:pt x="6576" y="53334"/>
                    <a:pt x="8002" y="52542"/>
                    <a:pt x="9349" y="51592"/>
                  </a:cubicBezTo>
                  <a:cubicBezTo>
                    <a:pt x="14736" y="48502"/>
                    <a:pt x="19728" y="44620"/>
                    <a:pt x="25273" y="41688"/>
                  </a:cubicBezTo>
                  <a:cubicBezTo>
                    <a:pt x="25749" y="41292"/>
                    <a:pt x="26303" y="40896"/>
                    <a:pt x="26858" y="40658"/>
                  </a:cubicBezTo>
                  <a:cubicBezTo>
                    <a:pt x="28601" y="39629"/>
                    <a:pt x="30106" y="38282"/>
                    <a:pt x="31770" y="37093"/>
                  </a:cubicBezTo>
                  <a:cubicBezTo>
                    <a:pt x="31928" y="37014"/>
                    <a:pt x="32007" y="36856"/>
                    <a:pt x="32166" y="36697"/>
                  </a:cubicBezTo>
                  <a:cubicBezTo>
                    <a:pt x="32324" y="36618"/>
                    <a:pt x="32483" y="36460"/>
                    <a:pt x="32562" y="36380"/>
                  </a:cubicBezTo>
                  <a:cubicBezTo>
                    <a:pt x="32800" y="36143"/>
                    <a:pt x="33037" y="36063"/>
                    <a:pt x="33275" y="35905"/>
                  </a:cubicBezTo>
                  <a:cubicBezTo>
                    <a:pt x="33433" y="35826"/>
                    <a:pt x="33513" y="35747"/>
                    <a:pt x="33671" y="35667"/>
                  </a:cubicBezTo>
                  <a:lnTo>
                    <a:pt x="34067" y="35350"/>
                  </a:lnTo>
                  <a:cubicBezTo>
                    <a:pt x="34226" y="35271"/>
                    <a:pt x="34384" y="35113"/>
                    <a:pt x="34543" y="35033"/>
                  </a:cubicBezTo>
                  <a:cubicBezTo>
                    <a:pt x="34939" y="34796"/>
                    <a:pt x="35414" y="34637"/>
                    <a:pt x="35810" y="34479"/>
                  </a:cubicBezTo>
                  <a:cubicBezTo>
                    <a:pt x="38028" y="33211"/>
                    <a:pt x="40088" y="31785"/>
                    <a:pt x="42069" y="30280"/>
                  </a:cubicBezTo>
                  <a:cubicBezTo>
                    <a:pt x="42703" y="29646"/>
                    <a:pt x="43416" y="29171"/>
                    <a:pt x="44208" y="28854"/>
                  </a:cubicBezTo>
                  <a:cubicBezTo>
                    <a:pt x="44366" y="28775"/>
                    <a:pt x="44604" y="28616"/>
                    <a:pt x="44763" y="28537"/>
                  </a:cubicBezTo>
                  <a:cubicBezTo>
                    <a:pt x="44921" y="28379"/>
                    <a:pt x="45079" y="28220"/>
                    <a:pt x="45238" y="28062"/>
                  </a:cubicBezTo>
                  <a:cubicBezTo>
                    <a:pt x="48328" y="25685"/>
                    <a:pt x="51972" y="24100"/>
                    <a:pt x="54983" y="21565"/>
                  </a:cubicBezTo>
                  <a:cubicBezTo>
                    <a:pt x="57755" y="18792"/>
                    <a:pt x="61241" y="16970"/>
                    <a:pt x="64331" y="14593"/>
                  </a:cubicBezTo>
                  <a:lnTo>
                    <a:pt x="66470" y="12850"/>
                  </a:lnTo>
                  <a:cubicBezTo>
                    <a:pt x="66629" y="12692"/>
                    <a:pt x="66787" y="12534"/>
                    <a:pt x="66946" y="12454"/>
                  </a:cubicBezTo>
                  <a:cubicBezTo>
                    <a:pt x="67104" y="12296"/>
                    <a:pt x="67262" y="12137"/>
                    <a:pt x="67421" y="12058"/>
                  </a:cubicBezTo>
                  <a:lnTo>
                    <a:pt x="67896" y="11583"/>
                  </a:lnTo>
                  <a:cubicBezTo>
                    <a:pt x="70352" y="9602"/>
                    <a:pt x="73204" y="8097"/>
                    <a:pt x="75660" y="6116"/>
                  </a:cubicBezTo>
                  <a:cubicBezTo>
                    <a:pt x="75977" y="5879"/>
                    <a:pt x="76294" y="5641"/>
                    <a:pt x="76611" y="5403"/>
                  </a:cubicBezTo>
                  <a:cubicBezTo>
                    <a:pt x="76849" y="5324"/>
                    <a:pt x="77007" y="5245"/>
                    <a:pt x="77165" y="5086"/>
                  </a:cubicBezTo>
                  <a:cubicBezTo>
                    <a:pt x="78433" y="4453"/>
                    <a:pt x="79621" y="3502"/>
                    <a:pt x="80493" y="2314"/>
                  </a:cubicBezTo>
                  <a:cubicBezTo>
                    <a:pt x="80572" y="2155"/>
                    <a:pt x="80731" y="1997"/>
                    <a:pt x="80889" y="1838"/>
                  </a:cubicBezTo>
                  <a:lnTo>
                    <a:pt x="81048" y="1680"/>
                  </a:lnTo>
                  <a:lnTo>
                    <a:pt x="81523" y="1284"/>
                  </a:lnTo>
                  <a:cubicBezTo>
                    <a:pt x="81840" y="1125"/>
                    <a:pt x="82157" y="808"/>
                    <a:pt x="82315" y="491"/>
                  </a:cubicBezTo>
                  <a:cubicBezTo>
                    <a:pt x="82384" y="216"/>
                    <a:pt x="82273" y="1"/>
                    <a:pt x="82036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2" name="Google Shape;9442;p10"/>
            <p:cNvSpPr/>
            <p:nvPr/>
          </p:nvSpPr>
          <p:spPr>
            <a:xfrm>
              <a:off x="2403750" y="1951200"/>
              <a:ext cx="1735050" cy="841150"/>
            </a:xfrm>
            <a:custGeom>
              <a:avLst/>
              <a:gdLst/>
              <a:ahLst/>
              <a:cxnLst/>
              <a:rect l="l" t="t" r="r" b="b"/>
              <a:pathLst>
                <a:path w="69402" h="33646" extrusionOk="0">
                  <a:moveTo>
                    <a:pt x="68602" y="0"/>
                  </a:moveTo>
                  <a:cubicBezTo>
                    <a:pt x="68101" y="0"/>
                    <a:pt x="67592" y="175"/>
                    <a:pt x="67183" y="482"/>
                  </a:cubicBezTo>
                  <a:cubicBezTo>
                    <a:pt x="63063" y="2621"/>
                    <a:pt x="58864" y="4443"/>
                    <a:pt x="54586" y="5948"/>
                  </a:cubicBezTo>
                  <a:cubicBezTo>
                    <a:pt x="49833" y="7771"/>
                    <a:pt x="45555" y="10940"/>
                    <a:pt x="40880" y="12999"/>
                  </a:cubicBezTo>
                  <a:cubicBezTo>
                    <a:pt x="39217" y="13871"/>
                    <a:pt x="37395" y="14426"/>
                    <a:pt x="35731" y="15376"/>
                  </a:cubicBezTo>
                  <a:cubicBezTo>
                    <a:pt x="35018" y="15931"/>
                    <a:pt x="34305" y="16327"/>
                    <a:pt x="33592" y="16723"/>
                  </a:cubicBezTo>
                  <a:cubicBezTo>
                    <a:pt x="33354" y="16802"/>
                    <a:pt x="33275" y="16882"/>
                    <a:pt x="33037" y="17040"/>
                  </a:cubicBezTo>
                  <a:cubicBezTo>
                    <a:pt x="32799" y="17198"/>
                    <a:pt x="32483" y="17357"/>
                    <a:pt x="32245" y="17436"/>
                  </a:cubicBezTo>
                  <a:cubicBezTo>
                    <a:pt x="32007" y="17595"/>
                    <a:pt x="31770" y="17753"/>
                    <a:pt x="31532" y="17991"/>
                  </a:cubicBezTo>
                  <a:cubicBezTo>
                    <a:pt x="31136" y="18228"/>
                    <a:pt x="30740" y="18466"/>
                    <a:pt x="30264" y="18545"/>
                  </a:cubicBezTo>
                  <a:cubicBezTo>
                    <a:pt x="30106" y="18624"/>
                    <a:pt x="29947" y="18704"/>
                    <a:pt x="29789" y="18783"/>
                  </a:cubicBezTo>
                  <a:cubicBezTo>
                    <a:pt x="29393" y="18941"/>
                    <a:pt x="29076" y="19179"/>
                    <a:pt x="28917" y="19496"/>
                  </a:cubicBezTo>
                  <a:cubicBezTo>
                    <a:pt x="28838" y="19654"/>
                    <a:pt x="28759" y="19813"/>
                    <a:pt x="28759" y="20051"/>
                  </a:cubicBezTo>
                  <a:cubicBezTo>
                    <a:pt x="28355" y="20607"/>
                    <a:pt x="27789" y="20679"/>
                    <a:pt x="27206" y="20679"/>
                  </a:cubicBezTo>
                  <a:cubicBezTo>
                    <a:pt x="27001" y="20679"/>
                    <a:pt x="26795" y="20670"/>
                    <a:pt x="26593" y="20670"/>
                  </a:cubicBezTo>
                  <a:cubicBezTo>
                    <a:pt x="26468" y="20670"/>
                    <a:pt x="26344" y="20673"/>
                    <a:pt x="26224" y="20684"/>
                  </a:cubicBezTo>
                  <a:cubicBezTo>
                    <a:pt x="21074" y="22190"/>
                    <a:pt x="16400" y="24725"/>
                    <a:pt x="11726" y="27260"/>
                  </a:cubicBezTo>
                  <a:cubicBezTo>
                    <a:pt x="8240" y="29161"/>
                    <a:pt x="4833" y="31063"/>
                    <a:pt x="872" y="31855"/>
                  </a:cubicBezTo>
                  <a:cubicBezTo>
                    <a:pt x="317" y="32251"/>
                    <a:pt x="0" y="32726"/>
                    <a:pt x="476" y="33440"/>
                  </a:cubicBezTo>
                  <a:cubicBezTo>
                    <a:pt x="2060" y="33598"/>
                    <a:pt x="3645" y="33519"/>
                    <a:pt x="5229" y="33598"/>
                  </a:cubicBezTo>
                  <a:cubicBezTo>
                    <a:pt x="5606" y="33627"/>
                    <a:pt x="5973" y="33645"/>
                    <a:pt x="6336" y="33645"/>
                  </a:cubicBezTo>
                  <a:cubicBezTo>
                    <a:pt x="6966" y="33645"/>
                    <a:pt x="7587" y="33590"/>
                    <a:pt x="8240" y="33440"/>
                  </a:cubicBezTo>
                  <a:cubicBezTo>
                    <a:pt x="9428" y="33202"/>
                    <a:pt x="10696" y="33043"/>
                    <a:pt x="11884" y="32647"/>
                  </a:cubicBezTo>
                  <a:cubicBezTo>
                    <a:pt x="18222" y="30587"/>
                    <a:pt x="24402" y="28131"/>
                    <a:pt x="30423" y="25359"/>
                  </a:cubicBezTo>
                  <a:cubicBezTo>
                    <a:pt x="37632" y="22190"/>
                    <a:pt x="44921" y="18783"/>
                    <a:pt x="51893" y="14901"/>
                  </a:cubicBezTo>
                  <a:lnTo>
                    <a:pt x="52289" y="13950"/>
                  </a:lnTo>
                  <a:cubicBezTo>
                    <a:pt x="51338" y="13950"/>
                    <a:pt x="50387" y="13871"/>
                    <a:pt x="49516" y="13713"/>
                  </a:cubicBezTo>
                  <a:cubicBezTo>
                    <a:pt x="48486" y="13554"/>
                    <a:pt x="47852" y="12683"/>
                    <a:pt x="47931" y="11653"/>
                  </a:cubicBezTo>
                  <a:lnTo>
                    <a:pt x="47931" y="11653"/>
                  </a:lnTo>
                  <a:cubicBezTo>
                    <a:pt x="48644" y="11907"/>
                    <a:pt x="49324" y="12129"/>
                    <a:pt x="49929" y="12129"/>
                  </a:cubicBezTo>
                  <a:cubicBezTo>
                    <a:pt x="50266" y="12129"/>
                    <a:pt x="50579" y="12060"/>
                    <a:pt x="50863" y="11890"/>
                  </a:cubicBezTo>
                  <a:cubicBezTo>
                    <a:pt x="51099" y="11754"/>
                    <a:pt x="51292" y="11697"/>
                    <a:pt x="51455" y="11697"/>
                  </a:cubicBezTo>
                  <a:cubicBezTo>
                    <a:pt x="52246" y="11697"/>
                    <a:pt x="52301" y="13044"/>
                    <a:pt x="53003" y="13044"/>
                  </a:cubicBezTo>
                  <a:cubicBezTo>
                    <a:pt x="53075" y="13044"/>
                    <a:pt x="53153" y="13030"/>
                    <a:pt x="53239" y="12999"/>
                  </a:cubicBezTo>
                  <a:cubicBezTo>
                    <a:pt x="53398" y="12999"/>
                    <a:pt x="53636" y="13158"/>
                    <a:pt x="53873" y="13158"/>
                  </a:cubicBezTo>
                  <a:cubicBezTo>
                    <a:pt x="54507" y="13079"/>
                    <a:pt x="54745" y="12762"/>
                    <a:pt x="54507" y="12207"/>
                  </a:cubicBezTo>
                  <a:cubicBezTo>
                    <a:pt x="54349" y="11890"/>
                    <a:pt x="54111" y="11653"/>
                    <a:pt x="53873" y="11494"/>
                  </a:cubicBezTo>
                  <a:cubicBezTo>
                    <a:pt x="53398" y="10860"/>
                    <a:pt x="53636" y="10781"/>
                    <a:pt x="54269" y="10781"/>
                  </a:cubicBezTo>
                  <a:cubicBezTo>
                    <a:pt x="54982" y="10702"/>
                    <a:pt x="54745" y="10227"/>
                    <a:pt x="54428" y="9910"/>
                  </a:cubicBezTo>
                  <a:cubicBezTo>
                    <a:pt x="54111" y="9514"/>
                    <a:pt x="53715" y="9197"/>
                    <a:pt x="54111" y="8721"/>
                  </a:cubicBezTo>
                  <a:cubicBezTo>
                    <a:pt x="54296" y="8398"/>
                    <a:pt x="54615" y="8236"/>
                    <a:pt x="54944" y="8236"/>
                  </a:cubicBezTo>
                  <a:cubicBezTo>
                    <a:pt x="55179" y="8236"/>
                    <a:pt x="55418" y="8319"/>
                    <a:pt x="55616" y="8484"/>
                  </a:cubicBezTo>
                  <a:cubicBezTo>
                    <a:pt x="55915" y="8737"/>
                    <a:pt x="56154" y="8836"/>
                    <a:pt x="56351" y="8836"/>
                  </a:cubicBezTo>
                  <a:cubicBezTo>
                    <a:pt x="56830" y="8836"/>
                    <a:pt x="57055" y="8243"/>
                    <a:pt x="57280" y="7850"/>
                  </a:cubicBezTo>
                  <a:cubicBezTo>
                    <a:pt x="57514" y="7382"/>
                    <a:pt x="57747" y="6958"/>
                    <a:pt x="58172" y="6958"/>
                  </a:cubicBezTo>
                  <a:cubicBezTo>
                    <a:pt x="58323" y="6958"/>
                    <a:pt x="58498" y="7012"/>
                    <a:pt x="58706" y="7137"/>
                  </a:cubicBezTo>
                  <a:cubicBezTo>
                    <a:pt x="59320" y="7546"/>
                    <a:pt x="59880" y="7729"/>
                    <a:pt x="60402" y="7729"/>
                  </a:cubicBezTo>
                  <a:cubicBezTo>
                    <a:pt x="61294" y="7729"/>
                    <a:pt x="62076" y="7194"/>
                    <a:pt x="62826" y="6345"/>
                  </a:cubicBezTo>
                  <a:cubicBezTo>
                    <a:pt x="63380" y="5711"/>
                    <a:pt x="63697" y="4839"/>
                    <a:pt x="63697" y="3968"/>
                  </a:cubicBezTo>
                  <a:cubicBezTo>
                    <a:pt x="64886" y="4522"/>
                    <a:pt x="64172" y="5948"/>
                    <a:pt x="65202" y="6345"/>
                  </a:cubicBezTo>
                  <a:cubicBezTo>
                    <a:pt x="65282" y="5869"/>
                    <a:pt x="65361" y="5394"/>
                    <a:pt x="65599" y="4998"/>
                  </a:cubicBezTo>
                  <a:cubicBezTo>
                    <a:pt x="66074" y="4047"/>
                    <a:pt x="66549" y="2621"/>
                    <a:pt x="67262" y="2463"/>
                  </a:cubicBezTo>
                  <a:cubicBezTo>
                    <a:pt x="68768" y="2146"/>
                    <a:pt x="69084" y="1274"/>
                    <a:pt x="69401" y="165"/>
                  </a:cubicBezTo>
                  <a:cubicBezTo>
                    <a:pt x="69149" y="53"/>
                    <a:pt x="68876" y="0"/>
                    <a:pt x="68602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3" name="Google Shape;9443;p10"/>
            <p:cNvSpPr/>
            <p:nvPr/>
          </p:nvSpPr>
          <p:spPr>
            <a:xfrm>
              <a:off x="2799875" y="3698275"/>
              <a:ext cx="1097275" cy="1524250"/>
            </a:xfrm>
            <a:custGeom>
              <a:avLst/>
              <a:gdLst/>
              <a:ahLst/>
              <a:cxnLst/>
              <a:rect l="l" t="t" r="r" b="b"/>
              <a:pathLst>
                <a:path w="43891" h="60970" extrusionOk="0">
                  <a:moveTo>
                    <a:pt x="43574" y="0"/>
                  </a:moveTo>
                  <a:cubicBezTo>
                    <a:pt x="41831" y="1822"/>
                    <a:pt x="40088" y="3565"/>
                    <a:pt x="38424" y="5467"/>
                  </a:cubicBezTo>
                  <a:cubicBezTo>
                    <a:pt x="35493" y="8873"/>
                    <a:pt x="32641" y="12280"/>
                    <a:pt x="29710" y="15687"/>
                  </a:cubicBezTo>
                  <a:cubicBezTo>
                    <a:pt x="29472" y="16875"/>
                    <a:pt x="28601" y="17826"/>
                    <a:pt x="27491" y="18222"/>
                  </a:cubicBezTo>
                  <a:cubicBezTo>
                    <a:pt x="26699" y="19172"/>
                    <a:pt x="25986" y="20202"/>
                    <a:pt x="25115" y="21074"/>
                  </a:cubicBezTo>
                  <a:cubicBezTo>
                    <a:pt x="22342" y="23688"/>
                    <a:pt x="20520" y="26936"/>
                    <a:pt x="18381" y="30026"/>
                  </a:cubicBezTo>
                  <a:cubicBezTo>
                    <a:pt x="18301" y="30185"/>
                    <a:pt x="18143" y="30343"/>
                    <a:pt x="17905" y="30502"/>
                  </a:cubicBezTo>
                  <a:cubicBezTo>
                    <a:pt x="17826" y="31294"/>
                    <a:pt x="17192" y="31769"/>
                    <a:pt x="16796" y="32403"/>
                  </a:cubicBezTo>
                  <a:cubicBezTo>
                    <a:pt x="16004" y="33274"/>
                    <a:pt x="15212" y="34225"/>
                    <a:pt x="14499" y="35255"/>
                  </a:cubicBezTo>
                  <a:cubicBezTo>
                    <a:pt x="13944" y="36285"/>
                    <a:pt x="12993" y="36840"/>
                    <a:pt x="12280" y="37632"/>
                  </a:cubicBezTo>
                  <a:cubicBezTo>
                    <a:pt x="8715" y="41989"/>
                    <a:pt x="6021" y="46901"/>
                    <a:pt x="2694" y="51338"/>
                  </a:cubicBezTo>
                  <a:cubicBezTo>
                    <a:pt x="2456" y="52209"/>
                    <a:pt x="1823" y="52685"/>
                    <a:pt x="1347" y="53318"/>
                  </a:cubicBezTo>
                  <a:cubicBezTo>
                    <a:pt x="1189" y="53794"/>
                    <a:pt x="1030" y="54269"/>
                    <a:pt x="872" y="54744"/>
                  </a:cubicBezTo>
                  <a:cubicBezTo>
                    <a:pt x="476" y="56804"/>
                    <a:pt x="0" y="58864"/>
                    <a:pt x="1110" y="60845"/>
                  </a:cubicBezTo>
                  <a:cubicBezTo>
                    <a:pt x="1345" y="60932"/>
                    <a:pt x="1556" y="60970"/>
                    <a:pt x="1747" y="60970"/>
                  </a:cubicBezTo>
                  <a:cubicBezTo>
                    <a:pt x="2774" y="60970"/>
                    <a:pt x="3227" y="59862"/>
                    <a:pt x="3962" y="59260"/>
                  </a:cubicBezTo>
                  <a:cubicBezTo>
                    <a:pt x="7368" y="55299"/>
                    <a:pt x="9666" y="50466"/>
                    <a:pt x="13152" y="46505"/>
                  </a:cubicBezTo>
                  <a:cubicBezTo>
                    <a:pt x="17351" y="41276"/>
                    <a:pt x="19965" y="35017"/>
                    <a:pt x="24402" y="29947"/>
                  </a:cubicBezTo>
                  <a:cubicBezTo>
                    <a:pt x="24481" y="29868"/>
                    <a:pt x="24560" y="29789"/>
                    <a:pt x="24560" y="29709"/>
                  </a:cubicBezTo>
                  <a:cubicBezTo>
                    <a:pt x="24719" y="29551"/>
                    <a:pt x="24877" y="29313"/>
                    <a:pt x="24956" y="29155"/>
                  </a:cubicBezTo>
                  <a:cubicBezTo>
                    <a:pt x="26303" y="25669"/>
                    <a:pt x="29076" y="23054"/>
                    <a:pt x="30819" y="19885"/>
                  </a:cubicBezTo>
                  <a:cubicBezTo>
                    <a:pt x="32799" y="16716"/>
                    <a:pt x="35493" y="14102"/>
                    <a:pt x="37236" y="10775"/>
                  </a:cubicBezTo>
                  <a:cubicBezTo>
                    <a:pt x="37949" y="9507"/>
                    <a:pt x="38662" y="8239"/>
                    <a:pt x="39534" y="7130"/>
                  </a:cubicBezTo>
                  <a:cubicBezTo>
                    <a:pt x="39930" y="6655"/>
                    <a:pt x="40405" y="6180"/>
                    <a:pt x="40880" y="5783"/>
                  </a:cubicBezTo>
                  <a:cubicBezTo>
                    <a:pt x="40960" y="5625"/>
                    <a:pt x="41118" y="5467"/>
                    <a:pt x="41276" y="5308"/>
                  </a:cubicBezTo>
                  <a:cubicBezTo>
                    <a:pt x="41831" y="4674"/>
                    <a:pt x="42386" y="3882"/>
                    <a:pt x="42861" y="3090"/>
                  </a:cubicBezTo>
                  <a:cubicBezTo>
                    <a:pt x="42940" y="2852"/>
                    <a:pt x="43099" y="2614"/>
                    <a:pt x="43257" y="2377"/>
                  </a:cubicBezTo>
                  <a:cubicBezTo>
                    <a:pt x="43336" y="2218"/>
                    <a:pt x="43416" y="2060"/>
                    <a:pt x="43495" y="1901"/>
                  </a:cubicBezTo>
                  <a:cubicBezTo>
                    <a:pt x="43574" y="1664"/>
                    <a:pt x="43653" y="1426"/>
                    <a:pt x="43812" y="1188"/>
                  </a:cubicBezTo>
                  <a:cubicBezTo>
                    <a:pt x="43891" y="1030"/>
                    <a:pt x="43891" y="871"/>
                    <a:pt x="43891" y="634"/>
                  </a:cubicBezTo>
                  <a:cubicBezTo>
                    <a:pt x="43891" y="475"/>
                    <a:pt x="43812" y="317"/>
                    <a:pt x="43732" y="158"/>
                  </a:cubicBezTo>
                  <a:lnTo>
                    <a:pt x="43574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4" name="Google Shape;9444;p10"/>
            <p:cNvSpPr/>
            <p:nvPr/>
          </p:nvSpPr>
          <p:spPr>
            <a:xfrm>
              <a:off x="2976150" y="2951575"/>
              <a:ext cx="1299300" cy="1165650"/>
            </a:xfrm>
            <a:custGeom>
              <a:avLst/>
              <a:gdLst/>
              <a:ahLst/>
              <a:cxnLst/>
              <a:rect l="l" t="t" r="r" b="b"/>
              <a:pathLst>
                <a:path w="51972" h="46626" extrusionOk="0">
                  <a:moveTo>
                    <a:pt x="49595" y="0"/>
                  </a:moveTo>
                  <a:cubicBezTo>
                    <a:pt x="49357" y="79"/>
                    <a:pt x="49120" y="159"/>
                    <a:pt x="48961" y="238"/>
                  </a:cubicBezTo>
                  <a:cubicBezTo>
                    <a:pt x="46822" y="1585"/>
                    <a:pt x="45555" y="3803"/>
                    <a:pt x="43812" y="5467"/>
                  </a:cubicBezTo>
                  <a:cubicBezTo>
                    <a:pt x="38821" y="9507"/>
                    <a:pt x="34067" y="13706"/>
                    <a:pt x="29393" y="17905"/>
                  </a:cubicBezTo>
                  <a:cubicBezTo>
                    <a:pt x="29155" y="18063"/>
                    <a:pt x="28997" y="18143"/>
                    <a:pt x="28838" y="18301"/>
                  </a:cubicBezTo>
                  <a:cubicBezTo>
                    <a:pt x="28521" y="18460"/>
                    <a:pt x="28284" y="18697"/>
                    <a:pt x="28046" y="18935"/>
                  </a:cubicBezTo>
                  <a:cubicBezTo>
                    <a:pt x="24164" y="22975"/>
                    <a:pt x="20044" y="26699"/>
                    <a:pt x="15608" y="30026"/>
                  </a:cubicBezTo>
                  <a:cubicBezTo>
                    <a:pt x="13152" y="32720"/>
                    <a:pt x="10379" y="35018"/>
                    <a:pt x="7448" y="37077"/>
                  </a:cubicBezTo>
                  <a:cubicBezTo>
                    <a:pt x="5071" y="39058"/>
                    <a:pt x="2456" y="40722"/>
                    <a:pt x="634" y="43336"/>
                  </a:cubicBezTo>
                  <a:cubicBezTo>
                    <a:pt x="397" y="43970"/>
                    <a:pt x="0" y="44525"/>
                    <a:pt x="634" y="45079"/>
                  </a:cubicBezTo>
                  <a:cubicBezTo>
                    <a:pt x="668" y="45129"/>
                    <a:pt x="701" y="45148"/>
                    <a:pt x="734" y="45148"/>
                  </a:cubicBezTo>
                  <a:cubicBezTo>
                    <a:pt x="823" y="45148"/>
                    <a:pt x="907" y="45011"/>
                    <a:pt x="970" y="45011"/>
                  </a:cubicBezTo>
                  <a:cubicBezTo>
                    <a:pt x="993" y="45011"/>
                    <a:pt x="1014" y="45029"/>
                    <a:pt x="1030" y="45079"/>
                  </a:cubicBezTo>
                  <a:cubicBezTo>
                    <a:pt x="1030" y="45238"/>
                    <a:pt x="793" y="45396"/>
                    <a:pt x="713" y="45634"/>
                  </a:cubicBezTo>
                  <a:cubicBezTo>
                    <a:pt x="713" y="46327"/>
                    <a:pt x="1001" y="46626"/>
                    <a:pt x="1430" y="46626"/>
                  </a:cubicBezTo>
                  <a:cubicBezTo>
                    <a:pt x="1639" y="46626"/>
                    <a:pt x="1881" y="46555"/>
                    <a:pt x="2139" y="46426"/>
                  </a:cubicBezTo>
                  <a:cubicBezTo>
                    <a:pt x="2932" y="46030"/>
                    <a:pt x="3803" y="45634"/>
                    <a:pt x="4754" y="45396"/>
                  </a:cubicBezTo>
                  <a:cubicBezTo>
                    <a:pt x="4912" y="45396"/>
                    <a:pt x="5150" y="45317"/>
                    <a:pt x="5388" y="45158"/>
                  </a:cubicBezTo>
                  <a:cubicBezTo>
                    <a:pt x="5625" y="43257"/>
                    <a:pt x="7448" y="43415"/>
                    <a:pt x="8557" y="42702"/>
                  </a:cubicBezTo>
                  <a:cubicBezTo>
                    <a:pt x="8715" y="42544"/>
                    <a:pt x="8794" y="42306"/>
                    <a:pt x="8794" y="42069"/>
                  </a:cubicBezTo>
                  <a:cubicBezTo>
                    <a:pt x="8874" y="41831"/>
                    <a:pt x="9032" y="41673"/>
                    <a:pt x="9270" y="41514"/>
                  </a:cubicBezTo>
                  <a:cubicBezTo>
                    <a:pt x="9666" y="41197"/>
                    <a:pt x="10062" y="41039"/>
                    <a:pt x="10537" y="40880"/>
                  </a:cubicBezTo>
                  <a:cubicBezTo>
                    <a:pt x="11013" y="40643"/>
                    <a:pt x="11488" y="40326"/>
                    <a:pt x="11963" y="40009"/>
                  </a:cubicBezTo>
                  <a:cubicBezTo>
                    <a:pt x="15766" y="36840"/>
                    <a:pt x="19727" y="33908"/>
                    <a:pt x="23292" y="30423"/>
                  </a:cubicBezTo>
                  <a:cubicBezTo>
                    <a:pt x="23451" y="29947"/>
                    <a:pt x="23847" y="29551"/>
                    <a:pt x="24322" y="29551"/>
                  </a:cubicBezTo>
                  <a:cubicBezTo>
                    <a:pt x="25115" y="28600"/>
                    <a:pt x="26065" y="27729"/>
                    <a:pt x="27095" y="27095"/>
                  </a:cubicBezTo>
                  <a:cubicBezTo>
                    <a:pt x="31770" y="22738"/>
                    <a:pt x="36127" y="18143"/>
                    <a:pt x="40484" y="13389"/>
                  </a:cubicBezTo>
                  <a:cubicBezTo>
                    <a:pt x="42227" y="11409"/>
                    <a:pt x="43416" y="8794"/>
                    <a:pt x="46109" y="7606"/>
                  </a:cubicBezTo>
                  <a:lnTo>
                    <a:pt x="47456" y="6655"/>
                  </a:lnTo>
                  <a:cubicBezTo>
                    <a:pt x="48011" y="6338"/>
                    <a:pt x="48486" y="5942"/>
                    <a:pt x="48882" y="5467"/>
                  </a:cubicBezTo>
                  <a:cubicBezTo>
                    <a:pt x="49199" y="4912"/>
                    <a:pt x="49516" y="4437"/>
                    <a:pt x="49833" y="3882"/>
                  </a:cubicBezTo>
                  <a:cubicBezTo>
                    <a:pt x="50387" y="2694"/>
                    <a:pt x="51972" y="1585"/>
                    <a:pt x="50387" y="79"/>
                  </a:cubicBezTo>
                  <a:lnTo>
                    <a:pt x="49912" y="79"/>
                  </a:lnTo>
                  <a:lnTo>
                    <a:pt x="49595" y="0"/>
                  </a:lnTo>
                  <a:close/>
                </a:path>
              </a:pathLst>
            </a:custGeom>
            <a:solidFill>
              <a:srgbClr val="EE6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5" name="Google Shape;9445;p10"/>
            <p:cNvSpPr/>
            <p:nvPr/>
          </p:nvSpPr>
          <p:spPr>
            <a:xfrm>
              <a:off x="2324900" y="3836000"/>
              <a:ext cx="782000" cy="663300"/>
            </a:xfrm>
            <a:custGeom>
              <a:avLst/>
              <a:gdLst/>
              <a:ahLst/>
              <a:cxnLst/>
              <a:rect l="l" t="t" r="r" b="b"/>
              <a:pathLst>
                <a:path w="31280" h="26532" extrusionOk="0">
                  <a:moveTo>
                    <a:pt x="29320" y="0"/>
                  </a:moveTo>
                  <a:cubicBezTo>
                    <a:pt x="28687" y="0"/>
                    <a:pt x="28003" y="217"/>
                    <a:pt x="27318" y="433"/>
                  </a:cubicBezTo>
                  <a:cubicBezTo>
                    <a:pt x="25898" y="956"/>
                    <a:pt x="26029" y="3312"/>
                    <a:pt x="24254" y="3312"/>
                  </a:cubicBezTo>
                  <a:cubicBezTo>
                    <a:pt x="24147" y="3312"/>
                    <a:pt x="24033" y="3303"/>
                    <a:pt x="23911" y="3285"/>
                  </a:cubicBezTo>
                  <a:cubicBezTo>
                    <a:pt x="23674" y="3443"/>
                    <a:pt x="23515" y="3523"/>
                    <a:pt x="23278" y="3602"/>
                  </a:cubicBezTo>
                  <a:cubicBezTo>
                    <a:pt x="23119" y="3523"/>
                    <a:pt x="23040" y="3443"/>
                    <a:pt x="23040" y="3285"/>
                  </a:cubicBezTo>
                  <a:cubicBezTo>
                    <a:pt x="22961" y="3127"/>
                    <a:pt x="22881" y="3047"/>
                    <a:pt x="22802" y="2889"/>
                  </a:cubicBezTo>
                  <a:lnTo>
                    <a:pt x="22644" y="2730"/>
                  </a:lnTo>
                  <a:cubicBezTo>
                    <a:pt x="22485" y="2572"/>
                    <a:pt x="22406" y="2493"/>
                    <a:pt x="22248" y="2493"/>
                  </a:cubicBezTo>
                  <a:cubicBezTo>
                    <a:pt x="22178" y="2470"/>
                    <a:pt x="22115" y="2460"/>
                    <a:pt x="22057" y="2460"/>
                  </a:cubicBezTo>
                  <a:cubicBezTo>
                    <a:pt x="21917" y="2460"/>
                    <a:pt x="21805" y="2516"/>
                    <a:pt x="21693" y="2572"/>
                  </a:cubicBezTo>
                  <a:cubicBezTo>
                    <a:pt x="21376" y="4315"/>
                    <a:pt x="20188" y="5424"/>
                    <a:pt x="18999" y="6533"/>
                  </a:cubicBezTo>
                  <a:cubicBezTo>
                    <a:pt x="18841" y="6692"/>
                    <a:pt x="18683" y="6850"/>
                    <a:pt x="18603" y="7088"/>
                  </a:cubicBezTo>
                  <a:cubicBezTo>
                    <a:pt x="18128" y="7642"/>
                    <a:pt x="18286" y="8514"/>
                    <a:pt x="17573" y="8910"/>
                  </a:cubicBezTo>
                  <a:lnTo>
                    <a:pt x="17098" y="9227"/>
                  </a:lnTo>
                  <a:cubicBezTo>
                    <a:pt x="15593" y="9781"/>
                    <a:pt x="13691" y="8989"/>
                    <a:pt x="12661" y="10811"/>
                  </a:cubicBezTo>
                  <a:cubicBezTo>
                    <a:pt x="12109" y="11916"/>
                    <a:pt x="11015" y="12600"/>
                    <a:pt x="9799" y="12600"/>
                  </a:cubicBezTo>
                  <a:cubicBezTo>
                    <a:pt x="9620" y="12600"/>
                    <a:pt x="9438" y="12585"/>
                    <a:pt x="9255" y="12554"/>
                  </a:cubicBezTo>
                  <a:cubicBezTo>
                    <a:pt x="8463" y="15089"/>
                    <a:pt x="6640" y="16516"/>
                    <a:pt x="4264" y="17466"/>
                  </a:cubicBezTo>
                  <a:cubicBezTo>
                    <a:pt x="3392" y="18258"/>
                    <a:pt x="2679" y="19209"/>
                    <a:pt x="1808" y="20001"/>
                  </a:cubicBezTo>
                  <a:cubicBezTo>
                    <a:pt x="778" y="20873"/>
                    <a:pt x="223" y="22220"/>
                    <a:pt x="144" y="23567"/>
                  </a:cubicBezTo>
                  <a:cubicBezTo>
                    <a:pt x="0" y="25504"/>
                    <a:pt x="1417" y="26531"/>
                    <a:pt x="3863" y="26531"/>
                  </a:cubicBezTo>
                  <a:cubicBezTo>
                    <a:pt x="4117" y="26531"/>
                    <a:pt x="4383" y="26520"/>
                    <a:pt x="4660" y="26498"/>
                  </a:cubicBezTo>
                  <a:cubicBezTo>
                    <a:pt x="4897" y="26260"/>
                    <a:pt x="4977" y="25864"/>
                    <a:pt x="4897" y="25547"/>
                  </a:cubicBezTo>
                  <a:cubicBezTo>
                    <a:pt x="3788" y="24517"/>
                    <a:pt x="4343" y="23883"/>
                    <a:pt x="5214" y="23012"/>
                  </a:cubicBezTo>
                  <a:cubicBezTo>
                    <a:pt x="10522" y="18100"/>
                    <a:pt x="16702" y="14139"/>
                    <a:pt x="22248" y="9465"/>
                  </a:cubicBezTo>
                  <a:cubicBezTo>
                    <a:pt x="25337" y="6850"/>
                    <a:pt x="28982" y="4869"/>
                    <a:pt x="31279" y="1304"/>
                  </a:cubicBezTo>
                  <a:cubicBezTo>
                    <a:pt x="30761" y="311"/>
                    <a:pt x="30078" y="0"/>
                    <a:pt x="29320" y="0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6" name="Google Shape;9446;p10"/>
            <p:cNvSpPr/>
            <p:nvPr/>
          </p:nvSpPr>
          <p:spPr>
            <a:xfrm>
              <a:off x="2441375" y="4039650"/>
              <a:ext cx="655625" cy="458875"/>
            </a:xfrm>
            <a:custGeom>
              <a:avLst/>
              <a:gdLst/>
              <a:ahLst/>
              <a:cxnLst/>
              <a:rect l="l" t="t" r="r" b="b"/>
              <a:pathLst>
                <a:path w="26225" h="18355" extrusionOk="0">
                  <a:moveTo>
                    <a:pt x="21630" y="1"/>
                  </a:moveTo>
                  <a:cubicBezTo>
                    <a:pt x="20799" y="1"/>
                    <a:pt x="20210" y="696"/>
                    <a:pt x="19569" y="1081"/>
                  </a:cubicBezTo>
                  <a:cubicBezTo>
                    <a:pt x="14657" y="4329"/>
                    <a:pt x="10617" y="8607"/>
                    <a:pt x="5705" y="11935"/>
                  </a:cubicBezTo>
                  <a:cubicBezTo>
                    <a:pt x="3566" y="13361"/>
                    <a:pt x="1189" y="14787"/>
                    <a:pt x="1" y="17401"/>
                  </a:cubicBezTo>
                  <a:lnTo>
                    <a:pt x="1" y="18352"/>
                  </a:lnTo>
                  <a:cubicBezTo>
                    <a:pt x="81" y="18354"/>
                    <a:pt x="161" y="18355"/>
                    <a:pt x="240" y="18355"/>
                  </a:cubicBezTo>
                  <a:cubicBezTo>
                    <a:pt x="3458" y="18355"/>
                    <a:pt x="6085" y="16805"/>
                    <a:pt x="8636" y="15104"/>
                  </a:cubicBezTo>
                  <a:cubicBezTo>
                    <a:pt x="9825" y="13678"/>
                    <a:pt x="11409" y="12568"/>
                    <a:pt x="13231" y="12014"/>
                  </a:cubicBezTo>
                  <a:lnTo>
                    <a:pt x="14182" y="11380"/>
                  </a:lnTo>
                  <a:cubicBezTo>
                    <a:pt x="18381" y="8528"/>
                    <a:pt x="22104" y="5121"/>
                    <a:pt x="26066" y="2111"/>
                  </a:cubicBezTo>
                  <a:cubicBezTo>
                    <a:pt x="26145" y="2111"/>
                    <a:pt x="26224" y="2111"/>
                    <a:pt x="26224" y="1952"/>
                  </a:cubicBezTo>
                  <a:cubicBezTo>
                    <a:pt x="26224" y="1873"/>
                    <a:pt x="26145" y="1715"/>
                    <a:pt x="26066" y="1635"/>
                  </a:cubicBezTo>
                  <a:cubicBezTo>
                    <a:pt x="25898" y="1606"/>
                    <a:pt x="25735" y="1592"/>
                    <a:pt x="25574" y="1592"/>
                  </a:cubicBezTo>
                  <a:cubicBezTo>
                    <a:pt x="24441" y="1592"/>
                    <a:pt x="23452" y="2269"/>
                    <a:pt x="22342" y="2824"/>
                  </a:cubicBezTo>
                  <a:cubicBezTo>
                    <a:pt x="22263" y="2269"/>
                    <a:pt x="22263" y="1952"/>
                    <a:pt x="22263" y="1635"/>
                  </a:cubicBezTo>
                  <a:cubicBezTo>
                    <a:pt x="21550" y="1081"/>
                    <a:pt x="22184" y="605"/>
                    <a:pt x="22263" y="130"/>
                  </a:cubicBezTo>
                  <a:cubicBezTo>
                    <a:pt x="22036" y="39"/>
                    <a:pt x="21826" y="1"/>
                    <a:pt x="21630" y="1"/>
                  </a:cubicBezTo>
                  <a:close/>
                </a:path>
              </a:pathLst>
            </a:custGeom>
            <a:solidFill>
              <a:srgbClr val="EE7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7" name="Google Shape;9447;p10"/>
            <p:cNvSpPr/>
            <p:nvPr/>
          </p:nvSpPr>
          <p:spPr>
            <a:xfrm>
              <a:off x="4045675" y="3258575"/>
              <a:ext cx="269400" cy="711050"/>
            </a:xfrm>
            <a:custGeom>
              <a:avLst/>
              <a:gdLst/>
              <a:ahLst/>
              <a:cxnLst/>
              <a:rect l="l" t="t" r="r" b="b"/>
              <a:pathLst>
                <a:path w="10776" h="28442" extrusionOk="0">
                  <a:moveTo>
                    <a:pt x="9428" y="0"/>
                  </a:moveTo>
                  <a:lnTo>
                    <a:pt x="9428" y="0"/>
                  </a:lnTo>
                  <a:cubicBezTo>
                    <a:pt x="8002" y="713"/>
                    <a:pt x="6893" y="1981"/>
                    <a:pt x="6418" y="3486"/>
                  </a:cubicBezTo>
                  <a:cubicBezTo>
                    <a:pt x="5467" y="5942"/>
                    <a:pt x="4200" y="8239"/>
                    <a:pt x="2457" y="10299"/>
                  </a:cubicBezTo>
                  <a:cubicBezTo>
                    <a:pt x="1268" y="11725"/>
                    <a:pt x="1" y="13310"/>
                    <a:pt x="1" y="15370"/>
                  </a:cubicBezTo>
                  <a:cubicBezTo>
                    <a:pt x="100" y="15469"/>
                    <a:pt x="242" y="15513"/>
                    <a:pt x="384" y="15513"/>
                  </a:cubicBezTo>
                  <a:cubicBezTo>
                    <a:pt x="581" y="15513"/>
                    <a:pt x="780" y="15429"/>
                    <a:pt x="872" y="15290"/>
                  </a:cubicBezTo>
                  <a:cubicBezTo>
                    <a:pt x="2694" y="11646"/>
                    <a:pt x="4992" y="8239"/>
                    <a:pt x="7289" y="4357"/>
                  </a:cubicBezTo>
                  <a:cubicBezTo>
                    <a:pt x="7606" y="5150"/>
                    <a:pt x="7686" y="6021"/>
                    <a:pt x="7527" y="6893"/>
                  </a:cubicBezTo>
                  <a:cubicBezTo>
                    <a:pt x="6735" y="11646"/>
                    <a:pt x="6735" y="16479"/>
                    <a:pt x="5467" y="21153"/>
                  </a:cubicBezTo>
                  <a:cubicBezTo>
                    <a:pt x="4833" y="23055"/>
                    <a:pt x="4437" y="25114"/>
                    <a:pt x="4200" y="27095"/>
                  </a:cubicBezTo>
                  <a:cubicBezTo>
                    <a:pt x="3962" y="27570"/>
                    <a:pt x="4279" y="27887"/>
                    <a:pt x="4517" y="28204"/>
                  </a:cubicBezTo>
                  <a:cubicBezTo>
                    <a:pt x="4754" y="28363"/>
                    <a:pt x="4913" y="28363"/>
                    <a:pt x="5150" y="28442"/>
                  </a:cubicBezTo>
                  <a:cubicBezTo>
                    <a:pt x="5546" y="28363"/>
                    <a:pt x="5943" y="28204"/>
                    <a:pt x="6180" y="27887"/>
                  </a:cubicBezTo>
                  <a:cubicBezTo>
                    <a:pt x="6339" y="27729"/>
                    <a:pt x="6418" y="27570"/>
                    <a:pt x="6497" y="27412"/>
                  </a:cubicBezTo>
                  <a:cubicBezTo>
                    <a:pt x="6656" y="26857"/>
                    <a:pt x="7289" y="27095"/>
                    <a:pt x="7686" y="26857"/>
                  </a:cubicBezTo>
                  <a:cubicBezTo>
                    <a:pt x="7844" y="26778"/>
                    <a:pt x="8082" y="26699"/>
                    <a:pt x="8240" y="26540"/>
                  </a:cubicBezTo>
                  <a:cubicBezTo>
                    <a:pt x="8636" y="26065"/>
                    <a:pt x="8953" y="25590"/>
                    <a:pt x="9191" y="25035"/>
                  </a:cubicBezTo>
                  <a:cubicBezTo>
                    <a:pt x="9745" y="22975"/>
                    <a:pt x="9825" y="20836"/>
                    <a:pt x="9508" y="18697"/>
                  </a:cubicBezTo>
                  <a:cubicBezTo>
                    <a:pt x="9191" y="18143"/>
                    <a:pt x="8478" y="17588"/>
                    <a:pt x="9587" y="17113"/>
                  </a:cubicBezTo>
                  <a:cubicBezTo>
                    <a:pt x="9666" y="14736"/>
                    <a:pt x="10775" y="12438"/>
                    <a:pt x="9587" y="10062"/>
                  </a:cubicBezTo>
                  <a:cubicBezTo>
                    <a:pt x="8715" y="9586"/>
                    <a:pt x="8795" y="8873"/>
                    <a:pt x="8953" y="8002"/>
                  </a:cubicBezTo>
                  <a:cubicBezTo>
                    <a:pt x="9428" y="6734"/>
                    <a:pt x="9428" y="5387"/>
                    <a:pt x="9191" y="4120"/>
                  </a:cubicBezTo>
                  <a:cubicBezTo>
                    <a:pt x="9032" y="3644"/>
                    <a:pt x="9112" y="3169"/>
                    <a:pt x="9349" y="2773"/>
                  </a:cubicBezTo>
                  <a:cubicBezTo>
                    <a:pt x="9587" y="1822"/>
                    <a:pt x="9587" y="872"/>
                    <a:pt x="9428" y="0"/>
                  </a:cubicBezTo>
                  <a:close/>
                </a:path>
              </a:pathLst>
            </a:custGeom>
            <a:solidFill>
              <a:srgbClr val="EE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8" name="Google Shape;9448;p10"/>
            <p:cNvSpPr/>
            <p:nvPr/>
          </p:nvSpPr>
          <p:spPr>
            <a:xfrm>
              <a:off x="4037750" y="4281050"/>
              <a:ext cx="176300" cy="647200"/>
            </a:xfrm>
            <a:custGeom>
              <a:avLst/>
              <a:gdLst/>
              <a:ahLst/>
              <a:cxnLst/>
              <a:rect l="l" t="t" r="r" b="b"/>
              <a:pathLst>
                <a:path w="7052" h="25888" extrusionOk="0">
                  <a:moveTo>
                    <a:pt x="2566" y="1"/>
                  </a:moveTo>
                  <a:cubicBezTo>
                    <a:pt x="2457" y="1"/>
                    <a:pt x="2338" y="21"/>
                    <a:pt x="2219" y="60"/>
                  </a:cubicBezTo>
                  <a:cubicBezTo>
                    <a:pt x="1744" y="3625"/>
                    <a:pt x="1348" y="7032"/>
                    <a:pt x="1110" y="10597"/>
                  </a:cubicBezTo>
                  <a:cubicBezTo>
                    <a:pt x="793" y="15509"/>
                    <a:pt x="1" y="20342"/>
                    <a:pt x="239" y="25254"/>
                  </a:cubicBezTo>
                  <a:cubicBezTo>
                    <a:pt x="309" y="25244"/>
                    <a:pt x="378" y="25239"/>
                    <a:pt x="446" y="25239"/>
                  </a:cubicBezTo>
                  <a:cubicBezTo>
                    <a:pt x="910" y="25239"/>
                    <a:pt x="1299" y="25473"/>
                    <a:pt x="1506" y="25888"/>
                  </a:cubicBezTo>
                  <a:cubicBezTo>
                    <a:pt x="2694" y="25808"/>
                    <a:pt x="3249" y="24382"/>
                    <a:pt x="2536" y="23511"/>
                  </a:cubicBezTo>
                  <a:cubicBezTo>
                    <a:pt x="1902" y="22402"/>
                    <a:pt x="2140" y="21451"/>
                    <a:pt x="2378" y="20104"/>
                  </a:cubicBezTo>
                  <a:lnTo>
                    <a:pt x="2378" y="20104"/>
                  </a:lnTo>
                  <a:cubicBezTo>
                    <a:pt x="2853" y="21213"/>
                    <a:pt x="2378" y="22085"/>
                    <a:pt x="2536" y="22877"/>
                  </a:cubicBezTo>
                  <a:cubicBezTo>
                    <a:pt x="2607" y="23658"/>
                    <a:pt x="3187" y="24248"/>
                    <a:pt x="3934" y="24248"/>
                  </a:cubicBezTo>
                  <a:cubicBezTo>
                    <a:pt x="4021" y="24248"/>
                    <a:pt x="4109" y="24240"/>
                    <a:pt x="4200" y="24224"/>
                  </a:cubicBezTo>
                  <a:cubicBezTo>
                    <a:pt x="5071" y="24145"/>
                    <a:pt x="5309" y="23590"/>
                    <a:pt x="5309" y="22798"/>
                  </a:cubicBezTo>
                  <a:cubicBezTo>
                    <a:pt x="5230" y="19867"/>
                    <a:pt x="5230" y="16935"/>
                    <a:pt x="5467" y="14083"/>
                  </a:cubicBezTo>
                  <a:cubicBezTo>
                    <a:pt x="5547" y="13291"/>
                    <a:pt x="5626" y="12103"/>
                    <a:pt x="4834" y="11944"/>
                  </a:cubicBezTo>
                  <a:cubicBezTo>
                    <a:pt x="2457" y="11469"/>
                    <a:pt x="3408" y="10360"/>
                    <a:pt x="4121" y="9171"/>
                  </a:cubicBezTo>
                  <a:lnTo>
                    <a:pt x="4517" y="8696"/>
                  </a:lnTo>
                  <a:cubicBezTo>
                    <a:pt x="4834" y="8141"/>
                    <a:pt x="5943" y="8062"/>
                    <a:pt x="5309" y="7032"/>
                  </a:cubicBezTo>
                  <a:cubicBezTo>
                    <a:pt x="5309" y="7032"/>
                    <a:pt x="4901" y="6858"/>
                    <a:pt x="5084" y="6858"/>
                  </a:cubicBezTo>
                  <a:cubicBezTo>
                    <a:pt x="5115" y="6858"/>
                    <a:pt x="5162" y="6862"/>
                    <a:pt x="5230" y="6874"/>
                  </a:cubicBezTo>
                  <a:cubicBezTo>
                    <a:pt x="5301" y="6878"/>
                    <a:pt x="5369" y="6880"/>
                    <a:pt x="5435" y="6880"/>
                  </a:cubicBezTo>
                  <a:cubicBezTo>
                    <a:pt x="6532" y="6880"/>
                    <a:pt x="6814" y="6261"/>
                    <a:pt x="6814" y="5289"/>
                  </a:cubicBezTo>
                  <a:cubicBezTo>
                    <a:pt x="6814" y="4180"/>
                    <a:pt x="7052" y="2754"/>
                    <a:pt x="5705" y="2199"/>
                  </a:cubicBezTo>
                  <a:cubicBezTo>
                    <a:pt x="4517" y="1724"/>
                    <a:pt x="3883" y="694"/>
                    <a:pt x="2853" y="60"/>
                  </a:cubicBezTo>
                  <a:cubicBezTo>
                    <a:pt x="2774" y="21"/>
                    <a:pt x="2675" y="1"/>
                    <a:pt x="2566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9" name="Google Shape;9449;p10"/>
            <p:cNvSpPr/>
            <p:nvPr/>
          </p:nvSpPr>
          <p:spPr>
            <a:xfrm>
              <a:off x="2978125" y="3516375"/>
              <a:ext cx="526875" cy="352250"/>
            </a:xfrm>
            <a:custGeom>
              <a:avLst/>
              <a:gdLst/>
              <a:ahLst/>
              <a:cxnLst/>
              <a:rect l="l" t="t" r="r" b="b"/>
              <a:pathLst>
                <a:path w="21075" h="14090" extrusionOk="0">
                  <a:moveTo>
                    <a:pt x="12518" y="6642"/>
                  </a:moveTo>
                  <a:lnTo>
                    <a:pt x="12518" y="6642"/>
                  </a:lnTo>
                  <a:cubicBezTo>
                    <a:pt x="12600" y="6752"/>
                    <a:pt x="12682" y="6852"/>
                    <a:pt x="12765" y="6946"/>
                  </a:cubicBezTo>
                  <a:lnTo>
                    <a:pt x="12765" y="6946"/>
                  </a:lnTo>
                  <a:cubicBezTo>
                    <a:pt x="12675" y="6859"/>
                    <a:pt x="12590" y="6761"/>
                    <a:pt x="12518" y="6642"/>
                  </a:cubicBezTo>
                  <a:close/>
                  <a:moveTo>
                    <a:pt x="1850" y="11750"/>
                  </a:moveTo>
                  <a:cubicBezTo>
                    <a:pt x="1958" y="11859"/>
                    <a:pt x="2233" y="11813"/>
                    <a:pt x="2377" y="12029"/>
                  </a:cubicBezTo>
                  <a:cubicBezTo>
                    <a:pt x="2246" y="12104"/>
                    <a:pt x="2151" y="12135"/>
                    <a:pt x="2080" y="12135"/>
                  </a:cubicBezTo>
                  <a:cubicBezTo>
                    <a:pt x="1895" y="12135"/>
                    <a:pt x="1881" y="11926"/>
                    <a:pt x="1850" y="11750"/>
                  </a:cubicBezTo>
                  <a:close/>
                  <a:moveTo>
                    <a:pt x="16193" y="1"/>
                  </a:moveTo>
                  <a:cubicBezTo>
                    <a:pt x="15984" y="1"/>
                    <a:pt x="15697" y="113"/>
                    <a:pt x="15529" y="225"/>
                  </a:cubicBezTo>
                  <a:cubicBezTo>
                    <a:pt x="14340" y="859"/>
                    <a:pt x="13231" y="1651"/>
                    <a:pt x="12280" y="2602"/>
                  </a:cubicBezTo>
                  <a:cubicBezTo>
                    <a:pt x="10775" y="3790"/>
                    <a:pt x="9824" y="5533"/>
                    <a:pt x="7844" y="5850"/>
                  </a:cubicBezTo>
                  <a:cubicBezTo>
                    <a:pt x="5626" y="7118"/>
                    <a:pt x="3803" y="8860"/>
                    <a:pt x="1823" y="10287"/>
                  </a:cubicBezTo>
                  <a:cubicBezTo>
                    <a:pt x="1585" y="10524"/>
                    <a:pt x="1427" y="10841"/>
                    <a:pt x="1506" y="11158"/>
                  </a:cubicBezTo>
                  <a:cubicBezTo>
                    <a:pt x="1562" y="11327"/>
                    <a:pt x="1619" y="11456"/>
                    <a:pt x="1704" y="11574"/>
                  </a:cubicBezTo>
                  <a:lnTo>
                    <a:pt x="1704" y="11574"/>
                  </a:lnTo>
                  <a:cubicBezTo>
                    <a:pt x="1585" y="11514"/>
                    <a:pt x="1466" y="11455"/>
                    <a:pt x="1347" y="11396"/>
                  </a:cubicBezTo>
                  <a:cubicBezTo>
                    <a:pt x="1110" y="11475"/>
                    <a:pt x="872" y="11554"/>
                    <a:pt x="714" y="11713"/>
                  </a:cubicBezTo>
                  <a:cubicBezTo>
                    <a:pt x="397" y="12505"/>
                    <a:pt x="1" y="13297"/>
                    <a:pt x="1347" y="13535"/>
                  </a:cubicBezTo>
                  <a:cubicBezTo>
                    <a:pt x="1759" y="13432"/>
                    <a:pt x="2179" y="13379"/>
                    <a:pt x="2599" y="13379"/>
                  </a:cubicBezTo>
                  <a:cubicBezTo>
                    <a:pt x="3473" y="13379"/>
                    <a:pt x="4348" y="13608"/>
                    <a:pt x="5150" y="14089"/>
                  </a:cubicBezTo>
                  <a:lnTo>
                    <a:pt x="5467" y="13931"/>
                  </a:lnTo>
                  <a:cubicBezTo>
                    <a:pt x="5626" y="13852"/>
                    <a:pt x="5705" y="13693"/>
                    <a:pt x="5784" y="13456"/>
                  </a:cubicBezTo>
                  <a:lnTo>
                    <a:pt x="5784" y="13218"/>
                  </a:lnTo>
                  <a:cubicBezTo>
                    <a:pt x="5705" y="12980"/>
                    <a:pt x="5626" y="12822"/>
                    <a:pt x="5546" y="12663"/>
                  </a:cubicBezTo>
                  <a:cubicBezTo>
                    <a:pt x="5730" y="12019"/>
                    <a:pt x="5974" y="11815"/>
                    <a:pt x="6244" y="11815"/>
                  </a:cubicBezTo>
                  <a:cubicBezTo>
                    <a:pt x="6673" y="11815"/>
                    <a:pt x="7169" y="12328"/>
                    <a:pt x="7606" y="12426"/>
                  </a:cubicBezTo>
                  <a:cubicBezTo>
                    <a:pt x="10141" y="11713"/>
                    <a:pt x="12280" y="9890"/>
                    <a:pt x="13310" y="7514"/>
                  </a:cubicBezTo>
                  <a:cubicBezTo>
                    <a:pt x="13299" y="7491"/>
                    <a:pt x="13286" y="7469"/>
                    <a:pt x="13272" y="7447"/>
                  </a:cubicBezTo>
                  <a:lnTo>
                    <a:pt x="13272" y="7447"/>
                  </a:lnTo>
                  <a:cubicBezTo>
                    <a:pt x="13365" y="7474"/>
                    <a:pt x="13454" y="7486"/>
                    <a:pt x="13541" y="7486"/>
                  </a:cubicBezTo>
                  <a:cubicBezTo>
                    <a:pt x="13881" y="7486"/>
                    <a:pt x="14174" y="7302"/>
                    <a:pt x="14420" y="7118"/>
                  </a:cubicBezTo>
                  <a:cubicBezTo>
                    <a:pt x="16083" y="5850"/>
                    <a:pt x="17668" y="4503"/>
                    <a:pt x="19411" y="3236"/>
                  </a:cubicBezTo>
                  <a:cubicBezTo>
                    <a:pt x="20124" y="2760"/>
                    <a:pt x="21074" y="2364"/>
                    <a:pt x="20837" y="1096"/>
                  </a:cubicBezTo>
                  <a:cubicBezTo>
                    <a:pt x="20678" y="938"/>
                    <a:pt x="20520" y="859"/>
                    <a:pt x="20282" y="780"/>
                  </a:cubicBezTo>
                  <a:cubicBezTo>
                    <a:pt x="19648" y="817"/>
                    <a:pt x="18996" y="960"/>
                    <a:pt x="18369" y="960"/>
                  </a:cubicBezTo>
                  <a:cubicBezTo>
                    <a:pt x="17663" y="960"/>
                    <a:pt x="16987" y="779"/>
                    <a:pt x="16400" y="67"/>
                  </a:cubicBezTo>
                  <a:cubicBezTo>
                    <a:pt x="16354" y="20"/>
                    <a:pt x="16280" y="1"/>
                    <a:pt x="16193" y="1"/>
                  </a:cubicBezTo>
                  <a:close/>
                </a:path>
              </a:pathLst>
            </a:custGeom>
            <a:solidFill>
              <a:srgbClr val="EE7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0" name="Google Shape;9450;p10"/>
            <p:cNvSpPr/>
            <p:nvPr/>
          </p:nvSpPr>
          <p:spPr>
            <a:xfrm>
              <a:off x="4562625" y="2632675"/>
              <a:ext cx="150550" cy="737825"/>
            </a:xfrm>
            <a:custGeom>
              <a:avLst/>
              <a:gdLst/>
              <a:ahLst/>
              <a:cxnLst/>
              <a:rect l="l" t="t" r="r" b="b"/>
              <a:pathLst>
                <a:path w="6022" h="29513" extrusionOk="0">
                  <a:moveTo>
                    <a:pt x="2060" y="1"/>
                  </a:moveTo>
                  <a:cubicBezTo>
                    <a:pt x="0" y="1823"/>
                    <a:pt x="872" y="4438"/>
                    <a:pt x="1189" y="6339"/>
                  </a:cubicBezTo>
                  <a:cubicBezTo>
                    <a:pt x="1743" y="9112"/>
                    <a:pt x="1902" y="11885"/>
                    <a:pt x="1585" y="14658"/>
                  </a:cubicBezTo>
                  <a:cubicBezTo>
                    <a:pt x="1426" y="19570"/>
                    <a:pt x="1585" y="24481"/>
                    <a:pt x="2219" y="29393"/>
                  </a:cubicBezTo>
                  <a:cubicBezTo>
                    <a:pt x="2258" y="29473"/>
                    <a:pt x="2318" y="29512"/>
                    <a:pt x="2387" y="29512"/>
                  </a:cubicBezTo>
                  <a:cubicBezTo>
                    <a:pt x="2456" y="29512"/>
                    <a:pt x="2536" y="29473"/>
                    <a:pt x="2615" y="29393"/>
                  </a:cubicBezTo>
                  <a:cubicBezTo>
                    <a:pt x="3011" y="28680"/>
                    <a:pt x="3882" y="28047"/>
                    <a:pt x="3011" y="27096"/>
                  </a:cubicBezTo>
                  <a:cubicBezTo>
                    <a:pt x="3962" y="27096"/>
                    <a:pt x="4992" y="26937"/>
                    <a:pt x="5308" y="26066"/>
                  </a:cubicBezTo>
                  <a:cubicBezTo>
                    <a:pt x="5784" y="24957"/>
                    <a:pt x="6021" y="23610"/>
                    <a:pt x="5784" y="22342"/>
                  </a:cubicBezTo>
                  <a:cubicBezTo>
                    <a:pt x="5718" y="22080"/>
                    <a:pt x="5489" y="21926"/>
                    <a:pt x="5233" y="21926"/>
                  </a:cubicBezTo>
                  <a:cubicBezTo>
                    <a:pt x="5180" y="21926"/>
                    <a:pt x="5125" y="21933"/>
                    <a:pt x="5071" y="21946"/>
                  </a:cubicBezTo>
                  <a:cubicBezTo>
                    <a:pt x="4595" y="22026"/>
                    <a:pt x="4199" y="22501"/>
                    <a:pt x="4358" y="22739"/>
                  </a:cubicBezTo>
                  <a:cubicBezTo>
                    <a:pt x="5150" y="24244"/>
                    <a:pt x="3803" y="24481"/>
                    <a:pt x="3169" y="25432"/>
                  </a:cubicBezTo>
                  <a:cubicBezTo>
                    <a:pt x="2932" y="23768"/>
                    <a:pt x="3011" y="22422"/>
                    <a:pt x="4279" y="21550"/>
                  </a:cubicBezTo>
                  <a:cubicBezTo>
                    <a:pt x="5388" y="20837"/>
                    <a:pt x="5863" y="19490"/>
                    <a:pt x="5388" y="18223"/>
                  </a:cubicBezTo>
                  <a:cubicBezTo>
                    <a:pt x="4833" y="16876"/>
                    <a:pt x="5150" y="15450"/>
                    <a:pt x="4833" y="14182"/>
                  </a:cubicBezTo>
                  <a:cubicBezTo>
                    <a:pt x="4516" y="12915"/>
                    <a:pt x="3645" y="11726"/>
                    <a:pt x="4437" y="10300"/>
                  </a:cubicBezTo>
                  <a:cubicBezTo>
                    <a:pt x="4595" y="9904"/>
                    <a:pt x="4199" y="9350"/>
                    <a:pt x="3724" y="9270"/>
                  </a:cubicBezTo>
                  <a:cubicBezTo>
                    <a:pt x="3169" y="9191"/>
                    <a:pt x="2932" y="8795"/>
                    <a:pt x="3090" y="8478"/>
                  </a:cubicBezTo>
                  <a:cubicBezTo>
                    <a:pt x="3882" y="7210"/>
                    <a:pt x="3090" y="6022"/>
                    <a:pt x="2852" y="4913"/>
                  </a:cubicBezTo>
                  <a:cubicBezTo>
                    <a:pt x="2615" y="3249"/>
                    <a:pt x="3407" y="1427"/>
                    <a:pt x="2060" y="1"/>
                  </a:cubicBezTo>
                  <a:close/>
                </a:path>
              </a:pathLst>
            </a:custGeom>
            <a:solidFill>
              <a:srgbClr val="EF7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1" name="Google Shape;9451;p10"/>
            <p:cNvSpPr/>
            <p:nvPr/>
          </p:nvSpPr>
          <p:spPr>
            <a:xfrm>
              <a:off x="4376450" y="2232600"/>
              <a:ext cx="239675" cy="478100"/>
            </a:xfrm>
            <a:custGeom>
              <a:avLst/>
              <a:gdLst/>
              <a:ahLst/>
              <a:cxnLst/>
              <a:rect l="l" t="t" r="r" b="b"/>
              <a:pathLst>
                <a:path w="9587" h="19124" extrusionOk="0">
                  <a:moveTo>
                    <a:pt x="4991" y="1"/>
                  </a:moveTo>
                  <a:cubicBezTo>
                    <a:pt x="4833" y="872"/>
                    <a:pt x="3882" y="1268"/>
                    <a:pt x="3882" y="2219"/>
                  </a:cubicBezTo>
                  <a:cubicBezTo>
                    <a:pt x="4278" y="3170"/>
                    <a:pt x="4278" y="4199"/>
                    <a:pt x="3882" y="5071"/>
                  </a:cubicBezTo>
                  <a:cubicBezTo>
                    <a:pt x="2852" y="8240"/>
                    <a:pt x="1902" y="11330"/>
                    <a:pt x="951" y="14499"/>
                  </a:cubicBezTo>
                  <a:cubicBezTo>
                    <a:pt x="555" y="15053"/>
                    <a:pt x="793" y="15766"/>
                    <a:pt x="476" y="16321"/>
                  </a:cubicBezTo>
                  <a:cubicBezTo>
                    <a:pt x="0" y="17351"/>
                    <a:pt x="476" y="18539"/>
                    <a:pt x="1506" y="19015"/>
                  </a:cubicBezTo>
                  <a:cubicBezTo>
                    <a:pt x="1657" y="19090"/>
                    <a:pt x="1798" y="19124"/>
                    <a:pt x="1930" y="19124"/>
                  </a:cubicBezTo>
                  <a:cubicBezTo>
                    <a:pt x="2625" y="19124"/>
                    <a:pt x="3049" y="18188"/>
                    <a:pt x="3248" y="17588"/>
                  </a:cubicBezTo>
                  <a:cubicBezTo>
                    <a:pt x="3565" y="16875"/>
                    <a:pt x="4358" y="16162"/>
                    <a:pt x="4278" y="15449"/>
                  </a:cubicBezTo>
                  <a:cubicBezTo>
                    <a:pt x="4120" y="13865"/>
                    <a:pt x="5071" y="13231"/>
                    <a:pt x="6338" y="12677"/>
                  </a:cubicBezTo>
                  <a:cubicBezTo>
                    <a:pt x="6814" y="12360"/>
                    <a:pt x="6814" y="11647"/>
                    <a:pt x="7130" y="11171"/>
                  </a:cubicBezTo>
                  <a:cubicBezTo>
                    <a:pt x="7289" y="11013"/>
                    <a:pt x="7606" y="10854"/>
                    <a:pt x="7844" y="10775"/>
                  </a:cubicBezTo>
                  <a:lnTo>
                    <a:pt x="7844" y="10775"/>
                  </a:lnTo>
                  <a:cubicBezTo>
                    <a:pt x="8676" y="11053"/>
                    <a:pt x="7746" y="12790"/>
                    <a:pt x="8888" y="12790"/>
                  </a:cubicBezTo>
                  <a:cubicBezTo>
                    <a:pt x="9049" y="12790"/>
                    <a:pt x="9252" y="12755"/>
                    <a:pt x="9507" y="12677"/>
                  </a:cubicBezTo>
                  <a:cubicBezTo>
                    <a:pt x="9586" y="11805"/>
                    <a:pt x="9586" y="10934"/>
                    <a:pt x="9507" y="10062"/>
                  </a:cubicBezTo>
                  <a:cubicBezTo>
                    <a:pt x="9428" y="9191"/>
                    <a:pt x="9111" y="8398"/>
                    <a:pt x="8636" y="7685"/>
                  </a:cubicBezTo>
                  <a:cubicBezTo>
                    <a:pt x="8489" y="7451"/>
                    <a:pt x="8257" y="7390"/>
                    <a:pt x="7973" y="7390"/>
                  </a:cubicBezTo>
                  <a:cubicBezTo>
                    <a:pt x="7663" y="7390"/>
                    <a:pt x="7293" y="7463"/>
                    <a:pt x="6909" y="7463"/>
                  </a:cubicBezTo>
                  <a:cubicBezTo>
                    <a:pt x="6694" y="7463"/>
                    <a:pt x="6474" y="7440"/>
                    <a:pt x="6259" y="7368"/>
                  </a:cubicBezTo>
                  <a:cubicBezTo>
                    <a:pt x="6893" y="7052"/>
                    <a:pt x="7289" y="6259"/>
                    <a:pt x="7130" y="5467"/>
                  </a:cubicBezTo>
                  <a:cubicBezTo>
                    <a:pt x="6576" y="3724"/>
                    <a:pt x="6101" y="1902"/>
                    <a:pt x="5546" y="159"/>
                  </a:cubicBezTo>
                  <a:cubicBezTo>
                    <a:pt x="5546" y="80"/>
                    <a:pt x="5229" y="80"/>
                    <a:pt x="4991" y="1"/>
                  </a:cubicBezTo>
                  <a:close/>
                </a:path>
              </a:pathLst>
            </a:custGeom>
            <a:solidFill>
              <a:srgbClr val="EF71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2" name="Google Shape;9452;p10"/>
            <p:cNvSpPr/>
            <p:nvPr/>
          </p:nvSpPr>
          <p:spPr>
            <a:xfrm>
              <a:off x="4626750" y="3559425"/>
              <a:ext cx="118125" cy="1000425"/>
            </a:xfrm>
            <a:custGeom>
              <a:avLst/>
              <a:gdLst/>
              <a:ahLst/>
              <a:cxnLst/>
              <a:rect l="l" t="t" r="r" b="b"/>
              <a:pathLst>
                <a:path w="4725" h="40017" extrusionOk="0">
                  <a:moveTo>
                    <a:pt x="752" y="1"/>
                  </a:moveTo>
                  <a:cubicBezTo>
                    <a:pt x="1" y="1"/>
                    <a:pt x="218" y="519"/>
                    <a:pt x="367" y="1038"/>
                  </a:cubicBezTo>
                  <a:cubicBezTo>
                    <a:pt x="208" y="2227"/>
                    <a:pt x="208" y="3494"/>
                    <a:pt x="367" y="4762"/>
                  </a:cubicBezTo>
                  <a:cubicBezTo>
                    <a:pt x="367" y="10545"/>
                    <a:pt x="604" y="16249"/>
                    <a:pt x="1159" y="22033"/>
                  </a:cubicBezTo>
                  <a:cubicBezTo>
                    <a:pt x="1397" y="24489"/>
                    <a:pt x="2189" y="26866"/>
                    <a:pt x="2268" y="29480"/>
                  </a:cubicBezTo>
                  <a:cubicBezTo>
                    <a:pt x="2347" y="32094"/>
                    <a:pt x="2743" y="34630"/>
                    <a:pt x="2664" y="37244"/>
                  </a:cubicBezTo>
                  <a:cubicBezTo>
                    <a:pt x="2585" y="38195"/>
                    <a:pt x="2743" y="39145"/>
                    <a:pt x="3298" y="40017"/>
                  </a:cubicBezTo>
                  <a:cubicBezTo>
                    <a:pt x="4090" y="39066"/>
                    <a:pt x="3219" y="37957"/>
                    <a:pt x="3456" y="37086"/>
                  </a:cubicBezTo>
                  <a:cubicBezTo>
                    <a:pt x="4090" y="34550"/>
                    <a:pt x="2902" y="32253"/>
                    <a:pt x="2981" y="29797"/>
                  </a:cubicBezTo>
                  <a:cubicBezTo>
                    <a:pt x="2981" y="28450"/>
                    <a:pt x="2743" y="27182"/>
                    <a:pt x="2347" y="25915"/>
                  </a:cubicBezTo>
                  <a:cubicBezTo>
                    <a:pt x="2110" y="24806"/>
                    <a:pt x="2664" y="23617"/>
                    <a:pt x="2585" y="22350"/>
                  </a:cubicBezTo>
                  <a:cubicBezTo>
                    <a:pt x="2585" y="21161"/>
                    <a:pt x="2427" y="19973"/>
                    <a:pt x="2110" y="18864"/>
                  </a:cubicBezTo>
                  <a:cubicBezTo>
                    <a:pt x="2030" y="18785"/>
                    <a:pt x="2268" y="18626"/>
                    <a:pt x="2347" y="18468"/>
                  </a:cubicBezTo>
                  <a:cubicBezTo>
                    <a:pt x="2743" y="17755"/>
                    <a:pt x="2902" y="16962"/>
                    <a:pt x="2823" y="16091"/>
                  </a:cubicBezTo>
                  <a:lnTo>
                    <a:pt x="2347" y="16091"/>
                  </a:lnTo>
                  <a:cubicBezTo>
                    <a:pt x="2189" y="15932"/>
                    <a:pt x="2110" y="15774"/>
                    <a:pt x="1872" y="15695"/>
                  </a:cubicBezTo>
                  <a:lnTo>
                    <a:pt x="2347" y="15219"/>
                  </a:lnTo>
                  <a:cubicBezTo>
                    <a:pt x="2489" y="12741"/>
                    <a:pt x="2504" y="12478"/>
                    <a:pt x="1940" y="11432"/>
                  </a:cubicBezTo>
                  <a:lnTo>
                    <a:pt x="1940" y="11432"/>
                  </a:lnTo>
                  <a:cubicBezTo>
                    <a:pt x="2062" y="11582"/>
                    <a:pt x="2190" y="11643"/>
                    <a:pt x="2323" y="11643"/>
                  </a:cubicBezTo>
                  <a:cubicBezTo>
                    <a:pt x="2486" y="11643"/>
                    <a:pt x="2654" y="11551"/>
                    <a:pt x="2823" y="11417"/>
                  </a:cubicBezTo>
                  <a:cubicBezTo>
                    <a:pt x="3932" y="10228"/>
                    <a:pt x="4724" y="9040"/>
                    <a:pt x="3536" y="7455"/>
                  </a:cubicBezTo>
                  <a:cubicBezTo>
                    <a:pt x="3298" y="7059"/>
                    <a:pt x="3615" y="6663"/>
                    <a:pt x="3694" y="6267"/>
                  </a:cubicBezTo>
                  <a:cubicBezTo>
                    <a:pt x="4011" y="4366"/>
                    <a:pt x="3932" y="4207"/>
                    <a:pt x="2268" y="3415"/>
                  </a:cubicBezTo>
                  <a:cubicBezTo>
                    <a:pt x="1238" y="2860"/>
                    <a:pt x="1714" y="2464"/>
                    <a:pt x="1872" y="1910"/>
                  </a:cubicBezTo>
                  <a:cubicBezTo>
                    <a:pt x="604" y="1751"/>
                    <a:pt x="1001" y="721"/>
                    <a:pt x="921" y="8"/>
                  </a:cubicBezTo>
                  <a:cubicBezTo>
                    <a:pt x="860" y="3"/>
                    <a:pt x="803" y="1"/>
                    <a:pt x="752" y="1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3" name="Google Shape;9453;p10"/>
            <p:cNvSpPr/>
            <p:nvPr/>
          </p:nvSpPr>
          <p:spPr>
            <a:xfrm>
              <a:off x="4633925" y="1225450"/>
              <a:ext cx="342675" cy="409025"/>
            </a:xfrm>
            <a:custGeom>
              <a:avLst/>
              <a:gdLst/>
              <a:ahLst/>
              <a:cxnLst/>
              <a:rect l="l" t="t" r="r" b="b"/>
              <a:pathLst>
                <a:path w="13707" h="16361" extrusionOk="0">
                  <a:moveTo>
                    <a:pt x="8704" y="1850"/>
                  </a:moveTo>
                  <a:cubicBezTo>
                    <a:pt x="8711" y="1850"/>
                    <a:pt x="8715" y="1853"/>
                    <a:pt x="8715" y="1862"/>
                  </a:cubicBezTo>
                  <a:cubicBezTo>
                    <a:pt x="8730" y="1915"/>
                    <a:pt x="8744" y="1968"/>
                    <a:pt x="8759" y="2021"/>
                  </a:cubicBezTo>
                  <a:lnTo>
                    <a:pt x="8759" y="2021"/>
                  </a:lnTo>
                  <a:cubicBezTo>
                    <a:pt x="8746" y="2021"/>
                    <a:pt x="8732" y="2021"/>
                    <a:pt x="8715" y="2021"/>
                  </a:cubicBezTo>
                  <a:cubicBezTo>
                    <a:pt x="8679" y="2030"/>
                    <a:pt x="8652" y="2034"/>
                    <a:pt x="8631" y="2034"/>
                  </a:cubicBezTo>
                  <a:cubicBezTo>
                    <a:pt x="8487" y="2034"/>
                    <a:pt x="8659" y="1850"/>
                    <a:pt x="8704" y="1850"/>
                  </a:cubicBezTo>
                  <a:close/>
                  <a:moveTo>
                    <a:pt x="151" y="15847"/>
                  </a:moveTo>
                  <a:lnTo>
                    <a:pt x="151" y="15847"/>
                  </a:lnTo>
                  <a:cubicBezTo>
                    <a:pt x="100" y="15858"/>
                    <a:pt x="50" y="15871"/>
                    <a:pt x="0" y="15885"/>
                  </a:cubicBezTo>
                  <a:cubicBezTo>
                    <a:pt x="51" y="15873"/>
                    <a:pt x="101" y="15860"/>
                    <a:pt x="151" y="15847"/>
                  </a:cubicBezTo>
                  <a:close/>
                  <a:moveTo>
                    <a:pt x="9107" y="1"/>
                  </a:moveTo>
                  <a:cubicBezTo>
                    <a:pt x="8879" y="1"/>
                    <a:pt x="8681" y="142"/>
                    <a:pt x="8557" y="516"/>
                  </a:cubicBezTo>
                  <a:cubicBezTo>
                    <a:pt x="8240" y="1466"/>
                    <a:pt x="7368" y="2417"/>
                    <a:pt x="7844" y="3605"/>
                  </a:cubicBezTo>
                  <a:cubicBezTo>
                    <a:pt x="8161" y="4239"/>
                    <a:pt x="7765" y="4635"/>
                    <a:pt x="7448" y="5031"/>
                  </a:cubicBezTo>
                  <a:cubicBezTo>
                    <a:pt x="7159" y="5428"/>
                    <a:pt x="6937" y="5611"/>
                    <a:pt x="6727" y="5611"/>
                  </a:cubicBezTo>
                  <a:cubicBezTo>
                    <a:pt x="6476" y="5611"/>
                    <a:pt x="6245" y="5348"/>
                    <a:pt x="5942" y="4873"/>
                  </a:cubicBezTo>
                  <a:cubicBezTo>
                    <a:pt x="5150" y="3605"/>
                    <a:pt x="5467" y="2021"/>
                    <a:pt x="4912" y="674"/>
                  </a:cubicBezTo>
                  <a:cubicBezTo>
                    <a:pt x="4516" y="991"/>
                    <a:pt x="4596" y="1466"/>
                    <a:pt x="4516" y="2021"/>
                  </a:cubicBezTo>
                  <a:cubicBezTo>
                    <a:pt x="4041" y="5190"/>
                    <a:pt x="3566" y="8359"/>
                    <a:pt x="3169" y="11528"/>
                  </a:cubicBezTo>
                  <a:cubicBezTo>
                    <a:pt x="2860" y="13542"/>
                    <a:pt x="2322" y="15253"/>
                    <a:pt x="151" y="15847"/>
                  </a:cubicBezTo>
                  <a:lnTo>
                    <a:pt x="151" y="15847"/>
                  </a:lnTo>
                  <a:cubicBezTo>
                    <a:pt x="384" y="15793"/>
                    <a:pt x="630" y="15766"/>
                    <a:pt x="882" y="15766"/>
                  </a:cubicBezTo>
                  <a:cubicBezTo>
                    <a:pt x="1189" y="15766"/>
                    <a:pt x="1506" y="15806"/>
                    <a:pt x="1823" y="15885"/>
                  </a:cubicBezTo>
                  <a:cubicBezTo>
                    <a:pt x="2148" y="16032"/>
                    <a:pt x="2413" y="16095"/>
                    <a:pt x="2630" y="16095"/>
                  </a:cubicBezTo>
                  <a:cubicBezTo>
                    <a:pt x="3469" y="16095"/>
                    <a:pt x="3582" y="15152"/>
                    <a:pt x="3645" y="14459"/>
                  </a:cubicBezTo>
                  <a:cubicBezTo>
                    <a:pt x="3803" y="13508"/>
                    <a:pt x="3645" y="12479"/>
                    <a:pt x="4912" y="12162"/>
                  </a:cubicBezTo>
                  <a:cubicBezTo>
                    <a:pt x="5044" y="12206"/>
                    <a:pt x="5166" y="12225"/>
                    <a:pt x="5278" y="12225"/>
                  </a:cubicBezTo>
                  <a:cubicBezTo>
                    <a:pt x="5978" y="12225"/>
                    <a:pt x="6347" y="11473"/>
                    <a:pt x="6893" y="11132"/>
                  </a:cubicBezTo>
                  <a:cubicBezTo>
                    <a:pt x="8081" y="8755"/>
                    <a:pt x="7765" y="5982"/>
                    <a:pt x="8794" y="3526"/>
                  </a:cubicBezTo>
                  <a:cubicBezTo>
                    <a:pt x="8980" y="3294"/>
                    <a:pt x="9003" y="3035"/>
                    <a:pt x="8989" y="2764"/>
                  </a:cubicBezTo>
                  <a:lnTo>
                    <a:pt x="8989" y="2764"/>
                  </a:lnTo>
                  <a:cubicBezTo>
                    <a:pt x="9181" y="3335"/>
                    <a:pt x="9406" y="3906"/>
                    <a:pt x="9666" y="4477"/>
                  </a:cubicBezTo>
                  <a:cubicBezTo>
                    <a:pt x="10062" y="5190"/>
                    <a:pt x="10379" y="5982"/>
                    <a:pt x="10617" y="6854"/>
                  </a:cubicBezTo>
                  <a:cubicBezTo>
                    <a:pt x="11488" y="10023"/>
                    <a:pt x="12518" y="13192"/>
                    <a:pt x="13469" y="16361"/>
                  </a:cubicBezTo>
                  <a:cubicBezTo>
                    <a:pt x="13706" y="14142"/>
                    <a:pt x="12756" y="12082"/>
                    <a:pt x="12360" y="9943"/>
                  </a:cubicBezTo>
                  <a:cubicBezTo>
                    <a:pt x="11963" y="8597"/>
                    <a:pt x="11884" y="7250"/>
                    <a:pt x="12043" y="5903"/>
                  </a:cubicBezTo>
                  <a:cubicBezTo>
                    <a:pt x="12201" y="5744"/>
                    <a:pt x="12280" y="5586"/>
                    <a:pt x="12201" y="5348"/>
                  </a:cubicBezTo>
                  <a:cubicBezTo>
                    <a:pt x="11884" y="5031"/>
                    <a:pt x="11805" y="4556"/>
                    <a:pt x="11805" y="4081"/>
                  </a:cubicBezTo>
                  <a:cubicBezTo>
                    <a:pt x="11805" y="3922"/>
                    <a:pt x="11805" y="3764"/>
                    <a:pt x="11805" y="3526"/>
                  </a:cubicBezTo>
                  <a:cubicBezTo>
                    <a:pt x="11726" y="3368"/>
                    <a:pt x="11647" y="3209"/>
                    <a:pt x="11488" y="3051"/>
                  </a:cubicBezTo>
                  <a:cubicBezTo>
                    <a:pt x="11330" y="2972"/>
                    <a:pt x="11250" y="2813"/>
                    <a:pt x="11092" y="2734"/>
                  </a:cubicBezTo>
                  <a:cubicBezTo>
                    <a:pt x="10537" y="2338"/>
                    <a:pt x="10775" y="1704"/>
                    <a:pt x="10537" y="1149"/>
                  </a:cubicBezTo>
                  <a:cubicBezTo>
                    <a:pt x="10458" y="912"/>
                    <a:pt x="10379" y="753"/>
                    <a:pt x="10220" y="674"/>
                  </a:cubicBezTo>
                  <a:cubicBezTo>
                    <a:pt x="9884" y="337"/>
                    <a:pt x="9460" y="1"/>
                    <a:pt x="9107" y="1"/>
                  </a:cubicBezTo>
                  <a:close/>
                </a:path>
              </a:pathLst>
            </a:custGeom>
            <a:solidFill>
              <a:srgbClr val="EF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4" name="Google Shape;9454;p10"/>
            <p:cNvSpPr/>
            <p:nvPr/>
          </p:nvSpPr>
          <p:spPr>
            <a:xfrm>
              <a:off x="3415850" y="3144300"/>
              <a:ext cx="516950" cy="404150"/>
            </a:xfrm>
            <a:custGeom>
              <a:avLst/>
              <a:gdLst/>
              <a:ahLst/>
              <a:cxnLst/>
              <a:rect l="l" t="t" r="r" b="b"/>
              <a:pathLst>
                <a:path w="20678" h="16166" extrusionOk="0">
                  <a:moveTo>
                    <a:pt x="18569" y="0"/>
                  </a:moveTo>
                  <a:cubicBezTo>
                    <a:pt x="18292" y="0"/>
                    <a:pt x="18013" y="46"/>
                    <a:pt x="17747" y="134"/>
                  </a:cubicBezTo>
                  <a:cubicBezTo>
                    <a:pt x="16637" y="2194"/>
                    <a:pt x="14498" y="3224"/>
                    <a:pt x="13072" y="4967"/>
                  </a:cubicBezTo>
                  <a:cubicBezTo>
                    <a:pt x="11646" y="6552"/>
                    <a:pt x="9666" y="7502"/>
                    <a:pt x="7527" y="7502"/>
                  </a:cubicBezTo>
                  <a:cubicBezTo>
                    <a:pt x="7368" y="7502"/>
                    <a:pt x="7210" y="7502"/>
                    <a:pt x="7131" y="7661"/>
                  </a:cubicBezTo>
                  <a:cubicBezTo>
                    <a:pt x="6667" y="7926"/>
                    <a:pt x="6868" y="9077"/>
                    <a:pt x="6159" y="9077"/>
                  </a:cubicBezTo>
                  <a:cubicBezTo>
                    <a:pt x="6020" y="9077"/>
                    <a:pt x="5846" y="9032"/>
                    <a:pt x="5625" y="8928"/>
                  </a:cubicBezTo>
                  <a:cubicBezTo>
                    <a:pt x="5467" y="8928"/>
                    <a:pt x="5388" y="9008"/>
                    <a:pt x="5229" y="9087"/>
                  </a:cubicBezTo>
                  <a:cubicBezTo>
                    <a:pt x="4833" y="9641"/>
                    <a:pt x="4595" y="10354"/>
                    <a:pt x="3724" y="10354"/>
                  </a:cubicBezTo>
                  <a:cubicBezTo>
                    <a:pt x="3565" y="10354"/>
                    <a:pt x="3486" y="10434"/>
                    <a:pt x="3328" y="10513"/>
                  </a:cubicBezTo>
                  <a:cubicBezTo>
                    <a:pt x="3169" y="10592"/>
                    <a:pt x="3011" y="10751"/>
                    <a:pt x="2852" y="10909"/>
                  </a:cubicBezTo>
                  <a:cubicBezTo>
                    <a:pt x="2615" y="11860"/>
                    <a:pt x="1426" y="12414"/>
                    <a:pt x="1743" y="13603"/>
                  </a:cubicBezTo>
                  <a:cubicBezTo>
                    <a:pt x="1881" y="13878"/>
                    <a:pt x="1720" y="14093"/>
                    <a:pt x="1363" y="14093"/>
                  </a:cubicBezTo>
                  <a:cubicBezTo>
                    <a:pt x="1310" y="14093"/>
                    <a:pt x="1251" y="14088"/>
                    <a:pt x="1189" y="14078"/>
                  </a:cubicBezTo>
                  <a:cubicBezTo>
                    <a:pt x="964" y="14046"/>
                    <a:pt x="727" y="13988"/>
                    <a:pt x="524" y="13988"/>
                  </a:cubicBezTo>
                  <a:cubicBezTo>
                    <a:pt x="225" y="13988"/>
                    <a:pt x="0" y="14114"/>
                    <a:pt x="0" y="14633"/>
                  </a:cubicBezTo>
                  <a:cubicBezTo>
                    <a:pt x="0" y="15346"/>
                    <a:pt x="555" y="15821"/>
                    <a:pt x="1189" y="15900"/>
                  </a:cubicBezTo>
                  <a:cubicBezTo>
                    <a:pt x="1255" y="15910"/>
                    <a:pt x="1322" y="15914"/>
                    <a:pt x="1389" y="15914"/>
                  </a:cubicBezTo>
                  <a:cubicBezTo>
                    <a:pt x="1651" y="15914"/>
                    <a:pt x="1911" y="15855"/>
                    <a:pt x="2160" y="15855"/>
                  </a:cubicBezTo>
                  <a:cubicBezTo>
                    <a:pt x="2374" y="15855"/>
                    <a:pt x="2580" y="15898"/>
                    <a:pt x="2773" y="16059"/>
                  </a:cubicBezTo>
                  <a:lnTo>
                    <a:pt x="3328" y="16059"/>
                  </a:lnTo>
                  <a:cubicBezTo>
                    <a:pt x="3521" y="16133"/>
                    <a:pt x="3698" y="16166"/>
                    <a:pt x="3861" y="16166"/>
                  </a:cubicBezTo>
                  <a:cubicBezTo>
                    <a:pt x="4569" y="16166"/>
                    <a:pt x="5031" y="15558"/>
                    <a:pt x="5546" y="15108"/>
                  </a:cubicBezTo>
                  <a:cubicBezTo>
                    <a:pt x="7051" y="13682"/>
                    <a:pt x="8557" y="12335"/>
                    <a:pt x="10062" y="10909"/>
                  </a:cubicBezTo>
                  <a:cubicBezTo>
                    <a:pt x="10220" y="10751"/>
                    <a:pt x="10379" y="10671"/>
                    <a:pt x="10458" y="10513"/>
                  </a:cubicBezTo>
                  <a:lnTo>
                    <a:pt x="10696" y="10275"/>
                  </a:lnTo>
                  <a:lnTo>
                    <a:pt x="11171" y="9800"/>
                  </a:lnTo>
                  <a:lnTo>
                    <a:pt x="11646" y="9404"/>
                  </a:lnTo>
                  <a:cubicBezTo>
                    <a:pt x="14498" y="7265"/>
                    <a:pt x="17034" y="4888"/>
                    <a:pt x="19648" y="2590"/>
                  </a:cubicBezTo>
                  <a:cubicBezTo>
                    <a:pt x="20123" y="2115"/>
                    <a:pt x="20678" y="1719"/>
                    <a:pt x="20519" y="1006"/>
                  </a:cubicBezTo>
                  <a:lnTo>
                    <a:pt x="20440" y="927"/>
                  </a:lnTo>
                  <a:cubicBezTo>
                    <a:pt x="19984" y="299"/>
                    <a:pt x="19281" y="0"/>
                    <a:pt x="18569" y="0"/>
                  </a:cubicBezTo>
                  <a:close/>
                </a:path>
              </a:pathLst>
            </a:custGeom>
            <a:solidFill>
              <a:srgbClr val="EE7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5" name="Google Shape;9455;p10"/>
            <p:cNvSpPr/>
            <p:nvPr/>
          </p:nvSpPr>
          <p:spPr>
            <a:xfrm>
              <a:off x="4338825" y="2548575"/>
              <a:ext cx="196100" cy="678325"/>
            </a:xfrm>
            <a:custGeom>
              <a:avLst/>
              <a:gdLst/>
              <a:ahLst/>
              <a:cxnLst/>
              <a:rect l="l" t="t" r="r" b="b"/>
              <a:pathLst>
                <a:path w="7844" h="27133" extrusionOk="0">
                  <a:moveTo>
                    <a:pt x="5979" y="1"/>
                  </a:moveTo>
                  <a:cubicBezTo>
                    <a:pt x="5364" y="1"/>
                    <a:pt x="5274" y="690"/>
                    <a:pt x="5387" y="1543"/>
                  </a:cubicBezTo>
                  <a:cubicBezTo>
                    <a:pt x="5467" y="3286"/>
                    <a:pt x="4199" y="4474"/>
                    <a:pt x="3644" y="5979"/>
                  </a:cubicBezTo>
                  <a:cubicBezTo>
                    <a:pt x="3601" y="6066"/>
                    <a:pt x="3367" y="6129"/>
                    <a:pt x="3177" y="6129"/>
                  </a:cubicBezTo>
                  <a:cubicBezTo>
                    <a:pt x="3021" y="6129"/>
                    <a:pt x="2896" y="6087"/>
                    <a:pt x="2931" y="5979"/>
                  </a:cubicBezTo>
                  <a:cubicBezTo>
                    <a:pt x="3327" y="4949"/>
                    <a:pt x="1188" y="4474"/>
                    <a:pt x="2377" y="3207"/>
                  </a:cubicBezTo>
                  <a:cubicBezTo>
                    <a:pt x="2614" y="2969"/>
                    <a:pt x="2456" y="2335"/>
                    <a:pt x="2456" y="1860"/>
                  </a:cubicBezTo>
                  <a:lnTo>
                    <a:pt x="2456" y="1860"/>
                  </a:lnTo>
                  <a:cubicBezTo>
                    <a:pt x="1505" y="3999"/>
                    <a:pt x="713" y="6217"/>
                    <a:pt x="0" y="8515"/>
                  </a:cubicBezTo>
                  <a:cubicBezTo>
                    <a:pt x="460" y="8317"/>
                    <a:pt x="702" y="7902"/>
                    <a:pt x="1269" y="7902"/>
                  </a:cubicBezTo>
                  <a:cubicBezTo>
                    <a:pt x="1385" y="7902"/>
                    <a:pt x="1515" y="7920"/>
                    <a:pt x="1664" y="7960"/>
                  </a:cubicBezTo>
                  <a:cubicBezTo>
                    <a:pt x="2535" y="8277"/>
                    <a:pt x="2298" y="9148"/>
                    <a:pt x="2773" y="9624"/>
                  </a:cubicBezTo>
                  <a:cubicBezTo>
                    <a:pt x="3169" y="8990"/>
                    <a:pt x="3486" y="8435"/>
                    <a:pt x="3882" y="7960"/>
                  </a:cubicBezTo>
                  <a:cubicBezTo>
                    <a:pt x="3931" y="7911"/>
                    <a:pt x="3996" y="7892"/>
                    <a:pt x="4066" y="7892"/>
                  </a:cubicBezTo>
                  <a:cubicBezTo>
                    <a:pt x="4222" y="7892"/>
                    <a:pt x="4406" y="7985"/>
                    <a:pt x="4516" y="8039"/>
                  </a:cubicBezTo>
                  <a:cubicBezTo>
                    <a:pt x="4595" y="8198"/>
                    <a:pt x="4674" y="8435"/>
                    <a:pt x="4674" y="8435"/>
                  </a:cubicBezTo>
                  <a:cubicBezTo>
                    <a:pt x="3616" y="9418"/>
                    <a:pt x="4000" y="11700"/>
                    <a:pt x="1903" y="11700"/>
                  </a:cubicBezTo>
                  <a:cubicBezTo>
                    <a:pt x="1803" y="11700"/>
                    <a:pt x="1697" y="11694"/>
                    <a:pt x="1584" y="11684"/>
                  </a:cubicBezTo>
                  <a:lnTo>
                    <a:pt x="1584" y="11684"/>
                  </a:lnTo>
                  <a:cubicBezTo>
                    <a:pt x="1981" y="12714"/>
                    <a:pt x="3090" y="13585"/>
                    <a:pt x="1743" y="14536"/>
                  </a:cubicBezTo>
                  <a:cubicBezTo>
                    <a:pt x="1664" y="14615"/>
                    <a:pt x="1664" y="15169"/>
                    <a:pt x="1664" y="15169"/>
                  </a:cubicBezTo>
                  <a:cubicBezTo>
                    <a:pt x="3011" y="15803"/>
                    <a:pt x="1981" y="16754"/>
                    <a:pt x="1981" y="17546"/>
                  </a:cubicBezTo>
                  <a:cubicBezTo>
                    <a:pt x="1822" y="18814"/>
                    <a:pt x="1664" y="20002"/>
                    <a:pt x="1347" y="21270"/>
                  </a:cubicBezTo>
                  <a:cubicBezTo>
                    <a:pt x="1268" y="21666"/>
                    <a:pt x="951" y="22141"/>
                    <a:pt x="1268" y="22379"/>
                  </a:cubicBezTo>
                  <a:cubicBezTo>
                    <a:pt x="2377" y="23567"/>
                    <a:pt x="2060" y="24835"/>
                    <a:pt x="1822" y="26182"/>
                  </a:cubicBezTo>
                  <a:cubicBezTo>
                    <a:pt x="1743" y="26657"/>
                    <a:pt x="2060" y="26895"/>
                    <a:pt x="2377" y="27132"/>
                  </a:cubicBezTo>
                  <a:cubicBezTo>
                    <a:pt x="2694" y="27053"/>
                    <a:pt x="2694" y="26816"/>
                    <a:pt x="2456" y="26578"/>
                  </a:cubicBezTo>
                  <a:cubicBezTo>
                    <a:pt x="2456" y="25390"/>
                    <a:pt x="2456" y="24122"/>
                    <a:pt x="2377" y="22854"/>
                  </a:cubicBezTo>
                  <a:cubicBezTo>
                    <a:pt x="2139" y="20002"/>
                    <a:pt x="2535" y="17150"/>
                    <a:pt x="3407" y="14456"/>
                  </a:cubicBezTo>
                  <a:cubicBezTo>
                    <a:pt x="5150" y="9703"/>
                    <a:pt x="6259" y="4791"/>
                    <a:pt x="7843" y="38"/>
                  </a:cubicBezTo>
                  <a:lnTo>
                    <a:pt x="7843" y="38"/>
                  </a:lnTo>
                  <a:cubicBezTo>
                    <a:pt x="7570" y="174"/>
                    <a:pt x="7237" y="370"/>
                    <a:pt x="7049" y="370"/>
                  </a:cubicBezTo>
                  <a:cubicBezTo>
                    <a:pt x="7020" y="370"/>
                    <a:pt x="6993" y="365"/>
                    <a:pt x="6972" y="354"/>
                  </a:cubicBezTo>
                  <a:cubicBezTo>
                    <a:pt x="6546" y="108"/>
                    <a:pt x="6222" y="1"/>
                    <a:pt x="5979" y="1"/>
                  </a:cubicBezTo>
                  <a:close/>
                </a:path>
              </a:pathLst>
            </a:custGeom>
            <a:solidFill>
              <a:srgbClr val="F0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6" name="Google Shape;9456;p10"/>
            <p:cNvSpPr/>
            <p:nvPr/>
          </p:nvSpPr>
          <p:spPr>
            <a:xfrm>
              <a:off x="2528525" y="3379475"/>
              <a:ext cx="566475" cy="322775"/>
            </a:xfrm>
            <a:custGeom>
              <a:avLst/>
              <a:gdLst/>
              <a:ahLst/>
              <a:cxnLst/>
              <a:rect l="l" t="t" r="r" b="b"/>
              <a:pathLst>
                <a:path w="22659" h="12911" extrusionOk="0">
                  <a:moveTo>
                    <a:pt x="21705" y="0"/>
                  </a:moveTo>
                  <a:cubicBezTo>
                    <a:pt x="21351" y="0"/>
                    <a:pt x="20918" y="134"/>
                    <a:pt x="20441" y="314"/>
                  </a:cubicBezTo>
                  <a:cubicBezTo>
                    <a:pt x="19252" y="393"/>
                    <a:pt x="19094" y="1661"/>
                    <a:pt x="18222" y="2136"/>
                  </a:cubicBezTo>
                  <a:cubicBezTo>
                    <a:pt x="18064" y="2215"/>
                    <a:pt x="17905" y="2294"/>
                    <a:pt x="17668" y="2453"/>
                  </a:cubicBezTo>
                  <a:cubicBezTo>
                    <a:pt x="16004" y="3403"/>
                    <a:pt x="14657" y="5226"/>
                    <a:pt x="12835" y="5543"/>
                  </a:cubicBezTo>
                  <a:cubicBezTo>
                    <a:pt x="8953" y="6176"/>
                    <a:pt x="5784" y="8395"/>
                    <a:pt x="2298" y="9662"/>
                  </a:cubicBezTo>
                  <a:cubicBezTo>
                    <a:pt x="872" y="10058"/>
                    <a:pt x="1" y="11326"/>
                    <a:pt x="80" y="12752"/>
                  </a:cubicBezTo>
                  <a:lnTo>
                    <a:pt x="318" y="12910"/>
                  </a:lnTo>
                  <a:cubicBezTo>
                    <a:pt x="872" y="12831"/>
                    <a:pt x="1427" y="12673"/>
                    <a:pt x="1981" y="12514"/>
                  </a:cubicBezTo>
                  <a:cubicBezTo>
                    <a:pt x="6735" y="10692"/>
                    <a:pt x="11330" y="8474"/>
                    <a:pt x="15846" y="6018"/>
                  </a:cubicBezTo>
                  <a:cubicBezTo>
                    <a:pt x="18222" y="4671"/>
                    <a:pt x="20520" y="3166"/>
                    <a:pt x="22659" y="1502"/>
                  </a:cubicBezTo>
                  <a:cubicBezTo>
                    <a:pt x="22659" y="367"/>
                    <a:pt x="22290" y="0"/>
                    <a:pt x="21705" y="0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7" name="Google Shape;9457;p10"/>
            <p:cNvSpPr/>
            <p:nvPr/>
          </p:nvSpPr>
          <p:spPr>
            <a:xfrm>
              <a:off x="2627550" y="1673625"/>
              <a:ext cx="384275" cy="283700"/>
            </a:xfrm>
            <a:custGeom>
              <a:avLst/>
              <a:gdLst/>
              <a:ahLst/>
              <a:cxnLst/>
              <a:rect l="l" t="t" r="r" b="b"/>
              <a:pathLst>
                <a:path w="15371" h="11348" extrusionOk="0">
                  <a:moveTo>
                    <a:pt x="14835" y="0"/>
                  </a:moveTo>
                  <a:cubicBezTo>
                    <a:pt x="14635" y="0"/>
                    <a:pt x="14402" y="82"/>
                    <a:pt x="14182" y="177"/>
                  </a:cubicBezTo>
                  <a:cubicBezTo>
                    <a:pt x="13707" y="493"/>
                    <a:pt x="13073" y="652"/>
                    <a:pt x="12518" y="810"/>
                  </a:cubicBezTo>
                  <a:cubicBezTo>
                    <a:pt x="10934" y="1682"/>
                    <a:pt x="9349" y="2474"/>
                    <a:pt x="7844" y="3425"/>
                  </a:cubicBezTo>
                  <a:cubicBezTo>
                    <a:pt x="5547" y="4772"/>
                    <a:pt x="3487" y="6356"/>
                    <a:pt x="1665" y="8257"/>
                  </a:cubicBezTo>
                  <a:cubicBezTo>
                    <a:pt x="872" y="9129"/>
                    <a:pt x="1" y="10080"/>
                    <a:pt x="1031" y="11347"/>
                  </a:cubicBezTo>
                  <a:lnTo>
                    <a:pt x="1189" y="11268"/>
                  </a:lnTo>
                  <a:cubicBezTo>
                    <a:pt x="3091" y="8495"/>
                    <a:pt x="6180" y="7703"/>
                    <a:pt x="9112" y="6515"/>
                  </a:cubicBezTo>
                  <a:cubicBezTo>
                    <a:pt x="11251" y="5643"/>
                    <a:pt x="13865" y="5405"/>
                    <a:pt x="15370" y="3187"/>
                  </a:cubicBezTo>
                  <a:cubicBezTo>
                    <a:pt x="15054" y="2791"/>
                    <a:pt x="14816" y="2395"/>
                    <a:pt x="14578" y="1999"/>
                  </a:cubicBezTo>
                  <a:cubicBezTo>
                    <a:pt x="14261" y="1286"/>
                    <a:pt x="14578" y="890"/>
                    <a:pt x="15370" y="810"/>
                  </a:cubicBezTo>
                  <a:cubicBezTo>
                    <a:pt x="15370" y="189"/>
                    <a:pt x="15140" y="0"/>
                    <a:pt x="14835" y="0"/>
                  </a:cubicBezTo>
                  <a:close/>
                </a:path>
              </a:pathLst>
            </a:custGeom>
            <a:solidFill>
              <a:srgbClr val="ED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8" name="Google Shape;9458;p10"/>
            <p:cNvSpPr/>
            <p:nvPr/>
          </p:nvSpPr>
          <p:spPr>
            <a:xfrm>
              <a:off x="5133050" y="2438575"/>
              <a:ext cx="172325" cy="411575"/>
            </a:xfrm>
            <a:custGeom>
              <a:avLst/>
              <a:gdLst/>
              <a:ahLst/>
              <a:cxnLst/>
              <a:rect l="l" t="t" r="r" b="b"/>
              <a:pathLst>
                <a:path w="6893" h="16463" extrusionOk="0">
                  <a:moveTo>
                    <a:pt x="1188" y="1"/>
                  </a:moveTo>
                  <a:lnTo>
                    <a:pt x="1188" y="1"/>
                  </a:lnTo>
                  <a:cubicBezTo>
                    <a:pt x="1505" y="1269"/>
                    <a:pt x="1030" y="2536"/>
                    <a:pt x="0" y="3170"/>
                  </a:cubicBezTo>
                  <a:cubicBezTo>
                    <a:pt x="555" y="4279"/>
                    <a:pt x="1743" y="4754"/>
                    <a:pt x="2060" y="5864"/>
                  </a:cubicBezTo>
                  <a:cubicBezTo>
                    <a:pt x="1902" y="7290"/>
                    <a:pt x="2060" y="8795"/>
                    <a:pt x="2377" y="10221"/>
                  </a:cubicBezTo>
                  <a:cubicBezTo>
                    <a:pt x="2503" y="10536"/>
                    <a:pt x="2428" y="11151"/>
                    <a:pt x="2871" y="11151"/>
                  </a:cubicBezTo>
                  <a:cubicBezTo>
                    <a:pt x="2985" y="11151"/>
                    <a:pt x="3133" y="11111"/>
                    <a:pt x="3328" y="11013"/>
                  </a:cubicBezTo>
                  <a:cubicBezTo>
                    <a:pt x="3644" y="11647"/>
                    <a:pt x="3882" y="12360"/>
                    <a:pt x="4120" y="13073"/>
                  </a:cubicBezTo>
                  <a:cubicBezTo>
                    <a:pt x="4120" y="13628"/>
                    <a:pt x="3248" y="13231"/>
                    <a:pt x="2931" y="13707"/>
                  </a:cubicBezTo>
                  <a:cubicBezTo>
                    <a:pt x="3889" y="14001"/>
                    <a:pt x="4572" y="14912"/>
                    <a:pt x="5618" y="14912"/>
                  </a:cubicBezTo>
                  <a:cubicBezTo>
                    <a:pt x="5697" y="14912"/>
                    <a:pt x="5779" y="14906"/>
                    <a:pt x="5863" y="14895"/>
                  </a:cubicBezTo>
                  <a:cubicBezTo>
                    <a:pt x="6180" y="15133"/>
                    <a:pt x="6180" y="15529"/>
                    <a:pt x="5863" y="15767"/>
                  </a:cubicBezTo>
                  <a:cubicBezTo>
                    <a:pt x="5863" y="16279"/>
                    <a:pt x="6027" y="16463"/>
                    <a:pt x="6275" y="16463"/>
                  </a:cubicBezTo>
                  <a:cubicBezTo>
                    <a:pt x="6449" y="16463"/>
                    <a:pt x="6664" y="16373"/>
                    <a:pt x="6893" y="16242"/>
                  </a:cubicBezTo>
                  <a:cubicBezTo>
                    <a:pt x="6893" y="14816"/>
                    <a:pt x="6655" y="13469"/>
                    <a:pt x="6100" y="12122"/>
                  </a:cubicBezTo>
                  <a:cubicBezTo>
                    <a:pt x="5150" y="9587"/>
                    <a:pt x="4199" y="7052"/>
                    <a:pt x="3328" y="4438"/>
                  </a:cubicBezTo>
                  <a:cubicBezTo>
                    <a:pt x="2852" y="2853"/>
                    <a:pt x="2139" y="1348"/>
                    <a:pt x="1188" y="1"/>
                  </a:cubicBezTo>
                  <a:close/>
                </a:path>
              </a:pathLst>
            </a:custGeom>
            <a:solidFill>
              <a:srgbClr val="F188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9" name="Google Shape;9459;p10"/>
            <p:cNvSpPr/>
            <p:nvPr/>
          </p:nvSpPr>
          <p:spPr>
            <a:xfrm>
              <a:off x="5020150" y="3771550"/>
              <a:ext cx="77275" cy="616000"/>
            </a:xfrm>
            <a:custGeom>
              <a:avLst/>
              <a:gdLst/>
              <a:ahLst/>
              <a:cxnLst/>
              <a:rect l="l" t="t" r="r" b="b"/>
              <a:pathLst>
                <a:path w="3091" h="24640" extrusionOk="0">
                  <a:moveTo>
                    <a:pt x="2377" y="0"/>
                  </a:moveTo>
                  <a:cubicBezTo>
                    <a:pt x="1664" y="0"/>
                    <a:pt x="1664" y="396"/>
                    <a:pt x="1743" y="951"/>
                  </a:cubicBezTo>
                  <a:cubicBezTo>
                    <a:pt x="2060" y="2060"/>
                    <a:pt x="2219" y="3249"/>
                    <a:pt x="2298" y="4437"/>
                  </a:cubicBezTo>
                  <a:cubicBezTo>
                    <a:pt x="2377" y="7447"/>
                    <a:pt x="1902" y="10379"/>
                    <a:pt x="951" y="13231"/>
                  </a:cubicBezTo>
                  <a:cubicBezTo>
                    <a:pt x="238" y="15053"/>
                    <a:pt x="238" y="17034"/>
                    <a:pt x="872" y="18935"/>
                  </a:cubicBezTo>
                  <a:cubicBezTo>
                    <a:pt x="1426" y="19886"/>
                    <a:pt x="1268" y="21153"/>
                    <a:pt x="396" y="21866"/>
                  </a:cubicBezTo>
                  <a:lnTo>
                    <a:pt x="396" y="21787"/>
                  </a:lnTo>
                  <a:cubicBezTo>
                    <a:pt x="159" y="22025"/>
                    <a:pt x="0" y="22500"/>
                    <a:pt x="238" y="22500"/>
                  </a:cubicBezTo>
                  <a:cubicBezTo>
                    <a:pt x="1664" y="22659"/>
                    <a:pt x="1743" y="23689"/>
                    <a:pt x="1902" y="24639"/>
                  </a:cubicBezTo>
                  <a:cubicBezTo>
                    <a:pt x="1981" y="24481"/>
                    <a:pt x="2298" y="24322"/>
                    <a:pt x="2298" y="24164"/>
                  </a:cubicBezTo>
                  <a:cubicBezTo>
                    <a:pt x="2456" y="21312"/>
                    <a:pt x="3090" y="18539"/>
                    <a:pt x="2852" y="15687"/>
                  </a:cubicBezTo>
                  <a:cubicBezTo>
                    <a:pt x="2694" y="13469"/>
                    <a:pt x="2615" y="11250"/>
                    <a:pt x="2773" y="9111"/>
                  </a:cubicBezTo>
                  <a:cubicBezTo>
                    <a:pt x="3011" y="6021"/>
                    <a:pt x="2852" y="3011"/>
                    <a:pt x="2377" y="0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0" name="Google Shape;9460;p10"/>
            <p:cNvSpPr/>
            <p:nvPr/>
          </p:nvSpPr>
          <p:spPr>
            <a:xfrm>
              <a:off x="2558225" y="3902275"/>
              <a:ext cx="316925" cy="266625"/>
            </a:xfrm>
            <a:custGeom>
              <a:avLst/>
              <a:gdLst/>
              <a:ahLst/>
              <a:cxnLst/>
              <a:rect l="l" t="t" r="r" b="b"/>
              <a:pathLst>
                <a:path w="12677" h="10665" extrusionOk="0">
                  <a:moveTo>
                    <a:pt x="12360" y="0"/>
                  </a:moveTo>
                  <a:cubicBezTo>
                    <a:pt x="10934" y="396"/>
                    <a:pt x="9983" y="1505"/>
                    <a:pt x="8953" y="2377"/>
                  </a:cubicBezTo>
                  <a:cubicBezTo>
                    <a:pt x="6656" y="4199"/>
                    <a:pt x="4200" y="5784"/>
                    <a:pt x="2378" y="8081"/>
                  </a:cubicBezTo>
                  <a:cubicBezTo>
                    <a:pt x="1506" y="8556"/>
                    <a:pt x="635" y="9190"/>
                    <a:pt x="1" y="9983"/>
                  </a:cubicBezTo>
                  <a:cubicBezTo>
                    <a:pt x="831" y="10414"/>
                    <a:pt x="1327" y="10665"/>
                    <a:pt x="1722" y="10665"/>
                  </a:cubicBezTo>
                  <a:cubicBezTo>
                    <a:pt x="2271" y="10665"/>
                    <a:pt x="2625" y="10183"/>
                    <a:pt x="3408" y="9032"/>
                  </a:cubicBezTo>
                  <a:cubicBezTo>
                    <a:pt x="3487" y="8953"/>
                    <a:pt x="3566" y="8794"/>
                    <a:pt x="3645" y="8636"/>
                  </a:cubicBezTo>
                  <a:cubicBezTo>
                    <a:pt x="4041" y="8002"/>
                    <a:pt x="4834" y="7527"/>
                    <a:pt x="5626" y="7447"/>
                  </a:cubicBezTo>
                  <a:cubicBezTo>
                    <a:pt x="5677" y="7442"/>
                    <a:pt x="5732" y="7439"/>
                    <a:pt x="5789" y="7439"/>
                  </a:cubicBezTo>
                  <a:cubicBezTo>
                    <a:pt x="6095" y="7439"/>
                    <a:pt x="6470" y="7509"/>
                    <a:pt x="6842" y="7509"/>
                  </a:cubicBezTo>
                  <a:cubicBezTo>
                    <a:pt x="7356" y="7509"/>
                    <a:pt x="7862" y="7375"/>
                    <a:pt x="8161" y="6734"/>
                  </a:cubicBezTo>
                  <a:cubicBezTo>
                    <a:pt x="8003" y="6576"/>
                    <a:pt x="7844" y="6417"/>
                    <a:pt x="7765" y="6180"/>
                  </a:cubicBezTo>
                  <a:lnTo>
                    <a:pt x="7765" y="6180"/>
                  </a:lnTo>
                  <a:cubicBezTo>
                    <a:pt x="7923" y="6338"/>
                    <a:pt x="8003" y="6576"/>
                    <a:pt x="8161" y="6734"/>
                  </a:cubicBezTo>
                  <a:cubicBezTo>
                    <a:pt x="8795" y="6655"/>
                    <a:pt x="9587" y="6893"/>
                    <a:pt x="9350" y="5704"/>
                  </a:cubicBezTo>
                  <a:cubicBezTo>
                    <a:pt x="9350" y="5229"/>
                    <a:pt x="9429" y="4754"/>
                    <a:pt x="9587" y="4358"/>
                  </a:cubicBezTo>
                  <a:cubicBezTo>
                    <a:pt x="11092" y="4278"/>
                    <a:pt x="11251" y="2218"/>
                    <a:pt x="12677" y="2060"/>
                  </a:cubicBezTo>
                  <a:cubicBezTo>
                    <a:pt x="12598" y="1426"/>
                    <a:pt x="12518" y="713"/>
                    <a:pt x="12360" y="0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1" name="Google Shape;9461;p10"/>
            <p:cNvSpPr/>
            <p:nvPr/>
          </p:nvSpPr>
          <p:spPr>
            <a:xfrm>
              <a:off x="3247500" y="2046425"/>
              <a:ext cx="332750" cy="184500"/>
            </a:xfrm>
            <a:custGeom>
              <a:avLst/>
              <a:gdLst/>
              <a:ahLst/>
              <a:cxnLst/>
              <a:rect l="l" t="t" r="r" b="b"/>
              <a:pathLst>
                <a:path w="13310" h="7380" extrusionOk="0">
                  <a:moveTo>
                    <a:pt x="13310" y="0"/>
                  </a:moveTo>
                  <a:lnTo>
                    <a:pt x="13310" y="0"/>
                  </a:lnTo>
                  <a:cubicBezTo>
                    <a:pt x="12042" y="317"/>
                    <a:pt x="10775" y="872"/>
                    <a:pt x="9586" y="1506"/>
                  </a:cubicBezTo>
                  <a:cubicBezTo>
                    <a:pt x="9269" y="1823"/>
                    <a:pt x="8873" y="1743"/>
                    <a:pt x="8556" y="1981"/>
                  </a:cubicBezTo>
                  <a:cubicBezTo>
                    <a:pt x="8222" y="2482"/>
                    <a:pt x="7615" y="2787"/>
                    <a:pt x="7008" y="2787"/>
                  </a:cubicBezTo>
                  <a:cubicBezTo>
                    <a:pt x="6751" y="2787"/>
                    <a:pt x="6495" y="2733"/>
                    <a:pt x="6259" y="2615"/>
                  </a:cubicBezTo>
                  <a:cubicBezTo>
                    <a:pt x="4120" y="3407"/>
                    <a:pt x="1981" y="4279"/>
                    <a:pt x="0" y="5308"/>
                  </a:cubicBezTo>
                  <a:cubicBezTo>
                    <a:pt x="0" y="5388"/>
                    <a:pt x="0" y="5467"/>
                    <a:pt x="0" y="5625"/>
                  </a:cubicBezTo>
                  <a:cubicBezTo>
                    <a:pt x="238" y="6259"/>
                    <a:pt x="555" y="6814"/>
                    <a:pt x="1030" y="7289"/>
                  </a:cubicBezTo>
                  <a:cubicBezTo>
                    <a:pt x="1332" y="7351"/>
                    <a:pt x="1619" y="7380"/>
                    <a:pt x="1896" y="7380"/>
                  </a:cubicBezTo>
                  <a:cubicBezTo>
                    <a:pt x="4086" y="7380"/>
                    <a:pt x="5548" y="5598"/>
                    <a:pt x="7447" y="4754"/>
                  </a:cubicBezTo>
                  <a:cubicBezTo>
                    <a:pt x="8477" y="4279"/>
                    <a:pt x="10220" y="3090"/>
                    <a:pt x="11409" y="2773"/>
                  </a:cubicBezTo>
                  <a:cubicBezTo>
                    <a:pt x="12042" y="2536"/>
                    <a:pt x="12993" y="2536"/>
                    <a:pt x="12755" y="1268"/>
                  </a:cubicBezTo>
                  <a:cubicBezTo>
                    <a:pt x="12676" y="951"/>
                    <a:pt x="13072" y="476"/>
                    <a:pt x="13310" y="0"/>
                  </a:cubicBez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2" name="Google Shape;9462;p10"/>
            <p:cNvSpPr/>
            <p:nvPr/>
          </p:nvSpPr>
          <p:spPr>
            <a:xfrm>
              <a:off x="3604000" y="3082650"/>
              <a:ext cx="348625" cy="270550"/>
            </a:xfrm>
            <a:custGeom>
              <a:avLst/>
              <a:gdLst/>
              <a:ahLst/>
              <a:cxnLst/>
              <a:rect l="l" t="t" r="r" b="b"/>
              <a:pathLst>
                <a:path w="13945" h="10822" extrusionOk="0">
                  <a:moveTo>
                    <a:pt x="12651" y="0"/>
                  </a:moveTo>
                  <a:cubicBezTo>
                    <a:pt x="12246" y="0"/>
                    <a:pt x="11796" y="167"/>
                    <a:pt x="11330" y="382"/>
                  </a:cubicBezTo>
                  <a:cubicBezTo>
                    <a:pt x="11251" y="382"/>
                    <a:pt x="11092" y="461"/>
                    <a:pt x="11013" y="541"/>
                  </a:cubicBezTo>
                  <a:lnTo>
                    <a:pt x="10538" y="937"/>
                  </a:lnTo>
                  <a:cubicBezTo>
                    <a:pt x="10379" y="1095"/>
                    <a:pt x="10221" y="1254"/>
                    <a:pt x="10062" y="1412"/>
                  </a:cubicBezTo>
                  <a:cubicBezTo>
                    <a:pt x="9904" y="1571"/>
                    <a:pt x="9745" y="1808"/>
                    <a:pt x="9508" y="1887"/>
                  </a:cubicBezTo>
                  <a:cubicBezTo>
                    <a:pt x="9508" y="1967"/>
                    <a:pt x="9428" y="2125"/>
                    <a:pt x="9349" y="2204"/>
                  </a:cubicBezTo>
                  <a:lnTo>
                    <a:pt x="9349" y="2442"/>
                  </a:lnTo>
                  <a:lnTo>
                    <a:pt x="9191" y="2363"/>
                  </a:lnTo>
                  <a:lnTo>
                    <a:pt x="9032" y="2284"/>
                  </a:lnTo>
                  <a:cubicBezTo>
                    <a:pt x="5863" y="4660"/>
                    <a:pt x="2853" y="7196"/>
                    <a:pt x="1" y="9889"/>
                  </a:cubicBezTo>
                  <a:cubicBezTo>
                    <a:pt x="183" y="10217"/>
                    <a:pt x="399" y="10327"/>
                    <a:pt x="625" y="10327"/>
                  </a:cubicBezTo>
                  <a:cubicBezTo>
                    <a:pt x="890" y="10327"/>
                    <a:pt x="1170" y="10176"/>
                    <a:pt x="1427" y="10048"/>
                  </a:cubicBezTo>
                  <a:cubicBezTo>
                    <a:pt x="1625" y="9968"/>
                    <a:pt x="1843" y="9850"/>
                    <a:pt x="2031" y="9850"/>
                  </a:cubicBezTo>
                  <a:cubicBezTo>
                    <a:pt x="2219" y="9850"/>
                    <a:pt x="2377" y="9968"/>
                    <a:pt x="2457" y="10365"/>
                  </a:cubicBezTo>
                  <a:cubicBezTo>
                    <a:pt x="2515" y="10658"/>
                    <a:pt x="2618" y="10821"/>
                    <a:pt x="2861" y="10821"/>
                  </a:cubicBezTo>
                  <a:cubicBezTo>
                    <a:pt x="2945" y="10821"/>
                    <a:pt x="3047" y="10802"/>
                    <a:pt x="3170" y="10761"/>
                  </a:cubicBezTo>
                  <a:cubicBezTo>
                    <a:pt x="3566" y="10602"/>
                    <a:pt x="3724" y="10285"/>
                    <a:pt x="3407" y="9810"/>
                  </a:cubicBezTo>
                  <a:cubicBezTo>
                    <a:pt x="3045" y="9230"/>
                    <a:pt x="3080" y="8849"/>
                    <a:pt x="3756" y="8849"/>
                  </a:cubicBezTo>
                  <a:cubicBezTo>
                    <a:pt x="3819" y="8849"/>
                    <a:pt x="3888" y="8852"/>
                    <a:pt x="3962" y="8859"/>
                  </a:cubicBezTo>
                  <a:lnTo>
                    <a:pt x="4675" y="9018"/>
                  </a:lnTo>
                  <a:cubicBezTo>
                    <a:pt x="4694" y="9020"/>
                    <a:pt x="4713" y="9021"/>
                    <a:pt x="4731" y="9021"/>
                  </a:cubicBezTo>
                  <a:cubicBezTo>
                    <a:pt x="5287" y="9021"/>
                    <a:pt x="5090" y="7997"/>
                    <a:pt x="5649" y="7997"/>
                  </a:cubicBezTo>
                  <a:cubicBezTo>
                    <a:pt x="5730" y="7997"/>
                    <a:pt x="5826" y="8019"/>
                    <a:pt x="5942" y="8067"/>
                  </a:cubicBezTo>
                  <a:cubicBezTo>
                    <a:pt x="5968" y="8080"/>
                    <a:pt x="5992" y="8089"/>
                    <a:pt x="6015" y="8089"/>
                  </a:cubicBezTo>
                  <a:cubicBezTo>
                    <a:pt x="6131" y="8089"/>
                    <a:pt x="6219" y="7860"/>
                    <a:pt x="6418" y="6799"/>
                  </a:cubicBezTo>
                  <a:cubicBezTo>
                    <a:pt x="6497" y="6166"/>
                    <a:pt x="6972" y="6245"/>
                    <a:pt x="7369" y="5928"/>
                  </a:cubicBezTo>
                  <a:cubicBezTo>
                    <a:pt x="8557" y="5136"/>
                    <a:pt x="10062" y="4660"/>
                    <a:pt x="10062" y="2917"/>
                  </a:cubicBezTo>
                  <a:cubicBezTo>
                    <a:pt x="10543" y="2437"/>
                    <a:pt x="11204" y="2172"/>
                    <a:pt x="11899" y="2172"/>
                  </a:cubicBezTo>
                  <a:cubicBezTo>
                    <a:pt x="12235" y="2172"/>
                    <a:pt x="12579" y="2234"/>
                    <a:pt x="12914" y="2363"/>
                  </a:cubicBezTo>
                  <a:cubicBezTo>
                    <a:pt x="13469" y="2204"/>
                    <a:pt x="13944" y="1571"/>
                    <a:pt x="13865" y="937"/>
                  </a:cubicBezTo>
                  <a:cubicBezTo>
                    <a:pt x="13562" y="243"/>
                    <a:pt x="13140" y="0"/>
                    <a:pt x="12651" y="0"/>
                  </a:cubicBezTo>
                  <a:close/>
                </a:path>
              </a:pathLst>
            </a:custGeom>
            <a:solidFill>
              <a:srgbClr val="EF7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3" name="Google Shape;9463;p10"/>
            <p:cNvSpPr/>
            <p:nvPr/>
          </p:nvSpPr>
          <p:spPr>
            <a:xfrm>
              <a:off x="4598275" y="1784975"/>
              <a:ext cx="146600" cy="294425"/>
            </a:xfrm>
            <a:custGeom>
              <a:avLst/>
              <a:gdLst/>
              <a:ahLst/>
              <a:cxnLst/>
              <a:rect l="l" t="t" r="r" b="b"/>
              <a:pathLst>
                <a:path w="5864" h="11777" extrusionOk="0">
                  <a:moveTo>
                    <a:pt x="4120" y="1"/>
                  </a:moveTo>
                  <a:lnTo>
                    <a:pt x="4120" y="1"/>
                  </a:lnTo>
                  <a:cubicBezTo>
                    <a:pt x="3962" y="1348"/>
                    <a:pt x="2694" y="2774"/>
                    <a:pt x="4675" y="3645"/>
                  </a:cubicBezTo>
                  <a:cubicBezTo>
                    <a:pt x="4199" y="4200"/>
                    <a:pt x="3566" y="4041"/>
                    <a:pt x="3249" y="4358"/>
                  </a:cubicBezTo>
                  <a:cubicBezTo>
                    <a:pt x="2773" y="4754"/>
                    <a:pt x="3962" y="5150"/>
                    <a:pt x="3407" y="5784"/>
                  </a:cubicBezTo>
                  <a:cubicBezTo>
                    <a:pt x="1981" y="4754"/>
                    <a:pt x="2773" y="3328"/>
                    <a:pt x="2615" y="2061"/>
                  </a:cubicBezTo>
                  <a:cubicBezTo>
                    <a:pt x="2453" y="1980"/>
                    <a:pt x="2307" y="1945"/>
                    <a:pt x="2173" y="1945"/>
                  </a:cubicBezTo>
                  <a:cubicBezTo>
                    <a:pt x="1779" y="1945"/>
                    <a:pt x="1484" y="2241"/>
                    <a:pt x="1189" y="2536"/>
                  </a:cubicBezTo>
                  <a:cubicBezTo>
                    <a:pt x="793" y="2932"/>
                    <a:pt x="793" y="3566"/>
                    <a:pt x="1189" y="3962"/>
                  </a:cubicBezTo>
                  <a:cubicBezTo>
                    <a:pt x="1244" y="3999"/>
                    <a:pt x="1295" y="4014"/>
                    <a:pt x="1343" y="4014"/>
                  </a:cubicBezTo>
                  <a:cubicBezTo>
                    <a:pt x="1500" y="4014"/>
                    <a:pt x="1622" y="3846"/>
                    <a:pt x="1743" y="3724"/>
                  </a:cubicBezTo>
                  <a:lnTo>
                    <a:pt x="1743" y="3724"/>
                  </a:lnTo>
                  <a:cubicBezTo>
                    <a:pt x="1664" y="3962"/>
                    <a:pt x="1506" y="4120"/>
                    <a:pt x="1426" y="4279"/>
                  </a:cubicBezTo>
                  <a:cubicBezTo>
                    <a:pt x="1268" y="6101"/>
                    <a:pt x="0" y="7527"/>
                    <a:pt x="159" y="9508"/>
                  </a:cubicBezTo>
                  <a:cubicBezTo>
                    <a:pt x="159" y="10538"/>
                    <a:pt x="793" y="11409"/>
                    <a:pt x="1823" y="11726"/>
                  </a:cubicBezTo>
                  <a:cubicBezTo>
                    <a:pt x="1951" y="11760"/>
                    <a:pt x="2066" y="11776"/>
                    <a:pt x="2169" y="11776"/>
                  </a:cubicBezTo>
                  <a:cubicBezTo>
                    <a:pt x="3017" y="11776"/>
                    <a:pt x="3062" y="10707"/>
                    <a:pt x="3486" y="10141"/>
                  </a:cubicBezTo>
                  <a:cubicBezTo>
                    <a:pt x="4041" y="8557"/>
                    <a:pt x="4199" y="6893"/>
                    <a:pt x="4833" y="5388"/>
                  </a:cubicBezTo>
                  <a:cubicBezTo>
                    <a:pt x="5071" y="4913"/>
                    <a:pt x="5229" y="4517"/>
                    <a:pt x="5863" y="4517"/>
                  </a:cubicBezTo>
                  <a:cubicBezTo>
                    <a:pt x="5625" y="2853"/>
                    <a:pt x="4516" y="1585"/>
                    <a:pt x="4120" y="1"/>
                  </a:cubicBezTo>
                  <a:close/>
                </a:path>
              </a:pathLst>
            </a:custGeom>
            <a:solidFill>
              <a:srgbClr val="EF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4" name="Google Shape;9464;p10"/>
            <p:cNvSpPr/>
            <p:nvPr/>
          </p:nvSpPr>
          <p:spPr>
            <a:xfrm>
              <a:off x="4564600" y="1848350"/>
              <a:ext cx="120850" cy="439725"/>
            </a:xfrm>
            <a:custGeom>
              <a:avLst/>
              <a:gdLst/>
              <a:ahLst/>
              <a:cxnLst/>
              <a:rect l="l" t="t" r="r" b="b"/>
              <a:pathLst>
                <a:path w="4834" h="17589" extrusionOk="0">
                  <a:moveTo>
                    <a:pt x="2536" y="1"/>
                  </a:moveTo>
                  <a:cubicBezTo>
                    <a:pt x="1347" y="2932"/>
                    <a:pt x="555" y="5943"/>
                    <a:pt x="1" y="8953"/>
                  </a:cubicBezTo>
                  <a:cubicBezTo>
                    <a:pt x="318" y="9033"/>
                    <a:pt x="555" y="9112"/>
                    <a:pt x="872" y="9191"/>
                  </a:cubicBezTo>
                  <a:cubicBezTo>
                    <a:pt x="2457" y="9349"/>
                    <a:pt x="2536" y="9429"/>
                    <a:pt x="1823" y="10775"/>
                  </a:cubicBezTo>
                  <a:cubicBezTo>
                    <a:pt x="1427" y="11251"/>
                    <a:pt x="1427" y="11964"/>
                    <a:pt x="1823" y="12518"/>
                  </a:cubicBezTo>
                  <a:cubicBezTo>
                    <a:pt x="2298" y="13469"/>
                    <a:pt x="2536" y="14578"/>
                    <a:pt x="2457" y="15608"/>
                  </a:cubicBezTo>
                  <a:cubicBezTo>
                    <a:pt x="2457" y="16321"/>
                    <a:pt x="2219" y="17034"/>
                    <a:pt x="2932" y="17589"/>
                  </a:cubicBezTo>
                  <a:cubicBezTo>
                    <a:pt x="2853" y="15846"/>
                    <a:pt x="3090" y="14103"/>
                    <a:pt x="3645" y="12518"/>
                  </a:cubicBezTo>
                  <a:cubicBezTo>
                    <a:pt x="4120" y="10934"/>
                    <a:pt x="4437" y="9270"/>
                    <a:pt x="4833" y="7606"/>
                  </a:cubicBezTo>
                  <a:lnTo>
                    <a:pt x="4833" y="7606"/>
                  </a:lnTo>
                  <a:cubicBezTo>
                    <a:pt x="4675" y="7686"/>
                    <a:pt x="4596" y="7765"/>
                    <a:pt x="4437" y="7923"/>
                  </a:cubicBezTo>
                  <a:cubicBezTo>
                    <a:pt x="4122" y="8238"/>
                    <a:pt x="3958" y="8854"/>
                    <a:pt x="3505" y="8854"/>
                  </a:cubicBezTo>
                  <a:cubicBezTo>
                    <a:pt x="3388" y="8854"/>
                    <a:pt x="3253" y="8813"/>
                    <a:pt x="3090" y="8716"/>
                  </a:cubicBezTo>
                  <a:cubicBezTo>
                    <a:pt x="2536" y="8320"/>
                    <a:pt x="1744" y="7923"/>
                    <a:pt x="2060" y="6973"/>
                  </a:cubicBezTo>
                  <a:cubicBezTo>
                    <a:pt x="2377" y="6022"/>
                    <a:pt x="2140" y="4834"/>
                    <a:pt x="2773" y="3883"/>
                  </a:cubicBezTo>
                  <a:cubicBezTo>
                    <a:pt x="3249" y="3170"/>
                    <a:pt x="3328" y="2219"/>
                    <a:pt x="2932" y="1427"/>
                  </a:cubicBezTo>
                  <a:cubicBezTo>
                    <a:pt x="2377" y="1110"/>
                    <a:pt x="2536" y="555"/>
                    <a:pt x="2536" y="1"/>
                  </a:cubicBezTo>
                  <a:close/>
                </a:path>
              </a:pathLst>
            </a:custGeom>
            <a:solidFill>
              <a:srgbClr val="F18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5" name="Google Shape;9465;p10"/>
            <p:cNvSpPr/>
            <p:nvPr/>
          </p:nvSpPr>
          <p:spPr>
            <a:xfrm>
              <a:off x="3479225" y="2858475"/>
              <a:ext cx="340700" cy="275325"/>
            </a:xfrm>
            <a:custGeom>
              <a:avLst/>
              <a:gdLst/>
              <a:ahLst/>
              <a:cxnLst/>
              <a:rect l="l" t="t" r="r" b="b"/>
              <a:pathLst>
                <a:path w="13628" h="11013" extrusionOk="0">
                  <a:moveTo>
                    <a:pt x="12676" y="1"/>
                  </a:moveTo>
                  <a:cubicBezTo>
                    <a:pt x="12122" y="476"/>
                    <a:pt x="11647" y="1031"/>
                    <a:pt x="11250" y="1585"/>
                  </a:cubicBezTo>
                  <a:cubicBezTo>
                    <a:pt x="11082" y="1923"/>
                    <a:pt x="10913" y="2021"/>
                    <a:pt x="10687" y="2021"/>
                  </a:cubicBezTo>
                  <a:cubicBezTo>
                    <a:pt x="10595" y="2021"/>
                    <a:pt x="10494" y="2004"/>
                    <a:pt x="10379" y="1981"/>
                  </a:cubicBezTo>
                  <a:cubicBezTo>
                    <a:pt x="10120" y="1930"/>
                    <a:pt x="9761" y="1541"/>
                    <a:pt x="9476" y="1541"/>
                  </a:cubicBezTo>
                  <a:cubicBezTo>
                    <a:pt x="9324" y="1541"/>
                    <a:pt x="9194" y="1651"/>
                    <a:pt x="9111" y="1981"/>
                  </a:cubicBezTo>
                  <a:cubicBezTo>
                    <a:pt x="8953" y="2694"/>
                    <a:pt x="7923" y="2694"/>
                    <a:pt x="8081" y="3407"/>
                  </a:cubicBezTo>
                  <a:cubicBezTo>
                    <a:pt x="8217" y="4084"/>
                    <a:pt x="8294" y="4472"/>
                    <a:pt x="7672" y="4472"/>
                  </a:cubicBezTo>
                  <a:cubicBezTo>
                    <a:pt x="7566" y="4472"/>
                    <a:pt x="7439" y="4460"/>
                    <a:pt x="7289" y="4437"/>
                  </a:cubicBezTo>
                  <a:cubicBezTo>
                    <a:pt x="7258" y="4428"/>
                    <a:pt x="7227" y="4424"/>
                    <a:pt x="7196" y="4424"/>
                  </a:cubicBezTo>
                  <a:cubicBezTo>
                    <a:pt x="6822" y="4424"/>
                    <a:pt x="6509" y="5050"/>
                    <a:pt x="6071" y="5050"/>
                  </a:cubicBezTo>
                  <a:cubicBezTo>
                    <a:pt x="5915" y="5050"/>
                    <a:pt x="5743" y="4970"/>
                    <a:pt x="5546" y="4754"/>
                  </a:cubicBezTo>
                  <a:cubicBezTo>
                    <a:pt x="5425" y="4694"/>
                    <a:pt x="5321" y="4668"/>
                    <a:pt x="5231" y="4668"/>
                  </a:cubicBezTo>
                  <a:cubicBezTo>
                    <a:pt x="4846" y="4668"/>
                    <a:pt x="4693" y="5132"/>
                    <a:pt x="4437" y="5388"/>
                  </a:cubicBezTo>
                  <a:cubicBezTo>
                    <a:pt x="4279" y="5546"/>
                    <a:pt x="4199" y="5705"/>
                    <a:pt x="4041" y="5863"/>
                  </a:cubicBezTo>
                  <a:cubicBezTo>
                    <a:pt x="3645" y="6259"/>
                    <a:pt x="3169" y="6497"/>
                    <a:pt x="2773" y="6893"/>
                  </a:cubicBezTo>
                  <a:lnTo>
                    <a:pt x="2140" y="7527"/>
                  </a:lnTo>
                  <a:cubicBezTo>
                    <a:pt x="1189" y="8319"/>
                    <a:pt x="0" y="9032"/>
                    <a:pt x="0" y="10538"/>
                  </a:cubicBezTo>
                  <a:cubicBezTo>
                    <a:pt x="80" y="10775"/>
                    <a:pt x="159" y="10934"/>
                    <a:pt x="397" y="11013"/>
                  </a:cubicBezTo>
                  <a:cubicBezTo>
                    <a:pt x="793" y="10854"/>
                    <a:pt x="1189" y="10617"/>
                    <a:pt x="1585" y="10379"/>
                  </a:cubicBezTo>
                  <a:cubicBezTo>
                    <a:pt x="5546" y="7527"/>
                    <a:pt x="9428" y="4596"/>
                    <a:pt x="13073" y="1427"/>
                  </a:cubicBezTo>
                  <a:cubicBezTo>
                    <a:pt x="13627" y="714"/>
                    <a:pt x="13152" y="397"/>
                    <a:pt x="12676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6" name="Google Shape;9466;p10"/>
            <p:cNvSpPr/>
            <p:nvPr/>
          </p:nvSpPr>
          <p:spPr>
            <a:xfrm>
              <a:off x="4033800" y="4907700"/>
              <a:ext cx="93100" cy="426575"/>
            </a:xfrm>
            <a:custGeom>
              <a:avLst/>
              <a:gdLst/>
              <a:ahLst/>
              <a:cxnLst/>
              <a:rect l="l" t="t" r="r" b="b"/>
              <a:pathLst>
                <a:path w="3724" h="17063" extrusionOk="0">
                  <a:moveTo>
                    <a:pt x="1028" y="1"/>
                  </a:moveTo>
                  <a:cubicBezTo>
                    <a:pt x="852" y="1"/>
                    <a:pt x="631" y="87"/>
                    <a:pt x="397" y="188"/>
                  </a:cubicBezTo>
                  <a:cubicBezTo>
                    <a:pt x="80" y="1693"/>
                    <a:pt x="555" y="3198"/>
                    <a:pt x="397" y="4704"/>
                  </a:cubicBezTo>
                  <a:cubicBezTo>
                    <a:pt x="0" y="7952"/>
                    <a:pt x="713" y="11042"/>
                    <a:pt x="951" y="14290"/>
                  </a:cubicBezTo>
                  <a:cubicBezTo>
                    <a:pt x="1030" y="15161"/>
                    <a:pt x="951" y="16508"/>
                    <a:pt x="2298" y="17063"/>
                  </a:cubicBezTo>
                  <a:cubicBezTo>
                    <a:pt x="2694" y="16429"/>
                    <a:pt x="2932" y="15716"/>
                    <a:pt x="3169" y="15082"/>
                  </a:cubicBezTo>
                  <a:cubicBezTo>
                    <a:pt x="3169" y="14845"/>
                    <a:pt x="3090" y="14686"/>
                    <a:pt x="3011" y="14448"/>
                  </a:cubicBezTo>
                  <a:cubicBezTo>
                    <a:pt x="2932" y="14211"/>
                    <a:pt x="2932" y="13973"/>
                    <a:pt x="3011" y="13735"/>
                  </a:cubicBezTo>
                  <a:cubicBezTo>
                    <a:pt x="3090" y="13577"/>
                    <a:pt x="3090" y="13418"/>
                    <a:pt x="3169" y="13260"/>
                  </a:cubicBezTo>
                  <a:lnTo>
                    <a:pt x="3566" y="12151"/>
                  </a:lnTo>
                  <a:cubicBezTo>
                    <a:pt x="3645" y="11992"/>
                    <a:pt x="3724" y="11755"/>
                    <a:pt x="3724" y="11596"/>
                  </a:cubicBezTo>
                  <a:cubicBezTo>
                    <a:pt x="3724" y="11279"/>
                    <a:pt x="3645" y="10962"/>
                    <a:pt x="3486" y="10725"/>
                  </a:cubicBezTo>
                  <a:cubicBezTo>
                    <a:pt x="3328" y="10566"/>
                    <a:pt x="3169" y="10487"/>
                    <a:pt x="2932" y="10408"/>
                  </a:cubicBezTo>
                  <a:cubicBezTo>
                    <a:pt x="1743" y="10012"/>
                    <a:pt x="2060" y="8823"/>
                    <a:pt x="2219" y="8269"/>
                  </a:cubicBezTo>
                  <a:cubicBezTo>
                    <a:pt x="2694" y="5734"/>
                    <a:pt x="1743" y="3436"/>
                    <a:pt x="1506" y="980"/>
                  </a:cubicBezTo>
                  <a:cubicBezTo>
                    <a:pt x="1426" y="901"/>
                    <a:pt x="1426" y="742"/>
                    <a:pt x="1426" y="663"/>
                  </a:cubicBezTo>
                  <a:cubicBezTo>
                    <a:pt x="1426" y="161"/>
                    <a:pt x="1268" y="1"/>
                    <a:pt x="1028" y="1"/>
                  </a:cubicBezTo>
                  <a:close/>
                </a:path>
              </a:pathLst>
            </a:custGeom>
            <a:solidFill>
              <a:srgbClr val="F0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7" name="Google Shape;9467;p10"/>
            <p:cNvSpPr/>
            <p:nvPr/>
          </p:nvSpPr>
          <p:spPr>
            <a:xfrm>
              <a:off x="4566575" y="2476950"/>
              <a:ext cx="83225" cy="524150"/>
            </a:xfrm>
            <a:custGeom>
              <a:avLst/>
              <a:gdLst/>
              <a:ahLst/>
              <a:cxnLst/>
              <a:rect l="l" t="t" r="r" b="b"/>
              <a:pathLst>
                <a:path w="3329" h="20966" extrusionOk="0">
                  <a:moveTo>
                    <a:pt x="857" y="1"/>
                  </a:moveTo>
                  <a:cubicBezTo>
                    <a:pt x="628" y="1"/>
                    <a:pt x="325" y="244"/>
                    <a:pt x="1" y="447"/>
                  </a:cubicBezTo>
                  <a:cubicBezTo>
                    <a:pt x="476" y="2110"/>
                    <a:pt x="159" y="3774"/>
                    <a:pt x="476" y="5358"/>
                  </a:cubicBezTo>
                  <a:cubicBezTo>
                    <a:pt x="239" y="5834"/>
                    <a:pt x="159" y="6388"/>
                    <a:pt x="159" y="6943"/>
                  </a:cubicBezTo>
                  <a:cubicBezTo>
                    <a:pt x="239" y="10350"/>
                    <a:pt x="635" y="13677"/>
                    <a:pt x="1110" y="17084"/>
                  </a:cubicBezTo>
                  <a:cubicBezTo>
                    <a:pt x="1348" y="18351"/>
                    <a:pt x="714" y="19698"/>
                    <a:pt x="1427" y="20966"/>
                  </a:cubicBezTo>
                  <a:cubicBezTo>
                    <a:pt x="1902" y="19777"/>
                    <a:pt x="3328" y="18748"/>
                    <a:pt x="2140" y="17401"/>
                  </a:cubicBezTo>
                  <a:cubicBezTo>
                    <a:pt x="1665" y="16925"/>
                    <a:pt x="1585" y="16133"/>
                    <a:pt x="1981" y="15579"/>
                  </a:cubicBezTo>
                  <a:cubicBezTo>
                    <a:pt x="2457" y="14549"/>
                    <a:pt x="2932" y="13519"/>
                    <a:pt x="1506" y="12806"/>
                  </a:cubicBezTo>
                  <a:cubicBezTo>
                    <a:pt x="1110" y="12568"/>
                    <a:pt x="1110" y="12172"/>
                    <a:pt x="1268" y="11776"/>
                  </a:cubicBezTo>
                  <a:cubicBezTo>
                    <a:pt x="1506" y="11142"/>
                    <a:pt x="1506" y="10429"/>
                    <a:pt x="1268" y="9716"/>
                  </a:cubicBezTo>
                  <a:cubicBezTo>
                    <a:pt x="872" y="9082"/>
                    <a:pt x="1031" y="8290"/>
                    <a:pt x="1506" y="7735"/>
                  </a:cubicBezTo>
                  <a:cubicBezTo>
                    <a:pt x="1902" y="7339"/>
                    <a:pt x="1981" y="6705"/>
                    <a:pt x="1902" y="6230"/>
                  </a:cubicBezTo>
                  <a:cubicBezTo>
                    <a:pt x="1506" y="5913"/>
                    <a:pt x="872" y="5675"/>
                    <a:pt x="1506" y="5042"/>
                  </a:cubicBezTo>
                  <a:cubicBezTo>
                    <a:pt x="2061" y="4329"/>
                    <a:pt x="1902" y="3616"/>
                    <a:pt x="1902" y="2903"/>
                  </a:cubicBezTo>
                  <a:cubicBezTo>
                    <a:pt x="397" y="2665"/>
                    <a:pt x="1348" y="1556"/>
                    <a:pt x="1268" y="922"/>
                  </a:cubicBezTo>
                  <a:cubicBezTo>
                    <a:pt x="1230" y="224"/>
                    <a:pt x="1077" y="1"/>
                    <a:pt x="857" y="1"/>
                  </a:cubicBezTo>
                  <a:close/>
                </a:path>
              </a:pathLst>
            </a:custGeom>
            <a:solidFill>
              <a:srgbClr val="F1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8" name="Google Shape;9468;p10"/>
            <p:cNvSpPr/>
            <p:nvPr/>
          </p:nvSpPr>
          <p:spPr>
            <a:xfrm>
              <a:off x="4069450" y="5125525"/>
              <a:ext cx="136675" cy="259700"/>
            </a:xfrm>
            <a:custGeom>
              <a:avLst/>
              <a:gdLst/>
              <a:ahLst/>
              <a:cxnLst/>
              <a:rect l="l" t="t" r="r" b="b"/>
              <a:pathLst>
                <a:path w="5467" h="10388" extrusionOk="0">
                  <a:moveTo>
                    <a:pt x="4324" y="0"/>
                  </a:moveTo>
                  <a:cubicBezTo>
                    <a:pt x="3899" y="0"/>
                    <a:pt x="3693" y="834"/>
                    <a:pt x="3486" y="1299"/>
                  </a:cubicBezTo>
                  <a:cubicBezTo>
                    <a:pt x="2932" y="2804"/>
                    <a:pt x="3011" y="4705"/>
                    <a:pt x="1347" y="5735"/>
                  </a:cubicBezTo>
                  <a:cubicBezTo>
                    <a:pt x="1347" y="6132"/>
                    <a:pt x="1506" y="6765"/>
                    <a:pt x="1189" y="6845"/>
                  </a:cubicBezTo>
                  <a:cubicBezTo>
                    <a:pt x="0" y="7082"/>
                    <a:pt x="951" y="7795"/>
                    <a:pt x="872" y="8271"/>
                  </a:cubicBezTo>
                  <a:cubicBezTo>
                    <a:pt x="1286" y="9572"/>
                    <a:pt x="2539" y="10387"/>
                    <a:pt x="3840" y="10387"/>
                  </a:cubicBezTo>
                  <a:cubicBezTo>
                    <a:pt x="4282" y="10387"/>
                    <a:pt x="4728" y="10294"/>
                    <a:pt x="5150" y="10093"/>
                  </a:cubicBezTo>
                  <a:cubicBezTo>
                    <a:pt x="4912" y="9142"/>
                    <a:pt x="4833" y="8191"/>
                    <a:pt x="4992" y="7241"/>
                  </a:cubicBezTo>
                  <a:cubicBezTo>
                    <a:pt x="5388" y="5102"/>
                    <a:pt x="5467" y="2963"/>
                    <a:pt x="5229" y="903"/>
                  </a:cubicBezTo>
                  <a:cubicBezTo>
                    <a:pt x="4842" y="240"/>
                    <a:pt x="4552" y="0"/>
                    <a:pt x="4324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9" name="Google Shape;9469;p10"/>
            <p:cNvSpPr/>
            <p:nvPr/>
          </p:nvSpPr>
          <p:spPr>
            <a:xfrm>
              <a:off x="3386125" y="1303700"/>
              <a:ext cx="415975" cy="196150"/>
            </a:xfrm>
            <a:custGeom>
              <a:avLst/>
              <a:gdLst/>
              <a:ahLst/>
              <a:cxnLst/>
              <a:rect l="l" t="t" r="r" b="b"/>
              <a:pathLst>
                <a:path w="16639" h="7846" extrusionOk="0">
                  <a:moveTo>
                    <a:pt x="16321" y="0"/>
                  </a:moveTo>
                  <a:cubicBezTo>
                    <a:pt x="10775" y="2218"/>
                    <a:pt x="5547" y="5070"/>
                    <a:pt x="1" y="7447"/>
                  </a:cubicBezTo>
                  <a:cubicBezTo>
                    <a:pt x="215" y="7705"/>
                    <a:pt x="546" y="7846"/>
                    <a:pt x="867" y="7846"/>
                  </a:cubicBezTo>
                  <a:cubicBezTo>
                    <a:pt x="1139" y="7846"/>
                    <a:pt x="1404" y="7744"/>
                    <a:pt x="1585" y="7526"/>
                  </a:cubicBezTo>
                  <a:cubicBezTo>
                    <a:pt x="1744" y="7368"/>
                    <a:pt x="1902" y="7209"/>
                    <a:pt x="2061" y="7051"/>
                  </a:cubicBezTo>
                  <a:cubicBezTo>
                    <a:pt x="2690" y="7280"/>
                    <a:pt x="3329" y="7405"/>
                    <a:pt x="3930" y="7405"/>
                  </a:cubicBezTo>
                  <a:cubicBezTo>
                    <a:pt x="4995" y="7405"/>
                    <a:pt x="5940" y="7012"/>
                    <a:pt x="6497" y="6100"/>
                  </a:cubicBezTo>
                  <a:cubicBezTo>
                    <a:pt x="7686" y="4040"/>
                    <a:pt x="10379" y="5070"/>
                    <a:pt x="11409" y="3169"/>
                  </a:cubicBezTo>
                  <a:cubicBezTo>
                    <a:pt x="11568" y="3248"/>
                    <a:pt x="11647" y="3327"/>
                    <a:pt x="11805" y="3407"/>
                  </a:cubicBezTo>
                  <a:cubicBezTo>
                    <a:pt x="11975" y="3482"/>
                    <a:pt x="12145" y="3517"/>
                    <a:pt x="12308" y="3517"/>
                  </a:cubicBezTo>
                  <a:cubicBezTo>
                    <a:pt x="12831" y="3517"/>
                    <a:pt x="13288" y="3158"/>
                    <a:pt x="13469" y="2614"/>
                  </a:cubicBezTo>
                  <a:cubicBezTo>
                    <a:pt x="13628" y="2139"/>
                    <a:pt x="14024" y="1822"/>
                    <a:pt x="14499" y="1822"/>
                  </a:cubicBezTo>
                  <a:cubicBezTo>
                    <a:pt x="14737" y="1505"/>
                    <a:pt x="15133" y="1664"/>
                    <a:pt x="15371" y="1347"/>
                  </a:cubicBezTo>
                  <a:lnTo>
                    <a:pt x="16321" y="1347"/>
                  </a:lnTo>
                  <a:cubicBezTo>
                    <a:pt x="16638" y="951"/>
                    <a:pt x="16638" y="396"/>
                    <a:pt x="16321" y="0"/>
                  </a:cubicBezTo>
                  <a:close/>
                </a:path>
              </a:pathLst>
            </a:custGeom>
            <a:solidFill>
              <a:srgbClr val="F18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0" name="Google Shape;9470;p10"/>
            <p:cNvSpPr/>
            <p:nvPr/>
          </p:nvSpPr>
          <p:spPr>
            <a:xfrm>
              <a:off x="4362575" y="3213000"/>
              <a:ext cx="77275" cy="415975"/>
            </a:xfrm>
            <a:custGeom>
              <a:avLst/>
              <a:gdLst/>
              <a:ahLst/>
              <a:cxnLst/>
              <a:rect l="l" t="t" r="r" b="b"/>
              <a:pathLst>
                <a:path w="3091" h="16639" extrusionOk="0">
                  <a:moveTo>
                    <a:pt x="1585" y="1"/>
                  </a:moveTo>
                  <a:cubicBezTo>
                    <a:pt x="1506" y="159"/>
                    <a:pt x="1427" y="397"/>
                    <a:pt x="1427" y="555"/>
                  </a:cubicBezTo>
                  <a:cubicBezTo>
                    <a:pt x="1268" y="952"/>
                    <a:pt x="1189" y="1427"/>
                    <a:pt x="1268" y="1902"/>
                  </a:cubicBezTo>
                  <a:cubicBezTo>
                    <a:pt x="1506" y="3645"/>
                    <a:pt x="1427" y="5309"/>
                    <a:pt x="951" y="6973"/>
                  </a:cubicBezTo>
                  <a:cubicBezTo>
                    <a:pt x="793" y="7844"/>
                    <a:pt x="555" y="8399"/>
                    <a:pt x="1268" y="9112"/>
                  </a:cubicBezTo>
                  <a:cubicBezTo>
                    <a:pt x="1902" y="9825"/>
                    <a:pt x="2298" y="10775"/>
                    <a:pt x="951" y="11330"/>
                  </a:cubicBezTo>
                  <a:cubicBezTo>
                    <a:pt x="1" y="11726"/>
                    <a:pt x="397" y="12518"/>
                    <a:pt x="476" y="13152"/>
                  </a:cubicBezTo>
                  <a:cubicBezTo>
                    <a:pt x="555" y="13944"/>
                    <a:pt x="1110" y="14578"/>
                    <a:pt x="1823" y="14895"/>
                  </a:cubicBezTo>
                  <a:cubicBezTo>
                    <a:pt x="2219" y="15133"/>
                    <a:pt x="2219" y="16321"/>
                    <a:pt x="3090" y="16638"/>
                  </a:cubicBezTo>
                  <a:cubicBezTo>
                    <a:pt x="2853" y="13231"/>
                    <a:pt x="2774" y="9825"/>
                    <a:pt x="2298" y="6497"/>
                  </a:cubicBezTo>
                  <a:cubicBezTo>
                    <a:pt x="2061" y="4358"/>
                    <a:pt x="2377" y="2061"/>
                    <a:pt x="1585" y="1"/>
                  </a:cubicBezTo>
                  <a:close/>
                </a:path>
              </a:pathLst>
            </a:custGeom>
            <a:solidFill>
              <a:srgbClr val="F08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1" name="Google Shape;9471;p10"/>
            <p:cNvSpPr/>
            <p:nvPr/>
          </p:nvSpPr>
          <p:spPr>
            <a:xfrm>
              <a:off x="3661450" y="1906850"/>
              <a:ext cx="251800" cy="131675"/>
            </a:xfrm>
            <a:custGeom>
              <a:avLst/>
              <a:gdLst/>
              <a:ahLst/>
              <a:cxnLst/>
              <a:rect l="l" t="t" r="r" b="b"/>
              <a:pathLst>
                <a:path w="10072" h="5267" extrusionOk="0">
                  <a:moveTo>
                    <a:pt x="8708" y="1"/>
                  </a:moveTo>
                  <a:cubicBezTo>
                    <a:pt x="8549" y="1"/>
                    <a:pt x="8367" y="13"/>
                    <a:pt x="8160" y="38"/>
                  </a:cubicBezTo>
                  <a:cubicBezTo>
                    <a:pt x="6497" y="592"/>
                    <a:pt x="4833" y="1305"/>
                    <a:pt x="3248" y="2097"/>
                  </a:cubicBezTo>
                  <a:cubicBezTo>
                    <a:pt x="2218" y="2731"/>
                    <a:pt x="872" y="2811"/>
                    <a:pt x="0" y="3761"/>
                  </a:cubicBezTo>
                  <a:cubicBezTo>
                    <a:pt x="131" y="3799"/>
                    <a:pt x="263" y="3810"/>
                    <a:pt x="392" y="3810"/>
                  </a:cubicBezTo>
                  <a:cubicBezTo>
                    <a:pt x="570" y="3810"/>
                    <a:pt x="744" y="3789"/>
                    <a:pt x="909" y="3789"/>
                  </a:cubicBezTo>
                  <a:cubicBezTo>
                    <a:pt x="1129" y="3789"/>
                    <a:pt x="1332" y="3826"/>
                    <a:pt x="1505" y="3999"/>
                  </a:cubicBezTo>
                  <a:cubicBezTo>
                    <a:pt x="1189" y="4553"/>
                    <a:pt x="79" y="3999"/>
                    <a:pt x="0" y="5266"/>
                  </a:cubicBezTo>
                  <a:cubicBezTo>
                    <a:pt x="444" y="4940"/>
                    <a:pt x="881" y="4833"/>
                    <a:pt x="1315" y="4833"/>
                  </a:cubicBezTo>
                  <a:cubicBezTo>
                    <a:pt x="2129" y="4833"/>
                    <a:pt x="2934" y="5209"/>
                    <a:pt x="3756" y="5209"/>
                  </a:cubicBezTo>
                  <a:cubicBezTo>
                    <a:pt x="3981" y="5209"/>
                    <a:pt x="4208" y="5180"/>
                    <a:pt x="4437" y="5108"/>
                  </a:cubicBezTo>
                  <a:cubicBezTo>
                    <a:pt x="4199" y="4316"/>
                    <a:pt x="3169" y="4316"/>
                    <a:pt x="2852" y="3444"/>
                  </a:cubicBezTo>
                  <a:cubicBezTo>
                    <a:pt x="2926" y="3422"/>
                    <a:pt x="3003" y="3411"/>
                    <a:pt x="3081" y="3411"/>
                  </a:cubicBezTo>
                  <a:cubicBezTo>
                    <a:pt x="3693" y="3411"/>
                    <a:pt x="4420" y="4026"/>
                    <a:pt x="4997" y="4026"/>
                  </a:cubicBezTo>
                  <a:cubicBezTo>
                    <a:pt x="5375" y="4026"/>
                    <a:pt x="5688" y="3763"/>
                    <a:pt x="5863" y="2890"/>
                  </a:cubicBezTo>
                  <a:cubicBezTo>
                    <a:pt x="6094" y="2936"/>
                    <a:pt x="6325" y="2958"/>
                    <a:pt x="6555" y="2958"/>
                  </a:cubicBezTo>
                  <a:cubicBezTo>
                    <a:pt x="7505" y="2958"/>
                    <a:pt x="8425" y="2577"/>
                    <a:pt x="9190" y="1939"/>
                  </a:cubicBezTo>
                  <a:cubicBezTo>
                    <a:pt x="9758" y="875"/>
                    <a:pt x="10071" y="1"/>
                    <a:pt x="8708" y="1"/>
                  </a:cubicBez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2" name="Google Shape;9472;p10"/>
            <p:cNvSpPr/>
            <p:nvPr/>
          </p:nvSpPr>
          <p:spPr>
            <a:xfrm>
              <a:off x="4748800" y="1620600"/>
              <a:ext cx="190175" cy="380900"/>
            </a:xfrm>
            <a:custGeom>
              <a:avLst/>
              <a:gdLst/>
              <a:ahLst/>
              <a:cxnLst/>
              <a:rect l="l" t="t" r="r" b="b"/>
              <a:pathLst>
                <a:path w="7607" h="1523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397" y="475"/>
                    <a:pt x="1" y="1426"/>
                    <a:pt x="238" y="2377"/>
                  </a:cubicBezTo>
                  <a:cubicBezTo>
                    <a:pt x="476" y="3327"/>
                    <a:pt x="634" y="4357"/>
                    <a:pt x="793" y="5308"/>
                  </a:cubicBezTo>
                  <a:cubicBezTo>
                    <a:pt x="793" y="7209"/>
                    <a:pt x="1664" y="8952"/>
                    <a:pt x="3170" y="10141"/>
                  </a:cubicBezTo>
                  <a:cubicBezTo>
                    <a:pt x="4120" y="11092"/>
                    <a:pt x="5150" y="11963"/>
                    <a:pt x="5546" y="13389"/>
                  </a:cubicBezTo>
                  <a:cubicBezTo>
                    <a:pt x="6358" y="13832"/>
                    <a:pt x="6208" y="15235"/>
                    <a:pt x="7334" y="15235"/>
                  </a:cubicBezTo>
                  <a:cubicBezTo>
                    <a:pt x="7417" y="15235"/>
                    <a:pt x="7508" y="15228"/>
                    <a:pt x="7606" y="15211"/>
                  </a:cubicBezTo>
                  <a:cubicBezTo>
                    <a:pt x="7606" y="14815"/>
                    <a:pt x="7606" y="14419"/>
                    <a:pt x="7448" y="14023"/>
                  </a:cubicBezTo>
                  <a:cubicBezTo>
                    <a:pt x="6022" y="11646"/>
                    <a:pt x="4912" y="9111"/>
                    <a:pt x="3249" y="6813"/>
                  </a:cubicBezTo>
                  <a:cubicBezTo>
                    <a:pt x="1743" y="4912"/>
                    <a:pt x="80" y="2773"/>
                    <a:pt x="1268" y="0"/>
                  </a:cubicBezTo>
                  <a:close/>
                </a:path>
              </a:pathLst>
            </a:custGeom>
            <a:solidFill>
              <a:srgbClr val="EF90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3" name="Google Shape;9473;p10"/>
            <p:cNvSpPr/>
            <p:nvPr/>
          </p:nvSpPr>
          <p:spPr>
            <a:xfrm>
              <a:off x="3972400" y="3152700"/>
              <a:ext cx="217900" cy="440625"/>
            </a:xfrm>
            <a:custGeom>
              <a:avLst/>
              <a:gdLst/>
              <a:ahLst/>
              <a:cxnLst/>
              <a:rect l="l" t="t" r="r" b="b"/>
              <a:pathLst>
                <a:path w="8716" h="17625" extrusionOk="0">
                  <a:moveTo>
                    <a:pt x="8355" y="0"/>
                  </a:moveTo>
                  <a:cubicBezTo>
                    <a:pt x="8030" y="0"/>
                    <a:pt x="7886" y="324"/>
                    <a:pt x="7685" y="591"/>
                  </a:cubicBezTo>
                  <a:cubicBezTo>
                    <a:pt x="5229" y="6295"/>
                    <a:pt x="3249" y="12237"/>
                    <a:pt x="0" y="17624"/>
                  </a:cubicBezTo>
                  <a:cubicBezTo>
                    <a:pt x="872" y="17386"/>
                    <a:pt x="1664" y="16832"/>
                    <a:pt x="2060" y="15960"/>
                  </a:cubicBezTo>
                  <a:cubicBezTo>
                    <a:pt x="2932" y="13821"/>
                    <a:pt x="4358" y="11841"/>
                    <a:pt x="4992" y="9464"/>
                  </a:cubicBezTo>
                  <a:cubicBezTo>
                    <a:pt x="5784" y="6849"/>
                    <a:pt x="6972" y="4235"/>
                    <a:pt x="8398" y="1858"/>
                  </a:cubicBezTo>
                  <a:cubicBezTo>
                    <a:pt x="8636" y="1225"/>
                    <a:pt x="8715" y="591"/>
                    <a:pt x="8557" y="36"/>
                  </a:cubicBezTo>
                  <a:cubicBezTo>
                    <a:pt x="8482" y="11"/>
                    <a:pt x="8415" y="0"/>
                    <a:pt x="8355" y="0"/>
                  </a:cubicBezTo>
                  <a:close/>
                </a:path>
              </a:pathLst>
            </a:custGeom>
            <a:solidFill>
              <a:srgbClr val="EE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4" name="Google Shape;9474;p10"/>
            <p:cNvSpPr/>
            <p:nvPr/>
          </p:nvSpPr>
          <p:spPr>
            <a:xfrm>
              <a:off x="4156600" y="5028500"/>
              <a:ext cx="89150" cy="349350"/>
            </a:xfrm>
            <a:custGeom>
              <a:avLst/>
              <a:gdLst/>
              <a:ahLst/>
              <a:cxnLst/>
              <a:rect l="l" t="t" r="r" b="b"/>
              <a:pathLst>
                <a:path w="3566" h="13974" extrusionOk="0">
                  <a:moveTo>
                    <a:pt x="1883" y="0"/>
                  </a:moveTo>
                  <a:cubicBezTo>
                    <a:pt x="1709" y="0"/>
                    <a:pt x="1545" y="90"/>
                    <a:pt x="1426" y="268"/>
                  </a:cubicBezTo>
                  <a:cubicBezTo>
                    <a:pt x="1109" y="902"/>
                    <a:pt x="951" y="1615"/>
                    <a:pt x="1030" y="2407"/>
                  </a:cubicBezTo>
                  <a:cubicBezTo>
                    <a:pt x="1030" y="2803"/>
                    <a:pt x="1189" y="3278"/>
                    <a:pt x="1347" y="3675"/>
                  </a:cubicBezTo>
                  <a:cubicBezTo>
                    <a:pt x="1426" y="3833"/>
                    <a:pt x="1506" y="3912"/>
                    <a:pt x="1585" y="4071"/>
                  </a:cubicBezTo>
                  <a:cubicBezTo>
                    <a:pt x="1713" y="4135"/>
                    <a:pt x="1997" y="4251"/>
                    <a:pt x="1807" y="4251"/>
                  </a:cubicBezTo>
                  <a:cubicBezTo>
                    <a:pt x="1762" y="4251"/>
                    <a:pt x="1691" y="4244"/>
                    <a:pt x="1585" y="4229"/>
                  </a:cubicBezTo>
                  <a:cubicBezTo>
                    <a:pt x="1426" y="4229"/>
                    <a:pt x="1268" y="4308"/>
                    <a:pt x="1268" y="4467"/>
                  </a:cubicBezTo>
                  <a:lnTo>
                    <a:pt x="1268" y="4942"/>
                  </a:lnTo>
                  <a:cubicBezTo>
                    <a:pt x="1268" y="6923"/>
                    <a:pt x="1189" y="8983"/>
                    <a:pt x="872" y="10963"/>
                  </a:cubicBezTo>
                  <a:cubicBezTo>
                    <a:pt x="713" y="11835"/>
                    <a:pt x="0" y="13340"/>
                    <a:pt x="1664" y="13974"/>
                  </a:cubicBezTo>
                  <a:lnTo>
                    <a:pt x="2219" y="13498"/>
                  </a:lnTo>
                  <a:cubicBezTo>
                    <a:pt x="2694" y="9537"/>
                    <a:pt x="3090" y="5576"/>
                    <a:pt x="3565" y="1615"/>
                  </a:cubicBezTo>
                  <a:lnTo>
                    <a:pt x="3565" y="1615"/>
                  </a:lnTo>
                  <a:cubicBezTo>
                    <a:pt x="3443" y="1697"/>
                    <a:pt x="3325" y="1736"/>
                    <a:pt x="3216" y="1736"/>
                  </a:cubicBezTo>
                  <a:cubicBezTo>
                    <a:pt x="2901" y="1736"/>
                    <a:pt x="2653" y="1410"/>
                    <a:pt x="2536" y="822"/>
                  </a:cubicBezTo>
                  <a:cubicBezTo>
                    <a:pt x="2536" y="506"/>
                    <a:pt x="2377" y="189"/>
                    <a:pt x="2060" y="30"/>
                  </a:cubicBezTo>
                  <a:cubicBezTo>
                    <a:pt x="2001" y="10"/>
                    <a:pt x="1941" y="0"/>
                    <a:pt x="1883" y="0"/>
                  </a:cubicBezTo>
                  <a:close/>
                </a:path>
              </a:pathLst>
            </a:custGeom>
            <a:solidFill>
              <a:srgbClr val="B85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5" name="Google Shape;9475;p10"/>
            <p:cNvSpPr/>
            <p:nvPr/>
          </p:nvSpPr>
          <p:spPr>
            <a:xfrm>
              <a:off x="3985425" y="1783375"/>
              <a:ext cx="214775" cy="124425"/>
            </a:xfrm>
            <a:custGeom>
              <a:avLst/>
              <a:gdLst/>
              <a:ahLst/>
              <a:cxnLst/>
              <a:rect l="l" t="t" r="r" b="b"/>
              <a:pathLst>
                <a:path w="8591" h="4977" extrusionOk="0">
                  <a:moveTo>
                    <a:pt x="8289" y="0"/>
                  </a:moveTo>
                  <a:cubicBezTo>
                    <a:pt x="8196" y="0"/>
                    <a:pt x="8102" y="44"/>
                    <a:pt x="8036" y="144"/>
                  </a:cubicBezTo>
                  <a:cubicBezTo>
                    <a:pt x="6372" y="461"/>
                    <a:pt x="4867" y="1015"/>
                    <a:pt x="3361" y="1728"/>
                  </a:cubicBezTo>
                  <a:cubicBezTo>
                    <a:pt x="2925" y="1874"/>
                    <a:pt x="3023" y="2619"/>
                    <a:pt x="2553" y="2619"/>
                  </a:cubicBezTo>
                  <a:cubicBezTo>
                    <a:pt x="2510" y="2619"/>
                    <a:pt x="2463" y="2613"/>
                    <a:pt x="2411" y="2600"/>
                  </a:cubicBezTo>
                  <a:cubicBezTo>
                    <a:pt x="2220" y="2549"/>
                    <a:pt x="2031" y="2525"/>
                    <a:pt x="1848" y="2525"/>
                  </a:cubicBezTo>
                  <a:cubicBezTo>
                    <a:pt x="892" y="2525"/>
                    <a:pt x="100" y="3187"/>
                    <a:pt x="34" y="4184"/>
                  </a:cubicBezTo>
                  <a:cubicBezTo>
                    <a:pt x="1" y="4647"/>
                    <a:pt x="230" y="4738"/>
                    <a:pt x="548" y="4738"/>
                  </a:cubicBezTo>
                  <a:cubicBezTo>
                    <a:pt x="752" y="4738"/>
                    <a:pt x="994" y="4700"/>
                    <a:pt x="1226" y="4700"/>
                  </a:cubicBezTo>
                  <a:cubicBezTo>
                    <a:pt x="1499" y="4700"/>
                    <a:pt x="1761" y="4752"/>
                    <a:pt x="1935" y="4977"/>
                  </a:cubicBezTo>
                  <a:lnTo>
                    <a:pt x="2411" y="4977"/>
                  </a:lnTo>
                  <a:cubicBezTo>
                    <a:pt x="2648" y="4660"/>
                    <a:pt x="3045" y="4739"/>
                    <a:pt x="3361" y="4422"/>
                  </a:cubicBezTo>
                  <a:cubicBezTo>
                    <a:pt x="3995" y="4026"/>
                    <a:pt x="4708" y="3788"/>
                    <a:pt x="5421" y="3551"/>
                  </a:cubicBezTo>
                  <a:cubicBezTo>
                    <a:pt x="7481" y="3313"/>
                    <a:pt x="7956" y="1728"/>
                    <a:pt x="8590" y="223"/>
                  </a:cubicBezTo>
                  <a:cubicBezTo>
                    <a:pt x="8544" y="85"/>
                    <a:pt x="8418" y="0"/>
                    <a:pt x="8289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6" name="Google Shape;9476;p10"/>
            <p:cNvSpPr/>
            <p:nvPr/>
          </p:nvSpPr>
          <p:spPr>
            <a:xfrm>
              <a:off x="3865450" y="1828550"/>
              <a:ext cx="204025" cy="132725"/>
            </a:xfrm>
            <a:custGeom>
              <a:avLst/>
              <a:gdLst/>
              <a:ahLst/>
              <a:cxnLst/>
              <a:rect l="l" t="t" r="r" b="b"/>
              <a:pathLst>
                <a:path w="8161" h="5309" extrusionOk="0">
                  <a:moveTo>
                    <a:pt x="8160" y="1"/>
                  </a:moveTo>
                  <a:lnTo>
                    <a:pt x="8160" y="1"/>
                  </a:lnTo>
                  <a:cubicBezTo>
                    <a:pt x="5308" y="634"/>
                    <a:pt x="2535" y="1664"/>
                    <a:pt x="0" y="3170"/>
                  </a:cubicBezTo>
                  <a:cubicBezTo>
                    <a:pt x="872" y="3249"/>
                    <a:pt x="1506" y="3487"/>
                    <a:pt x="793" y="4437"/>
                  </a:cubicBezTo>
                  <a:cubicBezTo>
                    <a:pt x="713" y="4516"/>
                    <a:pt x="951" y="4833"/>
                    <a:pt x="951" y="5071"/>
                  </a:cubicBezTo>
                  <a:cubicBezTo>
                    <a:pt x="1109" y="5229"/>
                    <a:pt x="1308" y="5309"/>
                    <a:pt x="1496" y="5309"/>
                  </a:cubicBezTo>
                  <a:cubicBezTo>
                    <a:pt x="1684" y="5309"/>
                    <a:pt x="1862" y="5229"/>
                    <a:pt x="1981" y="5071"/>
                  </a:cubicBezTo>
                  <a:cubicBezTo>
                    <a:pt x="2600" y="4762"/>
                    <a:pt x="3073" y="4211"/>
                    <a:pt x="3817" y="4211"/>
                  </a:cubicBezTo>
                  <a:cubicBezTo>
                    <a:pt x="4026" y="4211"/>
                    <a:pt x="4256" y="4254"/>
                    <a:pt x="4516" y="4358"/>
                  </a:cubicBezTo>
                  <a:cubicBezTo>
                    <a:pt x="4554" y="4372"/>
                    <a:pt x="4590" y="4379"/>
                    <a:pt x="4624" y="4379"/>
                  </a:cubicBezTo>
                  <a:cubicBezTo>
                    <a:pt x="5107" y="4379"/>
                    <a:pt x="5325" y="3093"/>
                    <a:pt x="6134" y="3093"/>
                  </a:cubicBezTo>
                  <a:cubicBezTo>
                    <a:pt x="6244" y="3093"/>
                    <a:pt x="6364" y="3116"/>
                    <a:pt x="6497" y="3170"/>
                  </a:cubicBezTo>
                  <a:lnTo>
                    <a:pt x="6734" y="3170"/>
                  </a:lnTo>
                  <a:cubicBezTo>
                    <a:pt x="6418" y="2457"/>
                    <a:pt x="5546" y="2932"/>
                    <a:pt x="5150" y="2377"/>
                  </a:cubicBezTo>
                  <a:cubicBezTo>
                    <a:pt x="6101" y="1664"/>
                    <a:pt x="6566" y="1351"/>
                    <a:pt x="6907" y="1351"/>
                  </a:cubicBezTo>
                  <a:cubicBezTo>
                    <a:pt x="7134" y="1351"/>
                    <a:pt x="7305" y="1490"/>
                    <a:pt x="7527" y="1744"/>
                  </a:cubicBezTo>
                  <a:lnTo>
                    <a:pt x="8160" y="1"/>
                  </a:lnTo>
                  <a:close/>
                </a:path>
              </a:pathLst>
            </a:custGeom>
            <a:solidFill>
              <a:srgbClr val="F18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7" name="Google Shape;9477;p10"/>
            <p:cNvSpPr/>
            <p:nvPr/>
          </p:nvSpPr>
          <p:spPr>
            <a:xfrm>
              <a:off x="2867225" y="3773525"/>
              <a:ext cx="156475" cy="168875"/>
            </a:xfrm>
            <a:custGeom>
              <a:avLst/>
              <a:gdLst/>
              <a:ahLst/>
              <a:cxnLst/>
              <a:rect l="l" t="t" r="r" b="b"/>
              <a:pathLst>
                <a:path w="6259" h="6755" extrusionOk="0">
                  <a:moveTo>
                    <a:pt x="6259" y="1"/>
                  </a:moveTo>
                  <a:cubicBezTo>
                    <a:pt x="4199" y="1743"/>
                    <a:pt x="1822" y="3090"/>
                    <a:pt x="0" y="5071"/>
                  </a:cubicBezTo>
                  <a:lnTo>
                    <a:pt x="555" y="5150"/>
                  </a:lnTo>
                  <a:cubicBezTo>
                    <a:pt x="713" y="5309"/>
                    <a:pt x="872" y="5467"/>
                    <a:pt x="1030" y="5626"/>
                  </a:cubicBezTo>
                  <a:cubicBezTo>
                    <a:pt x="1109" y="5626"/>
                    <a:pt x="1109" y="5705"/>
                    <a:pt x="1188" y="5784"/>
                  </a:cubicBezTo>
                  <a:cubicBezTo>
                    <a:pt x="1188" y="5863"/>
                    <a:pt x="1030" y="5942"/>
                    <a:pt x="1030" y="6101"/>
                  </a:cubicBezTo>
                  <a:lnTo>
                    <a:pt x="1030" y="6576"/>
                  </a:lnTo>
                  <a:cubicBezTo>
                    <a:pt x="1149" y="6695"/>
                    <a:pt x="1327" y="6754"/>
                    <a:pt x="1505" y="6754"/>
                  </a:cubicBezTo>
                  <a:cubicBezTo>
                    <a:pt x="1684" y="6754"/>
                    <a:pt x="1862" y="6695"/>
                    <a:pt x="1981" y="6576"/>
                  </a:cubicBezTo>
                  <a:cubicBezTo>
                    <a:pt x="2390" y="6126"/>
                    <a:pt x="2842" y="5972"/>
                    <a:pt x="3336" y="5972"/>
                  </a:cubicBezTo>
                  <a:cubicBezTo>
                    <a:pt x="3798" y="5972"/>
                    <a:pt x="4297" y="6106"/>
                    <a:pt x="4833" y="6259"/>
                  </a:cubicBezTo>
                  <a:cubicBezTo>
                    <a:pt x="4120" y="4833"/>
                    <a:pt x="4912" y="4041"/>
                    <a:pt x="5783" y="3249"/>
                  </a:cubicBezTo>
                  <a:cubicBezTo>
                    <a:pt x="5070" y="2853"/>
                    <a:pt x="5070" y="1823"/>
                    <a:pt x="5783" y="1427"/>
                  </a:cubicBezTo>
                  <a:cubicBezTo>
                    <a:pt x="5942" y="1268"/>
                    <a:pt x="6100" y="1110"/>
                    <a:pt x="6259" y="872"/>
                  </a:cubicBezTo>
                  <a:lnTo>
                    <a:pt x="6259" y="1"/>
                  </a:lnTo>
                  <a:close/>
                </a:path>
              </a:pathLst>
            </a:custGeom>
            <a:solidFill>
              <a:srgbClr val="F18C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8" name="Google Shape;9478;p10"/>
            <p:cNvSpPr/>
            <p:nvPr/>
          </p:nvSpPr>
          <p:spPr>
            <a:xfrm>
              <a:off x="4861700" y="2417750"/>
              <a:ext cx="128750" cy="428875"/>
            </a:xfrm>
            <a:custGeom>
              <a:avLst/>
              <a:gdLst/>
              <a:ahLst/>
              <a:cxnLst/>
              <a:rect l="l" t="t" r="r" b="b"/>
              <a:pathLst>
                <a:path w="5150" h="17155" extrusionOk="0">
                  <a:moveTo>
                    <a:pt x="775" y="0"/>
                  </a:moveTo>
                  <a:cubicBezTo>
                    <a:pt x="606" y="0"/>
                    <a:pt x="400" y="66"/>
                    <a:pt x="230" y="66"/>
                  </a:cubicBezTo>
                  <a:cubicBezTo>
                    <a:pt x="175" y="66"/>
                    <a:pt x="124" y="60"/>
                    <a:pt x="80" y="42"/>
                  </a:cubicBezTo>
                  <a:lnTo>
                    <a:pt x="80" y="42"/>
                  </a:lnTo>
                  <a:cubicBezTo>
                    <a:pt x="0" y="596"/>
                    <a:pt x="80" y="1151"/>
                    <a:pt x="159" y="1705"/>
                  </a:cubicBezTo>
                  <a:cubicBezTo>
                    <a:pt x="951" y="4399"/>
                    <a:pt x="1585" y="7172"/>
                    <a:pt x="2298" y="9866"/>
                  </a:cubicBezTo>
                  <a:cubicBezTo>
                    <a:pt x="3011" y="12322"/>
                    <a:pt x="3486" y="14936"/>
                    <a:pt x="4833" y="17154"/>
                  </a:cubicBezTo>
                  <a:cubicBezTo>
                    <a:pt x="5150" y="15887"/>
                    <a:pt x="4358" y="14778"/>
                    <a:pt x="4516" y="13510"/>
                  </a:cubicBezTo>
                  <a:cubicBezTo>
                    <a:pt x="4675" y="12559"/>
                    <a:pt x="4278" y="11529"/>
                    <a:pt x="3486" y="10975"/>
                  </a:cubicBezTo>
                  <a:cubicBezTo>
                    <a:pt x="3328" y="10816"/>
                    <a:pt x="3090" y="10579"/>
                    <a:pt x="3090" y="10420"/>
                  </a:cubicBezTo>
                  <a:cubicBezTo>
                    <a:pt x="3328" y="9073"/>
                    <a:pt x="2536" y="7726"/>
                    <a:pt x="2932" y="6380"/>
                  </a:cubicBezTo>
                  <a:cubicBezTo>
                    <a:pt x="3169" y="5825"/>
                    <a:pt x="3011" y="5191"/>
                    <a:pt x="2536" y="4954"/>
                  </a:cubicBezTo>
                  <a:cubicBezTo>
                    <a:pt x="634" y="4003"/>
                    <a:pt x="793" y="2260"/>
                    <a:pt x="1030" y="913"/>
                  </a:cubicBezTo>
                  <a:cubicBezTo>
                    <a:pt x="1199" y="152"/>
                    <a:pt x="1030" y="0"/>
                    <a:pt x="775" y="0"/>
                  </a:cubicBezTo>
                  <a:close/>
                </a:path>
              </a:pathLst>
            </a:custGeom>
            <a:solidFill>
              <a:srgbClr val="EE7F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9" name="Google Shape;9479;p10"/>
            <p:cNvSpPr/>
            <p:nvPr/>
          </p:nvSpPr>
          <p:spPr>
            <a:xfrm>
              <a:off x="5008250" y="1800825"/>
              <a:ext cx="152550" cy="415950"/>
            </a:xfrm>
            <a:custGeom>
              <a:avLst/>
              <a:gdLst/>
              <a:ahLst/>
              <a:cxnLst/>
              <a:rect l="l" t="t" r="r" b="b"/>
              <a:pathLst>
                <a:path w="6102" h="16638" extrusionOk="0">
                  <a:moveTo>
                    <a:pt x="1" y="0"/>
                  </a:moveTo>
                  <a:lnTo>
                    <a:pt x="1" y="0"/>
                  </a:lnTo>
                  <a:cubicBezTo>
                    <a:pt x="556" y="3803"/>
                    <a:pt x="1427" y="7527"/>
                    <a:pt x="2615" y="11171"/>
                  </a:cubicBezTo>
                  <a:cubicBezTo>
                    <a:pt x="3091" y="12756"/>
                    <a:pt x="3725" y="14261"/>
                    <a:pt x="4675" y="15608"/>
                  </a:cubicBezTo>
                  <a:cubicBezTo>
                    <a:pt x="4992" y="16242"/>
                    <a:pt x="5388" y="16638"/>
                    <a:pt x="6101" y="16638"/>
                  </a:cubicBezTo>
                  <a:cubicBezTo>
                    <a:pt x="5864" y="15766"/>
                    <a:pt x="5467" y="14974"/>
                    <a:pt x="4992" y="14340"/>
                  </a:cubicBezTo>
                  <a:cubicBezTo>
                    <a:pt x="3645" y="11488"/>
                    <a:pt x="3011" y="8240"/>
                    <a:pt x="1585" y="5388"/>
                  </a:cubicBezTo>
                  <a:cubicBezTo>
                    <a:pt x="1427" y="5229"/>
                    <a:pt x="1665" y="4912"/>
                    <a:pt x="1585" y="4675"/>
                  </a:cubicBezTo>
                  <a:cubicBezTo>
                    <a:pt x="1031" y="3169"/>
                    <a:pt x="1427" y="1268"/>
                    <a:pt x="1" y="0"/>
                  </a:cubicBez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0" name="Google Shape;9480;p10"/>
            <p:cNvSpPr/>
            <p:nvPr/>
          </p:nvSpPr>
          <p:spPr>
            <a:xfrm>
              <a:off x="3366325" y="3417025"/>
              <a:ext cx="156500" cy="142225"/>
            </a:xfrm>
            <a:custGeom>
              <a:avLst/>
              <a:gdLst/>
              <a:ahLst/>
              <a:cxnLst/>
              <a:rect l="l" t="t" r="r" b="b"/>
              <a:pathLst>
                <a:path w="6260" h="5689" extrusionOk="0">
                  <a:moveTo>
                    <a:pt x="4913" y="0"/>
                  </a:moveTo>
                  <a:lnTo>
                    <a:pt x="4913" y="0"/>
                  </a:lnTo>
                  <a:cubicBezTo>
                    <a:pt x="3170" y="1347"/>
                    <a:pt x="1268" y="2456"/>
                    <a:pt x="1" y="4199"/>
                  </a:cubicBezTo>
                  <a:cubicBezTo>
                    <a:pt x="159" y="4199"/>
                    <a:pt x="397" y="4199"/>
                    <a:pt x="476" y="4278"/>
                  </a:cubicBezTo>
                  <a:cubicBezTo>
                    <a:pt x="1120" y="5291"/>
                    <a:pt x="1925" y="5688"/>
                    <a:pt x="2813" y="5688"/>
                  </a:cubicBezTo>
                  <a:cubicBezTo>
                    <a:pt x="3453" y="5688"/>
                    <a:pt x="4136" y="5482"/>
                    <a:pt x="4833" y="5150"/>
                  </a:cubicBezTo>
                  <a:cubicBezTo>
                    <a:pt x="4200" y="4278"/>
                    <a:pt x="2457" y="5070"/>
                    <a:pt x="2377" y="3486"/>
                  </a:cubicBezTo>
                  <a:cubicBezTo>
                    <a:pt x="2425" y="3477"/>
                    <a:pt x="2470" y="3472"/>
                    <a:pt x="2515" y="3472"/>
                  </a:cubicBezTo>
                  <a:cubicBezTo>
                    <a:pt x="3083" y="3472"/>
                    <a:pt x="3452" y="4182"/>
                    <a:pt x="4004" y="4182"/>
                  </a:cubicBezTo>
                  <a:cubicBezTo>
                    <a:pt x="4136" y="4182"/>
                    <a:pt x="4279" y="4141"/>
                    <a:pt x="4437" y="4041"/>
                  </a:cubicBezTo>
                  <a:cubicBezTo>
                    <a:pt x="4279" y="3248"/>
                    <a:pt x="4279" y="2377"/>
                    <a:pt x="4437" y="1505"/>
                  </a:cubicBezTo>
                  <a:cubicBezTo>
                    <a:pt x="6259" y="1426"/>
                    <a:pt x="4913" y="555"/>
                    <a:pt x="4913" y="0"/>
                  </a:cubicBezTo>
                  <a:close/>
                </a:path>
              </a:pathLst>
            </a:custGeom>
            <a:solidFill>
              <a:srgbClr val="F1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1" name="Google Shape;9481;p10"/>
            <p:cNvSpPr/>
            <p:nvPr/>
          </p:nvSpPr>
          <p:spPr>
            <a:xfrm>
              <a:off x="3400000" y="1713175"/>
              <a:ext cx="267400" cy="123325"/>
            </a:xfrm>
            <a:custGeom>
              <a:avLst/>
              <a:gdLst/>
              <a:ahLst/>
              <a:cxnLst/>
              <a:rect l="l" t="t" r="r" b="b"/>
              <a:pathLst>
                <a:path w="10696" h="4933" extrusionOk="0">
                  <a:moveTo>
                    <a:pt x="9682" y="0"/>
                  </a:moveTo>
                  <a:cubicBezTo>
                    <a:pt x="8567" y="0"/>
                    <a:pt x="7687" y="905"/>
                    <a:pt x="7368" y="1605"/>
                  </a:cubicBezTo>
                  <a:cubicBezTo>
                    <a:pt x="7021" y="2161"/>
                    <a:pt x="6674" y="2412"/>
                    <a:pt x="6326" y="2412"/>
                  </a:cubicBezTo>
                  <a:cubicBezTo>
                    <a:pt x="6278" y="2412"/>
                    <a:pt x="6229" y="2407"/>
                    <a:pt x="6180" y="2397"/>
                  </a:cubicBezTo>
                  <a:cubicBezTo>
                    <a:pt x="5839" y="2300"/>
                    <a:pt x="5518" y="2259"/>
                    <a:pt x="5209" y="2259"/>
                  </a:cubicBezTo>
                  <a:cubicBezTo>
                    <a:pt x="4009" y="2259"/>
                    <a:pt x="2987" y="2875"/>
                    <a:pt x="1664" y="3190"/>
                  </a:cubicBezTo>
                  <a:cubicBezTo>
                    <a:pt x="0" y="3586"/>
                    <a:pt x="793" y="4220"/>
                    <a:pt x="1110" y="4933"/>
                  </a:cubicBezTo>
                  <a:cubicBezTo>
                    <a:pt x="3724" y="4140"/>
                    <a:pt x="6259" y="3269"/>
                    <a:pt x="8715" y="2160"/>
                  </a:cubicBezTo>
                  <a:cubicBezTo>
                    <a:pt x="9270" y="1447"/>
                    <a:pt x="10537" y="1605"/>
                    <a:pt x="10696" y="496"/>
                  </a:cubicBezTo>
                  <a:lnTo>
                    <a:pt x="10537" y="179"/>
                  </a:lnTo>
                  <a:cubicBezTo>
                    <a:pt x="10241" y="54"/>
                    <a:pt x="9955" y="0"/>
                    <a:pt x="9682" y="0"/>
                  </a:cubicBezTo>
                  <a:close/>
                </a:path>
              </a:pathLst>
            </a:custGeom>
            <a:solidFill>
              <a:srgbClr val="EF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2" name="Google Shape;9482;p10"/>
            <p:cNvSpPr/>
            <p:nvPr/>
          </p:nvSpPr>
          <p:spPr>
            <a:xfrm>
              <a:off x="4934975" y="4741550"/>
              <a:ext cx="108950" cy="277825"/>
            </a:xfrm>
            <a:custGeom>
              <a:avLst/>
              <a:gdLst/>
              <a:ahLst/>
              <a:cxnLst/>
              <a:rect l="l" t="t" r="r" b="b"/>
              <a:pathLst>
                <a:path w="4358" h="11113" extrusionOk="0">
                  <a:moveTo>
                    <a:pt x="3843" y="1"/>
                  </a:moveTo>
                  <a:cubicBezTo>
                    <a:pt x="3665" y="1"/>
                    <a:pt x="3487" y="60"/>
                    <a:pt x="3328" y="179"/>
                  </a:cubicBezTo>
                  <a:lnTo>
                    <a:pt x="2853" y="179"/>
                  </a:lnTo>
                  <a:cubicBezTo>
                    <a:pt x="2615" y="496"/>
                    <a:pt x="2694" y="892"/>
                    <a:pt x="2377" y="1130"/>
                  </a:cubicBezTo>
                  <a:cubicBezTo>
                    <a:pt x="2377" y="1684"/>
                    <a:pt x="1902" y="2318"/>
                    <a:pt x="2694" y="2793"/>
                  </a:cubicBezTo>
                  <a:cubicBezTo>
                    <a:pt x="3328" y="3110"/>
                    <a:pt x="3645" y="3982"/>
                    <a:pt x="3011" y="4299"/>
                  </a:cubicBezTo>
                  <a:cubicBezTo>
                    <a:pt x="1744" y="5170"/>
                    <a:pt x="1744" y="6517"/>
                    <a:pt x="1585" y="7626"/>
                  </a:cubicBezTo>
                  <a:cubicBezTo>
                    <a:pt x="1427" y="8894"/>
                    <a:pt x="872" y="10082"/>
                    <a:pt x="1" y="11112"/>
                  </a:cubicBezTo>
                  <a:cubicBezTo>
                    <a:pt x="872" y="11033"/>
                    <a:pt x="1664" y="10478"/>
                    <a:pt x="1981" y="9686"/>
                  </a:cubicBezTo>
                  <a:cubicBezTo>
                    <a:pt x="3407" y="6675"/>
                    <a:pt x="4200" y="3506"/>
                    <a:pt x="4358" y="179"/>
                  </a:cubicBezTo>
                  <a:cubicBezTo>
                    <a:pt x="4200" y="60"/>
                    <a:pt x="4021" y="1"/>
                    <a:pt x="3843" y="1"/>
                  </a:cubicBezTo>
                  <a:close/>
                </a:path>
              </a:pathLst>
            </a:custGeom>
            <a:solidFill>
              <a:srgbClr val="EF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3" name="Google Shape;9483;p10"/>
            <p:cNvSpPr/>
            <p:nvPr/>
          </p:nvSpPr>
          <p:spPr>
            <a:xfrm>
              <a:off x="3128650" y="4803450"/>
              <a:ext cx="235725" cy="245625"/>
            </a:xfrm>
            <a:custGeom>
              <a:avLst/>
              <a:gdLst/>
              <a:ahLst/>
              <a:cxnLst/>
              <a:rect l="l" t="t" r="r" b="b"/>
              <a:pathLst>
                <a:path w="9429" h="9825" extrusionOk="0">
                  <a:moveTo>
                    <a:pt x="8795" y="1"/>
                  </a:moveTo>
                  <a:cubicBezTo>
                    <a:pt x="8478" y="1"/>
                    <a:pt x="8319" y="397"/>
                    <a:pt x="8161" y="555"/>
                  </a:cubicBezTo>
                  <a:lnTo>
                    <a:pt x="7686" y="555"/>
                  </a:lnTo>
                  <a:cubicBezTo>
                    <a:pt x="7606" y="555"/>
                    <a:pt x="7527" y="634"/>
                    <a:pt x="7527" y="714"/>
                  </a:cubicBezTo>
                  <a:cubicBezTo>
                    <a:pt x="7527" y="872"/>
                    <a:pt x="7527" y="951"/>
                    <a:pt x="7686" y="1030"/>
                  </a:cubicBezTo>
                  <a:lnTo>
                    <a:pt x="7686" y="1506"/>
                  </a:lnTo>
                  <a:cubicBezTo>
                    <a:pt x="6497" y="2219"/>
                    <a:pt x="4754" y="2456"/>
                    <a:pt x="4833" y="4437"/>
                  </a:cubicBezTo>
                  <a:cubicBezTo>
                    <a:pt x="4517" y="5546"/>
                    <a:pt x="3011" y="5388"/>
                    <a:pt x="2694" y="6180"/>
                  </a:cubicBezTo>
                  <a:cubicBezTo>
                    <a:pt x="2339" y="7033"/>
                    <a:pt x="2048" y="7630"/>
                    <a:pt x="1191" y="7630"/>
                  </a:cubicBezTo>
                  <a:cubicBezTo>
                    <a:pt x="1093" y="7630"/>
                    <a:pt x="987" y="7622"/>
                    <a:pt x="872" y="7606"/>
                  </a:cubicBezTo>
                  <a:cubicBezTo>
                    <a:pt x="714" y="7606"/>
                    <a:pt x="318" y="7923"/>
                    <a:pt x="476" y="8002"/>
                  </a:cubicBezTo>
                  <a:cubicBezTo>
                    <a:pt x="2140" y="9032"/>
                    <a:pt x="1" y="9032"/>
                    <a:pt x="1" y="9587"/>
                  </a:cubicBezTo>
                  <a:cubicBezTo>
                    <a:pt x="159" y="9745"/>
                    <a:pt x="357" y="9824"/>
                    <a:pt x="545" y="9824"/>
                  </a:cubicBezTo>
                  <a:cubicBezTo>
                    <a:pt x="734" y="9824"/>
                    <a:pt x="912" y="9745"/>
                    <a:pt x="1031" y="9587"/>
                  </a:cubicBezTo>
                  <a:cubicBezTo>
                    <a:pt x="4120" y="6972"/>
                    <a:pt x="6814" y="3962"/>
                    <a:pt x="9112" y="634"/>
                  </a:cubicBezTo>
                  <a:cubicBezTo>
                    <a:pt x="9428" y="238"/>
                    <a:pt x="9191" y="80"/>
                    <a:pt x="8795" y="1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4" name="Google Shape;9484;p10"/>
            <p:cNvSpPr/>
            <p:nvPr/>
          </p:nvSpPr>
          <p:spPr>
            <a:xfrm>
              <a:off x="4039750" y="1396900"/>
              <a:ext cx="253525" cy="156375"/>
            </a:xfrm>
            <a:custGeom>
              <a:avLst/>
              <a:gdLst/>
              <a:ahLst/>
              <a:cxnLst/>
              <a:rect l="l" t="t" r="r" b="b"/>
              <a:pathLst>
                <a:path w="10141" h="6255" extrusionOk="0">
                  <a:moveTo>
                    <a:pt x="9412" y="0"/>
                  </a:moveTo>
                  <a:cubicBezTo>
                    <a:pt x="9191" y="0"/>
                    <a:pt x="8969" y="102"/>
                    <a:pt x="8794" y="312"/>
                  </a:cubicBezTo>
                  <a:cubicBezTo>
                    <a:pt x="8398" y="629"/>
                    <a:pt x="7843" y="867"/>
                    <a:pt x="7289" y="946"/>
                  </a:cubicBezTo>
                  <a:cubicBezTo>
                    <a:pt x="6417" y="2848"/>
                    <a:pt x="4278" y="2848"/>
                    <a:pt x="2773" y="3640"/>
                  </a:cubicBezTo>
                  <a:cubicBezTo>
                    <a:pt x="2637" y="3730"/>
                    <a:pt x="2475" y="3743"/>
                    <a:pt x="2308" y="3743"/>
                  </a:cubicBezTo>
                  <a:cubicBezTo>
                    <a:pt x="2241" y="3743"/>
                    <a:pt x="2174" y="3741"/>
                    <a:pt x="2106" y="3741"/>
                  </a:cubicBezTo>
                  <a:cubicBezTo>
                    <a:pt x="1753" y="3741"/>
                    <a:pt x="1410" y="3798"/>
                    <a:pt x="1268" y="4511"/>
                  </a:cubicBezTo>
                  <a:cubicBezTo>
                    <a:pt x="1109" y="4908"/>
                    <a:pt x="0" y="5224"/>
                    <a:pt x="238" y="6254"/>
                  </a:cubicBezTo>
                  <a:cubicBezTo>
                    <a:pt x="3328" y="5066"/>
                    <a:pt x="6180" y="3481"/>
                    <a:pt x="8636" y="1342"/>
                  </a:cubicBezTo>
                  <a:lnTo>
                    <a:pt x="9190" y="946"/>
                  </a:lnTo>
                  <a:cubicBezTo>
                    <a:pt x="9428" y="629"/>
                    <a:pt x="9824" y="709"/>
                    <a:pt x="10141" y="471"/>
                  </a:cubicBezTo>
                  <a:cubicBezTo>
                    <a:pt x="9964" y="162"/>
                    <a:pt x="9689" y="0"/>
                    <a:pt x="9412" y="0"/>
                  </a:cubicBezTo>
                  <a:close/>
                </a:path>
              </a:pathLst>
            </a:custGeom>
            <a:solidFill>
              <a:srgbClr val="F0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5" name="Google Shape;9485;p10"/>
            <p:cNvSpPr/>
            <p:nvPr/>
          </p:nvSpPr>
          <p:spPr>
            <a:xfrm>
              <a:off x="3261350" y="3112000"/>
              <a:ext cx="227800" cy="128450"/>
            </a:xfrm>
            <a:custGeom>
              <a:avLst/>
              <a:gdLst/>
              <a:ahLst/>
              <a:cxnLst/>
              <a:rect l="l" t="t" r="r" b="b"/>
              <a:pathLst>
                <a:path w="9112" h="5138" extrusionOk="0">
                  <a:moveTo>
                    <a:pt x="9112" y="793"/>
                  </a:moveTo>
                  <a:cubicBezTo>
                    <a:pt x="9104" y="795"/>
                    <a:pt x="9097" y="798"/>
                    <a:pt x="9089" y="801"/>
                  </a:cubicBezTo>
                  <a:lnTo>
                    <a:pt x="9089" y="801"/>
                  </a:lnTo>
                  <a:cubicBezTo>
                    <a:pt x="9096" y="824"/>
                    <a:pt x="9103" y="847"/>
                    <a:pt x="9112" y="872"/>
                  </a:cubicBezTo>
                  <a:lnTo>
                    <a:pt x="9112" y="793"/>
                  </a:lnTo>
                  <a:close/>
                  <a:moveTo>
                    <a:pt x="8399" y="0"/>
                  </a:moveTo>
                  <a:cubicBezTo>
                    <a:pt x="8181" y="0"/>
                    <a:pt x="7963" y="80"/>
                    <a:pt x="7765" y="159"/>
                  </a:cubicBezTo>
                  <a:cubicBezTo>
                    <a:pt x="5388" y="713"/>
                    <a:pt x="3804" y="2853"/>
                    <a:pt x="1189" y="2853"/>
                  </a:cubicBezTo>
                  <a:cubicBezTo>
                    <a:pt x="555" y="2853"/>
                    <a:pt x="1" y="3882"/>
                    <a:pt x="951" y="4595"/>
                  </a:cubicBezTo>
                  <a:cubicBezTo>
                    <a:pt x="1189" y="4675"/>
                    <a:pt x="1348" y="4754"/>
                    <a:pt x="1585" y="4833"/>
                  </a:cubicBezTo>
                  <a:cubicBezTo>
                    <a:pt x="2092" y="4833"/>
                    <a:pt x="2549" y="5137"/>
                    <a:pt x="3035" y="5137"/>
                  </a:cubicBezTo>
                  <a:cubicBezTo>
                    <a:pt x="3157" y="5137"/>
                    <a:pt x="3281" y="5118"/>
                    <a:pt x="3407" y="5071"/>
                  </a:cubicBezTo>
                  <a:lnTo>
                    <a:pt x="8557" y="1347"/>
                  </a:lnTo>
                  <a:cubicBezTo>
                    <a:pt x="8711" y="1117"/>
                    <a:pt x="8864" y="887"/>
                    <a:pt x="9089" y="801"/>
                  </a:cubicBezTo>
                  <a:lnTo>
                    <a:pt x="9089" y="801"/>
                  </a:lnTo>
                  <a:cubicBezTo>
                    <a:pt x="9032" y="601"/>
                    <a:pt x="9032" y="459"/>
                    <a:pt x="9032" y="317"/>
                  </a:cubicBezTo>
                  <a:cubicBezTo>
                    <a:pt x="8834" y="80"/>
                    <a:pt x="8616" y="0"/>
                    <a:pt x="8399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6" name="Google Shape;9486;p10"/>
            <p:cNvSpPr/>
            <p:nvPr/>
          </p:nvSpPr>
          <p:spPr>
            <a:xfrm>
              <a:off x="3663425" y="1626525"/>
              <a:ext cx="227800" cy="104250"/>
            </a:xfrm>
            <a:custGeom>
              <a:avLst/>
              <a:gdLst/>
              <a:ahLst/>
              <a:cxnLst/>
              <a:rect l="l" t="t" r="r" b="b"/>
              <a:pathLst>
                <a:path w="9112" h="4170" extrusionOk="0">
                  <a:moveTo>
                    <a:pt x="8398" y="1"/>
                  </a:moveTo>
                  <a:cubicBezTo>
                    <a:pt x="8141" y="1"/>
                    <a:pt x="7883" y="80"/>
                    <a:pt x="7685" y="238"/>
                  </a:cubicBezTo>
                  <a:cubicBezTo>
                    <a:pt x="6576" y="634"/>
                    <a:pt x="5229" y="318"/>
                    <a:pt x="4437" y="1506"/>
                  </a:cubicBezTo>
                  <a:cubicBezTo>
                    <a:pt x="4239" y="1704"/>
                    <a:pt x="3922" y="1763"/>
                    <a:pt x="3585" y="1763"/>
                  </a:cubicBezTo>
                  <a:cubicBezTo>
                    <a:pt x="3249" y="1763"/>
                    <a:pt x="2892" y="1704"/>
                    <a:pt x="2615" y="1664"/>
                  </a:cubicBezTo>
                  <a:cubicBezTo>
                    <a:pt x="2364" y="1557"/>
                    <a:pt x="2114" y="1514"/>
                    <a:pt x="1871" y="1514"/>
                  </a:cubicBezTo>
                  <a:cubicBezTo>
                    <a:pt x="1576" y="1514"/>
                    <a:pt x="1291" y="1577"/>
                    <a:pt x="1030" y="1664"/>
                  </a:cubicBezTo>
                  <a:cubicBezTo>
                    <a:pt x="951" y="2061"/>
                    <a:pt x="1110" y="2457"/>
                    <a:pt x="1426" y="2694"/>
                  </a:cubicBezTo>
                  <a:cubicBezTo>
                    <a:pt x="1585" y="2457"/>
                    <a:pt x="1902" y="2457"/>
                    <a:pt x="2060" y="2377"/>
                  </a:cubicBezTo>
                  <a:lnTo>
                    <a:pt x="2060" y="2377"/>
                  </a:lnTo>
                  <a:cubicBezTo>
                    <a:pt x="1981" y="2694"/>
                    <a:pt x="1585" y="2457"/>
                    <a:pt x="1506" y="2694"/>
                  </a:cubicBezTo>
                  <a:cubicBezTo>
                    <a:pt x="1385" y="2936"/>
                    <a:pt x="1171" y="3040"/>
                    <a:pt x="936" y="3040"/>
                  </a:cubicBezTo>
                  <a:cubicBezTo>
                    <a:pt x="863" y="3040"/>
                    <a:pt x="788" y="3030"/>
                    <a:pt x="713" y="3011"/>
                  </a:cubicBezTo>
                  <a:cubicBezTo>
                    <a:pt x="613" y="2983"/>
                    <a:pt x="529" y="2970"/>
                    <a:pt x="457" y="2970"/>
                  </a:cubicBezTo>
                  <a:cubicBezTo>
                    <a:pt x="130" y="2970"/>
                    <a:pt x="65" y="3241"/>
                    <a:pt x="0" y="3566"/>
                  </a:cubicBezTo>
                  <a:lnTo>
                    <a:pt x="80" y="3566"/>
                  </a:lnTo>
                  <a:cubicBezTo>
                    <a:pt x="330" y="3942"/>
                    <a:pt x="780" y="4169"/>
                    <a:pt x="1231" y="4169"/>
                  </a:cubicBezTo>
                  <a:cubicBezTo>
                    <a:pt x="1350" y="4169"/>
                    <a:pt x="1469" y="4153"/>
                    <a:pt x="1585" y="4120"/>
                  </a:cubicBezTo>
                  <a:cubicBezTo>
                    <a:pt x="4199" y="3011"/>
                    <a:pt x="6734" y="1744"/>
                    <a:pt x="9111" y="238"/>
                  </a:cubicBezTo>
                  <a:cubicBezTo>
                    <a:pt x="8913" y="80"/>
                    <a:pt x="8656" y="1"/>
                    <a:pt x="8398" y="1"/>
                  </a:cubicBezTo>
                  <a:close/>
                </a:path>
              </a:pathLst>
            </a:custGeom>
            <a:solidFill>
              <a:srgbClr val="EF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7" name="Google Shape;9487;p10"/>
            <p:cNvSpPr/>
            <p:nvPr/>
          </p:nvSpPr>
          <p:spPr>
            <a:xfrm>
              <a:off x="5037975" y="2181100"/>
              <a:ext cx="112925" cy="223850"/>
            </a:xfrm>
            <a:custGeom>
              <a:avLst/>
              <a:gdLst/>
              <a:ahLst/>
              <a:cxnLst/>
              <a:rect l="l" t="t" r="r" b="b"/>
              <a:pathLst>
                <a:path w="4517" h="8954" extrusionOk="0">
                  <a:moveTo>
                    <a:pt x="634" y="1"/>
                  </a:moveTo>
                  <a:cubicBezTo>
                    <a:pt x="476" y="159"/>
                    <a:pt x="0" y="555"/>
                    <a:pt x="80" y="634"/>
                  </a:cubicBezTo>
                  <a:cubicBezTo>
                    <a:pt x="1030" y="2457"/>
                    <a:pt x="1030" y="4596"/>
                    <a:pt x="2139" y="6259"/>
                  </a:cubicBezTo>
                  <a:cubicBezTo>
                    <a:pt x="2615" y="7131"/>
                    <a:pt x="2932" y="8002"/>
                    <a:pt x="3090" y="8953"/>
                  </a:cubicBezTo>
                  <a:lnTo>
                    <a:pt x="4516" y="8953"/>
                  </a:lnTo>
                  <a:cubicBezTo>
                    <a:pt x="3962" y="5705"/>
                    <a:pt x="1981" y="3011"/>
                    <a:pt x="634" y="1"/>
                  </a:cubicBezTo>
                  <a:close/>
                </a:path>
              </a:pathLst>
            </a:custGeom>
            <a:solidFill>
              <a:srgbClr val="F28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8" name="Google Shape;9488;p10"/>
            <p:cNvSpPr/>
            <p:nvPr/>
          </p:nvSpPr>
          <p:spPr>
            <a:xfrm>
              <a:off x="5251875" y="2834700"/>
              <a:ext cx="67375" cy="213950"/>
            </a:xfrm>
            <a:custGeom>
              <a:avLst/>
              <a:gdLst/>
              <a:ahLst/>
              <a:cxnLst/>
              <a:rect l="l" t="t" r="r" b="b"/>
              <a:pathLst>
                <a:path w="2695" h="8558" extrusionOk="0">
                  <a:moveTo>
                    <a:pt x="1110" y="1"/>
                  </a:moveTo>
                  <a:cubicBezTo>
                    <a:pt x="634" y="318"/>
                    <a:pt x="1" y="555"/>
                    <a:pt x="634" y="1348"/>
                  </a:cubicBezTo>
                  <a:cubicBezTo>
                    <a:pt x="1347" y="2219"/>
                    <a:pt x="1585" y="3328"/>
                    <a:pt x="1268" y="4438"/>
                  </a:cubicBezTo>
                  <a:cubicBezTo>
                    <a:pt x="634" y="6260"/>
                    <a:pt x="1664" y="7369"/>
                    <a:pt x="2615" y="8557"/>
                  </a:cubicBezTo>
                  <a:cubicBezTo>
                    <a:pt x="2615" y="6418"/>
                    <a:pt x="2615" y="4279"/>
                    <a:pt x="2536" y="2219"/>
                  </a:cubicBezTo>
                  <a:cubicBezTo>
                    <a:pt x="2536" y="1585"/>
                    <a:pt x="2694" y="952"/>
                    <a:pt x="2140" y="476"/>
                  </a:cubicBezTo>
                  <a:cubicBezTo>
                    <a:pt x="1744" y="476"/>
                    <a:pt x="1347" y="318"/>
                    <a:pt x="1110" y="1"/>
                  </a:cubicBezTo>
                  <a:close/>
                </a:path>
              </a:pathLst>
            </a:custGeom>
            <a:solidFill>
              <a:srgbClr val="EF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9" name="Google Shape;9489;p10"/>
            <p:cNvSpPr/>
            <p:nvPr/>
          </p:nvSpPr>
          <p:spPr>
            <a:xfrm>
              <a:off x="3081125" y="1527500"/>
              <a:ext cx="221850" cy="122825"/>
            </a:xfrm>
            <a:custGeom>
              <a:avLst/>
              <a:gdLst/>
              <a:ahLst/>
              <a:cxnLst/>
              <a:rect l="l" t="t" r="r" b="b"/>
              <a:pathLst>
                <a:path w="8874" h="4913" extrusionOk="0">
                  <a:moveTo>
                    <a:pt x="8160" y="0"/>
                  </a:moveTo>
                  <a:lnTo>
                    <a:pt x="8160" y="0"/>
                  </a:lnTo>
                  <a:cubicBezTo>
                    <a:pt x="5308" y="1030"/>
                    <a:pt x="2615" y="2298"/>
                    <a:pt x="0" y="3645"/>
                  </a:cubicBezTo>
                  <a:lnTo>
                    <a:pt x="80" y="4041"/>
                  </a:lnTo>
                  <a:cubicBezTo>
                    <a:pt x="251" y="4212"/>
                    <a:pt x="504" y="4342"/>
                    <a:pt x="751" y="4342"/>
                  </a:cubicBezTo>
                  <a:cubicBezTo>
                    <a:pt x="847" y="4342"/>
                    <a:pt x="942" y="4323"/>
                    <a:pt x="1030" y="4279"/>
                  </a:cubicBezTo>
                  <a:cubicBezTo>
                    <a:pt x="1895" y="3666"/>
                    <a:pt x="2400" y="3348"/>
                    <a:pt x="2767" y="3348"/>
                  </a:cubicBezTo>
                  <a:cubicBezTo>
                    <a:pt x="3207" y="3348"/>
                    <a:pt x="3451" y="3804"/>
                    <a:pt x="3882" y="4754"/>
                  </a:cubicBezTo>
                  <a:cubicBezTo>
                    <a:pt x="4160" y="4865"/>
                    <a:pt x="4374" y="4913"/>
                    <a:pt x="4540" y="4913"/>
                  </a:cubicBezTo>
                  <a:cubicBezTo>
                    <a:pt x="5325" y="4913"/>
                    <a:pt x="5047" y="3851"/>
                    <a:pt x="5308" y="3328"/>
                  </a:cubicBezTo>
                  <a:cubicBezTo>
                    <a:pt x="5467" y="3169"/>
                    <a:pt x="5625" y="3011"/>
                    <a:pt x="5784" y="2853"/>
                  </a:cubicBezTo>
                  <a:lnTo>
                    <a:pt x="6259" y="2853"/>
                  </a:lnTo>
                  <a:lnTo>
                    <a:pt x="6734" y="2377"/>
                  </a:lnTo>
                  <a:cubicBezTo>
                    <a:pt x="6497" y="1189"/>
                    <a:pt x="8873" y="1585"/>
                    <a:pt x="8160" y="0"/>
                  </a:cubicBezTo>
                  <a:close/>
                </a:path>
              </a:pathLst>
            </a:custGeom>
            <a:solidFill>
              <a:srgbClr val="F1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0" name="Google Shape;9490;p10"/>
            <p:cNvSpPr/>
            <p:nvPr/>
          </p:nvSpPr>
          <p:spPr>
            <a:xfrm>
              <a:off x="3037400" y="3300625"/>
              <a:ext cx="146725" cy="116425"/>
            </a:xfrm>
            <a:custGeom>
              <a:avLst/>
              <a:gdLst/>
              <a:ahLst/>
              <a:cxnLst/>
              <a:rect l="l" t="t" r="r" b="b"/>
              <a:pathLst>
                <a:path w="5869" h="4657" extrusionOk="0">
                  <a:moveTo>
                    <a:pt x="3873" y="0"/>
                  </a:moveTo>
                  <a:cubicBezTo>
                    <a:pt x="1785" y="0"/>
                    <a:pt x="0" y="1840"/>
                    <a:pt x="323" y="4101"/>
                  </a:cubicBezTo>
                  <a:cubicBezTo>
                    <a:pt x="659" y="3766"/>
                    <a:pt x="945" y="3628"/>
                    <a:pt x="1196" y="3628"/>
                  </a:cubicBezTo>
                  <a:cubicBezTo>
                    <a:pt x="1656" y="3628"/>
                    <a:pt x="1996" y="4092"/>
                    <a:pt x="2304" y="4656"/>
                  </a:cubicBezTo>
                  <a:cubicBezTo>
                    <a:pt x="2858" y="4418"/>
                    <a:pt x="3334" y="4101"/>
                    <a:pt x="3651" y="3705"/>
                  </a:cubicBezTo>
                  <a:cubicBezTo>
                    <a:pt x="4522" y="2675"/>
                    <a:pt x="5869" y="1962"/>
                    <a:pt x="5314" y="299"/>
                  </a:cubicBezTo>
                  <a:cubicBezTo>
                    <a:pt x="4832" y="94"/>
                    <a:pt x="4345" y="0"/>
                    <a:pt x="3873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1" name="Google Shape;9491;p10"/>
            <p:cNvSpPr/>
            <p:nvPr/>
          </p:nvSpPr>
          <p:spPr>
            <a:xfrm>
              <a:off x="3954575" y="2939675"/>
              <a:ext cx="142625" cy="147875"/>
            </a:xfrm>
            <a:custGeom>
              <a:avLst/>
              <a:gdLst/>
              <a:ahLst/>
              <a:cxnLst/>
              <a:rect l="l" t="t" r="r" b="b"/>
              <a:pathLst>
                <a:path w="5705" h="5915" extrusionOk="0">
                  <a:moveTo>
                    <a:pt x="5467" y="1"/>
                  </a:moveTo>
                  <a:lnTo>
                    <a:pt x="5467" y="1"/>
                  </a:lnTo>
                  <a:cubicBezTo>
                    <a:pt x="3566" y="1110"/>
                    <a:pt x="1823" y="2378"/>
                    <a:pt x="238" y="3883"/>
                  </a:cubicBezTo>
                  <a:cubicBezTo>
                    <a:pt x="0" y="4754"/>
                    <a:pt x="793" y="5230"/>
                    <a:pt x="1268" y="5784"/>
                  </a:cubicBezTo>
                  <a:cubicBezTo>
                    <a:pt x="1503" y="5870"/>
                    <a:pt x="1698" y="5915"/>
                    <a:pt x="1857" y="5915"/>
                  </a:cubicBezTo>
                  <a:cubicBezTo>
                    <a:pt x="2288" y="5915"/>
                    <a:pt x="2456" y="5585"/>
                    <a:pt x="2456" y="4834"/>
                  </a:cubicBezTo>
                  <a:cubicBezTo>
                    <a:pt x="2298" y="3883"/>
                    <a:pt x="2932" y="2932"/>
                    <a:pt x="3882" y="2774"/>
                  </a:cubicBezTo>
                  <a:cubicBezTo>
                    <a:pt x="5071" y="2378"/>
                    <a:pt x="5705" y="1189"/>
                    <a:pt x="5467" y="1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2" name="Google Shape;9492;p10"/>
            <p:cNvSpPr/>
            <p:nvPr/>
          </p:nvSpPr>
          <p:spPr>
            <a:xfrm>
              <a:off x="4994400" y="4427125"/>
              <a:ext cx="75275" cy="318900"/>
            </a:xfrm>
            <a:custGeom>
              <a:avLst/>
              <a:gdLst/>
              <a:ahLst/>
              <a:cxnLst/>
              <a:rect l="l" t="t" r="r" b="b"/>
              <a:pathLst>
                <a:path w="3011" h="12756" extrusionOk="0">
                  <a:moveTo>
                    <a:pt x="3011" y="1"/>
                  </a:moveTo>
                  <a:lnTo>
                    <a:pt x="3011" y="1"/>
                  </a:lnTo>
                  <a:cubicBezTo>
                    <a:pt x="2298" y="397"/>
                    <a:pt x="2377" y="1031"/>
                    <a:pt x="2377" y="1665"/>
                  </a:cubicBezTo>
                  <a:cubicBezTo>
                    <a:pt x="2456" y="2615"/>
                    <a:pt x="2377" y="3566"/>
                    <a:pt x="2219" y="4437"/>
                  </a:cubicBezTo>
                  <a:cubicBezTo>
                    <a:pt x="1664" y="6973"/>
                    <a:pt x="1902" y="9508"/>
                    <a:pt x="1664" y="11964"/>
                  </a:cubicBezTo>
                  <a:cubicBezTo>
                    <a:pt x="1622" y="11974"/>
                    <a:pt x="1583" y="11979"/>
                    <a:pt x="1549" y="11979"/>
                  </a:cubicBezTo>
                  <a:cubicBezTo>
                    <a:pt x="1325" y="11979"/>
                    <a:pt x="1247" y="11773"/>
                    <a:pt x="1110" y="11568"/>
                  </a:cubicBezTo>
                  <a:cubicBezTo>
                    <a:pt x="923" y="11382"/>
                    <a:pt x="834" y="11098"/>
                    <a:pt x="614" y="11098"/>
                  </a:cubicBezTo>
                  <a:cubicBezTo>
                    <a:pt x="553" y="11098"/>
                    <a:pt x="482" y="11120"/>
                    <a:pt x="397" y="11172"/>
                  </a:cubicBezTo>
                  <a:cubicBezTo>
                    <a:pt x="0" y="11409"/>
                    <a:pt x="0" y="11805"/>
                    <a:pt x="317" y="12122"/>
                  </a:cubicBezTo>
                  <a:cubicBezTo>
                    <a:pt x="555" y="12360"/>
                    <a:pt x="713" y="12598"/>
                    <a:pt x="951" y="12756"/>
                  </a:cubicBezTo>
                  <a:lnTo>
                    <a:pt x="1981" y="12756"/>
                  </a:lnTo>
                  <a:cubicBezTo>
                    <a:pt x="2298" y="12439"/>
                    <a:pt x="2377" y="11964"/>
                    <a:pt x="2377" y="11488"/>
                  </a:cubicBezTo>
                  <a:cubicBezTo>
                    <a:pt x="2456" y="7686"/>
                    <a:pt x="3011" y="3883"/>
                    <a:pt x="3011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3" name="Google Shape;9493;p10"/>
            <p:cNvSpPr/>
            <p:nvPr/>
          </p:nvSpPr>
          <p:spPr>
            <a:xfrm>
              <a:off x="3847625" y="2684175"/>
              <a:ext cx="180250" cy="152550"/>
            </a:xfrm>
            <a:custGeom>
              <a:avLst/>
              <a:gdLst/>
              <a:ahLst/>
              <a:cxnLst/>
              <a:rect l="l" t="t" r="r" b="b"/>
              <a:pathLst>
                <a:path w="7210" h="6102" extrusionOk="0">
                  <a:moveTo>
                    <a:pt x="6417" y="1"/>
                  </a:moveTo>
                  <a:lnTo>
                    <a:pt x="6417" y="1"/>
                  </a:lnTo>
                  <a:cubicBezTo>
                    <a:pt x="4199" y="1110"/>
                    <a:pt x="3328" y="3804"/>
                    <a:pt x="793" y="4675"/>
                  </a:cubicBezTo>
                  <a:cubicBezTo>
                    <a:pt x="0" y="4913"/>
                    <a:pt x="634" y="5626"/>
                    <a:pt x="872" y="6101"/>
                  </a:cubicBezTo>
                  <a:cubicBezTo>
                    <a:pt x="1189" y="6022"/>
                    <a:pt x="1426" y="5943"/>
                    <a:pt x="1664" y="5784"/>
                  </a:cubicBezTo>
                  <a:cubicBezTo>
                    <a:pt x="3486" y="4279"/>
                    <a:pt x="5150" y="2694"/>
                    <a:pt x="6893" y="1189"/>
                  </a:cubicBezTo>
                  <a:cubicBezTo>
                    <a:pt x="6338" y="1031"/>
                    <a:pt x="7210" y="238"/>
                    <a:pt x="6417" y="1"/>
                  </a:cubicBezTo>
                  <a:close/>
                </a:path>
              </a:pathLst>
            </a:custGeom>
            <a:solidFill>
              <a:srgbClr val="EF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4" name="Google Shape;9494;p10"/>
            <p:cNvSpPr/>
            <p:nvPr/>
          </p:nvSpPr>
          <p:spPr>
            <a:xfrm>
              <a:off x="3293050" y="1489875"/>
              <a:ext cx="134700" cy="75050"/>
            </a:xfrm>
            <a:custGeom>
              <a:avLst/>
              <a:gdLst/>
              <a:ahLst/>
              <a:cxnLst/>
              <a:rect l="l" t="t" r="r" b="b"/>
              <a:pathLst>
                <a:path w="5388" h="3002" extrusionOk="0">
                  <a:moveTo>
                    <a:pt x="3724" y="0"/>
                  </a:moveTo>
                  <a:cubicBezTo>
                    <a:pt x="2536" y="555"/>
                    <a:pt x="1110" y="634"/>
                    <a:pt x="0" y="1426"/>
                  </a:cubicBezTo>
                  <a:cubicBezTo>
                    <a:pt x="238" y="1902"/>
                    <a:pt x="793" y="1981"/>
                    <a:pt x="1110" y="2456"/>
                  </a:cubicBezTo>
                  <a:cubicBezTo>
                    <a:pt x="2159" y="2806"/>
                    <a:pt x="2745" y="3001"/>
                    <a:pt x="3195" y="3001"/>
                  </a:cubicBezTo>
                  <a:cubicBezTo>
                    <a:pt x="3764" y="3001"/>
                    <a:pt x="4116" y="2689"/>
                    <a:pt x="4912" y="1981"/>
                  </a:cubicBezTo>
                  <a:cubicBezTo>
                    <a:pt x="5071" y="1347"/>
                    <a:pt x="5229" y="713"/>
                    <a:pt x="5388" y="79"/>
                  </a:cubicBezTo>
                  <a:lnTo>
                    <a:pt x="3724" y="0"/>
                  </a:ln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5" name="Google Shape;9495;p10"/>
            <p:cNvSpPr/>
            <p:nvPr/>
          </p:nvSpPr>
          <p:spPr>
            <a:xfrm>
              <a:off x="4322975" y="2178550"/>
              <a:ext cx="182225" cy="121475"/>
            </a:xfrm>
            <a:custGeom>
              <a:avLst/>
              <a:gdLst/>
              <a:ahLst/>
              <a:cxnLst/>
              <a:rect l="l" t="t" r="r" b="b"/>
              <a:pathLst>
                <a:path w="7289" h="4859" extrusionOk="0">
                  <a:moveTo>
                    <a:pt x="6571" y="1"/>
                  </a:moveTo>
                  <a:cubicBezTo>
                    <a:pt x="5866" y="1"/>
                    <a:pt x="5523" y="609"/>
                    <a:pt x="5308" y="895"/>
                  </a:cubicBezTo>
                  <a:cubicBezTo>
                    <a:pt x="5105" y="1149"/>
                    <a:pt x="4901" y="1371"/>
                    <a:pt x="4634" y="1371"/>
                  </a:cubicBezTo>
                  <a:cubicBezTo>
                    <a:pt x="4486" y="1371"/>
                    <a:pt x="4318" y="1303"/>
                    <a:pt x="4120" y="1133"/>
                  </a:cubicBezTo>
                  <a:cubicBezTo>
                    <a:pt x="2535" y="1925"/>
                    <a:pt x="792" y="2638"/>
                    <a:pt x="0" y="4460"/>
                  </a:cubicBezTo>
                  <a:lnTo>
                    <a:pt x="317" y="4856"/>
                  </a:lnTo>
                  <a:cubicBezTo>
                    <a:pt x="353" y="4858"/>
                    <a:pt x="389" y="4858"/>
                    <a:pt x="424" y="4858"/>
                  </a:cubicBezTo>
                  <a:cubicBezTo>
                    <a:pt x="2333" y="4858"/>
                    <a:pt x="3282" y="2791"/>
                    <a:pt x="5071" y="2479"/>
                  </a:cubicBezTo>
                  <a:cubicBezTo>
                    <a:pt x="6021" y="1925"/>
                    <a:pt x="7289" y="1608"/>
                    <a:pt x="6814" y="23"/>
                  </a:cubicBezTo>
                  <a:cubicBezTo>
                    <a:pt x="6728" y="8"/>
                    <a:pt x="6647" y="1"/>
                    <a:pt x="6571" y="1"/>
                  </a:cubicBez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6" name="Google Shape;9496;p10"/>
            <p:cNvSpPr/>
            <p:nvPr/>
          </p:nvSpPr>
          <p:spPr>
            <a:xfrm>
              <a:off x="2793925" y="5066875"/>
              <a:ext cx="138675" cy="190650"/>
            </a:xfrm>
            <a:custGeom>
              <a:avLst/>
              <a:gdLst/>
              <a:ahLst/>
              <a:cxnLst/>
              <a:rect l="l" t="t" r="r" b="b"/>
              <a:pathLst>
                <a:path w="5547" h="7626" extrusionOk="0">
                  <a:moveTo>
                    <a:pt x="1110" y="0"/>
                  </a:moveTo>
                  <a:lnTo>
                    <a:pt x="1110" y="0"/>
                  </a:lnTo>
                  <a:cubicBezTo>
                    <a:pt x="1" y="1823"/>
                    <a:pt x="318" y="3724"/>
                    <a:pt x="635" y="5625"/>
                  </a:cubicBezTo>
                  <a:cubicBezTo>
                    <a:pt x="793" y="6735"/>
                    <a:pt x="1744" y="7606"/>
                    <a:pt x="2932" y="7606"/>
                  </a:cubicBezTo>
                  <a:cubicBezTo>
                    <a:pt x="3064" y="7619"/>
                    <a:pt x="3198" y="7626"/>
                    <a:pt x="3334" y="7626"/>
                  </a:cubicBezTo>
                  <a:cubicBezTo>
                    <a:pt x="4013" y="7626"/>
                    <a:pt x="4728" y="7461"/>
                    <a:pt x="5388" y="7131"/>
                  </a:cubicBezTo>
                  <a:cubicBezTo>
                    <a:pt x="5467" y="7131"/>
                    <a:pt x="5467" y="7131"/>
                    <a:pt x="5467" y="6972"/>
                  </a:cubicBezTo>
                  <a:cubicBezTo>
                    <a:pt x="5546" y="6893"/>
                    <a:pt x="5546" y="6814"/>
                    <a:pt x="5388" y="6735"/>
                  </a:cubicBezTo>
                  <a:cubicBezTo>
                    <a:pt x="5352" y="6740"/>
                    <a:pt x="5317" y="6742"/>
                    <a:pt x="5282" y="6742"/>
                  </a:cubicBezTo>
                  <a:cubicBezTo>
                    <a:pt x="4774" y="6742"/>
                    <a:pt x="4363" y="6223"/>
                    <a:pt x="4437" y="5705"/>
                  </a:cubicBezTo>
                  <a:cubicBezTo>
                    <a:pt x="4186" y="5503"/>
                    <a:pt x="3959" y="5426"/>
                    <a:pt x="3748" y="5426"/>
                  </a:cubicBezTo>
                  <a:cubicBezTo>
                    <a:pt x="3063" y="5426"/>
                    <a:pt x="2545" y="6237"/>
                    <a:pt x="1885" y="6237"/>
                  </a:cubicBezTo>
                  <a:cubicBezTo>
                    <a:pt x="1789" y="6237"/>
                    <a:pt x="1689" y="6220"/>
                    <a:pt x="1585" y="6180"/>
                  </a:cubicBezTo>
                  <a:cubicBezTo>
                    <a:pt x="635" y="4199"/>
                    <a:pt x="1110" y="2060"/>
                    <a:pt x="1110" y="0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7" name="Google Shape;9497;p10"/>
            <p:cNvSpPr/>
            <p:nvPr/>
          </p:nvSpPr>
          <p:spPr>
            <a:xfrm>
              <a:off x="4887450" y="1955325"/>
              <a:ext cx="126775" cy="188175"/>
            </a:xfrm>
            <a:custGeom>
              <a:avLst/>
              <a:gdLst/>
              <a:ahLst/>
              <a:cxnLst/>
              <a:rect l="l" t="t" r="r" b="b"/>
              <a:pathLst>
                <a:path w="5071" h="7527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1268"/>
                    <a:pt x="634" y="2456"/>
                    <a:pt x="1664" y="3248"/>
                  </a:cubicBezTo>
                  <a:cubicBezTo>
                    <a:pt x="2852" y="3882"/>
                    <a:pt x="3645" y="5150"/>
                    <a:pt x="3882" y="6496"/>
                  </a:cubicBezTo>
                  <a:cubicBezTo>
                    <a:pt x="3961" y="7051"/>
                    <a:pt x="4437" y="7526"/>
                    <a:pt x="5071" y="7526"/>
                  </a:cubicBezTo>
                  <a:cubicBezTo>
                    <a:pt x="4675" y="5387"/>
                    <a:pt x="3645" y="3407"/>
                    <a:pt x="2060" y="1822"/>
                  </a:cubicBezTo>
                  <a:cubicBezTo>
                    <a:pt x="1268" y="1347"/>
                    <a:pt x="1109" y="158"/>
                    <a:pt x="0" y="0"/>
                  </a:cubicBezTo>
                  <a:close/>
                </a:path>
              </a:pathLst>
            </a:custGeom>
            <a:solidFill>
              <a:srgbClr val="F08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8" name="Google Shape;9498;p10"/>
            <p:cNvSpPr/>
            <p:nvPr/>
          </p:nvSpPr>
          <p:spPr>
            <a:xfrm>
              <a:off x="3140550" y="2177150"/>
              <a:ext cx="122800" cy="114175"/>
            </a:xfrm>
            <a:custGeom>
              <a:avLst/>
              <a:gdLst/>
              <a:ahLst/>
              <a:cxnLst/>
              <a:rect l="l" t="t" r="r" b="b"/>
              <a:pathLst>
                <a:path w="4912" h="4567" extrusionOk="0">
                  <a:moveTo>
                    <a:pt x="4278" y="0"/>
                  </a:moveTo>
                  <a:cubicBezTo>
                    <a:pt x="2694" y="476"/>
                    <a:pt x="1109" y="792"/>
                    <a:pt x="0" y="1981"/>
                  </a:cubicBezTo>
                  <a:lnTo>
                    <a:pt x="475" y="2535"/>
                  </a:lnTo>
                  <a:cubicBezTo>
                    <a:pt x="396" y="2694"/>
                    <a:pt x="238" y="2852"/>
                    <a:pt x="159" y="3011"/>
                  </a:cubicBezTo>
                  <a:lnTo>
                    <a:pt x="159" y="3486"/>
                  </a:lnTo>
                  <a:cubicBezTo>
                    <a:pt x="722" y="3557"/>
                    <a:pt x="659" y="4567"/>
                    <a:pt x="1307" y="4567"/>
                  </a:cubicBezTo>
                  <a:cubicBezTo>
                    <a:pt x="1388" y="4567"/>
                    <a:pt x="1479" y="4551"/>
                    <a:pt x="1585" y="4516"/>
                  </a:cubicBezTo>
                  <a:cubicBezTo>
                    <a:pt x="1901" y="4278"/>
                    <a:pt x="2060" y="3882"/>
                    <a:pt x="2060" y="3486"/>
                  </a:cubicBezTo>
                  <a:cubicBezTo>
                    <a:pt x="2060" y="2979"/>
                    <a:pt x="2212" y="2624"/>
                    <a:pt x="2638" y="2624"/>
                  </a:cubicBezTo>
                  <a:cubicBezTo>
                    <a:pt x="2744" y="2624"/>
                    <a:pt x="2868" y="2646"/>
                    <a:pt x="3011" y="2694"/>
                  </a:cubicBezTo>
                  <a:cubicBezTo>
                    <a:pt x="3080" y="2704"/>
                    <a:pt x="3149" y="2709"/>
                    <a:pt x="3218" y="2709"/>
                  </a:cubicBezTo>
                  <a:cubicBezTo>
                    <a:pt x="3699" y="2709"/>
                    <a:pt x="4149" y="2466"/>
                    <a:pt x="4357" y="1981"/>
                  </a:cubicBezTo>
                  <a:cubicBezTo>
                    <a:pt x="4912" y="1426"/>
                    <a:pt x="4516" y="792"/>
                    <a:pt x="4357" y="159"/>
                  </a:cubicBezTo>
                  <a:lnTo>
                    <a:pt x="4278" y="0"/>
                  </a:lnTo>
                  <a:close/>
                </a:path>
              </a:pathLst>
            </a:custGeom>
            <a:solidFill>
              <a:srgbClr val="F0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9" name="Google Shape;9499;p10"/>
            <p:cNvSpPr/>
            <p:nvPr/>
          </p:nvSpPr>
          <p:spPr>
            <a:xfrm>
              <a:off x="4089250" y="2822825"/>
              <a:ext cx="182250" cy="116875"/>
            </a:xfrm>
            <a:custGeom>
              <a:avLst/>
              <a:gdLst/>
              <a:ahLst/>
              <a:cxnLst/>
              <a:rect l="l" t="t" r="r" b="b"/>
              <a:pathLst>
                <a:path w="7290" h="4675" extrusionOk="0">
                  <a:moveTo>
                    <a:pt x="7289" y="1"/>
                  </a:moveTo>
                  <a:lnTo>
                    <a:pt x="7289" y="1"/>
                  </a:lnTo>
                  <a:cubicBezTo>
                    <a:pt x="4437" y="793"/>
                    <a:pt x="1902" y="2457"/>
                    <a:pt x="1" y="4675"/>
                  </a:cubicBezTo>
                  <a:cubicBezTo>
                    <a:pt x="793" y="4675"/>
                    <a:pt x="1664" y="4675"/>
                    <a:pt x="1981" y="4120"/>
                  </a:cubicBezTo>
                  <a:cubicBezTo>
                    <a:pt x="2853" y="3170"/>
                    <a:pt x="3883" y="2457"/>
                    <a:pt x="5071" y="2060"/>
                  </a:cubicBezTo>
                  <a:cubicBezTo>
                    <a:pt x="5943" y="1585"/>
                    <a:pt x="6735" y="872"/>
                    <a:pt x="7289" y="1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0" name="Google Shape;9500;p10"/>
            <p:cNvSpPr/>
            <p:nvPr/>
          </p:nvSpPr>
          <p:spPr>
            <a:xfrm>
              <a:off x="4184325" y="1737175"/>
              <a:ext cx="160450" cy="63675"/>
            </a:xfrm>
            <a:custGeom>
              <a:avLst/>
              <a:gdLst/>
              <a:ahLst/>
              <a:cxnLst/>
              <a:rect l="l" t="t" r="r" b="b"/>
              <a:pathLst>
                <a:path w="6418" h="2547" extrusionOk="0">
                  <a:moveTo>
                    <a:pt x="6119" y="0"/>
                  </a:moveTo>
                  <a:cubicBezTo>
                    <a:pt x="6027" y="0"/>
                    <a:pt x="5937" y="59"/>
                    <a:pt x="5863" y="170"/>
                  </a:cubicBezTo>
                  <a:cubicBezTo>
                    <a:pt x="3803" y="328"/>
                    <a:pt x="1823" y="962"/>
                    <a:pt x="0" y="1992"/>
                  </a:cubicBezTo>
                  <a:lnTo>
                    <a:pt x="634" y="2071"/>
                  </a:lnTo>
                  <a:lnTo>
                    <a:pt x="1585" y="2546"/>
                  </a:lnTo>
                  <a:cubicBezTo>
                    <a:pt x="1823" y="2467"/>
                    <a:pt x="1902" y="2230"/>
                    <a:pt x="2060" y="2071"/>
                  </a:cubicBezTo>
                  <a:cubicBezTo>
                    <a:pt x="2773" y="1913"/>
                    <a:pt x="3407" y="1833"/>
                    <a:pt x="4120" y="1833"/>
                  </a:cubicBezTo>
                  <a:cubicBezTo>
                    <a:pt x="4311" y="1876"/>
                    <a:pt x="4485" y="1896"/>
                    <a:pt x="4644" y="1896"/>
                  </a:cubicBezTo>
                  <a:cubicBezTo>
                    <a:pt x="5672" y="1896"/>
                    <a:pt x="6075" y="1072"/>
                    <a:pt x="6418" y="249"/>
                  </a:cubicBezTo>
                  <a:cubicBezTo>
                    <a:pt x="6333" y="79"/>
                    <a:pt x="6225" y="0"/>
                    <a:pt x="6119" y="0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1" name="Google Shape;9501;p10"/>
            <p:cNvSpPr/>
            <p:nvPr/>
          </p:nvSpPr>
          <p:spPr>
            <a:xfrm>
              <a:off x="3167725" y="3223975"/>
              <a:ext cx="143175" cy="122325"/>
            </a:xfrm>
            <a:custGeom>
              <a:avLst/>
              <a:gdLst/>
              <a:ahLst/>
              <a:cxnLst/>
              <a:rect l="l" t="t" r="r" b="b"/>
              <a:pathLst>
                <a:path w="5727" h="4893" extrusionOk="0">
                  <a:moveTo>
                    <a:pt x="4869" y="0"/>
                  </a:moveTo>
                  <a:cubicBezTo>
                    <a:pt x="3781" y="0"/>
                    <a:pt x="3499" y="1549"/>
                    <a:pt x="2478" y="1622"/>
                  </a:cubicBezTo>
                  <a:cubicBezTo>
                    <a:pt x="2240" y="1701"/>
                    <a:pt x="2082" y="1701"/>
                    <a:pt x="1844" y="1780"/>
                  </a:cubicBezTo>
                  <a:cubicBezTo>
                    <a:pt x="1290" y="1859"/>
                    <a:pt x="814" y="2176"/>
                    <a:pt x="498" y="2572"/>
                  </a:cubicBezTo>
                  <a:cubicBezTo>
                    <a:pt x="339" y="2731"/>
                    <a:pt x="260" y="2969"/>
                    <a:pt x="181" y="3127"/>
                  </a:cubicBezTo>
                  <a:lnTo>
                    <a:pt x="181" y="3840"/>
                  </a:lnTo>
                  <a:cubicBezTo>
                    <a:pt x="252" y="4269"/>
                    <a:pt x="1" y="4892"/>
                    <a:pt x="710" y="4892"/>
                  </a:cubicBezTo>
                  <a:cubicBezTo>
                    <a:pt x="786" y="4892"/>
                    <a:pt x="873" y="4885"/>
                    <a:pt x="973" y="4870"/>
                  </a:cubicBezTo>
                  <a:cubicBezTo>
                    <a:pt x="1448" y="4078"/>
                    <a:pt x="2240" y="3523"/>
                    <a:pt x="3191" y="3365"/>
                  </a:cubicBezTo>
                  <a:lnTo>
                    <a:pt x="5093" y="1939"/>
                  </a:lnTo>
                  <a:cubicBezTo>
                    <a:pt x="5647" y="1463"/>
                    <a:pt x="5726" y="592"/>
                    <a:pt x="5172" y="37"/>
                  </a:cubicBezTo>
                  <a:cubicBezTo>
                    <a:pt x="5064" y="12"/>
                    <a:pt x="4964" y="0"/>
                    <a:pt x="4869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2" name="Google Shape;9502;p10"/>
            <p:cNvSpPr/>
            <p:nvPr/>
          </p:nvSpPr>
          <p:spPr>
            <a:xfrm>
              <a:off x="4113025" y="4005250"/>
              <a:ext cx="59450" cy="178300"/>
            </a:xfrm>
            <a:custGeom>
              <a:avLst/>
              <a:gdLst/>
              <a:ahLst/>
              <a:cxnLst/>
              <a:rect l="l" t="t" r="r" b="b"/>
              <a:pathLst>
                <a:path w="2378" h="7132" extrusionOk="0">
                  <a:moveTo>
                    <a:pt x="1268" y="1"/>
                  </a:moveTo>
                  <a:lnTo>
                    <a:pt x="1030" y="239"/>
                  </a:lnTo>
                  <a:cubicBezTo>
                    <a:pt x="397" y="2378"/>
                    <a:pt x="80" y="4596"/>
                    <a:pt x="0" y="6814"/>
                  </a:cubicBezTo>
                  <a:cubicBezTo>
                    <a:pt x="159" y="6973"/>
                    <a:pt x="317" y="7052"/>
                    <a:pt x="476" y="7131"/>
                  </a:cubicBezTo>
                  <a:cubicBezTo>
                    <a:pt x="2377" y="6656"/>
                    <a:pt x="1426" y="5071"/>
                    <a:pt x="1664" y="3962"/>
                  </a:cubicBezTo>
                  <a:cubicBezTo>
                    <a:pt x="1743" y="3804"/>
                    <a:pt x="1823" y="3645"/>
                    <a:pt x="1902" y="3408"/>
                  </a:cubicBezTo>
                  <a:cubicBezTo>
                    <a:pt x="2060" y="3170"/>
                    <a:pt x="2139" y="2853"/>
                    <a:pt x="2298" y="2536"/>
                  </a:cubicBezTo>
                  <a:cubicBezTo>
                    <a:pt x="2377" y="2298"/>
                    <a:pt x="2377" y="1981"/>
                    <a:pt x="2377" y="1665"/>
                  </a:cubicBezTo>
                  <a:cubicBezTo>
                    <a:pt x="2298" y="1110"/>
                    <a:pt x="2060" y="635"/>
                    <a:pt x="1743" y="239"/>
                  </a:cubicBezTo>
                  <a:cubicBezTo>
                    <a:pt x="1585" y="80"/>
                    <a:pt x="1426" y="1"/>
                    <a:pt x="1268" y="1"/>
                  </a:cubicBez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3" name="Google Shape;9503;p10"/>
            <p:cNvSpPr/>
            <p:nvPr/>
          </p:nvSpPr>
          <p:spPr>
            <a:xfrm>
              <a:off x="3986275" y="3143700"/>
              <a:ext cx="142625" cy="144600"/>
            </a:xfrm>
            <a:custGeom>
              <a:avLst/>
              <a:gdLst/>
              <a:ahLst/>
              <a:cxnLst/>
              <a:rect l="l" t="t" r="r" b="b"/>
              <a:pathLst>
                <a:path w="5705" h="5784" extrusionOk="0">
                  <a:moveTo>
                    <a:pt x="5704" y="0"/>
                  </a:moveTo>
                  <a:cubicBezTo>
                    <a:pt x="3724" y="396"/>
                    <a:pt x="1981" y="1743"/>
                    <a:pt x="1268" y="3644"/>
                  </a:cubicBezTo>
                  <a:cubicBezTo>
                    <a:pt x="871" y="4357"/>
                    <a:pt x="475" y="5070"/>
                    <a:pt x="0" y="5783"/>
                  </a:cubicBezTo>
                  <a:cubicBezTo>
                    <a:pt x="2218" y="4120"/>
                    <a:pt x="3724" y="1822"/>
                    <a:pt x="5704" y="0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4" name="Google Shape;9504;p10"/>
            <p:cNvSpPr/>
            <p:nvPr/>
          </p:nvSpPr>
          <p:spPr>
            <a:xfrm>
              <a:off x="4618075" y="3367500"/>
              <a:ext cx="43600" cy="215900"/>
            </a:xfrm>
            <a:custGeom>
              <a:avLst/>
              <a:gdLst/>
              <a:ahLst/>
              <a:cxnLst/>
              <a:rect l="l" t="t" r="r" b="b"/>
              <a:pathLst>
                <a:path w="1744" h="8636" extrusionOk="0">
                  <a:moveTo>
                    <a:pt x="1" y="0"/>
                  </a:moveTo>
                  <a:cubicBezTo>
                    <a:pt x="1" y="2853"/>
                    <a:pt x="318" y="5784"/>
                    <a:pt x="872" y="8636"/>
                  </a:cubicBezTo>
                  <a:cubicBezTo>
                    <a:pt x="872" y="8240"/>
                    <a:pt x="951" y="7844"/>
                    <a:pt x="1348" y="7685"/>
                  </a:cubicBezTo>
                  <a:lnTo>
                    <a:pt x="1348" y="7606"/>
                  </a:lnTo>
                  <a:cubicBezTo>
                    <a:pt x="1744" y="6893"/>
                    <a:pt x="1348" y="6259"/>
                    <a:pt x="872" y="5705"/>
                  </a:cubicBezTo>
                  <a:cubicBezTo>
                    <a:pt x="872" y="4833"/>
                    <a:pt x="951" y="3962"/>
                    <a:pt x="1031" y="3169"/>
                  </a:cubicBezTo>
                  <a:cubicBezTo>
                    <a:pt x="1189" y="2060"/>
                    <a:pt x="1427" y="872"/>
                    <a:pt x="397" y="0"/>
                  </a:cubicBezTo>
                  <a:close/>
                </a:path>
              </a:pathLst>
            </a:custGeom>
            <a:solidFill>
              <a:srgbClr val="EF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5" name="Google Shape;9505;p10"/>
            <p:cNvSpPr/>
            <p:nvPr/>
          </p:nvSpPr>
          <p:spPr>
            <a:xfrm>
              <a:off x="2724600" y="3151600"/>
              <a:ext cx="172350" cy="105000"/>
            </a:xfrm>
            <a:custGeom>
              <a:avLst/>
              <a:gdLst/>
              <a:ahLst/>
              <a:cxnLst/>
              <a:rect l="l" t="t" r="r" b="b"/>
              <a:pathLst>
                <a:path w="6894" h="4200" extrusionOk="0">
                  <a:moveTo>
                    <a:pt x="6656" y="1"/>
                  </a:moveTo>
                  <a:cubicBezTo>
                    <a:pt x="4279" y="1031"/>
                    <a:pt x="1981" y="2298"/>
                    <a:pt x="1" y="3962"/>
                  </a:cubicBezTo>
                  <a:cubicBezTo>
                    <a:pt x="199" y="4121"/>
                    <a:pt x="456" y="4200"/>
                    <a:pt x="724" y="4200"/>
                  </a:cubicBezTo>
                  <a:cubicBezTo>
                    <a:pt x="991" y="4200"/>
                    <a:pt x="1268" y="4121"/>
                    <a:pt x="1506" y="3962"/>
                  </a:cubicBezTo>
                  <a:lnTo>
                    <a:pt x="5309" y="1585"/>
                  </a:lnTo>
                  <a:cubicBezTo>
                    <a:pt x="5626" y="952"/>
                    <a:pt x="6893" y="1110"/>
                    <a:pt x="6656" y="1"/>
                  </a:cubicBez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6" name="Google Shape;9506;p10"/>
            <p:cNvSpPr/>
            <p:nvPr/>
          </p:nvSpPr>
          <p:spPr>
            <a:xfrm>
              <a:off x="3015750" y="5043100"/>
              <a:ext cx="138675" cy="132725"/>
            </a:xfrm>
            <a:custGeom>
              <a:avLst/>
              <a:gdLst/>
              <a:ahLst/>
              <a:cxnLst/>
              <a:rect l="l" t="t" r="r" b="b"/>
              <a:pathLst>
                <a:path w="5547" h="5309" extrusionOk="0">
                  <a:moveTo>
                    <a:pt x="4596" y="1"/>
                  </a:moveTo>
                  <a:lnTo>
                    <a:pt x="1823" y="2377"/>
                  </a:lnTo>
                  <a:cubicBezTo>
                    <a:pt x="1110" y="2694"/>
                    <a:pt x="1031" y="3487"/>
                    <a:pt x="318" y="3804"/>
                  </a:cubicBezTo>
                  <a:cubicBezTo>
                    <a:pt x="1" y="4200"/>
                    <a:pt x="1" y="4833"/>
                    <a:pt x="318" y="5309"/>
                  </a:cubicBezTo>
                  <a:lnTo>
                    <a:pt x="5547" y="1"/>
                  </a:lnTo>
                  <a:close/>
                </a:path>
              </a:pathLst>
            </a:custGeom>
            <a:solidFill>
              <a:srgbClr val="F19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7" name="Google Shape;9507;p10"/>
            <p:cNvSpPr/>
            <p:nvPr/>
          </p:nvSpPr>
          <p:spPr>
            <a:xfrm>
              <a:off x="3336625" y="4686350"/>
              <a:ext cx="116875" cy="132975"/>
            </a:xfrm>
            <a:custGeom>
              <a:avLst/>
              <a:gdLst/>
              <a:ahLst/>
              <a:cxnLst/>
              <a:rect l="l" t="t" r="r" b="b"/>
              <a:pathLst>
                <a:path w="4675" h="5319" extrusionOk="0">
                  <a:moveTo>
                    <a:pt x="4497" y="0"/>
                  </a:moveTo>
                  <a:cubicBezTo>
                    <a:pt x="3893" y="0"/>
                    <a:pt x="3531" y="368"/>
                    <a:pt x="3169" y="803"/>
                  </a:cubicBezTo>
                  <a:cubicBezTo>
                    <a:pt x="2298" y="1832"/>
                    <a:pt x="1268" y="2783"/>
                    <a:pt x="317" y="3734"/>
                  </a:cubicBezTo>
                  <a:cubicBezTo>
                    <a:pt x="0" y="3971"/>
                    <a:pt x="0" y="4526"/>
                    <a:pt x="317" y="4764"/>
                  </a:cubicBezTo>
                  <a:lnTo>
                    <a:pt x="793" y="5318"/>
                  </a:lnTo>
                  <a:lnTo>
                    <a:pt x="4675" y="10"/>
                  </a:lnTo>
                  <a:cubicBezTo>
                    <a:pt x="4613" y="3"/>
                    <a:pt x="4554" y="0"/>
                    <a:pt x="4497" y="0"/>
                  </a:cubicBezTo>
                  <a:close/>
                </a:path>
              </a:pathLst>
            </a:custGeom>
            <a:solidFill>
              <a:srgbClr val="EF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8" name="Google Shape;9508;p10"/>
            <p:cNvSpPr/>
            <p:nvPr/>
          </p:nvSpPr>
          <p:spPr>
            <a:xfrm>
              <a:off x="4746825" y="1501750"/>
              <a:ext cx="65375" cy="106975"/>
            </a:xfrm>
            <a:custGeom>
              <a:avLst/>
              <a:gdLst/>
              <a:ahLst/>
              <a:cxnLst/>
              <a:rect l="l" t="t" r="r" b="b"/>
              <a:pathLst>
                <a:path w="2615" h="4279" extrusionOk="0">
                  <a:moveTo>
                    <a:pt x="2377" y="1"/>
                  </a:moveTo>
                  <a:cubicBezTo>
                    <a:pt x="1506" y="1"/>
                    <a:pt x="1109" y="714"/>
                    <a:pt x="396" y="1030"/>
                  </a:cubicBezTo>
                  <a:lnTo>
                    <a:pt x="396" y="2377"/>
                  </a:lnTo>
                  <a:cubicBezTo>
                    <a:pt x="396" y="3011"/>
                    <a:pt x="0" y="3645"/>
                    <a:pt x="396" y="4279"/>
                  </a:cubicBezTo>
                  <a:lnTo>
                    <a:pt x="1426" y="4279"/>
                  </a:lnTo>
                  <a:cubicBezTo>
                    <a:pt x="1664" y="2853"/>
                    <a:pt x="2615" y="1585"/>
                    <a:pt x="2377" y="1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9" name="Google Shape;9509;p10"/>
            <p:cNvSpPr/>
            <p:nvPr/>
          </p:nvSpPr>
          <p:spPr>
            <a:xfrm>
              <a:off x="3887225" y="3036725"/>
              <a:ext cx="103025" cy="69350"/>
            </a:xfrm>
            <a:custGeom>
              <a:avLst/>
              <a:gdLst/>
              <a:ahLst/>
              <a:cxnLst/>
              <a:rect l="l" t="t" r="r" b="b"/>
              <a:pathLst>
                <a:path w="4121" h="2774" extrusionOk="0">
                  <a:moveTo>
                    <a:pt x="2932" y="1"/>
                  </a:moveTo>
                  <a:lnTo>
                    <a:pt x="1" y="2298"/>
                  </a:lnTo>
                  <a:cubicBezTo>
                    <a:pt x="203" y="2214"/>
                    <a:pt x="394" y="2180"/>
                    <a:pt x="578" y="2180"/>
                  </a:cubicBezTo>
                  <a:cubicBezTo>
                    <a:pt x="1262" y="2180"/>
                    <a:pt x="1850" y="2649"/>
                    <a:pt x="2536" y="2774"/>
                  </a:cubicBezTo>
                  <a:lnTo>
                    <a:pt x="3011" y="2298"/>
                  </a:lnTo>
                  <a:cubicBezTo>
                    <a:pt x="3170" y="2140"/>
                    <a:pt x="3328" y="1981"/>
                    <a:pt x="3487" y="1902"/>
                  </a:cubicBezTo>
                  <a:lnTo>
                    <a:pt x="3962" y="1902"/>
                  </a:lnTo>
                  <a:cubicBezTo>
                    <a:pt x="4120" y="952"/>
                    <a:pt x="3407" y="476"/>
                    <a:pt x="2932" y="1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0" name="Google Shape;9510;p10"/>
            <p:cNvSpPr/>
            <p:nvPr/>
          </p:nvSpPr>
          <p:spPr>
            <a:xfrm>
              <a:off x="2986050" y="2230625"/>
              <a:ext cx="132725" cy="81225"/>
            </a:xfrm>
            <a:custGeom>
              <a:avLst/>
              <a:gdLst/>
              <a:ahLst/>
              <a:cxnLst/>
              <a:rect l="l" t="t" r="r" b="b"/>
              <a:pathLst>
                <a:path w="5309" h="3249" extrusionOk="0">
                  <a:moveTo>
                    <a:pt x="5309" y="0"/>
                  </a:moveTo>
                  <a:lnTo>
                    <a:pt x="5309" y="0"/>
                  </a:lnTo>
                  <a:cubicBezTo>
                    <a:pt x="3486" y="872"/>
                    <a:pt x="1585" y="1426"/>
                    <a:pt x="1" y="2694"/>
                  </a:cubicBezTo>
                  <a:cubicBezTo>
                    <a:pt x="397" y="2694"/>
                    <a:pt x="793" y="2932"/>
                    <a:pt x="1030" y="3249"/>
                  </a:cubicBezTo>
                  <a:cubicBezTo>
                    <a:pt x="2377" y="3011"/>
                    <a:pt x="3090" y="1506"/>
                    <a:pt x="4516" y="1268"/>
                  </a:cubicBezTo>
                  <a:cubicBezTo>
                    <a:pt x="4992" y="1189"/>
                    <a:pt x="5309" y="555"/>
                    <a:pt x="5309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1" name="Google Shape;9511;p10"/>
            <p:cNvSpPr/>
            <p:nvPr/>
          </p:nvSpPr>
          <p:spPr>
            <a:xfrm>
              <a:off x="3827825" y="1590375"/>
              <a:ext cx="136675" cy="44100"/>
            </a:xfrm>
            <a:custGeom>
              <a:avLst/>
              <a:gdLst/>
              <a:ahLst/>
              <a:cxnLst/>
              <a:rect l="l" t="t" r="r" b="b"/>
              <a:pathLst>
                <a:path w="5467" h="1764" extrusionOk="0">
                  <a:moveTo>
                    <a:pt x="3577" y="0"/>
                  </a:moveTo>
                  <a:cubicBezTo>
                    <a:pt x="3097" y="0"/>
                    <a:pt x="2614" y="142"/>
                    <a:pt x="2614" y="338"/>
                  </a:cubicBezTo>
                  <a:cubicBezTo>
                    <a:pt x="2535" y="1051"/>
                    <a:pt x="2357" y="1288"/>
                    <a:pt x="2119" y="1288"/>
                  </a:cubicBezTo>
                  <a:cubicBezTo>
                    <a:pt x="1882" y="1288"/>
                    <a:pt x="1585" y="1051"/>
                    <a:pt x="1268" y="813"/>
                  </a:cubicBezTo>
                  <a:cubicBezTo>
                    <a:pt x="1048" y="648"/>
                    <a:pt x="790" y="407"/>
                    <a:pt x="467" y="407"/>
                  </a:cubicBezTo>
                  <a:cubicBezTo>
                    <a:pt x="325" y="407"/>
                    <a:pt x="170" y="454"/>
                    <a:pt x="0" y="575"/>
                  </a:cubicBezTo>
                  <a:lnTo>
                    <a:pt x="1030" y="1764"/>
                  </a:lnTo>
                  <a:lnTo>
                    <a:pt x="2535" y="1764"/>
                  </a:lnTo>
                  <a:cubicBezTo>
                    <a:pt x="3565" y="1526"/>
                    <a:pt x="4595" y="1051"/>
                    <a:pt x="5467" y="417"/>
                  </a:cubicBezTo>
                  <a:cubicBezTo>
                    <a:pt x="4912" y="258"/>
                    <a:pt x="4357" y="179"/>
                    <a:pt x="3882" y="21"/>
                  </a:cubicBezTo>
                  <a:cubicBezTo>
                    <a:pt x="3784" y="7"/>
                    <a:pt x="3681" y="0"/>
                    <a:pt x="3577" y="0"/>
                  </a:cubicBezTo>
                  <a:close/>
                </a:path>
              </a:pathLst>
            </a:custGeom>
            <a:solidFill>
              <a:srgbClr val="EF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2" name="Google Shape;9512;p10"/>
            <p:cNvSpPr/>
            <p:nvPr/>
          </p:nvSpPr>
          <p:spPr>
            <a:xfrm>
              <a:off x="4093225" y="4173600"/>
              <a:ext cx="73300" cy="108975"/>
            </a:xfrm>
            <a:custGeom>
              <a:avLst/>
              <a:gdLst/>
              <a:ahLst/>
              <a:cxnLst/>
              <a:rect l="l" t="t" r="r" b="b"/>
              <a:pathLst>
                <a:path w="2932" h="4359" extrusionOk="0">
                  <a:moveTo>
                    <a:pt x="792" y="1"/>
                  </a:moveTo>
                  <a:cubicBezTo>
                    <a:pt x="79" y="1427"/>
                    <a:pt x="317" y="2932"/>
                    <a:pt x="0" y="4358"/>
                  </a:cubicBezTo>
                  <a:lnTo>
                    <a:pt x="475" y="4358"/>
                  </a:lnTo>
                  <a:lnTo>
                    <a:pt x="792" y="4279"/>
                  </a:lnTo>
                  <a:cubicBezTo>
                    <a:pt x="2852" y="2219"/>
                    <a:pt x="2931" y="1427"/>
                    <a:pt x="1030" y="159"/>
                  </a:cubicBezTo>
                  <a:lnTo>
                    <a:pt x="792" y="1"/>
                  </a:lnTo>
                  <a:close/>
                </a:path>
              </a:pathLst>
            </a:custGeom>
            <a:solidFill>
              <a:srgbClr val="F08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3" name="Google Shape;9513;p10"/>
            <p:cNvSpPr/>
            <p:nvPr/>
          </p:nvSpPr>
          <p:spPr>
            <a:xfrm>
              <a:off x="3174200" y="3581400"/>
              <a:ext cx="110950" cy="92950"/>
            </a:xfrm>
            <a:custGeom>
              <a:avLst/>
              <a:gdLst/>
              <a:ahLst/>
              <a:cxnLst/>
              <a:rect l="l" t="t" r="r" b="b"/>
              <a:pathLst>
                <a:path w="4438" h="3718" extrusionOk="0">
                  <a:moveTo>
                    <a:pt x="4437" y="1"/>
                  </a:moveTo>
                  <a:cubicBezTo>
                    <a:pt x="2853" y="951"/>
                    <a:pt x="1348" y="2061"/>
                    <a:pt x="1" y="3249"/>
                  </a:cubicBezTo>
                  <a:cubicBezTo>
                    <a:pt x="488" y="3249"/>
                    <a:pt x="1117" y="3718"/>
                    <a:pt x="1453" y="3718"/>
                  </a:cubicBezTo>
                  <a:cubicBezTo>
                    <a:pt x="1553" y="3718"/>
                    <a:pt x="1628" y="3676"/>
                    <a:pt x="1665" y="3566"/>
                  </a:cubicBezTo>
                  <a:cubicBezTo>
                    <a:pt x="2298" y="2140"/>
                    <a:pt x="4121" y="1664"/>
                    <a:pt x="4437" y="1"/>
                  </a:cubicBezTo>
                  <a:close/>
                </a:path>
              </a:pathLst>
            </a:custGeom>
            <a:solidFill>
              <a:srgbClr val="F292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4" name="Google Shape;9514;p10"/>
            <p:cNvSpPr/>
            <p:nvPr/>
          </p:nvSpPr>
          <p:spPr>
            <a:xfrm>
              <a:off x="2940500" y="1636425"/>
              <a:ext cx="112925" cy="63000"/>
            </a:xfrm>
            <a:custGeom>
              <a:avLst/>
              <a:gdLst/>
              <a:ahLst/>
              <a:cxnLst/>
              <a:rect l="l" t="t" r="r" b="b"/>
              <a:pathLst>
                <a:path w="4517" h="2520" extrusionOk="0">
                  <a:moveTo>
                    <a:pt x="4278" y="1"/>
                  </a:moveTo>
                  <a:cubicBezTo>
                    <a:pt x="2694" y="555"/>
                    <a:pt x="1268" y="1348"/>
                    <a:pt x="0" y="2298"/>
                  </a:cubicBezTo>
                  <a:cubicBezTo>
                    <a:pt x="214" y="2441"/>
                    <a:pt x="460" y="2519"/>
                    <a:pt x="701" y="2519"/>
                  </a:cubicBezTo>
                  <a:cubicBezTo>
                    <a:pt x="997" y="2519"/>
                    <a:pt x="1288" y="2402"/>
                    <a:pt x="1506" y="2140"/>
                  </a:cubicBezTo>
                  <a:cubicBezTo>
                    <a:pt x="1705" y="1941"/>
                    <a:pt x="1904" y="1853"/>
                    <a:pt x="2097" y="1853"/>
                  </a:cubicBezTo>
                  <a:cubicBezTo>
                    <a:pt x="2365" y="1853"/>
                    <a:pt x="2622" y="2022"/>
                    <a:pt x="2852" y="2298"/>
                  </a:cubicBezTo>
                  <a:lnTo>
                    <a:pt x="3724" y="1823"/>
                  </a:lnTo>
                  <a:cubicBezTo>
                    <a:pt x="4199" y="1506"/>
                    <a:pt x="4437" y="1031"/>
                    <a:pt x="4516" y="476"/>
                  </a:cubicBezTo>
                  <a:cubicBezTo>
                    <a:pt x="4516" y="318"/>
                    <a:pt x="4437" y="80"/>
                    <a:pt x="4278" y="1"/>
                  </a:cubicBezTo>
                  <a:close/>
                </a:path>
              </a:pathLst>
            </a:custGeom>
            <a:solidFill>
              <a:srgbClr val="F39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5" name="Google Shape;9515;p10"/>
            <p:cNvSpPr/>
            <p:nvPr/>
          </p:nvSpPr>
          <p:spPr>
            <a:xfrm>
              <a:off x="3639650" y="4307975"/>
              <a:ext cx="85200" cy="131075"/>
            </a:xfrm>
            <a:custGeom>
              <a:avLst/>
              <a:gdLst/>
              <a:ahLst/>
              <a:cxnLst/>
              <a:rect l="l" t="t" r="r" b="b"/>
              <a:pathLst>
                <a:path w="3408" h="5243" extrusionOk="0">
                  <a:moveTo>
                    <a:pt x="2912" y="0"/>
                  </a:moveTo>
                  <a:cubicBezTo>
                    <a:pt x="2497" y="0"/>
                    <a:pt x="2117" y="81"/>
                    <a:pt x="2061" y="647"/>
                  </a:cubicBezTo>
                  <a:cubicBezTo>
                    <a:pt x="1823" y="1439"/>
                    <a:pt x="1427" y="2232"/>
                    <a:pt x="872" y="2786"/>
                  </a:cubicBezTo>
                  <a:cubicBezTo>
                    <a:pt x="238" y="3499"/>
                    <a:pt x="1" y="4371"/>
                    <a:pt x="80" y="5242"/>
                  </a:cubicBezTo>
                  <a:cubicBezTo>
                    <a:pt x="1348" y="3578"/>
                    <a:pt x="2457" y="1835"/>
                    <a:pt x="3407" y="13"/>
                  </a:cubicBezTo>
                  <a:cubicBezTo>
                    <a:pt x="3249" y="13"/>
                    <a:pt x="3078" y="0"/>
                    <a:pt x="2912" y="0"/>
                  </a:cubicBezTo>
                  <a:close/>
                </a:path>
              </a:pathLst>
            </a:custGeom>
            <a:solidFill>
              <a:srgbClr val="EF7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6" name="Google Shape;9516;p10"/>
            <p:cNvSpPr/>
            <p:nvPr/>
          </p:nvSpPr>
          <p:spPr>
            <a:xfrm>
              <a:off x="3093000" y="4021100"/>
              <a:ext cx="95100" cy="61425"/>
            </a:xfrm>
            <a:custGeom>
              <a:avLst/>
              <a:gdLst/>
              <a:ahLst/>
              <a:cxnLst/>
              <a:rect l="l" t="t" r="r" b="b"/>
              <a:pathLst>
                <a:path w="3804" h="2457" extrusionOk="0">
                  <a:moveTo>
                    <a:pt x="3803" y="1"/>
                  </a:moveTo>
                  <a:cubicBezTo>
                    <a:pt x="2853" y="1"/>
                    <a:pt x="1981" y="80"/>
                    <a:pt x="1110" y="476"/>
                  </a:cubicBezTo>
                  <a:cubicBezTo>
                    <a:pt x="80" y="951"/>
                    <a:pt x="1" y="1585"/>
                    <a:pt x="555" y="2457"/>
                  </a:cubicBezTo>
                  <a:cubicBezTo>
                    <a:pt x="1744" y="1744"/>
                    <a:pt x="2774" y="951"/>
                    <a:pt x="3803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7" name="Google Shape;9517;p10"/>
            <p:cNvSpPr/>
            <p:nvPr/>
          </p:nvSpPr>
          <p:spPr>
            <a:xfrm>
              <a:off x="2782050" y="2335375"/>
              <a:ext cx="132125" cy="58625"/>
            </a:xfrm>
            <a:custGeom>
              <a:avLst/>
              <a:gdLst/>
              <a:ahLst/>
              <a:cxnLst/>
              <a:rect l="l" t="t" r="r" b="b"/>
              <a:pathLst>
                <a:path w="5285" h="2345" extrusionOk="0">
                  <a:moveTo>
                    <a:pt x="4676" y="1"/>
                  </a:moveTo>
                  <a:cubicBezTo>
                    <a:pt x="4628" y="1"/>
                    <a:pt x="4575" y="3"/>
                    <a:pt x="4516" y="9"/>
                  </a:cubicBezTo>
                  <a:cubicBezTo>
                    <a:pt x="4199" y="326"/>
                    <a:pt x="3724" y="168"/>
                    <a:pt x="3486" y="485"/>
                  </a:cubicBezTo>
                  <a:cubicBezTo>
                    <a:pt x="2219" y="801"/>
                    <a:pt x="1030" y="1435"/>
                    <a:pt x="0" y="2307"/>
                  </a:cubicBezTo>
                  <a:cubicBezTo>
                    <a:pt x="196" y="2332"/>
                    <a:pt x="388" y="2344"/>
                    <a:pt x="576" y="2344"/>
                  </a:cubicBezTo>
                  <a:cubicBezTo>
                    <a:pt x="2146" y="2344"/>
                    <a:pt x="3498" y="1526"/>
                    <a:pt x="4912" y="960"/>
                  </a:cubicBezTo>
                  <a:cubicBezTo>
                    <a:pt x="5132" y="446"/>
                    <a:pt x="5285" y="1"/>
                    <a:pt x="4676" y="1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8" name="Google Shape;9518;p10"/>
            <p:cNvSpPr/>
            <p:nvPr/>
          </p:nvSpPr>
          <p:spPr>
            <a:xfrm>
              <a:off x="3239575" y="1525525"/>
              <a:ext cx="90875" cy="59425"/>
            </a:xfrm>
            <a:custGeom>
              <a:avLst/>
              <a:gdLst/>
              <a:ahLst/>
              <a:cxnLst/>
              <a:rect l="l" t="t" r="r" b="b"/>
              <a:pathLst>
                <a:path w="3635" h="2377" extrusionOk="0">
                  <a:moveTo>
                    <a:pt x="2139" y="0"/>
                  </a:moveTo>
                  <a:cubicBezTo>
                    <a:pt x="1981" y="0"/>
                    <a:pt x="1902" y="0"/>
                    <a:pt x="1822" y="79"/>
                  </a:cubicBezTo>
                  <a:cubicBezTo>
                    <a:pt x="1822" y="792"/>
                    <a:pt x="1268" y="951"/>
                    <a:pt x="713" y="1109"/>
                  </a:cubicBezTo>
                  <a:cubicBezTo>
                    <a:pt x="0" y="1347"/>
                    <a:pt x="80" y="1902"/>
                    <a:pt x="396" y="2377"/>
                  </a:cubicBezTo>
                  <a:cubicBezTo>
                    <a:pt x="1109" y="1585"/>
                    <a:pt x="2456" y="1902"/>
                    <a:pt x="3249" y="1030"/>
                  </a:cubicBezTo>
                  <a:cubicBezTo>
                    <a:pt x="3635" y="92"/>
                    <a:pt x="3214" y="38"/>
                    <a:pt x="2736" y="38"/>
                  </a:cubicBezTo>
                  <a:cubicBezTo>
                    <a:pt x="2673" y="38"/>
                    <a:pt x="2610" y="39"/>
                    <a:pt x="2547" y="39"/>
                  </a:cubicBezTo>
                  <a:cubicBezTo>
                    <a:pt x="2400" y="39"/>
                    <a:pt x="2257" y="34"/>
                    <a:pt x="2139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9" name="Google Shape;9519;p10"/>
            <p:cNvSpPr/>
            <p:nvPr/>
          </p:nvSpPr>
          <p:spPr>
            <a:xfrm>
              <a:off x="4622050" y="1773100"/>
              <a:ext cx="65375" cy="75275"/>
            </a:xfrm>
            <a:custGeom>
              <a:avLst/>
              <a:gdLst/>
              <a:ahLst/>
              <a:cxnLst/>
              <a:rect l="l" t="t" r="r" b="b"/>
              <a:pathLst>
                <a:path w="2615" h="3011" extrusionOk="0">
                  <a:moveTo>
                    <a:pt x="951" y="0"/>
                  </a:moveTo>
                  <a:cubicBezTo>
                    <a:pt x="872" y="0"/>
                    <a:pt x="792" y="80"/>
                    <a:pt x="713" y="238"/>
                  </a:cubicBezTo>
                  <a:cubicBezTo>
                    <a:pt x="713" y="1189"/>
                    <a:pt x="0" y="2060"/>
                    <a:pt x="238" y="3011"/>
                  </a:cubicBezTo>
                  <a:lnTo>
                    <a:pt x="1664" y="2536"/>
                  </a:lnTo>
                  <a:cubicBezTo>
                    <a:pt x="2615" y="1506"/>
                    <a:pt x="1822" y="872"/>
                    <a:pt x="1189" y="238"/>
                  </a:cubicBezTo>
                  <a:cubicBezTo>
                    <a:pt x="1109" y="80"/>
                    <a:pt x="1030" y="0"/>
                    <a:pt x="951" y="0"/>
                  </a:cubicBezTo>
                  <a:close/>
                </a:path>
              </a:pathLst>
            </a:custGeom>
            <a:solidFill>
              <a:srgbClr val="F18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0" name="Google Shape;9520;p10"/>
            <p:cNvSpPr/>
            <p:nvPr/>
          </p:nvSpPr>
          <p:spPr>
            <a:xfrm>
              <a:off x="4330900" y="1703775"/>
              <a:ext cx="93100" cy="42375"/>
            </a:xfrm>
            <a:custGeom>
              <a:avLst/>
              <a:gdLst/>
              <a:ahLst/>
              <a:cxnLst/>
              <a:rect l="l" t="t" r="r" b="b"/>
              <a:pathLst>
                <a:path w="3724" h="1695" extrusionOk="0">
                  <a:moveTo>
                    <a:pt x="3724" y="0"/>
                  </a:moveTo>
                  <a:lnTo>
                    <a:pt x="3724" y="0"/>
                  </a:lnTo>
                  <a:cubicBezTo>
                    <a:pt x="2377" y="238"/>
                    <a:pt x="1109" y="793"/>
                    <a:pt x="0" y="1506"/>
                  </a:cubicBezTo>
                  <a:lnTo>
                    <a:pt x="475" y="1585"/>
                  </a:lnTo>
                  <a:cubicBezTo>
                    <a:pt x="1106" y="1648"/>
                    <a:pt x="1569" y="1694"/>
                    <a:pt x="1926" y="1694"/>
                  </a:cubicBezTo>
                  <a:cubicBezTo>
                    <a:pt x="2914" y="1694"/>
                    <a:pt x="3083" y="1339"/>
                    <a:pt x="3724" y="0"/>
                  </a:cubicBezTo>
                  <a:close/>
                </a:path>
              </a:pathLst>
            </a:custGeom>
            <a:solidFill>
              <a:srgbClr val="F196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1" name="Google Shape;9521;p10"/>
            <p:cNvSpPr/>
            <p:nvPr/>
          </p:nvSpPr>
          <p:spPr>
            <a:xfrm>
              <a:off x="4754750" y="2713900"/>
              <a:ext cx="61425" cy="108950"/>
            </a:xfrm>
            <a:custGeom>
              <a:avLst/>
              <a:gdLst/>
              <a:ahLst/>
              <a:cxnLst/>
              <a:rect l="l" t="t" r="r" b="b"/>
              <a:pathLst>
                <a:path w="2457" h="4358" extrusionOk="0">
                  <a:moveTo>
                    <a:pt x="1109" y="0"/>
                  </a:moveTo>
                  <a:lnTo>
                    <a:pt x="1109" y="0"/>
                  </a:lnTo>
                  <a:cubicBezTo>
                    <a:pt x="0" y="1981"/>
                    <a:pt x="1585" y="3011"/>
                    <a:pt x="2456" y="4358"/>
                  </a:cubicBezTo>
                  <a:cubicBezTo>
                    <a:pt x="2298" y="2852"/>
                    <a:pt x="1822" y="1347"/>
                    <a:pt x="1109" y="0"/>
                  </a:cubicBezTo>
                  <a:close/>
                </a:path>
              </a:pathLst>
            </a:custGeom>
            <a:solidFill>
              <a:srgbClr val="F39C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2" name="Google Shape;9522;p10"/>
            <p:cNvSpPr/>
            <p:nvPr/>
          </p:nvSpPr>
          <p:spPr>
            <a:xfrm>
              <a:off x="3106875" y="4557850"/>
              <a:ext cx="65375" cy="81225"/>
            </a:xfrm>
            <a:custGeom>
              <a:avLst/>
              <a:gdLst/>
              <a:ahLst/>
              <a:cxnLst/>
              <a:rect l="l" t="t" r="r" b="b"/>
              <a:pathLst>
                <a:path w="2615" h="3249" extrusionOk="0">
                  <a:moveTo>
                    <a:pt x="2377" y="1"/>
                  </a:moveTo>
                  <a:cubicBezTo>
                    <a:pt x="1585" y="1110"/>
                    <a:pt x="317" y="1823"/>
                    <a:pt x="0" y="3249"/>
                  </a:cubicBezTo>
                  <a:cubicBezTo>
                    <a:pt x="1189" y="2853"/>
                    <a:pt x="2377" y="2536"/>
                    <a:pt x="2377" y="872"/>
                  </a:cubicBezTo>
                  <a:cubicBezTo>
                    <a:pt x="2615" y="634"/>
                    <a:pt x="2615" y="238"/>
                    <a:pt x="2377" y="1"/>
                  </a:cubicBezTo>
                  <a:close/>
                </a:path>
              </a:pathLst>
            </a:custGeom>
            <a:solidFill>
              <a:srgbClr val="F18C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3" name="Google Shape;9523;p10"/>
            <p:cNvSpPr/>
            <p:nvPr/>
          </p:nvSpPr>
          <p:spPr>
            <a:xfrm>
              <a:off x="4136800" y="3960750"/>
              <a:ext cx="69325" cy="84150"/>
            </a:xfrm>
            <a:custGeom>
              <a:avLst/>
              <a:gdLst/>
              <a:ahLst/>
              <a:cxnLst/>
              <a:rect l="l" t="t" r="r" b="b"/>
              <a:pathLst>
                <a:path w="2773" h="3366" extrusionOk="0">
                  <a:moveTo>
                    <a:pt x="786" y="0"/>
                  </a:moveTo>
                  <a:cubicBezTo>
                    <a:pt x="236" y="0"/>
                    <a:pt x="511" y="777"/>
                    <a:pt x="159" y="989"/>
                  </a:cubicBezTo>
                  <a:cubicBezTo>
                    <a:pt x="79" y="1147"/>
                    <a:pt x="79" y="1306"/>
                    <a:pt x="79" y="1464"/>
                  </a:cubicBezTo>
                  <a:cubicBezTo>
                    <a:pt x="0" y="1622"/>
                    <a:pt x="0" y="1781"/>
                    <a:pt x="79" y="1939"/>
                  </a:cubicBezTo>
                  <a:lnTo>
                    <a:pt x="634" y="1939"/>
                  </a:lnTo>
                  <a:cubicBezTo>
                    <a:pt x="634" y="2494"/>
                    <a:pt x="792" y="2969"/>
                    <a:pt x="1109" y="3365"/>
                  </a:cubicBezTo>
                  <a:cubicBezTo>
                    <a:pt x="2773" y="2335"/>
                    <a:pt x="2773" y="1860"/>
                    <a:pt x="1030" y="38"/>
                  </a:cubicBezTo>
                  <a:cubicBezTo>
                    <a:pt x="934" y="12"/>
                    <a:pt x="854" y="0"/>
                    <a:pt x="786" y="0"/>
                  </a:cubicBezTo>
                  <a:close/>
                </a:path>
              </a:pathLst>
            </a:custGeom>
            <a:solidFill>
              <a:srgbClr val="EE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4" name="Google Shape;9524;p10"/>
            <p:cNvSpPr/>
            <p:nvPr/>
          </p:nvSpPr>
          <p:spPr>
            <a:xfrm>
              <a:off x="3487150" y="4090425"/>
              <a:ext cx="57450" cy="63400"/>
            </a:xfrm>
            <a:custGeom>
              <a:avLst/>
              <a:gdLst/>
              <a:ahLst/>
              <a:cxnLst/>
              <a:rect l="l" t="t" r="r" b="b"/>
              <a:pathLst>
                <a:path w="2298" h="2536" extrusionOk="0">
                  <a:moveTo>
                    <a:pt x="2298" y="1"/>
                  </a:moveTo>
                  <a:lnTo>
                    <a:pt x="2298" y="1"/>
                  </a:lnTo>
                  <a:cubicBezTo>
                    <a:pt x="1347" y="714"/>
                    <a:pt x="555" y="1506"/>
                    <a:pt x="0" y="2536"/>
                  </a:cubicBezTo>
                  <a:cubicBezTo>
                    <a:pt x="1981" y="2536"/>
                    <a:pt x="2298" y="2219"/>
                    <a:pt x="2298" y="1"/>
                  </a:cubicBezTo>
                  <a:close/>
                </a:path>
              </a:pathLst>
            </a:custGeom>
            <a:solidFill>
              <a:srgbClr val="F09D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5" name="Google Shape;9525;p10"/>
            <p:cNvSpPr/>
            <p:nvPr/>
          </p:nvSpPr>
          <p:spPr>
            <a:xfrm>
              <a:off x="3130625" y="3305100"/>
              <a:ext cx="59450" cy="86200"/>
            </a:xfrm>
            <a:custGeom>
              <a:avLst/>
              <a:gdLst/>
              <a:ahLst/>
              <a:cxnLst/>
              <a:rect l="l" t="t" r="r" b="b"/>
              <a:pathLst>
                <a:path w="2378" h="3448" extrusionOk="0">
                  <a:moveTo>
                    <a:pt x="1635" y="1"/>
                  </a:moveTo>
                  <a:cubicBezTo>
                    <a:pt x="1546" y="1"/>
                    <a:pt x="1467" y="40"/>
                    <a:pt x="1427" y="120"/>
                  </a:cubicBezTo>
                  <a:cubicBezTo>
                    <a:pt x="1427" y="1467"/>
                    <a:pt x="239" y="2259"/>
                    <a:pt x="1" y="3447"/>
                  </a:cubicBezTo>
                  <a:cubicBezTo>
                    <a:pt x="952" y="3130"/>
                    <a:pt x="1823" y="2496"/>
                    <a:pt x="2378" y="1625"/>
                  </a:cubicBezTo>
                  <a:cubicBezTo>
                    <a:pt x="1902" y="1229"/>
                    <a:pt x="1902" y="674"/>
                    <a:pt x="1902" y="120"/>
                  </a:cubicBezTo>
                  <a:cubicBezTo>
                    <a:pt x="1823" y="40"/>
                    <a:pt x="1724" y="1"/>
                    <a:pt x="1635" y="1"/>
                  </a:cubicBezTo>
                  <a:close/>
                </a:path>
              </a:pathLst>
            </a:custGeom>
            <a:solidFill>
              <a:srgbClr val="F19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6" name="Google Shape;9526;p10"/>
            <p:cNvSpPr/>
            <p:nvPr/>
          </p:nvSpPr>
          <p:spPr>
            <a:xfrm>
              <a:off x="2950400" y="3070400"/>
              <a:ext cx="83200" cy="47575"/>
            </a:xfrm>
            <a:custGeom>
              <a:avLst/>
              <a:gdLst/>
              <a:ahLst/>
              <a:cxnLst/>
              <a:rect l="l" t="t" r="r" b="b"/>
              <a:pathLst>
                <a:path w="3328" h="1903" extrusionOk="0">
                  <a:moveTo>
                    <a:pt x="3328" y="1"/>
                  </a:moveTo>
                  <a:cubicBezTo>
                    <a:pt x="2377" y="872"/>
                    <a:pt x="793" y="714"/>
                    <a:pt x="0" y="1902"/>
                  </a:cubicBezTo>
                  <a:cubicBezTo>
                    <a:pt x="2615" y="1902"/>
                    <a:pt x="2615" y="1902"/>
                    <a:pt x="3328" y="1"/>
                  </a:cubicBezTo>
                  <a:close/>
                </a:path>
              </a:pathLst>
            </a:custGeom>
            <a:solidFill>
              <a:srgbClr val="F2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7" name="Google Shape;9527;p10"/>
            <p:cNvSpPr/>
            <p:nvPr/>
          </p:nvSpPr>
          <p:spPr>
            <a:xfrm>
              <a:off x="4738900" y="4924275"/>
              <a:ext cx="45575" cy="95100"/>
            </a:xfrm>
            <a:custGeom>
              <a:avLst/>
              <a:gdLst/>
              <a:ahLst/>
              <a:cxnLst/>
              <a:rect l="l" t="t" r="r" b="b"/>
              <a:pathLst>
                <a:path w="1823" h="3804" extrusionOk="0">
                  <a:moveTo>
                    <a:pt x="317" y="0"/>
                  </a:moveTo>
                  <a:cubicBezTo>
                    <a:pt x="0" y="1426"/>
                    <a:pt x="555" y="2932"/>
                    <a:pt x="1743" y="3803"/>
                  </a:cubicBezTo>
                  <a:cubicBezTo>
                    <a:pt x="1823" y="2377"/>
                    <a:pt x="1268" y="1030"/>
                    <a:pt x="317" y="0"/>
                  </a:cubicBezTo>
                  <a:close/>
                </a:path>
              </a:pathLst>
            </a:custGeom>
            <a:solidFill>
              <a:srgbClr val="F1A4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8" name="Google Shape;9528;p10"/>
            <p:cNvSpPr/>
            <p:nvPr/>
          </p:nvSpPr>
          <p:spPr>
            <a:xfrm>
              <a:off x="4552725" y="2488100"/>
              <a:ext cx="33700" cy="122825"/>
            </a:xfrm>
            <a:custGeom>
              <a:avLst/>
              <a:gdLst/>
              <a:ahLst/>
              <a:cxnLst/>
              <a:rect l="l" t="t" r="r" b="b"/>
              <a:pathLst>
                <a:path w="1348" h="4913" extrusionOk="0">
                  <a:moveTo>
                    <a:pt x="555" y="1"/>
                  </a:moveTo>
                  <a:cubicBezTo>
                    <a:pt x="238" y="238"/>
                    <a:pt x="0" y="555"/>
                    <a:pt x="79" y="951"/>
                  </a:cubicBezTo>
                  <a:cubicBezTo>
                    <a:pt x="713" y="1347"/>
                    <a:pt x="555" y="1902"/>
                    <a:pt x="634" y="2694"/>
                  </a:cubicBezTo>
                  <a:cubicBezTo>
                    <a:pt x="634" y="3407"/>
                    <a:pt x="396" y="4199"/>
                    <a:pt x="1030" y="4912"/>
                  </a:cubicBezTo>
                  <a:cubicBezTo>
                    <a:pt x="1347" y="3249"/>
                    <a:pt x="1189" y="1585"/>
                    <a:pt x="555" y="1"/>
                  </a:cubicBezTo>
                  <a:close/>
                </a:path>
              </a:pathLst>
            </a:custGeom>
            <a:solidFill>
              <a:srgbClr val="F29E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9" name="Google Shape;9529;p10"/>
            <p:cNvSpPr/>
            <p:nvPr/>
          </p:nvSpPr>
          <p:spPr>
            <a:xfrm>
              <a:off x="3617875" y="1717650"/>
              <a:ext cx="85175" cy="49525"/>
            </a:xfrm>
            <a:custGeom>
              <a:avLst/>
              <a:gdLst/>
              <a:ahLst/>
              <a:cxnLst/>
              <a:rect l="l" t="t" r="r" b="b"/>
              <a:pathLst>
                <a:path w="3407" h="1981" extrusionOk="0">
                  <a:moveTo>
                    <a:pt x="1902" y="0"/>
                  </a:moveTo>
                  <a:cubicBezTo>
                    <a:pt x="1585" y="951"/>
                    <a:pt x="238" y="872"/>
                    <a:pt x="0" y="1981"/>
                  </a:cubicBezTo>
                  <a:cubicBezTo>
                    <a:pt x="1189" y="1743"/>
                    <a:pt x="2377" y="1268"/>
                    <a:pt x="3407" y="555"/>
                  </a:cubicBezTo>
                  <a:cubicBezTo>
                    <a:pt x="2932" y="238"/>
                    <a:pt x="2377" y="79"/>
                    <a:pt x="1902" y="0"/>
                  </a:cubicBezTo>
                  <a:close/>
                </a:path>
              </a:pathLst>
            </a:custGeom>
            <a:solidFill>
              <a:srgbClr val="F2A4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0" name="Google Shape;9530;p10"/>
            <p:cNvSpPr/>
            <p:nvPr/>
          </p:nvSpPr>
          <p:spPr>
            <a:xfrm>
              <a:off x="3166275" y="4505375"/>
              <a:ext cx="59450" cy="74300"/>
            </a:xfrm>
            <a:custGeom>
              <a:avLst/>
              <a:gdLst/>
              <a:ahLst/>
              <a:cxnLst/>
              <a:rect l="l" t="t" r="r" b="b"/>
              <a:pathLst>
                <a:path w="2378" h="2972" extrusionOk="0">
                  <a:moveTo>
                    <a:pt x="2100" y="0"/>
                  </a:moveTo>
                  <a:cubicBezTo>
                    <a:pt x="2001" y="0"/>
                    <a:pt x="1902" y="40"/>
                    <a:pt x="1823" y="119"/>
                  </a:cubicBezTo>
                  <a:cubicBezTo>
                    <a:pt x="1031" y="594"/>
                    <a:pt x="397" y="1307"/>
                    <a:pt x="1" y="2100"/>
                  </a:cubicBezTo>
                  <a:lnTo>
                    <a:pt x="1" y="2971"/>
                  </a:lnTo>
                  <a:cubicBezTo>
                    <a:pt x="952" y="2179"/>
                    <a:pt x="1744" y="1228"/>
                    <a:pt x="2378" y="119"/>
                  </a:cubicBezTo>
                  <a:cubicBezTo>
                    <a:pt x="2298" y="40"/>
                    <a:pt x="2199" y="0"/>
                    <a:pt x="2100" y="0"/>
                  </a:cubicBezTo>
                  <a:close/>
                </a:path>
              </a:pathLst>
            </a:custGeom>
            <a:solidFill>
              <a:srgbClr val="F088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1" name="Google Shape;9531;p10"/>
            <p:cNvSpPr/>
            <p:nvPr/>
          </p:nvSpPr>
          <p:spPr>
            <a:xfrm>
              <a:off x="3796125" y="2835975"/>
              <a:ext cx="73300" cy="56200"/>
            </a:xfrm>
            <a:custGeom>
              <a:avLst/>
              <a:gdLst/>
              <a:ahLst/>
              <a:cxnLst/>
              <a:rect l="l" t="t" r="r" b="b"/>
              <a:pathLst>
                <a:path w="2932" h="2248" extrusionOk="0">
                  <a:moveTo>
                    <a:pt x="2668" y="1"/>
                  </a:moveTo>
                  <a:cubicBezTo>
                    <a:pt x="2060" y="1"/>
                    <a:pt x="1506" y="425"/>
                    <a:pt x="951" y="425"/>
                  </a:cubicBezTo>
                  <a:cubicBezTo>
                    <a:pt x="793" y="584"/>
                    <a:pt x="634" y="742"/>
                    <a:pt x="476" y="901"/>
                  </a:cubicBezTo>
                  <a:lnTo>
                    <a:pt x="0" y="901"/>
                  </a:lnTo>
                  <a:cubicBezTo>
                    <a:pt x="159" y="1297"/>
                    <a:pt x="238" y="1772"/>
                    <a:pt x="397" y="2247"/>
                  </a:cubicBezTo>
                  <a:cubicBezTo>
                    <a:pt x="1030" y="1297"/>
                    <a:pt x="2456" y="1138"/>
                    <a:pt x="2932" y="29"/>
                  </a:cubicBezTo>
                  <a:cubicBezTo>
                    <a:pt x="2843" y="9"/>
                    <a:pt x="2755" y="1"/>
                    <a:pt x="2668" y="1"/>
                  </a:cubicBezTo>
                  <a:close/>
                </a:path>
              </a:pathLst>
            </a:custGeom>
            <a:solidFill>
              <a:srgbClr val="EF7F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2" name="Google Shape;9532;p10"/>
            <p:cNvSpPr/>
            <p:nvPr/>
          </p:nvSpPr>
          <p:spPr>
            <a:xfrm>
              <a:off x="3295025" y="3219325"/>
              <a:ext cx="49550" cy="53125"/>
            </a:xfrm>
            <a:custGeom>
              <a:avLst/>
              <a:gdLst/>
              <a:ahLst/>
              <a:cxnLst/>
              <a:rect l="l" t="t" r="r" b="b"/>
              <a:pathLst>
                <a:path w="1982" h="2125" extrusionOk="0">
                  <a:moveTo>
                    <a:pt x="751" y="1"/>
                  </a:moveTo>
                  <a:cubicBezTo>
                    <a:pt x="534" y="1"/>
                    <a:pt x="289" y="86"/>
                    <a:pt x="1" y="302"/>
                  </a:cubicBezTo>
                  <a:lnTo>
                    <a:pt x="1" y="2125"/>
                  </a:lnTo>
                  <a:lnTo>
                    <a:pt x="1981" y="778"/>
                  </a:lnTo>
                  <a:cubicBezTo>
                    <a:pt x="1595" y="447"/>
                    <a:pt x="1247" y="1"/>
                    <a:pt x="751" y="1"/>
                  </a:cubicBezTo>
                  <a:close/>
                </a:path>
              </a:pathLst>
            </a:custGeom>
            <a:solidFill>
              <a:srgbClr val="F19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3" name="Google Shape;9533;p10"/>
            <p:cNvSpPr/>
            <p:nvPr/>
          </p:nvSpPr>
          <p:spPr>
            <a:xfrm>
              <a:off x="3582225" y="3630925"/>
              <a:ext cx="71325" cy="59450"/>
            </a:xfrm>
            <a:custGeom>
              <a:avLst/>
              <a:gdLst/>
              <a:ahLst/>
              <a:cxnLst/>
              <a:rect l="l" t="t" r="r" b="b"/>
              <a:pathLst>
                <a:path w="2853" h="2378" extrusionOk="0">
                  <a:moveTo>
                    <a:pt x="2852" y="0"/>
                  </a:moveTo>
                  <a:lnTo>
                    <a:pt x="2852" y="0"/>
                  </a:lnTo>
                  <a:cubicBezTo>
                    <a:pt x="1426" y="80"/>
                    <a:pt x="317" y="1030"/>
                    <a:pt x="0" y="2377"/>
                  </a:cubicBezTo>
                  <a:cubicBezTo>
                    <a:pt x="1189" y="1902"/>
                    <a:pt x="2139" y="1030"/>
                    <a:pt x="2852" y="0"/>
                  </a:cubicBezTo>
                  <a:close/>
                </a:path>
              </a:pathLst>
            </a:custGeom>
            <a:solidFill>
              <a:srgbClr val="F09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4" name="Google Shape;9534;p10"/>
            <p:cNvSpPr/>
            <p:nvPr/>
          </p:nvSpPr>
          <p:spPr>
            <a:xfrm>
              <a:off x="2974175" y="5138175"/>
              <a:ext cx="49525" cy="62625"/>
            </a:xfrm>
            <a:custGeom>
              <a:avLst/>
              <a:gdLst/>
              <a:ahLst/>
              <a:cxnLst/>
              <a:rect l="l" t="t" r="r" b="b"/>
              <a:pathLst>
                <a:path w="1981" h="2505" extrusionOk="0">
                  <a:moveTo>
                    <a:pt x="1981" y="1"/>
                  </a:moveTo>
                  <a:cubicBezTo>
                    <a:pt x="1585" y="951"/>
                    <a:pt x="159" y="714"/>
                    <a:pt x="0" y="1902"/>
                  </a:cubicBezTo>
                  <a:cubicBezTo>
                    <a:pt x="114" y="2245"/>
                    <a:pt x="270" y="2505"/>
                    <a:pt x="555" y="2505"/>
                  </a:cubicBezTo>
                  <a:cubicBezTo>
                    <a:pt x="666" y="2505"/>
                    <a:pt x="796" y="2466"/>
                    <a:pt x="951" y="2377"/>
                  </a:cubicBezTo>
                  <a:cubicBezTo>
                    <a:pt x="1426" y="2219"/>
                    <a:pt x="1743" y="1902"/>
                    <a:pt x="1981" y="1506"/>
                  </a:cubicBezTo>
                  <a:lnTo>
                    <a:pt x="1981" y="1"/>
                  </a:ln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5" name="Google Shape;9535;p10"/>
            <p:cNvSpPr/>
            <p:nvPr/>
          </p:nvSpPr>
          <p:spPr>
            <a:xfrm>
              <a:off x="2924650" y="5185700"/>
              <a:ext cx="75300" cy="47575"/>
            </a:xfrm>
            <a:custGeom>
              <a:avLst/>
              <a:gdLst/>
              <a:ahLst/>
              <a:cxnLst/>
              <a:rect l="l" t="t" r="r" b="b"/>
              <a:pathLst>
                <a:path w="3012" h="1903" extrusionOk="0">
                  <a:moveTo>
                    <a:pt x="1506" y="1"/>
                  </a:moveTo>
                  <a:cubicBezTo>
                    <a:pt x="1110" y="239"/>
                    <a:pt x="555" y="159"/>
                    <a:pt x="80" y="476"/>
                  </a:cubicBezTo>
                  <a:cubicBezTo>
                    <a:pt x="1" y="635"/>
                    <a:pt x="1" y="793"/>
                    <a:pt x="80" y="952"/>
                  </a:cubicBezTo>
                  <a:cubicBezTo>
                    <a:pt x="317" y="1189"/>
                    <a:pt x="476" y="1585"/>
                    <a:pt x="793" y="1823"/>
                  </a:cubicBezTo>
                  <a:lnTo>
                    <a:pt x="1030" y="1902"/>
                  </a:lnTo>
                  <a:cubicBezTo>
                    <a:pt x="1823" y="1585"/>
                    <a:pt x="2457" y="1110"/>
                    <a:pt x="3011" y="476"/>
                  </a:cubicBezTo>
                  <a:lnTo>
                    <a:pt x="2060" y="1"/>
                  </a:lnTo>
                  <a:close/>
                </a:path>
              </a:pathLst>
            </a:custGeom>
            <a:solidFill>
              <a:srgbClr val="F0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6" name="Google Shape;9536;p10"/>
            <p:cNvSpPr/>
            <p:nvPr/>
          </p:nvSpPr>
          <p:spPr>
            <a:xfrm>
              <a:off x="4459625" y="2276175"/>
              <a:ext cx="39650" cy="83200"/>
            </a:xfrm>
            <a:custGeom>
              <a:avLst/>
              <a:gdLst/>
              <a:ahLst/>
              <a:cxnLst/>
              <a:rect l="l" t="t" r="r" b="b"/>
              <a:pathLst>
                <a:path w="1586" h="3328" extrusionOk="0">
                  <a:moveTo>
                    <a:pt x="1585" y="0"/>
                  </a:moveTo>
                  <a:lnTo>
                    <a:pt x="555" y="476"/>
                  </a:lnTo>
                  <a:cubicBezTo>
                    <a:pt x="318" y="793"/>
                    <a:pt x="159" y="1110"/>
                    <a:pt x="1" y="1347"/>
                  </a:cubicBezTo>
                  <a:cubicBezTo>
                    <a:pt x="793" y="1902"/>
                    <a:pt x="397" y="2694"/>
                    <a:pt x="555" y="3328"/>
                  </a:cubicBezTo>
                  <a:cubicBezTo>
                    <a:pt x="1268" y="2377"/>
                    <a:pt x="1268" y="1268"/>
                    <a:pt x="1585" y="0"/>
                  </a:cubicBezTo>
                  <a:close/>
                </a:path>
              </a:pathLst>
            </a:custGeom>
            <a:solidFill>
              <a:srgbClr val="F9D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7" name="Google Shape;9537;p10"/>
            <p:cNvSpPr/>
            <p:nvPr/>
          </p:nvSpPr>
          <p:spPr>
            <a:xfrm>
              <a:off x="3556475" y="3333825"/>
              <a:ext cx="55475" cy="55750"/>
            </a:xfrm>
            <a:custGeom>
              <a:avLst/>
              <a:gdLst/>
              <a:ahLst/>
              <a:cxnLst/>
              <a:rect l="l" t="t" r="r" b="b"/>
              <a:pathLst>
                <a:path w="2219" h="2230" extrusionOk="0">
                  <a:moveTo>
                    <a:pt x="1506" y="1"/>
                  </a:moveTo>
                  <a:lnTo>
                    <a:pt x="1506" y="1"/>
                  </a:lnTo>
                  <a:cubicBezTo>
                    <a:pt x="872" y="318"/>
                    <a:pt x="317" y="714"/>
                    <a:pt x="0" y="1347"/>
                  </a:cubicBezTo>
                  <a:cubicBezTo>
                    <a:pt x="600" y="1481"/>
                    <a:pt x="919" y="2230"/>
                    <a:pt x="1712" y="2230"/>
                  </a:cubicBezTo>
                  <a:cubicBezTo>
                    <a:pt x="1862" y="2230"/>
                    <a:pt x="2029" y="2203"/>
                    <a:pt x="2219" y="2140"/>
                  </a:cubicBezTo>
                  <a:cubicBezTo>
                    <a:pt x="1664" y="1506"/>
                    <a:pt x="1109" y="872"/>
                    <a:pt x="1506" y="1"/>
                  </a:cubicBezTo>
                  <a:close/>
                </a:path>
              </a:pathLst>
            </a:custGeom>
            <a:solidFill>
              <a:srgbClr val="EF7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8" name="Google Shape;9538;p10"/>
            <p:cNvSpPr/>
            <p:nvPr/>
          </p:nvSpPr>
          <p:spPr>
            <a:xfrm>
              <a:off x="3178175" y="3968675"/>
              <a:ext cx="61425" cy="52450"/>
            </a:xfrm>
            <a:custGeom>
              <a:avLst/>
              <a:gdLst/>
              <a:ahLst/>
              <a:cxnLst/>
              <a:rect l="l" t="t" r="r" b="b"/>
              <a:pathLst>
                <a:path w="2457" h="2098" extrusionOk="0">
                  <a:moveTo>
                    <a:pt x="1806" y="1"/>
                  </a:moveTo>
                  <a:cubicBezTo>
                    <a:pt x="1306" y="1"/>
                    <a:pt x="932" y="500"/>
                    <a:pt x="476" y="672"/>
                  </a:cubicBezTo>
                  <a:cubicBezTo>
                    <a:pt x="317" y="909"/>
                    <a:pt x="159" y="1068"/>
                    <a:pt x="0" y="1147"/>
                  </a:cubicBezTo>
                  <a:cubicBezTo>
                    <a:pt x="159" y="1464"/>
                    <a:pt x="317" y="1781"/>
                    <a:pt x="476" y="2098"/>
                  </a:cubicBezTo>
                  <a:cubicBezTo>
                    <a:pt x="1268" y="1622"/>
                    <a:pt x="1902" y="1068"/>
                    <a:pt x="2456" y="275"/>
                  </a:cubicBezTo>
                  <a:cubicBezTo>
                    <a:pt x="2212" y="76"/>
                    <a:pt x="2000" y="1"/>
                    <a:pt x="1806" y="1"/>
                  </a:cubicBezTo>
                  <a:close/>
                </a:path>
              </a:pathLst>
            </a:custGeom>
            <a:solidFill>
              <a:srgbClr val="F0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9" name="Google Shape;9539;p10"/>
            <p:cNvSpPr/>
            <p:nvPr/>
          </p:nvSpPr>
          <p:spPr>
            <a:xfrm>
              <a:off x="4158575" y="3084275"/>
              <a:ext cx="49550" cy="83200"/>
            </a:xfrm>
            <a:custGeom>
              <a:avLst/>
              <a:gdLst/>
              <a:ahLst/>
              <a:cxnLst/>
              <a:rect l="l" t="t" r="r" b="b"/>
              <a:pathLst>
                <a:path w="1982" h="3328" extrusionOk="0">
                  <a:moveTo>
                    <a:pt x="1189" y="0"/>
                  </a:moveTo>
                  <a:cubicBezTo>
                    <a:pt x="793" y="476"/>
                    <a:pt x="159" y="634"/>
                    <a:pt x="80" y="1347"/>
                  </a:cubicBezTo>
                  <a:cubicBezTo>
                    <a:pt x="1110" y="1902"/>
                    <a:pt x="1" y="2615"/>
                    <a:pt x="238" y="3328"/>
                  </a:cubicBezTo>
                  <a:lnTo>
                    <a:pt x="1110" y="2773"/>
                  </a:lnTo>
                  <a:cubicBezTo>
                    <a:pt x="951" y="2060"/>
                    <a:pt x="1189" y="1426"/>
                    <a:pt x="1664" y="951"/>
                  </a:cubicBezTo>
                  <a:cubicBezTo>
                    <a:pt x="1902" y="396"/>
                    <a:pt x="1981" y="0"/>
                    <a:pt x="1189" y="0"/>
                  </a:cubicBezTo>
                  <a:close/>
                </a:path>
              </a:pathLst>
            </a:custGeom>
            <a:solidFill>
              <a:srgbClr val="FBEB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0" name="Google Shape;9540;p10"/>
            <p:cNvSpPr/>
            <p:nvPr/>
          </p:nvSpPr>
          <p:spPr>
            <a:xfrm>
              <a:off x="3211850" y="4462775"/>
              <a:ext cx="57450" cy="47575"/>
            </a:xfrm>
            <a:custGeom>
              <a:avLst/>
              <a:gdLst/>
              <a:ahLst/>
              <a:cxnLst/>
              <a:rect l="l" t="t" r="r" b="b"/>
              <a:pathLst>
                <a:path w="2298" h="1903" extrusionOk="0">
                  <a:moveTo>
                    <a:pt x="1426" y="1"/>
                  </a:moveTo>
                  <a:lnTo>
                    <a:pt x="1426" y="1"/>
                  </a:lnTo>
                  <a:cubicBezTo>
                    <a:pt x="713" y="318"/>
                    <a:pt x="159" y="1031"/>
                    <a:pt x="0" y="1902"/>
                  </a:cubicBezTo>
                  <a:lnTo>
                    <a:pt x="555" y="1902"/>
                  </a:lnTo>
                  <a:cubicBezTo>
                    <a:pt x="1347" y="1427"/>
                    <a:pt x="2298" y="1110"/>
                    <a:pt x="1426" y="1"/>
                  </a:cubicBezTo>
                  <a:close/>
                </a:path>
              </a:pathLst>
            </a:custGeom>
            <a:solidFill>
              <a:srgbClr val="F09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1" name="Google Shape;9541;p10"/>
            <p:cNvSpPr/>
            <p:nvPr/>
          </p:nvSpPr>
          <p:spPr>
            <a:xfrm>
              <a:off x="2892950" y="2311825"/>
              <a:ext cx="63425" cy="53275"/>
            </a:xfrm>
            <a:custGeom>
              <a:avLst/>
              <a:gdLst/>
              <a:ahLst/>
              <a:cxnLst/>
              <a:rect l="l" t="t" r="r" b="b"/>
              <a:pathLst>
                <a:path w="2537" h="2131" extrusionOk="0">
                  <a:moveTo>
                    <a:pt x="1902" y="1"/>
                  </a:moveTo>
                  <a:cubicBezTo>
                    <a:pt x="1269" y="317"/>
                    <a:pt x="476" y="238"/>
                    <a:pt x="1" y="872"/>
                  </a:cubicBezTo>
                  <a:cubicBezTo>
                    <a:pt x="318" y="1110"/>
                    <a:pt x="476" y="1506"/>
                    <a:pt x="476" y="1902"/>
                  </a:cubicBezTo>
                  <a:cubicBezTo>
                    <a:pt x="551" y="2052"/>
                    <a:pt x="626" y="2131"/>
                    <a:pt x="692" y="2131"/>
                  </a:cubicBezTo>
                  <a:cubicBezTo>
                    <a:pt x="767" y="2131"/>
                    <a:pt x="831" y="2032"/>
                    <a:pt x="872" y="1823"/>
                  </a:cubicBezTo>
                  <a:cubicBezTo>
                    <a:pt x="1744" y="1506"/>
                    <a:pt x="2536" y="1110"/>
                    <a:pt x="1902" y="1"/>
                  </a:cubicBezTo>
                  <a:close/>
                </a:path>
              </a:pathLst>
            </a:custGeom>
            <a:solidFill>
              <a:srgbClr val="F29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2" name="Google Shape;9542;p10"/>
            <p:cNvSpPr/>
            <p:nvPr/>
          </p:nvSpPr>
          <p:spPr>
            <a:xfrm>
              <a:off x="3403950" y="2095950"/>
              <a:ext cx="57475" cy="33200"/>
            </a:xfrm>
            <a:custGeom>
              <a:avLst/>
              <a:gdLst/>
              <a:ahLst/>
              <a:cxnLst/>
              <a:rect l="l" t="t" r="r" b="b"/>
              <a:pathLst>
                <a:path w="2299" h="1328" extrusionOk="0">
                  <a:moveTo>
                    <a:pt x="2298" y="0"/>
                  </a:moveTo>
                  <a:cubicBezTo>
                    <a:pt x="1506" y="0"/>
                    <a:pt x="714" y="238"/>
                    <a:pt x="1" y="555"/>
                  </a:cubicBezTo>
                  <a:cubicBezTo>
                    <a:pt x="784" y="1053"/>
                    <a:pt x="1232" y="1328"/>
                    <a:pt x="1530" y="1328"/>
                  </a:cubicBezTo>
                  <a:cubicBezTo>
                    <a:pt x="1895" y="1328"/>
                    <a:pt x="2037" y="916"/>
                    <a:pt x="2298" y="0"/>
                  </a:cubicBezTo>
                  <a:close/>
                </a:path>
              </a:pathLst>
            </a:custGeom>
            <a:solidFill>
              <a:srgbClr val="F29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3" name="Google Shape;9543;p10"/>
            <p:cNvSpPr/>
            <p:nvPr/>
          </p:nvSpPr>
          <p:spPr>
            <a:xfrm>
              <a:off x="2952375" y="2297950"/>
              <a:ext cx="41625" cy="59450"/>
            </a:xfrm>
            <a:custGeom>
              <a:avLst/>
              <a:gdLst/>
              <a:ahLst/>
              <a:cxnLst/>
              <a:rect l="l" t="t" r="r" b="b"/>
              <a:pathLst>
                <a:path w="1665" h="2378" extrusionOk="0">
                  <a:moveTo>
                    <a:pt x="1348" y="1"/>
                  </a:moveTo>
                  <a:cubicBezTo>
                    <a:pt x="872" y="80"/>
                    <a:pt x="318" y="1"/>
                    <a:pt x="1" y="476"/>
                  </a:cubicBezTo>
                  <a:cubicBezTo>
                    <a:pt x="872" y="714"/>
                    <a:pt x="397" y="1744"/>
                    <a:pt x="951" y="2378"/>
                  </a:cubicBezTo>
                  <a:cubicBezTo>
                    <a:pt x="1664" y="1585"/>
                    <a:pt x="1348" y="714"/>
                    <a:pt x="1348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4" name="Google Shape;9544;p10"/>
            <p:cNvSpPr/>
            <p:nvPr/>
          </p:nvSpPr>
          <p:spPr>
            <a:xfrm>
              <a:off x="3192025" y="3305600"/>
              <a:ext cx="55500" cy="40125"/>
            </a:xfrm>
            <a:custGeom>
              <a:avLst/>
              <a:gdLst/>
              <a:ahLst/>
              <a:cxnLst/>
              <a:rect l="l" t="t" r="r" b="b"/>
              <a:pathLst>
                <a:path w="2220" h="1605" extrusionOk="0">
                  <a:moveTo>
                    <a:pt x="1226" y="1"/>
                  </a:moveTo>
                  <a:cubicBezTo>
                    <a:pt x="461" y="1"/>
                    <a:pt x="298" y="357"/>
                    <a:pt x="1" y="1605"/>
                  </a:cubicBezTo>
                  <a:cubicBezTo>
                    <a:pt x="872" y="1367"/>
                    <a:pt x="1665" y="813"/>
                    <a:pt x="2219" y="100"/>
                  </a:cubicBezTo>
                  <a:cubicBezTo>
                    <a:pt x="1803" y="40"/>
                    <a:pt x="1481" y="1"/>
                    <a:pt x="1226" y="1"/>
                  </a:cubicBezTo>
                  <a:close/>
                </a:path>
              </a:pathLst>
            </a:custGeom>
            <a:solidFill>
              <a:srgbClr val="F190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5" name="Google Shape;9545;p10"/>
            <p:cNvSpPr/>
            <p:nvPr/>
          </p:nvSpPr>
          <p:spPr>
            <a:xfrm>
              <a:off x="4627975" y="1716775"/>
              <a:ext cx="41625" cy="60300"/>
            </a:xfrm>
            <a:custGeom>
              <a:avLst/>
              <a:gdLst/>
              <a:ahLst/>
              <a:cxnLst/>
              <a:rect l="l" t="t" r="r" b="b"/>
              <a:pathLst>
                <a:path w="1665" h="2412" extrusionOk="0">
                  <a:moveTo>
                    <a:pt x="1347" y="0"/>
                  </a:moveTo>
                  <a:cubicBezTo>
                    <a:pt x="749" y="0"/>
                    <a:pt x="203" y="367"/>
                    <a:pt x="1" y="907"/>
                  </a:cubicBezTo>
                  <a:cubicBezTo>
                    <a:pt x="555" y="1223"/>
                    <a:pt x="397" y="1857"/>
                    <a:pt x="555" y="2412"/>
                  </a:cubicBezTo>
                  <a:lnTo>
                    <a:pt x="952" y="2412"/>
                  </a:lnTo>
                  <a:cubicBezTo>
                    <a:pt x="872" y="1620"/>
                    <a:pt x="1427" y="907"/>
                    <a:pt x="1665" y="35"/>
                  </a:cubicBezTo>
                  <a:cubicBezTo>
                    <a:pt x="1558" y="11"/>
                    <a:pt x="1452" y="0"/>
                    <a:pt x="1347" y="0"/>
                  </a:cubicBezTo>
                  <a:close/>
                </a:path>
              </a:pathLst>
            </a:custGeom>
            <a:solidFill>
              <a:srgbClr val="F6C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6" name="Google Shape;9546;p10"/>
            <p:cNvSpPr/>
            <p:nvPr/>
          </p:nvSpPr>
          <p:spPr>
            <a:xfrm>
              <a:off x="3562425" y="4484625"/>
              <a:ext cx="43575" cy="47500"/>
            </a:xfrm>
            <a:custGeom>
              <a:avLst/>
              <a:gdLst/>
              <a:ahLst/>
              <a:cxnLst/>
              <a:rect l="l" t="t" r="r" b="b"/>
              <a:pathLst>
                <a:path w="1743" h="1900" extrusionOk="0">
                  <a:moveTo>
                    <a:pt x="941" y="1"/>
                  </a:moveTo>
                  <a:cubicBezTo>
                    <a:pt x="88" y="1"/>
                    <a:pt x="1" y="446"/>
                    <a:pt x="317" y="1900"/>
                  </a:cubicBezTo>
                  <a:cubicBezTo>
                    <a:pt x="871" y="1424"/>
                    <a:pt x="1347" y="711"/>
                    <a:pt x="1743" y="78"/>
                  </a:cubicBezTo>
                  <a:cubicBezTo>
                    <a:pt x="1422" y="29"/>
                    <a:pt x="1157" y="1"/>
                    <a:pt x="941" y="1"/>
                  </a:cubicBezTo>
                  <a:close/>
                </a:path>
              </a:pathLst>
            </a:custGeom>
            <a:solidFill>
              <a:srgbClr val="EF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7" name="Google Shape;9547;p10"/>
            <p:cNvSpPr/>
            <p:nvPr/>
          </p:nvSpPr>
          <p:spPr>
            <a:xfrm>
              <a:off x="3033575" y="3036725"/>
              <a:ext cx="61425" cy="33700"/>
            </a:xfrm>
            <a:custGeom>
              <a:avLst/>
              <a:gdLst/>
              <a:ahLst/>
              <a:cxnLst/>
              <a:rect l="l" t="t" r="r" b="b"/>
              <a:pathLst>
                <a:path w="2457" h="1348" extrusionOk="0">
                  <a:moveTo>
                    <a:pt x="2457" y="1"/>
                  </a:moveTo>
                  <a:lnTo>
                    <a:pt x="2457" y="1"/>
                  </a:lnTo>
                  <a:cubicBezTo>
                    <a:pt x="1427" y="80"/>
                    <a:pt x="635" y="635"/>
                    <a:pt x="1" y="1348"/>
                  </a:cubicBezTo>
                  <a:cubicBezTo>
                    <a:pt x="952" y="1110"/>
                    <a:pt x="2140" y="1348"/>
                    <a:pt x="2457" y="1"/>
                  </a:cubicBezTo>
                  <a:close/>
                </a:path>
              </a:pathLst>
            </a:custGeom>
            <a:solidFill>
              <a:srgbClr val="F2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8" name="Google Shape;9548;p10"/>
            <p:cNvSpPr/>
            <p:nvPr/>
          </p:nvSpPr>
          <p:spPr>
            <a:xfrm>
              <a:off x="2833550" y="4981700"/>
              <a:ext cx="39625" cy="49550"/>
            </a:xfrm>
            <a:custGeom>
              <a:avLst/>
              <a:gdLst/>
              <a:ahLst/>
              <a:cxnLst/>
              <a:rect l="l" t="t" r="r" b="b"/>
              <a:pathLst>
                <a:path w="1585" h="1982" extrusionOk="0">
                  <a:moveTo>
                    <a:pt x="1347" y="1"/>
                  </a:moveTo>
                  <a:lnTo>
                    <a:pt x="1347" y="1"/>
                  </a:lnTo>
                  <a:cubicBezTo>
                    <a:pt x="634" y="476"/>
                    <a:pt x="79" y="1189"/>
                    <a:pt x="0" y="1981"/>
                  </a:cubicBezTo>
                  <a:cubicBezTo>
                    <a:pt x="872" y="1664"/>
                    <a:pt x="1585" y="1189"/>
                    <a:pt x="1347" y="1"/>
                  </a:cubicBezTo>
                  <a:close/>
                </a:path>
              </a:pathLst>
            </a:custGeom>
            <a:solidFill>
              <a:srgbClr val="F199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9" name="Google Shape;9549;p10"/>
            <p:cNvSpPr/>
            <p:nvPr/>
          </p:nvSpPr>
          <p:spPr>
            <a:xfrm>
              <a:off x="3508925" y="3369475"/>
              <a:ext cx="37675" cy="37775"/>
            </a:xfrm>
            <a:custGeom>
              <a:avLst/>
              <a:gdLst/>
              <a:ahLst/>
              <a:cxnLst/>
              <a:rect l="l" t="t" r="r" b="b"/>
              <a:pathLst>
                <a:path w="1507" h="1511" extrusionOk="0">
                  <a:moveTo>
                    <a:pt x="1506" y="1"/>
                  </a:moveTo>
                  <a:lnTo>
                    <a:pt x="1506" y="1"/>
                  </a:lnTo>
                  <a:cubicBezTo>
                    <a:pt x="872" y="318"/>
                    <a:pt x="318" y="714"/>
                    <a:pt x="1" y="1347"/>
                  </a:cubicBezTo>
                  <a:cubicBezTo>
                    <a:pt x="386" y="1444"/>
                    <a:pt x="654" y="1511"/>
                    <a:pt x="847" y="1511"/>
                  </a:cubicBezTo>
                  <a:cubicBezTo>
                    <a:pt x="1290" y="1511"/>
                    <a:pt x="1341" y="1159"/>
                    <a:pt x="1506" y="1"/>
                  </a:cubicBezTo>
                  <a:close/>
                </a:path>
              </a:pathLst>
            </a:custGeom>
            <a:solidFill>
              <a:srgbClr val="F29E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0" name="Google Shape;9550;p10"/>
            <p:cNvSpPr/>
            <p:nvPr/>
          </p:nvSpPr>
          <p:spPr>
            <a:xfrm>
              <a:off x="2916725" y="2309025"/>
              <a:ext cx="39350" cy="50475"/>
            </a:xfrm>
            <a:custGeom>
              <a:avLst/>
              <a:gdLst/>
              <a:ahLst/>
              <a:cxnLst/>
              <a:rect l="l" t="t" r="r" b="b"/>
              <a:pathLst>
                <a:path w="1574" h="2019" extrusionOk="0">
                  <a:moveTo>
                    <a:pt x="1287" y="0"/>
                  </a:moveTo>
                  <a:cubicBezTo>
                    <a:pt x="1175" y="0"/>
                    <a:pt x="1063" y="57"/>
                    <a:pt x="951" y="113"/>
                  </a:cubicBezTo>
                  <a:cubicBezTo>
                    <a:pt x="1110" y="984"/>
                    <a:pt x="476" y="1459"/>
                    <a:pt x="1" y="2014"/>
                  </a:cubicBezTo>
                  <a:cubicBezTo>
                    <a:pt x="58" y="2017"/>
                    <a:pt x="114" y="2018"/>
                    <a:pt x="167" y="2018"/>
                  </a:cubicBezTo>
                  <a:cubicBezTo>
                    <a:pt x="1574" y="2018"/>
                    <a:pt x="1427" y="1026"/>
                    <a:pt x="1427" y="33"/>
                  </a:cubicBezTo>
                  <a:cubicBezTo>
                    <a:pt x="1380" y="10"/>
                    <a:pt x="1334" y="0"/>
                    <a:pt x="1287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1" name="Google Shape;9551;p10"/>
            <p:cNvSpPr/>
            <p:nvPr/>
          </p:nvSpPr>
          <p:spPr>
            <a:xfrm>
              <a:off x="4758700" y="2642600"/>
              <a:ext cx="27750" cy="71325"/>
            </a:xfrm>
            <a:custGeom>
              <a:avLst/>
              <a:gdLst/>
              <a:ahLst/>
              <a:cxnLst/>
              <a:rect l="l" t="t" r="r" b="b"/>
              <a:pathLst>
                <a:path w="1110" h="2853" extrusionOk="0">
                  <a:moveTo>
                    <a:pt x="476" y="0"/>
                  </a:moveTo>
                  <a:cubicBezTo>
                    <a:pt x="476" y="951"/>
                    <a:pt x="1" y="2060"/>
                    <a:pt x="951" y="2852"/>
                  </a:cubicBezTo>
                  <a:cubicBezTo>
                    <a:pt x="872" y="1901"/>
                    <a:pt x="1110" y="872"/>
                    <a:pt x="476" y="0"/>
                  </a:cubicBezTo>
                  <a:close/>
                </a:path>
              </a:pathLst>
            </a:custGeom>
            <a:solidFill>
              <a:srgbClr val="F39C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2" name="Google Shape;9552;p10"/>
            <p:cNvSpPr/>
            <p:nvPr/>
          </p:nvSpPr>
          <p:spPr>
            <a:xfrm>
              <a:off x="4045675" y="3640825"/>
              <a:ext cx="23800" cy="35675"/>
            </a:xfrm>
            <a:custGeom>
              <a:avLst/>
              <a:gdLst/>
              <a:ahLst/>
              <a:cxnLst/>
              <a:rect l="l" t="t" r="r" b="b"/>
              <a:pathLst>
                <a:path w="952" h="1427" extrusionOk="0">
                  <a:moveTo>
                    <a:pt x="872" y="0"/>
                  </a:moveTo>
                  <a:lnTo>
                    <a:pt x="1" y="80"/>
                  </a:lnTo>
                  <a:cubicBezTo>
                    <a:pt x="1" y="555"/>
                    <a:pt x="1" y="1030"/>
                    <a:pt x="1" y="1427"/>
                  </a:cubicBezTo>
                  <a:cubicBezTo>
                    <a:pt x="555" y="1268"/>
                    <a:pt x="951" y="634"/>
                    <a:pt x="872" y="0"/>
                  </a:cubicBezTo>
                  <a:close/>
                </a:path>
              </a:pathLst>
            </a:custGeom>
            <a:solidFill>
              <a:srgbClr val="F2B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3" name="Google Shape;9553;p10"/>
            <p:cNvSpPr/>
            <p:nvPr/>
          </p:nvSpPr>
          <p:spPr>
            <a:xfrm>
              <a:off x="4136800" y="3937925"/>
              <a:ext cx="25750" cy="49525"/>
            </a:xfrm>
            <a:custGeom>
              <a:avLst/>
              <a:gdLst/>
              <a:ahLst/>
              <a:cxnLst/>
              <a:rect l="l" t="t" r="r" b="b"/>
              <a:pathLst>
                <a:path w="1030" h="1981" extrusionOk="0">
                  <a:moveTo>
                    <a:pt x="555" y="0"/>
                  </a:moveTo>
                  <a:cubicBezTo>
                    <a:pt x="159" y="555"/>
                    <a:pt x="0" y="1268"/>
                    <a:pt x="159" y="1981"/>
                  </a:cubicBezTo>
                  <a:lnTo>
                    <a:pt x="1030" y="95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4" name="Google Shape;9554;p10"/>
            <p:cNvSpPr/>
            <p:nvPr/>
          </p:nvSpPr>
          <p:spPr>
            <a:xfrm>
              <a:off x="2904850" y="3121900"/>
              <a:ext cx="39575" cy="22075"/>
            </a:xfrm>
            <a:custGeom>
              <a:avLst/>
              <a:gdLst/>
              <a:ahLst/>
              <a:cxnLst/>
              <a:rect l="l" t="t" r="r" b="b"/>
              <a:pathLst>
                <a:path w="1583" h="883" extrusionOk="0">
                  <a:moveTo>
                    <a:pt x="1506" y="1"/>
                  </a:moveTo>
                  <a:cubicBezTo>
                    <a:pt x="872" y="1"/>
                    <a:pt x="317" y="317"/>
                    <a:pt x="0" y="872"/>
                  </a:cubicBezTo>
                  <a:cubicBezTo>
                    <a:pt x="79" y="820"/>
                    <a:pt x="177" y="802"/>
                    <a:pt x="285" y="802"/>
                  </a:cubicBezTo>
                  <a:cubicBezTo>
                    <a:pt x="514" y="802"/>
                    <a:pt x="790" y="882"/>
                    <a:pt x="1022" y="882"/>
                  </a:cubicBezTo>
                  <a:cubicBezTo>
                    <a:pt x="1343" y="882"/>
                    <a:pt x="1582" y="729"/>
                    <a:pt x="1506" y="1"/>
                  </a:cubicBezTo>
                  <a:close/>
                </a:path>
              </a:pathLst>
            </a:custGeom>
            <a:solidFill>
              <a:srgbClr val="F0A5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5" name="Google Shape;9555;p10"/>
            <p:cNvSpPr/>
            <p:nvPr/>
          </p:nvSpPr>
          <p:spPr>
            <a:xfrm>
              <a:off x="3546575" y="3683000"/>
              <a:ext cx="35675" cy="29150"/>
            </a:xfrm>
            <a:custGeom>
              <a:avLst/>
              <a:gdLst/>
              <a:ahLst/>
              <a:cxnLst/>
              <a:rect l="l" t="t" r="r" b="b"/>
              <a:pathLst>
                <a:path w="1427" h="1166" extrusionOk="0">
                  <a:moveTo>
                    <a:pt x="779" y="0"/>
                  </a:moveTo>
                  <a:cubicBezTo>
                    <a:pt x="668" y="0"/>
                    <a:pt x="544" y="37"/>
                    <a:pt x="396" y="136"/>
                  </a:cubicBezTo>
                  <a:cubicBezTo>
                    <a:pt x="0" y="453"/>
                    <a:pt x="317" y="849"/>
                    <a:pt x="396" y="1166"/>
                  </a:cubicBezTo>
                  <a:cubicBezTo>
                    <a:pt x="872" y="1086"/>
                    <a:pt x="1268" y="769"/>
                    <a:pt x="1426" y="294"/>
                  </a:cubicBezTo>
                  <a:cubicBezTo>
                    <a:pt x="1208" y="185"/>
                    <a:pt x="1027" y="0"/>
                    <a:pt x="779" y="0"/>
                  </a:cubicBezTo>
                  <a:close/>
                </a:path>
              </a:pathLst>
            </a:custGeom>
            <a:solidFill>
              <a:srgbClr val="F09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6" name="Google Shape;9556;p10"/>
            <p:cNvSpPr/>
            <p:nvPr/>
          </p:nvSpPr>
          <p:spPr>
            <a:xfrm>
              <a:off x="4259600" y="2454225"/>
              <a:ext cx="33675" cy="25975"/>
            </a:xfrm>
            <a:custGeom>
              <a:avLst/>
              <a:gdLst/>
              <a:ahLst/>
              <a:cxnLst/>
              <a:rect l="l" t="t" r="r" b="b"/>
              <a:pathLst>
                <a:path w="1347" h="1039" extrusionOk="0">
                  <a:moveTo>
                    <a:pt x="1209" y="0"/>
                  </a:moveTo>
                  <a:cubicBezTo>
                    <a:pt x="634" y="0"/>
                    <a:pt x="147" y="451"/>
                    <a:pt x="0" y="1039"/>
                  </a:cubicBezTo>
                  <a:cubicBezTo>
                    <a:pt x="634" y="959"/>
                    <a:pt x="1109" y="563"/>
                    <a:pt x="1347" y="9"/>
                  </a:cubicBezTo>
                  <a:cubicBezTo>
                    <a:pt x="1300" y="3"/>
                    <a:pt x="1254" y="0"/>
                    <a:pt x="1209" y="0"/>
                  </a:cubicBezTo>
                  <a:close/>
                </a:path>
              </a:pathLst>
            </a:custGeom>
            <a:solidFill>
              <a:srgbClr val="F095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7" name="Google Shape;9557;p10"/>
            <p:cNvSpPr/>
            <p:nvPr/>
          </p:nvSpPr>
          <p:spPr>
            <a:xfrm>
              <a:off x="3047450" y="1620600"/>
              <a:ext cx="35675" cy="31175"/>
            </a:xfrm>
            <a:custGeom>
              <a:avLst/>
              <a:gdLst/>
              <a:ahLst/>
              <a:cxnLst/>
              <a:rect l="l" t="t" r="r" b="b"/>
              <a:pathLst>
                <a:path w="1427" h="1247" extrusionOk="0">
                  <a:moveTo>
                    <a:pt x="1347" y="0"/>
                  </a:moveTo>
                  <a:cubicBezTo>
                    <a:pt x="793" y="0"/>
                    <a:pt x="317" y="238"/>
                    <a:pt x="0" y="634"/>
                  </a:cubicBezTo>
                  <a:lnTo>
                    <a:pt x="0" y="1030"/>
                  </a:lnTo>
                  <a:cubicBezTo>
                    <a:pt x="290" y="1175"/>
                    <a:pt x="528" y="1246"/>
                    <a:pt x="722" y="1246"/>
                  </a:cubicBezTo>
                  <a:cubicBezTo>
                    <a:pt x="1163" y="1246"/>
                    <a:pt x="1371" y="875"/>
                    <a:pt x="1427" y="158"/>
                  </a:cubicBezTo>
                  <a:lnTo>
                    <a:pt x="1347" y="0"/>
                  </a:lnTo>
                  <a:close/>
                </a:path>
              </a:pathLst>
            </a:custGeom>
            <a:solidFill>
              <a:srgbClr val="F1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8" name="Google Shape;9558;p10"/>
            <p:cNvSpPr/>
            <p:nvPr/>
          </p:nvSpPr>
          <p:spPr>
            <a:xfrm>
              <a:off x="4485375" y="2121425"/>
              <a:ext cx="33700" cy="24300"/>
            </a:xfrm>
            <a:custGeom>
              <a:avLst/>
              <a:gdLst/>
              <a:ahLst/>
              <a:cxnLst/>
              <a:rect l="l" t="t" r="r" b="b"/>
              <a:pathLst>
                <a:path w="1348" h="972" extrusionOk="0">
                  <a:moveTo>
                    <a:pt x="1187" y="1"/>
                  </a:moveTo>
                  <a:cubicBezTo>
                    <a:pt x="622" y="1"/>
                    <a:pt x="146" y="382"/>
                    <a:pt x="1" y="962"/>
                  </a:cubicBezTo>
                  <a:cubicBezTo>
                    <a:pt x="55" y="968"/>
                    <a:pt x="108" y="972"/>
                    <a:pt x="161" y="972"/>
                  </a:cubicBezTo>
                  <a:cubicBezTo>
                    <a:pt x="726" y="972"/>
                    <a:pt x="1202" y="591"/>
                    <a:pt x="1347" y="11"/>
                  </a:cubicBezTo>
                  <a:cubicBezTo>
                    <a:pt x="1293" y="4"/>
                    <a:pt x="1240" y="1"/>
                    <a:pt x="1187" y="1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9" name="Google Shape;9559;p10"/>
            <p:cNvSpPr/>
            <p:nvPr/>
          </p:nvSpPr>
          <p:spPr>
            <a:xfrm>
              <a:off x="4519050" y="2073250"/>
              <a:ext cx="37650" cy="18750"/>
            </a:xfrm>
            <a:custGeom>
              <a:avLst/>
              <a:gdLst/>
              <a:ahLst/>
              <a:cxnLst/>
              <a:rect l="l" t="t" r="r" b="b"/>
              <a:pathLst>
                <a:path w="1506" h="750" extrusionOk="0">
                  <a:moveTo>
                    <a:pt x="584" y="0"/>
                  </a:moveTo>
                  <a:cubicBezTo>
                    <a:pt x="349" y="0"/>
                    <a:pt x="138" y="100"/>
                    <a:pt x="0" y="512"/>
                  </a:cubicBezTo>
                  <a:cubicBezTo>
                    <a:pt x="199" y="670"/>
                    <a:pt x="456" y="750"/>
                    <a:pt x="713" y="750"/>
                  </a:cubicBezTo>
                  <a:cubicBezTo>
                    <a:pt x="971" y="750"/>
                    <a:pt x="1228" y="670"/>
                    <a:pt x="1426" y="512"/>
                  </a:cubicBezTo>
                  <a:cubicBezTo>
                    <a:pt x="1506" y="353"/>
                    <a:pt x="1506" y="195"/>
                    <a:pt x="1506" y="37"/>
                  </a:cubicBezTo>
                  <a:lnTo>
                    <a:pt x="1506" y="37"/>
                  </a:lnTo>
                  <a:cubicBezTo>
                    <a:pt x="1429" y="75"/>
                    <a:pt x="1347" y="88"/>
                    <a:pt x="1261" y="88"/>
                  </a:cubicBezTo>
                  <a:cubicBezTo>
                    <a:pt x="1044" y="88"/>
                    <a:pt x="804" y="0"/>
                    <a:pt x="584" y="0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0" name="Google Shape;9560;p10"/>
            <p:cNvSpPr/>
            <p:nvPr/>
          </p:nvSpPr>
          <p:spPr>
            <a:xfrm>
              <a:off x="4519050" y="2086025"/>
              <a:ext cx="33700" cy="16375"/>
            </a:xfrm>
            <a:custGeom>
              <a:avLst/>
              <a:gdLst/>
              <a:ahLst/>
              <a:cxnLst/>
              <a:rect l="l" t="t" r="r" b="b"/>
              <a:pathLst>
                <a:path w="1348" h="655" extrusionOk="0">
                  <a:moveTo>
                    <a:pt x="0" y="1"/>
                  </a:moveTo>
                  <a:cubicBezTo>
                    <a:pt x="0" y="159"/>
                    <a:pt x="0" y="318"/>
                    <a:pt x="0" y="476"/>
                  </a:cubicBezTo>
                  <a:cubicBezTo>
                    <a:pt x="119" y="595"/>
                    <a:pt x="218" y="654"/>
                    <a:pt x="317" y="654"/>
                  </a:cubicBezTo>
                  <a:cubicBezTo>
                    <a:pt x="416" y="654"/>
                    <a:pt x="515" y="595"/>
                    <a:pt x="634" y="476"/>
                  </a:cubicBezTo>
                  <a:cubicBezTo>
                    <a:pt x="951" y="476"/>
                    <a:pt x="1268" y="318"/>
                    <a:pt x="1347" y="1"/>
                  </a:cubicBezTo>
                  <a:close/>
                </a:path>
              </a:pathLst>
            </a:custGeom>
            <a:solidFill>
              <a:srgbClr val="F7C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1" name="Google Shape;9561;p10"/>
            <p:cNvSpPr/>
            <p:nvPr/>
          </p:nvSpPr>
          <p:spPr>
            <a:xfrm>
              <a:off x="2928625" y="5227675"/>
              <a:ext cx="23775" cy="17475"/>
            </a:xfrm>
            <a:custGeom>
              <a:avLst/>
              <a:gdLst/>
              <a:ahLst/>
              <a:cxnLst/>
              <a:rect l="l" t="t" r="r" b="b"/>
              <a:pathLst>
                <a:path w="951" h="699" extrusionOk="0">
                  <a:moveTo>
                    <a:pt x="439" y="1"/>
                  </a:moveTo>
                  <a:cubicBezTo>
                    <a:pt x="264" y="1"/>
                    <a:pt x="92" y="85"/>
                    <a:pt x="0" y="223"/>
                  </a:cubicBezTo>
                  <a:lnTo>
                    <a:pt x="0" y="699"/>
                  </a:lnTo>
                  <a:cubicBezTo>
                    <a:pt x="317" y="699"/>
                    <a:pt x="713" y="540"/>
                    <a:pt x="951" y="223"/>
                  </a:cubicBezTo>
                  <a:lnTo>
                    <a:pt x="792" y="144"/>
                  </a:lnTo>
                  <a:cubicBezTo>
                    <a:pt x="693" y="45"/>
                    <a:pt x="565" y="1"/>
                    <a:pt x="439" y="1"/>
                  </a:cubicBezTo>
                  <a:close/>
                </a:path>
              </a:pathLst>
            </a:custGeom>
            <a:solidFill>
              <a:srgbClr val="F089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2" name="Google Shape;9562;p10"/>
            <p:cNvSpPr/>
            <p:nvPr/>
          </p:nvSpPr>
          <p:spPr>
            <a:xfrm>
              <a:off x="5051825" y="438950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35" y="1"/>
                  </a:moveTo>
                  <a:cubicBezTo>
                    <a:pt x="1" y="476"/>
                    <a:pt x="80" y="793"/>
                    <a:pt x="872" y="872"/>
                  </a:cubicBezTo>
                  <a:cubicBezTo>
                    <a:pt x="714" y="634"/>
                    <a:pt x="635" y="317"/>
                    <a:pt x="635" y="1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3" name="Google Shape;9563;p10"/>
            <p:cNvSpPr/>
            <p:nvPr/>
          </p:nvSpPr>
          <p:spPr>
            <a:xfrm>
              <a:off x="3461400" y="2084050"/>
              <a:ext cx="25775" cy="13150"/>
            </a:xfrm>
            <a:custGeom>
              <a:avLst/>
              <a:gdLst/>
              <a:ahLst/>
              <a:cxnLst/>
              <a:rect l="l" t="t" r="r" b="b"/>
              <a:pathLst>
                <a:path w="1031" h="526" extrusionOk="0">
                  <a:moveTo>
                    <a:pt x="1030" y="1"/>
                  </a:moveTo>
                  <a:cubicBezTo>
                    <a:pt x="634" y="1"/>
                    <a:pt x="238" y="159"/>
                    <a:pt x="0" y="476"/>
                  </a:cubicBezTo>
                  <a:cubicBezTo>
                    <a:pt x="85" y="510"/>
                    <a:pt x="170" y="526"/>
                    <a:pt x="253" y="526"/>
                  </a:cubicBezTo>
                  <a:cubicBezTo>
                    <a:pt x="559" y="526"/>
                    <a:pt x="843" y="312"/>
                    <a:pt x="1030" y="1"/>
                  </a:cubicBezTo>
                  <a:close/>
                </a:path>
              </a:pathLst>
            </a:custGeom>
            <a:solidFill>
              <a:srgbClr val="F29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4" name="Google Shape;9564;p10"/>
            <p:cNvSpPr/>
            <p:nvPr/>
          </p:nvSpPr>
          <p:spPr>
            <a:xfrm>
              <a:off x="4519050" y="2097925"/>
              <a:ext cx="15875" cy="21800"/>
            </a:xfrm>
            <a:custGeom>
              <a:avLst/>
              <a:gdLst/>
              <a:ahLst/>
              <a:cxnLst/>
              <a:rect l="l" t="t" r="r" b="b"/>
              <a:pathLst>
                <a:path w="635" h="872" extrusionOk="0">
                  <a:moveTo>
                    <a:pt x="80" y="0"/>
                  </a:moveTo>
                  <a:cubicBezTo>
                    <a:pt x="80" y="317"/>
                    <a:pt x="80" y="634"/>
                    <a:pt x="0" y="872"/>
                  </a:cubicBezTo>
                  <a:cubicBezTo>
                    <a:pt x="555" y="792"/>
                    <a:pt x="555" y="396"/>
                    <a:pt x="634" y="0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5" name="Google Shape;9565;p10"/>
            <p:cNvSpPr/>
            <p:nvPr/>
          </p:nvSpPr>
          <p:spPr>
            <a:xfrm>
              <a:off x="2867225" y="2335200"/>
              <a:ext cx="25750" cy="12675"/>
            </a:xfrm>
            <a:custGeom>
              <a:avLst/>
              <a:gdLst/>
              <a:ahLst/>
              <a:cxnLst/>
              <a:rect l="l" t="t" r="r" b="b"/>
              <a:pathLst>
                <a:path w="1030" h="507" extrusionOk="0">
                  <a:moveTo>
                    <a:pt x="874" y="1"/>
                  </a:moveTo>
                  <a:cubicBezTo>
                    <a:pt x="532" y="1"/>
                    <a:pt x="206" y="216"/>
                    <a:pt x="0" y="492"/>
                  </a:cubicBezTo>
                  <a:cubicBezTo>
                    <a:pt x="52" y="502"/>
                    <a:pt x="104" y="507"/>
                    <a:pt x="156" y="507"/>
                  </a:cubicBezTo>
                  <a:cubicBezTo>
                    <a:pt x="498" y="507"/>
                    <a:pt x="824" y="291"/>
                    <a:pt x="1030" y="16"/>
                  </a:cubicBezTo>
                  <a:cubicBezTo>
                    <a:pt x="978" y="6"/>
                    <a:pt x="926" y="1"/>
                    <a:pt x="874" y="1"/>
                  </a:cubicBezTo>
                  <a:close/>
                </a:path>
              </a:pathLst>
            </a:custGeom>
            <a:solidFill>
              <a:srgbClr val="F29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6" name="Google Shape;9566;p10"/>
            <p:cNvSpPr/>
            <p:nvPr/>
          </p:nvSpPr>
          <p:spPr>
            <a:xfrm>
              <a:off x="4033800" y="2462350"/>
              <a:ext cx="21800" cy="15875"/>
            </a:xfrm>
            <a:custGeom>
              <a:avLst/>
              <a:gdLst/>
              <a:ahLst/>
              <a:cxnLst/>
              <a:rect l="l" t="t" r="r" b="b"/>
              <a:pathLst>
                <a:path w="872" h="635" extrusionOk="0">
                  <a:moveTo>
                    <a:pt x="872" y="1"/>
                  </a:moveTo>
                  <a:lnTo>
                    <a:pt x="872" y="1"/>
                  </a:lnTo>
                  <a:cubicBezTo>
                    <a:pt x="476" y="80"/>
                    <a:pt x="159" y="318"/>
                    <a:pt x="0" y="634"/>
                  </a:cubicBezTo>
                  <a:cubicBezTo>
                    <a:pt x="476" y="634"/>
                    <a:pt x="793" y="476"/>
                    <a:pt x="872" y="1"/>
                  </a:cubicBezTo>
                  <a:close/>
                </a:path>
              </a:pathLst>
            </a:custGeom>
            <a:solidFill>
              <a:srgbClr val="F2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7" name="Google Shape;9567;p10"/>
            <p:cNvSpPr/>
            <p:nvPr/>
          </p:nvSpPr>
          <p:spPr>
            <a:xfrm>
              <a:off x="4019925" y="2478200"/>
              <a:ext cx="13900" cy="11900"/>
            </a:xfrm>
            <a:custGeom>
              <a:avLst/>
              <a:gdLst/>
              <a:ahLst/>
              <a:cxnLst/>
              <a:rect l="l" t="t" r="r" b="b"/>
              <a:pathLst>
                <a:path w="556" h="476" extrusionOk="0">
                  <a:moveTo>
                    <a:pt x="555" y="0"/>
                  </a:moveTo>
                  <a:cubicBezTo>
                    <a:pt x="239" y="0"/>
                    <a:pt x="80" y="238"/>
                    <a:pt x="1" y="476"/>
                  </a:cubicBezTo>
                  <a:cubicBezTo>
                    <a:pt x="239" y="397"/>
                    <a:pt x="476" y="238"/>
                    <a:pt x="555" y="0"/>
                  </a:cubicBezTo>
                  <a:close/>
                </a:path>
              </a:pathLst>
            </a:custGeom>
            <a:solidFill>
              <a:srgbClr val="F29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8" name="Google Shape;9568;p10"/>
            <p:cNvSpPr/>
            <p:nvPr/>
          </p:nvSpPr>
          <p:spPr>
            <a:xfrm>
              <a:off x="3865450" y="3096150"/>
              <a:ext cx="11900" cy="9925"/>
            </a:xfrm>
            <a:custGeom>
              <a:avLst/>
              <a:gdLst/>
              <a:ahLst/>
              <a:cxnLst/>
              <a:rect l="l" t="t" r="r" b="b"/>
              <a:pathLst>
                <a:path w="476" h="397" extrusionOk="0">
                  <a:moveTo>
                    <a:pt x="476" y="1"/>
                  </a:moveTo>
                  <a:cubicBezTo>
                    <a:pt x="238" y="80"/>
                    <a:pt x="80" y="238"/>
                    <a:pt x="0" y="397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9" name="Google Shape;9569;p10"/>
            <p:cNvSpPr/>
            <p:nvPr/>
          </p:nvSpPr>
          <p:spPr>
            <a:xfrm>
              <a:off x="3853550" y="310605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476" y="1"/>
                  </a:moveTo>
                  <a:cubicBezTo>
                    <a:pt x="318" y="159"/>
                    <a:pt x="159" y="318"/>
                    <a:pt x="1" y="476"/>
                  </a:cubicBezTo>
                  <a:cubicBezTo>
                    <a:pt x="239" y="318"/>
                    <a:pt x="318" y="159"/>
                    <a:pt x="476" y="1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0" name="Google Shape;9570;p10"/>
            <p:cNvSpPr/>
            <p:nvPr/>
          </p:nvSpPr>
          <p:spPr>
            <a:xfrm>
              <a:off x="3841675" y="31179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476" y="0"/>
                  </a:lnTo>
                  <a:cubicBezTo>
                    <a:pt x="238" y="79"/>
                    <a:pt x="80" y="238"/>
                    <a:pt x="1" y="475"/>
                  </a:cubicBezTo>
                  <a:cubicBezTo>
                    <a:pt x="238" y="396"/>
                    <a:pt x="397" y="238"/>
                    <a:pt x="476" y="0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1" name="Google Shape;9571;p10"/>
            <p:cNvSpPr/>
            <p:nvPr/>
          </p:nvSpPr>
          <p:spPr>
            <a:xfrm>
              <a:off x="3475275" y="313180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55" y="1"/>
                  </a:moveTo>
                  <a:lnTo>
                    <a:pt x="555" y="1"/>
                  </a:lnTo>
                  <a:cubicBezTo>
                    <a:pt x="238" y="80"/>
                    <a:pt x="79" y="238"/>
                    <a:pt x="0" y="555"/>
                  </a:cubicBezTo>
                  <a:cubicBezTo>
                    <a:pt x="238" y="476"/>
                    <a:pt x="475" y="238"/>
                    <a:pt x="555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2" name="Google Shape;9572;p10"/>
            <p:cNvSpPr/>
            <p:nvPr/>
          </p:nvSpPr>
          <p:spPr>
            <a:xfrm>
              <a:off x="3827825" y="3129825"/>
              <a:ext cx="13875" cy="17650"/>
            </a:xfrm>
            <a:custGeom>
              <a:avLst/>
              <a:gdLst/>
              <a:ahLst/>
              <a:cxnLst/>
              <a:rect l="l" t="t" r="r" b="b"/>
              <a:pathLst>
                <a:path w="555" h="706" extrusionOk="0">
                  <a:moveTo>
                    <a:pt x="555" y="0"/>
                  </a:moveTo>
                  <a:lnTo>
                    <a:pt x="0" y="397"/>
                  </a:lnTo>
                  <a:lnTo>
                    <a:pt x="79" y="555"/>
                  </a:lnTo>
                  <a:cubicBezTo>
                    <a:pt x="187" y="662"/>
                    <a:pt x="262" y="705"/>
                    <a:pt x="326" y="705"/>
                  </a:cubicBezTo>
                  <a:cubicBezTo>
                    <a:pt x="405" y="705"/>
                    <a:pt x="468" y="642"/>
                    <a:pt x="555" y="555"/>
                  </a:cubicBezTo>
                  <a:lnTo>
                    <a:pt x="555" y="0"/>
                  </a:ln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3" name="Google Shape;9573;p10"/>
            <p:cNvSpPr/>
            <p:nvPr/>
          </p:nvSpPr>
          <p:spPr>
            <a:xfrm>
              <a:off x="3485175" y="3407100"/>
              <a:ext cx="13875" cy="9950"/>
            </a:xfrm>
            <a:custGeom>
              <a:avLst/>
              <a:gdLst/>
              <a:ahLst/>
              <a:cxnLst/>
              <a:rect l="l" t="t" r="r" b="b"/>
              <a:pathLst>
                <a:path w="555" h="398" extrusionOk="0">
                  <a:moveTo>
                    <a:pt x="555" y="1"/>
                  </a:moveTo>
                  <a:cubicBezTo>
                    <a:pt x="317" y="1"/>
                    <a:pt x="79" y="159"/>
                    <a:pt x="0" y="397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rgbClr val="F29E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4" name="Google Shape;9574;p10"/>
            <p:cNvSpPr/>
            <p:nvPr/>
          </p:nvSpPr>
          <p:spPr>
            <a:xfrm>
              <a:off x="4463600" y="2162525"/>
              <a:ext cx="7950" cy="6725"/>
            </a:xfrm>
            <a:custGeom>
              <a:avLst/>
              <a:gdLst/>
              <a:ahLst/>
              <a:cxnLst/>
              <a:rect l="l" t="t" r="r" b="b"/>
              <a:pathLst>
                <a:path w="318" h="269" extrusionOk="0">
                  <a:moveTo>
                    <a:pt x="201" y="1"/>
                  </a:moveTo>
                  <a:cubicBezTo>
                    <a:pt x="89" y="1"/>
                    <a:pt x="0" y="90"/>
                    <a:pt x="0" y="268"/>
                  </a:cubicBezTo>
                  <a:cubicBezTo>
                    <a:pt x="159" y="189"/>
                    <a:pt x="238" y="110"/>
                    <a:pt x="317" y="31"/>
                  </a:cubicBezTo>
                  <a:cubicBezTo>
                    <a:pt x="277" y="11"/>
                    <a:pt x="238" y="1"/>
                    <a:pt x="201" y="1"/>
                  </a:cubicBez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5" name="Google Shape;9575;p10"/>
            <p:cNvSpPr/>
            <p:nvPr/>
          </p:nvSpPr>
          <p:spPr>
            <a:xfrm>
              <a:off x="4471525" y="2145450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555" y="1"/>
                  </a:moveTo>
                  <a:cubicBezTo>
                    <a:pt x="317" y="1"/>
                    <a:pt x="79" y="159"/>
                    <a:pt x="0" y="397"/>
                  </a:cubicBezTo>
                  <a:cubicBezTo>
                    <a:pt x="238" y="397"/>
                    <a:pt x="475" y="238"/>
                    <a:pt x="555" y="1"/>
                  </a:cubicBezTo>
                  <a:close/>
                </a:path>
              </a:pathLst>
            </a:custGeom>
            <a:solidFill>
              <a:srgbClr val="FAD9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6" name="Google Shape;9576;p10"/>
            <p:cNvSpPr/>
            <p:nvPr/>
          </p:nvSpPr>
          <p:spPr>
            <a:xfrm>
              <a:off x="4132825" y="3997325"/>
              <a:ext cx="5975" cy="13900"/>
            </a:xfrm>
            <a:custGeom>
              <a:avLst/>
              <a:gdLst/>
              <a:ahLst/>
              <a:cxnLst/>
              <a:rect l="l" t="t" r="r" b="b"/>
              <a:pathLst>
                <a:path w="239" h="556" extrusionOk="0">
                  <a:moveTo>
                    <a:pt x="238" y="1"/>
                  </a:moveTo>
                  <a:cubicBezTo>
                    <a:pt x="238" y="80"/>
                    <a:pt x="159" y="80"/>
                    <a:pt x="80" y="159"/>
                  </a:cubicBezTo>
                  <a:cubicBezTo>
                    <a:pt x="1" y="318"/>
                    <a:pt x="80" y="476"/>
                    <a:pt x="238" y="556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7" name="Google Shape;9577;p10"/>
            <p:cNvSpPr/>
            <p:nvPr/>
          </p:nvSpPr>
          <p:spPr>
            <a:xfrm>
              <a:off x="3094975" y="4080525"/>
              <a:ext cx="11925" cy="13875"/>
            </a:xfrm>
            <a:custGeom>
              <a:avLst/>
              <a:gdLst/>
              <a:ahLst/>
              <a:cxnLst/>
              <a:rect l="l" t="t" r="r" b="b"/>
              <a:pathLst>
                <a:path w="477" h="555" extrusionOk="0">
                  <a:moveTo>
                    <a:pt x="1" y="0"/>
                  </a:moveTo>
                  <a:lnTo>
                    <a:pt x="1" y="555"/>
                  </a:lnTo>
                  <a:cubicBezTo>
                    <a:pt x="239" y="555"/>
                    <a:pt x="476" y="317"/>
                    <a:pt x="476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8" name="Google Shape;9578;p10"/>
            <p:cNvSpPr/>
            <p:nvPr/>
          </p:nvSpPr>
          <p:spPr>
            <a:xfrm>
              <a:off x="3247500" y="444892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cubicBezTo>
                    <a:pt x="238" y="0"/>
                    <a:pt x="79" y="238"/>
                    <a:pt x="0" y="476"/>
                  </a:cubicBezTo>
                  <a:cubicBezTo>
                    <a:pt x="317" y="396"/>
                    <a:pt x="476" y="238"/>
                    <a:pt x="476" y="0"/>
                  </a:cubicBezTo>
                  <a:close/>
                </a:path>
              </a:pathLst>
            </a:custGeom>
            <a:solidFill>
              <a:srgbClr val="F095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9" name="Google Shape;9579;p10"/>
            <p:cNvSpPr/>
            <p:nvPr/>
          </p:nvSpPr>
          <p:spPr>
            <a:xfrm>
              <a:off x="3605975" y="4472675"/>
              <a:ext cx="9925" cy="13900"/>
            </a:xfrm>
            <a:custGeom>
              <a:avLst/>
              <a:gdLst/>
              <a:ahLst/>
              <a:cxnLst/>
              <a:rect l="l" t="t" r="r" b="b"/>
              <a:pathLst>
                <a:path w="397" h="556" extrusionOk="0">
                  <a:moveTo>
                    <a:pt x="397" y="1"/>
                  </a:moveTo>
                  <a:lnTo>
                    <a:pt x="397" y="1"/>
                  </a:lnTo>
                  <a:cubicBezTo>
                    <a:pt x="159" y="80"/>
                    <a:pt x="1" y="318"/>
                    <a:pt x="1" y="556"/>
                  </a:cubicBezTo>
                  <a:cubicBezTo>
                    <a:pt x="239" y="476"/>
                    <a:pt x="397" y="239"/>
                    <a:pt x="397" y="1"/>
                  </a:cubicBezTo>
                  <a:close/>
                </a:path>
              </a:pathLst>
            </a:custGeom>
            <a:solidFill>
              <a:srgbClr val="EF8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0" name="Google Shape;9580;p10"/>
            <p:cNvSpPr/>
            <p:nvPr/>
          </p:nvSpPr>
          <p:spPr>
            <a:xfrm>
              <a:off x="2435450" y="2940975"/>
              <a:ext cx="1180450" cy="764300"/>
            </a:xfrm>
            <a:custGeom>
              <a:avLst/>
              <a:gdLst/>
              <a:ahLst/>
              <a:cxnLst/>
              <a:rect l="l" t="t" r="r" b="b"/>
              <a:pathLst>
                <a:path w="47218" h="30572" extrusionOk="0">
                  <a:moveTo>
                    <a:pt x="41567" y="3228"/>
                  </a:moveTo>
                  <a:cubicBezTo>
                    <a:pt x="41698" y="3310"/>
                    <a:pt x="41821" y="3395"/>
                    <a:pt x="41910" y="3514"/>
                  </a:cubicBezTo>
                  <a:cubicBezTo>
                    <a:pt x="42148" y="3672"/>
                    <a:pt x="42385" y="3672"/>
                    <a:pt x="42544" y="3910"/>
                  </a:cubicBezTo>
                  <a:cubicBezTo>
                    <a:pt x="42148" y="4148"/>
                    <a:pt x="41672" y="4069"/>
                    <a:pt x="41276" y="4148"/>
                  </a:cubicBezTo>
                  <a:cubicBezTo>
                    <a:pt x="41197" y="4108"/>
                    <a:pt x="41098" y="4088"/>
                    <a:pt x="40999" y="4088"/>
                  </a:cubicBezTo>
                  <a:cubicBezTo>
                    <a:pt x="40900" y="4088"/>
                    <a:pt x="40801" y="4108"/>
                    <a:pt x="40722" y="4148"/>
                  </a:cubicBezTo>
                  <a:cubicBezTo>
                    <a:pt x="40880" y="3989"/>
                    <a:pt x="41038" y="4069"/>
                    <a:pt x="41197" y="3989"/>
                  </a:cubicBezTo>
                  <a:cubicBezTo>
                    <a:pt x="41514" y="3989"/>
                    <a:pt x="41751" y="3672"/>
                    <a:pt x="41672" y="3356"/>
                  </a:cubicBezTo>
                  <a:cubicBezTo>
                    <a:pt x="41642" y="3311"/>
                    <a:pt x="41607" y="3269"/>
                    <a:pt x="41567" y="3228"/>
                  </a:cubicBezTo>
                  <a:close/>
                  <a:moveTo>
                    <a:pt x="28521" y="13417"/>
                  </a:moveTo>
                  <a:lnTo>
                    <a:pt x="28679" y="13576"/>
                  </a:lnTo>
                  <a:lnTo>
                    <a:pt x="29076" y="13892"/>
                  </a:lnTo>
                  <a:cubicBezTo>
                    <a:pt x="28917" y="13813"/>
                    <a:pt x="28759" y="13734"/>
                    <a:pt x="28679" y="13655"/>
                  </a:cubicBezTo>
                  <a:lnTo>
                    <a:pt x="28521" y="13417"/>
                  </a:lnTo>
                  <a:close/>
                  <a:moveTo>
                    <a:pt x="44834" y="1"/>
                  </a:moveTo>
                  <a:cubicBezTo>
                    <a:pt x="42983" y="1"/>
                    <a:pt x="41836" y="1260"/>
                    <a:pt x="40959" y="2722"/>
                  </a:cubicBezTo>
                  <a:cubicBezTo>
                    <a:pt x="40807" y="2646"/>
                    <a:pt x="40638" y="2610"/>
                    <a:pt x="40469" y="2610"/>
                  </a:cubicBezTo>
                  <a:cubicBezTo>
                    <a:pt x="40110" y="2610"/>
                    <a:pt x="39749" y="2769"/>
                    <a:pt x="39533" y="3039"/>
                  </a:cubicBezTo>
                  <a:cubicBezTo>
                    <a:pt x="39375" y="3197"/>
                    <a:pt x="39216" y="3356"/>
                    <a:pt x="39137" y="3514"/>
                  </a:cubicBezTo>
                  <a:cubicBezTo>
                    <a:pt x="39058" y="3672"/>
                    <a:pt x="39058" y="3752"/>
                    <a:pt x="38979" y="3831"/>
                  </a:cubicBezTo>
                  <a:cubicBezTo>
                    <a:pt x="38899" y="3910"/>
                    <a:pt x="38899" y="4069"/>
                    <a:pt x="38899" y="4148"/>
                  </a:cubicBezTo>
                  <a:cubicBezTo>
                    <a:pt x="38899" y="4782"/>
                    <a:pt x="38582" y="5336"/>
                    <a:pt x="38582" y="5891"/>
                  </a:cubicBezTo>
                  <a:cubicBezTo>
                    <a:pt x="38582" y="6049"/>
                    <a:pt x="38741" y="6128"/>
                    <a:pt x="38741" y="6208"/>
                  </a:cubicBezTo>
                  <a:cubicBezTo>
                    <a:pt x="38582" y="6049"/>
                    <a:pt x="38424" y="5970"/>
                    <a:pt x="38186" y="5891"/>
                  </a:cubicBezTo>
                  <a:cubicBezTo>
                    <a:pt x="36206" y="6049"/>
                    <a:pt x="35097" y="8267"/>
                    <a:pt x="33037" y="8347"/>
                  </a:cubicBezTo>
                  <a:cubicBezTo>
                    <a:pt x="32561" y="8347"/>
                    <a:pt x="32165" y="8505"/>
                    <a:pt x="31769" y="8743"/>
                  </a:cubicBezTo>
                  <a:cubicBezTo>
                    <a:pt x="30818" y="9377"/>
                    <a:pt x="29551" y="9614"/>
                    <a:pt x="28679" y="10407"/>
                  </a:cubicBezTo>
                  <a:lnTo>
                    <a:pt x="28442" y="10644"/>
                  </a:lnTo>
                  <a:cubicBezTo>
                    <a:pt x="28283" y="10723"/>
                    <a:pt x="28046" y="10882"/>
                    <a:pt x="27887" y="10961"/>
                  </a:cubicBezTo>
                  <a:cubicBezTo>
                    <a:pt x="26857" y="11516"/>
                    <a:pt x="25986" y="12229"/>
                    <a:pt x="25114" y="12942"/>
                  </a:cubicBezTo>
                  <a:cubicBezTo>
                    <a:pt x="24639" y="13338"/>
                    <a:pt x="24084" y="13655"/>
                    <a:pt x="23609" y="14051"/>
                  </a:cubicBezTo>
                  <a:cubicBezTo>
                    <a:pt x="21074" y="16269"/>
                    <a:pt x="18063" y="17695"/>
                    <a:pt x="15132" y="19280"/>
                  </a:cubicBezTo>
                  <a:cubicBezTo>
                    <a:pt x="10933" y="21656"/>
                    <a:pt x="7368" y="25142"/>
                    <a:pt x="2773" y="27044"/>
                  </a:cubicBezTo>
                  <a:lnTo>
                    <a:pt x="1981" y="27519"/>
                  </a:lnTo>
                  <a:cubicBezTo>
                    <a:pt x="1743" y="27598"/>
                    <a:pt x="1585" y="27757"/>
                    <a:pt x="1426" y="27836"/>
                  </a:cubicBezTo>
                  <a:cubicBezTo>
                    <a:pt x="792" y="28232"/>
                    <a:pt x="0" y="28470"/>
                    <a:pt x="159" y="29421"/>
                  </a:cubicBezTo>
                  <a:lnTo>
                    <a:pt x="1109" y="29975"/>
                  </a:lnTo>
                  <a:cubicBezTo>
                    <a:pt x="1174" y="30300"/>
                    <a:pt x="1239" y="30571"/>
                    <a:pt x="1566" y="30571"/>
                  </a:cubicBezTo>
                  <a:cubicBezTo>
                    <a:pt x="1638" y="30571"/>
                    <a:pt x="1722" y="30558"/>
                    <a:pt x="1822" y="30530"/>
                  </a:cubicBezTo>
                  <a:cubicBezTo>
                    <a:pt x="2535" y="30450"/>
                    <a:pt x="3248" y="30371"/>
                    <a:pt x="3961" y="30371"/>
                  </a:cubicBezTo>
                  <a:cubicBezTo>
                    <a:pt x="4357" y="28945"/>
                    <a:pt x="5546" y="27836"/>
                    <a:pt x="6972" y="27361"/>
                  </a:cubicBezTo>
                  <a:cubicBezTo>
                    <a:pt x="8556" y="26885"/>
                    <a:pt x="9982" y="26172"/>
                    <a:pt x="11408" y="25301"/>
                  </a:cubicBezTo>
                  <a:cubicBezTo>
                    <a:pt x="12755" y="24429"/>
                    <a:pt x="14340" y="23954"/>
                    <a:pt x="15924" y="23796"/>
                  </a:cubicBezTo>
                  <a:cubicBezTo>
                    <a:pt x="17113" y="23796"/>
                    <a:pt x="18301" y="23241"/>
                    <a:pt x="19014" y="22211"/>
                  </a:cubicBezTo>
                  <a:cubicBezTo>
                    <a:pt x="19287" y="21938"/>
                    <a:pt x="19442" y="21371"/>
                    <a:pt x="19835" y="21371"/>
                  </a:cubicBezTo>
                  <a:cubicBezTo>
                    <a:pt x="19898" y="21371"/>
                    <a:pt x="19967" y="21386"/>
                    <a:pt x="20044" y="21419"/>
                  </a:cubicBezTo>
                  <a:cubicBezTo>
                    <a:pt x="20301" y="21522"/>
                    <a:pt x="20512" y="21566"/>
                    <a:pt x="20688" y="21566"/>
                  </a:cubicBezTo>
                  <a:cubicBezTo>
                    <a:pt x="21598" y="21566"/>
                    <a:pt x="21573" y="20378"/>
                    <a:pt x="22104" y="19914"/>
                  </a:cubicBezTo>
                  <a:cubicBezTo>
                    <a:pt x="22371" y="20092"/>
                    <a:pt x="22713" y="20420"/>
                    <a:pt x="22934" y="20420"/>
                  </a:cubicBezTo>
                  <a:cubicBezTo>
                    <a:pt x="23105" y="20420"/>
                    <a:pt x="23203" y="20221"/>
                    <a:pt x="23134" y="19597"/>
                  </a:cubicBezTo>
                  <a:cubicBezTo>
                    <a:pt x="23054" y="18487"/>
                    <a:pt x="23767" y="18487"/>
                    <a:pt x="24480" y="18487"/>
                  </a:cubicBezTo>
                  <a:cubicBezTo>
                    <a:pt x="25251" y="16023"/>
                    <a:pt x="26919" y="14681"/>
                    <a:pt x="29050" y="14681"/>
                  </a:cubicBezTo>
                  <a:cubicBezTo>
                    <a:pt x="29111" y="14681"/>
                    <a:pt x="29172" y="14682"/>
                    <a:pt x="29234" y="14685"/>
                  </a:cubicBezTo>
                  <a:lnTo>
                    <a:pt x="29709" y="14685"/>
                  </a:lnTo>
                  <a:lnTo>
                    <a:pt x="29630" y="14447"/>
                  </a:lnTo>
                  <a:lnTo>
                    <a:pt x="31531" y="13417"/>
                  </a:lnTo>
                  <a:cubicBezTo>
                    <a:pt x="31745" y="13692"/>
                    <a:pt x="31935" y="13802"/>
                    <a:pt x="32106" y="13802"/>
                  </a:cubicBezTo>
                  <a:cubicBezTo>
                    <a:pt x="32379" y="13802"/>
                    <a:pt x="32604" y="13521"/>
                    <a:pt x="32799" y="13179"/>
                  </a:cubicBezTo>
                  <a:cubicBezTo>
                    <a:pt x="33116" y="12466"/>
                    <a:pt x="33671" y="11912"/>
                    <a:pt x="34384" y="11516"/>
                  </a:cubicBezTo>
                  <a:cubicBezTo>
                    <a:pt x="33959" y="10808"/>
                    <a:pt x="34103" y="9973"/>
                    <a:pt x="34535" y="9973"/>
                  </a:cubicBezTo>
                  <a:cubicBezTo>
                    <a:pt x="34586" y="9973"/>
                    <a:pt x="34641" y="9985"/>
                    <a:pt x="34700" y="10010"/>
                  </a:cubicBezTo>
                  <a:cubicBezTo>
                    <a:pt x="35071" y="10175"/>
                    <a:pt x="35414" y="10243"/>
                    <a:pt x="35733" y="10243"/>
                  </a:cubicBezTo>
                  <a:cubicBezTo>
                    <a:pt x="36640" y="10243"/>
                    <a:pt x="37342" y="9687"/>
                    <a:pt x="37869" y="9218"/>
                  </a:cubicBezTo>
                  <a:cubicBezTo>
                    <a:pt x="39058" y="8267"/>
                    <a:pt x="40484" y="7554"/>
                    <a:pt x="41989" y="7238"/>
                  </a:cubicBezTo>
                  <a:cubicBezTo>
                    <a:pt x="42227" y="5811"/>
                    <a:pt x="43653" y="5336"/>
                    <a:pt x="44366" y="4385"/>
                  </a:cubicBezTo>
                  <a:cubicBezTo>
                    <a:pt x="44445" y="4306"/>
                    <a:pt x="44524" y="4148"/>
                    <a:pt x="44445" y="3989"/>
                  </a:cubicBezTo>
                  <a:lnTo>
                    <a:pt x="44683" y="3989"/>
                  </a:lnTo>
                  <a:lnTo>
                    <a:pt x="44841" y="3910"/>
                  </a:lnTo>
                  <a:cubicBezTo>
                    <a:pt x="45158" y="3276"/>
                    <a:pt x="46347" y="3514"/>
                    <a:pt x="46267" y="2484"/>
                  </a:cubicBezTo>
                  <a:cubicBezTo>
                    <a:pt x="46584" y="2167"/>
                    <a:pt x="46901" y="1771"/>
                    <a:pt x="47218" y="1454"/>
                  </a:cubicBezTo>
                  <a:lnTo>
                    <a:pt x="47218" y="1058"/>
                  </a:lnTo>
                  <a:cubicBezTo>
                    <a:pt x="47060" y="900"/>
                    <a:pt x="46901" y="741"/>
                    <a:pt x="46743" y="583"/>
                  </a:cubicBezTo>
                  <a:cubicBezTo>
                    <a:pt x="46267" y="503"/>
                    <a:pt x="45633" y="662"/>
                    <a:pt x="45317" y="28"/>
                  </a:cubicBezTo>
                  <a:cubicBezTo>
                    <a:pt x="45151" y="10"/>
                    <a:pt x="44990" y="1"/>
                    <a:pt x="44834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1" name="Google Shape;9581;p10"/>
            <p:cNvSpPr/>
            <p:nvPr/>
          </p:nvSpPr>
          <p:spPr>
            <a:xfrm>
              <a:off x="4820100" y="3769575"/>
              <a:ext cx="83225" cy="716125"/>
            </a:xfrm>
            <a:custGeom>
              <a:avLst/>
              <a:gdLst/>
              <a:ahLst/>
              <a:cxnLst/>
              <a:rect l="l" t="t" r="r" b="b"/>
              <a:pathLst>
                <a:path w="3329" h="28645" extrusionOk="0">
                  <a:moveTo>
                    <a:pt x="318" y="0"/>
                  </a:moveTo>
                  <a:cubicBezTo>
                    <a:pt x="1" y="951"/>
                    <a:pt x="1" y="1981"/>
                    <a:pt x="318" y="3011"/>
                  </a:cubicBezTo>
                  <a:cubicBezTo>
                    <a:pt x="238" y="3328"/>
                    <a:pt x="159" y="3724"/>
                    <a:pt x="159" y="4120"/>
                  </a:cubicBezTo>
                  <a:cubicBezTo>
                    <a:pt x="476" y="9032"/>
                    <a:pt x="872" y="13944"/>
                    <a:pt x="1268" y="18935"/>
                  </a:cubicBezTo>
                  <a:cubicBezTo>
                    <a:pt x="1347" y="19965"/>
                    <a:pt x="1347" y="21074"/>
                    <a:pt x="1347" y="22183"/>
                  </a:cubicBezTo>
                  <a:cubicBezTo>
                    <a:pt x="1189" y="24401"/>
                    <a:pt x="1506" y="26540"/>
                    <a:pt x="2219" y="28600"/>
                  </a:cubicBezTo>
                  <a:cubicBezTo>
                    <a:pt x="2330" y="28631"/>
                    <a:pt x="2424" y="28644"/>
                    <a:pt x="2505" y="28644"/>
                  </a:cubicBezTo>
                  <a:cubicBezTo>
                    <a:pt x="3058" y="28644"/>
                    <a:pt x="2972" y="28005"/>
                    <a:pt x="3249" y="27729"/>
                  </a:cubicBezTo>
                  <a:cubicBezTo>
                    <a:pt x="3090" y="24401"/>
                    <a:pt x="3328" y="21074"/>
                    <a:pt x="3011" y="17826"/>
                  </a:cubicBezTo>
                  <a:cubicBezTo>
                    <a:pt x="2694" y="16320"/>
                    <a:pt x="2615" y="14894"/>
                    <a:pt x="2615" y="13389"/>
                  </a:cubicBezTo>
                  <a:cubicBezTo>
                    <a:pt x="2853" y="10141"/>
                    <a:pt x="1981" y="7051"/>
                    <a:pt x="2219" y="3803"/>
                  </a:cubicBezTo>
                  <a:cubicBezTo>
                    <a:pt x="2219" y="3565"/>
                    <a:pt x="1902" y="3248"/>
                    <a:pt x="1823" y="3011"/>
                  </a:cubicBezTo>
                  <a:cubicBezTo>
                    <a:pt x="872" y="2298"/>
                    <a:pt x="1744" y="713"/>
                    <a:pt x="318" y="0"/>
                  </a:cubicBezTo>
                  <a:close/>
                </a:path>
              </a:pathLst>
            </a:custGeom>
            <a:solidFill>
              <a:srgbClr val="A3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2" name="Google Shape;9582;p10"/>
            <p:cNvSpPr/>
            <p:nvPr/>
          </p:nvSpPr>
          <p:spPr>
            <a:xfrm>
              <a:off x="4620050" y="2434250"/>
              <a:ext cx="150550" cy="472100"/>
            </a:xfrm>
            <a:custGeom>
              <a:avLst/>
              <a:gdLst/>
              <a:ahLst/>
              <a:cxnLst/>
              <a:rect l="l" t="t" r="r" b="b"/>
              <a:pathLst>
                <a:path w="6022" h="18884" extrusionOk="0">
                  <a:moveTo>
                    <a:pt x="788" y="0"/>
                  </a:moveTo>
                  <a:cubicBezTo>
                    <a:pt x="737" y="0"/>
                    <a:pt x="686" y="5"/>
                    <a:pt x="635" y="15"/>
                  </a:cubicBezTo>
                  <a:cubicBezTo>
                    <a:pt x="80" y="174"/>
                    <a:pt x="1" y="491"/>
                    <a:pt x="80" y="966"/>
                  </a:cubicBezTo>
                  <a:cubicBezTo>
                    <a:pt x="239" y="1679"/>
                    <a:pt x="318" y="2392"/>
                    <a:pt x="476" y="3026"/>
                  </a:cubicBezTo>
                  <a:cubicBezTo>
                    <a:pt x="1348" y="6829"/>
                    <a:pt x="2378" y="10632"/>
                    <a:pt x="3328" y="14434"/>
                  </a:cubicBezTo>
                  <a:cubicBezTo>
                    <a:pt x="3645" y="15464"/>
                    <a:pt x="3408" y="16573"/>
                    <a:pt x="4041" y="17445"/>
                  </a:cubicBezTo>
                  <a:cubicBezTo>
                    <a:pt x="4867" y="17595"/>
                    <a:pt x="4839" y="18883"/>
                    <a:pt x="5845" y="18883"/>
                  </a:cubicBezTo>
                  <a:cubicBezTo>
                    <a:pt x="5901" y="18883"/>
                    <a:pt x="5960" y="18879"/>
                    <a:pt x="6022" y="18871"/>
                  </a:cubicBezTo>
                  <a:cubicBezTo>
                    <a:pt x="5626" y="15860"/>
                    <a:pt x="5388" y="12929"/>
                    <a:pt x="4279" y="10077"/>
                  </a:cubicBezTo>
                  <a:cubicBezTo>
                    <a:pt x="3962" y="9126"/>
                    <a:pt x="3724" y="8096"/>
                    <a:pt x="3487" y="7146"/>
                  </a:cubicBezTo>
                  <a:cubicBezTo>
                    <a:pt x="2932" y="4927"/>
                    <a:pt x="2219" y="2709"/>
                    <a:pt x="1506" y="570"/>
                  </a:cubicBezTo>
                  <a:cubicBezTo>
                    <a:pt x="1437" y="225"/>
                    <a:pt x="1128" y="0"/>
                    <a:pt x="788" y="0"/>
                  </a:cubicBezTo>
                  <a:close/>
                </a:path>
              </a:pathLst>
            </a:custGeom>
            <a:solidFill>
              <a:srgbClr val="AD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3" name="Google Shape;9583;p10"/>
            <p:cNvSpPr/>
            <p:nvPr/>
          </p:nvSpPr>
          <p:spPr>
            <a:xfrm>
              <a:off x="4768600" y="3286300"/>
              <a:ext cx="97075" cy="558550"/>
            </a:xfrm>
            <a:custGeom>
              <a:avLst/>
              <a:gdLst/>
              <a:ahLst/>
              <a:cxnLst/>
              <a:rect l="l" t="t" r="r" b="b"/>
              <a:pathLst>
                <a:path w="3883" h="22342" extrusionOk="0">
                  <a:moveTo>
                    <a:pt x="80" y="0"/>
                  </a:moveTo>
                  <a:cubicBezTo>
                    <a:pt x="1" y="634"/>
                    <a:pt x="1" y="1268"/>
                    <a:pt x="80" y="1902"/>
                  </a:cubicBezTo>
                  <a:cubicBezTo>
                    <a:pt x="793" y="5942"/>
                    <a:pt x="1110" y="10062"/>
                    <a:pt x="951" y="14181"/>
                  </a:cubicBezTo>
                  <a:cubicBezTo>
                    <a:pt x="872" y="14736"/>
                    <a:pt x="1031" y="15291"/>
                    <a:pt x="1427" y="15687"/>
                  </a:cubicBezTo>
                  <a:cubicBezTo>
                    <a:pt x="1688" y="15524"/>
                    <a:pt x="1801" y="15320"/>
                    <a:pt x="1849" y="15115"/>
                  </a:cubicBezTo>
                  <a:lnTo>
                    <a:pt x="1849" y="15115"/>
                  </a:lnTo>
                  <a:cubicBezTo>
                    <a:pt x="2017" y="15901"/>
                    <a:pt x="2556" y="16830"/>
                    <a:pt x="1506" y="17588"/>
                  </a:cubicBezTo>
                  <a:cubicBezTo>
                    <a:pt x="1427" y="19173"/>
                    <a:pt x="1744" y="20836"/>
                    <a:pt x="2378" y="22342"/>
                  </a:cubicBezTo>
                  <a:cubicBezTo>
                    <a:pt x="2298" y="21470"/>
                    <a:pt x="2378" y="20599"/>
                    <a:pt x="2615" y="19727"/>
                  </a:cubicBezTo>
                  <a:cubicBezTo>
                    <a:pt x="2932" y="21629"/>
                    <a:pt x="2932" y="21629"/>
                    <a:pt x="3883" y="22262"/>
                  </a:cubicBezTo>
                  <a:cubicBezTo>
                    <a:pt x="3566" y="18935"/>
                    <a:pt x="3091" y="15528"/>
                    <a:pt x="3011" y="12122"/>
                  </a:cubicBezTo>
                  <a:cubicBezTo>
                    <a:pt x="2932" y="9190"/>
                    <a:pt x="2298" y="6180"/>
                    <a:pt x="2378" y="3248"/>
                  </a:cubicBezTo>
                  <a:cubicBezTo>
                    <a:pt x="2298" y="2773"/>
                    <a:pt x="2219" y="2298"/>
                    <a:pt x="1981" y="1902"/>
                  </a:cubicBezTo>
                  <a:cubicBezTo>
                    <a:pt x="1189" y="1426"/>
                    <a:pt x="1348" y="0"/>
                    <a:pt x="80" y="0"/>
                  </a:cubicBezTo>
                  <a:close/>
                </a:path>
              </a:pathLst>
            </a:custGeom>
            <a:solidFill>
              <a:srgbClr val="A6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4" name="Google Shape;9584;p10"/>
            <p:cNvSpPr/>
            <p:nvPr/>
          </p:nvSpPr>
          <p:spPr>
            <a:xfrm>
              <a:off x="3372650" y="2813850"/>
              <a:ext cx="312575" cy="228175"/>
            </a:xfrm>
            <a:custGeom>
              <a:avLst/>
              <a:gdLst/>
              <a:ahLst/>
              <a:cxnLst/>
              <a:rect l="l" t="t" r="r" b="b"/>
              <a:pathLst>
                <a:path w="12503" h="9127" extrusionOk="0">
                  <a:moveTo>
                    <a:pt x="11562" y="0"/>
                  </a:moveTo>
                  <a:cubicBezTo>
                    <a:pt x="11305" y="0"/>
                    <a:pt x="11010" y="101"/>
                    <a:pt x="10681" y="280"/>
                  </a:cubicBezTo>
                  <a:cubicBezTo>
                    <a:pt x="8304" y="1865"/>
                    <a:pt x="5769" y="3370"/>
                    <a:pt x="3313" y="4955"/>
                  </a:cubicBezTo>
                  <a:cubicBezTo>
                    <a:pt x="2362" y="5430"/>
                    <a:pt x="1491" y="6064"/>
                    <a:pt x="778" y="6935"/>
                  </a:cubicBezTo>
                  <a:cubicBezTo>
                    <a:pt x="619" y="7094"/>
                    <a:pt x="461" y="7252"/>
                    <a:pt x="223" y="7411"/>
                  </a:cubicBezTo>
                  <a:cubicBezTo>
                    <a:pt x="46" y="8357"/>
                    <a:pt x="1" y="9126"/>
                    <a:pt x="714" y="9126"/>
                  </a:cubicBezTo>
                  <a:cubicBezTo>
                    <a:pt x="956" y="9126"/>
                    <a:pt x="1286" y="9038"/>
                    <a:pt x="1728" y="8837"/>
                  </a:cubicBezTo>
                  <a:cubicBezTo>
                    <a:pt x="1887" y="8678"/>
                    <a:pt x="2045" y="8520"/>
                    <a:pt x="2204" y="8441"/>
                  </a:cubicBezTo>
                  <a:cubicBezTo>
                    <a:pt x="2679" y="8203"/>
                    <a:pt x="2996" y="7886"/>
                    <a:pt x="3550" y="7886"/>
                  </a:cubicBezTo>
                  <a:cubicBezTo>
                    <a:pt x="4818" y="6698"/>
                    <a:pt x="6244" y="5668"/>
                    <a:pt x="7908" y="5034"/>
                  </a:cubicBezTo>
                  <a:cubicBezTo>
                    <a:pt x="8700" y="4321"/>
                    <a:pt x="9651" y="3608"/>
                    <a:pt x="10601" y="3132"/>
                  </a:cubicBezTo>
                  <a:cubicBezTo>
                    <a:pt x="11314" y="2499"/>
                    <a:pt x="12503" y="2261"/>
                    <a:pt x="12503" y="914"/>
                  </a:cubicBezTo>
                  <a:cubicBezTo>
                    <a:pt x="12306" y="273"/>
                    <a:pt x="11986" y="0"/>
                    <a:pt x="11562" y="0"/>
                  </a:cubicBezTo>
                  <a:close/>
                </a:path>
              </a:pathLst>
            </a:custGeom>
            <a:solidFill>
              <a:srgbClr val="984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5" name="Google Shape;9585;p10"/>
            <p:cNvSpPr/>
            <p:nvPr/>
          </p:nvSpPr>
          <p:spPr>
            <a:xfrm>
              <a:off x="4857725" y="4460800"/>
              <a:ext cx="63425" cy="522900"/>
            </a:xfrm>
            <a:custGeom>
              <a:avLst/>
              <a:gdLst/>
              <a:ahLst/>
              <a:cxnLst/>
              <a:rect l="l" t="t" r="r" b="b"/>
              <a:pathLst>
                <a:path w="2537" h="20916" extrusionOk="0">
                  <a:moveTo>
                    <a:pt x="1744" y="1"/>
                  </a:moveTo>
                  <a:lnTo>
                    <a:pt x="714" y="951"/>
                  </a:lnTo>
                  <a:cubicBezTo>
                    <a:pt x="80" y="2140"/>
                    <a:pt x="1" y="3566"/>
                    <a:pt x="635" y="4833"/>
                  </a:cubicBezTo>
                  <a:lnTo>
                    <a:pt x="872" y="4833"/>
                  </a:lnTo>
                  <a:cubicBezTo>
                    <a:pt x="952" y="4992"/>
                    <a:pt x="872" y="5150"/>
                    <a:pt x="635" y="5229"/>
                  </a:cubicBezTo>
                  <a:cubicBezTo>
                    <a:pt x="952" y="6735"/>
                    <a:pt x="1031" y="8240"/>
                    <a:pt x="793" y="9745"/>
                  </a:cubicBezTo>
                  <a:cubicBezTo>
                    <a:pt x="714" y="12280"/>
                    <a:pt x="1427" y="14816"/>
                    <a:pt x="793" y="17351"/>
                  </a:cubicBezTo>
                  <a:cubicBezTo>
                    <a:pt x="635" y="18539"/>
                    <a:pt x="635" y="19728"/>
                    <a:pt x="714" y="20916"/>
                  </a:cubicBezTo>
                  <a:cubicBezTo>
                    <a:pt x="1665" y="20045"/>
                    <a:pt x="1981" y="18777"/>
                    <a:pt x="1665" y="17509"/>
                  </a:cubicBezTo>
                  <a:cubicBezTo>
                    <a:pt x="1585" y="17509"/>
                    <a:pt x="1506" y="17509"/>
                    <a:pt x="1506" y="17351"/>
                  </a:cubicBezTo>
                  <a:cubicBezTo>
                    <a:pt x="1506" y="17272"/>
                    <a:pt x="1585" y="17113"/>
                    <a:pt x="1665" y="17113"/>
                  </a:cubicBezTo>
                  <a:cubicBezTo>
                    <a:pt x="2536" y="15766"/>
                    <a:pt x="1981" y="14261"/>
                    <a:pt x="2140" y="12835"/>
                  </a:cubicBezTo>
                  <a:cubicBezTo>
                    <a:pt x="1823" y="12518"/>
                    <a:pt x="1902" y="12201"/>
                    <a:pt x="2140" y="11884"/>
                  </a:cubicBezTo>
                  <a:cubicBezTo>
                    <a:pt x="2298" y="7923"/>
                    <a:pt x="2219" y="3962"/>
                    <a:pt x="1744" y="1"/>
                  </a:cubicBezTo>
                  <a:close/>
                </a:path>
              </a:pathLst>
            </a:custGeom>
            <a:solidFill>
              <a:srgbClr val="A549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6" name="Google Shape;9586;p10"/>
            <p:cNvSpPr/>
            <p:nvPr/>
          </p:nvSpPr>
          <p:spPr>
            <a:xfrm>
              <a:off x="4742850" y="3010975"/>
              <a:ext cx="75300" cy="322950"/>
            </a:xfrm>
            <a:custGeom>
              <a:avLst/>
              <a:gdLst/>
              <a:ahLst/>
              <a:cxnLst/>
              <a:rect l="l" t="t" r="r" b="b"/>
              <a:pathLst>
                <a:path w="3012" h="12918" extrusionOk="0">
                  <a:moveTo>
                    <a:pt x="1506" y="1"/>
                  </a:moveTo>
                  <a:cubicBezTo>
                    <a:pt x="1031" y="318"/>
                    <a:pt x="555" y="635"/>
                    <a:pt x="80" y="1031"/>
                  </a:cubicBezTo>
                  <a:cubicBezTo>
                    <a:pt x="1" y="4358"/>
                    <a:pt x="1110" y="7607"/>
                    <a:pt x="1110" y="11013"/>
                  </a:cubicBezTo>
                  <a:cubicBezTo>
                    <a:pt x="1727" y="11553"/>
                    <a:pt x="1593" y="12918"/>
                    <a:pt x="2900" y="12918"/>
                  </a:cubicBezTo>
                  <a:cubicBezTo>
                    <a:pt x="2936" y="12918"/>
                    <a:pt x="2973" y="12917"/>
                    <a:pt x="3011" y="12915"/>
                  </a:cubicBezTo>
                  <a:cubicBezTo>
                    <a:pt x="3011" y="9666"/>
                    <a:pt x="2853" y="6497"/>
                    <a:pt x="2378" y="3328"/>
                  </a:cubicBezTo>
                  <a:cubicBezTo>
                    <a:pt x="2378" y="2219"/>
                    <a:pt x="2061" y="1031"/>
                    <a:pt x="1506" y="1"/>
                  </a:cubicBezTo>
                  <a:close/>
                </a:path>
              </a:pathLst>
            </a:custGeom>
            <a:solidFill>
              <a:srgbClr val="A04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7" name="Google Shape;9587;p10"/>
            <p:cNvSpPr/>
            <p:nvPr/>
          </p:nvSpPr>
          <p:spPr>
            <a:xfrm>
              <a:off x="3948625" y="2417800"/>
              <a:ext cx="265100" cy="212925"/>
            </a:xfrm>
            <a:custGeom>
              <a:avLst/>
              <a:gdLst/>
              <a:ahLst/>
              <a:cxnLst/>
              <a:rect l="l" t="t" r="r" b="b"/>
              <a:pathLst>
                <a:path w="10604" h="8517" extrusionOk="0">
                  <a:moveTo>
                    <a:pt x="9910" y="0"/>
                  </a:moveTo>
                  <a:cubicBezTo>
                    <a:pt x="9814" y="0"/>
                    <a:pt x="9706" y="13"/>
                    <a:pt x="9587" y="40"/>
                  </a:cubicBezTo>
                  <a:cubicBezTo>
                    <a:pt x="9270" y="277"/>
                    <a:pt x="8874" y="198"/>
                    <a:pt x="8636" y="515"/>
                  </a:cubicBezTo>
                  <a:cubicBezTo>
                    <a:pt x="6656" y="1624"/>
                    <a:pt x="4992" y="3050"/>
                    <a:pt x="3011" y="4159"/>
                  </a:cubicBezTo>
                  <a:cubicBezTo>
                    <a:pt x="1902" y="4793"/>
                    <a:pt x="555" y="5348"/>
                    <a:pt x="1" y="6695"/>
                  </a:cubicBezTo>
                  <a:cubicBezTo>
                    <a:pt x="159" y="7328"/>
                    <a:pt x="1" y="8041"/>
                    <a:pt x="555" y="8517"/>
                  </a:cubicBezTo>
                  <a:cubicBezTo>
                    <a:pt x="1981" y="7487"/>
                    <a:pt x="3407" y="6378"/>
                    <a:pt x="4754" y="5269"/>
                  </a:cubicBezTo>
                  <a:cubicBezTo>
                    <a:pt x="6339" y="4001"/>
                    <a:pt x="8319" y="3446"/>
                    <a:pt x="9666" y="2020"/>
                  </a:cubicBezTo>
                  <a:cubicBezTo>
                    <a:pt x="9745" y="1783"/>
                    <a:pt x="9904" y="1624"/>
                    <a:pt x="10062" y="1466"/>
                  </a:cubicBezTo>
                  <a:cubicBezTo>
                    <a:pt x="10221" y="1307"/>
                    <a:pt x="10379" y="1149"/>
                    <a:pt x="10538" y="990"/>
                  </a:cubicBezTo>
                  <a:cubicBezTo>
                    <a:pt x="10604" y="330"/>
                    <a:pt x="10395" y="0"/>
                    <a:pt x="9910" y="0"/>
                  </a:cubicBezTo>
                  <a:close/>
                </a:path>
              </a:pathLst>
            </a:custGeom>
            <a:solidFill>
              <a:srgbClr val="AA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8" name="Google Shape;9588;p10"/>
            <p:cNvSpPr/>
            <p:nvPr/>
          </p:nvSpPr>
          <p:spPr>
            <a:xfrm>
              <a:off x="3639650" y="2639825"/>
              <a:ext cx="259500" cy="208900"/>
            </a:xfrm>
            <a:custGeom>
              <a:avLst/>
              <a:gdLst/>
              <a:ahLst/>
              <a:cxnLst/>
              <a:rect l="l" t="t" r="r" b="b"/>
              <a:pathLst>
                <a:path w="10380" h="8356" extrusionOk="0">
                  <a:moveTo>
                    <a:pt x="9815" y="1"/>
                  </a:moveTo>
                  <a:cubicBezTo>
                    <a:pt x="9706" y="1"/>
                    <a:pt x="9595" y="59"/>
                    <a:pt x="9508" y="190"/>
                  </a:cubicBezTo>
                  <a:cubicBezTo>
                    <a:pt x="8240" y="586"/>
                    <a:pt x="7527" y="1933"/>
                    <a:pt x="6259" y="2409"/>
                  </a:cubicBezTo>
                  <a:cubicBezTo>
                    <a:pt x="3645" y="3439"/>
                    <a:pt x="1902" y="5419"/>
                    <a:pt x="1" y="7321"/>
                  </a:cubicBezTo>
                  <a:cubicBezTo>
                    <a:pt x="714" y="7321"/>
                    <a:pt x="1506" y="7321"/>
                    <a:pt x="1506" y="8271"/>
                  </a:cubicBezTo>
                  <a:cubicBezTo>
                    <a:pt x="1679" y="8329"/>
                    <a:pt x="1833" y="8355"/>
                    <a:pt x="1973" y="8355"/>
                  </a:cubicBezTo>
                  <a:cubicBezTo>
                    <a:pt x="2603" y="8355"/>
                    <a:pt x="2939" y="7825"/>
                    <a:pt x="3328" y="7241"/>
                  </a:cubicBezTo>
                  <a:cubicBezTo>
                    <a:pt x="4437" y="5974"/>
                    <a:pt x="5705" y="4944"/>
                    <a:pt x="7131" y="4231"/>
                  </a:cubicBezTo>
                  <a:cubicBezTo>
                    <a:pt x="7923" y="3835"/>
                    <a:pt x="8636" y="3280"/>
                    <a:pt x="9112" y="2567"/>
                  </a:cubicBezTo>
                  <a:cubicBezTo>
                    <a:pt x="8874" y="1537"/>
                    <a:pt x="10379" y="1141"/>
                    <a:pt x="10062" y="111"/>
                  </a:cubicBezTo>
                  <a:cubicBezTo>
                    <a:pt x="9991" y="40"/>
                    <a:pt x="9904" y="1"/>
                    <a:pt x="9815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9" name="Google Shape;9589;p10"/>
            <p:cNvSpPr/>
            <p:nvPr/>
          </p:nvSpPr>
          <p:spPr>
            <a:xfrm>
              <a:off x="4186300" y="2232300"/>
              <a:ext cx="261475" cy="210275"/>
            </a:xfrm>
            <a:custGeom>
              <a:avLst/>
              <a:gdLst/>
              <a:ahLst/>
              <a:cxnLst/>
              <a:rect l="l" t="t" r="r" b="b"/>
              <a:pathLst>
                <a:path w="10459" h="8411" extrusionOk="0">
                  <a:moveTo>
                    <a:pt x="9686" y="0"/>
                  </a:moveTo>
                  <a:cubicBezTo>
                    <a:pt x="9180" y="0"/>
                    <a:pt x="8750" y="323"/>
                    <a:pt x="8319" y="646"/>
                  </a:cubicBezTo>
                  <a:cubicBezTo>
                    <a:pt x="7448" y="1359"/>
                    <a:pt x="6735" y="2231"/>
                    <a:pt x="5705" y="2627"/>
                  </a:cubicBezTo>
                  <a:lnTo>
                    <a:pt x="4754" y="3102"/>
                  </a:lnTo>
                  <a:cubicBezTo>
                    <a:pt x="4596" y="3261"/>
                    <a:pt x="4437" y="3419"/>
                    <a:pt x="4279" y="3578"/>
                  </a:cubicBezTo>
                  <a:cubicBezTo>
                    <a:pt x="4120" y="3736"/>
                    <a:pt x="3962" y="3895"/>
                    <a:pt x="3803" y="4053"/>
                  </a:cubicBezTo>
                  <a:cubicBezTo>
                    <a:pt x="2932" y="5558"/>
                    <a:pt x="1031" y="6034"/>
                    <a:pt x="1" y="7380"/>
                  </a:cubicBezTo>
                  <a:cubicBezTo>
                    <a:pt x="476" y="7539"/>
                    <a:pt x="793" y="7935"/>
                    <a:pt x="1031" y="8410"/>
                  </a:cubicBezTo>
                  <a:cubicBezTo>
                    <a:pt x="2298" y="7460"/>
                    <a:pt x="3645" y="6509"/>
                    <a:pt x="4833" y="5400"/>
                  </a:cubicBezTo>
                  <a:cubicBezTo>
                    <a:pt x="5705" y="4608"/>
                    <a:pt x="6339" y="3419"/>
                    <a:pt x="7606" y="3023"/>
                  </a:cubicBezTo>
                  <a:cubicBezTo>
                    <a:pt x="7685" y="2865"/>
                    <a:pt x="7923" y="2785"/>
                    <a:pt x="8082" y="2627"/>
                  </a:cubicBezTo>
                  <a:lnTo>
                    <a:pt x="8557" y="2152"/>
                  </a:lnTo>
                  <a:cubicBezTo>
                    <a:pt x="8715" y="1914"/>
                    <a:pt x="8874" y="1755"/>
                    <a:pt x="9032" y="1676"/>
                  </a:cubicBezTo>
                  <a:lnTo>
                    <a:pt x="9983" y="1122"/>
                  </a:lnTo>
                  <a:cubicBezTo>
                    <a:pt x="10141" y="963"/>
                    <a:pt x="10300" y="805"/>
                    <a:pt x="10458" y="726"/>
                  </a:cubicBezTo>
                  <a:lnTo>
                    <a:pt x="10458" y="250"/>
                  </a:lnTo>
                  <a:cubicBezTo>
                    <a:pt x="10179" y="72"/>
                    <a:pt x="9924" y="0"/>
                    <a:pt x="9686" y="0"/>
                  </a:cubicBez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0" name="Google Shape;9590;p10"/>
            <p:cNvSpPr/>
            <p:nvPr/>
          </p:nvSpPr>
          <p:spPr>
            <a:xfrm>
              <a:off x="4931025" y="4254550"/>
              <a:ext cx="79250" cy="281400"/>
            </a:xfrm>
            <a:custGeom>
              <a:avLst/>
              <a:gdLst/>
              <a:ahLst/>
              <a:cxnLst/>
              <a:rect l="l" t="t" r="r" b="b"/>
              <a:pathLst>
                <a:path w="3170" h="11256" extrusionOk="0">
                  <a:moveTo>
                    <a:pt x="865" y="1"/>
                  </a:moveTo>
                  <a:cubicBezTo>
                    <a:pt x="568" y="1"/>
                    <a:pt x="252" y="349"/>
                    <a:pt x="396" y="566"/>
                  </a:cubicBezTo>
                  <a:cubicBezTo>
                    <a:pt x="1109" y="1913"/>
                    <a:pt x="0" y="3339"/>
                    <a:pt x="396" y="4685"/>
                  </a:cubicBezTo>
                  <a:cubicBezTo>
                    <a:pt x="872" y="6349"/>
                    <a:pt x="1505" y="8013"/>
                    <a:pt x="2139" y="9677"/>
                  </a:cubicBezTo>
                  <a:lnTo>
                    <a:pt x="2060" y="9914"/>
                  </a:lnTo>
                  <a:cubicBezTo>
                    <a:pt x="1822" y="10310"/>
                    <a:pt x="1347" y="10786"/>
                    <a:pt x="2060" y="11182"/>
                  </a:cubicBezTo>
                  <a:cubicBezTo>
                    <a:pt x="2162" y="11233"/>
                    <a:pt x="2252" y="11255"/>
                    <a:pt x="2331" y="11255"/>
                  </a:cubicBezTo>
                  <a:cubicBezTo>
                    <a:pt x="2741" y="11255"/>
                    <a:pt x="2852" y="10655"/>
                    <a:pt x="2852" y="10390"/>
                  </a:cubicBezTo>
                  <a:cubicBezTo>
                    <a:pt x="3011" y="9281"/>
                    <a:pt x="3090" y="8251"/>
                    <a:pt x="3169" y="7141"/>
                  </a:cubicBezTo>
                  <a:cubicBezTo>
                    <a:pt x="3169" y="7062"/>
                    <a:pt x="2773" y="6904"/>
                    <a:pt x="2535" y="6825"/>
                  </a:cubicBezTo>
                  <a:cubicBezTo>
                    <a:pt x="2060" y="6745"/>
                    <a:pt x="2535" y="6508"/>
                    <a:pt x="2535" y="6428"/>
                  </a:cubicBezTo>
                  <a:cubicBezTo>
                    <a:pt x="2456" y="5874"/>
                    <a:pt x="1981" y="5399"/>
                    <a:pt x="2456" y="4844"/>
                  </a:cubicBezTo>
                  <a:cubicBezTo>
                    <a:pt x="2615" y="4606"/>
                    <a:pt x="2932" y="4210"/>
                    <a:pt x="2535" y="4052"/>
                  </a:cubicBezTo>
                  <a:cubicBezTo>
                    <a:pt x="1109" y="3497"/>
                    <a:pt x="1664" y="2388"/>
                    <a:pt x="1743" y="1358"/>
                  </a:cubicBezTo>
                  <a:cubicBezTo>
                    <a:pt x="1822" y="1041"/>
                    <a:pt x="1822" y="803"/>
                    <a:pt x="1743" y="487"/>
                  </a:cubicBezTo>
                  <a:cubicBezTo>
                    <a:pt x="1664" y="170"/>
                    <a:pt x="1347" y="11"/>
                    <a:pt x="951" y="11"/>
                  </a:cubicBezTo>
                  <a:cubicBezTo>
                    <a:pt x="923" y="4"/>
                    <a:pt x="894" y="1"/>
                    <a:pt x="865" y="1"/>
                  </a:cubicBezTo>
                  <a:close/>
                </a:path>
              </a:pathLst>
            </a:custGeom>
            <a:solidFill>
              <a:srgbClr val="F0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1" name="Google Shape;9591;p10"/>
            <p:cNvSpPr/>
            <p:nvPr/>
          </p:nvSpPr>
          <p:spPr>
            <a:xfrm>
              <a:off x="3837725" y="2583175"/>
              <a:ext cx="140650" cy="120850"/>
            </a:xfrm>
            <a:custGeom>
              <a:avLst/>
              <a:gdLst/>
              <a:ahLst/>
              <a:cxnLst/>
              <a:rect l="l" t="t" r="r" b="b"/>
              <a:pathLst>
                <a:path w="5626" h="4834" extrusionOk="0">
                  <a:moveTo>
                    <a:pt x="4516" y="0"/>
                  </a:moveTo>
                  <a:cubicBezTo>
                    <a:pt x="4358" y="159"/>
                    <a:pt x="4199" y="317"/>
                    <a:pt x="3961" y="476"/>
                  </a:cubicBezTo>
                  <a:cubicBezTo>
                    <a:pt x="3882" y="1664"/>
                    <a:pt x="2535" y="1585"/>
                    <a:pt x="2060" y="2456"/>
                  </a:cubicBezTo>
                  <a:cubicBezTo>
                    <a:pt x="1822" y="3090"/>
                    <a:pt x="1189" y="3249"/>
                    <a:pt x="713" y="3645"/>
                  </a:cubicBezTo>
                  <a:cubicBezTo>
                    <a:pt x="0" y="4358"/>
                    <a:pt x="396" y="4675"/>
                    <a:pt x="1189" y="4833"/>
                  </a:cubicBezTo>
                  <a:cubicBezTo>
                    <a:pt x="3090" y="4595"/>
                    <a:pt x="3724" y="2852"/>
                    <a:pt x="4991" y="1902"/>
                  </a:cubicBezTo>
                  <a:cubicBezTo>
                    <a:pt x="4991" y="1189"/>
                    <a:pt x="5625" y="317"/>
                    <a:pt x="4516" y="0"/>
                  </a:cubicBezTo>
                  <a:close/>
                </a:path>
              </a:pathLst>
            </a:custGeom>
            <a:solidFill>
              <a:srgbClr val="9E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2" name="Google Shape;9592;p10"/>
            <p:cNvSpPr/>
            <p:nvPr/>
          </p:nvSpPr>
          <p:spPr>
            <a:xfrm>
              <a:off x="4635900" y="3799275"/>
              <a:ext cx="101050" cy="138675"/>
            </a:xfrm>
            <a:custGeom>
              <a:avLst/>
              <a:gdLst/>
              <a:ahLst/>
              <a:cxnLst/>
              <a:rect l="l" t="t" r="r" b="b"/>
              <a:pathLst>
                <a:path w="4042" h="5547" extrusionOk="0">
                  <a:moveTo>
                    <a:pt x="1506" y="0"/>
                  </a:moveTo>
                  <a:lnTo>
                    <a:pt x="1506" y="0"/>
                  </a:lnTo>
                  <a:cubicBezTo>
                    <a:pt x="1189" y="951"/>
                    <a:pt x="1" y="1585"/>
                    <a:pt x="1427" y="2456"/>
                  </a:cubicBezTo>
                  <a:cubicBezTo>
                    <a:pt x="1664" y="2615"/>
                    <a:pt x="1902" y="2932"/>
                    <a:pt x="1664" y="3249"/>
                  </a:cubicBezTo>
                  <a:cubicBezTo>
                    <a:pt x="872" y="4199"/>
                    <a:pt x="1744" y="4833"/>
                    <a:pt x="1981" y="5546"/>
                  </a:cubicBezTo>
                  <a:cubicBezTo>
                    <a:pt x="2853" y="5546"/>
                    <a:pt x="3249" y="4754"/>
                    <a:pt x="4041" y="4596"/>
                  </a:cubicBezTo>
                  <a:cubicBezTo>
                    <a:pt x="3487" y="3566"/>
                    <a:pt x="2219" y="3090"/>
                    <a:pt x="2536" y="1743"/>
                  </a:cubicBezTo>
                  <a:lnTo>
                    <a:pt x="2536" y="1743"/>
                  </a:lnTo>
                  <a:cubicBezTo>
                    <a:pt x="2493" y="1746"/>
                    <a:pt x="2452" y="1747"/>
                    <a:pt x="2414" y="1747"/>
                  </a:cubicBezTo>
                  <a:cubicBezTo>
                    <a:pt x="1248" y="1747"/>
                    <a:pt x="2120" y="614"/>
                    <a:pt x="1506" y="0"/>
                  </a:cubicBezTo>
                  <a:close/>
                </a:path>
              </a:pathLst>
            </a:custGeom>
            <a:solidFill>
              <a:srgbClr val="E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3" name="Google Shape;9593;p10"/>
            <p:cNvSpPr/>
            <p:nvPr/>
          </p:nvSpPr>
          <p:spPr>
            <a:xfrm>
              <a:off x="4639875" y="3492150"/>
              <a:ext cx="79225" cy="74600"/>
            </a:xfrm>
            <a:custGeom>
              <a:avLst/>
              <a:gdLst/>
              <a:ahLst/>
              <a:cxnLst/>
              <a:rect l="l" t="t" r="r" b="b"/>
              <a:pathLst>
                <a:path w="3169" h="2984" extrusionOk="0">
                  <a:moveTo>
                    <a:pt x="2344" y="1"/>
                  </a:moveTo>
                  <a:cubicBezTo>
                    <a:pt x="1566" y="1"/>
                    <a:pt x="966" y="724"/>
                    <a:pt x="123" y="724"/>
                  </a:cubicBezTo>
                  <a:cubicBezTo>
                    <a:pt x="82" y="724"/>
                    <a:pt x="42" y="722"/>
                    <a:pt x="0" y="719"/>
                  </a:cubicBezTo>
                  <a:lnTo>
                    <a:pt x="0" y="719"/>
                  </a:lnTo>
                  <a:cubicBezTo>
                    <a:pt x="0" y="1432"/>
                    <a:pt x="159" y="2065"/>
                    <a:pt x="476" y="2620"/>
                  </a:cubicBezTo>
                  <a:cubicBezTo>
                    <a:pt x="1061" y="2840"/>
                    <a:pt x="1571" y="2984"/>
                    <a:pt x="1967" y="2984"/>
                  </a:cubicBezTo>
                  <a:cubicBezTo>
                    <a:pt x="2857" y="2984"/>
                    <a:pt x="3169" y="2254"/>
                    <a:pt x="2456" y="6"/>
                  </a:cubicBezTo>
                  <a:cubicBezTo>
                    <a:pt x="2418" y="2"/>
                    <a:pt x="2381" y="1"/>
                    <a:pt x="2344" y="1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4" name="Google Shape;9594;p10"/>
            <p:cNvSpPr/>
            <p:nvPr/>
          </p:nvSpPr>
          <p:spPr>
            <a:xfrm>
              <a:off x="4730975" y="2934500"/>
              <a:ext cx="51525" cy="107150"/>
            </a:xfrm>
            <a:custGeom>
              <a:avLst/>
              <a:gdLst/>
              <a:ahLst/>
              <a:cxnLst/>
              <a:rect l="l" t="t" r="r" b="b"/>
              <a:pathLst>
                <a:path w="2061" h="4286" extrusionOk="0">
                  <a:moveTo>
                    <a:pt x="1070" y="0"/>
                  </a:moveTo>
                  <a:cubicBezTo>
                    <a:pt x="651" y="0"/>
                    <a:pt x="381" y="635"/>
                    <a:pt x="80" y="1238"/>
                  </a:cubicBezTo>
                  <a:cubicBezTo>
                    <a:pt x="0" y="2188"/>
                    <a:pt x="159" y="3139"/>
                    <a:pt x="634" y="4090"/>
                  </a:cubicBezTo>
                  <a:cubicBezTo>
                    <a:pt x="906" y="4226"/>
                    <a:pt x="1125" y="4286"/>
                    <a:pt x="1303" y="4286"/>
                  </a:cubicBezTo>
                  <a:cubicBezTo>
                    <a:pt x="1850" y="4286"/>
                    <a:pt x="2001" y="3718"/>
                    <a:pt x="2060" y="3060"/>
                  </a:cubicBezTo>
                  <a:cubicBezTo>
                    <a:pt x="2060" y="2268"/>
                    <a:pt x="1981" y="1475"/>
                    <a:pt x="1981" y="762"/>
                  </a:cubicBezTo>
                  <a:cubicBezTo>
                    <a:pt x="1604" y="212"/>
                    <a:pt x="1312" y="0"/>
                    <a:pt x="1070" y="0"/>
                  </a:cubicBezTo>
                  <a:close/>
                </a:path>
              </a:pathLst>
            </a:custGeom>
            <a:solidFill>
              <a:srgbClr val="9A4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5" name="Google Shape;9595;p10"/>
            <p:cNvSpPr/>
            <p:nvPr/>
          </p:nvSpPr>
          <p:spPr>
            <a:xfrm>
              <a:off x="4796325" y="3581400"/>
              <a:ext cx="41625" cy="161575"/>
            </a:xfrm>
            <a:custGeom>
              <a:avLst/>
              <a:gdLst/>
              <a:ahLst/>
              <a:cxnLst/>
              <a:rect l="l" t="t" r="r" b="b"/>
              <a:pathLst>
                <a:path w="1665" h="6463" extrusionOk="0">
                  <a:moveTo>
                    <a:pt x="1110" y="1"/>
                  </a:moveTo>
                  <a:cubicBezTo>
                    <a:pt x="1" y="1506"/>
                    <a:pt x="555" y="2774"/>
                    <a:pt x="318" y="3962"/>
                  </a:cubicBezTo>
                  <a:lnTo>
                    <a:pt x="397" y="5784"/>
                  </a:lnTo>
                  <a:cubicBezTo>
                    <a:pt x="742" y="5853"/>
                    <a:pt x="847" y="6462"/>
                    <a:pt x="1390" y="6462"/>
                  </a:cubicBezTo>
                  <a:cubicBezTo>
                    <a:pt x="1471" y="6462"/>
                    <a:pt x="1562" y="6449"/>
                    <a:pt x="1665" y="6418"/>
                  </a:cubicBezTo>
                  <a:cubicBezTo>
                    <a:pt x="1506" y="4437"/>
                    <a:pt x="1348" y="2457"/>
                    <a:pt x="1110" y="1"/>
                  </a:cubicBezTo>
                  <a:close/>
                </a:path>
              </a:pathLst>
            </a:custGeom>
            <a:solidFill>
              <a:srgbClr val="9B46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6" name="Google Shape;9596;p10"/>
            <p:cNvSpPr/>
            <p:nvPr/>
          </p:nvSpPr>
          <p:spPr>
            <a:xfrm>
              <a:off x="4669575" y="3961675"/>
              <a:ext cx="69350" cy="69875"/>
            </a:xfrm>
            <a:custGeom>
              <a:avLst/>
              <a:gdLst/>
              <a:ahLst/>
              <a:cxnLst/>
              <a:rect l="l" t="t" r="r" b="b"/>
              <a:pathLst>
                <a:path w="2774" h="2795" extrusionOk="0">
                  <a:moveTo>
                    <a:pt x="1110" y="1"/>
                  </a:moveTo>
                  <a:cubicBezTo>
                    <a:pt x="238" y="476"/>
                    <a:pt x="1" y="1665"/>
                    <a:pt x="634" y="2378"/>
                  </a:cubicBezTo>
                  <a:cubicBezTo>
                    <a:pt x="1052" y="2534"/>
                    <a:pt x="1470" y="2794"/>
                    <a:pt x="1843" y="2794"/>
                  </a:cubicBezTo>
                  <a:cubicBezTo>
                    <a:pt x="2035" y="2794"/>
                    <a:pt x="2215" y="2725"/>
                    <a:pt x="2377" y="2536"/>
                  </a:cubicBezTo>
                  <a:cubicBezTo>
                    <a:pt x="2773" y="1902"/>
                    <a:pt x="2536" y="1348"/>
                    <a:pt x="1981" y="872"/>
                  </a:cubicBezTo>
                  <a:cubicBezTo>
                    <a:pt x="1664" y="635"/>
                    <a:pt x="1427" y="318"/>
                    <a:pt x="1110" y="1"/>
                  </a:cubicBezTo>
                  <a:close/>
                </a:path>
              </a:pathLst>
            </a:custGeom>
            <a:solidFill>
              <a:srgbClr val="E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7" name="Google Shape;9597;p10"/>
            <p:cNvSpPr/>
            <p:nvPr/>
          </p:nvSpPr>
          <p:spPr>
            <a:xfrm>
              <a:off x="3637675" y="2822825"/>
              <a:ext cx="87175" cy="69350"/>
            </a:xfrm>
            <a:custGeom>
              <a:avLst/>
              <a:gdLst/>
              <a:ahLst/>
              <a:cxnLst/>
              <a:rect l="l" t="t" r="r" b="b"/>
              <a:pathLst>
                <a:path w="3487" h="2774" extrusionOk="0">
                  <a:moveTo>
                    <a:pt x="3486" y="1"/>
                  </a:moveTo>
                  <a:lnTo>
                    <a:pt x="1585" y="951"/>
                  </a:lnTo>
                  <a:cubicBezTo>
                    <a:pt x="1347" y="1823"/>
                    <a:pt x="159" y="1823"/>
                    <a:pt x="0" y="2773"/>
                  </a:cubicBezTo>
                  <a:cubicBezTo>
                    <a:pt x="1743" y="2536"/>
                    <a:pt x="3011" y="1823"/>
                    <a:pt x="3486" y="1"/>
                  </a:cubicBezTo>
                  <a:close/>
                </a:path>
              </a:pathLst>
            </a:custGeom>
            <a:solidFill>
              <a:srgbClr val="E2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8" name="Google Shape;9598;p10"/>
            <p:cNvSpPr/>
            <p:nvPr/>
          </p:nvSpPr>
          <p:spPr>
            <a:xfrm>
              <a:off x="4719825" y="2864550"/>
              <a:ext cx="54750" cy="70100"/>
            </a:xfrm>
            <a:custGeom>
              <a:avLst/>
              <a:gdLst/>
              <a:ahLst/>
              <a:cxnLst/>
              <a:rect l="l" t="t" r="r" b="b"/>
              <a:pathLst>
                <a:path w="2190" h="2804" extrusionOk="0">
                  <a:moveTo>
                    <a:pt x="761" y="0"/>
                  </a:moveTo>
                  <a:cubicBezTo>
                    <a:pt x="559" y="0"/>
                    <a:pt x="322" y="82"/>
                    <a:pt x="50" y="233"/>
                  </a:cubicBezTo>
                  <a:lnTo>
                    <a:pt x="130" y="708"/>
                  </a:lnTo>
                  <a:cubicBezTo>
                    <a:pt x="609" y="1008"/>
                    <a:pt x="1" y="2803"/>
                    <a:pt x="773" y="2803"/>
                  </a:cubicBezTo>
                  <a:cubicBezTo>
                    <a:pt x="1021" y="2803"/>
                    <a:pt x="1413" y="2617"/>
                    <a:pt x="2031" y="2134"/>
                  </a:cubicBezTo>
                  <a:cubicBezTo>
                    <a:pt x="2031" y="2055"/>
                    <a:pt x="2189" y="1976"/>
                    <a:pt x="2189" y="1976"/>
                  </a:cubicBezTo>
                  <a:cubicBezTo>
                    <a:pt x="2110" y="1817"/>
                    <a:pt x="2031" y="1738"/>
                    <a:pt x="2031" y="1659"/>
                  </a:cubicBezTo>
                  <a:cubicBezTo>
                    <a:pt x="1714" y="1421"/>
                    <a:pt x="1476" y="1104"/>
                    <a:pt x="1476" y="708"/>
                  </a:cubicBezTo>
                  <a:cubicBezTo>
                    <a:pt x="1329" y="217"/>
                    <a:pt x="1091" y="0"/>
                    <a:pt x="761" y="0"/>
                  </a:cubicBezTo>
                  <a:close/>
                </a:path>
              </a:pathLst>
            </a:custGeom>
            <a:solidFill>
              <a:srgbClr val="99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9" name="Google Shape;9599;p10"/>
            <p:cNvSpPr/>
            <p:nvPr/>
          </p:nvSpPr>
          <p:spPr>
            <a:xfrm>
              <a:off x="4721075" y="2882250"/>
              <a:ext cx="59450" cy="83200"/>
            </a:xfrm>
            <a:custGeom>
              <a:avLst/>
              <a:gdLst/>
              <a:ahLst/>
              <a:cxnLst/>
              <a:rect l="l" t="t" r="r" b="b"/>
              <a:pathLst>
                <a:path w="2378" h="3328" extrusionOk="0">
                  <a:moveTo>
                    <a:pt x="80" y="0"/>
                  </a:moveTo>
                  <a:lnTo>
                    <a:pt x="80" y="0"/>
                  </a:lnTo>
                  <a:cubicBezTo>
                    <a:pt x="0" y="1109"/>
                    <a:pt x="159" y="2219"/>
                    <a:pt x="476" y="3328"/>
                  </a:cubicBezTo>
                  <a:cubicBezTo>
                    <a:pt x="854" y="2950"/>
                    <a:pt x="1232" y="2535"/>
                    <a:pt x="1685" y="2535"/>
                  </a:cubicBezTo>
                  <a:cubicBezTo>
                    <a:pt x="1897" y="2535"/>
                    <a:pt x="2125" y="2625"/>
                    <a:pt x="2377" y="2852"/>
                  </a:cubicBezTo>
                  <a:cubicBezTo>
                    <a:pt x="2219" y="2377"/>
                    <a:pt x="2139" y="1902"/>
                    <a:pt x="1981" y="1426"/>
                  </a:cubicBezTo>
                  <a:cubicBezTo>
                    <a:pt x="1655" y="1589"/>
                    <a:pt x="1343" y="1712"/>
                    <a:pt x="1088" y="1712"/>
                  </a:cubicBezTo>
                  <a:cubicBezTo>
                    <a:pt x="723" y="1712"/>
                    <a:pt x="476" y="1460"/>
                    <a:pt x="476" y="713"/>
                  </a:cubicBezTo>
                  <a:cubicBezTo>
                    <a:pt x="476" y="396"/>
                    <a:pt x="317" y="159"/>
                    <a:pt x="80" y="0"/>
                  </a:cubicBezTo>
                  <a:close/>
                </a:path>
              </a:pathLst>
            </a:custGeom>
            <a:solidFill>
              <a:srgbClr val="AD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0" name="Google Shape;9600;p10"/>
            <p:cNvSpPr/>
            <p:nvPr/>
          </p:nvSpPr>
          <p:spPr>
            <a:xfrm>
              <a:off x="5006275" y="4015150"/>
              <a:ext cx="35675" cy="48200"/>
            </a:xfrm>
            <a:custGeom>
              <a:avLst/>
              <a:gdLst/>
              <a:ahLst/>
              <a:cxnLst/>
              <a:rect l="l" t="t" r="r" b="b"/>
              <a:pathLst>
                <a:path w="1427" h="1928" extrusionOk="0">
                  <a:moveTo>
                    <a:pt x="159" y="1"/>
                  </a:moveTo>
                  <a:cubicBezTo>
                    <a:pt x="80" y="318"/>
                    <a:pt x="1" y="714"/>
                    <a:pt x="1" y="1031"/>
                  </a:cubicBezTo>
                  <a:cubicBezTo>
                    <a:pt x="1" y="1384"/>
                    <a:pt x="1" y="1927"/>
                    <a:pt x="508" y="1927"/>
                  </a:cubicBezTo>
                  <a:cubicBezTo>
                    <a:pt x="569" y="1927"/>
                    <a:pt x="637" y="1919"/>
                    <a:pt x="714" y="1902"/>
                  </a:cubicBezTo>
                  <a:cubicBezTo>
                    <a:pt x="1189" y="1823"/>
                    <a:pt x="1427" y="1189"/>
                    <a:pt x="1189" y="793"/>
                  </a:cubicBezTo>
                  <a:cubicBezTo>
                    <a:pt x="1031" y="476"/>
                    <a:pt x="951" y="1"/>
                    <a:pt x="159" y="1"/>
                  </a:cubicBezTo>
                  <a:close/>
                </a:path>
              </a:pathLst>
            </a:custGeom>
            <a:solidFill>
              <a:srgbClr val="F08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1" name="Google Shape;9601;p10"/>
            <p:cNvSpPr/>
            <p:nvPr/>
          </p:nvSpPr>
          <p:spPr>
            <a:xfrm>
              <a:off x="5000475" y="3648525"/>
              <a:ext cx="29600" cy="36125"/>
            </a:xfrm>
            <a:custGeom>
              <a:avLst/>
              <a:gdLst/>
              <a:ahLst/>
              <a:cxnLst/>
              <a:rect l="l" t="t" r="r" b="b"/>
              <a:pathLst>
                <a:path w="1184" h="1445" extrusionOk="0">
                  <a:moveTo>
                    <a:pt x="744" y="1"/>
                  </a:moveTo>
                  <a:cubicBezTo>
                    <a:pt x="709" y="1"/>
                    <a:pt x="670" y="3"/>
                    <a:pt x="629" y="9"/>
                  </a:cubicBezTo>
                  <a:cubicBezTo>
                    <a:pt x="312" y="9"/>
                    <a:pt x="154" y="406"/>
                    <a:pt x="74" y="643"/>
                  </a:cubicBezTo>
                  <a:cubicBezTo>
                    <a:pt x="1" y="1010"/>
                    <a:pt x="267" y="1444"/>
                    <a:pt x="621" y="1444"/>
                  </a:cubicBezTo>
                  <a:cubicBezTo>
                    <a:pt x="649" y="1444"/>
                    <a:pt x="679" y="1441"/>
                    <a:pt x="708" y="1435"/>
                  </a:cubicBezTo>
                  <a:cubicBezTo>
                    <a:pt x="1104" y="1435"/>
                    <a:pt x="1183" y="1119"/>
                    <a:pt x="1183" y="802"/>
                  </a:cubicBezTo>
                  <a:cubicBezTo>
                    <a:pt x="1183" y="435"/>
                    <a:pt x="1183" y="1"/>
                    <a:pt x="744" y="1"/>
                  </a:cubicBezTo>
                  <a:close/>
                </a:path>
              </a:pathLst>
            </a:custGeom>
            <a:solidFill>
              <a:srgbClr val="F07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2" name="Google Shape;9602;p10"/>
            <p:cNvSpPr/>
            <p:nvPr/>
          </p:nvSpPr>
          <p:spPr>
            <a:xfrm>
              <a:off x="4946850" y="4183325"/>
              <a:ext cx="27775" cy="43800"/>
            </a:xfrm>
            <a:custGeom>
              <a:avLst/>
              <a:gdLst/>
              <a:ahLst/>
              <a:cxnLst/>
              <a:rect l="l" t="t" r="r" b="b"/>
              <a:pathLst>
                <a:path w="1111" h="1752" extrusionOk="0">
                  <a:moveTo>
                    <a:pt x="455" y="0"/>
                  </a:moveTo>
                  <a:cubicBezTo>
                    <a:pt x="11" y="0"/>
                    <a:pt x="80" y="504"/>
                    <a:pt x="80" y="800"/>
                  </a:cubicBezTo>
                  <a:cubicBezTo>
                    <a:pt x="1" y="1276"/>
                    <a:pt x="318" y="1672"/>
                    <a:pt x="714" y="1751"/>
                  </a:cubicBezTo>
                  <a:cubicBezTo>
                    <a:pt x="1110" y="1513"/>
                    <a:pt x="952" y="1038"/>
                    <a:pt x="952" y="721"/>
                  </a:cubicBezTo>
                  <a:cubicBezTo>
                    <a:pt x="952" y="404"/>
                    <a:pt x="952" y="8"/>
                    <a:pt x="556" y="8"/>
                  </a:cubicBezTo>
                  <a:cubicBezTo>
                    <a:pt x="519" y="3"/>
                    <a:pt x="486" y="0"/>
                    <a:pt x="455" y="0"/>
                  </a:cubicBezTo>
                  <a:close/>
                </a:path>
              </a:pathLst>
            </a:custGeom>
            <a:solidFill>
              <a:srgbClr val="F078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3" name="Google Shape;9603;p10"/>
            <p:cNvSpPr/>
            <p:nvPr/>
          </p:nvSpPr>
          <p:spPr>
            <a:xfrm>
              <a:off x="4673525" y="3586775"/>
              <a:ext cx="39650" cy="33075"/>
            </a:xfrm>
            <a:custGeom>
              <a:avLst/>
              <a:gdLst/>
              <a:ahLst/>
              <a:cxnLst/>
              <a:rect l="l" t="t" r="r" b="b"/>
              <a:pathLst>
                <a:path w="1586" h="1323" extrusionOk="0">
                  <a:moveTo>
                    <a:pt x="521" y="0"/>
                  </a:moveTo>
                  <a:cubicBezTo>
                    <a:pt x="199" y="0"/>
                    <a:pt x="124" y="368"/>
                    <a:pt x="1" y="736"/>
                  </a:cubicBezTo>
                  <a:cubicBezTo>
                    <a:pt x="382" y="800"/>
                    <a:pt x="560" y="1322"/>
                    <a:pt x="860" y="1322"/>
                  </a:cubicBezTo>
                  <a:cubicBezTo>
                    <a:pt x="934" y="1322"/>
                    <a:pt x="1016" y="1290"/>
                    <a:pt x="1110" y="1212"/>
                  </a:cubicBezTo>
                  <a:cubicBezTo>
                    <a:pt x="1585" y="816"/>
                    <a:pt x="1348" y="340"/>
                    <a:pt x="872" y="103"/>
                  </a:cubicBezTo>
                  <a:cubicBezTo>
                    <a:pt x="730" y="31"/>
                    <a:pt x="615" y="0"/>
                    <a:pt x="521" y="0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4" name="Google Shape;9604;p10"/>
            <p:cNvSpPr/>
            <p:nvPr/>
          </p:nvSpPr>
          <p:spPr>
            <a:xfrm>
              <a:off x="4873575" y="4565550"/>
              <a:ext cx="27750" cy="30875"/>
            </a:xfrm>
            <a:custGeom>
              <a:avLst/>
              <a:gdLst/>
              <a:ahLst/>
              <a:cxnLst/>
              <a:rect l="l" t="t" r="r" b="b"/>
              <a:pathLst>
                <a:path w="1110" h="1235" extrusionOk="0">
                  <a:moveTo>
                    <a:pt x="393" y="1"/>
                  </a:moveTo>
                  <a:cubicBezTo>
                    <a:pt x="80" y="1"/>
                    <a:pt x="80" y="424"/>
                    <a:pt x="80" y="643"/>
                  </a:cubicBezTo>
                  <a:cubicBezTo>
                    <a:pt x="1" y="802"/>
                    <a:pt x="80" y="960"/>
                    <a:pt x="80" y="1039"/>
                  </a:cubicBezTo>
                  <a:cubicBezTo>
                    <a:pt x="262" y="1085"/>
                    <a:pt x="495" y="1234"/>
                    <a:pt x="677" y="1234"/>
                  </a:cubicBezTo>
                  <a:cubicBezTo>
                    <a:pt x="812" y="1234"/>
                    <a:pt x="918" y="1152"/>
                    <a:pt x="951" y="881"/>
                  </a:cubicBezTo>
                  <a:cubicBezTo>
                    <a:pt x="1110" y="485"/>
                    <a:pt x="872" y="89"/>
                    <a:pt x="476" y="10"/>
                  </a:cubicBezTo>
                  <a:cubicBezTo>
                    <a:pt x="446" y="4"/>
                    <a:pt x="418" y="1"/>
                    <a:pt x="393" y="1"/>
                  </a:cubicBezTo>
                  <a:close/>
                </a:path>
              </a:pathLst>
            </a:custGeom>
            <a:solidFill>
              <a:srgbClr val="A3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5" name="Google Shape;9605;p10"/>
            <p:cNvSpPr/>
            <p:nvPr/>
          </p:nvSpPr>
          <p:spPr>
            <a:xfrm>
              <a:off x="4669575" y="3393250"/>
              <a:ext cx="25775" cy="26075"/>
            </a:xfrm>
            <a:custGeom>
              <a:avLst/>
              <a:gdLst/>
              <a:ahLst/>
              <a:cxnLst/>
              <a:rect l="l" t="t" r="r" b="b"/>
              <a:pathLst>
                <a:path w="1031" h="1043" extrusionOk="0">
                  <a:moveTo>
                    <a:pt x="476" y="0"/>
                  </a:moveTo>
                  <a:cubicBezTo>
                    <a:pt x="317" y="0"/>
                    <a:pt x="1" y="0"/>
                    <a:pt x="80" y="317"/>
                  </a:cubicBezTo>
                  <a:cubicBezTo>
                    <a:pt x="80" y="634"/>
                    <a:pt x="159" y="1030"/>
                    <a:pt x="476" y="1030"/>
                  </a:cubicBezTo>
                  <a:cubicBezTo>
                    <a:pt x="493" y="1039"/>
                    <a:pt x="512" y="1043"/>
                    <a:pt x="531" y="1043"/>
                  </a:cubicBezTo>
                  <a:cubicBezTo>
                    <a:pt x="685" y="1043"/>
                    <a:pt x="881" y="784"/>
                    <a:pt x="951" y="713"/>
                  </a:cubicBezTo>
                  <a:cubicBezTo>
                    <a:pt x="1030" y="238"/>
                    <a:pt x="714" y="0"/>
                    <a:pt x="476" y="0"/>
                  </a:cubicBezTo>
                  <a:close/>
                </a:path>
              </a:pathLst>
            </a:custGeom>
            <a:solidFill>
              <a:srgbClr val="EF7D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6" name="Google Shape;9606;p10"/>
            <p:cNvSpPr/>
            <p:nvPr/>
          </p:nvSpPr>
          <p:spPr>
            <a:xfrm>
              <a:off x="5012225" y="37061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159" y="1"/>
                  </a:moveTo>
                  <a:cubicBezTo>
                    <a:pt x="80" y="80"/>
                    <a:pt x="0" y="239"/>
                    <a:pt x="0" y="397"/>
                  </a:cubicBezTo>
                  <a:cubicBezTo>
                    <a:pt x="0" y="476"/>
                    <a:pt x="238" y="476"/>
                    <a:pt x="397" y="555"/>
                  </a:cubicBezTo>
                  <a:cubicBezTo>
                    <a:pt x="397" y="397"/>
                    <a:pt x="555" y="239"/>
                    <a:pt x="555" y="159"/>
                  </a:cubicBezTo>
                  <a:cubicBezTo>
                    <a:pt x="476" y="80"/>
                    <a:pt x="238" y="1"/>
                    <a:pt x="159" y="1"/>
                  </a:cubicBezTo>
                  <a:close/>
                </a:path>
              </a:pathLst>
            </a:custGeom>
            <a:solidFill>
              <a:srgbClr val="F07A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7" name="Google Shape;9607;p10"/>
            <p:cNvSpPr/>
            <p:nvPr/>
          </p:nvSpPr>
          <p:spPr>
            <a:xfrm>
              <a:off x="4895375" y="4757900"/>
              <a:ext cx="15850" cy="23800"/>
            </a:xfrm>
            <a:custGeom>
              <a:avLst/>
              <a:gdLst/>
              <a:ahLst/>
              <a:cxnLst/>
              <a:rect l="l" t="t" r="r" b="b"/>
              <a:pathLst>
                <a:path w="634" h="952" extrusionOk="0">
                  <a:moveTo>
                    <a:pt x="634" y="0"/>
                  </a:moveTo>
                  <a:cubicBezTo>
                    <a:pt x="396" y="159"/>
                    <a:pt x="79" y="238"/>
                    <a:pt x="79" y="634"/>
                  </a:cubicBezTo>
                  <a:cubicBezTo>
                    <a:pt x="0" y="951"/>
                    <a:pt x="396" y="951"/>
                    <a:pt x="634" y="951"/>
                  </a:cubicBezTo>
                  <a:cubicBezTo>
                    <a:pt x="634" y="634"/>
                    <a:pt x="634" y="317"/>
                    <a:pt x="634" y="0"/>
                  </a:cubicBezTo>
                  <a:close/>
                </a:path>
              </a:pathLst>
            </a:custGeom>
            <a:solidFill>
              <a:srgbClr val="A14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8" name="Google Shape;9608;p10"/>
            <p:cNvSpPr/>
            <p:nvPr/>
          </p:nvSpPr>
          <p:spPr>
            <a:xfrm>
              <a:off x="4982525" y="4413275"/>
              <a:ext cx="11900" cy="27750"/>
            </a:xfrm>
            <a:custGeom>
              <a:avLst/>
              <a:gdLst/>
              <a:ahLst/>
              <a:cxnLst/>
              <a:rect l="l" t="t" r="r" b="b"/>
              <a:pathLst>
                <a:path w="476" h="1110" extrusionOk="0">
                  <a:moveTo>
                    <a:pt x="475" y="0"/>
                  </a:moveTo>
                  <a:cubicBezTo>
                    <a:pt x="158" y="159"/>
                    <a:pt x="0" y="634"/>
                    <a:pt x="158" y="951"/>
                  </a:cubicBezTo>
                  <a:cubicBezTo>
                    <a:pt x="158" y="1030"/>
                    <a:pt x="238" y="1109"/>
                    <a:pt x="238" y="1109"/>
                  </a:cubicBezTo>
                  <a:lnTo>
                    <a:pt x="475" y="476"/>
                  </a:lnTo>
                  <a:cubicBezTo>
                    <a:pt x="475" y="396"/>
                    <a:pt x="475" y="159"/>
                    <a:pt x="475" y="0"/>
                  </a:cubicBezTo>
                  <a:close/>
                </a:path>
              </a:pathLst>
            </a:custGeom>
            <a:solidFill>
              <a:srgbClr val="F28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9" name="Google Shape;9609;p10"/>
            <p:cNvSpPr/>
            <p:nvPr/>
          </p:nvSpPr>
          <p:spPr>
            <a:xfrm>
              <a:off x="4994400" y="4746025"/>
              <a:ext cx="13875" cy="25750"/>
            </a:xfrm>
            <a:custGeom>
              <a:avLst/>
              <a:gdLst/>
              <a:ahLst/>
              <a:cxnLst/>
              <a:rect l="l" t="t" r="r" b="b"/>
              <a:pathLst>
                <a:path w="555" h="1030" extrusionOk="0">
                  <a:moveTo>
                    <a:pt x="476" y="0"/>
                  </a:moveTo>
                  <a:cubicBezTo>
                    <a:pt x="159" y="238"/>
                    <a:pt x="0" y="634"/>
                    <a:pt x="0" y="1030"/>
                  </a:cubicBezTo>
                  <a:cubicBezTo>
                    <a:pt x="397" y="792"/>
                    <a:pt x="555" y="396"/>
                    <a:pt x="476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0" name="Google Shape;9610;p10"/>
            <p:cNvSpPr/>
            <p:nvPr/>
          </p:nvSpPr>
          <p:spPr>
            <a:xfrm>
              <a:off x="4998350" y="4671850"/>
              <a:ext cx="5975" cy="4875"/>
            </a:xfrm>
            <a:custGeom>
              <a:avLst/>
              <a:gdLst/>
              <a:ahLst/>
              <a:cxnLst/>
              <a:rect l="l" t="t" r="r" b="b"/>
              <a:pathLst>
                <a:path w="239" h="195" extrusionOk="0">
                  <a:moveTo>
                    <a:pt x="136" y="0"/>
                  </a:moveTo>
                  <a:cubicBezTo>
                    <a:pt x="106" y="0"/>
                    <a:pt x="54" y="36"/>
                    <a:pt x="1" y="36"/>
                  </a:cubicBezTo>
                  <a:cubicBezTo>
                    <a:pt x="1" y="115"/>
                    <a:pt x="1" y="115"/>
                    <a:pt x="80" y="194"/>
                  </a:cubicBezTo>
                  <a:lnTo>
                    <a:pt x="239" y="194"/>
                  </a:lnTo>
                  <a:cubicBezTo>
                    <a:pt x="239" y="115"/>
                    <a:pt x="159" y="36"/>
                    <a:pt x="159" y="36"/>
                  </a:cubicBezTo>
                  <a:cubicBezTo>
                    <a:pt x="159" y="9"/>
                    <a:pt x="150" y="0"/>
                    <a:pt x="136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1" name="Google Shape;9611;p10"/>
            <p:cNvSpPr/>
            <p:nvPr/>
          </p:nvSpPr>
          <p:spPr>
            <a:xfrm>
              <a:off x="3808000" y="2846600"/>
              <a:ext cx="11925" cy="9925"/>
            </a:xfrm>
            <a:custGeom>
              <a:avLst/>
              <a:gdLst/>
              <a:ahLst/>
              <a:cxnLst/>
              <a:rect l="l" t="t" r="r" b="b"/>
              <a:pathLst>
                <a:path w="477" h="397" extrusionOk="0">
                  <a:moveTo>
                    <a:pt x="476" y="0"/>
                  </a:moveTo>
                  <a:lnTo>
                    <a:pt x="1" y="396"/>
                  </a:ln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2" name="Google Shape;9612;p10"/>
            <p:cNvSpPr/>
            <p:nvPr/>
          </p:nvSpPr>
          <p:spPr>
            <a:xfrm>
              <a:off x="4188275" y="24544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1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3" name="Google Shape;9613;p10"/>
            <p:cNvSpPr/>
            <p:nvPr/>
          </p:nvSpPr>
          <p:spPr>
            <a:xfrm>
              <a:off x="4200175" y="2442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4" name="Google Shape;9614;p10"/>
            <p:cNvSpPr/>
            <p:nvPr/>
          </p:nvSpPr>
          <p:spPr>
            <a:xfrm>
              <a:off x="3605975" y="2953550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47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5" name="Google Shape;9615;p10"/>
            <p:cNvSpPr/>
            <p:nvPr/>
          </p:nvSpPr>
          <p:spPr>
            <a:xfrm>
              <a:off x="4376450" y="2299950"/>
              <a:ext cx="13875" cy="11900"/>
            </a:xfrm>
            <a:custGeom>
              <a:avLst/>
              <a:gdLst/>
              <a:ahLst/>
              <a:cxnLst/>
              <a:rect l="l" t="t" r="r" b="b"/>
              <a:pathLst>
                <a:path w="555" h="476" extrusionOk="0">
                  <a:moveTo>
                    <a:pt x="555" y="0"/>
                  </a:moveTo>
                  <a:cubicBezTo>
                    <a:pt x="317" y="159"/>
                    <a:pt x="159" y="317"/>
                    <a:pt x="0" y="476"/>
                  </a:cubicBezTo>
                  <a:lnTo>
                    <a:pt x="555" y="0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6" name="Google Shape;9616;p10"/>
            <p:cNvSpPr/>
            <p:nvPr/>
          </p:nvSpPr>
          <p:spPr>
            <a:xfrm>
              <a:off x="4402200" y="2276175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0" y="476"/>
                  </a:moveTo>
                  <a:lnTo>
                    <a:pt x="396" y="0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7" name="Google Shape;9617;p10"/>
            <p:cNvSpPr/>
            <p:nvPr/>
          </p:nvSpPr>
          <p:spPr>
            <a:xfrm>
              <a:off x="4437850" y="2252400"/>
              <a:ext cx="9925" cy="11925"/>
            </a:xfrm>
            <a:custGeom>
              <a:avLst/>
              <a:gdLst/>
              <a:ahLst/>
              <a:cxnLst/>
              <a:rect l="l" t="t" r="r" b="b"/>
              <a:pathLst>
                <a:path w="397" h="477" extrusionOk="0">
                  <a:moveTo>
                    <a:pt x="0" y="476"/>
                  </a:moveTo>
                  <a:lnTo>
                    <a:pt x="396" y="1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8" name="Google Shape;9618;p10"/>
            <p:cNvSpPr/>
            <p:nvPr/>
          </p:nvSpPr>
          <p:spPr>
            <a:xfrm>
              <a:off x="4675525" y="3949800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396" y="476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9" name="Google Shape;9619;p10"/>
            <p:cNvSpPr/>
            <p:nvPr/>
          </p:nvSpPr>
          <p:spPr>
            <a:xfrm>
              <a:off x="4891400" y="4888625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318" y="0"/>
                  </a:moveTo>
                  <a:cubicBezTo>
                    <a:pt x="1" y="159"/>
                    <a:pt x="1" y="317"/>
                    <a:pt x="318" y="476"/>
                  </a:cubicBezTo>
                  <a:cubicBezTo>
                    <a:pt x="318" y="317"/>
                    <a:pt x="318" y="159"/>
                    <a:pt x="318" y="0"/>
                  </a:cubicBezTo>
                  <a:close/>
                </a:path>
              </a:pathLst>
            </a:custGeom>
            <a:solidFill>
              <a:srgbClr val="A14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0" name="Google Shape;9620;p10"/>
            <p:cNvSpPr/>
            <p:nvPr/>
          </p:nvSpPr>
          <p:spPr>
            <a:xfrm>
              <a:off x="4247700" y="3173400"/>
              <a:ext cx="105000" cy="837825"/>
            </a:xfrm>
            <a:custGeom>
              <a:avLst/>
              <a:gdLst/>
              <a:ahLst/>
              <a:cxnLst/>
              <a:rect l="l" t="t" r="r" b="b"/>
              <a:pathLst>
                <a:path w="4200" h="33513" extrusionOk="0">
                  <a:moveTo>
                    <a:pt x="2853" y="0"/>
                  </a:moveTo>
                  <a:cubicBezTo>
                    <a:pt x="2219" y="80"/>
                    <a:pt x="2377" y="713"/>
                    <a:pt x="2377" y="1110"/>
                  </a:cubicBezTo>
                  <a:cubicBezTo>
                    <a:pt x="2140" y="4358"/>
                    <a:pt x="2061" y="7606"/>
                    <a:pt x="1823" y="10775"/>
                  </a:cubicBezTo>
                  <a:cubicBezTo>
                    <a:pt x="1823" y="11726"/>
                    <a:pt x="2140" y="12676"/>
                    <a:pt x="1427" y="13548"/>
                  </a:cubicBezTo>
                  <a:cubicBezTo>
                    <a:pt x="1585" y="15925"/>
                    <a:pt x="951" y="18222"/>
                    <a:pt x="951" y="20678"/>
                  </a:cubicBezTo>
                  <a:cubicBezTo>
                    <a:pt x="634" y="20837"/>
                    <a:pt x="634" y="21312"/>
                    <a:pt x="872" y="21629"/>
                  </a:cubicBezTo>
                  <a:cubicBezTo>
                    <a:pt x="872" y="23926"/>
                    <a:pt x="1189" y="26382"/>
                    <a:pt x="476" y="28680"/>
                  </a:cubicBezTo>
                  <a:cubicBezTo>
                    <a:pt x="714" y="29631"/>
                    <a:pt x="1" y="30581"/>
                    <a:pt x="714" y="31453"/>
                  </a:cubicBezTo>
                  <a:cubicBezTo>
                    <a:pt x="2061" y="31532"/>
                    <a:pt x="1506" y="33116"/>
                    <a:pt x="2377" y="33513"/>
                  </a:cubicBezTo>
                  <a:cubicBezTo>
                    <a:pt x="2694" y="33196"/>
                    <a:pt x="2853" y="32720"/>
                    <a:pt x="2774" y="32245"/>
                  </a:cubicBezTo>
                  <a:cubicBezTo>
                    <a:pt x="2694" y="28046"/>
                    <a:pt x="3487" y="23926"/>
                    <a:pt x="3328" y="19727"/>
                  </a:cubicBezTo>
                  <a:cubicBezTo>
                    <a:pt x="3249" y="19014"/>
                    <a:pt x="3249" y="18301"/>
                    <a:pt x="3328" y="17588"/>
                  </a:cubicBezTo>
                  <a:cubicBezTo>
                    <a:pt x="4041" y="13944"/>
                    <a:pt x="4200" y="10300"/>
                    <a:pt x="3962" y="6576"/>
                  </a:cubicBezTo>
                  <a:cubicBezTo>
                    <a:pt x="3724" y="4754"/>
                    <a:pt x="3883" y="3011"/>
                    <a:pt x="3724" y="1189"/>
                  </a:cubicBezTo>
                  <a:cubicBezTo>
                    <a:pt x="3724" y="634"/>
                    <a:pt x="3487" y="0"/>
                    <a:pt x="2853" y="0"/>
                  </a:cubicBezTo>
                  <a:close/>
                </a:path>
              </a:pathLst>
            </a:custGeom>
            <a:solidFill>
              <a:srgbClr val="A0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1" name="Google Shape;9621;p10"/>
            <p:cNvSpPr/>
            <p:nvPr/>
          </p:nvSpPr>
          <p:spPr>
            <a:xfrm>
              <a:off x="3116775" y="4437025"/>
              <a:ext cx="310975" cy="436025"/>
            </a:xfrm>
            <a:custGeom>
              <a:avLst/>
              <a:gdLst/>
              <a:ahLst/>
              <a:cxnLst/>
              <a:rect l="l" t="t" r="r" b="b"/>
              <a:pathLst>
                <a:path w="12439" h="17441" extrusionOk="0">
                  <a:moveTo>
                    <a:pt x="11488" y="1"/>
                  </a:moveTo>
                  <a:cubicBezTo>
                    <a:pt x="10696" y="793"/>
                    <a:pt x="10062" y="1665"/>
                    <a:pt x="9428" y="2536"/>
                  </a:cubicBezTo>
                  <a:cubicBezTo>
                    <a:pt x="8319" y="3724"/>
                    <a:pt x="7447" y="4992"/>
                    <a:pt x="6655" y="6339"/>
                  </a:cubicBezTo>
                  <a:cubicBezTo>
                    <a:pt x="4675" y="9983"/>
                    <a:pt x="2456" y="13390"/>
                    <a:pt x="0" y="16638"/>
                  </a:cubicBezTo>
                  <a:cubicBezTo>
                    <a:pt x="82" y="17248"/>
                    <a:pt x="309" y="17441"/>
                    <a:pt x="597" y="17441"/>
                  </a:cubicBezTo>
                  <a:cubicBezTo>
                    <a:pt x="870" y="17441"/>
                    <a:pt x="1197" y="17268"/>
                    <a:pt x="1506" y="17113"/>
                  </a:cubicBezTo>
                  <a:cubicBezTo>
                    <a:pt x="3249" y="14578"/>
                    <a:pt x="5388" y="12360"/>
                    <a:pt x="6814" y="9666"/>
                  </a:cubicBezTo>
                  <a:cubicBezTo>
                    <a:pt x="7923" y="7448"/>
                    <a:pt x="9349" y="5388"/>
                    <a:pt x="11013" y="3566"/>
                  </a:cubicBezTo>
                  <a:cubicBezTo>
                    <a:pt x="11646" y="2932"/>
                    <a:pt x="12122" y="2219"/>
                    <a:pt x="12439" y="1427"/>
                  </a:cubicBezTo>
                  <a:cubicBezTo>
                    <a:pt x="12359" y="793"/>
                    <a:pt x="11963" y="318"/>
                    <a:pt x="11488" y="1"/>
                  </a:cubicBez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2" name="Google Shape;9622;p10"/>
            <p:cNvSpPr/>
            <p:nvPr/>
          </p:nvSpPr>
          <p:spPr>
            <a:xfrm>
              <a:off x="3689175" y="3070675"/>
              <a:ext cx="393775" cy="344375"/>
            </a:xfrm>
            <a:custGeom>
              <a:avLst/>
              <a:gdLst/>
              <a:ahLst/>
              <a:cxnLst/>
              <a:rect l="l" t="t" r="r" b="b"/>
              <a:pathLst>
                <a:path w="15751" h="13775" extrusionOk="0">
                  <a:moveTo>
                    <a:pt x="15066" y="0"/>
                  </a:moveTo>
                  <a:cubicBezTo>
                    <a:pt x="14947" y="0"/>
                    <a:pt x="14811" y="23"/>
                    <a:pt x="14657" y="69"/>
                  </a:cubicBezTo>
                  <a:cubicBezTo>
                    <a:pt x="12993" y="1337"/>
                    <a:pt x="11488" y="3000"/>
                    <a:pt x="9507" y="3872"/>
                  </a:cubicBezTo>
                  <a:cubicBezTo>
                    <a:pt x="9190" y="4268"/>
                    <a:pt x="8794" y="4664"/>
                    <a:pt x="8398" y="5060"/>
                  </a:cubicBezTo>
                  <a:cubicBezTo>
                    <a:pt x="5546" y="7516"/>
                    <a:pt x="2773" y="9972"/>
                    <a:pt x="0" y="12349"/>
                  </a:cubicBezTo>
                  <a:cubicBezTo>
                    <a:pt x="159" y="12903"/>
                    <a:pt x="476" y="13379"/>
                    <a:pt x="872" y="13775"/>
                  </a:cubicBezTo>
                  <a:cubicBezTo>
                    <a:pt x="1268" y="13537"/>
                    <a:pt x="1585" y="13379"/>
                    <a:pt x="1902" y="13062"/>
                  </a:cubicBezTo>
                  <a:cubicBezTo>
                    <a:pt x="4516" y="10764"/>
                    <a:pt x="7131" y="8308"/>
                    <a:pt x="9824" y="6011"/>
                  </a:cubicBezTo>
                  <a:cubicBezTo>
                    <a:pt x="11884" y="4506"/>
                    <a:pt x="13865" y="2842"/>
                    <a:pt x="15687" y="1020"/>
                  </a:cubicBezTo>
                  <a:cubicBezTo>
                    <a:pt x="15751" y="382"/>
                    <a:pt x="15557" y="0"/>
                    <a:pt x="15066" y="0"/>
                  </a:cubicBez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3" name="Google Shape;9623;p10"/>
            <p:cNvSpPr/>
            <p:nvPr/>
          </p:nvSpPr>
          <p:spPr>
            <a:xfrm>
              <a:off x="3401975" y="4168650"/>
              <a:ext cx="213925" cy="304050"/>
            </a:xfrm>
            <a:custGeom>
              <a:avLst/>
              <a:gdLst/>
              <a:ahLst/>
              <a:cxnLst/>
              <a:rect l="l" t="t" r="r" b="b"/>
              <a:pathLst>
                <a:path w="8557" h="12162" extrusionOk="0">
                  <a:moveTo>
                    <a:pt x="7794" y="1"/>
                  </a:moveTo>
                  <a:cubicBezTo>
                    <a:pt x="7507" y="1"/>
                    <a:pt x="7091" y="278"/>
                    <a:pt x="6259" y="833"/>
                  </a:cubicBezTo>
                  <a:cubicBezTo>
                    <a:pt x="5467" y="2180"/>
                    <a:pt x="4596" y="3447"/>
                    <a:pt x="3566" y="4636"/>
                  </a:cubicBezTo>
                  <a:cubicBezTo>
                    <a:pt x="2140" y="6299"/>
                    <a:pt x="1110" y="8201"/>
                    <a:pt x="476" y="10261"/>
                  </a:cubicBezTo>
                  <a:cubicBezTo>
                    <a:pt x="318" y="10419"/>
                    <a:pt x="159" y="10577"/>
                    <a:pt x="1" y="10736"/>
                  </a:cubicBezTo>
                  <a:cubicBezTo>
                    <a:pt x="1" y="11370"/>
                    <a:pt x="397" y="12004"/>
                    <a:pt x="1031" y="12162"/>
                  </a:cubicBezTo>
                  <a:lnTo>
                    <a:pt x="1427" y="11766"/>
                  </a:lnTo>
                  <a:cubicBezTo>
                    <a:pt x="3170" y="9468"/>
                    <a:pt x="4279" y="6695"/>
                    <a:pt x="6259" y="4477"/>
                  </a:cubicBezTo>
                  <a:cubicBezTo>
                    <a:pt x="7052" y="3764"/>
                    <a:pt x="7686" y="2813"/>
                    <a:pt x="8082" y="1783"/>
                  </a:cubicBezTo>
                  <a:cubicBezTo>
                    <a:pt x="8399" y="1467"/>
                    <a:pt x="8240" y="1070"/>
                    <a:pt x="8557" y="833"/>
                  </a:cubicBezTo>
                  <a:cubicBezTo>
                    <a:pt x="8240" y="278"/>
                    <a:pt x="8082" y="1"/>
                    <a:pt x="7794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4" name="Google Shape;9624;p10"/>
            <p:cNvSpPr/>
            <p:nvPr/>
          </p:nvSpPr>
          <p:spPr>
            <a:xfrm>
              <a:off x="3560425" y="3940975"/>
              <a:ext cx="223850" cy="250975"/>
            </a:xfrm>
            <a:custGeom>
              <a:avLst/>
              <a:gdLst/>
              <a:ahLst/>
              <a:cxnLst/>
              <a:rect l="l" t="t" r="r" b="b"/>
              <a:pathLst>
                <a:path w="8954" h="10039" extrusionOk="0">
                  <a:moveTo>
                    <a:pt x="8104" y="1"/>
                  </a:moveTo>
                  <a:cubicBezTo>
                    <a:pt x="7539" y="1"/>
                    <a:pt x="7036" y="452"/>
                    <a:pt x="6497" y="829"/>
                  </a:cubicBezTo>
                  <a:cubicBezTo>
                    <a:pt x="5784" y="1780"/>
                    <a:pt x="5309" y="2810"/>
                    <a:pt x="4517" y="3760"/>
                  </a:cubicBezTo>
                  <a:cubicBezTo>
                    <a:pt x="2932" y="5741"/>
                    <a:pt x="1506" y="7801"/>
                    <a:pt x="1" y="9940"/>
                  </a:cubicBezTo>
                  <a:cubicBezTo>
                    <a:pt x="159" y="9979"/>
                    <a:pt x="318" y="10039"/>
                    <a:pt x="476" y="10039"/>
                  </a:cubicBezTo>
                  <a:cubicBezTo>
                    <a:pt x="634" y="10039"/>
                    <a:pt x="793" y="9979"/>
                    <a:pt x="951" y="9781"/>
                  </a:cubicBezTo>
                  <a:cubicBezTo>
                    <a:pt x="1156" y="9543"/>
                    <a:pt x="1360" y="9436"/>
                    <a:pt x="1558" y="9436"/>
                  </a:cubicBezTo>
                  <a:cubicBezTo>
                    <a:pt x="1821" y="9436"/>
                    <a:pt x="2072" y="9624"/>
                    <a:pt x="2298" y="9940"/>
                  </a:cubicBezTo>
                  <a:cubicBezTo>
                    <a:pt x="4675" y="6850"/>
                    <a:pt x="7448" y="4077"/>
                    <a:pt x="8953" y="354"/>
                  </a:cubicBezTo>
                  <a:cubicBezTo>
                    <a:pt x="8649" y="100"/>
                    <a:pt x="8370" y="1"/>
                    <a:pt x="8104" y="1"/>
                  </a:cubicBezTo>
                  <a:close/>
                </a:path>
              </a:pathLst>
            </a:custGeom>
            <a:solidFill>
              <a:srgbClr val="A7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5" name="Google Shape;9625;p10"/>
            <p:cNvSpPr/>
            <p:nvPr/>
          </p:nvSpPr>
          <p:spPr>
            <a:xfrm>
              <a:off x="2881675" y="4852975"/>
              <a:ext cx="270775" cy="344850"/>
            </a:xfrm>
            <a:custGeom>
              <a:avLst/>
              <a:gdLst/>
              <a:ahLst/>
              <a:cxnLst/>
              <a:rect l="l" t="t" r="r" b="b"/>
              <a:pathLst>
                <a:path w="10831" h="13794" extrusionOk="0">
                  <a:moveTo>
                    <a:pt x="9404" y="0"/>
                  </a:moveTo>
                  <a:cubicBezTo>
                    <a:pt x="8454" y="2218"/>
                    <a:pt x="6315" y="3724"/>
                    <a:pt x="4968" y="5784"/>
                  </a:cubicBezTo>
                  <a:cubicBezTo>
                    <a:pt x="3700" y="8319"/>
                    <a:pt x="2116" y="10696"/>
                    <a:pt x="373" y="12835"/>
                  </a:cubicBezTo>
                  <a:cubicBezTo>
                    <a:pt x="153" y="13348"/>
                    <a:pt x="0" y="13794"/>
                    <a:pt x="672" y="13794"/>
                  </a:cubicBezTo>
                  <a:cubicBezTo>
                    <a:pt x="725" y="13794"/>
                    <a:pt x="784" y="13791"/>
                    <a:pt x="848" y="13785"/>
                  </a:cubicBezTo>
                  <a:cubicBezTo>
                    <a:pt x="1323" y="12993"/>
                    <a:pt x="1957" y="12359"/>
                    <a:pt x="2749" y="11884"/>
                  </a:cubicBezTo>
                  <a:cubicBezTo>
                    <a:pt x="3383" y="11567"/>
                    <a:pt x="3542" y="10775"/>
                    <a:pt x="4176" y="10458"/>
                  </a:cubicBezTo>
                  <a:cubicBezTo>
                    <a:pt x="4492" y="9269"/>
                    <a:pt x="5047" y="8160"/>
                    <a:pt x="5760" y="7130"/>
                  </a:cubicBezTo>
                  <a:cubicBezTo>
                    <a:pt x="7265" y="4754"/>
                    <a:pt x="9484" y="2931"/>
                    <a:pt x="10830" y="475"/>
                  </a:cubicBezTo>
                  <a:cubicBezTo>
                    <a:pt x="10707" y="475"/>
                    <a:pt x="10584" y="479"/>
                    <a:pt x="10463" y="479"/>
                  </a:cubicBezTo>
                  <a:cubicBezTo>
                    <a:pt x="10041" y="479"/>
                    <a:pt x="9651" y="431"/>
                    <a:pt x="9404" y="0"/>
                  </a:cubicBezTo>
                  <a:close/>
                </a:path>
              </a:pathLst>
            </a:custGeom>
            <a:solidFill>
              <a:srgbClr val="BF5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6" name="Google Shape;9626;p10"/>
            <p:cNvSpPr/>
            <p:nvPr/>
          </p:nvSpPr>
          <p:spPr>
            <a:xfrm>
              <a:off x="4227900" y="4041700"/>
              <a:ext cx="83200" cy="480525"/>
            </a:xfrm>
            <a:custGeom>
              <a:avLst/>
              <a:gdLst/>
              <a:ahLst/>
              <a:cxnLst/>
              <a:rect l="l" t="t" r="r" b="b"/>
              <a:pathLst>
                <a:path w="3328" h="19221" extrusionOk="0">
                  <a:moveTo>
                    <a:pt x="2813" y="1"/>
                  </a:moveTo>
                  <a:cubicBezTo>
                    <a:pt x="2741" y="1"/>
                    <a:pt x="2673" y="19"/>
                    <a:pt x="2615" y="48"/>
                  </a:cubicBezTo>
                  <a:cubicBezTo>
                    <a:pt x="2298" y="127"/>
                    <a:pt x="2060" y="365"/>
                    <a:pt x="1902" y="603"/>
                  </a:cubicBezTo>
                  <a:cubicBezTo>
                    <a:pt x="1743" y="920"/>
                    <a:pt x="1743" y="1237"/>
                    <a:pt x="1743" y="1474"/>
                  </a:cubicBezTo>
                  <a:cubicBezTo>
                    <a:pt x="1743" y="1712"/>
                    <a:pt x="1743" y="1870"/>
                    <a:pt x="1823" y="2108"/>
                  </a:cubicBezTo>
                  <a:cubicBezTo>
                    <a:pt x="1823" y="2187"/>
                    <a:pt x="1743" y="2187"/>
                    <a:pt x="1823" y="2425"/>
                  </a:cubicBezTo>
                  <a:cubicBezTo>
                    <a:pt x="1823" y="2583"/>
                    <a:pt x="1823" y="2821"/>
                    <a:pt x="1823" y="2979"/>
                  </a:cubicBezTo>
                  <a:cubicBezTo>
                    <a:pt x="1743" y="3692"/>
                    <a:pt x="2377" y="4722"/>
                    <a:pt x="1030" y="4881"/>
                  </a:cubicBezTo>
                  <a:cubicBezTo>
                    <a:pt x="713" y="5198"/>
                    <a:pt x="397" y="5515"/>
                    <a:pt x="317" y="5990"/>
                  </a:cubicBezTo>
                  <a:cubicBezTo>
                    <a:pt x="159" y="6307"/>
                    <a:pt x="80" y="6624"/>
                    <a:pt x="80" y="6941"/>
                  </a:cubicBezTo>
                  <a:cubicBezTo>
                    <a:pt x="80" y="7178"/>
                    <a:pt x="80" y="7416"/>
                    <a:pt x="80" y="7654"/>
                  </a:cubicBezTo>
                  <a:lnTo>
                    <a:pt x="80" y="10585"/>
                  </a:lnTo>
                  <a:lnTo>
                    <a:pt x="80" y="11615"/>
                  </a:lnTo>
                  <a:cubicBezTo>
                    <a:pt x="0" y="12328"/>
                    <a:pt x="159" y="13041"/>
                    <a:pt x="317" y="13754"/>
                  </a:cubicBezTo>
                  <a:cubicBezTo>
                    <a:pt x="951" y="14467"/>
                    <a:pt x="1426" y="15180"/>
                    <a:pt x="397" y="15972"/>
                  </a:cubicBezTo>
                  <a:cubicBezTo>
                    <a:pt x="238" y="16448"/>
                    <a:pt x="238" y="17002"/>
                    <a:pt x="397" y="17557"/>
                  </a:cubicBezTo>
                  <a:cubicBezTo>
                    <a:pt x="793" y="18191"/>
                    <a:pt x="1506" y="18428"/>
                    <a:pt x="1902" y="19062"/>
                  </a:cubicBezTo>
                  <a:lnTo>
                    <a:pt x="2219" y="19221"/>
                  </a:lnTo>
                  <a:cubicBezTo>
                    <a:pt x="2694" y="18824"/>
                    <a:pt x="2615" y="18191"/>
                    <a:pt x="2615" y="17715"/>
                  </a:cubicBezTo>
                  <a:lnTo>
                    <a:pt x="2615" y="12962"/>
                  </a:lnTo>
                  <a:cubicBezTo>
                    <a:pt x="2060" y="12170"/>
                    <a:pt x="1743" y="11219"/>
                    <a:pt x="1585" y="10268"/>
                  </a:cubicBezTo>
                  <a:lnTo>
                    <a:pt x="1585" y="10268"/>
                  </a:lnTo>
                  <a:cubicBezTo>
                    <a:pt x="1664" y="10506"/>
                    <a:pt x="2139" y="10585"/>
                    <a:pt x="2694" y="10664"/>
                  </a:cubicBezTo>
                  <a:cubicBezTo>
                    <a:pt x="3328" y="10030"/>
                    <a:pt x="3090" y="9159"/>
                    <a:pt x="3090" y="8446"/>
                  </a:cubicBezTo>
                  <a:cubicBezTo>
                    <a:pt x="3169" y="5673"/>
                    <a:pt x="3169" y="2900"/>
                    <a:pt x="3169" y="207"/>
                  </a:cubicBezTo>
                  <a:cubicBezTo>
                    <a:pt x="3069" y="56"/>
                    <a:pt x="2937" y="1"/>
                    <a:pt x="2813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7" name="Google Shape;9627;p10"/>
            <p:cNvSpPr/>
            <p:nvPr/>
          </p:nvSpPr>
          <p:spPr>
            <a:xfrm>
              <a:off x="4212050" y="4587975"/>
              <a:ext cx="77275" cy="310500"/>
            </a:xfrm>
            <a:custGeom>
              <a:avLst/>
              <a:gdLst/>
              <a:ahLst/>
              <a:cxnLst/>
              <a:rect l="l" t="t" r="r" b="b"/>
              <a:pathLst>
                <a:path w="3091" h="12420" extrusionOk="0">
                  <a:moveTo>
                    <a:pt x="1821" y="0"/>
                  </a:moveTo>
                  <a:cubicBezTo>
                    <a:pt x="1390" y="0"/>
                    <a:pt x="1131" y="388"/>
                    <a:pt x="872" y="776"/>
                  </a:cubicBezTo>
                  <a:cubicBezTo>
                    <a:pt x="714" y="935"/>
                    <a:pt x="634" y="1172"/>
                    <a:pt x="634" y="1410"/>
                  </a:cubicBezTo>
                  <a:cubicBezTo>
                    <a:pt x="555" y="1648"/>
                    <a:pt x="555" y="1806"/>
                    <a:pt x="634" y="2044"/>
                  </a:cubicBezTo>
                  <a:cubicBezTo>
                    <a:pt x="793" y="2519"/>
                    <a:pt x="872" y="2995"/>
                    <a:pt x="714" y="3470"/>
                  </a:cubicBezTo>
                  <a:cubicBezTo>
                    <a:pt x="634" y="3628"/>
                    <a:pt x="634" y="3866"/>
                    <a:pt x="634" y="4024"/>
                  </a:cubicBezTo>
                  <a:cubicBezTo>
                    <a:pt x="714" y="4896"/>
                    <a:pt x="555" y="5767"/>
                    <a:pt x="80" y="6560"/>
                  </a:cubicBezTo>
                  <a:cubicBezTo>
                    <a:pt x="1" y="6956"/>
                    <a:pt x="1" y="7352"/>
                    <a:pt x="80" y="7748"/>
                  </a:cubicBezTo>
                  <a:cubicBezTo>
                    <a:pt x="397" y="8778"/>
                    <a:pt x="476" y="9808"/>
                    <a:pt x="238" y="10759"/>
                  </a:cubicBezTo>
                  <a:cubicBezTo>
                    <a:pt x="159" y="10996"/>
                    <a:pt x="159" y="11155"/>
                    <a:pt x="159" y="11392"/>
                  </a:cubicBezTo>
                  <a:cubicBezTo>
                    <a:pt x="159" y="11551"/>
                    <a:pt x="159" y="11789"/>
                    <a:pt x="238" y="12026"/>
                  </a:cubicBezTo>
                  <a:cubicBezTo>
                    <a:pt x="397" y="12185"/>
                    <a:pt x="555" y="12264"/>
                    <a:pt x="714" y="12343"/>
                  </a:cubicBezTo>
                  <a:cubicBezTo>
                    <a:pt x="839" y="12393"/>
                    <a:pt x="972" y="12420"/>
                    <a:pt x="1106" y="12420"/>
                  </a:cubicBezTo>
                  <a:cubicBezTo>
                    <a:pt x="1395" y="12420"/>
                    <a:pt x="1685" y="12297"/>
                    <a:pt x="1902" y="12026"/>
                  </a:cubicBezTo>
                  <a:cubicBezTo>
                    <a:pt x="2298" y="10204"/>
                    <a:pt x="1744" y="8223"/>
                    <a:pt x="2377" y="6322"/>
                  </a:cubicBezTo>
                  <a:cubicBezTo>
                    <a:pt x="2773" y="5609"/>
                    <a:pt x="2219" y="4738"/>
                    <a:pt x="2773" y="4024"/>
                  </a:cubicBezTo>
                  <a:lnTo>
                    <a:pt x="2773" y="2995"/>
                  </a:lnTo>
                  <a:cubicBezTo>
                    <a:pt x="2457" y="2598"/>
                    <a:pt x="2536" y="2044"/>
                    <a:pt x="2853" y="1648"/>
                  </a:cubicBezTo>
                  <a:cubicBezTo>
                    <a:pt x="3090" y="1014"/>
                    <a:pt x="2773" y="301"/>
                    <a:pt x="2140" y="63"/>
                  </a:cubicBezTo>
                  <a:cubicBezTo>
                    <a:pt x="2023" y="20"/>
                    <a:pt x="1918" y="0"/>
                    <a:pt x="1821" y="0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8" name="Google Shape;9628;p10"/>
            <p:cNvSpPr/>
            <p:nvPr/>
          </p:nvSpPr>
          <p:spPr>
            <a:xfrm>
              <a:off x="3817900" y="3683900"/>
              <a:ext cx="136700" cy="170850"/>
            </a:xfrm>
            <a:custGeom>
              <a:avLst/>
              <a:gdLst/>
              <a:ahLst/>
              <a:cxnLst/>
              <a:rect l="l" t="t" r="r" b="b"/>
              <a:pathLst>
                <a:path w="5468" h="6834" extrusionOk="0">
                  <a:moveTo>
                    <a:pt x="4388" y="1"/>
                  </a:moveTo>
                  <a:cubicBezTo>
                    <a:pt x="4220" y="1"/>
                    <a:pt x="4041" y="60"/>
                    <a:pt x="3883" y="179"/>
                  </a:cubicBezTo>
                  <a:lnTo>
                    <a:pt x="3408" y="654"/>
                  </a:lnTo>
                  <a:cubicBezTo>
                    <a:pt x="3091" y="892"/>
                    <a:pt x="3249" y="1367"/>
                    <a:pt x="2932" y="1605"/>
                  </a:cubicBezTo>
                  <a:cubicBezTo>
                    <a:pt x="2695" y="1922"/>
                    <a:pt x="2774" y="2318"/>
                    <a:pt x="2457" y="2556"/>
                  </a:cubicBezTo>
                  <a:cubicBezTo>
                    <a:pt x="2298" y="2714"/>
                    <a:pt x="2140" y="2952"/>
                    <a:pt x="1982" y="3110"/>
                  </a:cubicBezTo>
                  <a:lnTo>
                    <a:pt x="1" y="5883"/>
                  </a:lnTo>
                  <a:cubicBezTo>
                    <a:pt x="318" y="6438"/>
                    <a:pt x="872" y="6755"/>
                    <a:pt x="1427" y="6834"/>
                  </a:cubicBezTo>
                  <a:cubicBezTo>
                    <a:pt x="2536" y="6200"/>
                    <a:pt x="3249" y="5170"/>
                    <a:pt x="3408" y="3982"/>
                  </a:cubicBezTo>
                  <a:cubicBezTo>
                    <a:pt x="3566" y="3823"/>
                    <a:pt x="3724" y="3586"/>
                    <a:pt x="3883" y="3506"/>
                  </a:cubicBezTo>
                  <a:lnTo>
                    <a:pt x="4358" y="3031"/>
                  </a:lnTo>
                  <a:cubicBezTo>
                    <a:pt x="4358" y="2873"/>
                    <a:pt x="4358" y="2714"/>
                    <a:pt x="4358" y="2556"/>
                  </a:cubicBezTo>
                  <a:cubicBezTo>
                    <a:pt x="4517" y="2397"/>
                    <a:pt x="4675" y="2159"/>
                    <a:pt x="4834" y="2080"/>
                  </a:cubicBezTo>
                  <a:cubicBezTo>
                    <a:pt x="4992" y="1922"/>
                    <a:pt x="5230" y="1843"/>
                    <a:pt x="5230" y="1605"/>
                  </a:cubicBezTo>
                  <a:cubicBezTo>
                    <a:pt x="5309" y="1288"/>
                    <a:pt x="5388" y="971"/>
                    <a:pt x="5388" y="654"/>
                  </a:cubicBezTo>
                  <a:cubicBezTo>
                    <a:pt x="5467" y="654"/>
                    <a:pt x="5467" y="654"/>
                    <a:pt x="5467" y="496"/>
                  </a:cubicBezTo>
                  <a:cubicBezTo>
                    <a:pt x="5467" y="337"/>
                    <a:pt x="5388" y="258"/>
                    <a:pt x="5309" y="179"/>
                  </a:cubicBezTo>
                  <a:cubicBezTo>
                    <a:pt x="5230" y="139"/>
                    <a:pt x="5151" y="119"/>
                    <a:pt x="5071" y="119"/>
                  </a:cubicBezTo>
                  <a:cubicBezTo>
                    <a:pt x="4992" y="119"/>
                    <a:pt x="4913" y="139"/>
                    <a:pt x="4834" y="179"/>
                  </a:cubicBezTo>
                  <a:cubicBezTo>
                    <a:pt x="4715" y="60"/>
                    <a:pt x="4556" y="1"/>
                    <a:pt x="4388" y="1"/>
                  </a:cubicBez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9" name="Google Shape;9629;p10"/>
            <p:cNvSpPr/>
            <p:nvPr/>
          </p:nvSpPr>
          <p:spPr>
            <a:xfrm>
              <a:off x="4055575" y="2919625"/>
              <a:ext cx="186200" cy="174575"/>
            </a:xfrm>
            <a:custGeom>
              <a:avLst/>
              <a:gdLst/>
              <a:ahLst/>
              <a:cxnLst/>
              <a:rect l="l" t="t" r="r" b="b"/>
              <a:pathLst>
                <a:path w="7448" h="6983" extrusionOk="0">
                  <a:moveTo>
                    <a:pt x="6688" y="0"/>
                  </a:moveTo>
                  <a:cubicBezTo>
                    <a:pt x="6497" y="0"/>
                    <a:pt x="6290" y="97"/>
                    <a:pt x="6101" y="248"/>
                  </a:cubicBezTo>
                  <a:cubicBezTo>
                    <a:pt x="5150" y="803"/>
                    <a:pt x="4279" y="1516"/>
                    <a:pt x="3487" y="2229"/>
                  </a:cubicBezTo>
                  <a:cubicBezTo>
                    <a:pt x="2378" y="3496"/>
                    <a:pt x="1189" y="4764"/>
                    <a:pt x="1" y="6032"/>
                  </a:cubicBezTo>
                  <a:cubicBezTo>
                    <a:pt x="476" y="6190"/>
                    <a:pt x="793" y="6586"/>
                    <a:pt x="952" y="6982"/>
                  </a:cubicBezTo>
                  <a:cubicBezTo>
                    <a:pt x="2932" y="5477"/>
                    <a:pt x="4041" y="3100"/>
                    <a:pt x="6260" y="1833"/>
                  </a:cubicBezTo>
                  <a:cubicBezTo>
                    <a:pt x="6339" y="1595"/>
                    <a:pt x="6497" y="1437"/>
                    <a:pt x="6656" y="1357"/>
                  </a:cubicBezTo>
                  <a:cubicBezTo>
                    <a:pt x="6735" y="961"/>
                    <a:pt x="7448" y="803"/>
                    <a:pt x="7210" y="407"/>
                  </a:cubicBezTo>
                  <a:cubicBezTo>
                    <a:pt x="7086" y="117"/>
                    <a:pt x="6897" y="0"/>
                    <a:pt x="6688" y="0"/>
                  </a:cubicBezTo>
                  <a:close/>
                </a:path>
              </a:pathLst>
            </a:custGeom>
            <a:solidFill>
              <a:srgbClr val="B25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0" name="Google Shape;9630;p10"/>
            <p:cNvSpPr/>
            <p:nvPr/>
          </p:nvSpPr>
          <p:spPr>
            <a:xfrm>
              <a:off x="3722850" y="3830975"/>
              <a:ext cx="130725" cy="132725"/>
            </a:xfrm>
            <a:custGeom>
              <a:avLst/>
              <a:gdLst/>
              <a:ahLst/>
              <a:cxnLst/>
              <a:rect l="l" t="t" r="r" b="b"/>
              <a:pathLst>
                <a:path w="5229" h="5309" extrusionOk="0">
                  <a:moveTo>
                    <a:pt x="3803" y="0"/>
                  </a:moveTo>
                  <a:cubicBezTo>
                    <a:pt x="3565" y="713"/>
                    <a:pt x="3090" y="1188"/>
                    <a:pt x="2377" y="1505"/>
                  </a:cubicBezTo>
                  <a:cubicBezTo>
                    <a:pt x="1347" y="2535"/>
                    <a:pt x="475" y="3803"/>
                    <a:pt x="0" y="5308"/>
                  </a:cubicBezTo>
                  <a:cubicBezTo>
                    <a:pt x="764" y="5239"/>
                    <a:pt x="1405" y="4804"/>
                    <a:pt x="2139" y="4804"/>
                  </a:cubicBezTo>
                  <a:cubicBezTo>
                    <a:pt x="2243" y="4804"/>
                    <a:pt x="2348" y="4813"/>
                    <a:pt x="2456" y="4833"/>
                  </a:cubicBezTo>
                  <a:cubicBezTo>
                    <a:pt x="3328" y="4278"/>
                    <a:pt x="3644" y="3169"/>
                    <a:pt x="4278" y="2456"/>
                  </a:cubicBezTo>
                  <a:cubicBezTo>
                    <a:pt x="4437" y="2298"/>
                    <a:pt x="4595" y="2139"/>
                    <a:pt x="4754" y="1981"/>
                  </a:cubicBezTo>
                  <a:lnTo>
                    <a:pt x="4833" y="1505"/>
                  </a:lnTo>
                  <a:cubicBezTo>
                    <a:pt x="4754" y="1188"/>
                    <a:pt x="5150" y="1188"/>
                    <a:pt x="5229" y="1030"/>
                  </a:cubicBezTo>
                  <a:cubicBezTo>
                    <a:pt x="5071" y="396"/>
                    <a:pt x="4437" y="0"/>
                    <a:pt x="3803" y="0"/>
                  </a:cubicBezTo>
                  <a:close/>
                </a:path>
              </a:pathLst>
            </a:custGeom>
            <a:solidFill>
              <a:srgbClr val="9C4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1" name="Google Shape;9631;p10"/>
            <p:cNvSpPr/>
            <p:nvPr/>
          </p:nvSpPr>
          <p:spPr>
            <a:xfrm>
              <a:off x="4192250" y="4922300"/>
              <a:ext cx="75275" cy="194125"/>
            </a:xfrm>
            <a:custGeom>
              <a:avLst/>
              <a:gdLst/>
              <a:ahLst/>
              <a:cxnLst/>
              <a:rect l="l" t="t" r="r" b="b"/>
              <a:pathLst>
                <a:path w="3011" h="7765" extrusionOk="0">
                  <a:moveTo>
                    <a:pt x="1506" y="0"/>
                  </a:moveTo>
                  <a:cubicBezTo>
                    <a:pt x="1030" y="0"/>
                    <a:pt x="713" y="238"/>
                    <a:pt x="476" y="634"/>
                  </a:cubicBezTo>
                  <a:cubicBezTo>
                    <a:pt x="396" y="871"/>
                    <a:pt x="238" y="1109"/>
                    <a:pt x="238" y="1347"/>
                  </a:cubicBezTo>
                  <a:cubicBezTo>
                    <a:pt x="159" y="2456"/>
                    <a:pt x="0" y="3486"/>
                    <a:pt x="713" y="4437"/>
                  </a:cubicBezTo>
                  <a:lnTo>
                    <a:pt x="713" y="7764"/>
                  </a:lnTo>
                  <a:lnTo>
                    <a:pt x="2139" y="5783"/>
                  </a:lnTo>
                  <a:lnTo>
                    <a:pt x="2219" y="3486"/>
                  </a:lnTo>
                  <a:cubicBezTo>
                    <a:pt x="2377" y="2218"/>
                    <a:pt x="3011" y="871"/>
                    <a:pt x="1506" y="0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2" name="Google Shape;9632;p10"/>
            <p:cNvSpPr/>
            <p:nvPr/>
          </p:nvSpPr>
          <p:spPr>
            <a:xfrm>
              <a:off x="4218000" y="4505150"/>
              <a:ext cx="85175" cy="122050"/>
            </a:xfrm>
            <a:custGeom>
              <a:avLst/>
              <a:gdLst/>
              <a:ahLst/>
              <a:cxnLst/>
              <a:rect l="l" t="t" r="r" b="b"/>
              <a:pathLst>
                <a:path w="3407" h="4882" extrusionOk="0">
                  <a:moveTo>
                    <a:pt x="1526" y="0"/>
                  </a:moveTo>
                  <a:cubicBezTo>
                    <a:pt x="1372" y="0"/>
                    <a:pt x="1207" y="40"/>
                    <a:pt x="1030" y="128"/>
                  </a:cubicBezTo>
                  <a:cubicBezTo>
                    <a:pt x="555" y="366"/>
                    <a:pt x="317" y="841"/>
                    <a:pt x="159" y="1316"/>
                  </a:cubicBezTo>
                  <a:cubicBezTo>
                    <a:pt x="0" y="2109"/>
                    <a:pt x="80" y="2980"/>
                    <a:pt x="238" y="3852"/>
                  </a:cubicBezTo>
                  <a:cubicBezTo>
                    <a:pt x="317" y="4089"/>
                    <a:pt x="476" y="4248"/>
                    <a:pt x="713" y="4406"/>
                  </a:cubicBezTo>
                  <a:cubicBezTo>
                    <a:pt x="1176" y="3979"/>
                    <a:pt x="1431" y="3744"/>
                    <a:pt x="1651" y="3744"/>
                  </a:cubicBezTo>
                  <a:cubicBezTo>
                    <a:pt x="1919" y="3744"/>
                    <a:pt x="2135" y="4096"/>
                    <a:pt x="2615" y="4882"/>
                  </a:cubicBezTo>
                  <a:cubicBezTo>
                    <a:pt x="3407" y="3535"/>
                    <a:pt x="2694" y="2109"/>
                    <a:pt x="2535" y="603"/>
                  </a:cubicBezTo>
                  <a:cubicBezTo>
                    <a:pt x="2250" y="261"/>
                    <a:pt x="1923" y="0"/>
                    <a:pt x="1526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3" name="Google Shape;9633;p10"/>
            <p:cNvSpPr/>
            <p:nvPr/>
          </p:nvSpPr>
          <p:spPr>
            <a:xfrm>
              <a:off x="4239775" y="3961375"/>
              <a:ext cx="70100" cy="146325"/>
            </a:xfrm>
            <a:custGeom>
              <a:avLst/>
              <a:gdLst/>
              <a:ahLst/>
              <a:cxnLst/>
              <a:rect l="l" t="t" r="r" b="b"/>
              <a:pathLst>
                <a:path w="2804" h="5853" extrusionOk="0">
                  <a:moveTo>
                    <a:pt x="1443" y="0"/>
                  </a:moveTo>
                  <a:cubicBezTo>
                    <a:pt x="1365" y="0"/>
                    <a:pt x="1280" y="4"/>
                    <a:pt x="1189" y="13"/>
                  </a:cubicBezTo>
                  <a:cubicBezTo>
                    <a:pt x="1140" y="5"/>
                    <a:pt x="1093" y="1"/>
                    <a:pt x="1048" y="1"/>
                  </a:cubicBezTo>
                  <a:cubicBezTo>
                    <a:pt x="665" y="1"/>
                    <a:pt x="460" y="292"/>
                    <a:pt x="318" y="647"/>
                  </a:cubicBezTo>
                  <a:cubicBezTo>
                    <a:pt x="80" y="1914"/>
                    <a:pt x="1" y="3261"/>
                    <a:pt x="159" y="4529"/>
                  </a:cubicBezTo>
                  <a:cubicBezTo>
                    <a:pt x="159" y="4925"/>
                    <a:pt x="318" y="5242"/>
                    <a:pt x="555" y="5638"/>
                  </a:cubicBezTo>
                  <a:cubicBezTo>
                    <a:pt x="732" y="5790"/>
                    <a:pt x="885" y="5852"/>
                    <a:pt x="1019" y="5852"/>
                  </a:cubicBezTo>
                  <a:cubicBezTo>
                    <a:pt x="1304" y="5852"/>
                    <a:pt x="1503" y="5565"/>
                    <a:pt x="1664" y="5242"/>
                  </a:cubicBezTo>
                  <a:lnTo>
                    <a:pt x="1664" y="4766"/>
                  </a:lnTo>
                  <a:cubicBezTo>
                    <a:pt x="872" y="3578"/>
                    <a:pt x="2298" y="3182"/>
                    <a:pt x="2694" y="2390"/>
                  </a:cubicBezTo>
                  <a:lnTo>
                    <a:pt x="2694" y="1994"/>
                  </a:lnTo>
                  <a:cubicBezTo>
                    <a:pt x="2395" y="1245"/>
                    <a:pt x="2803" y="0"/>
                    <a:pt x="1443" y="0"/>
                  </a:cubicBezTo>
                  <a:close/>
                </a:path>
              </a:pathLst>
            </a:custGeom>
            <a:solidFill>
              <a:srgbClr val="984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4" name="Google Shape;9634;p10"/>
            <p:cNvSpPr/>
            <p:nvPr/>
          </p:nvSpPr>
          <p:spPr>
            <a:xfrm>
              <a:off x="4273450" y="4834825"/>
              <a:ext cx="55475" cy="108525"/>
            </a:xfrm>
            <a:custGeom>
              <a:avLst/>
              <a:gdLst/>
              <a:ahLst/>
              <a:cxnLst/>
              <a:rect l="l" t="t" r="r" b="b"/>
              <a:pathLst>
                <a:path w="2219" h="4341" extrusionOk="0">
                  <a:moveTo>
                    <a:pt x="1310" y="1"/>
                  </a:moveTo>
                  <a:cubicBezTo>
                    <a:pt x="1013" y="1"/>
                    <a:pt x="934" y="276"/>
                    <a:pt x="793" y="488"/>
                  </a:cubicBezTo>
                  <a:cubicBezTo>
                    <a:pt x="238" y="1122"/>
                    <a:pt x="634" y="1677"/>
                    <a:pt x="793" y="2231"/>
                  </a:cubicBezTo>
                  <a:cubicBezTo>
                    <a:pt x="793" y="2628"/>
                    <a:pt x="634" y="3024"/>
                    <a:pt x="397" y="3341"/>
                  </a:cubicBezTo>
                  <a:cubicBezTo>
                    <a:pt x="1" y="3974"/>
                    <a:pt x="555" y="4133"/>
                    <a:pt x="951" y="4291"/>
                  </a:cubicBezTo>
                  <a:cubicBezTo>
                    <a:pt x="1050" y="4324"/>
                    <a:pt x="1143" y="4340"/>
                    <a:pt x="1227" y="4340"/>
                  </a:cubicBezTo>
                  <a:cubicBezTo>
                    <a:pt x="1545" y="4340"/>
                    <a:pt x="1744" y="4113"/>
                    <a:pt x="1744" y="3737"/>
                  </a:cubicBezTo>
                  <a:cubicBezTo>
                    <a:pt x="1744" y="2707"/>
                    <a:pt x="1902" y="1756"/>
                    <a:pt x="2140" y="805"/>
                  </a:cubicBezTo>
                  <a:cubicBezTo>
                    <a:pt x="2219" y="409"/>
                    <a:pt x="1823" y="13"/>
                    <a:pt x="1427" y="13"/>
                  </a:cubicBezTo>
                  <a:cubicBezTo>
                    <a:pt x="1384" y="5"/>
                    <a:pt x="1346" y="1"/>
                    <a:pt x="1310" y="1"/>
                  </a:cubicBezTo>
                  <a:close/>
                </a:path>
              </a:pathLst>
            </a:custGeom>
            <a:solidFill>
              <a:srgbClr val="F0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5" name="Google Shape;9635;p10"/>
            <p:cNvSpPr/>
            <p:nvPr/>
          </p:nvSpPr>
          <p:spPr>
            <a:xfrm>
              <a:off x="3223725" y="4841075"/>
              <a:ext cx="97075" cy="71550"/>
            </a:xfrm>
            <a:custGeom>
              <a:avLst/>
              <a:gdLst/>
              <a:ahLst/>
              <a:cxnLst/>
              <a:rect l="l" t="t" r="r" b="b"/>
              <a:pathLst>
                <a:path w="3883" h="2862" extrusionOk="0">
                  <a:moveTo>
                    <a:pt x="1030" y="1"/>
                  </a:moveTo>
                  <a:cubicBezTo>
                    <a:pt x="317" y="476"/>
                    <a:pt x="317" y="1268"/>
                    <a:pt x="0" y="1981"/>
                  </a:cubicBezTo>
                  <a:cubicBezTo>
                    <a:pt x="0" y="2422"/>
                    <a:pt x="408" y="2862"/>
                    <a:pt x="908" y="2862"/>
                  </a:cubicBezTo>
                  <a:cubicBezTo>
                    <a:pt x="949" y="2862"/>
                    <a:pt x="989" y="2859"/>
                    <a:pt x="1030" y="2853"/>
                  </a:cubicBezTo>
                  <a:cubicBezTo>
                    <a:pt x="1664" y="1585"/>
                    <a:pt x="3090" y="1110"/>
                    <a:pt x="3883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6" name="Google Shape;9636;p10"/>
            <p:cNvSpPr/>
            <p:nvPr/>
          </p:nvSpPr>
          <p:spPr>
            <a:xfrm>
              <a:off x="4255825" y="4266700"/>
              <a:ext cx="53300" cy="99200"/>
            </a:xfrm>
            <a:custGeom>
              <a:avLst/>
              <a:gdLst/>
              <a:ahLst/>
              <a:cxnLst/>
              <a:rect l="l" t="t" r="r" b="b"/>
              <a:pathLst>
                <a:path w="2132" h="3968" extrusionOk="0">
                  <a:moveTo>
                    <a:pt x="151" y="1"/>
                  </a:moveTo>
                  <a:lnTo>
                    <a:pt x="151" y="2457"/>
                  </a:lnTo>
                  <a:cubicBezTo>
                    <a:pt x="1" y="3284"/>
                    <a:pt x="635" y="3968"/>
                    <a:pt x="1377" y="3968"/>
                  </a:cubicBezTo>
                  <a:cubicBezTo>
                    <a:pt x="1417" y="3968"/>
                    <a:pt x="1457" y="3966"/>
                    <a:pt x="1498" y="3962"/>
                  </a:cubicBezTo>
                  <a:cubicBezTo>
                    <a:pt x="2132" y="3249"/>
                    <a:pt x="1656" y="2457"/>
                    <a:pt x="1577" y="1664"/>
                  </a:cubicBezTo>
                  <a:lnTo>
                    <a:pt x="151" y="1"/>
                  </a:ln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7" name="Google Shape;9637;p10"/>
            <p:cNvSpPr/>
            <p:nvPr/>
          </p:nvSpPr>
          <p:spPr>
            <a:xfrm>
              <a:off x="4210075" y="2953550"/>
              <a:ext cx="57450" cy="118850"/>
            </a:xfrm>
            <a:custGeom>
              <a:avLst/>
              <a:gdLst/>
              <a:ahLst/>
              <a:cxnLst/>
              <a:rect l="l" t="t" r="r" b="b"/>
              <a:pathLst>
                <a:path w="2298" h="4754" extrusionOk="0">
                  <a:moveTo>
                    <a:pt x="1030" y="0"/>
                  </a:moveTo>
                  <a:cubicBezTo>
                    <a:pt x="1902" y="1506"/>
                    <a:pt x="397" y="2536"/>
                    <a:pt x="0" y="3724"/>
                  </a:cubicBezTo>
                  <a:cubicBezTo>
                    <a:pt x="0" y="4120"/>
                    <a:pt x="238" y="4516"/>
                    <a:pt x="555" y="4754"/>
                  </a:cubicBezTo>
                  <a:cubicBezTo>
                    <a:pt x="1506" y="4120"/>
                    <a:pt x="2060" y="3090"/>
                    <a:pt x="2139" y="1981"/>
                  </a:cubicBezTo>
                  <a:cubicBezTo>
                    <a:pt x="2219" y="1110"/>
                    <a:pt x="2298" y="159"/>
                    <a:pt x="1030" y="0"/>
                  </a:cubicBezTo>
                  <a:close/>
                </a:path>
              </a:pathLst>
            </a:custGeom>
            <a:solidFill>
              <a:srgbClr val="F0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8" name="Google Shape;9638;p10"/>
            <p:cNvSpPr/>
            <p:nvPr/>
          </p:nvSpPr>
          <p:spPr>
            <a:xfrm>
              <a:off x="4212050" y="4890600"/>
              <a:ext cx="57475" cy="116875"/>
            </a:xfrm>
            <a:custGeom>
              <a:avLst/>
              <a:gdLst/>
              <a:ahLst/>
              <a:cxnLst/>
              <a:rect l="l" t="t" r="r" b="b"/>
              <a:pathLst>
                <a:path w="2299" h="4675" extrusionOk="0">
                  <a:moveTo>
                    <a:pt x="397" y="0"/>
                  </a:moveTo>
                  <a:cubicBezTo>
                    <a:pt x="1" y="317"/>
                    <a:pt x="1" y="951"/>
                    <a:pt x="397" y="1347"/>
                  </a:cubicBezTo>
                  <a:cubicBezTo>
                    <a:pt x="1902" y="2139"/>
                    <a:pt x="1189" y="3566"/>
                    <a:pt x="1427" y="4675"/>
                  </a:cubicBezTo>
                  <a:cubicBezTo>
                    <a:pt x="2298" y="3169"/>
                    <a:pt x="1664" y="1506"/>
                    <a:pt x="1823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9" name="Google Shape;9639;p10"/>
            <p:cNvSpPr/>
            <p:nvPr/>
          </p:nvSpPr>
          <p:spPr>
            <a:xfrm>
              <a:off x="3855550" y="3119125"/>
              <a:ext cx="71325" cy="48350"/>
            </a:xfrm>
            <a:custGeom>
              <a:avLst/>
              <a:gdLst/>
              <a:ahLst/>
              <a:cxnLst/>
              <a:rect l="l" t="t" r="r" b="b"/>
              <a:pathLst>
                <a:path w="2853" h="1934" extrusionOk="0">
                  <a:moveTo>
                    <a:pt x="1876" y="0"/>
                  </a:moveTo>
                  <a:cubicBezTo>
                    <a:pt x="1682" y="0"/>
                    <a:pt x="1475" y="42"/>
                    <a:pt x="1268" y="112"/>
                  </a:cubicBezTo>
                  <a:cubicBezTo>
                    <a:pt x="713" y="349"/>
                    <a:pt x="238" y="825"/>
                    <a:pt x="0" y="1458"/>
                  </a:cubicBezTo>
                  <a:cubicBezTo>
                    <a:pt x="164" y="1417"/>
                    <a:pt x="325" y="1400"/>
                    <a:pt x="486" y="1400"/>
                  </a:cubicBezTo>
                  <a:cubicBezTo>
                    <a:pt x="1256" y="1400"/>
                    <a:pt x="2000" y="1803"/>
                    <a:pt x="2852" y="1934"/>
                  </a:cubicBezTo>
                  <a:lnTo>
                    <a:pt x="2852" y="983"/>
                  </a:lnTo>
                  <a:cubicBezTo>
                    <a:pt x="2740" y="252"/>
                    <a:pt x="2348" y="0"/>
                    <a:pt x="1876" y="0"/>
                  </a:cubicBezTo>
                  <a:close/>
                </a:path>
              </a:pathLst>
            </a:custGeom>
            <a:solidFill>
              <a:srgbClr val="F1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0" name="Google Shape;9640;p10"/>
            <p:cNvSpPr/>
            <p:nvPr/>
          </p:nvSpPr>
          <p:spPr>
            <a:xfrm>
              <a:off x="3249475" y="4748000"/>
              <a:ext cx="55475" cy="83200"/>
            </a:xfrm>
            <a:custGeom>
              <a:avLst/>
              <a:gdLst/>
              <a:ahLst/>
              <a:cxnLst/>
              <a:rect l="l" t="t" r="r" b="b"/>
              <a:pathLst>
                <a:path w="2219" h="3328" extrusionOk="0">
                  <a:moveTo>
                    <a:pt x="2219" y="0"/>
                  </a:moveTo>
                  <a:lnTo>
                    <a:pt x="2219" y="0"/>
                  </a:lnTo>
                  <a:cubicBezTo>
                    <a:pt x="951" y="555"/>
                    <a:pt x="80" y="1902"/>
                    <a:pt x="0" y="3328"/>
                  </a:cubicBezTo>
                  <a:cubicBezTo>
                    <a:pt x="2219" y="3090"/>
                    <a:pt x="1110" y="872"/>
                    <a:pt x="2219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1" name="Google Shape;9641;p10"/>
            <p:cNvSpPr/>
            <p:nvPr/>
          </p:nvSpPr>
          <p:spPr>
            <a:xfrm>
              <a:off x="4245725" y="4746025"/>
              <a:ext cx="25775" cy="142625"/>
            </a:xfrm>
            <a:custGeom>
              <a:avLst/>
              <a:gdLst/>
              <a:ahLst/>
              <a:cxnLst/>
              <a:rect l="l" t="t" r="r" b="b"/>
              <a:pathLst>
                <a:path w="1031" h="5705" extrusionOk="0">
                  <a:moveTo>
                    <a:pt x="1030" y="0"/>
                  </a:moveTo>
                  <a:lnTo>
                    <a:pt x="1030" y="0"/>
                  </a:lnTo>
                  <a:cubicBezTo>
                    <a:pt x="159" y="1822"/>
                    <a:pt x="0" y="3803"/>
                    <a:pt x="555" y="5704"/>
                  </a:cubicBezTo>
                  <a:cubicBezTo>
                    <a:pt x="1030" y="5308"/>
                    <a:pt x="951" y="4753"/>
                    <a:pt x="951" y="4199"/>
                  </a:cubicBezTo>
                  <a:cubicBezTo>
                    <a:pt x="1030" y="2852"/>
                    <a:pt x="1030" y="1426"/>
                    <a:pt x="1030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2" name="Google Shape;9642;p10"/>
            <p:cNvSpPr/>
            <p:nvPr/>
          </p:nvSpPr>
          <p:spPr>
            <a:xfrm>
              <a:off x="2831550" y="5173825"/>
              <a:ext cx="73325" cy="56850"/>
            </a:xfrm>
            <a:custGeom>
              <a:avLst/>
              <a:gdLst/>
              <a:ahLst/>
              <a:cxnLst/>
              <a:rect l="l" t="t" r="r" b="b"/>
              <a:pathLst>
                <a:path w="2933" h="2274" extrusionOk="0">
                  <a:moveTo>
                    <a:pt x="2378" y="1"/>
                  </a:moveTo>
                  <a:lnTo>
                    <a:pt x="1" y="1902"/>
                  </a:lnTo>
                  <a:cubicBezTo>
                    <a:pt x="150" y="2150"/>
                    <a:pt x="391" y="2273"/>
                    <a:pt x="628" y="2273"/>
                  </a:cubicBezTo>
                  <a:cubicBezTo>
                    <a:pt x="771" y="2273"/>
                    <a:pt x="912" y="2229"/>
                    <a:pt x="1031" y="2140"/>
                  </a:cubicBezTo>
                  <a:cubicBezTo>
                    <a:pt x="1585" y="1744"/>
                    <a:pt x="2219" y="1506"/>
                    <a:pt x="2932" y="1427"/>
                  </a:cubicBezTo>
                  <a:lnTo>
                    <a:pt x="2932" y="951"/>
                  </a:lnTo>
                  <a:cubicBezTo>
                    <a:pt x="2536" y="793"/>
                    <a:pt x="2457" y="397"/>
                    <a:pt x="2378" y="1"/>
                  </a:cubicBezTo>
                  <a:close/>
                </a:path>
              </a:pathLst>
            </a:custGeom>
            <a:solidFill>
              <a:srgbClr val="D6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3" name="Google Shape;9643;p10"/>
            <p:cNvSpPr/>
            <p:nvPr/>
          </p:nvSpPr>
          <p:spPr>
            <a:xfrm>
              <a:off x="4374475" y="3648750"/>
              <a:ext cx="31700" cy="65375"/>
            </a:xfrm>
            <a:custGeom>
              <a:avLst/>
              <a:gdLst/>
              <a:ahLst/>
              <a:cxnLst/>
              <a:rect l="l" t="t" r="r" b="b"/>
              <a:pathLst>
                <a:path w="1268" h="2615" extrusionOk="0">
                  <a:moveTo>
                    <a:pt x="872" y="0"/>
                  </a:moveTo>
                  <a:lnTo>
                    <a:pt x="872" y="0"/>
                  </a:lnTo>
                  <a:cubicBezTo>
                    <a:pt x="79" y="634"/>
                    <a:pt x="0" y="1823"/>
                    <a:pt x="555" y="2615"/>
                  </a:cubicBezTo>
                  <a:cubicBezTo>
                    <a:pt x="1109" y="1823"/>
                    <a:pt x="1268" y="872"/>
                    <a:pt x="872" y="0"/>
                  </a:cubicBezTo>
                  <a:close/>
                </a:path>
              </a:pathLst>
            </a:custGeom>
            <a:solidFill>
              <a:srgbClr val="F28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4" name="Google Shape;9644;p10"/>
            <p:cNvSpPr/>
            <p:nvPr/>
          </p:nvSpPr>
          <p:spPr>
            <a:xfrm>
              <a:off x="4188275" y="3046625"/>
              <a:ext cx="35675" cy="61425"/>
            </a:xfrm>
            <a:custGeom>
              <a:avLst/>
              <a:gdLst/>
              <a:ahLst/>
              <a:cxnLst/>
              <a:rect l="l" t="t" r="r" b="b"/>
              <a:pathLst>
                <a:path w="1427" h="2457" extrusionOk="0">
                  <a:moveTo>
                    <a:pt x="872" y="1"/>
                  </a:moveTo>
                  <a:cubicBezTo>
                    <a:pt x="476" y="397"/>
                    <a:pt x="159" y="952"/>
                    <a:pt x="1" y="1506"/>
                  </a:cubicBezTo>
                  <a:cubicBezTo>
                    <a:pt x="397" y="1665"/>
                    <a:pt x="397" y="2061"/>
                    <a:pt x="397" y="2457"/>
                  </a:cubicBezTo>
                  <a:cubicBezTo>
                    <a:pt x="1031" y="2140"/>
                    <a:pt x="1110" y="1506"/>
                    <a:pt x="1427" y="1031"/>
                  </a:cubicBezTo>
                  <a:cubicBezTo>
                    <a:pt x="1427" y="635"/>
                    <a:pt x="1348" y="239"/>
                    <a:pt x="872" y="1"/>
                  </a:cubicBezTo>
                  <a:close/>
                </a:path>
              </a:pathLst>
            </a:custGeom>
            <a:solidFill>
              <a:srgbClr val="F3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5" name="Google Shape;9645;p10"/>
            <p:cNvSpPr/>
            <p:nvPr/>
          </p:nvSpPr>
          <p:spPr>
            <a:xfrm>
              <a:off x="3217775" y="4829200"/>
              <a:ext cx="31725" cy="61425"/>
            </a:xfrm>
            <a:custGeom>
              <a:avLst/>
              <a:gdLst/>
              <a:ahLst/>
              <a:cxnLst/>
              <a:rect l="l" t="t" r="r" b="b"/>
              <a:pathLst>
                <a:path w="1269" h="2457" extrusionOk="0">
                  <a:moveTo>
                    <a:pt x="714" y="0"/>
                  </a:moveTo>
                  <a:cubicBezTo>
                    <a:pt x="159" y="713"/>
                    <a:pt x="1" y="1585"/>
                    <a:pt x="238" y="2456"/>
                  </a:cubicBezTo>
                  <a:cubicBezTo>
                    <a:pt x="872" y="1981"/>
                    <a:pt x="1189" y="1268"/>
                    <a:pt x="1268" y="476"/>
                  </a:cubicBezTo>
                  <a:lnTo>
                    <a:pt x="1189" y="476"/>
                  </a:lnTo>
                  <a:cubicBezTo>
                    <a:pt x="1110" y="317"/>
                    <a:pt x="872" y="159"/>
                    <a:pt x="714" y="0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6" name="Google Shape;9646;p10"/>
            <p:cNvSpPr/>
            <p:nvPr/>
          </p:nvSpPr>
          <p:spPr>
            <a:xfrm>
              <a:off x="4265525" y="4021100"/>
              <a:ext cx="53500" cy="59450"/>
            </a:xfrm>
            <a:custGeom>
              <a:avLst/>
              <a:gdLst/>
              <a:ahLst/>
              <a:cxnLst/>
              <a:rect l="l" t="t" r="r" b="b"/>
              <a:pathLst>
                <a:path w="2140" h="2378" extrusionOk="0">
                  <a:moveTo>
                    <a:pt x="1664" y="1"/>
                  </a:moveTo>
                  <a:cubicBezTo>
                    <a:pt x="1" y="951"/>
                    <a:pt x="1" y="951"/>
                    <a:pt x="634" y="2377"/>
                  </a:cubicBezTo>
                  <a:cubicBezTo>
                    <a:pt x="634" y="2061"/>
                    <a:pt x="714" y="1744"/>
                    <a:pt x="634" y="1506"/>
                  </a:cubicBezTo>
                  <a:cubicBezTo>
                    <a:pt x="793" y="1347"/>
                    <a:pt x="951" y="1189"/>
                    <a:pt x="1110" y="1031"/>
                  </a:cubicBezTo>
                  <a:lnTo>
                    <a:pt x="1664" y="1031"/>
                  </a:lnTo>
                  <a:cubicBezTo>
                    <a:pt x="2140" y="634"/>
                    <a:pt x="1744" y="318"/>
                    <a:pt x="1664" y="1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7" name="Google Shape;9647;p10"/>
            <p:cNvSpPr/>
            <p:nvPr/>
          </p:nvSpPr>
          <p:spPr>
            <a:xfrm>
              <a:off x="4257600" y="4688575"/>
              <a:ext cx="31725" cy="57450"/>
            </a:xfrm>
            <a:custGeom>
              <a:avLst/>
              <a:gdLst/>
              <a:ahLst/>
              <a:cxnLst/>
              <a:rect l="l" t="t" r="r" b="b"/>
              <a:pathLst>
                <a:path w="1269" h="2298" extrusionOk="0">
                  <a:moveTo>
                    <a:pt x="951" y="0"/>
                  </a:moveTo>
                  <a:cubicBezTo>
                    <a:pt x="1" y="634"/>
                    <a:pt x="397" y="1506"/>
                    <a:pt x="555" y="2298"/>
                  </a:cubicBezTo>
                  <a:cubicBezTo>
                    <a:pt x="1268" y="1664"/>
                    <a:pt x="951" y="793"/>
                    <a:pt x="951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8" name="Google Shape;9648;p10"/>
            <p:cNvSpPr/>
            <p:nvPr/>
          </p:nvSpPr>
          <p:spPr>
            <a:xfrm>
              <a:off x="2950400" y="5114400"/>
              <a:ext cx="35675" cy="35675"/>
            </a:xfrm>
            <a:custGeom>
              <a:avLst/>
              <a:gdLst/>
              <a:ahLst/>
              <a:cxnLst/>
              <a:rect l="l" t="t" r="r" b="b"/>
              <a:pathLst>
                <a:path w="1427" h="1427" extrusionOk="0">
                  <a:moveTo>
                    <a:pt x="1427" y="1"/>
                  </a:moveTo>
                  <a:lnTo>
                    <a:pt x="1427" y="1"/>
                  </a:lnTo>
                  <a:cubicBezTo>
                    <a:pt x="555" y="80"/>
                    <a:pt x="397" y="793"/>
                    <a:pt x="0" y="1427"/>
                  </a:cubicBezTo>
                  <a:cubicBezTo>
                    <a:pt x="793" y="1427"/>
                    <a:pt x="1427" y="793"/>
                    <a:pt x="1427" y="1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9" name="Google Shape;9649;p10"/>
            <p:cNvSpPr/>
            <p:nvPr/>
          </p:nvSpPr>
          <p:spPr>
            <a:xfrm>
              <a:off x="3023675" y="5102525"/>
              <a:ext cx="35675" cy="35675"/>
            </a:xfrm>
            <a:custGeom>
              <a:avLst/>
              <a:gdLst/>
              <a:ahLst/>
              <a:cxnLst/>
              <a:rect l="l" t="t" r="r" b="b"/>
              <a:pathLst>
                <a:path w="1427" h="1427" extrusionOk="0">
                  <a:moveTo>
                    <a:pt x="1427" y="0"/>
                  </a:moveTo>
                  <a:cubicBezTo>
                    <a:pt x="476" y="0"/>
                    <a:pt x="318" y="793"/>
                    <a:pt x="1" y="1427"/>
                  </a:cubicBezTo>
                  <a:cubicBezTo>
                    <a:pt x="872" y="1427"/>
                    <a:pt x="1031" y="634"/>
                    <a:pt x="1427" y="0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0" name="Google Shape;9650;p10"/>
            <p:cNvSpPr/>
            <p:nvPr/>
          </p:nvSpPr>
          <p:spPr>
            <a:xfrm>
              <a:off x="2928625" y="5181975"/>
              <a:ext cx="35675" cy="15750"/>
            </a:xfrm>
            <a:custGeom>
              <a:avLst/>
              <a:gdLst/>
              <a:ahLst/>
              <a:cxnLst/>
              <a:rect l="l" t="t" r="r" b="b"/>
              <a:pathLst>
                <a:path w="1427" h="630" extrusionOk="0">
                  <a:moveTo>
                    <a:pt x="933" y="1"/>
                  </a:moveTo>
                  <a:cubicBezTo>
                    <a:pt x="539" y="1"/>
                    <a:pt x="291" y="334"/>
                    <a:pt x="0" y="625"/>
                  </a:cubicBezTo>
                  <a:cubicBezTo>
                    <a:pt x="106" y="625"/>
                    <a:pt x="215" y="629"/>
                    <a:pt x="326" y="629"/>
                  </a:cubicBezTo>
                  <a:cubicBezTo>
                    <a:pt x="714" y="629"/>
                    <a:pt x="1118" y="581"/>
                    <a:pt x="1426" y="150"/>
                  </a:cubicBezTo>
                  <a:cubicBezTo>
                    <a:pt x="1237" y="45"/>
                    <a:pt x="1075" y="1"/>
                    <a:pt x="933" y="1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1" name="Google Shape;9651;p10"/>
            <p:cNvSpPr/>
            <p:nvPr/>
          </p:nvSpPr>
          <p:spPr>
            <a:xfrm>
              <a:off x="3330675" y="4781675"/>
              <a:ext cx="13900" cy="37650"/>
            </a:xfrm>
            <a:custGeom>
              <a:avLst/>
              <a:gdLst/>
              <a:ahLst/>
              <a:cxnLst/>
              <a:rect l="l" t="t" r="r" b="b"/>
              <a:pathLst>
                <a:path w="556" h="1506" extrusionOk="0">
                  <a:moveTo>
                    <a:pt x="555" y="0"/>
                  </a:moveTo>
                  <a:cubicBezTo>
                    <a:pt x="1" y="317"/>
                    <a:pt x="80" y="951"/>
                    <a:pt x="80" y="1505"/>
                  </a:cubicBezTo>
                  <a:lnTo>
                    <a:pt x="555" y="1030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2" name="Google Shape;9652;p10"/>
            <p:cNvSpPr/>
            <p:nvPr/>
          </p:nvSpPr>
          <p:spPr>
            <a:xfrm>
              <a:off x="4267500" y="4627175"/>
              <a:ext cx="13900" cy="35675"/>
            </a:xfrm>
            <a:custGeom>
              <a:avLst/>
              <a:gdLst/>
              <a:ahLst/>
              <a:cxnLst/>
              <a:rect l="l" t="t" r="r" b="b"/>
              <a:pathLst>
                <a:path w="556" h="1427" extrusionOk="0">
                  <a:moveTo>
                    <a:pt x="555" y="1"/>
                  </a:moveTo>
                  <a:cubicBezTo>
                    <a:pt x="1" y="476"/>
                    <a:pt x="1" y="951"/>
                    <a:pt x="555" y="1427"/>
                  </a:cubicBezTo>
                  <a:cubicBezTo>
                    <a:pt x="555" y="951"/>
                    <a:pt x="555" y="476"/>
                    <a:pt x="555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3" name="Google Shape;9653;p10"/>
            <p:cNvSpPr/>
            <p:nvPr/>
          </p:nvSpPr>
          <p:spPr>
            <a:xfrm>
              <a:off x="2928625" y="5209475"/>
              <a:ext cx="19825" cy="23800"/>
            </a:xfrm>
            <a:custGeom>
              <a:avLst/>
              <a:gdLst/>
              <a:ahLst/>
              <a:cxnLst/>
              <a:rect l="l" t="t" r="r" b="b"/>
              <a:pathLst>
                <a:path w="793" h="952" extrusionOk="0">
                  <a:moveTo>
                    <a:pt x="0" y="1"/>
                  </a:moveTo>
                  <a:lnTo>
                    <a:pt x="0" y="951"/>
                  </a:lnTo>
                  <a:lnTo>
                    <a:pt x="792" y="872"/>
                  </a:lnTo>
                  <a:cubicBezTo>
                    <a:pt x="713" y="476"/>
                    <a:pt x="396" y="80"/>
                    <a:pt x="0" y="1"/>
                  </a:cubicBez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4" name="Google Shape;9654;p10"/>
            <p:cNvSpPr/>
            <p:nvPr/>
          </p:nvSpPr>
          <p:spPr>
            <a:xfrm>
              <a:off x="3316825" y="4713700"/>
              <a:ext cx="5950" cy="6600"/>
            </a:xfrm>
            <a:custGeom>
              <a:avLst/>
              <a:gdLst/>
              <a:ahLst/>
              <a:cxnLst/>
              <a:rect l="l" t="t" r="r" b="b"/>
              <a:pathLst>
                <a:path w="238" h="264" extrusionOk="0">
                  <a:moveTo>
                    <a:pt x="156" y="1"/>
                  </a:moveTo>
                  <a:cubicBezTo>
                    <a:pt x="118" y="1"/>
                    <a:pt x="66" y="39"/>
                    <a:pt x="0" y="105"/>
                  </a:cubicBezTo>
                  <a:cubicBezTo>
                    <a:pt x="0" y="105"/>
                    <a:pt x="79" y="263"/>
                    <a:pt x="79" y="263"/>
                  </a:cubicBezTo>
                  <a:lnTo>
                    <a:pt x="238" y="263"/>
                  </a:lnTo>
                  <a:cubicBezTo>
                    <a:pt x="238" y="77"/>
                    <a:pt x="211" y="1"/>
                    <a:pt x="156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5" name="Google Shape;9655;p10"/>
            <p:cNvSpPr/>
            <p:nvPr/>
          </p:nvSpPr>
          <p:spPr>
            <a:xfrm>
              <a:off x="3604000" y="4187475"/>
              <a:ext cx="13900" cy="23800"/>
            </a:xfrm>
            <a:custGeom>
              <a:avLst/>
              <a:gdLst/>
              <a:ahLst/>
              <a:cxnLst/>
              <a:rect l="l" t="t" r="r" b="b"/>
              <a:pathLst>
                <a:path w="556" h="952" extrusionOk="0">
                  <a:moveTo>
                    <a:pt x="555" y="1"/>
                  </a:moveTo>
                  <a:lnTo>
                    <a:pt x="555" y="1"/>
                  </a:lnTo>
                  <a:cubicBezTo>
                    <a:pt x="159" y="159"/>
                    <a:pt x="1" y="555"/>
                    <a:pt x="80" y="951"/>
                  </a:cubicBezTo>
                  <a:cubicBezTo>
                    <a:pt x="397" y="793"/>
                    <a:pt x="555" y="397"/>
                    <a:pt x="555" y="1"/>
                  </a:cubicBezTo>
                  <a:close/>
                </a:path>
              </a:pathLst>
            </a:custGeom>
            <a:solidFill>
              <a:srgbClr val="A7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6" name="Google Shape;9656;p10"/>
            <p:cNvSpPr/>
            <p:nvPr/>
          </p:nvSpPr>
          <p:spPr>
            <a:xfrm>
              <a:off x="3831775" y="3850775"/>
              <a:ext cx="21800" cy="17850"/>
            </a:xfrm>
            <a:custGeom>
              <a:avLst/>
              <a:gdLst/>
              <a:ahLst/>
              <a:cxnLst/>
              <a:rect l="l" t="t" r="r" b="b"/>
              <a:pathLst>
                <a:path w="872" h="714" extrusionOk="0">
                  <a:moveTo>
                    <a:pt x="872" y="159"/>
                  </a:moveTo>
                  <a:cubicBezTo>
                    <a:pt x="714" y="317"/>
                    <a:pt x="0" y="0"/>
                    <a:pt x="476" y="713"/>
                  </a:cubicBezTo>
                  <a:lnTo>
                    <a:pt x="872" y="159"/>
                  </a:ln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7" name="Google Shape;9657;p10"/>
            <p:cNvSpPr/>
            <p:nvPr/>
          </p:nvSpPr>
          <p:spPr>
            <a:xfrm>
              <a:off x="3891200" y="3702225"/>
              <a:ext cx="11900" cy="23800"/>
            </a:xfrm>
            <a:custGeom>
              <a:avLst/>
              <a:gdLst/>
              <a:ahLst/>
              <a:cxnLst/>
              <a:rect l="l" t="t" r="r" b="b"/>
              <a:pathLst>
                <a:path w="476" h="952" extrusionOk="0">
                  <a:moveTo>
                    <a:pt x="476" y="0"/>
                  </a:moveTo>
                  <a:cubicBezTo>
                    <a:pt x="317" y="0"/>
                    <a:pt x="159" y="0"/>
                    <a:pt x="79" y="80"/>
                  </a:cubicBezTo>
                  <a:lnTo>
                    <a:pt x="0" y="951"/>
                  </a:lnTo>
                  <a:cubicBezTo>
                    <a:pt x="317" y="713"/>
                    <a:pt x="476" y="317"/>
                    <a:pt x="476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8" name="Google Shape;9658;p10"/>
            <p:cNvSpPr/>
            <p:nvPr/>
          </p:nvSpPr>
          <p:spPr>
            <a:xfrm>
              <a:off x="3914950" y="3680175"/>
              <a:ext cx="23800" cy="8200"/>
            </a:xfrm>
            <a:custGeom>
              <a:avLst/>
              <a:gdLst/>
              <a:ahLst/>
              <a:cxnLst/>
              <a:rect l="l" t="t" r="r" b="b"/>
              <a:pathLst>
                <a:path w="952" h="328" extrusionOk="0">
                  <a:moveTo>
                    <a:pt x="455" y="0"/>
                  </a:moveTo>
                  <a:cubicBezTo>
                    <a:pt x="303" y="0"/>
                    <a:pt x="152" y="101"/>
                    <a:pt x="1" y="328"/>
                  </a:cubicBezTo>
                  <a:lnTo>
                    <a:pt x="952" y="328"/>
                  </a:lnTo>
                  <a:cubicBezTo>
                    <a:pt x="786" y="121"/>
                    <a:pt x="620" y="0"/>
                    <a:pt x="455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9" name="Google Shape;9659;p10"/>
            <p:cNvSpPr/>
            <p:nvPr/>
          </p:nvSpPr>
          <p:spPr>
            <a:xfrm>
              <a:off x="3962500" y="30842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0" name="Google Shape;9660;p10"/>
            <p:cNvSpPr/>
            <p:nvPr/>
          </p:nvSpPr>
          <p:spPr>
            <a:xfrm>
              <a:off x="3950600" y="3690350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1" y="0"/>
                  </a:moveTo>
                  <a:lnTo>
                    <a:pt x="1" y="475"/>
                  </a:lnTo>
                  <a:cubicBezTo>
                    <a:pt x="239" y="317"/>
                    <a:pt x="318" y="79"/>
                    <a:pt x="1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1" name="Google Shape;9661;p10"/>
            <p:cNvSpPr/>
            <p:nvPr/>
          </p:nvSpPr>
          <p:spPr>
            <a:xfrm>
              <a:off x="3938725" y="3726000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1" y="475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2" name="Google Shape;9662;p10"/>
            <p:cNvSpPr/>
            <p:nvPr/>
          </p:nvSpPr>
          <p:spPr>
            <a:xfrm>
              <a:off x="3926850" y="37378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3" name="Google Shape;9663;p10"/>
            <p:cNvSpPr/>
            <p:nvPr/>
          </p:nvSpPr>
          <p:spPr>
            <a:xfrm>
              <a:off x="3914950" y="3761650"/>
              <a:ext cx="9950" cy="11900"/>
            </a:xfrm>
            <a:custGeom>
              <a:avLst/>
              <a:gdLst/>
              <a:ahLst/>
              <a:cxnLst/>
              <a:rect l="l" t="t" r="r" b="b"/>
              <a:pathLst>
                <a:path w="398" h="476" extrusionOk="0">
                  <a:moveTo>
                    <a:pt x="1" y="476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4" name="Google Shape;9664;p10"/>
            <p:cNvSpPr/>
            <p:nvPr/>
          </p:nvSpPr>
          <p:spPr>
            <a:xfrm>
              <a:off x="3903075" y="3771550"/>
              <a:ext cx="11900" cy="13875"/>
            </a:xfrm>
            <a:custGeom>
              <a:avLst/>
              <a:gdLst/>
              <a:ahLst/>
              <a:cxnLst/>
              <a:rect l="l" t="t" r="r" b="b"/>
              <a:pathLst>
                <a:path w="476" h="555" extrusionOk="0">
                  <a:moveTo>
                    <a:pt x="1" y="555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5" name="Google Shape;9665;p10"/>
            <p:cNvSpPr/>
            <p:nvPr/>
          </p:nvSpPr>
          <p:spPr>
            <a:xfrm>
              <a:off x="3831775" y="3878500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0" y="476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6" name="Google Shape;9666;p10"/>
            <p:cNvSpPr/>
            <p:nvPr/>
          </p:nvSpPr>
          <p:spPr>
            <a:xfrm>
              <a:off x="3427725" y="446080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7" name="Google Shape;9667;p10"/>
            <p:cNvSpPr/>
            <p:nvPr/>
          </p:nvSpPr>
          <p:spPr>
            <a:xfrm>
              <a:off x="3312850" y="4819300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318" y="0"/>
                  </a:moveTo>
                  <a:cubicBezTo>
                    <a:pt x="1" y="80"/>
                    <a:pt x="1" y="238"/>
                    <a:pt x="318" y="476"/>
                  </a:cubicBezTo>
                  <a:lnTo>
                    <a:pt x="318" y="0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8" name="Google Shape;9668;p10"/>
            <p:cNvSpPr/>
            <p:nvPr/>
          </p:nvSpPr>
          <p:spPr>
            <a:xfrm>
              <a:off x="3237600" y="482920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0"/>
                  </a:moveTo>
                  <a:lnTo>
                    <a:pt x="475" y="476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9" name="Google Shape;9669;p10"/>
            <p:cNvSpPr/>
            <p:nvPr/>
          </p:nvSpPr>
          <p:spPr>
            <a:xfrm>
              <a:off x="2918700" y="5197600"/>
              <a:ext cx="9950" cy="11900"/>
            </a:xfrm>
            <a:custGeom>
              <a:avLst/>
              <a:gdLst/>
              <a:ahLst/>
              <a:cxnLst/>
              <a:rect l="l" t="t" r="r" b="b"/>
              <a:pathLst>
                <a:path w="398" h="476" extrusionOk="0">
                  <a:moveTo>
                    <a:pt x="397" y="0"/>
                  </a:moveTo>
                  <a:cubicBezTo>
                    <a:pt x="1" y="159"/>
                    <a:pt x="80" y="317"/>
                    <a:pt x="397" y="476"/>
                  </a:cubicBezTo>
                  <a:lnTo>
                    <a:pt x="397" y="0"/>
                  </a:lnTo>
                  <a:close/>
                </a:path>
              </a:pathLst>
            </a:custGeom>
            <a:solidFill>
              <a:srgbClr val="EC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0" name="Google Shape;9670;p10"/>
            <p:cNvSpPr/>
            <p:nvPr/>
          </p:nvSpPr>
          <p:spPr>
            <a:xfrm>
              <a:off x="2399800" y="2379475"/>
              <a:ext cx="770475" cy="379275"/>
            </a:xfrm>
            <a:custGeom>
              <a:avLst/>
              <a:gdLst/>
              <a:ahLst/>
              <a:cxnLst/>
              <a:rect l="l" t="t" r="r" b="b"/>
              <a:pathLst>
                <a:path w="30819" h="15171" extrusionOk="0">
                  <a:moveTo>
                    <a:pt x="29486" y="0"/>
                  </a:moveTo>
                  <a:cubicBezTo>
                    <a:pt x="28783" y="0"/>
                    <a:pt x="27968" y="498"/>
                    <a:pt x="27253" y="543"/>
                  </a:cubicBezTo>
                  <a:cubicBezTo>
                    <a:pt x="25748" y="1256"/>
                    <a:pt x="24243" y="1890"/>
                    <a:pt x="22738" y="2523"/>
                  </a:cubicBezTo>
                  <a:cubicBezTo>
                    <a:pt x="20678" y="3316"/>
                    <a:pt x="18697" y="4187"/>
                    <a:pt x="16796" y="5217"/>
                  </a:cubicBezTo>
                  <a:cubicBezTo>
                    <a:pt x="13547" y="6802"/>
                    <a:pt x="10220" y="8465"/>
                    <a:pt x="6972" y="10129"/>
                  </a:cubicBezTo>
                  <a:cubicBezTo>
                    <a:pt x="6734" y="10287"/>
                    <a:pt x="6576" y="10446"/>
                    <a:pt x="6417" y="10604"/>
                  </a:cubicBezTo>
                  <a:cubicBezTo>
                    <a:pt x="6180" y="10842"/>
                    <a:pt x="5704" y="10763"/>
                    <a:pt x="5467" y="11080"/>
                  </a:cubicBezTo>
                  <a:lnTo>
                    <a:pt x="3565" y="11555"/>
                  </a:lnTo>
                  <a:cubicBezTo>
                    <a:pt x="3090" y="11713"/>
                    <a:pt x="2694" y="11872"/>
                    <a:pt x="2218" y="12030"/>
                  </a:cubicBezTo>
                  <a:cubicBezTo>
                    <a:pt x="158" y="12664"/>
                    <a:pt x="0" y="12981"/>
                    <a:pt x="1188" y="14882"/>
                  </a:cubicBezTo>
                  <a:cubicBezTo>
                    <a:pt x="1500" y="15090"/>
                    <a:pt x="1802" y="15170"/>
                    <a:pt x="2097" y="15170"/>
                  </a:cubicBezTo>
                  <a:cubicBezTo>
                    <a:pt x="2701" y="15170"/>
                    <a:pt x="3270" y="14832"/>
                    <a:pt x="3803" y="14566"/>
                  </a:cubicBezTo>
                  <a:cubicBezTo>
                    <a:pt x="8477" y="12902"/>
                    <a:pt x="12676" y="10287"/>
                    <a:pt x="17033" y="7990"/>
                  </a:cubicBezTo>
                  <a:cubicBezTo>
                    <a:pt x="20202" y="6326"/>
                    <a:pt x="23530" y="5217"/>
                    <a:pt x="26778" y="3870"/>
                  </a:cubicBezTo>
                  <a:cubicBezTo>
                    <a:pt x="27649" y="3870"/>
                    <a:pt x="28521" y="3553"/>
                    <a:pt x="29075" y="2840"/>
                  </a:cubicBezTo>
                  <a:cubicBezTo>
                    <a:pt x="29075" y="2682"/>
                    <a:pt x="29155" y="2603"/>
                    <a:pt x="29155" y="2444"/>
                  </a:cubicBezTo>
                  <a:cubicBezTo>
                    <a:pt x="29404" y="2257"/>
                    <a:pt x="29506" y="1873"/>
                    <a:pt x="29809" y="1873"/>
                  </a:cubicBezTo>
                  <a:cubicBezTo>
                    <a:pt x="29891" y="1873"/>
                    <a:pt x="29987" y="1901"/>
                    <a:pt x="30105" y="1969"/>
                  </a:cubicBezTo>
                  <a:lnTo>
                    <a:pt x="30581" y="1969"/>
                  </a:lnTo>
                  <a:cubicBezTo>
                    <a:pt x="30739" y="1810"/>
                    <a:pt x="30818" y="1573"/>
                    <a:pt x="30818" y="1335"/>
                  </a:cubicBezTo>
                  <a:cubicBezTo>
                    <a:pt x="30507" y="298"/>
                    <a:pt x="30031" y="0"/>
                    <a:pt x="29486" y="0"/>
                  </a:cubicBezTo>
                  <a:close/>
                </a:path>
              </a:pathLst>
            </a:custGeom>
            <a:solidFill>
              <a:srgbClr val="95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1" name="Google Shape;9671;p10"/>
            <p:cNvSpPr/>
            <p:nvPr/>
          </p:nvSpPr>
          <p:spPr>
            <a:xfrm>
              <a:off x="3392075" y="1868600"/>
              <a:ext cx="849700" cy="419475"/>
            </a:xfrm>
            <a:custGeom>
              <a:avLst/>
              <a:gdLst/>
              <a:ahLst/>
              <a:cxnLst/>
              <a:rect l="l" t="t" r="r" b="b"/>
              <a:pathLst>
                <a:path w="33988" h="16779" extrusionOk="0">
                  <a:moveTo>
                    <a:pt x="33102" y="0"/>
                  </a:moveTo>
                  <a:cubicBezTo>
                    <a:pt x="32989" y="0"/>
                    <a:pt x="32862" y="20"/>
                    <a:pt x="32720" y="62"/>
                  </a:cubicBezTo>
                  <a:cubicBezTo>
                    <a:pt x="30819" y="458"/>
                    <a:pt x="29393" y="1805"/>
                    <a:pt x="27571" y="2439"/>
                  </a:cubicBezTo>
                  <a:cubicBezTo>
                    <a:pt x="27412" y="2598"/>
                    <a:pt x="27254" y="2756"/>
                    <a:pt x="27095" y="2914"/>
                  </a:cubicBezTo>
                  <a:cubicBezTo>
                    <a:pt x="26779" y="3231"/>
                    <a:pt x="26382" y="3152"/>
                    <a:pt x="26066" y="3390"/>
                  </a:cubicBezTo>
                  <a:cubicBezTo>
                    <a:pt x="25273" y="3707"/>
                    <a:pt x="24560" y="4103"/>
                    <a:pt x="23768" y="4420"/>
                  </a:cubicBezTo>
                  <a:cubicBezTo>
                    <a:pt x="19886" y="5846"/>
                    <a:pt x="16004" y="7034"/>
                    <a:pt x="12439" y="8856"/>
                  </a:cubicBezTo>
                  <a:cubicBezTo>
                    <a:pt x="8319" y="11075"/>
                    <a:pt x="4041" y="12659"/>
                    <a:pt x="1" y="14798"/>
                  </a:cubicBezTo>
                  <a:cubicBezTo>
                    <a:pt x="476" y="15432"/>
                    <a:pt x="1031" y="16066"/>
                    <a:pt x="1427" y="16779"/>
                  </a:cubicBezTo>
                  <a:cubicBezTo>
                    <a:pt x="2140" y="16541"/>
                    <a:pt x="2853" y="16224"/>
                    <a:pt x="3566" y="15907"/>
                  </a:cubicBezTo>
                  <a:cubicBezTo>
                    <a:pt x="9191" y="13055"/>
                    <a:pt x="14657" y="9649"/>
                    <a:pt x="20757" y="7747"/>
                  </a:cubicBezTo>
                  <a:cubicBezTo>
                    <a:pt x="23926" y="6717"/>
                    <a:pt x="26699" y="4578"/>
                    <a:pt x="29868" y="3469"/>
                  </a:cubicBezTo>
                  <a:lnTo>
                    <a:pt x="29948" y="3390"/>
                  </a:lnTo>
                  <a:cubicBezTo>
                    <a:pt x="30027" y="3231"/>
                    <a:pt x="30185" y="3073"/>
                    <a:pt x="30423" y="2994"/>
                  </a:cubicBezTo>
                  <a:cubicBezTo>
                    <a:pt x="30502" y="2914"/>
                    <a:pt x="30661" y="2914"/>
                    <a:pt x="30819" y="2914"/>
                  </a:cubicBezTo>
                  <a:cubicBezTo>
                    <a:pt x="30977" y="2756"/>
                    <a:pt x="31215" y="2598"/>
                    <a:pt x="31374" y="2439"/>
                  </a:cubicBezTo>
                  <a:cubicBezTo>
                    <a:pt x="31453" y="2439"/>
                    <a:pt x="31611" y="2439"/>
                    <a:pt x="31770" y="2360"/>
                  </a:cubicBezTo>
                  <a:cubicBezTo>
                    <a:pt x="32562" y="1964"/>
                    <a:pt x="33750" y="2201"/>
                    <a:pt x="33988" y="934"/>
                  </a:cubicBezTo>
                  <a:cubicBezTo>
                    <a:pt x="33858" y="414"/>
                    <a:pt x="33621" y="0"/>
                    <a:pt x="33102" y="0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2" name="Google Shape;9672;p10"/>
            <p:cNvSpPr/>
            <p:nvPr/>
          </p:nvSpPr>
          <p:spPr>
            <a:xfrm>
              <a:off x="5077575" y="2713900"/>
              <a:ext cx="156500" cy="406100"/>
            </a:xfrm>
            <a:custGeom>
              <a:avLst/>
              <a:gdLst/>
              <a:ahLst/>
              <a:cxnLst/>
              <a:rect l="l" t="t" r="r" b="b"/>
              <a:pathLst>
                <a:path w="6260" h="16244" extrusionOk="0">
                  <a:moveTo>
                    <a:pt x="1031" y="0"/>
                  </a:moveTo>
                  <a:cubicBezTo>
                    <a:pt x="735" y="59"/>
                    <a:pt x="837" y="914"/>
                    <a:pt x="511" y="914"/>
                  </a:cubicBezTo>
                  <a:cubicBezTo>
                    <a:pt x="401" y="914"/>
                    <a:pt x="242" y="816"/>
                    <a:pt x="1" y="555"/>
                  </a:cubicBezTo>
                  <a:lnTo>
                    <a:pt x="1" y="555"/>
                  </a:lnTo>
                  <a:cubicBezTo>
                    <a:pt x="1" y="1268"/>
                    <a:pt x="238" y="1902"/>
                    <a:pt x="555" y="2535"/>
                  </a:cubicBezTo>
                  <a:cubicBezTo>
                    <a:pt x="1981" y="6417"/>
                    <a:pt x="3804" y="10299"/>
                    <a:pt x="4754" y="14340"/>
                  </a:cubicBezTo>
                  <a:cubicBezTo>
                    <a:pt x="4992" y="14102"/>
                    <a:pt x="5071" y="13786"/>
                    <a:pt x="4992" y="13469"/>
                  </a:cubicBezTo>
                  <a:lnTo>
                    <a:pt x="4992" y="13469"/>
                  </a:lnTo>
                  <a:cubicBezTo>
                    <a:pt x="5150" y="14102"/>
                    <a:pt x="5071" y="14657"/>
                    <a:pt x="4834" y="15211"/>
                  </a:cubicBezTo>
                  <a:lnTo>
                    <a:pt x="4834" y="15687"/>
                  </a:lnTo>
                  <a:cubicBezTo>
                    <a:pt x="4954" y="15988"/>
                    <a:pt x="5213" y="16244"/>
                    <a:pt x="5469" y="16244"/>
                  </a:cubicBezTo>
                  <a:cubicBezTo>
                    <a:pt x="5549" y="16244"/>
                    <a:pt x="5629" y="16219"/>
                    <a:pt x="5705" y="16162"/>
                  </a:cubicBezTo>
                  <a:cubicBezTo>
                    <a:pt x="6260" y="15608"/>
                    <a:pt x="6022" y="14894"/>
                    <a:pt x="5784" y="14261"/>
                  </a:cubicBezTo>
                  <a:cubicBezTo>
                    <a:pt x="5784" y="13627"/>
                    <a:pt x="5705" y="12914"/>
                    <a:pt x="5547" y="12201"/>
                  </a:cubicBezTo>
                  <a:cubicBezTo>
                    <a:pt x="4596" y="9270"/>
                    <a:pt x="3487" y="6338"/>
                    <a:pt x="2378" y="3407"/>
                  </a:cubicBezTo>
                  <a:cubicBezTo>
                    <a:pt x="2140" y="3169"/>
                    <a:pt x="1981" y="2773"/>
                    <a:pt x="1981" y="2377"/>
                  </a:cubicBezTo>
                  <a:cubicBezTo>
                    <a:pt x="1823" y="1505"/>
                    <a:pt x="1506" y="713"/>
                    <a:pt x="1031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3" name="Google Shape;9673;p10"/>
            <p:cNvSpPr/>
            <p:nvPr/>
          </p:nvSpPr>
          <p:spPr>
            <a:xfrm>
              <a:off x="3231650" y="2240525"/>
              <a:ext cx="209975" cy="120550"/>
            </a:xfrm>
            <a:custGeom>
              <a:avLst/>
              <a:gdLst/>
              <a:ahLst/>
              <a:cxnLst/>
              <a:rect l="l" t="t" r="r" b="b"/>
              <a:pathLst>
                <a:path w="8399" h="4822" extrusionOk="0">
                  <a:moveTo>
                    <a:pt x="6418" y="0"/>
                  </a:moveTo>
                  <a:cubicBezTo>
                    <a:pt x="4358" y="634"/>
                    <a:pt x="2456" y="1664"/>
                    <a:pt x="713" y="2853"/>
                  </a:cubicBezTo>
                  <a:cubicBezTo>
                    <a:pt x="0" y="3328"/>
                    <a:pt x="0" y="3803"/>
                    <a:pt x="476" y="4437"/>
                  </a:cubicBezTo>
                  <a:cubicBezTo>
                    <a:pt x="736" y="4723"/>
                    <a:pt x="979" y="4821"/>
                    <a:pt x="1214" y="4821"/>
                  </a:cubicBezTo>
                  <a:cubicBezTo>
                    <a:pt x="1693" y="4821"/>
                    <a:pt x="2136" y="4411"/>
                    <a:pt x="2615" y="4358"/>
                  </a:cubicBezTo>
                  <a:cubicBezTo>
                    <a:pt x="4437" y="3724"/>
                    <a:pt x="6180" y="2932"/>
                    <a:pt x="7844" y="1981"/>
                  </a:cubicBezTo>
                  <a:cubicBezTo>
                    <a:pt x="8398" y="555"/>
                    <a:pt x="7527" y="159"/>
                    <a:pt x="6418" y="0"/>
                  </a:cubicBezTo>
                  <a:close/>
                </a:path>
              </a:pathLst>
            </a:custGeom>
            <a:solidFill>
              <a:srgbClr val="9A4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4" name="Google Shape;9674;p10"/>
            <p:cNvSpPr/>
            <p:nvPr/>
          </p:nvSpPr>
          <p:spPr>
            <a:xfrm>
              <a:off x="4853775" y="2073800"/>
              <a:ext cx="130750" cy="266400"/>
            </a:xfrm>
            <a:custGeom>
              <a:avLst/>
              <a:gdLst/>
              <a:ahLst/>
              <a:cxnLst/>
              <a:rect l="l" t="t" r="r" b="b"/>
              <a:pathLst>
                <a:path w="5230" h="10656" extrusionOk="0">
                  <a:moveTo>
                    <a:pt x="1190" y="0"/>
                  </a:moveTo>
                  <a:cubicBezTo>
                    <a:pt x="1142" y="0"/>
                    <a:pt x="1089" y="5"/>
                    <a:pt x="1030" y="15"/>
                  </a:cubicBezTo>
                  <a:cubicBezTo>
                    <a:pt x="0" y="173"/>
                    <a:pt x="80" y="1124"/>
                    <a:pt x="397" y="1916"/>
                  </a:cubicBezTo>
                  <a:cubicBezTo>
                    <a:pt x="1110" y="4768"/>
                    <a:pt x="2536" y="7303"/>
                    <a:pt x="3724" y="9997"/>
                  </a:cubicBezTo>
                  <a:cubicBezTo>
                    <a:pt x="4012" y="10284"/>
                    <a:pt x="4257" y="10655"/>
                    <a:pt x="4643" y="10655"/>
                  </a:cubicBezTo>
                  <a:cubicBezTo>
                    <a:pt x="4789" y="10655"/>
                    <a:pt x="4955" y="10603"/>
                    <a:pt x="5150" y="10472"/>
                  </a:cubicBezTo>
                  <a:cubicBezTo>
                    <a:pt x="5229" y="9522"/>
                    <a:pt x="5071" y="8571"/>
                    <a:pt x="4516" y="7779"/>
                  </a:cubicBezTo>
                  <a:cubicBezTo>
                    <a:pt x="3962" y="6669"/>
                    <a:pt x="3486" y="5560"/>
                    <a:pt x="3249" y="4293"/>
                  </a:cubicBezTo>
                  <a:cubicBezTo>
                    <a:pt x="2932" y="4055"/>
                    <a:pt x="2773" y="3738"/>
                    <a:pt x="2773" y="3342"/>
                  </a:cubicBezTo>
                  <a:cubicBezTo>
                    <a:pt x="2377" y="2708"/>
                    <a:pt x="2060" y="1916"/>
                    <a:pt x="1743" y="1441"/>
                  </a:cubicBezTo>
                  <a:cubicBezTo>
                    <a:pt x="1446" y="1069"/>
                    <a:pt x="1916" y="0"/>
                    <a:pt x="1190" y="0"/>
                  </a:cubicBezTo>
                  <a:close/>
                </a:path>
              </a:pathLst>
            </a:custGeom>
            <a:solidFill>
              <a:srgbClr val="A7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5" name="Google Shape;9675;p10"/>
            <p:cNvSpPr/>
            <p:nvPr/>
          </p:nvSpPr>
          <p:spPr>
            <a:xfrm>
              <a:off x="4946850" y="2323700"/>
              <a:ext cx="108975" cy="273350"/>
            </a:xfrm>
            <a:custGeom>
              <a:avLst/>
              <a:gdLst/>
              <a:ahLst/>
              <a:cxnLst/>
              <a:rect l="l" t="t" r="r" b="b"/>
              <a:pathLst>
                <a:path w="4359" h="10934" extrusionOk="0">
                  <a:moveTo>
                    <a:pt x="1" y="1"/>
                  </a:moveTo>
                  <a:cubicBezTo>
                    <a:pt x="397" y="3883"/>
                    <a:pt x="2299" y="7290"/>
                    <a:pt x="3328" y="10934"/>
                  </a:cubicBezTo>
                  <a:cubicBezTo>
                    <a:pt x="3566" y="10775"/>
                    <a:pt x="3725" y="10617"/>
                    <a:pt x="3883" y="10379"/>
                  </a:cubicBezTo>
                  <a:lnTo>
                    <a:pt x="4041" y="10142"/>
                  </a:lnTo>
                  <a:cubicBezTo>
                    <a:pt x="4121" y="10062"/>
                    <a:pt x="4200" y="9904"/>
                    <a:pt x="4279" y="9746"/>
                  </a:cubicBezTo>
                  <a:cubicBezTo>
                    <a:pt x="4279" y="9666"/>
                    <a:pt x="4279" y="9587"/>
                    <a:pt x="4358" y="9508"/>
                  </a:cubicBezTo>
                  <a:cubicBezTo>
                    <a:pt x="3645" y="6418"/>
                    <a:pt x="2695" y="3408"/>
                    <a:pt x="1427" y="47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6" name="Google Shape;9676;p10"/>
            <p:cNvSpPr/>
            <p:nvPr/>
          </p:nvSpPr>
          <p:spPr>
            <a:xfrm>
              <a:off x="4210075" y="1758775"/>
              <a:ext cx="267000" cy="138775"/>
            </a:xfrm>
            <a:custGeom>
              <a:avLst/>
              <a:gdLst/>
              <a:ahLst/>
              <a:cxnLst/>
              <a:rect l="l" t="t" r="r" b="b"/>
              <a:pathLst>
                <a:path w="10680" h="5551" extrusionOk="0">
                  <a:moveTo>
                    <a:pt x="10110" y="0"/>
                  </a:moveTo>
                  <a:cubicBezTo>
                    <a:pt x="9817" y="0"/>
                    <a:pt x="9417" y="152"/>
                    <a:pt x="9032" y="256"/>
                  </a:cubicBezTo>
                  <a:cubicBezTo>
                    <a:pt x="5942" y="1524"/>
                    <a:pt x="2773" y="2554"/>
                    <a:pt x="0" y="4455"/>
                  </a:cubicBezTo>
                  <a:cubicBezTo>
                    <a:pt x="476" y="4614"/>
                    <a:pt x="793" y="5010"/>
                    <a:pt x="1030" y="5485"/>
                  </a:cubicBezTo>
                  <a:cubicBezTo>
                    <a:pt x="1136" y="5531"/>
                    <a:pt x="1236" y="5550"/>
                    <a:pt x="1332" y="5550"/>
                  </a:cubicBezTo>
                  <a:cubicBezTo>
                    <a:pt x="1736" y="5550"/>
                    <a:pt x="2057" y="5202"/>
                    <a:pt x="2377" y="5010"/>
                  </a:cubicBezTo>
                  <a:cubicBezTo>
                    <a:pt x="4833" y="3188"/>
                    <a:pt x="7685" y="2237"/>
                    <a:pt x="10458" y="1128"/>
                  </a:cubicBezTo>
                  <a:cubicBezTo>
                    <a:pt x="10679" y="243"/>
                    <a:pt x="10480" y="0"/>
                    <a:pt x="10110" y="0"/>
                  </a:cubicBezTo>
                  <a:close/>
                </a:path>
              </a:pathLst>
            </a:custGeom>
            <a:solidFill>
              <a:srgbClr val="B04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7" name="Google Shape;9677;p10"/>
            <p:cNvSpPr/>
            <p:nvPr/>
          </p:nvSpPr>
          <p:spPr>
            <a:xfrm>
              <a:off x="4796325" y="1915600"/>
              <a:ext cx="128775" cy="241750"/>
            </a:xfrm>
            <a:custGeom>
              <a:avLst/>
              <a:gdLst/>
              <a:ahLst/>
              <a:cxnLst/>
              <a:rect l="l" t="t" r="r" b="b"/>
              <a:pathLst>
                <a:path w="5151" h="9670" extrusionOk="0">
                  <a:moveTo>
                    <a:pt x="884" y="1"/>
                  </a:moveTo>
                  <a:cubicBezTo>
                    <a:pt x="749" y="1"/>
                    <a:pt x="613" y="49"/>
                    <a:pt x="476" y="163"/>
                  </a:cubicBezTo>
                  <a:cubicBezTo>
                    <a:pt x="1" y="480"/>
                    <a:pt x="80" y="1114"/>
                    <a:pt x="318" y="1668"/>
                  </a:cubicBezTo>
                  <a:cubicBezTo>
                    <a:pt x="1189" y="3887"/>
                    <a:pt x="1982" y="6105"/>
                    <a:pt x="2774" y="8244"/>
                  </a:cubicBezTo>
                  <a:cubicBezTo>
                    <a:pt x="2853" y="7689"/>
                    <a:pt x="2615" y="7056"/>
                    <a:pt x="3408" y="6659"/>
                  </a:cubicBezTo>
                  <a:cubicBezTo>
                    <a:pt x="3962" y="7689"/>
                    <a:pt x="3883" y="9036"/>
                    <a:pt x="5151" y="9670"/>
                  </a:cubicBezTo>
                  <a:cubicBezTo>
                    <a:pt x="3883" y="6659"/>
                    <a:pt x="3170" y="3490"/>
                    <a:pt x="1823" y="638"/>
                  </a:cubicBezTo>
                  <a:cubicBezTo>
                    <a:pt x="1541" y="299"/>
                    <a:pt x="1218" y="1"/>
                    <a:pt x="884" y="1"/>
                  </a:cubicBezTo>
                  <a:close/>
                </a:path>
              </a:pathLst>
            </a:custGeom>
            <a:solidFill>
              <a:srgbClr val="A84C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8" name="Google Shape;9678;p10"/>
            <p:cNvSpPr/>
            <p:nvPr/>
          </p:nvSpPr>
          <p:spPr>
            <a:xfrm>
              <a:off x="4738050" y="1752450"/>
              <a:ext cx="101875" cy="202900"/>
            </a:xfrm>
            <a:custGeom>
              <a:avLst/>
              <a:gdLst/>
              <a:ahLst/>
              <a:cxnLst/>
              <a:rect l="l" t="t" r="r" b="b"/>
              <a:pathLst>
                <a:path w="4075" h="8116" extrusionOk="0">
                  <a:moveTo>
                    <a:pt x="854" y="0"/>
                  </a:moveTo>
                  <a:cubicBezTo>
                    <a:pt x="194" y="0"/>
                    <a:pt x="0" y="408"/>
                    <a:pt x="272" y="1222"/>
                  </a:cubicBezTo>
                  <a:cubicBezTo>
                    <a:pt x="1144" y="3520"/>
                    <a:pt x="1619" y="5897"/>
                    <a:pt x="2649" y="8115"/>
                  </a:cubicBezTo>
                  <a:cubicBezTo>
                    <a:pt x="2749" y="7211"/>
                    <a:pt x="2786" y="6880"/>
                    <a:pt x="3122" y="6880"/>
                  </a:cubicBezTo>
                  <a:cubicBezTo>
                    <a:pt x="3317" y="6880"/>
                    <a:pt x="3611" y="6990"/>
                    <a:pt x="4075" y="7164"/>
                  </a:cubicBezTo>
                  <a:cubicBezTo>
                    <a:pt x="3916" y="6372"/>
                    <a:pt x="3758" y="5580"/>
                    <a:pt x="3600" y="4867"/>
                  </a:cubicBezTo>
                  <a:cubicBezTo>
                    <a:pt x="2807" y="3203"/>
                    <a:pt x="2015" y="1619"/>
                    <a:pt x="1223" y="34"/>
                  </a:cubicBezTo>
                  <a:cubicBezTo>
                    <a:pt x="1087" y="11"/>
                    <a:pt x="964" y="0"/>
                    <a:pt x="854" y="0"/>
                  </a:cubicBezTo>
                  <a:close/>
                </a:path>
              </a:pathLst>
            </a:custGeom>
            <a:solidFill>
              <a:srgbClr val="A9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9" name="Google Shape;9679;p10"/>
            <p:cNvSpPr/>
            <p:nvPr/>
          </p:nvSpPr>
          <p:spPr>
            <a:xfrm>
              <a:off x="5030050" y="2571275"/>
              <a:ext cx="79250" cy="168650"/>
            </a:xfrm>
            <a:custGeom>
              <a:avLst/>
              <a:gdLst/>
              <a:ahLst/>
              <a:cxnLst/>
              <a:rect l="l" t="t" r="r" b="b"/>
              <a:pathLst>
                <a:path w="3170" h="6746" extrusionOk="0">
                  <a:moveTo>
                    <a:pt x="476" y="1"/>
                  </a:moveTo>
                  <a:cubicBezTo>
                    <a:pt x="159" y="239"/>
                    <a:pt x="0" y="635"/>
                    <a:pt x="0" y="1031"/>
                  </a:cubicBezTo>
                  <a:cubicBezTo>
                    <a:pt x="159" y="2536"/>
                    <a:pt x="634" y="3962"/>
                    <a:pt x="1426" y="5230"/>
                  </a:cubicBezTo>
                  <a:cubicBezTo>
                    <a:pt x="1823" y="5468"/>
                    <a:pt x="1743" y="5943"/>
                    <a:pt x="1981" y="6181"/>
                  </a:cubicBezTo>
                  <a:cubicBezTo>
                    <a:pt x="2198" y="6397"/>
                    <a:pt x="2480" y="6745"/>
                    <a:pt x="2648" y="6745"/>
                  </a:cubicBezTo>
                  <a:cubicBezTo>
                    <a:pt x="2665" y="6745"/>
                    <a:pt x="2680" y="6742"/>
                    <a:pt x="2694" y="6735"/>
                  </a:cubicBezTo>
                  <a:cubicBezTo>
                    <a:pt x="3169" y="6577"/>
                    <a:pt x="2853" y="6101"/>
                    <a:pt x="2932" y="5705"/>
                  </a:cubicBezTo>
                  <a:cubicBezTo>
                    <a:pt x="2456" y="5388"/>
                    <a:pt x="2932" y="4675"/>
                    <a:pt x="2456" y="4279"/>
                  </a:cubicBezTo>
                  <a:cubicBezTo>
                    <a:pt x="2060" y="3091"/>
                    <a:pt x="2139" y="1665"/>
                    <a:pt x="1506" y="476"/>
                  </a:cubicBezTo>
                  <a:cubicBezTo>
                    <a:pt x="1268" y="239"/>
                    <a:pt x="872" y="1"/>
                    <a:pt x="476" y="1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0" name="Google Shape;9680;p10"/>
            <p:cNvSpPr/>
            <p:nvPr/>
          </p:nvSpPr>
          <p:spPr>
            <a:xfrm>
              <a:off x="4435875" y="1670100"/>
              <a:ext cx="178275" cy="116875"/>
            </a:xfrm>
            <a:custGeom>
              <a:avLst/>
              <a:gdLst/>
              <a:ahLst/>
              <a:cxnLst/>
              <a:rect l="l" t="t" r="r" b="b"/>
              <a:pathLst>
                <a:path w="7131" h="4675" extrusionOk="0">
                  <a:moveTo>
                    <a:pt x="7130" y="1"/>
                  </a:moveTo>
                  <a:lnTo>
                    <a:pt x="0" y="3803"/>
                  </a:lnTo>
                  <a:cubicBezTo>
                    <a:pt x="102" y="3803"/>
                    <a:pt x="204" y="3802"/>
                    <a:pt x="304" y="3802"/>
                  </a:cubicBezTo>
                  <a:cubicBezTo>
                    <a:pt x="902" y="3802"/>
                    <a:pt x="1426" y="3860"/>
                    <a:pt x="1426" y="4675"/>
                  </a:cubicBezTo>
                  <a:cubicBezTo>
                    <a:pt x="3486" y="3328"/>
                    <a:pt x="5704" y="2298"/>
                    <a:pt x="7130" y="1"/>
                  </a:cubicBezTo>
                  <a:close/>
                </a:path>
              </a:pathLst>
            </a:custGeom>
            <a:solidFill>
              <a:srgbClr val="BC5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1" name="Google Shape;9681;p10"/>
            <p:cNvSpPr/>
            <p:nvPr/>
          </p:nvSpPr>
          <p:spPr>
            <a:xfrm>
              <a:off x="5198400" y="3070400"/>
              <a:ext cx="53500" cy="170375"/>
            </a:xfrm>
            <a:custGeom>
              <a:avLst/>
              <a:gdLst/>
              <a:ahLst/>
              <a:cxnLst/>
              <a:rect l="l" t="t" r="r" b="b"/>
              <a:pathLst>
                <a:path w="2140" h="6815" extrusionOk="0">
                  <a:moveTo>
                    <a:pt x="872" y="1"/>
                  </a:moveTo>
                  <a:lnTo>
                    <a:pt x="872" y="872"/>
                  </a:lnTo>
                  <a:cubicBezTo>
                    <a:pt x="923" y="1387"/>
                    <a:pt x="775" y="1600"/>
                    <a:pt x="512" y="1600"/>
                  </a:cubicBezTo>
                  <a:cubicBezTo>
                    <a:pt x="370" y="1600"/>
                    <a:pt x="195" y="1538"/>
                    <a:pt x="1" y="1427"/>
                  </a:cubicBezTo>
                  <a:lnTo>
                    <a:pt x="1" y="1427"/>
                  </a:lnTo>
                  <a:cubicBezTo>
                    <a:pt x="634" y="3249"/>
                    <a:pt x="872" y="5230"/>
                    <a:pt x="2140" y="6814"/>
                  </a:cubicBezTo>
                  <a:cubicBezTo>
                    <a:pt x="2140" y="4437"/>
                    <a:pt x="1664" y="2219"/>
                    <a:pt x="872" y="1"/>
                  </a:cubicBezTo>
                  <a:close/>
                </a:path>
              </a:pathLst>
            </a:custGeom>
            <a:solidFill>
              <a:srgbClr val="C95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2" name="Google Shape;9682;p10"/>
            <p:cNvSpPr/>
            <p:nvPr/>
          </p:nvSpPr>
          <p:spPr>
            <a:xfrm>
              <a:off x="4186300" y="1884000"/>
              <a:ext cx="120850" cy="56625"/>
            </a:xfrm>
            <a:custGeom>
              <a:avLst/>
              <a:gdLst/>
              <a:ahLst/>
              <a:cxnLst/>
              <a:rect l="l" t="t" r="r" b="b"/>
              <a:pathLst>
                <a:path w="4834" h="2265" extrusionOk="0">
                  <a:moveTo>
                    <a:pt x="3328" y="1"/>
                  </a:moveTo>
                  <a:lnTo>
                    <a:pt x="1981" y="476"/>
                  </a:lnTo>
                  <a:cubicBezTo>
                    <a:pt x="1427" y="1110"/>
                    <a:pt x="318" y="952"/>
                    <a:pt x="1" y="1823"/>
                  </a:cubicBezTo>
                  <a:cubicBezTo>
                    <a:pt x="505" y="2149"/>
                    <a:pt x="998" y="2265"/>
                    <a:pt x="1484" y="2265"/>
                  </a:cubicBezTo>
                  <a:cubicBezTo>
                    <a:pt x="2296" y="2265"/>
                    <a:pt x="3090" y="1942"/>
                    <a:pt x="3883" y="1744"/>
                  </a:cubicBezTo>
                  <a:cubicBezTo>
                    <a:pt x="3803" y="1269"/>
                    <a:pt x="3170" y="1189"/>
                    <a:pt x="3328" y="635"/>
                  </a:cubicBezTo>
                  <a:lnTo>
                    <a:pt x="4833" y="239"/>
                  </a:lnTo>
                  <a:lnTo>
                    <a:pt x="4754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3" name="Google Shape;9683;p10"/>
            <p:cNvSpPr/>
            <p:nvPr/>
          </p:nvSpPr>
          <p:spPr>
            <a:xfrm>
              <a:off x="3152425" y="2311825"/>
              <a:ext cx="144600" cy="71325"/>
            </a:xfrm>
            <a:custGeom>
              <a:avLst/>
              <a:gdLst/>
              <a:ahLst/>
              <a:cxnLst/>
              <a:rect l="l" t="t" r="r" b="b"/>
              <a:pathLst>
                <a:path w="5784" h="2853" extrusionOk="0">
                  <a:moveTo>
                    <a:pt x="3882" y="1"/>
                  </a:moveTo>
                  <a:lnTo>
                    <a:pt x="3882" y="1"/>
                  </a:lnTo>
                  <a:cubicBezTo>
                    <a:pt x="2456" y="317"/>
                    <a:pt x="1189" y="951"/>
                    <a:pt x="0" y="1902"/>
                  </a:cubicBezTo>
                  <a:lnTo>
                    <a:pt x="238" y="2140"/>
                  </a:lnTo>
                  <a:cubicBezTo>
                    <a:pt x="453" y="2301"/>
                    <a:pt x="693" y="2353"/>
                    <a:pt x="944" y="2353"/>
                  </a:cubicBezTo>
                  <a:cubicBezTo>
                    <a:pt x="1393" y="2353"/>
                    <a:pt x="1877" y="2188"/>
                    <a:pt x="2326" y="2188"/>
                  </a:cubicBezTo>
                  <a:cubicBezTo>
                    <a:pt x="2735" y="2188"/>
                    <a:pt x="3114" y="2326"/>
                    <a:pt x="3407" y="2853"/>
                  </a:cubicBezTo>
                  <a:cubicBezTo>
                    <a:pt x="4358" y="2773"/>
                    <a:pt x="5229" y="2219"/>
                    <a:pt x="5784" y="1427"/>
                  </a:cubicBezTo>
                  <a:cubicBezTo>
                    <a:pt x="5678" y="1215"/>
                    <a:pt x="5502" y="1110"/>
                    <a:pt x="5326" y="1110"/>
                  </a:cubicBezTo>
                  <a:cubicBezTo>
                    <a:pt x="5238" y="1110"/>
                    <a:pt x="5150" y="1136"/>
                    <a:pt x="5071" y="1189"/>
                  </a:cubicBezTo>
                  <a:cubicBezTo>
                    <a:pt x="4695" y="1314"/>
                    <a:pt x="4422" y="1392"/>
                    <a:pt x="4229" y="1392"/>
                  </a:cubicBezTo>
                  <a:cubicBezTo>
                    <a:pt x="3814" y="1392"/>
                    <a:pt x="3774" y="1029"/>
                    <a:pt x="3882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4" name="Google Shape;9684;p10"/>
            <p:cNvSpPr/>
            <p:nvPr/>
          </p:nvSpPr>
          <p:spPr>
            <a:xfrm>
              <a:off x="3083100" y="2359350"/>
              <a:ext cx="118875" cy="69350"/>
            </a:xfrm>
            <a:custGeom>
              <a:avLst/>
              <a:gdLst/>
              <a:ahLst/>
              <a:cxnLst/>
              <a:rect l="l" t="t" r="r" b="b"/>
              <a:pathLst>
                <a:path w="4755" h="2774" extrusionOk="0">
                  <a:moveTo>
                    <a:pt x="2853" y="1"/>
                  </a:moveTo>
                  <a:lnTo>
                    <a:pt x="1" y="1427"/>
                  </a:lnTo>
                  <a:lnTo>
                    <a:pt x="951" y="1427"/>
                  </a:lnTo>
                  <a:cubicBezTo>
                    <a:pt x="1330" y="1259"/>
                    <a:pt x="1652" y="1180"/>
                    <a:pt x="1928" y="1180"/>
                  </a:cubicBezTo>
                  <a:cubicBezTo>
                    <a:pt x="2691" y="1180"/>
                    <a:pt x="3095" y="1784"/>
                    <a:pt x="3328" y="2774"/>
                  </a:cubicBezTo>
                  <a:cubicBezTo>
                    <a:pt x="3883" y="2615"/>
                    <a:pt x="4358" y="2298"/>
                    <a:pt x="4754" y="1823"/>
                  </a:cubicBezTo>
                  <a:cubicBezTo>
                    <a:pt x="4279" y="1031"/>
                    <a:pt x="3645" y="397"/>
                    <a:pt x="2932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5" name="Google Shape;9685;p10"/>
            <p:cNvSpPr/>
            <p:nvPr/>
          </p:nvSpPr>
          <p:spPr>
            <a:xfrm>
              <a:off x="3174200" y="2222925"/>
              <a:ext cx="75300" cy="49325"/>
            </a:xfrm>
            <a:custGeom>
              <a:avLst/>
              <a:gdLst/>
              <a:ahLst/>
              <a:cxnLst/>
              <a:rect l="l" t="t" r="r" b="b"/>
              <a:pathLst>
                <a:path w="3012" h="1973" extrusionOk="0">
                  <a:moveTo>
                    <a:pt x="664" y="1"/>
                  </a:moveTo>
                  <a:cubicBezTo>
                    <a:pt x="490" y="1"/>
                    <a:pt x="337" y="92"/>
                    <a:pt x="239" y="388"/>
                  </a:cubicBezTo>
                  <a:cubicBezTo>
                    <a:pt x="1" y="863"/>
                    <a:pt x="159" y="1417"/>
                    <a:pt x="635" y="1655"/>
                  </a:cubicBezTo>
                  <a:cubicBezTo>
                    <a:pt x="1427" y="1180"/>
                    <a:pt x="3011" y="1972"/>
                    <a:pt x="3011" y="229"/>
                  </a:cubicBezTo>
                  <a:lnTo>
                    <a:pt x="3011" y="229"/>
                  </a:lnTo>
                  <a:cubicBezTo>
                    <a:pt x="2734" y="348"/>
                    <a:pt x="2457" y="407"/>
                    <a:pt x="2189" y="407"/>
                  </a:cubicBezTo>
                  <a:cubicBezTo>
                    <a:pt x="1922" y="407"/>
                    <a:pt x="1665" y="348"/>
                    <a:pt x="1427" y="229"/>
                  </a:cubicBezTo>
                  <a:cubicBezTo>
                    <a:pt x="1195" y="183"/>
                    <a:pt x="909" y="1"/>
                    <a:pt x="664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6" name="Google Shape;9686;p10"/>
            <p:cNvSpPr/>
            <p:nvPr/>
          </p:nvSpPr>
          <p:spPr>
            <a:xfrm>
              <a:off x="4107075" y="2004825"/>
              <a:ext cx="67375" cy="32950"/>
            </a:xfrm>
            <a:custGeom>
              <a:avLst/>
              <a:gdLst/>
              <a:ahLst/>
              <a:cxnLst/>
              <a:rect l="l" t="t" r="r" b="b"/>
              <a:pathLst>
                <a:path w="2695" h="1318" extrusionOk="0">
                  <a:moveTo>
                    <a:pt x="2694" y="1"/>
                  </a:moveTo>
                  <a:lnTo>
                    <a:pt x="1" y="1189"/>
                  </a:lnTo>
                  <a:cubicBezTo>
                    <a:pt x="245" y="1276"/>
                    <a:pt x="494" y="1317"/>
                    <a:pt x="737" y="1317"/>
                  </a:cubicBezTo>
                  <a:cubicBezTo>
                    <a:pt x="1595" y="1317"/>
                    <a:pt x="2386" y="804"/>
                    <a:pt x="2694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7" name="Google Shape;9687;p10"/>
            <p:cNvSpPr/>
            <p:nvPr/>
          </p:nvSpPr>
          <p:spPr>
            <a:xfrm>
              <a:off x="3235600" y="2181100"/>
              <a:ext cx="37675" cy="47575"/>
            </a:xfrm>
            <a:custGeom>
              <a:avLst/>
              <a:gdLst/>
              <a:ahLst/>
              <a:cxnLst/>
              <a:rect l="l" t="t" r="r" b="b"/>
              <a:pathLst>
                <a:path w="1507" h="1903" extrusionOk="0">
                  <a:moveTo>
                    <a:pt x="555" y="1"/>
                  </a:moveTo>
                  <a:cubicBezTo>
                    <a:pt x="1" y="634"/>
                    <a:pt x="555" y="1268"/>
                    <a:pt x="555" y="1902"/>
                  </a:cubicBezTo>
                  <a:lnTo>
                    <a:pt x="1427" y="1902"/>
                  </a:lnTo>
                  <a:cubicBezTo>
                    <a:pt x="1506" y="1110"/>
                    <a:pt x="1427" y="318"/>
                    <a:pt x="555" y="1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8" name="Google Shape;9688;p10"/>
            <p:cNvSpPr/>
            <p:nvPr/>
          </p:nvSpPr>
          <p:spPr>
            <a:xfrm>
              <a:off x="5192450" y="3032775"/>
              <a:ext cx="23800" cy="61425"/>
            </a:xfrm>
            <a:custGeom>
              <a:avLst/>
              <a:gdLst/>
              <a:ahLst/>
              <a:cxnLst/>
              <a:rect l="l" t="t" r="r" b="b"/>
              <a:pathLst>
                <a:path w="952" h="2457" extrusionOk="0">
                  <a:moveTo>
                    <a:pt x="635" y="0"/>
                  </a:moveTo>
                  <a:lnTo>
                    <a:pt x="635" y="0"/>
                  </a:lnTo>
                  <a:cubicBezTo>
                    <a:pt x="1" y="555"/>
                    <a:pt x="318" y="1110"/>
                    <a:pt x="159" y="1585"/>
                  </a:cubicBezTo>
                  <a:lnTo>
                    <a:pt x="239" y="2456"/>
                  </a:lnTo>
                  <a:cubicBezTo>
                    <a:pt x="952" y="1743"/>
                    <a:pt x="635" y="951"/>
                    <a:pt x="635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9" name="Google Shape;9689;p10"/>
            <p:cNvSpPr/>
            <p:nvPr/>
          </p:nvSpPr>
          <p:spPr>
            <a:xfrm>
              <a:off x="3142525" y="2264150"/>
              <a:ext cx="35675" cy="35550"/>
            </a:xfrm>
            <a:custGeom>
              <a:avLst/>
              <a:gdLst/>
              <a:ahLst/>
              <a:cxnLst/>
              <a:rect l="l" t="t" r="r" b="b"/>
              <a:pathLst>
                <a:path w="1427" h="1422" extrusionOk="0">
                  <a:moveTo>
                    <a:pt x="108" y="0"/>
                  </a:moveTo>
                  <a:cubicBezTo>
                    <a:pt x="73" y="0"/>
                    <a:pt x="37" y="2"/>
                    <a:pt x="0" y="6"/>
                  </a:cubicBezTo>
                  <a:cubicBezTo>
                    <a:pt x="357" y="244"/>
                    <a:pt x="44" y="1421"/>
                    <a:pt x="571" y="1421"/>
                  </a:cubicBezTo>
                  <a:cubicBezTo>
                    <a:pt x="746" y="1421"/>
                    <a:pt x="1012" y="1292"/>
                    <a:pt x="1426" y="957"/>
                  </a:cubicBezTo>
                  <a:cubicBezTo>
                    <a:pt x="976" y="656"/>
                    <a:pt x="739" y="0"/>
                    <a:pt x="108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0" name="Google Shape;9690;p10"/>
            <p:cNvSpPr/>
            <p:nvPr/>
          </p:nvSpPr>
          <p:spPr>
            <a:xfrm>
              <a:off x="4931025" y="2139500"/>
              <a:ext cx="39625" cy="41625"/>
            </a:xfrm>
            <a:custGeom>
              <a:avLst/>
              <a:gdLst/>
              <a:ahLst/>
              <a:cxnLst/>
              <a:rect l="l" t="t" r="r" b="b"/>
              <a:pathLst>
                <a:path w="1585" h="1665" extrusionOk="0">
                  <a:moveTo>
                    <a:pt x="476" y="1"/>
                  </a:moveTo>
                  <a:cubicBezTo>
                    <a:pt x="0" y="635"/>
                    <a:pt x="238" y="1189"/>
                    <a:pt x="159" y="1665"/>
                  </a:cubicBezTo>
                  <a:cubicBezTo>
                    <a:pt x="1585" y="1348"/>
                    <a:pt x="872" y="714"/>
                    <a:pt x="476" y="1"/>
                  </a:cubicBezTo>
                  <a:close/>
                </a:path>
              </a:pathLst>
            </a:custGeom>
            <a:solidFill>
              <a:srgbClr val="F47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1" name="Google Shape;9691;p10"/>
            <p:cNvSpPr/>
            <p:nvPr/>
          </p:nvSpPr>
          <p:spPr>
            <a:xfrm>
              <a:off x="3106875" y="2272225"/>
              <a:ext cx="21800" cy="21800"/>
            </a:xfrm>
            <a:custGeom>
              <a:avLst/>
              <a:gdLst/>
              <a:ahLst/>
              <a:cxnLst/>
              <a:rect l="l" t="t" r="r" b="b"/>
              <a:pathLst>
                <a:path w="872" h="872" extrusionOk="0">
                  <a:moveTo>
                    <a:pt x="555" y="0"/>
                  </a:moveTo>
                  <a:cubicBezTo>
                    <a:pt x="317" y="79"/>
                    <a:pt x="159" y="158"/>
                    <a:pt x="159" y="396"/>
                  </a:cubicBezTo>
                  <a:cubicBezTo>
                    <a:pt x="0" y="555"/>
                    <a:pt x="159" y="872"/>
                    <a:pt x="396" y="872"/>
                  </a:cubicBezTo>
                  <a:cubicBezTo>
                    <a:pt x="555" y="872"/>
                    <a:pt x="713" y="872"/>
                    <a:pt x="792" y="713"/>
                  </a:cubicBezTo>
                  <a:cubicBezTo>
                    <a:pt x="872" y="238"/>
                    <a:pt x="792" y="0"/>
                    <a:pt x="555" y="0"/>
                  </a:cubicBez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2" name="Google Shape;9692;p10"/>
            <p:cNvSpPr/>
            <p:nvPr/>
          </p:nvSpPr>
          <p:spPr>
            <a:xfrm>
              <a:off x="4740875" y="1563150"/>
              <a:ext cx="29725" cy="47550"/>
            </a:xfrm>
            <a:custGeom>
              <a:avLst/>
              <a:gdLst/>
              <a:ahLst/>
              <a:cxnLst/>
              <a:rect l="l" t="t" r="r" b="b"/>
              <a:pathLst>
                <a:path w="1189" h="1902" extrusionOk="0">
                  <a:moveTo>
                    <a:pt x="634" y="0"/>
                  </a:moveTo>
                  <a:cubicBezTo>
                    <a:pt x="1" y="476"/>
                    <a:pt x="1" y="1427"/>
                    <a:pt x="634" y="1902"/>
                  </a:cubicBezTo>
                  <a:cubicBezTo>
                    <a:pt x="634" y="1268"/>
                    <a:pt x="1189" y="634"/>
                    <a:pt x="634" y="0"/>
                  </a:cubicBezTo>
                  <a:close/>
                </a:path>
              </a:pathLst>
            </a:custGeom>
            <a:solidFill>
              <a:srgbClr val="EF77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3" name="Google Shape;9693;p10"/>
            <p:cNvSpPr/>
            <p:nvPr/>
          </p:nvSpPr>
          <p:spPr>
            <a:xfrm>
              <a:off x="5107300" y="2773300"/>
              <a:ext cx="31700" cy="25775"/>
            </a:xfrm>
            <a:custGeom>
              <a:avLst/>
              <a:gdLst/>
              <a:ahLst/>
              <a:cxnLst/>
              <a:rect l="l" t="t" r="r" b="b"/>
              <a:pathLst>
                <a:path w="1268" h="1031" extrusionOk="0">
                  <a:moveTo>
                    <a:pt x="792" y="1"/>
                  </a:moveTo>
                  <a:lnTo>
                    <a:pt x="792" y="1"/>
                  </a:lnTo>
                  <a:cubicBezTo>
                    <a:pt x="0" y="793"/>
                    <a:pt x="634" y="872"/>
                    <a:pt x="1189" y="1031"/>
                  </a:cubicBezTo>
                  <a:cubicBezTo>
                    <a:pt x="1268" y="635"/>
                    <a:pt x="1109" y="239"/>
                    <a:pt x="792" y="1"/>
                  </a:cubicBezTo>
                  <a:close/>
                </a:path>
              </a:pathLst>
            </a:custGeom>
            <a:solidFill>
              <a:srgbClr val="C35C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4" name="Google Shape;9694;p10"/>
            <p:cNvSpPr/>
            <p:nvPr/>
          </p:nvSpPr>
          <p:spPr>
            <a:xfrm>
              <a:off x="4206100" y="1975125"/>
              <a:ext cx="13900" cy="12300"/>
            </a:xfrm>
            <a:custGeom>
              <a:avLst/>
              <a:gdLst/>
              <a:ahLst/>
              <a:cxnLst/>
              <a:rect l="l" t="t" r="r" b="b"/>
              <a:pathLst>
                <a:path w="556" h="492" extrusionOk="0">
                  <a:moveTo>
                    <a:pt x="239" y="0"/>
                  </a:moveTo>
                  <a:lnTo>
                    <a:pt x="1" y="317"/>
                  </a:lnTo>
                  <a:cubicBezTo>
                    <a:pt x="1" y="317"/>
                    <a:pt x="1" y="492"/>
                    <a:pt x="101" y="492"/>
                  </a:cubicBezTo>
                  <a:cubicBezTo>
                    <a:pt x="117" y="492"/>
                    <a:pt x="137" y="487"/>
                    <a:pt x="159" y="476"/>
                  </a:cubicBezTo>
                  <a:cubicBezTo>
                    <a:pt x="318" y="396"/>
                    <a:pt x="476" y="396"/>
                    <a:pt x="476" y="238"/>
                  </a:cubicBezTo>
                  <a:cubicBezTo>
                    <a:pt x="556" y="80"/>
                    <a:pt x="476" y="0"/>
                    <a:pt x="239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5" name="Google Shape;9695;p10"/>
            <p:cNvSpPr/>
            <p:nvPr/>
          </p:nvSpPr>
          <p:spPr>
            <a:xfrm>
              <a:off x="3863475" y="2157325"/>
              <a:ext cx="17850" cy="9950"/>
            </a:xfrm>
            <a:custGeom>
              <a:avLst/>
              <a:gdLst/>
              <a:ahLst/>
              <a:cxnLst/>
              <a:rect l="l" t="t" r="r" b="b"/>
              <a:pathLst>
                <a:path w="714" h="398" extrusionOk="0">
                  <a:moveTo>
                    <a:pt x="396" y="1"/>
                  </a:moveTo>
                  <a:cubicBezTo>
                    <a:pt x="238" y="1"/>
                    <a:pt x="159" y="159"/>
                    <a:pt x="0" y="239"/>
                  </a:cubicBezTo>
                  <a:cubicBezTo>
                    <a:pt x="79" y="239"/>
                    <a:pt x="238" y="397"/>
                    <a:pt x="317" y="397"/>
                  </a:cubicBezTo>
                  <a:cubicBezTo>
                    <a:pt x="475" y="397"/>
                    <a:pt x="555" y="318"/>
                    <a:pt x="713" y="239"/>
                  </a:cubicBezTo>
                  <a:cubicBezTo>
                    <a:pt x="634" y="159"/>
                    <a:pt x="475" y="1"/>
                    <a:pt x="396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6" name="Google Shape;9696;p10"/>
            <p:cNvSpPr/>
            <p:nvPr/>
          </p:nvSpPr>
          <p:spPr>
            <a:xfrm>
              <a:off x="5087475" y="2678250"/>
              <a:ext cx="15875" cy="35675"/>
            </a:xfrm>
            <a:custGeom>
              <a:avLst/>
              <a:gdLst/>
              <a:ahLst/>
              <a:cxnLst/>
              <a:rect l="l" t="t" r="r" b="b"/>
              <a:pathLst>
                <a:path w="635" h="1427" extrusionOk="0">
                  <a:moveTo>
                    <a:pt x="80" y="0"/>
                  </a:moveTo>
                  <a:lnTo>
                    <a:pt x="80" y="0"/>
                  </a:lnTo>
                  <a:cubicBezTo>
                    <a:pt x="159" y="555"/>
                    <a:pt x="1" y="1109"/>
                    <a:pt x="635" y="1426"/>
                  </a:cubicBezTo>
                  <a:cubicBezTo>
                    <a:pt x="556" y="951"/>
                    <a:pt x="635" y="475"/>
                    <a:pt x="80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7" name="Google Shape;9697;p10"/>
            <p:cNvSpPr/>
            <p:nvPr/>
          </p:nvSpPr>
          <p:spPr>
            <a:xfrm>
              <a:off x="3798100" y="2208275"/>
              <a:ext cx="13900" cy="11775"/>
            </a:xfrm>
            <a:custGeom>
              <a:avLst/>
              <a:gdLst/>
              <a:ahLst/>
              <a:cxnLst/>
              <a:rect l="l" t="t" r="r" b="b"/>
              <a:pathLst>
                <a:path w="556" h="471" extrusionOk="0">
                  <a:moveTo>
                    <a:pt x="294" y="1"/>
                  </a:moveTo>
                  <a:cubicBezTo>
                    <a:pt x="273" y="1"/>
                    <a:pt x="254" y="7"/>
                    <a:pt x="238" y="23"/>
                  </a:cubicBezTo>
                  <a:cubicBezTo>
                    <a:pt x="80" y="102"/>
                    <a:pt x="1" y="181"/>
                    <a:pt x="1" y="340"/>
                  </a:cubicBezTo>
                  <a:cubicBezTo>
                    <a:pt x="47" y="433"/>
                    <a:pt x="121" y="471"/>
                    <a:pt x="190" y="471"/>
                  </a:cubicBezTo>
                  <a:cubicBezTo>
                    <a:pt x="238" y="471"/>
                    <a:pt x="285" y="452"/>
                    <a:pt x="318" y="419"/>
                  </a:cubicBezTo>
                  <a:cubicBezTo>
                    <a:pt x="476" y="340"/>
                    <a:pt x="476" y="261"/>
                    <a:pt x="555" y="102"/>
                  </a:cubicBezTo>
                  <a:cubicBezTo>
                    <a:pt x="492" y="102"/>
                    <a:pt x="378" y="1"/>
                    <a:pt x="294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8" name="Google Shape;9698;p10"/>
            <p:cNvSpPr/>
            <p:nvPr/>
          </p:nvSpPr>
          <p:spPr>
            <a:xfrm>
              <a:off x="5041925" y="2561375"/>
              <a:ext cx="25775" cy="23800"/>
            </a:xfrm>
            <a:custGeom>
              <a:avLst/>
              <a:gdLst/>
              <a:ahLst/>
              <a:cxnLst/>
              <a:rect l="l" t="t" r="r" b="b"/>
              <a:pathLst>
                <a:path w="1031" h="952" extrusionOk="0">
                  <a:moveTo>
                    <a:pt x="476" y="1"/>
                  </a:moveTo>
                  <a:cubicBezTo>
                    <a:pt x="318" y="159"/>
                    <a:pt x="159" y="318"/>
                    <a:pt x="1" y="476"/>
                  </a:cubicBezTo>
                  <a:cubicBezTo>
                    <a:pt x="159" y="793"/>
                    <a:pt x="555" y="952"/>
                    <a:pt x="951" y="952"/>
                  </a:cubicBezTo>
                  <a:cubicBezTo>
                    <a:pt x="1031" y="555"/>
                    <a:pt x="793" y="159"/>
                    <a:pt x="476" y="1"/>
                  </a:cubicBez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9" name="Google Shape;9699;p10"/>
            <p:cNvSpPr/>
            <p:nvPr/>
          </p:nvSpPr>
          <p:spPr>
            <a:xfrm>
              <a:off x="5121150" y="2434075"/>
              <a:ext cx="13900" cy="12625"/>
            </a:xfrm>
            <a:custGeom>
              <a:avLst/>
              <a:gdLst/>
              <a:ahLst/>
              <a:cxnLst/>
              <a:rect l="l" t="t" r="r" b="b"/>
              <a:pathLst>
                <a:path w="556" h="505" extrusionOk="0">
                  <a:moveTo>
                    <a:pt x="340" y="0"/>
                  </a:moveTo>
                  <a:cubicBezTo>
                    <a:pt x="254" y="0"/>
                    <a:pt x="128" y="102"/>
                    <a:pt x="1" y="102"/>
                  </a:cubicBezTo>
                  <a:cubicBezTo>
                    <a:pt x="1" y="181"/>
                    <a:pt x="80" y="339"/>
                    <a:pt x="159" y="419"/>
                  </a:cubicBezTo>
                  <a:cubicBezTo>
                    <a:pt x="220" y="479"/>
                    <a:pt x="280" y="505"/>
                    <a:pt x="336" y="505"/>
                  </a:cubicBezTo>
                  <a:cubicBezTo>
                    <a:pt x="427" y="505"/>
                    <a:pt x="506" y="437"/>
                    <a:pt x="555" y="339"/>
                  </a:cubicBezTo>
                  <a:cubicBezTo>
                    <a:pt x="476" y="260"/>
                    <a:pt x="476" y="22"/>
                    <a:pt x="397" y="22"/>
                  </a:cubicBezTo>
                  <a:cubicBezTo>
                    <a:pt x="381" y="7"/>
                    <a:pt x="362" y="0"/>
                    <a:pt x="340" y="0"/>
                  </a:cubicBezTo>
                  <a:close/>
                </a:path>
              </a:pathLst>
            </a:custGeom>
            <a:solidFill>
              <a:srgbClr val="F28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0" name="Google Shape;9700;p10"/>
            <p:cNvSpPr/>
            <p:nvPr/>
          </p:nvSpPr>
          <p:spPr>
            <a:xfrm>
              <a:off x="4221950" y="178895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555" y="0"/>
                  </a:moveTo>
                  <a:lnTo>
                    <a:pt x="1" y="475"/>
                  </a:lnTo>
                  <a:cubicBezTo>
                    <a:pt x="152" y="560"/>
                    <a:pt x="257" y="594"/>
                    <a:pt x="330" y="594"/>
                  </a:cubicBezTo>
                  <a:cubicBezTo>
                    <a:pt x="601" y="594"/>
                    <a:pt x="431" y="125"/>
                    <a:pt x="555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1" name="Google Shape;9701;p10"/>
            <p:cNvSpPr/>
            <p:nvPr/>
          </p:nvSpPr>
          <p:spPr>
            <a:xfrm>
              <a:off x="4045675" y="1895500"/>
              <a:ext cx="23800" cy="12675"/>
            </a:xfrm>
            <a:custGeom>
              <a:avLst/>
              <a:gdLst/>
              <a:ahLst/>
              <a:cxnLst/>
              <a:rect l="l" t="t" r="r" b="b"/>
              <a:pathLst>
                <a:path w="952" h="507" extrusionOk="0">
                  <a:moveTo>
                    <a:pt x="796" y="1"/>
                  </a:moveTo>
                  <a:cubicBezTo>
                    <a:pt x="455" y="1"/>
                    <a:pt x="138" y="216"/>
                    <a:pt x="1" y="492"/>
                  </a:cubicBezTo>
                  <a:cubicBezTo>
                    <a:pt x="42" y="502"/>
                    <a:pt x="85" y="507"/>
                    <a:pt x="129" y="507"/>
                  </a:cubicBezTo>
                  <a:cubicBezTo>
                    <a:pt x="419" y="507"/>
                    <a:pt x="745" y="292"/>
                    <a:pt x="951" y="16"/>
                  </a:cubicBezTo>
                  <a:cubicBezTo>
                    <a:pt x="899" y="6"/>
                    <a:pt x="847" y="1"/>
                    <a:pt x="796" y="1"/>
                  </a:cubicBezTo>
                  <a:close/>
                </a:path>
              </a:pathLst>
            </a:custGeom>
            <a:solidFill>
              <a:srgbClr val="F18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2" name="Google Shape;9702;p10"/>
            <p:cNvSpPr/>
            <p:nvPr/>
          </p:nvSpPr>
          <p:spPr>
            <a:xfrm>
              <a:off x="4043700" y="1942925"/>
              <a:ext cx="25775" cy="10925"/>
            </a:xfrm>
            <a:custGeom>
              <a:avLst/>
              <a:gdLst/>
              <a:ahLst/>
              <a:cxnLst/>
              <a:rect l="l" t="t" r="r" b="b"/>
              <a:pathLst>
                <a:path w="1031" h="437" extrusionOk="0">
                  <a:moveTo>
                    <a:pt x="827" y="0"/>
                  </a:moveTo>
                  <a:cubicBezTo>
                    <a:pt x="503" y="0"/>
                    <a:pt x="197" y="154"/>
                    <a:pt x="1" y="417"/>
                  </a:cubicBezTo>
                  <a:cubicBezTo>
                    <a:pt x="68" y="430"/>
                    <a:pt x="136" y="437"/>
                    <a:pt x="204" y="437"/>
                  </a:cubicBezTo>
                  <a:cubicBezTo>
                    <a:pt x="528" y="437"/>
                    <a:pt x="834" y="283"/>
                    <a:pt x="1030" y="21"/>
                  </a:cubicBezTo>
                  <a:cubicBezTo>
                    <a:pt x="962" y="7"/>
                    <a:pt x="895" y="0"/>
                    <a:pt x="827" y="0"/>
                  </a:cubicBezTo>
                  <a:close/>
                </a:path>
              </a:pathLst>
            </a:custGeom>
            <a:solidFill>
              <a:srgbClr val="C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3" name="Google Shape;9703;p10"/>
            <p:cNvSpPr/>
            <p:nvPr/>
          </p:nvSpPr>
          <p:spPr>
            <a:xfrm>
              <a:off x="3889200" y="1955325"/>
              <a:ext cx="25775" cy="8925"/>
            </a:xfrm>
            <a:custGeom>
              <a:avLst/>
              <a:gdLst/>
              <a:ahLst/>
              <a:cxnLst/>
              <a:rect l="l" t="t" r="r" b="b"/>
              <a:pathLst>
                <a:path w="1031" h="357" extrusionOk="0">
                  <a:moveTo>
                    <a:pt x="1" y="0"/>
                  </a:moveTo>
                  <a:cubicBezTo>
                    <a:pt x="159" y="238"/>
                    <a:pt x="338" y="357"/>
                    <a:pt x="516" y="357"/>
                  </a:cubicBezTo>
                  <a:cubicBezTo>
                    <a:pt x="694" y="357"/>
                    <a:pt x="872" y="238"/>
                    <a:pt x="1031" y="0"/>
                  </a:cubicBezTo>
                  <a:close/>
                </a:path>
              </a:pathLst>
            </a:custGeom>
            <a:solidFill>
              <a:srgbClr val="EF79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4" name="Google Shape;9704;p10"/>
            <p:cNvSpPr/>
            <p:nvPr/>
          </p:nvSpPr>
          <p:spPr>
            <a:xfrm>
              <a:off x="3972400" y="2109300"/>
              <a:ext cx="25775" cy="12400"/>
            </a:xfrm>
            <a:custGeom>
              <a:avLst/>
              <a:gdLst/>
              <a:ahLst/>
              <a:cxnLst/>
              <a:rect l="l" t="t" r="r" b="b"/>
              <a:pathLst>
                <a:path w="1031" h="496" extrusionOk="0">
                  <a:moveTo>
                    <a:pt x="198" y="1"/>
                  </a:moveTo>
                  <a:cubicBezTo>
                    <a:pt x="132" y="1"/>
                    <a:pt x="66" y="7"/>
                    <a:pt x="0" y="21"/>
                  </a:cubicBezTo>
                  <a:cubicBezTo>
                    <a:pt x="238" y="337"/>
                    <a:pt x="634" y="496"/>
                    <a:pt x="1030" y="496"/>
                  </a:cubicBezTo>
                  <a:cubicBezTo>
                    <a:pt x="832" y="166"/>
                    <a:pt x="524" y="1"/>
                    <a:pt x="198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5" name="Google Shape;9705;p10"/>
            <p:cNvSpPr/>
            <p:nvPr/>
          </p:nvSpPr>
          <p:spPr>
            <a:xfrm>
              <a:off x="3843650" y="2227175"/>
              <a:ext cx="13500" cy="13375"/>
            </a:xfrm>
            <a:custGeom>
              <a:avLst/>
              <a:gdLst/>
              <a:ahLst/>
              <a:cxnLst/>
              <a:rect l="l" t="t" r="r" b="b"/>
              <a:pathLst>
                <a:path w="540" h="535" extrusionOk="0">
                  <a:moveTo>
                    <a:pt x="296" y="1"/>
                  </a:moveTo>
                  <a:cubicBezTo>
                    <a:pt x="245" y="1"/>
                    <a:pt x="176" y="18"/>
                    <a:pt x="80" y="59"/>
                  </a:cubicBezTo>
                  <a:cubicBezTo>
                    <a:pt x="1" y="138"/>
                    <a:pt x="239" y="455"/>
                    <a:pt x="476" y="534"/>
                  </a:cubicBezTo>
                  <a:cubicBezTo>
                    <a:pt x="345" y="403"/>
                    <a:pt x="540" y="1"/>
                    <a:pt x="296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6" name="Google Shape;9706;p10"/>
            <p:cNvSpPr/>
            <p:nvPr/>
          </p:nvSpPr>
          <p:spPr>
            <a:xfrm>
              <a:off x="3710950" y="2291250"/>
              <a:ext cx="15875" cy="8725"/>
            </a:xfrm>
            <a:custGeom>
              <a:avLst/>
              <a:gdLst/>
              <a:ahLst/>
              <a:cxnLst/>
              <a:rect l="l" t="t" r="r" b="b"/>
              <a:pathLst>
                <a:path w="635" h="349" extrusionOk="0">
                  <a:moveTo>
                    <a:pt x="442" y="0"/>
                  </a:moveTo>
                  <a:cubicBezTo>
                    <a:pt x="403" y="0"/>
                    <a:pt x="360" y="10"/>
                    <a:pt x="318" y="31"/>
                  </a:cubicBezTo>
                  <a:lnTo>
                    <a:pt x="1" y="348"/>
                  </a:lnTo>
                  <a:cubicBezTo>
                    <a:pt x="159" y="348"/>
                    <a:pt x="318" y="269"/>
                    <a:pt x="476" y="269"/>
                  </a:cubicBezTo>
                  <a:cubicBezTo>
                    <a:pt x="555" y="269"/>
                    <a:pt x="635" y="190"/>
                    <a:pt x="635" y="190"/>
                  </a:cubicBezTo>
                  <a:cubicBezTo>
                    <a:pt x="635" y="74"/>
                    <a:pt x="550" y="0"/>
                    <a:pt x="442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7" name="Google Shape;9707;p10"/>
            <p:cNvSpPr/>
            <p:nvPr/>
          </p:nvSpPr>
          <p:spPr>
            <a:xfrm>
              <a:off x="5279600" y="2810950"/>
              <a:ext cx="13900" cy="23775"/>
            </a:xfrm>
            <a:custGeom>
              <a:avLst/>
              <a:gdLst/>
              <a:ahLst/>
              <a:cxnLst/>
              <a:rect l="l" t="t" r="r" b="b"/>
              <a:pathLst>
                <a:path w="556" h="951" extrusionOk="0">
                  <a:moveTo>
                    <a:pt x="1" y="0"/>
                  </a:moveTo>
                  <a:cubicBezTo>
                    <a:pt x="1" y="317"/>
                    <a:pt x="1" y="634"/>
                    <a:pt x="1" y="951"/>
                  </a:cubicBezTo>
                  <a:cubicBezTo>
                    <a:pt x="555" y="634"/>
                    <a:pt x="555" y="317"/>
                    <a:pt x="1" y="0"/>
                  </a:cubicBezTo>
                  <a:close/>
                </a:path>
              </a:pathLst>
            </a:custGeom>
            <a:solidFill>
              <a:srgbClr val="EF7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8" name="Google Shape;9708;p10"/>
            <p:cNvSpPr/>
            <p:nvPr/>
          </p:nvSpPr>
          <p:spPr>
            <a:xfrm>
              <a:off x="5063725" y="2704000"/>
              <a:ext cx="15875" cy="23775"/>
            </a:xfrm>
            <a:custGeom>
              <a:avLst/>
              <a:gdLst/>
              <a:ahLst/>
              <a:cxnLst/>
              <a:rect l="l" t="t" r="r" b="b"/>
              <a:pathLst>
                <a:path w="635" h="951" extrusionOk="0">
                  <a:moveTo>
                    <a:pt x="79" y="0"/>
                  </a:moveTo>
                  <a:lnTo>
                    <a:pt x="79" y="0"/>
                  </a:lnTo>
                  <a:cubicBezTo>
                    <a:pt x="0" y="396"/>
                    <a:pt x="238" y="792"/>
                    <a:pt x="555" y="951"/>
                  </a:cubicBezTo>
                  <a:cubicBezTo>
                    <a:pt x="634" y="555"/>
                    <a:pt x="476" y="159"/>
                    <a:pt x="79" y="0"/>
                  </a:cubicBezTo>
                  <a:close/>
                </a:path>
              </a:pathLst>
            </a:custGeom>
            <a:solidFill>
              <a:srgbClr val="A64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9" name="Google Shape;9709;p10"/>
            <p:cNvSpPr/>
            <p:nvPr/>
          </p:nvSpPr>
          <p:spPr>
            <a:xfrm>
              <a:off x="4948850" y="2686175"/>
              <a:ext cx="5950" cy="5950"/>
            </a:xfrm>
            <a:custGeom>
              <a:avLst/>
              <a:gdLst/>
              <a:ahLst/>
              <a:cxnLst/>
              <a:rect l="l" t="t" r="r" b="b"/>
              <a:pathLst>
                <a:path w="238" h="238" extrusionOk="0">
                  <a:moveTo>
                    <a:pt x="79" y="0"/>
                  </a:moveTo>
                  <a:cubicBezTo>
                    <a:pt x="79" y="0"/>
                    <a:pt x="0" y="158"/>
                    <a:pt x="0" y="238"/>
                  </a:cubicBezTo>
                  <a:cubicBezTo>
                    <a:pt x="238" y="158"/>
                    <a:pt x="159" y="0"/>
                    <a:pt x="79" y="0"/>
                  </a:cubicBezTo>
                  <a:close/>
                </a:path>
              </a:pathLst>
            </a:custGeom>
            <a:solidFill>
              <a:srgbClr val="EE7F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0" name="Google Shape;9710;p10"/>
            <p:cNvSpPr/>
            <p:nvPr/>
          </p:nvSpPr>
          <p:spPr>
            <a:xfrm>
              <a:off x="3005850" y="2311825"/>
              <a:ext cx="5975" cy="3975"/>
            </a:xfrm>
            <a:custGeom>
              <a:avLst/>
              <a:gdLst/>
              <a:ahLst/>
              <a:cxnLst/>
              <a:rect l="l" t="t" r="r" b="b"/>
              <a:pathLst>
                <a:path w="239" h="159" extrusionOk="0">
                  <a:moveTo>
                    <a:pt x="238" y="1"/>
                  </a:moveTo>
                  <a:lnTo>
                    <a:pt x="1" y="80"/>
                  </a:lnTo>
                  <a:lnTo>
                    <a:pt x="80" y="159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1" name="Google Shape;9711;p10"/>
            <p:cNvSpPr/>
            <p:nvPr/>
          </p:nvSpPr>
          <p:spPr>
            <a:xfrm>
              <a:off x="3813950" y="2260025"/>
              <a:ext cx="5975" cy="4300"/>
            </a:xfrm>
            <a:custGeom>
              <a:avLst/>
              <a:gdLst/>
              <a:ahLst/>
              <a:cxnLst/>
              <a:rect l="l" t="t" r="r" b="b"/>
              <a:pathLst>
                <a:path w="239" h="172" extrusionOk="0">
                  <a:moveTo>
                    <a:pt x="61" y="0"/>
                  </a:moveTo>
                  <a:cubicBezTo>
                    <a:pt x="26" y="0"/>
                    <a:pt x="0" y="13"/>
                    <a:pt x="0" y="13"/>
                  </a:cubicBezTo>
                  <a:cubicBezTo>
                    <a:pt x="0" y="92"/>
                    <a:pt x="159" y="171"/>
                    <a:pt x="238" y="171"/>
                  </a:cubicBezTo>
                  <a:cubicBezTo>
                    <a:pt x="191" y="29"/>
                    <a:pt x="115" y="0"/>
                    <a:pt x="61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2" name="Google Shape;9712;p10"/>
            <p:cNvSpPr/>
            <p:nvPr/>
          </p:nvSpPr>
          <p:spPr>
            <a:xfrm>
              <a:off x="3142525" y="2240525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396" y="0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EF7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3" name="Google Shape;9713;p10"/>
            <p:cNvSpPr/>
            <p:nvPr/>
          </p:nvSpPr>
          <p:spPr>
            <a:xfrm>
              <a:off x="3887225" y="221280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" y="0"/>
                  </a:moveTo>
                  <a:lnTo>
                    <a:pt x="159" y="238"/>
                  </a:lnTo>
                  <a:lnTo>
                    <a:pt x="238" y="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4" name="Google Shape;9714;p10"/>
            <p:cNvSpPr/>
            <p:nvPr/>
          </p:nvSpPr>
          <p:spPr>
            <a:xfrm>
              <a:off x="3934775" y="2189025"/>
              <a:ext cx="3975" cy="5975"/>
            </a:xfrm>
            <a:custGeom>
              <a:avLst/>
              <a:gdLst/>
              <a:ahLst/>
              <a:cxnLst/>
              <a:rect l="l" t="t" r="r" b="b"/>
              <a:pathLst>
                <a:path w="159" h="239" extrusionOk="0">
                  <a:moveTo>
                    <a:pt x="159" y="238"/>
                  </a:moveTo>
                  <a:lnTo>
                    <a:pt x="0" y="1"/>
                  </a:lnTo>
                  <a:lnTo>
                    <a:pt x="159" y="238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5" name="Google Shape;9715;p10"/>
            <p:cNvSpPr/>
            <p:nvPr/>
          </p:nvSpPr>
          <p:spPr>
            <a:xfrm>
              <a:off x="3998150" y="2121675"/>
              <a:ext cx="3975" cy="4000"/>
            </a:xfrm>
            <a:custGeom>
              <a:avLst/>
              <a:gdLst/>
              <a:ahLst/>
              <a:cxnLst/>
              <a:rect l="l" t="t" r="r" b="b"/>
              <a:pathLst>
                <a:path w="159" h="160" extrusionOk="0">
                  <a:moveTo>
                    <a:pt x="0" y="1"/>
                  </a:moveTo>
                  <a:lnTo>
                    <a:pt x="80" y="159"/>
                  </a:lnTo>
                  <a:lnTo>
                    <a:pt x="159" y="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6" name="Google Shape;9716;p10"/>
            <p:cNvSpPr/>
            <p:nvPr/>
          </p:nvSpPr>
          <p:spPr>
            <a:xfrm>
              <a:off x="4033800" y="2109800"/>
              <a:ext cx="3975" cy="4000"/>
            </a:xfrm>
            <a:custGeom>
              <a:avLst/>
              <a:gdLst/>
              <a:ahLst/>
              <a:cxnLst/>
              <a:rect l="l" t="t" r="r" b="b"/>
              <a:pathLst>
                <a:path w="159" h="160" extrusionOk="0">
                  <a:moveTo>
                    <a:pt x="0" y="1"/>
                  </a:moveTo>
                  <a:lnTo>
                    <a:pt x="80" y="159"/>
                  </a:lnTo>
                  <a:lnTo>
                    <a:pt x="159" y="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7" name="Google Shape;9717;p10"/>
            <p:cNvSpPr/>
            <p:nvPr/>
          </p:nvSpPr>
          <p:spPr>
            <a:xfrm>
              <a:off x="4138775" y="1945400"/>
              <a:ext cx="11900" cy="9950"/>
            </a:xfrm>
            <a:custGeom>
              <a:avLst/>
              <a:gdLst/>
              <a:ahLst/>
              <a:cxnLst/>
              <a:rect l="l" t="t" r="r" b="b"/>
              <a:pathLst>
                <a:path w="476" h="398" extrusionOk="0">
                  <a:moveTo>
                    <a:pt x="0" y="397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8" name="Google Shape;9718;p10"/>
            <p:cNvSpPr/>
            <p:nvPr/>
          </p:nvSpPr>
          <p:spPr>
            <a:xfrm>
              <a:off x="4162550" y="1931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5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9" name="Google Shape;9719;p10"/>
            <p:cNvSpPr/>
            <p:nvPr/>
          </p:nvSpPr>
          <p:spPr>
            <a:xfrm>
              <a:off x="4069450" y="1931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C955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0" name="Google Shape;9720;p10"/>
            <p:cNvSpPr/>
            <p:nvPr/>
          </p:nvSpPr>
          <p:spPr>
            <a:xfrm>
              <a:off x="2649350" y="1705750"/>
              <a:ext cx="536775" cy="261725"/>
            </a:xfrm>
            <a:custGeom>
              <a:avLst/>
              <a:gdLst/>
              <a:ahLst/>
              <a:cxnLst/>
              <a:rect l="l" t="t" r="r" b="b"/>
              <a:pathLst>
                <a:path w="21471" h="10469" extrusionOk="0">
                  <a:moveTo>
                    <a:pt x="20203" y="1"/>
                  </a:moveTo>
                  <a:cubicBezTo>
                    <a:pt x="18143" y="318"/>
                    <a:pt x="16479" y="1744"/>
                    <a:pt x="14498" y="1902"/>
                  </a:cubicBezTo>
                  <a:cubicBezTo>
                    <a:pt x="12597" y="3011"/>
                    <a:pt x="10616" y="3883"/>
                    <a:pt x="8557" y="4517"/>
                  </a:cubicBezTo>
                  <a:cubicBezTo>
                    <a:pt x="6338" y="5309"/>
                    <a:pt x="4199" y="6180"/>
                    <a:pt x="2060" y="7289"/>
                  </a:cubicBezTo>
                  <a:cubicBezTo>
                    <a:pt x="1030" y="7765"/>
                    <a:pt x="0" y="8478"/>
                    <a:pt x="238" y="9983"/>
                  </a:cubicBezTo>
                  <a:cubicBezTo>
                    <a:pt x="688" y="10311"/>
                    <a:pt x="1223" y="10469"/>
                    <a:pt x="1755" y="10469"/>
                  </a:cubicBezTo>
                  <a:cubicBezTo>
                    <a:pt x="2253" y="10469"/>
                    <a:pt x="2748" y="10330"/>
                    <a:pt x="3169" y="10062"/>
                  </a:cubicBezTo>
                  <a:cubicBezTo>
                    <a:pt x="6101" y="8557"/>
                    <a:pt x="9111" y="7210"/>
                    <a:pt x="12201" y="6101"/>
                  </a:cubicBezTo>
                  <a:cubicBezTo>
                    <a:pt x="15211" y="4913"/>
                    <a:pt x="17984" y="3170"/>
                    <a:pt x="21153" y="2298"/>
                  </a:cubicBezTo>
                  <a:cubicBezTo>
                    <a:pt x="21470" y="1"/>
                    <a:pt x="21470" y="1"/>
                    <a:pt x="20203" y="1"/>
                  </a:cubicBezTo>
                  <a:close/>
                </a:path>
              </a:pathLst>
            </a:custGeom>
            <a:solidFill>
              <a:srgbClr val="96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1" name="Google Shape;9721;p10"/>
            <p:cNvSpPr/>
            <p:nvPr/>
          </p:nvSpPr>
          <p:spPr>
            <a:xfrm>
              <a:off x="3154400" y="1489875"/>
              <a:ext cx="570450" cy="273350"/>
            </a:xfrm>
            <a:custGeom>
              <a:avLst/>
              <a:gdLst/>
              <a:ahLst/>
              <a:cxnLst/>
              <a:rect l="l" t="t" r="r" b="b"/>
              <a:pathLst>
                <a:path w="22818" h="10934" extrusionOk="0">
                  <a:moveTo>
                    <a:pt x="3862" y="7550"/>
                  </a:moveTo>
                  <a:cubicBezTo>
                    <a:pt x="3868" y="7761"/>
                    <a:pt x="3763" y="7982"/>
                    <a:pt x="3566" y="8081"/>
                  </a:cubicBezTo>
                  <a:cubicBezTo>
                    <a:pt x="3717" y="7930"/>
                    <a:pt x="3837" y="7746"/>
                    <a:pt x="3862" y="7550"/>
                  </a:cubicBezTo>
                  <a:close/>
                  <a:moveTo>
                    <a:pt x="21312" y="0"/>
                  </a:moveTo>
                  <a:cubicBezTo>
                    <a:pt x="19648" y="713"/>
                    <a:pt x="17985" y="1347"/>
                    <a:pt x="16321" y="1981"/>
                  </a:cubicBezTo>
                  <a:cubicBezTo>
                    <a:pt x="12043" y="3486"/>
                    <a:pt x="7844" y="5229"/>
                    <a:pt x="3724" y="7210"/>
                  </a:cubicBezTo>
                  <a:cubicBezTo>
                    <a:pt x="3728" y="7214"/>
                    <a:pt x="3732" y="7218"/>
                    <a:pt x="3736" y="7222"/>
                  </a:cubicBezTo>
                  <a:lnTo>
                    <a:pt x="3736" y="7222"/>
                  </a:lnTo>
                  <a:cubicBezTo>
                    <a:pt x="2414" y="7463"/>
                    <a:pt x="1169" y="7935"/>
                    <a:pt x="1" y="8636"/>
                  </a:cubicBezTo>
                  <a:cubicBezTo>
                    <a:pt x="43" y="8644"/>
                    <a:pt x="91" y="8647"/>
                    <a:pt x="142" y="8647"/>
                  </a:cubicBezTo>
                  <a:cubicBezTo>
                    <a:pt x="269" y="8647"/>
                    <a:pt x="415" y="8629"/>
                    <a:pt x="547" y="8629"/>
                  </a:cubicBezTo>
                  <a:cubicBezTo>
                    <a:pt x="859" y="8629"/>
                    <a:pt x="1091" y="8732"/>
                    <a:pt x="793" y="9428"/>
                  </a:cubicBezTo>
                  <a:cubicBezTo>
                    <a:pt x="634" y="9824"/>
                    <a:pt x="872" y="10458"/>
                    <a:pt x="951" y="10933"/>
                  </a:cubicBezTo>
                  <a:cubicBezTo>
                    <a:pt x="1268" y="10854"/>
                    <a:pt x="1664" y="10696"/>
                    <a:pt x="2060" y="10616"/>
                  </a:cubicBezTo>
                  <a:cubicBezTo>
                    <a:pt x="6497" y="8636"/>
                    <a:pt x="11013" y="6734"/>
                    <a:pt x="15370" y="4674"/>
                  </a:cubicBezTo>
                  <a:cubicBezTo>
                    <a:pt x="17668" y="3565"/>
                    <a:pt x="20203" y="3248"/>
                    <a:pt x="22342" y="1902"/>
                  </a:cubicBezTo>
                  <a:cubicBezTo>
                    <a:pt x="22500" y="1743"/>
                    <a:pt x="22659" y="1585"/>
                    <a:pt x="22817" y="1426"/>
                  </a:cubicBezTo>
                  <a:cubicBezTo>
                    <a:pt x="22817" y="476"/>
                    <a:pt x="22342" y="0"/>
                    <a:pt x="21312" y="0"/>
                  </a:cubicBezTo>
                  <a:close/>
                </a:path>
              </a:pathLst>
            </a:custGeom>
            <a:solidFill>
              <a:srgbClr val="9A46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2" name="Google Shape;9722;p10"/>
            <p:cNvSpPr/>
            <p:nvPr/>
          </p:nvSpPr>
          <p:spPr>
            <a:xfrm>
              <a:off x="3770375" y="1331425"/>
              <a:ext cx="309000" cy="148575"/>
            </a:xfrm>
            <a:custGeom>
              <a:avLst/>
              <a:gdLst/>
              <a:ahLst/>
              <a:cxnLst/>
              <a:rect l="l" t="t" r="r" b="b"/>
              <a:pathLst>
                <a:path w="12360" h="5943" extrusionOk="0">
                  <a:moveTo>
                    <a:pt x="11141" y="0"/>
                  </a:moveTo>
                  <a:cubicBezTo>
                    <a:pt x="10914" y="0"/>
                    <a:pt x="10696" y="79"/>
                    <a:pt x="10537" y="238"/>
                  </a:cubicBezTo>
                  <a:cubicBezTo>
                    <a:pt x="7368" y="1109"/>
                    <a:pt x="4358" y="2377"/>
                    <a:pt x="1506" y="4041"/>
                  </a:cubicBezTo>
                  <a:cubicBezTo>
                    <a:pt x="872" y="4912"/>
                    <a:pt x="1" y="5863"/>
                    <a:pt x="2060" y="5942"/>
                  </a:cubicBezTo>
                  <a:lnTo>
                    <a:pt x="11488" y="1585"/>
                  </a:lnTo>
                  <a:cubicBezTo>
                    <a:pt x="11647" y="1189"/>
                    <a:pt x="12360" y="713"/>
                    <a:pt x="11805" y="238"/>
                  </a:cubicBezTo>
                  <a:cubicBezTo>
                    <a:pt x="11607" y="79"/>
                    <a:pt x="11369" y="0"/>
                    <a:pt x="11141" y="0"/>
                  </a:cubicBezTo>
                  <a:close/>
                </a:path>
              </a:pathLst>
            </a:custGeom>
            <a:solidFill>
              <a:srgbClr val="9B47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3" name="Google Shape;9723;p10"/>
            <p:cNvSpPr/>
            <p:nvPr/>
          </p:nvSpPr>
          <p:spPr>
            <a:xfrm>
              <a:off x="4917150" y="1240300"/>
              <a:ext cx="128775" cy="299100"/>
            </a:xfrm>
            <a:custGeom>
              <a:avLst/>
              <a:gdLst/>
              <a:ahLst/>
              <a:cxnLst/>
              <a:rect l="l" t="t" r="r" b="b"/>
              <a:pathLst>
                <a:path w="5151" h="11964" extrusionOk="0">
                  <a:moveTo>
                    <a:pt x="872" y="1"/>
                  </a:moveTo>
                  <a:cubicBezTo>
                    <a:pt x="159" y="635"/>
                    <a:pt x="555" y="1585"/>
                    <a:pt x="238" y="2298"/>
                  </a:cubicBezTo>
                  <a:cubicBezTo>
                    <a:pt x="159" y="2536"/>
                    <a:pt x="159" y="2694"/>
                    <a:pt x="238" y="2932"/>
                  </a:cubicBezTo>
                  <a:cubicBezTo>
                    <a:pt x="318" y="3091"/>
                    <a:pt x="318" y="3249"/>
                    <a:pt x="318" y="3408"/>
                  </a:cubicBezTo>
                  <a:cubicBezTo>
                    <a:pt x="1" y="4041"/>
                    <a:pt x="397" y="4437"/>
                    <a:pt x="872" y="4834"/>
                  </a:cubicBezTo>
                  <a:lnTo>
                    <a:pt x="872" y="5309"/>
                  </a:lnTo>
                  <a:cubicBezTo>
                    <a:pt x="2219" y="7369"/>
                    <a:pt x="3170" y="9587"/>
                    <a:pt x="3724" y="11964"/>
                  </a:cubicBezTo>
                  <a:cubicBezTo>
                    <a:pt x="3724" y="11415"/>
                    <a:pt x="3861" y="11256"/>
                    <a:pt x="4054" y="11256"/>
                  </a:cubicBezTo>
                  <a:cubicBezTo>
                    <a:pt x="4321" y="11256"/>
                    <a:pt x="4696" y="11561"/>
                    <a:pt x="4965" y="11561"/>
                  </a:cubicBezTo>
                  <a:cubicBezTo>
                    <a:pt x="5035" y="11561"/>
                    <a:pt x="5098" y="11540"/>
                    <a:pt x="5150" y="11488"/>
                  </a:cubicBezTo>
                  <a:cubicBezTo>
                    <a:pt x="4754" y="10300"/>
                    <a:pt x="4516" y="9191"/>
                    <a:pt x="4120" y="8082"/>
                  </a:cubicBezTo>
                  <a:cubicBezTo>
                    <a:pt x="3170" y="5309"/>
                    <a:pt x="2060" y="2615"/>
                    <a:pt x="872" y="1"/>
                  </a:cubicBezTo>
                  <a:close/>
                </a:path>
              </a:pathLst>
            </a:custGeom>
            <a:solidFill>
              <a:srgbClr val="A9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4" name="Google Shape;9724;p10"/>
            <p:cNvSpPr/>
            <p:nvPr/>
          </p:nvSpPr>
          <p:spPr>
            <a:xfrm>
              <a:off x="5075600" y="1693875"/>
              <a:ext cx="97075" cy="255525"/>
            </a:xfrm>
            <a:custGeom>
              <a:avLst/>
              <a:gdLst/>
              <a:ahLst/>
              <a:cxnLst/>
              <a:rect l="l" t="t" r="r" b="b"/>
              <a:pathLst>
                <a:path w="3883" h="10221" extrusionOk="0">
                  <a:moveTo>
                    <a:pt x="1110" y="0"/>
                  </a:moveTo>
                  <a:cubicBezTo>
                    <a:pt x="903" y="276"/>
                    <a:pt x="518" y="491"/>
                    <a:pt x="160" y="491"/>
                  </a:cubicBezTo>
                  <a:cubicBezTo>
                    <a:pt x="106" y="491"/>
                    <a:pt x="53" y="486"/>
                    <a:pt x="1" y="476"/>
                  </a:cubicBezTo>
                  <a:lnTo>
                    <a:pt x="1" y="476"/>
                  </a:lnTo>
                  <a:cubicBezTo>
                    <a:pt x="317" y="2615"/>
                    <a:pt x="872" y="4754"/>
                    <a:pt x="1585" y="6734"/>
                  </a:cubicBezTo>
                  <a:cubicBezTo>
                    <a:pt x="1981" y="7844"/>
                    <a:pt x="1902" y="9111"/>
                    <a:pt x="2853" y="9983"/>
                  </a:cubicBezTo>
                  <a:cubicBezTo>
                    <a:pt x="2972" y="10141"/>
                    <a:pt x="3150" y="10220"/>
                    <a:pt x="3338" y="10220"/>
                  </a:cubicBezTo>
                  <a:cubicBezTo>
                    <a:pt x="3526" y="10220"/>
                    <a:pt x="3724" y="10141"/>
                    <a:pt x="3883" y="9983"/>
                  </a:cubicBezTo>
                  <a:cubicBezTo>
                    <a:pt x="3407" y="6497"/>
                    <a:pt x="2457" y="3169"/>
                    <a:pt x="1110" y="0"/>
                  </a:cubicBezTo>
                  <a:close/>
                </a:path>
              </a:pathLst>
            </a:custGeom>
            <a:solidFill>
              <a:srgbClr val="A54A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5" name="Google Shape;9725;p10"/>
            <p:cNvSpPr/>
            <p:nvPr/>
          </p:nvSpPr>
          <p:spPr>
            <a:xfrm>
              <a:off x="5008250" y="1512400"/>
              <a:ext cx="95100" cy="197225"/>
            </a:xfrm>
            <a:custGeom>
              <a:avLst/>
              <a:gdLst/>
              <a:ahLst/>
              <a:cxnLst/>
              <a:rect l="l" t="t" r="r" b="b"/>
              <a:pathLst>
                <a:path w="3804" h="7889" extrusionOk="0">
                  <a:moveTo>
                    <a:pt x="302" y="1"/>
                  </a:moveTo>
                  <a:cubicBezTo>
                    <a:pt x="64" y="1"/>
                    <a:pt x="45" y="333"/>
                    <a:pt x="1" y="1080"/>
                  </a:cubicBezTo>
                  <a:cubicBezTo>
                    <a:pt x="714" y="3377"/>
                    <a:pt x="1665" y="5596"/>
                    <a:pt x="2774" y="7735"/>
                  </a:cubicBezTo>
                  <a:cubicBezTo>
                    <a:pt x="2982" y="7804"/>
                    <a:pt x="3205" y="7889"/>
                    <a:pt x="3391" y="7889"/>
                  </a:cubicBezTo>
                  <a:cubicBezTo>
                    <a:pt x="3628" y="7889"/>
                    <a:pt x="3804" y="7749"/>
                    <a:pt x="3804" y="7259"/>
                  </a:cubicBezTo>
                  <a:cubicBezTo>
                    <a:pt x="3170" y="4962"/>
                    <a:pt x="2378" y="2744"/>
                    <a:pt x="1427" y="604"/>
                  </a:cubicBezTo>
                  <a:cubicBezTo>
                    <a:pt x="827" y="216"/>
                    <a:pt x="494" y="1"/>
                    <a:pt x="302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6" name="Google Shape;9726;p10"/>
            <p:cNvSpPr/>
            <p:nvPr/>
          </p:nvSpPr>
          <p:spPr>
            <a:xfrm>
              <a:off x="3687200" y="1432425"/>
              <a:ext cx="132725" cy="95100"/>
            </a:xfrm>
            <a:custGeom>
              <a:avLst/>
              <a:gdLst/>
              <a:ahLst/>
              <a:cxnLst/>
              <a:rect l="l" t="t" r="r" b="b"/>
              <a:pathLst>
                <a:path w="5309" h="3804" extrusionOk="0">
                  <a:moveTo>
                    <a:pt x="4833" y="1"/>
                  </a:moveTo>
                  <a:cubicBezTo>
                    <a:pt x="3090" y="476"/>
                    <a:pt x="1426" y="1268"/>
                    <a:pt x="0" y="2377"/>
                  </a:cubicBezTo>
                  <a:lnTo>
                    <a:pt x="1505" y="3803"/>
                  </a:lnTo>
                  <a:cubicBezTo>
                    <a:pt x="2852" y="3328"/>
                    <a:pt x="4357" y="3090"/>
                    <a:pt x="5308" y="1902"/>
                  </a:cubicBezTo>
                  <a:cubicBezTo>
                    <a:pt x="3724" y="1664"/>
                    <a:pt x="4991" y="634"/>
                    <a:pt x="4833" y="1"/>
                  </a:cubicBezTo>
                  <a:close/>
                </a:path>
              </a:pathLst>
            </a:custGeom>
            <a:solidFill>
              <a:srgbClr val="AA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7" name="Google Shape;9727;p10"/>
            <p:cNvSpPr/>
            <p:nvPr/>
          </p:nvSpPr>
          <p:spPr>
            <a:xfrm>
              <a:off x="5148875" y="1943425"/>
              <a:ext cx="49550" cy="180275"/>
            </a:xfrm>
            <a:custGeom>
              <a:avLst/>
              <a:gdLst/>
              <a:ahLst/>
              <a:cxnLst/>
              <a:rect l="l" t="t" r="r" b="b"/>
              <a:pathLst>
                <a:path w="1982" h="7211" extrusionOk="0">
                  <a:moveTo>
                    <a:pt x="1" y="1"/>
                  </a:moveTo>
                  <a:cubicBezTo>
                    <a:pt x="476" y="2377"/>
                    <a:pt x="397" y="4992"/>
                    <a:pt x="1585" y="7210"/>
                  </a:cubicBezTo>
                  <a:cubicBezTo>
                    <a:pt x="1982" y="4754"/>
                    <a:pt x="1427" y="2377"/>
                    <a:pt x="952" y="1"/>
                  </a:cubicBezTo>
                  <a:close/>
                </a:path>
              </a:pathLst>
            </a:custGeom>
            <a:solidFill>
              <a:srgbClr val="A3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8" name="Google Shape;9728;p10"/>
            <p:cNvSpPr/>
            <p:nvPr/>
          </p:nvSpPr>
          <p:spPr>
            <a:xfrm>
              <a:off x="3035575" y="1624550"/>
              <a:ext cx="71325" cy="57450"/>
            </a:xfrm>
            <a:custGeom>
              <a:avLst/>
              <a:gdLst/>
              <a:ahLst/>
              <a:cxnLst/>
              <a:rect l="l" t="t" r="r" b="b"/>
              <a:pathLst>
                <a:path w="2853" h="2298" extrusionOk="0">
                  <a:moveTo>
                    <a:pt x="1902" y="0"/>
                  </a:moveTo>
                  <a:cubicBezTo>
                    <a:pt x="1664" y="555"/>
                    <a:pt x="1109" y="872"/>
                    <a:pt x="475" y="872"/>
                  </a:cubicBezTo>
                  <a:cubicBezTo>
                    <a:pt x="159" y="1268"/>
                    <a:pt x="0" y="1823"/>
                    <a:pt x="0" y="2298"/>
                  </a:cubicBezTo>
                  <a:lnTo>
                    <a:pt x="2377" y="2298"/>
                  </a:lnTo>
                  <a:cubicBezTo>
                    <a:pt x="2694" y="1743"/>
                    <a:pt x="2852" y="1110"/>
                    <a:pt x="2852" y="397"/>
                  </a:cubicBezTo>
                  <a:lnTo>
                    <a:pt x="1902" y="0"/>
                  </a:lnTo>
                  <a:close/>
                </a:path>
              </a:pathLst>
            </a:custGeom>
            <a:solidFill>
              <a:srgbClr val="EF7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9" name="Google Shape;9729;p10"/>
            <p:cNvSpPr/>
            <p:nvPr/>
          </p:nvSpPr>
          <p:spPr>
            <a:xfrm>
              <a:off x="3237600" y="1594850"/>
              <a:ext cx="59425" cy="28775"/>
            </a:xfrm>
            <a:custGeom>
              <a:avLst/>
              <a:gdLst/>
              <a:ahLst/>
              <a:cxnLst/>
              <a:rect l="l" t="t" r="r" b="b"/>
              <a:pathLst>
                <a:path w="2377" h="1151" extrusionOk="0">
                  <a:moveTo>
                    <a:pt x="0" y="159"/>
                  </a:moveTo>
                  <a:lnTo>
                    <a:pt x="0" y="238"/>
                  </a:lnTo>
                  <a:cubicBezTo>
                    <a:pt x="2" y="237"/>
                    <a:pt x="5" y="236"/>
                    <a:pt x="7" y="235"/>
                  </a:cubicBezTo>
                  <a:lnTo>
                    <a:pt x="7" y="235"/>
                  </a:lnTo>
                  <a:cubicBezTo>
                    <a:pt x="4" y="210"/>
                    <a:pt x="2" y="185"/>
                    <a:pt x="0" y="159"/>
                  </a:cubicBezTo>
                  <a:close/>
                  <a:moveTo>
                    <a:pt x="2218" y="0"/>
                  </a:moveTo>
                  <a:lnTo>
                    <a:pt x="2218" y="0"/>
                  </a:lnTo>
                  <a:cubicBezTo>
                    <a:pt x="1967" y="279"/>
                    <a:pt x="1706" y="362"/>
                    <a:pt x="1442" y="362"/>
                  </a:cubicBezTo>
                  <a:cubicBezTo>
                    <a:pt x="1062" y="362"/>
                    <a:pt x="676" y="191"/>
                    <a:pt x="305" y="191"/>
                  </a:cubicBezTo>
                  <a:cubicBezTo>
                    <a:pt x="204" y="191"/>
                    <a:pt x="105" y="204"/>
                    <a:pt x="7" y="235"/>
                  </a:cubicBezTo>
                  <a:lnTo>
                    <a:pt x="7" y="235"/>
                  </a:lnTo>
                  <a:cubicBezTo>
                    <a:pt x="90" y="992"/>
                    <a:pt x="569" y="1150"/>
                    <a:pt x="1031" y="1150"/>
                  </a:cubicBezTo>
                  <a:cubicBezTo>
                    <a:pt x="1198" y="1150"/>
                    <a:pt x="1362" y="1130"/>
                    <a:pt x="1505" y="1109"/>
                  </a:cubicBezTo>
                  <a:cubicBezTo>
                    <a:pt x="2139" y="1109"/>
                    <a:pt x="2377" y="792"/>
                    <a:pt x="2218" y="0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0" name="Google Shape;9730;p10"/>
            <p:cNvSpPr/>
            <p:nvPr/>
          </p:nvSpPr>
          <p:spPr>
            <a:xfrm>
              <a:off x="3178175" y="1610675"/>
              <a:ext cx="51525" cy="46000"/>
            </a:xfrm>
            <a:custGeom>
              <a:avLst/>
              <a:gdLst/>
              <a:ahLst/>
              <a:cxnLst/>
              <a:rect l="l" t="t" r="r" b="b"/>
              <a:pathLst>
                <a:path w="2061" h="1840" extrusionOk="0">
                  <a:moveTo>
                    <a:pt x="1426" y="1"/>
                  </a:moveTo>
                  <a:cubicBezTo>
                    <a:pt x="813" y="308"/>
                    <a:pt x="1016" y="1431"/>
                    <a:pt x="96" y="1431"/>
                  </a:cubicBezTo>
                  <a:cubicBezTo>
                    <a:pt x="65" y="1431"/>
                    <a:pt x="33" y="1429"/>
                    <a:pt x="0" y="1427"/>
                  </a:cubicBezTo>
                  <a:lnTo>
                    <a:pt x="0" y="1427"/>
                  </a:lnTo>
                  <a:cubicBezTo>
                    <a:pt x="135" y="1697"/>
                    <a:pt x="423" y="1839"/>
                    <a:pt x="720" y="1839"/>
                  </a:cubicBezTo>
                  <a:cubicBezTo>
                    <a:pt x="945" y="1839"/>
                    <a:pt x="1176" y="1757"/>
                    <a:pt x="1347" y="1585"/>
                  </a:cubicBezTo>
                  <a:cubicBezTo>
                    <a:pt x="2060" y="1110"/>
                    <a:pt x="1664" y="555"/>
                    <a:pt x="1426" y="1"/>
                  </a:cubicBez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1" name="Google Shape;9731;p10"/>
            <p:cNvSpPr/>
            <p:nvPr/>
          </p:nvSpPr>
          <p:spPr>
            <a:xfrm>
              <a:off x="3328700" y="1576275"/>
              <a:ext cx="21800" cy="19100"/>
            </a:xfrm>
            <a:custGeom>
              <a:avLst/>
              <a:gdLst/>
              <a:ahLst/>
              <a:cxnLst/>
              <a:rect l="l" t="t" r="r" b="b"/>
              <a:pathLst>
                <a:path w="872" h="764" extrusionOk="0">
                  <a:moveTo>
                    <a:pt x="301" y="0"/>
                  </a:moveTo>
                  <a:cubicBezTo>
                    <a:pt x="134" y="0"/>
                    <a:pt x="0" y="89"/>
                    <a:pt x="0" y="268"/>
                  </a:cubicBezTo>
                  <a:cubicBezTo>
                    <a:pt x="80" y="505"/>
                    <a:pt x="159" y="664"/>
                    <a:pt x="397" y="743"/>
                  </a:cubicBezTo>
                  <a:cubicBezTo>
                    <a:pt x="439" y="757"/>
                    <a:pt x="481" y="764"/>
                    <a:pt x="522" y="764"/>
                  </a:cubicBezTo>
                  <a:cubicBezTo>
                    <a:pt x="711" y="764"/>
                    <a:pt x="872" y="622"/>
                    <a:pt x="872" y="426"/>
                  </a:cubicBezTo>
                  <a:cubicBezTo>
                    <a:pt x="872" y="189"/>
                    <a:pt x="713" y="30"/>
                    <a:pt x="476" y="30"/>
                  </a:cubicBezTo>
                  <a:cubicBezTo>
                    <a:pt x="416" y="10"/>
                    <a:pt x="357" y="0"/>
                    <a:pt x="301" y="0"/>
                  </a:cubicBez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2" name="Google Shape;9732;p10"/>
            <p:cNvSpPr/>
            <p:nvPr/>
          </p:nvSpPr>
          <p:spPr>
            <a:xfrm>
              <a:off x="3415850" y="1539375"/>
              <a:ext cx="13875" cy="9150"/>
            </a:xfrm>
            <a:custGeom>
              <a:avLst/>
              <a:gdLst/>
              <a:ahLst/>
              <a:cxnLst/>
              <a:rect l="l" t="t" r="r" b="b"/>
              <a:pathLst>
                <a:path w="555" h="366" extrusionOk="0">
                  <a:moveTo>
                    <a:pt x="0" y="1"/>
                  </a:moveTo>
                  <a:lnTo>
                    <a:pt x="0" y="1"/>
                  </a:lnTo>
                  <a:cubicBezTo>
                    <a:pt x="109" y="109"/>
                    <a:pt x="180" y="365"/>
                    <a:pt x="315" y="365"/>
                  </a:cubicBezTo>
                  <a:cubicBezTo>
                    <a:pt x="378" y="365"/>
                    <a:pt x="454" y="310"/>
                    <a:pt x="555" y="1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3" name="Google Shape;9733;p10"/>
            <p:cNvSpPr/>
            <p:nvPr/>
          </p:nvSpPr>
          <p:spPr>
            <a:xfrm>
              <a:off x="3094975" y="1681975"/>
              <a:ext cx="15875" cy="9150"/>
            </a:xfrm>
            <a:custGeom>
              <a:avLst/>
              <a:gdLst/>
              <a:ahLst/>
              <a:cxnLst/>
              <a:rect l="l" t="t" r="r" b="b"/>
              <a:pathLst>
                <a:path w="635" h="366" extrusionOk="0">
                  <a:moveTo>
                    <a:pt x="1" y="1"/>
                  </a:moveTo>
                  <a:lnTo>
                    <a:pt x="1" y="1"/>
                  </a:lnTo>
                  <a:cubicBezTo>
                    <a:pt x="109" y="109"/>
                    <a:pt x="180" y="365"/>
                    <a:pt x="341" y="365"/>
                  </a:cubicBezTo>
                  <a:cubicBezTo>
                    <a:pt x="415" y="365"/>
                    <a:pt x="509" y="310"/>
                    <a:pt x="635" y="15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7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4" name="Google Shape;9734;p10"/>
            <p:cNvSpPr/>
            <p:nvPr/>
          </p:nvSpPr>
          <p:spPr>
            <a:xfrm>
              <a:off x="3213825" y="159880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5" name="Google Shape;9735;p10"/>
            <p:cNvSpPr/>
            <p:nvPr/>
          </p:nvSpPr>
          <p:spPr>
            <a:xfrm>
              <a:off x="3427725" y="14799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475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F0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6" name="Google Shape;9736;p10"/>
            <p:cNvSpPr/>
            <p:nvPr/>
          </p:nvSpPr>
          <p:spPr>
            <a:xfrm>
              <a:off x="3683225" y="1666150"/>
              <a:ext cx="5975" cy="3975"/>
            </a:xfrm>
            <a:custGeom>
              <a:avLst/>
              <a:gdLst/>
              <a:ahLst/>
              <a:cxnLst/>
              <a:rect l="l" t="t" r="r" b="b"/>
              <a:pathLst>
                <a:path w="239" h="159" extrusionOk="0">
                  <a:moveTo>
                    <a:pt x="90" y="0"/>
                  </a:moveTo>
                  <a:cubicBezTo>
                    <a:pt x="40" y="0"/>
                    <a:pt x="1" y="40"/>
                    <a:pt x="1" y="79"/>
                  </a:cubicBezTo>
                  <a:cubicBezTo>
                    <a:pt x="1" y="79"/>
                    <a:pt x="159" y="159"/>
                    <a:pt x="238" y="159"/>
                  </a:cubicBezTo>
                  <a:cubicBezTo>
                    <a:pt x="199" y="40"/>
                    <a:pt x="139" y="0"/>
                    <a:pt x="90" y="0"/>
                  </a:cubicBezTo>
                  <a:close/>
                </a:path>
              </a:pathLst>
            </a:custGeom>
            <a:solidFill>
              <a:srgbClr val="EF80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7" name="Google Shape;9737;p10"/>
            <p:cNvSpPr/>
            <p:nvPr/>
          </p:nvSpPr>
          <p:spPr>
            <a:xfrm>
              <a:off x="3712925" y="1527500"/>
              <a:ext cx="11925" cy="9925"/>
            </a:xfrm>
            <a:custGeom>
              <a:avLst/>
              <a:gdLst/>
              <a:ahLst/>
              <a:cxnLst/>
              <a:rect l="l" t="t" r="r" b="b"/>
              <a:pathLst>
                <a:path w="477" h="397" extrusionOk="0">
                  <a:moveTo>
                    <a:pt x="1" y="397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AA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8" name="Google Shape;9738;p10"/>
            <p:cNvSpPr/>
            <p:nvPr/>
          </p:nvSpPr>
          <p:spPr>
            <a:xfrm>
              <a:off x="2451275" y="3161700"/>
              <a:ext cx="713050" cy="479150"/>
            </a:xfrm>
            <a:custGeom>
              <a:avLst/>
              <a:gdLst/>
              <a:ahLst/>
              <a:cxnLst/>
              <a:rect l="l" t="t" r="r" b="b"/>
              <a:pathLst>
                <a:path w="28522" h="19166" extrusionOk="0">
                  <a:moveTo>
                    <a:pt x="27211" y="1"/>
                  </a:moveTo>
                  <a:cubicBezTo>
                    <a:pt x="27048" y="1"/>
                    <a:pt x="26871" y="44"/>
                    <a:pt x="26700" y="151"/>
                  </a:cubicBezTo>
                  <a:cubicBezTo>
                    <a:pt x="26541" y="310"/>
                    <a:pt x="26383" y="468"/>
                    <a:pt x="26224" y="627"/>
                  </a:cubicBezTo>
                  <a:cubicBezTo>
                    <a:pt x="25987" y="944"/>
                    <a:pt x="25511" y="785"/>
                    <a:pt x="25274" y="1102"/>
                  </a:cubicBezTo>
                  <a:cubicBezTo>
                    <a:pt x="25115" y="1261"/>
                    <a:pt x="24957" y="1419"/>
                    <a:pt x="24798" y="1578"/>
                  </a:cubicBezTo>
                  <a:cubicBezTo>
                    <a:pt x="22897" y="2607"/>
                    <a:pt x="21154" y="3875"/>
                    <a:pt x="19569" y="5380"/>
                  </a:cubicBezTo>
                  <a:cubicBezTo>
                    <a:pt x="19094" y="5697"/>
                    <a:pt x="18619" y="6014"/>
                    <a:pt x="18143" y="6331"/>
                  </a:cubicBezTo>
                  <a:cubicBezTo>
                    <a:pt x="17985" y="6331"/>
                    <a:pt x="17826" y="6410"/>
                    <a:pt x="17668" y="6410"/>
                  </a:cubicBezTo>
                  <a:cubicBezTo>
                    <a:pt x="12201" y="9421"/>
                    <a:pt x="7131" y="12907"/>
                    <a:pt x="1981" y="16313"/>
                  </a:cubicBezTo>
                  <a:cubicBezTo>
                    <a:pt x="1981" y="17423"/>
                    <a:pt x="1" y="17739"/>
                    <a:pt x="1031" y="19165"/>
                  </a:cubicBezTo>
                  <a:lnTo>
                    <a:pt x="1506" y="19165"/>
                  </a:lnTo>
                  <a:cubicBezTo>
                    <a:pt x="1665" y="19007"/>
                    <a:pt x="1823" y="18849"/>
                    <a:pt x="2061" y="18769"/>
                  </a:cubicBezTo>
                  <a:cubicBezTo>
                    <a:pt x="4358" y="17977"/>
                    <a:pt x="6497" y="16789"/>
                    <a:pt x="8399" y="15283"/>
                  </a:cubicBezTo>
                  <a:cubicBezTo>
                    <a:pt x="11409" y="13065"/>
                    <a:pt x="14499" y="11005"/>
                    <a:pt x="17826" y="9342"/>
                  </a:cubicBezTo>
                  <a:cubicBezTo>
                    <a:pt x="19807" y="8232"/>
                    <a:pt x="21867" y="7282"/>
                    <a:pt x="23372" y="5460"/>
                  </a:cubicBezTo>
                  <a:cubicBezTo>
                    <a:pt x="23531" y="4588"/>
                    <a:pt x="24323" y="4826"/>
                    <a:pt x="24798" y="4430"/>
                  </a:cubicBezTo>
                  <a:lnTo>
                    <a:pt x="27650" y="2449"/>
                  </a:lnTo>
                  <a:cubicBezTo>
                    <a:pt x="27809" y="2291"/>
                    <a:pt x="27967" y="2211"/>
                    <a:pt x="28126" y="2053"/>
                  </a:cubicBezTo>
                  <a:cubicBezTo>
                    <a:pt x="28522" y="1419"/>
                    <a:pt x="27096" y="1419"/>
                    <a:pt x="27809" y="548"/>
                  </a:cubicBezTo>
                  <a:cubicBezTo>
                    <a:pt x="27982" y="316"/>
                    <a:pt x="27650" y="1"/>
                    <a:pt x="27211" y="1"/>
                  </a:cubicBezTo>
                  <a:close/>
                </a:path>
              </a:pathLst>
            </a:custGeom>
            <a:solidFill>
              <a:srgbClr val="97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9" name="Google Shape;9739;p10"/>
            <p:cNvSpPr/>
            <p:nvPr/>
          </p:nvSpPr>
          <p:spPr>
            <a:xfrm>
              <a:off x="3154400" y="3031550"/>
              <a:ext cx="208000" cy="152600"/>
            </a:xfrm>
            <a:custGeom>
              <a:avLst/>
              <a:gdLst/>
              <a:ahLst/>
              <a:cxnLst/>
              <a:rect l="l" t="t" r="r" b="b"/>
              <a:pathLst>
                <a:path w="8320" h="6104" extrusionOk="0">
                  <a:moveTo>
                    <a:pt x="7324" y="1"/>
                  </a:moveTo>
                  <a:cubicBezTo>
                    <a:pt x="7145" y="1"/>
                    <a:pt x="6927" y="63"/>
                    <a:pt x="6656" y="208"/>
                  </a:cubicBezTo>
                  <a:lnTo>
                    <a:pt x="1" y="4486"/>
                  </a:lnTo>
                  <a:cubicBezTo>
                    <a:pt x="227" y="5619"/>
                    <a:pt x="324" y="6104"/>
                    <a:pt x="899" y="6104"/>
                  </a:cubicBezTo>
                  <a:cubicBezTo>
                    <a:pt x="1330" y="6104"/>
                    <a:pt x="2028" y="5832"/>
                    <a:pt x="3249" y="5357"/>
                  </a:cubicBezTo>
                  <a:lnTo>
                    <a:pt x="4279" y="4961"/>
                  </a:lnTo>
                  <a:lnTo>
                    <a:pt x="4596" y="4882"/>
                  </a:lnTo>
                  <a:cubicBezTo>
                    <a:pt x="4833" y="4803"/>
                    <a:pt x="4992" y="4724"/>
                    <a:pt x="5229" y="4644"/>
                  </a:cubicBezTo>
                  <a:cubicBezTo>
                    <a:pt x="6339" y="3694"/>
                    <a:pt x="8161" y="3218"/>
                    <a:pt x="8319" y="1317"/>
                  </a:cubicBezTo>
                  <a:cubicBezTo>
                    <a:pt x="8075" y="706"/>
                    <a:pt x="7925" y="1"/>
                    <a:pt x="7324" y="1"/>
                  </a:cubicBezTo>
                  <a:close/>
                </a:path>
              </a:pathLst>
            </a:custGeom>
            <a:solidFill>
              <a:srgbClr val="95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0" name="Google Shape;9740;p10"/>
            <p:cNvSpPr/>
            <p:nvPr/>
          </p:nvSpPr>
          <p:spPr>
            <a:xfrm>
              <a:off x="3320775" y="2999100"/>
              <a:ext cx="93125" cy="78675"/>
            </a:xfrm>
            <a:custGeom>
              <a:avLst/>
              <a:gdLst/>
              <a:ahLst/>
              <a:cxnLst/>
              <a:rect l="l" t="t" r="r" b="b"/>
              <a:pathLst>
                <a:path w="3725" h="3147" extrusionOk="0">
                  <a:moveTo>
                    <a:pt x="2298" y="1"/>
                  </a:moveTo>
                  <a:cubicBezTo>
                    <a:pt x="1347" y="159"/>
                    <a:pt x="476" y="634"/>
                    <a:pt x="1" y="1506"/>
                  </a:cubicBezTo>
                  <a:cubicBezTo>
                    <a:pt x="951" y="1506"/>
                    <a:pt x="1110" y="2377"/>
                    <a:pt x="1427" y="3011"/>
                  </a:cubicBezTo>
                  <a:cubicBezTo>
                    <a:pt x="1662" y="3105"/>
                    <a:pt x="1873" y="3147"/>
                    <a:pt x="2064" y="3147"/>
                  </a:cubicBezTo>
                  <a:cubicBezTo>
                    <a:pt x="2835" y="3147"/>
                    <a:pt x="3280" y="2473"/>
                    <a:pt x="3724" y="1902"/>
                  </a:cubicBezTo>
                  <a:lnTo>
                    <a:pt x="3724" y="1506"/>
                  </a:lnTo>
                  <a:cubicBezTo>
                    <a:pt x="3612" y="1528"/>
                    <a:pt x="3512" y="1539"/>
                    <a:pt x="3422" y="1539"/>
                  </a:cubicBezTo>
                  <a:cubicBezTo>
                    <a:pt x="2561" y="1539"/>
                    <a:pt x="2657" y="575"/>
                    <a:pt x="2298" y="1"/>
                  </a:cubicBezTo>
                  <a:close/>
                </a:path>
              </a:pathLst>
            </a:custGeom>
            <a:solidFill>
              <a:srgbClr val="A2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1" name="Google Shape;9741;p10"/>
            <p:cNvSpPr/>
            <p:nvPr/>
          </p:nvSpPr>
          <p:spPr>
            <a:xfrm>
              <a:off x="3118750" y="3143700"/>
              <a:ext cx="116875" cy="69325"/>
            </a:xfrm>
            <a:custGeom>
              <a:avLst/>
              <a:gdLst/>
              <a:ahLst/>
              <a:cxnLst/>
              <a:rect l="l" t="t" r="r" b="b"/>
              <a:pathLst>
                <a:path w="4675" h="2773" extrusionOk="0">
                  <a:moveTo>
                    <a:pt x="1427" y="0"/>
                  </a:moveTo>
                  <a:cubicBezTo>
                    <a:pt x="872" y="158"/>
                    <a:pt x="317" y="475"/>
                    <a:pt x="1" y="871"/>
                  </a:cubicBezTo>
                  <a:cubicBezTo>
                    <a:pt x="238" y="951"/>
                    <a:pt x="793" y="1109"/>
                    <a:pt x="714" y="1268"/>
                  </a:cubicBezTo>
                  <a:cubicBezTo>
                    <a:pt x="1" y="2298"/>
                    <a:pt x="1110" y="2298"/>
                    <a:pt x="1427" y="2773"/>
                  </a:cubicBezTo>
                  <a:cubicBezTo>
                    <a:pt x="2298" y="1901"/>
                    <a:pt x="3803" y="1901"/>
                    <a:pt x="4675" y="871"/>
                  </a:cubicBezTo>
                  <a:cubicBezTo>
                    <a:pt x="4358" y="871"/>
                    <a:pt x="3962" y="951"/>
                    <a:pt x="3566" y="1030"/>
                  </a:cubicBezTo>
                  <a:cubicBezTo>
                    <a:pt x="3224" y="1222"/>
                    <a:pt x="2940" y="1305"/>
                    <a:pt x="2700" y="1305"/>
                  </a:cubicBezTo>
                  <a:cubicBezTo>
                    <a:pt x="2048" y="1305"/>
                    <a:pt x="1716" y="695"/>
                    <a:pt x="1427" y="0"/>
                  </a:cubicBez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2" name="Google Shape;9742;p10"/>
            <p:cNvSpPr/>
            <p:nvPr/>
          </p:nvSpPr>
          <p:spPr>
            <a:xfrm>
              <a:off x="3877325" y="2595050"/>
              <a:ext cx="59450" cy="49550"/>
            </a:xfrm>
            <a:custGeom>
              <a:avLst/>
              <a:gdLst/>
              <a:ahLst/>
              <a:cxnLst/>
              <a:rect l="l" t="t" r="r" b="b"/>
              <a:pathLst>
                <a:path w="2378" h="1982" extrusionOk="0">
                  <a:moveTo>
                    <a:pt x="2377" y="1"/>
                  </a:moveTo>
                  <a:lnTo>
                    <a:pt x="2377" y="1"/>
                  </a:lnTo>
                  <a:cubicBezTo>
                    <a:pt x="1427" y="476"/>
                    <a:pt x="634" y="1189"/>
                    <a:pt x="1" y="1981"/>
                  </a:cubicBezTo>
                  <a:lnTo>
                    <a:pt x="555" y="1981"/>
                  </a:lnTo>
                  <a:cubicBezTo>
                    <a:pt x="1506" y="1664"/>
                    <a:pt x="2377" y="1189"/>
                    <a:pt x="2377" y="1"/>
                  </a:cubicBezTo>
                  <a:close/>
                </a:path>
              </a:pathLst>
            </a:custGeom>
            <a:solidFill>
              <a:srgbClr val="AA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3" name="Google Shape;9743;p10"/>
            <p:cNvSpPr/>
            <p:nvPr/>
          </p:nvSpPr>
          <p:spPr>
            <a:xfrm>
              <a:off x="2902875" y="3296200"/>
              <a:ext cx="37650" cy="25975"/>
            </a:xfrm>
            <a:custGeom>
              <a:avLst/>
              <a:gdLst/>
              <a:ahLst/>
              <a:cxnLst/>
              <a:rect l="l" t="t" r="r" b="b"/>
              <a:pathLst>
                <a:path w="1506" h="1039" extrusionOk="0">
                  <a:moveTo>
                    <a:pt x="1505" y="0"/>
                  </a:moveTo>
                  <a:cubicBezTo>
                    <a:pt x="872" y="0"/>
                    <a:pt x="238" y="396"/>
                    <a:pt x="0" y="1030"/>
                  </a:cubicBezTo>
                  <a:cubicBezTo>
                    <a:pt x="52" y="1036"/>
                    <a:pt x="104" y="1039"/>
                    <a:pt x="154" y="1039"/>
                  </a:cubicBezTo>
                  <a:cubicBezTo>
                    <a:pt x="793" y="1039"/>
                    <a:pt x="1285" y="588"/>
                    <a:pt x="1505" y="0"/>
                  </a:cubicBezTo>
                  <a:close/>
                </a:path>
              </a:pathLst>
            </a:custGeom>
            <a:solidFill>
              <a:srgbClr val="BC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4" name="Google Shape;9744;p10"/>
            <p:cNvSpPr/>
            <p:nvPr/>
          </p:nvSpPr>
          <p:spPr>
            <a:xfrm>
              <a:off x="2857300" y="3191225"/>
              <a:ext cx="13900" cy="8250"/>
            </a:xfrm>
            <a:custGeom>
              <a:avLst/>
              <a:gdLst/>
              <a:ahLst/>
              <a:cxnLst/>
              <a:rect l="l" t="t" r="r" b="b"/>
              <a:pathLst>
                <a:path w="556" h="330" extrusionOk="0">
                  <a:moveTo>
                    <a:pt x="1" y="0"/>
                  </a:moveTo>
                  <a:lnTo>
                    <a:pt x="1" y="0"/>
                  </a:lnTo>
                  <a:cubicBezTo>
                    <a:pt x="110" y="109"/>
                    <a:pt x="181" y="330"/>
                    <a:pt x="317" y="330"/>
                  </a:cubicBezTo>
                  <a:cubicBezTo>
                    <a:pt x="380" y="330"/>
                    <a:pt x="456" y="283"/>
                    <a:pt x="555" y="1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080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5" name="Google Shape;9745;p10"/>
            <p:cNvSpPr/>
            <p:nvPr/>
          </p:nvSpPr>
          <p:spPr>
            <a:xfrm>
              <a:off x="3083100" y="3177350"/>
              <a:ext cx="23800" cy="13900"/>
            </a:xfrm>
            <a:custGeom>
              <a:avLst/>
              <a:gdLst/>
              <a:ahLst/>
              <a:cxnLst/>
              <a:rect l="l" t="t" r="r" b="b"/>
              <a:pathLst>
                <a:path w="952" h="556" extrusionOk="0">
                  <a:moveTo>
                    <a:pt x="951" y="1"/>
                  </a:moveTo>
                  <a:cubicBezTo>
                    <a:pt x="555" y="1"/>
                    <a:pt x="159" y="159"/>
                    <a:pt x="1" y="555"/>
                  </a:cubicBezTo>
                  <a:cubicBezTo>
                    <a:pt x="397" y="555"/>
                    <a:pt x="714" y="397"/>
                    <a:pt x="951" y="1"/>
                  </a:cubicBez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6" name="Google Shape;9746;p10"/>
            <p:cNvSpPr/>
            <p:nvPr/>
          </p:nvSpPr>
          <p:spPr>
            <a:xfrm>
              <a:off x="4164525" y="2418275"/>
              <a:ext cx="23775" cy="12425"/>
            </a:xfrm>
            <a:custGeom>
              <a:avLst/>
              <a:gdLst/>
              <a:ahLst/>
              <a:cxnLst/>
              <a:rect l="l" t="t" r="r" b="b"/>
              <a:pathLst>
                <a:path w="951" h="497" extrusionOk="0">
                  <a:moveTo>
                    <a:pt x="754" y="1"/>
                  </a:moveTo>
                  <a:cubicBezTo>
                    <a:pt x="429" y="1"/>
                    <a:pt x="132" y="166"/>
                    <a:pt x="0" y="496"/>
                  </a:cubicBezTo>
                  <a:cubicBezTo>
                    <a:pt x="317" y="496"/>
                    <a:pt x="713" y="338"/>
                    <a:pt x="951" y="21"/>
                  </a:cubicBezTo>
                  <a:cubicBezTo>
                    <a:pt x="885" y="7"/>
                    <a:pt x="819" y="1"/>
                    <a:pt x="754" y="1"/>
                  </a:cubicBezTo>
                  <a:close/>
                </a:path>
              </a:pathLst>
            </a:custGeom>
            <a:solidFill>
              <a:srgbClr val="C05E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7" name="Google Shape;9747;p10"/>
            <p:cNvSpPr/>
            <p:nvPr/>
          </p:nvSpPr>
          <p:spPr>
            <a:xfrm>
              <a:off x="3936750" y="2585150"/>
              <a:ext cx="13875" cy="11900"/>
            </a:xfrm>
            <a:custGeom>
              <a:avLst/>
              <a:gdLst/>
              <a:ahLst/>
              <a:cxnLst/>
              <a:rect l="l" t="t" r="r" b="b"/>
              <a:pathLst>
                <a:path w="555" h="476" extrusionOk="0">
                  <a:moveTo>
                    <a:pt x="555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AA4D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8" name="Google Shape;9748;p10"/>
            <p:cNvSpPr/>
            <p:nvPr/>
          </p:nvSpPr>
          <p:spPr>
            <a:xfrm>
              <a:off x="3378225" y="2987225"/>
              <a:ext cx="13875" cy="11900"/>
            </a:xfrm>
            <a:custGeom>
              <a:avLst/>
              <a:gdLst/>
              <a:ahLst/>
              <a:cxnLst/>
              <a:rect l="l" t="t" r="r" b="b"/>
              <a:pathLst>
                <a:path w="555" h="476" extrusionOk="0">
                  <a:moveTo>
                    <a:pt x="555" y="0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A2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9" name="Google Shape;9749;p10"/>
            <p:cNvSpPr/>
            <p:nvPr/>
          </p:nvSpPr>
          <p:spPr>
            <a:xfrm>
              <a:off x="3104900" y="3167450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555" y="1"/>
                  </a:moveTo>
                  <a:lnTo>
                    <a:pt x="0" y="397"/>
                  </a:ln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0" name="Google Shape;9750;p10"/>
            <p:cNvSpPr/>
            <p:nvPr/>
          </p:nvSpPr>
          <p:spPr>
            <a:xfrm>
              <a:off x="4281375" y="2323700"/>
              <a:ext cx="13900" cy="11925"/>
            </a:xfrm>
            <a:custGeom>
              <a:avLst/>
              <a:gdLst/>
              <a:ahLst/>
              <a:cxnLst/>
              <a:rect l="l" t="t" r="r" b="b"/>
              <a:pathLst>
                <a:path w="556" h="477" extrusionOk="0">
                  <a:moveTo>
                    <a:pt x="555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1" name="Google Shape;9751;p10"/>
            <p:cNvSpPr/>
            <p:nvPr/>
          </p:nvSpPr>
          <p:spPr>
            <a:xfrm>
              <a:off x="3069225" y="3191225"/>
              <a:ext cx="13900" cy="11900"/>
            </a:xfrm>
            <a:custGeom>
              <a:avLst/>
              <a:gdLst/>
              <a:ahLst/>
              <a:cxnLst/>
              <a:rect l="l" t="t" r="r" b="b"/>
              <a:pathLst>
                <a:path w="556" h="476" extrusionOk="0">
                  <a:moveTo>
                    <a:pt x="556" y="0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2" name="Google Shape;9752;p10"/>
            <p:cNvSpPr/>
            <p:nvPr/>
          </p:nvSpPr>
          <p:spPr>
            <a:xfrm>
              <a:off x="4293250" y="2311825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D36D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3" name="Google Shape;9753;p10"/>
            <p:cNvSpPr/>
            <p:nvPr/>
          </p:nvSpPr>
          <p:spPr>
            <a:xfrm>
              <a:off x="3154400" y="2350900"/>
              <a:ext cx="93150" cy="56025"/>
            </a:xfrm>
            <a:custGeom>
              <a:avLst/>
              <a:gdLst/>
              <a:ahLst/>
              <a:cxnLst/>
              <a:rect l="l" t="t" r="r" b="b"/>
              <a:pathLst>
                <a:path w="3726" h="2241" extrusionOk="0">
                  <a:moveTo>
                    <a:pt x="2474" y="0"/>
                  </a:moveTo>
                  <a:cubicBezTo>
                    <a:pt x="2357" y="0"/>
                    <a:pt x="2243" y="9"/>
                    <a:pt x="2140" y="22"/>
                  </a:cubicBezTo>
                  <a:cubicBezTo>
                    <a:pt x="1427" y="180"/>
                    <a:pt x="714" y="339"/>
                    <a:pt x="1" y="339"/>
                  </a:cubicBezTo>
                  <a:cubicBezTo>
                    <a:pt x="397" y="1210"/>
                    <a:pt x="634" y="2240"/>
                    <a:pt x="1902" y="2240"/>
                  </a:cubicBezTo>
                  <a:lnTo>
                    <a:pt x="2377" y="1765"/>
                  </a:lnTo>
                  <a:cubicBezTo>
                    <a:pt x="2615" y="1448"/>
                    <a:pt x="3011" y="1527"/>
                    <a:pt x="3328" y="1290"/>
                  </a:cubicBezTo>
                  <a:cubicBezTo>
                    <a:pt x="3726" y="229"/>
                    <a:pt x="3070" y="0"/>
                    <a:pt x="2474" y="0"/>
                  </a:cubicBezTo>
                  <a:close/>
                </a:path>
              </a:pathLst>
            </a:custGeom>
            <a:solidFill>
              <a:srgbClr val="9343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4" name="Google Shape;9754;p10"/>
            <p:cNvSpPr/>
            <p:nvPr/>
          </p:nvSpPr>
          <p:spPr>
            <a:xfrm>
              <a:off x="3069225" y="2452450"/>
              <a:ext cx="79250" cy="31125"/>
            </a:xfrm>
            <a:custGeom>
              <a:avLst/>
              <a:gdLst/>
              <a:ahLst/>
              <a:cxnLst/>
              <a:rect l="l" t="t" r="r" b="b"/>
              <a:pathLst>
                <a:path w="3170" h="1245" extrusionOk="0">
                  <a:moveTo>
                    <a:pt x="2378" y="1"/>
                  </a:moveTo>
                  <a:lnTo>
                    <a:pt x="1" y="1030"/>
                  </a:lnTo>
                  <a:cubicBezTo>
                    <a:pt x="326" y="1182"/>
                    <a:pt x="626" y="1245"/>
                    <a:pt x="910" y="1245"/>
                  </a:cubicBezTo>
                  <a:cubicBezTo>
                    <a:pt x="1665" y="1245"/>
                    <a:pt x="2299" y="800"/>
                    <a:pt x="2932" y="397"/>
                  </a:cubicBezTo>
                  <a:cubicBezTo>
                    <a:pt x="3170" y="238"/>
                    <a:pt x="2615" y="159"/>
                    <a:pt x="2378" y="1"/>
                  </a:cubicBezTo>
                  <a:close/>
                </a:path>
              </a:pathLst>
            </a:custGeom>
            <a:solidFill>
              <a:srgbClr val="EE8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5" name="Google Shape;9755;p10"/>
            <p:cNvSpPr/>
            <p:nvPr/>
          </p:nvSpPr>
          <p:spPr>
            <a:xfrm>
              <a:off x="3130625" y="2420800"/>
              <a:ext cx="23800" cy="21775"/>
            </a:xfrm>
            <a:custGeom>
              <a:avLst/>
              <a:gdLst/>
              <a:ahLst/>
              <a:cxnLst/>
              <a:rect l="l" t="t" r="r" b="b"/>
              <a:pathLst>
                <a:path w="952" h="871" extrusionOk="0">
                  <a:moveTo>
                    <a:pt x="394" y="1"/>
                  </a:moveTo>
                  <a:cubicBezTo>
                    <a:pt x="110" y="1"/>
                    <a:pt x="55" y="436"/>
                    <a:pt x="1" y="870"/>
                  </a:cubicBezTo>
                  <a:lnTo>
                    <a:pt x="952" y="316"/>
                  </a:lnTo>
                  <a:cubicBezTo>
                    <a:pt x="703" y="92"/>
                    <a:pt x="524" y="1"/>
                    <a:pt x="394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6" name="Google Shape;9756;p10"/>
            <p:cNvSpPr/>
            <p:nvPr/>
          </p:nvSpPr>
          <p:spPr>
            <a:xfrm>
              <a:off x="3213825" y="2382625"/>
              <a:ext cx="23800" cy="12800"/>
            </a:xfrm>
            <a:custGeom>
              <a:avLst/>
              <a:gdLst/>
              <a:ahLst/>
              <a:cxnLst/>
              <a:rect l="l" t="t" r="r" b="b"/>
              <a:pathLst>
                <a:path w="952" h="512" extrusionOk="0">
                  <a:moveTo>
                    <a:pt x="754" y="1"/>
                  </a:moveTo>
                  <a:cubicBezTo>
                    <a:pt x="430" y="1"/>
                    <a:pt x="132" y="166"/>
                    <a:pt x="0" y="496"/>
                  </a:cubicBezTo>
                  <a:cubicBezTo>
                    <a:pt x="52" y="506"/>
                    <a:pt x="105" y="511"/>
                    <a:pt x="156" y="511"/>
                  </a:cubicBezTo>
                  <a:cubicBezTo>
                    <a:pt x="497" y="511"/>
                    <a:pt x="813" y="296"/>
                    <a:pt x="951" y="21"/>
                  </a:cubicBezTo>
                  <a:cubicBezTo>
                    <a:pt x="885" y="7"/>
                    <a:pt x="819" y="1"/>
                    <a:pt x="754" y="1"/>
                  </a:cubicBezTo>
                  <a:close/>
                </a:path>
              </a:pathLst>
            </a:custGeom>
            <a:solidFill>
              <a:srgbClr val="A44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7" name="Google Shape;9757;p10"/>
            <p:cNvSpPr/>
            <p:nvPr/>
          </p:nvSpPr>
          <p:spPr>
            <a:xfrm>
              <a:off x="3784250" y="3830975"/>
              <a:ext cx="37150" cy="36400"/>
            </a:xfrm>
            <a:custGeom>
              <a:avLst/>
              <a:gdLst/>
              <a:ahLst/>
              <a:cxnLst/>
              <a:rect l="l" t="t" r="r" b="b"/>
              <a:pathLst>
                <a:path w="1486" h="1456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713" y="317"/>
                    <a:pt x="238" y="792"/>
                    <a:pt x="0" y="1426"/>
                  </a:cubicBezTo>
                  <a:cubicBezTo>
                    <a:pt x="129" y="1446"/>
                    <a:pt x="249" y="1456"/>
                    <a:pt x="360" y="1456"/>
                  </a:cubicBezTo>
                  <a:cubicBezTo>
                    <a:pt x="1139" y="1456"/>
                    <a:pt x="1486" y="971"/>
                    <a:pt x="1347" y="0"/>
                  </a:cubicBezTo>
                  <a:close/>
                </a:path>
              </a:pathLst>
            </a:custGeom>
            <a:solidFill>
              <a:srgbClr val="AB4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8" name="Google Shape;9758;p10"/>
            <p:cNvSpPr/>
            <p:nvPr/>
          </p:nvSpPr>
          <p:spPr>
            <a:xfrm>
              <a:off x="3877325" y="3726000"/>
              <a:ext cx="13900" cy="21800"/>
            </a:xfrm>
            <a:custGeom>
              <a:avLst/>
              <a:gdLst/>
              <a:ahLst/>
              <a:cxnLst/>
              <a:rect l="l" t="t" r="r" b="b"/>
              <a:pathLst>
                <a:path w="556" h="872" extrusionOk="0">
                  <a:moveTo>
                    <a:pt x="555" y="0"/>
                  </a:moveTo>
                  <a:lnTo>
                    <a:pt x="555" y="0"/>
                  </a:lnTo>
                  <a:cubicBezTo>
                    <a:pt x="159" y="159"/>
                    <a:pt x="1" y="475"/>
                    <a:pt x="1" y="872"/>
                  </a:cubicBezTo>
                  <a:cubicBezTo>
                    <a:pt x="318" y="713"/>
                    <a:pt x="555" y="317"/>
                    <a:pt x="555" y="0"/>
                  </a:cubicBez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9" name="Google Shape;9759;p10"/>
            <p:cNvSpPr/>
            <p:nvPr/>
          </p:nvSpPr>
          <p:spPr>
            <a:xfrm>
              <a:off x="3867425" y="3747775"/>
              <a:ext cx="9925" cy="13900"/>
            </a:xfrm>
            <a:custGeom>
              <a:avLst/>
              <a:gdLst/>
              <a:ahLst/>
              <a:cxnLst/>
              <a:rect l="l" t="t" r="r" b="b"/>
              <a:pathLst>
                <a:path w="397" h="556" extrusionOk="0">
                  <a:moveTo>
                    <a:pt x="397" y="1"/>
                  </a:moveTo>
                  <a:lnTo>
                    <a:pt x="1" y="555"/>
                  </a:lnTo>
                  <a:close/>
                </a:path>
              </a:pathLst>
            </a:custGeom>
            <a:solidFill>
              <a:srgbClr val="AF5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0" name="Google Shape;9760;p10"/>
            <p:cNvSpPr/>
            <p:nvPr/>
          </p:nvSpPr>
          <p:spPr>
            <a:xfrm>
              <a:off x="3401975" y="4425150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B4D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1" name="Google Shape;9761;p10"/>
            <p:cNvSpPr/>
            <p:nvPr/>
          </p:nvSpPr>
          <p:spPr>
            <a:xfrm>
              <a:off x="2397800" y="3838875"/>
              <a:ext cx="768500" cy="635825"/>
            </a:xfrm>
            <a:custGeom>
              <a:avLst/>
              <a:gdLst/>
              <a:ahLst/>
              <a:cxnLst/>
              <a:rect l="l" t="t" r="r" b="b"/>
              <a:pathLst>
                <a:path w="30740" h="25433" extrusionOk="0">
                  <a:moveTo>
                    <a:pt x="29552" y="1"/>
                  </a:moveTo>
                  <a:cubicBezTo>
                    <a:pt x="29155" y="80"/>
                    <a:pt x="29076" y="397"/>
                    <a:pt x="28839" y="714"/>
                  </a:cubicBezTo>
                  <a:cubicBezTo>
                    <a:pt x="28680" y="793"/>
                    <a:pt x="28522" y="952"/>
                    <a:pt x="28363" y="1189"/>
                  </a:cubicBezTo>
                  <a:cubicBezTo>
                    <a:pt x="24085" y="5705"/>
                    <a:pt x="18698" y="8874"/>
                    <a:pt x="14024" y="12994"/>
                  </a:cubicBezTo>
                  <a:cubicBezTo>
                    <a:pt x="9745" y="16638"/>
                    <a:pt x="4913" y="19570"/>
                    <a:pt x="872" y="23372"/>
                  </a:cubicBezTo>
                  <a:cubicBezTo>
                    <a:pt x="1" y="24244"/>
                    <a:pt x="80" y="24561"/>
                    <a:pt x="872" y="25115"/>
                  </a:cubicBezTo>
                  <a:cubicBezTo>
                    <a:pt x="1110" y="25274"/>
                    <a:pt x="1427" y="25353"/>
                    <a:pt x="1744" y="25432"/>
                  </a:cubicBezTo>
                  <a:cubicBezTo>
                    <a:pt x="3249" y="24165"/>
                    <a:pt x="4833" y="22897"/>
                    <a:pt x="6260" y="21550"/>
                  </a:cubicBezTo>
                  <a:cubicBezTo>
                    <a:pt x="7923" y="20045"/>
                    <a:pt x="9745" y="18698"/>
                    <a:pt x="11726" y="17510"/>
                  </a:cubicBezTo>
                  <a:cubicBezTo>
                    <a:pt x="13311" y="16559"/>
                    <a:pt x="14816" y="15291"/>
                    <a:pt x="16083" y="13945"/>
                  </a:cubicBezTo>
                  <a:cubicBezTo>
                    <a:pt x="18460" y="11647"/>
                    <a:pt x="21154" y="9746"/>
                    <a:pt x="24006" y="8161"/>
                  </a:cubicBezTo>
                  <a:cubicBezTo>
                    <a:pt x="25907" y="5784"/>
                    <a:pt x="28442" y="4041"/>
                    <a:pt x="30740" y="2061"/>
                  </a:cubicBezTo>
                  <a:cubicBezTo>
                    <a:pt x="30582" y="1506"/>
                    <a:pt x="30344" y="872"/>
                    <a:pt x="30027" y="318"/>
                  </a:cubicBezTo>
                  <a:cubicBezTo>
                    <a:pt x="29948" y="159"/>
                    <a:pt x="29710" y="1"/>
                    <a:pt x="29552" y="1"/>
                  </a:cubicBez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2" name="Google Shape;9762;p10"/>
            <p:cNvSpPr/>
            <p:nvPr/>
          </p:nvSpPr>
          <p:spPr>
            <a:xfrm>
              <a:off x="3332650" y="3379375"/>
              <a:ext cx="380300" cy="332775"/>
            </a:xfrm>
            <a:custGeom>
              <a:avLst/>
              <a:gdLst/>
              <a:ahLst/>
              <a:cxnLst/>
              <a:rect l="l" t="t" r="r" b="b"/>
              <a:pathLst>
                <a:path w="15212" h="13311" extrusionOk="0">
                  <a:moveTo>
                    <a:pt x="14261" y="1"/>
                  </a:moveTo>
                  <a:cubicBezTo>
                    <a:pt x="14103" y="238"/>
                    <a:pt x="13944" y="397"/>
                    <a:pt x="13786" y="476"/>
                  </a:cubicBezTo>
                  <a:cubicBezTo>
                    <a:pt x="13628" y="714"/>
                    <a:pt x="13469" y="872"/>
                    <a:pt x="13231" y="951"/>
                  </a:cubicBezTo>
                  <a:cubicBezTo>
                    <a:pt x="10934" y="2774"/>
                    <a:pt x="9112" y="5150"/>
                    <a:pt x="6656" y="6735"/>
                  </a:cubicBezTo>
                  <a:cubicBezTo>
                    <a:pt x="6339" y="7527"/>
                    <a:pt x="5467" y="7923"/>
                    <a:pt x="4834" y="8399"/>
                  </a:cubicBezTo>
                  <a:cubicBezTo>
                    <a:pt x="3011" y="9508"/>
                    <a:pt x="1427" y="10855"/>
                    <a:pt x="1" y="12360"/>
                  </a:cubicBezTo>
                  <a:cubicBezTo>
                    <a:pt x="397" y="12835"/>
                    <a:pt x="872" y="13152"/>
                    <a:pt x="1427" y="13311"/>
                  </a:cubicBezTo>
                  <a:cubicBezTo>
                    <a:pt x="5467" y="10617"/>
                    <a:pt x="9191" y="7448"/>
                    <a:pt x="12518" y="3883"/>
                  </a:cubicBezTo>
                  <a:cubicBezTo>
                    <a:pt x="13073" y="3170"/>
                    <a:pt x="13865" y="2774"/>
                    <a:pt x="14341" y="1981"/>
                  </a:cubicBezTo>
                  <a:cubicBezTo>
                    <a:pt x="14413" y="1837"/>
                    <a:pt x="14353" y="1496"/>
                    <a:pt x="14641" y="1496"/>
                  </a:cubicBezTo>
                  <a:cubicBezTo>
                    <a:pt x="14670" y="1496"/>
                    <a:pt x="14701" y="1499"/>
                    <a:pt x="14737" y="1506"/>
                  </a:cubicBezTo>
                  <a:cubicBezTo>
                    <a:pt x="14895" y="1506"/>
                    <a:pt x="15054" y="1506"/>
                    <a:pt x="15212" y="1427"/>
                  </a:cubicBezTo>
                  <a:cubicBezTo>
                    <a:pt x="15212" y="714"/>
                    <a:pt x="15133" y="1"/>
                    <a:pt x="14261" y="1"/>
                  </a:cubicBezTo>
                  <a:close/>
                </a:path>
              </a:pathLst>
            </a:custGeom>
            <a:solidFill>
              <a:srgbClr val="A0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3" name="Google Shape;9763;p10"/>
            <p:cNvSpPr/>
            <p:nvPr/>
          </p:nvSpPr>
          <p:spPr>
            <a:xfrm>
              <a:off x="3134600" y="3688350"/>
              <a:ext cx="233725" cy="204050"/>
            </a:xfrm>
            <a:custGeom>
              <a:avLst/>
              <a:gdLst/>
              <a:ahLst/>
              <a:cxnLst/>
              <a:rect l="l" t="t" r="r" b="b"/>
              <a:pathLst>
                <a:path w="9349" h="8162" extrusionOk="0">
                  <a:moveTo>
                    <a:pt x="7923" y="1"/>
                  </a:moveTo>
                  <a:lnTo>
                    <a:pt x="6972" y="476"/>
                  </a:lnTo>
                  <a:cubicBezTo>
                    <a:pt x="5467" y="2457"/>
                    <a:pt x="3486" y="4121"/>
                    <a:pt x="1268" y="5309"/>
                  </a:cubicBezTo>
                  <a:cubicBezTo>
                    <a:pt x="713" y="5309"/>
                    <a:pt x="317" y="5784"/>
                    <a:pt x="317" y="6260"/>
                  </a:cubicBezTo>
                  <a:cubicBezTo>
                    <a:pt x="397" y="7052"/>
                    <a:pt x="0" y="8003"/>
                    <a:pt x="1268" y="8161"/>
                  </a:cubicBezTo>
                  <a:cubicBezTo>
                    <a:pt x="4279" y="6260"/>
                    <a:pt x="7051" y="3804"/>
                    <a:pt x="9349" y="1031"/>
                  </a:cubicBezTo>
                  <a:cubicBezTo>
                    <a:pt x="9270" y="1"/>
                    <a:pt x="8557" y="1"/>
                    <a:pt x="7923" y="1"/>
                  </a:cubicBezTo>
                  <a:close/>
                </a:path>
              </a:pathLst>
            </a:custGeom>
            <a:solidFill>
              <a:srgbClr val="98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4" name="Google Shape;9764;p10"/>
            <p:cNvSpPr/>
            <p:nvPr/>
          </p:nvSpPr>
          <p:spPr>
            <a:xfrm>
              <a:off x="3689175" y="3413050"/>
              <a:ext cx="11900" cy="15875"/>
            </a:xfrm>
            <a:custGeom>
              <a:avLst/>
              <a:gdLst/>
              <a:ahLst/>
              <a:cxnLst/>
              <a:rect l="l" t="t" r="r" b="b"/>
              <a:pathLst>
                <a:path w="476" h="635" extrusionOk="0">
                  <a:moveTo>
                    <a:pt x="80" y="1"/>
                  </a:moveTo>
                  <a:lnTo>
                    <a:pt x="0" y="634"/>
                  </a:lnTo>
                  <a:lnTo>
                    <a:pt x="0" y="634"/>
                  </a:lnTo>
                  <a:lnTo>
                    <a:pt x="476" y="15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5" name="Google Shape;9765;p10"/>
            <p:cNvSpPr/>
            <p:nvPr/>
          </p:nvSpPr>
          <p:spPr>
            <a:xfrm>
              <a:off x="4212050" y="29535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6" name="Google Shape;9766;p10"/>
            <p:cNvSpPr/>
            <p:nvPr/>
          </p:nvSpPr>
          <p:spPr>
            <a:xfrm>
              <a:off x="3178175" y="39854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EF7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7" name="Google Shape;9767;p10"/>
            <p:cNvSpPr/>
            <p:nvPr/>
          </p:nvSpPr>
          <p:spPr>
            <a:xfrm>
              <a:off x="2999925" y="4076550"/>
              <a:ext cx="3975" cy="4000"/>
            </a:xfrm>
            <a:custGeom>
              <a:avLst/>
              <a:gdLst/>
              <a:ahLst/>
              <a:cxnLst/>
              <a:rect l="l" t="t" r="r" b="b"/>
              <a:pathLst>
                <a:path w="159" h="160" extrusionOk="0">
                  <a:moveTo>
                    <a:pt x="79" y="1"/>
                  </a:moveTo>
                  <a:lnTo>
                    <a:pt x="0" y="159"/>
                  </a:lnTo>
                  <a:lnTo>
                    <a:pt x="0" y="159"/>
                  </a:lnTo>
                  <a:lnTo>
                    <a:pt x="159" y="8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EE7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8" name="Google Shape;9768;p10"/>
            <p:cNvSpPr/>
            <p:nvPr/>
          </p:nvSpPr>
          <p:spPr>
            <a:xfrm>
              <a:off x="2892950" y="3937925"/>
              <a:ext cx="23800" cy="10425"/>
            </a:xfrm>
            <a:custGeom>
              <a:avLst/>
              <a:gdLst/>
              <a:ahLst/>
              <a:cxnLst/>
              <a:rect l="l" t="t" r="r" b="b"/>
              <a:pathLst>
                <a:path w="952" h="417" extrusionOk="0">
                  <a:moveTo>
                    <a:pt x="1" y="0"/>
                  </a:moveTo>
                  <a:cubicBezTo>
                    <a:pt x="159" y="278"/>
                    <a:pt x="318" y="416"/>
                    <a:pt x="476" y="416"/>
                  </a:cubicBezTo>
                  <a:cubicBezTo>
                    <a:pt x="635" y="416"/>
                    <a:pt x="793" y="278"/>
                    <a:pt x="952" y="0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9" name="Google Shape;9769;p10"/>
            <p:cNvSpPr/>
            <p:nvPr/>
          </p:nvSpPr>
          <p:spPr>
            <a:xfrm>
              <a:off x="2879100" y="3904250"/>
              <a:ext cx="13875" cy="9925"/>
            </a:xfrm>
            <a:custGeom>
              <a:avLst/>
              <a:gdLst/>
              <a:ahLst/>
              <a:cxnLst/>
              <a:rect l="l" t="t" r="r" b="b"/>
              <a:pathLst>
                <a:path w="555" h="397" extrusionOk="0">
                  <a:moveTo>
                    <a:pt x="0" y="0"/>
                  </a:moveTo>
                  <a:lnTo>
                    <a:pt x="555" y="397"/>
                  </a:ln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0" name="Google Shape;9770;p10"/>
            <p:cNvSpPr/>
            <p:nvPr/>
          </p:nvSpPr>
          <p:spPr>
            <a:xfrm>
              <a:off x="2892950" y="3914150"/>
              <a:ext cx="7950" cy="11900"/>
            </a:xfrm>
            <a:custGeom>
              <a:avLst/>
              <a:gdLst/>
              <a:ahLst/>
              <a:cxnLst/>
              <a:rect l="l" t="t" r="r" b="b"/>
              <a:pathLst>
                <a:path w="318" h="476" extrusionOk="0">
                  <a:moveTo>
                    <a:pt x="1" y="1"/>
                  </a:moveTo>
                  <a:lnTo>
                    <a:pt x="1" y="476"/>
                  </a:lnTo>
                  <a:cubicBezTo>
                    <a:pt x="318" y="317"/>
                    <a:pt x="318" y="159"/>
                    <a:pt x="1" y="1"/>
                  </a:cubicBezTo>
                  <a:close/>
                </a:path>
              </a:pathLst>
            </a:custGeom>
            <a:solidFill>
              <a:srgbClr val="F081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1" name="Google Shape;9771;p10"/>
            <p:cNvSpPr/>
            <p:nvPr/>
          </p:nvSpPr>
          <p:spPr>
            <a:xfrm>
              <a:off x="4149275" y="3926025"/>
              <a:ext cx="122225" cy="296075"/>
            </a:xfrm>
            <a:custGeom>
              <a:avLst/>
              <a:gdLst/>
              <a:ahLst/>
              <a:cxnLst/>
              <a:rect l="l" t="t" r="r" b="b"/>
              <a:pathLst>
                <a:path w="4889" h="11843" extrusionOk="0">
                  <a:moveTo>
                    <a:pt x="3383" y="1"/>
                  </a:moveTo>
                  <a:cubicBezTo>
                    <a:pt x="3225" y="239"/>
                    <a:pt x="2967" y="239"/>
                    <a:pt x="2700" y="239"/>
                  </a:cubicBezTo>
                  <a:cubicBezTo>
                    <a:pt x="2432" y="239"/>
                    <a:pt x="2155" y="239"/>
                    <a:pt x="1957" y="476"/>
                  </a:cubicBezTo>
                  <a:lnTo>
                    <a:pt x="1957" y="952"/>
                  </a:lnTo>
                  <a:cubicBezTo>
                    <a:pt x="2987" y="2695"/>
                    <a:pt x="2749" y="4121"/>
                    <a:pt x="1006" y="5230"/>
                  </a:cubicBezTo>
                  <a:cubicBezTo>
                    <a:pt x="927" y="5388"/>
                    <a:pt x="769" y="5547"/>
                    <a:pt x="769" y="5784"/>
                  </a:cubicBezTo>
                  <a:cubicBezTo>
                    <a:pt x="610" y="6101"/>
                    <a:pt x="373" y="6418"/>
                    <a:pt x="56" y="6656"/>
                  </a:cubicBezTo>
                  <a:cubicBezTo>
                    <a:pt x="1" y="7700"/>
                    <a:pt x="251" y="8249"/>
                    <a:pt x="885" y="8249"/>
                  </a:cubicBezTo>
                  <a:cubicBezTo>
                    <a:pt x="1165" y="8249"/>
                    <a:pt x="1520" y="8142"/>
                    <a:pt x="1957" y="7923"/>
                  </a:cubicBezTo>
                  <a:lnTo>
                    <a:pt x="1957" y="7923"/>
                  </a:lnTo>
                  <a:cubicBezTo>
                    <a:pt x="1878" y="8636"/>
                    <a:pt x="1719" y="9349"/>
                    <a:pt x="1640" y="9983"/>
                  </a:cubicBezTo>
                  <a:cubicBezTo>
                    <a:pt x="1561" y="10696"/>
                    <a:pt x="1323" y="11647"/>
                    <a:pt x="2195" y="11805"/>
                  </a:cubicBezTo>
                  <a:cubicBezTo>
                    <a:pt x="2289" y="11831"/>
                    <a:pt x="2372" y="11843"/>
                    <a:pt x="2448" y="11843"/>
                  </a:cubicBezTo>
                  <a:cubicBezTo>
                    <a:pt x="3071" y="11843"/>
                    <a:pt x="3109" y="11033"/>
                    <a:pt x="3462" y="10538"/>
                  </a:cubicBezTo>
                  <a:cubicBezTo>
                    <a:pt x="4334" y="9112"/>
                    <a:pt x="3462" y="7527"/>
                    <a:pt x="4255" y="6180"/>
                  </a:cubicBezTo>
                  <a:lnTo>
                    <a:pt x="4413" y="1902"/>
                  </a:lnTo>
                  <a:cubicBezTo>
                    <a:pt x="3938" y="1348"/>
                    <a:pt x="4888" y="80"/>
                    <a:pt x="3383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2" name="Google Shape;9772;p10"/>
            <p:cNvSpPr/>
            <p:nvPr/>
          </p:nvSpPr>
          <p:spPr>
            <a:xfrm>
              <a:off x="4164525" y="3951775"/>
              <a:ext cx="85175" cy="122825"/>
            </a:xfrm>
            <a:custGeom>
              <a:avLst/>
              <a:gdLst/>
              <a:ahLst/>
              <a:cxnLst/>
              <a:rect l="l" t="t" r="r" b="b"/>
              <a:pathLst>
                <a:path w="3407" h="4913" extrusionOk="0">
                  <a:moveTo>
                    <a:pt x="1426" y="1"/>
                  </a:moveTo>
                  <a:lnTo>
                    <a:pt x="0" y="397"/>
                  </a:lnTo>
                  <a:cubicBezTo>
                    <a:pt x="79" y="714"/>
                    <a:pt x="0" y="1031"/>
                    <a:pt x="238" y="1268"/>
                  </a:cubicBezTo>
                  <a:cubicBezTo>
                    <a:pt x="1109" y="2219"/>
                    <a:pt x="872" y="3011"/>
                    <a:pt x="0" y="3724"/>
                  </a:cubicBezTo>
                  <a:lnTo>
                    <a:pt x="0" y="4754"/>
                  </a:lnTo>
                  <a:lnTo>
                    <a:pt x="159" y="4913"/>
                  </a:lnTo>
                  <a:lnTo>
                    <a:pt x="396" y="4754"/>
                  </a:lnTo>
                  <a:cubicBezTo>
                    <a:pt x="555" y="4437"/>
                    <a:pt x="872" y="4120"/>
                    <a:pt x="1189" y="3962"/>
                  </a:cubicBezTo>
                  <a:cubicBezTo>
                    <a:pt x="3248" y="2853"/>
                    <a:pt x="3407" y="1348"/>
                    <a:pt x="1426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3" name="Google Shape;9773;p10"/>
            <p:cNvSpPr/>
            <p:nvPr/>
          </p:nvSpPr>
          <p:spPr>
            <a:xfrm>
              <a:off x="4233850" y="3890375"/>
              <a:ext cx="43600" cy="83225"/>
            </a:xfrm>
            <a:custGeom>
              <a:avLst/>
              <a:gdLst/>
              <a:ahLst/>
              <a:cxnLst/>
              <a:rect l="l" t="t" r="r" b="b"/>
              <a:pathLst>
                <a:path w="1744" h="3329" extrusionOk="0">
                  <a:moveTo>
                    <a:pt x="1030" y="1"/>
                  </a:moveTo>
                  <a:lnTo>
                    <a:pt x="0" y="1427"/>
                  </a:lnTo>
                  <a:cubicBezTo>
                    <a:pt x="792" y="1902"/>
                    <a:pt x="238" y="2932"/>
                    <a:pt x="1030" y="3328"/>
                  </a:cubicBezTo>
                  <a:cubicBezTo>
                    <a:pt x="1109" y="3170"/>
                    <a:pt x="1268" y="3011"/>
                    <a:pt x="1426" y="2853"/>
                  </a:cubicBezTo>
                  <a:cubicBezTo>
                    <a:pt x="1268" y="1902"/>
                    <a:pt x="1743" y="872"/>
                    <a:pt x="1030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4" name="Google Shape;9774;p10"/>
            <p:cNvSpPr/>
            <p:nvPr/>
          </p:nvSpPr>
          <p:spPr>
            <a:xfrm>
              <a:off x="4243550" y="3689275"/>
              <a:ext cx="27950" cy="29225"/>
            </a:xfrm>
            <a:custGeom>
              <a:avLst/>
              <a:gdLst/>
              <a:ahLst/>
              <a:cxnLst/>
              <a:rect l="l" t="t" r="r" b="b"/>
              <a:pathLst>
                <a:path w="1118" h="1169" extrusionOk="0">
                  <a:moveTo>
                    <a:pt x="459" y="1"/>
                  </a:moveTo>
                  <a:cubicBezTo>
                    <a:pt x="198" y="1"/>
                    <a:pt x="1" y="114"/>
                    <a:pt x="87" y="677"/>
                  </a:cubicBezTo>
                  <a:cubicBezTo>
                    <a:pt x="87" y="1039"/>
                    <a:pt x="243" y="1168"/>
                    <a:pt x="464" y="1168"/>
                  </a:cubicBezTo>
                  <a:cubicBezTo>
                    <a:pt x="631" y="1168"/>
                    <a:pt x="834" y="1096"/>
                    <a:pt x="1038" y="994"/>
                  </a:cubicBezTo>
                  <a:cubicBezTo>
                    <a:pt x="1117" y="677"/>
                    <a:pt x="1117" y="360"/>
                    <a:pt x="1117" y="43"/>
                  </a:cubicBezTo>
                  <a:lnTo>
                    <a:pt x="1117" y="43"/>
                  </a:lnTo>
                  <a:cubicBezTo>
                    <a:pt x="1084" y="50"/>
                    <a:pt x="1047" y="53"/>
                    <a:pt x="1009" y="53"/>
                  </a:cubicBezTo>
                  <a:cubicBezTo>
                    <a:pt x="842" y="53"/>
                    <a:pt x="636" y="1"/>
                    <a:pt x="459" y="1"/>
                  </a:cubicBezTo>
                  <a:close/>
                </a:path>
              </a:pathLst>
            </a:custGeom>
            <a:solidFill>
              <a:srgbClr val="F183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5" name="Google Shape;9775;p10"/>
            <p:cNvSpPr/>
            <p:nvPr/>
          </p:nvSpPr>
          <p:spPr>
            <a:xfrm>
              <a:off x="4200175" y="3921875"/>
              <a:ext cx="35675" cy="16600"/>
            </a:xfrm>
            <a:custGeom>
              <a:avLst/>
              <a:gdLst/>
              <a:ahLst/>
              <a:cxnLst/>
              <a:rect l="l" t="t" r="r" b="b"/>
              <a:pathLst>
                <a:path w="1427" h="664" extrusionOk="0">
                  <a:moveTo>
                    <a:pt x="389" y="1"/>
                  </a:moveTo>
                  <a:cubicBezTo>
                    <a:pt x="185" y="1"/>
                    <a:pt x="31" y="144"/>
                    <a:pt x="0" y="642"/>
                  </a:cubicBezTo>
                  <a:cubicBezTo>
                    <a:pt x="173" y="642"/>
                    <a:pt x="356" y="663"/>
                    <a:pt x="539" y="663"/>
                  </a:cubicBezTo>
                  <a:cubicBezTo>
                    <a:pt x="858" y="663"/>
                    <a:pt x="1174" y="599"/>
                    <a:pt x="1426" y="246"/>
                  </a:cubicBezTo>
                  <a:lnTo>
                    <a:pt x="1426" y="246"/>
                  </a:lnTo>
                  <a:cubicBezTo>
                    <a:pt x="1391" y="258"/>
                    <a:pt x="1353" y="263"/>
                    <a:pt x="1313" y="263"/>
                  </a:cubicBezTo>
                  <a:cubicBezTo>
                    <a:pt x="1032" y="263"/>
                    <a:pt x="665" y="1"/>
                    <a:pt x="389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6" name="Google Shape;9776;p10"/>
            <p:cNvSpPr/>
            <p:nvPr/>
          </p:nvSpPr>
          <p:spPr>
            <a:xfrm>
              <a:off x="4061525" y="4219175"/>
              <a:ext cx="192150" cy="1047775"/>
            </a:xfrm>
            <a:custGeom>
              <a:avLst/>
              <a:gdLst/>
              <a:ahLst/>
              <a:cxnLst/>
              <a:rect l="l" t="t" r="r" b="b"/>
              <a:pathLst>
                <a:path w="7686" h="41911" extrusionOk="0">
                  <a:moveTo>
                    <a:pt x="7448" y="0"/>
                  </a:moveTo>
                  <a:cubicBezTo>
                    <a:pt x="5546" y="792"/>
                    <a:pt x="4041" y="2377"/>
                    <a:pt x="1823" y="2377"/>
                  </a:cubicBezTo>
                  <a:cubicBezTo>
                    <a:pt x="2457" y="3090"/>
                    <a:pt x="2615" y="4358"/>
                    <a:pt x="3566" y="4516"/>
                  </a:cubicBezTo>
                  <a:cubicBezTo>
                    <a:pt x="5388" y="4754"/>
                    <a:pt x="5388" y="5942"/>
                    <a:pt x="5467" y="7289"/>
                  </a:cubicBezTo>
                  <a:cubicBezTo>
                    <a:pt x="5525" y="8327"/>
                    <a:pt x="5456" y="8694"/>
                    <a:pt x="4925" y="8694"/>
                  </a:cubicBezTo>
                  <a:cubicBezTo>
                    <a:pt x="4727" y="8694"/>
                    <a:pt x="4465" y="8643"/>
                    <a:pt x="4120" y="8556"/>
                  </a:cubicBezTo>
                  <a:cubicBezTo>
                    <a:pt x="3803" y="8398"/>
                    <a:pt x="3486" y="8319"/>
                    <a:pt x="3249" y="8319"/>
                  </a:cubicBezTo>
                  <a:cubicBezTo>
                    <a:pt x="2853" y="8319"/>
                    <a:pt x="2773" y="8556"/>
                    <a:pt x="2694" y="8953"/>
                  </a:cubicBezTo>
                  <a:cubicBezTo>
                    <a:pt x="2536" y="9349"/>
                    <a:pt x="2853" y="9428"/>
                    <a:pt x="3170" y="9507"/>
                  </a:cubicBezTo>
                  <a:cubicBezTo>
                    <a:pt x="3243" y="9522"/>
                    <a:pt x="3316" y="9526"/>
                    <a:pt x="3389" y="9526"/>
                  </a:cubicBezTo>
                  <a:cubicBezTo>
                    <a:pt x="3469" y="9526"/>
                    <a:pt x="3549" y="9521"/>
                    <a:pt x="3629" y="9521"/>
                  </a:cubicBezTo>
                  <a:cubicBezTo>
                    <a:pt x="3872" y="9521"/>
                    <a:pt x="4115" y="9563"/>
                    <a:pt x="4358" y="9903"/>
                  </a:cubicBezTo>
                  <a:cubicBezTo>
                    <a:pt x="4311" y="9897"/>
                    <a:pt x="4266" y="9895"/>
                    <a:pt x="4221" y="9895"/>
                  </a:cubicBezTo>
                  <a:cubicBezTo>
                    <a:pt x="3657" y="9895"/>
                    <a:pt x="3249" y="10346"/>
                    <a:pt x="3249" y="10933"/>
                  </a:cubicBezTo>
                  <a:cubicBezTo>
                    <a:pt x="1664" y="11805"/>
                    <a:pt x="1823" y="13231"/>
                    <a:pt x="1902" y="14657"/>
                  </a:cubicBezTo>
                  <a:cubicBezTo>
                    <a:pt x="2058" y="14750"/>
                    <a:pt x="2204" y="14785"/>
                    <a:pt x="2346" y="14785"/>
                  </a:cubicBezTo>
                  <a:cubicBezTo>
                    <a:pt x="2783" y="14785"/>
                    <a:pt x="3173" y="14449"/>
                    <a:pt x="3639" y="14449"/>
                  </a:cubicBezTo>
                  <a:cubicBezTo>
                    <a:pt x="3790" y="14449"/>
                    <a:pt x="3949" y="14484"/>
                    <a:pt x="4120" y="14578"/>
                  </a:cubicBezTo>
                  <a:cubicBezTo>
                    <a:pt x="3645" y="15370"/>
                    <a:pt x="4279" y="16162"/>
                    <a:pt x="4120" y="17034"/>
                  </a:cubicBezTo>
                  <a:cubicBezTo>
                    <a:pt x="3645" y="19727"/>
                    <a:pt x="3566" y="22421"/>
                    <a:pt x="3883" y="25114"/>
                  </a:cubicBezTo>
                  <a:cubicBezTo>
                    <a:pt x="3883" y="25431"/>
                    <a:pt x="4041" y="25748"/>
                    <a:pt x="3724" y="25907"/>
                  </a:cubicBezTo>
                  <a:cubicBezTo>
                    <a:pt x="3526" y="26026"/>
                    <a:pt x="3328" y="26085"/>
                    <a:pt x="3140" y="26085"/>
                  </a:cubicBezTo>
                  <a:cubicBezTo>
                    <a:pt x="2952" y="26085"/>
                    <a:pt x="2773" y="26026"/>
                    <a:pt x="2615" y="25907"/>
                  </a:cubicBezTo>
                  <a:cubicBezTo>
                    <a:pt x="2140" y="25590"/>
                    <a:pt x="1664" y="25273"/>
                    <a:pt x="2219" y="24560"/>
                  </a:cubicBezTo>
                  <a:cubicBezTo>
                    <a:pt x="2773" y="23768"/>
                    <a:pt x="2060" y="22975"/>
                    <a:pt x="2377" y="22262"/>
                  </a:cubicBezTo>
                  <a:cubicBezTo>
                    <a:pt x="2615" y="21866"/>
                    <a:pt x="2140" y="21549"/>
                    <a:pt x="1743" y="21470"/>
                  </a:cubicBezTo>
                  <a:cubicBezTo>
                    <a:pt x="1690" y="21460"/>
                    <a:pt x="1633" y="21455"/>
                    <a:pt x="1574" y="21455"/>
                  </a:cubicBezTo>
                  <a:cubicBezTo>
                    <a:pt x="1189" y="21455"/>
                    <a:pt x="714" y="21660"/>
                    <a:pt x="714" y="21866"/>
                  </a:cubicBezTo>
                  <a:cubicBezTo>
                    <a:pt x="1189" y="23134"/>
                    <a:pt x="1" y="24401"/>
                    <a:pt x="951" y="25669"/>
                  </a:cubicBezTo>
                  <a:cubicBezTo>
                    <a:pt x="1902" y="26699"/>
                    <a:pt x="1506" y="27491"/>
                    <a:pt x="317" y="28046"/>
                  </a:cubicBezTo>
                  <a:cubicBezTo>
                    <a:pt x="397" y="31056"/>
                    <a:pt x="1902" y="33908"/>
                    <a:pt x="1427" y="36919"/>
                  </a:cubicBezTo>
                  <a:cubicBezTo>
                    <a:pt x="1427" y="37394"/>
                    <a:pt x="1902" y="37790"/>
                    <a:pt x="2219" y="38107"/>
                  </a:cubicBezTo>
                  <a:cubicBezTo>
                    <a:pt x="2615" y="38503"/>
                    <a:pt x="2615" y="39058"/>
                    <a:pt x="2219" y="39533"/>
                  </a:cubicBezTo>
                  <a:cubicBezTo>
                    <a:pt x="1823" y="39930"/>
                    <a:pt x="2219" y="40563"/>
                    <a:pt x="1743" y="40959"/>
                  </a:cubicBezTo>
                  <a:cubicBezTo>
                    <a:pt x="1427" y="41197"/>
                    <a:pt x="1427" y="41672"/>
                    <a:pt x="1743" y="41910"/>
                  </a:cubicBezTo>
                  <a:cubicBezTo>
                    <a:pt x="3090" y="41910"/>
                    <a:pt x="3566" y="41276"/>
                    <a:pt x="3883" y="40009"/>
                  </a:cubicBezTo>
                  <a:cubicBezTo>
                    <a:pt x="4120" y="38900"/>
                    <a:pt x="3803" y="37474"/>
                    <a:pt x="5071" y="36681"/>
                  </a:cubicBezTo>
                  <a:lnTo>
                    <a:pt x="5546" y="36681"/>
                  </a:lnTo>
                  <a:cubicBezTo>
                    <a:pt x="5625" y="36681"/>
                    <a:pt x="5625" y="36681"/>
                    <a:pt x="5705" y="36602"/>
                  </a:cubicBezTo>
                  <a:cubicBezTo>
                    <a:pt x="5705" y="36523"/>
                    <a:pt x="5705" y="36364"/>
                    <a:pt x="5625" y="36285"/>
                  </a:cubicBezTo>
                  <a:lnTo>
                    <a:pt x="5546" y="34859"/>
                  </a:lnTo>
                  <a:cubicBezTo>
                    <a:pt x="5150" y="34067"/>
                    <a:pt x="5150" y="33195"/>
                    <a:pt x="5546" y="32482"/>
                  </a:cubicBezTo>
                  <a:lnTo>
                    <a:pt x="6022" y="32482"/>
                  </a:lnTo>
                  <a:lnTo>
                    <a:pt x="6022" y="29155"/>
                  </a:lnTo>
                  <a:cubicBezTo>
                    <a:pt x="6022" y="28996"/>
                    <a:pt x="5467" y="28838"/>
                    <a:pt x="6022" y="28759"/>
                  </a:cubicBezTo>
                  <a:lnTo>
                    <a:pt x="6418" y="28204"/>
                  </a:lnTo>
                  <a:lnTo>
                    <a:pt x="6418" y="26857"/>
                  </a:lnTo>
                  <a:lnTo>
                    <a:pt x="6735" y="26699"/>
                  </a:lnTo>
                  <a:cubicBezTo>
                    <a:pt x="6655" y="26541"/>
                    <a:pt x="6576" y="26461"/>
                    <a:pt x="6418" y="26461"/>
                  </a:cubicBezTo>
                  <a:lnTo>
                    <a:pt x="6259" y="26382"/>
                  </a:lnTo>
                  <a:lnTo>
                    <a:pt x="6418" y="26303"/>
                  </a:lnTo>
                  <a:cubicBezTo>
                    <a:pt x="6576" y="26303"/>
                    <a:pt x="6655" y="26224"/>
                    <a:pt x="6735" y="26065"/>
                  </a:cubicBezTo>
                  <a:cubicBezTo>
                    <a:pt x="6655" y="25986"/>
                    <a:pt x="6655" y="25827"/>
                    <a:pt x="6735" y="25669"/>
                  </a:cubicBezTo>
                  <a:cubicBezTo>
                    <a:pt x="7052" y="24639"/>
                    <a:pt x="7052" y="23451"/>
                    <a:pt x="6735" y="22421"/>
                  </a:cubicBezTo>
                  <a:lnTo>
                    <a:pt x="6735" y="20916"/>
                  </a:lnTo>
                  <a:cubicBezTo>
                    <a:pt x="6893" y="20678"/>
                    <a:pt x="6972" y="20361"/>
                    <a:pt x="6972" y="20044"/>
                  </a:cubicBezTo>
                  <a:cubicBezTo>
                    <a:pt x="6814" y="19648"/>
                    <a:pt x="6576" y="19331"/>
                    <a:pt x="6735" y="18935"/>
                  </a:cubicBezTo>
                  <a:cubicBezTo>
                    <a:pt x="6893" y="18776"/>
                    <a:pt x="6972" y="18697"/>
                    <a:pt x="7131" y="18539"/>
                  </a:cubicBezTo>
                  <a:cubicBezTo>
                    <a:pt x="7052" y="18380"/>
                    <a:pt x="7052" y="18222"/>
                    <a:pt x="7131" y="18063"/>
                  </a:cubicBezTo>
                  <a:cubicBezTo>
                    <a:pt x="7448" y="17667"/>
                    <a:pt x="7448" y="17113"/>
                    <a:pt x="7131" y="16637"/>
                  </a:cubicBezTo>
                  <a:cubicBezTo>
                    <a:pt x="7052" y="16558"/>
                    <a:pt x="6972" y="16400"/>
                    <a:pt x="6972" y="16241"/>
                  </a:cubicBezTo>
                  <a:cubicBezTo>
                    <a:pt x="6576" y="15845"/>
                    <a:pt x="6735" y="15528"/>
                    <a:pt x="6972" y="15211"/>
                  </a:cubicBezTo>
                  <a:cubicBezTo>
                    <a:pt x="7052" y="14261"/>
                    <a:pt x="7052" y="13389"/>
                    <a:pt x="7052" y="12359"/>
                  </a:cubicBezTo>
                  <a:cubicBezTo>
                    <a:pt x="6339" y="10854"/>
                    <a:pt x="6418" y="9032"/>
                    <a:pt x="7368" y="7606"/>
                  </a:cubicBezTo>
                  <a:cubicBezTo>
                    <a:pt x="7606" y="7368"/>
                    <a:pt x="7685" y="6972"/>
                    <a:pt x="7527" y="6655"/>
                  </a:cubicBezTo>
                  <a:cubicBezTo>
                    <a:pt x="7527" y="5863"/>
                    <a:pt x="7448" y="5071"/>
                    <a:pt x="7448" y="4278"/>
                  </a:cubicBezTo>
                  <a:cubicBezTo>
                    <a:pt x="7289" y="3961"/>
                    <a:pt x="7289" y="3645"/>
                    <a:pt x="7448" y="3407"/>
                  </a:cubicBezTo>
                  <a:lnTo>
                    <a:pt x="7448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7" name="Google Shape;9777;p10"/>
            <p:cNvSpPr/>
            <p:nvPr/>
          </p:nvSpPr>
          <p:spPr>
            <a:xfrm>
              <a:off x="3085075" y="3798750"/>
              <a:ext cx="81225" cy="51050"/>
            </a:xfrm>
            <a:custGeom>
              <a:avLst/>
              <a:gdLst/>
              <a:ahLst/>
              <a:cxnLst/>
              <a:rect l="l" t="t" r="r" b="b"/>
              <a:pathLst>
                <a:path w="3249" h="2042" extrusionOk="0">
                  <a:moveTo>
                    <a:pt x="2147" y="0"/>
                  </a:moveTo>
                  <a:cubicBezTo>
                    <a:pt x="1922" y="0"/>
                    <a:pt x="1696" y="21"/>
                    <a:pt x="1506" y="21"/>
                  </a:cubicBezTo>
                  <a:cubicBezTo>
                    <a:pt x="872" y="101"/>
                    <a:pt x="159" y="101"/>
                    <a:pt x="80" y="893"/>
                  </a:cubicBezTo>
                  <a:cubicBezTo>
                    <a:pt x="1" y="1685"/>
                    <a:pt x="635" y="1844"/>
                    <a:pt x="1268" y="1923"/>
                  </a:cubicBezTo>
                  <a:cubicBezTo>
                    <a:pt x="1348" y="2002"/>
                    <a:pt x="1447" y="2042"/>
                    <a:pt x="1546" y="2042"/>
                  </a:cubicBezTo>
                  <a:cubicBezTo>
                    <a:pt x="1645" y="2042"/>
                    <a:pt x="1744" y="2002"/>
                    <a:pt x="1823" y="1923"/>
                  </a:cubicBezTo>
                  <a:lnTo>
                    <a:pt x="2298" y="1923"/>
                  </a:lnTo>
                  <a:lnTo>
                    <a:pt x="3249" y="893"/>
                  </a:lnTo>
                  <a:cubicBezTo>
                    <a:pt x="3194" y="117"/>
                    <a:pt x="2672" y="0"/>
                    <a:pt x="2147" y="0"/>
                  </a:cubicBez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8" name="Google Shape;9778;p10"/>
            <p:cNvSpPr/>
            <p:nvPr/>
          </p:nvSpPr>
          <p:spPr>
            <a:xfrm>
              <a:off x="3253425" y="3667425"/>
              <a:ext cx="55500" cy="32850"/>
            </a:xfrm>
            <a:custGeom>
              <a:avLst/>
              <a:gdLst/>
              <a:ahLst/>
              <a:cxnLst/>
              <a:rect l="l" t="t" r="r" b="b"/>
              <a:pathLst>
                <a:path w="2220" h="1314" extrusionOk="0">
                  <a:moveTo>
                    <a:pt x="1197" y="1"/>
                  </a:moveTo>
                  <a:cubicBezTo>
                    <a:pt x="938" y="1"/>
                    <a:pt x="592" y="193"/>
                    <a:pt x="1" y="521"/>
                  </a:cubicBezTo>
                  <a:cubicBezTo>
                    <a:pt x="635" y="996"/>
                    <a:pt x="1427" y="1234"/>
                    <a:pt x="2219" y="1313"/>
                  </a:cubicBezTo>
                  <a:cubicBezTo>
                    <a:pt x="1755" y="385"/>
                    <a:pt x="1563" y="1"/>
                    <a:pt x="1197" y="1"/>
                  </a:cubicBez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9" name="Google Shape;9779;p10"/>
            <p:cNvSpPr/>
            <p:nvPr/>
          </p:nvSpPr>
          <p:spPr>
            <a:xfrm>
              <a:off x="3019725" y="3798175"/>
              <a:ext cx="45575" cy="29575"/>
            </a:xfrm>
            <a:custGeom>
              <a:avLst/>
              <a:gdLst/>
              <a:ahLst/>
              <a:cxnLst/>
              <a:rect l="l" t="t" r="r" b="b"/>
              <a:pathLst>
                <a:path w="1823" h="1183" extrusionOk="0">
                  <a:moveTo>
                    <a:pt x="1462" y="0"/>
                  </a:moveTo>
                  <a:cubicBezTo>
                    <a:pt x="1250" y="0"/>
                    <a:pt x="1004" y="282"/>
                    <a:pt x="793" y="282"/>
                  </a:cubicBezTo>
                  <a:lnTo>
                    <a:pt x="159" y="361"/>
                  </a:lnTo>
                  <a:cubicBezTo>
                    <a:pt x="159" y="520"/>
                    <a:pt x="0" y="678"/>
                    <a:pt x="159" y="837"/>
                  </a:cubicBezTo>
                  <a:cubicBezTo>
                    <a:pt x="246" y="924"/>
                    <a:pt x="333" y="987"/>
                    <a:pt x="420" y="987"/>
                  </a:cubicBezTo>
                  <a:cubicBezTo>
                    <a:pt x="491" y="987"/>
                    <a:pt x="563" y="944"/>
                    <a:pt x="634" y="837"/>
                  </a:cubicBezTo>
                  <a:cubicBezTo>
                    <a:pt x="873" y="897"/>
                    <a:pt x="1113" y="1182"/>
                    <a:pt x="1386" y="1182"/>
                  </a:cubicBezTo>
                  <a:cubicBezTo>
                    <a:pt x="1475" y="1182"/>
                    <a:pt x="1567" y="1152"/>
                    <a:pt x="1664" y="1074"/>
                  </a:cubicBezTo>
                  <a:cubicBezTo>
                    <a:pt x="1823" y="837"/>
                    <a:pt x="1823" y="520"/>
                    <a:pt x="1743" y="282"/>
                  </a:cubicBezTo>
                  <a:cubicBezTo>
                    <a:pt x="1664" y="71"/>
                    <a:pt x="1567" y="0"/>
                    <a:pt x="1462" y="0"/>
                  </a:cubicBez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0" name="Google Shape;9780;p10"/>
            <p:cNvSpPr/>
            <p:nvPr/>
          </p:nvSpPr>
          <p:spPr>
            <a:xfrm>
              <a:off x="3007825" y="3819075"/>
              <a:ext cx="27775" cy="16650"/>
            </a:xfrm>
            <a:custGeom>
              <a:avLst/>
              <a:gdLst/>
              <a:ahLst/>
              <a:cxnLst/>
              <a:rect l="l" t="t" r="r" b="b"/>
              <a:pathLst>
                <a:path w="1111" h="666" extrusionOk="0">
                  <a:moveTo>
                    <a:pt x="635" y="1"/>
                  </a:moveTo>
                  <a:cubicBezTo>
                    <a:pt x="397" y="159"/>
                    <a:pt x="1" y="397"/>
                    <a:pt x="397" y="635"/>
                  </a:cubicBezTo>
                  <a:cubicBezTo>
                    <a:pt x="451" y="656"/>
                    <a:pt x="501" y="666"/>
                    <a:pt x="547" y="666"/>
                  </a:cubicBezTo>
                  <a:cubicBezTo>
                    <a:pt x="837" y="666"/>
                    <a:pt x="973" y="274"/>
                    <a:pt x="1110" y="1"/>
                  </a:cubicBez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1" name="Google Shape;9781;p10"/>
            <p:cNvSpPr/>
            <p:nvPr/>
          </p:nvSpPr>
          <p:spPr>
            <a:xfrm>
              <a:off x="3011800" y="379532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0" y="475"/>
                  </a:lnTo>
                  <a:lnTo>
                    <a:pt x="476" y="475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F17D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2" name="Google Shape;9782;p10"/>
            <p:cNvSpPr/>
            <p:nvPr/>
          </p:nvSpPr>
          <p:spPr>
            <a:xfrm>
              <a:off x="3118750" y="38428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1" y="0"/>
                  </a:moveTo>
                  <a:cubicBezTo>
                    <a:pt x="1" y="238"/>
                    <a:pt x="1" y="397"/>
                    <a:pt x="1" y="476"/>
                  </a:cubicBezTo>
                  <a:lnTo>
                    <a:pt x="476" y="0"/>
                  </a:ln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3" name="Google Shape;9783;p10"/>
            <p:cNvSpPr/>
            <p:nvPr/>
          </p:nvSpPr>
          <p:spPr>
            <a:xfrm>
              <a:off x="3106875" y="3856700"/>
              <a:ext cx="11900" cy="11925"/>
            </a:xfrm>
            <a:custGeom>
              <a:avLst/>
              <a:gdLst/>
              <a:ahLst/>
              <a:cxnLst/>
              <a:rect l="l" t="t" r="r" b="b"/>
              <a:pathLst>
                <a:path w="476" h="477" extrusionOk="0">
                  <a:moveTo>
                    <a:pt x="476" y="1"/>
                  </a:moveTo>
                  <a:lnTo>
                    <a:pt x="0" y="476"/>
                  </a:lnTo>
                  <a:close/>
                </a:path>
              </a:pathLst>
            </a:custGeom>
            <a:solidFill>
              <a:srgbClr val="EE6C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4" name="Google Shape;9784;p10"/>
            <p:cNvSpPr/>
            <p:nvPr/>
          </p:nvSpPr>
          <p:spPr>
            <a:xfrm>
              <a:off x="4633925" y="3304125"/>
              <a:ext cx="3975" cy="5950"/>
            </a:xfrm>
            <a:custGeom>
              <a:avLst/>
              <a:gdLst/>
              <a:ahLst/>
              <a:cxnLst/>
              <a:rect l="l" t="t" r="r" b="b"/>
              <a:pathLst>
                <a:path w="159" h="238" extrusionOk="0">
                  <a:moveTo>
                    <a:pt x="80" y="0"/>
                  </a:moveTo>
                  <a:lnTo>
                    <a:pt x="0" y="79"/>
                  </a:lnTo>
                  <a:lnTo>
                    <a:pt x="159" y="238"/>
                  </a:lnTo>
                  <a:lnTo>
                    <a:pt x="159" y="23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5" name="Google Shape;9785;p10"/>
            <p:cNvSpPr/>
            <p:nvPr/>
          </p:nvSpPr>
          <p:spPr>
            <a:xfrm>
              <a:off x="3675300" y="3379375"/>
              <a:ext cx="13900" cy="11925"/>
            </a:xfrm>
            <a:custGeom>
              <a:avLst/>
              <a:gdLst/>
              <a:ahLst/>
              <a:cxnLst/>
              <a:rect l="l" t="t" r="r" b="b"/>
              <a:pathLst>
                <a:path w="556" h="477" extrusionOk="0">
                  <a:moveTo>
                    <a:pt x="555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6" name="Google Shape;9786;p10"/>
            <p:cNvSpPr/>
            <p:nvPr/>
          </p:nvSpPr>
          <p:spPr>
            <a:xfrm>
              <a:off x="3663425" y="3391275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476" y="0"/>
                  </a:moveTo>
                  <a:lnTo>
                    <a:pt x="0" y="475"/>
                  </a:lnTo>
                  <a:cubicBezTo>
                    <a:pt x="238" y="475"/>
                    <a:pt x="397" y="238"/>
                    <a:pt x="476" y="0"/>
                  </a:cubicBezTo>
                  <a:close/>
                </a:path>
              </a:pathLst>
            </a:custGeom>
            <a:solidFill>
              <a:srgbClr val="A84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7" name="Google Shape;9787;p10"/>
            <p:cNvSpPr/>
            <p:nvPr/>
          </p:nvSpPr>
          <p:spPr>
            <a:xfrm>
              <a:off x="5184525" y="2585150"/>
              <a:ext cx="15875" cy="8250"/>
            </a:xfrm>
            <a:custGeom>
              <a:avLst/>
              <a:gdLst/>
              <a:ahLst/>
              <a:cxnLst/>
              <a:rect l="l" t="t" r="r" b="b"/>
              <a:pathLst>
                <a:path w="635" h="330" extrusionOk="0">
                  <a:moveTo>
                    <a:pt x="1" y="1"/>
                  </a:moveTo>
                  <a:lnTo>
                    <a:pt x="1" y="1"/>
                  </a:lnTo>
                  <a:cubicBezTo>
                    <a:pt x="164" y="109"/>
                    <a:pt x="252" y="330"/>
                    <a:pt x="394" y="330"/>
                  </a:cubicBezTo>
                  <a:cubicBezTo>
                    <a:pt x="459" y="330"/>
                    <a:pt x="535" y="283"/>
                    <a:pt x="635" y="15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8" name="Google Shape;9788;p10"/>
            <p:cNvSpPr/>
            <p:nvPr/>
          </p:nvSpPr>
          <p:spPr>
            <a:xfrm>
              <a:off x="5030050" y="4318200"/>
              <a:ext cx="5975" cy="4300"/>
            </a:xfrm>
            <a:custGeom>
              <a:avLst/>
              <a:gdLst/>
              <a:ahLst/>
              <a:cxnLst/>
              <a:rect l="l" t="t" r="r" b="b"/>
              <a:pathLst>
                <a:path w="239" h="172" extrusionOk="0">
                  <a:moveTo>
                    <a:pt x="0" y="0"/>
                  </a:moveTo>
                  <a:cubicBezTo>
                    <a:pt x="48" y="143"/>
                    <a:pt x="95" y="172"/>
                    <a:pt x="143" y="172"/>
                  </a:cubicBezTo>
                  <a:cubicBezTo>
                    <a:pt x="175" y="172"/>
                    <a:pt x="206" y="159"/>
                    <a:pt x="238" y="159"/>
                  </a:cubicBezTo>
                  <a:cubicBezTo>
                    <a:pt x="238" y="80"/>
                    <a:pt x="80" y="0"/>
                    <a:pt x="0" y="0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9" name="Google Shape;9789;p10"/>
            <p:cNvSpPr/>
            <p:nvPr/>
          </p:nvSpPr>
          <p:spPr>
            <a:xfrm>
              <a:off x="3817900" y="3143700"/>
              <a:ext cx="23800" cy="18050"/>
            </a:xfrm>
            <a:custGeom>
              <a:avLst/>
              <a:gdLst/>
              <a:ahLst/>
              <a:cxnLst/>
              <a:rect l="l" t="t" r="r" b="b"/>
              <a:pathLst>
                <a:path w="952" h="722" extrusionOk="0">
                  <a:moveTo>
                    <a:pt x="555" y="0"/>
                  </a:moveTo>
                  <a:cubicBezTo>
                    <a:pt x="476" y="238"/>
                    <a:pt x="1" y="634"/>
                    <a:pt x="476" y="713"/>
                  </a:cubicBezTo>
                  <a:cubicBezTo>
                    <a:pt x="512" y="719"/>
                    <a:pt x="545" y="722"/>
                    <a:pt x="575" y="722"/>
                  </a:cubicBezTo>
                  <a:cubicBezTo>
                    <a:pt x="952" y="722"/>
                    <a:pt x="952" y="293"/>
                    <a:pt x="952" y="0"/>
                  </a:cubicBezTo>
                  <a:close/>
                </a:path>
              </a:pathLst>
            </a:custGeom>
            <a:solidFill>
              <a:srgbClr val="EE7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0" name="Google Shape;9790;p10"/>
            <p:cNvSpPr/>
            <p:nvPr/>
          </p:nvSpPr>
          <p:spPr>
            <a:xfrm>
              <a:off x="4637875" y="1868175"/>
              <a:ext cx="14650" cy="15850"/>
            </a:xfrm>
            <a:custGeom>
              <a:avLst/>
              <a:gdLst/>
              <a:ahLst/>
              <a:cxnLst/>
              <a:rect l="l" t="t" r="r" b="b"/>
              <a:pathLst>
                <a:path w="586" h="634" extrusionOk="0">
                  <a:moveTo>
                    <a:pt x="239" y="0"/>
                  </a:moveTo>
                  <a:lnTo>
                    <a:pt x="95" y="575"/>
                  </a:lnTo>
                  <a:lnTo>
                    <a:pt x="95" y="575"/>
                  </a:lnTo>
                  <a:cubicBezTo>
                    <a:pt x="325" y="434"/>
                    <a:pt x="586" y="278"/>
                    <a:pt x="239" y="0"/>
                  </a:cubicBezTo>
                  <a:close/>
                  <a:moveTo>
                    <a:pt x="95" y="575"/>
                  </a:moveTo>
                  <a:cubicBezTo>
                    <a:pt x="62" y="595"/>
                    <a:pt x="30" y="614"/>
                    <a:pt x="1" y="634"/>
                  </a:cubicBezTo>
                  <a:lnTo>
                    <a:pt x="80" y="634"/>
                  </a:lnTo>
                  <a:lnTo>
                    <a:pt x="95" y="575"/>
                  </a:lnTo>
                  <a:close/>
                </a:path>
              </a:pathLst>
            </a:custGeom>
            <a:solidFill>
              <a:srgbClr val="F18F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1" name="Google Shape;9791;p10"/>
            <p:cNvSpPr/>
            <p:nvPr/>
          </p:nvSpPr>
          <p:spPr>
            <a:xfrm>
              <a:off x="3546575" y="3036725"/>
              <a:ext cx="11900" cy="11925"/>
            </a:xfrm>
            <a:custGeom>
              <a:avLst/>
              <a:gdLst/>
              <a:ahLst/>
              <a:cxnLst/>
              <a:rect l="l" t="t" r="r" b="b"/>
              <a:pathLst>
                <a:path w="476" h="477" extrusionOk="0">
                  <a:moveTo>
                    <a:pt x="0" y="1"/>
                  </a:moveTo>
                  <a:lnTo>
                    <a:pt x="0" y="476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2" name="Google Shape;9792;p10"/>
            <p:cNvSpPr/>
            <p:nvPr/>
          </p:nvSpPr>
          <p:spPr>
            <a:xfrm>
              <a:off x="4045675" y="4924275"/>
              <a:ext cx="93125" cy="266000"/>
            </a:xfrm>
            <a:custGeom>
              <a:avLst/>
              <a:gdLst/>
              <a:ahLst/>
              <a:cxnLst/>
              <a:rect l="l" t="t" r="r" b="b"/>
              <a:pathLst>
                <a:path w="3725" h="10640" extrusionOk="0">
                  <a:moveTo>
                    <a:pt x="951" y="0"/>
                  </a:moveTo>
                  <a:cubicBezTo>
                    <a:pt x="1" y="1189"/>
                    <a:pt x="1348" y="2377"/>
                    <a:pt x="793" y="3486"/>
                  </a:cubicBezTo>
                  <a:cubicBezTo>
                    <a:pt x="1981" y="5308"/>
                    <a:pt x="951" y="7289"/>
                    <a:pt x="1110" y="9111"/>
                  </a:cubicBezTo>
                  <a:cubicBezTo>
                    <a:pt x="1110" y="9666"/>
                    <a:pt x="793" y="10220"/>
                    <a:pt x="1427" y="10537"/>
                  </a:cubicBezTo>
                  <a:cubicBezTo>
                    <a:pt x="1529" y="10610"/>
                    <a:pt x="1622" y="10640"/>
                    <a:pt x="1711" y="10640"/>
                  </a:cubicBezTo>
                  <a:cubicBezTo>
                    <a:pt x="2103" y="10640"/>
                    <a:pt x="2386" y="10047"/>
                    <a:pt x="2774" y="9983"/>
                  </a:cubicBezTo>
                  <a:cubicBezTo>
                    <a:pt x="2219" y="8557"/>
                    <a:pt x="2061" y="7130"/>
                    <a:pt x="3724" y="6180"/>
                  </a:cubicBezTo>
                  <a:cubicBezTo>
                    <a:pt x="2932" y="5784"/>
                    <a:pt x="1744" y="6101"/>
                    <a:pt x="1981" y="5071"/>
                  </a:cubicBezTo>
                  <a:cubicBezTo>
                    <a:pt x="2377" y="3169"/>
                    <a:pt x="1110" y="1743"/>
                    <a:pt x="951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3" name="Google Shape;9793;p10"/>
            <p:cNvSpPr/>
            <p:nvPr/>
          </p:nvSpPr>
          <p:spPr>
            <a:xfrm>
              <a:off x="4083325" y="5245125"/>
              <a:ext cx="21800" cy="25775"/>
            </a:xfrm>
            <a:custGeom>
              <a:avLst/>
              <a:gdLst/>
              <a:ahLst/>
              <a:cxnLst/>
              <a:rect l="l" t="t" r="r" b="b"/>
              <a:pathLst>
                <a:path w="872" h="1031" extrusionOk="0">
                  <a:moveTo>
                    <a:pt x="871" y="1"/>
                  </a:moveTo>
                  <a:cubicBezTo>
                    <a:pt x="555" y="80"/>
                    <a:pt x="158" y="80"/>
                    <a:pt x="79" y="397"/>
                  </a:cubicBezTo>
                  <a:cubicBezTo>
                    <a:pt x="0" y="951"/>
                    <a:pt x="475" y="951"/>
                    <a:pt x="871" y="1031"/>
                  </a:cubicBezTo>
                  <a:lnTo>
                    <a:pt x="871" y="1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4" name="Google Shape;9794;p10"/>
            <p:cNvSpPr/>
            <p:nvPr/>
          </p:nvSpPr>
          <p:spPr>
            <a:xfrm>
              <a:off x="4115000" y="5173825"/>
              <a:ext cx="15875" cy="35675"/>
            </a:xfrm>
            <a:custGeom>
              <a:avLst/>
              <a:gdLst/>
              <a:ahLst/>
              <a:cxnLst/>
              <a:rect l="l" t="t" r="r" b="b"/>
              <a:pathLst>
                <a:path w="635" h="1427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476"/>
                    <a:pt x="80" y="951"/>
                    <a:pt x="1" y="1427"/>
                  </a:cubicBezTo>
                  <a:cubicBezTo>
                    <a:pt x="634" y="1031"/>
                    <a:pt x="634" y="476"/>
                    <a:pt x="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5" name="Google Shape;9795;p10"/>
            <p:cNvSpPr/>
            <p:nvPr/>
          </p:nvSpPr>
          <p:spPr>
            <a:xfrm>
              <a:off x="4101150" y="5209475"/>
              <a:ext cx="17850" cy="35675"/>
            </a:xfrm>
            <a:custGeom>
              <a:avLst/>
              <a:gdLst/>
              <a:ahLst/>
              <a:cxnLst/>
              <a:rect l="l" t="t" r="r" b="b"/>
              <a:pathLst>
                <a:path w="714" h="1427" extrusionOk="0">
                  <a:moveTo>
                    <a:pt x="634" y="1"/>
                  </a:moveTo>
                  <a:lnTo>
                    <a:pt x="634" y="1"/>
                  </a:lnTo>
                  <a:cubicBezTo>
                    <a:pt x="0" y="318"/>
                    <a:pt x="158" y="951"/>
                    <a:pt x="158" y="1427"/>
                  </a:cubicBezTo>
                  <a:cubicBezTo>
                    <a:pt x="713" y="1110"/>
                    <a:pt x="634" y="555"/>
                    <a:pt x="634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6" name="Google Shape;9796;p10"/>
            <p:cNvSpPr/>
            <p:nvPr/>
          </p:nvSpPr>
          <p:spPr>
            <a:xfrm>
              <a:off x="3802075" y="1974800"/>
              <a:ext cx="5950" cy="4300"/>
            </a:xfrm>
            <a:custGeom>
              <a:avLst/>
              <a:gdLst/>
              <a:ahLst/>
              <a:cxnLst/>
              <a:rect l="l" t="t" r="r" b="b"/>
              <a:pathLst>
                <a:path w="238" h="172" extrusionOk="0">
                  <a:moveTo>
                    <a:pt x="61" y="1"/>
                  </a:moveTo>
                  <a:cubicBezTo>
                    <a:pt x="25" y="1"/>
                    <a:pt x="0" y="13"/>
                    <a:pt x="0" y="13"/>
                  </a:cubicBezTo>
                  <a:cubicBezTo>
                    <a:pt x="0" y="93"/>
                    <a:pt x="159" y="172"/>
                    <a:pt x="238" y="172"/>
                  </a:cubicBezTo>
                  <a:cubicBezTo>
                    <a:pt x="190" y="29"/>
                    <a:pt x="114" y="1"/>
                    <a:pt x="6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7" name="Google Shape;9797;p10"/>
            <p:cNvSpPr/>
            <p:nvPr/>
          </p:nvSpPr>
          <p:spPr>
            <a:xfrm>
              <a:off x="4198200" y="5126300"/>
              <a:ext cx="21800" cy="41825"/>
            </a:xfrm>
            <a:custGeom>
              <a:avLst/>
              <a:gdLst/>
              <a:ahLst/>
              <a:cxnLst/>
              <a:rect l="l" t="t" r="r" b="b"/>
              <a:pathLst>
                <a:path w="872" h="1673" extrusionOk="0">
                  <a:moveTo>
                    <a:pt x="0" y="0"/>
                  </a:moveTo>
                  <a:cubicBezTo>
                    <a:pt x="0" y="159"/>
                    <a:pt x="0" y="317"/>
                    <a:pt x="0" y="476"/>
                  </a:cubicBezTo>
                  <a:cubicBezTo>
                    <a:pt x="0" y="634"/>
                    <a:pt x="0" y="792"/>
                    <a:pt x="0" y="951"/>
                  </a:cubicBezTo>
                  <a:cubicBezTo>
                    <a:pt x="73" y="1244"/>
                    <a:pt x="79" y="1673"/>
                    <a:pt x="518" y="1673"/>
                  </a:cubicBezTo>
                  <a:cubicBezTo>
                    <a:pt x="554" y="1673"/>
                    <a:pt x="592" y="1670"/>
                    <a:pt x="634" y="1664"/>
                  </a:cubicBezTo>
                  <a:cubicBezTo>
                    <a:pt x="872" y="1585"/>
                    <a:pt x="872" y="1189"/>
                    <a:pt x="872" y="872"/>
                  </a:cubicBezTo>
                  <a:cubicBezTo>
                    <a:pt x="872" y="238"/>
                    <a:pt x="555" y="0"/>
                    <a:pt x="0" y="0"/>
                  </a:cubicBezTo>
                  <a:close/>
                </a:path>
              </a:pathLst>
            </a:custGeom>
            <a:solidFill>
              <a:srgbClr val="9D48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8" name="Google Shape;9798;p10"/>
            <p:cNvSpPr/>
            <p:nvPr/>
          </p:nvSpPr>
          <p:spPr>
            <a:xfrm>
              <a:off x="4182350" y="5031225"/>
              <a:ext cx="15875" cy="59450"/>
            </a:xfrm>
            <a:custGeom>
              <a:avLst/>
              <a:gdLst/>
              <a:ahLst/>
              <a:cxnLst/>
              <a:rect l="l" t="t" r="r" b="b"/>
              <a:pathLst>
                <a:path w="635" h="2378" extrusionOk="0">
                  <a:moveTo>
                    <a:pt x="634" y="0"/>
                  </a:moveTo>
                  <a:cubicBezTo>
                    <a:pt x="0" y="634"/>
                    <a:pt x="0" y="1110"/>
                    <a:pt x="634" y="2377"/>
                  </a:cubicBezTo>
                  <a:cubicBezTo>
                    <a:pt x="634" y="1585"/>
                    <a:pt x="634" y="793"/>
                    <a:pt x="634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9" name="Google Shape;9799;p10"/>
            <p:cNvSpPr/>
            <p:nvPr/>
          </p:nvSpPr>
          <p:spPr>
            <a:xfrm>
              <a:off x="3699075" y="1680900"/>
              <a:ext cx="39625" cy="13000"/>
            </a:xfrm>
            <a:custGeom>
              <a:avLst/>
              <a:gdLst/>
              <a:ahLst/>
              <a:cxnLst/>
              <a:rect l="l" t="t" r="r" b="b"/>
              <a:pathLst>
                <a:path w="1585" h="520" extrusionOk="0">
                  <a:moveTo>
                    <a:pt x="902" y="0"/>
                  </a:moveTo>
                  <a:cubicBezTo>
                    <a:pt x="545" y="0"/>
                    <a:pt x="189" y="190"/>
                    <a:pt x="0" y="519"/>
                  </a:cubicBezTo>
                  <a:lnTo>
                    <a:pt x="80" y="519"/>
                  </a:lnTo>
                  <a:cubicBezTo>
                    <a:pt x="159" y="506"/>
                    <a:pt x="238" y="502"/>
                    <a:pt x="318" y="502"/>
                  </a:cubicBezTo>
                  <a:cubicBezTo>
                    <a:pt x="477" y="502"/>
                    <a:pt x="638" y="519"/>
                    <a:pt x="803" y="519"/>
                  </a:cubicBezTo>
                  <a:cubicBezTo>
                    <a:pt x="1050" y="519"/>
                    <a:pt x="1308" y="480"/>
                    <a:pt x="1585" y="282"/>
                  </a:cubicBezTo>
                  <a:cubicBezTo>
                    <a:pt x="1392" y="89"/>
                    <a:pt x="1147" y="0"/>
                    <a:pt x="902" y="0"/>
                  </a:cubicBezTo>
                  <a:close/>
                </a:path>
              </a:pathLst>
            </a:custGeom>
            <a:solidFill>
              <a:srgbClr val="F4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0" name="Google Shape;9800;p10"/>
            <p:cNvSpPr/>
            <p:nvPr/>
          </p:nvSpPr>
          <p:spPr>
            <a:xfrm>
              <a:off x="4105100" y="4074575"/>
              <a:ext cx="160450" cy="239675"/>
            </a:xfrm>
            <a:custGeom>
              <a:avLst/>
              <a:gdLst/>
              <a:ahLst/>
              <a:cxnLst/>
              <a:rect l="l" t="t" r="r" b="b"/>
              <a:pathLst>
                <a:path w="6418" h="9587" extrusionOk="0">
                  <a:moveTo>
                    <a:pt x="3962" y="1"/>
                  </a:moveTo>
                  <a:cubicBezTo>
                    <a:pt x="2853" y="397"/>
                    <a:pt x="3724" y="1585"/>
                    <a:pt x="2773" y="1981"/>
                  </a:cubicBezTo>
                  <a:cubicBezTo>
                    <a:pt x="2377" y="1664"/>
                    <a:pt x="2060" y="1268"/>
                    <a:pt x="1902" y="793"/>
                  </a:cubicBezTo>
                  <a:cubicBezTo>
                    <a:pt x="1427" y="1110"/>
                    <a:pt x="951" y="1506"/>
                    <a:pt x="1347" y="2061"/>
                  </a:cubicBezTo>
                  <a:cubicBezTo>
                    <a:pt x="2140" y="3249"/>
                    <a:pt x="1427" y="3724"/>
                    <a:pt x="555" y="4120"/>
                  </a:cubicBezTo>
                  <a:cubicBezTo>
                    <a:pt x="1664" y="5626"/>
                    <a:pt x="1664" y="5705"/>
                    <a:pt x="714" y="7131"/>
                  </a:cubicBezTo>
                  <a:cubicBezTo>
                    <a:pt x="397" y="7527"/>
                    <a:pt x="159" y="7923"/>
                    <a:pt x="0" y="8319"/>
                  </a:cubicBezTo>
                  <a:cubicBezTo>
                    <a:pt x="56" y="8310"/>
                    <a:pt x="109" y="8306"/>
                    <a:pt x="161" y="8306"/>
                  </a:cubicBezTo>
                  <a:cubicBezTo>
                    <a:pt x="981" y="8306"/>
                    <a:pt x="1240" y="9438"/>
                    <a:pt x="2060" y="9587"/>
                  </a:cubicBezTo>
                  <a:cubicBezTo>
                    <a:pt x="2140" y="8240"/>
                    <a:pt x="2140" y="8161"/>
                    <a:pt x="3249" y="8082"/>
                  </a:cubicBezTo>
                  <a:cubicBezTo>
                    <a:pt x="3724" y="8082"/>
                    <a:pt x="4120" y="7765"/>
                    <a:pt x="4437" y="7369"/>
                  </a:cubicBezTo>
                  <a:cubicBezTo>
                    <a:pt x="4833" y="6893"/>
                    <a:pt x="4992" y="6260"/>
                    <a:pt x="5625" y="6022"/>
                  </a:cubicBezTo>
                  <a:cubicBezTo>
                    <a:pt x="5625" y="5784"/>
                    <a:pt x="5625" y="5626"/>
                    <a:pt x="5625" y="5467"/>
                  </a:cubicBezTo>
                  <a:cubicBezTo>
                    <a:pt x="5309" y="5230"/>
                    <a:pt x="5388" y="4754"/>
                    <a:pt x="5625" y="4596"/>
                  </a:cubicBezTo>
                  <a:cubicBezTo>
                    <a:pt x="5942" y="4358"/>
                    <a:pt x="6101" y="3962"/>
                    <a:pt x="6101" y="3566"/>
                  </a:cubicBezTo>
                  <a:cubicBezTo>
                    <a:pt x="6418" y="2853"/>
                    <a:pt x="6418" y="1981"/>
                    <a:pt x="6101" y="1189"/>
                  </a:cubicBezTo>
                  <a:cubicBezTo>
                    <a:pt x="6022" y="872"/>
                    <a:pt x="6022" y="476"/>
                    <a:pt x="6022" y="238"/>
                  </a:cubicBezTo>
                  <a:cubicBezTo>
                    <a:pt x="5832" y="152"/>
                    <a:pt x="5687" y="115"/>
                    <a:pt x="5577" y="115"/>
                  </a:cubicBezTo>
                  <a:cubicBezTo>
                    <a:pt x="5181" y="115"/>
                    <a:pt x="5229" y="597"/>
                    <a:pt x="5229" y="1031"/>
                  </a:cubicBezTo>
                  <a:cubicBezTo>
                    <a:pt x="5309" y="2694"/>
                    <a:pt x="4912" y="4358"/>
                    <a:pt x="4120" y="5784"/>
                  </a:cubicBezTo>
                  <a:cubicBezTo>
                    <a:pt x="3328" y="4596"/>
                    <a:pt x="4358" y="3804"/>
                    <a:pt x="4279" y="2932"/>
                  </a:cubicBezTo>
                  <a:cubicBezTo>
                    <a:pt x="4120" y="1981"/>
                    <a:pt x="4516" y="951"/>
                    <a:pt x="3962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1" name="Google Shape;9801;p10"/>
            <p:cNvSpPr/>
            <p:nvPr/>
          </p:nvSpPr>
          <p:spPr>
            <a:xfrm>
              <a:off x="4148675" y="4068650"/>
              <a:ext cx="25775" cy="24175"/>
            </a:xfrm>
            <a:custGeom>
              <a:avLst/>
              <a:gdLst/>
              <a:ahLst/>
              <a:cxnLst/>
              <a:rect l="l" t="t" r="r" b="b"/>
              <a:pathLst>
                <a:path w="1031" h="967" extrusionOk="0">
                  <a:moveTo>
                    <a:pt x="555" y="0"/>
                  </a:moveTo>
                  <a:cubicBezTo>
                    <a:pt x="238" y="159"/>
                    <a:pt x="0" y="555"/>
                    <a:pt x="80" y="951"/>
                  </a:cubicBezTo>
                  <a:cubicBezTo>
                    <a:pt x="132" y="961"/>
                    <a:pt x="184" y="966"/>
                    <a:pt x="235" y="966"/>
                  </a:cubicBezTo>
                  <a:cubicBezTo>
                    <a:pt x="576" y="966"/>
                    <a:pt x="893" y="751"/>
                    <a:pt x="1030" y="475"/>
                  </a:cubicBezTo>
                  <a:cubicBezTo>
                    <a:pt x="951" y="317"/>
                    <a:pt x="793" y="159"/>
                    <a:pt x="555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2" name="Google Shape;9802;p10"/>
            <p:cNvSpPr/>
            <p:nvPr/>
          </p:nvSpPr>
          <p:spPr>
            <a:xfrm>
              <a:off x="4152625" y="4005250"/>
              <a:ext cx="4000" cy="4000"/>
            </a:xfrm>
            <a:custGeom>
              <a:avLst/>
              <a:gdLst/>
              <a:ahLst/>
              <a:cxnLst/>
              <a:rect l="l" t="t" r="r" b="b"/>
              <a:pathLst>
                <a:path w="160" h="160" extrusionOk="0">
                  <a:moveTo>
                    <a:pt x="80" y="1"/>
                  </a:moveTo>
                  <a:cubicBezTo>
                    <a:pt x="80" y="1"/>
                    <a:pt x="1" y="159"/>
                    <a:pt x="1" y="159"/>
                  </a:cubicBezTo>
                  <a:cubicBezTo>
                    <a:pt x="159" y="80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3" name="Google Shape;9803;p10"/>
            <p:cNvSpPr/>
            <p:nvPr/>
          </p:nvSpPr>
          <p:spPr>
            <a:xfrm>
              <a:off x="3261350" y="3046625"/>
              <a:ext cx="168375" cy="117175"/>
            </a:xfrm>
            <a:custGeom>
              <a:avLst/>
              <a:gdLst/>
              <a:ahLst/>
              <a:cxnLst/>
              <a:rect l="l" t="t" r="r" b="b"/>
              <a:pathLst>
                <a:path w="6735" h="4687" extrusionOk="0">
                  <a:moveTo>
                    <a:pt x="6101" y="1"/>
                  </a:moveTo>
                  <a:cubicBezTo>
                    <a:pt x="5150" y="1"/>
                    <a:pt x="4754" y="1031"/>
                    <a:pt x="3804" y="1110"/>
                  </a:cubicBezTo>
                  <a:cubicBezTo>
                    <a:pt x="3011" y="2378"/>
                    <a:pt x="1585" y="3012"/>
                    <a:pt x="397" y="3962"/>
                  </a:cubicBezTo>
                  <a:cubicBezTo>
                    <a:pt x="238" y="4121"/>
                    <a:pt x="80" y="4200"/>
                    <a:pt x="1" y="4358"/>
                  </a:cubicBezTo>
                  <a:cubicBezTo>
                    <a:pt x="284" y="4579"/>
                    <a:pt x="605" y="4687"/>
                    <a:pt x="919" y="4687"/>
                  </a:cubicBezTo>
                  <a:cubicBezTo>
                    <a:pt x="1395" y="4687"/>
                    <a:pt x="1854" y="4439"/>
                    <a:pt x="2140" y="3962"/>
                  </a:cubicBezTo>
                  <a:cubicBezTo>
                    <a:pt x="3170" y="2853"/>
                    <a:pt x="4517" y="2615"/>
                    <a:pt x="5705" y="1982"/>
                  </a:cubicBezTo>
                  <a:cubicBezTo>
                    <a:pt x="5784" y="1269"/>
                    <a:pt x="6735" y="872"/>
                    <a:pt x="6101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4" name="Google Shape;9804;p10"/>
            <p:cNvSpPr/>
            <p:nvPr/>
          </p:nvSpPr>
          <p:spPr>
            <a:xfrm>
              <a:off x="3457450" y="3019675"/>
              <a:ext cx="65375" cy="35175"/>
            </a:xfrm>
            <a:custGeom>
              <a:avLst/>
              <a:gdLst/>
              <a:ahLst/>
              <a:cxnLst/>
              <a:rect l="l" t="t" r="r" b="b"/>
              <a:pathLst>
                <a:path w="2615" h="1407" extrusionOk="0">
                  <a:moveTo>
                    <a:pt x="2121" y="0"/>
                  </a:moveTo>
                  <a:cubicBezTo>
                    <a:pt x="2036" y="0"/>
                    <a:pt x="1938" y="16"/>
                    <a:pt x="1822" y="49"/>
                  </a:cubicBezTo>
                  <a:cubicBezTo>
                    <a:pt x="1664" y="128"/>
                    <a:pt x="1426" y="128"/>
                    <a:pt x="1188" y="208"/>
                  </a:cubicBezTo>
                  <a:cubicBezTo>
                    <a:pt x="1149" y="89"/>
                    <a:pt x="1050" y="29"/>
                    <a:pt x="951" y="29"/>
                  </a:cubicBezTo>
                  <a:cubicBezTo>
                    <a:pt x="852" y="29"/>
                    <a:pt x="753" y="89"/>
                    <a:pt x="713" y="208"/>
                  </a:cubicBezTo>
                  <a:lnTo>
                    <a:pt x="238" y="683"/>
                  </a:lnTo>
                  <a:cubicBezTo>
                    <a:pt x="158" y="683"/>
                    <a:pt x="158" y="683"/>
                    <a:pt x="79" y="841"/>
                  </a:cubicBezTo>
                  <a:cubicBezTo>
                    <a:pt x="0" y="921"/>
                    <a:pt x="79" y="1000"/>
                    <a:pt x="238" y="1158"/>
                  </a:cubicBezTo>
                  <a:cubicBezTo>
                    <a:pt x="607" y="1369"/>
                    <a:pt x="1048" y="1405"/>
                    <a:pt x="1441" y="1405"/>
                  </a:cubicBezTo>
                  <a:cubicBezTo>
                    <a:pt x="1637" y="1405"/>
                    <a:pt x="1822" y="1396"/>
                    <a:pt x="1981" y="1396"/>
                  </a:cubicBezTo>
                  <a:cubicBezTo>
                    <a:pt x="2029" y="1403"/>
                    <a:pt x="2073" y="1406"/>
                    <a:pt x="2114" y="1406"/>
                  </a:cubicBezTo>
                  <a:cubicBezTo>
                    <a:pt x="2548" y="1406"/>
                    <a:pt x="2614" y="1038"/>
                    <a:pt x="2614" y="604"/>
                  </a:cubicBezTo>
                  <a:cubicBezTo>
                    <a:pt x="2552" y="227"/>
                    <a:pt x="2439" y="0"/>
                    <a:pt x="2121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5" name="Google Shape;9805;p10"/>
            <p:cNvSpPr/>
            <p:nvPr/>
          </p:nvSpPr>
          <p:spPr>
            <a:xfrm>
              <a:off x="3180150" y="3216700"/>
              <a:ext cx="57475" cy="49800"/>
            </a:xfrm>
            <a:custGeom>
              <a:avLst/>
              <a:gdLst/>
              <a:ahLst/>
              <a:cxnLst/>
              <a:rect l="l" t="t" r="r" b="b"/>
              <a:pathLst>
                <a:path w="2299" h="1992" extrusionOk="0">
                  <a:moveTo>
                    <a:pt x="1714" y="1"/>
                  </a:moveTo>
                  <a:cubicBezTo>
                    <a:pt x="1560" y="1"/>
                    <a:pt x="1396" y="121"/>
                    <a:pt x="1189" y="328"/>
                  </a:cubicBezTo>
                  <a:cubicBezTo>
                    <a:pt x="714" y="804"/>
                    <a:pt x="80" y="1120"/>
                    <a:pt x="1" y="1992"/>
                  </a:cubicBezTo>
                  <a:cubicBezTo>
                    <a:pt x="714" y="1913"/>
                    <a:pt x="1347" y="1596"/>
                    <a:pt x="1981" y="1200"/>
                  </a:cubicBezTo>
                  <a:cubicBezTo>
                    <a:pt x="2219" y="962"/>
                    <a:pt x="2298" y="645"/>
                    <a:pt x="2140" y="328"/>
                  </a:cubicBezTo>
                  <a:cubicBezTo>
                    <a:pt x="1988" y="101"/>
                    <a:pt x="1855" y="1"/>
                    <a:pt x="1714" y="1"/>
                  </a:cubicBez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6" name="Google Shape;9806;p10"/>
            <p:cNvSpPr/>
            <p:nvPr/>
          </p:nvSpPr>
          <p:spPr>
            <a:xfrm>
              <a:off x="3560425" y="2967400"/>
              <a:ext cx="35675" cy="33700"/>
            </a:xfrm>
            <a:custGeom>
              <a:avLst/>
              <a:gdLst/>
              <a:ahLst/>
              <a:cxnLst/>
              <a:rect l="l" t="t" r="r" b="b"/>
              <a:pathLst>
                <a:path w="1427" h="1348" extrusionOk="0">
                  <a:moveTo>
                    <a:pt x="476" y="1"/>
                  </a:moveTo>
                  <a:cubicBezTo>
                    <a:pt x="318" y="1"/>
                    <a:pt x="159" y="159"/>
                    <a:pt x="159" y="239"/>
                  </a:cubicBezTo>
                  <a:cubicBezTo>
                    <a:pt x="1" y="1110"/>
                    <a:pt x="714" y="1189"/>
                    <a:pt x="1348" y="1348"/>
                  </a:cubicBezTo>
                  <a:cubicBezTo>
                    <a:pt x="1268" y="714"/>
                    <a:pt x="1427" y="1"/>
                    <a:pt x="476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7" name="Google Shape;9807;p10"/>
            <p:cNvSpPr/>
            <p:nvPr/>
          </p:nvSpPr>
          <p:spPr>
            <a:xfrm>
              <a:off x="3030275" y="3270000"/>
              <a:ext cx="40975" cy="28200"/>
            </a:xfrm>
            <a:custGeom>
              <a:avLst/>
              <a:gdLst/>
              <a:ahLst/>
              <a:cxnLst/>
              <a:rect l="l" t="t" r="r" b="b"/>
              <a:pathLst>
                <a:path w="1639" h="1128" extrusionOk="0">
                  <a:moveTo>
                    <a:pt x="476" y="1"/>
                  </a:moveTo>
                  <a:cubicBezTo>
                    <a:pt x="1" y="1"/>
                    <a:pt x="54" y="282"/>
                    <a:pt x="212" y="1128"/>
                  </a:cubicBezTo>
                  <a:cubicBezTo>
                    <a:pt x="767" y="890"/>
                    <a:pt x="1242" y="573"/>
                    <a:pt x="1638" y="177"/>
                  </a:cubicBezTo>
                  <a:cubicBezTo>
                    <a:pt x="1084" y="71"/>
                    <a:pt x="714" y="1"/>
                    <a:pt x="476" y="1"/>
                  </a:cubicBezTo>
                  <a:close/>
                </a:path>
              </a:pathLst>
            </a:custGeom>
            <a:solidFill>
              <a:srgbClr val="B45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8" name="Google Shape;9808;p10"/>
            <p:cNvSpPr/>
            <p:nvPr/>
          </p:nvSpPr>
          <p:spPr>
            <a:xfrm>
              <a:off x="3443575" y="3064475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159" y="0"/>
                  </a:moveTo>
                  <a:cubicBezTo>
                    <a:pt x="80" y="158"/>
                    <a:pt x="0" y="317"/>
                    <a:pt x="0" y="396"/>
                  </a:cubicBezTo>
                  <a:cubicBezTo>
                    <a:pt x="80" y="475"/>
                    <a:pt x="238" y="555"/>
                    <a:pt x="397" y="555"/>
                  </a:cubicBezTo>
                  <a:cubicBezTo>
                    <a:pt x="476" y="475"/>
                    <a:pt x="555" y="317"/>
                    <a:pt x="555" y="158"/>
                  </a:cubicBezTo>
                  <a:cubicBezTo>
                    <a:pt x="476" y="79"/>
                    <a:pt x="317" y="0"/>
                    <a:pt x="159" y="0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9" name="Google Shape;9809;p10"/>
            <p:cNvSpPr/>
            <p:nvPr/>
          </p:nvSpPr>
          <p:spPr>
            <a:xfrm>
              <a:off x="3136575" y="3260550"/>
              <a:ext cx="29725" cy="25775"/>
            </a:xfrm>
            <a:custGeom>
              <a:avLst/>
              <a:gdLst/>
              <a:ahLst/>
              <a:cxnLst/>
              <a:rect l="l" t="t" r="r" b="b"/>
              <a:pathLst>
                <a:path w="1189" h="1031" extrusionOk="0">
                  <a:moveTo>
                    <a:pt x="714" y="0"/>
                  </a:moveTo>
                  <a:lnTo>
                    <a:pt x="714" y="0"/>
                  </a:lnTo>
                  <a:cubicBezTo>
                    <a:pt x="1" y="793"/>
                    <a:pt x="555" y="872"/>
                    <a:pt x="1189" y="1030"/>
                  </a:cubicBezTo>
                  <a:lnTo>
                    <a:pt x="714" y="0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0" name="Google Shape;9810;p10"/>
            <p:cNvSpPr/>
            <p:nvPr/>
          </p:nvSpPr>
          <p:spPr>
            <a:xfrm>
              <a:off x="3449525" y="3036725"/>
              <a:ext cx="13875" cy="11925"/>
            </a:xfrm>
            <a:custGeom>
              <a:avLst/>
              <a:gdLst/>
              <a:ahLst/>
              <a:cxnLst/>
              <a:rect l="l" t="t" r="r" b="b"/>
              <a:pathLst>
                <a:path w="555" h="477" extrusionOk="0">
                  <a:moveTo>
                    <a:pt x="555" y="1"/>
                  </a:moveTo>
                  <a:cubicBezTo>
                    <a:pt x="317" y="1"/>
                    <a:pt x="0" y="1"/>
                    <a:pt x="0" y="239"/>
                  </a:cubicBezTo>
                  <a:cubicBezTo>
                    <a:pt x="0" y="476"/>
                    <a:pt x="317" y="476"/>
                    <a:pt x="555" y="476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1" name="Google Shape;9811;p10"/>
            <p:cNvSpPr/>
            <p:nvPr/>
          </p:nvSpPr>
          <p:spPr>
            <a:xfrm>
              <a:off x="3461400" y="3010975"/>
              <a:ext cx="25775" cy="13900"/>
            </a:xfrm>
            <a:custGeom>
              <a:avLst/>
              <a:gdLst/>
              <a:ahLst/>
              <a:cxnLst/>
              <a:rect l="l" t="t" r="r" b="b"/>
              <a:pathLst>
                <a:path w="1031" h="556" extrusionOk="0">
                  <a:moveTo>
                    <a:pt x="0" y="1"/>
                  </a:moveTo>
                  <a:lnTo>
                    <a:pt x="555" y="556"/>
                  </a:lnTo>
                  <a:lnTo>
                    <a:pt x="1030" y="556"/>
                  </a:lnTo>
                  <a:cubicBezTo>
                    <a:pt x="793" y="159"/>
                    <a:pt x="397" y="1"/>
                    <a:pt x="0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2" name="Google Shape;9812;p10"/>
            <p:cNvSpPr/>
            <p:nvPr/>
          </p:nvSpPr>
          <p:spPr>
            <a:xfrm>
              <a:off x="3415850" y="30248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476"/>
                  </a:moveTo>
                  <a:lnTo>
                    <a:pt x="476" y="1"/>
                  </a:lnTo>
                  <a:close/>
                </a:path>
              </a:pathLst>
            </a:custGeom>
            <a:solidFill>
              <a:srgbClr val="A24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3" name="Google Shape;9813;p10"/>
            <p:cNvSpPr/>
            <p:nvPr/>
          </p:nvSpPr>
          <p:spPr>
            <a:xfrm>
              <a:off x="3540625" y="303080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80" y="0"/>
                  </a:moveTo>
                  <a:lnTo>
                    <a:pt x="0" y="79"/>
                  </a:lnTo>
                  <a:lnTo>
                    <a:pt x="238" y="23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4" name="Google Shape;9814;p10"/>
            <p:cNvSpPr/>
            <p:nvPr/>
          </p:nvSpPr>
          <p:spPr>
            <a:xfrm>
              <a:off x="3403950" y="3096150"/>
              <a:ext cx="4000" cy="2500"/>
            </a:xfrm>
            <a:custGeom>
              <a:avLst/>
              <a:gdLst/>
              <a:ahLst/>
              <a:cxnLst/>
              <a:rect l="l" t="t" r="r" b="b"/>
              <a:pathLst>
                <a:path w="160" h="100" extrusionOk="0">
                  <a:moveTo>
                    <a:pt x="1" y="1"/>
                  </a:moveTo>
                  <a:cubicBezTo>
                    <a:pt x="41" y="80"/>
                    <a:pt x="80" y="100"/>
                    <a:pt x="110" y="100"/>
                  </a:cubicBezTo>
                  <a:cubicBezTo>
                    <a:pt x="140" y="100"/>
                    <a:pt x="159" y="80"/>
                    <a:pt x="159" y="80"/>
                  </a:cubicBezTo>
                  <a:cubicBezTo>
                    <a:pt x="159" y="80"/>
                    <a:pt x="80" y="1"/>
                    <a:pt x="1" y="1"/>
                  </a:cubicBezTo>
                  <a:close/>
                </a:path>
              </a:pathLst>
            </a:custGeom>
            <a:solidFill>
              <a:srgbClr val="EF75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5" name="Google Shape;9815;p10"/>
            <p:cNvSpPr/>
            <p:nvPr/>
          </p:nvSpPr>
          <p:spPr>
            <a:xfrm>
              <a:off x="3142525" y="3213000"/>
              <a:ext cx="9925" cy="11925"/>
            </a:xfrm>
            <a:custGeom>
              <a:avLst/>
              <a:gdLst/>
              <a:ahLst/>
              <a:cxnLst/>
              <a:rect l="l" t="t" r="r" b="b"/>
              <a:pathLst>
                <a:path w="397" h="477" extrusionOk="0">
                  <a:moveTo>
                    <a:pt x="0" y="476"/>
                  </a:moveTo>
                  <a:lnTo>
                    <a:pt x="396" y="1"/>
                  </a:lnTo>
                  <a:close/>
                </a:path>
              </a:pathLst>
            </a:custGeom>
            <a:solidFill>
              <a:srgbClr val="A8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6" name="Google Shape;9816;p10"/>
            <p:cNvSpPr/>
            <p:nvPr/>
          </p:nvSpPr>
          <p:spPr>
            <a:xfrm>
              <a:off x="3154400" y="3256575"/>
              <a:ext cx="4000" cy="5975"/>
            </a:xfrm>
            <a:custGeom>
              <a:avLst/>
              <a:gdLst/>
              <a:ahLst/>
              <a:cxnLst/>
              <a:rect l="l" t="t" r="r" b="b"/>
              <a:pathLst>
                <a:path w="160" h="239" extrusionOk="0">
                  <a:moveTo>
                    <a:pt x="80" y="1"/>
                  </a:moveTo>
                  <a:lnTo>
                    <a:pt x="1" y="239"/>
                  </a:lnTo>
                  <a:lnTo>
                    <a:pt x="1" y="239"/>
                  </a:lnTo>
                  <a:lnTo>
                    <a:pt x="159" y="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7" name="Google Shape;9817;p10"/>
            <p:cNvSpPr/>
            <p:nvPr/>
          </p:nvSpPr>
          <p:spPr>
            <a:xfrm>
              <a:off x="3225700" y="3268475"/>
              <a:ext cx="4000" cy="5950"/>
            </a:xfrm>
            <a:custGeom>
              <a:avLst/>
              <a:gdLst/>
              <a:ahLst/>
              <a:cxnLst/>
              <a:rect l="l" t="t" r="r" b="b"/>
              <a:pathLst>
                <a:path w="160" h="238" extrusionOk="0">
                  <a:moveTo>
                    <a:pt x="80" y="0"/>
                  </a:moveTo>
                  <a:lnTo>
                    <a:pt x="1" y="238"/>
                  </a:lnTo>
                  <a:lnTo>
                    <a:pt x="1" y="238"/>
                  </a:lnTo>
                  <a:lnTo>
                    <a:pt x="159" y="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8" name="Google Shape;9818;p10"/>
            <p:cNvSpPr/>
            <p:nvPr/>
          </p:nvSpPr>
          <p:spPr>
            <a:xfrm>
              <a:off x="3166275" y="3286300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476" y="476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F74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9" name="Google Shape;9819;p10"/>
            <p:cNvSpPr/>
            <p:nvPr/>
          </p:nvSpPr>
          <p:spPr>
            <a:xfrm>
              <a:off x="2988025" y="3434850"/>
              <a:ext cx="5975" cy="5950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80" y="0"/>
                  </a:moveTo>
                  <a:cubicBezTo>
                    <a:pt x="80" y="0"/>
                    <a:pt x="1" y="159"/>
                    <a:pt x="1" y="238"/>
                  </a:cubicBezTo>
                  <a:cubicBezTo>
                    <a:pt x="238" y="159"/>
                    <a:pt x="80" y="0"/>
                    <a:pt x="80" y="0"/>
                  </a:cubicBezTo>
                  <a:close/>
                </a:path>
              </a:pathLst>
            </a:custGeom>
            <a:solidFill>
              <a:srgbClr val="F0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0" name="Google Shape;9820;p10"/>
            <p:cNvSpPr/>
            <p:nvPr/>
          </p:nvSpPr>
          <p:spPr>
            <a:xfrm>
              <a:off x="4982525" y="4470700"/>
              <a:ext cx="13875" cy="25775"/>
            </a:xfrm>
            <a:custGeom>
              <a:avLst/>
              <a:gdLst/>
              <a:ahLst/>
              <a:cxnLst/>
              <a:rect l="l" t="t" r="r" b="b"/>
              <a:pathLst>
                <a:path w="555" h="1031" extrusionOk="0">
                  <a:moveTo>
                    <a:pt x="238" y="1"/>
                  </a:moveTo>
                  <a:cubicBezTo>
                    <a:pt x="158" y="159"/>
                    <a:pt x="79" y="397"/>
                    <a:pt x="0" y="555"/>
                  </a:cubicBezTo>
                  <a:cubicBezTo>
                    <a:pt x="0" y="714"/>
                    <a:pt x="0" y="872"/>
                    <a:pt x="0" y="1031"/>
                  </a:cubicBezTo>
                  <a:cubicBezTo>
                    <a:pt x="158" y="951"/>
                    <a:pt x="238" y="951"/>
                    <a:pt x="317" y="714"/>
                  </a:cubicBezTo>
                  <a:cubicBezTo>
                    <a:pt x="475" y="476"/>
                    <a:pt x="555" y="159"/>
                    <a:pt x="238" y="1"/>
                  </a:cubicBezTo>
                  <a:close/>
                </a:path>
              </a:pathLst>
            </a:custGeom>
            <a:solidFill>
              <a:srgbClr val="F28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1" name="Google Shape;9821;p10"/>
            <p:cNvSpPr/>
            <p:nvPr/>
          </p:nvSpPr>
          <p:spPr>
            <a:xfrm>
              <a:off x="4206100" y="4403375"/>
              <a:ext cx="45600" cy="132750"/>
            </a:xfrm>
            <a:custGeom>
              <a:avLst/>
              <a:gdLst/>
              <a:ahLst/>
              <a:cxnLst/>
              <a:rect l="l" t="t" r="r" b="b"/>
              <a:pathLst>
                <a:path w="1824" h="5310" extrusionOk="0">
                  <a:moveTo>
                    <a:pt x="1189" y="0"/>
                  </a:moveTo>
                  <a:cubicBezTo>
                    <a:pt x="952" y="159"/>
                    <a:pt x="556" y="317"/>
                    <a:pt x="476" y="555"/>
                  </a:cubicBezTo>
                  <a:cubicBezTo>
                    <a:pt x="80" y="2060"/>
                    <a:pt x="1" y="3644"/>
                    <a:pt x="318" y="5150"/>
                  </a:cubicBezTo>
                  <a:cubicBezTo>
                    <a:pt x="318" y="5269"/>
                    <a:pt x="397" y="5310"/>
                    <a:pt x="512" y="5310"/>
                  </a:cubicBezTo>
                  <a:cubicBezTo>
                    <a:pt x="702" y="5310"/>
                    <a:pt x="992" y="5199"/>
                    <a:pt x="1189" y="5150"/>
                  </a:cubicBezTo>
                  <a:cubicBezTo>
                    <a:pt x="1269" y="4833"/>
                    <a:pt x="1427" y="4516"/>
                    <a:pt x="1585" y="4278"/>
                  </a:cubicBezTo>
                  <a:lnTo>
                    <a:pt x="1585" y="4041"/>
                  </a:lnTo>
                  <a:cubicBezTo>
                    <a:pt x="1585" y="3882"/>
                    <a:pt x="1665" y="3724"/>
                    <a:pt x="1823" y="3644"/>
                  </a:cubicBezTo>
                  <a:cubicBezTo>
                    <a:pt x="1823" y="3486"/>
                    <a:pt x="1744" y="3328"/>
                    <a:pt x="1585" y="3248"/>
                  </a:cubicBezTo>
                  <a:lnTo>
                    <a:pt x="1585" y="1426"/>
                  </a:lnTo>
                  <a:cubicBezTo>
                    <a:pt x="1744" y="872"/>
                    <a:pt x="1585" y="317"/>
                    <a:pt x="1189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2" name="Google Shape;9822;p10"/>
            <p:cNvSpPr/>
            <p:nvPr/>
          </p:nvSpPr>
          <p:spPr>
            <a:xfrm>
              <a:off x="4247700" y="4092400"/>
              <a:ext cx="49550" cy="89325"/>
            </a:xfrm>
            <a:custGeom>
              <a:avLst/>
              <a:gdLst/>
              <a:ahLst/>
              <a:cxnLst/>
              <a:rect l="l" t="t" r="r" b="b"/>
              <a:pathLst>
                <a:path w="1982" h="3573" extrusionOk="0">
                  <a:moveTo>
                    <a:pt x="1427" y="1"/>
                  </a:moveTo>
                  <a:lnTo>
                    <a:pt x="397" y="476"/>
                  </a:lnTo>
                  <a:cubicBezTo>
                    <a:pt x="1" y="1268"/>
                    <a:pt x="1" y="2140"/>
                    <a:pt x="397" y="2853"/>
                  </a:cubicBezTo>
                  <a:cubicBezTo>
                    <a:pt x="844" y="3002"/>
                    <a:pt x="1081" y="3573"/>
                    <a:pt x="1504" y="3573"/>
                  </a:cubicBezTo>
                  <a:cubicBezTo>
                    <a:pt x="1530" y="3573"/>
                    <a:pt x="1557" y="3571"/>
                    <a:pt x="1585" y="3566"/>
                  </a:cubicBezTo>
                  <a:cubicBezTo>
                    <a:pt x="1981" y="3407"/>
                    <a:pt x="1902" y="2932"/>
                    <a:pt x="1902" y="2536"/>
                  </a:cubicBezTo>
                  <a:cubicBezTo>
                    <a:pt x="1902" y="1823"/>
                    <a:pt x="1427" y="1189"/>
                    <a:pt x="1902" y="476"/>
                  </a:cubicBezTo>
                  <a:cubicBezTo>
                    <a:pt x="1744" y="397"/>
                    <a:pt x="1585" y="159"/>
                    <a:pt x="1427" y="1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3" name="Google Shape;9823;p10"/>
            <p:cNvSpPr/>
            <p:nvPr/>
          </p:nvSpPr>
          <p:spPr>
            <a:xfrm>
              <a:off x="4233850" y="4389500"/>
              <a:ext cx="49525" cy="48975"/>
            </a:xfrm>
            <a:custGeom>
              <a:avLst/>
              <a:gdLst/>
              <a:ahLst/>
              <a:cxnLst/>
              <a:rect l="l" t="t" r="r" b="b"/>
              <a:pathLst>
                <a:path w="1981" h="1959" extrusionOk="0">
                  <a:moveTo>
                    <a:pt x="555" y="1"/>
                  </a:moveTo>
                  <a:lnTo>
                    <a:pt x="79" y="476"/>
                  </a:lnTo>
                  <a:cubicBezTo>
                    <a:pt x="79" y="1030"/>
                    <a:pt x="0" y="1585"/>
                    <a:pt x="475" y="1902"/>
                  </a:cubicBezTo>
                  <a:cubicBezTo>
                    <a:pt x="709" y="1902"/>
                    <a:pt x="971" y="1958"/>
                    <a:pt x="1201" y="1958"/>
                  </a:cubicBezTo>
                  <a:cubicBezTo>
                    <a:pt x="1518" y="1958"/>
                    <a:pt x="1776" y="1852"/>
                    <a:pt x="1822" y="1347"/>
                  </a:cubicBezTo>
                  <a:cubicBezTo>
                    <a:pt x="1981" y="397"/>
                    <a:pt x="1347" y="80"/>
                    <a:pt x="555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4" name="Google Shape;9824;p10"/>
            <p:cNvSpPr/>
            <p:nvPr/>
          </p:nvSpPr>
          <p:spPr>
            <a:xfrm>
              <a:off x="4241750" y="4486300"/>
              <a:ext cx="43275" cy="35925"/>
            </a:xfrm>
            <a:custGeom>
              <a:avLst/>
              <a:gdLst/>
              <a:ahLst/>
              <a:cxnLst/>
              <a:rect l="l" t="t" r="r" b="b"/>
              <a:pathLst>
                <a:path w="1731" h="1437" extrusionOk="0">
                  <a:moveTo>
                    <a:pt x="402" y="1"/>
                  </a:moveTo>
                  <a:cubicBezTo>
                    <a:pt x="324" y="1"/>
                    <a:pt x="244" y="4"/>
                    <a:pt x="159" y="11"/>
                  </a:cubicBezTo>
                  <a:cubicBezTo>
                    <a:pt x="159" y="90"/>
                    <a:pt x="159" y="248"/>
                    <a:pt x="159" y="407"/>
                  </a:cubicBezTo>
                  <a:cubicBezTo>
                    <a:pt x="80" y="565"/>
                    <a:pt x="1" y="803"/>
                    <a:pt x="159" y="961"/>
                  </a:cubicBezTo>
                  <a:lnTo>
                    <a:pt x="1585" y="1437"/>
                  </a:lnTo>
                  <a:cubicBezTo>
                    <a:pt x="1731" y="418"/>
                    <a:pt x="1275" y="1"/>
                    <a:pt x="402" y="1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5" name="Google Shape;9825;p10"/>
            <p:cNvSpPr/>
            <p:nvPr/>
          </p:nvSpPr>
          <p:spPr>
            <a:xfrm>
              <a:off x="4257600" y="4200850"/>
              <a:ext cx="35675" cy="46075"/>
            </a:xfrm>
            <a:custGeom>
              <a:avLst/>
              <a:gdLst/>
              <a:ahLst/>
              <a:cxnLst/>
              <a:rect l="l" t="t" r="r" b="b"/>
              <a:pathLst>
                <a:path w="1427" h="1843" extrusionOk="0">
                  <a:moveTo>
                    <a:pt x="783" y="0"/>
                  </a:moveTo>
                  <a:cubicBezTo>
                    <a:pt x="555" y="0"/>
                    <a:pt x="318" y="139"/>
                    <a:pt x="80" y="416"/>
                  </a:cubicBezTo>
                  <a:cubicBezTo>
                    <a:pt x="80" y="416"/>
                    <a:pt x="80" y="495"/>
                    <a:pt x="159" y="575"/>
                  </a:cubicBezTo>
                  <a:cubicBezTo>
                    <a:pt x="159" y="654"/>
                    <a:pt x="159" y="812"/>
                    <a:pt x="1" y="892"/>
                  </a:cubicBezTo>
                  <a:cubicBezTo>
                    <a:pt x="159" y="1367"/>
                    <a:pt x="555" y="1684"/>
                    <a:pt x="1031" y="1842"/>
                  </a:cubicBezTo>
                  <a:cubicBezTo>
                    <a:pt x="1031" y="1842"/>
                    <a:pt x="1110" y="1842"/>
                    <a:pt x="1110" y="1684"/>
                  </a:cubicBezTo>
                  <a:cubicBezTo>
                    <a:pt x="1189" y="1605"/>
                    <a:pt x="1110" y="1525"/>
                    <a:pt x="1031" y="1367"/>
                  </a:cubicBezTo>
                  <a:lnTo>
                    <a:pt x="1031" y="892"/>
                  </a:lnTo>
                  <a:lnTo>
                    <a:pt x="1427" y="416"/>
                  </a:lnTo>
                  <a:cubicBezTo>
                    <a:pt x="1229" y="139"/>
                    <a:pt x="1011" y="0"/>
                    <a:pt x="783" y="0"/>
                  </a:cubicBez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6" name="Google Shape;9826;p10"/>
            <p:cNvSpPr/>
            <p:nvPr/>
          </p:nvSpPr>
          <p:spPr>
            <a:xfrm>
              <a:off x="4233850" y="4308300"/>
              <a:ext cx="11900" cy="21800"/>
            </a:xfrm>
            <a:custGeom>
              <a:avLst/>
              <a:gdLst/>
              <a:ahLst/>
              <a:cxnLst/>
              <a:rect l="l" t="t" r="r" b="b"/>
              <a:pathLst>
                <a:path w="476" h="872" extrusionOk="0">
                  <a:moveTo>
                    <a:pt x="475" y="0"/>
                  </a:moveTo>
                  <a:cubicBezTo>
                    <a:pt x="0" y="238"/>
                    <a:pt x="0" y="555"/>
                    <a:pt x="475" y="872"/>
                  </a:cubicBezTo>
                  <a:lnTo>
                    <a:pt x="475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7" name="Google Shape;9827;p10"/>
            <p:cNvSpPr/>
            <p:nvPr/>
          </p:nvSpPr>
          <p:spPr>
            <a:xfrm>
              <a:off x="4283350" y="4235000"/>
              <a:ext cx="11925" cy="15875"/>
            </a:xfrm>
            <a:custGeom>
              <a:avLst/>
              <a:gdLst/>
              <a:ahLst/>
              <a:cxnLst/>
              <a:rect l="l" t="t" r="r" b="b"/>
              <a:pathLst>
                <a:path w="477" h="635" extrusionOk="0">
                  <a:moveTo>
                    <a:pt x="1" y="1"/>
                  </a:moveTo>
                  <a:lnTo>
                    <a:pt x="1" y="476"/>
                  </a:lnTo>
                  <a:lnTo>
                    <a:pt x="318" y="635"/>
                  </a:lnTo>
                  <a:cubicBezTo>
                    <a:pt x="476" y="318"/>
                    <a:pt x="238" y="159"/>
                    <a:pt x="1" y="1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8" name="Google Shape;9828;p10"/>
            <p:cNvSpPr/>
            <p:nvPr/>
          </p:nvSpPr>
          <p:spPr>
            <a:xfrm>
              <a:off x="4233850" y="4187475"/>
              <a:ext cx="13875" cy="23800"/>
            </a:xfrm>
            <a:custGeom>
              <a:avLst/>
              <a:gdLst/>
              <a:ahLst/>
              <a:cxnLst/>
              <a:rect l="l" t="t" r="r" b="b"/>
              <a:pathLst>
                <a:path w="555" h="952" extrusionOk="0">
                  <a:moveTo>
                    <a:pt x="555" y="1"/>
                  </a:moveTo>
                  <a:lnTo>
                    <a:pt x="555" y="1"/>
                  </a:lnTo>
                  <a:cubicBezTo>
                    <a:pt x="79" y="317"/>
                    <a:pt x="0" y="634"/>
                    <a:pt x="475" y="951"/>
                  </a:cubicBezTo>
                  <a:cubicBezTo>
                    <a:pt x="475" y="634"/>
                    <a:pt x="555" y="317"/>
                    <a:pt x="555" y="1"/>
                  </a:cubicBez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9" name="Google Shape;9829;p10"/>
            <p:cNvSpPr/>
            <p:nvPr/>
          </p:nvSpPr>
          <p:spPr>
            <a:xfrm>
              <a:off x="4283350" y="4044875"/>
              <a:ext cx="11925" cy="11900"/>
            </a:xfrm>
            <a:custGeom>
              <a:avLst/>
              <a:gdLst/>
              <a:ahLst/>
              <a:cxnLst/>
              <a:rect l="l" t="t" r="r" b="b"/>
              <a:pathLst>
                <a:path w="477" h="476" extrusionOk="0">
                  <a:moveTo>
                    <a:pt x="1" y="476"/>
                  </a:moveTo>
                  <a:lnTo>
                    <a:pt x="476" y="0"/>
                  </a:ln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0" name="Google Shape;9830;p10"/>
            <p:cNvSpPr/>
            <p:nvPr/>
          </p:nvSpPr>
          <p:spPr>
            <a:xfrm>
              <a:off x="4283350" y="409240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476" y="476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F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1" name="Google Shape;9831;p10"/>
            <p:cNvSpPr/>
            <p:nvPr/>
          </p:nvSpPr>
          <p:spPr>
            <a:xfrm>
              <a:off x="4259600" y="4211250"/>
              <a:ext cx="5950" cy="12400"/>
            </a:xfrm>
            <a:custGeom>
              <a:avLst/>
              <a:gdLst/>
              <a:ahLst/>
              <a:cxnLst/>
              <a:rect l="l" t="t" r="r" b="b"/>
              <a:pathLst>
                <a:path w="238" h="496" extrusionOk="0">
                  <a:moveTo>
                    <a:pt x="0" y="0"/>
                  </a:moveTo>
                  <a:lnTo>
                    <a:pt x="0" y="476"/>
                  </a:lnTo>
                  <a:cubicBezTo>
                    <a:pt x="0" y="476"/>
                    <a:pt x="20" y="495"/>
                    <a:pt x="50" y="495"/>
                  </a:cubicBezTo>
                  <a:cubicBezTo>
                    <a:pt x="79" y="495"/>
                    <a:pt x="119" y="476"/>
                    <a:pt x="158" y="396"/>
                  </a:cubicBezTo>
                  <a:cubicBezTo>
                    <a:pt x="238" y="238"/>
                    <a:pt x="158" y="79"/>
                    <a:pt x="0" y="0"/>
                  </a:cubicBez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2" name="Google Shape;9832;p10"/>
            <p:cNvSpPr/>
            <p:nvPr/>
          </p:nvSpPr>
          <p:spPr>
            <a:xfrm>
              <a:off x="4283350" y="4213225"/>
              <a:ext cx="9925" cy="11900"/>
            </a:xfrm>
            <a:custGeom>
              <a:avLst/>
              <a:gdLst/>
              <a:ahLst/>
              <a:cxnLst/>
              <a:rect l="l" t="t" r="r" b="b"/>
              <a:pathLst>
                <a:path w="397" h="476" extrusionOk="0">
                  <a:moveTo>
                    <a:pt x="1" y="476"/>
                  </a:moveTo>
                  <a:lnTo>
                    <a:pt x="397" y="0"/>
                  </a:lnTo>
                  <a:close/>
                </a:path>
              </a:pathLst>
            </a:custGeom>
            <a:solidFill>
              <a:srgbClr val="964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3" name="Google Shape;9833;p10"/>
            <p:cNvSpPr/>
            <p:nvPr/>
          </p:nvSpPr>
          <p:spPr>
            <a:xfrm>
              <a:off x="4216025" y="4686600"/>
              <a:ext cx="39625" cy="59425"/>
            </a:xfrm>
            <a:custGeom>
              <a:avLst/>
              <a:gdLst/>
              <a:ahLst/>
              <a:cxnLst/>
              <a:rect l="l" t="t" r="r" b="b"/>
              <a:pathLst>
                <a:path w="1585" h="2377" extrusionOk="0">
                  <a:moveTo>
                    <a:pt x="713" y="0"/>
                  </a:moveTo>
                  <a:cubicBezTo>
                    <a:pt x="634" y="0"/>
                    <a:pt x="475" y="0"/>
                    <a:pt x="317" y="79"/>
                  </a:cubicBezTo>
                  <a:cubicBezTo>
                    <a:pt x="0" y="476"/>
                    <a:pt x="0" y="1030"/>
                    <a:pt x="317" y="1426"/>
                  </a:cubicBezTo>
                  <a:lnTo>
                    <a:pt x="317" y="2377"/>
                  </a:lnTo>
                  <a:cubicBezTo>
                    <a:pt x="1585" y="1743"/>
                    <a:pt x="1109" y="872"/>
                    <a:pt x="713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4" name="Google Shape;9834;p10"/>
            <p:cNvSpPr/>
            <p:nvPr/>
          </p:nvSpPr>
          <p:spPr>
            <a:xfrm>
              <a:off x="4221950" y="4781675"/>
              <a:ext cx="19825" cy="83200"/>
            </a:xfrm>
            <a:custGeom>
              <a:avLst/>
              <a:gdLst/>
              <a:ahLst/>
              <a:cxnLst/>
              <a:rect l="l" t="t" r="r" b="b"/>
              <a:pathLst>
                <a:path w="793" h="3328" extrusionOk="0">
                  <a:moveTo>
                    <a:pt x="1" y="0"/>
                  </a:moveTo>
                  <a:lnTo>
                    <a:pt x="1" y="3327"/>
                  </a:lnTo>
                  <a:cubicBezTo>
                    <a:pt x="793" y="2377"/>
                    <a:pt x="793" y="1030"/>
                    <a:pt x="1" y="0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5" name="Google Shape;9835;p10"/>
            <p:cNvSpPr/>
            <p:nvPr/>
          </p:nvSpPr>
          <p:spPr>
            <a:xfrm>
              <a:off x="4210075" y="4603400"/>
              <a:ext cx="25775" cy="29525"/>
            </a:xfrm>
            <a:custGeom>
              <a:avLst/>
              <a:gdLst/>
              <a:ahLst/>
              <a:cxnLst/>
              <a:rect l="l" t="t" r="r" b="b"/>
              <a:pathLst>
                <a:path w="1031" h="1181" extrusionOk="0">
                  <a:moveTo>
                    <a:pt x="951" y="1"/>
                  </a:moveTo>
                  <a:cubicBezTo>
                    <a:pt x="476" y="80"/>
                    <a:pt x="0" y="238"/>
                    <a:pt x="80" y="793"/>
                  </a:cubicBezTo>
                  <a:cubicBezTo>
                    <a:pt x="117" y="1093"/>
                    <a:pt x="226" y="1180"/>
                    <a:pt x="363" y="1180"/>
                  </a:cubicBezTo>
                  <a:cubicBezTo>
                    <a:pt x="516" y="1180"/>
                    <a:pt x="705" y="1072"/>
                    <a:pt x="872" y="1031"/>
                  </a:cubicBezTo>
                  <a:cubicBezTo>
                    <a:pt x="951" y="872"/>
                    <a:pt x="1030" y="635"/>
                    <a:pt x="1030" y="476"/>
                  </a:cubicBezTo>
                  <a:cubicBezTo>
                    <a:pt x="1030" y="318"/>
                    <a:pt x="951" y="159"/>
                    <a:pt x="951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6" name="Google Shape;9836;p10"/>
            <p:cNvSpPr/>
            <p:nvPr/>
          </p:nvSpPr>
          <p:spPr>
            <a:xfrm>
              <a:off x="4235825" y="4639050"/>
              <a:ext cx="23800" cy="35675"/>
            </a:xfrm>
            <a:custGeom>
              <a:avLst/>
              <a:gdLst/>
              <a:ahLst/>
              <a:cxnLst/>
              <a:rect l="l" t="t" r="r" b="b"/>
              <a:pathLst>
                <a:path w="952" h="1427" extrusionOk="0">
                  <a:moveTo>
                    <a:pt x="0" y="1"/>
                  </a:moveTo>
                  <a:lnTo>
                    <a:pt x="0" y="1427"/>
                  </a:lnTo>
                  <a:cubicBezTo>
                    <a:pt x="951" y="952"/>
                    <a:pt x="951" y="476"/>
                    <a:pt x="0" y="1"/>
                  </a:cubicBez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7" name="Google Shape;9837;p10"/>
            <p:cNvSpPr/>
            <p:nvPr/>
          </p:nvSpPr>
          <p:spPr>
            <a:xfrm>
              <a:off x="4206100" y="487475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635" h="635" extrusionOk="0">
                  <a:moveTo>
                    <a:pt x="635" y="1"/>
                  </a:moveTo>
                  <a:cubicBezTo>
                    <a:pt x="476" y="80"/>
                    <a:pt x="318" y="80"/>
                    <a:pt x="239" y="80"/>
                  </a:cubicBezTo>
                  <a:cubicBezTo>
                    <a:pt x="159" y="80"/>
                    <a:pt x="80" y="159"/>
                    <a:pt x="80" y="318"/>
                  </a:cubicBezTo>
                  <a:cubicBezTo>
                    <a:pt x="1" y="397"/>
                    <a:pt x="80" y="476"/>
                    <a:pt x="239" y="634"/>
                  </a:cubicBezTo>
                  <a:lnTo>
                    <a:pt x="635" y="634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8" name="Google Shape;9838;p10"/>
            <p:cNvSpPr/>
            <p:nvPr/>
          </p:nvSpPr>
          <p:spPr>
            <a:xfrm>
              <a:off x="4196200" y="4922300"/>
              <a:ext cx="15875" cy="25750"/>
            </a:xfrm>
            <a:custGeom>
              <a:avLst/>
              <a:gdLst/>
              <a:ahLst/>
              <a:cxnLst/>
              <a:rect l="l" t="t" r="r" b="b"/>
              <a:pathLst>
                <a:path w="635" h="1030" extrusionOk="0">
                  <a:moveTo>
                    <a:pt x="397" y="0"/>
                  </a:moveTo>
                  <a:cubicBezTo>
                    <a:pt x="1" y="238"/>
                    <a:pt x="238" y="634"/>
                    <a:pt x="238" y="713"/>
                  </a:cubicBezTo>
                  <a:cubicBezTo>
                    <a:pt x="318" y="871"/>
                    <a:pt x="476" y="951"/>
                    <a:pt x="555" y="1030"/>
                  </a:cubicBezTo>
                  <a:cubicBezTo>
                    <a:pt x="635" y="871"/>
                    <a:pt x="635" y="792"/>
                    <a:pt x="635" y="634"/>
                  </a:cubicBezTo>
                  <a:lnTo>
                    <a:pt x="397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9" name="Google Shape;9839;p10"/>
            <p:cNvSpPr/>
            <p:nvPr/>
          </p:nvSpPr>
          <p:spPr>
            <a:xfrm>
              <a:off x="5041925" y="256137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476" y="1"/>
                  </a:moveTo>
                  <a:lnTo>
                    <a:pt x="1" y="476"/>
                  </a:lnTo>
                  <a:close/>
                </a:path>
              </a:pathLst>
            </a:custGeom>
            <a:solidFill>
              <a:srgbClr val="A1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0" name="Google Shape;9840;p10"/>
            <p:cNvSpPr/>
            <p:nvPr/>
          </p:nvSpPr>
          <p:spPr>
            <a:xfrm>
              <a:off x="3203925" y="1670100"/>
              <a:ext cx="65375" cy="57950"/>
            </a:xfrm>
            <a:custGeom>
              <a:avLst/>
              <a:gdLst/>
              <a:ahLst/>
              <a:cxnLst/>
              <a:rect l="l" t="t" r="r" b="b"/>
              <a:pathLst>
                <a:path w="2615" h="2318" extrusionOk="0">
                  <a:moveTo>
                    <a:pt x="1822" y="1"/>
                  </a:moveTo>
                  <a:cubicBezTo>
                    <a:pt x="1664" y="397"/>
                    <a:pt x="1268" y="793"/>
                    <a:pt x="872" y="872"/>
                  </a:cubicBezTo>
                  <a:cubicBezTo>
                    <a:pt x="476" y="1031"/>
                    <a:pt x="0" y="1110"/>
                    <a:pt x="159" y="1585"/>
                  </a:cubicBezTo>
                  <a:cubicBezTo>
                    <a:pt x="238" y="1981"/>
                    <a:pt x="555" y="2298"/>
                    <a:pt x="951" y="2298"/>
                  </a:cubicBezTo>
                  <a:cubicBezTo>
                    <a:pt x="1026" y="2311"/>
                    <a:pt x="1103" y="2317"/>
                    <a:pt x="1180" y="2317"/>
                  </a:cubicBezTo>
                  <a:cubicBezTo>
                    <a:pt x="1588" y="2317"/>
                    <a:pt x="1981" y="2131"/>
                    <a:pt x="1981" y="1664"/>
                  </a:cubicBezTo>
                  <a:cubicBezTo>
                    <a:pt x="1902" y="1110"/>
                    <a:pt x="2615" y="476"/>
                    <a:pt x="1822" y="1"/>
                  </a:cubicBezTo>
                  <a:close/>
                </a:path>
              </a:pathLst>
            </a:custGeom>
            <a:solidFill>
              <a:srgbClr val="9645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1" name="Google Shape;9841;p10"/>
            <p:cNvSpPr/>
            <p:nvPr/>
          </p:nvSpPr>
          <p:spPr>
            <a:xfrm>
              <a:off x="3261350" y="3145675"/>
              <a:ext cx="9925" cy="9925"/>
            </a:xfrm>
            <a:custGeom>
              <a:avLst/>
              <a:gdLst/>
              <a:ahLst/>
              <a:cxnLst/>
              <a:rect l="l" t="t" r="r" b="b"/>
              <a:pathLst>
                <a:path w="397" h="397" extrusionOk="0">
                  <a:moveTo>
                    <a:pt x="397" y="0"/>
                  </a:moveTo>
                  <a:lnTo>
                    <a:pt x="1" y="396"/>
                  </a:lnTo>
                  <a:close/>
                </a:path>
              </a:pathLst>
            </a:custGeom>
            <a:solidFill>
              <a:srgbClr val="EE6A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2" name="Google Shape;9842;p10"/>
            <p:cNvSpPr/>
            <p:nvPr/>
          </p:nvSpPr>
          <p:spPr>
            <a:xfrm>
              <a:off x="4162550" y="4068650"/>
              <a:ext cx="11900" cy="11900"/>
            </a:xfrm>
            <a:custGeom>
              <a:avLst/>
              <a:gdLst/>
              <a:ahLst/>
              <a:cxnLst/>
              <a:rect l="l" t="t" r="r" b="b"/>
              <a:pathLst>
                <a:path w="476" h="476" extrusionOk="0">
                  <a:moveTo>
                    <a:pt x="0" y="0"/>
                  </a:moveTo>
                  <a:lnTo>
                    <a:pt x="475" y="475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F08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3" name="Google Shape;9843;p10"/>
            <p:cNvSpPr/>
            <p:nvPr/>
          </p:nvSpPr>
          <p:spPr>
            <a:xfrm>
              <a:off x="4093225" y="4923625"/>
              <a:ext cx="108950" cy="94500"/>
            </a:xfrm>
            <a:custGeom>
              <a:avLst/>
              <a:gdLst/>
              <a:ahLst/>
              <a:cxnLst/>
              <a:rect l="l" t="t" r="r" b="b"/>
              <a:pathLst>
                <a:path w="4358" h="3780" extrusionOk="0">
                  <a:moveTo>
                    <a:pt x="803" y="1"/>
                  </a:moveTo>
                  <a:cubicBezTo>
                    <a:pt x="580" y="1"/>
                    <a:pt x="380" y="58"/>
                    <a:pt x="238" y="343"/>
                  </a:cubicBezTo>
                  <a:cubicBezTo>
                    <a:pt x="0" y="898"/>
                    <a:pt x="396" y="1135"/>
                    <a:pt x="713" y="1373"/>
                  </a:cubicBezTo>
                  <a:cubicBezTo>
                    <a:pt x="1505" y="1769"/>
                    <a:pt x="2060" y="2245"/>
                    <a:pt x="1743" y="3195"/>
                  </a:cubicBezTo>
                  <a:cubicBezTo>
                    <a:pt x="1585" y="3433"/>
                    <a:pt x="1743" y="3671"/>
                    <a:pt x="1981" y="3750"/>
                  </a:cubicBezTo>
                  <a:cubicBezTo>
                    <a:pt x="2040" y="3770"/>
                    <a:pt x="2105" y="3780"/>
                    <a:pt x="2169" y="3780"/>
                  </a:cubicBezTo>
                  <a:cubicBezTo>
                    <a:pt x="2362" y="3780"/>
                    <a:pt x="2555" y="3690"/>
                    <a:pt x="2615" y="3512"/>
                  </a:cubicBezTo>
                  <a:cubicBezTo>
                    <a:pt x="2773" y="2641"/>
                    <a:pt x="3486" y="2007"/>
                    <a:pt x="4357" y="2007"/>
                  </a:cubicBezTo>
                  <a:cubicBezTo>
                    <a:pt x="3231" y="1331"/>
                    <a:pt x="2816" y="14"/>
                    <a:pt x="1494" y="14"/>
                  </a:cubicBezTo>
                  <a:cubicBezTo>
                    <a:pt x="1421" y="14"/>
                    <a:pt x="1346" y="18"/>
                    <a:pt x="1268" y="26"/>
                  </a:cubicBezTo>
                  <a:cubicBezTo>
                    <a:pt x="1109" y="26"/>
                    <a:pt x="951" y="1"/>
                    <a:pt x="803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4" name="Google Shape;9844;p10"/>
            <p:cNvSpPr/>
            <p:nvPr/>
          </p:nvSpPr>
          <p:spPr>
            <a:xfrm>
              <a:off x="4134800" y="4498050"/>
              <a:ext cx="25775" cy="26150"/>
            </a:xfrm>
            <a:custGeom>
              <a:avLst/>
              <a:gdLst/>
              <a:ahLst/>
              <a:cxnLst/>
              <a:rect l="l" t="t" r="r" b="b"/>
              <a:pathLst>
                <a:path w="1031" h="1046" extrusionOk="0">
                  <a:moveTo>
                    <a:pt x="246" y="0"/>
                  </a:moveTo>
                  <a:cubicBezTo>
                    <a:pt x="1" y="0"/>
                    <a:pt x="239" y="206"/>
                    <a:pt x="239" y="412"/>
                  </a:cubicBezTo>
                  <a:cubicBezTo>
                    <a:pt x="239" y="650"/>
                    <a:pt x="159" y="1046"/>
                    <a:pt x="635" y="1046"/>
                  </a:cubicBezTo>
                  <a:cubicBezTo>
                    <a:pt x="793" y="967"/>
                    <a:pt x="872" y="729"/>
                    <a:pt x="1031" y="650"/>
                  </a:cubicBezTo>
                  <a:cubicBezTo>
                    <a:pt x="1031" y="174"/>
                    <a:pt x="714" y="16"/>
                    <a:pt x="397" y="16"/>
                  </a:cubicBezTo>
                  <a:cubicBezTo>
                    <a:pt x="333" y="5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5" name="Google Shape;9845;p10"/>
            <p:cNvSpPr/>
            <p:nvPr/>
          </p:nvSpPr>
          <p:spPr>
            <a:xfrm>
              <a:off x="4206100" y="4688575"/>
              <a:ext cx="17850" cy="33700"/>
            </a:xfrm>
            <a:custGeom>
              <a:avLst/>
              <a:gdLst/>
              <a:ahLst/>
              <a:cxnLst/>
              <a:rect l="l" t="t" r="r" b="b"/>
              <a:pathLst>
                <a:path w="714" h="1348" extrusionOk="0">
                  <a:moveTo>
                    <a:pt x="714" y="0"/>
                  </a:moveTo>
                  <a:cubicBezTo>
                    <a:pt x="1" y="238"/>
                    <a:pt x="1" y="476"/>
                    <a:pt x="714" y="1347"/>
                  </a:cubicBezTo>
                  <a:lnTo>
                    <a:pt x="714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6" name="Google Shape;9846;p10"/>
            <p:cNvSpPr/>
            <p:nvPr/>
          </p:nvSpPr>
          <p:spPr>
            <a:xfrm>
              <a:off x="4198200" y="4872775"/>
              <a:ext cx="13875" cy="15875"/>
            </a:xfrm>
            <a:custGeom>
              <a:avLst/>
              <a:gdLst/>
              <a:ahLst/>
              <a:cxnLst/>
              <a:rect l="l" t="t" r="r" b="b"/>
              <a:pathLst>
                <a:path w="555" h="635" extrusionOk="0">
                  <a:moveTo>
                    <a:pt x="158" y="0"/>
                  </a:moveTo>
                  <a:lnTo>
                    <a:pt x="158" y="0"/>
                  </a:lnTo>
                  <a:cubicBezTo>
                    <a:pt x="0" y="397"/>
                    <a:pt x="238" y="555"/>
                    <a:pt x="555" y="634"/>
                  </a:cubicBezTo>
                  <a:lnTo>
                    <a:pt x="555" y="159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7" name="Google Shape;9847;p10"/>
            <p:cNvSpPr/>
            <p:nvPr/>
          </p:nvSpPr>
          <p:spPr>
            <a:xfrm>
              <a:off x="4160550" y="4547950"/>
              <a:ext cx="5975" cy="5975"/>
            </a:xfrm>
            <a:custGeom>
              <a:avLst/>
              <a:gdLst/>
              <a:ahLst/>
              <a:cxnLst/>
              <a:rect l="l" t="t" r="r" b="b"/>
              <a:pathLst>
                <a:path w="239" h="239" extrusionOk="0">
                  <a:moveTo>
                    <a:pt x="80" y="1"/>
                  </a:moveTo>
                  <a:cubicBezTo>
                    <a:pt x="1" y="1"/>
                    <a:pt x="1" y="80"/>
                    <a:pt x="1" y="159"/>
                  </a:cubicBezTo>
                  <a:cubicBezTo>
                    <a:pt x="80" y="159"/>
                    <a:pt x="80" y="238"/>
                    <a:pt x="159" y="238"/>
                  </a:cubicBezTo>
                  <a:cubicBezTo>
                    <a:pt x="238" y="238"/>
                    <a:pt x="238" y="80"/>
                    <a:pt x="238" y="80"/>
                  </a:cubicBezTo>
                  <a:cubicBezTo>
                    <a:pt x="159" y="1"/>
                    <a:pt x="159" y="1"/>
                    <a:pt x="80" y="1"/>
                  </a:cubicBezTo>
                  <a:close/>
                </a:path>
              </a:pathLst>
            </a:custGeom>
            <a:solidFill>
              <a:srgbClr val="EE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8" name="Google Shape;9848;p10"/>
            <p:cNvSpPr/>
            <p:nvPr/>
          </p:nvSpPr>
          <p:spPr>
            <a:xfrm>
              <a:off x="4237800" y="4496450"/>
              <a:ext cx="7950" cy="13900"/>
            </a:xfrm>
            <a:custGeom>
              <a:avLst/>
              <a:gdLst/>
              <a:ahLst/>
              <a:cxnLst/>
              <a:rect l="l" t="t" r="r" b="b"/>
              <a:pathLst>
                <a:path w="318" h="556" extrusionOk="0">
                  <a:moveTo>
                    <a:pt x="317" y="1"/>
                  </a:moveTo>
                  <a:cubicBezTo>
                    <a:pt x="80" y="159"/>
                    <a:pt x="1" y="318"/>
                    <a:pt x="317" y="555"/>
                  </a:cubicBezTo>
                  <a:lnTo>
                    <a:pt x="317" y="1"/>
                  </a:lnTo>
                  <a:close/>
                </a:path>
              </a:pathLst>
            </a:custGeom>
            <a:solidFill>
              <a:srgbClr val="A249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849" name="Google Shape;9849;p10"/>
          <p:cNvGrpSpPr/>
          <p:nvPr/>
        </p:nvGrpSpPr>
        <p:grpSpPr>
          <a:xfrm>
            <a:off x="-300504" y="1701793"/>
            <a:ext cx="1859746" cy="2629033"/>
            <a:chOff x="1506000" y="520575"/>
            <a:chExt cx="4345200" cy="4606950"/>
          </a:xfrm>
        </p:grpSpPr>
        <p:sp>
          <p:nvSpPr>
            <p:cNvPr id="9850" name="Google Shape;9850;p10"/>
            <p:cNvSpPr/>
            <p:nvPr/>
          </p:nvSpPr>
          <p:spPr>
            <a:xfrm>
              <a:off x="3071200" y="2473500"/>
              <a:ext cx="204425" cy="135800"/>
            </a:xfrm>
            <a:custGeom>
              <a:avLst/>
              <a:gdLst/>
              <a:ahLst/>
              <a:cxnLst/>
              <a:rect l="l" t="t" r="r" b="b"/>
              <a:pathLst>
                <a:path w="8177" h="5432" extrusionOk="0">
                  <a:moveTo>
                    <a:pt x="4760" y="0"/>
                  </a:moveTo>
                  <a:cubicBezTo>
                    <a:pt x="3504" y="0"/>
                    <a:pt x="2219" y="409"/>
                    <a:pt x="1168" y="1226"/>
                  </a:cubicBezTo>
                  <a:cubicBezTo>
                    <a:pt x="467" y="1694"/>
                    <a:pt x="0" y="2628"/>
                    <a:pt x="0" y="3563"/>
                  </a:cubicBezTo>
                  <a:cubicBezTo>
                    <a:pt x="234" y="4964"/>
                    <a:pt x="1402" y="4497"/>
                    <a:pt x="2103" y="4731"/>
                  </a:cubicBezTo>
                  <a:lnTo>
                    <a:pt x="3972" y="5431"/>
                  </a:lnTo>
                  <a:cubicBezTo>
                    <a:pt x="6775" y="5431"/>
                    <a:pt x="7242" y="2862"/>
                    <a:pt x="8177" y="1226"/>
                  </a:cubicBezTo>
                  <a:cubicBezTo>
                    <a:pt x="7242" y="409"/>
                    <a:pt x="6016" y="0"/>
                    <a:pt x="4760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1" name="Google Shape;9851;p10"/>
            <p:cNvSpPr/>
            <p:nvPr/>
          </p:nvSpPr>
          <p:spPr>
            <a:xfrm>
              <a:off x="2971900" y="2673525"/>
              <a:ext cx="169400" cy="146025"/>
            </a:xfrm>
            <a:custGeom>
              <a:avLst/>
              <a:gdLst/>
              <a:ahLst/>
              <a:cxnLst/>
              <a:rect l="l" t="t" r="r" b="b"/>
              <a:pathLst>
                <a:path w="6776" h="5841" extrusionOk="0">
                  <a:moveTo>
                    <a:pt x="2337" y="0"/>
                  </a:moveTo>
                  <a:lnTo>
                    <a:pt x="935" y="1402"/>
                  </a:lnTo>
                  <a:cubicBezTo>
                    <a:pt x="1" y="2336"/>
                    <a:pt x="1" y="3504"/>
                    <a:pt x="935" y="4439"/>
                  </a:cubicBezTo>
                  <a:cubicBezTo>
                    <a:pt x="1130" y="4400"/>
                    <a:pt x="1325" y="4380"/>
                    <a:pt x="1516" y="4380"/>
                  </a:cubicBezTo>
                  <a:cubicBezTo>
                    <a:pt x="2473" y="4380"/>
                    <a:pt x="3349" y="4867"/>
                    <a:pt x="3739" y="5841"/>
                  </a:cubicBezTo>
                  <a:cubicBezTo>
                    <a:pt x="6776" y="3037"/>
                    <a:pt x="2571" y="2103"/>
                    <a:pt x="2337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2" name="Google Shape;9852;p10"/>
            <p:cNvSpPr/>
            <p:nvPr/>
          </p:nvSpPr>
          <p:spPr>
            <a:xfrm>
              <a:off x="3100400" y="2642850"/>
              <a:ext cx="75950" cy="36525"/>
            </a:xfrm>
            <a:custGeom>
              <a:avLst/>
              <a:gdLst/>
              <a:ahLst/>
              <a:cxnLst/>
              <a:rect l="l" t="t" r="r" b="b"/>
              <a:pathLst>
                <a:path w="3038" h="1461" extrusionOk="0">
                  <a:moveTo>
                    <a:pt x="2455" y="1"/>
                  </a:moveTo>
                  <a:cubicBezTo>
                    <a:pt x="1493" y="1"/>
                    <a:pt x="584" y="487"/>
                    <a:pt x="0" y="1461"/>
                  </a:cubicBezTo>
                  <a:cubicBezTo>
                    <a:pt x="1168" y="1461"/>
                    <a:pt x="2336" y="994"/>
                    <a:pt x="3037" y="59"/>
                  </a:cubicBezTo>
                  <a:cubicBezTo>
                    <a:pt x="2843" y="20"/>
                    <a:pt x="2648" y="1"/>
                    <a:pt x="245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3" name="Google Shape;9853;p10"/>
            <p:cNvSpPr/>
            <p:nvPr/>
          </p:nvSpPr>
          <p:spPr>
            <a:xfrm>
              <a:off x="2960225" y="2714400"/>
              <a:ext cx="35075" cy="70100"/>
            </a:xfrm>
            <a:custGeom>
              <a:avLst/>
              <a:gdLst/>
              <a:ahLst/>
              <a:cxnLst/>
              <a:rect l="l" t="t" r="r" b="b"/>
              <a:pathLst>
                <a:path w="1403" h="2804" extrusionOk="0">
                  <a:moveTo>
                    <a:pt x="1402" y="1"/>
                  </a:moveTo>
                  <a:cubicBezTo>
                    <a:pt x="1" y="935"/>
                    <a:pt x="1" y="1869"/>
                    <a:pt x="1402" y="2804"/>
                  </a:cubicBezTo>
                  <a:lnTo>
                    <a:pt x="1402" y="1"/>
                  </a:ln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4" name="Google Shape;9854;p10"/>
            <p:cNvSpPr/>
            <p:nvPr/>
          </p:nvSpPr>
          <p:spPr>
            <a:xfrm>
              <a:off x="3141275" y="1563850"/>
              <a:ext cx="788475" cy="905275"/>
            </a:xfrm>
            <a:custGeom>
              <a:avLst/>
              <a:gdLst/>
              <a:ahLst/>
              <a:cxnLst/>
              <a:rect l="l" t="t" r="r" b="b"/>
              <a:pathLst>
                <a:path w="31539" h="36211" extrusionOk="0">
                  <a:moveTo>
                    <a:pt x="25231" y="1"/>
                  </a:moveTo>
                  <a:cubicBezTo>
                    <a:pt x="15652" y="7009"/>
                    <a:pt x="9812" y="17288"/>
                    <a:pt x="2804" y="26399"/>
                  </a:cubicBezTo>
                  <a:cubicBezTo>
                    <a:pt x="1" y="35276"/>
                    <a:pt x="1" y="35276"/>
                    <a:pt x="7009" y="36211"/>
                  </a:cubicBezTo>
                  <a:cubicBezTo>
                    <a:pt x="12849" y="33174"/>
                    <a:pt x="12382" y="28735"/>
                    <a:pt x="9345" y="23596"/>
                  </a:cubicBezTo>
                  <a:lnTo>
                    <a:pt x="9345" y="23596"/>
                  </a:lnTo>
                  <a:cubicBezTo>
                    <a:pt x="10090" y="23761"/>
                    <a:pt x="10835" y="23839"/>
                    <a:pt x="11579" y="23839"/>
                  </a:cubicBezTo>
                  <a:cubicBezTo>
                    <a:pt x="12937" y="23839"/>
                    <a:pt x="14295" y="23581"/>
                    <a:pt x="15652" y="23129"/>
                  </a:cubicBezTo>
                  <a:cubicBezTo>
                    <a:pt x="19624" y="22428"/>
                    <a:pt x="16353" y="20092"/>
                    <a:pt x="16353" y="18924"/>
                  </a:cubicBezTo>
                  <a:cubicBezTo>
                    <a:pt x="16353" y="18005"/>
                    <a:pt x="16931" y="17375"/>
                    <a:pt x="17859" y="17375"/>
                  </a:cubicBezTo>
                  <a:cubicBezTo>
                    <a:pt x="18112" y="17375"/>
                    <a:pt x="18390" y="17422"/>
                    <a:pt x="18689" y="17522"/>
                  </a:cubicBezTo>
                  <a:cubicBezTo>
                    <a:pt x="19136" y="17659"/>
                    <a:pt x="19532" y="17721"/>
                    <a:pt x="19888" y="17721"/>
                  </a:cubicBezTo>
                  <a:cubicBezTo>
                    <a:pt x="21953" y="17721"/>
                    <a:pt x="22668" y="15646"/>
                    <a:pt x="24062" y="14251"/>
                  </a:cubicBezTo>
                  <a:cubicBezTo>
                    <a:pt x="23678" y="14123"/>
                    <a:pt x="23288" y="14074"/>
                    <a:pt x="22898" y="14074"/>
                  </a:cubicBezTo>
                  <a:cubicBezTo>
                    <a:pt x="21633" y="14074"/>
                    <a:pt x="20359" y="14590"/>
                    <a:pt x="19201" y="14590"/>
                  </a:cubicBezTo>
                  <a:cubicBezTo>
                    <a:pt x="18116" y="14590"/>
                    <a:pt x="17133" y="14137"/>
                    <a:pt x="16353" y="12382"/>
                  </a:cubicBezTo>
                  <a:lnTo>
                    <a:pt x="16353" y="12382"/>
                  </a:lnTo>
                  <a:cubicBezTo>
                    <a:pt x="16622" y="12424"/>
                    <a:pt x="16880" y="12443"/>
                    <a:pt x="17128" y="12443"/>
                  </a:cubicBezTo>
                  <a:cubicBezTo>
                    <a:pt x="19682" y="12443"/>
                    <a:pt x="21191" y="10389"/>
                    <a:pt x="22894" y="9112"/>
                  </a:cubicBezTo>
                  <a:cubicBezTo>
                    <a:pt x="24167" y="8264"/>
                    <a:pt x="25268" y="7245"/>
                    <a:pt x="26405" y="7245"/>
                  </a:cubicBezTo>
                  <a:cubicBezTo>
                    <a:pt x="27147" y="7245"/>
                    <a:pt x="27904" y="7679"/>
                    <a:pt x="28735" y="8878"/>
                  </a:cubicBezTo>
                  <a:cubicBezTo>
                    <a:pt x="29085" y="9229"/>
                    <a:pt x="29552" y="9404"/>
                    <a:pt x="29990" y="9404"/>
                  </a:cubicBezTo>
                  <a:cubicBezTo>
                    <a:pt x="30428" y="9404"/>
                    <a:pt x="30837" y="9229"/>
                    <a:pt x="31071" y="8878"/>
                  </a:cubicBezTo>
                  <a:cubicBezTo>
                    <a:pt x="31538" y="7944"/>
                    <a:pt x="31538" y="7009"/>
                    <a:pt x="31071" y="6075"/>
                  </a:cubicBezTo>
                  <a:cubicBezTo>
                    <a:pt x="30604" y="4907"/>
                    <a:pt x="28501" y="5374"/>
                    <a:pt x="27800" y="3972"/>
                  </a:cubicBezTo>
                  <a:cubicBezTo>
                    <a:pt x="25231" y="3739"/>
                    <a:pt x="25231" y="1870"/>
                    <a:pt x="2523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5" name="Google Shape;9855;p10"/>
            <p:cNvSpPr/>
            <p:nvPr/>
          </p:nvSpPr>
          <p:spPr>
            <a:xfrm>
              <a:off x="3842100" y="1200100"/>
              <a:ext cx="379650" cy="317075"/>
            </a:xfrm>
            <a:custGeom>
              <a:avLst/>
              <a:gdLst/>
              <a:ahLst/>
              <a:cxnLst/>
              <a:rect l="l" t="t" r="r" b="b"/>
              <a:pathLst>
                <a:path w="15186" h="12683" extrusionOk="0">
                  <a:moveTo>
                    <a:pt x="13225" y="1"/>
                  </a:moveTo>
                  <a:cubicBezTo>
                    <a:pt x="13044" y="1"/>
                    <a:pt x="12842" y="22"/>
                    <a:pt x="12616" y="67"/>
                  </a:cubicBezTo>
                  <a:lnTo>
                    <a:pt x="1" y="11514"/>
                  </a:lnTo>
                  <a:cubicBezTo>
                    <a:pt x="2009" y="11137"/>
                    <a:pt x="4085" y="10424"/>
                    <a:pt x="6192" y="10424"/>
                  </a:cubicBezTo>
                  <a:cubicBezTo>
                    <a:pt x="8007" y="10424"/>
                    <a:pt x="9844" y="10953"/>
                    <a:pt x="11681" y="12682"/>
                  </a:cubicBezTo>
                  <a:cubicBezTo>
                    <a:pt x="11214" y="9645"/>
                    <a:pt x="11214" y="7309"/>
                    <a:pt x="14018" y="5907"/>
                  </a:cubicBezTo>
                  <a:cubicBezTo>
                    <a:pt x="14952" y="5674"/>
                    <a:pt x="15186" y="4272"/>
                    <a:pt x="15186" y="3104"/>
                  </a:cubicBezTo>
                  <a:cubicBezTo>
                    <a:pt x="14764" y="1838"/>
                    <a:pt x="14913" y="1"/>
                    <a:pt x="13225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6" name="Google Shape;9856;p10"/>
            <p:cNvSpPr/>
            <p:nvPr/>
          </p:nvSpPr>
          <p:spPr>
            <a:xfrm>
              <a:off x="3772025" y="1487925"/>
              <a:ext cx="105150" cy="72400"/>
            </a:xfrm>
            <a:custGeom>
              <a:avLst/>
              <a:gdLst/>
              <a:ahLst/>
              <a:cxnLst/>
              <a:rect l="l" t="t" r="r" b="b"/>
              <a:pathLst>
                <a:path w="4206" h="2896" extrusionOk="0">
                  <a:moveTo>
                    <a:pt x="2804" y="1"/>
                  </a:moveTo>
                  <a:cubicBezTo>
                    <a:pt x="1402" y="468"/>
                    <a:pt x="234" y="1403"/>
                    <a:pt x="1" y="2804"/>
                  </a:cubicBezTo>
                  <a:cubicBezTo>
                    <a:pt x="172" y="2776"/>
                    <a:pt x="347" y="2765"/>
                    <a:pt x="525" y="2765"/>
                  </a:cubicBezTo>
                  <a:cubicBezTo>
                    <a:pt x="1136" y="2765"/>
                    <a:pt x="1773" y="2896"/>
                    <a:pt x="2383" y="2896"/>
                  </a:cubicBezTo>
                  <a:cubicBezTo>
                    <a:pt x="3044" y="2896"/>
                    <a:pt x="3673" y="2742"/>
                    <a:pt x="4206" y="2103"/>
                  </a:cubicBezTo>
                  <a:cubicBezTo>
                    <a:pt x="4206" y="1870"/>
                    <a:pt x="3271" y="702"/>
                    <a:pt x="2804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7" name="Google Shape;9857;p10"/>
            <p:cNvSpPr/>
            <p:nvPr/>
          </p:nvSpPr>
          <p:spPr>
            <a:xfrm>
              <a:off x="4151650" y="1744900"/>
              <a:ext cx="321225" cy="385500"/>
            </a:xfrm>
            <a:custGeom>
              <a:avLst/>
              <a:gdLst/>
              <a:ahLst/>
              <a:cxnLst/>
              <a:rect l="l" t="t" r="r" b="b"/>
              <a:pathLst>
                <a:path w="12849" h="15420" extrusionOk="0">
                  <a:moveTo>
                    <a:pt x="12849" y="1"/>
                  </a:moveTo>
                  <a:lnTo>
                    <a:pt x="12849" y="1"/>
                  </a:lnTo>
                  <a:cubicBezTo>
                    <a:pt x="7943" y="4440"/>
                    <a:pt x="0" y="6542"/>
                    <a:pt x="1168" y="15419"/>
                  </a:cubicBezTo>
                  <a:cubicBezTo>
                    <a:pt x="3972" y="9579"/>
                    <a:pt x="10513" y="6542"/>
                    <a:pt x="12849" y="1"/>
                  </a:cubicBezTo>
                  <a:close/>
                </a:path>
              </a:pathLst>
            </a:custGeom>
            <a:solidFill>
              <a:srgbClr val="F8F1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8" name="Google Shape;9858;p10"/>
            <p:cNvSpPr/>
            <p:nvPr/>
          </p:nvSpPr>
          <p:spPr>
            <a:xfrm>
              <a:off x="3818750" y="1593050"/>
              <a:ext cx="70100" cy="69100"/>
            </a:xfrm>
            <a:custGeom>
              <a:avLst/>
              <a:gdLst/>
              <a:ahLst/>
              <a:cxnLst/>
              <a:rect l="l" t="t" r="r" b="b"/>
              <a:pathLst>
                <a:path w="2804" h="2764" extrusionOk="0">
                  <a:moveTo>
                    <a:pt x="1168" y="1"/>
                  </a:moveTo>
                  <a:cubicBezTo>
                    <a:pt x="468" y="235"/>
                    <a:pt x="0" y="1169"/>
                    <a:pt x="234" y="1403"/>
                  </a:cubicBezTo>
                  <a:cubicBezTo>
                    <a:pt x="422" y="1779"/>
                    <a:pt x="307" y="2763"/>
                    <a:pt x="867" y="2763"/>
                  </a:cubicBezTo>
                  <a:cubicBezTo>
                    <a:pt x="1002" y="2763"/>
                    <a:pt x="1176" y="2707"/>
                    <a:pt x="1402" y="2571"/>
                  </a:cubicBezTo>
                  <a:cubicBezTo>
                    <a:pt x="1869" y="2104"/>
                    <a:pt x="2337" y="1636"/>
                    <a:pt x="2570" y="935"/>
                  </a:cubicBezTo>
                  <a:cubicBezTo>
                    <a:pt x="2804" y="1"/>
                    <a:pt x="1869" y="1"/>
                    <a:pt x="1168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9" name="Google Shape;9859;p10"/>
            <p:cNvSpPr/>
            <p:nvPr/>
          </p:nvSpPr>
          <p:spPr>
            <a:xfrm>
              <a:off x="3970600" y="1633950"/>
              <a:ext cx="52575" cy="23375"/>
            </a:xfrm>
            <a:custGeom>
              <a:avLst/>
              <a:gdLst/>
              <a:ahLst/>
              <a:cxnLst/>
              <a:rect l="l" t="t" r="r" b="b"/>
              <a:pathLst>
                <a:path w="2103" h="935" extrusionOk="0">
                  <a:moveTo>
                    <a:pt x="935" y="0"/>
                  </a:moveTo>
                  <a:cubicBezTo>
                    <a:pt x="701" y="0"/>
                    <a:pt x="234" y="234"/>
                    <a:pt x="0" y="468"/>
                  </a:cubicBezTo>
                  <a:cubicBezTo>
                    <a:pt x="234" y="701"/>
                    <a:pt x="701" y="935"/>
                    <a:pt x="935" y="935"/>
                  </a:cubicBezTo>
                  <a:cubicBezTo>
                    <a:pt x="1402" y="935"/>
                    <a:pt x="1636" y="701"/>
                    <a:pt x="2103" y="468"/>
                  </a:cubicBezTo>
                  <a:cubicBezTo>
                    <a:pt x="1636" y="234"/>
                    <a:pt x="1402" y="0"/>
                    <a:pt x="935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0" name="Google Shape;9860;p10"/>
            <p:cNvSpPr/>
            <p:nvPr/>
          </p:nvSpPr>
          <p:spPr>
            <a:xfrm>
              <a:off x="3999800" y="1721550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146" y="0"/>
                  </a:moveTo>
                  <a:cubicBezTo>
                    <a:pt x="59" y="0"/>
                    <a:pt x="0" y="117"/>
                    <a:pt x="0" y="234"/>
                  </a:cubicBezTo>
                  <a:cubicBezTo>
                    <a:pt x="0" y="234"/>
                    <a:pt x="234" y="468"/>
                    <a:pt x="468" y="468"/>
                  </a:cubicBezTo>
                  <a:cubicBezTo>
                    <a:pt x="351" y="117"/>
                    <a:pt x="234" y="0"/>
                    <a:pt x="146" y="0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1" name="Google Shape;9861;p10"/>
            <p:cNvSpPr/>
            <p:nvPr/>
          </p:nvSpPr>
          <p:spPr>
            <a:xfrm>
              <a:off x="4011475" y="1733225"/>
              <a:ext cx="23400" cy="35075"/>
            </a:xfrm>
            <a:custGeom>
              <a:avLst/>
              <a:gdLst/>
              <a:ahLst/>
              <a:cxnLst/>
              <a:rect l="l" t="t" r="r" b="b"/>
              <a:pathLst>
                <a:path w="936" h="1403" extrusionOk="0">
                  <a:moveTo>
                    <a:pt x="1" y="1"/>
                  </a:moveTo>
                  <a:lnTo>
                    <a:pt x="1" y="1402"/>
                  </a:lnTo>
                  <a:cubicBezTo>
                    <a:pt x="935" y="935"/>
                    <a:pt x="935" y="468"/>
                    <a:pt x="1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2" name="Google Shape;9862;p10"/>
            <p:cNvSpPr/>
            <p:nvPr/>
          </p:nvSpPr>
          <p:spPr>
            <a:xfrm>
              <a:off x="3993950" y="1774100"/>
              <a:ext cx="17550" cy="11725"/>
            </a:xfrm>
            <a:custGeom>
              <a:avLst/>
              <a:gdLst/>
              <a:ahLst/>
              <a:cxnLst/>
              <a:rect l="l" t="t" r="r" b="b"/>
              <a:pathLst>
                <a:path w="702" h="469" extrusionOk="0">
                  <a:moveTo>
                    <a:pt x="702" y="1"/>
                  </a:moveTo>
                  <a:lnTo>
                    <a:pt x="702" y="1"/>
                  </a:lnTo>
                  <a:cubicBezTo>
                    <a:pt x="1" y="235"/>
                    <a:pt x="468" y="468"/>
                    <a:pt x="468" y="468"/>
                  </a:cubicBezTo>
                  <a:cubicBezTo>
                    <a:pt x="468" y="468"/>
                    <a:pt x="702" y="1"/>
                    <a:pt x="702" y="1"/>
                  </a:cubicBez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3" name="Google Shape;9863;p10"/>
            <p:cNvSpPr/>
            <p:nvPr/>
          </p:nvSpPr>
          <p:spPr>
            <a:xfrm>
              <a:off x="3275600" y="246910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2" y="1"/>
                  </a:lnTo>
                  <a:close/>
                </a:path>
              </a:pathLst>
            </a:custGeom>
            <a:solidFill>
              <a:srgbClr val="F7F1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4" name="Google Shape;9864;p10"/>
            <p:cNvSpPr/>
            <p:nvPr/>
          </p:nvSpPr>
          <p:spPr>
            <a:xfrm>
              <a:off x="2744125" y="2223825"/>
              <a:ext cx="566550" cy="860650"/>
            </a:xfrm>
            <a:custGeom>
              <a:avLst/>
              <a:gdLst/>
              <a:ahLst/>
              <a:cxnLst/>
              <a:rect l="l" t="t" r="r" b="b"/>
              <a:pathLst>
                <a:path w="22662" h="34426" extrusionOk="0">
                  <a:moveTo>
                    <a:pt x="18690" y="0"/>
                  </a:moveTo>
                  <a:lnTo>
                    <a:pt x="18690" y="0"/>
                  </a:lnTo>
                  <a:cubicBezTo>
                    <a:pt x="13083" y="9111"/>
                    <a:pt x="7710" y="17988"/>
                    <a:pt x="2103" y="26865"/>
                  </a:cubicBezTo>
                  <a:cubicBezTo>
                    <a:pt x="935" y="28968"/>
                    <a:pt x="235" y="31070"/>
                    <a:pt x="1" y="33407"/>
                  </a:cubicBezTo>
                  <a:cubicBezTo>
                    <a:pt x="1020" y="34143"/>
                    <a:pt x="1916" y="34426"/>
                    <a:pt x="2731" y="34426"/>
                  </a:cubicBezTo>
                  <a:cubicBezTo>
                    <a:pt x="5280" y="34426"/>
                    <a:pt x="7044" y="31658"/>
                    <a:pt x="9345" y="31304"/>
                  </a:cubicBezTo>
                  <a:cubicBezTo>
                    <a:pt x="9345" y="28968"/>
                    <a:pt x="6308" y="29202"/>
                    <a:pt x="7009" y="26865"/>
                  </a:cubicBezTo>
                  <a:lnTo>
                    <a:pt x="7009" y="26865"/>
                  </a:lnTo>
                  <a:cubicBezTo>
                    <a:pt x="8021" y="27227"/>
                    <a:pt x="8943" y="27432"/>
                    <a:pt x="9741" y="27432"/>
                  </a:cubicBezTo>
                  <a:cubicBezTo>
                    <a:pt x="11524" y="27432"/>
                    <a:pt x="12688" y="26410"/>
                    <a:pt x="12850" y="23829"/>
                  </a:cubicBezTo>
                  <a:cubicBezTo>
                    <a:pt x="13550" y="22660"/>
                    <a:pt x="12616" y="21960"/>
                    <a:pt x="11915" y="21492"/>
                  </a:cubicBezTo>
                  <a:cubicBezTo>
                    <a:pt x="11214" y="21025"/>
                    <a:pt x="10981" y="20324"/>
                    <a:pt x="10981" y="19624"/>
                  </a:cubicBezTo>
                  <a:cubicBezTo>
                    <a:pt x="10981" y="19156"/>
                    <a:pt x="11214" y="18689"/>
                    <a:pt x="11448" y="18222"/>
                  </a:cubicBezTo>
                  <a:lnTo>
                    <a:pt x="14251" y="18222"/>
                  </a:lnTo>
                  <a:cubicBezTo>
                    <a:pt x="14952" y="17287"/>
                    <a:pt x="16354" y="17521"/>
                    <a:pt x="17055" y="16820"/>
                  </a:cubicBezTo>
                  <a:lnTo>
                    <a:pt x="17055" y="15418"/>
                  </a:lnTo>
                  <a:cubicBezTo>
                    <a:pt x="14485" y="10045"/>
                    <a:pt x="20092" y="12615"/>
                    <a:pt x="21260" y="11213"/>
                  </a:cubicBezTo>
                  <a:cubicBezTo>
                    <a:pt x="21727" y="10746"/>
                    <a:pt x="22194" y="10279"/>
                    <a:pt x="22661" y="9812"/>
                  </a:cubicBezTo>
                  <a:cubicBezTo>
                    <a:pt x="22194" y="7008"/>
                    <a:pt x="19391" y="8410"/>
                    <a:pt x="17522" y="7242"/>
                  </a:cubicBezTo>
                  <a:cubicBezTo>
                    <a:pt x="18223" y="4906"/>
                    <a:pt x="18690" y="2570"/>
                    <a:pt x="18690" y="0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5" name="Google Shape;9865;p10"/>
            <p:cNvSpPr/>
            <p:nvPr/>
          </p:nvSpPr>
          <p:spPr>
            <a:xfrm>
              <a:off x="3018625" y="4203025"/>
              <a:ext cx="502300" cy="298525"/>
            </a:xfrm>
            <a:custGeom>
              <a:avLst/>
              <a:gdLst/>
              <a:ahLst/>
              <a:cxnLst/>
              <a:rect l="l" t="t" r="r" b="b"/>
              <a:pathLst>
                <a:path w="20092" h="11941" extrusionOk="0">
                  <a:moveTo>
                    <a:pt x="9821" y="1"/>
                  </a:moveTo>
                  <a:cubicBezTo>
                    <a:pt x="9501" y="1"/>
                    <a:pt x="9189" y="182"/>
                    <a:pt x="8878" y="727"/>
                  </a:cubicBezTo>
                  <a:cubicBezTo>
                    <a:pt x="8878" y="727"/>
                    <a:pt x="8411" y="727"/>
                    <a:pt x="8411" y="1195"/>
                  </a:cubicBezTo>
                  <a:cubicBezTo>
                    <a:pt x="8411" y="1428"/>
                    <a:pt x="8411" y="1662"/>
                    <a:pt x="8878" y="2129"/>
                  </a:cubicBezTo>
                  <a:cubicBezTo>
                    <a:pt x="9812" y="3764"/>
                    <a:pt x="10280" y="5400"/>
                    <a:pt x="7943" y="6100"/>
                  </a:cubicBezTo>
                  <a:cubicBezTo>
                    <a:pt x="5374" y="6801"/>
                    <a:pt x="3038" y="7736"/>
                    <a:pt x="935" y="8904"/>
                  </a:cubicBezTo>
                  <a:cubicBezTo>
                    <a:pt x="234" y="9137"/>
                    <a:pt x="1" y="10072"/>
                    <a:pt x="468" y="10773"/>
                  </a:cubicBezTo>
                  <a:cubicBezTo>
                    <a:pt x="639" y="11115"/>
                    <a:pt x="1186" y="11332"/>
                    <a:pt x="1741" y="11332"/>
                  </a:cubicBezTo>
                  <a:cubicBezTo>
                    <a:pt x="1944" y="11332"/>
                    <a:pt x="2149" y="11303"/>
                    <a:pt x="2337" y="11240"/>
                  </a:cubicBezTo>
                  <a:cubicBezTo>
                    <a:pt x="3271" y="10773"/>
                    <a:pt x="3972" y="9605"/>
                    <a:pt x="4907" y="9371"/>
                  </a:cubicBezTo>
                  <a:cubicBezTo>
                    <a:pt x="5069" y="9358"/>
                    <a:pt x="5217" y="9351"/>
                    <a:pt x="5353" y="9351"/>
                  </a:cubicBezTo>
                  <a:cubicBezTo>
                    <a:pt x="7552" y="9351"/>
                    <a:pt x="6308" y="11061"/>
                    <a:pt x="6308" y="11941"/>
                  </a:cubicBezTo>
                  <a:cubicBezTo>
                    <a:pt x="11448" y="9838"/>
                    <a:pt x="16353" y="6334"/>
                    <a:pt x="20091" y="2129"/>
                  </a:cubicBezTo>
                  <a:cubicBezTo>
                    <a:pt x="19290" y="1809"/>
                    <a:pt x="18489" y="1159"/>
                    <a:pt x="17613" y="1159"/>
                  </a:cubicBezTo>
                  <a:cubicBezTo>
                    <a:pt x="17211" y="1159"/>
                    <a:pt x="16794" y="1295"/>
                    <a:pt x="16353" y="1662"/>
                  </a:cubicBezTo>
                  <a:cubicBezTo>
                    <a:pt x="15627" y="2307"/>
                    <a:pt x="15013" y="2563"/>
                    <a:pt x="14461" y="2563"/>
                  </a:cubicBezTo>
                  <a:cubicBezTo>
                    <a:pt x="13416" y="2563"/>
                    <a:pt x="12599" y="1645"/>
                    <a:pt x="11681" y="727"/>
                  </a:cubicBezTo>
                  <a:lnTo>
                    <a:pt x="11915" y="727"/>
                  </a:lnTo>
                  <a:cubicBezTo>
                    <a:pt x="11136" y="727"/>
                    <a:pt x="10461" y="1"/>
                    <a:pt x="9821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6" name="Google Shape;9866;p10"/>
            <p:cNvSpPr/>
            <p:nvPr/>
          </p:nvSpPr>
          <p:spPr>
            <a:xfrm>
              <a:off x="2545575" y="3070650"/>
              <a:ext cx="262825" cy="455575"/>
            </a:xfrm>
            <a:custGeom>
              <a:avLst/>
              <a:gdLst/>
              <a:ahLst/>
              <a:cxnLst/>
              <a:rect l="l" t="t" r="r" b="b"/>
              <a:pathLst>
                <a:path w="10513" h="18223" extrusionOk="0">
                  <a:moveTo>
                    <a:pt x="7008" y="1"/>
                  </a:moveTo>
                  <a:lnTo>
                    <a:pt x="0" y="18223"/>
                  </a:lnTo>
                  <a:cubicBezTo>
                    <a:pt x="3271" y="17755"/>
                    <a:pt x="5607" y="14952"/>
                    <a:pt x="5607" y="11915"/>
                  </a:cubicBezTo>
                  <a:cubicBezTo>
                    <a:pt x="6074" y="8644"/>
                    <a:pt x="6775" y="5608"/>
                    <a:pt x="10513" y="5140"/>
                  </a:cubicBezTo>
                  <a:cubicBezTo>
                    <a:pt x="10045" y="2571"/>
                    <a:pt x="6775" y="2571"/>
                    <a:pt x="7008" y="1"/>
                  </a:cubicBezTo>
                  <a:close/>
                </a:path>
              </a:pathLst>
            </a:custGeom>
            <a:solidFill>
              <a:srgbClr val="F7F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7" name="Google Shape;9867;p10"/>
            <p:cNvSpPr/>
            <p:nvPr/>
          </p:nvSpPr>
          <p:spPr>
            <a:xfrm>
              <a:off x="2259400" y="4675225"/>
              <a:ext cx="35050" cy="24900"/>
            </a:xfrm>
            <a:custGeom>
              <a:avLst/>
              <a:gdLst/>
              <a:ahLst/>
              <a:cxnLst/>
              <a:rect l="l" t="t" r="r" b="b"/>
              <a:pathLst>
                <a:path w="1402" h="996" extrusionOk="0">
                  <a:moveTo>
                    <a:pt x="1136" y="0"/>
                  </a:moveTo>
                  <a:cubicBezTo>
                    <a:pt x="701" y="0"/>
                    <a:pt x="192" y="419"/>
                    <a:pt x="0" y="996"/>
                  </a:cubicBezTo>
                  <a:cubicBezTo>
                    <a:pt x="701" y="996"/>
                    <a:pt x="1402" y="528"/>
                    <a:pt x="1402" y="61"/>
                  </a:cubicBezTo>
                  <a:cubicBezTo>
                    <a:pt x="1319" y="20"/>
                    <a:pt x="1229" y="0"/>
                    <a:pt x="11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8" name="Google Shape;9868;p10"/>
            <p:cNvSpPr/>
            <p:nvPr/>
          </p:nvSpPr>
          <p:spPr>
            <a:xfrm>
              <a:off x="2294425" y="4641700"/>
              <a:ext cx="40925" cy="35075"/>
            </a:xfrm>
            <a:custGeom>
              <a:avLst/>
              <a:gdLst/>
              <a:ahLst/>
              <a:cxnLst/>
              <a:rect l="l" t="t" r="r" b="b"/>
              <a:pathLst>
                <a:path w="1637" h="1403" extrusionOk="0">
                  <a:moveTo>
                    <a:pt x="1636" y="0"/>
                  </a:moveTo>
                  <a:cubicBezTo>
                    <a:pt x="935" y="0"/>
                    <a:pt x="234" y="701"/>
                    <a:pt x="1" y="1402"/>
                  </a:cubicBezTo>
                  <a:cubicBezTo>
                    <a:pt x="702" y="1169"/>
                    <a:pt x="1403" y="701"/>
                    <a:pt x="1636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9" name="Google Shape;9869;p10"/>
            <p:cNvSpPr/>
            <p:nvPr/>
          </p:nvSpPr>
          <p:spPr>
            <a:xfrm>
              <a:off x="3520900" y="4221200"/>
              <a:ext cx="40900" cy="35075"/>
            </a:xfrm>
            <a:custGeom>
              <a:avLst/>
              <a:gdLst/>
              <a:ahLst/>
              <a:cxnLst/>
              <a:rect l="l" t="t" r="r" b="b"/>
              <a:pathLst>
                <a:path w="1636" h="1403" extrusionOk="0">
                  <a:moveTo>
                    <a:pt x="0" y="1402"/>
                  </a:moveTo>
                  <a:lnTo>
                    <a:pt x="1636" y="0"/>
                  </a:ln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0" name="Google Shape;9870;p10"/>
            <p:cNvSpPr/>
            <p:nvPr/>
          </p:nvSpPr>
          <p:spPr>
            <a:xfrm>
              <a:off x="3976425" y="3021025"/>
              <a:ext cx="531500" cy="367175"/>
            </a:xfrm>
            <a:custGeom>
              <a:avLst/>
              <a:gdLst/>
              <a:ahLst/>
              <a:cxnLst/>
              <a:rect l="l" t="t" r="r" b="b"/>
              <a:pathLst>
                <a:path w="21260" h="14687" extrusionOk="0">
                  <a:moveTo>
                    <a:pt x="14806" y="0"/>
                  </a:moveTo>
                  <a:cubicBezTo>
                    <a:pt x="14543" y="0"/>
                    <a:pt x="14251" y="117"/>
                    <a:pt x="14018" y="351"/>
                  </a:cubicBezTo>
                  <a:cubicBezTo>
                    <a:pt x="14018" y="1519"/>
                    <a:pt x="13784" y="2687"/>
                    <a:pt x="12850" y="3388"/>
                  </a:cubicBezTo>
                  <a:cubicBezTo>
                    <a:pt x="9112" y="5256"/>
                    <a:pt x="5608" y="8060"/>
                    <a:pt x="2804" y="11097"/>
                  </a:cubicBezTo>
                  <a:cubicBezTo>
                    <a:pt x="2337" y="11564"/>
                    <a:pt x="935" y="11564"/>
                    <a:pt x="1" y="11564"/>
                  </a:cubicBezTo>
                  <a:cubicBezTo>
                    <a:pt x="1079" y="13540"/>
                    <a:pt x="3123" y="14687"/>
                    <a:pt x="5179" y="14687"/>
                  </a:cubicBezTo>
                  <a:cubicBezTo>
                    <a:pt x="5796" y="14687"/>
                    <a:pt x="6415" y="14583"/>
                    <a:pt x="7009" y="14367"/>
                  </a:cubicBezTo>
                  <a:cubicBezTo>
                    <a:pt x="9088" y="13501"/>
                    <a:pt x="11167" y="13020"/>
                    <a:pt x="13247" y="13020"/>
                  </a:cubicBezTo>
                  <a:cubicBezTo>
                    <a:pt x="13971" y="13020"/>
                    <a:pt x="14695" y="13079"/>
                    <a:pt x="15419" y="13199"/>
                  </a:cubicBezTo>
                  <a:cubicBezTo>
                    <a:pt x="15569" y="13214"/>
                    <a:pt x="15718" y="13221"/>
                    <a:pt x="15865" y="13221"/>
                  </a:cubicBezTo>
                  <a:cubicBezTo>
                    <a:pt x="18018" y="13221"/>
                    <a:pt x="19888" y="11663"/>
                    <a:pt x="20325" y="9695"/>
                  </a:cubicBezTo>
                  <a:cubicBezTo>
                    <a:pt x="21260" y="7826"/>
                    <a:pt x="20325" y="5490"/>
                    <a:pt x="18456" y="4556"/>
                  </a:cubicBezTo>
                  <a:cubicBezTo>
                    <a:pt x="17755" y="4322"/>
                    <a:pt x="17288" y="3855"/>
                    <a:pt x="16821" y="3154"/>
                  </a:cubicBezTo>
                  <a:cubicBezTo>
                    <a:pt x="17055" y="1986"/>
                    <a:pt x="16587" y="818"/>
                    <a:pt x="15419" y="351"/>
                  </a:cubicBezTo>
                  <a:cubicBezTo>
                    <a:pt x="15302" y="117"/>
                    <a:pt x="15069" y="0"/>
                    <a:pt x="14806" y="0"/>
                  </a:cubicBezTo>
                  <a:close/>
                </a:path>
              </a:pathLst>
            </a:custGeom>
            <a:solidFill>
              <a:srgbClr val="F7F1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1" name="Google Shape;9871;p10"/>
            <p:cNvSpPr/>
            <p:nvPr/>
          </p:nvSpPr>
          <p:spPr>
            <a:xfrm>
              <a:off x="3632775" y="3479475"/>
              <a:ext cx="431300" cy="347275"/>
            </a:xfrm>
            <a:custGeom>
              <a:avLst/>
              <a:gdLst/>
              <a:ahLst/>
              <a:cxnLst/>
              <a:rect l="l" t="t" r="r" b="b"/>
              <a:pathLst>
                <a:path w="17252" h="13891" extrusionOk="0">
                  <a:moveTo>
                    <a:pt x="9776" y="1"/>
                  </a:moveTo>
                  <a:cubicBezTo>
                    <a:pt x="8517" y="630"/>
                    <a:pt x="9142" y="3142"/>
                    <a:pt x="7423" y="3142"/>
                  </a:cubicBezTo>
                  <a:cubicBezTo>
                    <a:pt x="7227" y="3142"/>
                    <a:pt x="7001" y="3109"/>
                    <a:pt x="6739" y="3038"/>
                  </a:cubicBezTo>
                  <a:lnTo>
                    <a:pt x="6739" y="2804"/>
                  </a:lnTo>
                  <a:lnTo>
                    <a:pt x="6739" y="2804"/>
                  </a:lnTo>
                  <a:cubicBezTo>
                    <a:pt x="6398" y="3484"/>
                    <a:pt x="8039" y="6393"/>
                    <a:pt x="6974" y="6393"/>
                  </a:cubicBezTo>
                  <a:cubicBezTo>
                    <a:pt x="6576" y="6393"/>
                    <a:pt x="5801" y="5987"/>
                    <a:pt x="4402" y="4907"/>
                  </a:cubicBezTo>
                  <a:cubicBezTo>
                    <a:pt x="4237" y="4774"/>
                    <a:pt x="4108" y="4717"/>
                    <a:pt x="4007" y="4717"/>
                  </a:cubicBezTo>
                  <a:cubicBezTo>
                    <a:pt x="3391" y="4717"/>
                    <a:pt x="3736" y="6809"/>
                    <a:pt x="2534" y="7009"/>
                  </a:cubicBezTo>
                  <a:cubicBezTo>
                    <a:pt x="1833" y="8644"/>
                    <a:pt x="898" y="10280"/>
                    <a:pt x="197" y="12149"/>
                  </a:cubicBezTo>
                  <a:cubicBezTo>
                    <a:pt x="1" y="12936"/>
                    <a:pt x="800" y="13890"/>
                    <a:pt x="1476" y="13890"/>
                  </a:cubicBezTo>
                  <a:cubicBezTo>
                    <a:pt x="1601" y="13890"/>
                    <a:pt x="1723" y="13857"/>
                    <a:pt x="1833" y="13784"/>
                  </a:cubicBezTo>
                  <a:cubicBezTo>
                    <a:pt x="5103" y="11915"/>
                    <a:pt x="10009" y="13083"/>
                    <a:pt x="11411" y="7943"/>
                  </a:cubicBezTo>
                  <a:cubicBezTo>
                    <a:pt x="12112" y="4673"/>
                    <a:pt x="14448" y="2337"/>
                    <a:pt x="17251" y="1402"/>
                  </a:cubicBezTo>
                  <a:cubicBezTo>
                    <a:pt x="14681" y="1402"/>
                    <a:pt x="12112" y="935"/>
                    <a:pt x="9776" y="1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2" name="Google Shape;9872;p10"/>
            <p:cNvSpPr/>
            <p:nvPr/>
          </p:nvSpPr>
          <p:spPr>
            <a:xfrm>
              <a:off x="2749975" y="4346775"/>
              <a:ext cx="175225" cy="149750"/>
            </a:xfrm>
            <a:custGeom>
              <a:avLst/>
              <a:gdLst/>
              <a:ahLst/>
              <a:cxnLst/>
              <a:rect l="l" t="t" r="r" b="b"/>
              <a:pathLst>
                <a:path w="7009" h="5990" extrusionOk="0">
                  <a:moveTo>
                    <a:pt x="2512" y="0"/>
                  </a:moveTo>
                  <a:cubicBezTo>
                    <a:pt x="1986" y="0"/>
                    <a:pt x="1519" y="350"/>
                    <a:pt x="1169" y="1285"/>
                  </a:cubicBezTo>
                  <a:cubicBezTo>
                    <a:pt x="468" y="2687"/>
                    <a:pt x="1" y="4088"/>
                    <a:pt x="935" y="5256"/>
                  </a:cubicBezTo>
                  <a:cubicBezTo>
                    <a:pt x="1436" y="5757"/>
                    <a:pt x="1869" y="5990"/>
                    <a:pt x="2380" y="5990"/>
                  </a:cubicBezTo>
                  <a:cubicBezTo>
                    <a:pt x="2822" y="5990"/>
                    <a:pt x="3321" y="5815"/>
                    <a:pt x="3972" y="5490"/>
                  </a:cubicBezTo>
                  <a:cubicBezTo>
                    <a:pt x="5374" y="4789"/>
                    <a:pt x="7009" y="4322"/>
                    <a:pt x="7009" y="2219"/>
                  </a:cubicBezTo>
                  <a:cubicBezTo>
                    <a:pt x="6542" y="818"/>
                    <a:pt x="5374" y="1752"/>
                    <a:pt x="4206" y="818"/>
                  </a:cubicBezTo>
                  <a:cubicBezTo>
                    <a:pt x="3622" y="350"/>
                    <a:pt x="3037" y="0"/>
                    <a:pt x="2512" y="0"/>
                  </a:cubicBezTo>
                  <a:close/>
                </a:path>
              </a:pathLst>
            </a:custGeom>
            <a:solidFill>
              <a:srgbClr val="F8F2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3" name="Google Shape;9873;p10"/>
            <p:cNvSpPr/>
            <p:nvPr/>
          </p:nvSpPr>
          <p:spPr>
            <a:xfrm>
              <a:off x="3030300" y="4217175"/>
              <a:ext cx="210275" cy="103675"/>
            </a:xfrm>
            <a:custGeom>
              <a:avLst/>
              <a:gdLst/>
              <a:ahLst/>
              <a:cxnLst/>
              <a:rect l="l" t="t" r="r" b="b"/>
              <a:pathLst>
                <a:path w="8411" h="4147" extrusionOk="0">
                  <a:moveTo>
                    <a:pt x="6883" y="0"/>
                  </a:moveTo>
                  <a:cubicBezTo>
                    <a:pt x="4100" y="0"/>
                    <a:pt x="1383" y="1566"/>
                    <a:pt x="1" y="4133"/>
                  </a:cubicBezTo>
                  <a:cubicBezTo>
                    <a:pt x="132" y="4142"/>
                    <a:pt x="261" y="4147"/>
                    <a:pt x="389" y="4147"/>
                  </a:cubicBezTo>
                  <a:cubicBezTo>
                    <a:pt x="3459" y="4147"/>
                    <a:pt x="5720" y="1563"/>
                    <a:pt x="8411" y="1563"/>
                  </a:cubicBezTo>
                  <a:lnTo>
                    <a:pt x="8411" y="161"/>
                  </a:lnTo>
                  <a:cubicBezTo>
                    <a:pt x="7905" y="53"/>
                    <a:pt x="7393" y="0"/>
                    <a:pt x="6883" y="0"/>
                  </a:cubicBezTo>
                  <a:close/>
                </a:path>
              </a:pathLst>
            </a:custGeom>
            <a:solidFill>
              <a:srgbClr val="FAE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4" name="Google Shape;9874;p10"/>
            <p:cNvSpPr/>
            <p:nvPr/>
          </p:nvSpPr>
          <p:spPr>
            <a:xfrm>
              <a:off x="3310650" y="4190850"/>
              <a:ext cx="44950" cy="30375"/>
            </a:xfrm>
            <a:custGeom>
              <a:avLst/>
              <a:gdLst/>
              <a:ahLst/>
              <a:cxnLst/>
              <a:rect l="l" t="t" r="r" b="b"/>
              <a:pathLst>
                <a:path w="1798" h="1215" extrusionOk="0">
                  <a:moveTo>
                    <a:pt x="1355" y="1"/>
                  </a:moveTo>
                  <a:cubicBezTo>
                    <a:pt x="1160" y="1"/>
                    <a:pt x="405" y="607"/>
                    <a:pt x="0" y="1214"/>
                  </a:cubicBezTo>
                  <a:cubicBezTo>
                    <a:pt x="126" y="1088"/>
                    <a:pt x="337" y="1064"/>
                    <a:pt x="565" y="1064"/>
                  </a:cubicBezTo>
                  <a:cubicBezTo>
                    <a:pt x="705" y="1064"/>
                    <a:pt x="851" y="1073"/>
                    <a:pt x="987" y="1073"/>
                  </a:cubicBezTo>
                  <a:cubicBezTo>
                    <a:pt x="1450" y="1073"/>
                    <a:pt x="1797" y="968"/>
                    <a:pt x="1402" y="46"/>
                  </a:cubicBezTo>
                  <a:cubicBezTo>
                    <a:pt x="1402" y="15"/>
                    <a:pt x="1385" y="1"/>
                    <a:pt x="1355" y="1"/>
                  </a:cubicBezTo>
                  <a:close/>
                </a:path>
              </a:pathLst>
            </a:custGeom>
            <a:solidFill>
              <a:srgbClr val="F8F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5" name="Google Shape;9875;p10"/>
            <p:cNvSpPr/>
            <p:nvPr/>
          </p:nvSpPr>
          <p:spPr>
            <a:xfrm>
              <a:off x="4396925" y="2883775"/>
              <a:ext cx="116850" cy="128125"/>
            </a:xfrm>
            <a:custGeom>
              <a:avLst/>
              <a:gdLst/>
              <a:ahLst/>
              <a:cxnLst/>
              <a:rect l="l" t="t" r="r" b="b"/>
              <a:pathLst>
                <a:path w="4674" h="5125" extrusionOk="0">
                  <a:moveTo>
                    <a:pt x="2804" y="0"/>
                  </a:moveTo>
                  <a:cubicBezTo>
                    <a:pt x="1403" y="701"/>
                    <a:pt x="468" y="1636"/>
                    <a:pt x="1" y="3037"/>
                  </a:cubicBezTo>
                  <a:cubicBezTo>
                    <a:pt x="1173" y="3428"/>
                    <a:pt x="1202" y="5125"/>
                    <a:pt x="2272" y="5125"/>
                  </a:cubicBezTo>
                  <a:cubicBezTo>
                    <a:pt x="2481" y="5125"/>
                    <a:pt x="2731" y="5059"/>
                    <a:pt x="3038" y="4906"/>
                  </a:cubicBezTo>
                  <a:cubicBezTo>
                    <a:pt x="4673" y="3972"/>
                    <a:pt x="3038" y="2570"/>
                    <a:pt x="3038" y="1402"/>
                  </a:cubicBezTo>
                  <a:cubicBezTo>
                    <a:pt x="3038" y="935"/>
                    <a:pt x="2804" y="467"/>
                    <a:pt x="2804" y="0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6" name="Google Shape;9876;p10"/>
            <p:cNvSpPr/>
            <p:nvPr/>
          </p:nvSpPr>
          <p:spPr>
            <a:xfrm>
              <a:off x="2259400" y="520575"/>
              <a:ext cx="3504175" cy="3824775"/>
            </a:xfrm>
            <a:custGeom>
              <a:avLst/>
              <a:gdLst/>
              <a:ahLst/>
              <a:cxnLst/>
              <a:rect l="l" t="t" r="r" b="b"/>
              <a:pathLst>
                <a:path w="140167" h="152991" extrusionOk="0">
                  <a:moveTo>
                    <a:pt x="133990" y="0"/>
                  </a:moveTo>
                  <a:cubicBezTo>
                    <a:pt x="131376" y="0"/>
                    <a:pt x="128763" y="973"/>
                    <a:pt x="126150" y="2018"/>
                  </a:cubicBezTo>
                  <a:cubicBezTo>
                    <a:pt x="115871" y="6924"/>
                    <a:pt x="105359" y="10895"/>
                    <a:pt x="95781" y="17436"/>
                  </a:cubicBezTo>
                  <a:lnTo>
                    <a:pt x="95080" y="17904"/>
                  </a:lnTo>
                  <a:lnTo>
                    <a:pt x="93678" y="19072"/>
                  </a:lnTo>
                  <a:cubicBezTo>
                    <a:pt x="93211" y="19539"/>
                    <a:pt x="92510" y="20006"/>
                    <a:pt x="92043" y="20240"/>
                  </a:cubicBezTo>
                  <a:cubicBezTo>
                    <a:pt x="87604" y="22576"/>
                    <a:pt x="82699" y="23510"/>
                    <a:pt x="78494" y="26080"/>
                  </a:cubicBezTo>
                  <a:cubicBezTo>
                    <a:pt x="77793" y="27248"/>
                    <a:pt x="79194" y="28416"/>
                    <a:pt x="78727" y="28883"/>
                  </a:cubicBezTo>
                  <a:cubicBezTo>
                    <a:pt x="78026" y="29584"/>
                    <a:pt x="77559" y="30285"/>
                    <a:pt x="77092" y="30752"/>
                  </a:cubicBezTo>
                  <a:cubicBezTo>
                    <a:pt x="75141" y="32269"/>
                    <a:pt x="74397" y="36200"/>
                    <a:pt x="72434" y="36200"/>
                  </a:cubicBezTo>
                  <a:cubicBezTo>
                    <a:pt x="72281" y="36200"/>
                    <a:pt x="72121" y="36176"/>
                    <a:pt x="71952" y="36125"/>
                  </a:cubicBezTo>
                  <a:cubicBezTo>
                    <a:pt x="71316" y="35975"/>
                    <a:pt x="70733" y="35910"/>
                    <a:pt x="70192" y="35910"/>
                  </a:cubicBezTo>
                  <a:cubicBezTo>
                    <a:pt x="67358" y="35910"/>
                    <a:pt x="65663" y="37714"/>
                    <a:pt x="63309" y="38695"/>
                  </a:cubicBezTo>
                  <a:cubicBezTo>
                    <a:pt x="64477" y="41732"/>
                    <a:pt x="61206" y="40330"/>
                    <a:pt x="60506" y="41732"/>
                  </a:cubicBezTo>
                  <a:cubicBezTo>
                    <a:pt x="59104" y="43601"/>
                    <a:pt x="59104" y="45236"/>
                    <a:pt x="61674" y="46404"/>
                  </a:cubicBezTo>
                  <a:lnTo>
                    <a:pt x="62842" y="46404"/>
                  </a:lnTo>
                  <a:cubicBezTo>
                    <a:pt x="63309" y="46404"/>
                    <a:pt x="63075" y="46871"/>
                    <a:pt x="63075" y="46871"/>
                  </a:cubicBezTo>
                  <a:cubicBezTo>
                    <a:pt x="63309" y="47339"/>
                    <a:pt x="63542" y="47806"/>
                    <a:pt x="64010" y="48039"/>
                  </a:cubicBezTo>
                  <a:cubicBezTo>
                    <a:pt x="63776" y="48039"/>
                    <a:pt x="63542" y="48273"/>
                    <a:pt x="63542" y="48273"/>
                  </a:cubicBezTo>
                  <a:cubicBezTo>
                    <a:pt x="62870" y="48036"/>
                    <a:pt x="62251" y="47932"/>
                    <a:pt x="61673" y="47932"/>
                  </a:cubicBezTo>
                  <a:cubicBezTo>
                    <a:pt x="58839" y="47932"/>
                    <a:pt x="56994" y="50419"/>
                    <a:pt x="54665" y="51777"/>
                  </a:cubicBezTo>
                  <a:cubicBezTo>
                    <a:pt x="53264" y="52478"/>
                    <a:pt x="50460" y="52945"/>
                    <a:pt x="50694" y="55048"/>
                  </a:cubicBezTo>
                  <a:cubicBezTo>
                    <a:pt x="51161" y="57618"/>
                    <a:pt x="53731" y="57851"/>
                    <a:pt x="56301" y="57851"/>
                  </a:cubicBezTo>
                  <a:cubicBezTo>
                    <a:pt x="53264" y="58085"/>
                    <a:pt x="49759" y="57851"/>
                    <a:pt x="50460" y="62523"/>
                  </a:cubicBezTo>
                  <a:cubicBezTo>
                    <a:pt x="50694" y="63925"/>
                    <a:pt x="49526" y="63925"/>
                    <a:pt x="48825" y="63925"/>
                  </a:cubicBezTo>
                  <a:cubicBezTo>
                    <a:pt x="48442" y="63893"/>
                    <a:pt x="48084" y="63878"/>
                    <a:pt x="47752" y="63878"/>
                  </a:cubicBezTo>
                  <a:cubicBezTo>
                    <a:pt x="43224" y="63878"/>
                    <a:pt x="43298" y="66766"/>
                    <a:pt x="44386" y="70466"/>
                  </a:cubicBezTo>
                  <a:cubicBezTo>
                    <a:pt x="44854" y="72569"/>
                    <a:pt x="43919" y="74671"/>
                    <a:pt x="42284" y="76073"/>
                  </a:cubicBezTo>
                  <a:cubicBezTo>
                    <a:pt x="42050" y="76307"/>
                    <a:pt x="42050" y="76307"/>
                    <a:pt x="41583" y="76774"/>
                  </a:cubicBezTo>
                  <a:cubicBezTo>
                    <a:pt x="41349" y="77241"/>
                    <a:pt x="40882" y="77475"/>
                    <a:pt x="40415" y="77942"/>
                  </a:cubicBezTo>
                  <a:cubicBezTo>
                    <a:pt x="39948" y="78409"/>
                    <a:pt x="39714" y="78876"/>
                    <a:pt x="39247" y="79343"/>
                  </a:cubicBezTo>
                  <a:cubicBezTo>
                    <a:pt x="38546" y="80512"/>
                    <a:pt x="37612" y="81446"/>
                    <a:pt x="36444" y="82614"/>
                  </a:cubicBezTo>
                  <a:cubicBezTo>
                    <a:pt x="36210" y="82848"/>
                    <a:pt x="35743" y="83315"/>
                    <a:pt x="35509" y="83782"/>
                  </a:cubicBezTo>
                  <a:cubicBezTo>
                    <a:pt x="34575" y="84483"/>
                    <a:pt x="33640" y="84950"/>
                    <a:pt x="32472" y="84950"/>
                  </a:cubicBezTo>
                  <a:cubicBezTo>
                    <a:pt x="31538" y="85184"/>
                    <a:pt x="30837" y="85651"/>
                    <a:pt x="30370" y="86352"/>
                  </a:cubicBezTo>
                  <a:cubicBezTo>
                    <a:pt x="29902" y="88221"/>
                    <a:pt x="31538" y="89856"/>
                    <a:pt x="30603" y="91725"/>
                  </a:cubicBezTo>
                  <a:cubicBezTo>
                    <a:pt x="29435" y="94061"/>
                    <a:pt x="24997" y="93360"/>
                    <a:pt x="25464" y="95463"/>
                  </a:cubicBezTo>
                  <a:cubicBezTo>
                    <a:pt x="26866" y="101069"/>
                    <a:pt x="21960" y="99901"/>
                    <a:pt x="19624" y="101537"/>
                  </a:cubicBezTo>
                  <a:cubicBezTo>
                    <a:pt x="19156" y="101537"/>
                    <a:pt x="18689" y="101770"/>
                    <a:pt x="18455" y="102004"/>
                  </a:cubicBezTo>
                  <a:cubicBezTo>
                    <a:pt x="18455" y="108779"/>
                    <a:pt x="15886" y="115086"/>
                    <a:pt x="11214" y="119992"/>
                  </a:cubicBezTo>
                  <a:cubicBezTo>
                    <a:pt x="7476" y="130972"/>
                    <a:pt x="2570" y="141251"/>
                    <a:pt x="0" y="152464"/>
                  </a:cubicBezTo>
                  <a:cubicBezTo>
                    <a:pt x="691" y="152836"/>
                    <a:pt x="1310" y="152990"/>
                    <a:pt x="1877" y="152990"/>
                  </a:cubicBezTo>
                  <a:cubicBezTo>
                    <a:pt x="3805" y="152990"/>
                    <a:pt x="5151" y="151211"/>
                    <a:pt x="6775" y="150128"/>
                  </a:cubicBezTo>
                  <a:cubicBezTo>
                    <a:pt x="26866" y="134242"/>
                    <a:pt x="45554" y="116254"/>
                    <a:pt x="62141" y="96864"/>
                  </a:cubicBezTo>
                  <a:cubicBezTo>
                    <a:pt x="76858" y="80044"/>
                    <a:pt x="92043" y="63925"/>
                    <a:pt x="105593" y="45937"/>
                  </a:cubicBezTo>
                  <a:cubicBezTo>
                    <a:pt x="116806" y="31219"/>
                    <a:pt x="127318" y="16035"/>
                    <a:pt x="140167" y="2251"/>
                  </a:cubicBezTo>
                  <a:cubicBezTo>
                    <a:pt x="138108" y="604"/>
                    <a:pt x="136049" y="0"/>
                    <a:pt x="133990" y="0"/>
                  </a:cubicBezTo>
                  <a:close/>
                </a:path>
              </a:pathLst>
            </a:custGeom>
            <a:solidFill>
              <a:srgbClr val="F6F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7" name="Google Shape;9877;p10"/>
            <p:cNvSpPr/>
            <p:nvPr/>
          </p:nvSpPr>
          <p:spPr>
            <a:xfrm>
              <a:off x="1506000" y="571000"/>
              <a:ext cx="4310150" cy="4556525"/>
            </a:xfrm>
            <a:custGeom>
              <a:avLst/>
              <a:gdLst/>
              <a:ahLst/>
              <a:cxnLst/>
              <a:rect l="l" t="t" r="r" b="b"/>
              <a:pathLst>
                <a:path w="172406" h="182261" extrusionOk="0">
                  <a:moveTo>
                    <a:pt x="170303" y="234"/>
                  </a:moveTo>
                  <a:lnTo>
                    <a:pt x="170303" y="234"/>
                  </a:lnTo>
                  <a:cubicBezTo>
                    <a:pt x="168901" y="468"/>
                    <a:pt x="167266" y="1"/>
                    <a:pt x="166565" y="1636"/>
                  </a:cubicBezTo>
                  <a:cubicBezTo>
                    <a:pt x="163995" y="7243"/>
                    <a:pt x="158622" y="10747"/>
                    <a:pt x="155118" y="15653"/>
                  </a:cubicBezTo>
                  <a:cubicBezTo>
                    <a:pt x="145540" y="28735"/>
                    <a:pt x="135729" y="41817"/>
                    <a:pt x="125450" y="54199"/>
                  </a:cubicBezTo>
                  <a:cubicBezTo>
                    <a:pt x="124048" y="56769"/>
                    <a:pt x="122179" y="58871"/>
                    <a:pt x="120310" y="60740"/>
                  </a:cubicBezTo>
                  <a:cubicBezTo>
                    <a:pt x="109798" y="68683"/>
                    <a:pt x="103023" y="80363"/>
                    <a:pt x="94613" y="89942"/>
                  </a:cubicBezTo>
                  <a:cubicBezTo>
                    <a:pt x="85969" y="99520"/>
                    <a:pt x="76858" y="108397"/>
                    <a:pt x="68215" y="117975"/>
                  </a:cubicBezTo>
                  <a:cubicBezTo>
                    <a:pt x="62141" y="124750"/>
                    <a:pt x="55133" y="130356"/>
                    <a:pt x="48591" y="136430"/>
                  </a:cubicBezTo>
                  <a:cubicBezTo>
                    <a:pt x="42985" y="142037"/>
                    <a:pt x="36911" y="146709"/>
                    <a:pt x="30370" y="150447"/>
                  </a:cubicBezTo>
                  <a:cubicBezTo>
                    <a:pt x="25698" y="155119"/>
                    <a:pt x="20325" y="159558"/>
                    <a:pt x="14718" y="163062"/>
                  </a:cubicBezTo>
                  <a:cubicBezTo>
                    <a:pt x="10046" y="165865"/>
                    <a:pt x="5607" y="169603"/>
                    <a:pt x="2103" y="173808"/>
                  </a:cubicBezTo>
                  <a:cubicBezTo>
                    <a:pt x="0" y="176612"/>
                    <a:pt x="1636" y="178480"/>
                    <a:pt x="2804" y="180817"/>
                  </a:cubicBezTo>
                  <a:cubicBezTo>
                    <a:pt x="3437" y="181873"/>
                    <a:pt x="4262" y="182260"/>
                    <a:pt x="5148" y="182260"/>
                  </a:cubicBezTo>
                  <a:cubicBezTo>
                    <a:pt x="6222" y="182260"/>
                    <a:pt x="7386" y="181690"/>
                    <a:pt x="8410" y="181050"/>
                  </a:cubicBezTo>
                  <a:cubicBezTo>
                    <a:pt x="9578" y="180583"/>
                    <a:pt x="10513" y="179649"/>
                    <a:pt x="11681" y="178714"/>
                  </a:cubicBezTo>
                  <a:cubicBezTo>
                    <a:pt x="17755" y="174275"/>
                    <a:pt x="23595" y="169136"/>
                    <a:pt x="30136" y="165165"/>
                  </a:cubicBezTo>
                  <a:cubicBezTo>
                    <a:pt x="30603" y="164931"/>
                    <a:pt x="31071" y="164464"/>
                    <a:pt x="31538" y="163997"/>
                  </a:cubicBezTo>
                  <a:cubicBezTo>
                    <a:pt x="32005" y="163529"/>
                    <a:pt x="32472" y="163062"/>
                    <a:pt x="33173" y="162828"/>
                  </a:cubicBezTo>
                  <a:cubicBezTo>
                    <a:pt x="36911" y="161427"/>
                    <a:pt x="40649" y="159091"/>
                    <a:pt x="43686" y="156287"/>
                  </a:cubicBezTo>
                  <a:cubicBezTo>
                    <a:pt x="54432" y="147644"/>
                    <a:pt x="64944" y="138299"/>
                    <a:pt x="74522" y="128488"/>
                  </a:cubicBezTo>
                  <a:cubicBezTo>
                    <a:pt x="82699" y="119844"/>
                    <a:pt x="91109" y="111434"/>
                    <a:pt x="98351" y="102089"/>
                  </a:cubicBezTo>
                  <a:cubicBezTo>
                    <a:pt x="113302" y="83400"/>
                    <a:pt x="128720" y="65179"/>
                    <a:pt x="142970" y="46256"/>
                  </a:cubicBezTo>
                  <a:cubicBezTo>
                    <a:pt x="152081" y="34108"/>
                    <a:pt x="159790" y="21026"/>
                    <a:pt x="168901" y="9112"/>
                  </a:cubicBezTo>
                  <a:cubicBezTo>
                    <a:pt x="169602" y="6075"/>
                    <a:pt x="172405" y="3505"/>
                    <a:pt x="170303" y="234"/>
                  </a:cubicBezTo>
                  <a:close/>
                </a:path>
              </a:pathLst>
            </a:custGeom>
            <a:solidFill>
              <a:srgbClr val="ED6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8" name="Google Shape;9878;p10"/>
            <p:cNvSpPr/>
            <p:nvPr/>
          </p:nvSpPr>
          <p:spPr>
            <a:xfrm>
              <a:off x="2335325" y="2974175"/>
              <a:ext cx="2493825" cy="1685950"/>
            </a:xfrm>
            <a:custGeom>
              <a:avLst/>
              <a:gdLst/>
              <a:ahLst/>
              <a:cxnLst/>
              <a:rect l="l" t="t" r="r" b="b"/>
              <a:pathLst>
                <a:path w="99753" h="67438" extrusionOk="0">
                  <a:moveTo>
                    <a:pt x="89382" y="1"/>
                  </a:moveTo>
                  <a:cubicBezTo>
                    <a:pt x="88977" y="1"/>
                    <a:pt x="88524" y="129"/>
                    <a:pt x="88072" y="356"/>
                  </a:cubicBezTo>
                  <a:cubicBezTo>
                    <a:pt x="85969" y="1524"/>
                    <a:pt x="83399" y="2458"/>
                    <a:pt x="82231" y="4794"/>
                  </a:cubicBezTo>
                  <a:cubicBezTo>
                    <a:pt x="81764" y="7598"/>
                    <a:pt x="87604" y="11803"/>
                    <a:pt x="81764" y="12737"/>
                  </a:cubicBezTo>
                  <a:cubicBezTo>
                    <a:pt x="78474" y="13036"/>
                    <a:pt x="74897" y="14197"/>
                    <a:pt x="71339" y="14197"/>
                  </a:cubicBezTo>
                  <a:cubicBezTo>
                    <a:pt x="69339" y="14197"/>
                    <a:pt x="67345" y="13830"/>
                    <a:pt x="65411" y="12737"/>
                  </a:cubicBezTo>
                  <a:cubicBezTo>
                    <a:pt x="61674" y="13905"/>
                    <a:pt x="58169" y="15540"/>
                    <a:pt x="60973" y="20680"/>
                  </a:cubicBezTo>
                  <a:cubicBezTo>
                    <a:pt x="62141" y="21848"/>
                    <a:pt x="64010" y="21848"/>
                    <a:pt x="65411" y="22549"/>
                  </a:cubicBezTo>
                  <a:cubicBezTo>
                    <a:pt x="63776" y="23016"/>
                    <a:pt x="63309" y="24651"/>
                    <a:pt x="62608" y="25819"/>
                  </a:cubicBezTo>
                  <a:cubicBezTo>
                    <a:pt x="62141" y="27221"/>
                    <a:pt x="60973" y="28623"/>
                    <a:pt x="59805" y="29791"/>
                  </a:cubicBezTo>
                  <a:cubicBezTo>
                    <a:pt x="58460" y="30598"/>
                    <a:pt x="57356" y="31060"/>
                    <a:pt x="56533" y="31060"/>
                  </a:cubicBezTo>
                  <a:cubicBezTo>
                    <a:pt x="55210" y="31060"/>
                    <a:pt x="54611" y="29867"/>
                    <a:pt x="54899" y="26987"/>
                  </a:cubicBezTo>
                  <a:cubicBezTo>
                    <a:pt x="53834" y="25604"/>
                    <a:pt x="52770" y="25044"/>
                    <a:pt x="51706" y="25044"/>
                  </a:cubicBezTo>
                  <a:cubicBezTo>
                    <a:pt x="50434" y="25044"/>
                    <a:pt x="49162" y="25843"/>
                    <a:pt x="47890" y="26987"/>
                  </a:cubicBezTo>
                  <a:cubicBezTo>
                    <a:pt x="45788" y="28856"/>
                    <a:pt x="43218" y="30258"/>
                    <a:pt x="40415" y="31426"/>
                  </a:cubicBezTo>
                  <a:cubicBezTo>
                    <a:pt x="30136" y="39836"/>
                    <a:pt x="21492" y="50115"/>
                    <a:pt x="10513" y="58058"/>
                  </a:cubicBezTo>
                  <a:cubicBezTo>
                    <a:pt x="6775" y="60394"/>
                    <a:pt x="3037" y="63431"/>
                    <a:pt x="0" y="66701"/>
                  </a:cubicBezTo>
                  <a:cubicBezTo>
                    <a:pt x="799" y="67260"/>
                    <a:pt x="1624" y="67437"/>
                    <a:pt x="2459" y="67437"/>
                  </a:cubicBezTo>
                  <a:cubicBezTo>
                    <a:pt x="3897" y="67437"/>
                    <a:pt x="5361" y="66912"/>
                    <a:pt x="6755" y="66912"/>
                  </a:cubicBezTo>
                  <a:cubicBezTo>
                    <a:pt x="6918" y="66912"/>
                    <a:pt x="7081" y="66919"/>
                    <a:pt x="7242" y="66935"/>
                  </a:cubicBezTo>
                  <a:cubicBezTo>
                    <a:pt x="8890" y="67146"/>
                    <a:pt x="10546" y="67251"/>
                    <a:pt x="12199" y="67251"/>
                  </a:cubicBezTo>
                  <a:cubicBezTo>
                    <a:pt x="19680" y="67251"/>
                    <a:pt x="27092" y="65113"/>
                    <a:pt x="33407" y="61095"/>
                  </a:cubicBezTo>
                  <a:cubicBezTo>
                    <a:pt x="36023" y="58105"/>
                    <a:pt x="34902" y="57507"/>
                    <a:pt x="32913" y="57507"/>
                  </a:cubicBezTo>
                  <a:cubicBezTo>
                    <a:pt x="32416" y="57507"/>
                    <a:pt x="31865" y="57544"/>
                    <a:pt x="31304" y="57591"/>
                  </a:cubicBezTo>
                  <a:cubicBezTo>
                    <a:pt x="38312" y="55488"/>
                    <a:pt x="38312" y="55488"/>
                    <a:pt x="35976" y="50582"/>
                  </a:cubicBezTo>
                  <a:cubicBezTo>
                    <a:pt x="35332" y="50582"/>
                    <a:pt x="34661" y="50638"/>
                    <a:pt x="33980" y="50749"/>
                  </a:cubicBezTo>
                  <a:lnTo>
                    <a:pt x="33980" y="50749"/>
                  </a:lnTo>
                  <a:cubicBezTo>
                    <a:pt x="34319" y="50684"/>
                    <a:pt x="34671" y="50629"/>
                    <a:pt x="35042" y="50582"/>
                  </a:cubicBezTo>
                  <a:cubicBezTo>
                    <a:pt x="35976" y="50115"/>
                    <a:pt x="36911" y="50115"/>
                    <a:pt x="37845" y="50115"/>
                  </a:cubicBezTo>
                  <a:cubicBezTo>
                    <a:pt x="37950" y="50094"/>
                    <a:pt x="38043" y="50084"/>
                    <a:pt x="38126" y="50084"/>
                  </a:cubicBezTo>
                  <a:cubicBezTo>
                    <a:pt x="38975" y="50084"/>
                    <a:pt x="38800" y="51091"/>
                    <a:pt x="39013" y="51517"/>
                  </a:cubicBezTo>
                  <a:cubicBezTo>
                    <a:pt x="40051" y="52555"/>
                    <a:pt x="41034" y="52910"/>
                    <a:pt x="41991" y="52910"/>
                  </a:cubicBezTo>
                  <a:cubicBezTo>
                    <a:pt x="43834" y="52910"/>
                    <a:pt x="45578" y="51591"/>
                    <a:pt x="47423" y="51283"/>
                  </a:cubicBezTo>
                  <a:cubicBezTo>
                    <a:pt x="47890" y="50582"/>
                    <a:pt x="48591" y="50349"/>
                    <a:pt x="49059" y="49881"/>
                  </a:cubicBezTo>
                  <a:cubicBezTo>
                    <a:pt x="59805" y="42873"/>
                    <a:pt x="69616" y="34697"/>
                    <a:pt x="78494" y="25819"/>
                  </a:cubicBezTo>
                  <a:cubicBezTo>
                    <a:pt x="84100" y="20213"/>
                    <a:pt x="90641" y="15540"/>
                    <a:pt x="95080" y="8999"/>
                  </a:cubicBezTo>
                  <a:cubicBezTo>
                    <a:pt x="95547" y="8532"/>
                    <a:pt x="96014" y="8065"/>
                    <a:pt x="96248" y="7364"/>
                  </a:cubicBezTo>
                  <a:cubicBezTo>
                    <a:pt x="97182" y="5262"/>
                    <a:pt x="99752" y="3626"/>
                    <a:pt x="97182" y="1056"/>
                  </a:cubicBezTo>
                  <a:cubicBezTo>
                    <a:pt x="96496" y="433"/>
                    <a:pt x="95877" y="192"/>
                    <a:pt x="95306" y="192"/>
                  </a:cubicBezTo>
                  <a:cubicBezTo>
                    <a:pt x="93740" y="192"/>
                    <a:pt x="92541" y="2007"/>
                    <a:pt x="91342" y="2692"/>
                  </a:cubicBezTo>
                  <a:cubicBezTo>
                    <a:pt x="90979" y="2899"/>
                    <a:pt x="90754" y="2980"/>
                    <a:pt x="90624" y="2980"/>
                  </a:cubicBezTo>
                  <a:cubicBezTo>
                    <a:pt x="90168" y="2980"/>
                    <a:pt x="90875" y="1991"/>
                    <a:pt x="90875" y="1991"/>
                  </a:cubicBezTo>
                  <a:cubicBezTo>
                    <a:pt x="90875" y="567"/>
                    <a:pt x="90232" y="1"/>
                    <a:pt x="89382" y="1"/>
                  </a:cubicBez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9" name="Google Shape;9879;p10"/>
            <p:cNvSpPr/>
            <p:nvPr/>
          </p:nvSpPr>
          <p:spPr>
            <a:xfrm>
              <a:off x="4344375" y="1520000"/>
              <a:ext cx="1232325" cy="1679175"/>
            </a:xfrm>
            <a:custGeom>
              <a:avLst/>
              <a:gdLst/>
              <a:ahLst/>
              <a:cxnLst/>
              <a:rect l="l" t="t" r="r" b="b"/>
              <a:pathLst>
                <a:path w="49293" h="67167" extrusionOk="0">
                  <a:moveTo>
                    <a:pt x="41310" y="6607"/>
                  </a:moveTo>
                  <a:cubicBezTo>
                    <a:pt x="41376" y="7486"/>
                    <a:pt x="41906" y="8241"/>
                    <a:pt x="42284" y="8997"/>
                  </a:cubicBezTo>
                  <a:cubicBezTo>
                    <a:pt x="41432" y="8486"/>
                    <a:pt x="41077" y="7478"/>
                    <a:pt x="41310" y="6607"/>
                  </a:cubicBezTo>
                  <a:close/>
                  <a:moveTo>
                    <a:pt x="33012" y="12835"/>
                  </a:moveTo>
                  <a:lnTo>
                    <a:pt x="33012" y="12835"/>
                  </a:lnTo>
                  <a:cubicBezTo>
                    <a:pt x="33272" y="13140"/>
                    <a:pt x="33499" y="13479"/>
                    <a:pt x="33640" y="13903"/>
                  </a:cubicBezTo>
                  <a:cubicBezTo>
                    <a:pt x="33246" y="13640"/>
                    <a:pt x="33147" y="13228"/>
                    <a:pt x="33012" y="12835"/>
                  </a:cubicBezTo>
                  <a:close/>
                  <a:moveTo>
                    <a:pt x="37667" y="0"/>
                  </a:moveTo>
                  <a:cubicBezTo>
                    <a:pt x="37017" y="0"/>
                    <a:pt x="36370" y="169"/>
                    <a:pt x="35743" y="587"/>
                  </a:cubicBezTo>
                  <a:cubicBezTo>
                    <a:pt x="33874" y="1755"/>
                    <a:pt x="33407" y="4558"/>
                    <a:pt x="34809" y="6661"/>
                  </a:cubicBezTo>
                  <a:cubicBezTo>
                    <a:pt x="34925" y="6894"/>
                    <a:pt x="35159" y="6894"/>
                    <a:pt x="35393" y="6894"/>
                  </a:cubicBezTo>
                  <a:cubicBezTo>
                    <a:pt x="35626" y="6894"/>
                    <a:pt x="35860" y="6894"/>
                    <a:pt x="35977" y="7128"/>
                  </a:cubicBezTo>
                  <a:cubicBezTo>
                    <a:pt x="35828" y="7227"/>
                    <a:pt x="35691" y="7263"/>
                    <a:pt x="35561" y="7263"/>
                  </a:cubicBezTo>
                  <a:cubicBezTo>
                    <a:pt x="35208" y="7263"/>
                    <a:pt x="34915" y="6993"/>
                    <a:pt x="34640" y="6993"/>
                  </a:cubicBezTo>
                  <a:cubicBezTo>
                    <a:pt x="34539" y="6993"/>
                    <a:pt x="34440" y="7029"/>
                    <a:pt x="34341" y="7128"/>
                  </a:cubicBezTo>
                  <a:cubicBezTo>
                    <a:pt x="32374" y="7784"/>
                    <a:pt x="31429" y="10077"/>
                    <a:pt x="32274" y="11900"/>
                  </a:cubicBezTo>
                  <a:lnTo>
                    <a:pt x="32274" y="11900"/>
                  </a:lnTo>
                  <a:cubicBezTo>
                    <a:pt x="31362" y="11303"/>
                    <a:pt x="30669" y="11054"/>
                    <a:pt x="30127" y="11054"/>
                  </a:cubicBezTo>
                  <a:cubicBezTo>
                    <a:pt x="28557" y="11054"/>
                    <a:pt x="28248" y="13132"/>
                    <a:pt x="27567" y="14837"/>
                  </a:cubicBezTo>
                  <a:cubicBezTo>
                    <a:pt x="21726" y="29088"/>
                    <a:pt x="12382" y="41002"/>
                    <a:pt x="4205" y="53850"/>
                  </a:cubicBezTo>
                  <a:cubicBezTo>
                    <a:pt x="3505" y="54785"/>
                    <a:pt x="4439" y="56887"/>
                    <a:pt x="2337" y="56887"/>
                  </a:cubicBezTo>
                  <a:cubicBezTo>
                    <a:pt x="1402" y="57121"/>
                    <a:pt x="701" y="57822"/>
                    <a:pt x="234" y="58523"/>
                  </a:cubicBezTo>
                  <a:cubicBezTo>
                    <a:pt x="0" y="58990"/>
                    <a:pt x="0" y="59691"/>
                    <a:pt x="0" y="60158"/>
                  </a:cubicBezTo>
                  <a:cubicBezTo>
                    <a:pt x="234" y="61326"/>
                    <a:pt x="1168" y="62494"/>
                    <a:pt x="2103" y="63195"/>
                  </a:cubicBezTo>
                  <a:cubicBezTo>
                    <a:pt x="4673" y="62260"/>
                    <a:pt x="7009" y="61092"/>
                    <a:pt x="9111" y="59223"/>
                  </a:cubicBezTo>
                  <a:lnTo>
                    <a:pt x="9111" y="59223"/>
                  </a:lnTo>
                  <a:cubicBezTo>
                    <a:pt x="10046" y="61560"/>
                    <a:pt x="7710" y="62728"/>
                    <a:pt x="7943" y="65765"/>
                  </a:cubicBezTo>
                  <a:cubicBezTo>
                    <a:pt x="10046" y="62728"/>
                    <a:pt x="13083" y="62494"/>
                    <a:pt x="14251" y="59924"/>
                  </a:cubicBezTo>
                  <a:cubicBezTo>
                    <a:pt x="14379" y="59539"/>
                    <a:pt x="14720" y="59365"/>
                    <a:pt x="15079" y="59365"/>
                  </a:cubicBezTo>
                  <a:cubicBezTo>
                    <a:pt x="15372" y="59365"/>
                    <a:pt x="15676" y="59481"/>
                    <a:pt x="15886" y="59691"/>
                  </a:cubicBezTo>
                  <a:cubicBezTo>
                    <a:pt x="16353" y="60158"/>
                    <a:pt x="16820" y="60859"/>
                    <a:pt x="16820" y="61326"/>
                  </a:cubicBezTo>
                  <a:cubicBezTo>
                    <a:pt x="16120" y="63429"/>
                    <a:pt x="15419" y="65297"/>
                    <a:pt x="14718" y="67166"/>
                  </a:cubicBezTo>
                  <a:cubicBezTo>
                    <a:pt x="18923" y="64597"/>
                    <a:pt x="21025" y="59924"/>
                    <a:pt x="24062" y="56187"/>
                  </a:cubicBezTo>
                  <a:cubicBezTo>
                    <a:pt x="32005" y="45440"/>
                    <a:pt x="39714" y="34461"/>
                    <a:pt x="44387" y="21846"/>
                  </a:cubicBezTo>
                  <a:cubicBezTo>
                    <a:pt x="46255" y="17173"/>
                    <a:pt x="49292" y="12735"/>
                    <a:pt x="48825" y="7362"/>
                  </a:cubicBezTo>
                  <a:cubicBezTo>
                    <a:pt x="48358" y="6894"/>
                    <a:pt x="47891" y="6427"/>
                    <a:pt x="47424" y="5960"/>
                  </a:cubicBezTo>
                  <a:cubicBezTo>
                    <a:pt x="46162" y="5539"/>
                    <a:pt x="44985" y="4951"/>
                    <a:pt x="43790" y="4951"/>
                  </a:cubicBezTo>
                  <a:cubicBezTo>
                    <a:pt x="43330" y="4951"/>
                    <a:pt x="42867" y="5038"/>
                    <a:pt x="42396" y="5257"/>
                  </a:cubicBezTo>
                  <a:lnTo>
                    <a:pt x="42396" y="5257"/>
                  </a:lnTo>
                  <a:cubicBezTo>
                    <a:pt x="43534" y="4192"/>
                    <a:pt x="43675" y="2973"/>
                    <a:pt x="42050" y="1755"/>
                  </a:cubicBezTo>
                  <a:cubicBezTo>
                    <a:pt x="40739" y="935"/>
                    <a:pt x="39197" y="0"/>
                    <a:pt x="37667" y="0"/>
                  </a:cubicBezTo>
                  <a:close/>
                </a:path>
              </a:pathLst>
            </a:custGeom>
            <a:solidFill>
              <a:srgbClr val="F7F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0" name="Google Shape;9880;p10"/>
            <p:cNvSpPr/>
            <p:nvPr/>
          </p:nvSpPr>
          <p:spPr>
            <a:xfrm>
              <a:off x="5483225" y="576850"/>
              <a:ext cx="367975" cy="1127200"/>
            </a:xfrm>
            <a:custGeom>
              <a:avLst/>
              <a:gdLst/>
              <a:ahLst/>
              <a:cxnLst/>
              <a:rect l="l" t="t" r="r" b="b"/>
              <a:pathLst>
                <a:path w="14719" h="45088" extrusionOk="0">
                  <a:moveTo>
                    <a:pt x="11214" y="0"/>
                  </a:moveTo>
                  <a:cubicBezTo>
                    <a:pt x="11214" y="3037"/>
                    <a:pt x="8411" y="5374"/>
                    <a:pt x="8644" y="8411"/>
                  </a:cubicBezTo>
                  <a:cubicBezTo>
                    <a:pt x="7476" y="17288"/>
                    <a:pt x="5607" y="25931"/>
                    <a:pt x="2570" y="34108"/>
                  </a:cubicBezTo>
                  <a:cubicBezTo>
                    <a:pt x="1636" y="37612"/>
                    <a:pt x="1" y="41350"/>
                    <a:pt x="2804" y="44854"/>
                  </a:cubicBezTo>
                  <a:lnTo>
                    <a:pt x="3038" y="45088"/>
                  </a:lnTo>
                  <a:cubicBezTo>
                    <a:pt x="4906" y="43219"/>
                    <a:pt x="4439" y="40649"/>
                    <a:pt x="5140" y="38546"/>
                  </a:cubicBezTo>
                  <a:cubicBezTo>
                    <a:pt x="8644" y="28034"/>
                    <a:pt x="11681" y="17521"/>
                    <a:pt x="14017" y="6775"/>
                  </a:cubicBezTo>
                  <a:cubicBezTo>
                    <a:pt x="14718" y="4206"/>
                    <a:pt x="14485" y="1402"/>
                    <a:pt x="11214" y="0"/>
                  </a:cubicBezTo>
                  <a:close/>
                </a:path>
              </a:pathLst>
            </a:custGeom>
            <a:solidFill>
              <a:srgbClr val="F6E5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1" name="Google Shape;9881;p10"/>
            <p:cNvSpPr/>
            <p:nvPr/>
          </p:nvSpPr>
          <p:spPr>
            <a:xfrm>
              <a:off x="4531275" y="571000"/>
              <a:ext cx="881900" cy="426375"/>
            </a:xfrm>
            <a:custGeom>
              <a:avLst/>
              <a:gdLst/>
              <a:ahLst/>
              <a:cxnLst/>
              <a:rect l="l" t="t" r="r" b="b"/>
              <a:pathLst>
                <a:path w="35276" h="17055" extrusionOk="0">
                  <a:moveTo>
                    <a:pt x="35275" y="1"/>
                  </a:moveTo>
                  <a:cubicBezTo>
                    <a:pt x="32238" y="1"/>
                    <a:pt x="29435" y="935"/>
                    <a:pt x="26865" y="2337"/>
                  </a:cubicBezTo>
                  <a:cubicBezTo>
                    <a:pt x="18689" y="6308"/>
                    <a:pt x="10279" y="9813"/>
                    <a:pt x="1869" y="12850"/>
                  </a:cubicBezTo>
                  <a:cubicBezTo>
                    <a:pt x="0" y="16120"/>
                    <a:pt x="2336" y="16587"/>
                    <a:pt x="4439" y="17055"/>
                  </a:cubicBezTo>
                  <a:cubicBezTo>
                    <a:pt x="14718" y="10981"/>
                    <a:pt x="25697" y="7009"/>
                    <a:pt x="35275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2" name="Google Shape;9882;p10"/>
            <p:cNvSpPr/>
            <p:nvPr/>
          </p:nvSpPr>
          <p:spPr>
            <a:xfrm>
              <a:off x="4151650" y="983575"/>
              <a:ext cx="455550" cy="294125"/>
            </a:xfrm>
            <a:custGeom>
              <a:avLst/>
              <a:gdLst/>
              <a:ahLst/>
              <a:cxnLst/>
              <a:rect l="l" t="t" r="r" b="b"/>
              <a:pathLst>
                <a:path w="18222" h="11765" extrusionOk="0">
                  <a:moveTo>
                    <a:pt x="12342" y="1"/>
                  </a:moveTo>
                  <a:cubicBezTo>
                    <a:pt x="11918" y="1"/>
                    <a:pt x="11467" y="93"/>
                    <a:pt x="10980" y="318"/>
                  </a:cubicBezTo>
                  <a:cubicBezTo>
                    <a:pt x="6775" y="2420"/>
                    <a:pt x="3037" y="5224"/>
                    <a:pt x="0" y="8728"/>
                  </a:cubicBezTo>
                  <a:lnTo>
                    <a:pt x="2804" y="11765"/>
                  </a:lnTo>
                  <a:lnTo>
                    <a:pt x="4205" y="10363"/>
                  </a:lnTo>
                  <a:cubicBezTo>
                    <a:pt x="3972" y="9429"/>
                    <a:pt x="3271" y="9429"/>
                    <a:pt x="2804" y="8962"/>
                  </a:cubicBezTo>
                  <a:cubicBezTo>
                    <a:pt x="3504" y="7794"/>
                    <a:pt x="4672" y="7794"/>
                    <a:pt x="5607" y="7326"/>
                  </a:cubicBezTo>
                  <a:cubicBezTo>
                    <a:pt x="9812" y="5224"/>
                    <a:pt x="14951" y="5925"/>
                    <a:pt x="18222" y="1953"/>
                  </a:cubicBezTo>
                  <a:lnTo>
                    <a:pt x="18222" y="1953"/>
                  </a:lnTo>
                  <a:cubicBezTo>
                    <a:pt x="17998" y="2014"/>
                    <a:pt x="17781" y="2042"/>
                    <a:pt x="17570" y="2042"/>
                  </a:cubicBezTo>
                  <a:cubicBezTo>
                    <a:pt x="15745" y="2042"/>
                    <a:pt x="14335" y="1"/>
                    <a:pt x="12342" y="1"/>
                  </a:cubicBez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3" name="Google Shape;9883;p10"/>
            <p:cNvSpPr/>
            <p:nvPr/>
          </p:nvSpPr>
          <p:spPr>
            <a:xfrm>
              <a:off x="4431975" y="892225"/>
              <a:ext cx="210275" cy="152225"/>
            </a:xfrm>
            <a:custGeom>
              <a:avLst/>
              <a:gdLst/>
              <a:ahLst/>
              <a:cxnLst/>
              <a:rect l="l" t="t" r="r" b="b"/>
              <a:pathLst>
                <a:path w="8411" h="6089" extrusionOk="0">
                  <a:moveTo>
                    <a:pt x="5841" y="1"/>
                  </a:moveTo>
                  <a:lnTo>
                    <a:pt x="5841" y="1"/>
                  </a:lnTo>
                  <a:cubicBezTo>
                    <a:pt x="3505" y="701"/>
                    <a:pt x="1402" y="2103"/>
                    <a:pt x="1" y="3972"/>
                  </a:cubicBezTo>
                  <a:cubicBezTo>
                    <a:pt x="1845" y="4156"/>
                    <a:pt x="3398" y="6089"/>
                    <a:pt x="5350" y="6089"/>
                  </a:cubicBezTo>
                  <a:cubicBezTo>
                    <a:pt x="5871" y="6089"/>
                    <a:pt x="6419" y="5951"/>
                    <a:pt x="7009" y="5607"/>
                  </a:cubicBezTo>
                  <a:lnTo>
                    <a:pt x="7243" y="5607"/>
                  </a:lnTo>
                  <a:cubicBezTo>
                    <a:pt x="7476" y="5140"/>
                    <a:pt x="7943" y="4673"/>
                    <a:pt x="8411" y="4206"/>
                  </a:cubicBezTo>
                  <a:cubicBezTo>
                    <a:pt x="7710" y="2804"/>
                    <a:pt x="5374" y="2337"/>
                    <a:pt x="5841" y="1"/>
                  </a:cubicBezTo>
                  <a:close/>
                </a:path>
              </a:pathLst>
            </a:custGeom>
            <a:solidFill>
              <a:srgbClr val="FBF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4" name="Google Shape;9884;p10"/>
            <p:cNvSpPr/>
            <p:nvPr/>
          </p:nvSpPr>
          <p:spPr>
            <a:xfrm>
              <a:off x="4607175" y="997350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" y="1402"/>
                  </a:moveTo>
                  <a:lnTo>
                    <a:pt x="1403" y="1"/>
                  </a:lnTo>
                  <a:close/>
                </a:path>
              </a:pathLst>
            </a:custGeom>
            <a:solidFill>
              <a:srgbClr val="F8F3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5" name="Google Shape;9885;p10"/>
            <p:cNvSpPr/>
            <p:nvPr/>
          </p:nvSpPr>
          <p:spPr>
            <a:xfrm>
              <a:off x="3351525" y="787100"/>
              <a:ext cx="2400375" cy="3038125"/>
            </a:xfrm>
            <a:custGeom>
              <a:avLst/>
              <a:gdLst/>
              <a:ahLst/>
              <a:cxnLst/>
              <a:rect l="l" t="t" r="r" b="b"/>
              <a:pathLst>
                <a:path w="96015" h="121525" extrusionOk="0">
                  <a:moveTo>
                    <a:pt x="93912" y="1"/>
                  </a:moveTo>
                  <a:cubicBezTo>
                    <a:pt x="89474" y="5374"/>
                    <a:pt x="85269" y="11214"/>
                    <a:pt x="81531" y="17054"/>
                  </a:cubicBezTo>
                  <a:cubicBezTo>
                    <a:pt x="73822" y="29903"/>
                    <a:pt x="63776" y="41350"/>
                    <a:pt x="55133" y="53731"/>
                  </a:cubicBezTo>
                  <a:cubicBezTo>
                    <a:pt x="50461" y="60973"/>
                    <a:pt x="43686" y="66580"/>
                    <a:pt x="38780" y="73588"/>
                  </a:cubicBezTo>
                  <a:cubicBezTo>
                    <a:pt x="30837" y="84334"/>
                    <a:pt x="22427" y="94613"/>
                    <a:pt x="13550" y="104192"/>
                  </a:cubicBezTo>
                  <a:cubicBezTo>
                    <a:pt x="9111" y="109331"/>
                    <a:pt x="4439" y="114237"/>
                    <a:pt x="1" y="119376"/>
                  </a:cubicBezTo>
                  <a:cubicBezTo>
                    <a:pt x="342" y="119308"/>
                    <a:pt x="672" y="119277"/>
                    <a:pt x="994" y="119277"/>
                  </a:cubicBezTo>
                  <a:cubicBezTo>
                    <a:pt x="3750" y="119277"/>
                    <a:pt x="5849" y="121525"/>
                    <a:pt x="8654" y="121525"/>
                  </a:cubicBezTo>
                  <a:cubicBezTo>
                    <a:pt x="8880" y="121525"/>
                    <a:pt x="9110" y="121510"/>
                    <a:pt x="9345" y="121479"/>
                  </a:cubicBezTo>
                  <a:cubicBezTo>
                    <a:pt x="9579" y="119143"/>
                    <a:pt x="7242" y="119844"/>
                    <a:pt x="6542" y="118675"/>
                  </a:cubicBezTo>
                  <a:cubicBezTo>
                    <a:pt x="8944" y="115633"/>
                    <a:pt x="9699" y="114676"/>
                    <a:pt x="11216" y="114676"/>
                  </a:cubicBezTo>
                  <a:cubicBezTo>
                    <a:pt x="11912" y="114676"/>
                    <a:pt x="12768" y="114877"/>
                    <a:pt x="14017" y="115171"/>
                  </a:cubicBezTo>
                  <a:cubicBezTo>
                    <a:pt x="14232" y="115037"/>
                    <a:pt x="14481" y="114983"/>
                    <a:pt x="14752" y="114983"/>
                  </a:cubicBezTo>
                  <a:cubicBezTo>
                    <a:pt x="15867" y="114983"/>
                    <a:pt x="17358" y="115896"/>
                    <a:pt x="18410" y="115896"/>
                  </a:cubicBezTo>
                  <a:cubicBezTo>
                    <a:pt x="19328" y="115896"/>
                    <a:pt x="19913" y="115202"/>
                    <a:pt x="19624" y="112602"/>
                  </a:cubicBezTo>
                  <a:cubicBezTo>
                    <a:pt x="19390" y="112602"/>
                    <a:pt x="19390" y="112368"/>
                    <a:pt x="19157" y="112134"/>
                  </a:cubicBezTo>
                  <a:cubicBezTo>
                    <a:pt x="18923" y="111901"/>
                    <a:pt x="19157" y="111667"/>
                    <a:pt x="19157" y="111667"/>
                  </a:cubicBezTo>
                  <a:lnTo>
                    <a:pt x="19624" y="111667"/>
                  </a:lnTo>
                  <a:cubicBezTo>
                    <a:pt x="21726" y="110966"/>
                    <a:pt x="21259" y="109565"/>
                    <a:pt x="21026" y="108163"/>
                  </a:cubicBezTo>
                  <a:cubicBezTo>
                    <a:pt x="19157" y="103724"/>
                    <a:pt x="23128" y="103023"/>
                    <a:pt x="25231" y="101155"/>
                  </a:cubicBezTo>
                  <a:cubicBezTo>
                    <a:pt x="25525" y="101173"/>
                    <a:pt x="25813" y="101182"/>
                    <a:pt x="26095" y="101182"/>
                  </a:cubicBezTo>
                  <a:cubicBezTo>
                    <a:pt x="32983" y="101182"/>
                    <a:pt x="36367" y="95831"/>
                    <a:pt x="40182" y="91343"/>
                  </a:cubicBezTo>
                  <a:cubicBezTo>
                    <a:pt x="40182" y="90175"/>
                    <a:pt x="39714" y="89240"/>
                    <a:pt x="40649" y="88306"/>
                  </a:cubicBezTo>
                  <a:lnTo>
                    <a:pt x="42051" y="86904"/>
                  </a:lnTo>
                  <a:cubicBezTo>
                    <a:pt x="43452" y="86437"/>
                    <a:pt x="43919" y="85035"/>
                    <a:pt x="44854" y="84101"/>
                  </a:cubicBezTo>
                  <a:cubicBezTo>
                    <a:pt x="47424" y="82232"/>
                    <a:pt x="49293" y="79429"/>
                    <a:pt x="49993" y="76392"/>
                  </a:cubicBezTo>
                  <a:cubicBezTo>
                    <a:pt x="50227" y="74056"/>
                    <a:pt x="51862" y="71953"/>
                    <a:pt x="54198" y="71252"/>
                  </a:cubicBezTo>
                  <a:cubicBezTo>
                    <a:pt x="56768" y="70551"/>
                    <a:pt x="58403" y="68215"/>
                    <a:pt x="58403" y="65412"/>
                  </a:cubicBezTo>
                  <a:cubicBezTo>
                    <a:pt x="58403" y="62609"/>
                    <a:pt x="60039" y="60039"/>
                    <a:pt x="62375" y="58871"/>
                  </a:cubicBezTo>
                  <a:cubicBezTo>
                    <a:pt x="63980" y="58068"/>
                    <a:pt x="62311" y="53820"/>
                    <a:pt x="65211" y="53820"/>
                  </a:cubicBezTo>
                  <a:cubicBezTo>
                    <a:pt x="65688" y="53820"/>
                    <a:pt x="66288" y="53935"/>
                    <a:pt x="67047" y="54199"/>
                  </a:cubicBezTo>
                  <a:cubicBezTo>
                    <a:pt x="67108" y="54214"/>
                    <a:pt x="67165" y="54221"/>
                    <a:pt x="67216" y="54221"/>
                  </a:cubicBezTo>
                  <a:cubicBezTo>
                    <a:pt x="67949" y="54221"/>
                    <a:pt x="67702" y="52751"/>
                    <a:pt x="67047" y="52096"/>
                  </a:cubicBezTo>
                  <a:cubicBezTo>
                    <a:pt x="64244" y="48125"/>
                    <a:pt x="72186" y="46489"/>
                    <a:pt x="69149" y="42518"/>
                  </a:cubicBezTo>
                  <a:cubicBezTo>
                    <a:pt x="69149" y="42518"/>
                    <a:pt x="69617" y="41583"/>
                    <a:pt x="70084" y="41583"/>
                  </a:cubicBezTo>
                  <a:cubicBezTo>
                    <a:pt x="70785" y="41817"/>
                    <a:pt x="71719" y="41817"/>
                    <a:pt x="72654" y="42051"/>
                  </a:cubicBezTo>
                  <a:cubicBezTo>
                    <a:pt x="72654" y="39715"/>
                    <a:pt x="72887" y="37612"/>
                    <a:pt x="75457" y="36444"/>
                  </a:cubicBezTo>
                  <a:cubicBezTo>
                    <a:pt x="74990" y="35510"/>
                    <a:pt x="74523" y="34342"/>
                    <a:pt x="74990" y="33407"/>
                  </a:cubicBezTo>
                  <a:cubicBezTo>
                    <a:pt x="75539" y="32674"/>
                    <a:pt x="75083" y="30504"/>
                    <a:pt x="76214" y="30504"/>
                  </a:cubicBezTo>
                  <a:cubicBezTo>
                    <a:pt x="76524" y="30504"/>
                    <a:pt x="76955" y="30668"/>
                    <a:pt x="77559" y="31071"/>
                  </a:cubicBezTo>
                  <a:cubicBezTo>
                    <a:pt x="78961" y="32005"/>
                    <a:pt x="83633" y="30604"/>
                    <a:pt x="81064" y="35042"/>
                  </a:cubicBezTo>
                  <a:cubicBezTo>
                    <a:pt x="83110" y="35247"/>
                    <a:pt x="84978" y="36528"/>
                    <a:pt x="87137" y="36528"/>
                  </a:cubicBezTo>
                  <a:cubicBezTo>
                    <a:pt x="87442" y="36528"/>
                    <a:pt x="87754" y="36502"/>
                    <a:pt x="88072" y="36444"/>
                  </a:cubicBezTo>
                  <a:cubicBezTo>
                    <a:pt x="87838" y="32473"/>
                    <a:pt x="88306" y="28501"/>
                    <a:pt x="89941" y="24763"/>
                  </a:cubicBezTo>
                  <a:cubicBezTo>
                    <a:pt x="92744" y="17755"/>
                    <a:pt x="93679" y="10046"/>
                    <a:pt x="95781" y="2570"/>
                  </a:cubicBezTo>
                  <a:cubicBezTo>
                    <a:pt x="96015" y="1169"/>
                    <a:pt x="94847" y="468"/>
                    <a:pt x="93912" y="1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6" name="Google Shape;9886;p10"/>
            <p:cNvSpPr/>
            <p:nvPr/>
          </p:nvSpPr>
          <p:spPr>
            <a:xfrm>
              <a:off x="5308025" y="1663150"/>
              <a:ext cx="204425" cy="129225"/>
            </a:xfrm>
            <a:custGeom>
              <a:avLst/>
              <a:gdLst/>
              <a:ahLst/>
              <a:cxnLst/>
              <a:rect l="l" t="t" r="r" b="b"/>
              <a:pathLst>
                <a:path w="8177" h="5169" extrusionOk="0">
                  <a:moveTo>
                    <a:pt x="2804" y="0"/>
                  </a:moveTo>
                  <a:cubicBezTo>
                    <a:pt x="1636" y="701"/>
                    <a:pt x="0" y="1636"/>
                    <a:pt x="1402" y="3037"/>
                  </a:cubicBezTo>
                  <a:cubicBezTo>
                    <a:pt x="2307" y="4395"/>
                    <a:pt x="3894" y="5168"/>
                    <a:pt x="5534" y="5168"/>
                  </a:cubicBezTo>
                  <a:cubicBezTo>
                    <a:pt x="6434" y="5168"/>
                    <a:pt x="7349" y="4936"/>
                    <a:pt x="8177" y="4439"/>
                  </a:cubicBezTo>
                  <a:cubicBezTo>
                    <a:pt x="6775" y="2103"/>
                    <a:pt x="3504" y="2570"/>
                    <a:pt x="2804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7" name="Google Shape;9887;p10"/>
            <p:cNvSpPr/>
            <p:nvPr/>
          </p:nvSpPr>
          <p:spPr>
            <a:xfrm>
              <a:off x="5121125" y="1838350"/>
              <a:ext cx="169400" cy="117400"/>
            </a:xfrm>
            <a:custGeom>
              <a:avLst/>
              <a:gdLst/>
              <a:ahLst/>
              <a:cxnLst/>
              <a:rect l="l" t="t" r="r" b="b"/>
              <a:pathLst>
                <a:path w="6776" h="4696" extrusionOk="0">
                  <a:moveTo>
                    <a:pt x="1870" y="1"/>
                  </a:moveTo>
                  <a:cubicBezTo>
                    <a:pt x="1402" y="1402"/>
                    <a:pt x="1" y="3038"/>
                    <a:pt x="1169" y="4206"/>
                  </a:cubicBezTo>
                  <a:cubicBezTo>
                    <a:pt x="1448" y="4555"/>
                    <a:pt x="1791" y="4696"/>
                    <a:pt x="2152" y="4696"/>
                  </a:cubicBezTo>
                  <a:cubicBezTo>
                    <a:pt x="2998" y="4696"/>
                    <a:pt x="3948" y="3926"/>
                    <a:pt x="4439" y="3271"/>
                  </a:cubicBezTo>
                  <a:cubicBezTo>
                    <a:pt x="6775" y="234"/>
                    <a:pt x="3739" y="468"/>
                    <a:pt x="1870" y="1"/>
                  </a:cubicBezTo>
                  <a:close/>
                </a:path>
              </a:pathLst>
            </a:custGeom>
            <a:solidFill>
              <a:srgbClr val="FAF3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8" name="Google Shape;9888;p10"/>
            <p:cNvSpPr/>
            <p:nvPr/>
          </p:nvSpPr>
          <p:spPr>
            <a:xfrm>
              <a:off x="5237925" y="1698200"/>
              <a:ext cx="17550" cy="11700"/>
            </a:xfrm>
            <a:custGeom>
              <a:avLst/>
              <a:gdLst/>
              <a:ahLst/>
              <a:cxnLst/>
              <a:rect l="l" t="t" r="r" b="b"/>
              <a:pathLst>
                <a:path w="702" h="468" extrusionOk="0">
                  <a:moveTo>
                    <a:pt x="1" y="0"/>
                  </a:moveTo>
                  <a:cubicBezTo>
                    <a:pt x="118" y="350"/>
                    <a:pt x="293" y="467"/>
                    <a:pt x="439" y="467"/>
                  </a:cubicBezTo>
                  <a:cubicBezTo>
                    <a:pt x="585" y="467"/>
                    <a:pt x="702" y="350"/>
                    <a:pt x="702" y="234"/>
                  </a:cubicBezTo>
                  <a:cubicBezTo>
                    <a:pt x="702" y="234"/>
                    <a:pt x="235" y="0"/>
                    <a:pt x="1" y="0"/>
                  </a:cubicBezTo>
                  <a:close/>
                </a:path>
              </a:pathLst>
            </a:custGeom>
            <a:solidFill>
              <a:srgbClr val="F6F0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9" name="Google Shape;9889;p10"/>
            <p:cNvSpPr/>
            <p:nvPr/>
          </p:nvSpPr>
          <p:spPr>
            <a:xfrm>
              <a:off x="4326850" y="2994725"/>
              <a:ext cx="35075" cy="35075"/>
            </a:xfrm>
            <a:custGeom>
              <a:avLst/>
              <a:gdLst/>
              <a:ahLst/>
              <a:cxnLst/>
              <a:rect l="l" t="t" r="r" b="b"/>
              <a:pathLst>
                <a:path w="1403" h="1403" extrusionOk="0">
                  <a:moveTo>
                    <a:pt x="1402" y="1"/>
                  </a:moveTo>
                  <a:lnTo>
                    <a:pt x="1" y="1403"/>
                  </a:lnTo>
                  <a:lnTo>
                    <a:pt x="1402" y="1403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rgbClr val="F7F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0" name="Google Shape;9890;p10"/>
            <p:cNvSpPr/>
            <p:nvPr/>
          </p:nvSpPr>
          <p:spPr>
            <a:xfrm>
              <a:off x="3789550" y="3542800"/>
              <a:ext cx="11700" cy="12625"/>
            </a:xfrm>
            <a:custGeom>
              <a:avLst/>
              <a:gdLst/>
              <a:ahLst/>
              <a:cxnLst/>
              <a:rect l="l" t="t" r="r" b="b"/>
              <a:pathLst>
                <a:path w="468" h="505" extrusionOk="0">
                  <a:moveTo>
                    <a:pt x="98" y="0"/>
                  </a:moveTo>
                  <a:cubicBezTo>
                    <a:pt x="38" y="0"/>
                    <a:pt x="0" y="37"/>
                    <a:pt x="0" y="37"/>
                  </a:cubicBezTo>
                  <a:cubicBezTo>
                    <a:pt x="0" y="271"/>
                    <a:pt x="234" y="505"/>
                    <a:pt x="468" y="505"/>
                  </a:cubicBezTo>
                  <a:cubicBezTo>
                    <a:pt x="327" y="84"/>
                    <a:pt x="187" y="0"/>
                    <a:pt x="98" y="0"/>
                  </a:cubicBezTo>
                  <a:close/>
                </a:path>
              </a:pathLst>
            </a:custGeom>
            <a:solidFill>
              <a:srgbClr val="F8F2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891" name="Google Shape;9891;p10"/>
          <p:cNvGrpSpPr/>
          <p:nvPr/>
        </p:nvGrpSpPr>
        <p:grpSpPr>
          <a:xfrm rot="-2374442">
            <a:off x="-375529" y="413972"/>
            <a:ext cx="1597406" cy="1118733"/>
            <a:chOff x="437225" y="999150"/>
            <a:chExt cx="6634075" cy="3484600"/>
          </a:xfrm>
        </p:grpSpPr>
        <p:sp>
          <p:nvSpPr>
            <p:cNvPr id="9892" name="Google Shape;9892;p10"/>
            <p:cNvSpPr/>
            <p:nvPr/>
          </p:nvSpPr>
          <p:spPr>
            <a:xfrm>
              <a:off x="1249550" y="1965525"/>
              <a:ext cx="270800" cy="294675"/>
            </a:xfrm>
            <a:custGeom>
              <a:avLst/>
              <a:gdLst/>
              <a:ahLst/>
              <a:cxnLst/>
              <a:rect l="l" t="t" r="r" b="b"/>
              <a:pathLst>
                <a:path w="10832" h="11787" extrusionOk="0">
                  <a:moveTo>
                    <a:pt x="0" y="0"/>
                  </a:moveTo>
                  <a:lnTo>
                    <a:pt x="9876" y="11787"/>
                  </a:lnTo>
                  <a:cubicBezTo>
                    <a:pt x="10831" y="4141"/>
                    <a:pt x="6053" y="1593"/>
                    <a:pt x="0" y="0"/>
                  </a:cubicBezTo>
                  <a:close/>
                </a:path>
              </a:pathLst>
            </a:custGeom>
            <a:solidFill>
              <a:srgbClr val="F6A8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3" name="Google Shape;9893;p10"/>
            <p:cNvSpPr/>
            <p:nvPr/>
          </p:nvSpPr>
          <p:spPr>
            <a:xfrm>
              <a:off x="4745775" y="4259150"/>
              <a:ext cx="533600" cy="191175"/>
            </a:xfrm>
            <a:custGeom>
              <a:avLst/>
              <a:gdLst/>
              <a:ahLst/>
              <a:cxnLst/>
              <a:rect l="l" t="t" r="r" b="b"/>
              <a:pathLst>
                <a:path w="21344" h="7647" extrusionOk="0">
                  <a:moveTo>
                    <a:pt x="21344" y="1"/>
                  </a:moveTo>
                  <a:lnTo>
                    <a:pt x="21344" y="1"/>
                  </a:lnTo>
                  <a:cubicBezTo>
                    <a:pt x="14654" y="638"/>
                    <a:pt x="8283" y="1912"/>
                    <a:pt x="2230" y="3824"/>
                  </a:cubicBezTo>
                  <a:cubicBezTo>
                    <a:pt x="637" y="4461"/>
                    <a:pt x="0" y="6054"/>
                    <a:pt x="0" y="7646"/>
                  </a:cubicBezTo>
                  <a:cubicBezTo>
                    <a:pt x="7964" y="7646"/>
                    <a:pt x="15291" y="5098"/>
                    <a:pt x="21344" y="1"/>
                  </a:cubicBezTo>
                  <a:close/>
                </a:path>
              </a:pathLst>
            </a:custGeom>
            <a:solidFill>
              <a:srgbClr val="F7AA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4" name="Google Shape;9894;p10"/>
            <p:cNvSpPr/>
            <p:nvPr/>
          </p:nvSpPr>
          <p:spPr>
            <a:xfrm>
              <a:off x="731875" y="1443425"/>
              <a:ext cx="5025350" cy="3040325"/>
            </a:xfrm>
            <a:custGeom>
              <a:avLst/>
              <a:gdLst/>
              <a:ahLst/>
              <a:cxnLst/>
              <a:rect l="l" t="t" r="r" b="b"/>
              <a:pathLst>
                <a:path w="201014" h="121613" extrusionOk="0">
                  <a:moveTo>
                    <a:pt x="3894" y="1"/>
                  </a:moveTo>
                  <a:cubicBezTo>
                    <a:pt x="2585" y="1"/>
                    <a:pt x="1275" y="390"/>
                    <a:pt x="1" y="1452"/>
                  </a:cubicBezTo>
                  <a:cubicBezTo>
                    <a:pt x="5735" y="9097"/>
                    <a:pt x="12743" y="15787"/>
                    <a:pt x="20707" y="20884"/>
                  </a:cubicBezTo>
                  <a:cubicBezTo>
                    <a:pt x="25486" y="23114"/>
                    <a:pt x="28990" y="27574"/>
                    <a:pt x="30264" y="32352"/>
                  </a:cubicBezTo>
                  <a:cubicBezTo>
                    <a:pt x="37591" y="38724"/>
                    <a:pt x="44600" y="45095"/>
                    <a:pt x="51608" y="51147"/>
                  </a:cubicBezTo>
                  <a:cubicBezTo>
                    <a:pt x="64032" y="61341"/>
                    <a:pt x="76456" y="70898"/>
                    <a:pt x="87605" y="82367"/>
                  </a:cubicBezTo>
                  <a:cubicBezTo>
                    <a:pt x="95251" y="90012"/>
                    <a:pt x="104171" y="96065"/>
                    <a:pt x="111816" y="103392"/>
                  </a:cubicBezTo>
                  <a:cubicBezTo>
                    <a:pt x="117232" y="108489"/>
                    <a:pt x="124240" y="110081"/>
                    <a:pt x="130293" y="113586"/>
                  </a:cubicBezTo>
                  <a:cubicBezTo>
                    <a:pt x="139212" y="118683"/>
                    <a:pt x="148769" y="119320"/>
                    <a:pt x="158326" y="121550"/>
                  </a:cubicBezTo>
                  <a:cubicBezTo>
                    <a:pt x="158413" y="121593"/>
                    <a:pt x="158506" y="121613"/>
                    <a:pt x="158604" y="121613"/>
                  </a:cubicBezTo>
                  <a:cubicBezTo>
                    <a:pt x="159219" y="121613"/>
                    <a:pt x="160006" y="120825"/>
                    <a:pt x="160556" y="120275"/>
                  </a:cubicBezTo>
                  <a:cubicBezTo>
                    <a:pt x="166609" y="115178"/>
                    <a:pt x="175210" y="116771"/>
                    <a:pt x="181900" y="112630"/>
                  </a:cubicBezTo>
                  <a:cubicBezTo>
                    <a:pt x="184448" y="111356"/>
                    <a:pt x="186678" y="110081"/>
                    <a:pt x="189227" y="108489"/>
                  </a:cubicBezTo>
                  <a:cubicBezTo>
                    <a:pt x="194005" y="105303"/>
                    <a:pt x="197191" y="100525"/>
                    <a:pt x="198465" y="94790"/>
                  </a:cubicBezTo>
                  <a:cubicBezTo>
                    <a:pt x="200376" y="87464"/>
                    <a:pt x="201013" y="80137"/>
                    <a:pt x="200376" y="72491"/>
                  </a:cubicBezTo>
                  <a:cubicBezTo>
                    <a:pt x="198783" y="69624"/>
                    <a:pt x="196235" y="67713"/>
                    <a:pt x="193049" y="67076"/>
                  </a:cubicBezTo>
                  <a:cubicBezTo>
                    <a:pt x="165972" y="56882"/>
                    <a:pt x="138575" y="47325"/>
                    <a:pt x="111497" y="36812"/>
                  </a:cubicBezTo>
                  <a:cubicBezTo>
                    <a:pt x="78686" y="24070"/>
                    <a:pt x="44600" y="14513"/>
                    <a:pt x="11469" y="2407"/>
                  </a:cubicBezTo>
                  <a:cubicBezTo>
                    <a:pt x="9133" y="1558"/>
                    <a:pt x="6514" y="1"/>
                    <a:pt x="3894" y="1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5" name="Google Shape;9895;p10"/>
            <p:cNvSpPr/>
            <p:nvPr/>
          </p:nvSpPr>
          <p:spPr>
            <a:xfrm>
              <a:off x="692075" y="1043525"/>
              <a:ext cx="5431500" cy="1936100"/>
            </a:xfrm>
            <a:custGeom>
              <a:avLst/>
              <a:gdLst/>
              <a:ahLst/>
              <a:cxnLst/>
              <a:rect l="l" t="t" r="r" b="b"/>
              <a:pathLst>
                <a:path w="217260" h="77444" extrusionOk="0">
                  <a:moveTo>
                    <a:pt x="41293" y="0"/>
                  </a:moveTo>
                  <a:cubicBezTo>
                    <a:pt x="40068" y="0"/>
                    <a:pt x="38835" y="74"/>
                    <a:pt x="37590" y="245"/>
                  </a:cubicBezTo>
                  <a:cubicBezTo>
                    <a:pt x="31538" y="245"/>
                    <a:pt x="25804" y="245"/>
                    <a:pt x="20069" y="883"/>
                  </a:cubicBezTo>
                  <a:cubicBezTo>
                    <a:pt x="13380" y="1520"/>
                    <a:pt x="6371" y="1520"/>
                    <a:pt x="0" y="4387"/>
                  </a:cubicBezTo>
                  <a:cubicBezTo>
                    <a:pt x="7646" y="12032"/>
                    <a:pt x="18477" y="12032"/>
                    <a:pt x="28033" y="15218"/>
                  </a:cubicBezTo>
                  <a:cubicBezTo>
                    <a:pt x="83463" y="33694"/>
                    <a:pt x="138893" y="52808"/>
                    <a:pt x="193049" y="75107"/>
                  </a:cubicBezTo>
                  <a:cubicBezTo>
                    <a:pt x="195577" y="76027"/>
                    <a:pt x="198105" y="77444"/>
                    <a:pt x="200753" y="77444"/>
                  </a:cubicBezTo>
                  <a:cubicBezTo>
                    <a:pt x="201775" y="77444"/>
                    <a:pt x="202815" y="77233"/>
                    <a:pt x="203880" y="76700"/>
                  </a:cubicBezTo>
                  <a:lnTo>
                    <a:pt x="208658" y="73833"/>
                  </a:lnTo>
                  <a:cubicBezTo>
                    <a:pt x="214711" y="69373"/>
                    <a:pt x="217259" y="61409"/>
                    <a:pt x="215029" y="54401"/>
                  </a:cubicBezTo>
                  <a:cubicBezTo>
                    <a:pt x="208339" y="39429"/>
                    <a:pt x="199101" y="27323"/>
                    <a:pt x="183173" y="21271"/>
                  </a:cubicBezTo>
                  <a:cubicBezTo>
                    <a:pt x="166608" y="14581"/>
                    <a:pt x="149087" y="12669"/>
                    <a:pt x="131885" y="9802"/>
                  </a:cubicBezTo>
                  <a:cubicBezTo>
                    <a:pt x="131035" y="9484"/>
                    <a:pt x="130186" y="9378"/>
                    <a:pt x="129336" y="9378"/>
                  </a:cubicBezTo>
                  <a:cubicBezTo>
                    <a:pt x="127637" y="9378"/>
                    <a:pt x="125938" y="9802"/>
                    <a:pt x="124239" y="9802"/>
                  </a:cubicBezTo>
                  <a:cubicBezTo>
                    <a:pt x="106405" y="8364"/>
                    <a:pt x="88830" y="2250"/>
                    <a:pt x="70576" y="2250"/>
                  </a:cubicBezTo>
                  <a:cubicBezTo>
                    <a:pt x="68615" y="2250"/>
                    <a:pt x="66646" y="2321"/>
                    <a:pt x="64668" y="2475"/>
                  </a:cubicBezTo>
                  <a:cubicBezTo>
                    <a:pt x="64001" y="2521"/>
                    <a:pt x="63337" y="2543"/>
                    <a:pt x="62676" y="2543"/>
                  </a:cubicBezTo>
                  <a:cubicBezTo>
                    <a:pt x="55417" y="2543"/>
                    <a:pt x="48501" y="0"/>
                    <a:pt x="41293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6" name="Google Shape;9896;p10"/>
            <p:cNvSpPr/>
            <p:nvPr/>
          </p:nvSpPr>
          <p:spPr>
            <a:xfrm>
              <a:off x="437225" y="1150700"/>
              <a:ext cx="6490700" cy="2463750"/>
            </a:xfrm>
            <a:custGeom>
              <a:avLst/>
              <a:gdLst/>
              <a:ahLst/>
              <a:cxnLst/>
              <a:rect l="l" t="t" r="r" b="b"/>
              <a:pathLst>
                <a:path w="259628" h="98550" extrusionOk="0">
                  <a:moveTo>
                    <a:pt x="7976" y="0"/>
                  </a:moveTo>
                  <a:cubicBezTo>
                    <a:pt x="5304" y="0"/>
                    <a:pt x="2620" y="655"/>
                    <a:pt x="1593" y="2967"/>
                  </a:cubicBezTo>
                  <a:cubicBezTo>
                    <a:pt x="0" y="6471"/>
                    <a:pt x="4460" y="8064"/>
                    <a:pt x="6053" y="10294"/>
                  </a:cubicBezTo>
                  <a:cubicBezTo>
                    <a:pt x="7195" y="12008"/>
                    <a:pt x="8851" y="13210"/>
                    <a:pt x="10788" y="13210"/>
                  </a:cubicBezTo>
                  <a:cubicBezTo>
                    <a:pt x="11011" y="13210"/>
                    <a:pt x="11238" y="13194"/>
                    <a:pt x="11468" y="13161"/>
                  </a:cubicBezTo>
                  <a:cubicBezTo>
                    <a:pt x="12743" y="13161"/>
                    <a:pt x="14017" y="13479"/>
                    <a:pt x="15291" y="13798"/>
                  </a:cubicBezTo>
                  <a:cubicBezTo>
                    <a:pt x="30582" y="19532"/>
                    <a:pt x="45873" y="25585"/>
                    <a:pt x="61801" y="30045"/>
                  </a:cubicBezTo>
                  <a:cubicBezTo>
                    <a:pt x="72951" y="32912"/>
                    <a:pt x="83782" y="36416"/>
                    <a:pt x="94294" y="40876"/>
                  </a:cubicBezTo>
                  <a:cubicBezTo>
                    <a:pt x="107674" y="47247"/>
                    <a:pt x="122009" y="50433"/>
                    <a:pt x="135389" y="55848"/>
                  </a:cubicBezTo>
                  <a:cubicBezTo>
                    <a:pt x="160874" y="66042"/>
                    <a:pt x="186677" y="74962"/>
                    <a:pt x="212481" y="84200"/>
                  </a:cubicBezTo>
                  <a:lnTo>
                    <a:pt x="238921" y="93757"/>
                  </a:lnTo>
                  <a:cubicBezTo>
                    <a:pt x="240196" y="94713"/>
                    <a:pt x="241789" y="94394"/>
                    <a:pt x="243063" y="95350"/>
                  </a:cubicBezTo>
                  <a:cubicBezTo>
                    <a:pt x="244656" y="96624"/>
                    <a:pt x="246567" y="97261"/>
                    <a:pt x="248797" y="97261"/>
                  </a:cubicBezTo>
                  <a:cubicBezTo>
                    <a:pt x="249335" y="96723"/>
                    <a:pt x="249874" y="96525"/>
                    <a:pt x="250461" y="96525"/>
                  </a:cubicBezTo>
                  <a:cubicBezTo>
                    <a:pt x="251262" y="96525"/>
                    <a:pt x="252153" y="96893"/>
                    <a:pt x="253257" y="97261"/>
                  </a:cubicBezTo>
                  <a:cubicBezTo>
                    <a:pt x="254249" y="97658"/>
                    <a:pt x="255364" y="98549"/>
                    <a:pt x="256373" y="98549"/>
                  </a:cubicBezTo>
                  <a:cubicBezTo>
                    <a:pt x="256983" y="98549"/>
                    <a:pt x="257555" y="98222"/>
                    <a:pt x="258035" y="97261"/>
                  </a:cubicBezTo>
                  <a:cubicBezTo>
                    <a:pt x="259628" y="94394"/>
                    <a:pt x="256761" y="93438"/>
                    <a:pt x="255168" y="92164"/>
                  </a:cubicBezTo>
                  <a:cubicBezTo>
                    <a:pt x="254212" y="91527"/>
                    <a:pt x="252620" y="91208"/>
                    <a:pt x="251664" y="90571"/>
                  </a:cubicBezTo>
                  <a:cubicBezTo>
                    <a:pt x="242426" y="84837"/>
                    <a:pt x="230639" y="83563"/>
                    <a:pt x="222038" y="76236"/>
                  </a:cubicBezTo>
                  <a:cubicBezTo>
                    <a:pt x="219808" y="74006"/>
                    <a:pt x="216941" y="72732"/>
                    <a:pt x="214074" y="72413"/>
                  </a:cubicBezTo>
                  <a:cubicBezTo>
                    <a:pt x="202287" y="67635"/>
                    <a:pt x="190819" y="62219"/>
                    <a:pt x="178713" y="57759"/>
                  </a:cubicBezTo>
                  <a:cubicBezTo>
                    <a:pt x="149406" y="46928"/>
                    <a:pt x="120098" y="36416"/>
                    <a:pt x="90472" y="25903"/>
                  </a:cubicBezTo>
                  <a:cubicBezTo>
                    <a:pt x="63712" y="16665"/>
                    <a:pt x="36953" y="8064"/>
                    <a:pt x="9875" y="100"/>
                  </a:cubicBezTo>
                  <a:cubicBezTo>
                    <a:pt x="9258" y="38"/>
                    <a:pt x="8617" y="0"/>
                    <a:pt x="7976" y="0"/>
                  </a:cubicBezTo>
                  <a:close/>
                </a:path>
              </a:pathLst>
            </a:custGeom>
            <a:solidFill>
              <a:srgbClr val="F6F0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7" name="Google Shape;9897;p10"/>
            <p:cNvSpPr/>
            <p:nvPr/>
          </p:nvSpPr>
          <p:spPr>
            <a:xfrm>
              <a:off x="1631825" y="999150"/>
              <a:ext cx="2357375" cy="342125"/>
            </a:xfrm>
            <a:custGeom>
              <a:avLst/>
              <a:gdLst/>
              <a:ahLst/>
              <a:cxnLst/>
              <a:rect l="l" t="t" r="r" b="b"/>
              <a:pathLst>
                <a:path w="94295" h="13685" extrusionOk="0">
                  <a:moveTo>
                    <a:pt x="6590" y="1"/>
                  </a:moveTo>
                  <a:cubicBezTo>
                    <a:pt x="4279" y="1"/>
                    <a:pt x="1959" y="649"/>
                    <a:pt x="0" y="2020"/>
                  </a:cubicBezTo>
                  <a:cubicBezTo>
                    <a:pt x="5416" y="4250"/>
                    <a:pt x="11787" y="3932"/>
                    <a:pt x="16884" y="5206"/>
                  </a:cubicBezTo>
                  <a:cubicBezTo>
                    <a:pt x="20508" y="5886"/>
                    <a:pt x="24776" y="7370"/>
                    <a:pt x="28429" y="7370"/>
                  </a:cubicBezTo>
                  <a:cubicBezTo>
                    <a:pt x="29914" y="7370"/>
                    <a:pt x="31297" y="7125"/>
                    <a:pt x="32494" y="6480"/>
                  </a:cubicBezTo>
                  <a:cubicBezTo>
                    <a:pt x="33918" y="5667"/>
                    <a:pt x="35212" y="5358"/>
                    <a:pt x="36422" y="5358"/>
                  </a:cubicBezTo>
                  <a:cubicBezTo>
                    <a:pt x="40220" y="5358"/>
                    <a:pt x="43193" y="8397"/>
                    <a:pt x="46765" y="8397"/>
                  </a:cubicBezTo>
                  <a:cubicBezTo>
                    <a:pt x="47402" y="8397"/>
                    <a:pt x="48057" y="8301"/>
                    <a:pt x="48740" y="8073"/>
                  </a:cubicBezTo>
                  <a:cubicBezTo>
                    <a:pt x="49696" y="7436"/>
                    <a:pt x="50970" y="7117"/>
                    <a:pt x="52244" y="7117"/>
                  </a:cubicBezTo>
                  <a:cubicBezTo>
                    <a:pt x="52639" y="7061"/>
                    <a:pt x="53034" y="7035"/>
                    <a:pt x="53428" y="7035"/>
                  </a:cubicBezTo>
                  <a:cubicBezTo>
                    <a:pt x="55254" y="7035"/>
                    <a:pt x="57043" y="7605"/>
                    <a:pt x="58616" y="8392"/>
                  </a:cubicBezTo>
                  <a:cubicBezTo>
                    <a:pt x="63872" y="11976"/>
                    <a:pt x="69666" y="12155"/>
                    <a:pt x="75594" y="12155"/>
                  </a:cubicBezTo>
                  <a:cubicBezTo>
                    <a:pt x="76253" y="12155"/>
                    <a:pt x="76913" y="12153"/>
                    <a:pt x="77575" y="12153"/>
                  </a:cubicBezTo>
                  <a:cubicBezTo>
                    <a:pt x="78897" y="12153"/>
                    <a:pt x="80225" y="12161"/>
                    <a:pt x="81552" y="12214"/>
                  </a:cubicBezTo>
                  <a:cubicBezTo>
                    <a:pt x="84093" y="12410"/>
                    <a:pt x="86753" y="13684"/>
                    <a:pt x="89386" y="13684"/>
                  </a:cubicBezTo>
                  <a:cubicBezTo>
                    <a:pt x="91045" y="13684"/>
                    <a:pt x="92694" y="13178"/>
                    <a:pt x="94295" y="11577"/>
                  </a:cubicBezTo>
                  <a:cubicBezTo>
                    <a:pt x="88242" y="8710"/>
                    <a:pt x="81871" y="10303"/>
                    <a:pt x="75818" y="8073"/>
                  </a:cubicBezTo>
                  <a:cubicBezTo>
                    <a:pt x="66261" y="5525"/>
                    <a:pt x="56386" y="3613"/>
                    <a:pt x="46829" y="3295"/>
                  </a:cubicBezTo>
                  <a:cubicBezTo>
                    <a:pt x="34724" y="1702"/>
                    <a:pt x="22937" y="3295"/>
                    <a:pt x="10831" y="746"/>
                  </a:cubicBezTo>
                  <a:cubicBezTo>
                    <a:pt x="9482" y="255"/>
                    <a:pt x="8038" y="1"/>
                    <a:pt x="6590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8" name="Google Shape;9898;p10"/>
            <p:cNvSpPr/>
            <p:nvPr/>
          </p:nvSpPr>
          <p:spPr>
            <a:xfrm>
              <a:off x="5988150" y="3064550"/>
              <a:ext cx="1083150" cy="562925"/>
            </a:xfrm>
            <a:custGeom>
              <a:avLst/>
              <a:gdLst/>
              <a:ahLst/>
              <a:cxnLst/>
              <a:rect l="l" t="t" r="r" b="b"/>
              <a:pathLst>
                <a:path w="43326" h="22517" extrusionOk="0">
                  <a:moveTo>
                    <a:pt x="1" y="1"/>
                  </a:moveTo>
                  <a:lnTo>
                    <a:pt x="1" y="1"/>
                  </a:lnTo>
                  <a:cubicBezTo>
                    <a:pt x="1912" y="2868"/>
                    <a:pt x="4461" y="5098"/>
                    <a:pt x="7965" y="6053"/>
                  </a:cubicBezTo>
                  <a:cubicBezTo>
                    <a:pt x="16884" y="10513"/>
                    <a:pt x="27078" y="13062"/>
                    <a:pt x="35680" y="19433"/>
                  </a:cubicBezTo>
                  <a:cubicBezTo>
                    <a:pt x="34974" y="19927"/>
                    <a:pt x="34252" y="20093"/>
                    <a:pt x="33532" y="20093"/>
                  </a:cubicBezTo>
                  <a:cubicBezTo>
                    <a:pt x="32069" y="20093"/>
                    <a:pt x="30613" y="19409"/>
                    <a:pt x="29309" y="19409"/>
                  </a:cubicBezTo>
                  <a:cubicBezTo>
                    <a:pt x="28360" y="19409"/>
                    <a:pt x="27491" y="19772"/>
                    <a:pt x="26760" y="21026"/>
                  </a:cubicBezTo>
                  <a:cubicBezTo>
                    <a:pt x="29198" y="22030"/>
                    <a:pt x="31765" y="22517"/>
                    <a:pt x="34316" y="22517"/>
                  </a:cubicBezTo>
                  <a:cubicBezTo>
                    <a:pt x="37431" y="22517"/>
                    <a:pt x="40523" y="21790"/>
                    <a:pt x="43325" y="20389"/>
                  </a:cubicBezTo>
                  <a:cubicBezTo>
                    <a:pt x="40139" y="18159"/>
                    <a:pt x="37272" y="16247"/>
                    <a:pt x="34405" y="14654"/>
                  </a:cubicBezTo>
                  <a:cubicBezTo>
                    <a:pt x="23256" y="8602"/>
                    <a:pt x="11469" y="4779"/>
                    <a:pt x="1" y="1"/>
                  </a:cubicBezTo>
                  <a:close/>
                </a:path>
              </a:pathLst>
            </a:custGeom>
            <a:solidFill>
              <a:srgbClr val="F7F4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9" name="Google Shape;9899;p10"/>
            <p:cNvSpPr/>
            <p:nvPr/>
          </p:nvSpPr>
          <p:spPr>
            <a:xfrm>
              <a:off x="2961825" y="1264675"/>
              <a:ext cx="47800" cy="53050"/>
            </a:xfrm>
            <a:custGeom>
              <a:avLst/>
              <a:gdLst/>
              <a:ahLst/>
              <a:cxnLst/>
              <a:rect l="l" t="t" r="r" b="b"/>
              <a:pathLst>
                <a:path w="1912" h="2122" extrusionOk="0">
                  <a:moveTo>
                    <a:pt x="1274" y="1"/>
                  </a:moveTo>
                  <a:cubicBezTo>
                    <a:pt x="956" y="1"/>
                    <a:pt x="319" y="319"/>
                    <a:pt x="0" y="319"/>
                  </a:cubicBezTo>
                  <a:cubicBezTo>
                    <a:pt x="0" y="956"/>
                    <a:pt x="319" y="1275"/>
                    <a:pt x="637" y="1912"/>
                  </a:cubicBezTo>
                  <a:cubicBezTo>
                    <a:pt x="901" y="2044"/>
                    <a:pt x="1110" y="2121"/>
                    <a:pt x="1288" y="2121"/>
                  </a:cubicBezTo>
                  <a:cubicBezTo>
                    <a:pt x="1538" y="2121"/>
                    <a:pt x="1725" y="1967"/>
                    <a:pt x="1912" y="1593"/>
                  </a:cubicBezTo>
                  <a:cubicBezTo>
                    <a:pt x="1912" y="956"/>
                    <a:pt x="1593" y="319"/>
                    <a:pt x="1274" y="1"/>
                  </a:cubicBezTo>
                  <a:close/>
                </a:path>
              </a:pathLst>
            </a:custGeom>
            <a:solidFill>
              <a:srgbClr val="F7A4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12783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32" y="719328"/>
            <a:ext cx="7717500" cy="6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Reem Kufi"/>
              <a:buNone/>
              <a:defRPr sz="3600">
                <a:solidFill>
                  <a:schemeClr val="accent2"/>
                </a:solidFill>
                <a:latin typeface="Reem Kufi"/>
                <a:ea typeface="Reem Kufi"/>
                <a:cs typeface="Reem Kufi"/>
                <a:sym typeface="Reem Kuf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em Kufi"/>
              <a:buNone/>
              <a:defRPr sz="2800">
                <a:solidFill>
                  <a:schemeClr val="dk1"/>
                </a:solidFill>
                <a:latin typeface="Reem Kufi"/>
                <a:ea typeface="Reem Kufi"/>
                <a:cs typeface="Reem Kufi"/>
                <a:sym typeface="Reem Kuf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em Kufi"/>
              <a:buNone/>
              <a:defRPr sz="2800">
                <a:solidFill>
                  <a:schemeClr val="dk1"/>
                </a:solidFill>
                <a:latin typeface="Reem Kufi"/>
                <a:ea typeface="Reem Kufi"/>
                <a:cs typeface="Reem Kufi"/>
                <a:sym typeface="Reem Kuf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em Kufi"/>
              <a:buNone/>
              <a:defRPr sz="2800">
                <a:solidFill>
                  <a:schemeClr val="dk1"/>
                </a:solidFill>
                <a:latin typeface="Reem Kufi"/>
                <a:ea typeface="Reem Kufi"/>
                <a:cs typeface="Reem Kufi"/>
                <a:sym typeface="Reem Kuf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em Kufi"/>
              <a:buNone/>
              <a:defRPr sz="2800">
                <a:solidFill>
                  <a:schemeClr val="dk1"/>
                </a:solidFill>
                <a:latin typeface="Reem Kufi"/>
                <a:ea typeface="Reem Kufi"/>
                <a:cs typeface="Reem Kufi"/>
                <a:sym typeface="Reem Kuf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em Kufi"/>
              <a:buNone/>
              <a:defRPr sz="2800">
                <a:solidFill>
                  <a:schemeClr val="dk1"/>
                </a:solidFill>
                <a:latin typeface="Reem Kufi"/>
                <a:ea typeface="Reem Kufi"/>
                <a:cs typeface="Reem Kufi"/>
                <a:sym typeface="Reem Kuf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em Kufi"/>
              <a:buNone/>
              <a:defRPr sz="2800">
                <a:solidFill>
                  <a:schemeClr val="dk1"/>
                </a:solidFill>
                <a:latin typeface="Reem Kufi"/>
                <a:ea typeface="Reem Kufi"/>
                <a:cs typeface="Reem Kufi"/>
                <a:sym typeface="Reem Kuf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em Kufi"/>
              <a:buNone/>
              <a:defRPr sz="2800">
                <a:solidFill>
                  <a:schemeClr val="dk1"/>
                </a:solidFill>
                <a:latin typeface="Reem Kufi"/>
                <a:ea typeface="Reem Kufi"/>
                <a:cs typeface="Reem Kufi"/>
                <a:sym typeface="Reem Kuf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em Kufi"/>
              <a:buNone/>
              <a:defRPr sz="2800">
                <a:solidFill>
                  <a:schemeClr val="dk1"/>
                </a:solidFill>
                <a:latin typeface="Reem Kufi"/>
                <a:ea typeface="Reem Kufi"/>
                <a:cs typeface="Reem Kufi"/>
                <a:sym typeface="Reem Kufi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32" y="1536633"/>
            <a:ext cx="7717500" cy="43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nit"/>
              <a:buChar char="●"/>
              <a:defRPr sz="1600">
                <a:solidFill>
                  <a:schemeClr val="dk1"/>
                </a:solidFill>
                <a:latin typeface="Kanit"/>
                <a:ea typeface="Kanit"/>
                <a:cs typeface="Kanit"/>
                <a:sym typeface="Kani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nit"/>
              <a:buChar char="○"/>
              <a:defRPr sz="1600">
                <a:solidFill>
                  <a:schemeClr val="dk1"/>
                </a:solidFill>
                <a:latin typeface="Kanit"/>
                <a:ea typeface="Kanit"/>
                <a:cs typeface="Kanit"/>
                <a:sym typeface="Kani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nit"/>
              <a:buChar char="■"/>
              <a:defRPr sz="1600">
                <a:solidFill>
                  <a:schemeClr val="dk1"/>
                </a:solidFill>
                <a:latin typeface="Kanit"/>
                <a:ea typeface="Kanit"/>
                <a:cs typeface="Kanit"/>
                <a:sym typeface="Kani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nit"/>
              <a:buChar char="●"/>
              <a:defRPr sz="1600">
                <a:solidFill>
                  <a:schemeClr val="dk1"/>
                </a:solidFill>
                <a:latin typeface="Kanit"/>
                <a:ea typeface="Kanit"/>
                <a:cs typeface="Kanit"/>
                <a:sym typeface="Kani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nit"/>
              <a:buChar char="○"/>
              <a:defRPr sz="1600">
                <a:solidFill>
                  <a:schemeClr val="dk1"/>
                </a:solidFill>
                <a:latin typeface="Kanit"/>
                <a:ea typeface="Kanit"/>
                <a:cs typeface="Kanit"/>
                <a:sym typeface="Kani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nit"/>
              <a:buChar char="■"/>
              <a:defRPr sz="1600">
                <a:solidFill>
                  <a:schemeClr val="dk1"/>
                </a:solidFill>
                <a:latin typeface="Kanit"/>
                <a:ea typeface="Kanit"/>
                <a:cs typeface="Kanit"/>
                <a:sym typeface="Kani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nit"/>
              <a:buChar char="●"/>
              <a:defRPr sz="1600">
                <a:solidFill>
                  <a:schemeClr val="dk1"/>
                </a:solidFill>
                <a:latin typeface="Kanit"/>
                <a:ea typeface="Kanit"/>
                <a:cs typeface="Kanit"/>
                <a:sym typeface="Kani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nit"/>
              <a:buChar char="○"/>
              <a:defRPr sz="1600">
                <a:solidFill>
                  <a:schemeClr val="dk1"/>
                </a:solidFill>
                <a:latin typeface="Kanit"/>
                <a:ea typeface="Kanit"/>
                <a:cs typeface="Kanit"/>
                <a:sym typeface="Kani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nit"/>
              <a:buChar char="■"/>
              <a:defRPr sz="1600">
                <a:solidFill>
                  <a:schemeClr val="dk1"/>
                </a:solidFill>
                <a:latin typeface="Kanit"/>
                <a:ea typeface="Kanit"/>
                <a:cs typeface="Kanit"/>
                <a:sym typeface="Kani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68089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6" name="Google Shape;25556;p35"/>
          <p:cNvSpPr txBox="1">
            <a:spLocks noGrp="1"/>
          </p:cNvSpPr>
          <p:nvPr>
            <p:ph type="subTitle" idx="1"/>
          </p:nvPr>
        </p:nvSpPr>
        <p:spPr>
          <a:xfrm>
            <a:off x="1763688" y="4197085"/>
            <a:ext cx="5931762" cy="153617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200" dirty="0" err="1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Disusun</a:t>
            </a:r>
            <a:r>
              <a:rPr lang="en-US" sz="1200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Oleh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Kelompok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11 :</a:t>
            </a:r>
          </a:p>
          <a:p>
            <a:pPr algn="l"/>
            <a:r>
              <a:rPr lang="id-ID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 </a:t>
            </a:r>
            <a:endParaRPr lang="en-US" sz="1200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l"/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                            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Adelia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Ananda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SP       2113053286</a:t>
            </a:r>
          </a:p>
          <a:p>
            <a:pPr algn="l"/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                            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Aisyah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Rahmayanti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2113053243</a:t>
            </a:r>
          </a:p>
          <a:p>
            <a:pPr algn="l"/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                            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Tasya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Intania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Putri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2113053290</a:t>
            </a:r>
          </a:p>
          <a:p>
            <a:pPr algn="l"/>
            <a:r>
              <a:rPr lang="en-US" sz="12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                            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557" name="Google Shape;25557;p35"/>
          <p:cNvSpPr txBox="1">
            <a:spLocks noGrp="1"/>
          </p:cNvSpPr>
          <p:nvPr>
            <p:ph type="ctrTitle"/>
          </p:nvPr>
        </p:nvSpPr>
        <p:spPr>
          <a:xfrm>
            <a:off x="1979712" y="1604797"/>
            <a:ext cx="5040560" cy="211223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dirty="0" err="1" smtClean="0">
                <a:solidFill>
                  <a:srgbClr val="F071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Individu</a:t>
            </a:r>
            <a:r>
              <a:rPr lang="en-US" sz="4400" dirty="0" smtClean="0">
                <a:solidFill>
                  <a:srgbClr val="F071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en-US" sz="4400" dirty="0" err="1" smtClean="0">
                <a:solidFill>
                  <a:srgbClr val="F071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Masyarakat</a:t>
            </a:r>
            <a:r>
              <a:rPr lang="en-US" sz="4400" dirty="0" smtClean="0">
                <a:solidFill>
                  <a:srgbClr val="F071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4400" dirty="0" err="1" smtClean="0">
                <a:solidFill>
                  <a:srgbClr val="F071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dan</a:t>
            </a:r>
            <a:r>
              <a:rPr lang="en-US" sz="4400" dirty="0" smtClean="0">
                <a:solidFill>
                  <a:srgbClr val="F071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Negara</a:t>
            </a:r>
            <a:endParaRPr sz="4400" dirty="0">
              <a:solidFill>
                <a:srgbClr val="F0714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3008694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5" name="Google Shape;25585;p38"/>
          <p:cNvSpPr txBox="1">
            <a:spLocks noGrp="1"/>
          </p:cNvSpPr>
          <p:nvPr>
            <p:ph type="subTitle" idx="1"/>
          </p:nvPr>
        </p:nvSpPr>
        <p:spPr>
          <a:xfrm>
            <a:off x="3995936" y="1892832"/>
            <a:ext cx="4824536" cy="393643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smtClean="0">
                <a:solidFill>
                  <a:srgbClr val="00B050"/>
                </a:solidFill>
              </a:rPr>
              <a:t>	</a:t>
            </a:r>
            <a:r>
              <a:rPr lang="en-US" dirty="0" err="1">
                <a:solidFill>
                  <a:srgbClr val="00B050"/>
                </a:solidFill>
              </a:rPr>
              <a:t>Pengertian</a:t>
            </a:r>
            <a:r>
              <a:rPr lang="en-US" dirty="0">
                <a:solidFill>
                  <a:srgbClr val="00B050"/>
                </a:solidFill>
              </a:rPr>
              <a:t> Negara</a:t>
            </a:r>
            <a:endParaRPr lang="en-US" dirty="0" smtClean="0">
              <a:solidFill>
                <a:srgbClr val="00B050"/>
              </a:solidFill>
            </a:endParaRPr>
          </a:p>
          <a:p>
            <a:endParaRPr lang="en-US" dirty="0">
              <a:solidFill>
                <a:srgbClr val="00B050"/>
              </a:solidFill>
            </a:endParaRPr>
          </a:p>
          <a:p>
            <a:r>
              <a:rPr lang="en-US" dirty="0" smtClean="0">
                <a:solidFill>
                  <a:srgbClr val="00B050"/>
                </a:solidFill>
              </a:rPr>
              <a:t>	</a:t>
            </a:r>
            <a:r>
              <a:rPr lang="en-US" dirty="0">
                <a:solidFill>
                  <a:srgbClr val="00B050"/>
                </a:solidFill>
              </a:rPr>
              <a:t>Negara </a:t>
            </a:r>
            <a:r>
              <a:rPr lang="en-US" dirty="0" err="1">
                <a:solidFill>
                  <a:srgbClr val="00B050"/>
                </a:solidFill>
              </a:rPr>
              <a:t>adalah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sebuah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organisasi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atau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badan</a:t>
            </a:r>
            <a:r>
              <a:rPr lang="en-US" dirty="0">
                <a:solidFill>
                  <a:srgbClr val="00B050"/>
                </a:solidFill>
              </a:rPr>
              <a:t>   </a:t>
            </a:r>
            <a:r>
              <a:rPr lang="en-US" dirty="0" err="1">
                <a:solidFill>
                  <a:srgbClr val="00B050"/>
                </a:solidFill>
              </a:rPr>
              <a:t>tertinggi</a:t>
            </a:r>
            <a:r>
              <a:rPr lang="en-US" dirty="0">
                <a:solidFill>
                  <a:srgbClr val="00B050"/>
                </a:solidFill>
              </a:rPr>
              <a:t> yang </a:t>
            </a:r>
            <a:r>
              <a:rPr lang="en-US" dirty="0" err="1">
                <a:solidFill>
                  <a:srgbClr val="00B050"/>
                </a:solidFill>
              </a:rPr>
              <a:t>memiliki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kewenangan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untuk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mengatur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perihal</a:t>
            </a:r>
            <a:r>
              <a:rPr lang="en-US" dirty="0">
                <a:solidFill>
                  <a:srgbClr val="00B050"/>
                </a:solidFill>
              </a:rPr>
              <a:t> yang </a:t>
            </a:r>
            <a:r>
              <a:rPr lang="en-US" dirty="0" err="1">
                <a:solidFill>
                  <a:srgbClr val="00B050"/>
                </a:solidFill>
              </a:rPr>
              <a:t>berhubungan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dengan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kepentingan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masyarakat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luas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serta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memiliki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kewajiban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untuk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mensejahterakan</a:t>
            </a:r>
            <a:r>
              <a:rPr lang="en-US" dirty="0">
                <a:solidFill>
                  <a:srgbClr val="00B050"/>
                </a:solidFill>
              </a:rPr>
              <a:t>, </a:t>
            </a:r>
            <a:r>
              <a:rPr lang="en-US" dirty="0" err="1">
                <a:solidFill>
                  <a:srgbClr val="00B050"/>
                </a:solidFill>
              </a:rPr>
              <a:t>melindungi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dan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mencerdaskan</a:t>
            </a:r>
            <a:r>
              <a:rPr lang="en-US" dirty="0">
                <a:solidFill>
                  <a:srgbClr val="00B050"/>
                </a:solidFill>
              </a:rPr>
              <a:t> </a:t>
            </a:r>
            <a:r>
              <a:rPr lang="en-US" dirty="0" err="1">
                <a:solidFill>
                  <a:srgbClr val="00B050"/>
                </a:solidFill>
              </a:rPr>
              <a:t>kehidupanbangsa</a:t>
            </a:r>
            <a:r>
              <a:rPr lang="en-US" dirty="0">
                <a:solidFill>
                  <a:srgbClr val="00B050"/>
                </a:solidFill>
              </a:rPr>
              <a:t>.</a:t>
            </a:r>
          </a:p>
        </p:txBody>
      </p:sp>
      <p:sp>
        <p:nvSpPr>
          <p:cNvPr id="25586" name="Google Shape;25586;p38"/>
          <p:cNvSpPr txBox="1">
            <a:spLocks noGrp="1"/>
          </p:cNvSpPr>
          <p:nvPr>
            <p:ph type="title"/>
          </p:nvPr>
        </p:nvSpPr>
        <p:spPr>
          <a:xfrm>
            <a:off x="4572000" y="740704"/>
            <a:ext cx="3858606" cy="105611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smtClean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Negara</a:t>
            </a:r>
            <a:endParaRPr sz="28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3230196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2" name="Google Shape;25562;p36"/>
          <p:cNvSpPr txBox="1">
            <a:spLocks noGrp="1"/>
          </p:cNvSpPr>
          <p:nvPr>
            <p:ph type="body" idx="1"/>
          </p:nvPr>
        </p:nvSpPr>
        <p:spPr>
          <a:xfrm>
            <a:off x="323528" y="1412777"/>
            <a:ext cx="8568952" cy="441649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38150" lvl="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John 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Locke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Rousseau, </a:t>
            </a: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merupakan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badan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atau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organisasi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hasil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dari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perjanjian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438150" lvl="0" indent="-285750">
              <a:lnSpc>
                <a:spcPct val="150000"/>
              </a:lnSpc>
              <a:buFont typeface="Arial" pitchFamily="34" charset="0"/>
              <a:buChar char="•"/>
            </a:pPr>
            <a:endParaRPr lang="en-US" sz="16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438150" lvl="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Roger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F.Soleau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adalah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alat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atau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dalam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kata lain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wewenang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mengendalikan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mengatur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persoalan-persoalan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bersifat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bersama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atas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nama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438150" lvl="0" indent="-285750">
              <a:lnSpc>
                <a:spcPct val="150000"/>
              </a:lnSpc>
              <a:buFont typeface="Arial" pitchFamily="34" charset="0"/>
              <a:buChar char="•"/>
            </a:pPr>
            <a:endParaRPr lang="en-US" sz="16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438150" lvl="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Prof. Mr.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Soenarko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Negara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adalah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organisasi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mempunyai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daerah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tertentu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dimana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kekuasaan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berlaku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sepenuhnya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sebagai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kedaulatan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sedangkan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Prof. Miriam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Budiardjo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memberikan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pengertian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Negara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adalah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organisasi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dalam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wilayah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dapat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memaksakan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kekuasaannya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secara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sah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terhadap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semua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golongankekuasaan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lainnya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dapat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menetapkan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tujuan-tujuan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dari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kehidupan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bersama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itu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lvl="0" indent="0">
              <a:lnSpc>
                <a:spcPct val="150000"/>
              </a:lnSpc>
              <a:buNone/>
            </a:pPr>
            <a:endParaRPr lang="en-US" sz="16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</p:txBody>
      </p:sp>
      <p:sp>
        <p:nvSpPr>
          <p:cNvPr id="25563" name="Google Shape;25563;p36"/>
          <p:cNvSpPr txBox="1">
            <a:spLocks noGrp="1"/>
          </p:cNvSpPr>
          <p:nvPr>
            <p:ph type="title"/>
          </p:nvPr>
        </p:nvSpPr>
        <p:spPr>
          <a:xfrm>
            <a:off x="827584" y="548680"/>
            <a:ext cx="7560840" cy="76808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 smtClean="0">
                <a:latin typeface="Book Antiqua" pitchFamily="18" charset="0"/>
              </a:rPr>
              <a:t>Pengertian</a:t>
            </a:r>
            <a:r>
              <a:rPr lang="en-US" sz="2400" dirty="0" smtClean="0">
                <a:latin typeface="Book Antiqua" pitchFamily="18" charset="0"/>
              </a:rPr>
              <a:t>  Negara  </a:t>
            </a:r>
            <a:r>
              <a:rPr lang="en-US" sz="2400" dirty="0" err="1" smtClean="0">
                <a:latin typeface="Book Antiqua" pitchFamily="18" charset="0"/>
              </a:rPr>
              <a:t>M</a:t>
            </a:r>
            <a:r>
              <a:rPr lang="en-US" sz="2400" dirty="0" err="1" smtClean="0">
                <a:latin typeface="Book Antiqua" pitchFamily="18" charset="0"/>
              </a:rPr>
              <a:t>enurut</a:t>
            </a:r>
            <a:r>
              <a:rPr lang="en-US" sz="2400" dirty="0" smtClean="0">
                <a:latin typeface="Book Antiqua" pitchFamily="18" charset="0"/>
              </a:rPr>
              <a:t>  Para </a:t>
            </a:r>
            <a:r>
              <a:rPr lang="en-US" sz="2400" dirty="0" err="1" smtClean="0">
                <a:latin typeface="Book Antiqua" pitchFamily="18" charset="0"/>
              </a:rPr>
              <a:t>Ahli</a:t>
            </a:r>
            <a:endParaRPr sz="2400" dirty="0"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842343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2" name="Google Shape;25562;p36"/>
          <p:cNvSpPr txBox="1">
            <a:spLocks noGrp="1"/>
          </p:cNvSpPr>
          <p:nvPr>
            <p:ph type="body" idx="1"/>
          </p:nvPr>
        </p:nvSpPr>
        <p:spPr>
          <a:xfrm>
            <a:off x="971600" y="1412776"/>
            <a:ext cx="7344816" cy="45125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2400" indent="0">
              <a:buNone/>
            </a:pP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Fungsi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Pertahanan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Keamanan</a:t>
            </a:r>
            <a:endParaRPr lang="en-US" sz="1400" dirty="0" smtClean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wajib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melindungi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unsur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(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rakyat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wilayah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pemerintahan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)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segala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ancaman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hambatan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gangguan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serta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tantangan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lain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berasal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internal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atau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eksternal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Contoh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: TNI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menjaga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perbatasan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Negara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buNone/>
            </a:pP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Fungsi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Keadilan</a:t>
            </a: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wajib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berlaku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adil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dimuka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hukum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tanpa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diskriminasi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atau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kepentingan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tertentu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Contoh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: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Setiap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orang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melakukan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tinfakan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kriminal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dihukum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tanpa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melihat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   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kedudukan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jabatan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buNone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Fungsi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Pengaturan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Keadilan</a:t>
            </a:r>
            <a:endParaRPr lang="en-US" sz="1400" dirty="0" smtClean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membuat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peraturan-perundang-undangan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untuk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melaksanakan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kebijakan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dengan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landasan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kuat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untuk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membentuk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tatanan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kehidupan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bermasyarakat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berbangsan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juga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bernegara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buNone/>
            </a:pP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Fungsi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Kesejahteraan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Kemakmuran</a:t>
            </a: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bisa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mengeksplorasi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sumber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daya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alam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dimiliki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untuk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meningkatkan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kehidupan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agar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lebih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makmur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sejahtera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buNone/>
            </a:pP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</p:txBody>
      </p:sp>
      <p:sp>
        <p:nvSpPr>
          <p:cNvPr id="25563" name="Google Shape;25563;p36"/>
          <p:cNvSpPr txBox="1">
            <a:spLocks noGrp="1"/>
          </p:cNvSpPr>
          <p:nvPr>
            <p:ph type="title"/>
          </p:nvPr>
        </p:nvSpPr>
        <p:spPr>
          <a:xfrm>
            <a:off x="899592" y="452669"/>
            <a:ext cx="7488832" cy="6720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400" dirty="0" err="1" smtClean="0">
                <a:latin typeface="Book Antiqua" pitchFamily="18" charset="0"/>
              </a:rPr>
              <a:t>Fungsi</a:t>
            </a:r>
            <a:r>
              <a:rPr lang="en-US" sz="2400" dirty="0" smtClean="0">
                <a:latin typeface="Book Antiqua" pitchFamily="18" charset="0"/>
              </a:rPr>
              <a:t> </a:t>
            </a:r>
            <a:r>
              <a:rPr lang="en-US" sz="2400" dirty="0">
                <a:latin typeface="Book Antiqua" pitchFamily="18" charset="0"/>
              </a:rPr>
              <a:t>Negara</a:t>
            </a:r>
            <a:br>
              <a:rPr lang="en-US" sz="2400" dirty="0">
                <a:latin typeface="Book Antiqua" pitchFamily="18" charset="0"/>
              </a:rPr>
            </a:br>
            <a:r>
              <a:rPr lang="en-US" sz="2400" dirty="0">
                <a:latin typeface="Book Antiqua" pitchFamily="18" charset="0"/>
              </a:rPr>
              <a:t/>
            </a:r>
            <a:br>
              <a:rPr lang="en-US" sz="2400" dirty="0">
                <a:latin typeface="Book Antiqua" pitchFamily="18" charset="0"/>
              </a:rPr>
            </a:br>
            <a:r>
              <a:rPr lang="en-US" sz="2400" dirty="0">
                <a:latin typeface="Book Antiqua" pitchFamily="18" charset="0"/>
              </a:rPr>
              <a:t/>
            </a:r>
            <a:br>
              <a:rPr lang="en-US" sz="2400" dirty="0">
                <a:latin typeface="Book Antiqua" pitchFamily="18" charset="0"/>
              </a:rPr>
            </a:br>
            <a:endParaRPr sz="2400" dirty="0"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149827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2" name="Google Shape;25562;p36"/>
          <p:cNvSpPr txBox="1">
            <a:spLocks noGrp="1"/>
          </p:cNvSpPr>
          <p:nvPr>
            <p:ph type="body" idx="1"/>
          </p:nvPr>
        </p:nvSpPr>
        <p:spPr>
          <a:xfrm>
            <a:off x="971600" y="1268760"/>
            <a:ext cx="7416824" cy="465651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2400" indent="0">
              <a:lnSpc>
                <a:spcPct val="150000"/>
              </a:lnSpc>
              <a:buNone/>
            </a:pP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Adapun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ujuan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secara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umum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sebagai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berikut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:</a:t>
            </a:r>
          </a:p>
          <a:p>
            <a:pPr marL="323850" lvl="0" indent="-171450">
              <a:lnSpc>
                <a:spcPct val="150000"/>
              </a:lnSpc>
              <a:buFont typeface="Arial" pitchFamily="34" charset="0"/>
              <a:buChar char="•"/>
            </a:pP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Melaksanakan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ketertiban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dunia</a:t>
            </a: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323850" lvl="0" indent="-171450">
              <a:lnSpc>
                <a:spcPct val="150000"/>
              </a:lnSpc>
              <a:buFont typeface="Arial" pitchFamily="34" charset="0"/>
              <a:buChar char="•"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Menyelenggarakan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Pertahanan</a:t>
            </a: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323850" lvl="0" indent="-171450">
              <a:lnSpc>
                <a:spcPct val="150000"/>
              </a:lnSpc>
              <a:buFont typeface="Arial" pitchFamily="34" charset="0"/>
              <a:buChar char="•"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Menegakkan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keadilan</a:t>
            </a: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323850" indent="-171450">
              <a:lnSpc>
                <a:spcPct val="150000"/>
              </a:lnSpc>
              <a:buFont typeface="Arial" pitchFamily="34" charset="0"/>
              <a:buChar char="•"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Mengusahakan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kesejahteraan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rakyat</a:t>
            </a:r>
            <a:endParaRPr lang="en-US" sz="1400" dirty="0" smtClean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lnSpc>
                <a:spcPct val="150000"/>
              </a:lnSpc>
              <a:buNone/>
            </a:pP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lvl="0" indent="0">
              <a:buNone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Sedangkan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tujuan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Negara Indonesia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adalah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tertulis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dalam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pembukaan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UUD 1945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alinea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ke-4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:</a:t>
            </a:r>
          </a:p>
          <a:p>
            <a:pPr marL="152400" indent="0">
              <a:buNone/>
            </a:pP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 </a:t>
            </a:r>
          </a:p>
          <a:p>
            <a:pPr marL="152400" lvl="0" indent="0">
              <a:lnSpc>
                <a:spcPct val="150000"/>
              </a:lnSpc>
              <a:buNone/>
            </a:pP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1.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Melindungi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segenap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bangsa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seluruh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tumpah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darah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Indonesia</a:t>
            </a:r>
          </a:p>
          <a:p>
            <a:pPr marL="152400" lvl="0" indent="0">
              <a:lnSpc>
                <a:spcPct val="150000"/>
              </a:lnSpc>
              <a:buNone/>
            </a:pP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2.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Memajukan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kesejahteraan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umum</a:t>
            </a: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lvl="0" indent="0">
              <a:lnSpc>
                <a:spcPct val="150000"/>
              </a:lnSpc>
              <a:buNone/>
            </a:pP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3.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Mencerdaskan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kehidupan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bangsa</a:t>
            </a: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lvl="0" indent="0">
              <a:lnSpc>
                <a:spcPct val="150000"/>
              </a:lnSpc>
              <a:buNone/>
            </a:pP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4.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Ikut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melaksanakan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ketertiban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dunia</a:t>
            </a: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lnSpc>
                <a:spcPct val="150000"/>
              </a:lnSpc>
              <a:buNone/>
            </a:pP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</p:txBody>
      </p:sp>
      <p:sp>
        <p:nvSpPr>
          <p:cNvPr id="25563" name="Google Shape;25563;p36"/>
          <p:cNvSpPr txBox="1">
            <a:spLocks noGrp="1"/>
          </p:cNvSpPr>
          <p:nvPr>
            <p:ph type="title"/>
          </p:nvPr>
        </p:nvSpPr>
        <p:spPr>
          <a:xfrm>
            <a:off x="1475656" y="452669"/>
            <a:ext cx="6408712" cy="86409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400" dirty="0" err="1" smtClean="0">
                <a:latin typeface="Book Antiqua" pitchFamily="18" charset="0"/>
              </a:rPr>
              <a:t>Tujuan</a:t>
            </a:r>
            <a:r>
              <a:rPr lang="en-US" sz="2400" dirty="0" smtClean="0">
                <a:latin typeface="Book Antiqua" pitchFamily="18" charset="0"/>
              </a:rPr>
              <a:t> Negara</a:t>
            </a:r>
            <a:r>
              <a:rPr lang="en-US" sz="2400" dirty="0">
                <a:latin typeface="Book Antiqua" pitchFamily="18" charset="0"/>
              </a:rPr>
              <a:t/>
            </a:r>
            <a:br>
              <a:rPr lang="en-US" sz="2400" dirty="0">
                <a:latin typeface="Book Antiqua" pitchFamily="18" charset="0"/>
              </a:rPr>
            </a:br>
            <a:r>
              <a:rPr lang="en-US" sz="2400" dirty="0">
                <a:latin typeface="Book Antiqua" pitchFamily="18" charset="0"/>
              </a:rPr>
              <a:t/>
            </a:r>
            <a:br>
              <a:rPr lang="en-US" sz="2400" dirty="0">
                <a:latin typeface="Book Antiqua" pitchFamily="18" charset="0"/>
              </a:rPr>
            </a:br>
            <a:r>
              <a:rPr lang="en-US" sz="2400" dirty="0">
                <a:latin typeface="Book Antiqua" pitchFamily="18" charset="0"/>
              </a:rPr>
              <a:t/>
            </a:r>
            <a:br>
              <a:rPr lang="en-US" sz="2400" dirty="0">
                <a:latin typeface="Book Antiqua" pitchFamily="18" charset="0"/>
              </a:rPr>
            </a:br>
            <a:r>
              <a:rPr lang="en-US" sz="2400" dirty="0" smtClean="0">
                <a:latin typeface="Book Antiqua" pitchFamily="18" charset="0"/>
              </a:rPr>
              <a:t/>
            </a:r>
            <a:br>
              <a:rPr lang="en-US" sz="2400" dirty="0" smtClean="0">
                <a:latin typeface="Book Antiqua" pitchFamily="18" charset="0"/>
              </a:rPr>
            </a:br>
            <a:r>
              <a:rPr lang="en-US" sz="2400" dirty="0" smtClean="0">
                <a:latin typeface="Book Antiqua" pitchFamily="18" charset="0"/>
              </a:rPr>
              <a:t>  </a:t>
            </a:r>
            <a:br>
              <a:rPr lang="en-US" sz="2400" dirty="0" smtClean="0">
                <a:latin typeface="Book Antiqua" pitchFamily="18" charset="0"/>
              </a:rPr>
            </a:br>
            <a:r>
              <a:rPr lang="en-US" sz="2400" dirty="0" smtClean="0">
                <a:latin typeface="Book Antiqua" pitchFamily="18" charset="0"/>
              </a:rPr>
              <a:t>  </a:t>
            </a:r>
            <a:endParaRPr sz="2400" dirty="0"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085991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2" name="Google Shape;25562;p36"/>
          <p:cNvSpPr txBox="1">
            <a:spLocks noGrp="1"/>
          </p:cNvSpPr>
          <p:nvPr>
            <p:ph type="body" idx="1"/>
          </p:nvPr>
        </p:nvSpPr>
        <p:spPr>
          <a:xfrm>
            <a:off x="611560" y="1124744"/>
            <a:ext cx="8136904" cy="480053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2400" lvl="0" indent="0">
              <a:lnSpc>
                <a:spcPct val="150000"/>
              </a:lnSpc>
              <a:buNone/>
            </a:pP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Pendekatan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Faktual</a:t>
            </a: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lnSpc>
                <a:spcPct val="150000"/>
              </a:lnSpc>
              <a:buNone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Asal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mula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terjadinya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Negara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berdasarkan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pendekatan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factual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selalu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melihat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kepada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adanya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fakta-fakta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atau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kenyataan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benar-benar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pernah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terjadi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diungakpkan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pengalaman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sejarah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Pada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saat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timbulnya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Negara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baru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itu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tentu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saja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sudah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wilayah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tertentu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didiami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oleh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tertentu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lnSpc>
                <a:spcPct val="150000"/>
              </a:lnSpc>
              <a:buNone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Oleh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karena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tanpa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adanya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mendiami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wilayah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tertentu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dilengkapi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oleh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pemerintahnya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maka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tidak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mungkin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Negara.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Jadi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asal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mula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terjadinya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Negara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itu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dapat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diungkapkan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melalui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fakta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sejarah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dengan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sebab-sebabnya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lnSpc>
                <a:spcPct val="150000"/>
              </a:lnSpc>
              <a:buNone/>
            </a:pP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lvl="0" indent="0">
              <a:lnSpc>
                <a:spcPct val="150000"/>
              </a:lnSpc>
              <a:buNone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Pendekatan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Teoretis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lnSpc>
                <a:spcPct val="150000"/>
              </a:lnSpc>
              <a:buNone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Asal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mula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terjadinya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Negara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berdasarkan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pada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pendekatan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teoretis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merupakan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analisis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dengan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menggunakan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dugaan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atau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pemikiran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logis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bersifat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hipotesis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serta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abstrak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Lebih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lanjut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di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persoalkan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tentang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asal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mula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terjadinya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Negara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untuk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pertama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kalinya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berdasarkan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pada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pendekatan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teoretis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berupa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pengamatan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terhadapa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ketuhanan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perjanjian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kekuasaan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hukum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alam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(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kodrat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)</a:t>
            </a:r>
          </a:p>
          <a:p>
            <a:pPr marL="152400" indent="0">
              <a:lnSpc>
                <a:spcPct val="150000"/>
              </a:lnSpc>
              <a:buNone/>
            </a:pP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</p:txBody>
      </p:sp>
      <p:sp>
        <p:nvSpPr>
          <p:cNvPr id="25563" name="Google Shape;25563;p36"/>
          <p:cNvSpPr txBox="1">
            <a:spLocks noGrp="1"/>
          </p:cNvSpPr>
          <p:nvPr>
            <p:ph type="title"/>
          </p:nvPr>
        </p:nvSpPr>
        <p:spPr>
          <a:xfrm>
            <a:off x="899592" y="452669"/>
            <a:ext cx="7488832" cy="6720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000" dirty="0" err="1" smtClean="0">
                <a:latin typeface="Book Antiqua" pitchFamily="18" charset="0"/>
              </a:rPr>
              <a:t>Asal</a:t>
            </a:r>
            <a:r>
              <a:rPr lang="en-US" sz="2000" dirty="0" smtClean="0">
                <a:latin typeface="Book Antiqua" pitchFamily="18" charset="0"/>
              </a:rPr>
              <a:t> </a:t>
            </a:r>
            <a:r>
              <a:rPr lang="en-US" sz="2000" dirty="0" err="1">
                <a:latin typeface="Book Antiqua" pitchFamily="18" charset="0"/>
              </a:rPr>
              <a:t>mula</a:t>
            </a:r>
            <a:r>
              <a:rPr lang="en-US" sz="2000" dirty="0">
                <a:latin typeface="Book Antiqua" pitchFamily="18" charset="0"/>
              </a:rPr>
              <a:t> </a:t>
            </a:r>
            <a:r>
              <a:rPr lang="en-US" sz="2000" dirty="0" err="1">
                <a:latin typeface="Book Antiqua" pitchFamily="18" charset="0"/>
              </a:rPr>
              <a:t>terjadinya</a:t>
            </a:r>
            <a:r>
              <a:rPr lang="en-US" sz="2000" dirty="0">
                <a:latin typeface="Book Antiqua" pitchFamily="18" charset="0"/>
              </a:rPr>
              <a:t> Negara</a:t>
            </a:r>
            <a:r>
              <a:rPr lang="en-US" sz="20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/>
            </a:r>
            <a:br>
              <a:rPr lang="en-US" sz="20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</a:br>
            <a:endParaRPr sz="2000" dirty="0"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042335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2" name="Google Shape;25562;p36"/>
          <p:cNvSpPr txBox="1">
            <a:spLocks noGrp="1"/>
          </p:cNvSpPr>
          <p:nvPr>
            <p:ph type="body" idx="1"/>
          </p:nvPr>
        </p:nvSpPr>
        <p:spPr>
          <a:xfrm>
            <a:off x="971600" y="1220757"/>
            <a:ext cx="7416824" cy="47045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2400" indent="0">
              <a:lnSpc>
                <a:spcPct val="150000"/>
              </a:lnSpc>
              <a:buNone/>
            </a:pPr>
            <a:r>
              <a:rPr lang="en-US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Berdasarkan</a:t>
            </a:r>
            <a:r>
              <a:rPr lang="en-US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terjadi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karena</a:t>
            </a:r>
            <a:r>
              <a:rPr lang="en-US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:</a:t>
            </a:r>
            <a:endParaRPr lang="en-US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4381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Ketuhanan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karena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adanya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kehendak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Tuhan</a:t>
            </a:r>
            <a:endParaRPr lang="en-US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4381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Perjanjian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karena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adanya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perjanjian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individu-individu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(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contrac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social)</a:t>
            </a:r>
          </a:p>
          <a:p>
            <a:pPr marL="4381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Kekuasaan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terbentuk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karena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adanya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kekuasaan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/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kekuatan</a:t>
            </a:r>
            <a:endParaRPr lang="en-US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4381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Teori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Hukum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Alam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karena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adanya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keinginan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untuk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memenuhi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kebutuhan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manusia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bermacam-macam</a:t>
            </a:r>
            <a:r>
              <a:rPr lang="en-US" dirty="0" smtClean="0"/>
              <a:t>.</a:t>
            </a:r>
          </a:p>
          <a:p>
            <a:pPr marL="438150" indent="-285750">
              <a:lnSpc>
                <a:spcPct val="150000"/>
              </a:lnSpc>
              <a:buFont typeface="Arial" pitchFamily="34" charset="0"/>
              <a:buChar char="•"/>
            </a:pPr>
            <a:endParaRPr lang="en-US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Berdasarkan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kenyataan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terjadi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karena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sebab-sebab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:</a:t>
            </a:r>
          </a:p>
          <a:p>
            <a:pPr marL="152400" indent="0">
              <a:buNone/>
            </a:pP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 </a:t>
            </a: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Pendudukan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wilayah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diduduki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oleh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sekelompok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manusia</a:t>
            </a:r>
            <a:endParaRPr lang="en-US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Pelepasan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daerah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semual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menjadi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wilayah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daerah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tertentu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kemudaia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melepaskan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diri</a:t>
            </a:r>
            <a:endParaRPr lang="en-US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Peleburan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bebrapa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meleburkan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diri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menjadi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satu</a:t>
            </a:r>
            <a:endParaRPr lang="en-US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>
              <a:lnSpc>
                <a:spcPct val="150000"/>
              </a:lnSpc>
              <a:buFont typeface="Arial" pitchFamily="34" charset="0"/>
              <a:buChar char="•"/>
            </a:pP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Pemecahan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lenyapnya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munculnya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baru</a:t>
            </a:r>
            <a:endParaRPr lang="en-US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endParaRPr lang="en-US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438150" indent="-285750">
              <a:lnSpc>
                <a:spcPct val="150000"/>
              </a:lnSpc>
              <a:buFont typeface="Arial" pitchFamily="34" charset="0"/>
              <a:buChar char="•"/>
            </a:pPr>
            <a:endParaRPr lang="en-US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</p:txBody>
      </p:sp>
      <p:sp>
        <p:nvSpPr>
          <p:cNvPr id="25563" name="Google Shape;25563;p36"/>
          <p:cNvSpPr txBox="1">
            <a:spLocks noGrp="1"/>
          </p:cNvSpPr>
          <p:nvPr>
            <p:ph type="title"/>
          </p:nvPr>
        </p:nvSpPr>
        <p:spPr>
          <a:xfrm>
            <a:off x="899592" y="452669"/>
            <a:ext cx="7488832" cy="6720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000" dirty="0" err="1" smtClean="0">
                <a:latin typeface="Book Antiqua" pitchFamily="18" charset="0"/>
              </a:rPr>
              <a:t>Asal</a:t>
            </a:r>
            <a:r>
              <a:rPr lang="en-US" sz="2000" dirty="0" smtClean="0">
                <a:latin typeface="Book Antiqua" pitchFamily="18" charset="0"/>
              </a:rPr>
              <a:t> </a:t>
            </a:r>
            <a:r>
              <a:rPr lang="en-US" sz="2000" dirty="0" err="1">
                <a:latin typeface="Book Antiqua" pitchFamily="18" charset="0"/>
              </a:rPr>
              <a:t>mula</a:t>
            </a:r>
            <a:r>
              <a:rPr lang="en-US" sz="2000" dirty="0">
                <a:latin typeface="Book Antiqua" pitchFamily="18" charset="0"/>
              </a:rPr>
              <a:t> </a:t>
            </a:r>
            <a:r>
              <a:rPr lang="en-US" sz="2000" dirty="0" err="1">
                <a:latin typeface="Book Antiqua" pitchFamily="18" charset="0"/>
              </a:rPr>
              <a:t>terjadinya</a:t>
            </a:r>
            <a:r>
              <a:rPr lang="en-US" sz="2000" dirty="0">
                <a:latin typeface="Book Antiqua" pitchFamily="18" charset="0"/>
              </a:rPr>
              <a:t> Negara</a:t>
            </a:r>
            <a:r>
              <a:rPr lang="en-US" sz="20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/>
            </a:r>
            <a:br>
              <a:rPr lang="en-US" sz="20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</a:br>
            <a:endParaRPr sz="2000" dirty="0"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0920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2" name="Google Shape;25562;p36"/>
          <p:cNvSpPr txBox="1">
            <a:spLocks noGrp="1"/>
          </p:cNvSpPr>
          <p:nvPr>
            <p:ph type="body" idx="1"/>
          </p:nvPr>
        </p:nvSpPr>
        <p:spPr>
          <a:xfrm>
            <a:off x="899592" y="1316765"/>
            <a:ext cx="7488832" cy="46085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23850" lvl="0" indent="-171450">
              <a:buFont typeface="Arial" pitchFamily="34" charset="0"/>
              <a:buChar char="•"/>
            </a:pP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Penduduk</a:t>
            </a: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Penduduk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merupakan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warga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memiliki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tempat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tinggal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juga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memiliki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kesepakatan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untuk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bersatu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Warga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adalah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pribumi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atau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penduduk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asli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Indonesia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penduduk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lain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sedang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berada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di Indonesia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untuk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tujuan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tertentu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lvl="0" indent="0">
              <a:buNone/>
            </a:pP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Wilayah</a:t>
            </a:r>
          </a:p>
          <a:p>
            <a:pPr marL="152400" lvl="0" indent="0">
              <a:buNone/>
            </a:pP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323850" indent="-171450">
              <a:buFont typeface="Arial" pitchFamily="34" charset="0"/>
              <a:buChar char="•"/>
            </a:pP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Wilayah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adalah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daerah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tertentu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dikuasai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atau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menjadi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teritorial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sebuah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kedaulatan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 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Wilayah</a:t>
            </a:r>
          </a:p>
          <a:p>
            <a:pPr marL="152400" indent="0">
              <a:buNone/>
            </a:pPr>
            <a:r>
              <a:rPr lang="en-US" sz="14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adalah</a:t>
            </a:r>
            <a:r>
              <a:rPr lang="en-US" sz="14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salah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satu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unsur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pembentuk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paling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utama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Wilaya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terdiri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darat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udara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juga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laut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buNone/>
            </a:pP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 </a:t>
            </a:r>
          </a:p>
          <a:p>
            <a:pPr marL="323850" lvl="0" indent="-171450">
              <a:buFont typeface="Arial" pitchFamily="34" charset="0"/>
              <a:buChar char="•"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Pemerintah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buNone/>
            </a:pP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Pemerintah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merupakan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unsur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memegang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kekuasaan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untuk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menjalankan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roda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pemerintahan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Disamping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ketiga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unsur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pokok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(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konstitutif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)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tersebut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masih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unsur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tambahan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(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disebut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unsur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deklaratif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)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yaitu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berupa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Pengakuan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lain.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Unsur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tersebut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diatas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merupakan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unsur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dari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segi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hukum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tata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atau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organisasi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4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4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.</a:t>
            </a:r>
          </a:p>
          <a:p>
            <a:pPr marL="152400" indent="0">
              <a:lnSpc>
                <a:spcPct val="150000"/>
              </a:lnSpc>
              <a:buNone/>
            </a:pPr>
            <a:endParaRPr lang="en-US" sz="14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</p:txBody>
      </p:sp>
      <p:sp>
        <p:nvSpPr>
          <p:cNvPr id="25563" name="Google Shape;25563;p36"/>
          <p:cNvSpPr txBox="1">
            <a:spLocks noGrp="1"/>
          </p:cNvSpPr>
          <p:nvPr>
            <p:ph type="title"/>
          </p:nvPr>
        </p:nvSpPr>
        <p:spPr>
          <a:xfrm>
            <a:off x="899592" y="452669"/>
            <a:ext cx="7488832" cy="6720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000" dirty="0" err="1" smtClean="0">
                <a:latin typeface="Book Antiqua" pitchFamily="18" charset="0"/>
              </a:rPr>
              <a:t>Unsur-unsur</a:t>
            </a:r>
            <a:r>
              <a:rPr lang="en-US" sz="2000" dirty="0" smtClean="0">
                <a:latin typeface="Book Antiqua" pitchFamily="18" charset="0"/>
              </a:rPr>
              <a:t> </a:t>
            </a:r>
            <a:r>
              <a:rPr lang="en-US" sz="2000" dirty="0">
                <a:latin typeface="Book Antiqua" pitchFamily="18" charset="0"/>
              </a:rPr>
              <a:t>Negara</a:t>
            </a:r>
            <a:br>
              <a:rPr lang="en-US" sz="2000" dirty="0">
                <a:latin typeface="Book Antiqua" pitchFamily="18" charset="0"/>
              </a:rPr>
            </a:br>
            <a:r>
              <a:rPr lang="en-US" sz="2000" dirty="0">
                <a:latin typeface="Book Antiqua" pitchFamily="18" charset="0"/>
              </a:rPr>
              <a:t/>
            </a:r>
            <a:br>
              <a:rPr lang="en-US" sz="2000" dirty="0">
                <a:latin typeface="Book Antiqua" pitchFamily="18" charset="0"/>
              </a:rPr>
            </a:br>
            <a:endParaRPr sz="2000" dirty="0"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6049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2" name="Google Shape;25562;p36"/>
          <p:cNvSpPr txBox="1">
            <a:spLocks noGrp="1"/>
          </p:cNvSpPr>
          <p:nvPr>
            <p:ph type="body" idx="1"/>
          </p:nvPr>
        </p:nvSpPr>
        <p:spPr>
          <a:xfrm>
            <a:off x="899592" y="1316765"/>
            <a:ext cx="7488832" cy="46085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2400" indent="0">
              <a:buNone/>
            </a:pP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Pengertian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</a:p>
          <a:p>
            <a:pPr marL="152400" indent="0">
              <a:buNone/>
            </a:pP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Sistem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pemerintahan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adalah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sistem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dimiliki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dalam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mengatur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rakyatnya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sesuai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dengan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kondisi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masing-masing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endParaRPr lang="en-US" sz="1600" dirty="0" smtClean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endParaRPr lang="en-US" sz="16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Tujuan</a:t>
            </a:r>
            <a:endParaRPr lang="en-US" sz="1600" dirty="0" smtClean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Sistem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pemerintahan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bertujuan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untuk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menjaga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kestabilan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menjaga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tingkah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laku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kaum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mayoritas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maupun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minoritas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menjaga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fondasi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pemerintahan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menjaga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kekuatan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politik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pertahanan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ekonomi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keamanan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. </a:t>
            </a:r>
          </a:p>
          <a:p>
            <a:pPr marL="152400" indent="0">
              <a:buNone/>
            </a:pPr>
            <a:endParaRPr lang="en-US" sz="16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Macam-macam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pemerintahan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negara</a:t>
            </a:r>
            <a:r>
              <a:rPr lang="en-US" sz="1600" dirty="0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:</a:t>
            </a:r>
            <a:endParaRPr lang="en-US" sz="16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endParaRPr lang="en-US" sz="1600" dirty="0" smtClean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323850" indent="-171450">
              <a:buFont typeface="Arial" pitchFamily="34" charset="0"/>
              <a:buChar char="•"/>
            </a:pPr>
            <a:r>
              <a:rPr lang="en-US" sz="1600" dirty="0" err="1" smtClean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Presidensial</a:t>
            </a:r>
            <a:endParaRPr lang="en-US" sz="16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323850" indent="-171450">
              <a:buFont typeface="Arial" pitchFamily="34" charset="0"/>
              <a:buChar char="•"/>
            </a:pP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Parlementer</a:t>
            </a:r>
            <a:endParaRPr lang="en-US" sz="16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323850" indent="-171450">
              <a:buFont typeface="Arial" pitchFamily="34" charset="0"/>
              <a:buChar char="•"/>
            </a:pP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Semipresidensial</a:t>
            </a:r>
            <a:endParaRPr lang="en-US" sz="16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323850" indent="-171450">
              <a:buFont typeface="Arial" pitchFamily="34" charset="0"/>
              <a:buChar char="•"/>
            </a:pP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Komunis</a:t>
            </a:r>
            <a:endParaRPr lang="en-US" sz="1600" dirty="0">
              <a:solidFill>
                <a:schemeClr val="bg2">
                  <a:lumMod val="75000"/>
                  <a:lumOff val="25000"/>
                </a:schemeClr>
              </a:solidFill>
              <a:latin typeface="Franklin Gothic Demi" pitchFamily="34" charset="0"/>
              <a:cs typeface="Calibri Light" pitchFamily="34" charset="0"/>
            </a:endParaRPr>
          </a:p>
          <a:p>
            <a:pPr marL="323850" indent="-171450">
              <a:buFont typeface="Arial" pitchFamily="34" charset="0"/>
              <a:buChar char="•"/>
            </a:pPr>
            <a:r>
              <a:rPr lang="en-US" sz="1600" dirty="0" err="1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Demokrasi</a:t>
            </a: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 generous</a:t>
            </a:r>
          </a:p>
          <a:p>
            <a:pPr marL="323850" indent="-171450">
              <a:buFont typeface="Arial" pitchFamily="34" charset="0"/>
              <a:buChar char="•"/>
            </a:pPr>
            <a:r>
              <a:rPr lang="en-US" sz="1600" dirty="0">
                <a:solidFill>
                  <a:schemeClr val="bg2">
                    <a:lumMod val="75000"/>
                    <a:lumOff val="25000"/>
                  </a:schemeClr>
                </a:solidFill>
                <a:latin typeface="Franklin Gothic Demi" pitchFamily="34" charset="0"/>
                <a:cs typeface="Calibri Light" pitchFamily="34" charset="0"/>
              </a:rPr>
              <a:t>Generous</a:t>
            </a:r>
          </a:p>
        </p:txBody>
      </p:sp>
      <p:sp>
        <p:nvSpPr>
          <p:cNvPr id="25563" name="Google Shape;25563;p36"/>
          <p:cNvSpPr txBox="1">
            <a:spLocks noGrp="1"/>
          </p:cNvSpPr>
          <p:nvPr>
            <p:ph type="title"/>
          </p:nvPr>
        </p:nvSpPr>
        <p:spPr>
          <a:xfrm>
            <a:off x="899592" y="452669"/>
            <a:ext cx="7488832" cy="6720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000" dirty="0" err="1" smtClean="0">
                <a:latin typeface="Book Antiqua" pitchFamily="18" charset="0"/>
              </a:rPr>
              <a:t>Pemerintahan</a:t>
            </a:r>
            <a:r>
              <a:rPr lang="en-US" sz="2000" dirty="0" smtClean="0">
                <a:latin typeface="Book Antiqua" pitchFamily="18" charset="0"/>
              </a:rPr>
              <a:t> Negara</a:t>
            </a:r>
            <a:r>
              <a:rPr lang="en-US" sz="2000" dirty="0">
                <a:latin typeface="Book Antiqua" pitchFamily="18" charset="0"/>
              </a:rPr>
              <a:t/>
            </a:r>
            <a:br>
              <a:rPr lang="en-US" sz="2000" dirty="0">
                <a:latin typeface="Book Antiqua" pitchFamily="18" charset="0"/>
              </a:rPr>
            </a:br>
            <a:r>
              <a:rPr lang="en-US" sz="2000" dirty="0">
                <a:latin typeface="Book Antiqua" pitchFamily="18" charset="0"/>
              </a:rPr>
              <a:t/>
            </a:r>
            <a:br>
              <a:rPr lang="en-US" sz="2000" dirty="0">
                <a:latin typeface="Book Antiqua" pitchFamily="18" charset="0"/>
              </a:rPr>
            </a:br>
            <a:endParaRPr sz="2000" dirty="0"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2304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73" name="Google Shape;26573;p70"/>
          <p:cNvSpPr txBox="1">
            <a:spLocks noGrp="1"/>
          </p:cNvSpPr>
          <p:nvPr>
            <p:ph type="title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ook Antiqua" pitchFamily="18" charset="0"/>
              </a:rPr>
              <a:t>Terima</a:t>
            </a:r>
            <a:r>
              <a:rPr lang="en-US" dirty="0" smtClean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ook Antiqua" pitchFamily="18" charset="0"/>
              </a:rPr>
              <a:t>  </a:t>
            </a:r>
            <a:r>
              <a:rPr lang="en-US" dirty="0" err="1" smtClean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ook Antiqua" pitchFamily="18" charset="0"/>
              </a:rPr>
              <a:t>Kasih</a:t>
            </a:r>
            <a:r>
              <a:rPr lang="en-US" dirty="0" smtClean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ook Antiqua" pitchFamily="18" charset="0"/>
              </a:rPr>
              <a:t> </a:t>
            </a:r>
            <a:endParaRPr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Book Antiqua" pitchFamily="18" charset="0"/>
            </a:endParaRPr>
          </a:p>
        </p:txBody>
      </p:sp>
      <p:grpSp>
        <p:nvGrpSpPr>
          <p:cNvPr id="26574" name="Google Shape;26574;p70"/>
          <p:cNvGrpSpPr/>
          <p:nvPr/>
        </p:nvGrpSpPr>
        <p:grpSpPr>
          <a:xfrm>
            <a:off x="2132396" y="2123466"/>
            <a:ext cx="1691111" cy="2469628"/>
            <a:chOff x="1140218" y="2030806"/>
            <a:chExt cx="1927631" cy="2111275"/>
          </a:xfrm>
        </p:grpSpPr>
        <p:sp>
          <p:nvSpPr>
            <p:cNvPr id="26575" name="Google Shape;26575;p70"/>
            <p:cNvSpPr/>
            <p:nvPr/>
          </p:nvSpPr>
          <p:spPr>
            <a:xfrm>
              <a:off x="1683836" y="2264172"/>
              <a:ext cx="183062" cy="428799"/>
            </a:xfrm>
            <a:custGeom>
              <a:avLst/>
              <a:gdLst/>
              <a:ahLst/>
              <a:cxnLst/>
              <a:rect l="l" t="t" r="r" b="b"/>
              <a:pathLst>
                <a:path w="15419" h="36117" extrusionOk="0">
                  <a:moveTo>
                    <a:pt x="6946" y="0"/>
                  </a:moveTo>
                  <a:cubicBezTo>
                    <a:pt x="6422" y="0"/>
                    <a:pt x="5894" y="59"/>
                    <a:pt x="5373" y="179"/>
                  </a:cubicBezTo>
                  <a:cubicBezTo>
                    <a:pt x="2804" y="646"/>
                    <a:pt x="701" y="2982"/>
                    <a:pt x="701" y="5552"/>
                  </a:cubicBezTo>
                  <a:cubicBezTo>
                    <a:pt x="0" y="13962"/>
                    <a:pt x="234" y="22372"/>
                    <a:pt x="1869" y="30549"/>
                  </a:cubicBezTo>
                  <a:cubicBezTo>
                    <a:pt x="2103" y="32417"/>
                    <a:pt x="3037" y="34053"/>
                    <a:pt x="4439" y="35221"/>
                  </a:cubicBezTo>
                  <a:cubicBezTo>
                    <a:pt x="5558" y="35836"/>
                    <a:pt x="6744" y="36117"/>
                    <a:pt x="7901" y="36117"/>
                  </a:cubicBezTo>
                  <a:cubicBezTo>
                    <a:pt x="11574" y="36117"/>
                    <a:pt x="14951" y="33289"/>
                    <a:pt x="14951" y="29381"/>
                  </a:cubicBezTo>
                  <a:cubicBezTo>
                    <a:pt x="15185" y="26110"/>
                    <a:pt x="14951" y="22839"/>
                    <a:pt x="14951" y="19569"/>
                  </a:cubicBezTo>
                  <a:cubicBezTo>
                    <a:pt x="15185" y="14196"/>
                    <a:pt x="15419" y="8823"/>
                    <a:pt x="13082" y="3683"/>
                  </a:cubicBezTo>
                  <a:cubicBezTo>
                    <a:pt x="11921" y="1361"/>
                    <a:pt x="9478" y="0"/>
                    <a:pt x="6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6" name="Google Shape;26576;p70"/>
            <p:cNvSpPr/>
            <p:nvPr/>
          </p:nvSpPr>
          <p:spPr>
            <a:xfrm>
              <a:off x="1625589" y="3078946"/>
              <a:ext cx="113727" cy="382758"/>
            </a:xfrm>
            <a:custGeom>
              <a:avLst/>
              <a:gdLst/>
              <a:ahLst/>
              <a:cxnLst/>
              <a:rect l="l" t="t" r="r" b="b"/>
              <a:pathLst>
                <a:path w="9579" h="32239" extrusionOk="0">
                  <a:moveTo>
                    <a:pt x="7242" y="0"/>
                  </a:moveTo>
                  <a:cubicBezTo>
                    <a:pt x="5373" y="3738"/>
                    <a:pt x="6308" y="7710"/>
                    <a:pt x="6775" y="11447"/>
                  </a:cubicBezTo>
                  <a:cubicBezTo>
                    <a:pt x="7476" y="17755"/>
                    <a:pt x="8410" y="24062"/>
                    <a:pt x="2570" y="28968"/>
                  </a:cubicBezTo>
                  <a:cubicBezTo>
                    <a:pt x="1636" y="29903"/>
                    <a:pt x="701" y="31071"/>
                    <a:pt x="0" y="32239"/>
                  </a:cubicBezTo>
                  <a:cubicBezTo>
                    <a:pt x="4205" y="32005"/>
                    <a:pt x="7943" y="29669"/>
                    <a:pt x="8177" y="25931"/>
                  </a:cubicBezTo>
                  <a:cubicBezTo>
                    <a:pt x="8644" y="17288"/>
                    <a:pt x="9578" y="8644"/>
                    <a:pt x="7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7" name="Google Shape;26577;p70"/>
            <p:cNvSpPr/>
            <p:nvPr/>
          </p:nvSpPr>
          <p:spPr>
            <a:xfrm>
              <a:off x="1542387" y="3314698"/>
              <a:ext cx="66569" cy="147005"/>
            </a:xfrm>
            <a:custGeom>
              <a:avLst/>
              <a:gdLst/>
              <a:ahLst/>
              <a:cxnLst/>
              <a:rect l="l" t="t" r="r" b="b"/>
              <a:pathLst>
                <a:path w="5607" h="12382" extrusionOk="0">
                  <a:moveTo>
                    <a:pt x="0" y="0"/>
                  </a:moveTo>
                  <a:cubicBezTo>
                    <a:pt x="0" y="2804"/>
                    <a:pt x="234" y="5841"/>
                    <a:pt x="1402" y="8644"/>
                  </a:cubicBezTo>
                  <a:cubicBezTo>
                    <a:pt x="2336" y="10747"/>
                    <a:pt x="3037" y="12382"/>
                    <a:pt x="5607" y="12382"/>
                  </a:cubicBezTo>
                  <a:cubicBezTo>
                    <a:pt x="4439" y="9578"/>
                    <a:pt x="2103" y="7009"/>
                    <a:pt x="3271" y="3505"/>
                  </a:cubicBezTo>
                  <a:cubicBezTo>
                    <a:pt x="3971" y="935"/>
                    <a:pt x="1402" y="93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8" name="Google Shape;26578;p70"/>
            <p:cNvSpPr/>
            <p:nvPr/>
          </p:nvSpPr>
          <p:spPr>
            <a:xfrm>
              <a:off x="1187363" y="2030806"/>
              <a:ext cx="180296" cy="362859"/>
            </a:xfrm>
            <a:custGeom>
              <a:avLst/>
              <a:gdLst/>
              <a:ahLst/>
              <a:cxnLst/>
              <a:rect l="l" t="t" r="r" b="b"/>
              <a:pathLst>
                <a:path w="15186" h="30563" extrusionOk="0">
                  <a:moveTo>
                    <a:pt x="5831" y="0"/>
                  </a:moveTo>
                  <a:cubicBezTo>
                    <a:pt x="4566" y="0"/>
                    <a:pt x="3331" y="821"/>
                    <a:pt x="1870" y="2548"/>
                  </a:cubicBezTo>
                  <a:cubicBezTo>
                    <a:pt x="468" y="4884"/>
                    <a:pt x="2337" y="7687"/>
                    <a:pt x="468" y="9790"/>
                  </a:cubicBezTo>
                  <a:cubicBezTo>
                    <a:pt x="234" y="10257"/>
                    <a:pt x="234" y="10958"/>
                    <a:pt x="468" y="11659"/>
                  </a:cubicBezTo>
                  <a:cubicBezTo>
                    <a:pt x="234" y="11892"/>
                    <a:pt x="234" y="12126"/>
                    <a:pt x="468" y="12359"/>
                  </a:cubicBezTo>
                  <a:cubicBezTo>
                    <a:pt x="1" y="12827"/>
                    <a:pt x="1" y="13527"/>
                    <a:pt x="468" y="14228"/>
                  </a:cubicBezTo>
                  <a:cubicBezTo>
                    <a:pt x="1325" y="14851"/>
                    <a:pt x="2077" y="15111"/>
                    <a:pt x="2735" y="15111"/>
                  </a:cubicBezTo>
                  <a:cubicBezTo>
                    <a:pt x="4005" y="15111"/>
                    <a:pt x="4920" y="14142"/>
                    <a:pt x="5543" y="12954"/>
                  </a:cubicBezTo>
                  <a:lnTo>
                    <a:pt x="5543" y="12954"/>
                  </a:lnTo>
                  <a:cubicBezTo>
                    <a:pt x="5206" y="13980"/>
                    <a:pt x="7721" y="17114"/>
                    <a:pt x="4349" y="17114"/>
                  </a:cubicBezTo>
                  <a:cubicBezTo>
                    <a:pt x="4041" y="17114"/>
                    <a:pt x="3684" y="17088"/>
                    <a:pt x="3271" y="17032"/>
                  </a:cubicBezTo>
                  <a:cubicBezTo>
                    <a:pt x="2337" y="17032"/>
                    <a:pt x="1870" y="18667"/>
                    <a:pt x="1636" y="19835"/>
                  </a:cubicBezTo>
                  <a:cubicBezTo>
                    <a:pt x="234" y="23573"/>
                    <a:pt x="1870" y="28011"/>
                    <a:pt x="5374" y="29880"/>
                  </a:cubicBezTo>
                  <a:cubicBezTo>
                    <a:pt x="6235" y="30359"/>
                    <a:pt x="6988" y="30563"/>
                    <a:pt x="7660" y="30563"/>
                  </a:cubicBezTo>
                  <a:cubicBezTo>
                    <a:pt x="10268" y="30563"/>
                    <a:pt x="11645" y="27485"/>
                    <a:pt x="13317" y="25442"/>
                  </a:cubicBezTo>
                  <a:cubicBezTo>
                    <a:pt x="15186" y="19368"/>
                    <a:pt x="15186" y="12827"/>
                    <a:pt x="12849" y="6753"/>
                  </a:cubicBezTo>
                  <a:cubicBezTo>
                    <a:pt x="12149" y="4650"/>
                    <a:pt x="10747" y="2781"/>
                    <a:pt x="8878" y="1380"/>
                  </a:cubicBezTo>
                  <a:cubicBezTo>
                    <a:pt x="7770" y="473"/>
                    <a:pt x="6791" y="0"/>
                    <a:pt x="58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9" name="Google Shape;26579;p70"/>
            <p:cNvSpPr/>
            <p:nvPr/>
          </p:nvSpPr>
          <p:spPr>
            <a:xfrm>
              <a:off x="1187363" y="2140793"/>
              <a:ext cx="158106" cy="259319"/>
            </a:xfrm>
            <a:custGeom>
              <a:avLst/>
              <a:gdLst/>
              <a:ahLst/>
              <a:cxnLst/>
              <a:rect l="l" t="t" r="r" b="b"/>
              <a:pathLst>
                <a:path w="13317" h="21842" extrusionOk="0">
                  <a:moveTo>
                    <a:pt x="6104" y="0"/>
                  </a:moveTo>
                  <a:cubicBezTo>
                    <a:pt x="5316" y="0"/>
                    <a:pt x="4790" y="409"/>
                    <a:pt x="4673" y="1927"/>
                  </a:cubicBezTo>
                  <a:cubicBezTo>
                    <a:pt x="4673" y="4964"/>
                    <a:pt x="2571" y="4964"/>
                    <a:pt x="468" y="4964"/>
                  </a:cubicBezTo>
                  <a:cubicBezTo>
                    <a:pt x="1" y="9169"/>
                    <a:pt x="234" y="13374"/>
                    <a:pt x="1169" y="17346"/>
                  </a:cubicBezTo>
                  <a:cubicBezTo>
                    <a:pt x="1391" y="19784"/>
                    <a:pt x="3295" y="21802"/>
                    <a:pt x="5885" y="21802"/>
                  </a:cubicBezTo>
                  <a:cubicBezTo>
                    <a:pt x="6024" y="21802"/>
                    <a:pt x="6165" y="21796"/>
                    <a:pt x="6308" y="21784"/>
                  </a:cubicBezTo>
                  <a:cubicBezTo>
                    <a:pt x="6909" y="21818"/>
                    <a:pt x="7434" y="21842"/>
                    <a:pt x="7898" y="21842"/>
                  </a:cubicBezTo>
                  <a:cubicBezTo>
                    <a:pt x="10685" y="21842"/>
                    <a:pt x="11314" y="20983"/>
                    <a:pt x="13317" y="16178"/>
                  </a:cubicBezTo>
                  <a:cubicBezTo>
                    <a:pt x="11915" y="16178"/>
                    <a:pt x="10513" y="17112"/>
                    <a:pt x="10280" y="18514"/>
                  </a:cubicBezTo>
                  <a:cubicBezTo>
                    <a:pt x="9955" y="19649"/>
                    <a:pt x="8843" y="20334"/>
                    <a:pt x="7724" y="20334"/>
                  </a:cubicBezTo>
                  <a:cubicBezTo>
                    <a:pt x="7231" y="20334"/>
                    <a:pt x="6737" y="20201"/>
                    <a:pt x="6308" y="19915"/>
                  </a:cubicBezTo>
                  <a:cubicBezTo>
                    <a:pt x="2337" y="18047"/>
                    <a:pt x="935" y="13141"/>
                    <a:pt x="3271" y="9403"/>
                  </a:cubicBezTo>
                  <a:cubicBezTo>
                    <a:pt x="3804" y="8658"/>
                    <a:pt x="4336" y="8252"/>
                    <a:pt x="4757" y="8252"/>
                  </a:cubicBezTo>
                  <a:cubicBezTo>
                    <a:pt x="5261" y="8252"/>
                    <a:pt x="5608" y="8832"/>
                    <a:pt x="5608" y="10104"/>
                  </a:cubicBezTo>
                  <a:cubicBezTo>
                    <a:pt x="5608" y="11121"/>
                    <a:pt x="5785" y="11784"/>
                    <a:pt x="6756" y="11784"/>
                  </a:cubicBezTo>
                  <a:cubicBezTo>
                    <a:pt x="6900" y="11784"/>
                    <a:pt x="7062" y="11769"/>
                    <a:pt x="7243" y="11739"/>
                  </a:cubicBezTo>
                  <a:cubicBezTo>
                    <a:pt x="8644" y="11272"/>
                    <a:pt x="7944" y="10337"/>
                    <a:pt x="7710" y="9403"/>
                  </a:cubicBezTo>
                  <a:cubicBezTo>
                    <a:pt x="7243" y="6366"/>
                    <a:pt x="6542" y="3329"/>
                    <a:pt x="9112" y="526"/>
                  </a:cubicBezTo>
                  <a:cubicBezTo>
                    <a:pt x="7944" y="409"/>
                    <a:pt x="6892" y="0"/>
                    <a:pt x="6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0" name="Google Shape;26580;p70"/>
            <p:cNvSpPr/>
            <p:nvPr/>
          </p:nvSpPr>
          <p:spPr>
            <a:xfrm>
              <a:off x="1406482" y="2472036"/>
              <a:ext cx="69347" cy="49651"/>
            </a:xfrm>
            <a:custGeom>
              <a:avLst/>
              <a:gdLst/>
              <a:ahLst/>
              <a:cxnLst/>
              <a:rect l="l" t="t" r="r" b="b"/>
              <a:pathLst>
                <a:path w="5841" h="4182" extrusionOk="0">
                  <a:moveTo>
                    <a:pt x="3250" y="1"/>
                  </a:moveTo>
                  <a:cubicBezTo>
                    <a:pt x="1691" y="1"/>
                    <a:pt x="632" y="1251"/>
                    <a:pt x="0" y="3462"/>
                  </a:cubicBezTo>
                  <a:cubicBezTo>
                    <a:pt x="818" y="3966"/>
                    <a:pt x="1535" y="4181"/>
                    <a:pt x="2168" y="4181"/>
                  </a:cubicBezTo>
                  <a:cubicBezTo>
                    <a:pt x="3884" y="4181"/>
                    <a:pt x="4987" y="2599"/>
                    <a:pt x="5840" y="893"/>
                  </a:cubicBezTo>
                  <a:cubicBezTo>
                    <a:pt x="4857" y="288"/>
                    <a:pt x="3996" y="1"/>
                    <a:pt x="3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1" name="Google Shape;26581;p70"/>
            <p:cNvSpPr/>
            <p:nvPr/>
          </p:nvSpPr>
          <p:spPr>
            <a:xfrm>
              <a:off x="1356558" y="2513138"/>
              <a:ext cx="52702" cy="85993"/>
            </a:xfrm>
            <a:custGeom>
              <a:avLst/>
              <a:gdLst/>
              <a:ahLst/>
              <a:cxnLst/>
              <a:rect l="l" t="t" r="r" b="b"/>
              <a:pathLst>
                <a:path w="4439" h="7243" extrusionOk="0">
                  <a:moveTo>
                    <a:pt x="4205" y="0"/>
                  </a:moveTo>
                  <a:lnTo>
                    <a:pt x="4205" y="0"/>
                  </a:lnTo>
                  <a:cubicBezTo>
                    <a:pt x="1635" y="1402"/>
                    <a:pt x="0" y="4205"/>
                    <a:pt x="467" y="7242"/>
                  </a:cubicBezTo>
                  <a:cubicBezTo>
                    <a:pt x="1869" y="4906"/>
                    <a:pt x="4439" y="3271"/>
                    <a:pt x="4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2" name="Google Shape;26582;p70"/>
            <p:cNvSpPr/>
            <p:nvPr/>
          </p:nvSpPr>
          <p:spPr>
            <a:xfrm>
              <a:off x="1475818" y="2482626"/>
              <a:ext cx="19423" cy="16657"/>
            </a:xfrm>
            <a:custGeom>
              <a:avLst/>
              <a:gdLst/>
              <a:ahLst/>
              <a:cxnLst/>
              <a:rect l="l" t="t" r="r" b="b"/>
              <a:pathLst>
                <a:path w="1636" h="1403" extrusionOk="0">
                  <a:moveTo>
                    <a:pt x="0" y="1"/>
                  </a:moveTo>
                  <a:lnTo>
                    <a:pt x="1636" y="1402"/>
                  </a:lnTo>
                  <a:cubicBezTo>
                    <a:pt x="1402" y="468"/>
                    <a:pt x="70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3" name="Google Shape;26583;p70"/>
            <p:cNvSpPr/>
            <p:nvPr/>
          </p:nvSpPr>
          <p:spPr>
            <a:xfrm>
              <a:off x="1997246" y="2235215"/>
              <a:ext cx="227441" cy="417496"/>
            </a:xfrm>
            <a:custGeom>
              <a:avLst/>
              <a:gdLst/>
              <a:ahLst/>
              <a:cxnLst/>
              <a:rect l="l" t="t" r="r" b="b"/>
              <a:pathLst>
                <a:path w="19157" h="35165" extrusionOk="0">
                  <a:moveTo>
                    <a:pt x="9691" y="1"/>
                  </a:moveTo>
                  <a:cubicBezTo>
                    <a:pt x="9496" y="1"/>
                    <a:pt x="9302" y="16"/>
                    <a:pt x="9111" y="48"/>
                  </a:cubicBezTo>
                  <a:cubicBezTo>
                    <a:pt x="4906" y="1216"/>
                    <a:pt x="1636" y="4721"/>
                    <a:pt x="701" y="9159"/>
                  </a:cubicBezTo>
                  <a:cubicBezTo>
                    <a:pt x="0" y="17569"/>
                    <a:pt x="2103" y="26213"/>
                    <a:pt x="6541" y="33455"/>
                  </a:cubicBezTo>
                  <a:cubicBezTo>
                    <a:pt x="8514" y="34172"/>
                    <a:pt x="10486" y="35165"/>
                    <a:pt x="12565" y="35165"/>
                  </a:cubicBezTo>
                  <a:cubicBezTo>
                    <a:pt x="13194" y="35165"/>
                    <a:pt x="13833" y="35074"/>
                    <a:pt x="14484" y="34856"/>
                  </a:cubicBezTo>
                  <a:cubicBezTo>
                    <a:pt x="15886" y="34156"/>
                    <a:pt x="17521" y="33455"/>
                    <a:pt x="15886" y="31820"/>
                  </a:cubicBezTo>
                  <a:cubicBezTo>
                    <a:pt x="14951" y="30885"/>
                    <a:pt x="13783" y="31352"/>
                    <a:pt x="15886" y="30418"/>
                  </a:cubicBezTo>
                  <a:cubicBezTo>
                    <a:pt x="17755" y="29483"/>
                    <a:pt x="18923" y="27381"/>
                    <a:pt x="18456" y="25278"/>
                  </a:cubicBezTo>
                  <a:cubicBezTo>
                    <a:pt x="18222" y="21073"/>
                    <a:pt x="19156" y="16401"/>
                    <a:pt x="17988" y="12196"/>
                  </a:cubicBezTo>
                  <a:cubicBezTo>
                    <a:pt x="17988" y="10327"/>
                    <a:pt x="17521" y="8458"/>
                    <a:pt x="16820" y="6823"/>
                  </a:cubicBezTo>
                  <a:cubicBezTo>
                    <a:pt x="15297" y="2905"/>
                    <a:pt x="12353" y="1"/>
                    <a:pt x="9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4" name="Google Shape;26584;p70"/>
            <p:cNvSpPr/>
            <p:nvPr/>
          </p:nvSpPr>
          <p:spPr>
            <a:xfrm>
              <a:off x="1484140" y="3713555"/>
              <a:ext cx="202474" cy="428526"/>
            </a:xfrm>
            <a:custGeom>
              <a:avLst/>
              <a:gdLst/>
              <a:ahLst/>
              <a:cxnLst/>
              <a:rect l="l" t="t" r="r" b="b"/>
              <a:pathLst>
                <a:path w="17054" h="36094" extrusionOk="0">
                  <a:moveTo>
                    <a:pt x="5190" y="1"/>
                  </a:moveTo>
                  <a:cubicBezTo>
                    <a:pt x="2261" y="1"/>
                    <a:pt x="392" y="2394"/>
                    <a:pt x="234" y="6820"/>
                  </a:cubicBezTo>
                  <a:cubicBezTo>
                    <a:pt x="234" y="7755"/>
                    <a:pt x="234" y="8689"/>
                    <a:pt x="467" y="9624"/>
                  </a:cubicBezTo>
                  <a:lnTo>
                    <a:pt x="0" y="9624"/>
                  </a:lnTo>
                  <a:cubicBezTo>
                    <a:pt x="467" y="14529"/>
                    <a:pt x="701" y="19435"/>
                    <a:pt x="1402" y="24108"/>
                  </a:cubicBezTo>
                  <a:cubicBezTo>
                    <a:pt x="1869" y="26677"/>
                    <a:pt x="2570" y="29247"/>
                    <a:pt x="3504" y="31583"/>
                  </a:cubicBezTo>
                  <a:cubicBezTo>
                    <a:pt x="4553" y="34308"/>
                    <a:pt x="6918" y="36093"/>
                    <a:pt x="9755" y="36093"/>
                  </a:cubicBezTo>
                  <a:cubicBezTo>
                    <a:pt x="10080" y="36093"/>
                    <a:pt x="10411" y="36070"/>
                    <a:pt x="10746" y="36022"/>
                  </a:cubicBezTo>
                  <a:cubicBezTo>
                    <a:pt x="13550" y="35321"/>
                    <a:pt x="15419" y="32751"/>
                    <a:pt x="15419" y="29948"/>
                  </a:cubicBezTo>
                  <a:cubicBezTo>
                    <a:pt x="15886" y="28079"/>
                    <a:pt x="15886" y="26210"/>
                    <a:pt x="15652" y="24341"/>
                  </a:cubicBezTo>
                  <a:cubicBezTo>
                    <a:pt x="14951" y="20603"/>
                    <a:pt x="14951" y="16866"/>
                    <a:pt x="15886" y="13361"/>
                  </a:cubicBezTo>
                  <a:cubicBezTo>
                    <a:pt x="17054" y="7521"/>
                    <a:pt x="13783" y="4251"/>
                    <a:pt x="10046" y="1681"/>
                  </a:cubicBezTo>
                  <a:cubicBezTo>
                    <a:pt x="8232" y="548"/>
                    <a:pt x="6590" y="1"/>
                    <a:pt x="5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5" name="Google Shape;26585;p70"/>
            <p:cNvSpPr/>
            <p:nvPr/>
          </p:nvSpPr>
          <p:spPr>
            <a:xfrm>
              <a:off x="1331590" y="2482626"/>
              <a:ext cx="216353" cy="464523"/>
            </a:xfrm>
            <a:custGeom>
              <a:avLst/>
              <a:gdLst/>
              <a:ahLst/>
              <a:cxnLst/>
              <a:rect l="l" t="t" r="r" b="b"/>
              <a:pathLst>
                <a:path w="18223" h="39126" extrusionOk="0">
                  <a:moveTo>
                    <a:pt x="12382" y="1"/>
                  </a:moveTo>
                  <a:cubicBezTo>
                    <a:pt x="10378" y="201"/>
                    <a:pt x="9577" y="2808"/>
                    <a:pt x="7621" y="2808"/>
                  </a:cubicBezTo>
                  <a:cubicBezTo>
                    <a:pt x="7296" y="2808"/>
                    <a:pt x="6940" y="2737"/>
                    <a:pt x="6542" y="2570"/>
                  </a:cubicBezTo>
                  <a:cubicBezTo>
                    <a:pt x="4906" y="4907"/>
                    <a:pt x="3505" y="7243"/>
                    <a:pt x="2570" y="9812"/>
                  </a:cubicBezTo>
                  <a:cubicBezTo>
                    <a:pt x="1" y="17989"/>
                    <a:pt x="1870" y="26399"/>
                    <a:pt x="2103" y="34575"/>
                  </a:cubicBezTo>
                  <a:cubicBezTo>
                    <a:pt x="2103" y="36444"/>
                    <a:pt x="3505" y="37379"/>
                    <a:pt x="5140" y="38080"/>
                  </a:cubicBezTo>
                  <a:cubicBezTo>
                    <a:pt x="6588" y="38772"/>
                    <a:pt x="7884" y="39125"/>
                    <a:pt x="9059" y="39125"/>
                  </a:cubicBezTo>
                  <a:cubicBezTo>
                    <a:pt x="12242" y="39125"/>
                    <a:pt x="14539" y="36532"/>
                    <a:pt x="16587" y="31071"/>
                  </a:cubicBezTo>
                  <a:cubicBezTo>
                    <a:pt x="17521" y="20792"/>
                    <a:pt x="18222" y="10981"/>
                    <a:pt x="13784" y="1402"/>
                  </a:cubicBezTo>
                  <a:cubicBezTo>
                    <a:pt x="13316" y="935"/>
                    <a:pt x="12849" y="468"/>
                    <a:pt x="12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6" name="Google Shape;26586;p70"/>
            <p:cNvSpPr/>
            <p:nvPr/>
          </p:nvSpPr>
          <p:spPr>
            <a:xfrm>
              <a:off x="1911265" y="2808692"/>
              <a:ext cx="196929" cy="412629"/>
            </a:xfrm>
            <a:custGeom>
              <a:avLst/>
              <a:gdLst/>
              <a:ahLst/>
              <a:cxnLst/>
              <a:rect l="l" t="t" r="r" b="b"/>
              <a:pathLst>
                <a:path w="16587" h="34755" extrusionOk="0">
                  <a:moveTo>
                    <a:pt x="7705" y="0"/>
                  </a:moveTo>
                  <a:cubicBezTo>
                    <a:pt x="7198" y="0"/>
                    <a:pt x="6655" y="104"/>
                    <a:pt x="6074" y="337"/>
                  </a:cubicBezTo>
                  <a:cubicBezTo>
                    <a:pt x="2804" y="1505"/>
                    <a:pt x="701" y="4308"/>
                    <a:pt x="234" y="7579"/>
                  </a:cubicBezTo>
                  <a:cubicBezTo>
                    <a:pt x="0" y="8513"/>
                    <a:pt x="0" y="9447"/>
                    <a:pt x="0" y="10382"/>
                  </a:cubicBezTo>
                  <a:cubicBezTo>
                    <a:pt x="468" y="16456"/>
                    <a:pt x="1402" y="22530"/>
                    <a:pt x="2804" y="28370"/>
                  </a:cubicBezTo>
                  <a:cubicBezTo>
                    <a:pt x="3037" y="30239"/>
                    <a:pt x="4205" y="31874"/>
                    <a:pt x="5607" y="33042"/>
                  </a:cubicBezTo>
                  <a:cubicBezTo>
                    <a:pt x="6777" y="34212"/>
                    <a:pt x="8246" y="34754"/>
                    <a:pt x="9693" y="34754"/>
                  </a:cubicBezTo>
                  <a:cubicBezTo>
                    <a:pt x="12291" y="34754"/>
                    <a:pt x="14818" y="33006"/>
                    <a:pt x="15419" y="30005"/>
                  </a:cubicBezTo>
                  <a:cubicBezTo>
                    <a:pt x="16353" y="27669"/>
                    <a:pt x="16587" y="25099"/>
                    <a:pt x="16587" y="22296"/>
                  </a:cubicBezTo>
                  <a:cubicBezTo>
                    <a:pt x="16120" y="15989"/>
                    <a:pt x="16120" y="10148"/>
                    <a:pt x="13083" y="4775"/>
                  </a:cubicBezTo>
                  <a:cubicBezTo>
                    <a:pt x="11913" y="2632"/>
                    <a:pt x="10256" y="0"/>
                    <a:pt x="7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7" name="Google Shape;26587;p70"/>
            <p:cNvSpPr/>
            <p:nvPr/>
          </p:nvSpPr>
          <p:spPr>
            <a:xfrm>
              <a:off x="2826528" y="2160596"/>
              <a:ext cx="241320" cy="346630"/>
            </a:xfrm>
            <a:custGeom>
              <a:avLst/>
              <a:gdLst/>
              <a:ahLst/>
              <a:cxnLst/>
              <a:rect l="l" t="t" r="r" b="b"/>
              <a:pathLst>
                <a:path w="20326" h="29196" extrusionOk="0">
                  <a:moveTo>
                    <a:pt x="10941" y="0"/>
                  </a:moveTo>
                  <a:cubicBezTo>
                    <a:pt x="9133" y="0"/>
                    <a:pt x="7298" y="671"/>
                    <a:pt x="5841" y="2128"/>
                  </a:cubicBezTo>
                  <a:cubicBezTo>
                    <a:pt x="3272" y="3997"/>
                    <a:pt x="1403" y="7034"/>
                    <a:pt x="1169" y="10305"/>
                  </a:cubicBezTo>
                  <a:cubicBezTo>
                    <a:pt x="702" y="14510"/>
                    <a:pt x="468" y="18715"/>
                    <a:pt x="1" y="22686"/>
                  </a:cubicBezTo>
                  <a:cubicBezTo>
                    <a:pt x="1870" y="24555"/>
                    <a:pt x="2804" y="27592"/>
                    <a:pt x="5374" y="28526"/>
                  </a:cubicBezTo>
                  <a:cubicBezTo>
                    <a:pt x="6976" y="28963"/>
                    <a:pt x="8442" y="29196"/>
                    <a:pt x="9758" y="29196"/>
                  </a:cubicBezTo>
                  <a:cubicBezTo>
                    <a:pt x="12662" y="29196"/>
                    <a:pt x="14834" y="28062"/>
                    <a:pt x="16120" y="25489"/>
                  </a:cubicBezTo>
                  <a:cubicBezTo>
                    <a:pt x="19624" y="19416"/>
                    <a:pt x="20325" y="12174"/>
                    <a:pt x="17989" y="5399"/>
                  </a:cubicBezTo>
                  <a:cubicBezTo>
                    <a:pt x="17102" y="1997"/>
                    <a:pt x="14061" y="0"/>
                    <a:pt x="109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8" name="Google Shape;26588;p70"/>
            <p:cNvSpPr/>
            <p:nvPr/>
          </p:nvSpPr>
          <p:spPr>
            <a:xfrm>
              <a:off x="1539609" y="2998308"/>
              <a:ext cx="188618" cy="463396"/>
            </a:xfrm>
            <a:custGeom>
              <a:avLst/>
              <a:gdLst/>
              <a:ahLst/>
              <a:cxnLst/>
              <a:rect l="l" t="t" r="r" b="b"/>
              <a:pathLst>
                <a:path w="15887" h="39031" extrusionOk="0">
                  <a:moveTo>
                    <a:pt x="7891" y="0"/>
                  </a:moveTo>
                  <a:cubicBezTo>
                    <a:pt x="4652" y="0"/>
                    <a:pt x="2278" y="2097"/>
                    <a:pt x="1169" y="6091"/>
                  </a:cubicBezTo>
                  <a:cubicBezTo>
                    <a:pt x="701" y="7727"/>
                    <a:pt x="468" y="9128"/>
                    <a:pt x="234" y="10764"/>
                  </a:cubicBezTo>
                  <a:cubicBezTo>
                    <a:pt x="0" y="16137"/>
                    <a:pt x="0" y="21276"/>
                    <a:pt x="234" y="26649"/>
                  </a:cubicBezTo>
                  <a:cubicBezTo>
                    <a:pt x="3037" y="30387"/>
                    <a:pt x="701" y="36461"/>
                    <a:pt x="5841" y="39031"/>
                  </a:cubicBezTo>
                  <a:lnTo>
                    <a:pt x="7242" y="39031"/>
                  </a:lnTo>
                  <a:cubicBezTo>
                    <a:pt x="12849" y="36461"/>
                    <a:pt x="15886" y="30854"/>
                    <a:pt x="15185" y="25014"/>
                  </a:cubicBezTo>
                  <a:cubicBezTo>
                    <a:pt x="14718" y="18940"/>
                    <a:pt x="14484" y="12866"/>
                    <a:pt x="14484" y="6792"/>
                  </a:cubicBezTo>
                  <a:cubicBezTo>
                    <a:pt x="14952" y="3288"/>
                    <a:pt x="11915" y="18"/>
                    <a:pt x="8410" y="18"/>
                  </a:cubicBezTo>
                  <a:cubicBezTo>
                    <a:pt x="8235" y="6"/>
                    <a:pt x="8062" y="0"/>
                    <a:pt x="78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9" name="Google Shape;26589;p70"/>
            <p:cNvSpPr/>
            <p:nvPr/>
          </p:nvSpPr>
          <p:spPr>
            <a:xfrm>
              <a:off x="2302334" y="2825100"/>
              <a:ext cx="188618" cy="351379"/>
            </a:xfrm>
            <a:custGeom>
              <a:avLst/>
              <a:gdLst/>
              <a:ahLst/>
              <a:cxnLst/>
              <a:rect l="l" t="t" r="r" b="b"/>
              <a:pathLst>
                <a:path w="15887" h="29596" extrusionOk="0">
                  <a:moveTo>
                    <a:pt x="11578" y="1"/>
                  </a:moveTo>
                  <a:cubicBezTo>
                    <a:pt x="10397" y="1"/>
                    <a:pt x="9074" y="654"/>
                    <a:pt x="7856" y="654"/>
                  </a:cubicBezTo>
                  <a:cubicBezTo>
                    <a:pt x="7648" y="654"/>
                    <a:pt x="7443" y="634"/>
                    <a:pt x="7242" y="590"/>
                  </a:cubicBezTo>
                  <a:cubicBezTo>
                    <a:pt x="6749" y="449"/>
                    <a:pt x="6260" y="382"/>
                    <a:pt x="5787" y="382"/>
                  </a:cubicBezTo>
                  <a:cubicBezTo>
                    <a:pt x="3124" y="382"/>
                    <a:pt x="935" y="2485"/>
                    <a:pt x="935" y="5262"/>
                  </a:cubicBezTo>
                  <a:cubicBezTo>
                    <a:pt x="0" y="11570"/>
                    <a:pt x="234" y="17877"/>
                    <a:pt x="1869" y="23951"/>
                  </a:cubicBezTo>
                  <a:cubicBezTo>
                    <a:pt x="2311" y="25938"/>
                    <a:pt x="6927" y="29596"/>
                    <a:pt x="8812" y="29596"/>
                  </a:cubicBezTo>
                  <a:cubicBezTo>
                    <a:pt x="8922" y="29596"/>
                    <a:pt x="9022" y="29583"/>
                    <a:pt x="9111" y="29558"/>
                  </a:cubicBezTo>
                  <a:cubicBezTo>
                    <a:pt x="11681" y="28857"/>
                    <a:pt x="13550" y="26754"/>
                    <a:pt x="13784" y="24185"/>
                  </a:cubicBezTo>
                  <a:cubicBezTo>
                    <a:pt x="15185" y="20447"/>
                    <a:pt x="15886" y="16709"/>
                    <a:pt x="15652" y="12971"/>
                  </a:cubicBezTo>
                  <a:cubicBezTo>
                    <a:pt x="15652" y="10869"/>
                    <a:pt x="15652" y="9467"/>
                    <a:pt x="15652" y="8299"/>
                  </a:cubicBezTo>
                  <a:cubicBezTo>
                    <a:pt x="15652" y="5729"/>
                    <a:pt x="14952" y="3160"/>
                    <a:pt x="13550" y="1057"/>
                  </a:cubicBezTo>
                  <a:cubicBezTo>
                    <a:pt x="12985" y="250"/>
                    <a:pt x="12308" y="1"/>
                    <a:pt x="11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0" name="Google Shape;26590;p70"/>
            <p:cNvSpPr/>
            <p:nvPr/>
          </p:nvSpPr>
          <p:spPr>
            <a:xfrm>
              <a:off x="2748870" y="2776447"/>
              <a:ext cx="199707" cy="333024"/>
            </a:xfrm>
            <a:custGeom>
              <a:avLst/>
              <a:gdLst/>
              <a:ahLst/>
              <a:cxnLst/>
              <a:rect l="l" t="t" r="r" b="b"/>
              <a:pathLst>
                <a:path w="16821" h="28050" extrusionOk="0">
                  <a:moveTo>
                    <a:pt x="9596" y="0"/>
                  </a:moveTo>
                  <a:cubicBezTo>
                    <a:pt x="8586" y="0"/>
                    <a:pt x="7484" y="162"/>
                    <a:pt x="6308" y="483"/>
                  </a:cubicBezTo>
                  <a:cubicBezTo>
                    <a:pt x="4673" y="2118"/>
                    <a:pt x="5374" y="4921"/>
                    <a:pt x="3505" y="6090"/>
                  </a:cubicBezTo>
                  <a:cubicBezTo>
                    <a:pt x="1870" y="11463"/>
                    <a:pt x="1" y="16602"/>
                    <a:pt x="1636" y="22209"/>
                  </a:cubicBezTo>
                  <a:cubicBezTo>
                    <a:pt x="2337" y="25479"/>
                    <a:pt x="5140" y="28049"/>
                    <a:pt x="8411" y="28049"/>
                  </a:cubicBezTo>
                  <a:cubicBezTo>
                    <a:pt x="11915" y="28049"/>
                    <a:pt x="14952" y="25713"/>
                    <a:pt x="15419" y="22209"/>
                  </a:cubicBezTo>
                  <a:cubicBezTo>
                    <a:pt x="16587" y="16836"/>
                    <a:pt x="16821" y="11229"/>
                    <a:pt x="15886" y="5622"/>
                  </a:cubicBezTo>
                  <a:cubicBezTo>
                    <a:pt x="15346" y="1839"/>
                    <a:pt x="12999" y="0"/>
                    <a:pt x="9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1" name="Google Shape;26591;p70"/>
            <p:cNvSpPr/>
            <p:nvPr/>
          </p:nvSpPr>
          <p:spPr>
            <a:xfrm>
              <a:off x="2366125" y="2237055"/>
              <a:ext cx="208030" cy="329367"/>
            </a:xfrm>
            <a:custGeom>
              <a:avLst/>
              <a:gdLst/>
              <a:ahLst/>
              <a:cxnLst/>
              <a:rect l="l" t="t" r="r" b="b"/>
              <a:pathLst>
                <a:path w="17522" h="27742" extrusionOk="0">
                  <a:moveTo>
                    <a:pt x="4726" y="1"/>
                  </a:moveTo>
                  <a:cubicBezTo>
                    <a:pt x="4081" y="1"/>
                    <a:pt x="3436" y="172"/>
                    <a:pt x="2804" y="594"/>
                  </a:cubicBezTo>
                  <a:cubicBezTo>
                    <a:pt x="1" y="2463"/>
                    <a:pt x="935" y="6201"/>
                    <a:pt x="935" y="9004"/>
                  </a:cubicBezTo>
                  <a:cubicBezTo>
                    <a:pt x="468" y="13676"/>
                    <a:pt x="1636" y="18349"/>
                    <a:pt x="3738" y="22554"/>
                  </a:cubicBezTo>
                  <a:cubicBezTo>
                    <a:pt x="5043" y="24945"/>
                    <a:pt x="6954" y="27741"/>
                    <a:pt x="10037" y="27741"/>
                  </a:cubicBezTo>
                  <a:cubicBezTo>
                    <a:pt x="10267" y="27741"/>
                    <a:pt x="10503" y="27726"/>
                    <a:pt x="10747" y="27693"/>
                  </a:cubicBezTo>
                  <a:cubicBezTo>
                    <a:pt x="14017" y="27226"/>
                    <a:pt x="13784" y="23722"/>
                    <a:pt x="14952" y="21853"/>
                  </a:cubicBezTo>
                  <a:cubicBezTo>
                    <a:pt x="15419" y="21152"/>
                    <a:pt x="15652" y="20451"/>
                    <a:pt x="15886" y="19750"/>
                  </a:cubicBezTo>
                  <a:cubicBezTo>
                    <a:pt x="17521" y="13443"/>
                    <a:pt x="15419" y="5266"/>
                    <a:pt x="10980" y="2930"/>
                  </a:cubicBezTo>
                  <a:cubicBezTo>
                    <a:pt x="9171" y="2026"/>
                    <a:pt x="6942" y="1"/>
                    <a:pt x="4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2" name="Google Shape;26592;p70"/>
            <p:cNvSpPr/>
            <p:nvPr/>
          </p:nvSpPr>
          <p:spPr>
            <a:xfrm>
              <a:off x="1140218" y="3130710"/>
              <a:ext cx="183062" cy="304114"/>
            </a:xfrm>
            <a:custGeom>
              <a:avLst/>
              <a:gdLst/>
              <a:ahLst/>
              <a:cxnLst/>
              <a:rect l="l" t="t" r="r" b="b"/>
              <a:pathLst>
                <a:path w="15419" h="25615" extrusionOk="0">
                  <a:moveTo>
                    <a:pt x="5548" y="0"/>
                  </a:moveTo>
                  <a:cubicBezTo>
                    <a:pt x="5180" y="0"/>
                    <a:pt x="4809" y="26"/>
                    <a:pt x="4439" y="79"/>
                  </a:cubicBezTo>
                  <a:cubicBezTo>
                    <a:pt x="701" y="546"/>
                    <a:pt x="468" y="3583"/>
                    <a:pt x="234" y="6386"/>
                  </a:cubicBezTo>
                  <a:lnTo>
                    <a:pt x="234" y="11993"/>
                  </a:lnTo>
                  <a:lnTo>
                    <a:pt x="0" y="11993"/>
                  </a:lnTo>
                  <a:cubicBezTo>
                    <a:pt x="0" y="14797"/>
                    <a:pt x="234" y="17600"/>
                    <a:pt x="701" y="20403"/>
                  </a:cubicBezTo>
                  <a:cubicBezTo>
                    <a:pt x="1402" y="23207"/>
                    <a:pt x="3738" y="25309"/>
                    <a:pt x="6775" y="25543"/>
                  </a:cubicBezTo>
                  <a:cubicBezTo>
                    <a:pt x="7171" y="25587"/>
                    <a:pt x="7583" y="25614"/>
                    <a:pt x="7996" y="25614"/>
                  </a:cubicBezTo>
                  <a:cubicBezTo>
                    <a:pt x="9778" y="25614"/>
                    <a:pt x="11579" y="25103"/>
                    <a:pt x="12148" y="23207"/>
                  </a:cubicBezTo>
                  <a:cubicBezTo>
                    <a:pt x="14017" y="16899"/>
                    <a:pt x="15419" y="10592"/>
                    <a:pt x="12615" y="4284"/>
                  </a:cubicBezTo>
                  <a:cubicBezTo>
                    <a:pt x="11165" y="1591"/>
                    <a:pt x="8429" y="0"/>
                    <a:pt x="5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3" name="Google Shape;26593;p70"/>
            <p:cNvSpPr/>
            <p:nvPr/>
          </p:nvSpPr>
          <p:spPr>
            <a:xfrm>
              <a:off x="1475818" y="2499271"/>
              <a:ext cx="94315" cy="352257"/>
            </a:xfrm>
            <a:custGeom>
              <a:avLst/>
              <a:gdLst/>
              <a:ahLst/>
              <a:cxnLst/>
              <a:rect l="l" t="t" r="r" b="b"/>
              <a:pathLst>
                <a:path w="7944" h="29670" extrusionOk="0">
                  <a:moveTo>
                    <a:pt x="1636" y="0"/>
                  </a:moveTo>
                  <a:lnTo>
                    <a:pt x="1636" y="0"/>
                  </a:lnTo>
                  <a:cubicBezTo>
                    <a:pt x="0" y="1636"/>
                    <a:pt x="234" y="4205"/>
                    <a:pt x="2103" y="5373"/>
                  </a:cubicBezTo>
                  <a:cubicBezTo>
                    <a:pt x="3505" y="6308"/>
                    <a:pt x="4205" y="8177"/>
                    <a:pt x="3738" y="9812"/>
                  </a:cubicBezTo>
                  <a:cubicBezTo>
                    <a:pt x="1636" y="16353"/>
                    <a:pt x="5140" y="22894"/>
                    <a:pt x="4439" y="29669"/>
                  </a:cubicBezTo>
                  <a:cubicBezTo>
                    <a:pt x="7943" y="22661"/>
                    <a:pt x="6074" y="15185"/>
                    <a:pt x="6074" y="7943"/>
                  </a:cubicBezTo>
                  <a:cubicBezTo>
                    <a:pt x="6074" y="4673"/>
                    <a:pt x="4439" y="1636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4" name="Google Shape;26594;p70"/>
            <p:cNvSpPr/>
            <p:nvPr/>
          </p:nvSpPr>
          <p:spPr>
            <a:xfrm>
              <a:off x="2074904" y="2380012"/>
              <a:ext cx="166429" cy="287113"/>
            </a:xfrm>
            <a:custGeom>
              <a:avLst/>
              <a:gdLst/>
              <a:ahLst/>
              <a:cxnLst/>
              <a:rect l="l" t="t" r="r" b="b"/>
              <a:pathLst>
                <a:path w="14018" h="24183" extrusionOk="0">
                  <a:moveTo>
                    <a:pt x="11447" y="0"/>
                  </a:moveTo>
                  <a:lnTo>
                    <a:pt x="11447" y="0"/>
                  </a:lnTo>
                  <a:cubicBezTo>
                    <a:pt x="9812" y="6308"/>
                    <a:pt x="14017" y="13783"/>
                    <a:pt x="7009" y="19156"/>
                  </a:cubicBezTo>
                  <a:cubicBezTo>
                    <a:pt x="4906" y="20792"/>
                    <a:pt x="5607" y="21960"/>
                    <a:pt x="4906" y="21960"/>
                  </a:cubicBezTo>
                  <a:cubicBezTo>
                    <a:pt x="3271" y="21726"/>
                    <a:pt x="1636" y="21492"/>
                    <a:pt x="0" y="21259"/>
                  </a:cubicBezTo>
                  <a:lnTo>
                    <a:pt x="0" y="21259"/>
                  </a:lnTo>
                  <a:cubicBezTo>
                    <a:pt x="2747" y="23208"/>
                    <a:pt x="5091" y="24183"/>
                    <a:pt x="6980" y="24183"/>
                  </a:cubicBezTo>
                  <a:cubicBezTo>
                    <a:pt x="10072" y="24183"/>
                    <a:pt x="11947" y="21573"/>
                    <a:pt x="12382" y="16353"/>
                  </a:cubicBezTo>
                  <a:cubicBezTo>
                    <a:pt x="12849" y="10980"/>
                    <a:pt x="13550" y="5373"/>
                    <a:pt x="114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5" name="Google Shape;26595;p70"/>
            <p:cNvSpPr/>
            <p:nvPr/>
          </p:nvSpPr>
          <p:spPr>
            <a:xfrm>
              <a:off x="2826528" y="2429936"/>
              <a:ext cx="63815" cy="70546"/>
            </a:xfrm>
            <a:custGeom>
              <a:avLst/>
              <a:gdLst/>
              <a:ahLst/>
              <a:cxnLst/>
              <a:rect l="l" t="t" r="r" b="b"/>
              <a:pathLst>
                <a:path w="5375" h="5942" extrusionOk="0">
                  <a:moveTo>
                    <a:pt x="1" y="0"/>
                  </a:moveTo>
                  <a:cubicBezTo>
                    <a:pt x="1" y="3161"/>
                    <a:pt x="761" y="5942"/>
                    <a:pt x="4168" y="5942"/>
                  </a:cubicBezTo>
                  <a:cubicBezTo>
                    <a:pt x="4538" y="5942"/>
                    <a:pt x="4939" y="5909"/>
                    <a:pt x="5374" y="5840"/>
                  </a:cubicBezTo>
                  <a:cubicBezTo>
                    <a:pt x="3739" y="3972"/>
                    <a:pt x="3038" y="93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6" name="Google Shape;26596;p70"/>
            <p:cNvSpPr/>
            <p:nvPr/>
          </p:nvSpPr>
          <p:spPr>
            <a:xfrm>
              <a:off x="2782161" y="2782169"/>
              <a:ext cx="52702" cy="66581"/>
            </a:xfrm>
            <a:custGeom>
              <a:avLst/>
              <a:gdLst/>
              <a:ahLst/>
              <a:cxnLst/>
              <a:rect l="l" t="t" r="r" b="b"/>
              <a:pathLst>
                <a:path w="4439" h="5608" extrusionOk="0">
                  <a:moveTo>
                    <a:pt x="3504" y="1"/>
                  </a:moveTo>
                  <a:cubicBezTo>
                    <a:pt x="1402" y="935"/>
                    <a:pt x="0" y="3271"/>
                    <a:pt x="701" y="5608"/>
                  </a:cubicBezTo>
                  <a:cubicBezTo>
                    <a:pt x="4439" y="5140"/>
                    <a:pt x="3271" y="2337"/>
                    <a:pt x="35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7" name="Google Shape;26597;p70"/>
            <p:cNvSpPr/>
            <p:nvPr/>
          </p:nvSpPr>
          <p:spPr>
            <a:xfrm>
              <a:off x="1184597" y="2061045"/>
              <a:ext cx="38835" cy="88771"/>
            </a:xfrm>
            <a:custGeom>
              <a:avLst/>
              <a:gdLst/>
              <a:ahLst/>
              <a:cxnLst/>
              <a:rect l="l" t="t" r="r" b="b"/>
              <a:pathLst>
                <a:path w="3271" h="7477" extrusionOk="0">
                  <a:moveTo>
                    <a:pt x="2103" y="1"/>
                  </a:moveTo>
                  <a:lnTo>
                    <a:pt x="2103" y="1"/>
                  </a:lnTo>
                  <a:cubicBezTo>
                    <a:pt x="467" y="2103"/>
                    <a:pt x="0" y="4907"/>
                    <a:pt x="701" y="7476"/>
                  </a:cubicBezTo>
                  <a:cubicBezTo>
                    <a:pt x="3271" y="5374"/>
                    <a:pt x="2103" y="2570"/>
                    <a:pt x="2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8" name="Google Shape;26598;p70"/>
            <p:cNvSpPr/>
            <p:nvPr/>
          </p:nvSpPr>
          <p:spPr>
            <a:xfrm>
              <a:off x="1181819" y="2180316"/>
              <a:ext cx="11113" cy="19423"/>
            </a:xfrm>
            <a:custGeom>
              <a:avLst/>
              <a:gdLst/>
              <a:ahLst/>
              <a:cxnLst/>
              <a:rect l="l" t="t" r="r" b="b"/>
              <a:pathLst>
                <a:path w="936" h="1636" extrusionOk="0">
                  <a:moveTo>
                    <a:pt x="935" y="0"/>
                  </a:moveTo>
                  <a:cubicBezTo>
                    <a:pt x="234" y="467"/>
                    <a:pt x="1" y="1168"/>
                    <a:pt x="935" y="1635"/>
                  </a:cubicBezTo>
                  <a:lnTo>
                    <a:pt x="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9" name="Google Shape;26599;p70"/>
            <p:cNvSpPr/>
            <p:nvPr/>
          </p:nvSpPr>
          <p:spPr>
            <a:xfrm>
              <a:off x="1181819" y="2149804"/>
              <a:ext cx="11113" cy="19423"/>
            </a:xfrm>
            <a:custGeom>
              <a:avLst/>
              <a:gdLst/>
              <a:ahLst/>
              <a:cxnLst/>
              <a:rect l="l" t="t" r="r" b="b"/>
              <a:pathLst>
                <a:path w="936" h="1636" extrusionOk="0">
                  <a:moveTo>
                    <a:pt x="935" y="0"/>
                  </a:moveTo>
                  <a:cubicBezTo>
                    <a:pt x="1" y="468"/>
                    <a:pt x="1" y="1168"/>
                    <a:pt x="935" y="1636"/>
                  </a:cubicBezTo>
                  <a:lnTo>
                    <a:pt x="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00" name="Google Shape;26600;p70"/>
          <p:cNvGrpSpPr/>
          <p:nvPr/>
        </p:nvGrpSpPr>
        <p:grpSpPr>
          <a:xfrm>
            <a:off x="4214064" y="2123542"/>
            <a:ext cx="327834" cy="2469681"/>
            <a:chOff x="3363250" y="386200"/>
            <a:chExt cx="854625" cy="4828625"/>
          </a:xfrm>
        </p:grpSpPr>
        <p:sp>
          <p:nvSpPr>
            <p:cNvPr id="26601" name="Google Shape;26601;p70"/>
            <p:cNvSpPr/>
            <p:nvPr/>
          </p:nvSpPr>
          <p:spPr>
            <a:xfrm>
              <a:off x="3457575" y="587475"/>
              <a:ext cx="715925" cy="3781600"/>
            </a:xfrm>
            <a:custGeom>
              <a:avLst/>
              <a:gdLst/>
              <a:ahLst/>
              <a:cxnLst/>
              <a:rect l="l" t="t" r="r" b="b"/>
              <a:pathLst>
                <a:path w="28637" h="151264" extrusionOk="0">
                  <a:moveTo>
                    <a:pt x="436" y="0"/>
                  </a:moveTo>
                  <a:cubicBezTo>
                    <a:pt x="294" y="0"/>
                    <a:pt x="149" y="4"/>
                    <a:pt x="1" y="11"/>
                  </a:cubicBezTo>
                  <a:cubicBezTo>
                    <a:pt x="889" y="2009"/>
                    <a:pt x="1777" y="4006"/>
                    <a:pt x="2665" y="6004"/>
                  </a:cubicBezTo>
                  <a:cubicBezTo>
                    <a:pt x="10212" y="19323"/>
                    <a:pt x="9990" y="33530"/>
                    <a:pt x="5772" y="47515"/>
                  </a:cubicBezTo>
                  <a:cubicBezTo>
                    <a:pt x="2887" y="55506"/>
                    <a:pt x="1777" y="63719"/>
                    <a:pt x="2665" y="72155"/>
                  </a:cubicBezTo>
                  <a:cubicBezTo>
                    <a:pt x="3109" y="78592"/>
                    <a:pt x="5550" y="85029"/>
                    <a:pt x="9324" y="90357"/>
                  </a:cubicBezTo>
                  <a:cubicBezTo>
                    <a:pt x="16649" y="100124"/>
                    <a:pt x="21533" y="110779"/>
                    <a:pt x="17537" y="123654"/>
                  </a:cubicBezTo>
                  <a:cubicBezTo>
                    <a:pt x="18425" y="125430"/>
                    <a:pt x="18647" y="127428"/>
                    <a:pt x="18203" y="129648"/>
                  </a:cubicBezTo>
                  <a:cubicBezTo>
                    <a:pt x="17315" y="134087"/>
                    <a:pt x="15095" y="138749"/>
                    <a:pt x="16649" y="143632"/>
                  </a:cubicBezTo>
                  <a:cubicBezTo>
                    <a:pt x="16649" y="144298"/>
                    <a:pt x="17759" y="144298"/>
                    <a:pt x="17537" y="144742"/>
                  </a:cubicBezTo>
                  <a:cubicBezTo>
                    <a:pt x="17462" y="144818"/>
                    <a:pt x="17393" y="144848"/>
                    <a:pt x="17327" y="144848"/>
                  </a:cubicBezTo>
                  <a:cubicBezTo>
                    <a:pt x="17041" y="144848"/>
                    <a:pt x="16814" y="144269"/>
                    <a:pt x="16379" y="144269"/>
                  </a:cubicBezTo>
                  <a:cubicBezTo>
                    <a:pt x="16325" y="144269"/>
                    <a:pt x="16267" y="144278"/>
                    <a:pt x="16205" y="144298"/>
                  </a:cubicBezTo>
                  <a:cubicBezTo>
                    <a:pt x="13320" y="144742"/>
                    <a:pt x="15095" y="147850"/>
                    <a:pt x="13542" y="148960"/>
                  </a:cubicBezTo>
                  <a:lnTo>
                    <a:pt x="13542" y="150292"/>
                  </a:lnTo>
                  <a:cubicBezTo>
                    <a:pt x="13986" y="150736"/>
                    <a:pt x="14651" y="150958"/>
                    <a:pt x="15095" y="151180"/>
                  </a:cubicBezTo>
                  <a:cubicBezTo>
                    <a:pt x="15373" y="151235"/>
                    <a:pt x="15636" y="151263"/>
                    <a:pt x="15886" y="151263"/>
                  </a:cubicBezTo>
                  <a:cubicBezTo>
                    <a:pt x="16635" y="151263"/>
                    <a:pt x="17260" y="151013"/>
                    <a:pt x="17759" y="150514"/>
                  </a:cubicBezTo>
                  <a:cubicBezTo>
                    <a:pt x="16649" y="147850"/>
                    <a:pt x="19757" y="148960"/>
                    <a:pt x="20201" y="147628"/>
                  </a:cubicBezTo>
                  <a:cubicBezTo>
                    <a:pt x="22199" y="144742"/>
                    <a:pt x="19757" y="141191"/>
                    <a:pt x="21755" y="138305"/>
                  </a:cubicBezTo>
                  <a:cubicBezTo>
                    <a:pt x="23087" y="132533"/>
                    <a:pt x="24419" y="126762"/>
                    <a:pt x="25972" y="120990"/>
                  </a:cubicBezTo>
                  <a:cubicBezTo>
                    <a:pt x="28636" y="110557"/>
                    <a:pt x="25306" y="101234"/>
                    <a:pt x="19757" y="92799"/>
                  </a:cubicBezTo>
                  <a:cubicBezTo>
                    <a:pt x="17093" y="89247"/>
                    <a:pt x="14873" y="85473"/>
                    <a:pt x="13320" y="81256"/>
                  </a:cubicBezTo>
                  <a:cubicBezTo>
                    <a:pt x="10434" y="73043"/>
                    <a:pt x="10212" y="64163"/>
                    <a:pt x="13098" y="55950"/>
                  </a:cubicBezTo>
                  <a:cubicBezTo>
                    <a:pt x="17759" y="43297"/>
                    <a:pt x="18869" y="29756"/>
                    <a:pt x="16205" y="16437"/>
                  </a:cubicBezTo>
                  <a:cubicBezTo>
                    <a:pt x="15539" y="13330"/>
                    <a:pt x="15539" y="9778"/>
                    <a:pt x="12432" y="7780"/>
                  </a:cubicBezTo>
                  <a:cubicBezTo>
                    <a:pt x="7104" y="8668"/>
                    <a:pt x="9768" y="11998"/>
                    <a:pt x="10656" y="14218"/>
                  </a:cubicBezTo>
                  <a:cubicBezTo>
                    <a:pt x="11544" y="16659"/>
                    <a:pt x="13764" y="18657"/>
                    <a:pt x="11766" y="21765"/>
                  </a:cubicBezTo>
                  <a:cubicBezTo>
                    <a:pt x="10878" y="16659"/>
                    <a:pt x="8880" y="11554"/>
                    <a:pt x="7548" y="6670"/>
                  </a:cubicBezTo>
                  <a:cubicBezTo>
                    <a:pt x="6688" y="3231"/>
                    <a:pt x="4788" y="0"/>
                    <a:pt x="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2" name="Google Shape;26602;p70"/>
            <p:cNvSpPr/>
            <p:nvPr/>
          </p:nvSpPr>
          <p:spPr>
            <a:xfrm>
              <a:off x="3363250" y="386200"/>
              <a:ext cx="471725" cy="839750"/>
            </a:xfrm>
            <a:custGeom>
              <a:avLst/>
              <a:gdLst/>
              <a:ahLst/>
              <a:cxnLst/>
              <a:rect l="l" t="t" r="r" b="b"/>
              <a:pathLst>
                <a:path w="18869" h="33590" extrusionOk="0">
                  <a:moveTo>
                    <a:pt x="4125" y="0"/>
                  </a:moveTo>
                  <a:cubicBezTo>
                    <a:pt x="3396" y="0"/>
                    <a:pt x="2790" y="166"/>
                    <a:pt x="2442" y="514"/>
                  </a:cubicBezTo>
                  <a:cubicBezTo>
                    <a:pt x="0" y="3400"/>
                    <a:pt x="2220" y="5620"/>
                    <a:pt x="3774" y="8062"/>
                  </a:cubicBezTo>
                  <a:cubicBezTo>
                    <a:pt x="6438" y="9616"/>
                    <a:pt x="9323" y="11613"/>
                    <a:pt x="9767" y="14277"/>
                  </a:cubicBezTo>
                  <a:cubicBezTo>
                    <a:pt x="10877" y="20715"/>
                    <a:pt x="14207" y="26486"/>
                    <a:pt x="14207" y="33146"/>
                  </a:cubicBezTo>
                  <a:cubicBezTo>
                    <a:pt x="14207" y="33146"/>
                    <a:pt x="14873" y="33368"/>
                    <a:pt x="15317" y="33590"/>
                  </a:cubicBezTo>
                  <a:cubicBezTo>
                    <a:pt x="18868" y="28040"/>
                    <a:pt x="18646" y="28262"/>
                    <a:pt x="15539" y="21825"/>
                  </a:cubicBezTo>
                  <a:cubicBezTo>
                    <a:pt x="14651" y="20271"/>
                    <a:pt x="13319" y="17607"/>
                    <a:pt x="16205" y="15831"/>
                  </a:cubicBezTo>
                  <a:cubicBezTo>
                    <a:pt x="15761" y="10948"/>
                    <a:pt x="12431" y="7618"/>
                    <a:pt x="10211" y="3622"/>
                  </a:cubicBezTo>
                  <a:cubicBezTo>
                    <a:pt x="9228" y="1327"/>
                    <a:pt x="6185" y="0"/>
                    <a:pt x="4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3" name="Google Shape;26603;p70"/>
            <p:cNvSpPr/>
            <p:nvPr/>
          </p:nvSpPr>
          <p:spPr>
            <a:xfrm>
              <a:off x="3785000" y="4277625"/>
              <a:ext cx="249750" cy="654100"/>
            </a:xfrm>
            <a:custGeom>
              <a:avLst/>
              <a:gdLst/>
              <a:ahLst/>
              <a:cxnLst/>
              <a:rect l="l" t="t" r="r" b="b"/>
              <a:pathLst>
                <a:path w="9990" h="26164" extrusionOk="0">
                  <a:moveTo>
                    <a:pt x="5988" y="0"/>
                  </a:moveTo>
                  <a:cubicBezTo>
                    <a:pt x="4651" y="0"/>
                    <a:pt x="3404" y="269"/>
                    <a:pt x="4440" y="2686"/>
                  </a:cubicBezTo>
                  <a:cubicBezTo>
                    <a:pt x="4125" y="3946"/>
                    <a:pt x="3810" y="4368"/>
                    <a:pt x="3495" y="4368"/>
                  </a:cubicBezTo>
                  <a:cubicBezTo>
                    <a:pt x="2922" y="4368"/>
                    <a:pt x="2349" y="2972"/>
                    <a:pt x="1776" y="2686"/>
                  </a:cubicBezTo>
                  <a:lnTo>
                    <a:pt x="445" y="2686"/>
                  </a:lnTo>
                  <a:cubicBezTo>
                    <a:pt x="1" y="7126"/>
                    <a:pt x="889" y="11787"/>
                    <a:pt x="3108" y="16005"/>
                  </a:cubicBezTo>
                  <a:cubicBezTo>
                    <a:pt x="3774" y="16671"/>
                    <a:pt x="4662" y="18225"/>
                    <a:pt x="5328" y="18225"/>
                  </a:cubicBezTo>
                  <a:cubicBezTo>
                    <a:pt x="5772" y="18447"/>
                    <a:pt x="5994" y="18669"/>
                    <a:pt x="5772" y="19112"/>
                  </a:cubicBezTo>
                  <a:cubicBezTo>
                    <a:pt x="5772" y="18669"/>
                    <a:pt x="5550" y="18225"/>
                    <a:pt x="5106" y="18225"/>
                  </a:cubicBezTo>
                  <a:cubicBezTo>
                    <a:pt x="4218" y="18669"/>
                    <a:pt x="3774" y="19112"/>
                    <a:pt x="4218" y="20000"/>
                  </a:cubicBezTo>
                  <a:cubicBezTo>
                    <a:pt x="4218" y="20444"/>
                    <a:pt x="4440" y="20888"/>
                    <a:pt x="4440" y="21332"/>
                  </a:cubicBezTo>
                  <a:cubicBezTo>
                    <a:pt x="5328" y="21998"/>
                    <a:pt x="5328" y="23108"/>
                    <a:pt x="5772" y="24218"/>
                  </a:cubicBezTo>
                  <a:cubicBezTo>
                    <a:pt x="6199" y="25499"/>
                    <a:pt x="6677" y="26164"/>
                    <a:pt x="7305" y="26164"/>
                  </a:cubicBezTo>
                  <a:cubicBezTo>
                    <a:pt x="7984" y="26164"/>
                    <a:pt x="8837" y="25388"/>
                    <a:pt x="9990" y="23774"/>
                  </a:cubicBezTo>
                  <a:cubicBezTo>
                    <a:pt x="9102" y="15783"/>
                    <a:pt x="6438" y="8013"/>
                    <a:pt x="7104" y="22"/>
                  </a:cubicBezTo>
                  <a:cubicBezTo>
                    <a:pt x="6759" y="22"/>
                    <a:pt x="6369" y="0"/>
                    <a:pt x="59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4" name="Google Shape;26604;p70"/>
            <p:cNvSpPr/>
            <p:nvPr/>
          </p:nvSpPr>
          <p:spPr>
            <a:xfrm>
              <a:off x="3890450" y="4810925"/>
              <a:ext cx="327425" cy="403900"/>
            </a:xfrm>
            <a:custGeom>
              <a:avLst/>
              <a:gdLst/>
              <a:ahLst/>
              <a:cxnLst/>
              <a:rect l="l" t="t" r="r" b="b"/>
              <a:pathLst>
                <a:path w="13097" h="16156" extrusionOk="0">
                  <a:moveTo>
                    <a:pt x="444" y="0"/>
                  </a:moveTo>
                  <a:cubicBezTo>
                    <a:pt x="0" y="6882"/>
                    <a:pt x="5550" y="10655"/>
                    <a:pt x="9101" y="15539"/>
                  </a:cubicBezTo>
                  <a:cubicBezTo>
                    <a:pt x="9604" y="15958"/>
                    <a:pt x="10202" y="16156"/>
                    <a:pt x="10787" y="16156"/>
                  </a:cubicBezTo>
                  <a:cubicBezTo>
                    <a:pt x="11752" y="16156"/>
                    <a:pt x="12682" y="15618"/>
                    <a:pt x="13097" y="14651"/>
                  </a:cubicBezTo>
                  <a:cubicBezTo>
                    <a:pt x="9545" y="11321"/>
                    <a:pt x="8213" y="6660"/>
                    <a:pt x="5772" y="2664"/>
                  </a:cubicBezTo>
                  <a:cubicBezTo>
                    <a:pt x="4963" y="3357"/>
                    <a:pt x="4154" y="4110"/>
                    <a:pt x="3565" y="4110"/>
                  </a:cubicBezTo>
                  <a:cubicBezTo>
                    <a:pt x="3021" y="4110"/>
                    <a:pt x="2664" y="3471"/>
                    <a:pt x="2664" y="1554"/>
                  </a:cubicBezTo>
                  <a:cubicBezTo>
                    <a:pt x="2442" y="222"/>
                    <a:pt x="1332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5" name="Google Shape;26605;p70"/>
            <p:cNvSpPr/>
            <p:nvPr/>
          </p:nvSpPr>
          <p:spPr>
            <a:xfrm>
              <a:off x="3796100" y="3678825"/>
              <a:ext cx="210900" cy="632650"/>
            </a:xfrm>
            <a:custGeom>
              <a:avLst/>
              <a:gdLst/>
              <a:ahLst/>
              <a:cxnLst/>
              <a:rect l="l" t="t" r="r" b="b"/>
              <a:pathLst>
                <a:path w="8436" h="25306" extrusionOk="0">
                  <a:moveTo>
                    <a:pt x="3996" y="0"/>
                  </a:moveTo>
                  <a:cubicBezTo>
                    <a:pt x="2886" y="8435"/>
                    <a:pt x="445" y="16649"/>
                    <a:pt x="1" y="25306"/>
                  </a:cubicBezTo>
                  <a:cubicBezTo>
                    <a:pt x="1719" y="24447"/>
                    <a:pt x="1151" y="21300"/>
                    <a:pt x="3729" y="21300"/>
                  </a:cubicBezTo>
                  <a:cubicBezTo>
                    <a:pt x="3814" y="21300"/>
                    <a:pt x="3903" y="21303"/>
                    <a:pt x="3996" y="21310"/>
                  </a:cubicBezTo>
                  <a:cubicBezTo>
                    <a:pt x="3552" y="13985"/>
                    <a:pt x="4884" y="6882"/>
                    <a:pt x="8436" y="444"/>
                  </a:cubicBezTo>
                  <a:cubicBezTo>
                    <a:pt x="7355" y="444"/>
                    <a:pt x="6356" y="1020"/>
                    <a:pt x="5490" y="1020"/>
                  </a:cubicBezTo>
                  <a:cubicBezTo>
                    <a:pt x="4933" y="1020"/>
                    <a:pt x="4430" y="782"/>
                    <a:pt x="39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6" name="Google Shape;26606;p70"/>
            <p:cNvSpPr/>
            <p:nvPr/>
          </p:nvSpPr>
          <p:spPr>
            <a:xfrm>
              <a:off x="3934850" y="4045075"/>
              <a:ext cx="88800" cy="233125"/>
            </a:xfrm>
            <a:custGeom>
              <a:avLst/>
              <a:gdLst/>
              <a:ahLst/>
              <a:cxnLst/>
              <a:rect l="l" t="t" r="r" b="b"/>
              <a:pathLst>
                <a:path w="3552" h="9325" extrusionOk="0">
                  <a:moveTo>
                    <a:pt x="2664" y="1"/>
                  </a:moveTo>
                  <a:lnTo>
                    <a:pt x="2664" y="1"/>
                  </a:lnTo>
                  <a:cubicBezTo>
                    <a:pt x="0" y="2887"/>
                    <a:pt x="1776" y="6216"/>
                    <a:pt x="1110" y="9324"/>
                  </a:cubicBezTo>
                  <a:cubicBezTo>
                    <a:pt x="3552" y="6438"/>
                    <a:pt x="2220" y="3109"/>
                    <a:pt x="2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7" name="Google Shape;26607;p70"/>
            <p:cNvSpPr/>
            <p:nvPr/>
          </p:nvSpPr>
          <p:spPr>
            <a:xfrm>
              <a:off x="3857150" y="4683275"/>
              <a:ext cx="77725" cy="99925"/>
            </a:xfrm>
            <a:custGeom>
              <a:avLst/>
              <a:gdLst/>
              <a:ahLst/>
              <a:cxnLst/>
              <a:rect l="l" t="t" r="r" b="b"/>
              <a:pathLst>
                <a:path w="3109" h="3997" extrusionOk="0">
                  <a:moveTo>
                    <a:pt x="222" y="1"/>
                  </a:moveTo>
                  <a:cubicBezTo>
                    <a:pt x="222" y="1333"/>
                    <a:pt x="0" y="2886"/>
                    <a:pt x="1554" y="3996"/>
                  </a:cubicBezTo>
                  <a:lnTo>
                    <a:pt x="2886" y="2665"/>
                  </a:lnTo>
                  <a:lnTo>
                    <a:pt x="3108" y="2665"/>
                  </a:lnTo>
                  <a:cubicBezTo>
                    <a:pt x="2664" y="1333"/>
                    <a:pt x="1554" y="445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8" name="Google Shape;26608;p70"/>
            <p:cNvSpPr/>
            <p:nvPr/>
          </p:nvSpPr>
          <p:spPr>
            <a:xfrm>
              <a:off x="3690650" y="1348025"/>
              <a:ext cx="227575" cy="405125"/>
            </a:xfrm>
            <a:custGeom>
              <a:avLst/>
              <a:gdLst/>
              <a:ahLst/>
              <a:cxnLst/>
              <a:rect l="l" t="t" r="r" b="b"/>
              <a:pathLst>
                <a:path w="9103" h="16205" extrusionOk="0">
                  <a:moveTo>
                    <a:pt x="5328" y="0"/>
                  </a:moveTo>
                  <a:lnTo>
                    <a:pt x="5328" y="0"/>
                  </a:lnTo>
                  <a:cubicBezTo>
                    <a:pt x="6660" y="4440"/>
                    <a:pt x="2887" y="2886"/>
                    <a:pt x="1555" y="3996"/>
                  </a:cubicBezTo>
                  <a:cubicBezTo>
                    <a:pt x="1555" y="4662"/>
                    <a:pt x="1333" y="5328"/>
                    <a:pt x="1333" y="5994"/>
                  </a:cubicBezTo>
                  <a:cubicBezTo>
                    <a:pt x="1" y="9989"/>
                    <a:pt x="1" y="9767"/>
                    <a:pt x="2887" y="13763"/>
                  </a:cubicBezTo>
                  <a:cubicBezTo>
                    <a:pt x="3331" y="14429"/>
                    <a:pt x="2443" y="15983"/>
                    <a:pt x="4884" y="16205"/>
                  </a:cubicBezTo>
                  <a:cubicBezTo>
                    <a:pt x="3997" y="10877"/>
                    <a:pt x="9102" y="6216"/>
                    <a:pt x="5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9" name="Google Shape;26609;p70"/>
            <p:cNvSpPr/>
            <p:nvPr/>
          </p:nvSpPr>
          <p:spPr>
            <a:xfrm>
              <a:off x="3834950" y="4344750"/>
              <a:ext cx="94375" cy="122125"/>
            </a:xfrm>
            <a:custGeom>
              <a:avLst/>
              <a:gdLst/>
              <a:ahLst/>
              <a:cxnLst/>
              <a:rect l="l" t="t" r="r" b="b"/>
              <a:pathLst>
                <a:path w="3775" h="4885" extrusionOk="0">
                  <a:moveTo>
                    <a:pt x="0" y="1"/>
                  </a:moveTo>
                  <a:lnTo>
                    <a:pt x="0" y="2443"/>
                  </a:lnTo>
                  <a:cubicBezTo>
                    <a:pt x="0" y="3775"/>
                    <a:pt x="444" y="4884"/>
                    <a:pt x="1998" y="4884"/>
                  </a:cubicBezTo>
                  <a:cubicBezTo>
                    <a:pt x="3774" y="4884"/>
                    <a:pt x="3774" y="3331"/>
                    <a:pt x="3774" y="2221"/>
                  </a:cubicBezTo>
                  <a:cubicBezTo>
                    <a:pt x="3552" y="1333"/>
                    <a:pt x="3108" y="445"/>
                    <a:pt x="2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0" name="Google Shape;26610;p70"/>
            <p:cNvSpPr/>
            <p:nvPr/>
          </p:nvSpPr>
          <p:spPr>
            <a:xfrm>
              <a:off x="3701750" y="1412375"/>
              <a:ext cx="38775" cy="35550"/>
            </a:xfrm>
            <a:custGeom>
              <a:avLst/>
              <a:gdLst/>
              <a:ahLst/>
              <a:cxnLst/>
              <a:rect l="l" t="t" r="r" b="b"/>
              <a:pathLst>
                <a:path w="1551" h="1422" extrusionOk="0">
                  <a:moveTo>
                    <a:pt x="741" y="1"/>
                  </a:moveTo>
                  <a:cubicBezTo>
                    <a:pt x="609" y="1"/>
                    <a:pt x="440" y="28"/>
                    <a:pt x="223" y="90"/>
                  </a:cubicBezTo>
                  <a:cubicBezTo>
                    <a:pt x="1" y="312"/>
                    <a:pt x="667" y="1200"/>
                    <a:pt x="1111" y="1422"/>
                  </a:cubicBezTo>
                  <a:cubicBezTo>
                    <a:pt x="920" y="1040"/>
                    <a:pt x="1550" y="1"/>
                    <a:pt x="7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1" name="Google Shape;26611;p70"/>
            <p:cNvSpPr/>
            <p:nvPr/>
          </p:nvSpPr>
          <p:spPr>
            <a:xfrm>
              <a:off x="3896000" y="4211575"/>
              <a:ext cx="16675" cy="11125"/>
            </a:xfrm>
            <a:custGeom>
              <a:avLst/>
              <a:gdLst/>
              <a:ahLst/>
              <a:cxnLst/>
              <a:rect l="l" t="t" r="r" b="b"/>
              <a:pathLst>
                <a:path w="667" h="445" extrusionOk="0">
                  <a:moveTo>
                    <a:pt x="0" y="0"/>
                  </a:moveTo>
                  <a:cubicBezTo>
                    <a:pt x="111" y="333"/>
                    <a:pt x="278" y="444"/>
                    <a:pt x="416" y="444"/>
                  </a:cubicBezTo>
                  <a:cubicBezTo>
                    <a:pt x="555" y="444"/>
                    <a:pt x="666" y="333"/>
                    <a:pt x="666" y="222"/>
                  </a:cubicBezTo>
                  <a:cubicBezTo>
                    <a:pt x="666" y="222"/>
                    <a:pt x="222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2" name="Google Shape;26612;p70"/>
            <p:cNvSpPr/>
            <p:nvPr/>
          </p:nvSpPr>
          <p:spPr>
            <a:xfrm>
              <a:off x="3929300" y="4749875"/>
              <a:ext cx="16650" cy="6950"/>
            </a:xfrm>
            <a:custGeom>
              <a:avLst/>
              <a:gdLst/>
              <a:ahLst/>
              <a:cxnLst/>
              <a:rect l="l" t="t" r="r" b="b"/>
              <a:pathLst>
                <a:path w="666" h="278" extrusionOk="0">
                  <a:moveTo>
                    <a:pt x="0" y="1"/>
                  </a:moveTo>
                  <a:cubicBezTo>
                    <a:pt x="111" y="222"/>
                    <a:pt x="278" y="278"/>
                    <a:pt x="416" y="278"/>
                  </a:cubicBezTo>
                  <a:cubicBezTo>
                    <a:pt x="555" y="278"/>
                    <a:pt x="666" y="222"/>
                    <a:pt x="666" y="222"/>
                  </a:cubicBezTo>
                  <a:cubicBezTo>
                    <a:pt x="666" y="222"/>
                    <a:pt x="22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13" name="Google Shape;26613;p70"/>
          <p:cNvGrpSpPr/>
          <p:nvPr/>
        </p:nvGrpSpPr>
        <p:grpSpPr>
          <a:xfrm>
            <a:off x="2316257" y="5014299"/>
            <a:ext cx="4270330" cy="534075"/>
            <a:chOff x="425800" y="2529700"/>
            <a:chExt cx="6774000" cy="635400"/>
          </a:xfrm>
        </p:grpSpPr>
        <p:sp>
          <p:nvSpPr>
            <p:cNvPr id="26614" name="Google Shape;26614;p70"/>
            <p:cNvSpPr/>
            <p:nvPr/>
          </p:nvSpPr>
          <p:spPr>
            <a:xfrm>
              <a:off x="6076375" y="2959025"/>
              <a:ext cx="445450" cy="206075"/>
            </a:xfrm>
            <a:custGeom>
              <a:avLst/>
              <a:gdLst/>
              <a:ahLst/>
              <a:cxnLst/>
              <a:rect l="l" t="t" r="r" b="b"/>
              <a:pathLst>
                <a:path w="17818" h="8243" extrusionOk="0">
                  <a:moveTo>
                    <a:pt x="8414" y="0"/>
                  </a:moveTo>
                  <a:cubicBezTo>
                    <a:pt x="7739" y="0"/>
                    <a:pt x="7063" y="93"/>
                    <a:pt x="6388" y="309"/>
                  </a:cubicBezTo>
                  <a:cubicBezTo>
                    <a:pt x="6075" y="295"/>
                    <a:pt x="5787" y="288"/>
                    <a:pt x="5521" y="288"/>
                  </a:cubicBezTo>
                  <a:cubicBezTo>
                    <a:pt x="3588" y="288"/>
                    <a:pt x="2765" y="655"/>
                    <a:pt x="1681" y="1541"/>
                  </a:cubicBezTo>
                  <a:cubicBezTo>
                    <a:pt x="449" y="2438"/>
                    <a:pt x="1" y="4119"/>
                    <a:pt x="561" y="5463"/>
                  </a:cubicBezTo>
                  <a:cubicBezTo>
                    <a:pt x="1009" y="6920"/>
                    <a:pt x="2354" y="7817"/>
                    <a:pt x="3811" y="7817"/>
                  </a:cubicBezTo>
                  <a:cubicBezTo>
                    <a:pt x="6453" y="7817"/>
                    <a:pt x="9156" y="8242"/>
                    <a:pt x="11830" y="8242"/>
                  </a:cubicBezTo>
                  <a:cubicBezTo>
                    <a:pt x="12785" y="8242"/>
                    <a:pt x="13737" y="8188"/>
                    <a:pt x="14680" y="8041"/>
                  </a:cubicBezTo>
                  <a:cubicBezTo>
                    <a:pt x="15801" y="7817"/>
                    <a:pt x="16249" y="7592"/>
                    <a:pt x="16697" y="6696"/>
                  </a:cubicBezTo>
                  <a:cubicBezTo>
                    <a:pt x="17818" y="4231"/>
                    <a:pt x="17258" y="2662"/>
                    <a:pt x="14792" y="1765"/>
                  </a:cubicBezTo>
                  <a:cubicBezTo>
                    <a:pt x="12666" y="915"/>
                    <a:pt x="10540" y="0"/>
                    <a:pt x="8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5" name="Google Shape;26615;p70"/>
            <p:cNvSpPr/>
            <p:nvPr/>
          </p:nvSpPr>
          <p:spPr>
            <a:xfrm>
              <a:off x="6891600" y="2933125"/>
              <a:ext cx="308200" cy="187000"/>
            </a:xfrm>
            <a:custGeom>
              <a:avLst/>
              <a:gdLst/>
              <a:ahLst/>
              <a:cxnLst/>
              <a:rect l="l" t="t" r="r" b="b"/>
              <a:pathLst>
                <a:path w="12328" h="7480" extrusionOk="0">
                  <a:moveTo>
                    <a:pt x="9190" y="0"/>
                  </a:moveTo>
                  <a:cubicBezTo>
                    <a:pt x="6836" y="0"/>
                    <a:pt x="4483" y="224"/>
                    <a:pt x="2242" y="784"/>
                  </a:cubicBezTo>
                  <a:cubicBezTo>
                    <a:pt x="1121" y="1009"/>
                    <a:pt x="1" y="3138"/>
                    <a:pt x="113" y="4594"/>
                  </a:cubicBezTo>
                  <a:cubicBezTo>
                    <a:pt x="225" y="5939"/>
                    <a:pt x="1233" y="7172"/>
                    <a:pt x="2578" y="7396"/>
                  </a:cubicBezTo>
                  <a:cubicBezTo>
                    <a:pt x="2970" y="7452"/>
                    <a:pt x="3362" y="7480"/>
                    <a:pt x="3755" y="7480"/>
                  </a:cubicBezTo>
                  <a:cubicBezTo>
                    <a:pt x="4147" y="7480"/>
                    <a:pt x="4539" y="7452"/>
                    <a:pt x="4931" y="7396"/>
                  </a:cubicBezTo>
                  <a:cubicBezTo>
                    <a:pt x="5183" y="7421"/>
                    <a:pt x="5436" y="7434"/>
                    <a:pt x="5687" y="7434"/>
                  </a:cubicBezTo>
                  <a:cubicBezTo>
                    <a:pt x="7668" y="7434"/>
                    <a:pt x="9590" y="6659"/>
                    <a:pt x="10982" y="5267"/>
                  </a:cubicBezTo>
                  <a:cubicBezTo>
                    <a:pt x="11991" y="4482"/>
                    <a:pt x="12327" y="3138"/>
                    <a:pt x="11991" y="1905"/>
                  </a:cubicBezTo>
                  <a:cubicBezTo>
                    <a:pt x="11543" y="784"/>
                    <a:pt x="10422" y="0"/>
                    <a:pt x="9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6" name="Google Shape;26616;p70"/>
            <p:cNvSpPr/>
            <p:nvPr/>
          </p:nvSpPr>
          <p:spPr>
            <a:xfrm>
              <a:off x="5205125" y="2608150"/>
              <a:ext cx="383825" cy="193625"/>
            </a:xfrm>
            <a:custGeom>
              <a:avLst/>
              <a:gdLst/>
              <a:ahLst/>
              <a:cxnLst/>
              <a:rect l="l" t="t" r="r" b="b"/>
              <a:pathLst>
                <a:path w="15353" h="7745" extrusionOk="0">
                  <a:moveTo>
                    <a:pt x="6361" y="182"/>
                  </a:moveTo>
                  <a:cubicBezTo>
                    <a:pt x="5106" y="182"/>
                    <a:pt x="3866" y="309"/>
                    <a:pt x="2690" y="561"/>
                  </a:cubicBezTo>
                  <a:cubicBezTo>
                    <a:pt x="1009" y="1121"/>
                    <a:pt x="0" y="2802"/>
                    <a:pt x="336" y="4483"/>
                  </a:cubicBezTo>
                  <a:cubicBezTo>
                    <a:pt x="336" y="6164"/>
                    <a:pt x="1121" y="7396"/>
                    <a:pt x="2690" y="7620"/>
                  </a:cubicBezTo>
                  <a:cubicBezTo>
                    <a:pt x="3568" y="7703"/>
                    <a:pt x="4447" y="7745"/>
                    <a:pt x="5322" y="7745"/>
                  </a:cubicBezTo>
                  <a:cubicBezTo>
                    <a:pt x="8019" y="7745"/>
                    <a:pt x="10685" y="7346"/>
                    <a:pt x="13223" y="6500"/>
                  </a:cubicBezTo>
                  <a:cubicBezTo>
                    <a:pt x="14792" y="6164"/>
                    <a:pt x="15016" y="4707"/>
                    <a:pt x="15240" y="3362"/>
                  </a:cubicBezTo>
                  <a:cubicBezTo>
                    <a:pt x="15352" y="1905"/>
                    <a:pt x="14232" y="1457"/>
                    <a:pt x="13223" y="897"/>
                  </a:cubicBezTo>
                  <a:cubicBezTo>
                    <a:pt x="11430" y="0"/>
                    <a:pt x="9525" y="449"/>
                    <a:pt x="7620" y="224"/>
                  </a:cubicBezTo>
                  <a:cubicBezTo>
                    <a:pt x="7200" y="196"/>
                    <a:pt x="6780" y="182"/>
                    <a:pt x="6361" y="18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7" name="Google Shape;26617;p70"/>
            <p:cNvSpPr/>
            <p:nvPr/>
          </p:nvSpPr>
          <p:spPr>
            <a:xfrm>
              <a:off x="5927900" y="2589925"/>
              <a:ext cx="353000" cy="179800"/>
            </a:xfrm>
            <a:custGeom>
              <a:avLst/>
              <a:gdLst/>
              <a:ahLst/>
              <a:cxnLst/>
              <a:rect l="l" t="t" r="r" b="b"/>
              <a:pathLst>
                <a:path w="14120" h="7192" extrusionOk="0">
                  <a:moveTo>
                    <a:pt x="7958" y="0"/>
                  </a:moveTo>
                  <a:cubicBezTo>
                    <a:pt x="7473" y="0"/>
                    <a:pt x="6952" y="87"/>
                    <a:pt x="6388" y="281"/>
                  </a:cubicBezTo>
                  <a:cubicBezTo>
                    <a:pt x="5155" y="281"/>
                    <a:pt x="4147" y="505"/>
                    <a:pt x="3026" y="953"/>
                  </a:cubicBezTo>
                  <a:cubicBezTo>
                    <a:pt x="337" y="2074"/>
                    <a:pt x="0" y="4203"/>
                    <a:pt x="2242" y="6444"/>
                  </a:cubicBezTo>
                  <a:cubicBezTo>
                    <a:pt x="3583" y="6973"/>
                    <a:pt x="4895" y="7192"/>
                    <a:pt x="6189" y="7192"/>
                  </a:cubicBezTo>
                  <a:cubicBezTo>
                    <a:pt x="8460" y="7192"/>
                    <a:pt x="10674" y="6517"/>
                    <a:pt x="12887" y="5660"/>
                  </a:cubicBezTo>
                  <a:cubicBezTo>
                    <a:pt x="14008" y="5212"/>
                    <a:pt x="14120" y="4315"/>
                    <a:pt x="13335" y="3531"/>
                  </a:cubicBezTo>
                  <a:cubicBezTo>
                    <a:pt x="11761" y="1957"/>
                    <a:pt x="10264" y="0"/>
                    <a:pt x="79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8" name="Google Shape;26618;p70"/>
            <p:cNvSpPr/>
            <p:nvPr/>
          </p:nvSpPr>
          <p:spPr>
            <a:xfrm>
              <a:off x="5983925" y="2579225"/>
              <a:ext cx="358625" cy="236275"/>
            </a:xfrm>
            <a:custGeom>
              <a:avLst/>
              <a:gdLst/>
              <a:ahLst/>
              <a:cxnLst/>
              <a:rect l="l" t="t" r="r" b="b"/>
              <a:pathLst>
                <a:path w="14345" h="9451" extrusionOk="0">
                  <a:moveTo>
                    <a:pt x="6351" y="0"/>
                  </a:moveTo>
                  <a:cubicBezTo>
                    <a:pt x="5579" y="0"/>
                    <a:pt x="4812" y="234"/>
                    <a:pt x="4147" y="709"/>
                  </a:cubicBezTo>
                  <a:cubicBezTo>
                    <a:pt x="4222" y="707"/>
                    <a:pt x="4296" y="705"/>
                    <a:pt x="4369" y="705"/>
                  </a:cubicBezTo>
                  <a:cubicBezTo>
                    <a:pt x="7474" y="705"/>
                    <a:pt x="9121" y="2997"/>
                    <a:pt x="10982" y="4967"/>
                  </a:cubicBezTo>
                  <a:cubicBezTo>
                    <a:pt x="7397" y="6760"/>
                    <a:pt x="3699" y="6760"/>
                    <a:pt x="1" y="6872"/>
                  </a:cubicBezTo>
                  <a:cubicBezTo>
                    <a:pt x="785" y="8441"/>
                    <a:pt x="2466" y="9450"/>
                    <a:pt x="4259" y="9450"/>
                  </a:cubicBezTo>
                  <a:cubicBezTo>
                    <a:pt x="4550" y="9450"/>
                    <a:pt x="4842" y="9451"/>
                    <a:pt x="5132" y="9451"/>
                  </a:cubicBezTo>
                  <a:cubicBezTo>
                    <a:pt x="7750" y="9451"/>
                    <a:pt x="10321" y="9360"/>
                    <a:pt x="12439" y="7545"/>
                  </a:cubicBezTo>
                  <a:cubicBezTo>
                    <a:pt x="14344" y="5976"/>
                    <a:pt x="14232" y="4855"/>
                    <a:pt x="12327" y="3286"/>
                  </a:cubicBezTo>
                  <a:cubicBezTo>
                    <a:pt x="11207" y="2614"/>
                    <a:pt x="10198" y="1942"/>
                    <a:pt x="9302" y="1269"/>
                  </a:cubicBezTo>
                  <a:cubicBezTo>
                    <a:pt x="8463" y="431"/>
                    <a:pt x="7401" y="0"/>
                    <a:pt x="63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9" name="Google Shape;26619;p70"/>
            <p:cNvSpPr/>
            <p:nvPr/>
          </p:nvSpPr>
          <p:spPr>
            <a:xfrm>
              <a:off x="6619875" y="2596950"/>
              <a:ext cx="358600" cy="184900"/>
            </a:xfrm>
            <a:custGeom>
              <a:avLst/>
              <a:gdLst/>
              <a:ahLst/>
              <a:cxnLst/>
              <a:rect l="l" t="t" r="r" b="b"/>
              <a:pathLst>
                <a:path w="14344" h="7396" extrusionOk="0">
                  <a:moveTo>
                    <a:pt x="5939" y="0"/>
                  </a:moveTo>
                  <a:cubicBezTo>
                    <a:pt x="4706" y="0"/>
                    <a:pt x="3586" y="224"/>
                    <a:pt x="2465" y="785"/>
                  </a:cubicBezTo>
                  <a:cubicBezTo>
                    <a:pt x="1233" y="1457"/>
                    <a:pt x="0" y="2017"/>
                    <a:pt x="224" y="3698"/>
                  </a:cubicBezTo>
                  <a:cubicBezTo>
                    <a:pt x="448" y="5379"/>
                    <a:pt x="672" y="7060"/>
                    <a:pt x="2914" y="7396"/>
                  </a:cubicBezTo>
                  <a:cubicBezTo>
                    <a:pt x="2914" y="5580"/>
                    <a:pt x="3535" y="5104"/>
                    <a:pt x="4372" y="5104"/>
                  </a:cubicBezTo>
                  <a:cubicBezTo>
                    <a:pt x="5083" y="5104"/>
                    <a:pt x="5951" y="5448"/>
                    <a:pt x="6724" y="5603"/>
                  </a:cubicBezTo>
                  <a:cubicBezTo>
                    <a:pt x="7880" y="5823"/>
                    <a:pt x="9063" y="6206"/>
                    <a:pt x="10167" y="6206"/>
                  </a:cubicBezTo>
                  <a:cubicBezTo>
                    <a:pt x="11310" y="6206"/>
                    <a:pt x="12368" y="5796"/>
                    <a:pt x="13223" y="4370"/>
                  </a:cubicBezTo>
                  <a:cubicBezTo>
                    <a:pt x="12668" y="2522"/>
                    <a:pt x="11437" y="2334"/>
                    <a:pt x="10086" y="2334"/>
                  </a:cubicBezTo>
                  <a:cubicBezTo>
                    <a:pt x="9740" y="2334"/>
                    <a:pt x="9386" y="2346"/>
                    <a:pt x="9033" y="2346"/>
                  </a:cubicBezTo>
                  <a:cubicBezTo>
                    <a:pt x="8260" y="2346"/>
                    <a:pt x="7494" y="2286"/>
                    <a:pt x="6836" y="1905"/>
                  </a:cubicBezTo>
                  <a:cubicBezTo>
                    <a:pt x="7433" y="1606"/>
                    <a:pt x="7982" y="1519"/>
                    <a:pt x="8506" y="1519"/>
                  </a:cubicBezTo>
                  <a:cubicBezTo>
                    <a:pt x="9248" y="1519"/>
                    <a:pt x="9942" y="1694"/>
                    <a:pt x="10658" y="1694"/>
                  </a:cubicBezTo>
                  <a:cubicBezTo>
                    <a:pt x="10765" y="1694"/>
                    <a:pt x="10873" y="1690"/>
                    <a:pt x="10982" y="1681"/>
                  </a:cubicBezTo>
                  <a:cubicBezTo>
                    <a:pt x="11318" y="1681"/>
                    <a:pt x="11675" y="1702"/>
                    <a:pt x="12027" y="1702"/>
                  </a:cubicBezTo>
                  <a:cubicBezTo>
                    <a:pt x="13083" y="1702"/>
                    <a:pt x="14091" y="1513"/>
                    <a:pt x="14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0" name="Google Shape;26620;p70"/>
            <p:cNvSpPr/>
            <p:nvPr/>
          </p:nvSpPr>
          <p:spPr>
            <a:xfrm>
              <a:off x="6768350" y="2644575"/>
              <a:ext cx="299775" cy="159000"/>
            </a:xfrm>
            <a:custGeom>
              <a:avLst/>
              <a:gdLst/>
              <a:ahLst/>
              <a:cxnLst/>
              <a:rect l="l" t="t" r="r" b="b"/>
              <a:pathLst>
                <a:path w="11991" h="6360" extrusionOk="0">
                  <a:moveTo>
                    <a:pt x="8180" y="0"/>
                  </a:moveTo>
                  <a:cubicBezTo>
                    <a:pt x="7172" y="112"/>
                    <a:pt x="6612" y="1233"/>
                    <a:pt x="7060" y="2129"/>
                  </a:cubicBezTo>
                  <a:cubicBezTo>
                    <a:pt x="6500" y="3250"/>
                    <a:pt x="5603" y="3474"/>
                    <a:pt x="4595" y="3586"/>
                  </a:cubicBezTo>
                  <a:cubicBezTo>
                    <a:pt x="3138" y="3474"/>
                    <a:pt x="1681" y="3250"/>
                    <a:pt x="336" y="2802"/>
                  </a:cubicBezTo>
                  <a:lnTo>
                    <a:pt x="336" y="2802"/>
                  </a:lnTo>
                  <a:cubicBezTo>
                    <a:pt x="0" y="4258"/>
                    <a:pt x="1233" y="4594"/>
                    <a:pt x="2129" y="5155"/>
                  </a:cubicBezTo>
                  <a:cubicBezTo>
                    <a:pt x="3018" y="5510"/>
                    <a:pt x="3837" y="6360"/>
                    <a:pt x="4921" y="6360"/>
                  </a:cubicBezTo>
                  <a:cubicBezTo>
                    <a:pt x="5203" y="6360"/>
                    <a:pt x="5503" y="6302"/>
                    <a:pt x="5827" y="6163"/>
                  </a:cubicBezTo>
                  <a:cubicBezTo>
                    <a:pt x="5977" y="6151"/>
                    <a:pt x="6130" y="6147"/>
                    <a:pt x="6286" y="6147"/>
                  </a:cubicBezTo>
                  <a:cubicBezTo>
                    <a:pt x="6599" y="6147"/>
                    <a:pt x="6921" y="6163"/>
                    <a:pt x="7242" y="6163"/>
                  </a:cubicBezTo>
                  <a:cubicBezTo>
                    <a:pt x="8205" y="6163"/>
                    <a:pt x="9152" y="6014"/>
                    <a:pt x="9749" y="4819"/>
                  </a:cubicBezTo>
                  <a:cubicBezTo>
                    <a:pt x="11990" y="3362"/>
                    <a:pt x="11990" y="2129"/>
                    <a:pt x="9637" y="897"/>
                  </a:cubicBezTo>
                  <a:cubicBezTo>
                    <a:pt x="9077" y="560"/>
                    <a:pt x="8741" y="112"/>
                    <a:pt x="81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1" name="Google Shape;26621;p70"/>
            <p:cNvSpPr/>
            <p:nvPr/>
          </p:nvSpPr>
          <p:spPr>
            <a:xfrm>
              <a:off x="6734725" y="2596950"/>
              <a:ext cx="277375" cy="100875"/>
            </a:xfrm>
            <a:custGeom>
              <a:avLst/>
              <a:gdLst/>
              <a:ahLst/>
              <a:cxnLst/>
              <a:rect l="l" t="t" r="r" b="b"/>
              <a:pathLst>
                <a:path w="11095" h="4035" extrusionOk="0">
                  <a:moveTo>
                    <a:pt x="9637" y="0"/>
                  </a:moveTo>
                  <a:cubicBezTo>
                    <a:pt x="8803" y="668"/>
                    <a:pt x="7782" y="1024"/>
                    <a:pt x="6714" y="1024"/>
                  </a:cubicBezTo>
                  <a:cubicBezTo>
                    <a:pt x="6348" y="1024"/>
                    <a:pt x="5975" y="982"/>
                    <a:pt x="5603" y="897"/>
                  </a:cubicBezTo>
                  <a:cubicBezTo>
                    <a:pt x="4772" y="758"/>
                    <a:pt x="3898" y="662"/>
                    <a:pt x="3008" y="662"/>
                  </a:cubicBezTo>
                  <a:cubicBezTo>
                    <a:pt x="2458" y="662"/>
                    <a:pt x="1902" y="699"/>
                    <a:pt x="1345" y="785"/>
                  </a:cubicBezTo>
                  <a:cubicBezTo>
                    <a:pt x="561" y="785"/>
                    <a:pt x="0" y="1681"/>
                    <a:pt x="561" y="2241"/>
                  </a:cubicBezTo>
                  <a:cubicBezTo>
                    <a:pt x="1335" y="2822"/>
                    <a:pt x="2860" y="3653"/>
                    <a:pt x="3407" y="3653"/>
                  </a:cubicBezTo>
                  <a:cubicBezTo>
                    <a:pt x="3494" y="3653"/>
                    <a:pt x="3556" y="3632"/>
                    <a:pt x="3586" y="3586"/>
                  </a:cubicBezTo>
                  <a:cubicBezTo>
                    <a:pt x="4142" y="3096"/>
                    <a:pt x="4650" y="2920"/>
                    <a:pt x="5127" y="2920"/>
                  </a:cubicBezTo>
                  <a:cubicBezTo>
                    <a:pt x="6286" y="2920"/>
                    <a:pt x="7261" y="3955"/>
                    <a:pt x="8293" y="4034"/>
                  </a:cubicBezTo>
                  <a:cubicBezTo>
                    <a:pt x="8741" y="3362"/>
                    <a:pt x="8965" y="2577"/>
                    <a:pt x="9750" y="2017"/>
                  </a:cubicBezTo>
                  <a:cubicBezTo>
                    <a:pt x="10646" y="1681"/>
                    <a:pt x="11094" y="1121"/>
                    <a:pt x="10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2" name="Google Shape;26622;p70"/>
            <p:cNvSpPr/>
            <p:nvPr/>
          </p:nvSpPr>
          <p:spPr>
            <a:xfrm>
              <a:off x="6653475" y="2697675"/>
              <a:ext cx="173725" cy="101325"/>
            </a:xfrm>
            <a:custGeom>
              <a:avLst/>
              <a:gdLst/>
              <a:ahLst/>
              <a:cxnLst/>
              <a:rect l="l" t="t" r="r" b="b"/>
              <a:pathLst>
                <a:path w="6949" h="4053" extrusionOk="0">
                  <a:moveTo>
                    <a:pt x="1552" y="1"/>
                  </a:moveTo>
                  <a:cubicBezTo>
                    <a:pt x="1208" y="1"/>
                    <a:pt x="902" y="111"/>
                    <a:pt x="673" y="453"/>
                  </a:cubicBezTo>
                  <a:cubicBezTo>
                    <a:pt x="1" y="1462"/>
                    <a:pt x="1233" y="2358"/>
                    <a:pt x="1570" y="3367"/>
                  </a:cubicBezTo>
                  <a:lnTo>
                    <a:pt x="1794" y="3479"/>
                  </a:lnTo>
                  <a:lnTo>
                    <a:pt x="2130" y="3479"/>
                  </a:lnTo>
                  <a:cubicBezTo>
                    <a:pt x="2179" y="3476"/>
                    <a:pt x="2228" y="3474"/>
                    <a:pt x="2277" y="3474"/>
                  </a:cubicBezTo>
                  <a:cubicBezTo>
                    <a:pt x="3226" y="3474"/>
                    <a:pt x="4205" y="4052"/>
                    <a:pt x="5114" y="4052"/>
                  </a:cubicBezTo>
                  <a:cubicBezTo>
                    <a:pt x="5775" y="4052"/>
                    <a:pt x="6399" y="3747"/>
                    <a:pt x="6948" y="2695"/>
                  </a:cubicBezTo>
                  <a:cubicBezTo>
                    <a:pt x="6388" y="1910"/>
                    <a:pt x="5155" y="1798"/>
                    <a:pt x="4931" y="678"/>
                  </a:cubicBezTo>
                  <a:cubicBezTo>
                    <a:pt x="4483" y="566"/>
                    <a:pt x="4035" y="341"/>
                    <a:pt x="3699" y="341"/>
                  </a:cubicBezTo>
                  <a:cubicBezTo>
                    <a:pt x="3644" y="347"/>
                    <a:pt x="3589" y="350"/>
                    <a:pt x="3532" y="350"/>
                  </a:cubicBezTo>
                  <a:cubicBezTo>
                    <a:pt x="2901" y="350"/>
                    <a:pt x="2166" y="1"/>
                    <a:pt x="1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3" name="Google Shape;26623;p70"/>
            <p:cNvSpPr/>
            <p:nvPr/>
          </p:nvSpPr>
          <p:spPr>
            <a:xfrm>
              <a:off x="6975650" y="2599750"/>
              <a:ext cx="120475" cy="165300"/>
            </a:xfrm>
            <a:custGeom>
              <a:avLst/>
              <a:gdLst/>
              <a:ahLst/>
              <a:cxnLst/>
              <a:rect l="l" t="t" r="r" b="b"/>
              <a:pathLst>
                <a:path w="4819" h="6612" extrusionOk="0">
                  <a:moveTo>
                    <a:pt x="785" y="0"/>
                  </a:moveTo>
                  <a:cubicBezTo>
                    <a:pt x="673" y="673"/>
                    <a:pt x="449" y="1345"/>
                    <a:pt x="113" y="1905"/>
                  </a:cubicBezTo>
                  <a:cubicBezTo>
                    <a:pt x="0" y="2465"/>
                    <a:pt x="225" y="3026"/>
                    <a:pt x="673" y="3474"/>
                  </a:cubicBezTo>
                  <a:cubicBezTo>
                    <a:pt x="2578" y="4707"/>
                    <a:pt x="2690" y="4707"/>
                    <a:pt x="1457" y="6612"/>
                  </a:cubicBezTo>
                  <a:cubicBezTo>
                    <a:pt x="2018" y="6612"/>
                    <a:pt x="2466" y="6387"/>
                    <a:pt x="2914" y="6051"/>
                  </a:cubicBezTo>
                  <a:cubicBezTo>
                    <a:pt x="4819" y="3810"/>
                    <a:pt x="4035" y="1681"/>
                    <a:pt x="7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4" name="Google Shape;26624;p70"/>
            <p:cNvSpPr/>
            <p:nvPr/>
          </p:nvSpPr>
          <p:spPr>
            <a:xfrm>
              <a:off x="6706700" y="2758800"/>
              <a:ext cx="204550" cy="54950"/>
            </a:xfrm>
            <a:custGeom>
              <a:avLst/>
              <a:gdLst/>
              <a:ahLst/>
              <a:cxnLst/>
              <a:rect l="l" t="t" r="r" b="b"/>
              <a:pathLst>
                <a:path w="8182" h="2198" extrusionOk="0">
                  <a:moveTo>
                    <a:pt x="5674" y="1"/>
                  </a:moveTo>
                  <a:cubicBezTo>
                    <a:pt x="5417" y="1"/>
                    <a:pt x="5043" y="250"/>
                    <a:pt x="4819" y="250"/>
                  </a:cubicBezTo>
                  <a:cubicBezTo>
                    <a:pt x="4128" y="888"/>
                    <a:pt x="3361" y="1021"/>
                    <a:pt x="2579" y="1021"/>
                  </a:cubicBezTo>
                  <a:cubicBezTo>
                    <a:pt x="2015" y="1021"/>
                    <a:pt x="1444" y="952"/>
                    <a:pt x="887" y="952"/>
                  </a:cubicBezTo>
                  <a:cubicBezTo>
                    <a:pt x="586" y="952"/>
                    <a:pt x="290" y="972"/>
                    <a:pt x="1" y="1034"/>
                  </a:cubicBezTo>
                  <a:cubicBezTo>
                    <a:pt x="1259" y="1909"/>
                    <a:pt x="2571" y="2197"/>
                    <a:pt x="3910" y="2197"/>
                  </a:cubicBezTo>
                  <a:cubicBezTo>
                    <a:pt x="5314" y="2197"/>
                    <a:pt x="6747" y="1881"/>
                    <a:pt x="8181" y="1594"/>
                  </a:cubicBezTo>
                  <a:cubicBezTo>
                    <a:pt x="7509" y="1034"/>
                    <a:pt x="6164" y="1594"/>
                    <a:pt x="5940" y="250"/>
                  </a:cubicBezTo>
                  <a:cubicBezTo>
                    <a:pt x="5903" y="63"/>
                    <a:pt x="5803" y="1"/>
                    <a:pt x="56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5" name="Google Shape;26625;p70"/>
            <p:cNvSpPr/>
            <p:nvPr/>
          </p:nvSpPr>
          <p:spPr>
            <a:xfrm>
              <a:off x="4084525" y="2917450"/>
              <a:ext cx="378225" cy="205450"/>
            </a:xfrm>
            <a:custGeom>
              <a:avLst/>
              <a:gdLst/>
              <a:ahLst/>
              <a:cxnLst/>
              <a:rect l="l" t="t" r="r" b="b"/>
              <a:pathLst>
                <a:path w="15129" h="8218" extrusionOk="0">
                  <a:moveTo>
                    <a:pt x="6992" y="0"/>
                  </a:moveTo>
                  <a:cubicBezTo>
                    <a:pt x="5555" y="0"/>
                    <a:pt x="4112" y="172"/>
                    <a:pt x="2690" y="515"/>
                  </a:cubicBezTo>
                  <a:cubicBezTo>
                    <a:pt x="1233" y="739"/>
                    <a:pt x="225" y="1860"/>
                    <a:pt x="113" y="3316"/>
                  </a:cubicBezTo>
                  <a:cubicBezTo>
                    <a:pt x="1" y="4549"/>
                    <a:pt x="673" y="5670"/>
                    <a:pt x="1682" y="6230"/>
                  </a:cubicBezTo>
                  <a:cubicBezTo>
                    <a:pt x="3346" y="7478"/>
                    <a:pt x="5396" y="8147"/>
                    <a:pt x="7474" y="8147"/>
                  </a:cubicBezTo>
                  <a:cubicBezTo>
                    <a:pt x="7635" y="8147"/>
                    <a:pt x="7796" y="8143"/>
                    <a:pt x="7957" y="8135"/>
                  </a:cubicBezTo>
                  <a:cubicBezTo>
                    <a:pt x="8365" y="8189"/>
                    <a:pt x="8773" y="8217"/>
                    <a:pt x="9179" y="8217"/>
                  </a:cubicBezTo>
                  <a:cubicBezTo>
                    <a:pt x="10447" y="8217"/>
                    <a:pt x="11699" y="7945"/>
                    <a:pt x="12888" y="7351"/>
                  </a:cubicBezTo>
                  <a:cubicBezTo>
                    <a:pt x="14232" y="6790"/>
                    <a:pt x="15129" y="5446"/>
                    <a:pt x="15129" y="3989"/>
                  </a:cubicBezTo>
                  <a:cubicBezTo>
                    <a:pt x="15017" y="2532"/>
                    <a:pt x="13896" y="1187"/>
                    <a:pt x="12439" y="851"/>
                  </a:cubicBezTo>
                  <a:cubicBezTo>
                    <a:pt x="10674" y="284"/>
                    <a:pt x="8839" y="0"/>
                    <a:pt x="69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6" name="Google Shape;26626;p70"/>
            <p:cNvSpPr/>
            <p:nvPr/>
          </p:nvSpPr>
          <p:spPr>
            <a:xfrm>
              <a:off x="4252625" y="3003150"/>
              <a:ext cx="117675" cy="44150"/>
            </a:xfrm>
            <a:custGeom>
              <a:avLst/>
              <a:gdLst/>
              <a:ahLst/>
              <a:cxnLst/>
              <a:rect l="l" t="t" r="r" b="b"/>
              <a:pathLst>
                <a:path w="4707" h="1766" extrusionOk="0">
                  <a:moveTo>
                    <a:pt x="0" y="0"/>
                  </a:moveTo>
                  <a:cubicBezTo>
                    <a:pt x="1513" y="1177"/>
                    <a:pt x="2354" y="1765"/>
                    <a:pt x="2984" y="1765"/>
                  </a:cubicBezTo>
                  <a:cubicBezTo>
                    <a:pt x="3614" y="1765"/>
                    <a:pt x="4034" y="1177"/>
                    <a:pt x="4707" y="0"/>
                  </a:cubicBezTo>
                  <a:lnTo>
                    <a:pt x="4707" y="0"/>
                  </a:lnTo>
                  <a:cubicBezTo>
                    <a:pt x="4184" y="225"/>
                    <a:pt x="3698" y="299"/>
                    <a:pt x="3213" y="299"/>
                  </a:cubicBezTo>
                  <a:cubicBezTo>
                    <a:pt x="2241" y="299"/>
                    <a:pt x="1270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7" name="Google Shape;26627;p70"/>
            <p:cNvSpPr/>
            <p:nvPr/>
          </p:nvSpPr>
          <p:spPr>
            <a:xfrm>
              <a:off x="3952875" y="2529700"/>
              <a:ext cx="151300" cy="44200"/>
            </a:xfrm>
            <a:custGeom>
              <a:avLst/>
              <a:gdLst/>
              <a:ahLst/>
              <a:cxnLst/>
              <a:rect l="l" t="t" r="r" b="b"/>
              <a:pathLst>
                <a:path w="6052" h="1768" extrusionOk="0">
                  <a:moveTo>
                    <a:pt x="0" y="1"/>
                  </a:moveTo>
                  <a:lnTo>
                    <a:pt x="0" y="785"/>
                  </a:lnTo>
                  <a:cubicBezTo>
                    <a:pt x="862" y="1432"/>
                    <a:pt x="1905" y="1767"/>
                    <a:pt x="2943" y="1767"/>
                  </a:cubicBezTo>
                  <a:cubicBezTo>
                    <a:pt x="4064" y="1767"/>
                    <a:pt x="5178" y="1376"/>
                    <a:pt x="6051" y="561"/>
                  </a:cubicBezTo>
                  <a:lnTo>
                    <a:pt x="605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8" name="Google Shape;26628;p70"/>
            <p:cNvSpPr/>
            <p:nvPr/>
          </p:nvSpPr>
          <p:spPr>
            <a:xfrm>
              <a:off x="4529975" y="2578100"/>
              <a:ext cx="397825" cy="223025"/>
            </a:xfrm>
            <a:custGeom>
              <a:avLst/>
              <a:gdLst/>
              <a:ahLst/>
              <a:cxnLst/>
              <a:rect l="l" t="t" r="r" b="b"/>
              <a:pathLst>
                <a:path w="15913" h="8921" extrusionOk="0">
                  <a:moveTo>
                    <a:pt x="9168" y="1"/>
                  </a:moveTo>
                  <a:cubicBezTo>
                    <a:pt x="6441" y="1"/>
                    <a:pt x="3510" y="742"/>
                    <a:pt x="2017" y="2099"/>
                  </a:cubicBezTo>
                  <a:cubicBezTo>
                    <a:pt x="0" y="4004"/>
                    <a:pt x="112" y="6021"/>
                    <a:pt x="2465" y="7590"/>
                  </a:cubicBezTo>
                  <a:cubicBezTo>
                    <a:pt x="3905" y="8399"/>
                    <a:pt x="5489" y="8920"/>
                    <a:pt x="7101" y="8920"/>
                  </a:cubicBezTo>
                  <a:cubicBezTo>
                    <a:pt x="7497" y="8920"/>
                    <a:pt x="7895" y="8889"/>
                    <a:pt x="8292" y="8822"/>
                  </a:cubicBezTo>
                  <a:cubicBezTo>
                    <a:pt x="8590" y="8842"/>
                    <a:pt x="8884" y="8851"/>
                    <a:pt x="9176" y="8851"/>
                  </a:cubicBezTo>
                  <a:cubicBezTo>
                    <a:pt x="10533" y="8851"/>
                    <a:pt x="11840" y="8651"/>
                    <a:pt x="13223" y="8374"/>
                  </a:cubicBezTo>
                  <a:cubicBezTo>
                    <a:pt x="14792" y="7814"/>
                    <a:pt x="15912" y="6805"/>
                    <a:pt x="15800" y="5236"/>
                  </a:cubicBezTo>
                  <a:cubicBezTo>
                    <a:pt x="15576" y="3780"/>
                    <a:pt x="15464" y="1987"/>
                    <a:pt x="13783" y="978"/>
                  </a:cubicBezTo>
                  <a:cubicBezTo>
                    <a:pt x="12634" y="315"/>
                    <a:pt x="10944" y="1"/>
                    <a:pt x="9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9" name="Google Shape;26629;p70"/>
            <p:cNvSpPr/>
            <p:nvPr/>
          </p:nvSpPr>
          <p:spPr>
            <a:xfrm>
              <a:off x="3132025" y="2567025"/>
              <a:ext cx="439850" cy="201525"/>
            </a:xfrm>
            <a:custGeom>
              <a:avLst/>
              <a:gdLst/>
              <a:ahLst/>
              <a:cxnLst/>
              <a:rect l="l" t="t" r="r" b="b"/>
              <a:pathLst>
                <a:path w="17594" h="8061" extrusionOk="0">
                  <a:moveTo>
                    <a:pt x="8397" y="1"/>
                  </a:moveTo>
                  <a:cubicBezTo>
                    <a:pt x="6371" y="1"/>
                    <a:pt x="4382" y="354"/>
                    <a:pt x="2578" y="1869"/>
                  </a:cubicBezTo>
                  <a:cubicBezTo>
                    <a:pt x="2354" y="2094"/>
                    <a:pt x="2130" y="2318"/>
                    <a:pt x="1906" y="2542"/>
                  </a:cubicBezTo>
                  <a:cubicBezTo>
                    <a:pt x="1458" y="3438"/>
                    <a:pt x="785" y="4111"/>
                    <a:pt x="1" y="4671"/>
                  </a:cubicBezTo>
                  <a:cubicBezTo>
                    <a:pt x="225" y="7136"/>
                    <a:pt x="2130" y="7696"/>
                    <a:pt x="4035" y="7921"/>
                  </a:cubicBezTo>
                  <a:cubicBezTo>
                    <a:pt x="5324" y="8033"/>
                    <a:pt x="6612" y="8061"/>
                    <a:pt x="7901" y="8061"/>
                  </a:cubicBezTo>
                  <a:cubicBezTo>
                    <a:pt x="9190" y="8061"/>
                    <a:pt x="10478" y="8033"/>
                    <a:pt x="11767" y="8033"/>
                  </a:cubicBezTo>
                  <a:cubicBezTo>
                    <a:pt x="13112" y="7809"/>
                    <a:pt x="14344" y="7360"/>
                    <a:pt x="15465" y="6576"/>
                  </a:cubicBezTo>
                  <a:cubicBezTo>
                    <a:pt x="17594" y="5343"/>
                    <a:pt x="17482" y="2990"/>
                    <a:pt x="15465" y="1533"/>
                  </a:cubicBezTo>
                  <a:cubicBezTo>
                    <a:pt x="14344" y="749"/>
                    <a:pt x="13112" y="301"/>
                    <a:pt x="11767" y="189"/>
                  </a:cubicBezTo>
                  <a:cubicBezTo>
                    <a:pt x="10650" y="109"/>
                    <a:pt x="9518" y="1"/>
                    <a:pt x="83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0" name="Google Shape;26630;p70"/>
            <p:cNvSpPr/>
            <p:nvPr/>
          </p:nvSpPr>
          <p:spPr>
            <a:xfrm>
              <a:off x="3838000" y="2543725"/>
              <a:ext cx="403450" cy="199025"/>
            </a:xfrm>
            <a:custGeom>
              <a:avLst/>
              <a:gdLst/>
              <a:ahLst/>
              <a:cxnLst/>
              <a:rect l="l" t="t" r="r" b="b"/>
              <a:pathLst>
                <a:path w="16138" h="7961" extrusionOk="0">
                  <a:moveTo>
                    <a:pt x="10646" y="0"/>
                  </a:moveTo>
                  <a:lnTo>
                    <a:pt x="4595" y="224"/>
                  </a:lnTo>
                  <a:cubicBezTo>
                    <a:pt x="4483" y="168"/>
                    <a:pt x="4371" y="140"/>
                    <a:pt x="4259" y="140"/>
                  </a:cubicBezTo>
                  <a:cubicBezTo>
                    <a:pt x="4147" y="140"/>
                    <a:pt x="4035" y="168"/>
                    <a:pt x="3923" y="224"/>
                  </a:cubicBezTo>
                  <a:cubicBezTo>
                    <a:pt x="1906" y="448"/>
                    <a:pt x="337" y="2017"/>
                    <a:pt x="113" y="4034"/>
                  </a:cubicBezTo>
                  <a:cubicBezTo>
                    <a:pt x="1" y="5603"/>
                    <a:pt x="1569" y="6948"/>
                    <a:pt x="3474" y="7620"/>
                  </a:cubicBezTo>
                  <a:cubicBezTo>
                    <a:pt x="4297" y="7870"/>
                    <a:pt x="5108" y="7961"/>
                    <a:pt x="5915" y="7961"/>
                  </a:cubicBezTo>
                  <a:cubicBezTo>
                    <a:pt x="7636" y="7961"/>
                    <a:pt x="9339" y="7548"/>
                    <a:pt x="11094" y="7396"/>
                  </a:cubicBezTo>
                  <a:cubicBezTo>
                    <a:pt x="12663" y="7284"/>
                    <a:pt x="13784" y="5827"/>
                    <a:pt x="14904" y="4931"/>
                  </a:cubicBezTo>
                  <a:cubicBezTo>
                    <a:pt x="16137" y="3698"/>
                    <a:pt x="15801" y="1681"/>
                    <a:pt x="14232" y="1009"/>
                  </a:cubicBezTo>
                  <a:cubicBezTo>
                    <a:pt x="12999" y="560"/>
                    <a:pt x="11879" y="224"/>
                    <a:pt x="106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1" name="Google Shape;26631;p70"/>
            <p:cNvSpPr/>
            <p:nvPr/>
          </p:nvSpPr>
          <p:spPr>
            <a:xfrm>
              <a:off x="3132025" y="2630550"/>
              <a:ext cx="50325" cy="50675"/>
            </a:xfrm>
            <a:custGeom>
              <a:avLst/>
              <a:gdLst/>
              <a:ahLst/>
              <a:cxnLst/>
              <a:rect l="l" t="t" r="r" b="b"/>
              <a:pathLst>
                <a:path w="2013" h="2027" extrusionOk="0">
                  <a:moveTo>
                    <a:pt x="1906" y="1"/>
                  </a:moveTo>
                  <a:lnTo>
                    <a:pt x="1906" y="1"/>
                  </a:lnTo>
                  <a:cubicBezTo>
                    <a:pt x="1009" y="449"/>
                    <a:pt x="337" y="1121"/>
                    <a:pt x="1" y="2018"/>
                  </a:cubicBezTo>
                  <a:cubicBezTo>
                    <a:pt x="58" y="2024"/>
                    <a:pt x="115" y="2026"/>
                    <a:pt x="171" y="2026"/>
                  </a:cubicBezTo>
                  <a:cubicBezTo>
                    <a:pt x="1210" y="2026"/>
                    <a:pt x="2012" y="1064"/>
                    <a:pt x="19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2" name="Google Shape;26632;p70"/>
            <p:cNvSpPr/>
            <p:nvPr/>
          </p:nvSpPr>
          <p:spPr>
            <a:xfrm>
              <a:off x="3179650" y="2613750"/>
              <a:ext cx="16850" cy="16825"/>
            </a:xfrm>
            <a:custGeom>
              <a:avLst/>
              <a:gdLst/>
              <a:ahLst/>
              <a:cxnLst/>
              <a:rect l="l" t="t" r="r" b="b"/>
              <a:pathLst>
                <a:path w="674" h="673" extrusionOk="0">
                  <a:moveTo>
                    <a:pt x="673" y="0"/>
                  </a:moveTo>
                  <a:lnTo>
                    <a:pt x="1" y="67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3" name="Google Shape;26633;p70"/>
            <p:cNvSpPr/>
            <p:nvPr/>
          </p:nvSpPr>
          <p:spPr>
            <a:xfrm>
              <a:off x="1720100" y="2529700"/>
              <a:ext cx="448250" cy="186000"/>
            </a:xfrm>
            <a:custGeom>
              <a:avLst/>
              <a:gdLst/>
              <a:ahLst/>
              <a:cxnLst/>
              <a:rect l="l" t="t" r="r" b="b"/>
              <a:pathLst>
                <a:path w="17930" h="7440" extrusionOk="0">
                  <a:moveTo>
                    <a:pt x="1905" y="1"/>
                  </a:moveTo>
                  <a:cubicBezTo>
                    <a:pt x="0" y="3811"/>
                    <a:pt x="785" y="5716"/>
                    <a:pt x="4931" y="6948"/>
                  </a:cubicBezTo>
                  <a:cubicBezTo>
                    <a:pt x="6331" y="7272"/>
                    <a:pt x="7758" y="7439"/>
                    <a:pt x="9185" y="7439"/>
                  </a:cubicBezTo>
                  <a:cubicBezTo>
                    <a:pt x="10727" y="7439"/>
                    <a:pt x="12270" y="7244"/>
                    <a:pt x="13783" y="6836"/>
                  </a:cubicBezTo>
                  <a:cubicBezTo>
                    <a:pt x="15464" y="6500"/>
                    <a:pt x="16809" y="5267"/>
                    <a:pt x="17257" y="3587"/>
                  </a:cubicBezTo>
                  <a:cubicBezTo>
                    <a:pt x="17930" y="1794"/>
                    <a:pt x="16473" y="1009"/>
                    <a:pt x="153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4" name="Google Shape;26634;p70"/>
            <p:cNvSpPr/>
            <p:nvPr/>
          </p:nvSpPr>
          <p:spPr>
            <a:xfrm>
              <a:off x="579900" y="2529700"/>
              <a:ext cx="411825" cy="151300"/>
            </a:xfrm>
            <a:custGeom>
              <a:avLst/>
              <a:gdLst/>
              <a:ahLst/>
              <a:cxnLst/>
              <a:rect l="l" t="t" r="r" b="b"/>
              <a:pathLst>
                <a:path w="16473" h="6052" extrusionOk="0">
                  <a:moveTo>
                    <a:pt x="1121" y="1"/>
                  </a:moveTo>
                  <a:cubicBezTo>
                    <a:pt x="0" y="4707"/>
                    <a:pt x="1009" y="5828"/>
                    <a:pt x="5939" y="6052"/>
                  </a:cubicBezTo>
                  <a:cubicBezTo>
                    <a:pt x="8517" y="5940"/>
                    <a:pt x="11206" y="5492"/>
                    <a:pt x="13671" y="4707"/>
                  </a:cubicBezTo>
                  <a:cubicBezTo>
                    <a:pt x="15913" y="4035"/>
                    <a:pt x="16473" y="2578"/>
                    <a:pt x="15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5" name="Google Shape;26635;p70"/>
            <p:cNvSpPr/>
            <p:nvPr/>
          </p:nvSpPr>
          <p:spPr>
            <a:xfrm>
              <a:off x="425800" y="2812650"/>
              <a:ext cx="507100" cy="205450"/>
            </a:xfrm>
            <a:custGeom>
              <a:avLst/>
              <a:gdLst/>
              <a:ahLst/>
              <a:cxnLst/>
              <a:rect l="l" t="t" r="r" b="b"/>
              <a:pathLst>
                <a:path w="20284" h="8218" extrusionOk="0">
                  <a:moveTo>
                    <a:pt x="8293" y="1"/>
                  </a:moveTo>
                  <a:cubicBezTo>
                    <a:pt x="6724" y="113"/>
                    <a:pt x="5268" y="113"/>
                    <a:pt x="3811" y="225"/>
                  </a:cubicBezTo>
                  <a:cubicBezTo>
                    <a:pt x="2130" y="449"/>
                    <a:pt x="1" y="2690"/>
                    <a:pt x="113" y="4035"/>
                  </a:cubicBezTo>
                  <a:cubicBezTo>
                    <a:pt x="337" y="5716"/>
                    <a:pt x="1570" y="7172"/>
                    <a:pt x="3251" y="7508"/>
                  </a:cubicBezTo>
                  <a:cubicBezTo>
                    <a:pt x="5647" y="7765"/>
                    <a:pt x="8043" y="8218"/>
                    <a:pt x="10389" y="8218"/>
                  </a:cubicBezTo>
                  <a:cubicBezTo>
                    <a:pt x="11115" y="8218"/>
                    <a:pt x="11837" y="8175"/>
                    <a:pt x="12552" y="8069"/>
                  </a:cubicBezTo>
                  <a:cubicBezTo>
                    <a:pt x="14569" y="7845"/>
                    <a:pt x="16586" y="7957"/>
                    <a:pt x="18379" y="6612"/>
                  </a:cubicBezTo>
                  <a:cubicBezTo>
                    <a:pt x="20284" y="5267"/>
                    <a:pt x="20284" y="3923"/>
                    <a:pt x="18379" y="2578"/>
                  </a:cubicBezTo>
                  <a:cubicBezTo>
                    <a:pt x="15353" y="225"/>
                    <a:pt x="11655" y="337"/>
                    <a:pt x="8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6" name="Google Shape;26636;p70"/>
            <p:cNvSpPr/>
            <p:nvPr/>
          </p:nvSpPr>
          <p:spPr>
            <a:xfrm>
              <a:off x="1823750" y="2870775"/>
              <a:ext cx="490275" cy="201500"/>
            </a:xfrm>
            <a:custGeom>
              <a:avLst/>
              <a:gdLst/>
              <a:ahLst/>
              <a:cxnLst/>
              <a:rect l="l" t="t" r="r" b="b"/>
              <a:pathLst>
                <a:path w="19611" h="8060" extrusionOk="0">
                  <a:moveTo>
                    <a:pt x="8853" y="1"/>
                  </a:moveTo>
                  <a:cubicBezTo>
                    <a:pt x="6752" y="1"/>
                    <a:pt x="4651" y="197"/>
                    <a:pt x="2578" y="589"/>
                  </a:cubicBezTo>
                  <a:cubicBezTo>
                    <a:pt x="0" y="1822"/>
                    <a:pt x="673" y="3839"/>
                    <a:pt x="1233" y="5856"/>
                  </a:cubicBezTo>
                  <a:cubicBezTo>
                    <a:pt x="1569" y="6304"/>
                    <a:pt x="1905" y="6864"/>
                    <a:pt x="2466" y="6976"/>
                  </a:cubicBezTo>
                  <a:cubicBezTo>
                    <a:pt x="4733" y="7692"/>
                    <a:pt x="7128" y="8059"/>
                    <a:pt x="9532" y="8059"/>
                  </a:cubicBezTo>
                  <a:cubicBezTo>
                    <a:pt x="11641" y="8059"/>
                    <a:pt x="13758" y="7777"/>
                    <a:pt x="15801" y="7200"/>
                  </a:cubicBezTo>
                  <a:cubicBezTo>
                    <a:pt x="16921" y="6752"/>
                    <a:pt x="17930" y="5968"/>
                    <a:pt x="18490" y="4847"/>
                  </a:cubicBezTo>
                  <a:cubicBezTo>
                    <a:pt x="19611" y="3391"/>
                    <a:pt x="18826" y="1261"/>
                    <a:pt x="17145" y="925"/>
                  </a:cubicBezTo>
                  <a:cubicBezTo>
                    <a:pt x="16473" y="701"/>
                    <a:pt x="15801" y="589"/>
                    <a:pt x="15128" y="589"/>
                  </a:cubicBezTo>
                  <a:cubicBezTo>
                    <a:pt x="13055" y="197"/>
                    <a:pt x="10954" y="1"/>
                    <a:pt x="88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7" name="Google Shape;26637;p70"/>
            <p:cNvSpPr/>
            <p:nvPr/>
          </p:nvSpPr>
          <p:spPr>
            <a:xfrm>
              <a:off x="1173800" y="2766775"/>
              <a:ext cx="336200" cy="199975"/>
            </a:xfrm>
            <a:custGeom>
              <a:avLst/>
              <a:gdLst/>
              <a:ahLst/>
              <a:cxnLst/>
              <a:rect l="l" t="t" r="r" b="b"/>
              <a:pathLst>
                <a:path w="13448" h="7999" extrusionOk="0">
                  <a:moveTo>
                    <a:pt x="5910" y="0"/>
                  </a:moveTo>
                  <a:cubicBezTo>
                    <a:pt x="5166" y="0"/>
                    <a:pt x="4427" y="51"/>
                    <a:pt x="3699" y="155"/>
                  </a:cubicBezTo>
                  <a:cubicBezTo>
                    <a:pt x="1009" y="491"/>
                    <a:pt x="1" y="2060"/>
                    <a:pt x="225" y="4861"/>
                  </a:cubicBezTo>
                  <a:cubicBezTo>
                    <a:pt x="449" y="6990"/>
                    <a:pt x="1682" y="7999"/>
                    <a:pt x="4819" y="7999"/>
                  </a:cubicBezTo>
                  <a:cubicBezTo>
                    <a:pt x="6724" y="7438"/>
                    <a:pt x="9077" y="7551"/>
                    <a:pt x="11319" y="6654"/>
                  </a:cubicBezTo>
                  <a:cubicBezTo>
                    <a:pt x="12663" y="5982"/>
                    <a:pt x="13448" y="4637"/>
                    <a:pt x="13224" y="3180"/>
                  </a:cubicBezTo>
                  <a:cubicBezTo>
                    <a:pt x="13224" y="1724"/>
                    <a:pt x="12215" y="1051"/>
                    <a:pt x="10870" y="715"/>
                  </a:cubicBezTo>
                  <a:cubicBezTo>
                    <a:pt x="9246" y="251"/>
                    <a:pt x="7568" y="0"/>
                    <a:pt x="59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8" name="Google Shape;26638;p70"/>
            <p:cNvSpPr/>
            <p:nvPr/>
          </p:nvSpPr>
          <p:spPr>
            <a:xfrm>
              <a:off x="2400850" y="2666275"/>
              <a:ext cx="389425" cy="184550"/>
            </a:xfrm>
            <a:custGeom>
              <a:avLst/>
              <a:gdLst/>
              <a:ahLst/>
              <a:cxnLst/>
              <a:rect l="l" t="t" r="r" b="b"/>
              <a:pathLst>
                <a:path w="15577" h="7382" extrusionOk="0">
                  <a:moveTo>
                    <a:pt x="6499" y="1"/>
                  </a:moveTo>
                  <a:cubicBezTo>
                    <a:pt x="6089" y="1"/>
                    <a:pt x="5678" y="10"/>
                    <a:pt x="5267" y="29"/>
                  </a:cubicBezTo>
                  <a:cubicBezTo>
                    <a:pt x="3810" y="29"/>
                    <a:pt x="2466" y="701"/>
                    <a:pt x="1457" y="1822"/>
                  </a:cubicBezTo>
                  <a:cubicBezTo>
                    <a:pt x="0" y="3726"/>
                    <a:pt x="449" y="5407"/>
                    <a:pt x="2914" y="6752"/>
                  </a:cubicBezTo>
                  <a:cubicBezTo>
                    <a:pt x="3007" y="6775"/>
                    <a:pt x="3102" y="6786"/>
                    <a:pt x="3198" y="6786"/>
                  </a:cubicBezTo>
                  <a:cubicBezTo>
                    <a:pt x="3984" y="6786"/>
                    <a:pt x="4854" y="6090"/>
                    <a:pt x="5602" y="6090"/>
                  </a:cubicBezTo>
                  <a:cubicBezTo>
                    <a:pt x="6081" y="6090"/>
                    <a:pt x="6510" y="6376"/>
                    <a:pt x="6836" y="7312"/>
                  </a:cubicBezTo>
                  <a:cubicBezTo>
                    <a:pt x="7257" y="7359"/>
                    <a:pt x="7678" y="7381"/>
                    <a:pt x="8098" y="7381"/>
                  </a:cubicBezTo>
                  <a:cubicBezTo>
                    <a:pt x="9690" y="7381"/>
                    <a:pt x="11268" y="7060"/>
                    <a:pt x="12775" y="6528"/>
                  </a:cubicBezTo>
                  <a:cubicBezTo>
                    <a:pt x="14344" y="5968"/>
                    <a:pt x="15465" y="4511"/>
                    <a:pt x="15577" y="2830"/>
                  </a:cubicBezTo>
                  <a:cubicBezTo>
                    <a:pt x="15352" y="1149"/>
                    <a:pt x="13784" y="925"/>
                    <a:pt x="12551" y="701"/>
                  </a:cubicBezTo>
                  <a:cubicBezTo>
                    <a:pt x="10590" y="234"/>
                    <a:pt x="8551" y="1"/>
                    <a:pt x="64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9" name="Google Shape;26639;p70"/>
            <p:cNvSpPr/>
            <p:nvPr/>
          </p:nvSpPr>
          <p:spPr>
            <a:xfrm>
              <a:off x="1770525" y="2883075"/>
              <a:ext cx="117675" cy="136900"/>
            </a:xfrm>
            <a:custGeom>
              <a:avLst/>
              <a:gdLst/>
              <a:ahLst/>
              <a:cxnLst/>
              <a:rect l="l" t="t" r="r" b="b"/>
              <a:pathLst>
                <a:path w="4707" h="5476" extrusionOk="0">
                  <a:moveTo>
                    <a:pt x="3860" y="0"/>
                  </a:moveTo>
                  <a:cubicBezTo>
                    <a:pt x="2704" y="0"/>
                    <a:pt x="1619" y="539"/>
                    <a:pt x="897" y="1442"/>
                  </a:cubicBezTo>
                  <a:cubicBezTo>
                    <a:pt x="0" y="2786"/>
                    <a:pt x="2465" y="2562"/>
                    <a:pt x="2465" y="3683"/>
                  </a:cubicBezTo>
                  <a:cubicBezTo>
                    <a:pt x="2465" y="4355"/>
                    <a:pt x="2690" y="5028"/>
                    <a:pt x="3250" y="5476"/>
                  </a:cubicBezTo>
                  <a:cubicBezTo>
                    <a:pt x="3026" y="3571"/>
                    <a:pt x="3586" y="1666"/>
                    <a:pt x="4707" y="97"/>
                  </a:cubicBezTo>
                  <a:cubicBezTo>
                    <a:pt x="4423" y="32"/>
                    <a:pt x="4140" y="0"/>
                    <a:pt x="38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0" name="Google Shape;26640;p70"/>
            <p:cNvSpPr/>
            <p:nvPr/>
          </p:nvSpPr>
          <p:spPr>
            <a:xfrm>
              <a:off x="2473675" y="2785300"/>
              <a:ext cx="103700" cy="66275"/>
            </a:xfrm>
            <a:custGeom>
              <a:avLst/>
              <a:gdLst/>
              <a:ahLst/>
              <a:cxnLst/>
              <a:rect l="l" t="t" r="r" b="b"/>
              <a:pathLst>
                <a:path w="4148" h="2651" extrusionOk="0">
                  <a:moveTo>
                    <a:pt x="2701" y="1"/>
                  </a:moveTo>
                  <a:cubicBezTo>
                    <a:pt x="2357" y="1"/>
                    <a:pt x="1937" y="449"/>
                    <a:pt x="1122" y="1319"/>
                  </a:cubicBezTo>
                  <a:cubicBezTo>
                    <a:pt x="785" y="1543"/>
                    <a:pt x="337" y="1767"/>
                    <a:pt x="1" y="1991"/>
                  </a:cubicBezTo>
                  <a:cubicBezTo>
                    <a:pt x="654" y="2525"/>
                    <a:pt x="1369" y="2651"/>
                    <a:pt x="2114" y="2651"/>
                  </a:cubicBezTo>
                  <a:cubicBezTo>
                    <a:pt x="2776" y="2651"/>
                    <a:pt x="3462" y="2551"/>
                    <a:pt x="4147" y="2551"/>
                  </a:cubicBezTo>
                  <a:cubicBezTo>
                    <a:pt x="4035" y="2215"/>
                    <a:pt x="4035" y="1879"/>
                    <a:pt x="3923" y="1543"/>
                  </a:cubicBezTo>
                  <a:cubicBezTo>
                    <a:pt x="3346" y="505"/>
                    <a:pt x="3066" y="1"/>
                    <a:pt x="27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1" name="Google Shape;26641;p70"/>
            <p:cNvSpPr/>
            <p:nvPr/>
          </p:nvSpPr>
          <p:spPr>
            <a:xfrm>
              <a:off x="1308275" y="2858725"/>
              <a:ext cx="42050" cy="24875"/>
            </a:xfrm>
            <a:custGeom>
              <a:avLst/>
              <a:gdLst/>
              <a:ahLst/>
              <a:cxnLst/>
              <a:rect l="l" t="t" r="r" b="b"/>
              <a:pathLst>
                <a:path w="1682" h="995" extrusionOk="0">
                  <a:moveTo>
                    <a:pt x="552" y="0"/>
                  </a:moveTo>
                  <a:cubicBezTo>
                    <a:pt x="312" y="0"/>
                    <a:pt x="187" y="100"/>
                    <a:pt x="113" y="399"/>
                  </a:cubicBezTo>
                  <a:cubicBezTo>
                    <a:pt x="0" y="959"/>
                    <a:pt x="337" y="959"/>
                    <a:pt x="673" y="959"/>
                  </a:cubicBezTo>
                  <a:cubicBezTo>
                    <a:pt x="852" y="959"/>
                    <a:pt x="1049" y="995"/>
                    <a:pt x="1221" y="995"/>
                  </a:cubicBezTo>
                  <a:cubicBezTo>
                    <a:pt x="1480" y="995"/>
                    <a:pt x="1681" y="914"/>
                    <a:pt x="1681" y="511"/>
                  </a:cubicBezTo>
                  <a:cubicBezTo>
                    <a:pt x="1681" y="287"/>
                    <a:pt x="1121" y="175"/>
                    <a:pt x="1009" y="63"/>
                  </a:cubicBezTo>
                  <a:cubicBezTo>
                    <a:pt x="822" y="25"/>
                    <a:pt x="673" y="0"/>
                    <a:pt x="5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2" name="Google Shape;26642;p70"/>
            <p:cNvSpPr/>
            <p:nvPr/>
          </p:nvSpPr>
          <p:spPr>
            <a:xfrm>
              <a:off x="6998050" y="3005650"/>
              <a:ext cx="92475" cy="42350"/>
            </a:xfrm>
            <a:custGeom>
              <a:avLst/>
              <a:gdLst/>
              <a:ahLst/>
              <a:cxnLst/>
              <a:rect l="l" t="t" r="r" b="b"/>
              <a:pathLst>
                <a:path w="3699" h="1694" extrusionOk="0">
                  <a:moveTo>
                    <a:pt x="2093" y="1"/>
                  </a:moveTo>
                  <a:cubicBezTo>
                    <a:pt x="1649" y="1"/>
                    <a:pt x="1066" y="362"/>
                    <a:pt x="1" y="1021"/>
                  </a:cubicBezTo>
                  <a:cubicBezTo>
                    <a:pt x="1234" y="1133"/>
                    <a:pt x="2466" y="1357"/>
                    <a:pt x="3699" y="1693"/>
                  </a:cubicBezTo>
                  <a:cubicBezTo>
                    <a:pt x="2963" y="528"/>
                    <a:pt x="2630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43" name="Google Shape;26643;p70"/>
          <p:cNvGrpSpPr/>
          <p:nvPr/>
        </p:nvGrpSpPr>
        <p:grpSpPr>
          <a:xfrm rot="5400000">
            <a:off x="5235155" y="2816818"/>
            <a:ext cx="2469959" cy="1082957"/>
            <a:chOff x="407350" y="823375"/>
            <a:chExt cx="6573700" cy="3843000"/>
          </a:xfrm>
        </p:grpSpPr>
        <p:sp>
          <p:nvSpPr>
            <p:cNvPr id="26644" name="Google Shape;26644;p70"/>
            <p:cNvSpPr/>
            <p:nvPr/>
          </p:nvSpPr>
          <p:spPr>
            <a:xfrm>
              <a:off x="656750" y="1209375"/>
              <a:ext cx="4177625" cy="2193725"/>
            </a:xfrm>
            <a:custGeom>
              <a:avLst/>
              <a:gdLst/>
              <a:ahLst/>
              <a:cxnLst/>
              <a:rect l="l" t="t" r="r" b="b"/>
              <a:pathLst>
                <a:path w="167105" h="87749" extrusionOk="0">
                  <a:moveTo>
                    <a:pt x="60571" y="50070"/>
                  </a:moveTo>
                  <a:cubicBezTo>
                    <a:pt x="60991" y="50280"/>
                    <a:pt x="61287" y="50489"/>
                    <a:pt x="61532" y="50772"/>
                  </a:cubicBezTo>
                  <a:lnTo>
                    <a:pt x="61532" y="50772"/>
                  </a:lnTo>
                  <a:cubicBezTo>
                    <a:pt x="61212" y="50710"/>
                    <a:pt x="60892" y="50390"/>
                    <a:pt x="60571" y="50070"/>
                  </a:cubicBezTo>
                  <a:close/>
                  <a:moveTo>
                    <a:pt x="4902" y="0"/>
                  </a:moveTo>
                  <a:cubicBezTo>
                    <a:pt x="3464" y="0"/>
                    <a:pt x="1959" y="439"/>
                    <a:pt x="357" y="1613"/>
                  </a:cubicBezTo>
                  <a:cubicBezTo>
                    <a:pt x="1" y="4820"/>
                    <a:pt x="1070" y="8027"/>
                    <a:pt x="3208" y="10521"/>
                  </a:cubicBezTo>
                  <a:cubicBezTo>
                    <a:pt x="9265" y="20853"/>
                    <a:pt x="13897" y="31899"/>
                    <a:pt x="23160" y="40093"/>
                  </a:cubicBezTo>
                  <a:cubicBezTo>
                    <a:pt x="26367" y="45082"/>
                    <a:pt x="32068" y="46507"/>
                    <a:pt x="37056" y="49357"/>
                  </a:cubicBezTo>
                  <a:cubicBezTo>
                    <a:pt x="38125" y="50070"/>
                    <a:pt x="39550" y="50782"/>
                    <a:pt x="40975" y="51139"/>
                  </a:cubicBezTo>
                  <a:cubicBezTo>
                    <a:pt x="42044" y="51495"/>
                    <a:pt x="43469" y="52208"/>
                    <a:pt x="44538" y="52920"/>
                  </a:cubicBezTo>
                  <a:cubicBezTo>
                    <a:pt x="47388" y="54345"/>
                    <a:pt x="50595" y="55414"/>
                    <a:pt x="53802" y="56127"/>
                  </a:cubicBezTo>
                  <a:lnTo>
                    <a:pt x="56296" y="57552"/>
                  </a:lnTo>
                  <a:cubicBezTo>
                    <a:pt x="58182" y="58260"/>
                    <a:pt x="60225" y="60060"/>
                    <a:pt x="62217" y="60060"/>
                  </a:cubicBezTo>
                  <a:cubicBezTo>
                    <a:pt x="63235" y="60060"/>
                    <a:pt x="64239" y="59590"/>
                    <a:pt x="65203" y="58265"/>
                  </a:cubicBezTo>
                  <a:cubicBezTo>
                    <a:pt x="67759" y="54750"/>
                    <a:pt x="64013" y="53528"/>
                    <a:pt x="62184" y="51515"/>
                  </a:cubicBezTo>
                  <a:lnTo>
                    <a:pt x="62184" y="51515"/>
                  </a:lnTo>
                  <a:cubicBezTo>
                    <a:pt x="69210" y="52283"/>
                    <a:pt x="74158" y="56518"/>
                    <a:pt x="79455" y="60402"/>
                  </a:cubicBezTo>
                  <a:cubicBezTo>
                    <a:pt x="80524" y="60759"/>
                    <a:pt x="81237" y="61115"/>
                    <a:pt x="82306" y="61115"/>
                  </a:cubicBezTo>
                  <a:cubicBezTo>
                    <a:pt x="85868" y="62184"/>
                    <a:pt x="90144" y="62540"/>
                    <a:pt x="87650" y="67528"/>
                  </a:cubicBezTo>
                  <a:cubicBezTo>
                    <a:pt x="82306" y="77861"/>
                    <a:pt x="81949" y="77505"/>
                    <a:pt x="92638" y="81424"/>
                  </a:cubicBezTo>
                  <a:cubicBezTo>
                    <a:pt x="95132" y="82493"/>
                    <a:pt x="97983" y="82849"/>
                    <a:pt x="100833" y="83918"/>
                  </a:cubicBezTo>
                  <a:cubicBezTo>
                    <a:pt x="102939" y="82280"/>
                    <a:pt x="105507" y="81410"/>
                    <a:pt x="108232" y="81410"/>
                  </a:cubicBezTo>
                  <a:cubicBezTo>
                    <a:pt x="109656" y="81410"/>
                    <a:pt x="111124" y="81647"/>
                    <a:pt x="112591" y="82137"/>
                  </a:cubicBezTo>
                  <a:cubicBezTo>
                    <a:pt x="124349" y="85699"/>
                    <a:pt x="136819" y="87481"/>
                    <a:pt x="149289" y="87481"/>
                  </a:cubicBezTo>
                  <a:lnTo>
                    <a:pt x="151071" y="87481"/>
                  </a:lnTo>
                  <a:cubicBezTo>
                    <a:pt x="151427" y="87659"/>
                    <a:pt x="151872" y="87748"/>
                    <a:pt x="152318" y="87748"/>
                  </a:cubicBezTo>
                  <a:cubicBezTo>
                    <a:pt x="152763" y="87748"/>
                    <a:pt x="153209" y="87659"/>
                    <a:pt x="153565" y="87481"/>
                  </a:cubicBezTo>
                  <a:cubicBezTo>
                    <a:pt x="157484" y="84274"/>
                    <a:pt x="163541" y="86056"/>
                    <a:pt x="166392" y="81780"/>
                  </a:cubicBezTo>
                  <a:cubicBezTo>
                    <a:pt x="166748" y="80711"/>
                    <a:pt x="167104" y="79642"/>
                    <a:pt x="166748" y="78930"/>
                  </a:cubicBezTo>
                  <a:cubicBezTo>
                    <a:pt x="158909" y="69310"/>
                    <a:pt x="147508" y="65391"/>
                    <a:pt x="137175" y="59690"/>
                  </a:cubicBezTo>
                  <a:cubicBezTo>
                    <a:pt x="131118" y="55771"/>
                    <a:pt x="124349" y="52920"/>
                    <a:pt x="117935" y="49357"/>
                  </a:cubicBezTo>
                  <a:cubicBezTo>
                    <a:pt x="112234" y="46863"/>
                    <a:pt x="106534" y="44013"/>
                    <a:pt x="101189" y="41162"/>
                  </a:cubicBezTo>
                  <a:cubicBezTo>
                    <a:pt x="100120" y="40806"/>
                    <a:pt x="99408" y="40450"/>
                    <a:pt x="98339" y="40450"/>
                  </a:cubicBezTo>
                  <a:cubicBezTo>
                    <a:pt x="95132" y="39025"/>
                    <a:pt x="91926" y="37599"/>
                    <a:pt x="88719" y="35462"/>
                  </a:cubicBezTo>
                  <a:cubicBezTo>
                    <a:pt x="88006" y="35105"/>
                    <a:pt x="87294" y="34749"/>
                    <a:pt x="86225" y="34393"/>
                  </a:cubicBezTo>
                  <a:cubicBezTo>
                    <a:pt x="84800" y="34036"/>
                    <a:pt x="83018" y="33324"/>
                    <a:pt x="81237" y="32611"/>
                  </a:cubicBezTo>
                  <a:cubicBezTo>
                    <a:pt x="80524" y="32255"/>
                    <a:pt x="79811" y="31899"/>
                    <a:pt x="78743" y="31542"/>
                  </a:cubicBezTo>
                  <a:cubicBezTo>
                    <a:pt x="70904" y="26911"/>
                    <a:pt x="62353" y="22991"/>
                    <a:pt x="54158" y="19428"/>
                  </a:cubicBezTo>
                  <a:cubicBezTo>
                    <a:pt x="51308" y="18359"/>
                    <a:pt x="49170" y="16222"/>
                    <a:pt x="46676" y="15153"/>
                  </a:cubicBezTo>
                  <a:cubicBezTo>
                    <a:pt x="43825" y="14084"/>
                    <a:pt x="40975" y="14084"/>
                    <a:pt x="38481" y="12659"/>
                  </a:cubicBezTo>
                  <a:cubicBezTo>
                    <a:pt x="36700" y="11946"/>
                    <a:pt x="34918" y="10877"/>
                    <a:pt x="33137" y="10165"/>
                  </a:cubicBezTo>
                  <a:cubicBezTo>
                    <a:pt x="27080" y="7314"/>
                    <a:pt x="20666" y="5176"/>
                    <a:pt x="14253" y="3395"/>
                  </a:cubicBezTo>
                  <a:cubicBezTo>
                    <a:pt x="11258" y="2397"/>
                    <a:pt x="8264" y="0"/>
                    <a:pt x="4902" y="0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5" name="Google Shape;26645;p70"/>
            <p:cNvSpPr/>
            <p:nvPr/>
          </p:nvSpPr>
          <p:spPr>
            <a:xfrm>
              <a:off x="683475" y="823375"/>
              <a:ext cx="4605175" cy="2229150"/>
            </a:xfrm>
            <a:custGeom>
              <a:avLst/>
              <a:gdLst/>
              <a:ahLst/>
              <a:cxnLst/>
              <a:rect l="l" t="t" r="r" b="b"/>
              <a:pathLst>
                <a:path w="184207" h="89166" extrusionOk="0">
                  <a:moveTo>
                    <a:pt x="55482" y="0"/>
                  </a:moveTo>
                  <a:cubicBezTo>
                    <a:pt x="37172" y="0"/>
                    <a:pt x="19299" y="3015"/>
                    <a:pt x="1426" y="4227"/>
                  </a:cubicBezTo>
                  <a:cubicBezTo>
                    <a:pt x="1" y="4939"/>
                    <a:pt x="1" y="6365"/>
                    <a:pt x="713" y="7077"/>
                  </a:cubicBezTo>
                  <a:cubicBezTo>
                    <a:pt x="13540" y="13134"/>
                    <a:pt x="27079" y="17766"/>
                    <a:pt x="40975" y="21329"/>
                  </a:cubicBezTo>
                  <a:cubicBezTo>
                    <a:pt x="72329" y="30236"/>
                    <a:pt x="101189" y="44845"/>
                    <a:pt x="129337" y="61234"/>
                  </a:cubicBezTo>
                  <a:cubicBezTo>
                    <a:pt x="132187" y="62303"/>
                    <a:pt x="134681" y="63728"/>
                    <a:pt x="137175" y="65510"/>
                  </a:cubicBezTo>
                  <a:cubicBezTo>
                    <a:pt x="140025" y="67291"/>
                    <a:pt x="142876" y="68716"/>
                    <a:pt x="146083" y="70142"/>
                  </a:cubicBezTo>
                  <a:cubicBezTo>
                    <a:pt x="158197" y="75842"/>
                    <a:pt x="168529" y="84750"/>
                    <a:pt x="181000" y="89025"/>
                  </a:cubicBezTo>
                  <a:cubicBezTo>
                    <a:pt x="181286" y="89121"/>
                    <a:pt x="181572" y="89165"/>
                    <a:pt x="181859" y="89165"/>
                  </a:cubicBezTo>
                  <a:cubicBezTo>
                    <a:pt x="182641" y="89165"/>
                    <a:pt x="183424" y="88834"/>
                    <a:pt x="184206" y="88313"/>
                  </a:cubicBezTo>
                  <a:cubicBezTo>
                    <a:pt x="183494" y="85819"/>
                    <a:pt x="182425" y="83681"/>
                    <a:pt x="181000" y="81543"/>
                  </a:cubicBezTo>
                  <a:cubicBezTo>
                    <a:pt x="169242" y="63372"/>
                    <a:pt x="153208" y="47695"/>
                    <a:pt x="134681" y="36293"/>
                  </a:cubicBezTo>
                  <a:lnTo>
                    <a:pt x="122567" y="28099"/>
                  </a:lnTo>
                  <a:cubicBezTo>
                    <a:pt x="115797" y="27030"/>
                    <a:pt x="109384" y="24892"/>
                    <a:pt x="107602" y="17410"/>
                  </a:cubicBezTo>
                  <a:cubicBezTo>
                    <a:pt x="103683" y="15628"/>
                    <a:pt x="99051" y="15628"/>
                    <a:pt x="96557" y="11353"/>
                  </a:cubicBezTo>
                  <a:cubicBezTo>
                    <a:pt x="87650" y="4227"/>
                    <a:pt x="76605" y="664"/>
                    <a:pt x="65203" y="307"/>
                  </a:cubicBezTo>
                  <a:cubicBezTo>
                    <a:pt x="61948" y="94"/>
                    <a:pt x="58708" y="0"/>
                    <a:pt x="55482" y="0"/>
                  </a:cubicBezTo>
                  <a:close/>
                </a:path>
              </a:pathLst>
            </a:custGeom>
            <a:solidFill>
              <a:srgbClr val="F8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6" name="Google Shape;26646;p70"/>
            <p:cNvSpPr/>
            <p:nvPr/>
          </p:nvSpPr>
          <p:spPr>
            <a:xfrm>
              <a:off x="1788000" y="2372025"/>
              <a:ext cx="1362875" cy="935300"/>
            </a:xfrm>
            <a:custGeom>
              <a:avLst/>
              <a:gdLst/>
              <a:ahLst/>
              <a:cxnLst/>
              <a:rect l="l" t="t" r="r" b="b"/>
              <a:pathLst>
                <a:path w="54515" h="37412" extrusionOk="0">
                  <a:moveTo>
                    <a:pt x="35511" y="13143"/>
                  </a:moveTo>
                  <a:lnTo>
                    <a:pt x="35511" y="13143"/>
                  </a:lnTo>
                  <a:cubicBezTo>
                    <a:pt x="39980" y="19277"/>
                    <a:pt x="31699" y="20381"/>
                    <a:pt x="30998" y="24585"/>
                  </a:cubicBezTo>
                  <a:cubicBezTo>
                    <a:pt x="30998" y="25654"/>
                    <a:pt x="31355" y="25654"/>
                    <a:pt x="32067" y="25654"/>
                  </a:cubicBezTo>
                  <a:cubicBezTo>
                    <a:pt x="31889" y="25773"/>
                    <a:pt x="31741" y="25822"/>
                    <a:pt x="31614" y="25822"/>
                  </a:cubicBezTo>
                  <a:cubicBezTo>
                    <a:pt x="30979" y="25822"/>
                    <a:pt x="30880" y="24585"/>
                    <a:pt x="30286" y="24585"/>
                  </a:cubicBezTo>
                  <a:cubicBezTo>
                    <a:pt x="26465" y="18333"/>
                    <a:pt x="33820" y="17160"/>
                    <a:pt x="35511" y="13143"/>
                  </a:cubicBezTo>
                  <a:close/>
                  <a:moveTo>
                    <a:pt x="27435" y="1"/>
                  </a:moveTo>
                  <a:lnTo>
                    <a:pt x="27435" y="1"/>
                  </a:lnTo>
                  <a:cubicBezTo>
                    <a:pt x="25191" y="3493"/>
                    <a:pt x="22772" y="5238"/>
                    <a:pt x="20056" y="5238"/>
                  </a:cubicBezTo>
                  <a:cubicBezTo>
                    <a:pt x="18891" y="5238"/>
                    <a:pt x="17673" y="4918"/>
                    <a:pt x="16390" y="4276"/>
                  </a:cubicBezTo>
                  <a:lnTo>
                    <a:pt x="16390" y="4276"/>
                  </a:lnTo>
                  <a:cubicBezTo>
                    <a:pt x="14965" y="7483"/>
                    <a:pt x="20310" y="9265"/>
                    <a:pt x="18172" y="11402"/>
                  </a:cubicBezTo>
                  <a:cubicBezTo>
                    <a:pt x="17771" y="11803"/>
                    <a:pt x="17383" y="11966"/>
                    <a:pt x="17002" y="11966"/>
                  </a:cubicBezTo>
                  <a:cubicBezTo>
                    <a:pt x="15353" y="11966"/>
                    <a:pt x="13852" y="8908"/>
                    <a:pt x="12115" y="8908"/>
                  </a:cubicBezTo>
                  <a:lnTo>
                    <a:pt x="9977" y="8552"/>
                  </a:lnTo>
                  <a:cubicBezTo>
                    <a:pt x="4276" y="10333"/>
                    <a:pt x="1" y="12471"/>
                    <a:pt x="3207" y="19241"/>
                  </a:cubicBezTo>
                  <a:cubicBezTo>
                    <a:pt x="16390" y="27436"/>
                    <a:pt x="30998" y="33136"/>
                    <a:pt x="45963" y="36343"/>
                  </a:cubicBezTo>
                  <a:cubicBezTo>
                    <a:pt x="47210" y="37056"/>
                    <a:pt x="48724" y="37412"/>
                    <a:pt x="50238" y="37412"/>
                  </a:cubicBezTo>
                  <a:cubicBezTo>
                    <a:pt x="51753" y="37412"/>
                    <a:pt x="53267" y="37056"/>
                    <a:pt x="54514" y="36343"/>
                  </a:cubicBezTo>
                  <a:cubicBezTo>
                    <a:pt x="51664" y="34562"/>
                    <a:pt x="48457" y="32780"/>
                    <a:pt x="45607" y="31355"/>
                  </a:cubicBezTo>
                  <a:cubicBezTo>
                    <a:pt x="45009" y="31056"/>
                    <a:pt x="44328" y="31008"/>
                    <a:pt x="43649" y="31008"/>
                  </a:cubicBezTo>
                  <a:cubicBezTo>
                    <a:pt x="43325" y="31008"/>
                    <a:pt x="43002" y="31019"/>
                    <a:pt x="42689" y="31019"/>
                  </a:cubicBezTo>
                  <a:cubicBezTo>
                    <a:pt x="41307" y="31019"/>
                    <a:pt x="40115" y="30806"/>
                    <a:pt x="39906" y="28505"/>
                  </a:cubicBezTo>
                  <a:cubicBezTo>
                    <a:pt x="39193" y="25298"/>
                    <a:pt x="41331" y="24585"/>
                    <a:pt x="43825" y="23160"/>
                  </a:cubicBezTo>
                  <a:cubicBezTo>
                    <a:pt x="48813" y="19953"/>
                    <a:pt x="48457" y="19241"/>
                    <a:pt x="44181" y="14609"/>
                  </a:cubicBezTo>
                  <a:cubicBezTo>
                    <a:pt x="42459" y="13133"/>
                    <a:pt x="40398" y="12336"/>
                    <a:pt x="38231" y="12336"/>
                  </a:cubicBezTo>
                  <a:cubicBezTo>
                    <a:pt x="37347" y="12336"/>
                    <a:pt x="36446" y="12469"/>
                    <a:pt x="35544" y="12742"/>
                  </a:cubicBezTo>
                  <a:lnTo>
                    <a:pt x="35544" y="12742"/>
                  </a:lnTo>
                  <a:cubicBezTo>
                    <a:pt x="31970" y="9241"/>
                    <a:pt x="26022" y="7776"/>
                    <a:pt x="27435" y="1"/>
                  </a:cubicBezTo>
                  <a:close/>
                </a:path>
              </a:pathLst>
            </a:custGeom>
            <a:solidFill>
              <a:srgbClr val="F7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7" name="Google Shape;26647;p70"/>
            <p:cNvSpPr/>
            <p:nvPr/>
          </p:nvSpPr>
          <p:spPr>
            <a:xfrm>
              <a:off x="1226825" y="2220600"/>
              <a:ext cx="436500" cy="365225"/>
            </a:xfrm>
            <a:custGeom>
              <a:avLst/>
              <a:gdLst/>
              <a:ahLst/>
              <a:cxnLst/>
              <a:rect l="l" t="t" r="r" b="b"/>
              <a:pathLst>
                <a:path w="17460" h="14609" extrusionOk="0">
                  <a:moveTo>
                    <a:pt x="1" y="1"/>
                  </a:moveTo>
                  <a:lnTo>
                    <a:pt x="1" y="1"/>
                  </a:lnTo>
                  <a:cubicBezTo>
                    <a:pt x="2495" y="6058"/>
                    <a:pt x="7127" y="11402"/>
                    <a:pt x="13184" y="14609"/>
                  </a:cubicBezTo>
                  <a:lnTo>
                    <a:pt x="14609" y="14253"/>
                  </a:lnTo>
                  <a:cubicBezTo>
                    <a:pt x="16391" y="12471"/>
                    <a:pt x="17459" y="10690"/>
                    <a:pt x="15322" y="8196"/>
                  </a:cubicBezTo>
                  <a:cubicBezTo>
                    <a:pt x="11759" y="2495"/>
                    <a:pt x="4633" y="3207"/>
                    <a:pt x="1" y="1"/>
                  </a:cubicBez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8" name="Google Shape;26648;p70"/>
            <p:cNvSpPr/>
            <p:nvPr/>
          </p:nvSpPr>
          <p:spPr>
            <a:xfrm>
              <a:off x="1654400" y="2555700"/>
              <a:ext cx="383025" cy="306275"/>
            </a:xfrm>
            <a:custGeom>
              <a:avLst/>
              <a:gdLst/>
              <a:ahLst/>
              <a:cxnLst/>
              <a:rect l="l" t="t" r="r" b="b"/>
              <a:pathLst>
                <a:path w="15321" h="12251" extrusionOk="0">
                  <a:moveTo>
                    <a:pt x="7172" y="1"/>
                  </a:moveTo>
                  <a:cubicBezTo>
                    <a:pt x="4703" y="1"/>
                    <a:pt x="2453" y="932"/>
                    <a:pt x="713" y="4412"/>
                  </a:cubicBezTo>
                  <a:cubicBezTo>
                    <a:pt x="356" y="4768"/>
                    <a:pt x="0" y="5481"/>
                    <a:pt x="0" y="5837"/>
                  </a:cubicBezTo>
                  <a:cubicBezTo>
                    <a:pt x="1782" y="9400"/>
                    <a:pt x="5701" y="10469"/>
                    <a:pt x="8908" y="12250"/>
                  </a:cubicBezTo>
                  <a:cubicBezTo>
                    <a:pt x="7126" y="6193"/>
                    <a:pt x="13896" y="5481"/>
                    <a:pt x="15321" y="1205"/>
                  </a:cubicBezTo>
                  <a:cubicBezTo>
                    <a:pt x="12586" y="1023"/>
                    <a:pt x="9759" y="1"/>
                    <a:pt x="7172" y="1"/>
                  </a:cubicBez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9" name="Google Shape;26649;p70"/>
            <p:cNvSpPr/>
            <p:nvPr/>
          </p:nvSpPr>
          <p:spPr>
            <a:xfrm>
              <a:off x="1583125" y="2576900"/>
              <a:ext cx="115825" cy="124725"/>
            </a:xfrm>
            <a:custGeom>
              <a:avLst/>
              <a:gdLst/>
              <a:ahLst/>
              <a:cxnLst/>
              <a:rect l="l" t="t" r="r" b="b"/>
              <a:pathLst>
                <a:path w="4633" h="4989" extrusionOk="0">
                  <a:moveTo>
                    <a:pt x="1426" y="1"/>
                  </a:moveTo>
                  <a:cubicBezTo>
                    <a:pt x="1" y="713"/>
                    <a:pt x="1" y="1426"/>
                    <a:pt x="1070" y="2495"/>
                  </a:cubicBezTo>
                  <a:cubicBezTo>
                    <a:pt x="1070" y="3564"/>
                    <a:pt x="1782" y="4633"/>
                    <a:pt x="2851" y="4989"/>
                  </a:cubicBezTo>
                  <a:lnTo>
                    <a:pt x="3207" y="4276"/>
                  </a:lnTo>
                  <a:cubicBezTo>
                    <a:pt x="4633" y="2138"/>
                    <a:pt x="4276" y="713"/>
                    <a:pt x="1426" y="1"/>
                  </a:cubicBez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0" name="Google Shape;26650;p70"/>
            <p:cNvSpPr/>
            <p:nvPr/>
          </p:nvSpPr>
          <p:spPr>
            <a:xfrm>
              <a:off x="1556400" y="2573400"/>
              <a:ext cx="44575" cy="65875"/>
            </a:xfrm>
            <a:custGeom>
              <a:avLst/>
              <a:gdLst/>
              <a:ahLst/>
              <a:cxnLst/>
              <a:rect l="l" t="t" r="r" b="b"/>
              <a:pathLst>
                <a:path w="1783" h="2635" extrusionOk="0">
                  <a:moveTo>
                    <a:pt x="929" y="0"/>
                  </a:moveTo>
                  <a:cubicBezTo>
                    <a:pt x="642" y="0"/>
                    <a:pt x="321" y="177"/>
                    <a:pt x="1" y="497"/>
                  </a:cubicBezTo>
                  <a:cubicBezTo>
                    <a:pt x="714" y="1210"/>
                    <a:pt x="1426" y="1922"/>
                    <a:pt x="1782" y="2635"/>
                  </a:cubicBezTo>
                  <a:cubicBezTo>
                    <a:pt x="1782" y="1922"/>
                    <a:pt x="1782" y="1210"/>
                    <a:pt x="1782" y="853"/>
                  </a:cubicBezTo>
                  <a:cubicBezTo>
                    <a:pt x="1586" y="265"/>
                    <a:pt x="1282" y="0"/>
                    <a:pt x="929" y="0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1" name="Google Shape;26651;p70"/>
            <p:cNvSpPr/>
            <p:nvPr/>
          </p:nvSpPr>
          <p:spPr>
            <a:xfrm>
              <a:off x="2010700" y="2389850"/>
              <a:ext cx="187075" cy="90200"/>
            </a:xfrm>
            <a:custGeom>
              <a:avLst/>
              <a:gdLst/>
              <a:ahLst/>
              <a:cxnLst/>
              <a:rect l="l" t="t" r="r" b="b"/>
              <a:pathLst>
                <a:path w="7483" h="3608" extrusionOk="0">
                  <a:moveTo>
                    <a:pt x="0" y="0"/>
                  </a:moveTo>
                  <a:cubicBezTo>
                    <a:pt x="1336" y="3207"/>
                    <a:pt x="3274" y="3608"/>
                    <a:pt x="5361" y="3608"/>
                  </a:cubicBezTo>
                  <a:cubicBezTo>
                    <a:pt x="6057" y="3608"/>
                    <a:pt x="6770" y="3563"/>
                    <a:pt x="7482" y="3563"/>
                  </a:cubicBezTo>
                  <a:cubicBezTo>
                    <a:pt x="5701" y="1426"/>
                    <a:pt x="2850" y="0"/>
                    <a:pt x="0" y="0"/>
                  </a:cubicBezTo>
                  <a:close/>
                </a:path>
              </a:pathLst>
            </a:custGeom>
            <a:solidFill>
              <a:srgbClr val="F7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2" name="Google Shape;26652;p70"/>
            <p:cNvSpPr/>
            <p:nvPr/>
          </p:nvSpPr>
          <p:spPr>
            <a:xfrm>
              <a:off x="1704575" y="2425475"/>
              <a:ext cx="65650" cy="71450"/>
            </a:xfrm>
            <a:custGeom>
              <a:avLst/>
              <a:gdLst/>
              <a:ahLst/>
              <a:cxnLst/>
              <a:rect l="l" t="t" r="r" b="b"/>
              <a:pathLst>
                <a:path w="2626" h="2858" extrusionOk="0">
                  <a:moveTo>
                    <a:pt x="487" y="1"/>
                  </a:moveTo>
                  <a:lnTo>
                    <a:pt x="487" y="1"/>
                  </a:lnTo>
                  <a:cubicBezTo>
                    <a:pt x="758" y="812"/>
                    <a:pt x="1" y="2858"/>
                    <a:pt x="1026" y="2858"/>
                  </a:cubicBezTo>
                  <a:cubicBezTo>
                    <a:pt x="1351" y="2858"/>
                    <a:pt x="1854" y="2652"/>
                    <a:pt x="2625" y="213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F8AA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3" name="Google Shape;26653;p70"/>
            <p:cNvSpPr/>
            <p:nvPr/>
          </p:nvSpPr>
          <p:spPr>
            <a:xfrm>
              <a:off x="3970325" y="2309675"/>
              <a:ext cx="169250" cy="113875"/>
            </a:xfrm>
            <a:custGeom>
              <a:avLst/>
              <a:gdLst/>
              <a:ahLst/>
              <a:cxnLst/>
              <a:rect l="l" t="t" r="r" b="b"/>
              <a:pathLst>
                <a:path w="6770" h="4555" extrusionOk="0">
                  <a:moveTo>
                    <a:pt x="0" y="1"/>
                  </a:moveTo>
                  <a:cubicBezTo>
                    <a:pt x="294" y="2639"/>
                    <a:pt x="2517" y="4554"/>
                    <a:pt x="5082" y="4554"/>
                  </a:cubicBezTo>
                  <a:cubicBezTo>
                    <a:pt x="5634" y="4554"/>
                    <a:pt x="6202" y="4466"/>
                    <a:pt x="6770" y="4276"/>
                  </a:cubicBezTo>
                  <a:cubicBezTo>
                    <a:pt x="4989" y="2139"/>
                    <a:pt x="2851" y="357"/>
                    <a:pt x="0" y="1"/>
                  </a:cubicBezTo>
                  <a:close/>
                </a:path>
              </a:pathLst>
            </a:custGeom>
            <a:solidFill>
              <a:srgbClr val="767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4" name="Google Shape;26654;p70"/>
            <p:cNvSpPr/>
            <p:nvPr/>
          </p:nvSpPr>
          <p:spPr>
            <a:xfrm>
              <a:off x="2366975" y="2692450"/>
              <a:ext cx="436500" cy="324150"/>
            </a:xfrm>
            <a:custGeom>
              <a:avLst/>
              <a:gdLst/>
              <a:ahLst/>
              <a:cxnLst/>
              <a:rect l="l" t="t" r="r" b="b"/>
              <a:pathLst>
                <a:path w="17460" h="12966" extrusionOk="0">
                  <a:moveTo>
                    <a:pt x="11999" y="1"/>
                  </a:moveTo>
                  <a:cubicBezTo>
                    <a:pt x="3985" y="1"/>
                    <a:pt x="5594" y="8965"/>
                    <a:pt x="1" y="11412"/>
                  </a:cubicBezTo>
                  <a:cubicBezTo>
                    <a:pt x="1906" y="12501"/>
                    <a:pt x="4019" y="12966"/>
                    <a:pt x="6182" y="12966"/>
                  </a:cubicBezTo>
                  <a:cubicBezTo>
                    <a:pt x="6850" y="12966"/>
                    <a:pt x="7523" y="12921"/>
                    <a:pt x="8196" y="12837"/>
                  </a:cubicBezTo>
                  <a:cubicBezTo>
                    <a:pt x="10334" y="9631"/>
                    <a:pt x="14965" y="9631"/>
                    <a:pt x="17459" y="6424"/>
                  </a:cubicBezTo>
                  <a:cubicBezTo>
                    <a:pt x="16747" y="3573"/>
                    <a:pt x="12828" y="3217"/>
                    <a:pt x="12471" y="11"/>
                  </a:cubicBezTo>
                  <a:cubicBezTo>
                    <a:pt x="12310" y="4"/>
                    <a:pt x="12153" y="1"/>
                    <a:pt x="11999" y="1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5" name="Google Shape;26655;p70"/>
            <p:cNvSpPr/>
            <p:nvPr/>
          </p:nvSpPr>
          <p:spPr>
            <a:xfrm>
              <a:off x="5012500" y="3031175"/>
              <a:ext cx="1968550" cy="1635200"/>
            </a:xfrm>
            <a:custGeom>
              <a:avLst/>
              <a:gdLst/>
              <a:ahLst/>
              <a:cxnLst/>
              <a:rect l="l" t="t" r="r" b="b"/>
              <a:pathLst>
                <a:path w="78742" h="65408" extrusionOk="0">
                  <a:moveTo>
                    <a:pt x="11045" y="1"/>
                  </a:moveTo>
                  <a:lnTo>
                    <a:pt x="9264" y="1782"/>
                  </a:lnTo>
                  <a:cubicBezTo>
                    <a:pt x="8551" y="1782"/>
                    <a:pt x="8195" y="2495"/>
                    <a:pt x="8195" y="3207"/>
                  </a:cubicBezTo>
                  <a:cubicBezTo>
                    <a:pt x="7839" y="3920"/>
                    <a:pt x="6057" y="4276"/>
                    <a:pt x="6057" y="5702"/>
                  </a:cubicBezTo>
                  <a:cubicBezTo>
                    <a:pt x="6770" y="9977"/>
                    <a:pt x="11045" y="8908"/>
                    <a:pt x="13183" y="11046"/>
                  </a:cubicBezTo>
                  <a:cubicBezTo>
                    <a:pt x="13717" y="11402"/>
                    <a:pt x="13896" y="11580"/>
                    <a:pt x="13807" y="11580"/>
                  </a:cubicBezTo>
                  <a:cubicBezTo>
                    <a:pt x="13717" y="11580"/>
                    <a:pt x="13361" y="11402"/>
                    <a:pt x="12827" y="11046"/>
                  </a:cubicBezTo>
                  <a:cubicBezTo>
                    <a:pt x="9967" y="10786"/>
                    <a:pt x="7298" y="7682"/>
                    <a:pt x="4264" y="7682"/>
                  </a:cubicBezTo>
                  <a:cubicBezTo>
                    <a:pt x="3140" y="7682"/>
                    <a:pt x="1965" y="8108"/>
                    <a:pt x="713" y="9265"/>
                  </a:cubicBezTo>
                  <a:cubicBezTo>
                    <a:pt x="0" y="9977"/>
                    <a:pt x="0" y="11046"/>
                    <a:pt x="0" y="12115"/>
                  </a:cubicBezTo>
                  <a:cubicBezTo>
                    <a:pt x="6057" y="16034"/>
                    <a:pt x="12114" y="19597"/>
                    <a:pt x="17459" y="23873"/>
                  </a:cubicBezTo>
                  <a:cubicBezTo>
                    <a:pt x="33492" y="35987"/>
                    <a:pt x="48813" y="48813"/>
                    <a:pt x="63777" y="62709"/>
                  </a:cubicBezTo>
                  <a:cubicBezTo>
                    <a:pt x="65546" y="64639"/>
                    <a:pt x="67243" y="65407"/>
                    <a:pt x="68900" y="65407"/>
                  </a:cubicBezTo>
                  <a:cubicBezTo>
                    <a:pt x="70913" y="65407"/>
                    <a:pt x="72868" y="64273"/>
                    <a:pt x="74822" y="62709"/>
                  </a:cubicBezTo>
                  <a:cubicBezTo>
                    <a:pt x="78742" y="59146"/>
                    <a:pt x="76960" y="55939"/>
                    <a:pt x="73754" y="52733"/>
                  </a:cubicBezTo>
                  <a:cubicBezTo>
                    <a:pt x="71972" y="50951"/>
                    <a:pt x="70547" y="48813"/>
                    <a:pt x="68765" y="47388"/>
                  </a:cubicBezTo>
                  <a:cubicBezTo>
                    <a:pt x="55939" y="34918"/>
                    <a:pt x="40974" y="24585"/>
                    <a:pt x="27435" y="12827"/>
                  </a:cubicBezTo>
                  <a:cubicBezTo>
                    <a:pt x="22090" y="8552"/>
                    <a:pt x="15321" y="5702"/>
                    <a:pt x="11045" y="1"/>
                  </a:cubicBezTo>
                  <a:close/>
                </a:path>
              </a:pathLst>
            </a:custGeom>
            <a:solidFill>
              <a:srgbClr val="1D6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6" name="Google Shape;26656;p70"/>
            <p:cNvSpPr/>
            <p:nvPr/>
          </p:nvSpPr>
          <p:spPr>
            <a:xfrm>
              <a:off x="469700" y="971300"/>
              <a:ext cx="1345050" cy="590175"/>
            </a:xfrm>
            <a:custGeom>
              <a:avLst/>
              <a:gdLst/>
              <a:ahLst/>
              <a:cxnLst/>
              <a:rect l="l" t="t" r="r" b="b"/>
              <a:pathLst>
                <a:path w="53802" h="23607" extrusionOk="0">
                  <a:moveTo>
                    <a:pt x="10913" y="0"/>
                  </a:moveTo>
                  <a:cubicBezTo>
                    <a:pt x="10365" y="0"/>
                    <a:pt x="9815" y="30"/>
                    <a:pt x="9264" y="91"/>
                  </a:cubicBezTo>
                  <a:cubicBezTo>
                    <a:pt x="7483" y="2585"/>
                    <a:pt x="1" y="91"/>
                    <a:pt x="2851" y="6861"/>
                  </a:cubicBezTo>
                  <a:lnTo>
                    <a:pt x="7839" y="11136"/>
                  </a:lnTo>
                  <a:lnTo>
                    <a:pt x="40975" y="22182"/>
                  </a:lnTo>
                  <a:cubicBezTo>
                    <a:pt x="42756" y="23607"/>
                    <a:pt x="44894" y="22894"/>
                    <a:pt x="47032" y="23607"/>
                  </a:cubicBezTo>
                  <a:cubicBezTo>
                    <a:pt x="48101" y="23607"/>
                    <a:pt x="49170" y="23607"/>
                    <a:pt x="49882" y="23251"/>
                  </a:cubicBezTo>
                  <a:cubicBezTo>
                    <a:pt x="51307" y="22182"/>
                    <a:pt x="52376" y="21113"/>
                    <a:pt x="53089" y="19688"/>
                  </a:cubicBezTo>
                  <a:cubicBezTo>
                    <a:pt x="53802" y="16481"/>
                    <a:pt x="51307" y="15056"/>
                    <a:pt x="49882" y="12918"/>
                  </a:cubicBezTo>
                  <a:cubicBezTo>
                    <a:pt x="39550" y="9355"/>
                    <a:pt x="28504" y="7217"/>
                    <a:pt x="18528" y="1873"/>
                  </a:cubicBezTo>
                  <a:cubicBezTo>
                    <a:pt x="16167" y="692"/>
                    <a:pt x="13561" y="0"/>
                    <a:pt x="10913" y="0"/>
                  </a:cubicBezTo>
                  <a:close/>
                </a:path>
              </a:pathLst>
            </a:custGeom>
            <a:solidFill>
              <a:srgbClr val="2661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7" name="Google Shape;26657;p70"/>
            <p:cNvSpPr/>
            <p:nvPr/>
          </p:nvSpPr>
          <p:spPr>
            <a:xfrm>
              <a:off x="2945975" y="3152200"/>
              <a:ext cx="1451925" cy="305300"/>
            </a:xfrm>
            <a:custGeom>
              <a:avLst/>
              <a:gdLst/>
              <a:ahLst/>
              <a:cxnLst/>
              <a:rect l="l" t="t" r="r" b="b"/>
              <a:pathLst>
                <a:path w="58077" h="12212" extrusionOk="0">
                  <a:moveTo>
                    <a:pt x="14074" y="0"/>
                  </a:moveTo>
                  <a:cubicBezTo>
                    <a:pt x="12270" y="0"/>
                    <a:pt x="11270" y="1519"/>
                    <a:pt x="8551" y="5492"/>
                  </a:cubicBezTo>
                  <a:lnTo>
                    <a:pt x="0" y="5492"/>
                  </a:lnTo>
                  <a:cubicBezTo>
                    <a:pt x="6057" y="8699"/>
                    <a:pt x="13183" y="10481"/>
                    <a:pt x="20309" y="10837"/>
                  </a:cubicBezTo>
                  <a:cubicBezTo>
                    <a:pt x="25654" y="11753"/>
                    <a:pt x="31063" y="12211"/>
                    <a:pt x="36483" y="12211"/>
                  </a:cubicBezTo>
                  <a:cubicBezTo>
                    <a:pt x="43708" y="12211"/>
                    <a:pt x="50951" y="11397"/>
                    <a:pt x="58077" y="9768"/>
                  </a:cubicBezTo>
                  <a:cubicBezTo>
                    <a:pt x="54514" y="9768"/>
                    <a:pt x="50951" y="8699"/>
                    <a:pt x="48100" y="6561"/>
                  </a:cubicBezTo>
                  <a:cubicBezTo>
                    <a:pt x="47031" y="5492"/>
                    <a:pt x="45250" y="5136"/>
                    <a:pt x="43825" y="5136"/>
                  </a:cubicBezTo>
                  <a:cubicBezTo>
                    <a:pt x="42186" y="5279"/>
                    <a:pt x="40547" y="5350"/>
                    <a:pt x="38914" y="5350"/>
                  </a:cubicBezTo>
                  <a:cubicBezTo>
                    <a:pt x="32380" y="5350"/>
                    <a:pt x="25939" y="4210"/>
                    <a:pt x="19953" y="1929"/>
                  </a:cubicBezTo>
                  <a:cubicBezTo>
                    <a:pt x="17010" y="752"/>
                    <a:pt x="15343" y="0"/>
                    <a:pt x="14074" y="0"/>
                  </a:cubicBezTo>
                  <a:close/>
                </a:path>
              </a:pathLst>
            </a:custGeom>
            <a:solidFill>
              <a:srgbClr val="F8A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8" name="Google Shape;26658;p70"/>
            <p:cNvSpPr/>
            <p:nvPr/>
          </p:nvSpPr>
          <p:spPr>
            <a:xfrm>
              <a:off x="3343725" y="1249700"/>
              <a:ext cx="403925" cy="289100"/>
            </a:xfrm>
            <a:custGeom>
              <a:avLst/>
              <a:gdLst/>
              <a:ahLst/>
              <a:cxnLst/>
              <a:rect l="l" t="t" r="r" b="b"/>
              <a:pathLst>
                <a:path w="16157" h="11564" extrusionOk="0">
                  <a:moveTo>
                    <a:pt x="1192" y="0"/>
                  </a:moveTo>
                  <a:lnTo>
                    <a:pt x="1192" y="0"/>
                  </a:lnTo>
                  <a:cubicBezTo>
                    <a:pt x="0" y="7153"/>
                    <a:pt x="4043" y="11564"/>
                    <a:pt x="11445" y="11564"/>
                  </a:cubicBezTo>
                  <a:cubicBezTo>
                    <a:pt x="12892" y="11564"/>
                    <a:pt x="14467" y="11395"/>
                    <a:pt x="16157" y="11046"/>
                  </a:cubicBezTo>
                  <a:lnTo>
                    <a:pt x="1192" y="0"/>
                  </a:lnTo>
                  <a:close/>
                </a:path>
              </a:pathLst>
            </a:custGeom>
            <a:solidFill>
              <a:srgbClr val="F8A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9" name="Google Shape;26659;p70"/>
            <p:cNvSpPr/>
            <p:nvPr/>
          </p:nvSpPr>
          <p:spPr>
            <a:xfrm>
              <a:off x="4495850" y="3236050"/>
              <a:ext cx="481025" cy="164625"/>
            </a:xfrm>
            <a:custGeom>
              <a:avLst/>
              <a:gdLst/>
              <a:ahLst/>
              <a:cxnLst/>
              <a:rect l="l" t="t" r="r" b="b"/>
              <a:pathLst>
                <a:path w="19241" h="6585" extrusionOk="0">
                  <a:moveTo>
                    <a:pt x="12471" y="1"/>
                  </a:moveTo>
                  <a:cubicBezTo>
                    <a:pt x="8908" y="2851"/>
                    <a:pt x="2139" y="1"/>
                    <a:pt x="1" y="6414"/>
                  </a:cubicBezTo>
                  <a:cubicBezTo>
                    <a:pt x="2566" y="6414"/>
                    <a:pt x="5189" y="6585"/>
                    <a:pt x="7799" y="6585"/>
                  </a:cubicBezTo>
                  <a:cubicBezTo>
                    <a:pt x="11716" y="6585"/>
                    <a:pt x="15607" y="6200"/>
                    <a:pt x="19241" y="4276"/>
                  </a:cubicBezTo>
                  <a:cubicBezTo>
                    <a:pt x="17816" y="2138"/>
                    <a:pt x="15322" y="357"/>
                    <a:pt x="12471" y="1"/>
                  </a:cubicBezTo>
                  <a:close/>
                </a:path>
              </a:pathLst>
            </a:custGeom>
            <a:solidFill>
              <a:srgbClr val="F8A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0" name="Google Shape;26660;p70"/>
            <p:cNvSpPr/>
            <p:nvPr/>
          </p:nvSpPr>
          <p:spPr>
            <a:xfrm>
              <a:off x="407350" y="929025"/>
              <a:ext cx="302875" cy="213800"/>
            </a:xfrm>
            <a:custGeom>
              <a:avLst/>
              <a:gdLst/>
              <a:ahLst/>
              <a:cxnLst/>
              <a:rect l="l" t="t" r="r" b="b"/>
              <a:pathLst>
                <a:path w="12115" h="8552" extrusionOk="0">
                  <a:moveTo>
                    <a:pt x="12115" y="1"/>
                  </a:moveTo>
                  <a:lnTo>
                    <a:pt x="12115" y="1"/>
                  </a:lnTo>
                  <a:cubicBezTo>
                    <a:pt x="8908" y="713"/>
                    <a:pt x="6058" y="2139"/>
                    <a:pt x="3207" y="3564"/>
                  </a:cubicBezTo>
                  <a:cubicBezTo>
                    <a:pt x="1" y="6058"/>
                    <a:pt x="1070" y="8196"/>
                    <a:pt x="5345" y="8552"/>
                  </a:cubicBezTo>
                  <a:cubicBezTo>
                    <a:pt x="3920" y="3207"/>
                    <a:pt x="10333" y="4633"/>
                    <a:pt x="11758" y="1782"/>
                  </a:cubicBezTo>
                  <a:cubicBezTo>
                    <a:pt x="11758" y="1070"/>
                    <a:pt x="11758" y="713"/>
                    <a:pt x="12115" y="1"/>
                  </a:cubicBezTo>
                  <a:close/>
                </a:path>
              </a:pathLst>
            </a:custGeom>
            <a:solidFill>
              <a:srgbClr val="C8D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1" name="Google Shape;26661;p70"/>
            <p:cNvSpPr/>
            <p:nvPr/>
          </p:nvSpPr>
          <p:spPr>
            <a:xfrm>
              <a:off x="3097400" y="1098275"/>
              <a:ext cx="276150" cy="151975"/>
            </a:xfrm>
            <a:custGeom>
              <a:avLst/>
              <a:gdLst/>
              <a:ahLst/>
              <a:cxnLst/>
              <a:rect l="l" t="t" r="r" b="b"/>
              <a:pathLst>
                <a:path w="11046" h="6079" extrusionOk="0">
                  <a:moveTo>
                    <a:pt x="0" y="0"/>
                  </a:moveTo>
                  <a:cubicBezTo>
                    <a:pt x="883" y="5593"/>
                    <a:pt x="4441" y="6079"/>
                    <a:pt x="8464" y="6079"/>
                  </a:cubicBezTo>
                  <a:cubicBezTo>
                    <a:pt x="9310" y="6079"/>
                    <a:pt x="10178" y="6057"/>
                    <a:pt x="11045" y="6057"/>
                  </a:cubicBezTo>
                  <a:cubicBezTo>
                    <a:pt x="7839" y="3207"/>
                    <a:pt x="4276" y="1069"/>
                    <a:pt x="0" y="0"/>
                  </a:cubicBezTo>
                  <a:close/>
                </a:path>
              </a:pathLst>
            </a:custGeom>
            <a:solidFill>
              <a:srgbClr val="F8AC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2" name="Google Shape;26662;p70"/>
            <p:cNvSpPr/>
            <p:nvPr/>
          </p:nvSpPr>
          <p:spPr>
            <a:xfrm>
              <a:off x="4807625" y="3202750"/>
              <a:ext cx="204900" cy="140225"/>
            </a:xfrm>
            <a:custGeom>
              <a:avLst/>
              <a:gdLst/>
              <a:ahLst/>
              <a:cxnLst/>
              <a:rect l="l" t="t" r="r" b="b"/>
              <a:pathLst>
                <a:path w="8196" h="5609" extrusionOk="0">
                  <a:moveTo>
                    <a:pt x="3310" y="1"/>
                  </a:moveTo>
                  <a:cubicBezTo>
                    <a:pt x="2437" y="1"/>
                    <a:pt x="1545" y="204"/>
                    <a:pt x="713" y="620"/>
                  </a:cubicBezTo>
                  <a:lnTo>
                    <a:pt x="0" y="1333"/>
                  </a:lnTo>
                  <a:cubicBezTo>
                    <a:pt x="357" y="5608"/>
                    <a:pt x="3920" y="5252"/>
                    <a:pt x="6770" y="5608"/>
                  </a:cubicBezTo>
                  <a:cubicBezTo>
                    <a:pt x="7482" y="5608"/>
                    <a:pt x="7839" y="5608"/>
                    <a:pt x="8195" y="5252"/>
                  </a:cubicBezTo>
                  <a:cubicBezTo>
                    <a:pt x="8195" y="4539"/>
                    <a:pt x="8195" y="4183"/>
                    <a:pt x="8195" y="3470"/>
                  </a:cubicBezTo>
                  <a:cubicBezTo>
                    <a:pt x="7438" y="1199"/>
                    <a:pt x="5430" y="1"/>
                    <a:pt x="3310" y="1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3" name="Google Shape;26663;p70"/>
            <p:cNvSpPr/>
            <p:nvPr/>
          </p:nvSpPr>
          <p:spPr>
            <a:xfrm>
              <a:off x="4433500" y="3396375"/>
              <a:ext cx="62375" cy="23525"/>
            </a:xfrm>
            <a:custGeom>
              <a:avLst/>
              <a:gdLst/>
              <a:ahLst/>
              <a:cxnLst/>
              <a:rect l="l" t="t" r="r" b="b"/>
              <a:pathLst>
                <a:path w="2495" h="941" extrusionOk="0">
                  <a:moveTo>
                    <a:pt x="1" y="1"/>
                  </a:moveTo>
                  <a:cubicBezTo>
                    <a:pt x="382" y="573"/>
                    <a:pt x="866" y="941"/>
                    <a:pt x="1342" y="941"/>
                  </a:cubicBezTo>
                  <a:cubicBezTo>
                    <a:pt x="1755" y="941"/>
                    <a:pt x="2164" y="663"/>
                    <a:pt x="2495" y="1"/>
                  </a:cubicBezTo>
                  <a:close/>
                </a:path>
              </a:pathLst>
            </a:custGeom>
            <a:solidFill>
              <a:srgbClr val="F8A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4" name="Google Shape;26664;p70"/>
            <p:cNvSpPr/>
            <p:nvPr/>
          </p:nvSpPr>
          <p:spPr>
            <a:xfrm>
              <a:off x="3890150" y="2428325"/>
              <a:ext cx="1639000" cy="982625"/>
            </a:xfrm>
            <a:custGeom>
              <a:avLst/>
              <a:gdLst/>
              <a:ahLst/>
              <a:cxnLst/>
              <a:rect l="l" t="t" r="r" b="b"/>
              <a:pathLst>
                <a:path w="65560" h="39305" extrusionOk="0">
                  <a:moveTo>
                    <a:pt x="5734" y="1"/>
                  </a:moveTo>
                  <a:cubicBezTo>
                    <a:pt x="3844" y="1"/>
                    <a:pt x="1941" y="953"/>
                    <a:pt x="1" y="3806"/>
                  </a:cubicBezTo>
                  <a:cubicBezTo>
                    <a:pt x="1" y="8794"/>
                    <a:pt x="6058" y="8794"/>
                    <a:pt x="7127" y="12713"/>
                  </a:cubicBezTo>
                  <a:cubicBezTo>
                    <a:pt x="17103" y="19127"/>
                    <a:pt x="28148" y="23402"/>
                    <a:pt x="37412" y="31597"/>
                  </a:cubicBezTo>
                  <a:lnTo>
                    <a:pt x="44894" y="34447"/>
                  </a:lnTo>
                  <a:cubicBezTo>
                    <a:pt x="46266" y="33624"/>
                    <a:pt x="47567" y="33294"/>
                    <a:pt x="48803" y="33294"/>
                  </a:cubicBezTo>
                  <a:cubicBezTo>
                    <a:pt x="52386" y="33294"/>
                    <a:pt x="55428" y="36065"/>
                    <a:pt x="58077" y="37654"/>
                  </a:cubicBezTo>
                  <a:cubicBezTo>
                    <a:pt x="59549" y="38574"/>
                    <a:pt x="60831" y="39304"/>
                    <a:pt x="62070" y="39304"/>
                  </a:cubicBezTo>
                  <a:cubicBezTo>
                    <a:pt x="63231" y="39304"/>
                    <a:pt x="64353" y="38664"/>
                    <a:pt x="65559" y="36941"/>
                  </a:cubicBezTo>
                  <a:cubicBezTo>
                    <a:pt x="61996" y="34804"/>
                    <a:pt x="58077" y="32666"/>
                    <a:pt x="54158" y="31241"/>
                  </a:cubicBezTo>
                  <a:cubicBezTo>
                    <a:pt x="52020" y="30528"/>
                    <a:pt x="52376" y="28747"/>
                    <a:pt x="53801" y="27321"/>
                  </a:cubicBezTo>
                  <a:lnTo>
                    <a:pt x="54158" y="27321"/>
                  </a:lnTo>
                  <a:cubicBezTo>
                    <a:pt x="54158" y="26609"/>
                    <a:pt x="54158" y="25896"/>
                    <a:pt x="54158" y="25540"/>
                  </a:cubicBezTo>
                  <a:cubicBezTo>
                    <a:pt x="43469" y="16276"/>
                    <a:pt x="30998" y="9150"/>
                    <a:pt x="17816" y="3806"/>
                  </a:cubicBezTo>
                  <a:cubicBezTo>
                    <a:pt x="17595" y="3832"/>
                    <a:pt x="17376" y="3844"/>
                    <a:pt x="17157" y="3844"/>
                  </a:cubicBezTo>
                  <a:cubicBezTo>
                    <a:pt x="13276" y="3844"/>
                    <a:pt x="9532" y="1"/>
                    <a:pt x="5734" y="1"/>
                  </a:cubicBezTo>
                  <a:close/>
                </a:path>
              </a:pathLst>
            </a:custGeom>
            <a:solidFill>
              <a:srgbClr val="20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5" name="Google Shape;26665;p70"/>
            <p:cNvSpPr/>
            <p:nvPr/>
          </p:nvSpPr>
          <p:spPr>
            <a:xfrm>
              <a:off x="1618750" y="1294225"/>
              <a:ext cx="2716800" cy="1291075"/>
            </a:xfrm>
            <a:custGeom>
              <a:avLst/>
              <a:gdLst/>
              <a:ahLst/>
              <a:cxnLst/>
              <a:rect l="l" t="t" r="r" b="b"/>
              <a:pathLst>
                <a:path w="108672" h="51643" extrusionOk="0">
                  <a:moveTo>
                    <a:pt x="4277" y="1"/>
                  </a:moveTo>
                  <a:lnTo>
                    <a:pt x="4277" y="1"/>
                  </a:lnTo>
                  <a:cubicBezTo>
                    <a:pt x="4989" y="2495"/>
                    <a:pt x="5345" y="4633"/>
                    <a:pt x="6058" y="6771"/>
                  </a:cubicBezTo>
                  <a:cubicBezTo>
                    <a:pt x="5345" y="7483"/>
                    <a:pt x="5345" y="9265"/>
                    <a:pt x="3920" y="9265"/>
                  </a:cubicBezTo>
                  <a:lnTo>
                    <a:pt x="1782" y="9265"/>
                  </a:lnTo>
                  <a:cubicBezTo>
                    <a:pt x="1070" y="9621"/>
                    <a:pt x="357" y="10334"/>
                    <a:pt x="1" y="11046"/>
                  </a:cubicBezTo>
                  <a:cubicBezTo>
                    <a:pt x="2139" y="13540"/>
                    <a:pt x="4989" y="13540"/>
                    <a:pt x="8196" y="13897"/>
                  </a:cubicBezTo>
                  <a:cubicBezTo>
                    <a:pt x="11345" y="11422"/>
                    <a:pt x="14352" y="10510"/>
                    <a:pt x="17285" y="10510"/>
                  </a:cubicBezTo>
                  <a:cubicBezTo>
                    <a:pt x="23642" y="10510"/>
                    <a:pt x="29648" y="14796"/>
                    <a:pt x="35987" y="16747"/>
                  </a:cubicBezTo>
                  <a:lnTo>
                    <a:pt x="38481" y="18172"/>
                  </a:lnTo>
                  <a:cubicBezTo>
                    <a:pt x="45963" y="25298"/>
                    <a:pt x="53802" y="32424"/>
                    <a:pt x="64491" y="33493"/>
                  </a:cubicBezTo>
                  <a:cubicBezTo>
                    <a:pt x="68054" y="33849"/>
                    <a:pt x="69479" y="37412"/>
                    <a:pt x="72329" y="38481"/>
                  </a:cubicBezTo>
                  <a:cubicBezTo>
                    <a:pt x="72886" y="38433"/>
                    <a:pt x="73439" y="38409"/>
                    <a:pt x="73988" y="38409"/>
                  </a:cubicBezTo>
                  <a:cubicBezTo>
                    <a:pt x="81522" y="38409"/>
                    <a:pt x="88248" y="42884"/>
                    <a:pt x="91569" y="49526"/>
                  </a:cubicBezTo>
                  <a:cubicBezTo>
                    <a:pt x="93502" y="48560"/>
                    <a:pt x="95539" y="47594"/>
                    <a:pt x="97567" y="47594"/>
                  </a:cubicBezTo>
                  <a:cubicBezTo>
                    <a:pt x="99278" y="47594"/>
                    <a:pt x="100984" y="48282"/>
                    <a:pt x="102614" y="50239"/>
                  </a:cubicBezTo>
                  <a:cubicBezTo>
                    <a:pt x="103561" y="51185"/>
                    <a:pt x="104507" y="51642"/>
                    <a:pt x="105422" y="51642"/>
                  </a:cubicBezTo>
                  <a:cubicBezTo>
                    <a:pt x="106575" y="51642"/>
                    <a:pt x="107678" y="50916"/>
                    <a:pt x="108672" y="49526"/>
                  </a:cubicBezTo>
                  <a:lnTo>
                    <a:pt x="100477" y="45251"/>
                  </a:lnTo>
                  <a:cubicBezTo>
                    <a:pt x="97983" y="44538"/>
                    <a:pt x="95489" y="42757"/>
                    <a:pt x="93707" y="40619"/>
                  </a:cubicBezTo>
                  <a:cubicBezTo>
                    <a:pt x="65560" y="23517"/>
                    <a:pt x="36343" y="8552"/>
                    <a:pt x="4277" y="1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6" name="Google Shape;26666;p70"/>
            <p:cNvSpPr/>
            <p:nvPr/>
          </p:nvSpPr>
          <p:spPr>
            <a:xfrm>
              <a:off x="1814725" y="1468850"/>
              <a:ext cx="1630075" cy="827875"/>
            </a:xfrm>
            <a:custGeom>
              <a:avLst/>
              <a:gdLst/>
              <a:ahLst/>
              <a:cxnLst/>
              <a:rect l="l" t="t" r="r" b="b"/>
              <a:pathLst>
                <a:path w="65203" h="33115" extrusionOk="0">
                  <a:moveTo>
                    <a:pt x="5615" y="1"/>
                  </a:moveTo>
                  <a:cubicBezTo>
                    <a:pt x="2323" y="1"/>
                    <a:pt x="578" y="2872"/>
                    <a:pt x="1" y="6912"/>
                  </a:cubicBezTo>
                  <a:cubicBezTo>
                    <a:pt x="1426" y="9049"/>
                    <a:pt x="3563" y="10474"/>
                    <a:pt x="6058" y="10831"/>
                  </a:cubicBezTo>
                  <a:cubicBezTo>
                    <a:pt x="16390" y="12256"/>
                    <a:pt x="26366" y="16532"/>
                    <a:pt x="34205" y="23657"/>
                  </a:cubicBezTo>
                  <a:cubicBezTo>
                    <a:pt x="36343" y="24370"/>
                    <a:pt x="39193" y="23301"/>
                    <a:pt x="40618" y="26152"/>
                  </a:cubicBezTo>
                  <a:cubicBezTo>
                    <a:pt x="44894" y="26864"/>
                    <a:pt x="48457" y="29002"/>
                    <a:pt x="51664" y="32209"/>
                  </a:cubicBezTo>
                  <a:lnTo>
                    <a:pt x="53445" y="32565"/>
                  </a:lnTo>
                  <a:cubicBezTo>
                    <a:pt x="54363" y="31897"/>
                    <a:pt x="55261" y="31660"/>
                    <a:pt x="56144" y="31660"/>
                  </a:cubicBezTo>
                  <a:cubicBezTo>
                    <a:pt x="58329" y="31660"/>
                    <a:pt x="60423" y="33114"/>
                    <a:pt x="62494" y="33114"/>
                  </a:cubicBezTo>
                  <a:cubicBezTo>
                    <a:pt x="63161" y="33114"/>
                    <a:pt x="63826" y="32964"/>
                    <a:pt x="64490" y="32565"/>
                  </a:cubicBezTo>
                  <a:cubicBezTo>
                    <a:pt x="64490" y="32565"/>
                    <a:pt x="64847" y="32209"/>
                    <a:pt x="64847" y="31496"/>
                  </a:cubicBezTo>
                  <a:cubicBezTo>
                    <a:pt x="65203" y="30783"/>
                    <a:pt x="64847" y="30427"/>
                    <a:pt x="64490" y="29714"/>
                  </a:cubicBezTo>
                  <a:cubicBezTo>
                    <a:pt x="62151" y="29046"/>
                    <a:pt x="63886" y="24305"/>
                    <a:pt x="61466" y="24305"/>
                  </a:cubicBezTo>
                  <a:cubicBezTo>
                    <a:pt x="61306" y="24305"/>
                    <a:pt x="61127" y="24326"/>
                    <a:pt x="60927" y="24370"/>
                  </a:cubicBezTo>
                  <a:cubicBezTo>
                    <a:pt x="60232" y="24563"/>
                    <a:pt x="59567" y="24647"/>
                    <a:pt x="58925" y="24647"/>
                  </a:cubicBezTo>
                  <a:cubicBezTo>
                    <a:pt x="54501" y="24647"/>
                    <a:pt x="51187" y="20649"/>
                    <a:pt x="47058" y="20649"/>
                  </a:cubicBezTo>
                  <a:cubicBezTo>
                    <a:pt x="46254" y="20649"/>
                    <a:pt x="45418" y="20801"/>
                    <a:pt x="44538" y="21163"/>
                  </a:cubicBezTo>
                  <a:cubicBezTo>
                    <a:pt x="43825" y="21163"/>
                    <a:pt x="42044" y="20451"/>
                    <a:pt x="42044" y="19738"/>
                  </a:cubicBezTo>
                  <a:cubicBezTo>
                    <a:pt x="41331" y="12612"/>
                    <a:pt x="33492" y="12969"/>
                    <a:pt x="30286" y="8337"/>
                  </a:cubicBezTo>
                  <a:lnTo>
                    <a:pt x="29929" y="8337"/>
                  </a:lnTo>
                  <a:cubicBezTo>
                    <a:pt x="23516" y="3349"/>
                    <a:pt x="15678" y="2636"/>
                    <a:pt x="8195" y="498"/>
                  </a:cubicBezTo>
                  <a:cubicBezTo>
                    <a:pt x="7247" y="159"/>
                    <a:pt x="6388" y="1"/>
                    <a:pt x="5615" y="1"/>
                  </a:cubicBezTo>
                  <a:close/>
                </a:path>
              </a:pathLst>
            </a:custGeom>
            <a:solidFill>
              <a:srgbClr val="2C6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7" name="Google Shape;26667;p70"/>
            <p:cNvSpPr/>
            <p:nvPr/>
          </p:nvSpPr>
          <p:spPr>
            <a:xfrm>
              <a:off x="3426975" y="2204225"/>
              <a:ext cx="676975" cy="541950"/>
            </a:xfrm>
            <a:custGeom>
              <a:avLst/>
              <a:gdLst/>
              <a:ahLst/>
              <a:cxnLst/>
              <a:rect l="l" t="t" r="r" b="b"/>
              <a:pathLst>
                <a:path w="27079" h="21678" extrusionOk="0">
                  <a:moveTo>
                    <a:pt x="4915" y="0"/>
                  </a:moveTo>
                  <a:cubicBezTo>
                    <a:pt x="3415" y="0"/>
                    <a:pt x="1780" y="102"/>
                    <a:pt x="0" y="299"/>
                  </a:cubicBezTo>
                  <a:lnTo>
                    <a:pt x="0" y="2437"/>
                  </a:lnTo>
                  <a:cubicBezTo>
                    <a:pt x="0" y="7069"/>
                    <a:pt x="3920" y="8851"/>
                    <a:pt x="6057" y="11701"/>
                  </a:cubicBezTo>
                  <a:cubicBezTo>
                    <a:pt x="12114" y="15620"/>
                    <a:pt x="18884" y="18827"/>
                    <a:pt x="25654" y="21677"/>
                  </a:cubicBezTo>
                  <a:cubicBezTo>
                    <a:pt x="27079" y="16333"/>
                    <a:pt x="21378" y="15977"/>
                    <a:pt x="19240" y="13126"/>
                  </a:cubicBezTo>
                  <a:cubicBezTo>
                    <a:pt x="18320" y="3920"/>
                    <a:pt x="14228" y="0"/>
                    <a:pt x="4915" y="0"/>
                  </a:cubicBezTo>
                  <a:close/>
                </a:path>
              </a:pathLst>
            </a:custGeom>
            <a:solidFill>
              <a:srgbClr val="21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8" name="Google Shape;26668;p70"/>
            <p:cNvSpPr/>
            <p:nvPr/>
          </p:nvSpPr>
          <p:spPr>
            <a:xfrm>
              <a:off x="1966150" y="1730700"/>
              <a:ext cx="703725" cy="329600"/>
            </a:xfrm>
            <a:custGeom>
              <a:avLst/>
              <a:gdLst/>
              <a:ahLst/>
              <a:cxnLst/>
              <a:rect l="l" t="t" r="r" b="b"/>
              <a:pathLst>
                <a:path w="28149" h="13184" extrusionOk="0">
                  <a:moveTo>
                    <a:pt x="4460" y="0"/>
                  </a:moveTo>
                  <a:cubicBezTo>
                    <a:pt x="2977" y="0"/>
                    <a:pt x="1485" y="117"/>
                    <a:pt x="1" y="357"/>
                  </a:cubicBezTo>
                  <a:lnTo>
                    <a:pt x="28148" y="13183"/>
                  </a:lnTo>
                  <a:cubicBezTo>
                    <a:pt x="23214" y="4857"/>
                    <a:pt x="14008" y="0"/>
                    <a:pt x="4460" y="0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9" name="Google Shape;26669;p70"/>
            <p:cNvSpPr/>
            <p:nvPr/>
          </p:nvSpPr>
          <p:spPr>
            <a:xfrm>
              <a:off x="3159750" y="2168025"/>
              <a:ext cx="418675" cy="328725"/>
            </a:xfrm>
            <a:custGeom>
              <a:avLst/>
              <a:gdLst/>
              <a:ahLst/>
              <a:cxnLst/>
              <a:rect l="l" t="t" r="r" b="b"/>
              <a:pathLst>
                <a:path w="16747" h="13149" extrusionOk="0">
                  <a:moveTo>
                    <a:pt x="2685" y="0"/>
                  </a:moveTo>
                  <a:cubicBezTo>
                    <a:pt x="1148" y="0"/>
                    <a:pt x="224" y="1560"/>
                    <a:pt x="0" y="4242"/>
                  </a:cubicBezTo>
                  <a:cubicBezTo>
                    <a:pt x="4988" y="7805"/>
                    <a:pt x="10689" y="11011"/>
                    <a:pt x="16746" y="13149"/>
                  </a:cubicBezTo>
                  <a:cubicBezTo>
                    <a:pt x="16034" y="9230"/>
                    <a:pt x="13896" y="6023"/>
                    <a:pt x="10689" y="3885"/>
                  </a:cubicBezTo>
                  <a:cubicBezTo>
                    <a:pt x="8908" y="3885"/>
                    <a:pt x="7126" y="2816"/>
                    <a:pt x="6057" y="1747"/>
                  </a:cubicBezTo>
                  <a:cubicBezTo>
                    <a:pt x="4729" y="552"/>
                    <a:pt x="3598" y="0"/>
                    <a:pt x="2685" y="0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0" name="Google Shape;26670;p70"/>
            <p:cNvSpPr/>
            <p:nvPr/>
          </p:nvSpPr>
          <p:spPr>
            <a:xfrm>
              <a:off x="1565325" y="2434375"/>
              <a:ext cx="472100" cy="267250"/>
            </a:xfrm>
            <a:custGeom>
              <a:avLst/>
              <a:gdLst/>
              <a:ahLst/>
              <a:cxnLst/>
              <a:rect l="l" t="t" r="r" b="b"/>
              <a:pathLst>
                <a:path w="18884" h="10690" extrusionOk="0">
                  <a:moveTo>
                    <a:pt x="1782" y="1"/>
                  </a:moveTo>
                  <a:lnTo>
                    <a:pt x="0" y="6414"/>
                  </a:lnTo>
                  <a:lnTo>
                    <a:pt x="1425" y="6414"/>
                  </a:lnTo>
                  <a:cubicBezTo>
                    <a:pt x="3207" y="7127"/>
                    <a:pt x="4276" y="8552"/>
                    <a:pt x="4276" y="10690"/>
                  </a:cubicBezTo>
                  <a:cubicBezTo>
                    <a:pt x="8124" y="7804"/>
                    <a:pt x="12838" y="6361"/>
                    <a:pt x="17378" y="6361"/>
                  </a:cubicBezTo>
                  <a:cubicBezTo>
                    <a:pt x="17883" y="6361"/>
                    <a:pt x="18385" y="6379"/>
                    <a:pt x="18884" y="6414"/>
                  </a:cubicBezTo>
                  <a:cubicBezTo>
                    <a:pt x="16390" y="2851"/>
                    <a:pt x="11402" y="4989"/>
                    <a:pt x="8195" y="2139"/>
                  </a:cubicBezTo>
                  <a:cubicBezTo>
                    <a:pt x="6770" y="2139"/>
                    <a:pt x="6770" y="714"/>
                    <a:pt x="6057" y="1"/>
                  </a:cubicBezTo>
                  <a:close/>
                </a:path>
              </a:pathLst>
            </a:custGeom>
            <a:solidFill>
              <a:srgbClr val="F7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1" name="Google Shape;26671;p70"/>
            <p:cNvSpPr/>
            <p:nvPr/>
          </p:nvSpPr>
          <p:spPr>
            <a:xfrm>
              <a:off x="2830175" y="2111325"/>
              <a:ext cx="276150" cy="153850"/>
            </a:xfrm>
            <a:custGeom>
              <a:avLst/>
              <a:gdLst/>
              <a:ahLst/>
              <a:cxnLst/>
              <a:rect l="l" t="t" r="r" b="b"/>
              <a:pathLst>
                <a:path w="11046" h="6154" extrusionOk="0">
                  <a:moveTo>
                    <a:pt x="2358" y="0"/>
                  </a:moveTo>
                  <a:cubicBezTo>
                    <a:pt x="1589" y="0"/>
                    <a:pt x="799" y="39"/>
                    <a:pt x="0" y="96"/>
                  </a:cubicBezTo>
                  <a:cubicBezTo>
                    <a:pt x="2851" y="2947"/>
                    <a:pt x="6770" y="5084"/>
                    <a:pt x="11046" y="6153"/>
                  </a:cubicBezTo>
                  <a:cubicBezTo>
                    <a:pt x="9849" y="1066"/>
                    <a:pt x="6390" y="0"/>
                    <a:pt x="2358" y="0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2" name="Google Shape;26672;p70"/>
            <p:cNvSpPr/>
            <p:nvPr/>
          </p:nvSpPr>
          <p:spPr>
            <a:xfrm>
              <a:off x="2669850" y="2032175"/>
              <a:ext cx="160350" cy="90475"/>
            </a:xfrm>
            <a:custGeom>
              <a:avLst/>
              <a:gdLst/>
              <a:ahLst/>
              <a:cxnLst/>
              <a:rect l="l" t="t" r="r" b="b"/>
              <a:pathLst>
                <a:path w="6414" h="3619" extrusionOk="0">
                  <a:moveTo>
                    <a:pt x="3380" y="1"/>
                  </a:moveTo>
                  <a:cubicBezTo>
                    <a:pt x="2406" y="1"/>
                    <a:pt x="1258" y="426"/>
                    <a:pt x="0" y="1124"/>
                  </a:cubicBezTo>
                  <a:cubicBezTo>
                    <a:pt x="1782" y="2906"/>
                    <a:pt x="3919" y="3619"/>
                    <a:pt x="6413" y="3619"/>
                  </a:cubicBezTo>
                  <a:cubicBezTo>
                    <a:pt x="5980" y="1020"/>
                    <a:pt x="4889" y="1"/>
                    <a:pt x="3380" y="1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3" name="Google Shape;26673;p70"/>
            <p:cNvSpPr/>
            <p:nvPr/>
          </p:nvSpPr>
          <p:spPr>
            <a:xfrm>
              <a:off x="1494050" y="1525825"/>
              <a:ext cx="169275" cy="44575"/>
            </a:xfrm>
            <a:custGeom>
              <a:avLst/>
              <a:gdLst/>
              <a:ahLst/>
              <a:cxnLst/>
              <a:rect l="l" t="t" r="r" b="b"/>
              <a:pathLst>
                <a:path w="6771" h="1783" extrusionOk="0">
                  <a:moveTo>
                    <a:pt x="1" y="1"/>
                  </a:moveTo>
                  <a:cubicBezTo>
                    <a:pt x="1070" y="1426"/>
                    <a:pt x="3208" y="1426"/>
                    <a:pt x="4989" y="1782"/>
                  </a:cubicBezTo>
                  <a:lnTo>
                    <a:pt x="6770" y="1"/>
                  </a:lnTo>
                  <a:close/>
                </a:path>
              </a:pathLst>
            </a:custGeom>
            <a:solidFill>
              <a:srgbClr val="2C6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4" name="Google Shape;26674;p70"/>
            <p:cNvSpPr/>
            <p:nvPr/>
          </p:nvSpPr>
          <p:spPr>
            <a:xfrm>
              <a:off x="5244075" y="3120250"/>
              <a:ext cx="26750" cy="20075"/>
            </a:xfrm>
            <a:custGeom>
              <a:avLst/>
              <a:gdLst/>
              <a:ahLst/>
              <a:cxnLst/>
              <a:rect l="l" t="t" r="r" b="b"/>
              <a:pathLst>
                <a:path w="1070" h="803" extrusionOk="0">
                  <a:moveTo>
                    <a:pt x="357" y="1"/>
                  </a:moveTo>
                  <a:lnTo>
                    <a:pt x="1" y="357"/>
                  </a:lnTo>
                  <a:cubicBezTo>
                    <a:pt x="179" y="713"/>
                    <a:pt x="446" y="802"/>
                    <a:pt x="669" y="802"/>
                  </a:cubicBezTo>
                  <a:cubicBezTo>
                    <a:pt x="892" y="802"/>
                    <a:pt x="1070" y="713"/>
                    <a:pt x="1070" y="713"/>
                  </a:cubicBezTo>
                  <a:cubicBezTo>
                    <a:pt x="1070" y="357"/>
                    <a:pt x="357" y="1"/>
                    <a:pt x="357" y="1"/>
                  </a:cubicBezTo>
                  <a:close/>
                </a:path>
              </a:pathLst>
            </a:custGeom>
            <a:solidFill>
              <a:srgbClr val="205F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5" name="Google Shape;26675;p70"/>
            <p:cNvSpPr/>
            <p:nvPr/>
          </p:nvSpPr>
          <p:spPr>
            <a:xfrm>
              <a:off x="2571850" y="3013375"/>
              <a:ext cx="133650" cy="76975"/>
            </a:xfrm>
            <a:custGeom>
              <a:avLst/>
              <a:gdLst/>
              <a:ahLst/>
              <a:cxnLst/>
              <a:rect l="l" t="t" r="r" b="b"/>
              <a:pathLst>
                <a:path w="5346" h="3079" extrusionOk="0">
                  <a:moveTo>
                    <a:pt x="1" y="0"/>
                  </a:moveTo>
                  <a:cubicBezTo>
                    <a:pt x="1070" y="1069"/>
                    <a:pt x="2139" y="1782"/>
                    <a:pt x="3207" y="2494"/>
                  </a:cubicBezTo>
                  <a:cubicBezTo>
                    <a:pt x="3538" y="2824"/>
                    <a:pt x="4021" y="3078"/>
                    <a:pt x="4444" y="3078"/>
                  </a:cubicBezTo>
                  <a:cubicBezTo>
                    <a:pt x="4935" y="3078"/>
                    <a:pt x="5345" y="2738"/>
                    <a:pt x="5345" y="1782"/>
                  </a:cubicBezTo>
                  <a:cubicBezTo>
                    <a:pt x="5345" y="1425"/>
                    <a:pt x="4633" y="713"/>
                    <a:pt x="3920" y="713"/>
                  </a:cubicBezTo>
                  <a:cubicBezTo>
                    <a:pt x="2851" y="356"/>
                    <a:pt x="1426" y="0"/>
                    <a:pt x="1" y="0"/>
                  </a:cubicBezTo>
                  <a:close/>
                </a:path>
              </a:pathLst>
            </a:custGeom>
            <a:solidFill>
              <a:srgbClr val="F799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6" name="Google Shape;26676;p70"/>
            <p:cNvSpPr/>
            <p:nvPr/>
          </p:nvSpPr>
          <p:spPr>
            <a:xfrm>
              <a:off x="1716750" y="1463475"/>
              <a:ext cx="65300" cy="72150"/>
            </a:xfrm>
            <a:custGeom>
              <a:avLst/>
              <a:gdLst/>
              <a:ahLst/>
              <a:cxnLst/>
              <a:rect l="l" t="t" r="r" b="b"/>
              <a:pathLst>
                <a:path w="2612" h="2886" extrusionOk="0">
                  <a:moveTo>
                    <a:pt x="2138" y="1"/>
                  </a:moveTo>
                  <a:lnTo>
                    <a:pt x="0" y="2495"/>
                  </a:lnTo>
                  <a:cubicBezTo>
                    <a:pt x="619" y="2770"/>
                    <a:pt x="1053" y="2886"/>
                    <a:pt x="1354" y="2886"/>
                  </a:cubicBezTo>
                  <a:cubicBezTo>
                    <a:pt x="2612" y="2886"/>
                    <a:pt x="1563" y="863"/>
                    <a:pt x="2138" y="1"/>
                  </a:cubicBezTo>
                  <a:close/>
                </a:path>
              </a:pathLst>
            </a:custGeom>
            <a:solidFill>
              <a:srgbClr val="2C6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7" name="Google Shape;26677;p70"/>
            <p:cNvSpPr/>
            <p:nvPr/>
          </p:nvSpPr>
          <p:spPr>
            <a:xfrm>
              <a:off x="2545125" y="1677250"/>
              <a:ext cx="26750" cy="26750"/>
            </a:xfrm>
            <a:custGeom>
              <a:avLst/>
              <a:gdLst/>
              <a:ahLst/>
              <a:cxnLst/>
              <a:rect l="l" t="t" r="r" b="b"/>
              <a:pathLst>
                <a:path w="1070" h="1070" extrusionOk="0">
                  <a:moveTo>
                    <a:pt x="1070" y="1"/>
                  </a:moveTo>
                  <a:lnTo>
                    <a:pt x="1070" y="1"/>
                  </a:lnTo>
                  <a:cubicBezTo>
                    <a:pt x="1" y="713"/>
                    <a:pt x="357" y="1070"/>
                    <a:pt x="357" y="1070"/>
                  </a:cubicBezTo>
                  <a:cubicBezTo>
                    <a:pt x="713" y="1070"/>
                    <a:pt x="1070" y="357"/>
                    <a:pt x="1070" y="1"/>
                  </a:cubicBezTo>
                  <a:close/>
                </a:path>
              </a:pathLst>
            </a:custGeom>
            <a:solidFill>
              <a:srgbClr val="356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78" name="Google Shape;26678;p70"/>
          <p:cNvGrpSpPr/>
          <p:nvPr/>
        </p:nvGrpSpPr>
        <p:grpSpPr>
          <a:xfrm>
            <a:off x="4932465" y="2052173"/>
            <a:ext cx="764557" cy="2612415"/>
            <a:chOff x="2750075" y="336225"/>
            <a:chExt cx="1876675" cy="4808125"/>
          </a:xfrm>
        </p:grpSpPr>
        <p:sp>
          <p:nvSpPr>
            <p:cNvPr id="26679" name="Google Shape;26679;p70"/>
            <p:cNvSpPr/>
            <p:nvPr/>
          </p:nvSpPr>
          <p:spPr>
            <a:xfrm>
              <a:off x="3206325" y="1406400"/>
              <a:ext cx="1420425" cy="3550800"/>
            </a:xfrm>
            <a:custGeom>
              <a:avLst/>
              <a:gdLst/>
              <a:ahLst/>
              <a:cxnLst/>
              <a:rect l="l" t="t" r="r" b="b"/>
              <a:pathLst>
                <a:path w="56817" h="142032" extrusionOk="0">
                  <a:moveTo>
                    <a:pt x="47724" y="0"/>
                  </a:moveTo>
                  <a:cubicBezTo>
                    <a:pt x="43283" y="634"/>
                    <a:pt x="43072" y="4441"/>
                    <a:pt x="42015" y="7401"/>
                  </a:cubicBezTo>
                  <a:cubicBezTo>
                    <a:pt x="38209" y="19031"/>
                    <a:pt x="35460" y="31084"/>
                    <a:pt x="31865" y="42714"/>
                  </a:cubicBezTo>
                  <a:cubicBezTo>
                    <a:pt x="24041" y="67877"/>
                    <a:pt x="17486" y="93462"/>
                    <a:pt x="7759" y="117568"/>
                  </a:cubicBezTo>
                  <a:cubicBezTo>
                    <a:pt x="5222" y="123700"/>
                    <a:pt x="3953" y="130467"/>
                    <a:pt x="1416" y="136599"/>
                  </a:cubicBezTo>
                  <a:cubicBezTo>
                    <a:pt x="296" y="139397"/>
                    <a:pt x="0" y="142031"/>
                    <a:pt x="3287" y="142031"/>
                  </a:cubicBezTo>
                  <a:cubicBezTo>
                    <a:pt x="3725" y="142031"/>
                    <a:pt x="4227" y="141985"/>
                    <a:pt x="4799" y="141885"/>
                  </a:cubicBezTo>
                  <a:cubicBezTo>
                    <a:pt x="5856" y="140828"/>
                    <a:pt x="7337" y="140405"/>
                    <a:pt x="8394" y="139348"/>
                  </a:cubicBezTo>
                  <a:cubicBezTo>
                    <a:pt x="8817" y="138925"/>
                    <a:pt x="9240" y="138713"/>
                    <a:pt x="9663" y="138290"/>
                  </a:cubicBezTo>
                  <a:cubicBezTo>
                    <a:pt x="10931" y="136176"/>
                    <a:pt x="12623" y="134484"/>
                    <a:pt x="14949" y="133427"/>
                  </a:cubicBezTo>
                  <a:cubicBezTo>
                    <a:pt x="20235" y="129621"/>
                    <a:pt x="23618" y="124123"/>
                    <a:pt x="27213" y="119048"/>
                  </a:cubicBezTo>
                  <a:cubicBezTo>
                    <a:pt x="32499" y="111647"/>
                    <a:pt x="39054" y="104669"/>
                    <a:pt x="42649" y="96211"/>
                  </a:cubicBezTo>
                  <a:cubicBezTo>
                    <a:pt x="49204" y="81198"/>
                    <a:pt x="53433" y="65128"/>
                    <a:pt x="55125" y="48634"/>
                  </a:cubicBezTo>
                  <a:cubicBezTo>
                    <a:pt x="56816" y="32564"/>
                    <a:pt x="53856" y="16705"/>
                    <a:pt x="48993" y="1269"/>
                  </a:cubicBezTo>
                  <a:cubicBezTo>
                    <a:pt x="48358" y="846"/>
                    <a:pt x="47935" y="423"/>
                    <a:pt x="47724" y="0"/>
                  </a:cubicBezTo>
                  <a:close/>
                </a:path>
              </a:pathLst>
            </a:custGeom>
            <a:solidFill>
              <a:srgbClr val="ED6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0" name="Google Shape;26680;p70"/>
            <p:cNvSpPr/>
            <p:nvPr/>
          </p:nvSpPr>
          <p:spPr>
            <a:xfrm>
              <a:off x="2750075" y="1369425"/>
              <a:ext cx="1436200" cy="3483675"/>
            </a:xfrm>
            <a:custGeom>
              <a:avLst/>
              <a:gdLst/>
              <a:ahLst/>
              <a:cxnLst/>
              <a:rect l="l" t="t" r="r" b="b"/>
              <a:pathLst>
                <a:path w="57448" h="139347" extrusionOk="0">
                  <a:moveTo>
                    <a:pt x="54673" y="1"/>
                  </a:moveTo>
                  <a:cubicBezTo>
                    <a:pt x="54236" y="1"/>
                    <a:pt x="53709" y="67"/>
                    <a:pt x="53075" y="210"/>
                  </a:cubicBezTo>
                  <a:cubicBezTo>
                    <a:pt x="49692" y="2748"/>
                    <a:pt x="46732" y="5708"/>
                    <a:pt x="44194" y="9091"/>
                  </a:cubicBezTo>
                  <a:cubicBezTo>
                    <a:pt x="42714" y="11629"/>
                    <a:pt x="40600" y="13955"/>
                    <a:pt x="38062" y="15435"/>
                  </a:cubicBezTo>
                  <a:lnTo>
                    <a:pt x="35313" y="19030"/>
                  </a:lnTo>
                  <a:cubicBezTo>
                    <a:pt x="32987" y="22202"/>
                    <a:pt x="33410" y="26854"/>
                    <a:pt x="31084" y="30237"/>
                  </a:cubicBezTo>
                  <a:cubicBezTo>
                    <a:pt x="29181" y="36580"/>
                    <a:pt x="24741" y="41232"/>
                    <a:pt x="21358" y="46730"/>
                  </a:cubicBezTo>
                  <a:cubicBezTo>
                    <a:pt x="20935" y="47364"/>
                    <a:pt x="21780" y="47999"/>
                    <a:pt x="21358" y="48845"/>
                  </a:cubicBezTo>
                  <a:cubicBezTo>
                    <a:pt x="21358" y="48210"/>
                    <a:pt x="21146" y="47787"/>
                    <a:pt x="20723" y="47787"/>
                  </a:cubicBezTo>
                  <a:cubicBezTo>
                    <a:pt x="20599" y="47725"/>
                    <a:pt x="20457" y="47700"/>
                    <a:pt x="20308" y="47700"/>
                  </a:cubicBezTo>
                  <a:cubicBezTo>
                    <a:pt x="19947" y="47700"/>
                    <a:pt x="19542" y="47849"/>
                    <a:pt x="19243" y="47999"/>
                  </a:cubicBezTo>
                  <a:cubicBezTo>
                    <a:pt x="18609" y="48422"/>
                    <a:pt x="18186" y="49056"/>
                    <a:pt x="17974" y="49902"/>
                  </a:cubicBezTo>
                  <a:cubicBezTo>
                    <a:pt x="18186" y="52228"/>
                    <a:pt x="18609" y="54765"/>
                    <a:pt x="15437" y="55823"/>
                  </a:cubicBezTo>
                  <a:cubicBezTo>
                    <a:pt x="10151" y="58149"/>
                    <a:pt x="12899" y="64281"/>
                    <a:pt x="10151" y="67875"/>
                  </a:cubicBezTo>
                  <a:lnTo>
                    <a:pt x="10378" y="68046"/>
                  </a:lnTo>
                  <a:lnTo>
                    <a:pt x="10378" y="68046"/>
                  </a:lnTo>
                  <a:cubicBezTo>
                    <a:pt x="10135" y="68000"/>
                    <a:pt x="9911" y="67979"/>
                    <a:pt x="9704" y="67979"/>
                  </a:cubicBezTo>
                  <a:cubicBezTo>
                    <a:pt x="7715" y="67979"/>
                    <a:pt x="7254" y="69926"/>
                    <a:pt x="6133" y="71047"/>
                  </a:cubicBezTo>
                  <a:cubicBezTo>
                    <a:pt x="6133" y="71470"/>
                    <a:pt x="5921" y="71893"/>
                    <a:pt x="5921" y="72316"/>
                  </a:cubicBezTo>
                  <a:cubicBezTo>
                    <a:pt x="6767" y="73796"/>
                    <a:pt x="8459" y="73162"/>
                    <a:pt x="9939" y="73796"/>
                  </a:cubicBezTo>
                  <a:cubicBezTo>
                    <a:pt x="7613" y="75488"/>
                    <a:pt x="5287" y="77602"/>
                    <a:pt x="3384" y="79928"/>
                  </a:cubicBezTo>
                  <a:cubicBezTo>
                    <a:pt x="3173" y="80563"/>
                    <a:pt x="2961" y="80985"/>
                    <a:pt x="2750" y="81620"/>
                  </a:cubicBezTo>
                  <a:cubicBezTo>
                    <a:pt x="1270" y="90924"/>
                    <a:pt x="424" y="100439"/>
                    <a:pt x="424" y="109955"/>
                  </a:cubicBezTo>
                  <a:cubicBezTo>
                    <a:pt x="1" y="113549"/>
                    <a:pt x="635" y="117144"/>
                    <a:pt x="2115" y="120527"/>
                  </a:cubicBezTo>
                  <a:cubicBezTo>
                    <a:pt x="2750" y="124333"/>
                    <a:pt x="3807" y="127928"/>
                    <a:pt x="8670" y="127928"/>
                  </a:cubicBezTo>
                  <a:cubicBezTo>
                    <a:pt x="8766" y="127976"/>
                    <a:pt x="8862" y="127991"/>
                    <a:pt x="8958" y="127991"/>
                  </a:cubicBezTo>
                  <a:cubicBezTo>
                    <a:pt x="9129" y="127991"/>
                    <a:pt x="9300" y="127943"/>
                    <a:pt x="9470" y="127943"/>
                  </a:cubicBezTo>
                  <a:cubicBezTo>
                    <a:pt x="9627" y="127943"/>
                    <a:pt x="9783" y="127983"/>
                    <a:pt x="9939" y="128140"/>
                  </a:cubicBezTo>
                  <a:cubicBezTo>
                    <a:pt x="9828" y="128250"/>
                    <a:pt x="9703" y="128288"/>
                    <a:pt x="9571" y="128288"/>
                  </a:cubicBezTo>
                  <a:cubicBezTo>
                    <a:pt x="9275" y="128288"/>
                    <a:pt x="8943" y="128095"/>
                    <a:pt x="8663" y="128095"/>
                  </a:cubicBezTo>
                  <a:cubicBezTo>
                    <a:pt x="8591" y="128095"/>
                    <a:pt x="8523" y="128108"/>
                    <a:pt x="8459" y="128140"/>
                  </a:cubicBezTo>
                  <a:cubicBezTo>
                    <a:pt x="2538" y="130254"/>
                    <a:pt x="7190" y="134483"/>
                    <a:pt x="6556" y="137443"/>
                  </a:cubicBezTo>
                  <a:cubicBezTo>
                    <a:pt x="6767" y="138078"/>
                    <a:pt x="6979" y="138501"/>
                    <a:pt x="7402" y="138924"/>
                  </a:cubicBezTo>
                  <a:lnTo>
                    <a:pt x="8247" y="139347"/>
                  </a:lnTo>
                  <a:cubicBezTo>
                    <a:pt x="8882" y="139347"/>
                    <a:pt x="9305" y="139347"/>
                    <a:pt x="9939" y="139135"/>
                  </a:cubicBezTo>
                  <a:cubicBezTo>
                    <a:pt x="10573" y="138924"/>
                    <a:pt x="10996" y="138501"/>
                    <a:pt x="11419" y="138078"/>
                  </a:cubicBezTo>
                  <a:cubicBezTo>
                    <a:pt x="11631" y="137655"/>
                    <a:pt x="12054" y="137232"/>
                    <a:pt x="12265" y="136598"/>
                  </a:cubicBezTo>
                  <a:cubicBezTo>
                    <a:pt x="12477" y="135752"/>
                    <a:pt x="12899" y="134695"/>
                    <a:pt x="13111" y="133637"/>
                  </a:cubicBezTo>
                  <a:cubicBezTo>
                    <a:pt x="13111" y="133214"/>
                    <a:pt x="13111" y="132791"/>
                    <a:pt x="13111" y="132157"/>
                  </a:cubicBezTo>
                  <a:cubicBezTo>
                    <a:pt x="12899" y="130254"/>
                    <a:pt x="15437" y="130677"/>
                    <a:pt x="15860" y="129197"/>
                  </a:cubicBezTo>
                  <a:cubicBezTo>
                    <a:pt x="19032" y="123276"/>
                    <a:pt x="20089" y="116510"/>
                    <a:pt x="22838" y="110377"/>
                  </a:cubicBezTo>
                  <a:cubicBezTo>
                    <a:pt x="27701" y="98536"/>
                    <a:pt x="31719" y="86695"/>
                    <a:pt x="35102" y="74430"/>
                  </a:cubicBezTo>
                  <a:cubicBezTo>
                    <a:pt x="40177" y="57091"/>
                    <a:pt x="44194" y="39329"/>
                    <a:pt x="50749" y="22202"/>
                  </a:cubicBezTo>
                  <a:cubicBezTo>
                    <a:pt x="52864" y="16492"/>
                    <a:pt x="54344" y="10572"/>
                    <a:pt x="56036" y="4651"/>
                  </a:cubicBezTo>
                  <a:cubicBezTo>
                    <a:pt x="56584" y="2642"/>
                    <a:pt x="57447" y="1"/>
                    <a:pt x="54673" y="1"/>
                  </a:cubicBezTo>
                  <a:close/>
                </a:path>
              </a:pathLst>
            </a:custGeom>
            <a:solidFill>
              <a:srgbClr val="ED6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1" name="Google Shape;26681;p70"/>
            <p:cNvSpPr/>
            <p:nvPr/>
          </p:nvSpPr>
          <p:spPr>
            <a:xfrm>
              <a:off x="2903375" y="336225"/>
              <a:ext cx="1702225" cy="4808125"/>
            </a:xfrm>
            <a:custGeom>
              <a:avLst/>
              <a:gdLst/>
              <a:ahLst/>
              <a:cxnLst/>
              <a:rect l="l" t="t" r="r" b="b"/>
              <a:pathLst>
                <a:path w="68089" h="192325" extrusionOk="0">
                  <a:moveTo>
                    <a:pt x="63265" y="0"/>
                  </a:moveTo>
                  <a:cubicBezTo>
                    <a:pt x="61100" y="0"/>
                    <a:pt x="61005" y="2378"/>
                    <a:pt x="60053" y="3900"/>
                  </a:cubicBezTo>
                  <a:cubicBezTo>
                    <a:pt x="60053" y="4323"/>
                    <a:pt x="59842" y="4746"/>
                    <a:pt x="59842" y="5168"/>
                  </a:cubicBezTo>
                  <a:cubicBezTo>
                    <a:pt x="57516" y="13204"/>
                    <a:pt x="55190" y="21027"/>
                    <a:pt x="53287" y="29063"/>
                  </a:cubicBezTo>
                  <a:cubicBezTo>
                    <a:pt x="52018" y="33503"/>
                    <a:pt x="51807" y="38790"/>
                    <a:pt x="46732" y="41327"/>
                  </a:cubicBezTo>
                  <a:cubicBezTo>
                    <a:pt x="48424" y="41538"/>
                    <a:pt x="49481" y="42173"/>
                    <a:pt x="48846" y="44287"/>
                  </a:cubicBezTo>
                  <a:cubicBezTo>
                    <a:pt x="46098" y="52323"/>
                    <a:pt x="44406" y="60569"/>
                    <a:pt x="41023" y="68182"/>
                  </a:cubicBezTo>
                  <a:cubicBezTo>
                    <a:pt x="37428" y="77485"/>
                    <a:pt x="34468" y="86789"/>
                    <a:pt x="32142" y="96516"/>
                  </a:cubicBezTo>
                  <a:cubicBezTo>
                    <a:pt x="28970" y="107935"/>
                    <a:pt x="25798" y="119353"/>
                    <a:pt x="22203" y="130772"/>
                  </a:cubicBezTo>
                  <a:cubicBezTo>
                    <a:pt x="19032" y="140710"/>
                    <a:pt x="15226" y="150648"/>
                    <a:pt x="11419" y="160375"/>
                  </a:cubicBezTo>
                  <a:cubicBezTo>
                    <a:pt x="9939" y="163970"/>
                    <a:pt x="10362" y="167987"/>
                    <a:pt x="7613" y="170948"/>
                  </a:cubicBezTo>
                  <a:cubicBezTo>
                    <a:pt x="7190" y="171794"/>
                    <a:pt x="6556" y="172639"/>
                    <a:pt x="6556" y="173485"/>
                  </a:cubicBezTo>
                  <a:lnTo>
                    <a:pt x="6556" y="174754"/>
                  </a:lnTo>
                  <a:cubicBezTo>
                    <a:pt x="5287" y="175811"/>
                    <a:pt x="6556" y="177503"/>
                    <a:pt x="5076" y="178560"/>
                  </a:cubicBezTo>
                  <a:cubicBezTo>
                    <a:pt x="4864" y="178983"/>
                    <a:pt x="4441" y="179406"/>
                    <a:pt x="3807" y="179829"/>
                  </a:cubicBezTo>
                  <a:lnTo>
                    <a:pt x="2750" y="179829"/>
                  </a:lnTo>
                  <a:cubicBezTo>
                    <a:pt x="2538" y="180040"/>
                    <a:pt x="2274" y="180146"/>
                    <a:pt x="2036" y="180146"/>
                  </a:cubicBezTo>
                  <a:cubicBezTo>
                    <a:pt x="1798" y="180146"/>
                    <a:pt x="1587" y="180040"/>
                    <a:pt x="1481" y="179829"/>
                  </a:cubicBezTo>
                  <a:cubicBezTo>
                    <a:pt x="1270" y="179617"/>
                    <a:pt x="1005" y="179512"/>
                    <a:pt x="741" y="179512"/>
                  </a:cubicBezTo>
                  <a:cubicBezTo>
                    <a:pt x="477" y="179512"/>
                    <a:pt x="212" y="179617"/>
                    <a:pt x="1" y="179829"/>
                  </a:cubicBezTo>
                  <a:cubicBezTo>
                    <a:pt x="212" y="184058"/>
                    <a:pt x="2115" y="187864"/>
                    <a:pt x="4864" y="190824"/>
                  </a:cubicBezTo>
                  <a:cubicBezTo>
                    <a:pt x="5933" y="191774"/>
                    <a:pt x="6802" y="192324"/>
                    <a:pt x="7657" y="192324"/>
                  </a:cubicBezTo>
                  <a:cubicBezTo>
                    <a:pt x="8326" y="192324"/>
                    <a:pt x="8986" y="191989"/>
                    <a:pt x="9728" y="191247"/>
                  </a:cubicBezTo>
                  <a:lnTo>
                    <a:pt x="16706" y="185115"/>
                  </a:lnTo>
                  <a:cubicBezTo>
                    <a:pt x="14803" y="184692"/>
                    <a:pt x="12477" y="184058"/>
                    <a:pt x="13957" y="181520"/>
                  </a:cubicBezTo>
                  <a:cubicBezTo>
                    <a:pt x="17763" y="175177"/>
                    <a:pt x="18186" y="167987"/>
                    <a:pt x="21358" y="161009"/>
                  </a:cubicBezTo>
                  <a:cubicBezTo>
                    <a:pt x="24107" y="155089"/>
                    <a:pt x="26432" y="148957"/>
                    <a:pt x="28124" y="142613"/>
                  </a:cubicBezTo>
                  <a:cubicBezTo>
                    <a:pt x="32776" y="126120"/>
                    <a:pt x="38697" y="110049"/>
                    <a:pt x="43137" y="93344"/>
                  </a:cubicBezTo>
                  <a:cubicBezTo>
                    <a:pt x="46520" y="80446"/>
                    <a:pt x="50749" y="67547"/>
                    <a:pt x="54344" y="54649"/>
                  </a:cubicBezTo>
                  <a:cubicBezTo>
                    <a:pt x="55613" y="50419"/>
                    <a:pt x="56459" y="45979"/>
                    <a:pt x="59630" y="42596"/>
                  </a:cubicBezTo>
                  <a:cubicBezTo>
                    <a:pt x="58573" y="37732"/>
                    <a:pt x="61745" y="33715"/>
                    <a:pt x="62802" y="29274"/>
                  </a:cubicBezTo>
                  <a:cubicBezTo>
                    <a:pt x="64282" y="21662"/>
                    <a:pt x="66820" y="14261"/>
                    <a:pt x="68089" y="6649"/>
                  </a:cubicBezTo>
                  <a:cubicBezTo>
                    <a:pt x="68089" y="3900"/>
                    <a:pt x="66608" y="1362"/>
                    <a:pt x="64071" y="94"/>
                  </a:cubicBezTo>
                  <a:cubicBezTo>
                    <a:pt x="63774" y="30"/>
                    <a:pt x="63507" y="0"/>
                    <a:pt x="63265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2" name="Google Shape;26682;p70"/>
            <p:cNvSpPr/>
            <p:nvPr/>
          </p:nvSpPr>
          <p:spPr>
            <a:xfrm>
              <a:off x="3167700" y="2121225"/>
              <a:ext cx="401775" cy="458750"/>
            </a:xfrm>
            <a:custGeom>
              <a:avLst/>
              <a:gdLst/>
              <a:ahLst/>
              <a:cxnLst/>
              <a:rect l="l" t="t" r="r" b="b"/>
              <a:pathLst>
                <a:path w="16071" h="18350" extrusionOk="0">
                  <a:moveTo>
                    <a:pt x="13667" y="0"/>
                  </a:moveTo>
                  <a:cubicBezTo>
                    <a:pt x="12977" y="0"/>
                    <a:pt x="12368" y="512"/>
                    <a:pt x="11842" y="1433"/>
                  </a:cubicBezTo>
                  <a:cubicBezTo>
                    <a:pt x="11972" y="1433"/>
                    <a:pt x="12057" y="1428"/>
                    <a:pt x="12109" y="1423"/>
                  </a:cubicBezTo>
                  <a:lnTo>
                    <a:pt x="12109" y="1423"/>
                  </a:lnTo>
                  <a:cubicBezTo>
                    <a:pt x="11982" y="1463"/>
                    <a:pt x="11728" y="1612"/>
                    <a:pt x="11842" y="2068"/>
                  </a:cubicBezTo>
                  <a:cubicBezTo>
                    <a:pt x="11842" y="2152"/>
                    <a:pt x="11848" y="2218"/>
                    <a:pt x="11859" y="2268"/>
                  </a:cubicBezTo>
                  <a:lnTo>
                    <a:pt x="11859" y="2268"/>
                  </a:lnTo>
                  <a:cubicBezTo>
                    <a:pt x="11853" y="2272"/>
                    <a:pt x="11848" y="2275"/>
                    <a:pt x="11842" y="2279"/>
                  </a:cubicBezTo>
                  <a:lnTo>
                    <a:pt x="11630" y="2279"/>
                  </a:lnTo>
                  <a:cubicBezTo>
                    <a:pt x="11331" y="1831"/>
                    <a:pt x="10927" y="1382"/>
                    <a:pt x="10341" y="1382"/>
                  </a:cubicBezTo>
                  <a:cubicBezTo>
                    <a:pt x="10099" y="1382"/>
                    <a:pt x="9826" y="1459"/>
                    <a:pt x="9516" y="1645"/>
                  </a:cubicBezTo>
                  <a:cubicBezTo>
                    <a:pt x="5921" y="5874"/>
                    <a:pt x="3172" y="10737"/>
                    <a:pt x="846" y="15812"/>
                  </a:cubicBezTo>
                  <a:cubicBezTo>
                    <a:pt x="1" y="18350"/>
                    <a:pt x="2749" y="17504"/>
                    <a:pt x="3595" y="18350"/>
                  </a:cubicBezTo>
                  <a:lnTo>
                    <a:pt x="4864" y="18350"/>
                  </a:lnTo>
                  <a:cubicBezTo>
                    <a:pt x="5075" y="17715"/>
                    <a:pt x="5710" y="17081"/>
                    <a:pt x="6133" y="16447"/>
                  </a:cubicBezTo>
                  <a:cubicBezTo>
                    <a:pt x="10150" y="13063"/>
                    <a:pt x="11419" y="7777"/>
                    <a:pt x="15014" y="4182"/>
                  </a:cubicBezTo>
                  <a:cubicBezTo>
                    <a:pt x="16071" y="3125"/>
                    <a:pt x="15437" y="1856"/>
                    <a:pt x="15014" y="588"/>
                  </a:cubicBezTo>
                  <a:cubicBezTo>
                    <a:pt x="14535" y="189"/>
                    <a:pt x="14086" y="0"/>
                    <a:pt x="13667" y="0"/>
                  </a:cubicBezTo>
                  <a:close/>
                </a:path>
              </a:pathLst>
            </a:custGeom>
            <a:solidFill>
              <a:srgbClr val="EE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3" name="Google Shape;26683;p70"/>
            <p:cNvSpPr/>
            <p:nvPr/>
          </p:nvSpPr>
          <p:spPr>
            <a:xfrm>
              <a:off x="2908675" y="2516525"/>
              <a:ext cx="348925" cy="639675"/>
            </a:xfrm>
            <a:custGeom>
              <a:avLst/>
              <a:gdLst/>
              <a:ahLst/>
              <a:cxnLst/>
              <a:rect l="l" t="t" r="r" b="b"/>
              <a:pathLst>
                <a:path w="13957" h="25587" extrusionOk="0">
                  <a:moveTo>
                    <a:pt x="11207" y="0"/>
                  </a:moveTo>
                  <a:cubicBezTo>
                    <a:pt x="6133" y="7824"/>
                    <a:pt x="2326" y="16494"/>
                    <a:pt x="0" y="25586"/>
                  </a:cubicBezTo>
                  <a:cubicBezTo>
                    <a:pt x="1612" y="24780"/>
                    <a:pt x="2648" y="22822"/>
                    <a:pt x="4754" y="22822"/>
                  </a:cubicBezTo>
                  <a:cubicBezTo>
                    <a:pt x="4859" y="22822"/>
                    <a:pt x="4966" y="22827"/>
                    <a:pt x="5075" y="22837"/>
                  </a:cubicBezTo>
                  <a:cubicBezTo>
                    <a:pt x="4680" y="21849"/>
                    <a:pt x="4100" y="20491"/>
                    <a:pt x="5753" y="20491"/>
                  </a:cubicBezTo>
                  <a:cubicBezTo>
                    <a:pt x="5869" y="20491"/>
                    <a:pt x="5995" y="20497"/>
                    <a:pt x="6133" y="20511"/>
                  </a:cubicBezTo>
                  <a:cubicBezTo>
                    <a:pt x="6767" y="20582"/>
                    <a:pt x="7354" y="20676"/>
                    <a:pt x="7769" y="20676"/>
                  </a:cubicBezTo>
                  <a:cubicBezTo>
                    <a:pt x="8599" y="20676"/>
                    <a:pt x="8740" y="20300"/>
                    <a:pt x="7190" y="18608"/>
                  </a:cubicBezTo>
                  <a:cubicBezTo>
                    <a:pt x="5921" y="17339"/>
                    <a:pt x="5921" y="15013"/>
                    <a:pt x="7401" y="13533"/>
                  </a:cubicBezTo>
                  <a:cubicBezTo>
                    <a:pt x="8247" y="12476"/>
                    <a:pt x="9093" y="11419"/>
                    <a:pt x="9939" y="10150"/>
                  </a:cubicBezTo>
                  <a:cubicBezTo>
                    <a:pt x="10362" y="7824"/>
                    <a:pt x="11207" y="5710"/>
                    <a:pt x="12688" y="3806"/>
                  </a:cubicBezTo>
                  <a:lnTo>
                    <a:pt x="13956" y="2538"/>
                  </a:lnTo>
                  <a:lnTo>
                    <a:pt x="11207" y="0"/>
                  </a:ln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4" name="Google Shape;26684;p70"/>
            <p:cNvSpPr/>
            <p:nvPr/>
          </p:nvSpPr>
          <p:spPr>
            <a:xfrm>
              <a:off x="2781800" y="4382600"/>
              <a:ext cx="222050" cy="449350"/>
            </a:xfrm>
            <a:custGeom>
              <a:avLst/>
              <a:gdLst/>
              <a:ahLst/>
              <a:cxnLst/>
              <a:rect l="l" t="t" r="r" b="b"/>
              <a:pathLst>
                <a:path w="8882" h="17974" extrusionOk="0">
                  <a:moveTo>
                    <a:pt x="1058" y="0"/>
                  </a:moveTo>
                  <a:cubicBezTo>
                    <a:pt x="212" y="635"/>
                    <a:pt x="1" y="1903"/>
                    <a:pt x="423" y="2749"/>
                  </a:cubicBezTo>
                  <a:cubicBezTo>
                    <a:pt x="1904" y="7824"/>
                    <a:pt x="3384" y="12899"/>
                    <a:pt x="4864" y="17974"/>
                  </a:cubicBezTo>
                  <a:lnTo>
                    <a:pt x="6344" y="17974"/>
                  </a:lnTo>
                  <a:cubicBezTo>
                    <a:pt x="6344" y="16494"/>
                    <a:pt x="6344" y="15225"/>
                    <a:pt x="5921" y="13956"/>
                  </a:cubicBezTo>
                  <a:cubicBezTo>
                    <a:pt x="4230" y="10361"/>
                    <a:pt x="6344" y="9093"/>
                    <a:pt x="8882" y="7824"/>
                  </a:cubicBezTo>
                  <a:cubicBezTo>
                    <a:pt x="5287" y="6555"/>
                    <a:pt x="2327" y="3595"/>
                    <a:pt x="1058" y="0"/>
                  </a:cubicBezTo>
                  <a:close/>
                </a:path>
              </a:pathLst>
            </a:custGeom>
            <a:solidFill>
              <a:srgbClr val="ED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5" name="Google Shape;26685;p70"/>
            <p:cNvSpPr/>
            <p:nvPr/>
          </p:nvSpPr>
          <p:spPr>
            <a:xfrm>
              <a:off x="3405575" y="1850450"/>
              <a:ext cx="232625" cy="348925"/>
            </a:xfrm>
            <a:custGeom>
              <a:avLst/>
              <a:gdLst/>
              <a:ahLst/>
              <a:cxnLst/>
              <a:rect l="l" t="t" r="r" b="b"/>
              <a:pathLst>
                <a:path w="9305" h="13957" extrusionOk="0">
                  <a:moveTo>
                    <a:pt x="9093" y="0"/>
                  </a:moveTo>
                  <a:lnTo>
                    <a:pt x="9093" y="0"/>
                  </a:lnTo>
                  <a:cubicBezTo>
                    <a:pt x="5287" y="3595"/>
                    <a:pt x="2327" y="7824"/>
                    <a:pt x="1" y="12476"/>
                  </a:cubicBezTo>
                  <a:lnTo>
                    <a:pt x="2750" y="13956"/>
                  </a:lnTo>
                  <a:cubicBezTo>
                    <a:pt x="2554" y="12585"/>
                    <a:pt x="3809" y="11396"/>
                    <a:pt x="5172" y="11396"/>
                  </a:cubicBezTo>
                  <a:cubicBezTo>
                    <a:pt x="5280" y="11396"/>
                    <a:pt x="5389" y="11403"/>
                    <a:pt x="5499" y="11419"/>
                  </a:cubicBezTo>
                  <a:cubicBezTo>
                    <a:pt x="7613" y="10573"/>
                    <a:pt x="8670" y="8247"/>
                    <a:pt x="8248" y="5921"/>
                  </a:cubicBezTo>
                  <a:cubicBezTo>
                    <a:pt x="8036" y="3806"/>
                    <a:pt x="9305" y="1903"/>
                    <a:pt x="9093" y="0"/>
                  </a:cubicBezTo>
                  <a:close/>
                </a:path>
              </a:pathLst>
            </a:custGeom>
            <a:solidFill>
              <a:srgbClr val="F1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6" name="Google Shape;26686;p70"/>
            <p:cNvSpPr/>
            <p:nvPr/>
          </p:nvSpPr>
          <p:spPr>
            <a:xfrm>
              <a:off x="2839950" y="3182600"/>
              <a:ext cx="190325" cy="190325"/>
            </a:xfrm>
            <a:custGeom>
              <a:avLst/>
              <a:gdLst/>
              <a:ahLst/>
              <a:cxnLst/>
              <a:rect l="l" t="t" r="r" b="b"/>
              <a:pathLst>
                <a:path w="7613" h="7613" extrusionOk="0">
                  <a:moveTo>
                    <a:pt x="2326" y="0"/>
                  </a:moveTo>
                  <a:lnTo>
                    <a:pt x="1" y="7613"/>
                  </a:lnTo>
                  <a:cubicBezTo>
                    <a:pt x="2538" y="5287"/>
                    <a:pt x="6767" y="4652"/>
                    <a:pt x="7613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7" name="Google Shape;26687;p70"/>
            <p:cNvSpPr/>
            <p:nvPr/>
          </p:nvSpPr>
          <p:spPr>
            <a:xfrm>
              <a:off x="3701625" y="1596700"/>
              <a:ext cx="158600" cy="175375"/>
            </a:xfrm>
            <a:custGeom>
              <a:avLst/>
              <a:gdLst/>
              <a:ahLst/>
              <a:cxnLst/>
              <a:rect l="l" t="t" r="r" b="b"/>
              <a:pathLst>
                <a:path w="6344" h="7015" extrusionOk="0">
                  <a:moveTo>
                    <a:pt x="6132" y="0"/>
                  </a:moveTo>
                  <a:cubicBezTo>
                    <a:pt x="3595" y="1692"/>
                    <a:pt x="1480" y="3807"/>
                    <a:pt x="0" y="6344"/>
                  </a:cubicBezTo>
                  <a:cubicBezTo>
                    <a:pt x="643" y="6601"/>
                    <a:pt x="1363" y="7014"/>
                    <a:pt x="1925" y="7014"/>
                  </a:cubicBezTo>
                  <a:cubicBezTo>
                    <a:pt x="2287" y="7014"/>
                    <a:pt x="2583" y="6842"/>
                    <a:pt x="2749" y="6344"/>
                  </a:cubicBezTo>
                  <a:cubicBezTo>
                    <a:pt x="4018" y="4230"/>
                    <a:pt x="6344" y="2749"/>
                    <a:pt x="6132" y="0"/>
                  </a:cubicBezTo>
                  <a:close/>
                </a:path>
              </a:pathLst>
            </a:custGeom>
            <a:solidFill>
              <a:srgbClr val="F194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8" name="Google Shape;26688;p70"/>
            <p:cNvSpPr/>
            <p:nvPr/>
          </p:nvSpPr>
          <p:spPr>
            <a:xfrm>
              <a:off x="3442600" y="4741725"/>
              <a:ext cx="132175" cy="121950"/>
            </a:xfrm>
            <a:custGeom>
              <a:avLst/>
              <a:gdLst/>
              <a:ahLst/>
              <a:cxnLst/>
              <a:rect l="l" t="t" r="r" b="b"/>
              <a:pathLst>
                <a:path w="5287" h="4878" extrusionOk="0">
                  <a:moveTo>
                    <a:pt x="4939" y="1"/>
                  </a:moveTo>
                  <a:cubicBezTo>
                    <a:pt x="2344" y="1"/>
                    <a:pt x="203" y="2245"/>
                    <a:pt x="0" y="4877"/>
                  </a:cubicBezTo>
                  <a:cubicBezTo>
                    <a:pt x="2115" y="3609"/>
                    <a:pt x="4018" y="1917"/>
                    <a:pt x="5286" y="14"/>
                  </a:cubicBezTo>
                  <a:cubicBezTo>
                    <a:pt x="5170" y="5"/>
                    <a:pt x="5054" y="1"/>
                    <a:pt x="4939" y="1"/>
                  </a:cubicBezTo>
                  <a:close/>
                </a:path>
              </a:pathLst>
            </a:custGeom>
            <a:solidFill>
              <a:srgbClr val="EE8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9" name="Google Shape;26689;p70"/>
            <p:cNvSpPr/>
            <p:nvPr/>
          </p:nvSpPr>
          <p:spPr>
            <a:xfrm>
              <a:off x="3321000" y="4895375"/>
              <a:ext cx="89900" cy="63450"/>
            </a:xfrm>
            <a:custGeom>
              <a:avLst/>
              <a:gdLst/>
              <a:ahLst/>
              <a:cxnLst/>
              <a:rect l="l" t="t" r="r" b="b"/>
              <a:pathLst>
                <a:path w="3596" h="2538" extrusionOk="0">
                  <a:moveTo>
                    <a:pt x="3595" y="0"/>
                  </a:moveTo>
                  <a:cubicBezTo>
                    <a:pt x="1904" y="0"/>
                    <a:pt x="424" y="1057"/>
                    <a:pt x="1" y="2538"/>
                  </a:cubicBezTo>
                  <a:cubicBezTo>
                    <a:pt x="1692" y="2538"/>
                    <a:pt x="2961" y="1480"/>
                    <a:pt x="3595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0" name="Google Shape;26690;p70"/>
            <p:cNvSpPr/>
            <p:nvPr/>
          </p:nvSpPr>
          <p:spPr>
            <a:xfrm>
              <a:off x="3410875" y="4863650"/>
              <a:ext cx="31750" cy="26450"/>
            </a:xfrm>
            <a:custGeom>
              <a:avLst/>
              <a:gdLst/>
              <a:ahLst/>
              <a:cxnLst/>
              <a:rect l="l" t="t" r="r" b="b"/>
              <a:pathLst>
                <a:path w="1270" h="1058" extrusionOk="0">
                  <a:moveTo>
                    <a:pt x="1269" y="0"/>
                  </a:moveTo>
                  <a:lnTo>
                    <a:pt x="0" y="1058"/>
                  </a:lnTo>
                  <a:cubicBezTo>
                    <a:pt x="635" y="1058"/>
                    <a:pt x="1269" y="635"/>
                    <a:pt x="1269" y="0"/>
                  </a:cubicBezTo>
                  <a:close/>
                </a:path>
              </a:pathLst>
            </a:custGeom>
            <a:solidFill>
              <a:srgbClr val="EE8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1" name="Google Shape;26691;p70"/>
            <p:cNvSpPr/>
            <p:nvPr/>
          </p:nvSpPr>
          <p:spPr>
            <a:xfrm>
              <a:off x="4399400" y="1406400"/>
              <a:ext cx="31750" cy="31725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1" y="0"/>
                  </a:moveTo>
                  <a:cubicBezTo>
                    <a:pt x="1" y="634"/>
                    <a:pt x="635" y="1057"/>
                    <a:pt x="1270" y="1269"/>
                  </a:cubicBezTo>
                  <a:cubicBezTo>
                    <a:pt x="1270" y="634"/>
                    <a:pt x="635" y="0"/>
                    <a:pt x="1" y="0"/>
                  </a:cubicBezTo>
                  <a:close/>
                </a:path>
              </a:pathLst>
            </a:custGeom>
            <a:solidFill>
              <a:srgbClr val="F798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2" name="Google Shape;26692;p70"/>
            <p:cNvSpPr/>
            <p:nvPr/>
          </p:nvSpPr>
          <p:spPr>
            <a:xfrm>
              <a:off x="3120125" y="2611675"/>
              <a:ext cx="132175" cy="173175"/>
            </a:xfrm>
            <a:custGeom>
              <a:avLst/>
              <a:gdLst/>
              <a:ahLst/>
              <a:cxnLst/>
              <a:rect l="l" t="t" r="r" b="b"/>
              <a:pathLst>
                <a:path w="5287" h="6927" extrusionOk="0">
                  <a:moveTo>
                    <a:pt x="4230" y="0"/>
                  </a:moveTo>
                  <a:cubicBezTo>
                    <a:pt x="423" y="2115"/>
                    <a:pt x="0" y="2961"/>
                    <a:pt x="1692" y="6344"/>
                  </a:cubicBezTo>
                  <a:cubicBezTo>
                    <a:pt x="2412" y="6737"/>
                    <a:pt x="3031" y="6927"/>
                    <a:pt x="3542" y="6927"/>
                  </a:cubicBezTo>
                  <a:cubicBezTo>
                    <a:pt x="4682" y="6927"/>
                    <a:pt x="5287" y="5981"/>
                    <a:pt x="5287" y="4229"/>
                  </a:cubicBezTo>
                  <a:cubicBezTo>
                    <a:pt x="5075" y="2749"/>
                    <a:pt x="4652" y="1481"/>
                    <a:pt x="4230" y="0"/>
                  </a:cubicBezTo>
                  <a:close/>
                </a:path>
              </a:pathLst>
            </a:custGeom>
            <a:solidFill>
              <a:srgbClr val="EE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3" name="Google Shape;26693;p70"/>
            <p:cNvSpPr/>
            <p:nvPr/>
          </p:nvSpPr>
          <p:spPr>
            <a:xfrm>
              <a:off x="3157900" y="3900950"/>
              <a:ext cx="89125" cy="128075"/>
            </a:xfrm>
            <a:custGeom>
              <a:avLst/>
              <a:gdLst/>
              <a:ahLst/>
              <a:cxnLst/>
              <a:rect l="l" t="t" r="r" b="b"/>
              <a:pathLst>
                <a:path w="3565" h="5123" extrusionOk="0">
                  <a:moveTo>
                    <a:pt x="2180" y="1"/>
                  </a:moveTo>
                  <a:cubicBezTo>
                    <a:pt x="2085" y="1"/>
                    <a:pt x="1983" y="8"/>
                    <a:pt x="1873" y="24"/>
                  </a:cubicBezTo>
                  <a:cubicBezTo>
                    <a:pt x="393" y="235"/>
                    <a:pt x="181" y="1927"/>
                    <a:pt x="181" y="2984"/>
                  </a:cubicBezTo>
                  <a:cubicBezTo>
                    <a:pt x="181" y="3963"/>
                    <a:pt x="0" y="5122"/>
                    <a:pt x="1314" y="5122"/>
                  </a:cubicBezTo>
                  <a:cubicBezTo>
                    <a:pt x="1419" y="5122"/>
                    <a:pt x="1535" y="5115"/>
                    <a:pt x="1661" y="5099"/>
                  </a:cubicBezTo>
                  <a:cubicBezTo>
                    <a:pt x="3564" y="4887"/>
                    <a:pt x="3141" y="3407"/>
                    <a:pt x="3141" y="2139"/>
                  </a:cubicBezTo>
                  <a:cubicBezTo>
                    <a:pt x="3337" y="1160"/>
                    <a:pt x="3352" y="1"/>
                    <a:pt x="2180" y="1"/>
                  </a:cubicBezTo>
                  <a:close/>
                </a:path>
              </a:pathLst>
            </a:custGeom>
            <a:solidFill>
              <a:srgbClr val="EF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4" name="Google Shape;26694;p70"/>
            <p:cNvSpPr/>
            <p:nvPr/>
          </p:nvSpPr>
          <p:spPr>
            <a:xfrm>
              <a:off x="3199425" y="2844275"/>
              <a:ext cx="42300" cy="42300"/>
            </a:xfrm>
            <a:custGeom>
              <a:avLst/>
              <a:gdLst/>
              <a:ahLst/>
              <a:cxnLst/>
              <a:rect l="l" t="t" r="r" b="b"/>
              <a:pathLst>
                <a:path w="1692" h="1692" extrusionOk="0">
                  <a:moveTo>
                    <a:pt x="635" y="0"/>
                  </a:moveTo>
                  <a:cubicBezTo>
                    <a:pt x="423" y="423"/>
                    <a:pt x="0" y="846"/>
                    <a:pt x="212" y="1058"/>
                  </a:cubicBezTo>
                  <a:cubicBezTo>
                    <a:pt x="423" y="1269"/>
                    <a:pt x="846" y="1481"/>
                    <a:pt x="1269" y="1692"/>
                  </a:cubicBezTo>
                  <a:cubicBezTo>
                    <a:pt x="1480" y="1269"/>
                    <a:pt x="1692" y="846"/>
                    <a:pt x="1692" y="635"/>
                  </a:cubicBezTo>
                  <a:cubicBezTo>
                    <a:pt x="1480" y="212"/>
                    <a:pt x="1058" y="212"/>
                    <a:pt x="635" y="0"/>
                  </a:cubicBezTo>
                  <a:close/>
                </a:path>
              </a:pathLst>
            </a:custGeom>
            <a:solidFill>
              <a:srgbClr val="EE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5" name="Google Shape;26695;p70"/>
            <p:cNvSpPr/>
            <p:nvPr/>
          </p:nvSpPr>
          <p:spPr>
            <a:xfrm>
              <a:off x="3030250" y="4609900"/>
              <a:ext cx="68750" cy="63475"/>
            </a:xfrm>
            <a:custGeom>
              <a:avLst/>
              <a:gdLst/>
              <a:ahLst/>
              <a:cxnLst/>
              <a:rect l="l" t="t" r="r" b="b"/>
              <a:pathLst>
                <a:path w="2750" h="2539" extrusionOk="0">
                  <a:moveTo>
                    <a:pt x="2750" y="1"/>
                  </a:moveTo>
                  <a:cubicBezTo>
                    <a:pt x="2115" y="212"/>
                    <a:pt x="1692" y="635"/>
                    <a:pt x="1058" y="847"/>
                  </a:cubicBezTo>
                  <a:cubicBezTo>
                    <a:pt x="635" y="1269"/>
                    <a:pt x="212" y="1481"/>
                    <a:pt x="1" y="1904"/>
                  </a:cubicBezTo>
                  <a:lnTo>
                    <a:pt x="1481" y="2538"/>
                  </a:lnTo>
                  <a:cubicBezTo>
                    <a:pt x="2327" y="2115"/>
                    <a:pt x="2750" y="1058"/>
                    <a:pt x="2750" y="1"/>
                  </a:cubicBezTo>
                  <a:close/>
                </a:path>
              </a:pathLst>
            </a:custGeom>
            <a:solidFill>
              <a:srgbClr val="ED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6" name="Google Shape;26696;p70"/>
            <p:cNvSpPr/>
            <p:nvPr/>
          </p:nvSpPr>
          <p:spPr>
            <a:xfrm>
              <a:off x="3030250" y="4705050"/>
              <a:ext cx="42325" cy="95175"/>
            </a:xfrm>
            <a:custGeom>
              <a:avLst/>
              <a:gdLst/>
              <a:ahLst/>
              <a:cxnLst/>
              <a:rect l="l" t="t" r="r" b="b"/>
              <a:pathLst>
                <a:path w="1693" h="3807" extrusionOk="0">
                  <a:moveTo>
                    <a:pt x="1481" y="1"/>
                  </a:moveTo>
                  <a:lnTo>
                    <a:pt x="1481" y="1"/>
                  </a:lnTo>
                  <a:cubicBezTo>
                    <a:pt x="1" y="847"/>
                    <a:pt x="212" y="2327"/>
                    <a:pt x="212" y="3807"/>
                  </a:cubicBezTo>
                  <a:cubicBezTo>
                    <a:pt x="1692" y="2961"/>
                    <a:pt x="1481" y="1481"/>
                    <a:pt x="1481" y="1"/>
                  </a:cubicBezTo>
                  <a:close/>
                </a:path>
              </a:pathLst>
            </a:custGeom>
            <a:solidFill>
              <a:srgbClr val="ED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7" name="Google Shape;26697;p70"/>
            <p:cNvSpPr/>
            <p:nvPr/>
          </p:nvSpPr>
          <p:spPr>
            <a:xfrm>
              <a:off x="3026175" y="3087450"/>
              <a:ext cx="35825" cy="35625"/>
            </a:xfrm>
            <a:custGeom>
              <a:avLst/>
              <a:gdLst/>
              <a:ahLst/>
              <a:cxnLst/>
              <a:rect l="l" t="t" r="r" b="b"/>
              <a:pathLst>
                <a:path w="1433" h="1425" extrusionOk="0">
                  <a:moveTo>
                    <a:pt x="375" y="0"/>
                  </a:moveTo>
                  <a:cubicBezTo>
                    <a:pt x="550" y="350"/>
                    <a:pt x="1" y="1425"/>
                    <a:pt x="646" y="1425"/>
                  </a:cubicBezTo>
                  <a:cubicBezTo>
                    <a:pt x="780" y="1425"/>
                    <a:pt x="966" y="1378"/>
                    <a:pt x="1221" y="1269"/>
                  </a:cubicBezTo>
                  <a:cubicBezTo>
                    <a:pt x="1433" y="1269"/>
                    <a:pt x="798" y="423"/>
                    <a:pt x="375" y="0"/>
                  </a:cubicBezTo>
                  <a:close/>
                </a:path>
              </a:pathLst>
            </a:custGeom>
            <a:solidFill>
              <a:srgbClr val="EF7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8" name="Google Shape;26698;p70"/>
            <p:cNvSpPr/>
            <p:nvPr/>
          </p:nvSpPr>
          <p:spPr>
            <a:xfrm>
              <a:off x="2940400" y="4831925"/>
              <a:ext cx="31725" cy="15900"/>
            </a:xfrm>
            <a:custGeom>
              <a:avLst/>
              <a:gdLst/>
              <a:ahLst/>
              <a:cxnLst/>
              <a:rect l="l" t="t" r="r" b="b"/>
              <a:pathLst>
                <a:path w="1269" h="636" extrusionOk="0">
                  <a:moveTo>
                    <a:pt x="0" y="1"/>
                  </a:moveTo>
                  <a:cubicBezTo>
                    <a:pt x="212" y="424"/>
                    <a:pt x="423" y="635"/>
                    <a:pt x="634" y="635"/>
                  </a:cubicBezTo>
                  <a:cubicBezTo>
                    <a:pt x="846" y="635"/>
                    <a:pt x="1057" y="424"/>
                    <a:pt x="1269" y="1"/>
                  </a:cubicBezTo>
                  <a:close/>
                </a:path>
              </a:pathLst>
            </a:custGeom>
            <a:solidFill>
              <a:srgbClr val="ED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9" name="Google Shape;26699;p70"/>
            <p:cNvSpPr/>
            <p:nvPr/>
          </p:nvSpPr>
          <p:spPr>
            <a:xfrm>
              <a:off x="3003825" y="4800225"/>
              <a:ext cx="26450" cy="26450"/>
            </a:xfrm>
            <a:custGeom>
              <a:avLst/>
              <a:gdLst/>
              <a:ahLst/>
              <a:cxnLst/>
              <a:rect l="l" t="t" r="r" b="b"/>
              <a:pathLst>
                <a:path w="1058" h="1058" extrusionOk="0">
                  <a:moveTo>
                    <a:pt x="1058" y="0"/>
                  </a:moveTo>
                  <a:lnTo>
                    <a:pt x="1" y="1057"/>
                  </a:lnTo>
                  <a:close/>
                </a:path>
              </a:pathLst>
            </a:custGeom>
            <a:solidFill>
              <a:srgbClr val="ED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0" name="Google Shape;26700;p70"/>
            <p:cNvSpPr/>
            <p:nvPr/>
          </p:nvSpPr>
          <p:spPr>
            <a:xfrm>
              <a:off x="3003825" y="4578175"/>
              <a:ext cx="10600" cy="10600"/>
            </a:xfrm>
            <a:custGeom>
              <a:avLst/>
              <a:gdLst/>
              <a:ahLst/>
              <a:cxnLst/>
              <a:rect l="l" t="t" r="r" b="b"/>
              <a:pathLst>
                <a:path w="424" h="424" extrusionOk="0">
                  <a:moveTo>
                    <a:pt x="1" y="1"/>
                  </a:moveTo>
                  <a:lnTo>
                    <a:pt x="1" y="1"/>
                  </a:lnTo>
                  <a:cubicBezTo>
                    <a:pt x="106" y="318"/>
                    <a:pt x="212" y="424"/>
                    <a:pt x="291" y="424"/>
                  </a:cubicBezTo>
                  <a:cubicBezTo>
                    <a:pt x="371" y="424"/>
                    <a:pt x="423" y="318"/>
                    <a:pt x="423" y="212"/>
                  </a:cubicBezTo>
                  <a:cubicBezTo>
                    <a:pt x="423" y="2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7C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1" name="Google Shape;26701;p70"/>
            <p:cNvSpPr/>
            <p:nvPr/>
          </p:nvSpPr>
          <p:spPr>
            <a:xfrm>
              <a:off x="3289275" y="2579950"/>
              <a:ext cx="10600" cy="11450"/>
            </a:xfrm>
            <a:custGeom>
              <a:avLst/>
              <a:gdLst/>
              <a:ahLst/>
              <a:cxnLst/>
              <a:rect l="l" t="t" r="r" b="b"/>
              <a:pathLst>
                <a:path w="424" h="458" extrusionOk="0">
                  <a:moveTo>
                    <a:pt x="1" y="1"/>
                  </a:moveTo>
                  <a:cubicBezTo>
                    <a:pt x="128" y="381"/>
                    <a:pt x="255" y="457"/>
                    <a:pt x="336" y="457"/>
                  </a:cubicBezTo>
                  <a:cubicBezTo>
                    <a:pt x="390" y="457"/>
                    <a:pt x="424" y="424"/>
                    <a:pt x="424" y="424"/>
                  </a:cubicBezTo>
                  <a:cubicBezTo>
                    <a:pt x="424" y="212"/>
                    <a:pt x="212" y="1"/>
                    <a:pt x="1" y="1"/>
                  </a:cubicBezTo>
                  <a:close/>
                </a:path>
              </a:pathLst>
            </a:custGeom>
            <a:solidFill>
              <a:srgbClr val="EE7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2" name="Google Shape;26702;p70"/>
            <p:cNvSpPr/>
            <p:nvPr/>
          </p:nvSpPr>
          <p:spPr>
            <a:xfrm>
              <a:off x="3479600" y="2199350"/>
              <a:ext cx="10600" cy="11425"/>
            </a:xfrm>
            <a:custGeom>
              <a:avLst/>
              <a:gdLst/>
              <a:ahLst/>
              <a:cxnLst/>
              <a:rect l="l" t="t" r="r" b="b"/>
              <a:pathLst>
                <a:path w="424" h="457" extrusionOk="0">
                  <a:moveTo>
                    <a:pt x="0" y="0"/>
                  </a:moveTo>
                  <a:lnTo>
                    <a:pt x="0" y="0"/>
                  </a:lnTo>
                  <a:cubicBezTo>
                    <a:pt x="127" y="381"/>
                    <a:pt x="254" y="457"/>
                    <a:pt x="335" y="457"/>
                  </a:cubicBezTo>
                  <a:cubicBezTo>
                    <a:pt x="389" y="457"/>
                    <a:pt x="423" y="423"/>
                    <a:pt x="423" y="423"/>
                  </a:cubicBezTo>
                  <a:cubicBezTo>
                    <a:pt x="423" y="2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18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9210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8" name="Google Shape;25568;p37"/>
          <p:cNvSpPr/>
          <p:nvPr/>
        </p:nvSpPr>
        <p:spPr>
          <a:xfrm>
            <a:off x="6805499" y="2476656"/>
            <a:ext cx="203508" cy="464101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sz="1400" kern="0">
                <a:solidFill>
                  <a:srgbClr val="23653C"/>
                </a:solidFill>
                <a:latin typeface="Reem Kufi"/>
                <a:cs typeface="Arial"/>
                <a:sym typeface="Arial"/>
              </a:rPr>
              <a:t>3</a:t>
            </a:r>
          </a:p>
        </p:txBody>
      </p:sp>
      <p:sp>
        <p:nvSpPr>
          <p:cNvPr id="25569" name="Google Shape;25569;p37"/>
          <p:cNvSpPr/>
          <p:nvPr/>
        </p:nvSpPr>
        <p:spPr>
          <a:xfrm>
            <a:off x="4450924" y="2473888"/>
            <a:ext cx="242122" cy="464101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sz="1400" kern="0">
                <a:solidFill>
                  <a:srgbClr val="23653C"/>
                </a:solidFill>
                <a:latin typeface="Reem Kufi"/>
                <a:cs typeface="Arial"/>
                <a:sym typeface="Arial"/>
              </a:rPr>
              <a:t>2</a:t>
            </a:r>
          </a:p>
        </p:txBody>
      </p:sp>
      <p:sp>
        <p:nvSpPr>
          <p:cNvPr id="25570" name="Google Shape;25570;p37"/>
          <p:cNvSpPr/>
          <p:nvPr/>
        </p:nvSpPr>
        <p:spPr>
          <a:xfrm>
            <a:off x="2195804" y="2476674"/>
            <a:ext cx="81925" cy="458535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sz="1400" kern="0">
                <a:solidFill>
                  <a:srgbClr val="23653C"/>
                </a:solidFill>
                <a:latin typeface="Reem Kufi"/>
                <a:cs typeface="Arial"/>
                <a:sym typeface="Arial"/>
              </a:rPr>
              <a:t>1</a:t>
            </a:r>
          </a:p>
        </p:txBody>
      </p:sp>
      <p:sp>
        <p:nvSpPr>
          <p:cNvPr id="25571" name="Google Shape;25571;p37"/>
          <p:cNvSpPr txBox="1">
            <a:spLocks noGrp="1"/>
          </p:cNvSpPr>
          <p:nvPr>
            <p:ph type="subTitle" idx="6"/>
          </p:nvPr>
        </p:nvSpPr>
        <p:spPr>
          <a:xfrm>
            <a:off x="5739650" y="3171241"/>
            <a:ext cx="23352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Negara</a:t>
            </a:r>
            <a:endParaRPr dirty="0"/>
          </a:p>
        </p:txBody>
      </p:sp>
      <p:sp>
        <p:nvSpPr>
          <p:cNvPr id="25573" name="Google Shape;25573;p37"/>
          <p:cNvSpPr txBox="1">
            <a:spLocks noGrp="1"/>
          </p:cNvSpPr>
          <p:nvPr>
            <p:ph type="subTitle" idx="1"/>
          </p:nvPr>
        </p:nvSpPr>
        <p:spPr>
          <a:xfrm>
            <a:off x="1069153" y="3171241"/>
            <a:ext cx="23352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/>
              <a:t>Individu</a:t>
            </a:r>
            <a:endParaRPr dirty="0"/>
          </a:p>
        </p:txBody>
      </p:sp>
      <p:sp>
        <p:nvSpPr>
          <p:cNvPr id="25575" name="Google Shape;25575;p37"/>
          <p:cNvSpPr txBox="1">
            <a:spLocks noGrp="1"/>
          </p:cNvSpPr>
          <p:nvPr>
            <p:ph type="title" idx="9"/>
          </p:nvPr>
        </p:nvSpPr>
        <p:spPr>
          <a:xfrm>
            <a:off x="713250" y="465333"/>
            <a:ext cx="77175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/>
              <a:t>Topik</a:t>
            </a:r>
            <a:r>
              <a:rPr lang="en-US" dirty="0" smtClean="0"/>
              <a:t> </a:t>
            </a:r>
            <a:r>
              <a:rPr lang="en-US" dirty="0" err="1" smtClean="0"/>
              <a:t>Pembahasan</a:t>
            </a:r>
            <a:endParaRPr dirty="0"/>
          </a:p>
        </p:txBody>
      </p:sp>
      <p:sp>
        <p:nvSpPr>
          <p:cNvPr id="25576" name="Google Shape;25576;p37"/>
          <p:cNvSpPr txBox="1">
            <a:spLocks noGrp="1"/>
          </p:cNvSpPr>
          <p:nvPr>
            <p:ph type="subTitle" idx="3"/>
          </p:nvPr>
        </p:nvSpPr>
        <p:spPr>
          <a:xfrm>
            <a:off x="3404405" y="3171241"/>
            <a:ext cx="2335200" cy="6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/>
              <a:t>Masyarakat</a:t>
            </a:r>
            <a:endParaRPr dirty="0"/>
          </a:p>
        </p:txBody>
      </p:sp>
      <p:sp>
        <p:nvSpPr>
          <p:cNvPr id="25578" name="Google Shape;25578;p37"/>
          <p:cNvSpPr/>
          <p:nvPr/>
        </p:nvSpPr>
        <p:spPr>
          <a:xfrm>
            <a:off x="1904500" y="2244657"/>
            <a:ext cx="664500" cy="886000"/>
          </a:xfrm>
          <a:prstGeom prst="donut">
            <a:avLst>
              <a:gd name="adj" fmla="val 11348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79" name="Google Shape;25579;p37"/>
          <p:cNvSpPr/>
          <p:nvPr/>
        </p:nvSpPr>
        <p:spPr>
          <a:xfrm>
            <a:off x="4239750" y="2244657"/>
            <a:ext cx="664500" cy="886000"/>
          </a:xfrm>
          <a:prstGeom prst="donut">
            <a:avLst>
              <a:gd name="adj" fmla="val 11348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80" name="Google Shape;25580;p37"/>
          <p:cNvSpPr/>
          <p:nvPr/>
        </p:nvSpPr>
        <p:spPr>
          <a:xfrm>
            <a:off x="6574950" y="2244657"/>
            <a:ext cx="664500" cy="886000"/>
          </a:xfrm>
          <a:prstGeom prst="donut">
            <a:avLst>
              <a:gd name="adj" fmla="val 11348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682639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5" name="Google Shape;25585;p38"/>
          <p:cNvSpPr txBox="1">
            <a:spLocks noGrp="1"/>
          </p:cNvSpPr>
          <p:nvPr>
            <p:ph type="subTitle" idx="1"/>
          </p:nvPr>
        </p:nvSpPr>
        <p:spPr>
          <a:xfrm>
            <a:off x="4572000" y="1988840"/>
            <a:ext cx="3312368" cy="306048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	</a:t>
            </a:r>
            <a:r>
              <a:rPr lang="en-US" b="1" dirty="0" err="1" smtClean="0">
                <a:solidFill>
                  <a:srgbClr val="C00000"/>
                </a:solidFill>
              </a:rPr>
              <a:t>Pengertian</a:t>
            </a:r>
            <a:r>
              <a:rPr lang="en-US" b="1" dirty="0" smtClean="0">
                <a:solidFill>
                  <a:srgbClr val="C00000"/>
                </a:solidFill>
              </a:rPr>
              <a:t> </a:t>
            </a:r>
            <a:r>
              <a:rPr lang="id-ID" b="1" dirty="0" smtClean="0">
                <a:solidFill>
                  <a:srgbClr val="C00000"/>
                </a:solidFill>
              </a:rPr>
              <a:t>Individu</a:t>
            </a:r>
            <a:endParaRPr lang="en-US" b="1" dirty="0" smtClean="0">
              <a:solidFill>
                <a:srgbClr val="C00000"/>
              </a:solidFill>
            </a:endParaRPr>
          </a:p>
          <a:p>
            <a:endParaRPr lang="en-US" dirty="0" smtClean="0">
              <a:solidFill>
                <a:srgbClr val="C00000"/>
              </a:solidFill>
            </a:endParaRPr>
          </a:p>
          <a:p>
            <a:r>
              <a:rPr lang="en-US" dirty="0">
                <a:solidFill>
                  <a:srgbClr val="C00000"/>
                </a:solidFill>
              </a:rPr>
              <a:t>	</a:t>
            </a:r>
            <a:r>
              <a:rPr lang="en-US" dirty="0" err="1" smtClean="0">
                <a:solidFill>
                  <a:srgbClr val="C00000"/>
                </a:solidFill>
              </a:rPr>
              <a:t>Individu</a:t>
            </a:r>
            <a:r>
              <a:rPr lang="en-US" dirty="0" smtClean="0">
                <a:solidFill>
                  <a:srgbClr val="C00000"/>
                </a:solidFill>
              </a:rPr>
              <a:t> </a:t>
            </a:r>
            <a:r>
              <a:rPr lang="en-US" dirty="0" err="1" smtClean="0">
                <a:solidFill>
                  <a:srgbClr val="C00000"/>
                </a:solidFill>
              </a:rPr>
              <a:t>merupakan</a:t>
            </a:r>
            <a:r>
              <a:rPr lang="en-US" dirty="0" smtClean="0">
                <a:solidFill>
                  <a:srgbClr val="C00000"/>
                </a:solidFill>
              </a:rPr>
              <a:t> </a:t>
            </a:r>
            <a:r>
              <a:rPr lang="id-ID" dirty="0" smtClean="0">
                <a:solidFill>
                  <a:srgbClr val="C00000"/>
                </a:solidFill>
              </a:rPr>
              <a:t>bagian terkecil</a:t>
            </a:r>
            <a:r>
              <a:rPr lang="en-US" dirty="0" smtClean="0">
                <a:solidFill>
                  <a:srgbClr val="C00000"/>
                </a:solidFill>
              </a:rPr>
              <a:t> </a:t>
            </a:r>
            <a:r>
              <a:rPr lang="id-ID" dirty="0" smtClean="0">
                <a:solidFill>
                  <a:srgbClr val="C00000"/>
                </a:solidFill>
              </a:rPr>
              <a:t>dari kelompok masyarakat yang tidak dapat dipisah lagi menjadi bagian yang lebih kecil. 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25586" name="Google Shape;25586;p38"/>
          <p:cNvSpPr txBox="1">
            <a:spLocks noGrp="1"/>
          </p:cNvSpPr>
          <p:nvPr>
            <p:ph type="title"/>
          </p:nvPr>
        </p:nvSpPr>
        <p:spPr>
          <a:xfrm>
            <a:off x="4283968" y="452669"/>
            <a:ext cx="3240360" cy="124813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 err="1" smtClean="0">
                <a:solidFill>
                  <a:srgbClr val="F071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Individu</a:t>
            </a:r>
            <a:endParaRPr sz="3200" dirty="0">
              <a:solidFill>
                <a:srgbClr val="F0714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6261812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91" name="Google Shape;25591;p39"/>
          <p:cNvSpPr txBox="1">
            <a:spLocks noGrp="1"/>
          </p:cNvSpPr>
          <p:nvPr>
            <p:ph type="subTitle" idx="1"/>
          </p:nvPr>
        </p:nvSpPr>
        <p:spPr>
          <a:xfrm>
            <a:off x="1187624" y="1796821"/>
            <a:ext cx="6696744" cy="35523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/>
            <a:r>
              <a:rPr lang="id-ID" dirty="0" smtClean="0">
                <a:solidFill>
                  <a:srgbClr val="F0714E"/>
                </a:solidFill>
                <a:latin typeface="HoloLens MDL2 Assets" pitchFamily="18" charset="0"/>
              </a:rPr>
              <a:t>Adapun ciri-ciri individu adalah sebagai beriku</a:t>
            </a:r>
            <a:r>
              <a:rPr lang="en-US" dirty="0" smtClean="0">
                <a:solidFill>
                  <a:srgbClr val="F0714E"/>
                </a:solidFill>
                <a:latin typeface="HoloLens MDL2 Assets" pitchFamily="18" charset="0"/>
              </a:rPr>
              <a:t>t :</a:t>
            </a:r>
          </a:p>
          <a:p>
            <a:pPr lvl="0" algn="just">
              <a:buFont typeface="Arial" pitchFamily="34" charset="0"/>
              <a:buChar char="•"/>
            </a:pPr>
            <a:r>
              <a:rPr lang="id-ID" dirty="0" smtClean="0">
                <a:solidFill>
                  <a:srgbClr val="F0714E"/>
                </a:solidFill>
                <a:latin typeface="HoloLens MDL2 Assets" pitchFamily="18" charset="0"/>
              </a:rPr>
              <a:t>Memiliki </a:t>
            </a:r>
            <a:r>
              <a:rPr lang="id-ID" dirty="0">
                <a:solidFill>
                  <a:srgbClr val="F0714E"/>
                </a:solidFill>
                <a:latin typeface="HoloLens MDL2 Assets" pitchFamily="18" charset="0"/>
              </a:rPr>
              <a:t>akal atau pikiran, keinginan, hasrat dan perasaan yang bisa menetapkan kegiatan aksi </a:t>
            </a:r>
            <a:r>
              <a:rPr lang="id-ID" dirty="0" smtClean="0">
                <a:solidFill>
                  <a:srgbClr val="F0714E"/>
                </a:solidFill>
                <a:latin typeface="HoloLens MDL2 Assets" pitchFamily="18" charset="0"/>
              </a:rPr>
              <a:t>dari</a:t>
            </a:r>
            <a:r>
              <a:rPr lang="en-US" dirty="0" smtClean="0">
                <a:solidFill>
                  <a:srgbClr val="F0714E"/>
                </a:solidFill>
                <a:latin typeface="HoloLens MDL2 Assets" pitchFamily="18" charset="0"/>
              </a:rPr>
              <a:t> </a:t>
            </a:r>
            <a:r>
              <a:rPr lang="id-ID" dirty="0" smtClean="0">
                <a:solidFill>
                  <a:srgbClr val="F0714E"/>
                </a:solidFill>
                <a:latin typeface="HoloLens MDL2 Assets" pitchFamily="18" charset="0"/>
              </a:rPr>
              <a:t>luar </a:t>
            </a:r>
            <a:r>
              <a:rPr lang="id-ID" dirty="0">
                <a:solidFill>
                  <a:srgbClr val="F0714E"/>
                </a:solidFill>
                <a:latin typeface="HoloLens MDL2 Assets" pitchFamily="18" charset="0"/>
              </a:rPr>
              <a:t>diri dan dari dalam dirinya.</a:t>
            </a:r>
            <a:endParaRPr lang="en-US" dirty="0">
              <a:solidFill>
                <a:srgbClr val="F0714E"/>
              </a:solidFill>
              <a:latin typeface="HoloLens MDL2 Assets" pitchFamily="18" charset="0"/>
            </a:endParaRPr>
          </a:p>
          <a:p>
            <a:pPr lvl="0" algn="just">
              <a:buFont typeface="Arial" pitchFamily="34" charset="0"/>
              <a:buChar char="•"/>
            </a:pPr>
            <a:r>
              <a:rPr lang="id-ID" dirty="0">
                <a:solidFill>
                  <a:srgbClr val="F0714E"/>
                </a:solidFill>
                <a:latin typeface="HoloLens MDL2 Assets" pitchFamily="18" charset="0"/>
              </a:rPr>
              <a:t>Memiliki naluri bertahan hidup.</a:t>
            </a:r>
            <a:endParaRPr lang="en-US" dirty="0">
              <a:solidFill>
                <a:srgbClr val="F0714E"/>
              </a:solidFill>
              <a:latin typeface="HoloLens MDL2 Assets" pitchFamily="18" charset="0"/>
            </a:endParaRPr>
          </a:p>
          <a:p>
            <a:pPr lvl="0" algn="just">
              <a:buFont typeface="Arial" pitchFamily="34" charset="0"/>
              <a:buChar char="•"/>
            </a:pPr>
            <a:r>
              <a:rPr lang="id-ID" dirty="0">
                <a:solidFill>
                  <a:srgbClr val="F0714E"/>
                </a:solidFill>
                <a:latin typeface="HoloLens MDL2 Assets" pitchFamily="18" charset="0"/>
              </a:rPr>
              <a:t>Memiliki keinginan untuk mempertahankan atau melindungi keturunan dan naluri untuk mencapai kepuasan.</a:t>
            </a:r>
            <a:endParaRPr lang="en-US" dirty="0">
              <a:solidFill>
                <a:srgbClr val="F0714E"/>
              </a:solidFill>
              <a:latin typeface="HoloLens MDL2 Assets" pitchFamily="18" charset="0"/>
            </a:endParaRPr>
          </a:p>
          <a:p>
            <a:pPr lvl="0" algn="just">
              <a:buFont typeface="Arial" pitchFamily="34" charset="0"/>
              <a:buChar char="•"/>
            </a:pPr>
            <a:r>
              <a:rPr lang="id-ID" dirty="0">
                <a:solidFill>
                  <a:srgbClr val="F0714E"/>
                </a:solidFill>
                <a:latin typeface="HoloLens MDL2 Assets" pitchFamily="18" charset="0"/>
              </a:rPr>
              <a:t>Memiliki jasmani yang bisa untuk membedakan satu dengan individu lainnya.</a:t>
            </a:r>
            <a:endParaRPr lang="en-US" dirty="0">
              <a:solidFill>
                <a:srgbClr val="F0714E"/>
              </a:solidFill>
              <a:latin typeface="HoloLens MDL2 Assets" pitchFamily="18" charset="0"/>
            </a:endParaRPr>
          </a:p>
          <a:p>
            <a:pPr lvl="0" algn="just">
              <a:buFont typeface="Arial" pitchFamily="34" charset="0"/>
              <a:buChar char="•"/>
            </a:pPr>
            <a:r>
              <a:rPr lang="id-ID" dirty="0">
                <a:solidFill>
                  <a:srgbClr val="F0714E"/>
                </a:solidFill>
                <a:latin typeface="HoloLens MDL2 Assets" pitchFamily="18" charset="0"/>
              </a:rPr>
              <a:t>Memiliki tingkah laku yang khas dan unik serta berbeda dari satu individu dengan individu yang lainnya.</a:t>
            </a:r>
            <a:endParaRPr lang="en-US" dirty="0">
              <a:solidFill>
                <a:srgbClr val="F0714E"/>
              </a:solidFill>
              <a:latin typeface="HoloLens MDL2 Assets" pitchFamily="18" charset="0"/>
            </a:endParaRPr>
          </a:p>
          <a:p>
            <a:pPr marL="285750" lvl="0" indent="-285750" algn="just">
              <a:spcBef>
                <a:spcPts val="0"/>
              </a:spcBef>
              <a:spcAft>
                <a:spcPts val="1200"/>
              </a:spcAft>
              <a:buFont typeface="Arial" pitchFamily="34" charset="0"/>
              <a:buChar char="•"/>
            </a:pPr>
            <a:endParaRPr dirty="0">
              <a:solidFill>
                <a:srgbClr val="F0714E"/>
              </a:solidFill>
              <a:latin typeface="HoloLens MDL2 Assets" pitchFamily="18" charset="0"/>
            </a:endParaRPr>
          </a:p>
        </p:txBody>
      </p:sp>
      <p:sp>
        <p:nvSpPr>
          <p:cNvPr id="25592" name="Google Shape;25592;p39"/>
          <p:cNvSpPr txBox="1">
            <a:spLocks noGrp="1"/>
          </p:cNvSpPr>
          <p:nvPr>
            <p:ph type="title"/>
          </p:nvPr>
        </p:nvSpPr>
        <p:spPr>
          <a:xfrm>
            <a:off x="2051726" y="1124745"/>
            <a:ext cx="3744415" cy="864096"/>
          </a:xfrm>
          <a:prstGeom prst="rect">
            <a:avLst/>
          </a:prstGeom>
        </p:spPr>
        <p:txBody>
          <a:bodyPr spcFirstLastPara="1" wrap="square" lIns="91425" tIns="91425" rIns="91425" bIns="118850" anchor="ctr" anchorCtr="0">
            <a:noAutofit/>
          </a:bodyPr>
          <a:lstStyle/>
          <a:p>
            <a:pPr algn="ctr"/>
            <a:r>
              <a:rPr lang="id-ID" sz="2400" dirty="0">
                <a:solidFill>
                  <a:srgbClr val="F0714E"/>
                </a:solidFill>
                <a:latin typeface="HoloLens MDL2 Assets" pitchFamily="18" charset="0"/>
              </a:rPr>
              <a:t>Ciri-Ciri Individu</a:t>
            </a:r>
            <a:r>
              <a:rPr lang="en-US" sz="2400" dirty="0">
                <a:solidFill>
                  <a:srgbClr val="F0714E"/>
                </a:solidFill>
                <a:latin typeface="HoloLens MDL2 Assets" pitchFamily="18" charset="0"/>
              </a:rPr>
              <a:t/>
            </a:r>
            <a:br>
              <a:rPr lang="en-US" sz="2400" dirty="0">
                <a:solidFill>
                  <a:srgbClr val="F0714E"/>
                </a:solidFill>
                <a:latin typeface="HoloLens MDL2 Assets" pitchFamily="18" charset="0"/>
              </a:rPr>
            </a:br>
            <a:endParaRPr sz="2400" dirty="0">
              <a:solidFill>
                <a:srgbClr val="F0714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0458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91" name="Google Shape;25591;p39"/>
          <p:cNvSpPr txBox="1">
            <a:spLocks noGrp="1"/>
          </p:cNvSpPr>
          <p:nvPr>
            <p:ph type="subTitle" idx="1"/>
          </p:nvPr>
        </p:nvSpPr>
        <p:spPr>
          <a:xfrm>
            <a:off x="1331640" y="2276872"/>
            <a:ext cx="6552728" cy="307234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	</a:t>
            </a:r>
            <a:r>
              <a:rPr lang="id-ID" dirty="0" smtClean="0">
                <a:solidFill>
                  <a:srgbClr val="C00000"/>
                </a:solidFill>
              </a:rPr>
              <a:t>Menurut </a:t>
            </a:r>
            <a:r>
              <a:rPr lang="id-ID" dirty="0">
                <a:solidFill>
                  <a:srgbClr val="C00000"/>
                </a:solidFill>
              </a:rPr>
              <a:t>H. Hartomo, terdapat tiga aspek yang dimiliki oleh individu yang saling berhubungan dan memengaruhi, yaitu sebagai </a:t>
            </a:r>
            <a:r>
              <a:rPr lang="id-ID" dirty="0" smtClean="0">
                <a:solidFill>
                  <a:srgbClr val="C00000"/>
                </a:solidFill>
              </a:rPr>
              <a:t>berikut</a:t>
            </a:r>
            <a:r>
              <a:rPr lang="en-US" dirty="0" smtClean="0">
                <a:solidFill>
                  <a:srgbClr val="C00000"/>
                </a:solidFill>
              </a:rPr>
              <a:t> :</a:t>
            </a:r>
            <a:endParaRPr lang="en-US" dirty="0">
              <a:solidFill>
                <a:srgbClr val="C00000"/>
              </a:solidFill>
            </a:endParaRPr>
          </a:p>
          <a:p>
            <a:pPr lvl="0">
              <a:buFont typeface="Arial" pitchFamily="34" charset="0"/>
              <a:buChar char="•"/>
            </a:pPr>
            <a:r>
              <a:rPr lang="id-ID" dirty="0">
                <a:solidFill>
                  <a:srgbClr val="C00000"/>
                </a:solidFill>
              </a:rPr>
              <a:t>Aspek psikis rohaniah atau psikologis.</a:t>
            </a:r>
            <a:endParaRPr lang="en-US" dirty="0">
              <a:solidFill>
                <a:srgbClr val="C00000"/>
              </a:solidFill>
            </a:endParaRPr>
          </a:p>
          <a:p>
            <a:pPr lvl="0">
              <a:buFont typeface="Arial" pitchFamily="34" charset="0"/>
              <a:buChar char="•"/>
            </a:pPr>
            <a:r>
              <a:rPr lang="id-ID" dirty="0">
                <a:solidFill>
                  <a:srgbClr val="C00000"/>
                </a:solidFill>
              </a:rPr>
              <a:t>Aspek sosial.</a:t>
            </a:r>
            <a:endParaRPr lang="en-US" dirty="0">
              <a:solidFill>
                <a:srgbClr val="C00000"/>
              </a:solidFill>
            </a:endParaRPr>
          </a:p>
          <a:p>
            <a:pPr lvl="0">
              <a:buFont typeface="Arial" pitchFamily="34" charset="0"/>
              <a:buChar char="•"/>
            </a:pPr>
            <a:r>
              <a:rPr lang="id-ID" dirty="0">
                <a:solidFill>
                  <a:srgbClr val="C00000"/>
                </a:solidFill>
              </a:rPr>
              <a:t>Aspek organik jasmaniah atau jiwa raga.</a:t>
            </a:r>
            <a:endParaRPr lang="en-US" dirty="0">
              <a:solidFill>
                <a:srgbClr val="C00000"/>
              </a:solidFill>
            </a:endParaRPr>
          </a:p>
          <a:p>
            <a:r>
              <a:rPr lang="en-US" dirty="0">
                <a:solidFill>
                  <a:srgbClr val="C00000"/>
                </a:solidFill>
              </a:rPr>
              <a:t> </a:t>
            </a:r>
          </a:p>
          <a:p>
            <a:pPr marL="285750" lvl="0" indent="-285750" algn="just">
              <a:spcBef>
                <a:spcPts val="0"/>
              </a:spcBef>
              <a:spcAft>
                <a:spcPts val="1200"/>
              </a:spcAft>
              <a:buFont typeface="Arial" pitchFamily="34" charset="0"/>
              <a:buChar char="•"/>
            </a:pPr>
            <a:endParaRPr dirty="0">
              <a:solidFill>
                <a:srgbClr val="C00000"/>
              </a:solidFill>
              <a:latin typeface="HoloLens MDL2 Assets" pitchFamily="18" charset="0"/>
            </a:endParaRPr>
          </a:p>
        </p:txBody>
      </p:sp>
      <p:sp>
        <p:nvSpPr>
          <p:cNvPr id="25592" name="Google Shape;25592;p39"/>
          <p:cNvSpPr txBox="1">
            <a:spLocks noGrp="1"/>
          </p:cNvSpPr>
          <p:nvPr>
            <p:ph type="title"/>
          </p:nvPr>
        </p:nvSpPr>
        <p:spPr>
          <a:xfrm>
            <a:off x="2051726" y="1124745"/>
            <a:ext cx="3744415" cy="864096"/>
          </a:xfrm>
          <a:prstGeom prst="rect">
            <a:avLst/>
          </a:prstGeom>
        </p:spPr>
        <p:txBody>
          <a:bodyPr spcFirstLastPara="1" wrap="square" lIns="91425" tIns="91425" rIns="91425" bIns="118850" anchor="ctr" anchorCtr="0">
            <a:noAutofit/>
          </a:bodyPr>
          <a:lstStyle/>
          <a:p>
            <a:pPr algn="ctr"/>
            <a:r>
              <a:rPr lang="id-ID" sz="3200" dirty="0" smtClean="0">
                <a:solidFill>
                  <a:srgbClr val="F0714E"/>
                </a:solidFill>
                <a:latin typeface="HoloLens MDL2 Assets" pitchFamily="18" charset="0"/>
              </a:rPr>
              <a:t>Individu</a:t>
            </a:r>
            <a:r>
              <a:rPr lang="en-US" sz="3200" dirty="0" smtClean="0">
                <a:solidFill>
                  <a:srgbClr val="F0714E"/>
                </a:solidFill>
                <a:latin typeface="HoloLens MDL2 Assets" pitchFamily="18" charset="0"/>
              </a:rPr>
              <a:t/>
            </a:r>
            <a:br>
              <a:rPr lang="en-US" sz="3200" dirty="0" smtClean="0">
                <a:solidFill>
                  <a:srgbClr val="F0714E"/>
                </a:solidFill>
                <a:latin typeface="HoloLens MDL2 Assets" pitchFamily="18" charset="0"/>
              </a:rPr>
            </a:br>
            <a:endParaRPr sz="3200" dirty="0">
              <a:solidFill>
                <a:srgbClr val="F0714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19277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85" name="Google Shape;25585;p38"/>
          <p:cNvSpPr txBox="1">
            <a:spLocks noGrp="1"/>
          </p:cNvSpPr>
          <p:nvPr>
            <p:ph type="subTitle" idx="1"/>
          </p:nvPr>
        </p:nvSpPr>
        <p:spPr>
          <a:xfrm>
            <a:off x="3851920" y="1796821"/>
            <a:ext cx="4680520" cy="35523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smtClean="0">
                <a:solidFill>
                  <a:srgbClr val="00B0F0"/>
                </a:solidFill>
              </a:rPr>
              <a:t>	</a:t>
            </a:r>
            <a:r>
              <a:rPr lang="en-US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Pengertian</a:t>
            </a:r>
            <a:r>
              <a:rPr lang="en-US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Masyarakat</a:t>
            </a:r>
            <a:endParaRPr lang="en-US" dirty="0" smtClean="0">
              <a:solidFill>
                <a:srgbClr val="00B0F0"/>
              </a:solidFill>
            </a:endParaRPr>
          </a:p>
          <a:p>
            <a:endParaRPr lang="en-US" dirty="0">
              <a:solidFill>
                <a:srgbClr val="00B0F0"/>
              </a:solidFill>
            </a:endParaRPr>
          </a:p>
          <a:p>
            <a:r>
              <a:rPr lang="en-US" dirty="0" smtClean="0">
                <a:solidFill>
                  <a:srgbClr val="00B0F0"/>
                </a:solidFill>
              </a:rPr>
              <a:t>	</a:t>
            </a:r>
            <a:r>
              <a:rPr lang="id-ID" dirty="0" smtClean="0">
                <a:solidFill>
                  <a:srgbClr val="00B0F0"/>
                </a:solidFill>
              </a:rPr>
              <a:t>Menurut </a:t>
            </a:r>
            <a:r>
              <a:rPr lang="id-ID" dirty="0">
                <a:solidFill>
                  <a:srgbClr val="00B0F0"/>
                </a:solidFill>
              </a:rPr>
              <a:t>Ralph Linton (dalam Soerjono Soekanto, 2006: 22) masyarakat merupakan setiap kelompok manusia yang telah hidup dan bekerja sama cukup lama, sehingga mereka dapat mengatur diri mereka </a:t>
            </a:r>
            <a:r>
              <a:rPr lang="en-US" dirty="0" smtClean="0">
                <a:solidFill>
                  <a:srgbClr val="00B0F0"/>
                </a:solidFill>
              </a:rPr>
              <a:t>d</a:t>
            </a:r>
            <a:r>
              <a:rPr lang="id-ID" dirty="0" smtClean="0">
                <a:solidFill>
                  <a:srgbClr val="00B0F0"/>
                </a:solidFill>
              </a:rPr>
              <a:t>an </a:t>
            </a:r>
            <a:r>
              <a:rPr lang="id-ID" dirty="0">
                <a:solidFill>
                  <a:srgbClr val="00B0F0"/>
                </a:solidFill>
              </a:rPr>
              <a:t>menganggap diri mereka sebagai satu kesatuan sosial dengan batas-batas yang dirumuskan dengan jelas.</a:t>
            </a:r>
            <a:endParaRPr lang="en-US" dirty="0">
              <a:solidFill>
                <a:srgbClr val="00B0F0"/>
              </a:solidFill>
            </a:endParaRPr>
          </a:p>
          <a:p>
            <a:endParaRPr lang="en-US" dirty="0">
              <a:solidFill>
                <a:srgbClr val="00B0F0"/>
              </a:solidFill>
            </a:endParaRPr>
          </a:p>
        </p:txBody>
      </p:sp>
      <p:sp>
        <p:nvSpPr>
          <p:cNvPr id="25586" name="Google Shape;25586;p38"/>
          <p:cNvSpPr txBox="1">
            <a:spLocks noGrp="1"/>
          </p:cNvSpPr>
          <p:nvPr>
            <p:ph type="title"/>
          </p:nvPr>
        </p:nvSpPr>
        <p:spPr>
          <a:xfrm>
            <a:off x="4427984" y="548680"/>
            <a:ext cx="3240360" cy="11521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Masyarakat</a:t>
            </a:r>
            <a:endParaRPr sz="28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4771356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2" name="Google Shape;25562;p36"/>
          <p:cNvSpPr txBox="1">
            <a:spLocks noGrp="1"/>
          </p:cNvSpPr>
          <p:nvPr>
            <p:ph type="body" idx="1"/>
          </p:nvPr>
        </p:nvSpPr>
        <p:spPr>
          <a:xfrm>
            <a:off x="539552" y="932723"/>
            <a:ext cx="8208912" cy="489654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2400" lvl="0" indent="0">
              <a:buNone/>
            </a:pP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Paul B. Horton</a:t>
            </a:r>
          </a:p>
          <a:p>
            <a:pPr marL="152400" indent="0">
              <a:buNone/>
            </a:pP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adalah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kumpulan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manusia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memiliki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kemandirian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dengan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bersama-sama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untuk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jangka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waktu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yang lama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juga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mendiami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daerah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atau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wilayah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tertentu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. Di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mana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dalam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wilayah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tersebut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memiliki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kebudayaan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tidak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berbeda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di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dalam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kelompok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tersebut</a:t>
            </a:r>
            <a:r>
              <a:rPr lang="en-US" sz="1600" dirty="0" smtClean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buNone/>
            </a:pPr>
            <a:endParaRPr lang="en-US" sz="1600" dirty="0">
              <a:solidFill>
                <a:srgbClr val="00B0F0"/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lvl="0" indent="0">
              <a:buNone/>
            </a:pPr>
            <a:r>
              <a:rPr lang="en-US" sz="1600" dirty="0" smtClean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Linton</a:t>
            </a:r>
            <a:endParaRPr lang="en-US" sz="1600" dirty="0">
              <a:solidFill>
                <a:srgbClr val="00B0F0"/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merupakan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sekumpulan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manusia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sudah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lama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hidup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bekerja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sama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sehingga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akan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terbentuk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organisasi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. Yang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mana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,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organisasi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tersebut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dapat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mengatur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setiap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orang di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dalam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bisa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mengatur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dirinya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sendiri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sebagai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sebuah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satu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kesatuan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sosial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memiliki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batas-batas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tertentu</a:t>
            </a:r>
            <a:r>
              <a:rPr lang="en-US" sz="1600" dirty="0" smtClean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buNone/>
            </a:pPr>
            <a:endParaRPr lang="en-US" sz="1600" dirty="0">
              <a:solidFill>
                <a:srgbClr val="00B0F0"/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lvl="0" indent="0">
              <a:buNone/>
            </a:pP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Phil Astrid S. </a:t>
            </a:r>
            <a:r>
              <a:rPr lang="en-US" sz="1600" dirty="0" err="1" smtClean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Susanto</a:t>
            </a:r>
            <a:endParaRPr lang="en-US" sz="1600" dirty="0">
              <a:solidFill>
                <a:srgbClr val="00B0F0"/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atau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society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merupakan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manusia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sebagai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satu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satuan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sosial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keteraturan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ditemukan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secara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berulang-ulang</a:t>
            </a:r>
            <a:r>
              <a:rPr lang="en-US" sz="1600" dirty="0" smtClean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152400" indent="0">
              <a:buNone/>
            </a:pPr>
            <a:endParaRPr lang="en-US" sz="1600" dirty="0">
              <a:solidFill>
                <a:srgbClr val="00B0F0"/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lvl="0" indent="0">
              <a:buNone/>
            </a:pP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Dannerius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Sinaga</a:t>
            </a:r>
            <a:endParaRPr lang="en-US" sz="1600" dirty="0">
              <a:solidFill>
                <a:srgbClr val="00B0F0"/>
              </a:solidFill>
              <a:latin typeface="Franklin Gothic Demi" pitchFamily="34" charset="0"/>
              <a:cs typeface="Calibri Light" pitchFamily="34" charset="0"/>
            </a:endParaRPr>
          </a:p>
          <a:p>
            <a:pPr marL="152400" indent="0">
              <a:buNone/>
            </a:pP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Masyarakat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adalah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orang yang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menempati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suatu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wilayah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baik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langsung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maupun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tidak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langsung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yang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saling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berhubungan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sebagai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usaha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pemenuhan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kebutuhan</a:t>
            </a:r>
            <a:r>
              <a:rPr lang="en-US" sz="1600" dirty="0">
                <a:solidFill>
                  <a:srgbClr val="00B0F0"/>
                </a:solidFill>
                <a:latin typeface="Franklin Gothic Demi" pitchFamily="34" charset="0"/>
                <a:cs typeface="Calibri Light" pitchFamily="34" charset="0"/>
              </a:rPr>
              <a:t>.</a:t>
            </a:r>
          </a:p>
          <a:p>
            <a:pPr marL="0" indent="0">
              <a:buNone/>
            </a:pPr>
            <a:endParaRPr sz="1600" dirty="0">
              <a:solidFill>
                <a:srgbClr val="00B0F0"/>
              </a:solidFill>
              <a:latin typeface="Franklin Gothic Demi" pitchFamily="34" charset="0"/>
              <a:cs typeface="Calibri Light" pitchFamily="34" charset="0"/>
            </a:endParaRPr>
          </a:p>
        </p:txBody>
      </p:sp>
      <p:sp>
        <p:nvSpPr>
          <p:cNvPr id="25563" name="Google Shape;25563;p36"/>
          <p:cNvSpPr txBox="1">
            <a:spLocks noGrp="1"/>
          </p:cNvSpPr>
          <p:nvPr>
            <p:ph type="title"/>
          </p:nvPr>
        </p:nvSpPr>
        <p:spPr>
          <a:xfrm>
            <a:off x="713250" y="164637"/>
            <a:ext cx="7675174" cy="93829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 smtClean="0">
                <a:solidFill>
                  <a:srgbClr val="0070C0"/>
                </a:solidFill>
                <a:latin typeface="Book Antiqua" pitchFamily="18" charset="0"/>
              </a:rPr>
              <a:t>Pengertian</a:t>
            </a:r>
            <a:r>
              <a:rPr lang="en-US" sz="2400" dirty="0" smtClean="0">
                <a:solidFill>
                  <a:srgbClr val="0070C0"/>
                </a:solidFill>
                <a:latin typeface="Book Antiqua" pitchFamily="18" charset="0"/>
              </a:rPr>
              <a:t>  </a:t>
            </a:r>
            <a:r>
              <a:rPr lang="en-US" sz="2400" dirty="0" err="1" smtClean="0">
                <a:solidFill>
                  <a:srgbClr val="0070C0"/>
                </a:solidFill>
                <a:latin typeface="Book Antiqua" pitchFamily="18" charset="0"/>
              </a:rPr>
              <a:t>Masyarakat</a:t>
            </a:r>
            <a:r>
              <a:rPr lang="en-US" sz="2400" dirty="0" smtClean="0">
                <a:solidFill>
                  <a:srgbClr val="0070C0"/>
                </a:solidFill>
                <a:latin typeface="Book Antiqua" pitchFamily="18" charset="0"/>
              </a:rPr>
              <a:t>  </a:t>
            </a:r>
            <a:r>
              <a:rPr lang="en-US" sz="2400" dirty="0" err="1" smtClean="0">
                <a:solidFill>
                  <a:srgbClr val="0070C0"/>
                </a:solidFill>
                <a:latin typeface="Book Antiqua" pitchFamily="18" charset="0"/>
              </a:rPr>
              <a:t>M</a:t>
            </a:r>
            <a:r>
              <a:rPr lang="en-US" sz="2400" dirty="0" err="1" smtClean="0">
                <a:solidFill>
                  <a:srgbClr val="0070C0"/>
                </a:solidFill>
                <a:latin typeface="Book Antiqua" pitchFamily="18" charset="0"/>
              </a:rPr>
              <a:t>enurut</a:t>
            </a:r>
            <a:r>
              <a:rPr lang="en-US" sz="2400" dirty="0" smtClean="0">
                <a:solidFill>
                  <a:srgbClr val="0070C0"/>
                </a:solidFill>
                <a:latin typeface="Book Antiqua" pitchFamily="18" charset="0"/>
              </a:rPr>
              <a:t>  Para </a:t>
            </a:r>
            <a:r>
              <a:rPr lang="en-US" sz="2400" dirty="0" err="1" smtClean="0">
                <a:solidFill>
                  <a:srgbClr val="0070C0"/>
                </a:solidFill>
                <a:latin typeface="Book Antiqua" pitchFamily="18" charset="0"/>
              </a:rPr>
              <a:t>Ahli</a:t>
            </a:r>
            <a:endParaRPr sz="2400" dirty="0">
              <a:solidFill>
                <a:srgbClr val="0070C0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515273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2" name="Google Shape;25562;p36"/>
          <p:cNvSpPr txBox="1">
            <a:spLocks noGrp="1"/>
          </p:cNvSpPr>
          <p:nvPr>
            <p:ph type="body" idx="1"/>
          </p:nvPr>
        </p:nvSpPr>
        <p:spPr>
          <a:xfrm>
            <a:off x="971600" y="1316768"/>
            <a:ext cx="7560840" cy="422446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2400" lvl="0" indent="0">
              <a:buNone/>
            </a:pPr>
            <a:r>
              <a:rPr lang="en-US" sz="1600" dirty="0" smtClean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1).  </a:t>
            </a:r>
            <a:r>
              <a:rPr lang="en-US" sz="1600" dirty="0" err="1" smtClean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Fungsi</a:t>
            </a:r>
            <a:r>
              <a:rPr lang="en-US" sz="1600" dirty="0" smtClean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Interaksi</a:t>
            </a:r>
            <a:endParaRPr lang="en-US" sz="1600" dirty="0">
              <a:solidFill>
                <a:srgbClr val="00B0F0"/>
              </a:solidFill>
              <a:latin typeface="Josefin Slab"/>
              <a:cs typeface="Times New Roman" pitchFamily="18" charset="0"/>
            </a:endParaRPr>
          </a:p>
          <a:p>
            <a:pPr marL="152400" indent="0">
              <a:buNone/>
            </a:pP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Pengertian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masyarakat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memiliki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fungsi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interaksi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yang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meliputi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koordinasi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yang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dibutuhkan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oleh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unit-unit yang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sudah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menjadi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bagian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dari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sebuah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sistem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sosial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. Di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mana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sistem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sosial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tersebut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memiliki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kaitan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dengan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unit-unit yang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berkontribusi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kepada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organisasi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fungsi-fungsinya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secara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keseluruhan</a:t>
            </a:r>
            <a:r>
              <a:rPr lang="en-US" sz="1600" dirty="0" smtClean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.</a:t>
            </a:r>
          </a:p>
          <a:p>
            <a:pPr marL="152400" indent="0">
              <a:buNone/>
            </a:pPr>
            <a:endParaRPr lang="en-US" sz="1600" dirty="0">
              <a:solidFill>
                <a:srgbClr val="00B0F0"/>
              </a:solidFill>
              <a:latin typeface="Josefin Slab"/>
              <a:cs typeface="Times New Roman" pitchFamily="18" charset="0"/>
            </a:endParaRPr>
          </a:p>
          <a:p>
            <a:pPr marL="152400" lvl="0" indent="0">
              <a:buNone/>
            </a:pPr>
            <a:r>
              <a:rPr lang="en-US" sz="1600" dirty="0" smtClean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2).  </a:t>
            </a:r>
            <a:r>
              <a:rPr lang="en-US" sz="1600" dirty="0" err="1" smtClean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Fungsi</a:t>
            </a:r>
            <a:r>
              <a:rPr lang="en-US" sz="1600" dirty="0" smtClean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Pemeliharaan</a:t>
            </a:r>
            <a:endParaRPr lang="en-US" sz="1600" dirty="0">
              <a:solidFill>
                <a:srgbClr val="00B0F0"/>
              </a:solidFill>
              <a:latin typeface="Josefin Slab"/>
              <a:cs typeface="Times New Roman" pitchFamily="18" charset="0"/>
            </a:endParaRPr>
          </a:p>
          <a:p>
            <a:pPr marL="152400" indent="0">
              <a:buNone/>
            </a:pP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Fungsi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pemeliharaan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mempunyai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kaitan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antara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masyarakat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dengan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subsistem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kultural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.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Fungsi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ini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tetap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mempertahankan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prinsip-prinsip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tertinggi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yang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dimiliki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oleh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masyarakat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sambil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mempersiapkan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dasar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dalam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bertingkah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laku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untuk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menuju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kenyataan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yang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lebih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tinggi</a:t>
            </a:r>
            <a:r>
              <a:rPr lang="en-US" sz="1600" dirty="0" smtClean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.</a:t>
            </a:r>
          </a:p>
          <a:p>
            <a:pPr marL="152400" indent="0">
              <a:buNone/>
            </a:pPr>
            <a:endParaRPr lang="en-US" sz="1600" dirty="0">
              <a:solidFill>
                <a:srgbClr val="00B0F0"/>
              </a:solidFill>
              <a:latin typeface="Josefin Slab"/>
              <a:cs typeface="Times New Roman" pitchFamily="18" charset="0"/>
            </a:endParaRPr>
          </a:p>
          <a:p>
            <a:pPr marL="152400" lvl="0" indent="0">
              <a:buNone/>
            </a:pPr>
            <a:r>
              <a:rPr lang="en-US" sz="1600" dirty="0" smtClean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3).  </a:t>
            </a:r>
            <a:r>
              <a:rPr lang="en-US" sz="1600" dirty="0" err="1" smtClean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Fungsi</a:t>
            </a:r>
            <a:r>
              <a:rPr lang="en-US" sz="1600" dirty="0" smtClean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untuk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Mencapai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Tujuan</a:t>
            </a:r>
            <a:endParaRPr lang="en-US" sz="1600" dirty="0">
              <a:solidFill>
                <a:srgbClr val="00B0F0"/>
              </a:solidFill>
              <a:latin typeface="Josefin Slab"/>
              <a:cs typeface="Times New Roman" pitchFamily="18" charset="0"/>
            </a:endParaRPr>
          </a:p>
          <a:p>
            <a:pPr marL="152400" indent="0">
              <a:buNone/>
            </a:pP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Fungsi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masyarakat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berikutnya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,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yaitu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untuk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mencapai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tujuan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bersama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.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Fungsi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ini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untuk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mengatur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hubungan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antara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masyarakat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sebagai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sistem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sosial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dengan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substansi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kepribadian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. Yang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mana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,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fungsi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tersebut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tercermin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ketika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dalam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penyusunan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suatu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skala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prioritas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dari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berbagai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tujuan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yanh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hendak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 </a:t>
            </a:r>
            <a:r>
              <a:rPr lang="en-US" sz="1600" dirty="0" err="1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dicapai</a:t>
            </a:r>
            <a:r>
              <a:rPr lang="en-US" sz="1600" dirty="0">
                <a:solidFill>
                  <a:srgbClr val="00B0F0"/>
                </a:solidFill>
                <a:latin typeface="Josefin Slab"/>
                <a:cs typeface="Times New Roman" pitchFamily="18" charset="0"/>
              </a:rPr>
              <a:t>.</a:t>
            </a:r>
          </a:p>
          <a:p>
            <a:pPr marL="152400" indent="0">
              <a:buNone/>
            </a:pPr>
            <a:endParaRPr sz="1600" dirty="0">
              <a:solidFill>
                <a:srgbClr val="00B0F0"/>
              </a:solidFill>
              <a:latin typeface="Josefin Slab"/>
              <a:cs typeface="Times New Roman" pitchFamily="18" charset="0"/>
            </a:endParaRPr>
          </a:p>
        </p:txBody>
      </p:sp>
      <p:sp>
        <p:nvSpPr>
          <p:cNvPr id="25563" name="Google Shape;25563;p36"/>
          <p:cNvSpPr txBox="1">
            <a:spLocks noGrp="1"/>
          </p:cNvSpPr>
          <p:nvPr>
            <p:ph type="title"/>
          </p:nvPr>
        </p:nvSpPr>
        <p:spPr>
          <a:xfrm>
            <a:off x="713250" y="452669"/>
            <a:ext cx="7603166" cy="65026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400" dirty="0" err="1" smtClean="0">
                <a:solidFill>
                  <a:srgbClr val="0070C0"/>
                </a:solidFill>
              </a:rPr>
              <a:t>Fungsi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 err="1" smtClean="0">
                <a:solidFill>
                  <a:srgbClr val="0070C0"/>
                </a:solidFill>
              </a:rPr>
              <a:t>Masyarakat</a:t>
            </a:r>
            <a:r>
              <a:rPr lang="en-US" sz="2400" dirty="0">
                <a:solidFill>
                  <a:srgbClr val="0070C0"/>
                </a:solidFill>
              </a:rPr>
              <a:t/>
            </a:r>
            <a:br>
              <a:rPr lang="en-US" sz="2400" dirty="0">
                <a:solidFill>
                  <a:srgbClr val="0070C0"/>
                </a:solidFill>
              </a:rPr>
            </a:br>
            <a:endParaRPr sz="2400" dirty="0">
              <a:solidFill>
                <a:srgbClr val="0070C0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47194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2" name="Google Shape;25562;p36"/>
          <p:cNvSpPr txBox="1">
            <a:spLocks noGrp="1"/>
          </p:cNvSpPr>
          <p:nvPr>
            <p:ph type="body" idx="1"/>
          </p:nvPr>
        </p:nvSpPr>
        <p:spPr>
          <a:xfrm>
            <a:off x="1043608" y="1028736"/>
            <a:ext cx="7488832" cy="45125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2400" lvl="0" indent="0">
              <a:buNone/>
            </a:pPr>
            <a:endParaRPr lang="en-US" sz="1600" dirty="0" smtClean="0">
              <a:solidFill>
                <a:srgbClr val="00B0F0"/>
              </a:solidFill>
            </a:endParaRPr>
          </a:p>
          <a:p>
            <a:pPr marL="152400" lvl="0" indent="0">
              <a:buNone/>
            </a:pPr>
            <a:r>
              <a:rPr lang="en-US" sz="1600" dirty="0" smtClean="0">
                <a:solidFill>
                  <a:srgbClr val="00B0F0"/>
                </a:solidFill>
              </a:rPr>
              <a:t>1).  </a:t>
            </a:r>
            <a:r>
              <a:rPr lang="en-US" sz="1600" dirty="0" err="1" smtClean="0">
                <a:solidFill>
                  <a:srgbClr val="00B0F0"/>
                </a:solidFill>
              </a:rPr>
              <a:t>Masyarakat</a:t>
            </a:r>
            <a:r>
              <a:rPr lang="en-US" sz="1600" dirty="0" smtClean="0">
                <a:solidFill>
                  <a:srgbClr val="00B0F0"/>
                </a:solidFill>
              </a:rPr>
              <a:t> Modern</a:t>
            </a:r>
          </a:p>
          <a:p>
            <a:pPr marL="152400" lvl="0" indent="0">
              <a:buNone/>
            </a:pPr>
            <a:r>
              <a:rPr lang="en-US" sz="1600" dirty="0" err="1" smtClean="0">
                <a:solidFill>
                  <a:srgbClr val="00B0F0"/>
                </a:solidFill>
              </a:rPr>
              <a:t>Masyarakat</a:t>
            </a:r>
            <a:r>
              <a:rPr lang="en-US" sz="1600" dirty="0" smtClean="0">
                <a:solidFill>
                  <a:srgbClr val="00B0F0"/>
                </a:solidFill>
              </a:rPr>
              <a:t> </a:t>
            </a:r>
            <a:r>
              <a:rPr lang="en-US" sz="1600" dirty="0">
                <a:solidFill>
                  <a:srgbClr val="00B0F0"/>
                </a:solidFill>
              </a:rPr>
              <a:t>modern </a:t>
            </a:r>
            <a:r>
              <a:rPr lang="en-US" sz="1600" dirty="0" err="1">
                <a:solidFill>
                  <a:srgbClr val="00B0F0"/>
                </a:solidFill>
              </a:rPr>
              <a:t>adalah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masyarakat</a:t>
            </a:r>
            <a:r>
              <a:rPr lang="en-US" sz="1600" dirty="0">
                <a:solidFill>
                  <a:srgbClr val="00B0F0"/>
                </a:solidFill>
              </a:rPr>
              <a:t> yang </a:t>
            </a:r>
            <a:r>
              <a:rPr lang="en-US" sz="1600" dirty="0" err="1">
                <a:solidFill>
                  <a:srgbClr val="00B0F0"/>
                </a:solidFill>
              </a:rPr>
              <a:t>sudah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tidak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terikat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dengan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adat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istiadat</a:t>
            </a:r>
            <a:r>
              <a:rPr lang="en-US" sz="1600" dirty="0">
                <a:solidFill>
                  <a:srgbClr val="00B0F0"/>
                </a:solidFill>
              </a:rPr>
              <a:t>. </a:t>
            </a:r>
            <a:r>
              <a:rPr lang="en-US" sz="1600" dirty="0" err="1">
                <a:solidFill>
                  <a:srgbClr val="00B0F0"/>
                </a:solidFill>
              </a:rPr>
              <a:t>Dalam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masyarakat</a:t>
            </a:r>
            <a:r>
              <a:rPr lang="en-US" sz="1600" dirty="0">
                <a:solidFill>
                  <a:srgbClr val="00B0F0"/>
                </a:solidFill>
              </a:rPr>
              <a:t> modern, </a:t>
            </a:r>
            <a:r>
              <a:rPr lang="en-US" sz="1600" dirty="0" err="1">
                <a:solidFill>
                  <a:srgbClr val="00B0F0"/>
                </a:solidFill>
              </a:rPr>
              <a:t>adat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istiadat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dianggap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dapat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menghambat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kemajuan</a:t>
            </a:r>
            <a:r>
              <a:rPr lang="en-US" sz="1600" dirty="0">
                <a:solidFill>
                  <a:srgbClr val="00B0F0"/>
                </a:solidFill>
              </a:rPr>
              <a:t>. </a:t>
            </a:r>
            <a:r>
              <a:rPr lang="en-US" sz="1600" dirty="0" err="1">
                <a:solidFill>
                  <a:srgbClr val="00B0F0"/>
                </a:solidFill>
              </a:rPr>
              <a:t>Oleh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karena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itu</a:t>
            </a:r>
            <a:r>
              <a:rPr lang="en-US" sz="1600" dirty="0">
                <a:solidFill>
                  <a:srgbClr val="00B0F0"/>
                </a:solidFill>
              </a:rPr>
              <a:t>, </a:t>
            </a:r>
            <a:r>
              <a:rPr lang="en-US" sz="1600" dirty="0" err="1">
                <a:solidFill>
                  <a:srgbClr val="00B0F0"/>
                </a:solidFill>
              </a:rPr>
              <a:t>masyarakat</a:t>
            </a:r>
            <a:r>
              <a:rPr lang="en-US" sz="1600" dirty="0">
                <a:solidFill>
                  <a:srgbClr val="00B0F0"/>
                </a:solidFill>
              </a:rPr>
              <a:t> modern </a:t>
            </a:r>
            <a:r>
              <a:rPr lang="en-US" sz="1600" dirty="0" err="1">
                <a:solidFill>
                  <a:srgbClr val="00B0F0"/>
                </a:solidFill>
              </a:rPr>
              <a:t>lebih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memilih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mengadopsi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nilai-nilai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baru</a:t>
            </a:r>
            <a:r>
              <a:rPr lang="en-US" sz="1600" dirty="0">
                <a:solidFill>
                  <a:srgbClr val="00B0F0"/>
                </a:solidFill>
              </a:rPr>
              <a:t> yang </a:t>
            </a:r>
            <a:r>
              <a:rPr lang="en-US" sz="1600" dirty="0" err="1">
                <a:solidFill>
                  <a:srgbClr val="00B0F0"/>
                </a:solidFill>
              </a:rPr>
              <a:t>lebih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rasional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dalam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membawa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kemajuan</a:t>
            </a:r>
            <a:r>
              <a:rPr lang="en-US" sz="1600" dirty="0" smtClean="0">
                <a:solidFill>
                  <a:srgbClr val="00B0F0"/>
                </a:solidFill>
              </a:rPr>
              <a:t>.</a:t>
            </a:r>
          </a:p>
          <a:p>
            <a:pPr marL="152400" lvl="0" indent="0">
              <a:buNone/>
            </a:pPr>
            <a:endParaRPr lang="en-US" sz="1600" dirty="0" smtClean="0">
              <a:solidFill>
                <a:srgbClr val="00B0F0"/>
              </a:solidFill>
            </a:endParaRPr>
          </a:p>
          <a:p>
            <a:pPr>
              <a:buFont typeface="+mj-lt"/>
              <a:buAutoNum type="arabicParenR"/>
            </a:pPr>
            <a:endParaRPr lang="en-US" sz="1600" dirty="0">
              <a:solidFill>
                <a:srgbClr val="00B0F0"/>
              </a:solidFill>
            </a:endParaRPr>
          </a:p>
          <a:p>
            <a:pPr marL="152400" indent="0">
              <a:buNone/>
            </a:pPr>
            <a:r>
              <a:rPr lang="en-US" sz="1600" dirty="0" smtClean="0">
                <a:solidFill>
                  <a:srgbClr val="00B0F0"/>
                </a:solidFill>
              </a:rPr>
              <a:t>2).  </a:t>
            </a:r>
            <a:r>
              <a:rPr lang="en-US" sz="1600" dirty="0" err="1" smtClean="0">
                <a:solidFill>
                  <a:srgbClr val="00B0F0"/>
                </a:solidFill>
              </a:rPr>
              <a:t>Masyarakat</a:t>
            </a:r>
            <a:r>
              <a:rPr lang="en-US" sz="1600" dirty="0" smtClean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Tradisional</a:t>
            </a:r>
            <a:endParaRPr lang="en-US" sz="1600" dirty="0">
              <a:solidFill>
                <a:srgbClr val="00B0F0"/>
              </a:solidFill>
            </a:endParaRPr>
          </a:p>
          <a:p>
            <a:pPr marL="152400" indent="0">
              <a:buNone/>
            </a:pPr>
            <a:r>
              <a:rPr lang="en-US" sz="1600" dirty="0" err="1">
                <a:solidFill>
                  <a:srgbClr val="00B0F0"/>
                </a:solidFill>
              </a:rPr>
              <a:t>Masyarakat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tradisional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merupakan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masyarakat</a:t>
            </a:r>
            <a:r>
              <a:rPr lang="en-US" sz="1600" dirty="0">
                <a:solidFill>
                  <a:srgbClr val="00B0F0"/>
                </a:solidFill>
              </a:rPr>
              <a:t> yang </a:t>
            </a:r>
            <a:r>
              <a:rPr lang="en-US" sz="1600" dirty="0" err="1">
                <a:solidFill>
                  <a:srgbClr val="00B0F0"/>
                </a:solidFill>
              </a:rPr>
              <a:t>masih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terikat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dengan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kebiasaan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atau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adat-istiadat</a:t>
            </a:r>
            <a:r>
              <a:rPr lang="en-US" sz="1600" dirty="0">
                <a:solidFill>
                  <a:srgbClr val="00B0F0"/>
                </a:solidFill>
              </a:rPr>
              <a:t> yang </a:t>
            </a:r>
            <a:r>
              <a:rPr lang="en-US" sz="1600" dirty="0" err="1">
                <a:solidFill>
                  <a:srgbClr val="00B0F0"/>
                </a:solidFill>
              </a:rPr>
              <a:t>telah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turun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temurun</a:t>
            </a:r>
            <a:r>
              <a:rPr lang="en-US" sz="1600" dirty="0">
                <a:solidFill>
                  <a:srgbClr val="00B0F0"/>
                </a:solidFill>
              </a:rPr>
              <a:t>. </a:t>
            </a:r>
            <a:r>
              <a:rPr lang="en-US" sz="1600" dirty="0" err="1">
                <a:solidFill>
                  <a:srgbClr val="00B0F0"/>
                </a:solidFill>
              </a:rPr>
              <a:t>Dengan</a:t>
            </a:r>
            <a:r>
              <a:rPr lang="en-US" sz="1600" dirty="0">
                <a:solidFill>
                  <a:srgbClr val="00B0F0"/>
                </a:solidFill>
              </a:rPr>
              <a:t> kata lain, </a:t>
            </a:r>
            <a:r>
              <a:rPr lang="en-US" sz="1600" dirty="0" err="1">
                <a:solidFill>
                  <a:srgbClr val="00B0F0"/>
                </a:solidFill>
              </a:rPr>
              <a:t>kehidupan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masyarakat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tradisional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belum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dipengaruhi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oleh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perubahan-perubahan</a:t>
            </a:r>
            <a:r>
              <a:rPr lang="en-US" sz="1600" dirty="0">
                <a:solidFill>
                  <a:srgbClr val="00B0F0"/>
                </a:solidFill>
              </a:rPr>
              <a:t> yang </a:t>
            </a:r>
            <a:r>
              <a:rPr lang="en-US" sz="1600" dirty="0" err="1">
                <a:solidFill>
                  <a:srgbClr val="00B0F0"/>
                </a:solidFill>
              </a:rPr>
              <a:t>berasal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dari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luar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lingkungan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sosialnya</a:t>
            </a:r>
            <a:r>
              <a:rPr lang="en-US" sz="1600" dirty="0">
                <a:solidFill>
                  <a:srgbClr val="00B0F0"/>
                </a:solidFill>
              </a:rPr>
              <a:t>. Salah </a:t>
            </a:r>
            <a:r>
              <a:rPr lang="en-US" sz="1600" dirty="0" err="1">
                <a:solidFill>
                  <a:srgbClr val="00B0F0"/>
                </a:solidFill>
              </a:rPr>
              <a:t>satu</a:t>
            </a:r>
            <a:r>
              <a:rPr lang="en-US" sz="1600" dirty="0">
                <a:solidFill>
                  <a:srgbClr val="00B0F0"/>
                </a:solidFill>
              </a:rPr>
              <a:t> yang </a:t>
            </a:r>
            <a:r>
              <a:rPr lang="en-US" sz="1600" dirty="0" err="1">
                <a:solidFill>
                  <a:srgbClr val="00B0F0"/>
                </a:solidFill>
              </a:rPr>
              <a:t>membedakan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masyarakat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tradisional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dengan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masyarakat</a:t>
            </a:r>
            <a:r>
              <a:rPr lang="en-US" sz="1600" dirty="0">
                <a:solidFill>
                  <a:srgbClr val="00B0F0"/>
                </a:solidFill>
              </a:rPr>
              <a:t> modern </a:t>
            </a:r>
            <a:r>
              <a:rPr lang="en-US" sz="1600" dirty="0" err="1">
                <a:solidFill>
                  <a:srgbClr val="00B0F0"/>
                </a:solidFill>
              </a:rPr>
              <a:t>adalah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ketergantungan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masyarakat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tradisional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terhadap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alam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ditandai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dengan</a:t>
            </a:r>
            <a:r>
              <a:rPr lang="en-US" sz="1600" dirty="0">
                <a:solidFill>
                  <a:srgbClr val="00B0F0"/>
                </a:solidFill>
              </a:rPr>
              <a:t> proses </a:t>
            </a:r>
            <a:r>
              <a:rPr lang="en-US" sz="1600" dirty="0" err="1">
                <a:solidFill>
                  <a:srgbClr val="00B0F0"/>
                </a:solidFill>
              </a:rPr>
              <a:t>penyesuaian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terhadap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lingkungan</a:t>
            </a:r>
            <a:r>
              <a:rPr lang="en-US" sz="1600" dirty="0">
                <a:solidFill>
                  <a:srgbClr val="00B0F0"/>
                </a:solidFill>
              </a:rPr>
              <a:t> </a:t>
            </a:r>
            <a:r>
              <a:rPr lang="en-US" sz="1600" dirty="0" err="1">
                <a:solidFill>
                  <a:srgbClr val="00B0F0"/>
                </a:solidFill>
              </a:rPr>
              <a:t>alam</a:t>
            </a:r>
            <a:r>
              <a:rPr lang="en-US" sz="1600" dirty="0">
                <a:solidFill>
                  <a:srgbClr val="00B0F0"/>
                </a:solidFill>
              </a:rPr>
              <a:t>.</a:t>
            </a:r>
          </a:p>
          <a:p>
            <a:pPr marL="0" indent="0">
              <a:buNone/>
            </a:pPr>
            <a:endParaRPr sz="1600" dirty="0">
              <a:solidFill>
                <a:srgbClr val="00B0F0"/>
              </a:solidFill>
              <a:latin typeface="Franklin Gothic Demi" pitchFamily="34" charset="0"/>
              <a:cs typeface="Calibri Light" pitchFamily="34" charset="0"/>
            </a:endParaRPr>
          </a:p>
        </p:txBody>
      </p:sp>
      <p:sp>
        <p:nvSpPr>
          <p:cNvPr id="25563" name="Google Shape;25563;p36"/>
          <p:cNvSpPr txBox="1">
            <a:spLocks noGrp="1"/>
          </p:cNvSpPr>
          <p:nvPr>
            <p:ph type="title"/>
          </p:nvPr>
        </p:nvSpPr>
        <p:spPr>
          <a:xfrm>
            <a:off x="713250" y="452669"/>
            <a:ext cx="7603166" cy="65026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2400" dirty="0" err="1">
                <a:solidFill>
                  <a:srgbClr val="0070C0"/>
                </a:solidFill>
              </a:rPr>
              <a:t>Jenis-jenis</a:t>
            </a:r>
            <a:r>
              <a:rPr lang="en-US" sz="2400" dirty="0">
                <a:solidFill>
                  <a:srgbClr val="0070C0"/>
                </a:solidFill>
              </a:rPr>
              <a:t> </a:t>
            </a:r>
            <a:r>
              <a:rPr lang="en-US" sz="2400" dirty="0" err="1">
                <a:solidFill>
                  <a:srgbClr val="0070C0"/>
                </a:solidFill>
              </a:rPr>
              <a:t>Masyarakat</a:t>
            </a:r>
            <a:r>
              <a:rPr lang="en-US" sz="2400" dirty="0">
                <a:solidFill>
                  <a:srgbClr val="0070C0"/>
                </a:solidFill>
              </a:rPr>
              <a:t/>
            </a:r>
            <a:br>
              <a:rPr lang="en-US" sz="2400" dirty="0">
                <a:solidFill>
                  <a:srgbClr val="0070C0"/>
                </a:solidFill>
              </a:rPr>
            </a:br>
            <a:endParaRPr sz="2400" dirty="0">
              <a:solidFill>
                <a:srgbClr val="0070C0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854586"/>
      </p:ext>
    </p:extLst>
  </p:cSld>
  <p:clrMapOvr>
    <a:masterClrMapping/>
  </p:clrMapOvr>
</p:sld>
</file>

<file path=ppt/theme/theme1.xml><?xml version="1.0" encoding="utf-8"?>
<a:theme xmlns:a="http://schemas.openxmlformats.org/drawingml/2006/main" name="World Rainforest Day by Slidesgo">
  <a:themeElements>
    <a:clrScheme name="Simple Light">
      <a:dk1>
        <a:srgbClr val="000100"/>
      </a:dk1>
      <a:lt1>
        <a:srgbClr val="FFFEFB"/>
      </a:lt1>
      <a:dk2>
        <a:srgbClr val="000100"/>
      </a:dk2>
      <a:lt2>
        <a:srgbClr val="F66961"/>
      </a:lt2>
      <a:accent1>
        <a:srgbClr val="F6F077"/>
      </a:accent1>
      <a:accent2>
        <a:srgbClr val="23653C"/>
      </a:accent2>
      <a:accent3>
        <a:srgbClr val="63A08A"/>
      </a:accent3>
      <a:accent4>
        <a:srgbClr val="F8999B"/>
      </a:accent4>
      <a:accent5>
        <a:srgbClr val="000000"/>
      </a:accent5>
      <a:accent6>
        <a:srgbClr val="FFFEFB"/>
      </a:accent6>
      <a:hlink>
        <a:srgbClr val="0001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</TotalTime>
  <Words>1093</Words>
  <Application>Microsoft Office PowerPoint</Application>
  <PresentationFormat>On-screen Show (4:3)</PresentationFormat>
  <Paragraphs>146</Paragraphs>
  <Slides>18</Slides>
  <Notes>18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19" baseType="lpstr">
      <vt:lpstr>World Rainforest Day by Slidesgo</vt:lpstr>
      <vt:lpstr>Individu, Masyarakat dan Negara</vt:lpstr>
      <vt:lpstr>Topik Pembahasan</vt:lpstr>
      <vt:lpstr>Individu</vt:lpstr>
      <vt:lpstr>Ciri-Ciri Individu </vt:lpstr>
      <vt:lpstr>Individu </vt:lpstr>
      <vt:lpstr>Masyarakat</vt:lpstr>
      <vt:lpstr>Pengertian  Masyarakat  Menurut  Para Ahli</vt:lpstr>
      <vt:lpstr>Fungsi Masyarakat </vt:lpstr>
      <vt:lpstr>Jenis-jenis Masyarakat </vt:lpstr>
      <vt:lpstr>Negara</vt:lpstr>
      <vt:lpstr>Pengertian  Negara  Menurut  Para Ahli</vt:lpstr>
      <vt:lpstr>Fungsi Negara   </vt:lpstr>
      <vt:lpstr>Tujuan Negara         </vt:lpstr>
      <vt:lpstr>Asal mula terjadinya Negara </vt:lpstr>
      <vt:lpstr>Asal mula terjadinya Negara </vt:lpstr>
      <vt:lpstr>Unsur-unsur Negara  </vt:lpstr>
      <vt:lpstr>Pemerintahan Negara  </vt:lpstr>
      <vt:lpstr>Terima  Kasih 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Individu, Masyarakat dan Negara</dc:title>
  <dc:creator>Acer</dc:creator>
  <cp:lastModifiedBy>Acer</cp:lastModifiedBy>
  <cp:revision>2</cp:revision>
  <dcterms:created xsi:type="dcterms:W3CDTF">2022-02-24T14:07:22Z</dcterms:created>
  <dcterms:modified xsi:type="dcterms:W3CDTF">2022-02-24T14:19:15Z</dcterms:modified>
</cp:coreProperties>
</file>